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theme/theme3.xml" ContentType="application/vnd.openxmlformats-officedocument.theme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4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theme/theme5.xml" ContentType="application/vnd.openxmlformats-officedocument.theme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6.xml" ContentType="application/vnd.openxmlformats-officedocument.theme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7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theme/theme8.xml" ContentType="application/vnd.openxmlformats-officedocument.theme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theme/theme9.xml" ContentType="application/vnd.openxmlformats-officedocument.theme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theme/theme10.xml" ContentType="application/vnd.openxmlformats-officedocument.theme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11.xml" ContentType="application/vnd.openxmlformats-officedocument.theme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12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13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14.xml" ContentType="application/vnd.openxmlformats-officedocument.them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theme/theme15.xml" ContentType="application/vnd.openxmlformats-officedocument.theme+xml"/>
  <Override PartName="/ppt/theme/theme1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69" r:id="rId3"/>
    <p:sldMasterId id="2147483678" r:id="rId4"/>
    <p:sldMasterId id="2147483682" r:id="rId5"/>
    <p:sldMasterId id="2147483686" r:id="rId6"/>
    <p:sldMasterId id="2147483690" r:id="rId7"/>
    <p:sldMasterId id="2147483701" r:id="rId8"/>
    <p:sldMasterId id="2147483711" r:id="rId9"/>
    <p:sldMasterId id="2147483717" r:id="rId10"/>
    <p:sldMasterId id="2147483721" r:id="rId11"/>
    <p:sldMasterId id="2147483735" r:id="rId12"/>
    <p:sldMasterId id="2147483743" r:id="rId13"/>
    <p:sldMasterId id="2147483748" r:id="rId14"/>
    <p:sldMasterId id="2147483755" r:id="rId15"/>
  </p:sldMasterIdLst>
  <p:notesMasterIdLst>
    <p:notesMasterId r:id="rId65"/>
  </p:notesMasterIdLst>
  <p:sldIdLst>
    <p:sldId id="4864" r:id="rId16"/>
    <p:sldId id="4887" r:id="rId17"/>
    <p:sldId id="4861" r:id="rId18"/>
    <p:sldId id="392" r:id="rId19"/>
    <p:sldId id="4907" r:id="rId20"/>
    <p:sldId id="4856" r:id="rId21"/>
    <p:sldId id="4859" r:id="rId22"/>
    <p:sldId id="4923" r:id="rId23"/>
    <p:sldId id="4884" r:id="rId24"/>
    <p:sldId id="275" r:id="rId25"/>
    <p:sldId id="4872" r:id="rId26"/>
    <p:sldId id="258" r:id="rId27"/>
    <p:sldId id="4892" r:id="rId28"/>
    <p:sldId id="4862" r:id="rId29"/>
    <p:sldId id="4903" r:id="rId30"/>
    <p:sldId id="4917" r:id="rId31"/>
    <p:sldId id="4852" r:id="rId32"/>
    <p:sldId id="4883" r:id="rId33"/>
    <p:sldId id="4911" r:id="rId34"/>
    <p:sldId id="4901" r:id="rId35"/>
    <p:sldId id="278" r:id="rId36"/>
    <p:sldId id="4849" r:id="rId37"/>
    <p:sldId id="4925" r:id="rId38"/>
    <p:sldId id="4863" r:id="rId39"/>
    <p:sldId id="4921" r:id="rId40"/>
    <p:sldId id="4905" r:id="rId41"/>
    <p:sldId id="4909" r:id="rId42"/>
    <p:sldId id="4860" r:id="rId43"/>
    <p:sldId id="263" r:id="rId44"/>
    <p:sldId id="4914" r:id="rId45"/>
    <p:sldId id="4916" r:id="rId46"/>
    <p:sldId id="4919" r:id="rId47"/>
    <p:sldId id="4591" r:id="rId48"/>
    <p:sldId id="4592" r:id="rId49"/>
    <p:sldId id="4855" r:id="rId50"/>
    <p:sldId id="4593" r:id="rId51"/>
    <p:sldId id="4906" r:id="rId52"/>
    <p:sldId id="4913" r:id="rId53"/>
    <p:sldId id="4904" r:id="rId54"/>
    <p:sldId id="4908" r:id="rId55"/>
    <p:sldId id="4895" r:id="rId56"/>
    <p:sldId id="4900" r:id="rId57"/>
    <p:sldId id="4589" r:id="rId58"/>
    <p:sldId id="4590" r:id="rId59"/>
    <p:sldId id="4890" r:id="rId60"/>
    <p:sldId id="295" r:id="rId61"/>
    <p:sldId id="4588" r:id="rId62"/>
    <p:sldId id="4611" r:id="rId63"/>
    <p:sldId id="4607" r:id="rId6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B23FC60D-D705-88EF-E9C5-A61CF6A55915}" name="Hamidreza Ghasemi Damavandi" initials="HG" userId="S::hghasemi@asurite.asu.edu::4e68ac51-c764-460a-841d-52ec6d3e4dc2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3366FF"/>
    <a:srgbClr val="E8B393"/>
    <a:srgbClr val="F27C38"/>
    <a:srgbClr val="E7E6E6"/>
    <a:srgbClr val="D2550E"/>
    <a:srgbClr val="E8E8E8"/>
    <a:srgbClr val="3568BA"/>
    <a:srgbClr val="2F8D46"/>
    <a:srgbClr val="3B7D23"/>
    <a:srgbClr val="0070C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6980" autoAdjust="0"/>
    <p:restoredTop sz="92765" autoAdjust="0"/>
  </p:normalViewPr>
  <p:slideViewPr>
    <p:cSldViewPr snapToGrid="0">
      <p:cViewPr varScale="1">
        <p:scale>
          <a:sx n="115" d="100"/>
          <a:sy n="115" d="100"/>
        </p:scale>
        <p:origin x="318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1.xml"/><Relationship Id="rId21" Type="http://schemas.openxmlformats.org/officeDocument/2006/relationships/slide" Target="slides/slide6.xml"/><Relationship Id="rId42" Type="http://schemas.openxmlformats.org/officeDocument/2006/relationships/slide" Target="slides/slide27.xml"/><Relationship Id="rId47" Type="http://schemas.openxmlformats.org/officeDocument/2006/relationships/slide" Target="slides/slide32.xml"/><Relationship Id="rId63" Type="http://schemas.openxmlformats.org/officeDocument/2006/relationships/slide" Target="slides/slide48.xml"/><Relationship Id="rId68" Type="http://schemas.openxmlformats.org/officeDocument/2006/relationships/theme" Target="theme/theme1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.xml"/><Relationship Id="rId29" Type="http://schemas.openxmlformats.org/officeDocument/2006/relationships/slide" Target="slides/slide14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9.xml"/><Relationship Id="rId32" Type="http://schemas.openxmlformats.org/officeDocument/2006/relationships/slide" Target="slides/slide17.xml"/><Relationship Id="rId37" Type="http://schemas.openxmlformats.org/officeDocument/2006/relationships/slide" Target="slides/slide22.xml"/><Relationship Id="rId40" Type="http://schemas.openxmlformats.org/officeDocument/2006/relationships/slide" Target="slides/slide25.xml"/><Relationship Id="rId45" Type="http://schemas.openxmlformats.org/officeDocument/2006/relationships/slide" Target="slides/slide30.xml"/><Relationship Id="rId53" Type="http://schemas.openxmlformats.org/officeDocument/2006/relationships/slide" Target="slides/slide38.xml"/><Relationship Id="rId58" Type="http://schemas.openxmlformats.org/officeDocument/2006/relationships/slide" Target="slides/slide43.xml"/><Relationship Id="rId66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46.xml"/><Relationship Id="rId19" Type="http://schemas.openxmlformats.org/officeDocument/2006/relationships/slide" Target="slides/slide4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7.xml"/><Relationship Id="rId27" Type="http://schemas.openxmlformats.org/officeDocument/2006/relationships/slide" Target="slides/slide12.xml"/><Relationship Id="rId30" Type="http://schemas.openxmlformats.org/officeDocument/2006/relationships/slide" Target="slides/slide15.xml"/><Relationship Id="rId35" Type="http://schemas.openxmlformats.org/officeDocument/2006/relationships/slide" Target="slides/slide20.xml"/><Relationship Id="rId43" Type="http://schemas.openxmlformats.org/officeDocument/2006/relationships/slide" Target="slides/slide28.xml"/><Relationship Id="rId48" Type="http://schemas.openxmlformats.org/officeDocument/2006/relationships/slide" Target="slides/slide33.xml"/><Relationship Id="rId56" Type="http://schemas.openxmlformats.org/officeDocument/2006/relationships/slide" Target="slides/slide41.xml"/><Relationship Id="rId64" Type="http://schemas.openxmlformats.org/officeDocument/2006/relationships/slide" Target="slides/slide49.xml"/><Relationship Id="rId69" Type="http://schemas.openxmlformats.org/officeDocument/2006/relationships/tableStyles" Target="tableStyles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6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2.xml"/><Relationship Id="rId25" Type="http://schemas.openxmlformats.org/officeDocument/2006/relationships/slide" Target="slides/slide10.xml"/><Relationship Id="rId33" Type="http://schemas.openxmlformats.org/officeDocument/2006/relationships/slide" Target="slides/slide18.xml"/><Relationship Id="rId38" Type="http://schemas.openxmlformats.org/officeDocument/2006/relationships/slide" Target="slides/slide23.xml"/><Relationship Id="rId46" Type="http://schemas.openxmlformats.org/officeDocument/2006/relationships/slide" Target="slides/slide31.xml"/><Relationship Id="rId59" Type="http://schemas.openxmlformats.org/officeDocument/2006/relationships/slide" Target="slides/slide44.xml"/><Relationship Id="rId67" Type="http://schemas.openxmlformats.org/officeDocument/2006/relationships/viewProps" Target="viewProps.xml"/><Relationship Id="rId20" Type="http://schemas.openxmlformats.org/officeDocument/2006/relationships/slide" Target="slides/slide5.xml"/><Relationship Id="rId41" Type="http://schemas.openxmlformats.org/officeDocument/2006/relationships/slide" Target="slides/slide26.xml"/><Relationship Id="rId54" Type="http://schemas.openxmlformats.org/officeDocument/2006/relationships/slide" Target="slides/slide39.xml"/><Relationship Id="rId62" Type="http://schemas.openxmlformats.org/officeDocument/2006/relationships/slide" Target="slides/slide47.xml"/><Relationship Id="rId70" Type="http://schemas.microsoft.com/office/2018/10/relationships/authors" Target="author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8.xml"/><Relationship Id="rId28" Type="http://schemas.openxmlformats.org/officeDocument/2006/relationships/slide" Target="slides/slide13.xml"/><Relationship Id="rId36" Type="http://schemas.openxmlformats.org/officeDocument/2006/relationships/slide" Target="slides/slide21.xml"/><Relationship Id="rId49" Type="http://schemas.openxmlformats.org/officeDocument/2006/relationships/slide" Target="slides/slide34.xml"/><Relationship Id="rId57" Type="http://schemas.openxmlformats.org/officeDocument/2006/relationships/slide" Target="slides/slide42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6.xml"/><Relationship Id="rId44" Type="http://schemas.openxmlformats.org/officeDocument/2006/relationships/slide" Target="slides/slide29.xml"/><Relationship Id="rId52" Type="http://schemas.openxmlformats.org/officeDocument/2006/relationships/slide" Target="slides/slide37.xml"/><Relationship Id="rId60" Type="http://schemas.openxmlformats.org/officeDocument/2006/relationships/slide" Target="slides/slide45.xml"/><Relationship Id="rId65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" Target="slides/slide3.xml"/><Relationship Id="rId39" Type="http://schemas.openxmlformats.org/officeDocument/2006/relationships/slide" Target="slides/slide24.xml"/><Relationship Id="rId34" Type="http://schemas.openxmlformats.org/officeDocument/2006/relationships/slide" Target="slides/slide19.xml"/><Relationship Id="rId50" Type="http://schemas.openxmlformats.org/officeDocument/2006/relationships/slide" Target="slides/slide35.xml"/><Relationship Id="rId55" Type="http://schemas.openxmlformats.org/officeDocument/2006/relationships/slide" Target="slides/slide40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8C30C2A-D5FE-4877-8697-EE5441054937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E08C1DA-B271-4B20-BE1A-B2BA6655C4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6458536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8636388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197052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65801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474251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382485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735725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206567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84108856-3EFC-CBAB-C31C-0230379350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ABBC040-B663-6BB4-34D8-194FF4342C87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A37F8DE2-BD9E-E19D-EDE8-280BBFEC5CA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1B1202F-1A87-604E-EF09-A24D86C323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E08C1DA-B271-4B20-BE1A-B2BA6655C4E0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06544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Source: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843157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055868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541306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7FB10F5-C9E2-47D1-8587-6806CDD9925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6177682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7FB10F5-C9E2-47D1-8587-6806CDD9925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04562707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0615235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10616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624672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4AF5CD-3C30-13DE-0B2A-85123BDB34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DB8C7FA-49AE-1435-50B7-C3C26F3E4F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BED18445-42BE-3C44-DBCA-0EDE40018F5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CEB8093-4387-0236-BEFE-4E37B17D517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E08C1DA-B271-4B20-BE1A-B2BA6655C4E0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845791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AI is trying to mimic human brain, so one of functions of our brain is asking multitude of people to make a decision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65625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938617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47D3601-2A22-4016-497C-F0ED3D94A7F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0097E32C-59B6-DD45-E914-A539B040F524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6EB227F6-0AE7-89DC-10D8-9DE5858B001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A2DD92F-CCE7-675C-91FE-A878EFA54AC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04584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0342A4-A5FC-FAE3-7711-8815FD7BA4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ECB5EF3-C2AE-8615-27B7-6EA72D7E466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5772833D-A37D-301B-5D7D-5F0697E1495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C551555-F8F2-978A-3FD6-E20F53BF1E0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835143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08C1DA-B271-4B20-BE1A-B2BA6655C4E0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420680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9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316206E-4986-81F2-1ACA-51700CC5B7E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38F74B60-E136-69C2-1E2D-BDE1274D0D4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E423D6B-8BCA-5659-DCEE-CA1AB6DF87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FD813BE-BD84-DB26-0057-D8CD1FDAEA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76CD67C-65C8-AA53-FBE1-72F0D7727C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528063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DE1F913-1301-F87F-2316-2DCE4CF3DB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9A87F80A-7CB0-B869-04F8-7C35CE8AB55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800AD5A-EF96-78DD-43BF-BA9C5D2A331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1380367-B70F-4064-B67F-32EEA34D446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18534B3-B735-8252-83F1-868E729979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3875077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3BAD2049-411E-6EFE-DFC5-B9D80FCF9873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C5EC7616-D2AD-52AD-11F8-FE8241A4281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6DE9FF5-CDE7-7040-4F1E-A804DB05BC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D72074E-ABC4-F6E4-144A-0E82E02062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C1CC89-3E0D-7789-BF36-769B4C6E24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942937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1052419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3360654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F0489ACE-5A1F-E7BD-66B9-BDFBBA9FFC4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7" cy="439200"/>
          </a:xfrm>
        </p:spPr>
        <p:txBody>
          <a:bodyPr>
            <a:noAutofit/>
          </a:bodyPr>
          <a:lstStyle>
            <a:lvl1pPr algn="ctr">
              <a:defRPr sz="2600" b="1">
                <a:solidFill>
                  <a:schemeClr val="tx1">
                    <a:lumMod val="75000"/>
                    <a:lumOff val="25000"/>
                  </a:schemeClr>
                </a:solidFill>
                <a:latin typeface="Arial Black" panose="020B0A040201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315F5D8B-C553-D93B-6B4F-E17589B26F05}"/>
              </a:ext>
            </a:extLst>
          </p:cNvPr>
          <p:cNvCxnSpPr>
            <a:cxnSpLocks/>
          </p:cNvCxnSpPr>
          <p:nvPr/>
        </p:nvCxnSpPr>
        <p:spPr>
          <a:xfrm>
            <a:off x="4267200" y="11905"/>
            <a:ext cx="3944471" cy="0"/>
          </a:xfrm>
          <a:prstGeom prst="line">
            <a:avLst/>
          </a:prstGeom>
          <a:ln w="254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3834435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F0489ACE-5A1F-E7BD-66B9-BDFBBA9FFC4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7" cy="439200"/>
          </a:xfrm>
        </p:spPr>
        <p:txBody>
          <a:bodyPr>
            <a:noAutofit/>
          </a:bodyPr>
          <a:lstStyle>
            <a:lvl1pPr algn="ctr">
              <a:defRPr sz="2600" b="1">
                <a:solidFill>
                  <a:schemeClr val="tx1">
                    <a:lumMod val="75000"/>
                    <a:lumOff val="25000"/>
                  </a:schemeClr>
                </a:solidFill>
                <a:latin typeface="Arial Black" panose="020B0A040201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87EA16C3-A8C4-425C-DCE4-DC359DB34BFC}"/>
              </a:ext>
            </a:extLst>
          </p:cNvPr>
          <p:cNvCxnSpPr>
            <a:cxnSpLocks/>
          </p:cNvCxnSpPr>
          <p:nvPr/>
        </p:nvCxnSpPr>
        <p:spPr>
          <a:xfrm>
            <a:off x="5653742" y="647531"/>
            <a:ext cx="884517" cy="0"/>
          </a:xfrm>
          <a:prstGeom prst="line">
            <a:avLst/>
          </a:prstGeom>
          <a:ln w="254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0576948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F0489ACE-5A1F-E7BD-66B9-BDFBBA9FFC4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7" cy="439200"/>
          </a:xfrm>
        </p:spPr>
        <p:txBody>
          <a:bodyPr>
            <a:noAutofit/>
          </a:bodyPr>
          <a:lstStyle>
            <a:lvl1pPr algn="ctr">
              <a:defRPr sz="2600" b="1">
                <a:solidFill>
                  <a:schemeClr val="tx1">
                    <a:lumMod val="75000"/>
                    <a:lumOff val="25000"/>
                  </a:schemeClr>
                </a:solidFill>
                <a:latin typeface="Arial Black" panose="020B0A040201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AFA23C4-CE0D-3D74-A133-CC5B2F2DE02C}"/>
              </a:ext>
            </a:extLst>
          </p:cNvPr>
          <p:cNvGrpSpPr/>
          <p:nvPr/>
        </p:nvGrpSpPr>
        <p:grpSpPr>
          <a:xfrm>
            <a:off x="5467639" y="699429"/>
            <a:ext cx="1255060" cy="116541"/>
            <a:chOff x="3765177" y="2079811"/>
            <a:chExt cx="941295" cy="116541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CC82EDD0-A279-B96B-D5DC-539711026A30}"/>
                </a:ext>
              </a:extLst>
            </p:cNvPr>
            <p:cNvSpPr/>
            <p:nvPr/>
          </p:nvSpPr>
          <p:spPr bwMode="auto">
            <a:xfrm>
              <a:off x="3765177" y="2079811"/>
              <a:ext cx="116541" cy="116541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dirty="0"/>
            </a:p>
          </p:txBody>
        </p:sp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D56528F1-C57A-B833-ED43-89DDFA17BF72}"/>
                </a:ext>
              </a:extLst>
            </p:cNvPr>
            <p:cNvSpPr/>
            <p:nvPr/>
          </p:nvSpPr>
          <p:spPr bwMode="auto">
            <a:xfrm>
              <a:off x="4040095" y="2079811"/>
              <a:ext cx="116541" cy="116541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dirty="0"/>
            </a:p>
          </p:txBody>
        </p:sp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7DCCEB1C-E073-B2C3-8C7C-DAC0423D3061}"/>
                </a:ext>
              </a:extLst>
            </p:cNvPr>
            <p:cNvSpPr/>
            <p:nvPr/>
          </p:nvSpPr>
          <p:spPr bwMode="auto">
            <a:xfrm>
              <a:off x="4315013" y="2079811"/>
              <a:ext cx="116541" cy="116541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D4F8F88B-56C5-2D0B-6B56-7577AEC66697}"/>
                </a:ext>
              </a:extLst>
            </p:cNvPr>
            <p:cNvSpPr/>
            <p:nvPr/>
          </p:nvSpPr>
          <p:spPr bwMode="auto">
            <a:xfrm>
              <a:off x="4589931" y="2079811"/>
              <a:ext cx="116541" cy="116541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dirty="0"/>
            </a:p>
          </p:txBody>
        </p:sp>
      </p:grpSp>
    </p:spTree>
    <p:extLst>
      <p:ext uri="{BB962C8B-B14F-4D97-AF65-F5344CB8AC3E}">
        <p14:creationId xmlns:p14="http://schemas.microsoft.com/office/powerpoint/2010/main" val="241961669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7" cy="439200"/>
          </a:xfrm>
        </p:spPr>
        <p:txBody>
          <a:bodyPr>
            <a:noAutofit/>
          </a:bodyPr>
          <a:lstStyle>
            <a:lvl1pPr algn="ctr">
              <a:defRPr sz="2600" b="1">
                <a:solidFill>
                  <a:schemeClr val="tx1">
                    <a:lumMod val="75000"/>
                    <a:lumOff val="25000"/>
                  </a:schemeClr>
                </a:solidFill>
                <a:latin typeface="Arial Black" panose="020B0A040201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1936" y="602176"/>
            <a:ext cx="11886467" cy="583200"/>
          </a:xfrm>
        </p:spPr>
        <p:txBody>
          <a:bodyPr>
            <a:normAutofit/>
          </a:bodyPr>
          <a:lstStyle>
            <a:lvl1pPr marL="0" indent="0" algn="ctr">
              <a:buNone/>
              <a:defRPr sz="140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F32DDBF0-D8A2-C50E-C499-BD96C061FC41}"/>
              </a:ext>
            </a:extLst>
          </p:cNvPr>
          <p:cNvCxnSpPr>
            <a:cxnSpLocks/>
          </p:cNvCxnSpPr>
          <p:nvPr/>
        </p:nvCxnSpPr>
        <p:spPr>
          <a:xfrm>
            <a:off x="4267200" y="11905"/>
            <a:ext cx="3944471" cy="0"/>
          </a:xfrm>
          <a:prstGeom prst="line">
            <a:avLst/>
          </a:prstGeom>
          <a:ln w="254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1578822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2768" y="158744"/>
            <a:ext cx="11886467" cy="439200"/>
          </a:xfrm>
        </p:spPr>
        <p:txBody>
          <a:bodyPr>
            <a:noAutofit/>
          </a:bodyPr>
          <a:lstStyle>
            <a:lvl1pPr algn="ctr">
              <a:defRPr sz="2600" b="1">
                <a:solidFill>
                  <a:schemeClr val="tx1">
                    <a:lumMod val="75000"/>
                    <a:lumOff val="25000"/>
                  </a:schemeClr>
                </a:solidFill>
                <a:latin typeface="Arial Black" panose="020B0A040201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2768" y="602176"/>
            <a:ext cx="11886467" cy="583200"/>
          </a:xfrm>
        </p:spPr>
        <p:txBody>
          <a:bodyPr>
            <a:normAutofit/>
          </a:bodyPr>
          <a:lstStyle>
            <a:lvl1pPr marL="0" indent="0" algn="ctr">
              <a:buNone/>
              <a:defRPr sz="140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2" name="Straight Connector 1">
            <a:extLst>
              <a:ext uri="{FF2B5EF4-FFF2-40B4-BE49-F238E27FC236}">
                <a16:creationId xmlns:a16="http://schemas.microsoft.com/office/drawing/2014/main" id="{88D0B2F0-34E6-AB24-1CEB-EA18431EC0EB}"/>
              </a:ext>
            </a:extLst>
          </p:cNvPr>
          <p:cNvCxnSpPr>
            <a:cxnSpLocks/>
          </p:cNvCxnSpPr>
          <p:nvPr/>
        </p:nvCxnSpPr>
        <p:spPr>
          <a:xfrm>
            <a:off x="5653743" y="956005"/>
            <a:ext cx="884517" cy="0"/>
          </a:xfrm>
          <a:prstGeom prst="line">
            <a:avLst/>
          </a:prstGeom>
          <a:ln w="254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001133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2768" y="158744"/>
            <a:ext cx="11886467" cy="439200"/>
          </a:xfrm>
        </p:spPr>
        <p:txBody>
          <a:bodyPr>
            <a:noAutofit/>
          </a:bodyPr>
          <a:lstStyle>
            <a:lvl1pPr algn="ctr">
              <a:defRPr sz="2600" b="1">
                <a:solidFill>
                  <a:schemeClr val="tx1">
                    <a:lumMod val="75000"/>
                    <a:lumOff val="25000"/>
                  </a:schemeClr>
                </a:solidFill>
                <a:latin typeface="Arial Black" panose="020B0A040201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2768" y="602176"/>
            <a:ext cx="11886467" cy="583200"/>
          </a:xfrm>
        </p:spPr>
        <p:txBody>
          <a:bodyPr>
            <a:normAutofit/>
          </a:bodyPr>
          <a:lstStyle>
            <a:lvl1pPr marL="0" indent="0" algn="ctr">
              <a:buNone/>
              <a:defRPr sz="140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A081717D-C5A8-6323-1484-B98D380A970A}"/>
              </a:ext>
            </a:extLst>
          </p:cNvPr>
          <p:cNvGrpSpPr/>
          <p:nvPr userDrawn="1"/>
        </p:nvGrpSpPr>
        <p:grpSpPr>
          <a:xfrm>
            <a:off x="5487795" y="952820"/>
            <a:ext cx="1216417" cy="116541"/>
            <a:chOff x="5487795" y="952820"/>
            <a:chExt cx="1216417" cy="116541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63B10E1F-F320-9A57-5BA5-CC19E1295AAF}"/>
                </a:ext>
              </a:extLst>
            </p:cNvPr>
            <p:cNvSpPr/>
            <p:nvPr/>
          </p:nvSpPr>
          <p:spPr bwMode="auto">
            <a:xfrm>
              <a:off x="5487795" y="952820"/>
              <a:ext cx="116745" cy="116541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dirty="0"/>
            </a:p>
          </p:txBody>
        </p:sp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4F07C545-9A54-51B5-535F-57F87DFC99F8}"/>
                </a:ext>
              </a:extLst>
            </p:cNvPr>
            <p:cNvSpPr/>
            <p:nvPr/>
          </p:nvSpPr>
          <p:spPr bwMode="auto">
            <a:xfrm>
              <a:off x="5854352" y="952820"/>
              <a:ext cx="116745" cy="116541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dirty="0"/>
            </a:p>
          </p:txBody>
        </p:sp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4ACFC479-DB51-D0C1-62EA-D4A1CA28A7FC}"/>
                </a:ext>
              </a:extLst>
            </p:cNvPr>
            <p:cNvSpPr/>
            <p:nvPr/>
          </p:nvSpPr>
          <p:spPr bwMode="auto">
            <a:xfrm>
              <a:off x="6220910" y="952820"/>
              <a:ext cx="116745" cy="116541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dirty="0"/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F488A78B-44A6-B326-2CCB-F55DD5555FDA}"/>
                </a:ext>
              </a:extLst>
            </p:cNvPr>
            <p:cNvSpPr/>
            <p:nvPr/>
          </p:nvSpPr>
          <p:spPr bwMode="auto">
            <a:xfrm>
              <a:off x="6587467" y="952820"/>
              <a:ext cx="116745" cy="116541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sz="1800" dirty="0"/>
            </a:p>
          </p:txBody>
        </p:sp>
      </p:grpSp>
    </p:spTree>
    <p:extLst>
      <p:ext uri="{BB962C8B-B14F-4D97-AF65-F5344CB8AC3E}">
        <p14:creationId xmlns:p14="http://schemas.microsoft.com/office/powerpoint/2010/main" val="160641385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040C086-D035-F8E3-FA55-4505269523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B51142D-F3F4-33ED-D278-CE94EABA332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3537F94-FE8B-5A26-EED2-06E69FC715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666C527-3A8F-D126-F9CA-C0400EE389A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56B3145-F631-27FB-51BC-B76BEB80D1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307920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Product_Team_SQUAD_Theme_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E8C1294F-F07C-8FFE-7786-CD84E3A1A0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3599" y="158744"/>
            <a:ext cx="11886467" cy="439200"/>
          </a:xfrm>
        </p:spPr>
        <p:txBody>
          <a:bodyPr>
            <a:noAutofit/>
          </a:bodyPr>
          <a:lstStyle>
            <a:lvl1pPr algn="ctr">
              <a:defRPr sz="3200" b="1"/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37385335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53399617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A7BB6D5-1F59-E774-55FC-80648F8F8D3E}"/>
              </a:ext>
            </a:extLst>
          </p:cNvPr>
          <p:cNvSpPr/>
          <p:nvPr/>
        </p:nvSpPr>
        <p:spPr>
          <a:xfrm>
            <a:off x="-6433" y="6789058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87622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599" y="158744"/>
            <a:ext cx="11886467" cy="439200"/>
          </a:xfrm>
        </p:spPr>
        <p:txBody>
          <a:bodyPr>
            <a:noAutofit/>
          </a:bodyPr>
          <a:lstStyle>
            <a:lvl1pPr>
              <a:defRPr sz="2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1935" y="583128"/>
            <a:ext cx="11886467" cy="583200"/>
          </a:xfrm>
        </p:spPr>
        <p:txBody>
          <a:bodyPr>
            <a:norm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251BDC4C-C24C-798B-ED03-68DB74BF689D}"/>
              </a:ext>
            </a:extLst>
          </p:cNvPr>
          <p:cNvSpPr/>
          <p:nvPr/>
        </p:nvSpPr>
        <p:spPr>
          <a:xfrm>
            <a:off x="-6433" y="6789058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8393238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934115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A7BB6D5-1F59-E774-55FC-80648F8F8D3E}"/>
              </a:ext>
            </a:extLst>
          </p:cNvPr>
          <p:cNvSpPr/>
          <p:nvPr/>
        </p:nvSpPr>
        <p:spPr>
          <a:xfrm>
            <a:off x="-6433" y="6789062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E7485663-2665-11F1-524A-4E4FA28C571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7" cy="439200"/>
          </a:xfrm>
        </p:spPr>
        <p:txBody>
          <a:bodyPr>
            <a:noAutofit/>
          </a:bodyPr>
          <a:lstStyle>
            <a:lvl1pPr>
              <a:defRPr sz="1950" b="1"/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31911887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7" cy="439200"/>
          </a:xfrm>
        </p:spPr>
        <p:txBody>
          <a:bodyPr>
            <a:noAutofit/>
          </a:bodyPr>
          <a:lstStyle>
            <a:lvl1pPr>
              <a:defRPr sz="2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1937" y="583128"/>
            <a:ext cx="11886467" cy="583200"/>
          </a:xfrm>
        </p:spPr>
        <p:txBody>
          <a:bodyPr>
            <a:norm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251BDC4C-C24C-798B-ED03-68DB74BF689D}"/>
              </a:ext>
            </a:extLst>
          </p:cNvPr>
          <p:cNvSpPr/>
          <p:nvPr/>
        </p:nvSpPr>
        <p:spPr>
          <a:xfrm>
            <a:off x="-6433" y="6789062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3721460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1955833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E8C1294F-F07C-8FFE-7786-CD84E3A1A0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3599" y="344708"/>
            <a:ext cx="11886467" cy="439200"/>
          </a:xfrm>
          <a:prstGeom prst="rect">
            <a:avLst/>
          </a:prstGeom>
        </p:spPr>
        <p:txBody>
          <a:bodyPr>
            <a:noAutofit/>
          </a:bodyPr>
          <a:lstStyle>
            <a:lvl1pPr algn="ctr">
              <a:defRPr sz="3200" b="1">
                <a:solidFill>
                  <a:schemeClr val="bg1"/>
                </a:solidFill>
                <a:latin typeface="Sintony" panose="02000503050000020004" pitchFamily="2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F62EF8A4-2479-2EA5-C3E5-064A808D0328}"/>
              </a:ext>
            </a:extLst>
          </p:cNvPr>
          <p:cNvSpPr/>
          <p:nvPr userDrawn="1"/>
        </p:nvSpPr>
        <p:spPr bwMode="auto">
          <a:xfrm>
            <a:off x="0" y="0"/>
            <a:ext cx="12192000" cy="6858000"/>
          </a:xfrm>
          <a:custGeom>
            <a:avLst/>
            <a:gdLst>
              <a:gd name="connsiteX0" fmla="*/ 11732840 w 12192000"/>
              <a:gd name="connsiteY0" fmla="*/ 6757940 h 6858000"/>
              <a:gd name="connsiteX1" fmla="*/ 11703682 w 12192000"/>
              <a:gd name="connsiteY1" fmla="*/ 6780646 h 6858000"/>
              <a:gd name="connsiteX2" fmla="*/ 11730420 w 12192000"/>
              <a:gd name="connsiteY2" fmla="*/ 6809920 h 6858000"/>
              <a:gd name="connsiteX3" fmla="*/ 11730536 w 12192000"/>
              <a:gd name="connsiteY3" fmla="*/ 6809920 h 6858000"/>
              <a:gd name="connsiteX4" fmla="*/ 11757850 w 12192000"/>
              <a:gd name="connsiteY4" fmla="*/ 6783988 h 6858000"/>
              <a:gd name="connsiteX5" fmla="*/ 11732840 w 12192000"/>
              <a:gd name="connsiteY5" fmla="*/ 6757940 h 6858000"/>
              <a:gd name="connsiteX6" fmla="*/ 11662537 w 12192000"/>
              <a:gd name="connsiteY6" fmla="*/ 6757940 h 6858000"/>
              <a:gd name="connsiteX7" fmla="*/ 11635798 w 12192000"/>
              <a:gd name="connsiteY7" fmla="*/ 6781914 h 6858000"/>
              <a:gd name="connsiteX8" fmla="*/ 11662998 w 12192000"/>
              <a:gd name="connsiteY8" fmla="*/ 6809920 h 6858000"/>
              <a:gd name="connsiteX9" fmla="*/ 11689737 w 12192000"/>
              <a:gd name="connsiteY9" fmla="*/ 6781453 h 6858000"/>
              <a:gd name="connsiteX10" fmla="*/ 11662537 w 12192000"/>
              <a:gd name="connsiteY10" fmla="*/ 6757940 h 6858000"/>
              <a:gd name="connsiteX11" fmla="*/ 3360365 w 12192000"/>
              <a:gd name="connsiteY11" fmla="*/ 6757940 h 6858000"/>
              <a:gd name="connsiteX12" fmla="*/ 3331207 w 12192000"/>
              <a:gd name="connsiteY12" fmla="*/ 6780646 h 6858000"/>
              <a:gd name="connsiteX13" fmla="*/ 3357945 w 12192000"/>
              <a:gd name="connsiteY13" fmla="*/ 6809920 h 6858000"/>
              <a:gd name="connsiteX14" fmla="*/ 3358061 w 12192000"/>
              <a:gd name="connsiteY14" fmla="*/ 6809920 h 6858000"/>
              <a:gd name="connsiteX15" fmla="*/ 3385375 w 12192000"/>
              <a:gd name="connsiteY15" fmla="*/ 6783988 h 6858000"/>
              <a:gd name="connsiteX16" fmla="*/ 3360365 w 12192000"/>
              <a:gd name="connsiteY16" fmla="*/ 6757940 h 6858000"/>
              <a:gd name="connsiteX17" fmla="*/ 3290062 w 12192000"/>
              <a:gd name="connsiteY17" fmla="*/ 6757940 h 6858000"/>
              <a:gd name="connsiteX18" fmla="*/ 3263323 w 12192000"/>
              <a:gd name="connsiteY18" fmla="*/ 6781914 h 6858000"/>
              <a:gd name="connsiteX19" fmla="*/ 3290523 w 12192000"/>
              <a:gd name="connsiteY19" fmla="*/ 6809920 h 6858000"/>
              <a:gd name="connsiteX20" fmla="*/ 3317262 w 12192000"/>
              <a:gd name="connsiteY20" fmla="*/ 6781453 h 6858000"/>
              <a:gd name="connsiteX21" fmla="*/ 3290062 w 12192000"/>
              <a:gd name="connsiteY21" fmla="*/ 6757940 h 6858000"/>
              <a:gd name="connsiteX22" fmla="*/ 4084109 w 12192000"/>
              <a:gd name="connsiteY22" fmla="*/ 6757825 h 6858000"/>
              <a:gd name="connsiteX23" fmla="*/ 4056565 w 12192000"/>
              <a:gd name="connsiteY23" fmla="*/ 6779148 h 6858000"/>
              <a:gd name="connsiteX24" fmla="*/ 4088143 w 12192000"/>
              <a:gd name="connsiteY24" fmla="*/ 6807385 h 6858000"/>
              <a:gd name="connsiteX25" fmla="*/ 4110386 w 12192000"/>
              <a:gd name="connsiteY25" fmla="*/ 6781914 h 6858000"/>
              <a:gd name="connsiteX26" fmla="*/ 4084225 w 12192000"/>
              <a:gd name="connsiteY26" fmla="*/ 6757825 h 6858000"/>
              <a:gd name="connsiteX27" fmla="*/ 4483457 w 12192000"/>
              <a:gd name="connsiteY27" fmla="*/ 6757711 h 6858000"/>
              <a:gd name="connsiteX28" fmla="*/ 4458680 w 12192000"/>
              <a:gd name="connsiteY28" fmla="*/ 6781453 h 6858000"/>
              <a:gd name="connsiteX29" fmla="*/ 4486340 w 12192000"/>
              <a:gd name="connsiteY29" fmla="*/ 6808768 h 6858000"/>
              <a:gd name="connsiteX30" fmla="*/ 4512502 w 12192000"/>
              <a:gd name="connsiteY30" fmla="*/ 6780070 h 6858000"/>
              <a:gd name="connsiteX31" fmla="*/ 4483457 w 12192000"/>
              <a:gd name="connsiteY31" fmla="*/ 6757711 h 6858000"/>
              <a:gd name="connsiteX32" fmla="*/ 6902955 w 12192000"/>
              <a:gd name="connsiteY32" fmla="*/ 6757481 h 6858000"/>
              <a:gd name="connsiteX33" fmla="*/ 6873795 w 12192000"/>
              <a:gd name="connsiteY33" fmla="*/ 6780185 h 6858000"/>
              <a:gd name="connsiteX34" fmla="*/ 6900651 w 12192000"/>
              <a:gd name="connsiteY34" fmla="*/ 6809459 h 6858000"/>
              <a:gd name="connsiteX35" fmla="*/ 6927965 w 12192000"/>
              <a:gd name="connsiteY35" fmla="*/ 6783527 h 6858000"/>
              <a:gd name="connsiteX36" fmla="*/ 6902840 w 12192000"/>
              <a:gd name="connsiteY36" fmla="*/ 6757596 h 6858000"/>
              <a:gd name="connsiteX37" fmla="*/ 11261344 w 12192000"/>
              <a:gd name="connsiteY37" fmla="*/ 6757020 h 6858000"/>
              <a:gd name="connsiteX38" fmla="*/ 11233798 w 12192000"/>
              <a:gd name="connsiteY38" fmla="*/ 6780876 h 6858000"/>
              <a:gd name="connsiteX39" fmla="*/ 11260190 w 12192000"/>
              <a:gd name="connsiteY39" fmla="*/ 6809575 h 6858000"/>
              <a:gd name="connsiteX40" fmla="*/ 11287851 w 12192000"/>
              <a:gd name="connsiteY40" fmla="*/ 6781798 h 6858000"/>
              <a:gd name="connsiteX41" fmla="*/ 11261458 w 12192000"/>
              <a:gd name="connsiteY41" fmla="*/ 6757020 h 6858000"/>
              <a:gd name="connsiteX42" fmla="*/ 2888869 w 12192000"/>
              <a:gd name="connsiteY42" fmla="*/ 6757020 h 6858000"/>
              <a:gd name="connsiteX43" fmla="*/ 2861323 w 12192000"/>
              <a:gd name="connsiteY43" fmla="*/ 6780876 h 6858000"/>
              <a:gd name="connsiteX44" fmla="*/ 2887715 w 12192000"/>
              <a:gd name="connsiteY44" fmla="*/ 6809575 h 6858000"/>
              <a:gd name="connsiteX45" fmla="*/ 2915376 w 12192000"/>
              <a:gd name="connsiteY45" fmla="*/ 6781798 h 6858000"/>
              <a:gd name="connsiteX46" fmla="*/ 2888983 w 12192000"/>
              <a:gd name="connsiteY46" fmla="*/ 6757020 h 6858000"/>
              <a:gd name="connsiteX47" fmla="*/ 4282457 w 12192000"/>
              <a:gd name="connsiteY47" fmla="*/ 6756903 h 6858000"/>
              <a:gd name="connsiteX48" fmla="*/ 4261021 w 12192000"/>
              <a:gd name="connsiteY48" fmla="*/ 6780646 h 6858000"/>
              <a:gd name="connsiteX49" fmla="*/ 4281422 w 12192000"/>
              <a:gd name="connsiteY49" fmla="*/ 6808998 h 6858000"/>
              <a:gd name="connsiteX50" fmla="*/ 4351263 w 12192000"/>
              <a:gd name="connsiteY50" fmla="*/ 6808998 h 6858000"/>
              <a:gd name="connsiteX51" fmla="*/ 4351263 w 12192000"/>
              <a:gd name="connsiteY51" fmla="*/ 6808768 h 6858000"/>
              <a:gd name="connsiteX52" fmla="*/ 4375468 w 12192000"/>
              <a:gd name="connsiteY52" fmla="*/ 6782490 h 6858000"/>
              <a:gd name="connsiteX53" fmla="*/ 4349305 w 12192000"/>
              <a:gd name="connsiteY53" fmla="*/ 6756903 h 6858000"/>
              <a:gd name="connsiteX54" fmla="*/ 4327752 w 12192000"/>
              <a:gd name="connsiteY54" fmla="*/ 6766124 h 6858000"/>
              <a:gd name="connsiteX55" fmla="*/ 4311386 w 12192000"/>
              <a:gd name="connsiteY55" fmla="*/ 6767507 h 6858000"/>
              <a:gd name="connsiteX56" fmla="*/ 4282457 w 12192000"/>
              <a:gd name="connsiteY56" fmla="*/ 6756903 h 6858000"/>
              <a:gd name="connsiteX57" fmla="*/ 10457226 w 12192000"/>
              <a:gd name="connsiteY57" fmla="*/ 6756788 h 6858000"/>
              <a:gd name="connsiteX58" fmla="*/ 10431410 w 12192000"/>
              <a:gd name="connsiteY58" fmla="*/ 6783181 h 6858000"/>
              <a:gd name="connsiteX59" fmla="*/ 10454461 w 12192000"/>
              <a:gd name="connsiteY59" fmla="*/ 6809920 h 6858000"/>
              <a:gd name="connsiteX60" fmla="*/ 10454576 w 12192000"/>
              <a:gd name="connsiteY60" fmla="*/ 6809920 h 6858000"/>
              <a:gd name="connsiteX61" fmla="*/ 10478664 w 12192000"/>
              <a:gd name="connsiteY61" fmla="*/ 6781337 h 6858000"/>
              <a:gd name="connsiteX62" fmla="*/ 10457226 w 12192000"/>
              <a:gd name="connsiteY62" fmla="*/ 6756788 h 6858000"/>
              <a:gd name="connsiteX63" fmla="*/ 2084751 w 12192000"/>
              <a:gd name="connsiteY63" fmla="*/ 6756788 h 6858000"/>
              <a:gd name="connsiteX64" fmla="*/ 2058935 w 12192000"/>
              <a:gd name="connsiteY64" fmla="*/ 6783181 h 6858000"/>
              <a:gd name="connsiteX65" fmla="*/ 2081986 w 12192000"/>
              <a:gd name="connsiteY65" fmla="*/ 6809920 h 6858000"/>
              <a:gd name="connsiteX66" fmla="*/ 2082101 w 12192000"/>
              <a:gd name="connsiteY66" fmla="*/ 6809920 h 6858000"/>
              <a:gd name="connsiteX67" fmla="*/ 2106189 w 12192000"/>
              <a:gd name="connsiteY67" fmla="*/ 6781337 h 6858000"/>
              <a:gd name="connsiteX68" fmla="*/ 2084751 w 12192000"/>
              <a:gd name="connsiteY68" fmla="*/ 6756788 h 6858000"/>
              <a:gd name="connsiteX69" fmla="*/ 10508472 w 12192000"/>
              <a:gd name="connsiteY69" fmla="*/ 6756683 h 6858000"/>
              <a:gd name="connsiteX70" fmla="*/ 10499639 w 12192000"/>
              <a:gd name="connsiteY70" fmla="*/ 6782144 h 6858000"/>
              <a:gd name="connsiteX71" fmla="*/ 10521768 w 12192000"/>
              <a:gd name="connsiteY71" fmla="*/ 6808883 h 6858000"/>
              <a:gd name="connsiteX72" fmla="*/ 10547585 w 12192000"/>
              <a:gd name="connsiteY72" fmla="*/ 6781107 h 6858000"/>
              <a:gd name="connsiteX73" fmla="*/ 10521306 w 12192000"/>
              <a:gd name="connsiteY73" fmla="*/ 6758403 h 6858000"/>
              <a:gd name="connsiteX74" fmla="*/ 10508472 w 12192000"/>
              <a:gd name="connsiteY74" fmla="*/ 6756683 h 6858000"/>
              <a:gd name="connsiteX75" fmla="*/ 2135997 w 12192000"/>
              <a:gd name="connsiteY75" fmla="*/ 6756683 h 6858000"/>
              <a:gd name="connsiteX76" fmla="*/ 2127164 w 12192000"/>
              <a:gd name="connsiteY76" fmla="*/ 6782144 h 6858000"/>
              <a:gd name="connsiteX77" fmla="*/ 2149293 w 12192000"/>
              <a:gd name="connsiteY77" fmla="*/ 6808883 h 6858000"/>
              <a:gd name="connsiteX78" fmla="*/ 2175110 w 12192000"/>
              <a:gd name="connsiteY78" fmla="*/ 6781107 h 6858000"/>
              <a:gd name="connsiteX79" fmla="*/ 2148831 w 12192000"/>
              <a:gd name="connsiteY79" fmla="*/ 6758403 h 6858000"/>
              <a:gd name="connsiteX80" fmla="*/ 2135997 w 12192000"/>
              <a:gd name="connsiteY80" fmla="*/ 6756683 h 6858000"/>
              <a:gd name="connsiteX81" fmla="*/ 9317956 w 12192000"/>
              <a:gd name="connsiteY81" fmla="*/ 6756674 h 6858000"/>
              <a:gd name="connsiteX82" fmla="*/ 9290756 w 12192000"/>
              <a:gd name="connsiteY82" fmla="*/ 6782836 h 6858000"/>
              <a:gd name="connsiteX83" fmla="*/ 9315074 w 12192000"/>
              <a:gd name="connsiteY83" fmla="*/ 6810266 h 6858000"/>
              <a:gd name="connsiteX84" fmla="*/ 9342735 w 12192000"/>
              <a:gd name="connsiteY84" fmla="*/ 6783527 h 6858000"/>
              <a:gd name="connsiteX85" fmla="*/ 9317956 w 12192000"/>
              <a:gd name="connsiteY85" fmla="*/ 6756674 h 6858000"/>
              <a:gd name="connsiteX86" fmla="*/ 8110109 w 12192000"/>
              <a:gd name="connsiteY86" fmla="*/ 6756674 h 6858000"/>
              <a:gd name="connsiteX87" fmla="*/ 8084178 w 12192000"/>
              <a:gd name="connsiteY87" fmla="*/ 6779954 h 6858000"/>
              <a:gd name="connsiteX88" fmla="*/ 8107343 w 12192000"/>
              <a:gd name="connsiteY88" fmla="*/ 6809690 h 6858000"/>
              <a:gd name="connsiteX89" fmla="*/ 8131086 w 12192000"/>
              <a:gd name="connsiteY89" fmla="*/ 6781567 h 6858000"/>
              <a:gd name="connsiteX90" fmla="*/ 8110109 w 12192000"/>
              <a:gd name="connsiteY90" fmla="*/ 6756674 h 6858000"/>
              <a:gd name="connsiteX91" fmla="*/ 4153837 w 12192000"/>
              <a:gd name="connsiteY91" fmla="*/ 6756674 h 6858000"/>
              <a:gd name="connsiteX92" fmla="*/ 4124794 w 12192000"/>
              <a:gd name="connsiteY92" fmla="*/ 6779148 h 6858000"/>
              <a:gd name="connsiteX93" fmla="*/ 4151187 w 12192000"/>
              <a:gd name="connsiteY93" fmla="*/ 6808076 h 6858000"/>
              <a:gd name="connsiteX94" fmla="*/ 4177347 w 12192000"/>
              <a:gd name="connsiteY94" fmla="*/ 6783181 h 6858000"/>
              <a:gd name="connsiteX95" fmla="*/ 4153837 w 12192000"/>
              <a:gd name="connsiteY95" fmla="*/ 6756788 h 6858000"/>
              <a:gd name="connsiteX96" fmla="*/ 4020490 w 12192000"/>
              <a:gd name="connsiteY96" fmla="*/ 6756674 h 6858000"/>
              <a:gd name="connsiteX97" fmla="*/ 3993981 w 12192000"/>
              <a:gd name="connsiteY97" fmla="*/ 6779378 h 6858000"/>
              <a:gd name="connsiteX98" fmla="*/ 4018184 w 12192000"/>
              <a:gd name="connsiteY98" fmla="*/ 6808537 h 6858000"/>
              <a:gd name="connsiteX99" fmla="*/ 4041580 w 12192000"/>
              <a:gd name="connsiteY99" fmla="*/ 6783412 h 6858000"/>
              <a:gd name="connsiteX100" fmla="*/ 4020490 w 12192000"/>
              <a:gd name="connsiteY100" fmla="*/ 6756674 h 6858000"/>
              <a:gd name="connsiteX101" fmla="*/ 945481 w 12192000"/>
              <a:gd name="connsiteY101" fmla="*/ 6756674 h 6858000"/>
              <a:gd name="connsiteX102" fmla="*/ 918281 w 12192000"/>
              <a:gd name="connsiteY102" fmla="*/ 6782836 h 6858000"/>
              <a:gd name="connsiteX103" fmla="*/ 942599 w 12192000"/>
              <a:gd name="connsiteY103" fmla="*/ 6810266 h 6858000"/>
              <a:gd name="connsiteX104" fmla="*/ 970260 w 12192000"/>
              <a:gd name="connsiteY104" fmla="*/ 6783527 h 6858000"/>
              <a:gd name="connsiteX105" fmla="*/ 945481 w 12192000"/>
              <a:gd name="connsiteY105" fmla="*/ 6756674 h 6858000"/>
              <a:gd name="connsiteX106" fmla="*/ 11460269 w 12192000"/>
              <a:gd name="connsiteY106" fmla="*/ 6756557 h 6858000"/>
              <a:gd name="connsiteX107" fmla="*/ 11438716 w 12192000"/>
              <a:gd name="connsiteY107" fmla="*/ 6783066 h 6858000"/>
              <a:gd name="connsiteX108" fmla="*/ 11461306 w 12192000"/>
              <a:gd name="connsiteY108" fmla="*/ 6810727 h 6858000"/>
              <a:gd name="connsiteX109" fmla="*/ 11486086 w 12192000"/>
              <a:gd name="connsiteY109" fmla="*/ 6783066 h 6858000"/>
              <a:gd name="connsiteX110" fmla="*/ 11460269 w 12192000"/>
              <a:gd name="connsiteY110" fmla="*/ 6756674 h 6858000"/>
              <a:gd name="connsiteX111" fmla="*/ 7839267 w 12192000"/>
              <a:gd name="connsiteY111" fmla="*/ 6756557 h 6858000"/>
              <a:gd name="connsiteX112" fmla="*/ 7813104 w 12192000"/>
              <a:gd name="connsiteY112" fmla="*/ 6782374 h 6858000"/>
              <a:gd name="connsiteX113" fmla="*/ 7840650 w 12192000"/>
              <a:gd name="connsiteY113" fmla="*/ 6808422 h 6858000"/>
              <a:gd name="connsiteX114" fmla="*/ 7865775 w 12192000"/>
              <a:gd name="connsiteY114" fmla="*/ 6780531 h 6858000"/>
              <a:gd name="connsiteX115" fmla="*/ 7839267 w 12192000"/>
              <a:gd name="connsiteY115" fmla="*/ 6756557 h 6858000"/>
              <a:gd name="connsiteX116" fmla="*/ 5625381 w 12192000"/>
              <a:gd name="connsiteY116" fmla="*/ 6756557 h 6858000"/>
              <a:gd name="connsiteX117" fmla="*/ 5601409 w 12192000"/>
              <a:gd name="connsiteY117" fmla="*/ 6782029 h 6858000"/>
              <a:gd name="connsiteX118" fmla="*/ 5625151 w 12192000"/>
              <a:gd name="connsiteY118" fmla="*/ 6810496 h 6858000"/>
              <a:gd name="connsiteX119" fmla="*/ 5625151 w 12192000"/>
              <a:gd name="connsiteY119" fmla="*/ 6810612 h 6858000"/>
              <a:gd name="connsiteX120" fmla="*/ 5648431 w 12192000"/>
              <a:gd name="connsiteY120" fmla="*/ 6783757 h 6858000"/>
              <a:gd name="connsiteX121" fmla="*/ 5625381 w 12192000"/>
              <a:gd name="connsiteY121" fmla="*/ 6756557 h 6858000"/>
              <a:gd name="connsiteX122" fmla="*/ 4218608 w 12192000"/>
              <a:gd name="connsiteY122" fmla="*/ 6756557 h 6858000"/>
              <a:gd name="connsiteX123" fmla="*/ 4192791 w 12192000"/>
              <a:gd name="connsiteY123" fmla="*/ 6779954 h 6858000"/>
              <a:gd name="connsiteX124" fmla="*/ 4217572 w 12192000"/>
              <a:gd name="connsiteY124" fmla="*/ 6808653 h 6858000"/>
              <a:gd name="connsiteX125" fmla="*/ 4217688 w 12192000"/>
              <a:gd name="connsiteY125" fmla="*/ 6808653 h 6858000"/>
              <a:gd name="connsiteX126" fmla="*/ 4240045 w 12192000"/>
              <a:gd name="connsiteY126" fmla="*/ 6782605 h 6858000"/>
              <a:gd name="connsiteX127" fmla="*/ 4218608 w 12192000"/>
              <a:gd name="connsiteY127" fmla="*/ 6756557 h 6858000"/>
              <a:gd name="connsiteX128" fmla="*/ 3087794 w 12192000"/>
              <a:gd name="connsiteY128" fmla="*/ 6756557 h 6858000"/>
              <a:gd name="connsiteX129" fmla="*/ 3066241 w 12192000"/>
              <a:gd name="connsiteY129" fmla="*/ 6783066 h 6858000"/>
              <a:gd name="connsiteX130" fmla="*/ 3088831 w 12192000"/>
              <a:gd name="connsiteY130" fmla="*/ 6810727 h 6858000"/>
              <a:gd name="connsiteX131" fmla="*/ 3113611 w 12192000"/>
              <a:gd name="connsiteY131" fmla="*/ 6783066 h 6858000"/>
              <a:gd name="connsiteX132" fmla="*/ 3087794 w 12192000"/>
              <a:gd name="connsiteY132" fmla="*/ 6756674 h 6858000"/>
              <a:gd name="connsiteX133" fmla="*/ 9251455 w 12192000"/>
              <a:gd name="connsiteY133" fmla="*/ 6756442 h 6858000"/>
              <a:gd name="connsiteX134" fmla="*/ 9226560 w 12192000"/>
              <a:gd name="connsiteY134" fmla="*/ 6782374 h 6858000"/>
              <a:gd name="connsiteX135" fmla="*/ 9249726 w 12192000"/>
              <a:gd name="connsiteY135" fmla="*/ 6810381 h 6858000"/>
              <a:gd name="connsiteX136" fmla="*/ 9274852 w 12192000"/>
              <a:gd name="connsiteY136" fmla="*/ 6782951 h 6858000"/>
              <a:gd name="connsiteX137" fmla="*/ 9251455 w 12192000"/>
              <a:gd name="connsiteY137" fmla="*/ 6756442 h 6858000"/>
              <a:gd name="connsiteX138" fmla="*/ 6836685 w 12192000"/>
              <a:gd name="connsiteY138" fmla="*/ 6756442 h 6858000"/>
              <a:gd name="connsiteX139" fmla="*/ 6810984 w 12192000"/>
              <a:gd name="connsiteY139" fmla="*/ 6780646 h 6858000"/>
              <a:gd name="connsiteX140" fmla="*/ 6837032 w 12192000"/>
              <a:gd name="connsiteY140" fmla="*/ 6808768 h 6858000"/>
              <a:gd name="connsiteX141" fmla="*/ 6858698 w 12192000"/>
              <a:gd name="connsiteY141" fmla="*/ 6782259 h 6858000"/>
              <a:gd name="connsiteX142" fmla="*/ 6836685 w 12192000"/>
              <a:gd name="connsiteY142" fmla="*/ 6756442 h 6858000"/>
              <a:gd name="connsiteX143" fmla="*/ 5693380 w 12192000"/>
              <a:gd name="connsiteY143" fmla="*/ 6756442 h 6858000"/>
              <a:gd name="connsiteX144" fmla="*/ 5693380 w 12192000"/>
              <a:gd name="connsiteY144" fmla="*/ 6756557 h 6858000"/>
              <a:gd name="connsiteX145" fmla="*/ 5669407 w 12192000"/>
              <a:gd name="connsiteY145" fmla="*/ 6780876 h 6858000"/>
              <a:gd name="connsiteX146" fmla="*/ 5690844 w 12192000"/>
              <a:gd name="connsiteY146" fmla="*/ 6810266 h 6858000"/>
              <a:gd name="connsiteX147" fmla="*/ 5716314 w 12192000"/>
              <a:gd name="connsiteY147" fmla="*/ 6785025 h 6858000"/>
              <a:gd name="connsiteX148" fmla="*/ 5693380 w 12192000"/>
              <a:gd name="connsiteY148" fmla="*/ 6756442 h 6858000"/>
              <a:gd name="connsiteX149" fmla="*/ 878980 w 12192000"/>
              <a:gd name="connsiteY149" fmla="*/ 6756442 h 6858000"/>
              <a:gd name="connsiteX150" fmla="*/ 854085 w 12192000"/>
              <a:gd name="connsiteY150" fmla="*/ 6782374 h 6858000"/>
              <a:gd name="connsiteX151" fmla="*/ 877251 w 12192000"/>
              <a:gd name="connsiteY151" fmla="*/ 6810381 h 6858000"/>
              <a:gd name="connsiteX152" fmla="*/ 902377 w 12192000"/>
              <a:gd name="connsiteY152" fmla="*/ 6782951 h 6858000"/>
              <a:gd name="connsiteX153" fmla="*/ 878980 w 12192000"/>
              <a:gd name="connsiteY153" fmla="*/ 6756442 h 6858000"/>
              <a:gd name="connsiteX154" fmla="*/ 9047688 w 12192000"/>
              <a:gd name="connsiteY154" fmla="*/ 6756327 h 6858000"/>
              <a:gd name="connsiteX155" fmla="*/ 9023486 w 12192000"/>
              <a:gd name="connsiteY155" fmla="*/ 6781567 h 6858000"/>
              <a:gd name="connsiteX156" fmla="*/ 9046882 w 12192000"/>
              <a:gd name="connsiteY156" fmla="*/ 6810266 h 6858000"/>
              <a:gd name="connsiteX157" fmla="*/ 9070278 w 12192000"/>
              <a:gd name="connsiteY157" fmla="*/ 6782720 h 6858000"/>
              <a:gd name="connsiteX158" fmla="*/ 9047688 w 12192000"/>
              <a:gd name="connsiteY158" fmla="*/ 6756327 h 6858000"/>
              <a:gd name="connsiteX159" fmla="*/ 6632805 w 12192000"/>
              <a:gd name="connsiteY159" fmla="*/ 6756327 h 6858000"/>
              <a:gd name="connsiteX160" fmla="*/ 6608947 w 12192000"/>
              <a:gd name="connsiteY160" fmla="*/ 6780646 h 6858000"/>
              <a:gd name="connsiteX161" fmla="*/ 6631074 w 12192000"/>
              <a:gd name="connsiteY161" fmla="*/ 6808883 h 6858000"/>
              <a:gd name="connsiteX162" fmla="*/ 6656085 w 12192000"/>
              <a:gd name="connsiteY162" fmla="*/ 6782605 h 6858000"/>
              <a:gd name="connsiteX163" fmla="*/ 6632805 w 12192000"/>
              <a:gd name="connsiteY163" fmla="*/ 6756327 h 6858000"/>
              <a:gd name="connsiteX164" fmla="*/ 4418916 w 12192000"/>
              <a:gd name="connsiteY164" fmla="*/ 6756327 h 6858000"/>
              <a:gd name="connsiteX165" fmla="*/ 4397250 w 12192000"/>
              <a:gd name="connsiteY165" fmla="*/ 6782144 h 6858000"/>
              <a:gd name="connsiteX166" fmla="*/ 4418340 w 12192000"/>
              <a:gd name="connsiteY166" fmla="*/ 6809459 h 6858000"/>
              <a:gd name="connsiteX167" fmla="*/ 4418340 w 12192000"/>
              <a:gd name="connsiteY167" fmla="*/ 6809575 h 6858000"/>
              <a:gd name="connsiteX168" fmla="*/ 4444849 w 12192000"/>
              <a:gd name="connsiteY168" fmla="*/ 6782605 h 6858000"/>
              <a:gd name="connsiteX169" fmla="*/ 4418916 w 12192000"/>
              <a:gd name="connsiteY169" fmla="*/ 6756327 h 6858000"/>
              <a:gd name="connsiteX170" fmla="*/ 675213 w 12192000"/>
              <a:gd name="connsiteY170" fmla="*/ 6756327 h 6858000"/>
              <a:gd name="connsiteX171" fmla="*/ 651011 w 12192000"/>
              <a:gd name="connsiteY171" fmla="*/ 6781567 h 6858000"/>
              <a:gd name="connsiteX172" fmla="*/ 674407 w 12192000"/>
              <a:gd name="connsiteY172" fmla="*/ 6810266 h 6858000"/>
              <a:gd name="connsiteX173" fmla="*/ 697803 w 12192000"/>
              <a:gd name="connsiteY173" fmla="*/ 6782720 h 6858000"/>
              <a:gd name="connsiteX174" fmla="*/ 675213 w 12192000"/>
              <a:gd name="connsiteY174" fmla="*/ 6756327 h 6858000"/>
              <a:gd name="connsiteX175" fmla="*/ 5489341 w 12192000"/>
              <a:gd name="connsiteY175" fmla="*/ 6756240 h 6858000"/>
              <a:gd name="connsiteX176" fmla="*/ 5466564 w 12192000"/>
              <a:gd name="connsiteY176" fmla="*/ 6767392 h 6858000"/>
              <a:gd name="connsiteX177" fmla="*/ 5498488 w 12192000"/>
              <a:gd name="connsiteY177" fmla="*/ 6809344 h 6858000"/>
              <a:gd name="connsiteX178" fmla="*/ 5524421 w 12192000"/>
              <a:gd name="connsiteY178" fmla="*/ 6809344 h 6858000"/>
              <a:gd name="connsiteX179" fmla="*/ 5570981 w 12192000"/>
              <a:gd name="connsiteY179" fmla="*/ 6809344 h 6858000"/>
              <a:gd name="connsiteX180" fmla="*/ 5584812 w 12192000"/>
              <a:gd name="connsiteY180" fmla="*/ 6805541 h 6858000"/>
              <a:gd name="connsiteX181" fmla="*/ 5583660 w 12192000"/>
              <a:gd name="connsiteY181" fmla="*/ 6760016 h 6858000"/>
              <a:gd name="connsiteX182" fmla="*/ 5535485 w 12192000"/>
              <a:gd name="connsiteY182" fmla="*/ 6761514 h 6858000"/>
              <a:gd name="connsiteX183" fmla="*/ 5517389 w 12192000"/>
              <a:gd name="connsiteY183" fmla="*/ 6762897 h 6858000"/>
              <a:gd name="connsiteX184" fmla="*/ 5489341 w 12192000"/>
              <a:gd name="connsiteY184" fmla="*/ 6756240 h 6858000"/>
              <a:gd name="connsiteX185" fmla="*/ 8039806 w 12192000"/>
              <a:gd name="connsiteY185" fmla="*/ 6756213 h 6858000"/>
              <a:gd name="connsiteX186" fmla="*/ 8017908 w 12192000"/>
              <a:gd name="connsiteY186" fmla="*/ 6783181 h 6858000"/>
              <a:gd name="connsiteX187" fmla="*/ 8040843 w 12192000"/>
              <a:gd name="connsiteY187" fmla="*/ 6809575 h 6858000"/>
              <a:gd name="connsiteX188" fmla="*/ 8040958 w 12192000"/>
              <a:gd name="connsiteY188" fmla="*/ 6809575 h 6858000"/>
              <a:gd name="connsiteX189" fmla="*/ 8065162 w 12192000"/>
              <a:gd name="connsiteY189" fmla="*/ 6783296 h 6858000"/>
              <a:gd name="connsiteX190" fmla="*/ 8039806 w 12192000"/>
              <a:gd name="connsiteY190" fmla="*/ 6756213 h 6858000"/>
              <a:gd name="connsiteX191" fmla="*/ 6428116 w 12192000"/>
              <a:gd name="connsiteY191" fmla="*/ 6756213 h 6858000"/>
              <a:gd name="connsiteX192" fmla="*/ 6403565 w 12192000"/>
              <a:gd name="connsiteY192" fmla="*/ 6787561 h 6858000"/>
              <a:gd name="connsiteX193" fmla="*/ 6430304 w 12192000"/>
              <a:gd name="connsiteY193" fmla="*/ 6807615 h 6858000"/>
              <a:gd name="connsiteX194" fmla="*/ 6450934 w 12192000"/>
              <a:gd name="connsiteY194" fmla="*/ 6757596 h 6858000"/>
              <a:gd name="connsiteX195" fmla="*/ 6428116 w 12192000"/>
              <a:gd name="connsiteY195" fmla="*/ 6756213 h 6858000"/>
              <a:gd name="connsiteX196" fmla="*/ 5425302 w 12192000"/>
              <a:gd name="connsiteY196" fmla="*/ 6756213 h 6858000"/>
              <a:gd name="connsiteX197" fmla="*/ 5397874 w 12192000"/>
              <a:gd name="connsiteY197" fmla="*/ 6783412 h 6858000"/>
              <a:gd name="connsiteX198" fmla="*/ 5425302 w 12192000"/>
              <a:gd name="connsiteY198" fmla="*/ 6808653 h 6858000"/>
              <a:gd name="connsiteX199" fmla="*/ 5425419 w 12192000"/>
              <a:gd name="connsiteY199" fmla="*/ 6808653 h 6858000"/>
              <a:gd name="connsiteX200" fmla="*/ 5451695 w 12192000"/>
              <a:gd name="connsiteY200" fmla="*/ 6784334 h 6858000"/>
              <a:gd name="connsiteX201" fmla="*/ 5425302 w 12192000"/>
              <a:gd name="connsiteY201" fmla="*/ 6756213 h 6858000"/>
              <a:gd name="connsiteX202" fmla="*/ 11394920 w 12192000"/>
              <a:gd name="connsiteY202" fmla="*/ 6755752 h 6858000"/>
              <a:gd name="connsiteX203" fmla="*/ 11369450 w 12192000"/>
              <a:gd name="connsiteY203" fmla="*/ 6779954 h 6858000"/>
              <a:gd name="connsiteX204" fmla="*/ 11394576 w 12192000"/>
              <a:gd name="connsiteY204" fmla="*/ 6809805 h 6858000"/>
              <a:gd name="connsiteX205" fmla="*/ 11416819 w 12192000"/>
              <a:gd name="connsiteY205" fmla="*/ 6784564 h 6858000"/>
              <a:gd name="connsiteX206" fmla="*/ 11394920 w 12192000"/>
              <a:gd name="connsiteY206" fmla="*/ 6755752 h 6858000"/>
              <a:gd name="connsiteX207" fmla="*/ 10255650 w 12192000"/>
              <a:gd name="connsiteY207" fmla="*/ 6755752 h 6858000"/>
              <a:gd name="connsiteX208" fmla="*/ 10227298 w 12192000"/>
              <a:gd name="connsiteY208" fmla="*/ 6779032 h 6858000"/>
              <a:gd name="connsiteX209" fmla="*/ 10252654 w 12192000"/>
              <a:gd name="connsiteY209" fmla="*/ 6808537 h 6858000"/>
              <a:gd name="connsiteX210" fmla="*/ 10252654 w 12192000"/>
              <a:gd name="connsiteY210" fmla="*/ 6808422 h 6858000"/>
              <a:gd name="connsiteX211" fmla="*/ 10279622 w 12192000"/>
              <a:gd name="connsiteY211" fmla="*/ 6782259 h 6858000"/>
              <a:gd name="connsiteX212" fmla="*/ 10255650 w 12192000"/>
              <a:gd name="connsiteY212" fmla="*/ 6755752 h 6858000"/>
              <a:gd name="connsiteX213" fmla="*/ 10054304 w 12192000"/>
              <a:gd name="connsiteY213" fmla="*/ 6755752 h 6858000"/>
              <a:gd name="connsiteX214" fmla="*/ 10029870 w 12192000"/>
              <a:gd name="connsiteY214" fmla="*/ 6777765 h 6858000"/>
              <a:gd name="connsiteX215" fmla="*/ 10052000 w 12192000"/>
              <a:gd name="connsiteY215" fmla="*/ 6807729 h 6858000"/>
              <a:gd name="connsiteX216" fmla="*/ 10077124 w 12192000"/>
              <a:gd name="connsiteY216" fmla="*/ 6781914 h 6858000"/>
              <a:gd name="connsiteX217" fmla="*/ 10054304 w 12192000"/>
              <a:gd name="connsiteY217" fmla="*/ 6755752 h 6858000"/>
              <a:gd name="connsiteX218" fmla="*/ 3022445 w 12192000"/>
              <a:gd name="connsiteY218" fmla="*/ 6755752 h 6858000"/>
              <a:gd name="connsiteX219" fmla="*/ 2996975 w 12192000"/>
              <a:gd name="connsiteY219" fmla="*/ 6779954 h 6858000"/>
              <a:gd name="connsiteX220" fmla="*/ 3022101 w 12192000"/>
              <a:gd name="connsiteY220" fmla="*/ 6809805 h 6858000"/>
              <a:gd name="connsiteX221" fmla="*/ 3044344 w 12192000"/>
              <a:gd name="connsiteY221" fmla="*/ 6784564 h 6858000"/>
              <a:gd name="connsiteX222" fmla="*/ 3022445 w 12192000"/>
              <a:gd name="connsiteY222" fmla="*/ 6755752 h 6858000"/>
              <a:gd name="connsiteX223" fmla="*/ 1883175 w 12192000"/>
              <a:gd name="connsiteY223" fmla="*/ 6755752 h 6858000"/>
              <a:gd name="connsiteX224" fmla="*/ 1854823 w 12192000"/>
              <a:gd name="connsiteY224" fmla="*/ 6779032 h 6858000"/>
              <a:gd name="connsiteX225" fmla="*/ 1880179 w 12192000"/>
              <a:gd name="connsiteY225" fmla="*/ 6808537 h 6858000"/>
              <a:gd name="connsiteX226" fmla="*/ 1880179 w 12192000"/>
              <a:gd name="connsiteY226" fmla="*/ 6808422 h 6858000"/>
              <a:gd name="connsiteX227" fmla="*/ 1907147 w 12192000"/>
              <a:gd name="connsiteY227" fmla="*/ 6782259 h 6858000"/>
              <a:gd name="connsiteX228" fmla="*/ 1883175 w 12192000"/>
              <a:gd name="connsiteY228" fmla="*/ 6755752 h 6858000"/>
              <a:gd name="connsiteX229" fmla="*/ 1681829 w 12192000"/>
              <a:gd name="connsiteY229" fmla="*/ 6755752 h 6858000"/>
              <a:gd name="connsiteX230" fmla="*/ 1657395 w 12192000"/>
              <a:gd name="connsiteY230" fmla="*/ 6777765 h 6858000"/>
              <a:gd name="connsiteX231" fmla="*/ 1679525 w 12192000"/>
              <a:gd name="connsiteY231" fmla="*/ 6807729 h 6858000"/>
              <a:gd name="connsiteX232" fmla="*/ 1704649 w 12192000"/>
              <a:gd name="connsiteY232" fmla="*/ 6781914 h 6858000"/>
              <a:gd name="connsiteX233" fmla="*/ 1681829 w 12192000"/>
              <a:gd name="connsiteY233" fmla="*/ 6755752 h 6858000"/>
              <a:gd name="connsiteX234" fmla="*/ 10172874 w 12192000"/>
              <a:gd name="connsiteY234" fmla="*/ 6755655 h 6858000"/>
              <a:gd name="connsiteX235" fmla="*/ 10165062 w 12192000"/>
              <a:gd name="connsiteY235" fmla="*/ 6781683 h 6858000"/>
              <a:gd name="connsiteX236" fmla="*/ 10189380 w 12192000"/>
              <a:gd name="connsiteY236" fmla="*/ 6808768 h 6858000"/>
              <a:gd name="connsiteX237" fmla="*/ 10213122 w 12192000"/>
              <a:gd name="connsiteY237" fmla="*/ 6781683 h 6858000"/>
              <a:gd name="connsiteX238" fmla="*/ 10213237 w 12192000"/>
              <a:gd name="connsiteY238" fmla="*/ 6781683 h 6858000"/>
              <a:gd name="connsiteX239" fmla="*/ 10186152 w 12192000"/>
              <a:gd name="connsiteY239" fmla="*/ 6757135 h 6858000"/>
              <a:gd name="connsiteX240" fmla="*/ 10172874 w 12192000"/>
              <a:gd name="connsiteY240" fmla="*/ 6755655 h 6858000"/>
              <a:gd name="connsiteX241" fmla="*/ 1800399 w 12192000"/>
              <a:gd name="connsiteY241" fmla="*/ 6755655 h 6858000"/>
              <a:gd name="connsiteX242" fmla="*/ 1792587 w 12192000"/>
              <a:gd name="connsiteY242" fmla="*/ 6781683 h 6858000"/>
              <a:gd name="connsiteX243" fmla="*/ 1816905 w 12192000"/>
              <a:gd name="connsiteY243" fmla="*/ 6808768 h 6858000"/>
              <a:gd name="connsiteX244" fmla="*/ 1840647 w 12192000"/>
              <a:gd name="connsiteY244" fmla="*/ 6781683 h 6858000"/>
              <a:gd name="connsiteX245" fmla="*/ 1840762 w 12192000"/>
              <a:gd name="connsiteY245" fmla="*/ 6781683 h 6858000"/>
              <a:gd name="connsiteX246" fmla="*/ 1813677 w 12192000"/>
              <a:gd name="connsiteY246" fmla="*/ 6757135 h 6858000"/>
              <a:gd name="connsiteX247" fmla="*/ 1800399 w 12192000"/>
              <a:gd name="connsiteY247" fmla="*/ 6755655 h 6858000"/>
              <a:gd name="connsiteX248" fmla="*/ 11326691 w 12192000"/>
              <a:gd name="connsiteY248" fmla="*/ 6755520 h 6858000"/>
              <a:gd name="connsiteX249" fmla="*/ 11303410 w 12192000"/>
              <a:gd name="connsiteY249" fmla="*/ 6783643 h 6858000"/>
              <a:gd name="connsiteX250" fmla="*/ 11303526 w 12192000"/>
              <a:gd name="connsiteY250" fmla="*/ 6783643 h 6858000"/>
              <a:gd name="connsiteX251" fmla="*/ 11328997 w 12192000"/>
              <a:gd name="connsiteY251" fmla="*/ 6809229 h 6858000"/>
              <a:gd name="connsiteX252" fmla="*/ 11354698 w 12192000"/>
              <a:gd name="connsiteY252" fmla="*/ 6785947 h 6858000"/>
              <a:gd name="connsiteX253" fmla="*/ 11326691 w 12192000"/>
              <a:gd name="connsiteY253" fmla="*/ 6755520 h 6858000"/>
              <a:gd name="connsiteX254" fmla="*/ 8847149 w 12192000"/>
              <a:gd name="connsiteY254" fmla="*/ 6755520 h 6858000"/>
              <a:gd name="connsiteX255" fmla="*/ 8820526 w 12192000"/>
              <a:gd name="connsiteY255" fmla="*/ 6782374 h 6858000"/>
              <a:gd name="connsiteX256" fmla="*/ 8843000 w 12192000"/>
              <a:gd name="connsiteY256" fmla="*/ 6809113 h 6858000"/>
              <a:gd name="connsiteX257" fmla="*/ 8872734 w 12192000"/>
              <a:gd name="connsiteY257" fmla="*/ 6781798 h 6858000"/>
              <a:gd name="connsiteX258" fmla="*/ 8847149 w 12192000"/>
              <a:gd name="connsiteY258" fmla="*/ 6755520 h 6858000"/>
              <a:gd name="connsiteX259" fmla="*/ 7775186 w 12192000"/>
              <a:gd name="connsiteY259" fmla="*/ 6755520 h 6858000"/>
              <a:gd name="connsiteX260" fmla="*/ 7749368 w 12192000"/>
              <a:gd name="connsiteY260" fmla="*/ 6778917 h 6858000"/>
              <a:gd name="connsiteX261" fmla="*/ 7774148 w 12192000"/>
              <a:gd name="connsiteY261" fmla="*/ 6807615 h 6858000"/>
              <a:gd name="connsiteX262" fmla="*/ 7796623 w 12192000"/>
              <a:gd name="connsiteY262" fmla="*/ 6781798 h 6858000"/>
              <a:gd name="connsiteX263" fmla="*/ 7775302 w 12192000"/>
              <a:gd name="connsiteY263" fmla="*/ 6755520 h 6858000"/>
              <a:gd name="connsiteX264" fmla="*/ 5358457 w 12192000"/>
              <a:gd name="connsiteY264" fmla="*/ 6755520 h 6858000"/>
              <a:gd name="connsiteX265" fmla="*/ 5332524 w 12192000"/>
              <a:gd name="connsiteY265" fmla="*/ 6778917 h 6858000"/>
              <a:gd name="connsiteX266" fmla="*/ 5360877 w 12192000"/>
              <a:gd name="connsiteY266" fmla="*/ 6809113 h 6858000"/>
              <a:gd name="connsiteX267" fmla="*/ 5381505 w 12192000"/>
              <a:gd name="connsiteY267" fmla="*/ 6782259 h 6858000"/>
              <a:gd name="connsiteX268" fmla="*/ 5381391 w 12192000"/>
              <a:gd name="connsiteY268" fmla="*/ 6782144 h 6858000"/>
              <a:gd name="connsiteX269" fmla="*/ 5358457 w 12192000"/>
              <a:gd name="connsiteY269" fmla="*/ 6755520 h 6858000"/>
              <a:gd name="connsiteX270" fmla="*/ 2954216 w 12192000"/>
              <a:gd name="connsiteY270" fmla="*/ 6755520 h 6858000"/>
              <a:gd name="connsiteX271" fmla="*/ 2930935 w 12192000"/>
              <a:gd name="connsiteY271" fmla="*/ 6783643 h 6858000"/>
              <a:gd name="connsiteX272" fmla="*/ 2931051 w 12192000"/>
              <a:gd name="connsiteY272" fmla="*/ 6783643 h 6858000"/>
              <a:gd name="connsiteX273" fmla="*/ 2956522 w 12192000"/>
              <a:gd name="connsiteY273" fmla="*/ 6809229 h 6858000"/>
              <a:gd name="connsiteX274" fmla="*/ 2982223 w 12192000"/>
              <a:gd name="connsiteY274" fmla="*/ 6785947 h 6858000"/>
              <a:gd name="connsiteX275" fmla="*/ 2954216 w 12192000"/>
              <a:gd name="connsiteY275" fmla="*/ 6755520 h 6858000"/>
              <a:gd name="connsiteX276" fmla="*/ 474674 w 12192000"/>
              <a:gd name="connsiteY276" fmla="*/ 6755520 h 6858000"/>
              <a:gd name="connsiteX277" fmla="*/ 448051 w 12192000"/>
              <a:gd name="connsiteY277" fmla="*/ 6782374 h 6858000"/>
              <a:gd name="connsiteX278" fmla="*/ 470525 w 12192000"/>
              <a:gd name="connsiteY278" fmla="*/ 6809113 h 6858000"/>
              <a:gd name="connsiteX279" fmla="*/ 500259 w 12192000"/>
              <a:gd name="connsiteY279" fmla="*/ 6781798 h 6858000"/>
              <a:gd name="connsiteX280" fmla="*/ 474674 w 12192000"/>
              <a:gd name="connsiteY280" fmla="*/ 6755520 h 6858000"/>
              <a:gd name="connsiteX281" fmla="*/ 10122072 w 12192000"/>
              <a:gd name="connsiteY281" fmla="*/ 6755405 h 6858000"/>
              <a:gd name="connsiteX282" fmla="*/ 10096601 w 12192000"/>
              <a:gd name="connsiteY282" fmla="*/ 6779839 h 6858000"/>
              <a:gd name="connsiteX283" fmla="*/ 10122764 w 12192000"/>
              <a:gd name="connsiteY283" fmla="*/ 6808190 h 6858000"/>
              <a:gd name="connsiteX284" fmla="*/ 10122764 w 12192000"/>
              <a:gd name="connsiteY284" fmla="*/ 6808307 h 6858000"/>
              <a:gd name="connsiteX285" fmla="*/ 10144086 w 12192000"/>
              <a:gd name="connsiteY285" fmla="*/ 6784334 h 6858000"/>
              <a:gd name="connsiteX286" fmla="*/ 10122072 w 12192000"/>
              <a:gd name="connsiteY286" fmla="*/ 6755405 h 6858000"/>
              <a:gd name="connsiteX287" fmla="*/ 8978076 w 12192000"/>
              <a:gd name="connsiteY287" fmla="*/ 6755405 h 6858000"/>
              <a:gd name="connsiteX288" fmla="*/ 8955486 w 12192000"/>
              <a:gd name="connsiteY288" fmla="*/ 6782951 h 6858000"/>
              <a:gd name="connsiteX289" fmla="*/ 8976923 w 12192000"/>
              <a:gd name="connsiteY289" fmla="*/ 6809459 h 6858000"/>
              <a:gd name="connsiteX290" fmla="*/ 9002740 w 12192000"/>
              <a:gd name="connsiteY290" fmla="*/ 6782951 h 6858000"/>
              <a:gd name="connsiteX291" fmla="*/ 8978076 w 12192000"/>
              <a:gd name="connsiteY291" fmla="*/ 6755405 h 6858000"/>
              <a:gd name="connsiteX292" fmla="*/ 8911230 w 12192000"/>
              <a:gd name="connsiteY292" fmla="*/ 6755405 h 6858000"/>
              <a:gd name="connsiteX293" fmla="*/ 8886796 w 12192000"/>
              <a:gd name="connsiteY293" fmla="*/ 6783527 h 6858000"/>
              <a:gd name="connsiteX294" fmla="*/ 8910768 w 12192000"/>
              <a:gd name="connsiteY294" fmla="*/ 6809229 h 6858000"/>
              <a:gd name="connsiteX295" fmla="*/ 8910884 w 12192000"/>
              <a:gd name="connsiteY295" fmla="*/ 6809344 h 6858000"/>
              <a:gd name="connsiteX296" fmla="*/ 8934856 w 12192000"/>
              <a:gd name="connsiteY296" fmla="*/ 6782490 h 6858000"/>
              <a:gd name="connsiteX297" fmla="*/ 8911230 w 12192000"/>
              <a:gd name="connsiteY297" fmla="*/ 6755405 h 6858000"/>
              <a:gd name="connsiteX298" fmla="*/ 6566880 w 12192000"/>
              <a:gd name="connsiteY298" fmla="*/ 6755405 h 6858000"/>
              <a:gd name="connsiteX299" fmla="*/ 6539219 w 12192000"/>
              <a:gd name="connsiteY299" fmla="*/ 6779493 h 6858000"/>
              <a:gd name="connsiteX300" fmla="*/ 6560309 w 12192000"/>
              <a:gd name="connsiteY300" fmla="*/ 6807961 h 6858000"/>
              <a:gd name="connsiteX301" fmla="*/ 6560309 w 12192000"/>
              <a:gd name="connsiteY301" fmla="*/ 6807846 h 6858000"/>
              <a:gd name="connsiteX302" fmla="*/ 6586704 w 12192000"/>
              <a:gd name="connsiteY302" fmla="*/ 6783412 h 6858000"/>
              <a:gd name="connsiteX303" fmla="*/ 6566880 w 12192000"/>
              <a:gd name="connsiteY303" fmla="*/ 6755405 h 6858000"/>
              <a:gd name="connsiteX304" fmla="*/ 5291724 w 12192000"/>
              <a:gd name="connsiteY304" fmla="*/ 6755405 h 6858000"/>
              <a:gd name="connsiteX305" fmla="*/ 5266372 w 12192000"/>
              <a:gd name="connsiteY305" fmla="*/ 6782490 h 6858000"/>
              <a:gd name="connsiteX306" fmla="*/ 5290228 w 12192000"/>
              <a:gd name="connsiteY306" fmla="*/ 6808768 h 6858000"/>
              <a:gd name="connsiteX307" fmla="*/ 5290344 w 12192000"/>
              <a:gd name="connsiteY307" fmla="*/ 6808768 h 6858000"/>
              <a:gd name="connsiteX308" fmla="*/ 5313738 w 12192000"/>
              <a:gd name="connsiteY308" fmla="*/ 6781337 h 6858000"/>
              <a:gd name="connsiteX309" fmla="*/ 5291724 w 12192000"/>
              <a:gd name="connsiteY309" fmla="*/ 6755405 h 6858000"/>
              <a:gd name="connsiteX310" fmla="*/ 5223034 w 12192000"/>
              <a:gd name="connsiteY310" fmla="*/ 6755405 h 6858000"/>
              <a:gd name="connsiteX311" fmla="*/ 5199638 w 12192000"/>
              <a:gd name="connsiteY311" fmla="*/ 6778917 h 6858000"/>
              <a:gd name="connsiteX312" fmla="*/ 5221766 w 12192000"/>
              <a:gd name="connsiteY312" fmla="*/ 6808768 h 6858000"/>
              <a:gd name="connsiteX313" fmla="*/ 5247007 w 12192000"/>
              <a:gd name="connsiteY313" fmla="*/ 6780991 h 6858000"/>
              <a:gd name="connsiteX314" fmla="*/ 5223034 w 12192000"/>
              <a:gd name="connsiteY314" fmla="*/ 6755405 h 6858000"/>
              <a:gd name="connsiteX315" fmla="*/ 1749597 w 12192000"/>
              <a:gd name="connsiteY315" fmla="*/ 6755405 h 6858000"/>
              <a:gd name="connsiteX316" fmla="*/ 1724126 w 12192000"/>
              <a:gd name="connsiteY316" fmla="*/ 6779839 h 6858000"/>
              <a:gd name="connsiteX317" fmla="*/ 1750289 w 12192000"/>
              <a:gd name="connsiteY317" fmla="*/ 6808190 h 6858000"/>
              <a:gd name="connsiteX318" fmla="*/ 1750289 w 12192000"/>
              <a:gd name="connsiteY318" fmla="*/ 6808307 h 6858000"/>
              <a:gd name="connsiteX319" fmla="*/ 1771611 w 12192000"/>
              <a:gd name="connsiteY319" fmla="*/ 6784334 h 6858000"/>
              <a:gd name="connsiteX320" fmla="*/ 1749597 w 12192000"/>
              <a:gd name="connsiteY320" fmla="*/ 6755405 h 6858000"/>
              <a:gd name="connsiteX321" fmla="*/ 605601 w 12192000"/>
              <a:gd name="connsiteY321" fmla="*/ 6755405 h 6858000"/>
              <a:gd name="connsiteX322" fmla="*/ 583011 w 12192000"/>
              <a:gd name="connsiteY322" fmla="*/ 6782951 h 6858000"/>
              <a:gd name="connsiteX323" fmla="*/ 604448 w 12192000"/>
              <a:gd name="connsiteY323" fmla="*/ 6809459 h 6858000"/>
              <a:gd name="connsiteX324" fmla="*/ 630265 w 12192000"/>
              <a:gd name="connsiteY324" fmla="*/ 6782951 h 6858000"/>
              <a:gd name="connsiteX325" fmla="*/ 605601 w 12192000"/>
              <a:gd name="connsiteY325" fmla="*/ 6755405 h 6858000"/>
              <a:gd name="connsiteX326" fmla="*/ 538755 w 12192000"/>
              <a:gd name="connsiteY326" fmla="*/ 6755405 h 6858000"/>
              <a:gd name="connsiteX327" fmla="*/ 514321 w 12192000"/>
              <a:gd name="connsiteY327" fmla="*/ 6783527 h 6858000"/>
              <a:gd name="connsiteX328" fmla="*/ 538293 w 12192000"/>
              <a:gd name="connsiteY328" fmla="*/ 6809229 h 6858000"/>
              <a:gd name="connsiteX329" fmla="*/ 538409 w 12192000"/>
              <a:gd name="connsiteY329" fmla="*/ 6809344 h 6858000"/>
              <a:gd name="connsiteX330" fmla="*/ 562381 w 12192000"/>
              <a:gd name="connsiteY330" fmla="*/ 6782490 h 6858000"/>
              <a:gd name="connsiteX331" fmla="*/ 538755 w 12192000"/>
              <a:gd name="connsiteY331" fmla="*/ 6755405 h 6858000"/>
              <a:gd name="connsiteX332" fmla="*/ 6704967 w 12192000"/>
              <a:gd name="connsiteY332" fmla="*/ 6755117 h 6858000"/>
              <a:gd name="connsiteX333" fmla="*/ 6683746 w 12192000"/>
              <a:gd name="connsiteY333" fmla="*/ 6758979 h 6858000"/>
              <a:gd name="connsiteX334" fmla="*/ 6676253 w 12192000"/>
              <a:gd name="connsiteY334" fmla="*/ 6785602 h 6858000"/>
              <a:gd name="connsiteX335" fmla="*/ 6699191 w 12192000"/>
              <a:gd name="connsiteY335" fmla="*/ 6807846 h 6858000"/>
              <a:gd name="connsiteX336" fmla="*/ 6732959 w 12192000"/>
              <a:gd name="connsiteY336" fmla="*/ 6807729 h 6858000"/>
              <a:gd name="connsiteX337" fmla="*/ 6732959 w 12192000"/>
              <a:gd name="connsiteY337" fmla="*/ 6808190 h 6858000"/>
              <a:gd name="connsiteX338" fmla="*/ 6761540 w 12192000"/>
              <a:gd name="connsiteY338" fmla="*/ 6808422 h 6858000"/>
              <a:gd name="connsiteX339" fmla="*/ 6792082 w 12192000"/>
              <a:gd name="connsiteY339" fmla="*/ 6777303 h 6858000"/>
              <a:gd name="connsiteX340" fmla="*/ 6760157 w 12192000"/>
              <a:gd name="connsiteY340" fmla="*/ 6757364 h 6858000"/>
              <a:gd name="connsiteX341" fmla="*/ 6760388 w 12192000"/>
              <a:gd name="connsiteY341" fmla="*/ 6757249 h 6858000"/>
              <a:gd name="connsiteX342" fmla="*/ 6742639 w 12192000"/>
              <a:gd name="connsiteY342" fmla="*/ 6767046 h 6858000"/>
              <a:gd name="connsiteX343" fmla="*/ 6724544 w 12192000"/>
              <a:gd name="connsiteY343" fmla="*/ 6766816 h 6858000"/>
              <a:gd name="connsiteX344" fmla="*/ 6704967 w 12192000"/>
              <a:gd name="connsiteY344" fmla="*/ 6755117 h 6858000"/>
              <a:gd name="connsiteX345" fmla="*/ 7705228 w 12192000"/>
              <a:gd name="connsiteY345" fmla="*/ 6755059 h 6858000"/>
              <a:gd name="connsiteX346" fmla="*/ 7682408 w 12192000"/>
              <a:gd name="connsiteY346" fmla="*/ 6779493 h 6858000"/>
              <a:gd name="connsiteX347" fmla="*/ 7703499 w 12192000"/>
              <a:gd name="connsiteY347" fmla="*/ 6807961 h 6858000"/>
              <a:gd name="connsiteX348" fmla="*/ 7730122 w 12192000"/>
              <a:gd name="connsiteY348" fmla="*/ 6780070 h 6858000"/>
              <a:gd name="connsiteX349" fmla="*/ 7705228 w 12192000"/>
              <a:gd name="connsiteY349" fmla="*/ 6755174 h 6858000"/>
              <a:gd name="connsiteX350" fmla="*/ 10385194 w 12192000"/>
              <a:gd name="connsiteY350" fmla="*/ 6754613 h 6858000"/>
              <a:gd name="connsiteX351" fmla="*/ 10365716 w 12192000"/>
              <a:gd name="connsiteY351" fmla="*/ 6763474 h 6858000"/>
              <a:gd name="connsiteX352" fmla="*/ 10348658 w 12192000"/>
              <a:gd name="connsiteY352" fmla="*/ 6765087 h 6858000"/>
              <a:gd name="connsiteX353" fmla="*/ 10297140 w 12192000"/>
              <a:gd name="connsiteY353" fmla="*/ 6765778 h 6858000"/>
              <a:gd name="connsiteX354" fmla="*/ 10328374 w 12192000"/>
              <a:gd name="connsiteY354" fmla="*/ 6809805 h 6858000"/>
              <a:gd name="connsiteX355" fmla="*/ 10354306 w 12192000"/>
              <a:gd name="connsiteY355" fmla="*/ 6809805 h 6858000"/>
              <a:gd name="connsiteX356" fmla="*/ 10387960 w 12192000"/>
              <a:gd name="connsiteY356" fmla="*/ 6809575 h 6858000"/>
              <a:gd name="connsiteX357" fmla="*/ 10410665 w 12192000"/>
              <a:gd name="connsiteY357" fmla="*/ 6800469 h 6858000"/>
              <a:gd name="connsiteX358" fmla="*/ 10405363 w 12192000"/>
              <a:gd name="connsiteY358" fmla="*/ 6760016 h 6858000"/>
              <a:gd name="connsiteX359" fmla="*/ 10385194 w 12192000"/>
              <a:gd name="connsiteY359" fmla="*/ 6754613 h 6858000"/>
              <a:gd name="connsiteX360" fmla="*/ 2012719 w 12192000"/>
              <a:gd name="connsiteY360" fmla="*/ 6754613 h 6858000"/>
              <a:gd name="connsiteX361" fmla="*/ 1993241 w 12192000"/>
              <a:gd name="connsiteY361" fmla="*/ 6763474 h 6858000"/>
              <a:gd name="connsiteX362" fmla="*/ 1976183 w 12192000"/>
              <a:gd name="connsiteY362" fmla="*/ 6765087 h 6858000"/>
              <a:gd name="connsiteX363" fmla="*/ 1924665 w 12192000"/>
              <a:gd name="connsiteY363" fmla="*/ 6765778 h 6858000"/>
              <a:gd name="connsiteX364" fmla="*/ 1955899 w 12192000"/>
              <a:gd name="connsiteY364" fmla="*/ 6809805 h 6858000"/>
              <a:gd name="connsiteX365" fmla="*/ 1981831 w 12192000"/>
              <a:gd name="connsiteY365" fmla="*/ 6809805 h 6858000"/>
              <a:gd name="connsiteX366" fmla="*/ 2015485 w 12192000"/>
              <a:gd name="connsiteY366" fmla="*/ 6809575 h 6858000"/>
              <a:gd name="connsiteX367" fmla="*/ 2038190 w 12192000"/>
              <a:gd name="connsiteY367" fmla="*/ 6800469 h 6858000"/>
              <a:gd name="connsiteX368" fmla="*/ 2032888 w 12192000"/>
              <a:gd name="connsiteY368" fmla="*/ 6760016 h 6858000"/>
              <a:gd name="connsiteX369" fmla="*/ 2012719 w 12192000"/>
              <a:gd name="connsiteY369" fmla="*/ 6754613 h 6858000"/>
              <a:gd name="connsiteX370" fmla="*/ 11594352 w 12192000"/>
              <a:gd name="connsiteY370" fmla="*/ 6754527 h 6858000"/>
              <a:gd name="connsiteX371" fmla="*/ 11572294 w 12192000"/>
              <a:gd name="connsiteY371" fmla="*/ 6768545 h 6858000"/>
              <a:gd name="connsiteX372" fmla="*/ 11555122 w 12192000"/>
              <a:gd name="connsiteY372" fmla="*/ 6768545 h 6858000"/>
              <a:gd name="connsiteX373" fmla="*/ 11512709 w 12192000"/>
              <a:gd name="connsiteY373" fmla="*/ 6759786 h 6858000"/>
              <a:gd name="connsiteX374" fmla="*/ 11506370 w 12192000"/>
              <a:gd name="connsiteY374" fmla="*/ 6789405 h 6858000"/>
              <a:gd name="connsiteX375" fmla="*/ 11526886 w 12192000"/>
              <a:gd name="connsiteY375" fmla="*/ 6809920 h 6858000"/>
              <a:gd name="connsiteX376" fmla="*/ 11563304 w 12192000"/>
              <a:gd name="connsiteY376" fmla="*/ 6809690 h 6858000"/>
              <a:gd name="connsiteX377" fmla="*/ 11563304 w 12192000"/>
              <a:gd name="connsiteY377" fmla="*/ 6809459 h 6858000"/>
              <a:gd name="connsiteX378" fmla="*/ 11605026 w 12192000"/>
              <a:gd name="connsiteY378" fmla="*/ 6809459 h 6858000"/>
              <a:gd name="connsiteX379" fmla="*/ 11620470 w 12192000"/>
              <a:gd name="connsiteY379" fmla="*/ 6799777 h 6858000"/>
              <a:gd name="connsiteX380" fmla="*/ 11620354 w 12192000"/>
              <a:gd name="connsiteY380" fmla="*/ 6799662 h 6858000"/>
              <a:gd name="connsiteX381" fmla="*/ 11616322 w 12192000"/>
              <a:gd name="connsiteY381" fmla="*/ 6760823 h 6858000"/>
              <a:gd name="connsiteX382" fmla="*/ 11594352 w 12192000"/>
              <a:gd name="connsiteY382" fmla="*/ 6754527 h 6858000"/>
              <a:gd name="connsiteX383" fmla="*/ 3221877 w 12192000"/>
              <a:gd name="connsiteY383" fmla="*/ 6754527 h 6858000"/>
              <a:gd name="connsiteX384" fmla="*/ 3199819 w 12192000"/>
              <a:gd name="connsiteY384" fmla="*/ 6768545 h 6858000"/>
              <a:gd name="connsiteX385" fmla="*/ 3182647 w 12192000"/>
              <a:gd name="connsiteY385" fmla="*/ 6768545 h 6858000"/>
              <a:gd name="connsiteX386" fmla="*/ 3140234 w 12192000"/>
              <a:gd name="connsiteY386" fmla="*/ 6759786 h 6858000"/>
              <a:gd name="connsiteX387" fmla="*/ 3133895 w 12192000"/>
              <a:gd name="connsiteY387" fmla="*/ 6789405 h 6858000"/>
              <a:gd name="connsiteX388" fmla="*/ 3154411 w 12192000"/>
              <a:gd name="connsiteY388" fmla="*/ 6809920 h 6858000"/>
              <a:gd name="connsiteX389" fmla="*/ 3190829 w 12192000"/>
              <a:gd name="connsiteY389" fmla="*/ 6809690 h 6858000"/>
              <a:gd name="connsiteX390" fmla="*/ 3190829 w 12192000"/>
              <a:gd name="connsiteY390" fmla="*/ 6809459 h 6858000"/>
              <a:gd name="connsiteX391" fmla="*/ 3232551 w 12192000"/>
              <a:gd name="connsiteY391" fmla="*/ 6809459 h 6858000"/>
              <a:gd name="connsiteX392" fmla="*/ 3247995 w 12192000"/>
              <a:gd name="connsiteY392" fmla="*/ 6799777 h 6858000"/>
              <a:gd name="connsiteX393" fmla="*/ 3247879 w 12192000"/>
              <a:gd name="connsiteY393" fmla="*/ 6799662 h 6858000"/>
              <a:gd name="connsiteX394" fmla="*/ 3243847 w 12192000"/>
              <a:gd name="connsiteY394" fmla="*/ 6760823 h 6858000"/>
              <a:gd name="connsiteX395" fmla="*/ 3221877 w 12192000"/>
              <a:gd name="connsiteY395" fmla="*/ 6754527 h 6858000"/>
              <a:gd name="connsiteX396" fmla="*/ 7912149 w 12192000"/>
              <a:gd name="connsiteY396" fmla="*/ 6754498 h 6858000"/>
              <a:gd name="connsiteX397" fmla="*/ 7888017 w 12192000"/>
              <a:gd name="connsiteY397" fmla="*/ 6758747 h 6858000"/>
              <a:gd name="connsiteX398" fmla="*/ 7881563 w 12192000"/>
              <a:gd name="connsiteY398" fmla="*/ 6785256 h 6858000"/>
              <a:gd name="connsiteX399" fmla="*/ 7904960 w 12192000"/>
              <a:gd name="connsiteY399" fmla="*/ 6807729 h 6858000"/>
              <a:gd name="connsiteX400" fmla="*/ 7938844 w 12192000"/>
              <a:gd name="connsiteY400" fmla="*/ 6807500 h 6858000"/>
              <a:gd name="connsiteX401" fmla="*/ 7938844 w 12192000"/>
              <a:gd name="connsiteY401" fmla="*/ 6808537 h 6858000"/>
              <a:gd name="connsiteX402" fmla="*/ 7980566 w 12192000"/>
              <a:gd name="connsiteY402" fmla="*/ 6808537 h 6858000"/>
              <a:gd name="connsiteX403" fmla="*/ 7996125 w 12192000"/>
              <a:gd name="connsiteY403" fmla="*/ 6802658 h 6858000"/>
              <a:gd name="connsiteX404" fmla="*/ 7996010 w 12192000"/>
              <a:gd name="connsiteY404" fmla="*/ 6802543 h 6858000"/>
              <a:gd name="connsiteX405" fmla="*/ 7968694 w 12192000"/>
              <a:gd name="connsiteY405" fmla="*/ 6757020 h 6858000"/>
              <a:gd name="connsiteX406" fmla="*/ 7947488 w 12192000"/>
              <a:gd name="connsiteY406" fmla="*/ 6766816 h 6858000"/>
              <a:gd name="connsiteX407" fmla="*/ 7934119 w 12192000"/>
              <a:gd name="connsiteY407" fmla="*/ 6766240 h 6858000"/>
              <a:gd name="connsiteX408" fmla="*/ 7912149 w 12192000"/>
              <a:gd name="connsiteY408" fmla="*/ 6754498 h 6858000"/>
              <a:gd name="connsiteX409" fmla="*/ 9182938 w 12192000"/>
              <a:gd name="connsiteY409" fmla="*/ 6754454 h 6858000"/>
              <a:gd name="connsiteX410" fmla="*/ 9159483 w 12192000"/>
              <a:gd name="connsiteY410" fmla="*/ 6761745 h 6858000"/>
              <a:gd name="connsiteX411" fmla="*/ 9154528 w 12192000"/>
              <a:gd name="connsiteY411" fmla="*/ 6767738 h 6858000"/>
              <a:gd name="connsiteX412" fmla="*/ 9139660 w 12192000"/>
              <a:gd name="connsiteY412" fmla="*/ 6766700 h 6858000"/>
              <a:gd name="connsiteX413" fmla="*/ 9098168 w 12192000"/>
              <a:gd name="connsiteY413" fmla="*/ 6758516 h 6858000"/>
              <a:gd name="connsiteX414" fmla="*/ 9091600 w 12192000"/>
              <a:gd name="connsiteY414" fmla="*/ 6785140 h 6858000"/>
              <a:gd name="connsiteX415" fmla="*/ 9115226 w 12192000"/>
              <a:gd name="connsiteY415" fmla="*/ 6809459 h 6858000"/>
              <a:gd name="connsiteX416" fmla="*/ 9149110 w 12192000"/>
              <a:gd name="connsiteY416" fmla="*/ 6809229 h 6858000"/>
              <a:gd name="connsiteX417" fmla="*/ 9190832 w 12192000"/>
              <a:gd name="connsiteY417" fmla="*/ 6809229 h 6858000"/>
              <a:gd name="connsiteX418" fmla="*/ 9204778 w 12192000"/>
              <a:gd name="connsiteY418" fmla="*/ 6805541 h 6858000"/>
              <a:gd name="connsiteX419" fmla="*/ 9204547 w 12192000"/>
              <a:gd name="connsiteY419" fmla="*/ 6805080 h 6858000"/>
              <a:gd name="connsiteX420" fmla="*/ 9202588 w 12192000"/>
              <a:gd name="connsiteY420" fmla="*/ 6760477 h 6858000"/>
              <a:gd name="connsiteX421" fmla="*/ 9182938 w 12192000"/>
              <a:gd name="connsiteY421" fmla="*/ 6754454 h 6858000"/>
              <a:gd name="connsiteX422" fmla="*/ 810463 w 12192000"/>
              <a:gd name="connsiteY422" fmla="*/ 6754454 h 6858000"/>
              <a:gd name="connsiteX423" fmla="*/ 787008 w 12192000"/>
              <a:gd name="connsiteY423" fmla="*/ 6761745 h 6858000"/>
              <a:gd name="connsiteX424" fmla="*/ 782053 w 12192000"/>
              <a:gd name="connsiteY424" fmla="*/ 6767738 h 6858000"/>
              <a:gd name="connsiteX425" fmla="*/ 767185 w 12192000"/>
              <a:gd name="connsiteY425" fmla="*/ 6766700 h 6858000"/>
              <a:gd name="connsiteX426" fmla="*/ 725693 w 12192000"/>
              <a:gd name="connsiteY426" fmla="*/ 6758516 h 6858000"/>
              <a:gd name="connsiteX427" fmla="*/ 719125 w 12192000"/>
              <a:gd name="connsiteY427" fmla="*/ 6785140 h 6858000"/>
              <a:gd name="connsiteX428" fmla="*/ 742751 w 12192000"/>
              <a:gd name="connsiteY428" fmla="*/ 6809459 h 6858000"/>
              <a:gd name="connsiteX429" fmla="*/ 776635 w 12192000"/>
              <a:gd name="connsiteY429" fmla="*/ 6809229 h 6858000"/>
              <a:gd name="connsiteX430" fmla="*/ 818357 w 12192000"/>
              <a:gd name="connsiteY430" fmla="*/ 6809229 h 6858000"/>
              <a:gd name="connsiteX431" fmla="*/ 832303 w 12192000"/>
              <a:gd name="connsiteY431" fmla="*/ 6805541 h 6858000"/>
              <a:gd name="connsiteX432" fmla="*/ 832072 w 12192000"/>
              <a:gd name="connsiteY432" fmla="*/ 6805080 h 6858000"/>
              <a:gd name="connsiteX433" fmla="*/ 830113 w 12192000"/>
              <a:gd name="connsiteY433" fmla="*/ 6760477 h 6858000"/>
              <a:gd name="connsiteX434" fmla="*/ 810463 w 12192000"/>
              <a:gd name="connsiteY434" fmla="*/ 6754454 h 6858000"/>
              <a:gd name="connsiteX435" fmla="*/ 7638496 w 12192000"/>
              <a:gd name="connsiteY435" fmla="*/ 6752985 h 6858000"/>
              <a:gd name="connsiteX436" fmla="*/ 7612219 w 12192000"/>
              <a:gd name="connsiteY436" fmla="*/ 6776382 h 6858000"/>
              <a:gd name="connsiteX437" fmla="*/ 7615834 w 12192000"/>
              <a:gd name="connsiteY437" fmla="*/ 6797530 h 6858000"/>
              <a:gd name="connsiteX438" fmla="*/ 7636603 w 12192000"/>
              <a:gd name="connsiteY438" fmla="*/ 6805521 h 6858000"/>
              <a:gd name="connsiteX439" fmla="*/ 7636537 w 12192000"/>
              <a:gd name="connsiteY439" fmla="*/ 6805541 h 6858000"/>
              <a:gd name="connsiteX440" fmla="*/ 7636653 w 12192000"/>
              <a:gd name="connsiteY440" fmla="*/ 6805541 h 6858000"/>
              <a:gd name="connsiteX441" fmla="*/ 7636603 w 12192000"/>
              <a:gd name="connsiteY441" fmla="*/ 6805521 h 6858000"/>
              <a:gd name="connsiteX442" fmla="*/ 7657080 w 12192000"/>
              <a:gd name="connsiteY442" fmla="*/ 6799447 h 6858000"/>
              <a:gd name="connsiteX443" fmla="*/ 7659817 w 12192000"/>
              <a:gd name="connsiteY443" fmla="*/ 6779954 h 6858000"/>
              <a:gd name="connsiteX444" fmla="*/ 7638496 w 12192000"/>
              <a:gd name="connsiteY444" fmla="*/ 6752985 h 6858000"/>
              <a:gd name="connsiteX445" fmla="*/ 6501152 w 12192000"/>
              <a:gd name="connsiteY445" fmla="*/ 6752937 h 6858000"/>
              <a:gd name="connsiteX446" fmla="*/ 6472025 w 12192000"/>
              <a:gd name="connsiteY446" fmla="*/ 6785140 h 6858000"/>
              <a:gd name="connsiteX447" fmla="*/ 6472833 w 12192000"/>
              <a:gd name="connsiteY447" fmla="*/ 6797933 h 6858000"/>
              <a:gd name="connsiteX448" fmla="*/ 6523199 w 12192000"/>
              <a:gd name="connsiteY448" fmla="*/ 6802775 h 6858000"/>
              <a:gd name="connsiteX449" fmla="*/ 6524120 w 12192000"/>
              <a:gd name="connsiteY449" fmla="*/ 6772118 h 6858000"/>
              <a:gd name="connsiteX450" fmla="*/ 6524006 w 12192000"/>
              <a:gd name="connsiteY450" fmla="*/ 6772118 h 6858000"/>
              <a:gd name="connsiteX451" fmla="*/ 6518474 w 12192000"/>
              <a:gd name="connsiteY451" fmla="*/ 6756903 h 6858000"/>
              <a:gd name="connsiteX452" fmla="*/ 6501152 w 12192000"/>
              <a:gd name="connsiteY452" fmla="*/ 6752937 h 6858000"/>
              <a:gd name="connsiteX453" fmla="*/ 4084339 w 12192000"/>
              <a:gd name="connsiteY453" fmla="*/ 6695013 h 6858000"/>
              <a:gd name="connsiteX454" fmla="*/ 4062441 w 12192000"/>
              <a:gd name="connsiteY454" fmla="*/ 6714376 h 6858000"/>
              <a:gd name="connsiteX455" fmla="*/ 4084685 w 12192000"/>
              <a:gd name="connsiteY455" fmla="*/ 6736965 h 6858000"/>
              <a:gd name="connsiteX456" fmla="*/ 4105086 w 12192000"/>
              <a:gd name="connsiteY456" fmla="*/ 6715298 h 6858000"/>
              <a:gd name="connsiteX457" fmla="*/ 4084339 w 12192000"/>
              <a:gd name="connsiteY457" fmla="*/ 6695013 h 6858000"/>
              <a:gd name="connsiteX458" fmla="*/ 11261688 w 12192000"/>
              <a:gd name="connsiteY458" fmla="*/ 6694322 h 6858000"/>
              <a:gd name="connsiteX459" fmla="*/ 11239445 w 12192000"/>
              <a:gd name="connsiteY459" fmla="*/ 6713339 h 6858000"/>
              <a:gd name="connsiteX460" fmla="*/ 11261344 w 12192000"/>
              <a:gd name="connsiteY460" fmla="*/ 6736273 h 6858000"/>
              <a:gd name="connsiteX461" fmla="*/ 11282089 w 12192000"/>
              <a:gd name="connsiteY461" fmla="*/ 6714952 h 6858000"/>
              <a:gd name="connsiteX462" fmla="*/ 11261688 w 12192000"/>
              <a:gd name="connsiteY462" fmla="*/ 6694322 h 6858000"/>
              <a:gd name="connsiteX463" fmla="*/ 2889213 w 12192000"/>
              <a:gd name="connsiteY463" fmla="*/ 6694322 h 6858000"/>
              <a:gd name="connsiteX464" fmla="*/ 2866970 w 12192000"/>
              <a:gd name="connsiteY464" fmla="*/ 6713339 h 6858000"/>
              <a:gd name="connsiteX465" fmla="*/ 2888869 w 12192000"/>
              <a:gd name="connsiteY465" fmla="*/ 6736273 h 6858000"/>
              <a:gd name="connsiteX466" fmla="*/ 2909614 w 12192000"/>
              <a:gd name="connsiteY466" fmla="*/ 6714952 h 6858000"/>
              <a:gd name="connsiteX467" fmla="*/ 2889213 w 12192000"/>
              <a:gd name="connsiteY467" fmla="*/ 6694322 h 6858000"/>
              <a:gd name="connsiteX468" fmla="*/ 7842033 w 12192000"/>
              <a:gd name="connsiteY468" fmla="*/ 6693976 h 6858000"/>
              <a:gd name="connsiteX469" fmla="*/ 7818636 w 12192000"/>
              <a:gd name="connsiteY469" fmla="*/ 6712415 h 6858000"/>
              <a:gd name="connsiteX470" fmla="*/ 7839150 w 12192000"/>
              <a:gd name="connsiteY470" fmla="*/ 6736504 h 6858000"/>
              <a:gd name="connsiteX471" fmla="*/ 7860242 w 12192000"/>
              <a:gd name="connsiteY471" fmla="*/ 6715298 h 6858000"/>
              <a:gd name="connsiteX472" fmla="*/ 7842033 w 12192000"/>
              <a:gd name="connsiteY472" fmla="*/ 6694091 h 6858000"/>
              <a:gd name="connsiteX473" fmla="*/ 6432841 w 12192000"/>
              <a:gd name="connsiteY473" fmla="*/ 6693630 h 6858000"/>
              <a:gd name="connsiteX474" fmla="*/ 6409097 w 12192000"/>
              <a:gd name="connsiteY474" fmla="*/ 6711495 h 6858000"/>
              <a:gd name="connsiteX475" fmla="*/ 6429036 w 12192000"/>
              <a:gd name="connsiteY475" fmla="*/ 6735928 h 6858000"/>
              <a:gd name="connsiteX476" fmla="*/ 6429036 w 12192000"/>
              <a:gd name="connsiteY476" fmla="*/ 6736043 h 6858000"/>
              <a:gd name="connsiteX477" fmla="*/ 6450934 w 12192000"/>
              <a:gd name="connsiteY477" fmla="*/ 6716911 h 6858000"/>
              <a:gd name="connsiteX478" fmla="*/ 6432841 w 12192000"/>
              <a:gd name="connsiteY478" fmla="*/ 6693630 h 6858000"/>
              <a:gd name="connsiteX479" fmla="*/ 9717190 w 12192000"/>
              <a:gd name="connsiteY479" fmla="*/ 6689827 h 6858000"/>
              <a:gd name="connsiteX480" fmla="*/ 9696560 w 12192000"/>
              <a:gd name="connsiteY480" fmla="*/ 6707575 h 6858000"/>
              <a:gd name="connsiteX481" fmla="*/ 9696560 w 12192000"/>
              <a:gd name="connsiteY481" fmla="*/ 6793208 h 6858000"/>
              <a:gd name="connsiteX482" fmla="*/ 9714770 w 12192000"/>
              <a:gd name="connsiteY482" fmla="*/ 6810381 h 6858000"/>
              <a:gd name="connsiteX483" fmla="*/ 9714655 w 12192000"/>
              <a:gd name="connsiteY483" fmla="*/ 6810266 h 6858000"/>
              <a:gd name="connsiteX484" fmla="*/ 9744274 w 12192000"/>
              <a:gd name="connsiteY484" fmla="*/ 6782605 h 6858000"/>
              <a:gd name="connsiteX485" fmla="*/ 9744044 w 12192000"/>
              <a:gd name="connsiteY485" fmla="*/ 6751486 h 6858000"/>
              <a:gd name="connsiteX486" fmla="*/ 9743928 w 12192000"/>
              <a:gd name="connsiteY486" fmla="*/ 6751486 h 6858000"/>
              <a:gd name="connsiteX487" fmla="*/ 9744044 w 12192000"/>
              <a:gd name="connsiteY487" fmla="*/ 6707344 h 6858000"/>
              <a:gd name="connsiteX488" fmla="*/ 9717190 w 12192000"/>
              <a:gd name="connsiteY488" fmla="*/ 6689827 h 6858000"/>
              <a:gd name="connsiteX489" fmla="*/ 1344715 w 12192000"/>
              <a:gd name="connsiteY489" fmla="*/ 6689827 h 6858000"/>
              <a:gd name="connsiteX490" fmla="*/ 1324085 w 12192000"/>
              <a:gd name="connsiteY490" fmla="*/ 6707575 h 6858000"/>
              <a:gd name="connsiteX491" fmla="*/ 1324085 w 12192000"/>
              <a:gd name="connsiteY491" fmla="*/ 6793208 h 6858000"/>
              <a:gd name="connsiteX492" fmla="*/ 1342295 w 12192000"/>
              <a:gd name="connsiteY492" fmla="*/ 6810381 h 6858000"/>
              <a:gd name="connsiteX493" fmla="*/ 1342180 w 12192000"/>
              <a:gd name="connsiteY493" fmla="*/ 6810266 h 6858000"/>
              <a:gd name="connsiteX494" fmla="*/ 1371799 w 12192000"/>
              <a:gd name="connsiteY494" fmla="*/ 6782605 h 6858000"/>
              <a:gd name="connsiteX495" fmla="*/ 1371569 w 12192000"/>
              <a:gd name="connsiteY495" fmla="*/ 6751486 h 6858000"/>
              <a:gd name="connsiteX496" fmla="*/ 1371453 w 12192000"/>
              <a:gd name="connsiteY496" fmla="*/ 6751486 h 6858000"/>
              <a:gd name="connsiteX497" fmla="*/ 1371569 w 12192000"/>
              <a:gd name="connsiteY497" fmla="*/ 6707344 h 6858000"/>
              <a:gd name="connsiteX498" fmla="*/ 1344715 w 12192000"/>
              <a:gd name="connsiteY498" fmla="*/ 6689827 h 6858000"/>
              <a:gd name="connsiteX499" fmla="*/ 11061380 w 12192000"/>
              <a:gd name="connsiteY499" fmla="*/ 6689596 h 6858000"/>
              <a:gd name="connsiteX500" fmla="*/ 11036370 w 12192000"/>
              <a:gd name="connsiteY500" fmla="*/ 6709304 h 6858000"/>
              <a:gd name="connsiteX501" fmla="*/ 11036370 w 12192000"/>
              <a:gd name="connsiteY501" fmla="*/ 6792401 h 6858000"/>
              <a:gd name="connsiteX502" fmla="*/ 11054696 w 12192000"/>
              <a:gd name="connsiteY502" fmla="*/ 6810266 h 6858000"/>
              <a:gd name="connsiteX503" fmla="*/ 11054810 w 12192000"/>
              <a:gd name="connsiteY503" fmla="*/ 6810381 h 6858000"/>
              <a:gd name="connsiteX504" fmla="*/ 11084201 w 12192000"/>
              <a:gd name="connsiteY504" fmla="*/ 6783643 h 6858000"/>
              <a:gd name="connsiteX505" fmla="*/ 11083854 w 12192000"/>
              <a:gd name="connsiteY505" fmla="*/ 6752524 h 6858000"/>
              <a:gd name="connsiteX506" fmla="*/ 11084084 w 12192000"/>
              <a:gd name="connsiteY506" fmla="*/ 6710919 h 6858000"/>
              <a:gd name="connsiteX507" fmla="*/ 11061380 w 12192000"/>
              <a:gd name="connsiteY507" fmla="*/ 6689596 h 6858000"/>
              <a:gd name="connsiteX508" fmla="*/ 6099299 w 12192000"/>
              <a:gd name="connsiteY508" fmla="*/ 6689596 h 6858000"/>
              <a:gd name="connsiteX509" fmla="*/ 6070948 w 12192000"/>
              <a:gd name="connsiteY509" fmla="*/ 6708958 h 6858000"/>
              <a:gd name="connsiteX510" fmla="*/ 6070832 w 12192000"/>
              <a:gd name="connsiteY510" fmla="*/ 6708958 h 6858000"/>
              <a:gd name="connsiteX511" fmla="*/ 6070716 w 12192000"/>
              <a:gd name="connsiteY511" fmla="*/ 6786869 h 6858000"/>
              <a:gd name="connsiteX512" fmla="*/ 6094113 w 12192000"/>
              <a:gd name="connsiteY512" fmla="*/ 6810381 h 6858000"/>
              <a:gd name="connsiteX513" fmla="*/ 6123734 w 12192000"/>
              <a:gd name="connsiteY513" fmla="*/ 6779839 h 6858000"/>
              <a:gd name="connsiteX514" fmla="*/ 6123502 w 12192000"/>
              <a:gd name="connsiteY514" fmla="*/ 6751256 h 6858000"/>
              <a:gd name="connsiteX515" fmla="*/ 6123734 w 12192000"/>
              <a:gd name="connsiteY515" fmla="*/ 6709765 h 6858000"/>
              <a:gd name="connsiteX516" fmla="*/ 6099299 w 12192000"/>
              <a:gd name="connsiteY516" fmla="*/ 6689596 h 6858000"/>
              <a:gd name="connsiteX517" fmla="*/ 2688905 w 12192000"/>
              <a:gd name="connsiteY517" fmla="*/ 6689596 h 6858000"/>
              <a:gd name="connsiteX518" fmla="*/ 2663895 w 12192000"/>
              <a:gd name="connsiteY518" fmla="*/ 6709304 h 6858000"/>
              <a:gd name="connsiteX519" fmla="*/ 2663895 w 12192000"/>
              <a:gd name="connsiteY519" fmla="*/ 6792401 h 6858000"/>
              <a:gd name="connsiteX520" fmla="*/ 2682221 w 12192000"/>
              <a:gd name="connsiteY520" fmla="*/ 6810266 h 6858000"/>
              <a:gd name="connsiteX521" fmla="*/ 2682335 w 12192000"/>
              <a:gd name="connsiteY521" fmla="*/ 6810381 h 6858000"/>
              <a:gd name="connsiteX522" fmla="*/ 2711726 w 12192000"/>
              <a:gd name="connsiteY522" fmla="*/ 6783643 h 6858000"/>
              <a:gd name="connsiteX523" fmla="*/ 2711379 w 12192000"/>
              <a:gd name="connsiteY523" fmla="*/ 6752524 h 6858000"/>
              <a:gd name="connsiteX524" fmla="*/ 2711609 w 12192000"/>
              <a:gd name="connsiteY524" fmla="*/ 6710919 h 6858000"/>
              <a:gd name="connsiteX525" fmla="*/ 2688905 w 12192000"/>
              <a:gd name="connsiteY525" fmla="*/ 6689596 h 6858000"/>
              <a:gd name="connsiteX526" fmla="*/ 9789800 w 12192000"/>
              <a:gd name="connsiteY526" fmla="*/ 6689481 h 6858000"/>
              <a:gd name="connsiteX527" fmla="*/ 9763637 w 12192000"/>
              <a:gd name="connsiteY527" fmla="*/ 6708382 h 6858000"/>
              <a:gd name="connsiteX528" fmla="*/ 9763637 w 12192000"/>
              <a:gd name="connsiteY528" fmla="*/ 6781222 h 6858000"/>
              <a:gd name="connsiteX529" fmla="*/ 9787956 w 12192000"/>
              <a:gd name="connsiteY529" fmla="*/ 6810036 h 6858000"/>
              <a:gd name="connsiteX530" fmla="*/ 9811697 w 12192000"/>
              <a:gd name="connsiteY530" fmla="*/ 6781453 h 6858000"/>
              <a:gd name="connsiteX531" fmla="*/ 9811697 w 12192000"/>
              <a:gd name="connsiteY531" fmla="*/ 6750219 h 6858000"/>
              <a:gd name="connsiteX532" fmla="*/ 9811582 w 12192000"/>
              <a:gd name="connsiteY532" fmla="*/ 6750219 h 6858000"/>
              <a:gd name="connsiteX533" fmla="*/ 9811812 w 12192000"/>
              <a:gd name="connsiteY533" fmla="*/ 6708614 h 6858000"/>
              <a:gd name="connsiteX534" fmla="*/ 9789800 w 12192000"/>
              <a:gd name="connsiteY534" fmla="*/ 6689481 h 6858000"/>
              <a:gd name="connsiteX535" fmla="*/ 1417325 w 12192000"/>
              <a:gd name="connsiteY535" fmla="*/ 6689481 h 6858000"/>
              <a:gd name="connsiteX536" fmla="*/ 1391162 w 12192000"/>
              <a:gd name="connsiteY536" fmla="*/ 6708382 h 6858000"/>
              <a:gd name="connsiteX537" fmla="*/ 1391162 w 12192000"/>
              <a:gd name="connsiteY537" fmla="*/ 6781222 h 6858000"/>
              <a:gd name="connsiteX538" fmla="*/ 1415481 w 12192000"/>
              <a:gd name="connsiteY538" fmla="*/ 6810036 h 6858000"/>
              <a:gd name="connsiteX539" fmla="*/ 1439222 w 12192000"/>
              <a:gd name="connsiteY539" fmla="*/ 6781453 h 6858000"/>
              <a:gd name="connsiteX540" fmla="*/ 1439222 w 12192000"/>
              <a:gd name="connsiteY540" fmla="*/ 6750219 h 6858000"/>
              <a:gd name="connsiteX541" fmla="*/ 1439107 w 12192000"/>
              <a:gd name="connsiteY541" fmla="*/ 6750219 h 6858000"/>
              <a:gd name="connsiteX542" fmla="*/ 1439337 w 12192000"/>
              <a:gd name="connsiteY542" fmla="*/ 6708614 h 6858000"/>
              <a:gd name="connsiteX543" fmla="*/ 1417325 w 12192000"/>
              <a:gd name="connsiteY543" fmla="*/ 6689481 h 6858000"/>
              <a:gd name="connsiteX544" fmla="*/ 12138876 w 12192000"/>
              <a:gd name="connsiteY544" fmla="*/ 6689365 h 6858000"/>
              <a:gd name="connsiteX545" fmla="*/ 12111331 w 12192000"/>
              <a:gd name="connsiteY545" fmla="*/ 6706308 h 6858000"/>
              <a:gd name="connsiteX546" fmla="*/ 12111215 w 12192000"/>
              <a:gd name="connsiteY546" fmla="*/ 6706308 h 6858000"/>
              <a:gd name="connsiteX547" fmla="*/ 12111100 w 12192000"/>
              <a:gd name="connsiteY547" fmla="*/ 6794706 h 6858000"/>
              <a:gd name="connsiteX548" fmla="*/ 12126544 w 12192000"/>
              <a:gd name="connsiteY548" fmla="*/ 6809920 h 6858000"/>
              <a:gd name="connsiteX549" fmla="*/ 12158469 w 12192000"/>
              <a:gd name="connsiteY549" fmla="*/ 6780991 h 6858000"/>
              <a:gd name="connsiteX550" fmla="*/ 12158469 w 12192000"/>
              <a:gd name="connsiteY550" fmla="*/ 6749758 h 6858000"/>
              <a:gd name="connsiteX551" fmla="*/ 12158699 w 12192000"/>
              <a:gd name="connsiteY551" fmla="*/ 6708151 h 6858000"/>
              <a:gd name="connsiteX552" fmla="*/ 12138876 w 12192000"/>
              <a:gd name="connsiteY552" fmla="*/ 6689365 h 6858000"/>
              <a:gd name="connsiteX553" fmla="*/ 5358801 w 12192000"/>
              <a:gd name="connsiteY553" fmla="*/ 6689365 h 6858000"/>
              <a:gd name="connsiteX554" fmla="*/ 5335520 w 12192000"/>
              <a:gd name="connsiteY554" fmla="*/ 6690172 h 6858000"/>
              <a:gd name="connsiteX555" fmla="*/ 5335520 w 12192000"/>
              <a:gd name="connsiteY555" fmla="*/ 6690288 h 6858000"/>
              <a:gd name="connsiteX556" fmla="*/ 5334139 w 12192000"/>
              <a:gd name="connsiteY556" fmla="*/ 6720023 h 6858000"/>
              <a:gd name="connsiteX557" fmla="*/ 5362721 w 12192000"/>
              <a:gd name="connsiteY557" fmla="*/ 6740192 h 6858000"/>
              <a:gd name="connsiteX558" fmla="*/ 5381277 w 12192000"/>
              <a:gd name="connsiteY558" fmla="*/ 6711495 h 6858000"/>
              <a:gd name="connsiteX559" fmla="*/ 5358801 w 12192000"/>
              <a:gd name="connsiteY559" fmla="*/ 6689365 h 6858000"/>
              <a:gd name="connsiteX560" fmla="*/ 3766401 w 12192000"/>
              <a:gd name="connsiteY560" fmla="*/ 6689365 h 6858000"/>
              <a:gd name="connsiteX561" fmla="*/ 3738856 w 12192000"/>
              <a:gd name="connsiteY561" fmla="*/ 6706308 h 6858000"/>
              <a:gd name="connsiteX562" fmla="*/ 3738740 w 12192000"/>
              <a:gd name="connsiteY562" fmla="*/ 6706308 h 6858000"/>
              <a:gd name="connsiteX563" fmla="*/ 3738625 w 12192000"/>
              <a:gd name="connsiteY563" fmla="*/ 6794706 h 6858000"/>
              <a:gd name="connsiteX564" fmla="*/ 3754069 w 12192000"/>
              <a:gd name="connsiteY564" fmla="*/ 6809920 h 6858000"/>
              <a:gd name="connsiteX565" fmla="*/ 3785994 w 12192000"/>
              <a:gd name="connsiteY565" fmla="*/ 6780991 h 6858000"/>
              <a:gd name="connsiteX566" fmla="*/ 3785994 w 12192000"/>
              <a:gd name="connsiteY566" fmla="*/ 6749758 h 6858000"/>
              <a:gd name="connsiteX567" fmla="*/ 3786224 w 12192000"/>
              <a:gd name="connsiteY567" fmla="*/ 6708151 h 6858000"/>
              <a:gd name="connsiteX568" fmla="*/ 3766401 w 12192000"/>
              <a:gd name="connsiteY568" fmla="*/ 6689365 h 6858000"/>
              <a:gd name="connsiteX569" fmla="*/ 11533570 w 12192000"/>
              <a:gd name="connsiteY569" fmla="*/ 6689135 h 6858000"/>
              <a:gd name="connsiteX570" fmla="*/ 11533454 w 12192000"/>
              <a:gd name="connsiteY570" fmla="*/ 6689251 h 6858000"/>
              <a:gd name="connsiteX571" fmla="*/ 11505564 w 12192000"/>
              <a:gd name="connsiteY571" fmla="*/ 6714837 h 6858000"/>
              <a:gd name="connsiteX572" fmla="*/ 11528614 w 12192000"/>
              <a:gd name="connsiteY572" fmla="*/ 6742613 h 6858000"/>
              <a:gd name="connsiteX573" fmla="*/ 11553163 w 12192000"/>
              <a:gd name="connsiteY573" fmla="*/ 6720715 h 6858000"/>
              <a:gd name="connsiteX574" fmla="*/ 11533570 w 12192000"/>
              <a:gd name="connsiteY574" fmla="*/ 6689135 h 6858000"/>
              <a:gd name="connsiteX575" fmla="*/ 10925728 w 12192000"/>
              <a:gd name="connsiteY575" fmla="*/ 6689135 h 6858000"/>
              <a:gd name="connsiteX576" fmla="*/ 10900718 w 12192000"/>
              <a:gd name="connsiteY576" fmla="*/ 6711839 h 6858000"/>
              <a:gd name="connsiteX577" fmla="*/ 10900948 w 12192000"/>
              <a:gd name="connsiteY577" fmla="*/ 6711956 h 6858000"/>
              <a:gd name="connsiteX578" fmla="*/ 10900948 w 12192000"/>
              <a:gd name="connsiteY578" fmla="*/ 6789866 h 6858000"/>
              <a:gd name="connsiteX579" fmla="*/ 10922040 w 12192000"/>
              <a:gd name="connsiteY579" fmla="*/ 6810381 h 6858000"/>
              <a:gd name="connsiteX580" fmla="*/ 10948664 w 12192000"/>
              <a:gd name="connsiteY580" fmla="*/ 6783181 h 6858000"/>
              <a:gd name="connsiteX581" fmla="*/ 10948433 w 12192000"/>
              <a:gd name="connsiteY581" fmla="*/ 6752063 h 6858000"/>
              <a:gd name="connsiteX582" fmla="*/ 10948664 w 12192000"/>
              <a:gd name="connsiteY582" fmla="*/ 6713107 h 6858000"/>
              <a:gd name="connsiteX583" fmla="*/ 10925728 w 12192000"/>
              <a:gd name="connsiteY583" fmla="*/ 6689135 h 6858000"/>
              <a:gd name="connsiteX584" fmla="*/ 8579302 w 12192000"/>
              <a:gd name="connsiteY584" fmla="*/ 6689135 h 6858000"/>
              <a:gd name="connsiteX585" fmla="*/ 8554062 w 12192000"/>
              <a:gd name="connsiteY585" fmla="*/ 6708614 h 6858000"/>
              <a:gd name="connsiteX586" fmla="*/ 8554176 w 12192000"/>
              <a:gd name="connsiteY586" fmla="*/ 6708614 h 6858000"/>
              <a:gd name="connsiteX587" fmla="*/ 8554176 w 12192000"/>
              <a:gd name="connsiteY587" fmla="*/ 6778686 h 6858000"/>
              <a:gd name="connsiteX588" fmla="*/ 8579186 w 12192000"/>
              <a:gd name="connsiteY588" fmla="*/ 6809805 h 6858000"/>
              <a:gd name="connsiteX589" fmla="*/ 8601546 w 12192000"/>
              <a:gd name="connsiteY589" fmla="*/ 6780531 h 6858000"/>
              <a:gd name="connsiteX590" fmla="*/ 8601546 w 12192000"/>
              <a:gd name="connsiteY590" fmla="*/ 6749412 h 6858000"/>
              <a:gd name="connsiteX591" fmla="*/ 8601777 w 12192000"/>
              <a:gd name="connsiteY591" fmla="*/ 6707921 h 6858000"/>
              <a:gd name="connsiteX592" fmla="*/ 8579302 w 12192000"/>
              <a:gd name="connsiteY592" fmla="*/ 6689135 h 6858000"/>
              <a:gd name="connsiteX593" fmla="*/ 3161095 w 12192000"/>
              <a:gd name="connsiteY593" fmla="*/ 6689135 h 6858000"/>
              <a:gd name="connsiteX594" fmla="*/ 3160979 w 12192000"/>
              <a:gd name="connsiteY594" fmla="*/ 6689251 h 6858000"/>
              <a:gd name="connsiteX595" fmla="*/ 3133089 w 12192000"/>
              <a:gd name="connsiteY595" fmla="*/ 6714837 h 6858000"/>
              <a:gd name="connsiteX596" fmla="*/ 3156139 w 12192000"/>
              <a:gd name="connsiteY596" fmla="*/ 6742613 h 6858000"/>
              <a:gd name="connsiteX597" fmla="*/ 3180688 w 12192000"/>
              <a:gd name="connsiteY597" fmla="*/ 6720715 h 6858000"/>
              <a:gd name="connsiteX598" fmla="*/ 3161095 w 12192000"/>
              <a:gd name="connsiteY598" fmla="*/ 6689135 h 6858000"/>
              <a:gd name="connsiteX599" fmla="*/ 2553253 w 12192000"/>
              <a:gd name="connsiteY599" fmla="*/ 6689135 h 6858000"/>
              <a:gd name="connsiteX600" fmla="*/ 2528243 w 12192000"/>
              <a:gd name="connsiteY600" fmla="*/ 6711839 h 6858000"/>
              <a:gd name="connsiteX601" fmla="*/ 2528473 w 12192000"/>
              <a:gd name="connsiteY601" fmla="*/ 6711956 h 6858000"/>
              <a:gd name="connsiteX602" fmla="*/ 2528473 w 12192000"/>
              <a:gd name="connsiteY602" fmla="*/ 6789866 h 6858000"/>
              <a:gd name="connsiteX603" fmla="*/ 2549565 w 12192000"/>
              <a:gd name="connsiteY603" fmla="*/ 6810381 h 6858000"/>
              <a:gd name="connsiteX604" fmla="*/ 2576189 w 12192000"/>
              <a:gd name="connsiteY604" fmla="*/ 6783181 h 6858000"/>
              <a:gd name="connsiteX605" fmla="*/ 2575958 w 12192000"/>
              <a:gd name="connsiteY605" fmla="*/ 6752063 h 6858000"/>
              <a:gd name="connsiteX606" fmla="*/ 2576189 w 12192000"/>
              <a:gd name="connsiteY606" fmla="*/ 6713107 h 6858000"/>
              <a:gd name="connsiteX607" fmla="*/ 2553253 w 12192000"/>
              <a:gd name="connsiteY607" fmla="*/ 6689135 h 6858000"/>
              <a:gd name="connsiteX608" fmla="*/ 206827 w 12192000"/>
              <a:gd name="connsiteY608" fmla="*/ 6689135 h 6858000"/>
              <a:gd name="connsiteX609" fmla="*/ 181587 w 12192000"/>
              <a:gd name="connsiteY609" fmla="*/ 6708614 h 6858000"/>
              <a:gd name="connsiteX610" fmla="*/ 181701 w 12192000"/>
              <a:gd name="connsiteY610" fmla="*/ 6708614 h 6858000"/>
              <a:gd name="connsiteX611" fmla="*/ 181701 w 12192000"/>
              <a:gd name="connsiteY611" fmla="*/ 6778686 h 6858000"/>
              <a:gd name="connsiteX612" fmla="*/ 206711 w 12192000"/>
              <a:gd name="connsiteY612" fmla="*/ 6809805 h 6858000"/>
              <a:gd name="connsiteX613" fmla="*/ 229071 w 12192000"/>
              <a:gd name="connsiteY613" fmla="*/ 6780531 h 6858000"/>
              <a:gd name="connsiteX614" fmla="*/ 229071 w 12192000"/>
              <a:gd name="connsiteY614" fmla="*/ 6749412 h 6858000"/>
              <a:gd name="connsiteX615" fmla="*/ 229302 w 12192000"/>
              <a:gd name="connsiteY615" fmla="*/ 6707921 h 6858000"/>
              <a:gd name="connsiteX616" fmla="*/ 206827 w 12192000"/>
              <a:gd name="connsiteY616" fmla="*/ 6689135 h 6858000"/>
              <a:gd name="connsiteX617" fmla="*/ 6169489 w 12192000"/>
              <a:gd name="connsiteY617" fmla="*/ 6689020 h 6858000"/>
              <a:gd name="connsiteX618" fmla="*/ 6138716 w 12192000"/>
              <a:gd name="connsiteY618" fmla="*/ 6717834 h 6858000"/>
              <a:gd name="connsiteX619" fmla="*/ 6138945 w 12192000"/>
              <a:gd name="connsiteY619" fmla="*/ 6748951 h 6858000"/>
              <a:gd name="connsiteX620" fmla="*/ 6138716 w 12192000"/>
              <a:gd name="connsiteY620" fmla="*/ 6793208 h 6858000"/>
              <a:gd name="connsiteX621" fmla="*/ 6157270 w 12192000"/>
              <a:gd name="connsiteY621" fmla="*/ 6809344 h 6858000"/>
              <a:gd name="connsiteX622" fmla="*/ 6186085 w 12192000"/>
              <a:gd name="connsiteY622" fmla="*/ 6795052 h 6858000"/>
              <a:gd name="connsiteX623" fmla="*/ 6186315 w 12192000"/>
              <a:gd name="connsiteY623" fmla="*/ 6706653 h 6858000"/>
              <a:gd name="connsiteX624" fmla="*/ 6169489 w 12192000"/>
              <a:gd name="connsiteY624" fmla="*/ 6689135 h 6858000"/>
              <a:gd name="connsiteX625" fmla="*/ 5492034 w 12192000"/>
              <a:gd name="connsiteY625" fmla="*/ 6689020 h 6858000"/>
              <a:gd name="connsiteX626" fmla="*/ 5465755 w 12192000"/>
              <a:gd name="connsiteY626" fmla="*/ 6713107 h 6858000"/>
              <a:gd name="connsiteX627" fmla="*/ 5493878 w 12192000"/>
              <a:gd name="connsiteY627" fmla="*/ 6740768 h 6858000"/>
              <a:gd name="connsiteX628" fmla="*/ 5514596 w 12192000"/>
              <a:gd name="connsiteY628" fmla="*/ 6737700 h 6858000"/>
              <a:gd name="connsiteX629" fmla="*/ 5519218 w 12192000"/>
              <a:gd name="connsiteY629" fmla="*/ 6715593 h 6858000"/>
              <a:gd name="connsiteX630" fmla="*/ 5519232 w 12192000"/>
              <a:gd name="connsiteY630" fmla="*/ 6715644 h 6858000"/>
              <a:gd name="connsiteX631" fmla="*/ 5519232 w 12192000"/>
              <a:gd name="connsiteY631" fmla="*/ 6715527 h 6858000"/>
              <a:gd name="connsiteX632" fmla="*/ 5519218 w 12192000"/>
              <a:gd name="connsiteY632" fmla="*/ 6715593 h 6858000"/>
              <a:gd name="connsiteX633" fmla="*/ 5513455 w 12192000"/>
              <a:gd name="connsiteY633" fmla="*/ 6694293 h 6858000"/>
              <a:gd name="connsiteX634" fmla="*/ 5492034 w 12192000"/>
              <a:gd name="connsiteY634" fmla="*/ 6689020 h 6858000"/>
              <a:gd name="connsiteX635" fmla="*/ 9050108 w 12192000"/>
              <a:gd name="connsiteY635" fmla="*/ 6688789 h 6858000"/>
              <a:gd name="connsiteX636" fmla="*/ 9023255 w 12192000"/>
              <a:gd name="connsiteY636" fmla="*/ 6712415 h 6858000"/>
              <a:gd name="connsiteX637" fmla="*/ 9047112 w 12192000"/>
              <a:gd name="connsiteY637" fmla="*/ 6742267 h 6858000"/>
              <a:gd name="connsiteX638" fmla="*/ 9070624 w 12192000"/>
              <a:gd name="connsiteY638" fmla="*/ 6717949 h 6858000"/>
              <a:gd name="connsiteX639" fmla="*/ 9050108 w 12192000"/>
              <a:gd name="connsiteY639" fmla="*/ 6688789 h 6858000"/>
              <a:gd name="connsiteX640" fmla="*/ 677633 w 12192000"/>
              <a:gd name="connsiteY640" fmla="*/ 6688789 h 6858000"/>
              <a:gd name="connsiteX641" fmla="*/ 650780 w 12192000"/>
              <a:gd name="connsiteY641" fmla="*/ 6712415 h 6858000"/>
              <a:gd name="connsiteX642" fmla="*/ 674637 w 12192000"/>
              <a:gd name="connsiteY642" fmla="*/ 6742267 h 6858000"/>
              <a:gd name="connsiteX643" fmla="*/ 698149 w 12192000"/>
              <a:gd name="connsiteY643" fmla="*/ 6717949 h 6858000"/>
              <a:gd name="connsiteX644" fmla="*/ 677633 w 12192000"/>
              <a:gd name="connsiteY644" fmla="*/ 6688789 h 6858000"/>
              <a:gd name="connsiteX645" fmla="*/ 11188158 w 12192000"/>
              <a:gd name="connsiteY645" fmla="*/ 6688674 h 6858000"/>
              <a:gd name="connsiteX646" fmla="*/ 11167412 w 12192000"/>
              <a:gd name="connsiteY646" fmla="*/ 6688789 h 6858000"/>
              <a:gd name="connsiteX647" fmla="*/ 11104369 w 12192000"/>
              <a:gd name="connsiteY647" fmla="*/ 6752293 h 6858000"/>
              <a:gd name="connsiteX648" fmla="*/ 11160612 w 12192000"/>
              <a:gd name="connsiteY648" fmla="*/ 6808768 h 6858000"/>
              <a:gd name="connsiteX649" fmla="*/ 11202220 w 12192000"/>
              <a:gd name="connsiteY649" fmla="*/ 6808998 h 6858000"/>
              <a:gd name="connsiteX650" fmla="*/ 11218700 w 12192000"/>
              <a:gd name="connsiteY650" fmla="*/ 6782951 h 6858000"/>
              <a:gd name="connsiteX651" fmla="*/ 11202910 w 12192000"/>
              <a:gd name="connsiteY651" fmla="*/ 6756327 h 6858000"/>
              <a:gd name="connsiteX652" fmla="*/ 11135257 w 12192000"/>
              <a:gd name="connsiteY652" fmla="*/ 6756442 h 6858000"/>
              <a:gd name="connsiteX653" fmla="*/ 11135142 w 12192000"/>
              <a:gd name="connsiteY653" fmla="*/ 6756557 h 6858000"/>
              <a:gd name="connsiteX654" fmla="*/ 11121312 w 12192000"/>
              <a:gd name="connsiteY654" fmla="*/ 6749412 h 6858000"/>
              <a:gd name="connsiteX655" fmla="*/ 11135027 w 12192000"/>
              <a:gd name="connsiteY655" fmla="*/ 6740999 h 6858000"/>
              <a:gd name="connsiteX656" fmla="*/ 11197493 w 12192000"/>
              <a:gd name="connsiteY656" fmla="*/ 6741229 h 6858000"/>
              <a:gd name="connsiteX657" fmla="*/ 11219736 w 12192000"/>
              <a:gd name="connsiteY657" fmla="*/ 6719447 h 6858000"/>
              <a:gd name="connsiteX658" fmla="*/ 11188158 w 12192000"/>
              <a:gd name="connsiteY658" fmla="*/ 6688674 h 6858000"/>
              <a:gd name="connsiteX659" fmla="*/ 9979966 w 12192000"/>
              <a:gd name="connsiteY659" fmla="*/ 6688674 h 6858000"/>
              <a:gd name="connsiteX660" fmla="*/ 9953919 w 12192000"/>
              <a:gd name="connsiteY660" fmla="*/ 6688905 h 6858000"/>
              <a:gd name="connsiteX661" fmla="*/ 9894103 w 12192000"/>
              <a:gd name="connsiteY661" fmla="*/ 6747683 h 6858000"/>
              <a:gd name="connsiteX662" fmla="*/ 9894103 w 12192000"/>
              <a:gd name="connsiteY662" fmla="*/ 6791940 h 6858000"/>
              <a:gd name="connsiteX663" fmla="*/ 9908970 w 12192000"/>
              <a:gd name="connsiteY663" fmla="*/ 6807500 h 6858000"/>
              <a:gd name="connsiteX664" fmla="*/ 9994949 w 12192000"/>
              <a:gd name="connsiteY664" fmla="*/ 6807500 h 6858000"/>
              <a:gd name="connsiteX665" fmla="*/ 9994834 w 12192000"/>
              <a:gd name="connsiteY665" fmla="*/ 6807615 h 6858000"/>
              <a:gd name="connsiteX666" fmla="*/ 10008434 w 12192000"/>
              <a:gd name="connsiteY666" fmla="*/ 6775920 h 6858000"/>
              <a:gd name="connsiteX667" fmla="*/ 9993335 w 12192000"/>
              <a:gd name="connsiteY667" fmla="*/ 6756442 h 6858000"/>
              <a:gd name="connsiteX668" fmla="*/ 9928218 w 12192000"/>
              <a:gd name="connsiteY668" fmla="*/ 6756557 h 6858000"/>
              <a:gd name="connsiteX669" fmla="*/ 9915770 w 12192000"/>
              <a:gd name="connsiteY669" fmla="*/ 6751141 h 6858000"/>
              <a:gd name="connsiteX670" fmla="*/ 9927410 w 12192000"/>
              <a:gd name="connsiteY670" fmla="*/ 6741344 h 6858000"/>
              <a:gd name="connsiteX671" fmla="*/ 9987342 w 12192000"/>
              <a:gd name="connsiteY671" fmla="*/ 6741460 h 6858000"/>
              <a:gd name="connsiteX672" fmla="*/ 10009470 w 12192000"/>
              <a:gd name="connsiteY672" fmla="*/ 6719217 h 6858000"/>
              <a:gd name="connsiteX673" fmla="*/ 9979966 w 12192000"/>
              <a:gd name="connsiteY673" fmla="*/ 6688674 h 6858000"/>
              <a:gd name="connsiteX674" fmla="*/ 4893643 w 12192000"/>
              <a:gd name="connsiteY674" fmla="*/ 6688674 h 6858000"/>
              <a:gd name="connsiteX675" fmla="*/ 4866212 w 12192000"/>
              <a:gd name="connsiteY675" fmla="*/ 6715759 h 6858000"/>
              <a:gd name="connsiteX676" fmla="*/ 4866442 w 12192000"/>
              <a:gd name="connsiteY676" fmla="*/ 6749527 h 6858000"/>
              <a:gd name="connsiteX677" fmla="*/ 4866559 w 12192000"/>
              <a:gd name="connsiteY677" fmla="*/ 6749527 h 6858000"/>
              <a:gd name="connsiteX678" fmla="*/ 4866212 w 12192000"/>
              <a:gd name="connsiteY678" fmla="*/ 6791018 h 6858000"/>
              <a:gd name="connsiteX679" fmla="*/ 4888111 w 12192000"/>
              <a:gd name="connsiteY679" fmla="*/ 6809344 h 6858000"/>
              <a:gd name="connsiteX680" fmla="*/ 4913927 w 12192000"/>
              <a:gd name="connsiteY680" fmla="*/ 6791249 h 6858000"/>
              <a:gd name="connsiteX681" fmla="*/ 4913811 w 12192000"/>
              <a:gd name="connsiteY681" fmla="*/ 6708151 h 6858000"/>
              <a:gd name="connsiteX682" fmla="*/ 4893643 w 12192000"/>
              <a:gd name="connsiteY682" fmla="*/ 6688674 h 6858000"/>
              <a:gd name="connsiteX683" fmla="*/ 3948686 w 12192000"/>
              <a:gd name="connsiteY683" fmla="*/ 6688674 h 6858000"/>
              <a:gd name="connsiteX684" fmla="*/ 3917570 w 12192000"/>
              <a:gd name="connsiteY684" fmla="*/ 6688905 h 6858000"/>
              <a:gd name="connsiteX685" fmla="*/ 3878613 w 12192000"/>
              <a:gd name="connsiteY685" fmla="*/ 6688789 h 6858000"/>
              <a:gd name="connsiteX686" fmla="*/ 3859366 w 12192000"/>
              <a:gd name="connsiteY686" fmla="*/ 6708958 h 6858000"/>
              <a:gd name="connsiteX687" fmla="*/ 3859596 w 12192000"/>
              <a:gd name="connsiteY687" fmla="*/ 6792171 h 6858000"/>
              <a:gd name="connsiteX688" fmla="*/ 3877001 w 12192000"/>
              <a:gd name="connsiteY688" fmla="*/ 6808537 h 6858000"/>
              <a:gd name="connsiteX689" fmla="*/ 3957679 w 12192000"/>
              <a:gd name="connsiteY689" fmla="*/ 6808307 h 6858000"/>
              <a:gd name="connsiteX690" fmla="*/ 3974503 w 12192000"/>
              <a:gd name="connsiteY690" fmla="*/ 6777995 h 6858000"/>
              <a:gd name="connsiteX691" fmla="*/ 3957906 w 12192000"/>
              <a:gd name="connsiteY691" fmla="*/ 6756674 h 6858000"/>
              <a:gd name="connsiteX692" fmla="*/ 3895557 w 12192000"/>
              <a:gd name="connsiteY692" fmla="*/ 6756674 h 6858000"/>
              <a:gd name="connsiteX693" fmla="*/ 3876655 w 12192000"/>
              <a:gd name="connsiteY693" fmla="*/ 6750564 h 6858000"/>
              <a:gd name="connsiteX694" fmla="*/ 3896825 w 12192000"/>
              <a:gd name="connsiteY694" fmla="*/ 6741806 h 6858000"/>
              <a:gd name="connsiteX695" fmla="*/ 3948802 w 12192000"/>
              <a:gd name="connsiteY695" fmla="*/ 6741806 h 6858000"/>
              <a:gd name="connsiteX696" fmla="*/ 3948686 w 12192000"/>
              <a:gd name="connsiteY696" fmla="*/ 6741575 h 6858000"/>
              <a:gd name="connsiteX697" fmla="*/ 3975195 w 12192000"/>
              <a:gd name="connsiteY697" fmla="*/ 6715183 h 6858000"/>
              <a:gd name="connsiteX698" fmla="*/ 3948686 w 12192000"/>
              <a:gd name="connsiteY698" fmla="*/ 6688674 h 6858000"/>
              <a:gd name="connsiteX699" fmla="*/ 2815683 w 12192000"/>
              <a:gd name="connsiteY699" fmla="*/ 6688674 h 6858000"/>
              <a:gd name="connsiteX700" fmla="*/ 2794937 w 12192000"/>
              <a:gd name="connsiteY700" fmla="*/ 6688789 h 6858000"/>
              <a:gd name="connsiteX701" fmla="*/ 2731894 w 12192000"/>
              <a:gd name="connsiteY701" fmla="*/ 6752293 h 6858000"/>
              <a:gd name="connsiteX702" fmla="*/ 2788137 w 12192000"/>
              <a:gd name="connsiteY702" fmla="*/ 6808768 h 6858000"/>
              <a:gd name="connsiteX703" fmla="*/ 2829745 w 12192000"/>
              <a:gd name="connsiteY703" fmla="*/ 6808998 h 6858000"/>
              <a:gd name="connsiteX704" fmla="*/ 2846225 w 12192000"/>
              <a:gd name="connsiteY704" fmla="*/ 6782951 h 6858000"/>
              <a:gd name="connsiteX705" fmla="*/ 2830435 w 12192000"/>
              <a:gd name="connsiteY705" fmla="*/ 6756327 h 6858000"/>
              <a:gd name="connsiteX706" fmla="*/ 2762782 w 12192000"/>
              <a:gd name="connsiteY706" fmla="*/ 6756442 h 6858000"/>
              <a:gd name="connsiteX707" fmla="*/ 2762667 w 12192000"/>
              <a:gd name="connsiteY707" fmla="*/ 6756557 h 6858000"/>
              <a:gd name="connsiteX708" fmla="*/ 2748837 w 12192000"/>
              <a:gd name="connsiteY708" fmla="*/ 6749412 h 6858000"/>
              <a:gd name="connsiteX709" fmla="*/ 2762552 w 12192000"/>
              <a:gd name="connsiteY709" fmla="*/ 6740999 h 6858000"/>
              <a:gd name="connsiteX710" fmla="*/ 2825018 w 12192000"/>
              <a:gd name="connsiteY710" fmla="*/ 6741229 h 6858000"/>
              <a:gd name="connsiteX711" fmla="*/ 2847261 w 12192000"/>
              <a:gd name="connsiteY711" fmla="*/ 6719447 h 6858000"/>
              <a:gd name="connsiteX712" fmla="*/ 2815683 w 12192000"/>
              <a:gd name="connsiteY712" fmla="*/ 6688674 h 6858000"/>
              <a:gd name="connsiteX713" fmla="*/ 1607491 w 12192000"/>
              <a:gd name="connsiteY713" fmla="*/ 6688674 h 6858000"/>
              <a:gd name="connsiteX714" fmla="*/ 1581444 w 12192000"/>
              <a:gd name="connsiteY714" fmla="*/ 6688905 h 6858000"/>
              <a:gd name="connsiteX715" fmla="*/ 1521628 w 12192000"/>
              <a:gd name="connsiteY715" fmla="*/ 6747683 h 6858000"/>
              <a:gd name="connsiteX716" fmla="*/ 1521628 w 12192000"/>
              <a:gd name="connsiteY716" fmla="*/ 6791940 h 6858000"/>
              <a:gd name="connsiteX717" fmla="*/ 1536495 w 12192000"/>
              <a:gd name="connsiteY717" fmla="*/ 6807500 h 6858000"/>
              <a:gd name="connsiteX718" fmla="*/ 1622474 w 12192000"/>
              <a:gd name="connsiteY718" fmla="*/ 6807500 h 6858000"/>
              <a:gd name="connsiteX719" fmla="*/ 1622359 w 12192000"/>
              <a:gd name="connsiteY719" fmla="*/ 6807615 h 6858000"/>
              <a:gd name="connsiteX720" fmla="*/ 1635959 w 12192000"/>
              <a:gd name="connsiteY720" fmla="*/ 6775920 h 6858000"/>
              <a:gd name="connsiteX721" fmla="*/ 1620860 w 12192000"/>
              <a:gd name="connsiteY721" fmla="*/ 6756442 h 6858000"/>
              <a:gd name="connsiteX722" fmla="*/ 1555743 w 12192000"/>
              <a:gd name="connsiteY722" fmla="*/ 6756557 h 6858000"/>
              <a:gd name="connsiteX723" fmla="*/ 1543295 w 12192000"/>
              <a:gd name="connsiteY723" fmla="*/ 6751141 h 6858000"/>
              <a:gd name="connsiteX724" fmla="*/ 1554935 w 12192000"/>
              <a:gd name="connsiteY724" fmla="*/ 6741344 h 6858000"/>
              <a:gd name="connsiteX725" fmla="*/ 1614867 w 12192000"/>
              <a:gd name="connsiteY725" fmla="*/ 6741460 h 6858000"/>
              <a:gd name="connsiteX726" fmla="*/ 1636995 w 12192000"/>
              <a:gd name="connsiteY726" fmla="*/ 6719217 h 6858000"/>
              <a:gd name="connsiteX727" fmla="*/ 1607491 w 12192000"/>
              <a:gd name="connsiteY727" fmla="*/ 6688674 h 6858000"/>
              <a:gd name="connsiteX728" fmla="*/ 10990846 w 12192000"/>
              <a:gd name="connsiteY728" fmla="*/ 6688559 h 6858000"/>
              <a:gd name="connsiteX729" fmla="*/ 10968948 w 12192000"/>
              <a:gd name="connsiteY729" fmla="*/ 6716335 h 6858000"/>
              <a:gd name="connsiteX730" fmla="*/ 10968948 w 12192000"/>
              <a:gd name="connsiteY730" fmla="*/ 6747568 h 6858000"/>
              <a:gd name="connsiteX731" fmla="*/ 10968717 w 12192000"/>
              <a:gd name="connsiteY731" fmla="*/ 6794361 h 6858000"/>
              <a:gd name="connsiteX732" fmla="*/ 10988194 w 12192000"/>
              <a:gd name="connsiteY732" fmla="*/ 6809575 h 6858000"/>
              <a:gd name="connsiteX733" fmla="*/ 11016086 w 12192000"/>
              <a:gd name="connsiteY733" fmla="*/ 6794361 h 6858000"/>
              <a:gd name="connsiteX734" fmla="*/ 11016086 w 12192000"/>
              <a:gd name="connsiteY734" fmla="*/ 6794245 h 6858000"/>
              <a:gd name="connsiteX735" fmla="*/ 11016548 w 12192000"/>
              <a:gd name="connsiteY735" fmla="*/ 6716220 h 6858000"/>
              <a:gd name="connsiteX736" fmla="*/ 10990846 w 12192000"/>
              <a:gd name="connsiteY736" fmla="*/ 6688559 h 6858000"/>
              <a:gd name="connsiteX737" fmla="*/ 6700572 w 12192000"/>
              <a:gd name="connsiteY737" fmla="*/ 6688559 h 6858000"/>
              <a:gd name="connsiteX738" fmla="*/ 6676483 w 12192000"/>
              <a:gd name="connsiteY738" fmla="*/ 6713568 h 6858000"/>
              <a:gd name="connsiteX739" fmla="*/ 6699417 w 12192000"/>
              <a:gd name="connsiteY739" fmla="*/ 6742843 h 6858000"/>
              <a:gd name="connsiteX740" fmla="*/ 6723966 w 12192000"/>
              <a:gd name="connsiteY740" fmla="*/ 6714837 h 6858000"/>
              <a:gd name="connsiteX741" fmla="*/ 6700572 w 12192000"/>
              <a:gd name="connsiteY741" fmla="*/ 6688559 h 6858000"/>
              <a:gd name="connsiteX742" fmla="*/ 6632457 w 12192000"/>
              <a:gd name="connsiteY742" fmla="*/ 6688559 h 6858000"/>
              <a:gd name="connsiteX743" fmla="*/ 6608833 w 12192000"/>
              <a:gd name="connsiteY743" fmla="*/ 6713222 h 6858000"/>
              <a:gd name="connsiteX744" fmla="*/ 6631420 w 12192000"/>
              <a:gd name="connsiteY744" fmla="*/ 6742382 h 6858000"/>
              <a:gd name="connsiteX745" fmla="*/ 6655853 w 12192000"/>
              <a:gd name="connsiteY745" fmla="*/ 6715759 h 6858000"/>
              <a:gd name="connsiteX746" fmla="*/ 6632457 w 12192000"/>
              <a:gd name="connsiteY746" fmla="*/ 6688674 h 6858000"/>
              <a:gd name="connsiteX747" fmla="*/ 4150954 w 12192000"/>
              <a:gd name="connsiteY747" fmla="*/ 6688559 h 6858000"/>
              <a:gd name="connsiteX748" fmla="*/ 4125024 w 12192000"/>
              <a:gd name="connsiteY748" fmla="*/ 6715068 h 6858000"/>
              <a:gd name="connsiteX749" fmla="*/ 4149919 w 12192000"/>
              <a:gd name="connsiteY749" fmla="*/ 6742382 h 6858000"/>
              <a:gd name="connsiteX750" fmla="*/ 4177233 w 12192000"/>
              <a:gd name="connsiteY750" fmla="*/ 6715988 h 6858000"/>
              <a:gd name="connsiteX751" fmla="*/ 4150954 w 12192000"/>
              <a:gd name="connsiteY751" fmla="*/ 6688559 h 6858000"/>
              <a:gd name="connsiteX752" fmla="*/ 2618371 w 12192000"/>
              <a:gd name="connsiteY752" fmla="*/ 6688559 h 6858000"/>
              <a:gd name="connsiteX753" fmla="*/ 2596473 w 12192000"/>
              <a:gd name="connsiteY753" fmla="*/ 6716335 h 6858000"/>
              <a:gd name="connsiteX754" fmla="*/ 2596473 w 12192000"/>
              <a:gd name="connsiteY754" fmla="*/ 6747568 h 6858000"/>
              <a:gd name="connsiteX755" fmla="*/ 2596242 w 12192000"/>
              <a:gd name="connsiteY755" fmla="*/ 6794361 h 6858000"/>
              <a:gd name="connsiteX756" fmla="*/ 2615719 w 12192000"/>
              <a:gd name="connsiteY756" fmla="*/ 6809575 h 6858000"/>
              <a:gd name="connsiteX757" fmla="*/ 2643611 w 12192000"/>
              <a:gd name="connsiteY757" fmla="*/ 6794361 h 6858000"/>
              <a:gd name="connsiteX758" fmla="*/ 2643611 w 12192000"/>
              <a:gd name="connsiteY758" fmla="*/ 6794245 h 6858000"/>
              <a:gd name="connsiteX759" fmla="*/ 2644073 w 12192000"/>
              <a:gd name="connsiteY759" fmla="*/ 6716220 h 6858000"/>
              <a:gd name="connsiteX760" fmla="*/ 2618371 w 12192000"/>
              <a:gd name="connsiteY760" fmla="*/ 6688559 h 6858000"/>
              <a:gd name="connsiteX761" fmla="*/ 9852727 w 12192000"/>
              <a:gd name="connsiteY761" fmla="*/ 6688444 h 6858000"/>
              <a:gd name="connsiteX762" fmla="*/ 9825758 w 12192000"/>
              <a:gd name="connsiteY762" fmla="*/ 6708614 h 6858000"/>
              <a:gd name="connsiteX763" fmla="*/ 9825644 w 12192000"/>
              <a:gd name="connsiteY763" fmla="*/ 6708497 h 6858000"/>
              <a:gd name="connsiteX764" fmla="*/ 9825644 w 12192000"/>
              <a:gd name="connsiteY764" fmla="*/ 6783527 h 6858000"/>
              <a:gd name="connsiteX765" fmla="*/ 9849270 w 12192000"/>
              <a:gd name="connsiteY765" fmla="*/ 6808076 h 6858000"/>
              <a:gd name="connsiteX766" fmla="*/ 9878890 w 12192000"/>
              <a:gd name="connsiteY766" fmla="*/ 6779148 h 6858000"/>
              <a:gd name="connsiteX767" fmla="*/ 9878658 w 12192000"/>
              <a:gd name="connsiteY767" fmla="*/ 6748144 h 6858000"/>
              <a:gd name="connsiteX768" fmla="*/ 9878890 w 12192000"/>
              <a:gd name="connsiteY768" fmla="*/ 6709419 h 6858000"/>
              <a:gd name="connsiteX769" fmla="*/ 9852727 w 12192000"/>
              <a:gd name="connsiteY769" fmla="*/ 6688444 h 6858000"/>
              <a:gd name="connsiteX770" fmla="*/ 9115342 w 12192000"/>
              <a:gd name="connsiteY770" fmla="*/ 6688444 h 6858000"/>
              <a:gd name="connsiteX771" fmla="*/ 9091254 w 12192000"/>
              <a:gd name="connsiteY771" fmla="*/ 6713915 h 6858000"/>
              <a:gd name="connsiteX772" fmla="*/ 9114650 w 12192000"/>
              <a:gd name="connsiteY772" fmla="*/ 6742613 h 6858000"/>
              <a:gd name="connsiteX773" fmla="*/ 9138276 w 12192000"/>
              <a:gd name="connsiteY773" fmla="*/ 6716451 h 6858000"/>
              <a:gd name="connsiteX774" fmla="*/ 9115342 w 12192000"/>
              <a:gd name="connsiteY774" fmla="*/ 6688444 h 6858000"/>
              <a:gd name="connsiteX775" fmla="*/ 8516374 w 12192000"/>
              <a:gd name="connsiteY775" fmla="*/ 6688444 h 6858000"/>
              <a:gd name="connsiteX776" fmla="*/ 8486178 w 12192000"/>
              <a:gd name="connsiteY776" fmla="*/ 6718294 h 6858000"/>
              <a:gd name="connsiteX777" fmla="*/ 8486408 w 12192000"/>
              <a:gd name="connsiteY777" fmla="*/ 6746877 h 6858000"/>
              <a:gd name="connsiteX778" fmla="*/ 8486408 w 12192000"/>
              <a:gd name="connsiteY778" fmla="*/ 6785832 h 6858000"/>
              <a:gd name="connsiteX779" fmla="*/ 8504272 w 12192000"/>
              <a:gd name="connsiteY779" fmla="*/ 6808768 h 6858000"/>
              <a:gd name="connsiteX780" fmla="*/ 8537236 w 12192000"/>
              <a:gd name="connsiteY780" fmla="*/ 6788137 h 6858000"/>
              <a:gd name="connsiteX781" fmla="*/ 8539080 w 12192000"/>
              <a:gd name="connsiteY781" fmla="*/ 6710341 h 6858000"/>
              <a:gd name="connsiteX782" fmla="*/ 8516489 w 12192000"/>
              <a:gd name="connsiteY782" fmla="*/ 6688674 h 6858000"/>
              <a:gd name="connsiteX783" fmla="*/ 7906920 w 12192000"/>
              <a:gd name="connsiteY783" fmla="*/ 6688444 h 6858000"/>
              <a:gd name="connsiteX784" fmla="*/ 7881102 w 12192000"/>
              <a:gd name="connsiteY784" fmla="*/ 6715183 h 6858000"/>
              <a:gd name="connsiteX785" fmla="*/ 7905882 w 12192000"/>
              <a:gd name="connsiteY785" fmla="*/ 6740999 h 6858000"/>
              <a:gd name="connsiteX786" fmla="*/ 7934696 w 12192000"/>
              <a:gd name="connsiteY786" fmla="*/ 6715988 h 6858000"/>
              <a:gd name="connsiteX787" fmla="*/ 7934811 w 12192000"/>
              <a:gd name="connsiteY787" fmla="*/ 6715988 h 6858000"/>
              <a:gd name="connsiteX788" fmla="*/ 7906920 w 12192000"/>
              <a:gd name="connsiteY788" fmla="*/ 6688444 h 6858000"/>
              <a:gd name="connsiteX789" fmla="*/ 1480252 w 12192000"/>
              <a:gd name="connsiteY789" fmla="*/ 6688444 h 6858000"/>
              <a:gd name="connsiteX790" fmla="*/ 1453283 w 12192000"/>
              <a:gd name="connsiteY790" fmla="*/ 6708614 h 6858000"/>
              <a:gd name="connsiteX791" fmla="*/ 1453169 w 12192000"/>
              <a:gd name="connsiteY791" fmla="*/ 6708497 h 6858000"/>
              <a:gd name="connsiteX792" fmla="*/ 1453169 w 12192000"/>
              <a:gd name="connsiteY792" fmla="*/ 6783527 h 6858000"/>
              <a:gd name="connsiteX793" fmla="*/ 1476795 w 12192000"/>
              <a:gd name="connsiteY793" fmla="*/ 6808076 h 6858000"/>
              <a:gd name="connsiteX794" fmla="*/ 1506415 w 12192000"/>
              <a:gd name="connsiteY794" fmla="*/ 6779148 h 6858000"/>
              <a:gd name="connsiteX795" fmla="*/ 1506183 w 12192000"/>
              <a:gd name="connsiteY795" fmla="*/ 6748144 h 6858000"/>
              <a:gd name="connsiteX796" fmla="*/ 1506415 w 12192000"/>
              <a:gd name="connsiteY796" fmla="*/ 6709419 h 6858000"/>
              <a:gd name="connsiteX797" fmla="*/ 1480252 w 12192000"/>
              <a:gd name="connsiteY797" fmla="*/ 6688444 h 6858000"/>
              <a:gd name="connsiteX798" fmla="*/ 742867 w 12192000"/>
              <a:gd name="connsiteY798" fmla="*/ 6688444 h 6858000"/>
              <a:gd name="connsiteX799" fmla="*/ 718779 w 12192000"/>
              <a:gd name="connsiteY799" fmla="*/ 6713915 h 6858000"/>
              <a:gd name="connsiteX800" fmla="*/ 742175 w 12192000"/>
              <a:gd name="connsiteY800" fmla="*/ 6742613 h 6858000"/>
              <a:gd name="connsiteX801" fmla="*/ 765801 w 12192000"/>
              <a:gd name="connsiteY801" fmla="*/ 6716451 h 6858000"/>
              <a:gd name="connsiteX802" fmla="*/ 742867 w 12192000"/>
              <a:gd name="connsiteY802" fmla="*/ 6688444 h 6858000"/>
              <a:gd name="connsiteX803" fmla="*/ 143899 w 12192000"/>
              <a:gd name="connsiteY803" fmla="*/ 6688444 h 6858000"/>
              <a:gd name="connsiteX804" fmla="*/ 113703 w 12192000"/>
              <a:gd name="connsiteY804" fmla="*/ 6718294 h 6858000"/>
              <a:gd name="connsiteX805" fmla="*/ 113933 w 12192000"/>
              <a:gd name="connsiteY805" fmla="*/ 6746877 h 6858000"/>
              <a:gd name="connsiteX806" fmla="*/ 113933 w 12192000"/>
              <a:gd name="connsiteY806" fmla="*/ 6785832 h 6858000"/>
              <a:gd name="connsiteX807" fmla="*/ 131797 w 12192000"/>
              <a:gd name="connsiteY807" fmla="*/ 6808768 h 6858000"/>
              <a:gd name="connsiteX808" fmla="*/ 164761 w 12192000"/>
              <a:gd name="connsiteY808" fmla="*/ 6788137 h 6858000"/>
              <a:gd name="connsiteX809" fmla="*/ 166605 w 12192000"/>
              <a:gd name="connsiteY809" fmla="*/ 6710341 h 6858000"/>
              <a:gd name="connsiteX810" fmla="*/ 144014 w 12192000"/>
              <a:gd name="connsiteY810" fmla="*/ 6688674 h 6858000"/>
              <a:gd name="connsiteX811" fmla="*/ 6233108 w 12192000"/>
              <a:gd name="connsiteY811" fmla="*/ 6688329 h 6858000"/>
              <a:gd name="connsiteX812" fmla="*/ 6205677 w 12192000"/>
              <a:gd name="connsiteY812" fmla="*/ 6708382 h 6858000"/>
              <a:gd name="connsiteX813" fmla="*/ 6205677 w 12192000"/>
              <a:gd name="connsiteY813" fmla="*/ 6788944 h 6858000"/>
              <a:gd name="connsiteX814" fmla="*/ 6224348 w 12192000"/>
              <a:gd name="connsiteY814" fmla="*/ 6809229 h 6858000"/>
              <a:gd name="connsiteX815" fmla="*/ 6224464 w 12192000"/>
              <a:gd name="connsiteY815" fmla="*/ 6809229 h 6858000"/>
              <a:gd name="connsiteX816" fmla="*/ 6253392 w 12192000"/>
              <a:gd name="connsiteY816" fmla="*/ 6781914 h 6858000"/>
              <a:gd name="connsiteX817" fmla="*/ 6253047 w 12192000"/>
              <a:gd name="connsiteY817" fmla="*/ 6750795 h 6858000"/>
              <a:gd name="connsiteX818" fmla="*/ 6253276 w 12192000"/>
              <a:gd name="connsiteY818" fmla="*/ 6709190 h 6858000"/>
              <a:gd name="connsiteX819" fmla="*/ 6233108 w 12192000"/>
              <a:gd name="connsiteY819" fmla="*/ 6688329 h 6858000"/>
              <a:gd name="connsiteX820" fmla="*/ 5022380 w 12192000"/>
              <a:gd name="connsiteY820" fmla="*/ 6688329 h 6858000"/>
              <a:gd name="connsiteX821" fmla="*/ 5000137 w 12192000"/>
              <a:gd name="connsiteY821" fmla="*/ 6704463 h 6858000"/>
              <a:gd name="connsiteX822" fmla="*/ 5000137 w 12192000"/>
              <a:gd name="connsiteY822" fmla="*/ 6790442 h 6858000"/>
              <a:gd name="connsiteX823" fmla="*/ 5004833 w 12192000"/>
              <a:gd name="connsiteY823" fmla="*/ 6805180 h 6858000"/>
              <a:gd name="connsiteX824" fmla="*/ 5020025 w 12192000"/>
              <a:gd name="connsiteY824" fmla="*/ 6808757 h 6858000"/>
              <a:gd name="connsiteX825" fmla="*/ 5019960 w 12192000"/>
              <a:gd name="connsiteY825" fmla="*/ 6808768 h 6858000"/>
              <a:gd name="connsiteX826" fmla="*/ 5020073 w 12192000"/>
              <a:gd name="connsiteY826" fmla="*/ 6808768 h 6858000"/>
              <a:gd name="connsiteX827" fmla="*/ 5020025 w 12192000"/>
              <a:gd name="connsiteY827" fmla="*/ 6808757 h 6858000"/>
              <a:gd name="connsiteX828" fmla="*/ 5042995 w 12192000"/>
              <a:gd name="connsiteY828" fmla="*/ 6804878 h 6858000"/>
              <a:gd name="connsiteX829" fmla="*/ 5048312 w 12192000"/>
              <a:gd name="connsiteY829" fmla="*/ 6782490 h 6858000"/>
              <a:gd name="connsiteX830" fmla="*/ 5048083 w 12192000"/>
              <a:gd name="connsiteY830" fmla="*/ 6748605 h 6858000"/>
              <a:gd name="connsiteX831" fmla="*/ 5048083 w 12192000"/>
              <a:gd name="connsiteY831" fmla="*/ 6704348 h 6858000"/>
              <a:gd name="connsiteX832" fmla="*/ 5022380 w 12192000"/>
              <a:gd name="connsiteY832" fmla="*/ 6688329 h 6858000"/>
              <a:gd name="connsiteX833" fmla="*/ 4020144 w 12192000"/>
              <a:gd name="connsiteY833" fmla="*/ 6688329 h 6858000"/>
              <a:gd name="connsiteX834" fmla="*/ 4020197 w 12192000"/>
              <a:gd name="connsiteY834" fmla="*/ 6688348 h 6858000"/>
              <a:gd name="connsiteX835" fmla="*/ 3999155 w 12192000"/>
              <a:gd name="connsiteY835" fmla="*/ 6694927 h 6858000"/>
              <a:gd name="connsiteX836" fmla="*/ 3993867 w 12192000"/>
              <a:gd name="connsiteY836" fmla="*/ 6715874 h 6858000"/>
              <a:gd name="connsiteX837" fmla="*/ 4020490 w 12192000"/>
              <a:gd name="connsiteY837" fmla="*/ 6742727 h 6858000"/>
              <a:gd name="connsiteX838" fmla="*/ 4041812 w 12192000"/>
              <a:gd name="connsiteY838" fmla="*/ 6715298 h 6858000"/>
              <a:gd name="connsiteX839" fmla="*/ 4040184 w 12192000"/>
              <a:gd name="connsiteY839" fmla="*/ 6695589 h 6858000"/>
              <a:gd name="connsiteX840" fmla="*/ 4020197 w 12192000"/>
              <a:gd name="connsiteY840" fmla="*/ 6688348 h 6858000"/>
              <a:gd name="connsiteX841" fmla="*/ 4020260 w 12192000"/>
              <a:gd name="connsiteY841" fmla="*/ 6688329 h 6858000"/>
              <a:gd name="connsiteX842" fmla="*/ 11460615 w 12192000"/>
              <a:gd name="connsiteY842" fmla="*/ 6688213 h 6858000"/>
              <a:gd name="connsiteX843" fmla="*/ 11438256 w 12192000"/>
              <a:gd name="connsiteY843" fmla="*/ 6714837 h 6858000"/>
              <a:gd name="connsiteX844" fmla="*/ 11461191 w 12192000"/>
              <a:gd name="connsiteY844" fmla="*/ 6743534 h 6858000"/>
              <a:gd name="connsiteX845" fmla="*/ 11461191 w 12192000"/>
              <a:gd name="connsiteY845" fmla="*/ 6743419 h 6858000"/>
              <a:gd name="connsiteX846" fmla="*/ 11486778 w 12192000"/>
              <a:gd name="connsiteY846" fmla="*/ 6715527 h 6858000"/>
              <a:gd name="connsiteX847" fmla="*/ 11460615 w 12192000"/>
              <a:gd name="connsiteY847" fmla="*/ 6688213 h 6858000"/>
              <a:gd name="connsiteX848" fmla="*/ 8712074 w 12192000"/>
              <a:gd name="connsiteY848" fmla="*/ 6688213 h 6858000"/>
              <a:gd name="connsiteX849" fmla="*/ 8688562 w 12192000"/>
              <a:gd name="connsiteY849" fmla="*/ 6712071 h 6858000"/>
              <a:gd name="connsiteX850" fmla="*/ 8689023 w 12192000"/>
              <a:gd name="connsiteY850" fmla="*/ 6787561 h 6858000"/>
              <a:gd name="connsiteX851" fmla="*/ 8708385 w 12192000"/>
              <a:gd name="connsiteY851" fmla="*/ 6807846 h 6858000"/>
              <a:gd name="connsiteX852" fmla="*/ 8786526 w 12192000"/>
              <a:gd name="connsiteY852" fmla="*/ 6808653 h 6858000"/>
              <a:gd name="connsiteX853" fmla="*/ 8803700 w 12192000"/>
              <a:gd name="connsiteY853" fmla="*/ 6785256 h 6858000"/>
              <a:gd name="connsiteX854" fmla="*/ 8787103 w 12192000"/>
              <a:gd name="connsiteY854" fmla="*/ 6755981 h 6858000"/>
              <a:gd name="connsiteX855" fmla="*/ 8719450 w 12192000"/>
              <a:gd name="connsiteY855" fmla="*/ 6755981 h 6858000"/>
              <a:gd name="connsiteX856" fmla="*/ 8705619 w 12192000"/>
              <a:gd name="connsiteY856" fmla="*/ 6749181 h 6858000"/>
              <a:gd name="connsiteX857" fmla="*/ 8718642 w 12192000"/>
              <a:gd name="connsiteY857" fmla="*/ 6740768 h 6858000"/>
              <a:gd name="connsiteX858" fmla="*/ 8781110 w 12192000"/>
              <a:gd name="connsiteY858" fmla="*/ 6740999 h 6858000"/>
              <a:gd name="connsiteX859" fmla="*/ 8804620 w 12192000"/>
              <a:gd name="connsiteY859" fmla="*/ 6718756 h 6858000"/>
              <a:gd name="connsiteX860" fmla="*/ 8774540 w 12192000"/>
              <a:gd name="connsiteY860" fmla="*/ 6688213 h 6858000"/>
              <a:gd name="connsiteX861" fmla="*/ 8745957 w 12192000"/>
              <a:gd name="connsiteY861" fmla="*/ 6688444 h 6858000"/>
              <a:gd name="connsiteX862" fmla="*/ 8712074 w 12192000"/>
              <a:gd name="connsiteY862" fmla="*/ 6688213 h 6858000"/>
              <a:gd name="connsiteX863" fmla="*/ 3088140 w 12192000"/>
              <a:gd name="connsiteY863" fmla="*/ 6688213 h 6858000"/>
              <a:gd name="connsiteX864" fmla="*/ 3065781 w 12192000"/>
              <a:gd name="connsiteY864" fmla="*/ 6714837 h 6858000"/>
              <a:gd name="connsiteX865" fmla="*/ 3088716 w 12192000"/>
              <a:gd name="connsiteY865" fmla="*/ 6743534 h 6858000"/>
              <a:gd name="connsiteX866" fmla="*/ 3088716 w 12192000"/>
              <a:gd name="connsiteY866" fmla="*/ 6743419 h 6858000"/>
              <a:gd name="connsiteX867" fmla="*/ 3114303 w 12192000"/>
              <a:gd name="connsiteY867" fmla="*/ 6715527 h 6858000"/>
              <a:gd name="connsiteX868" fmla="*/ 3088140 w 12192000"/>
              <a:gd name="connsiteY868" fmla="*/ 6688213 h 6858000"/>
              <a:gd name="connsiteX869" fmla="*/ 339599 w 12192000"/>
              <a:gd name="connsiteY869" fmla="*/ 6688213 h 6858000"/>
              <a:gd name="connsiteX870" fmla="*/ 316087 w 12192000"/>
              <a:gd name="connsiteY870" fmla="*/ 6712071 h 6858000"/>
              <a:gd name="connsiteX871" fmla="*/ 316548 w 12192000"/>
              <a:gd name="connsiteY871" fmla="*/ 6787561 h 6858000"/>
              <a:gd name="connsiteX872" fmla="*/ 335910 w 12192000"/>
              <a:gd name="connsiteY872" fmla="*/ 6807846 h 6858000"/>
              <a:gd name="connsiteX873" fmla="*/ 414051 w 12192000"/>
              <a:gd name="connsiteY873" fmla="*/ 6808653 h 6858000"/>
              <a:gd name="connsiteX874" fmla="*/ 431225 w 12192000"/>
              <a:gd name="connsiteY874" fmla="*/ 6785256 h 6858000"/>
              <a:gd name="connsiteX875" fmla="*/ 414628 w 12192000"/>
              <a:gd name="connsiteY875" fmla="*/ 6755981 h 6858000"/>
              <a:gd name="connsiteX876" fmla="*/ 346975 w 12192000"/>
              <a:gd name="connsiteY876" fmla="*/ 6755981 h 6858000"/>
              <a:gd name="connsiteX877" fmla="*/ 333144 w 12192000"/>
              <a:gd name="connsiteY877" fmla="*/ 6749181 h 6858000"/>
              <a:gd name="connsiteX878" fmla="*/ 346167 w 12192000"/>
              <a:gd name="connsiteY878" fmla="*/ 6740768 h 6858000"/>
              <a:gd name="connsiteX879" fmla="*/ 408635 w 12192000"/>
              <a:gd name="connsiteY879" fmla="*/ 6740999 h 6858000"/>
              <a:gd name="connsiteX880" fmla="*/ 432145 w 12192000"/>
              <a:gd name="connsiteY880" fmla="*/ 6718756 h 6858000"/>
              <a:gd name="connsiteX881" fmla="*/ 402065 w 12192000"/>
              <a:gd name="connsiteY881" fmla="*/ 6688213 h 6858000"/>
              <a:gd name="connsiteX882" fmla="*/ 373482 w 12192000"/>
              <a:gd name="connsiteY882" fmla="*/ 6688444 h 6858000"/>
              <a:gd name="connsiteX883" fmla="*/ 339599 w 12192000"/>
              <a:gd name="connsiteY883" fmla="*/ 6688213 h 6858000"/>
              <a:gd name="connsiteX884" fmla="*/ 11325078 w 12192000"/>
              <a:gd name="connsiteY884" fmla="*/ 6688098 h 6858000"/>
              <a:gd name="connsiteX885" fmla="*/ 11302142 w 12192000"/>
              <a:gd name="connsiteY885" fmla="*/ 6714261 h 6858000"/>
              <a:gd name="connsiteX886" fmla="*/ 11304794 w 12192000"/>
              <a:gd name="connsiteY886" fmla="*/ 6734272 h 6858000"/>
              <a:gd name="connsiteX887" fmla="*/ 11324344 w 12192000"/>
              <a:gd name="connsiteY887" fmla="*/ 6741215 h 6858000"/>
              <a:gd name="connsiteX888" fmla="*/ 11324271 w 12192000"/>
              <a:gd name="connsiteY888" fmla="*/ 6741229 h 6858000"/>
              <a:gd name="connsiteX889" fmla="*/ 11324386 w 12192000"/>
              <a:gd name="connsiteY889" fmla="*/ 6741229 h 6858000"/>
              <a:gd name="connsiteX890" fmla="*/ 11324344 w 12192000"/>
              <a:gd name="connsiteY890" fmla="*/ 6741215 h 6858000"/>
              <a:gd name="connsiteX891" fmla="*/ 11347451 w 12192000"/>
              <a:gd name="connsiteY891" fmla="*/ 6736389 h 6858000"/>
              <a:gd name="connsiteX892" fmla="*/ 11349972 w 12192000"/>
              <a:gd name="connsiteY892" fmla="*/ 6713568 h 6858000"/>
              <a:gd name="connsiteX893" fmla="*/ 11325078 w 12192000"/>
              <a:gd name="connsiteY893" fmla="*/ 6688098 h 6858000"/>
              <a:gd name="connsiteX894" fmla="*/ 5424267 w 12192000"/>
              <a:gd name="connsiteY894" fmla="*/ 6688098 h 6858000"/>
              <a:gd name="connsiteX895" fmla="*/ 5397758 w 12192000"/>
              <a:gd name="connsiteY895" fmla="*/ 6716911 h 6858000"/>
              <a:gd name="connsiteX896" fmla="*/ 5425073 w 12192000"/>
              <a:gd name="connsiteY896" fmla="*/ 6742151 h 6858000"/>
              <a:gd name="connsiteX897" fmla="*/ 5450197 w 12192000"/>
              <a:gd name="connsiteY897" fmla="*/ 6716105 h 6858000"/>
              <a:gd name="connsiteX898" fmla="*/ 5424267 w 12192000"/>
              <a:gd name="connsiteY898" fmla="*/ 6688098 h 6858000"/>
              <a:gd name="connsiteX899" fmla="*/ 4284302 w 12192000"/>
              <a:gd name="connsiteY899" fmla="*/ 6688098 h 6858000"/>
              <a:gd name="connsiteX900" fmla="*/ 4261367 w 12192000"/>
              <a:gd name="connsiteY900" fmla="*/ 6712993 h 6858000"/>
              <a:gd name="connsiteX901" fmla="*/ 4281768 w 12192000"/>
              <a:gd name="connsiteY901" fmla="*/ 6742613 h 6858000"/>
              <a:gd name="connsiteX902" fmla="*/ 4309199 w 12192000"/>
              <a:gd name="connsiteY902" fmla="*/ 6716796 h 6858000"/>
              <a:gd name="connsiteX903" fmla="*/ 4284302 w 12192000"/>
              <a:gd name="connsiteY903" fmla="*/ 6688213 h 6858000"/>
              <a:gd name="connsiteX904" fmla="*/ 4218608 w 12192000"/>
              <a:gd name="connsiteY904" fmla="*/ 6688098 h 6858000"/>
              <a:gd name="connsiteX905" fmla="*/ 4192215 w 12192000"/>
              <a:gd name="connsiteY905" fmla="*/ 6715183 h 6858000"/>
              <a:gd name="connsiteX906" fmla="*/ 4218264 w 12192000"/>
              <a:gd name="connsiteY906" fmla="*/ 6742613 h 6858000"/>
              <a:gd name="connsiteX907" fmla="*/ 4239817 w 12192000"/>
              <a:gd name="connsiteY907" fmla="*/ 6713915 h 6858000"/>
              <a:gd name="connsiteX908" fmla="*/ 4239817 w 12192000"/>
              <a:gd name="connsiteY908" fmla="*/ 6713800 h 6858000"/>
              <a:gd name="connsiteX909" fmla="*/ 4218608 w 12192000"/>
              <a:gd name="connsiteY909" fmla="*/ 6688098 h 6858000"/>
              <a:gd name="connsiteX910" fmla="*/ 2952603 w 12192000"/>
              <a:gd name="connsiteY910" fmla="*/ 6688098 h 6858000"/>
              <a:gd name="connsiteX911" fmla="*/ 2929667 w 12192000"/>
              <a:gd name="connsiteY911" fmla="*/ 6714261 h 6858000"/>
              <a:gd name="connsiteX912" fmla="*/ 2932319 w 12192000"/>
              <a:gd name="connsiteY912" fmla="*/ 6734272 h 6858000"/>
              <a:gd name="connsiteX913" fmla="*/ 2951869 w 12192000"/>
              <a:gd name="connsiteY913" fmla="*/ 6741215 h 6858000"/>
              <a:gd name="connsiteX914" fmla="*/ 2951796 w 12192000"/>
              <a:gd name="connsiteY914" fmla="*/ 6741229 h 6858000"/>
              <a:gd name="connsiteX915" fmla="*/ 2951911 w 12192000"/>
              <a:gd name="connsiteY915" fmla="*/ 6741229 h 6858000"/>
              <a:gd name="connsiteX916" fmla="*/ 2951869 w 12192000"/>
              <a:gd name="connsiteY916" fmla="*/ 6741215 h 6858000"/>
              <a:gd name="connsiteX917" fmla="*/ 2974976 w 12192000"/>
              <a:gd name="connsiteY917" fmla="*/ 6736389 h 6858000"/>
              <a:gd name="connsiteX918" fmla="*/ 2977497 w 12192000"/>
              <a:gd name="connsiteY918" fmla="*/ 6713568 h 6858000"/>
              <a:gd name="connsiteX919" fmla="*/ 2952603 w 12192000"/>
              <a:gd name="connsiteY919" fmla="*/ 6688098 h 6858000"/>
              <a:gd name="connsiteX920" fmla="*/ 10322612 w 12192000"/>
              <a:gd name="connsiteY920" fmla="*/ 6687983 h 6858000"/>
              <a:gd name="connsiteX921" fmla="*/ 10294950 w 12192000"/>
              <a:gd name="connsiteY921" fmla="*/ 6713685 h 6858000"/>
              <a:gd name="connsiteX922" fmla="*/ 10300180 w 12192000"/>
              <a:gd name="connsiteY922" fmla="*/ 6735093 h 6858000"/>
              <a:gd name="connsiteX923" fmla="*/ 10321181 w 12192000"/>
              <a:gd name="connsiteY923" fmla="*/ 6741446 h 6858000"/>
              <a:gd name="connsiteX924" fmla="*/ 10321113 w 12192000"/>
              <a:gd name="connsiteY924" fmla="*/ 6741460 h 6858000"/>
              <a:gd name="connsiteX925" fmla="*/ 10321230 w 12192000"/>
              <a:gd name="connsiteY925" fmla="*/ 6741460 h 6858000"/>
              <a:gd name="connsiteX926" fmla="*/ 10321181 w 12192000"/>
              <a:gd name="connsiteY926" fmla="*/ 6741446 h 6858000"/>
              <a:gd name="connsiteX927" fmla="*/ 10343342 w 12192000"/>
              <a:gd name="connsiteY927" fmla="*/ 6736721 h 6858000"/>
              <a:gd name="connsiteX928" fmla="*/ 10347506 w 12192000"/>
              <a:gd name="connsiteY928" fmla="*/ 6715644 h 6858000"/>
              <a:gd name="connsiteX929" fmla="*/ 10322612 w 12192000"/>
              <a:gd name="connsiteY929" fmla="*/ 6687983 h 6858000"/>
              <a:gd name="connsiteX930" fmla="*/ 10053612 w 12192000"/>
              <a:gd name="connsiteY930" fmla="*/ 6687983 h 6858000"/>
              <a:gd name="connsiteX931" fmla="*/ 10030101 w 12192000"/>
              <a:gd name="connsiteY931" fmla="*/ 6712532 h 6858000"/>
              <a:gd name="connsiteX932" fmla="*/ 10052690 w 12192000"/>
              <a:gd name="connsiteY932" fmla="*/ 6741575 h 6858000"/>
              <a:gd name="connsiteX933" fmla="*/ 10077239 w 12192000"/>
              <a:gd name="connsiteY933" fmla="*/ 6714952 h 6858000"/>
              <a:gd name="connsiteX934" fmla="*/ 10053612 w 12192000"/>
              <a:gd name="connsiteY934" fmla="*/ 6687983 h 6858000"/>
              <a:gd name="connsiteX935" fmla="*/ 7305533 w 12192000"/>
              <a:gd name="connsiteY935" fmla="*/ 6687983 h 6858000"/>
              <a:gd name="connsiteX936" fmla="*/ 7280061 w 12192000"/>
              <a:gd name="connsiteY936" fmla="*/ 6707460 h 6858000"/>
              <a:gd name="connsiteX937" fmla="*/ 7279946 w 12192000"/>
              <a:gd name="connsiteY937" fmla="*/ 6707460 h 6858000"/>
              <a:gd name="connsiteX938" fmla="*/ 7279946 w 12192000"/>
              <a:gd name="connsiteY938" fmla="*/ 6780300 h 6858000"/>
              <a:gd name="connsiteX939" fmla="*/ 7306454 w 12192000"/>
              <a:gd name="connsiteY939" fmla="*/ 6807846 h 6858000"/>
              <a:gd name="connsiteX940" fmla="*/ 7327429 w 12192000"/>
              <a:gd name="connsiteY940" fmla="*/ 6779954 h 6858000"/>
              <a:gd name="connsiteX941" fmla="*/ 7327429 w 12192000"/>
              <a:gd name="connsiteY941" fmla="*/ 6748720 h 6858000"/>
              <a:gd name="connsiteX942" fmla="*/ 7327660 w 12192000"/>
              <a:gd name="connsiteY942" fmla="*/ 6707114 h 6858000"/>
              <a:gd name="connsiteX943" fmla="*/ 7305533 w 12192000"/>
              <a:gd name="connsiteY943" fmla="*/ 6687983 h 6858000"/>
              <a:gd name="connsiteX944" fmla="*/ 1950137 w 12192000"/>
              <a:gd name="connsiteY944" fmla="*/ 6687983 h 6858000"/>
              <a:gd name="connsiteX945" fmla="*/ 1922475 w 12192000"/>
              <a:gd name="connsiteY945" fmla="*/ 6713685 h 6858000"/>
              <a:gd name="connsiteX946" fmla="*/ 1927705 w 12192000"/>
              <a:gd name="connsiteY946" fmla="*/ 6735093 h 6858000"/>
              <a:gd name="connsiteX947" fmla="*/ 1948706 w 12192000"/>
              <a:gd name="connsiteY947" fmla="*/ 6741446 h 6858000"/>
              <a:gd name="connsiteX948" fmla="*/ 1948638 w 12192000"/>
              <a:gd name="connsiteY948" fmla="*/ 6741460 h 6858000"/>
              <a:gd name="connsiteX949" fmla="*/ 1948755 w 12192000"/>
              <a:gd name="connsiteY949" fmla="*/ 6741460 h 6858000"/>
              <a:gd name="connsiteX950" fmla="*/ 1948706 w 12192000"/>
              <a:gd name="connsiteY950" fmla="*/ 6741446 h 6858000"/>
              <a:gd name="connsiteX951" fmla="*/ 1970867 w 12192000"/>
              <a:gd name="connsiteY951" fmla="*/ 6736721 h 6858000"/>
              <a:gd name="connsiteX952" fmla="*/ 1975031 w 12192000"/>
              <a:gd name="connsiteY952" fmla="*/ 6715644 h 6858000"/>
              <a:gd name="connsiteX953" fmla="*/ 1950137 w 12192000"/>
              <a:gd name="connsiteY953" fmla="*/ 6687983 h 6858000"/>
              <a:gd name="connsiteX954" fmla="*/ 1681137 w 12192000"/>
              <a:gd name="connsiteY954" fmla="*/ 6687983 h 6858000"/>
              <a:gd name="connsiteX955" fmla="*/ 1657626 w 12192000"/>
              <a:gd name="connsiteY955" fmla="*/ 6712532 h 6858000"/>
              <a:gd name="connsiteX956" fmla="*/ 1680215 w 12192000"/>
              <a:gd name="connsiteY956" fmla="*/ 6741575 h 6858000"/>
              <a:gd name="connsiteX957" fmla="*/ 1704764 w 12192000"/>
              <a:gd name="connsiteY957" fmla="*/ 6714952 h 6858000"/>
              <a:gd name="connsiteX958" fmla="*/ 1681137 w 12192000"/>
              <a:gd name="connsiteY958" fmla="*/ 6687983 h 6858000"/>
              <a:gd name="connsiteX959" fmla="*/ 10187420 w 12192000"/>
              <a:gd name="connsiteY959" fmla="*/ 6687868 h 6858000"/>
              <a:gd name="connsiteX960" fmla="*/ 10187420 w 12192000"/>
              <a:gd name="connsiteY960" fmla="*/ 6687983 h 6858000"/>
              <a:gd name="connsiteX961" fmla="*/ 10165984 w 12192000"/>
              <a:gd name="connsiteY961" fmla="*/ 6716796 h 6858000"/>
              <a:gd name="connsiteX962" fmla="*/ 10187881 w 12192000"/>
              <a:gd name="connsiteY962" fmla="*/ 6741344 h 6858000"/>
              <a:gd name="connsiteX963" fmla="*/ 10212890 w 12192000"/>
              <a:gd name="connsiteY963" fmla="*/ 6712763 h 6858000"/>
              <a:gd name="connsiteX964" fmla="*/ 10187420 w 12192000"/>
              <a:gd name="connsiteY964" fmla="*/ 6687868 h 6858000"/>
              <a:gd name="connsiteX965" fmla="*/ 4957609 w 12192000"/>
              <a:gd name="connsiteY965" fmla="*/ 6687868 h 6858000"/>
              <a:gd name="connsiteX966" fmla="*/ 4932944 w 12192000"/>
              <a:gd name="connsiteY966" fmla="*/ 6708151 h 6858000"/>
              <a:gd name="connsiteX967" fmla="*/ 4933060 w 12192000"/>
              <a:gd name="connsiteY967" fmla="*/ 6708151 h 6858000"/>
              <a:gd name="connsiteX968" fmla="*/ 4933060 w 12192000"/>
              <a:gd name="connsiteY968" fmla="*/ 6791249 h 6858000"/>
              <a:gd name="connsiteX969" fmla="*/ 4951730 w 12192000"/>
              <a:gd name="connsiteY969" fmla="*/ 6808768 h 6858000"/>
              <a:gd name="connsiteX970" fmla="*/ 4980773 w 12192000"/>
              <a:gd name="connsiteY970" fmla="*/ 6781453 h 6858000"/>
              <a:gd name="connsiteX971" fmla="*/ 4980429 w 12192000"/>
              <a:gd name="connsiteY971" fmla="*/ 6750334 h 6858000"/>
              <a:gd name="connsiteX972" fmla="*/ 4980659 w 12192000"/>
              <a:gd name="connsiteY972" fmla="*/ 6708843 h 6858000"/>
              <a:gd name="connsiteX973" fmla="*/ 4957609 w 12192000"/>
              <a:gd name="connsiteY973" fmla="*/ 6687868 h 6858000"/>
              <a:gd name="connsiteX974" fmla="*/ 1814945 w 12192000"/>
              <a:gd name="connsiteY974" fmla="*/ 6687868 h 6858000"/>
              <a:gd name="connsiteX975" fmla="*/ 1814945 w 12192000"/>
              <a:gd name="connsiteY975" fmla="*/ 6687983 h 6858000"/>
              <a:gd name="connsiteX976" fmla="*/ 1793509 w 12192000"/>
              <a:gd name="connsiteY976" fmla="*/ 6716796 h 6858000"/>
              <a:gd name="connsiteX977" fmla="*/ 1815406 w 12192000"/>
              <a:gd name="connsiteY977" fmla="*/ 6741344 h 6858000"/>
              <a:gd name="connsiteX978" fmla="*/ 1840415 w 12192000"/>
              <a:gd name="connsiteY978" fmla="*/ 6712763 h 6858000"/>
              <a:gd name="connsiteX979" fmla="*/ 1814945 w 12192000"/>
              <a:gd name="connsiteY979" fmla="*/ 6687868 h 6858000"/>
              <a:gd name="connsiteX980" fmla="*/ 11393654 w 12192000"/>
              <a:gd name="connsiteY980" fmla="*/ 6687752 h 6858000"/>
              <a:gd name="connsiteX981" fmla="*/ 11369335 w 12192000"/>
              <a:gd name="connsiteY981" fmla="*/ 6713800 h 6858000"/>
              <a:gd name="connsiteX982" fmla="*/ 11394344 w 12192000"/>
              <a:gd name="connsiteY982" fmla="*/ 6742036 h 6858000"/>
              <a:gd name="connsiteX983" fmla="*/ 11416819 w 12192000"/>
              <a:gd name="connsiteY983" fmla="*/ 6715874 h 6858000"/>
              <a:gd name="connsiteX984" fmla="*/ 11393654 w 12192000"/>
              <a:gd name="connsiteY984" fmla="*/ 6687752 h 6858000"/>
              <a:gd name="connsiteX985" fmla="*/ 8842654 w 12192000"/>
              <a:gd name="connsiteY985" fmla="*/ 6687752 h 6858000"/>
              <a:gd name="connsiteX986" fmla="*/ 8819142 w 12192000"/>
              <a:gd name="connsiteY986" fmla="*/ 6716451 h 6858000"/>
              <a:gd name="connsiteX987" fmla="*/ 8846457 w 12192000"/>
              <a:gd name="connsiteY987" fmla="*/ 6741460 h 6858000"/>
              <a:gd name="connsiteX988" fmla="*/ 8871236 w 12192000"/>
              <a:gd name="connsiteY988" fmla="*/ 6712532 h 6858000"/>
              <a:gd name="connsiteX989" fmla="*/ 8842654 w 12192000"/>
              <a:gd name="connsiteY989" fmla="*/ 6687752 h 6858000"/>
              <a:gd name="connsiteX990" fmla="*/ 7774609 w 12192000"/>
              <a:gd name="connsiteY990" fmla="*/ 6687752 h 6858000"/>
              <a:gd name="connsiteX991" fmla="*/ 7749368 w 12192000"/>
              <a:gd name="connsiteY991" fmla="*/ 6713685 h 6858000"/>
              <a:gd name="connsiteX992" fmla="*/ 7775647 w 12192000"/>
              <a:gd name="connsiteY992" fmla="*/ 6741229 h 6858000"/>
              <a:gd name="connsiteX993" fmla="*/ 7796623 w 12192000"/>
              <a:gd name="connsiteY993" fmla="*/ 6713568 h 6858000"/>
              <a:gd name="connsiteX994" fmla="*/ 7774609 w 12192000"/>
              <a:gd name="connsiteY994" fmla="*/ 6687752 h 6858000"/>
              <a:gd name="connsiteX995" fmla="*/ 3021179 w 12192000"/>
              <a:gd name="connsiteY995" fmla="*/ 6687752 h 6858000"/>
              <a:gd name="connsiteX996" fmla="*/ 2996860 w 12192000"/>
              <a:gd name="connsiteY996" fmla="*/ 6713800 h 6858000"/>
              <a:gd name="connsiteX997" fmla="*/ 3021869 w 12192000"/>
              <a:gd name="connsiteY997" fmla="*/ 6742036 h 6858000"/>
              <a:gd name="connsiteX998" fmla="*/ 3044344 w 12192000"/>
              <a:gd name="connsiteY998" fmla="*/ 6715874 h 6858000"/>
              <a:gd name="connsiteX999" fmla="*/ 3021179 w 12192000"/>
              <a:gd name="connsiteY999" fmla="*/ 6687752 h 6858000"/>
              <a:gd name="connsiteX1000" fmla="*/ 470179 w 12192000"/>
              <a:gd name="connsiteY1000" fmla="*/ 6687752 h 6858000"/>
              <a:gd name="connsiteX1001" fmla="*/ 446667 w 12192000"/>
              <a:gd name="connsiteY1001" fmla="*/ 6716451 h 6858000"/>
              <a:gd name="connsiteX1002" fmla="*/ 473982 w 12192000"/>
              <a:gd name="connsiteY1002" fmla="*/ 6741460 h 6858000"/>
              <a:gd name="connsiteX1003" fmla="*/ 498761 w 12192000"/>
              <a:gd name="connsiteY1003" fmla="*/ 6712532 h 6858000"/>
              <a:gd name="connsiteX1004" fmla="*/ 470179 w 12192000"/>
              <a:gd name="connsiteY1004" fmla="*/ 6687752 h 6858000"/>
              <a:gd name="connsiteX1005" fmla="*/ 10254728 w 12192000"/>
              <a:gd name="connsiteY1005" fmla="*/ 6687637 h 6858000"/>
              <a:gd name="connsiteX1006" fmla="*/ 10227298 w 12192000"/>
              <a:gd name="connsiteY1006" fmla="*/ 6715298 h 6858000"/>
              <a:gd name="connsiteX1007" fmla="*/ 10253461 w 12192000"/>
              <a:gd name="connsiteY1007" fmla="*/ 6741460 h 6858000"/>
              <a:gd name="connsiteX1008" fmla="*/ 10253461 w 12192000"/>
              <a:gd name="connsiteY1008" fmla="*/ 6741575 h 6858000"/>
              <a:gd name="connsiteX1009" fmla="*/ 10279507 w 12192000"/>
              <a:gd name="connsiteY1009" fmla="*/ 6715527 h 6858000"/>
              <a:gd name="connsiteX1010" fmla="*/ 10254728 w 12192000"/>
              <a:gd name="connsiteY1010" fmla="*/ 6687637 h 6858000"/>
              <a:gd name="connsiteX1011" fmla="*/ 8913074 w 12192000"/>
              <a:gd name="connsiteY1011" fmla="*/ 6687637 h 6858000"/>
              <a:gd name="connsiteX1012" fmla="*/ 8886565 w 12192000"/>
              <a:gd name="connsiteY1012" fmla="*/ 6711263 h 6858000"/>
              <a:gd name="connsiteX1013" fmla="*/ 8911576 w 12192000"/>
              <a:gd name="connsiteY1013" fmla="*/ 6741806 h 6858000"/>
              <a:gd name="connsiteX1014" fmla="*/ 8935778 w 12192000"/>
              <a:gd name="connsiteY1014" fmla="*/ 6713685 h 6858000"/>
              <a:gd name="connsiteX1015" fmla="*/ 8913074 w 12192000"/>
              <a:gd name="connsiteY1015" fmla="*/ 6687637 h 6858000"/>
              <a:gd name="connsiteX1016" fmla="*/ 7375605 w 12192000"/>
              <a:gd name="connsiteY1016" fmla="*/ 6687637 h 6858000"/>
              <a:gd name="connsiteX1017" fmla="*/ 7348060 w 12192000"/>
              <a:gd name="connsiteY1017" fmla="*/ 6714605 h 6858000"/>
              <a:gd name="connsiteX1018" fmla="*/ 7348291 w 12192000"/>
              <a:gd name="connsiteY1018" fmla="*/ 6745724 h 6858000"/>
              <a:gd name="connsiteX1019" fmla="*/ 7348060 w 12192000"/>
              <a:gd name="connsiteY1019" fmla="*/ 6789866 h 6858000"/>
              <a:gd name="connsiteX1020" fmla="*/ 7368575 w 12192000"/>
              <a:gd name="connsiteY1020" fmla="*/ 6807500 h 6858000"/>
              <a:gd name="connsiteX1021" fmla="*/ 7395659 w 12192000"/>
              <a:gd name="connsiteY1021" fmla="*/ 6790442 h 6858000"/>
              <a:gd name="connsiteX1022" fmla="*/ 7395659 w 12192000"/>
              <a:gd name="connsiteY1022" fmla="*/ 6707231 h 6858000"/>
              <a:gd name="connsiteX1023" fmla="*/ 7375605 w 12192000"/>
              <a:gd name="connsiteY1023" fmla="*/ 6687637 h 6858000"/>
              <a:gd name="connsiteX1024" fmla="*/ 6562499 w 12192000"/>
              <a:gd name="connsiteY1024" fmla="*/ 6687637 h 6858000"/>
              <a:gd name="connsiteX1025" fmla="*/ 6539335 w 12192000"/>
              <a:gd name="connsiteY1025" fmla="*/ 6714952 h 6858000"/>
              <a:gd name="connsiteX1026" fmla="*/ 6564114 w 12192000"/>
              <a:gd name="connsiteY1026" fmla="*/ 6741344 h 6858000"/>
              <a:gd name="connsiteX1027" fmla="*/ 6586355 w 12192000"/>
              <a:gd name="connsiteY1027" fmla="*/ 6714605 h 6858000"/>
              <a:gd name="connsiteX1028" fmla="*/ 6562499 w 12192000"/>
              <a:gd name="connsiteY1028" fmla="*/ 6687637 h 6858000"/>
              <a:gd name="connsiteX1029" fmla="*/ 1882253 w 12192000"/>
              <a:gd name="connsiteY1029" fmla="*/ 6687637 h 6858000"/>
              <a:gd name="connsiteX1030" fmla="*/ 1854823 w 12192000"/>
              <a:gd name="connsiteY1030" fmla="*/ 6715298 h 6858000"/>
              <a:gd name="connsiteX1031" fmla="*/ 1880986 w 12192000"/>
              <a:gd name="connsiteY1031" fmla="*/ 6741460 h 6858000"/>
              <a:gd name="connsiteX1032" fmla="*/ 1880986 w 12192000"/>
              <a:gd name="connsiteY1032" fmla="*/ 6741575 h 6858000"/>
              <a:gd name="connsiteX1033" fmla="*/ 1907032 w 12192000"/>
              <a:gd name="connsiteY1033" fmla="*/ 6715527 h 6858000"/>
              <a:gd name="connsiteX1034" fmla="*/ 1882253 w 12192000"/>
              <a:gd name="connsiteY1034" fmla="*/ 6687637 h 6858000"/>
              <a:gd name="connsiteX1035" fmla="*/ 540599 w 12192000"/>
              <a:gd name="connsiteY1035" fmla="*/ 6687637 h 6858000"/>
              <a:gd name="connsiteX1036" fmla="*/ 514090 w 12192000"/>
              <a:gd name="connsiteY1036" fmla="*/ 6711263 h 6858000"/>
              <a:gd name="connsiteX1037" fmla="*/ 539101 w 12192000"/>
              <a:gd name="connsiteY1037" fmla="*/ 6741806 h 6858000"/>
              <a:gd name="connsiteX1038" fmla="*/ 563303 w 12192000"/>
              <a:gd name="connsiteY1038" fmla="*/ 6713685 h 6858000"/>
              <a:gd name="connsiteX1039" fmla="*/ 540599 w 12192000"/>
              <a:gd name="connsiteY1039" fmla="*/ 6687637 h 6858000"/>
              <a:gd name="connsiteX1040" fmla="*/ 8978306 w 12192000"/>
              <a:gd name="connsiteY1040" fmla="*/ 6687522 h 6858000"/>
              <a:gd name="connsiteX1041" fmla="*/ 8955256 w 12192000"/>
              <a:gd name="connsiteY1041" fmla="*/ 6712878 h 6858000"/>
              <a:gd name="connsiteX1042" fmla="*/ 8956726 w 12192000"/>
              <a:gd name="connsiteY1042" fmla="*/ 6734301 h 6858000"/>
              <a:gd name="connsiteX1043" fmla="*/ 8978024 w 12192000"/>
              <a:gd name="connsiteY1043" fmla="*/ 6741788 h 6858000"/>
              <a:gd name="connsiteX1044" fmla="*/ 8977961 w 12192000"/>
              <a:gd name="connsiteY1044" fmla="*/ 6741806 h 6858000"/>
              <a:gd name="connsiteX1045" fmla="*/ 8978076 w 12192000"/>
              <a:gd name="connsiteY1045" fmla="*/ 6741806 h 6858000"/>
              <a:gd name="connsiteX1046" fmla="*/ 8978024 w 12192000"/>
              <a:gd name="connsiteY1046" fmla="*/ 6741788 h 6858000"/>
              <a:gd name="connsiteX1047" fmla="*/ 8998058 w 12192000"/>
              <a:gd name="connsiteY1047" fmla="*/ 6735885 h 6858000"/>
              <a:gd name="connsiteX1048" fmla="*/ 9002856 w 12192000"/>
              <a:gd name="connsiteY1048" fmla="*/ 6716220 h 6858000"/>
              <a:gd name="connsiteX1049" fmla="*/ 8978306 w 12192000"/>
              <a:gd name="connsiteY1049" fmla="*/ 6687522 h 6858000"/>
              <a:gd name="connsiteX1050" fmla="*/ 605831 w 12192000"/>
              <a:gd name="connsiteY1050" fmla="*/ 6687522 h 6858000"/>
              <a:gd name="connsiteX1051" fmla="*/ 582781 w 12192000"/>
              <a:gd name="connsiteY1051" fmla="*/ 6712878 h 6858000"/>
              <a:gd name="connsiteX1052" fmla="*/ 584251 w 12192000"/>
              <a:gd name="connsiteY1052" fmla="*/ 6734301 h 6858000"/>
              <a:gd name="connsiteX1053" fmla="*/ 605549 w 12192000"/>
              <a:gd name="connsiteY1053" fmla="*/ 6741788 h 6858000"/>
              <a:gd name="connsiteX1054" fmla="*/ 605486 w 12192000"/>
              <a:gd name="connsiteY1054" fmla="*/ 6741806 h 6858000"/>
              <a:gd name="connsiteX1055" fmla="*/ 605601 w 12192000"/>
              <a:gd name="connsiteY1055" fmla="*/ 6741806 h 6858000"/>
              <a:gd name="connsiteX1056" fmla="*/ 605549 w 12192000"/>
              <a:gd name="connsiteY1056" fmla="*/ 6741788 h 6858000"/>
              <a:gd name="connsiteX1057" fmla="*/ 625583 w 12192000"/>
              <a:gd name="connsiteY1057" fmla="*/ 6735885 h 6858000"/>
              <a:gd name="connsiteX1058" fmla="*/ 630381 w 12192000"/>
              <a:gd name="connsiteY1058" fmla="*/ 6716220 h 6858000"/>
              <a:gd name="connsiteX1059" fmla="*/ 605831 w 12192000"/>
              <a:gd name="connsiteY1059" fmla="*/ 6687522 h 6858000"/>
              <a:gd name="connsiteX1060" fmla="*/ 10121264 w 12192000"/>
              <a:gd name="connsiteY1060" fmla="*/ 6687406 h 6858000"/>
              <a:gd name="connsiteX1061" fmla="*/ 10096601 w 12192000"/>
              <a:gd name="connsiteY1061" fmla="*/ 6713222 h 6858000"/>
              <a:gd name="connsiteX1062" fmla="*/ 10121035 w 12192000"/>
              <a:gd name="connsiteY1062" fmla="*/ 6741690 h 6858000"/>
              <a:gd name="connsiteX1063" fmla="*/ 10144202 w 12192000"/>
              <a:gd name="connsiteY1063" fmla="*/ 6716335 h 6858000"/>
              <a:gd name="connsiteX1064" fmla="*/ 10121264 w 12192000"/>
              <a:gd name="connsiteY1064" fmla="*/ 6687406 h 6858000"/>
              <a:gd name="connsiteX1065" fmla="*/ 6500724 w 12192000"/>
              <a:gd name="connsiteY1065" fmla="*/ 6687406 h 6858000"/>
              <a:gd name="connsiteX1066" fmla="*/ 6470990 w 12192000"/>
              <a:gd name="connsiteY1066" fmla="*/ 6715759 h 6858000"/>
              <a:gd name="connsiteX1067" fmla="*/ 6497958 w 12192000"/>
              <a:gd name="connsiteY1067" fmla="*/ 6741460 h 6858000"/>
              <a:gd name="connsiteX1068" fmla="*/ 6497958 w 12192000"/>
              <a:gd name="connsiteY1068" fmla="*/ 6741344 h 6858000"/>
              <a:gd name="connsiteX1069" fmla="*/ 6523774 w 12192000"/>
              <a:gd name="connsiteY1069" fmla="*/ 6716220 h 6858000"/>
              <a:gd name="connsiteX1070" fmla="*/ 6500724 w 12192000"/>
              <a:gd name="connsiteY1070" fmla="*/ 6687406 h 6858000"/>
              <a:gd name="connsiteX1071" fmla="*/ 5124607 w 12192000"/>
              <a:gd name="connsiteY1071" fmla="*/ 6687406 h 6858000"/>
              <a:gd name="connsiteX1072" fmla="*/ 5064679 w 12192000"/>
              <a:gd name="connsiteY1072" fmla="*/ 6746070 h 6858000"/>
              <a:gd name="connsiteX1073" fmla="*/ 5064563 w 12192000"/>
              <a:gd name="connsiteY1073" fmla="*/ 6790211 h 6858000"/>
              <a:gd name="connsiteX1074" fmla="*/ 5079891 w 12192000"/>
              <a:gd name="connsiteY1074" fmla="*/ 6807154 h 6858000"/>
              <a:gd name="connsiteX1075" fmla="*/ 5162989 w 12192000"/>
              <a:gd name="connsiteY1075" fmla="*/ 6806807 h 6858000"/>
              <a:gd name="connsiteX1076" fmla="*/ 5179699 w 12192000"/>
              <a:gd name="connsiteY1076" fmla="*/ 6777880 h 6858000"/>
              <a:gd name="connsiteX1077" fmla="*/ 5162643 w 12192000"/>
              <a:gd name="connsiteY1077" fmla="*/ 6754944 h 6858000"/>
              <a:gd name="connsiteX1078" fmla="*/ 5105478 w 12192000"/>
              <a:gd name="connsiteY1078" fmla="*/ 6754944 h 6858000"/>
              <a:gd name="connsiteX1079" fmla="*/ 5105478 w 12192000"/>
              <a:gd name="connsiteY1079" fmla="*/ 6755059 h 6858000"/>
              <a:gd name="connsiteX1080" fmla="*/ 5086691 w 12192000"/>
              <a:gd name="connsiteY1080" fmla="*/ 6748720 h 6858000"/>
              <a:gd name="connsiteX1081" fmla="*/ 5106859 w 12192000"/>
              <a:gd name="connsiteY1081" fmla="*/ 6739961 h 6858000"/>
              <a:gd name="connsiteX1082" fmla="*/ 5164025 w 12192000"/>
              <a:gd name="connsiteY1082" fmla="*/ 6739616 h 6858000"/>
              <a:gd name="connsiteX1083" fmla="*/ 5179929 w 12192000"/>
              <a:gd name="connsiteY1083" fmla="*/ 6730281 h 6858000"/>
              <a:gd name="connsiteX1084" fmla="*/ 5148005 w 12192000"/>
              <a:gd name="connsiteY1084" fmla="*/ 6687406 h 6858000"/>
              <a:gd name="connsiteX1085" fmla="*/ 5124607 w 12192000"/>
              <a:gd name="connsiteY1085" fmla="*/ 6687406 h 6858000"/>
              <a:gd name="connsiteX1086" fmla="*/ 1748789 w 12192000"/>
              <a:gd name="connsiteY1086" fmla="*/ 6687406 h 6858000"/>
              <a:gd name="connsiteX1087" fmla="*/ 1724126 w 12192000"/>
              <a:gd name="connsiteY1087" fmla="*/ 6713222 h 6858000"/>
              <a:gd name="connsiteX1088" fmla="*/ 1748560 w 12192000"/>
              <a:gd name="connsiteY1088" fmla="*/ 6741690 h 6858000"/>
              <a:gd name="connsiteX1089" fmla="*/ 1771727 w 12192000"/>
              <a:gd name="connsiteY1089" fmla="*/ 6716335 h 6858000"/>
              <a:gd name="connsiteX1090" fmla="*/ 1748789 w 12192000"/>
              <a:gd name="connsiteY1090" fmla="*/ 6687406 h 6858000"/>
              <a:gd name="connsiteX1091" fmla="*/ 5290457 w 12192000"/>
              <a:gd name="connsiteY1091" fmla="*/ 6687291 h 6858000"/>
              <a:gd name="connsiteX1092" fmla="*/ 5266372 w 12192000"/>
              <a:gd name="connsiteY1092" fmla="*/ 6716566 h 6858000"/>
              <a:gd name="connsiteX1093" fmla="*/ 5291724 w 12192000"/>
              <a:gd name="connsiteY1093" fmla="*/ 6741575 h 6858000"/>
              <a:gd name="connsiteX1094" fmla="*/ 5313851 w 12192000"/>
              <a:gd name="connsiteY1094" fmla="*/ 6714722 h 6858000"/>
              <a:gd name="connsiteX1095" fmla="*/ 5313968 w 12192000"/>
              <a:gd name="connsiteY1095" fmla="*/ 6714722 h 6858000"/>
              <a:gd name="connsiteX1096" fmla="*/ 5290457 w 12192000"/>
              <a:gd name="connsiteY1096" fmla="*/ 6687291 h 6858000"/>
              <a:gd name="connsiteX1097" fmla="*/ 5223380 w 12192000"/>
              <a:gd name="connsiteY1097" fmla="*/ 6687176 h 6858000"/>
              <a:gd name="connsiteX1098" fmla="*/ 5198832 w 12192000"/>
              <a:gd name="connsiteY1098" fmla="*/ 6712415 h 6858000"/>
              <a:gd name="connsiteX1099" fmla="*/ 5221882 w 12192000"/>
              <a:gd name="connsiteY1099" fmla="*/ 6741575 h 6858000"/>
              <a:gd name="connsiteX1100" fmla="*/ 5221766 w 12192000"/>
              <a:gd name="connsiteY1100" fmla="*/ 6741460 h 6858000"/>
              <a:gd name="connsiteX1101" fmla="*/ 5246430 w 12192000"/>
              <a:gd name="connsiteY1101" fmla="*/ 6716911 h 6858000"/>
              <a:gd name="connsiteX1102" fmla="*/ 5223380 w 12192000"/>
              <a:gd name="connsiteY1102" fmla="*/ 6687176 h 6858000"/>
              <a:gd name="connsiteX1103" fmla="*/ 7706035 w 12192000"/>
              <a:gd name="connsiteY1103" fmla="*/ 6686830 h 6858000"/>
              <a:gd name="connsiteX1104" fmla="*/ 7682062 w 12192000"/>
              <a:gd name="connsiteY1104" fmla="*/ 6710802 h 6858000"/>
              <a:gd name="connsiteX1105" fmla="*/ 7703730 w 12192000"/>
              <a:gd name="connsiteY1105" fmla="*/ 6741920 h 6858000"/>
              <a:gd name="connsiteX1106" fmla="*/ 7730699 w 12192000"/>
              <a:gd name="connsiteY1106" fmla="*/ 6715527 h 6858000"/>
              <a:gd name="connsiteX1107" fmla="*/ 7706035 w 12192000"/>
              <a:gd name="connsiteY1107" fmla="*/ 6686946 h 6858000"/>
              <a:gd name="connsiteX1108" fmla="*/ 7541224 w 12192000"/>
              <a:gd name="connsiteY1108" fmla="*/ 6686830 h 6858000"/>
              <a:gd name="connsiteX1109" fmla="*/ 7479909 w 12192000"/>
              <a:gd name="connsiteY1109" fmla="*/ 6748260 h 6858000"/>
              <a:gd name="connsiteX1110" fmla="*/ 7537767 w 12192000"/>
              <a:gd name="connsiteY1110" fmla="*/ 6805887 h 6858000"/>
              <a:gd name="connsiteX1111" fmla="*/ 7576836 w 12192000"/>
              <a:gd name="connsiteY1111" fmla="*/ 6805887 h 6858000"/>
              <a:gd name="connsiteX1112" fmla="*/ 7595623 w 12192000"/>
              <a:gd name="connsiteY1112" fmla="*/ 6776843 h 6858000"/>
              <a:gd name="connsiteX1113" fmla="*/ 7576836 w 12192000"/>
              <a:gd name="connsiteY1113" fmla="*/ 6754483 h 6858000"/>
              <a:gd name="connsiteX1114" fmla="*/ 7514369 w 12192000"/>
              <a:gd name="connsiteY1114" fmla="*/ 6754715 h 6858000"/>
              <a:gd name="connsiteX1115" fmla="*/ 7514484 w 12192000"/>
              <a:gd name="connsiteY1115" fmla="*/ 6754829 h 6858000"/>
              <a:gd name="connsiteX1116" fmla="*/ 7503191 w 12192000"/>
              <a:gd name="connsiteY1116" fmla="*/ 6747453 h 6858000"/>
              <a:gd name="connsiteX1117" fmla="*/ 7514599 w 12192000"/>
              <a:gd name="connsiteY1117" fmla="*/ 6739846 h 6858000"/>
              <a:gd name="connsiteX1118" fmla="*/ 7577067 w 12192000"/>
              <a:gd name="connsiteY1118" fmla="*/ 6739731 h 6858000"/>
              <a:gd name="connsiteX1119" fmla="*/ 7595277 w 12192000"/>
              <a:gd name="connsiteY1119" fmla="*/ 6729243 h 6858000"/>
              <a:gd name="connsiteX1120" fmla="*/ 7564620 w 12192000"/>
              <a:gd name="connsiteY1120" fmla="*/ 6686830 h 6858000"/>
              <a:gd name="connsiteX1121" fmla="*/ 7541224 w 12192000"/>
              <a:gd name="connsiteY1121" fmla="*/ 6686830 h 6858000"/>
              <a:gd name="connsiteX1122" fmla="*/ 8646378 w 12192000"/>
              <a:gd name="connsiteY1122" fmla="*/ 6685748 h 6858000"/>
              <a:gd name="connsiteX1123" fmla="*/ 8627594 w 12192000"/>
              <a:gd name="connsiteY1123" fmla="*/ 6691325 h 6858000"/>
              <a:gd name="connsiteX1124" fmla="*/ 8626786 w 12192000"/>
              <a:gd name="connsiteY1124" fmla="*/ 6691325 h 6858000"/>
              <a:gd name="connsiteX1125" fmla="*/ 8622292 w 12192000"/>
              <a:gd name="connsiteY1125" fmla="*/ 6693745 h 6858000"/>
              <a:gd name="connsiteX1126" fmla="*/ 8622292 w 12192000"/>
              <a:gd name="connsiteY1126" fmla="*/ 6693860 h 6858000"/>
              <a:gd name="connsiteX1127" fmla="*/ 8621945 w 12192000"/>
              <a:gd name="connsiteY1127" fmla="*/ 6797818 h 6858000"/>
              <a:gd name="connsiteX1128" fmla="*/ 8658250 w 12192000"/>
              <a:gd name="connsiteY1128" fmla="*/ 6807270 h 6858000"/>
              <a:gd name="connsiteX1129" fmla="*/ 8668968 w 12192000"/>
              <a:gd name="connsiteY1129" fmla="*/ 6788021 h 6858000"/>
              <a:gd name="connsiteX1130" fmla="*/ 8669084 w 12192000"/>
              <a:gd name="connsiteY1130" fmla="*/ 6718179 h 6858000"/>
              <a:gd name="connsiteX1131" fmla="*/ 8659274 w 12192000"/>
              <a:gd name="connsiteY1131" fmla="*/ 6688198 h 6858000"/>
              <a:gd name="connsiteX1132" fmla="*/ 8646378 w 12192000"/>
              <a:gd name="connsiteY1132" fmla="*/ 6685748 h 6858000"/>
              <a:gd name="connsiteX1133" fmla="*/ 273903 w 12192000"/>
              <a:gd name="connsiteY1133" fmla="*/ 6685748 h 6858000"/>
              <a:gd name="connsiteX1134" fmla="*/ 255119 w 12192000"/>
              <a:gd name="connsiteY1134" fmla="*/ 6691325 h 6858000"/>
              <a:gd name="connsiteX1135" fmla="*/ 254311 w 12192000"/>
              <a:gd name="connsiteY1135" fmla="*/ 6691325 h 6858000"/>
              <a:gd name="connsiteX1136" fmla="*/ 249817 w 12192000"/>
              <a:gd name="connsiteY1136" fmla="*/ 6693745 h 6858000"/>
              <a:gd name="connsiteX1137" fmla="*/ 249817 w 12192000"/>
              <a:gd name="connsiteY1137" fmla="*/ 6693860 h 6858000"/>
              <a:gd name="connsiteX1138" fmla="*/ 249470 w 12192000"/>
              <a:gd name="connsiteY1138" fmla="*/ 6797818 h 6858000"/>
              <a:gd name="connsiteX1139" fmla="*/ 285775 w 12192000"/>
              <a:gd name="connsiteY1139" fmla="*/ 6807270 h 6858000"/>
              <a:gd name="connsiteX1140" fmla="*/ 296493 w 12192000"/>
              <a:gd name="connsiteY1140" fmla="*/ 6788021 h 6858000"/>
              <a:gd name="connsiteX1141" fmla="*/ 296609 w 12192000"/>
              <a:gd name="connsiteY1141" fmla="*/ 6718179 h 6858000"/>
              <a:gd name="connsiteX1142" fmla="*/ 286799 w 12192000"/>
              <a:gd name="connsiteY1142" fmla="*/ 6688198 h 6858000"/>
              <a:gd name="connsiteX1143" fmla="*/ 273903 w 12192000"/>
              <a:gd name="connsiteY1143" fmla="*/ 6685748 h 6858000"/>
              <a:gd name="connsiteX1144" fmla="*/ 6358156 w 12192000"/>
              <a:gd name="connsiteY1144" fmla="*/ 6685563 h 6858000"/>
              <a:gd name="connsiteX1145" fmla="*/ 6332111 w 12192000"/>
              <a:gd name="connsiteY1145" fmla="*/ 6685793 h 6858000"/>
              <a:gd name="connsiteX1146" fmla="*/ 6272409 w 12192000"/>
              <a:gd name="connsiteY1146" fmla="*/ 6744917 h 6858000"/>
              <a:gd name="connsiteX1147" fmla="*/ 6272525 w 12192000"/>
              <a:gd name="connsiteY1147" fmla="*/ 6745263 h 6858000"/>
              <a:gd name="connsiteX1148" fmla="*/ 6272293 w 12192000"/>
              <a:gd name="connsiteY1148" fmla="*/ 6786869 h 6858000"/>
              <a:gd name="connsiteX1149" fmla="*/ 6290617 w 12192000"/>
              <a:gd name="connsiteY1149" fmla="*/ 6806463 h 6858000"/>
              <a:gd name="connsiteX1150" fmla="*/ 6371295 w 12192000"/>
              <a:gd name="connsiteY1150" fmla="*/ 6806232 h 6858000"/>
              <a:gd name="connsiteX1151" fmla="*/ 6386970 w 12192000"/>
              <a:gd name="connsiteY1151" fmla="*/ 6776843 h 6858000"/>
              <a:gd name="connsiteX1152" fmla="*/ 6370373 w 12192000"/>
              <a:gd name="connsiteY1152" fmla="*/ 6753561 h 6858000"/>
              <a:gd name="connsiteX1153" fmla="*/ 6307906 w 12192000"/>
              <a:gd name="connsiteY1153" fmla="*/ 6753561 h 6858000"/>
              <a:gd name="connsiteX1154" fmla="*/ 6289928 w 12192000"/>
              <a:gd name="connsiteY1154" fmla="*/ 6745839 h 6858000"/>
              <a:gd name="connsiteX1155" fmla="*/ 6309057 w 12192000"/>
              <a:gd name="connsiteY1155" fmla="*/ 6738348 h 6858000"/>
              <a:gd name="connsiteX1156" fmla="*/ 6363689 w 12192000"/>
              <a:gd name="connsiteY1156" fmla="*/ 6738578 h 6858000"/>
              <a:gd name="connsiteX1157" fmla="*/ 6388008 w 12192000"/>
              <a:gd name="connsiteY1157" fmla="*/ 6715759 h 6858000"/>
              <a:gd name="connsiteX1158" fmla="*/ 6358156 w 12192000"/>
              <a:gd name="connsiteY1158" fmla="*/ 6685563 h 6858000"/>
              <a:gd name="connsiteX1159" fmla="*/ 7438649 w 12192000"/>
              <a:gd name="connsiteY1159" fmla="*/ 6685217 h 6858000"/>
              <a:gd name="connsiteX1160" fmla="*/ 7410411 w 12192000"/>
              <a:gd name="connsiteY1160" fmla="*/ 6712878 h 6858000"/>
              <a:gd name="connsiteX1161" fmla="*/ 7410642 w 12192000"/>
              <a:gd name="connsiteY1161" fmla="*/ 6743995 h 6858000"/>
              <a:gd name="connsiteX1162" fmla="*/ 7410411 w 12192000"/>
              <a:gd name="connsiteY1162" fmla="*/ 6785486 h 6858000"/>
              <a:gd name="connsiteX1163" fmla="*/ 7431964 w 12192000"/>
              <a:gd name="connsiteY1163" fmla="*/ 6804965 h 6858000"/>
              <a:gd name="connsiteX1164" fmla="*/ 7462160 w 12192000"/>
              <a:gd name="connsiteY1164" fmla="*/ 6786062 h 6858000"/>
              <a:gd name="connsiteX1165" fmla="*/ 7462275 w 12192000"/>
              <a:gd name="connsiteY1165" fmla="*/ 6708267 h 6858000"/>
              <a:gd name="connsiteX1166" fmla="*/ 7438649 w 12192000"/>
              <a:gd name="connsiteY1166" fmla="*/ 6685217 h 6858000"/>
              <a:gd name="connsiteX1167" fmla="*/ 7636191 w 12192000"/>
              <a:gd name="connsiteY1167" fmla="*/ 6684987 h 6858000"/>
              <a:gd name="connsiteX1168" fmla="*/ 7612104 w 12192000"/>
              <a:gd name="connsiteY1168" fmla="*/ 6711380 h 6858000"/>
              <a:gd name="connsiteX1169" fmla="*/ 7637575 w 12192000"/>
              <a:gd name="connsiteY1169" fmla="*/ 6739155 h 6858000"/>
              <a:gd name="connsiteX1170" fmla="*/ 7659934 w 12192000"/>
              <a:gd name="connsiteY1170" fmla="*/ 6712532 h 6858000"/>
              <a:gd name="connsiteX1171" fmla="*/ 7659817 w 12192000"/>
              <a:gd name="connsiteY1171" fmla="*/ 6712646 h 6858000"/>
              <a:gd name="connsiteX1172" fmla="*/ 7636191 w 12192000"/>
              <a:gd name="connsiteY1172" fmla="*/ 6684987 h 6858000"/>
              <a:gd name="connsiteX1173" fmla="*/ 6900995 w 12192000"/>
              <a:gd name="connsiteY1173" fmla="*/ 6631279 h 6858000"/>
              <a:gd name="connsiteX1174" fmla="*/ 6879444 w 12192000"/>
              <a:gd name="connsiteY1174" fmla="*/ 6651563 h 6858000"/>
              <a:gd name="connsiteX1175" fmla="*/ 6879444 w 12192000"/>
              <a:gd name="connsiteY1175" fmla="*/ 6714030 h 6858000"/>
              <a:gd name="connsiteX1176" fmla="*/ 6879444 w 12192000"/>
              <a:gd name="connsiteY1176" fmla="*/ 6714144 h 6858000"/>
              <a:gd name="connsiteX1177" fmla="*/ 6900880 w 12192000"/>
              <a:gd name="connsiteY1177" fmla="*/ 6737311 h 6858000"/>
              <a:gd name="connsiteX1178" fmla="*/ 6922318 w 12192000"/>
              <a:gd name="connsiteY1178" fmla="*/ 6714261 h 6858000"/>
              <a:gd name="connsiteX1179" fmla="*/ 6922087 w 12192000"/>
              <a:gd name="connsiteY1179" fmla="*/ 6685678 h 6858000"/>
              <a:gd name="connsiteX1180" fmla="*/ 6922318 w 12192000"/>
              <a:gd name="connsiteY1180" fmla="*/ 6651793 h 6858000"/>
              <a:gd name="connsiteX1181" fmla="*/ 6900995 w 12192000"/>
              <a:gd name="connsiteY1181" fmla="*/ 6631279 h 6858000"/>
              <a:gd name="connsiteX1182" fmla="*/ 10457226 w 12192000"/>
              <a:gd name="connsiteY1182" fmla="*/ 6627130 h 6858000"/>
              <a:gd name="connsiteX1183" fmla="*/ 10431986 w 12192000"/>
              <a:gd name="connsiteY1183" fmla="*/ 6643380 h 6858000"/>
              <a:gd name="connsiteX1184" fmla="*/ 10431756 w 12192000"/>
              <a:gd name="connsiteY1184" fmla="*/ 6723481 h 6858000"/>
              <a:gd name="connsiteX1185" fmla="*/ 10452155 w 12192000"/>
              <a:gd name="connsiteY1185" fmla="*/ 6742497 h 6858000"/>
              <a:gd name="connsiteX1186" fmla="*/ 10452155 w 12192000"/>
              <a:gd name="connsiteY1186" fmla="*/ 6742727 h 6858000"/>
              <a:gd name="connsiteX1187" fmla="*/ 10479586 w 12192000"/>
              <a:gd name="connsiteY1187" fmla="*/ 6715644 h 6858000"/>
              <a:gd name="connsiteX1188" fmla="*/ 10479354 w 12192000"/>
              <a:gd name="connsiteY1188" fmla="*/ 6687176 h 6858000"/>
              <a:gd name="connsiteX1189" fmla="*/ 10479470 w 12192000"/>
              <a:gd name="connsiteY1189" fmla="*/ 6643264 h 6858000"/>
              <a:gd name="connsiteX1190" fmla="*/ 10457226 w 12192000"/>
              <a:gd name="connsiteY1190" fmla="*/ 6627130 h 6858000"/>
              <a:gd name="connsiteX1191" fmla="*/ 2084751 w 12192000"/>
              <a:gd name="connsiteY1191" fmla="*/ 6627130 h 6858000"/>
              <a:gd name="connsiteX1192" fmla="*/ 2059511 w 12192000"/>
              <a:gd name="connsiteY1192" fmla="*/ 6643380 h 6858000"/>
              <a:gd name="connsiteX1193" fmla="*/ 2059281 w 12192000"/>
              <a:gd name="connsiteY1193" fmla="*/ 6723481 h 6858000"/>
              <a:gd name="connsiteX1194" fmla="*/ 2079680 w 12192000"/>
              <a:gd name="connsiteY1194" fmla="*/ 6742497 h 6858000"/>
              <a:gd name="connsiteX1195" fmla="*/ 2079680 w 12192000"/>
              <a:gd name="connsiteY1195" fmla="*/ 6742727 h 6858000"/>
              <a:gd name="connsiteX1196" fmla="*/ 2107111 w 12192000"/>
              <a:gd name="connsiteY1196" fmla="*/ 6715644 h 6858000"/>
              <a:gd name="connsiteX1197" fmla="*/ 2106879 w 12192000"/>
              <a:gd name="connsiteY1197" fmla="*/ 6687176 h 6858000"/>
              <a:gd name="connsiteX1198" fmla="*/ 2106995 w 12192000"/>
              <a:gd name="connsiteY1198" fmla="*/ 6643264 h 6858000"/>
              <a:gd name="connsiteX1199" fmla="*/ 2084751 w 12192000"/>
              <a:gd name="connsiteY1199" fmla="*/ 6627130 h 6858000"/>
              <a:gd name="connsiteX1200" fmla="*/ 11730536 w 12192000"/>
              <a:gd name="connsiteY1200" fmla="*/ 6626899 h 6858000"/>
              <a:gd name="connsiteX1201" fmla="*/ 11704143 w 12192000"/>
              <a:gd name="connsiteY1201" fmla="*/ 6645224 h 6858000"/>
              <a:gd name="connsiteX1202" fmla="*/ 11704143 w 12192000"/>
              <a:gd name="connsiteY1202" fmla="*/ 6718064 h 6858000"/>
              <a:gd name="connsiteX1203" fmla="*/ 11729728 w 12192000"/>
              <a:gd name="connsiteY1203" fmla="*/ 6742958 h 6858000"/>
              <a:gd name="connsiteX1204" fmla="*/ 11729960 w 12192000"/>
              <a:gd name="connsiteY1204" fmla="*/ 6742843 h 6858000"/>
              <a:gd name="connsiteX1205" fmla="*/ 11757506 w 12192000"/>
              <a:gd name="connsiteY1205" fmla="*/ 6714722 h 6858000"/>
              <a:gd name="connsiteX1206" fmla="*/ 11757274 w 12192000"/>
              <a:gd name="connsiteY1206" fmla="*/ 6686139 h 6858000"/>
              <a:gd name="connsiteX1207" fmla="*/ 11757274 w 12192000"/>
              <a:gd name="connsiteY1207" fmla="*/ 6644533 h 6858000"/>
              <a:gd name="connsiteX1208" fmla="*/ 11730536 w 12192000"/>
              <a:gd name="connsiteY1208" fmla="*/ 6626899 h 6858000"/>
              <a:gd name="connsiteX1209" fmla="*/ 3358061 w 12192000"/>
              <a:gd name="connsiteY1209" fmla="*/ 6626899 h 6858000"/>
              <a:gd name="connsiteX1210" fmla="*/ 3331668 w 12192000"/>
              <a:gd name="connsiteY1210" fmla="*/ 6645224 h 6858000"/>
              <a:gd name="connsiteX1211" fmla="*/ 3331668 w 12192000"/>
              <a:gd name="connsiteY1211" fmla="*/ 6718064 h 6858000"/>
              <a:gd name="connsiteX1212" fmla="*/ 3357253 w 12192000"/>
              <a:gd name="connsiteY1212" fmla="*/ 6742958 h 6858000"/>
              <a:gd name="connsiteX1213" fmla="*/ 3357485 w 12192000"/>
              <a:gd name="connsiteY1213" fmla="*/ 6742843 h 6858000"/>
              <a:gd name="connsiteX1214" fmla="*/ 3385031 w 12192000"/>
              <a:gd name="connsiteY1214" fmla="*/ 6714722 h 6858000"/>
              <a:gd name="connsiteX1215" fmla="*/ 3384799 w 12192000"/>
              <a:gd name="connsiteY1215" fmla="*/ 6686139 h 6858000"/>
              <a:gd name="connsiteX1216" fmla="*/ 3384799 w 12192000"/>
              <a:gd name="connsiteY1216" fmla="*/ 6644533 h 6858000"/>
              <a:gd name="connsiteX1217" fmla="*/ 3358061 w 12192000"/>
              <a:gd name="connsiteY1217" fmla="*/ 6626899 h 6858000"/>
              <a:gd name="connsiteX1218" fmla="*/ 9298449 w 12192000"/>
              <a:gd name="connsiteY1218" fmla="*/ 6626798 h 6858000"/>
              <a:gd name="connsiteX1219" fmla="*/ 9289604 w 12192000"/>
              <a:gd name="connsiteY1219" fmla="*/ 6643380 h 6858000"/>
              <a:gd name="connsiteX1220" fmla="*/ 9289948 w 12192000"/>
              <a:gd name="connsiteY1220" fmla="*/ 6726477 h 6858000"/>
              <a:gd name="connsiteX1221" fmla="*/ 9299630 w 12192000"/>
              <a:gd name="connsiteY1221" fmla="*/ 6741690 h 6858000"/>
              <a:gd name="connsiteX1222" fmla="*/ 9341928 w 12192000"/>
              <a:gd name="connsiteY1222" fmla="*/ 6709419 h 6858000"/>
              <a:gd name="connsiteX1223" fmla="*/ 9341928 w 12192000"/>
              <a:gd name="connsiteY1223" fmla="*/ 6686139 h 6858000"/>
              <a:gd name="connsiteX1224" fmla="*/ 9342159 w 12192000"/>
              <a:gd name="connsiteY1224" fmla="*/ 6644648 h 6858000"/>
              <a:gd name="connsiteX1225" fmla="*/ 9316458 w 12192000"/>
              <a:gd name="connsiteY1225" fmla="*/ 6626899 h 6858000"/>
              <a:gd name="connsiteX1226" fmla="*/ 9298449 w 12192000"/>
              <a:gd name="connsiteY1226" fmla="*/ 6626798 h 6858000"/>
              <a:gd name="connsiteX1227" fmla="*/ 925974 w 12192000"/>
              <a:gd name="connsiteY1227" fmla="*/ 6626798 h 6858000"/>
              <a:gd name="connsiteX1228" fmla="*/ 917129 w 12192000"/>
              <a:gd name="connsiteY1228" fmla="*/ 6643380 h 6858000"/>
              <a:gd name="connsiteX1229" fmla="*/ 917473 w 12192000"/>
              <a:gd name="connsiteY1229" fmla="*/ 6726477 h 6858000"/>
              <a:gd name="connsiteX1230" fmla="*/ 927155 w 12192000"/>
              <a:gd name="connsiteY1230" fmla="*/ 6741690 h 6858000"/>
              <a:gd name="connsiteX1231" fmla="*/ 969453 w 12192000"/>
              <a:gd name="connsiteY1231" fmla="*/ 6709419 h 6858000"/>
              <a:gd name="connsiteX1232" fmla="*/ 969453 w 12192000"/>
              <a:gd name="connsiteY1232" fmla="*/ 6686139 h 6858000"/>
              <a:gd name="connsiteX1233" fmla="*/ 969684 w 12192000"/>
              <a:gd name="connsiteY1233" fmla="*/ 6644648 h 6858000"/>
              <a:gd name="connsiteX1234" fmla="*/ 943983 w 12192000"/>
              <a:gd name="connsiteY1234" fmla="*/ 6626899 h 6858000"/>
              <a:gd name="connsiteX1235" fmla="*/ 925974 w 12192000"/>
              <a:gd name="connsiteY1235" fmla="*/ 6626798 h 6858000"/>
              <a:gd name="connsiteX1236" fmla="*/ 5689922 w 12192000"/>
              <a:gd name="connsiteY1236" fmla="*/ 6626784 h 6858000"/>
              <a:gd name="connsiteX1237" fmla="*/ 5669524 w 12192000"/>
              <a:gd name="connsiteY1237" fmla="*/ 6641767 h 6858000"/>
              <a:gd name="connsiteX1238" fmla="*/ 5669407 w 12192000"/>
              <a:gd name="connsiteY1238" fmla="*/ 6641651 h 6858000"/>
              <a:gd name="connsiteX1239" fmla="*/ 5669407 w 12192000"/>
              <a:gd name="connsiteY1239" fmla="*/ 6724518 h 6858000"/>
              <a:gd name="connsiteX1240" fmla="*/ 5687616 w 12192000"/>
              <a:gd name="connsiteY1240" fmla="*/ 6742151 h 6858000"/>
              <a:gd name="connsiteX1241" fmla="*/ 5717006 w 12192000"/>
              <a:gd name="connsiteY1241" fmla="*/ 6713800 h 6858000"/>
              <a:gd name="connsiteX1242" fmla="*/ 5716777 w 12192000"/>
              <a:gd name="connsiteY1242" fmla="*/ 6685332 h 6858000"/>
              <a:gd name="connsiteX1243" fmla="*/ 5716660 w 12192000"/>
              <a:gd name="connsiteY1243" fmla="*/ 6685332 h 6858000"/>
              <a:gd name="connsiteX1244" fmla="*/ 5716660 w 12192000"/>
              <a:gd name="connsiteY1244" fmla="*/ 6641305 h 6858000"/>
              <a:gd name="connsiteX1245" fmla="*/ 5689922 w 12192000"/>
              <a:gd name="connsiteY1245" fmla="*/ 6626784 h 6858000"/>
              <a:gd name="connsiteX1246" fmla="*/ 5559688 w 12192000"/>
              <a:gd name="connsiteY1246" fmla="*/ 6626784 h 6858000"/>
              <a:gd name="connsiteX1247" fmla="*/ 5533871 w 12192000"/>
              <a:gd name="connsiteY1247" fmla="*/ 6644533 h 6858000"/>
              <a:gd name="connsiteX1248" fmla="*/ 5533754 w 12192000"/>
              <a:gd name="connsiteY1248" fmla="*/ 6644648 h 6858000"/>
              <a:gd name="connsiteX1249" fmla="*/ 5533754 w 12192000"/>
              <a:gd name="connsiteY1249" fmla="*/ 6719908 h 6858000"/>
              <a:gd name="connsiteX1250" fmla="*/ 5555537 w 12192000"/>
              <a:gd name="connsiteY1250" fmla="*/ 6742497 h 6858000"/>
              <a:gd name="connsiteX1251" fmla="*/ 5586542 w 12192000"/>
              <a:gd name="connsiteY1251" fmla="*/ 6711034 h 6858000"/>
              <a:gd name="connsiteX1252" fmla="*/ 5586310 w 12192000"/>
              <a:gd name="connsiteY1252" fmla="*/ 6682451 h 6858000"/>
              <a:gd name="connsiteX1253" fmla="*/ 5586426 w 12192000"/>
              <a:gd name="connsiteY1253" fmla="*/ 6643495 h 6858000"/>
              <a:gd name="connsiteX1254" fmla="*/ 5559688 w 12192000"/>
              <a:gd name="connsiteY1254" fmla="*/ 6626784 h 6858000"/>
              <a:gd name="connsiteX1255" fmla="*/ 10400148 w 12192000"/>
              <a:gd name="connsiteY1255" fmla="*/ 6626697 h 6858000"/>
              <a:gd name="connsiteX1256" fmla="*/ 10381506 w 12192000"/>
              <a:gd name="connsiteY1256" fmla="*/ 6627015 h 6858000"/>
              <a:gd name="connsiteX1257" fmla="*/ 10364218 w 12192000"/>
              <a:gd name="connsiteY1257" fmla="*/ 6642573 h 6858000"/>
              <a:gd name="connsiteX1258" fmla="*/ 10364333 w 12192000"/>
              <a:gd name="connsiteY1258" fmla="*/ 6642458 h 6858000"/>
              <a:gd name="connsiteX1259" fmla="*/ 10364333 w 12192000"/>
              <a:gd name="connsiteY1259" fmla="*/ 6725555 h 6858000"/>
              <a:gd name="connsiteX1260" fmla="*/ 10380584 w 12192000"/>
              <a:gd name="connsiteY1260" fmla="*/ 6742613 h 6858000"/>
              <a:gd name="connsiteX1261" fmla="*/ 10412048 w 12192000"/>
              <a:gd name="connsiteY1261" fmla="*/ 6713685 h 6858000"/>
              <a:gd name="connsiteX1262" fmla="*/ 10411817 w 12192000"/>
              <a:gd name="connsiteY1262" fmla="*/ 6685217 h 6858000"/>
              <a:gd name="connsiteX1263" fmla="*/ 10411586 w 12192000"/>
              <a:gd name="connsiteY1263" fmla="*/ 6685217 h 6858000"/>
              <a:gd name="connsiteX1264" fmla="*/ 10411356 w 12192000"/>
              <a:gd name="connsiteY1264" fmla="*/ 6641075 h 6858000"/>
              <a:gd name="connsiteX1265" fmla="*/ 10400148 w 12192000"/>
              <a:gd name="connsiteY1265" fmla="*/ 6626697 h 6858000"/>
              <a:gd name="connsiteX1266" fmla="*/ 2027673 w 12192000"/>
              <a:gd name="connsiteY1266" fmla="*/ 6626697 h 6858000"/>
              <a:gd name="connsiteX1267" fmla="*/ 2009031 w 12192000"/>
              <a:gd name="connsiteY1267" fmla="*/ 6627015 h 6858000"/>
              <a:gd name="connsiteX1268" fmla="*/ 1991743 w 12192000"/>
              <a:gd name="connsiteY1268" fmla="*/ 6642573 h 6858000"/>
              <a:gd name="connsiteX1269" fmla="*/ 1991858 w 12192000"/>
              <a:gd name="connsiteY1269" fmla="*/ 6642458 h 6858000"/>
              <a:gd name="connsiteX1270" fmla="*/ 1991858 w 12192000"/>
              <a:gd name="connsiteY1270" fmla="*/ 6725555 h 6858000"/>
              <a:gd name="connsiteX1271" fmla="*/ 2008109 w 12192000"/>
              <a:gd name="connsiteY1271" fmla="*/ 6742613 h 6858000"/>
              <a:gd name="connsiteX1272" fmla="*/ 2039573 w 12192000"/>
              <a:gd name="connsiteY1272" fmla="*/ 6713685 h 6858000"/>
              <a:gd name="connsiteX1273" fmla="*/ 2039342 w 12192000"/>
              <a:gd name="connsiteY1273" fmla="*/ 6685217 h 6858000"/>
              <a:gd name="connsiteX1274" fmla="*/ 2039111 w 12192000"/>
              <a:gd name="connsiteY1274" fmla="*/ 6685217 h 6858000"/>
              <a:gd name="connsiteX1275" fmla="*/ 2038881 w 12192000"/>
              <a:gd name="connsiteY1275" fmla="*/ 6641075 h 6858000"/>
              <a:gd name="connsiteX1276" fmla="*/ 2027673 w 12192000"/>
              <a:gd name="connsiteY1276" fmla="*/ 6626697 h 6858000"/>
              <a:gd name="connsiteX1277" fmla="*/ 10594262 w 12192000"/>
              <a:gd name="connsiteY1277" fmla="*/ 6626668 h 6858000"/>
              <a:gd name="connsiteX1278" fmla="*/ 10567638 w 12192000"/>
              <a:gd name="connsiteY1278" fmla="*/ 6644417 h 6858000"/>
              <a:gd name="connsiteX1279" fmla="*/ 10567638 w 12192000"/>
              <a:gd name="connsiteY1279" fmla="*/ 6724633 h 6858000"/>
              <a:gd name="connsiteX1280" fmla="*/ 10584004 w 12192000"/>
              <a:gd name="connsiteY1280" fmla="*/ 6742382 h 6858000"/>
              <a:gd name="connsiteX1281" fmla="*/ 10584120 w 12192000"/>
              <a:gd name="connsiteY1281" fmla="*/ 6742382 h 6858000"/>
              <a:gd name="connsiteX1282" fmla="*/ 10615122 w 12192000"/>
              <a:gd name="connsiteY1282" fmla="*/ 6714030 h 6858000"/>
              <a:gd name="connsiteX1283" fmla="*/ 10614776 w 12192000"/>
              <a:gd name="connsiteY1283" fmla="*/ 6685563 h 6858000"/>
              <a:gd name="connsiteX1284" fmla="*/ 10615008 w 12192000"/>
              <a:gd name="connsiteY1284" fmla="*/ 6644187 h 6858000"/>
              <a:gd name="connsiteX1285" fmla="*/ 10594262 w 12192000"/>
              <a:gd name="connsiteY1285" fmla="*/ 6626668 h 6858000"/>
              <a:gd name="connsiteX1286" fmla="*/ 9719380 w 12192000"/>
              <a:gd name="connsiteY1286" fmla="*/ 6626668 h 6858000"/>
              <a:gd name="connsiteX1287" fmla="*/ 9696560 w 12192000"/>
              <a:gd name="connsiteY1287" fmla="*/ 6650641 h 6858000"/>
              <a:gd name="connsiteX1288" fmla="*/ 9696560 w 12192000"/>
              <a:gd name="connsiteY1288" fmla="*/ 6650756 h 6858000"/>
              <a:gd name="connsiteX1289" fmla="*/ 9718919 w 12192000"/>
              <a:gd name="connsiteY1289" fmla="*/ 6673692 h 6858000"/>
              <a:gd name="connsiteX1290" fmla="*/ 9744736 w 12192000"/>
              <a:gd name="connsiteY1290" fmla="*/ 6651908 h 6858000"/>
              <a:gd name="connsiteX1291" fmla="*/ 9719380 w 12192000"/>
              <a:gd name="connsiteY1291" fmla="*/ 6626668 h 6858000"/>
              <a:gd name="connsiteX1292" fmla="*/ 2221787 w 12192000"/>
              <a:gd name="connsiteY1292" fmla="*/ 6626668 h 6858000"/>
              <a:gd name="connsiteX1293" fmla="*/ 2195163 w 12192000"/>
              <a:gd name="connsiteY1293" fmla="*/ 6644417 h 6858000"/>
              <a:gd name="connsiteX1294" fmla="*/ 2195163 w 12192000"/>
              <a:gd name="connsiteY1294" fmla="*/ 6724633 h 6858000"/>
              <a:gd name="connsiteX1295" fmla="*/ 2211529 w 12192000"/>
              <a:gd name="connsiteY1295" fmla="*/ 6742382 h 6858000"/>
              <a:gd name="connsiteX1296" fmla="*/ 2211645 w 12192000"/>
              <a:gd name="connsiteY1296" fmla="*/ 6742382 h 6858000"/>
              <a:gd name="connsiteX1297" fmla="*/ 2242647 w 12192000"/>
              <a:gd name="connsiteY1297" fmla="*/ 6714030 h 6858000"/>
              <a:gd name="connsiteX1298" fmla="*/ 2242301 w 12192000"/>
              <a:gd name="connsiteY1298" fmla="*/ 6685563 h 6858000"/>
              <a:gd name="connsiteX1299" fmla="*/ 2242533 w 12192000"/>
              <a:gd name="connsiteY1299" fmla="*/ 6644187 h 6858000"/>
              <a:gd name="connsiteX1300" fmla="*/ 2221787 w 12192000"/>
              <a:gd name="connsiteY1300" fmla="*/ 6626668 h 6858000"/>
              <a:gd name="connsiteX1301" fmla="*/ 1346905 w 12192000"/>
              <a:gd name="connsiteY1301" fmla="*/ 6626668 h 6858000"/>
              <a:gd name="connsiteX1302" fmla="*/ 1324085 w 12192000"/>
              <a:gd name="connsiteY1302" fmla="*/ 6650641 h 6858000"/>
              <a:gd name="connsiteX1303" fmla="*/ 1324085 w 12192000"/>
              <a:gd name="connsiteY1303" fmla="*/ 6650756 h 6858000"/>
              <a:gd name="connsiteX1304" fmla="*/ 1346444 w 12192000"/>
              <a:gd name="connsiteY1304" fmla="*/ 6673692 h 6858000"/>
              <a:gd name="connsiteX1305" fmla="*/ 1372261 w 12192000"/>
              <a:gd name="connsiteY1305" fmla="*/ 6651908 h 6858000"/>
              <a:gd name="connsiteX1306" fmla="*/ 1346905 w 12192000"/>
              <a:gd name="connsiteY1306" fmla="*/ 6626668 h 6858000"/>
              <a:gd name="connsiteX1307" fmla="*/ 10529490 w 12192000"/>
              <a:gd name="connsiteY1307" fmla="*/ 6626554 h 6858000"/>
              <a:gd name="connsiteX1308" fmla="*/ 10499755 w 12192000"/>
              <a:gd name="connsiteY1308" fmla="*/ 6653637 h 6858000"/>
              <a:gd name="connsiteX1309" fmla="*/ 10499985 w 12192000"/>
              <a:gd name="connsiteY1309" fmla="*/ 6682105 h 6858000"/>
              <a:gd name="connsiteX1310" fmla="*/ 10499755 w 12192000"/>
              <a:gd name="connsiteY1310" fmla="*/ 6723481 h 6858000"/>
              <a:gd name="connsiteX1311" fmla="*/ 10521998 w 12192000"/>
              <a:gd name="connsiteY1311" fmla="*/ 6742267 h 6858000"/>
              <a:gd name="connsiteX1312" fmla="*/ 10547585 w 12192000"/>
              <a:gd name="connsiteY1312" fmla="*/ 6723250 h 6858000"/>
              <a:gd name="connsiteX1313" fmla="*/ 10547469 w 12192000"/>
              <a:gd name="connsiteY1313" fmla="*/ 6645570 h 6858000"/>
              <a:gd name="connsiteX1314" fmla="*/ 10529490 w 12192000"/>
              <a:gd name="connsiteY1314" fmla="*/ 6626554 h 6858000"/>
              <a:gd name="connsiteX1315" fmla="*/ 8110109 w 12192000"/>
              <a:gd name="connsiteY1315" fmla="*/ 6626554 h 6858000"/>
              <a:gd name="connsiteX1316" fmla="*/ 8084408 w 12192000"/>
              <a:gd name="connsiteY1316" fmla="*/ 6645685 h 6858000"/>
              <a:gd name="connsiteX1317" fmla="*/ 8084293 w 12192000"/>
              <a:gd name="connsiteY1317" fmla="*/ 6645685 h 6858000"/>
              <a:gd name="connsiteX1318" fmla="*/ 8084178 w 12192000"/>
              <a:gd name="connsiteY1318" fmla="*/ 6715874 h 6858000"/>
              <a:gd name="connsiteX1319" fmla="*/ 8108842 w 12192000"/>
              <a:gd name="connsiteY1319" fmla="*/ 6742613 h 6858000"/>
              <a:gd name="connsiteX1320" fmla="*/ 8132008 w 12192000"/>
              <a:gd name="connsiteY1320" fmla="*/ 6716105 h 6858000"/>
              <a:gd name="connsiteX1321" fmla="*/ 8131777 w 12192000"/>
              <a:gd name="connsiteY1321" fmla="*/ 6684871 h 6858000"/>
              <a:gd name="connsiteX1322" fmla="*/ 8132008 w 12192000"/>
              <a:gd name="connsiteY1322" fmla="*/ 6645916 h 6858000"/>
              <a:gd name="connsiteX1323" fmla="*/ 8110109 w 12192000"/>
              <a:gd name="connsiteY1323" fmla="*/ 6626554 h 6858000"/>
              <a:gd name="connsiteX1324" fmla="*/ 4501784 w 12192000"/>
              <a:gd name="connsiteY1324" fmla="*/ 6626554 h 6858000"/>
              <a:gd name="connsiteX1325" fmla="*/ 4459601 w 12192000"/>
              <a:gd name="connsiteY1325" fmla="*/ 6658824 h 6858000"/>
              <a:gd name="connsiteX1326" fmla="*/ 4459601 w 12192000"/>
              <a:gd name="connsiteY1326" fmla="*/ 6682220 h 6858000"/>
              <a:gd name="connsiteX1327" fmla="*/ 4459601 w 12192000"/>
              <a:gd name="connsiteY1327" fmla="*/ 6726362 h 6858000"/>
              <a:gd name="connsiteX1328" fmla="*/ 4469281 w 12192000"/>
              <a:gd name="connsiteY1328" fmla="*/ 6741575 h 6858000"/>
              <a:gd name="connsiteX1329" fmla="*/ 4511694 w 12192000"/>
              <a:gd name="connsiteY1329" fmla="*/ 6709190 h 6858000"/>
              <a:gd name="connsiteX1330" fmla="*/ 4511694 w 12192000"/>
              <a:gd name="connsiteY1330" fmla="*/ 6709073 h 6858000"/>
              <a:gd name="connsiteX1331" fmla="*/ 4511694 w 12192000"/>
              <a:gd name="connsiteY1331" fmla="*/ 6644187 h 6858000"/>
              <a:gd name="connsiteX1332" fmla="*/ 4501784 w 12192000"/>
              <a:gd name="connsiteY1332" fmla="*/ 6626554 h 6858000"/>
              <a:gd name="connsiteX1333" fmla="*/ 4418572 w 12192000"/>
              <a:gd name="connsiteY1333" fmla="*/ 6626554 h 6858000"/>
              <a:gd name="connsiteX1334" fmla="*/ 4396674 w 12192000"/>
              <a:gd name="connsiteY1334" fmla="*/ 6642804 h 6858000"/>
              <a:gd name="connsiteX1335" fmla="*/ 4396561 w 12192000"/>
              <a:gd name="connsiteY1335" fmla="*/ 6642919 h 6858000"/>
              <a:gd name="connsiteX1336" fmla="*/ 4396561 w 12192000"/>
              <a:gd name="connsiteY1336" fmla="*/ 6723135 h 6858000"/>
              <a:gd name="connsiteX1337" fmla="*/ 4416267 w 12192000"/>
              <a:gd name="connsiteY1337" fmla="*/ 6742151 h 6858000"/>
              <a:gd name="connsiteX1338" fmla="*/ 4444157 w 12192000"/>
              <a:gd name="connsiteY1338" fmla="*/ 6714837 h 6858000"/>
              <a:gd name="connsiteX1339" fmla="*/ 4443927 w 12192000"/>
              <a:gd name="connsiteY1339" fmla="*/ 6683834 h 6858000"/>
              <a:gd name="connsiteX1340" fmla="*/ 4444157 w 12192000"/>
              <a:gd name="connsiteY1340" fmla="*/ 6683834 h 6858000"/>
              <a:gd name="connsiteX1341" fmla="*/ 4444157 w 12192000"/>
              <a:gd name="connsiteY1341" fmla="*/ 6642458 h 6858000"/>
              <a:gd name="connsiteX1342" fmla="*/ 4418572 w 12192000"/>
              <a:gd name="connsiteY1342" fmla="*/ 6626554 h 6858000"/>
              <a:gd name="connsiteX1343" fmla="*/ 2157015 w 12192000"/>
              <a:gd name="connsiteY1343" fmla="*/ 6626554 h 6858000"/>
              <a:gd name="connsiteX1344" fmla="*/ 2127280 w 12192000"/>
              <a:gd name="connsiteY1344" fmla="*/ 6653637 h 6858000"/>
              <a:gd name="connsiteX1345" fmla="*/ 2127510 w 12192000"/>
              <a:gd name="connsiteY1345" fmla="*/ 6682105 h 6858000"/>
              <a:gd name="connsiteX1346" fmla="*/ 2127280 w 12192000"/>
              <a:gd name="connsiteY1346" fmla="*/ 6723481 h 6858000"/>
              <a:gd name="connsiteX1347" fmla="*/ 2149523 w 12192000"/>
              <a:gd name="connsiteY1347" fmla="*/ 6742267 h 6858000"/>
              <a:gd name="connsiteX1348" fmla="*/ 2175110 w 12192000"/>
              <a:gd name="connsiteY1348" fmla="*/ 6723250 h 6858000"/>
              <a:gd name="connsiteX1349" fmla="*/ 2174994 w 12192000"/>
              <a:gd name="connsiteY1349" fmla="*/ 6645570 h 6858000"/>
              <a:gd name="connsiteX1350" fmla="*/ 2157015 w 12192000"/>
              <a:gd name="connsiteY1350" fmla="*/ 6626554 h 6858000"/>
              <a:gd name="connsiteX1351" fmla="*/ 11603643 w 12192000"/>
              <a:gd name="connsiteY1351" fmla="*/ 6626438 h 6858000"/>
              <a:gd name="connsiteX1352" fmla="*/ 11603758 w 12192000"/>
              <a:gd name="connsiteY1352" fmla="*/ 6626554 h 6858000"/>
              <a:gd name="connsiteX1353" fmla="*/ 11574024 w 12192000"/>
              <a:gd name="connsiteY1353" fmla="*/ 6653753 h 6858000"/>
              <a:gd name="connsiteX1354" fmla="*/ 11574253 w 12192000"/>
              <a:gd name="connsiteY1354" fmla="*/ 6682220 h 6858000"/>
              <a:gd name="connsiteX1355" fmla="*/ 11574024 w 12192000"/>
              <a:gd name="connsiteY1355" fmla="*/ 6723596 h 6858000"/>
              <a:gd name="connsiteX1356" fmla="*/ 11596267 w 12192000"/>
              <a:gd name="connsiteY1356" fmla="*/ 6742267 h 6858000"/>
              <a:gd name="connsiteX1357" fmla="*/ 11621622 w 12192000"/>
              <a:gd name="connsiteY1357" fmla="*/ 6723020 h 6858000"/>
              <a:gd name="connsiteX1358" fmla="*/ 11621622 w 12192000"/>
              <a:gd name="connsiteY1358" fmla="*/ 6645340 h 6858000"/>
              <a:gd name="connsiteX1359" fmla="*/ 11603643 w 12192000"/>
              <a:gd name="connsiteY1359" fmla="*/ 6626438 h 6858000"/>
              <a:gd name="connsiteX1360" fmla="*/ 11530458 w 12192000"/>
              <a:gd name="connsiteY1360" fmla="*/ 6626438 h 6858000"/>
              <a:gd name="connsiteX1361" fmla="*/ 11505448 w 12192000"/>
              <a:gd name="connsiteY1361" fmla="*/ 6649488 h 6858000"/>
              <a:gd name="connsiteX1362" fmla="*/ 11529882 w 12192000"/>
              <a:gd name="connsiteY1362" fmla="*/ 6673807 h 6858000"/>
              <a:gd name="connsiteX1363" fmla="*/ 11553969 w 12192000"/>
              <a:gd name="connsiteY1363" fmla="*/ 6652830 h 6858000"/>
              <a:gd name="connsiteX1364" fmla="*/ 11530458 w 12192000"/>
              <a:gd name="connsiteY1364" fmla="*/ 6626438 h 6858000"/>
              <a:gd name="connsiteX1365" fmla="*/ 6773411 w 12192000"/>
              <a:gd name="connsiteY1365" fmla="*/ 6626438 h 6858000"/>
              <a:gd name="connsiteX1366" fmla="*/ 6743675 w 12192000"/>
              <a:gd name="connsiteY1366" fmla="*/ 6653522 h 6858000"/>
              <a:gd name="connsiteX1367" fmla="*/ 6744024 w 12192000"/>
              <a:gd name="connsiteY1367" fmla="*/ 6684525 h 6858000"/>
              <a:gd name="connsiteX1368" fmla="*/ 6743908 w 12192000"/>
              <a:gd name="connsiteY1368" fmla="*/ 6725901 h 6858000"/>
              <a:gd name="connsiteX1369" fmla="*/ 6766035 w 12192000"/>
              <a:gd name="connsiteY1369" fmla="*/ 6741806 h 6858000"/>
              <a:gd name="connsiteX1370" fmla="*/ 6791276 w 12192000"/>
              <a:gd name="connsiteY1370" fmla="*/ 6725555 h 6858000"/>
              <a:gd name="connsiteX1371" fmla="*/ 6791276 w 12192000"/>
              <a:gd name="connsiteY1371" fmla="*/ 6642804 h 6858000"/>
              <a:gd name="connsiteX1372" fmla="*/ 6773411 w 12192000"/>
              <a:gd name="connsiteY1372" fmla="*/ 6626438 h 6858000"/>
              <a:gd name="connsiteX1373" fmla="*/ 5762994 w 12192000"/>
              <a:gd name="connsiteY1373" fmla="*/ 6626438 h 6858000"/>
              <a:gd name="connsiteX1374" fmla="*/ 5737178 w 12192000"/>
              <a:gd name="connsiteY1374" fmla="*/ 6645224 h 6858000"/>
              <a:gd name="connsiteX1375" fmla="*/ 5737178 w 12192000"/>
              <a:gd name="connsiteY1375" fmla="*/ 6723020 h 6858000"/>
              <a:gd name="connsiteX1376" fmla="*/ 5757462 w 12192000"/>
              <a:gd name="connsiteY1376" fmla="*/ 6742267 h 6858000"/>
              <a:gd name="connsiteX1377" fmla="*/ 5757576 w 12192000"/>
              <a:gd name="connsiteY1377" fmla="*/ 6742151 h 6858000"/>
              <a:gd name="connsiteX1378" fmla="*/ 5784890 w 12192000"/>
              <a:gd name="connsiteY1378" fmla="*/ 6715527 h 6858000"/>
              <a:gd name="connsiteX1379" fmla="*/ 5784661 w 12192000"/>
              <a:gd name="connsiteY1379" fmla="*/ 6684410 h 6858000"/>
              <a:gd name="connsiteX1380" fmla="*/ 5784890 w 12192000"/>
              <a:gd name="connsiteY1380" fmla="*/ 6645570 h 6858000"/>
              <a:gd name="connsiteX1381" fmla="*/ 5762994 w 12192000"/>
              <a:gd name="connsiteY1381" fmla="*/ 6626438 h 6858000"/>
              <a:gd name="connsiteX1382" fmla="*/ 4355529 w 12192000"/>
              <a:gd name="connsiteY1382" fmla="*/ 6626438 h 6858000"/>
              <a:gd name="connsiteX1383" fmla="*/ 4328790 w 12192000"/>
              <a:gd name="connsiteY1383" fmla="*/ 6644302 h 6858000"/>
              <a:gd name="connsiteX1384" fmla="*/ 4328907 w 12192000"/>
              <a:gd name="connsiteY1384" fmla="*/ 6724403 h 6858000"/>
              <a:gd name="connsiteX1385" fmla="*/ 4345387 w 12192000"/>
              <a:gd name="connsiteY1385" fmla="*/ 6742036 h 6858000"/>
              <a:gd name="connsiteX1386" fmla="*/ 4376389 w 12192000"/>
              <a:gd name="connsiteY1386" fmla="*/ 6713685 h 6858000"/>
              <a:gd name="connsiteX1387" fmla="*/ 4376160 w 12192000"/>
              <a:gd name="connsiteY1387" fmla="*/ 6685332 h 6858000"/>
              <a:gd name="connsiteX1388" fmla="*/ 4376389 w 12192000"/>
              <a:gd name="connsiteY1388" fmla="*/ 6643956 h 6858000"/>
              <a:gd name="connsiteX1389" fmla="*/ 4355529 w 12192000"/>
              <a:gd name="connsiteY1389" fmla="*/ 6626438 h 6858000"/>
              <a:gd name="connsiteX1390" fmla="*/ 3231168 w 12192000"/>
              <a:gd name="connsiteY1390" fmla="*/ 6626438 h 6858000"/>
              <a:gd name="connsiteX1391" fmla="*/ 3231283 w 12192000"/>
              <a:gd name="connsiteY1391" fmla="*/ 6626554 h 6858000"/>
              <a:gd name="connsiteX1392" fmla="*/ 3201549 w 12192000"/>
              <a:gd name="connsiteY1392" fmla="*/ 6653753 h 6858000"/>
              <a:gd name="connsiteX1393" fmla="*/ 3201778 w 12192000"/>
              <a:gd name="connsiteY1393" fmla="*/ 6682220 h 6858000"/>
              <a:gd name="connsiteX1394" fmla="*/ 3201549 w 12192000"/>
              <a:gd name="connsiteY1394" fmla="*/ 6723596 h 6858000"/>
              <a:gd name="connsiteX1395" fmla="*/ 3223792 w 12192000"/>
              <a:gd name="connsiteY1395" fmla="*/ 6742267 h 6858000"/>
              <a:gd name="connsiteX1396" fmla="*/ 3249147 w 12192000"/>
              <a:gd name="connsiteY1396" fmla="*/ 6723020 h 6858000"/>
              <a:gd name="connsiteX1397" fmla="*/ 3249147 w 12192000"/>
              <a:gd name="connsiteY1397" fmla="*/ 6645340 h 6858000"/>
              <a:gd name="connsiteX1398" fmla="*/ 3231168 w 12192000"/>
              <a:gd name="connsiteY1398" fmla="*/ 6626438 h 6858000"/>
              <a:gd name="connsiteX1399" fmla="*/ 3157983 w 12192000"/>
              <a:gd name="connsiteY1399" fmla="*/ 6626438 h 6858000"/>
              <a:gd name="connsiteX1400" fmla="*/ 3132973 w 12192000"/>
              <a:gd name="connsiteY1400" fmla="*/ 6649488 h 6858000"/>
              <a:gd name="connsiteX1401" fmla="*/ 3157407 w 12192000"/>
              <a:gd name="connsiteY1401" fmla="*/ 6673807 h 6858000"/>
              <a:gd name="connsiteX1402" fmla="*/ 3181494 w 12192000"/>
              <a:gd name="connsiteY1402" fmla="*/ 6652830 h 6858000"/>
              <a:gd name="connsiteX1403" fmla="*/ 3157983 w 12192000"/>
              <a:gd name="connsiteY1403" fmla="*/ 6626438 h 6858000"/>
              <a:gd name="connsiteX1404" fmla="*/ 10926650 w 12192000"/>
              <a:gd name="connsiteY1404" fmla="*/ 6626323 h 6858000"/>
              <a:gd name="connsiteX1405" fmla="*/ 10900373 w 12192000"/>
              <a:gd name="connsiteY1405" fmla="*/ 6650756 h 6858000"/>
              <a:gd name="connsiteX1406" fmla="*/ 10900256 w 12192000"/>
              <a:gd name="connsiteY1406" fmla="*/ 6650756 h 6858000"/>
              <a:gd name="connsiteX1407" fmla="*/ 10927802 w 12192000"/>
              <a:gd name="connsiteY1407" fmla="*/ 6673462 h 6858000"/>
              <a:gd name="connsiteX1408" fmla="*/ 10948664 w 12192000"/>
              <a:gd name="connsiteY1408" fmla="*/ 6651102 h 6858000"/>
              <a:gd name="connsiteX1409" fmla="*/ 10926650 w 12192000"/>
              <a:gd name="connsiteY1409" fmla="*/ 6626323 h 6858000"/>
              <a:gd name="connsiteX1410" fmla="*/ 9246614 w 12192000"/>
              <a:gd name="connsiteY1410" fmla="*/ 6626323 h 6858000"/>
              <a:gd name="connsiteX1411" fmla="*/ 9221604 w 12192000"/>
              <a:gd name="connsiteY1411" fmla="*/ 6646031 h 6858000"/>
              <a:gd name="connsiteX1412" fmla="*/ 9221490 w 12192000"/>
              <a:gd name="connsiteY1412" fmla="*/ 6646031 h 6858000"/>
              <a:gd name="connsiteX1413" fmla="*/ 9224024 w 12192000"/>
              <a:gd name="connsiteY1413" fmla="*/ 6723711 h 6858000"/>
              <a:gd name="connsiteX1414" fmla="*/ 9242927 w 12192000"/>
              <a:gd name="connsiteY1414" fmla="*/ 6742267 h 6858000"/>
              <a:gd name="connsiteX1415" fmla="*/ 9274620 w 12192000"/>
              <a:gd name="connsiteY1415" fmla="*/ 6713222 h 6858000"/>
              <a:gd name="connsiteX1416" fmla="*/ 9274390 w 12192000"/>
              <a:gd name="connsiteY1416" fmla="*/ 6684641 h 6858000"/>
              <a:gd name="connsiteX1417" fmla="*/ 9274506 w 12192000"/>
              <a:gd name="connsiteY1417" fmla="*/ 6645570 h 6858000"/>
              <a:gd name="connsiteX1418" fmla="*/ 9246614 w 12192000"/>
              <a:gd name="connsiteY1418" fmla="*/ 6626323 h 6858000"/>
              <a:gd name="connsiteX1419" fmla="*/ 6837032 w 12192000"/>
              <a:gd name="connsiteY1419" fmla="*/ 6626323 h 6858000"/>
              <a:gd name="connsiteX1420" fmla="*/ 6811560 w 12192000"/>
              <a:gd name="connsiteY1420" fmla="*/ 6645685 h 6858000"/>
              <a:gd name="connsiteX1421" fmla="*/ 6811560 w 12192000"/>
              <a:gd name="connsiteY1421" fmla="*/ 6715527 h 6858000"/>
              <a:gd name="connsiteX1422" fmla="*/ 6834958 w 12192000"/>
              <a:gd name="connsiteY1422" fmla="*/ 6742727 h 6858000"/>
              <a:gd name="connsiteX1423" fmla="*/ 6859273 w 12192000"/>
              <a:gd name="connsiteY1423" fmla="*/ 6714952 h 6858000"/>
              <a:gd name="connsiteX1424" fmla="*/ 6859043 w 12192000"/>
              <a:gd name="connsiteY1424" fmla="*/ 6686484 h 6858000"/>
              <a:gd name="connsiteX1425" fmla="*/ 6859273 w 12192000"/>
              <a:gd name="connsiteY1425" fmla="*/ 6645109 h 6858000"/>
              <a:gd name="connsiteX1426" fmla="*/ 6837032 w 12192000"/>
              <a:gd name="connsiteY1426" fmla="*/ 6626323 h 6858000"/>
              <a:gd name="connsiteX1427" fmla="*/ 5627111 w 12192000"/>
              <a:gd name="connsiteY1427" fmla="*/ 6626323 h 6858000"/>
              <a:gd name="connsiteX1428" fmla="*/ 5601179 w 12192000"/>
              <a:gd name="connsiteY1428" fmla="*/ 6645454 h 6858000"/>
              <a:gd name="connsiteX1429" fmla="*/ 5601179 w 12192000"/>
              <a:gd name="connsiteY1429" fmla="*/ 6715644 h 6858000"/>
              <a:gd name="connsiteX1430" fmla="*/ 5601179 w 12192000"/>
              <a:gd name="connsiteY1430" fmla="*/ 6715759 h 6858000"/>
              <a:gd name="connsiteX1431" fmla="*/ 5624691 w 12192000"/>
              <a:gd name="connsiteY1431" fmla="*/ 6743073 h 6858000"/>
              <a:gd name="connsiteX1432" fmla="*/ 5649354 w 12192000"/>
              <a:gd name="connsiteY1432" fmla="*/ 6715413 h 6858000"/>
              <a:gd name="connsiteX1433" fmla="*/ 5649124 w 12192000"/>
              <a:gd name="connsiteY1433" fmla="*/ 6684180 h 6858000"/>
              <a:gd name="connsiteX1434" fmla="*/ 5649354 w 12192000"/>
              <a:gd name="connsiteY1434" fmla="*/ 6645224 h 6858000"/>
              <a:gd name="connsiteX1435" fmla="*/ 5627111 w 12192000"/>
              <a:gd name="connsiteY1435" fmla="*/ 6626323 h 6858000"/>
              <a:gd name="connsiteX1436" fmla="*/ 2554175 w 12192000"/>
              <a:gd name="connsiteY1436" fmla="*/ 6626323 h 6858000"/>
              <a:gd name="connsiteX1437" fmla="*/ 2527898 w 12192000"/>
              <a:gd name="connsiteY1437" fmla="*/ 6650756 h 6858000"/>
              <a:gd name="connsiteX1438" fmla="*/ 2527781 w 12192000"/>
              <a:gd name="connsiteY1438" fmla="*/ 6650756 h 6858000"/>
              <a:gd name="connsiteX1439" fmla="*/ 2555327 w 12192000"/>
              <a:gd name="connsiteY1439" fmla="*/ 6673462 h 6858000"/>
              <a:gd name="connsiteX1440" fmla="*/ 2576189 w 12192000"/>
              <a:gd name="connsiteY1440" fmla="*/ 6651102 h 6858000"/>
              <a:gd name="connsiteX1441" fmla="*/ 2554175 w 12192000"/>
              <a:gd name="connsiteY1441" fmla="*/ 6626323 h 6858000"/>
              <a:gd name="connsiteX1442" fmla="*/ 874139 w 12192000"/>
              <a:gd name="connsiteY1442" fmla="*/ 6626323 h 6858000"/>
              <a:gd name="connsiteX1443" fmla="*/ 849129 w 12192000"/>
              <a:gd name="connsiteY1443" fmla="*/ 6646031 h 6858000"/>
              <a:gd name="connsiteX1444" fmla="*/ 849015 w 12192000"/>
              <a:gd name="connsiteY1444" fmla="*/ 6646031 h 6858000"/>
              <a:gd name="connsiteX1445" fmla="*/ 851549 w 12192000"/>
              <a:gd name="connsiteY1445" fmla="*/ 6723711 h 6858000"/>
              <a:gd name="connsiteX1446" fmla="*/ 870452 w 12192000"/>
              <a:gd name="connsiteY1446" fmla="*/ 6742267 h 6858000"/>
              <a:gd name="connsiteX1447" fmla="*/ 902145 w 12192000"/>
              <a:gd name="connsiteY1447" fmla="*/ 6713222 h 6858000"/>
              <a:gd name="connsiteX1448" fmla="*/ 901915 w 12192000"/>
              <a:gd name="connsiteY1448" fmla="*/ 6684641 h 6858000"/>
              <a:gd name="connsiteX1449" fmla="*/ 902031 w 12192000"/>
              <a:gd name="connsiteY1449" fmla="*/ 6645570 h 6858000"/>
              <a:gd name="connsiteX1450" fmla="*/ 874139 w 12192000"/>
              <a:gd name="connsiteY1450" fmla="*/ 6626323 h 6858000"/>
              <a:gd name="connsiteX1451" fmla="*/ 11662076 w 12192000"/>
              <a:gd name="connsiteY1451" fmla="*/ 6626208 h 6858000"/>
              <a:gd name="connsiteX1452" fmla="*/ 11636374 w 12192000"/>
              <a:gd name="connsiteY1452" fmla="*/ 6652715 h 6858000"/>
              <a:gd name="connsiteX1453" fmla="*/ 11636374 w 12192000"/>
              <a:gd name="connsiteY1453" fmla="*/ 6714952 h 6858000"/>
              <a:gd name="connsiteX1454" fmla="*/ 11663344 w 12192000"/>
              <a:gd name="connsiteY1454" fmla="*/ 6742497 h 6858000"/>
              <a:gd name="connsiteX1455" fmla="*/ 11663230 w 12192000"/>
              <a:gd name="connsiteY1455" fmla="*/ 6742382 h 6858000"/>
              <a:gd name="connsiteX1456" fmla="*/ 11689161 w 12192000"/>
              <a:gd name="connsiteY1456" fmla="*/ 6716105 h 6858000"/>
              <a:gd name="connsiteX1457" fmla="*/ 11688930 w 12192000"/>
              <a:gd name="connsiteY1457" fmla="*/ 6682451 h 6858000"/>
              <a:gd name="connsiteX1458" fmla="*/ 11689161 w 12192000"/>
              <a:gd name="connsiteY1458" fmla="*/ 6653983 h 6858000"/>
              <a:gd name="connsiteX1459" fmla="*/ 11662076 w 12192000"/>
              <a:gd name="connsiteY1459" fmla="*/ 6626208 h 6858000"/>
              <a:gd name="connsiteX1460" fmla="*/ 8179837 w 12192000"/>
              <a:gd name="connsiteY1460" fmla="*/ 6626208 h 6858000"/>
              <a:gd name="connsiteX1461" fmla="*/ 8152292 w 12192000"/>
              <a:gd name="connsiteY1461" fmla="*/ 6652946 h 6858000"/>
              <a:gd name="connsiteX1462" fmla="*/ 8152523 w 12192000"/>
              <a:gd name="connsiteY1462" fmla="*/ 6683949 h 6858000"/>
              <a:gd name="connsiteX1463" fmla="*/ 8152292 w 12192000"/>
              <a:gd name="connsiteY1463" fmla="*/ 6722789 h 6858000"/>
              <a:gd name="connsiteX1464" fmla="*/ 8174190 w 12192000"/>
              <a:gd name="connsiteY1464" fmla="*/ 6741920 h 6858000"/>
              <a:gd name="connsiteX1465" fmla="*/ 8200006 w 12192000"/>
              <a:gd name="connsiteY1465" fmla="*/ 6723135 h 6858000"/>
              <a:gd name="connsiteX1466" fmla="*/ 8200006 w 12192000"/>
              <a:gd name="connsiteY1466" fmla="*/ 6645570 h 6858000"/>
              <a:gd name="connsiteX1467" fmla="*/ 8179837 w 12192000"/>
              <a:gd name="connsiteY1467" fmla="*/ 6626208 h 6858000"/>
              <a:gd name="connsiteX1468" fmla="*/ 8044300 w 12192000"/>
              <a:gd name="connsiteY1468" fmla="*/ 6626208 h 6858000"/>
              <a:gd name="connsiteX1469" fmla="*/ 8016985 w 12192000"/>
              <a:gd name="connsiteY1469" fmla="*/ 6653061 h 6858000"/>
              <a:gd name="connsiteX1470" fmla="*/ 8017216 w 12192000"/>
              <a:gd name="connsiteY1470" fmla="*/ 6684064 h 6858000"/>
              <a:gd name="connsiteX1471" fmla="*/ 8016985 w 12192000"/>
              <a:gd name="connsiteY1471" fmla="*/ 6725440 h 6858000"/>
              <a:gd name="connsiteX1472" fmla="*/ 8038884 w 12192000"/>
              <a:gd name="connsiteY1472" fmla="*/ 6741575 h 6858000"/>
              <a:gd name="connsiteX1473" fmla="*/ 8064354 w 12192000"/>
              <a:gd name="connsiteY1473" fmla="*/ 6725670 h 6858000"/>
              <a:gd name="connsiteX1474" fmla="*/ 8064469 w 12192000"/>
              <a:gd name="connsiteY1474" fmla="*/ 6725670 h 6858000"/>
              <a:gd name="connsiteX1475" fmla="*/ 8064701 w 12192000"/>
              <a:gd name="connsiteY1475" fmla="*/ 6645454 h 6858000"/>
              <a:gd name="connsiteX1476" fmla="*/ 8044300 w 12192000"/>
              <a:gd name="connsiteY1476" fmla="*/ 6626208 h 6858000"/>
              <a:gd name="connsiteX1477" fmla="*/ 6097342 w 12192000"/>
              <a:gd name="connsiteY1477" fmla="*/ 6626208 h 6858000"/>
              <a:gd name="connsiteX1478" fmla="*/ 6069794 w 12192000"/>
              <a:gd name="connsiteY1478" fmla="*/ 6649488 h 6858000"/>
              <a:gd name="connsiteX1479" fmla="*/ 6075745 w 12192000"/>
              <a:gd name="connsiteY1479" fmla="*/ 6671214 h 6858000"/>
              <a:gd name="connsiteX1480" fmla="*/ 6096265 w 12192000"/>
              <a:gd name="connsiteY1480" fmla="*/ 6673917 h 6858000"/>
              <a:gd name="connsiteX1481" fmla="*/ 6096189 w 12192000"/>
              <a:gd name="connsiteY1481" fmla="*/ 6673922 h 6858000"/>
              <a:gd name="connsiteX1482" fmla="*/ 6096303 w 12192000"/>
              <a:gd name="connsiteY1482" fmla="*/ 6673922 h 6858000"/>
              <a:gd name="connsiteX1483" fmla="*/ 6096265 w 12192000"/>
              <a:gd name="connsiteY1483" fmla="*/ 6673917 h 6858000"/>
              <a:gd name="connsiteX1484" fmla="*/ 6116704 w 12192000"/>
              <a:gd name="connsiteY1484" fmla="*/ 6672453 h 6858000"/>
              <a:gd name="connsiteX1485" fmla="*/ 6124426 w 12192000"/>
              <a:gd name="connsiteY1485" fmla="*/ 6652485 h 6858000"/>
              <a:gd name="connsiteX1486" fmla="*/ 6097342 w 12192000"/>
              <a:gd name="connsiteY1486" fmla="*/ 6626208 h 6858000"/>
              <a:gd name="connsiteX1487" fmla="*/ 3289601 w 12192000"/>
              <a:gd name="connsiteY1487" fmla="*/ 6626208 h 6858000"/>
              <a:gd name="connsiteX1488" fmla="*/ 3263899 w 12192000"/>
              <a:gd name="connsiteY1488" fmla="*/ 6652715 h 6858000"/>
              <a:gd name="connsiteX1489" fmla="*/ 3263899 w 12192000"/>
              <a:gd name="connsiteY1489" fmla="*/ 6714952 h 6858000"/>
              <a:gd name="connsiteX1490" fmla="*/ 3290869 w 12192000"/>
              <a:gd name="connsiteY1490" fmla="*/ 6742497 h 6858000"/>
              <a:gd name="connsiteX1491" fmla="*/ 3290755 w 12192000"/>
              <a:gd name="connsiteY1491" fmla="*/ 6742382 h 6858000"/>
              <a:gd name="connsiteX1492" fmla="*/ 3316686 w 12192000"/>
              <a:gd name="connsiteY1492" fmla="*/ 6716105 h 6858000"/>
              <a:gd name="connsiteX1493" fmla="*/ 3316455 w 12192000"/>
              <a:gd name="connsiteY1493" fmla="*/ 6682451 h 6858000"/>
              <a:gd name="connsiteX1494" fmla="*/ 3316686 w 12192000"/>
              <a:gd name="connsiteY1494" fmla="*/ 6653983 h 6858000"/>
              <a:gd name="connsiteX1495" fmla="*/ 3289601 w 12192000"/>
              <a:gd name="connsiteY1495" fmla="*/ 6626208 h 6858000"/>
              <a:gd name="connsiteX1496" fmla="*/ 12137148 w 12192000"/>
              <a:gd name="connsiteY1496" fmla="*/ 6626092 h 6858000"/>
              <a:gd name="connsiteX1497" fmla="*/ 12110524 w 12192000"/>
              <a:gd name="connsiteY1497" fmla="*/ 6650411 h 6858000"/>
              <a:gd name="connsiteX1498" fmla="*/ 12116272 w 12192000"/>
              <a:gd name="connsiteY1498" fmla="*/ 6670984 h 6858000"/>
              <a:gd name="connsiteX1499" fmla="*/ 12137432 w 12192000"/>
              <a:gd name="connsiteY1499" fmla="*/ 6673225 h 6858000"/>
              <a:gd name="connsiteX1500" fmla="*/ 12137378 w 12192000"/>
              <a:gd name="connsiteY1500" fmla="*/ 6673231 h 6858000"/>
              <a:gd name="connsiteX1501" fmla="*/ 12137492 w 12192000"/>
              <a:gd name="connsiteY1501" fmla="*/ 6673231 h 6858000"/>
              <a:gd name="connsiteX1502" fmla="*/ 12137432 w 12192000"/>
              <a:gd name="connsiteY1502" fmla="*/ 6673225 h 6858000"/>
              <a:gd name="connsiteX1503" fmla="*/ 12155486 w 12192000"/>
              <a:gd name="connsiteY1503" fmla="*/ 6671112 h 6858000"/>
              <a:gd name="connsiteX1504" fmla="*/ 12158815 w 12192000"/>
              <a:gd name="connsiteY1504" fmla="*/ 6651447 h 6858000"/>
              <a:gd name="connsiteX1505" fmla="*/ 12137148 w 12192000"/>
              <a:gd name="connsiteY1505" fmla="*/ 6626092 h 6858000"/>
              <a:gd name="connsiteX1506" fmla="*/ 8511419 w 12192000"/>
              <a:gd name="connsiteY1506" fmla="*/ 6626092 h 6858000"/>
              <a:gd name="connsiteX1507" fmla="*/ 8485718 w 12192000"/>
              <a:gd name="connsiteY1507" fmla="*/ 6652600 h 6858000"/>
              <a:gd name="connsiteX1508" fmla="*/ 8514646 w 12192000"/>
              <a:gd name="connsiteY1508" fmla="*/ 6673231 h 6858000"/>
              <a:gd name="connsiteX1509" fmla="*/ 8539656 w 12192000"/>
              <a:gd name="connsiteY1509" fmla="*/ 6650180 h 6858000"/>
              <a:gd name="connsiteX1510" fmla="*/ 8539540 w 12192000"/>
              <a:gd name="connsiteY1510" fmla="*/ 6650180 h 6858000"/>
              <a:gd name="connsiteX1511" fmla="*/ 8511419 w 12192000"/>
              <a:gd name="connsiteY1511" fmla="*/ 6626092 h 6858000"/>
              <a:gd name="connsiteX1512" fmla="*/ 3764673 w 12192000"/>
              <a:gd name="connsiteY1512" fmla="*/ 6626092 h 6858000"/>
              <a:gd name="connsiteX1513" fmla="*/ 3738049 w 12192000"/>
              <a:gd name="connsiteY1513" fmla="*/ 6650411 h 6858000"/>
              <a:gd name="connsiteX1514" fmla="*/ 3743797 w 12192000"/>
              <a:gd name="connsiteY1514" fmla="*/ 6670984 h 6858000"/>
              <a:gd name="connsiteX1515" fmla="*/ 3764957 w 12192000"/>
              <a:gd name="connsiteY1515" fmla="*/ 6673225 h 6858000"/>
              <a:gd name="connsiteX1516" fmla="*/ 3764903 w 12192000"/>
              <a:gd name="connsiteY1516" fmla="*/ 6673231 h 6858000"/>
              <a:gd name="connsiteX1517" fmla="*/ 3765017 w 12192000"/>
              <a:gd name="connsiteY1517" fmla="*/ 6673231 h 6858000"/>
              <a:gd name="connsiteX1518" fmla="*/ 3764957 w 12192000"/>
              <a:gd name="connsiteY1518" fmla="*/ 6673225 h 6858000"/>
              <a:gd name="connsiteX1519" fmla="*/ 3783011 w 12192000"/>
              <a:gd name="connsiteY1519" fmla="*/ 6671112 h 6858000"/>
              <a:gd name="connsiteX1520" fmla="*/ 3786340 w 12192000"/>
              <a:gd name="connsiteY1520" fmla="*/ 6651447 h 6858000"/>
              <a:gd name="connsiteX1521" fmla="*/ 3764673 w 12192000"/>
              <a:gd name="connsiteY1521" fmla="*/ 6626092 h 6858000"/>
              <a:gd name="connsiteX1522" fmla="*/ 138944 w 12192000"/>
              <a:gd name="connsiteY1522" fmla="*/ 6626092 h 6858000"/>
              <a:gd name="connsiteX1523" fmla="*/ 113243 w 12192000"/>
              <a:gd name="connsiteY1523" fmla="*/ 6652600 h 6858000"/>
              <a:gd name="connsiteX1524" fmla="*/ 142171 w 12192000"/>
              <a:gd name="connsiteY1524" fmla="*/ 6673231 h 6858000"/>
              <a:gd name="connsiteX1525" fmla="*/ 167181 w 12192000"/>
              <a:gd name="connsiteY1525" fmla="*/ 6650180 h 6858000"/>
              <a:gd name="connsiteX1526" fmla="*/ 167065 w 12192000"/>
              <a:gd name="connsiteY1526" fmla="*/ 6650180 h 6858000"/>
              <a:gd name="connsiteX1527" fmla="*/ 138944 w 12192000"/>
              <a:gd name="connsiteY1527" fmla="*/ 6626092 h 6858000"/>
              <a:gd name="connsiteX1528" fmla="*/ 11796115 w 12192000"/>
              <a:gd name="connsiteY1528" fmla="*/ 6625977 h 6858000"/>
              <a:gd name="connsiteX1529" fmla="*/ 11772258 w 12192000"/>
              <a:gd name="connsiteY1529" fmla="*/ 6654329 h 6858000"/>
              <a:gd name="connsiteX1530" fmla="*/ 11772372 w 12192000"/>
              <a:gd name="connsiteY1530" fmla="*/ 6682912 h 6858000"/>
              <a:gd name="connsiteX1531" fmla="*/ 11772142 w 12192000"/>
              <a:gd name="connsiteY1531" fmla="*/ 6721752 h 6858000"/>
              <a:gd name="connsiteX1532" fmla="*/ 11792773 w 12192000"/>
              <a:gd name="connsiteY1532" fmla="*/ 6742382 h 6858000"/>
              <a:gd name="connsiteX1533" fmla="*/ 11820434 w 12192000"/>
              <a:gd name="connsiteY1533" fmla="*/ 6722559 h 6858000"/>
              <a:gd name="connsiteX1534" fmla="*/ 11820434 w 12192000"/>
              <a:gd name="connsiteY1534" fmla="*/ 6655136 h 6858000"/>
              <a:gd name="connsiteX1535" fmla="*/ 11796115 w 12192000"/>
              <a:gd name="connsiteY1535" fmla="*/ 6625977 h 6858000"/>
              <a:gd name="connsiteX1536" fmla="*/ 9382382 w 12192000"/>
              <a:gd name="connsiteY1536" fmla="*/ 6625977 h 6858000"/>
              <a:gd name="connsiteX1537" fmla="*/ 9356795 w 12192000"/>
              <a:gd name="connsiteY1537" fmla="*/ 6648336 h 6858000"/>
              <a:gd name="connsiteX1538" fmla="*/ 9356795 w 12192000"/>
              <a:gd name="connsiteY1538" fmla="*/ 6715874 h 6858000"/>
              <a:gd name="connsiteX1539" fmla="*/ 9380652 w 12192000"/>
              <a:gd name="connsiteY1539" fmla="*/ 6742843 h 6858000"/>
              <a:gd name="connsiteX1540" fmla="*/ 9404972 w 12192000"/>
              <a:gd name="connsiteY1540" fmla="*/ 6714837 h 6858000"/>
              <a:gd name="connsiteX1541" fmla="*/ 9404856 w 12192000"/>
              <a:gd name="connsiteY1541" fmla="*/ 6686254 h 6858000"/>
              <a:gd name="connsiteX1542" fmla="*/ 9405086 w 12192000"/>
              <a:gd name="connsiteY1542" fmla="*/ 6647299 h 6858000"/>
              <a:gd name="connsiteX1543" fmla="*/ 9382382 w 12192000"/>
              <a:gd name="connsiteY1543" fmla="*/ 6625977 h 6858000"/>
              <a:gd name="connsiteX1544" fmla="*/ 7909685 w 12192000"/>
              <a:gd name="connsiteY1544" fmla="*/ 6625977 h 6858000"/>
              <a:gd name="connsiteX1545" fmla="*/ 7880526 w 12192000"/>
              <a:gd name="connsiteY1545" fmla="*/ 6651908 h 6858000"/>
              <a:gd name="connsiteX1546" fmla="*/ 7907266 w 12192000"/>
              <a:gd name="connsiteY1546" fmla="*/ 6673346 h 6858000"/>
              <a:gd name="connsiteX1547" fmla="*/ 7934580 w 12192000"/>
              <a:gd name="connsiteY1547" fmla="*/ 6650641 h 6858000"/>
              <a:gd name="connsiteX1548" fmla="*/ 7909685 w 12192000"/>
              <a:gd name="connsiteY1548" fmla="*/ 6625977 h 6858000"/>
              <a:gd name="connsiteX1549" fmla="*/ 5495608 w 12192000"/>
              <a:gd name="connsiteY1549" fmla="*/ 6625977 h 6858000"/>
              <a:gd name="connsiteX1550" fmla="*/ 5465065 w 12192000"/>
              <a:gd name="connsiteY1550" fmla="*/ 6651332 h 6858000"/>
              <a:gd name="connsiteX1551" fmla="*/ 5492147 w 12192000"/>
              <a:gd name="connsiteY1551" fmla="*/ 6673576 h 6858000"/>
              <a:gd name="connsiteX1552" fmla="*/ 5519694 w 12192000"/>
              <a:gd name="connsiteY1552" fmla="*/ 6650065 h 6858000"/>
              <a:gd name="connsiteX1553" fmla="*/ 5495722 w 12192000"/>
              <a:gd name="connsiteY1553" fmla="*/ 6625977 h 6858000"/>
              <a:gd name="connsiteX1554" fmla="*/ 3423640 w 12192000"/>
              <a:gd name="connsiteY1554" fmla="*/ 6625977 h 6858000"/>
              <a:gd name="connsiteX1555" fmla="*/ 3399783 w 12192000"/>
              <a:gd name="connsiteY1555" fmla="*/ 6654329 h 6858000"/>
              <a:gd name="connsiteX1556" fmla="*/ 3399897 w 12192000"/>
              <a:gd name="connsiteY1556" fmla="*/ 6682912 h 6858000"/>
              <a:gd name="connsiteX1557" fmla="*/ 3399667 w 12192000"/>
              <a:gd name="connsiteY1557" fmla="*/ 6721752 h 6858000"/>
              <a:gd name="connsiteX1558" fmla="*/ 3420298 w 12192000"/>
              <a:gd name="connsiteY1558" fmla="*/ 6742382 h 6858000"/>
              <a:gd name="connsiteX1559" fmla="*/ 3447959 w 12192000"/>
              <a:gd name="connsiteY1559" fmla="*/ 6722559 h 6858000"/>
              <a:gd name="connsiteX1560" fmla="*/ 3447959 w 12192000"/>
              <a:gd name="connsiteY1560" fmla="*/ 6655136 h 6858000"/>
              <a:gd name="connsiteX1561" fmla="*/ 3423640 w 12192000"/>
              <a:gd name="connsiteY1561" fmla="*/ 6625977 h 6858000"/>
              <a:gd name="connsiteX1562" fmla="*/ 1009907 w 12192000"/>
              <a:gd name="connsiteY1562" fmla="*/ 6625977 h 6858000"/>
              <a:gd name="connsiteX1563" fmla="*/ 984320 w 12192000"/>
              <a:gd name="connsiteY1563" fmla="*/ 6648336 h 6858000"/>
              <a:gd name="connsiteX1564" fmla="*/ 984320 w 12192000"/>
              <a:gd name="connsiteY1564" fmla="*/ 6715874 h 6858000"/>
              <a:gd name="connsiteX1565" fmla="*/ 1008177 w 12192000"/>
              <a:gd name="connsiteY1565" fmla="*/ 6742843 h 6858000"/>
              <a:gd name="connsiteX1566" fmla="*/ 1032497 w 12192000"/>
              <a:gd name="connsiteY1566" fmla="*/ 6714837 h 6858000"/>
              <a:gd name="connsiteX1567" fmla="*/ 1032381 w 12192000"/>
              <a:gd name="connsiteY1567" fmla="*/ 6686254 h 6858000"/>
              <a:gd name="connsiteX1568" fmla="*/ 1032611 w 12192000"/>
              <a:gd name="connsiteY1568" fmla="*/ 6647299 h 6858000"/>
              <a:gd name="connsiteX1569" fmla="*/ 1009907 w 12192000"/>
              <a:gd name="connsiteY1569" fmla="*/ 6625977 h 6858000"/>
              <a:gd name="connsiteX1570" fmla="*/ 9183572 w 12192000"/>
              <a:gd name="connsiteY1570" fmla="*/ 6625862 h 6858000"/>
              <a:gd name="connsiteX1571" fmla="*/ 9158446 w 12192000"/>
              <a:gd name="connsiteY1571" fmla="*/ 6648451 h 6858000"/>
              <a:gd name="connsiteX1572" fmla="*/ 9158677 w 12192000"/>
              <a:gd name="connsiteY1572" fmla="*/ 6713222 h 6858000"/>
              <a:gd name="connsiteX1573" fmla="*/ 9182534 w 12192000"/>
              <a:gd name="connsiteY1573" fmla="*/ 6742613 h 6858000"/>
              <a:gd name="connsiteX1574" fmla="*/ 9206507 w 12192000"/>
              <a:gd name="connsiteY1574" fmla="*/ 6714376 h 6858000"/>
              <a:gd name="connsiteX1575" fmla="*/ 9206391 w 12192000"/>
              <a:gd name="connsiteY1575" fmla="*/ 6685908 h 6858000"/>
              <a:gd name="connsiteX1576" fmla="*/ 9206161 w 12192000"/>
              <a:gd name="connsiteY1576" fmla="*/ 6685908 h 6858000"/>
              <a:gd name="connsiteX1577" fmla="*/ 9206391 w 12192000"/>
              <a:gd name="connsiteY1577" fmla="*/ 6647068 h 6858000"/>
              <a:gd name="connsiteX1578" fmla="*/ 9183572 w 12192000"/>
              <a:gd name="connsiteY1578" fmla="*/ 6625862 h 6858000"/>
              <a:gd name="connsiteX1579" fmla="*/ 7972960 w 12192000"/>
              <a:gd name="connsiteY1579" fmla="*/ 6625862 h 6858000"/>
              <a:gd name="connsiteX1580" fmla="*/ 7948525 w 12192000"/>
              <a:gd name="connsiteY1580" fmla="*/ 6649373 h 6858000"/>
              <a:gd name="connsiteX1581" fmla="*/ 7948525 w 12192000"/>
              <a:gd name="connsiteY1581" fmla="*/ 6714492 h 6858000"/>
              <a:gd name="connsiteX1582" fmla="*/ 7973651 w 12192000"/>
              <a:gd name="connsiteY1582" fmla="*/ 6742958 h 6858000"/>
              <a:gd name="connsiteX1583" fmla="*/ 7997278 w 12192000"/>
              <a:gd name="connsiteY1583" fmla="*/ 6713915 h 6858000"/>
              <a:gd name="connsiteX1584" fmla="*/ 7997163 w 12192000"/>
              <a:gd name="connsiteY1584" fmla="*/ 6685217 h 6858000"/>
              <a:gd name="connsiteX1585" fmla="*/ 7997048 w 12192000"/>
              <a:gd name="connsiteY1585" fmla="*/ 6685217 h 6858000"/>
              <a:gd name="connsiteX1586" fmla="*/ 7997278 w 12192000"/>
              <a:gd name="connsiteY1586" fmla="*/ 6648797 h 6858000"/>
              <a:gd name="connsiteX1587" fmla="*/ 7972960 w 12192000"/>
              <a:gd name="connsiteY1587" fmla="*/ 6625862 h 6858000"/>
              <a:gd name="connsiteX1588" fmla="*/ 6700342 w 12192000"/>
              <a:gd name="connsiteY1588" fmla="*/ 6625862 h 6858000"/>
              <a:gd name="connsiteX1589" fmla="*/ 6675445 w 12192000"/>
              <a:gd name="connsiteY1589" fmla="*/ 6651908 h 6858000"/>
              <a:gd name="connsiteX1590" fmla="*/ 6699993 w 12192000"/>
              <a:gd name="connsiteY1590" fmla="*/ 6674383 h 6858000"/>
              <a:gd name="connsiteX1591" fmla="*/ 6722815 w 12192000"/>
              <a:gd name="connsiteY1591" fmla="*/ 6652370 h 6858000"/>
              <a:gd name="connsiteX1592" fmla="*/ 6700342 w 12192000"/>
              <a:gd name="connsiteY1592" fmla="*/ 6625862 h 6858000"/>
              <a:gd name="connsiteX1593" fmla="*/ 811097 w 12192000"/>
              <a:gd name="connsiteY1593" fmla="*/ 6625862 h 6858000"/>
              <a:gd name="connsiteX1594" fmla="*/ 785971 w 12192000"/>
              <a:gd name="connsiteY1594" fmla="*/ 6648451 h 6858000"/>
              <a:gd name="connsiteX1595" fmla="*/ 786202 w 12192000"/>
              <a:gd name="connsiteY1595" fmla="*/ 6713222 h 6858000"/>
              <a:gd name="connsiteX1596" fmla="*/ 810059 w 12192000"/>
              <a:gd name="connsiteY1596" fmla="*/ 6742613 h 6858000"/>
              <a:gd name="connsiteX1597" fmla="*/ 834032 w 12192000"/>
              <a:gd name="connsiteY1597" fmla="*/ 6714376 h 6858000"/>
              <a:gd name="connsiteX1598" fmla="*/ 833916 w 12192000"/>
              <a:gd name="connsiteY1598" fmla="*/ 6685908 h 6858000"/>
              <a:gd name="connsiteX1599" fmla="*/ 833686 w 12192000"/>
              <a:gd name="connsiteY1599" fmla="*/ 6685908 h 6858000"/>
              <a:gd name="connsiteX1600" fmla="*/ 833916 w 12192000"/>
              <a:gd name="connsiteY1600" fmla="*/ 6647068 h 6858000"/>
              <a:gd name="connsiteX1601" fmla="*/ 811097 w 12192000"/>
              <a:gd name="connsiteY1601" fmla="*/ 6625862 h 6858000"/>
              <a:gd name="connsiteX1602" fmla="*/ 6963462 w 12192000"/>
              <a:gd name="connsiteY1602" fmla="*/ 6625747 h 6858000"/>
              <a:gd name="connsiteX1603" fmla="*/ 6942717 w 12192000"/>
              <a:gd name="connsiteY1603" fmla="*/ 6654213 h 6858000"/>
              <a:gd name="connsiteX1604" fmla="*/ 6942717 w 12192000"/>
              <a:gd name="connsiteY1604" fmla="*/ 6682797 h 6858000"/>
              <a:gd name="connsiteX1605" fmla="*/ 6942486 w 12192000"/>
              <a:gd name="connsiteY1605" fmla="*/ 6721637 h 6858000"/>
              <a:gd name="connsiteX1606" fmla="*/ 6965883 w 12192000"/>
              <a:gd name="connsiteY1606" fmla="*/ 6741920 h 6858000"/>
              <a:gd name="connsiteX1607" fmla="*/ 6993083 w 12192000"/>
              <a:gd name="connsiteY1607" fmla="*/ 6721291 h 6858000"/>
              <a:gd name="connsiteX1608" fmla="*/ 6991584 w 12192000"/>
              <a:gd name="connsiteY1608" fmla="*/ 6653983 h 6858000"/>
              <a:gd name="connsiteX1609" fmla="*/ 6963462 w 12192000"/>
              <a:gd name="connsiteY1609" fmla="*/ 6625747 h 6858000"/>
              <a:gd name="connsiteX1610" fmla="*/ 4891339 w 12192000"/>
              <a:gd name="connsiteY1610" fmla="*/ 6625747 h 6858000"/>
              <a:gd name="connsiteX1611" fmla="*/ 4865750 w 12192000"/>
              <a:gd name="connsiteY1611" fmla="*/ 6649949 h 6858000"/>
              <a:gd name="connsiteX1612" fmla="*/ 4887651 w 12192000"/>
              <a:gd name="connsiteY1612" fmla="*/ 6673116 h 6858000"/>
              <a:gd name="connsiteX1613" fmla="*/ 4887765 w 12192000"/>
              <a:gd name="connsiteY1613" fmla="*/ 6673116 h 6858000"/>
              <a:gd name="connsiteX1614" fmla="*/ 4914043 w 12192000"/>
              <a:gd name="connsiteY1614" fmla="*/ 6653753 h 6858000"/>
              <a:gd name="connsiteX1615" fmla="*/ 4891339 w 12192000"/>
              <a:gd name="connsiteY1615" fmla="*/ 6625747 h 6858000"/>
              <a:gd name="connsiteX1616" fmla="*/ 4558374 w 12192000"/>
              <a:gd name="connsiteY1616" fmla="*/ 6625747 h 6858000"/>
              <a:gd name="connsiteX1617" fmla="*/ 4526679 w 12192000"/>
              <a:gd name="connsiteY1617" fmla="*/ 6657671 h 6858000"/>
              <a:gd name="connsiteX1618" fmla="*/ 4526909 w 12192000"/>
              <a:gd name="connsiteY1618" fmla="*/ 6683718 h 6858000"/>
              <a:gd name="connsiteX1619" fmla="*/ 4527255 w 12192000"/>
              <a:gd name="connsiteY1619" fmla="*/ 6683718 h 6858000"/>
              <a:gd name="connsiteX1620" fmla="*/ 4527025 w 12192000"/>
              <a:gd name="connsiteY1620" fmla="*/ 6722674 h 6858000"/>
              <a:gd name="connsiteX1621" fmla="*/ 4533956 w 12192000"/>
              <a:gd name="connsiteY1621" fmla="*/ 6740063 h 6858000"/>
              <a:gd name="connsiteX1622" fmla="*/ 4552328 w 12192000"/>
              <a:gd name="connsiteY1622" fmla="*/ 6741801 h 6858000"/>
              <a:gd name="connsiteX1623" fmla="*/ 4552266 w 12192000"/>
              <a:gd name="connsiteY1623" fmla="*/ 6741806 h 6858000"/>
              <a:gd name="connsiteX1624" fmla="*/ 4552380 w 12192000"/>
              <a:gd name="connsiteY1624" fmla="*/ 6741806 h 6858000"/>
              <a:gd name="connsiteX1625" fmla="*/ 4552328 w 12192000"/>
              <a:gd name="connsiteY1625" fmla="*/ 6741801 h 6858000"/>
              <a:gd name="connsiteX1626" fmla="*/ 4571628 w 12192000"/>
              <a:gd name="connsiteY1626" fmla="*/ 6740351 h 6858000"/>
              <a:gd name="connsiteX1627" fmla="*/ 4579926 w 12192000"/>
              <a:gd name="connsiteY1627" fmla="*/ 6722213 h 6858000"/>
              <a:gd name="connsiteX1628" fmla="*/ 4579926 w 12192000"/>
              <a:gd name="connsiteY1628" fmla="*/ 6646722 h 6858000"/>
              <a:gd name="connsiteX1629" fmla="*/ 4558374 w 12192000"/>
              <a:gd name="connsiteY1629" fmla="*/ 6625747 h 6858000"/>
              <a:gd name="connsiteX1630" fmla="*/ 4284534 w 12192000"/>
              <a:gd name="connsiteY1630" fmla="*/ 6625747 h 6858000"/>
              <a:gd name="connsiteX1631" fmla="*/ 4260561 w 12192000"/>
              <a:gd name="connsiteY1631" fmla="*/ 6651793 h 6858000"/>
              <a:gd name="connsiteX1632" fmla="*/ 4285340 w 12192000"/>
              <a:gd name="connsiteY1632" fmla="*/ 6673116 h 6858000"/>
              <a:gd name="connsiteX1633" fmla="*/ 4309082 w 12192000"/>
              <a:gd name="connsiteY1633" fmla="*/ 6649373 h 6858000"/>
              <a:gd name="connsiteX1634" fmla="*/ 4309199 w 12192000"/>
              <a:gd name="connsiteY1634" fmla="*/ 6649373 h 6858000"/>
              <a:gd name="connsiteX1635" fmla="*/ 4284534 w 12192000"/>
              <a:gd name="connsiteY1635" fmla="*/ 6625747 h 6858000"/>
              <a:gd name="connsiteX1636" fmla="*/ 9116379 w 12192000"/>
              <a:gd name="connsiteY1636" fmla="*/ 6625632 h 6858000"/>
              <a:gd name="connsiteX1637" fmla="*/ 9091138 w 12192000"/>
              <a:gd name="connsiteY1637" fmla="*/ 6650756 h 6858000"/>
              <a:gd name="connsiteX1638" fmla="*/ 9112921 w 12192000"/>
              <a:gd name="connsiteY1638" fmla="*/ 6673576 h 6858000"/>
              <a:gd name="connsiteX1639" fmla="*/ 9139544 w 12192000"/>
              <a:gd name="connsiteY1639" fmla="*/ 6653292 h 6858000"/>
              <a:gd name="connsiteX1640" fmla="*/ 9116379 w 12192000"/>
              <a:gd name="connsiteY1640" fmla="*/ 6625632 h 6858000"/>
              <a:gd name="connsiteX1641" fmla="*/ 743904 w 12192000"/>
              <a:gd name="connsiteY1641" fmla="*/ 6625632 h 6858000"/>
              <a:gd name="connsiteX1642" fmla="*/ 718663 w 12192000"/>
              <a:gd name="connsiteY1642" fmla="*/ 6650756 h 6858000"/>
              <a:gd name="connsiteX1643" fmla="*/ 740446 w 12192000"/>
              <a:gd name="connsiteY1643" fmla="*/ 6673576 h 6858000"/>
              <a:gd name="connsiteX1644" fmla="*/ 767069 w 12192000"/>
              <a:gd name="connsiteY1644" fmla="*/ 6653292 h 6858000"/>
              <a:gd name="connsiteX1645" fmla="*/ 743904 w 12192000"/>
              <a:gd name="connsiteY1645" fmla="*/ 6625632 h 6858000"/>
              <a:gd name="connsiteX1646" fmla="*/ 10322957 w 12192000"/>
              <a:gd name="connsiteY1646" fmla="*/ 6625171 h 6858000"/>
              <a:gd name="connsiteX1647" fmla="*/ 10294490 w 12192000"/>
              <a:gd name="connsiteY1647" fmla="*/ 6649949 h 6858000"/>
              <a:gd name="connsiteX1648" fmla="*/ 10320537 w 12192000"/>
              <a:gd name="connsiteY1648" fmla="*/ 6672655 h 6858000"/>
              <a:gd name="connsiteX1649" fmla="*/ 10320652 w 12192000"/>
              <a:gd name="connsiteY1649" fmla="*/ 6672655 h 6858000"/>
              <a:gd name="connsiteX1650" fmla="*/ 10349120 w 12192000"/>
              <a:gd name="connsiteY1650" fmla="*/ 6649604 h 6858000"/>
              <a:gd name="connsiteX1651" fmla="*/ 10322957 w 12192000"/>
              <a:gd name="connsiteY1651" fmla="*/ 6625171 h 6858000"/>
              <a:gd name="connsiteX1652" fmla="*/ 1950482 w 12192000"/>
              <a:gd name="connsiteY1652" fmla="*/ 6625171 h 6858000"/>
              <a:gd name="connsiteX1653" fmla="*/ 1922015 w 12192000"/>
              <a:gd name="connsiteY1653" fmla="*/ 6649949 h 6858000"/>
              <a:gd name="connsiteX1654" fmla="*/ 1948062 w 12192000"/>
              <a:gd name="connsiteY1654" fmla="*/ 6672655 h 6858000"/>
              <a:gd name="connsiteX1655" fmla="*/ 1948177 w 12192000"/>
              <a:gd name="connsiteY1655" fmla="*/ 6672655 h 6858000"/>
              <a:gd name="connsiteX1656" fmla="*/ 1976645 w 12192000"/>
              <a:gd name="connsiteY1656" fmla="*/ 6649604 h 6858000"/>
              <a:gd name="connsiteX1657" fmla="*/ 1950482 w 12192000"/>
              <a:gd name="connsiteY1657" fmla="*/ 6625171 h 6858000"/>
              <a:gd name="connsiteX1658" fmla="*/ 7305879 w 12192000"/>
              <a:gd name="connsiteY1658" fmla="*/ 6624825 h 6858000"/>
              <a:gd name="connsiteX1659" fmla="*/ 7279369 w 12192000"/>
              <a:gd name="connsiteY1659" fmla="*/ 6649373 h 6858000"/>
              <a:gd name="connsiteX1660" fmla="*/ 7305533 w 12192000"/>
              <a:gd name="connsiteY1660" fmla="*/ 6673462 h 6858000"/>
              <a:gd name="connsiteX1661" fmla="*/ 7305533 w 12192000"/>
              <a:gd name="connsiteY1661" fmla="*/ 6673346 h 6858000"/>
              <a:gd name="connsiteX1662" fmla="*/ 7327084 w 12192000"/>
              <a:gd name="connsiteY1662" fmla="*/ 6649949 h 6858000"/>
              <a:gd name="connsiteX1663" fmla="*/ 7305879 w 12192000"/>
              <a:gd name="connsiteY1663" fmla="*/ 6624825 h 6858000"/>
              <a:gd name="connsiteX1664" fmla="*/ 7389782 w 12192000"/>
              <a:gd name="connsiteY1664" fmla="*/ 6622750 h 6858000"/>
              <a:gd name="connsiteX1665" fmla="*/ 7348867 w 12192000"/>
              <a:gd name="connsiteY1665" fmla="*/ 6631394 h 6858000"/>
              <a:gd name="connsiteX1666" fmla="*/ 7389782 w 12192000"/>
              <a:gd name="connsiteY1666" fmla="*/ 6672193 h 6858000"/>
              <a:gd name="connsiteX1667" fmla="*/ 6988818 w 12192000"/>
              <a:gd name="connsiteY1667" fmla="*/ 6560168 h 6858000"/>
              <a:gd name="connsiteX1668" fmla="*/ 6943293 w 12192000"/>
              <a:gd name="connsiteY1668" fmla="*/ 6600391 h 6858000"/>
              <a:gd name="connsiteX1669" fmla="*/ 6988818 w 12192000"/>
              <a:gd name="connsiteY1669" fmla="*/ 6560168 h 6858000"/>
              <a:gd name="connsiteX1670" fmla="*/ 8039229 w 12192000"/>
              <a:gd name="connsiteY1670" fmla="*/ 6559822 h 6858000"/>
              <a:gd name="connsiteX1671" fmla="*/ 8016524 w 12192000"/>
              <a:gd name="connsiteY1671" fmla="*/ 6580798 h 6858000"/>
              <a:gd name="connsiteX1672" fmla="*/ 8040036 w 12192000"/>
              <a:gd name="connsiteY1672" fmla="*/ 6607075 h 6858000"/>
              <a:gd name="connsiteX1673" fmla="*/ 8065162 w 12192000"/>
              <a:gd name="connsiteY1673" fmla="*/ 6581144 h 6858000"/>
              <a:gd name="connsiteX1674" fmla="*/ 8039229 w 12192000"/>
              <a:gd name="connsiteY1674" fmla="*/ 6559822 h 6858000"/>
              <a:gd name="connsiteX1675" fmla="*/ 11532994 w 12192000"/>
              <a:gd name="connsiteY1675" fmla="*/ 6559706 h 6858000"/>
              <a:gd name="connsiteX1676" fmla="*/ 11505448 w 12192000"/>
              <a:gd name="connsiteY1676" fmla="*/ 6581720 h 6858000"/>
              <a:gd name="connsiteX1677" fmla="*/ 11528038 w 12192000"/>
              <a:gd name="connsiteY1677" fmla="*/ 6607191 h 6858000"/>
              <a:gd name="connsiteX1678" fmla="*/ 11553854 w 12192000"/>
              <a:gd name="connsiteY1678" fmla="*/ 6583334 h 6858000"/>
              <a:gd name="connsiteX1679" fmla="*/ 11532994 w 12192000"/>
              <a:gd name="connsiteY1679" fmla="*/ 6559706 h 6858000"/>
              <a:gd name="connsiteX1680" fmla="*/ 11476404 w 12192000"/>
              <a:gd name="connsiteY1680" fmla="*/ 6559706 h 6858000"/>
              <a:gd name="connsiteX1681" fmla="*/ 11438602 w 12192000"/>
              <a:gd name="connsiteY1681" fmla="*/ 6587252 h 6858000"/>
              <a:gd name="connsiteX1682" fmla="*/ 11438602 w 12192000"/>
              <a:gd name="connsiteY1682" fmla="*/ 6615836 h 6858000"/>
              <a:gd name="connsiteX1683" fmla="*/ 11438602 w 12192000"/>
              <a:gd name="connsiteY1683" fmla="*/ 6659976 h 6858000"/>
              <a:gd name="connsiteX1684" fmla="*/ 11443442 w 12192000"/>
              <a:gd name="connsiteY1684" fmla="*/ 6673000 h 6858000"/>
              <a:gd name="connsiteX1685" fmla="*/ 11482398 w 12192000"/>
              <a:gd name="connsiteY1685" fmla="*/ 6669312 h 6858000"/>
              <a:gd name="connsiteX1686" fmla="*/ 11479170 w 12192000"/>
              <a:gd name="connsiteY1686" fmla="*/ 6628974 h 6858000"/>
              <a:gd name="connsiteX1687" fmla="*/ 11479631 w 12192000"/>
              <a:gd name="connsiteY1687" fmla="*/ 6604310 h 6858000"/>
              <a:gd name="connsiteX1688" fmla="*/ 11476404 w 12192000"/>
              <a:gd name="connsiteY1688" fmla="*/ 6559706 h 6858000"/>
              <a:gd name="connsiteX1689" fmla="*/ 5625727 w 12192000"/>
              <a:gd name="connsiteY1689" fmla="*/ 6559706 h 6858000"/>
              <a:gd name="connsiteX1690" fmla="*/ 5625801 w 12192000"/>
              <a:gd name="connsiteY1690" fmla="*/ 6559713 h 6858000"/>
              <a:gd name="connsiteX1691" fmla="*/ 5605631 w 12192000"/>
              <a:gd name="connsiteY1691" fmla="*/ 6563179 h 6858000"/>
              <a:gd name="connsiteX1692" fmla="*/ 5601062 w 12192000"/>
              <a:gd name="connsiteY1692" fmla="*/ 6584025 h 6858000"/>
              <a:gd name="connsiteX1693" fmla="*/ 5626186 w 12192000"/>
              <a:gd name="connsiteY1693" fmla="*/ 6607191 h 6858000"/>
              <a:gd name="connsiteX1694" fmla="*/ 5649932 w 12192000"/>
              <a:gd name="connsiteY1694" fmla="*/ 6580798 h 6858000"/>
              <a:gd name="connsiteX1695" fmla="*/ 5644658 w 12192000"/>
              <a:gd name="connsiteY1695" fmla="*/ 6561479 h 6858000"/>
              <a:gd name="connsiteX1696" fmla="*/ 5625801 w 12192000"/>
              <a:gd name="connsiteY1696" fmla="*/ 6559713 h 6858000"/>
              <a:gd name="connsiteX1697" fmla="*/ 5625843 w 12192000"/>
              <a:gd name="connsiteY1697" fmla="*/ 6559706 h 6858000"/>
              <a:gd name="connsiteX1698" fmla="*/ 5490536 w 12192000"/>
              <a:gd name="connsiteY1698" fmla="*/ 6559706 h 6858000"/>
              <a:gd name="connsiteX1699" fmla="*/ 5465755 w 12192000"/>
              <a:gd name="connsiteY1699" fmla="*/ 6581490 h 6858000"/>
              <a:gd name="connsiteX1700" fmla="*/ 5490879 w 12192000"/>
              <a:gd name="connsiteY1700" fmla="*/ 6606729 h 6858000"/>
              <a:gd name="connsiteX1701" fmla="*/ 5519464 w 12192000"/>
              <a:gd name="connsiteY1701" fmla="*/ 6581374 h 6858000"/>
              <a:gd name="connsiteX1702" fmla="*/ 5490536 w 12192000"/>
              <a:gd name="connsiteY1702" fmla="*/ 6559706 h 6858000"/>
              <a:gd name="connsiteX1703" fmla="*/ 3160519 w 12192000"/>
              <a:gd name="connsiteY1703" fmla="*/ 6559706 h 6858000"/>
              <a:gd name="connsiteX1704" fmla="*/ 3132973 w 12192000"/>
              <a:gd name="connsiteY1704" fmla="*/ 6581720 h 6858000"/>
              <a:gd name="connsiteX1705" fmla="*/ 3155563 w 12192000"/>
              <a:gd name="connsiteY1705" fmla="*/ 6607191 h 6858000"/>
              <a:gd name="connsiteX1706" fmla="*/ 3181379 w 12192000"/>
              <a:gd name="connsiteY1706" fmla="*/ 6583334 h 6858000"/>
              <a:gd name="connsiteX1707" fmla="*/ 3160519 w 12192000"/>
              <a:gd name="connsiteY1707" fmla="*/ 6559706 h 6858000"/>
              <a:gd name="connsiteX1708" fmla="*/ 3103929 w 12192000"/>
              <a:gd name="connsiteY1708" fmla="*/ 6559706 h 6858000"/>
              <a:gd name="connsiteX1709" fmla="*/ 3066127 w 12192000"/>
              <a:gd name="connsiteY1709" fmla="*/ 6587252 h 6858000"/>
              <a:gd name="connsiteX1710" fmla="*/ 3066127 w 12192000"/>
              <a:gd name="connsiteY1710" fmla="*/ 6615836 h 6858000"/>
              <a:gd name="connsiteX1711" fmla="*/ 3066127 w 12192000"/>
              <a:gd name="connsiteY1711" fmla="*/ 6659976 h 6858000"/>
              <a:gd name="connsiteX1712" fmla="*/ 3070967 w 12192000"/>
              <a:gd name="connsiteY1712" fmla="*/ 6673000 h 6858000"/>
              <a:gd name="connsiteX1713" fmla="*/ 3109923 w 12192000"/>
              <a:gd name="connsiteY1713" fmla="*/ 6669312 h 6858000"/>
              <a:gd name="connsiteX1714" fmla="*/ 3106695 w 12192000"/>
              <a:gd name="connsiteY1714" fmla="*/ 6628974 h 6858000"/>
              <a:gd name="connsiteX1715" fmla="*/ 3107156 w 12192000"/>
              <a:gd name="connsiteY1715" fmla="*/ 6604310 h 6858000"/>
              <a:gd name="connsiteX1716" fmla="*/ 3103929 w 12192000"/>
              <a:gd name="connsiteY1716" fmla="*/ 6559706 h 6858000"/>
              <a:gd name="connsiteX1717" fmla="*/ 11733764 w 12192000"/>
              <a:gd name="connsiteY1717" fmla="*/ 6559591 h 6858000"/>
              <a:gd name="connsiteX1718" fmla="*/ 11703567 w 12192000"/>
              <a:gd name="connsiteY1718" fmla="*/ 6581490 h 6858000"/>
              <a:gd name="connsiteX1719" fmla="*/ 11708738 w 12192000"/>
              <a:gd name="connsiteY1719" fmla="*/ 6601774 h 6858000"/>
              <a:gd name="connsiteX1720" fmla="*/ 11728307 w 12192000"/>
              <a:gd name="connsiteY1720" fmla="*/ 6607180 h 6858000"/>
              <a:gd name="connsiteX1721" fmla="*/ 11728232 w 12192000"/>
              <a:gd name="connsiteY1721" fmla="*/ 6607191 h 6858000"/>
              <a:gd name="connsiteX1722" fmla="*/ 11728346 w 12192000"/>
              <a:gd name="connsiteY1722" fmla="*/ 6607191 h 6858000"/>
              <a:gd name="connsiteX1723" fmla="*/ 11728307 w 12192000"/>
              <a:gd name="connsiteY1723" fmla="*/ 6607180 h 6858000"/>
              <a:gd name="connsiteX1724" fmla="*/ 11749495 w 12192000"/>
              <a:gd name="connsiteY1724" fmla="*/ 6604108 h 6858000"/>
              <a:gd name="connsiteX1725" fmla="*/ 11757966 w 12192000"/>
              <a:gd name="connsiteY1725" fmla="*/ 6583564 h 6858000"/>
              <a:gd name="connsiteX1726" fmla="*/ 11733764 w 12192000"/>
              <a:gd name="connsiteY1726" fmla="*/ 6559591 h 6858000"/>
              <a:gd name="connsiteX1727" fmla="*/ 8109533 w 12192000"/>
              <a:gd name="connsiteY1727" fmla="*/ 6559591 h 6858000"/>
              <a:gd name="connsiteX1728" fmla="*/ 8083947 w 12192000"/>
              <a:gd name="connsiteY1728" fmla="*/ 6583103 h 6858000"/>
              <a:gd name="connsiteX1729" fmla="*/ 8108151 w 12192000"/>
              <a:gd name="connsiteY1729" fmla="*/ 6606960 h 6858000"/>
              <a:gd name="connsiteX1730" fmla="*/ 8108151 w 12192000"/>
              <a:gd name="connsiteY1730" fmla="*/ 6607075 h 6858000"/>
              <a:gd name="connsiteX1731" fmla="*/ 8132469 w 12192000"/>
              <a:gd name="connsiteY1731" fmla="*/ 6581605 h 6858000"/>
              <a:gd name="connsiteX1732" fmla="*/ 8109533 w 12192000"/>
              <a:gd name="connsiteY1732" fmla="*/ 6559591 h 6858000"/>
              <a:gd name="connsiteX1733" fmla="*/ 5560726 w 12192000"/>
              <a:gd name="connsiteY1733" fmla="*/ 6559591 h 6858000"/>
              <a:gd name="connsiteX1734" fmla="*/ 5533295 w 12192000"/>
              <a:gd name="connsiteY1734" fmla="*/ 6581374 h 6858000"/>
              <a:gd name="connsiteX1735" fmla="*/ 5557381 w 12192000"/>
              <a:gd name="connsiteY1735" fmla="*/ 6606729 h 6858000"/>
              <a:gd name="connsiteX1736" fmla="*/ 5587118 w 12192000"/>
              <a:gd name="connsiteY1736" fmla="*/ 6581490 h 6858000"/>
              <a:gd name="connsiteX1737" fmla="*/ 5560726 w 12192000"/>
              <a:gd name="connsiteY1737" fmla="*/ 6559591 h 6858000"/>
              <a:gd name="connsiteX1738" fmla="*/ 3361289 w 12192000"/>
              <a:gd name="connsiteY1738" fmla="*/ 6559591 h 6858000"/>
              <a:gd name="connsiteX1739" fmla="*/ 3331092 w 12192000"/>
              <a:gd name="connsiteY1739" fmla="*/ 6581490 h 6858000"/>
              <a:gd name="connsiteX1740" fmla="*/ 3336263 w 12192000"/>
              <a:gd name="connsiteY1740" fmla="*/ 6601774 h 6858000"/>
              <a:gd name="connsiteX1741" fmla="*/ 3355832 w 12192000"/>
              <a:gd name="connsiteY1741" fmla="*/ 6607180 h 6858000"/>
              <a:gd name="connsiteX1742" fmla="*/ 3355757 w 12192000"/>
              <a:gd name="connsiteY1742" fmla="*/ 6607191 h 6858000"/>
              <a:gd name="connsiteX1743" fmla="*/ 3355871 w 12192000"/>
              <a:gd name="connsiteY1743" fmla="*/ 6607191 h 6858000"/>
              <a:gd name="connsiteX1744" fmla="*/ 3355832 w 12192000"/>
              <a:gd name="connsiteY1744" fmla="*/ 6607180 h 6858000"/>
              <a:gd name="connsiteX1745" fmla="*/ 3377020 w 12192000"/>
              <a:gd name="connsiteY1745" fmla="*/ 6604108 h 6858000"/>
              <a:gd name="connsiteX1746" fmla="*/ 3385491 w 12192000"/>
              <a:gd name="connsiteY1746" fmla="*/ 6583564 h 6858000"/>
              <a:gd name="connsiteX1747" fmla="*/ 3361289 w 12192000"/>
              <a:gd name="connsiteY1747" fmla="*/ 6559591 h 6858000"/>
              <a:gd name="connsiteX1748" fmla="*/ 9116149 w 12192000"/>
              <a:gd name="connsiteY1748" fmla="*/ 6559476 h 6858000"/>
              <a:gd name="connsiteX1749" fmla="*/ 9091254 w 12192000"/>
              <a:gd name="connsiteY1749" fmla="*/ 6579876 h 6858000"/>
              <a:gd name="connsiteX1750" fmla="*/ 9113843 w 12192000"/>
              <a:gd name="connsiteY1750" fmla="*/ 6606960 h 6858000"/>
              <a:gd name="connsiteX1751" fmla="*/ 9139660 w 12192000"/>
              <a:gd name="connsiteY1751" fmla="*/ 6582066 h 6858000"/>
              <a:gd name="connsiteX1752" fmla="*/ 9116149 w 12192000"/>
              <a:gd name="connsiteY1752" fmla="*/ 6559476 h 6858000"/>
              <a:gd name="connsiteX1753" fmla="*/ 5691996 w 12192000"/>
              <a:gd name="connsiteY1753" fmla="*/ 6559476 h 6858000"/>
              <a:gd name="connsiteX1754" fmla="*/ 5669176 w 12192000"/>
              <a:gd name="connsiteY1754" fmla="*/ 6581605 h 6858000"/>
              <a:gd name="connsiteX1755" fmla="*/ 5690961 w 12192000"/>
              <a:gd name="connsiteY1755" fmla="*/ 6606845 h 6858000"/>
              <a:gd name="connsiteX1756" fmla="*/ 5690961 w 12192000"/>
              <a:gd name="connsiteY1756" fmla="*/ 6606729 h 6858000"/>
              <a:gd name="connsiteX1757" fmla="*/ 5717699 w 12192000"/>
              <a:gd name="connsiteY1757" fmla="*/ 6582757 h 6858000"/>
              <a:gd name="connsiteX1758" fmla="*/ 5691996 w 12192000"/>
              <a:gd name="connsiteY1758" fmla="*/ 6559476 h 6858000"/>
              <a:gd name="connsiteX1759" fmla="*/ 4418689 w 12192000"/>
              <a:gd name="connsiteY1759" fmla="*/ 6559476 h 6858000"/>
              <a:gd name="connsiteX1760" fmla="*/ 4396212 w 12192000"/>
              <a:gd name="connsiteY1760" fmla="*/ 6581951 h 6858000"/>
              <a:gd name="connsiteX1761" fmla="*/ 4421109 w 12192000"/>
              <a:gd name="connsiteY1761" fmla="*/ 6606845 h 6858000"/>
              <a:gd name="connsiteX1762" fmla="*/ 4444733 w 12192000"/>
              <a:gd name="connsiteY1762" fmla="*/ 6582296 h 6858000"/>
              <a:gd name="connsiteX1763" fmla="*/ 4418689 w 12192000"/>
              <a:gd name="connsiteY1763" fmla="*/ 6559476 h 6858000"/>
              <a:gd name="connsiteX1764" fmla="*/ 743674 w 12192000"/>
              <a:gd name="connsiteY1764" fmla="*/ 6559476 h 6858000"/>
              <a:gd name="connsiteX1765" fmla="*/ 718779 w 12192000"/>
              <a:gd name="connsiteY1765" fmla="*/ 6579876 h 6858000"/>
              <a:gd name="connsiteX1766" fmla="*/ 741368 w 12192000"/>
              <a:gd name="connsiteY1766" fmla="*/ 6606960 h 6858000"/>
              <a:gd name="connsiteX1767" fmla="*/ 767185 w 12192000"/>
              <a:gd name="connsiteY1767" fmla="*/ 6582066 h 6858000"/>
              <a:gd name="connsiteX1768" fmla="*/ 743674 w 12192000"/>
              <a:gd name="connsiteY1768" fmla="*/ 6559476 h 6858000"/>
              <a:gd name="connsiteX1769" fmla="*/ 9248458 w 12192000"/>
              <a:gd name="connsiteY1769" fmla="*/ 6559361 h 6858000"/>
              <a:gd name="connsiteX1770" fmla="*/ 9221260 w 12192000"/>
              <a:gd name="connsiteY1770" fmla="*/ 6580798 h 6858000"/>
              <a:gd name="connsiteX1771" fmla="*/ 9246038 w 12192000"/>
              <a:gd name="connsiteY1771" fmla="*/ 6606729 h 6858000"/>
              <a:gd name="connsiteX1772" fmla="*/ 9275082 w 12192000"/>
              <a:gd name="connsiteY1772" fmla="*/ 6579185 h 6858000"/>
              <a:gd name="connsiteX1773" fmla="*/ 9248574 w 12192000"/>
              <a:gd name="connsiteY1773" fmla="*/ 6559361 h 6858000"/>
              <a:gd name="connsiteX1774" fmla="*/ 875983 w 12192000"/>
              <a:gd name="connsiteY1774" fmla="*/ 6559361 h 6858000"/>
              <a:gd name="connsiteX1775" fmla="*/ 848785 w 12192000"/>
              <a:gd name="connsiteY1775" fmla="*/ 6580798 h 6858000"/>
              <a:gd name="connsiteX1776" fmla="*/ 873563 w 12192000"/>
              <a:gd name="connsiteY1776" fmla="*/ 6606729 h 6858000"/>
              <a:gd name="connsiteX1777" fmla="*/ 902607 w 12192000"/>
              <a:gd name="connsiteY1777" fmla="*/ 6579185 h 6858000"/>
              <a:gd name="connsiteX1778" fmla="*/ 876099 w 12192000"/>
              <a:gd name="connsiteY1778" fmla="*/ 6559361 h 6858000"/>
              <a:gd name="connsiteX1779" fmla="*/ 9319338 w 12192000"/>
              <a:gd name="connsiteY1779" fmla="*/ 6559130 h 6858000"/>
              <a:gd name="connsiteX1780" fmla="*/ 9289258 w 12192000"/>
              <a:gd name="connsiteY1780" fmla="*/ 6581720 h 6858000"/>
              <a:gd name="connsiteX1781" fmla="*/ 9318648 w 12192000"/>
              <a:gd name="connsiteY1781" fmla="*/ 6606845 h 6858000"/>
              <a:gd name="connsiteX1782" fmla="*/ 9318648 w 12192000"/>
              <a:gd name="connsiteY1782" fmla="*/ 6606960 h 6858000"/>
              <a:gd name="connsiteX1783" fmla="*/ 9342735 w 12192000"/>
              <a:gd name="connsiteY1783" fmla="*/ 6581490 h 6858000"/>
              <a:gd name="connsiteX1784" fmla="*/ 9319338 w 12192000"/>
              <a:gd name="connsiteY1784" fmla="*/ 6559130 h 6858000"/>
              <a:gd name="connsiteX1785" fmla="*/ 7912221 w 12192000"/>
              <a:gd name="connsiteY1785" fmla="*/ 6559130 h 6858000"/>
              <a:gd name="connsiteX1786" fmla="*/ 7880872 w 12192000"/>
              <a:gd name="connsiteY1786" fmla="*/ 6580453 h 6858000"/>
              <a:gd name="connsiteX1787" fmla="*/ 7903924 w 12192000"/>
              <a:gd name="connsiteY1787" fmla="*/ 6606614 h 6858000"/>
              <a:gd name="connsiteX1788" fmla="*/ 7932723 w 12192000"/>
              <a:gd name="connsiteY1788" fmla="*/ 6597360 h 6858000"/>
              <a:gd name="connsiteX1789" fmla="*/ 7934570 w 12192000"/>
              <a:gd name="connsiteY1789" fmla="*/ 6582603 h 6858000"/>
              <a:gd name="connsiteX1790" fmla="*/ 7934580 w 12192000"/>
              <a:gd name="connsiteY1790" fmla="*/ 6582642 h 6858000"/>
              <a:gd name="connsiteX1791" fmla="*/ 7934580 w 12192000"/>
              <a:gd name="connsiteY1791" fmla="*/ 6582527 h 6858000"/>
              <a:gd name="connsiteX1792" fmla="*/ 7934570 w 12192000"/>
              <a:gd name="connsiteY1792" fmla="*/ 6582603 h 6858000"/>
              <a:gd name="connsiteX1793" fmla="*/ 7929624 w 12192000"/>
              <a:gd name="connsiteY1793" fmla="*/ 6562242 h 6858000"/>
              <a:gd name="connsiteX1794" fmla="*/ 7912221 w 12192000"/>
              <a:gd name="connsiteY1794" fmla="*/ 6559130 h 6858000"/>
              <a:gd name="connsiteX1795" fmla="*/ 4556643 w 12192000"/>
              <a:gd name="connsiteY1795" fmla="*/ 6559130 h 6858000"/>
              <a:gd name="connsiteX1796" fmla="*/ 4526333 w 12192000"/>
              <a:gd name="connsiteY1796" fmla="*/ 6581029 h 6858000"/>
              <a:gd name="connsiteX1797" fmla="*/ 4551112 w 12192000"/>
              <a:gd name="connsiteY1797" fmla="*/ 6606729 h 6858000"/>
              <a:gd name="connsiteX1798" fmla="*/ 4580848 w 12192000"/>
              <a:gd name="connsiteY1798" fmla="*/ 6583103 h 6858000"/>
              <a:gd name="connsiteX1799" fmla="*/ 4556643 w 12192000"/>
              <a:gd name="connsiteY1799" fmla="*/ 6559130 h 6858000"/>
              <a:gd name="connsiteX1800" fmla="*/ 946863 w 12192000"/>
              <a:gd name="connsiteY1800" fmla="*/ 6559130 h 6858000"/>
              <a:gd name="connsiteX1801" fmla="*/ 916783 w 12192000"/>
              <a:gd name="connsiteY1801" fmla="*/ 6581720 h 6858000"/>
              <a:gd name="connsiteX1802" fmla="*/ 946173 w 12192000"/>
              <a:gd name="connsiteY1802" fmla="*/ 6606845 h 6858000"/>
              <a:gd name="connsiteX1803" fmla="*/ 946173 w 12192000"/>
              <a:gd name="connsiteY1803" fmla="*/ 6606960 h 6858000"/>
              <a:gd name="connsiteX1804" fmla="*/ 970260 w 12192000"/>
              <a:gd name="connsiteY1804" fmla="*/ 6581490 h 6858000"/>
              <a:gd name="connsiteX1805" fmla="*/ 946863 w 12192000"/>
              <a:gd name="connsiteY1805" fmla="*/ 6559130 h 6858000"/>
              <a:gd name="connsiteX1806" fmla="*/ 4488876 w 12192000"/>
              <a:gd name="connsiteY1806" fmla="*/ 6559015 h 6858000"/>
              <a:gd name="connsiteX1807" fmla="*/ 4458680 w 12192000"/>
              <a:gd name="connsiteY1807" fmla="*/ 6580453 h 6858000"/>
              <a:gd name="connsiteX1808" fmla="*/ 4484842 w 12192000"/>
              <a:gd name="connsiteY1808" fmla="*/ 6606499 h 6858000"/>
              <a:gd name="connsiteX1809" fmla="*/ 4512618 w 12192000"/>
              <a:gd name="connsiteY1809" fmla="*/ 6582066 h 6858000"/>
              <a:gd name="connsiteX1810" fmla="*/ 4488876 w 12192000"/>
              <a:gd name="connsiteY1810" fmla="*/ 6559015 h 6858000"/>
              <a:gd name="connsiteX1811" fmla="*/ 3919414 w 12192000"/>
              <a:gd name="connsiteY1811" fmla="*/ 6558900 h 6858000"/>
              <a:gd name="connsiteX1812" fmla="*/ 3859712 w 12192000"/>
              <a:gd name="connsiteY1812" fmla="*/ 6617910 h 6858000"/>
              <a:gd name="connsiteX1813" fmla="*/ 3914917 w 12192000"/>
              <a:gd name="connsiteY1813" fmla="*/ 6673576 h 6858000"/>
              <a:gd name="connsiteX1814" fmla="*/ 3974619 w 12192000"/>
              <a:gd name="connsiteY1814" fmla="*/ 6614566 h 6858000"/>
              <a:gd name="connsiteX1815" fmla="*/ 3919414 w 12192000"/>
              <a:gd name="connsiteY1815" fmla="*/ 6558900 h 6858000"/>
              <a:gd name="connsiteX1816" fmla="*/ 10387268 w 12192000"/>
              <a:gd name="connsiteY1816" fmla="*/ 6558785 h 6858000"/>
              <a:gd name="connsiteX1817" fmla="*/ 10364909 w 12192000"/>
              <a:gd name="connsiteY1817" fmla="*/ 6581144 h 6858000"/>
              <a:gd name="connsiteX1818" fmla="*/ 10385424 w 12192000"/>
              <a:gd name="connsiteY1818" fmla="*/ 6607191 h 6858000"/>
              <a:gd name="connsiteX1819" fmla="*/ 10412393 w 12192000"/>
              <a:gd name="connsiteY1819" fmla="*/ 6583449 h 6858000"/>
              <a:gd name="connsiteX1820" fmla="*/ 10387268 w 12192000"/>
              <a:gd name="connsiteY1820" fmla="*/ 6558900 h 6858000"/>
              <a:gd name="connsiteX1821" fmla="*/ 2014793 w 12192000"/>
              <a:gd name="connsiteY1821" fmla="*/ 6558785 h 6858000"/>
              <a:gd name="connsiteX1822" fmla="*/ 1992434 w 12192000"/>
              <a:gd name="connsiteY1822" fmla="*/ 6581144 h 6858000"/>
              <a:gd name="connsiteX1823" fmla="*/ 2012949 w 12192000"/>
              <a:gd name="connsiteY1823" fmla="*/ 6607191 h 6858000"/>
              <a:gd name="connsiteX1824" fmla="*/ 2039918 w 12192000"/>
              <a:gd name="connsiteY1824" fmla="*/ 6583449 h 6858000"/>
              <a:gd name="connsiteX1825" fmla="*/ 2014793 w 12192000"/>
              <a:gd name="connsiteY1825" fmla="*/ 6558900 h 6858000"/>
              <a:gd name="connsiteX1826" fmla="*/ 11047233 w 12192000"/>
              <a:gd name="connsiteY1826" fmla="*/ 6558771 h 6858000"/>
              <a:gd name="connsiteX1827" fmla="*/ 11036717 w 12192000"/>
              <a:gd name="connsiteY1827" fmla="*/ 6573653 h 6858000"/>
              <a:gd name="connsiteX1828" fmla="*/ 11036486 w 12192000"/>
              <a:gd name="connsiteY1828" fmla="*/ 6659169 h 6858000"/>
              <a:gd name="connsiteX1829" fmla="*/ 11051814 w 12192000"/>
              <a:gd name="connsiteY1829" fmla="*/ 6674498 h 6858000"/>
              <a:gd name="connsiteX1830" fmla="*/ 11083970 w 12192000"/>
              <a:gd name="connsiteY1830" fmla="*/ 6645570 h 6858000"/>
              <a:gd name="connsiteX1831" fmla="*/ 11083738 w 12192000"/>
              <a:gd name="connsiteY1831" fmla="*/ 6617150 h 6858000"/>
              <a:gd name="connsiteX1832" fmla="*/ 11083970 w 12192000"/>
              <a:gd name="connsiteY1832" fmla="*/ 6575727 h 6858000"/>
              <a:gd name="connsiteX1833" fmla="*/ 11065530 w 12192000"/>
              <a:gd name="connsiteY1833" fmla="*/ 6559706 h 6858000"/>
              <a:gd name="connsiteX1834" fmla="*/ 11047233 w 12192000"/>
              <a:gd name="connsiteY1834" fmla="*/ 6558771 h 6858000"/>
              <a:gd name="connsiteX1835" fmla="*/ 2674758 w 12192000"/>
              <a:gd name="connsiteY1835" fmla="*/ 6558771 h 6858000"/>
              <a:gd name="connsiteX1836" fmla="*/ 2664242 w 12192000"/>
              <a:gd name="connsiteY1836" fmla="*/ 6573653 h 6858000"/>
              <a:gd name="connsiteX1837" fmla="*/ 2664011 w 12192000"/>
              <a:gd name="connsiteY1837" fmla="*/ 6659169 h 6858000"/>
              <a:gd name="connsiteX1838" fmla="*/ 2679339 w 12192000"/>
              <a:gd name="connsiteY1838" fmla="*/ 6674498 h 6858000"/>
              <a:gd name="connsiteX1839" fmla="*/ 2711495 w 12192000"/>
              <a:gd name="connsiteY1839" fmla="*/ 6645570 h 6858000"/>
              <a:gd name="connsiteX1840" fmla="*/ 2711263 w 12192000"/>
              <a:gd name="connsiteY1840" fmla="*/ 6617150 h 6858000"/>
              <a:gd name="connsiteX1841" fmla="*/ 2711495 w 12192000"/>
              <a:gd name="connsiteY1841" fmla="*/ 6575727 h 6858000"/>
              <a:gd name="connsiteX1842" fmla="*/ 2693055 w 12192000"/>
              <a:gd name="connsiteY1842" fmla="*/ 6559706 h 6858000"/>
              <a:gd name="connsiteX1843" fmla="*/ 2674758 w 12192000"/>
              <a:gd name="connsiteY1843" fmla="*/ 6558771 h 6858000"/>
              <a:gd name="connsiteX1844" fmla="*/ 11795078 w 12192000"/>
              <a:gd name="connsiteY1844" fmla="*/ 6558669 h 6858000"/>
              <a:gd name="connsiteX1845" fmla="*/ 11772834 w 12192000"/>
              <a:gd name="connsiteY1845" fmla="*/ 6581374 h 6858000"/>
              <a:gd name="connsiteX1846" fmla="*/ 11793579 w 12192000"/>
              <a:gd name="connsiteY1846" fmla="*/ 6607075 h 6858000"/>
              <a:gd name="connsiteX1847" fmla="*/ 11793695 w 12192000"/>
              <a:gd name="connsiteY1847" fmla="*/ 6607075 h 6858000"/>
              <a:gd name="connsiteX1848" fmla="*/ 11820778 w 12192000"/>
              <a:gd name="connsiteY1848" fmla="*/ 6583103 h 6858000"/>
              <a:gd name="connsiteX1849" fmla="*/ 11795078 w 12192000"/>
              <a:gd name="connsiteY1849" fmla="*/ 6558669 h 6858000"/>
              <a:gd name="connsiteX1850" fmla="*/ 11597304 w 12192000"/>
              <a:gd name="connsiteY1850" fmla="*/ 6558669 h 6858000"/>
              <a:gd name="connsiteX1851" fmla="*/ 11574600 w 12192000"/>
              <a:gd name="connsiteY1851" fmla="*/ 6580914 h 6858000"/>
              <a:gd name="connsiteX1852" fmla="*/ 11597304 w 12192000"/>
              <a:gd name="connsiteY1852" fmla="*/ 6607191 h 6858000"/>
              <a:gd name="connsiteX1853" fmla="*/ 11622200 w 12192000"/>
              <a:gd name="connsiteY1853" fmla="*/ 6583795 h 6858000"/>
              <a:gd name="connsiteX1854" fmla="*/ 11597304 w 12192000"/>
              <a:gd name="connsiteY1854" fmla="*/ 6558669 h 6858000"/>
              <a:gd name="connsiteX1855" fmla="*/ 10593455 w 12192000"/>
              <a:gd name="connsiteY1855" fmla="*/ 6558669 h 6858000"/>
              <a:gd name="connsiteX1856" fmla="*/ 10566602 w 12192000"/>
              <a:gd name="connsiteY1856" fmla="*/ 6581951 h 6858000"/>
              <a:gd name="connsiteX1857" fmla="*/ 10592302 w 12192000"/>
              <a:gd name="connsiteY1857" fmla="*/ 6607075 h 6858000"/>
              <a:gd name="connsiteX1858" fmla="*/ 10614200 w 12192000"/>
              <a:gd name="connsiteY1858" fmla="*/ 6582873 h 6858000"/>
              <a:gd name="connsiteX1859" fmla="*/ 10593455 w 12192000"/>
              <a:gd name="connsiteY1859" fmla="*/ 6558669 h 6858000"/>
              <a:gd name="connsiteX1860" fmla="*/ 10522344 w 12192000"/>
              <a:gd name="connsiteY1860" fmla="*/ 6558669 h 6858000"/>
              <a:gd name="connsiteX1861" fmla="*/ 10500331 w 12192000"/>
              <a:gd name="connsiteY1861" fmla="*/ 6581605 h 6858000"/>
              <a:gd name="connsiteX1862" fmla="*/ 10523496 w 12192000"/>
              <a:gd name="connsiteY1862" fmla="*/ 6607306 h 6858000"/>
              <a:gd name="connsiteX1863" fmla="*/ 10523496 w 12192000"/>
              <a:gd name="connsiteY1863" fmla="*/ 6607191 h 6858000"/>
              <a:gd name="connsiteX1864" fmla="*/ 10547699 w 12192000"/>
              <a:gd name="connsiteY1864" fmla="*/ 6583219 h 6858000"/>
              <a:gd name="connsiteX1865" fmla="*/ 10522344 w 12192000"/>
              <a:gd name="connsiteY1865" fmla="*/ 6558669 h 6858000"/>
              <a:gd name="connsiteX1866" fmla="*/ 10457457 w 12192000"/>
              <a:gd name="connsiteY1866" fmla="*/ 6558669 h 6858000"/>
              <a:gd name="connsiteX1867" fmla="*/ 10431064 w 12192000"/>
              <a:gd name="connsiteY1867" fmla="*/ 6582181 h 6858000"/>
              <a:gd name="connsiteX1868" fmla="*/ 10456996 w 12192000"/>
              <a:gd name="connsiteY1868" fmla="*/ 6607191 h 6858000"/>
              <a:gd name="connsiteX1869" fmla="*/ 10478778 w 12192000"/>
              <a:gd name="connsiteY1869" fmla="*/ 6582642 h 6858000"/>
              <a:gd name="connsiteX1870" fmla="*/ 10457572 w 12192000"/>
              <a:gd name="connsiteY1870" fmla="*/ 6558669 h 6858000"/>
              <a:gd name="connsiteX1871" fmla="*/ 7972152 w 12192000"/>
              <a:gd name="connsiteY1871" fmla="*/ 6558669 h 6858000"/>
              <a:gd name="connsiteX1872" fmla="*/ 7948642 w 12192000"/>
              <a:gd name="connsiteY1872" fmla="*/ 6581720 h 6858000"/>
              <a:gd name="connsiteX1873" fmla="*/ 7973420 w 12192000"/>
              <a:gd name="connsiteY1873" fmla="*/ 6607075 h 6858000"/>
              <a:gd name="connsiteX1874" fmla="*/ 7973420 w 12192000"/>
              <a:gd name="connsiteY1874" fmla="*/ 6607191 h 6858000"/>
              <a:gd name="connsiteX1875" fmla="*/ 7996125 w 12192000"/>
              <a:gd name="connsiteY1875" fmla="*/ 6580453 h 6858000"/>
              <a:gd name="connsiteX1876" fmla="*/ 7972152 w 12192000"/>
              <a:gd name="connsiteY1876" fmla="*/ 6558669 h 6858000"/>
              <a:gd name="connsiteX1877" fmla="*/ 7840418 w 12192000"/>
              <a:gd name="connsiteY1877" fmla="*/ 6558669 h 6858000"/>
              <a:gd name="connsiteX1878" fmla="*/ 7817830 w 12192000"/>
              <a:gd name="connsiteY1878" fmla="*/ 6576765 h 6858000"/>
              <a:gd name="connsiteX1879" fmla="*/ 7816216 w 12192000"/>
              <a:gd name="connsiteY1879" fmla="*/ 6649488 h 6858000"/>
              <a:gd name="connsiteX1880" fmla="*/ 7839150 w 12192000"/>
              <a:gd name="connsiteY1880" fmla="*/ 6673000 h 6858000"/>
              <a:gd name="connsiteX1881" fmla="*/ 7866121 w 12192000"/>
              <a:gd name="connsiteY1881" fmla="*/ 6645224 h 6858000"/>
              <a:gd name="connsiteX1882" fmla="*/ 7856900 w 12192000"/>
              <a:gd name="connsiteY1882" fmla="*/ 6625862 h 6858000"/>
              <a:gd name="connsiteX1883" fmla="*/ 7855171 w 12192000"/>
              <a:gd name="connsiteY1883" fmla="*/ 6607536 h 6858000"/>
              <a:gd name="connsiteX1884" fmla="*/ 7855286 w 12192000"/>
              <a:gd name="connsiteY1884" fmla="*/ 6607306 h 6858000"/>
              <a:gd name="connsiteX1885" fmla="*/ 7866006 w 12192000"/>
              <a:gd name="connsiteY1885" fmla="*/ 6575958 h 6858000"/>
              <a:gd name="connsiteX1886" fmla="*/ 7840418 w 12192000"/>
              <a:gd name="connsiteY1886" fmla="*/ 6558669 h 6858000"/>
              <a:gd name="connsiteX1887" fmla="*/ 3422603 w 12192000"/>
              <a:gd name="connsiteY1887" fmla="*/ 6558669 h 6858000"/>
              <a:gd name="connsiteX1888" fmla="*/ 3400359 w 12192000"/>
              <a:gd name="connsiteY1888" fmla="*/ 6581374 h 6858000"/>
              <a:gd name="connsiteX1889" fmla="*/ 3421104 w 12192000"/>
              <a:gd name="connsiteY1889" fmla="*/ 6607075 h 6858000"/>
              <a:gd name="connsiteX1890" fmla="*/ 3421220 w 12192000"/>
              <a:gd name="connsiteY1890" fmla="*/ 6607075 h 6858000"/>
              <a:gd name="connsiteX1891" fmla="*/ 3448303 w 12192000"/>
              <a:gd name="connsiteY1891" fmla="*/ 6583103 h 6858000"/>
              <a:gd name="connsiteX1892" fmla="*/ 3422603 w 12192000"/>
              <a:gd name="connsiteY1892" fmla="*/ 6558669 h 6858000"/>
              <a:gd name="connsiteX1893" fmla="*/ 3224829 w 12192000"/>
              <a:gd name="connsiteY1893" fmla="*/ 6558669 h 6858000"/>
              <a:gd name="connsiteX1894" fmla="*/ 3202125 w 12192000"/>
              <a:gd name="connsiteY1894" fmla="*/ 6580914 h 6858000"/>
              <a:gd name="connsiteX1895" fmla="*/ 3224829 w 12192000"/>
              <a:gd name="connsiteY1895" fmla="*/ 6607191 h 6858000"/>
              <a:gd name="connsiteX1896" fmla="*/ 3249725 w 12192000"/>
              <a:gd name="connsiteY1896" fmla="*/ 6583795 h 6858000"/>
              <a:gd name="connsiteX1897" fmla="*/ 3224829 w 12192000"/>
              <a:gd name="connsiteY1897" fmla="*/ 6558669 h 6858000"/>
              <a:gd name="connsiteX1898" fmla="*/ 2220980 w 12192000"/>
              <a:gd name="connsiteY1898" fmla="*/ 6558669 h 6858000"/>
              <a:gd name="connsiteX1899" fmla="*/ 2194127 w 12192000"/>
              <a:gd name="connsiteY1899" fmla="*/ 6581951 h 6858000"/>
              <a:gd name="connsiteX1900" fmla="*/ 2219827 w 12192000"/>
              <a:gd name="connsiteY1900" fmla="*/ 6607075 h 6858000"/>
              <a:gd name="connsiteX1901" fmla="*/ 2241725 w 12192000"/>
              <a:gd name="connsiteY1901" fmla="*/ 6582873 h 6858000"/>
              <a:gd name="connsiteX1902" fmla="*/ 2220980 w 12192000"/>
              <a:gd name="connsiteY1902" fmla="*/ 6558669 h 6858000"/>
              <a:gd name="connsiteX1903" fmla="*/ 2149869 w 12192000"/>
              <a:gd name="connsiteY1903" fmla="*/ 6558669 h 6858000"/>
              <a:gd name="connsiteX1904" fmla="*/ 2127856 w 12192000"/>
              <a:gd name="connsiteY1904" fmla="*/ 6581605 h 6858000"/>
              <a:gd name="connsiteX1905" fmla="*/ 2151021 w 12192000"/>
              <a:gd name="connsiteY1905" fmla="*/ 6607306 h 6858000"/>
              <a:gd name="connsiteX1906" fmla="*/ 2151021 w 12192000"/>
              <a:gd name="connsiteY1906" fmla="*/ 6607191 h 6858000"/>
              <a:gd name="connsiteX1907" fmla="*/ 2175224 w 12192000"/>
              <a:gd name="connsiteY1907" fmla="*/ 6583219 h 6858000"/>
              <a:gd name="connsiteX1908" fmla="*/ 2149869 w 12192000"/>
              <a:gd name="connsiteY1908" fmla="*/ 6558669 h 6858000"/>
              <a:gd name="connsiteX1909" fmla="*/ 2084982 w 12192000"/>
              <a:gd name="connsiteY1909" fmla="*/ 6558669 h 6858000"/>
              <a:gd name="connsiteX1910" fmla="*/ 2058589 w 12192000"/>
              <a:gd name="connsiteY1910" fmla="*/ 6582181 h 6858000"/>
              <a:gd name="connsiteX1911" fmla="*/ 2084521 w 12192000"/>
              <a:gd name="connsiteY1911" fmla="*/ 6607191 h 6858000"/>
              <a:gd name="connsiteX1912" fmla="*/ 2106303 w 12192000"/>
              <a:gd name="connsiteY1912" fmla="*/ 6582642 h 6858000"/>
              <a:gd name="connsiteX1913" fmla="*/ 2085097 w 12192000"/>
              <a:gd name="connsiteY1913" fmla="*/ 6558669 h 6858000"/>
              <a:gd name="connsiteX1914" fmla="*/ 4005435 w 12192000"/>
              <a:gd name="connsiteY1914" fmla="*/ 6558583 h 6858000"/>
              <a:gd name="connsiteX1915" fmla="*/ 3995019 w 12192000"/>
              <a:gd name="connsiteY1915" fmla="*/ 6573536 h 6858000"/>
              <a:gd name="connsiteX1916" fmla="*/ 3994673 w 12192000"/>
              <a:gd name="connsiteY1916" fmla="*/ 6659054 h 6858000"/>
              <a:gd name="connsiteX1917" fmla="*/ 4010115 w 12192000"/>
              <a:gd name="connsiteY1917" fmla="*/ 6674153 h 6858000"/>
              <a:gd name="connsiteX1918" fmla="*/ 4042042 w 12192000"/>
              <a:gd name="connsiteY1918" fmla="*/ 6645224 h 6858000"/>
              <a:gd name="connsiteX1919" fmla="*/ 4042042 w 12192000"/>
              <a:gd name="connsiteY1919" fmla="*/ 6616756 h 6858000"/>
              <a:gd name="connsiteX1920" fmla="*/ 4041926 w 12192000"/>
              <a:gd name="connsiteY1920" fmla="*/ 6616871 h 6858000"/>
              <a:gd name="connsiteX1921" fmla="*/ 4042156 w 12192000"/>
              <a:gd name="connsiteY1921" fmla="*/ 6575382 h 6858000"/>
              <a:gd name="connsiteX1922" fmla="*/ 4023716 w 12192000"/>
              <a:gd name="connsiteY1922" fmla="*/ 6559361 h 6858000"/>
              <a:gd name="connsiteX1923" fmla="*/ 4005435 w 12192000"/>
              <a:gd name="connsiteY1923" fmla="*/ 6558583 h 6858000"/>
              <a:gd name="connsiteX1924" fmla="*/ 11665648 w 12192000"/>
              <a:gd name="connsiteY1924" fmla="*/ 6558554 h 6858000"/>
              <a:gd name="connsiteX1925" fmla="*/ 11636260 w 12192000"/>
              <a:gd name="connsiteY1925" fmla="*/ 6584256 h 6858000"/>
              <a:gd name="connsiteX1926" fmla="*/ 11665188 w 12192000"/>
              <a:gd name="connsiteY1926" fmla="*/ 6605923 h 6858000"/>
              <a:gd name="connsiteX1927" fmla="*/ 11689622 w 12192000"/>
              <a:gd name="connsiteY1927" fmla="*/ 6583564 h 6858000"/>
              <a:gd name="connsiteX1928" fmla="*/ 11665648 w 12192000"/>
              <a:gd name="connsiteY1928" fmla="*/ 6558554 h 6858000"/>
              <a:gd name="connsiteX1929" fmla="*/ 6767187 w 12192000"/>
              <a:gd name="connsiteY1929" fmla="*/ 6558554 h 6858000"/>
              <a:gd name="connsiteX1930" fmla="*/ 6744713 w 12192000"/>
              <a:gd name="connsiteY1930" fmla="*/ 6581720 h 6858000"/>
              <a:gd name="connsiteX1931" fmla="*/ 6766727 w 12192000"/>
              <a:gd name="connsiteY1931" fmla="*/ 6607075 h 6858000"/>
              <a:gd name="connsiteX1932" fmla="*/ 6791736 w 12192000"/>
              <a:gd name="connsiteY1932" fmla="*/ 6581260 h 6858000"/>
              <a:gd name="connsiteX1933" fmla="*/ 6767303 w 12192000"/>
              <a:gd name="connsiteY1933" fmla="*/ 6558669 h 6858000"/>
              <a:gd name="connsiteX1934" fmla="*/ 3293173 w 12192000"/>
              <a:gd name="connsiteY1934" fmla="*/ 6558554 h 6858000"/>
              <a:gd name="connsiteX1935" fmla="*/ 3263785 w 12192000"/>
              <a:gd name="connsiteY1935" fmla="*/ 6584256 h 6858000"/>
              <a:gd name="connsiteX1936" fmla="*/ 3292713 w 12192000"/>
              <a:gd name="connsiteY1936" fmla="*/ 6605923 h 6858000"/>
              <a:gd name="connsiteX1937" fmla="*/ 3317147 w 12192000"/>
              <a:gd name="connsiteY1937" fmla="*/ 6583564 h 6858000"/>
              <a:gd name="connsiteX1938" fmla="*/ 3293173 w 12192000"/>
              <a:gd name="connsiteY1938" fmla="*/ 6558554 h 6858000"/>
              <a:gd name="connsiteX1939" fmla="*/ 6643910 w 12192000"/>
              <a:gd name="connsiteY1939" fmla="*/ 6558497 h 6858000"/>
              <a:gd name="connsiteX1940" fmla="*/ 6629116 w 12192000"/>
              <a:gd name="connsiteY1940" fmla="*/ 6559130 h 6858000"/>
              <a:gd name="connsiteX1941" fmla="*/ 6608254 w 12192000"/>
              <a:gd name="connsiteY1941" fmla="*/ 6580683 h 6858000"/>
              <a:gd name="connsiteX1942" fmla="*/ 6608484 w 12192000"/>
              <a:gd name="connsiteY1942" fmla="*/ 6616988 h 6858000"/>
              <a:gd name="connsiteX1943" fmla="*/ 6608371 w 12192000"/>
              <a:gd name="connsiteY1943" fmla="*/ 6616988 h 6858000"/>
              <a:gd name="connsiteX1944" fmla="*/ 6608024 w 12192000"/>
              <a:gd name="connsiteY1944" fmla="*/ 6650641 h 6858000"/>
              <a:gd name="connsiteX1945" fmla="*/ 6632805 w 12192000"/>
              <a:gd name="connsiteY1945" fmla="*/ 6674383 h 6858000"/>
              <a:gd name="connsiteX1946" fmla="*/ 6655509 w 12192000"/>
              <a:gd name="connsiteY1946" fmla="*/ 6650411 h 6858000"/>
              <a:gd name="connsiteX1947" fmla="*/ 6645021 w 12192000"/>
              <a:gd name="connsiteY1947" fmla="*/ 6623211 h 6858000"/>
              <a:gd name="connsiteX1948" fmla="*/ 6647095 w 12192000"/>
              <a:gd name="connsiteY1948" fmla="*/ 6605462 h 6858000"/>
              <a:gd name="connsiteX1949" fmla="*/ 6647209 w 12192000"/>
              <a:gd name="connsiteY1949" fmla="*/ 6605577 h 6858000"/>
              <a:gd name="connsiteX1950" fmla="*/ 6653779 w 12192000"/>
              <a:gd name="connsiteY1950" fmla="*/ 6565815 h 6858000"/>
              <a:gd name="connsiteX1951" fmla="*/ 6643910 w 12192000"/>
              <a:gd name="connsiteY1951" fmla="*/ 6558497 h 6858000"/>
              <a:gd name="connsiteX1952" fmla="*/ 11410596 w 12192000"/>
              <a:gd name="connsiteY1952" fmla="*/ 6558439 h 6858000"/>
              <a:gd name="connsiteX1953" fmla="*/ 11395036 w 12192000"/>
              <a:gd name="connsiteY1953" fmla="*/ 6558554 h 6858000"/>
              <a:gd name="connsiteX1954" fmla="*/ 11370027 w 12192000"/>
              <a:gd name="connsiteY1954" fmla="*/ 6573999 h 6858000"/>
              <a:gd name="connsiteX1955" fmla="*/ 11369796 w 12192000"/>
              <a:gd name="connsiteY1955" fmla="*/ 6654329 h 6858000"/>
              <a:gd name="connsiteX1956" fmla="*/ 11389274 w 12192000"/>
              <a:gd name="connsiteY1956" fmla="*/ 6673692 h 6858000"/>
              <a:gd name="connsiteX1957" fmla="*/ 11417511 w 12192000"/>
              <a:gd name="connsiteY1957" fmla="*/ 6645685 h 6858000"/>
              <a:gd name="connsiteX1958" fmla="*/ 11417280 w 12192000"/>
              <a:gd name="connsiteY1958" fmla="*/ 6617217 h 6858000"/>
              <a:gd name="connsiteX1959" fmla="*/ 11417511 w 12192000"/>
              <a:gd name="connsiteY1959" fmla="*/ 6573192 h 6858000"/>
              <a:gd name="connsiteX1960" fmla="*/ 11410596 w 12192000"/>
              <a:gd name="connsiteY1960" fmla="*/ 6558439 h 6858000"/>
              <a:gd name="connsiteX1961" fmla="*/ 11341674 w 12192000"/>
              <a:gd name="connsiteY1961" fmla="*/ 6558439 h 6858000"/>
              <a:gd name="connsiteX1962" fmla="*/ 11302488 w 12192000"/>
              <a:gd name="connsiteY1962" fmla="*/ 6587483 h 6858000"/>
              <a:gd name="connsiteX1963" fmla="*/ 11302488 w 12192000"/>
              <a:gd name="connsiteY1963" fmla="*/ 6613414 h 6858000"/>
              <a:gd name="connsiteX1964" fmla="*/ 11302258 w 12192000"/>
              <a:gd name="connsiteY1964" fmla="*/ 6655020 h 6858000"/>
              <a:gd name="connsiteX1965" fmla="*/ 11302142 w 12192000"/>
              <a:gd name="connsiteY1965" fmla="*/ 6655020 h 6858000"/>
              <a:gd name="connsiteX1966" fmla="*/ 11321620 w 12192000"/>
              <a:gd name="connsiteY1966" fmla="*/ 6673116 h 6858000"/>
              <a:gd name="connsiteX1967" fmla="*/ 11352392 w 12192000"/>
              <a:gd name="connsiteY1967" fmla="*/ 6657095 h 6858000"/>
              <a:gd name="connsiteX1968" fmla="*/ 11350894 w 12192000"/>
              <a:gd name="connsiteY1968" fmla="*/ 6574229 h 6858000"/>
              <a:gd name="connsiteX1969" fmla="*/ 11341674 w 12192000"/>
              <a:gd name="connsiteY1969" fmla="*/ 6558439 h 6858000"/>
              <a:gd name="connsiteX1970" fmla="*/ 10321459 w 12192000"/>
              <a:gd name="connsiteY1970" fmla="*/ 6558439 h 6858000"/>
              <a:gd name="connsiteX1971" fmla="*/ 10294490 w 12192000"/>
              <a:gd name="connsiteY1971" fmla="*/ 6580337 h 6858000"/>
              <a:gd name="connsiteX1972" fmla="*/ 10321920 w 12192000"/>
              <a:gd name="connsiteY1972" fmla="*/ 6606269 h 6858000"/>
              <a:gd name="connsiteX1973" fmla="*/ 10322035 w 12192000"/>
              <a:gd name="connsiteY1973" fmla="*/ 6606269 h 6858000"/>
              <a:gd name="connsiteX1974" fmla="*/ 10349120 w 12192000"/>
              <a:gd name="connsiteY1974" fmla="*/ 6579876 h 6858000"/>
              <a:gd name="connsiteX1975" fmla="*/ 10321459 w 12192000"/>
              <a:gd name="connsiteY1975" fmla="*/ 6558439 h 6858000"/>
              <a:gd name="connsiteX1976" fmla="*/ 9948733 w 12192000"/>
              <a:gd name="connsiteY1976" fmla="*/ 6558439 h 6858000"/>
              <a:gd name="connsiteX1977" fmla="*/ 9894103 w 12192000"/>
              <a:gd name="connsiteY1977" fmla="*/ 6613990 h 6858000"/>
              <a:gd name="connsiteX1978" fmla="*/ 9894218 w 12192000"/>
              <a:gd name="connsiteY1978" fmla="*/ 6613990 h 6858000"/>
              <a:gd name="connsiteX1979" fmla="*/ 9953112 w 12192000"/>
              <a:gd name="connsiteY1979" fmla="*/ 6673116 h 6858000"/>
              <a:gd name="connsiteX1980" fmla="*/ 10009010 w 12192000"/>
              <a:gd name="connsiteY1980" fmla="*/ 6616180 h 6858000"/>
              <a:gd name="connsiteX1981" fmla="*/ 9951383 w 12192000"/>
              <a:gd name="connsiteY1981" fmla="*/ 6558439 h 6858000"/>
              <a:gd name="connsiteX1982" fmla="*/ 9381690 w 12192000"/>
              <a:gd name="connsiteY1982" fmla="*/ 6558439 h 6858000"/>
              <a:gd name="connsiteX1983" fmla="*/ 9356795 w 12192000"/>
              <a:gd name="connsiteY1983" fmla="*/ 6583449 h 6858000"/>
              <a:gd name="connsiteX1984" fmla="*/ 9381460 w 12192000"/>
              <a:gd name="connsiteY1984" fmla="*/ 6606960 h 6858000"/>
              <a:gd name="connsiteX1985" fmla="*/ 9404164 w 12192000"/>
              <a:gd name="connsiteY1985" fmla="*/ 6580914 h 6858000"/>
              <a:gd name="connsiteX1986" fmla="*/ 9404050 w 12192000"/>
              <a:gd name="connsiteY1986" fmla="*/ 6580914 h 6858000"/>
              <a:gd name="connsiteX1987" fmla="*/ 9381690 w 12192000"/>
              <a:gd name="connsiteY1987" fmla="*/ 6558439 h 6858000"/>
              <a:gd name="connsiteX1988" fmla="*/ 8175573 w 12192000"/>
              <a:gd name="connsiteY1988" fmla="*/ 6558439 h 6858000"/>
              <a:gd name="connsiteX1989" fmla="*/ 8153330 w 12192000"/>
              <a:gd name="connsiteY1989" fmla="*/ 6582181 h 6858000"/>
              <a:gd name="connsiteX1990" fmla="*/ 8175803 w 12192000"/>
              <a:gd name="connsiteY1990" fmla="*/ 6606845 h 6858000"/>
              <a:gd name="connsiteX1991" fmla="*/ 8175803 w 12192000"/>
              <a:gd name="connsiteY1991" fmla="*/ 6606729 h 6858000"/>
              <a:gd name="connsiteX1992" fmla="*/ 8200467 w 12192000"/>
              <a:gd name="connsiteY1992" fmla="*/ 6583334 h 6858000"/>
              <a:gd name="connsiteX1993" fmla="*/ 8175573 w 12192000"/>
              <a:gd name="connsiteY1993" fmla="*/ 6558439 h 6858000"/>
              <a:gd name="connsiteX1994" fmla="*/ 5762994 w 12192000"/>
              <a:gd name="connsiteY1994" fmla="*/ 6558439 h 6858000"/>
              <a:gd name="connsiteX1995" fmla="*/ 5736602 w 12192000"/>
              <a:gd name="connsiteY1995" fmla="*/ 6582181 h 6858000"/>
              <a:gd name="connsiteX1996" fmla="*/ 5736486 w 12192000"/>
              <a:gd name="connsiteY1996" fmla="*/ 6582181 h 6858000"/>
              <a:gd name="connsiteX1997" fmla="*/ 5762531 w 12192000"/>
              <a:gd name="connsiteY1997" fmla="*/ 6607075 h 6858000"/>
              <a:gd name="connsiteX1998" fmla="*/ 5784084 w 12192000"/>
              <a:gd name="connsiteY1998" fmla="*/ 6582181 h 6858000"/>
              <a:gd name="connsiteX1999" fmla="*/ 5762994 w 12192000"/>
              <a:gd name="connsiteY1999" fmla="*/ 6558439 h 6858000"/>
              <a:gd name="connsiteX2000" fmla="*/ 5424381 w 12192000"/>
              <a:gd name="connsiteY2000" fmla="*/ 6558439 h 6858000"/>
              <a:gd name="connsiteX2001" fmla="*/ 5398450 w 12192000"/>
              <a:gd name="connsiteY2001" fmla="*/ 6572731 h 6858000"/>
              <a:gd name="connsiteX2002" fmla="*/ 5398450 w 12192000"/>
              <a:gd name="connsiteY2002" fmla="*/ 6660667 h 6858000"/>
              <a:gd name="connsiteX2003" fmla="*/ 5415047 w 12192000"/>
              <a:gd name="connsiteY2003" fmla="*/ 6673346 h 6858000"/>
              <a:gd name="connsiteX2004" fmla="*/ 5449621 w 12192000"/>
              <a:gd name="connsiteY2004" fmla="*/ 6664355 h 6858000"/>
              <a:gd name="connsiteX2005" fmla="*/ 5449391 w 12192000"/>
              <a:gd name="connsiteY2005" fmla="*/ 6664240 h 6858000"/>
              <a:gd name="connsiteX2006" fmla="*/ 5439824 w 12192000"/>
              <a:gd name="connsiteY2006" fmla="*/ 6622866 h 6858000"/>
              <a:gd name="connsiteX2007" fmla="*/ 5441669 w 12192000"/>
              <a:gd name="connsiteY2007" fmla="*/ 6606499 h 6858000"/>
              <a:gd name="connsiteX2008" fmla="*/ 5449045 w 12192000"/>
              <a:gd name="connsiteY2008" fmla="*/ 6564663 h 6858000"/>
              <a:gd name="connsiteX2009" fmla="*/ 5439350 w 12192000"/>
              <a:gd name="connsiteY2009" fmla="*/ 6558439 h 6858000"/>
              <a:gd name="connsiteX2010" fmla="*/ 5424381 w 12192000"/>
              <a:gd name="connsiteY2010" fmla="*/ 6558439 h 6858000"/>
              <a:gd name="connsiteX2011" fmla="*/ 4154759 w 12192000"/>
              <a:gd name="connsiteY2011" fmla="*/ 6558439 h 6858000"/>
              <a:gd name="connsiteX2012" fmla="*/ 4154814 w 12192000"/>
              <a:gd name="connsiteY2012" fmla="*/ 6558453 h 6858000"/>
              <a:gd name="connsiteX2013" fmla="*/ 4129850 w 12192000"/>
              <a:gd name="connsiteY2013" fmla="*/ 6563842 h 6858000"/>
              <a:gd name="connsiteX2014" fmla="*/ 4125486 w 12192000"/>
              <a:gd name="connsiteY2014" fmla="*/ 6588174 h 6858000"/>
              <a:gd name="connsiteX2015" fmla="*/ 4125714 w 12192000"/>
              <a:gd name="connsiteY2015" fmla="*/ 6614107 h 6858000"/>
              <a:gd name="connsiteX2016" fmla="*/ 4125370 w 12192000"/>
              <a:gd name="connsiteY2016" fmla="*/ 6655712 h 6858000"/>
              <a:gd name="connsiteX2017" fmla="*/ 4150035 w 12192000"/>
              <a:gd name="connsiteY2017" fmla="*/ 6673692 h 6858000"/>
              <a:gd name="connsiteX2018" fmla="*/ 4178155 w 12192000"/>
              <a:gd name="connsiteY2018" fmla="*/ 6656518 h 6858000"/>
              <a:gd name="connsiteX2019" fmla="*/ 4178271 w 12192000"/>
              <a:gd name="connsiteY2019" fmla="*/ 6581144 h 6858000"/>
              <a:gd name="connsiteX2020" fmla="*/ 4173388 w 12192000"/>
              <a:gd name="connsiteY2020" fmla="*/ 6562920 h 6858000"/>
              <a:gd name="connsiteX2021" fmla="*/ 4154814 w 12192000"/>
              <a:gd name="connsiteY2021" fmla="*/ 6558453 h 6858000"/>
              <a:gd name="connsiteX2022" fmla="*/ 4154875 w 12192000"/>
              <a:gd name="connsiteY2022" fmla="*/ 6558439 h 6858000"/>
              <a:gd name="connsiteX2023" fmla="*/ 4087797 w 12192000"/>
              <a:gd name="connsiteY2023" fmla="*/ 6558439 h 6858000"/>
              <a:gd name="connsiteX2024" fmla="*/ 4057257 w 12192000"/>
              <a:gd name="connsiteY2024" fmla="*/ 6587714 h 6858000"/>
              <a:gd name="connsiteX2025" fmla="*/ 4057484 w 12192000"/>
              <a:gd name="connsiteY2025" fmla="*/ 6616295 h 6858000"/>
              <a:gd name="connsiteX2026" fmla="*/ 4057257 w 12192000"/>
              <a:gd name="connsiteY2026" fmla="*/ 6655251 h 6858000"/>
              <a:gd name="connsiteX2027" fmla="*/ 4082381 w 12192000"/>
              <a:gd name="connsiteY2027" fmla="*/ 6673807 h 6858000"/>
              <a:gd name="connsiteX2028" fmla="*/ 4110386 w 12192000"/>
              <a:gd name="connsiteY2028" fmla="*/ 6655481 h 6858000"/>
              <a:gd name="connsiteX2029" fmla="*/ 4110386 w 12192000"/>
              <a:gd name="connsiteY2029" fmla="*/ 6655366 h 6858000"/>
              <a:gd name="connsiteX2030" fmla="*/ 4110386 w 12192000"/>
              <a:gd name="connsiteY2030" fmla="*/ 6580107 h 6858000"/>
              <a:gd name="connsiteX2031" fmla="*/ 4087797 w 12192000"/>
              <a:gd name="connsiteY2031" fmla="*/ 6558439 h 6858000"/>
              <a:gd name="connsiteX2032" fmla="*/ 3038121 w 12192000"/>
              <a:gd name="connsiteY2032" fmla="*/ 6558439 h 6858000"/>
              <a:gd name="connsiteX2033" fmla="*/ 3022561 w 12192000"/>
              <a:gd name="connsiteY2033" fmla="*/ 6558554 h 6858000"/>
              <a:gd name="connsiteX2034" fmla="*/ 2997552 w 12192000"/>
              <a:gd name="connsiteY2034" fmla="*/ 6573999 h 6858000"/>
              <a:gd name="connsiteX2035" fmla="*/ 2997321 w 12192000"/>
              <a:gd name="connsiteY2035" fmla="*/ 6654329 h 6858000"/>
              <a:gd name="connsiteX2036" fmla="*/ 3016799 w 12192000"/>
              <a:gd name="connsiteY2036" fmla="*/ 6673692 h 6858000"/>
              <a:gd name="connsiteX2037" fmla="*/ 3045036 w 12192000"/>
              <a:gd name="connsiteY2037" fmla="*/ 6645685 h 6858000"/>
              <a:gd name="connsiteX2038" fmla="*/ 3044805 w 12192000"/>
              <a:gd name="connsiteY2038" fmla="*/ 6617217 h 6858000"/>
              <a:gd name="connsiteX2039" fmla="*/ 3045036 w 12192000"/>
              <a:gd name="connsiteY2039" fmla="*/ 6573192 h 6858000"/>
              <a:gd name="connsiteX2040" fmla="*/ 3038121 w 12192000"/>
              <a:gd name="connsiteY2040" fmla="*/ 6558439 h 6858000"/>
              <a:gd name="connsiteX2041" fmla="*/ 2969199 w 12192000"/>
              <a:gd name="connsiteY2041" fmla="*/ 6558439 h 6858000"/>
              <a:gd name="connsiteX2042" fmla="*/ 2930013 w 12192000"/>
              <a:gd name="connsiteY2042" fmla="*/ 6587483 h 6858000"/>
              <a:gd name="connsiteX2043" fmla="*/ 2930013 w 12192000"/>
              <a:gd name="connsiteY2043" fmla="*/ 6613414 h 6858000"/>
              <a:gd name="connsiteX2044" fmla="*/ 2929783 w 12192000"/>
              <a:gd name="connsiteY2044" fmla="*/ 6655020 h 6858000"/>
              <a:gd name="connsiteX2045" fmla="*/ 2929667 w 12192000"/>
              <a:gd name="connsiteY2045" fmla="*/ 6655020 h 6858000"/>
              <a:gd name="connsiteX2046" fmla="*/ 2949145 w 12192000"/>
              <a:gd name="connsiteY2046" fmla="*/ 6673116 h 6858000"/>
              <a:gd name="connsiteX2047" fmla="*/ 2979917 w 12192000"/>
              <a:gd name="connsiteY2047" fmla="*/ 6657095 h 6858000"/>
              <a:gd name="connsiteX2048" fmla="*/ 2978419 w 12192000"/>
              <a:gd name="connsiteY2048" fmla="*/ 6574229 h 6858000"/>
              <a:gd name="connsiteX2049" fmla="*/ 2969199 w 12192000"/>
              <a:gd name="connsiteY2049" fmla="*/ 6558439 h 6858000"/>
              <a:gd name="connsiteX2050" fmla="*/ 1948984 w 12192000"/>
              <a:gd name="connsiteY2050" fmla="*/ 6558439 h 6858000"/>
              <a:gd name="connsiteX2051" fmla="*/ 1922015 w 12192000"/>
              <a:gd name="connsiteY2051" fmla="*/ 6580337 h 6858000"/>
              <a:gd name="connsiteX2052" fmla="*/ 1949445 w 12192000"/>
              <a:gd name="connsiteY2052" fmla="*/ 6606269 h 6858000"/>
              <a:gd name="connsiteX2053" fmla="*/ 1949560 w 12192000"/>
              <a:gd name="connsiteY2053" fmla="*/ 6606269 h 6858000"/>
              <a:gd name="connsiteX2054" fmla="*/ 1976645 w 12192000"/>
              <a:gd name="connsiteY2054" fmla="*/ 6579876 h 6858000"/>
              <a:gd name="connsiteX2055" fmla="*/ 1948984 w 12192000"/>
              <a:gd name="connsiteY2055" fmla="*/ 6558439 h 6858000"/>
              <a:gd name="connsiteX2056" fmla="*/ 1576258 w 12192000"/>
              <a:gd name="connsiteY2056" fmla="*/ 6558439 h 6858000"/>
              <a:gd name="connsiteX2057" fmla="*/ 1521628 w 12192000"/>
              <a:gd name="connsiteY2057" fmla="*/ 6613990 h 6858000"/>
              <a:gd name="connsiteX2058" fmla="*/ 1521743 w 12192000"/>
              <a:gd name="connsiteY2058" fmla="*/ 6613990 h 6858000"/>
              <a:gd name="connsiteX2059" fmla="*/ 1580637 w 12192000"/>
              <a:gd name="connsiteY2059" fmla="*/ 6673116 h 6858000"/>
              <a:gd name="connsiteX2060" fmla="*/ 1636535 w 12192000"/>
              <a:gd name="connsiteY2060" fmla="*/ 6616180 h 6858000"/>
              <a:gd name="connsiteX2061" fmla="*/ 1578908 w 12192000"/>
              <a:gd name="connsiteY2061" fmla="*/ 6558439 h 6858000"/>
              <a:gd name="connsiteX2062" fmla="*/ 1009215 w 12192000"/>
              <a:gd name="connsiteY2062" fmla="*/ 6558439 h 6858000"/>
              <a:gd name="connsiteX2063" fmla="*/ 984320 w 12192000"/>
              <a:gd name="connsiteY2063" fmla="*/ 6583449 h 6858000"/>
              <a:gd name="connsiteX2064" fmla="*/ 1008985 w 12192000"/>
              <a:gd name="connsiteY2064" fmla="*/ 6606960 h 6858000"/>
              <a:gd name="connsiteX2065" fmla="*/ 1031689 w 12192000"/>
              <a:gd name="connsiteY2065" fmla="*/ 6580914 h 6858000"/>
              <a:gd name="connsiteX2066" fmla="*/ 1031575 w 12192000"/>
              <a:gd name="connsiteY2066" fmla="*/ 6580914 h 6858000"/>
              <a:gd name="connsiteX2067" fmla="*/ 1009215 w 12192000"/>
              <a:gd name="connsiteY2067" fmla="*/ 6558439 h 6858000"/>
              <a:gd name="connsiteX2068" fmla="*/ 8914110 w 12192000"/>
              <a:gd name="connsiteY2068" fmla="*/ 6558323 h 6858000"/>
              <a:gd name="connsiteX2069" fmla="*/ 8886911 w 12192000"/>
              <a:gd name="connsiteY2069" fmla="*/ 6574804 h 6858000"/>
              <a:gd name="connsiteX2070" fmla="*/ 8887026 w 12192000"/>
              <a:gd name="connsiteY2070" fmla="*/ 6655481 h 6858000"/>
              <a:gd name="connsiteX2071" fmla="*/ 8905582 w 12192000"/>
              <a:gd name="connsiteY2071" fmla="*/ 6673346 h 6858000"/>
              <a:gd name="connsiteX2072" fmla="*/ 8935778 w 12192000"/>
              <a:gd name="connsiteY2072" fmla="*/ 6644763 h 6858000"/>
              <a:gd name="connsiteX2073" fmla="*/ 8935548 w 12192000"/>
              <a:gd name="connsiteY2073" fmla="*/ 6616180 h 6858000"/>
              <a:gd name="connsiteX2074" fmla="*/ 8935317 w 12192000"/>
              <a:gd name="connsiteY2074" fmla="*/ 6616180 h 6858000"/>
              <a:gd name="connsiteX2075" fmla="*/ 8935548 w 12192000"/>
              <a:gd name="connsiteY2075" fmla="*/ 6574575 h 6858000"/>
              <a:gd name="connsiteX2076" fmla="*/ 8914110 w 12192000"/>
              <a:gd name="connsiteY2076" fmla="*/ 6558323 h 6858000"/>
              <a:gd name="connsiteX2077" fmla="*/ 6901687 w 12192000"/>
              <a:gd name="connsiteY2077" fmla="*/ 6558323 h 6858000"/>
              <a:gd name="connsiteX2078" fmla="*/ 6873682 w 12192000"/>
              <a:gd name="connsiteY2078" fmla="*/ 6582873 h 6858000"/>
              <a:gd name="connsiteX2079" fmla="*/ 6900074 w 12192000"/>
              <a:gd name="connsiteY2079" fmla="*/ 6606038 h 6858000"/>
              <a:gd name="connsiteX2080" fmla="*/ 6900074 w 12192000"/>
              <a:gd name="connsiteY2080" fmla="*/ 6605923 h 6858000"/>
              <a:gd name="connsiteX2081" fmla="*/ 6928312 w 12192000"/>
              <a:gd name="connsiteY2081" fmla="*/ 6581374 h 6858000"/>
              <a:gd name="connsiteX2082" fmla="*/ 6901687 w 12192000"/>
              <a:gd name="connsiteY2082" fmla="*/ 6558323 h 6858000"/>
              <a:gd name="connsiteX2083" fmla="*/ 6837837 w 12192000"/>
              <a:gd name="connsiteY2083" fmla="*/ 6558323 h 6858000"/>
              <a:gd name="connsiteX2084" fmla="*/ 6810984 w 12192000"/>
              <a:gd name="connsiteY2084" fmla="*/ 6581605 h 6858000"/>
              <a:gd name="connsiteX2085" fmla="*/ 6836685 w 12192000"/>
              <a:gd name="connsiteY2085" fmla="*/ 6606729 h 6858000"/>
              <a:gd name="connsiteX2086" fmla="*/ 6858698 w 12192000"/>
              <a:gd name="connsiteY2086" fmla="*/ 6582642 h 6858000"/>
              <a:gd name="connsiteX2087" fmla="*/ 6837837 w 12192000"/>
              <a:gd name="connsiteY2087" fmla="*/ 6558323 h 6858000"/>
              <a:gd name="connsiteX2088" fmla="*/ 6701610 w 12192000"/>
              <a:gd name="connsiteY2088" fmla="*/ 6558323 h 6858000"/>
              <a:gd name="connsiteX2089" fmla="*/ 6701610 w 12192000"/>
              <a:gd name="connsiteY2089" fmla="*/ 6558439 h 6858000"/>
              <a:gd name="connsiteX2090" fmla="*/ 6675218 w 12192000"/>
              <a:gd name="connsiteY2090" fmla="*/ 6581951 h 6858000"/>
              <a:gd name="connsiteX2091" fmla="*/ 6701034 w 12192000"/>
              <a:gd name="connsiteY2091" fmla="*/ 6606960 h 6858000"/>
              <a:gd name="connsiteX2092" fmla="*/ 6722815 w 12192000"/>
              <a:gd name="connsiteY2092" fmla="*/ 6582412 h 6858000"/>
              <a:gd name="connsiteX2093" fmla="*/ 6701610 w 12192000"/>
              <a:gd name="connsiteY2093" fmla="*/ 6558323 h 6858000"/>
              <a:gd name="connsiteX2094" fmla="*/ 4283033 w 12192000"/>
              <a:gd name="connsiteY2094" fmla="*/ 6558323 h 6858000"/>
              <a:gd name="connsiteX2095" fmla="*/ 4261830 w 12192000"/>
              <a:gd name="connsiteY2095" fmla="*/ 6583103 h 6858000"/>
              <a:gd name="connsiteX2096" fmla="*/ 4283033 w 12192000"/>
              <a:gd name="connsiteY2096" fmla="*/ 6606729 h 6858000"/>
              <a:gd name="connsiteX2097" fmla="*/ 4283033 w 12192000"/>
              <a:gd name="connsiteY2097" fmla="*/ 6606845 h 6858000"/>
              <a:gd name="connsiteX2098" fmla="*/ 4309312 w 12192000"/>
              <a:gd name="connsiteY2098" fmla="*/ 6582066 h 6858000"/>
              <a:gd name="connsiteX2099" fmla="*/ 4283033 w 12192000"/>
              <a:gd name="connsiteY2099" fmla="*/ 6558323 h 6858000"/>
              <a:gd name="connsiteX2100" fmla="*/ 541635 w 12192000"/>
              <a:gd name="connsiteY2100" fmla="*/ 6558323 h 6858000"/>
              <a:gd name="connsiteX2101" fmla="*/ 514436 w 12192000"/>
              <a:gd name="connsiteY2101" fmla="*/ 6574804 h 6858000"/>
              <a:gd name="connsiteX2102" fmla="*/ 514551 w 12192000"/>
              <a:gd name="connsiteY2102" fmla="*/ 6655481 h 6858000"/>
              <a:gd name="connsiteX2103" fmla="*/ 533107 w 12192000"/>
              <a:gd name="connsiteY2103" fmla="*/ 6673346 h 6858000"/>
              <a:gd name="connsiteX2104" fmla="*/ 563303 w 12192000"/>
              <a:gd name="connsiteY2104" fmla="*/ 6644763 h 6858000"/>
              <a:gd name="connsiteX2105" fmla="*/ 563073 w 12192000"/>
              <a:gd name="connsiteY2105" fmla="*/ 6616180 h 6858000"/>
              <a:gd name="connsiteX2106" fmla="*/ 562842 w 12192000"/>
              <a:gd name="connsiteY2106" fmla="*/ 6616180 h 6858000"/>
              <a:gd name="connsiteX2107" fmla="*/ 563073 w 12192000"/>
              <a:gd name="connsiteY2107" fmla="*/ 6574575 h 6858000"/>
              <a:gd name="connsiteX2108" fmla="*/ 541635 w 12192000"/>
              <a:gd name="connsiteY2108" fmla="*/ 6558323 h 6858000"/>
              <a:gd name="connsiteX2109" fmla="*/ 9059300 w 12192000"/>
              <a:gd name="connsiteY2109" fmla="*/ 6558281 h 6858000"/>
              <a:gd name="connsiteX2110" fmla="*/ 9044116 w 12192000"/>
              <a:gd name="connsiteY2110" fmla="*/ 6559130 h 6858000"/>
              <a:gd name="connsiteX2111" fmla="*/ 9023601 w 12192000"/>
              <a:gd name="connsiteY2111" fmla="*/ 6579415 h 6858000"/>
              <a:gd name="connsiteX2112" fmla="*/ 9023831 w 12192000"/>
              <a:gd name="connsiteY2112" fmla="*/ 6615719 h 6858000"/>
              <a:gd name="connsiteX2113" fmla="*/ 9023831 w 12192000"/>
              <a:gd name="connsiteY2113" fmla="*/ 6659861 h 6858000"/>
              <a:gd name="connsiteX2114" fmla="*/ 9034895 w 12192000"/>
              <a:gd name="connsiteY2114" fmla="*/ 6673922 h 6858000"/>
              <a:gd name="connsiteX2115" fmla="*/ 9070969 w 12192000"/>
              <a:gd name="connsiteY2115" fmla="*/ 6644187 h 6858000"/>
              <a:gd name="connsiteX2116" fmla="*/ 9062210 w 12192000"/>
              <a:gd name="connsiteY2116" fmla="*/ 6624479 h 6858000"/>
              <a:gd name="connsiteX2117" fmla="*/ 9062441 w 12192000"/>
              <a:gd name="connsiteY2117" fmla="*/ 6606499 h 6858000"/>
              <a:gd name="connsiteX2118" fmla="*/ 9062326 w 12192000"/>
              <a:gd name="connsiteY2118" fmla="*/ 6606499 h 6858000"/>
              <a:gd name="connsiteX2119" fmla="*/ 9069125 w 12192000"/>
              <a:gd name="connsiteY2119" fmla="*/ 6564432 h 6858000"/>
              <a:gd name="connsiteX2120" fmla="*/ 9059300 w 12192000"/>
              <a:gd name="connsiteY2120" fmla="*/ 6558281 h 6858000"/>
              <a:gd name="connsiteX2121" fmla="*/ 686825 w 12192000"/>
              <a:gd name="connsiteY2121" fmla="*/ 6558281 h 6858000"/>
              <a:gd name="connsiteX2122" fmla="*/ 671641 w 12192000"/>
              <a:gd name="connsiteY2122" fmla="*/ 6559130 h 6858000"/>
              <a:gd name="connsiteX2123" fmla="*/ 651126 w 12192000"/>
              <a:gd name="connsiteY2123" fmla="*/ 6579415 h 6858000"/>
              <a:gd name="connsiteX2124" fmla="*/ 651356 w 12192000"/>
              <a:gd name="connsiteY2124" fmla="*/ 6615719 h 6858000"/>
              <a:gd name="connsiteX2125" fmla="*/ 651356 w 12192000"/>
              <a:gd name="connsiteY2125" fmla="*/ 6659861 h 6858000"/>
              <a:gd name="connsiteX2126" fmla="*/ 662420 w 12192000"/>
              <a:gd name="connsiteY2126" fmla="*/ 6673922 h 6858000"/>
              <a:gd name="connsiteX2127" fmla="*/ 698494 w 12192000"/>
              <a:gd name="connsiteY2127" fmla="*/ 6644187 h 6858000"/>
              <a:gd name="connsiteX2128" fmla="*/ 689735 w 12192000"/>
              <a:gd name="connsiteY2128" fmla="*/ 6624479 h 6858000"/>
              <a:gd name="connsiteX2129" fmla="*/ 689966 w 12192000"/>
              <a:gd name="connsiteY2129" fmla="*/ 6606499 h 6858000"/>
              <a:gd name="connsiteX2130" fmla="*/ 689851 w 12192000"/>
              <a:gd name="connsiteY2130" fmla="*/ 6606499 h 6858000"/>
              <a:gd name="connsiteX2131" fmla="*/ 696650 w 12192000"/>
              <a:gd name="connsiteY2131" fmla="*/ 6564432 h 6858000"/>
              <a:gd name="connsiteX2132" fmla="*/ 686825 w 12192000"/>
              <a:gd name="connsiteY2132" fmla="*/ 6558281 h 6858000"/>
              <a:gd name="connsiteX2133" fmla="*/ 9184724 w 12192000"/>
              <a:gd name="connsiteY2133" fmla="*/ 6558209 h 6858000"/>
              <a:gd name="connsiteX2134" fmla="*/ 9158446 w 12192000"/>
              <a:gd name="connsiteY2134" fmla="*/ 6581951 h 6858000"/>
              <a:gd name="connsiteX2135" fmla="*/ 9181612 w 12192000"/>
              <a:gd name="connsiteY2135" fmla="*/ 6606845 h 6858000"/>
              <a:gd name="connsiteX2136" fmla="*/ 9181612 w 12192000"/>
              <a:gd name="connsiteY2136" fmla="*/ 6606729 h 6858000"/>
              <a:gd name="connsiteX2137" fmla="*/ 9205930 w 12192000"/>
              <a:gd name="connsiteY2137" fmla="*/ 6582181 h 6858000"/>
              <a:gd name="connsiteX2138" fmla="*/ 9184724 w 12192000"/>
              <a:gd name="connsiteY2138" fmla="*/ 6558209 h 6858000"/>
              <a:gd name="connsiteX2139" fmla="*/ 8864322 w 12192000"/>
              <a:gd name="connsiteY2139" fmla="*/ 6558209 h 6858000"/>
              <a:gd name="connsiteX2140" fmla="*/ 8819834 w 12192000"/>
              <a:gd name="connsiteY2140" fmla="*/ 6589903 h 6858000"/>
              <a:gd name="connsiteX2141" fmla="*/ 8819834 w 12192000"/>
              <a:gd name="connsiteY2141" fmla="*/ 6657441 h 6858000"/>
              <a:gd name="connsiteX2142" fmla="*/ 8828709 w 12192000"/>
              <a:gd name="connsiteY2142" fmla="*/ 6672885 h 6858000"/>
              <a:gd name="connsiteX2143" fmla="*/ 8871812 w 12192000"/>
              <a:gd name="connsiteY2143" fmla="*/ 6639577 h 6858000"/>
              <a:gd name="connsiteX2144" fmla="*/ 8871812 w 12192000"/>
              <a:gd name="connsiteY2144" fmla="*/ 6616180 h 6858000"/>
              <a:gd name="connsiteX2145" fmla="*/ 8871929 w 12192000"/>
              <a:gd name="connsiteY2145" fmla="*/ 6616180 h 6858000"/>
              <a:gd name="connsiteX2146" fmla="*/ 8871929 w 12192000"/>
              <a:gd name="connsiteY2146" fmla="*/ 6572038 h 6858000"/>
              <a:gd name="connsiteX2147" fmla="*/ 8864322 w 12192000"/>
              <a:gd name="connsiteY2147" fmla="*/ 6558209 h 6858000"/>
              <a:gd name="connsiteX2148" fmla="*/ 6230688 w 12192000"/>
              <a:gd name="connsiteY2148" fmla="*/ 6558209 h 6858000"/>
              <a:gd name="connsiteX2149" fmla="*/ 6205447 w 12192000"/>
              <a:gd name="connsiteY2149" fmla="*/ 6576649 h 6858000"/>
              <a:gd name="connsiteX2150" fmla="*/ 6205563 w 12192000"/>
              <a:gd name="connsiteY2150" fmla="*/ 6576649 h 6858000"/>
              <a:gd name="connsiteX2151" fmla="*/ 6205563 w 12192000"/>
              <a:gd name="connsiteY2151" fmla="*/ 6654329 h 6858000"/>
              <a:gd name="connsiteX2152" fmla="*/ 6225040 w 12192000"/>
              <a:gd name="connsiteY2152" fmla="*/ 6673576 h 6858000"/>
              <a:gd name="connsiteX2153" fmla="*/ 6253392 w 12192000"/>
              <a:gd name="connsiteY2153" fmla="*/ 6645570 h 6858000"/>
              <a:gd name="connsiteX2154" fmla="*/ 6253047 w 12192000"/>
              <a:gd name="connsiteY2154" fmla="*/ 6614566 h 6858000"/>
              <a:gd name="connsiteX2155" fmla="*/ 6253276 w 12192000"/>
              <a:gd name="connsiteY2155" fmla="*/ 6575727 h 6858000"/>
              <a:gd name="connsiteX2156" fmla="*/ 6230688 w 12192000"/>
              <a:gd name="connsiteY2156" fmla="*/ 6558209 h 6858000"/>
              <a:gd name="connsiteX2157" fmla="*/ 4354147 w 12192000"/>
              <a:gd name="connsiteY2157" fmla="*/ 6558209 h 6858000"/>
              <a:gd name="connsiteX2158" fmla="*/ 4354198 w 12192000"/>
              <a:gd name="connsiteY2158" fmla="*/ 6558223 h 6858000"/>
              <a:gd name="connsiteX2159" fmla="*/ 4334265 w 12192000"/>
              <a:gd name="connsiteY2159" fmla="*/ 6562502 h 6858000"/>
              <a:gd name="connsiteX2160" fmla="*/ 4328098 w 12192000"/>
              <a:gd name="connsiteY2160" fmla="*/ 6582181 h 6858000"/>
              <a:gd name="connsiteX2161" fmla="*/ 4354375 w 12192000"/>
              <a:gd name="connsiteY2161" fmla="*/ 6606729 h 6858000"/>
              <a:gd name="connsiteX2162" fmla="*/ 4375584 w 12192000"/>
              <a:gd name="connsiteY2162" fmla="*/ 6581836 h 6858000"/>
              <a:gd name="connsiteX2163" fmla="*/ 4373422 w 12192000"/>
              <a:gd name="connsiteY2163" fmla="*/ 6563193 h 6858000"/>
              <a:gd name="connsiteX2164" fmla="*/ 4354198 w 12192000"/>
              <a:gd name="connsiteY2164" fmla="*/ 6558223 h 6858000"/>
              <a:gd name="connsiteX2165" fmla="*/ 4354261 w 12192000"/>
              <a:gd name="connsiteY2165" fmla="*/ 6558209 h 6858000"/>
              <a:gd name="connsiteX2166" fmla="*/ 812249 w 12192000"/>
              <a:gd name="connsiteY2166" fmla="*/ 6558209 h 6858000"/>
              <a:gd name="connsiteX2167" fmla="*/ 785971 w 12192000"/>
              <a:gd name="connsiteY2167" fmla="*/ 6581951 h 6858000"/>
              <a:gd name="connsiteX2168" fmla="*/ 809137 w 12192000"/>
              <a:gd name="connsiteY2168" fmla="*/ 6606845 h 6858000"/>
              <a:gd name="connsiteX2169" fmla="*/ 809137 w 12192000"/>
              <a:gd name="connsiteY2169" fmla="*/ 6606729 h 6858000"/>
              <a:gd name="connsiteX2170" fmla="*/ 833455 w 12192000"/>
              <a:gd name="connsiteY2170" fmla="*/ 6582181 h 6858000"/>
              <a:gd name="connsiteX2171" fmla="*/ 812249 w 12192000"/>
              <a:gd name="connsiteY2171" fmla="*/ 6558209 h 6858000"/>
              <a:gd name="connsiteX2172" fmla="*/ 491847 w 12192000"/>
              <a:gd name="connsiteY2172" fmla="*/ 6558209 h 6858000"/>
              <a:gd name="connsiteX2173" fmla="*/ 447359 w 12192000"/>
              <a:gd name="connsiteY2173" fmla="*/ 6589903 h 6858000"/>
              <a:gd name="connsiteX2174" fmla="*/ 447359 w 12192000"/>
              <a:gd name="connsiteY2174" fmla="*/ 6657441 h 6858000"/>
              <a:gd name="connsiteX2175" fmla="*/ 456234 w 12192000"/>
              <a:gd name="connsiteY2175" fmla="*/ 6672885 h 6858000"/>
              <a:gd name="connsiteX2176" fmla="*/ 499337 w 12192000"/>
              <a:gd name="connsiteY2176" fmla="*/ 6639577 h 6858000"/>
              <a:gd name="connsiteX2177" fmla="*/ 499337 w 12192000"/>
              <a:gd name="connsiteY2177" fmla="*/ 6616180 h 6858000"/>
              <a:gd name="connsiteX2178" fmla="*/ 499454 w 12192000"/>
              <a:gd name="connsiteY2178" fmla="*/ 6616180 h 6858000"/>
              <a:gd name="connsiteX2179" fmla="*/ 499454 w 12192000"/>
              <a:gd name="connsiteY2179" fmla="*/ 6572038 h 6858000"/>
              <a:gd name="connsiteX2180" fmla="*/ 491847 w 12192000"/>
              <a:gd name="connsiteY2180" fmla="*/ 6558209 h 6858000"/>
              <a:gd name="connsiteX2181" fmla="*/ 4227540 w 12192000"/>
              <a:gd name="connsiteY2181" fmla="*/ 6558137 h 6858000"/>
              <a:gd name="connsiteX2182" fmla="*/ 4211002 w 12192000"/>
              <a:gd name="connsiteY2182" fmla="*/ 6559015 h 6858000"/>
              <a:gd name="connsiteX2183" fmla="*/ 4193024 w 12192000"/>
              <a:gd name="connsiteY2183" fmla="*/ 6576649 h 6858000"/>
              <a:gd name="connsiteX2184" fmla="*/ 4193137 w 12192000"/>
              <a:gd name="connsiteY2184" fmla="*/ 6615604 h 6858000"/>
              <a:gd name="connsiteX2185" fmla="*/ 4192908 w 12192000"/>
              <a:gd name="connsiteY2185" fmla="*/ 6646722 h 6858000"/>
              <a:gd name="connsiteX2186" fmla="*/ 4219417 w 12192000"/>
              <a:gd name="connsiteY2186" fmla="*/ 6674729 h 6858000"/>
              <a:gd name="connsiteX2187" fmla="*/ 4240393 w 12192000"/>
              <a:gd name="connsiteY2187" fmla="*/ 6647068 h 6858000"/>
              <a:gd name="connsiteX2188" fmla="*/ 4230249 w 12192000"/>
              <a:gd name="connsiteY2188" fmla="*/ 6622635 h 6858000"/>
              <a:gd name="connsiteX2189" fmla="*/ 4231748 w 12192000"/>
              <a:gd name="connsiteY2189" fmla="*/ 6606499 h 6858000"/>
              <a:gd name="connsiteX2190" fmla="*/ 4231862 w 12192000"/>
              <a:gd name="connsiteY2190" fmla="*/ 6606499 h 6858000"/>
              <a:gd name="connsiteX2191" fmla="*/ 4238549 w 12192000"/>
              <a:gd name="connsiteY2191" fmla="*/ 6564432 h 6858000"/>
              <a:gd name="connsiteX2192" fmla="*/ 4227540 w 12192000"/>
              <a:gd name="connsiteY2192" fmla="*/ 6558137 h 6858000"/>
              <a:gd name="connsiteX2193" fmla="*/ 10122648 w 12192000"/>
              <a:gd name="connsiteY2193" fmla="*/ 6557978 h 6858000"/>
              <a:gd name="connsiteX2194" fmla="*/ 10097062 w 12192000"/>
              <a:gd name="connsiteY2194" fmla="*/ 6575958 h 6858000"/>
              <a:gd name="connsiteX2195" fmla="*/ 10097062 w 12192000"/>
              <a:gd name="connsiteY2195" fmla="*/ 6653637 h 6858000"/>
              <a:gd name="connsiteX2196" fmla="*/ 10116080 w 12192000"/>
              <a:gd name="connsiteY2196" fmla="*/ 6673462 h 6858000"/>
              <a:gd name="connsiteX2197" fmla="*/ 10116080 w 12192000"/>
              <a:gd name="connsiteY2197" fmla="*/ 6673346 h 6858000"/>
              <a:gd name="connsiteX2198" fmla="*/ 10144662 w 12192000"/>
              <a:gd name="connsiteY2198" fmla="*/ 6645916 h 6858000"/>
              <a:gd name="connsiteX2199" fmla="*/ 10144315 w 12192000"/>
              <a:gd name="connsiteY2199" fmla="*/ 6614912 h 6858000"/>
              <a:gd name="connsiteX2200" fmla="*/ 10144662 w 12192000"/>
              <a:gd name="connsiteY2200" fmla="*/ 6576073 h 6858000"/>
              <a:gd name="connsiteX2201" fmla="*/ 10122648 w 12192000"/>
              <a:gd name="connsiteY2201" fmla="*/ 6557978 h 6858000"/>
              <a:gd name="connsiteX2202" fmla="*/ 7773687 w 12192000"/>
              <a:gd name="connsiteY2202" fmla="*/ 6557978 h 6858000"/>
              <a:gd name="connsiteX2203" fmla="*/ 7749831 w 12192000"/>
              <a:gd name="connsiteY2203" fmla="*/ 6574804 h 6858000"/>
              <a:gd name="connsiteX2204" fmla="*/ 7749831 w 12192000"/>
              <a:gd name="connsiteY2204" fmla="*/ 6657671 h 6858000"/>
              <a:gd name="connsiteX2205" fmla="*/ 7765160 w 12192000"/>
              <a:gd name="connsiteY2205" fmla="*/ 6673000 h 6858000"/>
              <a:gd name="connsiteX2206" fmla="*/ 7797084 w 12192000"/>
              <a:gd name="connsiteY2206" fmla="*/ 6644187 h 6858000"/>
              <a:gd name="connsiteX2207" fmla="*/ 7797084 w 12192000"/>
              <a:gd name="connsiteY2207" fmla="*/ 6615719 h 6858000"/>
              <a:gd name="connsiteX2208" fmla="*/ 7797199 w 12192000"/>
              <a:gd name="connsiteY2208" fmla="*/ 6615604 h 6858000"/>
              <a:gd name="connsiteX2209" fmla="*/ 7797430 w 12192000"/>
              <a:gd name="connsiteY2209" fmla="*/ 6574112 h 6858000"/>
              <a:gd name="connsiteX2210" fmla="*/ 7773687 w 12192000"/>
              <a:gd name="connsiteY2210" fmla="*/ 6557978 h 6858000"/>
              <a:gd name="connsiteX2211" fmla="*/ 1750173 w 12192000"/>
              <a:gd name="connsiteY2211" fmla="*/ 6557978 h 6858000"/>
              <a:gd name="connsiteX2212" fmla="*/ 1724587 w 12192000"/>
              <a:gd name="connsiteY2212" fmla="*/ 6575958 h 6858000"/>
              <a:gd name="connsiteX2213" fmla="*/ 1724587 w 12192000"/>
              <a:gd name="connsiteY2213" fmla="*/ 6653637 h 6858000"/>
              <a:gd name="connsiteX2214" fmla="*/ 1743605 w 12192000"/>
              <a:gd name="connsiteY2214" fmla="*/ 6673462 h 6858000"/>
              <a:gd name="connsiteX2215" fmla="*/ 1743605 w 12192000"/>
              <a:gd name="connsiteY2215" fmla="*/ 6673346 h 6858000"/>
              <a:gd name="connsiteX2216" fmla="*/ 1772187 w 12192000"/>
              <a:gd name="connsiteY2216" fmla="*/ 6645916 h 6858000"/>
              <a:gd name="connsiteX2217" fmla="*/ 1771840 w 12192000"/>
              <a:gd name="connsiteY2217" fmla="*/ 6614912 h 6858000"/>
              <a:gd name="connsiteX2218" fmla="*/ 1772187 w 12192000"/>
              <a:gd name="connsiteY2218" fmla="*/ 6576073 h 6858000"/>
              <a:gd name="connsiteX2219" fmla="*/ 1750173 w 12192000"/>
              <a:gd name="connsiteY2219" fmla="*/ 6557978 h 6858000"/>
              <a:gd name="connsiteX2220" fmla="*/ 9836406 w 12192000"/>
              <a:gd name="connsiteY2220" fmla="*/ 6557891 h 6858000"/>
              <a:gd name="connsiteX2221" fmla="*/ 9826334 w 12192000"/>
              <a:gd name="connsiteY2221" fmla="*/ 6573536 h 6858000"/>
              <a:gd name="connsiteX2222" fmla="*/ 9826104 w 12192000"/>
              <a:gd name="connsiteY2222" fmla="*/ 6659169 h 6858000"/>
              <a:gd name="connsiteX2223" fmla="*/ 9839818 w 12192000"/>
              <a:gd name="connsiteY2223" fmla="*/ 6673462 h 6858000"/>
              <a:gd name="connsiteX2224" fmla="*/ 9878774 w 12192000"/>
              <a:gd name="connsiteY2224" fmla="*/ 6639922 h 6858000"/>
              <a:gd name="connsiteX2225" fmla="*/ 9878774 w 12192000"/>
              <a:gd name="connsiteY2225" fmla="*/ 6613990 h 6858000"/>
              <a:gd name="connsiteX2226" fmla="*/ 9878890 w 12192000"/>
              <a:gd name="connsiteY2226" fmla="*/ 6613990 h 6858000"/>
              <a:gd name="connsiteX2227" fmla="*/ 9879004 w 12192000"/>
              <a:gd name="connsiteY2227" fmla="*/ 6575036 h 6858000"/>
              <a:gd name="connsiteX2228" fmla="*/ 9854686 w 12192000"/>
              <a:gd name="connsiteY2228" fmla="*/ 6558669 h 6858000"/>
              <a:gd name="connsiteX2229" fmla="*/ 9836406 w 12192000"/>
              <a:gd name="connsiteY2229" fmla="*/ 6557891 h 6858000"/>
              <a:gd name="connsiteX2230" fmla="*/ 1463931 w 12192000"/>
              <a:gd name="connsiteY2230" fmla="*/ 6557891 h 6858000"/>
              <a:gd name="connsiteX2231" fmla="*/ 1453859 w 12192000"/>
              <a:gd name="connsiteY2231" fmla="*/ 6573536 h 6858000"/>
              <a:gd name="connsiteX2232" fmla="*/ 1453629 w 12192000"/>
              <a:gd name="connsiteY2232" fmla="*/ 6659169 h 6858000"/>
              <a:gd name="connsiteX2233" fmla="*/ 1467343 w 12192000"/>
              <a:gd name="connsiteY2233" fmla="*/ 6673462 h 6858000"/>
              <a:gd name="connsiteX2234" fmla="*/ 1506299 w 12192000"/>
              <a:gd name="connsiteY2234" fmla="*/ 6639922 h 6858000"/>
              <a:gd name="connsiteX2235" fmla="*/ 1506299 w 12192000"/>
              <a:gd name="connsiteY2235" fmla="*/ 6613990 h 6858000"/>
              <a:gd name="connsiteX2236" fmla="*/ 1506415 w 12192000"/>
              <a:gd name="connsiteY2236" fmla="*/ 6613990 h 6858000"/>
              <a:gd name="connsiteX2237" fmla="*/ 1506529 w 12192000"/>
              <a:gd name="connsiteY2237" fmla="*/ 6575036 h 6858000"/>
              <a:gd name="connsiteX2238" fmla="*/ 1482211 w 12192000"/>
              <a:gd name="connsiteY2238" fmla="*/ 6558669 h 6858000"/>
              <a:gd name="connsiteX2239" fmla="*/ 1463931 w 12192000"/>
              <a:gd name="connsiteY2239" fmla="*/ 6557891 h 6858000"/>
              <a:gd name="connsiteX2240" fmla="*/ 8987065 w 12192000"/>
              <a:gd name="connsiteY2240" fmla="*/ 6557863 h 6858000"/>
              <a:gd name="connsiteX2241" fmla="*/ 8954796 w 12192000"/>
              <a:gd name="connsiteY2241" fmla="*/ 6586676 h 6858000"/>
              <a:gd name="connsiteX2242" fmla="*/ 8955026 w 12192000"/>
              <a:gd name="connsiteY2242" fmla="*/ 6615142 h 6858000"/>
              <a:gd name="connsiteX2243" fmla="*/ 8954796 w 12192000"/>
              <a:gd name="connsiteY2243" fmla="*/ 6656518 h 6858000"/>
              <a:gd name="connsiteX2244" fmla="*/ 8975771 w 12192000"/>
              <a:gd name="connsiteY2244" fmla="*/ 6673000 h 6858000"/>
              <a:gd name="connsiteX2245" fmla="*/ 9002394 w 12192000"/>
              <a:gd name="connsiteY2245" fmla="*/ 6655942 h 6858000"/>
              <a:gd name="connsiteX2246" fmla="*/ 9002394 w 12192000"/>
              <a:gd name="connsiteY2246" fmla="*/ 6573077 h 6858000"/>
              <a:gd name="connsiteX2247" fmla="*/ 8987065 w 12192000"/>
              <a:gd name="connsiteY2247" fmla="*/ 6557863 h 6858000"/>
              <a:gd name="connsiteX2248" fmla="*/ 7719750 w 12192000"/>
              <a:gd name="connsiteY2248" fmla="*/ 6557863 h 6858000"/>
              <a:gd name="connsiteX2249" fmla="*/ 7682293 w 12192000"/>
              <a:gd name="connsiteY2249" fmla="*/ 6586215 h 6858000"/>
              <a:gd name="connsiteX2250" fmla="*/ 7682293 w 12192000"/>
              <a:gd name="connsiteY2250" fmla="*/ 6614797 h 6858000"/>
              <a:gd name="connsiteX2251" fmla="*/ 7682408 w 12192000"/>
              <a:gd name="connsiteY2251" fmla="*/ 6614682 h 6858000"/>
              <a:gd name="connsiteX2252" fmla="*/ 7682178 w 12192000"/>
              <a:gd name="connsiteY2252" fmla="*/ 6656173 h 6858000"/>
              <a:gd name="connsiteX2253" fmla="*/ 7702923 w 12192000"/>
              <a:gd name="connsiteY2253" fmla="*/ 6672655 h 6858000"/>
              <a:gd name="connsiteX2254" fmla="*/ 7729661 w 12192000"/>
              <a:gd name="connsiteY2254" fmla="*/ 6656058 h 6858000"/>
              <a:gd name="connsiteX2255" fmla="*/ 7729430 w 12192000"/>
              <a:gd name="connsiteY2255" fmla="*/ 6573077 h 6858000"/>
              <a:gd name="connsiteX2256" fmla="*/ 7719750 w 12192000"/>
              <a:gd name="connsiteY2256" fmla="*/ 6557863 h 6858000"/>
              <a:gd name="connsiteX2257" fmla="*/ 614590 w 12192000"/>
              <a:gd name="connsiteY2257" fmla="*/ 6557863 h 6858000"/>
              <a:gd name="connsiteX2258" fmla="*/ 582321 w 12192000"/>
              <a:gd name="connsiteY2258" fmla="*/ 6586676 h 6858000"/>
              <a:gd name="connsiteX2259" fmla="*/ 582551 w 12192000"/>
              <a:gd name="connsiteY2259" fmla="*/ 6615142 h 6858000"/>
              <a:gd name="connsiteX2260" fmla="*/ 582321 w 12192000"/>
              <a:gd name="connsiteY2260" fmla="*/ 6656518 h 6858000"/>
              <a:gd name="connsiteX2261" fmla="*/ 603296 w 12192000"/>
              <a:gd name="connsiteY2261" fmla="*/ 6673000 h 6858000"/>
              <a:gd name="connsiteX2262" fmla="*/ 629919 w 12192000"/>
              <a:gd name="connsiteY2262" fmla="*/ 6655942 h 6858000"/>
              <a:gd name="connsiteX2263" fmla="*/ 629919 w 12192000"/>
              <a:gd name="connsiteY2263" fmla="*/ 6573077 h 6858000"/>
              <a:gd name="connsiteX2264" fmla="*/ 614590 w 12192000"/>
              <a:gd name="connsiteY2264" fmla="*/ 6557863 h 6858000"/>
              <a:gd name="connsiteX2265" fmla="*/ 5372215 w 12192000"/>
              <a:gd name="connsiteY2265" fmla="*/ 6557805 h 6858000"/>
              <a:gd name="connsiteX2266" fmla="*/ 5355113 w 12192000"/>
              <a:gd name="connsiteY2266" fmla="*/ 6558554 h 6858000"/>
              <a:gd name="connsiteX2267" fmla="*/ 5334715 w 12192000"/>
              <a:gd name="connsiteY2267" fmla="*/ 6572616 h 6858000"/>
              <a:gd name="connsiteX2268" fmla="*/ 5334715 w 12192000"/>
              <a:gd name="connsiteY2268" fmla="*/ 6658017 h 6858000"/>
              <a:gd name="connsiteX2269" fmla="*/ 5351887 w 12192000"/>
              <a:gd name="connsiteY2269" fmla="*/ 6673346 h 6858000"/>
              <a:gd name="connsiteX2270" fmla="*/ 5382081 w 12192000"/>
              <a:gd name="connsiteY2270" fmla="*/ 6644302 h 6858000"/>
              <a:gd name="connsiteX2271" fmla="*/ 5381853 w 12192000"/>
              <a:gd name="connsiteY2271" fmla="*/ 6613299 h 6858000"/>
              <a:gd name="connsiteX2272" fmla="*/ 5381967 w 12192000"/>
              <a:gd name="connsiteY2272" fmla="*/ 6613299 h 6858000"/>
              <a:gd name="connsiteX2273" fmla="*/ 5381967 w 12192000"/>
              <a:gd name="connsiteY2273" fmla="*/ 6571923 h 6858000"/>
              <a:gd name="connsiteX2274" fmla="*/ 5372215 w 12192000"/>
              <a:gd name="connsiteY2274" fmla="*/ 6557805 h 6858000"/>
              <a:gd name="connsiteX2275" fmla="*/ 5038400 w 12192000"/>
              <a:gd name="connsiteY2275" fmla="*/ 6557747 h 6858000"/>
              <a:gd name="connsiteX2276" fmla="*/ 5000827 w 12192000"/>
              <a:gd name="connsiteY2276" fmla="*/ 6586100 h 6858000"/>
              <a:gd name="connsiteX2277" fmla="*/ 5000827 w 12192000"/>
              <a:gd name="connsiteY2277" fmla="*/ 6614566 h 6858000"/>
              <a:gd name="connsiteX2278" fmla="*/ 5000597 w 12192000"/>
              <a:gd name="connsiteY2278" fmla="*/ 6656058 h 6858000"/>
              <a:gd name="connsiteX2279" fmla="*/ 5024223 w 12192000"/>
              <a:gd name="connsiteY2279" fmla="*/ 6672539 h 6858000"/>
              <a:gd name="connsiteX2280" fmla="*/ 5048542 w 12192000"/>
              <a:gd name="connsiteY2280" fmla="*/ 6655942 h 6858000"/>
              <a:gd name="connsiteX2281" fmla="*/ 5048196 w 12192000"/>
              <a:gd name="connsiteY2281" fmla="*/ 6572960 h 6858000"/>
              <a:gd name="connsiteX2282" fmla="*/ 5038400 w 12192000"/>
              <a:gd name="connsiteY2282" fmla="*/ 6557747 h 6858000"/>
              <a:gd name="connsiteX2283" fmla="*/ 10194106 w 12192000"/>
              <a:gd name="connsiteY2283" fmla="*/ 6557632 h 6858000"/>
              <a:gd name="connsiteX2284" fmla="*/ 10164947 w 12192000"/>
              <a:gd name="connsiteY2284" fmla="*/ 6584602 h 6858000"/>
              <a:gd name="connsiteX2285" fmla="*/ 10165292 w 12192000"/>
              <a:gd name="connsiteY2285" fmla="*/ 6612953 h 6858000"/>
              <a:gd name="connsiteX2286" fmla="*/ 10165062 w 12192000"/>
              <a:gd name="connsiteY2286" fmla="*/ 6654329 h 6858000"/>
              <a:gd name="connsiteX2287" fmla="*/ 10186614 w 12192000"/>
              <a:gd name="connsiteY2287" fmla="*/ 6672885 h 6858000"/>
              <a:gd name="connsiteX2288" fmla="*/ 10212661 w 12192000"/>
              <a:gd name="connsiteY2288" fmla="*/ 6655251 h 6858000"/>
              <a:gd name="connsiteX2289" fmla="*/ 10212776 w 12192000"/>
              <a:gd name="connsiteY2289" fmla="*/ 6575036 h 6858000"/>
              <a:gd name="connsiteX2290" fmla="*/ 10194106 w 12192000"/>
              <a:gd name="connsiteY2290" fmla="*/ 6557632 h 6858000"/>
              <a:gd name="connsiteX2291" fmla="*/ 6572295 w 12192000"/>
              <a:gd name="connsiteY2291" fmla="*/ 6557632 h 6858000"/>
              <a:gd name="connsiteX2292" fmla="*/ 6539563 w 12192000"/>
              <a:gd name="connsiteY2292" fmla="*/ 6586791 h 6858000"/>
              <a:gd name="connsiteX2293" fmla="*/ 6539795 w 12192000"/>
              <a:gd name="connsiteY2293" fmla="*/ 6615258 h 6858000"/>
              <a:gd name="connsiteX2294" fmla="*/ 6539795 w 12192000"/>
              <a:gd name="connsiteY2294" fmla="*/ 6659284 h 6858000"/>
              <a:gd name="connsiteX2295" fmla="*/ 6566880 w 12192000"/>
              <a:gd name="connsiteY2295" fmla="*/ 6672539 h 6858000"/>
              <a:gd name="connsiteX2296" fmla="*/ 6587163 w 12192000"/>
              <a:gd name="connsiteY2296" fmla="*/ 6658247 h 6858000"/>
              <a:gd name="connsiteX2297" fmla="*/ 6587163 w 12192000"/>
              <a:gd name="connsiteY2297" fmla="*/ 6572846 h 6858000"/>
              <a:gd name="connsiteX2298" fmla="*/ 6572295 w 12192000"/>
              <a:gd name="connsiteY2298" fmla="*/ 6557747 h 6858000"/>
              <a:gd name="connsiteX2299" fmla="*/ 5227531 w 12192000"/>
              <a:gd name="connsiteY2299" fmla="*/ 6557632 h 6858000"/>
              <a:gd name="connsiteX2300" fmla="*/ 5227647 w 12192000"/>
              <a:gd name="connsiteY2300" fmla="*/ 6557747 h 6858000"/>
              <a:gd name="connsiteX2301" fmla="*/ 5199178 w 12192000"/>
              <a:gd name="connsiteY2301" fmla="*/ 6585293 h 6858000"/>
              <a:gd name="connsiteX2302" fmla="*/ 5199522 w 12192000"/>
              <a:gd name="connsiteY2302" fmla="*/ 6616295 h 6858000"/>
              <a:gd name="connsiteX2303" fmla="*/ 5199294 w 12192000"/>
              <a:gd name="connsiteY2303" fmla="*/ 6657671 h 6858000"/>
              <a:gd name="connsiteX2304" fmla="*/ 5221306 w 12192000"/>
              <a:gd name="connsiteY2304" fmla="*/ 6672655 h 6858000"/>
              <a:gd name="connsiteX2305" fmla="*/ 5246546 w 12192000"/>
              <a:gd name="connsiteY2305" fmla="*/ 6657441 h 6858000"/>
              <a:gd name="connsiteX2306" fmla="*/ 5246546 w 12192000"/>
              <a:gd name="connsiteY2306" fmla="*/ 6574575 h 6858000"/>
              <a:gd name="connsiteX2307" fmla="*/ 5227531 w 12192000"/>
              <a:gd name="connsiteY2307" fmla="*/ 6557632 h 6858000"/>
              <a:gd name="connsiteX2308" fmla="*/ 1821631 w 12192000"/>
              <a:gd name="connsiteY2308" fmla="*/ 6557632 h 6858000"/>
              <a:gd name="connsiteX2309" fmla="*/ 1792472 w 12192000"/>
              <a:gd name="connsiteY2309" fmla="*/ 6584602 h 6858000"/>
              <a:gd name="connsiteX2310" fmla="*/ 1792817 w 12192000"/>
              <a:gd name="connsiteY2310" fmla="*/ 6612953 h 6858000"/>
              <a:gd name="connsiteX2311" fmla="*/ 1792587 w 12192000"/>
              <a:gd name="connsiteY2311" fmla="*/ 6654329 h 6858000"/>
              <a:gd name="connsiteX2312" fmla="*/ 1814139 w 12192000"/>
              <a:gd name="connsiteY2312" fmla="*/ 6672885 h 6858000"/>
              <a:gd name="connsiteX2313" fmla="*/ 1840186 w 12192000"/>
              <a:gd name="connsiteY2313" fmla="*/ 6655251 h 6858000"/>
              <a:gd name="connsiteX2314" fmla="*/ 1840301 w 12192000"/>
              <a:gd name="connsiteY2314" fmla="*/ 6575036 h 6858000"/>
              <a:gd name="connsiteX2315" fmla="*/ 1821631 w 12192000"/>
              <a:gd name="connsiteY2315" fmla="*/ 6557632 h 6858000"/>
              <a:gd name="connsiteX2316" fmla="*/ 5277118 w 12192000"/>
              <a:gd name="connsiteY2316" fmla="*/ 6557590 h 6858000"/>
              <a:gd name="connsiteX2317" fmla="*/ 5266947 w 12192000"/>
              <a:gd name="connsiteY2317" fmla="*/ 6572846 h 6858000"/>
              <a:gd name="connsiteX2318" fmla="*/ 5266947 w 12192000"/>
              <a:gd name="connsiteY2318" fmla="*/ 6658362 h 6858000"/>
              <a:gd name="connsiteX2319" fmla="*/ 5270851 w 12192000"/>
              <a:gd name="connsiteY2319" fmla="*/ 6669816 h 6858000"/>
              <a:gd name="connsiteX2320" fmla="*/ 5282585 w 12192000"/>
              <a:gd name="connsiteY2320" fmla="*/ 6673221 h 6858000"/>
              <a:gd name="connsiteX2321" fmla="*/ 5282506 w 12192000"/>
              <a:gd name="connsiteY2321" fmla="*/ 6673231 h 6858000"/>
              <a:gd name="connsiteX2322" fmla="*/ 5282619 w 12192000"/>
              <a:gd name="connsiteY2322" fmla="*/ 6673231 h 6858000"/>
              <a:gd name="connsiteX2323" fmla="*/ 5282585 w 12192000"/>
              <a:gd name="connsiteY2323" fmla="*/ 6673221 h 6858000"/>
              <a:gd name="connsiteX2324" fmla="*/ 5308869 w 12192000"/>
              <a:gd name="connsiteY2324" fmla="*/ 6669917 h 6858000"/>
              <a:gd name="connsiteX2325" fmla="*/ 5314317 w 12192000"/>
              <a:gd name="connsiteY2325" fmla="*/ 6643956 h 6858000"/>
              <a:gd name="connsiteX2326" fmla="*/ 5313968 w 12192000"/>
              <a:gd name="connsiteY2326" fmla="*/ 6615490 h 6858000"/>
              <a:gd name="connsiteX2327" fmla="*/ 5314200 w 12192000"/>
              <a:gd name="connsiteY2327" fmla="*/ 6573999 h 6858000"/>
              <a:gd name="connsiteX2328" fmla="*/ 5295412 w 12192000"/>
              <a:gd name="connsiteY2328" fmla="*/ 6558323 h 6858000"/>
              <a:gd name="connsiteX2329" fmla="*/ 5277118 w 12192000"/>
              <a:gd name="connsiteY2329" fmla="*/ 6557590 h 6858000"/>
              <a:gd name="connsiteX2330" fmla="*/ 11265376 w 12192000"/>
              <a:gd name="connsiteY2330" fmla="*/ 6557516 h 6858000"/>
              <a:gd name="connsiteX2331" fmla="*/ 11234259 w 12192000"/>
              <a:gd name="connsiteY2331" fmla="*/ 6589096 h 6858000"/>
              <a:gd name="connsiteX2332" fmla="*/ 11234489 w 12192000"/>
              <a:gd name="connsiteY2332" fmla="*/ 6617678 h 6858000"/>
              <a:gd name="connsiteX2333" fmla="*/ 11234259 w 12192000"/>
              <a:gd name="connsiteY2333" fmla="*/ 6651447 h 6858000"/>
              <a:gd name="connsiteX2334" fmla="*/ 11258922 w 12192000"/>
              <a:gd name="connsiteY2334" fmla="*/ 6673346 h 6858000"/>
              <a:gd name="connsiteX2335" fmla="*/ 11287505 w 12192000"/>
              <a:gd name="connsiteY2335" fmla="*/ 6652715 h 6858000"/>
              <a:gd name="connsiteX2336" fmla="*/ 11287505 w 12192000"/>
              <a:gd name="connsiteY2336" fmla="*/ 6579991 h 6858000"/>
              <a:gd name="connsiteX2337" fmla="*/ 11265376 w 12192000"/>
              <a:gd name="connsiteY2337" fmla="*/ 6557632 h 6858000"/>
              <a:gd name="connsiteX2338" fmla="*/ 10060528 w 12192000"/>
              <a:gd name="connsiteY2338" fmla="*/ 6557516 h 6858000"/>
              <a:gd name="connsiteX2339" fmla="*/ 10029410 w 12192000"/>
              <a:gd name="connsiteY2339" fmla="*/ 6587714 h 6858000"/>
              <a:gd name="connsiteX2340" fmla="*/ 10029640 w 12192000"/>
              <a:gd name="connsiteY2340" fmla="*/ 6616180 h 6858000"/>
              <a:gd name="connsiteX2341" fmla="*/ 10029410 w 12192000"/>
              <a:gd name="connsiteY2341" fmla="*/ 6657671 h 6858000"/>
              <a:gd name="connsiteX2342" fmla="*/ 10051654 w 12192000"/>
              <a:gd name="connsiteY2342" fmla="*/ 6672655 h 6858000"/>
              <a:gd name="connsiteX2343" fmla="*/ 10076893 w 12192000"/>
              <a:gd name="connsiteY2343" fmla="*/ 6657556 h 6858000"/>
              <a:gd name="connsiteX2344" fmla="*/ 10076893 w 12192000"/>
              <a:gd name="connsiteY2344" fmla="*/ 6574690 h 6858000"/>
              <a:gd name="connsiteX2345" fmla="*/ 10060528 w 12192000"/>
              <a:gd name="connsiteY2345" fmla="*/ 6557747 h 6858000"/>
              <a:gd name="connsiteX2346" fmla="*/ 6433876 w 12192000"/>
              <a:gd name="connsiteY2346" fmla="*/ 6557516 h 6858000"/>
              <a:gd name="connsiteX2347" fmla="*/ 6403681 w 12192000"/>
              <a:gd name="connsiteY2347" fmla="*/ 6587483 h 6858000"/>
              <a:gd name="connsiteX2348" fmla="*/ 6403912 w 12192000"/>
              <a:gd name="connsiteY2348" fmla="*/ 6616065 h 6858000"/>
              <a:gd name="connsiteX2349" fmla="*/ 6404258 w 12192000"/>
              <a:gd name="connsiteY2349" fmla="*/ 6616065 h 6858000"/>
              <a:gd name="connsiteX2350" fmla="*/ 6404258 w 12192000"/>
              <a:gd name="connsiteY2350" fmla="*/ 6657556 h 6858000"/>
              <a:gd name="connsiteX2351" fmla="*/ 6432032 w 12192000"/>
              <a:gd name="connsiteY2351" fmla="*/ 6672769 h 6858000"/>
              <a:gd name="connsiteX2352" fmla="*/ 6456697 w 12192000"/>
              <a:gd name="connsiteY2352" fmla="*/ 6656749 h 6858000"/>
              <a:gd name="connsiteX2353" fmla="*/ 6457043 w 12192000"/>
              <a:gd name="connsiteY2353" fmla="*/ 6581490 h 6858000"/>
              <a:gd name="connsiteX2354" fmla="*/ 6433876 w 12192000"/>
              <a:gd name="connsiteY2354" fmla="*/ 6557516 h 6858000"/>
              <a:gd name="connsiteX2355" fmla="*/ 2892901 w 12192000"/>
              <a:gd name="connsiteY2355" fmla="*/ 6557516 h 6858000"/>
              <a:gd name="connsiteX2356" fmla="*/ 2861784 w 12192000"/>
              <a:gd name="connsiteY2356" fmla="*/ 6589096 h 6858000"/>
              <a:gd name="connsiteX2357" fmla="*/ 2862014 w 12192000"/>
              <a:gd name="connsiteY2357" fmla="*/ 6617678 h 6858000"/>
              <a:gd name="connsiteX2358" fmla="*/ 2861784 w 12192000"/>
              <a:gd name="connsiteY2358" fmla="*/ 6651447 h 6858000"/>
              <a:gd name="connsiteX2359" fmla="*/ 2886447 w 12192000"/>
              <a:gd name="connsiteY2359" fmla="*/ 6673346 h 6858000"/>
              <a:gd name="connsiteX2360" fmla="*/ 2915030 w 12192000"/>
              <a:gd name="connsiteY2360" fmla="*/ 6652715 h 6858000"/>
              <a:gd name="connsiteX2361" fmla="*/ 2915030 w 12192000"/>
              <a:gd name="connsiteY2361" fmla="*/ 6579991 h 6858000"/>
              <a:gd name="connsiteX2362" fmla="*/ 2892901 w 12192000"/>
              <a:gd name="connsiteY2362" fmla="*/ 6557632 h 6858000"/>
              <a:gd name="connsiteX2363" fmla="*/ 1688053 w 12192000"/>
              <a:gd name="connsiteY2363" fmla="*/ 6557516 h 6858000"/>
              <a:gd name="connsiteX2364" fmla="*/ 1656935 w 12192000"/>
              <a:gd name="connsiteY2364" fmla="*/ 6587714 h 6858000"/>
              <a:gd name="connsiteX2365" fmla="*/ 1657165 w 12192000"/>
              <a:gd name="connsiteY2365" fmla="*/ 6616180 h 6858000"/>
              <a:gd name="connsiteX2366" fmla="*/ 1656935 w 12192000"/>
              <a:gd name="connsiteY2366" fmla="*/ 6657671 h 6858000"/>
              <a:gd name="connsiteX2367" fmla="*/ 1679179 w 12192000"/>
              <a:gd name="connsiteY2367" fmla="*/ 6672655 h 6858000"/>
              <a:gd name="connsiteX2368" fmla="*/ 1704418 w 12192000"/>
              <a:gd name="connsiteY2368" fmla="*/ 6657556 h 6858000"/>
              <a:gd name="connsiteX2369" fmla="*/ 1704418 w 12192000"/>
              <a:gd name="connsiteY2369" fmla="*/ 6574690 h 6858000"/>
              <a:gd name="connsiteX2370" fmla="*/ 1688053 w 12192000"/>
              <a:gd name="connsiteY2370" fmla="*/ 6557747 h 6858000"/>
              <a:gd name="connsiteX2371" fmla="*/ 8658294 w 12192000"/>
              <a:gd name="connsiteY2371" fmla="*/ 6557488 h 6858000"/>
              <a:gd name="connsiteX2372" fmla="*/ 8641192 w 12192000"/>
              <a:gd name="connsiteY2372" fmla="*/ 6558323 h 6858000"/>
              <a:gd name="connsiteX2373" fmla="*/ 8620908 w 12192000"/>
              <a:gd name="connsiteY2373" fmla="*/ 6572499 h 6858000"/>
              <a:gd name="connsiteX2374" fmla="*/ 8620908 w 12192000"/>
              <a:gd name="connsiteY2374" fmla="*/ 6657901 h 6858000"/>
              <a:gd name="connsiteX2375" fmla="*/ 8638196 w 12192000"/>
              <a:gd name="connsiteY2375" fmla="*/ 6673116 h 6858000"/>
              <a:gd name="connsiteX2376" fmla="*/ 8637966 w 12192000"/>
              <a:gd name="connsiteY2376" fmla="*/ 6673231 h 6858000"/>
              <a:gd name="connsiteX2377" fmla="*/ 8668278 w 12192000"/>
              <a:gd name="connsiteY2377" fmla="*/ 6644187 h 6858000"/>
              <a:gd name="connsiteX2378" fmla="*/ 8668046 w 12192000"/>
              <a:gd name="connsiteY2378" fmla="*/ 6615719 h 6858000"/>
              <a:gd name="connsiteX2379" fmla="*/ 8668046 w 12192000"/>
              <a:gd name="connsiteY2379" fmla="*/ 6571694 h 6858000"/>
              <a:gd name="connsiteX2380" fmla="*/ 8658294 w 12192000"/>
              <a:gd name="connsiteY2380" fmla="*/ 6557488 h 6858000"/>
              <a:gd name="connsiteX2381" fmla="*/ 285819 w 12192000"/>
              <a:gd name="connsiteY2381" fmla="*/ 6557488 h 6858000"/>
              <a:gd name="connsiteX2382" fmla="*/ 268717 w 12192000"/>
              <a:gd name="connsiteY2382" fmla="*/ 6558323 h 6858000"/>
              <a:gd name="connsiteX2383" fmla="*/ 248433 w 12192000"/>
              <a:gd name="connsiteY2383" fmla="*/ 6572499 h 6858000"/>
              <a:gd name="connsiteX2384" fmla="*/ 248433 w 12192000"/>
              <a:gd name="connsiteY2384" fmla="*/ 6657901 h 6858000"/>
              <a:gd name="connsiteX2385" fmla="*/ 265721 w 12192000"/>
              <a:gd name="connsiteY2385" fmla="*/ 6673116 h 6858000"/>
              <a:gd name="connsiteX2386" fmla="*/ 265491 w 12192000"/>
              <a:gd name="connsiteY2386" fmla="*/ 6673231 h 6858000"/>
              <a:gd name="connsiteX2387" fmla="*/ 295803 w 12192000"/>
              <a:gd name="connsiteY2387" fmla="*/ 6644187 h 6858000"/>
              <a:gd name="connsiteX2388" fmla="*/ 295571 w 12192000"/>
              <a:gd name="connsiteY2388" fmla="*/ 6615719 h 6858000"/>
              <a:gd name="connsiteX2389" fmla="*/ 295571 w 12192000"/>
              <a:gd name="connsiteY2389" fmla="*/ 6571694 h 6858000"/>
              <a:gd name="connsiteX2390" fmla="*/ 285819 w 12192000"/>
              <a:gd name="connsiteY2390" fmla="*/ 6557488 h 6858000"/>
              <a:gd name="connsiteX2391" fmla="*/ 6498418 w 12192000"/>
              <a:gd name="connsiteY2391" fmla="*/ 6557286 h 6858000"/>
              <a:gd name="connsiteX2392" fmla="*/ 6471795 w 12192000"/>
              <a:gd name="connsiteY2392" fmla="*/ 6584717 h 6858000"/>
              <a:gd name="connsiteX2393" fmla="*/ 6472025 w 12192000"/>
              <a:gd name="connsiteY2393" fmla="*/ 6613299 h 6858000"/>
              <a:gd name="connsiteX2394" fmla="*/ 6471911 w 12192000"/>
              <a:gd name="connsiteY2394" fmla="*/ 6657441 h 6858000"/>
              <a:gd name="connsiteX2395" fmla="*/ 6496573 w 12192000"/>
              <a:gd name="connsiteY2395" fmla="*/ 6672424 h 6858000"/>
              <a:gd name="connsiteX2396" fmla="*/ 6524350 w 12192000"/>
              <a:gd name="connsiteY2396" fmla="*/ 6658017 h 6858000"/>
              <a:gd name="connsiteX2397" fmla="*/ 6524350 w 12192000"/>
              <a:gd name="connsiteY2397" fmla="*/ 6657901 h 6858000"/>
              <a:gd name="connsiteX2398" fmla="*/ 6524696 w 12192000"/>
              <a:gd name="connsiteY2398" fmla="*/ 6585178 h 6858000"/>
              <a:gd name="connsiteX2399" fmla="*/ 6498418 w 12192000"/>
              <a:gd name="connsiteY2399" fmla="*/ 6557286 h 6858000"/>
              <a:gd name="connsiteX2400" fmla="*/ 7536152 w 12192000"/>
              <a:gd name="connsiteY2400" fmla="*/ 6556825 h 6858000"/>
              <a:gd name="connsiteX2401" fmla="*/ 7480485 w 12192000"/>
              <a:gd name="connsiteY2401" fmla="*/ 6611916 h 6858000"/>
              <a:gd name="connsiteX2402" fmla="*/ 7539494 w 12192000"/>
              <a:gd name="connsiteY2402" fmla="*/ 6671502 h 6858000"/>
              <a:gd name="connsiteX2403" fmla="*/ 7595046 w 12192000"/>
              <a:gd name="connsiteY2403" fmla="*/ 6616295 h 6858000"/>
              <a:gd name="connsiteX2404" fmla="*/ 7536152 w 12192000"/>
              <a:gd name="connsiteY2404" fmla="*/ 6556825 h 6858000"/>
              <a:gd name="connsiteX2405" fmla="*/ 5121382 w 12192000"/>
              <a:gd name="connsiteY2405" fmla="*/ 6556019 h 6858000"/>
              <a:gd name="connsiteX2406" fmla="*/ 5064679 w 12192000"/>
              <a:gd name="connsiteY2406" fmla="*/ 6612146 h 6858000"/>
              <a:gd name="connsiteX2407" fmla="*/ 5064679 w 12192000"/>
              <a:gd name="connsiteY2407" fmla="*/ 6614797 h 6858000"/>
              <a:gd name="connsiteX2408" fmla="*/ 5121844 w 12192000"/>
              <a:gd name="connsiteY2408" fmla="*/ 6670695 h 6858000"/>
              <a:gd name="connsiteX2409" fmla="*/ 5121844 w 12192000"/>
              <a:gd name="connsiteY2409" fmla="*/ 6670810 h 6858000"/>
              <a:gd name="connsiteX2410" fmla="*/ 5179699 w 12192000"/>
              <a:gd name="connsiteY2410" fmla="*/ 6613299 h 6858000"/>
              <a:gd name="connsiteX2411" fmla="*/ 5121382 w 12192000"/>
              <a:gd name="connsiteY2411" fmla="*/ 6556019 h 6858000"/>
              <a:gd name="connsiteX2412" fmla="*/ 11162110 w 12192000"/>
              <a:gd name="connsiteY2412" fmla="*/ 6555788 h 6858000"/>
              <a:gd name="connsiteX2413" fmla="*/ 11102871 w 12192000"/>
              <a:gd name="connsiteY2413" fmla="*/ 6614451 h 6858000"/>
              <a:gd name="connsiteX2414" fmla="*/ 11102756 w 12192000"/>
              <a:gd name="connsiteY2414" fmla="*/ 6614566 h 6858000"/>
              <a:gd name="connsiteX2415" fmla="*/ 11159576 w 12192000"/>
              <a:gd name="connsiteY2415" fmla="*/ 6670580 h 6858000"/>
              <a:gd name="connsiteX2416" fmla="*/ 11217546 w 12192000"/>
              <a:gd name="connsiteY2416" fmla="*/ 6613068 h 6858000"/>
              <a:gd name="connsiteX2417" fmla="*/ 11162110 w 12192000"/>
              <a:gd name="connsiteY2417" fmla="*/ 6555788 h 6858000"/>
              <a:gd name="connsiteX2418" fmla="*/ 2789635 w 12192000"/>
              <a:gd name="connsiteY2418" fmla="*/ 6555788 h 6858000"/>
              <a:gd name="connsiteX2419" fmla="*/ 2730396 w 12192000"/>
              <a:gd name="connsiteY2419" fmla="*/ 6614451 h 6858000"/>
              <a:gd name="connsiteX2420" fmla="*/ 2730281 w 12192000"/>
              <a:gd name="connsiteY2420" fmla="*/ 6614566 h 6858000"/>
              <a:gd name="connsiteX2421" fmla="*/ 2787101 w 12192000"/>
              <a:gd name="connsiteY2421" fmla="*/ 6670580 h 6858000"/>
              <a:gd name="connsiteX2422" fmla="*/ 2845071 w 12192000"/>
              <a:gd name="connsiteY2422" fmla="*/ 6613068 h 6858000"/>
              <a:gd name="connsiteX2423" fmla="*/ 2789635 w 12192000"/>
              <a:gd name="connsiteY2423" fmla="*/ 6555788 h 6858000"/>
              <a:gd name="connsiteX2424" fmla="*/ 10249450 w 12192000"/>
              <a:gd name="connsiteY2424" fmla="*/ 6555687 h 6858000"/>
              <a:gd name="connsiteX2425" fmla="*/ 10228104 w 12192000"/>
              <a:gd name="connsiteY2425" fmla="*/ 6591862 h 6858000"/>
              <a:gd name="connsiteX2426" fmla="*/ 10228104 w 12192000"/>
              <a:gd name="connsiteY2426" fmla="*/ 6615142 h 6858000"/>
              <a:gd name="connsiteX2427" fmla="*/ 10227874 w 12192000"/>
              <a:gd name="connsiteY2427" fmla="*/ 6659169 h 6858000"/>
              <a:gd name="connsiteX2428" fmla="*/ 10243664 w 12192000"/>
              <a:gd name="connsiteY2428" fmla="*/ 6672655 h 6858000"/>
              <a:gd name="connsiteX2429" fmla="*/ 10278816 w 12192000"/>
              <a:gd name="connsiteY2429" fmla="*/ 6664240 h 6858000"/>
              <a:gd name="connsiteX2430" fmla="*/ 10269711 w 12192000"/>
              <a:gd name="connsiteY2430" fmla="*/ 6622635 h 6858000"/>
              <a:gd name="connsiteX2431" fmla="*/ 10269941 w 12192000"/>
              <a:gd name="connsiteY2431" fmla="*/ 6622635 h 6858000"/>
              <a:gd name="connsiteX2432" fmla="*/ 10273283 w 12192000"/>
              <a:gd name="connsiteY2432" fmla="*/ 6605116 h 6858000"/>
              <a:gd name="connsiteX2433" fmla="*/ 10280083 w 12192000"/>
              <a:gd name="connsiteY2433" fmla="*/ 6567198 h 6858000"/>
              <a:gd name="connsiteX2434" fmla="*/ 10270517 w 12192000"/>
              <a:gd name="connsiteY2434" fmla="*/ 6558093 h 6858000"/>
              <a:gd name="connsiteX2435" fmla="*/ 10249450 w 12192000"/>
              <a:gd name="connsiteY2435" fmla="*/ 6555687 h 6858000"/>
              <a:gd name="connsiteX2436" fmla="*/ 1876975 w 12192000"/>
              <a:gd name="connsiteY2436" fmla="*/ 6555687 h 6858000"/>
              <a:gd name="connsiteX2437" fmla="*/ 1855629 w 12192000"/>
              <a:gd name="connsiteY2437" fmla="*/ 6591862 h 6858000"/>
              <a:gd name="connsiteX2438" fmla="*/ 1855629 w 12192000"/>
              <a:gd name="connsiteY2438" fmla="*/ 6615142 h 6858000"/>
              <a:gd name="connsiteX2439" fmla="*/ 1855399 w 12192000"/>
              <a:gd name="connsiteY2439" fmla="*/ 6659169 h 6858000"/>
              <a:gd name="connsiteX2440" fmla="*/ 1871189 w 12192000"/>
              <a:gd name="connsiteY2440" fmla="*/ 6672655 h 6858000"/>
              <a:gd name="connsiteX2441" fmla="*/ 1906341 w 12192000"/>
              <a:gd name="connsiteY2441" fmla="*/ 6664240 h 6858000"/>
              <a:gd name="connsiteX2442" fmla="*/ 1897236 w 12192000"/>
              <a:gd name="connsiteY2442" fmla="*/ 6622635 h 6858000"/>
              <a:gd name="connsiteX2443" fmla="*/ 1897466 w 12192000"/>
              <a:gd name="connsiteY2443" fmla="*/ 6622635 h 6858000"/>
              <a:gd name="connsiteX2444" fmla="*/ 1900808 w 12192000"/>
              <a:gd name="connsiteY2444" fmla="*/ 6605116 h 6858000"/>
              <a:gd name="connsiteX2445" fmla="*/ 1907608 w 12192000"/>
              <a:gd name="connsiteY2445" fmla="*/ 6567198 h 6858000"/>
              <a:gd name="connsiteX2446" fmla="*/ 1898042 w 12192000"/>
              <a:gd name="connsiteY2446" fmla="*/ 6558093 h 6858000"/>
              <a:gd name="connsiteX2447" fmla="*/ 1876975 w 12192000"/>
              <a:gd name="connsiteY2447" fmla="*/ 6555687 h 6858000"/>
              <a:gd name="connsiteX2448" fmla="*/ 8743652 w 12192000"/>
              <a:gd name="connsiteY2448" fmla="*/ 6555673 h 6858000"/>
              <a:gd name="connsiteX2449" fmla="*/ 8687640 w 12192000"/>
              <a:gd name="connsiteY2449" fmla="*/ 6610533 h 6858000"/>
              <a:gd name="connsiteX2450" fmla="*/ 8687754 w 12192000"/>
              <a:gd name="connsiteY2450" fmla="*/ 6610533 h 6858000"/>
              <a:gd name="connsiteX2451" fmla="*/ 8746649 w 12192000"/>
              <a:gd name="connsiteY2451" fmla="*/ 6670350 h 6858000"/>
              <a:gd name="connsiteX2452" fmla="*/ 8802431 w 12192000"/>
              <a:gd name="connsiteY2452" fmla="*/ 6615373 h 6858000"/>
              <a:gd name="connsiteX2453" fmla="*/ 8743652 w 12192000"/>
              <a:gd name="connsiteY2453" fmla="*/ 6555673 h 6858000"/>
              <a:gd name="connsiteX2454" fmla="*/ 6330034 w 12192000"/>
              <a:gd name="connsiteY2454" fmla="*/ 6555673 h 6858000"/>
              <a:gd name="connsiteX2455" fmla="*/ 6272409 w 12192000"/>
              <a:gd name="connsiteY2455" fmla="*/ 6610878 h 6858000"/>
              <a:gd name="connsiteX2456" fmla="*/ 6330958 w 12192000"/>
              <a:gd name="connsiteY2456" fmla="*/ 6670350 h 6858000"/>
              <a:gd name="connsiteX2457" fmla="*/ 6387200 w 12192000"/>
              <a:gd name="connsiteY2457" fmla="*/ 6613760 h 6858000"/>
              <a:gd name="connsiteX2458" fmla="*/ 6330034 w 12192000"/>
              <a:gd name="connsiteY2458" fmla="*/ 6555673 h 6858000"/>
              <a:gd name="connsiteX2459" fmla="*/ 371177 w 12192000"/>
              <a:gd name="connsiteY2459" fmla="*/ 6555673 h 6858000"/>
              <a:gd name="connsiteX2460" fmla="*/ 315165 w 12192000"/>
              <a:gd name="connsiteY2460" fmla="*/ 6610533 h 6858000"/>
              <a:gd name="connsiteX2461" fmla="*/ 315279 w 12192000"/>
              <a:gd name="connsiteY2461" fmla="*/ 6610533 h 6858000"/>
              <a:gd name="connsiteX2462" fmla="*/ 374174 w 12192000"/>
              <a:gd name="connsiteY2462" fmla="*/ 6670350 h 6858000"/>
              <a:gd name="connsiteX2463" fmla="*/ 429956 w 12192000"/>
              <a:gd name="connsiteY2463" fmla="*/ 6615373 h 6858000"/>
              <a:gd name="connsiteX2464" fmla="*/ 371177 w 12192000"/>
              <a:gd name="connsiteY2464" fmla="*/ 6555673 h 6858000"/>
              <a:gd name="connsiteX2465" fmla="*/ 7638381 w 12192000"/>
              <a:gd name="connsiteY2465" fmla="*/ 6555557 h 6858000"/>
              <a:gd name="connsiteX2466" fmla="*/ 7612795 w 12192000"/>
              <a:gd name="connsiteY2466" fmla="*/ 6573307 h 6858000"/>
              <a:gd name="connsiteX2467" fmla="*/ 7612795 w 12192000"/>
              <a:gd name="connsiteY2467" fmla="*/ 6651102 h 6858000"/>
              <a:gd name="connsiteX2468" fmla="*/ 7631812 w 12192000"/>
              <a:gd name="connsiteY2468" fmla="*/ 6670926 h 6858000"/>
              <a:gd name="connsiteX2469" fmla="*/ 7631812 w 12192000"/>
              <a:gd name="connsiteY2469" fmla="*/ 6671041 h 6858000"/>
              <a:gd name="connsiteX2470" fmla="*/ 7660393 w 12192000"/>
              <a:gd name="connsiteY2470" fmla="*/ 6643495 h 6858000"/>
              <a:gd name="connsiteX2471" fmla="*/ 7660164 w 12192000"/>
              <a:gd name="connsiteY2471" fmla="*/ 6612377 h 6858000"/>
              <a:gd name="connsiteX2472" fmla="*/ 7660510 w 12192000"/>
              <a:gd name="connsiteY2472" fmla="*/ 6573536 h 6858000"/>
              <a:gd name="connsiteX2473" fmla="*/ 7638381 w 12192000"/>
              <a:gd name="connsiteY2473" fmla="*/ 6555557 h 6858000"/>
              <a:gd name="connsiteX2474" fmla="*/ 7437727 w 12192000"/>
              <a:gd name="connsiteY2474" fmla="*/ 6555557 h 6858000"/>
              <a:gd name="connsiteX2475" fmla="*/ 7410757 w 12192000"/>
              <a:gd name="connsiteY2475" fmla="*/ 6574690 h 6858000"/>
              <a:gd name="connsiteX2476" fmla="*/ 7410757 w 12192000"/>
              <a:gd name="connsiteY2476" fmla="*/ 6647183 h 6858000"/>
              <a:gd name="connsiteX2477" fmla="*/ 7433578 w 12192000"/>
              <a:gd name="connsiteY2477" fmla="*/ 6671041 h 6858000"/>
              <a:gd name="connsiteX2478" fmla="*/ 7462390 w 12192000"/>
              <a:gd name="connsiteY2478" fmla="*/ 6643380 h 6858000"/>
              <a:gd name="connsiteX2479" fmla="*/ 7462044 w 12192000"/>
              <a:gd name="connsiteY2479" fmla="*/ 6612377 h 6858000"/>
              <a:gd name="connsiteX2480" fmla="*/ 7462275 w 12192000"/>
              <a:gd name="connsiteY2480" fmla="*/ 6573536 h 6858000"/>
              <a:gd name="connsiteX2481" fmla="*/ 7437727 w 12192000"/>
              <a:gd name="connsiteY2481" fmla="*/ 6555557 h 6858000"/>
              <a:gd name="connsiteX2482" fmla="*/ 6112899 w 12192000"/>
              <a:gd name="connsiteY2482" fmla="*/ 6491708 h 6858000"/>
              <a:gd name="connsiteX2483" fmla="*/ 6071062 w 12192000"/>
              <a:gd name="connsiteY2483" fmla="*/ 6522710 h 6858000"/>
              <a:gd name="connsiteX2484" fmla="*/ 6071062 w 12192000"/>
              <a:gd name="connsiteY2484" fmla="*/ 6548758 h 6858000"/>
              <a:gd name="connsiteX2485" fmla="*/ 6070948 w 12192000"/>
              <a:gd name="connsiteY2485" fmla="*/ 6548758 h 6858000"/>
              <a:gd name="connsiteX2486" fmla="*/ 6070948 w 12192000"/>
              <a:gd name="connsiteY2486" fmla="*/ 6587828 h 6858000"/>
              <a:gd name="connsiteX2487" fmla="*/ 6100104 w 12192000"/>
              <a:gd name="connsiteY2487" fmla="*/ 6606614 h 6858000"/>
              <a:gd name="connsiteX2488" fmla="*/ 6123388 w 12192000"/>
              <a:gd name="connsiteY2488" fmla="*/ 6587714 h 6858000"/>
              <a:gd name="connsiteX2489" fmla="*/ 6123388 w 12192000"/>
              <a:gd name="connsiteY2489" fmla="*/ 6507037 h 6858000"/>
              <a:gd name="connsiteX2490" fmla="*/ 6112899 w 12192000"/>
              <a:gd name="connsiteY2490" fmla="*/ 6491708 h 6858000"/>
              <a:gd name="connsiteX2491" fmla="*/ 6158539 w 12192000"/>
              <a:gd name="connsiteY2491" fmla="*/ 6491593 h 6858000"/>
              <a:gd name="connsiteX2492" fmla="*/ 6138829 w 12192000"/>
              <a:gd name="connsiteY2492" fmla="*/ 6507267 h 6858000"/>
              <a:gd name="connsiteX2493" fmla="*/ 6138829 w 12192000"/>
              <a:gd name="connsiteY2493" fmla="*/ 6572153 h 6858000"/>
              <a:gd name="connsiteX2494" fmla="*/ 6169259 w 12192000"/>
              <a:gd name="connsiteY2494" fmla="*/ 6606729 h 6858000"/>
              <a:gd name="connsiteX2495" fmla="*/ 6181475 w 12192000"/>
              <a:gd name="connsiteY2495" fmla="*/ 6616412 h 6858000"/>
              <a:gd name="connsiteX2496" fmla="*/ 6169027 w 12192000"/>
              <a:gd name="connsiteY2496" fmla="*/ 6626554 h 6858000"/>
              <a:gd name="connsiteX2497" fmla="*/ 6140674 w 12192000"/>
              <a:gd name="connsiteY2497" fmla="*/ 6632316 h 6858000"/>
              <a:gd name="connsiteX2498" fmla="*/ 6180899 w 12192000"/>
              <a:gd name="connsiteY2498" fmla="*/ 6672539 h 6858000"/>
              <a:gd name="connsiteX2499" fmla="*/ 6186085 w 12192000"/>
              <a:gd name="connsiteY2499" fmla="*/ 6586907 h 6858000"/>
              <a:gd name="connsiteX2500" fmla="*/ 6173982 w 12192000"/>
              <a:gd name="connsiteY2500" fmla="*/ 6557402 h 6858000"/>
              <a:gd name="connsiteX2501" fmla="*/ 6173866 w 12192000"/>
              <a:gd name="connsiteY2501" fmla="*/ 6557402 h 6858000"/>
              <a:gd name="connsiteX2502" fmla="*/ 6173866 w 12192000"/>
              <a:gd name="connsiteY2502" fmla="*/ 6540229 h 6858000"/>
              <a:gd name="connsiteX2503" fmla="*/ 6185393 w 12192000"/>
              <a:gd name="connsiteY2503" fmla="*/ 6505653 h 6858000"/>
              <a:gd name="connsiteX2504" fmla="*/ 6158539 w 12192000"/>
              <a:gd name="connsiteY2504" fmla="*/ 6491593 h 6858000"/>
              <a:gd name="connsiteX2505" fmla="*/ 10990730 w 12192000"/>
              <a:gd name="connsiteY2505" fmla="*/ 6491477 h 6858000"/>
              <a:gd name="connsiteX2506" fmla="*/ 10968602 w 12192000"/>
              <a:gd name="connsiteY2506" fmla="*/ 6507958 h 6858000"/>
              <a:gd name="connsiteX2507" fmla="*/ 10968486 w 12192000"/>
              <a:gd name="connsiteY2507" fmla="*/ 6583449 h 6858000"/>
              <a:gd name="connsiteX2508" fmla="*/ 10991999 w 12192000"/>
              <a:gd name="connsiteY2508" fmla="*/ 6606729 h 6858000"/>
              <a:gd name="connsiteX2509" fmla="*/ 11011015 w 12192000"/>
              <a:gd name="connsiteY2509" fmla="*/ 6617332 h 6858000"/>
              <a:gd name="connsiteX2510" fmla="*/ 10990846 w 12192000"/>
              <a:gd name="connsiteY2510" fmla="*/ 6626784 h 6858000"/>
              <a:gd name="connsiteX2511" fmla="*/ 10969869 w 12192000"/>
              <a:gd name="connsiteY2511" fmla="*/ 6642804 h 6858000"/>
              <a:gd name="connsiteX2512" fmla="*/ 11000527 w 12192000"/>
              <a:gd name="connsiteY2512" fmla="*/ 6674038 h 6858000"/>
              <a:gd name="connsiteX2513" fmla="*/ 11010784 w 12192000"/>
              <a:gd name="connsiteY2513" fmla="*/ 6672655 h 6858000"/>
              <a:gd name="connsiteX2514" fmla="*/ 11010554 w 12192000"/>
              <a:gd name="connsiteY2514" fmla="*/ 6672424 h 6858000"/>
              <a:gd name="connsiteX2515" fmla="*/ 11015163 w 12192000"/>
              <a:gd name="connsiteY2515" fmla="*/ 6602120 h 6858000"/>
              <a:gd name="connsiteX2516" fmla="*/ 11001679 w 12192000"/>
              <a:gd name="connsiteY2516" fmla="*/ 6555327 h 6858000"/>
              <a:gd name="connsiteX2517" fmla="*/ 11003869 w 12192000"/>
              <a:gd name="connsiteY2517" fmla="*/ 6539768 h 6858000"/>
              <a:gd name="connsiteX2518" fmla="*/ 11015509 w 12192000"/>
              <a:gd name="connsiteY2518" fmla="*/ 6507843 h 6858000"/>
              <a:gd name="connsiteX2519" fmla="*/ 10990730 w 12192000"/>
              <a:gd name="connsiteY2519" fmla="*/ 6491477 h 6858000"/>
              <a:gd name="connsiteX2520" fmla="*/ 9716960 w 12192000"/>
              <a:gd name="connsiteY2520" fmla="*/ 6491477 h 6858000"/>
              <a:gd name="connsiteX2521" fmla="*/ 9696676 w 12192000"/>
              <a:gd name="connsiteY2521" fmla="*/ 6507037 h 6858000"/>
              <a:gd name="connsiteX2522" fmla="*/ 9696676 w 12192000"/>
              <a:gd name="connsiteY2522" fmla="*/ 6589903 h 6858000"/>
              <a:gd name="connsiteX2523" fmla="*/ 9712695 w 12192000"/>
              <a:gd name="connsiteY2523" fmla="*/ 6606960 h 6858000"/>
              <a:gd name="connsiteX2524" fmla="*/ 9744274 w 12192000"/>
              <a:gd name="connsiteY2524" fmla="*/ 6578378 h 6858000"/>
              <a:gd name="connsiteX2525" fmla="*/ 9744044 w 12192000"/>
              <a:gd name="connsiteY2525" fmla="*/ 6549910 h 6858000"/>
              <a:gd name="connsiteX2526" fmla="*/ 9744044 w 12192000"/>
              <a:gd name="connsiteY2526" fmla="*/ 6505884 h 6858000"/>
              <a:gd name="connsiteX2527" fmla="*/ 9716960 w 12192000"/>
              <a:gd name="connsiteY2527" fmla="*/ 6491477 h 6858000"/>
              <a:gd name="connsiteX2528" fmla="*/ 7819788 w 12192000"/>
              <a:gd name="connsiteY2528" fmla="*/ 6491477 h 6858000"/>
              <a:gd name="connsiteX2529" fmla="*/ 7819443 w 12192000"/>
              <a:gd name="connsiteY2529" fmla="*/ 6491823 h 6858000"/>
              <a:gd name="connsiteX2530" fmla="*/ 7819558 w 12192000"/>
              <a:gd name="connsiteY2530" fmla="*/ 6491823 h 6858000"/>
              <a:gd name="connsiteX2531" fmla="*/ 7819558 w 12192000"/>
              <a:gd name="connsiteY2531" fmla="*/ 6537694 h 6858000"/>
              <a:gd name="connsiteX2532" fmla="*/ 7864161 w 12192000"/>
              <a:gd name="connsiteY2532" fmla="*/ 6537233 h 6858000"/>
              <a:gd name="connsiteX2533" fmla="*/ 7864045 w 12192000"/>
              <a:gd name="connsiteY2533" fmla="*/ 6537233 h 6858000"/>
              <a:gd name="connsiteX2534" fmla="*/ 7819558 w 12192000"/>
              <a:gd name="connsiteY2534" fmla="*/ 6491823 h 6858000"/>
              <a:gd name="connsiteX2535" fmla="*/ 7819788 w 12192000"/>
              <a:gd name="connsiteY2535" fmla="*/ 6491477 h 6858000"/>
              <a:gd name="connsiteX2536" fmla="*/ 2618255 w 12192000"/>
              <a:gd name="connsiteY2536" fmla="*/ 6491477 h 6858000"/>
              <a:gd name="connsiteX2537" fmla="*/ 2596127 w 12192000"/>
              <a:gd name="connsiteY2537" fmla="*/ 6507958 h 6858000"/>
              <a:gd name="connsiteX2538" fmla="*/ 2596011 w 12192000"/>
              <a:gd name="connsiteY2538" fmla="*/ 6583449 h 6858000"/>
              <a:gd name="connsiteX2539" fmla="*/ 2619524 w 12192000"/>
              <a:gd name="connsiteY2539" fmla="*/ 6606729 h 6858000"/>
              <a:gd name="connsiteX2540" fmla="*/ 2638540 w 12192000"/>
              <a:gd name="connsiteY2540" fmla="*/ 6617332 h 6858000"/>
              <a:gd name="connsiteX2541" fmla="*/ 2618371 w 12192000"/>
              <a:gd name="connsiteY2541" fmla="*/ 6626784 h 6858000"/>
              <a:gd name="connsiteX2542" fmla="*/ 2597394 w 12192000"/>
              <a:gd name="connsiteY2542" fmla="*/ 6642804 h 6858000"/>
              <a:gd name="connsiteX2543" fmla="*/ 2628052 w 12192000"/>
              <a:gd name="connsiteY2543" fmla="*/ 6674038 h 6858000"/>
              <a:gd name="connsiteX2544" fmla="*/ 2638309 w 12192000"/>
              <a:gd name="connsiteY2544" fmla="*/ 6672655 h 6858000"/>
              <a:gd name="connsiteX2545" fmla="*/ 2638079 w 12192000"/>
              <a:gd name="connsiteY2545" fmla="*/ 6672424 h 6858000"/>
              <a:gd name="connsiteX2546" fmla="*/ 2642688 w 12192000"/>
              <a:gd name="connsiteY2546" fmla="*/ 6602120 h 6858000"/>
              <a:gd name="connsiteX2547" fmla="*/ 2629204 w 12192000"/>
              <a:gd name="connsiteY2547" fmla="*/ 6555327 h 6858000"/>
              <a:gd name="connsiteX2548" fmla="*/ 2631394 w 12192000"/>
              <a:gd name="connsiteY2548" fmla="*/ 6539768 h 6858000"/>
              <a:gd name="connsiteX2549" fmla="*/ 2643034 w 12192000"/>
              <a:gd name="connsiteY2549" fmla="*/ 6507843 h 6858000"/>
              <a:gd name="connsiteX2550" fmla="*/ 2618255 w 12192000"/>
              <a:gd name="connsiteY2550" fmla="*/ 6491477 h 6858000"/>
              <a:gd name="connsiteX2551" fmla="*/ 1344485 w 12192000"/>
              <a:gd name="connsiteY2551" fmla="*/ 6491477 h 6858000"/>
              <a:gd name="connsiteX2552" fmla="*/ 1324201 w 12192000"/>
              <a:gd name="connsiteY2552" fmla="*/ 6507037 h 6858000"/>
              <a:gd name="connsiteX2553" fmla="*/ 1324201 w 12192000"/>
              <a:gd name="connsiteY2553" fmla="*/ 6589903 h 6858000"/>
              <a:gd name="connsiteX2554" fmla="*/ 1340220 w 12192000"/>
              <a:gd name="connsiteY2554" fmla="*/ 6606960 h 6858000"/>
              <a:gd name="connsiteX2555" fmla="*/ 1371799 w 12192000"/>
              <a:gd name="connsiteY2555" fmla="*/ 6578378 h 6858000"/>
              <a:gd name="connsiteX2556" fmla="*/ 1371569 w 12192000"/>
              <a:gd name="connsiteY2556" fmla="*/ 6549910 h 6858000"/>
              <a:gd name="connsiteX2557" fmla="*/ 1371569 w 12192000"/>
              <a:gd name="connsiteY2557" fmla="*/ 6505884 h 6858000"/>
              <a:gd name="connsiteX2558" fmla="*/ 1344485 w 12192000"/>
              <a:gd name="connsiteY2558" fmla="*/ 6491477 h 6858000"/>
              <a:gd name="connsiteX2559" fmla="*/ 10928610 w 12192000"/>
              <a:gd name="connsiteY2559" fmla="*/ 6491247 h 6858000"/>
              <a:gd name="connsiteX2560" fmla="*/ 10900948 w 12192000"/>
              <a:gd name="connsiteY2560" fmla="*/ 6508073 h 6858000"/>
              <a:gd name="connsiteX2561" fmla="*/ 10900948 w 12192000"/>
              <a:gd name="connsiteY2561" fmla="*/ 6588290 h 6858000"/>
              <a:gd name="connsiteX2562" fmla="*/ 10919159 w 12192000"/>
              <a:gd name="connsiteY2562" fmla="*/ 6606845 h 6858000"/>
              <a:gd name="connsiteX2563" fmla="*/ 10948548 w 12192000"/>
              <a:gd name="connsiteY2563" fmla="*/ 6579415 h 6858000"/>
              <a:gd name="connsiteX2564" fmla="*/ 10948318 w 12192000"/>
              <a:gd name="connsiteY2564" fmla="*/ 6550948 h 6858000"/>
              <a:gd name="connsiteX2565" fmla="*/ 10948548 w 12192000"/>
              <a:gd name="connsiteY2565" fmla="*/ 6509572 h 6858000"/>
              <a:gd name="connsiteX2566" fmla="*/ 10928610 w 12192000"/>
              <a:gd name="connsiteY2566" fmla="*/ 6491247 h 6858000"/>
              <a:gd name="connsiteX2567" fmla="*/ 9791412 w 12192000"/>
              <a:gd name="connsiteY2567" fmla="*/ 6491247 h 6858000"/>
              <a:gd name="connsiteX2568" fmla="*/ 9764213 w 12192000"/>
              <a:gd name="connsiteY2568" fmla="*/ 6511415 h 6858000"/>
              <a:gd name="connsiteX2569" fmla="*/ 9764213 w 12192000"/>
              <a:gd name="connsiteY2569" fmla="*/ 6581490 h 6858000"/>
              <a:gd name="connsiteX2570" fmla="*/ 9786342 w 12192000"/>
              <a:gd name="connsiteY2570" fmla="*/ 6606960 h 6858000"/>
              <a:gd name="connsiteX2571" fmla="*/ 9800864 w 12192000"/>
              <a:gd name="connsiteY2571" fmla="*/ 6616756 h 6858000"/>
              <a:gd name="connsiteX2572" fmla="*/ 9786572 w 12192000"/>
              <a:gd name="connsiteY2572" fmla="*/ 6626899 h 6858000"/>
              <a:gd name="connsiteX2573" fmla="*/ 9764213 w 12192000"/>
              <a:gd name="connsiteY2573" fmla="*/ 6657095 h 6858000"/>
              <a:gd name="connsiteX2574" fmla="*/ 9790722 w 12192000"/>
              <a:gd name="connsiteY2574" fmla="*/ 6673922 h 6858000"/>
              <a:gd name="connsiteX2575" fmla="*/ 9811928 w 12192000"/>
              <a:gd name="connsiteY2575" fmla="*/ 6650411 h 6858000"/>
              <a:gd name="connsiteX2576" fmla="*/ 9811352 w 12192000"/>
              <a:gd name="connsiteY2576" fmla="*/ 6601082 h 6858000"/>
              <a:gd name="connsiteX2577" fmla="*/ 9797752 w 12192000"/>
              <a:gd name="connsiteY2577" fmla="*/ 6554405 h 6858000"/>
              <a:gd name="connsiteX2578" fmla="*/ 9799711 w 12192000"/>
              <a:gd name="connsiteY2578" fmla="*/ 6541151 h 6858000"/>
              <a:gd name="connsiteX2579" fmla="*/ 9811582 w 12192000"/>
              <a:gd name="connsiteY2579" fmla="*/ 6511992 h 6858000"/>
              <a:gd name="connsiteX2580" fmla="*/ 9791412 w 12192000"/>
              <a:gd name="connsiteY2580" fmla="*/ 6491247 h 6858000"/>
              <a:gd name="connsiteX2581" fmla="*/ 2556135 w 12192000"/>
              <a:gd name="connsiteY2581" fmla="*/ 6491247 h 6858000"/>
              <a:gd name="connsiteX2582" fmla="*/ 2528473 w 12192000"/>
              <a:gd name="connsiteY2582" fmla="*/ 6508073 h 6858000"/>
              <a:gd name="connsiteX2583" fmla="*/ 2528473 w 12192000"/>
              <a:gd name="connsiteY2583" fmla="*/ 6588290 h 6858000"/>
              <a:gd name="connsiteX2584" fmla="*/ 2546684 w 12192000"/>
              <a:gd name="connsiteY2584" fmla="*/ 6606845 h 6858000"/>
              <a:gd name="connsiteX2585" fmla="*/ 2576073 w 12192000"/>
              <a:gd name="connsiteY2585" fmla="*/ 6579415 h 6858000"/>
              <a:gd name="connsiteX2586" fmla="*/ 2575843 w 12192000"/>
              <a:gd name="connsiteY2586" fmla="*/ 6550948 h 6858000"/>
              <a:gd name="connsiteX2587" fmla="*/ 2576073 w 12192000"/>
              <a:gd name="connsiteY2587" fmla="*/ 6509572 h 6858000"/>
              <a:gd name="connsiteX2588" fmla="*/ 2556135 w 12192000"/>
              <a:gd name="connsiteY2588" fmla="*/ 6491247 h 6858000"/>
              <a:gd name="connsiteX2589" fmla="*/ 1418937 w 12192000"/>
              <a:gd name="connsiteY2589" fmla="*/ 6491247 h 6858000"/>
              <a:gd name="connsiteX2590" fmla="*/ 1391738 w 12192000"/>
              <a:gd name="connsiteY2590" fmla="*/ 6511415 h 6858000"/>
              <a:gd name="connsiteX2591" fmla="*/ 1391738 w 12192000"/>
              <a:gd name="connsiteY2591" fmla="*/ 6581490 h 6858000"/>
              <a:gd name="connsiteX2592" fmla="*/ 1413867 w 12192000"/>
              <a:gd name="connsiteY2592" fmla="*/ 6606960 h 6858000"/>
              <a:gd name="connsiteX2593" fmla="*/ 1428389 w 12192000"/>
              <a:gd name="connsiteY2593" fmla="*/ 6616756 h 6858000"/>
              <a:gd name="connsiteX2594" fmla="*/ 1414097 w 12192000"/>
              <a:gd name="connsiteY2594" fmla="*/ 6626899 h 6858000"/>
              <a:gd name="connsiteX2595" fmla="*/ 1391738 w 12192000"/>
              <a:gd name="connsiteY2595" fmla="*/ 6657095 h 6858000"/>
              <a:gd name="connsiteX2596" fmla="*/ 1418247 w 12192000"/>
              <a:gd name="connsiteY2596" fmla="*/ 6673922 h 6858000"/>
              <a:gd name="connsiteX2597" fmla="*/ 1439453 w 12192000"/>
              <a:gd name="connsiteY2597" fmla="*/ 6650411 h 6858000"/>
              <a:gd name="connsiteX2598" fmla="*/ 1438877 w 12192000"/>
              <a:gd name="connsiteY2598" fmla="*/ 6601082 h 6858000"/>
              <a:gd name="connsiteX2599" fmla="*/ 1425277 w 12192000"/>
              <a:gd name="connsiteY2599" fmla="*/ 6554405 h 6858000"/>
              <a:gd name="connsiteX2600" fmla="*/ 1427236 w 12192000"/>
              <a:gd name="connsiteY2600" fmla="*/ 6541151 h 6858000"/>
              <a:gd name="connsiteX2601" fmla="*/ 1439107 w 12192000"/>
              <a:gd name="connsiteY2601" fmla="*/ 6511992 h 6858000"/>
              <a:gd name="connsiteX2602" fmla="*/ 1418937 w 12192000"/>
              <a:gd name="connsiteY2602" fmla="*/ 6491247 h 6858000"/>
              <a:gd name="connsiteX2603" fmla="*/ 12139222 w 12192000"/>
              <a:gd name="connsiteY2603" fmla="*/ 6491132 h 6858000"/>
              <a:gd name="connsiteX2604" fmla="*/ 12111215 w 12192000"/>
              <a:gd name="connsiteY2604" fmla="*/ 6507613 h 6858000"/>
              <a:gd name="connsiteX2605" fmla="*/ 12111331 w 12192000"/>
              <a:gd name="connsiteY2605" fmla="*/ 6590479 h 6858000"/>
              <a:gd name="connsiteX2606" fmla="*/ 12129080 w 12192000"/>
              <a:gd name="connsiteY2606" fmla="*/ 6606729 h 6858000"/>
              <a:gd name="connsiteX2607" fmla="*/ 12158815 w 12192000"/>
              <a:gd name="connsiteY2607" fmla="*/ 6579646 h 6858000"/>
              <a:gd name="connsiteX2608" fmla="*/ 12158469 w 12192000"/>
              <a:gd name="connsiteY2608" fmla="*/ 6548643 h 6858000"/>
              <a:gd name="connsiteX2609" fmla="*/ 12158584 w 12192000"/>
              <a:gd name="connsiteY2609" fmla="*/ 6507267 h 6858000"/>
              <a:gd name="connsiteX2610" fmla="*/ 12139222 w 12192000"/>
              <a:gd name="connsiteY2610" fmla="*/ 6491132 h 6858000"/>
              <a:gd name="connsiteX2611" fmla="*/ 3766747 w 12192000"/>
              <a:gd name="connsiteY2611" fmla="*/ 6491132 h 6858000"/>
              <a:gd name="connsiteX2612" fmla="*/ 3738740 w 12192000"/>
              <a:gd name="connsiteY2612" fmla="*/ 6507613 h 6858000"/>
              <a:gd name="connsiteX2613" fmla="*/ 3738856 w 12192000"/>
              <a:gd name="connsiteY2613" fmla="*/ 6590479 h 6858000"/>
              <a:gd name="connsiteX2614" fmla="*/ 3756605 w 12192000"/>
              <a:gd name="connsiteY2614" fmla="*/ 6606729 h 6858000"/>
              <a:gd name="connsiteX2615" fmla="*/ 3786340 w 12192000"/>
              <a:gd name="connsiteY2615" fmla="*/ 6579646 h 6858000"/>
              <a:gd name="connsiteX2616" fmla="*/ 3785994 w 12192000"/>
              <a:gd name="connsiteY2616" fmla="*/ 6548643 h 6858000"/>
              <a:gd name="connsiteX2617" fmla="*/ 3786109 w 12192000"/>
              <a:gd name="connsiteY2617" fmla="*/ 6507267 h 6858000"/>
              <a:gd name="connsiteX2618" fmla="*/ 3766747 w 12192000"/>
              <a:gd name="connsiteY2618" fmla="*/ 6491132 h 6858000"/>
              <a:gd name="connsiteX2619" fmla="*/ 10454345 w 12192000"/>
              <a:gd name="connsiteY2619" fmla="*/ 6491017 h 6858000"/>
              <a:gd name="connsiteX2620" fmla="*/ 10431756 w 12192000"/>
              <a:gd name="connsiteY2620" fmla="*/ 6516486 h 6858000"/>
              <a:gd name="connsiteX2621" fmla="*/ 10458264 w 12192000"/>
              <a:gd name="connsiteY2621" fmla="*/ 6539077 h 6858000"/>
              <a:gd name="connsiteX2622" fmla="*/ 10458379 w 12192000"/>
              <a:gd name="connsiteY2622" fmla="*/ 6539077 h 6858000"/>
              <a:gd name="connsiteX2623" fmla="*/ 10478778 w 12192000"/>
              <a:gd name="connsiteY2623" fmla="*/ 6514643 h 6858000"/>
              <a:gd name="connsiteX2624" fmla="*/ 10454345 w 12192000"/>
              <a:gd name="connsiteY2624" fmla="*/ 6491017 h 6858000"/>
              <a:gd name="connsiteX2625" fmla="*/ 10386116 w 12192000"/>
              <a:gd name="connsiteY2625" fmla="*/ 6491017 h 6858000"/>
              <a:gd name="connsiteX2626" fmla="*/ 10363872 w 12192000"/>
              <a:gd name="connsiteY2626" fmla="*/ 6515910 h 6858000"/>
              <a:gd name="connsiteX2627" fmla="*/ 10386462 w 12192000"/>
              <a:gd name="connsiteY2627" fmla="*/ 6539423 h 6858000"/>
              <a:gd name="connsiteX2628" fmla="*/ 10411241 w 12192000"/>
              <a:gd name="connsiteY2628" fmla="*/ 6515334 h 6858000"/>
              <a:gd name="connsiteX2629" fmla="*/ 10386116 w 12192000"/>
              <a:gd name="connsiteY2629" fmla="*/ 6491017 h 6858000"/>
              <a:gd name="connsiteX2630" fmla="*/ 2081870 w 12192000"/>
              <a:gd name="connsiteY2630" fmla="*/ 6491017 h 6858000"/>
              <a:gd name="connsiteX2631" fmla="*/ 2059281 w 12192000"/>
              <a:gd name="connsiteY2631" fmla="*/ 6516486 h 6858000"/>
              <a:gd name="connsiteX2632" fmla="*/ 2085789 w 12192000"/>
              <a:gd name="connsiteY2632" fmla="*/ 6539077 h 6858000"/>
              <a:gd name="connsiteX2633" fmla="*/ 2085904 w 12192000"/>
              <a:gd name="connsiteY2633" fmla="*/ 6539077 h 6858000"/>
              <a:gd name="connsiteX2634" fmla="*/ 2106303 w 12192000"/>
              <a:gd name="connsiteY2634" fmla="*/ 6514643 h 6858000"/>
              <a:gd name="connsiteX2635" fmla="*/ 2081870 w 12192000"/>
              <a:gd name="connsiteY2635" fmla="*/ 6491017 h 6858000"/>
              <a:gd name="connsiteX2636" fmla="*/ 2013641 w 12192000"/>
              <a:gd name="connsiteY2636" fmla="*/ 6491017 h 6858000"/>
              <a:gd name="connsiteX2637" fmla="*/ 1991397 w 12192000"/>
              <a:gd name="connsiteY2637" fmla="*/ 6515910 h 6858000"/>
              <a:gd name="connsiteX2638" fmla="*/ 2013987 w 12192000"/>
              <a:gd name="connsiteY2638" fmla="*/ 6539423 h 6858000"/>
              <a:gd name="connsiteX2639" fmla="*/ 2038766 w 12192000"/>
              <a:gd name="connsiteY2639" fmla="*/ 6515334 h 6858000"/>
              <a:gd name="connsiteX2640" fmla="*/ 2013641 w 12192000"/>
              <a:gd name="connsiteY2640" fmla="*/ 6491017 h 6858000"/>
              <a:gd name="connsiteX2641" fmla="*/ 11461422 w 12192000"/>
              <a:gd name="connsiteY2641" fmla="*/ 6490901 h 6858000"/>
              <a:gd name="connsiteX2642" fmla="*/ 11437796 w 12192000"/>
              <a:gd name="connsiteY2642" fmla="*/ 6516948 h 6858000"/>
              <a:gd name="connsiteX2643" fmla="*/ 11462920 w 12192000"/>
              <a:gd name="connsiteY2643" fmla="*/ 6537924 h 6858000"/>
              <a:gd name="connsiteX2644" fmla="*/ 11486202 w 12192000"/>
              <a:gd name="connsiteY2644" fmla="*/ 6514067 h 6858000"/>
              <a:gd name="connsiteX2645" fmla="*/ 11461422 w 12192000"/>
              <a:gd name="connsiteY2645" fmla="*/ 6490901 h 6858000"/>
              <a:gd name="connsiteX2646" fmla="*/ 11061264 w 12192000"/>
              <a:gd name="connsiteY2646" fmla="*/ 6490901 h 6858000"/>
              <a:gd name="connsiteX2647" fmla="*/ 11061324 w 12192000"/>
              <a:gd name="connsiteY2647" fmla="*/ 6490915 h 6858000"/>
              <a:gd name="connsiteX2648" fmla="*/ 11041500 w 12192000"/>
              <a:gd name="connsiteY2648" fmla="*/ 6496232 h 6858000"/>
              <a:gd name="connsiteX2649" fmla="*/ 11035795 w 12192000"/>
              <a:gd name="connsiteY2649" fmla="*/ 6516256 h 6858000"/>
              <a:gd name="connsiteX2650" fmla="*/ 11062648 w 12192000"/>
              <a:gd name="connsiteY2650" fmla="*/ 6539307 h 6858000"/>
              <a:gd name="connsiteX2651" fmla="*/ 11083162 w 12192000"/>
              <a:gd name="connsiteY2651" fmla="*/ 6513721 h 6858000"/>
              <a:gd name="connsiteX2652" fmla="*/ 11080858 w 12192000"/>
              <a:gd name="connsiteY2652" fmla="*/ 6495656 h 6858000"/>
              <a:gd name="connsiteX2653" fmla="*/ 11061324 w 12192000"/>
              <a:gd name="connsiteY2653" fmla="*/ 6490915 h 6858000"/>
              <a:gd name="connsiteX2654" fmla="*/ 11061380 w 12192000"/>
              <a:gd name="connsiteY2654" fmla="*/ 6490901 h 6858000"/>
              <a:gd name="connsiteX2655" fmla="*/ 3088947 w 12192000"/>
              <a:gd name="connsiteY2655" fmla="*/ 6490901 h 6858000"/>
              <a:gd name="connsiteX2656" fmla="*/ 3065321 w 12192000"/>
              <a:gd name="connsiteY2656" fmla="*/ 6516948 h 6858000"/>
              <a:gd name="connsiteX2657" fmla="*/ 3090445 w 12192000"/>
              <a:gd name="connsiteY2657" fmla="*/ 6537924 h 6858000"/>
              <a:gd name="connsiteX2658" fmla="*/ 3113727 w 12192000"/>
              <a:gd name="connsiteY2658" fmla="*/ 6514067 h 6858000"/>
              <a:gd name="connsiteX2659" fmla="*/ 3088947 w 12192000"/>
              <a:gd name="connsiteY2659" fmla="*/ 6490901 h 6858000"/>
              <a:gd name="connsiteX2660" fmla="*/ 2688789 w 12192000"/>
              <a:gd name="connsiteY2660" fmla="*/ 6490901 h 6858000"/>
              <a:gd name="connsiteX2661" fmla="*/ 2688849 w 12192000"/>
              <a:gd name="connsiteY2661" fmla="*/ 6490915 h 6858000"/>
              <a:gd name="connsiteX2662" fmla="*/ 2669025 w 12192000"/>
              <a:gd name="connsiteY2662" fmla="*/ 6496232 h 6858000"/>
              <a:gd name="connsiteX2663" fmla="*/ 2663320 w 12192000"/>
              <a:gd name="connsiteY2663" fmla="*/ 6516256 h 6858000"/>
              <a:gd name="connsiteX2664" fmla="*/ 2690173 w 12192000"/>
              <a:gd name="connsiteY2664" fmla="*/ 6539307 h 6858000"/>
              <a:gd name="connsiteX2665" fmla="*/ 2710687 w 12192000"/>
              <a:gd name="connsiteY2665" fmla="*/ 6513721 h 6858000"/>
              <a:gd name="connsiteX2666" fmla="*/ 2708383 w 12192000"/>
              <a:gd name="connsiteY2666" fmla="*/ 6495656 h 6858000"/>
              <a:gd name="connsiteX2667" fmla="*/ 2688849 w 12192000"/>
              <a:gd name="connsiteY2667" fmla="*/ 6490915 h 6858000"/>
              <a:gd name="connsiteX2668" fmla="*/ 2688905 w 12192000"/>
              <a:gd name="connsiteY2668" fmla="*/ 6490901 h 6858000"/>
              <a:gd name="connsiteX2669" fmla="*/ 11663806 w 12192000"/>
              <a:gd name="connsiteY2669" fmla="*/ 6490786 h 6858000"/>
              <a:gd name="connsiteX2670" fmla="*/ 11636260 w 12192000"/>
              <a:gd name="connsiteY2670" fmla="*/ 6516256 h 6858000"/>
              <a:gd name="connsiteX2671" fmla="*/ 11664150 w 12192000"/>
              <a:gd name="connsiteY2671" fmla="*/ 6537924 h 6858000"/>
              <a:gd name="connsiteX2672" fmla="*/ 11664035 w 12192000"/>
              <a:gd name="connsiteY2672" fmla="*/ 6538040 h 6858000"/>
              <a:gd name="connsiteX2673" fmla="*/ 11689622 w 12192000"/>
              <a:gd name="connsiteY2673" fmla="*/ 6517524 h 6858000"/>
              <a:gd name="connsiteX2674" fmla="*/ 11663806 w 12192000"/>
              <a:gd name="connsiteY2674" fmla="*/ 6490786 h 6858000"/>
              <a:gd name="connsiteX2675" fmla="*/ 8578842 w 12192000"/>
              <a:gd name="connsiteY2675" fmla="*/ 6490786 h 6858000"/>
              <a:gd name="connsiteX2676" fmla="*/ 8553832 w 12192000"/>
              <a:gd name="connsiteY2676" fmla="*/ 6513260 h 6858000"/>
              <a:gd name="connsiteX2677" fmla="*/ 8553947 w 12192000"/>
              <a:gd name="connsiteY2677" fmla="*/ 6575497 h 6858000"/>
              <a:gd name="connsiteX2678" fmla="*/ 8580570 w 12192000"/>
              <a:gd name="connsiteY2678" fmla="*/ 6606729 h 6858000"/>
              <a:gd name="connsiteX2679" fmla="*/ 8594516 w 12192000"/>
              <a:gd name="connsiteY2679" fmla="*/ 6617563 h 6858000"/>
              <a:gd name="connsiteX2680" fmla="*/ 8580800 w 12192000"/>
              <a:gd name="connsiteY2680" fmla="*/ 6626438 h 6858000"/>
              <a:gd name="connsiteX2681" fmla="*/ 8559825 w 12192000"/>
              <a:gd name="connsiteY2681" fmla="*/ 6672424 h 6858000"/>
              <a:gd name="connsiteX2682" fmla="*/ 8600394 w 12192000"/>
              <a:gd name="connsiteY2682" fmla="*/ 6632201 h 6858000"/>
              <a:gd name="connsiteX2683" fmla="*/ 8587254 w 12192000"/>
              <a:gd name="connsiteY2683" fmla="*/ 6551985 h 6858000"/>
              <a:gd name="connsiteX2684" fmla="*/ 8589560 w 12192000"/>
              <a:gd name="connsiteY2684" fmla="*/ 6540806 h 6858000"/>
              <a:gd name="connsiteX2685" fmla="*/ 8601546 w 12192000"/>
              <a:gd name="connsiteY2685" fmla="*/ 6511646 h 6858000"/>
              <a:gd name="connsiteX2686" fmla="*/ 8578842 w 12192000"/>
              <a:gd name="connsiteY2686" fmla="*/ 6490786 h 6858000"/>
              <a:gd name="connsiteX2687" fmla="*/ 8516259 w 12192000"/>
              <a:gd name="connsiteY2687" fmla="*/ 6490786 h 6858000"/>
              <a:gd name="connsiteX2688" fmla="*/ 8516144 w 12192000"/>
              <a:gd name="connsiteY2688" fmla="*/ 6490901 h 6858000"/>
              <a:gd name="connsiteX2689" fmla="*/ 8486178 w 12192000"/>
              <a:gd name="connsiteY2689" fmla="*/ 6520521 h 6858000"/>
              <a:gd name="connsiteX2690" fmla="*/ 8486408 w 12192000"/>
              <a:gd name="connsiteY2690" fmla="*/ 6546453 h 6858000"/>
              <a:gd name="connsiteX2691" fmla="*/ 8486408 w 12192000"/>
              <a:gd name="connsiteY2691" fmla="*/ 6590595 h 6858000"/>
              <a:gd name="connsiteX2692" fmla="*/ 8514185 w 12192000"/>
              <a:gd name="connsiteY2692" fmla="*/ 6606038 h 6858000"/>
              <a:gd name="connsiteX2693" fmla="*/ 8538964 w 12192000"/>
              <a:gd name="connsiteY2693" fmla="*/ 6590133 h 6858000"/>
              <a:gd name="connsiteX2694" fmla="*/ 8539080 w 12192000"/>
              <a:gd name="connsiteY2694" fmla="*/ 6514873 h 6858000"/>
              <a:gd name="connsiteX2695" fmla="*/ 8516259 w 12192000"/>
              <a:gd name="connsiteY2695" fmla="*/ 6490786 h 6858000"/>
              <a:gd name="connsiteX2696" fmla="*/ 3291331 w 12192000"/>
              <a:gd name="connsiteY2696" fmla="*/ 6490786 h 6858000"/>
              <a:gd name="connsiteX2697" fmla="*/ 3263785 w 12192000"/>
              <a:gd name="connsiteY2697" fmla="*/ 6516256 h 6858000"/>
              <a:gd name="connsiteX2698" fmla="*/ 3291675 w 12192000"/>
              <a:gd name="connsiteY2698" fmla="*/ 6537924 h 6858000"/>
              <a:gd name="connsiteX2699" fmla="*/ 3291560 w 12192000"/>
              <a:gd name="connsiteY2699" fmla="*/ 6538040 h 6858000"/>
              <a:gd name="connsiteX2700" fmla="*/ 3317147 w 12192000"/>
              <a:gd name="connsiteY2700" fmla="*/ 6517524 h 6858000"/>
              <a:gd name="connsiteX2701" fmla="*/ 3291331 w 12192000"/>
              <a:gd name="connsiteY2701" fmla="*/ 6490786 h 6858000"/>
              <a:gd name="connsiteX2702" fmla="*/ 206367 w 12192000"/>
              <a:gd name="connsiteY2702" fmla="*/ 6490786 h 6858000"/>
              <a:gd name="connsiteX2703" fmla="*/ 181357 w 12192000"/>
              <a:gd name="connsiteY2703" fmla="*/ 6513260 h 6858000"/>
              <a:gd name="connsiteX2704" fmla="*/ 181472 w 12192000"/>
              <a:gd name="connsiteY2704" fmla="*/ 6575497 h 6858000"/>
              <a:gd name="connsiteX2705" fmla="*/ 208095 w 12192000"/>
              <a:gd name="connsiteY2705" fmla="*/ 6606729 h 6858000"/>
              <a:gd name="connsiteX2706" fmla="*/ 222041 w 12192000"/>
              <a:gd name="connsiteY2706" fmla="*/ 6617563 h 6858000"/>
              <a:gd name="connsiteX2707" fmla="*/ 208325 w 12192000"/>
              <a:gd name="connsiteY2707" fmla="*/ 6626438 h 6858000"/>
              <a:gd name="connsiteX2708" fmla="*/ 187350 w 12192000"/>
              <a:gd name="connsiteY2708" fmla="*/ 6672424 h 6858000"/>
              <a:gd name="connsiteX2709" fmla="*/ 227919 w 12192000"/>
              <a:gd name="connsiteY2709" fmla="*/ 6632201 h 6858000"/>
              <a:gd name="connsiteX2710" fmla="*/ 214779 w 12192000"/>
              <a:gd name="connsiteY2710" fmla="*/ 6551985 h 6858000"/>
              <a:gd name="connsiteX2711" fmla="*/ 217085 w 12192000"/>
              <a:gd name="connsiteY2711" fmla="*/ 6540806 h 6858000"/>
              <a:gd name="connsiteX2712" fmla="*/ 229071 w 12192000"/>
              <a:gd name="connsiteY2712" fmla="*/ 6511646 h 6858000"/>
              <a:gd name="connsiteX2713" fmla="*/ 206367 w 12192000"/>
              <a:gd name="connsiteY2713" fmla="*/ 6490786 h 6858000"/>
              <a:gd name="connsiteX2714" fmla="*/ 143784 w 12192000"/>
              <a:gd name="connsiteY2714" fmla="*/ 6490786 h 6858000"/>
              <a:gd name="connsiteX2715" fmla="*/ 143669 w 12192000"/>
              <a:gd name="connsiteY2715" fmla="*/ 6490901 h 6858000"/>
              <a:gd name="connsiteX2716" fmla="*/ 113703 w 12192000"/>
              <a:gd name="connsiteY2716" fmla="*/ 6520521 h 6858000"/>
              <a:gd name="connsiteX2717" fmla="*/ 113933 w 12192000"/>
              <a:gd name="connsiteY2717" fmla="*/ 6546453 h 6858000"/>
              <a:gd name="connsiteX2718" fmla="*/ 113933 w 12192000"/>
              <a:gd name="connsiteY2718" fmla="*/ 6590595 h 6858000"/>
              <a:gd name="connsiteX2719" fmla="*/ 141710 w 12192000"/>
              <a:gd name="connsiteY2719" fmla="*/ 6606038 h 6858000"/>
              <a:gd name="connsiteX2720" fmla="*/ 166489 w 12192000"/>
              <a:gd name="connsiteY2720" fmla="*/ 6590133 h 6858000"/>
              <a:gd name="connsiteX2721" fmla="*/ 166605 w 12192000"/>
              <a:gd name="connsiteY2721" fmla="*/ 6514873 h 6858000"/>
              <a:gd name="connsiteX2722" fmla="*/ 143784 w 12192000"/>
              <a:gd name="connsiteY2722" fmla="*/ 6490786 h 6858000"/>
              <a:gd name="connsiteX2723" fmla="*/ 11530688 w 12192000"/>
              <a:gd name="connsiteY2723" fmla="*/ 6490671 h 6858000"/>
              <a:gd name="connsiteX2724" fmla="*/ 11505333 w 12192000"/>
              <a:gd name="connsiteY2724" fmla="*/ 6516141 h 6858000"/>
              <a:gd name="connsiteX2725" fmla="*/ 11529536 w 12192000"/>
              <a:gd name="connsiteY2725" fmla="*/ 6538270 h 6858000"/>
              <a:gd name="connsiteX2726" fmla="*/ 11553854 w 12192000"/>
              <a:gd name="connsiteY2726" fmla="*/ 6517524 h 6858000"/>
              <a:gd name="connsiteX2727" fmla="*/ 11530688 w 12192000"/>
              <a:gd name="connsiteY2727" fmla="*/ 6490671 h 6858000"/>
              <a:gd name="connsiteX2728" fmla="*/ 7307261 w 12192000"/>
              <a:gd name="connsiteY2728" fmla="*/ 6490671 h 6858000"/>
              <a:gd name="connsiteX2729" fmla="*/ 7281328 w 12192000"/>
              <a:gd name="connsiteY2729" fmla="*/ 6509226 h 6858000"/>
              <a:gd name="connsiteX2730" fmla="*/ 7281328 w 12192000"/>
              <a:gd name="connsiteY2730" fmla="*/ 6586907 h 6858000"/>
              <a:gd name="connsiteX2731" fmla="*/ 7301613 w 12192000"/>
              <a:gd name="connsiteY2731" fmla="*/ 6606384 h 6858000"/>
              <a:gd name="connsiteX2732" fmla="*/ 7329044 w 12192000"/>
              <a:gd name="connsiteY2732" fmla="*/ 6579646 h 6858000"/>
              <a:gd name="connsiteX2733" fmla="*/ 7328813 w 12192000"/>
              <a:gd name="connsiteY2733" fmla="*/ 6548643 h 6858000"/>
              <a:gd name="connsiteX2734" fmla="*/ 7329044 w 12192000"/>
              <a:gd name="connsiteY2734" fmla="*/ 6509802 h 6858000"/>
              <a:gd name="connsiteX2735" fmla="*/ 7307261 w 12192000"/>
              <a:gd name="connsiteY2735" fmla="*/ 6490671 h 6858000"/>
              <a:gd name="connsiteX2736" fmla="*/ 4896639 w 12192000"/>
              <a:gd name="connsiteY2736" fmla="*/ 6490671 h 6858000"/>
              <a:gd name="connsiteX2737" fmla="*/ 4896675 w 12192000"/>
              <a:gd name="connsiteY2737" fmla="*/ 6490684 h 6858000"/>
              <a:gd name="connsiteX2738" fmla="*/ 4871587 w 12192000"/>
              <a:gd name="connsiteY2738" fmla="*/ 6494763 h 6858000"/>
              <a:gd name="connsiteX2739" fmla="*/ 4866212 w 12192000"/>
              <a:gd name="connsiteY2739" fmla="*/ 6519598 h 6858000"/>
              <a:gd name="connsiteX2740" fmla="*/ 4866442 w 12192000"/>
              <a:gd name="connsiteY2740" fmla="*/ 6548066 h 6858000"/>
              <a:gd name="connsiteX2741" fmla="*/ 4866212 w 12192000"/>
              <a:gd name="connsiteY2741" fmla="*/ 6589442 h 6858000"/>
              <a:gd name="connsiteX2742" fmla="*/ 4884882 w 12192000"/>
              <a:gd name="connsiteY2742" fmla="*/ 6605923 h 6858000"/>
              <a:gd name="connsiteX2743" fmla="*/ 4913467 w 12192000"/>
              <a:gd name="connsiteY2743" fmla="*/ 6590595 h 6858000"/>
              <a:gd name="connsiteX2744" fmla="*/ 4913697 w 12192000"/>
              <a:gd name="connsiteY2744" fmla="*/ 6507843 h 6858000"/>
              <a:gd name="connsiteX2745" fmla="*/ 4909663 w 12192000"/>
              <a:gd name="connsiteY2745" fmla="*/ 6495151 h 6858000"/>
              <a:gd name="connsiteX2746" fmla="*/ 4896675 w 12192000"/>
              <a:gd name="connsiteY2746" fmla="*/ 6490684 h 6858000"/>
              <a:gd name="connsiteX2747" fmla="*/ 4896755 w 12192000"/>
              <a:gd name="connsiteY2747" fmla="*/ 6490671 h 6858000"/>
              <a:gd name="connsiteX2748" fmla="*/ 4153374 w 12192000"/>
              <a:gd name="connsiteY2748" fmla="*/ 6490671 h 6858000"/>
              <a:gd name="connsiteX2749" fmla="*/ 4124794 w 12192000"/>
              <a:gd name="connsiteY2749" fmla="*/ 6514067 h 6858000"/>
              <a:gd name="connsiteX2750" fmla="*/ 4151187 w 12192000"/>
              <a:gd name="connsiteY2750" fmla="*/ 6537809 h 6858000"/>
              <a:gd name="connsiteX2751" fmla="*/ 4151303 w 12192000"/>
              <a:gd name="connsiteY2751" fmla="*/ 6537809 h 6858000"/>
              <a:gd name="connsiteX2752" fmla="*/ 4178847 w 12192000"/>
              <a:gd name="connsiteY2752" fmla="*/ 6514873 h 6858000"/>
              <a:gd name="connsiteX2753" fmla="*/ 4153374 w 12192000"/>
              <a:gd name="connsiteY2753" fmla="*/ 6490671 h 6858000"/>
              <a:gd name="connsiteX2754" fmla="*/ 3158213 w 12192000"/>
              <a:gd name="connsiteY2754" fmla="*/ 6490671 h 6858000"/>
              <a:gd name="connsiteX2755" fmla="*/ 3132858 w 12192000"/>
              <a:gd name="connsiteY2755" fmla="*/ 6516141 h 6858000"/>
              <a:gd name="connsiteX2756" fmla="*/ 3157061 w 12192000"/>
              <a:gd name="connsiteY2756" fmla="*/ 6538270 h 6858000"/>
              <a:gd name="connsiteX2757" fmla="*/ 3181379 w 12192000"/>
              <a:gd name="connsiteY2757" fmla="*/ 6517524 h 6858000"/>
              <a:gd name="connsiteX2758" fmla="*/ 3158213 w 12192000"/>
              <a:gd name="connsiteY2758" fmla="*/ 6490671 h 6858000"/>
              <a:gd name="connsiteX2759" fmla="*/ 11597189 w 12192000"/>
              <a:gd name="connsiteY2759" fmla="*/ 6490555 h 6858000"/>
              <a:gd name="connsiteX2760" fmla="*/ 11573446 w 12192000"/>
              <a:gd name="connsiteY2760" fmla="*/ 6516833 h 6858000"/>
              <a:gd name="connsiteX2761" fmla="*/ 11598342 w 12192000"/>
              <a:gd name="connsiteY2761" fmla="*/ 6537809 h 6858000"/>
              <a:gd name="connsiteX2762" fmla="*/ 11621968 w 12192000"/>
              <a:gd name="connsiteY2762" fmla="*/ 6516602 h 6858000"/>
              <a:gd name="connsiteX2763" fmla="*/ 11597189 w 12192000"/>
              <a:gd name="connsiteY2763" fmla="*/ 6490555 h 6858000"/>
              <a:gd name="connsiteX2764" fmla="*/ 9185530 w 12192000"/>
              <a:gd name="connsiteY2764" fmla="*/ 6490555 h 6858000"/>
              <a:gd name="connsiteX2765" fmla="*/ 9158446 w 12192000"/>
              <a:gd name="connsiteY2765" fmla="*/ 6514182 h 6858000"/>
              <a:gd name="connsiteX2766" fmla="*/ 9183686 w 12192000"/>
              <a:gd name="connsiteY2766" fmla="*/ 6537809 h 6858000"/>
              <a:gd name="connsiteX2767" fmla="*/ 9183686 w 12192000"/>
              <a:gd name="connsiteY2767" fmla="*/ 6537694 h 6858000"/>
              <a:gd name="connsiteX2768" fmla="*/ 9206852 w 12192000"/>
              <a:gd name="connsiteY2768" fmla="*/ 6516026 h 6858000"/>
              <a:gd name="connsiteX2769" fmla="*/ 9185530 w 12192000"/>
              <a:gd name="connsiteY2769" fmla="*/ 6490555 h 6858000"/>
              <a:gd name="connsiteX2770" fmla="*/ 6838413 w 12192000"/>
              <a:gd name="connsiteY2770" fmla="*/ 6490555 h 6858000"/>
              <a:gd name="connsiteX2771" fmla="*/ 6811444 w 12192000"/>
              <a:gd name="connsiteY2771" fmla="*/ 6517293 h 6858000"/>
              <a:gd name="connsiteX2772" fmla="*/ 6836685 w 12192000"/>
              <a:gd name="connsiteY2772" fmla="*/ 6538616 h 6858000"/>
              <a:gd name="connsiteX2773" fmla="*/ 6836685 w 12192000"/>
              <a:gd name="connsiteY2773" fmla="*/ 6538501 h 6858000"/>
              <a:gd name="connsiteX2774" fmla="*/ 6858698 w 12192000"/>
              <a:gd name="connsiteY2774" fmla="*/ 6516372 h 6858000"/>
              <a:gd name="connsiteX2775" fmla="*/ 6838413 w 12192000"/>
              <a:gd name="connsiteY2775" fmla="*/ 6490555 h 6858000"/>
              <a:gd name="connsiteX2776" fmla="*/ 6767996 w 12192000"/>
              <a:gd name="connsiteY2776" fmla="*/ 6490555 h 6858000"/>
              <a:gd name="connsiteX2777" fmla="*/ 6743331 w 12192000"/>
              <a:gd name="connsiteY2777" fmla="*/ 6515795 h 6858000"/>
              <a:gd name="connsiteX2778" fmla="*/ 6743215 w 12192000"/>
              <a:gd name="connsiteY2778" fmla="*/ 6515795 h 6858000"/>
              <a:gd name="connsiteX2779" fmla="*/ 6766151 w 12192000"/>
              <a:gd name="connsiteY2779" fmla="*/ 6537924 h 6858000"/>
              <a:gd name="connsiteX2780" fmla="*/ 6791852 w 12192000"/>
              <a:gd name="connsiteY2780" fmla="*/ 6514758 h 6858000"/>
              <a:gd name="connsiteX2781" fmla="*/ 6767996 w 12192000"/>
              <a:gd name="connsiteY2781" fmla="*/ 6490555 h 6858000"/>
              <a:gd name="connsiteX2782" fmla="*/ 5626073 w 12192000"/>
              <a:gd name="connsiteY2782" fmla="*/ 6490555 h 6858000"/>
              <a:gd name="connsiteX2783" fmla="*/ 5601062 w 12192000"/>
              <a:gd name="connsiteY2783" fmla="*/ 6515795 h 6858000"/>
              <a:gd name="connsiteX2784" fmla="*/ 5627111 w 12192000"/>
              <a:gd name="connsiteY2784" fmla="*/ 6539077 h 6858000"/>
              <a:gd name="connsiteX2785" fmla="*/ 5648891 w 12192000"/>
              <a:gd name="connsiteY2785" fmla="*/ 6516141 h 6858000"/>
              <a:gd name="connsiteX2786" fmla="*/ 5626073 w 12192000"/>
              <a:gd name="connsiteY2786" fmla="*/ 6490555 h 6858000"/>
              <a:gd name="connsiteX2787" fmla="*/ 5558533 w 12192000"/>
              <a:gd name="connsiteY2787" fmla="*/ 6490555 h 6858000"/>
              <a:gd name="connsiteX2788" fmla="*/ 5533295 w 12192000"/>
              <a:gd name="connsiteY2788" fmla="*/ 6515219 h 6858000"/>
              <a:gd name="connsiteX2789" fmla="*/ 5533178 w 12192000"/>
              <a:gd name="connsiteY2789" fmla="*/ 6515334 h 6858000"/>
              <a:gd name="connsiteX2790" fmla="*/ 5558765 w 12192000"/>
              <a:gd name="connsiteY2790" fmla="*/ 6537809 h 6858000"/>
              <a:gd name="connsiteX2791" fmla="*/ 5587118 w 12192000"/>
              <a:gd name="connsiteY2791" fmla="*/ 6515104 h 6858000"/>
              <a:gd name="connsiteX2792" fmla="*/ 5558533 w 12192000"/>
              <a:gd name="connsiteY2792" fmla="*/ 6490555 h 6858000"/>
              <a:gd name="connsiteX2793" fmla="*/ 4083073 w 12192000"/>
              <a:gd name="connsiteY2793" fmla="*/ 6490555 h 6858000"/>
              <a:gd name="connsiteX2794" fmla="*/ 4056795 w 12192000"/>
              <a:gd name="connsiteY2794" fmla="*/ 6515450 h 6858000"/>
              <a:gd name="connsiteX2795" fmla="*/ 4082841 w 12192000"/>
              <a:gd name="connsiteY2795" fmla="*/ 6537924 h 6858000"/>
              <a:gd name="connsiteX2796" fmla="*/ 4082841 w 12192000"/>
              <a:gd name="connsiteY2796" fmla="*/ 6537809 h 6858000"/>
              <a:gd name="connsiteX2797" fmla="*/ 4110848 w 12192000"/>
              <a:gd name="connsiteY2797" fmla="*/ 6516486 h 6858000"/>
              <a:gd name="connsiteX2798" fmla="*/ 4083073 w 12192000"/>
              <a:gd name="connsiteY2798" fmla="*/ 6490555 h 6858000"/>
              <a:gd name="connsiteX2799" fmla="*/ 3224714 w 12192000"/>
              <a:gd name="connsiteY2799" fmla="*/ 6490555 h 6858000"/>
              <a:gd name="connsiteX2800" fmla="*/ 3200971 w 12192000"/>
              <a:gd name="connsiteY2800" fmla="*/ 6516833 h 6858000"/>
              <a:gd name="connsiteX2801" fmla="*/ 3225867 w 12192000"/>
              <a:gd name="connsiteY2801" fmla="*/ 6537809 h 6858000"/>
              <a:gd name="connsiteX2802" fmla="*/ 3249493 w 12192000"/>
              <a:gd name="connsiteY2802" fmla="*/ 6516602 h 6858000"/>
              <a:gd name="connsiteX2803" fmla="*/ 3224714 w 12192000"/>
              <a:gd name="connsiteY2803" fmla="*/ 6490555 h 6858000"/>
              <a:gd name="connsiteX2804" fmla="*/ 813055 w 12192000"/>
              <a:gd name="connsiteY2804" fmla="*/ 6490555 h 6858000"/>
              <a:gd name="connsiteX2805" fmla="*/ 785971 w 12192000"/>
              <a:gd name="connsiteY2805" fmla="*/ 6514182 h 6858000"/>
              <a:gd name="connsiteX2806" fmla="*/ 811211 w 12192000"/>
              <a:gd name="connsiteY2806" fmla="*/ 6537809 h 6858000"/>
              <a:gd name="connsiteX2807" fmla="*/ 811211 w 12192000"/>
              <a:gd name="connsiteY2807" fmla="*/ 6537694 h 6858000"/>
              <a:gd name="connsiteX2808" fmla="*/ 834377 w 12192000"/>
              <a:gd name="connsiteY2808" fmla="*/ 6516026 h 6858000"/>
              <a:gd name="connsiteX2809" fmla="*/ 813055 w 12192000"/>
              <a:gd name="connsiteY2809" fmla="*/ 6490555 h 6858000"/>
              <a:gd name="connsiteX2810" fmla="*/ 7972383 w 12192000"/>
              <a:gd name="connsiteY2810" fmla="*/ 6490440 h 6858000"/>
              <a:gd name="connsiteX2811" fmla="*/ 7948295 w 12192000"/>
              <a:gd name="connsiteY2811" fmla="*/ 6516717 h 6858000"/>
              <a:gd name="connsiteX2812" fmla="*/ 7975609 w 12192000"/>
              <a:gd name="connsiteY2812" fmla="*/ 6538731 h 6858000"/>
              <a:gd name="connsiteX2813" fmla="*/ 7996470 w 12192000"/>
              <a:gd name="connsiteY2813" fmla="*/ 6514989 h 6858000"/>
              <a:gd name="connsiteX2814" fmla="*/ 7996355 w 12192000"/>
              <a:gd name="connsiteY2814" fmla="*/ 6514873 h 6858000"/>
              <a:gd name="connsiteX2815" fmla="*/ 7972383 w 12192000"/>
              <a:gd name="connsiteY2815" fmla="*/ 6490440 h 6858000"/>
              <a:gd name="connsiteX2816" fmla="*/ 7908188 w 12192000"/>
              <a:gd name="connsiteY2816" fmla="*/ 6490440 h 6858000"/>
              <a:gd name="connsiteX2817" fmla="*/ 7880526 w 12192000"/>
              <a:gd name="connsiteY2817" fmla="*/ 6514989 h 6858000"/>
              <a:gd name="connsiteX2818" fmla="*/ 7907958 w 12192000"/>
              <a:gd name="connsiteY2818" fmla="*/ 6537809 h 6858000"/>
              <a:gd name="connsiteX2819" fmla="*/ 7934580 w 12192000"/>
              <a:gd name="connsiteY2819" fmla="*/ 6516372 h 6858000"/>
              <a:gd name="connsiteX2820" fmla="*/ 7908188 w 12192000"/>
              <a:gd name="connsiteY2820" fmla="*/ 6490440 h 6858000"/>
              <a:gd name="connsiteX2821" fmla="*/ 6699651 w 12192000"/>
              <a:gd name="connsiteY2821" fmla="*/ 6490440 h 6858000"/>
              <a:gd name="connsiteX2822" fmla="*/ 6675218 w 12192000"/>
              <a:gd name="connsiteY2822" fmla="*/ 6514182 h 6858000"/>
              <a:gd name="connsiteX2823" fmla="*/ 6700456 w 12192000"/>
              <a:gd name="connsiteY2823" fmla="*/ 6538846 h 6858000"/>
              <a:gd name="connsiteX2824" fmla="*/ 6722701 w 12192000"/>
              <a:gd name="connsiteY2824" fmla="*/ 6516256 h 6858000"/>
              <a:gd name="connsiteX2825" fmla="*/ 6699651 w 12192000"/>
              <a:gd name="connsiteY2825" fmla="*/ 6490440 h 6858000"/>
              <a:gd name="connsiteX2826" fmla="*/ 9114189 w 12192000"/>
              <a:gd name="connsiteY2826" fmla="*/ 6490325 h 6858000"/>
              <a:gd name="connsiteX2827" fmla="*/ 9091254 w 12192000"/>
              <a:gd name="connsiteY2827" fmla="*/ 6514527 h 6858000"/>
              <a:gd name="connsiteX2828" fmla="*/ 9112461 w 12192000"/>
              <a:gd name="connsiteY2828" fmla="*/ 6537924 h 6858000"/>
              <a:gd name="connsiteX2829" fmla="*/ 9112461 w 12192000"/>
              <a:gd name="connsiteY2829" fmla="*/ 6538040 h 6858000"/>
              <a:gd name="connsiteX2830" fmla="*/ 9139776 w 12192000"/>
              <a:gd name="connsiteY2830" fmla="*/ 6515795 h 6858000"/>
              <a:gd name="connsiteX2831" fmla="*/ 9114189 w 12192000"/>
              <a:gd name="connsiteY2831" fmla="*/ 6490325 h 6858000"/>
              <a:gd name="connsiteX2832" fmla="*/ 9048496 w 12192000"/>
              <a:gd name="connsiteY2832" fmla="*/ 6490325 h 6858000"/>
              <a:gd name="connsiteX2833" fmla="*/ 9023255 w 12192000"/>
              <a:gd name="connsiteY2833" fmla="*/ 6513144 h 6858000"/>
              <a:gd name="connsiteX2834" fmla="*/ 9023370 w 12192000"/>
              <a:gd name="connsiteY2834" fmla="*/ 6513029 h 6858000"/>
              <a:gd name="connsiteX2835" fmla="*/ 9047458 w 12192000"/>
              <a:gd name="connsiteY2835" fmla="*/ 6538731 h 6858000"/>
              <a:gd name="connsiteX2836" fmla="*/ 9070739 w 12192000"/>
              <a:gd name="connsiteY2836" fmla="*/ 6517524 h 6858000"/>
              <a:gd name="connsiteX2837" fmla="*/ 9048496 w 12192000"/>
              <a:gd name="connsiteY2837" fmla="*/ 6490325 h 6858000"/>
              <a:gd name="connsiteX2838" fmla="*/ 8039575 w 12192000"/>
              <a:gd name="connsiteY2838" fmla="*/ 6490325 h 6858000"/>
              <a:gd name="connsiteX2839" fmla="*/ 8016639 w 12192000"/>
              <a:gd name="connsiteY2839" fmla="*/ 6514643 h 6858000"/>
              <a:gd name="connsiteX2840" fmla="*/ 8037385 w 12192000"/>
              <a:gd name="connsiteY2840" fmla="*/ 6538155 h 6858000"/>
              <a:gd name="connsiteX2841" fmla="*/ 8065045 w 12192000"/>
              <a:gd name="connsiteY2841" fmla="*/ 6518562 h 6858000"/>
              <a:gd name="connsiteX2842" fmla="*/ 8039575 w 12192000"/>
              <a:gd name="connsiteY2842" fmla="*/ 6490325 h 6858000"/>
              <a:gd name="connsiteX2843" fmla="*/ 6630382 w 12192000"/>
              <a:gd name="connsiteY2843" fmla="*/ 6490325 h 6858000"/>
              <a:gd name="connsiteX2844" fmla="*/ 6608717 w 12192000"/>
              <a:gd name="connsiteY2844" fmla="*/ 6515219 h 6858000"/>
              <a:gd name="connsiteX2845" fmla="*/ 6630037 w 12192000"/>
              <a:gd name="connsiteY2845" fmla="*/ 6538961 h 6858000"/>
              <a:gd name="connsiteX2846" fmla="*/ 6656315 w 12192000"/>
              <a:gd name="connsiteY2846" fmla="*/ 6515334 h 6858000"/>
              <a:gd name="connsiteX2847" fmla="*/ 6630499 w 12192000"/>
              <a:gd name="connsiteY2847" fmla="*/ 6490325 h 6858000"/>
              <a:gd name="connsiteX2848" fmla="*/ 4421222 w 12192000"/>
              <a:gd name="connsiteY2848" fmla="*/ 6490325 h 6858000"/>
              <a:gd name="connsiteX2849" fmla="*/ 4396212 w 12192000"/>
              <a:gd name="connsiteY2849" fmla="*/ 6515219 h 6858000"/>
              <a:gd name="connsiteX2850" fmla="*/ 4419955 w 12192000"/>
              <a:gd name="connsiteY2850" fmla="*/ 6537463 h 6858000"/>
              <a:gd name="connsiteX2851" fmla="*/ 4444733 w 12192000"/>
              <a:gd name="connsiteY2851" fmla="*/ 6514989 h 6858000"/>
              <a:gd name="connsiteX2852" fmla="*/ 4421222 w 12192000"/>
              <a:gd name="connsiteY2852" fmla="*/ 6490325 h 6858000"/>
              <a:gd name="connsiteX2853" fmla="*/ 4282919 w 12192000"/>
              <a:gd name="connsiteY2853" fmla="*/ 6490325 h 6858000"/>
              <a:gd name="connsiteX2854" fmla="*/ 4260678 w 12192000"/>
              <a:gd name="connsiteY2854" fmla="*/ 6515104 h 6858000"/>
              <a:gd name="connsiteX2855" fmla="*/ 4260791 w 12192000"/>
              <a:gd name="connsiteY2855" fmla="*/ 6515104 h 6858000"/>
              <a:gd name="connsiteX2856" fmla="*/ 4283149 w 12192000"/>
              <a:gd name="connsiteY2856" fmla="*/ 6537694 h 6858000"/>
              <a:gd name="connsiteX2857" fmla="*/ 4309312 w 12192000"/>
              <a:gd name="connsiteY2857" fmla="*/ 6514873 h 6858000"/>
              <a:gd name="connsiteX2858" fmla="*/ 4282919 w 12192000"/>
              <a:gd name="connsiteY2858" fmla="*/ 6490325 h 6858000"/>
              <a:gd name="connsiteX2859" fmla="*/ 4019452 w 12192000"/>
              <a:gd name="connsiteY2859" fmla="*/ 6490325 h 6858000"/>
              <a:gd name="connsiteX2860" fmla="*/ 3993981 w 12192000"/>
              <a:gd name="connsiteY2860" fmla="*/ 6515334 h 6858000"/>
              <a:gd name="connsiteX2861" fmla="*/ 4017148 w 12192000"/>
              <a:gd name="connsiteY2861" fmla="*/ 6538846 h 6858000"/>
              <a:gd name="connsiteX2862" fmla="*/ 4041580 w 12192000"/>
              <a:gd name="connsiteY2862" fmla="*/ 6516486 h 6858000"/>
              <a:gd name="connsiteX2863" fmla="*/ 4019452 w 12192000"/>
              <a:gd name="connsiteY2863" fmla="*/ 6490325 h 6858000"/>
              <a:gd name="connsiteX2864" fmla="*/ 741714 w 12192000"/>
              <a:gd name="connsiteY2864" fmla="*/ 6490325 h 6858000"/>
              <a:gd name="connsiteX2865" fmla="*/ 718779 w 12192000"/>
              <a:gd name="connsiteY2865" fmla="*/ 6514527 h 6858000"/>
              <a:gd name="connsiteX2866" fmla="*/ 739986 w 12192000"/>
              <a:gd name="connsiteY2866" fmla="*/ 6537924 h 6858000"/>
              <a:gd name="connsiteX2867" fmla="*/ 739986 w 12192000"/>
              <a:gd name="connsiteY2867" fmla="*/ 6538040 h 6858000"/>
              <a:gd name="connsiteX2868" fmla="*/ 767301 w 12192000"/>
              <a:gd name="connsiteY2868" fmla="*/ 6515795 h 6858000"/>
              <a:gd name="connsiteX2869" fmla="*/ 741714 w 12192000"/>
              <a:gd name="connsiteY2869" fmla="*/ 6490325 h 6858000"/>
              <a:gd name="connsiteX2870" fmla="*/ 676021 w 12192000"/>
              <a:gd name="connsiteY2870" fmla="*/ 6490325 h 6858000"/>
              <a:gd name="connsiteX2871" fmla="*/ 650780 w 12192000"/>
              <a:gd name="connsiteY2871" fmla="*/ 6513144 h 6858000"/>
              <a:gd name="connsiteX2872" fmla="*/ 650895 w 12192000"/>
              <a:gd name="connsiteY2872" fmla="*/ 6513029 h 6858000"/>
              <a:gd name="connsiteX2873" fmla="*/ 674983 w 12192000"/>
              <a:gd name="connsiteY2873" fmla="*/ 6538731 h 6858000"/>
              <a:gd name="connsiteX2874" fmla="*/ 698264 w 12192000"/>
              <a:gd name="connsiteY2874" fmla="*/ 6517524 h 6858000"/>
              <a:gd name="connsiteX2875" fmla="*/ 676021 w 12192000"/>
              <a:gd name="connsiteY2875" fmla="*/ 6490325 h 6858000"/>
              <a:gd name="connsiteX2876" fmla="*/ 4215958 w 12192000"/>
              <a:gd name="connsiteY2876" fmla="*/ 6490210 h 6858000"/>
              <a:gd name="connsiteX2877" fmla="*/ 4192562 w 12192000"/>
              <a:gd name="connsiteY2877" fmla="*/ 6514873 h 6858000"/>
              <a:gd name="connsiteX2878" fmla="*/ 4218608 w 12192000"/>
              <a:gd name="connsiteY2878" fmla="*/ 6537694 h 6858000"/>
              <a:gd name="connsiteX2879" fmla="*/ 4241082 w 12192000"/>
              <a:gd name="connsiteY2879" fmla="*/ 6515219 h 6858000"/>
              <a:gd name="connsiteX2880" fmla="*/ 4215958 w 12192000"/>
              <a:gd name="connsiteY2880" fmla="*/ 6490325 h 6858000"/>
              <a:gd name="connsiteX2881" fmla="*/ 5495492 w 12192000"/>
              <a:gd name="connsiteY2881" fmla="*/ 6490094 h 6858000"/>
              <a:gd name="connsiteX2882" fmla="*/ 5464949 w 12192000"/>
              <a:gd name="connsiteY2882" fmla="*/ 6512684 h 6858000"/>
              <a:gd name="connsiteX2883" fmla="*/ 5491344 w 12192000"/>
              <a:gd name="connsiteY2883" fmla="*/ 6538155 h 6858000"/>
              <a:gd name="connsiteX2884" fmla="*/ 5491344 w 12192000"/>
              <a:gd name="connsiteY2884" fmla="*/ 6538040 h 6858000"/>
              <a:gd name="connsiteX2885" fmla="*/ 5520040 w 12192000"/>
              <a:gd name="connsiteY2885" fmla="*/ 6516026 h 6858000"/>
              <a:gd name="connsiteX2886" fmla="*/ 5495492 w 12192000"/>
              <a:gd name="connsiteY2886" fmla="*/ 6490094 h 6858000"/>
              <a:gd name="connsiteX2887" fmla="*/ 4353339 w 12192000"/>
              <a:gd name="connsiteY2887" fmla="*/ 6490094 h 6858000"/>
              <a:gd name="connsiteX2888" fmla="*/ 4333328 w 12192000"/>
              <a:gd name="connsiteY2888" fmla="*/ 6495929 h 6858000"/>
              <a:gd name="connsiteX2889" fmla="*/ 4328113 w 12192000"/>
              <a:gd name="connsiteY2889" fmla="*/ 6515622 h 6858000"/>
              <a:gd name="connsiteX2890" fmla="*/ 4328098 w 12192000"/>
              <a:gd name="connsiteY2890" fmla="*/ 6515565 h 6858000"/>
              <a:gd name="connsiteX2891" fmla="*/ 4328098 w 12192000"/>
              <a:gd name="connsiteY2891" fmla="*/ 6515680 h 6858000"/>
              <a:gd name="connsiteX2892" fmla="*/ 4328113 w 12192000"/>
              <a:gd name="connsiteY2892" fmla="*/ 6515622 h 6858000"/>
              <a:gd name="connsiteX2893" fmla="*/ 4333343 w 12192000"/>
              <a:gd name="connsiteY2893" fmla="*/ 6534999 h 6858000"/>
              <a:gd name="connsiteX2894" fmla="*/ 4352417 w 12192000"/>
              <a:gd name="connsiteY2894" fmla="*/ 6537578 h 6858000"/>
              <a:gd name="connsiteX2895" fmla="*/ 4376619 w 12192000"/>
              <a:gd name="connsiteY2895" fmla="*/ 6516833 h 6858000"/>
              <a:gd name="connsiteX2896" fmla="*/ 4353339 w 12192000"/>
              <a:gd name="connsiteY2896" fmla="*/ 6490094 h 6858000"/>
              <a:gd name="connsiteX2897" fmla="*/ 11261112 w 12192000"/>
              <a:gd name="connsiteY2897" fmla="*/ 6489979 h 6858000"/>
              <a:gd name="connsiteX2898" fmla="*/ 11233913 w 12192000"/>
              <a:gd name="connsiteY2898" fmla="*/ 6513721 h 6858000"/>
              <a:gd name="connsiteX2899" fmla="*/ 11260306 w 12192000"/>
              <a:gd name="connsiteY2899" fmla="*/ 6536887 h 6858000"/>
              <a:gd name="connsiteX2900" fmla="*/ 11287851 w 12192000"/>
              <a:gd name="connsiteY2900" fmla="*/ 6514297 h 6858000"/>
              <a:gd name="connsiteX2901" fmla="*/ 11261112 w 12192000"/>
              <a:gd name="connsiteY2901" fmla="*/ 6489979 h 6858000"/>
              <a:gd name="connsiteX2902" fmla="*/ 9249150 w 12192000"/>
              <a:gd name="connsiteY2902" fmla="*/ 6489979 h 6858000"/>
              <a:gd name="connsiteX2903" fmla="*/ 9222758 w 12192000"/>
              <a:gd name="connsiteY2903" fmla="*/ 6522595 h 6858000"/>
              <a:gd name="connsiteX2904" fmla="*/ 9246614 w 12192000"/>
              <a:gd name="connsiteY2904" fmla="*/ 6538040 h 6858000"/>
              <a:gd name="connsiteX2905" fmla="*/ 9275312 w 12192000"/>
              <a:gd name="connsiteY2905" fmla="*/ 6517524 h 6858000"/>
              <a:gd name="connsiteX2906" fmla="*/ 9275312 w 12192000"/>
              <a:gd name="connsiteY2906" fmla="*/ 6517409 h 6858000"/>
              <a:gd name="connsiteX2907" fmla="*/ 9249150 w 12192000"/>
              <a:gd name="connsiteY2907" fmla="*/ 6489979 h 6858000"/>
              <a:gd name="connsiteX2908" fmla="*/ 5428415 w 12192000"/>
              <a:gd name="connsiteY2908" fmla="*/ 6489979 h 6858000"/>
              <a:gd name="connsiteX2909" fmla="*/ 5400294 w 12192000"/>
              <a:gd name="connsiteY2909" fmla="*/ 6524786 h 6858000"/>
              <a:gd name="connsiteX2910" fmla="*/ 5422422 w 12192000"/>
              <a:gd name="connsiteY2910" fmla="*/ 6537348 h 6858000"/>
              <a:gd name="connsiteX2911" fmla="*/ 5451465 w 12192000"/>
              <a:gd name="connsiteY2911" fmla="*/ 6516486 h 6858000"/>
              <a:gd name="connsiteX2912" fmla="*/ 5428415 w 12192000"/>
              <a:gd name="connsiteY2912" fmla="*/ 6489979 h 6858000"/>
              <a:gd name="connsiteX2913" fmla="*/ 2888637 w 12192000"/>
              <a:gd name="connsiteY2913" fmla="*/ 6489979 h 6858000"/>
              <a:gd name="connsiteX2914" fmla="*/ 2861438 w 12192000"/>
              <a:gd name="connsiteY2914" fmla="*/ 6513721 h 6858000"/>
              <a:gd name="connsiteX2915" fmla="*/ 2887831 w 12192000"/>
              <a:gd name="connsiteY2915" fmla="*/ 6536887 h 6858000"/>
              <a:gd name="connsiteX2916" fmla="*/ 2915376 w 12192000"/>
              <a:gd name="connsiteY2916" fmla="*/ 6514297 h 6858000"/>
              <a:gd name="connsiteX2917" fmla="*/ 2888637 w 12192000"/>
              <a:gd name="connsiteY2917" fmla="*/ 6489979 h 6858000"/>
              <a:gd name="connsiteX2918" fmla="*/ 876675 w 12192000"/>
              <a:gd name="connsiteY2918" fmla="*/ 6489979 h 6858000"/>
              <a:gd name="connsiteX2919" fmla="*/ 850283 w 12192000"/>
              <a:gd name="connsiteY2919" fmla="*/ 6522595 h 6858000"/>
              <a:gd name="connsiteX2920" fmla="*/ 874139 w 12192000"/>
              <a:gd name="connsiteY2920" fmla="*/ 6538040 h 6858000"/>
              <a:gd name="connsiteX2921" fmla="*/ 902837 w 12192000"/>
              <a:gd name="connsiteY2921" fmla="*/ 6517524 h 6858000"/>
              <a:gd name="connsiteX2922" fmla="*/ 902837 w 12192000"/>
              <a:gd name="connsiteY2922" fmla="*/ 6517409 h 6858000"/>
              <a:gd name="connsiteX2923" fmla="*/ 876675 w 12192000"/>
              <a:gd name="connsiteY2923" fmla="*/ 6489979 h 6858000"/>
              <a:gd name="connsiteX2924" fmla="*/ 9853880 w 12192000"/>
              <a:gd name="connsiteY2924" fmla="*/ 6489864 h 6858000"/>
              <a:gd name="connsiteX2925" fmla="*/ 9825066 w 12192000"/>
              <a:gd name="connsiteY2925" fmla="*/ 6514527 h 6858000"/>
              <a:gd name="connsiteX2926" fmla="*/ 9852036 w 12192000"/>
              <a:gd name="connsiteY2926" fmla="*/ 6537118 h 6858000"/>
              <a:gd name="connsiteX2927" fmla="*/ 9852036 w 12192000"/>
              <a:gd name="connsiteY2927" fmla="*/ 6537233 h 6858000"/>
              <a:gd name="connsiteX2928" fmla="*/ 9879582 w 12192000"/>
              <a:gd name="connsiteY2928" fmla="*/ 6514758 h 6858000"/>
              <a:gd name="connsiteX2929" fmla="*/ 9853880 w 12192000"/>
              <a:gd name="connsiteY2929" fmla="*/ 6489864 h 6858000"/>
              <a:gd name="connsiteX2930" fmla="*/ 1481405 w 12192000"/>
              <a:gd name="connsiteY2930" fmla="*/ 6489864 h 6858000"/>
              <a:gd name="connsiteX2931" fmla="*/ 1452591 w 12192000"/>
              <a:gd name="connsiteY2931" fmla="*/ 6514527 h 6858000"/>
              <a:gd name="connsiteX2932" fmla="*/ 1479561 w 12192000"/>
              <a:gd name="connsiteY2932" fmla="*/ 6537118 h 6858000"/>
              <a:gd name="connsiteX2933" fmla="*/ 1479561 w 12192000"/>
              <a:gd name="connsiteY2933" fmla="*/ 6537233 h 6858000"/>
              <a:gd name="connsiteX2934" fmla="*/ 1507107 w 12192000"/>
              <a:gd name="connsiteY2934" fmla="*/ 6514758 h 6858000"/>
              <a:gd name="connsiteX2935" fmla="*/ 1481405 w 12192000"/>
              <a:gd name="connsiteY2935" fmla="*/ 6489864 h 6858000"/>
              <a:gd name="connsiteX2936" fmla="*/ 11392962 w 12192000"/>
              <a:gd name="connsiteY2936" fmla="*/ 6489749 h 6858000"/>
              <a:gd name="connsiteX2937" fmla="*/ 11369335 w 12192000"/>
              <a:gd name="connsiteY2937" fmla="*/ 6514412 h 6858000"/>
              <a:gd name="connsiteX2938" fmla="*/ 11395496 w 12192000"/>
              <a:gd name="connsiteY2938" fmla="*/ 6537233 h 6858000"/>
              <a:gd name="connsiteX2939" fmla="*/ 11417856 w 12192000"/>
              <a:gd name="connsiteY2939" fmla="*/ 6514643 h 6858000"/>
              <a:gd name="connsiteX2940" fmla="*/ 11392962 w 12192000"/>
              <a:gd name="connsiteY2940" fmla="*/ 6489749 h 6858000"/>
              <a:gd name="connsiteX2941" fmla="*/ 7370535 w 12192000"/>
              <a:gd name="connsiteY2941" fmla="*/ 6489749 h 6858000"/>
              <a:gd name="connsiteX2942" fmla="*/ 7347945 w 12192000"/>
              <a:gd name="connsiteY2942" fmla="*/ 6508419 h 6858000"/>
              <a:gd name="connsiteX2943" fmla="*/ 7348867 w 12192000"/>
              <a:gd name="connsiteY2943" fmla="*/ 6599353 h 6858000"/>
              <a:gd name="connsiteX2944" fmla="*/ 7388859 w 12192000"/>
              <a:gd name="connsiteY2944" fmla="*/ 6607421 h 6858000"/>
              <a:gd name="connsiteX2945" fmla="*/ 7388859 w 12192000"/>
              <a:gd name="connsiteY2945" fmla="*/ 6607536 h 6858000"/>
              <a:gd name="connsiteX2946" fmla="*/ 7389782 w 12192000"/>
              <a:gd name="connsiteY2946" fmla="*/ 6606960 h 6858000"/>
              <a:gd name="connsiteX2947" fmla="*/ 7389782 w 12192000"/>
              <a:gd name="connsiteY2947" fmla="*/ 6558554 h 6858000"/>
              <a:gd name="connsiteX2948" fmla="*/ 7383673 w 12192000"/>
              <a:gd name="connsiteY2948" fmla="*/ 6539192 h 6858000"/>
              <a:gd name="connsiteX2949" fmla="*/ 7395430 w 12192000"/>
              <a:gd name="connsiteY2949" fmla="*/ 6509341 h 6858000"/>
              <a:gd name="connsiteX2950" fmla="*/ 7370535 w 12192000"/>
              <a:gd name="connsiteY2950" fmla="*/ 6489749 h 6858000"/>
              <a:gd name="connsiteX2951" fmla="*/ 6498304 w 12192000"/>
              <a:gd name="connsiteY2951" fmla="*/ 6489749 h 6858000"/>
              <a:gd name="connsiteX2952" fmla="*/ 6471219 w 12192000"/>
              <a:gd name="connsiteY2952" fmla="*/ 6514758 h 6858000"/>
              <a:gd name="connsiteX2953" fmla="*/ 6496346 w 12192000"/>
              <a:gd name="connsiteY2953" fmla="*/ 6537002 h 6858000"/>
              <a:gd name="connsiteX2954" fmla="*/ 6525273 w 12192000"/>
              <a:gd name="connsiteY2954" fmla="*/ 6515104 h 6858000"/>
              <a:gd name="connsiteX2955" fmla="*/ 6498304 w 12192000"/>
              <a:gd name="connsiteY2955" fmla="*/ 6489749 h 6858000"/>
              <a:gd name="connsiteX2956" fmla="*/ 3020487 w 12192000"/>
              <a:gd name="connsiteY2956" fmla="*/ 6489749 h 6858000"/>
              <a:gd name="connsiteX2957" fmla="*/ 2996860 w 12192000"/>
              <a:gd name="connsiteY2957" fmla="*/ 6514412 h 6858000"/>
              <a:gd name="connsiteX2958" fmla="*/ 3023021 w 12192000"/>
              <a:gd name="connsiteY2958" fmla="*/ 6537233 h 6858000"/>
              <a:gd name="connsiteX2959" fmla="*/ 3045381 w 12192000"/>
              <a:gd name="connsiteY2959" fmla="*/ 6514643 h 6858000"/>
              <a:gd name="connsiteX2960" fmla="*/ 3020487 w 12192000"/>
              <a:gd name="connsiteY2960" fmla="*/ 6489749 h 6858000"/>
              <a:gd name="connsiteX2961" fmla="*/ 10255996 w 12192000"/>
              <a:gd name="connsiteY2961" fmla="*/ 6489634 h 6858000"/>
              <a:gd name="connsiteX2962" fmla="*/ 10227067 w 12192000"/>
              <a:gd name="connsiteY2962" fmla="*/ 6515565 h 6858000"/>
              <a:gd name="connsiteX2963" fmla="*/ 10227182 w 12192000"/>
              <a:gd name="connsiteY2963" fmla="*/ 6515565 h 6858000"/>
              <a:gd name="connsiteX2964" fmla="*/ 10253806 w 12192000"/>
              <a:gd name="connsiteY2964" fmla="*/ 6536887 h 6858000"/>
              <a:gd name="connsiteX2965" fmla="*/ 10281120 w 12192000"/>
              <a:gd name="connsiteY2965" fmla="*/ 6514182 h 6858000"/>
              <a:gd name="connsiteX2966" fmla="*/ 10255996 w 12192000"/>
              <a:gd name="connsiteY2966" fmla="*/ 6489634 h 6858000"/>
              <a:gd name="connsiteX2967" fmla="*/ 8846688 w 12192000"/>
              <a:gd name="connsiteY2967" fmla="*/ 6489634 h 6858000"/>
              <a:gd name="connsiteX2968" fmla="*/ 8818682 w 12192000"/>
              <a:gd name="connsiteY2968" fmla="*/ 6513836 h 6858000"/>
              <a:gd name="connsiteX2969" fmla="*/ 8825712 w 12192000"/>
              <a:gd name="connsiteY2969" fmla="*/ 6535201 h 6858000"/>
              <a:gd name="connsiteX2970" fmla="*/ 8847541 w 12192000"/>
              <a:gd name="connsiteY2970" fmla="*/ 6536422 h 6858000"/>
              <a:gd name="connsiteX2971" fmla="*/ 8847494 w 12192000"/>
              <a:gd name="connsiteY2971" fmla="*/ 6536426 h 6858000"/>
              <a:gd name="connsiteX2972" fmla="*/ 8847610 w 12192000"/>
              <a:gd name="connsiteY2972" fmla="*/ 6536426 h 6858000"/>
              <a:gd name="connsiteX2973" fmla="*/ 8847541 w 12192000"/>
              <a:gd name="connsiteY2973" fmla="*/ 6536422 h 6858000"/>
              <a:gd name="connsiteX2974" fmla="*/ 8867404 w 12192000"/>
              <a:gd name="connsiteY2974" fmla="*/ 6534798 h 6858000"/>
              <a:gd name="connsiteX2975" fmla="*/ 8872620 w 12192000"/>
              <a:gd name="connsiteY2975" fmla="*/ 6513029 h 6858000"/>
              <a:gd name="connsiteX2976" fmla="*/ 8846688 w 12192000"/>
              <a:gd name="connsiteY2976" fmla="*/ 6489634 h 6858000"/>
              <a:gd name="connsiteX2977" fmla="*/ 6429383 w 12192000"/>
              <a:gd name="connsiteY2977" fmla="*/ 6489634 h 6858000"/>
              <a:gd name="connsiteX2978" fmla="*/ 6403103 w 12192000"/>
              <a:gd name="connsiteY2978" fmla="*/ 6514067 h 6858000"/>
              <a:gd name="connsiteX2979" fmla="*/ 6428344 w 12192000"/>
              <a:gd name="connsiteY2979" fmla="*/ 6537233 h 6858000"/>
              <a:gd name="connsiteX2980" fmla="*/ 6428231 w 12192000"/>
              <a:gd name="connsiteY2980" fmla="*/ 6537348 h 6858000"/>
              <a:gd name="connsiteX2981" fmla="*/ 6457622 w 12192000"/>
              <a:gd name="connsiteY2981" fmla="*/ 6514873 h 6858000"/>
              <a:gd name="connsiteX2982" fmla="*/ 6429383 w 12192000"/>
              <a:gd name="connsiteY2982" fmla="*/ 6489634 h 6858000"/>
              <a:gd name="connsiteX2983" fmla="*/ 5358225 w 12192000"/>
              <a:gd name="connsiteY2983" fmla="*/ 6489634 h 6858000"/>
              <a:gd name="connsiteX2984" fmla="*/ 5334253 w 12192000"/>
              <a:gd name="connsiteY2984" fmla="*/ 6515450 h 6858000"/>
              <a:gd name="connsiteX2985" fmla="*/ 5357881 w 12192000"/>
              <a:gd name="connsiteY2985" fmla="*/ 6537002 h 6858000"/>
              <a:gd name="connsiteX2986" fmla="*/ 5382774 w 12192000"/>
              <a:gd name="connsiteY2986" fmla="*/ 6513144 h 6858000"/>
              <a:gd name="connsiteX2987" fmla="*/ 5358225 w 12192000"/>
              <a:gd name="connsiteY2987" fmla="*/ 6489634 h 6858000"/>
              <a:gd name="connsiteX2988" fmla="*/ 1883521 w 12192000"/>
              <a:gd name="connsiteY2988" fmla="*/ 6489634 h 6858000"/>
              <a:gd name="connsiteX2989" fmla="*/ 1854592 w 12192000"/>
              <a:gd name="connsiteY2989" fmla="*/ 6515565 h 6858000"/>
              <a:gd name="connsiteX2990" fmla="*/ 1854707 w 12192000"/>
              <a:gd name="connsiteY2990" fmla="*/ 6515565 h 6858000"/>
              <a:gd name="connsiteX2991" fmla="*/ 1881331 w 12192000"/>
              <a:gd name="connsiteY2991" fmla="*/ 6536887 h 6858000"/>
              <a:gd name="connsiteX2992" fmla="*/ 1908645 w 12192000"/>
              <a:gd name="connsiteY2992" fmla="*/ 6514182 h 6858000"/>
              <a:gd name="connsiteX2993" fmla="*/ 1883521 w 12192000"/>
              <a:gd name="connsiteY2993" fmla="*/ 6489634 h 6858000"/>
              <a:gd name="connsiteX2994" fmla="*/ 474213 w 12192000"/>
              <a:gd name="connsiteY2994" fmla="*/ 6489634 h 6858000"/>
              <a:gd name="connsiteX2995" fmla="*/ 446207 w 12192000"/>
              <a:gd name="connsiteY2995" fmla="*/ 6513836 h 6858000"/>
              <a:gd name="connsiteX2996" fmla="*/ 453237 w 12192000"/>
              <a:gd name="connsiteY2996" fmla="*/ 6535201 h 6858000"/>
              <a:gd name="connsiteX2997" fmla="*/ 475066 w 12192000"/>
              <a:gd name="connsiteY2997" fmla="*/ 6536422 h 6858000"/>
              <a:gd name="connsiteX2998" fmla="*/ 475019 w 12192000"/>
              <a:gd name="connsiteY2998" fmla="*/ 6536426 h 6858000"/>
              <a:gd name="connsiteX2999" fmla="*/ 475135 w 12192000"/>
              <a:gd name="connsiteY2999" fmla="*/ 6536426 h 6858000"/>
              <a:gd name="connsiteX3000" fmla="*/ 475066 w 12192000"/>
              <a:gd name="connsiteY3000" fmla="*/ 6536422 h 6858000"/>
              <a:gd name="connsiteX3001" fmla="*/ 494929 w 12192000"/>
              <a:gd name="connsiteY3001" fmla="*/ 6534798 h 6858000"/>
              <a:gd name="connsiteX3002" fmla="*/ 500145 w 12192000"/>
              <a:gd name="connsiteY3002" fmla="*/ 6513029 h 6858000"/>
              <a:gd name="connsiteX3003" fmla="*/ 474213 w 12192000"/>
              <a:gd name="connsiteY3003" fmla="*/ 6489634 h 6858000"/>
              <a:gd name="connsiteX3004" fmla="*/ 11324271 w 12192000"/>
              <a:gd name="connsiteY3004" fmla="*/ 6489518 h 6858000"/>
              <a:gd name="connsiteX3005" fmla="*/ 11324271 w 12192000"/>
              <a:gd name="connsiteY3005" fmla="*/ 6489634 h 6858000"/>
              <a:gd name="connsiteX3006" fmla="*/ 11301912 w 12192000"/>
              <a:gd name="connsiteY3006" fmla="*/ 6513951 h 6858000"/>
              <a:gd name="connsiteX3007" fmla="*/ 11326691 w 12192000"/>
              <a:gd name="connsiteY3007" fmla="*/ 6537002 h 6858000"/>
              <a:gd name="connsiteX3008" fmla="*/ 11350894 w 12192000"/>
              <a:gd name="connsiteY3008" fmla="*/ 6516256 h 6858000"/>
              <a:gd name="connsiteX3009" fmla="*/ 11324271 w 12192000"/>
              <a:gd name="connsiteY3009" fmla="*/ 6489518 h 6858000"/>
              <a:gd name="connsiteX3010" fmla="*/ 10189034 w 12192000"/>
              <a:gd name="connsiteY3010" fmla="*/ 6489518 h 6858000"/>
              <a:gd name="connsiteX3011" fmla="*/ 10164601 w 12192000"/>
              <a:gd name="connsiteY3011" fmla="*/ 6515104 h 6858000"/>
              <a:gd name="connsiteX3012" fmla="*/ 10187766 w 12192000"/>
              <a:gd name="connsiteY3012" fmla="*/ 6537002 h 6858000"/>
              <a:gd name="connsiteX3013" fmla="*/ 10213237 w 12192000"/>
              <a:gd name="connsiteY3013" fmla="*/ 6513605 h 6858000"/>
              <a:gd name="connsiteX3014" fmla="*/ 10189150 w 12192000"/>
              <a:gd name="connsiteY3014" fmla="*/ 6489518 h 6858000"/>
              <a:gd name="connsiteX3015" fmla="*/ 10120574 w 12192000"/>
              <a:gd name="connsiteY3015" fmla="*/ 6489518 h 6858000"/>
              <a:gd name="connsiteX3016" fmla="*/ 10120574 w 12192000"/>
              <a:gd name="connsiteY3016" fmla="*/ 6489634 h 6858000"/>
              <a:gd name="connsiteX3017" fmla="*/ 10096486 w 12192000"/>
              <a:gd name="connsiteY3017" fmla="*/ 6513721 h 6858000"/>
              <a:gd name="connsiteX3018" fmla="*/ 10122072 w 12192000"/>
              <a:gd name="connsiteY3018" fmla="*/ 6538155 h 6858000"/>
              <a:gd name="connsiteX3019" fmla="*/ 10144086 w 12192000"/>
              <a:gd name="connsiteY3019" fmla="*/ 6514989 h 6858000"/>
              <a:gd name="connsiteX3020" fmla="*/ 10120574 w 12192000"/>
              <a:gd name="connsiteY3020" fmla="*/ 6489518 h 6858000"/>
              <a:gd name="connsiteX3021" fmla="*/ 10052344 w 12192000"/>
              <a:gd name="connsiteY3021" fmla="*/ 6489518 h 6858000"/>
              <a:gd name="connsiteX3022" fmla="*/ 10029062 w 12192000"/>
              <a:gd name="connsiteY3022" fmla="*/ 6516256 h 6858000"/>
              <a:gd name="connsiteX3023" fmla="*/ 10053612 w 12192000"/>
              <a:gd name="connsiteY3023" fmla="*/ 6537002 h 6858000"/>
              <a:gd name="connsiteX3024" fmla="*/ 10077470 w 12192000"/>
              <a:gd name="connsiteY3024" fmla="*/ 6512453 h 6858000"/>
              <a:gd name="connsiteX3025" fmla="*/ 10052344 w 12192000"/>
              <a:gd name="connsiteY3025" fmla="*/ 6489518 h 6858000"/>
              <a:gd name="connsiteX3026" fmla="*/ 8911576 w 12192000"/>
              <a:gd name="connsiteY3026" fmla="*/ 6489518 h 6858000"/>
              <a:gd name="connsiteX3027" fmla="*/ 8886450 w 12192000"/>
              <a:gd name="connsiteY3027" fmla="*/ 6514873 h 6858000"/>
              <a:gd name="connsiteX3028" fmla="*/ 8910192 w 12192000"/>
              <a:gd name="connsiteY3028" fmla="*/ 6537924 h 6858000"/>
              <a:gd name="connsiteX3029" fmla="*/ 8910192 w 12192000"/>
              <a:gd name="connsiteY3029" fmla="*/ 6537809 h 6858000"/>
              <a:gd name="connsiteX3030" fmla="*/ 8934626 w 12192000"/>
              <a:gd name="connsiteY3030" fmla="*/ 6514067 h 6858000"/>
              <a:gd name="connsiteX3031" fmla="*/ 8911576 w 12192000"/>
              <a:gd name="connsiteY3031" fmla="*/ 6489518 h 6858000"/>
              <a:gd name="connsiteX3032" fmla="*/ 8645803 w 12192000"/>
              <a:gd name="connsiteY3032" fmla="*/ 6489518 h 6858000"/>
              <a:gd name="connsiteX3033" fmla="*/ 8620678 w 12192000"/>
              <a:gd name="connsiteY3033" fmla="*/ 6514182 h 6858000"/>
              <a:gd name="connsiteX3034" fmla="*/ 8642922 w 12192000"/>
              <a:gd name="connsiteY3034" fmla="*/ 6536772 h 6858000"/>
              <a:gd name="connsiteX3035" fmla="*/ 8663364 w 12192000"/>
              <a:gd name="connsiteY3035" fmla="*/ 6534640 h 6858000"/>
              <a:gd name="connsiteX3036" fmla="*/ 8669184 w 12192000"/>
              <a:gd name="connsiteY3036" fmla="*/ 6514237 h 6858000"/>
              <a:gd name="connsiteX3037" fmla="*/ 8669200 w 12192000"/>
              <a:gd name="connsiteY3037" fmla="*/ 6514297 h 6858000"/>
              <a:gd name="connsiteX3038" fmla="*/ 8669200 w 12192000"/>
              <a:gd name="connsiteY3038" fmla="*/ 6514182 h 6858000"/>
              <a:gd name="connsiteX3039" fmla="*/ 8669184 w 12192000"/>
              <a:gd name="connsiteY3039" fmla="*/ 6514237 h 6858000"/>
              <a:gd name="connsiteX3040" fmla="*/ 8664372 w 12192000"/>
              <a:gd name="connsiteY3040" fmla="*/ 6495554 h 6858000"/>
              <a:gd name="connsiteX3041" fmla="*/ 8645803 w 12192000"/>
              <a:gd name="connsiteY3041" fmla="*/ 6489518 h 6858000"/>
              <a:gd name="connsiteX3042" fmla="*/ 7705574 w 12192000"/>
              <a:gd name="connsiteY3042" fmla="*/ 6489518 h 6858000"/>
              <a:gd name="connsiteX3043" fmla="*/ 7681601 w 12192000"/>
              <a:gd name="connsiteY3043" fmla="*/ 6515334 h 6858000"/>
              <a:gd name="connsiteX3044" fmla="*/ 7705228 w 12192000"/>
              <a:gd name="connsiteY3044" fmla="*/ 6536772 h 6858000"/>
              <a:gd name="connsiteX3045" fmla="*/ 7705343 w 12192000"/>
              <a:gd name="connsiteY3045" fmla="*/ 6536887 h 6858000"/>
              <a:gd name="connsiteX3046" fmla="*/ 7730238 w 12192000"/>
              <a:gd name="connsiteY3046" fmla="*/ 6513144 h 6858000"/>
              <a:gd name="connsiteX3047" fmla="*/ 7705574 w 12192000"/>
              <a:gd name="connsiteY3047" fmla="*/ 6489518 h 6858000"/>
              <a:gd name="connsiteX3048" fmla="*/ 6229420 w 12192000"/>
              <a:gd name="connsiteY3048" fmla="*/ 6489518 h 6858000"/>
              <a:gd name="connsiteX3049" fmla="*/ 6205101 w 12192000"/>
              <a:gd name="connsiteY3049" fmla="*/ 6513490 h 6858000"/>
              <a:gd name="connsiteX3050" fmla="*/ 6230456 w 12192000"/>
              <a:gd name="connsiteY3050" fmla="*/ 6537002 h 6858000"/>
              <a:gd name="connsiteX3051" fmla="*/ 6253736 w 12192000"/>
              <a:gd name="connsiteY3051" fmla="*/ 6515219 h 6858000"/>
              <a:gd name="connsiteX3052" fmla="*/ 6229420 w 12192000"/>
              <a:gd name="connsiteY3052" fmla="*/ 6489518 h 6858000"/>
              <a:gd name="connsiteX3053" fmla="*/ 4960375 w 12192000"/>
              <a:gd name="connsiteY3053" fmla="*/ 6489518 h 6858000"/>
              <a:gd name="connsiteX3054" fmla="*/ 4932828 w 12192000"/>
              <a:gd name="connsiteY3054" fmla="*/ 6512453 h 6858000"/>
              <a:gd name="connsiteX3055" fmla="*/ 4932828 w 12192000"/>
              <a:gd name="connsiteY3055" fmla="*/ 6577341 h 6858000"/>
              <a:gd name="connsiteX3056" fmla="*/ 4957263 w 12192000"/>
              <a:gd name="connsiteY3056" fmla="*/ 6605346 h 6858000"/>
              <a:gd name="connsiteX3057" fmla="*/ 4957263 w 12192000"/>
              <a:gd name="connsiteY3057" fmla="*/ 6605462 h 6858000"/>
              <a:gd name="connsiteX3058" fmla="*/ 4969594 w 12192000"/>
              <a:gd name="connsiteY3058" fmla="*/ 6614912 h 6858000"/>
              <a:gd name="connsiteX3059" fmla="*/ 4958068 w 12192000"/>
              <a:gd name="connsiteY3059" fmla="*/ 6625401 h 6858000"/>
              <a:gd name="connsiteX3060" fmla="*/ 4945160 w 12192000"/>
              <a:gd name="connsiteY3060" fmla="*/ 6626092 h 6858000"/>
              <a:gd name="connsiteX3061" fmla="*/ 4933519 w 12192000"/>
              <a:gd name="connsiteY3061" fmla="*/ 6658247 h 6858000"/>
              <a:gd name="connsiteX3062" fmla="*/ 4948734 w 12192000"/>
              <a:gd name="connsiteY3062" fmla="*/ 6673116 h 6858000"/>
              <a:gd name="connsiteX3063" fmla="*/ 4980543 w 12192000"/>
              <a:gd name="connsiteY3063" fmla="*/ 6643956 h 6858000"/>
              <a:gd name="connsiteX3064" fmla="*/ 4980197 w 12192000"/>
              <a:gd name="connsiteY3064" fmla="*/ 6599815 h 6858000"/>
              <a:gd name="connsiteX3065" fmla="*/ 4966597 w 12192000"/>
              <a:gd name="connsiteY3065" fmla="*/ 6553138 h 6858000"/>
              <a:gd name="connsiteX3066" fmla="*/ 4968556 w 12192000"/>
              <a:gd name="connsiteY3066" fmla="*/ 6539768 h 6858000"/>
              <a:gd name="connsiteX3067" fmla="*/ 4981349 w 12192000"/>
              <a:gd name="connsiteY3067" fmla="*/ 6505884 h 6858000"/>
              <a:gd name="connsiteX3068" fmla="*/ 4960375 w 12192000"/>
              <a:gd name="connsiteY3068" fmla="*/ 6489518 h 6858000"/>
              <a:gd name="connsiteX3069" fmla="*/ 2951796 w 12192000"/>
              <a:gd name="connsiteY3069" fmla="*/ 6489518 h 6858000"/>
              <a:gd name="connsiteX3070" fmla="*/ 2951796 w 12192000"/>
              <a:gd name="connsiteY3070" fmla="*/ 6489634 h 6858000"/>
              <a:gd name="connsiteX3071" fmla="*/ 2929437 w 12192000"/>
              <a:gd name="connsiteY3071" fmla="*/ 6513951 h 6858000"/>
              <a:gd name="connsiteX3072" fmla="*/ 2954216 w 12192000"/>
              <a:gd name="connsiteY3072" fmla="*/ 6537002 h 6858000"/>
              <a:gd name="connsiteX3073" fmla="*/ 2978419 w 12192000"/>
              <a:gd name="connsiteY3073" fmla="*/ 6516256 h 6858000"/>
              <a:gd name="connsiteX3074" fmla="*/ 2951796 w 12192000"/>
              <a:gd name="connsiteY3074" fmla="*/ 6489518 h 6858000"/>
              <a:gd name="connsiteX3075" fmla="*/ 1816559 w 12192000"/>
              <a:gd name="connsiteY3075" fmla="*/ 6489518 h 6858000"/>
              <a:gd name="connsiteX3076" fmla="*/ 1792126 w 12192000"/>
              <a:gd name="connsiteY3076" fmla="*/ 6515104 h 6858000"/>
              <a:gd name="connsiteX3077" fmla="*/ 1815291 w 12192000"/>
              <a:gd name="connsiteY3077" fmla="*/ 6537002 h 6858000"/>
              <a:gd name="connsiteX3078" fmla="*/ 1840762 w 12192000"/>
              <a:gd name="connsiteY3078" fmla="*/ 6513605 h 6858000"/>
              <a:gd name="connsiteX3079" fmla="*/ 1816675 w 12192000"/>
              <a:gd name="connsiteY3079" fmla="*/ 6489518 h 6858000"/>
              <a:gd name="connsiteX3080" fmla="*/ 1748099 w 12192000"/>
              <a:gd name="connsiteY3080" fmla="*/ 6489518 h 6858000"/>
              <a:gd name="connsiteX3081" fmla="*/ 1748099 w 12192000"/>
              <a:gd name="connsiteY3081" fmla="*/ 6489634 h 6858000"/>
              <a:gd name="connsiteX3082" fmla="*/ 1724011 w 12192000"/>
              <a:gd name="connsiteY3082" fmla="*/ 6513721 h 6858000"/>
              <a:gd name="connsiteX3083" fmla="*/ 1749597 w 12192000"/>
              <a:gd name="connsiteY3083" fmla="*/ 6538155 h 6858000"/>
              <a:gd name="connsiteX3084" fmla="*/ 1771611 w 12192000"/>
              <a:gd name="connsiteY3084" fmla="*/ 6514989 h 6858000"/>
              <a:gd name="connsiteX3085" fmla="*/ 1748099 w 12192000"/>
              <a:gd name="connsiteY3085" fmla="*/ 6489518 h 6858000"/>
              <a:gd name="connsiteX3086" fmla="*/ 1679869 w 12192000"/>
              <a:gd name="connsiteY3086" fmla="*/ 6489518 h 6858000"/>
              <a:gd name="connsiteX3087" fmla="*/ 1656587 w 12192000"/>
              <a:gd name="connsiteY3087" fmla="*/ 6516256 h 6858000"/>
              <a:gd name="connsiteX3088" fmla="*/ 1681137 w 12192000"/>
              <a:gd name="connsiteY3088" fmla="*/ 6537002 h 6858000"/>
              <a:gd name="connsiteX3089" fmla="*/ 1704995 w 12192000"/>
              <a:gd name="connsiteY3089" fmla="*/ 6512453 h 6858000"/>
              <a:gd name="connsiteX3090" fmla="*/ 1679869 w 12192000"/>
              <a:gd name="connsiteY3090" fmla="*/ 6489518 h 6858000"/>
              <a:gd name="connsiteX3091" fmla="*/ 539101 w 12192000"/>
              <a:gd name="connsiteY3091" fmla="*/ 6489518 h 6858000"/>
              <a:gd name="connsiteX3092" fmla="*/ 513975 w 12192000"/>
              <a:gd name="connsiteY3092" fmla="*/ 6514873 h 6858000"/>
              <a:gd name="connsiteX3093" fmla="*/ 537717 w 12192000"/>
              <a:gd name="connsiteY3093" fmla="*/ 6537924 h 6858000"/>
              <a:gd name="connsiteX3094" fmla="*/ 537717 w 12192000"/>
              <a:gd name="connsiteY3094" fmla="*/ 6537809 h 6858000"/>
              <a:gd name="connsiteX3095" fmla="*/ 562151 w 12192000"/>
              <a:gd name="connsiteY3095" fmla="*/ 6514067 h 6858000"/>
              <a:gd name="connsiteX3096" fmla="*/ 539101 w 12192000"/>
              <a:gd name="connsiteY3096" fmla="*/ 6489518 h 6858000"/>
              <a:gd name="connsiteX3097" fmla="*/ 273328 w 12192000"/>
              <a:gd name="connsiteY3097" fmla="*/ 6489518 h 6858000"/>
              <a:gd name="connsiteX3098" fmla="*/ 248203 w 12192000"/>
              <a:gd name="connsiteY3098" fmla="*/ 6514182 h 6858000"/>
              <a:gd name="connsiteX3099" fmla="*/ 270447 w 12192000"/>
              <a:gd name="connsiteY3099" fmla="*/ 6536772 h 6858000"/>
              <a:gd name="connsiteX3100" fmla="*/ 290889 w 12192000"/>
              <a:gd name="connsiteY3100" fmla="*/ 6534640 h 6858000"/>
              <a:gd name="connsiteX3101" fmla="*/ 296709 w 12192000"/>
              <a:gd name="connsiteY3101" fmla="*/ 6514237 h 6858000"/>
              <a:gd name="connsiteX3102" fmla="*/ 296725 w 12192000"/>
              <a:gd name="connsiteY3102" fmla="*/ 6514297 h 6858000"/>
              <a:gd name="connsiteX3103" fmla="*/ 296725 w 12192000"/>
              <a:gd name="connsiteY3103" fmla="*/ 6514182 h 6858000"/>
              <a:gd name="connsiteX3104" fmla="*/ 296709 w 12192000"/>
              <a:gd name="connsiteY3104" fmla="*/ 6514237 h 6858000"/>
              <a:gd name="connsiteX3105" fmla="*/ 291897 w 12192000"/>
              <a:gd name="connsiteY3105" fmla="*/ 6495554 h 6858000"/>
              <a:gd name="connsiteX3106" fmla="*/ 273328 w 12192000"/>
              <a:gd name="connsiteY3106" fmla="*/ 6489518 h 6858000"/>
              <a:gd name="connsiteX3107" fmla="*/ 8976232 w 12192000"/>
              <a:gd name="connsiteY3107" fmla="*/ 6489403 h 6858000"/>
              <a:gd name="connsiteX3108" fmla="*/ 8955602 w 12192000"/>
              <a:gd name="connsiteY3108" fmla="*/ 6515450 h 6858000"/>
              <a:gd name="connsiteX3109" fmla="*/ 8977730 w 12192000"/>
              <a:gd name="connsiteY3109" fmla="*/ 6537924 h 6858000"/>
              <a:gd name="connsiteX3110" fmla="*/ 9003200 w 12192000"/>
              <a:gd name="connsiteY3110" fmla="*/ 6516256 h 6858000"/>
              <a:gd name="connsiteX3111" fmla="*/ 8976232 w 12192000"/>
              <a:gd name="connsiteY3111" fmla="*/ 6489403 h 6858000"/>
              <a:gd name="connsiteX3112" fmla="*/ 7773112 w 12192000"/>
              <a:gd name="connsiteY3112" fmla="*/ 6489403 h 6858000"/>
              <a:gd name="connsiteX3113" fmla="*/ 7749253 w 12192000"/>
              <a:gd name="connsiteY3113" fmla="*/ 6515795 h 6858000"/>
              <a:gd name="connsiteX3114" fmla="*/ 7773572 w 12192000"/>
              <a:gd name="connsiteY3114" fmla="*/ 6537924 h 6858000"/>
              <a:gd name="connsiteX3115" fmla="*/ 7773572 w 12192000"/>
              <a:gd name="connsiteY3115" fmla="*/ 6538040 h 6858000"/>
              <a:gd name="connsiteX3116" fmla="*/ 7796738 w 12192000"/>
              <a:gd name="connsiteY3116" fmla="*/ 6514067 h 6858000"/>
              <a:gd name="connsiteX3117" fmla="*/ 7773112 w 12192000"/>
              <a:gd name="connsiteY3117" fmla="*/ 6489403 h 6858000"/>
              <a:gd name="connsiteX3118" fmla="*/ 6563651 w 12192000"/>
              <a:gd name="connsiteY3118" fmla="*/ 6489403 h 6858000"/>
              <a:gd name="connsiteX3119" fmla="*/ 6539219 w 12192000"/>
              <a:gd name="connsiteY3119" fmla="*/ 6512914 h 6858000"/>
              <a:gd name="connsiteX3120" fmla="*/ 6563884 w 12192000"/>
              <a:gd name="connsiteY3120" fmla="*/ 6537809 h 6858000"/>
              <a:gd name="connsiteX3121" fmla="*/ 6586355 w 12192000"/>
              <a:gd name="connsiteY3121" fmla="*/ 6515680 h 6858000"/>
              <a:gd name="connsiteX3122" fmla="*/ 6563651 w 12192000"/>
              <a:gd name="connsiteY3122" fmla="*/ 6489403 h 6858000"/>
              <a:gd name="connsiteX3123" fmla="*/ 5290687 w 12192000"/>
              <a:gd name="connsiteY3123" fmla="*/ 6489403 h 6858000"/>
              <a:gd name="connsiteX3124" fmla="*/ 5266255 w 12192000"/>
              <a:gd name="connsiteY3124" fmla="*/ 6513144 h 6858000"/>
              <a:gd name="connsiteX3125" fmla="*/ 5291147 w 12192000"/>
              <a:gd name="connsiteY3125" fmla="*/ 6536887 h 6858000"/>
              <a:gd name="connsiteX3126" fmla="*/ 5314776 w 12192000"/>
              <a:gd name="connsiteY3126" fmla="*/ 6515450 h 6858000"/>
              <a:gd name="connsiteX3127" fmla="*/ 5290687 w 12192000"/>
              <a:gd name="connsiteY3127" fmla="*/ 6489403 h 6858000"/>
              <a:gd name="connsiteX3128" fmla="*/ 5222342 w 12192000"/>
              <a:gd name="connsiteY3128" fmla="*/ 6489403 h 6858000"/>
              <a:gd name="connsiteX3129" fmla="*/ 5198717 w 12192000"/>
              <a:gd name="connsiteY3129" fmla="*/ 6515450 h 6858000"/>
              <a:gd name="connsiteX3130" fmla="*/ 5222342 w 12192000"/>
              <a:gd name="connsiteY3130" fmla="*/ 6536772 h 6858000"/>
              <a:gd name="connsiteX3131" fmla="*/ 5247238 w 12192000"/>
              <a:gd name="connsiteY3131" fmla="*/ 6512799 h 6858000"/>
              <a:gd name="connsiteX3132" fmla="*/ 5222342 w 12192000"/>
              <a:gd name="connsiteY3132" fmla="*/ 6489403 h 6858000"/>
              <a:gd name="connsiteX3133" fmla="*/ 603757 w 12192000"/>
              <a:gd name="connsiteY3133" fmla="*/ 6489403 h 6858000"/>
              <a:gd name="connsiteX3134" fmla="*/ 583127 w 12192000"/>
              <a:gd name="connsiteY3134" fmla="*/ 6515450 h 6858000"/>
              <a:gd name="connsiteX3135" fmla="*/ 605255 w 12192000"/>
              <a:gd name="connsiteY3135" fmla="*/ 6537924 h 6858000"/>
              <a:gd name="connsiteX3136" fmla="*/ 630725 w 12192000"/>
              <a:gd name="connsiteY3136" fmla="*/ 6516256 h 6858000"/>
              <a:gd name="connsiteX3137" fmla="*/ 603757 w 12192000"/>
              <a:gd name="connsiteY3137" fmla="*/ 6489403 h 6858000"/>
              <a:gd name="connsiteX3138" fmla="*/ 10322612 w 12192000"/>
              <a:gd name="connsiteY3138" fmla="*/ 6489288 h 6858000"/>
              <a:gd name="connsiteX3139" fmla="*/ 10294606 w 12192000"/>
              <a:gd name="connsiteY3139" fmla="*/ 6514643 h 6858000"/>
              <a:gd name="connsiteX3140" fmla="*/ 10320883 w 12192000"/>
              <a:gd name="connsiteY3140" fmla="*/ 6537118 h 6858000"/>
              <a:gd name="connsiteX3141" fmla="*/ 10320883 w 12192000"/>
              <a:gd name="connsiteY3141" fmla="*/ 6537002 h 6858000"/>
              <a:gd name="connsiteX3142" fmla="*/ 10349005 w 12192000"/>
              <a:gd name="connsiteY3142" fmla="*/ 6513721 h 6858000"/>
              <a:gd name="connsiteX3143" fmla="*/ 10322612 w 12192000"/>
              <a:gd name="connsiteY3143" fmla="*/ 6489288 h 6858000"/>
              <a:gd name="connsiteX3144" fmla="*/ 1950137 w 12192000"/>
              <a:gd name="connsiteY3144" fmla="*/ 6489288 h 6858000"/>
              <a:gd name="connsiteX3145" fmla="*/ 1922131 w 12192000"/>
              <a:gd name="connsiteY3145" fmla="*/ 6514643 h 6858000"/>
              <a:gd name="connsiteX3146" fmla="*/ 1948408 w 12192000"/>
              <a:gd name="connsiteY3146" fmla="*/ 6537118 h 6858000"/>
              <a:gd name="connsiteX3147" fmla="*/ 1948408 w 12192000"/>
              <a:gd name="connsiteY3147" fmla="*/ 6537002 h 6858000"/>
              <a:gd name="connsiteX3148" fmla="*/ 1976530 w 12192000"/>
              <a:gd name="connsiteY3148" fmla="*/ 6513721 h 6858000"/>
              <a:gd name="connsiteX3149" fmla="*/ 1950137 w 12192000"/>
              <a:gd name="connsiteY3149" fmla="*/ 6489288 h 6858000"/>
              <a:gd name="connsiteX3150" fmla="*/ 5023186 w 12192000"/>
              <a:gd name="connsiteY3150" fmla="*/ 6489172 h 6858000"/>
              <a:gd name="connsiteX3151" fmla="*/ 4999905 w 12192000"/>
              <a:gd name="connsiteY3151" fmla="*/ 6515910 h 6858000"/>
              <a:gd name="connsiteX3152" fmla="*/ 5023761 w 12192000"/>
              <a:gd name="connsiteY3152" fmla="*/ 6536772 h 6858000"/>
              <a:gd name="connsiteX3153" fmla="*/ 5049002 w 12192000"/>
              <a:gd name="connsiteY3153" fmla="*/ 6513721 h 6858000"/>
              <a:gd name="connsiteX3154" fmla="*/ 5023186 w 12192000"/>
              <a:gd name="connsiteY3154" fmla="*/ 6489172 h 6858000"/>
              <a:gd name="connsiteX3155" fmla="*/ 3946484 w 12192000"/>
              <a:gd name="connsiteY3155" fmla="*/ 6488712 h 6858000"/>
              <a:gd name="connsiteX3156" fmla="*/ 3926098 w 12192000"/>
              <a:gd name="connsiteY3156" fmla="*/ 6502542 h 6858000"/>
              <a:gd name="connsiteX3157" fmla="*/ 3906273 w 12192000"/>
              <a:gd name="connsiteY3157" fmla="*/ 6499199 h 6858000"/>
              <a:gd name="connsiteX3158" fmla="*/ 3869279 w 12192000"/>
              <a:gd name="connsiteY3158" fmla="*/ 6492169 h 6858000"/>
              <a:gd name="connsiteX3159" fmla="*/ 3859482 w 12192000"/>
              <a:gd name="connsiteY3159" fmla="*/ 6515334 h 6858000"/>
              <a:gd name="connsiteX3160" fmla="*/ 3882763 w 12192000"/>
              <a:gd name="connsiteY3160" fmla="*/ 6538270 h 6858000"/>
              <a:gd name="connsiteX3161" fmla="*/ 3916531 w 12192000"/>
              <a:gd name="connsiteY3161" fmla="*/ 6538040 h 6858000"/>
              <a:gd name="connsiteX3162" fmla="*/ 3960675 w 12192000"/>
              <a:gd name="connsiteY3162" fmla="*/ 6538040 h 6858000"/>
              <a:gd name="connsiteX3163" fmla="*/ 3974389 w 12192000"/>
              <a:gd name="connsiteY3163" fmla="*/ 6524210 h 6858000"/>
              <a:gd name="connsiteX3164" fmla="*/ 3968165 w 12192000"/>
              <a:gd name="connsiteY3164" fmla="*/ 6493898 h 6858000"/>
              <a:gd name="connsiteX3165" fmla="*/ 3946484 w 12192000"/>
              <a:gd name="connsiteY3165" fmla="*/ 6488712 h 6858000"/>
              <a:gd name="connsiteX3166" fmla="*/ 9984936 w 12192000"/>
              <a:gd name="connsiteY3166" fmla="*/ 6487977 h 6858000"/>
              <a:gd name="connsiteX3167" fmla="*/ 9964406 w 12192000"/>
              <a:gd name="connsiteY3167" fmla="*/ 6496088 h 6858000"/>
              <a:gd name="connsiteX3168" fmla="*/ 9942855 w 12192000"/>
              <a:gd name="connsiteY3168" fmla="*/ 6496548 h 6858000"/>
              <a:gd name="connsiteX3169" fmla="*/ 9894103 w 12192000"/>
              <a:gd name="connsiteY3169" fmla="*/ 6500697 h 6858000"/>
              <a:gd name="connsiteX3170" fmla="*/ 9922916 w 12192000"/>
              <a:gd name="connsiteY3170" fmla="*/ 6537578 h 6858000"/>
              <a:gd name="connsiteX3171" fmla="*/ 9951614 w 12192000"/>
              <a:gd name="connsiteY3171" fmla="*/ 6537578 h 6858000"/>
              <a:gd name="connsiteX3172" fmla="*/ 9993335 w 12192000"/>
              <a:gd name="connsiteY3172" fmla="*/ 6537578 h 6858000"/>
              <a:gd name="connsiteX3173" fmla="*/ 10007282 w 12192000"/>
              <a:gd name="connsiteY3173" fmla="*/ 6533890 h 6858000"/>
              <a:gd name="connsiteX3174" fmla="*/ 10004860 w 12192000"/>
              <a:gd name="connsiteY3174" fmla="*/ 6494474 h 6858000"/>
              <a:gd name="connsiteX3175" fmla="*/ 9984936 w 12192000"/>
              <a:gd name="connsiteY3175" fmla="*/ 6487977 h 6858000"/>
              <a:gd name="connsiteX3176" fmla="*/ 1612461 w 12192000"/>
              <a:gd name="connsiteY3176" fmla="*/ 6487977 h 6858000"/>
              <a:gd name="connsiteX3177" fmla="*/ 1591931 w 12192000"/>
              <a:gd name="connsiteY3177" fmla="*/ 6496088 h 6858000"/>
              <a:gd name="connsiteX3178" fmla="*/ 1570380 w 12192000"/>
              <a:gd name="connsiteY3178" fmla="*/ 6496548 h 6858000"/>
              <a:gd name="connsiteX3179" fmla="*/ 1521628 w 12192000"/>
              <a:gd name="connsiteY3179" fmla="*/ 6500697 h 6858000"/>
              <a:gd name="connsiteX3180" fmla="*/ 1550441 w 12192000"/>
              <a:gd name="connsiteY3180" fmla="*/ 6537578 h 6858000"/>
              <a:gd name="connsiteX3181" fmla="*/ 1579139 w 12192000"/>
              <a:gd name="connsiteY3181" fmla="*/ 6537578 h 6858000"/>
              <a:gd name="connsiteX3182" fmla="*/ 1620860 w 12192000"/>
              <a:gd name="connsiteY3182" fmla="*/ 6537578 h 6858000"/>
              <a:gd name="connsiteX3183" fmla="*/ 1634807 w 12192000"/>
              <a:gd name="connsiteY3183" fmla="*/ 6533890 h 6858000"/>
              <a:gd name="connsiteX3184" fmla="*/ 1632385 w 12192000"/>
              <a:gd name="connsiteY3184" fmla="*/ 6494474 h 6858000"/>
              <a:gd name="connsiteX3185" fmla="*/ 1612461 w 12192000"/>
              <a:gd name="connsiteY3185" fmla="*/ 6487977 h 6858000"/>
              <a:gd name="connsiteX3186" fmla="*/ 7437842 w 12192000"/>
              <a:gd name="connsiteY3186" fmla="*/ 6487098 h 6858000"/>
              <a:gd name="connsiteX3187" fmla="*/ 7410181 w 12192000"/>
              <a:gd name="connsiteY3187" fmla="*/ 6513029 h 6858000"/>
              <a:gd name="connsiteX3188" fmla="*/ 7437496 w 12192000"/>
              <a:gd name="connsiteY3188" fmla="*/ 6535043 h 6858000"/>
              <a:gd name="connsiteX3189" fmla="*/ 7461238 w 12192000"/>
              <a:gd name="connsiteY3189" fmla="*/ 6511877 h 6858000"/>
              <a:gd name="connsiteX3190" fmla="*/ 7437842 w 12192000"/>
              <a:gd name="connsiteY3190" fmla="*/ 6487098 h 6858000"/>
              <a:gd name="connsiteX3191" fmla="*/ 7567142 w 12192000"/>
              <a:gd name="connsiteY3191" fmla="*/ 6487026 h 6858000"/>
              <a:gd name="connsiteX3192" fmla="*/ 7549175 w 12192000"/>
              <a:gd name="connsiteY3192" fmla="*/ 6494935 h 6858000"/>
              <a:gd name="connsiteX3193" fmla="*/ 7549175 w 12192000"/>
              <a:gd name="connsiteY3193" fmla="*/ 6495050 h 6858000"/>
              <a:gd name="connsiteX3194" fmla="*/ 7526125 w 12192000"/>
              <a:gd name="connsiteY3194" fmla="*/ 6495626 h 6858000"/>
              <a:gd name="connsiteX3195" fmla="*/ 7485441 w 12192000"/>
              <a:gd name="connsiteY3195" fmla="*/ 6492630 h 6858000"/>
              <a:gd name="connsiteX3196" fmla="*/ 7479909 w 12192000"/>
              <a:gd name="connsiteY3196" fmla="*/ 6528242 h 6858000"/>
              <a:gd name="connsiteX3197" fmla="*/ 7505726 w 12192000"/>
              <a:gd name="connsiteY3197" fmla="*/ 6536656 h 6858000"/>
              <a:gd name="connsiteX3198" fmla="*/ 7536843 w 12192000"/>
              <a:gd name="connsiteY3198" fmla="*/ 6536887 h 6858000"/>
              <a:gd name="connsiteX3199" fmla="*/ 7570498 w 12192000"/>
              <a:gd name="connsiteY3199" fmla="*/ 6536656 h 6858000"/>
              <a:gd name="connsiteX3200" fmla="*/ 7593548 w 12192000"/>
              <a:gd name="connsiteY3200" fmla="*/ 6527781 h 6858000"/>
              <a:gd name="connsiteX3201" fmla="*/ 7587439 w 12192000"/>
              <a:gd name="connsiteY3201" fmla="*/ 6492169 h 6858000"/>
              <a:gd name="connsiteX3202" fmla="*/ 7567142 w 12192000"/>
              <a:gd name="connsiteY3202" fmla="*/ 6487026 h 6858000"/>
              <a:gd name="connsiteX3203" fmla="*/ 7638957 w 12192000"/>
              <a:gd name="connsiteY3203" fmla="*/ 6486983 h 6858000"/>
              <a:gd name="connsiteX3204" fmla="*/ 7618803 w 12192000"/>
              <a:gd name="connsiteY3204" fmla="*/ 6491478 h 6858000"/>
              <a:gd name="connsiteX3205" fmla="*/ 7612236 w 12192000"/>
              <a:gd name="connsiteY3205" fmla="*/ 6511134 h 6858000"/>
              <a:gd name="connsiteX3206" fmla="*/ 7612219 w 12192000"/>
              <a:gd name="connsiteY3206" fmla="*/ 6511070 h 6858000"/>
              <a:gd name="connsiteX3207" fmla="*/ 7612219 w 12192000"/>
              <a:gd name="connsiteY3207" fmla="*/ 6511185 h 6858000"/>
              <a:gd name="connsiteX3208" fmla="*/ 7612236 w 12192000"/>
              <a:gd name="connsiteY3208" fmla="*/ 6511134 h 6858000"/>
              <a:gd name="connsiteX3209" fmla="*/ 7617766 w 12192000"/>
              <a:gd name="connsiteY3209" fmla="*/ 6531730 h 6858000"/>
              <a:gd name="connsiteX3210" fmla="*/ 7637921 w 12192000"/>
              <a:gd name="connsiteY3210" fmla="*/ 6534236 h 6858000"/>
              <a:gd name="connsiteX3211" fmla="*/ 7660740 w 12192000"/>
              <a:gd name="connsiteY3211" fmla="*/ 6512108 h 6858000"/>
              <a:gd name="connsiteX3212" fmla="*/ 7638957 w 12192000"/>
              <a:gd name="connsiteY3212" fmla="*/ 6486983 h 6858000"/>
              <a:gd name="connsiteX3213" fmla="*/ 5094945 w 12192000"/>
              <a:gd name="connsiteY3213" fmla="*/ 6486824 h 6858000"/>
              <a:gd name="connsiteX3214" fmla="*/ 5070787 w 12192000"/>
              <a:gd name="connsiteY3214" fmla="*/ 6491362 h 6858000"/>
              <a:gd name="connsiteX3215" fmla="*/ 5070671 w 12192000"/>
              <a:gd name="connsiteY3215" fmla="*/ 6491362 h 6858000"/>
              <a:gd name="connsiteX3216" fmla="*/ 5064563 w 12192000"/>
              <a:gd name="connsiteY3216" fmla="*/ 6518562 h 6858000"/>
              <a:gd name="connsiteX3217" fmla="*/ 5081389 w 12192000"/>
              <a:gd name="connsiteY3217" fmla="*/ 6536426 h 6858000"/>
              <a:gd name="connsiteX3218" fmla="*/ 5120343 w 12192000"/>
              <a:gd name="connsiteY3218" fmla="*/ 6536195 h 6858000"/>
              <a:gd name="connsiteX3219" fmla="*/ 5156648 w 12192000"/>
              <a:gd name="connsiteY3219" fmla="*/ 6536541 h 6858000"/>
              <a:gd name="connsiteX3220" fmla="*/ 5180277 w 12192000"/>
              <a:gd name="connsiteY3220" fmla="*/ 6511531 h 6858000"/>
              <a:gd name="connsiteX3221" fmla="*/ 5155956 w 12192000"/>
              <a:gd name="connsiteY3221" fmla="*/ 6489058 h 6858000"/>
              <a:gd name="connsiteX3222" fmla="*/ 5130256 w 12192000"/>
              <a:gd name="connsiteY3222" fmla="*/ 6500697 h 6858000"/>
              <a:gd name="connsiteX3223" fmla="*/ 5116772 w 12192000"/>
              <a:gd name="connsiteY3223" fmla="*/ 6498969 h 6858000"/>
              <a:gd name="connsiteX3224" fmla="*/ 5094945 w 12192000"/>
              <a:gd name="connsiteY3224" fmla="*/ 6486824 h 6858000"/>
              <a:gd name="connsiteX3225" fmla="*/ 8773648 w 12192000"/>
              <a:gd name="connsiteY3225" fmla="*/ 6485470 h 6858000"/>
              <a:gd name="connsiteX3226" fmla="*/ 8754371 w 12192000"/>
              <a:gd name="connsiteY3226" fmla="*/ 6498854 h 6858000"/>
              <a:gd name="connsiteX3227" fmla="*/ 8734778 w 12192000"/>
              <a:gd name="connsiteY3227" fmla="*/ 6496548 h 6858000"/>
              <a:gd name="connsiteX3228" fmla="*/ 8695823 w 12192000"/>
              <a:gd name="connsiteY3228" fmla="*/ 6489518 h 6858000"/>
              <a:gd name="connsiteX3229" fmla="*/ 8687408 w 12192000"/>
              <a:gd name="connsiteY3229" fmla="*/ 6513490 h 6858000"/>
              <a:gd name="connsiteX3230" fmla="*/ 8708961 w 12192000"/>
              <a:gd name="connsiteY3230" fmla="*/ 6535389 h 6858000"/>
              <a:gd name="connsiteX3231" fmla="*/ 8745151 w 12192000"/>
              <a:gd name="connsiteY3231" fmla="*/ 6535159 h 6858000"/>
              <a:gd name="connsiteX3232" fmla="*/ 8786526 w 12192000"/>
              <a:gd name="connsiteY3232" fmla="*/ 6535159 h 6858000"/>
              <a:gd name="connsiteX3233" fmla="*/ 8802546 w 12192000"/>
              <a:gd name="connsiteY3233" fmla="*/ 6521097 h 6858000"/>
              <a:gd name="connsiteX3234" fmla="*/ 8802546 w 12192000"/>
              <a:gd name="connsiteY3234" fmla="*/ 6521212 h 6858000"/>
              <a:gd name="connsiteX3235" fmla="*/ 8794479 w 12192000"/>
              <a:gd name="connsiteY3235" fmla="*/ 6489634 h 6858000"/>
              <a:gd name="connsiteX3236" fmla="*/ 8773648 w 12192000"/>
              <a:gd name="connsiteY3236" fmla="*/ 6485470 h 6858000"/>
              <a:gd name="connsiteX3237" fmla="*/ 401173 w 12192000"/>
              <a:gd name="connsiteY3237" fmla="*/ 6485470 h 6858000"/>
              <a:gd name="connsiteX3238" fmla="*/ 381896 w 12192000"/>
              <a:gd name="connsiteY3238" fmla="*/ 6498854 h 6858000"/>
              <a:gd name="connsiteX3239" fmla="*/ 362303 w 12192000"/>
              <a:gd name="connsiteY3239" fmla="*/ 6496548 h 6858000"/>
              <a:gd name="connsiteX3240" fmla="*/ 323348 w 12192000"/>
              <a:gd name="connsiteY3240" fmla="*/ 6489518 h 6858000"/>
              <a:gd name="connsiteX3241" fmla="*/ 314933 w 12192000"/>
              <a:gd name="connsiteY3241" fmla="*/ 6513490 h 6858000"/>
              <a:gd name="connsiteX3242" fmla="*/ 336486 w 12192000"/>
              <a:gd name="connsiteY3242" fmla="*/ 6535389 h 6858000"/>
              <a:gd name="connsiteX3243" fmla="*/ 372676 w 12192000"/>
              <a:gd name="connsiteY3243" fmla="*/ 6535159 h 6858000"/>
              <a:gd name="connsiteX3244" fmla="*/ 414051 w 12192000"/>
              <a:gd name="connsiteY3244" fmla="*/ 6535159 h 6858000"/>
              <a:gd name="connsiteX3245" fmla="*/ 430071 w 12192000"/>
              <a:gd name="connsiteY3245" fmla="*/ 6521097 h 6858000"/>
              <a:gd name="connsiteX3246" fmla="*/ 430071 w 12192000"/>
              <a:gd name="connsiteY3246" fmla="*/ 6521212 h 6858000"/>
              <a:gd name="connsiteX3247" fmla="*/ 422004 w 12192000"/>
              <a:gd name="connsiteY3247" fmla="*/ 6489634 h 6858000"/>
              <a:gd name="connsiteX3248" fmla="*/ 401173 w 12192000"/>
              <a:gd name="connsiteY3248" fmla="*/ 6485470 h 6858000"/>
              <a:gd name="connsiteX3249" fmla="*/ 11191860 w 12192000"/>
              <a:gd name="connsiteY3249" fmla="*/ 6484980 h 6858000"/>
              <a:gd name="connsiteX3250" fmla="*/ 11171562 w 12192000"/>
              <a:gd name="connsiteY3250" fmla="*/ 6494935 h 6858000"/>
              <a:gd name="connsiteX3251" fmla="*/ 11148511 w 12192000"/>
              <a:gd name="connsiteY3251" fmla="*/ 6494705 h 6858000"/>
              <a:gd name="connsiteX3252" fmla="*/ 11110018 w 12192000"/>
              <a:gd name="connsiteY3252" fmla="*/ 6489288 h 6858000"/>
              <a:gd name="connsiteX3253" fmla="*/ 11102871 w 12192000"/>
              <a:gd name="connsiteY3253" fmla="*/ 6513721 h 6858000"/>
              <a:gd name="connsiteX3254" fmla="*/ 11124192 w 12192000"/>
              <a:gd name="connsiteY3254" fmla="*/ 6535043 h 6858000"/>
              <a:gd name="connsiteX3255" fmla="*/ 11160612 w 12192000"/>
              <a:gd name="connsiteY3255" fmla="*/ 6534813 h 6858000"/>
              <a:gd name="connsiteX3256" fmla="*/ 11204870 w 12192000"/>
              <a:gd name="connsiteY3256" fmla="*/ 6534813 h 6858000"/>
              <a:gd name="connsiteX3257" fmla="*/ 11216856 w 12192000"/>
              <a:gd name="connsiteY3257" fmla="*/ 6528589 h 6858000"/>
              <a:gd name="connsiteX3258" fmla="*/ 11216856 w 12192000"/>
              <a:gd name="connsiteY3258" fmla="*/ 6528359 h 6858000"/>
              <a:gd name="connsiteX3259" fmla="*/ 11211900 w 12192000"/>
              <a:gd name="connsiteY3259" fmla="*/ 6489979 h 6858000"/>
              <a:gd name="connsiteX3260" fmla="*/ 11191860 w 12192000"/>
              <a:gd name="connsiteY3260" fmla="*/ 6484980 h 6858000"/>
              <a:gd name="connsiteX3261" fmla="*/ 2819385 w 12192000"/>
              <a:gd name="connsiteY3261" fmla="*/ 6484980 h 6858000"/>
              <a:gd name="connsiteX3262" fmla="*/ 2799087 w 12192000"/>
              <a:gd name="connsiteY3262" fmla="*/ 6494935 h 6858000"/>
              <a:gd name="connsiteX3263" fmla="*/ 2776036 w 12192000"/>
              <a:gd name="connsiteY3263" fmla="*/ 6494705 h 6858000"/>
              <a:gd name="connsiteX3264" fmla="*/ 2737543 w 12192000"/>
              <a:gd name="connsiteY3264" fmla="*/ 6489288 h 6858000"/>
              <a:gd name="connsiteX3265" fmla="*/ 2730396 w 12192000"/>
              <a:gd name="connsiteY3265" fmla="*/ 6513721 h 6858000"/>
              <a:gd name="connsiteX3266" fmla="*/ 2751717 w 12192000"/>
              <a:gd name="connsiteY3266" fmla="*/ 6535043 h 6858000"/>
              <a:gd name="connsiteX3267" fmla="*/ 2788137 w 12192000"/>
              <a:gd name="connsiteY3267" fmla="*/ 6534813 h 6858000"/>
              <a:gd name="connsiteX3268" fmla="*/ 2832395 w 12192000"/>
              <a:gd name="connsiteY3268" fmla="*/ 6534813 h 6858000"/>
              <a:gd name="connsiteX3269" fmla="*/ 2844381 w 12192000"/>
              <a:gd name="connsiteY3269" fmla="*/ 6528589 h 6858000"/>
              <a:gd name="connsiteX3270" fmla="*/ 2844381 w 12192000"/>
              <a:gd name="connsiteY3270" fmla="*/ 6528359 h 6858000"/>
              <a:gd name="connsiteX3271" fmla="*/ 2839425 w 12192000"/>
              <a:gd name="connsiteY3271" fmla="*/ 6489979 h 6858000"/>
              <a:gd name="connsiteX3272" fmla="*/ 2819385 w 12192000"/>
              <a:gd name="connsiteY3272" fmla="*/ 6484980 h 6858000"/>
              <a:gd name="connsiteX3273" fmla="*/ 6361498 w 12192000"/>
              <a:gd name="connsiteY3273" fmla="*/ 6484937 h 6858000"/>
              <a:gd name="connsiteX3274" fmla="*/ 6341214 w 12192000"/>
              <a:gd name="connsiteY3274" fmla="*/ 6494935 h 6858000"/>
              <a:gd name="connsiteX3275" fmla="*/ 6318164 w 12192000"/>
              <a:gd name="connsiteY3275" fmla="*/ 6494589 h 6858000"/>
              <a:gd name="connsiteX3276" fmla="*/ 6279669 w 12192000"/>
              <a:gd name="connsiteY3276" fmla="*/ 6489172 h 6858000"/>
              <a:gd name="connsiteX3277" fmla="*/ 6272525 w 12192000"/>
              <a:gd name="connsiteY3277" fmla="*/ 6513605 h 6858000"/>
              <a:gd name="connsiteX3278" fmla="*/ 6293846 w 12192000"/>
              <a:gd name="connsiteY3278" fmla="*/ 6535043 h 6858000"/>
              <a:gd name="connsiteX3279" fmla="*/ 6330266 w 12192000"/>
              <a:gd name="connsiteY3279" fmla="*/ 6534813 h 6858000"/>
              <a:gd name="connsiteX3280" fmla="*/ 6371870 w 12192000"/>
              <a:gd name="connsiteY3280" fmla="*/ 6534697 h 6858000"/>
              <a:gd name="connsiteX3281" fmla="*/ 6386393 w 12192000"/>
              <a:gd name="connsiteY3281" fmla="*/ 6528474 h 6858000"/>
              <a:gd name="connsiteX3282" fmla="*/ 6386393 w 12192000"/>
              <a:gd name="connsiteY3282" fmla="*/ 6528359 h 6858000"/>
              <a:gd name="connsiteX3283" fmla="*/ 6381437 w 12192000"/>
              <a:gd name="connsiteY3283" fmla="*/ 6489979 h 6858000"/>
              <a:gd name="connsiteX3284" fmla="*/ 6361498 w 12192000"/>
              <a:gd name="connsiteY3284" fmla="*/ 6484937 h 6858000"/>
              <a:gd name="connsiteX3285" fmla="*/ 11530688 w 12192000"/>
              <a:gd name="connsiteY3285" fmla="*/ 6424284 h 6858000"/>
              <a:gd name="connsiteX3286" fmla="*/ 11505333 w 12192000"/>
              <a:gd name="connsiteY3286" fmla="*/ 6447105 h 6858000"/>
              <a:gd name="connsiteX3287" fmla="*/ 11505448 w 12192000"/>
              <a:gd name="connsiteY3287" fmla="*/ 6447105 h 6858000"/>
              <a:gd name="connsiteX3288" fmla="*/ 11530918 w 12192000"/>
              <a:gd name="connsiteY3288" fmla="*/ 6471999 h 6858000"/>
              <a:gd name="connsiteX3289" fmla="*/ 11553854 w 12192000"/>
              <a:gd name="connsiteY3289" fmla="*/ 6445607 h 6858000"/>
              <a:gd name="connsiteX3290" fmla="*/ 11530688 w 12192000"/>
              <a:gd name="connsiteY3290" fmla="*/ 6424284 h 6858000"/>
              <a:gd name="connsiteX3291" fmla="*/ 9788186 w 12192000"/>
              <a:gd name="connsiteY3291" fmla="*/ 6424284 h 6858000"/>
              <a:gd name="connsiteX3292" fmla="*/ 9769069 w 12192000"/>
              <a:gd name="connsiteY3292" fmla="*/ 6426663 h 6858000"/>
              <a:gd name="connsiteX3293" fmla="*/ 9763538 w 12192000"/>
              <a:gd name="connsiteY3293" fmla="*/ 6446013 h 6858000"/>
              <a:gd name="connsiteX3294" fmla="*/ 9763522 w 12192000"/>
              <a:gd name="connsiteY3294" fmla="*/ 6445953 h 6858000"/>
              <a:gd name="connsiteX3295" fmla="*/ 9763522 w 12192000"/>
              <a:gd name="connsiteY3295" fmla="*/ 6446068 h 6858000"/>
              <a:gd name="connsiteX3296" fmla="*/ 9763538 w 12192000"/>
              <a:gd name="connsiteY3296" fmla="*/ 6446013 h 6858000"/>
              <a:gd name="connsiteX3297" fmla="*/ 9768752 w 12192000"/>
              <a:gd name="connsiteY3297" fmla="*/ 6465949 h 6858000"/>
              <a:gd name="connsiteX3298" fmla="*/ 9788762 w 12192000"/>
              <a:gd name="connsiteY3298" fmla="*/ 6471769 h 6858000"/>
              <a:gd name="connsiteX3299" fmla="*/ 9812389 w 12192000"/>
              <a:gd name="connsiteY3299" fmla="*/ 6445146 h 6858000"/>
              <a:gd name="connsiteX3300" fmla="*/ 9788186 w 12192000"/>
              <a:gd name="connsiteY3300" fmla="*/ 6424284 h 6858000"/>
              <a:gd name="connsiteX3301" fmla="*/ 3158213 w 12192000"/>
              <a:gd name="connsiteY3301" fmla="*/ 6424284 h 6858000"/>
              <a:gd name="connsiteX3302" fmla="*/ 3132858 w 12192000"/>
              <a:gd name="connsiteY3302" fmla="*/ 6447105 h 6858000"/>
              <a:gd name="connsiteX3303" fmla="*/ 3132973 w 12192000"/>
              <a:gd name="connsiteY3303" fmla="*/ 6447105 h 6858000"/>
              <a:gd name="connsiteX3304" fmla="*/ 3158443 w 12192000"/>
              <a:gd name="connsiteY3304" fmla="*/ 6471999 h 6858000"/>
              <a:gd name="connsiteX3305" fmla="*/ 3181379 w 12192000"/>
              <a:gd name="connsiteY3305" fmla="*/ 6445607 h 6858000"/>
              <a:gd name="connsiteX3306" fmla="*/ 3158213 w 12192000"/>
              <a:gd name="connsiteY3306" fmla="*/ 6424284 h 6858000"/>
              <a:gd name="connsiteX3307" fmla="*/ 1415711 w 12192000"/>
              <a:gd name="connsiteY3307" fmla="*/ 6424284 h 6858000"/>
              <a:gd name="connsiteX3308" fmla="*/ 1396594 w 12192000"/>
              <a:gd name="connsiteY3308" fmla="*/ 6426663 h 6858000"/>
              <a:gd name="connsiteX3309" fmla="*/ 1391063 w 12192000"/>
              <a:gd name="connsiteY3309" fmla="*/ 6446013 h 6858000"/>
              <a:gd name="connsiteX3310" fmla="*/ 1391047 w 12192000"/>
              <a:gd name="connsiteY3310" fmla="*/ 6445953 h 6858000"/>
              <a:gd name="connsiteX3311" fmla="*/ 1391047 w 12192000"/>
              <a:gd name="connsiteY3311" fmla="*/ 6446068 h 6858000"/>
              <a:gd name="connsiteX3312" fmla="*/ 1391063 w 12192000"/>
              <a:gd name="connsiteY3312" fmla="*/ 6446013 h 6858000"/>
              <a:gd name="connsiteX3313" fmla="*/ 1396277 w 12192000"/>
              <a:gd name="connsiteY3313" fmla="*/ 6465949 h 6858000"/>
              <a:gd name="connsiteX3314" fmla="*/ 1416287 w 12192000"/>
              <a:gd name="connsiteY3314" fmla="*/ 6471769 h 6858000"/>
              <a:gd name="connsiteX3315" fmla="*/ 1439914 w 12192000"/>
              <a:gd name="connsiteY3315" fmla="*/ 6445146 h 6858000"/>
              <a:gd name="connsiteX3316" fmla="*/ 1415711 w 12192000"/>
              <a:gd name="connsiteY3316" fmla="*/ 6424284 h 6858000"/>
              <a:gd name="connsiteX3317" fmla="*/ 5427607 w 12192000"/>
              <a:gd name="connsiteY3317" fmla="*/ 6424170 h 6858000"/>
              <a:gd name="connsiteX3318" fmla="*/ 5402828 w 12192000"/>
              <a:gd name="connsiteY3318" fmla="*/ 6446644 h 6858000"/>
              <a:gd name="connsiteX3319" fmla="*/ 5426340 w 12192000"/>
              <a:gd name="connsiteY3319" fmla="*/ 6471192 h 6858000"/>
              <a:gd name="connsiteX3320" fmla="*/ 5451351 w 12192000"/>
              <a:gd name="connsiteY3320" fmla="*/ 6446299 h 6858000"/>
              <a:gd name="connsiteX3321" fmla="*/ 5427607 w 12192000"/>
              <a:gd name="connsiteY3321" fmla="*/ 6424170 h 6858000"/>
              <a:gd name="connsiteX3322" fmla="*/ 4216421 w 12192000"/>
              <a:gd name="connsiteY3322" fmla="*/ 6424054 h 6858000"/>
              <a:gd name="connsiteX3323" fmla="*/ 4198065 w 12192000"/>
              <a:gd name="connsiteY3323" fmla="*/ 6425841 h 6858000"/>
              <a:gd name="connsiteX3324" fmla="*/ 4192690 w 12192000"/>
              <a:gd name="connsiteY3324" fmla="*/ 6445207 h 6858000"/>
              <a:gd name="connsiteX3325" fmla="*/ 4192675 w 12192000"/>
              <a:gd name="connsiteY3325" fmla="*/ 6445146 h 6858000"/>
              <a:gd name="connsiteX3326" fmla="*/ 4192675 w 12192000"/>
              <a:gd name="connsiteY3326" fmla="*/ 6445261 h 6858000"/>
              <a:gd name="connsiteX3327" fmla="*/ 4192690 w 12192000"/>
              <a:gd name="connsiteY3327" fmla="*/ 6445207 h 6858000"/>
              <a:gd name="connsiteX3328" fmla="*/ 4197533 w 12192000"/>
              <a:gd name="connsiteY3328" fmla="*/ 6465100 h 6858000"/>
              <a:gd name="connsiteX3329" fmla="*/ 4217340 w 12192000"/>
              <a:gd name="connsiteY3329" fmla="*/ 6471308 h 6858000"/>
              <a:gd name="connsiteX3330" fmla="*/ 4241082 w 12192000"/>
              <a:gd name="connsiteY3330" fmla="*/ 6445146 h 6858000"/>
              <a:gd name="connsiteX3331" fmla="*/ 4216421 w 12192000"/>
              <a:gd name="connsiteY3331" fmla="*/ 6424054 h 6858000"/>
              <a:gd name="connsiteX3332" fmla="*/ 5492380 w 12192000"/>
              <a:gd name="connsiteY3332" fmla="*/ 6423939 h 6858000"/>
              <a:gd name="connsiteX3333" fmla="*/ 5465065 w 12192000"/>
              <a:gd name="connsiteY3333" fmla="*/ 6447797 h 6858000"/>
              <a:gd name="connsiteX3334" fmla="*/ 5494683 w 12192000"/>
              <a:gd name="connsiteY3334" fmla="*/ 6471308 h 6858000"/>
              <a:gd name="connsiteX3335" fmla="*/ 5494800 w 12192000"/>
              <a:gd name="connsiteY3335" fmla="*/ 6471423 h 6858000"/>
              <a:gd name="connsiteX3336" fmla="*/ 5519580 w 12192000"/>
              <a:gd name="connsiteY3336" fmla="*/ 6445838 h 6858000"/>
              <a:gd name="connsiteX3337" fmla="*/ 5492380 w 12192000"/>
              <a:gd name="connsiteY3337" fmla="*/ 6423939 h 6858000"/>
              <a:gd name="connsiteX3338" fmla="*/ 4084339 w 12192000"/>
              <a:gd name="connsiteY3338" fmla="*/ 6423939 h 6858000"/>
              <a:gd name="connsiteX3339" fmla="*/ 4056449 w 12192000"/>
              <a:gd name="connsiteY3339" fmla="*/ 6447335 h 6858000"/>
              <a:gd name="connsiteX3340" fmla="*/ 4083187 w 12192000"/>
              <a:gd name="connsiteY3340" fmla="*/ 6471308 h 6858000"/>
              <a:gd name="connsiteX3341" fmla="*/ 4111194 w 12192000"/>
              <a:gd name="connsiteY3341" fmla="*/ 6445953 h 6858000"/>
              <a:gd name="connsiteX3342" fmla="*/ 4084339 w 12192000"/>
              <a:gd name="connsiteY3342" fmla="*/ 6423939 h 6858000"/>
              <a:gd name="connsiteX3343" fmla="*/ 8516259 w 12192000"/>
              <a:gd name="connsiteY3343" fmla="*/ 6423708 h 6858000"/>
              <a:gd name="connsiteX3344" fmla="*/ 8516283 w 12192000"/>
              <a:gd name="connsiteY3344" fmla="*/ 6423712 h 6858000"/>
              <a:gd name="connsiteX3345" fmla="*/ 8494390 w 12192000"/>
              <a:gd name="connsiteY3345" fmla="*/ 6424588 h 6858000"/>
              <a:gd name="connsiteX3346" fmla="*/ 8485718 w 12192000"/>
              <a:gd name="connsiteY3346" fmla="*/ 6445261 h 6858000"/>
              <a:gd name="connsiteX3347" fmla="*/ 8511995 w 12192000"/>
              <a:gd name="connsiteY3347" fmla="*/ 6471308 h 6858000"/>
              <a:gd name="connsiteX3348" fmla="*/ 8539656 w 12192000"/>
              <a:gd name="connsiteY3348" fmla="*/ 6446759 h 6858000"/>
              <a:gd name="connsiteX3349" fmla="*/ 8534354 w 12192000"/>
              <a:gd name="connsiteY3349" fmla="*/ 6426461 h 6858000"/>
              <a:gd name="connsiteX3350" fmla="*/ 8516283 w 12192000"/>
              <a:gd name="connsiteY3350" fmla="*/ 6423712 h 6858000"/>
              <a:gd name="connsiteX3351" fmla="*/ 8516374 w 12192000"/>
              <a:gd name="connsiteY3351" fmla="*/ 6423708 h 6858000"/>
              <a:gd name="connsiteX3352" fmla="*/ 143784 w 12192000"/>
              <a:gd name="connsiteY3352" fmla="*/ 6423708 h 6858000"/>
              <a:gd name="connsiteX3353" fmla="*/ 143808 w 12192000"/>
              <a:gd name="connsiteY3353" fmla="*/ 6423712 h 6858000"/>
              <a:gd name="connsiteX3354" fmla="*/ 121915 w 12192000"/>
              <a:gd name="connsiteY3354" fmla="*/ 6424588 h 6858000"/>
              <a:gd name="connsiteX3355" fmla="*/ 113243 w 12192000"/>
              <a:gd name="connsiteY3355" fmla="*/ 6445261 h 6858000"/>
              <a:gd name="connsiteX3356" fmla="*/ 139520 w 12192000"/>
              <a:gd name="connsiteY3356" fmla="*/ 6471308 h 6858000"/>
              <a:gd name="connsiteX3357" fmla="*/ 167181 w 12192000"/>
              <a:gd name="connsiteY3357" fmla="*/ 6446759 h 6858000"/>
              <a:gd name="connsiteX3358" fmla="*/ 161879 w 12192000"/>
              <a:gd name="connsiteY3358" fmla="*/ 6426461 h 6858000"/>
              <a:gd name="connsiteX3359" fmla="*/ 143808 w 12192000"/>
              <a:gd name="connsiteY3359" fmla="*/ 6423712 h 6858000"/>
              <a:gd name="connsiteX3360" fmla="*/ 143899 w 12192000"/>
              <a:gd name="connsiteY3360" fmla="*/ 6423708 h 6858000"/>
              <a:gd name="connsiteX3361" fmla="*/ 3884837 w 12192000"/>
              <a:gd name="connsiteY3361" fmla="*/ 6423593 h 6858000"/>
              <a:gd name="connsiteX3362" fmla="*/ 3858904 w 12192000"/>
              <a:gd name="connsiteY3362" fmla="*/ 6444224 h 6858000"/>
              <a:gd name="connsiteX3363" fmla="*/ 3882877 w 12192000"/>
              <a:gd name="connsiteY3363" fmla="*/ 6471077 h 6858000"/>
              <a:gd name="connsiteX3364" fmla="*/ 3907311 w 12192000"/>
              <a:gd name="connsiteY3364" fmla="*/ 6445722 h 6858000"/>
              <a:gd name="connsiteX3365" fmla="*/ 3884837 w 12192000"/>
              <a:gd name="connsiteY3365" fmla="*/ 6423593 h 6858000"/>
              <a:gd name="connsiteX3366" fmla="*/ 9660025 w 12192000"/>
              <a:gd name="connsiteY3366" fmla="*/ 6423478 h 6858000"/>
              <a:gd name="connsiteX3367" fmla="*/ 9587185 w 12192000"/>
              <a:gd name="connsiteY3367" fmla="*/ 6423824 h 6858000"/>
              <a:gd name="connsiteX3368" fmla="*/ 9511694 w 12192000"/>
              <a:gd name="connsiteY3368" fmla="*/ 6423593 h 6858000"/>
              <a:gd name="connsiteX3369" fmla="*/ 9493024 w 12192000"/>
              <a:gd name="connsiteY3369" fmla="*/ 6441112 h 6858000"/>
              <a:gd name="connsiteX3370" fmla="*/ 9493024 w 12192000"/>
              <a:gd name="connsiteY3370" fmla="*/ 6586791 h 6858000"/>
              <a:gd name="connsiteX3371" fmla="*/ 9518841 w 12192000"/>
              <a:gd name="connsiteY3371" fmla="*/ 6606614 h 6858000"/>
              <a:gd name="connsiteX3372" fmla="*/ 9540969 w 12192000"/>
              <a:gd name="connsiteY3372" fmla="*/ 6587252 h 6858000"/>
              <a:gd name="connsiteX3373" fmla="*/ 9540508 w 12192000"/>
              <a:gd name="connsiteY3373" fmla="*/ 6529972 h 6858000"/>
              <a:gd name="connsiteX3374" fmla="*/ 9552956 w 12192000"/>
              <a:gd name="connsiteY3374" fmla="*/ 6513721 h 6858000"/>
              <a:gd name="connsiteX3375" fmla="*/ 9552840 w 12192000"/>
              <a:gd name="connsiteY3375" fmla="*/ 6513951 h 6858000"/>
              <a:gd name="connsiteX3376" fmla="*/ 9560908 w 12192000"/>
              <a:gd name="connsiteY3376" fmla="*/ 6529165 h 6858000"/>
              <a:gd name="connsiteX3377" fmla="*/ 9560908 w 12192000"/>
              <a:gd name="connsiteY3377" fmla="*/ 6586445 h 6858000"/>
              <a:gd name="connsiteX3378" fmla="*/ 9579233 w 12192000"/>
              <a:gd name="connsiteY3378" fmla="*/ 6606845 h 6858000"/>
              <a:gd name="connsiteX3379" fmla="*/ 9657258 w 12192000"/>
              <a:gd name="connsiteY3379" fmla="*/ 6606729 h 6858000"/>
              <a:gd name="connsiteX3380" fmla="*/ 9676045 w 12192000"/>
              <a:gd name="connsiteY3380" fmla="*/ 6589557 h 6858000"/>
              <a:gd name="connsiteX3381" fmla="*/ 9676045 w 12192000"/>
              <a:gd name="connsiteY3381" fmla="*/ 6508880 h 6858000"/>
              <a:gd name="connsiteX3382" fmla="*/ 9657375 w 12192000"/>
              <a:gd name="connsiteY3382" fmla="*/ 6491593 h 6858000"/>
              <a:gd name="connsiteX3383" fmla="*/ 9597558 w 12192000"/>
              <a:gd name="connsiteY3383" fmla="*/ 6491708 h 6858000"/>
              <a:gd name="connsiteX3384" fmla="*/ 9582345 w 12192000"/>
              <a:gd name="connsiteY3384" fmla="*/ 6482373 h 6858000"/>
              <a:gd name="connsiteX3385" fmla="*/ 9598134 w 12192000"/>
              <a:gd name="connsiteY3385" fmla="*/ 6470847 h 6858000"/>
              <a:gd name="connsiteX3386" fmla="*/ 9660602 w 12192000"/>
              <a:gd name="connsiteY3386" fmla="*/ 6470847 h 6858000"/>
              <a:gd name="connsiteX3387" fmla="*/ 9675699 w 12192000"/>
              <a:gd name="connsiteY3387" fmla="*/ 6445261 h 6858000"/>
              <a:gd name="connsiteX3388" fmla="*/ 9660025 w 12192000"/>
              <a:gd name="connsiteY3388" fmla="*/ 6423478 h 6858000"/>
              <a:gd name="connsiteX3389" fmla="*/ 3948686 w 12192000"/>
              <a:gd name="connsiteY3389" fmla="*/ 6423478 h 6858000"/>
              <a:gd name="connsiteX3390" fmla="*/ 3926790 w 12192000"/>
              <a:gd name="connsiteY3390" fmla="*/ 6446183 h 6858000"/>
              <a:gd name="connsiteX3391" fmla="*/ 3926674 w 12192000"/>
              <a:gd name="connsiteY3391" fmla="*/ 6446183 h 6858000"/>
              <a:gd name="connsiteX3392" fmla="*/ 3951568 w 12192000"/>
              <a:gd name="connsiteY3392" fmla="*/ 6471077 h 6858000"/>
              <a:gd name="connsiteX3393" fmla="*/ 3975079 w 12192000"/>
              <a:gd name="connsiteY3393" fmla="*/ 6443878 h 6858000"/>
              <a:gd name="connsiteX3394" fmla="*/ 3948686 w 12192000"/>
              <a:gd name="connsiteY3394" fmla="*/ 6423478 h 6858000"/>
              <a:gd name="connsiteX3395" fmla="*/ 1287550 w 12192000"/>
              <a:gd name="connsiteY3395" fmla="*/ 6423478 h 6858000"/>
              <a:gd name="connsiteX3396" fmla="*/ 1214710 w 12192000"/>
              <a:gd name="connsiteY3396" fmla="*/ 6423824 h 6858000"/>
              <a:gd name="connsiteX3397" fmla="*/ 1139219 w 12192000"/>
              <a:gd name="connsiteY3397" fmla="*/ 6423593 h 6858000"/>
              <a:gd name="connsiteX3398" fmla="*/ 1120549 w 12192000"/>
              <a:gd name="connsiteY3398" fmla="*/ 6441112 h 6858000"/>
              <a:gd name="connsiteX3399" fmla="*/ 1120549 w 12192000"/>
              <a:gd name="connsiteY3399" fmla="*/ 6586791 h 6858000"/>
              <a:gd name="connsiteX3400" fmla="*/ 1146366 w 12192000"/>
              <a:gd name="connsiteY3400" fmla="*/ 6606614 h 6858000"/>
              <a:gd name="connsiteX3401" fmla="*/ 1168494 w 12192000"/>
              <a:gd name="connsiteY3401" fmla="*/ 6587252 h 6858000"/>
              <a:gd name="connsiteX3402" fmla="*/ 1168033 w 12192000"/>
              <a:gd name="connsiteY3402" fmla="*/ 6529972 h 6858000"/>
              <a:gd name="connsiteX3403" fmla="*/ 1180481 w 12192000"/>
              <a:gd name="connsiteY3403" fmla="*/ 6513721 h 6858000"/>
              <a:gd name="connsiteX3404" fmla="*/ 1180365 w 12192000"/>
              <a:gd name="connsiteY3404" fmla="*/ 6513951 h 6858000"/>
              <a:gd name="connsiteX3405" fmla="*/ 1188433 w 12192000"/>
              <a:gd name="connsiteY3405" fmla="*/ 6529165 h 6858000"/>
              <a:gd name="connsiteX3406" fmla="*/ 1188433 w 12192000"/>
              <a:gd name="connsiteY3406" fmla="*/ 6586445 h 6858000"/>
              <a:gd name="connsiteX3407" fmla="*/ 1206758 w 12192000"/>
              <a:gd name="connsiteY3407" fmla="*/ 6606845 h 6858000"/>
              <a:gd name="connsiteX3408" fmla="*/ 1284783 w 12192000"/>
              <a:gd name="connsiteY3408" fmla="*/ 6606729 h 6858000"/>
              <a:gd name="connsiteX3409" fmla="*/ 1303570 w 12192000"/>
              <a:gd name="connsiteY3409" fmla="*/ 6589557 h 6858000"/>
              <a:gd name="connsiteX3410" fmla="*/ 1303570 w 12192000"/>
              <a:gd name="connsiteY3410" fmla="*/ 6508880 h 6858000"/>
              <a:gd name="connsiteX3411" fmla="*/ 1284900 w 12192000"/>
              <a:gd name="connsiteY3411" fmla="*/ 6491593 h 6858000"/>
              <a:gd name="connsiteX3412" fmla="*/ 1225083 w 12192000"/>
              <a:gd name="connsiteY3412" fmla="*/ 6491708 h 6858000"/>
              <a:gd name="connsiteX3413" fmla="*/ 1209870 w 12192000"/>
              <a:gd name="connsiteY3413" fmla="*/ 6482373 h 6858000"/>
              <a:gd name="connsiteX3414" fmla="*/ 1225659 w 12192000"/>
              <a:gd name="connsiteY3414" fmla="*/ 6470847 h 6858000"/>
              <a:gd name="connsiteX3415" fmla="*/ 1288127 w 12192000"/>
              <a:gd name="connsiteY3415" fmla="*/ 6470847 h 6858000"/>
              <a:gd name="connsiteX3416" fmla="*/ 1303224 w 12192000"/>
              <a:gd name="connsiteY3416" fmla="*/ 6445261 h 6858000"/>
              <a:gd name="connsiteX3417" fmla="*/ 1287550 w 12192000"/>
              <a:gd name="connsiteY3417" fmla="*/ 6423478 h 6858000"/>
              <a:gd name="connsiteX3418" fmla="*/ 10187074 w 12192000"/>
              <a:gd name="connsiteY3418" fmla="*/ 6423363 h 6858000"/>
              <a:gd name="connsiteX3419" fmla="*/ 10164947 w 12192000"/>
              <a:gd name="connsiteY3419" fmla="*/ 6444800 h 6858000"/>
              <a:gd name="connsiteX3420" fmla="*/ 10186268 w 12192000"/>
              <a:gd name="connsiteY3420" fmla="*/ 6470385 h 6858000"/>
              <a:gd name="connsiteX3421" fmla="*/ 10213353 w 12192000"/>
              <a:gd name="connsiteY3421" fmla="*/ 6446759 h 6858000"/>
              <a:gd name="connsiteX3422" fmla="*/ 10213466 w 12192000"/>
              <a:gd name="connsiteY3422" fmla="*/ 6446759 h 6858000"/>
              <a:gd name="connsiteX3423" fmla="*/ 10187074 w 12192000"/>
              <a:gd name="connsiteY3423" fmla="*/ 6423363 h 6858000"/>
              <a:gd name="connsiteX3424" fmla="*/ 1814599 w 12192000"/>
              <a:gd name="connsiteY3424" fmla="*/ 6423363 h 6858000"/>
              <a:gd name="connsiteX3425" fmla="*/ 1792472 w 12192000"/>
              <a:gd name="connsiteY3425" fmla="*/ 6444800 h 6858000"/>
              <a:gd name="connsiteX3426" fmla="*/ 1813793 w 12192000"/>
              <a:gd name="connsiteY3426" fmla="*/ 6470385 h 6858000"/>
              <a:gd name="connsiteX3427" fmla="*/ 1840878 w 12192000"/>
              <a:gd name="connsiteY3427" fmla="*/ 6446759 h 6858000"/>
              <a:gd name="connsiteX3428" fmla="*/ 1840991 w 12192000"/>
              <a:gd name="connsiteY3428" fmla="*/ 6446759 h 6858000"/>
              <a:gd name="connsiteX3429" fmla="*/ 1814599 w 12192000"/>
              <a:gd name="connsiteY3429" fmla="*/ 6423363 h 6858000"/>
              <a:gd name="connsiteX3430" fmla="*/ 11459922 w 12192000"/>
              <a:gd name="connsiteY3430" fmla="*/ 6423248 h 6858000"/>
              <a:gd name="connsiteX3431" fmla="*/ 11438832 w 12192000"/>
              <a:gd name="connsiteY3431" fmla="*/ 6447335 h 6858000"/>
              <a:gd name="connsiteX3432" fmla="*/ 11463151 w 12192000"/>
              <a:gd name="connsiteY3432" fmla="*/ 6471769 h 6858000"/>
              <a:gd name="connsiteX3433" fmla="*/ 11486316 w 12192000"/>
              <a:gd name="connsiteY3433" fmla="*/ 6446875 h 6858000"/>
              <a:gd name="connsiteX3434" fmla="*/ 11459922 w 12192000"/>
              <a:gd name="connsiteY3434" fmla="*/ 6423248 h 6858000"/>
              <a:gd name="connsiteX3435" fmla="*/ 11394000 w 12192000"/>
              <a:gd name="connsiteY3435" fmla="*/ 6423248 h 6858000"/>
              <a:gd name="connsiteX3436" fmla="*/ 11369104 w 12192000"/>
              <a:gd name="connsiteY3436" fmla="*/ 6444685 h 6858000"/>
              <a:gd name="connsiteX3437" fmla="*/ 11394114 w 12192000"/>
              <a:gd name="connsiteY3437" fmla="*/ 6470732 h 6858000"/>
              <a:gd name="connsiteX3438" fmla="*/ 11417856 w 12192000"/>
              <a:gd name="connsiteY3438" fmla="*/ 6444454 h 6858000"/>
              <a:gd name="connsiteX3439" fmla="*/ 11394114 w 12192000"/>
              <a:gd name="connsiteY3439" fmla="*/ 6423248 h 6858000"/>
              <a:gd name="connsiteX3440" fmla="*/ 9718573 w 12192000"/>
              <a:gd name="connsiteY3440" fmla="*/ 6423248 h 6858000"/>
              <a:gd name="connsiteX3441" fmla="*/ 9697482 w 12192000"/>
              <a:gd name="connsiteY3441" fmla="*/ 6448142 h 6858000"/>
              <a:gd name="connsiteX3442" fmla="*/ 9721454 w 12192000"/>
              <a:gd name="connsiteY3442" fmla="*/ 6471769 h 6858000"/>
              <a:gd name="connsiteX3443" fmla="*/ 9744736 w 12192000"/>
              <a:gd name="connsiteY3443" fmla="*/ 6446875 h 6858000"/>
              <a:gd name="connsiteX3444" fmla="*/ 9718689 w 12192000"/>
              <a:gd name="connsiteY3444" fmla="*/ 6423248 h 6858000"/>
              <a:gd name="connsiteX3445" fmla="*/ 7909801 w 12192000"/>
              <a:gd name="connsiteY3445" fmla="*/ 6423248 h 6858000"/>
              <a:gd name="connsiteX3446" fmla="*/ 7880641 w 12192000"/>
              <a:gd name="connsiteY3446" fmla="*/ 6445031 h 6858000"/>
              <a:gd name="connsiteX3447" fmla="*/ 7906458 w 12192000"/>
              <a:gd name="connsiteY3447" fmla="*/ 6469925 h 6858000"/>
              <a:gd name="connsiteX3448" fmla="*/ 7934580 w 12192000"/>
              <a:gd name="connsiteY3448" fmla="*/ 6446875 h 6858000"/>
              <a:gd name="connsiteX3449" fmla="*/ 7909801 w 12192000"/>
              <a:gd name="connsiteY3449" fmla="*/ 6423248 h 6858000"/>
              <a:gd name="connsiteX3450" fmla="*/ 6703798 w 12192000"/>
              <a:gd name="connsiteY3450" fmla="*/ 6423248 h 6858000"/>
              <a:gd name="connsiteX3451" fmla="*/ 6675445 w 12192000"/>
              <a:gd name="connsiteY3451" fmla="*/ 6444224 h 6858000"/>
              <a:gd name="connsiteX3452" fmla="*/ 6698958 w 12192000"/>
              <a:gd name="connsiteY3452" fmla="*/ 6471308 h 6858000"/>
              <a:gd name="connsiteX3453" fmla="*/ 6698842 w 12192000"/>
              <a:gd name="connsiteY3453" fmla="*/ 6471423 h 6858000"/>
              <a:gd name="connsiteX3454" fmla="*/ 6723047 w 12192000"/>
              <a:gd name="connsiteY3454" fmla="*/ 6450678 h 6858000"/>
              <a:gd name="connsiteX3455" fmla="*/ 6703798 w 12192000"/>
              <a:gd name="connsiteY3455" fmla="*/ 6423248 h 6858000"/>
              <a:gd name="connsiteX3456" fmla="*/ 6563075 w 12192000"/>
              <a:gd name="connsiteY3456" fmla="*/ 6423248 h 6858000"/>
              <a:gd name="connsiteX3457" fmla="*/ 6538987 w 12192000"/>
              <a:gd name="connsiteY3457" fmla="*/ 6446414 h 6858000"/>
              <a:gd name="connsiteX3458" fmla="*/ 6563191 w 12192000"/>
              <a:gd name="connsiteY3458" fmla="*/ 6470271 h 6858000"/>
              <a:gd name="connsiteX3459" fmla="*/ 6587508 w 12192000"/>
              <a:gd name="connsiteY3459" fmla="*/ 6444685 h 6858000"/>
              <a:gd name="connsiteX3460" fmla="*/ 6563075 w 12192000"/>
              <a:gd name="connsiteY3460" fmla="*/ 6423248 h 6858000"/>
              <a:gd name="connsiteX3461" fmla="*/ 6098493 w 12192000"/>
              <a:gd name="connsiteY3461" fmla="*/ 6423248 h 6858000"/>
              <a:gd name="connsiteX3462" fmla="*/ 6070140 w 12192000"/>
              <a:gd name="connsiteY3462" fmla="*/ 6444224 h 6858000"/>
              <a:gd name="connsiteX3463" fmla="*/ 6097342 w 12192000"/>
              <a:gd name="connsiteY3463" fmla="*/ 6470271 h 6858000"/>
              <a:gd name="connsiteX3464" fmla="*/ 6124426 w 12192000"/>
              <a:gd name="connsiteY3464" fmla="*/ 6446875 h 6858000"/>
              <a:gd name="connsiteX3465" fmla="*/ 6098493 w 12192000"/>
              <a:gd name="connsiteY3465" fmla="*/ 6423248 h 6858000"/>
              <a:gd name="connsiteX3466" fmla="*/ 5895533 w 12192000"/>
              <a:gd name="connsiteY3466" fmla="*/ 6423248 h 6858000"/>
              <a:gd name="connsiteX3467" fmla="*/ 5872598 w 12192000"/>
              <a:gd name="connsiteY3467" fmla="*/ 6444570 h 6858000"/>
              <a:gd name="connsiteX3468" fmla="*/ 5872598 w 12192000"/>
              <a:gd name="connsiteY3468" fmla="*/ 6585178 h 6858000"/>
              <a:gd name="connsiteX3469" fmla="*/ 5898877 w 12192000"/>
              <a:gd name="connsiteY3469" fmla="*/ 6606614 h 6858000"/>
              <a:gd name="connsiteX3470" fmla="*/ 5920198 w 12192000"/>
              <a:gd name="connsiteY3470" fmla="*/ 6583910 h 6858000"/>
              <a:gd name="connsiteX3471" fmla="*/ 5920198 w 12192000"/>
              <a:gd name="connsiteY3471" fmla="*/ 6529281 h 6858000"/>
              <a:gd name="connsiteX3472" fmla="*/ 5928265 w 12192000"/>
              <a:gd name="connsiteY3472" fmla="*/ 6513605 h 6858000"/>
              <a:gd name="connsiteX3473" fmla="*/ 5928149 w 12192000"/>
              <a:gd name="connsiteY3473" fmla="*/ 6513721 h 6858000"/>
              <a:gd name="connsiteX3474" fmla="*/ 5940942 w 12192000"/>
              <a:gd name="connsiteY3474" fmla="*/ 6529396 h 6858000"/>
              <a:gd name="connsiteX3475" fmla="*/ 5940712 w 12192000"/>
              <a:gd name="connsiteY3475" fmla="*/ 6589327 h 6858000"/>
              <a:gd name="connsiteX3476" fmla="*/ 5956962 w 12192000"/>
              <a:gd name="connsiteY3476" fmla="*/ 6606614 h 6858000"/>
              <a:gd name="connsiteX3477" fmla="*/ 6040290 w 12192000"/>
              <a:gd name="connsiteY3477" fmla="*/ 6606384 h 6858000"/>
              <a:gd name="connsiteX3478" fmla="*/ 6055735 w 12192000"/>
              <a:gd name="connsiteY3478" fmla="*/ 6591171 h 6858000"/>
              <a:gd name="connsiteX3479" fmla="*/ 6055848 w 12192000"/>
              <a:gd name="connsiteY3479" fmla="*/ 6507843 h 6858000"/>
              <a:gd name="connsiteX3480" fmla="*/ 6039137 w 12192000"/>
              <a:gd name="connsiteY3480" fmla="*/ 6491247 h 6858000"/>
              <a:gd name="connsiteX3481" fmla="*/ 5974018 w 12192000"/>
              <a:gd name="connsiteY3481" fmla="*/ 6491477 h 6858000"/>
              <a:gd name="connsiteX3482" fmla="*/ 5957654 w 12192000"/>
              <a:gd name="connsiteY3482" fmla="*/ 6479607 h 6858000"/>
              <a:gd name="connsiteX3483" fmla="*/ 5973442 w 12192000"/>
              <a:gd name="connsiteY3483" fmla="*/ 6470732 h 6858000"/>
              <a:gd name="connsiteX3484" fmla="*/ 6035912 w 12192000"/>
              <a:gd name="connsiteY3484" fmla="*/ 6470847 h 6858000"/>
              <a:gd name="connsiteX3485" fmla="*/ 6055848 w 12192000"/>
              <a:gd name="connsiteY3485" fmla="*/ 6444109 h 6858000"/>
              <a:gd name="connsiteX3486" fmla="*/ 6036139 w 12192000"/>
              <a:gd name="connsiteY3486" fmla="*/ 6423248 h 6858000"/>
              <a:gd name="connsiteX3487" fmla="*/ 5965839 w 12192000"/>
              <a:gd name="connsiteY3487" fmla="*/ 6423593 h 6858000"/>
              <a:gd name="connsiteX3488" fmla="*/ 5895533 w 12192000"/>
              <a:gd name="connsiteY3488" fmla="*/ 6423248 h 6858000"/>
              <a:gd name="connsiteX3489" fmla="*/ 3087447 w 12192000"/>
              <a:gd name="connsiteY3489" fmla="*/ 6423248 h 6858000"/>
              <a:gd name="connsiteX3490" fmla="*/ 3066357 w 12192000"/>
              <a:gd name="connsiteY3490" fmla="*/ 6447335 h 6858000"/>
              <a:gd name="connsiteX3491" fmla="*/ 3090676 w 12192000"/>
              <a:gd name="connsiteY3491" fmla="*/ 6471769 h 6858000"/>
              <a:gd name="connsiteX3492" fmla="*/ 3113841 w 12192000"/>
              <a:gd name="connsiteY3492" fmla="*/ 6446875 h 6858000"/>
              <a:gd name="connsiteX3493" fmla="*/ 3087447 w 12192000"/>
              <a:gd name="connsiteY3493" fmla="*/ 6423248 h 6858000"/>
              <a:gd name="connsiteX3494" fmla="*/ 3021525 w 12192000"/>
              <a:gd name="connsiteY3494" fmla="*/ 6423248 h 6858000"/>
              <a:gd name="connsiteX3495" fmla="*/ 2996629 w 12192000"/>
              <a:gd name="connsiteY3495" fmla="*/ 6444685 h 6858000"/>
              <a:gd name="connsiteX3496" fmla="*/ 3021639 w 12192000"/>
              <a:gd name="connsiteY3496" fmla="*/ 6470732 h 6858000"/>
              <a:gd name="connsiteX3497" fmla="*/ 3045381 w 12192000"/>
              <a:gd name="connsiteY3497" fmla="*/ 6444454 h 6858000"/>
              <a:gd name="connsiteX3498" fmla="*/ 3021639 w 12192000"/>
              <a:gd name="connsiteY3498" fmla="*/ 6423248 h 6858000"/>
              <a:gd name="connsiteX3499" fmla="*/ 1346098 w 12192000"/>
              <a:gd name="connsiteY3499" fmla="*/ 6423248 h 6858000"/>
              <a:gd name="connsiteX3500" fmla="*/ 1325007 w 12192000"/>
              <a:gd name="connsiteY3500" fmla="*/ 6448142 h 6858000"/>
              <a:gd name="connsiteX3501" fmla="*/ 1348979 w 12192000"/>
              <a:gd name="connsiteY3501" fmla="*/ 6471769 h 6858000"/>
              <a:gd name="connsiteX3502" fmla="*/ 1372261 w 12192000"/>
              <a:gd name="connsiteY3502" fmla="*/ 6446875 h 6858000"/>
              <a:gd name="connsiteX3503" fmla="*/ 1346214 w 12192000"/>
              <a:gd name="connsiteY3503" fmla="*/ 6423248 h 6858000"/>
              <a:gd name="connsiteX3504" fmla="*/ 11061956 w 12192000"/>
              <a:gd name="connsiteY3504" fmla="*/ 6423132 h 6858000"/>
              <a:gd name="connsiteX3505" fmla="*/ 11035678 w 12192000"/>
              <a:gd name="connsiteY3505" fmla="*/ 6446759 h 6858000"/>
              <a:gd name="connsiteX3506" fmla="*/ 11040418 w 12192000"/>
              <a:gd name="connsiteY3506" fmla="*/ 6465560 h 6858000"/>
              <a:gd name="connsiteX3507" fmla="*/ 11059028 w 12192000"/>
              <a:gd name="connsiteY3507" fmla="*/ 6471639 h 6858000"/>
              <a:gd name="connsiteX3508" fmla="*/ 11058960 w 12192000"/>
              <a:gd name="connsiteY3508" fmla="*/ 6471654 h 6858000"/>
              <a:gd name="connsiteX3509" fmla="*/ 11059075 w 12192000"/>
              <a:gd name="connsiteY3509" fmla="*/ 6471654 h 6858000"/>
              <a:gd name="connsiteX3510" fmla="*/ 11059028 w 12192000"/>
              <a:gd name="connsiteY3510" fmla="*/ 6471639 h 6858000"/>
              <a:gd name="connsiteX3511" fmla="*/ 11079762 w 12192000"/>
              <a:gd name="connsiteY3511" fmla="*/ 6466857 h 6858000"/>
              <a:gd name="connsiteX3512" fmla="*/ 11082932 w 12192000"/>
              <a:gd name="connsiteY3512" fmla="*/ 6445722 h 6858000"/>
              <a:gd name="connsiteX3513" fmla="*/ 11061956 w 12192000"/>
              <a:gd name="connsiteY3513" fmla="*/ 6423132 h 6858000"/>
              <a:gd name="connsiteX3514" fmla="*/ 10991999 w 12192000"/>
              <a:gd name="connsiteY3514" fmla="*/ 6423132 h 6858000"/>
              <a:gd name="connsiteX3515" fmla="*/ 10969293 w 12192000"/>
              <a:gd name="connsiteY3515" fmla="*/ 6445031 h 6858000"/>
              <a:gd name="connsiteX3516" fmla="*/ 10989578 w 12192000"/>
              <a:gd name="connsiteY3516" fmla="*/ 6471423 h 6858000"/>
              <a:gd name="connsiteX3517" fmla="*/ 11017008 w 12192000"/>
              <a:gd name="connsiteY3517" fmla="*/ 6448027 h 6858000"/>
              <a:gd name="connsiteX3518" fmla="*/ 10991999 w 12192000"/>
              <a:gd name="connsiteY3518" fmla="*/ 6423132 h 6858000"/>
              <a:gd name="connsiteX3519" fmla="*/ 10925728 w 12192000"/>
              <a:gd name="connsiteY3519" fmla="*/ 6423132 h 6858000"/>
              <a:gd name="connsiteX3520" fmla="*/ 10900256 w 12192000"/>
              <a:gd name="connsiteY3520" fmla="*/ 6447566 h 6858000"/>
              <a:gd name="connsiteX3521" fmla="*/ 10924575 w 12192000"/>
              <a:gd name="connsiteY3521" fmla="*/ 6471538 h 6858000"/>
              <a:gd name="connsiteX3522" fmla="*/ 10947857 w 12192000"/>
              <a:gd name="connsiteY3522" fmla="*/ 6446068 h 6858000"/>
              <a:gd name="connsiteX3523" fmla="*/ 10925728 w 12192000"/>
              <a:gd name="connsiteY3523" fmla="*/ 6423132 h 6858000"/>
              <a:gd name="connsiteX3524" fmla="*/ 9854571 w 12192000"/>
              <a:gd name="connsiteY3524" fmla="*/ 6423132 h 6858000"/>
              <a:gd name="connsiteX3525" fmla="*/ 9824952 w 12192000"/>
              <a:gd name="connsiteY3525" fmla="*/ 6445492 h 6858000"/>
              <a:gd name="connsiteX3526" fmla="*/ 9830628 w 12192000"/>
              <a:gd name="connsiteY3526" fmla="*/ 6465618 h 6858000"/>
              <a:gd name="connsiteX3527" fmla="*/ 9850264 w 12192000"/>
              <a:gd name="connsiteY3527" fmla="*/ 6470605 h 6858000"/>
              <a:gd name="connsiteX3528" fmla="*/ 9850192 w 12192000"/>
              <a:gd name="connsiteY3528" fmla="*/ 6470616 h 6858000"/>
              <a:gd name="connsiteX3529" fmla="*/ 9850307 w 12192000"/>
              <a:gd name="connsiteY3529" fmla="*/ 6470616 h 6858000"/>
              <a:gd name="connsiteX3530" fmla="*/ 9850264 w 12192000"/>
              <a:gd name="connsiteY3530" fmla="*/ 6470605 h 6858000"/>
              <a:gd name="connsiteX3531" fmla="*/ 9871441 w 12192000"/>
              <a:gd name="connsiteY3531" fmla="*/ 6467318 h 6858000"/>
              <a:gd name="connsiteX3532" fmla="*/ 9879466 w 12192000"/>
              <a:gd name="connsiteY3532" fmla="*/ 6446644 h 6858000"/>
              <a:gd name="connsiteX3533" fmla="*/ 9854571 w 12192000"/>
              <a:gd name="connsiteY3533" fmla="*/ 6423132 h 6858000"/>
              <a:gd name="connsiteX3534" fmla="*/ 8580800 w 12192000"/>
              <a:gd name="connsiteY3534" fmla="*/ 6423132 h 6858000"/>
              <a:gd name="connsiteX3535" fmla="*/ 8553254 w 12192000"/>
              <a:gd name="connsiteY3535" fmla="*/ 6444916 h 6858000"/>
              <a:gd name="connsiteX3536" fmla="*/ 8558888 w 12192000"/>
              <a:gd name="connsiteY3536" fmla="*/ 6465878 h 6858000"/>
              <a:gd name="connsiteX3537" fmla="*/ 8579589 w 12192000"/>
              <a:gd name="connsiteY3537" fmla="*/ 6471867 h 6858000"/>
              <a:gd name="connsiteX3538" fmla="*/ 8579532 w 12192000"/>
              <a:gd name="connsiteY3538" fmla="*/ 6471884 h 6858000"/>
              <a:gd name="connsiteX3539" fmla="*/ 8579648 w 12192000"/>
              <a:gd name="connsiteY3539" fmla="*/ 6471884 h 6858000"/>
              <a:gd name="connsiteX3540" fmla="*/ 8579589 w 12192000"/>
              <a:gd name="connsiteY3540" fmla="*/ 6471867 h 6858000"/>
              <a:gd name="connsiteX3541" fmla="*/ 8598736 w 12192000"/>
              <a:gd name="connsiteY3541" fmla="*/ 6466108 h 6858000"/>
              <a:gd name="connsiteX3542" fmla="*/ 8601085 w 12192000"/>
              <a:gd name="connsiteY3542" fmla="*/ 6447451 h 6858000"/>
              <a:gd name="connsiteX3543" fmla="*/ 8580800 w 12192000"/>
              <a:gd name="connsiteY3543" fmla="*/ 6423132 h 6858000"/>
              <a:gd name="connsiteX3544" fmla="*/ 8452986 w 12192000"/>
              <a:gd name="connsiteY3544" fmla="*/ 6423132 h 6858000"/>
              <a:gd name="connsiteX3545" fmla="*/ 8304310 w 12192000"/>
              <a:gd name="connsiteY3545" fmla="*/ 6423363 h 6858000"/>
              <a:gd name="connsiteX3546" fmla="*/ 8287944 w 12192000"/>
              <a:gd name="connsiteY3546" fmla="*/ 6439614 h 6858000"/>
              <a:gd name="connsiteX3547" fmla="*/ 8288174 w 12192000"/>
              <a:gd name="connsiteY3547" fmla="*/ 6512568 h 6858000"/>
              <a:gd name="connsiteX3548" fmla="*/ 8287944 w 12192000"/>
              <a:gd name="connsiteY3548" fmla="*/ 6588174 h 6858000"/>
              <a:gd name="connsiteX3549" fmla="*/ 8308229 w 12192000"/>
              <a:gd name="connsiteY3549" fmla="*/ 6606153 h 6858000"/>
              <a:gd name="connsiteX3550" fmla="*/ 8335428 w 12192000"/>
              <a:gd name="connsiteY3550" fmla="*/ 6588866 h 6858000"/>
              <a:gd name="connsiteX3551" fmla="*/ 8335428 w 12192000"/>
              <a:gd name="connsiteY3551" fmla="*/ 6528935 h 6858000"/>
              <a:gd name="connsiteX3552" fmla="*/ 8335428 w 12192000"/>
              <a:gd name="connsiteY3552" fmla="*/ 6528818 h 6858000"/>
              <a:gd name="connsiteX3553" fmla="*/ 8344763 w 12192000"/>
              <a:gd name="connsiteY3553" fmla="*/ 6513490 h 6858000"/>
              <a:gd name="connsiteX3554" fmla="*/ 8355367 w 12192000"/>
              <a:gd name="connsiteY3554" fmla="*/ 6528242 h 6858000"/>
              <a:gd name="connsiteX3555" fmla="*/ 8355367 w 12192000"/>
              <a:gd name="connsiteY3555" fmla="*/ 6585638 h 6858000"/>
              <a:gd name="connsiteX3556" fmla="*/ 8374383 w 12192000"/>
              <a:gd name="connsiteY3556" fmla="*/ 6606269 h 6858000"/>
              <a:gd name="connsiteX3557" fmla="*/ 8452640 w 12192000"/>
              <a:gd name="connsiteY3557" fmla="*/ 6606269 h 6858000"/>
              <a:gd name="connsiteX3558" fmla="*/ 8470965 w 12192000"/>
              <a:gd name="connsiteY3558" fmla="*/ 6587944 h 6858000"/>
              <a:gd name="connsiteX3559" fmla="*/ 8471080 w 12192000"/>
              <a:gd name="connsiteY3559" fmla="*/ 6509802 h 6858000"/>
              <a:gd name="connsiteX3560" fmla="*/ 8450334 w 12192000"/>
              <a:gd name="connsiteY3560" fmla="*/ 6490901 h 6858000"/>
              <a:gd name="connsiteX3561" fmla="*/ 8387752 w 12192000"/>
              <a:gd name="connsiteY3561" fmla="*/ 6490901 h 6858000"/>
              <a:gd name="connsiteX3562" fmla="*/ 8372078 w 12192000"/>
              <a:gd name="connsiteY3562" fmla="*/ 6482258 h 6858000"/>
              <a:gd name="connsiteX3563" fmla="*/ 8387983 w 12192000"/>
              <a:gd name="connsiteY3563" fmla="*/ 6470616 h 6858000"/>
              <a:gd name="connsiteX3564" fmla="*/ 8453216 w 12192000"/>
              <a:gd name="connsiteY3564" fmla="*/ 6470616 h 6858000"/>
              <a:gd name="connsiteX3565" fmla="*/ 8471080 w 12192000"/>
              <a:gd name="connsiteY3565" fmla="*/ 6446529 h 6858000"/>
              <a:gd name="connsiteX3566" fmla="*/ 8452986 w 12192000"/>
              <a:gd name="connsiteY3566" fmla="*/ 6423132 h 6858000"/>
              <a:gd name="connsiteX3567" fmla="*/ 6160844 w 12192000"/>
              <a:gd name="connsiteY3567" fmla="*/ 6423132 h 6858000"/>
              <a:gd name="connsiteX3568" fmla="*/ 6139521 w 12192000"/>
              <a:gd name="connsiteY3568" fmla="*/ 6446990 h 6858000"/>
              <a:gd name="connsiteX3569" fmla="*/ 6163610 w 12192000"/>
              <a:gd name="connsiteY3569" fmla="*/ 6471538 h 6858000"/>
              <a:gd name="connsiteX3570" fmla="*/ 6187124 w 12192000"/>
              <a:gd name="connsiteY3570" fmla="*/ 6446759 h 6858000"/>
              <a:gd name="connsiteX3571" fmla="*/ 6160844 w 12192000"/>
              <a:gd name="connsiteY3571" fmla="*/ 6423132 h 6858000"/>
              <a:gd name="connsiteX3572" fmla="*/ 4153147 w 12192000"/>
              <a:gd name="connsiteY3572" fmla="*/ 6423132 h 6858000"/>
              <a:gd name="connsiteX3573" fmla="*/ 4153193 w 12192000"/>
              <a:gd name="connsiteY3573" fmla="*/ 6423139 h 6858000"/>
              <a:gd name="connsiteX3574" fmla="*/ 4132589 w 12192000"/>
              <a:gd name="connsiteY3574" fmla="*/ 6425380 h 6858000"/>
              <a:gd name="connsiteX3575" fmla="*/ 4124794 w 12192000"/>
              <a:gd name="connsiteY3575" fmla="*/ 6445953 h 6858000"/>
              <a:gd name="connsiteX3576" fmla="*/ 4151763 w 12192000"/>
              <a:gd name="connsiteY3576" fmla="*/ 6470040 h 6858000"/>
              <a:gd name="connsiteX3577" fmla="*/ 4178847 w 12192000"/>
              <a:gd name="connsiteY3577" fmla="*/ 6446183 h 6858000"/>
              <a:gd name="connsiteX3578" fmla="*/ 4172609 w 12192000"/>
              <a:gd name="connsiteY3578" fmla="*/ 6426359 h 6858000"/>
              <a:gd name="connsiteX3579" fmla="*/ 4153193 w 12192000"/>
              <a:gd name="connsiteY3579" fmla="*/ 6423139 h 6858000"/>
              <a:gd name="connsiteX3580" fmla="*/ 4153261 w 12192000"/>
              <a:gd name="connsiteY3580" fmla="*/ 6423132 h 6858000"/>
              <a:gd name="connsiteX3581" fmla="*/ 2689481 w 12192000"/>
              <a:gd name="connsiteY3581" fmla="*/ 6423132 h 6858000"/>
              <a:gd name="connsiteX3582" fmla="*/ 2663203 w 12192000"/>
              <a:gd name="connsiteY3582" fmla="*/ 6446759 h 6858000"/>
              <a:gd name="connsiteX3583" fmla="*/ 2667943 w 12192000"/>
              <a:gd name="connsiteY3583" fmla="*/ 6465560 h 6858000"/>
              <a:gd name="connsiteX3584" fmla="*/ 2686553 w 12192000"/>
              <a:gd name="connsiteY3584" fmla="*/ 6471639 h 6858000"/>
              <a:gd name="connsiteX3585" fmla="*/ 2686485 w 12192000"/>
              <a:gd name="connsiteY3585" fmla="*/ 6471654 h 6858000"/>
              <a:gd name="connsiteX3586" fmla="*/ 2686600 w 12192000"/>
              <a:gd name="connsiteY3586" fmla="*/ 6471654 h 6858000"/>
              <a:gd name="connsiteX3587" fmla="*/ 2686553 w 12192000"/>
              <a:gd name="connsiteY3587" fmla="*/ 6471639 h 6858000"/>
              <a:gd name="connsiteX3588" fmla="*/ 2707287 w 12192000"/>
              <a:gd name="connsiteY3588" fmla="*/ 6466857 h 6858000"/>
              <a:gd name="connsiteX3589" fmla="*/ 2710457 w 12192000"/>
              <a:gd name="connsiteY3589" fmla="*/ 6445722 h 6858000"/>
              <a:gd name="connsiteX3590" fmla="*/ 2689481 w 12192000"/>
              <a:gd name="connsiteY3590" fmla="*/ 6423132 h 6858000"/>
              <a:gd name="connsiteX3591" fmla="*/ 2619524 w 12192000"/>
              <a:gd name="connsiteY3591" fmla="*/ 6423132 h 6858000"/>
              <a:gd name="connsiteX3592" fmla="*/ 2596818 w 12192000"/>
              <a:gd name="connsiteY3592" fmla="*/ 6445031 h 6858000"/>
              <a:gd name="connsiteX3593" fmla="*/ 2617103 w 12192000"/>
              <a:gd name="connsiteY3593" fmla="*/ 6471423 h 6858000"/>
              <a:gd name="connsiteX3594" fmla="*/ 2644533 w 12192000"/>
              <a:gd name="connsiteY3594" fmla="*/ 6448027 h 6858000"/>
              <a:gd name="connsiteX3595" fmla="*/ 2619524 w 12192000"/>
              <a:gd name="connsiteY3595" fmla="*/ 6423132 h 6858000"/>
              <a:gd name="connsiteX3596" fmla="*/ 2553253 w 12192000"/>
              <a:gd name="connsiteY3596" fmla="*/ 6423132 h 6858000"/>
              <a:gd name="connsiteX3597" fmla="*/ 2527781 w 12192000"/>
              <a:gd name="connsiteY3597" fmla="*/ 6447566 h 6858000"/>
              <a:gd name="connsiteX3598" fmla="*/ 2552100 w 12192000"/>
              <a:gd name="connsiteY3598" fmla="*/ 6471538 h 6858000"/>
              <a:gd name="connsiteX3599" fmla="*/ 2575382 w 12192000"/>
              <a:gd name="connsiteY3599" fmla="*/ 6446068 h 6858000"/>
              <a:gd name="connsiteX3600" fmla="*/ 2553253 w 12192000"/>
              <a:gd name="connsiteY3600" fmla="*/ 6423132 h 6858000"/>
              <a:gd name="connsiteX3601" fmla="*/ 1482096 w 12192000"/>
              <a:gd name="connsiteY3601" fmla="*/ 6423132 h 6858000"/>
              <a:gd name="connsiteX3602" fmla="*/ 1452477 w 12192000"/>
              <a:gd name="connsiteY3602" fmla="*/ 6445492 h 6858000"/>
              <a:gd name="connsiteX3603" fmla="*/ 1458153 w 12192000"/>
              <a:gd name="connsiteY3603" fmla="*/ 6465618 h 6858000"/>
              <a:gd name="connsiteX3604" fmla="*/ 1477789 w 12192000"/>
              <a:gd name="connsiteY3604" fmla="*/ 6470605 h 6858000"/>
              <a:gd name="connsiteX3605" fmla="*/ 1477717 w 12192000"/>
              <a:gd name="connsiteY3605" fmla="*/ 6470616 h 6858000"/>
              <a:gd name="connsiteX3606" fmla="*/ 1477832 w 12192000"/>
              <a:gd name="connsiteY3606" fmla="*/ 6470616 h 6858000"/>
              <a:gd name="connsiteX3607" fmla="*/ 1477789 w 12192000"/>
              <a:gd name="connsiteY3607" fmla="*/ 6470605 h 6858000"/>
              <a:gd name="connsiteX3608" fmla="*/ 1498966 w 12192000"/>
              <a:gd name="connsiteY3608" fmla="*/ 6467318 h 6858000"/>
              <a:gd name="connsiteX3609" fmla="*/ 1506991 w 12192000"/>
              <a:gd name="connsiteY3609" fmla="*/ 6446644 h 6858000"/>
              <a:gd name="connsiteX3610" fmla="*/ 1482096 w 12192000"/>
              <a:gd name="connsiteY3610" fmla="*/ 6423132 h 6858000"/>
              <a:gd name="connsiteX3611" fmla="*/ 208325 w 12192000"/>
              <a:gd name="connsiteY3611" fmla="*/ 6423132 h 6858000"/>
              <a:gd name="connsiteX3612" fmla="*/ 180779 w 12192000"/>
              <a:gd name="connsiteY3612" fmla="*/ 6444916 h 6858000"/>
              <a:gd name="connsiteX3613" fmla="*/ 186413 w 12192000"/>
              <a:gd name="connsiteY3613" fmla="*/ 6465878 h 6858000"/>
              <a:gd name="connsiteX3614" fmla="*/ 207114 w 12192000"/>
              <a:gd name="connsiteY3614" fmla="*/ 6471867 h 6858000"/>
              <a:gd name="connsiteX3615" fmla="*/ 207057 w 12192000"/>
              <a:gd name="connsiteY3615" fmla="*/ 6471884 h 6858000"/>
              <a:gd name="connsiteX3616" fmla="*/ 207173 w 12192000"/>
              <a:gd name="connsiteY3616" fmla="*/ 6471884 h 6858000"/>
              <a:gd name="connsiteX3617" fmla="*/ 207114 w 12192000"/>
              <a:gd name="connsiteY3617" fmla="*/ 6471867 h 6858000"/>
              <a:gd name="connsiteX3618" fmla="*/ 226261 w 12192000"/>
              <a:gd name="connsiteY3618" fmla="*/ 6466108 h 6858000"/>
              <a:gd name="connsiteX3619" fmla="*/ 228610 w 12192000"/>
              <a:gd name="connsiteY3619" fmla="*/ 6447451 h 6858000"/>
              <a:gd name="connsiteX3620" fmla="*/ 208325 w 12192000"/>
              <a:gd name="connsiteY3620" fmla="*/ 6423132 h 6858000"/>
              <a:gd name="connsiteX3621" fmla="*/ 11325193 w 12192000"/>
              <a:gd name="connsiteY3621" fmla="*/ 6423017 h 6858000"/>
              <a:gd name="connsiteX3622" fmla="*/ 11301912 w 12192000"/>
              <a:gd name="connsiteY3622" fmla="*/ 6444339 h 6858000"/>
              <a:gd name="connsiteX3623" fmla="*/ 11324962 w 12192000"/>
              <a:gd name="connsiteY3623" fmla="*/ 6470501 h 6858000"/>
              <a:gd name="connsiteX3624" fmla="*/ 11350780 w 12192000"/>
              <a:gd name="connsiteY3624" fmla="*/ 6445953 h 6858000"/>
              <a:gd name="connsiteX3625" fmla="*/ 11325193 w 12192000"/>
              <a:gd name="connsiteY3625" fmla="*/ 6423017 h 6858000"/>
              <a:gd name="connsiteX3626" fmla="*/ 11263072 w 12192000"/>
              <a:gd name="connsiteY3626" fmla="*/ 6423017 h 6858000"/>
              <a:gd name="connsiteX3627" fmla="*/ 11233452 w 12192000"/>
              <a:gd name="connsiteY3627" fmla="*/ 6443187 h 6858000"/>
              <a:gd name="connsiteX3628" fmla="*/ 11259500 w 12192000"/>
              <a:gd name="connsiteY3628" fmla="*/ 6470616 h 6858000"/>
              <a:gd name="connsiteX3629" fmla="*/ 11259614 w 12192000"/>
              <a:gd name="connsiteY3629" fmla="*/ 6470616 h 6858000"/>
              <a:gd name="connsiteX3630" fmla="*/ 11288197 w 12192000"/>
              <a:gd name="connsiteY3630" fmla="*/ 6445838 h 6858000"/>
              <a:gd name="connsiteX3631" fmla="*/ 11263072 w 12192000"/>
              <a:gd name="connsiteY3631" fmla="*/ 6423017 h 6858000"/>
              <a:gd name="connsiteX3632" fmla="*/ 10868217 w 12192000"/>
              <a:gd name="connsiteY3632" fmla="*/ 6423017 h 6858000"/>
              <a:gd name="connsiteX3633" fmla="*/ 10795262 w 12192000"/>
              <a:gd name="connsiteY3633" fmla="*/ 6423478 h 6858000"/>
              <a:gd name="connsiteX3634" fmla="*/ 10719772 w 12192000"/>
              <a:gd name="connsiteY3634" fmla="*/ 6423478 h 6858000"/>
              <a:gd name="connsiteX3635" fmla="*/ 10703290 w 12192000"/>
              <a:gd name="connsiteY3635" fmla="*/ 6437655 h 6858000"/>
              <a:gd name="connsiteX3636" fmla="*/ 10703290 w 12192000"/>
              <a:gd name="connsiteY3636" fmla="*/ 6591286 h 6858000"/>
              <a:gd name="connsiteX3637" fmla="*/ 10730029 w 12192000"/>
              <a:gd name="connsiteY3637" fmla="*/ 6606038 h 6858000"/>
              <a:gd name="connsiteX3638" fmla="*/ 10750314 w 12192000"/>
              <a:gd name="connsiteY3638" fmla="*/ 6590940 h 6858000"/>
              <a:gd name="connsiteX3639" fmla="*/ 10750314 w 12192000"/>
              <a:gd name="connsiteY3639" fmla="*/ 6528474 h 6858000"/>
              <a:gd name="connsiteX3640" fmla="*/ 10756768 w 12192000"/>
              <a:gd name="connsiteY3640" fmla="*/ 6514297 h 6858000"/>
              <a:gd name="connsiteX3641" fmla="*/ 10756882 w 12192000"/>
              <a:gd name="connsiteY3641" fmla="*/ 6514067 h 6858000"/>
              <a:gd name="connsiteX3642" fmla="*/ 10765643 w 12192000"/>
              <a:gd name="connsiteY3642" fmla="*/ 6527435 h 6858000"/>
              <a:gd name="connsiteX3643" fmla="*/ 10765643 w 12192000"/>
              <a:gd name="connsiteY3643" fmla="*/ 6587367 h 6858000"/>
              <a:gd name="connsiteX3644" fmla="*/ 10783967 w 12192000"/>
              <a:gd name="connsiteY3644" fmla="*/ 6606269 h 6858000"/>
              <a:gd name="connsiteX3645" fmla="*/ 10867295 w 12192000"/>
              <a:gd name="connsiteY3645" fmla="*/ 6606499 h 6858000"/>
              <a:gd name="connsiteX3646" fmla="*/ 10886082 w 12192000"/>
              <a:gd name="connsiteY3646" fmla="*/ 6588981 h 6858000"/>
              <a:gd name="connsiteX3647" fmla="*/ 10886082 w 12192000"/>
              <a:gd name="connsiteY3647" fmla="*/ 6508304 h 6858000"/>
              <a:gd name="connsiteX3648" fmla="*/ 10867641 w 12192000"/>
              <a:gd name="connsiteY3648" fmla="*/ 6490901 h 6858000"/>
              <a:gd name="connsiteX3649" fmla="*/ 10802524 w 12192000"/>
              <a:gd name="connsiteY3649" fmla="*/ 6491132 h 6858000"/>
              <a:gd name="connsiteX3650" fmla="*/ 10787540 w 12192000"/>
              <a:gd name="connsiteY3650" fmla="*/ 6480990 h 6858000"/>
              <a:gd name="connsiteX3651" fmla="*/ 10802062 w 12192000"/>
              <a:gd name="connsiteY3651" fmla="*/ 6470616 h 6858000"/>
              <a:gd name="connsiteX3652" fmla="*/ 10867180 w 12192000"/>
              <a:gd name="connsiteY3652" fmla="*/ 6470616 h 6858000"/>
              <a:gd name="connsiteX3653" fmla="*/ 10885966 w 12192000"/>
              <a:gd name="connsiteY3653" fmla="*/ 6445722 h 6858000"/>
              <a:gd name="connsiteX3654" fmla="*/ 10868217 w 12192000"/>
              <a:gd name="connsiteY3654" fmla="*/ 6423017 h 6858000"/>
              <a:gd name="connsiteX3655" fmla="*/ 10254612 w 12192000"/>
              <a:gd name="connsiteY3655" fmla="*/ 6423017 h 6858000"/>
              <a:gd name="connsiteX3656" fmla="*/ 10227067 w 12192000"/>
              <a:gd name="connsiteY3656" fmla="*/ 6445607 h 6858000"/>
              <a:gd name="connsiteX3657" fmla="*/ 10254728 w 12192000"/>
              <a:gd name="connsiteY3657" fmla="*/ 6470155 h 6858000"/>
              <a:gd name="connsiteX3658" fmla="*/ 10281120 w 12192000"/>
              <a:gd name="connsiteY3658" fmla="*/ 6444339 h 6858000"/>
              <a:gd name="connsiteX3659" fmla="*/ 10254612 w 12192000"/>
              <a:gd name="connsiteY3659" fmla="*/ 6423017 h 6858000"/>
              <a:gd name="connsiteX3660" fmla="*/ 8844729 w 12192000"/>
              <a:gd name="connsiteY3660" fmla="*/ 6423017 h 6858000"/>
              <a:gd name="connsiteX3661" fmla="*/ 8818796 w 12192000"/>
              <a:gd name="connsiteY3661" fmla="*/ 6446990 h 6858000"/>
              <a:gd name="connsiteX3662" fmla="*/ 8845190 w 12192000"/>
              <a:gd name="connsiteY3662" fmla="*/ 6469925 h 6858000"/>
              <a:gd name="connsiteX3663" fmla="*/ 8845305 w 12192000"/>
              <a:gd name="connsiteY3663" fmla="*/ 6470040 h 6858000"/>
              <a:gd name="connsiteX3664" fmla="*/ 8872851 w 12192000"/>
              <a:gd name="connsiteY3664" fmla="*/ 6445492 h 6858000"/>
              <a:gd name="connsiteX3665" fmla="*/ 8844729 w 12192000"/>
              <a:gd name="connsiteY3665" fmla="*/ 6423017 h 6858000"/>
              <a:gd name="connsiteX3666" fmla="*/ 6497035 w 12192000"/>
              <a:gd name="connsiteY3666" fmla="*/ 6423017 h 6858000"/>
              <a:gd name="connsiteX3667" fmla="*/ 6471106 w 12192000"/>
              <a:gd name="connsiteY3667" fmla="*/ 6444800 h 6858000"/>
              <a:gd name="connsiteX3668" fmla="*/ 6497958 w 12192000"/>
              <a:gd name="connsiteY3668" fmla="*/ 6470155 h 6858000"/>
              <a:gd name="connsiteX3669" fmla="*/ 6525273 w 12192000"/>
              <a:gd name="connsiteY3669" fmla="*/ 6445261 h 6858000"/>
              <a:gd name="connsiteX3670" fmla="*/ 6497150 w 12192000"/>
              <a:gd name="connsiteY3670" fmla="*/ 6423017 h 6858000"/>
              <a:gd name="connsiteX3671" fmla="*/ 4827833 w 12192000"/>
              <a:gd name="connsiteY3671" fmla="*/ 6423017 h 6858000"/>
              <a:gd name="connsiteX3672" fmla="*/ 4754994 w 12192000"/>
              <a:gd name="connsiteY3672" fmla="*/ 6423478 h 6858000"/>
              <a:gd name="connsiteX3673" fmla="*/ 4679505 w 12192000"/>
              <a:gd name="connsiteY3673" fmla="*/ 6423248 h 6858000"/>
              <a:gd name="connsiteX3674" fmla="*/ 4662905 w 12192000"/>
              <a:gd name="connsiteY3674" fmla="*/ 6439845 h 6858000"/>
              <a:gd name="connsiteX3675" fmla="*/ 4662792 w 12192000"/>
              <a:gd name="connsiteY3675" fmla="*/ 6588174 h 6858000"/>
              <a:gd name="connsiteX3676" fmla="*/ 4689415 w 12192000"/>
              <a:gd name="connsiteY3676" fmla="*/ 6605923 h 6858000"/>
              <a:gd name="connsiteX3677" fmla="*/ 4715463 w 12192000"/>
              <a:gd name="connsiteY3677" fmla="*/ 6587944 h 6858000"/>
              <a:gd name="connsiteX3678" fmla="*/ 4715347 w 12192000"/>
              <a:gd name="connsiteY3678" fmla="*/ 6528128 h 6858000"/>
              <a:gd name="connsiteX3679" fmla="*/ 4723645 w 12192000"/>
              <a:gd name="connsiteY3679" fmla="*/ 6514067 h 6858000"/>
              <a:gd name="connsiteX3680" fmla="*/ 4723531 w 12192000"/>
              <a:gd name="connsiteY3680" fmla="*/ 6514182 h 6858000"/>
              <a:gd name="connsiteX3681" fmla="*/ 4730559 w 12192000"/>
              <a:gd name="connsiteY3681" fmla="*/ 6527667 h 6858000"/>
              <a:gd name="connsiteX3682" fmla="*/ 4730559 w 12192000"/>
              <a:gd name="connsiteY3682" fmla="*/ 6587483 h 6858000"/>
              <a:gd name="connsiteX3683" fmla="*/ 4747847 w 12192000"/>
              <a:gd name="connsiteY3683" fmla="*/ 6606384 h 6858000"/>
              <a:gd name="connsiteX3684" fmla="*/ 4828526 w 12192000"/>
              <a:gd name="connsiteY3684" fmla="*/ 6606384 h 6858000"/>
              <a:gd name="connsiteX3685" fmla="*/ 4845698 w 12192000"/>
              <a:gd name="connsiteY3685" fmla="*/ 6587483 h 6858000"/>
              <a:gd name="connsiteX3686" fmla="*/ 4845698 w 12192000"/>
              <a:gd name="connsiteY3686" fmla="*/ 6509456 h 6858000"/>
              <a:gd name="connsiteX3687" fmla="*/ 4827949 w 12192000"/>
              <a:gd name="connsiteY3687" fmla="*/ 6491132 h 6858000"/>
              <a:gd name="connsiteX3688" fmla="*/ 4770668 w 12192000"/>
              <a:gd name="connsiteY3688" fmla="*/ 6491132 h 6858000"/>
              <a:gd name="connsiteX3689" fmla="*/ 4752112 w 12192000"/>
              <a:gd name="connsiteY3689" fmla="*/ 6480068 h 6858000"/>
              <a:gd name="connsiteX3690" fmla="*/ 4769746 w 12192000"/>
              <a:gd name="connsiteY3690" fmla="*/ 6470616 h 6858000"/>
              <a:gd name="connsiteX3691" fmla="*/ 4827025 w 12192000"/>
              <a:gd name="connsiteY3691" fmla="*/ 6470732 h 6858000"/>
              <a:gd name="connsiteX3692" fmla="*/ 4845698 w 12192000"/>
              <a:gd name="connsiteY3692" fmla="*/ 6445607 h 6858000"/>
              <a:gd name="connsiteX3693" fmla="*/ 4827833 w 12192000"/>
              <a:gd name="connsiteY3693" fmla="*/ 6423017 h 6858000"/>
              <a:gd name="connsiteX3694" fmla="*/ 2952718 w 12192000"/>
              <a:gd name="connsiteY3694" fmla="*/ 6423017 h 6858000"/>
              <a:gd name="connsiteX3695" fmla="*/ 2929437 w 12192000"/>
              <a:gd name="connsiteY3695" fmla="*/ 6444339 h 6858000"/>
              <a:gd name="connsiteX3696" fmla="*/ 2952487 w 12192000"/>
              <a:gd name="connsiteY3696" fmla="*/ 6470501 h 6858000"/>
              <a:gd name="connsiteX3697" fmla="*/ 2978305 w 12192000"/>
              <a:gd name="connsiteY3697" fmla="*/ 6445953 h 6858000"/>
              <a:gd name="connsiteX3698" fmla="*/ 2952718 w 12192000"/>
              <a:gd name="connsiteY3698" fmla="*/ 6423017 h 6858000"/>
              <a:gd name="connsiteX3699" fmla="*/ 2890597 w 12192000"/>
              <a:gd name="connsiteY3699" fmla="*/ 6423017 h 6858000"/>
              <a:gd name="connsiteX3700" fmla="*/ 2860977 w 12192000"/>
              <a:gd name="connsiteY3700" fmla="*/ 6443187 h 6858000"/>
              <a:gd name="connsiteX3701" fmla="*/ 2887025 w 12192000"/>
              <a:gd name="connsiteY3701" fmla="*/ 6470616 h 6858000"/>
              <a:gd name="connsiteX3702" fmla="*/ 2887139 w 12192000"/>
              <a:gd name="connsiteY3702" fmla="*/ 6470616 h 6858000"/>
              <a:gd name="connsiteX3703" fmla="*/ 2915722 w 12192000"/>
              <a:gd name="connsiteY3703" fmla="*/ 6445838 h 6858000"/>
              <a:gd name="connsiteX3704" fmla="*/ 2890597 w 12192000"/>
              <a:gd name="connsiteY3704" fmla="*/ 6423017 h 6858000"/>
              <a:gd name="connsiteX3705" fmla="*/ 2495742 w 12192000"/>
              <a:gd name="connsiteY3705" fmla="*/ 6423017 h 6858000"/>
              <a:gd name="connsiteX3706" fmla="*/ 2422787 w 12192000"/>
              <a:gd name="connsiteY3706" fmla="*/ 6423478 h 6858000"/>
              <a:gd name="connsiteX3707" fmla="*/ 2347297 w 12192000"/>
              <a:gd name="connsiteY3707" fmla="*/ 6423478 h 6858000"/>
              <a:gd name="connsiteX3708" fmla="*/ 2330815 w 12192000"/>
              <a:gd name="connsiteY3708" fmla="*/ 6437655 h 6858000"/>
              <a:gd name="connsiteX3709" fmla="*/ 2330815 w 12192000"/>
              <a:gd name="connsiteY3709" fmla="*/ 6591286 h 6858000"/>
              <a:gd name="connsiteX3710" fmla="*/ 2357554 w 12192000"/>
              <a:gd name="connsiteY3710" fmla="*/ 6606038 h 6858000"/>
              <a:gd name="connsiteX3711" fmla="*/ 2377839 w 12192000"/>
              <a:gd name="connsiteY3711" fmla="*/ 6590940 h 6858000"/>
              <a:gd name="connsiteX3712" fmla="*/ 2377839 w 12192000"/>
              <a:gd name="connsiteY3712" fmla="*/ 6528474 h 6858000"/>
              <a:gd name="connsiteX3713" fmla="*/ 2384293 w 12192000"/>
              <a:gd name="connsiteY3713" fmla="*/ 6514297 h 6858000"/>
              <a:gd name="connsiteX3714" fmla="*/ 2384407 w 12192000"/>
              <a:gd name="connsiteY3714" fmla="*/ 6514067 h 6858000"/>
              <a:gd name="connsiteX3715" fmla="*/ 2393168 w 12192000"/>
              <a:gd name="connsiteY3715" fmla="*/ 6527435 h 6858000"/>
              <a:gd name="connsiteX3716" fmla="*/ 2393168 w 12192000"/>
              <a:gd name="connsiteY3716" fmla="*/ 6587367 h 6858000"/>
              <a:gd name="connsiteX3717" fmla="*/ 2411492 w 12192000"/>
              <a:gd name="connsiteY3717" fmla="*/ 6606269 h 6858000"/>
              <a:gd name="connsiteX3718" fmla="*/ 2494820 w 12192000"/>
              <a:gd name="connsiteY3718" fmla="*/ 6606499 h 6858000"/>
              <a:gd name="connsiteX3719" fmla="*/ 2513607 w 12192000"/>
              <a:gd name="connsiteY3719" fmla="*/ 6588981 h 6858000"/>
              <a:gd name="connsiteX3720" fmla="*/ 2513607 w 12192000"/>
              <a:gd name="connsiteY3720" fmla="*/ 6508304 h 6858000"/>
              <a:gd name="connsiteX3721" fmla="*/ 2495166 w 12192000"/>
              <a:gd name="connsiteY3721" fmla="*/ 6490901 h 6858000"/>
              <a:gd name="connsiteX3722" fmla="*/ 2430049 w 12192000"/>
              <a:gd name="connsiteY3722" fmla="*/ 6491132 h 6858000"/>
              <a:gd name="connsiteX3723" fmla="*/ 2415065 w 12192000"/>
              <a:gd name="connsiteY3723" fmla="*/ 6480990 h 6858000"/>
              <a:gd name="connsiteX3724" fmla="*/ 2429587 w 12192000"/>
              <a:gd name="connsiteY3724" fmla="*/ 6470616 h 6858000"/>
              <a:gd name="connsiteX3725" fmla="*/ 2494705 w 12192000"/>
              <a:gd name="connsiteY3725" fmla="*/ 6470616 h 6858000"/>
              <a:gd name="connsiteX3726" fmla="*/ 2513491 w 12192000"/>
              <a:gd name="connsiteY3726" fmla="*/ 6445722 h 6858000"/>
              <a:gd name="connsiteX3727" fmla="*/ 2495742 w 12192000"/>
              <a:gd name="connsiteY3727" fmla="*/ 6423017 h 6858000"/>
              <a:gd name="connsiteX3728" fmla="*/ 1882137 w 12192000"/>
              <a:gd name="connsiteY3728" fmla="*/ 6423017 h 6858000"/>
              <a:gd name="connsiteX3729" fmla="*/ 1854592 w 12192000"/>
              <a:gd name="connsiteY3729" fmla="*/ 6445607 h 6858000"/>
              <a:gd name="connsiteX3730" fmla="*/ 1882253 w 12192000"/>
              <a:gd name="connsiteY3730" fmla="*/ 6470155 h 6858000"/>
              <a:gd name="connsiteX3731" fmla="*/ 1908645 w 12192000"/>
              <a:gd name="connsiteY3731" fmla="*/ 6444339 h 6858000"/>
              <a:gd name="connsiteX3732" fmla="*/ 1882137 w 12192000"/>
              <a:gd name="connsiteY3732" fmla="*/ 6423017 h 6858000"/>
              <a:gd name="connsiteX3733" fmla="*/ 472254 w 12192000"/>
              <a:gd name="connsiteY3733" fmla="*/ 6423017 h 6858000"/>
              <a:gd name="connsiteX3734" fmla="*/ 446321 w 12192000"/>
              <a:gd name="connsiteY3734" fmla="*/ 6446990 h 6858000"/>
              <a:gd name="connsiteX3735" fmla="*/ 472715 w 12192000"/>
              <a:gd name="connsiteY3735" fmla="*/ 6469925 h 6858000"/>
              <a:gd name="connsiteX3736" fmla="*/ 472830 w 12192000"/>
              <a:gd name="connsiteY3736" fmla="*/ 6470040 h 6858000"/>
              <a:gd name="connsiteX3737" fmla="*/ 500376 w 12192000"/>
              <a:gd name="connsiteY3737" fmla="*/ 6445492 h 6858000"/>
              <a:gd name="connsiteX3738" fmla="*/ 472254 w 12192000"/>
              <a:gd name="connsiteY3738" fmla="*/ 6423017 h 6858000"/>
              <a:gd name="connsiteX3739" fmla="*/ 9049532 w 12192000"/>
              <a:gd name="connsiteY3739" fmla="*/ 6422902 h 6858000"/>
              <a:gd name="connsiteX3740" fmla="*/ 9023024 w 12192000"/>
              <a:gd name="connsiteY3740" fmla="*/ 6446068 h 6858000"/>
              <a:gd name="connsiteX3741" fmla="*/ 9045960 w 12192000"/>
              <a:gd name="connsiteY3741" fmla="*/ 6471308 h 6858000"/>
              <a:gd name="connsiteX3742" fmla="*/ 9045844 w 12192000"/>
              <a:gd name="connsiteY3742" fmla="*/ 6471423 h 6858000"/>
              <a:gd name="connsiteX3743" fmla="*/ 9070508 w 12192000"/>
              <a:gd name="connsiteY3743" fmla="*/ 6447105 h 6858000"/>
              <a:gd name="connsiteX3744" fmla="*/ 9049532 w 12192000"/>
              <a:gd name="connsiteY3744" fmla="*/ 6422902 h 6858000"/>
              <a:gd name="connsiteX3745" fmla="*/ 7705689 w 12192000"/>
              <a:gd name="connsiteY3745" fmla="*/ 6422902 h 6858000"/>
              <a:gd name="connsiteX3746" fmla="*/ 7681601 w 12192000"/>
              <a:gd name="connsiteY3746" fmla="*/ 6443878 h 6858000"/>
              <a:gd name="connsiteX3747" fmla="*/ 7705111 w 12192000"/>
              <a:gd name="connsiteY3747" fmla="*/ 6470385 h 6858000"/>
              <a:gd name="connsiteX3748" fmla="*/ 7730238 w 12192000"/>
              <a:gd name="connsiteY3748" fmla="*/ 6444570 h 6858000"/>
              <a:gd name="connsiteX3749" fmla="*/ 7705689 w 12192000"/>
              <a:gd name="connsiteY3749" fmla="*/ 6422902 h 6858000"/>
              <a:gd name="connsiteX3750" fmla="*/ 7242489 w 12192000"/>
              <a:gd name="connsiteY3750" fmla="*/ 6422902 h 6858000"/>
              <a:gd name="connsiteX3751" fmla="*/ 7094159 w 12192000"/>
              <a:gd name="connsiteY3751" fmla="*/ 6423017 h 6858000"/>
              <a:gd name="connsiteX3752" fmla="*/ 7078139 w 12192000"/>
              <a:gd name="connsiteY3752" fmla="*/ 6439383 h 6858000"/>
              <a:gd name="connsiteX3753" fmla="*/ 7078369 w 12192000"/>
              <a:gd name="connsiteY3753" fmla="*/ 6512222 h 6858000"/>
              <a:gd name="connsiteX3754" fmla="*/ 7077908 w 12192000"/>
              <a:gd name="connsiteY3754" fmla="*/ 6585062 h 6858000"/>
              <a:gd name="connsiteX3755" fmla="*/ 7101074 w 12192000"/>
              <a:gd name="connsiteY3755" fmla="*/ 6606269 h 6858000"/>
              <a:gd name="connsiteX3756" fmla="*/ 7129887 w 12192000"/>
              <a:gd name="connsiteY3756" fmla="*/ 6584371 h 6858000"/>
              <a:gd name="connsiteX3757" fmla="*/ 7130463 w 12192000"/>
              <a:gd name="connsiteY3757" fmla="*/ 6527206 h 6858000"/>
              <a:gd name="connsiteX3758" fmla="*/ 7137955 w 12192000"/>
              <a:gd name="connsiteY3758" fmla="*/ 6513605 h 6858000"/>
              <a:gd name="connsiteX3759" fmla="*/ 7137955 w 12192000"/>
              <a:gd name="connsiteY3759" fmla="*/ 6513490 h 6858000"/>
              <a:gd name="connsiteX3760" fmla="*/ 7146138 w 12192000"/>
              <a:gd name="connsiteY3760" fmla="*/ 6527320 h 6858000"/>
              <a:gd name="connsiteX3761" fmla="*/ 7146138 w 12192000"/>
              <a:gd name="connsiteY3761" fmla="*/ 6587137 h 6858000"/>
              <a:gd name="connsiteX3762" fmla="*/ 7164117 w 12192000"/>
              <a:gd name="connsiteY3762" fmla="*/ 6606038 h 6858000"/>
              <a:gd name="connsiteX3763" fmla="*/ 7244794 w 12192000"/>
              <a:gd name="connsiteY3763" fmla="*/ 6605923 h 6858000"/>
              <a:gd name="connsiteX3764" fmla="*/ 7261044 w 12192000"/>
              <a:gd name="connsiteY3764" fmla="*/ 6590940 h 6858000"/>
              <a:gd name="connsiteX3765" fmla="*/ 7261044 w 12192000"/>
              <a:gd name="connsiteY3765" fmla="*/ 6507728 h 6858000"/>
              <a:gd name="connsiteX3766" fmla="*/ 7243757 w 12192000"/>
              <a:gd name="connsiteY3766" fmla="*/ 6490901 h 6858000"/>
              <a:gd name="connsiteX3767" fmla="*/ 7183941 w 12192000"/>
              <a:gd name="connsiteY3767" fmla="*/ 6490901 h 6858000"/>
              <a:gd name="connsiteX3768" fmla="*/ 7168035 w 12192000"/>
              <a:gd name="connsiteY3768" fmla="*/ 6481797 h 6858000"/>
              <a:gd name="connsiteX3769" fmla="*/ 7184056 w 12192000"/>
              <a:gd name="connsiteY3769" fmla="*/ 6470385 h 6858000"/>
              <a:gd name="connsiteX3770" fmla="*/ 7241337 w 12192000"/>
              <a:gd name="connsiteY3770" fmla="*/ 6470501 h 6858000"/>
              <a:gd name="connsiteX3771" fmla="*/ 7261160 w 12192000"/>
              <a:gd name="connsiteY3771" fmla="*/ 6445607 h 6858000"/>
              <a:gd name="connsiteX3772" fmla="*/ 7242489 w 12192000"/>
              <a:gd name="connsiteY3772" fmla="*/ 6422902 h 6858000"/>
              <a:gd name="connsiteX3773" fmla="*/ 4956917 w 12192000"/>
              <a:gd name="connsiteY3773" fmla="*/ 6422902 h 6858000"/>
              <a:gd name="connsiteX3774" fmla="*/ 4936876 w 12192000"/>
              <a:gd name="connsiteY3774" fmla="*/ 6426561 h 6858000"/>
              <a:gd name="connsiteX3775" fmla="*/ 4932498 w 12192000"/>
              <a:gd name="connsiteY3775" fmla="*/ 6447264 h 6858000"/>
              <a:gd name="connsiteX3776" fmla="*/ 4932484 w 12192000"/>
              <a:gd name="connsiteY3776" fmla="*/ 6447221 h 6858000"/>
              <a:gd name="connsiteX3777" fmla="*/ 4932484 w 12192000"/>
              <a:gd name="connsiteY3777" fmla="*/ 6447335 h 6858000"/>
              <a:gd name="connsiteX3778" fmla="*/ 4932498 w 12192000"/>
              <a:gd name="connsiteY3778" fmla="*/ 6447264 h 6858000"/>
              <a:gd name="connsiteX3779" fmla="*/ 4938749 w 12192000"/>
              <a:gd name="connsiteY3779" fmla="*/ 6465748 h 6858000"/>
              <a:gd name="connsiteX3780" fmla="*/ 4957725 w 12192000"/>
              <a:gd name="connsiteY3780" fmla="*/ 6470271 h 6858000"/>
              <a:gd name="connsiteX3781" fmla="*/ 4981121 w 12192000"/>
              <a:gd name="connsiteY3781" fmla="*/ 6443763 h 6858000"/>
              <a:gd name="connsiteX3782" fmla="*/ 4956917 w 12192000"/>
              <a:gd name="connsiteY3782" fmla="*/ 6422902 h 6858000"/>
              <a:gd name="connsiteX3783" fmla="*/ 677057 w 12192000"/>
              <a:gd name="connsiteY3783" fmla="*/ 6422902 h 6858000"/>
              <a:gd name="connsiteX3784" fmla="*/ 650549 w 12192000"/>
              <a:gd name="connsiteY3784" fmla="*/ 6446068 h 6858000"/>
              <a:gd name="connsiteX3785" fmla="*/ 673485 w 12192000"/>
              <a:gd name="connsiteY3785" fmla="*/ 6471308 h 6858000"/>
              <a:gd name="connsiteX3786" fmla="*/ 673369 w 12192000"/>
              <a:gd name="connsiteY3786" fmla="*/ 6471423 h 6858000"/>
              <a:gd name="connsiteX3787" fmla="*/ 698033 w 12192000"/>
              <a:gd name="connsiteY3787" fmla="*/ 6447105 h 6858000"/>
              <a:gd name="connsiteX3788" fmla="*/ 677057 w 12192000"/>
              <a:gd name="connsiteY3788" fmla="*/ 6422902 h 6858000"/>
              <a:gd name="connsiteX3789" fmla="*/ 12136110 w 12192000"/>
              <a:gd name="connsiteY3789" fmla="*/ 6422787 h 6858000"/>
              <a:gd name="connsiteX3790" fmla="*/ 12110869 w 12192000"/>
              <a:gd name="connsiteY3790" fmla="*/ 6449756 h 6858000"/>
              <a:gd name="connsiteX3791" fmla="*/ 12135994 w 12192000"/>
              <a:gd name="connsiteY3791" fmla="*/ 6476726 h 6858000"/>
              <a:gd name="connsiteX3792" fmla="*/ 12135880 w 12192000"/>
              <a:gd name="connsiteY3792" fmla="*/ 6476839 h 6858000"/>
              <a:gd name="connsiteX3793" fmla="*/ 12157777 w 12192000"/>
              <a:gd name="connsiteY3793" fmla="*/ 6450217 h 6858000"/>
              <a:gd name="connsiteX3794" fmla="*/ 12136110 w 12192000"/>
              <a:gd name="connsiteY3794" fmla="*/ 6422787 h 6858000"/>
              <a:gd name="connsiteX3795" fmla="*/ 9113498 w 12192000"/>
              <a:gd name="connsiteY3795" fmla="*/ 6422787 h 6858000"/>
              <a:gd name="connsiteX3796" fmla="*/ 9092522 w 12192000"/>
              <a:gd name="connsiteY3796" fmla="*/ 6447682 h 6858000"/>
              <a:gd name="connsiteX3797" fmla="*/ 9113728 w 12192000"/>
              <a:gd name="connsiteY3797" fmla="*/ 6471192 h 6858000"/>
              <a:gd name="connsiteX3798" fmla="*/ 9139776 w 12192000"/>
              <a:gd name="connsiteY3798" fmla="*/ 6446299 h 6858000"/>
              <a:gd name="connsiteX3799" fmla="*/ 9113498 w 12192000"/>
              <a:gd name="connsiteY3799" fmla="*/ 6422787 h 6858000"/>
              <a:gd name="connsiteX3800" fmla="*/ 7776570 w 12192000"/>
              <a:gd name="connsiteY3800" fmla="*/ 6422787 h 6858000"/>
              <a:gd name="connsiteX3801" fmla="*/ 7749023 w 12192000"/>
              <a:gd name="connsiteY3801" fmla="*/ 6444916 h 6858000"/>
              <a:gd name="connsiteX3802" fmla="*/ 7774609 w 12192000"/>
              <a:gd name="connsiteY3802" fmla="*/ 6470155 h 6858000"/>
              <a:gd name="connsiteX3803" fmla="*/ 7797544 w 12192000"/>
              <a:gd name="connsiteY3803" fmla="*/ 6446183 h 6858000"/>
              <a:gd name="connsiteX3804" fmla="*/ 7776570 w 12192000"/>
              <a:gd name="connsiteY3804" fmla="*/ 6422787 h 6858000"/>
              <a:gd name="connsiteX3805" fmla="*/ 6632112 w 12192000"/>
              <a:gd name="connsiteY3805" fmla="*/ 6422787 h 6858000"/>
              <a:gd name="connsiteX3806" fmla="*/ 6608717 w 12192000"/>
              <a:gd name="connsiteY3806" fmla="*/ 6444109 h 6858000"/>
              <a:gd name="connsiteX3807" fmla="*/ 6630961 w 12192000"/>
              <a:gd name="connsiteY3807" fmla="*/ 6471308 h 6858000"/>
              <a:gd name="connsiteX3808" fmla="*/ 6656199 w 12192000"/>
              <a:gd name="connsiteY3808" fmla="*/ 6448373 h 6858000"/>
              <a:gd name="connsiteX3809" fmla="*/ 6632112 w 12192000"/>
              <a:gd name="connsiteY3809" fmla="*/ 6422787 h 6858000"/>
              <a:gd name="connsiteX3810" fmla="*/ 4284994 w 12192000"/>
              <a:gd name="connsiteY3810" fmla="*/ 6422787 h 6858000"/>
              <a:gd name="connsiteX3811" fmla="*/ 4284994 w 12192000"/>
              <a:gd name="connsiteY3811" fmla="*/ 6422902 h 6858000"/>
              <a:gd name="connsiteX3812" fmla="*/ 4261597 w 12192000"/>
              <a:gd name="connsiteY3812" fmla="*/ 6444224 h 6858000"/>
              <a:gd name="connsiteX3813" fmla="*/ 4283725 w 12192000"/>
              <a:gd name="connsiteY3813" fmla="*/ 6471308 h 6858000"/>
              <a:gd name="connsiteX3814" fmla="*/ 4309199 w 12192000"/>
              <a:gd name="connsiteY3814" fmla="*/ 6448488 h 6858000"/>
              <a:gd name="connsiteX3815" fmla="*/ 4284994 w 12192000"/>
              <a:gd name="connsiteY3815" fmla="*/ 6422787 h 6858000"/>
              <a:gd name="connsiteX3816" fmla="*/ 4019914 w 12192000"/>
              <a:gd name="connsiteY3816" fmla="*/ 6422787 h 6858000"/>
              <a:gd name="connsiteX3817" fmla="*/ 3993635 w 12192000"/>
              <a:gd name="connsiteY3817" fmla="*/ 6446068 h 6858000"/>
              <a:gd name="connsiteX3818" fmla="*/ 4018876 w 12192000"/>
              <a:gd name="connsiteY3818" fmla="*/ 6471192 h 6858000"/>
              <a:gd name="connsiteX3819" fmla="*/ 4041580 w 12192000"/>
              <a:gd name="connsiteY3819" fmla="*/ 6445722 h 6858000"/>
              <a:gd name="connsiteX3820" fmla="*/ 4019914 w 12192000"/>
              <a:gd name="connsiteY3820" fmla="*/ 6422787 h 6858000"/>
              <a:gd name="connsiteX3821" fmla="*/ 3763635 w 12192000"/>
              <a:gd name="connsiteY3821" fmla="*/ 6422787 h 6858000"/>
              <a:gd name="connsiteX3822" fmla="*/ 3738394 w 12192000"/>
              <a:gd name="connsiteY3822" fmla="*/ 6449756 h 6858000"/>
              <a:gd name="connsiteX3823" fmla="*/ 3763519 w 12192000"/>
              <a:gd name="connsiteY3823" fmla="*/ 6476726 h 6858000"/>
              <a:gd name="connsiteX3824" fmla="*/ 3763405 w 12192000"/>
              <a:gd name="connsiteY3824" fmla="*/ 6476839 h 6858000"/>
              <a:gd name="connsiteX3825" fmla="*/ 3785302 w 12192000"/>
              <a:gd name="connsiteY3825" fmla="*/ 6450217 h 6858000"/>
              <a:gd name="connsiteX3826" fmla="*/ 3763635 w 12192000"/>
              <a:gd name="connsiteY3826" fmla="*/ 6422787 h 6858000"/>
              <a:gd name="connsiteX3827" fmla="*/ 741023 w 12192000"/>
              <a:gd name="connsiteY3827" fmla="*/ 6422787 h 6858000"/>
              <a:gd name="connsiteX3828" fmla="*/ 720047 w 12192000"/>
              <a:gd name="connsiteY3828" fmla="*/ 6447682 h 6858000"/>
              <a:gd name="connsiteX3829" fmla="*/ 741253 w 12192000"/>
              <a:gd name="connsiteY3829" fmla="*/ 6471192 h 6858000"/>
              <a:gd name="connsiteX3830" fmla="*/ 767301 w 12192000"/>
              <a:gd name="connsiteY3830" fmla="*/ 6446299 h 6858000"/>
              <a:gd name="connsiteX3831" fmla="*/ 741023 w 12192000"/>
              <a:gd name="connsiteY3831" fmla="*/ 6422787 h 6858000"/>
              <a:gd name="connsiteX3832" fmla="*/ 7840650 w 12192000"/>
              <a:gd name="connsiteY3832" fmla="*/ 6422671 h 6858000"/>
              <a:gd name="connsiteX3833" fmla="*/ 7818405 w 12192000"/>
              <a:gd name="connsiteY3833" fmla="*/ 6444916 h 6858000"/>
              <a:gd name="connsiteX3834" fmla="*/ 7841456 w 12192000"/>
              <a:gd name="connsiteY3834" fmla="*/ 6470962 h 6858000"/>
              <a:gd name="connsiteX3835" fmla="*/ 7866928 w 12192000"/>
              <a:gd name="connsiteY3835" fmla="*/ 6445953 h 6858000"/>
              <a:gd name="connsiteX3836" fmla="*/ 7840650 w 12192000"/>
              <a:gd name="connsiteY3836" fmla="*/ 6422671 h 6858000"/>
              <a:gd name="connsiteX3837" fmla="*/ 7567732 w 12192000"/>
              <a:gd name="connsiteY3837" fmla="*/ 6422556 h 6858000"/>
              <a:gd name="connsiteX3838" fmla="*/ 7546294 w 12192000"/>
              <a:gd name="connsiteY3838" fmla="*/ 6444454 h 6858000"/>
              <a:gd name="connsiteX3839" fmla="*/ 7546179 w 12192000"/>
              <a:gd name="connsiteY3839" fmla="*/ 6444454 h 6858000"/>
              <a:gd name="connsiteX3840" fmla="*/ 7570613 w 12192000"/>
              <a:gd name="connsiteY3840" fmla="*/ 6469809 h 6858000"/>
              <a:gd name="connsiteX3841" fmla="*/ 7594700 w 12192000"/>
              <a:gd name="connsiteY3841" fmla="*/ 6445722 h 6858000"/>
              <a:gd name="connsiteX3842" fmla="*/ 7567732 w 12192000"/>
              <a:gd name="connsiteY3842" fmla="*/ 6422556 h 6858000"/>
              <a:gd name="connsiteX3843" fmla="*/ 4887765 w 12192000"/>
              <a:gd name="connsiteY3843" fmla="*/ 6422556 h 6858000"/>
              <a:gd name="connsiteX3844" fmla="*/ 4866905 w 12192000"/>
              <a:gd name="connsiteY3844" fmla="*/ 6446759 h 6858000"/>
              <a:gd name="connsiteX3845" fmla="*/ 4888803 w 12192000"/>
              <a:gd name="connsiteY3845" fmla="*/ 6471077 h 6858000"/>
              <a:gd name="connsiteX3846" fmla="*/ 4914387 w 12192000"/>
              <a:gd name="connsiteY3846" fmla="*/ 6445722 h 6858000"/>
              <a:gd name="connsiteX3847" fmla="*/ 4887765 w 12192000"/>
              <a:gd name="connsiteY3847" fmla="*/ 6422556 h 6858000"/>
              <a:gd name="connsiteX3848" fmla="*/ 6427884 w 12192000"/>
              <a:gd name="connsiteY3848" fmla="*/ 6422441 h 6858000"/>
              <a:gd name="connsiteX3849" fmla="*/ 6403565 w 12192000"/>
              <a:gd name="connsiteY3849" fmla="*/ 6444685 h 6858000"/>
              <a:gd name="connsiteX3850" fmla="*/ 6431919 w 12192000"/>
              <a:gd name="connsiteY3850" fmla="*/ 6469118 h 6858000"/>
              <a:gd name="connsiteX3851" fmla="*/ 6457043 w 12192000"/>
              <a:gd name="connsiteY3851" fmla="*/ 6445261 h 6858000"/>
              <a:gd name="connsiteX3852" fmla="*/ 6427884 w 12192000"/>
              <a:gd name="connsiteY3852" fmla="*/ 6422441 h 6858000"/>
              <a:gd name="connsiteX3853" fmla="*/ 10325377 w 12192000"/>
              <a:gd name="connsiteY3853" fmla="*/ 6422095 h 6858000"/>
              <a:gd name="connsiteX3854" fmla="*/ 10294490 w 12192000"/>
              <a:gd name="connsiteY3854" fmla="*/ 6446183 h 6858000"/>
              <a:gd name="connsiteX3855" fmla="*/ 10320767 w 12192000"/>
              <a:gd name="connsiteY3855" fmla="*/ 6469464 h 6858000"/>
              <a:gd name="connsiteX3856" fmla="*/ 10320883 w 12192000"/>
              <a:gd name="connsiteY3856" fmla="*/ 6469464 h 6858000"/>
              <a:gd name="connsiteX3857" fmla="*/ 10349120 w 12192000"/>
              <a:gd name="connsiteY3857" fmla="*/ 6445492 h 6858000"/>
              <a:gd name="connsiteX3858" fmla="*/ 10325377 w 12192000"/>
              <a:gd name="connsiteY3858" fmla="*/ 6422095 h 6858000"/>
              <a:gd name="connsiteX3859" fmla="*/ 8913534 w 12192000"/>
              <a:gd name="connsiteY3859" fmla="*/ 6422095 h 6858000"/>
              <a:gd name="connsiteX3860" fmla="*/ 8886335 w 12192000"/>
              <a:gd name="connsiteY3860" fmla="*/ 6444224 h 6858000"/>
              <a:gd name="connsiteX3861" fmla="*/ 8910538 w 12192000"/>
              <a:gd name="connsiteY3861" fmla="*/ 6470271 h 6858000"/>
              <a:gd name="connsiteX3862" fmla="*/ 8934165 w 12192000"/>
              <a:gd name="connsiteY3862" fmla="*/ 6444685 h 6858000"/>
              <a:gd name="connsiteX3863" fmla="*/ 8913650 w 12192000"/>
              <a:gd name="connsiteY3863" fmla="*/ 6422095 h 6858000"/>
              <a:gd name="connsiteX3864" fmla="*/ 1952902 w 12192000"/>
              <a:gd name="connsiteY3864" fmla="*/ 6422095 h 6858000"/>
              <a:gd name="connsiteX3865" fmla="*/ 1922015 w 12192000"/>
              <a:gd name="connsiteY3865" fmla="*/ 6446183 h 6858000"/>
              <a:gd name="connsiteX3866" fmla="*/ 1948292 w 12192000"/>
              <a:gd name="connsiteY3866" fmla="*/ 6469464 h 6858000"/>
              <a:gd name="connsiteX3867" fmla="*/ 1948408 w 12192000"/>
              <a:gd name="connsiteY3867" fmla="*/ 6469464 h 6858000"/>
              <a:gd name="connsiteX3868" fmla="*/ 1976645 w 12192000"/>
              <a:gd name="connsiteY3868" fmla="*/ 6445492 h 6858000"/>
              <a:gd name="connsiteX3869" fmla="*/ 1952902 w 12192000"/>
              <a:gd name="connsiteY3869" fmla="*/ 6422095 h 6858000"/>
              <a:gd name="connsiteX3870" fmla="*/ 541059 w 12192000"/>
              <a:gd name="connsiteY3870" fmla="*/ 6422095 h 6858000"/>
              <a:gd name="connsiteX3871" fmla="*/ 513860 w 12192000"/>
              <a:gd name="connsiteY3871" fmla="*/ 6444224 h 6858000"/>
              <a:gd name="connsiteX3872" fmla="*/ 538063 w 12192000"/>
              <a:gd name="connsiteY3872" fmla="*/ 6470271 h 6858000"/>
              <a:gd name="connsiteX3873" fmla="*/ 561690 w 12192000"/>
              <a:gd name="connsiteY3873" fmla="*/ 6444685 h 6858000"/>
              <a:gd name="connsiteX3874" fmla="*/ 541175 w 12192000"/>
              <a:gd name="connsiteY3874" fmla="*/ 6422095 h 6858000"/>
              <a:gd name="connsiteX3875" fmla="*/ 8977961 w 12192000"/>
              <a:gd name="connsiteY3875" fmla="*/ 6421980 h 6858000"/>
              <a:gd name="connsiteX3876" fmla="*/ 8955602 w 12192000"/>
              <a:gd name="connsiteY3876" fmla="*/ 6444454 h 6858000"/>
              <a:gd name="connsiteX3877" fmla="*/ 8978537 w 12192000"/>
              <a:gd name="connsiteY3877" fmla="*/ 6470385 h 6858000"/>
              <a:gd name="connsiteX3878" fmla="*/ 8978422 w 12192000"/>
              <a:gd name="connsiteY3878" fmla="*/ 6470501 h 6858000"/>
              <a:gd name="connsiteX3879" fmla="*/ 9002970 w 12192000"/>
              <a:gd name="connsiteY3879" fmla="*/ 6446759 h 6858000"/>
              <a:gd name="connsiteX3880" fmla="*/ 8977961 w 12192000"/>
              <a:gd name="connsiteY3880" fmla="*/ 6421980 h 6858000"/>
              <a:gd name="connsiteX3881" fmla="*/ 7308183 w 12192000"/>
              <a:gd name="connsiteY3881" fmla="*/ 6421980 h 6858000"/>
              <a:gd name="connsiteX3882" fmla="*/ 7279715 w 12192000"/>
              <a:gd name="connsiteY3882" fmla="*/ 6442957 h 6858000"/>
              <a:gd name="connsiteX3883" fmla="*/ 7303227 w 12192000"/>
              <a:gd name="connsiteY3883" fmla="*/ 6470040 h 6858000"/>
              <a:gd name="connsiteX3884" fmla="*/ 7303342 w 12192000"/>
              <a:gd name="connsiteY3884" fmla="*/ 6470040 h 6858000"/>
              <a:gd name="connsiteX3885" fmla="*/ 7327545 w 12192000"/>
              <a:gd name="connsiteY3885" fmla="*/ 6448949 h 6858000"/>
              <a:gd name="connsiteX3886" fmla="*/ 7308183 w 12192000"/>
              <a:gd name="connsiteY3886" fmla="*/ 6421980 h 6858000"/>
              <a:gd name="connsiteX3887" fmla="*/ 6232186 w 12192000"/>
              <a:gd name="connsiteY3887" fmla="*/ 6421980 h 6858000"/>
              <a:gd name="connsiteX3888" fmla="*/ 6204988 w 12192000"/>
              <a:gd name="connsiteY3888" fmla="*/ 6444570 h 6858000"/>
              <a:gd name="connsiteX3889" fmla="*/ 6230112 w 12192000"/>
              <a:gd name="connsiteY3889" fmla="*/ 6470385 h 6858000"/>
              <a:gd name="connsiteX3890" fmla="*/ 6252355 w 12192000"/>
              <a:gd name="connsiteY3890" fmla="*/ 6445953 h 6858000"/>
              <a:gd name="connsiteX3891" fmla="*/ 6232186 w 12192000"/>
              <a:gd name="connsiteY3891" fmla="*/ 6422095 h 6858000"/>
              <a:gd name="connsiteX3892" fmla="*/ 5356267 w 12192000"/>
              <a:gd name="connsiteY3892" fmla="*/ 6421980 h 6858000"/>
              <a:gd name="connsiteX3893" fmla="*/ 5335291 w 12192000"/>
              <a:gd name="connsiteY3893" fmla="*/ 6446183 h 6858000"/>
              <a:gd name="connsiteX3894" fmla="*/ 5337812 w 12192000"/>
              <a:gd name="connsiteY3894" fmla="*/ 6465113 h 6858000"/>
              <a:gd name="connsiteX3895" fmla="*/ 5357133 w 12192000"/>
              <a:gd name="connsiteY3895" fmla="*/ 6470369 h 6858000"/>
              <a:gd name="connsiteX3896" fmla="*/ 5357073 w 12192000"/>
              <a:gd name="connsiteY3896" fmla="*/ 6470385 h 6858000"/>
              <a:gd name="connsiteX3897" fmla="*/ 5357189 w 12192000"/>
              <a:gd name="connsiteY3897" fmla="*/ 6470385 h 6858000"/>
              <a:gd name="connsiteX3898" fmla="*/ 5357133 w 12192000"/>
              <a:gd name="connsiteY3898" fmla="*/ 6470369 h 6858000"/>
              <a:gd name="connsiteX3899" fmla="*/ 5376997 w 12192000"/>
              <a:gd name="connsiteY3899" fmla="*/ 6465214 h 6858000"/>
              <a:gd name="connsiteX3900" fmla="*/ 5383006 w 12192000"/>
              <a:gd name="connsiteY3900" fmla="*/ 6445261 h 6858000"/>
              <a:gd name="connsiteX3901" fmla="*/ 5356267 w 12192000"/>
              <a:gd name="connsiteY3901" fmla="*/ 6421980 h 6858000"/>
              <a:gd name="connsiteX3902" fmla="*/ 5293108 w 12192000"/>
              <a:gd name="connsiteY3902" fmla="*/ 6421980 h 6858000"/>
              <a:gd name="connsiteX3903" fmla="*/ 5293224 w 12192000"/>
              <a:gd name="connsiteY3903" fmla="*/ 6422095 h 6858000"/>
              <a:gd name="connsiteX3904" fmla="*/ 5266372 w 12192000"/>
              <a:gd name="connsiteY3904" fmla="*/ 6444800 h 6858000"/>
              <a:gd name="connsiteX3905" fmla="*/ 5288728 w 12192000"/>
              <a:gd name="connsiteY3905" fmla="*/ 6470501 h 6858000"/>
              <a:gd name="connsiteX3906" fmla="*/ 5313508 w 12192000"/>
              <a:gd name="connsiteY3906" fmla="*/ 6445607 h 6858000"/>
              <a:gd name="connsiteX3907" fmla="*/ 5293108 w 12192000"/>
              <a:gd name="connsiteY3907" fmla="*/ 6421980 h 6858000"/>
              <a:gd name="connsiteX3908" fmla="*/ 605486 w 12192000"/>
              <a:gd name="connsiteY3908" fmla="*/ 6421980 h 6858000"/>
              <a:gd name="connsiteX3909" fmla="*/ 583127 w 12192000"/>
              <a:gd name="connsiteY3909" fmla="*/ 6444454 h 6858000"/>
              <a:gd name="connsiteX3910" fmla="*/ 606062 w 12192000"/>
              <a:gd name="connsiteY3910" fmla="*/ 6470385 h 6858000"/>
              <a:gd name="connsiteX3911" fmla="*/ 605947 w 12192000"/>
              <a:gd name="connsiteY3911" fmla="*/ 6470501 h 6858000"/>
              <a:gd name="connsiteX3912" fmla="*/ 630495 w 12192000"/>
              <a:gd name="connsiteY3912" fmla="*/ 6446759 h 6858000"/>
              <a:gd name="connsiteX3913" fmla="*/ 605486 w 12192000"/>
              <a:gd name="connsiteY3913" fmla="*/ 6421980 h 6858000"/>
              <a:gd name="connsiteX3914" fmla="*/ 10121496 w 12192000"/>
              <a:gd name="connsiteY3914" fmla="*/ 6421865 h 6858000"/>
              <a:gd name="connsiteX3915" fmla="*/ 10121496 w 12192000"/>
              <a:gd name="connsiteY3915" fmla="*/ 6421980 h 6858000"/>
              <a:gd name="connsiteX3916" fmla="*/ 10096601 w 12192000"/>
              <a:gd name="connsiteY3916" fmla="*/ 6446759 h 6858000"/>
              <a:gd name="connsiteX3917" fmla="*/ 10121151 w 12192000"/>
              <a:gd name="connsiteY3917" fmla="*/ 6470501 h 6858000"/>
              <a:gd name="connsiteX3918" fmla="*/ 10143970 w 12192000"/>
              <a:gd name="connsiteY3918" fmla="*/ 6444339 h 6858000"/>
              <a:gd name="connsiteX3919" fmla="*/ 10121496 w 12192000"/>
              <a:gd name="connsiteY3919" fmla="*/ 6421865 h 6858000"/>
              <a:gd name="connsiteX3920" fmla="*/ 10052344 w 12192000"/>
              <a:gd name="connsiteY3920" fmla="*/ 6421865 h 6858000"/>
              <a:gd name="connsiteX3921" fmla="*/ 10030446 w 12192000"/>
              <a:gd name="connsiteY3921" fmla="*/ 6445838 h 6858000"/>
              <a:gd name="connsiteX3922" fmla="*/ 10053382 w 12192000"/>
              <a:gd name="connsiteY3922" fmla="*/ 6470501 h 6858000"/>
              <a:gd name="connsiteX3923" fmla="*/ 10053496 w 12192000"/>
              <a:gd name="connsiteY3923" fmla="*/ 6470385 h 6858000"/>
              <a:gd name="connsiteX3924" fmla="*/ 10077585 w 12192000"/>
              <a:gd name="connsiteY3924" fmla="*/ 6446414 h 6858000"/>
              <a:gd name="connsiteX3925" fmla="*/ 10052344 w 12192000"/>
              <a:gd name="connsiteY3925" fmla="*/ 6421865 h 6858000"/>
              <a:gd name="connsiteX3926" fmla="*/ 1749021 w 12192000"/>
              <a:gd name="connsiteY3926" fmla="*/ 6421865 h 6858000"/>
              <a:gd name="connsiteX3927" fmla="*/ 1749021 w 12192000"/>
              <a:gd name="connsiteY3927" fmla="*/ 6421980 h 6858000"/>
              <a:gd name="connsiteX3928" fmla="*/ 1724126 w 12192000"/>
              <a:gd name="connsiteY3928" fmla="*/ 6446759 h 6858000"/>
              <a:gd name="connsiteX3929" fmla="*/ 1748676 w 12192000"/>
              <a:gd name="connsiteY3929" fmla="*/ 6470501 h 6858000"/>
              <a:gd name="connsiteX3930" fmla="*/ 1771495 w 12192000"/>
              <a:gd name="connsiteY3930" fmla="*/ 6444339 h 6858000"/>
              <a:gd name="connsiteX3931" fmla="*/ 1749021 w 12192000"/>
              <a:gd name="connsiteY3931" fmla="*/ 6421865 h 6858000"/>
              <a:gd name="connsiteX3932" fmla="*/ 1679869 w 12192000"/>
              <a:gd name="connsiteY3932" fmla="*/ 6421865 h 6858000"/>
              <a:gd name="connsiteX3933" fmla="*/ 1657971 w 12192000"/>
              <a:gd name="connsiteY3933" fmla="*/ 6445838 h 6858000"/>
              <a:gd name="connsiteX3934" fmla="*/ 1680907 w 12192000"/>
              <a:gd name="connsiteY3934" fmla="*/ 6470501 h 6858000"/>
              <a:gd name="connsiteX3935" fmla="*/ 1681021 w 12192000"/>
              <a:gd name="connsiteY3935" fmla="*/ 6470385 h 6858000"/>
              <a:gd name="connsiteX3936" fmla="*/ 1705110 w 12192000"/>
              <a:gd name="connsiteY3936" fmla="*/ 6446414 h 6858000"/>
              <a:gd name="connsiteX3937" fmla="*/ 1679869 w 12192000"/>
              <a:gd name="connsiteY3937" fmla="*/ 6421865 h 6858000"/>
              <a:gd name="connsiteX3938" fmla="*/ 8642690 w 12192000"/>
              <a:gd name="connsiteY3938" fmla="*/ 6421749 h 6858000"/>
              <a:gd name="connsiteX3939" fmla="*/ 8621830 w 12192000"/>
              <a:gd name="connsiteY3939" fmla="*/ 6445953 h 6858000"/>
              <a:gd name="connsiteX3940" fmla="*/ 8643612 w 12192000"/>
              <a:gd name="connsiteY3940" fmla="*/ 6470271 h 6858000"/>
              <a:gd name="connsiteX3941" fmla="*/ 8669200 w 12192000"/>
              <a:gd name="connsiteY3941" fmla="*/ 6445031 h 6858000"/>
              <a:gd name="connsiteX3942" fmla="*/ 8642690 w 12192000"/>
              <a:gd name="connsiteY3942" fmla="*/ 6421749 h 6858000"/>
              <a:gd name="connsiteX3943" fmla="*/ 5222228 w 12192000"/>
              <a:gd name="connsiteY3943" fmla="*/ 6421749 h 6858000"/>
              <a:gd name="connsiteX3944" fmla="*/ 5199986 w 12192000"/>
              <a:gd name="connsiteY3944" fmla="*/ 6445146 h 6858000"/>
              <a:gd name="connsiteX3945" fmla="*/ 5220038 w 12192000"/>
              <a:gd name="connsiteY3945" fmla="*/ 6470155 h 6858000"/>
              <a:gd name="connsiteX3946" fmla="*/ 5219922 w 12192000"/>
              <a:gd name="connsiteY3946" fmla="*/ 6470040 h 6858000"/>
              <a:gd name="connsiteX3947" fmla="*/ 5247238 w 12192000"/>
              <a:gd name="connsiteY3947" fmla="*/ 6446644 h 6858000"/>
              <a:gd name="connsiteX3948" fmla="*/ 5222228 w 12192000"/>
              <a:gd name="connsiteY3948" fmla="*/ 6421749 h 6858000"/>
              <a:gd name="connsiteX3949" fmla="*/ 5025954 w 12192000"/>
              <a:gd name="connsiteY3949" fmla="*/ 6421749 h 6858000"/>
              <a:gd name="connsiteX3950" fmla="*/ 5025991 w 12192000"/>
              <a:gd name="connsiteY3950" fmla="*/ 6421761 h 6858000"/>
              <a:gd name="connsiteX3951" fmla="*/ 5005525 w 12192000"/>
              <a:gd name="connsiteY3951" fmla="*/ 6424775 h 6858000"/>
              <a:gd name="connsiteX3952" fmla="*/ 5001405 w 12192000"/>
              <a:gd name="connsiteY3952" fmla="*/ 6445261 h 6858000"/>
              <a:gd name="connsiteX3953" fmla="*/ 5023647 w 12192000"/>
              <a:gd name="connsiteY3953" fmla="*/ 6470040 h 6858000"/>
              <a:gd name="connsiteX3954" fmla="*/ 5049118 w 12192000"/>
              <a:gd name="connsiteY3954" fmla="*/ 6448027 h 6858000"/>
              <a:gd name="connsiteX3955" fmla="*/ 5045575 w 12192000"/>
              <a:gd name="connsiteY3955" fmla="*/ 6427930 h 6858000"/>
              <a:gd name="connsiteX3956" fmla="*/ 5025991 w 12192000"/>
              <a:gd name="connsiteY3956" fmla="*/ 6421761 h 6858000"/>
              <a:gd name="connsiteX3957" fmla="*/ 5026068 w 12192000"/>
              <a:gd name="connsiteY3957" fmla="*/ 6421749 h 6858000"/>
              <a:gd name="connsiteX3958" fmla="*/ 270215 w 12192000"/>
              <a:gd name="connsiteY3958" fmla="*/ 6421749 h 6858000"/>
              <a:gd name="connsiteX3959" fmla="*/ 249355 w 12192000"/>
              <a:gd name="connsiteY3959" fmla="*/ 6445953 h 6858000"/>
              <a:gd name="connsiteX3960" fmla="*/ 271137 w 12192000"/>
              <a:gd name="connsiteY3960" fmla="*/ 6470271 h 6858000"/>
              <a:gd name="connsiteX3961" fmla="*/ 296725 w 12192000"/>
              <a:gd name="connsiteY3961" fmla="*/ 6445031 h 6858000"/>
              <a:gd name="connsiteX3962" fmla="*/ 270215 w 12192000"/>
              <a:gd name="connsiteY3962" fmla="*/ 6421749 h 6858000"/>
              <a:gd name="connsiteX3963" fmla="*/ 7506878 w 12192000"/>
              <a:gd name="connsiteY3963" fmla="*/ 6421634 h 6858000"/>
              <a:gd name="connsiteX3964" fmla="*/ 7479333 w 12192000"/>
              <a:gd name="connsiteY3964" fmla="*/ 6443187 h 6858000"/>
              <a:gd name="connsiteX3965" fmla="*/ 7504342 w 12192000"/>
              <a:gd name="connsiteY3965" fmla="*/ 6468888 h 6858000"/>
              <a:gd name="connsiteX3966" fmla="*/ 7524425 w 12192000"/>
              <a:gd name="connsiteY3966" fmla="*/ 6463731 h 6858000"/>
              <a:gd name="connsiteX3967" fmla="*/ 7529798 w 12192000"/>
              <a:gd name="connsiteY3967" fmla="*/ 6443931 h 6858000"/>
              <a:gd name="connsiteX3968" fmla="*/ 7529813 w 12192000"/>
              <a:gd name="connsiteY3968" fmla="*/ 6443993 h 6858000"/>
              <a:gd name="connsiteX3969" fmla="*/ 7529813 w 12192000"/>
              <a:gd name="connsiteY3969" fmla="*/ 6443878 h 6858000"/>
              <a:gd name="connsiteX3970" fmla="*/ 7529798 w 12192000"/>
              <a:gd name="connsiteY3970" fmla="*/ 6443931 h 6858000"/>
              <a:gd name="connsiteX3971" fmla="*/ 7525391 w 12192000"/>
              <a:gd name="connsiteY3971" fmla="*/ 6424515 h 6858000"/>
              <a:gd name="connsiteX3972" fmla="*/ 7506878 w 12192000"/>
              <a:gd name="connsiteY3972" fmla="*/ 6421634 h 6858000"/>
              <a:gd name="connsiteX3973" fmla="*/ 7370420 w 12192000"/>
              <a:gd name="connsiteY3973" fmla="*/ 6421634 h 6858000"/>
              <a:gd name="connsiteX3974" fmla="*/ 7348752 w 12192000"/>
              <a:gd name="connsiteY3974" fmla="*/ 6444916 h 6858000"/>
              <a:gd name="connsiteX3975" fmla="*/ 7372378 w 12192000"/>
              <a:gd name="connsiteY3975" fmla="*/ 6470040 h 6858000"/>
              <a:gd name="connsiteX3976" fmla="*/ 7396236 w 12192000"/>
              <a:gd name="connsiteY3976" fmla="*/ 6445722 h 6858000"/>
              <a:gd name="connsiteX3977" fmla="*/ 7370420 w 12192000"/>
              <a:gd name="connsiteY3977" fmla="*/ 6421634 h 6858000"/>
              <a:gd name="connsiteX3978" fmla="*/ 9918076 w 12192000"/>
              <a:gd name="connsiteY3978" fmla="*/ 6421519 h 6858000"/>
              <a:gd name="connsiteX3979" fmla="*/ 9892950 w 12192000"/>
              <a:gd name="connsiteY3979" fmla="*/ 6445376 h 6858000"/>
              <a:gd name="connsiteX3980" fmla="*/ 9918422 w 12192000"/>
              <a:gd name="connsiteY3980" fmla="*/ 6468772 h 6858000"/>
              <a:gd name="connsiteX3981" fmla="*/ 9945851 w 12192000"/>
              <a:gd name="connsiteY3981" fmla="*/ 6443187 h 6858000"/>
              <a:gd name="connsiteX3982" fmla="*/ 9945967 w 12192000"/>
              <a:gd name="connsiteY3982" fmla="*/ 6443071 h 6858000"/>
              <a:gd name="connsiteX3983" fmla="*/ 9918076 w 12192000"/>
              <a:gd name="connsiteY3983" fmla="*/ 6421519 h 6858000"/>
              <a:gd name="connsiteX3984" fmla="*/ 1545601 w 12192000"/>
              <a:gd name="connsiteY3984" fmla="*/ 6421519 h 6858000"/>
              <a:gd name="connsiteX3985" fmla="*/ 1520475 w 12192000"/>
              <a:gd name="connsiteY3985" fmla="*/ 6445376 h 6858000"/>
              <a:gd name="connsiteX3986" fmla="*/ 1545947 w 12192000"/>
              <a:gd name="connsiteY3986" fmla="*/ 6468772 h 6858000"/>
              <a:gd name="connsiteX3987" fmla="*/ 1573376 w 12192000"/>
              <a:gd name="connsiteY3987" fmla="*/ 6443187 h 6858000"/>
              <a:gd name="connsiteX3988" fmla="*/ 1573492 w 12192000"/>
              <a:gd name="connsiteY3988" fmla="*/ 6443071 h 6858000"/>
              <a:gd name="connsiteX3989" fmla="*/ 1545601 w 12192000"/>
              <a:gd name="connsiteY3989" fmla="*/ 6421519 h 6858000"/>
              <a:gd name="connsiteX3990" fmla="*/ 11950554 w 12192000"/>
              <a:gd name="connsiteY3990" fmla="*/ 6421087 h 6858000"/>
              <a:gd name="connsiteX3991" fmla="*/ 11913788 w 12192000"/>
              <a:gd name="connsiteY3991" fmla="*/ 6428779 h 6858000"/>
              <a:gd name="connsiteX3992" fmla="*/ 11908140 w 12192000"/>
              <a:gd name="connsiteY3992" fmla="*/ 6508189 h 6858000"/>
              <a:gd name="connsiteX3993" fmla="*/ 11907794 w 12192000"/>
              <a:gd name="connsiteY3993" fmla="*/ 6586445 h 6858000"/>
              <a:gd name="connsiteX3994" fmla="*/ 11928886 w 12192000"/>
              <a:gd name="connsiteY3994" fmla="*/ 6606845 h 6858000"/>
              <a:gd name="connsiteX3995" fmla="*/ 11956316 w 12192000"/>
              <a:gd name="connsiteY3995" fmla="*/ 6586676 h 6858000"/>
              <a:gd name="connsiteX3996" fmla="*/ 11956546 w 12192000"/>
              <a:gd name="connsiteY3996" fmla="*/ 6526745 h 6858000"/>
              <a:gd name="connsiteX3997" fmla="*/ 11966688 w 12192000"/>
              <a:gd name="connsiteY3997" fmla="*/ 6513836 h 6858000"/>
              <a:gd name="connsiteX3998" fmla="*/ 11966919 w 12192000"/>
              <a:gd name="connsiteY3998" fmla="*/ 6513951 h 6858000"/>
              <a:gd name="connsiteX3999" fmla="*/ 11975678 w 12192000"/>
              <a:gd name="connsiteY3999" fmla="*/ 6526976 h 6858000"/>
              <a:gd name="connsiteX4000" fmla="*/ 11975794 w 12192000"/>
              <a:gd name="connsiteY4000" fmla="*/ 6586907 h 6858000"/>
              <a:gd name="connsiteX4001" fmla="*/ 11995502 w 12192000"/>
              <a:gd name="connsiteY4001" fmla="*/ 6606845 h 6858000"/>
              <a:gd name="connsiteX4002" fmla="*/ 12071107 w 12192000"/>
              <a:gd name="connsiteY4002" fmla="*/ 6606845 h 6858000"/>
              <a:gd name="connsiteX4003" fmla="*/ 12091162 w 12192000"/>
              <a:gd name="connsiteY4003" fmla="*/ 6587022 h 6858000"/>
              <a:gd name="connsiteX4004" fmla="*/ 12091506 w 12192000"/>
              <a:gd name="connsiteY4004" fmla="*/ 6514067 h 6858000"/>
              <a:gd name="connsiteX4005" fmla="*/ 12068918 w 12192000"/>
              <a:gd name="connsiteY4005" fmla="*/ 6491362 h 6858000"/>
              <a:gd name="connsiteX4006" fmla="*/ 12011522 w 12192000"/>
              <a:gd name="connsiteY4006" fmla="*/ 6491362 h 6858000"/>
              <a:gd name="connsiteX4007" fmla="*/ 11999074 w 12192000"/>
              <a:gd name="connsiteY4007" fmla="*/ 6481680 h 6858000"/>
              <a:gd name="connsiteX4008" fmla="*/ 12011292 w 12192000"/>
              <a:gd name="connsiteY4008" fmla="*/ 6475804 h 6858000"/>
              <a:gd name="connsiteX4009" fmla="*/ 12071222 w 12192000"/>
              <a:gd name="connsiteY4009" fmla="*/ 6476148 h 6858000"/>
              <a:gd name="connsiteX4010" fmla="*/ 12091046 w 12192000"/>
              <a:gd name="connsiteY4010" fmla="*/ 6448834 h 6858000"/>
              <a:gd name="connsiteX4011" fmla="*/ 12072260 w 12192000"/>
              <a:gd name="connsiteY4011" fmla="*/ 6423593 h 6858000"/>
              <a:gd name="connsiteX4012" fmla="*/ 11996654 w 12192000"/>
              <a:gd name="connsiteY4012" fmla="*/ 6423939 h 6858000"/>
              <a:gd name="connsiteX4013" fmla="*/ 11950554 w 12192000"/>
              <a:gd name="connsiteY4013" fmla="*/ 6421087 h 6858000"/>
              <a:gd name="connsiteX4014" fmla="*/ 3578079 w 12192000"/>
              <a:gd name="connsiteY4014" fmla="*/ 6421087 h 6858000"/>
              <a:gd name="connsiteX4015" fmla="*/ 3541313 w 12192000"/>
              <a:gd name="connsiteY4015" fmla="*/ 6428779 h 6858000"/>
              <a:gd name="connsiteX4016" fmla="*/ 3535665 w 12192000"/>
              <a:gd name="connsiteY4016" fmla="*/ 6508189 h 6858000"/>
              <a:gd name="connsiteX4017" fmla="*/ 3535319 w 12192000"/>
              <a:gd name="connsiteY4017" fmla="*/ 6586445 h 6858000"/>
              <a:gd name="connsiteX4018" fmla="*/ 3556411 w 12192000"/>
              <a:gd name="connsiteY4018" fmla="*/ 6606845 h 6858000"/>
              <a:gd name="connsiteX4019" fmla="*/ 3583841 w 12192000"/>
              <a:gd name="connsiteY4019" fmla="*/ 6586676 h 6858000"/>
              <a:gd name="connsiteX4020" fmla="*/ 3584071 w 12192000"/>
              <a:gd name="connsiteY4020" fmla="*/ 6526745 h 6858000"/>
              <a:gd name="connsiteX4021" fmla="*/ 3594213 w 12192000"/>
              <a:gd name="connsiteY4021" fmla="*/ 6513836 h 6858000"/>
              <a:gd name="connsiteX4022" fmla="*/ 3594444 w 12192000"/>
              <a:gd name="connsiteY4022" fmla="*/ 6513951 h 6858000"/>
              <a:gd name="connsiteX4023" fmla="*/ 3603203 w 12192000"/>
              <a:gd name="connsiteY4023" fmla="*/ 6526976 h 6858000"/>
              <a:gd name="connsiteX4024" fmla="*/ 3603319 w 12192000"/>
              <a:gd name="connsiteY4024" fmla="*/ 6586907 h 6858000"/>
              <a:gd name="connsiteX4025" fmla="*/ 3623027 w 12192000"/>
              <a:gd name="connsiteY4025" fmla="*/ 6606845 h 6858000"/>
              <a:gd name="connsiteX4026" fmla="*/ 3698632 w 12192000"/>
              <a:gd name="connsiteY4026" fmla="*/ 6606845 h 6858000"/>
              <a:gd name="connsiteX4027" fmla="*/ 3718687 w 12192000"/>
              <a:gd name="connsiteY4027" fmla="*/ 6587022 h 6858000"/>
              <a:gd name="connsiteX4028" fmla="*/ 3719031 w 12192000"/>
              <a:gd name="connsiteY4028" fmla="*/ 6514067 h 6858000"/>
              <a:gd name="connsiteX4029" fmla="*/ 3696443 w 12192000"/>
              <a:gd name="connsiteY4029" fmla="*/ 6491362 h 6858000"/>
              <a:gd name="connsiteX4030" fmla="*/ 3639047 w 12192000"/>
              <a:gd name="connsiteY4030" fmla="*/ 6491362 h 6858000"/>
              <a:gd name="connsiteX4031" fmla="*/ 3626599 w 12192000"/>
              <a:gd name="connsiteY4031" fmla="*/ 6481680 h 6858000"/>
              <a:gd name="connsiteX4032" fmla="*/ 3638817 w 12192000"/>
              <a:gd name="connsiteY4032" fmla="*/ 6475804 h 6858000"/>
              <a:gd name="connsiteX4033" fmla="*/ 3698747 w 12192000"/>
              <a:gd name="connsiteY4033" fmla="*/ 6476148 h 6858000"/>
              <a:gd name="connsiteX4034" fmla="*/ 3718571 w 12192000"/>
              <a:gd name="connsiteY4034" fmla="*/ 6448834 h 6858000"/>
              <a:gd name="connsiteX4035" fmla="*/ 3699785 w 12192000"/>
              <a:gd name="connsiteY4035" fmla="*/ 6423593 h 6858000"/>
              <a:gd name="connsiteX4036" fmla="*/ 3624179 w 12192000"/>
              <a:gd name="connsiteY4036" fmla="*/ 6423939 h 6858000"/>
              <a:gd name="connsiteX4037" fmla="*/ 3578079 w 12192000"/>
              <a:gd name="connsiteY4037" fmla="*/ 6421087 h 6858000"/>
              <a:gd name="connsiteX4038" fmla="*/ 8714262 w 12192000"/>
              <a:gd name="connsiteY4038" fmla="*/ 6421058 h 6858000"/>
              <a:gd name="connsiteX4039" fmla="*/ 8688100 w 12192000"/>
              <a:gd name="connsiteY4039" fmla="*/ 6444800 h 6858000"/>
              <a:gd name="connsiteX4040" fmla="*/ 8711612 w 12192000"/>
              <a:gd name="connsiteY4040" fmla="*/ 6469694 h 6858000"/>
              <a:gd name="connsiteX4041" fmla="*/ 8711612 w 12192000"/>
              <a:gd name="connsiteY4041" fmla="*/ 6469579 h 6858000"/>
              <a:gd name="connsiteX4042" fmla="*/ 8735585 w 12192000"/>
              <a:gd name="connsiteY4042" fmla="*/ 6444916 h 6858000"/>
              <a:gd name="connsiteX4043" fmla="*/ 8714262 w 12192000"/>
              <a:gd name="connsiteY4043" fmla="*/ 6421058 h 6858000"/>
              <a:gd name="connsiteX4044" fmla="*/ 5155729 w 12192000"/>
              <a:gd name="connsiteY4044" fmla="*/ 6421058 h 6858000"/>
              <a:gd name="connsiteX4045" fmla="*/ 5131640 w 12192000"/>
              <a:gd name="connsiteY4045" fmla="*/ 6443648 h 6858000"/>
              <a:gd name="connsiteX4046" fmla="*/ 5157341 w 12192000"/>
              <a:gd name="connsiteY4046" fmla="*/ 6468311 h 6858000"/>
              <a:gd name="connsiteX4047" fmla="*/ 5180621 w 12192000"/>
              <a:gd name="connsiteY4047" fmla="*/ 6442034 h 6858000"/>
              <a:gd name="connsiteX4048" fmla="*/ 5155729 w 12192000"/>
              <a:gd name="connsiteY4048" fmla="*/ 6421058 h 6858000"/>
              <a:gd name="connsiteX4049" fmla="*/ 341787 w 12192000"/>
              <a:gd name="connsiteY4049" fmla="*/ 6421058 h 6858000"/>
              <a:gd name="connsiteX4050" fmla="*/ 315625 w 12192000"/>
              <a:gd name="connsiteY4050" fmla="*/ 6444800 h 6858000"/>
              <a:gd name="connsiteX4051" fmla="*/ 339137 w 12192000"/>
              <a:gd name="connsiteY4051" fmla="*/ 6469694 h 6858000"/>
              <a:gd name="connsiteX4052" fmla="*/ 339137 w 12192000"/>
              <a:gd name="connsiteY4052" fmla="*/ 6469579 h 6858000"/>
              <a:gd name="connsiteX4053" fmla="*/ 363110 w 12192000"/>
              <a:gd name="connsiteY4053" fmla="*/ 6444916 h 6858000"/>
              <a:gd name="connsiteX4054" fmla="*/ 341787 w 12192000"/>
              <a:gd name="connsiteY4054" fmla="*/ 6421058 h 6858000"/>
              <a:gd name="connsiteX4055" fmla="*/ 6295921 w 12192000"/>
              <a:gd name="connsiteY4055" fmla="*/ 6420942 h 6858000"/>
              <a:gd name="connsiteX4056" fmla="*/ 6274945 w 12192000"/>
              <a:gd name="connsiteY4056" fmla="*/ 6445261 h 6858000"/>
              <a:gd name="connsiteX4057" fmla="*/ 6299261 w 12192000"/>
              <a:gd name="connsiteY4057" fmla="*/ 6469233 h 6858000"/>
              <a:gd name="connsiteX4058" fmla="*/ 6322314 w 12192000"/>
              <a:gd name="connsiteY4058" fmla="*/ 6444224 h 6858000"/>
              <a:gd name="connsiteX4059" fmla="*/ 6295921 w 12192000"/>
              <a:gd name="connsiteY4059" fmla="*/ 6420942 h 6858000"/>
              <a:gd name="connsiteX4060" fmla="*/ 11192537 w 12192000"/>
              <a:gd name="connsiteY4060" fmla="*/ 6420827 h 6858000"/>
              <a:gd name="connsiteX4061" fmla="*/ 11169602 w 12192000"/>
              <a:gd name="connsiteY4061" fmla="*/ 6442495 h 6858000"/>
              <a:gd name="connsiteX4062" fmla="*/ 11169602 w 12192000"/>
              <a:gd name="connsiteY4062" fmla="*/ 6442611 h 6858000"/>
              <a:gd name="connsiteX4063" fmla="*/ 11195073 w 12192000"/>
              <a:gd name="connsiteY4063" fmla="*/ 6468081 h 6858000"/>
              <a:gd name="connsiteX4064" fmla="*/ 11218238 w 12192000"/>
              <a:gd name="connsiteY4064" fmla="*/ 6441458 h 6858000"/>
              <a:gd name="connsiteX4065" fmla="*/ 11192537 w 12192000"/>
              <a:gd name="connsiteY4065" fmla="*/ 6420827 h 6858000"/>
              <a:gd name="connsiteX4066" fmla="*/ 2820062 w 12192000"/>
              <a:gd name="connsiteY4066" fmla="*/ 6420827 h 6858000"/>
              <a:gd name="connsiteX4067" fmla="*/ 2797127 w 12192000"/>
              <a:gd name="connsiteY4067" fmla="*/ 6442495 h 6858000"/>
              <a:gd name="connsiteX4068" fmla="*/ 2797127 w 12192000"/>
              <a:gd name="connsiteY4068" fmla="*/ 6442611 h 6858000"/>
              <a:gd name="connsiteX4069" fmla="*/ 2822598 w 12192000"/>
              <a:gd name="connsiteY4069" fmla="*/ 6468081 h 6858000"/>
              <a:gd name="connsiteX4070" fmla="*/ 2845763 w 12192000"/>
              <a:gd name="connsiteY4070" fmla="*/ 6441458 h 6858000"/>
              <a:gd name="connsiteX4071" fmla="*/ 2820062 w 12192000"/>
              <a:gd name="connsiteY4071" fmla="*/ 6420827 h 6858000"/>
              <a:gd name="connsiteX4072" fmla="*/ 6365303 w 12192000"/>
              <a:gd name="connsiteY4072" fmla="*/ 6420366 h 6858000"/>
              <a:gd name="connsiteX4073" fmla="*/ 6339141 w 12192000"/>
              <a:gd name="connsiteY4073" fmla="*/ 6441112 h 6858000"/>
              <a:gd name="connsiteX4074" fmla="*/ 6339025 w 12192000"/>
              <a:gd name="connsiteY4074" fmla="*/ 6440997 h 6858000"/>
              <a:gd name="connsiteX4075" fmla="*/ 6365995 w 12192000"/>
              <a:gd name="connsiteY4075" fmla="*/ 6467966 h 6858000"/>
              <a:gd name="connsiteX4076" fmla="*/ 6387662 w 12192000"/>
              <a:gd name="connsiteY4076" fmla="*/ 6442611 h 6858000"/>
              <a:gd name="connsiteX4077" fmla="*/ 6365303 w 12192000"/>
              <a:gd name="connsiteY4077" fmla="*/ 6420366 h 6858000"/>
              <a:gd name="connsiteX4078" fmla="*/ 5087843 w 12192000"/>
              <a:gd name="connsiteY4078" fmla="*/ 6420366 h 6858000"/>
              <a:gd name="connsiteX4079" fmla="*/ 5061335 w 12192000"/>
              <a:gd name="connsiteY4079" fmla="*/ 6441919 h 6858000"/>
              <a:gd name="connsiteX4080" fmla="*/ 5087727 w 12192000"/>
              <a:gd name="connsiteY4080" fmla="*/ 6467850 h 6858000"/>
              <a:gd name="connsiteX4081" fmla="*/ 5115388 w 12192000"/>
              <a:gd name="connsiteY4081" fmla="*/ 6442957 h 6858000"/>
              <a:gd name="connsiteX4082" fmla="*/ 5087843 w 12192000"/>
              <a:gd name="connsiteY4082" fmla="*/ 6420482 h 6858000"/>
              <a:gd name="connsiteX4083" fmla="*/ 9985959 w 12192000"/>
              <a:gd name="connsiteY4083" fmla="*/ 6419560 h 6858000"/>
              <a:gd name="connsiteX4084" fmla="*/ 9959682 w 12192000"/>
              <a:gd name="connsiteY4084" fmla="*/ 6443302 h 6858000"/>
              <a:gd name="connsiteX4085" fmla="*/ 9982732 w 12192000"/>
              <a:gd name="connsiteY4085" fmla="*/ 6468081 h 6858000"/>
              <a:gd name="connsiteX4086" fmla="*/ 10007050 w 12192000"/>
              <a:gd name="connsiteY4086" fmla="*/ 6443878 h 6858000"/>
              <a:gd name="connsiteX4087" fmla="*/ 9985959 w 12192000"/>
              <a:gd name="connsiteY4087" fmla="*/ 6419560 h 6858000"/>
              <a:gd name="connsiteX4088" fmla="*/ 7438303 w 12192000"/>
              <a:gd name="connsiteY4088" fmla="*/ 6419560 h 6858000"/>
              <a:gd name="connsiteX4089" fmla="*/ 7410181 w 12192000"/>
              <a:gd name="connsiteY4089" fmla="*/ 6440651 h 6858000"/>
              <a:gd name="connsiteX4090" fmla="*/ 7437035 w 12192000"/>
              <a:gd name="connsiteY4090" fmla="*/ 6467620 h 6858000"/>
              <a:gd name="connsiteX4091" fmla="*/ 7461123 w 12192000"/>
              <a:gd name="connsiteY4091" fmla="*/ 6442495 h 6858000"/>
              <a:gd name="connsiteX4092" fmla="*/ 7438303 w 12192000"/>
              <a:gd name="connsiteY4092" fmla="*/ 6419560 h 6858000"/>
              <a:gd name="connsiteX4093" fmla="*/ 1613484 w 12192000"/>
              <a:gd name="connsiteY4093" fmla="*/ 6419560 h 6858000"/>
              <a:gd name="connsiteX4094" fmla="*/ 1587207 w 12192000"/>
              <a:gd name="connsiteY4094" fmla="*/ 6443302 h 6858000"/>
              <a:gd name="connsiteX4095" fmla="*/ 1610257 w 12192000"/>
              <a:gd name="connsiteY4095" fmla="*/ 6468081 h 6858000"/>
              <a:gd name="connsiteX4096" fmla="*/ 1634575 w 12192000"/>
              <a:gd name="connsiteY4096" fmla="*/ 6443878 h 6858000"/>
              <a:gd name="connsiteX4097" fmla="*/ 1613484 w 12192000"/>
              <a:gd name="connsiteY4097" fmla="*/ 6419560 h 6858000"/>
              <a:gd name="connsiteX4098" fmla="*/ 11125460 w 12192000"/>
              <a:gd name="connsiteY4098" fmla="*/ 6419444 h 6858000"/>
              <a:gd name="connsiteX4099" fmla="*/ 11103447 w 12192000"/>
              <a:gd name="connsiteY4099" fmla="*/ 6442264 h 6858000"/>
              <a:gd name="connsiteX4100" fmla="*/ 11126728 w 12192000"/>
              <a:gd name="connsiteY4100" fmla="*/ 6467966 h 6858000"/>
              <a:gd name="connsiteX4101" fmla="*/ 11150931 w 12192000"/>
              <a:gd name="connsiteY4101" fmla="*/ 6443878 h 6858000"/>
              <a:gd name="connsiteX4102" fmla="*/ 11125460 w 12192000"/>
              <a:gd name="connsiteY4102" fmla="*/ 6419444 h 6858000"/>
              <a:gd name="connsiteX4103" fmla="*/ 2752985 w 12192000"/>
              <a:gd name="connsiteY4103" fmla="*/ 6419444 h 6858000"/>
              <a:gd name="connsiteX4104" fmla="*/ 2730972 w 12192000"/>
              <a:gd name="connsiteY4104" fmla="*/ 6442264 h 6858000"/>
              <a:gd name="connsiteX4105" fmla="*/ 2754253 w 12192000"/>
              <a:gd name="connsiteY4105" fmla="*/ 6467966 h 6858000"/>
              <a:gd name="connsiteX4106" fmla="*/ 2778456 w 12192000"/>
              <a:gd name="connsiteY4106" fmla="*/ 6443878 h 6858000"/>
              <a:gd name="connsiteX4107" fmla="*/ 2752985 w 12192000"/>
              <a:gd name="connsiteY4107" fmla="*/ 6419444 h 6858000"/>
              <a:gd name="connsiteX4108" fmla="*/ 8778574 w 12192000"/>
              <a:gd name="connsiteY4108" fmla="*/ 6419329 h 6858000"/>
              <a:gd name="connsiteX4109" fmla="*/ 8756099 w 12192000"/>
              <a:gd name="connsiteY4109" fmla="*/ 6442495 h 6858000"/>
              <a:gd name="connsiteX4110" fmla="*/ 8776268 w 12192000"/>
              <a:gd name="connsiteY4110" fmla="*/ 6467620 h 6858000"/>
              <a:gd name="connsiteX4111" fmla="*/ 8803700 w 12192000"/>
              <a:gd name="connsiteY4111" fmla="*/ 6444224 h 6858000"/>
              <a:gd name="connsiteX4112" fmla="*/ 8778574 w 12192000"/>
              <a:gd name="connsiteY4112" fmla="*/ 6419444 h 6858000"/>
              <a:gd name="connsiteX4113" fmla="*/ 7637344 w 12192000"/>
              <a:gd name="connsiteY4113" fmla="*/ 6419329 h 6858000"/>
              <a:gd name="connsiteX4114" fmla="*/ 7612219 w 12192000"/>
              <a:gd name="connsiteY4114" fmla="*/ 6444224 h 6858000"/>
              <a:gd name="connsiteX4115" fmla="*/ 7636884 w 12192000"/>
              <a:gd name="connsiteY4115" fmla="*/ 6467850 h 6858000"/>
              <a:gd name="connsiteX4116" fmla="*/ 7636999 w 12192000"/>
              <a:gd name="connsiteY4116" fmla="*/ 6467850 h 6858000"/>
              <a:gd name="connsiteX4117" fmla="*/ 7659934 w 12192000"/>
              <a:gd name="connsiteY4117" fmla="*/ 6441688 h 6858000"/>
              <a:gd name="connsiteX4118" fmla="*/ 7637344 w 12192000"/>
              <a:gd name="connsiteY4118" fmla="*/ 6419329 h 6858000"/>
              <a:gd name="connsiteX4119" fmla="*/ 406099 w 12192000"/>
              <a:gd name="connsiteY4119" fmla="*/ 6419329 h 6858000"/>
              <a:gd name="connsiteX4120" fmla="*/ 383624 w 12192000"/>
              <a:gd name="connsiteY4120" fmla="*/ 6442495 h 6858000"/>
              <a:gd name="connsiteX4121" fmla="*/ 403793 w 12192000"/>
              <a:gd name="connsiteY4121" fmla="*/ 6467620 h 6858000"/>
              <a:gd name="connsiteX4122" fmla="*/ 431225 w 12192000"/>
              <a:gd name="connsiteY4122" fmla="*/ 6444224 h 6858000"/>
              <a:gd name="connsiteX4123" fmla="*/ 406099 w 12192000"/>
              <a:gd name="connsiteY4123" fmla="*/ 6419444 h 6858000"/>
              <a:gd name="connsiteX4124" fmla="*/ 6801072 w 12192000"/>
              <a:gd name="connsiteY4124" fmla="*/ 6409417 h 6858000"/>
              <a:gd name="connsiteX4125" fmla="*/ 6801188 w 12192000"/>
              <a:gd name="connsiteY4125" fmla="*/ 6409417 h 6858000"/>
              <a:gd name="connsiteX4126" fmla="*/ 6801133 w 12192000"/>
              <a:gd name="connsiteY4126" fmla="*/ 6409488 h 6858000"/>
              <a:gd name="connsiteX4127" fmla="*/ 4518843 w 12192000"/>
              <a:gd name="connsiteY4127" fmla="*/ 6409302 h 6858000"/>
              <a:gd name="connsiteX4128" fmla="*/ 4518662 w 12192000"/>
              <a:gd name="connsiteY4128" fmla="*/ 6409451 h 6858000"/>
              <a:gd name="connsiteX4129" fmla="*/ 4518610 w 12192000"/>
              <a:gd name="connsiteY4129" fmla="*/ 6409417 h 6858000"/>
              <a:gd name="connsiteX4130" fmla="*/ 5725765 w 12192000"/>
              <a:gd name="connsiteY4130" fmla="*/ 6409187 h 6858000"/>
              <a:gd name="connsiteX4131" fmla="*/ 5725479 w 12192000"/>
              <a:gd name="connsiteY4131" fmla="*/ 6409400 h 6858000"/>
              <a:gd name="connsiteX4132" fmla="*/ 5725305 w 12192000"/>
              <a:gd name="connsiteY4132" fmla="*/ 6409302 h 6858000"/>
              <a:gd name="connsiteX4133" fmla="*/ 7874533 w 12192000"/>
              <a:gd name="connsiteY4133" fmla="*/ 6407919 h 6858000"/>
              <a:gd name="connsiteX4134" fmla="*/ 7874764 w 12192000"/>
              <a:gd name="connsiteY4134" fmla="*/ 6407919 h 6858000"/>
              <a:gd name="connsiteX4135" fmla="*/ 7874659 w 12192000"/>
              <a:gd name="connsiteY4135" fmla="*/ 6407920 h 6858000"/>
              <a:gd name="connsiteX4136" fmla="*/ 4218032 w 12192000"/>
              <a:gd name="connsiteY4136" fmla="*/ 6360666 h 6858000"/>
              <a:gd name="connsiteX4137" fmla="*/ 4198324 w 12192000"/>
              <a:gd name="connsiteY4137" fmla="*/ 6382563 h 6858000"/>
              <a:gd name="connsiteX4138" fmla="*/ 4199362 w 12192000"/>
              <a:gd name="connsiteY4138" fmla="*/ 6392476 h 6858000"/>
              <a:gd name="connsiteX4139" fmla="*/ 4199248 w 12192000"/>
              <a:gd name="connsiteY4139" fmla="*/ 6392591 h 6858000"/>
              <a:gd name="connsiteX4140" fmla="*/ 4207890 w 12192000"/>
              <a:gd name="connsiteY4140" fmla="*/ 6402041 h 6858000"/>
              <a:gd name="connsiteX4141" fmla="*/ 4217226 w 12192000"/>
              <a:gd name="connsiteY4141" fmla="*/ 6402848 h 6858000"/>
              <a:gd name="connsiteX4142" fmla="*/ 4279693 w 12192000"/>
              <a:gd name="connsiteY4142" fmla="*/ 6402848 h 6858000"/>
              <a:gd name="connsiteX4143" fmla="*/ 4303550 w 12192000"/>
              <a:gd name="connsiteY4143" fmla="*/ 6382102 h 6858000"/>
              <a:gd name="connsiteX4144" fmla="*/ 4280386 w 12192000"/>
              <a:gd name="connsiteY4144" fmla="*/ 6360666 h 6858000"/>
              <a:gd name="connsiteX4145" fmla="*/ 4251801 w 12192000"/>
              <a:gd name="connsiteY4145" fmla="*/ 6360896 h 6858000"/>
              <a:gd name="connsiteX4146" fmla="*/ 4218032 w 12192000"/>
              <a:gd name="connsiteY4146" fmla="*/ 6360666 h 6858000"/>
              <a:gd name="connsiteX4147" fmla="*/ 4085377 w 12192000"/>
              <a:gd name="connsiteY4147" fmla="*/ 6360666 h 6858000"/>
              <a:gd name="connsiteX4148" fmla="*/ 4062441 w 12192000"/>
              <a:gd name="connsiteY4148" fmla="*/ 6379567 h 6858000"/>
              <a:gd name="connsiteX4149" fmla="*/ 4083417 w 12192000"/>
              <a:gd name="connsiteY4149" fmla="*/ 6403194 h 6858000"/>
              <a:gd name="connsiteX4150" fmla="*/ 4104277 w 12192000"/>
              <a:gd name="connsiteY4150" fmla="*/ 6382909 h 6858000"/>
              <a:gd name="connsiteX4151" fmla="*/ 4085377 w 12192000"/>
              <a:gd name="connsiteY4151" fmla="*/ 6360666 h 6858000"/>
              <a:gd name="connsiteX4152" fmla="*/ 9048264 w 12192000"/>
              <a:gd name="connsiteY4152" fmla="*/ 6360435 h 6858000"/>
              <a:gd name="connsiteX4153" fmla="*/ 9028557 w 12192000"/>
              <a:gd name="connsiteY4153" fmla="*/ 6382448 h 6858000"/>
              <a:gd name="connsiteX4154" fmla="*/ 9049532 w 12192000"/>
              <a:gd name="connsiteY4154" fmla="*/ 6403310 h 6858000"/>
              <a:gd name="connsiteX4155" fmla="*/ 9049648 w 12192000"/>
              <a:gd name="connsiteY4155" fmla="*/ 6403310 h 6858000"/>
              <a:gd name="connsiteX4156" fmla="*/ 9112115 w 12192000"/>
              <a:gd name="connsiteY4156" fmla="*/ 6403310 h 6858000"/>
              <a:gd name="connsiteX4157" fmla="*/ 9134704 w 12192000"/>
              <a:gd name="connsiteY4157" fmla="*/ 6381180 h 6858000"/>
              <a:gd name="connsiteX4158" fmla="*/ 9110732 w 12192000"/>
              <a:gd name="connsiteY4158" fmla="*/ 6360435 h 6858000"/>
              <a:gd name="connsiteX4159" fmla="*/ 9082150 w 12192000"/>
              <a:gd name="connsiteY4159" fmla="*/ 6360666 h 6858000"/>
              <a:gd name="connsiteX4160" fmla="*/ 9048264 w 12192000"/>
              <a:gd name="connsiteY4160" fmla="*/ 6360435 h 6858000"/>
              <a:gd name="connsiteX4161" fmla="*/ 675789 w 12192000"/>
              <a:gd name="connsiteY4161" fmla="*/ 6360435 h 6858000"/>
              <a:gd name="connsiteX4162" fmla="*/ 656082 w 12192000"/>
              <a:gd name="connsiteY4162" fmla="*/ 6382448 h 6858000"/>
              <a:gd name="connsiteX4163" fmla="*/ 677057 w 12192000"/>
              <a:gd name="connsiteY4163" fmla="*/ 6403310 h 6858000"/>
              <a:gd name="connsiteX4164" fmla="*/ 677173 w 12192000"/>
              <a:gd name="connsiteY4164" fmla="*/ 6403310 h 6858000"/>
              <a:gd name="connsiteX4165" fmla="*/ 739640 w 12192000"/>
              <a:gd name="connsiteY4165" fmla="*/ 6403310 h 6858000"/>
              <a:gd name="connsiteX4166" fmla="*/ 762229 w 12192000"/>
              <a:gd name="connsiteY4166" fmla="*/ 6381180 h 6858000"/>
              <a:gd name="connsiteX4167" fmla="*/ 738257 w 12192000"/>
              <a:gd name="connsiteY4167" fmla="*/ 6360435 h 6858000"/>
              <a:gd name="connsiteX4168" fmla="*/ 709675 w 12192000"/>
              <a:gd name="connsiteY4168" fmla="*/ 6360666 h 6858000"/>
              <a:gd name="connsiteX4169" fmla="*/ 675789 w 12192000"/>
              <a:gd name="connsiteY4169" fmla="*/ 6360435 h 6858000"/>
              <a:gd name="connsiteX4170" fmla="*/ 9852727 w 12192000"/>
              <a:gd name="connsiteY4170" fmla="*/ 6359744 h 6858000"/>
              <a:gd name="connsiteX4171" fmla="*/ 9831060 w 12192000"/>
              <a:gd name="connsiteY4171" fmla="*/ 6380028 h 6858000"/>
              <a:gd name="connsiteX4172" fmla="*/ 9850307 w 12192000"/>
              <a:gd name="connsiteY4172" fmla="*/ 6401696 h 6858000"/>
              <a:gd name="connsiteX4173" fmla="*/ 9873588 w 12192000"/>
              <a:gd name="connsiteY4173" fmla="*/ 6383485 h 6858000"/>
              <a:gd name="connsiteX4174" fmla="*/ 9852727 w 12192000"/>
              <a:gd name="connsiteY4174" fmla="*/ 6359744 h 6858000"/>
              <a:gd name="connsiteX4175" fmla="*/ 1480252 w 12192000"/>
              <a:gd name="connsiteY4175" fmla="*/ 6359744 h 6858000"/>
              <a:gd name="connsiteX4176" fmla="*/ 1458585 w 12192000"/>
              <a:gd name="connsiteY4176" fmla="*/ 6380028 h 6858000"/>
              <a:gd name="connsiteX4177" fmla="*/ 1477832 w 12192000"/>
              <a:gd name="connsiteY4177" fmla="*/ 6401696 h 6858000"/>
              <a:gd name="connsiteX4178" fmla="*/ 1501113 w 12192000"/>
              <a:gd name="connsiteY4178" fmla="*/ 6383485 h 6858000"/>
              <a:gd name="connsiteX4179" fmla="*/ 1480252 w 12192000"/>
              <a:gd name="connsiteY4179" fmla="*/ 6359744 h 6858000"/>
              <a:gd name="connsiteX4180" fmla="*/ 7995549 w 12192000"/>
              <a:gd name="connsiteY4180" fmla="*/ 6356978 h 6858000"/>
              <a:gd name="connsiteX4181" fmla="*/ 7950600 w 12192000"/>
              <a:gd name="connsiteY4181" fmla="*/ 6403194 h 6858000"/>
              <a:gd name="connsiteX4182" fmla="*/ 7954403 w 12192000"/>
              <a:gd name="connsiteY4182" fmla="*/ 6470155 h 6858000"/>
              <a:gd name="connsiteX4183" fmla="*/ 7954864 w 12192000"/>
              <a:gd name="connsiteY4183" fmla="*/ 6470385 h 6858000"/>
              <a:gd name="connsiteX4184" fmla="*/ 7995203 w 12192000"/>
              <a:gd name="connsiteY4184" fmla="*/ 6469694 h 6858000"/>
              <a:gd name="connsiteX4185" fmla="*/ 7996817 w 12192000"/>
              <a:gd name="connsiteY4185" fmla="*/ 6423708 h 6858000"/>
              <a:gd name="connsiteX4186" fmla="*/ 8007420 w 12192000"/>
              <a:gd name="connsiteY4186" fmla="*/ 6409302 h 6858000"/>
              <a:gd name="connsiteX4187" fmla="*/ 8007420 w 12192000"/>
              <a:gd name="connsiteY4187" fmla="*/ 6409417 h 6858000"/>
              <a:gd name="connsiteX4188" fmla="*/ 8017100 w 12192000"/>
              <a:gd name="connsiteY4188" fmla="*/ 6423478 h 6858000"/>
              <a:gd name="connsiteX4189" fmla="*/ 8018600 w 12192000"/>
              <a:gd name="connsiteY4189" fmla="*/ 6469464 h 6858000"/>
              <a:gd name="connsiteX4190" fmla="*/ 8063087 w 12192000"/>
              <a:gd name="connsiteY4190" fmla="*/ 6425207 h 6858000"/>
              <a:gd name="connsiteX4191" fmla="*/ 7995549 w 12192000"/>
              <a:gd name="connsiteY4191" fmla="*/ 6356978 h 6858000"/>
              <a:gd name="connsiteX4192" fmla="*/ 10930800 w 12192000"/>
              <a:gd name="connsiteY4192" fmla="*/ 6356517 h 6858000"/>
              <a:gd name="connsiteX4193" fmla="*/ 10901756 w 12192000"/>
              <a:gd name="connsiteY4193" fmla="*/ 6388095 h 6858000"/>
              <a:gd name="connsiteX4194" fmla="*/ 10922385 w 12192000"/>
              <a:gd name="connsiteY4194" fmla="*/ 6407343 h 6858000"/>
              <a:gd name="connsiteX4195" fmla="*/ 11010438 w 12192000"/>
              <a:gd name="connsiteY4195" fmla="*/ 6408150 h 6858000"/>
              <a:gd name="connsiteX4196" fmla="*/ 11010438 w 12192000"/>
              <a:gd name="connsiteY4196" fmla="*/ 6408035 h 6858000"/>
              <a:gd name="connsiteX4197" fmla="*/ 11015970 w 12192000"/>
              <a:gd name="connsiteY4197" fmla="*/ 6402387 h 6858000"/>
              <a:gd name="connsiteX4198" fmla="*/ 10967103 w 12192000"/>
              <a:gd name="connsiteY4198" fmla="*/ 6356747 h 6858000"/>
              <a:gd name="connsiteX4199" fmla="*/ 10930800 w 12192000"/>
              <a:gd name="connsiteY4199" fmla="*/ 6356517 h 6858000"/>
              <a:gd name="connsiteX4200" fmla="*/ 2558325 w 12192000"/>
              <a:gd name="connsiteY4200" fmla="*/ 6356517 h 6858000"/>
              <a:gd name="connsiteX4201" fmla="*/ 2529281 w 12192000"/>
              <a:gd name="connsiteY4201" fmla="*/ 6388095 h 6858000"/>
              <a:gd name="connsiteX4202" fmla="*/ 2549910 w 12192000"/>
              <a:gd name="connsiteY4202" fmla="*/ 6407343 h 6858000"/>
              <a:gd name="connsiteX4203" fmla="*/ 2637963 w 12192000"/>
              <a:gd name="connsiteY4203" fmla="*/ 6408150 h 6858000"/>
              <a:gd name="connsiteX4204" fmla="*/ 2637963 w 12192000"/>
              <a:gd name="connsiteY4204" fmla="*/ 6408035 h 6858000"/>
              <a:gd name="connsiteX4205" fmla="*/ 2643495 w 12192000"/>
              <a:gd name="connsiteY4205" fmla="*/ 6402387 h 6858000"/>
              <a:gd name="connsiteX4206" fmla="*/ 2594628 w 12192000"/>
              <a:gd name="connsiteY4206" fmla="*/ 6356747 h 6858000"/>
              <a:gd name="connsiteX4207" fmla="*/ 2558325 w 12192000"/>
              <a:gd name="connsiteY4207" fmla="*/ 6356517 h 6858000"/>
              <a:gd name="connsiteX4208" fmla="*/ 11629690 w 12192000"/>
              <a:gd name="connsiteY4208" fmla="*/ 6355940 h 6858000"/>
              <a:gd name="connsiteX4209" fmla="*/ 11574138 w 12192000"/>
              <a:gd name="connsiteY4209" fmla="*/ 6411377 h 6858000"/>
              <a:gd name="connsiteX4210" fmla="*/ 11574138 w 12192000"/>
              <a:gd name="connsiteY4210" fmla="*/ 6455634 h 6858000"/>
              <a:gd name="connsiteX4211" fmla="*/ 11586470 w 12192000"/>
              <a:gd name="connsiteY4211" fmla="*/ 6471423 h 6858000"/>
              <a:gd name="connsiteX4212" fmla="*/ 11621854 w 12192000"/>
              <a:gd name="connsiteY4212" fmla="*/ 6443533 h 6858000"/>
              <a:gd name="connsiteX4213" fmla="*/ 11630036 w 12192000"/>
              <a:gd name="connsiteY4213" fmla="*/ 6411146 h 6858000"/>
              <a:gd name="connsiteX4214" fmla="*/ 11637413 w 12192000"/>
              <a:gd name="connsiteY4214" fmla="*/ 6444339 h 6858000"/>
              <a:gd name="connsiteX4215" fmla="*/ 11646978 w 12192000"/>
              <a:gd name="connsiteY4215" fmla="*/ 6470616 h 6858000"/>
              <a:gd name="connsiteX4216" fmla="*/ 11689046 w 12192000"/>
              <a:gd name="connsiteY4216" fmla="*/ 6441343 h 6858000"/>
              <a:gd name="connsiteX4217" fmla="*/ 11689046 w 12192000"/>
              <a:gd name="connsiteY4217" fmla="*/ 6415295 h 6858000"/>
              <a:gd name="connsiteX4218" fmla="*/ 11629690 w 12192000"/>
              <a:gd name="connsiteY4218" fmla="*/ 6355940 h 6858000"/>
              <a:gd name="connsiteX4219" fmla="*/ 10425992 w 12192000"/>
              <a:gd name="connsiteY4219" fmla="*/ 6355940 h 6858000"/>
              <a:gd name="connsiteX4220" fmla="*/ 10364448 w 12192000"/>
              <a:gd name="connsiteY4220" fmla="*/ 6415756 h 6858000"/>
              <a:gd name="connsiteX4221" fmla="*/ 10364218 w 12192000"/>
              <a:gd name="connsiteY4221" fmla="*/ 6449525 h 6858000"/>
              <a:gd name="connsiteX4222" fmla="*/ 10386576 w 12192000"/>
              <a:gd name="connsiteY4222" fmla="*/ 6471423 h 6858000"/>
              <a:gd name="connsiteX4223" fmla="*/ 10412508 w 12192000"/>
              <a:gd name="connsiteY4223" fmla="*/ 6449064 h 6858000"/>
              <a:gd name="connsiteX4224" fmla="*/ 10422650 w 12192000"/>
              <a:gd name="connsiteY4224" fmla="*/ 6411146 h 6858000"/>
              <a:gd name="connsiteX4225" fmla="*/ 10431526 w 12192000"/>
              <a:gd name="connsiteY4225" fmla="*/ 6448834 h 6858000"/>
              <a:gd name="connsiteX4226" fmla="*/ 10454230 w 12192000"/>
              <a:gd name="connsiteY4226" fmla="*/ 6471308 h 6858000"/>
              <a:gd name="connsiteX4227" fmla="*/ 10479586 w 12192000"/>
              <a:gd name="connsiteY4227" fmla="*/ 6447335 h 6858000"/>
              <a:gd name="connsiteX4228" fmla="*/ 10479354 w 12192000"/>
              <a:gd name="connsiteY4228" fmla="*/ 6408381 h 6858000"/>
              <a:gd name="connsiteX4229" fmla="*/ 10425992 w 12192000"/>
              <a:gd name="connsiteY4229" fmla="*/ 6355940 h 6858000"/>
              <a:gd name="connsiteX4230" fmla="*/ 3257215 w 12192000"/>
              <a:gd name="connsiteY4230" fmla="*/ 6355940 h 6858000"/>
              <a:gd name="connsiteX4231" fmla="*/ 3201663 w 12192000"/>
              <a:gd name="connsiteY4231" fmla="*/ 6411377 h 6858000"/>
              <a:gd name="connsiteX4232" fmla="*/ 3201663 w 12192000"/>
              <a:gd name="connsiteY4232" fmla="*/ 6455634 h 6858000"/>
              <a:gd name="connsiteX4233" fmla="*/ 3213995 w 12192000"/>
              <a:gd name="connsiteY4233" fmla="*/ 6471423 h 6858000"/>
              <a:gd name="connsiteX4234" fmla="*/ 3249379 w 12192000"/>
              <a:gd name="connsiteY4234" fmla="*/ 6443533 h 6858000"/>
              <a:gd name="connsiteX4235" fmla="*/ 3257561 w 12192000"/>
              <a:gd name="connsiteY4235" fmla="*/ 6411146 h 6858000"/>
              <a:gd name="connsiteX4236" fmla="*/ 3264938 w 12192000"/>
              <a:gd name="connsiteY4236" fmla="*/ 6444339 h 6858000"/>
              <a:gd name="connsiteX4237" fmla="*/ 3274503 w 12192000"/>
              <a:gd name="connsiteY4237" fmla="*/ 6470616 h 6858000"/>
              <a:gd name="connsiteX4238" fmla="*/ 3316571 w 12192000"/>
              <a:gd name="connsiteY4238" fmla="*/ 6441343 h 6858000"/>
              <a:gd name="connsiteX4239" fmla="*/ 3316571 w 12192000"/>
              <a:gd name="connsiteY4239" fmla="*/ 6415295 h 6858000"/>
              <a:gd name="connsiteX4240" fmla="*/ 3257215 w 12192000"/>
              <a:gd name="connsiteY4240" fmla="*/ 6355940 h 6858000"/>
              <a:gd name="connsiteX4241" fmla="*/ 2053517 w 12192000"/>
              <a:gd name="connsiteY4241" fmla="*/ 6355940 h 6858000"/>
              <a:gd name="connsiteX4242" fmla="*/ 1991973 w 12192000"/>
              <a:gd name="connsiteY4242" fmla="*/ 6415756 h 6858000"/>
              <a:gd name="connsiteX4243" fmla="*/ 1991743 w 12192000"/>
              <a:gd name="connsiteY4243" fmla="*/ 6449525 h 6858000"/>
              <a:gd name="connsiteX4244" fmla="*/ 2014101 w 12192000"/>
              <a:gd name="connsiteY4244" fmla="*/ 6471423 h 6858000"/>
              <a:gd name="connsiteX4245" fmla="*/ 2040033 w 12192000"/>
              <a:gd name="connsiteY4245" fmla="*/ 6449064 h 6858000"/>
              <a:gd name="connsiteX4246" fmla="*/ 2050175 w 12192000"/>
              <a:gd name="connsiteY4246" fmla="*/ 6411146 h 6858000"/>
              <a:gd name="connsiteX4247" fmla="*/ 2059051 w 12192000"/>
              <a:gd name="connsiteY4247" fmla="*/ 6448834 h 6858000"/>
              <a:gd name="connsiteX4248" fmla="*/ 2081755 w 12192000"/>
              <a:gd name="connsiteY4248" fmla="*/ 6471308 h 6858000"/>
              <a:gd name="connsiteX4249" fmla="*/ 2107111 w 12192000"/>
              <a:gd name="connsiteY4249" fmla="*/ 6447335 h 6858000"/>
              <a:gd name="connsiteX4250" fmla="*/ 2106879 w 12192000"/>
              <a:gd name="connsiteY4250" fmla="*/ 6408381 h 6858000"/>
              <a:gd name="connsiteX4251" fmla="*/ 2053517 w 12192000"/>
              <a:gd name="connsiteY4251" fmla="*/ 6355940 h 6858000"/>
              <a:gd name="connsiteX4252" fmla="*/ 11520546 w 12192000"/>
              <a:gd name="connsiteY4252" fmla="*/ 6355825 h 6858000"/>
              <a:gd name="connsiteX4253" fmla="*/ 11497150 w 12192000"/>
              <a:gd name="connsiteY4253" fmla="*/ 6355940 h 6858000"/>
              <a:gd name="connsiteX4254" fmla="*/ 11453009 w 12192000"/>
              <a:gd name="connsiteY4254" fmla="*/ 6355940 h 6858000"/>
              <a:gd name="connsiteX4255" fmla="*/ 11438832 w 12192000"/>
              <a:gd name="connsiteY4255" fmla="*/ 6381987 h 6858000"/>
              <a:gd name="connsiteX4256" fmla="*/ 11452778 w 12192000"/>
              <a:gd name="connsiteY4256" fmla="*/ 6408381 h 6858000"/>
              <a:gd name="connsiteX4257" fmla="*/ 11538526 w 12192000"/>
              <a:gd name="connsiteY4257" fmla="*/ 6408381 h 6858000"/>
              <a:gd name="connsiteX4258" fmla="*/ 11553278 w 12192000"/>
              <a:gd name="connsiteY4258" fmla="*/ 6398008 h 6858000"/>
              <a:gd name="connsiteX4259" fmla="*/ 11520546 w 12192000"/>
              <a:gd name="connsiteY4259" fmla="*/ 6355825 h 6858000"/>
              <a:gd name="connsiteX4260" fmla="*/ 3148071 w 12192000"/>
              <a:gd name="connsiteY4260" fmla="*/ 6355825 h 6858000"/>
              <a:gd name="connsiteX4261" fmla="*/ 3124675 w 12192000"/>
              <a:gd name="connsiteY4261" fmla="*/ 6355940 h 6858000"/>
              <a:gd name="connsiteX4262" fmla="*/ 3080534 w 12192000"/>
              <a:gd name="connsiteY4262" fmla="*/ 6355940 h 6858000"/>
              <a:gd name="connsiteX4263" fmla="*/ 3066357 w 12192000"/>
              <a:gd name="connsiteY4263" fmla="*/ 6381987 h 6858000"/>
              <a:gd name="connsiteX4264" fmla="*/ 3080303 w 12192000"/>
              <a:gd name="connsiteY4264" fmla="*/ 6408381 h 6858000"/>
              <a:gd name="connsiteX4265" fmla="*/ 3166051 w 12192000"/>
              <a:gd name="connsiteY4265" fmla="*/ 6408381 h 6858000"/>
              <a:gd name="connsiteX4266" fmla="*/ 3180803 w 12192000"/>
              <a:gd name="connsiteY4266" fmla="*/ 6398008 h 6858000"/>
              <a:gd name="connsiteX4267" fmla="*/ 3148071 w 12192000"/>
              <a:gd name="connsiteY4267" fmla="*/ 6355825 h 6858000"/>
              <a:gd name="connsiteX4268" fmla="*/ 10252078 w 12192000"/>
              <a:gd name="connsiteY4268" fmla="*/ 6355710 h 6858000"/>
              <a:gd name="connsiteX4269" fmla="*/ 10228450 w 12192000"/>
              <a:gd name="connsiteY4269" fmla="*/ 6378990 h 6858000"/>
              <a:gd name="connsiteX4270" fmla="*/ 10258762 w 12192000"/>
              <a:gd name="connsiteY4270" fmla="*/ 6408611 h 6858000"/>
              <a:gd name="connsiteX4271" fmla="*/ 10258876 w 12192000"/>
              <a:gd name="connsiteY4271" fmla="*/ 6408611 h 6858000"/>
              <a:gd name="connsiteX4272" fmla="*/ 10287460 w 12192000"/>
              <a:gd name="connsiteY4272" fmla="*/ 6408381 h 6858000"/>
              <a:gd name="connsiteX4273" fmla="*/ 10326530 w 12192000"/>
              <a:gd name="connsiteY4273" fmla="*/ 6408611 h 6858000"/>
              <a:gd name="connsiteX4274" fmla="*/ 10349581 w 12192000"/>
              <a:gd name="connsiteY4274" fmla="*/ 6384061 h 6858000"/>
              <a:gd name="connsiteX4275" fmla="*/ 10327567 w 12192000"/>
              <a:gd name="connsiteY4275" fmla="*/ 6355710 h 6858000"/>
              <a:gd name="connsiteX4276" fmla="*/ 10252078 w 12192000"/>
              <a:gd name="connsiteY4276" fmla="*/ 6355710 h 6858000"/>
              <a:gd name="connsiteX4277" fmla="*/ 9718573 w 12192000"/>
              <a:gd name="connsiteY4277" fmla="*/ 6355710 h 6858000"/>
              <a:gd name="connsiteX4278" fmla="*/ 9696790 w 12192000"/>
              <a:gd name="connsiteY4278" fmla="*/ 6383024 h 6858000"/>
              <a:gd name="connsiteX4279" fmla="*/ 9717536 w 12192000"/>
              <a:gd name="connsiteY4279" fmla="*/ 6408957 h 6858000"/>
              <a:gd name="connsiteX4280" fmla="*/ 9717651 w 12192000"/>
              <a:gd name="connsiteY4280" fmla="*/ 6408841 h 6858000"/>
              <a:gd name="connsiteX4281" fmla="*/ 9790376 w 12192000"/>
              <a:gd name="connsiteY4281" fmla="*/ 6408841 h 6858000"/>
              <a:gd name="connsiteX4282" fmla="*/ 9812504 w 12192000"/>
              <a:gd name="connsiteY4282" fmla="*/ 6386712 h 6858000"/>
              <a:gd name="connsiteX4283" fmla="*/ 9780926 w 12192000"/>
              <a:gd name="connsiteY4283" fmla="*/ 6355825 h 6858000"/>
              <a:gd name="connsiteX4284" fmla="*/ 9754993 w 12192000"/>
              <a:gd name="connsiteY4284" fmla="*/ 6356056 h 6858000"/>
              <a:gd name="connsiteX4285" fmla="*/ 9718573 w 12192000"/>
              <a:gd name="connsiteY4285" fmla="*/ 6355710 h 6858000"/>
              <a:gd name="connsiteX4286" fmla="*/ 5589768 w 12192000"/>
              <a:gd name="connsiteY4286" fmla="*/ 6355710 h 6858000"/>
              <a:gd name="connsiteX4287" fmla="*/ 5534217 w 12192000"/>
              <a:gd name="connsiteY4287" fmla="*/ 6411031 h 6858000"/>
              <a:gd name="connsiteX4288" fmla="*/ 5533984 w 12192000"/>
              <a:gd name="connsiteY4288" fmla="*/ 6442150 h 6858000"/>
              <a:gd name="connsiteX4289" fmla="*/ 5559458 w 12192000"/>
              <a:gd name="connsiteY4289" fmla="*/ 6471538 h 6858000"/>
              <a:gd name="connsiteX4290" fmla="*/ 5581773 w 12192000"/>
              <a:gd name="connsiteY4290" fmla="*/ 6465257 h 6858000"/>
              <a:gd name="connsiteX4291" fmla="*/ 5586876 w 12192000"/>
              <a:gd name="connsiteY4291" fmla="*/ 6443455 h 6858000"/>
              <a:gd name="connsiteX4292" fmla="*/ 5586886 w 12192000"/>
              <a:gd name="connsiteY4292" fmla="*/ 6443533 h 6858000"/>
              <a:gd name="connsiteX4293" fmla="*/ 5586886 w 12192000"/>
              <a:gd name="connsiteY4293" fmla="*/ 6443417 h 6858000"/>
              <a:gd name="connsiteX4294" fmla="*/ 5586876 w 12192000"/>
              <a:gd name="connsiteY4294" fmla="*/ 6443455 h 6858000"/>
              <a:gd name="connsiteX4295" fmla="*/ 5584538 w 12192000"/>
              <a:gd name="connsiteY4295" fmla="*/ 6423147 h 6858000"/>
              <a:gd name="connsiteX4296" fmla="*/ 5594032 w 12192000"/>
              <a:gd name="connsiteY4296" fmla="*/ 6411146 h 6858000"/>
              <a:gd name="connsiteX4297" fmla="*/ 5601409 w 12192000"/>
              <a:gd name="connsiteY4297" fmla="*/ 6444454 h 6858000"/>
              <a:gd name="connsiteX4298" fmla="*/ 5624919 w 12192000"/>
              <a:gd name="connsiteY4298" fmla="*/ 6471654 h 6858000"/>
              <a:gd name="connsiteX4299" fmla="*/ 5649239 w 12192000"/>
              <a:gd name="connsiteY4299" fmla="*/ 6443763 h 6858000"/>
              <a:gd name="connsiteX4300" fmla="*/ 5649239 w 12192000"/>
              <a:gd name="connsiteY4300" fmla="*/ 6415180 h 6858000"/>
              <a:gd name="connsiteX4301" fmla="*/ 5589768 w 12192000"/>
              <a:gd name="connsiteY4301" fmla="*/ 6355710 h 6858000"/>
              <a:gd name="connsiteX4302" fmla="*/ 1879603 w 12192000"/>
              <a:gd name="connsiteY4302" fmla="*/ 6355710 h 6858000"/>
              <a:gd name="connsiteX4303" fmla="*/ 1855975 w 12192000"/>
              <a:gd name="connsiteY4303" fmla="*/ 6378990 h 6858000"/>
              <a:gd name="connsiteX4304" fmla="*/ 1886287 w 12192000"/>
              <a:gd name="connsiteY4304" fmla="*/ 6408611 h 6858000"/>
              <a:gd name="connsiteX4305" fmla="*/ 1886401 w 12192000"/>
              <a:gd name="connsiteY4305" fmla="*/ 6408611 h 6858000"/>
              <a:gd name="connsiteX4306" fmla="*/ 1914985 w 12192000"/>
              <a:gd name="connsiteY4306" fmla="*/ 6408381 h 6858000"/>
              <a:gd name="connsiteX4307" fmla="*/ 1954055 w 12192000"/>
              <a:gd name="connsiteY4307" fmla="*/ 6408611 h 6858000"/>
              <a:gd name="connsiteX4308" fmla="*/ 1977106 w 12192000"/>
              <a:gd name="connsiteY4308" fmla="*/ 6384061 h 6858000"/>
              <a:gd name="connsiteX4309" fmla="*/ 1955092 w 12192000"/>
              <a:gd name="connsiteY4309" fmla="*/ 6355710 h 6858000"/>
              <a:gd name="connsiteX4310" fmla="*/ 1879603 w 12192000"/>
              <a:gd name="connsiteY4310" fmla="*/ 6355710 h 6858000"/>
              <a:gd name="connsiteX4311" fmla="*/ 1346098 w 12192000"/>
              <a:gd name="connsiteY4311" fmla="*/ 6355710 h 6858000"/>
              <a:gd name="connsiteX4312" fmla="*/ 1324315 w 12192000"/>
              <a:gd name="connsiteY4312" fmla="*/ 6383024 h 6858000"/>
              <a:gd name="connsiteX4313" fmla="*/ 1345061 w 12192000"/>
              <a:gd name="connsiteY4313" fmla="*/ 6408957 h 6858000"/>
              <a:gd name="connsiteX4314" fmla="*/ 1345176 w 12192000"/>
              <a:gd name="connsiteY4314" fmla="*/ 6408841 h 6858000"/>
              <a:gd name="connsiteX4315" fmla="*/ 1417901 w 12192000"/>
              <a:gd name="connsiteY4315" fmla="*/ 6408841 h 6858000"/>
              <a:gd name="connsiteX4316" fmla="*/ 1440029 w 12192000"/>
              <a:gd name="connsiteY4316" fmla="*/ 6386712 h 6858000"/>
              <a:gd name="connsiteX4317" fmla="*/ 1408451 w 12192000"/>
              <a:gd name="connsiteY4317" fmla="*/ 6355825 h 6858000"/>
              <a:gd name="connsiteX4318" fmla="*/ 1382518 w 12192000"/>
              <a:gd name="connsiteY4318" fmla="*/ 6356056 h 6858000"/>
              <a:gd name="connsiteX4319" fmla="*/ 1346098 w 12192000"/>
              <a:gd name="connsiteY4319" fmla="*/ 6355710 h 6858000"/>
              <a:gd name="connsiteX4320" fmla="*/ 6803147 w 12192000"/>
              <a:gd name="connsiteY4320" fmla="*/ 6355595 h 6858000"/>
              <a:gd name="connsiteX4321" fmla="*/ 6744250 w 12192000"/>
              <a:gd name="connsiteY4321" fmla="*/ 6415526 h 6858000"/>
              <a:gd name="connsiteX4322" fmla="*/ 6744250 w 12192000"/>
              <a:gd name="connsiteY4322" fmla="*/ 6454596 h 6858000"/>
              <a:gd name="connsiteX4323" fmla="*/ 6753357 w 12192000"/>
              <a:gd name="connsiteY4323" fmla="*/ 6470501 h 6858000"/>
              <a:gd name="connsiteX4324" fmla="*/ 6791160 w 12192000"/>
              <a:gd name="connsiteY4324" fmla="*/ 6442957 h 6858000"/>
              <a:gd name="connsiteX4325" fmla="*/ 6791392 w 12192000"/>
              <a:gd name="connsiteY4325" fmla="*/ 6422095 h 6858000"/>
              <a:gd name="connsiteX4326" fmla="*/ 6801133 w 12192000"/>
              <a:gd name="connsiteY4326" fmla="*/ 6409488 h 6858000"/>
              <a:gd name="connsiteX4327" fmla="*/ 6811444 w 12192000"/>
              <a:gd name="connsiteY4327" fmla="*/ 6421519 h 6858000"/>
              <a:gd name="connsiteX4328" fmla="*/ 6811676 w 12192000"/>
              <a:gd name="connsiteY4328" fmla="*/ 6450102 h 6858000"/>
              <a:gd name="connsiteX4329" fmla="*/ 6833227 w 12192000"/>
              <a:gd name="connsiteY4329" fmla="*/ 6470962 h 6858000"/>
              <a:gd name="connsiteX4330" fmla="*/ 6859160 w 12192000"/>
              <a:gd name="connsiteY4330" fmla="*/ 6444800 h 6858000"/>
              <a:gd name="connsiteX4331" fmla="*/ 6858930 w 12192000"/>
              <a:gd name="connsiteY4331" fmla="*/ 6411031 h 6858000"/>
              <a:gd name="connsiteX4332" fmla="*/ 6803147 w 12192000"/>
              <a:gd name="connsiteY4332" fmla="*/ 6355595 h 6858000"/>
              <a:gd name="connsiteX4333" fmla="*/ 6088234 w 12192000"/>
              <a:gd name="connsiteY4333" fmla="*/ 6355595 h 6858000"/>
              <a:gd name="connsiteX4334" fmla="*/ 6071062 w 12192000"/>
              <a:gd name="connsiteY4334" fmla="*/ 6367120 h 6858000"/>
              <a:gd name="connsiteX4335" fmla="*/ 6102641 w 12192000"/>
              <a:gd name="connsiteY4335" fmla="*/ 6408265 h 6858000"/>
              <a:gd name="connsiteX4336" fmla="*/ 6102758 w 12192000"/>
              <a:gd name="connsiteY4336" fmla="*/ 6408265 h 6858000"/>
              <a:gd name="connsiteX4337" fmla="*/ 6128690 w 12192000"/>
              <a:gd name="connsiteY4337" fmla="*/ 6408265 h 6858000"/>
              <a:gd name="connsiteX4338" fmla="*/ 6167642 w 12192000"/>
              <a:gd name="connsiteY4338" fmla="*/ 6408495 h 6858000"/>
              <a:gd name="connsiteX4339" fmla="*/ 6186199 w 12192000"/>
              <a:gd name="connsiteY4339" fmla="*/ 6385331 h 6858000"/>
              <a:gd name="connsiteX4340" fmla="*/ 6168797 w 12192000"/>
              <a:gd name="connsiteY4340" fmla="*/ 6355595 h 6858000"/>
              <a:gd name="connsiteX4341" fmla="*/ 6088234 w 12192000"/>
              <a:gd name="connsiteY4341" fmla="*/ 6355595 h 6858000"/>
              <a:gd name="connsiteX4342" fmla="*/ 9187490 w 12192000"/>
              <a:gd name="connsiteY4342" fmla="*/ 6355364 h 6858000"/>
              <a:gd name="connsiteX4343" fmla="*/ 9159022 w 12192000"/>
              <a:gd name="connsiteY4343" fmla="*/ 6382333 h 6858000"/>
              <a:gd name="connsiteX4344" fmla="*/ 9158907 w 12192000"/>
              <a:gd name="connsiteY4344" fmla="*/ 6447335 h 6858000"/>
              <a:gd name="connsiteX4345" fmla="*/ 9183110 w 12192000"/>
              <a:gd name="connsiteY4345" fmla="*/ 6471192 h 6858000"/>
              <a:gd name="connsiteX4346" fmla="*/ 9207198 w 12192000"/>
              <a:gd name="connsiteY4346" fmla="*/ 6448027 h 6858000"/>
              <a:gd name="connsiteX4347" fmla="*/ 9207313 w 12192000"/>
              <a:gd name="connsiteY4347" fmla="*/ 6448258 h 6858000"/>
              <a:gd name="connsiteX4348" fmla="*/ 9214920 w 12192000"/>
              <a:gd name="connsiteY4348" fmla="*/ 6410685 h 6858000"/>
              <a:gd name="connsiteX4349" fmla="*/ 9225638 w 12192000"/>
              <a:gd name="connsiteY4349" fmla="*/ 6447912 h 6858000"/>
              <a:gd name="connsiteX4350" fmla="*/ 9249841 w 12192000"/>
              <a:gd name="connsiteY4350" fmla="*/ 6471308 h 6858000"/>
              <a:gd name="connsiteX4351" fmla="*/ 9274620 w 12192000"/>
              <a:gd name="connsiteY4351" fmla="*/ 6445492 h 6858000"/>
              <a:gd name="connsiteX4352" fmla="*/ 9274620 w 12192000"/>
              <a:gd name="connsiteY4352" fmla="*/ 6414258 h 6858000"/>
              <a:gd name="connsiteX4353" fmla="*/ 9216072 w 12192000"/>
              <a:gd name="connsiteY4353" fmla="*/ 6355595 h 6858000"/>
              <a:gd name="connsiteX4354" fmla="*/ 9187490 w 12192000"/>
              <a:gd name="connsiteY4354" fmla="*/ 6355364 h 6858000"/>
              <a:gd name="connsiteX4355" fmla="*/ 815015 w 12192000"/>
              <a:gd name="connsiteY4355" fmla="*/ 6355364 h 6858000"/>
              <a:gd name="connsiteX4356" fmla="*/ 786547 w 12192000"/>
              <a:gd name="connsiteY4356" fmla="*/ 6382333 h 6858000"/>
              <a:gd name="connsiteX4357" fmla="*/ 786432 w 12192000"/>
              <a:gd name="connsiteY4357" fmla="*/ 6447335 h 6858000"/>
              <a:gd name="connsiteX4358" fmla="*/ 810635 w 12192000"/>
              <a:gd name="connsiteY4358" fmla="*/ 6471192 h 6858000"/>
              <a:gd name="connsiteX4359" fmla="*/ 834723 w 12192000"/>
              <a:gd name="connsiteY4359" fmla="*/ 6448027 h 6858000"/>
              <a:gd name="connsiteX4360" fmla="*/ 834838 w 12192000"/>
              <a:gd name="connsiteY4360" fmla="*/ 6448258 h 6858000"/>
              <a:gd name="connsiteX4361" fmla="*/ 842445 w 12192000"/>
              <a:gd name="connsiteY4361" fmla="*/ 6410685 h 6858000"/>
              <a:gd name="connsiteX4362" fmla="*/ 853163 w 12192000"/>
              <a:gd name="connsiteY4362" fmla="*/ 6447912 h 6858000"/>
              <a:gd name="connsiteX4363" fmla="*/ 877366 w 12192000"/>
              <a:gd name="connsiteY4363" fmla="*/ 6471308 h 6858000"/>
              <a:gd name="connsiteX4364" fmla="*/ 902145 w 12192000"/>
              <a:gd name="connsiteY4364" fmla="*/ 6445492 h 6858000"/>
              <a:gd name="connsiteX4365" fmla="*/ 902145 w 12192000"/>
              <a:gd name="connsiteY4365" fmla="*/ 6414258 h 6858000"/>
              <a:gd name="connsiteX4366" fmla="*/ 843597 w 12192000"/>
              <a:gd name="connsiteY4366" fmla="*/ 6355595 h 6858000"/>
              <a:gd name="connsiteX4367" fmla="*/ 815015 w 12192000"/>
              <a:gd name="connsiteY4367" fmla="*/ 6355364 h 6858000"/>
              <a:gd name="connsiteX4368" fmla="*/ 8508307 w 12192000"/>
              <a:gd name="connsiteY4368" fmla="*/ 6355249 h 6858000"/>
              <a:gd name="connsiteX4369" fmla="*/ 8485832 w 12192000"/>
              <a:gd name="connsiteY4369" fmla="*/ 6377262 h 6858000"/>
              <a:gd name="connsiteX4370" fmla="*/ 8517412 w 12192000"/>
              <a:gd name="connsiteY4370" fmla="*/ 6408265 h 6858000"/>
              <a:gd name="connsiteX4371" fmla="*/ 8517412 w 12192000"/>
              <a:gd name="connsiteY4371" fmla="*/ 6408381 h 6858000"/>
              <a:gd name="connsiteX4372" fmla="*/ 8545994 w 12192000"/>
              <a:gd name="connsiteY4372" fmla="*/ 6408150 h 6858000"/>
              <a:gd name="connsiteX4373" fmla="*/ 8579764 w 12192000"/>
              <a:gd name="connsiteY4373" fmla="*/ 6408381 h 6858000"/>
              <a:gd name="connsiteX4374" fmla="*/ 8601661 w 12192000"/>
              <a:gd name="connsiteY4374" fmla="*/ 6383946 h 6858000"/>
              <a:gd name="connsiteX4375" fmla="*/ 8581146 w 12192000"/>
              <a:gd name="connsiteY4375" fmla="*/ 6355249 h 6858000"/>
              <a:gd name="connsiteX4376" fmla="*/ 8508307 w 12192000"/>
              <a:gd name="connsiteY4376" fmla="*/ 6355249 h 6858000"/>
              <a:gd name="connsiteX4377" fmla="*/ 6627040 w 12192000"/>
              <a:gd name="connsiteY4377" fmla="*/ 6355249 h 6858000"/>
              <a:gd name="connsiteX4378" fmla="*/ 6608484 w 12192000"/>
              <a:gd name="connsiteY4378" fmla="*/ 6380028 h 6858000"/>
              <a:gd name="connsiteX4379" fmla="*/ 6626695 w 12192000"/>
              <a:gd name="connsiteY4379" fmla="*/ 6408265 h 6858000"/>
              <a:gd name="connsiteX4380" fmla="*/ 6702071 w 12192000"/>
              <a:gd name="connsiteY4380" fmla="*/ 6408265 h 6858000"/>
              <a:gd name="connsiteX4381" fmla="*/ 6723853 w 12192000"/>
              <a:gd name="connsiteY4381" fmla="*/ 6385561 h 6858000"/>
              <a:gd name="connsiteX4382" fmla="*/ 6694578 w 12192000"/>
              <a:gd name="connsiteY4382" fmla="*/ 6355249 h 6858000"/>
              <a:gd name="connsiteX4383" fmla="*/ 6665997 w 12192000"/>
              <a:gd name="connsiteY4383" fmla="*/ 6355480 h 6858000"/>
              <a:gd name="connsiteX4384" fmla="*/ 6627040 w 12192000"/>
              <a:gd name="connsiteY4384" fmla="*/ 6355249 h 6858000"/>
              <a:gd name="connsiteX4385" fmla="*/ 4353223 w 12192000"/>
              <a:gd name="connsiteY4385" fmla="*/ 6355249 h 6858000"/>
              <a:gd name="connsiteX4386" fmla="*/ 4328558 w 12192000"/>
              <a:gd name="connsiteY4386" fmla="*/ 6380835 h 6858000"/>
              <a:gd name="connsiteX4387" fmla="*/ 4328558 w 12192000"/>
              <a:gd name="connsiteY4387" fmla="*/ 6445838 h 6858000"/>
              <a:gd name="connsiteX4388" fmla="*/ 4353915 w 12192000"/>
              <a:gd name="connsiteY4388" fmla="*/ 6471077 h 6858000"/>
              <a:gd name="connsiteX4389" fmla="*/ 4376852 w 12192000"/>
              <a:gd name="connsiteY4389" fmla="*/ 6446644 h 6858000"/>
              <a:gd name="connsiteX4390" fmla="*/ 4385724 w 12192000"/>
              <a:gd name="connsiteY4390" fmla="*/ 6410109 h 6858000"/>
              <a:gd name="connsiteX4391" fmla="*/ 4385610 w 12192000"/>
              <a:gd name="connsiteY4391" fmla="*/ 6409994 h 6858000"/>
              <a:gd name="connsiteX4392" fmla="*/ 4396098 w 12192000"/>
              <a:gd name="connsiteY4392" fmla="*/ 6447912 h 6858000"/>
              <a:gd name="connsiteX4393" fmla="*/ 4415001 w 12192000"/>
              <a:gd name="connsiteY4393" fmla="*/ 6471077 h 6858000"/>
              <a:gd name="connsiteX4394" fmla="*/ 4444273 w 12192000"/>
              <a:gd name="connsiteY4394" fmla="*/ 6441919 h 6858000"/>
              <a:gd name="connsiteX4395" fmla="*/ 4444043 w 12192000"/>
              <a:gd name="connsiteY4395" fmla="*/ 6413336 h 6858000"/>
              <a:gd name="connsiteX4396" fmla="*/ 4387108 w 12192000"/>
              <a:gd name="connsiteY4396" fmla="*/ 6355480 h 6858000"/>
              <a:gd name="connsiteX4397" fmla="*/ 4353223 w 12192000"/>
              <a:gd name="connsiteY4397" fmla="*/ 6355249 h 6858000"/>
              <a:gd name="connsiteX4398" fmla="*/ 135832 w 12192000"/>
              <a:gd name="connsiteY4398" fmla="*/ 6355249 h 6858000"/>
              <a:gd name="connsiteX4399" fmla="*/ 113357 w 12192000"/>
              <a:gd name="connsiteY4399" fmla="*/ 6377262 h 6858000"/>
              <a:gd name="connsiteX4400" fmla="*/ 144937 w 12192000"/>
              <a:gd name="connsiteY4400" fmla="*/ 6408265 h 6858000"/>
              <a:gd name="connsiteX4401" fmla="*/ 144937 w 12192000"/>
              <a:gd name="connsiteY4401" fmla="*/ 6408381 h 6858000"/>
              <a:gd name="connsiteX4402" fmla="*/ 173519 w 12192000"/>
              <a:gd name="connsiteY4402" fmla="*/ 6408150 h 6858000"/>
              <a:gd name="connsiteX4403" fmla="*/ 207289 w 12192000"/>
              <a:gd name="connsiteY4403" fmla="*/ 6408381 h 6858000"/>
              <a:gd name="connsiteX4404" fmla="*/ 229186 w 12192000"/>
              <a:gd name="connsiteY4404" fmla="*/ 6383946 h 6858000"/>
              <a:gd name="connsiteX4405" fmla="*/ 208671 w 12192000"/>
              <a:gd name="connsiteY4405" fmla="*/ 6355249 h 6858000"/>
              <a:gd name="connsiteX4406" fmla="*/ 135832 w 12192000"/>
              <a:gd name="connsiteY4406" fmla="*/ 6355249 h 6858000"/>
              <a:gd name="connsiteX4407" fmla="*/ 7302535 w 12192000"/>
              <a:gd name="connsiteY4407" fmla="*/ 6355133 h 6858000"/>
              <a:gd name="connsiteX4408" fmla="*/ 7281214 w 12192000"/>
              <a:gd name="connsiteY4408" fmla="*/ 6376109 h 6858000"/>
              <a:gd name="connsiteX4409" fmla="*/ 7286300 w 12192000"/>
              <a:gd name="connsiteY4409" fmla="*/ 6402705 h 6858000"/>
              <a:gd name="connsiteX4410" fmla="*/ 7312211 w 12192000"/>
              <a:gd name="connsiteY4410" fmla="*/ 6408034 h 6858000"/>
              <a:gd name="connsiteX4411" fmla="*/ 7312102 w 12192000"/>
              <a:gd name="connsiteY4411" fmla="*/ 6408035 h 6858000"/>
              <a:gd name="connsiteX4412" fmla="*/ 7312217 w 12192000"/>
              <a:gd name="connsiteY4412" fmla="*/ 6408035 h 6858000"/>
              <a:gd name="connsiteX4413" fmla="*/ 7312211 w 12192000"/>
              <a:gd name="connsiteY4413" fmla="*/ 6408034 h 6858000"/>
              <a:gd name="connsiteX4414" fmla="*/ 7337918 w 12192000"/>
              <a:gd name="connsiteY4414" fmla="*/ 6407804 h 6858000"/>
              <a:gd name="connsiteX4415" fmla="*/ 7337918 w 12192000"/>
              <a:gd name="connsiteY4415" fmla="*/ 6407343 h 6858000"/>
              <a:gd name="connsiteX4416" fmla="*/ 7376758 w 12192000"/>
              <a:gd name="connsiteY4416" fmla="*/ 6407574 h 6858000"/>
              <a:gd name="connsiteX4417" fmla="*/ 7396581 w 12192000"/>
              <a:gd name="connsiteY4417" fmla="*/ 6380489 h 6858000"/>
              <a:gd name="connsiteX4418" fmla="*/ 7377565 w 12192000"/>
              <a:gd name="connsiteY4418" fmla="*/ 6355133 h 6858000"/>
              <a:gd name="connsiteX4419" fmla="*/ 7302535 w 12192000"/>
              <a:gd name="connsiteY4419" fmla="*/ 6355133 h 6858000"/>
              <a:gd name="connsiteX4420" fmla="*/ 7909570 w 12192000"/>
              <a:gd name="connsiteY4420" fmla="*/ 6355019 h 6858000"/>
              <a:gd name="connsiteX4421" fmla="*/ 7842377 w 12192000"/>
              <a:gd name="connsiteY4421" fmla="*/ 6355133 h 6858000"/>
              <a:gd name="connsiteX4422" fmla="*/ 7817139 w 12192000"/>
              <a:gd name="connsiteY4422" fmla="*/ 6379682 h 6858000"/>
              <a:gd name="connsiteX4423" fmla="*/ 7846297 w 12192000"/>
              <a:gd name="connsiteY4423" fmla="*/ 6408150 h 6858000"/>
              <a:gd name="connsiteX4424" fmla="*/ 7874659 w 12192000"/>
              <a:gd name="connsiteY4424" fmla="*/ 6407920 h 6858000"/>
              <a:gd name="connsiteX4425" fmla="*/ 7908188 w 12192000"/>
              <a:gd name="connsiteY4425" fmla="*/ 6408150 h 6858000"/>
              <a:gd name="connsiteX4426" fmla="*/ 7934235 w 12192000"/>
              <a:gd name="connsiteY4426" fmla="*/ 6382333 h 6858000"/>
              <a:gd name="connsiteX4427" fmla="*/ 7909570 w 12192000"/>
              <a:gd name="connsiteY4427" fmla="*/ 6355019 h 6858000"/>
              <a:gd name="connsiteX4428" fmla="*/ 4951844 w 12192000"/>
              <a:gd name="connsiteY4428" fmla="*/ 6354903 h 6858000"/>
              <a:gd name="connsiteX4429" fmla="*/ 4925914 w 12192000"/>
              <a:gd name="connsiteY4429" fmla="*/ 6355133 h 6858000"/>
              <a:gd name="connsiteX4430" fmla="*/ 4925914 w 12192000"/>
              <a:gd name="connsiteY4430" fmla="*/ 6355480 h 6858000"/>
              <a:gd name="connsiteX4431" fmla="*/ 4889608 w 12192000"/>
              <a:gd name="connsiteY4431" fmla="*/ 6355133 h 6858000"/>
              <a:gd name="connsiteX4432" fmla="*/ 4865982 w 12192000"/>
              <a:gd name="connsiteY4432" fmla="*/ 6380719 h 6858000"/>
              <a:gd name="connsiteX4433" fmla="*/ 4890763 w 12192000"/>
              <a:gd name="connsiteY4433" fmla="*/ 6408150 h 6858000"/>
              <a:gd name="connsiteX4434" fmla="*/ 4890763 w 12192000"/>
              <a:gd name="connsiteY4434" fmla="*/ 6407919 h 6858000"/>
              <a:gd name="connsiteX4435" fmla="*/ 4958184 w 12192000"/>
              <a:gd name="connsiteY4435" fmla="*/ 6407919 h 6858000"/>
              <a:gd name="connsiteX4436" fmla="*/ 4982040 w 12192000"/>
              <a:gd name="connsiteY4436" fmla="*/ 6384753 h 6858000"/>
              <a:gd name="connsiteX4437" fmla="*/ 4951844 w 12192000"/>
              <a:gd name="connsiteY4437" fmla="*/ 6354903 h 6858000"/>
              <a:gd name="connsiteX4438" fmla="*/ 4150954 w 12192000"/>
              <a:gd name="connsiteY4438" fmla="*/ 6354903 h 6858000"/>
              <a:gd name="connsiteX4439" fmla="*/ 4124908 w 12192000"/>
              <a:gd name="connsiteY4439" fmla="*/ 6381295 h 6858000"/>
              <a:gd name="connsiteX4440" fmla="*/ 4152455 w 12192000"/>
              <a:gd name="connsiteY4440" fmla="*/ 6408726 h 6858000"/>
              <a:gd name="connsiteX4441" fmla="*/ 4177347 w 12192000"/>
              <a:gd name="connsiteY4441" fmla="*/ 6382102 h 6858000"/>
              <a:gd name="connsiteX4442" fmla="*/ 4150954 w 12192000"/>
              <a:gd name="connsiteY4442" fmla="*/ 6354903 h 6858000"/>
              <a:gd name="connsiteX4443" fmla="*/ 4016456 w 12192000"/>
              <a:gd name="connsiteY4443" fmla="*/ 6354903 h 6858000"/>
              <a:gd name="connsiteX4444" fmla="*/ 3949148 w 12192000"/>
              <a:gd name="connsiteY4444" fmla="*/ 6355019 h 6858000"/>
              <a:gd name="connsiteX4445" fmla="*/ 3927020 w 12192000"/>
              <a:gd name="connsiteY4445" fmla="*/ 6382102 h 6858000"/>
              <a:gd name="connsiteX4446" fmla="*/ 3950303 w 12192000"/>
              <a:gd name="connsiteY4446" fmla="*/ 6407919 h 6858000"/>
              <a:gd name="connsiteX4447" fmla="*/ 4015764 w 12192000"/>
              <a:gd name="connsiteY4447" fmla="*/ 6407919 h 6858000"/>
              <a:gd name="connsiteX4448" fmla="*/ 4042964 w 12192000"/>
              <a:gd name="connsiteY4448" fmla="*/ 6383141 h 6858000"/>
              <a:gd name="connsiteX4449" fmla="*/ 4016456 w 12192000"/>
              <a:gd name="connsiteY4449" fmla="*/ 6354903 h 6858000"/>
              <a:gd name="connsiteX4450" fmla="*/ 5424497 w 12192000"/>
              <a:gd name="connsiteY4450" fmla="*/ 6354788 h 6858000"/>
              <a:gd name="connsiteX4451" fmla="*/ 5402598 w 12192000"/>
              <a:gd name="connsiteY4451" fmla="*/ 6375648 h 6858000"/>
              <a:gd name="connsiteX4452" fmla="*/ 5432911 w 12192000"/>
              <a:gd name="connsiteY4452" fmla="*/ 6408726 h 6858000"/>
              <a:gd name="connsiteX4453" fmla="*/ 5458841 w 12192000"/>
              <a:gd name="connsiteY4453" fmla="*/ 6408495 h 6858000"/>
              <a:gd name="connsiteX4454" fmla="*/ 5458955 w 12192000"/>
              <a:gd name="connsiteY4454" fmla="*/ 6408381 h 6858000"/>
              <a:gd name="connsiteX4455" fmla="*/ 5500449 w 12192000"/>
              <a:gd name="connsiteY4455" fmla="*/ 6408495 h 6858000"/>
              <a:gd name="connsiteX4456" fmla="*/ 5519232 w 12192000"/>
              <a:gd name="connsiteY4456" fmla="*/ 6380028 h 6858000"/>
              <a:gd name="connsiteX4457" fmla="*/ 5499756 w 12192000"/>
              <a:gd name="connsiteY4457" fmla="*/ 6354788 h 6858000"/>
              <a:gd name="connsiteX4458" fmla="*/ 5424497 w 12192000"/>
              <a:gd name="connsiteY4458" fmla="*/ 6354788 h 6858000"/>
              <a:gd name="connsiteX4459" fmla="*/ 11059997 w 12192000"/>
              <a:gd name="connsiteY4459" fmla="*/ 6354557 h 6858000"/>
              <a:gd name="connsiteX4460" fmla="*/ 11060068 w 12192000"/>
              <a:gd name="connsiteY4460" fmla="*/ 6354572 h 6858000"/>
              <a:gd name="connsiteX4461" fmla="*/ 11039425 w 12192000"/>
              <a:gd name="connsiteY4461" fmla="*/ 6361949 h 6858000"/>
              <a:gd name="connsiteX4462" fmla="*/ 11035332 w 12192000"/>
              <a:gd name="connsiteY4462" fmla="*/ 6383255 h 6858000"/>
              <a:gd name="connsiteX4463" fmla="*/ 11062302 w 12192000"/>
              <a:gd name="connsiteY4463" fmla="*/ 6409648 h 6858000"/>
              <a:gd name="connsiteX4464" fmla="*/ 11083854 w 12192000"/>
              <a:gd name="connsiteY4464" fmla="*/ 6376801 h 6858000"/>
              <a:gd name="connsiteX4465" fmla="*/ 11080742 w 12192000"/>
              <a:gd name="connsiteY4465" fmla="*/ 6359197 h 6858000"/>
              <a:gd name="connsiteX4466" fmla="*/ 11060068 w 12192000"/>
              <a:gd name="connsiteY4466" fmla="*/ 6354572 h 6858000"/>
              <a:gd name="connsiteX4467" fmla="*/ 11060112 w 12192000"/>
              <a:gd name="connsiteY4467" fmla="*/ 6354557 h 6858000"/>
              <a:gd name="connsiteX4468" fmla="*/ 10055572 w 12192000"/>
              <a:gd name="connsiteY4468" fmla="*/ 6354557 h 6858000"/>
              <a:gd name="connsiteX4469" fmla="*/ 10019266 w 12192000"/>
              <a:gd name="connsiteY4469" fmla="*/ 6354903 h 6858000"/>
              <a:gd name="connsiteX4470" fmla="*/ 9982962 w 12192000"/>
              <a:gd name="connsiteY4470" fmla="*/ 6354673 h 6858000"/>
              <a:gd name="connsiteX4471" fmla="*/ 9961294 w 12192000"/>
              <a:gd name="connsiteY4471" fmla="*/ 6382794 h 6858000"/>
              <a:gd name="connsiteX4472" fmla="*/ 9984115 w 12192000"/>
              <a:gd name="connsiteY4472" fmla="*/ 6407804 h 6858000"/>
              <a:gd name="connsiteX4473" fmla="*/ 10044507 w 12192000"/>
              <a:gd name="connsiteY4473" fmla="*/ 6406191 h 6858000"/>
              <a:gd name="connsiteX4474" fmla="*/ 10044624 w 12192000"/>
              <a:gd name="connsiteY4474" fmla="*/ 6406191 h 6858000"/>
              <a:gd name="connsiteX4475" fmla="*/ 10077470 w 12192000"/>
              <a:gd name="connsiteY4475" fmla="*/ 6374726 h 6858000"/>
              <a:gd name="connsiteX4476" fmla="*/ 10055572 w 12192000"/>
              <a:gd name="connsiteY4476" fmla="*/ 6354557 h 6858000"/>
              <a:gd name="connsiteX4477" fmla="*/ 2687522 w 12192000"/>
              <a:gd name="connsiteY4477" fmla="*/ 6354557 h 6858000"/>
              <a:gd name="connsiteX4478" fmla="*/ 2687593 w 12192000"/>
              <a:gd name="connsiteY4478" fmla="*/ 6354572 h 6858000"/>
              <a:gd name="connsiteX4479" fmla="*/ 2666950 w 12192000"/>
              <a:gd name="connsiteY4479" fmla="*/ 6361949 h 6858000"/>
              <a:gd name="connsiteX4480" fmla="*/ 2662857 w 12192000"/>
              <a:gd name="connsiteY4480" fmla="*/ 6383255 h 6858000"/>
              <a:gd name="connsiteX4481" fmla="*/ 2689827 w 12192000"/>
              <a:gd name="connsiteY4481" fmla="*/ 6409648 h 6858000"/>
              <a:gd name="connsiteX4482" fmla="*/ 2711379 w 12192000"/>
              <a:gd name="connsiteY4482" fmla="*/ 6376801 h 6858000"/>
              <a:gd name="connsiteX4483" fmla="*/ 2708267 w 12192000"/>
              <a:gd name="connsiteY4483" fmla="*/ 6359197 h 6858000"/>
              <a:gd name="connsiteX4484" fmla="*/ 2687593 w 12192000"/>
              <a:gd name="connsiteY4484" fmla="*/ 6354572 h 6858000"/>
              <a:gd name="connsiteX4485" fmla="*/ 2687637 w 12192000"/>
              <a:gd name="connsiteY4485" fmla="*/ 6354557 h 6858000"/>
              <a:gd name="connsiteX4486" fmla="*/ 1683097 w 12192000"/>
              <a:gd name="connsiteY4486" fmla="*/ 6354557 h 6858000"/>
              <a:gd name="connsiteX4487" fmla="*/ 1646791 w 12192000"/>
              <a:gd name="connsiteY4487" fmla="*/ 6354903 h 6858000"/>
              <a:gd name="connsiteX4488" fmla="*/ 1610487 w 12192000"/>
              <a:gd name="connsiteY4488" fmla="*/ 6354673 h 6858000"/>
              <a:gd name="connsiteX4489" fmla="*/ 1588819 w 12192000"/>
              <a:gd name="connsiteY4489" fmla="*/ 6382794 h 6858000"/>
              <a:gd name="connsiteX4490" fmla="*/ 1611640 w 12192000"/>
              <a:gd name="connsiteY4490" fmla="*/ 6407804 h 6858000"/>
              <a:gd name="connsiteX4491" fmla="*/ 1672032 w 12192000"/>
              <a:gd name="connsiteY4491" fmla="*/ 6406191 h 6858000"/>
              <a:gd name="connsiteX4492" fmla="*/ 1672149 w 12192000"/>
              <a:gd name="connsiteY4492" fmla="*/ 6406191 h 6858000"/>
              <a:gd name="connsiteX4493" fmla="*/ 1704995 w 12192000"/>
              <a:gd name="connsiteY4493" fmla="*/ 6374726 h 6858000"/>
              <a:gd name="connsiteX4494" fmla="*/ 1683097 w 12192000"/>
              <a:gd name="connsiteY4494" fmla="*/ 6354557 h 6858000"/>
              <a:gd name="connsiteX4495" fmla="*/ 6431919 w 12192000"/>
              <a:gd name="connsiteY4495" fmla="*/ 6354442 h 6858000"/>
              <a:gd name="connsiteX4496" fmla="*/ 6398263 w 12192000"/>
              <a:gd name="connsiteY4496" fmla="*/ 6354673 h 6858000"/>
              <a:gd name="connsiteX4497" fmla="*/ 6359423 w 12192000"/>
              <a:gd name="connsiteY4497" fmla="*/ 6354557 h 6858000"/>
              <a:gd name="connsiteX4498" fmla="*/ 6341330 w 12192000"/>
              <a:gd name="connsiteY4498" fmla="*/ 6380950 h 6858000"/>
              <a:gd name="connsiteX4499" fmla="*/ 6359195 w 12192000"/>
              <a:gd name="connsiteY4499" fmla="*/ 6407458 h 6858000"/>
              <a:gd name="connsiteX4500" fmla="*/ 6430074 w 12192000"/>
              <a:gd name="connsiteY4500" fmla="*/ 6407112 h 6858000"/>
              <a:gd name="connsiteX4501" fmla="*/ 6457272 w 12192000"/>
              <a:gd name="connsiteY4501" fmla="*/ 6379336 h 6858000"/>
              <a:gd name="connsiteX4502" fmla="*/ 6431919 w 12192000"/>
              <a:gd name="connsiteY4502" fmla="*/ 6354442 h 6858000"/>
              <a:gd name="connsiteX4503" fmla="*/ 6513939 w 12192000"/>
              <a:gd name="connsiteY4503" fmla="*/ 6354413 h 6858000"/>
              <a:gd name="connsiteX4504" fmla="*/ 6500034 w 12192000"/>
              <a:gd name="connsiteY4504" fmla="*/ 6355133 h 6858000"/>
              <a:gd name="connsiteX4505" fmla="*/ 6471219 w 12192000"/>
              <a:gd name="connsiteY4505" fmla="*/ 6380143 h 6858000"/>
              <a:gd name="connsiteX4506" fmla="*/ 6471219 w 12192000"/>
              <a:gd name="connsiteY4506" fmla="*/ 6380259 h 6858000"/>
              <a:gd name="connsiteX4507" fmla="*/ 6498766 w 12192000"/>
              <a:gd name="connsiteY4507" fmla="*/ 6408035 h 6858000"/>
              <a:gd name="connsiteX4508" fmla="*/ 6524927 w 12192000"/>
              <a:gd name="connsiteY4508" fmla="*/ 6381641 h 6858000"/>
              <a:gd name="connsiteX4509" fmla="*/ 6513939 w 12192000"/>
              <a:gd name="connsiteY4509" fmla="*/ 6354413 h 6858000"/>
              <a:gd name="connsiteX4510" fmla="*/ 8780878 w 12192000"/>
              <a:gd name="connsiteY4510" fmla="*/ 6354327 h 6858000"/>
              <a:gd name="connsiteX4511" fmla="*/ 8756445 w 12192000"/>
              <a:gd name="connsiteY4511" fmla="*/ 6384292 h 6858000"/>
              <a:gd name="connsiteX4512" fmla="*/ 8782608 w 12192000"/>
              <a:gd name="connsiteY4512" fmla="*/ 6406882 h 6858000"/>
              <a:gd name="connsiteX4513" fmla="*/ 8840580 w 12192000"/>
              <a:gd name="connsiteY4513" fmla="*/ 6406882 h 6858000"/>
              <a:gd name="connsiteX4514" fmla="*/ 8840580 w 12192000"/>
              <a:gd name="connsiteY4514" fmla="*/ 6406997 h 6858000"/>
              <a:gd name="connsiteX4515" fmla="*/ 8872620 w 12192000"/>
              <a:gd name="connsiteY4515" fmla="*/ 6376801 h 6858000"/>
              <a:gd name="connsiteX4516" fmla="*/ 8848418 w 12192000"/>
              <a:gd name="connsiteY4516" fmla="*/ 6354327 h 6858000"/>
              <a:gd name="connsiteX4517" fmla="*/ 8814648 w 12192000"/>
              <a:gd name="connsiteY4517" fmla="*/ 6354557 h 6858000"/>
              <a:gd name="connsiteX4518" fmla="*/ 8780878 w 12192000"/>
              <a:gd name="connsiteY4518" fmla="*/ 6354327 h 6858000"/>
              <a:gd name="connsiteX4519" fmla="*/ 5150080 w 12192000"/>
              <a:gd name="connsiteY4519" fmla="*/ 6354327 h 6858000"/>
              <a:gd name="connsiteX4520" fmla="*/ 5131408 w 12192000"/>
              <a:gd name="connsiteY4520" fmla="*/ 6377377 h 6858000"/>
              <a:gd name="connsiteX4521" fmla="*/ 5148696 w 12192000"/>
              <a:gd name="connsiteY4521" fmla="*/ 6406882 h 6858000"/>
              <a:gd name="connsiteX4522" fmla="*/ 5229950 w 12192000"/>
              <a:gd name="connsiteY4522" fmla="*/ 6406652 h 6858000"/>
              <a:gd name="connsiteX4523" fmla="*/ 5247007 w 12192000"/>
              <a:gd name="connsiteY4523" fmla="*/ 6389939 h 6858000"/>
              <a:gd name="connsiteX4524" fmla="*/ 5247122 w 12192000"/>
              <a:gd name="connsiteY4524" fmla="*/ 6390056 h 6858000"/>
              <a:gd name="connsiteX4525" fmla="*/ 5214852 w 12192000"/>
              <a:gd name="connsiteY4525" fmla="*/ 6354442 h 6858000"/>
              <a:gd name="connsiteX4526" fmla="*/ 5188922 w 12192000"/>
              <a:gd name="connsiteY4526" fmla="*/ 6354442 h 6858000"/>
              <a:gd name="connsiteX4527" fmla="*/ 5188922 w 12192000"/>
              <a:gd name="connsiteY4527" fmla="*/ 6354557 h 6858000"/>
              <a:gd name="connsiteX4528" fmla="*/ 5150080 w 12192000"/>
              <a:gd name="connsiteY4528" fmla="*/ 6354327 h 6858000"/>
              <a:gd name="connsiteX4529" fmla="*/ 408403 w 12192000"/>
              <a:gd name="connsiteY4529" fmla="*/ 6354327 h 6858000"/>
              <a:gd name="connsiteX4530" fmla="*/ 383970 w 12192000"/>
              <a:gd name="connsiteY4530" fmla="*/ 6384292 h 6858000"/>
              <a:gd name="connsiteX4531" fmla="*/ 410133 w 12192000"/>
              <a:gd name="connsiteY4531" fmla="*/ 6406882 h 6858000"/>
              <a:gd name="connsiteX4532" fmla="*/ 468105 w 12192000"/>
              <a:gd name="connsiteY4532" fmla="*/ 6406882 h 6858000"/>
              <a:gd name="connsiteX4533" fmla="*/ 468105 w 12192000"/>
              <a:gd name="connsiteY4533" fmla="*/ 6406997 h 6858000"/>
              <a:gd name="connsiteX4534" fmla="*/ 500145 w 12192000"/>
              <a:gd name="connsiteY4534" fmla="*/ 6376801 h 6858000"/>
              <a:gd name="connsiteX4535" fmla="*/ 475943 w 12192000"/>
              <a:gd name="connsiteY4535" fmla="*/ 6354327 h 6858000"/>
              <a:gd name="connsiteX4536" fmla="*/ 442173 w 12192000"/>
              <a:gd name="connsiteY4536" fmla="*/ 6354557 h 6858000"/>
              <a:gd name="connsiteX4537" fmla="*/ 408403 w 12192000"/>
              <a:gd name="connsiteY4537" fmla="*/ 6354327 h 6858000"/>
              <a:gd name="connsiteX4538" fmla="*/ 10188803 w 12192000"/>
              <a:gd name="connsiteY4538" fmla="*/ 6354212 h 6858000"/>
              <a:gd name="connsiteX4539" fmla="*/ 10165752 w 12192000"/>
              <a:gd name="connsiteY4539" fmla="*/ 6378990 h 6858000"/>
              <a:gd name="connsiteX4540" fmla="*/ 10186498 w 12192000"/>
              <a:gd name="connsiteY4540" fmla="*/ 6407688 h 6858000"/>
              <a:gd name="connsiteX4541" fmla="*/ 10212890 w 12192000"/>
              <a:gd name="connsiteY4541" fmla="*/ 6380489 h 6858000"/>
              <a:gd name="connsiteX4542" fmla="*/ 10188803 w 12192000"/>
              <a:gd name="connsiteY4542" fmla="*/ 6354212 h 6858000"/>
              <a:gd name="connsiteX4543" fmla="*/ 8912728 w 12192000"/>
              <a:gd name="connsiteY4543" fmla="*/ 6354212 h 6858000"/>
              <a:gd name="connsiteX4544" fmla="*/ 8886681 w 12192000"/>
              <a:gd name="connsiteY4544" fmla="*/ 6378414 h 6858000"/>
              <a:gd name="connsiteX4545" fmla="*/ 8913650 w 12192000"/>
              <a:gd name="connsiteY4545" fmla="*/ 6407574 h 6858000"/>
              <a:gd name="connsiteX4546" fmla="*/ 8935663 w 12192000"/>
              <a:gd name="connsiteY4546" fmla="*/ 6379682 h 6858000"/>
              <a:gd name="connsiteX4547" fmla="*/ 8912728 w 12192000"/>
              <a:gd name="connsiteY4547" fmla="*/ 6354212 h 6858000"/>
              <a:gd name="connsiteX4548" fmla="*/ 1816328 w 12192000"/>
              <a:gd name="connsiteY4548" fmla="*/ 6354212 h 6858000"/>
              <a:gd name="connsiteX4549" fmla="*/ 1793277 w 12192000"/>
              <a:gd name="connsiteY4549" fmla="*/ 6378990 h 6858000"/>
              <a:gd name="connsiteX4550" fmla="*/ 1814023 w 12192000"/>
              <a:gd name="connsiteY4550" fmla="*/ 6407688 h 6858000"/>
              <a:gd name="connsiteX4551" fmla="*/ 1840415 w 12192000"/>
              <a:gd name="connsiteY4551" fmla="*/ 6380489 h 6858000"/>
              <a:gd name="connsiteX4552" fmla="*/ 1816328 w 12192000"/>
              <a:gd name="connsiteY4552" fmla="*/ 6354212 h 6858000"/>
              <a:gd name="connsiteX4553" fmla="*/ 540253 w 12192000"/>
              <a:gd name="connsiteY4553" fmla="*/ 6354212 h 6858000"/>
              <a:gd name="connsiteX4554" fmla="*/ 514206 w 12192000"/>
              <a:gd name="connsiteY4554" fmla="*/ 6378414 h 6858000"/>
              <a:gd name="connsiteX4555" fmla="*/ 541175 w 12192000"/>
              <a:gd name="connsiteY4555" fmla="*/ 6407574 h 6858000"/>
              <a:gd name="connsiteX4556" fmla="*/ 563188 w 12192000"/>
              <a:gd name="connsiteY4556" fmla="*/ 6379682 h 6858000"/>
              <a:gd name="connsiteX4557" fmla="*/ 540253 w 12192000"/>
              <a:gd name="connsiteY4557" fmla="*/ 6354212 h 6858000"/>
              <a:gd name="connsiteX4558" fmla="*/ 11195073 w 12192000"/>
              <a:gd name="connsiteY4558" fmla="*/ 6354097 h 6858000"/>
              <a:gd name="connsiteX4559" fmla="*/ 11170986 w 12192000"/>
              <a:gd name="connsiteY4559" fmla="*/ 6383024 h 6858000"/>
              <a:gd name="connsiteX4560" fmla="*/ 11196341 w 12192000"/>
              <a:gd name="connsiteY4560" fmla="*/ 6407458 h 6858000"/>
              <a:gd name="connsiteX4561" fmla="*/ 11261688 w 12192000"/>
              <a:gd name="connsiteY4561" fmla="*/ 6408035 h 6858000"/>
              <a:gd name="connsiteX4562" fmla="*/ 11261804 w 12192000"/>
              <a:gd name="connsiteY4562" fmla="*/ 6407919 h 6858000"/>
              <a:gd name="connsiteX4563" fmla="*/ 11286929 w 12192000"/>
              <a:gd name="connsiteY4563" fmla="*/ 6381295 h 6858000"/>
              <a:gd name="connsiteX4564" fmla="*/ 11262380 w 12192000"/>
              <a:gd name="connsiteY4564" fmla="*/ 6354097 h 6858000"/>
              <a:gd name="connsiteX4565" fmla="*/ 11195073 w 12192000"/>
              <a:gd name="connsiteY4565" fmla="*/ 6354097 h 6858000"/>
              <a:gd name="connsiteX4566" fmla="*/ 5292532 w 12192000"/>
              <a:gd name="connsiteY4566" fmla="*/ 6354097 h 6858000"/>
              <a:gd name="connsiteX4567" fmla="*/ 5266372 w 12192000"/>
              <a:gd name="connsiteY4567" fmla="*/ 6378645 h 6858000"/>
              <a:gd name="connsiteX4568" fmla="*/ 5291147 w 12192000"/>
              <a:gd name="connsiteY4568" fmla="*/ 6407804 h 6858000"/>
              <a:gd name="connsiteX4569" fmla="*/ 5291147 w 12192000"/>
              <a:gd name="connsiteY4569" fmla="*/ 6407688 h 6858000"/>
              <a:gd name="connsiteX4570" fmla="*/ 5313738 w 12192000"/>
              <a:gd name="connsiteY4570" fmla="*/ 6381872 h 6858000"/>
              <a:gd name="connsiteX4571" fmla="*/ 5292532 w 12192000"/>
              <a:gd name="connsiteY4571" fmla="*/ 6354097 h 6858000"/>
              <a:gd name="connsiteX4572" fmla="*/ 2822598 w 12192000"/>
              <a:gd name="connsiteY4572" fmla="*/ 6354097 h 6858000"/>
              <a:gd name="connsiteX4573" fmla="*/ 2798511 w 12192000"/>
              <a:gd name="connsiteY4573" fmla="*/ 6383024 h 6858000"/>
              <a:gd name="connsiteX4574" fmla="*/ 2823866 w 12192000"/>
              <a:gd name="connsiteY4574" fmla="*/ 6407458 h 6858000"/>
              <a:gd name="connsiteX4575" fmla="*/ 2889213 w 12192000"/>
              <a:gd name="connsiteY4575" fmla="*/ 6408035 h 6858000"/>
              <a:gd name="connsiteX4576" fmla="*/ 2889329 w 12192000"/>
              <a:gd name="connsiteY4576" fmla="*/ 6407919 h 6858000"/>
              <a:gd name="connsiteX4577" fmla="*/ 2914454 w 12192000"/>
              <a:gd name="connsiteY4577" fmla="*/ 6381295 h 6858000"/>
              <a:gd name="connsiteX4578" fmla="*/ 2889905 w 12192000"/>
              <a:gd name="connsiteY4578" fmla="*/ 6354097 h 6858000"/>
              <a:gd name="connsiteX4579" fmla="*/ 2822598 w 12192000"/>
              <a:gd name="connsiteY4579" fmla="*/ 6354097 h 6858000"/>
              <a:gd name="connsiteX4580" fmla="*/ 11395612 w 12192000"/>
              <a:gd name="connsiteY4580" fmla="*/ 6353981 h 6858000"/>
              <a:gd name="connsiteX4581" fmla="*/ 11395496 w 12192000"/>
              <a:gd name="connsiteY4581" fmla="*/ 6354097 h 6858000"/>
              <a:gd name="connsiteX4582" fmla="*/ 11369104 w 12192000"/>
              <a:gd name="connsiteY4582" fmla="*/ 6380950 h 6858000"/>
              <a:gd name="connsiteX4583" fmla="*/ 11395036 w 12192000"/>
              <a:gd name="connsiteY4583" fmla="*/ 6408381 h 6858000"/>
              <a:gd name="connsiteX4584" fmla="*/ 11417050 w 12192000"/>
              <a:gd name="connsiteY4584" fmla="*/ 6381641 h 6858000"/>
              <a:gd name="connsiteX4585" fmla="*/ 11395612 w 12192000"/>
              <a:gd name="connsiteY4585" fmla="*/ 6353981 h 6858000"/>
              <a:gd name="connsiteX4586" fmla="*/ 3023137 w 12192000"/>
              <a:gd name="connsiteY4586" fmla="*/ 6353981 h 6858000"/>
              <a:gd name="connsiteX4587" fmla="*/ 3023021 w 12192000"/>
              <a:gd name="connsiteY4587" fmla="*/ 6354097 h 6858000"/>
              <a:gd name="connsiteX4588" fmla="*/ 2996629 w 12192000"/>
              <a:gd name="connsiteY4588" fmla="*/ 6380950 h 6858000"/>
              <a:gd name="connsiteX4589" fmla="*/ 3022561 w 12192000"/>
              <a:gd name="connsiteY4589" fmla="*/ 6408381 h 6858000"/>
              <a:gd name="connsiteX4590" fmla="*/ 3044575 w 12192000"/>
              <a:gd name="connsiteY4590" fmla="*/ 6381641 h 6858000"/>
              <a:gd name="connsiteX4591" fmla="*/ 3023137 w 12192000"/>
              <a:gd name="connsiteY4591" fmla="*/ 6353981 h 6858000"/>
              <a:gd name="connsiteX4592" fmla="*/ 7775993 w 12192000"/>
              <a:gd name="connsiteY4592" fmla="*/ 6353866 h 6858000"/>
              <a:gd name="connsiteX4593" fmla="*/ 7749368 w 12192000"/>
              <a:gd name="connsiteY4593" fmla="*/ 6381180 h 6858000"/>
              <a:gd name="connsiteX4594" fmla="*/ 7774033 w 12192000"/>
              <a:gd name="connsiteY4594" fmla="*/ 6407574 h 6858000"/>
              <a:gd name="connsiteX4595" fmla="*/ 7774148 w 12192000"/>
              <a:gd name="connsiteY4595" fmla="*/ 6407574 h 6858000"/>
              <a:gd name="connsiteX4596" fmla="*/ 7796508 w 12192000"/>
              <a:gd name="connsiteY4596" fmla="*/ 6380835 h 6858000"/>
              <a:gd name="connsiteX4597" fmla="*/ 7775993 w 12192000"/>
              <a:gd name="connsiteY4597" fmla="*/ 6353866 h 6858000"/>
              <a:gd name="connsiteX4598" fmla="*/ 6562615 w 12192000"/>
              <a:gd name="connsiteY4598" fmla="*/ 6353866 h 6858000"/>
              <a:gd name="connsiteX4599" fmla="*/ 6539335 w 12192000"/>
              <a:gd name="connsiteY4599" fmla="*/ 6381180 h 6858000"/>
              <a:gd name="connsiteX4600" fmla="*/ 6563997 w 12192000"/>
              <a:gd name="connsiteY4600" fmla="*/ 6407574 h 6858000"/>
              <a:gd name="connsiteX4601" fmla="*/ 6586355 w 12192000"/>
              <a:gd name="connsiteY4601" fmla="*/ 6380835 h 6858000"/>
              <a:gd name="connsiteX4602" fmla="*/ 6562615 w 12192000"/>
              <a:gd name="connsiteY4602" fmla="*/ 6353866 h 6858000"/>
              <a:gd name="connsiteX4603" fmla="*/ 5025492 w 12192000"/>
              <a:gd name="connsiteY4603" fmla="*/ 6353866 h 6858000"/>
              <a:gd name="connsiteX4604" fmla="*/ 5000827 w 12192000"/>
              <a:gd name="connsiteY4604" fmla="*/ 6380950 h 6858000"/>
              <a:gd name="connsiteX4605" fmla="*/ 5023647 w 12192000"/>
              <a:gd name="connsiteY4605" fmla="*/ 6407458 h 6858000"/>
              <a:gd name="connsiteX4606" fmla="*/ 5048658 w 12192000"/>
              <a:gd name="connsiteY4606" fmla="*/ 6381295 h 6858000"/>
              <a:gd name="connsiteX4607" fmla="*/ 5025492 w 12192000"/>
              <a:gd name="connsiteY4607" fmla="*/ 6353866 h 6858000"/>
              <a:gd name="connsiteX4608" fmla="*/ 3883801 w 12192000"/>
              <a:gd name="connsiteY4608" fmla="*/ 6353866 h 6858000"/>
              <a:gd name="connsiteX4609" fmla="*/ 3858214 w 12192000"/>
              <a:gd name="connsiteY4609" fmla="*/ 6379221 h 6858000"/>
              <a:gd name="connsiteX4610" fmla="*/ 3884377 w 12192000"/>
              <a:gd name="connsiteY4610" fmla="*/ 6409187 h 6858000"/>
              <a:gd name="connsiteX4611" fmla="*/ 3906505 w 12192000"/>
              <a:gd name="connsiteY4611" fmla="*/ 6381295 h 6858000"/>
              <a:gd name="connsiteX4612" fmla="*/ 3883801 w 12192000"/>
              <a:gd name="connsiteY4612" fmla="*/ 6353866 h 6858000"/>
              <a:gd name="connsiteX4613" fmla="*/ 7706495 w 12192000"/>
              <a:gd name="connsiteY4613" fmla="*/ 6353751 h 6858000"/>
              <a:gd name="connsiteX4614" fmla="*/ 7682408 w 12192000"/>
              <a:gd name="connsiteY4614" fmla="*/ 6377607 h 6858000"/>
              <a:gd name="connsiteX4615" fmla="*/ 7704306 w 12192000"/>
              <a:gd name="connsiteY4615" fmla="*/ 6407804 h 6858000"/>
              <a:gd name="connsiteX4616" fmla="*/ 7730007 w 12192000"/>
              <a:gd name="connsiteY4616" fmla="*/ 6383141 h 6858000"/>
              <a:gd name="connsiteX4617" fmla="*/ 7706495 w 12192000"/>
              <a:gd name="connsiteY4617" fmla="*/ 6353751 h 6858000"/>
              <a:gd name="connsiteX4618" fmla="*/ 6230918 w 12192000"/>
              <a:gd name="connsiteY4618" fmla="*/ 6353751 h 6858000"/>
              <a:gd name="connsiteX4619" fmla="*/ 6204988 w 12192000"/>
              <a:gd name="connsiteY4619" fmla="*/ 6381180 h 6858000"/>
              <a:gd name="connsiteX4620" fmla="*/ 6231381 w 12192000"/>
              <a:gd name="connsiteY4620" fmla="*/ 6408150 h 6858000"/>
              <a:gd name="connsiteX4621" fmla="*/ 6252468 w 12192000"/>
              <a:gd name="connsiteY4621" fmla="*/ 6378760 h 6858000"/>
              <a:gd name="connsiteX4622" fmla="*/ 6230918 w 12192000"/>
              <a:gd name="connsiteY4622" fmla="*/ 6353751 h 6858000"/>
              <a:gd name="connsiteX4623" fmla="*/ 11325193 w 12192000"/>
              <a:gd name="connsiteY4623" fmla="*/ 6353636 h 6858000"/>
              <a:gd name="connsiteX4624" fmla="*/ 11302718 w 12192000"/>
              <a:gd name="connsiteY4624" fmla="*/ 6378990 h 6858000"/>
              <a:gd name="connsiteX4625" fmla="*/ 11323234 w 12192000"/>
              <a:gd name="connsiteY4625" fmla="*/ 6407919 h 6858000"/>
              <a:gd name="connsiteX4626" fmla="*/ 11350780 w 12192000"/>
              <a:gd name="connsiteY4626" fmla="*/ 6381872 h 6858000"/>
              <a:gd name="connsiteX4627" fmla="*/ 11325193 w 12192000"/>
              <a:gd name="connsiteY4627" fmla="*/ 6353751 h 6858000"/>
              <a:gd name="connsiteX4628" fmla="*/ 10120574 w 12192000"/>
              <a:gd name="connsiteY4628" fmla="*/ 6353636 h 6858000"/>
              <a:gd name="connsiteX4629" fmla="*/ 10096716 w 12192000"/>
              <a:gd name="connsiteY4629" fmla="*/ 6380259 h 6858000"/>
              <a:gd name="connsiteX4630" fmla="*/ 10119306 w 12192000"/>
              <a:gd name="connsiteY4630" fmla="*/ 6407919 h 6858000"/>
              <a:gd name="connsiteX4631" fmla="*/ 10144202 w 12192000"/>
              <a:gd name="connsiteY4631" fmla="*/ 6381756 h 6858000"/>
              <a:gd name="connsiteX4632" fmla="*/ 10120574 w 12192000"/>
              <a:gd name="connsiteY4632" fmla="*/ 6353636 h 6858000"/>
              <a:gd name="connsiteX4633" fmla="*/ 8977846 w 12192000"/>
              <a:gd name="connsiteY4633" fmla="*/ 6353636 h 6858000"/>
              <a:gd name="connsiteX4634" fmla="*/ 8954450 w 12192000"/>
              <a:gd name="connsiteY4634" fmla="*/ 6382448 h 6858000"/>
              <a:gd name="connsiteX4635" fmla="*/ 8978652 w 12192000"/>
              <a:gd name="connsiteY4635" fmla="*/ 6407919 h 6858000"/>
              <a:gd name="connsiteX4636" fmla="*/ 8978767 w 12192000"/>
              <a:gd name="connsiteY4636" fmla="*/ 6407919 h 6858000"/>
              <a:gd name="connsiteX4637" fmla="*/ 9002164 w 12192000"/>
              <a:gd name="connsiteY4637" fmla="*/ 6381641 h 6858000"/>
              <a:gd name="connsiteX4638" fmla="*/ 8977846 w 12192000"/>
              <a:gd name="connsiteY4638" fmla="*/ 6353636 h 6858000"/>
              <a:gd name="connsiteX4639" fmla="*/ 5357419 w 12192000"/>
              <a:gd name="connsiteY4639" fmla="*/ 6353636 h 6858000"/>
              <a:gd name="connsiteX4640" fmla="*/ 5335177 w 12192000"/>
              <a:gd name="connsiteY4640" fmla="*/ 6379452 h 6858000"/>
              <a:gd name="connsiteX4641" fmla="*/ 5356037 w 12192000"/>
              <a:gd name="connsiteY4641" fmla="*/ 6408035 h 6858000"/>
              <a:gd name="connsiteX4642" fmla="*/ 5382890 w 12192000"/>
              <a:gd name="connsiteY4642" fmla="*/ 6381641 h 6858000"/>
              <a:gd name="connsiteX4643" fmla="*/ 5357419 w 12192000"/>
              <a:gd name="connsiteY4643" fmla="*/ 6353636 h 6858000"/>
              <a:gd name="connsiteX4644" fmla="*/ 2952718 w 12192000"/>
              <a:gd name="connsiteY4644" fmla="*/ 6353636 h 6858000"/>
              <a:gd name="connsiteX4645" fmla="*/ 2930243 w 12192000"/>
              <a:gd name="connsiteY4645" fmla="*/ 6378990 h 6858000"/>
              <a:gd name="connsiteX4646" fmla="*/ 2950759 w 12192000"/>
              <a:gd name="connsiteY4646" fmla="*/ 6407919 h 6858000"/>
              <a:gd name="connsiteX4647" fmla="*/ 2978305 w 12192000"/>
              <a:gd name="connsiteY4647" fmla="*/ 6381872 h 6858000"/>
              <a:gd name="connsiteX4648" fmla="*/ 2952718 w 12192000"/>
              <a:gd name="connsiteY4648" fmla="*/ 6353751 h 6858000"/>
              <a:gd name="connsiteX4649" fmla="*/ 1748099 w 12192000"/>
              <a:gd name="connsiteY4649" fmla="*/ 6353636 h 6858000"/>
              <a:gd name="connsiteX4650" fmla="*/ 1724241 w 12192000"/>
              <a:gd name="connsiteY4650" fmla="*/ 6380259 h 6858000"/>
              <a:gd name="connsiteX4651" fmla="*/ 1746831 w 12192000"/>
              <a:gd name="connsiteY4651" fmla="*/ 6407919 h 6858000"/>
              <a:gd name="connsiteX4652" fmla="*/ 1771727 w 12192000"/>
              <a:gd name="connsiteY4652" fmla="*/ 6381756 h 6858000"/>
              <a:gd name="connsiteX4653" fmla="*/ 1748099 w 12192000"/>
              <a:gd name="connsiteY4653" fmla="*/ 6353636 h 6858000"/>
              <a:gd name="connsiteX4654" fmla="*/ 605371 w 12192000"/>
              <a:gd name="connsiteY4654" fmla="*/ 6353636 h 6858000"/>
              <a:gd name="connsiteX4655" fmla="*/ 581975 w 12192000"/>
              <a:gd name="connsiteY4655" fmla="*/ 6382448 h 6858000"/>
              <a:gd name="connsiteX4656" fmla="*/ 606177 w 12192000"/>
              <a:gd name="connsiteY4656" fmla="*/ 6407919 h 6858000"/>
              <a:gd name="connsiteX4657" fmla="*/ 606292 w 12192000"/>
              <a:gd name="connsiteY4657" fmla="*/ 6407919 h 6858000"/>
              <a:gd name="connsiteX4658" fmla="*/ 629689 w 12192000"/>
              <a:gd name="connsiteY4658" fmla="*/ 6381641 h 6858000"/>
              <a:gd name="connsiteX4659" fmla="*/ 605371 w 12192000"/>
              <a:gd name="connsiteY4659" fmla="*/ 6353636 h 6858000"/>
              <a:gd name="connsiteX4660" fmla="*/ 8645342 w 12192000"/>
              <a:gd name="connsiteY4660" fmla="*/ 6353520 h 6858000"/>
              <a:gd name="connsiteX4661" fmla="*/ 8621484 w 12192000"/>
              <a:gd name="connsiteY4661" fmla="*/ 6377838 h 6858000"/>
              <a:gd name="connsiteX4662" fmla="*/ 8643383 w 12192000"/>
              <a:gd name="connsiteY4662" fmla="*/ 6407804 h 6858000"/>
              <a:gd name="connsiteX4663" fmla="*/ 8669084 w 12192000"/>
              <a:gd name="connsiteY4663" fmla="*/ 6383141 h 6858000"/>
              <a:gd name="connsiteX4664" fmla="*/ 8645456 w 12192000"/>
              <a:gd name="connsiteY4664" fmla="*/ 6353520 h 6858000"/>
              <a:gd name="connsiteX4665" fmla="*/ 272867 w 12192000"/>
              <a:gd name="connsiteY4665" fmla="*/ 6353520 h 6858000"/>
              <a:gd name="connsiteX4666" fmla="*/ 249009 w 12192000"/>
              <a:gd name="connsiteY4666" fmla="*/ 6377838 h 6858000"/>
              <a:gd name="connsiteX4667" fmla="*/ 270908 w 12192000"/>
              <a:gd name="connsiteY4667" fmla="*/ 6407804 h 6858000"/>
              <a:gd name="connsiteX4668" fmla="*/ 296609 w 12192000"/>
              <a:gd name="connsiteY4668" fmla="*/ 6383141 h 6858000"/>
              <a:gd name="connsiteX4669" fmla="*/ 272981 w 12192000"/>
              <a:gd name="connsiteY4669" fmla="*/ 6353520 h 6858000"/>
              <a:gd name="connsiteX4670" fmla="*/ 9918882 w 12192000"/>
              <a:gd name="connsiteY4670" fmla="*/ 6353290 h 6858000"/>
              <a:gd name="connsiteX4671" fmla="*/ 9894103 w 12192000"/>
              <a:gd name="connsiteY4671" fmla="*/ 6379221 h 6858000"/>
              <a:gd name="connsiteX4672" fmla="*/ 9895803 w 12192000"/>
              <a:gd name="connsiteY4672" fmla="*/ 6400730 h 6858000"/>
              <a:gd name="connsiteX4673" fmla="*/ 9917330 w 12192000"/>
              <a:gd name="connsiteY4673" fmla="*/ 6407441 h 6858000"/>
              <a:gd name="connsiteX4674" fmla="*/ 9917268 w 12192000"/>
              <a:gd name="connsiteY4674" fmla="*/ 6407458 h 6858000"/>
              <a:gd name="connsiteX4675" fmla="*/ 9917384 w 12192000"/>
              <a:gd name="connsiteY4675" fmla="*/ 6407458 h 6858000"/>
              <a:gd name="connsiteX4676" fmla="*/ 9917330 w 12192000"/>
              <a:gd name="connsiteY4676" fmla="*/ 6407441 h 6858000"/>
              <a:gd name="connsiteX4677" fmla="*/ 9939354 w 12192000"/>
              <a:gd name="connsiteY4677" fmla="*/ 6401393 h 6858000"/>
              <a:gd name="connsiteX4678" fmla="*/ 9945967 w 12192000"/>
              <a:gd name="connsiteY4678" fmla="*/ 6379336 h 6858000"/>
              <a:gd name="connsiteX4679" fmla="*/ 9918882 w 12192000"/>
              <a:gd name="connsiteY4679" fmla="*/ 6353290 h 6858000"/>
              <a:gd name="connsiteX4680" fmla="*/ 8715876 w 12192000"/>
              <a:gd name="connsiteY4680" fmla="*/ 6353290 h 6858000"/>
              <a:gd name="connsiteX4681" fmla="*/ 8688330 w 12192000"/>
              <a:gd name="connsiteY4681" fmla="*/ 6379106 h 6858000"/>
              <a:gd name="connsiteX4682" fmla="*/ 8711727 w 12192000"/>
              <a:gd name="connsiteY4682" fmla="*/ 6406882 h 6858000"/>
              <a:gd name="connsiteX4683" fmla="*/ 8735931 w 12192000"/>
              <a:gd name="connsiteY4683" fmla="*/ 6383946 h 6858000"/>
              <a:gd name="connsiteX4684" fmla="*/ 8715876 w 12192000"/>
              <a:gd name="connsiteY4684" fmla="*/ 6353290 h 6858000"/>
              <a:gd name="connsiteX4685" fmla="*/ 1546407 w 12192000"/>
              <a:gd name="connsiteY4685" fmla="*/ 6353290 h 6858000"/>
              <a:gd name="connsiteX4686" fmla="*/ 1521628 w 12192000"/>
              <a:gd name="connsiteY4686" fmla="*/ 6379221 h 6858000"/>
              <a:gd name="connsiteX4687" fmla="*/ 1523328 w 12192000"/>
              <a:gd name="connsiteY4687" fmla="*/ 6400730 h 6858000"/>
              <a:gd name="connsiteX4688" fmla="*/ 1544855 w 12192000"/>
              <a:gd name="connsiteY4688" fmla="*/ 6407441 h 6858000"/>
              <a:gd name="connsiteX4689" fmla="*/ 1544793 w 12192000"/>
              <a:gd name="connsiteY4689" fmla="*/ 6407458 h 6858000"/>
              <a:gd name="connsiteX4690" fmla="*/ 1544909 w 12192000"/>
              <a:gd name="connsiteY4690" fmla="*/ 6407458 h 6858000"/>
              <a:gd name="connsiteX4691" fmla="*/ 1544855 w 12192000"/>
              <a:gd name="connsiteY4691" fmla="*/ 6407441 h 6858000"/>
              <a:gd name="connsiteX4692" fmla="*/ 1566879 w 12192000"/>
              <a:gd name="connsiteY4692" fmla="*/ 6401393 h 6858000"/>
              <a:gd name="connsiteX4693" fmla="*/ 1573492 w 12192000"/>
              <a:gd name="connsiteY4693" fmla="*/ 6379336 h 6858000"/>
              <a:gd name="connsiteX4694" fmla="*/ 1546407 w 12192000"/>
              <a:gd name="connsiteY4694" fmla="*/ 6353290 h 6858000"/>
              <a:gd name="connsiteX4695" fmla="*/ 343401 w 12192000"/>
              <a:gd name="connsiteY4695" fmla="*/ 6353290 h 6858000"/>
              <a:gd name="connsiteX4696" fmla="*/ 315855 w 12192000"/>
              <a:gd name="connsiteY4696" fmla="*/ 6379106 h 6858000"/>
              <a:gd name="connsiteX4697" fmla="*/ 339252 w 12192000"/>
              <a:gd name="connsiteY4697" fmla="*/ 6406882 h 6858000"/>
              <a:gd name="connsiteX4698" fmla="*/ 363456 w 12192000"/>
              <a:gd name="connsiteY4698" fmla="*/ 6383946 h 6858000"/>
              <a:gd name="connsiteX4699" fmla="*/ 343401 w 12192000"/>
              <a:gd name="connsiteY4699" fmla="*/ 6353290 h 6858000"/>
              <a:gd name="connsiteX4700" fmla="*/ 6299609 w 12192000"/>
              <a:gd name="connsiteY4700" fmla="*/ 6353174 h 6858000"/>
              <a:gd name="connsiteX4701" fmla="*/ 6274136 w 12192000"/>
              <a:gd name="connsiteY4701" fmla="*/ 6377147 h 6858000"/>
              <a:gd name="connsiteX4702" fmla="*/ 6296612 w 12192000"/>
              <a:gd name="connsiteY4702" fmla="*/ 6406767 h 6858000"/>
              <a:gd name="connsiteX4703" fmla="*/ 6321276 w 12192000"/>
              <a:gd name="connsiteY4703" fmla="*/ 6380835 h 6858000"/>
              <a:gd name="connsiteX4704" fmla="*/ 6299609 w 12192000"/>
              <a:gd name="connsiteY4704" fmla="*/ 6353174 h 6858000"/>
              <a:gd name="connsiteX4705" fmla="*/ 7504342 w 12192000"/>
              <a:gd name="connsiteY4705" fmla="*/ 6352483 h 6858000"/>
              <a:gd name="connsiteX4706" fmla="*/ 7480716 w 12192000"/>
              <a:gd name="connsiteY4706" fmla="*/ 6379336 h 6858000"/>
              <a:gd name="connsiteX4707" fmla="*/ 7503996 w 12192000"/>
              <a:gd name="connsiteY4707" fmla="*/ 6406767 h 6858000"/>
              <a:gd name="connsiteX4708" fmla="*/ 7503996 w 12192000"/>
              <a:gd name="connsiteY4708" fmla="*/ 6406652 h 6858000"/>
              <a:gd name="connsiteX4709" fmla="*/ 7530620 w 12192000"/>
              <a:gd name="connsiteY4709" fmla="*/ 6376916 h 6858000"/>
              <a:gd name="connsiteX4710" fmla="*/ 7504342 w 12192000"/>
              <a:gd name="connsiteY4710" fmla="*/ 6352483 h 6858000"/>
              <a:gd name="connsiteX4711" fmla="*/ 5105896 w 12192000"/>
              <a:gd name="connsiteY4711" fmla="*/ 6351993 h 6858000"/>
              <a:gd name="connsiteX4712" fmla="*/ 5089920 w 12192000"/>
              <a:gd name="connsiteY4712" fmla="*/ 6352598 h 6858000"/>
              <a:gd name="connsiteX4713" fmla="*/ 5061680 w 12192000"/>
              <a:gd name="connsiteY4713" fmla="*/ 6375994 h 6858000"/>
              <a:gd name="connsiteX4714" fmla="*/ 5084501 w 12192000"/>
              <a:gd name="connsiteY4714" fmla="*/ 6404807 h 6858000"/>
              <a:gd name="connsiteX4715" fmla="*/ 5084501 w 12192000"/>
              <a:gd name="connsiteY4715" fmla="*/ 6404692 h 6858000"/>
              <a:gd name="connsiteX4716" fmla="*/ 5114695 w 12192000"/>
              <a:gd name="connsiteY4716" fmla="*/ 6383370 h 6858000"/>
              <a:gd name="connsiteX4717" fmla="*/ 5105896 w 12192000"/>
              <a:gd name="connsiteY4717" fmla="*/ 6351993 h 6858000"/>
              <a:gd name="connsiteX4718" fmla="*/ 7563813 w 12192000"/>
              <a:gd name="connsiteY4718" fmla="*/ 6351791 h 6858000"/>
              <a:gd name="connsiteX4719" fmla="*/ 7545372 w 12192000"/>
              <a:gd name="connsiteY4719" fmla="*/ 6376801 h 6858000"/>
              <a:gd name="connsiteX4720" fmla="*/ 7563466 w 12192000"/>
              <a:gd name="connsiteY4720" fmla="*/ 6404807 h 6858000"/>
              <a:gd name="connsiteX4721" fmla="*/ 7563583 w 12192000"/>
              <a:gd name="connsiteY4721" fmla="*/ 6404923 h 6858000"/>
              <a:gd name="connsiteX4722" fmla="*/ 7632157 w 12192000"/>
              <a:gd name="connsiteY4722" fmla="*/ 6404231 h 6858000"/>
              <a:gd name="connsiteX4723" fmla="*/ 7661086 w 12192000"/>
              <a:gd name="connsiteY4723" fmla="*/ 6376686 h 6858000"/>
              <a:gd name="connsiteX4724" fmla="*/ 7636422 w 12192000"/>
              <a:gd name="connsiteY4724" fmla="*/ 6352022 h 6858000"/>
              <a:gd name="connsiteX4725" fmla="*/ 7605304 w 12192000"/>
              <a:gd name="connsiteY4725" fmla="*/ 6352022 h 6858000"/>
              <a:gd name="connsiteX4726" fmla="*/ 7563813 w 12192000"/>
              <a:gd name="connsiteY4726" fmla="*/ 6351791 h 6858000"/>
              <a:gd name="connsiteX4727" fmla="*/ 7437611 w 12192000"/>
              <a:gd name="connsiteY4727" fmla="*/ 6351446 h 6858000"/>
              <a:gd name="connsiteX4728" fmla="*/ 7409606 w 12192000"/>
              <a:gd name="connsiteY4728" fmla="*/ 6373574 h 6858000"/>
              <a:gd name="connsiteX4729" fmla="*/ 7440031 w 12192000"/>
              <a:gd name="connsiteY4729" fmla="*/ 6405384 h 6858000"/>
              <a:gd name="connsiteX4730" fmla="*/ 7440148 w 12192000"/>
              <a:gd name="connsiteY4730" fmla="*/ 6405384 h 6858000"/>
              <a:gd name="connsiteX4731" fmla="*/ 7461583 w 12192000"/>
              <a:gd name="connsiteY4731" fmla="*/ 6377838 h 6858000"/>
              <a:gd name="connsiteX4732" fmla="*/ 7437611 w 12192000"/>
              <a:gd name="connsiteY4732" fmla="*/ 6351446 h 6858000"/>
              <a:gd name="connsiteX4733" fmla="*/ 11126152 w 12192000"/>
              <a:gd name="connsiteY4733" fmla="*/ 6350869 h 6858000"/>
              <a:gd name="connsiteX4734" fmla="*/ 11126268 w 12192000"/>
              <a:gd name="connsiteY4734" fmla="*/ 6350985 h 6858000"/>
              <a:gd name="connsiteX4735" fmla="*/ 11102180 w 12192000"/>
              <a:gd name="connsiteY4735" fmla="*/ 6376570 h 6858000"/>
              <a:gd name="connsiteX4736" fmla="*/ 11124768 w 12192000"/>
              <a:gd name="connsiteY4736" fmla="*/ 6406075 h 6858000"/>
              <a:gd name="connsiteX4737" fmla="*/ 11150355 w 12192000"/>
              <a:gd name="connsiteY4737" fmla="*/ 6379567 h 6858000"/>
              <a:gd name="connsiteX4738" fmla="*/ 11126152 w 12192000"/>
              <a:gd name="connsiteY4738" fmla="*/ 6350869 h 6858000"/>
              <a:gd name="connsiteX4739" fmla="*/ 2753677 w 12192000"/>
              <a:gd name="connsiteY4739" fmla="*/ 6350869 h 6858000"/>
              <a:gd name="connsiteX4740" fmla="*/ 2753793 w 12192000"/>
              <a:gd name="connsiteY4740" fmla="*/ 6350985 h 6858000"/>
              <a:gd name="connsiteX4741" fmla="*/ 2729705 w 12192000"/>
              <a:gd name="connsiteY4741" fmla="*/ 6376570 h 6858000"/>
              <a:gd name="connsiteX4742" fmla="*/ 2752293 w 12192000"/>
              <a:gd name="connsiteY4742" fmla="*/ 6406075 h 6858000"/>
              <a:gd name="connsiteX4743" fmla="*/ 2777880 w 12192000"/>
              <a:gd name="connsiteY4743" fmla="*/ 6379567 h 6858000"/>
              <a:gd name="connsiteX4744" fmla="*/ 2753677 w 12192000"/>
              <a:gd name="connsiteY4744" fmla="*/ 6350869 h 6858000"/>
              <a:gd name="connsiteX4745" fmla="*/ 8501160 w 12192000"/>
              <a:gd name="connsiteY4745" fmla="*/ 6288171 h 6858000"/>
              <a:gd name="connsiteX4746" fmla="*/ 8486294 w 12192000"/>
              <a:gd name="connsiteY4746" fmla="*/ 6297623 h 6858000"/>
              <a:gd name="connsiteX4747" fmla="*/ 8520293 w 12192000"/>
              <a:gd name="connsiteY4747" fmla="*/ 6340265 h 6858000"/>
              <a:gd name="connsiteX4748" fmla="*/ 8543690 w 12192000"/>
              <a:gd name="connsiteY4748" fmla="*/ 6340265 h 6858000"/>
              <a:gd name="connsiteX4749" fmla="*/ 8585296 w 12192000"/>
              <a:gd name="connsiteY4749" fmla="*/ 6340496 h 6858000"/>
              <a:gd name="connsiteX4750" fmla="*/ 8600738 w 12192000"/>
              <a:gd name="connsiteY4750" fmla="*/ 6319060 h 6858000"/>
              <a:gd name="connsiteX4751" fmla="*/ 8587024 w 12192000"/>
              <a:gd name="connsiteY4751" fmla="*/ 6288171 h 6858000"/>
              <a:gd name="connsiteX4752" fmla="*/ 8501160 w 12192000"/>
              <a:gd name="connsiteY4752" fmla="*/ 6288171 h 6858000"/>
              <a:gd name="connsiteX4753" fmla="*/ 6088697 w 12192000"/>
              <a:gd name="connsiteY4753" fmla="*/ 6288171 h 6858000"/>
              <a:gd name="connsiteX4754" fmla="*/ 6071062 w 12192000"/>
              <a:gd name="connsiteY4754" fmla="*/ 6298199 h 6858000"/>
              <a:gd name="connsiteX4755" fmla="*/ 6103566 w 12192000"/>
              <a:gd name="connsiteY4755" fmla="*/ 6340265 h 6858000"/>
              <a:gd name="connsiteX4756" fmla="*/ 6126960 w 12192000"/>
              <a:gd name="connsiteY4756" fmla="*/ 6340265 h 6858000"/>
              <a:gd name="connsiteX4757" fmla="*/ 6171102 w 12192000"/>
              <a:gd name="connsiteY4757" fmla="*/ 6340265 h 6858000"/>
              <a:gd name="connsiteX4758" fmla="*/ 6185623 w 12192000"/>
              <a:gd name="connsiteY4758" fmla="*/ 6332889 h 6858000"/>
              <a:gd name="connsiteX4759" fmla="*/ 6185507 w 12192000"/>
              <a:gd name="connsiteY4759" fmla="*/ 6332889 h 6858000"/>
              <a:gd name="connsiteX4760" fmla="*/ 6156118 w 12192000"/>
              <a:gd name="connsiteY4760" fmla="*/ 6288171 h 6858000"/>
              <a:gd name="connsiteX4761" fmla="*/ 6088697 w 12192000"/>
              <a:gd name="connsiteY4761" fmla="*/ 6288171 h 6858000"/>
              <a:gd name="connsiteX4762" fmla="*/ 128685 w 12192000"/>
              <a:gd name="connsiteY4762" fmla="*/ 6288171 h 6858000"/>
              <a:gd name="connsiteX4763" fmla="*/ 113819 w 12192000"/>
              <a:gd name="connsiteY4763" fmla="*/ 6297623 h 6858000"/>
              <a:gd name="connsiteX4764" fmla="*/ 147818 w 12192000"/>
              <a:gd name="connsiteY4764" fmla="*/ 6340265 h 6858000"/>
              <a:gd name="connsiteX4765" fmla="*/ 171215 w 12192000"/>
              <a:gd name="connsiteY4765" fmla="*/ 6340265 h 6858000"/>
              <a:gd name="connsiteX4766" fmla="*/ 212821 w 12192000"/>
              <a:gd name="connsiteY4766" fmla="*/ 6340496 h 6858000"/>
              <a:gd name="connsiteX4767" fmla="*/ 228263 w 12192000"/>
              <a:gd name="connsiteY4767" fmla="*/ 6319060 h 6858000"/>
              <a:gd name="connsiteX4768" fmla="*/ 214549 w 12192000"/>
              <a:gd name="connsiteY4768" fmla="*/ 6288171 h 6858000"/>
              <a:gd name="connsiteX4769" fmla="*/ 128685 w 12192000"/>
              <a:gd name="connsiteY4769" fmla="*/ 6288171 h 6858000"/>
              <a:gd name="connsiteX4770" fmla="*/ 10920196 w 12192000"/>
              <a:gd name="connsiteY4770" fmla="*/ 6288057 h 6858000"/>
              <a:gd name="connsiteX4771" fmla="*/ 10900718 w 12192000"/>
              <a:gd name="connsiteY4771" fmla="*/ 6307650 h 6858000"/>
              <a:gd name="connsiteX4772" fmla="*/ 10932182 w 12192000"/>
              <a:gd name="connsiteY4772" fmla="*/ 6340496 h 6858000"/>
              <a:gd name="connsiteX4773" fmla="*/ 10958114 w 12192000"/>
              <a:gd name="connsiteY4773" fmla="*/ 6340496 h 6858000"/>
              <a:gd name="connsiteX4774" fmla="*/ 10997070 w 12192000"/>
              <a:gd name="connsiteY4774" fmla="*/ 6340726 h 6858000"/>
              <a:gd name="connsiteX4775" fmla="*/ 11015970 w 12192000"/>
              <a:gd name="connsiteY4775" fmla="*/ 6318714 h 6858000"/>
              <a:gd name="connsiteX4776" fmla="*/ 11015855 w 12192000"/>
              <a:gd name="connsiteY4776" fmla="*/ 6318714 h 6858000"/>
              <a:gd name="connsiteX4777" fmla="*/ 10997990 w 12192000"/>
              <a:gd name="connsiteY4777" fmla="*/ 6288057 h 6858000"/>
              <a:gd name="connsiteX4778" fmla="*/ 10920196 w 12192000"/>
              <a:gd name="connsiteY4778" fmla="*/ 6288057 h 6858000"/>
              <a:gd name="connsiteX4779" fmla="*/ 9797522 w 12192000"/>
              <a:gd name="connsiteY4779" fmla="*/ 6288057 h 6858000"/>
              <a:gd name="connsiteX4780" fmla="*/ 9711658 w 12192000"/>
              <a:gd name="connsiteY4780" fmla="*/ 6288287 h 6858000"/>
              <a:gd name="connsiteX4781" fmla="*/ 9696676 w 12192000"/>
              <a:gd name="connsiteY4781" fmla="*/ 6297737 h 6858000"/>
              <a:gd name="connsiteX4782" fmla="*/ 9696676 w 12192000"/>
              <a:gd name="connsiteY4782" fmla="*/ 6297623 h 6858000"/>
              <a:gd name="connsiteX4783" fmla="*/ 9730560 w 12192000"/>
              <a:gd name="connsiteY4783" fmla="*/ 6340265 h 6858000"/>
              <a:gd name="connsiteX4784" fmla="*/ 9753956 w 12192000"/>
              <a:gd name="connsiteY4784" fmla="*/ 6340265 h 6858000"/>
              <a:gd name="connsiteX4785" fmla="*/ 9798213 w 12192000"/>
              <a:gd name="connsiteY4785" fmla="*/ 6340265 h 6858000"/>
              <a:gd name="connsiteX4786" fmla="*/ 9811121 w 12192000"/>
              <a:gd name="connsiteY4786" fmla="*/ 6311222 h 6858000"/>
              <a:gd name="connsiteX4787" fmla="*/ 9797522 w 12192000"/>
              <a:gd name="connsiteY4787" fmla="*/ 6288057 h 6858000"/>
              <a:gd name="connsiteX4788" fmla="*/ 2547721 w 12192000"/>
              <a:gd name="connsiteY4788" fmla="*/ 6288057 h 6858000"/>
              <a:gd name="connsiteX4789" fmla="*/ 2528243 w 12192000"/>
              <a:gd name="connsiteY4789" fmla="*/ 6307650 h 6858000"/>
              <a:gd name="connsiteX4790" fmla="*/ 2559707 w 12192000"/>
              <a:gd name="connsiteY4790" fmla="*/ 6340496 h 6858000"/>
              <a:gd name="connsiteX4791" fmla="*/ 2585639 w 12192000"/>
              <a:gd name="connsiteY4791" fmla="*/ 6340496 h 6858000"/>
              <a:gd name="connsiteX4792" fmla="*/ 2624595 w 12192000"/>
              <a:gd name="connsiteY4792" fmla="*/ 6340726 h 6858000"/>
              <a:gd name="connsiteX4793" fmla="*/ 2643495 w 12192000"/>
              <a:gd name="connsiteY4793" fmla="*/ 6318714 h 6858000"/>
              <a:gd name="connsiteX4794" fmla="*/ 2643380 w 12192000"/>
              <a:gd name="connsiteY4794" fmla="*/ 6318714 h 6858000"/>
              <a:gd name="connsiteX4795" fmla="*/ 2625515 w 12192000"/>
              <a:gd name="connsiteY4795" fmla="*/ 6288057 h 6858000"/>
              <a:gd name="connsiteX4796" fmla="*/ 2547721 w 12192000"/>
              <a:gd name="connsiteY4796" fmla="*/ 6288057 h 6858000"/>
              <a:gd name="connsiteX4797" fmla="*/ 1425047 w 12192000"/>
              <a:gd name="connsiteY4797" fmla="*/ 6288057 h 6858000"/>
              <a:gd name="connsiteX4798" fmla="*/ 1339183 w 12192000"/>
              <a:gd name="connsiteY4798" fmla="*/ 6288287 h 6858000"/>
              <a:gd name="connsiteX4799" fmla="*/ 1324201 w 12192000"/>
              <a:gd name="connsiteY4799" fmla="*/ 6297737 h 6858000"/>
              <a:gd name="connsiteX4800" fmla="*/ 1324201 w 12192000"/>
              <a:gd name="connsiteY4800" fmla="*/ 6297623 h 6858000"/>
              <a:gd name="connsiteX4801" fmla="*/ 1358085 w 12192000"/>
              <a:gd name="connsiteY4801" fmla="*/ 6340265 h 6858000"/>
              <a:gd name="connsiteX4802" fmla="*/ 1381481 w 12192000"/>
              <a:gd name="connsiteY4802" fmla="*/ 6340265 h 6858000"/>
              <a:gd name="connsiteX4803" fmla="*/ 1425738 w 12192000"/>
              <a:gd name="connsiteY4803" fmla="*/ 6340265 h 6858000"/>
              <a:gd name="connsiteX4804" fmla="*/ 1438646 w 12192000"/>
              <a:gd name="connsiteY4804" fmla="*/ 6311222 h 6858000"/>
              <a:gd name="connsiteX4805" fmla="*/ 1425047 w 12192000"/>
              <a:gd name="connsiteY4805" fmla="*/ 6288057 h 6858000"/>
              <a:gd name="connsiteX4806" fmla="*/ 11803838 w 12192000"/>
              <a:gd name="connsiteY4806" fmla="*/ 6287941 h 6858000"/>
              <a:gd name="connsiteX4807" fmla="*/ 11720510 w 12192000"/>
              <a:gd name="connsiteY4807" fmla="*/ 6288057 h 6858000"/>
              <a:gd name="connsiteX4808" fmla="*/ 11705065 w 12192000"/>
              <a:gd name="connsiteY4808" fmla="*/ 6318483 h 6858000"/>
              <a:gd name="connsiteX4809" fmla="*/ 11721200 w 12192000"/>
              <a:gd name="connsiteY4809" fmla="*/ 6340496 h 6858000"/>
              <a:gd name="connsiteX4810" fmla="*/ 11788854 w 12192000"/>
              <a:gd name="connsiteY4810" fmla="*/ 6340496 h 6858000"/>
              <a:gd name="connsiteX4811" fmla="*/ 11803146 w 12192000"/>
              <a:gd name="connsiteY4811" fmla="*/ 6346605 h 6858000"/>
              <a:gd name="connsiteX4812" fmla="*/ 11788278 w 12192000"/>
              <a:gd name="connsiteY4812" fmla="*/ 6355940 h 6858000"/>
              <a:gd name="connsiteX4813" fmla="*/ 11725810 w 12192000"/>
              <a:gd name="connsiteY4813" fmla="*/ 6355710 h 6858000"/>
              <a:gd name="connsiteX4814" fmla="*/ 11704489 w 12192000"/>
              <a:gd name="connsiteY4814" fmla="*/ 6376686 h 6858000"/>
              <a:gd name="connsiteX4815" fmla="*/ 11704259 w 12192000"/>
              <a:gd name="connsiteY4815" fmla="*/ 6517178 h 6858000"/>
              <a:gd name="connsiteX4816" fmla="*/ 11732035 w 12192000"/>
              <a:gd name="connsiteY4816" fmla="*/ 6538731 h 6858000"/>
              <a:gd name="connsiteX4817" fmla="*/ 11757506 w 12192000"/>
              <a:gd name="connsiteY4817" fmla="*/ 6517524 h 6858000"/>
              <a:gd name="connsiteX4818" fmla="*/ 11757159 w 12192000"/>
              <a:gd name="connsiteY4818" fmla="*/ 6426474 h 6858000"/>
              <a:gd name="connsiteX4819" fmla="*/ 11764996 w 12192000"/>
              <a:gd name="connsiteY4819" fmla="*/ 6409994 h 6858000"/>
              <a:gd name="connsiteX4820" fmla="*/ 11765228 w 12192000"/>
              <a:gd name="connsiteY4820" fmla="*/ 6409878 h 6858000"/>
              <a:gd name="connsiteX4821" fmla="*/ 11772604 w 12192000"/>
              <a:gd name="connsiteY4821" fmla="*/ 6426013 h 6858000"/>
              <a:gd name="connsiteX4822" fmla="*/ 11772372 w 12192000"/>
              <a:gd name="connsiteY4822" fmla="*/ 6517063 h 6858000"/>
              <a:gd name="connsiteX4823" fmla="*/ 11793809 w 12192000"/>
              <a:gd name="connsiteY4823" fmla="*/ 6538961 h 6858000"/>
              <a:gd name="connsiteX4824" fmla="*/ 11820318 w 12192000"/>
              <a:gd name="connsiteY4824" fmla="*/ 6515795 h 6858000"/>
              <a:gd name="connsiteX4825" fmla="*/ 11819856 w 12192000"/>
              <a:gd name="connsiteY4825" fmla="*/ 6414373 h 6858000"/>
              <a:gd name="connsiteX4826" fmla="*/ 11819626 w 12192000"/>
              <a:gd name="connsiteY4826" fmla="*/ 6414373 h 6858000"/>
              <a:gd name="connsiteX4827" fmla="*/ 11819856 w 12192000"/>
              <a:gd name="connsiteY4827" fmla="*/ 6305114 h 6858000"/>
              <a:gd name="connsiteX4828" fmla="*/ 11803838 w 12192000"/>
              <a:gd name="connsiteY4828" fmla="*/ 6287941 h 6858000"/>
              <a:gd name="connsiteX4829" fmla="*/ 3431363 w 12192000"/>
              <a:gd name="connsiteY4829" fmla="*/ 6287941 h 6858000"/>
              <a:gd name="connsiteX4830" fmla="*/ 3348035 w 12192000"/>
              <a:gd name="connsiteY4830" fmla="*/ 6288057 h 6858000"/>
              <a:gd name="connsiteX4831" fmla="*/ 3332590 w 12192000"/>
              <a:gd name="connsiteY4831" fmla="*/ 6318483 h 6858000"/>
              <a:gd name="connsiteX4832" fmla="*/ 3348725 w 12192000"/>
              <a:gd name="connsiteY4832" fmla="*/ 6340496 h 6858000"/>
              <a:gd name="connsiteX4833" fmla="*/ 3416379 w 12192000"/>
              <a:gd name="connsiteY4833" fmla="*/ 6340496 h 6858000"/>
              <a:gd name="connsiteX4834" fmla="*/ 3430671 w 12192000"/>
              <a:gd name="connsiteY4834" fmla="*/ 6346605 h 6858000"/>
              <a:gd name="connsiteX4835" fmla="*/ 3415803 w 12192000"/>
              <a:gd name="connsiteY4835" fmla="*/ 6355940 h 6858000"/>
              <a:gd name="connsiteX4836" fmla="*/ 3353335 w 12192000"/>
              <a:gd name="connsiteY4836" fmla="*/ 6355710 h 6858000"/>
              <a:gd name="connsiteX4837" fmla="*/ 3332014 w 12192000"/>
              <a:gd name="connsiteY4837" fmla="*/ 6376686 h 6858000"/>
              <a:gd name="connsiteX4838" fmla="*/ 3331784 w 12192000"/>
              <a:gd name="connsiteY4838" fmla="*/ 6517178 h 6858000"/>
              <a:gd name="connsiteX4839" fmla="*/ 3359560 w 12192000"/>
              <a:gd name="connsiteY4839" fmla="*/ 6538731 h 6858000"/>
              <a:gd name="connsiteX4840" fmla="*/ 3385031 w 12192000"/>
              <a:gd name="connsiteY4840" fmla="*/ 6517524 h 6858000"/>
              <a:gd name="connsiteX4841" fmla="*/ 3384684 w 12192000"/>
              <a:gd name="connsiteY4841" fmla="*/ 6426474 h 6858000"/>
              <a:gd name="connsiteX4842" fmla="*/ 3392521 w 12192000"/>
              <a:gd name="connsiteY4842" fmla="*/ 6409994 h 6858000"/>
              <a:gd name="connsiteX4843" fmla="*/ 3392753 w 12192000"/>
              <a:gd name="connsiteY4843" fmla="*/ 6409878 h 6858000"/>
              <a:gd name="connsiteX4844" fmla="*/ 3400129 w 12192000"/>
              <a:gd name="connsiteY4844" fmla="*/ 6426013 h 6858000"/>
              <a:gd name="connsiteX4845" fmla="*/ 3399897 w 12192000"/>
              <a:gd name="connsiteY4845" fmla="*/ 6517063 h 6858000"/>
              <a:gd name="connsiteX4846" fmla="*/ 3421334 w 12192000"/>
              <a:gd name="connsiteY4846" fmla="*/ 6538961 h 6858000"/>
              <a:gd name="connsiteX4847" fmla="*/ 3447843 w 12192000"/>
              <a:gd name="connsiteY4847" fmla="*/ 6515795 h 6858000"/>
              <a:gd name="connsiteX4848" fmla="*/ 3447381 w 12192000"/>
              <a:gd name="connsiteY4848" fmla="*/ 6414373 h 6858000"/>
              <a:gd name="connsiteX4849" fmla="*/ 3447151 w 12192000"/>
              <a:gd name="connsiteY4849" fmla="*/ 6414373 h 6858000"/>
              <a:gd name="connsiteX4850" fmla="*/ 3447381 w 12192000"/>
              <a:gd name="connsiteY4850" fmla="*/ 6305114 h 6858000"/>
              <a:gd name="connsiteX4851" fmla="*/ 3431363 w 12192000"/>
              <a:gd name="connsiteY4851" fmla="*/ 6287941 h 6858000"/>
              <a:gd name="connsiteX4852" fmla="*/ 10516812 w 12192000"/>
              <a:gd name="connsiteY4852" fmla="*/ 6287826 h 6858000"/>
              <a:gd name="connsiteX4853" fmla="*/ 10499985 w 12192000"/>
              <a:gd name="connsiteY4853" fmla="*/ 6316293 h 6858000"/>
              <a:gd name="connsiteX4854" fmla="*/ 10518310 w 12192000"/>
              <a:gd name="connsiteY4854" fmla="*/ 6340726 h 6858000"/>
              <a:gd name="connsiteX4855" fmla="*/ 10580893 w 12192000"/>
              <a:gd name="connsiteY4855" fmla="*/ 6340382 h 6858000"/>
              <a:gd name="connsiteX4856" fmla="*/ 10592994 w 12192000"/>
              <a:gd name="connsiteY4856" fmla="*/ 6346260 h 6858000"/>
              <a:gd name="connsiteX4857" fmla="*/ 10580776 w 12192000"/>
              <a:gd name="connsiteY4857" fmla="*/ 6355710 h 6858000"/>
              <a:gd name="connsiteX4858" fmla="*/ 10518194 w 12192000"/>
              <a:gd name="connsiteY4858" fmla="*/ 6355710 h 6858000"/>
              <a:gd name="connsiteX4859" fmla="*/ 10499524 w 12192000"/>
              <a:gd name="connsiteY4859" fmla="*/ 6373112 h 6858000"/>
              <a:gd name="connsiteX4860" fmla="*/ 10499524 w 12192000"/>
              <a:gd name="connsiteY4860" fmla="*/ 6521673 h 6858000"/>
              <a:gd name="connsiteX4861" fmla="*/ 10520384 w 12192000"/>
              <a:gd name="connsiteY4861" fmla="*/ 6538501 h 6858000"/>
              <a:gd name="connsiteX4862" fmla="*/ 10547008 w 12192000"/>
              <a:gd name="connsiteY4862" fmla="*/ 6521443 h 6858000"/>
              <a:gd name="connsiteX4863" fmla="*/ 10547008 w 12192000"/>
              <a:gd name="connsiteY4863" fmla="*/ 6430162 h 6858000"/>
              <a:gd name="connsiteX4864" fmla="*/ 10556806 w 12192000"/>
              <a:gd name="connsiteY4864" fmla="*/ 6409994 h 6858000"/>
              <a:gd name="connsiteX4865" fmla="*/ 10556806 w 12192000"/>
              <a:gd name="connsiteY4865" fmla="*/ 6409878 h 6858000"/>
              <a:gd name="connsiteX4866" fmla="*/ 10567292 w 12192000"/>
              <a:gd name="connsiteY4866" fmla="*/ 6429471 h 6858000"/>
              <a:gd name="connsiteX4867" fmla="*/ 10567062 w 12192000"/>
              <a:gd name="connsiteY4867" fmla="*/ 6518100 h 6858000"/>
              <a:gd name="connsiteX4868" fmla="*/ 10593224 w 12192000"/>
              <a:gd name="connsiteY4868" fmla="*/ 6538846 h 6858000"/>
              <a:gd name="connsiteX4869" fmla="*/ 10614892 w 12192000"/>
              <a:gd name="connsiteY4869" fmla="*/ 6517178 h 6858000"/>
              <a:gd name="connsiteX4870" fmla="*/ 10614432 w 12192000"/>
              <a:gd name="connsiteY4870" fmla="*/ 6415526 h 6858000"/>
              <a:gd name="connsiteX4871" fmla="*/ 10614662 w 12192000"/>
              <a:gd name="connsiteY4871" fmla="*/ 6306036 h 6858000"/>
              <a:gd name="connsiteX4872" fmla="*/ 10597604 w 12192000"/>
              <a:gd name="connsiteY4872" fmla="*/ 6287826 h 6858000"/>
              <a:gd name="connsiteX4873" fmla="*/ 10516812 w 12192000"/>
              <a:gd name="connsiteY4873" fmla="*/ 6287826 h 6858000"/>
              <a:gd name="connsiteX4874" fmla="*/ 8101697 w 12192000"/>
              <a:gd name="connsiteY4874" fmla="*/ 6287826 h 6858000"/>
              <a:gd name="connsiteX4875" fmla="*/ 8085100 w 12192000"/>
              <a:gd name="connsiteY4875" fmla="*/ 6317331 h 6858000"/>
              <a:gd name="connsiteX4876" fmla="*/ 8102964 w 12192000"/>
              <a:gd name="connsiteY4876" fmla="*/ 6340382 h 6858000"/>
              <a:gd name="connsiteX4877" fmla="*/ 8160245 w 12192000"/>
              <a:gd name="connsiteY4877" fmla="*/ 6340382 h 6858000"/>
              <a:gd name="connsiteX4878" fmla="*/ 8177187 w 12192000"/>
              <a:gd name="connsiteY4878" fmla="*/ 6346605 h 6858000"/>
              <a:gd name="connsiteX4879" fmla="*/ 8159323 w 12192000"/>
              <a:gd name="connsiteY4879" fmla="*/ 6355595 h 6858000"/>
              <a:gd name="connsiteX4880" fmla="*/ 8102043 w 12192000"/>
              <a:gd name="connsiteY4880" fmla="*/ 6355595 h 6858000"/>
              <a:gd name="connsiteX4881" fmla="*/ 8084754 w 12192000"/>
              <a:gd name="connsiteY4881" fmla="*/ 6372421 h 6858000"/>
              <a:gd name="connsiteX4882" fmla="*/ 8084754 w 12192000"/>
              <a:gd name="connsiteY4882" fmla="*/ 6523402 h 6858000"/>
              <a:gd name="connsiteX4883" fmla="*/ 8113336 w 12192000"/>
              <a:gd name="connsiteY4883" fmla="*/ 6538155 h 6858000"/>
              <a:gd name="connsiteX4884" fmla="*/ 8132123 w 12192000"/>
              <a:gd name="connsiteY4884" fmla="*/ 6522134 h 6858000"/>
              <a:gd name="connsiteX4885" fmla="*/ 8132123 w 12192000"/>
              <a:gd name="connsiteY4885" fmla="*/ 6431086 h 6858000"/>
              <a:gd name="connsiteX4886" fmla="*/ 8141343 w 12192000"/>
              <a:gd name="connsiteY4886" fmla="*/ 6408726 h 6858000"/>
              <a:gd name="connsiteX4887" fmla="*/ 8141227 w 12192000"/>
              <a:gd name="connsiteY4887" fmla="*/ 6408841 h 6858000"/>
              <a:gd name="connsiteX4888" fmla="*/ 8152176 w 12192000"/>
              <a:gd name="connsiteY4888" fmla="*/ 6432352 h 6858000"/>
              <a:gd name="connsiteX4889" fmla="*/ 8152061 w 12192000"/>
              <a:gd name="connsiteY4889" fmla="*/ 6518215 h 6858000"/>
              <a:gd name="connsiteX4890" fmla="*/ 8174882 w 12192000"/>
              <a:gd name="connsiteY4890" fmla="*/ 6538846 h 6858000"/>
              <a:gd name="connsiteX4891" fmla="*/ 8200121 w 12192000"/>
              <a:gd name="connsiteY4891" fmla="*/ 6517178 h 6858000"/>
              <a:gd name="connsiteX4892" fmla="*/ 8199660 w 12192000"/>
              <a:gd name="connsiteY4892" fmla="*/ 6415641 h 6858000"/>
              <a:gd name="connsiteX4893" fmla="*/ 8199891 w 12192000"/>
              <a:gd name="connsiteY4893" fmla="*/ 6306267 h 6858000"/>
              <a:gd name="connsiteX4894" fmla="*/ 8182373 w 12192000"/>
              <a:gd name="connsiteY4894" fmla="*/ 6287826 h 6858000"/>
              <a:gd name="connsiteX4895" fmla="*/ 8101697 w 12192000"/>
              <a:gd name="connsiteY4895" fmla="*/ 6287826 h 6858000"/>
              <a:gd name="connsiteX4896" fmla="*/ 2144337 w 12192000"/>
              <a:gd name="connsiteY4896" fmla="*/ 6287826 h 6858000"/>
              <a:gd name="connsiteX4897" fmla="*/ 2127510 w 12192000"/>
              <a:gd name="connsiteY4897" fmla="*/ 6316293 h 6858000"/>
              <a:gd name="connsiteX4898" fmla="*/ 2145835 w 12192000"/>
              <a:gd name="connsiteY4898" fmla="*/ 6340726 h 6858000"/>
              <a:gd name="connsiteX4899" fmla="*/ 2208418 w 12192000"/>
              <a:gd name="connsiteY4899" fmla="*/ 6340382 h 6858000"/>
              <a:gd name="connsiteX4900" fmla="*/ 2220519 w 12192000"/>
              <a:gd name="connsiteY4900" fmla="*/ 6346260 h 6858000"/>
              <a:gd name="connsiteX4901" fmla="*/ 2208301 w 12192000"/>
              <a:gd name="connsiteY4901" fmla="*/ 6355710 h 6858000"/>
              <a:gd name="connsiteX4902" fmla="*/ 2145719 w 12192000"/>
              <a:gd name="connsiteY4902" fmla="*/ 6355710 h 6858000"/>
              <a:gd name="connsiteX4903" fmla="*/ 2127049 w 12192000"/>
              <a:gd name="connsiteY4903" fmla="*/ 6373112 h 6858000"/>
              <a:gd name="connsiteX4904" fmla="*/ 2127049 w 12192000"/>
              <a:gd name="connsiteY4904" fmla="*/ 6521673 h 6858000"/>
              <a:gd name="connsiteX4905" fmla="*/ 2147909 w 12192000"/>
              <a:gd name="connsiteY4905" fmla="*/ 6538501 h 6858000"/>
              <a:gd name="connsiteX4906" fmla="*/ 2174533 w 12192000"/>
              <a:gd name="connsiteY4906" fmla="*/ 6521443 h 6858000"/>
              <a:gd name="connsiteX4907" fmla="*/ 2174533 w 12192000"/>
              <a:gd name="connsiteY4907" fmla="*/ 6430162 h 6858000"/>
              <a:gd name="connsiteX4908" fmla="*/ 2184331 w 12192000"/>
              <a:gd name="connsiteY4908" fmla="*/ 6409994 h 6858000"/>
              <a:gd name="connsiteX4909" fmla="*/ 2184331 w 12192000"/>
              <a:gd name="connsiteY4909" fmla="*/ 6409878 h 6858000"/>
              <a:gd name="connsiteX4910" fmla="*/ 2194817 w 12192000"/>
              <a:gd name="connsiteY4910" fmla="*/ 6429471 h 6858000"/>
              <a:gd name="connsiteX4911" fmla="*/ 2194587 w 12192000"/>
              <a:gd name="connsiteY4911" fmla="*/ 6518100 h 6858000"/>
              <a:gd name="connsiteX4912" fmla="*/ 2220749 w 12192000"/>
              <a:gd name="connsiteY4912" fmla="*/ 6538846 h 6858000"/>
              <a:gd name="connsiteX4913" fmla="*/ 2242417 w 12192000"/>
              <a:gd name="connsiteY4913" fmla="*/ 6517178 h 6858000"/>
              <a:gd name="connsiteX4914" fmla="*/ 2241957 w 12192000"/>
              <a:gd name="connsiteY4914" fmla="*/ 6415526 h 6858000"/>
              <a:gd name="connsiteX4915" fmla="*/ 2242187 w 12192000"/>
              <a:gd name="connsiteY4915" fmla="*/ 6306036 h 6858000"/>
              <a:gd name="connsiteX4916" fmla="*/ 2225129 w 12192000"/>
              <a:gd name="connsiteY4916" fmla="*/ 6287826 h 6858000"/>
              <a:gd name="connsiteX4917" fmla="*/ 2144337 w 12192000"/>
              <a:gd name="connsiteY4917" fmla="*/ 6287826 h 6858000"/>
              <a:gd name="connsiteX4918" fmla="*/ 5769216 w 12192000"/>
              <a:gd name="connsiteY4918" fmla="*/ 6287710 h 6858000"/>
              <a:gd name="connsiteX4919" fmla="*/ 5683238 w 12192000"/>
              <a:gd name="connsiteY4919" fmla="*/ 6288057 h 6858000"/>
              <a:gd name="connsiteX4920" fmla="*/ 5669984 w 12192000"/>
              <a:gd name="connsiteY4920" fmla="*/ 6293242 h 6858000"/>
              <a:gd name="connsiteX4921" fmla="*/ 5696376 w 12192000"/>
              <a:gd name="connsiteY4921" fmla="*/ 6340150 h 6858000"/>
              <a:gd name="connsiteX4922" fmla="*/ 5748469 w 12192000"/>
              <a:gd name="connsiteY4922" fmla="*/ 6340382 h 6858000"/>
              <a:gd name="connsiteX4923" fmla="*/ 5762646 w 12192000"/>
              <a:gd name="connsiteY4923" fmla="*/ 6346720 h 6858000"/>
              <a:gd name="connsiteX4924" fmla="*/ 5747550 w 12192000"/>
              <a:gd name="connsiteY4924" fmla="*/ 6355710 h 6858000"/>
              <a:gd name="connsiteX4925" fmla="*/ 5690268 w 12192000"/>
              <a:gd name="connsiteY4925" fmla="*/ 6355480 h 6858000"/>
              <a:gd name="connsiteX4926" fmla="*/ 5669291 w 12192000"/>
              <a:gd name="connsiteY4926" fmla="*/ 6375879 h 6858000"/>
              <a:gd name="connsiteX4927" fmla="*/ 5669291 w 12192000"/>
              <a:gd name="connsiteY4927" fmla="*/ 6519138 h 6858000"/>
              <a:gd name="connsiteX4928" fmla="*/ 5690384 w 12192000"/>
              <a:gd name="connsiteY4928" fmla="*/ 6538616 h 6858000"/>
              <a:gd name="connsiteX4929" fmla="*/ 5717120 w 12192000"/>
              <a:gd name="connsiteY4929" fmla="*/ 6518562 h 6858000"/>
              <a:gd name="connsiteX4930" fmla="*/ 5716777 w 12192000"/>
              <a:gd name="connsiteY4930" fmla="*/ 6427396 h 6858000"/>
              <a:gd name="connsiteX4931" fmla="*/ 5716993 w 12192000"/>
              <a:gd name="connsiteY4931" fmla="*/ 6415742 h 6858000"/>
              <a:gd name="connsiteX4932" fmla="*/ 5725479 w 12192000"/>
              <a:gd name="connsiteY4932" fmla="*/ 6409400 h 6858000"/>
              <a:gd name="connsiteX4933" fmla="*/ 5735921 w 12192000"/>
              <a:gd name="connsiteY4933" fmla="*/ 6415238 h 6858000"/>
              <a:gd name="connsiteX4934" fmla="*/ 5736945 w 12192000"/>
              <a:gd name="connsiteY4934" fmla="*/ 6428088 h 6858000"/>
              <a:gd name="connsiteX4935" fmla="*/ 5736945 w 12192000"/>
              <a:gd name="connsiteY4935" fmla="*/ 6521788 h 6858000"/>
              <a:gd name="connsiteX4936" fmla="*/ 5763914 w 12192000"/>
              <a:gd name="connsiteY4936" fmla="*/ 6538270 h 6858000"/>
              <a:gd name="connsiteX4937" fmla="*/ 5784547 w 12192000"/>
              <a:gd name="connsiteY4937" fmla="*/ 6521212 h 6858000"/>
              <a:gd name="connsiteX4938" fmla="*/ 5784198 w 12192000"/>
              <a:gd name="connsiteY4938" fmla="*/ 6414488 h 6858000"/>
              <a:gd name="connsiteX4939" fmla="*/ 5784431 w 12192000"/>
              <a:gd name="connsiteY4939" fmla="*/ 6305114 h 6858000"/>
              <a:gd name="connsiteX4940" fmla="*/ 5769216 w 12192000"/>
              <a:gd name="connsiteY4940" fmla="*/ 6287710 h 6858000"/>
              <a:gd name="connsiteX4941" fmla="*/ 11060688 w 12192000"/>
              <a:gd name="connsiteY4941" fmla="*/ 6287595 h 6858000"/>
              <a:gd name="connsiteX4942" fmla="*/ 11036024 w 12192000"/>
              <a:gd name="connsiteY4942" fmla="*/ 6317446 h 6858000"/>
              <a:gd name="connsiteX4943" fmla="*/ 11040476 w 12192000"/>
              <a:gd name="connsiteY4943" fmla="*/ 6335828 h 6858000"/>
              <a:gd name="connsiteX4944" fmla="*/ 11059140 w 12192000"/>
              <a:gd name="connsiteY4944" fmla="*/ 6341059 h 6858000"/>
              <a:gd name="connsiteX4945" fmla="*/ 11059075 w 12192000"/>
              <a:gd name="connsiteY4945" fmla="*/ 6341072 h 6858000"/>
              <a:gd name="connsiteX4946" fmla="*/ 11059190 w 12192000"/>
              <a:gd name="connsiteY4946" fmla="*/ 6341072 h 6858000"/>
              <a:gd name="connsiteX4947" fmla="*/ 11059140 w 12192000"/>
              <a:gd name="connsiteY4947" fmla="*/ 6341059 h 6858000"/>
              <a:gd name="connsiteX4948" fmla="*/ 11080728 w 12192000"/>
              <a:gd name="connsiteY4948" fmla="*/ 6336347 h 6858000"/>
              <a:gd name="connsiteX4949" fmla="*/ 11083624 w 12192000"/>
              <a:gd name="connsiteY4949" fmla="*/ 6317446 h 6858000"/>
              <a:gd name="connsiteX4950" fmla="*/ 11060688 w 12192000"/>
              <a:gd name="connsiteY4950" fmla="*/ 6287595 h 6858000"/>
              <a:gd name="connsiteX4951" fmla="*/ 4476198 w 12192000"/>
              <a:gd name="connsiteY4951" fmla="*/ 6287595 h 6858000"/>
              <a:gd name="connsiteX4952" fmla="*/ 4459833 w 12192000"/>
              <a:gd name="connsiteY4952" fmla="*/ 6313643 h 6858000"/>
              <a:gd name="connsiteX4953" fmla="*/ 4475622 w 12192000"/>
              <a:gd name="connsiteY4953" fmla="*/ 6340265 h 6858000"/>
              <a:gd name="connsiteX4954" fmla="*/ 4546041 w 12192000"/>
              <a:gd name="connsiteY4954" fmla="*/ 6340150 h 6858000"/>
              <a:gd name="connsiteX4955" fmla="*/ 4557335 w 12192000"/>
              <a:gd name="connsiteY4955" fmla="*/ 6347297 h 6858000"/>
              <a:gd name="connsiteX4956" fmla="*/ 4546041 w 12192000"/>
              <a:gd name="connsiteY4956" fmla="*/ 6355364 h 6858000"/>
              <a:gd name="connsiteX4957" fmla="*/ 4483457 w 12192000"/>
              <a:gd name="connsiteY4957" fmla="*/ 6355249 h 6858000"/>
              <a:gd name="connsiteX4958" fmla="*/ 4459026 w 12192000"/>
              <a:gd name="connsiteY4958" fmla="*/ 6377723 h 6858000"/>
              <a:gd name="connsiteX4959" fmla="*/ 4459026 w 12192000"/>
              <a:gd name="connsiteY4959" fmla="*/ 6518446 h 6858000"/>
              <a:gd name="connsiteX4960" fmla="*/ 4485074 w 12192000"/>
              <a:gd name="connsiteY4960" fmla="*/ 6538270 h 6858000"/>
              <a:gd name="connsiteX4961" fmla="*/ 4512272 w 12192000"/>
              <a:gd name="connsiteY4961" fmla="*/ 6516948 h 6858000"/>
              <a:gd name="connsiteX4962" fmla="*/ 4511926 w 12192000"/>
              <a:gd name="connsiteY4962" fmla="*/ 6425783 h 6858000"/>
              <a:gd name="connsiteX4963" fmla="*/ 4511537 w 12192000"/>
              <a:gd name="connsiteY4963" fmla="*/ 6415296 h 6858000"/>
              <a:gd name="connsiteX4964" fmla="*/ 4518662 w 12192000"/>
              <a:gd name="connsiteY4964" fmla="*/ 6409451 h 6858000"/>
              <a:gd name="connsiteX4965" fmla="*/ 4526420 w 12192000"/>
              <a:gd name="connsiteY4965" fmla="*/ 6414690 h 6858000"/>
              <a:gd name="connsiteX4966" fmla="*/ 4527139 w 12192000"/>
              <a:gd name="connsiteY4966" fmla="*/ 6425322 h 6858000"/>
              <a:gd name="connsiteX4967" fmla="*/ 4526679 w 12192000"/>
              <a:gd name="connsiteY4967" fmla="*/ 6516486 h 6858000"/>
              <a:gd name="connsiteX4968" fmla="*/ 4551459 w 12192000"/>
              <a:gd name="connsiteY4968" fmla="*/ 6538385 h 6858000"/>
              <a:gd name="connsiteX4969" fmla="*/ 4579926 w 12192000"/>
              <a:gd name="connsiteY4969" fmla="*/ 6517409 h 6858000"/>
              <a:gd name="connsiteX4970" fmla="*/ 4579464 w 12192000"/>
              <a:gd name="connsiteY4970" fmla="*/ 6413221 h 6858000"/>
              <a:gd name="connsiteX4971" fmla="*/ 4579697 w 12192000"/>
              <a:gd name="connsiteY4971" fmla="*/ 6309032 h 6858000"/>
              <a:gd name="connsiteX4972" fmla="*/ 4559639 w 12192000"/>
              <a:gd name="connsiteY4972" fmla="*/ 6287595 h 6858000"/>
              <a:gd name="connsiteX4973" fmla="*/ 4476198 w 12192000"/>
              <a:gd name="connsiteY4973" fmla="*/ 6287595 h 6858000"/>
              <a:gd name="connsiteX4974" fmla="*/ 2688213 w 12192000"/>
              <a:gd name="connsiteY4974" fmla="*/ 6287595 h 6858000"/>
              <a:gd name="connsiteX4975" fmla="*/ 2663549 w 12192000"/>
              <a:gd name="connsiteY4975" fmla="*/ 6317446 h 6858000"/>
              <a:gd name="connsiteX4976" fmla="*/ 2668001 w 12192000"/>
              <a:gd name="connsiteY4976" fmla="*/ 6335828 h 6858000"/>
              <a:gd name="connsiteX4977" fmla="*/ 2686665 w 12192000"/>
              <a:gd name="connsiteY4977" fmla="*/ 6341059 h 6858000"/>
              <a:gd name="connsiteX4978" fmla="*/ 2686600 w 12192000"/>
              <a:gd name="connsiteY4978" fmla="*/ 6341072 h 6858000"/>
              <a:gd name="connsiteX4979" fmla="*/ 2686715 w 12192000"/>
              <a:gd name="connsiteY4979" fmla="*/ 6341072 h 6858000"/>
              <a:gd name="connsiteX4980" fmla="*/ 2686665 w 12192000"/>
              <a:gd name="connsiteY4980" fmla="*/ 6341059 h 6858000"/>
              <a:gd name="connsiteX4981" fmla="*/ 2708253 w 12192000"/>
              <a:gd name="connsiteY4981" fmla="*/ 6336347 h 6858000"/>
              <a:gd name="connsiteX4982" fmla="*/ 2711149 w 12192000"/>
              <a:gd name="connsiteY4982" fmla="*/ 6317446 h 6858000"/>
              <a:gd name="connsiteX4983" fmla="*/ 2688213 w 12192000"/>
              <a:gd name="connsiteY4983" fmla="*/ 6287595 h 6858000"/>
              <a:gd name="connsiteX4984" fmla="*/ 6892929 w 12192000"/>
              <a:gd name="connsiteY4984" fmla="*/ 6287480 h 6858000"/>
              <a:gd name="connsiteX4985" fmla="*/ 6874602 w 12192000"/>
              <a:gd name="connsiteY4985" fmla="*/ 6315717 h 6858000"/>
              <a:gd name="connsiteX4986" fmla="*/ 6894080 w 12192000"/>
              <a:gd name="connsiteY4986" fmla="*/ 6340265 h 6858000"/>
              <a:gd name="connsiteX4987" fmla="*/ 6954011 w 12192000"/>
              <a:gd name="connsiteY4987" fmla="*/ 6340265 h 6858000"/>
              <a:gd name="connsiteX4988" fmla="*/ 6972798 w 12192000"/>
              <a:gd name="connsiteY4988" fmla="*/ 6346605 h 6858000"/>
              <a:gd name="connsiteX4989" fmla="*/ 6952628 w 12192000"/>
              <a:gd name="connsiteY4989" fmla="*/ 6355364 h 6858000"/>
              <a:gd name="connsiteX4990" fmla="*/ 6897884 w 12192000"/>
              <a:gd name="connsiteY4990" fmla="*/ 6355249 h 6858000"/>
              <a:gd name="connsiteX4991" fmla="*/ 6874488 w 12192000"/>
              <a:gd name="connsiteY4991" fmla="*/ 6379452 h 6858000"/>
              <a:gd name="connsiteX4992" fmla="*/ 6874374 w 12192000"/>
              <a:gd name="connsiteY4992" fmla="*/ 6517524 h 6858000"/>
              <a:gd name="connsiteX4993" fmla="*/ 6902840 w 12192000"/>
              <a:gd name="connsiteY4993" fmla="*/ 6538270 h 6858000"/>
              <a:gd name="connsiteX4994" fmla="*/ 6927619 w 12192000"/>
              <a:gd name="connsiteY4994" fmla="*/ 6516602 h 6858000"/>
              <a:gd name="connsiteX4995" fmla="*/ 6927504 w 12192000"/>
              <a:gd name="connsiteY4995" fmla="*/ 6430625 h 6858000"/>
              <a:gd name="connsiteX4996" fmla="*/ 6936493 w 12192000"/>
              <a:gd name="connsiteY4996" fmla="*/ 6410224 h 6858000"/>
              <a:gd name="connsiteX4997" fmla="*/ 6942486 w 12192000"/>
              <a:gd name="connsiteY4997" fmla="*/ 6429471 h 6858000"/>
              <a:gd name="connsiteX4998" fmla="*/ 6942257 w 12192000"/>
              <a:gd name="connsiteY4998" fmla="*/ 6517985 h 6858000"/>
              <a:gd name="connsiteX4999" fmla="*/ 6965192 w 12192000"/>
              <a:gd name="connsiteY4999" fmla="*/ 6538270 h 6858000"/>
              <a:gd name="connsiteX5000" fmla="*/ 6994005 w 12192000"/>
              <a:gd name="connsiteY5000" fmla="*/ 6517755 h 6858000"/>
              <a:gd name="connsiteX5001" fmla="*/ 6993544 w 12192000"/>
              <a:gd name="connsiteY5001" fmla="*/ 6413682 h 6858000"/>
              <a:gd name="connsiteX5002" fmla="*/ 6990432 w 12192000"/>
              <a:gd name="connsiteY5002" fmla="*/ 6413682 h 6858000"/>
              <a:gd name="connsiteX5003" fmla="*/ 6990663 w 12192000"/>
              <a:gd name="connsiteY5003" fmla="*/ 6306843 h 6858000"/>
              <a:gd name="connsiteX5004" fmla="*/ 6971069 w 12192000"/>
              <a:gd name="connsiteY5004" fmla="*/ 6287480 h 6858000"/>
              <a:gd name="connsiteX5005" fmla="*/ 6892929 w 12192000"/>
              <a:gd name="connsiteY5005" fmla="*/ 6287480 h 6858000"/>
              <a:gd name="connsiteX5006" fmla="*/ 4880735 w 12192000"/>
              <a:gd name="connsiteY5006" fmla="*/ 6286788 h 6858000"/>
              <a:gd name="connsiteX5007" fmla="*/ 4866098 w 12192000"/>
              <a:gd name="connsiteY5007" fmla="*/ 6311568 h 6858000"/>
              <a:gd name="connsiteX5008" fmla="*/ 4865982 w 12192000"/>
              <a:gd name="connsiteY5008" fmla="*/ 6311684 h 6858000"/>
              <a:gd name="connsiteX5009" fmla="*/ 4880389 w 12192000"/>
              <a:gd name="connsiteY5009" fmla="*/ 6339343 h 6858000"/>
              <a:gd name="connsiteX5010" fmla="*/ 4953228 w 12192000"/>
              <a:gd name="connsiteY5010" fmla="*/ 6339574 h 6858000"/>
              <a:gd name="connsiteX5011" fmla="*/ 4981121 w 12192000"/>
              <a:gd name="connsiteY5011" fmla="*/ 6313067 h 6858000"/>
              <a:gd name="connsiteX5012" fmla="*/ 4953461 w 12192000"/>
              <a:gd name="connsiteY5012" fmla="*/ 6286788 h 6858000"/>
              <a:gd name="connsiteX5013" fmla="*/ 4922340 w 12192000"/>
              <a:gd name="connsiteY5013" fmla="*/ 6287019 h 6858000"/>
              <a:gd name="connsiteX5014" fmla="*/ 4880735 w 12192000"/>
              <a:gd name="connsiteY5014" fmla="*/ 6286788 h 6858000"/>
              <a:gd name="connsiteX5015" fmla="*/ 9867418 w 12192000"/>
              <a:gd name="connsiteY5015" fmla="*/ 6286565 h 6858000"/>
              <a:gd name="connsiteX5016" fmla="*/ 9853073 w 12192000"/>
              <a:gd name="connsiteY5016" fmla="*/ 6287710 h 6858000"/>
              <a:gd name="connsiteX5017" fmla="*/ 9825066 w 12192000"/>
              <a:gd name="connsiteY5017" fmla="*/ 6311453 h 6858000"/>
              <a:gd name="connsiteX5018" fmla="*/ 9851805 w 12192000"/>
              <a:gd name="connsiteY5018" fmla="*/ 6340150 h 6858000"/>
              <a:gd name="connsiteX5019" fmla="*/ 9879120 w 12192000"/>
              <a:gd name="connsiteY5019" fmla="*/ 6315026 h 6858000"/>
              <a:gd name="connsiteX5020" fmla="*/ 9867418 w 12192000"/>
              <a:gd name="connsiteY5020" fmla="*/ 6286565 h 6858000"/>
              <a:gd name="connsiteX5021" fmla="*/ 1494943 w 12192000"/>
              <a:gd name="connsiteY5021" fmla="*/ 6286565 h 6858000"/>
              <a:gd name="connsiteX5022" fmla="*/ 1480598 w 12192000"/>
              <a:gd name="connsiteY5022" fmla="*/ 6287710 h 6858000"/>
              <a:gd name="connsiteX5023" fmla="*/ 1452591 w 12192000"/>
              <a:gd name="connsiteY5023" fmla="*/ 6311453 h 6858000"/>
              <a:gd name="connsiteX5024" fmla="*/ 1479330 w 12192000"/>
              <a:gd name="connsiteY5024" fmla="*/ 6340150 h 6858000"/>
              <a:gd name="connsiteX5025" fmla="*/ 1506645 w 12192000"/>
              <a:gd name="connsiteY5025" fmla="*/ 6315026 h 6858000"/>
              <a:gd name="connsiteX5026" fmla="*/ 1494943 w 12192000"/>
              <a:gd name="connsiteY5026" fmla="*/ 6286565 h 6858000"/>
              <a:gd name="connsiteX5027" fmla="*/ 7372147 w 12192000"/>
              <a:gd name="connsiteY5027" fmla="*/ 6286443 h 6858000"/>
              <a:gd name="connsiteX5028" fmla="*/ 7304841 w 12192000"/>
              <a:gd name="connsiteY5028" fmla="*/ 6286558 h 6858000"/>
              <a:gd name="connsiteX5029" fmla="*/ 7279600 w 12192000"/>
              <a:gd name="connsiteY5029" fmla="*/ 6310877 h 6858000"/>
              <a:gd name="connsiteX5030" fmla="*/ 7308760 w 12192000"/>
              <a:gd name="connsiteY5030" fmla="*/ 6339230 h 6858000"/>
              <a:gd name="connsiteX5031" fmla="*/ 7337227 w 12192000"/>
              <a:gd name="connsiteY5031" fmla="*/ 6338998 h 6858000"/>
              <a:gd name="connsiteX5032" fmla="*/ 7370880 w 12192000"/>
              <a:gd name="connsiteY5032" fmla="*/ 6339230 h 6858000"/>
              <a:gd name="connsiteX5033" fmla="*/ 7370880 w 12192000"/>
              <a:gd name="connsiteY5033" fmla="*/ 6339343 h 6858000"/>
              <a:gd name="connsiteX5034" fmla="*/ 7395776 w 12192000"/>
              <a:gd name="connsiteY5034" fmla="*/ 6314910 h 6858000"/>
              <a:gd name="connsiteX5035" fmla="*/ 7372147 w 12192000"/>
              <a:gd name="connsiteY5035" fmla="*/ 6286443 h 6858000"/>
              <a:gd name="connsiteX5036" fmla="*/ 6231724 w 12192000"/>
              <a:gd name="connsiteY5036" fmla="*/ 6286443 h 6858000"/>
              <a:gd name="connsiteX5037" fmla="*/ 6205331 w 12192000"/>
              <a:gd name="connsiteY5037" fmla="*/ 6311914 h 6858000"/>
              <a:gd name="connsiteX5038" fmla="*/ 6208746 w 12192000"/>
              <a:gd name="connsiteY5038" fmla="*/ 6332486 h 6858000"/>
              <a:gd name="connsiteX5039" fmla="*/ 6229137 w 12192000"/>
              <a:gd name="connsiteY5039" fmla="*/ 6340246 h 6858000"/>
              <a:gd name="connsiteX5040" fmla="*/ 6229074 w 12192000"/>
              <a:gd name="connsiteY5040" fmla="*/ 6340265 h 6858000"/>
              <a:gd name="connsiteX5041" fmla="*/ 6229187 w 12192000"/>
              <a:gd name="connsiteY5041" fmla="*/ 6340265 h 6858000"/>
              <a:gd name="connsiteX5042" fmla="*/ 6229137 w 12192000"/>
              <a:gd name="connsiteY5042" fmla="*/ 6340246 h 6858000"/>
              <a:gd name="connsiteX5043" fmla="*/ 6250499 w 12192000"/>
              <a:gd name="connsiteY5043" fmla="*/ 6333754 h 6858000"/>
              <a:gd name="connsiteX5044" fmla="*/ 6252125 w 12192000"/>
              <a:gd name="connsiteY5044" fmla="*/ 6312375 h 6858000"/>
              <a:gd name="connsiteX5045" fmla="*/ 6231724 w 12192000"/>
              <a:gd name="connsiteY5045" fmla="*/ 6286443 h 6858000"/>
              <a:gd name="connsiteX5046" fmla="*/ 5026182 w 12192000"/>
              <a:gd name="connsiteY5046" fmla="*/ 6286443 h 6858000"/>
              <a:gd name="connsiteX5047" fmla="*/ 5000021 w 12192000"/>
              <a:gd name="connsiteY5047" fmla="*/ 6308687 h 6858000"/>
              <a:gd name="connsiteX5048" fmla="*/ 5020189 w 12192000"/>
              <a:gd name="connsiteY5048" fmla="*/ 6339689 h 6858000"/>
              <a:gd name="connsiteX5049" fmla="*/ 5047734 w 12192000"/>
              <a:gd name="connsiteY5049" fmla="*/ 6314219 h 6858000"/>
              <a:gd name="connsiteX5050" fmla="*/ 5026182 w 12192000"/>
              <a:gd name="connsiteY5050" fmla="*/ 6286443 h 6858000"/>
              <a:gd name="connsiteX5051" fmla="*/ 8646149 w 12192000"/>
              <a:gd name="connsiteY5051" fmla="*/ 6286212 h 6858000"/>
              <a:gd name="connsiteX5052" fmla="*/ 8621140 w 12192000"/>
              <a:gd name="connsiteY5052" fmla="*/ 6309263 h 6858000"/>
              <a:gd name="connsiteX5053" fmla="*/ 8641538 w 12192000"/>
              <a:gd name="connsiteY5053" fmla="*/ 6339574 h 6858000"/>
              <a:gd name="connsiteX5054" fmla="*/ 8641654 w 12192000"/>
              <a:gd name="connsiteY5054" fmla="*/ 6339574 h 6858000"/>
              <a:gd name="connsiteX5055" fmla="*/ 8667931 w 12192000"/>
              <a:gd name="connsiteY5055" fmla="*/ 6315372 h 6858000"/>
              <a:gd name="connsiteX5056" fmla="*/ 8646149 w 12192000"/>
              <a:gd name="connsiteY5056" fmla="*/ 6286212 h 6858000"/>
              <a:gd name="connsiteX5057" fmla="*/ 273674 w 12192000"/>
              <a:gd name="connsiteY5057" fmla="*/ 6286212 h 6858000"/>
              <a:gd name="connsiteX5058" fmla="*/ 248665 w 12192000"/>
              <a:gd name="connsiteY5058" fmla="*/ 6309263 h 6858000"/>
              <a:gd name="connsiteX5059" fmla="*/ 269063 w 12192000"/>
              <a:gd name="connsiteY5059" fmla="*/ 6339574 h 6858000"/>
              <a:gd name="connsiteX5060" fmla="*/ 269179 w 12192000"/>
              <a:gd name="connsiteY5060" fmla="*/ 6339574 h 6858000"/>
              <a:gd name="connsiteX5061" fmla="*/ 295456 w 12192000"/>
              <a:gd name="connsiteY5061" fmla="*/ 6315372 h 6858000"/>
              <a:gd name="connsiteX5062" fmla="*/ 273674 w 12192000"/>
              <a:gd name="connsiteY5062" fmla="*/ 6286212 h 6858000"/>
              <a:gd name="connsiteX5063" fmla="*/ 9354621 w 12192000"/>
              <a:gd name="connsiteY5063" fmla="*/ 6284441 h 6858000"/>
              <a:gd name="connsiteX5064" fmla="*/ 9305047 w 12192000"/>
              <a:gd name="connsiteY5064" fmla="*/ 6287595 h 6858000"/>
              <a:gd name="connsiteX5065" fmla="*/ 9290411 w 12192000"/>
              <a:gd name="connsiteY5065" fmla="*/ 6312490 h 6858000"/>
              <a:gd name="connsiteX5066" fmla="*/ 9305047 w 12192000"/>
              <a:gd name="connsiteY5066" fmla="*/ 6340150 h 6858000"/>
              <a:gd name="connsiteX5067" fmla="*/ 9372816 w 12192000"/>
              <a:gd name="connsiteY5067" fmla="*/ 6340150 h 6858000"/>
              <a:gd name="connsiteX5068" fmla="*/ 9387453 w 12192000"/>
              <a:gd name="connsiteY5068" fmla="*/ 6346260 h 6858000"/>
              <a:gd name="connsiteX5069" fmla="*/ 9372240 w 12192000"/>
              <a:gd name="connsiteY5069" fmla="*/ 6355480 h 6858000"/>
              <a:gd name="connsiteX5070" fmla="*/ 9309772 w 12192000"/>
              <a:gd name="connsiteY5070" fmla="*/ 6355364 h 6858000"/>
              <a:gd name="connsiteX5071" fmla="*/ 9289604 w 12192000"/>
              <a:gd name="connsiteY5071" fmla="*/ 6374035 h 6858000"/>
              <a:gd name="connsiteX5072" fmla="*/ 9289372 w 12192000"/>
              <a:gd name="connsiteY5072" fmla="*/ 6519829 h 6858000"/>
              <a:gd name="connsiteX5073" fmla="*/ 9316572 w 12192000"/>
              <a:gd name="connsiteY5073" fmla="*/ 6538155 h 6858000"/>
              <a:gd name="connsiteX5074" fmla="*/ 9342389 w 12192000"/>
              <a:gd name="connsiteY5074" fmla="*/ 6518446 h 6858000"/>
              <a:gd name="connsiteX5075" fmla="*/ 9342274 w 12192000"/>
              <a:gd name="connsiteY5075" fmla="*/ 6429932 h 6858000"/>
              <a:gd name="connsiteX5076" fmla="*/ 9350111 w 12192000"/>
              <a:gd name="connsiteY5076" fmla="*/ 6409878 h 6858000"/>
              <a:gd name="connsiteX5077" fmla="*/ 9357372 w 12192000"/>
              <a:gd name="connsiteY5077" fmla="*/ 6429125 h 6858000"/>
              <a:gd name="connsiteX5078" fmla="*/ 9357256 w 12192000"/>
              <a:gd name="connsiteY5078" fmla="*/ 6520290 h 6858000"/>
              <a:gd name="connsiteX5079" fmla="*/ 9383072 w 12192000"/>
              <a:gd name="connsiteY5079" fmla="*/ 6538501 h 6858000"/>
              <a:gd name="connsiteX5080" fmla="*/ 9405086 w 12192000"/>
              <a:gd name="connsiteY5080" fmla="*/ 6519944 h 6858000"/>
              <a:gd name="connsiteX5081" fmla="*/ 9404625 w 12192000"/>
              <a:gd name="connsiteY5081" fmla="*/ 6413221 h 6858000"/>
              <a:gd name="connsiteX5082" fmla="*/ 9404396 w 12192000"/>
              <a:gd name="connsiteY5082" fmla="*/ 6379336 h 6858000"/>
              <a:gd name="connsiteX5083" fmla="*/ 9404396 w 12192000"/>
              <a:gd name="connsiteY5083" fmla="*/ 6379106 h 6858000"/>
              <a:gd name="connsiteX5084" fmla="*/ 9396673 w 12192000"/>
              <a:gd name="connsiteY5084" fmla="*/ 6291400 h 6858000"/>
              <a:gd name="connsiteX5085" fmla="*/ 9354621 w 12192000"/>
              <a:gd name="connsiteY5085" fmla="*/ 6284441 h 6858000"/>
              <a:gd name="connsiteX5086" fmla="*/ 982146 w 12192000"/>
              <a:gd name="connsiteY5086" fmla="*/ 6284441 h 6858000"/>
              <a:gd name="connsiteX5087" fmla="*/ 932572 w 12192000"/>
              <a:gd name="connsiteY5087" fmla="*/ 6287595 h 6858000"/>
              <a:gd name="connsiteX5088" fmla="*/ 917936 w 12192000"/>
              <a:gd name="connsiteY5088" fmla="*/ 6312490 h 6858000"/>
              <a:gd name="connsiteX5089" fmla="*/ 932572 w 12192000"/>
              <a:gd name="connsiteY5089" fmla="*/ 6340150 h 6858000"/>
              <a:gd name="connsiteX5090" fmla="*/ 1000341 w 12192000"/>
              <a:gd name="connsiteY5090" fmla="*/ 6340150 h 6858000"/>
              <a:gd name="connsiteX5091" fmla="*/ 1014978 w 12192000"/>
              <a:gd name="connsiteY5091" fmla="*/ 6346260 h 6858000"/>
              <a:gd name="connsiteX5092" fmla="*/ 999765 w 12192000"/>
              <a:gd name="connsiteY5092" fmla="*/ 6355480 h 6858000"/>
              <a:gd name="connsiteX5093" fmla="*/ 937297 w 12192000"/>
              <a:gd name="connsiteY5093" fmla="*/ 6355364 h 6858000"/>
              <a:gd name="connsiteX5094" fmla="*/ 917129 w 12192000"/>
              <a:gd name="connsiteY5094" fmla="*/ 6374035 h 6858000"/>
              <a:gd name="connsiteX5095" fmla="*/ 916897 w 12192000"/>
              <a:gd name="connsiteY5095" fmla="*/ 6519829 h 6858000"/>
              <a:gd name="connsiteX5096" fmla="*/ 944097 w 12192000"/>
              <a:gd name="connsiteY5096" fmla="*/ 6538155 h 6858000"/>
              <a:gd name="connsiteX5097" fmla="*/ 969914 w 12192000"/>
              <a:gd name="connsiteY5097" fmla="*/ 6518446 h 6858000"/>
              <a:gd name="connsiteX5098" fmla="*/ 969799 w 12192000"/>
              <a:gd name="connsiteY5098" fmla="*/ 6429932 h 6858000"/>
              <a:gd name="connsiteX5099" fmla="*/ 977636 w 12192000"/>
              <a:gd name="connsiteY5099" fmla="*/ 6409878 h 6858000"/>
              <a:gd name="connsiteX5100" fmla="*/ 984897 w 12192000"/>
              <a:gd name="connsiteY5100" fmla="*/ 6429125 h 6858000"/>
              <a:gd name="connsiteX5101" fmla="*/ 984781 w 12192000"/>
              <a:gd name="connsiteY5101" fmla="*/ 6520290 h 6858000"/>
              <a:gd name="connsiteX5102" fmla="*/ 1010597 w 12192000"/>
              <a:gd name="connsiteY5102" fmla="*/ 6538501 h 6858000"/>
              <a:gd name="connsiteX5103" fmla="*/ 1032611 w 12192000"/>
              <a:gd name="connsiteY5103" fmla="*/ 6519944 h 6858000"/>
              <a:gd name="connsiteX5104" fmla="*/ 1032150 w 12192000"/>
              <a:gd name="connsiteY5104" fmla="*/ 6413221 h 6858000"/>
              <a:gd name="connsiteX5105" fmla="*/ 1031921 w 12192000"/>
              <a:gd name="connsiteY5105" fmla="*/ 6379336 h 6858000"/>
              <a:gd name="connsiteX5106" fmla="*/ 1031921 w 12192000"/>
              <a:gd name="connsiteY5106" fmla="*/ 6379106 h 6858000"/>
              <a:gd name="connsiteX5107" fmla="*/ 1024198 w 12192000"/>
              <a:gd name="connsiteY5107" fmla="*/ 6291400 h 6858000"/>
              <a:gd name="connsiteX5108" fmla="*/ 982146 w 12192000"/>
              <a:gd name="connsiteY5108" fmla="*/ 6284441 h 6858000"/>
              <a:gd name="connsiteX5109" fmla="*/ 7437150 w 12192000"/>
              <a:gd name="connsiteY5109" fmla="*/ 6283562 h 6858000"/>
              <a:gd name="connsiteX5110" fmla="*/ 7409606 w 12192000"/>
              <a:gd name="connsiteY5110" fmla="*/ 6310416 h 6858000"/>
              <a:gd name="connsiteX5111" fmla="*/ 7437150 w 12192000"/>
              <a:gd name="connsiteY5111" fmla="*/ 6337269 h 6858000"/>
              <a:gd name="connsiteX5112" fmla="*/ 7461123 w 12192000"/>
              <a:gd name="connsiteY5112" fmla="*/ 6310646 h 6858000"/>
              <a:gd name="connsiteX5113" fmla="*/ 7461238 w 12192000"/>
              <a:gd name="connsiteY5113" fmla="*/ 6310646 h 6858000"/>
              <a:gd name="connsiteX5114" fmla="*/ 7437150 w 12192000"/>
              <a:gd name="connsiteY5114" fmla="*/ 6283562 h 6858000"/>
              <a:gd name="connsiteX5115" fmla="*/ 10918236 w 12192000"/>
              <a:gd name="connsiteY5115" fmla="*/ 6225244 h 6858000"/>
              <a:gd name="connsiteX5116" fmla="*/ 10900948 w 12192000"/>
              <a:gd name="connsiteY5116" fmla="*/ 6249102 h 6858000"/>
              <a:gd name="connsiteX5117" fmla="*/ 10919274 w 12192000"/>
              <a:gd name="connsiteY5117" fmla="*/ 6272843 h 6858000"/>
              <a:gd name="connsiteX5118" fmla="*/ 10994648 w 12192000"/>
              <a:gd name="connsiteY5118" fmla="*/ 6272497 h 6858000"/>
              <a:gd name="connsiteX5119" fmla="*/ 11069908 w 12192000"/>
              <a:gd name="connsiteY5119" fmla="*/ 6272497 h 6858000"/>
              <a:gd name="connsiteX5120" fmla="*/ 11083394 w 12192000"/>
              <a:gd name="connsiteY5120" fmla="*/ 6245528 h 6858000"/>
              <a:gd name="connsiteX5121" fmla="*/ 11068988 w 12192000"/>
              <a:gd name="connsiteY5121" fmla="*/ 6225244 h 6858000"/>
              <a:gd name="connsiteX5122" fmla="*/ 10918236 w 12192000"/>
              <a:gd name="connsiteY5122" fmla="*/ 6225244 h 6858000"/>
              <a:gd name="connsiteX5123" fmla="*/ 2545761 w 12192000"/>
              <a:gd name="connsiteY5123" fmla="*/ 6225244 h 6858000"/>
              <a:gd name="connsiteX5124" fmla="*/ 2528473 w 12192000"/>
              <a:gd name="connsiteY5124" fmla="*/ 6249102 h 6858000"/>
              <a:gd name="connsiteX5125" fmla="*/ 2546799 w 12192000"/>
              <a:gd name="connsiteY5125" fmla="*/ 6272843 h 6858000"/>
              <a:gd name="connsiteX5126" fmla="*/ 2622173 w 12192000"/>
              <a:gd name="connsiteY5126" fmla="*/ 6272497 h 6858000"/>
              <a:gd name="connsiteX5127" fmla="*/ 2697433 w 12192000"/>
              <a:gd name="connsiteY5127" fmla="*/ 6272497 h 6858000"/>
              <a:gd name="connsiteX5128" fmla="*/ 2710919 w 12192000"/>
              <a:gd name="connsiteY5128" fmla="*/ 6245528 h 6858000"/>
              <a:gd name="connsiteX5129" fmla="*/ 2696513 w 12192000"/>
              <a:gd name="connsiteY5129" fmla="*/ 6225244 h 6858000"/>
              <a:gd name="connsiteX5130" fmla="*/ 2545761 w 12192000"/>
              <a:gd name="connsiteY5130" fmla="*/ 6225244 h 6858000"/>
              <a:gd name="connsiteX5131" fmla="*/ 4152339 w 12192000"/>
              <a:gd name="connsiteY5131" fmla="*/ 6225013 h 6858000"/>
              <a:gd name="connsiteX5132" fmla="*/ 4125138 w 12192000"/>
              <a:gd name="connsiteY5132" fmla="*/ 6246334 h 6858000"/>
              <a:gd name="connsiteX5133" fmla="*/ 4125138 w 12192000"/>
              <a:gd name="connsiteY5133" fmla="*/ 6316524 h 6858000"/>
              <a:gd name="connsiteX5134" fmla="*/ 4149803 w 12192000"/>
              <a:gd name="connsiteY5134" fmla="*/ 6340843 h 6858000"/>
              <a:gd name="connsiteX5135" fmla="*/ 4149803 w 12192000"/>
              <a:gd name="connsiteY5135" fmla="*/ 6340957 h 6858000"/>
              <a:gd name="connsiteX5136" fmla="*/ 4178039 w 12192000"/>
              <a:gd name="connsiteY5136" fmla="*/ 6312490 h 6858000"/>
              <a:gd name="connsiteX5137" fmla="*/ 4177809 w 12192000"/>
              <a:gd name="connsiteY5137" fmla="*/ 6283907 h 6858000"/>
              <a:gd name="connsiteX5138" fmla="*/ 4178155 w 12192000"/>
              <a:gd name="connsiteY5138" fmla="*/ 6247487 h 6858000"/>
              <a:gd name="connsiteX5139" fmla="*/ 4152339 w 12192000"/>
              <a:gd name="connsiteY5139" fmla="*/ 6225013 h 6858000"/>
              <a:gd name="connsiteX5140" fmla="*/ 3985915 w 12192000"/>
              <a:gd name="connsiteY5140" fmla="*/ 6224898 h 6858000"/>
              <a:gd name="connsiteX5141" fmla="*/ 3927482 w 12192000"/>
              <a:gd name="connsiteY5141" fmla="*/ 6281948 h 6858000"/>
              <a:gd name="connsiteX5142" fmla="*/ 3927482 w 12192000"/>
              <a:gd name="connsiteY5142" fmla="*/ 6284599 h 6858000"/>
              <a:gd name="connsiteX5143" fmla="*/ 3982571 w 12192000"/>
              <a:gd name="connsiteY5143" fmla="*/ 6339806 h 6858000"/>
              <a:gd name="connsiteX5144" fmla="*/ 4042272 w 12192000"/>
              <a:gd name="connsiteY5144" fmla="*/ 6281372 h 6858000"/>
              <a:gd name="connsiteX5145" fmla="*/ 4042156 w 12192000"/>
              <a:gd name="connsiteY5145" fmla="*/ 6281372 h 6858000"/>
              <a:gd name="connsiteX5146" fmla="*/ 3985915 w 12192000"/>
              <a:gd name="connsiteY5146" fmla="*/ 6224898 h 6858000"/>
              <a:gd name="connsiteX5147" fmla="*/ 8503236 w 12192000"/>
              <a:gd name="connsiteY5147" fmla="*/ 6224783 h 6858000"/>
              <a:gd name="connsiteX5148" fmla="*/ 8486754 w 12192000"/>
              <a:gd name="connsiteY5148" fmla="*/ 6245989 h 6858000"/>
              <a:gd name="connsiteX5149" fmla="*/ 8503812 w 12192000"/>
              <a:gd name="connsiteY5149" fmla="*/ 6272728 h 6858000"/>
              <a:gd name="connsiteX5150" fmla="*/ 8576652 w 12192000"/>
              <a:gd name="connsiteY5150" fmla="*/ 6272382 h 6858000"/>
              <a:gd name="connsiteX5151" fmla="*/ 8576652 w 12192000"/>
              <a:gd name="connsiteY5151" fmla="*/ 6272267 h 6858000"/>
              <a:gd name="connsiteX5152" fmla="*/ 8652142 w 12192000"/>
              <a:gd name="connsiteY5152" fmla="*/ 6272497 h 6858000"/>
              <a:gd name="connsiteX5153" fmla="*/ 8669429 w 12192000"/>
              <a:gd name="connsiteY5153" fmla="*/ 6247948 h 6858000"/>
              <a:gd name="connsiteX5154" fmla="*/ 8651565 w 12192000"/>
              <a:gd name="connsiteY5154" fmla="*/ 6224783 h 6858000"/>
              <a:gd name="connsiteX5155" fmla="*/ 8503236 w 12192000"/>
              <a:gd name="connsiteY5155" fmla="*/ 6224783 h 6858000"/>
              <a:gd name="connsiteX5156" fmla="*/ 130761 w 12192000"/>
              <a:gd name="connsiteY5156" fmla="*/ 6224783 h 6858000"/>
              <a:gd name="connsiteX5157" fmla="*/ 114279 w 12192000"/>
              <a:gd name="connsiteY5157" fmla="*/ 6245989 h 6858000"/>
              <a:gd name="connsiteX5158" fmla="*/ 131337 w 12192000"/>
              <a:gd name="connsiteY5158" fmla="*/ 6272728 h 6858000"/>
              <a:gd name="connsiteX5159" fmla="*/ 204177 w 12192000"/>
              <a:gd name="connsiteY5159" fmla="*/ 6272382 h 6858000"/>
              <a:gd name="connsiteX5160" fmla="*/ 204177 w 12192000"/>
              <a:gd name="connsiteY5160" fmla="*/ 6272267 h 6858000"/>
              <a:gd name="connsiteX5161" fmla="*/ 279667 w 12192000"/>
              <a:gd name="connsiteY5161" fmla="*/ 6272497 h 6858000"/>
              <a:gd name="connsiteX5162" fmla="*/ 296954 w 12192000"/>
              <a:gd name="connsiteY5162" fmla="*/ 6247948 h 6858000"/>
              <a:gd name="connsiteX5163" fmla="*/ 279090 w 12192000"/>
              <a:gd name="connsiteY5163" fmla="*/ 6224783 h 6858000"/>
              <a:gd name="connsiteX5164" fmla="*/ 130761 w 12192000"/>
              <a:gd name="connsiteY5164" fmla="*/ 6224783 h 6858000"/>
              <a:gd name="connsiteX5165" fmla="*/ 3890253 w 12192000"/>
              <a:gd name="connsiteY5165" fmla="*/ 6224553 h 6858000"/>
              <a:gd name="connsiteX5166" fmla="*/ 3860864 w 12192000"/>
              <a:gd name="connsiteY5166" fmla="*/ 6263508 h 6858000"/>
              <a:gd name="connsiteX5167" fmla="*/ 3861097 w 12192000"/>
              <a:gd name="connsiteY5167" fmla="*/ 6294742 h 6858000"/>
              <a:gd name="connsiteX5168" fmla="*/ 3861210 w 12192000"/>
              <a:gd name="connsiteY5168" fmla="*/ 6294742 h 6858000"/>
              <a:gd name="connsiteX5169" fmla="*/ 3888525 w 12192000"/>
              <a:gd name="connsiteY5169" fmla="*/ 6340150 h 6858000"/>
              <a:gd name="connsiteX5170" fmla="*/ 3906965 w 12192000"/>
              <a:gd name="connsiteY5170" fmla="*/ 6320788 h 6858000"/>
              <a:gd name="connsiteX5171" fmla="*/ 3906735 w 12192000"/>
              <a:gd name="connsiteY5171" fmla="*/ 6281948 h 6858000"/>
              <a:gd name="connsiteX5172" fmla="*/ 3906965 w 12192000"/>
              <a:gd name="connsiteY5172" fmla="*/ 6242992 h 6858000"/>
              <a:gd name="connsiteX5173" fmla="*/ 3890253 w 12192000"/>
              <a:gd name="connsiteY5173" fmla="*/ 6224553 h 6858000"/>
              <a:gd name="connsiteX5174" fmla="*/ 11309764 w 12192000"/>
              <a:gd name="connsiteY5174" fmla="*/ 6224453 h 6858000"/>
              <a:gd name="connsiteX5175" fmla="*/ 11302374 w 12192000"/>
              <a:gd name="connsiteY5175" fmla="*/ 6239074 h 6858000"/>
              <a:gd name="connsiteX5176" fmla="*/ 11302374 w 12192000"/>
              <a:gd name="connsiteY5176" fmla="*/ 6324707 h 6858000"/>
              <a:gd name="connsiteX5177" fmla="*/ 11317356 w 12192000"/>
              <a:gd name="connsiteY5177" fmla="*/ 6339689 h 6858000"/>
              <a:gd name="connsiteX5178" fmla="*/ 11349972 w 12192000"/>
              <a:gd name="connsiteY5178" fmla="*/ 6310301 h 6858000"/>
              <a:gd name="connsiteX5179" fmla="*/ 11349742 w 12192000"/>
              <a:gd name="connsiteY5179" fmla="*/ 6284368 h 6858000"/>
              <a:gd name="connsiteX5180" fmla="*/ 11349858 w 12192000"/>
              <a:gd name="connsiteY5180" fmla="*/ 6284484 h 6858000"/>
              <a:gd name="connsiteX5181" fmla="*/ 11349972 w 12192000"/>
              <a:gd name="connsiteY5181" fmla="*/ 6240342 h 6858000"/>
              <a:gd name="connsiteX5182" fmla="*/ 11325193 w 12192000"/>
              <a:gd name="connsiteY5182" fmla="*/ 6224783 h 6858000"/>
              <a:gd name="connsiteX5183" fmla="*/ 11309764 w 12192000"/>
              <a:gd name="connsiteY5183" fmla="*/ 6224453 h 6858000"/>
              <a:gd name="connsiteX5184" fmla="*/ 2937289 w 12192000"/>
              <a:gd name="connsiteY5184" fmla="*/ 6224453 h 6858000"/>
              <a:gd name="connsiteX5185" fmla="*/ 2929899 w 12192000"/>
              <a:gd name="connsiteY5185" fmla="*/ 6239074 h 6858000"/>
              <a:gd name="connsiteX5186" fmla="*/ 2929899 w 12192000"/>
              <a:gd name="connsiteY5186" fmla="*/ 6324707 h 6858000"/>
              <a:gd name="connsiteX5187" fmla="*/ 2944881 w 12192000"/>
              <a:gd name="connsiteY5187" fmla="*/ 6339689 h 6858000"/>
              <a:gd name="connsiteX5188" fmla="*/ 2977497 w 12192000"/>
              <a:gd name="connsiteY5188" fmla="*/ 6310301 h 6858000"/>
              <a:gd name="connsiteX5189" fmla="*/ 2977267 w 12192000"/>
              <a:gd name="connsiteY5189" fmla="*/ 6284368 h 6858000"/>
              <a:gd name="connsiteX5190" fmla="*/ 2977383 w 12192000"/>
              <a:gd name="connsiteY5190" fmla="*/ 6284484 h 6858000"/>
              <a:gd name="connsiteX5191" fmla="*/ 2977497 w 12192000"/>
              <a:gd name="connsiteY5191" fmla="*/ 6240342 h 6858000"/>
              <a:gd name="connsiteX5192" fmla="*/ 2952718 w 12192000"/>
              <a:gd name="connsiteY5192" fmla="*/ 6224783 h 6858000"/>
              <a:gd name="connsiteX5193" fmla="*/ 2937289 w 12192000"/>
              <a:gd name="connsiteY5193" fmla="*/ 6224453 h 6858000"/>
              <a:gd name="connsiteX5194" fmla="*/ 4084569 w 12192000"/>
              <a:gd name="connsiteY5194" fmla="*/ 6224437 h 6858000"/>
              <a:gd name="connsiteX5195" fmla="*/ 4057371 w 12192000"/>
              <a:gd name="connsiteY5195" fmla="*/ 6251983 h 6858000"/>
              <a:gd name="connsiteX5196" fmla="*/ 4057601 w 12192000"/>
              <a:gd name="connsiteY5196" fmla="*/ 6280565 h 6858000"/>
              <a:gd name="connsiteX5197" fmla="*/ 4057717 w 12192000"/>
              <a:gd name="connsiteY5197" fmla="*/ 6280450 h 6858000"/>
              <a:gd name="connsiteX5198" fmla="*/ 4057484 w 12192000"/>
              <a:gd name="connsiteY5198" fmla="*/ 6322056 h 6858000"/>
              <a:gd name="connsiteX5199" fmla="*/ 4085721 w 12192000"/>
              <a:gd name="connsiteY5199" fmla="*/ 6339921 h 6858000"/>
              <a:gd name="connsiteX5200" fmla="*/ 4110502 w 12192000"/>
              <a:gd name="connsiteY5200" fmla="*/ 6321019 h 6858000"/>
              <a:gd name="connsiteX5201" fmla="*/ 4110502 w 12192000"/>
              <a:gd name="connsiteY5201" fmla="*/ 6250829 h 6858000"/>
              <a:gd name="connsiteX5202" fmla="*/ 4084569 w 12192000"/>
              <a:gd name="connsiteY5202" fmla="*/ 6224437 h 6858000"/>
              <a:gd name="connsiteX5203" fmla="*/ 11133874 w 12192000"/>
              <a:gd name="connsiteY5203" fmla="*/ 6224207 h 6858000"/>
              <a:gd name="connsiteX5204" fmla="*/ 11107942 w 12192000"/>
              <a:gd name="connsiteY5204" fmla="*/ 6269962 h 6858000"/>
              <a:gd name="connsiteX5205" fmla="*/ 11108057 w 12192000"/>
              <a:gd name="connsiteY5205" fmla="*/ 6269962 h 6858000"/>
              <a:gd name="connsiteX5206" fmla="*/ 11107365 w 12192000"/>
              <a:gd name="connsiteY5206" fmla="*/ 6289670 h 6858000"/>
              <a:gd name="connsiteX5207" fmla="*/ 11106213 w 12192000"/>
              <a:gd name="connsiteY5207" fmla="*/ 6334849 h 6858000"/>
              <a:gd name="connsiteX5208" fmla="*/ 11134910 w 12192000"/>
              <a:gd name="connsiteY5208" fmla="*/ 6339343 h 6858000"/>
              <a:gd name="connsiteX5209" fmla="*/ 11151507 w 12192000"/>
              <a:gd name="connsiteY5209" fmla="*/ 6323093 h 6858000"/>
              <a:gd name="connsiteX5210" fmla="*/ 11151392 w 12192000"/>
              <a:gd name="connsiteY5210" fmla="*/ 6284138 h 6858000"/>
              <a:gd name="connsiteX5211" fmla="*/ 11151507 w 12192000"/>
              <a:gd name="connsiteY5211" fmla="*/ 6284138 h 6858000"/>
              <a:gd name="connsiteX5212" fmla="*/ 11151623 w 12192000"/>
              <a:gd name="connsiteY5212" fmla="*/ 6242647 h 6858000"/>
              <a:gd name="connsiteX5213" fmla="*/ 11133874 w 12192000"/>
              <a:gd name="connsiteY5213" fmla="*/ 6224207 h 6858000"/>
              <a:gd name="connsiteX5214" fmla="*/ 2761399 w 12192000"/>
              <a:gd name="connsiteY5214" fmla="*/ 6224207 h 6858000"/>
              <a:gd name="connsiteX5215" fmla="*/ 2735467 w 12192000"/>
              <a:gd name="connsiteY5215" fmla="*/ 6269962 h 6858000"/>
              <a:gd name="connsiteX5216" fmla="*/ 2735582 w 12192000"/>
              <a:gd name="connsiteY5216" fmla="*/ 6269962 h 6858000"/>
              <a:gd name="connsiteX5217" fmla="*/ 2734890 w 12192000"/>
              <a:gd name="connsiteY5217" fmla="*/ 6289670 h 6858000"/>
              <a:gd name="connsiteX5218" fmla="*/ 2733738 w 12192000"/>
              <a:gd name="connsiteY5218" fmla="*/ 6334849 h 6858000"/>
              <a:gd name="connsiteX5219" fmla="*/ 2762435 w 12192000"/>
              <a:gd name="connsiteY5219" fmla="*/ 6339343 h 6858000"/>
              <a:gd name="connsiteX5220" fmla="*/ 2779032 w 12192000"/>
              <a:gd name="connsiteY5220" fmla="*/ 6323093 h 6858000"/>
              <a:gd name="connsiteX5221" fmla="*/ 2778917 w 12192000"/>
              <a:gd name="connsiteY5221" fmla="*/ 6284138 h 6858000"/>
              <a:gd name="connsiteX5222" fmla="*/ 2779032 w 12192000"/>
              <a:gd name="connsiteY5222" fmla="*/ 6284138 h 6858000"/>
              <a:gd name="connsiteX5223" fmla="*/ 2779148 w 12192000"/>
              <a:gd name="connsiteY5223" fmla="*/ 6242647 h 6858000"/>
              <a:gd name="connsiteX5224" fmla="*/ 2761399 w 12192000"/>
              <a:gd name="connsiteY5224" fmla="*/ 6224207 h 6858000"/>
              <a:gd name="connsiteX5225" fmla="*/ 11379535 w 12192000"/>
              <a:gd name="connsiteY5225" fmla="*/ 6224121 h 6858000"/>
              <a:gd name="connsiteX5226" fmla="*/ 11370142 w 12192000"/>
              <a:gd name="connsiteY5226" fmla="*/ 6238613 h 6858000"/>
              <a:gd name="connsiteX5227" fmla="*/ 11370142 w 12192000"/>
              <a:gd name="connsiteY5227" fmla="*/ 6324130 h 6858000"/>
              <a:gd name="connsiteX5228" fmla="*/ 11379938 w 12192000"/>
              <a:gd name="connsiteY5228" fmla="*/ 6339460 h 6858000"/>
              <a:gd name="connsiteX5229" fmla="*/ 11417164 w 12192000"/>
              <a:gd name="connsiteY5229" fmla="*/ 6310992 h 6858000"/>
              <a:gd name="connsiteX5230" fmla="*/ 11417164 w 12192000"/>
              <a:gd name="connsiteY5230" fmla="*/ 6282524 h 6858000"/>
              <a:gd name="connsiteX5231" fmla="*/ 11417395 w 12192000"/>
              <a:gd name="connsiteY5231" fmla="*/ 6238498 h 6858000"/>
              <a:gd name="connsiteX5232" fmla="*/ 11396534 w 12192000"/>
              <a:gd name="connsiteY5232" fmla="*/ 6225013 h 6858000"/>
              <a:gd name="connsiteX5233" fmla="*/ 11379535 w 12192000"/>
              <a:gd name="connsiteY5233" fmla="*/ 6224121 h 6858000"/>
              <a:gd name="connsiteX5234" fmla="*/ 3007060 w 12192000"/>
              <a:gd name="connsiteY5234" fmla="*/ 6224121 h 6858000"/>
              <a:gd name="connsiteX5235" fmla="*/ 2997667 w 12192000"/>
              <a:gd name="connsiteY5235" fmla="*/ 6238613 h 6858000"/>
              <a:gd name="connsiteX5236" fmla="*/ 2997667 w 12192000"/>
              <a:gd name="connsiteY5236" fmla="*/ 6324130 h 6858000"/>
              <a:gd name="connsiteX5237" fmla="*/ 3007463 w 12192000"/>
              <a:gd name="connsiteY5237" fmla="*/ 6339460 h 6858000"/>
              <a:gd name="connsiteX5238" fmla="*/ 3044689 w 12192000"/>
              <a:gd name="connsiteY5238" fmla="*/ 6310992 h 6858000"/>
              <a:gd name="connsiteX5239" fmla="*/ 3044689 w 12192000"/>
              <a:gd name="connsiteY5239" fmla="*/ 6282524 h 6858000"/>
              <a:gd name="connsiteX5240" fmla="*/ 3044920 w 12192000"/>
              <a:gd name="connsiteY5240" fmla="*/ 6238498 h 6858000"/>
              <a:gd name="connsiteX5241" fmla="*/ 3024059 w 12192000"/>
              <a:gd name="connsiteY5241" fmla="*/ 6225013 h 6858000"/>
              <a:gd name="connsiteX5242" fmla="*/ 3007060 w 12192000"/>
              <a:gd name="connsiteY5242" fmla="*/ 6224121 h 6858000"/>
              <a:gd name="connsiteX5243" fmla="*/ 8907888 w 12192000"/>
              <a:gd name="connsiteY5243" fmla="*/ 6224091 h 6858000"/>
              <a:gd name="connsiteX5244" fmla="*/ 8907888 w 12192000"/>
              <a:gd name="connsiteY5244" fmla="*/ 6224207 h 6858000"/>
              <a:gd name="connsiteX5245" fmla="*/ 8886911 w 12192000"/>
              <a:gd name="connsiteY5245" fmla="*/ 6244491 h 6858000"/>
              <a:gd name="connsiteX5246" fmla="*/ 8887141 w 12192000"/>
              <a:gd name="connsiteY5246" fmla="*/ 6280796 h 6858000"/>
              <a:gd name="connsiteX5247" fmla="*/ 8887372 w 12192000"/>
              <a:gd name="connsiteY5247" fmla="*/ 6280796 h 6858000"/>
              <a:gd name="connsiteX5248" fmla="*/ 8887372 w 12192000"/>
              <a:gd name="connsiteY5248" fmla="*/ 6324937 h 6858000"/>
              <a:gd name="connsiteX5249" fmla="*/ 8916300 w 12192000"/>
              <a:gd name="connsiteY5249" fmla="*/ 6339113 h 6858000"/>
              <a:gd name="connsiteX5250" fmla="*/ 8936239 w 12192000"/>
              <a:gd name="connsiteY5250" fmla="*/ 6324130 h 6858000"/>
              <a:gd name="connsiteX5251" fmla="*/ 8937507 w 12192000"/>
              <a:gd name="connsiteY5251" fmla="*/ 6256708 h 6858000"/>
              <a:gd name="connsiteX5252" fmla="*/ 8907888 w 12192000"/>
              <a:gd name="connsiteY5252" fmla="*/ 6224091 h 6858000"/>
              <a:gd name="connsiteX5253" fmla="*/ 535413 w 12192000"/>
              <a:gd name="connsiteY5253" fmla="*/ 6224091 h 6858000"/>
              <a:gd name="connsiteX5254" fmla="*/ 535413 w 12192000"/>
              <a:gd name="connsiteY5254" fmla="*/ 6224207 h 6858000"/>
              <a:gd name="connsiteX5255" fmla="*/ 514436 w 12192000"/>
              <a:gd name="connsiteY5255" fmla="*/ 6244491 h 6858000"/>
              <a:gd name="connsiteX5256" fmla="*/ 514666 w 12192000"/>
              <a:gd name="connsiteY5256" fmla="*/ 6280796 h 6858000"/>
              <a:gd name="connsiteX5257" fmla="*/ 514897 w 12192000"/>
              <a:gd name="connsiteY5257" fmla="*/ 6280796 h 6858000"/>
              <a:gd name="connsiteX5258" fmla="*/ 514897 w 12192000"/>
              <a:gd name="connsiteY5258" fmla="*/ 6324937 h 6858000"/>
              <a:gd name="connsiteX5259" fmla="*/ 543825 w 12192000"/>
              <a:gd name="connsiteY5259" fmla="*/ 6339113 h 6858000"/>
              <a:gd name="connsiteX5260" fmla="*/ 563764 w 12192000"/>
              <a:gd name="connsiteY5260" fmla="*/ 6324130 h 6858000"/>
              <a:gd name="connsiteX5261" fmla="*/ 565032 w 12192000"/>
              <a:gd name="connsiteY5261" fmla="*/ 6256708 h 6858000"/>
              <a:gd name="connsiteX5262" fmla="*/ 535413 w 12192000"/>
              <a:gd name="connsiteY5262" fmla="*/ 6224091 h 6858000"/>
              <a:gd name="connsiteX5263" fmla="*/ 4883387 w 12192000"/>
              <a:gd name="connsiteY5263" fmla="*/ 6223977 h 6858000"/>
              <a:gd name="connsiteX5264" fmla="*/ 4865636 w 12192000"/>
              <a:gd name="connsiteY5264" fmla="*/ 6243799 h 6858000"/>
              <a:gd name="connsiteX5265" fmla="*/ 4881427 w 12192000"/>
              <a:gd name="connsiteY5265" fmla="*/ 6271460 h 6858000"/>
              <a:gd name="connsiteX5266" fmla="*/ 4881656 w 12192000"/>
              <a:gd name="connsiteY5266" fmla="*/ 6271460 h 6858000"/>
              <a:gd name="connsiteX5267" fmla="*/ 5032522 w 12192000"/>
              <a:gd name="connsiteY5267" fmla="*/ 6271460 h 6858000"/>
              <a:gd name="connsiteX5268" fmla="*/ 5048542 w 12192000"/>
              <a:gd name="connsiteY5268" fmla="*/ 6245874 h 6858000"/>
              <a:gd name="connsiteX5269" fmla="*/ 5031713 w 12192000"/>
              <a:gd name="connsiteY5269" fmla="*/ 6224091 h 6858000"/>
              <a:gd name="connsiteX5270" fmla="*/ 4956224 w 12192000"/>
              <a:gd name="connsiteY5270" fmla="*/ 6224322 h 6858000"/>
              <a:gd name="connsiteX5271" fmla="*/ 4883387 w 12192000"/>
              <a:gd name="connsiteY5271" fmla="*/ 6223977 h 6858000"/>
              <a:gd name="connsiteX5272" fmla="*/ 8985221 w 12192000"/>
              <a:gd name="connsiteY5272" fmla="*/ 6223861 h 6858000"/>
              <a:gd name="connsiteX5273" fmla="*/ 8954796 w 12192000"/>
              <a:gd name="connsiteY5273" fmla="*/ 6252098 h 6858000"/>
              <a:gd name="connsiteX5274" fmla="*/ 8955026 w 12192000"/>
              <a:gd name="connsiteY5274" fmla="*/ 6280565 h 6858000"/>
              <a:gd name="connsiteX5275" fmla="*/ 8954796 w 12192000"/>
              <a:gd name="connsiteY5275" fmla="*/ 6319405 h 6858000"/>
              <a:gd name="connsiteX5276" fmla="*/ 8975079 w 12192000"/>
              <a:gd name="connsiteY5276" fmla="*/ 6339343 h 6858000"/>
              <a:gd name="connsiteX5277" fmla="*/ 9002624 w 12192000"/>
              <a:gd name="connsiteY5277" fmla="*/ 6320443 h 6858000"/>
              <a:gd name="connsiteX5278" fmla="*/ 9002740 w 12192000"/>
              <a:gd name="connsiteY5278" fmla="*/ 6320327 h 6858000"/>
              <a:gd name="connsiteX5279" fmla="*/ 9002394 w 12192000"/>
              <a:gd name="connsiteY5279" fmla="*/ 6242647 h 6858000"/>
              <a:gd name="connsiteX5280" fmla="*/ 8985221 w 12192000"/>
              <a:gd name="connsiteY5280" fmla="*/ 6223861 h 6858000"/>
              <a:gd name="connsiteX5281" fmla="*/ 7298732 w 12192000"/>
              <a:gd name="connsiteY5281" fmla="*/ 6223861 h 6858000"/>
              <a:gd name="connsiteX5282" fmla="*/ 7280292 w 12192000"/>
              <a:gd name="connsiteY5282" fmla="*/ 6243915 h 6858000"/>
              <a:gd name="connsiteX5283" fmla="*/ 7297349 w 12192000"/>
              <a:gd name="connsiteY5283" fmla="*/ 6271345 h 6858000"/>
              <a:gd name="connsiteX5284" fmla="*/ 7297349 w 12192000"/>
              <a:gd name="connsiteY5284" fmla="*/ 6271460 h 6858000"/>
              <a:gd name="connsiteX5285" fmla="*/ 7448214 w 12192000"/>
              <a:gd name="connsiteY5285" fmla="*/ 6271345 h 6858000"/>
              <a:gd name="connsiteX5286" fmla="*/ 7462966 w 12192000"/>
              <a:gd name="connsiteY5286" fmla="*/ 6242762 h 6858000"/>
              <a:gd name="connsiteX5287" fmla="*/ 7446948 w 12192000"/>
              <a:gd name="connsiteY5287" fmla="*/ 6223977 h 6858000"/>
              <a:gd name="connsiteX5288" fmla="*/ 7371571 w 12192000"/>
              <a:gd name="connsiteY5288" fmla="*/ 6224207 h 6858000"/>
              <a:gd name="connsiteX5289" fmla="*/ 7298732 w 12192000"/>
              <a:gd name="connsiteY5289" fmla="*/ 6223861 h 6858000"/>
              <a:gd name="connsiteX5290" fmla="*/ 612746 w 12192000"/>
              <a:gd name="connsiteY5290" fmla="*/ 6223861 h 6858000"/>
              <a:gd name="connsiteX5291" fmla="*/ 582321 w 12192000"/>
              <a:gd name="connsiteY5291" fmla="*/ 6252098 h 6858000"/>
              <a:gd name="connsiteX5292" fmla="*/ 582551 w 12192000"/>
              <a:gd name="connsiteY5292" fmla="*/ 6280565 h 6858000"/>
              <a:gd name="connsiteX5293" fmla="*/ 582321 w 12192000"/>
              <a:gd name="connsiteY5293" fmla="*/ 6319405 h 6858000"/>
              <a:gd name="connsiteX5294" fmla="*/ 602604 w 12192000"/>
              <a:gd name="connsiteY5294" fmla="*/ 6339343 h 6858000"/>
              <a:gd name="connsiteX5295" fmla="*/ 630149 w 12192000"/>
              <a:gd name="connsiteY5295" fmla="*/ 6320443 h 6858000"/>
              <a:gd name="connsiteX5296" fmla="*/ 630265 w 12192000"/>
              <a:gd name="connsiteY5296" fmla="*/ 6320327 h 6858000"/>
              <a:gd name="connsiteX5297" fmla="*/ 629919 w 12192000"/>
              <a:gd name="connsiteY5297" fmla="*/ 6242647 h 6858000"/>
              <a:gd name="connsiteX5298" fmla="*/ 612746 w 12192000"/>
              <a:gd name="connsiteY5298" fmla="*/ 6223861 h 6858000"/>
              <a:gd name="connsiteX5299" fmla="*/ 5277118 w 12192000"/>
              <a:gd name="connsiteY5299" fmla="*/ 6223819 h 6858000"/>
              <a:gd name="connsiteX5300" fmla="*/ 5266947 w 12192000"/>
              <a:gd name="connsiteY5300" fmla="*/ 6239074 h 6858000"/>
              <a:gd name="connsiteX5301" fmla="*/ 5266947 w 12192000"/>
              <a:gd name="connsiteY5301" fmla="*/ 6324592 h 6858000"/>
              <a:gd name="connsiteX5302" fmla="*/ 5270851 w 12192000"/>
              <a:gd name="connsiteY5302" fmla="*/ 6336045 h 6858000"/>
              <a:gd name="connsiteX5303" fmla="*/ 5282585 w 12192000"/>
              <a:gd name="connsiteY5303" fmla="*/ 6339450 h 6858000"/>
              <a:gd name="connsiteX5304" fmla="*/ 5282506 w 12192000"/>
              <a:gd name="connsiteY5304" fmla="*/ 6339460 h 6858000"/>
              <a:gd name="connsiteX5305" fmla="*/ 5282619 w 12192000"/>
              <a:gd name="connsiteY5305" fmla="*/ 6339460 h 6858000"/>
              <a:gd name="connsiteX5306" fmla="*/ 5282585 w 12192000"/>
              <a:gd name="connsiteY5306" fmla="*/ 6339450 h 6858000"/>
              <a:gd name="connsiteX5307" fmla="*/ 5308869 w 12192000"/>
              <a:gd name="connsiteY5307" fmla="*/ 6336147 h 6858000"/>
              <a:gd name="connsiteX5308" fmla="*/ 5314317 w 12192000"/>
              <a:gd name="connsiteY5308" fmla="*/ 6310185 h 6858000"/>
              <a:gd name="connsiteX5309" fmla="*/ 5313968 w 12192000"/>
              <a:gd name="connsiteY5309" fmla="*/ 6281717 h 6858000"/>
              <a:gd name="connsiteX5310" fmla="*/ 5314200 w 12192000"/>
              <a:gd name="connsiteY5310" fmla="*/ 6240227 h 6858000"/>
              <a:gd name="connsiteX5311" fmla="*/ 5295412 w 12192000"/>
              <a:gd name="connsiteY5311" fmla="*/ 6224553 h 6858000"/>
              <a:gd name="connsiteX5312" fmla="*/ 5277118 w 12192000"/>
              <a:gd name="connsiteY5312" fmla="*/ 6223819 h 6858000"/>
              <a:gd name="connsiteX5313" fmla="*/ 5362838 w 12192000"/>
              <a:gd name="connsiteY5313" fmla="*/ 6223746 h 6858000"/>
              <a:gd name="connsiteX5314" fmla="*/ 5334601 w 12192000"/>
              <a:gd name="connsiteY5314" fmla="*/ 6251868 h 6858000"/>
              <a:gd name="connsiteX5315" fmla="*/ 5334945 w 12192000"/>
              <a:gd name="connsiteY5315" fmla="*/ 6282870 h 6858000"/>
              <a:gd name="connsiteX5316" fmla="*/ 5334715 w 12192000"/>
              <a:gd name="connsiteY5316" fmla="*/ 6321710 h 6858000"/>
              <a:gd name="connsiteX5317" fmla="*/ 5357305 w 12192000"/>
              <a:gd name="connsiteY5317" fmla="*/ 6339343 h 6858000"/>
              <a:gd name="connsiteX5318" fmla="*/ 5382429 w 12192000"/>
              <a:gd name="connsiteY5318" fmla="*/ 6320788 h 6858000"/>
              <a:gd name="connsiteX5319" fmla="*/ 5382429 w 12192000"/>
              <a:gd name="connsiteY5319" fmla="*/ 6320673 h 6858000"/>
              <a:gd name="connsiteX5320" fmla="*/ 5382429 w 12192000"/>
              <a:gd name="connsiteY5320" fmla="*/ 6243108 h 6858000"/>
              <a:gd name="connsiteX5321" fmla="*/ 5362838 w 12192000"/>
              <a:gd name="connsiteY5321" fmla="*/ 6223746 h 6858000"/>
              <a:gd name="connsiteX5322" fmla="*/ 7708801 w 12192000"/>
              <a:gd name="connsiteY5322" fmla="*/ 6223400 h 6858000"/>
              <a:gd name="connsiteX5323" fmla="*/ 7682062 w 12192000"/>
              <a:gd name="connsiteY5323" fmla="*/ 6250600 h 6858000"/>
              <a:gd name="connsiteX5324" fmla="*/ 7682293 w 12192000"/>
              <a:gd name="connsiteY5324" fmla="*/ 6281717 h 6858000"/>
              <a:gd name="connsiteX5325" fmla="*/ 7682062 w 12192000"/>
              <a:gd name="connsiteY5325" fmla="*/ 6320557 h 6858000"/>
              <a:gd name="connsiteX5326" fmla="*/ 7703499 w 12192000"/>
              <a:gd name="connsiteY5326" fmla="*/ 6339113 h 6858000"/>
              <a:gd name="connsiteX5327" fmla="*/ 7729661 w 12192000"/>
              <a:gd name="connsiteY5327" fmla="*/ 6321710 h 6858000"/>
              <a:gd name="connsiteX5328" fmla="*/ 7729661 w 12192000"/>
              <a:gd name="connsiteY5328" fmla="*/ 6243915 h 6858000"/>
              <a:gd name="connsiteX5329" fmla="*/ 7708801 w 12192000"/>
              <a:gd name="connsiteY5329" fmla="*/ 6223400 h 6858000"/>
              <a:gd name="connsiteX5330" fmla="*/ 5079790 w 12192000"/>
              <a:gd name="connsiteY5330" fmla="*/ 6222911 h 6858000"/>
              <a:gd name="connsiteX5331" fmla="*/ 5065139 w 12192000"/>
              <a:gd name="connsiteY5331" fmla="*/ 6232850 h 6858000"/>
              <a:gd name="connsiteX5332" fmla="*/ 5074589 w 12192000"/>
              <a:gd name="connsiteY5332" fmla="*/ 6273765 h 6858000"/>
              <a:gd name="connsiteX5333" fmla="*/ 5074359 w 12192000"/>
              <a:gd name="connsiteY5333" fmla="*/ 6273650 h 6858000"/>
              <a:gd name="connsiteX5334" fmla="*/ 5073899 w 12192000"/>
              <a:gd name="connsiteY5334" fmla="*/ 6285751 h 6858000"/>
              <a:gd name="connsiteX5335" fmla="*/ 5065598 w 12192000"/>
              <a:gd name="connsiteY5335" fmla="*/ 6333581 h 6858000"/>
              <a:gd name="connsiteX5336" fmla="*/ 5093145 w 12192000"/>
              <a:gd name="connsiteY5336" fmla="*/ 6338884 h 6858000"/>
              <a:gd name="connsiteX5337" fmla="*/ 5115964 w 12192000"/>
              <a:gd name="connsiteY5337" fmla="*/ 6316293 h 6858000"/>
              <a:gd name="connsiteX5338" fmla="*/ 5115736 w 12192000"/>
              <a:gd name="connsiteY5338" fmla="*/ 6282524 h 6858000"/>
              <a:gd name="connsiteX5339" fmla="*/ 5115964 w 12192000"/>
              <a:gd name="connsiteY5339" fmla="*/ 6238383 h 6858000"/>
              <a:gd name="connsiteX5340" fmla="*/ 5100405 w 12192000"/>
              <a:gd name="connsiteY5340" fmla="*/ 6224553 h 6858000"/>
              <a:gd name="connsiteX5341" fmla="*/ 5079790 w 12192000"/>
              <a:gd name="connsiteY5341" fmla="*/ 6222911 h 6858000"/>
              <a:gd name="connsiteX5342" fmla="*/ 11229534 w 12192000"/>
              <a:gd name="connsiteY5342" fmla="*/ 6222132 h 6858000"/>
              <a:gd name="connsiteX5343" fmla="*/ 11170640 w 12192000"/>
              <a:gd name="connsiteY5343" fmla="*/ 6281717 h 6858000"/>
              <a:gd name="connsiteX5344" fmla="*/ 11170640 w 12192000"/>
              <a:gd name="connsiteY5344" fmla="*/ 6281833 h 6858000"/>
              <a:gd name="connsiteX5345" fmla="*/ 11226536 w 12192000"/>
              <a:gd name="connsiteY5345" fmla="*/ 6336923 h 6858000"/>
              <a:gd name="connsiteX5346" fmla="*/ 11285315 w 12192000"/>
              <a:gd name="connsiteY5346" fmla="*/ 6277108 h 6858000"/>
              <a:gd name="connsiteX5347" fmla="*/ 11229534 w 12192000"/>
              <a:gd name="connsiteY5347" fmla="*/ 6222132 h 6858000"/>
              <a:gd name="connsiteX5348" fmla="*/ 2857059 w 12192000"/>
              <a:gd name="connsiteY5348" fmla="*/ 6222132 h 6858000"/>
              <a:gd name="connsiteX5349" fmla="*/ 2798165 w 12192000"/>
              <a:gd name="connsiteY5349" fmla="*/ 6281717 h 6858000"/>
              <a:gd name="connsiteX5350" fmla="*/ 2798165 w 12192000"/>
              <a:gd name="connsiteY5350" fmla="*/ 6281833 h 6858000"/>
              <a:gd name="connsiteX5351" fmla="*/ 2854061 w 12192000"/>
              <a:gd name="connsiteY5351" fmla="*/ 6336923 h 6858000"/>
              <a:gd name="connsiteX5352" fmla="*/ 2912840 w 12192000"/>
              <a:gd name="connsiteY5352" fmla="*/ 6277108 h 6858000"/>
              <a:gd name="connsiteX5353" fmla="*/ 2857059 w 12192000"/>
              <a:gd name="connsiteY5353" fmla="*/ 6222132 h 6858000"/>
              <a:gd name="connsiteX5354" fmla="*/ 5184655 w 12192000"/>
              <a:gd name="connsiteY5354" fmla="*/ 6222017 h 6858000"/>
              <a:gd name="connsiteX5355" fmla="*/ 5130026 w 12192000"/>
              <a:gd name="connsiteY5355" fmla="*/ 6278029 h 6858000"/>
              <a:gd name="connsiteX5356" fmla="*/ 5187305 w 12192000"/>
              <a:gd name="connsiteY5356" fmla="*/ 6336808 h 6858000"/>
              <a:gd name="connsiteX5357" fmla="*/ 5245162 w 12192000"/>
              <a:gd name="connsiteY5357" fmla="*/ 6280680 h 6858000"/>
              <a:gd name="connsiteX5358" fmla="*/ 5187305 w 12192000"/>
              <a:gd name="connsiteY5358" fmla="*/ 6222017 h 6858000"/>
              <a:gd name="connsiteX5359" fmla="*/ 5184655 w 12192000"/>
              <a:gd name="connsiteY5359" fmla="*/ 6222017 h 6858000"/>
              <a:gd name="connsiteX5360" fmla="*/ 8809116 w 12192000"/>
              <a:gd name="connsiteY5360" fmla="*/ 6221902 h 6858000"/>
              <a:gd name="connsiteX5361" fmla="*/ 8755523 w 12192000"/>
              <a:gd name="connsiteY5361" fmla="*/ 6275840 h 6858000"/>
              <a:gd name="connsiteX5362" fmla="*/ 8815340 w 12192000"/>
              <a:gd name="connsiteY5362" fmla="*/ 6336693 h 6858000"/>
              <a:gd name="connsiteX5363" fmla="*/ 8870314 w 12192000"/>
              <a:gd name="connsiteY5363" fmla="*/ 6281372 h 6858000"/>
              <a:gd name="connsiteX5364" fmla="*/ 8811766 w 12192000"/>
              <a:gd name="connsiteY5364" fmla="*/ 6221902 h 6858000"/>
              <a:gd name="connsiteX5365" fmla="*/ 8809116 w 12192000"/>
              <a:gd name="connsiteY5365" fmla="*/ 6221902 h 6858000"/>
              <a:gd name="connsiteX5366" fmla="*/ 436641 w 12192000"/>
              <a:gd name="connsiteY5366" fmla="*/ 6221902 h 6858000"/>
              <a:gd name="connsiteX5367" fmla="*/ 383048 w 12192000"/>
              <a:gd name="connsiteY5367" fmla="*/ 6275840 h 6858000"/>
              <a:gd name="connsiteX5368" fmla="*/ 442865 w 12192000"/>
              <a:gd name="connsiteY5368" fmla="*/ 6336693 h 6858000"/>
              <a:gd name="connsiteX5369" fmla="*/ 497839 w 12192000"/>
              <a:gd name="connsiteY5369" fmla="*/ 6281372 h 6858000"/>
              <a:gd name="connsiteX5370" fmla="*/ 439291 w 12192000"/>
              <a:gd name="connsiteY5370" fmla="*/ 6221902 h 6858000"/>
              <a:gd name="connsiteX5371" fmla="*/ 436641 w 12192000"/>
              <a:gd name="connsiteY5371" fmla="*/ 6221902 h 6858000"/>
              <a:gd name="connsiteX5372" fmla="*/ 7494546 w 12192000"/>
              <a:gd name="connsiteY5372" fmla="*/ 6221858 h 6858000"/>
              <a:gd name="connsiteX5373" fmla="*/ 7481407 w 12192000"/>
              <a:gd name="connsiteY5373" fmla="*/ 6232735 h 6858000"/>
              <a:gd name="connsiteX5374" fmla="*/ 7481407 w 12192000"/>
              <a:gd name="connsiteY5374" fmla="*/ 6232850 h 6858000"/>
              <a:gd name="connsiteX5375" fmla="*/ 7491204 w 12192000"/>
              <a:gd name="connsiteY5375" fmla="*/ 6271575 h 6858000"/>
              <a:gd name="connsiteX5376" fmla="*/ 7488669 w 12192000"/>
              <a:gd name="connsiteY5376" fmla="*/ 6286443 h 6858000"/>
              <a:gd name="connsiteX5377" fmla="*/ 7488093 w 12192000"/>
              <a:gd name="connsiteY5377" fmla="*/ 6337384 h 6858000"/>
              <a:gd name="connsiteX5378" fmla="*/ 7529468 w 12192000"/>
              <a:gd name="connsiteY5378" fmla="*/ 6310416 h 6858000"/>
              <a:gd name="connsiteX5379" fmla="*/ 7531888 w 12192000"/>
              <a:gd name="connsiteY5379" fmla="*/ 6275263 h 6858000"/>
              <a:gd name="connsiteX5380" fmla="*/ 7531888 w 12192000"/>
              <a:gd name="connsiteY5380" fmla="*/ 6235040 h 6858000"/>
              <a:gd name="connsiteX5381" fmla="*/ 7513908 w 12192000"/>
              <a:gd name="connsiteY5381" fmla="*/ 6223170 h 6858000"/>
              <a:gd name="connsiteX5382" fmla="*/ 7494546 w 12192000"/>
              <a:gd name="connsiteY5382" fmla="*/ 6221858 h 6858000"/>
              <a:gd name="connsiteX5383" fmla="*/ 7603345 w 12192000"/>
              <a:gd name="connsiteY5383" fmla="*/ 6221787 h 6858000"/>
              <a:gd name="connsiteX5384" fmla="*/ 7545372 w 12192000"/>
              <a:gd name="connsiteY5384" fmla="*/ 6279182 h 6858000"/>
              <a:gd name="connsiteX5385" fmla="*/ 7545487 w 12192000"/>
              <a:gd name="connsiteY5385" fmla="*/ 6279297 h 6858000"/>
              <a:gd name="connsiteX5386" fmla="*/ 7600808 w 12192000"/>
              <a:gd name="connsiteY5386" fmla="*/ 6336693 h 6858000"/>
              <a:gd name="connsiteX5387" fmla="*/ 7660164 w 12192000"/>
              <a:gd name="connsiteY5387" fmla="*/ 6277914 h 6858000"/>
              <a:gd name="connsiteX5388" fmla="*/ 7603345 w 12192000"/>
              <a:gd name="connsiteY5388" fmla="*/ 6221787 h 6858000"/>
              <a:gd name="connsiteX5389" fmla="*/ 6400800 w 12192000"/>
              <a:gd name="connsiteY5389" fmla="*/ 6221556 h 6858000"/>
              <a:gd name="connsiteX5390" fmla="*/ 6340062 w 12192000"/>
              <a:gd name="connsiteY5390" fmla="*/ 6284945 h 6858000"/>
              <a:gd name="connsiteX5391" fmla="*/ 6394000 w 12192000"/>
              <a:gd name="connsiteY5391" fmla="*/ 6336693 h 6858000"/>
              <a:gd name="connsiteX5392" fmla="*/ 6394116 w 12192000"/>
              <a:gd name="connsiteY5392" fmla="*/ 6336808 h 6858000"/>
              <a:gd name="connsiteX5393" fmla="*/ 6455198 w 12192000"/>
              <a:gd name="connsiteY5393" fmla="*/ 6276532 h 6858000"/>
              <a:gd name="connsiteX5394" fmla="*/ 6455198 w 12192000"/>
              <a:gd name="connsiteY5394" fmla="*/ 6273880 h 6858000"/>
              <a:gd name="connsiteX5395" fmla="*/ 6400800 w 12192000"/>
              <a:gd name="connsiteY5395" fmla="*/ 6221556 h 6858000"/>
              <a:gd name="connsiteX5396" fmla="*/ 6287059 w 12192000"/>
              <a:gd name="connsiteY5396" fmla="*/ 6220519 h 6858000"/>
              <a:gd name="connsiteX5397" fmla="*/ 6273561 w 12192000"/>
              <a:gd name="connsiteY5397" fmla="*/ 6229047 h 6858000"/>
              <a:gd name="connsiteX5398" fmla="*/ 6275751 w 12192000"/>
              <a:gd name="connsiteY5398" fmla="*/ 6266850 h 6858000"/>
              <a:gd name="connsiteX5399" fmla="*/ 6275751 w 12192000"/>
              <a:gd name="connsiteY5399" fmla="*/ 6286673 h 6858000"/>
              <a:gd name="connsiteX5400" fmla="*/ 6275865 w 12192000"/>
              <a:gd name="connsiteY5400" fmla="*/ 6286673 h 6858000"/>
              <a:gd name="connsiteX5401" fmla="*/ 6274253 w 12192000"/>
              <a:gd name="connsiteY5401" fmla="*/ 6331852 h 6858000"/>
              <a:gd name="connsiteX5402" fmla="*/ 6302605 w 12192000"/>
              <a:gd name="connsiteY5402" fmla="*/ 6336462 h 6858000"/>
              <a:gd name="connsiteX5403" fmla="*/ 6319894 w 12192000"/>
              <a:gd name="connsiteY5403" fmla="*/ 6318253 h 6858000"/>
              <a:gd name="connsiteX5404" fmla="*/ 6319778 w 12192000"/>
              <a:gd name="connsiteY5404" fmla="*/ 6281833 h 6858000"/>
              <a:gd name="connsiteX5405" fmla="*/ 6319778 w 12192000"/>
              <a:gd name="connsiteY5405" fmla="*/ 6235040 h 6858000"/>
              <a:gd name="connsiteX5406" fmla="*/ 6305142 w 12192000"/>
              <a:gd name="connsiteY5406" fmla="*/ 6222017 h 6858000"/>
              <a:gd name="connsiteX5407" fmla="*/ 6287059 w 12192000"/>
              <a:gd name="connsiteY5407" fmla="*/ 6220519 h 6858000"/>
              <a:gd name="connsiteX5408" fmla="*/ 9716038 w 12192000"/>
              <a:gd name="connsiteY5408" fmla="*/ 6220403 h 6858000"/>
              <a:gd name="connsiteX5409" fmla="*/ 9697022 w 12192000"/>
              <a:gd name="connsiteY5409" fmla="*/ 6247948 h 6858000"/>
              <a:gd name="connsiteX5410" fmla="*/ 9715462 w 12192000"/>
              <a:gd name="connsiteY5410" fmla="*/ 6273304 h 6858000"/>
              <a:gd name="connsiteX5411" fmla="*/ 9788302 w 12192000"/>
              <a:gd name="connsiteY5411" fmla="*/ 6272959 h 6858000"/>
              <a:gd name="connsiteX5412" fmla="*/ 9788302 w 12192000"/>
              <a:gd name="connsiteY5412" fmla="*/ 6272843 h 6858000"/>
              <a:gd name="connsiteX5413" fmla="*/ 9861142 w 12192000"/>
              <a:gd name="connsiteY5413" fmla="*/ 6273074 h 6858000"/>
              <a:gd name="connsiteX5414" fmla="*/ 9879812 w 12192000"/>
              <a:gd name="connsiteY5414" fmla="*/ 6247258 h 6858000"/>
              <a:gd name="connsiteX5415" fmla="*/ 9861717 w 12192000"/>
              <a:gd name="connsiteY5415" fmla="*/ 6220634 h 6858000"/>
              <a:gd name="connsiteX5416" fmla="*/ 9716038 w 12192000"/>
              <a:gd name="connsiteY5416" fmla="*/ 6220403 h 6858000"/>
              <a:gd name="connsiteX5417" fmla="*/ 1343563 w 12192000"/>
              <a:gd name="connsiteY5417" fmla="*/ 6220403 h 6858000"/>
              <a:gd name="connsiteX5418" fmla="*/ 1324547 w 12192000"/>
              <a:gd name="connsiteY5418" fmla="*/ 6247948 h 6858000"/>
              <a:gd name="connsiteX5419" fmla="*/ 1342987 w 12192000"/>
              <a:gd name="connsiteY5419" fmla="*/ 6273304 h 6858000"/>
              <a:gd name="connsiteX5420" fmla="*/ 1415827 w 12192000"/>
              <a:gd name="connsiteY5420" fmla="*/ 6272959 h 6858000"/>
              <a:gd name="connsiteX5421" fmla="*/ 1415827 w 12192000"/>
              <a:gd name="connsiteY5421" fmla="*/ 6272843 h 6858000"/>
              <a:gd name="connsiteX5422" fmla="*/ 1488667 w 12192000"/>
              <a:gd name="connsiteY5422" fmla="*/ 6273074 h 6858000"/>
              <a:gd name="connsiteX5423" fmla="*/ 1507337 w 12192000"/>
              <a:gd name="connsiteY5423" fmla="*/ 6247258 h 6858000"/>
              <a:gd name="connsiteX5424" fmla="*/ 1489242 w 12192000"/>
              <a:gd name="connsiteY5424" fmla="*/ 6220634 h 6858000"/>
              <a:gd name="connsiteX5425" fmla="*/ 1343563 w 12192000"/>
              <a:gd name="connsiteY5425" fmla="*/ 6220403 h 6858000"/>
              <a:gd name="connsiteX5426" fmla="*/ 6089389 w 12192000"/>
              <a:gd name="connsiteY5426" fmla="*/ 6220173 h 6858000"/>
              <a:gd name="connsiteX5427" fmla="*/ 6070832 w 12192000"/>
              <a:gd name="connsiteY5427" fmla="*/ 6246104 h 6858000"/>
              <a:gd name="connsiteX5428" fmla="*/ 6091347 w 12192000"/>
              <a:gd name="connsiteY5428" fmla="*/ 6273074 h 6858000"/>
              <a:gd name="connsiteX5429" fmla="*/ 6161535 w 12192000"/>
              <a:gd name="connsiteY5429" fmla="*/ 6272728 h 6858000"/>
              <a:gd name="connsiteX5430" fmla="*/ 6161535 w 12192000"/>
              <a:gd name="connsiteY5430" fmla="*/ 6272843 h 6858000"/>
              <a:gd name="connsiteX5431" fmla="*/ 6239562 w 12192000"/>
              <a:gd name="connsiteY5431" fmla="*/ 6272843 h 6858000"/>
              <a:gd name="connsiteX5432" fmla="*/ 6253508 w 12192000"/>
              <a:gd name="connsiteY5432" fmla="*/ 6248870 h 6858000"/>
              <a:gd name="connsiteX5433" fmla="*/ 6240022 w 12192000"/>
              <a:gd name="connsiteY5433" fmla="*/ 6224783 h 6858000"/>
              <a:gd name="connsiteX5434" fmla="*/ 6089389 w 12192000"/>
              <a:gd name="connsiteY5434" fmla="*/ 6220173 h 6858000"/>
              <a:gd name="connsiteX5435" fmla="*/ 6499918 w 12192000"/>
              <a:gd name="connsiteY5435" fmla="*/ 6219366 h 6858000"/>
              <a:gd name="connsiteX5436" fmla="*/ 6471681 w 12192000"/>
              <a:gd name="connsiteY5436" fmla="*/ 6237461 h 6858000"/>
              <a:gd name="connsiteX5437" fmla="*/ 6471565 w 12192000"/>
              <a:gd name="connsiteY5437" fmla="*/ 6315602 h 6858000"/>
              <a:gd name="connsiteX5438" fmla="*/ 6496346 w 12192000"/>
              <a:gd name="connsiteY5438" fmla="*/ 6340035 h 6858000"/>
              <a:gd name="connsiteX5439" fmla="*/ 6524466 w 12192000"/>
              <a:gd name="connsiteY5439" fmla="*/ 6311338 h 6858000"/>
              <a:gd name="connsiteX5440" fmla="*/ 6524234 w 12192000"/>
              <a:gd name="connsiteY5440" fmla="*/ 6280104 h 6858000"/>
              <a:gd name="connsiteX5441" fmla="*/ 6524466 w 12192000"/>
              <a:gd name="connsiteY5441" fmla="*/ 6238383 h 6858000"/>
              <a:gd name="connsiteX5442" fmla="*/ 6499918 w 12192000"/>
              <a:gd name="connsiteY5442" fmla="*/ 6219366 h 6858000"/>
              <a:gd name="connsiteX5443" fmla="*/ 6558811 w 12192000"/>
              <a:gd name="connsiteY5443" fmla="*/ 6219136 h 6858000"/>
              <a:gd name="connsiteX5444" fmla="*/ 6539795 w 12192000"/>
              <a:gd name="connsiteY5444" fmla="*/ 6246797 h 6858000"/>
              <a:gd name="connsiteX5445" fmla="*/ 6539795 w 12192000"/>
              <a:gd name="connsiteY5445" fmla="*/ 6277914 h 6858000"/>
              <a:gd name="connsiteX5446" fmla="*/ 6539679 w 12192000"/>
              <a:gd name="connsiteY5446" fmla="*/ 6277914 h 6858000"/>
              <a:gd name="connsiteX5447" fmla="*/ 6539563 w 12192000"/>
              <a:gd name="connsiteY5447" fmla="*/ 6277914 h 6858000"/>
              <a:gd name="connsiteX5448" fmla="*/ 6539335 w 12192000"/>
              <a:gd name="connsiteY5448" fmla="*/ 6322056 h 6858000"/>
              <a:gd name="connsiteX5449" fmla="*/ 6563307 w 12192000"/>
              <a:gd name="connsiteY5449" fmla="*/ 6339113 h 6858000"/>
              <a:gd name="connsiteX5450" fmla="*/ 6587047 w 12192000"/>
              <a:gd name="connsiteY5450" fmla="*/ 6322747 h 6858000"/>
              <a:gd name="connsiteX5451" fmla="*/ 6587280 w 12192000"/>
              <a:gd name="connsiteY5451" fmla="*/ 6247487 h 6858000"/>
              <a:gd name="connsiteX5452" fmla="*/ 6558811 w 12192000"/>
              <a:gd name="connsiteY5452" fmla="*/ 6219136 h 6858000"/>
              <a:gd name="connsiteX5453" fmla="*/ 10188803 w 12192000"/>
              <a:gd name="connsiteY5453" fmla="*/ 6219020 h 6858000"/>
              <a:gd name="connsiteX5454" fmla="*/ 10165062 w 12192000"/>
              <a:gd name="connsiteY5454" fmla="*/ 6236308 h 6858000"/>
              <a:gd name="connsiteX5455" fmla="*/ 10165177 w 12192000"/>
              <a:gd name="connsiteY5455" fmla="*/ 6324592 h 6858000"/>
              <a:gd name="connsiteX5456" fmla="*/ 10180160 w 12192000"/>
              <a:gd name="connsiteY5456" fmla="*/ 6339574 h 6858000"/>
              <a:gd name="connsiteX5457" fmla="*/ 10212661 w 12192000"/>
              <a:gd name="connsiteY5457" fmla="*/ 6309839 h 6858000"/>
              <a:gd name="connsiteX5458" fmla="*/ 10212661 w 12192000"/>
              <a:gd name="connsiteY5458" fmla="*/ 6278721 h 6858000"/>
              <a:gd name="connsiteX5459" fmla="*/ 10212314 w 12192000"/>
              <a:gd name="connsiteY5459" fmla="*/ 6278721 h 6858000"/>
              <a:gd name="connsiteX5460" fmla="*/ 10212314 w 12192000"/>
              <a:gd name="connsiteY5460" fmla="*/ 6278606 h 6858000"/>
              <a:gd name="connsiteX5461" fmla="*/ 10212546 w 12192000"/>
              <a:gd name="connsiteY5461" fmla="*/ 6237115 h 6858000"/>
              <a:gd name="connsiteX5462" fmla="*/ 10188803 w 12192000"/>
              <a:gd name="connsiteY5462" fmla="*/ 6219020 h 6858000"/>
              <a:gd name="connsiteX5463" fmla="*/ 1816328 w 12192000"/>
              <a:gd name="connsiteY5463" fmla="*/ 6219020 h 6858000"/>
              <a:gd name="connsiteX5464" fmla="*/ 1792587 w 12192000"/>
              <a:gd name="connsiteY5464" fmla="*/ 6236308 h 6858000"/>
              <a:gd name="connsiteX5465" fmla="*/ 1792702 w 12192000"/>
              <a:gd name="connsiteY5465" fmla="*/ 6324592 h 6858000"/>
              <a:gd name="connsiteX5466" fmla="*/ 1807685 w 12192000"/>
              <a:gd name="connsiteY5466" fmla="*/ 6339574 h 6858000"/>
              <a:gd name="connsiteX5467" fmla="*/ 1840186 w 12192000"/>
              <a:gd name="connsiteY5467" fmla="*/ 6309839 h 6858000"/>
              <a:gd name="connsiteX5468" fmla="*/ 1840186 w 12192000"/>
              <a:gd name="connsiteY5468" fmla="*/ 6278721 h 6858000"/>
              <a:gd name="connsiteX5469" fmla="*/ 1839839 w 12192000"/>
              <a:gd name="connsiteY5469" fmla="*/ 6278721 h 6858000"/>
              <a:gd name="connsiteX5470" fmla="*/ 1839839 w 12192000"/>
              <a:gd name="connsiteY5470" fmla="*/ 6278606 h 6858000"/>
              <a:gd name="connsiteX5471" fmla="*/ 1840071 w 12192000"/>
              <a:gd name="connsiteY5471" fmla="*/ 6237115 h 6858000"/>
              <a:gd name="connsiteX5472" fmla="*/ 1816328 w 12192000"/>
              <a:gd name="connsiteY5472" fmla="*/ 6219020 h 6858000"/>
              <a:gd name="connsiteX5473" fmla="*/ 8726018 w 12192000"/>
              <a:gd name="connsiteY5473" fmla="*/ 6218906 h 6858000"/>
              <a:gd name="connsiteX5474" fmla="*/ 8690060 w 12192000"/>
              <a:gd name="connsiteY5474" fmla="*/ 6264315 h 6858000"/>
              <a:gd name="connsiteX5475" fmla="*/ 8689714 w 12192000"/>
              <a:gd name="connsiteY5475" fmla="*/ 6290822 h 6858000"/>
              <a:gd name="connsiteX5476" fmla="*/ 8689598 w 12192000"/>
              <a:gd name="connsiteY5476" fmla="*/ 6290822 h 6858000"/>
              <a:gd name="connsiteX5477" fmla="*/ 8690867 w 12192000"/>
              <a:gd name="connsiteY5477" fmla="*/ 6332774 h 6858000"/>
              <a:gd name="connsiteX5478" fmla="*/ 8727862 w 12192000"/>
              <a:gd name="connsiteY5478" fmla="*/ 6335886 h 6858000"/>
              <a:gd name="connsiteX5479" fmla="*/ 8734316 w 12192000"/>
              <a:gd name="connsiteY5479" fmla="*/ 6316755 h 6858000"/>
              <a:gd name="connsiteX5480" fmla="*/ 8734548 w 12192000"/>
              <a:gd name="connsiteY5480" fmla="*/ 6277914 h 6858000"/>
              <a:gd name="connsiteX5481" fmla="*/ 8734548 w 12192000"/>
              <a:gd name="connsiteY5481" fmla="*/ 6231352 h 6858000"/>
              <a:gd name="connsiteX5482" fmla="*/ 8726018 w 12192000"/>
              <a:gd name="connsiteY5482" fmla="*/ 6218906 h 6858000"/>
              <a:gd name="connsiteX5483" fmla="*/ 7775878 w 12192000"/>
              <a:gd name="connsiteY5483" fmla="*/ 6218906 h 6858000"/>
              <a:gd name="connsiteX5484" fmla="*/ 7750175 w 12192000"/>
              <a:gd name="connsiteY5484" fmla="*/ 6235502 h 6858000"/>
              <a:gd name="connsiteX5485" fmla="*/ 7750060 w 12192000"/>
              <a:gd name="connsiteY5485" fmla="*/ 6326090 h 6858000"/>
              <a:gd name="connsiteX5486" fmla="*/ 7759396 w 12192000"/>
              <a:gd name="connsiteY5486" fmla="*/ 6339113 h 6858000"/>
              <a:gd name="connsiteX5487" fmla="*/ 7797084 w 12192000"/>
              <a:gd name="connsiteY5487" fmla="*/ 6311108 h 6858000"/>
              <a:gd name="connsiteX5488" fmla="*/ 7797084 w 12192000"/>
              <a:gd name="connsiteY5488" fmla="*/ 6280104 h 6858000"/>
              <a:gd name="connsiteX5489" fmla="*/ 7797313 w 12192000"/>
              <a:gd name="connsiteY5489" fmla="*/ 6236078 h 6858000"/>
              <a:gd name="connsiteX5490" fmla="*/ 7775878 w 12192000"/>
              <a:gd name="connsiteY5490" fmla="*/ 6218906 h 6858000"/>
              <a:gd name="connsiteX5491" fmla="*/ 353543 w 12192000"/>
              <a:gd name="connsiteY5491" fmla="*/ 6218906 h 6858000"/>
              <a:gd name="connsiteX5492" fmla="*/ 317585 w 12192000"/>
              <a:gd name="connsiteY5492" fmla="*/ 6264315 h 6858000"/>
              <a:gd name="connsiteX5493" fmla="*/ 317239 w 12192000"/>
              <a:gd name="connsiteY5493" fmla="*/ 6290822 h 6858000"/>
              <a:gd name="connsiteX5494" fmla="*/ 317123 w 12192000"/>
              <a:gd name="connsiteY5494" fmla="*/ 6290822 h 6858000"/>
              <a:gd name="connsiteX5495" fmla="*/ 318392 w 12192000"/>
              <a:gd name="connsiteY5495" fmla="*/ 6332774 h 6858000"/>
              <a:gd name="connsiteX5496" fmla="*/ 355387 w 12192000"/>
              <a:gd name="connsiteY5496" fmla="*/ 6335886 h 6858000"/>
              <a:gd name="connsiteX5497" fmla="*/ 361841 w 12192000"/>
              <a:gd name="connsiteY5497" fmla="*/ 6316755 h 6858000"/>
              <a:gd name="connsiteX5498" fmla="*/ 362073 w 12192000"/>
              <a:gd name="connsiteY5498" fmla="*/ 6277914 h 6858000"/>
              <a:gd name="connsiteX5499" fmla="*/ 362073 w 12192000"/>
              <a:gd name="connsiteY5499" fmla="*/ 6231352 h 6858000"/>
              <a:gd name="connsiteX5500" fmla="*/ 353543 w 12192000"/>
              <a:gd name="connsiteY5500" fmla="*/ 6218906 h 6858000"/>
              <a:gd name="connsiteX5501" fmla="*/ 10128411 w 12192000"/>
              <a:gd name="connsiteY5501" fmla="*/ 6218675 h 6858000"/>
              <a:gd name="connsiteX5502" fmla="*/ 10097062 w 12192000"/>
              <a:gd name="connsiteY5502" fmla="*/ 6248063 h 6858000"/>
              <a:gd name="connsiteX5503" fmla="*/ 10097294 w 12192000"/>
              <a:gd name="connsiteY5503" fmla="*/ 6279182 h 6858000"/>
              <a:gd name="connsiteX5504" fmla="*/ 10097178 w 12192000"/>
              <a:gd name="connsiteY5504" fmla="*/ 6323324 h 6858000"/>
              <a:gd name="connsiteX5505" fmla="*/ 10122188 w 12192000"/>
              <a:gd name="connsiteY5505" fmla="*/ 6338884 h 6858000"/>
              <a:gd name="connsiteX5506" fmla="*/ 10144662 w 12192000"/>
              <a:gd name="connsiteY5506" fmla="*/ 6324246 h 6858000"/>
              <a:gd name="connsiteX5507" fmla="*/ 10144546 w 12192000"/>
              <a:gd name="connsiteY5507" fmla="*/ 6236078 h 6858000"/>
              <a:gd name="connsiteX5508" fmla="*/ 10128296 w 12192000"/>
              <a:gd name="connsiteY5508" fmla="*/ 6218906 h 6858000"/>
              <a:gd name="connsiteX5509" fmla="*/ 1755936 w 12192000"/>
              <a:gd name="connsiteY5509" fmla="*/ 6218675 h 6858000"/>
              <a:gd name="connsiteX5510" fmla="*/ 1724587 w 12192000"/>
              <a:gd name="connsiteY5510" fmla="*/ 6248063 h 6858000"/>
              <a:gd name="connsiteX5511" fmla="*/ 1724819 w 12192000"/>
              <a:gd name="connsiteY5511" fmla="*/ 6279182 h 6858000"/>
              <a:gd name="connsiteX5512" fmla="*/ 1724703 w 12192000"/>
              <a:gd name="connsiteY5512" fmla="*/ 6323324 h 6858000"/>
              <a:gd name="connsiteX5513" fmla="*/ 1749713 w 12192000"/>
              <a:gd name="connsiteY5513" fmla="*/ 6338884 h 6858000"/>
              <a:gd name="connsiteX5514" fmla="*/ 1772187 w 12192000"/>
              <a:gd name="connsiteY5514" fmla="*/ 6324246 h 6858000"/>
              <a:gd name="connsiteX5515" fmla="*/ 1772071 w 12192000"/>
              <a:gd name="connsiteY5515" fmla="*/ 6236078 h 6858000"/>
              <a:gd name="connsiteX5516" fmla="*/ 1755821 w 12192000"/>
              <a:gd name="connsiteY5516" fmla="*/ 6218906 h 6858000"/>
              <a:gd name="connsiteX5517" fmla="*/ 10023416 w 12192000"/>
              <a:gd name="connsiteY5517" fmla="*/ 6216830 h 6858000"/>
              <a:gd name="connsiteX5518" fmla="*/ 10023532 w 12192000"/>
              <a:gd name="connsiteY5518" fmla="*/ 6216946 h 6858000"/>
              <a:gd name="connsiteX5519" fmla="*/ 9960604 w 12192000"/>
              <a:gd name="connsiteY5519" fmla="*/ 6279067 h 6858000"/>
              <a:gd name="connsiteX5520" fmla="*/ 10016386 w 12192000"/>
              <a:gd name="connsiteY5520" fmla="*/ 6337040 h 6858000"/>
              <a:gd name="connsiteX5521" fmla="*/ 10075511 w 12192000"/>
              <a:gd name="connsiteY5521" fmla="*/ 6277108 h 6858000"/>
              <a:gd name="connsiteX5522" fmla="*/ 10075511 w 12192000"/>
              <a:gd name="connsiteY5522" fmla="*/ 6269271 h 6858000"/>
              <a:gd name="connsiteX5523" fmla="*/ 10023416 w 12192000"/>
              <a:gd name="connsiteY5523" fmla="*/ 6216830 h 6858000"/>
              <a:gd name="connsiteX5524" fmla="*/ 1650941 w 12192000"/>
              <a:gd name="connsiteY5524" fmla="*/ 6216830 h 6858000"/>
              <a:gd name="connsiteX5525" fmla="*/ 1651057 w 12192000"/>
              <a:gd name="connsiteY5525" fmla="*/ 6216946 h 6858000"/>
              <a:gd name="connsiteX5526" fmla="*/ 1588129 w 12192000"/>
              <a:gd name="connsiteY5526" fmla="*/ 6279067 h 6858000"/>
              <a:gd name="connsiteX5527" fmla="*/ 1643911 w 12192000"/>
              <a:gd name="connsiteY5527" fmla="*/ 6337040 h 6858000"/>
              <a:gd name="connsiteX5528" fmla="*/ 1703036 w 12192000"/>
              <a:gd name="connsiteY5528" fmla="*/ 6277108 h 6858000"/>
              <a:gd name="connsiteX5529" fmla="*/ 1703036 w 12192000"/>
              <a:gd name="connsiteY5529" fmla="*/ 6269271 h 6858000"/>
              <a:gd name="connsiteX5530" fmla="*/ 1650941 w 12192000"/>
              <a:gd name="connsiteY5530" fmla="*/ 6216830 h 6858000"/>
              <a:gd name="connsiteX5531" fmla="*/ 9904518 w 12192000"/>
              <a:gd name="connsiteY5531" fmla="*/ 6215923 h 6858000"/>
              <a:gd name="connsiteX5532" fmla="*/ 9893757 w 12192000"/>
              <a:gd name="connsiteY5532" fmla="*/ 6228010 h 6858000"/>
              <a:gd name="connsiteX5533" fmla="*/ 9903323 w 12192000"/>
              <a:gd name="connsiteY5533" fmla="*/ 6272267 h 6858000"/>
              <a:gd name="connsiteX5534" fmla="*/ 9903208 w 12192000"/>
              <a:gd name="connsiteY5534" fmla="*/ 6272267 h 6858000"/>
              <a:gd name="connsiteX5535" fmla="*/ 9902516 w 12192000"/>
              <a:gd name="connsiteY5535" fmla="*/ 6284138 h 6858000"/>
              <a:gd name="connsiteX5536" fmla="*/ 9894218 w 12192000"/>
              <a:gd name="connsiteY5536" fmla="*/ 6329432 h 6858000"/>
              <a:gd name="connsiteX5537" fmla="*/ 9922340 w 12192000"/>
              <a:gd name="connsiteY5537" fmla="*/ 6336808 h 6858000"/>
              <a:gd name="connsiteX5538" fmla="*/ 9944699 w 12192000"/>
              <a:gd name="connsiteY5538" fmla="*/ 6313643 h 6858000"/>
              <a:gd name="connsiteX5539" fmla="*/ 9944468 w 12192000"/>
              <a:gd name="connsiteY5539" fmla="*/ 6279989 h 6858000"/>
              <a:gd name="connsiteX5540" fmla="*/ 9944468 w 12192000"/>
              <a:gd name="connsiteY5540" fmla="*/ 6230776 h 6858000"/>
              <a:gd name="connsiteX5541" fmla="*/ 9922454 w 12192000"/>
              <a:gd name="connsiteY5541" fmla="*/ 6217061 h 6858000"/>
              <a:gd name="connsiteX5542" fmla="*/ 9904518 w 12192000"/>
              <a:gd name="connsiteY5542" fmla="*/ 6215923 h 6858000"/>
              <a:gd name="connsiteX5543" fmla="*/ 1532043 w 12192000"/>
              <a:gd name="connsiteY5543" fmla="*/ 6215923 h 6858000"/>
              <a:gd name="connsiteX5544" fmla="*/ 1521282 w 12192000"/>
              <a:gd name="connsiteY5544" fmla="*/ 6228010 h 6858000"/>
              <a:gd name="connsiteX5545" fmla="*/ 1530848 w 12192000"/>
              <a:gd name="connsiteY5545" fmla="*/ 6272267 h 6858000"/>
              <a:gd name="connsiteX5546" fmla="*/ 1530733 w 12192000"/>
              <a:gd name="connsiteY5546" fmla="*/ 6272267 h 6858000"/>
              <a:gd name="connsiteX5547" fmla="*/ 1530041 w 12192000"/>
              <a:gd name="connsiteY5547" fmla="*/ 6284138 h 6858000"/>
              <a:gd name="connsiteX5548" fmla="*/ 1521743 w 12192000"/>
              <a:gd name="connsiteY5548" fmla="*/ 6329432 h 6858000"/>
              <a:gd name="connsiteX5549" fmla="*/ 1549865 w 12192000"/>
              <a:gd name="connsiteY5549" fmla="*/ 6336808 h 6858000"/>
              <a:gd name="connsiteX5550" fmla="*/ 1572224 w 12192000"/>
              <a:gd name="connsiteY5550" fmla="*/ 6313643 h 6858000"/>
              <a:gd name="connsiteX5551" fmla="*/ 1571993 w 12192000"/>
              <a:gd name="connsiteY5551" fmla="*/ 6279989 h 6858000"/>
              <a:gd name="connsiteX5552" fmla="*/ 1571993 w 12192000"/>
              <a:gd name="connsiteY5552" fmla="*/ 6230776 h 6858000"/>
              <a:gd name="connsiteX5553" fmla="*/ 1549979 w 12192000"/>
              <a:gd name="connsiteY5553" fmla="*/ 6217061 h 6858000"/>
              <a:gd name="connsiteX5554" fmla="*/ 1532043 w 12192000"/>
              <a:gd name="connsiteY5554" fmla="*/ 6215923 h 6858000"/>
              <a:gd name="connsiteX5555" fmla="*/ 11710136 w 12192000"/>
              <a:gd name="connsiteY5555" fmla="*/ 6157707 h 6858000"/>
              <a:gd name="connsiteX5556" fmla="*/ 11704835 w 12192000"/>
              <a:gd name="connsiteY5556" fmla="*/ 6163354 h 6858000"/>
              <a:gd name="connsiteX5557" fmla="*/ 11705526 w 12192000"/>
              <a:gd name="connsiteY5557" fmla="*/ 6251868 h 6858000"/>
              <a:gd name="connsiteX5558" fmla="*/ 11725580 w 12192000"/>
              <a:gd name="connsiteY5558" fmla="*/ 6271691 h 6858000"/>
              <a:gd name="connsiteX5559" fmla="*/ 11798535 w 12192000"/>
              <a:gd name="connsiteY5559" fmla="*/ 6271575 h 6858000"/>
              <a:gd name="connsiteX5560" fmla="*/ 11818474 w 12192000"/>
              <a:gd name="connsiteY5560" fmla="*/ 6251637 h 6858000"/>
              <a:gd name="connsiteX5561" fmla="*/ 11818474 w 12192000"/>
              <a:gd name="connsiteY5561" fmla="*/ 6181333 h 6858000"/>
              <a:gd name="connsiteX5562" fmla="*/ 11795999 w 12192000"/>
              <a:gd name="connsiteY5562" fmla="*/ 6158627 h 6858000"/>
              <a:gd name="connsiteX5563" fmla="*/ 11710136 w 12192000"/>
              <a:gd name="connsiteY5563" fmla="*/ 6157937 h 6858000"/>
              <a:gd name="connsiteX5564" fmla="*/ 10559340 w 12192000"/>
              <a:gd name="connsiteY5564" fmla="*/ 6157707 h 6858000"/>
              <a:gd name="connsiteX5565" fmla="*/ 10499870 w 12192000"/>
              <a:gd name="connsiteY5565" fmla="*/ 6217061 h 6858000"/>
              <a:gd name="connsiteX5566" fmla="*/ 10499985 w 12192000"/>
              <a:gd name="connsiteY5566" fmla="*/ 6216946 h 6858000"/>
              <a:gd name="connsiteX5567" fmla="*/ 10555422 w 12192000"/>
              <a:gd name="connsiteY5567" fmla="*/ 6272497 h 6858000"/>
              <a:gd name="connsiteX5568" fmla="*/ 10614662 w 12192000"/>
              <a:gd name="connsiteY5568" fmla="*/ 6213028 h 6858000"/>
              <a:gd name="connsiteX5569" fmla="*/ 10559340 w 12192000"/>
              <a:gd name="connsiteY5569" fmla="*/ 6157707 h 6858000"/>
              <a:gd name="connsiteX5570" fmla="*/ 5725651 w 12192000"/>
              <a:gd name="connsiteY5570" fmla="*/ 6157707 h 6858000"/>
              <a:gd name="connsiteX5571" fmla="*/ 5669754 w 12192000"/>
              <a:gd name="connsiteY5571" fmla="*/ 6212682 h 6858000"/>
              <a:gd name="connsiteX5572" fmla="*/ 5669868 w 12192000"/>
              <a:gd name="connsiteY5572" fmla="*/ 6212797 h 6858000"/>
              <a:gd name="connsiteX5573" fmla="*/ 5728647 w 12192000"/>
              <a:gd name="connsiteY5573" fmla="*/ 6272613 h 6858000"/>
              <a:gd name="connsiteX5574" fmla="*/ 5784547 w 12192000"/>
              <a:gd name="connsiteY5574" fmla="*/ 6217637 h 6858000"/>
              <a:gd name="connsiteX5575" fmla="*/ 5725651 w 12192000"/>
              <a:gd name="connsiteY5575" fmla="*/ 6157707 h 6858000"/>
              <a:gd name="connsiteX5576" fmla="*/ 3337661 w 12192000"/>
              <a:gd name="connsiteY5576" fmla="*/ 6157707 h 6858000"/>
              <a:gd name="connsiteX5577" fmla="*/ 3332360 w 12192000"/>
              <a:gd name="connsiteY5577" fmla="*/ 6163354 h 6858000"/>
              <a:gd name="connsiteX5578" fmla="*/ 3333051 w 12192000"/>
              <a:gd name="connsiteY5578" fmla="*/ 6251868 h 6858000"/>
              <a:gd name="connsiteX5579" fmla="*/ 3353105 w 12192000"/>
              <a:gd name="connsiteY5579" fmla="*/ 6271691 h 6858000"/>
              <a:gd name="connsiteX5580" fmla="*/ 3426060 w 12192000"/>
              <a:gd name="connsiteY5580" fmla="*/ 6271575 h 6858000"/>
              <a:gd name="connsiteX5581" fmla="*/ 3445999 w 12192000"/>
              <a:gd name="connsiteY5581" fmla="*/ 6251637 h 6858000"/>
              <a:gd name="connsiteX5582" fmla="*/ 3445999 w 12192000"/>
              <a:gd name="connsiteY5582" fmla="*/ 6181333 h 6858000"/>
              <a:gd name="connsiteX5583" fmla="*/ 3423524 w 12192000"/>
              <a:gd name="connsiteY5583" fmla="*/ 6158627 h 6858000"/>
              <a:gd name="connsiteX5584" fmla="*/ 3337661 w 12192000"/>
              <a:gd name="connsiteY5584" fmla="*/ 6157937 h 6858000"/>
              <a:gd name="connsiteX5585" fmla="*/ 2186865 w 12192000"/>
              <a:gd name="connsiteY5585" fmla="*/ 6157707 h 6858000"/>
              <a:gd name="connsiteX5586" fmla="*/ 2127395 w 12192000"/>
              <a:gd name="connsiteY5586" fmla="*/ 6217061 h 6858000"/>
              <a:gd name="connsiteX5587" fmla="*/ 2127510 w 12192000"/>
              <a:gd name="connsiteY5587" fmla="*/ 6216946 h 6858000"/>
              <a:gd name="connsiteX5588" fmla="*/ 2182947 w 12192000"/>
              <a:gd name="connsiteY5588" fmla="*/ 6272497 h 6858000"/>
              <a:gd name="connsiteX5589" fmla="*/ 2242187 w 12192000"/>
              <a:gd name="connsiteY5589" fmla="*/ 6213028 h 6858000"/>
              <a:gd name="connsiteX5590" fmla="*/ 2186865 w 12192000"/>
              <a:gd name="connsiteY5590" fmla="*/ 6157707 h 6858000"/>
              <a:gd name="connsiteX5591" fmla="*/ 11529536 w 12192000"/>
              <a:gd name="connsiteY5591" fmla="*/ 6157476 h 6858000"/>
              <a:gd name="connsiteX5592" fmla="*/ 11459347 w 12192000"/>
              <a:gd name="connsiteY5592" fmla="*/ 6158051 h 6858000"/>
              <a:gd name="connsiteX5593" fmla="*/ 11438948 w 12192000"/>
              <a:gd name="connsiteY5593" fmla="*/ 6172458 h 6858000"/>
              <a:gd name="connsiteX5594" fmla="*/ 11438948 w 12192000"/>
              <a:gd name="connsiteY5594" fmla="*/ 6172574 h 6858000"/>
              <a:gd name="connsiteX5595" fmla="*/ 11453468 w 12192000"/>
              <a:gd name="connsiteY5595" fmla="*/ 6205074 h 6858000"/>
              <a:gd name="connsiteX5596" fmla="*/ 11464303 w 12192000"/>
              <a:gd name="connsiteY5596" fmla="*/ 6216139 h 6858000"/>
              <a:gd name="connsiteX5597" fmla="*/ 11454507 w 12192000"/>
              <a:gd name="connsiteY5597" fmla="*/ 6225474 h 6858000"/>
              <a:gd name="connsiteX5598" fmla="*/ 11438372 w 12192000"/>
              <a:gd name="connsiteY5598" fmla="*/ 6246797 h 6858000"/>
              <a:gd name="connsiteX5599" fmla="*/ 11440330 w 12192000"/>
              <a:gd name="connsiteY5599" fmla="*/ 6337384 h 6858000"/>
              <a:gd name="connsiteX5600" fmla="*/ 11535528 w 12192000"/>
              <a:gd name="connsiteY5600" fmla="*/ 6340726 h 6858000"/>
              <a:gd name="connsiteX5601" fmla="*/ 11553393 w 12192000"/>
              <a:gd name="connsiteY5601" fmla="*/ 6323439 h 6858000"/>
              <a:gd name="connsiteX5602" fmla="*/ 11553048 w 12192000"/>
              <a:gd name="connsiteY5602" fmla="*/ 6250600 h 6858000"/>
              <a:gd name="connsiteX5603" fmla="*/ 11553393 w 12192000"/>
              <a:gd name="connsiteY5603" fmla="*/ 6182946 h 6858000"/>
              <a:gd name="connsiteX5604" fmla="*/ 11529536 w 12192000"/>
              <a:gd name="connsiteY5604" fmla="*/ 6157476 h 6858000"/>
              <a:gd name="connsiteX5605" fmla="*/ 11066566 w 12192000"/>
              <a:gd name="connsiteY5605" fmla="*/ 6157476 h 6858000"/>
              <a:gd name="connsiteX5606" fmla="*/ 10959727 w 12192000"/>
              <a:gd name="connsiteY5606" fmla="*/ 6157822 h 6858000"/>
              <a:gd name="connsiteX5607" fmla="*/ 10852888 w 12192000"/>
              <a:gd name="connsiteY5607" fmla="*/ 6157590 h 6858000"/>
              <a:gd name="connsiteX5608" fmla="*/ 10833180 w 12192000"/>
              <a:gd name="connsiteY5608" fmla="*/ 6176723 h 6858000"/>
              <a:gd name="connsiteX5609" fmla="*/ 10833180 w 12192000"/>
              <a:gd name="connsiteY5609" fmla="*/ 6254864 h 6858000"/>
              <a:gd name="connsiteX5610" fmla="*/ 10859228 w 12192000"/>
              <a:gd name="connsiteY5610" fmla="*/ 6272382 h 6858000"/>
              <a:gd name="connsiteX5611" fmla="*/ 10885850 w 12192000"/>
              <a:gd name="connsiteY5611" fmla="*/ 6255671 h 6858000"/>
              <a:gd name="connsiteX5612" fmla="*/ 10885850 w 12192000"/>
              <a:gd name="connsiteY5612" fmla="*/ 6188017 h 6858000"/>
              <a:gd name="connsiteX5613" fmla="*/ 10885966 w 12192000"/>
              <a:gd name="connsiteY5613" fmla="*/ 6188017 h 6858000"/>
              <a:gd name="connsiteX5614" fmla="*/ 10892650 w 12192000"/>
              <a:gd name="connsiteY5614" fmla="*/ 6174187 h 6858000"/>
              <a:gd name="connsiteX5615" fmla="*/ 10901180 w 12192000"/>
              <a:gd name="connsiteY5615" fmla="*/ 6187326 h 6858000"/>
              <a:gd name="connsiteX5616" fmla="*/ 10919274 w 12192000"/>
              <a:gd name="connsiteY5616" fmla="*/ 6205074 h 6858000"/>
              <a:gd name="connsiteX5617" fmla="*/ 11067718 w 12192000"/>
              <a:gd name="connsiteY5617" fmla="*/ 6205074 h 6858000"/>
              <a:gd name="connsiteX5618" fmla="*/ 11083970 w 12192000"/>
              <a:gd name="connsiteY5618" fmla="*/ 6183753 h 6858000"/>
              <a:gd name="connsiteX5619" fmla="*/ 11066566 w 12192000"/>
              <a:gd name="connsiteY5619" fmla="*/ 6157476 h 6858000"/>
              <a:gd name="connsiteX5620" fmla="*/ 9347230 w 12192000"/>
              <a:gd name="connsiteY5620" fmla="*/ 6157476 h 6858000"/>
              <a:gd name="connsiteX5621" fmla="*/ 9289834 w 12192000"/>
              <a:gd name="connsiteY5621" fmla="*/ 6213604 h 6858000"/>
              <a:gd name="connsiteX5622" fmla="*/ 9289719 w 12192000"/>
              <a:gd name="connsiteY5622" fmla="*/ 6213604 h 6858000"/>
              <a:gd name="connsiteX5623" fmla="*/ 9349650 w 12192000"/>
              <a:gd name="connsiteY5623" fmla="*/ 6272382 h 6858000"/>
              <a:gd name="connsiteX5624" fmla="*/ 9404510 w 12192000"/>
              <a:gd name="connsiteY5624" fmla="*/ 6216254 h 6858000"/>
              <a:gd name="connsiteX5625" fmla="*/ 9347230 w 12192000"/>
              <a:gd name="connsiteY5625" fmla="*/ 6157476 h 6858000"/>
              <a:gd name="connsiteX5626" fmla="*/ 8241843 w 12192000"/>
              <a:gd name="connsiteY5626" fmla="*/ 6157476 h 6858000"/>
              <a:gd name="connsiteX5627" fmla="*/ 8214644 w 12192000"/>
              <a:gd name="connsiteY5627" fmla="*/ 6179489 h 6858000"/>
              <a:gd name="connsiteX5628" fmla="*/ 8214874 w 12192000"/>
              <a:gd name="connsiteY5628" fmla="*/ 6252444 h 6858000"/>
              <a:gd name="connsiteX5629" fmla="*/ 8233084 w 12192000"/>
              <a:gd name="connsiteY5629" fmla="*/ 6272843 h 6858000"/>
              <a:gd name="connsiteX5630" fmla="*/ 8245761 w 12192000"/>
              <a:gd name="connsiteY5630" fmla="*/ 6281487 h 6858000"/>
              <a:gd name="connsiteX5631" fmla="*/ 8234352 w 12192000"/>
              <a:gd name="connsiteY5631" fmla="*/ 6288057 h 6858000"/>
              <a:gd name="connsiteX5632" fmla="*/ 8214990 w 12192000"/>
              <a:gd name="connsiteY5632" fmla="*/ 6311453 h 6858000"/>
              <a:gd name="connsiteX5633" fmla="*/ 8214874 w 12192000"/>
              <a:gd name="connsiteY5633" fmla="*/ 6514643 h 6858000"/>
              <a:gd name="connsiteX5634" fmla="*/ 8236311 w 12192000"/>
              <a:gd name="connsiteY5634" fmla="*/ 6538731 h 6858000"/>
              <a:gd name="connsiteX5635" fmla="*/ 8246453 w 12192000"/>
              <a:gd name="connsiteY5635" fmla="*/ 6549795 h 6858000"/>
              <a:gd name="connsiteX5636" fmla="*/ 8237233 w 12192000"/>
              <a:gd name="connsiteY5636" fmla="*/ 6559130 h 6858000"/>
              <a:gd name="connsiteX5637" fmla="*/ 8215105 w 12192000"/>
              <a:gd name="connsiteY5637" fmla="*/ 6590133 h 6858000"/>
              <a:gd name="connsiteX5638" fmla="*/ 8239768 w 12192000"/>
              <a:gd name="connsiteY5638" fmla="*/ 6606038 h 6858000"/>
              <a:gd name="connsiteX5639" fmla="*/ 8267429 w 12192000"/>
              <a:gd name="connsiteY5639" fmla="*/ 6590249 h 6858000"/>
              <a:gd name="connsiteX5640" fmla="*/ 8267199 w 12192000"/>
              <a:gd name="connsiteY5640" fmla="*/ 6436502 h 6858000"/>
              <a:gd name="connsiteX5641" fmla="*/ 8258786 w 12192000"/>
              <a:gd name="connsiteY5641" fmla="*/ 6423593 h 6858000"/>
              <a:gd name="connsiteX5642" fmla="*/ 8247375 w 12192000"/>
              <a:gd name="connsiteY5642" fmla="*/ 6414604 h 6858000"/>
              <a:gd name="connsiteX5643" fmla="*/ 8262474 w 12192000"/>
              <a:gd name="connsiteY5643" fmla="*/ 6408265 h 6858000"/>
              <a:gd name="connsiteX5644" fmla="*/ 8262358 w 12192000"/>
              <a:gd name="connsiteY5644" fmla="*/ 6408265 h 6858000"/>
              <a:gd name="connsiteX5645" fmla="*/ 8356174 w 12192000"/>
              <a:gd name="connsiteY5645" fmla="*/ 6408035 h 6858000"/>
              <a:gd name="connsiteX5646" fmla="*/ 8444802 w 12192000"/>
              <a:gd name="connsiteY5646" fmla="*/ 6408495 h 6858000"/>
              <a:gd name="connsiteX5647" fmla="*/ 8471080 w 12192000"/>
              <a:gd name="connsiteY5647" fmla="*/ 6381180 h 6858000"/>
              <a:gd name="connsiteX5648" fmla="*/ 8470504 w 12192000"/>
              <a:gd name="connsiteY5648" fmla="*/ 6313527 h 6858000"/>
              <a:gd name="connsiteX5649" fmla="*/ 8460706 w 12192000"/>
              <a:gd name="connsiteY5649" fmla="*/ 6289324 h 6858000"/>
              <a:gd name="connsiteX5650" fmla="*/ 8417949 w 12192000"/>
              <a:gd name="connsiteY5650" fmla="*/ 6304884 h 6858000"/>
              <a:gd name="connsiteX5651" fmla="*/ 8409650 w 12192000"/>
              <a:gd name="connsiteY5651" fmla="*/ 6313067 h 6858000"/>
              <a:gd name="connsiteX5652" fmla="*/ 8403426 w 12192000"/>
              <a:gd name="connsiteY5652" fmla="*/ 6306267 h 6858000"/>
              <a:gd name="connsiteX5653" fmla="*/ 8378763 w 12192000"/>
              <a:gd name="connsiteY5653" fmla="*/ 6288171 h 6858000"/>
              <a:gd name="connsiteX5654" fmla="*/ 8342227 w 12192000"/>
              <a:gd name="connsiteY5654" fmla="*/ 6288171 h 6858000"/>
              <a:gd name="connsiteX5655" fmla="*/ 8330472 w 12192000"/>
              <a:gd name="connsiteY5655" fmla="*/ 6281833 h 6858000"/>
              <a:gd name="connsiteX5656" fmla="*/ 8343034 w 12192000"/>
              <a:gd name="connsiteY5656" fmla="*/ 6272959 h 6858000"/>
              <a:gd name="connsiteX5657" fmla="*/ 8384756 w 12192000"/>
              <a:gd name="connsiteY5657" fmla="*/ 6272959 h 6858000"/>
              <a:gd name="connsiteX5658" fmla="*/ 8403080 w 12192000"/>
              <a:gd name="connsiteY5658" fmla="*/ 6255095 h 6858000"/>
              <a:gd name="connsiteX5659" fmla="*/ 8403080 w 12192000"/>
              <a:gd name="connsiteY5659" fmla="*/ 6174302 h 6858000"/>
              <a:gd name="connsiteX5660" fmla="*/ 8386600 w 12192000"/>
              <a:gd name="connsiteY5660" fmla="*/ 6157707 h 6858000"/>
              <a:gd name="connsiteX5661" fmla="*/ 8305808 w 12192000"/>
              <a:gd name="connsiteY5661" fmla="*/ 6157590 h 6858000"/>
              <a:gd name="connsiteX5662" fmla="*/ 8287944 w 12192000"/>
              <a:gd name="connsiteY5662" fmla="*/ 6175916 h 6858000"/>
              <a:gd name="connsiteX5663" fmla="*/ 8287944 w 12192000"/>
              <a:gd name="connsiteY5663" fmla="*/ 6264545 h 6858000"/>
              <a:gd name="connsiteX5664" fmla="*/ 8279070 w 12192000"/>
              <a:gd name="connsiteY5664" fmla="*/ 6282524 h 6858000"/>
              <a:gd name="connsiteX5665" fmla="*/ 8267314 w 12192000"/>
              <a:gd name="connsiteY5665" fmla="*/ 6264430 h 6858000"/>
              <a:gd name="connsiteX5666" fmla="*/ 8267660 w 12192000"/>
              <a:gd name="connsiteY5666" fmla="*/ 6178452 h 6858000"/>
              <a:gd name="connsiteX5667" fmla="*/ 8241843 w 12192000"/>
              <a:gd name="connsiteY5667" fmla="*/ 6157476 h 6858000"/>
              <a:gd name="connsiteX5668" fmla="*/ 8140422 w 12192000"/>
              <a:gd name="connsiteY5668" fmla="*/ 6157476 h 6858000"/>
              <a:gd name="connsiteX5669" fmla="*/ 8084754 w 12192000"/>
              <a:gd name="connsiteY5669" fmla="*/ 6213604 h 6858000"/>
              <a:gd name="connsiteX5670" fmla="*/ 8142727 w 12192000"/>
              <a:gd name="connsiteY5670" fmla="*/ 6272613 h 6858000"/>
              <a:gd name="connsiteX5671" fmla="*/ 8199660 w 12192000"/>
              <a:gd name="connsiteY5671" fmla="*/ 6215448 h 6858000"/>
              <a:gd name="connsiteX5672" fmla="*/ 8140422 w 12192000"/>
              <a:gd name="connsiteY5672" fmla="*/ 6157476 h 6858000"/>
              <a:gd name="connsiteX5673" fmla="*/ 6705413 w 12192000"/>
              <a:gd name="connsiteY5673" fmla="*/ 6157476 h 6858000"/>
              <a:gd name="connsiteX5674" fmla="*/ 6627500 w 12192000"/>
              <a:gd name="connsiteY5674" fmla="*/ 6157707 h 6858000"/>
              <a:gd name="connsiteX5675" fmla="*/ 6608947 w 12192000"/>
              <a:gd name="connsiteY5675" fmla="*/ 6171421 h 6858000"/>
              <a:gd name="connsiteX5676" fmla="*/ 6608833 w 12192000"/>
              <a:gd name="connsiteY5676" fmla="*/ 6171421 h 6858000"/>
              <a:gd name="connsiteX5677" fmla="*/ 6622431 w 12192000"/>
              <a:gd name="connsiteY5677" fmla="*/ 6204728 h 6858000"/>
              <a:gd name="connsiteX5678" fmla="*/ 6633724 w 12192000"/>
              <a:gd name="connsiteY5678" fmla="*/ 6212566 h 6858000"/>
              <a:gd name="connsiteX5679" fmla="*/ 6626924 w 12192000"/>
              <a:gd name="connsiteY5679" fmla="*/ 6224322 h 6858000"/>
              <a:gd name="connsiteX5680" fmla="*/ 6608371 w 12192000"/>
              <a:gd name="connsiteY5680" fmla="*/ 6251405 h 6858000"/>
              <a:gd name="connsiteX5681" fmla="*/ 6607792 w 12192000"/>
              <a:gd name="connsiteY5681" fmla="*/ 6313758 h 6858000"/>
              <a:gd name="connsiteX5682" fmla="*/ 6634649 w 12192000"/>
              <a:gd name="connsiteY5682" fmla="*/ 6340726 h 6858000"/>
              <a:gd name="connsiteX5683" fmla="*/ 6717282 w 12192000"/>
              <a:gd name="connsiteY5683" fmla="*/ 6335540 h 6858000"/>
              <a:gd name="connsiteX5684" fmla="*/ 6722931 w 12192000"/>
              <a:gd name="connsiteY5684" fmla="*/ 6257630 h 6858000"/>
              <a:gd name="connsiteX5685" fmla="*/ 6723163 w 12192000"/>
              <a:gd name="connsiteY5685" fmla="*/ 6175801 h 6858000"/>
              <a:gd name="connsiteX5686" fmla="*/ 6705413 w 12192000"/>
              <a:gd name="connsiteY5686" fmla="*/ 6157476 h 6858000"/>
              <a:gd name="connsiteX5687" fmla="*/ 3157061 w 12192000"/>
              <a:gd name="connsiteY5687" fmla="*/ 6157476 h 6858000"/>
              <a:gd name="connsiteX5688" fmla="*/ 3086872 w 12192000"/>
              <a:gd name="connsiteY5688" fmla="*/ 6158051 h 6858000"/>
              <a:gd name="connsiteX5689" fmla="*/ 3066473 w 12192000"/>
              <a:gd name="connsiteY5689" fmla="*/ 6172458 h 6858000"/>
              <a:gd name="connsiteX5690" fmla="*/ 3066473 w 12192000"/>
              <a:gd name="connsiteY5690" fmla="*/ 6172574 h 6858000"/>
              <a:gd name="connsiteX5691" fmla="*/ 3080993 w 12192000"/>
              <a:gd name="connsiteY5691" fmla="*/ 6205074 h 6858000"/>
              <a:gd name="connsiteX5692" fmla="*/ 3091828 w 12192000"/>
              <a:gd name="connsiteY5692" fmla="*/ 6216139 h 6858000"/>
              <a:gd name="connsiteX5693" fmla="*/ 3082032 w 12192000"/>
              <a:gd name="connsiteY5693" fmla="*/ 6225474 h 6858000"/>
              <a:gd name="connsiteX5694" fmla="*/ 3065897 w 12192000"/>
              <a:gd name="connsiteY5694" fmla="*/ 6246797 h 6858000"/>
              <a:gd name="connsiteX5695" fmla="*/ 3067855 w 12192000"/>
              <a:gd name="connsiteY5695" fmla="*/ 6337384 h 6858000"/>
              <a:gd name="connsiteX5696" fmla="*/ 3163053 w 12192000"/>
              <a:gd name="connsiteY5696" fmla="*/ 6340726 h 6858000"/>
              <a:gd name="connsiteX5697" fmla="*/ 3180918 w 12192000"/>
              <a:gd name="connsiteY5697" fmla="*/ 6323439 h 6858000"/>
              <a:gd name="connsiteX5698" fmla="*/ 3180573 w 12192000"/>
              <a:gd name="connsiteY5698" fmla="*/ 6250600 h 6858000"/>
              <a:gd name="connsiteX5699" fmla="*/ 3180918 w 12192000"/>
              <a:gd name="connsiteY5699" fmla="*/ 6182946 h 6858000"/>
              <a:gd name="connsiteX5700" fmla="*/ 3157061 w 12192000"/>
              <a:gd name="connsiteY5700" fmla="*/ 6157476 h 6858000"/>
              <a:gd name="connsiteX5701" fmla="*/ 2694091 w 12192000"/>
              <a:gd name="connsiteY5701" fmla="*/ 6157476 h 6858000"/>
              <a:gd name="connsiteX5702" fmla="*/ 2587252 w 12192000"/>
              <a:gd name="connsiteY5702" fmla="*/ 6157822 h 6858000"/>
              <a:gd name="connsiteX5703" fmla="*/ 2480413 w 12192000"/>
              <a:gd name="connsiteY5703" fmla="*/ 6157590 h 6858000"/>
              <a:gd name="connsiteX5704" fmla="*/ 2460705 w 12192000"/>
              <a:gd name="connsiteY5704" fmla="*/ 6176723 h 6858000"/>
              <a:gd name="connsiteX5705" fmla="*/ 2460705 w 12192000"/>
              <a:gd name="connsiteY5705" fmla="*/ 6254864 h 6858000"/>
              <a:gd name="connsiteX5706" fmla="*/ 2486753 w 12192000"/>
              <a:gd name="connsiteY5706" fmla="*/ 6272382 h 6858000"/>
              <a:gd name="connsiteX5707" fmla="*/ 2513375 w 12192000"/>
              <a:gd name="connsiteY5707" fmla="*/ 6255671 h 6858000"/>
              <a:gd name="connsiteX5708" fmla="*/ 2513375 w 12192000"/>
              <a:gd name="connsiteY5708" fmla="*/ 6188017 h 6858000"/>
              <a:gd name="connsiteX5709" fmla="*/ 2513491 w 12192000"/>
              <a:gd name="connsiteY5709" fmla="*/ 6188017 h 6858000"/>
              <a:gd name="connsiteX5710" fmla="*/ 2520175 w 12192000"/>
              <a:gd name="connsiteY5710" fmla="*/ 6174187 h 6858000"/>
              <a:gd name="connsiteX5711" fmla="*/ 2528705 w 12192000"/>
              <a:gd name="connsiteY5711" fmla="*/ 6187326 h 6858000"/>
              <a:gd name="connsiteX5712" fmla="*/ 2546799 w 12192000"/>
              <a:gd name="connsiteY5712" fmla="*/ 6205074 h 6858000"/>
              <a:gd name="connsiteX5713" fmla="*/ 2695243 w 12192000"/>
              <a:gd name="connsiteY5713" fmla="*/ 6205074 h 6858000"/>
              <a:gd name="connsiteX5714" fmla="*/ 2711495 w 12192000"/>
              <a:gd name="connsiteY5714" fmla="*/ 6183753 h 6858000"/>
              <a:gd name="connsiteX5715" fmla="*/ 2694091 w 12192000"/>
              <a:gd name="connsiteY5715" fmla="*/ 6157476 h 6858000"/>
              <a:gd name="connsiteX5716" fmla="*/ 974755 w 12192000"/>
              <a:gd name="connsiteY5716" fmla="*/ 6157476 h 6858000"/>
              <a:gd name="connsiteX5717" fmla="*/ 917359 w 12192000"/>
              <a:gd name="connsiteY5717" fmla="*/ 6213604 h 6858000"/>
              <a:gd name="connsiteX5718" fmla="*/ 917244 w 12192000"/>
              <a:gd name="connsiteY5718" fmla="*/ 6213604 h 6858000"/>
              <a:gd name="connsiteX5719" fmla="*/ 977175 w 12192000"/>
              <a:gd name="connsiteY5719" fmla="*/ 6272382 h 6858000"/>
              <a:gd name="connsiteX5720" fmla="*/ 1032035 w 12192000"/>
              <a:gd name="connsiteY5720" fmla="*/ 6216254 h 6858000"/>
              <a:gd name="connsiteX5721" fmla="*/ 974755 w 12192000"/>
              <a:gd name="connsiteY5721" fmla="*/ 6157476 h 6858000"/>
              <a:gd name="connsiteX5722" fmla="*/ 11866072 w 12192000"/>
              <a:gd name="connsiteY5722" fmla="*/ 6157361 h 6858000"/>
              <a:gd name="connsiteX5723" fmla="*/ 11839680 w 12192000"/>
              <a:gd name="connsiteY5723" fmla="*/ 6179028 h 6858000"/>
              <a:gd name="connsiteX5724" fmla="*/ 11840141 w 12192000"/>
              <a:gd name="connsiteY5724" fmla="*/ 6251983 h 6858000"/>
              <a:gd name="connsiteX5725" fmla="*/ 11855816 w 12192000"/>
              <a:gd name="connsiteY5725" fmla="*/ 6272843 h 6858000"/>
              <a:gd name="connsiteX5726" fmla="*/ 11865496 w 12192000"/>
              <a:gd name="connsiteY5726" fmla="*/ 6281948 h 6858000"/>
              <a:gd name="connsiteX5727" fmla="*/ 11856046 w 12192000"/>
              <a:gd name="connsiteY5727" fmla="*/ 6287941 h 6858000"/>
              <a:gd name="connsiteX5728" fmla="*/ 11839796 w 12192000"/>
              <a:gd name="connsiteY5728" fmla="*/ 6307535 h 6858000"/>
              <a:gd name="connsiteX5729" fmla="*/ 11840026 w 12192000"/>
              <a:gd name="connsiteY5729" fmla="*/ 6518676 h 6858000"/>
              <a:gd name="connsiteX5730" fmla="*/ 11856046 w 12192000"/>
              <a:gd name="connsiteY5730" fmla="*/ 6538616 h 6858000"/>
              <a:gd name="connsiteX5731" fmla="*/ 11866072 w 12192000"/>
              <a:gd name="connsiteY5731" fmla="*/ 6547260 h 6858000"/>
              <a:gd name="connsiteX5732" fmla="*/ 11859388 w 12192000"/>
              <a:gd name="connsiteY5732" fmla="*/ 6558785 h 6858000"/>
              <a:gd name="connsiteX5733" fmla="*/ 11840602 w 12192000"/>
              <a:gd name="connsiteY5733" fmla="*/ 6591516 h 6858000"/>
              <a:gd name="connsiteX5734" fmla="*/ 11869530 w 12192000"/>
              <a:gd name="connsiteY5734" fmla="*/ 6606038 h 6858000"/>
              <a:gd name="connsiteX5735" fmla="*/ 11892466 w 12192000"/>
              <a:gd name="connsiteY5735" fmla="*/ 6590249 h 6858000"/>
              <a:gd name="connsiteX5736" fmla="*/ 11892466 w 12192000"/>
              <a:gd name="connsiteY5736" fmla="*/ 6439038 h 6858000"/>
              <a:gd name="connsiteX5737" fmla="*/ 11879903 w 12192000"/>
              <a:gd name="connsiteY5737" fmla="*/ 6423708 h 6858000"/>
              <a:gd name="connsiteX5738" fmla="*/ 11866996 w 12192000"/>
              <a:gd name="connsiteY5738" fmla="*/ 6415987 h 6858000"/>
              <a:gd name="connsiteX5739" fmla="*/ 11883592 w 12192000"/>
              <a:gd name="connsiteY5739" fmla="*/ 6408265 h 6858000"/>
              <a:gd name="connsiteX5740" fmla="*/ 11883246 w 12192000"/>
              <a:gd name="connsiteY5740" fmla="*/ 6408381 h 6858000"/>
              <a:gd name="connsiteX5741" fmla="*/ 11977177 w 12192000"/>
              <a:gd name="connsiteY5741" fmla="*/ 6408150 h 6858000"/>
              <a:gd name="connsiteX5742" fmla="*/ 12070992 w 12192000"/>
              <a:gd name="connsiteY5742" fmla="*/ 6408381 h 6858000"/>
              <a:gd name="connsiteX5743" fmla="*/ 12090584 w 12192000"/>
              <a:gd name="connsiteY5743" fmla="*/ 6388673 h 6858000"/>
              <a:gd name="connsiteX5744" fmla="*/ 12090008 w 12192000"/>
              <a:gd name="connsiteY5744" fmla="*/ 6313067 h 6858000"/>
              <a:gd name="connsiteX5745" fmla="*/ 12076985 w 12192000"/>
              <a:gd name="connsiteY5745" fmla="*/ 6288978 h 6858000"/>
              <a:gd name="connsiteX5746" fmla="*/ 12043100 w 12192000"/>
              <a:gd name="connsiteY5746" fmla="*/ 6304768 h 6858000"/>
              <a:gd name="connsiteX5747" fmla="*/ 12033190 w 12192000"/>
              <a:gd name="connsiteY5747" fmla="*/ 6314104 h 6858000"/>
              <a:gd name="connsiteX5748" fmla="*/ 12023508 w 12192000"/>
              <a:gd name="connsiteY5748" fmla="*/ 6307996 h 6858000"/>
              <a:gd name="connsiteX5749" fmla="*/ 11992160 w 12192000"/>
              <a:gd name="connsiteY5749" fmla="*/ 6288402 h 6858000"/>
              <a:gd name="connsiteX5750" fmla="*/ 11960926 w 12192000"/>
              <a:gd name="connsiteY5750" fmla="*/ 6288171 h 6858000"/>
              <a:gd name="connsiteX5751" fmla="*/ 11950092 w 12192000"/>
              <a:gd name="connsiteY5751" fmla="*/ 6280796 h 6858000"/>
              <a:gd name="connsiteX5752" fmla="*/ 11961272 w 12192000"/>
              <a:gd name="connsiteY5752" fmla="*/ 6272843 h 6858000"/>
              <a:gd name="connsiteX5753" fmla="*/ 12005644 w 12192000"/>
              <a:gd name="connsiteY5753" fmla="*/ 6272728 h 6858000"/>
              <a:gd name="connsiteX5754" fmla="*/ 12022817 w 12192000"/>
              <a:gd name="connsiteY5754" fmla="*/ 6256478 h 6858000"/>
              <a:gd name="connsiteX5755" fmla="*/ 12022817 w 12192000"/>
              <a:gd name="connsiteY5755" fmla="*/ 6173035 h 6858000"/>
              <a:gd name="connsiteX5756" fmla="*/ 12007604 w 12192000"/>
              <a:gd name="connsiteY5756" fmla="*/ 6157707 h 6858000"/>
              <a:gd name="connsiteX5757" fmla="*/ 11924161 w 12192000"/>
              <a:gd name="connsiteY5757" fmla="*/ 6157707 h 6858000"/>
              <a:gd name="connsiteX5758" fmla="*/ 11907794 w 12192000"/>
              <a:gd name="connsiteY5758" fmla="*/ 6174648 h 6858000"/>
              <a:gd name="connsiteX5759" fmla="*/ 11907794 w 12192000"/>
              <a:gd name="connsiteY5759" fmla="*/ 6260627 h 6858000"/>
              <a:gd name="connsiteX5760" fmla="*/ 11900072 w 12192000"/>
              <a:gd name="connsiteY5760" fmla="*/ 6280910 h 6858000"/>
              <a:gd name="connsiteX5761" fmla="*/ 11892696 w 12192000"/>
              <a:gd name="connsiteY5761" fmla="*/ 6259244 h 6858000"/>
              <a:gd name="connsiteX5762" fmla="*/ 11892696 w 12192000"/>
              <a:gd name="connsiteY5762" fmla="*/ 6178452 h 6858000"/>
              <a:gd name="connsiteX5763" fmla="*/ 11866072 w 12192000"/>
              <a:gd name="connsiteY5763" fmla="*/ 6157361 h 6858000"/>
              <a:gd name="connsiteX5764" fmla="*/ 9650114 w 12192000"/>
              <a:gd name="connsiteY5764" fmla="*/ 6157361 h 6858000"/>
              <a:gd name="connsiteX5765" fmla="*/ 9628676 w 12192000"/>
              <a:gd name="connsiteY5765" fmla="*/ 6178336 h 6858000"/>
              <a:gd name="connsiteX5766" fmla="*/ 9629022 w 12192000"/>
              <a:gd name="connsiteY5766" fmla="*/ 6256478 h 6858000"/>
              <a:gd name="connsiteX5767" fmla="*/ 9654608 w 12192000"/>
              <a:gd name="connsiteY5767" fmla="*/ 6272613 h 6858000"/>
              <a:gd name="connsiteX5768" fmla="*/ 9676391 w 12192000"/>
              <a:gd name="connsiteY5768" fmla="*/ 6256017 h 6858000"/>
              <a:gd name="connsiteX5769" fmla="*/ 9676275 w 12192000"/>
              <a:gd name="connsiteY5769" fmla="*/ 6188363 h 6858000"/>
              <a:gd name="connsiteX5770" fmla="*/ 9685380 w 12192000"/>
              <a:gd name="connsiteY5770" fmla="*/ 6173841 h 6858000"/>
              <a:gd name="connsiteX5771" fmla="*/ 9685380 w 12192000"/>
              <a:gd name="connsiteY5771" fmla="*/ 6173726 h 6858000"/>
              <a:gd name="connsiteX5772" fmla="*/ 9696676 w 12192000"/>
              <a:gd name="connsiteY5772" fmla="*/ 6187326 h 6858000"/>
              <a:gd name="connsiteX5773" fmla="*/ 9716729 w 12192000"/>
              <a:gd name="connsiteY5773" fmla="*/ 6205074 h 6858000"/>
              <a:gd name="connsiteX5774" fmla="*/ 9857337 w 12192000"/>
              <a:gd name="connsiteY5774" fmla="*/ 6205074 h 6858000"/>
              <a:gd name="connsiteX5775" fmla="*/ 9880042 w 12192000"/>
              <a:gd name="connsiteY5775" fmla="*/ 6183407 h 6858000"/>
              <a:gd name="connsiteX5776" fmla="*/ 9858490 w 12192000"/>
              <a:gd name="connsiteY5776" fmla="*/ 6157361 h 6858000"/>
              <a:gd name="connsiteX5777" fmla="*/ 9754302 w 12192000"/>
              <a:gd name="connsiteY5777" fmla="*/ 6157590 h 6858000"/>
              <a:gd name="connsiteX5778" fmla="*/ 9650114 w 12192000"/>
              <a:gd name="connsiteY5778" fmla="*/ 6157361 h 6858000"/>
              <a:gd name="connsiteX5779" fmla="*/ 5826268 w 12192000"/>
              <a:gd name="connsiteY5779" fmla="*/ 6157361 h 6858000"/>
              <a:gd name="connsiteX5780" fmla="*/ 5799875 w 12192000"/>
              <a:gd name="connsiteY5780" fmla="*/ 6179604 h 6858000"/>
              <a:gd name="connsiteX5781" fmla="*/ 5800102 w 12192000"/>
              <a:gd name="connsiteY5781" fmla="*/ 6242070 h 6858000"/>
              <a:gd name="connsiteX5782" fmla="*/ 5821655 w 12192000"/>
              <a:gd name="connsiteY5782" fmla="*/ 6273074 h 6858000"/>
              <a:gd name="connsiteX5783" fmla="*/ 5829840 w 12192000"/>
              <a:gd name="connsiteY5783" fmla="*/ 6281603 h 6858000"/>
              <a:gd name="connsiteX5784" fmla="*/ 5820619 w 12192000"/>
              <a:gd name="connsiteY5784" fmla="*/ 6287826 h 6858000"/>
              <a:gd name="connsiteX5785" fmla="*/ 5800102 w 12192000"/>
              <a:gd name="connsiteY5785" fmla="*/ 6313412 h 6858000"/>
              <a:gd name="connsiteX5786" fmla="*/ 5805175 w 12192000"/>
              <a:gd name="connsiteY5786" fmla="*/ 6521327 h 6858000"/>
              <a:gd name="connsiteX5787" fmla="*/ 5820160 w 12192000"/>
              <a:gd name="connsiteY5787" fmla="*/ 6538616 h 6858000"/>
              <a:gd name="connsiteX5788" fmla="*/ 5831107 w 12192000"/>
              <a:gd name="connsiteY5788" fmla="*/ 6549565 h 6858000"/>
              <a:gd name="connsiteX5789" fmla="*/ 5824075 w 12192000"/>
              <a:gd name="connsiteY5789" fmla="*/ 6558439 h 6858000"/>
              <a:gd name="connsiteX5790" fmla="*/ 5805175 w 12192000"/>
              <a:gd name="connsiteY5790" fmla="*/ 6585293 h 6858000"/>
              <a:gd name="connsiteX5791" fmla="*/ 5825343 w 12192000"/>
              <a:gd name="connsiteY5791" fmla="*/ 6606384 h 6858000"/>
              <a:gd name="connsiteX5792" fmla="*/ 5852660 w 12192000"/>
              <a:gd name="connsiteY5792" fmla="*/ 6586215 h 6858000"/>
              <a:gd name="connsiteX5793" fmla="*/ 5851967 w 12192000"/>
              <a:gd name="connsiteY5793" fmla="*/ 6442957 h 6858000"/>
              <a:gd name="connsiteX5794" fmla="*/ 5846204 w 12192000"/>
              <a:gd name="connsiteY5794" fmla="*/ 6424631 h 6858000"/>
              <a:gd name="connsiteX5795" fmla="*/ 5833528 w 12192000"/>
              <a:gd name="connsiteY5795" fmla="*/ 6415871 h 6858000"/>
              <a:gd name="connsiteX5796" fmla="*/ 5853352 w 12192000"/>
              <a:gd name="connsiteY5796" fmla="*/ 6408150 h 6858000"/>
              <a:gd name="connsiteX5797" fmla="*/ 5944629 w 12192000"/>
              <a:gd name="connsiteY5797" fmla="*/ 6408150 h 6858000"/>
              <a:gd name="connsiteX5798" fmla="*/ 6027960 w 12192000"/>
              <a:gd name="connsiteY5798" fmla="*/ 6408495 h 6858000"/>
              <a:gd name="connsiteX5799" fmla="*/ 6056197 w 12192000"/>
              <a:gd name="connsiteY5799" fmla="*/ 6381872 h 6858000"/>
              <a:gd name="connsiteX5800" fmla="*/ 6055388 w 12192000"/>
              <a:gd name="connsiteY5800" fmla="*/ 6311568 h 6858000"/>
              <a:gd name="connsiteX5801" fmla="*/ 6044670 w 12192000"/>
              <a:gd name="connsiteY5801" fmla="*/ 6288978 h 6858000"/>
              <a:gd name="connsiteX5802" fmla="*/ 6003296 w 12192000"/>
              <a:gd name="connsiteY5802" fmla="*/ 6304884 h 6858000"/>
              <a:gd name="connsiteX5803" fmla="*/ 5995687 w 12192000"/>
              <a:gd name="connsiteY5803" fmla="*/ 6312721 h 6858000"/>
              <a:gd name="connsiteX5804" fmla="*/ 5989235 w 12192000"/>
              <a:gd name="connsiteY5804" fmla="*/ 6306036 h 6858000"/>
              <a:gd name="connsiteX5805" fmla="*/ 5962840 w 12192000"/>
              <a:gd name="connsiteY5805" fmla="*/ 6288057 h 6858000"/>
              <a:gd name="connsiteX5806" fmla="*/ 5931607 w 12192000"/>
              <a:gd name="connsiteY5806" fmla="*/ 6287941 h 6858000"/>
              <a:gd name="connsiteX5807" fmla="*/ 5917085 w 12192000"/>
              <a:gd name="connsiteY5807" fmla="*/ 6282063 h 6858000"/>
              <a:gd name="connsiteX5808" fmla="*/ 5932645 w 12192000"/>
              <a:gd name="connsiteY5808" fmla="*/ 6272843 h 6858000"/>
              <a:gd name="connsiteX5809" fmla="*/ 5966528 w 12192000"/>
              <a:gd name="connsiteY5809" fmla="*/ 6272613 h 6858000"/>
              <a:gd name="connsiteX5810" fmla="*/ 5988311 w 12192000"/>
              <a:gd name="connsiteY5810" fmla="*/ 6252444 h 6858000"/>
              <a:gd name="connsiteX5811" fmla="*/ 5988311 w 12192000"/>
              <a:gd name="connsiteY5811" fmla="*/ 6176838 h 6858000"/>
              <a:gd name="connsiteX5812" fmla="*/ 5968026 w 12192000"/>
              <a:gd name="connsiteY5812" fmla="*/ 6157476 h 6858000"/>
              <a:gd name="connsiteX5813" fmla="*/ 5892421 w 12192000"/>
              <a:gd name="connsiteY5813" fmla="*/ 6157476 h 6858000"/>
              <a:gd name="connsiteX5814" fmla="*/ 5872944 w 12192000"/>
              <a:gd name="connsiteY5814" fmla="*/ 6177530 h 6858000"/>
              <a:gd name="connsiteX5815" fmla="*/ 5873060 w 12192000"/>
              <a:gd name="connsiteY5815" fmla="*/ 6263508 h 6858000"/>
              <a:gd name="connsiteX5816" fmla="*/ 5863954 w 12192000"/>
              <a:gd name="connsiteY5816" fmla="*/ 6281717 h 6858000"/>
              <a:gd name="connsiteX5817" fmla="*/ 5852427 w 12192000"/>
              <a:gd name="connsiteY5817" fmla="*/ 6262586 h 6858000"/>
              <a:gd name="connsiteX5818" fmla="*/ 5852660 w 12192000"/>
              <a:gd name="connsiteY5818" fmla="*/ 6179258 h 6858000"/>
              <a:gd name="connsiteX5819" fmla="*/ 5826268 w 12192000"/>
              <a:gd name="connsiteY5819" fmla="*/ 6157361 h 6858000"/>
              <a:gd name="connsiteX5820" fmla="*/ 5424497 w 12192000"/>
              <a:gd name="connsiteY5820" fmla="*/ 6157361 h 6858000"/>
              <a:gd name="connsiteX5821" fmla="*/ 5404212 w 12192000"/>
              <a:gd name="connsiteY5821" fmla="*/ 6173841 h 6858000"/>
              <a:gd name="connsiteX5822" fmla="*/ 5404212 w 12192000"/>
              <a:gd name="connsiteY5822" fmla="*/ 6174187 h 6858000"/>
              <a:gd name="connsiteX5823" fmla="*/ 5419078 w 12192000"/>
              <a:gd name="connsiteY5823" fmla="*/ 6204845 h 6858000"/>
              <a:gd name="connsiteX5824" fmla="*/ 5429450 w 12192000"/>
              <a:gd name="connsiteY5824" fmla="*/ 6212682 h 6858000"/>
              <a:gd name="connsiteX5825" fmla="*/ 5421271 w 12192000"/>
              <a:gd name="connsiteY5825" fmla="*/ 6224207 h 6858000"/>
              <a:gd name="connsiteX5826" fmla="*/ 5403750 w 12192000"/>
              <a:gd name="connsiteY5826" fmla="*/ 6251175 h 6858000"/>
              <a:gd name="connsiteX5827" fmla="*/ 5403520 w 12192000"/>
              <a:gd name="connsiteY5827" fmla="*/ 6321480 h 6858000"/>
              <a:gd name="connsiteX5828" fmla="*/ 5423114 w 12192000"/>
              <a:gd name="connsiteY5828" fmla="*/ 6340496 h 6858000"/>
              <a:gd name="connsiteX5829" fmla="*/ 5498721 w 12192000"/>
              <a:gd name="connsiteY5829" fmla="*/ 6340496 h 6858000"/>
              <a:gd name="connsiteX5830" fmla="*/ 5518889 w 12192000"/>
              <a:gd name="connsiteY5830" fmla="*/ 6319060 h 6858000"/>
              <a:gd name="connsiteX5831" fmla="*/ 5518656 w 12192000"/>
              <a:gd name="connsiteY5831" fmla="*/ 6251292 h 6858000"/>
              <a:gd name="connsiteX5832" fmla="*/ 5518773 w 12192000"/>
              <a:gd name="connsiteY5832" fmla="*/ 6175686 h 6858000"/>
              <a:gd name="connsiteX5833" fmla="*/ 5500102 w 12192000"/>
              <a:gd name="connsiteY5833" fmla="*/ 6157361 h 6858000"/>
              <a:gd name="connsiteX5834" fmla="*/ 5424497 w 12192000"/>
              <a:gd name="connsiteY5834" fmla="*/ 6157361 h 6858000"/>
              <a:gd name="connsiteX5835" fmla="*/ 4516190 w 12192000"/>
              <a:gd name="connsiteY5835" fmla="*/ 6157361 h 6858000"/>
              <a:gd name="connsiteX5836" fmla="*/ 4459601 w 12192000"/>
              <a:gd name="connsiteY5836" fmla="*/ 6214411 h 6858000"/>
              <a:gd name="connsiteX5837" fmla="*/ 4517918 w 12192000"/>
              <a:gd name="connsiteY5837" fmla="*/ 6272267 h 6858000"/>
              <a:gd name="connsiteX5838" fmla="*/ 4518034 w 12192000"/>
              <a:gd name="connsiteY5838" fmla="*/ 6272267 h 6858000"/>
              <a:gd name="connsiteX5839" fmla="*/ 4578542 w 12192000"/>
              <a:gd name="connsiteY5839" fmla="*/ 6211414 h 6858000"/>
              <a:gd name="connsiteX5840" fmla="*/ 4516190 w 12192000"/>
              <a:gd name="connsiteY5840" fmla="*/ 6157361 h 6858000"/>
              <a:gd name="connsiteX5841" fmla="*/ 3493597 w 12192000"/>
              <a:gd name="connsiteY5841" fmla="*/ 6157361 h 6858000"/>
              <a:gd name="connsiteX5842" fmla="*/ 3467205 w 12192000"/>
              <a:gd name="connsiteY5842" fmla="*/ 6179028 h 6858000"/>
              <a:gd name="connsiteX5843" fmla="*/ 3467666 w 12192000"/>
              <a:gd name="connsiteY5843" fmla="*/ 6251983 h 6858000"/>
              <a:gd name="connsiteX5844" fmla="*/ 3483341 w 12192000"/>
              <a:gd name="connsiteY5844" fmla="*/ 6272843 h 6858000"/>
              <a:gd name="connsiteX5845" fmla="*/ 3493021 w 12192000"/>
              <a:gd name="connsiteY5845" fmla="*/ 6281948 h 6858000"/>
              <a:gd name="connsiteX5846" fmla="*/ 3483571 w 12192000"/>
              <a:gd name="connsiteY5846" fmla="*/ 6287941 h 6858000"/>
              <a:gd name="connsiteX5847" fmla="*/ 3467321 w 12192000"/>
              <a:gd name="connsiteY5847" fmla="*/ 6307535 h 6858000"/>
              <a:gd name="connsiteX5848" fmla="*/ 3467551 w 12192000"/>
              <a:gd name="connsiteY5848" fmla="*/ 6518676 h 6858000"/>
              <a:gd name="connsiteX5849" fmla="*/ 3483571 w 12192000"/>
              <a:gd name="connsiteY5849" fmla="*/ 6538616 h 6858000"/>
              <a:gd name="connsiteX5850" fmla="*/ 3493597 w 12192000"/>
              <a:gd name="connsiteY5850" fmla="*/ 6547260 h 6858000"/>
              <a:gd name="connsiteX5851" fmla="*/ 3486913 w 12192000"/>
              <a:gd name="connsiteY5851" fmla="*/ 6558785 h 6858000"/>
              <a:gd name="connsiteX5852" fmla="*/ 3468127 w 12192000"/>
              <a:gd name="connsiteY5852" fmla="*/ 6591516 h 6858000"/>
              <a:gd name="connsiteX5853" fmla="*/ 3497055 w 12192000"/>
              <a:gd name="connsiteY5853" fmla="*/ 6606038 h 6858000"/>
              <a:gd name="connsiteX5854" fmla="*/ 3519991 w 12192000"/>
              <a:gd name="connsiteY5854" fmla="*/ 6590249 h 6858000"/>
              <a:gd name="connsiteX5855" fmla="*/ 3519991 w 12192000"/>
              <a:gd name="connsiteY5855" fmla="*/ 6439038 h 6858000"/>
              <a:gd name="connsiteX5856" fmla="*/ 3507428 w 12192000"/>
              <a:gd name="connsiteY5856" fmla="*/ 6423708 h 6858000"/>
              <a:gd name="connsiteX5857" fmla="*/ 3494521 w 12192000"/>
              <a:gd name="connsiteY5857" fmla="*/ 6415987 h 6858000"/>
              <a:gd name="connsiteX5858" fmla="*/ 3511117 w 12192000"/>
              <a:gd name="connsiteY5858" fmla="*/ 6408265 h 6858000"/>
              <a:gd name="connsiteX5859" fmla="*/ 3510771 w 12192000"/>
              <a:gd name="connsiteY5859" fmla="*/ 6408381 h 6858000"/>
              <a:gd name="connsiteX5860" fmla="*/ 3604702 w 12192000"/>
              <a:gd name="connsiteY5860" fmla="*/ 6408150 h 6858000"/>
              <a:gd name="connsiteX5861" fmla="*/ 3698517 w 12192000"/>
              <a:gd name="connsiteY5861" fmla="*/ 6408381 h 6858000"/>
              <a:gd name="connsiteX5862" fmla="*/ 3718109 w 12192000"/>
              <a:gd name="connsiteY5862" fmla="*/ 6388673 h 6858000"/>
              <a:gd name="connsiteX5863" fmla="*/ 3717533 w 12192000"/>
              <a:gd name="connsiteY5863" fmla="*/ 6313067 h 6858000"/>
              <a:gd name="connsiteX5864" fmla="*/ 3704510 w 12192000"/>
              <a:gd name="connsiteY5864" fmla="*/ 6288978 h 6858000"/>
              <a:gd name="connsiteX5865" fmla="*/ 3670625 w 12192000"/>
              <a:gd name="connsiteY5865" fmla="*/ 6304768 h 6858000"/>
              <a:gd name="connsiteX5866" fmla="*/ 3660715 w 12192000"/>
              <a:gd name="connsiteY5866" fmla="*/ 6314104 h 6858000"/>
              <a:gd name="connsiteX5867" fmla="*/ 3651033 w 12192000"/>
              <a:gd name="connsiteY5867" fmla="*/ 6307996 h 6858000"/>
              <a:gd name="connsiteX5868" fmla="*/ 3619685 w 12192000"/>
              <a:gd name="connsiteY5868" fmla="*/ 6288402 h 6858000"/>
              <a:gd name="connsiteX5869" fmla="*/ 3588451 w 12192000"/>
              <a:gd name="connsiteY5869" fmla="*/ 6288171 h 6858000"/>
              <a:gd name="connsiteX5870" fmla="*/ 3577617 w 12192000"/>
              <a:gd name="connsiteY5870" fmla="*/ 6280796 h 6858000"/>
              <a:gd name="connsiteX5871" fmla="*/ 3588797 w 12192000"/>
              <a:gd name="connsiteY5871" fmla="*/ 6272843 h 6858000"/>
              <a:gd name="connsiteX5872" fmla="*/ 3633169 w 12192000"/>
              <a:gd name="connsiteY5872" fmla="*/ 6272728 h 6858000"/>
              <a:gd name="connsiteX5873" fmla="*/ 3650342 w 12192000"/>
              <a:gd name="connsiteY5873" fmla="*/ 6256478 h 6858000"/>
              <a:gd name="connsiteX5874" fmla="*/ 3650342 w 12192000"/>
              <a:gd name="connsiteY5874" fmla="*/ 6173035 h 6858000"/>
              <a:gd name="connsiteX5875" fmla="*/ 3635129 w 12192000"/>
              <a:gd name="connsiteY5875" fmla="*/ 6157707 h 6858000"/>
              <a:gd name="connsiteX5876" fmla="*/ 3551686 w 12192000"/>
              <a:gd name="connsiteY5876" fmla="*/ 6157707 h 6858000"/>
              <a:gd name="connsiteX5877" fmla="*/ 3535319 w 12192000"/>
              <a:gd name="connsiteY5877" fmla="*/ 6174648 h 6858000"/>
              <a:gd name="connsiteX5878" fmla="*/ 3535319 w 12192000"/>
              <a:gd name="connsiteY5878" fmla="*/ 6260627 h 6858000"/>
              <a:gd name="connsiteX5879" fmla="*/ 3527597 w 12192000"/>
              <a:gd name="connsiteY5879" fmla="*/ 6280910 h 6858000"/>
              <a:gd name="connsiteX5880" fmla="*/ 3520221 w 12192000"/>
              <a:gd name="connsiteY5880" fmla="*/ 6259244 h 6858000"/>
              <a:gd name="connsiteX5881" fmla="*/ 3520221 w 12192000"/>
              <a:gd name="connsiteY5881" fmla="*/ 6178452 h 6858000"/>
              <a:gd name="connsiteX5882" fmla="*/ 3493597 w 12192000"/>
              <a:gd name="connsiteY5882" fmla="*/ 6157361 h 6858000"/>
              <a:gd name="connsiteX5883" fmla="*/ 1277639 w 12192000"/>
              <a:gd name="connsiteY5883" fmla="*/ 6157361 h 6858000"/>
              <a:gd name="connsiteX5884" fmla="*/ 1256201 w 12192000"/>
              <a:gd name="connsiteY5884" fmla="*/ 6178336 h 6858000"/>
              <a:gd name="connsiteX5885" fmla="*/ 1256547 w 12192000"/>
              <a:gd name="connsiteY5885" fmla="*/ 6256478 h 6858000"/>
              <a:gd name="connsiteX5886" fmla="*/ 1282133 w 12192000"/>
              <a:gd name="connsiteY5886" fmla="*/ 6272613 h 6858000"/>
              <a:gd name="connsiteX5887" fmla="*/ 1303916 w 12192000"/>
              <a:gd name="connsiteY5887" fmla="*/ 6256017 h 6858000"/>
              <a:gd name="connsiteX5888" fmla="*/ 1303800 w 12192000"/>
              <a:gd name="connsiteY5888" fmla="*/ 6188363 h 6858000"/>
              <a:gd name="connsiteX5889" fmla="*/ 1312905 w 12192000"/>
              <a:gd name="connsiteY5889" fmla="*/ 6173841 h 6858000"/>
              <a:gd name="connsiteX5890" fmla="*/ 1312905 w 12192000"/>
              <a:gd name="connsiteY5890" fmla="*/ 6173726 h 6858000"/>
              <a:gd name="connsiteX5891" fmla="*/ 1324201 w 12192000"/>
              <a:gd name="connsiteY5891" fmla="*/ 6187326 h 6858000"/>
              <a:gd name="connsiteX5892" fmla="*/ 1344254 w 12192000"/>
              <a:gd name="connsiteY5892" fmla="*/ 6205074 h 6858000"/>
              <a:gd name="connsiteX5893" fmla="*/ 1484862 w 12192000"/>
              <a:gd name="connsiteY5893" fmla="*/ 6205074 h 6858000"/>
              <a:gd name="connsiteX5894" fmla="*/ 1507567 w 12192000"/>
              <a:gd name="connsiteY5894" fmla="*/ 6183407 h 6858000"/>
              <a:gd name="connsiteX5895" fmla="*/ 1486015 w 12192000"/>
              <a:gd name="connsiteY5895" fmla="*/ 6157361 h 6858000"/>
              <a:gd name="connsiteX5896" fmla="*/ 1381827 w 12192000"/>
              <a:gd name="connsiteY5896" fmla="*/ 6157590 h 6858000"/>
              <a:gd name="connsiteX5897" fmla="*/ 1277639 w 12192000"/>
              <a:gd name="connsiteY5897" fmla="*/ 6157361 h 6858000"/>
              <a:gd name="connsiteX5898" fmla="*/ 9452456 w 12192000"/>
              <a:gd name="connsiteY5898" fmla="*/ 6157244 h 6858000"/>
              <a:gd name="connsiteX5899" fmla="*/ 9425370 w 12192000"/>
              <a:gd name="connsiteY5899" fmla="*/ 6177299 h 6858000"/>
              <a:gd name="connsiteX5900" fmla="*/ 9425716 w 12192000"/>
              <a:gd name="connsiteY5900" fmla="*/ 6250253 h 6858000"/>
              <a:gd name="connsiteX5901" fmla="*/ 9441737 w 12192000"/>
              <a:gd name="connsiteY5901" fmla="*/ 6273189 h 6858000"/>
              <a:gd name="connsiteX5902" fmla="*/ 9450382 w 12192000"/>
              <a:gd name="connsiteY5902" fmla="*/ 6281026 h 6858000"/>
              <a:gd name="connsiteX5903" fmla="*/ 9441506 w 12192000"/>
              <a:gd name="connsiteY5903" fmla="*/ 6288057 h 6858000"/>
              <a:gd name="connsiteX5904" fmla="*/ 9425832 w 12192000"/>
              <a:gd name="connsiteY5904" fmla="*/ 6309724 h 6858000"/>
              <a:gd name="connsiteX5905" fmla="*/ 9425832 w 12192000"/>
              <a:gd name="connsiteY5905" fmla="*/ 6515680 h 6858000"/>
              <a:gd name="connsiteX5906" fmla="*/ 9442543 w 12192000"/>
              <a:gd name="connsiteY5906" fmla="*/ 6538961 h 6858000"/>
              <a:gd name="connsiteX5907" fmla="*/ 9451187 w 12192000"/>
              <a:gd name="connsiteY5907" fmla="*/ 6549334 h 6858000"/>
              <a:gd name="connsiteX5908" fmla="*/ 9444618 w 12192000"/>
              <a:gd name="connsiteY5908" fmla="*/ 6558669 h 6858000"/>
              <a:gd name="connsiteX5909" fmla="*/ 9425946 w 12192000"/>
              <a:gd name="connsiteY5909" fmla="*/ 6590710 h 6858000"/>
              <a:gd name="connsiteX5910" fmla="*/ 9453378 w 12192000"/>
              <a:gd name="connsiteY5910" fmla="*/ 6606153 h 6858000"/>
              <a:gd name="connsiteX5911" fmla="*/ 9478157 w 12192000"/>
              <a:gd name="connsiteY5911" fmla="*/ 6590133 h 6858000"/>
              <a:gd name="connsiteX5912" fmla="*/ 9478042 w 12192000"/>
              <a:gd name="connsiteY5912" fmla="*/ 6438922 h 6858000"/>
              <a:gd name="connsiteX5913" fmla="*/ 9466286 w 12192000"/>
              <a:gd name="connsiteY5913" fmla="*/ 6423708 h 6858000"/>
              <a:gd name="connsiteX5914" fmla="*/ 9453148 w 12192000"/>
              <a:gd name="connsiteY5914" fmla="*/ 6415987 h 6858000"/>
              <a:gd name="connsiteX5915" fmla="*/ 9470088 w 12192000"/>
              <a:gd name="connsiteY5915" fmla="*/ 6408265 h 6858000"/>
              <a:gd name="connsiteX5916" fmla="*/ 9563905 w 12192000"/>
              <a:gd name="connsiteY5916" fmla="*/ 6408265 h 6858000"/>
              <a:gd name="connsiteX5917" fmla="*/ 9652534 w 12192000"/>
              <a:gd name="connsiteY5917" fmla="*/ 6408611 h 6858000"/>
              <a:gd name="connsiteX5918" fmla="*/ 9676506 w 12192000"/>
              <a:gd name="connsiteY5918" fmla="*/ 6385675 h 6858000"/>
              <a:gd name="connsiteX5919" fmla="*/ 9675699 w 12192000"/>
              <a:gd name="connsiteY5919" fmla="*/ 6310070 h 6858000"/>
              <a:gd name="connsiteX5920" fmla="*/ 9675816 w 12192000"/>
              <a:gd name="connsiteY5920" fmla="*/ 6309955 h 6858000"/>
              <a:gd name="connsiteX5921" fmla="*/ 9666018 w 12192000"/>
              <a:gd name="connsiteY5921" fmla="*/ 6288863 h 6858000"/>
              <a:gd name="connsiteX5922" fmla="*/ 9629022 w 12192000"/>
              <a:gd name="connsiteY5922" fmla="*/ 6302464 h 6858000"/>
              <a:gd name="connsiteX5923" fmla="*/ 9620032 w 12192000"/>
              <a:gd name="connsiteY5923" fmla="*/ 6313297 h 6858000"/>
              <a:gd name="connsiteX5924" fmla="*/ 9609084 w 12192000"/>
              <a:gd name="connsiteY5924" fmla="*/ 6305114 h 6858000"/>
              <a:gd name="connsiteX5925" fmla="*/ 9584650 w 12192000"/>
              <a:gd name="connsiteY5925" fmla="*/ 6288057 h 6858000"/>
              <a:gd name="connsiteX5926" fmla="*/ 9553416 w 12192000"/>
              <a:gd name="connsiteY5926" fmla="*/ 6288057 h 6858000"/>
              <a:gd name="connsiteX5927" fmla="*/ 9537396 w 12192000"/>
              <a:gd name="connsiteY5927" fmla="*/ 6280910 h 6858000"/>
              <a:gd name="connsiteX5928" fmla="*/ 9554224 w 12192000"/>
              <a:gd name="connsiteY5928" fmla="*/ 6272613 h 6858000"/>
              <a:gd name="connsiteX5929" fmla="*/ 9585456 w 12192000"/>
              <a:gd name="connsiteY5929" fmla="*/ 6272728 h 6858000"/>
              <a:gd name="connsiteX5930" fmla="*/ 9608623 w 12192000"/>
              <a:gd name="connsiteY5930" fmla="*/ 6251061 h 6858000"/>
              <a:gd name="connsiteX5931" fmla="*/ 9608506 w 12192000"/>
              <a:gd name="connsiteY5931" fmla="*/ 6178106 h 6858000"/>
              <a:gd name="connsiteX5932" fmla="*/ 9588914 w 12192000"/>
              <a:gd name="connsiteY5932" fmla="*/ 6157590 h 6858000"/>
              <a:gd name="connsiteX5933" fmla="*/ 9513308 w 12192000"/>
              <a:gd name="connsiteY5933" fmla="*/ 6157590 h 6858000"/>
              <a:gd name="connsiteX5934" fmla="*/ 9493485 w 12192000"/>
              <a:gd name="connsiteY5934" fmla="*/ 6177069 h 6858000"/>
              <a:gd name="connsiteX5935" fmla="*/ 9493139 w 12192000"/>
              <a:gd name="connsiteY5935" fmla="*/ 6255210 h 6858000"/>
              <a:gd name="connsiteX5936" fmla="*/ 9484841 w 12192000"/>
              <a:gd name="connsiteY5936" fmla="*/ 6280450 h 6858000"/>
              <a:gd name="connsiteX5937" fmla="*/ 9478272 w 12192000"/>
              <a:gd name="connsiteY5937" fmla="*/ 6256593 h 6858000"/>
              <a:gd name="connsiteX5938" fmla="*/ 9478387 w 12192000"/>
              <a:gd name="connsiteY5938" fmla="*/ 6178452 h 6858000"/>
              <a:gd name="connsiteX5939" fmla="*/ 9452456 w 12192000"/>
              <a:gd name="connsiteY5939" fmla="*/ 6157244 h 6858000"/>
              <a:gd name="connsiteX5940" fmla="*/ 9044116 w 12192000"/>
              <a:gd name="connsiteY5940" fmla="*/ 6157244 h 6858000"/>
              <a:gd name="connsiteX5941" fmla="*/ 9024292 w 12192000"/>
              <a:gd name="connsiteY5941" fmla="*/ 6173611 h 6858000"/>
              <a:gd name="connsiteX5942" fmla="*/ 9024292 w 12192000"/>
              <a:gd name="connsiteY5942" fmla="*/ 6173841 h 6858000"/>
              <a:gd name="connsiteX5943" fmla="*/ 9038814 w 12192000"/>
              <a:gd name="connsiteY5943" fmla="*/ 6204728 h 6858000"/>
              <a:gd name="connsiteX5944" fmla="*/ 9049994 w 12192000"/>
              <a:gd name="connsiteY5944" fmla="*/ 6214871 h 6858000"/>
              <a:gd name="connsiteX5945" fmla="*/ 9044576 w 12192000"/>
              <a:gd name="connsiteY5945" fmla="*/ 6224783 h 6858000"/>
              <a:gd name="connsiteX5946" fmla="*/ 9024177 w 12192000"/>
              <a:gd name="connsiteY5946" fmla="*/ 6258322 h 6858000"/>
              <a:gd name="connsiteX5947" fmla="*/ 9023601 w 12192000"/>
              <a:gd name="connsiteY5947" fmla="*/ 6320673 h 6858000"/>
              <a:gd name="connsiteX5948" fmla="*/ 9042502 w 12192000"/>
              <a:gd name="connsiteY5948" fmla="*/ 6340496 h 6858000"/>
              <a:gd name="connsiteX5949" fmla="*/ 9120528 w 12192000"/>
              <a:gd name="connsiteY5949" fmla="*/ 6340496 h 6858000"/>
              <a:gd name="connsiteX5950" fmla="*/ 9139084 w 12192000"/>
              <a:gd name="connsiteY5950" fmla="*/ 6320212 h 6858000"/>
              <a:gd name="connsiteX5951" fmla="*/ 9138854 w 12192000"/>
              <a:gd name="connsiteY5951" fmla="*/ 6250024 h 6858000"/>
              <a:gd name="connsiteX5952" fmla="*/ 9139084 w 12192000"/>
              <a:gd name="connsiteY5952" fmla="*/ 6177299 h 6858000"/>
              <a:gd name="connsiteX5953" fmla="*/ 9119491 w 12192000"/>
              <a:gd name="connsiteY5953" fmla="*/ 6157244 h 6858000"/>
              <a:gd name="connsiteX5954" fmla="*/ 9044116 w 12192000"/>
              <a:gd name="connsiteY5954" fmla="*/ 6157244 h 6858000"/>
              <a:gd name="connsiteX5955" fmla="*/ 6932805 w 12192000"/>
              <a:gd name="connsiteY5955" fmla="*/ 6157244 h 6858000"/>
              <a:gd name="connsiteX5956" fmla="*/ 6874950 w 12192000"/>
              <a:gd name="connsiteY5956" fmla="*/ 6213949 h 6858000"/>
              <a:gd name="connsiteX5957" fmla="*/ 6933497 w 12192000"/>
              <a:gd name="connsiteY5957" fmla="*/ 6272382 h 6858000"/>
              <a:gd name="connsiteX5958" fmla="*/ 6990777 w 12192000"/>
              <a:gd name="connsiteY5958" fmla="*/ 6214411 h 6858000"/>
              <a:gd name="connsiteX5959" fmla="*/ 6932805 w 12192000"/>
              <a:gd name="connsiteY5959" fmla="*/ 6157244 h 6858000"/>
              <a:gd name="connsiteX5960" fmla="*/ 6232299 w 12192000"/>
              <a:gd name="connsiteY5960" fmla="*/ 6157244 h 6858000"/>
              <a:gd name="connsiteX5961" fmla="*/ 6130764 w 12192000"/>
              <a:gd name="connsiteY5961" fmla="*/ 6157822 h 6858000"/>
              <a:gd name="connsiteX5962" fmla="*/ 6021387 w 12192000"/>
              <a:gd name="connsiteY5962" fmla="*/ 6157590 h 6858000"/>
              <a:gd name="connsiteX5963" fmla="*/ 6003179 w 12192000"/>
              <a:gd name="connsiteY5963" fmla="*/ 6175455 h 6858000"/>
              <a:gd name="connsiteX5964" fmla="*/ 6003179 w 12192000"/>
              <a:gd name="connsiteY5964" fmla="*/ 6253595 h 6858000"/>
              <a:gd name="connsiteX5965" fmla="*/ 6025307 w 12192000"/>
              <a:gd name="connsiteY5965" fmla="*/ 6272497 h 6858000"/>
              <a:gd name="connsiteX5966" fmla="*/ 6055848 w 12192000"/>
              <a:gd name="connsiteY5966" fmla="*/ 6254288 h 6858000"/>
              <a:gd name="connsiteX5967" fmla="*/ 6055735 w 12192000"/>
              <a:gd name="connsiteY5967" fmla="*/ 6186634 h 6858000"/>
              <a:gd name="connsiteX5968" fmla="*/ 6061267 w 12192000"/>
              <a:gd name="connsiteY5968" fmla="*/ 6174302 h 6858000"/>
              <a:gd name="connsiteX5969" fmla="*/ 6061152 w 12192000"/>
              <a:gd name="connsiteY5969" fmla="*/ 6174187 h 6858000"/>
              <a:gd name="connsiteX5970" fmla="*/ 6070832 w 12192000"/>
              <a:gd name="connsiteY5970" fmla="*/ 6185943 h 6858000"/>
              <a:gd name="connsiteX5971" fmla="*/ 6092961 w 12192000"/>
              <a:gd name="connsiteY5971" fmla="*/ 6204845 h 6858000"/>
              <a:gd name="connsiteX5972" fmla="*/ 6233684 w 12192000"/>
              <a:gd name="connsiteY5972" fmla="*/ 6205191 h 6858000"/>
              <a:gd name="connsiteX5973" fmla="*/ 6254198 w 12192000"/>
              <a:gd name="connsiteY5973" fmla="*/ 6182254 h 6858000"/>
              <a:gd name="connsiteX5974" fmla="*/ 6232299 w 12192000"/>
              <a:gd name="connsiteY5974" fmla="*/ 6157244 h 6858000"/>
              <a:gd name="connsiteX5975" fmla="*/ 1079981 w 12192000"/>
              <a:gd name="connsiteY5975" fmla="*/ 6157244 h 6858000"/>
              <a:gd name="connsiteX5976" fmla="*/ 1052895 w 12192000"/>
              <a:gd name="connsiteY5976" fmla="*/ 6177299 h 6858000"/>
              <a:gd name="connsiteX5977" fmla="*/ 1053241 w 12192000"/>
              <a:gd name="connsiteY5977" fmla="*/ 6250253 h 6858000"/>
              <a:gd name="connsiteX5978" fmla="*/ 1069262 w 12192000"/>
              <a:gd name="connsiteY5978" fmla="*/ 6273189 h 6858000"/>
              <a:gd name="connsiteX5979" fmla="*/ 1077907 w 12192000"/>
              <a:gd name="connsiteY5979" fmla="*/ 6281026 h 6858000"/>
              <a:gd name="connsiteX5980" fmla="*/ 1069031 w 12192000"/>
              <a:gd name="connsiteY5980" fmla="*/ 6288057 h 6858000"/>
              <a:gd name="connsiteX5981" fmla="*/ 1053357 w 12192000"/>
              <a:gd name="connsiteY5981" fmla="*/ 6309724 h 6858000"/>
              <a:gd name="connsiteX5982" fmla="*/ 1053357 w 12192000"/>
              <a:gd name="connsiteY5982" fmla="*/ 6515680 h 6858000"/>
              <a:gd name="connsiteX5983" fmla="*/ 1070068 w 12192000"/>
              <a:gd name="connsiteY5983" fmla="*/ 6538961 h 6858000"/>
              <a:gd name="connsiteX5984" fmla="*/ 1078712 w 12192000"/>
              <a:gd name="connsiteY5984" fmla="*/ 6549334 h 6858000"/>
              <a:gd name="connsiteX5985" fmla="*/ 1072143 w 12192000"/>
              <a:gd name="connsiteY5985" fmla="*/ 6558669 h 6858000"/>
              <a:gd name="connsiteX5986" fmla="*/ 1053471 w 12192000"/>
              <a:gd name="connsiteY5986" fmla="*/ 6590710 h 6858000"/>
              <a:gd name="connsiteX5987" fmla="*/ 1080903 w 12192000"/>
              <a:gd name="connsiteY5987" fmla="*/ 6606153 h 6858000"/>
              <a:gd name="connsiteX5988" fmla="*/ 1105682 w 12192000"/>
              <a:gd name="connsiteY5988" fmla="*/ 6590133 h 6858000"/>
              <a:gd name="connsiteX5989" fmla="*/ 1105567 w 12192000"/>
              <a:gd name="connsiteY5989" fmla="*/ 6438922 h 6858000"/>
              <a:gd name="connsiteX5990" fmla="*/ 1093811 w 12192000"/>
              <a:gd name="connsiteY5990" fmla="*/ 6423708 h 6858000"/>
              <a:gd name="connsiteX5991" fmla="*/ 1080673 w 12192000"/>
              <a:gd name="connsiteY5991" fmla="*/ 6415987 h 6858000"/>
              <a:gd name="connsiteX5992" fmla="*/ 1097613 w 12192000"/>
              <a:gd name="connsiteY5992" fmla="*/ 6408265 h 6858000"/>
              <a:gd name="connsiteX5993" fmla="*/ 1191430 w 12192000"/>
              <a:gd name="connsiteY5993" fmla="*/ 6408265 h 6858000"/>
              <a:gd name="connsiteX5994" fmla="*/ 1280059 w 12192000"/>
              <a:gd name="connsiteY5994" fmla="*/ 6408611 h 6858000"/>
              <a:gd name="connsiteX5995" fmla="*/ 1304031 w 12192000"/>
              <a:gd name="connsiteY5995" fmla="*/ 6385675 h 6858000"/>
              <a:gd name="connsiteX5996" fmla="*/ 1303224 w 12192000"/>
              <a:gd name="connsiteY5996" fmla="*/ 6310070 h 6858000"/>
              <a:gd name="connsiteX5997" fmla="*/ 1303341 w 12192000"/>
              <a:gd name="connsiteY5997" fmla="*/ 6309955 h 6858000"/>
              <a:gd name="connsiteX5998" fmla="*/ 1293543 w 12192000"/>
              <a:gd name="connsiteY5998" fmla="*/ 6288863 h 6858000"/>
              <a:gd name="connsiteX5999" fmla="*/ 1256547 w 12192000"/>
              <a:gd name="connsiteY5999" fmla="*/ 6302464 h 6858000"/>
              <a:gd name="connsiteX6000" fmla="*/ 1247557 w 12192000"/>
              <a:gd name="connsiteY6000" fmla="*/ 6313297 h 6858000"/>
              <a:gd name="connsiteX6001" fmla="*/ 1236609 w 12192000"/>
              <a:gd name="connsiteY6001" fmla="*/ 6305114 h 6858000"/>
              <a:gd name="connsiteX6002" fmla="*/ 1212175 w 12192000"/>
              <a:gd name="connsiteY6002" fmla="*/ 6288057 h 6858000"/>
              <a:gd name="connsiteX6003" fmla="*/ 1180941 w 12192000"/>
              <a:gd name="connsiteY6003" fmla="*/ 6288057 h 6858000"/>
              <a:gd name="connsiteX6004" fmla="*/ 1164921 w 12192000"/>
              <a:gd name="connsiteY6004" fmla="*/ 6280910 h 6858000"/>
              <a:gd name="connsiteX6005" fmla="*/ 1181749 w 12192000"/>
              <a:gd name="connsiteY6005" fmla="*/ 6272613 h 6858000"/>
              <a:gd name="connsiteX6006" fmla="*/ 1212981 w 12192000"/>
              <a:gd name="connsiteY6006" fmla="*/ 6272728 h 6858000"/>
              <a:gd name="connsiteX6007" fmla="*/ 1236148 w 12192000"/>
              <a:gd name="connsiteY6007" fmla="*/ 6251061 h 6858000"/>
              <a:gd name="connsiteX6008" fmla="*/ 1236031 w 12192000"/>
              <a:gd name="connsiteY6008" fmla="*/ 6178106 h 6858000"/>
              <a:gd name="connsiteX6009" fmla="*/ 1216439 w 12192000"/>
              <a:gd name="connsiteY6009" fmla="*/ 6157590 h 6858000"/>
              <a:gd name="connsiteX6010" fmla="*/ 1140833 w 12192000"/>
              <a:gd name="connsiteY6010" fmla="*/ 6157590 h 6858000"/>
              <a:gd name="connsiteX6011" fmla="*/ 1121010 w 12192000"/>
              <a:gd name="connsiteY6011" fmla="*/ 6177069 h 6858000"/>
              <a:gd name="connsiteX6012" fmla="*/ 1120664 w 12192000"/>
              <a:gd name="connsiteY6012" fmla="*/ 6255210 h 6858000"/>
              <a:gd name="connsiteX6013" fmla="*/ 1112366 w 12192000"/>
              <a:gd name="connsiteY6013" fmla="*/ 6280450 h 6858000"/>
              <a:gd name="connsiteX6014" fmla="*/ 1105797 w 12192000"/>
              <a:gd name="connsiteY6014" fmla="*/ 6256593 h 6858000"/>
              <a:gd name="connsiteX6015" fmla="*/ 1105912 w 12192000"/>
              <a:gd name="connsiteY6015" fmla="*/ 6178452 h 6858000"/>
              <a:gd name="connsiteX6016" fmla="*/ 1079981 w 12192000"/>
              <a:gd name="connsiteY6016" fmla="*/ 6157244 h 6858000"/>
              <a:gd name="connsiteX6017" fmla="*/ 671641 w 12192000"/>
              <a:gd name="connsiteY6017" fmla="*/ 6157244 h 6858000"/>
              <a:gd name="connsiteX6018" fmla="*/ 651817 w 12192000"/>
              <a:gd name="connsiteY6018" fmla="*/ 6173611 h 6858000"/>
              <a:gd name="connsiteX6019" fmla="*/ 651817 w 12192000"/>
              <a:gd name="connsiteY6019" fmla="*/ 6173841 h 6858000"/>
              <a:gd name="connsiteX6020" fmla="*/ 666339 w 12192000"/>
              <a:gd name="connsiteY6020" fmla="*/ 6204728 h 6858000"/>
              <a:gd name="connsiteX6021" fmla="*/ 677519 w 12192000"/>
              <a:gd name="connsiteY6021" fmla="*/ 6214871 h 6858000"/>
              <a:gd name="connsiteX6022" fmla="*/ 672101 w 12192000"/>
              <a:gd name="connsiteY6022" fmla="*/ 6224783 h 6858000"/>
              <a:gd name="connsiteX6023" fmla="*/ 651702 w 12192000"/>
              <a:gd name="connsiteY6023" fmla="*/ 6258322 h 6858000"/>
              <a:gd name="connsiteX6024" fmla="*/ 651126 w 12192000"/>
              <a:gd name="connsiteY6024" fmla="*/ 6320673 h 6858000"/>
              <a:gd name="connsiteX6025" fmla="*/ 670027 w 12192000"/>
              <a:gd name="connsiteY6025" fmla="*/ 6340496 h 6858000"/>
              <a:gd name="connsiteX6026" fmla="*/ 748053 w 12192000"/>
              <a:gd name="connsiteY6026" fmla="*/ 6340496 h 6858000"/>
              <a:gd name="connsiteX6027" fmla="*/ 766609 w 12192000"/>
              <a:gd name="connsiteY6027" fmla="*/ 6320212 h 6858000"/>
              <a:gd name="connsiteX6028" fmla="*/ 766379 w 12192000"/>
              <a:gd name="connsiteY6028" fmla="*/ 6250024 h 6858000"/>
              <a:gd name="connsiteX6029" fmla="*/ 766609 w 12192000"/>
              <a:gd name="connsiteY6029" fmla="*/ 6177299 h 6858000"/>
              <a:gd name="connsiteX6030" fmla="*/ 747016 w 12192000"/>
              <a:gd name="connsiteY6030" fmla="*/ 6157244 h 6858000"/>
              <a:gd name="connsiteX6031" fmla="*/ 671641 w 12192000"/>
              <a:gd name="connsiteY6031" fmla="*/ 6157244 h 6858000"/>
              <a:gd name="connsiteX6032" fmla="*/ 10725765 w 12192000"/>
              <a:gd name="connsiteY6032" fmla="*/ 6157129 h 6858000"/>
              <a:gd name="connsiteX6033" fmla="*/ 10702946 w 12192000"/>
              <a:gd name="connsiteY6033" fmla="*/ 6179373 h 6858000"/>
              <a:gd name="connsiteX6034" fmla="*/ 10703176 w 12192000"/>
              <a:gd name="connsiteY6034" fmla="*/ 6262817 h 6858000"/>
              <a:gd name="connsiteX6035" fmla="*/ 10694646 w 12192000"/>
              <a:gd name="connsiteY6035" fmla="*/ 6281487 h 6858000"/>
              <a:gd name="connsiteX6036" fmla="*/ 10682660 w 12192000"/>
              <a:gd name="connsiteY6036" fmla="*/ 6262931 h 6858000"/>
              <a:gd name="connsiteX6037" fmla="*/ 10682891 w 12192000"/>
              <a:gd name="connsiteY6037" fmla="*/ 6176953 h 6858000"/>
              <a:gd name="connsiteX6038" fmla="*/ 10654770 w 12192000"/>
              <a:gd name="connsiteY6038" fmla="*/ 6157244 h 6858000"/>
              <a:gd name="connsiteX6039" fmla="*/ 10629875 w 12192000"/>
              <a:gd name="connsiteY6039" fmla="*/ 6177299 h 6858000"/>
              <a:gd name="connsiteX6040" fmla="*/ 10630104 w 12192000"/>
              <a:gd name="connsiteY6040" fmla="*/ 6247604 h 6858000"/>
              <a:gd name="connsiteX6041" fmla="*/ 10649698 w 12192000"/>
              <a:gd name="connsiteY6041" fmla="*/ 6272843 h 6858000"/>
              <a:gd name="connsiteX6042" fmla="*/ 10659956 w 12192000"/>
              <a:gd name="connsiteY6042" fmla="*/ 6281833 h 6858000"/>
              <a:gd name="connsiteX6043" fmla="*/ 10647740 w 12192000"/>
              <a:gd name="connsiteY6043" fmla="*/ 6287710 h 6858000"/>
              <a:gd name="connsiteX6044" fmla="*/ 10629758 w 12192000"/>
              <a:gd name="connsiteY6044" fmla="*/ 6308572 h 6858000"/>
              <a:gd name="connsiteX6045" fmla="*/ 10629875 w 12192000"/>
              <a:gd name="connsiteY6045" fmla="*/ 6519714 h 6858000"/>
              <a:gd name="connsiteX6046" fmla="*/ 10646932 w 12192000"/>
              <a:gd name="connsiteY6046" fmla="*/ 6538501 h 6858000"/>
              <a:gd name="connsiteX6047" fmla="*/ 10659956 w 12192000"/>
              <a:gd name="connsiteY6047" fmla="*/ 6546568 h 6858000"/>
              <a:gd name="connsiteX6048" fmla="*/ 10646701 w 12192000"/>
              <a:gd name="connsiteY6048" fmla="*/ 6559245 h 6858000"/>
              <a:gd name="connsiteX6049" fmla="*/ 10631028 w 12192000"/>
              <a:gd name="connsiteY6049" fmla="*/ 6591171 h 6858000"/>
              <a:gd name="connsiteX6050" fmla="*/ 10664680 w 12192000"/>
              <a:gd name="connsiteY6050" fmla="*/ 6605923 h 6858000"/>
              <a:gd name="connsiteX6051" fmla="*/ 10682315 w 12192000"/>
              <a:gd name="connsiteY6051" fmla="*/ 6585062 h 6858000"/>
              <a:gd name="connsiteX6052" fmla="*/ 10682315 w 12192000"/>
              <a:gd name="connsiteY6052" fmla="*/ 6444339 h 6858000"/>
              <a:gd name="connsiteX6053" fmla="*/ 10672864 w 12192000"/>
              <a:gd name="connsiteY6053" fmla="*/ 6423824 h 6858000"/>
              <a:gd name="connsiteX6054" fmla="*/ 10672978 w 12192000"/>
              <a:gd name="connsiteY6054" fmla="*/ 6423478 h 6858000"/>
              <a:gd name="connsiteX6055" fmla="*/ 10663182 w 12192000"/>
              <a:gd name="connsiteY6055" fmla="*/ 6414719 h 6858000"/>
              <a:gd name="connsiteX6056" fmla="*/ 10678166 w 12192000"/>
              <a:gd name="connsiteY6056" fmla="*/ 6407804 h 6858000"/>
              <a:gd name="connsiteX6057" fmla="*/ 10771981 w 12192000"/>
              <a:gd name="connsiteY6057" fmla="*/ 6407804 h 6858000"/>
              <a:gd name="connsiteX6058" fmla="*/ 10771981 w 12192000"/>
              <a:gd name="connsiteY6058" fmla="*/ 6407574 h 6858000"/>
              <a:gd name="connsiteX6059" fmla="*/ 10865797 w 12192000"/>
              <a:gd name="connsiteY6059" fmla="*/ 6407919 h 6858000"/>
              <a:gd name="connsiteX6060" fmla="*/ 10886082 w 12192000"/>
              <a:gd name="connsiteY6060" fmla="*/ 6387058 h 6858000"/>
              <a:gd name="connsiteX6061" fmla="*/ 10885390 w 12192000"/>
              <a:gd name="connsiteY6061" fmla="*/ 6311453 h 6858000"/>
              <a:gd name="connsiteX6062" fmla="*/ 10875017 w 12192000"/>
              <a:gd name="connsiteY6062" fmla="*/ 6288633 h 6858000"/>
              <a:gd name="connsiteX6063" fmla="*/ 10833412 w 12192000"/>
              <a:gd name="connsiteY6063" fmla="*/ 6304423 h 6858000"/>
              <a:gd name="connsiteX6064" fmla="*/ 10825919 w 12192000"/>
              <a:gd name="connsiteY6064" fmla="*/ 6312375 h 6858000"/>
              <a:gd name="connsiteX6065" fmla="*/ 10819350 w 12192000"/>
              <a:gd name="connsiteY6065" fmla="*/ 6305690 h 6858000"/>
              <a:gd name="connsiteX6066" fmla="*/ 10792958 w 12192000"/>
              <a:gd name="connsiteY6066" fmla="*/ 6287595 h 6858000"/>
              <a:gd name="connsiteX6067" fmla="*/ 10756422 w 12192000"/>
              <a:gd name="connsiteY6067" fmla="*/ 6287595 h 6858000"/>
              <a:gd name="connsiteX6068" fmla="*/ 10746626 w 12192000"/>
              <a:gd name="connsiteY6068" fmla="*/ 6281603 h 6858000"/>
              <a:gd name="connsiteX6069" fmla="*/ 10756652 w 12192000"/>
              <a:gd name="connsiteY6069" fmla="*/ 6272613 h 6858000"/>
              <a:gd name="connsiteX6070" fmla="*/ 10795724 w 12192000"/>
              <a:gd name="connsiteY6070" fmla="*/ 6272613 h 6858000"/>
              <a:gd name="connsiteX6071" fmla="*/ 10818313 w 12192000"/>
              <a:gd name="connsiteY6071" fmla="*/ 6250139 h 6858000"/>
              <a:gd name="connsiteX6072" fmla="*/ 10818313 w 12192000"/>
              <a:gd name="connsiteY6072" fmla="*/ 6177183 h 6858000"/>
              <a:gd name="connsiteX6073" fmla="*/ 10798720 w 12192000"/>
              <a:gd name="connsiteY6073" fmla="*/ 6157129 h 6858000"/>
              <a:gd name="connsiteX6074" fmla="*/ 10725765 w 12192000"/>
              <a:gd name="connsiteY6074" fmla="*/ 6157129 h 6858000"/>
              <a:gd name="connsiteX6075" fmla="*/ 2353290 w 12192000"/>
              <a:gd name="connsiteY6075" fmla="*/ 6157129 h 6858000"/>
              <a:gd name="connsiteX6076" fmla="*/ 2330471 w 12192000"/>
              <a:gd name="connsiteY6076" fmla="*/ 6179373 h 6858000"/>
              <a:gd name="connsiteX6077" fmla="*/ 2330701 w 12192000"/>
              <a:gd name="connsiteY6077" fmla="*/ 6262817 h 6858000"/>
              <a:gd name="connsiteX6078" fmla="*/ 2322171 w 12192000"/>
              <a:gd name="connsiteY6078" fmla="*/ 6281487 h 6858000"/>
              <a:gd name="connsiteX6079" fmla="*/ 2310185 w 12192000"/>
              <a:gd name="connsiteY6079" fmla="*/ 6262931 h 6858000"/>
              <a:gd name="connsiteX6080" fmla="*/ 2310416 w 12192000"/>
              <a:gd name="connsiteY6080" fmla="*/ 6176953 h 6858000"/>
              <a:gd name="connsiteX6081" fmla="*/ 2282295 w 12192000"/>
              <a:gd name="connsiteY6081" fmla="*/ 6157244 h 6858000"/>
              <a:gd name="connsiteX6082" fmla="*/ 2257400 w 12192000"/>
              <a:gd name="connsiteY6082" fmla="*/ 6177299 h 6858000"/>
              <a:gd name="connsiteX6083" fmla="*/ 2257629 w 12192000"/>
              <a:gd name="connsiteY6083" fmla="*/ 6247604 h 6858000"/>
              <a:gd name="connsiteX6084" fmla="*/ 2277223 w 12192000"/>
              <a:gd name="connsiteY6084" fmla="*/ 6272843 h 6858000"/>
              <a:gd name="connsiteX6085" fmla="*/ 2287481 w 12192000"/>
              <a:gd name="connsiteY6085" fmla="*/ 6281833 h 6858000"/>
              <a:gd name="connsiteX6086" fmla="*/ 2275265 w 12192000"/>
              <a:gd name="connsiteY6086" fmla="*/ 6287710 h 6858000"/>
              <a:gd name="connsiteX6087" fmla="*/ 2257283 w 12192000"/>
              <a:gd name="connsiteY6087" fmla="*/ 6308572 h 6858000"/>
              <a:gd name="connsiteX6088" fmla="*/ 2257400 w 12192000"/>
              <a:gd name="connsiteY6088" fmla="*/ 6519714 h 6858000"/>
              <a:gd name="connsiteX6089" fmla="*/ 2274457 w 12192000"/>
              <a:gd name="connsiteY6089" fmla="*/ 6538501 h 6858000"/>
              <a:gd name="connsiteX6090" fmla="*/ 2287481 w 12192000"/>
              <a:gd name="connsiteY6090" fmla="*/ 6546568 h 6858000"/>
              <a:gd name="connsiteX6091" fmla="*/ 2274226 w 12192000"/>
              <a:gd name="connsiteY6091" fmla="*/ 6559245 h 6858000"/>
              <a:gd name="connsiteX6092" fmla="*/ 2258553 w 12192000"/>
              <a:gd name="connsiteY6092" fmla="*/ 6591171 h 6858000"/>
              <a:gd name="connsiteX6093" fmla="*/ 2292205 w 12192000"/>
              <a:gd name="connsiteY6093" fmla="*/ 6605923 h 6858000"/>
              <a:gd name="connsiteX6094" fmla="*/ 2309840 w 12192000"/>
              <a:gd name="connsiteY6094" fmla="*/ 6585062 h 6858000"/>
              <a:gd name="connsiteX6095" fmla="*/ 2309840 w 12192000"/>
              <a:gd name="connsiteY6095" fmla="*/ 6444339 h 6858000"/>
              <a:gd name="connsiteX6096" fmla="*/ 2300389 w 12192000"/>
              <a:gd name="connsiteY6096" fmla="*/ 6423824 h 6858000"/>
              <a:gd name="connsiteX6097" fmla="*/ 2300503 w 12192000"/>
              <a:gd name="connsiteY6097" fmla="*/ 6423478 h 6858000"/>
              <a:gd name="connsiteX6098" fmla="*/ 2290707 w 12192000"/>
              <a:gd name="connsiteY6098" fmla="*/ 6414719 h 6858000"/>
              <a:gd name="connsiteX6099" fmla="*/ 2305691 w 12192000"/>
              <a:gd name="connsiteY6099" fmla="*/ 6407804 h 6858000"/>
              <a:gd name="connsiteX6100" fmla="*/ 2399506 w 12192000"/>
              <a:gd name="connsiteY6100" fmla="*/ 6407804 h 6858000"/>
              <a:gd name="connsiteX6101" fmla="*/ 2399506 w 12192000"/>
              <a:gd name="connsiteY6101" fmla="*/ 6407574 h 6858000"/>
              <a:gd name="connsiteX6102" fmla="*/ 2493322 w 12192000"/>
              <a:gd name="connsiteY6102" fmla="*/ 6407919 h 6858000"/>
              <a:gd name="connsiteX6103" fmla="*/ 2513607 w 12192000"/>
              <a:gd name="connsiteY6103" fmla="*/ 6387058 h 6858000"/>
              <a:gd name="connsiteX6104" fmla="*/ 2512915 w 12192000"/>
              <a:gd name="connsiteY6104" fmla="*/ 6311453 h 6858000"/>
              <a:gd name="connsiteX6105" fmla="*/ 2502542 w 12192000"/>
              <a:gd name="connsiteY6105" fmla="*/ 6288633 h 6858000"/>
              <a:gd name="connsiteX6106" fmla="*/ 2460937 w 12192000"/>
              <a:gd name="connsiteY6106" fmla="*/ 6304423 h 6858000"/>
              <a:gd name="connsiteX6107" fmla="*/ 2453444 w 12192000"/>
              <a:gd name="connsiteY6107" fmla="*/ 6312375 h 6858000"/>
              <a:gd name="connsiteX6108" fmla="*/ 2446875 w 12192000"/>
              <a:gd name="connsiteY6108" fmla="*/ 6305690 h 6858000"/>
              <a:gd name="connsiteX6109" fmla="*/ 2420483 w 12192000"/>
              <a:gd name="connsiteY6109" fmla="*/ 6287595 h 6858000"/>
              <a:gd name="connsiteX6110" fmla="*/ 2383947 w 12192000"/>
              <a:gd name="connsiteY6110" fmla="*/ 6287595 h 6858000"/>
              <a:gd name="connsiteX6111" fmla="*/ 2374151 w 12192000"/>
              <a:gd name="connsiteY6111" fmla="*/ 6281603 h 6858000"/>
              <a:gd name="connsiteX6112" fmla="*/ 2384177 w 12192000"/>
              <a:gd name="connsiteY6112" fmla="*/ 6272613 h 6858000"/>
              <a:gd name="connsiteX6113" fmla="*/ 2423249 w 12192000"/>
              <a:gd name="connsiteY6113" fmla="*/ 6272613 h 6858000"/>
              <a:gd name="connsiteX6114" fmla="*/ 2445838 w 12192000"/>
              <a:gd name="connsiteY6114" fmla="*/ 6250139 h 6858000"/>
              <a:gd name="connsiteX6115" fmla="*/ 2445838 w 12192000"/>
              <a:gd name="connsiteY6115" fmla="*/ 6177183 h 6858000"/>
              <a:gd name="connsiteX6116" fmla="*/ 2426245 w 12192000"/>
              <a:gd name="connsiteY6116" fmla="*/ 6157129 h 6858000"/>
              <a:gd name="connsiteX6117" fmla="*/ 2353290 w 12192000"/>
              <a:gd name="connsiteY6117" fmla="*/ 6157129 h 6858000"/>
              <a:gd name="connsiteX6118" fmla="*/ 8647762 w 12192000"/>
              <a:gd name="connsiteY6118" fmla="*/ 6157015 h 6858000"/>
              <a:gd name="connsiteX6119" fmla="*/ 8543574 w 12192000"/>
              <a:gd name="connsiteY6119" fmla="*/ 6157476 h 6858000"/>
              <a:gd name="connsiteX6120" fmla="*/ 8439385 w 12192000"/>
              <a:gd name="connsiteY6120" fmla="*/ 6157244 h 6858000"/>
              <a:gd name="connsiteX6121" fmla="*/ 8418295 w 12192000"/>
              <a:gd name="connsiteY6121" fmla="*/ 6178336 h 6858000"/>
              <a:gd name="connsiteX6122" fmla="*/ 8418295 w 12192000"/>
              <a:gd name="connsiteY6122" fmla="*/ 6253827 h 6858000"/>
              <a:gd name="connsiteX6123" fmla="*/ 8446762 w 12192000"/>
              <a:gd name="connsiteY6123" fmla="*/ 6272497 h 6858000"/>
              <a:gd name="connsiteX6124" fmla="*/ 8471311 w 12192000"/>
              <a:gd name="connsiteY6124" fmla="*/ 6252675 h 6858000"/>
              <a:gd name="connsiteX6125" fmla="*/ 8471311 w 12192000"/>
              <a:gd name="connsiteY6125" fmla="*/ 6187672 h 6858000"/>
              <a:gd name="connsiteX6126" fmla="*/ 8479378 w 12192000"/>
              <a:gd name="connsiteY6126" fmla="*/ 6174187 h 6858000"/>
              <a:gd name="connsiteX6127" fmla="*/ 8486294 w 12192000"/>
              <a:gd name="connsiteY6127" fmla="*/ 6185251 h 6858000"/>
              <a:gd name="connsiteX6128" fmla="*/ 8509344 w 12192000"/>
              <a:gd name="connsiteY6128" fmla="*/ 6204960 h 6858000"/>
              <a:gd name="connsiteX6129" fmla="*/ 8647417 w 12192000"/>
              <a:gd name="connsiteY6129" fmla="*/ 6204960 h 6858000"/>
              <a:gd name="connsiteX6130" fmla="*/ 8669776 w 12192000"/>
              <a:gd name="connsiteY6130" fmla="*/ 6183061 h 6858000"/>
              <a:gd name="connsiteX6131" fmla="*/ 8647762 w 12192000"/>
              <a:gd name="connsiteY6131" fmla="*/ 6157015 h 6858000"/>
              <a:gd name="connsiteX6132" fmla="*/ 275287 w 12192000"/>
              <a:gd name="connsiteY6132" fmla="*/ 6157015 h 6858000"/>
              <a:gd name="connsiteX6133" fmla="*/ 171099 w 12192000"/>
              <a:gd name="connsiteY6133" fmla="*/ 6157476 h 6858000"/>
              <a:gd name="connsiteX6134" fmla="*/ 66910 w 12192000"/>
              <a:gd name="connsiteY6134" fmla="*/ 6157244 h 6858000"/>
              <a:gd name="connsiteX6135" fmla="*/ 45820 w 12192000"/>
              <a:gd name="connsiteY6135" fmla="*/ 6178336 h 6858000"/>
              <a:gd name="connsiteX6136" fmla="*/ 45820 w 12192000"/>
              <a:gd name="connsiteY6136" fmla="*/ 6253827 h 6858000"/>
              <a:gd name="connsiteX6137" fmla="*/ 74287 w 12192000"/>
              <a:gd name="connsiteY6137" fmla="*/ 6272497 h 6858000"/>
              <a:gd name="connsiteX6138" fmla="*/ 98836 w 12192000"/>
              <a:gd name="connsiteY6138" fmla="*/ 6252675 h 6858000"/>
              <a:gd name="connsiteX6139" fmla="*/ 98836 w 12192000"/>
              <a:gd name="connsiteY6139" fmla="*/ 6187672 h 6858000"/>
              <a:gd name="connsiteX6140" fmla="*/ 106903 w 12192000"/>
              <a:gd name="connsiteY6140" fmla="*/ 6174187 h 6858000"/>
              <a:gd name="connsiteX6141" fmla="*/ 113819 w 12192000"/>
              <a:gd name="connsiteY6141" fmla="*/ 6185251 h 6858000"/>
              <a:gd name="connsiteX6142" fmla="*/ 136869 w 12192000"/>
              <a:gd name="connsiteY6142" fmla="*/ 6204960 h 6858000"/>
              <a:gd name="connsiteX6143" fmla="*/ 274942 w 12192000"/>
              <a:gd name="connsiteY6143" fmla="*/ 6204960 h 6858000"/>
              <a:gd name="connsiteX6144" fmla="*/ 297301 w 12192000"/>
              <a:gd name="connsiteY6144" fmla="*/ 6183061 h 6858000"/>
              <a:gd name="connsiteX6145" fmla="*/ 275287 w 12192000"/>
              <a:gd name="connsiteY6145" fmla="*/ 6157015 h 6858000"/>
              <a:gd name="connsiteX6146" fmla="*/ 7908879 w 12192000"/>
              <a:gd name="connsiteY6146" fmla="*/ 6156900 h 6858000"/>
              <a:gd name="connsiteX6147" fmla="*/ 7841341 w 12192000"/>
              <a:gd name="connsiteY6147" fmla="*/ 6157476 h 6858000"/>
              <a:gd name="connsiteX6148" fmla="*/ 7818982 w 12192000"/>
              <a:gd name="connsiteY6148" fmla="*/ 6169808 h 6858000"/>
              <a:gd name="connsiteX6149" fmla="*/ 7819097 w 12192000"/>
              <a:gd name="connsiteY6149" fmla="*/ 6169693 h 6858000"/>
              <a:gd name="connsiteX6150" fmla="*/ 7833849 w 12192000"/>
              <a:gd name="connsiteY6150" fmla="*/ 6204269 h 6858000"/>
              <a:gd name="connsiteX6151" fmla="*/ 7841802 w 12192000"/>
              <a:gd name="connsiteY6151" fmla="*/ 6212221 h 6858000"/>
              <a:gd name="connsiteX6152" fmla="*/ 7835233 w 12192000"/>
              <a:gd name="connsiteY6152" fmla="*/ 6218906 h 6858000"/>
              <a:gd name="connsiteX6153" fmla="*/ 7818176 w 12192000"/>
              <a:gd name="connsiteY6153" fmla="*/ 6245874 h 6858000"/>
              <a:gd name="connsiteX6154" fmla="*/ 7817945 w 12192000"/>
              <a:gd name="connsiteY6154" fmla="*/ 6321134 h 6858000"/>
              <a:gd name="connsiteX6155" fmla="*/ 7837076 w 12192000"/>
              <a:gd name="connsiteY6155" fmla="*/ 6339921 h 6858000"/>
              <a:gd name="connsiteX6156" fmla="*/ 7917639 w 12192000"/>
              <a:gd name="connsiteY6156" fmla="*/ 6339921 h 6858000"/>
              <a:gd name="connsiteX6157" fmla="*/ 7934003 w 12192000"/>
              <a:gd name="connsiteY6157" fmla="*/ 6323785 h 6858000"/>
              <a:gd name="connsiteX6158" fmla="*/ 7933772 w 12192000"/>
              <a:gd name="connsiteY6158" fmla="*/ 6248524 h 6858000"/>
              <a:gd name="connsiteX6159" fmla="*/ 7934119 w 12192000"/>
              <a:gd name="connsiteY6159" fmla="*/ 6183638 h 6858000"/>
              <a:gd name="connsiteX6160" fmla="*/ 7908879 w 12192000"/>
              <a:gd name="connsiteY6160" fmla="*/ 6156900 h 6858000"/>
              <a:gd name="connsiteX6161" fmla="*/ 7036187 w 12192000"/>
              <a:gd name="connsiteY6161" fmla="*/ 6156900 h 6858000"/>
              <a:gd name="connsiteX6162" fmla="*/ 7010025 w 12192000"/>
              <a:gd name="connsiteY6162" fmla="*/ 6181102 h 6858000"/>
              <a:gd name="connsiteX6163" fmla="*/ 7010371 w 12192000"/>
              <a:gd name="connsiteY6163" fmla="*/ 6251405 h 6858000"/>
              <a:gd name="connsiteX6164" fmla="*/ 7026160 w 12192000"/>
              <a:gd name="connsiteY6164" fmla="*/ 6272382 h 6858000"/>
              <a:gd name="connsiteX6165" fmla="*/ 7035956 w 12192000"/>
              <a:gd name="connsiteY6165" fmla="*/ 6281717 h 6858000"/>
              <a:gd name="connsiteX6166" fmla="*/ 7023970 w 12192000"/>
              <a:gd name="connsiteY6166" fmla="*/ 6287595 h 6858000"/>
              <a:gd name="connsiteX6167" fmla="*/ 7010371 w 12192000"/>
              <a:gd name="connsiteY6167" fmla="*/ 6304538 h 6858000"/>
              <a:gd name="connsiteX6168" fmla="*/ 7010371 w 12192000"/>
              <a:gd name="connsiteY6168" fmla="*/ 6520866 h 6858000"/>
              <a:gd name="connsiteX6169" fmla="*/ 7023624 w 12192000"/>
              <a:gd name="connsiteY6169" fmla="*/ 6538040 h 6858000"/>
              <a:gd name="connsiteX6170" fmla="*/ 7036532 w 12192000"/>
              <a:gd name="connsiteY6170" fmla="*/ 6549219 h 6858000"/>
              <a:gd name="connsiteX6171" fmla="*/ 7024778 w 12192000"/>
              <a:gd name="connsiteY6171" fmla="*/ 6559015 h 6858000"/>
              <a:gd name="connsiteX6172" fmla="*/ 7011062 w 12192000"/>
              <a:gd name="connsiteY6172" fmla="*/ 6590364 h 6858000"/>
              <a:gd name="connsiteX6173" fmla="*/ 7041835 w 12192000"/>
              <a:gd name="connsiteY6173" fmla="*/ 6605923 h 6858000"/>
              <a:gd name="connsiteX6174" fmla="*/ 7062925 w 12192000"/>
              <a:gd name="connsiteY6174" fmla="*/ 6587714 h 6858000"/>
              <a:gd name="connsiteX6175" fmla="*/ 7062695 w 12192000"/>
              <a:gd name="connsiteY6175" fmla="*/ 6439153 h 6858000"/>
              <a:gd name="connsiteX6176" fmla="*/ 7051169 w 12192000"/>
              <a:gd name="connsiteY6176" fmla="*/ 6423248 h 6858000"/>
              <a:gd name="connsiteX6177" fmla="*/ 7037455 w 12192000"/>
              <a:gd name="connsiteY6177" fmla="*/ 6416332 h 6858000"/>
              <a:gd name="connsiteX6178" fmla="*/ 7053128 w 12192000"/>
              <a:gd name="connsiteY6178" fmla="*/ 6407804 h 6858000"/>
              <a:gd name="connsiteX6179" fmla="*/ 7146713 w 12192000"/>
              <a:gd name="connsiteY6179" fmla="*/ 6407804 h 6858000"/>
              <a:gd name="connsiteX6180" fmla="*/ 7240529 w 12192000"/>
              <a:gd name="connsiteY6180" fmla="*/ 6407919 h 6858000"/>
              <a:gd name="connsiteX6181" fmla="*/ 7260815 w 12192000"/>
              <a:gd name="connsiteY6181" fmla="*/ 6388095 h 6858000"/>
              <a:gd name="connsiteX6182" fmla="*/ 7260469 w 12192000"/>
              <a:gd name="connsiteY6182" fmla="*/ 6309955 h 6858000"/>
              <a:gd name="connsiteX6183" fmla="*/ 7247675 w 12192000"/>
              <a:gd name="connsiteY6183" fmla="*/ 6288402 h 6858000"/>
              <a:gd name="connsiteX6184" fmla="*/ 7213445 w 12192000"/>
              <a:gd name="connsiteY6184" fmla="*/ 6304077 h 6858000"/>
              <a:gd name="connsiteX6185" fmla="*/ 7203764 w 12192000"/>
              <a:gd name="connsiteY6185" fmla="*/ 6313527 h 6858000"/>
              <a:gd name="connsiteX6186" fmla="*/ 7193276 w 12192000"/>
              <a:gd name="connsiteY6186" fmla="*/ 6304884 h 6858000"/>
              <a:gd name="connsiteX6187" fmla="*/ 7170111 w 12192000"/>
              <a:gd name="connsiteY6187" fmla="*/ 6287826 h 6858000"/>
              <a:gd name="connsiteX6188" fmla="*/ 7133575 w 12192000"/>
              <a:gd name="connsiteY6188" fmla="*/ 6287826 h 6858000"/>
              <a:gd name="connsiteX6189" fmla="*/ 7120436 w 12192000"/>
              <a:gd name="connsiteY6189" fmla="*/ 6280334 h 6858000"/>
              <a:gd name="connsiteX6190" fmla="*/ 7134266 w 12192000"/>
              <a:gd name="connsiteY6190" fmla="*/ 6272382 h 6858000"/>
              <a:gd name="connsiteX6191" fmla="*/ 7175988 w 12192000"/>
              <a:gd name="connsiteY6191" fmla="*/ 6272382 h 6858000"/>
              <a:gd name="connsiteX6192" fmla="*/ 7193045 w 12192000"/>
              <a:gd name="connsiteY6192" fmla="*/ 6256017 h 6858000"/>
              <a:gd name="connsiteX6193" fmla="*/ 7193045 w 12192000"/>
              <a:gd name="connsiteY6193" fmla="*/ 6175224 h 6858000"/>
              <a:gd name="connsiteX6194" fmla="*/ 7175066 w 12192000"/>
              <a:gd name="connsiteY6194" fmla="*/ 6157244 h 6858000"/>
              <a:gd name="connsiteX6195" fmla="*/ 7096925 w 12192000"/>
              <a:gd name="connsiteY6195" fmla="*/ 6157244 h 6858000"/>
              <a:gd name="connsiteX6196" fmla="*/ 7077908 w 12192000"/>
              <a:gd name="connsiteY6196" fmla="*/ 6176953 h 6858000"/>
              <a:gd name="connsiteX6197" fmla="*/ 7077908 w 12192000"/>
              <a:gd name="connsiteY6197" fmla="*/ 6260281 h 6858000"/>
              <a:gd name="connsiteX6198" fmla="*/ 7070071 w 12192000"/>
              <a:gd name="connsiteY6198" fmla="*/ 6280450 h 6858000"/>
              <a:gd name="connsiteX6199" fmla="*/ 7062810 w 12192000"/>
              <a:gd name="connsiteY6199" fmla="*/ 6261203 h 6858000"/>
              <a:gd name="connsiteX6200" fmla="*/ 7063041 w 12192000"/>
              <a:gd name="connsiteY6200" fmla="*/ 6180411 h 6858000"/>
              <a:gd name="connsiteX6201" fmla="*/ 7036187 w 12192000"/>
              <a:gd name="connsiteY6201" fmla="*/ 6156900 h 6858000"/>
              <a:gd name="connsiteX6202" fmla="*/ 4287990 w 12192000"/>
              <a:gd name="connsiteY6202" fmla="*/ 6156900 h 6858000"/>
              <a:gd name="connsiteX6203" fmla="*/ 4212384 w 12192000"/>
              <a:gd name="connsiteY6203" fmla="*/ 6157244 h 6858000"/>
              <a:gd name="connsiteX6204" fmla="*/ 4193943 w 12192000"/>
              <a:gd name="connsiteY6204" fmla="*/ 6172343 h 6858000"/>
              <a:gd name="connsiteX6205" fmla="*/ 4193830 w 12192000"/>
              <a:gd name="connsiteY6205" fmla="*/ 6172113 h 6858000"/>
              <a:gd name="connsiteX6206" fmla="*/ 4207314 w 12192000"/>
              <a:gd name="connsiteY6206" fmla="*/ 6204038 h 6858000"/>
              <a:gd name="connsiteX6207" fmla="*/ 4219417 w 12192000"/>
              <a:gd name="connsiteY6207" fmla="*/ 6213604 h 6858000"/>
              <a:gd name="connsiteX6208" fmla="*/ 4209388 w 12192000"/>
              <a:gd name="connsiteY6208" fmla="*/ 6224898 h 6858000"/>
              <a:gd name="connsiteX6209" fmla="*/ 4193254 w 12192000"/>
              <a:gd name="connsiteY6209" fmla="*/ 6244491 h 6858000"/>
              <a:gd name="connsiteX6210" fmla="*/ 4193254 w 12192000"/>
              <a:gd name="connsiteY6210" fmla="*/ 6320097 h 6858000"/>
              <a:gd name="connsiteX6211" fmla="*/ 4211924 w 12192000"/>
              <a:gd name="connsiteY6211" fmla="*/ 6340035 h 6858000"/>
              <a:gd name="connsiteX6212" fmla="*/ 4290182 w 12192000"/>
              <a:gd name="connsiteY6212" fmla="*/ 6340035 h 6858000"/>
              <a:gd name="connsiteX6213" fmla="*/ 4308390 w 12192000"/>
              <a:gd name="connsiteY6213" fmla="*/ 6322286 h 6858000"/>
              <a:gd name="connsiteX6214" fmla="*/ 4308160 w 12192000"/>
              <a:gd name="connsiteY6214" fmla="*/ 6249331 h 6858000"/>
              <a:gd name="connsiteX6215" fmla="*/ 4308390 w 12192000"/>
              <a:gd name="connsiteY6215" fmla="*/ 6249331 h 6858000"/>
              <a:gd name="connsiteX6216" fmla="*/ 4308506 w 12192000"/>
              <a:gd name="connsiteY6216" fmla="*/ 6178912 h 6858000"/>
              <a:gd name="connsiteX6217" fmla="*/ 4287990 w 12192000"/>
              <a:gd name="connsiteY6217" fmla="*/ 6156900 h 6858000"/>
              <a:gd name="connsiteX6218" fmla="*/ 4151647 w 12192000"/>
              <a:gd name="connsiteY6218" fmla="*/ 6156900 h 6858000"/>
              <a:gd name="connsiteX6219" fmla="*/ 4076157 w 12192000"/>
              <a:gd name="connsiteY6219" fmla="*/ 6157015 h 6858000"/>
              <a:gd name="connsiteX6220" fmla="*/ 4057601 w 12192000"/>
              <a:gd name="connsiteY6220" fmla="*/ 6175455 h 6858000"/>
              <a:gd name="connsiteX6221" fmla="*/ 4057601 w 12192000"/>
              <a:gd name="connsiteY6221" fmla="*/ 6175340 h 6858000"/>
              <a:gd name="connsiteX6222" fmla="*/ 4062211 w 12192000"/>
              <a:gd name="connsiteY6222" fmla="*/ 6201732 h 6858000"/>
              <a:gd name="connsiteX6223" fmla="*/ 4109466 w 12192000"/>
              <a:gd name="connsiteY6223" fmla="*/ 6199657 h 6858000"/>
              <a:gd name="connsiteX6224" fmla="*/ 4124218 w 12192000"/>
              <a:gd name="connsiteY6224" fmla="*/ 6197468 h 6858000"/>
              <a:gd name="connsiteX6225" fmla="*/ 4148651 w 12192000"/>
              <a:gd name="connsiteY6225" fmla="*/ 6203462 h 6858000"/>
              <a:gd name="connsiteX6226" fmla="*/ 4178847 w 12192000"/>
              <a:gd name="connsiteY6226" fmla="*/ 6182370 h 6858000"/>
              <a:gd name="connsiteX6227" fmla="*/ 4151647 w 12192000"/>
              <a:gd name="connsiteY6227" fmla="*/ 6156900 h 6858000"/>
              <a:gd name="connsiteX6228" fmla="*/ 4026136 w 12192000"/>
              <a:gd name="connsiteY6228" fmla="*/ 6156900 h 6858000"/>
              <a:gd name="connsiteX6229" fmla="*/ 3943270 w 12192000"/>
              <a:gd name="connsiteY6229" fmla="*/ 6157244 h 6858000"/>
              <a:gd name="connsiteX6230" fmla="*/ 3927482 w 12192000"/>
              <a:gd name="connsiteY6230" fmla="*/ 6166465 h 6858000"/>
              <a:gd name="connsiteX6231" fmla="*/ 3927366 w 12192000"/>
              <a:gd name="connsiteY6231" fmla="*/ 6166465 h 6858000"/>
              <a:gd name="connsiteX6232" fmla="*/ 3955372 w 12192000"/>
              <a:gd name="connsiteY6232" fmla="*/ 6204269 h 6858000"/>
              <a:gd name="connsiteX6233" fmla="*/ 3983839 w 12192000"/>
              <a:gd name="connsiteY6233" fmla="*/ 6204269 h 6858000"/>
              <a:gd name="connsiteX6234" fmla="*/ 4025330 w 12192000"/>
              <a:gd name="connsiteY6234" fmla="*/ 6204499 h 6858000"/>
              <a:gd name="connsiteX6235" fmla="*/ 4042156 w 12192000"/>
              <a:gd name="connsiteY6235" fmla="*/ 6183983 h 6858000"/>
              <a:gd name="connsiteX6236" fmla="*/ 4026136 w 12192000"/>
              <a:gd name="connsiteY6236" fmla="*/ 6156900 h 6858000"/>
              <a:gd name="connsiteX6237" fmla="*/ 7447524 w 12192000"/>
              <a:gd name="connsiteY6237" fmla="*/ 6156785 h 6858000"/>
              <a:gd name="connsiteX6238" fmla="*/ 7340913 w 12192000"/>
              <a:gd name="connsiteY6238" fmla="*/ 6157244 h 6858000"/>
              <a:gd name="connsiteX6239" fmla="*/ 7231656 w 12192000"/>
              <a:gd name="connsiteY6239" fmla="*/ 6157015 h 6858000"/>
              <a:gd name="connsiteX6240" fmla="*/ 7213676 w 12192000"/>
              <a:gd name="connsiteY6240" fmla="*/ 6175109 h 6858000"/>
              <a:gd name="connsiteX6241" fmla="*/ 7213560 w 12192000"/>
              <a:gd name="connsiteY6241" fmla="*/ 6253134 h 6858000"/>
              <a:gd name="connsiteX6242" fmla="*/ 7235574 w 12192000"/>
              <a:gd name="connsiteY6242" fmla="*/ 6272382 h 6858000"/>
              <a:gd name="connsiteX6243" fmla="*/ 7261275 w 12192000"/>
              <a:gd name="connsiteY6243" fmla="*/ 6253366 h 6858000"/>
              <a:gd name="connsiteX6244" fmla="*/ 7261505 w 12192000"/>
              <a:gd name="connsiteY6244" fmla="*/ 6188363 h 6858000"/>
              <a:gd name="connsiteX6245" fmla="*/ 7272454 w 12192000"/>
              <a:gd name="connsiteY6245" fmla="*/ 6173611 h 6858000"/>
              <a:gd name="connsiteX6246" fmla="*/ 7272454 w 12192000"/>
              <a:gd name="connsiteY6246" fmla="*/ 6173496 h 6858000"/>
              <a:gd name="connsiteX6247" fmla="*/ 7281445 w 12192000"/>
              <a:gd name="connsiteY6247" fmla="*/ 6186634 h 6858000"/>
              <a:gd name="connsiteX6248" fmla="*/ 7299539 w 12192000"/>
              <a:gd name="connsiteY6248" fmla="*/ 6204384 h 6858000"/>
              <a:gd name="connsiteX6249" fmla="*/ 7447753 w 12192000"/>
              <a:gd name="connsiteY6249" fmla="*/ 6204613 h 6858000"/>
              <a:gd name="connsiteX6250" fmla="*/ 7464235 w 12192000"/>
              <a:gd name="connsiteY6250" fmla="*/ 6180757 h 6858000"/>
              <a:gd name="connsiteX6251" fmla="*/ 7447524 w 12192000"/>
              <a:gd name="connsiteY6251" fmla="*/ 6156785 h 6858000"/>
              <a:gd name="connsiteX6252" fmla="*/ 4622339 w 12192000"/>
              <a:gd name="connsiteY6252" fmla="*/ 6156785 h 6858000"/>
              <a:gd name="connsiteX6253" fmla="*/ 4594908 w 12192000"/>
              <a:gd name="connsiteY6253" fmla="*/ 6176377 h 6858000"/>
              <a:gd name="connsiteX6254" fmla="*/ 4595254 w 12192000"/>
              <a:gd name="connsiteY6254" fmla="*/ 6254518 h 6858000"/>
              <a:gd name="connsiteX6255" fmla="*/ 4610121 w 12192000"/>
              <a:gd name="connsiteY6255" fmla="*/ 6272382 h 6858000"/>
              <a:gd name="connsiteX6256" fmla="*/ 4620149 w 12192000"/>
              <a:gd name="connsiteY6256" fmla="*/ 6281487 h 6858000"/>
              <a:gd name="connsiteX6257" fmla="*/ 4610583 w 12192000"/>
              <a:gd name="connsiteY6257" fmla="*/ 6287595 h 6858000"/>
              <a:gd name="connsiteX6258" fmla="*/ 4595140 w 12192000"/>
              <a:gd name="connsiteY6258" fmla="*/ 6304423 h 6858000"/>
              <a:gd name="connsiteX6259" fmla="*/ 4595140 w 12192000"/>
              <a:gd name="connsiteY6259" fmla="*/ 6520751 h 6858000"/>
              <a:gd name="connsiteX6260" fmla="*/ 4609777 w 12192000"/>
              <a:gd name="connsiteY6260" fmla="*/ 6538385 h 6858000"/>
              <a:gd name="connsiteX6261" fmla="*/ 4620725 w 12192000"/>
              <a:gd name="connsiteY6261" fmla="*/ 6546453 h 6858000"/>
              <a:gd name="connsiteX6262" fmla="*/ 4613809 w 12192000"/>
              <a:gd name="connsiteY6262" fmla="*/ 6558209 h 6858000"/>
              <a:gd name="connsiteX6263" fmla="*/ 4595254 w 12192000"/>
              <a:gd name="connsiteY6263" fmla="*/ 6588059 h 6858000"/>
              <a:gd name="connsiteX6264" fmla="*/ 4618189 w 12192000"/>
              <a:gd name="connsiteY6264" fmla="*/ 6605807 h 6858000"/>
              <a:gd name="connsiteX6265" fmla="*/ 4647578 w 12192000"/>
              <a:gd name="connsiteY6265" fmla="*/ 6589327 h 6858000"/>
              <a:gd name="connsiteX6266" fmla="*/ 4647578 w 12192000"/>
              <a:gd name="connsiteY6266" fmla="*/ 6438116 h 6858000"/>
              <a:gd name="connsiteX6267" fmla="*/ 4635594 w 12192000"/>
              <a:gd name="connsiteY6267" fmla="*/ 6423248 h 6858000"/>
              <a:gd name="connsiteX6268" fmla="*/ 4622915 w 12192000"/>
              <a:gd name="connsiteY6268" fmla="*/ 6415065 h 6858000"/>
              <a:gd name="connsiteX6269" fmla="*/ 4637553 w 12192000"/>
              <a:gd name="connsiteY6269" fmla="*/ 6407919 h 6858000"/>
              <a:gd name="connsiteX6270" fmla="*/ 4637667 w 12192000"/>
              <a:gd name="connsiteY6270" fmla="*/ 6408035 h 6858000"/>
              <a:gd name="connsiteX6271" fmla="*/ 4734133 w 12192000"/>
              <a:gd name="connsiteY6271" fmla="*/ 6408035 h 6858000"/>
              <a:gd name="connsiteX6272" fmla="*/ 4827949 w 12192000"/>
              <a:gd name="connsiteY6272" fmla="*/ 6408265 h 6858000"/>
              <a:gd name="connsiteX6273" fmla="*/ 4846044 w 12192000"/>
              <a:gd name="connsiteY6273" fmla="*/ 6390286 h 6858000"/>
              <a:gd name="connsiteX6274" fmla="*/ 4845582 w 12192000"/>
              <a:gd name="connsiteY6274" fmla="*/ 6309494 h 6858000"/>
              <a:gd name="connsiteX6275" fmla="*/ 4835326 w 12192000"/>
              <a:gd name="connsiteY6275" fmla="*/ 6288748 h 6858000"/>
              <a:gd name="connsiteX6276" fmla="*/ 4798675 w 12192000"/>
              <a:gd name="connsiteY6276" fmla="*/ 6302925 h 6858000"/>
              <a:gd name="connsiteX6277" fmla="*/ 4789341 w 12192000"/>
              <a:gd name="connsiteY6277" fmla="*/ 6312951 h 6858000"/>
              <a:gd name="connsiteX6278" fmla="*/ 4781386 w 12192000"/>
              <a:gd name="connsiteY6278" fmla="*/ 6307880 h 6858000"/>
              <a:gd name="connsiteX6279" fmla="*/ 4745428 w 12192000"/>
              <a:gd name="connsiteY6279" fmla="*/ 6288057 h 6858000"/>
              <a:gd name="connsiteX6280" fmla="*/ 4719381 w 12192000"/>
              <a:gd name="connsiteY6280" fmla="*/ 6287826 h 6858000"/>
              <a:gd name="connsiteX6281" fmla="*/ 4706819 w 12192000"/>
              <a:gd name="connsiteY6281" fmla="*/ 6282409 h 6858000"/>
              <a:gd name="connsiteX6282" fmla="*/ 4719381 w 12192000"/>
              <a:gd name="connsiteY6282" fmla="*/ 6272843 h 6858000"/>
              <a:gd name="connsiteX6283" fmla="*/ 4755800 w 12192000"/>
              <a:gd name="connsiteY6283" fmla="*/ 6272613 h 6858000"/>
              <a:gd name="connsiteX6284" fmla="*/ 4778966 w 12192000"/>
              <a:gd name="connsiteY6284" fmla="*/ 6250600 h 6858000"/>
              <a:gd name="connsiteX6285" fmla="*/ 4778852 w 12192000"/>
              <a:gd name="connsiteY6285" fmla="*/ 6177645 h 6858000"/>
              <a:gd name="connsiteX6286" fmla="*/ 4759604 w 12192000"/>
              <a:gd name="connsiteY6286" fmla="*/ 6157244 h 6858000"/>
              <a:gd name="connsiteX6287" fmla="*/ 4683999 w 12192000"/>
              <a:gd name="connsiteY6287" fmla="*/ 6157244 h 6858000"/>
              <a:gd name="connsiteX6288" fmla="*/ 4662905 w 12192000"/>
              <a:gd name="connsiteY6288" fmla="*/ 6179028 h 6858000"/>
              <a:gd name="connsiteX6289" fmla="*/ 4662905 w 12192000"/>
              <a:gd name="connsiteY6289" fmla="*/ 6265007 h 6858000"/>
              <a:gd name="connsiteX6290" fmla="*/ 4654493 w 12192000"/>
              <a:gd name="connsiteY6290" fmla="*/ 6280796 h 6858000"/>
              <a:gd name="connsiteX6291" fmla="*/ 4647693 w 12192000"/>
              <a:gd name="connsiteY6291" fmla="*/ 6264200 h 6858000"/>
              <a:gd name="connsiteX6292" fmla="*/ 4647809 w 12192000"/>
              <a:gd name="connsiteY6292" fmla="*/ 6175570 h 6858000"/>
              <a:gd name="connsiteX6293" fmla="*/ 4622339 w 12192000"/>
              <a:gd name="connsiteY6293" fmla="*/ 6156785 h 6858000"/>
              <a:gd name="connsiteX6294" fmla="*/ 11317126 w 12192000"/>
              <a:gd name="connsiteY6294" fmla="*/ 6156668 h 6858000"/>
              <a:gd name="connsiteX6295" fmla="*/ 11302488 w 12192000"/>
              <a:gd name="connsiteY6295" fmla="*/ 6171882 h 6858000"/>
              <a:gd name="connsiteX6296" fmla="*/ 11302488 w 12192000"/>
              <a:gd name="connsiteY6296" fmla="*/ 6171998 h 6858000"/>
              <a:gd name="connsiteX6297" fmla="*/ 11307790 w 12192000"/>
              <a:gd name="connsiteY6297" fmla="*/ 6202308 h 6858000"/>
              <a:gd name="connsiteX6298" fmla="*/ 11347668 w 12192000"/>
              <a:gd name="connsiteY6298" fmla="*/ 6200464 h 6858000"/>
              <a:gd name="connsiteX6299" fmla="*/ 11371525 w 12192000"/>
              <a:gd name="connsiteY6299" fmla="*/ 6199888 h 6858000"/>
              <a:gd name="connsiteX6300" fmla="*/ 11413362 w 12192000"/>
              <a:gd name="connsiteY6300" fmla="*/ 6201503 h 6858000"/>
              <a:gd name="connsiteX6301" fmla="*/ 11417050 w 12192000"/>
              <a:gd name="connsiteY6301" fmla="*/ 6172574 h 6858000"/>
              <a:gd name="connsiteX6302" fmla="*/ 11399992 w 12192000"/>
              <a:gd name="connsiteY6302" fmla="*/ 6156900 h 6858000"/>
              <a:gd name="connsiteX6303" fmla="*/ 11361152 w 12192000"/>
              <a:gd name="connsiteY6303" fmla="*/ 6156900 h 6858000"/>
              <a:gd name="connsiteX6304" fmla="*/ 11317126 w 12192000"/>
              <a:gd name="connsiteY6304" fmla="*/ 6156668 h 6858000"/>
              <a:gd name="connsiteX6305" fmla="*/ 5028374 w 12192000"/>
              <a:gd name="connsiteY6305" fmla="*/ 6156668 h 6858000"/>
              <a:gd name="connsiteX6306" fmla="*/ 4924299 w 12192000"/>
              <a:gd name="connsiteY6306" fmla="*/ 6157015 h 6858000"/>
              <a:gd name="connsiteX6307" fmla="*/ 4924299 w 12192000"/>
              <a:gd name="connsiteY6307" fmla="*/ 6157244 h 6858000"/>
              <a:gd name="connsiteX6308" fmla="*/ 4817691 w 12192000"/>
              <a:gd name="connsiteY6308" fmla="*/ 6157244 h 6858000"/>
              <a:gd name="connsiteX6309" fmla="*/ 4798561 w 12192000"/>
              <a:gd name="connsiteY6309" fmla="*/ 6171998 h 6858000"/>
              <a:gd name="connsiteX6310" fmla="*/ 4798788 w 12192000"/>
              <a:gd name="connsiteY6310" fmla="*/ 6257746 h 6858000"/>
              <a:gd name="connsiteX6311" fmla="*/ 4825760 w 12192000"/>
              <a:gd name="connsiteY6311" fmla="*/ 6272267 h 6858000"/>
              <a:gd name="connsiteX6312" fmla="*/ 4845698 w 12192000"/>
              <a:gd name="connsiteY6312" fmla="*/ 6256478 h 6858000"/>
              <a:gd name="connsiteX6313" fmla="*/ 4845698 w 12192000"/>
              <a:gd name="connsiteY6313" fmla="*/ 6188824 h 6858000"/>
              <a:gd name="connsiteX6314" fmla="*/ 4855610 w 12192000"/>
              <a:gd name="connsiteY6314" fmla="*/ 6173611 h 6858000"/>
              <a:gd name="connsiteX6315" fmla="*/ 4855726 w 12192000"/>
              <a:gd name="connsiteY6315" fmla="*/ 6173496 h 6858000"/>
              <a:gd name="connsiteX6316" fmla="*/ 4866212 w 12192000"/>
              <a:gd name="connsiteY6316" fmla="*/ 6186865 h 6858000"/>
              <a:gd name="connsiteX6317" fmla="*/ 4886150 w 12192000"/>
              <a:gd name="connsiteY6317" fmla="*/ 6204499 h 6858000"/>
              <a:gd name="connsiteX6318" fmla="*/ 5029180 w 12192000"/>
              <a:gd name="connsiteY6318" fmla="*/ 6204728 h 6858000"/>
              <a:gd name="connsiteX6319" fmla="*/ 5049350 w 12192000"/>
              <a:gd name="connsiteY6319" fmla="*/ 6180757 h 6858000"/>
              <a:gd name="connsiteX6320" fmla="*/ 5028374 w 12192000"/>
              <a:gd name="connsiteY6320" fmla="*/ 6156668 h 6858000"/>
              <a:gd name="connsiteX6321" fmla="*/ 2944651 w 12192000"/>
              <a:gd name="connsiteY6321" fmla="*/ 6156668 h 6858000"/>
              <a:gd name="connsiteX6322" fmla="*/ 2930013 w 12192000"/>
              <a:gd name="connsiteY6322" fmla="*/ 6171882 h 6858000"/>
              <a:gd name="connsiteX6323" fmla="*/ 2930013 w 12192000"/>
              <a:gd name="connsiteY6323" fmla="*/ 6171998 h 6858000"/>
              <a:gd name="connsiteX6324" fmla="*/ 2935315 w 12192000"/>
              <a:gd name="connsiteY6324" fmla="*/ 6202308 h 6858000"/>
              <a:gd name="connsiteX6325" fmla="*/ 2975193 w 12192000"/>
              <a:gd name="connsiteY6325" fmla="*/ 6200464 h 6858000"/>
              <a:gd name="connsiteX6326" fmla="*/ 2999050 w 12192000"/>
              <a:gd name="connsiteY6326" fmla="*/ 6199888 h 6858000"/>
              <a:gd name="connsiteX6327" fmla="*/ 3040887 w 12192000"/>
              <a:gd name="connsiteY6327" fmla="*/ 6201503 h 6858000"/>
              <a:gd name="connsiteX6328" fmla="*/ 3044575 w 12192000"/>
              <a:gd name="connsiteY6328" fmla="*/ 6172574 h 6858000"/>
              <a:gd name="connsiteX6329" fmla="*/ 3027517 w 12192000"/>
              <a:gd name="connsiteY6329" fmla="*/ 6156900 h 6858000"/>
              <a:gd name="connsiteX6330" fmla="*/ 2988677 w 12192000"/>
              <a:gd name="connsiteY6330" fmla="*/ 6156900 h 6858000"/>
              <a:gd name="connsiteX6331" fmla="*/ 2944651 w 12192000"/>
              <a:gd name="connsiteY6331" fmla="*/ 6156668 h 6858000"/>
              <a:gd name="connsiteX6332" fmla="*/ 8776038 w 12192000"/>
              <a:gd name="connsiteY6332" fmla="*/ 6156553 h 6858000"/>
              <a:gd name="connsiteX6333" fmla="*/ 8756099 w 12192000"/>
              <a:gd name="connsiteY6333" fmla="*/ 6175455 h 6858000"/>
              <a:gd name="connsiteX6334" fmla="*/ 8783645 w 12192000"/>
              <a:gd name="connsiteY6334" fmla="*/ 6204038 h 6858000"/>
              <a:gd name="connsiteX6335" fmla="*/ 8812112 w 12192000"/>
              <a:gd name="connsiteY6335" fmla="*/ 6203691 h 6858000"/>
              <a:gd name="connsiteX6336" fmla="*/ 8853604 w 12192000"/>
              <a:gd name="connsiteY6336" fmla="*/ 6203923 h 6858000"/>
              <a:gd name="connsiteX6337" fmla="*/ 8870070 w 12192000"/>
              <a:gd name="connsiteY6337" fmla="*/ 6198620 h 6858000"/>
              <a:gd name="connsiteX6338" fmla="*/ 8871576 w 12192000"/>
              <a:gd name="connsiteY6338" fmla="*/ 6181988 h 6858000"/>
              <a:gd name="connsiteX6339" fmla="*/ 8871582 w 12192000"/>
              <a:gd name="connsiteY6339" fmla="*/ 6182140 h 6858000"/>
              <a:gd name="connsiteX6340" fmla="*/ 8871582 w 12192000"/>
              <a:gd name="connsiteY6340" fmla="*/ 6181909 h 6858000"/>
              <a:gd name="connsiteX6341" fmla="*/ 8871576 w 12192000"/>
              <a:gd name="connsiteY6341" fmla="*/ 6181988 h 6858000"/>
              <a:gd name="connsiteX6342" fmla="*/ 8870746 w 12192000"/>
              <a:gd name="connsiteY6342" fmla="*/ 6164290 h 6858000"/>
              <a:gd name="connsiteX6343" fmla="*/ 8853833 w 12192000"/>
              <a:gd name="connsiteY6343" fmla="*/ 6156553 h 6858000"/>
              <a:gd name="connsiteX6344" fmla="*/ 8776038 w 12192000"/>
              <a:gd name="connsiteY6344" fmla="*/ 6156553 h 6858000"/>
              <a:gd name="connsiteX6345" fmla="*/ 403563 w 12192000"/>
              <a:gd name="connsiteY6345" fmla="*/ 6156553 h 6858000"/>
              <a:gd name="connsiteX6346" fmla="*/ 383624 w 12192000"/>
              <a:gd name="connsiteY6346" fmla="*/ 6175455 h 6858000"/>
              <a:gd name="connsiteX6347" fmla="*/ 411170 w 12192000"/>
              <a:gd name="connsiteY6347" fmla="*/ 6204038 h 6858000"/>
              <a:gd name="connsiteX6348" fmla="*/ 439637 w 12192000"/>
              <a:gd name="connsiteY6348" fmla="*/ 6203691 h 6858000"/>
              <a:gd name="connsiteX6349" fmla="*/ 481129 w 12192000"/>
              <a:gd name="connsiteY6349" fmla="*/ 6203923 h 6858000"/>
              <a:gd name="connsiteX6350" fmla="*/ 497595 w 12192000"/>
              <a:gd name="connsiteY6350" fmla="*/ 6198620 h 6858000"/>
              <a:gd name="connsiteX6351" fmla="*/ 499101 w 12192000"/>
              <a:gd name="connsiteY6351" fmla="*/ 6181988 h 6858000"/>
              <a:gd name="connsiteX6352" fmla="*/ 499107 w 12192000"/>
              <a:gd name="connsiteY6352" fmla="*/ 6182140 h 6858000"/>
              <a:gd name="connsiteX6353" fmla="*/ 499107 w 12192000"/>
              <a:gd name="connsiteY6353" fmla="*/ 6181909 h 6858000"/>
              <a:gd name="connsiteX6354" fmla="*/ 499101 w 12192000"/>
              <a:gd name="connsiteY6354" fmla="*/ 6181988 h 6858000"/>
              <a:gd name="connsiteX6355" fmla="*/ 498271 w 12192000"/>
              <a:gd name="connsiteY6355" fmla="*/ 6164290 h 6858000"/>
              <a:gd name="connsiteX6356" fmla="*/ 481358 w 12192000"/>
              <a:gd name="connsiteY6356" fmla="*/ 6156553 h 6858000"/>
              <a:gd name="connsiteX6357" fmla="*/ 403563 w 12192000"/>
              <a:gd name="connsiteY6357" fmla="*/ 6156553 h 6858000"/>
              <a:gd name="connsiteX6358" fmla="*/ 10325954 w 12192000"/>
              <a:gd name="connsiteY6358" fmla="*/ 6156439 h 6858000"/>
              <a:gd name="connsiteX6359" fmla="*/ 10248042 w 12192000"/>
              <a:gd name="connsiteY6359" fmla="*/ 6156785 h 6858000"/>
              <a:gd name="connsiteX6360" fmla="*/ 10228565 w 12192000"/>
              <a:gd name="connsiteY6360" fmla="*/ 6169116 h 6858000"/>
              <a:gd name="connsiteX6361" fmla="*/ 10228681 w 12192000"/>
              <a:gd name="connsiteY6361" fmla="*/ 6169232 h 6858000"/>
              <a:gd name="connsiteX6362" fmla="*/ 10243434 w 12192000"/>
              <a:gd name="connsiteY6362" fmla="*/ 6203923 h 6858000"/>
              <a:gd name="connsiteX6363" fmla="*/ 10253000 w 12192000"/>
              <a:gd name="connsiteY6363" fmla="*/ 6210262 h 6858000"/>
              <a:gd name="connsiteX6364" fmla="*/ 10245968 w 12192000"/>
              <a:gd name="connsiteY6364" fmla="*/ 6219136 h 6858000"/>
              <a:gd name="connsiteX6365" fmla="*/ 10227874 w 12192000"/>
              <a:gd name="connsiteY6365" fmla="*/ 6244721 h 6858000"/>
              <a:gd name="connsiteX6366" fmla="*/ 10227644 w 12192000"/>
              <a:gd name="connsiteY6366" fmla="*/ 6320097 h 6858000"/>
              <a:gd name="connsiteX6367" fmla="*/ 10246084 w 12192000"/>
              <a:gd name="connsiteY6367" fmla="*/ 6339689 h 6858000"/>
              <a:gd name="connsiteX6368" fmla="*/ 10329182 w 12192000"/>
              <a:gd name="connsiteY6368" fmla="*/ 6339689 h 6858000"/>
              <a:gd name="connsiteX6369" fmla="*/ 10348428 w 12192000"/>
              <a:gd name="connsiteY6369" fmla="*/ 6319981 h 6858000"/>
              <a:gd name="connsiteX6370" fmla="*/ 10348198 w 12192000"/>
              <a:gd name="connsiteY6370" fmla="*/ 6249792 h 6858000"/>
              <a:gd name="connsiteX6371" fmla="*/ 10348083 w 12192000"/>
              <a:gd name="connsiteY6371" fmla="*/ 6249792 h 6858000"/>
              <a:gd name="connsiteX6372" fmla="*/ 10348312 w 12192000"/>
              <a:gd name="connsiteY6372" fmla="*/ 6179604 h 6858000"/>
              <a:gd name="connsiteX6373" fmla="*/ 10325954 w 12192000"/>
              <a:gd name="connsiteY6373" fmla="*/ 6156439 h 6858000"/>
              <a:gd name="connsiteX6374" fmla="*/ 10115848 w 12192000"/>
              <a:gd name="connsiteY6374" fmla="*/ 6156439 h 6858000"/>
              <a:gd name="connsiteX6375" fmla="*/ 10097408 w 12192000"/>
              <a:gd name="connsiteY6375" fmla="*/ 6174648 h 6858000"/>
              <a:gd name="connsiteX6376" fmla="*/ 10101904 w 12192000"/>
              <a:gd name="connsiteY6376" fmla="*/ 6201040 h 6858000"/>
              <a:gd name="connsiteX6377" fmla="*/ 10143624 w 12192000"/>
              <a:gd name="connsiteY6377" fmla="*/ 6199427 h 6858000"/>
              <a:gd name="connsiteX6378" fmla="*/ 10166560 w 12192000"/>
              <a:gd name="connsiteY6378" fmla="*/ 6199657 h 6858000"/>
              <a:gd name="connsiteX6379" fmla="*/ 10206092 w 12192000"/>
              <a:gd name="connsiteY6379" fmla="*/ 6201962 h 6858000"/>
              <a:gd name="connsiteX6380" fmla="*/ 10212431 w 12192000"/>
              <a:gd name="connsiteY6380" fmla="*/ 6174302 h 6858000"/>
              <a:gd name="connsiteX6381" fmla="*/ 10193990 w 12192000"/>
              <a:gd name="connsiteY6381" fmla="*/ 6156439 h 6858000"/>
              <a:gd name="connsiteX6382" fmla="*/ 10154920 w 12192000"/>
              <a:gd name="connsiteY6382" fmla="*/ 6156439 h 6858000"/>
              <a:gd name="connsiteX6383" fmla="*/ 10115848 w 12192000"/>
              <a:gd name="connsiteY6383" fmla="*/ 6156439 h 6858000"/>
              <a:gd name="connsiteX6384" fmla="*/ 6483782 w 12192000"/>
              <a:gd name="connsiteY6384" fmla="*/ 6156439 h 6858000"/>
              <a:gd name="connsiteX6385" fmla="*/ 6472373 w 12192000"/>
              <a:gd name="connsiteY6385" fmla="*/ 6169577 h 6858000"/>
              <a:gd name="connsiteX6386" fmla="*/ 6472373 w 12192000"/>
              <a:gd name="connsiteY6386" fmla="*/ 6169693 h 6858000"/>
              <a:gd name="connsiteX6387" fmla="*/ 6478482 w 12192000"/>
              <a:gd name="connsiteY6387" fmla="*/ 6201962 h 6858000"/>
              <a:gd name="connsiteX6388" fmla="*/ 6521122 w 12192000"/>
              <a:gd name="connsiteY6388" fmla="*/ 6200464 h 6858000"/>
              <a:gd name="connsiteX6389" fmla="*/ 6543251 w 12192000"/>
              <a:gd name="connsiteY6389" fmla="*/ 6200927 h 6858000"/>
              <a:gd name="connsiteX6390" fmla="*/ 6562383 w 12192000"/>
              <a:gd name="connsiteY6390" fmla="*/ 6204038 h 6858000"/>
              <a:gd name="connsiteX6391" fmla="*/ 6586587 w 12192000"/>
              <a:gd name="connsiteY6391" fmla="*/ 6190207 h 6858000"/>
              <a:gd name="connsiteX6392" fmla="*/ 6574716 w 12192000"/>
              <a:gd name="connsiteY6392" fmla="*/ 6157129 h 6858000"/>
              <a:gd name="connsiteX6393" fmla="*/ 6483782 w 12192000"/>
              <a:gd name="connsiteY6393" fmla="*/ 6156439 h 6858000"/>
              <a:gd name="connsiteX6394" fmla="*/ 3885183 w 12192000"/>
              <a:gd name="connsiteY6394" fmla="*/ 6156439 h 6858000"/>
              <a:gd name="connsiteX6395" fmla="*/ 3885069 w 12192000"/>
              <a:gd name="connsiteY6395" fmla="*/ 6156553 h 6858000"/>
              <a:gd name="connsiteX6396" fmla="*/ 3858560 w 12192000"/>
              <a:gd name="connsiteY6396" fmla="*/ 6180872 h 6858000"/>
              <a:gd name="connsiteX6397" fmla="*/ 3884493 w 12192000"/>
              <a:gd name="connsiteY6397" fmla="*/ 6204960 h 6858000"/>
              <a:gd name="connsiteX6398" fmla="*/ 3906273 w 12192000"/>
              <a:gd name="connsiteY6398" fmla="*/ 6181794 h 6858000"/>
              <a:gd name="connsiteX6399" fmla="*/ 3885183 w 12192000"/>
              <a:gd name="connsiteY6399" fmla="*/ 6156439 h 6858000"/>
              <a:gd name="connsiteX6400" fmla="*/ 1953479 w 12192000"/>
              <a:gd name="connsiteY6400" fmla="*/ 6156439 h 6858000"/>
              <a:gd name="connsiteX6401" fmla="*/ 1875567 w 12192000"/>
              <a:gd name="connsiteY6401" fmla="*/ 6156785 h 6858000"/>
              <a:gd name="connsiteX6402" fmla="*/ 1856090 w 12192000"/>
              <a:gd name="connsiteY6402" fmla="*/ 6169116 h 6858000"/>
              <a:gd name="connsiteX6403" fmla="*/ 1856206 w 12192000"/>
              <a:gd name="connsiteY6403" fmla="*/ 6169232 h 6858000"/>
              <a:gd name="connsiteX6404" fmla="*/ 1870959 w 12192000"/>
              <a:gd name="connsiteY6404" fmla="*/ 6203923 h 6858000"/>
              <a:gd name="connsiteX6405" fmla="*/ 1880525 w 12192000"/>
              <a:gd name="connsiteY6405" fmla="*/ 6210262 h 6858000"/>
              <a:gd name="connsiteX6406" fmla="*/ 1873493 w 12192000"/>
              <a:gd name="connsiteY6406" fmla="*/ 6219136 h 6858000"/>
              <a:gd name="connsiteX6407" fmla="*/ 1855399 w 12192000"/>
              <a:gd name="connsiteY6407" fmla="*/ 6244721 h 6858000"/>
              <a:gd name="connsiteX6408" fmla="*/ 1855169 w 12192000"/>
              <a:gd name="connsiteY6408" fmla="*/ 6320097 h 6858000"/>
              <a:gd name="connsiteX6409" fmla="*/ 1873609 w 12192000"/>
              <a:gd name="connsiteY6409" fmla="*/ 6339689 h 6858000"/>
              <a:gd name="connsiteX6410" fmla="*/ 1956707 w 12192000"/>
              <a:gd name="connsiteY6410" fmla="*/ 6339689 h 6858000"/>
              <a:gd name="connsiteX6411" fmla="*/ 1975953 w 12192000"/>
              <a:gd name="connsiteY6411" fmla="*/ 6319981 h 6858000"/>
              <a:gd name="connsiteX6412" fmla="*/ 1975723 w 12192000"/>
              <a:gd name="connsiteY6412" fmla="*/ 6249792 h 6858000"/>
              <a:gd name="connsiteX6413" fmla="*/ 1975608 w 12192000"/>
              <a:gd name="connsiteY6413" fmla="*/ 6249792 h 6858000"/>
              <a:gd name="connsiteX6414" fmla="*/ 1975837 w 12192000"/>
              <a:gd name="connsiteY6414" fmla="*/ 6179604 h 6858000"/>
              <a:gd name="connsiteX6415" fmla="*/ 1953479 w 12192000"/>
              <a:gd name="connsiteY6415" fmla="*/ 6156439 h 6858000"/>
              <a:gd name="connsiteX6416" fmla="*/ 1743373 w 12192000"/>
              <a:gd name="connsiteY6416" fmla="*/ 6156439 h 6858000"/>
              <a:gd name="connsiteX6417" fmla="*/ 1724933 w 12192000"/>
              <a:gd name="connsiteY6417" fmla="*/ 6174648 h 6858000"/>
              <a:gd name="connsiteX6418" fmla="*/ 1729429 w 12192000"/>
              <a:gd name="connsiteY6418" fmla="*/ 6201040 h 6858000"/>
              <a:gd name="connsiteX6419" fmla="*/ 1771149 w 12192000"/>
              <a:gd name="connsiteY6419" fmla="*/ 6199427 h 6858000"/>
              <a:gd name="connsiteX6420" fmla="*/ 1794085 w 12192000"/>
              <a:gd name="connsiteY6420" fmla="*/ 6199657 h 6858000"/>
              <a:gd name="connsiteX6421" fmla="*/ 1833617 w 12192000"/>
              <a:gd name="connsiteY6421" fmla="*/ 6201962 h 6858000"/>
              <a:gd name="connsiteX6422" fmla="*/ 1839956 w 12192000"/>
              <a:gd name="connsiteY6422" fmla="*/ 6174302 h 6858000"/>
              <a:gd name="connsiteX6423" fmla="*/ 1821515 w 12192000"/>
              <a:gd name="connsiteY6423" fmla="*/ 6156439 h 6858000"/>
              <a:gd name="connsiteX6424" fmla="*/ 1782445 w 12192000"/>
              <a:gd name="connsiteY6424" fmla="*/ 6156439 h 6858000"/>
              <a:gd name="connsiteX6425" fmla="*/ 1743373 w 12192000"/>
              <a:gd name="connsiteY6425" fmla="*/ 6156439 h 6858000"/>
              <a:gd name="connsiteX6426" fmla="*/ 5282506 w 12192000"/>
              <a:gd name="connsiteY6426" fmla="*/ 6156322 h 6858000"/>
              <a:gd name="connsiteX6427" fmla="*/ 5267061 w 12192000"/>
              <a:gd name="connsiteY6427" fmla="*/ 6172228 h 6858000"/>
              <a:gd name="connsiteX6428" fmla="*/ 5267061 w 12192000"/>
              <a:gd name="connsiteY6428" fmla="*/ 6172343 h 6858000"/>
              <a:gd name="connsiteX6429" fmla="*/ 5271671 w 12192000"/>
              <a:gd name="connsiteY6429" fmla="*/ 6201271 h 6858000"/>
              <a:gd name="connsiteX6430" fmla="*/ 5313276 w 12192000"/>
              <a:gd name="connsiteY6430" fmla="*/ 6199312 h 6858000"/>
              <a:gd name="connsiteX6431" fmla="*/ 5336212 w 12192000"/>
              <a:gd name="connsiteY6431" fmla="*/ 6199773 h 6858000"/>
              <a:gd name="connsiteX6432" fmla="*/ 5375860 w 12192000"/>
              <a:gd name="connsiteY6432" fmla="*/ 6201962 h 6858000"/>
              <a:gd name="connsiteX6433" fmla="*/ 5381967 w 12192000"/>
              <a:gd name="connsiteY6433" fmla="*/ 6174072 h 6858000"/>
              <a:gd name="connsiteX6434" fmla="*/ 5363181 w 12192000"/>
              <a:gd name="connsiteY6434" fmla="*/ 6156322 h 6858000"/>
              <a:gd name="connsiteX6435" fmla="*/ 5326762 w 12192000"/>
              <a:gd name="connsiteY6435" fmla="*/ 6156322 h 6858000"/>
              <a:gd name="connsiteX6436" fmla="*/ 5282506 w 12192000"/>
              <a:gd name="connsiteY6436" fmla="*/ 6156322 h 6858000"/>
              <a:gd name="connsiteX6437" fmla="*/ 7782101 w 12192000"/>
              <a:gd name="connsiteY6437" fmla="*/ 6156092 h 6858000"/>
              <a:gd name="connsiteX6438" fmla="*/ 7740380 w 12192000"/>
              <a:gd name="connsiteY6438" fmla="*/ 6156322 h 6858000"/>
              <a:gd name="connsiteX6439" fmla="*/ 7698658 w 12192000"/>
              <a:gd name="connsiteY6439" fmla="*/ 6156207 h 6858000"/>
              <a:gd name="connsiteX6440" fmla="*/ 7681947 w 12192000"/>
              <a:gd name="connsiteY6440" fmla="*/ 6172919 h 6858000"/>
              <a:gd name="connsiteX6441" fmla="*/ 7727126 w 12192000"/>
              <a:gd name="connsiteY6441" fmla="*/ 6200003 h 6858000"/>
              <a:gd name="connsiteX6442" fmla="*/ 7753058 w 12192000"/>
              <a:gd name="connsiteY6442" fmla="*/ 6200581 h 6858000"/>
              <a:gd name="connsiteX6443" fmla="*/ 7753058 w 12192000"/>
              <a:gd name="connsiteY6443" fmla="*/ 6200349 h 6858000"/>
              <a:gd name="connsiteX6444" fmla="*/ 7797313 w 12192000"/>
              <a:gd name="connsiteY6444" fmla="*/ 6171652 h 6858000"/>
              <a:gd name="connsiteX6445" fmla="*/ 7782101 w 12192000"/>
              <a:gd name="connsiteY6445" fmla="*/ 6156092 h 6858000"/>
              <a:gd name="connsiteX6446" fmla="*/ 8978306 w 12192000"/>
              <a:gd name="connsiteY6446" fmla="*/ 6155978 h 6858000"/>
              <a:gd name="connsiteX6447" fmla="*/ 8903046 w 12192000"/>
              <a:gd name="connsiteY6447" fmla="*/ 6156439 h 6858000"/>
              <a:gd name="connsiteX6448" fmla="*/ 8903046 w 12192000"/>
              <a:gd name="connsiteY6448" fmla="*/ 6156322 h 6858000"/>
              <a:gd name="connsiteX6449" fmla="*/ 8887026 w 12192000"/>
              <a:gd name="connsiteY6449" fmla="*/ 6181794 h 6858000"/>
              <a:gd name="connsiteX6450" fmla="*/ 8903278 w 12192000"/>
              <a:gd name="connsiteY6450" fmla="*/ 6204038 h 6858000"/>
              <a:gd name="connsiteX6451" fmla="*/ 8971276 w 12192000"/>
              <a:gd name="connsiteY6451" fmla="*/ 6201962 h 6858000"/>
              <a:gd name="connsiteX6452" fmla="*/ 9002856 w 12192000"/>
              <a:gd name="connsiteY6452" fmla="*/ 6182024 h 6858000"/>
              <a:gd name="connsiteX6453" fmla="*/ 8978306 w 12192000"/>
              <a:gd name="connsiteY6453" fmla="*/ 6155978 h 6858000"/>
              <a:gd name="connsiteX6454" fmla="*/ 605831 w 12192000"/>
              <a:gd name="connsiteY6454" fmla="*/ 6155978 h 6858000"/>
              <a:gd name="connsiteX6455" fmla="*/ 530571 w 12192000"/>
              <a:gd name="connsiteY6455" fmla="*/ 6156439 h 6858000"/>
              <a:gd name="connsiteX6456" fmla="*/ 530571 w 12192000"/>
              <a:gd name="connsiteY6456" fmla="*/ 6156322 h 6858000"/>
              <a:gd name="connsiteX6457" fmla="*/ 514551 w 12192000"/>
              <a:gd name="connsiteY6457" fmla="*/ 6181794 h 6858000"/>
              <a:gd name="connsiteX6458" fmla="*/ 530803 w 12192000"/>
              <a:gd name="connsiteY6458" fmla="*/ 6204038 h 6858000"/>
              <a:gd name="connsiteX6459" fmla="*/ 598801 w 12192000"/>
              <a:gd name="connsiteY6459" fmla="*/ 6201962 h 6858000"/>
              <a:gd name="connsiteX6460" fmla="*/ 630381 w 12192000"/>
              <a:gd name="connsiteY6460" fmla="*/ 6182024 h 6858000"/>
              <a:gd name="connsiteX6461" fmla="*/ 605831 w 12192000"/>
              <a:gd name="connsiteY6461" fmla="*/ 6155978 h 6858000"/>
              <a:gd name="connsiteX6462" fmla="*/ 11127766 w 12192000"/>
              <a:gd name="connsiteY6462" fmla="*/ 6155170 h 6858000"/>
              <a:gd name="connsiteX6463" fmla="*/ 11103332 w 12192000"/>
              <a:gd name="connsiteY6463" fmla="*/ 6180411 h 6858000"/>
              <a:gd name="connsiteX6464" fmla="*/ 11126268 w 12192000"/>
              <a:gd name="connsiteY6464" fmla="*/ 6202540 h 6858000"/>
              <a:gd name="connsiteX6465" fmla="*/ 11151853 w 12192000"/>
              <a:gd name="connsiteY6465" fmla="*/ 6179258 h 6858000"/>
              <a:gd name="connsiteX6466" fmla="*/ 11127766 w 12192000"/>
              <a:gd name="connsiteY6466" fmla="*/ 6155170 h 6858000"/>
              <a:gd name="connsiteX6467" fmla="*/ 2755291 w 12192000"/>
              <a:gd name="connsiteY6467" fmla="*/ 6155170 h 6858000"/>
              <a:gd name="connsiteX6468" fmla="*/ 2730857 w 12192000"/>
              <a:gd name="connsiteY6468" fmla="*/ 6180411 h 6858000"/>
              <a:gd name="connsiteX6469" fmla="*/ 2753793 w 12192000"/>
              <a:gd name="connsiteY6469" fmla="*/ 6202540 h 6858000"/>
              <a:gd name="connsiteX6470" fmla="*/ 2779378 w 12192000"/>
              <a:gd name="connsiteY6470" fmla="*/ 6179258 h 6858000"/>
              <a:gd name="connsiteX6471" fmla="*/ 2755291 w 12192000"/>
              <a:gd name="connsiteY6471" fmla="*/ 6155170 h 6858000"/>
              <a:gd name="connsiteX6472" fmla="*/ 5090147 w 12192000"/>
              <a:gd name="connsiteY6472" fmla="*/ 6154939 h 6858000"/>
              <a:gd name="connsiteX6473" fmla="*/ 5063527 w 12192000"/>
              <a:gd name="connsiteY6473" fmla="*/ 6180411 h 6858000"/>
              <a:gd name="connsiteX6474" fmla="*/ 5089458 w 12192000"/>
              <a:gd name="connsiteY6474" fmla="*/ 6202193 h 6858000"/>
              <a:gd name="connsiteX6475" fmla="*/ 5117464 w 12192000"/>
              <a:gd name="connsiteY6475" fmla="*/ 6179950 h 6858000"/>
              <a:gd name="connsiteX6476" fmla="*/ 5117580 w 12192000"/>
              <a:gd name="connsiteY6476" fmla="*/ 6179835 h 6858000"/>
              <a:gd name="connsiteX6477" fmla="*/ 5090147 w 12192000"/>
              <a:gd name="connsiteY6477" fmla="*/ 6154939 h 6858000"/>
              <a:gd name="connsiteX6478" fmla="*/ 6296266 w 12192000"/>
              <a:gd name="connsiteY6478" fmla="*/ 6154709 h 6858000"/>
              <a:gd name="connsiteX6479" fmla="*/ 6274020 w 12192000"/>
              <a:gd name="connsiteY6479" fmla="*/ 6179719 h 6858000"/>
              <a:gd name="connsiteX6480" fmla="*/ 6296266 w 12192000"/>
              <a:gd name="connsiteY6480" fmla="*/ 6202193 h 6858000"/>
              <a:gd name="connsiteX6481" fmla="*/ 6322427 w 12192000"/>
              <a:gd name="connsiteY6481" fmla="*/ 6179489 h 6858000"/>
              <a:gd name="connsiteX6482" fmla="*/ 6296266 w 12192000"/>
              <a:gd name="connsiteY6482" fmla="*/ 6154709 h 6858000"/>
              <a:gd name="connsiteX6483" fmla="*/ 7508838 w 12192000"/>
              <a:gd name="connsiteY6483" fmla="*/ 6154363 h 6858000"/>
              <a:gd name="connsiteX6484" fmla="*/ 7479216 w 12192000"/>
              <a:gd name="connsiteY6484" fmla="*/ 6177990 h 6858000"/>
              <a:gd name="connsiteX6485" fmla="*/ 7503535 w 12192000"/>
              <a:gd name="connsiteY6485" fmla="*/ 6201962 h 6858000"/>
              <a:gd name="connsiteX6486" fmla="*/ 7533616 w 12192000"/>
              <a:gd name="connsiteY6486" fmla="*/ 6180180 h 6858000"/>
              <a:gd name="connsiteX6487" fmla="*/ 7508838 w 12192000"/>
              <a:gd name="connsiteY6487" fmla="*/ 6154363 h 6858000"/>
              <a:gd name="connsiteX6488" fmla="*/ 11187582 w 12192000"/>
              <a:gd name="connsiteY6488" fmla="*/ 6154019 h 6858000"/>
              <a:gd name="connsiteX6489" fmla="*/ 11170062 w 12192000"/>
              <a:gd name="connsiteY6489" fmla="*/ 6170615 h 6858000"/>
              <a:gd name="connsiteX6490" fmla="*/ 11198415 w 12192000"/>
              <a:gd name="connsiteY6490" fmla="*/ 6201618 h 6858000"/>
              <a:gd name="connsiteX6491" fmla="*/ 11226883 w 12192000"/>
              <a:gd name="connsiteY6491" fmla="*/ 6201386 h 6858000"/>
              <a:gd name="connsiteX6492" fmla="*/ 11268261 w 12192000"/>
              <a:gd name="connsiteY6492" fmla="*/ 6201618 h 6858000"/>
              <a:gd name="connsiteX6493" fmla="*/ 11283501 w 12192000"/>
              <a:gd name="connsiteY6493" fmla="*/ 6196417 h 6858000"/>
              <a:gd name="connsiteX6494" fmla="*/ 11285777 w 12192000"/>
              <a:gd name="connsiteY6494" fmla="*/ 6180757 h 6858000"/>
              <a:gd name="connsiteX6495" fmla="*/ 11267912 w 12192000"/>
              <a:gd name="connsiteY6495" fmla="*/ 6154019 h 6858000"/>
              <a:gd name="connsiteX6496" fmla="*/ 11187582 w 12192000"/>
              <a:gd name="connsiteY6496" fmla="*/ 6154019 h 6858000"/>
              <a:gd name="connsiteX6497" fmla="*/ 2815107 w 12192000"/>
              <a:gd name="connsiteY6497" fmla="*/ 6154019 h 6858000"/>
              <a:gd name="connsiteX6498" fmla="*/ 2797587 w 12192000"/>
              <a:gd name="connsiteY6498" fmla="*/ 6170615 h 6858000"/>
              <a:gd name="connsiteX6499" fmla="*/ 2825940 w 12192000"/>
              <a:gd name="connsiteY6499" fmla="*/ 6201618 h 6858000"/>
              <a:gd name="connsiteX6500" fmla="*/ 2854408 w 12192000"/>
              <a:gd name="connsiteY6500" fmla="*/ 6201386 h 6858000"/>
              <a:gd name="connsiteX6501" fmla="*/ 2895786 w 12192000"/>
              <a:gd name="connsiteY6501" fmla="*/ 6201618 h 6858000"/>
              <a:gd name="connsiteX6502" fmla="*/ 2911026 w 12192000"/>
              <a:gd name="connsiteY6502" fmla="*/ 6196417 h 6858000"/>
              <a:gd name="connsiteX6503" fmla="*/ 2913302 w 12192000"/>
              <a:gd name="connsiteY6503" fmla="*/ 6180757 h 6858000"/>
              <a:gd name="connsiteX6504" fmla="*/ 2895437 w 12192000"/>
              <a:gd name="connsiteY6504" fmla="*/ 6154019 h 6858000"/>
              <a:gd name="connsiteX6505" fmla="*/ 2815107 w 12192000"/>
              <a:gd name="connsiteY6505" fmla="*/ 6154019 h 6858000"/>
              <a:gd name="connsiteX6506" fmla="*/ 10057070 w 12192000"/>
              <a:gd name="connsiteY6506" fmla="*/ 6153902 h 6858000"/>
              <a:gd name="connsiteX6507" fmla="*/ 9979275 w 12192000"/>
              <a:gd name="connsiteY6507" fmla="*/ 6154019 h 6858000"/>
              <a:gd name="connsiteX6508" fmla="*/ 9959798 w 12192000"/>
              <a:gd name="connsiteY6508" fmla="*/ 6174302 h 6858000"/>
              <a:gd name="connsiteX6509" fmla="*/ 9986420 w 12192000"/>
              <a:gd name="connsiteY6509" fmla="*/ 6201732 h 6858000"/>
              <a:gd name="connsiteX6510" fmla="*/ 10017538 w 12192000"/>
              <a:gd name="connsiteY6510" fmla="*/ 6201503 h 6858000"/>
              <a:gd name="connsiteX6511" fmla="*/ 10056378 w 12192000"/>
              <a:gd name="connsiteY6511" fmla="*/ 6201732 h 6858000"/>
              <a:gd name="connsiteX6512" fmla="*/ 10075626 w 12192000"/>
              <a:gd name="connsiteY6512" fmla="*/ 6179950 h 6858000"/>
              <a:gd name="connsiteX6513" fmla="*/ 10057070 w 12192000"/>
              <a:gd name="connsiteY6513" fmla="*/ 6153902 h 6858000"/>
              <a:gd name="connsiteX6514" fmla="*/ 7561047 w 12192000"/>
              <a:gd name="connsiteY6514" fmla="*/ 6153902 h 6858000"/>
              <a:gd name="connsiteX6515" fmla="*/ 7545487 w 12192000"/>
              <a:gd name="connsiteY6515" fmla="*/ 6163123 h 6858000"/>
              <a:gd name="connsiteX6516" fmla="*/ 7573494 w 12192000"/>
              <a:gd name="connsiteY6516" fmla="*/ 6200927 h 6858000"/>
              <a:gd name="connsiteX6517" fmla="*/ 7601962 w 12192000"/>
              <a:gd name="connsiteY6517" fmla="*/ 6200927 h 6858000"/>
              <a:gd name="connsiteX6518" fmla="*/ 7645987 w 12192000"/>
              <a:gd name="connsiteY6518" fmla="*/ 6200927 h 6858000"/>
              <a:gd name="connsiteX6519" fmla="*/ 7660164 w 12192000"/>
              <a:gd name="connsiteY6519" fmla="*/ 6193779 h 6858000"/>
              <a:gd name="connsiteX6520" fmla="*/ 7660278 w 12192000"/>
              <a:gd name="connsiteY6520" fmla="*/ 6193549 h 6858000"/>
              <a:gd name="connsiteX6521" fmla="*/ 7633541 w 12192000"/>
              <a:gd name="connsiteY6521" fmla="*/ 6153902 h 6858000"/>
              <a:gd name="connsiteX6522" fmla="*/ 7561047 w 12192000"/>
              <a:gd name="connsiteY6522" fmla="*/ 6153902 h 6858000"/>
              <a:gd name="connsiteX6523" fmla="*/ 1684595 w 12192000"/>
              <a:gd name="connsiteY6523" fmla="*/ 6153902 h 6858000"/>
              <a:gd name="connsiteX6524" fmla="*/ 1606800 w 12192000"/>
              <a:gd name="connsiteY6524" fmla="*/ 6154019 h 6858000"/>
              <a:gd name="connsiteX6525" fmla="*/ 1587323 w 12192000"/>
              <a:gd name="connsiteY6525" fmla="*/ 6174302 h 6858000"/>
              <a:gd name="connsiteX6526" fmla="*/ 1613945 w 12192000"/>
              <a:gd name="connsiteY6526" fmla="*/ 6201732 h 6858000"/>
              <a:gd name="connsiteX6527" fmla="*/ 1645063 w 12192000"/>
              <a:gd name="connsiteY6527" fmla="*/ 6201503 h 6858000"/>
              <a:gd name="connsiteX6528" fmla="*/ 1683903 w 12192000"/>
              <a:gd name="connsiteY6528" fmla="*/ 6201732 h 6858000"/>
              <a:gd name="connsiteX6529" fmla="*/ 1703151 w 12192000"/>
              <a:gd name="connsiteY6529" fmla="*/ 6179950 h 6858000"/>
              <a:gd name="connsiteX6530" fmla="*/ 1684595 w 12192000"/>
              <a:gd name="connsiteY6530" fmla="*/ 6153902 h 6858000"/>
              <a:gd name="connsiteX6531" fmla="*/ 8713225 w 12192000"/>
              <a:gd name="connsiteY6531" fmla="*/ 6153787 h 6858000"/>
              <a:gd name="connsiteX6532" fmla="*/ 8688447 w 12192000"/>
              <a:gd name="connsiteY6532" fmla="*/ 6177183 h 6858000"/>
              <a:gd name="connsiteX6533" fmla="*/ 8693216 w 12192000"/>
              <a:gd name="connsiteY6533" fmla="*/ 6197266 h 6858000"/>
              <a:gd name="connsiteX6534" fmla="*/ 8713063 w 12192000"/>
              <a:gd name="connsiteY6534" fmla="*/ 6202296 h 6858000"/>
              <a:gd name="connsiteX6535" fmla="*/ 8712996 w 12192000"/>
              <a:gd name="connsiteY6535" fmla="*/ 6202308 h 6858000"/>
              <a:gd name="connsiteX6536" fmla="*/ 8713110 w 12192000"/>
              <a:gd name="connsiteY6536" fmla="*/ 6202308 h 6858000"/>
              <a:gd name="connsiteX6537" fmla="*/ 8713063 w 12192000"/>
              <a:gd name="connsiteY6537" fmla="*/ 6202296 h 6858000"/>
              <a:gd name="connsiteX6538" fmla="*/ 8732487 w 12192000"/>
              <a:gd name="connsiteY6538" fmla="*/ 6198808 h 6858000"/>
              <a:gd name="connsiteX6539" fmla="*/ 8735814 w 12192000"/>
              <a:gd name="connsiteY6539" fmla="*/ 6180526 h 6858000"/>
              <a:gd name="connsiteX6540" fmla="*/ 8713225 w 12192000"/>
              <a:gd name="connsiteY6540" fmla="*/ 6153787 h 6858000"/>
              <a:gd name="connsiteX6541" fmla="*/ 340750 w 12192000"/>
              <a:gd name="connsiteY6541" fmla="*/ 6153787 h 6858000"/>
              <a:gd name="connsiteX6542" fmla="*/ 315972 w 12192000"/>
              <a:gd name="connsiteY6542" fmla="*/ 6177183 h 6858000"/>
              <a:gd name="connsiteX6543" fmla="*/ 320741 w 12192000"/>
              <a:gd name="connsiteY6543" fmla="*/ 6197266 h 6858000"/>
              <a:gd name="connsiteX6544" fmla="*/ 340588 w 12192000"/>
              <a:gd name="connsiteY6544" fmla="*/ 6202296 h 6858000"/>
              <a:gd name="connsiteX6545" fmla="*/ 340521 w 12192000"/>
              <a:gd name="connsiteY6545" fmla="*/ 6202308 h 6858000"/>
              <a:gd name="connsiteX6546" fmla="*/ 340635 w 12192000"/>
              <a:gd name="connsiteY6546" fmla="*/ 6202308 h 6858000"/>
              <a:gd name="connsiteX6547" fmla="*/ 340588 w 12192000"/>
              <a:gd name="connsiteY6547" fmla="*/ 6202296 h 6858000"/>
              <a:gd name="connsiteX6548" fmla="*/ 360012 w 12192000"/>
              <a:gd name="connsiteY6548" fmla="*/ 6198808 h 6858000"/>
              <a:gd name="connsiteX6549" fmla="*/ 363339 w 12192000"/>
              <a:gd name="connsiteY6549" fmla="*/ 6180526 h 6858000"/>
              <a:gd name="connsiteX6550" fmla="*/ 340750 w 12192000"/>
              <a:gd name="connsiteY6550" fmla="*/ 6153787 h 6858000"/>
              <a:gd name="connsiteX6551" fmla="*/ 5226030 w 12192000"/>
              <a:gd name="connsiteY6551" fmla="*/ 6153672 h 6858000"/>
              <a:gd name="connsiteX6552" fmla="*/ 5148466 w 12192000"/>
              <a:gd name="connsiteY6552" fmla="*/ 6153902 h 6858000"/>
              <a:gd name="connsiteX6553" fmla="*/ 5129564 w 12192000"/>
              <a:gd name="connsiteY6553" fmla="*/ 6171767 h 6858000"/>
              <a:gd name="connsiteX6554" fmla="*/ 5156648 w 12192000"/>
              <a:gd name="connsiteY6554" fmla="*/ 6201503 h 6858000"/>
              <a:gd name="connsiteX6555" fmla="*/ 5187653 w 12192000"/>
              <a:gd name="connsiteY6555" fmla="*/ 6201271 h 6858000"/>
              <a:gd name="connsiteX6556" fmla="*/ 5226378 w 12192000"/>
              <a:gd name="connsiteY6556" fmla="*/ 6201503 h 6858000"/>
              <a:gd name="connsiteX6557" fmla="*/ 5226492 w 12192000"/>
              <a:gd name="connsiteY6557" fmla="*/ 6201386 h 6858000"/>
              <a:gd name="connsiteX6558" fmla="*/ 5245279 w 12192000"/>
              <a:gd name="connsiteY6558" fmla="*/ 6179143 h 6858000"/>
              <a:gd name="connsiteX6559" fmla="*/ 5226030 w 12192000"/>
              <a:gd name="connsiteY6559" fmla="*/ 6153672 h 6858000"/>
              <a:gd name="connsiteX6560" fmla="*/ 6368759 w 12192000"/>
              <a:gd name="connsiteY6560" fmla="*/ 6153556 h 6858000"/>
              <a:gd name="connsiteX6561" fmla="*/ 6339141 w 12192000"/>
              <a:gd name="connsiteY6561" fmla="*/ 6179950 h 6858000"/>
              <a:gd name="connsiteX6562" fmla="*/ 6367147 w 12192000"/>
              <a:gd name="connsiteY6562" fmla="*/ 6201157 h 6858000"/>
              <a:gd name="connsiteX6563" fmla="*/ 6395613 w 12192000"/>
              <a:gd name="connsiteY6563" fmla="*/ 6201157 h 6858000"/>
              <a:gd name="connsiteX6564" fmla="*/ 6434452 w 12192000"/>
              <a:gd name="connsiteY6564" fmla="*/ 6201386 h 6858000"/>
              <a:gd name="connsiteX6565" fmla="*/ 6434568 w 12192000"/>
              <a:gd name="connsiteY6565" fmla="*/ 6201271 h 6858000"/>
              <a:gd name="connsiteX6566" fmla="*/ 6455777 w 12192000"/>
              <a:gd name="connsiteY6566" fmla="*/ 6178682 h 6858000"/>
              <a:gd name="connsiteX6567" fmla="*/ 6433532 w 12192000"/>
              <a:gd name="connsiteY6567" fmla="*/ 6153556 h 6858000"/>
              <a:gd name="connsiteX6568" fmla="*/ 6368759 w 12192000"/>
              <a:gd name="connsiteY6568" fmla="*/ 6153556 h 6858000"/>
              <a:gd name="connsiteX6569" fmla="*/ 9920726 w 12192000"/>
              <a:gd name="connsiteY6569" fmla="*/ 6153038 h 6858000"/>
              <a:gd name="connsiteX6570" fmla="*/ 9896984 w 12192000"/>
              <a:gd name="connsiteY6570" fmla="*/ 6160127 h 6858000"/>
              <a:gd name="connsiteX6571" fmla="*/ 9894795 w 12192000"/>
              <a:gd name="connsiteY6571" fmla="*/ 6161510 h 6858000"/>
              <a:gd name="connsiteX6572" fmla="*/ 9932828 w 12192000"/>
              <a:gd name="connsiteY6572" fmla="*/ 6203001 h 6858000"/>
              <a:gd name="connsiteX6573" fmla="*/ 9940550 w 12192000"/>
              <a:gd name="connsiteY6573" fmla="*/ 6202079 h 6858000"/>
              <a:gd name="connsiteX6574" fmla="*/ 9941356 w 12192000"/>
              <a:gd name="connsiteY6574" fmla="*/ 6160473 h 6858000"/>
              <a:gd name="connsiteX6575" fmla="*/ 9920726 w 12192000"/>
              <a:gd name="connsiteY6575" fmla="*/ 6153038 h 6858000"/>
              <a:gd name="connsiteX6576" fmla="*/ 1548251 w 12192000"/>
              <a:gd name="connsiteY6576" fmla="*/ 6153038 h 6858000"/>
              <a:gd name="connsiteX6577" fmla="*/ 1524509 w 12192000"/>
              <a:gd name="connsiteY6577" fmla="*/ 6160127 h 6858000"/>
              <a:gd name="connsiteX6578" fmla="*/ 1522320 w 12192000"/>
              <a:gd name="connsiteY6578" fmla="*/ 6161510 h 6858000"/>
              <a:gd name="connsiteX6579" fmla="*/ 1560353 w 12192000"/>
              <a:gd name="connsiteY6579" fmla="*/ 6203001 h 6858000"/>
              <a:gd name="connsiteX6580" fmla="*/ 1568075 w 12192000"/>
              <a:gd name="connsiteY6580" fmla="*/ 6202079 h 6858000"/>
              <a:gd name="connsiteX6581" fmla="*/ 1568881 w 12192000"/>
              <a:gd name="connsiteY6581" fmla="*/ 6160473 h 6858000"/>
              <a:gd name="connsiteX6582" fmla="*/ 1548251 w 12192000"/>
              <a:gd name="connsiteY6582" fmla="*/ 6153038 h 6858000"/>
              <a:gd name="connsiteX6583" fmla="*/ 5048426 w 12192000"/>
              <a:gd name="connsiteY6583" fmla="*/ 6120710 h 6858000"/>
              <a:gd name="connsiteX6584" fmla="*/ 5048337 w 12192000"/>
              <a:gd name="connsiteY6584" fmla="*/ 6120911 h 6858000"/>
              <a:gd name="connsiteX6585" fmla="*/ 5048312 w 12192000"/>
              <a:gd name="connsiteY6585" fmla="*/ 6120941 h 6858000"/>
              <a:gd name="connsiteX6586" fmla="*/ 8209342 w 12192000"/>
              <a:gd name="connsiteY6586" fmla="*/ 6111489 h 6858000"/>
              <a:gd name="connsiteX6587" fmla="*/ 8208911 w 12192000"/>
              <a:gd name="connsiteY6587" fmla="*/ 6111669 h 6858000"/>
              <a:gd name="connsiteX6588" fmla="*/ 8208880 w 12192000"/>
              <a:gd name="connsiteY6588" fmla="*/ 6111606 h 6858000"/>
              <a:gd name="connsiteX6589" fmla="*/ 3943730 w 12192000"/>
              <a:gd name="connsiteY6589" fmla="*/ 6021363 h 6858000"/>
              <a:gd name="connsiteX6590" fmla="*/ 3943846 w 12192000"/>
              <a:gd name="connsiteY6590" fmla="*/ 6021478 h 6858000"/>
              <a:gd name="connsiteX6591" fmla="*/ 3927712 w 12192000"/>
              <a:gd name="connsiteY6591" fmla="*/ 6048792 h 6858000"/>
              <a:gd name="connsiteX6592" fmla="*/ 3944998 w 12192000"/>
              <a:gd name="connsiteY6592" fmla="*/ 6069078 h 6858000"/>
              <a:gd name="connsiteX6593" fmla="*/ 4082841 w 12192000"/>
              <a:gd name="connsiteY6593" fmla="*/ 6068730 h 6858000"/>
              <a:gd name="connsiteX6594" fmla="*/ 4223335 w 12192000"/>
              <a:gd name="connsiteY6594" fmla="*/ 6069078 h 6858000"/>
              <a:gd name="connsiteX6595" fmla="*/ 4240736 w 12192000"/>
              <a:gd name="connsiteY6595" fmla="*/ 6048908 h 6858000"/>
              <a:gd name="connsiteX6596" fmla="*/ 4224716 w 12192000"/>
              <a:gd name="connsiteY6596" fmla="*/ 6021363 h 6858000"/>
              <a:gd name="connsiteX6597" fmla="*/ 3943730 w 12192000"/>
              <a:gd name="connsiteY6597" fmla="*/ 6021363 h 6858000"/>
              <a:gd name="connsiteX6598" fmla="*/ 11191385 w 12192000"/>
              <a:gd name="connsiteY6598" fmla="*/ 6020900 h 6858000"/>
              <a:gd name="connsiteX6599" fmla="*/ 11171676 w 12192000"/>
              <a:gd name="connsiteY6599" fmla="*/ 6045911 h 6858000"/>
              <a:gd name="connsiteX6600" fmla="*/ 11192883 w 12192000"/>
              <a:gd name="connsiteY6600" fmla="*/ 6068616 h 6858000"/>
              <a:gd name="connsiteX6601" fmla="*/ 11328420 w 12192000"/>
              <a:gd name="connsiteY6601" fmla="*/ 6068271 h 6858000"/>
              <a:gd name="connsiteX6602" fmla="*/ 11464072 w 12192000"/>
              <a:gd name="connsiteY6602" fmla="*/ 6068501 h 6858000"/>
              <a:gd name="connsiteX6603" fmla="*/ 11485280 w 12192000"/>
              <a:gd name="connsiteY6603" fmla="*/ 6048331 h 6858000"/>
              <a:gd name="connsiteX6604" fmla="*/ 11465225 w 12192000"/>
              <a:gd name="connsiteY6604" fmla="*/ 6020900 h 6858000"/>
              <a:gd name="connsiteX6605" fmla="*/ 11191385 w 12192000"/>
              <a:gd name="connsiteY6605" fmla="*/ 6020900 h 6858000"/>
              <a:gd name="connsiteX6606" fmla="*/ 2818910 w 12192000"/>
              <a:gd name="connsiteY6606" fmla="*/ 6020900 h 6858000"/>
              <a:gd name="connsiteX6607" fmla="*/ 2799201 w 12192000"/>
              <a:gd name="connsiteY6607" fmla="*/ 6045911 h 6858000"/>
              <a:gd name="connsiteX6608" fmla="*/ 2820408 w 12192000"/>
              <a:gd name="connsiteY6608" fmla="*/ 6068616 h 6858000"/>
              <a:gd name="connsiteX6609" fmla="*/ 2955945 w 12192000"/>
              <a:gd name="connsiteY6609" fmla="*/ 6068271 h 6858000"/>
              <a:gd name="connsiteX6610" fmla="*/ 3091597 w 12192000"/>
              <a:gd name="connsiteY6610" fmla="*/ 6068501 h 6858000"/>
              <a:gd name="connsiteX6611" fmla="*/ 3112805 w 12192000"/>
              <a:gd name="connsiteY6611" fmla="*/ 6048331 h 6858000"/>
              <a:gd name="connsiteX6612" fmla="*/ 3092750 w 12192000"/>
              <a:gd name="connsiteY6612" fmla="*/ 6020900 h 6858000"/>
              <a:gd name="connsiteX6613" fmla="*/ 2818910 w 12192000"/>
              <a:gd name="connsiteY6613" fmla="*/ 6020900 h 6858000"/>
              <a:gd name="connsiteX6614" fmla="*/ 6099416 w 12192000"/>
              <a:gd name="connsiteY6614" fmla="*/ 6020787 h 6858000"/>
              <a:gd name="connsiteX6615" fmla="*/ 5931377 w 12192000"/>
              <a:gd name="connsiteY6615" fmla="*/ 6021132 h 6858000"/>
              <a:gd name="connsiteX6616" fmla="*/ 5897492 w 12192000"/>
              <a:gd name="connsiteY6616" fmla="*/ 6020900 h 6858000"/>
              <a:gd name="connsiteX6617" fmla="*/ 5871793 w 12192000"/>
              <a:gd name="connsiteY6617" fmla="*/ 6045335 h 6858000"/>
              <a:gd name="connsiteX6618" fmla="*/ 5872020 w 12192000"/>
              <a:gd name="connsiteY6618" fmla="*/ 6115755 h 6858000"/>
              <a:gd name="connsiteX6619" fmla="*/ 5891384 w 12192000"/>
              <a:gd name="connsiteY6619" fmla="*/ 6136039 h 6858000"/>
              <a:gd name="connsiteX6620" fmla="*/ 5966990 w 12192000"/>
              <a:gd name="connsiteY6620" fmla="*/ 6135808 h 6858000"/>
              <a:gd name="connsiteX6621" fmla="*/ 5987388 w 12192000"/>
              <a:gd name="connsiteY6621" fmla="*/ 6119443 h 6858000"/>
              <a:gd name="connsiteX6622" fmla="*/ 5997300 w 12192000"/>
              <a:gd name="connsiteY6622" fmla="*/ 6110453 h 6858000"/>
              <a:gd name="connsiteX6623" fmla="*/ 6002720 w 12192000"/>
              <a:gd name="connsiteY6623" fmla="*/ 6120364 h 6858000"/>
              <a:gd name="connsiteX6624" fmla="*/ 6020006 w 12192000"/>
              <a:gd name="connsiteY6624" fmla="*/ 6136039 h 6858000"/>
              <a:gd name="connsiteX6625" fmla="*/ 6236450 w 12192000"/>
              <a:gd name="connsiteY6625" fmla="*/ 6136039 h 6858000"/>
              <a:gd name="connsiteX6626" fmla="*/ 6253047 w 12192000"/>
              <a:gd name="connsiteY6626" fmla="*/ 6122209 h 6858000"/>
              <a:gd name="connsiteX6627" fmla="*/ 6253392 w 12192000"/>
              <a:gd name="connsiteY6627" fmla="*/ 6122093 h 6858000"/>
              <a:gd name="connsiteX6628" fmla="*/ 6262381 w 12192000"/>
              <a:gd name="connsiteY6628" fmla="*/ 6109760 h 6858000"/>
              <a:gd name="connsiteX6629" fmla="*/ 6274369 w 12192000"/>
              <a:gd name="connsiteY6629" fmla="*/ 6122209 h 6858000"/>
              <a:gd name="connsiteX6630" fmla="*/ 6303988 w 12192000"/>
              <a:gd name="connsiteY6630" fmla="*/ 6135808 h 6858000"/>
              <a:gd name="connsiteX6631" fmla="*/ 6321390 w 12192000"/>
              <a:gd name="connsiteY6631" fmla="*/ 6116792 h 6858000"/>
              <a:gd name="connsiteX6632" fmla="*/ 6321390 w 12192000"/>
              <a:gd name="connsiteY6632" fmla="*/ 6041186 h 6858000"/>
              <a:gd name="connsiteX6633" fmla="*/ 6301913 w 12192000"/>
              <a:gd name="connsiteY6633" fmla="*/ 6020900 h 6858000"/>
              <a:gd name="connsiteX6634" fmla="*/ 6155889 w 12192000"/>
              <a:gd name="connsiteY6634" fmla="*/ 6020900 h 6858000"/>
              <a:gd name="connsiteX6635" fmla="*/ 6138254 w 12192000"/>
              <a:gd name="connsiteY6635" fmla="*/ 6039457 h 6858000"/>
              <a:gd name="connsiteX6636" fmla="*/ 6138254 w 12192000"/>
              <a:gd name="connsiteY6636" fmla="*/ 6096853 h 6858000"/>
              <a:gd name="connsiteX6637" fmla="*/ 6132608 w 12192000"/>
              <a:gd name="connsiteY6637" fmla="*/ 6109069 h 6858000"/>
              <a:gd name="connsiteX6638" fmla="*/ 6122925 w 12192000"/>
              <a:gd name="connsiteY6638" fmla="*/ 6097083 h 6858000"/>
              <a:gd name="connsiteX6639" fmla="*/ 6123041 w 12192000"/>
              <a:gd name="connsiteY6639" fmla="*/ 6044989 h 6858000"/>
              <a:gd name="connsiteX6640" fmla="*/ 6099416 w 12192000"/>
              <a:gd name="connsiteY6640" fmla="*/ 6020787 h 6858000"/>
              <a:gd name="connsiteX6641" fmla="*/ 10919965 w 12192000"/>
              <a:gd name="connsiteY6641" fmla="*/ 6020671 h 6858000"/>
              <a:gd name="connsiteX6642" fmla="*/ 10819465 w 12192000"/>
              <a:gd name="connsiteY6642" fmla="*/ 6023783 h 6858000"/>
              <a:gd name="connsiteX6643" fmla="*/ 10723575 w 12192000"/>
              <a:gd name="connsiteY6643" fmla="*/ 6021132 h 6858000"/>
              <a:gd name="connsiteX6644" fmla="*/ 10702368 w 12192000"/>
              <a:gd name="connsiteY6644" fmla="*/ 6042684 h 6858000"/>
              <a:gd name="connsiteX6645" fmla="*/ 10702368 w 12192000"/>
              <a:gd name="connsiteY6645" fmla="*/ 6115639 h 6858000"/>
              <a:gd name="connsiteX6646" fmla="*/ 10724267 w 12192000"/>
              <a:gd name="connsiteY6646" fmla="*/ 6136039 h 6858000"/>
              <a:gd name="connsiteX6647" fmla="*/ 10797222 w 12192000"/>
              <a:gd name="connsiteY6647" fmla="*/ 6135923 h 6858000"/>
              <a:gd name="connsiteX6648" fmla="*/ 10817851 w 12192000"/>
              <a:gd name="connsiteY6648" fmla="*/ 6119788 h 6858000"/>
              <a:gd name="connsiteX6649" fmla="*/ 10827417 w 12192000"/>
              <a:gd name="connsiteY6649" fmla="*/ 6110453 h 6858000"/>
              <a:gd name="connsiteX6650" fmla="*/ 10832949 w 12192000"/>
              <a:gd name="connsiteY6650" fmla="*/ 6120250 h 6858000"/>
              <a:gd name="connsiteX6651" fmla="*/ 10850352 w 12192000"/>
              <a:gd name="connsiteY6651" fmla="*/ 6136039 h 6858000"/>
              <a:gd name="connsiteX6652" fmla="*/ 11064032 w 12192000"/>
              <a:gd name="connsiteY6652" fmla="*/ 6136039 h 6858000"/>
              <a:gd name="connsiteX6653" fmla="*/ 11083394 w 12192000"/>
              <a:gd name="connsiteY6653" fmla="*/ 6122439 h 6858000"/>
              <a:gd name="connsiteX6654" fmla="*/ 11083624 w 12192000"/>
              <a:gd name="connsiteY6654" fmla="*/ 6122209 h 6858000"/>
              <a:gd name="connsiteX6655" fmla="*/ 11095149 w 12192000"/>
              <a:gd name="connsiteY6655" fmla="*/ 6109645 h 6858000"/>
              <a:gd name="connsiteX6656" fmla="*/ 11104600 w 12192000"/>
              <a:gd name="connsiteY6656" fmla="*/ 6121747 h 6858000"/>
              <a:gd name="connsiteX6657" fmla="*/ 11136525 w 12192000"/>
              <a:gd name="connsiteY6657" fmla="*/ 6135462 h 6858000"/>
              <a:gd name="connsiteX6658" fmla="*/ 11151623 w 12192000"/>
              <a:gd name="connsiteY6658" fmla="*/ 6117022 h 6858000"/>
              <a:gd name="connsiteX6659" fmla="*/ 11151623 w 12192000"/>
              <a:gd name="connsiteY6659" fmla="*/ 6041532 h 6858000"/>
              <a:gd name="connsiteX6660" fmla="*/ 11130070 w 12192000"/>
              <a:gd name="connsiteY6660" fmla="*/ 6020787 h 6858000"/>
              <a:gd name="connsiteX6661" fmla="*/ 10986696 w 12192000"/>
              <a:gd name="connsiteY6661" fmla="*/ 6021017 h 6858000"/>
              <a:gd name="connsiteX6662" fmla="*/ 10968486 w 12192000"/>
              <a:gd name="connsiteY6662" fmla="*/ 6038880 h 6858000"/>
              <a:gd name="connsiteX6663" fmla="*/ 10968717 w 12192000"/>
              <a:gd name="connsiteY6663" fmla="*/ 6096161 h 6858000"/>
              <a:gd name="connsiteX6664" fmla="*/ 10958460 w 12192000"/>
              <a:gd name="connsiteY6664" fmla="*/ 6108955 h 6858000"/>
              <a:gd name="connsiteX6665" fmla="*/ 10948548 w 12192000"/>
              <a:gd name="connsiteY6665" fmla="*/ 6088670 h 6858000"/>
              <a:gd name="connsiteX6666" fmla="*/ 10948202 w 12192000"/>
              <a:gd name="connsiteY6666" fmla="*/ 6049714 h 6858000"/>
              <a:gd name="connsiteX6667" fmla="*/ 10919965 w 12192000"/>
              <a:gd name="connsiteY6667" fmla="*/ 6020671 h 6858000"/>
              <a:gd name="connsiteX6668" fmla="*/ 2547490 w 12192000"/>
              <a:gd name="connsiteY6668" fmla="*/ 6020671 h 6858000"/>
              <a:gd name="connsiteX6669" fmla="*/ 2446990 w 12192000"/>
              <a:gd name="connsiteY6669" fmla="*/ 6023783 h 6858000"/>
              <a:gd name="connsiteX6670" fmla="*/ 2351100 w 12192000"/>
              <a:gd name="connsiteY6670" fmla="*/ 6021132 h 6858000"/>
              <a:gd name="connsiteX6671" fmla="*/ 2329893 w 12192000"/>
              <a:gd name="connsiteY6671" fmla="*/ 6042684 h 6858000"/>
              <a:gd name="connsiteX6672" fmla="*/ 2329893 w 12192000"/>
              <a:gd name="connsiteY6672" fmla="*/ 6115639 h 6858000"/>
              <a:gd name="connsiteX6673" fmla="*/ 2351792 w 12192000"/>
              <a:gd name="connsiteY6673" fmla="*/ 6136039 h 6858000"/>
              <a:gd name="connsiteX6674" fmla="*/ 2424747 w 12192000"/>
              <a:gd name="connsiteY6674" fmla="*/ 6135923 h 6858000"/>
              <a:gd name="connsiteX6675" fmla="*/ 2445376 w 12192000"/>
              <a:gd name="connsiteY6675" fmla="*/ 6119788 h 6858000"/>
              <a:gd name="connsiteX6676" fmla="*/ 2454942 w 12192000"/>
              <a:gd name="connsiteY6676" fmla="*/ 6110453 h 6858000"/>
              <a:gd name="connsiteX6677" fmla="*/ 2460474 w 12192000"/>
              <a:gd name="connsiteY6677" fmla="*/ 6120250 h 6858000"/>
              <a:gd name="connsiteX6678" fmla="*/ 2477877 w 12192000"/>
              <a:gd name="connsiteY6678" fmla="*/ 6136039 h 6858000"/>
              <a:gd name="connsiteX6679" fmla="*/ 2691557 w 12192000"/>
              <a:gd name="connsiteY6679" fmla="*/ 6136039 h 6858000"/>
              <a:gd name="connsiteX6680" fmla="*/ 2710919 w 12192000"/>
              <a:gd name="connsiteY6680" fmla="*/ 6122439 h 6858000"/>
              <a:gd name="connsiteX6681" fmla="*/ 2711149 w 12192000"/>
              <a:gd name="connsiteY6681" fmla="*/ 6122209 h 6858000"/>
              <a:gd name="connsiteX6682" fmla="*/ 2722674 w 12192000"/>
              <a:gd name="connsiteY6682" fmla="*/ 6109645 h 6858000"/>
              <a:gd name="connsiteX6683" fmla="*/ 2732125 w 12192000"/>
              <a:gd name="connsiteY6683" fmla="*/ 6121747 h 6858000"/>
              <a:gd name="connsiteX6684" fmla="*/ 2764050 w 12192000"/>
              <a:gd name="connsiteY6684" fmla="*/ 6135462 h 6858000"/>
              <a:gd name="connsiteX6685" fmla="*/ 2779148 w 12192000"/>
              <a:gd name="connsiteY6685" fmla="*/ 6117022 h 6858000"/>
              <a:gd name="connsiteX6686" fmla="*/ 2779148 w 12192000"/>
              <a:gd name="connsiteY6686" fmla="*/ 6041532 h 6858000"/>
              <a:gd name="connsiteX6687" fmla="*/ 2757595 w 12192000"/>
              <a:gd name="connsiteY6687" fmla="*/ 6020787 h 6858000"/>
              <a:gd name="connsiteX6688" fmla="*/ 2614221 w 12192000"/>
              <a:gd name="connsiteY6688" fmla="*/ 6021017 h 6858000"/>
              <a:gd name="connsiteX6689" fmla="*/ 2596011 w 12192000"/>
              <a:gd name="connsiteY6689" fmla="*/ 6038880 h 6858000"/>
              <a:gd name="connsiteX6690" fmla="*/ 2596242 w 12192000"/>
              <a:gd name="connsiteY6690" fmla="*/ 6096161 h 6858000"/>
              <a:gd name="connsiteX6691" fmla="*/ 2585985 w 12192000"/>
              <a:gd name="connsiteY6691" fmla="*/ 6108955 h 6858000"/>
              <a:gd name="connsiteX6692" fmla="*/ 2576073 w 12192000"/>
              <a:gd name="connsiteY6692" fmla="*/ 6088670 h 6858000"/>
              <a:gd name="connsiteX6693" fmla="*/ 2575727 w 12192000"/>
              <a:gd name="connsiteY6693" fmla="*/ 6049714 h 6858000"/>
              <a:gd name="connsiteX6694" fmla="*/ 2547490 w 12192000"/>
              <a:gd name="connsiteY6694" fmla="*/ 6020671 h 6858000"/>
              <a:gd name="connsiteX6695" fmla="*/ 9715922 w 12192000"/>
              <a:gd name="connsiteY6695" fmla="*/ 6020556 h 6858000"/>
              <a:gd name="connsiteX6696" fmla="*/ 9612540 w 12192000"/>
              <a:gd name="connsiteY6696" fmla="*/ 6024013 h 6858000"/>
              <a:gd name="connsiteX6697" fmla="*/ 9511580 w 12192000"/>
              <a:gd name="connsiteY6697" fmla="*/ 6020900 h 6858000"/>
              <a:gd name="connsiteX6698" fmla="*/ 9491871 w 12192000"/>
              <a:gd name="connsiteY6698" fmla="*/ 6040609 h 6858000"/>
              <a:gd name="connsiteX6699" fmla="*/ 9491871 w 12192000"/>
              <a:gd name="connsiteY6699" fmla="*/ 6116100 h 6858000"/>
              <a:gd name="connsiteX6700" fmla="*/ 9511580 w 12192000"/>
              <a:gd name="connsiteY6700" fmla="*/ 6135923 h 6858000"/>
              <a:gd name="connsiteX6701" fmla="*/ 9584534 w 12192000"/>
              <a:gd name="connsiteY6701" fmla="*/ 6135923 h 6858000"/>
              <a:gd name="connsiteX6702" fmla="*/ 9607354 w 12192000"/>
              <a:gd name="connsiteY6702" fmla="*/ 6119212 h 6858000"/>
              <a:gd name="connsiteX6703" fmla="*/ 9617497 w 12192000"/>
              <a:gd name="connsiteY6703" fmla="*/ 6110106 h 6858000"/>
              <a:gd name="connsiteX6704" fmla="*/ 9627639 w 12192000"/>
              <a:gd name="connsiteY6704" fmla="*/ 6119212 h 6858000"/>
              <a:gd name="connsiteX6705" fmla="*/ 9650344 w 12192000"/>
              <a:gd name="connsiteY6705" fmla="*/ 6135923 h 6858000"/>
              <a:gd name="connsiteX6706" fmla="*/ 9856184 w 12192000"/>
              <a:gd name="connsiteY6706" fmla="*/ 6135923 h 6858000"/>
              <a:gd name="connsiteX6707" fmla="*/ 9878658 w 12192000"/>
              <a:gd name="connsiteY6707" fmla="*/ 6119212 h 6858000"/>
              <a:gd name="connsiteX6708" fmla="*/ 9878198 w 12192000"/>
              <a:gd name="connsiteY6708" fmla="*/ 6118981 h 6858000"/>
              <a:gd name="connsiteX6709" fmla="*/ 9885804 w 12192000"/>
              <a:gd name="connsiteY6709" fmla="*/ 6110221 h 6858000"/>
              <a:gd name="connsiteX6710" fmla="*/ 9893412 w 12192000"/>
              <a:gd name="connsiteY6710" fmla="*/ 6120595 h 6858000"/>
              <a:gd name="connsiteX6711" fmla="*/ 9911392 w 12192000"/>
              <a:gd name="connsiteY6711" fmla="*/ 6135808 h 6858000"/>
              <a:gd name="connsiteX6712" fmla="*/ 9945044 w 12192000"/>
              <a:gd name="connsiteY6712" fmla="*/ 6104459 h 6858000"/>
              <a:gd name="connsiteX6713" fmla="*/ 9945044 w 12192000"/>
              <a:gd name="connsiteY6713" fmla="*/ 6078413 h 6858000"/>
              <a:gd name="connsiteX6714" fmla="*/ 9945275 w 12192000"/>
              <a:gd name="connsiteY6714" fmla="*/ 6049829 h 6858000"/>
              <a:gd name="connsiteX6715" fmla="*/ 9915886 w 12192000"/>
              <a:gd name="connsiteY6715" fmla="*/ 6020556 h 6858000"/>
              <a:gd name="connsiteX6716" fmla="*/ 9785650 w 12192000"/>
              <a:gd name="connsiteY6716" fmla="*/ 6020556 h 6858000"/>
              <a:gd name="connsiteX6717" fmla="*/ 9762715 w 12192000"/>
              <a:gd name="connsiteY6717" fmla="*/ 6042684 h 6858000"/>
              <a:gd name="connsiteX6718" fmla="*/ 9762023 w 12192000"/>
              <a:gd name="connsiteY6718" fmla="*/ 6094778 h 6858000"/>
              <a:gd name="connsiteX6719" fmla="*/ 9751421 w 12192000"/>
              <a:gd name="connsiteY6719" fmla="*/ 6109184 h 6858000"/>
              <a:gd name="connsiteX6720" fmla="*/ 9742660 w 12192000"/>
              <a:gd name="connsiteY6720" fmla="*/ 6093510 h 6858000"/>
              <a:gd name="connsiteX6721" fmla="*/ 9742892 w 12192000"/>
              <a:gd name="connsiteY6721" fmla="*/ 6046603 h 6858000"/>
              <a:gd name="connsiteX6722" fmla="*/ 9715922 w 12192000"/>
              <a:gd name="connsiteY6722" fmla="*/ 6020556 h 6858000"/>
              <a:gd name="connsiteX6723" fmla="*/ 4889262 w 12192000"/>
              <a:gd name="connsiteY6723" fmla="*/ 6020556 h 6858000"/>
              <a:gd name="connsiteX6724" fmla="*/ 4783233 w 12192000"/>
              <a:gd name="connsiteY6724" fmla="*/ 6023783 h 6858000"/>
              <a:gd name="connsiteX6725" fmla="*/ 4682154 w 12192000"/>
              <a:gd name="connsiteY6725" fmla="*/ 6020787 h 6858000"/>
              <a:gd name="connsiteX6726" fmla="*/ 4661870 w 12192000"/>
              <a:gd name="connsiteY6726" fmla="*/ 6039918 h 6858000"/>
              <a:gd name="connsiteX6727" fmla="*/ 4661870 w 12192000"/>
              <a:gd name="connsiteY6727" fmla="*/ 6115524 h 6858000"/>
              <a:gd name="connsiteX6728" fmla="*/ 4681694 w 12192000"/>
              <a:gd name="connsiteY6728" fmla="*/ 6135808 h 6858000"/>
              <a:gd name="connsiteX6729" fmla="*/ 4757300 w 12192000"/>
              <a:gd name="connsiteY6729" fmla="*/ 6135808 h 6858000"/>
              <a:gd name="connsiteX6730" fmla="*/ 4778160 w 12192000"/>
              <a:gd name="connsiteY6730" fmla="*/ 6119327 h 6858000"/>
              <a:gd name="connsiteX6731" fmla="*/ 4787957 w 12192000"/>
              <a:gd name="connsiteY6731" fmla="*/ 6109877 h 6858000"/>
              <a:gd name="connsiteX6732" fmla="*/ 4797407 w 12192000"/>
              <a:gd name="connsiteY6732" fmla="*/ 6119557 h 6858000"/>
              <a:gd name="connsiteX6733" fmla="*/ 4818038 w 12192000"/>
              <a:gd name="connsiteY6733" fmla="*/ 6135577 h 6858000"/>
              <a:gd name="connsiteX6734" fmla="*/ 5029294 w 12192000"/>
              <a:gd name="connsiteY6734" fmla="*/ 6135577 h 6858000"/>
              <a:gd name="connsiteX6735" fmla="*/ 5042836 w 12192000"/>
              <a:gd name="connsiteY6735" fmla="*/ 6133244 h 6858000"/>
              <a:gd name="connsiteX6736" fmla="*/ 5048337 w 12192000"/>
              <a:gd name="connsiteY6736" fmla="*/ 6120911 h 6858000"/>
              <a:gd name="connsiteX6737" fmla="*/ 5056841 w 12192000"/>
              <a:gd name="connsiteY6737" fmla="*/ 6110221 h 6858000"/>
              <a:gd name="connsiteX6738" fmla="*/ 5063640 w 12192000"/>
              <a:gd name="connsiteY6738" fmla="*/ 6121517 h 6858000"/>
              <a:gd name="connsiteX6739" fmla="*/ 5100751 w 12192000"/>
              <a:gd name="connsiteY6739" fmla="*/ 6135117 h 6858000"/>
              <a:gd name="connsiteX6740" fmla="*/ 5115850 w 12192000"/>
              <a:gd name="connsiteY6740" fmla="*/ 6114948 h 6858000"/>
              <a:gd name="connsiteX6741" fmla="*/ 5116196 w 12192000"/>
              <a:gd name="connsiteY6741" fmla="*/ 6041992 h 6858000"/>
              <a:gd name="connsiteX6742" fmla="*/ 5093375 w 12192000"/>
              <a:gd name="connsiteY6742" fmla="*/ 6020556 h 6858000"/>
              <a:gd name="connsiteX6743" fmla="*/ 5025606 w 12192000"/>
              <a:gd name="connsiteY6743" fmla="*/ 6020787 h 6858000"/>
              <a:gd name="connsiteX6744" fmla="*/ 4952652 w 12192000"/>
              <a:gd name="connsiteY6744" fmla="*/ 6020671 h 6858000"/>
              <a:gd name="connsiteX6745" fmla="*/ 4932944 w 12192000"/>
              <a:gd name="connsiteY6745" fmla="*/ 6040609 h 6858000"/>
              <a:gd name="connsiteX6746" fmla="*/ 4932828 w 12192000"/>
              <a:gd name="connsiteY6746" fmla="*/ 6084867 h 6858000"/>
              <a:gd name="connsiteX6747" fmla="*/ 4922226 w 12192000"/>
              <a:gd name="connsiteY6747" fmla="*/ 6108608 h 6858000"/>
              <a:gd name="connsiteX6748" fmla="*/ 4912892 w 12192000"/>
              <a:gd name="connsiteY6748" fmla="*/ 6083599 h 6858000"/>
              <a:gd name="connsiteX6749" fmla="*/ 4912892 w 12192000"/>
              <a:gd name="connsiteY6749" fmla="*/ 6044528 h 6858000"/>
              <a:gd name="connsiteX6750" fmla="*/ 4889262 w 12192000"/>
              <a:gd name="connsiteY6750" fmla="*/ 6020556 h 6858000"/>
              <a:gd name="connsiteX6751" fmla="*/ 1343447 w 12192000"/>
              <a:gd name="connsiteY6751" fmla="*/ 6020556 h 6858000"/>
              <a:gd name="connsiteX6752" fmla="*/ 1240065 w 12192000"/>
              <a:gd name="connsiteY6752" fmla="*/ 6024013 h 6858000"/>
              <a:gd name="connsiteX6753" fmla="*/ 1139105 w 12192000"/>
              <a:gd name="connsiteY6753" fmla="*/ 6020900 h 6858000"/>
              <a:gd name="connsiteX6754" fmla="*/ 1119396 w 12192000"/>
              <a:gd name="connsiteY6754" fmla="*/ 6040609 h 6858000"/>
              <a:gd name="connsiteX6755" fmla="*/ 1119396 w 12192000"/>
              <a:gd name="connsiteY6755" fmla="*/ 6116100 h 6858000"/>
              <a:gd name="connsiteX6756" fmla="*/ 1139105 w 12192000"/>
              <a:gd name="connsiteY6756" fmla="*/ 6135923 h 6858000"/>
              <a:gd name="connsiteX6757" fmla="*/ 1212059 w 12192000"/>
              <a:gd name="connsiteY6757" fmla="*/ 6135923 h 6858000"/>
              <a:gd name="connsiteX6758" fmla="*/ 1234879 w 12192000"/>
              <a:gd name="connsiteY6758" fmla="*/ 6119212 h 6858000"/>
              <a:gd name="connsiteX6759" fmla="*/ 1245022 w 12192000"/>
              <a:gd name="connsiteY6759" fmla="*/ 6110106 h 6858000"/>
              <a:gd name="connsiteX6760" fmla="*/ 1255164 w 12192000"/>
              <a:gd name="connsiteY6760" fmla="*/ 6119212 h 6858000"/>
              <a:gd name="connsiteX6761" fmla="*/ 1277869 w 12192000"/>
              <a:gd name="connsiteY6761" fmla="*/ 6135923 h 6858000"/>
              <a:gd name="connsiteX6762" fmla="*/ 1483709 w 12192000"/>
              <a:gd name="connsiteY6762" fmla="*/ 6135923 h 6858000"/>
              <a:gd name="connsiteX6763" fmla="*/ 1506183 w 12192000"/>
              <a:gd name="connsiteY6763" fmla="*/ 6119212 h 6858000"/>
              <a:gd name="connsiteX6764" fmla="*/ 1505723 w 12192000"/>
              <a:gd name="connsiteY6764" fmla="*/ 6118981 h 6858000"/>
              <a:gd name="connsiteX6765" fmla="*/ 1513329 w 12192000"/>
              <a:gd name="connsiteY6765" fmla="*/ 6110221 h 6858000"/>
              <a:gd name="connsiteX6766" fmla="*/ 1520937 w 12192000"/>
              <a:gd name="connsiteY6766" fmla="*/ 6120595 h 6858000"/>
              <a:gd name="connsiteX6767" fmla="*/ 1538917 w 12192000"/>
              <a:gd name="connsiteY6767" fmla="*/ 6135808 h 6858000"/>
              <a:gd name="connsiteX6768" fmla="*/ 1572569 w 12192000"/>
              <a:gd name="connsiteY6768" fmla="*/ 6104459 h 6858000"/>
              <a:gd name="connsiteX6769" fmla="*/ 1572569 w 12192000"/>
              <a:gd name="connsiteY6769" fmla="*/ 6078413 h 6858000"/>
              <a:gd name="connsiteX6770" fmla="*/ 1572800 w 12192000"/>
              <a:gd name="connsiteY6770" fmla="*/ 6049829 h 6858000"/>
              <a:gd name="connsiteX6771" fmla="*/ 1543411 w 12192000"/>
              <a:gd name="connsiteY6771" fmla="*/ 6020556 h 6858000"/>
              <a:gd name="connsiteX6772" fmla="*/ 1413175 w 12192000"/>
              <a:gd name="connsiteY6772" fmla="*/ 6020556 h 6858000"/>
              <a:gd name="connsiteX6773" fmla="*/ 1390240 w 12192000"/>
              <a:gd name="connsiteY6773" fmla="*/ 6042684 h 6858000"/>
              <a:gd name="connsiteX6774" fmla="*/ 1389548 w 12192000"/>
              <a:gd name="connsiteY6774" fmla="*/ 6094778 h 6858000"/>
              <a:gd name="connsiteX6775" fmla="*/ 1378946 w 12192000"/>
              <a:gd name="connsiteY6775" fmla="*/ 6109184 h 6858000"/>
              <a:gd name="connsiteX6776" fmla="*/ 1370185 w 12192000"/>
              <a:gd name="connsiteY6776" fmla="*/ 6093510 h 6858000"/>
              <a:gd name="connsiteX6777" fmla="*/ 1370417 w 12192000"/>
              <a:gd name="connsiteY6777" fmla="*/ 6046603 h 6858000"/>
              <a:gd name="connsiteX6778" fmla="*/ 1343447 w 12192000"/>
              <a:gd name="connsiteY6778" fmla="*/ 6020556 h 6858000"/>
              <a:gd name="connsiteX6779" fmla="*/ 7304034 w 12192000"/>
              <a:gd name="connsiteY6779" fmla="*/ 6020441 h 6858000"/>
              <a:gd name="connsiteX6780" fmla="*/ 7136802 w 12192000"/>
              <a:gd name="connsiteY6780" fmla="*/ 6021017 h 6858000"/>
              <a:gd name="connsiteX6781" fmla="*/ 7095196 w 12192000"/>
              <a:gd name="connsiteY6781" fmla="*/ 6020787 h 6858000"/>
              <a:gd name="connsiteX6782" fmla="*/ 7076987 w 12192000"/>
              <a:gd name="connsiteY6782" fmla="*/ 6038535 h 6858000"/>
              <a:gd name="connsiteX6783" fmla="*/ 7076987 w 12192000"/>
              <a:gd name="connsiteY6783" fmla="*/ 6119212 h 6858000"/>
              <a:gd name="connsiteX6784" fmla="*/ 7093814 w 12192000"/>
              <a:gd name="connsiteY6784" fmla="*/ 6135808 h 6858000"/>
              <a:gd name="connsiteX6785" fmla="*/ 7174490 w 12192000"/>
              <a:gd name="connsiteY6785" fmla="*/ 6135808 h 6858000"/>
              <a:gd name="connsiteX6786" fmla="*/ 7192008 w 12192000"/>
              <a:gd name="connsiteY6786" fmla="*/ 6120250 h 6858000"/>
              <a:gd name="connsiteX6787" fmla="*/ 7202727 w 12192000"/>
              <a:gd name="connsiteY6787" fmla="*/ 6109645 h 6858000"/>
              <a:gd name="connsiteX6788" fmla="*/ 7212753 w 12192000"/>
              <a:gd name="connsiteY6788" fmla="*/ 6120941 h 6858000"/>
              <a:gd name="connsiteX6789" fmla="*/ 7228313 w 12192000"/>
              <a:gd name="connsiteY6789" fmla="*/ 6135808 h 6858000"/>
              <a:gd name="connsiteX6790" fmla="*/ 7446948 w 12192000"/>
              <a:gd name="connsiteY6790" fmla="*/ 6135462 h 6858000"/>
              <a:gd name="connsiteX6791" fmla="*/ 7463197 w 12192000"/>
              <a:gd name="connsiteY6791" fmla="*/ 6124168 h 6858000"/>
              <a:gd name="connsiteX6792" fmla="*/ 7463312 w 12192000"/>
              <a:gd name="connsiteY6792" fmla="*/ 6124283 h 6858000"/>
              <a:gd name="connsiteX6793" fmla="*/ 7469881 w 12192000"/>
              <a:gd name="connsiteY6793" fmla="*/ 6110338 h 6858000"/>
              <a:gd name="connsiteX6794" fmla="*/ 7479102 w 12192000"/>
              <a:gd name="connsiteY6794" fmla="*/ 6123131 h 6858000"/>
              <a:gd name="connsiteX6795" fmla="*/ 7518404 w 12192000"/>
              <a:gd name="connsiteY6795" fmla="*/ 6134886 h 6858000"/>
              <a:gd name="connsiteX6796" fmla="*/ 7531081 w 12192000"/>
              <a:gd name="connsiteY6796" fmla="*/ 6114602 h 6858000"/>
              <a:gd name="connsiteX6797" fmla="*/ 7530967 w 12192000"/>
              <a:gd name="connsiteY6797" fmla="*/ 6041762 h 6858000"/>
              <a:gd name="connsiteX6798" fmla="*/ 7511949 w 12192000"/>
              <a:gd name="connsiteY6798" fmla="*/ 6020900 h 6858000"/>
              <a:gd name="connsiteX6799" fmla="*/ 7363505 w 12192000"/>
              <a:gd name="connsiteY6799" fmla="*/ 6021017 h 6858000"/>
              <a:gd name="connsiteX6800" fmla="*/ 7348406 w 12192000"/>
              <a:gd name="connsiteY6800" fmla="*/ 6036345 h 6858000"/>
              <a:gd name="connsiteX6801" fmla="*/ 7348406 w 12192000"/>
              <a:gd name="connsiteY6801" fmla="*/ 6096161 h 6858000"/>
              <a:gd name="connsiteX6802" fmla="*/ 7337686 w 12192000"/>
              <a:gd name="connsiteY6802" fmla="*/ 6109645 h 6858000"/>
              <a:gd name="connsiteX6803" fmla="*/ 7327545 w 12192000"/>
              <a:gd name="connsiteY6803" fmla="*/ 6095700 h 6858000"/>
              <a:gd name="connsiteX6804" fmla="*/ 7327775 w 12192000"/>
              <a:gd name="connsiteY6804" fmla="*/ 6043721 h 6858000"/>
              <a:gd name="connsiteX6805" fmla="*/ 7304034 w 12192000"/>
              <a:gd name="connsiteY6805" fmla="*/ 6020441 h 6858000"/>
              <a:gd name="connsiteX6806" fmla="*/ 8514991 w 12192000"/>
              <a:gd name="connsiteY6806" fmla="*/ 6020209 h 6858000"/>
              <a:gd name="connsiteX6807" fmla="*/ 8347300 w 12192000"/>
              <a:gd name="connsiteY6807" fmla="*/ 6020900 h 6858000"/>
              <a:gd name="connsiteX6808" fmla="*/ 8308229 w 12192000"/>
              <a:gd name="connsiteY6808" fmla="*/ 6020671 h 6858000"/>
              <a:gd name="connsiteX6809" fmla="*/ 8287137 w 12192000"/>
              <a:gd name="connsiteY6809" fmla="*/ 6040955 h 6858000"/>
              <a:gd name="connsiteX6810" fmla="*/ 8287137 w 12192000"/>
              <a:gd name="connsiteY6810" fmla="*/ 6116561 h 6858000"/>
              <a:gd name="connsiteX6811" fmla="*/ 8306731 w 12192000"/>
              <a:gd name="connsiteY6811" fmla="*/ 6135808 h 6858000"/>
              <a:gd name="connsiteX6812" fmla="*/ 8384871 w 12192000"/>
              <a:gd name="connsiteY6812" fmla="*/ 6135462 h 6858000"/>
              <a:gd name="connsiteX6813" fmla="*/ 8402274 w 12192000"/>
              <a:gd name="connsiteY6813" fmla="*/ 6122439 h 6858000"/>
              <a:gd name="connsiteX6814" fmla="*/ 8407806 w 12192000"/>
              <a:gd name="connsiteY6814" fmla="*/ 6110221 h 6858000"/>
              <a:gd name="connsiteX6815" fmla="*/ 8417832 w 12192000"/>
              <a:gd name="connsiteY6815" fmla="*/ 6122093 h 6858000"/>
              <a:gd name="connsiteX6816" fmla="*/ 8438694 w 12192000"/>
              <a:gd name="connsiteY6816" fmla="*/ 6135693 h 6858000"/>
              <a:gd name="connsiteX6817" fmla="*/ 8649837 w 12192000"/>
              <a:gd name="connsiteY6817" fmla="*/ 6135693 h 6858000"/>
              <a:gd name="connsiteX6818" fmla="*/ 8667931 w 12192000"/>
              <a:gd name="connsiteY6818" fmla="*/ 6122785 h 6858000"/>
              <a:gd name="connsiteX6819" fmla="*/ 8667931 w 12192000"/>
              <a:gd name="connsiteY6819" fmla="*/ 6122669 h 6858000"/>
              <a:gd name="connsiteX6820" fmla="*/ 8679918 w 12192000"/>
              <a:gd name="connsiteY6820" fmla="*/ 6109645 h 6858000"/>
              <a:gd name="connsiteX6821" fmla="*/ 8689023 w 12192000"/>
              <a:gd name="connsiteY6821" fmla="*/ 6122669 h 6858000"/>
              <a:gd name="connsiteX6822" fmla="*/ 8722792 w 12192000"/>
              <a:gd name="connsiteY6822" fmla="*/ 6135232 h 6858000"/>
              <a:gd name="connsiteX6823" fmla="*/ 8735931 w 12192000"/>
              <a:gd name="connsiteY6823" fmla="*/ 6115639 h 6858000"/>
              <a:gd name="connsiteX6824" fmla="*/ 8736160 w 12192000"/>
              <a:gd name="connsiteY6824" fmla="*/ 6040033 h 6858000"/>
              <a:gd name="connsiteX6825" fmla="*/ 8716798 w 12192000"/>
              <a:gd name="connsiteY6825" fmla="*/ 6020441 h 6858000"/>
              <a:gd name="connsiteX6826" fmla="*/ 8573424 w 12192000"/>
              <a:gd name="connsiteY6826" fmla="*/ 6020441 h 6858000"/>
              <a:gd name="connsiteX6827" fmla="*/ 8552908 w 12192000"/>
              <a:gd name="connsiteY6827" fmla="*/ 6042223 h 6858000"/>
              <a:gd name="connsiteX6828" fmla="*/ 8552908 w 12192000"/>
              <a:gd name="connsiteY6828" fmla="*/ 6083945 h 6858000"/>
              <a:gd name="connsiteX6829" fmla="*/ 8545648 w 12192000"/>
              <a:gd name="connsiteY6829" fmla="*/ 6107801 h 6858000"/>
              <a:gd name="connsiteX6830" fmla="*/ 8538156 w 12192000"/>
              <a:gd name="connsiteY6830" fmla="*/ 6085558 h 6858000"/>
              <a:gd name="connsiteX6831" fmla="*/ 8538156 w 12192000"/>
              <a:gd name="connsiteY6831" fmla="*/ 6043951 h 6858000"/>
              <a:gd name="connsiteX6832" fmla="*/ 8514991 w 12192000"/>
              <a:gd name="connsiteY6832" fmla="*/ 6020209 h 6858000"/>
              <a:gd name="connsiteX6833" fmla="*/ 10260950 w 12192000"/>
              <a:gd name="connsiteY6833" fmla="*/ 6018365 h 6858000"/>
              <a:gd name="connsiteX6834" fmla="*/ 9979620 w 12192000"/>
              <a:gd name="connsiteY6834" fmla="*/ 6018482 h 6858000"/>
              <a:gd name="connsiteX6835" fmla="*/ 9960142 w 12192000"/>
              <a:gd name="connsiteY6835" fmla="*/ 6043606 h 6858000"/>
              <a:gd name="connsiteX6836" fmla="*/ 9981580 w 12192000"/>
              <a:gd name="connsiteY6836" fmla="*/ 6066196 h 6858000"/>
              <a:gd name="connsiteX6837" fmla="*/ 10119652 w 12192000"/>
              <a:gd name="connsiteY6837" fmla="*/ 6065849 h 6858000"/>
              <a:gd name="connsiteX6838" fmla="*/ 10260260 w 12192000"/>
              <a:gd name="connsiteY6838" fmla="*/ 6066310 h 6858000"/>
              <a:gd name="connsiteX6839" fmla="*/ 10278816 w 12192000"/>
              <a:gd name="connsiteY6839" fmla="*/ 6044298 h 6858000"/>
              <a:gd name="connsiteX6840" fmla="*/ 10278932 w 12192000"/>
              <a:gd name="connsiteY6840" fmla="*/ 6044298 h 6858000"/>
              <a:gd name="connsiteX6841" fmla="*/ 10260950 w 12192000"/>
              <a:gd name="connsiteY6841" fmla="*/ 6018365 h 6858000"/>
              <a:gd name="connsiteX6842" fmla="*/ 1888475 w 12192000"/>
              <a:gd name="connsiteY6842" fmla="*/ 6018365 h 6858000"/>
              <a:gd name="connsiteX6843" fmla="*/ 1607145 w 12192000"/>
              <a:gd name="connsiteY6843" fmla="*/ 6018482 h 6858000"/>
              <a:gd name="connsiteX6844" fmla="*/ 1587667 w 12192000"/>
              <a:gd name="connsiteY6844" fmla="*/ 6043606 h 6858000"/>
              <a:gd name="connsiteX6845" fmla="*/ 1609105 w 12192000"/>
              <a:gd name="connsiteY6845" fmla="*/ 6066196 h 6858000"/>
              <a:gd name="connsiteX6846" fmla="*/ 1747177 w 12192000"/>
              <a:gd name="connsiteY6846" fmla="*/ 6065849 h 6858000"/>
              <a:gd name="connsiteX6847" fmla="*/ 1887785 w 12192000"/>
              <a:gd name="connsiteY6847" fmla="*/ 6066310 h 6858000"/>
              <a:gd name="connsiteX6848" fmla="*/ 1906341 w 12192000"/>
              <a:gd name="connsiteY6848" fmla="*/ 6044298 h 6858000"/>
              <a:gd name="connsiteX6849" fmla="*/ 1906457 w 12192000"/>
              <a:gd name="connsiteY6849" fmla="*/ 6044298 h 6858000"/>
              <a:gd name="connsiteX6850" fmla="*/ 1888475 w 12192000"/>
              <a:gd name="connsiteY6850" fmla="*/ 6018365 h 6858000"/>
              <a:gd name="connsiteX6851" fmla="*/ 8774424 w 12192000"/>
              <a:gd name="connsiteY6851" fmla="*/ 6018136 h 6858000"/>
              <a:gd name="connsiteX6852" fmla="*/ 8755292 w 12192000"/>
              <a:gd name="connsiteY6852" fmla="*/ 6045565 h 6858000"/>
              <a:gd name="connsiteX6853" fmla="*/ 8775346 w 12192000"/>
              <a:gd name="connsiteY6853" fmla="*/ 6065966 h 6858000"/>
              <a:gd name="connsiteX6854" fmla="*/ 8910538 w 12192000"/>
              <a:gd name="connsiteY6854" fmla="*/ 6065620 h 6858000"/>
              <a:gd name="connsiteX6855" fmla="*/ 9048264 w 12192000"/>
              <a:gd name="connsiteY6855" fmla="*/ 6066081 h 6858000"/>
              <a:gd name="connsiteX6856" fmla="*/ 9068895 w 12192000"/>
              <a:gd name="connsiteY6856" fmla="*/ 6043491 h 6858000"/>
              <a:gd name="connsiteX6857" fmla="*/ 9047342 w 12192000"/>
              <a:gd name="connsiteY6857" fmla="*/ 6018136 h 6858000"/>
              <a:gd name="connsiteX6858" fmla="*/ 8774424 w 12192000"/>
              <a:gd name="connsiteY6858" fmla="*/ 6018136 h 6858000"/>
              <a:gd name="connsiteX6859" fmla="*/ 401949 w 12192000"/>
              <a:gd name="connsiteY6859" fmla="*/ 6018136 h 6858000"/>
              <a:gd name="connsiteX6860" fmla="*/ 382817 w 12192000"/>
              <a:gd name="connsiteY6860" fmla="*/ 6045565 h 6858000"/>
              <a:gd name="connsiteX6861" fmla="*/ 402871 w 12192000"/>
              <a:gd name="connsiteY6861" fmla="*/ 6065966 h 6858000"/>
              <a:gd name="connsiteX6862" fmla="*/ 538063 w 12192000"/>
              <a:gd name="connsiteY6862" fmla="*/ 6065620 h 6858000"/>
              <a:gd name="connsiteX6863" fmla="*/ 675789 w 12192000"/>
              <a:gd name="connsiteY6863" fmla="*/ 6066081 h 6858000"/>
              <a:gd name="connsiteX6864" fmla="*/ 696420 w 12192000"/>
              <a:gd name="connsiteY6864" fmla="*/ 6043491 h 6858000"/>
              <a:gd name="connsiteX6865" fmla="*/ 674867 w 12192000"/>
              <a:gd name="connsiteY6865" fmla="*/ 6018136 h 6858000"/>
              <a:gd name="connsiteX6866" fmla="*/ 401949 w 12192000"/>
              <a:gd name="connsiteY6866" fmla="*/ 6018136 h 6858000"/>
              <a:gd name="connsiteX6867" fmla="*/ 6631536 w 12192000"/>
              <a:gd name="connsiteY6867" fmla="*/ 6018019 h 6858000"/>
              <a:gd name="connsiteX6868" fmla="*/ 6360347 w 12192000"/>
              <a:gd name="connsiteY6868" fmla="*/ 6018365 h 6858000"/>
              <a:gd name="connsiteX6869" fmla="*/ 6360347 w 12192000"/>
              <a:gd name="connsiteY6869" fmla="*/ 6018482 h 6858000"/>
              <a:gd name="connsiteX6870" fmla="*/ 6339487 w 12192000"/>
              <a:gd name="connsiteY6870" fmla="*/ 6042338 h 6858000"/>
              <a:gd name="connsiteX6871" fmla="*/ 6360463 w 12192000"/>
              <a:gd name="connsiteY6871" fmla="*/ 6065966 h 6858000"/>
              <a:gd name="connsiteX6872" fmla="*/ 6498650 w 12192000"/>
              <a:gd name="connsiteY6872" fmla="*/ 6065505 h 6858000"/>
              <a:gd name="connsiteX6873" fmla="*/ 6631650 w 12192000"/>
              <a:gd name="connsiteY6873" fmla="*/ 6065849 h 6858000"/>
              <a:gd name="connsiteX6874" fmla="*/ 6653893 w 12192000"/>
              <a:gd name="connsiteY6874" fmla="*/ 6043837 h 6858000"/>
              <a:gd name="connsiteX6875" fmla="*/ 6631536 w 12192000"/>
              <a:gd name="connsiteY6875" fmla="*/ 6018019 h 6858000"/>
              <a:gd name="connsiteX6876" fmla="*/ 5426686 w 12192000"/>
              <a:gd name="connsiteY6876" fmla="*/ 6018019 h 6858000"/>
              <a:gd name="connsiteX6877" fmla="*/ 5150773 w 12192000"/>
              <a:gd name="connsiteY6877" fmla="*/ 6018251 h 6858000"/>
              <a:gd name="connsiteX6878" fmla="*/ 5129334 w 12192000"/>
              <a:gd name="connsiteY6878" fmla="*/ 6044643 h 6858000"/>
              <a:gd name="connsiteX6879" fmla="*/ 5129450 w 12192000"/>
              <a:gd name="connsiteY6879" fmla="*/ 6044528 h 6858000"/>
              <a:gd name="connsiteX6880" fmla="*/ 5152384 w 12192000"/>
              <a:gd name="connsiteY6880" fmla="*/ 6065849 h 6858000"/>
              <a:gd name="connsiteX6881" fmla="*/ 5290344 w 12192000"/>
              <a:gd name="connsiteY6881" fmla="*/ 6065505 h 6858000"/>
              <a:gd name="connsiteX6882" fmla="*/ 5425648 w 12192000"/>
              <a:gd name="connsiteY6882" fmla="*/ 6065735 h 6858000"/>
              <a:gd name="connsiteX6883" fmla="*/ 5448699 w 12192000"/>
              <a:gd name="connsiteY6883" fmla="*/ 6045565 h 6858000"/>
              <a:gd name="connsiteX6884" fmla="*/ 5426686 w 12192000"/>
              <a:gd name="connsiteY6884" fmla="*/ 6018019 h 6858000"/>
              <a:gd name="connsiteX6885" fmla="*/ 7844338 w 12192000"/>
              <a:gd name="connsiteY6885" fmla="*/ 6017904 h 6858000"/>
              <a:gd name="connsiteX6886" fmla="*/ 7563236 w 12192000"/>
              <a:gd name="connsiteY6886" fmla="*/ 6018136 h 6858000"/>
              <a:gd name="connsiteX6887" fmla="*/ 7545372 w 12192000"/>
              <a:gd name="connsiteY6887" fmla="*/ 6043951 h 6858000"/>
              <a:gd name="connsiteX6888" fmla="*/ 7563928 w 12192000"/>
              <a:gd name="connsiteY6888" fmla="*/ 6065849 h 6858000"/>
              <a:gd name="connsiteX6889" fmla="*/ 7701886 w 12192000"/>
              <a:gd name="connsiteY6889" fmla="*/ 6065388 h 6858000"/>
              <a:gd name="connsiteX6890" fmla="*/ 7842377 w 12192000"/>
              <a:gd name="connsiteY6890" fmla="*/ 6065735 h 6858000"/>
              <a:gd name="connsiteX6891" fmla="*/ 7864161 w 12192000"/>
              <a:gd name="connsiteY6891" fmla="*/ 6043260 h 6858000"/>
              <a:gd name="connsiteX6892" fmla="*/ 7844338 w 12192000"/>
              <a:gd name="connsiteY6892" fmla="*/ 6017904 h 6858000"/>
              <a:gd name="connsiteX6893" fmla="*/ 4282689 w 12192000"/>
              <a:gd name="connsiteY6893" fmla="*/ 5954631 h 6858000"/>
              <a:gd name="connsiteX6894" fmla="*/ 4260561 w 12192000"/>
              <a:gd name="connsiteY6894" fmla="*/ 5975838 h 6858000"/>
              <a:gd name="connsiteX6895" fmla="*/ 4284650 w 12192000"/>
              <a:gd name="connsiteY6895" fmla="*/ 6001654 h 6858000"/>
              <a:gd name="connsiteX6896" fmla="*/ 4308966 w 12192000"/>
              <a:gd name="connsiteY6896" fmla="*/ 5978028 h 6858000"/>
              <a:gd name="connsiteX6897" fmla="*/ 4282689 w 12192000"/>
              <a:gd name="connsiteY6897" fmla="*/ 5954631 h 6858000"/>
              <a:gd name="connsiteX6898" fmla="*/ 4456373 w 12192000"/>
              <a:gd name="connsiteY6898" fmla="*/ 5954285 h 6858000"/>
              <a:gd name="connsiteX6899" fmla="*/ 4396904 w 12192000"/>
              <a:gd name="connsiteY6899" fmla="*/ 6012833 h 6858000"/>
              <a:gd name="connsiteX6900" fmla="*/ 4453493 w 12192000"/>
              <a:gd name="connsiteY6900" fmla="*/ 6068962 h 6858000"/>
              <a:gd name="connsiteX6901" fmla="*/ 4497146 w 12192000"/>
              <a:gd name="connsiteY6901" fmla="*/ 6054640 h 6858000"/>
              <a:gd name="connsiteX6902" fmla="*/ 4511675 w 12192000"/>
              <a:gd name="connsiteY6902" fmla="*/ 6011737 h 6858000"/>
              <a:gd name="connsiteX6903" fmla="*/ 4511694 w 12192000"/>
              <a:gd name="connsiteY6903" fmla="*/ 6011796 h 6858000"/>
              <a:gd name="connsiteX6904" fmla="*/ 4511694 w 12192000"/>
              <a:gd name="connsiteY6904" fmla="*/ 6011681 h 6858000"/>
              <a:gd name="connsiteX6905" fmla="*/ 4511675 w 12192000"/>
              <a:gd name="connsiteY6905" fmla="*/ 6011737 h 6858000"/>
              <a:gd name="connsiteX6906" fmla="*/ 4497864 w 12192000"/>
              <a:gd name="connsiteY6906" fmla="*/ 5968662 h 6858000"/>
              <a:gd name="connsiteX6907" fmla="*/ 4456373 w 12192000"/>
              <a:gd name="connsiteY6907" fmla="*/ 5954285 h 6858000"/>
              <a:gd name="connsiteX6908" fmla="*/ 4361408 w 12192000"/>
              <a:gd name="connsiteY6908" fmla="*/ 5953709 h 6858000"/>
              <a:gd name="connsiteX6909" fmla="*/ 4328558 w 12192000"/>
              <a:gd name="connsiteY6909" fmla="*/ 5983560 h 6858000"/>
              <a:gd name="connsiteX6910" fmla="*/ 4291102 w 12192000"/>
              <a:gd name="connsiteY6910" fmla="*/ 6022054 h 6858000"/>
              <a:gd name="connsiteX6911" fmla="*/ 4260678 w 12192000"/>
              <a:gd name="connsiteY6911" fmla="*/ 6040609 h 6858000"/>
              <a:gd name="connsiteX6912" fmla="*/ 4288452 w 12192000"/>
              <a:gd name="connsiteY6912" fmla="*/ 6069192 h 6858000"/>
              <a:gd name="connsiteX6913" fmla="*/ 4319571 w 12192000"/>
              <a:gd name="connsiteY6913" fmla="*/ 6068962 h 6858000"/>
              <a:gd name="connsiteX6914" fmla="*/ 4376043 w 12192000"/>
              <a:gd name="connsiteY6914" fmla="*/ 6012948 h 6858000"/>
              <a:gd name="connsiteX6915" fmla="*/ 4376276 w 12192000"/>
              <a:gd name="connsiteY6915" fmla="*/ 6012833 h 6858000"/>
              <a:gd name="connsiteX6916" fmla="*/ 4376389 w 12192000"/>
              <a:gd name="connsiteY6916" fmla="*/ 5968693 h 6858000"/>
              <a:gd name="connsiteX6917" fmla="*/ 4361408 w 12192000"/>
              <a:gd name="connsiteY6917" fmla="*/ 5953709 h 6858000"/>
              <a:gd name="connsiteX6918" fmla="*/ 3945574 w 12192000"/>
              <a:gd name="connsiteY6918" fmla="*/ 5953478 h 6858000"/>
              <a:gd name="connsiteX6919" fmla="*/ 3927482 w 12192000"/>
              <a:gd name="connsiteY6919" fmla="*/ 5975723 h 6858000"/>
              <a:gd name="connsiteX6920" fmla="*/ 3927250 w 12192000"/>
              <a:gd name="connsiteY6920" fmla="*/ 5975723 h 6858000"/>
              <a:gd name="connsiteX6921" fmla="*/ 3945690 w 12192000"/>
              <a:gd name="connsiteY6921" fmla="*/ 6001308 h 6858000"/>
              <a:gd name="connsiteX6922" fmla="*/ 4221144 w 12192000"/>
              <a:gd name="connsiteY6922" fmla="*/ 6001308 h 6858000"/>
              <a:gd name="connsiteX6923" fmla="*/ 4240736 w 12192000"/>
              <a:gd name="connsiteY6923" fmla="*/ 5974108 h 6858000"/>
              <a:gd name="connsiteX6924" fmla="*/ 4220914 w 12192000"/>
              <a:gd name="connsiteY6924" fmla="*/ 5953478 h 6858000"/>
              <a:gd name="connsiteX6925" fmla="*/ 4085837 w 12192000"/>
              <a:gd name="connsiteY6925" fmla="*/ 5953939 h 6858000"/>
              <a:gd name="connsiteX6926" fmla="*/ 3945574 w 12192000"/>
              <a:gd name="connsiteY6926" fmla="*/ 5953478 h 6858000"/>
              <a:gd name="connsiteX6927" fmla="*/ 11737567 w 12192000"/>
              <a:gd name="connsiteY6927" fmla="*/ 5953363 h 6858000"/>
              <a:gd name="connsiteX6928" fmla="*/ 11646748 w 12192000"/>
              <a:gd name="connsiteY6928" fmla="*/ 5954285 h 6858000"/>
              <a:gd name="connsiteX6929" fmla="*/ 11646633 w 12192000"/>
              <a:gd name="connsiteY6929" fmla="*/ 5954285 h 6858000"/>
              <a:gd name="connsiteX6930" fmla="*/ 11636950 w 12192000"/>
              <a:gd name="connsiteY6930" fmla="*/ 5995315 h 6858000"/>
              <a:gd name="connsiteX6931" fmla="*/ 11635914 w 12192000"/>
              <a:gd name="connsiteY6931" fmla="*/ 6052365 h 6858000"/>
              <a:gd name="connsiteX6932" fmla="*/ 11652395 w 12192000"/>
              <a:gd name="connsiteY6932" fmla="*/ 6068386 h 6858000"/>
              <a:gd name="connsiteX6933" fmla="*/ 11738143 w 12192000"/>
              <a:gd name="connsiteY6933" fmla="*/ 6068386 h 6858000"/>
              <a:gd name="connsiteX6934" fmla="*/ 11756698 w 12192000"/>
              <a:gd name="connsiteY6934" fmla="*/ 6050752 h 6858000"/>
              <a:gd name="connsiteX6935" fmla="*/ 11756237 w 12192000"/>
              <a:gd name="connsiteY6935" fmla="*/ 5970305 h 6858000"/>
              <a:gd name="connsiteX6936" fmla="*/ 11737567 w 12192000"/>
              <a:gd name="connsiteY6936" fmla="*/ 5953363 h 6858000"/>
              <a:gd name="connsiteX6937" fmla="*/ 10490765 w 12192000"/>
              <a:gd name="connsiteY6937" fmla="*/ 5953363 h 6858000"/>
              <a:gd name="connsiteX6938" fmla="*/ 10431294 w 12192000"/>
              <a:gd name="connsiteY6938" fmla="*/ 6012603 h 6858000"/>
              <a:gd name="connsiteX6939" fmla="*/ 10486847 w 12192000"/>
              <a:gd name="connsiteY6939" fmla="*/ 6068155 h 6858000"/>
              <a:gd name="connsiteX6940" fmla="*/ 10546086 w 12192000"/>
              <a:gd name="connsiteY6940" fmla="*/ 6009030 h 6858000"/>
              <a:gd name="connsiteX6941" fmla="*/ 10490765 w 12192000"/>
              <a:gd name="connsiteY6941" fmla="*/ 5953363 h 6858000"/>
              <a:gd name="connsiteX6942" fmla="*/ 9282458 w 12192000"/>
              <a:gd name="connsiteY6942" fmla="*/ 5953363 h 6858000"/>
              <a:gd name="connsiteX6943" fmla="*/ 9282458 w 12192000"/>
              <a:gd name="connsiteY6943" fmla="*/ 5953478 h 6858000"/>
              <a:gd name="connsiteX6944" fmla="*/ 9225984 w 12192000"/>
              <a:gd name="connsiteY6944" fmla="*/ 6009837 h 6858000"/>
              <a:gd name="connsiteX6945" fmla="*/ 9283150 w 12192000"/>
              <a:gd name="connsiteY6945" fmla="*/ 6068155 h 6858000"/>
              <a:gd name="connsiteX6946" fmla="*/ 9341006 w 12192000"/>
              <a:gd name="connsiteY6946" fmla="*/ 6010413 h 6858000"/>
              <a:gd name="connsiteX6947" fmla="*/ 9285108 w 12192000"/>
              <a:gd name="connsiteY6947" fmla="*/ 5953363 h 6858000"/>
              <a:gd name="connsiteX6948" fmla="*/ 5660188 w 12192000"/>
              <a:gd name="connsiteY6948" fmla="*/ 5953363 h 6858000"/>
              <a:gd name="connsiteX6949" fmla="*/ 5600833 w 12192000"/>
              <a:gd name="connsiteY6949" fmla="*/ 6012603 h 6858000"/>
              <a:gd name="connsiteX6950" fmla="*/ 5614750 w 12192000"/>
              <a:gd name="connsiteY6950" fmla="*/ 6054181 h 6858000"/>
              <a:gd name="connsiteX6951" fmla="*/ 5656212 w 12192000"/>
              <a:gd name="connsiteY6951" fmla="*/ 6068021 h 6858000"/>
              <a:gd name="connsiteX6952" fmla="*/ 5656154 w 12192000"/>
              <a:gd name="connsiteY6952" fmla="*/ 6068040 h 6858000"/>
              <a:gd name="connsiteX6953" fmla="*/ 5656267 w 12192000"/>
              <a:gd name="connsiteY6953" fmla="*/ 6068040 h 6858000"/>
              <a:gd name="connsiteX6954" fmla="*/ 5656212 w 12192000"/>
              <a:gd name="connsiteY6954" fmla="*/ 6068021 h 6858000"/>
              <a:gd name="connsiteX6955" fmla="*/ 5700958 w 12192000"/>
              <a:gd name="connsiteY6955" fmla="*/ 6053258 h 6858000"/>
              <a:gd name="connsiteX6956" fmla="*/ 5715739 w 12192000"/>
              <a:gd name="connsiteY6956" fmla="*/ 6008915 h 6858000"/>
              <a:gd name="connsiteX6957" fmla="*/ 5660188 w 12192000"/>
              <a:gd name="connsiteY6957" fmla="*/ 5953363 h 6858000"/>
              <a:gd name="connsiteX6958" fmla="*/ 3365092 w 12192000"/>
              <a:gd name="connsiteY6958" fmla="*/ 5953363 h 6858000"/>
              <a:gd name="connsiteX6959" fmla="*/ 3274273 w 12192000"/>
              <a:gd name="connsiteY6959" fmla="*/ 5954285 h 6858000"/>
              <a:gd name="connsiteX6960" fmla="*/ 3274158 w 12192000"/>
              <a:gd name="connsiteY6960" fmla="*/ 5954285 h 6858000"/>
              <a:gd name="connsiteX6961" fmla="*/ 3264475 w 12192000"/>
              <a:gd name="connsiteY6961" fmla="*/ 5995315 h 6858000"/>
              <a:gd name="connsiteX6962" fmla="*/ 3263439 w 12192000"/>
              <a:gd name="connsiteY6962" fmla="*/ 6052365 h 6858000"/>
              <a:gd name="connsiteX6963" fmla="*/ 3279920 w 12192000"/>
              <a:gd name="connsiteY6963" fmla="*/ 6068386 h 6858000"/>
              <a:gd name="connsiteX6964" fmla="*/ 3365668 w 12192000"/>
              <a:gd name="connsiteY6964" fmla="*/ 6068386 h 6858000"/>
              <a:gd name="connsiteX6965" fmla="*/ 3384223 w 12192000"/>
              <a:gd name="connsiteY6965" fmla="*/ 6050752 h 6858000"/>
              <a:gd name="connsiteX6966" fmla="*/ 3383762 w 12192000"/>
              <a:gd name="connsiteY6966" fmla="*/ 5970305 h 6858000"/>
              <a:gd name="connsiteX6967" fmla="*/ 3365092 w 12192000"/>
              <a:gd name="connsiteY6967" fmla="*/ 5953363 h 6858000"/>
              <a:gd name="connsiteX6968" fmla="*/ 2118290 w 12192000"/>
              <a:gd name="connsiteY6968" fmla="*/ 5953363 h 6858000"/>
              <a:gd name="connsiteX6969" fmla="*/ 2058819 w 12192000"/>
              <a:gd name="connsiteY6969" fmla="*/ 6012603 h 6858000"/>
              <a:gd name="connsiteX6970" fmla="*/ 2114372 w 12192000"/>
              <a:gd name="connsiteY6970" fmla="*/ 6068155 h 6858000"/>
              <a:gd name="connsiteX6971" fmla="*/ 2173611 w 12192000"/>
              <a:gd name="connsiteY6971" fmla="*/ 6009030 h 6858000"/>
              <a:gd name="connsiteX6972" fmla="*/ 2118290 w 12192000"/>
              <a:gd name="connsiteY6972" fmla="*/ 5953363 h 6858000"/>
              <a:gd name="connsiteX6973" fmla="*/ 909983 w 12192000"/>
              <a:gd name="connsiteY6973" fmla="*/ 5953363 h 6858000"/>
              <a:gd name="connsiteX6974" fmla="*/ 909983 w 12192000"/>
              <a:gd name="connsiteY6974" fmla="*/ 5953478 h 6858000"/>
              <a:gd name="connsiteX6975" fmla="*/ 853509 w 12192000"/>
              <a:gd name="connsiteY6975" fmla="*/ 6009837 h 6858000"/>
              <a:gd name="connsiteX6976" fmla="*/ 910675 w 12192000"/>
              <a:gd name="connsiteY6976" fmla="*/ 6068155 h 6858000"/>
              <a:gd name="connsiteX6977" fmla="*/ 968531 w 12192000"/>
              <a:gd name="connsiteY6977" fmla="*/ 6010413 h 6858000"/>
              <a:gd name="connsiteX6978" fmla="*/ 912633 w 12192000"/>
              <a:gd name="connsiteY6978" fmla="*/ 5953363 h 6858000"/>
              <a:gd name="connsiteX6979" fmla="*/ 8077147 w 12192000"/>
              <a:gd name="connsiteY6979" fmla="*/ 5953248 h 6858000"/>
              <a:gd name="connsiteX6980" fmla="*/ 8016293 w 12192000"/>
              <a:gd name="connsiteY6980" fmla="*/ 6012948 h 6858000"/>
              <a:gd name="connsiteX6981" fmla="*/ 8071385 w 12192000"/>
              <a:gd name="connsiteY6981" fmla="*/ 6067925 h 6858000"/>
              <a:gd name="connsiteX6982" fmla="*/ 8071500 w 12192000"/>
              <a:gd name="connsiteY6982" fmla="*/ 6068040 h 6858000"/>
              <a:gd name="connsiteX6983" fmla="*/ 8131086 w 12192000"/>
              <a:gd name="connsiteY6983" fmla="*/ 6006956 h 6858000"/>
              <a:gd name="connsiteX6984" fmla="*/ 8077147 w 12192000"/>
              <a:gd name="connsiteY6984" fmla="*/ 5953248 h 6858000"/>
              <a:gd name="connsiteX6985" fmla="*/ 11194266 w 12192000"/>
              <a:gd name="connsiteY6985" fmla="*/ 5953018 h 6858000"/>
              <a:gd name="connsiteX6986" fmla="*/ 11171332 w 12192000"/>
              <a:gd name="connsiteY6986" fmla="*/ 5977106 h 6858000"/>
              <a:gd name="connsiteX6987" fmla="*/ 11195534 w 12192000"/>
              <a:gd name="connsiteY6987" fmla="*/ 6000847 h 6858000"/>
              <a:gd name="connsiteX6988" fmla="*/ 11325885 w 12192000"/>
              <a:gd name="connsiteY6988" fmla="*/ 6000502 h 6858000"/>
              <a:gd name="connsiteX6989" fmla="*/ 11461422 w 12192000"/>
              <a:gd name="connsiteY6989" fmla="*/ 6000847 h 6858000"/>
              <a:gd name="connsiteX6990" fmla="*/ 11461537 w 12192000"/>
              <a:gd name="connsiteY6990" fmla="*/ 6000847 h 6858000"/>
              <a:gd name="connsiteX6991" fmla="*/ 11485624 w 12192000"/>
              <a:gd name="connsiteY6991" fmla="*/ 5977221 h 6858000"/>
              <a:gd name="connsiteX6992" fmla="*/ 11462805 w 12192000"/>
              <a:gd name="connsiteY6992" fmla="*/ 5953018 h 6858000"/>
              <a:gd name="connsiteX6993" fmla="*/ 11194266 w 12192000"/>
              <a:gd name="connsiteY6993" fmla="*/ 5953018 h 6858000"/>
              <a:gd name="connsiteX6994" fmla="*/ 2821791 w 12192000"/>
              <a:gd name="connsiteY6994" fmla="*/ 5953018 h 6858000"/>
              <a:gd name="connsiteX6995" fmla="*/ 2798857 w 12192000"/>
              <a:gd name="connsiteY6995" fmla="*/ 5977106 h 6858000"/>
              <a:gd name="connsiteX6996" fmla="*/ 2823059 w 12192000"/>
              <a:gd name="connsiteY6996" fmla="*/ 6000847 h 6858000"/>
              <a:gd name="connsiteX6997" fmla="*/ 2953410 w 12192000"/>
              <a:gd name="connsiteY6997" fmla="*/ 6000502 h 6858000"/>
              <a:gd name="connsiteX6998" fmla="*/ 3088947 w 12192000"/>
              <a:gd name="connsiteY6998" fmla="*/ 6000847 h 6858000"/>
              <a:gd name="connsiteX6999" fmla="*/ 3089062 w 12192000"/>
              <a:gd name="connsiteY6999" fmla="*/ 6000847 h 6858000"/>
              <a:gd name="connsiteX7000" fmla="*/ 3113149 w 12192000"/>
              <a:gd name="connsiteY7000" fmla="*/ 5977221 h 6858000"/>
              <a:gd name="connsiteX7001" fmla="*/ 3090330 w 12192000"/>
              <a:gd name="connsiteY7001" fmla="*/ 5953018 h 6858000"/>
              <a:gd name="connsiteX7002" fmla="*/ 2821791 w 12192000"/>
              <a:gd name="connsiteY7002" fmla="*/ 5953018 h 6858000"/>
              <a:gd name="connsiteX7003" fmla="*/ 6774796 w 12192000"/>
              <a:gd name="connsiteY7003" fmla="*/ 5952556 h 6858000"/>
              <a:gd name="connsiteX7004" fmla="*/ 6742406 w 12192000"/>
              <a:gd name="connsiteY7004" fmla="*/ 5981947 h 6858000"/>
              <a:gd name="connsiteX7005" fmla="*/ 6705067 w 12192000"/>
              <a:gd name="connsiteY7005" fmla="*/ 6020787 h 6858000"/>
              <a:gd name="connsiteX7006" fmla="*/ 6702417 w 12192000"/>
              <a:gd name="connsiteY7006" fmla="*/ 6020787 h 6858000"/>
              <a:gd name="connsiteX7007" fmla="*/ 6674294 w 12192000"/>
              <a:gd name="connsiteY7007" fmla="*/ 6045565 h 6858000"/>
              <a:gd name="connsiteX7008" fmla="*/ 6701610 w 12192000"/>
              <a:gd name="connsiteY7008" fmla="*/ 6067925 h 6858000"/>
              <a:gd name="connsiteX7009" fmla="*/ 6735379 w 12192000"/>
              <a:gd name="connsiteY7009" fmla="*/ 6067808 h 6858000"/>
              <a:gd name="connsiteX7010" fmla="*/ 6790238 w 12192000"/>
              <a:gd name="connsiteY7010" fmla="*/ 6011911 h 6858000"/>
              <a:gd name="connsiteX7011" fmla="*/ 6790125 w 12192000"/>
              <a:gd name="connsiteY7011" fmla="*/ 6011911 h 6858000"/>
              <a:gd name="connsiteX7012" fmla="*/ 6790238 w 12192000"/>
              <a:gd name="connsiteY7012" fmla="*/ 5970422 h 6858000"/>
              <a:gd name="connsiteX7013" fmla="*/ 6774796 w 12192000"/>
              <a:gd name="connsiteY7013" fmla="*/ 5952556 h 6858000"/>
              <a:gd name="connsiteX7014" fmla="*/ 9178730 w 12192000"/>
              <a:gd name="connsiteY7014" fmla="*/ 5952441 h 6858000"/>
              <a:gd name="connsiteX7015" fmla="*/ 9158562 w 12192000"/>
              <a:gd name="connsiteY7015" fmla="*/ 5978950 h 6858000"/>
              <a:gd name="connsiteX7016" fmla="*/ 9116840 w 12192000"/>
              <a:gd name="connsiteY7016" fmla="*/ 6021478 h 6858000"/>
              <a:gd name="connsiteX7017" fmla="*/ 9090792 w 12192000"/>
              <a:gd name="connsiteY7017" fmla="*/ 6030352 h 6858000"/>
              <a:gd name="connsiteX7018" fmla="*/ 9118799 w 12192000"/>
              <a:gd name="connsiteY7018" fmla="*/ 6068040 h 6858000"/>
              <a:gd name="connsiteX7019" fmla="*/ 9147382 w 12192000"/>
              <a:gd name="connsiteY7019" fmla="*/ 6068040 h 6858000"/>
              <a:gd name="connsiteX7020" fmla="*/ 9205354 w 12192000"/>
              <a:gd name="connsiteY7020" fmla="*/ 6010644 h 6858000"/>
              <a:gd name="connsiteX7021" fmla="*/ 9205469 w 12192000"/>
              <a:gd name="connsiteY7021" fmla="*/ 6010759 h 6858000"/>
              <a:gd name="connsiteX7022" fmla="*/ 9205700 w 12192000"/>
              <a:gd name="connsiteY7022" fmla="*/ 5979526 h 6858000"/>
              <a:gd name="connsiteX7023" fmla="*/ 9178730 w 12192000"/>
              <a:gd name="connsiteY7023" fmla="*/ 5952441 h 6858000"/>
              <a:gd name="connsiteX7024" fmla="*/ 806255 w 12192000"/>
              <a:gd name="connsiteY7024" fmla="*/ 5952441 h 6858000"/>
              <a:gd name="connsiteX7025" fmla="*/ 786087 w 12192000"/>
              <a:gd name="connsiteY7025" fmla="*/ 5978950 h 6858000"/>
              <a:gd name="connsiteX7026" fmla="*/ 744365 w 12192000"/>
              <a:gd name="connsiteY7026" fmla="*/ 6021478 h 6858000"/>
              <a:gd name="connsiteX7027" fmla="*/ 718317 w 12192000"/>
              <a:gd name="connsiteY7027" fmla="*/ 6030352 h 6858000"/>
              <a:gd name="connsiteX7028" fmla="*/ 746324 w 12192000"/>
              <a:gd name="connsiteY7028" fmla="*/ 6068040 h 6858000"/>
              <a:gd name="connsiteX7029" fmla="*/ 774907 w 12192000"/>
              <a:gd name="connsiteY7029" fmla="*/ 6068040 h 6858000"/>
              <a:gd name="connsiteX7030" fmla="*/ 832879 w 12192000"/>
              <a:gd name="connsiteY7030" fmla="*/ 6010644 h 6858000"/>
              <a:gd name="connsiteX7031" fmla="*/ 832994 w 12192000"/>
              <a:gd name="connsiteY7031" fmla="*/ 6010759 h 6858000"/>
              <a:gd name="connsiteX7032" fmla="*/ 833225 w 12192000"/>
              <a:gd name="connsiteY7032" fmla="*/ 5979526 h 6858000"/>
              <a:gd name="connsiteX7033" fmla="*/ 806255 w 12192000"/>
              <a:gd name="connsiteY7033" fmla="*/ 5952441 h 6858000"/>
              <a:gd name="connsiteX7034" fmla="*/ 10400177 w 12192000"/>
              <a:gd name="connsiteY7034" fmla="*/ 5951173 h 6858000"/>
              <a:gd name="connsiteX7035" fmla="*/ 10362028 w 12192000"/>
              <a:gd name="connsiteY7035" fmla="*/ 5978719 h 6858000"/>
              <a:gd name="connsiteX7036" fmla="*/ 10358916 w 12192000"/>
              <a:gd name="connsiteY7036" fmla="*/ 6019058 h 6858000"/>
              <a:gd name="connsiteX7037" fmla="*/ 10323072 w 12192000"/>
              <a:gd name="connsiteY7037" fmla="*/ 6017904 h 6858000"/>
              <a:gd name="connsiteX7038" fmla="*/ 10293452 w 12192000"/>
              <a:gd name="connsiteY7038" fmla="*/ 6042569 h 6858000"/>
              <a:gd name="connsiteX7039" fmla="*/ 10293338 w 12192000"/>
              <a:gd name="connsiteY7039" fmla="*/ 6042684 h 6858000"/>
              <a:gd name="connsiteX7040" fmla="*/ 10321805 w 12192000"/>
              <a:gd name="connsiteY7040" fmla="*/ 6065966 h 6858000"/>
              <a:gd name="connsiteX7041" fmla="*/ 10350388 w 12192000"/>
              <a:gd name="connsiteY7041" fmla="*/ 6065966 h 6858000"/>
              <a:gd name="connsiteX7042" fmla="*/ 10409051 w 12192000"/>
              <a:gd name="connsiteY7042" fmla="*/ 6006149 h 6858000"/>
              <a:gd name="connsiteX7043" fmla="*/ 10409051 w 12192000"/>
              <a:gd name="connsiteY7043" fmla="*/ 5967193 h 6858000"/>
              <a:gd name="connsiteX7044" fmla="*/ 10400177 w 12192000"/>
              <a:gd name="connsiteY7044" fmla="*/ 5951173 h 6858000"/>
              <a:gd name="connsiteX7045" fmla="*/ 7905536 w 12192000"/>
              <a:gd name="connsiteY7045" fmla="*/ 5951173 h 6858000"/>
              <a:gd name="connsiteX7046" fmla="*/ 7878452 w 12192000"/>
              <a:gd name="connsiteY7046" fmla="*/ 5974340 h 6858000"/>
              <a:gd name="connsiteX7047" fmla="*/ 7906805 w 12192000"/>
              <a:gd name="connsiteY7047" fmla="*/ 5998312 h 6858000"/>
              <a:gd name="connsiteX7048" fmla="*/ 7932505 w 12192000"/>
              <a:gd name="connsiteY7048" fmla="*/ 5974455 h 6858000"/>
              <a:gd name="connsiteX7049" fmla="*/ 7905536 w 12192000"/>
              <a:gd name="connsiteY7049" fmla="*/ 5951173 h 6858000"/>
              <a:gd name="connsiteX7050" fmla="*/ 5490879 w 12192000"/>
              <a:gd name="connsiteY7050" fmla="*/ 5951173 h 6858000"/>
              <a:gd name="connsiteX7051" fmla="*/ 5463106 w 12192000"/>
              <a:gd name="connsiteY7051" fmla="*/ 5972496 h 6858000"/>
              <a:gd name="connsiteX7052" fmla="*/ 5490420 w 12192000"/>
              <a:gd name="connsiteY7052" fmla="*/ 5998427 h 6858000"/>
              <a:gd name="connsiteX7053" fmla="*/ 5516582 w 12192000"/>
              <a:gd name="connsiteY7053" fmla="*/ 5973418 h 6858000"/>
              <a:gd name="connsiteX7054" fmla="*/ 5516698 w 12192000"/>
              <a:gd name="connsiteY7054" fmla="*/ 5973533 h 6858000"/>
              <a:gd name="connsiteX7055" fmla="*/ 5490879 w 12192000"/>
              <a:gd name="connsiteY7055" fmla="*/ 5951173 h 6858000"/>
              <a:gd name="connsiteX7056" fmla="*/ 2027702 w 12192000"/>
              <a:gd name="connsiteY7056" fmla="*/ 5951173 h 6858000"/>
              <a:gd name="connsiteX7057" fmla="*/ 1989553 w 12192000"/>
              <a:gd name="connsiteY7057" fmla="*/ 5978719 h 6858000"/>
              <a:gd name="connsiteX7058" fmla="*/ 1986441 w 12192000"/>
              <a:gd name="connsiteY7058" fmla="*/ 6019058 h 6858000"/>
              <a:gd name="connsiteX7059" fmla="*/ 1950597 w 12192000"/>
              <a:gd name="connsiteY7059" fmla="*/ 6017904 h 6858000"/>
              <a:gd name="connsiteX7060" fmla="*/ 1920977 w 12192000"/>
              <a:gd name="connsiteY7060" fmla="*/ 6042569 h 6858000"/>
              <a:gd name="connsiteX7061" fmla="*/ 1920863 w 12192000"/>
              <a:gd name="connsiteY7061" fmla="*/ 6042684 h 6858000"/>
              <a:gd name="connsiteX7062" fmla="*/ 1949330 w 12192000"/>
              <a:gd name="connsiteY7062" fmla="*/ 6065966 h 6858000"/>
              <a:gd name="connsiteX7063" fmla="*/ 1977913 w 12192000"/>
              <a:gd name="connsiteY7063" fmla="*/ 6065966 h 6858000"/>
              <a:gd name="connsiteX7064" fmla="*/ 2036576 w 12192000"/>
              <a:gd name="connsiteY7064" fmla="*/ 6006149 h 6858000"/>
              <a:gd name="connsiteX7065" fmla="*/ 2036576 w 12192000"/>
              <a:gd name="connsiteY7065" fmla="*/ 5967193 h 6858000"/>
              <a:gd name="connsiteX7066" fmla="*/ 2027702 w 12192000"/>
              <a:gd name="connsiteY7066" fmla="*/ 5951173 h 6858000"/>
              <a:gd name="connsiteX7067" fmla="*/ 11610674 w 12192000"/>
              <a:gd name="connsiteY7067" fmla="*/ 5950943 h 6858000"/>
              <a:gd name="connsiteX7068" fmla="*/ 11572526 w 12192000"/>
              <a:gd name="connsiteY7068" fmla="*/ 5978373 h 6858000"/>
              <a:gd name="connsiteX7069" fmla="*/ 11532764 w 12192000"/>
              <a:gd name="connsiteY7069" fmla="*/ 6018482 h 6858000"/>
              <a:gd name="connsiteX7070" fmla="*/ 11532764 w 12192000"/>
              <a:gd name="connsiteY7070" fmla="*/ 6018365 h 6858000"/>
              <a:gd name="connsiteX7071" fmla="*/ 11503718 w 12192000"/>
              <a:gd name="connsiteY7071" fmla="*/ 6041992 h 6858000"/>
              <a:gd name="connsiteX7072" fmla="*/ 11532072 w 12192000"/>
              <a:gd name="connsiteY7072" fmla="*/ 6065620 h 6858000"/>
              <a:gd name="connsiteX7073" fmla="*/ 11560654 w 12192000"/>
              <a:gd name="connsiteY7073" fmla="*/ 6065620 h 6858000"/>
              <a:gd name="connsiteX7074" fmla="*/ 11619434 w 12192000"/>
              <a:gd name="connsiteY7074" fmla="*/ 6005918 h 6858000"/>
              <a:gd name="connsiteX7075" fmla="*/ 11619434 w 12192000"/>
              <a:gd name="connsiteY7075" fmla="*/ 5964427 h 6858000"/>
              <a:gd name="connsiteX7076" fmla="*/ 11610674 w 12192000"/>
              <a:gd name="connsiteY7076" fmla="*/ 5950943 h 6858000"/>
              <a:gd name="connsiteX7077" fmla="*/ 3238199 w 12192000"/>
              <a:gd name="connsiteY7077" fmla="*/ 5950943 h 6858000"/>
              <a:gd name="connsiteX7078" fmla="*/ 3200051 w 12192000"/>
              <a:gd name="connsiteY7078" fmla="*/ 5978373 h 6858000"/>
              <a:gd name="connsiteX7079" fmla="*/ 3160289 w 12192000"/>
              <a:gd name="connsiteY7079" fmla="*/ 6018482 h 6858000"/>
              <a:gd name="connsiteX7080" fmla="*/ 3160289 w 12192000"/>
              <a:gd name="connsiteY7080" fmla="*/ 6018365 h 6858000"/>
              <a:gd name="connsiteX7081" fmla="*/ 3131243 w 12192000"/>
              <a:gd name="connsiteY7081" fmla="*/ 6041992 h 6858000"/>
              <a:gd name="connsiteX7082" fmla="*/ 3159597 w 12192000"/>
              <a:gd name="connsiteY7082" fmla="*/ 6065620 h 6858000"/>
              <a:gd name="connsiteX7083" fmla="*/ 3188179 w 12192000"/>
              <a:gd name="connsiteY7083" fmla="*/ 6065620 h 6858000"/>
              <a:gd name="connsiteX7084" fmla="*/ 3246959 w 12192000"/>
              <a:gd name="connsiteY7084" fmla="*/ 6005918 h 6858000"/>
              <a:gd name="connsiteX7085" fmla="*/ 3246959 w 12192000"/>
              <a:gd name="connsiteY7085" fmla="*/ 5964427 h 6858000"/>
              <a:gd name="connsiteX7086" fmla="*/ 3238199 w 12192000"/>
              <a:gd name="connsiteY7086" fmla="*/ 5950943 h 6858000"/>
              <a:gd name="connsiteX7087" fmla="*/ 9981464 w 12192000"/>
              <a:gd name="connsiteY7087" fmla="*/ 5950713 h 6858000"/>
              <a:gd name="connsiteX7088" fmla="*/ 9960028 w 12192000"/>
              <a:gd name="connsiteY7088" fmla="*/ 5973303 h 6858000"/>
              <a:gd name="connsiteX7089" fmla="*/ 9982617 w 12192000"/>
              <a:gd name="connsiteY7089" fmla="*/ 5998657 h 6858000"/>
              <a:gd name="connsiteX7090" fmla="*/ 10258647 w 12192000"/>
              <a:gd name="connsiteY7090" fmla="*/ 5998657 h 6858000"/>
              <a:gd name="connsiteX7091" fmla="*/ 10258762 w 12192000"/>
              <a:gd name="connsiteY7091" fmla="*/ 5998657 h 6858000"/>
              <a:gd name="connsiteX7092" fmla="*/ 10279161 w 12192000"/>
              <a:gd name="connsiteY7092" fmla="*/ 5972264 h 6858000"/>
              <a:gd name="connsiteX7093" fmla="*/ 10257494 w 12192000"/>
              <a:gd name="connsiteY7093" fmla="*/ 5950713 h 6858000"/>
              <a:gd name="connsiteX7094" fmla="*/ 10122072 w 12192000"/>
              <a:gd name="connsiteY7094" fmla="*/ 5951058 h 6858000"/>
              <a:gd name="connsiteX7095" fmla="*/ 9981464 w 12192000"/>
              <a:gd name="connsiteY7095" fmla="*/ 5950713 h 6858000"/>
              <a:gd name="connsiteX7096" fmla="*/ 1608989 w 12192000"/>
              <a:gd name="connsiteY7096" fmla="*/ 5950713 h 6858000"/>
              <a:gd name="connsiteX7097" fmla="*/ 1587553 w 12192000"/>
              <a:gd name="connsiteY7097" fmla="*/ 5973303 h 6858000"/>
              <a:gd name="connsiteX7098" fmla="*/ 1610142 w 12192000"/>
              <a:gd name="connsiteY7098" fmla="*/ 5998657 h 6858000"/>
              <a:gd name="connsiteX7099" fmla="*/ 1886172 w 12192000"/>
              <a:gd name="connsiteY7099" fmla="*/ 5998657 h 6858000"/>
              <a:gd name="connsiteX7100" fmla="*/ 1886287 w 12192000"/>
              <a:gd name="connsiteY7100" fmla="*/ 5998657 h 6858000"/>
              <a:gd name="connsiteX7101" fmla="*/ 1906686 w 12192000"/>
              <a:gd name="connsiteY7101" fmla="*/ 5972264 h 6858000"/>
              <a:gd name="connsiteX7102" fmla="*/ 1885019 w 12192000"/>
              <a:gd name="connsiteY7102" fmla="*/ 5950713 h 6858000"/>
              <a:gd name="connsiteX7103" fmla="*/ 1749597 w 12192000"/>
              <a:gd name="connsiteY7103" fmla="*/ 5951058 h 6858000"/>
              <a:gd name="connsiteX7104" fmla="*/ 1608989 w 12192000"/>
              <a:gd name="connsiteY7104" fmla="*/ 5950713 h 6858000"/>
              <a:gd name="connsiteX7105" fmla="*/ 6867111 w 12192000"/>
              <a:gd name="connsiteY7105" fmla="*/ 5950597 h 6858000"/>
              <a:gd name="connsiteX7106" fmla="*/ 6809025 w 12192000"/>
              <a:gd name="connsiteY7106" fmla="*/ 6005457 h 6858000"/>
              <a:gd name="connsiteX7107" fmla="*/ 6868034 w 12192000"/>
              <a:gd name="connsiteY7107" fmla="*/ 6065274 h 6858000"/>
              <a:gd name="connsiteX7108" fmla="*/ 6924507 w 12192000"/>
              <a:gd name="connsiteY7108" fmla="*/ 6008799 h 6858000"/>
              <a:gd name="connsiteX7109" fmla="*/ 6867111 w 12192000"/>
              <a:gd name="connsiteY7109" fmla="*/ 5950597 h 6858000"/>
              <a:gd name="connsiteX7110" fmla="*/ 10319500 w 12192000"/>
              <a:gd name="connsiteY7110" fmla="*/ 5950482 h 6858000"/>
              <a:gd name="connsiteX7111" fmla="*/ 10319500 w 12192000"/>
              <a:gd name="connsiteY7111" fmla="*/ 5950597 h 6858000"/>
              <a:gd name="connsiteX7112" fmla="*/ 10293222 w 12192000"/>
              <a:gd name="connsiteY7112" fmla="*/ 5973764 h 6858000"/>
              <a:gd name="connsiteX7113" fmla="*/ 10321344 w 12192000"/>
              <a:gd name="connsiteY7113" fmla="*/ 5998081 h 6858000"/>
              <a:gd name="connsiteX7114" fmla="*/ 10347622 w 12192000"/>
              <a:gd name="connsiteY7114" fmla="*/ 5972035 h 6858000"/>
              <a:gd name="connsiteX7115" fmla="*/ 10319500 w 12192000"/>
              <a:gd name="connsiteY7115" fmla="*/ 5950482 h 6858000"/>
              <a:gd name="connsiteX7116" fmla="*/ 5430491 w 12192000"/>
              <a:gd name="connsiteY7116" fmla="*/ 5950482 h 6858000"/>
              <a:gd name="connsiteX7117" fmla="*/ 5156995 w 12192000"/>
              <a:gd name="connsiteY7117" fmla="*/ 5950713 h 6858000"/>
              <a:gd name="connsiteX7118" fmla="*/ 5131756 w 12192000"/>
              <a:gd name="connsiteY7118" fmla="*/ 5972264 h 6858000"/>
              <a:gd name="connsiteX7119" fmla="*/ 5158838 w 12192000"/>
              <a:gd name="connsiteY7119" fmla="*/ 5998542 h 6858000"/>
              <a:gd name="connsiteX7120" fmla="*/ 5294259 w 12192000"/>
              <a:gd name="connsiteY7120" fmla="*/ 5998081 h 6858000"/>
              <a:gd name="connsiteX7121" fmla="*/ 5429682 w 12192000"/>
              <a:gd name="connsiteY7121" fmla="*/ 5998542 h 6858000"/>
              <a:gd name="connsiteX7122" fmla="*/ 5451119 w 12192000"/>
              <a:gd name="connsiteY7122" fmla="*/ 5973186 h 6858000"/>
              <a:gd name="connsiteX7123" fmla="*/ 5451235 w 12192000"/>
              <a:gd name="connsiteY7123" fmla="*/ 5973072 h 6858000"/>
              <a:gd name="connsiteX7124" fmla="*/ 5430491 w 12192000"/>
              <a:gd name="connsiteY7124" fmla="*/ 5950482 h 6858000"/>
              <a:gd name="connsiteX7125" fmla="*/ 1947025 w 12192000"/>
              <a:gd name="connsiteY7125" fmla="*/ 5950482 h 6858000"/>
              <a:gd name="connsiteX7126" fmla="*/ 1947025 w 12192000"/>
              <a:gd name="connsiteY7126" fmla="*/ 5950597 h 6858000"/>
              <a:gd name="connsiteX7127" fmla="*/ 1920747 w 12192000"/>
              <a:gd name="connsiteY7127" fmla="*/ 5973764 h 6858000"/>
              <a:gd name="connsiteX7128" fmla="*/ 1948869 w 12192000"/>
              <a:gd name="connsiteY7128" fmla="*/ 5998081 h 6858000"/>
              <a:gd name="connsiteX7129" fmla="*/ 1975147 w 12192000"/>
              <a:gd name="connsiteY7129" fmla="*/ 5972035 h 6858000"/>
              <a:gd name="connsiteX7130" fmla="*/ 1947025 w 12192000"/>
              <a:gd name="connsiteY7130" fmla="*/ 5950482 h 6858000"/>
              <a:gd name="connsiteX7131" fmla="*/ 9111193 w 12192000"/>
              <a:gd name="connsiteY7131" fmla="*/ 5950367 h 6858000"/>
              <a:gd name="connsiteX7132" fmla="*/ 9090102 w 12192000"/>
              <a:gd name="connsiteY7132" fmla="*/ 5975262 h 6858000"/>
              <a:gd name="connsiteX7133" fmla="*/ 9111308 w 12192000"/>
              <a:gd name="connsiteY7133" fmla="*/ 5999119 h 6858000"/>
              <a:gd name="connsiteX7134" fmla="*/ 9137470 w 12192000"/>
              <a:gd name="connsiteY7134" fmla="*/ 5974108 h 6858000"/>
              <a:gd name="connsiteX7135" fmla="*/ 9111308 w 12192000"/>
              <a:gd name="connsiteY7135" fmla="*/ 5950367 h 6858000"/>
              <a:gd name="connsiteX7136" fmla="*/ 8773618 w 12192000"/>
              <a:gd name="connsiteY7136" fmla="*/ 5950367 h 6858000"/>
              <a:gd name="connsiteX7137" fmla="*/ 8755292 w 12192000"/>
              <a:gd name="connsiteY7137" fmla="*/ 5972496 h 6858000"/>
              <a:gd name="connsiteX7138" fmla="*/ 8773388 w 12192000"/>
              <a:gd name="connsiteY7138" fmla="*/ 5998197 h 6858000"/>
              <a:gd name="connsiteX7139" fmla="*/ 9048956 w 12192000"/>
              <a:gd name="connsiteY7139" fmla="*/ 5998427 h 6858000"/>
              <a:gd name="connsiteX7140" fmla="*/ 9068780 w 12192000"/>
              <a:gd name="connsiteY7140" fmla="*/ 5971457 h 6858000"/>
              <a:gd name="connsiteX7141" fmla="*/ 9068664 w 12192000"/>
              <a:gd name="connsiteY7141" fmla="*/ 5971342 h 6858000"/>
              <a:gd name="connsiteX7142" fmla="*/ 9049072 w 12192000"/>
              <a:gd name="connsiteY7142" fmla="*/ 5950367 h 6858000"/>
              <a:gd name="connsiteX7143" fmla="*/ 8911344 w 12192000"/>
              <a:gd name="connsiteY7143" fmla="*/ 5950828 h 6858000"/>
              <a:gd name="connsiteX7144" fmla="*/ 8773618 w 12192000"/>
              <a:gd name="connsiteY7144" fmla="*/ 5950367 h 6858000"/>
              <a:gd name="connsiteX7145" fmla="*/ 7565771 w 12192000"/>
              <a:gd name="connsiteY7145" fmla="*/ 5950367 h 6858000"/>
              <a:gd name="connsiteX7146" fmla="*/ 7565656 w 12192000"/>
              <a:gd name="connsiteY7146" fmla="*/ 5950482 h 6858000"/>
              <a:gd name="connsiteX7147" fmla="*/ 7545141 w 12192000"/>
              <a:gd name="connsiteY7147" fmla="*/ 5970305 h 6858000"/>
              <a:gd name="connsiteX7148" fmla="*/ 7563928 w 12192000"/>
              <a:gd name="connsiteY7148" fmla="*/ 5998197 h 6858000"/>
              <a:gd name="connsiteX7149" fmla="*/ 7845144 w 12192000"/>
              <a:gd name="connsiteY7149" fmla="*/ 5998197 h 6858000"/>
              <a:gd name="connsiteX7150" fmla="*/ 7864045 w 12192000"/>
              <a:gd name="connsiteY7150" fmla="*/ 5972150 h 6858000"/>
              <a:gd name="connsiteX7151" fmla="*/ 7844338 w 12192000"/>
              <a:gd name="connsiteY7151" fmla="*/ 5950367 h 6858000"/>
              <a:gd name="connsiteX7152" fmla="*/ 7703730 w 12192000"/>
              <a:gd name="connsiteY7152" fmla="*/ 5950713 h 6858000"/>
              <a:gd name="connsiteX7153" fmla="*/ 7565771 w 12192000"/>
              <a:gd name="connsiteY7153" fmla="*/ 5950367 h 6858000"/>
              <a:gd name="connsiteX7154" fmla="*/ 738718 w 12192000"/>
              <a:gd name="connsiteY7154" fmla="*/ 5950367 h 6858000"/>
              <a:gd name="connsiteX7155" fmla="*/ 717627 w 12192000"/>
              <a:gd name="connsiteY7155" fmla="*/ 5975262 h 6858000"/>
              <a:gd name="connsiteX7156" fmla="*/ 738833 w 12192000"/>
              <a:gd name="connsiteY7156" fmla="*/ 5999119 h 6858000"/>
              <a:gd name="connsiteX7157" fmla="*/ 764995 w 12192000"/>
              <a:gd name="connsiteY7157" fmla="*/ 5974108 h 6858000"/>
              <a:gd name="connsiteX7158" fmla="*/ 738833 w 12192000"/>
              <a:gd name="connsiteY7158" fmla="*/ 5950367 h 6858000"/>
              <a:gd name="connsiteX7159" fmla="*/ 401143 w 12192000"/>
              <a:gd name="connsiteY7159" fmla="*/ 5950367 h 6858000"/>
              <a:gd name="connsiteX7160" fmla="*/ 382817 w 12192000"/>
              <a:gd name="connsiteY7160" fmla="*/ 5972496 h 6858000"/>
              <a:gd name="connsiteX7161" fmla="*/ 400913 w 12192000"/>
              <a:gd name="connsiteY7161" fmla="*/ 5998197 h 6858000"/>
              <a:gd name="connsiteX7162" fmla="*/ 676481 w 12192000"/>
              <a:gd name="connsiteY7162" fmla="*/ 5998427 h 6858000"/>
              <a:gd name="connsiteX7163" fmla="*/ 696305 w 12192000"/>
              <a:gd name="connsiteY7163" fmla="*/ 5971457 h 6858000"/>
              <a:gd name="connsiteX7164" fmla="*/ 696189 w 12192000"/>
              <a:gd name="connsiteY7164" fmla="*/ 5971342 h 6858000"/>
              <a:gd name="connsiteX7165" fmla="*/ 676597 w 12192000"/>
              <a:gd name="connsiteY7165" fmla="*/ 5950367 h 6858000"/>
              <a:gd name="connsiteX7166" fmla="*/ 538869 w 12192000"/>
              <a:gd name="connsiteY7166" fmla="*/ 5950828 h 6858000"/>
              <a:gd name="connsiteX7167" fmla="*/ 401143 w 12192000"/>
              <a:gd name="connsiteY7167" fmla="*/ 5950367 h 6858000"/>
              <a:gd name="connsiteX7168" fmla="*/ 6359423 w 12192000"/>
              <a:gd name="connsiteY7168" fmla="*/ 5950252 h 6858000"/>
              <a:gd name="connsiteX7169" fmla="*/ 6339830 w 12192000"/>
              <a:gd name="connsiteY7169" fmla="*/ 5971918 h 6858000"/>
              <a:gd name="connsiteX7170" fmla="*/ 6358847 w 12192000"/>
              <a:gd name="connsiteY7170" fmla="*/ 5997850 h 6858000"/>
              <a:gd name="connsiteX7171" fmla="*/ 6632573 w 12192000"/>
              <a:gd name="connsiteY7171" fmla="*/ 5998197 h 6858000"/>
              <a:gd name="connsiteX7172" fmla="*/ 6653666 w 12192000"/>
              <a:gd name="connsiteY7172" fmla="*/ 5971457 h 6858000"/>
              <a:gd name="connsiteX7173" fmla="*/ 6633265 w 12192000"/>
              <a:gd name="connsiteY7173" fmla="*/ 5950367 h 6858000"/>
              <a:gd name="connsiteX7174" fmla="*/ 6497728 w 12192000"/>
              <a:gd name="connsiteY7174" fmla="*/ 5950713 h 6858000"/>
              <a:gd name="connsiteX7175" fmla="*/ 6359539 w 12192000"/>
              <a:gd name="connsiteY7175" fmla="*/ 5950367 h 6858000"/>
              <a:gd name="connsiteX7176" fmla="*/ 11529074 w 12192000"/>
              <a:gd name="connsiteY7176" fmla="*/ 5950136 h 6858000"/>
              <a:gd name="connsiteX7177" fmla="*/ 11529074 w 12192000"/>
              <a:gd name="connsiteY7177" fmla="*/ 5950252 h 6858000"/>
              <a:gd name="connsiteX7178" fmla="*/ 11503718 w 12192000"/>
              <a:gd name="connsiteY7178" fmla="*/ 5974799 h 6858000"/>
              <a:gd name="connsiteX7179" fmla="*/ 11530688 w 12192000"/>
              <a:gd name="connsiteY7179" fmla="*/ 5998773 h 6858000"/>
              <a:gd name="connsiteX7180" fmla="*/ 11551319 w 12192000"/>
              <a:gd name="connsiteY7180" fmla="*/ 5972725 h 6858000"/>
              <a:gd name="connsiteX7181" fmla="*/ 11529074 w 12192000"/>
              <a:gd name="connsiteY7181" fmla="*/ 5950136 h 6858000"/>
              <a:gd name="connsiteX7182" fmla="*/ 3156599 w 12192000"/>
              <a:gd name="connsiteY7182" fmla="*/ 5950136 h 6858000"/>
              <a:gd name="connsiteX7183" fmla="*/ 3156599 w 12192000"/>
              <a:gd name="connsiteY7183" fmla="*/ 5950252 h 6858000"/>
              <a:gd name="connsiteX7184" fmla="*/ 3131243 w 12192000"/>
              <a:gd name="connsiteY7184" fmla="*/ 5974799 h 6858000"/>
              <a:gd name="connsiteX7185" fmla="*/ 3158213 w 12192000"/>
              <a:gd name="connsiteY7185" fmla="*/ 5998773 h 6858000"/>
              <a:gd name="connsiteX7186" fmla="*/ 3178844 w 12192000"/>
              <a:gd name="connsiteY7186" fmla="*/ 5972725 h 6858000"/>
              <a:gd name="connsiteX7187" fmla="*/ 3156599 w 12192000"/>
              <a:gd name="connsiteY7187" fmla="*/ 5950136 h 6858000"/>
              <a:gd name="connsiteX7188" fmla="*/ 5561761 w 12192000"/>
              <a:gd name="connsiteY7188" fmla="*/ 5950021 h 6858000"/>
              <a:gd name="connsiteX7189" fmla="*/ 5531105 w 12192000"/>
              <a:gd name="connsiteY7189" fmla="*/ 5981254 h 6858000"/>
              <a:gd name="connsiteX7190" fmla="*/ 5494683 w 12192000"/>
              <a:gd name="connsiteY7190" fmla="*/ 6018482 h 6858000"/>
              <a:gd name="connsiteX7191" fmla="*/ 5492034 w 12192000"/>
              <a:gd name="connsiteY7191" fmla="*/ 6018482 h 6858000"/>
              <a:gd name="connsiteX7192" fmla="*/ 5492263 w 12192000"/>
              <a:gd name="connsiteY7192" fmla="*/ 6018365 h 6858000"/>
              <a:gd name="connsiteX7193" fmla="*/ 5462876 w 12192000"/>
              <a:gd name="connsiteY7193" fmla="*/ 6041992 h 6858000"/>
              <a:gd name="connsiteX7194" fmla="*/ 5491571 w 12192000"/>
              <a:gd name="connsiteY7194" fmla="*/ 6065505 h 6858000"/>
              <a:gd name="connsiteX7195" fmla="*/ 5522693 w 12192000"/>
              <a:gd name="connsiteY7195" fmla="*/ 6065505 h 6858000"/>
              <a:gd name="connsiteX7196" fmla="*/ 5561645 w 12192000"/>
              <a:gd name="connsiteY7196" fmla="*/ 6065735 h 6858000"/>
              <a:gd name="connsiteX7197" fmla="*/ 5583890 w 12192000"/>
              <a:gd name="connsiteY7197" fmla="*/ 6044643 h 6858000"/>
              <a:gd name="connsiteX7198" fmla="*/ 5583660 w 12192000"/>
              <a:gd name="connsiteY7198" fmla="*/ 5972035 h 6858000"/>
              <a:gd name="connsiteX7199" fmla="*/ 5561761 w 12192000"/>
              <a:gd name="connsiteY7199" fmla="*/ 5950021 h 6858000"/>
              <a:gd name="connsiteX7200" fmla="*/ 6699191 w 12192000"/>
              <a:gd name="connsiteY7200" fmla="*/ 5949906 h 6858000"/>
              <a:gd name="connsiteX7201" fmla="*/ 6673141 w 12192000"/>
              <a:gd name="connsiteY7201" fmla="*/ 5973764 h 6858000"/>
              <a:gd name="connsiteX7202" fmla="*/ 6696884 w 12192000"/>
              <a:gd name="connsiteY7202" fmla="*/ 5998427 h 6858000"/>
              <a:gd name="connsiteX7203" fmla="*/ 6696884 w 12192000"/>
              <a:gd name="connsiteY7203" fmla="*/ 5998312 h 6858000"/>
              <a:gd name="connsiteX7204" fmla="*/ 6720394 w 12192000"/>
              <a:gd name="connsiteY7204" fmla="*/ 5972381 h 6858000"/>
              <a:gd name="connsiteX7205" fmla="*/ 6699191 w 12192000"/>
              <a:gd name="connsiteY7205" fmla="*/ 5949906 h 6858000"/>
              <a:gd name="connsiteX7206" fmla="*/ 7972960 w 12192000"/>
              <a:gd name="connsiteY7206" fmla="*/ 5949675 h 6858000"/>
              <a:gd name="connsiteX7207" fmla="*/ 7946912 w 12192000"/>
              <a:gd name="connsiteY7207" fmla="*/ 5981140 h 6858000"/>
              <a:gd name="connsiteX7208" fmla="*/ 7911069 w 12192000"/>
              <a:gd name="connsiteY7208" fmla="*/ 6018365 h 6858000"/>
              <a:gd name="connsiteX7209" fmla="*/ 7898160 w 12192000"/>
              <a:gd name="connsiteY7209" fmla="*/ 6018365 h 6858000"/>
              <a:gd name="connsiteX7210" fmla="*/ 7878913 w 12192000"/>
              <a:gd name="connsiteY7210" fmla="*/ 6037498 h 6858000"/>
              <a:gd name="connsiteX7211" fmla="*/ 7878798 w 12192000"/>
              <a:gd name="connsiteY7211" fmla="*/ 6037383 h 6858000"/>
              <a:gd name="connsiteX7212" fmla="*/ 7907036 w 12192000"/>
              <a:gd name="connsiteY7212" fmla="*/ 6065505 h 6858000"/>
              <a:gd name="connsiteX7213" fmla="*/ 7935502 w 12192000"/>
              <a:gd name="connsiteY7213" fmla="*/ 6065274 h 6858000"/>
              <a:gd name="connsiteX7214" fmla="*/ 7963969 w 12192000"/>
              <a:gd name="connsiteY7214" fmla="*/ 6065505 h 6858000"/>
              <a:gd name="connsiteX7215" fmla="*/ 7995549 w 12192000"/>
              <a:gd name="connsiteY7215" fmla="*/ 6033003 h 6858000"/>
              <a:gd name="connsiteX7216" fmla="*/ 7995433 w 12192000"/>
              <a:gd name="connsiteY7216" fmla="*/ 5973418 h 6858000"/>
              <a:gd name="connsiteX7217" fmla="*/ 7972960 w 12192000"/>
              <a:gd name="connsiteY7217" fmla="*/ 5949675 h 6858000"/>
              <a:gd name="connsiteX7218" fmla="*/ 4717191 w 12192000"/>
              <a:gd name="connsiteY7218" fmla="*/ 5889745 h 6858000"/>
              <a:gd name="connsiteX7219" fmla="*/ 4668094 w 12192000"/>
              <a:gd name="connsiteY7219" fmla="*/ 5939072 h 6858000"/>
              <a:gd name="connsiteX7220" fmla="*/ 4667978 w 12192000"/>
              <a:gd name="connsiteY7220" fmla="*/ 5938957 h 6858000"/>
              <a:gd name="connsiteX7221" fmla="*/ 4669822 w 12192000"/>
              <a:gd name="connsiteY7221" fmla="*/ 5976876 h 6858000"/>
              <a:gd name="connsiteX7222" fmla="*/ 4684458 w 12192000"/>
              <a:gd name="connsiteY7222" fmla="*/ 5991973 h 6858000"/>
              <a:gd name="connsiteX7223" fmla="*/ 4722031 w 12192000"/>
              <a:gd name="connsiteY7223" fmla="*/ 5993932 h 6858000"/>
              <a:gd name="connsiteX7224" fmla="*/ 4772396 w 12192000"/>
              <a:gd name="connsiteY7224" fmla="*/ 5943336 h 6858000"/>
              <a:gd name="connsiteX7225" fmla="*/ 4766634 w 12192000"/>
              <a:gd name="connsiteY7225" fmla="*/ 5897581 h 6858000"/>
              <a:gd name="connsiteX7226" fmla="*/ 4765252 w 12192000"/>
              <a:gd name="connsiteY7226" fmla="*/ 5895968 h 6858000"/>
              <a:gd name="connsiteX7227" fmla="*/ 4717191 w 12192000"/>
              <a:gd name="connsiteY7227" fmla="*/ 5889745 h 6858000"/>
              <a:gd name="connsiteX7228" fmla="*/ 10722999 w 12192000"/>
              <a:gd name="connsiteY7228" fmla="*/ 5885710 h 6858000"/>
              <a:gd name="connsiteX7229" fmla="*/ 10703060 w 12192000"/>
              <a:gd name="connsiteY7229" fmla="*/ 5905764 h 6858000"/>
              <a:gd name="connsiteX7230" fmla="*/ 10703060 w 12192000"/>
              <a:gd name="connsiteY7230" fmla="*/ 5976184 h 6858000"/>
              <a:gd name="connsiteX7231" fmla="*/ 10725419 w 12192000"/>
              <a:gd name="connsiteY7231" fmla="*/ 5999003 h 6858000"/>
              <a:gd name="connsiteX7232" fmla="*/ 10811398 w 12192000"/>
              <a:gd name="connsiteY7232" fmla="*/ 5999579 h 6858000"/>
              <a:gd name="connsiteX7233" fmla="*/ 10811282 w 12192000"/>
              <a:gd name="connsiteY7233" fmla="*/ 5999464 h 6858000"/>
              <a:gd name="connsiteX7234" fmla="*/ 10816930 w 12192000"/>
              <a:gd name="connsiteY7234" fmla="*/ 5994163 h 6858000"/>
              <a:gd name="connsiteX7235" fmla="*/ 10816238 w 12192000"/>
              <a:gd name="connsiteY7235" fmla="*/ 5908184 h 6858000"/>
              <a:gd name="connsiteX7236" fmla="*/ 10793418 w 12192000"/>
              <a:gd name="connsiteY7236" fmla="*/ 5885710 h 6858000"/>
              <a:gd name="connsiteX7237" fmla="*/ 10722999 w 12192000"/>
              <a:gd name="connsiteY7237" fmla="*/ 5885710 h 6858000"/>
              <a:gd name="connsiteX7238" fmla="*/ 2350524 w 12192000"/>
              <a:gd name="connsiteY7238" fmla="*/ 5885710 h 6858000"/>
              <a:gd name="connsiteX7239" fmla="*/ 2330585 w 12192000"/>
              <a:gd name="connsiteY7239" fmla="*/ 5905764 h 6858000"/>
              <a:gd name="connsiteX7240" fmla="*/ 2330585 w 12192000"/>
              <a:gd name="connsiteY7240" fmla="*/ 5976184 h 6858000"/>
              <a:gd name="connsiteX7241" fmla="*/ 2352944 w 12192000"/>
              <a:gd name="connsiteY7241" fmla="*/ 5999003 h 6858000"/>
              <a:gd name="connsiteX7242" fmla="*/ 2438923 w 12192000"/>
              <a:gd name="connsiteY7242" fmla="*/ 5999579 h 6858000"/>
              <a:gd name="connsiteX7243" fmla="*/ 2438807 w 12192000"/>
              <a:gd name="connsiteY7243" fmla="*/ 5999464 h 6858000"/>
              <a:gd name="connsiteX7244" fmla="*/ 2444455 w 12192000"/>
              <a:gd name="connsiteY7244" fmla="*/ 5994163 h 6858000"/>
              <a:gd name="connsiteX7245" fmla="*/ 2443763 w 12192000"/>
              <a:gd name="connsiteY7245" fmla="*/ 5908184 h 6858000"/>
              <a:gd name="connsiteX7246" fmla="*/ 2420943 w 12192000"/>
              <a:gd name="connsiteY7246" fmla="*/ 5885710 h 6858000"/>
              <a:gd name="connsiteX7247" fmla="*/ 2350524 w 12192000"/>
              <a:gd name="connsiteY7247" fmla="*/ 5885710 h 6858000"/>
              <a:gd name="connsiteX7248" fmla="*/ 4282573 w 12192000"/>
              <a:gd name="connsiteY7248" fmla="*/ 5885134 h 6858000"/>
              <a:gd name="connsiteX7249" fmla="*/ 4260678 w 12192000"/>
              <a:gd name="connsiteY7249" fmla="*/ 5910374 h 6858000"/>
              <a:gd name="connsiteX7250" fmla="*/ 4283265 w 12192000"/>
              <a:gd name="connsiteY7250" fmla="*/ 5932618 h 6858000"/>
              <a:gd name="connsiteX7251" fmla="*/ 4309082 w 12192000"/>
              <a:gd name="connsiteY7251" fmla="*/ 5909683 h 6858000"/>
              <a:gd name="connsiteX7252" fmla="*/ 4309082 w 12192000"/>
              <a:gd name="connsiteY7252" fmla="*/ 5909567 h 6858000"/>
              <a:gd name="connsiteX7253" fmla="*/ 4282573 w 12192000"/>
              <a:gd name="connsiteY7253" fmla="*/ 5885134 h 6858000"/>
              <a:gd name="connsiteX7254" fmla="*/ 4015807 w 12192000"/>
              <a:gd name="connsiteY7254" fmla="*/ 5885048 h 6858000"/>
              <a:gd name="connsiteX7255" fmla="*/ 3947996 w 12192000"/>
              <a:gd name="connsiteY7255" fmla="*/ 5885595 h 6858000"/>
              <a:gd name="connsiteX7256" fmla="*/ 3927250 w 12192000"/>
              <a:gd name="connsiteY7256" fmla="*/ 5911642 h 6858000"/>
              <a:gd name="connsiteX7257" fmla="*/ 3927366 w 12192000"/>
              <a:gd name="connsiteY7257" fmla="*/ 5911757 h 6858000"/>
              <a:gd name="connsiteX7258" fmla="*/ 3948802 w 12192000"/>
              <a:gd name="connsiteY7258" fmla="*/ 5933540 h 6858000"/>
              <a:gd name="connsiteX7259" fmla="*/ 4081573 w 12192000"/>
              <a:gd name="connsiteY7259" fmla="*/ 5933079 h 6858000"/>
              <a:gd name="connsiteX7260" fmla="*/ 4214344 w 12192000"/>
              <a:gd name="connsiteY7260" fmla="*/ 5933425 h 6858000"/>
              <a:gd name="connsiteX7261" fmla="*/ 4241661 w 12192000"/>
              <a:gd name="connsiteY7261" fmla="*/ 5909106 h 6858000"/>
              <a:gd name="connsiteX7262" fmla="*/ 4212616 w 12192000"/>
              <a:gd name="connsiteY7262" fmla="*/ 5885480 h 6858000"/>
              <a:gd name="connsiteX7263" fmla="*/ 4083187 w 12192000"/>
              <a:gd name="connsiteY7263" fmla="*/ 5887093 h 6858000"/>
              <a:gd name="connsiteX7264" fmla="*/ 4015807 w 12192000"/>
              <a:gd name="connsiteY7264" fmla="*/ 5885048 h 6858000"/>
              <a:gd name="connsiteX7265" fmla="*/ 10892190 w 12192000"/>
              <a:gd name="connsiteY7265" fmla="*/ 5884904 h 6858000"/>
              <a:gd name="connsiteX7266" fmla="*/ 10832719 w 12192000"/>
              <a:gd name="connsiteY7266" fmla="*/ 5944028 h 6858000"/>
              <a:gd name="connsiteX7267" fmla="*/ 10888156 w 12192000"/>
              <a:gd name="connsiteY7267" fmla="*/ 5999579 h 6858000"/>
              <a:gd name="connsiteX7268" fmla="*/ 10947626 w 12192000"/>
              <a:gd name="connsiteY7268" fmla="*/ 5940340 h 6858000"/>
              <a:gd name="connsiteX7269" fmla="*/ 10892190 w 12192000"/>
              <a:gd name="connsiteY7269" fmla="*/ 5884904 h 6858000"/>
              <a:gd name="connsiteX7270" fmla="*/ 9684573 w 12192000"/>
              <a:gd name="connsiteY7270" fmla="*/ 5884904 h 6858000"/>
              <a:gd name="connsiteX7271" fmla="*/ 9627870 w 12192000"/>
              <a:gd name="connsiteY7271" fmla="*/ 5942414 h 6858000"/>
              <a:gd name="connsiteX7272" fmla="*/ 9685956 w 12192000"/>
              <a:gd name="connsiteY7272" fmla="*/ 5999349 h 6858000"/>
              <a:gd name="connsiteX7273" fmla="*/ 9742660 w 12192000"/>
              <a:gd name="connsiteY7273" fmla="*/ 5941838 h 6858000"/>
              <a:gd name="connsiteX7274" fmla="*/ 9684573 w 12192000"/>
              <a:gd name="connsiteY7274" fmla="*/ 5884904 h 6858000"/>
              <a:gd name="connsiteX7275" fmla="*/ 2519715 w 12192000"/>
              <a:gd name="connsiteY7275" fmla="*/ 5884904 h 6858000"/>
              <a:gd name="connsiteX7276" fmla="*/ 2460244 w 12192000"/>
              <a:gd name="connsiteY7276" fmla="*/ 5944028 h 6858000"/>
              <a:gd name="connsiteX7277" fmla="*/ 2515681 w 12192000"/>
              <a:gd name="connsiteY7277" fmla="*/ 5999579 h 6858000"/>
              <a:gd name="connsiteX7278" fmla="*/ 2575151 w 12192000"/>
              <a:gd name="connsiteY7278" fmla="*/ 5940340 h 6858000"/>
              <a:gd name="connsiteX7279" fmla="*/ 2519715 w 12192000"/>
              <a:gd name="connsiteY7279" fmla="*/ 5884904 h 6858000"/>
              <a:gd name="connsiteX7280" fmla="*/ 1312098 w 12192000"/>
              <a:gd name="connsiteY7280" fmla="*/ 5884904 h 6858000"/>
              <a:gd name="connsiteX7281" fmla="*/ 1255395 w 12192000"/>
              <a:gd name="connsiteY7281" fmla="*/ 5942414 h 6858000"/>
              <a:gd name="connsiteX7282" fmla="*/ 1313481 w 12192000"/>
              <a:gd name="connsiteY7282" fmla="*/ 5999349 h 6858000"/>
              <a:gd name="connsiteX7283" fmla="*/ 1370185 w 12192000"/>
              <a:gd name="connsiteY7283" fmla="*/ 5941838 h 6858000"/>
              <a:gd name="connsiteX7284" fmla="*/ 1312098 w 12192000"/>
              <a:gd name="connsiteY7284" fmla="*/ 5884904 h 6858000"/>
              <a:gd name="connsiteX7285" fmla="*/ 11190232 w 12192000"/>
              <a:gd name="connsiteY7285" fmla="*/ 5884788 h 6858000"/>
              <a:gd name="connsiteX7286" fmla="*/ 11171332 w 12192000"/>
              <a:gd name="connsiteY7286" fmla="*/ 5910259 h 6858000"/>
              <a:gd name="connsiteX7287" fmla="*/ 11190578 w 12192000"/>
              <a:gd name="connsiteY7287" fmla="*/ 5932388 h 6858000"/>
              <a:gd name="connsiteX7288" fmla="*/ 11328305 w 12192000"/>
              <a:gd name="connsiteY7288" fmla="*/ 5932042 h 6858000"/>
              <a:gd name="connsiteX7289" fmla="*/ 11463381 w 12192000"/>
              <a:gd name="connsiteY7289" fmla="*/ 5932388 h 6858000"/>
              <a:gd name="connsiteX7290" fmla="*/ 11485164 w 12192000"/>
              <a:gd name="connsiteY7290" fmla="*/ 5909913 h 6858000"/>
              <a:gd name="connsiteX7291" fmla="*/ 11463035 w 12192000"/>
              <a:gd name="connsiteY7291" fmla="*/ 5884788 h 6858000"/>
              <a:gd name="connsiteX7292" fmla="*/ 11462920 w 12192000"/>
              <a:gd name="connsiteY7292" fmla="*/ 5884904 h 6858000"/>
              <a:gd name="connsiteX7293" fmla="*/ 11361612 w 12192000"/>
              <a:gd name="connsiteY7293" fmla="*/ 5890781 h 6858000"/>
              <a:gd name="connsiteX7294" fmla="*/ 11260306 w 12192000"/>
              <a:gd name="connsiteY7294" fmla="*/ 5885134 h 6858000"/>
              <a:gd name="connsiteX7295" fmla="*/ 11190232 w 12192000"/>
              <a:gd name="connsiteY7295" fmla="*/ 5884788 h 6858000"/>
              <a:gd name="connsiteX7296" fmla="*/ 7136341 w 12192000"/>
              <a:gd name="connsiteY7296" fmla="*/ 5884788 h 6858000"/>
              <a:gd name="connsiteX7297" fmla="*/ 7136401 w 12192000"/>
              <a:gd name="connsiteY7297" fmla="*/ 5884807 h 6858000"/>
              <a:gd name="connsiteX7298" fmla="*/ 7092372 w 12192000"/>
              <a:gd name="connsiteY7298" fmla="*/ 5899742 h 6858000"/>
              <a:gd name="connsiteX7299" fmla="*/ 7077677 w 12192000"/>
              <a:gd name="connsiteY7299" fmla="*/ 5944604 h 6858000"/>
              <a:gd name="connsiteX7300" fmla="*/ 7133690 w 12192000"/>
              <a:gd name="connsiteY7300" fmla="*/ 5999464 h 6858000"/>
              <a:gd name="connsiteX7301" fmla="*/ 7192353 w 12192000"/>
              <a:gd name="connsiteY7301" fmla="*/ 5939648 h 6858000"/>
              <a:gd name="connsiteX7302" fmla="*/ 7178351 w 12192000"/>
              <a:gd name="connsiteY7302" fmla="*/ 5898505 h 6858000"/>
              <a:gd name="connsiteX7303" fmla="*/ 7136401 w 12192000"/>
              <a:gd name="connsiteY7303" fmla="*/ 5884807 h 6858000"/>
              <a:gd name="connsiteX7304" fmla="*/ 7136456 w 12192000"/>
              <a:gd name="connsiteY7304" fmla="*/ 5884788 h 6858000"/>
              <a:gd name="connsiteX7305" fmla="*/ 2817757 w 12192000"/>
              <a:gd name="connsiteY7305" fmla="*/ 5884788 h 6858000"/>
              <a:gd name="connsiteX7306" fmla="*/ 2798857 w 12192000"/>
              <a:gd name="connsiteY7306" fmla="*/ 5910259 h 6858000"/>
              <a:gd name="connsiteX7307" fmla="*/ 2818103 w 12192000"/>
              <a:gd name="connsiteY7307" fmla="*/ 5932388 h 6858000"/>
              <a:gd name="connsiteX7308" fmla="*/ 2955830 w 12192000"/>
              <a:gd name="connsiteY7308" fmla="*/ 5932042 h 6858000"/>
              <a:gd name="connsiteX7309" fmla="*/ 3090906 w 12192000"/>
              <a:gd name="connsiteY7309" fmla="*/ 5932388 h 6858000"/>
              <a:gd name="connsiteX7310" fmla="*/ 3112689 w 12192000"/>
              <a:gd name="connsiteY7310" fmla="*/ 5909913 h 6858000"/>
              <a:gd name="connsiteX7311" fmla="*/ 3090560 w 12192000"/>
              <a:gd name="connsiteY7311" fmla="*/ 5884788 h 6858000"/>
              <a:gd name="connsiteX7312" fmla="*/ 3090445 w 12192000"/>
              <a:gd name="connsiteY7312" fmla="*/ 5884904 h 6858000"/>
              <a:gd name="connsiteX7313" fmla="*/ 2989137 w 12192000"/>
              <a:gd name="connsiteY7313" fmla="*/ 5890781 h 6858000"/>
              <a:gd name="connsiteX7314" fmla="*/ 2887831 w 12192000"/>
              <a:gd name="connsiteY7314" fmla="*/ 5885134 h 6858000"/>
              <a:gd name="connsiteX7315" fmla="*/ 2817757 w 12192000"/>
              <a:gd name="connsiteY7315" fmla="*/ 5884788 h 6858000"/>
              <a:gd name="connsiteX7316" fmla="*/ 10990154 w 12192000"/>
              <a:gd name="connsiteY7316" fmla="*/ 5884674 h 6858000"/>
              <a:gd name="connsiteX7317" fmla="*/ 10967795 w 12192000"/>
              <a:gd name="connsiteY7317" fmla="*/ 5903574 h 6858000"/>
              <a:gd name="connsiteX7318" fmla="*/ 10967795 w 12192000"/>
              <a:gd name="connsiteY7318" fmla="*/ 5978950 h 6858000"/>
              <a:gd name="connsiteX7319" fmla="*/ 10990616 w 12192000"/>
              <a:gd name="connsiteY7319" fmla="*/ 6000040 h 6858000"/>
              <a:gd name="connsiteX7320" fmla="*/ 11058153 w 12192000"/>
              <a:gd name="connsiteY7320" fmla="*/ 5999810 h 6858000"/>
              <a:gd name="connsiteX7321" fmla="*/ 11133412 w 12192000"/>
              <a:gd name="connsiteY7321" fmla="*/ 5999926 h 6858000"/>
              <a:gd name="connsiteX7322" fmla="*/ 11149894 w 12192000"/>
              <a:gd name="connsiteY7322" fmla="*/ 5991282 h 6858000"/>
              <a:gd name="connsiteX7323" fmla="*/ 11150816 w 12192000"/>
              <a:gd name="connsiteY7323" fmla="*/ 5972957 h 6858000"/>
              <a:gd name="connsiteX7324" fmla="*/ 11132837 w 12192000"/>
              <a:gd name="connsiteY7324" fmla="*/ 5952441 h 6858000"/>
              <a:gd name="connsiteX7325" fmla="*/ 11052275 w 12192000"/>
              <a:gd name="connsiteY7325" fmla="*/ 5952672 h 6858000"/>
              <a:gd name="connsiteX7326" fmla="*/ 11035564 w 12192000"/>
              <a:gd name="connsiteY7326" fmla="*/ 5966502 h 6858000"/>
              <a:gd name="connsiteX7327" fmla="*/ 11024270 w 12192000"/>
              <a:gd name="connsiteY7327" fmla="*/ 5982868 h 6858000"/>
              <a:gd name="connsiteX7328" fmla="*/ 11015279 w 12192000"/>
              <a:gd name="connsiteY7328" fmla="*/ 5963736 h 6858000"/>
              <a:gd name="connsiteX7329" fmla="*/ 11015509 w 12192000"/>
              <a:gd name="connsiteY7329" fmla="*/ 5904035 h 6858000"/>
              <a:gd name="connsiteX7330" fmla="*/ 10990154 w 12192000"/>
              <a:gd name="connsiteY7330" fmla="*/ 5884674 h 6858000"/>
              <a:gd name="connsiteX7331" fmla="*/ 7369151 w 12192000"/>
              <a:gd name="connsiteY7331" fmla="*/ 5884674 h 6858000"/>
              <a:gd name="connsiteX7332" fmla="*/ 7348521 w 12192000"/>
              <a:gd name="connsiteY7332" fmla="*/ 5899771 h 6858000"/>
              <a:gd name="connsiteX7333" fmla="*/ 7348521 w 12192000"/>
              <a:gd name="connsiteY7333" fmla="*/ 5983214 h 6858000"/>
              <a:gd name="connsiteX7334" fmla="*/ 7365348 w 12192000"/>
              <a:gd name="connsiteY7334" fmla="*/ 5999695 h 6858000"/>
              <a:gd name="connsiteX7335" fmla="*/ 7438303 w 12192000"/>
              <a:gd name="connsiteY7335" fmla="*/ 5999464 h 6858000"/>
              <a:gd name="connsiteX7336" fmla="*/ 7438303 w 12192000"/>
              <a:gd name="connsiteY7336" fmla="*/ 5999810 h 6858000"/>
              <a:gd name="connsiteX7337" fmla="*/ 7513908 w 12192000"/>
              <a:gd name="connsiteY7337" fmla="*/ 5999810 h 6858000"/>
              <a:gd name="connsiteX7338" fmla="*/ 7513792 w 12192000"/>
              <a:gd name="connsiteY7338" fmla="*/ 5999926 h 6858000"/>
              <a:gd name="connsiteX7339" fmla="*/ 7530967 w 12192000"/>
              <a:gd name="connsiteY7339" fmla="*/ 5971918 h 6858000"/>
              <a:gd name="connsiteX7340" fmla="*/ 7514715 w 12192000"/>
              <a:gd name="connsiteY7340" fmla="*/ 5952441 h 6858000"/>
              <a:gd name="connsiteX7341" fmla="*/ 7428737 w 12192000"/>
              <a:gd name="connsiteY7341" fmla="*/ 5952441 h 6858000"/>
              <a:gd name="connsiteX7342" fmla="*/ 7411910 w 12192000"/>
              <a:gd name="connsiteY7342" fmla="*/ 5968807 h 6858000"/>
              <a:gd name="connsiteX7343" fmla="*/ 7402920 w 12192000"/>
              <a:gd name="connsiteY7343" fmla="*/ 5983099 h 6858000"/>
              <a:gd name="connsiteX7344" fmla="*/ 7395776 w 12192000"/>
              <a:gd name="connsiteY7344" fmla="*/ 5968693 h 6858000"/>
              <a:gd name="connsiteX7345" fmla="*/ 7395891 w 12192000"/>
              <a:gd name="connsiteY7345" fmla="*/ 5899656 h 6858000"/>
              <a:gd name="connsiteX7346" fmla="*/ 7369151 w 12192000"/>
              <a:gd name="connsiteY7346" fmla="*/ 5884674 h 6858000"/>
              <a:gd name="connsiteX7347" fmla="*/ 2617679 w 12192000"/>
              <a:gd name="connsiteY7347" fmla="*/ 5884674 h 6858000"/>
              <a:gd name="connsiteX7348" fmla="*/ 2595320 w 12192000"/>
              <a:gd name="connsiteY7348" fmla="*/ 5903574 h 6858000"/>
              <a:gd name="connsiteX7349" fmla="*/ 2595320 w 12192000"/>
              <a:gd name="connsiteY7349" fmla="*/ 5978950 h 6858000"/>
              <a:gd name="connsiteX7350" fmla="*/ 2618141 w 12192000"/>
              <a:gd name="connsiteY7350" fmla="*/ 6000040 h 6858000"/>
              <a:gd name="connsiteX7351" fmla="*/ 2685678 w 12192000"/>
              <a:gd name="connsiteY7351" fmla="*/ 5999810 h 6858000"/>
              <a:gd name="connsiteX7352" fmla="*/ 2760937 w 12192000"/>
              <a:gd name="connsiteY7352" fmla="*/ 5999926 h 6858000"/>
              <a:gd name="connsiteX7353" fmla="*/ 2777419 w 12192000"/>
              <a:gd name="connsiteY7353" fmla="*/ 5991282 h 6858000"/>
              <a:gd name="connsiteX7354" fmla="*/ 2778341 w 12192000"/>
              <a:gd name="connsiteY7354" fmla="*/ 5972957 h 6858000"/>
              <a:gd name="connsiteX7355" fmla="*/ 2760362 w 12192000"/>
              <a:gd name="connsiteY7355" fmla="*/ 5952441 h 6858000"/>
              <a:gd name="connsiteX7356" fmla="*/ 2679800 w 12192000"/>
              <a:gd name="connsiteY7356" fmla="*/ 5952672 h 6858000"/>
              <a:gd name="connsiteX7357" fmla="*/ 2663089 w 12192000"/>
              <a:gd name="connsiteY7357" fmla="*/ 5966502 h 6858000"/>
              <a:gd name="connsiteX7358" fmla="*/ 2651795 w 12192000"/>
              <a:gd name="connsiteY7358" fmla="*/ 5982868 h 6858000"/>
              <a:gd name="connsiteX7359" fmla="*/ 2642804 w 12192000"/>
              <a:gd name="connsiteY7359" fmla="*/ 5963736 h 6858000"/>
              <a:gd name="connsiteX7360" fmla="*/ 2643034 w 12192000"/>
              <a:gd name="connsiteY7360" fmla="*/ 5904035 h 6858000"/>
              <a:gd name="connsiteX7361" fmla="*/ 2617679 w 12192000"/>
              <a:gd name="connsiteY7361" fmla="*/ 5884674 h 6858000"/>
              <a:gd name="connsiteX7362" fmla="*/ 8343266 w 12192000"/>
              <a:gd name="connsiteY7362" fmla="*/ 5884558 h 6858000"/>
              <a:gd name="connsiteX7363" fmla="*/ 8343266 w 12192000"/>
              <a:gd name="connsiteY7363" fmla="*/ 5884674 h 6858000"/>
              <a:gd name="connsiteX7364" fmla="*/ 8287368 w 12192000"/>
              <a:gd name="connsiteY7364" fmla="*/ 5939764 h 6858000"/>
              <a:gd name="connsiteX7365" fmla="*/ 8346378 w 12192000"/>
              <a:gd name="connsiteY7365" fmla="*/ 5999579 h 6858000"/>
              <a:gd name="connsiteX7366" fmla="*/ 8402160 w 12192000"/>
              <a:gd name="connsiteY7366" fmla="*/ 5944374 h 6858000"/>
              <a:gd name="connsiteX7367" fmla="*/ 8343266 w 12192000"/>
              <a:gd name="connsiteY7367" fmla="*/ 5884558 h 6858000"/>
              <a:gd name="connsiteX7368" fmla="*/ 4893751 w 12192000"/>
              <a:gd name="connsiteY7368" fmla="*/ 5884527 h 6858000"/>
              <a:gd name="connsiteX7369" fmla="*/ 4856302 w 12192000"/>
              <a:gd name="connsiteY7369" fmla="*/ 5884558 h 6858000"/>
              <a:gd name="connsiteX7370" fmla="*/ 4798445 w 12192000"/>
              <a:gd name="connsiteY7370" fmla="*/ 5941377 h 6858000"/>
              <a:gd name="connsiteX7371" fmla="*/ 4855264 w 12192000"/>
              <a:gd name="connsiteY7371" fmla="*/ 5999119 h 6858000"/>
              <a:gd name="connsiteX7372" fmla="*/ 4855264 w 12192000"/>
              <a:gd name="connsiteY7372" fmla="*/ 5999234 h 6858000"/>
              <a:gd name="connsiteX7373" fmla="*/ 4913119 w 12192000"/>
              <a:gd name="connsiteY7373" fmla="*/ 5942760 h 6858000"/>
              <a:gd name="connsiteX7374" fmla="*/ 4893751 w 12192000"/>
              <a:gd name="connsiteY7374" fmla="*/ 5884527 h 6858000"/>
              <a:gd name="connsiteX7375" fmla="*/ 11132144 w 12192000"/>
              <a:gd name="connsiteY7375" fmla="*/ 5884443 h 6858000"/>
              <a:gd name="connsiteX7376" fmla="*/ 11054465 w 12192000"/>
              <a:gd name="connsiteY7376" fmla="*/ 5884674 h 6858000"/>
              <a:gd name="connsiteX7377" fmla="*/ 11035678 w 12192000"/>
              <a:gd name="connsiteY7377" fmla="*/ 5902537 h 6858000"/>
              <a:gd name="connsiteX7378" fmla="*/ 11035795 w 12192000"/>
              <a:gd name="connsiteY7378" fmla="*/ 5902652 h 6858000"/>
              <a:gd name="connsiteX7379" fmla="*/ 11062763 w 12192000"/>
              <a:gd name="connsiteY7379" fmla="*/ 5932272 h 6858000"/>
              <a:gd name="connsiteX7380" fmla="*/ 11091231 w 12192000"/>
              <a:gd name="connsiteY7380" fmla="*/ 5932042 h 6858000"/>
              <a:gd name="connsiteX7381" fmla="*/ 11132606 w 12192000"/>
              <a:gd name="connsiteY7381" fmla="*/ 5932272 h 6858000"/>
              <a:gd name="connsiteX7382" fmla="*/ 11151392 w 12192000"/>
              <a:gd name="connsiteY7382" fmla="*/ 5909913 h 6858000"/>
              <a:gd name="connsiteX7383" fmla="*/ 11132144 w 12192000"/>
              <a:gd name="connsiteY7383" fmla="*/ 5884443 h 6858000"/>
              <a:gd name="connsiteX7384" fmla="*/ 6162573 w 12192000"/>
              <a:gd name="connsiteY7384" fmla="*/ 5884443 h 6858000"/>
              <a:gd name="connsiteX7385" fmla="*/ 6138599 w 12192000"/>
              <a:gd name="connsiteY7385" fmla="*/ 5901615 h 6858000"/>
              <a:gd name="connsiteX7386" fmla="*/ 6138599 w 12192000"/>
              <a:gd name="connsiteY7386" fmla="*/ 5982292 h 6858000"/>
              <a:gd name="connsiteX7387" fmla="*/ 6157270 w 12192000"/>
              <a:gd name="connsiteY7387" fmla="*/ 5999349 h 6858000"/>
              <a:gd name="connsiteX7388" fmla="*/ 6227576 w 12192000"/>
              <a:gd name="connsiteY7388" fmla="*/ 5999119 h 6858000"/>
              <a:gd name="connsiteX7389" fmla="*/ 6227576 w 12192000"/>
              <a:gd name="connsiteY7389" fmla="*/ 5999349 h 6858000"/>
              <a:gd name="connsiteX7390" fmla="*/ 6305717 w 12192000"/>
              <a:gd name="connsiteY7390" fmla="*/ 5999349 h 6858000"/>
              <a:gd name="connsiteX7391" fmla="*/ 6305831 w 12192000"/>
              <a:gd name="connsiteY7391" fmla="*/ 5999234 h 6858000"/>
              <a:gd name="connsiteX7392" fmla="*/ 6321739 w 12192000"/>
              <a:gd name="connsiteY7392" fmla="*/ 5970766 h 6858000"/>
              <a:gd name="connsiteX7393" fmla="*/ 6304793 w 12192000"/>
              <a:gd name="connsiteY7393" fmla="*/ 5951980 h 6858000"/>
              <a:gd name="connsiteX7394" fmla="*/ 6221468 w 12192000"/>
              <a:gd name="connsiteY7394" fmla="*/ 5952211 h 6858000"/>
              <a:gd name="connsiteX7395" fmla="*/ 6206600 w 12192000"/>
              <a:gd name="connsiteY7395" fmla="*/ 5965119 h 6858000"/>
              <a:gd name="connsiteX7396" fmla="*/ 6197496 w 12192000"/>
              <a:gd name="connsiteY7396" fmla="*/ 5982523 h 6858000"/>
              <a:gd name="connsiteX7397" fmla="*/ 6186315 w 12192000"/>
              <a:gd name="connsiteY7397" fmla="*/ 5962468 h 6858000"/>
              <a:gd name="connsiteX7398" fmla="*/ 6186199 w 12192000"/>
              <a:gd name="connsiteY7398" fmla="*/ 5902652 h 6858000"/>
              <a:gd name="connsiteX7399" fmla="*/ 6162573 w 12192000"/>
              <a:gd name="connsiteY7399" fmla="*/ 5884443 h 6858000"/>
              <a:gd name="connsiteX7400" fmla="*/ 5930454 w 12192000"/>
              <a:gd name="connsiteY7400" fmla="*/ 5884443 h 6858000"/>
              <a:gd name="connsiteX7401" fmla="*/ 5873174 w 12192000"/>
              <a:gd name="connsiteY7401" fmla="*/ 5941262 h 6858000"/>
              <a:gd name="connsiteX7402" fmla="*/ 5932990 w 12192000"/>
              <a:gd name="connsiteY7402" fmla="*/ 5999003 h 6858000"/>
              <a:gd name="connsiteX7403" fmla="*/ 5987850 w 12192000"/>
              <a:gd name="connsiteY7403" fmla="*/ 5942300 h 6858000"/>
              <a:gd name="connsiteX7404" fmla="*/ 5930570 w 12192000"/>
              <a:gd name="connsiteY7404" fmla="*/ 5884443 h 6858000"/>
              <a:gd name="connsiteX7405" fmla="*/ 2759669 w 12192000"/>
              <a:gd name="connsiteY7405" fmla="*/ 5884443 h 6858000"/>
              <a:gd name="connsiteX7406" fmla="*/ 2681990 w 12192000"/>
              <a:gd name="connsiteY7406" fmla="*/ 5884674 h 6858000"/>
              <a:gd name="connsiteX7407" fmla="*/ 2663203 w 12192000"/>
              <a:gd name="connsiteY7407" fmla="*/ 5902537 h 6858000"/>
              <a:gd name="connsiteX7408" fmla="*/ 2663320 w 12192000"/>
              <a:gd name="connsiteY7408" fmla="*/ 5902652 h 6858000"/>
              <a:gd name="connsiteX7409" fmla="*/ 2690288 w 12192000"/>
              <a:gd name="connsiteY7409" fmla="*/ 5932272 h 6858000"/>
              <a:gd name="connsiteX7410" fmla="*/ 2718756 w 12192000"/>
              <a:gd name="connsiteY7410" fmla="*/ 5932042 h 6858000"/>
              <a:gd name="connsiteX7411" fmla="*/ 2760131 w 12192000"/>
              <a:gd name="connsiteY7411" fmla="*/ 5932272 h 6858000"/>
              <a:gd name="connsiteX7412" fmla="*/ 2778917 w 12192000"/>
              <a:gd name="connsiteY7412" fmla="*/ 5909913 h 6858000"/>
              <a:gd name="connsiteX7413" fmla="*/ 2759669 w 12192000"/>
              <a:gd name="connsiteY7413" fmla="*/ 5884443 h 6858000"/>
              <a:gd name="connsiteX7414" fmla="*/ 9853995 w 12192000"/>
              <a:gd name="connsiteY7414" fmla="*/ 5884327 h 6858000"/>
              <a:gd name="connsiteX7415" fmla="*/ 9824952 w 12192000"/>
              <a:gd name="connsiteY7415" fmla="*/ 5908184 h 6858000"/>
              <a:gd name="connsiteX7416" fmla="*/ 9825066 w 12192000"/>
              <a:gd name="connsiteY7416" fmla="*/ 5908069 h 6858000"/>
              <a:gd name="connsiteX7417" fmla="*/ 9853303 w 12192000"/>
              <a:gd name="connsiteY7417" fmla="*/ 5931811 h 6858000"/>
              <a:gd name="connsiteX7418" fmla="*/ 9884306 w 12192000"/>
              <a:gd name="connsiteY7418" fmla="*/ 5931696 h 6858000"/>
              <a:gd name="connsiteX7419" fmla="*/ 9925682 w 12192000"/>
              <a:gd name="connsiteY7419" fmla="*/ 5931927 h 6858000"/>
              <a:gd name="connsiteX7420" fmla="*/ 9945390 w 12192000"/>
              <a:gd name="connsiteY7420" fmla="*/ 5910605 h 6858000"/>
              <a:gd name="connsiteX7421" fmla="*/ 9926488 w 12192000"/>
              <a:gd name="connsiteY7421" fmla="*/ 5884558 h 6858000"/>
              <a:gd name="connsiteX7422" fmla="*/ 9853995 w 12192000"/>
              <a:gd name="connsiteY7422" fmla="*/ 5884327 h 6858000"/>
              <a:gd name="connsiteX7423" fmla="*/ 9788302 w 12192000"/>
              <a:gd name="connsiteY7423" fmla="*/ 5884327 h 6858000"/>
              <a:gd name="connsiteX7424" fmla="*/ 9762715 w 12192000"/>
              <a:gd name="connsiteY7424" fmla="*/ 5903805 h 6858000"/>
              <a:gd name="connsiteX7425" fmla="*/ 9762715 w 12192000"/>
              <a:gd name="connsiteY7425" fmla="*/ 5981947 h 6858000"/>
              <a:gd name="connsiteX7426" fmla="*/ 9781502 w 12192000"/>
              <a:gd name="connsiteY7426" fmla="*/ 6000156 h 6858000"/>
              <a:gd name="connsiteX7427" fmla="*/ 9854456 w 12192000"/>
              <a:gd name="connsiteY7427" fmla="*/ 6000040 h 6858000"/>
              <a:gd name="connsiteX7428" fmla="*/ 9924876 w 12192000"/>
              <a:gd name="connsiteY7428" fmla="*/ 6000386 h 6858000"/>
              <a:gd name="connsiteX7429" fmla="*/ 9945505 w 12192000"/>
              <a:gd name="connsiteY7429" fmla="*/ 5976069 h 6858000"/>
              <a:gd name="connsiteX7430" fmla="*/ 9925222 w 12192000"/>
              <a:gd name="connsiteY7430" fmla="*/ 5952326 h 6858000"/>
              <a:gd name="connsiteX7431" fmla="*/ 9849616 w 12192000"/>
              <a:gd name="connsiteY7431" fmla="*/ 5952556 h 6858000"/>
              <a:gd name="connsiteX7432" fmla="*/ 9825412 w 12192000"/>
              <a:gd name="connsiteY7432" fmla="*/ 5972150 h 6858000"/>
              <a:gd name="connsiteX7433" fmla="*/ 9817690 w 12192000"/>
              <a:gd name="connsiteY7433" fmla="*/ 5983329 h 6858000"/>
              <a:gd name="connsiteX7434" fmla="*/ 9810430 w 12192000"/>
              <a:gd name="connsiteY7434" fmla="*/ 5969844 h 6858000"/>
              <a:gd name="connsiteX7435" fmla="*/ 9810890 w 12192000"/>
              <a:gd name="connsiteY7435" fmla="*/ 5903459 h 6858000"/>
              <a:gd name="connsiteX7436" fmla="*/ 9788302 w 12192000"/>
              <a:gd name="connsiteY7436" fmla="*/ 5884327 h 6858000"/>
              <a:gd name="connsiteX7437" fmla="*/ 1481520 w 12192000"/>
              <a:gd name="connsiteY7437" fmla="*/ 5884327 h 6858000"/>
              <a:gd name="connsiteX7438" fmla="*/ 1452477 w 12192000"/>
              <a:gd name="connsiteY7438" fmla="*/ 5908184 h 6858000"/>
              <a:gd name="connsiteX7439" fmla="*/ 1452591 w 12192000"/>
              <a:gd name="connsiteY7439" fmla="*/ 5908069 h 6858000"/>
              <a:gd name="connsiteX7440" fmla="*/ 1480828 w 12192000"/>
              <a:gd name="connsiteY7440" fmla="*/ 5931811 h 6858000"/>
              <a:gd name="connsiteX7441" fmla="*/ 1511831 w 12192000"/>
              <a:gd name="connsiteY7441" fmla="*/ 5931696 h 6858000"/>
              <a:gd name="connsiteX7442" fmla="*/ 1553207 w 12192000"/>
              <a:gd name="connsiteY7442" fmla="*/ 5931927 h 6858000"/>
              <a:gd name="connsiteX7443" fmla="*/ 1572915 w 12192000"/>
              <a:gd name="connsiteY7443" fmla="*/ 5910605 h 6858000"/>
              <a:gd name="connsiteX7444" fmla="*/ 1554013 w 12192000"/>
              <a:gd name="connsiteY7444" fmla="*/ 5884558 h 6858000"/>
              <a:gd name="connsiteX7445" fmla="*/ 1481520 w 12192000"/>
              <a:gd name="connsiteY7445" fmla="*/ 5884327 h 6858000"/>
              <a:gd name="connsiteX7446" fmla="*/ 1415827 w 12192000"/>
              <a:gd name="connsiteY7446" fmla="*/ 5884327 h 6858000"/>
              <a:gd name="connsiteX7447" fmla="*/ 1390240 w 12192000"/>
              <a:gd name="connsiteY7447" fmla="*/ 5903805 h 6858000"/>
              <a:gd name="connsiteX7448" fmla="*/ 1390240 w 12192000"/>
              <a:gd name="connsiteY7448" fmla="*/ 5981947 h 6858000"/>
              <a:gd name="connsiteX7449" fmla="*/ 1409027 w 12192000"/>
              <a:gd name="connsiteY7449" fmla="*/ 6000156 h 6858000"/>
              <a:gd name="connsiteX7450" fmla="*/ 1481981 w 12192000"/>
              <a:gd name="connsiteY7450" fmla="*/ 6000040 h 6858000"/>
              <a:gd name="connsiteX7451" fmla="*/ 1552401 w 12192000"/>
              <a:gd name="connsiteY7451" fmla="*/ 6000386 h 6858000"/>
              <a:gd name="connsiteX7452" fmla="*/ 1573030 w 12192000"/>
              <a:gd name="connsiteY7452" fmla="*/ 5976069 h 6858000"/>
              <a:gd name="connsiteX7453" fmla="*/ 1552747 w 12192000"/>
              <a:gd name="connsiteY7453" fmla="*/ 5952326 h 6858000"/>
              <a:gd name="connsiteX7454" fmla="*/ 1477141 w 12192000"/>
              <a:gd name="connsiteY7454" fmla="*/ 5952556 h 6858000"/>
              <a:gd name="connsiteX7455" fmla="*/ 1452937 w 12192000"/>
              <a:gd name="connsiteY7455" fmla="*/ 5972150 h 6858000"/>
              <a:gd name="connsiteX7456" fmla="*/ 1445215 w 12192000"/>
              <a:gd name="connsiteY7456" fmla="*/ 5983329 h 6858000"/>
              <a:gd name="connsiteX7457" fmla="*/ 1437955 w 12192000"/>
              <a:gd name="connsiteY7457" fmla="*/ 5969844 h 6858000"/>
              <a:gd name="connsiteX7458" fmla="*/ 1438415 w 12192000"/>
              <a:gd name="connsiteY7458" fmla="*/ 5903459 h 6858000"/>
              <a:gd name="connsiteX7459" fmla="*/ 1415827 w 12192000"/>
              <a:gd name="connsiteY7459" fmla="*/ 5884327 h 6858000"/>
              <a:gd name="connsiteX7460" fmla="*/ 6061843 w 12192000"/>
              <a:gd name="connsiteY7460" fmla="*/ 5884212 h 6858000"/>
              <a:gd name="connsiteX7461" fmla="*/ 6004447 w 12192000"/>
              <a:gd name="connsiteY7461" fmla="*/ 5941953 h 6858000"/>
              <a:gd name="connsiteX7462" fmla="*/ 6062535 w 12192000"/>
              <a:gd name="connsiteY7462" fmla="*/ 5999119 h 6858000"/>
              <a:gd name="connsiteX7463" fmla="*/ 6067720 w 12192000"/>
              <a:gd name="connsiteY7463" fmla="*/ 5999119 h 6858000"/>
              <a:gd name="connsiteX7464" fmla="*/ 6123502 w 12192000"/>
              <a:gd name="connsiteY7464" fmla="*/ 5942760 h 6858000"/>
              <a:gd name="connsiteX7465" fmla="*/ 6061956 w 12192000"/>
              <a:gd name="connsiteY7465" fmla="*/ 5884327 h 6858000"/>
              <a:gd name="connsiteX7466" fmla="*/ 4960029 w 12192000"/>
              <a:gd name="connsiteY7466" fmla="*/ 5884212 h 6858000"/>
              <a:gd name="connsiteX7467" fmla="*/ 4933636 w 12192000"/>
              <a:gd name="connsiteY7467" fmla="*/ 5905534 h 6858000"/>
              <a:gd name="connsiteX7468" fmla="*/ 4933519 w 12192000"/>
              <a:gd name="connsiteY7468" fmla="*/ 5905534 h 6858000"/>
              <a:gd name="connsiteX7469" fmla="*/ 4933519 w 12192000"/>
              <a:gd name="connsiteY7469" fmla="*/ 5978489 h 6858000"/>
              <a:gd name="connsiteX7470" fmla="*/ 4954497 w 12192000"/>
              <a:gd name="connsiteY7470" fmla="*/ 5999810 h 6858000"/>
              <a:gd name="connsiteX7471" fmla="*/ 5027449 w 12192000"/>
              <a:gd name="connsiteY7471" fmla="*/ 5999579 h 6858000"/>
              <a:gd name="connsiteX7472" fmla="*/ 5095220 w 12192000"/>
              <a:gd name="connsiteY7472" fmla="*/ 5999926 h 6858000"/>
              <a:gd name="connsiteX7473" fmla="*/ 5117004 w 12192000"/>
              <a:gd name="connsiteY7473" fmla="*/ 5974916 h 6858000"/>
              <a:gd name="connsiteX7474" fmla="*/ 5096604 w 12192000"/>
              <a:gd name="connsiteY7474" fmla="*/ 5952096 h 6858000"/>
              <a:gd name="connsiteX7475" fmla="*/ 5023647 w 12192000"/>
              <a:gd name="connsiteY7475" fmla="*/ 5952326 h 6858000"/>
              <a:gd name="connsiteX7476" fmla="*/ 4999675 w 12192000"/>
              <a:gd name="connsiteY7476" fmla="*/ 5971688 h 6858000"/>
              <a:gd name="connsiteX7477" fmla="*/ 4988035 w 12192000"/>
              <a:gd name="connsiteY7477" fmla="*/ 5982753 h 6858000"/>
              <a:gd name="connsiteX7478" fmla="*/ 4980889 w 12192000"/>
              <a:gd name="connsiteY7478" fmla="*/ 5968693 h 6858000"/>
              <a:gd name="connsiteX7479" fmla="*/ 4981235 w 12192000"/>
              <a:gd name="connsiteY7479" fmla="*/ 5904496 h 6858000"/>
              <a:gd name="connsiteX7480" fmla="*/ 4960029 w 12192000"/>
              <a:gd name="connsiteY7480" fmla="*/ 5884212 h 6858000"/>
              <a:gd name="connsiteX7481" fmla="*/ 8578034 w 12192000"/>
              <a:gd name="connsiteY7481" fmla="*/ 5884097 h 6858000"/>
              <a:gd name="connsiteX7482" fmla="*/ 8552794 w 12192000"/>
              <a:gd name="connsiteY7482" fmla="*/ 5906686 h 6858000"/>
              <a:gd name="connsiteX7483" fmla="*/ 8552794 w 12192000"/>
              <a:gd name="connsiteY7483" fmla="*/ 5979411 h 6858000"/>
              <a:gd name="connsiteX7484" fmla="*/ 8574461 w 12192000"/>
              <a:gd name="connsiteY7484" fmla="*/ 5999810 h 6858000"/>
              <a:gd name="connsiteX7485" fmla="*/ 8574578 w 12192000"/>
              <a:gd name="connsiteY7485" fmla="*/ 5999810 h 6858000"/>
              <a:gd name="connsiteX7486" fmla="*/ 8644766 w 12192000"/>
              <a:gd name="connsiteY7486" fmla="*/ 5999579 h 6858000"/>
              <a:gd name="connsiteX7487" fmla="*/ 8644766 w 12192000"/>
              <a:gd name="connsiteY7487" fmla="*/ 5999926 h 6858000"/>
              <a:gd name="connsiteX7488" fmla="*/ 8717489 w 12192000"/>
              <a:gd name="connsiteY7488" fmla="*/ 6000271 h 6858000"/>
              <a:gd name="connsiteX7489" fmla="*/ 8736276 w 12192000"/>
              <a:gd name="connsiteY7489" fmla="*/ 5975031 h 6858000"/>
              <a:gd name="connsiteX7490" fmla="*/ 8718874 w 12192000"/>
              <a:gd name="connsiteY7490" fmla="*/ 5951980 h 6858000"/>
              <a:gd name="connsiteX7491" fmla="*/ 8638312 w 12192000"/>
              <a:gd name="connsiteY7491" fmla="*/ 5952326 h 6858000"/>
              <a:gd name="connsiteX7492" fmla="*/ 8620908 w 12192000"/>
              <a:gd name="connsiteY7492" fmla="*/ 5967310 h 6858000"/>
              <a:gd name="connsiteX7493" fmla="*/ 8610997 w 12192000"/>
              <a:gd name="connsiteY7493" fmla="*/ 5983099 h 6858000"/>
              <a:gd name="connsiteX7494" fmla="*/ 8600624 w 12192000"/>
              <a:gd name="connsiteY7494" fmla="*/ 5965351 h 6858000"/>
              <a:gd name="connsiteX7495" fmla="*/ 8600855 w 12192000"/>
              <a:gd name="connsiteY7495" fmla="*/ 5905648 h 6858000"/>
              <a:gd name="connsiteX7496" fmla="*/ 8578034 w 12192000"/>
              <a:gd name="connsiteY7496" fmla="*/ 5884097 h 6858000"/>
              <a:gd name="connsiteX7497" fmla="*/ 205559 w 12192000"/>
              <a:gd name="connsiteY7497" fmla="*/ 5884097 h 6858000"/>
              <a:gd name="connsiteX7498" fmla="*/ 180319 w 12192000"/>
              <a:gd name="connsiteY7498" fmla="*/ 5906686 h 6858000"/>
              <a:gd name="connsiteX7499" fmla="*/ 180319 w 12192000"/>
              <a:gd name="connsiteY7499" fmla="*/ 5979411 h 6858000"/>
              <a:gd name="connsiteX7500" fmla="*/ 201986 w 12192000"/>
              <a:gd name="connsiteY7500" fmla="*/ 5999810 h 6858000"/>
              <a:gd name="connsiteX7501" fmla="*/ 202103 w 12192000"/>
              <a:gd name="connsiteY7501" fmla="*/ 5999810 h 6858000"/>
              <a:gd name="connsiteX7502" fmla="*/ 272291 w 12192000"/>
              <a:gd name="connsiteY7502" fmla="*/ 5999579 h 6858000"/>
              <a:gd name="connsiteX7503" fmla="*/ 272291 w 12192000"/>
              <a:gd name="connsiteY7503" fmla="*/ 5999926 h 6858000"/>
              <a:gd name="connsiteX7504" fmla="*/ 345014 w 12192000"/>
              <a:gd name="connsiteY7504" fmla="*/ 6000271 h 6858000"/>
              <a:gd name="connsiteX7505" fmla="*/ 363801 w 12192000"/>
              <a:gd name="connsiteY7505" fmla="*/ 5975031 h 6858000"/>
              <a:gd name="connsiteX7506" fmla="*/ 346399 w 12192000"/>
              <a:gd name="connsiteY7506" fmla="*/ 5951980 h 6858000"/>
              <a:gd name="connsiteX7507" fmla="*/ 265837 w 12192000"/>
              <a:gd name="connsiteY7507" fmla="*/ 5952326 h 6858000"/>
              <a:gd name="connsiteX7508" fmla="*/ 248433 w 12192000"/>
              <a:gd name="connsiteY7508" fmla="*/ 5967310 h 6858000"/>
              <a:gd name="connsiteX7509" fmla="*/ 238522 w 12192000"/>
              <a:gd name="connsiteY7509" fmla="*/ 5983099 h 6858000"/>
              <a:gd name="connsiteX7510" fmla="*/ 228149 w 12192000"/>
              <a:gd name="connsiteY7510" fmla="*/ 5965351 h 6858000"/>
              <a:gd name="connsiteX7511" fmla="*/ 228380 w 12192000"/>
              <a:gd name="connsiteY7511" fmla="*/ 5905648 h 6858000"/>
              <a:gd name="connsiteX7512" fmla="*/ 205559 w 12192000"/>
              <a:gd name="connsiteY7512" fmla="*/ 5884097 h 6858000"/>
              <a:gd name="connsiteX7513" fmla="*/ 7270265 w 12192000"/>
              <a:gd name="connsiteY7513" fmla="*/ 5883982 h 6858000"/>
              <a:gd name="connsiteX7514" fmla="*/ 7270265 w 12192000"/>
              <a:gd name="connsiteY7514" fmla="*/ 5884097 h 6858000"/>
              <a:gd name="connsiteX7515" fmla="*/ 7214253 w 12192000"/>
              <a:gd name="connsiteY7515" fmla="*/ 5941493 h 6858000"/>
              <a:gd name="connsiteX7516" fmla="*/ 7272800 w 12192000"/>
              <a:gd name="connsiteY7516" fmla="*/ 5998888 h 6858000"/>
              <a:gd name="connsiteX7517" fmla="*/ 7329044 w 12192000"/>
              <a:gd name="connsiteY7517" fmla="*/ 5941493 h 6858000"/>
              <a:gd name="connsiteX7518" fmla="*/ 7270265 w 12192000"/>
              <a:gd name="connsiteY7518" fmla="*/ 5883982 h 6858000"/>
              <a:gd name="connsiteX7519" fmla="*/ 5100175 w 12192000"/>
              <a:gd name="connsiteY7519" fmla="*/ 5883982 h 6858000"/>
              <a:gd name="connsiteX7520" fmla="*/ 5019384 w 12192000"/>
              <a:gd name="connsiteY7520" fmla="*/ 5884097 h 6858000"/>
              <a:gd name="connsiteX7521" fmla="*/ 5000481 w 12192000"/>
              <a:gd name="connsiteY7521" fmla="*/ 5901961 h 6858000"/>
              <a:gd name="connsiteX7522" fmla="*/ 5026873 w 12192000"/>
              <a:gd name="connsiteY7522" fmla="*/ 5931696 h 6858000"/>
              <a:gd name="connsiteX7523" fmla="*/ 5058109 w 12192000"/>
              <a:gd name="connsiteY7523" fmla="*/ 5931351 h 6858000"/>
              <a:gd name="connsiteX7524" fmla="*/ 5099716 w 12192000"/>
              <a:gd name="connsiteY7524" fmla="*/ 5931581 h 6858000"/>
              <a:gd name="connsiteX7525" fmla="*/ 5116656 w 12192000"/>
              <a:gd name="connsiteY7525" fmla="*/ 5911066 h 6858000"/>
              <a:gd name="connsiteX7526" fmla="*/ 5116772 w 12192000"/>
              <a:gd name="connsiteY7526" fmla="*/ 5911066 h 6858000"/>
              <a:gd name="connsiteX7527" fmla="*/ 5100175 w 12192000"/>
              <a:gd name="connsiteY7527" fmla="*/ 5883982 h 6858000"/>
              <a:gd name="connsiteX7528" fmla="*/ 6225615 w 12192000"/>
              <a:gd name="connsiteY7528" fmla="*/ 5883751 h 6858000"/>
              <a:gd name="connsiteX7529" fmla="*/ 6206139 w 12192000"/>
              <a:gd name="connsiteY7529" fmla="*/ 5903920 h 6858000"/>
              <a:gd name="connsiteX7530" fmla="*/ 6232992 w 12192000"/>
              <a:gd name="connsiteY7530" fmla="*/ 5931466 h 6858000"/>
              <a:gd name="connsiteX7531" fmla="*/ 6263994 w 12192000"/>
              <a:gd name="connsiteY7531" fmla="*/ 5931235 h 6858000"/>
              <a:gd name="connsiteX7532" fmla="*/ 6305369 w 12192000"/>
              <a:gd name="connsiteY7532" fmla="*/ 5931466 h 6858000"/>
              <a:gd name="connsiteX7533" fmla="*/ 6321739 w 12192000"/>
              <a:gd name="connsiteY7533" fmla="*/ 5909683 h 6858000"/>
              <a:gd name="connsiteX7534" fmla="*/ 6321739 w 12192000"/>
              <a:gd name="connsiteY7534" fmla="*/ 5909567 h 6858000"/>
              <a:gd name="connsiteX7535" fmla="*/ 6305831 w 12192000"/>
              <a:gd name="connsiteY7535" fmla="*/ 5883867 h 6858000"/>
              <a:gd name="connsiteX7536" fmla="*/ 6225615 w 12192000"/>
              <a:gd name="connsiteY7536" fmla="*/ 5883751 h 6858000"/>
              <a:gd name="connsiteX7537" fmla="*/ 8470734 w 12192000"/>
              <a:gd name="connsiteY7537" fmla="*/ 5883404 h 6858000"/>
              <a:gd name="connsiteX7538" fmla="*/ 8470796 w 12192000"/>
              <a:gd name="connsiteY7538" fmla="*/ 5883424 h 6858000"/>
              <a:gd name="connsiteX7539" fmla="*/ 8431262 w 12192000"/>
              <a:gd name="connsiteY7539" fmla="*/ 5897322 h 6858000"/>
              <a:gd name="connsiteX7540" fmla="*/ 8418064 w 12192000"/>
              <a:gd name="connsiteY7540" fmla="*/ 5937689 h 6858000"/>
              <a:gd name="connsiteX7541" fmla="*/ 8477534 w 12192000"/>
              <a:gd name="connsiteY7541" fmla="*/ 5998197 h 6858000"/>
              <a:gd name="connsiteX7542" fmla="*/ 8487908 w 12192000"/>
              <a:gd name="connsiteY7542" fmla="*/ 5998197 h 6858000"/>
              <a:gd name="connsiteX7543" fmla="*/ 8538156 w 12192000"/>
              <a:gd name="connsiteY7543" fmla="*/ 5947947 h 6858000"/>
              <a:gd name="connsiteX7544" fmla="*/ 8521188 w 12192000"/>
              <a:gd name="connsiteY7544" fmla="*/ 5899136 h 6858000"/>
              <a:gd name="connsiteX7545" fmla="*/ 8470796 w 12192000"/>
              <a:gd name="connsiteY7545" fmla="*/ 5883424 h 6858000"/>
              <a:gd name="connsiteX7546" fmla="*/ 8470850 w 12192000"/>
              <a:gd name="connsiteY7546" fmla="*/ 5883404 h 6858000"/>
              <a:gd name="connsiteX7547" fmla="*/ 7433232 w 12192000"/>
              <a:gd name="connsiteY7547" fmla="*/ 5883404 h 6858000"/>
              <a:gd name="connsiteX7548" fmla="*/ 7413408 w 12192000"/>
              <a:gd name="connsiteY7548" fmla="*/ 5893663 h 6858000"/>
              <a:gd name="connsiteX7549" fmla="*/ 7413408 w 12192000"/>
              <a:gd name="connsiteY7549" fmla="*/ 5893778 h 6858000"/>
              <a:gd name="connsiteX7550" fmla="*/ 7422859 w 12192000"/>
              <a:gd name="connsiteY7550" fmla="*/ 5930428 h 6858000"/>
              <a:gd name="connsiteX7551" fmla="*/ 7526817 w 12192000"/>
              <a:gd name="connsiteY7551" fmla="*/ 5929852 h 6858000"/>
              <a:gd name="connsiteX7552" fmla="*/ 7529352 w 12192000"/>
              <a:gd name="connsiteY7552" fmla="*/ 5923975 h 6858000"/>
              <a:gd name="connsiteX7553" fmla="*/ 7501000 w 12192000"/>
              <a:gd name="connsiteY7553" fmla="*/ 5883404 h 6858000"/>
              <a:gd name="connsiteX7554" fmla="*/ 7433232 w 12192000"/>
              <a:gd name="connsiteY7554" fmla="*/ 5883404 h 6858000"/>
              <a:gd name="connsiteX7555" fmla="*/ 98259 w 12192000"/>
              <a:gd name="connsiteY7555" fmla="*/ 5883404 h 6858000"/>
              <a:gd name="connsiteX7556" fmla="*/ 98321 w 12192000"/>
              <a:gd name="connsiteY7556" fmla="*/ 5883424 h 6858000"/>
              <a:gd name="connsiteX7557" fmla="*/ 58787 w 12192000"/>
              <a:gd name="connsiteY7557" fmla="*/ 5897322 h 6858000"/>
              <a:gd name="connsiteX7558" fmla="*/ 45589 w 12192000"/>
              <a:gd name="connsiteY7558" fmla="*/ 5937689 h 6858000"/>
              <a:gd name="connsiteX7559" fmla="*/ 105059 w 12192000"/>
              <a:gd name="connsiteY7559" fmla="*/ 5998197 h 6858000"/>
              <a:gd name="connsiteX7560" fmla="*/ 115433 w 12192000"/>
              <a:gd name="connsiteY7560" fmla="*/ 5998197 h 6858000"/>
              <a:gd name="connsiteX7561" fmla="*/ 165681 w 12192000"/>
              <a:gd name="connsiteY7561" fmla="*/ 5947947 h 6858000"/>
              <a:gd name="connsiteX7562" fmla="*/ 148713 w 12192000"/>
              <a:gd name="connsiteY7562" fmla="*/ 5899136 h 6858000"/>
              <a:gd name="connsiteX7563" fmla="*/ 98321 w 12192000"/>
              <a:gd name="connsiteY7563" fmla="*/ 5883424 h 6858000"/>
              <a:gd name="connsiteX7564" fmla="*/ 98375 w 12192000"/>
              <a:gd name="connsiteY7564" fmla="*/ 5883404 h 6858000"/>
              <a:gd name="connsiteX7565" fmla="*/ 11961386 w 12192000"/>
              <a:gd name="connsiteY7565" fmla="*/ 5883060 h 6858000"/>
              <a:gd name="connsiteX7566" fmla="*/ 11905950 w 12192000"/>
              <a:gd name="connsiteY7566" fmla="*/ 5938496 h 6858000"/>
              <a:gd name="connsiteX7567" fmla="*/ 11965304 w 12192000"/>
              <a:gd name="connsiteY7567" fmla="*/ 5997736 h 6858000"/>
              <a:gd name="connsiteX7568" fmla="*/ 12006884 w 12192000"/>
              <a:gd name="connsiteY7568" fmla="*/ 5983879 h 6858000"/>
              <a:gd name="connsiteX7569" fmla="*/ 12020722 w 12192000"/>
              <a:gd name="connsiteY7569" fmla="*/ 5942357 h 6858000"/>
              <a:gd name="connsiteX7570" fmla="*/ 12020742 w 12192000"/>
              <a:gd name="connsiteY7570" fmla="*/ 5942414 h 6858000"/>
              <a:gd name="connsiteX7571" fmla="*/ 12020742 w 12192000"/>
              <a:gd name="connsiteY7571" fmla="*/ 5942300 h 6858000"/>
              <a:gd name="connsiteX7572" fmla="*/ 12020722 w 12192000"/>
              <a:gd name="connsiteY7572" fmla="*/ 5942357 h 6858000"/>
              <a:gd name="connsiteX7573" fmla="*/ 12005846 w 12192000"/>
              <a:gd name="connsiteY7573" fmla="*/ 5897956 h 6858000"/>
              <a:gd name="connsiteX7574" fmla="*/ 11961386 w 12192000"/>
              <a:gd name="connsiteY7574" fmla="*/ 5883060 h 6858000"/>
              <a:gd name="connsiteX7575" fmla="*/ 3588911 w 12192000"/>
              <a:gd name="connsiteY7575" fmla="*/ 5883060 h 6858000"/>
              <a:gd name="connsiteX7576" fmla="*/ 3533475 w 12192000"/>
              <a:gd name="connsiteY7576" fmla="*/ 5938496 h 6858000"/>
              <a:gd name="connsiteX7577" fmla="*/ 3592829 w 12192000"/>
              <a:gd name="connsiteY7577" fmla="*/ 5997736 h 6858000"/>
              <a:gd name="connsiteX7578" fmla="*/ 3634409 w 12192000"/>
              <a:gd name="connsiteY7578" fmla="*/ 5983879 h 6858000"/>
              <a:gd name="connsiteX7579" fmla="*/ 3648247 w 12192000"/>
              <a:gd name="connsiteY7579" fmla="*/ 5942357 h 6858000"/>
              <a:gd name="connsiteX7580" fmla="*/ 3648267 w 12192000"/>
              <a:gd name="connsiteY7580" fmla="*/ 5942414 h 6858000"/>
              <a:gd name="connsiteX7581" fmla="*/ 3648267 w 12192000"/>
              <a:gd name="connsiteY7581" fmla="*/ 5942300 h 6858000"/>
              <a:gd name="connsiteX7582" fmla="*/ 3648247 w 12192000"/>
              <a:gd name="connsiteY7582" fmla="*/ 5942357 h 6858000"/>
              <a:gd name="connsiteX7583" fmla="*/ 3633371 w 12192000"/>
              <a:gd name="connsiteY7583" fmla="*/ 5897956 h 6858000"/>
              <a:gd name="connsiteX7584" fmla="*/ 3588911 w 12192000"/>
              <a:gd name="connsiteY7584" fmla="*/ 5883060 h 6858000"/>
              <a:gd name="connsiteX7585" fmla="*/ 12097040 w 12192000"/>
              <a:gd name="connsiteY7585" fmla="*/ 5882945 h 6858000"/>
              <a:gd name="connsiteX7586" fmla="*/ 12097040 w 12192000"/>
              <a:gd name="connsiteY7586" fmla="*/ 5883060 h 6858000"/>
              <a:gd name="connsiteX7587" fmla="*/ 12041602 w 12192000"/>
              <a:gd name="connsiteY7587" fmla="*/ 5938496 h 6858000"/>
              <a:gd name="connsiteX7588" fmla="*/ 12101072 w 12192000"/>
              <a:gd name="connsiteY7588" fmla="*/ 5997850 h 6858000"/>
              <a:gd name="connsiteX7589" fmla="*/ 12156394 w 12192000"/>
              <a:gd name="connsiteY7589" fmla="*/ 5942300 h 6858000"/>
              <a:gd name="connsiteX7590" fmla="*/ 12097040 w 12192000"/>
              <a:gd name="connsiteY7590" fmla="*/ 5882945 h 6858000"/>
              <a:gd name="connsiteX7591" fmla="*/ 8640386 w 12192000"/>
              <a:gd name="connsiteY7591" fmla="*/ 5882945 h 6858000"/>
              <a:gd name="connsiteX7592" fmla="*/ 8621023 w 12192000"/>
              <a:gd name="connsiteY7592" fmla="*/ 5902537 h 6858000"/>
              <a:gd name="connsiteX7593" fmla="*/ 8649030 w 12192000"/>
              <a:gd name="connsiteY7593" fmla="*/ 5930659 h 6858000"/>
              <a:gd name="connsiteX7594" fmla="*/ 8677498 w 12192000"/>
              <a:gd name="connsiteY7594" fmla="*/ 5930428 h 6858000"/>
              <a:gd name="connsiteX7595" fmla="*/ 8718874 w 12192000"/>
              <a:gd name="connsiteY7595" fmla="*/ 5930775 h 6858000"/>
              <a:gd name="connsiteX7596" fmla="*/ 8718988 w 12192000"/>
              <a:gd name="connsiteY7596" fmla="*/ 5930659 h 6858000"/>
              <a:gd name="connsiteX7597" fmla="*/ 8736622 w 12192000"/>
              <a:gd name="connsiteY7597" fmla="*/ 5908184 h 6858000"/>
              <a:gd name="connsiteX7598" fmla="*/ 8718066 w 12192000"/>
              <a:gd name="connsiteY7598" fmla="*/ 5882945 h 6858000"/>
              <a:gd name="connsiteX7599" fmla="*/ 8640386 w 12192000"/>
              <a:gd name="connsiteY7599" fmla="*/ 5882945 h 6858000"/>
              <a:gd name="connsiteX7600" fmla="*/ 3724565 w 12192000"/>
              <a:gd name="connsiteY7600" fmla="*/ 5882945 h 6858000"/>
              <a:gd name="connsiteX7601" fmla="*/ 3724565 w 12192000"/>
              <a:gd name="connsiteY7601" fmla="*/ 5883060 h 6858000"/>
              <a:gd name="connsiteX7602" fmla="*/ 3669127 w 12192000"/>
              <a:gd name="connsiteY7602" fmla="*/ 5938496 h 6858000"/>
              <a:gd name="connsiteX7603" fmla="*/ 3728597 w 12192000"/>
              <a:gd name="connsiteY7603" fmla="*/ 5997850 h 6858000"/>
              <a:gd name="connsiteX7604" fmla="*/ 3783919 w 12192000"/>
              <a:gd name="connsiteY7604" fmla="*/ 5942300 h 6858000"/>
              <a:gd name="connsiteX7605" fmla="*/ 3724565 w 12192000"/>
              <a:gd name="connsiteY7605" fmla="*/ 5882945 h 6858000"/>
              <a:gd name="connsiteX7606" fmla="*/ 267911 w 12192000"/>
              <a:gd name="connsiteY7606" fmla="*/ 5882945 h 6858000"/>
              <a:gd name="connsiteX7607" fmla="*/ 248548 w 12192000"/>
              <a:gd name="connsiteY7607" fmla="*/ 5902537 h 6858000"/>
              <a:gd name="connsiteX7608" fmla="*/ 276555 w 12192000"/>
              <a:gd name="connsiteY7608" fmla="*/ 5930659 h 6858000"/>
              <a:gd name="connsiteX7609" fmla="*/ 305023 w 12192000"/>
              <a:gd name="connsiteY7609" fmla="*/ 5930428 h 6858000"/>
              <a:gd name="connsiteX7610" fmla="*/ 346399 w 12192000"/>
              <a:gd name="connsiteY7610" fmla="*/ 5930775 h 6858000"/>
              <a:gd name="connsiteX7611" fmla="*/ 346513 w 12192000"/>
              <a:gd name="connsiteY7611" fmla="*/ 5930659 h 6858000"/>
              <a:gd name="connsiteX7612" fmla="*/ 364147 w 12192000"/>
              <a:gd name="connsiteY7612" fmla="*/ 5908184 h 6858000"/>
              <a:gd name="connsiteX7613" fmla="*/ 345591 w 12192000"/>
              <a:gd name="connsiteY7613" fmla="*/ 5882945 h 6858000"/>
              <a:gd name="connsiteX7614" fmla="*/ 267911 w 12192000"/>
              <a:gd name="connsiteY7614" fmla="*/ 5882945 h 6858000"/>
              <a:gd name="connsiteX7615" fmla="*/ 9549382 w 12192000"/>
              <a:gd name="connsiteY7615" fmla="*/ 5882829 h 6858000"/>
              <a:gd name="connsiteX7616" fmla="*/ 9490834 w 12192000"/>
              <a:gd name="connsiteY7616" fmla="*/ 5941608 h 6858000"/>
              <a:gd name="connsiteX7617" fmla="*/ 9546270 w 12192000"/>
              <a:gd name="connsiteY7617" fmla="*/ 5998081 h 6858000"/>
              <a:gd name="connsiteX7618" fmla="*/ 9606202 w 12192000"/>
              <a:gd name="connsiteY7618" fmla="*/ 5938265 h 6858000"/>
              <a:gd name="connsiteX7619" fmla="*/ 9549268 w 12192000"/>
              <a:gd name="connsiteY7619" fmla="*/ 5882945 h 6858000"/>
              <a:gd name="connsiteX7620" fmla="*/ 1176907 w 12192000"/>
              <a:gd name="connsiteY7620" fmla="*/ 5882829 h 6858000"/>
              <a:gd name="connsiteX7621" fmla="*/ 1118359 w 12192000"/>
              <a:gd name="connsiteY7621" fmla="*/ 5941608 h 6858000"/>
              <a:gd name="connsiteX7622" fmla="*/ 1173795 w 12192000"/>
              <a:gd name="connsiteY7622" fmla="*/ 5998081 h 6858000"/>
              <a:gd name="connsiteX7623" fmla="*/ 1233727 w 12192000"/>
              <a:gd name="connsiteY7623" fmla="*/ 5938265 h 6858000"/>
              <a:gd name="connsiteX7624" fmla="*/ 1176793 w 12192000"/>
              <a:gd name="connsiteY7624" fmla="*/ 5882945 h 6858000"/>
              <a:gd name="connsiteX7625" fmla="*/ 7563697 w 12192000"/>
              <a:gd name="connsiteY7625" fmla="*/ 5882368 h 6858000"/>
              <a:gd name="connsiteX7626" fmla="*/ 7545257 w 12192000"/>
              <a:gd name="connsiteY7626" fmla="*/ 5907724 h 6858000"/>
              <a:gd name="connsiteX7627" fmla="*/ 7563122 w 12192000"/>
              <a:gd name="connsiteY7627" fmla="*/ 5930428 h 6858000"/>
              <a:gd name="connsiteX7628" fmla="*/ 7703845 w 12192000"/>
              <a:gd name="connsiteY7628" fmla="*/ 5929968 h 6858000"/>
              <a:gd name="connsiteX7629" fmla="*/ 7839381 w 12192000"/>
              <a:gd name="connsiteY7629" fmla="*/ 5930198 h 6858000"/>
              <a:gd name="connsiteX7630" fmla="*/ 7839496 w 12192000"/>
              <a:gd name="connsiteY7630" fmla="*/ 5930313 h 6858000"/>
              <a:gd name="connsiteX7631" fmla="*/ 7864621 w 12192000"/>
              <a:gd name="connsiteY7631" fmla="*/ 5908530 h 6858000"/>
              <a:gd name="connsiteX7632" fmla="*/ 7840189 w 12192000"/>
              <a:gd name="connsiteY7632" fmla="*/ 5882597 h 6858000"/>
              <a:gd name="connsiteX7633" fmla="*/ 7745336 w 12192000"/>
              <a:gd name="connsiteY7633" fmla="*/ 5887324 h 6858000"/>
              <a:gd name="connsiteX7634" fmla="*/ 7652326 w 12192000"/>
              <a:gd name="connsiteY7634" fmla="*/ 5882714 h 6858000"/>
              <a:gd name="connsiteX7635" fmla="*/ 7563697 w 12192000"/>
              <a:gd name="connsiteY7635" fmla="*/ 5882368 h 6858000"/>
              <a:gd name="connsiteX7636" fmla="*/ 5487883 w 12192000"/>
              <a:gd name="connsiteY7636" fmla="*/ 5882368 h 6858000"/>
              <a:gd name="connsiteX7637" fmla="*/ 5462643 w 12192000"/>
              <a:gd name="connsiteY7637" fmla="*/ 5907608 h 6858000"/>
              <a:gd name="connsiteX7638" fmla="*/ 5492263 w 12192000"/>
              <a:gd name="connsiteY7638" fmla="*/ 5929737 h 6858000"/>
              <a:gd name="connsiteX7639" fmla="*/ 5516928 w 12192000"/>
              <a:gd name="connsiteY7639" fmla="*/ 5906225 h 6858000"/>
              <a:gd name="connsiteX7640" fmla="*/ 5487883 w 12192000"/>
              <a:gd name="connsiteY7640" fmla="*/ 5882368 h 6858000"/>
              <a:gd name="connsiteX7641" fmla="*/ 6432135 w 12192000"/>
              <a:gd name="connsiteY7641" fmla="*/ 5882324 h 6858000"/>
              <a:gd name="connsiteX7642" fmla="*/ 6359309 w 12192000"/>
              <a:gd name="connsiteY7642" fmla="*/ 5882597 h 6858000"/>
              <a:gd name="connsiteX7643" fmla="*/ 6339946 w 12192000"/>
              <a:gd name="connsiteY7643" fmla="*/ 5908184 h 6858000"/>
              <a:gd name="connsiteX7644" fmla="*/ 6359195 w 12192000"/>
              <a:gd name="connsiteY7644" fmla="*/ 5930198 h 6858000"/>
              <a:gd name="connsiteX7645" fmla="*/ 6497035 w 12192000"/>
              <a:gd name="connsiteY7645" fmla="*/ 5929852 h 6858000"/>
              <a:gd name="connsiteX7646" fmla="*/ 6629577 w 12192000"/>
              <a:gd name="connsiteY7646" fmla="*/ 5930198 h 6858000"/>
              <a:gd name="connsiteX7647" fmla="*/ 6629577 w 12192000"/>
              <a:gd name="connsiteY7647" fmla="*/ 5930313 h 6858000"/>
              <a:gd name="connsiteX7648" fmla="*/ 6654009 w 12192000"/>
              <a:gd name="connsiteY7648" fmla="*/ 5907838 h 6858000"/>
              <a:gd name="connsiteX7649" fmla="*/ 6628885 w 12192000"/>
              <a:gd name="connsiteY7649" fmla="*/ 5882368 h 6858000"/>
              <a:gd name="connsiteX7650" fmla="*/ 6504874 w 12192000"/>
              <a:gd name="connsiteY7650" fmla="*/ 5883521 h 6858000"/>
              <a:gd name="connsiteX7651" fmla="*/ 6432135 w 12192000"/>
              <a:gd name="connsiteY7651" fmla="*/ 5882324 h 6858000"/>
              <a:gd name="connsiteX7652" fmla="*/ 10051149 w 12192000"/>
              <a:gd name="connsiteY7652" fmla="*/ 5882210 h 6858000"/>
              <a:gd name="connsiteX7653" fmla="*/ 9985959 w 12192000"/>
              <a:gd name="connsiteY7653" fmla="*/ 5882714 h 6858000"/>
              <a:gd name="connsiteX7654" fmla="*/ 9959798 w 12192000"/>
              <a:gd name="connsiteY7654" fmla="*/ 5907954 h 6858000"/>
              <a:gd name="connsiteX7655" fmla="*/ 9984115 w 12192000"/>
              <a:gd name="connsiteY7655" fmla="*/ 5930544 h 6858000"/>
              <a:gd name="connsiteX7656" fmla="*/ 10116886 w 12192000"/>
              <a:gd name="connsiteY7656" fmla="*/ 5930198 h 6858000"/>
              <a:gd name="connsiteX7657" fmla="*/ 10252308 w 12192000"/>
              <a:gd name="connsiteY7657" fmla="*/ 5930544 h 6858000"/>
              <a:gd name="connsiteX7658" fmla="*/ 10252308 w 12192000"/>
              <a:gd name="connsiteY7658" fmla="*/ 5930659 h 6858000"/>
              <a:gd name="connsiteX7659" fmla="*/ 10279737 w 12192000"/>
              <a:gd name="connsiteY7659" fmla="*/ 5906455 h 6858000"/>
              <a:gd name="connsiteX7660" fmla="*/ 10250694 w 12192000"/>
              <a:gd name="connsiteY7660" fmla="*/ 5882945 h 6858000"/>
              <a:gd name="connsiteX7661" fmla="*/ 10116080 w 12192000"/>
              <a:gd name="connsiteY7661" fmla="*/ 5884212 h 6858000"/>
              <a:gd name="connsiteX7662" fmla="*/ 10051149 w 12192000"/>
              <a:gd name="connsiteY7662" fmla="*/ 5882210 h 6858000"/>
              <a:gd name="connsiteX7663" fmla="*/ 1678674 w 12192000"/>
              <a:gd name="connsiteY7663" fmla="*/ 5882210 h 6858000"/>
              <a:gd name="connsiteX7664" fmla="*/ 1613484 w 12192000"/>
              <a:gd name="connsiteY7664" fmla="*/ 5882714 h 6858000"/>
              <a:gd name="connsiteX7665" fmla="*/ 1587323 w 12192000"/>
              <a:gd name="connsiteY7665" fmla="*/ 5907954 h 6858000"/>
              <a:gd name="connsiteX7666" fmla="*/ 1611640 w 12192000"/>
              <a:gd name="connsiteY7666" fmla="*/ 5930544 h 6858000"/>
              <a:gd name="connsiteX7667" fmla="*/ 1744411 w 12192000"/>
              <a:gd name="connsiteY7667" fmla="*/ 5930198 h 6858000"/>
              <a:gd name="connsiteX7668" fmla="*/ 1879833 w 12192000"/>
              <a:gd name="connsiteY7668" fmla="*/ 5930544 h 6858000"/>
              <a:gd name="connsiteX7669" fmla="*/ 1879833 w 12192000"/>
              <a:gd name="connsiteY7669" fmla="*/ 5930659 h 6858000"/>
              <a:gd name="connsiteX7670" fmla="*/ 1907262 w 12192000"/>
              <a:gd name="connsiteY7670" fmla="*/ 5906455 h 6858000"/>
              <a:gd name="connsiteX7671" fmla="*/ 1878219 w 12192000"/>
              <a:gd name="connsiteY7671" fmla="*/ 5882945 h 6858000"/>
              <a:gd name="connsiteX7672" fmla="*/ 1743605 w 12192000"/>
              <a:gd name="connsiteY7672" fmla="*/ 5884212 h 6858000"/>
              <a:gd name="connsiteX7673" fmla="*/ 1678674 w 12192000"/>
              <a:gd name="connsiteY7673" fmla="*/ 5882210 h 6858000"/>
              <a:gd name="connsiteX7674" fmla="*/ 11527345 w 12192000"/>
              <a:gd name="connsiteY7674" fmla="*/ 5882138 h 6858000"/>
              <a:gd name="connsiteX7675" fmla="*/ 11527462 w 12192000"/>
              <a:gd name="connsiteY7675" fmla="*/ 5882253 h 6858000"/>
              <a:gd name="connsiteX7676" fmla="*/ 11503835 w 12192000"/>
              <a:gd name="connsiteY7676" fmla="*/ 5906686 h 6858000"/>
              <a:gd name="connsiteX7677" fmla="*/ 11529652 w 12192000"/>
              <a:gd name="connsiteY7677" fmla="*/ 5930775 h 6858000"/>
              <a:gd name="connsiteX7678" fmla="*/ 11551202 w 12192000"/>
              <a:gd name="connsiteY7678" fmla="*/ 5907377 h 6858000"/>
              <a:gd name="connsiteX7679" fmla="*/ 11527345 w 12192000"/>
              <a:gd name="connsiteY7679" fmla="*/ 5882138 h 6858000"/>
              <a:gd name="connsiteX7680" fmla="*/ 10322265 w 12192000"/>
              <a:gd name="connsiteY7680" fmla="*/ 5882138 h 6858000"/>
              <a:gd name="connsiteX7681" fmla="*/ 10292992 w 12192000"/>
              <a:gd name="connsiteY7681" fmla="*/ 5906340 h 6858000"/>
              <a:gd name="connsiteX7682" fmla="*/ 10318001 w 12192000"/>
              <a:gd name="connsiteY7682" fmla="*/ 5929852 h 6858000"/>
              <a:gd name="connsiteX7683" fmla="*/ 10347506 w 12192000"/>
              <a:gd name="connsiteY7683" fmla="*/ 5907608 h 6858000"/>
              <a:gd name="connsiteX7684" fmla="*/ 10322381 w 12192000"/>
              <a:gd name="connsiteY7684" fmla="*/ 5882138 h 6858000"/>
              <a:gd name="connsiteX7685" fmla="*/ 9113728 w 12192000"/>
              <a:gd name="connsiteY7685" fmla="*/ 5882138 h 6858000"/>
              <a:gd name="connsiteX7686" fmla="*/ 9088948 w 12192000"/>
              <a:gd name="connsiteY7686" fmla="*/ 5907147 h 6858000"/>
              <a:gd name="connsiteX7687" fmla="*/ 9110962 w 12192000"/>
              <a:gd name="connsiteY7687" fmla="*/ 5929852 h 6858000"/>
              <a:gd name="connsiteX7688" fmla="*/ 9137240 w 12192000"/>
              <a:gd name="connsiteY7688" fmla="*/ 5909452 h 6858000"/>
              <a:gd name="connsiteX7689" fmla="*/ 9113728 w 12192000"/>
              <a:gd name="connsiteY7689" fmla="*/ 5882253 h 6858000"/>
              <a:gd name="connsiteX7690" fmla="*/ 8842597 w 12192000"/>
              <a:gd name="connsiteY7690" fmla="*/ 5882138 h 6858000"/>
              <a:gd name="connsiteX7691" fmla="*/ 8776038 w 12192000"/>
              <a:gd name="connsiteY7691" fmla="*/ 5882597 h 6858000"/>
              <a:gd name="connsiteX7692" fmla="*/ 8755408 w 12192000"/>
              <a:gd name="connsiteY7692" fmla="*/ 5905995 h 6858000"/>
              <a:gd name="connsiteX7693" fmla="*/ 8773964 w 12192000"/>
              <a:gd name="connsiteY7693" fmla="*/ 5930659 h 6858000"/>
              <a:gd name="connsiteX7694" fmla="*/ 8912036 w 12192000"/>
              <a:gd name="connsiteY7694" fmla="*/ 5930083 h 6858000"/>
              <a:gd name="connsiteX7695" fmla="*/ 9042272 w 12192000"/>
              <a:gd name="connsiteY7695" fmla="*/ 5930428 h 6858000"/>
              <a:gd name="connsiteX7696" fmla="*/ 9042272 w 12192000"/>
              <a:gd name="connsiteY7696" fmla="*/ 5930313 h 6858000"/>
              <a:gd name="connsiteX7697" fmla="*/ 9069471 w 12192000"/>
              <a:gd name="connsiteY7697" fmla="*/ 5905995 h 6858000"/>
              <a:gd name="connsiteX7698" fmla="*/ 9043078 w 12192000"/>
              <a:gd name="connsiteY7698" fmla="*/ 5882484 h 6858000"/>
              <a:gd name="connsiteX7699" fmla="*/ 8908810 w 12192000"/>
              <a:gd name="connsiteY7699" fmla="*/ 5884097 h 6858000"/>
              <a:gd name="connsiteX7700" fmla="*/ 8842597 w 12192000"/>
              <a:gd name="connsiteY7700" fmla="*/ 5882138 h 6858000"/>
              <a:gd name="connsiteX7701" fmla="*/ 7905075 w 12192000"/>
              <a:gd name="connsiteY7701" fmla="*/ 5882138 h 6858000"/>
              <a:gd name="connsiteX7702" fmla="*/ 7878567 w 12192000"/>
              <a:gd name="connsiteY7702" fmla="*/ 5907954 h 6858000"/>
              <a:gd name="connsiteX7703" fmla="*/ 7905075 w 12192000"/>
              <a:gd name="connsiteY7703" fmla="*/ 5929391 h 6858000"/>
              <a:gd name="connsiteX7704" fmla="*/ 7932620 w 12192000"/>
              <a:gd name="connsiteY7704" fmla="*/ 5906917 h 6858000"/>
              <a:gd name="connsiteX7705" fmla="*/ 7905075 w 12192000"/>
              <a:gd name="connsiteY7705" fmla="*/ 5882138 h 6858000"/>
              <a:gd name="connsiteX7706" fmla="*/ 3154870 w 12192000"/>
              <a:gd name="connsiteY7706" fmla="*/ 5882138 h 6858000"/>
              <a:gd name="connsiteX7707" fmla="*/ 3154987 w 12192000"/>
              <a:gd name="connsiteY7707" fmla="*/ 5882253 h 6858000"/>
              <a:gd name="connsiteX7708" fmla="*/ 3131360 w 12192000"/>
              <a:gd name="connsiteY7708" fmla="*/ 5906686 h 6858000"/>
              <a:gd name="connsiteX7709" fmla="*/ 3157177 w 12192000"/>
              <a:gd name="connsiteY7709" fmla="*/ 5930775 h 6858000"/>
              <a:gd name="connsiteX7710" fmla="*/ 3178727 w 12192000"/>
              <a:gd name="connsiteY7710" fmla="*/ 5907377 h 6858000"/>
              <a:gd name="connsiteX7711" fmla="*/ 3154870 w 12192000"/>
              <a:gd name="connsiteY7711" fmla="*/ 5882138 h 6858000"/>
              <a:gd name="connsiteX7712" fmla="*/ 1949790 w 12192000"/>
              <a:gd name="connsiteY7712" fmla="*/ 5882138 h 6858000"/>
              <a:gd name="connsiteX7713" fmla="*/ 1920517 w 12192000"/>
              <a:gd name="connsiteY7713" fmla="*/ 5906340 h 6858000"/>
              <a:gd name="connsiteX7714" fmla="*/ 1945526 w 12192000"/>
              <a:gd name="connsiteY7714" fmla="*/ 5929852 h 6858000"/>
              <a:gd name="connsiteX7715" fmla="*/ 1975031 w 12192000"/>
              <a:gd name="connsiteY7715" fmla="*/ 5907608 h 6858000"/>
              <a:gd name="connsiteX7716" fmla="*/ 1949906 w 12192000"/>
              <a:gd name="connsiteY7716" fmla="*/ 5882138 h 6858000"/>
              <a:gd name="connsiteX7717" fmla="*/ 741253 w 12192000"/>
              <a:gd name="connsiteY7717" fmla="*/ 5882138 h 6858000"/>
              <a:gd name="connsiteX7718" fmla="*/ 716473 w 12192000"/>
              <a:gd name="connsiteY7718" fmla="*/ 5907147 h 6858000"/>
              <a:gd name="connsiteX7719" fmla="*/ 738487 w 12192000"/>
              <a:gd name="connsiteY7719" fmla="*/ 5929852 h 6858000"/>
              <a:gd name="connsiteX7720" fmla="*/ 764765 w 12192000"/>
              <a:gd name="connsiteY7720" fmla="*/ 5909452 h 6858000"/>
              <a:gd name="connsiteX7721" fmla="*/ 741253 w 12192000"/>
              <a:gd name="connsiteY7721" fmla="*/ 5882253 h 6858000"/>
              <a:gd name="connsiteX7722" fmla="*/ 470122 w 12192000"/>
              <a:gd name="connsiteY7722" fmla="*/ 5882138 h 6858000"/>
              <a:gd name="connsiteX7723" fmla="*/ 403563 w 12192000"/>
              <a:gd name="connsiteY7723" fmla="*/ 5882597 h 6858000"/>
              <a:gd name="connsiteX7724" fmla="*/ 382933 w 12192000"/>
              <a:gd name="connsiteY7724" fmla="*/ 5905995 h 6858000"/>
              <a:gd name="connsiteX7725" fmla="*/ 401489 w 12192000"/>
              <a:gd name="connsiteY7725" fmla="*/ 5930659 h 6858000"/>
              <a:gd name="connsiteX7726" fmla="*/ 539561 w 12192000"/>
              <a:gd name="connsiteY7726" fmla="*/ 5930083 h 6858000"/>
              <a:gd name="connsiteX7727" fmla="*/ 669797 w 12192000"/>
              <a:gd name="connsiteY7727" fmla="*/ 5930428 h 6858000"/>
              <a:gd name="connsiteX7728" fmla="*/ 669797 w 12192000"/>
              <a:gd name="connsiteY7728" fmla="*/ 5930313 h 6858000"/>
              <a:gd name="connsiteX7729" fmla="*/ 696996 w 12192000"/>
              <a:gd name="connsiteY7729" fmla="*/ 5905995 h 6858000"/>
              <a:gd name="connsiteX7730" fmla="*/ 670603 w 12192000"/>
              <a:gd name="connsiteY7730" fmla="*/ 5882484 h 6858000"/>
              <a:gd name="connsiteX7731" fmla="*/ 536335 w 12192000"/>
              <a:gd name="connsiteY7731" fmla="*/ 5884097 h 6858000"/>
              <a:gd name="connsiteX7732" fmla="*/ 470122 w 12192000"/>
              <a:gd name="connsiteY7732" fmla="*/ 5882138 h 6858000"/>
              <a:gd name="connsiteX7733" fmla="*/ 5222024 w 12192000"/>
              <a:gd name="connsiteY7733" fmla="*/ 5881893 h 6858000"/>
              <a:gd name="connsiteX7734" fmla="*/ 5163218 w 12192000"/>
              <a:gd name="connsiteY7734" fmla="*/ 5883060 h 6858000"/>
              <a:gd name="connsiteX7735" fmla="*/ 5131524 w 12192000"/>
              <a:gd name="connsiteY7735" fmla="*/ 5907724 h 6858000"/>
              <a:gd name="connsiteX7736" fmla="*/ 5161259 w 12192000"/>
              <a:gd name="connsiteY7736" fmla="*/ 5930198 h 6858000"/>
              <a:gd name="connsiteX7737" fmla="*/ 5291609 w 12192000"/>
              <a:gd name="connsiteY7737" fmla="*/ 5930198 h 6858000"/>
              <a:gd name="connsiteX7738" fmla="*/ 5429798 w 12192000"/>
              <a:gd name="connsiteY7738" fmla="*/ 5930659 h 6858000"/>
              <a:gd name="connsiteX7739" fmla="*/ 5429682 w 12192000"/>
              <a:gd name="connsiteY7739" fmla="*/ 5930544 h 6858000"/>
              <a:gd name="connsiteX7740" fmla="*/ 5451003 w 12192000"/>
              <a:gd name="connsiteY7740" fmla="*/ 5908530 h 6858000"/>
              <a:gd name="connsiteX7741" fmla="*/ 5430142 w 12192000"/>
              <a:gd name="connsiteY7741" fmla="*/ 5882253 h 6858000"/>
              <a:gd name="connsiteX7742" fmla="*/ 5280315 w 12192000"/>
              <a:gd name="connsiteY7742" fmla="*/ 5884097 h 6858000"/>
              <a:gd name="connsiteX7743" fmla="*/ 5222024 w 12192000"/>
              <a:gd name="connsiteY7743" fmla="*/ 5881893 h 6858000"/>
              <a:gd name="connsiteX7744" fmla="*/ 6697806 w 12192000"/>
              <a:gd name="connsiteY7744" fmla="*/ 5881792 h 6858000"/>
              <a:gd name="connsiteX7745" fmla="*/ 6673257 w 12192000"/>
              <a:gd name="connsiteY7745" fmla="*/ 5905303 h 6858000"/>
              <a:gd name="connsiteX7746" fmla="*/ 6699191 w 12192000"/>
              <a:gd name="connsiteY7746" fmla="*/ 5928930 h 6858000"/>
              <a:gd name="connsiteX7747" fmla="*/ 6721778 w 12192000"/>
              <a:gd name="connsiteY7747" fmla="*/ 5907838 h 6858000"/>
              <a:gd name="connsiteX7748" fmla="*/ 6697806 w 12192000"/>
              <a:gd name="connsiteY7748" fmla="*/ 5881907 h 6858000"/>
              <a:gd name="connsiteX7749" fmla="*/ 10029640 w 12192000"/>
              <a:gd name="connsiteY7749" fmla="*/ 5840877 h 6858000"/>
              <a:gd name="connsiteX7750" fmla="*/ 10029640 w 12192000"/>
              <a:gd name="connsiteY7750" fmla="*/ 5840992 h 6858000"/>
              <a:gd name="connsiteX7751" fmla="*/ 10029638 w 12192000"/>
              <a:gd name="connsiteY7751" fmla="*/ 5840924 h 6858000"/>
              <a:gd name="connsiteX7752" fmla="*/ 1657165 w 12192000"/>
              <a:gd name="connsiteY7752" fmla="*/ 5840877 h 6858000"/>
              <a:gd name="connsiteX7753" fmla="*/ 1657165 w 12192000"/>
              <a:gd name="connsiteY7753" fmla="*/ 5840992 h 6858000"/>
              <a:gd name="connsiteX7754" fmla="*/ 1657163 w 12192000"/>
              <a:gd name="connsiteY7754" fmla="*/ 5840924 h 6858000"/>
              <a:gd name="connsiteX7755" fmla="*/ 4136894 w 12192000"/>
              <a:gd name="connsiteY7755" fmla="*/ 5818748 h 6858000"/>
              <a:gd name="connsiteX7756" fmla="*/ 4125370 w 12192000"/>
              <a:gd name="connsiteY7756" fmla="*/ 5828890 h 6858000"/>
              <a:gd name="connsiteX7757" fmla="*/ 4156719 w 12192000"/>
              <a:gd name="connsiteY7757" fmla="*/ 5869459 h 6858000"/>
              <a:gd name="connsiteX7758" fmla="*/ 4182652 w 12192000"/>
              <a:gd name="connsiteY7758" fmla="*/ 5869459 h 6858000"/>
              <a:gd name="connsiteX7759" fmla="*/ 4226677 w 12192000"/>
              <a:gd name="connsiteY7759" fmla="*/ 5869459 h 6858000"/>
              <a:gd name="connsiteX7760" fmla="*/ 4226560 w 12192000"/>
              <a:gd name="connsiteY7760" fmla="*/ 5869575 h 6858000"/>
              <a:gd name="connsiteX7761" fmla="*/ 4239701 w 12192000"/>
              <a:gd name="connsiteY7761" fmla="*/ 5842951 h 6858000"/>
              <a:gd name="connsiteX7762" fmla="*/ 4227485 w 12192000"/>
              <a:gd name="connsiteY7762" fmla="*/ 5818748 h 6858000"/>
              <a:gd name="connsiteX7763" fmla="*/ 4136894 w 12192000"/>
              <a:gd name="connsiteY7763" fmla="*/ 5818748 h 6858000"/>
              <a:gd name="connsiteX7764" fmla="*/ 4457874 w 12192000"/>
              <a:gd name="connsiteY7764" fmla="*/ 5818518 h 6858000"/>
              <a:gd name="connsiteX7765" fmla="*/ 4397020 w 12192000"/>
              <a:gd name="connsiteY7765" fmla="*/ 5878220 h 6858000"/>
              <a:gd name="connsiteX7766" fmla="*/ 4452109 w 12192000"/>
              <a:gd name="connsiteY7766" fmla="*/ 5933310 h 6858000"/>
              <a:gd name="connsiteX7767" fmla="*/ 4452225 w 12192000"/>
              <a:gd name="connsiteY7767" fmla="*/ 5933310 h 6858000"/>
              <a:gd name="connsiteX7768" fmla="*/ 4511810 w 12192000"/>
              <a:gd name="connsiteY7768" fmla="*/ 5874876 h 6858000"/>
              <a:gd name="connsiteX7769" fmla="*/ 4457874 w 12192000"/>
              <a:gd name="connsiteY7769" fmla="*/ 5818518 h 6858000"/>
              <a:gd name="connsiteX7770" fmla="*/ 4009196 w 12192000"/>
              <a:gd name="connsiteY7770" fmla="*/ 5818403 h 6858000"/>
              <a:gd name="connsiteX7771" fmla="*/ 3989487 w 12192000"/>
              <a:gd name="connsiteY7771" fmla="*/ 5839264 h 6858000"/>
              <a:gd name="connsiteX7772" fmla="*/ 3989603 w 12192000"/>
              <a:gd name="connsiteY7772" fmla="*/ 5839149 h 6858000"/>
              <a:gd name="connsiteX7773" fmla="*/ 4018646 w 12192000"/>
              <a:gd name="connsiteY7773" fmla="*/ 5869575 h 6858000"/>
              <a:gd name="connsiteX7774" fmla="*/ 4047112 w 12192000"/>
              <a:gd name="connsiteY7774" fmla="*/ 5869344 h 6858000"/>
              <a:gd name="connsiteX7775" fmla="*/ 4088489 w 12192000"/>
              <a:gd name="connsiteY7775" fmla="*/ 5869575 h 6858000"/>
              <a:gd name="connsiteX7776" fmla="*/ 4110618 w 12192000"/>
              <a:gd name="connsiteY7776" fmla="*/ 5841223 h 6858000"/>
              <a:gd name="connsiteX7777" fmla="*/ 4089409 w 12192000"/>
              <a:gd name="connsiteY7777" fmla="*/ 5818403 h 6858000"/>
              <a:gd name="connsiteX7778" fmla="*/ 4009196 w 12192000"/>
              <a:gd name="connsiteY7778" fmla="*/ 5818403 h 6858000"/>
              <a:gd name="connsiteX7779" fmla="*/ 4337592 w 12192000"/>
              <a:gd name="connsiteY7779" fmla="*/ 5818245 h 6858000"/>
              <a:gd name="connsiteX7780" fmla="*/ 4329135 w 12192000"/>
              <a:gd name="connsiteY7780" fmla="*/ 5833615 h 6858000"/>
              <a:gd name="connsiteX7781" fmla="*/ 4328674 w 12192000"/>
              <a:gd name="connsiteY7781" fmla="*/ 5916482 h 6858000"/>
              <a:gd name="connsiteX7782" fmla="*/ 4345271 w 12192000"/>
              <a:gd name="connsiteY7782" fmla="*/ 5933425 h 6858000"/>
              <a:gd name="connsiteX7783" fmla="*/ 4345387 w 12192000"/>
              <a:gd name="connsiteY7783" fmla="*/ 5933425 h 6858000"/>
              <a:gd name="connsiteX7784" fmla="*/ 4376389 w 12192000"/>
              <a:gd name="connsiteY7784" fmla="*/ 5905995 h 6858000"/>
              <a:gd name="connsiteX7785" fmla="*/ 4376160 w 12192000"/>
              <a:gd name="connsiteY7785" fmla="*/ 5877526 h 6858000"/>
              <a:gd name="connsiteX7786" fmla="*/ 4376389 w 12192000"/>
              <a:gd name="connsiteY7786" fmla="*/ 5833500 h 6858000"/>
              <a:gd name="connsiteX7787" fmla="*/ 4354261 w 12192000"/>
              <a:gd name="connsiteY7787" fmla="*/ 5818518 h 6858000"/>
              <a:gd name="connsiteX7788" fmla="*/ 4337592 w 12192000"/>
              <a:gd name="connsiteY7788" fmla="*/ 5818245 h 6858000"/>
              <a:gd name="connsiteX7789" fmla="*/ 10490535 w 12192000"/>
              <a:gd name="connsiteY7789" fmla="*/ 5817826 h 6858000"/>
              <a:gd name="connsiteX7790" fmla="*/ 10431180 w 12192000"/>
              <a:gd name="connsiteY7790" fmla="*/ 5877413 h 6858000"/>
              <a:gd name="connsiteX7791" fmla="*/ 10486962 w 12192000"/>
              <a:gd name="connsiteY7791" fmla="*/ 5932618 h 6858000"/>
              <a:gd name="connsiteX7792" fmla="*/ 10546086 w 12192000"/>
              <a:gd name="connsiteY7792" fmla="*/ 5872917 h 6858000"/>
              <a:gd name="connsiteX7793" fmla="*/ 10490535 w 12192000"/>
              <a:gd name="connsiteY7793" fmla="*/ 5817826 h 6858000"/>
              <a:gd name="connsiteX7794" fmla="*/ 9281996 w 12192000"/>
              <a:gd name="connsiteY7794" fmla="*/ 5817826 h 6858000"/>
              <a:gd name="connsiteX7795" fmla="*/ 9225524 w 12192000"/>
              <a:gd name="connsiteY7795" fmla="*/ 5873608 h 6858000"/>
              <a:gd name="connsiteX7796" fmla="*/ 9225524 w 12192000"/>
              <a:gd name="connsiteY7796" fmla="*/ 5873724 h 6858000"/>
              <a:gd name="connsiteX7797" fmla="*/ 9284416 w 12192000"/>
              <a:gd name="connsiteY7797" fmla="*/ 5932618 h 6858000"/>
              <a:gd name="connsiteX7798" fmla="*/ 9341006 w 12192000"/>
              <a:gd name="connsiteY7798" fmla="*/ 5876605 h 6858000"/>
              <a:gd name="connsiteX7799" fmla="*/ 9281996 w 12192000"/>
              <a:gd name="connsiteY7799" fmla="*/ 5817826 h 6858000"/>
              <a:gd name="connsiteX7800" fmla="*/ 2118060 w 12192000"/>
              <a:gd name="connsiteY7800" fmla="*/ 5817826 h 6858000"/>
              <a:gd name="connsiteX7801" fmla="*/ 2058705 w 12192000"/>
              <a:gd name="connsiteY7801" fmla="*/ 5877413 h 6858000"/>
              <a:gd name="connsiteX7802" fmla="*/ 2114487 w 12192000"/>
              <a:gd name="connsiteY7802" fmla="*/ 5932618 h 6858000"/>
              <a:gd name="connsiteX7803" fmla="*/ 2173611 w 12192000"/>
              <a:gd name="connsiteY7803" fmla="*/ 5872917 h 6858000"/>
              <a:gd name="connsiteX7804" fmla="*/ 2118060 w 12192000"/>
              <a:gd name="connsiteY7804" fmla="*/ 5817826 h 6858000"/>
              <a:gd name="connsiteX7805" fmla="*/ 909521 w 12192000"/>
              <a:gd name="connsiteY7805" fmla="*/ 5817826 h 6858000"/>
              <a:gd name="connsiteX7806" fmla="*/ 853049 w 12192000"/>
              <a:gd name="connsiteY7806" fmla="*/ 5873608 h 6858000"/>
              <a:gd name="connsiteX7807" fmla="*/ 853049 w 12192000"/>
              <a:gd name="connsiteY7807" fmla="*/ 5873724 h 6858000"/>
              <a:gd name="connsiteX7808" fmla="*/ 911941 w 12192000"/>
              <a:gd name="connsiteY7808" fmla="*/ 5932618 h 6858000"/>
              <a:gd name="connsiteX7809" fmla="*/ 968531 w 12192000"/>
              <a:gd name="connsiteY7809" fmla="*/ 5876605 h 6858000"/>
              <a:gd name="connsiteX7810" fmla="*/ 909521 w 12192000"/>
              <a:gd name="connsiteY7810" fmla="*/ 5817826 h 6858000"/>
              <a:gd name="connsiteX7811" fmla="*/ 10906135 w 12192000"/>
              <a:gd name="connsiteY7811" fmla="*/ 5817711 h 6858000"/>
              <a:gd name="connsiteX7812" fmla="*/ 10947050 w 12192000"/>
              <a:gd name="connsiteY7812" fmla="*/ 5858626 h 6858000"/>
              <a:gd name="connsiteX7813" fmla="*/ 10906135 w 12192000"/>
              <a:gd name="connsiteY7813" fmla="*/ 5817711 h 6858000"/>
              <a:gd name="connsiteX7814" fmla="*/ 5658459 w 12192000"/>
              <a:gd name="connsiteY7814" fmla="*/ 5817711 h 6858000"/>
              <a:gd name="connsiteX7815" fmla="*/ 5600946 w 12192000"/>
              <a:gd name="connsiteY7815" fmla="*/ 5873724 h 6858000"/>
              <a:gd name="connsiteX7816" fmla="*/ 5658227 w 12192000"/>
              <a:gd name="connsiteY7816" fmla="*/ 5932503 h 6858000"/>
              <a:gd name="connsiteX7817" fmla="*/ 5715855 w 12192000"/>
              <a:gd name="connsiteY7817" fmla="*/ 5876374 h 6858000"/>
              <a:gd name="connsiteX7818" fmla="*/ 5715968 w 12192000"/>
              <a:gd name="connsiteY7818" fmla="*/ 5876374 h 6858000"/>
              <a:gd name="connsiteX7819" fmla="*/ 5658459 w 12192000"/>
              <a:gd name="connsiteY7819" fmla="*/ 5817711 h 6858000"/>
              <a:gd name="connsiteX7820" fmla="*/ 2533660 w 12192000"/>
              <a:gd name="connsiteY7820" fmla="*/ 5817711 h 6858000"/>
              <a:gd name="connsiteX7821" fmla="*/ 2574575 w 12192000"/>
              <a:gd name="connsiteY7821" fmla="*/ 5858626 h 6858000"/>
              <a:gd name="connsiteX7822" fmla="*/ 2533660 w 12192000"/>
              <a:gd name="connsiteY7822" fmla="*/ 5817711 h 6858000"/>
              <a:gd name="connsiteX7823" fmla="*/ 8360669 w 12192000"/>
              <a:gd name="connsiteY7823" fmla="*/ 5817596 h 6858000"/>
              <a:gd name="connsiteX7824" fmla="*/ 8401582 w 12192000"/>
              <a:gd name="connsiteY7824" fmla="*/ 5858511 h 6858000"/>
              <a:gd name="connsiteX7825" fmla="*/ 8360669 w 12192000"/>
              <a:gd name="connsiteY7825" fmla="*/ 5817596 h 6858000"/>
              <a:gd name="connsiteX7826" fmla="*/ 8076802 w 12192000"/>
              <a:gd name="connsiteY7826" fmla="*/ 5817596 h 6858000"/>
              <a:gd name="connsiteX7827" fmla="*/ 8016293 w 12192000"/>
              <a:gd name="connsiteY7827" fmla="*/ 5877642 h 6858000"/>
              <a:gd name="connsiteX7828" fmla="*/ 8071731 w 12192000"/>
              <a:gd name="connsiteY7828" fmla="*/ 5932272 h 6858000"/>
              <a:gd name="connsiteX7829" fmla="*/ 8131086 w 12192000"/>
              <a:gd name="connsiteY7829" fmla="*/ 5873608 h 6858000"/>
              <a:gd name="connsiteX7830" fmla="*/ 8131086 w 12192000"/>
              <a:gd name="connsiteY7830" fmla="*/ 5870958 h 6858000"/>
              <a:gd name="connsiteX7831" fmla="*/ 8076802 w 12192000"/>
              <a:gd name="connsiteY7831" fmla="*/ 5817596 h 6858000"/>
              <a:gd name="connsiteX7832" fmla="*/ 4285802 w 12192000"/>
              <a:gd name="connsiteY7832" fmla="*/ 5817596 h 6858000"/>
              <a:gd name="connsiteX7833" fmla="*/ 4285802 w 12192000"/>
              <a:gd name="connsiteY7833" fmla="*/ 5817711 h 6858000"/>
              <a:gd name="connsiteX7834" fmla="*/ 4260445 w 12192000"/>
              <a:gd name="connsiteY7834" fmla="*/ 5836613 h 6858000"/>
              <a:gd name="connsiteX7835" fmla="*/ 4281190 w 12192000"/>
              <a:gd name="connsiteY7835" fmla="*/ 5870266 h 6858000"/>
              <a:gd name="connsiteX7836" fmla="*/ 4309082 w 12192000"/>
              <a:gd name="connsiteY7836" fmla="*/ 5844335 h 6858000"/>
              <a:gd name="connsiteX7837" fmla="*/ 4285802 w 12192000"/>
              <a:gd name="connsiteY7837" fmla="*/ 5817596 h 6858000"/>
              <a:gd name="connsiteX7838" fmla="*/ 10793188 w 12192000"/>
              <a:gd name="connsiteY7838" fmla="*/ 5817481 h 6858000"/>
              <a:gd name="connsiteX7839" fmla="*/ 10793072 w 12192000"/>
              <a:gd name="connsiteY7839" fmla="*/ 5817596 h 6858000"/>
              <a:gd name="connsiteX7840" fmla="*/ 10764144 w 12192000"/>
              <a:gd name="connsiteY7840" fmla="*/ 5838111 h 6858000"/>
              <a:gd name="connsiteX7841" fmla="*/ 10789616 w 12192000"/>
              <a:gd name="connsiteY7841" fmla="*/ 5866117 h 6858000"/>
              <a:gd name="connsiteX7842" fmla="*/ 10817621 w 12192000"/>
              <a:gd name="connsiteY7842" fmla="*/ 5840647 h 6858000"/>
              <a:gd name="connsiteX7843" fmla="*/ 10793188 w 12192000"/>
              <a:gd name="connsiteY7843" fmla="*/ 5817481 h 6858000"/>
              <a:gd name="connsiteX7844" fmla="*/ 2420713 w 12192000"/>
              <a:gd name="connsiteY7844" fmla="*/ 5817481 h 6858000"/>
              <a:gd name="connsiteX7845" fmla="*/ 2420597 w 12192000"/>
              <a:gd name="connsiteY7845" fmla="*/ 5817596 h 6858000"/>
              <a:gd name="connsiteX7846" fmla="*/ 2391669 w 12192000"/>
              <a:gd name="connsiteY7846" fmla="*/ 5838111 h 6858000"/>
              <a:gd name="connsiteX7847" fmla="*/ 2417141 w 12192000"/>
              <a:gd name="connsiteY7847" fmla="*/ 5866117 h 6858000"/>
              <a:gd name="connsiteX7848" fmla="*/ 2445146 w 12192000"/>
              <a:gd name="connsiteY7848" fmla="*/ 5840647 h 6858000"/>
              <a:gd name="connsiteX7849" fmla="*/ 2420713 w 12192000"/>
              <a:gd name="connsiteY7849" fmla="*/ 5817481 h 6858000"/>
              <a:gd name="connsiteX7850" fmla="*/ 11600070 w 12192000"/>
              <a:gd name="connsiteY7850" fmla="*/ 5817135 h 6858000"/>
              <a:gd name="connsiteX7851" fmla="*/ 11573446 w 12192000"/>
              <a:gd name="connsiteY7851" fmla="*/ 5844104 h 6858000"/>
              <a:gd name="connsiteX7852" fmla="*/ 11573678 w 12192000"/>
              <a:gd name="connsiteY7852" fmla="*/ 5875108 h 6858000"/>
              <a:gd name="connsiteX7853" fmla="*/ 11573332 w 12192000"/>
              <a:gd name="connsiteY7853" fmla="*/ 5913947 h 6858000"/>
              <a:gd name="connsiteX7854" fmla="*/ 11597304 w 12192000"/>
              <a:gd name="connsiteY7854" fmla="*/ 5932734 h 6858000"/>
              <a:gd name="connsiteX7855" fmla="*/ 11621046 w 12192000"/>
              <a:gd name="connsiteY7855" fmla="*/ 5912795 h 6858000"/>
              <a:gd name="connsiteX7856" fmla="*/ 11621162 w 12192000"/>
              <a:gd name="connsiteY7856" fmla="*/ 5912679 h 6858000"/>
              <a:gd name="connsiteX7857" fmla="*/ 11621162 w 12192000"/>
              <a:gd name="connsiteY7857" fmla="*/ 5837650 h 6858000"/>
              <a:gd name="connsiteX7858" fmla="*/ 11600070 w 12192000"/>
              <a:gd name="connsiteY7858" fmla="*/ 5817135 h 6858000"/>
              <a:gd name="connsiteX7859" fmla="*/ 4823569 w 12192000"/>
              <a:gd name="connsiteY7859" fmla="*/ 5817135 h 6858000"/>
              <a:gd name="connsiteX7860" fmla="*/ 4797521 w 12192000"/>
              <a:gd name="connsiteY7860" fmla="*/ 5839264 h 6858000"/>
              <a:gd name="connsiteX7861" fmla="*/ 4822534 w 12192000"/>
              <a:gd name="connsiteY7861" fmla="*/ 5864619 h 6858000"/>
              <a:gd name="connsiteX7862" fmla="*/ 4846044 w 12192000"/>
              <a:gd name="connsiteY7862" fmla="*/ 5841569 h 6858000"/>
              <a:gd name="connsiteX7863" fmla="*/ 4823569 w 12192000"/>
              <a:gd name="connsiteY7863" fmla="*/ 5817135 h 6858000"/>
              <a:gd name="connsiteX7864" fmla="*/ 3227595 w 12192000"/>
              <a:gd name="connsiteY7864" fmla="*/ 5817135 h 6858000"/>
              <a:gd name="connsiteX7865" fmla="*/ 3200971 w 12192000"/>
              <a:gd name="connsiteY7865" fmla="*/ 5844104 h 6858000"/>
              <a:gd name="connsiteX7866" fmla="*/ 3201203 w 12192000"/>
              <a:gd name="connsiteY7866" fmla="*/ 5875108 h 6858000"/>
              <a:gd name="connsiteX7867" fmla="*/ 3200857 w 12192000"/>
              <a:gd name="connsiteY7867" fmla="*/ 5913947 h 6858000"/>
              <a:gd name="connsiteX7868" fmla="*/ 3224829 w 12192000"/>
              <a:gd name="connsiteY7868" fmla="*/ 5932734 h 6858000"/>
              <a:gd name="connsiteX7869" fmla="*/ 3248571 w 12192000"/>
              <a:gd name="connsiteY7869" fmla="*/ 5912795 h 6858000"/>
              <a:gd name="connsiteX7870" fmla="*/ 3248687 w 12192000"/>
              <a:gd name="connsiteY7870" fmla="*/ 5912679 h 6858000"/>
              <a:gd name="connsiteX7871" fmla="*/ 3248687 w 12192000"/>
              <a:gd name="connsiteY7871" fmla="*/ 5837650 h 6858000"/>
              <a:gd name="connsiteX7872" fmla="*/ 3227595 w 12192000"/>
              <a:gd name="connsiteY7872" fmla="*/ 5817135 h 6858000"/>
              <a:gd name="connsiteX7873" fmla="*/ 10045199 w 12192000"/>
              <a:gd name="connsiteY7873" fmla="*/ 5817019 h 6858000"/>
              <a:gd name="connsiteX7874" fmla="*/ 10029338 w 12192000"/>
              <a:gd name="connsiteY7874" fmla="*/ 5824338 h 6858000"/>
              <a:gd name="connsiteX7875" fmla="*/ 10029638 w 12192000"/>
              <a:gd name="connsiteY7875" fmla="*/ 5840924 h 6858000"/>
              <a:gd name="connsiteX7876" fmla="*/ 10029164 w 12192000"/>
              <a:gd name="connsiteY7876" fmla="*/ 5858828 h 6858000"/>
              <a:gd name="connsiteX7877" fmla="*/ 10045546 w 12192000"/>
              <a:gd name="connsiteY7877" fmla="*/ 5867961 h 6858000"/>
              <a:gd name="connsiteX7878" fmla="*/ 10123110 w 12192000"/>
              <a:gd name="connsiteY7878" fmla="*/ 5868307 h 6858000"/>
              <a:gd name="connsiteX7879" fmla="*/ 10144778 w 12192000"/>
              <a:gd name="connsiteY7879" fmla="*/ 5846063 h 6858000"/>
              <a:gd name="connsiteX7880" fmla="*/ 10115042 w 12192000"/>
              <a:gd name="connsiteY7880" fmla="*/ 5817019 h 6858000"/>
              <a:gd name="connsiteX7881" fmla="*/ 10089225 w 12192000"/>
              <a:gd name="connsiteY7881" fmla="*/ 5817250 h 6858000"/>
              <a:gd name="connsiteX7882" fmla="*/ 10045199 w 12192000"/>
              <a:gd name="connsiteY7882" fmla="*/ 5817019 h 6858000"/>
              <a:gd name="connsiteX7883" fmla="*/ 1672724 w 12192000"/>
              <a:gd name="connsiteY7883" fmla="*/ 5817019 h 6858000"/>
              <a:gd name="connsiteX7884" fmla="*/ 1656863 w 12192000"/>
              <a:gd name="connsiteY7884" fmla="*/ 5824338 h 6858000"/>
              <a:gd name="connsiteX7885" fmla="*/ 1657163 w 12192000"/>
              <a:gd name="connsiteY7885" fmla="*/ 5840924 h 6858000"/>
              <a:gd name="connsiteX7886" fmla="*/ 1656689 w 12192000"/>
              <a:gd name="connsiteY7886" fmla="*/ 5858828 h 6858000"/>
              <a:gd name="connsiteX7887" fmla="*/ 1673071 w 12192000"/>
              <a:gd name="connsiteY7887" fmla="*/ 5867961 h 6858000"/>
              <a:gd name="connsiteX7888" fmla="*/ 1750635 w 12192000"/>
              <a:gd name="connsiteY7888" fmla="*/ 5868307 h 6858000"/>
              <a:gd name="connsiteX7889" fmla="*/ 1772303 w 12192000"/>
              <a:gd name="connsiteY7889" fmla="*/ 5846063 h 6858000"/>
              <a:gd name="connsiteX7890" fmla="*/ 1742567 w 12192000"/>
              <a:gd name="connsiteY7890" fmla="*/ 5817019 h 6858000"/>
              <a:gd name="connsiteX7891" fmla="*/ 1716750 w 12192000"/>
              <a:gd name="connsiteY7891" fmla="*/ 5817250 h 6858000"/>
              <a:gd name="connsiteX7892" fmla="*/ 1672724 w 12192000"/>
              <a:gd name="connsiteY7892" fmla="*/ 5817019 h 6858000"/>
              <a:gd name="connsiteX7893" fmla="*/ 9710214 w 12192000"/>
              <a:gd name="connsiteY7893" fmla="*/ 5816916 h 6858000"/>
              <a:gd name="connsiteX7894" fmla="*/ 9695984 w 12192000"/>
              <a:gd name="connsiteY7894" fmla="*/ 5858050 h 6858000"/>
              <a:gd name="connsiteX7895" fmla="*/ 9696790 w 12192000"/>
              <a:gd name="connsiteY7895" fmla="*/ 5863120 h 6858000"/>
              <a:gd name="connsiteX7896" fmla="*/ 9737014 w 12192000"/>
              <a:gd name="connsiteY7896" fmla="*/ 5817596 h 6858000"/>
              <a:gd name="connsiteX7897" fmla="*/ 9710214 w 12192000"/>
              <a:gd name="connsiteY7897" fmla="*/ 5816916 h 6858000"/>
              <a:gd name="connsiteX7898" fmla="*/ 1337739 w 12192000"/>
              <a:gd name="connsiteY7898" fmla="*/ 5816916 h 6858000"/>
              <a:gd name="connsiteX7899" fmla="*/ 1323509 w 12192000"/>
              <a:gd name="connsiteY7899" fmla="*/ 5858050 h 6858000"/>
              <a:gd name="connsiteX7900" fmla="*/ 1324315 w 12192000"/>
              <a:gd name="connsiteY7900" fmla="*/ 5863120 h 6858000"/>
              <a:gd name="connsiteX7901" fmla="*/ 1364539 w 12192000"/>
              <a:gd name="connsiteY7901" fmla="*/ 5817596 h 6858000"/>
              <a:gd name="connsiteX7902" fmla="*/ 1337739 w 12192000"/>
              <a:gd name="connsiteY7902" fmla="*/ 5816916 h 6858000"/>
              <a:gd name="connsiteX7903" fmla="*/ 7775763 w 12192000"/>
              <a:gd name="connsiteY7903" fmla="*/ 5816904 h 6858000"/>
              <a:gd name="connsiteX7904" fmla="*/ 7749485 w 12192000"/>
              <a:gd name="connsiteY7904" fmla="*/ 5842721 h 6858000"/>
              <a:gd name="connsiteX7905" fmla="*/ 7775647 w 12192000"/>
              <a:gd name="connsiteY7905" fmla="*/ 5869344 h 6858000"/>
              <a:gd name="connsiteX7906" fmla="*/ 7809416 w 12192000"/>
              <a:gd name="connsiteY7906" fmla="*/ 5869113 h 6858000"/>
              <a:gd name="connsiteX7907" fmla="*/ 7809416 w 12192000"/>
              <a:gd name="connsiteY7907" fmla="*/ 5868883 h 6858000"/>
              <a:gd name="connsiteX7908" fmla="*/ 7848487 w 12192000"/>
              <a:gd name="connsiteY7908" fmla="*/ 5868883 h 6858000"/>
              <a:gd name="connsiteX7909" fmla="*/ 7848371 w 12192000"/>
              <a:gd name="connsiteY7909" fmla="*/ 5868998 h 6858000"/>
              <a:gd name="connsiteX7910" fmla="*/ 7864967 w 12192000"/>
              <a:gd name="connsiteY7910" fmla="*/ 5841684 h 6858000"/>
              <a:gd name="connsiteX7911" fmla="*/ 7848602 w 12192000"/>
              <a:gd name="connsiteY7911" fmla="*/ 5817135 h 6858000"/>
              <a:gd name="connsiteX7912" fmla="*/ 7775763 w 12192000"/>
              <a:gd name="connsiteY7912" fmla="*/ 5816904 h 6858000"/>
              <a:gd name="connsiteX7913" fmla="*/ 7634348 w 12192000"/>
              <a:gd name="connsiteY7913" fmla="*/ 5816904 h 6858000"/>
              <a:gd name="connsiteX7914" fmla="*/ 7614638 w 12192000"/>
              <a:gd name="connsiteY7914" fmla="*/ 5838111 h 6858000"/>
              <a:gd name="connsiteX7915" fmla="*/ 7634002 w 12192000"/>
              <a:gd name="connsiteY7915" fmla="*/ 5868883 h 6858000"/>
              <a:gd name="connsiteX7916" fmla="*/ 7709262 w 12192000"/>
              <a:gd name="connsiteY7916" fmla="*/ 5869113 h 6858000"/>
              <a:gd name="connsiteX7917" fmla="*/ 7730238 w 12192000"/>
              <a:gd name="connsiteY7917" fmla="*/ 5848138 h 6858000"/>
              <a:gd name="connsiteX7918" fmla="*/ 7699235 w 12192000"/>
              <a:gd name="connsiteY7918" fmla="*/ 5816904 h 6858000"/>
              <a:gd name="connsiteX7919" fmla="*/ 7673303 w 12192000"/>
              <a:gd name="connsiteY7919" fmla="*/ 5817135 h 6858000"/>
              <a:gd name="connsiteX7920" fmla="*/ 7634348 w 12192000"/>
              <a:gd name="connsiteY7920" fmla="*/ 5816904 h 6858000"/>
              <a:gd name="connsiteX7921" fmla="*/ 6099069 w 12192000"/>
              <a:gd name="connsiteY7921" fmla="*/ 5816904 h 6858000"/>
              <a:gd name="connsiteX7922" fmla="*/ 6070486 w 12192000"/>
              <a:gd name="connsiteY7922" fmla="*/ 5841569 h 6858000"/>
              <a:gd name="connsiteX7923" fmla="*/ 6092615 w 12192000"/>
              <a:gd name="connsiteY7923" fmla="*/ 5868768 h 6858000"/>
              <a:gd name="connsiteX7924" fmla="*/ 6092615 w 12192000"/>
              <a:gd name="connsiteY7924" fmla="*/ 5868653 h 6858000"/>
              <a:gd name="connsiteX7925" fmla="*/ 6124426 w 12192000"/>
              <a:gd name="connsiteY7925" fmla="*/ 5842606 h 6858000"/>
              <a:gd name="connsiteX7926" fmla="*/ 6099069 w 12192000"/>
              <a:gd name="connsiteY7926" fmla="*/ 5816904 h 6858000"/>
              <a:gd name="connsiteX7927" fmla="*/ 11391464 w 12192000"/>
              <a:gd name="connsiteY7927" fmla="*/ 5816789 h 6858000"/>
              <a:gd name="connsiteX7928" fmla="*/ 11369104 w 12192000"/>
              <a:gd name="connsiteY7928" fmla="*/ 5838573 h 6858000"/>
              <a:gd name="connsiteX7929" fmla="*/ 11369220 w 12192000"/>
              <a:gd name="connsiteY7929" fmla="*/ 5838687 h 6858000"/>
              <a:gd name="connsiteX7930" fmla="*/ 11398378 w 12192000"/>
              <a:gd name="connsiteY7930" fmla="*/ 5868076 h 6858000"/>
              <a:gd name="connsiteX7931" fmla="*/ 11426846 w 12192000"/>
              <a:gd name="connsiteY7931" fmla="*/ 5867846 h 6858000"/>
              <a:gd name="connsiteX7932" fmla="*/ 11463151 w 12192000"/>
              <a:gd name="connsiteY7932" fmla="*/ 5868076 h 6858000"/>
              <a:gd name="connsiteX7933" fmla="*/ 11485048 w 12192000"/>
              <a:gd name="connsiteY7933" fmla="*/ 5839725 h 6858000"/>
              <a:gd name="connsiteX7934" fmla="*/ 11464072 w 12192000"/>
              <a:gd name="connsiteY7934" fmla="*/ 5816789 h 6858000"/>
              <a:gd name="connsiteX7935" fmla="*/ 11391464 w 12192000"/>
              <a:gd name="connsiteY7935" fmla="*/ 5816789 h 6858000"/>
              <a:gd name="connsiteX7936" fmla="*/ 6029803 w 12192000"/>
              <a:gd name="connsiteY7936" fmla="*/ 5816789 h 6858000"/>
              <a:gd name="connsiteX7937" fmla="*/ 6003296 w 12192000"/>
              <a:gd name="connsiteY7937" fmla="*/ 5836496 h 6858000"/>
              <a:gd name="connsiteX7938" fmla="*/ 6031645 w 12192000"/>
              <a:gd name="connsiteY7938" fmla="*/ 5869459 h 6858000"/>
              <a:gd name="connsiteX7939" fmla="*/ 6056310 w 12192000"/>
              <a:gd name="connsiteY7939" fmla="*/ 5842145 h 6858000"/>
              <a:gd name="connsiteX7940" fmla="*/ 6029687 w 12192000"/>
              <a:gd name="connsiteY7940" fmla="*/ 5816904 h 6858000"/>
              <a:gd name="connsiteX7941" fmla="*/ 3018989 w 12192000"/>
              <a:gd name="connsiteY7941" fmla="*/ 5816789 h 6858000"/>
              <a:gd name="connsiteX7942" fmla="*/ 2996629 w 12192000"/>
              <a:gd name="connsiteY7942" fmla="*/ 5838573 h 6858000"/>
              <a:gd name="connsiteX7943" fmla="*/ 2996745 w 12192000"/>
              <a:gd name="connsiteY7943" fmla="*/ 5838687 h 6858000"/>
              <a:gd name="connsiteX7944" fmla="*/ 3025903 w 12192000"/>
              <a:gd name="connsiteY7944" fmla="*/ 5868076 h 6858000"/>
              <a:gd name="connsiteX7945" fmla="*/ 3054371 w 12192000"/>
              <a:gd name="connsiteY7945" fmla="*/ 5867846 h 6858000"/>
              <a:gd name="connsiteX7946" fmla="*/ 3090676 w 12192000"/>
              <a:gd name="connsiteY7946" fmla="*/ 5868076 h 6858000"/>
              <a:gd name="connsiteX7947" fmla="*/ 3112573 w 12192000"/>
              <a:gd name="connsiteY7947" fmla="*/ 5839725 h 6858000"/>
              <a:gd name="connsiteX7948" fmla="*/ 3091597 w 12192000"/>
              <a:gd name="connsiteY7948" fmla="*/ 5816789 h 6858000"/>
              <a:gd name="connsiteX7949" fmla="*/ 3018989 w 12192000"/>
              <a:gd name="connsiteY7949" fmla="*/ 5816789 h 6858000"/>
              <a:gd name="connsiteX7950" fmla="*/ 9659150 w 12192000"/>
              <a:gd name="connsiteY7950" fmla="*/ 5816752 h 6858000"/>
              <a:gd name="connsiteX7951" fmla="*/ 9633286 w 12192000"/>
              <a:gd name="connsiteY7951" fmla="*/ 5817596 h 6858000"/>
              <a:gd name="connsiteX7952" fmla="*/ 9673509 w 12192000"/>
              <a:gd name="connsiteY7952" fmla="*/ 5863120 h 6858000"/>
              <a:gd name="connsiteX7953" fmla="*/ 9659150 w 12192000"/>
              <a:gd name="connsiteY7953" fmla="*/ 5816752 h 6858000"/>
              <a:gd name="connsiteX7954" fmla="*/ 1286675 w 12192000"/>
              <a:gd name="connsiteY7954" fmla="*/ 5816752 h 6858000"/>
              <a:gd name="connsiteX7955" fmla="*/ 1260811 w 12192000"/>
              <a:gd name="connsiteY7955" fmla="*/ 5817596 h 6858000"/>
              <a:gd name="connsiteX7956" fmla="*/ 1301034 w 12192000"/>
              <a:gd name="connsiteY7956" fmla="*/ 5863120 h 6858000"/>
              <a:gd name="connsiteX7957" fmla="*/ 1286675 w 12192000"/>
              <a:gd name="connsiteY7957" fmla="*/ 5816752 h 6858000"/>
              <a:gd name="connsiteX7958" fmla="*/ 10859804 w 12192000"/>
              <a:gd name="connsiteY7958" fmla="*/ 5816674 h 6858000"/>
              <a:gd name="connsiteX7959" fmla="*/ 10859804 w 12192000"/>
              <a:gd name="connsiteY7959" fmla="*/ 5816789 h 6858000"/>
              <a:gd name="connsiteX7960" fmla="*/ 10831912 w 12192000"/>
              <a:gd name="connsiteY7960" fmla="*/ 5839840 h 6858000"/>
              <a:gd name="connsiteX7961" fmla="*/ 10858997 w 12192000"/>
              <a:gd name="connsiteY7961" fmla="*/ 5864619 h 6858000"/>
              <a:gd name="connsiteX7962" fmla="*/ 10885736 w 12192000"/>
              <a:gd name="connsiteY7962" fmla="*/ 5841799 h 6858000"/>
              <a:gd name="connsiteX7963" fmla="*/ 10859804 w 12192000"/>
              <a:gd name="connsiteY7963" fmla="*/ 5816674 h 6858000"/>
              <a:gd name="connsiteX7964" fmla="*/ 2487329 w 12192000"/>
              <a:gd name="connsiteY7964" fmla="*/ 5816674 h 6858000"/>
              <a:gd name="connsiteX7965" fmla="*/ 2487329 w 12192000"/>
              <a:gd name="connsiteY7965" fmla="*/ 5816789 h 6858000"/>
              <a:gd name="connsiteX7966" fmla="*/ 2459437 w 12192000"/>
              <a:gd name="connsiteY7966" fmla="*/ 5839840 h 6858000"/>
              <a:gd name="connsiteX7967" fmla="*/ 2486522 w 12192000"/>
              <a:gd name="connsiteY7967" fmla="*/ 5864619 h 6858000"/>
              <a:gd name="connsiteX7968" fmla="*/ 2513261 w 12192000"/>
              <a:gd name="connsiteY7968" fmla="*/ 5841799 h 6858000"/>
              <a:gd name="connsiteX7969" fmla="*/ 2487329 w 12192000"/>
              <a:gd name="connsiteY7969" fmla="*/ 5816674 h 6858000"/>
              <a:gd name="connsiteX7970" fmla="*/ 9794784 w 12192000"/>
              <a:gd name="connsiteY7970" fmla="*/ 5816638 h 6858000"/>
              <a:gd name="connsiteX7971" fmla="*/ 9768823 w 12192000"/>
              <a:gd name="connsiteY7971" fmla="*/ 5817596 h 6858000"/>
              <a:gd name="connsiteX7972" fmla="*/ 9771128 w 12192000"/>
              <a:gd name="connsiteY7972" fmla="*/ 5857934 h 6858000"/>
              <a:gd name="connsiteX7973" fmla="*/ 9809047 w 12192000"/>
              <a:gd name="connsiteY7973" fmla="*/ 5863120 h 6858000"/>
              <a:gd name="connsiteX7974" fmla="*/ 9794784 w 12192000"/>
              <a:gd name="connsiteY7974" fmla="*/ 5816638 h 6858000"/>
              <a:gd name="connsiteX7975" fmla="*/ 1422309 w 12192000"/>
              <a:gd name="connsiteY7975" fmla="*/ 5816638 h 6858000"/>
              <a:gd name="connsiteX7976" fmla="*/ 1396348 w 12192000"/>
              <a:gd name="connsiteY7976" fmla="*/ 5817596 h 6858000"/>
              <a:gd name="connsiteX7977" fmla="*/ 1398653 w 12192000"/>
              <a:gd name="connsiteY7977" fmla="*/ 5857934 h 6858000"/>
              <a:gd name="connsiteX7978" fmla="*/ 1436572 w 12192000"/>
              <a:gd name="connsiteY7978" fmla="*/ 5863120 h 6858000"/>
              <a:gd name="connsiteX7979" fmla="*/ 1422309 w 12192000"/>
              <a:gd name="connsiteY7979" fmla="*/ 5816638 h 6858000"/>
              <a:gd name="connsiteX7980" fmla="*/ 7171378 w 12192000"/>
              <a:gd name="connsiteY7980" fmla="*/ 5816558 h 6858000"/>
              <a:gd name="connsiteX7981" fmla="*/ 7144755 w 12192000"/>
              <a:gd name="connsiteY7981" fmla="*/ 5838918 h 6858000"/>
              <a:gd name="connsiteX7982" fmla="*/ 7148127 w 12192000"/>
              <a:gd name="connsiteY7982" fmla="*/ 5860038 h 6858000"/>
              <a:gd name="connsiteX7983" fmla="*/ 7168567 w 12192000"/>
              <a:gd name="connsiteY7983" fmla="*/ 5868519 h 6858000"/>
              <a:gd name="connsiteX7984" fmla="*/ 7168497 w 12192000"/>
              <a:gd name="connsiteY7984" fmla="*/ 5868537 h 6858000"/>
              <a:gd name="connsiteX7985" fmla="*/ 7168612 w 12192000"/>
              <a:gd name="connsiteY7985" fmla="*/ 5868537 h 6858000"/>
              <a:gd name="connsiteX7986" fmla="*/ 7168567 w 12192000"/>
              <a:gd name="connsiteY7986" fmla="*/ 5868519 h 6858000"/>
              <a:gd name="connsiteX7987" fmla="*/ 7188968 w 12192000"/>
              <a:gd name="connsiteY7987" fmla="*/ 5863107 h 6858000"/>
              <a:gd name="connsiteX7988" fmla="*/ 7191892 w 12192000"/>
              <a:gd name="connsiteY7988" fmla="*/ 5844104 h 6858000"/>
              <a:gd name="connsiteX7989" fmla="*/ 7171378 w 12192000"/>
              <a:gd name="connsiteY7989" fmla="*/ 5816558 h 6858000"/>
              <a:gd name="connsiteX7990" fmla="*/ 6152638 w 12192000"/>
              <a:gd name="connsiteY7990" fmla="*/ 5816464 h 6858000"/>
              <a:gd name="connsiteX7991" fmla="*/ 6139754 w 12192000"/>
              <a:gd name="connsiteY7991" fmla="*/ 5858165 h 6858000"/>
              <a:gd name="connsiteX7992" fmla="*/ 6145054 w 12192000"/>
              <a:gd name="connsiteY7992" fmla="*/ 5867846 h 6858000"/>
              <a:gd name="connsiteX7993" fmla="*/ 6183549 w 12192000"/>
              <a:gd name="connsiteY7993" fmla="*/ 5862775 h 6858000"/>
              <a:gd name="connsiteX7994" fmla="*/ 6180436 w 12192000"/>
              <a:gd name="connsiteY7994" fmla="*/ 5817596 h 6858000"/>
              <a:gd name="connsiteX7995" fmla="*/ 6152638 w 12192000"/>
              <a:gd name="connsiteY7995" fmla="*/ 5816464 h 6858000"/>
              <a:gd name="connsiteX7996" fmla="*/ 10992344 w 12192000"/>
              <a:gd name="connsiteY7996" fmla="*/ 5816443 h 6858000"/>
              <a:gd name="connsiteX7997" fmla="*/ 10992344 w 12192000"/>
              <a:gd name="connsiteY7997" fmla="*/ 5816558 h 6858000"/>
              <a:gd name="connsiteX7998" fmla="*/ 10968602 w 12192000"/>
              <a:gd name="connsiteY7998" fmla="*/ 5840992 h 6858000"/>
              <a:gd name="connsiteX7999" fmla="*/ 10984392 w 12192000"/>
              <a:gd name="connsiteY7999" fmla="*/ 5867154 h 6858000"/>
              <a:gd name="connsiteX8000" fmla="*/ 11015970 w 12192000"/>
              <a:gd name="connsiteY8000" fmla="*/ 5842260 h 6858000"/>
              <a:gd name="connsiteX8001" fmla="*/ 10992344 w 12192000"/>
              <a:gd name="connsiteY8001" fmla="*/ 5816443 h 6858000"/>
              <a:gd name="connsiteX8002" fmla="*/ 8446070 w 12192000"/>
              <a:gd name="connsiteY8002" fmla="*/ 5816443 h 6858000"/>
              <a:gd name="connsiteX8003" fmla="*/ 8445954 w 12192000"/>
              <a:gd name="connsiteY8003" fmla="*/ 5816558 h 6858000"/>
              <a:gd name="connsiteX8004" fmla="*/ 8417488 w 12192000"/>
              <a:gd name="connsiteY8004" fmla="*/ 5838457 h 6858000"/>
              <a:gd name="connsiteX8005" fmla="*/ 8443190 w 12192000"/>
              <a:gd name="connsiteY8005" fmla="*/ 5866924 h 6858000"/>
              <a:gd name="connsiteX8006" fmla="*/ 8470850 w 12192000"/>
              <a:gd name="connsiteY8006" fmla="*/ 5840416 h 6858000"/>
              <a:gd name="connsiteX8007" fmla="*/ 8446070 w 12192000"/>
              <a:gd name="connsiteY8007" fmla="*/ 5816443 h 6858000"/>
              <a:gd name="connsiteX8008" fmla="*/ 2619869 w 12192000"/>
              <a:gd name="connsiteY8008" fmla="*/ 5816443 h 6858000"/>
              <a:gd name="connsiteX8009" fmla="*/ 2619869 w 12192000"/>
              <a:gd name="connsiteY8009" fmla="*/ 5816558 h 6858000"/>
              <a:gd name="connsiteX8010" fmla="*/ 2596127 w 12192000"/>
              <a:gd name="connsiteY8010" fmla="*/ 5840992 h 6858000"/>
              <a:gd name="connsiteX8011" fmla="*/ 2611917 w 12192000"/>
              <a:gd name="connsiteY8011" fmla="*/ 5867154 h 6858000"/>
              <a:gd name="connsiteX8012" fmla="*/ 2643495 w 12192000"/>
              <a:gd name="connsiteY8012" fmla="*/ 5842260 h 6858000"/>
              <a:gd name="connsiteX8013" fmla="*/ 2619869 w 12192000"/>
              <a:gd name="connsiteY8013" fmla="*/ 5816443 h 6858000"/>
              <a:gd name="connsiteX8014" fmla="*/ 73595 w 12192000"/>
              <a:gd name="connsiteY8014" fmla="*/ 5816443 h 6858000"/>
              <a:gd name="connsiteX8015" fmla="*/ 73479 w 12192000"/>
              <a:gd name="connsiteY8015" fmla="*/ 5816558 h 6858000"/>
              <a:gd name="connsiteX8016" fmla="*/ 45013 w 12192000"/>
              <a:gd name="connsiteY8016" fmla="*/ 5838457 h 6858000"/>
              <a:gd name="connsiteX8017" fmla="*/ 70715 w 12192000"/>
              <a:gd name="connsiteY8017" fmla="*/ 5866924 h 6858000"/>
              <a:gd name="connsiteX8018" fmla="*/ 98375 w 12192000"/>
              <a:gd name="connsiteY8018" fmla="*/ 5840416 h 6858000"/>
              <a:gd name="connsiteX8019" fmla="*/ 73595 w 12192000"/>
              <a:gd name="connsiteY8019" fmla="*/ 5816443 h 6858000"/>
              <a:gd name="connsiteX8020" fmla="*/ 9583267 w 12192000"/>
              <a:gd name="connsiteY8020" fmla="*/ 5816328 h 6858000"/>
              <a:gd name="connsiteX8021" fmla="*/ 9560332 w 12192000"/>
              <a:gd name="connsiteY8021" fmla="*/ 5841454 h 6858000"/>
              <a:gd name="connsiteX8022" fmla="*/ 9580962 w 12192000"/>
              <a:gd name="connsiteY8022" fmla="*/ 5868883 h 6858000"/>
              <a:gd name="connsiteX8023" fmla="*/ 9607700 w 12192000"/>
              <a:gd name="connsiteY8023" fmla="*/ 5841684 h 6858000"/>
              <a:gd name="connsiteX8024" fmla="*/ 9583267 w 12192000"/>
              <a:gd name="connsiteY8024" fmla="*/ 5816328 h 6858000"/>
              <a:gd name="connsiteX8025" fmla="*/ 7372378 w 12192000"/>
              <a:gd name="connsiteY8025" fmla="*/ 5816328 h 6858000"/>
              <a:gd name="connsiteX8026" fmla="*/ 7349212 w 12192000"/>
              <a:gd name="connsiteY8026" fmla="*/ 5840992 h 6858000"/>
              <a:gd name="connsiteX8027" fmla="*/ 7369727 w 12192000"/>
              <a:gd name="connsiteY8027" fmla="*/ 5868883 h 6858000"/>
              <a:gd name="connsiteX8028" fmla="*/ 7396697 w 12192000"/>
              <a:gd name="connsiteY8028" fmla="*/ 5838918 h 6858000"/>
              <a:gd name="connsiteX8029" fmla="*/ 7372378 w 12192000"/>
              <a:gd name="connsiteY8029" fmla="*/ 5816328 h 6858000"/>
              <a:gd name="connsiteX8030" fmla="*/ 6503950 w 12192000"/>
              <a:gd name="connsiteY8030" fmla="*/ 5816328 h 6858000"/>
              <a:gd name="connsiteX8031" fmla="*/ 6426386 w 12192000"/>
              <a:gd name="connsiteY8031" fmla="*/ 5816443 h 6858000"/>
              <a:gd name="connsiteX8032" fmla="*/ 6403912 w 12192000"/>
              <a:gd name="connsiteY8032" fmla="*/ 5838342 h 6858000"/>
              <a:gd name="connsiteX8033" fmla="*/ 6432957 w 12192000"/>
              <a:gd name="connsiteY8033" fmla="*/ 5867730 h 6858000"/>
              <a:gd name="connsiteX8034" fmla="*/ 6466609 w 12192000"/>
              <a:gd name="connsiteY8034" fmla="*/ 5867500 h 6858000"/>
              <a:gd name="connsiteX8035" fmla="*/ 6466609 w 12192000"/>
              <a:gd name="connsiteY8035" fmla="*/ 5867154 h 6858000"/>
              <a:gd name="connsiteX8036" fmla="*/ 6502797 w 12192000"/>
              <a:gd name="connsiteY8036" fmla="*/ 5867385 h 6858000"/>
              <a:gd name="connsiteX8037" fmla="*/ 6522404 w 12192000"/>
              <a:gd name="connsiteY8037" fmla="*/ 5861161 h 6858000"/>
              <a:gd name="connsiteX8038" fmla="*/ 6525151 w 12192000"/>
              <a:gd name="connsiteY8038" fmla="*/ 5840821 h 6858000"/>
              <a:gd name="connsiteX8039" fmla="*/ 6525158 w 12192000"/>
              <a:gd name="connsiteY8039" fmla="*/ 5840877 h 6858000"/>
              <a:gd name="connsiteX8040" fmla="*/ 6525158 w 12192000"/>
              <a:gd name="connsiteY8040" fmla="*/ 5840762 h 6858000"/>
              <a:gd name="connsiteX8041" fmla="*/ 6525151 w 12192000"/>
              <a:gd name="connsiteY8041" fmla="*/ 5840821 h 6858000"/>
              <a:gd name="connsiteX8042" fmla="*/ 6522507 w 12192000"/>
              <a:gd name="connsiteY8042" fmla="*/ 5822164 h 6858000"/>
              <a:gd name="connsiteX8043" fmla="*/ 6503950 w 12192000"/>
              <a:gd name="connsiteY8043" fmla="*/ 5816328 h 6858000"/>
              <a:gd name="connsiteX8044" fmla="*/ 1210792 w 12192000"/>
              <a:gd name="connsiteY8044" fmla="*/ 5816328 h 6858000"/>
              <a:gd name="connsiteX8045" fmla="*/ 1187857 w 12192000"/>
              <a:gd name="connsiteY8045" fmla="*/ 5841454 h 6858000"/>
              <a:gd name="connsiteX8046" fmla="*/ 1208487 w 12192000"/>
              <a:gd name="connsiteY8046" fmla="*/ 5868883 h 6858000"/>
              <a:gd name="connsiteX8047" fmla="*/ 1235225 w 12192000"/>
              <a:gd name="connsiteY8047" fmla="*/ 5841684 h 6858000"/>
              <a:gd name="connsiteX8048" fmla="*/ 1210792 w 12192000"/>
              <a:gd name="connsiteY8048" fmla="*/ 5816328 h 6858000"/>
              <a:gd name="connsiteX8049" fmla="*/ 4959568 w 12192000"/>
              <a:gd name="connsiteY8049" fmla="*/ 5816213 h 6858000"/>
              <a:gd name="connsiteX8050" fmla="*/ 4933060 w 12192000"/>
              <a:gd name="connsiteY8050" fmla="*/ 5839494 h 6858000"/>
              <a:gd name="connsiteX8051" fmla="*/ 4961526 w 12192000"/>
              <a:gd name="connsiteY8051" fmla="*/ 5866808 h 6858000"/>
              <a:gd name="connsiteX8052" fmla="*/ 4980429 w 12192000"/>
              <a:gd name="connsiteY8052" fmla="*/ 5840532 h 6858000"/>
              <a:gd name="connsiteX8053" fmla="*/ 4959568 w 12192000"/>
              <a:gd name="connsiteY8053" fmla="*/ 5816213 h 6858000"/>
              <a:gd name="connsiteX8054" fmla="*/ 10322842 w 12192000"/>
              <a:gd name="connsiteY8054" fmla="*/ 5816098 h 6858000"/>
              <a:gd name="connsiteX8055" fmla="*/ 10293798 w 12192000"/>
              <a:gd name="connsiteY8055" fmla="*/ 5838342 h 6858000"/>
              <a:gd name="connsiteX8056" fmla="*/ 10321113 w 12192000"/>
              <a:gd name="connsiteY8056" fmla="*/ 5867270 h 6858000"/>
              <a:gd name="connsiteX8057" fmla="*/ 10347161 w 12192000"/>
              <a:gd name="connsiteY8057" fmla="*/ 5839725 h 6858000"/>
              <a:gd name="connsiteX8058" fmla="*/ 10347276 w 12192000"/>
              <a:gd name="connsiteY8058" fmla="*/ 5839840 h 6858000"/>
              <a:gd name="connsiteX8059" fmla="*/ 10322842 w 12192000"/>
              <a:gd name="connsiteY8059" fmla="*/ 5816098 h 6858000"/>
              <a:gd name="connsiteX8060" fmla="*/ 1950367 w 12192000"/>
              <a:gd name="connsiteY8060" fmla="*/ 5816098 h 6858000"/>
              <a:gd name="connsiteX8061" fmla="*/ 1921323 w 12192000"/>
              <a:gd name="connsiteY8061" fmla="*/ 5838342 h 6858000"/>
              <a:gd name="connsiteX8062" fmla="*/ 1948638 w 12192000"/>
              <a:gd name="connsiteY8062" fmla="*/ 5867270 h 6858000"/>
              <a:gd name="connsiteX8063" fmla="*/ 1974686 w 12192000"/>
              <a:gd name="connsiteY8063" fmla="*/ 5839725 h 6858000"/>
              <a:gd name="connsiteX8064" fmla="*/ 1974801 w 12192000"/>
              <a:gd name="connsiteY8064" fmla="*/ 5839840 h 6858000"/>
              <a:gd name="connsiteX8065" fmla="*/ 1950367 w 12192000"/>
              <a:gd name="connsiteY8065" fmla="*/ 5816098 h 6858000"/>
              <a:gd name="connsiteX8066" fmla="*/ 7313710 w 12192000"/>
              <a:gd name="connsiteY8066" fmla="*/ 5816078 h 6858000"/>
              <a:gd name="connsiteX8067" fmla="*/ 7287553 w 12192000"/>
              <a:gd name="connsiteY8067" fmla="*/ 5817019 h 6858000"/>
              <a:gd name="connsiteX8068" fmla="*/ 7287207 w 12192000"/>
              <a:gd name="connsiteY8068" fmla="*/ 5822090 h 6858000"/>
              <a:gd name="connsiteX8069" fmla="*/ 7327890 w 12192000"/>
              <a:gd name="connsiteY8069" fmla="*/ 5862544 h 6858000"/>
              <a:gd name="connsiteX8070" fmla="*/ 7313710 w 12192000"/>
              <a:gd name="connsiteY8070" fmla="*/ 5816078 h 6858000"/>
              <a:gd name="connsiteX8071" fmla="*/ 4890071 w 12192000"/>
              <a:gd name="connsiteY8071" fmla="*/ 5815982 h 6858000"/>
              <a:gd name="connsiteX8072" fmla="*/ 4867135 w 12192000"/>
              <a:gd name="connsiteY8072" fmla="*/ 5838687 h 6858000"/>
              <a:gd name="connsiteX8073" fmla="*/ 4888803 w 12192000"/>
              <a:gd name="connsiteY8073" fmla="*/ 5864734 h 6858000"/>
              <a:gd name="connsiteX8074" fmla="*/ 4888919 w 12192000"/>
              <a:gd name="connsiteY8074" fmla="*/ 5864619 h 6858000"/>
              <a:gd name="connsiteX8075" fmla="*/ 4914159 w 12192000"/>
              <a:gd name="connsiteY8075" fmla="*/ 5841684 h 6858000"/>
              <a:gd name="connsiteX8076" fmla="*/ 4890071 w 12192000"/>
              <a:gd name="connsiteY8076" fmla="*/ 5815982 h 6858000"/>
              <a:gd name="connsiteX8077" fmla="*/ 4754418 w 12192000"/>
              <a:gd name="connsiteY8077" fmla="*/ 5815982 h 6858000"/>
              <a:gd name="connsiteX8078" fmla="*/ 4730675 w 12192000"/>
              <a:gd name="connsiteY8078" fmla="*/ 5837881 h 6858000"/>
              <a:gd name="connsiteX8079" fmla="*/ 4749462 w 12192000"/>
              <a:gd name="connsiteY8079" fmla="*/ 5867154 h 6858000"/>
              <a:gd name="connsiteX8080" fmla="*/ 4778390 w 12192000"/>
              <a:gd name="connsiteY8080" fmla="*/ 5838803 h 6858000"/>
              <a:gd name="connsiteX8081" fmla="*/ 4754418 w 12192000"/>
              <a:gd name="connsiteY8081" fmla="*/ 5815982 h 6858000"/>
              <a:gd name="connsiteX8082" fmla="*/ 9112806 w 12192000"/>
              <a:gd name="connsiteY8082" fmla="*/ 5815867 h 6858000"/>
              <a:gd name="connsiteX8083" fmla="*/ 9089064 w 12192000"/>
              <a:gd name="connsiteY8083" fmla="*/ 5839494 h 6858000"/>
              <a:gd name="connsiteX8084" fmla="*/ 9110732 w 12192000"/>
              <a:gd name="connsiteY8084" fmla="*/ 5867385 h 6858000"/>
              <a:gd name="connsiteX8085" fmla="*/ 9137240 w 12192000"/>
              <a:gd name="connsiteY8085" fmla="*/ 5840070 h 6858000"/>
              <a:gd name="connsiteX8086" fmla="*/ 9112806 w 12192000"/>
              <a:gd name="connsiteY8086" fmla="*/ 5815867 h 6858000"/>
              <a:gd name="connsiteX8087" fmla="*/ 740331 w 12192000"/>
              <a:gd name="connsiteY8087" fmla="*/ 5815867 h 6858000"/>
              <a:gd name="connsiteX8088" fmla="*/ 716589 w 12192000"/>
              <a:gd name="connsiteY8088" fmla="*/ 5839494 h 6858000"/>
              <a:gd name="connsiteX8089" fmla="*/ 738257 w 12192000"/>
              <a:gd name="connsiteY8089" fmla="*/ 5867385 h 6858000"/>
              <a:gd name="connsiteX8090" fmla="*/ 764765 w 12192000"/>
              <a:gd name="connsiteY8090" fmla="*/ 5840070 h 6858000"/>
              <a:gd name="connsiteX8091" fmla="*/ 740331 w 12192000"/>
              <a:gd name="connsiteY8091" fmla="*/ 5815867 h 6858000"/>
              <a:gd name="connsiteX8092" fmla="*/ 7222479 w 12192000"/>
              <a:gd name="connsiteY8092" fmla="*/ 5815803 h 6858000"/>
              <a:gd name="connsiteX8093" fmla="*/ 7216096 w 12192000"/>
              <a:gd name="connsiteY8093" fmla="*/ 5821082 h 6858000"/>
              <a:gd name="connsiteX8094" fmla="*/ 7213799 w 12192000"/>
              <a:gd name="connsiteY8094" fmla="*/ 5841731 h 6858000"/>
              <a:gd name="connsiteX8095" fmla="*/ 7213791 w 12192000"/>
              <a:gd name="connsiteY8095" fmla="*/ 5841684 h 6858000"/>
              <a:gd name="connsiteX8096" fmla="*/ 7213791 w 12192000"/>
              <a:gd name="connsiteY8096" fmla="*/ 5841799 h 6858000"/>
              <a:gd name="connsiteX8097" fmla="*/ 7213799 w 12192000"/>
              <a:gd name="connsiteY8097" fmla="*/ 5841731 h 6858000"/>
              <a:gd name="connsiteX8098" fmla="*/ 7217046 w 12192000"/>
              <a:gd name="connsiteY8098" fmla="*/ 5861580 h 6858000"/>
              <a:gd name="connsiteX8099" fmla="*/ 7237071 w 12192000"/>
              <a:gd name="connsiteY8099" fmla="*/ 5868076 h 6858000"/>
              <a:gd name="connsiteX8100" fmla="*/ 7261966 w 12192000"/>
              <a:gd name="connsiteY8100" fmla="*/ 5841799 h 6858000"/>
              <a:gd name="connsiteX8101" fmla="*/ 7236035 w 12192000"/>
              <a:gd name="connsiteY8101" fmla="*/ 5816789 h 6858000"/>
              <a:gd name="connsiteX8102" fmla="*/ 7222479 w 12192000"/>
              <a:gd name="connsiteY8102" fmla="*/ 5815803 h 6858000"/>
              <a:gd name="connsiteX8103" fmla="*/ 11510173 w 12192000"/>
              <a:gd name="connsiteY8103" fmla="*/ 5815752 h 6858000"/>
              <a:gd name="connsiteX8104" fmla="*/ 11509597 w 12192000"/>
              <a:gd name="connsiteY8104" fmla="*/ 5823589 h 6858000"/>
              <a:gd name="connsiteX8105" fmla="*/ 11551088 w 12192000"/>
              <a:gd name="connsiteY8105" fmla="*/ 5856666 h 6858000"/>
              <a:gd name="connsiteX8106" fmla="*/ 11510173 w 12192000"/>
              <a:gd name="connsiteY8106" fmla="*/ 5815752 h 6858000"/>
              <a:gd name="connsiteX8107" fmla="*/ 5962956 w 12192000"/>
              <a:gd name="connsiteY8107" fmla="*/ 5815752 h 6858000"/>
              <a:gd name="connsiteX8108" fmla="*/ 5941174 w 12192000"/>
              <a:gd name="connsiteY8108" fmla="*/ 5841684 h 6858000"/>
              <a:gd name="connsiteX8109" fmla="*/ 5963878 w 12192000"/>
              <a:gd name="connsiteY8109" fmla="*/ 5869344 h 6858000"/>
              <a:gd name="connsiteX8110" fmla="*/ 5963878 w 12192000"/>
              <a:gd name="connsiteY8110" fmla="*/ 5869459 h 6858000"/>
              <a:gd name="connsiteX8111" fmla="*/ 5988657 w 12192000"/>
              <a:gd name="connsiteY8111" fmla="*/ 5844450 h 6858000"/>
              <a:gd name="connsiteX8112" fmla="*/ 5962956 w 12192000"/>
              <a:gd name="connsiteY8112" fmla="*/ 5815752 h 6858000"/>
              <a:gd name="connsiteX8113" fmla="*/ 3137698 w 12192000"/>
              <a:gd name="connsiteY8113" fmla="*/ 5815752 h 6858000"/>
              <a:gd name="connsiteX8114" fmla="*/ 3137122 w 12192000"/>
              <a:gd name="connsiteY8114" fmla="*/ 5823589 h 6858000"/>
              <a:gd name="connsiteX8115" fmla="*/ 3178613 w 12192000"/>
              <a:gd name="connsiteY8115" fmla="*/ 5856666 h 6858000"/>
              <a:gd name="connsiteX8116" fmla="*/ 3137698 w 12192000"/>
              <a:gd name="connsiteY8116" fmla="*/ 5815752 h 6858000"/>
              <a:gd name="connsiteX8117" fmla="*/ 6697806 w 12192000"/>
              <a:gd name="connsiteY8117" fmla="*/ 5815522 h 6858000"/>
              <a:gd name="connsiteX8118" fmla="*/ 6673602 w 12192000"/>
              <a:gd name="connsiteY8118" fmla="*/ 5837303 h 6858000"/>
              <a:gd name="connsiteX8119" fmla="*/ 6698842 w 12192000"/>
              <a:gd name="connsiteY8119" fmla="*/ 5866232 h 6858000"/>
              <a:gd name="connsiteX8120" fmla="*/ 6721546 w 12192000"/>
              <a:gd name="connsiteY8120" fmla="*/ 5839149 h 6858000"/>
              <a:gd name="connsiteX8121" fmla="*/ 6697806 w 12192000"/>
              <a:gd name="connsiteY8121" fmla="*/ 5815522 h 6858000"/>
              <a:gd name="connsiteX8122" fmla="*/ 5491804 w 12192000"/>
              <a:gd name="connsiteY8122" fmla="*/ 5815522 h 6858000"/>
              <a:gd name="connsiteX8123" fmla="*/ 5462643 w 12192000"/>
              <a:gd name="connsiteY8123" fmla="*/ 5837881 h 6858000"/>
              <a:gd name="connsiteX8124" fmla="*/ 5489844 w 12192000"/>
              <a:gd name="connsiteY8124" fmla="*/ 5867270 h 6858000"/>
              <a:gd name="connsiteX8125" fmla="*/ 5516928 w 12192000"/>
              <a:gd name="connsiteY8125" fmla="*/ 5840992 h 6858000"/>
              <a:gd name="connsiteX8126" fmla="*/ 5491804 w 12192000"/>
              <a:gd name="connsiteY8126" fmla="*/ 5815522 h 6858000"/>
              <a:gd name="connsiteX8127" fmla="*/ 8836661 w 12192000"/>
              <a:gd name="connsiteY8127" fmla="*/ 5815406 h 6858000"/>
              <a:gd name="connsiteX8128" fmla="*/ 8819950 w 12192000"/>
              <a:gd name="connsiteY8128" fmla="*/ 5835806 h 6858000"/>
              <a:gd name="connsiteX8129" fmla="*/ 8819950 w 12192000"/>
              <a:gd name="connsiteY8129" fmla="*/ 5835691 h 6858000"/>
              <a:gd name="connsiteX8130" fmla="*/ 8835163 w 12192000"/>
              <a:gd name="connsiteY8130" fmla="*/ 5866001 h 6858000"/>
              <a:gd name="connsiteX8131" fmla="*/ 8920564 w 12192000"/>
              <a:gd name="connsiteY8131" fmla="*/ 5866348 h 6858000"/>
              <a:gd name="connsiteX8132" fmla="*/ 8935087 w 12192000"/>
              <a:gd name="connsiteY8132" fmla="*/ 5852863 h 6858000"/>
              <a:gd name="connsiteX8133" fmla="*/ 8903968 w 12192000"/>
              <a:gd name="connsiteY8133" fmla="*/ 5815636 h 6858000"/>
              <a:gd name="connsiteX8134" fmla="*/ 8878037 w 12192000"/>
              <a:gd name="connsiteY8134" fmla="*/ 5815636 h 6858000"/>
              <a:gd name="connsiteX8135" fmla="*/ 8836661 w 12192000"/>
              <a:gd name="connsiteY8135" fmla="*/ 5815406 h 6858000"/>
              <a:gd name="connsiteX8136" fmla="*/ 464186 w 12192000"/>
              <a:gd name="connsiteY8136" fmla="*/ 5815406 h 6858000"/>
              <a:gd name="connsiteX8137" fmla="*/ 447475 w 12192000"/>
              <a:gd name="connsiteY8137" fmla="*/ 5835806 h 6858000"/>
              <a:gd name="connsiteX8138" fmla="*/ 447475 w 12192000"/>
              <a:gd name="connsiteY8138" fmla="*/ 5835691 h 6858000"/>
              <a:gd name="connsiteX8139" fmla="*/ 462688 w 12192000"/>
              <a:gd name="connsiteY8139" fmla="*/ 5866001 h 6858000"/>
              <a:gd name="connsiteX8140" fmla="*/ 548089 w 12192000"/>
              <a:gd name="connsiteY8140" fmla="*/ 5866348 h 6858000"/>
              <a:gd name="connsiteX8141" fmla="*/ 562612 w 12192000"/>
              <a:gd name="connsiteY8141" fmla="*/ 5852863 h 6858000"/>
              <a:gd name="connsiteX8142" fmla="*/ 531493 w 12192000"/>
              <a:gd name="connsiteY8142" fmla="*/ 5815636 h 6858000"/>
              <a:gd name="connsiteX8143" fmla="*/ 505562 w 12192000"/>
              <a:gd name="connsiteY8143" fmla="*/ 5815636 h 6858000"/>
              <a:gd name="connsiteX8144" fmla="*/ 464186 w 12192000"/>
              <a:gd name="connsiteY8144" fmla="*/ 5815406 h 6858000"/>
              <a:gd name="connsiteX8145" fmla="*/ 11691811 w 12192000"/>
              <a:gd name="connsiteY8145" fmla="*/ 5815291 h 6858000"/>
              <a:gd name="connsiteX8146" fmla="*/ 11635684 w 12192000"/>
              <a:gd name="connsiteY8146" fmla="*/ 5871303 h 6858000"/>
              <a:gd name="connsiteX8147" fmla="*/ 11692618 w 12192000"/>
              <a:gd name="connsiteY8147" fmla="*/ 5930083 h 6858000"/>
              <a:gd name="connsiteX8148" fmla="*/ 11702991 w 12192000"/>
              <a:gd name="connsiteY8148" fmla="*/ 5930083 h 6858000"/>
              <a:gd name="connsiteX8149" fmla="*/ 11754854 w 12192000"/>
              <a:gd name="connsiteY8149" fmla="*/ 5878796 h 6858000"/>
              <a:gd name="connsiteX8150" fmla="*/ 11754969 w 12192000"/>
              <a:gd name="connsiteY8150" fmla="*/ 5878796 h 6858000"/>
              <a:gd name="connsiteX8151" fmla="*/ 11691811 w 12192000"/>
              <a:gd name="connsiteY8151" fmla="*/ 5815291 h 6858000"/>
              <a:gd name="connsiteX8152" fmla="*/ 8510727 w 12192000"/>
              <a:gd name="connsiteY8152" fmla="*/ 5815291 h 6858000"/>
              <a:gd name="connsiteX8153" fmla="*/ 8485486 w 12192000"/>
              <a:gd name="connsiteY8153" fmla="*/ 5841454 h 6858000"/>
              <a:gd name="connsiteX8154" fmla="*/ 8507270 w 12192000"/>
              <a:gd name="connsiteY8154" fmla="*/ 5866348 h 6858000"/>
              <a:gd name="connsiteX8155" fmla="*/ 8507270 w 12192000"/>
              <a:gd name="connsiteY8155" fmla="*/ 5866463 h 6858000"/>
              <a:gd name="connsiteX8156" fmla="*/ 8537580 w 12192000"/>
              <a:gd name="connsiteY8156" fmla="*/ 5839149 h 6858000"/>
              <a:gd name="connsiteX8157" fmla="*/ 8510727 w 12192000"/>
              <a:gd name="connsiteY8157" fmla="*/ 5815291 h 6858000"/>
              <a:gd name="connsiteX8158" fmla="*/ 3319336 w 12192000"/>
              <a:gd name="connsiteY8158" fmla="*/ 5815291 h 6858000"/>
              <a:gd name="connsiteX8159" fmla="*/ 3263209 w 12192000"/>
              <a:gd name="connsiteY8159" fmla="*/ 5871303 h 6858000"/>
              <a:gd name="connsiteX8160" fmla="*/ 3320143 w 12192000"/>
              <a:gd name="connsiteY8160" fmla="*/ 5930083 h 6858000"/>
              <a:gd name="connsiteX8161" fmla="*/ 3330516 w 12192000"/>
              <a:gd name="connsiteY8161" fmla="*/ 5930083 h 6858000"/>
              <a:gd name="connsiteX8162" fmla="*/ 3382379 w 12192000"/>
              <a:gd name="connsiteY8162" fmla="*/ 5878796 h 6858000"/>
              <a:gd name="connsiteX8163" fmla="*/ 3382494 w 12192000"/>
              <a:gd name="connsiteY8163" fmla="*/ 5878796 h 6858000"/>
              <a:gd name="connsiteX8164" fmla="*/ 3319336 w 12192000"/>
              <a:gd name="connsiteY8164" fmla="*/ 5815291 h 6858000"/>
              <a:gd name="connsiteX8165" fmla="*/ 138252 w 12192000"/>
              <a:gd name="connsiteY8165" fmla="*/ 5815291 h 6858000"/>
              <a:gd name="connsiteX8166" fmla="*/ 113011 w 12192000"/>
              <a:gd name="connsiteY8166" fmla="*/ 5841454 h 6858000"/>
              <a:gd name="connsiteX8167" fmla="*/ 134795 w 12192000"/>
              <a:gd name="connsiteY8167" fmla="*/ 5866348 h 6858000"/>
              <a:gd name="connsiteX8168" fmla="*/ 134795 w 12192000"/>
              <a:gd name="connsiteY8168" fmla="*/ 5866463 h 6858000"/>
              <a:gd name="connsiteX8169" fmla="*/ 165105 w 12192000"/>
              <a:gd name="connsiteY8169" fmla="*/ 5839149 h 6858000"/>
              <a:gd name="connsiteX8170" fmla="*/ 138252 w 12192000"/>
              <a:gd name="connsiteY8170" fmla="*/ 5815291 h 6858000"/>
              <a:gd name="connsiteX8171" fmla="*/ 9180574 w 12192000"/>
              <a:gd name="connsiteY8171" fmla="*/ 5815175 h 6858000"/>
              <a:gd name="connsiteX8172" fmla="*/ 9156948 w 12192000"/>
              <a:gd name="connsiteY8172" fmla="*/ 5835344 h 6858000"/>
              <a:gd name="connsiteX8173" fmla="*/ 9156833 w 12192000"/>
              <a:gd name="connsiteY8173" fmla="*/ 5835344 h 6858000"/>
              <a:gd name="connsiteX8174" fmla="*/ 9156833 w 12192000"/>
              <a:gd name="connsiteY8174" fmla="*/ 5910374 h 6858000"/>
              <a:gd name="connsiteX8175" fmla="*/ 9177924 w 12192000"/>
              <a:gd name="connsiteY8175" fmla="*/ 5930775 h 6858000"/>
              <a:gd name="connsiteX8176" fmla="*/ 9204547 w 12192000"/>
              <a:gd name="connsiteY8176" fmla="*/ 5903805 h 6858000"/>
              <a:gd name="connsiteX8177" fmla="*/ 9204317 w 12192000"/>
              <a:gd name="connsiteY8177" fmla="*/ 5872801 h 6858000"/>
              <a:gd name="connsiteX8178" fmla="*/ 9204547 w 12192000"/>
              <a:gd name="connsiteY8178" fmla="*/ 5833961 h 6858000"/>
              <a:gd name="connsiteX8179" fmla="*/ 9180574 w 12192000"/>
              <a:gd name="connsiteY8179" fmla="*/ 5815175 h 6858000"/>
              <a:gd name="connsiteX8180" fmla="*/ 808099 w 12192000"/>
              <a:gd name="connsiteY8180" fmla="*/ 5815175 h 6858000"/>
              <a:gd name="connsiteX8181" fmla="*/ 784473 w 12192000"/>
              <a:gd name="connsiteY8181" fmla="*/ 5835344 h 6858000"/>
              <a:gd name="connsiteX8182" fmla="*/ 784358 w 12192000"/>
              <a:gd name="connsiteY8182" fmla="*/ 5835344 h 6858000"/>
              <a:gd name="connsiteX8183" fmla="*/ 784358 w 12192000"/>
              <a:gd name="connsiteY8183" fmla="*/ 5910374 h 6858000"/>
              <a:gd name="connsiteX8184" fmla="*/ 805449 w 12192000"/>
              <a:gd name="connsiteY8184" fmla="*/ 5930775 h 6858000"/>
              <a:gd name="connsiteX8185" fmla="*/ 832072 w 12192000"/>
              <a:gd name="connsiteY8185" fmla="*/ 5903805 h 6858000"/>
              <a:gd name="connsiteX8186" fmla="*/ 831842 w 12192000"/>
              <a:gd name="connsiteY8186" fmla="*/ 5872801 h 6858000"/>
              <a:gd name="connsiteX8187" fmla="*/ 832072 w 12192000"/>
              <a:gd name="connsiteY8187" fmla="*/ 5833961 h 6858000"/>
              <a:gd name="connsiteX8188" fmla="*/ 808099 w 12192000"/>
              <a:gd name="connsiteY8188" fmla="*/ 5815175 h 6858000"/>
              <a:gd name="connsiteX8189" fmla="*/ 7956290 w 12192000"/>
              <a:gd name="connsiteY8189" fmla="*/ 5815162 h 6858000"/>
              <a:gd name="connsiteX8190" fmla="*/ 7947142 w 12192000"/>
              <a:gd name="connsiteY8190" fmla="*/ 5831312 h 6858000"/>
              <a:gd name="connsiteX8191" fmla="*/ 7947258 w 12192000"/>
              <a:gd name="connsiteY8191" fmla="*/ 5831195 h 6858000"/>
              <a:gd name="connsiteX8192" fmla="*/ 7947027 w 12192000"/>
              <a:gd name="connsiteY8192" fmla="*/ 5911757 h 6858000"/>
              <a:gd name="connsiteX8193" fmla="*/ 7964661 w 12192000"/>
              <a:gd name="connsiteY8193" fmla="*/ 5930313 h 6858000"/>
              <a:gd name="connsiteX8194" fmla="*/ 7995549 w 12192000"/>
              <a:gd name="connsiteY8194" fmla="*/ 5899656 h 6858000"/>
              <a:gd name="connsiteX8195" fmla="*/ 7995318 w 12192000"/>
              <a:gd name="connsiteY8195" fmla="*/ 5873724 h 6858000"/>
              <a:gd name="connsiteX8196" fmla="*/ 7994511 w 12192000"/>
              <a:gd name="connsiteY8196" fmla="*/ 5873724 h 6858000"/>
              <a:gd name="connsiteX8197" fmla="*/ 7994743 w 12192000"/>
              <a:gd name="connsiteY8197" fmla="*/ 5832232 h 6858000"/>
              <a:gd name="connsiteX8198" fmla="*/ 7974342 w 12192000"/>
              <a:gd name="connsiteY8198" fmla="*/ 5815175 h 6858000"/>
              <a:gd name="connsiteX8199" fmla="*/ 7956290 w 12192000"/>
              <a:gd name="connsiteY8199" fmla="*/ 5815162 h 6858000"/>
              <a:gd name="connsiteX8200" fmla="*/ 10187074 w 12192000"/>
              <a:gd name="connsiteY8200" fmla="*/ 5815060 h 6858000"/>
              <a:gd name="connsiteX8201" fmla="*/ 10162064 w 12192000"/>
              <a:gd name="connsiteY8201" fmla="*/ 5839033 h 6858000"/>
              <a:gd name="connsiteX8202" fmla="*/ 10189840 w 12192000"/>
              <a:gd name="connsiteY8202" fmla="*/ 5866694 h 6858000"/>
              <a:gd name="connsiteX8203" fmla="*/ 10221074 w 12192000"/>
              <a:gd name="connsiteY8203" fmla="*/ 5866694 h 6858000"/>
              <a:gd name="connsiteX8204" fmla="*/ 10262680 w 12192000"/>
              <a:gd name="connsiteY8204" fmla="*/ 5866694 h 6858000"/>
              <a:gd name="connsiteX8205" fmla="*/ 10278354 w 12192000"/>
              <a:gd name="connsiteY8205" fmla="*/ 5839264 h 6858000"/>
              <a:gd name="connsiteX8206" fmla="*/ 10262565 w 12192000"/>
              <a:gd name="connsiteY8206" fmla="*/ 5815060 h 6858000"/>
              <a:gd name="connsiteX8207" fmla="*/ 10187074 w 12192000"/>
              <a:gd name="connsiteY8207" fmla="*/ 5815060 h 6858000"/>
              <a:gd name="connsiteX8208" fmla="*/ 1814599 w 12192000"/>
              <a:gd name="connsiteY8208" fmla="*/ 5815060 h 6858000"/>
              <a:gd name="connsiteX8209" fmla="*/ 1789589 w 12192000"/>
              <a:gd name="connsiteY8209" fmla="*/ 5839033 h 6858000"/>
              <a:gd name="connsiteX8210" fmla="*/ 1817365 w 12192000"/>
              <a:gd name="connsiteY8210" fmla="*/ 5866694 h 6858000"/>
              <a:gd name="connsiteX8211" fmla="*/ 1848599 w 12192000"/>
              <a:gd name="connsiteY8211" fmla="*/ 5866694 h 6858000"/>
              <a:gd name="connsiteX8212" fmla="*/ 1890205 w 12192000"/>
              <a:gd name="connsiteY8212" fmla="*/ 5866694 h 6858000"/>
              <a:gd name="connsiteX8213" fmla="*/ 1905879 w 12192000"/>
              <a:gd name="connsiteY8213" fmla="*/ 5839264 h 6858000"/>
              <a:gd name="connsiteX8214" fmla="*/ 1890090 w 12192000"/>
              <a:gd name="connsiteY8214" fmla="*/ 5815060 h 6858000"/>
              <a:gd name="connsiteX8215" fmla="*/ 1814599 w 12192000"/>
              <a:gd name="connsiteY8215" fmla="*/ 5815060 h 6858000"/>
              <a:gd name="connsiteX8216" fmla="*/ 8980496 w 12192000"/>
              <a:gd name="connsiteY8216" fmla="*/ 5814945 h 6858000"/>
              <a:gd name="connsiteX8217" fmla="*/ 8953066 w 12192000"/>
              <a:gd name="connsiteY8217" fmla="*/ 5841338 h 6858000"/>
              <a:gd name="connsiteX8218" fmla="*/ 8977385 w 12192000"/>
              <a:gd name="connsiteY8218" fmla="*/ 5866348 h 6858000"/>
              <a:gd name="connsiteX8219" fmla="*/ 9011038 w 12192000"/>
              <a:gd name="connsiteY8219" fmla="*/ 5866117 h 6858000"/>
              <a:gd name="connsiteX8220" fmla="*/ 9011038 w 12192000"/>
              <a:gd name="connsiteY8220" fmla="*/ 5866348 h 6858000"/>
              <a:gd name="connsiteX8221" fmla="*/ 9052528 w 12192000"/>
              <a:gd name="connsiteY8221" fmla="*/ 5866463 h 6858000"/>
              <a:gd name="connsiteX8222" fmla="*/ 9052528 w 12192000"/>
              <a:gd name="connsiteY8222" fmla="*/ 5866578 h 6858000"/>
              <a:gd name="connsiteX8223" fmla="*/ 9068204 w 12192000"/>
              <a:gd name="connsiteY8223" fmla="*/ 5839494 h 6858000"/>
              <a:gd name="connsiteX8224" fmla="*/ 9052990 w 12192000"/>
              <a:gd name="connsiteY8224" fmla="*/ 5815060 h 6858000"/>
              <a:gd name="connsiteX8225" fmla="*/ 8980496 w 12192000"/>
              <a:gd name="connsiteY8225" fmla="*/ 5814945 h 6858000"/>
              <a:gd name="connsiteX8226" fmla="*/ 8579072 w 12192000"/>
              <a:gd name="connsiteY8226" fmla="*/ 5814945 h 6858000"/>
              <a:gd name="connsiteX8227" fmla="*/ 8553254 w 12192000"/>
              <a:gd name="connsiteY8227" fmla="*/ 5838342 h 6858000"/>
              <a:gd name="connsiteX8228" fmla="*/ 8577920 w 12192000"/>
              <a:gd name="connsiteY8228" fmla="*/ 5864388 h 6858000"/>
              <a:gd name="connsiteX8229" fmla="*/ 8577920 w 12192000"/>
              <a:gd name="connsiteY8229" fmla="*/ 5864273 h 6858000"/>
              <a:gd name="connsiteX8230" fmla="*/ 8600394 w 12192000"/>
              <a:gd name="connsiteY8230" fmla="*/ 5838111 h 6858000"/>
              <a:gd name="connsiteX8231" fmla="*/ 8579072 w 12192000"/>
              <a:gd name="connsiteY8231" fmla="*/ 5814945 h 6858000"/>
              <a:gd name="connsiteX8232" fmla="*/ 6867111 w 12192000"/>
              <a:gd name="connsiteY8232" fmla="*/ 5814945 h 6858000"/>
              <a:gd name="connsiteX8233" fmla="*/ 6867111 w 12192000"/>
              <a:gd name="connsiteY8233" fmla="*/ 5815060 h 6858000"/>
              <a:gd name="connsiteX8234" fmla="*/ 6809140 w 12192000"/>
              <a:gd name="connsiteY8234" fmla="*/ 5873032 h 6858000"/>
              <a:gd name="connsiteX8235" fmla="*/ 6867111 w 12192000"/>
              <a:gd name="connsiteY8235" fmla="*/ 5929737 h 6858000"/>
              <a:gd name="connsiteX8236" fmla="*/ 6924392 w 12192000"/>
              <a:gd name="connsiteY8236" fmla="*/ 5873608 h 6858000"/>
              <a:gd name="connsiteX8237" fmla="*/ 6867111 w 12192000"/>
              <a:gd name="connsiteY8237" fmla="*/ 5814945 h 6858000"/>
              <a:gd name="connsiteX8238" fmla="*/ 6779060 w 12192000"/>
              <a:gd name="connsiteY8238" fmla="*/ 5814945 h 6858000"/>
              <a:gd name="connsiteX8239" fmla="*/ 6741830 w 12192000"/>
              <a:gd name="connsiteY8239" fmla="*/ 5843413 h 6858000"/>
              <a:gd name="connsiteX8240" fmla="*/ 6741830 w 12192000"/>
              <a:gd name="connsiteY8240" fmla="*/ 5871879 h 6858000"/>
              <a:gd name="connsiteX8241" fmla="*/ 6741604 w 12192000"/>
              <a:gd name="connsiteY8241" fmla="*/ 5913255 h 6858000"/>
              <a:gd name="connsiteX8242" fmla="*/ 6762577 w 12192000"/>
              <a:gd name="connsiteY8242" fmla="*/ 5929622 h 6858000"/>
              <a:gd name="connsiteX8243" fmla="*/ 6762464 w 12192000"/>
              <a:gd name="connsiteY8243" fmla="*/ 5929737 h 6858000"/>
              <a:gd name="connsiteX8244" fmla="*/ 6789200 w 12192000"/>
              <a:gd name="connsiteY8244" fmla="*/ 5913140 h 6858000"/>
              <a:gd name="connsiteX8245" fmla="*/ 6788624 w 12192000"/>
              <a:gd name="connsiteY8245" fmla="*/ 5830273 h 6858000"/>
              <a:gd name="connsiteX8246" fmla="*/ 6779060 w 12192000"/>
              <a:gd name="connsiteY8246" fmla="*/ 5814945 h 6858000"/>
              <a:gd name="connsiteX8247" fmla="*/ 6557776 w 12192000"/>
              <a:gd name="connsiteY8247" fmla="*/ 5814945 h 6858000"/>
              <a:gd name="connsiteX8248" fmla="*/ 6538296 w 12192000"/>
              <a:gd name="connsiteY8248" fmla="*/ 5836152 h 6858000"/>
              <a:gd name="connsiteX8249" fmla="*/ 6558927 w 12192000"/>
              <a:gd name="connsiteY8249" fmla="*/ 5865887 h 6858000"/>
              <a:gd name="connsiteX8250" fmla="*/ 6623698 w 12192000"/>
              <a:gd name="connsiteY8250" fmla="*/ 5865887 h 6858000"/>
              <a:gd name="connsiteX8251" fmla="*/ 6623585 w 12192000"/>
              <a:gd name="connsiteY8251" fmla="*/ 5866117 h 6858000"/>
              <a:gd name="connsiteX8252" fmla="*/ 6654355 w 12192000"/>
              <a:gd name="connsiteY8252" fmla="*/ 5837881 h 6858000"/>
              <a:gd name="connsiteX8253" fmla="*/ 6625080 w 12192000"/>
              <a:gd name="connsiteY8253" fmla="*/ 5815175 h 6858000"/>
              <a:gd name="connsiteX8254" fmla="*/ 6596613 w 12192000"/>
              <a:gd name="connsiteY8254" fmla="*/ 5815175 h 6858000"/>
              <a:gd name="connsiteX8255" fmla="*/ 6557776 w 12192000"/>
              <a:gd name="connsiteY8255" fmla="*/ 5814945 h 6858000"/>
              <a:gd name="connsiteX8256" fmla="*/ 5352117 w 12192000"/>
              <a:gd name="connsiteY8256" fmla="*/ 5814945 h 6858000"/>
              <a:gd name="connsiteX8257" fmla="*/ 5333446 w 12192000"/>
              <a:gd name="connsiteY8257" fmla="*/ 5838803 h 6858000"/>
              <a:gd name="connsiteX8258" fmla="*/ 5351773 w 12192000"/>
              <a:gd name="connsiteY8258" fmla="*/ 5866232 h 6858000"/>
              <a:gd name="connsiteX8259" fmla="*/ 5424035 w 12192000"/>
              <a:gd name="connsiteY8259" fmla="*/ 5864158 h 6858000"/>
              <a:gd name="connsiteX8260" fmla="*/ 5424035 w 12192000"/>
              <a:gd name="connsiteY8260" fmla="*/ 5864273 h 6858000"/>
              <a:gd name="connsiteX8261" fmla="*/ 5449045 w 12192000"/>
              <a:gd name="connsiteY8261" fmla="*/ 5841684 h 6858000"/>
              <a:gd name="connsiteX8262" fmla="*/ 5421960 w 12192000"/>
              <a:gd name="connsiteY8262" fmla="*/ 5815060 h 6858000"/>
              <a:gd name="connsiteX8263" fmla="*/ 5390957 w 12192000"/>
              <a:gd name="connsiteY8263" fmla="*/ 5815291 h 6858000"/>
              <a:gd name="connsiteX8264" fmla="*/ 5352117 w 12192000"/>
              <a:gd name="connsiteY8264" fmla="*/ 5814945 h 6858000"/>
              <a:gd name="connsiteX8265" fmla="*/ 5219346 w 12192000"/>
              <a:gd name="connsiteY8265" fmla="*/ 5814945 h 6858000"/>
              <a:gd name="connsiteX8266" fmla="*/ 5199638 w 12192000"/>
              <a:gd name="connsiteY8266" fmla="*/ 5835806 h 6858000"/>
              <a:gd name="connsiteX8267" fmla="*/ 5229028 w 12192000"/>
              <a:gd name="connsiteY8267" fmla="*/ 5866117 h 6858000"/>
              <a:gd name="connsiteX8268" fmla="*/ 5257495 w 12192000"/>
              <a:gd name="connsiteY8268" fmla="*/ 5866001 h 6858000"/>
              <a:gd name="connsiteX8269" fmla="*/ 5298872 w 12192000"/>
              <a:gd name="connsiteY8269" fmla="*/ 5866232 h 6858000"/>
              <a:gd name="connsiteX8270" fmla="*/ 5314776 w 12192000"/>
              <a:gd name="connsiteY8270" fmla="*/ 5842145 h 6858000"/>
              <a:gd name="connsiteX8271" fmla="*/ 5314660 w 12192000"/>
              <a:gd name="connsiteY8271" fmla="*/ 5842145 h 6858000"/>
              <a:gd name="connsiteX8272" fmla="*/ 5299562 w 12192000"/>
              <a:gd name="connsiteY8272" fmla="*/ 5815175 h 6858000"/>
              <a:gd name="connsiteX8273" fmla="*/ 5219346 w 12192000"/>
              <a:gd name="connsiteY8273" fmla="*/ 5814945 h 6858000"/>
              <a:gd name="connsiteX8274" fmla="*/ 608021 w 12192000"/>
              <a:gd name="connsiteY8274" fmla="*/ 5814945 h 6858000"/>
              <a:gd name="connsiteX8275" fmla="*/ 580591 w 12192000"/>
              <a:gd name="connsiteY8275" fmla="*/ 5841338 h 6858000"/>
              <a:gd name="connsiteX8276" fmla="*/ 604910 w 12192000"/>
              <a:gd name="connsiteY8276" fmla="*/ 5866348 h 6858000"/>
              <a:gd name="connsiteX8277" fmla="*/ 638563 w 12192000"/>
              <a:gd name="connsiteY8277" fmla="*/ 5866117 h 6858000"/>
              <a:gd name="connsiteX8278" fmla="*/ 638563 w 12192000"/>
              <a:gd name="connsiteY8278" fmla="*/ 5866348 h 6858000"/>
              <a:gd name="connsiteX8279" fmla="*/ 680053 w 12192000"/>
              <a:gd name="connsiteY8279" fmla="*/ 5866463 h 6858000"/>
              <a:gd name="connsiteX8280" fmla="*/ 680053 w 12192000"/>
              <a:gd name="connsiteY8280" fmla="*/ 5866578 h 6858000"/>
              <a:gd name="connsiteX8281" fmla="*/ 695729 w 12192000"/>
              <a:gd name="connsiteY8281" fmla="*/ 5839494 h 6858000"/>
              <a:gd name="connsiteX8282" fmla="*/ 680515 w 12192000"/>
              <a:gd name="connsiteY8282" fmla="*/ 5815060 h 6858000"/>
              <a:gd name="connsiteX8283" fmla="*/ 608021 w 12192000"/>
              <a:gd name="connsiteY8283" fmla="*/ 5814945 h 6858000"/>
              <a:gd name="connsiteX8284" fmla="*/ 206597 w 12192000"/>
              <a:gd name="connsiteY8284" fmla="*/ 5814945 h 6858000"/>
              <a:gd name="connsiteX8285" fmla="*/ 180779 w 12192000"/>
              <a:gd name="connsiteY8285" fmla="*/ 5838342 h 6858000"/>
              <a:gd name="connsiteX8286" fmla="*/ 205445 w 12192000"/>
              <a:gd name="connsiteY8286" fmla="*/ 5864388 h 6858000"/>
              <a:gd name="connsiteX8287" fmla="*/ 205445 w 12192000"/>
              <a:gd name="connsiteY8287" fmla="*/ 5864273 h 6858000"/>
              <a:gd name="connsiteX8288" fmla="*/ 227919 w 12192000"/>
              <a:gd name="connsiteY8288" fmla="*/ 5838111 h 6858000"/>
              <a:gd name="connsiteX8289" fmla="*/ 206597 w 12192000"/>
              <a:gd name="connsiteY8289" fmla="*/ 5814945 h 6858000"/>
              <a:gd name="connsiteX8290" fmla="*/ 12005100 w 12192000"/>
              <a:gd name="connsiteY8290" fmla="*/ 5814923 h 6858000"/>
              <a:gd name="connsiteX8291" fmla="*/ 11979366 w 12192000"/>
              <a:gd name="connsiteY8291" fmla="*/ 5815867 h 6858000"/>
              <a:gd name="connsiteX8292" fmla="*/ 12019589 w 12192000"/>
              <a:gd name="connsiteY8292" fmla="*/ 5861276 h 6858000"/>
              <a:gd name="connsiteX8293" fmla="*/ 12005100 w 12192000"/>
              <a:gd name="connsiteY8293" fmla="*/ 5814923 h 6858000"/>
              <a:gd name="connsiteX8294" fmla="*/ 3632625 w 12192000"/>
              <a:gd name="connsiteY8294" fmla="*/ 5814923 h 6858000"/>
              <a:gd name="connsiteX8295" fmla="*/ 3606891 w 12192000"/>
              <a:gd name="connsiteY8295" fmla="*/ 5815867 h 6858000"/>
              <a:gd name="connsiteX8296" fmla="*/ 3647114 w 12192000"/>
              <a:gd name="connsiteY8296" fmla="*/ 5861276 h 6858000"/>
              <a:gd name="connsiteX8297" fmla="*/ 3632625 w 12192000"/>
              <a:gd name="connsiteY8297" fmla="*/ 5814923 h 6858000"/>
              <a:gd name="connsiteX8298" fmla="*/ 10390150 w 12192000"/>
              <a:gd name="connsiteY8298" fmla="*/ 5814830 h 6858000"/>
              <a:gd name="connsiteX8299" fmla="*/ 10361797 w 12192000"/>
              <a:gd name="connsiteY8299" fmla="*/ 5842606 h 6858000"/>
              <a:gd name="connsiteX8300" fmla="*/ 10362028 w 12192000"/>
              <a:gd name="connsiteY8300" fmla="*/ 5871072 h 6858000"/>
              <a:gd name="connsiteX8301" fmla="*/ 10361682 w 12192000"/>
              <a:gd name="connsiteY8301" fmla="*/ 5912449 h 6858000"/>
              <a:gd name="connsiteX8302" fmla="*/ 10384156 w 12192000"/>
              <a:gd name="connsiteY8302" fmla="*/ 5930198 h 6858000"/>
              <a:gd name="connsiteX8303" fmla="*/ 10384272 w 12192000"/>
              <a:gd name="connsiteY8303" fmla="*/ 5930198 h 6858000"/>
              <a:gd name="connsiteX8304" fmla="*/ 10409743 w 12192000"/>
              <a:gd name="connsiteY8304" fmla="*/ 5911872 h 6858000"/>
              <a:gd name="connsiteX8305" fmla="*/ 10409512 w 12192000"/>
              <a:gd name="connsiteY8305" fmla="*/ 5834193 h 6858000"/>
              <a:gd name="connsiteX8306" fmla="*/ 10390150 w 12192000"/>
              <a:gd name="connsiteY8306" fmla="*/ 5814830 h 6858000"/>
              <a:gd name="connsiteX8307" fmla="*/ 2017675 w 12192000"/>
              <a:gd name="connsiteY8307" fmla="*/ 5814830 h 6858000"/>
              <a:gd name="connsiteX8308" fmla="*/ 1989322 w 12192000"/>
              <a:gd name="connsiteY8308" fmla="*/ 5842606 h 6858000"/>
              <a:gd name="connsiteX8309" fmla="*/ 1989553 w 12192000"/>
              <a:gd name="connsiteY8309" fmla="*/ 5871072 h 6858000"/>
              <a:gd name="connsiteX8310" fmla="*/ 1989207 w 12192000"/>
              <a:gd name="connsiteY8310" fmla="*/ 5912449 h 6858000"/>
              <a:gd name="connsiteX8311" fmla="*/ 2011681 w 12192000"/>
              <a:gd name="connsiteY8311" fmla="*/ 5930198 h 6858000"/>
              <a:gd name="connsiteX8312" fmla="*/ 2011797 w 12192000"/>
              <a:gd name="connsiteY8312" fmla="*/ 5930198 h 6858000"/>
              <a:gd name="connsiteX8313" fmla="*/ 2037268 w 12192000"/>
              <a:gd name="connsiteY8313" fmla="*/ 5911872 h 6858000"/>
              <a:gd name="connsiteX8314" fmla="*/ 2037037 w 12192000"/>
              <a:gd name="connsiteY8314" fmla="*/ 5834193 h 6858000"/>
              <a:gd name="connsiteX8315" fmla="*/ 2017675 w 12192000"/>
              <a:gd name="connsiteY8315" fmla="*/ 5814830 h 6858000"/>
              <a:gd name="connsiteX8316" fmla="*/ 12065921 w 12192000"/>
              <a:gd name="connsiteY8316" fmla="*/ 5814715 h 6858000"/>
              <a:gd name="connsiteX8317" fmla="*/ 12042294 w 12192000"/>
              <a:gd name="connsiteY8317" fmla="*/ 5838687 h 6858000"/>
              <a:gd name="connsiteX8318" fmla="*/ 12062578 w 12192000"/>
              <a:gd name="connsiteY8318" fmla="*/ 5866117 h 6858000"/>
              <a:gd name="connsiteX8319" fmla="*/ 12089202 w 12192000"/>
              <a:gd name="connsiteY8319" fmla="*/ 5838342 h 6858000"/>
              <a:gd name="connsiteX8320" fmla="*/ 12066036 w 12192000"/>
              <a:gd name="connsiteY8320" fmla="*/ 5814715 h 6858000"/>
              <a:gd name="connsiteX8321" fmla="*/ 3693446 w 12192000"/>
              <a:gd name="connsiteY8321" fmla="*/ 5814715 h 6858000"/>
              <a:gd name="connsiteX8322" fmla="*/ 3669819 w 12192000"/>
              <a:gd name="connsiteY8322" fmla="*/ 5838687 h 6858000"/>
              <a:gd name="connsiteX8323" fmla="*/ 3690103 w 12192000"/>
              <a:gd name="connsiteY8323" fmla="*/ 5866117 h 6858000"/>
              <a:gd name="connsiteX8324" fmla="*/ 3716727 w 12192000"/>
              <a:gd name="connsiteY8324" fmla="*/ 5838342 h 6858000"/>
              <a:gd name="connsiteX8325" fmla="*/ 3693561 w 12192000"/>
              <a:gd name="connsiteY8325" fmla="*/ 5814715 h 6858000"/>
              <a:gd name="connsiteX8326" fmla="*/ 12133458 w 12192000"/>
              <a:gd name="connsiteY8326" fmla="*/ 5814599 h 6858000"/>
              <a:gd name="connsiteX8327" fmla="*/ 12108795 w 12192000"/>
              <a:gd name="connsiteY8327" fmla="*/ 5839725 h 6858000"/>
              <a:gd name="connsiteX8328" fmla="*/ 12133690 w 12192000"/>
              <a:gd name="connsiteY8328" fmla="*/ 5866348 h 6858000"/>
              <a:gd name="connsiteX8329" fmla="*/ 12156049 w 12192000"/>
              <a:gd name="connsiteY8329" fmla="*/ 5839494 h 6858000"/>
              <a:gd name="connsiteX8330" fmla="*/ 12133458 w 12192000"/>
              <a:gd name="connsiteY8330" fmla="*/ 5814599 h 6858000"/>
              <a:gd name="connsiteX8331" fmla="*/ 3760983 w 12192000"/>
              <a:gd name="connsiteY8331" fmla="*/ 5814599 h 6858000"/>
              <a:gd name="connsiteX8332" fmla="*/ 3736320 w 12192000"/>
              <a:gd name="connsiteY8332" fmla="*/ 5839725 h 6858000"/>
              <a:gd name="connsiteX8333" fmla="*/ 3761215 w 12192000"/>
              <a:gd name="connsiteY8333" fmla="*/ 5866348 h 6858000"/>
              <a:gd name="connsiteX8334" fmla="*/ 3783574 w 12192000"/>
              <a:gd name="connsiteY8334" fmla="*/ 5839494 h 6858000"/>
              <a:gd name="connsiteX8335" fmla="*/ 3760983 w 12192000"/>
              <a:gd name="connsiteY8335" fmla="*/ 5814599 h 6858000"/>
              <a:gd name="connsiteX8336" fmla="*/ 5572191 w 12192000"/>
              <a:gd name="connsiteY8336" fmla="*/ 5814167 h 6858000"/>
              <a:gd name="connsiteX8337" fmla="*/ 5552888 w 12192000"/>
              <a:gd name="connsiteY8337" fmla="*/ 5815522 h 6858000"/>
              <a:gd name="connsiteX8338" fmla="*/ 5531221 w 12192000"/>
              <a:gd name="connsiteY8338" fmla="*/ 5830734 h 6858000"/>
              <a:gd name="connsiteX8339" fmla="*/ 5531221 w 12192000"/>
              <a:gd name="connsiteY8339" fmla="*/ 5903229 h 6858000"/>
              <a:gd name="connsiteX8340" fmla="*/ 5535514 w 12192000"/>
              <a:gd name="connsiteY8340" fmla="*/ 5924911 h 6858000"/>
              <a:gd name="connsiteX8341" fmla="*/ 5557555 w 12192000"/>
              <a:gd name="connsiteY8341" fmla="*/ 5930759 h 6858000"/>
              <a:gd name="connsiteX8342" fmla="*/ 5557497 w 12192000"/>
              <a:gd name="connsiteY8342" fmla="*/ 5930775 h 6858000"/>
              <a:gd name="connsiteX8343" fmla="*/ 5557613 w 12192000"/>
              <a:gd name="connsiteY8343" fmla="*/ 5930775 h 6858000"/>
              <a:gd name="connsiteX8344" fmla="*/ 5557555 w 12192000"/>
              <a:gd name="connsiteY8344" fmla="*/ 5930759 h 6858000"/>
              <a:gd name="connsiteX8345" fmla="*/ 5580086 w 12192000"/>
              <a:gd name="connsiteY8345" fmla="*/ 5924507 h 6858000"/>
              <a:gd name="connsiteX8346" fmla="*/ 5583660 w 12192000"/>
              <a:gd name="connsiteY8346" fmla="*/ 5902767 h 6858000"/>
              <a:gd name="connsiteX8347" fmla="*/ 5583430 w 12192000"/>
              <a:gd name="connsiteY8347" fmla="*/ 5874300 h 6858000"/>
              <a:gd name="connsiteX8348" fmla="*/ 5583198 w 12192000"/>
              <a:gd name="connsiteY8348" fmla="*/ 5874300 h 6858000"/>
              <a:gd name="connsiteX8349" fmla="*/ 5583198 w 12192000"/>
              <a:gd name="connsiteY8349" fmla="*/ 5830273 h 6858000"/>
              <a:gd name="connsiteX8350" fmla="*/ 5572191 w 12192000"/>
              <a:gd name="connsiteY8350" fmla="*/ 5814167 h 6858000"/>
              <a:gd name="connsiteX8351" fmla="*/ 11257424 w 12192000"/>
              <a:gd name="connsiteY8351" fmla="*/ 5814138 h 6858000"/>
              <a:gd name="connsiteX8352" fmla="*/ 11232530 w 12192000"/>
              <a:gd name="connsiteY8352" fmla="*/ 5838803 h 6858000"/>
              <a:gd name="connsiteX8353" fmla="*/ 11258922 w 12192000"/>
              <a:gd name="connsiteY8353" fmla="*/ 5866001 h 6858000"/>
              <a:gd name="connsiteX8354" fmla="*/ 11290041 w 12192000"/>
              <a:gd name="connsiteY8354" fmla="*/ 5865771 h 6858000"/>
              <a:gd name="connsiteX8355" fmla="*/ 11290041 w 12192000"/>
              <a:gd name="connsiteY8355" fmla="*/ 5865195 h 6858000"/>
              <a:gd name="connsiteX8356" fmla="*/ 11334068 w 12192000"/>
              <a:gd name="connsiteY8356" fmla="*/ 5864965 h 6858000"/>
              <a:gd name="connsiteX8357" fmla="*/ 11334183 w 12192000"/>
              <a:gd name="connsiteY8357" fmla="*/ 5864965 h 6858000"/>
              <a:gd name="connsiteX8358" fmla="*/ 11349282 w 12192000"/>
              <a:gd name="connsiteY8358" fmla="*/ 5832810 h 6858000"/>
              <a:gd name="connsiteX8359" fmla="*/ 11332569 w 12192000"/>
              <a:gd name="connsiteY8359" fmla="*/ 5814253 h 6858000"/>
              <a:gd name="connsiteX8360" fmla="*/ 11257424 w 12192000"/>
              <a:gd name="connsiteY8360" fmla="*/ 5814138 h 6858000"/>
              <a:gd name="connsiteX8361" fmla="*/ 2884949 w 12192000"/>
              <a:gd name="connsiteY8361" fmla="*/ 5814138 h 6858000"/>
              <a:gd name="connsiteX8362" fmla="*/ 2860055 w 12192000"/>
              <a:gd name="connsiteY8362" fmla="*/ 5838803 h 6858000"/>
              <a:gd name="connsiteX8363" fmla="*/ 2886447 w 12192000"/>
              <a:gd name="connsiteY8363" fmla="*/ 5866001 h 6858000"/>
              <a:gd name="connsiteX8364" fmla="*/ 2917566 w 12192000"/>
              <a:gd name="connsiteY8364" fmla="*/ 5865771 h 6858000"/>
              <a:gd name="connsiteX8365" fmla="*/ 2917566 w 12192000"/>
              <a:gd name="connsiteY8365" fmla="*/ 5865195 h 6858000"/>
              <a:gd name="connsiteX8366" fmla="*/ 2961593 w 12192000"/>
              <a:gd name="connsiteY8366" fmla="*/ 5864965 h 6858000"/>
              <a:gd name="connsiteX8367" fmla="*/ 2961708 w 12192000"/>
              <a:gd name="connsiteY8367" fmla="*/ 5864965 h 6858000"/>
              <a:gd name="connsiteX8368" fmla="*/ 2976807 w 12192000"/>
              <a:gd name="connsiteY8368" fmla="*/ 5832810 h 6858000"/>
              <a:gd name="connsiteX8369" fmla="*/ 2960094 w 12192000"/>
              <a:gd name="connsiteY8369" fmla="*/ 5814253 h 6858000"/>
              <a:gd name="connsiteX8370" fmla="*/ 2884949 w 12192000"/>
              <a:gd name="connsiteY8370" fmla="*/ 5814138 h 6858000"/>
              <a:gd name="connsiteX8371" fmla="*/ 7909523 w 12192000"/>
              <a:gd name="connsiteY8371" fmla="*/ 5811135 h 6858000"/>
              <a:gd name="connsiteX8372" fmla="*/ 7879605 w 12192000"/>
              <a:gd name="connsiteY8372" fmla="*/ 5843874 h 6858000"/>
              <a:gd name="connsiteX8373" fmla="*/ 7880297 w 12192000"/>
              <a:gd name="connsiteY8373" fmla="*/ 5856666 h 6858000"/>
              <a:gd name="connsiteX8374" fmla="*/ 7930892 w 12192000"/>
              <a:gd name="connsiteY8374" fmla="*/ 5856666 h 6858000"/>
              <a:gd name="connsiteX8375" fmla="*/ 7931008 w 12192000"/>
              <a:gd name="connsiteY8375" fmla="*/ 5856666 h 6858000"/>
              <a:gd name="connsiteX8376" fmla="*/ 7925820 w 12192000"/>
              <a:gd name="connsiteY8376" fmla="*/ 5816328 h 6858000"/>
              <a:gd name="connsiteX8377" fmla="*/ 7909523 w 12192000"/>
              <a:gd name="connsiteY8377" fmla="*/ 5811135 h 6858000"/>
              <a:gd name="connsiteX8378" fmla="*/ 10793994 w 12192000"/>
              <a:gd name="connsiteY8378" fmla="*/ 5754207 h 6858000"/>
              <a:gd name="connsiteX8379" fmla="*/ 10769561 w 12192000"/>
              <a:gd name="connsiteY8379" fmla="*/ 5773685 h 6858000"/>
              <a:gd name="connsiteX8380" fmla="*/ 10787770 w 12192000"/>
              <a:gd name="connsiteY8380" fmla="*/ 5796736 h 6858000"/>
              <a:gd name="connsiteX8381" fmla="*/ 10811744 w 12192000"/>
              <a:gd name="connsiteY8381" fmla="*/ 5777718 h 6858000"/>
              <a:gd name="connsiteX8382" fmla="*/ 10793994 w 12192000"/>
              <a:gd name="connsiteY8382" fmla="*/ 5754207 h 6858000"/>
              <a:gd name="connsiteX8383" fmla="*/ 2421519 w 12192000"/>
              <a:gd name="connsiteY8383" fmla="*/ 5754207 h 6858000"/>
              <a:gd name="connsiteX8384" fmla="*/ 2397086 w 12192000"/>
              <a:gd name="connsiteY8384" fmla="*/ 5773685 h 6858000"/>
              <a:gd name="connsiteX8385" fmla="*/ 2415295 w 12192000"/>
              <a:gd name="connsiteY8385" fmla="*/ 5796736 h 6858000"/>
              <a:gd name="connsiteX8386" fmla="*/ 2439269 w 12192000"/>
              <a:gd name="connsiteY8386" fmla="*/ 5777718 h 6858000"/>
              <a:gd name="connsiteX8387" fmla="*/ 2421519 w 12192000"/>
              <a:gd name="connsiteY8387" fmla="*/ 5754207 h 6858000"/>
              <a:gd name="connsiteX8388" fmla="*/ 8370336 w 12192000"/>
              <a:gd name="connsiteY8388" fmla="*/ 5753113 h 6858000"/>
              <a:gd name="connsiteX8389" fmla="*/ 8358248 w 12192000"/>
              <a:gd name="connsiteY8389" fmla="*/ 5766769 h 6858000"/>
              <a:gd name="connsiteX8390" fmla="*/ 8391326 w 12192000"/>
              <a:gd name="connsiteY8390" fmla="*/ 5796620 h 6858000"/>
              <a:gd name="connsiteX8391" fmla="*/ 8401582 w 12192000"/>
              <a:gd name="connsiteY8391" fmla="*/ 5795814 h 6858000"/>
              <a:gd name="connsiteX8392" fmla="*/ 8401698 w 12192000"/>
              <a:gd name="connsiteY8392" fmla="*/ 5795814 h 6858000"/>
              <a:gd name="connsiteX8393" fmla="*/ 8401698 w 12192000"/>
              <a:gd name="connsiteY8393" fmla="*/ 5754784 h 6858000"/>
              <a:gd name="connsiteX8394" fmla="*/ 8388906 w 12192000"/>
              <a:gd name="connsiteY8394" fmla="*/ 5754323 h 6858000"/>
              <a:gd name="connsiteX8395" fmla="*/ 8370336 w 12192000"/>
              <a:gd name="connsiteY8395" fmla="*/ 5753113 h 6858000"/>
              <a:gd name="connsiteX8396" fmla="*/ 5131294 w 12192000"/>
              <a:gd name="connsiteY8396" fmla="*/ 5753055 h 6858000"/>
              <a:gd name="connsiteX8397" fmla="*/ 5137289 w 12192000"/>
              <a:gd name="connsiteY8397" fmla="*/ 5816789 h 6858000"/>
              <a:gd name="connsiteX8398" fmla="*/ 5179469 w 12192000"/>
              <a:gd name="connsiteY8398" fmla="*/ 5857243 h 6858000"/>
              <a:gd name="connsiteX8399" fmla="*/ 5174629 w 12192000"/>
              <a:gd name="connsiteY8399" fmla="*/ 5816213 h 6858000"/>
              <a:gd name="connsiteX8400" fmla="*/ 5171057 w 12192000"/>
              <a:gd name="connsiteY8400" fmla="*/ 5803766 h 6858000"/>
              <a:gd name="connsiteX8401" fmla="*/ 5179353 w 12192000"/>
              <a:gd name="connsiteY8401" fmla="*/ 5753055 h 6858000"/>
              <a:gd name="connsiteX8402" fmla="*/ 8446186 w 12192000"/>
              <a:gd name="connsiteY8402" fmla="*/ 5752824 h 6858000"/>
              <a:gd name="connsiteX8403" fmla="*/ 8423020 w 12192000"/>
              <a:gd name="connsiteY8403" fmla="*/ 5771495 h 6858000"/>
              <a:gd name="connsiteX8404" fmla="*/ 8443650 w 12192000"/>
              <a:gd name="connsiteY8404" fmla="*/ 5795353 h 6858000"/>
              <a:gd name="connsiteX8405" fmla="*/ 8464626 w 12192000"/>
              <a:gd name="connsiteY8405" fmla="*/ 5773915 h 6858000"/>
              <a:gd name="connsiteX8406" fmla="*/ 8446186 w 12192000"/>
              <a:gd name="connsiteY8406" fmla="*/ 5752824 h 6858000"/>
              <a:gd name="connsiteX8407" fmla="*/ 73711 w 12192000"/>
              <a:gd name="connsiteY8407" fmla="*/ 5752824 h 6858000"/>
              <a:gd name="connsiteX8408" fmla="*/ 50545 w 12192000"/>
              <a:gd name="connsiteY8408" fmla="*/ 5771495 h 6858000"/>
              <a:gd name="connsiteX8409" fmla="*/ 71175 w 12192000"/>
              <a:gd name="connsiteY8409" fmla="*/ 5795353 h 6858000"/>
              <a:gd name="connsiteX8410" fmla="*/ 92151 w 12192000"/>
              <a:gd name="connsiteY8410" fmla="*/ 5773915 h 6858000"/>
              <a:gd name="connsiteX8411" fmla="*/ 73711 w 12192000"/>
              <a:gd name="connsiteY8411" fmla="*/ 5752824 h 6858000"/>
              <a:gd name="connsiteX8412" fmla="*/ 7561609 w 12192000"/>
              <a:gd name="connsiteY8412" fmla="*/ 5752450 h 6858000"/>
              <a:gd name="connsiteX8413" fmla="*/ 7546641 w 12192000"/>
              <a:gd name="connsiteY8413" fmla="*/ 5765271 h 6858000"/>
              <a:gd name="connsiteX8414" fmla="*/ 7546641 w 12192000"/>
              <a:gd name="connsiteY8414" fmla="*/ 5765502 h 6858000"/>
              <a:gd name="connsiteX8415" fmla="*/ 7546871 w 12192000"/>
              <a:gd name="connsiteY8415" fmla="*/ 5853900 h 6858000"/>
              <a:gd name="connsiteX8416" fmla="*/ 7562775 w 12192000"/>
              <a:gd name="connsiteY8416" fmla="*/ 5868422 h 6858000"/>
              <a:gd name="connsiteX8417" fmla="*/ 7593317 w 12192000"/>
              <a:gd name="connsiteY8417" fmla="*/ 5858741 h 6858000"/>
              <a:gd name="connsiteX8418" fmla="*/ 7588823 w 12192000"/>
              <a:gd name="connsiteY8418" fmla="*/ 5817135 h 6858000"/>
              <a:gd name="connsiteX8419" fmla="*/ 7580179 w 12192000"/>
              <a:gd name="connsiteY8419" fmla="*/ 5811487 h 6858000"/>
              <a:gd name="connsiteX8420" fmla="*/ 7588708 w 12192000"/>
              <a:gd name="connsiteY8420" fmla="*/ 5801576 h 6858000"/>
              <a:gd name="connsiteX8421" fmla="*/ 7589054 w 12192000"/>
              <a:gd name="connsiteY8421" fmla="*/ 5775989 h 6858000"/>
              <a:gd name="connsiteX8422" fmla="*/ 7580640 w 12192000"/>
              <a:gd name="connsiteY8422" fmla="*/ 5755360 h 6858000"/>
              <a:gd name="connsiteX8423" fmla="*/ 7561609 w 12192000"/>
              <a:gd name="connsiteY8423" fmla="*/ 5752450 h 6858000"/>
              <a:gd name="connsiteX8424" fmla="*/ 5105217 w 12192000"/>
              <a:gd name="connsiteY8424" fmla="*/ 5752262 h 6858000"/>
              <a:gd name="connsiteX8425" fmla="*/ 5090725 w 12192000"/>
              <a:gd name="connsiteY8425" fmla="*/ 5752594 h 6858000"/>
              <a:gd name="connsiteX8426" fmla="*/ 5062834 w 12192000"/>
              <a:gd name="connsiteY8426" fmla="*/ 5753055 h 6858000"/>
              <a:gd name="connsiteX8427" fmla="*/ 5061910 w 12192000"/>
              <a:gd name="connsiteY8427" fmla="*/ 5762736 h 6858000"/>
              <a:gd name="connsiteX8428" fmla="*/ 5049578 w 12192000"/>
              <a:gd name="connsiteY8428" fmla="*/ 5768037 h 6858000"/>
              <a:gd name="connsiteX8429" fmla="*/ 5000021 w 12192000"/>
              <a:gd name="connsiteY8429" fmla="*/ 5752824 h 6858000"/>
              <a:gd name="connsiteX8430" fmla="*/ 5001633 w 12192000"/>
              <a:gd name="connsiteY8430" fmla="*/ 5793854 h 6858000"/>
              <a:gd name="connsiteX8431" fmla="*/ 5035058 w 12192000"/>
              <a:gd name="connsiteY8431" fmla="*/ 5799962 h 6858000"/>
              <a:gd name="connsiteX8432" fmla="*/ 5044738 w 12192000"/>
              <a:gd name="connsiteY8432" fmla="*/ 5809759 h 6858000"/>
              <a:gd name="connsiteX8433" fmla="*/ 5034712 w 12192000"/>
              <a:gd name="connsiteY8433" fmla="*/ 5815175 h 6858000"/>
              <a:gd name="connsiteX8434" fmla="*/ 5019154 w 12192000"/>
              <a:gd name="connsiteY8434" fmla="*/ 5815175 h 6858000"/>
              <a:gd name="connsiteX8435" fmla="*/ 4998753 w 12192000"/>
              <a:gd name="connsiteY8435" fmla="*/ 5837881 h 6858000"/>
              <a:gd name="connsiteX8436" fmla="*/ 5019846 w 12192000"/>
              <a:gd name="connsiteY8436" fmla="*/ 5864042 h 6858000"/>
              <a:gd name="connsiteX8437" fmla="*/ 5095220 w 12192000"/>
              <a:gd name="connsiteY8437" fmla="*/ 5864619 h 6858000"/>
              <a:gd name="connsiteX8438" fmla="*/ 5114695 w 12192000"/>
              <a:gd name="connsiteY8438" fmla="*/ 5844104 h 6858000"/>
              <a:gd name="connsiteX8439" fmla="*/ 5114695 w 12192000"/>
              <a:gd name="connsiteY8439" fmla="*/ 5763427 h 6858000"/>
              <a:gd name="connsiteX8440" fmla="*/ 5105217 w 12192000"/>
              <a:gd name="connsiteY8440" fmla="*/ 5752262 h 6858000"/>
              <a:gd name="connsiteX8441" fmla="*/ 5492496 w 12192000"/>
              <a:gd name="connsiteY8441" fmla="*/ 5752248 h 6858000"/>
              <a:gd name="connsiteX8442" fmla="*/ 5468523 w 12192000"/>
              <a:gd name="connsiteY8442" fmla="*/ 5772763 h 6858000"/>
              <a:gd name="connsiteX8443" fmla="*/ 5488345 w 12192000"/>
              <a:gd name="connsiteY8443" fmla="*/ 5794085 h 6858000"/>
              <a:gd name="connsiteX8444" fmla="*/ 5502060 w 12192000"/>
              <a:gd name="connsiteY8444" fmla="*/ 5793739 h 6858000"/>
              <a:gd name="connsiteX8445" fmla="*/ 5509552 w 12192000"/>
              <a:gd name="connsiteY8445" fmla="*/ 5786709 h 6858000"/>
              <a:gd name="connsiteX8446" fmla="*/ 5510937 w 12192000"/>
              <a:gd name="connsiteY8446" fmla="*/ 5775528 h 6858000"/>
              <a:gd name="connsiteX8447" fmla="*/ 5492496 w 12192000"/>
              <a:gd name="connsiteY8447" fmla="*/ 5752248 h 6858000"/>
              <a:gd name="connsiteX8448" fmla="*/ 4004469 w 12192000"/>
              <a:gd name="connsiteY8448" fmla="*/ 5750865 h 6858000"/>
              <a:gd name="connsiteX8449" fmla="*/ 3989831 w 12192000"/>
              <a:gd name="connsiteY8449" fmla="*/ 5766885 h 6858000"/>
              <a:gd name="connsiteX8450" fmla="*/ 4022796 w 12192000"/>
              <a:gd name="connsiteY8450" fmla="*/ 5803190 h 6858000"/>
              <a:gd name="connsiteX8451" fmla="*/ 4048726 w 12192000"/>
              <a:gd name="connsiteY8451" fmla="*/ 5803190 h 6858000"/>
              <a:gd name="connsiteX8452" fmla="*/ 4092870 w 12192000"/>
              <a:gd name="connsiteY8452" fmla="*/ 5803190 h 6858000"/>
              <a:gd name="connsiteX8453" fmla="*/ 4110042 w 12192000"/>
              <a:gd name="connsiteY8453" fmla="*/ 5775644 h 6858000"/>
              <a:gd name="connsiteX8454" fmla="*/ 4092637 w 12192000"/>
              <a:gd name="connsiteY8454" fmla="*/ 5750865 h 6858000"/>
              <a:gd name="connsiteX8455" fmla="*/ 4004469 w 12192000"/>
              <a:gd name="connsiteY8455" fmla="*/ 5750865 h 6858000"/>
              <a:gd name="connsiteX8456" fmla="*/ 4282114 w 12192000"/>
              <a:gd name="connsiteY8456" fmla="*/ 5750058 h 6858000"/>
              <a:gd name="connsiteX8457" fmla="*/ 4260678 w 12192000"/>
              <a:gd name="connsiteY8457" fmla="*/ 5777949 h 6858000"/>
              <a:gd name="connsiteX8458" fmla="*/ 4264048 w 12192000"/>
              <a:gd name="connsiteY8458" fmla="*/ 5797845 h 6858000"/>
              <a:gd name="connsiteX8459" fmla="*/ 4284127 w 12192000"/>
              <a:gd name="connsiteY8459" fmla="*/ 5803633 h 6858000"/>
              <a:gd name="connsiteX8460" fmla="*/ 4284074 w 12192000"/>
              <a:gd name="connsiteY8460" fmla="*/ 5803650 h 6858000"/>
              <a:gd name="connsiteX8461" fmla="*/ 4284187 w 12192000"/>
              <a:gd name="connsiteY8461" fmla="*/ 5803650 h 6858000"/>
              <a:gd name="connsiteX8462" fmla="*/ 4284127 w 12192000"/>
              <a:gd name="connsiteY8462" fmla="*/ 5803633 h 6858000"/>
              <a:gd name="connsiteX8463" fmla="*/ 4304530 w 12192000"/>
              <a:gd name="connsiteY8463" fmla="*/ 5796707 h 6858000"/>
              <a:gd name="connsiteX8464" fmla="*/ 4307354 w 12192000"/>
              <a:gd name="connsiteY8464" fmla="*/ 5775068 h 6858000"/>
              <a:gd name="connsiteX8465" fmla="*/ 4282114 w 12192000"/>
              <a:gd name="connsiteY8465" fmla="*/ 5750058 h 6858000"/>
              <a:gd name="connsiteX8466" fmla="*/ 11928194 w 12192000"/>
              <a:gd name="connsiteY8466" fmla="*/ 5749713 h 6858000"/>
              <a:gd name="connsiteX8467" fmla="*/ 11907102 w 12192000"/>
              <a:gd name="connsiteY8467" fmla="*/ 5767231 h 6858000"/>
              <a:gd name="connsiteX8468" fmla="*/ 11907218 w 12192000"/>
              <a:gd name="connsiteY8468" fmla="*/ 5767231 h 6858000"/>
              <a:gd name="connsiteX8469" fmla="*/ 11907218 w 12192000"/>
              <a:gd name="connsiteY8469" fmla="*/ 5850212 h 6858000"/>
              <a:gd name="connsiteX8470" fmla="*/ 11927272 w 12192000"/>
              <a:gd name="connsiteY8470" fmla="*/ 5868768 h 6858000"/>
              <a:gd name="connsiteX8471" fmla="*/ 11954932 w 12192000"/>
              <a:gd name="connsiteY8471" fmla="*/ 5842951 h 6858000"/>
              <a:gd name="connsiteX8472" fmla="*/ 11954702 w 12192000"/>
              <a:gd name="connsiteY8472" fmla="*/ 5809298 h 6858000"/>
              <a:gd name="connsiteX8473" fmla="*/ 11954702 w 12192000"/>
              <a:gd name="connsiteY8473" fmla="*/ 5767807 h 6858000"/>
              <a:gd name="connsiteX8474" fmla="*/ 11928194 w 12192000"/>
              <a:gd name="connsiteY8474" fmla="*/ 5749713 h 6858000"/>
              <a:gd name="connsiteX8475" fmla="*/ 3555719 w 12192000"/>
              <a:gd name="connsiteY8475" fmla="*/ 5749713 h 6858000"/>
              <a:gd name="connsiteX8476" fmla="*/ 3534627 w 12192000"/>
              <a:gd name="connsiteY8476" fmla="*/ 5767231 h 6858000"/>
              <a:gd name="connsiteX8477" fmla="*/ 3534743 w 12192000"/>
              <a:gd name="connsiteY8477" fmla="*/ 5767231 h 6858000"/>
              <a:gd name="connsiteX8478" fmla="*/ 3534743 w 12192000"/>
              <a:gd name="connsiteY8478" fmla="*/ 5850212 h 6858000"/>
              <a:gd name="connsiteX8479" fmla="*/ 3554797 w 12192000"/>
              <a:gd name="connsiteY8479" fmla="*/ 5868768 h 6858000"/>
              <a:gd name="connsiteX8480" fmla="*/ 3582457 w 12192000"/>
              <a:gd name="connsiteY8480" fmla="*/ 5842951 h 6858000"/>
              <a:gd name="connsiteX8481" fmla="*/ 3582227 w 12192000"/>
              <a:gd name="connsiteY8481" fmla="*/ 5809298 h 6858000"/>
              <a:gd name="connsiteX8482" fmla="*/ 3582227 w 12192000"/>
              <a:gd name="connsiteY8482" fmla="*/ 5767807 h 6858000"/>
              <a:gd name="connsiteX8483" fmla="*/ 3555719 w 12192000"/>
              <a:gd name="connsiteY8483" fmla="*/ 5749713 h 6858000"/>
              <a:gd name="connsiteX8484" fmla="*/ 7118938 w 12192000"/>
              <a:gd name="connsiteY8484" fmla="*/ 5749367 h 6858000"/>
              <a:gd name="connsiteX8485" fmla="*/ 7078830 w 12192000"/>
              <a:gd name="connsiteY8485" fmla="*/ 5750404 h 6858000"/>
              <a:gd name="connsiteX8486" fmla="*/ 7078945 w 12192000"/>
              <a:gd name="connsiteY8486" fmla="*/ 5750519 h 6858000"/>
              <a:gd name="connsiteX8487" fmla="*/ 7078254 w 12192000"/>
              <a:gd name="connsiteY8487" fmla="*/ 5863582 h 6858000"/>
              <a:gd name="connsiteX8488" fmla="*/ 7101305 w 12192000"/>
              <a:gd name="connsiteY8488" fmla="*/ 5864504 h 6858000"/>
              <a:gd name="connsiteX8489" fmla="*/ 7124009 w 12192000"/>
              <a:gd name="connsiteY8489" fmla="*/ 5842145 h 6858000"/>
              <a:gd name="connsiteX8490" fmla="*/ 7124471 w 12192000"/>
              <a:gd name="connsiteY8490" fmla="*/ 5754784 h 6858000"/>
              <a:gd name="connsiteX8491" fmla="*/ 7118938 w 12192000"/>
              <a:gd name="connsiteY8491" fmla="*/ 5749367 h 6858000"/>
              <a:gd name="connsiteX8492" fmla="*/ 10129448 w 12192000"/>
              <a:gd name="connsiteY8492" fmla="*/ 5749251 h 6858000"/>
              <a:gd name="connsiteX8493" fmla="*/ 10043700 w 12192000"/>
              <a:gd name="connsiteY8493" fmla="*/ 5749367 h 6858000"/>
              <a:gd name="connsiteX8494" fmla="*/ 10034308 w 12192000"/>
              <a:gd name="connsiteY8494" fmla="*/ 5751211 h 6858000"/>
              <a:gd name="connsiteX8495" fmla="*/ 10029072 w 12192000"/>
              <a:gd name="connsiteY8495" fmla="*/ 5759953 h 6858000"/>
              <a:gd name="connsiteX8496" fmla="*/ 10029062 w 12192000"/>
              <a:gd name="connsiteY8496" fmla="*/ 5759739 h 6858000"/>
              <a:gd name="connsiteX8497" fmla="*/ 10029062 w 12192000"/>
              <a:gd name="connsiteY8497" fmla="*/ 5759970 h 6858000"/>
              <a:gd name="connsiteX8498" fmla="*/ 10029072 w 12192000"/>
              <a:gd name="connsiteY8498" fmla="*/ 5759953 h 6858000"/>
              <a:gd name="connsiteX8499" fmla="*/ 10030620 w 12192000"/>
              <a:gd name="connsiteY8499" fmla="*/ 5792817 h 6858000"/>
              <a:gd name="connsiteX8500" fmla="*/ 10061910 w 12192000"/>
              <a:gd name="connsiteY8500" fmla="*/ 5801691 h 6858000"/>
              <a:gd name="connsiteX8501" fmla="*/ 10085307 w 12192000"/>
              <a:gd name="connsiteY8501" fmla="*/ 5801691 h 6858000"/>
              <a:gd name="connsiteX8502" fmla="*/ 10129448 w 12192000"/>
              <a:gd name="connsiteY8502" fmla="*/ 5801691 h 6858000"/>
              <a:gd name="connsiteX8503" fmla="*/ 10143739 w 12192000"/>
              <a:gd name="connsiteY8503" fmla="*/ 5772878 h 6858000"/>
              <a:gd name="connsiteX8504" fmla="*/ 10129448 w 12192000"/>
              <a:gd name="connsiteY8504" fmla="*/ 5749251 h 6858000"/>
              <a:gd name="connsiteX8505" fmla="*/ 1756973 w 12192000"/>
              <a:gd name="connsiteY8505" fmla="*/ 5749251 h 6858000"/>
              <a:gd name="connsiteX8506" fmla="*/ 1671225 w 12192000"/>
              <a:gd name="connsiteY8506" fmla="*/ 5749367 h 6858000"/>
              <a:gd name="connsiteX8507" fmla="*/ 1661833 w 12192000"/>
              <a:gd name="connsiteY8507" fmla="*/ 5751211 h 6858000"/>
              <a:gd name="connsiteX8508" fmla="*/ 1656597 w 12192000"/>
              <a:gd name="connsiteY8508" fmla="*/ 5759953 h 6858000"/>
              <a:gd name="connsiteX8509" fmla="*/ 1656587 w 12192000"/>
              <a:gd name="connsiteY8509" fmla="*/ 5759739 h 6858000"/>
              <a:gd name="connsiteX8510" fmla="*/ 1656587 w 12192000"/>
              <a:gd name="connsiteY8510" fmla="*/ 5759970 h 6858000"/>
              <a:gd name="connsiteX8511" fmla="*/ 1656597 w 12192000"/>
              <a:gd name="connsiteY8511" fmla="*/ 5759953 h 6858000"/>
              <a:gd name="connsiteX8512" fmla="*/ 1658145 w 12192000"/>
              <a:gd name="connsiteY8512" fmla="*/ 5792817 h 6858000"/>
              <a:gd name="connsiteX8513" fmla="*/ 1689435 w 12192000"/>
              <a:gd name="connsiteY8513" fmla="*/ 5801691 h 6858000"/>
              <a:gd name="connsiteX8514" fmla="*/ 1712832 w 12192000"/>
              <a:gd name="connsiteY8514" fmla="*/ 5801691 h 6858000"/>
              <a:gd name="connsiteX8515" fmla="*/ 1756973 w 12192000"/>
              <a:gd name="connsiteY8515" fmla="*/ 5801691 h 6858000"/>
              <a:gd name="connsiteX8516" fmla="*/ 1771264 w 12192000"/>
              <a:gd name="connsiteY8516" fmla="*/ 5772878 h 6858000"/>
              <a:gd name="connsiteX8517" fmla="*/ 1756973 w 12192000"/>
              <a:gd name="connsiteY8517" fmla="*/ 5749251 h 6858000"/>
              <a:gd name="connsiteX8518" fmla="*/ 9519416 w 12192000"/>
              <a:gd name="connsiteY8518" fmla="*/ 5749136 h 6858000"/>
              <a:gd name="connsiteX8519" fmla="*/ 9491987 w 12192000"/>
              <a:gd name="connsiteY8519" fmla="*/ 5765963 h 6858000"/>
              <a:gd name="connsiteX8520" fmla="*/ 9491987 w 12192000"/>
              <a:gd name="connsiteY8520" fmla="*/ 5851365 h 6858000"/>
              <a:gd name="connsiteX8521" fmla="*/ 9508928 w 12192000"/>
              <a:gd name="connsiteY8521" fmla="*/ 5868653 h 6858000"/>
              <a:gd name="connsiteX8522" fmla="*/ 9539472 w 12192000"/>
              <a:gd name="connsiteY8522" fmla="*/ 5839725 h 6858000"/>
              <a:gd name="connsiteX8523" fmla="*/ 9539240 w 12192000"/>
              <a:gd name="connsiteY8523" fmla="*/ 5808722 h 6858000"/>
              <a:gd name="connsiteX8524" fmla="*/ 9539472 w 12192000"/>
              <a:gd name="connsiteY8524" fmla="*/ 5808722 h 6858000"/>
              <a:gd name="connsiteX8525" fmla="*/ 9539701 w 12192000"/>
              <a:gd name="connsiteY8525" fmla="*/ 5767345 h 6858000"/>
              <a:gd name="connsiteX8526" fmla="*/ 9519416 w 12192000"/>
              <a:gd name="connsiteY8526" fmla="*/ 5749136 h 6858000"/>
              <a:gd name="connsiteX8527" fmla="*/ 1146941 w 12192000"/>
              <a:gd name="connsiteY8527" fmla="*/ 5749136 h 6858000"/>
              <a:gd name="connsiteX8528" fmla="*/ 1119512 w 12192000"/>
              <a:gd name="connsiteY8528" fmla="*/ 5765963 h 6858000"/>
              <a:gd name="connsiteX8529" fmla="*/ 1119512 w 12192000"/>
              <a:gd name="connsiteY8529" fmla="*/ 5851365 h 6858000"/>
              <a:gd name="connsiteX8530" fmla="*/ 1136453 w 12192000"/>
              <a:gd name="connsiteY8530" fmla="*/ 5868653 h 6858000"/>
              <a:gd name="connsiteX8531" fmla="*/ 1166997 w 12192000"/>
              <a:gd name="connsiteY8531" fmla="*/ 5839725 h 6858000"/>
              <a:gd name="connsiteX8532" fmla="*/ 1166765 w 12192000"/>
              <a:gd name="connsiteY8532" fmla="*/ 5808722 h 6858000"/>
              <a:gd name="connsiteX8533" fmla="*/ 1166997 w 12192000"/>
              <a:gd name="connsiteY8533" fmla="*/ 5808722 h 6858000"/>
              <a:gd name="connsiteX8534" fmla="*/ 1167226 w 12192000"/>
              <a:gd name="connsiteY8534" fmla="*/ 5767345 h 6858000"/>
              <a:gd name="connsiteX8535" fmla="*/ 1146941 w 12192000"/>
              <a:gd name="connsiteY8535" fmla="*/ 5749136 h 6858000"/>
              <a:gd name="connsiteX8536" fmla="*/ 8309151 w 12192000"/>
              <a:gd name="connsiteY8536" fmla="*/ 5748906 h 6858000"/>
              <a:gd name="connsiteX8537" fmla="*/ 8287137 w 12192000"/>
              <a:gd name="connsiteY8537" fmla="*/ 5767922 h 6858000"/>
              <a:gd name="connsiteX8538" fmla="*/ 8287944 w 12192000"/>
              <a:gd name="connsiteY8538" fmla="*/ 5858511 h 6858000"/>
              <a:gd name="connsiteX8539" fmla="*/ 8302697 w 12192000"/>
              <a:gd name="connsiteY8539" fmla="*/ 5862544 h 6858000"/>
              <a:gd name="connsiteX8540" fmla="*/ 8329665 w 12192000"/>
              <a:gd name="connsiteY8540" fmla="*/ 5839264 h 6858000"/>
              <a:gd name="connsiteX8541" fmla="*/ 8329896 w 12192000"/>
              <a:gd name="connsiteY8541" fmla="*/ 5816213 h 6858000"/>
              <a:gd name="connsiteX8542" fmla="*/ 8335082 w 12192000"/>
              <a:gd name="connsiteY8542" fmla="*/ 5767807 h 6858000"/>
              <a:gd name="connsiteX8543" fmla="*/ 8309151 w 12192000"/>
              <a:gd name="connsiteY8543" fmla="*/ 5748906 h 6858000"/>
              <a:gd name="connsiteX8544" fmla="*/ 8584258 w 12192000"/>
              <a:gd name="connsiteY8544" fmla="*/ 5748675 h 6858000"/>
              <a:gd name="connsiteX8545" fmla="*/ 8553947 w 12192000"/>
              <a:gd name="connsiteY8545" fmla="*/ 5773915 h 6858000"/>
              <a:gd name="connsiteX8546" fmla="*/ 8584374 w 12192000"/>
              <a:gd name="connsiteY8546" fmla="*/ 5799156 h 6858000"/>
              <a:gd name="connsiteX8547" fmla="*/ 8599933 w 12192000"/>
              <a:gd name="connsiteY8547" fmla="*/ 5798925 h 6858000"/>
              <a:gd name="connsiteX8548" fmla="*/ 8599816 w 12192000"/>
              <a:gd name="connsiteY8548" fmla="*/ 5748906 h 6858000"/>
              <a:gd name="connsiteX8549" fmla="*/ 8584258 w 12192000"/>
              <a:gd name="connsiteY8549" fmla="*/ 5748675 h 6858000"/>
              <a:gd name="connsiteX8550" fmla="*/ 211783 w 12192000"/>
              <a:gd name="connsiteY8550" fmla="*/ 5748675 h 6858000"/>
              <a:gd name="connsiteX8551" fmla="*/ 181472 w 12192000"/>
              <a:gd name="connsiteY8551" fmla="*/ 5773915 h 6858000"/>
              <a:gd name="connsiteX8552" fmla="*/ 211899 w 12192000"/>
              <a:gd name="connsiteY8552" fmla="*/ 5799156 h 6858000"/>
              <a:gd name="connsiteX8553" fmla="*/ 227458 w 12192000"/>
              <a:gd name="connsiteY8553" fmla="*/ 5798925 h 6858000"/>
              <a:gd name="connsiteX8554" fmla="*/ 227341 w 12192000"/>
              <a:gd name="connsiteY8554" fmla="*/ 5748906 h 6858000"/>
              <a:gd name="connsiteX8555" fmla="*/ 211783 w 12192000"/>
              <a:gd name="connsiteY8555" fmla="*/ 5748675 h 6858000"/>
              <a:gd name="connsiteX8556" fmla="*/ 10858190 w 12192000"/>
              <a:gd name="connsiteY8556" fmla="*/ 5748560 h 6858000"/>
              <a:gd name="connsiteX8557" fmla="*/ 10831912 w 12192000"/>
              <a:gd name="connsiteY8557" fmla="*/ 5777373 h 6858000"/>
              <a:gd name="connsiteX8558" fmla="*/ 10862109 w 12192000"/>
              <a:gd name="connsiteY8558" fmla="*/ 5802383 h 6858000"/>
              <a:gd name="connsiteX8559" fmla="*/ 10862109 w 12192000"/>
              <a:gd name="connsiteY8559" fmla="*/ 5802268 h 6858000"/>
              <a:gd name="connsiteX8560" fmla="*/ 10884928 w 12192000"/>
              <a:gd name="connsiteY8560" fmla="*/ 5776335 h 6858000"/>
              <a:gd name="connsiteX8561" fmla="*/ 10858190 w 12192000"/>
              <a:gd name="connsiteY8561" fmla="*/ 5748560 h 6858000"/>
              <a:gd name="connsiteX8562" fmla="*/ 7306338 w 12192000"/>
              <a:gd name="connsiteY8562" fmla="*/ 5748560 h 6858000"/>
              <a:gd name="connsiteX8563" fmla="*/ 7279946 w 12192000"/>
              <a:gd name="connsiteY8563" fmla="*/ 5775989 h 6858000"/>
              <a:gd name="connsiteX8564" fmla="*/ 7286444 w 12192000"/>
              <a:gd name="connsiteY8564" fmla="*/ 5796894 h 6858000"/>
              <a:gd name="connsiteX8565" fmla="*/ 7307647 w 12192000"/>
              <a:gd name="connsiteY8565" fmla="*/ 5802134 h 6858000"/>
              <a:gd name="connsiteX8566" fmla="*/ 7307607 w 12192000"/>
              <a:gd name="connsiteY8566" fmla="*/ 5802152 h 6858000"/>
              <a:gd name="connsiteX8567" fmla="*/ 7307722 w 12192000"/>
              <a:gd name="connsiteY8567" fmla="*/ 5802152 h 6858000"/>
              <a:gd name="connsiteX8568" fmla="*/ 7307647 w 12192000"/>
              <a:gd name="connsiteY8568" fmla="*/ 5802134 h 6858000"/>
              <a:gd name="connsiteX8569" fmla="*/ 7326956 w 12192000"/>
              <a:gd name="connsiteY8569" fmla="*/ 5793263 h 6858000"/>
              <a:gd name="connsiteX8570" fmla="*/ 7327545 w 12192000"/>
              <a:gd name="connsiteY8570" fmla="*/ 5772186 h 6858000"/>
              <a:gd name="connsiteX8571" fmla="*/ 7306338 w 12192000"/>
              <a:gd name="connsiteY8571" fmla="*/ 5748560 h 6858000"/>
              <a:gd name="connsiteX8572" fmla="*/ 2485715 w 12192000"/>
              <a:gd name="connsiteY8572" fmla="*/ 5748560 h 6858000"/>
              <a:gd name="connsiteX8573" fmla="*/ 2459437 w 12192000"/>
              <a:gd name="connsiteY8573" fmla="*/ 5777373 h 6858000"/>
              <a:gd name="connsiteX8574" fmla="*/ 2489634 w 12192000"/>
              <a:gd name="connsiteY8574" fmla="*/ 5802383 h 6858000"/>
              <a:gd name="connsiteX8575" fmla="*/ 2489634 w 12192000"/>
              <a:gd name="connsiteY8575" fmla="*/ 5802268 h 6858000"/>
              <a:gd name="connsiteX8576" fmla="*/ 2512453 w 12192000"/>
              <a:gd name="connsiteY8576" fmla="*/ 5776335 h 6858000"/>
              <a:gd name="connsiteX8577" fmla="*/ 2485715 w 12192000"/>
              <a:gd name="connsiteY8577" fmla="*/ 5748560 h 6858000"/>
              <a:gd name="connsiteX8578" fmla="*/ 10726341 w 12192000"/>
              <a:gd name="connsiteY8578" fmla="*/ 5748445 h 6858000"/>
              <a:gd name="connsiteX8579" fmla="*/ 10701678 w 12192000"/>
              <a:gd name="connsiteY8579" fmla="*/ 5774261 h 6858000"/>
              <a:gd name="connsiteX8580" fmla="*/ 10701908 w 12192000"/>
              <a:gd name="connsiteY8580" fmla="*/ 5807915 h 6858000"/>
              <a:gd name="connsiteX8581" fmla="*/ 10702254 w 12192000"/>
              <a:gd name="connsiteY8581" fmla="*/ 5807915 h 6858000"/>
              <a:gd name="connsiteX8582" fmla="*/ 10702254 w 12192000"/>
              <a:gd name="connsiteY8582" fmla="*/ 5849406 h 6858000"/>
              <a:gd name="connsiteX8583" fmla="*/ 10728070 w 12192000"/>
              <a:gd name="connsiteY8583" fmla="*/ 5865310 h 6858000"/>
              <a:gd name="connsiteX8584" fmla="*/ 10749622 w 12192000"/>
              <a:gd name="connsiteY8584" fmla="*/ 5848253 h 6858000"/>
              <a:gd name="connsiteX8585" fmla="*/ 10749622 w 12192000"/>
              <a:gd name="connsiteY8585" fmla="*/ 5771956 h 6858000"/>
              <a:gd name="connsiteX8586" fmla="*/ 10726341 w 12192000"/>
              <a:gd name="connsiteY8586" fmla="*/ 5748560 h 6858000"/>
              <a:gd name="connsiteX8587" fmla="*/ 6421316 w 12192000"/>
              <a:gd name="connsiteY8587" fmla="*/ 5748445 h 6858000"/>
              <a:gd name="connsiteX8588" fmla="*/ 6403912 w 12192000"/>
              <a:gd name="connsiteY8588" fmla="*/ 5765386 h 6858000"/>
              <a:gd name="connsiteX8589" fmla="*/ 6435837 w 12192000"/>
              <a:gd name="connsiteY8589" fmla="*/ 5801691 h 6858000"/>
              <a:gd name="connsiteX8590" fmla="*/ 6464419 w 12192000"/>
              <a:gd name="connsiteY8590" fmla="*/ 5801691 h 6858000"/>
              <a:gd name="connsiteX8591" fmla="*/ 6508676 w 12192000"/>
              <a:gd name="connsiteY8591" fmla="*/ 5801807 h 6858000"/>
              <a:gd name="connsiteX8592" fmla="*/ 6524466 w 12192000"/>
              <a:gd name="connsiteY8592" fmla="*/ 5776911 h 6858000"/>
              <a:gd name="connsiteX8593" fmla="*/ 6509831 w 12192000"/>
              <a:gd name="connsiteY8593" fmla="*/ 5748445 h 6858000"/>
              <a:gd name="connsiteX8594" fmla="*/ 6421316 w 12192000"/>
              <a:gd name="connsiteY8594" fmla="*/ 5748445 h 6858000"/>
              <a:gd name="connsiteX8595" fmla="*/ 2353866 w 12192000"/>
              <a:gd name="connsiteY8595" fmla="*/ 5748445 h 6858000"/>
              <a:gd name="connsiteX8596" fmla="*/ 2329203 w 12192000"/>
              <a:gd name="connsiteY8596" fmla="*/ 5774261 h 6858000"/>
              <a:gd name="connsiteX8597" fmla="*/ 2329433 w 12192000"/>
              <a:gd name="connsiteY8597" fmla="*/ 5807915 h 6858000"/>
              <a:gd name="connsiteX8598" fmla="*/ 2329779 w 12192000"/>
              <a:gd name="connsiteY8598" fmla="*/ 5807915 h 6858000"/>
              <a:gd name="connsiteX8599" fmla="*/ 2329779 w 12192000"/>
              <a:gd name="connsiteY8599" fmla="*/ 5849406 h 6858000"/>
              <a:gd name="connsiteX8600" fmla="*/ 2355595 w 12192000"/>
              <a:gd name="connsiteY8600" fmla="*/ 5865310 h 6858000"/>
              <a:gd name="connsiteX8601" fmla="*/ 2377147 w 12192000"/>
              <a:gd name="connsiteY8601" fmla="*/ 5848253 h 6858000"/>
              <a:gd name="connsiteX8602" fmla="*/ 2377147 w 12192000"/>
              <a:gd name="connsiteY8602" fmla="*/ 5771956 h 6858000"/>
              <a:gd name="connsiteX8603" fmla="*/ 2353866 w 12192000"/>
              <a:gd name="connsiteY8603" fmla="*/ 5748560 h 6858000"/>
              <a:gd name="connsiteX8604" fmla="*/ 9860983 w 12192000"/>
              <a:gd name="connsiteY8604" fmla="*/ 5748401 h 6858000"/>
              <a:gd name="connsiteX8605" fmla="*/ 9839934 w 12192000"/>
              <a:gd name="connsiteY8605" fmla="*/ 5749482 h 6858000"/>
              <a:gd name="connsiteX8606" fmla="*/ 9826104 w 12192000"/>
              <a:gd name="connsiteY8606" fmla="*/ 5758356 h 6858000"/>
              <a:gd name="connsiteX8607" fmla="*/ 9855378 w 12192000"/>
              <a:gd name="connsiteY8607" fmla="*/ 5801691 h 6858000"/>
              <a:gd name="connsiteX8608" fmla="*/ 9865750 w 12192000"/>
              <a:gd name="connsiteY8608" fmla="*/ 5801691 h 6858000"/>
              <a:gd name="connsiteX8609" fmla="*/ 9876470 w 12192000"/>
              <a:gd name="connsiteY8609" fmla="*/ 5810220 h 6858000"/>
              <a:gd name="connsiteX8610" fmla="*/ 9864828 w 12192000"/>
              <a:gd name="connsiteY8610" fmla="*/ 5817019 h 6858000"/>
              <a:gd name="connsiteX8611" fmla="*/ 9831060 w 12192000"/>
              <a:gd name="connsiteY8611" fmla="*/ 5818518 h 6858000"/>
              <a:gd name="connsiteX8612" fmla="*/ 9828640 w 12192000"/>
              <a:gd name="connsiteY8612" fmla="*/ 5825318 h 6858000"/>
              <a:gd name="connsiteX8613" fmla="*/ 9842009 w 12192000"/>
              <a:gd name="connsiteY8613" fmla="*/ 5867385 h 6858000"/>
              <a:gd name="connsiteX8614" fmla="*/ 9927756 w 12192000"/>
              <a:gd name="connsiteY8614" fmla="*/ 5867615 h 6858000"/>
              <a:gd name="connsiteX8615" fmla="*/ 9945160 w 12192000"/>
              <a:gd name="connsiteY8615" fmla="*/ 5847331 h 6858000"/>
              <a:gd name="connsiteX8616" fmla="*/ 9945505 w 12192000"/>
              <a:gd name="connsiteY8616" fmla="*/ 5787631 h 6858000"/>
              <a:gd name="connsiteX8617" fmla="*/ 9953227 w 12192000"/>
              <a:gd name="connsiteY8617" fmla="*/ 5762851 h 6858000"/>
              <a:gd name="connsiteX8618" fmla="*/ 9960950 w 12192000"/>
              <a:gd name="connsiteY8618" fmla="*/ 5789360 h 6858000"/>
              <a:gd name="connsiteX8619" fmla="*/ 9961064 w 12192000"/>
              <a:gd name="connsiteY8619" fmla="*/ 5838687 h 6858000"/>
              <a:gd name="connsiteX8620" fmla="*/ 9987803 w 12192000"/>
              <a:gd name="connsiteY8620" fmla="*/ 5868422 h 6858000"/>
              <a:gd name="connsiteX8621" fmla="*/ 10007742 w 12192000"/>
              <a:gd name="connsiteY8621" fmla="*/ 5840070 h 6858000"/>
              <a:gd name="connsiteX8622" fmla="*/ 10008434 w 12192000"/>
              <a:gd name="connsiteY8622" fmla="*/ 5767692 h 6858000"/>
              <a:gd name="connsiteX8623" fmla="*/ 9999213 w 12192000"/>
              <a:gd name="connsiteY8623" fmla="*/ 5749943 h 6858000"/>
              <a:gd name="connsiteX8624" fmla="*/ 9904360 w 12192000"/>
              <a:gd name="connsiteY8624" fmla="*/ 5752017 h 6858000"/>
              <a:gd name="connsiteX8625" fmla="*/ 9895140 w 12192000"/>
              <a:gd name="connsiteY8625" fmla="*/ 5754668 h 6858000"/>
              <a:gd name="connsiteX8626" fmla="*/ 9889262 w 12192000"/>
              <a:gd name="connsiteY8626" fmla="*/ 5768152 h 6858000"/>
              <a:gd name="connsiteX8627" fmla="*/ 9878314 w 12192000"/>
              <a:gd name="connsiteY8627" fmla="*/ 5760200 h 6858000"/>
              <a:gd name="connsiteX8628" fmla="*/ 9860983 w 12192000"/>
              <a:gd name="connsiteY8628" fmla="*/ 5748401 h 6858000"/>
              <a:gd name="connsiteX8629" fmla="*/ 1488508 w 12192000"/>
              <a:gd name="connsiteY8629" fmla="*/ 5748401 h 6858000"/>
              <a:gd name="connsiteX8630" fmla="*/ 1467459 w 12192000"/>
              <a:gd name="connsiteY8630" fmla="*/ 5749482 h 6858000"/>
              <a:gd name="connsiteX8631" fmla="*/ 1453629 w 12192000"/>
              <a:gd name="connsiteY8631" fmla="*/ 5758356 h 6858000"/>
              <a:gd name="connsiteX8632" fmla="*/ 1482903 w 12192000"/>
              <a:gd name="connsiteY8632" fmla="*/ 5801691 h 6858000"/>
              <a:gd name="connsiteX8633" fmla="*/ 1493275 w 12192000"/>
              <a:gd name="connsiteY8633" fmla="*/ 5801691 h 6858000"/>
              <a:gd name="connsiteX8634" fmla="*/ 1503995 w 12192000"/>
              <a:gd name="connsiteY8634" fmla="*/ 5810220 h 6858000"/>
              <a:gd name="connsiteX8635" fmla="*/ 1492353 w 12192000"/>
              <a:gd name="connsiteY8635" fmla="*/ 5817019 h 6858000"/>
              <a:gd name="connsiteX8636" fmla="*/ 1458585 w 12192000"/>
              <a:gd name="connsiteY8636" fmla="*/ 5818518 h 6858000"/>
              <a:gd name="connsiteX8637" fmla="*/ 1456165 w 12192000"/>
              <a:gd name="connsiteY8637" fmla="*/ 5825318 h 6858000"/>
              <a:gd name="connsiteX8638" fmla="*/ 1469534 w 12192000"/>
              <a:gd name="connsiteY8638" fmla="*/ 5867385 h 6858000"/>
              <a:gd name="connsiteX8639" fmla="*/ 1555281 w 12192000"/>
              <a:gd name="connsiteY8639" fmla="*/ 5867615 h 6858000"/>
              <a:gd name="connsiteX8640" fmla="*/ 1572685 w 12192000"/>
              <a:gd name="connsiteY8640" fmla="*/ 5847331 h 6858000"/>
              <a:gd name="connsiteX8641" fmla="*/ 1573030 w 12192000"/>
              <a:gd name="connsiteY8641" fmla="*/ 5787631 h 6858000"/>
              <a:gd name="connsiteX8642" fmla="*/ 1580752 w 12192000"/>
              <a:gd name="connsiteY8642" fmla="*/ 5762851 h 6858000"/>
              <a:gd name="connsiteX8643" fmla="*/ 1588475 w 12192000"/>
              <a:gd name="connsiteY8643" fmla="*/ 5789360 h 6858000"/>
              <a:gd name="connsiteX8644" fmla="*/ 1588589 w 12192000"/>
              <a:gd name="connsiteY8644" fmla="*/ 5838687 h 6858000"/>
              <a:gd name="connsiteX8645" fmla="*/ 1615328 w 12192000"/>
              <a:gd name="connsiteY8645" fmla="*/ 5868422 h 6858000"/>
              <a:gd name="connsiteX8646" fmla="*/ 1635267 w 12192000"/>
              <a:gd name="connsiteY8646" fmla="*/ 5840070 h 6858000"/>
              <a:gd name="connsiteX8647" fmla="*/ 1635959 w 12192000"/>
              <a:gd name="connsiteY8647" fmla="*/ 5767692 h 6858000"/>
              <a:gd name="connsiteX8648" fmla="*/ 1626738 w 12192000"/>
              <a:gd name="connsiteY8648" fmla="*/ 5749943 h 6858000"/>
              <a:gd name="connsiteX8649" fmla="*/ 1531885 w 12192000"/>
              <a:gd name="connsiteY8649" fmla="*/ 5752017 h 6858000"/>
              <a:gd name="connsiteX8650" fmla="*/ 1522665 w 12192000"/>
              <a:gd name="connsiteY8650" fmla="*/ 5754668 h 6858000"/>
              <a:gd name="connsiteX8651" fmla="*/ 1516787 w 12192000"/>
              <a:gd name="connsiteY8651" fmla="*/ 5768152 h 6858000"/>
              <a:gd name="connsiteX8652" fmla="*/ 1505839 w 12192000"/>
              <a:gd name="connsiteY8652" fmla="*/ 5760200 h 6858000"/>
              <a:gd name="connsiteX8653" fmla="*/ 1488508 w 12192000"/>
              <a:gd name="connsiteY8653" fmla="*/ 5748401 h 6858000"/>
              <a:gd name="connsiteX8654" fmla="*/ 7634694 w 12192000"/>
              <a:gd name="connsiteY8654" fmla="*/ 5748330 h 6858000"/>
              <a:gd name="connsiteX8655" fmla="*/ 7615216 w 12192000"/>
              <a:gd name="connsiteY8655" fmla="*/ 5768729 h 6858000"/>
              <a:gd name="connsiteX8656" fmla="*/ 7615216 w 12192000"/>
              <a:gd name="connsiteY8656" fmla="*/ 5768844 h 6858000"/>
              <a:gd name="connsiteX8657" fmla="*/ 7646333 w 12192000"/>
              <a:gd name="connsiteY8657" fmla="*/ 5801115 h 6858000"/>
              <a:gd name="connsiteX8658" fmla="*/ 7672265 w 12192000"/>
              <a:gd name="connsiteY8658" fmla="*/ 5800885 h 6858000"/>
              <a:gd name="connsiteX8659" fmla="*/ 7708685 w 12192000"/>
              <a:gd name="connsiteY8659" fmla="*/ 5801115 h 6858000"/>
              <a:gd name="connsiteX8660" fmla="*/ 7731045 w 12192000"/>
              <a:gd name="connsiteY8660" fmla="*/ 5775413 h 6858000"/>
              <a:gd name="connsiteX8661" fmla="*/ 7710068 w 12192000"/>
              <a:gd name="connsiteY8661" fmla="*/ 5748330 h 6858000"/>
              <a:gd name="connsiteX8662" fmla="*/ 7634694 w 12192000"/>
              <a:gd name="connsiteY8662" fmla="*/ 5748330 h 6858000"/>
              <a:gd name="connsiteX8663" fmla="*/ 6241537 w 12192000"/>
              <a:gd name="connsiteY8663" fmla="*/ 5748257 h 6858000"/>
              <a:gd name="connsiteX8664" fmla="*/ 6217780 w 12192000"/>
              <a:gd name="connsiteY8664" fmla="*/ 5749828 h 6858000"/>
              <a:gd name="connsiteX8665" fmla="*/ 6207176 w 12192000"/>
              <a:gd name="connsiteY8665" fmla="*/ 5787053 h 6858000"/>
              <a:gd name="connsiteX8666" fmla="*/ 6233684 w 12192000"/>
              <a:gd name="connsiteY8666" fmla="*/ 5801230 h 6858000"/>
              <a:gd name="connsiteX8667" fmla="*/ 6243940 w 12192000"/>
              <a:gd name="connsiteY8667" fmla="*/ 5801691 h 6858000"/>
              <a:gd name="connsiteX8668" fmla="*/ 6254428 w 12192000"/>
              <a:gd name="connsiteY8668" fmla="*/ 5810450 h 6858000"/>
              <a:gd name="connsiteX8669" fmla="*/ 6242788 w 12192000"/>
              <a:gd name="connsiteY8669" fmla="*/ 5816789 h 6858000"/>
              <a:gd name="connsiteX8670" fmla="*/ 6211899 w 12192000"/>
              <a:gd name="connsiteY8670" fmla="*/ 5818287 h 6858000"/>
              <a:gd name="connsiteX8671" fmla="*/ 6209711 w 12192000"/>
              <a:gd name="connsiteY8671" fmla="*/ 5824165 h 6858000"/>
              <a:gd name="connsiteX8672" fmla="*/ 6242329 w 12192000"/>
              <a:gd name="connsiteY8672" fmla="*/ 5868076 h 6858000"/>
              <a:gd name="connsiteX8673" fmla="*/ 6294422 w 12192000"/>
              <a:gd name="connsiteY8673" fmla="*/ 5868307 h 6858000"/>
              <a:gd name="connsiteX8674" fmla="*/ 6321852 w 12192000"/>
              <a:gd name="connsiteY8674" fmla="*/ 5839725 h 6858000"/>
              <a:gd name="connsiteX8675" fmla="*/ 6321852 w 12192000"/>
              <a:gd name="connsiteY8675" fmla="*/ 5777142 h 6858000"/>
              <a:gd name="connsiteX8676" fmla="*/ 6330034 w 12192000"/>
              <a:gd name="connsiteY8676" fmla="*/ 5760777 h 6858000"/>
              <a:gd name="connsiteX8677" fmla="*/ 6330150 w 12192000"/>
              <a:gd name="connsiteY8677" fmla="*/ 5760892 h 6858000"/>
              <a:gd name="connsiteX8678" fmla="*/ 6342137 w 12192000"/>
              <a:gd name="connsiteY8678" fmla="*/ 5776911 h 6858000"/>
              <a:gd name="connsiteX8679" fmla="*/ 6342367 w 12192000"/>
              <a:gd name="connsiteY8679" fmla="*/ 5847331 h 6858000"/>
              <a:gd name="connsiteX8680" fmla="*/ 6351242 w 12192000"/>
              <a:gd name="connsiteY8680" fmla="*/ 5866578 h 6858000"/>
              <a:gd name="connsiteX8681" fmla="*/ 6386856 w 12192000"/>
              <a:gd name="connsiteY8681" fmla="*/ 5861853 h 6858000"/>
              <a:gd name="connsiteX8682" fmla="*/ 6384436 w 12192000"/>
              <a:gd name="connsiteY8682" fmla="*/ 5818748 h 6858000"/>
              <a:gd name="connsiteX8683" fmla="*/ 6384895 w 12192000"/>
              <a:gd name="connsiteY8683" fmla="*/ 5799617 h 6858000"/>
              <a:gd name="connsiteX8684" fmla="*/ 6380399 w 12192000"/>
              <a:gd name="connsiteY8684" fmla="*/ 5749713 h 6858000"/>
              <a:gd name="connsiteX8685" fmla="*/ 6285547 w 12192000"/>
              <a:gd name="connsiteY8685" fmla="*/ 5751787 h 6858000"/>
              <a:gd name="connsiteX8686" fmla="*/ 6276097 w 12192000"/>
              <a:gd name="connsiteY8686" fmla="*/ 5754323 h 6858000"/>
              <a:gd name="connsiteX8687" fmla="*/ 6274253 w 12192000"/>
              <a:gd name="connsiteY8687" fmla="*/ 5764119 h 6858000"/>
              <a:gd name="connsiteX8688" fmla="*/ 6258809 w 12192000"/>
              <a:gd name="connsiteY8688" fmla="*/ 5766309 h 6858000"/>
              <a:gd name="connsiteX8689" fmla="*/ 6241537 w 12192000"/>
              <a:gd name="connsiteY8689" fmla="*/ 5748257 h 6858000"/>
              <a:gd name="connsiteX8690" fmla="*/ 10923653 w 12192000"/>
              <a:gd name="connsiteY8690" fmla="*/ 5748214 h 6858000"/>
              <a:gd name="connsiteX8691" fmla="*/ 10899566 w 12192000"/>
              <a:gd name="connsiteY8691" fmla="*/ 5774837 h 6858000"/>
              <a:gd name="connsiteX8692" fmla="*/ 10924921 w 12192000"/>
              <a:gd name="connsiteY8692" fmla="*/ 5802728 h 6858000"/>
              <a:gd name="connsiteX8693" fmla="*/ 10925036 w 12192000"/>
              <a:gd name="connsiteY8693" fmla="*/ 5802728 h 6858000"/>
              <a:gd name="connsiteX8694" fmla="*/ 10947164 w 12192000"/>
              <a:gd name="connsiteY8694" fmla="*/ 5775989 h 6858000"/>
              <a:gd name="connsiteX8695" fmla="*/ 10923653 w 12192000"/>
              <a:gd name="connsiteY8695" fmla="*/ 5748214 h 6858000"/>
              <a:gd name="connsiteX8696" fmla="*/ 9720878 w 12192000"/>
              <a:gd name="connsiteY8696" fmla="*/ 5748214 h 6858000"/>
              <a:gd name="connsiteX8697" fmla="*/ 9694832 w 12192000"/>
              <a:gd name="connsiteY8697" fmla="*/ 5774376 h 6858000"/>
              <a:gd name="connsiteX8698" fmla="*/ 9719034 w 12192000"/>
              <a:gd name="connsiteY8698" fmla="*/ 5802383 h 6858000"/>
              <a:gd name="connsiteX8699" fmla="*/ 9742776 w 12192000"/>
              <a:gd name="connsiteY8699" fmla="*/ 5775874 h 6858000"/>
              <a:gd name="connsiteX8700" fmla="*/ 9720878 w 12192000"/>
              <a:gd name="connsiteY8700" fmla="*/ 5748214 h 6858000"/>
              <a:gd name="connsiteX8701" fmla="*/ 9652072 w 12192000"/>
              <a:gd name="connsiteY8701" fmla="*/ 5748214 h 6858000"/>
              <a:gd name="connsiteX8702" fmla="*/ 9626947 w 12192000"/>
              <a:gd name="connsiteY8702" fmla="*/ 5773685 h 6858000"/>
              <a:gd name="connsiteX8703" fmla="*/ 9651380 w 12192000"/>
              <a:gd name="connsiteY8703" fmla="*/ 5802498 h 6858000"/>
              <a:gd name="connsiteX8704" fmla="*/ 9674431 w 12192000"/>
              <a:gd name="connsiteY8704" fmla="*/ 5777257 h 6858000"/>
              <a:gd name="connsiteX8705" fmla="*/ 9652072 w 12192000"/>
              <a:gd name="connsiteY8705" fmla="*/ 5748214 h 6858000"/>
              <a:gd name="connsiteX8706" fmla="*/ 9582806 w 12192000"/>
              <a:gd name="connsiteY8706" fmla="*/ 5748214 h 6858000"/>
              <a:gd name="connsiteX8707" fmla="*/ 9560216 w 12192000"/>
              <a:gd name="connsiteY8707" fmla="*/ 5774376 h 6858000"/>
              <a:gd name="connsiteX8708" fmla="*/ 9583267 w 12192000"/>
              <a:gd name="connsiteY8708" fmla="*/ 5802844 h 6858000"/>
              <a:gd name="connsiteX8709" fmla="*/ 9583382 w 12192000"/>
              <a:gd name="connsiteY8709" fmla="*/ 5802844 h 6858000"/>
              <a:gd name="connsiteX8710" fmla="*/ 9607930 w 12192000"/>
              <a:gd name="connsiteY8710" fmla="*/ 5776566 h 6858000"/>
              <a:gd name="connsiteX8711" fmla="*/ 9582806 w 12192000"/>
              <a:gd name="connsiteY8711" fmla="*/ 5748214 h 6858000"/>
              <a:gd name="connsiteX8712" fmla="*/ 4681119 w 12192000"/>
              <a:gd name="connsiteY8712" fmla="*/ 5748214 h 6858000"/>
              <a:gd name="connsiteX8713" fmla="*/ 4662446 w 12192000"/>
              <a:gd name="connsiteY8713" fmla="*/ 5769074 h 6858000"/>
              <a:gd name="connsiteX8714" fmla="*/ 4662446 w 12192000"/>
              <a:gd name="connsiteY8714" fmla="*/ 5805379 h 6858000"/>
              <a:gd name="connsiteX8715" fmla="*/ 4662562 w 12192000"/>
              <a:gd name="connsiteY8715" fmla="*/ 5805494 h 6858000"/>
              <a:gd name="connsiteX8716" fmla="*/ 4662330 w 12192000"/>
              <a:gd name="connsiteY8716" fmla="*/ 5846986 h 6858000"/>
              <a:gd name="connsiteX8717" fmla="*/ 4687343 w 12192000"/>
              <a:gd name="connsiteY8717" fmla="*/ 5867385 h 6858000"/>
              <a:gd name="connsiteX8718" fmla="*/ 4715580 w 12192000"/>
              <a:gd name="connsiteY8718" fmla="*/ 5847562 h 6858000"/>
              <a:gd name="connsiteX8719" fmla="*/ 4714655 w 12192000"/>
              <a:gd name="connsiteY8719" fmla="*/ 5781867 h 6858000"/>
              <a:gd name="connsiteX8720" fmla="*/ 4681119 w 12192000"/>
              <a:gd name="connsiteY8720" fmla="*/ 5748214 h 6858000"/>
              <a:gd name="connsiteX8721" fmla="*/ 2551178 w 12192000"/>
              <a:gd name="connsiteY8721" fmla="*/ 5748214 h 6858000"/>
              <a:gd name="connsiteX8722" fmla="*/ 2527091 w 12192000"/>
              <a:gd name="connsiteY8722" fmla="*/ 5774837 h 6858000"/>
              <a:gd name="connsiteX8723" fmla="*/ 2552446 w 12192000"/>
              <a:gd name="connsiteY8723" fmla="*/ 5802728 h 6858000"/>
              <a:gd name="connsiteX8724" fmla="*/ 2552561 w 12192000"/>
              <a:gd name="connsiteY8724" fmla="*/ 5802728 h 6858000"/>
              <a:gd name="connsiteX8725" fmla="*/ 2574689 w 12192000"/>
              <a:gd name="connsiteY8725" fmla="*/ 5775989 h 6858000"/>
              <a:gd name="connsiteX8726" fmla="*/ 2551178 w 12192000"/>
              <a:gd name="connsiteY8726" fmla="*/ 5748214 h 6858000"/>
              <a:gd name="connsiteX8727" fmla="*/ 1348403 w 12192000"/>
              <a:gd name="connsiteY8727" fmla="*/ 5748214 h 6858000"/>
              <a:gd name="connsiteX8728" fmla="*/ 1322357 w 12192000"/>
              <a:gd name="connsiteY8728" fmla="*/ 5774376 h 6858000"/>
              <a:gd name="connsiteX8729" fmla="*/ 1346559 w 12192000"/>
              <a:gd name="connsiteY8729" fmla="*/ 5802383 h 6858000"/>
              <a:gd name="connsiteX8730" fmla="*/ 1370301 w 12192000"/>
              <a:gd name="connsiteY8730" fmla="*/ 5775874 h 6858000"/>
              <a:gd name="connsiteX8731" fmla="*/ 1348403 w 12192000"/>
              <a:gd name="connsiteY8731" fmla="*/ 5748214 h 6858000"/>
              <a:gd name="connsiteX8732" fmla="*/ 1279597 w 12192000"/>
              <a:gd name="connsiteY8732" fmla="*/ 5748214 h 6858000"/>
              <a:gd name="connsiteX8733" fmla="*/ 1254472 w 12192000"/>
              <a:gd name="connsiteY8733" fmla="*/ 5773685 h 6858000"/>
              <a:gd name="connsiteX8734" fmla="*/ 1278905 w 12192000"/>
              <a:gd name="connsiteY8734" fmla="*/ 5802498 h 6858000"/>
              <a:gd name="connsiteX8735" fmla="*/ 1301956 w 12192000"/>
              <a:gd name="connsiteY8735" fmla="*/ 5777257 h 6858000"/>
              <a:gd name="connsiteX8736" fmla="*/ 1279597 w 12192000"/>
              <a:gd name="connsiteY8736" fmla="*/ 5748214 h 6858000"/>
              <a:gd name="connsiteX8737" fmla="*/ 1210331 w 12192000"/>
              <a:gd name="connsiteY8737" fmla="*/ 5748214 h 6858000"/>
              <a:gd name="connsiteX8738" fmla="*/ 1187741 w 12192000"/>
              <a:gd name="connsiteY8738" fmla="*/ 5774376 h 6858000"/>
              <a:gd name="connsiteX8739" fmla="*/ 1210792 w 12192000"/>
              <a:gd name="connsiteY8739" fmla="*/ 5802844 h 6858000"/>
              <a:gd name="connsiteX8740" fmla="*/ 1210907 w 12192000"/>
              <a:gd name="connsiteY8740" fmla="*/ 5802844 h 6858000"/>
              <a:gd name="connsiteX8741" fmla="*/ 1235455 w 12192000"/>
              <a:gd name="connsiteY8741" fmla="*/ 5776566 h 6858000"/>
              <a:gd name="connsiteX8742" fmla="*/ 1210331 w 12192000"/>
              <a:gd name="connsiteY8742" fmla="*/ 5748214 h 6858000"/>
              <a:gd name="connsiteX8743" fmla="*/ 10991422 w 12192000"/>
              <a:gd name="connsiteY8743" fmla="*/ 5748099 h 6858000"/>
              <a:gd name="connsiteX8744" fmla="*/ 10968832 w 12192000"/>
              <a:gd name="connsiteY8744" fmla="*/ 5774952 h 6858000"/>
              <a:gd name="connsiteX8745" fmla="*/ 10991192 w 12192000"/>
              <a:gd name="connsiteY8745" fmla="*/ 5802613 h 6858000"/>
              <a:gd name="connsiteX8746" fmla="*/ 11016201 w 12192000"/>
              <a:gd name="connsiteY8746" fmla="*/ 5776911 h 6858000"/>
              <a:gd name="connsiteX8747" fmla="*/ 10991422 w 12192000"/>
              <a:gd name="connsiteY8747" fmla="*/ 5748214 h 6858000"/>
              <a:gd name="connsiteX8748" fmla="*/ 9787494 w 12192000"/>
              <a:gd name="connsiteY8748" fmla="*/ 5748099 h 6858000"/>
              <a:gd name="connsiteX8749" fmla="*/ 9762369 w 12192000"/>
              <a:gd name="connsiteY8749" fmla="*/ 5773569 h 6858000"/>
              <a:gd name="connsiteX8750" fmla="*/ 9786688 w 12192000"/>
              <a:gd name="connsiteY8750" fmla="*/ 5802383 h 6858000"/>
              <a:gd name="connsiteX8751" fmla="*/ 9809969 w 12192000"/>
              <a:gd name="connsiteY8751" fmla="*/ 5777257 h 6858000"/>
              <a:gd name="connsiteX8752" fmla="*/ 9787494 w 12192000"/>
              <a:gd name="connsiteY8752" fmla="*/ 5748099 h 6858000"/>
              <a:gd name="connsiteX8753" fmla="*/ 7167575 w 12192000"/>
              <a:gd name="connsiteY8753" fmla="*/ 5748099 h 6858000"/>
              <a:gd name="connsiteX8754" fmla="*/ 7144408 w 12192000"/>
              <a:gd name="connsiteY8754" fmla="*/ 5775644 h 6858000"/>
              <a:gd name="connsiteX8755" fmla="*/ 7168035 w 12192000"/>
              <a:gd name="connsiteY8755" fmla="*/ 5802613 h 6858000"/>
              <a:gd name="connsiteX8756" fmla="*/ 7191892 w 12192000"/>
              <a:gd name="connsiteY8756" fmla="*/ 5775068 h 6858000"/>
              <a:gd name="connsiteX8757" fmla="*/ 7167575 w 12192000"/>
              <a:gd name="connsiteY8757" fmla="*/ 5748099 h 6858000"/>
              <a:gd name="connsiteX8758" fmla="*/ 4822761 w 12192000"/>
              <a:gd name="connsiteY8758" fmla="*/ 5748099 h 6858000"/>
              <a:gd name="connsiteX8759" fmla="*/ 4797753 w 12192000"/>
              <a:gd name="connsiteY8759" fmla="*/ 5774376 h 6858000"/>
              <a:gd name="connsiteX8760" fmla="*/ 4821496 w 12192000"/>
              <a:gd name="connsiteY8760" fmla="*/ 5801807 h 6858000"/>
              <a:gd name="connsiteX8761" fmla="*/ 4845005 w 12192000"/>
              <a:gd name="connsiteY8761" fmla="*/ 5777257 h 6858000"/>
              <a:gd name="connsiteX8762" fmla="*/ 4822761 w 12192000"/>
              <a:gd name="connsiteY8762" fmla="*/ 5748099 h 6858000"/>
              <a:gd name="connsiteX8763" fmla="*/ 2618947 w 12192000"/>
              <a:gd name="connsiteY8763" fmla="*/ 5748099 h 6858000"/>
              <a:gd name="connsiteX8764" fmla="*/ 2596357 w 12192000"/>
              <a:gd name="connsiteY8764" fmla="*/ 5774952 h 6858000"/>
              <a:gd name="connsiteX8765" fmla="*/ 2618717 w 12192000"/>
              <a:gd name="connsiteY8765" fmla="*/ 5802613 h 6858000"/>
              <a:gd name="connsiteX8766" fmla="*/ 2643726 w 12192000"/>
              <a:gd name="connsiteY8766" fmla="*/ 5776911 h 6858000"/>
              <a:gd name="connsiteX8767" fmla="*/ 2618947 w 12192000"/>
              <a:gd name="connsiteY8767" fmla="*/ 5748214 h 6858000"/>
              <a:gd name="connsiteX8768" fmla="*/ 1415019 w 12192000"/>
              <a:gd name="connsiteY8768" fmla="*/ 5748099 h 6858000"/>
              <a:gd name="connsiteX8769" fmla="*/ 1389894 w 12192000"/>
              <a:gd name="connsiteY8769" fmla="*/ 5773569 h 6858000"/>
              <a:gd name="connsiteX8770" fmla="*/ 1414213 w 12192000"/>
              <a:gd name="connsiteY8770" fmla="*/ 5802383 h 6858000"/>
              <a:gd name="connsiteX8771" fmla="*/ 1437494 w 12192000"/>
              <a:gd name="connsiteY8771" fmla="*/ 5777257 h 6858000"/>
              <a:gd name="connsiteX8772" fmla="*/ 1415019 w 12192000"/>
              <a:gd name="connsiteY8772" fmla="*/ 5748099 h 6858000"/>
              <a:gd name="connsiteX8773" fmla="*/ 6032683 w 12192000"/>
              <a:gd name="connsiteY8773" fmla="*/ 5747984 h 6858000"/>
              <a:gd name="connsiteX8774" fmla="*/ 6002487 w 12192000"/>
              <a:gd name="connsiteY8774" fmla="*/ 5773108 h 6858000"/>
              <a:gd name="connsiteX8775" fmla="*/ 6028995 w 12192000"/>
              <a:gd name="connsiteY8775" fmla="*/ 5801807 h 6858000"/>
              <a:gd name="connsiteX8776" fmla="*/ 6055272 w 12192000"/>
              <a:gd name="connsiteY8776" fmla="*/ 5777142 h 6858000"/>
              <a:gd name="connsiteX8777" fmla="*/ 6032683 w 12192000"/>
              <a:gd name="connsiteY8777" fmla="*/ 5747984 h 6858000"/>
              <a:gd name="connsiteX8778" fmla="*/ 8834356 w 12192000"/>
              <a:gd name="connsiteY8778" fmla="*/ 5747869 h 6858000"/>
              <a:gd name="connsiteX8779" fmla="*/ 8820180 w 12192000"/>
              <a:gd name="connsiteY8779" fmla="*/ 5774030 h 6858000"/>
              <a:gd name="connsiteX8780" fmla="*/ 8834010 w 12192000"/>
              <a:gd name="connsiteY8780" fmla="*/ 5800308 h 6858000"/>
              <a:gd name="connsiteX8781" fmla="*/ 8919874 w 12192000"/>
              <a:gd name="connsiteY8781" fmla="*/ 5800308 h 6858000"/>
              <a:gd name="connsiteX8782" fmla="*/ 8929353 w 12192000"/>
              <a:gd name="connsiteY8782" fmla="*/ 5798580 h 6858000"/>
              <a:gd name="connsiteX8783" fmla="*/ 8934851 w 12192000"/>
              <a:gd name="connsiteY8783" fmla="*/ 5789944 h 6858000"/>
              <a:gd name="connsiteX8784" fmla="*/ 8934856 w 12192000"/>
              <a:gd name="connsiteY8784" fmla="*/ 5790051 h 6858000"/>
              <a:gd name="connsiteX8785" fmla="*/ 8934856 w 12192000"/>
              <a:gd name="connsiteY8785" fmla="*/ 5789936 h 6858000"/>
              <a:gd name="connsiteX8786" fmla="*/ 8934851 w 12192000"/>
              <a:gd name="connsiteY8786" fmla="*/ 5789944 h 6858000"/>
              <a:gd name="connsiteX8787" fmla="*/ 8933300 w 12192000"/>
              <a:gd name="connsiteY8787" fmla="*/ 5757074 h 6858000"/>
              <a:gd name="connsiteX8788" fmla="*/ 8902010 w 12192000"/>
              <a:gd name="connsiteY8788" fmla="*/ 5747869 h 6858000"/>
              <a:gd name="connsiteX8789" fmla="*/ 8878613 w 12192000"/>
              <a:gd name="connsiteY8789" fmla="*/ 5747869 h 6858000"/>
              <a:gd name="connsiteX8790" fmla="*/ 8834356 w 12192000"/>
              <a:gd name="connsiteY8790" fmla="*/ 5747869 h 6858000"/>
              <a:gd name="connsiteX8791" fmla="*/ 6161651 w 12192000"/>
              <a:gd name="connsiteY8791" fmla="*/ 5747869 h 6858000"/>
              <a:gd name="connsiteX8792" fmla="*/ 6138945 w 12192000"/>
              <a:gd name="connsiteY8792" fmla="*/ 5772878 h 6858000"/>
              <a:gd name="connsiteX8793" fmla="*/ 6159463 w 12192000"/>
              <a:gd name="connsiteY8793" fmla="*/ 5802152 h 6858000"/>
              <a:gd name="connsiteX8794" fmla="*/ 6187007 w 12192000"/>
              <a:gd name="connsiteY8794" fmla="*/ 5776105 h 6858000"/>
              <a:gd name="connsiteX8795" fmla="*/ 6161767 w 12192000"/>
              <a:gd name="connsiteY8795" fmla="*/ 5747869 h 6858000"/>
              <a:gd name="connsiteX8796" fmla="*/ 6097568 w 12192000"/>
              <a:gd name="connsiteY8796" fmla="*/ 5747869 h 6858000"/>
              <a:gd name="connsiteX8797" fmla="*/ 6070486 w 12192000"/>
              <a:gd name="connsiteY8797" fmla="*/ 5774492 h 6858000"/>
              <a:gd name="connsiteX8798" fmla="*/ 6070600 w 12192000"/>
              <a:gd name="connsiteY8798" fmla="*/ 5774492 h 6858000"/>
              <a:gd name="connsiteX8799" fmla="*/ 6098260 w 12192000"/>
              <a:gd name="connsiteY8799" fmla="*/ 5800308 h 6858000"/>
              <a:gd name="connsiteX8800" fmla="*/ 6123848 w 12192000"/>
              <a:gd name="connsiteY8800" fmla="*/ 5775068 h 6858000"/>
              <a:gd name="connsiteX8801" fmla="*/ 6097568 w 12192000"/>
              <a:gd name="connsiteY8801" fmla="*/ 5747869 h 6858000"/>
              <a:gd name="connsiteX8802" fmla="*/ 4888227 w 12192000"/>
              <a:gd name="connsiteY8802" fmla="*/ 5747869 h 6858000"/>
              <a:gd name="connsiteX8803" fmla="*/ 4866675 w 12192000"/>
              <a:gd name="connsiteY8803" fmla="*/ 5776335 h 6858000"/>
              <a:gd name="connsiteX8804" fmla="*/ 4887879 w 12192000"/>
              <a:gd name="connsiteY8804" fmla="*/ 5802152 h 6858000"/>
              <a:gd name="connsiteX8805" fmla="*/ 4887879 w 12192000"/>
              <a:gd name="connsiteY8805" fmla="*/ 5802268 h 6858000"/>
              <a:gd name="connsiteX8806" fmla="*/ 4914159 w 12192000"/>
              <a:gd name="connsiteY8806" fmla="*/ 5775298 h 6858000"/>
              <a:gd name="connsiteX8807" fmla="*/ 4888227 w 12192000"/>
              <a:gd name="connsiteY8807" fmla="*/ 5747869 h 6858000"/>
              <a:gd name="connsiteX8808" fmla="*/ 461881 w 12192000"/>
              <a:gd name="connsiteY8808" fmla="*/ 5747869 h 6858000"/>
              <a:gd name="connsiteX8809" fmla="*/ 447705 w 12192000"/>
              <a:gd name="connsiteY8809" fmla="*/ 5774030 h 6858000"/>
              <a:gd name="connsiteX8810" fmla="*/ 461535 w 12192000"/>
              <a:gd name="connsiteY8810" fmla="*/ 5800308 h 6858000"/>
              <a:gd name="connsiteX8811" fmla="*/ 547399 w 12192000"/>
              <a:gd name="connsiteY8811" fmla="*/ 5800308 h 6858000"/>
              <a:gd name="connsiteX8812" fmla="*/ 556878 w 12192000"/>
              <a:gd name="connsiteY8812" fmla="*/ 5798580 h 6858000"/>
              <a:gd name="connsiteX8813" fmla="*/ 562376 w 12192000"/>
              <a:gd name="connsiteY8813" fmla="*/ 5789944 h 6858000"/>
              <a:gd name="connsiteX8814" fmla="*/ 562381 w 12192000"/>
              <a:gd name="connsiteY8814" fmla="*/ 5790051 h 6858000"/>
              <a:gd name="connsiteX8815" fmla="*/ 562381 w 12192000"/>
              <a:gd name="connsiteY8815" fmla="*/ 5789936 h 6858000"/>
              <a:gd name="connsiteX8816" fmla="*/ 562376 w 12192000"/>
              <a:gd name="connsiteY8816" fmla="*/ 5789944 h 6858000"/>
              <a:gd name="connsiteX8817" fmla="*/ 560825 w 12192000"/>
              <a:gd name="connsiteY8817" fmla="*/ 5757074 h 6858000"/>
              <a:gd name="connsiteX8818" fmla="*/ 529535 w 12192000"/>
              <a:gd name="connsiteY8818" fmla="*/ 5747869 h 6858000"/>
              <a:gd name="connsiteX8819" fmla="*/ 506138 w 12192000"/>
              <a:gd name="connsiteY8819" fmla="*/ 5747869 h 6858000"/>
              <a:gd name="connsiteX8820" fmla="*/ 461881 w 12192000"/>
              <a:gd name="connsiteY8820" fmla="*/ 5747869 h 6858000"/>
              <a:gd name="connsiteX8821" fmla="*/ 11056784 w 12192000"/>
              <a:gd name="connsiteY8821" fmla="*/ 5747551 h 6858000"/>
              <a:gd name="connsiteX8822" fmla="*/ 11040520 w 12192000"/>
              <a:gd name="connsiteY8822" fmla="*/ 5752478 h 6858000"/>
              <a:gd name="connsiteX8823" fmla="*/ 11036946 w 12192000"/>
              <a:gd name="connsiteY8823" fmla="*/ 5792356 h 6858000"/>
              <a:gd name="connsiteX8824" fmla="*/ 11063339 w 12192000"/>
              <a:gd name="connsiteY8824" fmla="*/ 5801691 h 6858000"/>
              <a:gd name="connsiteX8825" fmla="*/ 11073712 w 12192000"/>
              <a:gd name="connsiteY8825" fmla="*/ 5802037 h 6858000"/>
              <a:gd name="connsiteX8826" fmla="*/ 11082472 w 12192000"/>
              <a:gd name="connsiteY8826" fmla="*/ 5809644 h 6858000"/>
              <a:gd name="connsiteX8827" fmla="*/ 11073942 w 12192000"/>
              <a:gd name="connsiteY8827" fmla="*/ 5816674 h 6858000"/>
              <a:gd name="connsiteX8828" fmla="*/ 11058268 w 12192000"/>
              <a:gd name="connsiteY8828" fmla="*/ 5816674 h 6858000"/>
              <a:gd name="connsiteX8829" fmla="*/ 11035218 w 12192000"/>
              <a:gd name="connsiteY8829" fmla="*/ 5840416 h 6858000"/>
              <a:gd name="connsiteX8830" fmla="*/ 11059075 w 12192000"/>
              <a:gd name="connsiteY8830" fmla="*/ 5868076 h 6858000"/>
              <a:gd name="connsiteX8831" fmla="*/ 11126844 w 12192000"/>
              <a:gd name="connsiteY8831" fmla="*/ 5868307 h 6858000"/>
              <a:gd name="connsiteX8832" fmla="*/ 11151623 w 12192000"/>
              <a:gd name="connsiteY8832" fmla="*/ 5842260 h 6858000"/>
              <a:gd name="connsiteX8833" fmla="*/ 11151738 w 12192000"/>
              <a:gd name="connsiteY8833" fmla="*/ 5842030 h 6858000"/>
              <a:gd name="connsiteX8834" fmla="*/ 11151507 w 12192000"/>
              <a:gd name="connsiteY8834" fmla="*/ 5776911 h 6858000"/>
              <a:gd name="connsiteX8835" fmla="*/ 11161190 w 12192000"/>
              <a:gd name="connsiteY8835" fmla="*/ 5761468 h 6858000"/>
              <a:gd name="connsiteX8836" fmla="*/ 11171332 w 12192000"/>
              <a:gd name="connsiteY8836" fmla="*/ 5776451 h 6858000"/>
              <a:gd name="connsiteX8837" fmla="*/ 11171446 w 12192000"/>
              <a:gd name="connsiteY8837" fmla="*/ 5846870 h 6858000"/>
              <a:gd name="connsiteX8838" fmla="*/ 11182511 w 12192000"/>
              <a:gd name="connsiteY8838" fmla="*/ 5866578 h 6858000"/>
              <a:gd name="connsiteX8839" fmla="*/ 11217778 w 12192000"/>
              <a:gd name="connsiteY8839" fmla="*/ 5858511 h 6858000"/>
              <a:gd name="connsiteX8840" fmla="*/ 11206598 w 12192000"/>
              <a:gd name="connsiteY8840" fmla="*/ 5814369 h 6858000"/>
              <a:gd name="connsiteX8841" fmla="*/ 11206828 w 12192000"/>
              <a:gd name="connsiteY8841" fmla="*/ 5805610 h 6858000"/>
              <a:gd name="connsiteX8842" fmla="*/ 11217432 w 12192000"/>
              <a:gd name="connsiteY8842" fmla="*/ 5754438 h 6858000"/>
              <a:gd name="connsiteX8843" fmla="*/ 11110708 w 12192000"/>
              <a:gd name="connsiteY8843" fmla="*/ 5749713 h 6858000"/>
              <a:gd name="connsiteX8844" fmla="*/ 11103447 w 12192000"/>
              <a:gd name="connsiteY8844" fmla="*/ 5759048 h 6858000"/>
              <a:gd name="connsiteX8845" fmla="*/ 11083279 w 12192000"/>
              <a:gd name="connsiteY8845" fmla="*/ 5758126 h 6858000"/>
              <a:gd name="connsiteX8846" fmla="*/ 11075556 w 12192000"/>
              <a:gd name="connsiteY8846" fmla="*/ 5749367 h 6858000"/>
              <a:gd name="connsiteX8847" fmla="*/ 11056784 w 12192000"/>
              <a:gd name="connsiteY8847" fmla="*/ 5747551 h 6858000"/>
              <a:gd name="connsiteX8848" fmla="*/ 2684309 w 12192000"/>
              <a:gd name="connsiteY8848" fmla="*/ 5747551 h 6858000"/>
              <a:gd name="connsiteX8849" fmla="*/ 2668045 w 12192000"/>
              <a:gd name="connsiteY8849" fmla="*/ 5752478 h 6858000"/>
              <a:gd name="connsiteX8850" fmla="*/ 2664471 w 12192000"/>
              <a:gd name="connsiteY8850" fmla="*/ 5792356 h 6858000"/>
              <a:gd name="connsiteX8851" fmla="*/ 2690864 w 12192000"/>
              <a:gd name="connsiteY8851" fmla="*/ 5801691 h 6858000"/>
              <a:gd name="connsiteX8852" fmla="*/ 2701237 w 12192000"/>
              <a:gd name="connsiteY8852" fmla="*/ 5802037 h 6858000"/>
              <a:gd name="connsiteX8853" fmla="*/ 2709997 w 12192000"/>
              <a:gd name="connsiteY8853" fmla="*/ 5809644 h 6858000"/>
              <a:gd name="connsiteX8854" fmla="*/ 2701467 w 12192000"/>
              <a:gd name="connsiteY8854" fmla="*/ 5816674 h 6858000"/>
              <a:gd name="connsiteX8855" fmla="*/ 2685793 w 12192000"/>
              <a:gd name="connsiteY8855" fmla="*/ 5816674 h 6858000"/>
              <a:gd name="connsiteX8856" fmla="*/ 2662743 w 12192000"/>
              <a:gd name="connsiteY8856" fmla="*/ 5840416 h 6858000"/>
              <a:gd name="connsiteX8857" fmla="*/ 2686600 w 12192000"/>
              <a:gd name="connsiteY8857" fmla="*/ 5868076 h 6858000"/>
              <a:gd name="connsiteX8858" fmla="*/ 2754369 w 12192000"/>
              <a:gd name="connsiteY8858" fmla="*/ 5868307 h 6858000"/>
              <a:gd name="connsiteX8859" fmla="*/ 2779148 w 12192000"/>
              <a:gd name="connsiteY8859" fmla="*/ 5842260 h 6858000"/>
              <a:gd name="connsiteX8860" fmla="*/ 2779263 w 12192000"/>
              <a:gd name="connsiteY8860" fmla="*/ 5842030 h 6858000"/>
              <a:gd name="connsiteX8861" fmla="*/ 2779032 w 12192000"/>
              <a:gd name="connsiteY8861" fmla="*/ 5776911 h 6858000"/>
              <a:gd name="connsiteX8862" fmla="*/ 2788715 w 12192000"/>
              <a:gd name="connsiteY8862" fmla="*/ 5761468 h 6858000"/>
              <a:gd name="connsiteX8863" fmla="*/ 2798857 w 12192000"/>
              <a:gd name="connsiteY8863" fmla="*/ 5776451 h 6858000"/>
              <a:gd name="connsiteX8864" fmla="*/ 2798971 w 12192000"/>
              <a:gd name="connsiteY8864" fmla="*/ 5846870 h 6858000"/>
              <a:gd name="connsiteX8865" fmla="*/ 2810036 w 12192000"/>
              <a:gd name="connsiteY8865" fmla="*/ 5866578 h 6858000"/>
              <a:gd name="connsiteX8866" fmla="*/ 2845303 w 12192000"/>
              <a:gd name="connsiteY8866" fmla="*/ 5858511 h 6858000"/>
              <a:gd name="connsiteX8867" fmla="*/ 2834123 w 12192000"/>
              <a:gd name="connsiteY8867" fmla="*/ 5814369 h 6858000"/>
              <a:gd name="connsiteX8868" fmla="*/ 2834353 w 12192000"/>
              <a:gd name="connsiteY8868" fmla="*/ 5805610 h 6858000"/>
              <a:gd name="connsiteX8869" fmla="*/ 2844957 w 12192000"/>
              <a:gd name="connsiteY8869" fmla="*/ 5754438 h 6858000"/>
              <a:gd name="connsiteX8870" fmla="*/ 2738233 w 12192000"/>
              <a:gd name="connsiteY8870" fmla="*/ 5749713 h 6858000"/>
              <a:gd name="connsiteX8871" fmla="*/ 2730972 w 12192000"/>
              <a:gd name="connsiteY8871" fmla="*/ 5759048 h 6858000"/>
              <a:gd name="connsiteX8872" fmla="*/ 2710804 w 12192000"/>
              <a:gd name="connsiteY8872" fmla="*/ 5758126 h 6858000"/>
              <a:gd name="connsiteX8873" fmla="*/ 2703081 w 12192000"/>
              <a:gd name="connsiteY8873" fmla="*/ 5749367 h 6858000"/>
              <a:gd name="connsiteX8874" fmla="*/ 2684309 w 12192000"/>
              <a:gd name="connsiteY8874" fmla="*/ 5747551 h 6858000"/>
              <a:gd name="connsiteX8875" fmla="*/ 4960145 w 12192000"/>
              <a:gd name="connsiteY8875" fmla="*/ 5747523 h 6858000"/>
              <a:gd name="connsiteX8876" fmla="*/ 4960145 w 12192000"/>
              <a:gd name="connsiteY8876" fmla="*/ 5747638 h 6858000"/>
              <a:gd name="connsiteX8877" fmla="*/ 4932252 w 12192000"/>
              <a:gd name="connsiteY8877" fmla="*/ 5776105 h 6858000"/>
              <a:gd name="connsiteX8878" fmla="*/ 4959336 w 12192000"/>
              <a:gd name="connsiteY8878" fmla="*/ 5802728 h 6858000"/>
              <a:gd name="connsiteX8879" fmla="*/ 4981005 w 12192000"/>
              <a:gd name="connsiteY8879" fmla="*/ 5775874 h 6858000"/>
              <a:gd name="connsiteX8880" fmla="*/ 4960145 w 12192000"/>
              <a:gd name="connsiteY8880" fmla="*/ 5747523 h 6858000"/>
              <a:gd name="connsiteX8881" fmla="*/ 4752688 w 12192000"/>
              <a:gd name="connsiteY8881" fmla="*/ 5747523 h 6858000"/>
              <a:gd name="connsiteX8882" fmla="*/ 4730331 w 12192000"/>
              <a:gd name="connsiteY8882" fmla="*/ 5774722 h 6858000"/>
              <a:gd name="connsiteX8883" fmla="*/ 4752228 w 12192000"/>
              <a:gd name="connsiteY8883" fmla="*/ 5802268 h 6858000"/>
              <a:gd name="connsiteX8884" fmla="*/ 4777469 w 12192000"/>
              <a:gd name="connsiteY8884" fmla="*/ 5775183 h 6858000"/>
              <a:gd name="connsiteX8885" fmla="*/ 4752688 w 12192000"/>
              <a:gd name="connsiteY8885" fmla="*/ 5747523 h 6858000"/>
              <a:gd name="connsiteX8886" fmla="*/ 4212096 w 12192000"/>
              <a:gd name="connsiteY8886" fmla="*/ 5747494 h 6858000"/>
              <a:gd name="connsiteX8887" fmla="*/ 4191639 w 12192000"/>
              <a:gd name="connsiteY8887" fmla="*/ 5765156 h 6858000"/>
              <a:gd name="connsiteX8888" fmla="*/ 4178847 w 12192000"/>
              <a:gd name="connsiteY8888" fmla="*/ 5765848 h 6858000"/>
              <a:gd name="connsiteX8889" fmla="*/ 4134128 w 12192000"/>
              <a:gd name="connsiteY8889" fmla="*/ 5752478 h 6858000"/>
              <a:gd name="connsiteX8890" fmla="*/ 4125600 w 12192000"/>
              <a:gd name="connsiteY8890" fmla="*/ 5782906 h 6858000"/>
              <a:gd name="connsiteX8891" fmla="*/ 4145885 w 12192000"/>
              <a:gd name="connsiteY8891" fmla="*/ 5803535 h 6858000"/>
              <a:gd name="connsiteX8892" fmla="*/ 4182303 w 12192000"/>
              <a:gd name="connsiteY8892" fmla="*/ 5803190 h 6858000"/>
              <a:gd name="connsiteX8893" fmla="*/ 4223910 w 12192000"/>
              <a:gd name="connsiteY8893" fmla="*/ 5803190 h 6858000"/>
              <a:gd name="connsiteX8894" fmla="*/ 4238892 w 12192000"/>
              <a:gd name="connsiteY8894" fmla="*/ 5796850 h 6858000"/>
              <a:gd name="connsiteX8895" fmla="*/ 4238892 w 12192000"/>
              <a:gd name="connsiteY8895" fmla="*/ 5796736 h 6858000"/>
              <a:gd name="connsiteX8896" fmla="*/ 4234285 w 12192000"/>
              <a:gd name="connsiteY8896" fmla="*/ 5753516 h 6858000"/>
              <a:gd name="connsiteX8897" fmla="*/ 4212096 w 12192000"/>
              <a:gd name="connsiteY8897" fmla="*/ 5747494 h 6858000"/>
              <a:gd name="connsiteX8898" fmla="*/ 7372839 w 12192000"/>
              <a:gd name="connsiteY8898" fmla="*/ 5747407 h 6858000"/>
              <a:gd name="connsiteX8899" fmla="*/ 7350481 w 12192000"/>
              <a:gd name="connsiteY8899" fmla="*/ 5774837 h 6858000"/>
              <a:gd name="connsiteX8900" fmla="*/ 7350481 w 12192000"/>
              <a:gd name="connsiteY8900" fmla="*/ 5774952 h 6858000"/>
              <a:gd name="connsiteX8901" fmla="*/ 7373300 w 12192000"/>
              <a:gd name="connsiteY8901" fmla="*/ 5801921 h 6858000"/>
              <a:gd name="connsiteX8902" fmla="*/ 7397850 w 12192000"/>
              <a:gd name="connsiteY8902" fmla="*/ 5775874 h 6858000"/>
              <a:gd name="connsiteX8903" fmla="*/ 7372839 w 12192000"/>
              <a:gd name="connsiteY8903" fmla="*/ 5747407 h 6858000"/>
              <a:gd name="connsiteX8904" fmla="*/ 7235344 w 12192000"/>
              <a:gd name="connsiteY8904" fmla="*/ 5747407 h 6858000"/>
              <a:gd name="connsiteX8905" fmla="*/ 7213791 w 12192000"/>
              <a:gd name="connsiteY8905" fmla="*/ 5775183 h 6858000"/>
              <a:gd name="connsiteX8906" fmla="*/ 7236495 w 12192000"/>
              <a:gd name="connsiteY8906" fmla="*/ 5801921 h 6858000"/>
              <a:gd name="connsiteX8907" fmla="*/ 7261160 w 12192000"/>
              <a:gd name="connsiteY8907" fmla="*/ 5773915 h 6858000"/>
              <a:gd name="connsiteX8908" fmla="*/ 7235344 w 12192000"/>
              <a:gd name="connsiteY8908" fmla="*/ 5747407 h 6858000"/>
              <a:gd name="connsiteX8909" fmla="*/ 5965490 w 12192000"/>
              <a:gd name="connsiteY8909" fmla="*/ 5747407 h 6858000"/>
              <a:gd name="connsiteX8910" fmla="*/ 5940712 w 12192000"/>
              <a:gd name="connsiteY8910" fmla="*/ 5773799 h 6858000"/>
              <a:gd name="connsiteX8911" fmla="*/ 5942483 w 12192000"/>
              <a:gd name="connsiteY8911" fmla="*/ 5795078 h 6858000"/>
              <a:gd name="connsiteX8912" fmla="*/ 5963820 w 12192000"/>
              <a:gd name="connsiteY8912" fmla="*/ 5802593 h 6858000"/>
              <a:gd name="connsiteX8913" fmla="*/ 5963762 w 12192000"/>
              <a:gd name="connsiteY8913" fmla="*/ 5802613 h 6858000"/>
              <a:gd name="connsiteX8914" fmla="*/ 5963878 w 12192000"/>
              <a:gd name="connsiteY8914" fmla="*/ 5802613 h 6858000"/>
              <a:gd name="connsiteX8915" fmla="*/ 5963820 w 12192000"/>
              <a:gd name="connsiteY8915" fmla="*/ 5802593 h 6858000"/>
              <a:gd name="connsiteX8916" fmla="*/ 5984940 w 12192000"/>
              <a:gd name="connsiteY8916" fmla="*/ 5795382 h 6858000"/>
              <a:gd name="connsiteX8917" fmla="*/ 5989003 w 12192000"/>
              <a:gd name="connsiteY8917" fmla="*/ 5774492 h 6858000"/>
              <a:gd name="connsiteX8918" fmla="*/ 5965490 w 12192000"/>
              <a:gd name="connsiteY8918" fmla="*/ 5747407 h 6858000"/>
              <a:gd name="connsiteX8919" fmla="*/ 5221306 w 12192000"/>
              <a:gd name="connsiteY8919" fmla="*/ 5747177 h 6858000"/>
              <a:gd name="connsiteX8920" fmla="*/ 5199638 w 12192000"/>
              <a:gd name="connsiteY8920" fmla="*/ 5769881 h 6858000"/>
              <a:gd name="connsiteX8921" fmla="*/ 5229142 w 12192000"/>
              <a:gd name="connsiteY8921" fmla="*/ 5800193 h 6858000"/>
              <a:gd name="connsiteX8922" fmla="*/ 5257727 w 12192000"/>
              <a:gd name="connsiteY8922" fmla="*/ 5799962 h 6858000"/>
              <a:gd name="connsiteX8923" fmla="*/ 5299332 w 12192000"/>
              <a:gd name="connsiteY8923" fmla="*/ 5799962 h 6858000"/>
              <a:gd name="connsiteX8924" fmla="*/ 5314776 w 12192000"/>
              <a:gd name="connsiteY8924" fmla="*/ 5774952 h 6858000"/>
              <a:gd name="connsiteX8925" fmla="*/ 5314660 w 12192000"/>
              <a:gd name="connsiteY8925" fmla="*/ 5775068 h 6858000"/>
              <a:gd name="connsiteX8926" fmla="*/ 5299216 w 12192000"/>
              <a:gd name="connsiteY8926" fmla="*/ 5747523 h 6858000"/>
              <a:gd name="connsiteX8927" fmla="*/ 5221306 w 12192000"/>
              <a:gd name="connsiteY8927" fmla="*/ 5747177 h 6858000"/>
              <a:gd name="connsiteX8928" fmla="*/ 7922856 w 12192000"/>
              <a:gd name="connsiteY8928" fmla="*/ 5747069 h 6858000"/>
              <a:gd name="connsiteX8929" fmla="*/ 7908302 w 12192000"/>
              <a:gd name="connsiteY8929" fmla="*/ 5747407 h 6858000"/>
              <a:gd name="connsiteX8930" fmla="*/ 7879144 w 12192000"/>
              <a:gd name="connsiteY8930" fmla="*/ 5770112 h 6858000"/>
              <a:gd name="connsiteX8931" fmla="*/ 7901041 w 12192000"/>
              <a:gd name="connsiteY8931" fmla="*/ 5800078 h 6858000"/>
              <a:gd name="connsiteX8932" fmla="*/ 7932160 w 12192000"/>
              <a:gd name="connsiteY8932" fmla="*/ 5776566 h 6858000"/>
              <a:gd name="connsiteX8933" fmla="*/ 7922856 w 12192000"/>
              <a:gd name="connsiteY8933" fmla="*/ 5747069 h 6858000"/>
              <a:gd name="connsiteX8934" fmla="*/ 10320537 w 12192000"/>
              <a:gd name="connsiteY8934" fmla="*/ 5746947 h 6858000"/>
              <a:gd name="connsiteX8935" fmla="*/ 10293568 w 12192000"/>
              <a:gd name="connsiteY8935" fmla="*/ 5772993 h 6858000"/>
              <a:gd name="connsiteX8936" fmla="*/ 10321459 w 12192000"/>
              <a:gd name="connsiteY8936" fmla="*/ 5799271 h 6858000"/>
              <a:gd name="connsiteX8937" fmla="*/ 10321459 w 12192000"/>
              <a:gd name="connsiteY8937" fmla="*/ 5799156 h 6858000"/>
              <a:gd name="connsiteX8938" fmla="*/ 10347161 w 12192000"/>
              <a:gd name="connsiteY8938" fmla="*/ 5773223 h 6858000"/>
              <a:gd name="connsiteX8939" fmla="*/ 10320537 w 12192000"/>
              <a:gd name="connsiteY8939" fmla="*/ 5746947 h 6858000"/>
              <a:gd name="connsiteX8940" fmla="*/ 1948062 w 12192000"/>
              <a:gd name="connsiteY8940" fmla="*/ 5746947 h 6858000"/>
              <a:gd name="connsiteX8941" fmla="*/ 1921093 w 12192000"/>
              <a:gd name="connsiteY8941" fmla="*/ 5772993 h 6858000"/>
              <a:gd name="connsiteX8942" fmla="*/ 1948984 w 12192000"/>
              <a:gd name="connsiteY8942" fmla="*/ 5799271 h 6858000"/>
              <a:gd name="connsiteX8943" fmla="*/ 1948984 w 12192000"/>
              <a:gd name="connsiteY8943" fmla="*/ 5799156 h 6858000"/>
              <a:gd name="connsiteX8944" fmla="*/ 1974686 w 12192000"/>
              <a:gd name="connsiteY8944" fmla="*/ 5773223 h 6858000"/>
              <a:gd name="connsiteX8945" fmla="*/ 1948062 w 12192000"/>
              <a:gd name="connsiteY8945" fmla="*/ 5746947 h 6858000"/>
              <a:gd name="connsiteX8946" fmla="*/ 8648339 w 12192000"/>
              <a:gd name="connsiteY8946" fmla="*/ 5746918 h 6858000"/>
              <a:gd name="connsiteX8947" fmla="*/ 8628860 w 12192000"/>
              <a:gd name="connsiteY8947" fmla="*/ 5751096 h 6858000"/>
              <a:gd name="connsiteX8948" fmla="*/ 8622060 w 12192000"/>
              <a:gd name="connsiteY8948" fmla="*/ 5790858 h 6858000"/>
              <a:gd name="connsiteX8949" fmla="*/ 8643612 w 12192000"/>
              <a:gd name="connsiteY8949" fmla="*/ 5801576 h 6858000"/>
              <a:gd name="connsiteX8950" fmla="*/ 8665972 w 12192000"/>
              <a:gd name="connsiteY8950" fmla="*/ 5810565 h 6858000"/>
              <a:gd name="connsiteX8951" fmla="*/ 8644190 w 12192000"/>
              <a:gd name="connsiteY8951" fmla="*/ 5816904 h 6858000"/>
              <a:gd name="connsiteX8952" fmla="*/ 8636468 w 12192000"/>
              <a:gd name="connsiteY8952" fmla="*/ 5816904 h 6858000"/>
              <a:gd name="connsiteX8953" fmla="*/ 8621600 w 12192000"/>
              <a:gd name="connsiteY8953" fmla="*/ 5841569 h 6858000"/>
              <a:gd name="connsiteX8954" fmla="*/ 8637850 w 12192000"/>
              <a:gd name="connsiteY8954" fmla="*/ 5866694 h 6858000"/>
              <a:gd name="connsiteX8955" fmla="*/ 8717952 w 12192000"/>
              <a:gd name="connsiteY8955" fmla="*/ 5866117 h 6858000"/>
              <a:gd name="connsiteX8956" fmla="*/ 8736276 w 12192000"/>
              <a:gd name="connsiteY8956" fmla="*/ 5846525 h 6858000"/>
              <a:gd name="connsiteX8957" fmla="*/ 8736736 w 12192000"/>
              <a:gd name="connsiteY8957" fmla="*/ 5760777 h 6858000"/>
              <a:gd name="connsiteX8958" fmla="*/ 8757021 w 12192000"/>
              <a:gd name="connsiteY8958" fmla="*/ 5777603 h 6858000"/>
              <a:gd name="connsiteX8959" fmla="*/ 8757136 w 12192000"/>
              <a:gd name="connsiteY8959" fmla="*/ 5777603 h 6858000"/>
              <a:gd name="connsiteX8960" fmla="*/ 8757021 w 12192000"/>
              <a:gd name="connsiteY8960" fmla="*/ 5847792 h 6858000"/>
              <a:gd name="connsiteX8961" fmla="*/ 8762670 w 12192000"/>
              <a:gd name="connsiteY8961" fmla="*/ 5865887 h 6858000"/>
              <a:gd name="connsiteX8962" fmla="*/ 8800817 w 12192000"/>
              <a:gd name="connsiteY8962" fmla="*/ 5860816 h 6858000"/>
              <a:gd name="connsiteX8963" fmla="*/ 8797821 w 12192000"/>
              <a:gd name="connsiteY8963" fmla="*/ 5818633 h 6858000"/>
              <a:gd name="connsiteX8964" fmla="*/ 8798051 w 12192000"/>
              <a:gd name="connsiteY8964" fmla="*/ 5799847 h 6858000"/>
              <a:gd name="connsiteX8965" fmla="*/ 8803007 w 12192000"/>
              <a:gd name="connsiteY8965" fmla="*/ 5758241 h 6858000"/>
              <a:gd name="connsiteX8966" fmla="*/ 8776960 w 12192000"/>
              <a:gd name="connsiteY8966" fmla="*/ 5749136 h 6858000"/>
              <a:gd name="connsiteX8967" fmla="*/ 8709307 w 12192000"/>
              <a:gd name="connsiteY8967" fmla="*/ 5748560 h 6858000"/>
              <a:gd name="connsiteX8968" fmla="*/ 8687525 w 12192000"/>
              <a:gd name="connsiteY8968" fmla="*/ 5764349 h 6858000"/>
              <a:gd name="connsiteX8969" fmla="*/ 8666780 w 12192000"/>
              <a:gd name="connsiteY8969" fmla="*/ 5756743 h 6858000"/>
              <a:gd name="connsiteX8970" fmla="*/ 8648339 w 12192000"/>
              <a:gd name="connsiteY8970" fmla="*/ 5746918 h 6858000"/>
              <a:gd name="connsiteX8971" fmla="*/ 275864 w 12192000"/>
              <a:gd name="connsiteY8971" fmla="*/ 5746918 h 6858000"/>
              <a:gd name="connsiteX8972" fmla="*/ 256385 w 12192000"/>
              <a:gd name="connsiteY8972" fmla="*/ 5751096 h 6858000"/>
              <a:gd name="connsiteX8973" fmla="*/ 249585 w 12192000"/>
              <a:gd name="connsiteY8973" fmla="*/ 5790858 h 6858000"/>
              <a:gd name="connsiteX8974" fmla="*/ 271137 w 12192000"/>
              <a:gd name="connsiteY8974" fmla="*/ 5801576 h 6858000"/>
              <a:gd name="connsiteX8975" fmla="*/ 293497 w 12192000"/>
              <a:gd name="connsiteY8975" fmla="*/ 5810565 h 6858000"/>
              <a:gd name="connsiteX8976" fmla="*/ 271715 w 12192000"/>
              <a:gd name="connsiteY8976" fmla="*/ 5816904 h 6858000"/>
              <a:gd name="connsiteX8977" fmla="*/ 263993 w 12192000"/>
              <a:gd name="connsiteY8977" fmla="*/ 5816904 h 6858000"/>
              <a:gd name="connsiteX8978" fmla="*/ 249125 w 12192000"/>
              <a:gd name="connsiteY8978" fmla="*/ 5841569 h 6858000"/>
              <a:gd name="connsiteX8979" fmla="*/ 265375 w 12192000"/>
              <a:gd name="connsiteY8979" fmla="*/ 5866694 h 6858000"/>
              <a:gd name="connsiteX8980" fmla="*/ 345477 w 12192000"/>
              <a:gd name="connsiteY8980" fmla="*/ 5866117 h 6858000"/>
              <a:gd name="connsiteX8981" fmla="*/ 363801 w 12192000"/>
              <a:gd name="connsiteY8981" fmla="*/ 5846525 h 6858000"/>
              <a:gd name="connsiteX8982" fmla="*/ 364261 w 12192000"/>
              <a:gd name="connsiteY8982" fmla="*/ 5760777 h 6858000"/>
              <a:gd name="connsiteX8983" fmla="*/ 384546 w 12192000"/>
              <a:gd name="connsiteY8983" fmla="*/ 5777603 h 6858000"/>
              <a:gd name="connsiteX8984" fmla="*/ 384661 w 12192000"/>
              <a:gd name="connsiteY8984" fmla="*/ 5777603 h 6858000"/>
              <a:gd name="connsiteX8985" fmla="*/ 384546 w 12192000"/>
              <a:gd name="connsiteY8985" fmla="*/ 5847792 h 6858000"/>
              <a:gd name="connsiteX8986" fmla="*/ 390195 w 12192000"/>
              <a:gd name="connsiteY8986" fmla="*/ 5865887 h 6858000"/>
              <a:gd name="connsiteX8987" fmla="*/ 428342 w 12192000"/>
              <a:gd name="connsiteY8987" fmla="*/ 5860816 h 6858000"/>
              <a:gd name="connsiteX8988" fmla="*/ 425346 w 12192000"/>
              <a:gd name="connsiteY8988" fmla="*/ 5818633 h 6858000"/>
              <a:gd name="connsiteX8989" fmla="*/ 425576 w 12192000"/>
              <a:gd name="connsiteY8989" fmla="*/ 5799847 h 6858000"/>
              <a:gd name="connsiteX8990" fmla="*/ 430532 w 12192000"/>
              <a:gd name="connsiteY8990" fmla="*/ 5758241 h 6858000"/>
              <a:gd name="connsiteX8991" fmla="*/ 404485 w 12192000"/>
              <a:gd name="connsiteY8991" fmla="*/ 5749136 h 6858000"/>
              <a:gd name="connsiteX8992" fmla="*/ 336832 w 12192000"/>
              <a:gd name="connsiteY8992" fmla="*/ 5748560 h 6858000"/>
              <a:gd name="connsiteX8993" fmla="*/ 315050 w 12192000"/>
              <a:gd name="connsiteY8993" fmla="*/ 5764349 h 6858000"/>
              <a:gd name="connsiteX8994" fmla="*/ 294305 w 12192000"/>
              <a:gd name="connsiteY8994" fmla="*/ 5756743 h 6858000"/>
              <a:gd name="connsiteX8995" fmla="*/ 275864 w 12192000"/>
              <a:gd name="connsiteY8995" fmla="*/ 5746918 h 6858000"/>
              <a:gd name="connsiteX8996" fmla="*/ 8512225 w 12192000"/>
              <a:gd name="connsiteY8996" fmla="*/ 5746831 h 6858000"/>
              <a:gd name="connsiteX8997" fmla="*/ 8485256 w 12192000"/>
              <a:gd name="connsiteY8997" fmla="*/ 5772071 h 6858000"/>
              <a:gd name="connsiteX8998" fmla="*/ 8511073 w 12192000"/>
              <a:gd name="connsiteY8998" fmla="*/ 5799732 h 6858000"/>
              <a:gd name="connsiteX8999" fmla="*/ 8538502 w 12192000"/>
              <a:gd name="connsiteY8999" fmla="*/ 5778986 h 6858000"/>
              <a:gd name="connsiteX9000" fmla="*/ 8512341 w 12192000"/>
              <a:gd name="connsiteY9000" fmla="*/ 5746831 h 6858000"/>
              <a:gd name="connsiteX9001" fmla="*/ 139750 w 12192000"/>
              <a:gd name="connsiteY9001" fmla="*/ 5746831 h 6858000"/>
              <a:gd name="connsiteX9002" fmla="*/ 112781 w 12192000"/>
              <a:gd name="connsiteY9002" fmla="*/ 5772071 h 6858000"/>
              <a:gd name="connsiteX9003" fmla="*/ 138598 w 12192000"/>
              <a:gd name="connsiteY9003" fmla="*/ 5799732 h 6858000"/>
              <a:gd name="connsiteX9004" fmla="*/ 166027 w 12192000"/>
              <a:gd name="connsiteY9004" fmla="*/ 5778986 h 6858000"/>
              <a:gd name="connsiteX9005" fmla="*/ 139866 w 12192000"/>
              <a:gd name="connsiteY9005" fmla="*/ 5746831 h 6858000"/>
              <a:gd name="connsiteX9006" fmla="*/ 11528268 w 12192000"/>
              <a:gd name="connsiteY9006" fmla="*/ 5746716 h 6858000"/>
              <a:gd name="connsiteX9007" fmla="*/ 11504065 w 12192000"/>
              <a:gd name="connsiteY9007" fmla="*/ 5773108 h 6858000"/>
              <a:gd name="connsiteX9008" fmla="*/ 11527922 w 12192000"/>
              <a:gd name="connsiteY9008" fmla="*/ 5800308 h 6858000"/>
              <a:gd name="connsiteX9009" fmla="*/ 11550858 w 12192000"/>
              <a:gd name="connsiteY9009" fmla="*/ 5774030 h 6858000"/>
              <a:gd name="connsiteX9010" fmla="*/ 11550743 w 12192000"/>
              <a:gd name="connsiteY9010" fmla="*/ 5774030 h 6858000"/>
              <a:gd name="connsiteX9011" fmla="*/ 11528268 w 12192000"/>
              <a:gd name="connsiteY9011" fmla="*/ 5746716 h 6858000"/>
              <a:gd name="connsiteX9012" fmla="*/ 5898761 w 12192000"/>
              <a:gd name="connsiteY9012" fmla="*/ 5746716 h 6858000"/>
              <a:gd name="connsiteX9013" fmla="*/ 5898810 w 12192000"/>
              <a:gd name="connsiteY9013" fmla="*/ 5746729 h 6858000"/>
              <a:gd name="connsiteX9014" fmla="*/ 5875711 w 12192000"/>
              <a:gd name="connsiteY9014" fmla="*/ 5751311 h 6858000"/>
              <a:gd name="connsiteX9015" fmla="*/ 5870524 w 12192000"/>
              <a:gd name="connsiteY9015" fmla="*/ 5773799 h 6858000"/>
              <a:gd name="connsiteX9016" fmla="*/ 5870754 w 12192000"/>
              <a:gd name="connsiteY9016" fmla="*/ 5807569 h 6858000"/>
              <a:gd name="connsiteX9017" fmla="*/ 5870754 w 12192000"/>
              <a:gd name="connsiteY9017" fmla="*/ 5851711 h 6858000"/>
              <a:gd name="connsiteX9018" fmla="*/ 5899453 w 12192000"/>
              <a:gd name="connsiteY9018" fmla="*/ 5866694 h 6858000"/>
              <a:gd name="connsiteX9019" fmla="*/ 5918121 w 12192000"/>
              <a:gd name="connsiteY9019" fmla="*/ 5850328 h 6858000"/>
              <a:gd name="connsiteX9020" fmla="*/ 5918121 w 12192000"/>
              <a:gd name="connsiteY9020" fmla="*/ 5765963 h 6858000"/>
              <a:gd name="connsiteX9021" fmla="*/ 5914060 w 12192000"/>
              <a:gd name="connsiteY9021" fmla="*/ 5751067 h 6858000"/>
              <a:gd name="connsiteX9022" fmla="*/ 5898810 w 12192000"/>
              <a:gd name="connsiteY9022" fmla="*/ 5746729 h 6858000"/>
              <a:gd name="connsiteX9023" fmla="*/ 5898877 w 12192000"/>
              <a:gd name="connsiteY9023" fmla="*/ 5746716 h 6858000"/>
              <a:gd name="connsiteX9024" fmla="*/ 3155793 w 12192000"/>
              <a:gd name="connsiteY9024" fmla="*/ 5746716 h 6858000"/>
              <a:gd name="connsiteX9025" fmla="*/ 3131590 w 12192000"/>
              <a:gd name="connsiteY9025" fmla="*/ 5773108 h 6858000"/>
              <a:gd name="connsiteX9026" fmla="*/ 3155447 w 12192000"/>
              <a:gd name="connsiteY9026" fmla="*/ 5800308 h 6858000"/>
              <a:gd name="connsiteX9027" fmla="*/ 3178383 w 12192000"/>
              <a:gd name="connsiteY9027" fmla="*/ 5774030 h 6858000"/>
              <a:gd name="connsiteX9028" fmla="*/ 3178268 w 12192000"/>
              <a:gd name="connsiteY9028" fmla="*/ 5774030 h 6858000"/>
              <a:gd name="connsiteX9029" fmla="*/ 3155793 w 12192000"/>
              <a:gd name="connsiteY9029" fmla="*/ 5746716 h 6858000"/>
              <a:gd name="connsiteX9030" fmla="*/ 7450967 w 12192000"/>
              <a:gd name="connsiteY9030" fmla="*/ 5746659 h 6858000"/>
              <a:gd name="connsiteX9031" fmla="*/ 7429429 w 12192000"/>
              <a:gd name="connsiteY9031" fmla="*/ 5749021 h 6858000"/>
              <a:gd name="connsiteX9032" fmla="*/ 7413408 w 12192000"/>
              <a:gd name="connsiteY9032" fmla="*/ 5771725 h 6858000"/>
              <a:gd name="connsiteX9033" fmla="*/ 7439340 w 12192000"/>
              <a:gd name="connsiteY9033" fmla="*/ 5800654 h 6858000"/>
              <a:gd name="connsiteX9034" fmla="*/ 7454783 w 12192000"/>
              <a:gd name="connsiteY9034" fmla="*/ 5800654 h 6858000"/>
              <a:gd name="connsiteX9035" fmla="*/ 7463889 w 12192000"/>
              <a:gd name="connsiteY9035" fmla="*/ 5810335 h 6858000"/>
              <a:gd name="connsiteX9036" fmla="*/ 7454324 w 12192000"/>
              <a:gd name="connsiteY9036" fmla="*/ 5815982 h 6858000"/>
              <a:gd name="connsiteX9037" fmla="*/ 7418249 w 12192000"/>
              <a:gd name="connsiteY9037" fmla="*/ 5816904 h 6858000"/>
              <a:gd name="connsiteX9038" fmla="*/ 7418236 w 12192000"/>
              <a:gd name="connsiteY9038" fmla="*/ 5817164 h 6858000"/>
              <a:gd name="connsiteX9039" fmla="*/ 7417326 w 12192000"/>
              <a:gd name="connsiteY9039" fmla="*/ 5835000 h 6858000"/>
              <a:gd name="connsiteX9040" fmla="*/ 7440494 w 12192000"/>
              <a:gd name="connsiteY9040" fmla="*/ 5858626 h 6858000"/>
              <a:gd name="connsiteX9041" fmla="*/ 7519095 w 12192000"/>
              <a:gd name="connsiteY9041" fmla="*/ 5854707 h 6858000"/>
              <a:gd name="connsiteX9042" fmla="*/ 7527047 w 12192000"/>
              <a:gd name="connsiteY9042" fmla="*/ 5779793 h 6858000"/>
              <a:gd name="connsiteX9043" fmla="*/ 7533501 w 12192000"/>
              <a:gd name="connsiteY9043" fmla="*/ 5757204 h 6858000"/>
              <a:gd name="connsiteX9044" fmla="*/ 7532810 w 12192000"/>
              <a:gd name="connsiteY9044" fmla="*/ 5753977 h 6858000"/>
              <a:gd name="connsiteX9045" fmla="*/ 7477604 w 12192000"/>
              <a:gd name="connsiteY9045" fmla="*/ 5768729 h 6858000"/>
              <a:gd name="connsiteX9046" fmla="*/ 7464811 w 12192000"/>
              <a:gd name="connsiteY9046" fmla="*/ 5763658 h 6858000"/>
              <a:gd name="connsiteX9047" fmla="*/ 7450967 w 12192000"/>
              <a:gd name="connsiteY9047" fmla="*/ 5746659 h 6858000"/>
              <a:gd name="connsiteX9048" fmla="*/ 11998268 w 12192000"/>
              <a:gd name="connsiteY9048" fmla="*/ 5746601 h 6858000"/>
              <a:gd name="connsiteX9049" fmla="*/ 11973258 w 12192000"/>
              <a:gd name="connsiteY9049" fmla="*/ 5772763 h 6858000"/>
              <a:gd name="connsiteX9050" fmla="*/ 11996770 w 12192000"/>
              <a:gd name="connsiteY9050" fmla="*/ 5800193 h 6858000"/>
              <a:gd name="connsiteX9051" fmla="*/ 12020396 w 12192000"/>
              <a:gd name="connsiteY9051" fmla="*/ 5775874 h 6858000"/>
              <a:gd name="connsiteX9052" fmla="*/ 11998268 w 12192000"/>
              <a:gd name="connsiteY9052" fmla="*/ 5746601 h 6858000"/>
              <a:gd name="connsiteX9053" fmla="*/ 9111999 w 12192000"/>
              <a:gd name="connsiteY9053" fmla="*/ 5746601 h 6858000"/>
              <a:gd name="connsiteX9054" fmla="*/ 9111884 w 12192000"/>
              <a:gd name="connsiteY9054" fmla="*/ 5746716 h 6858000"/>
              <a:gd name="connsiteX9055" fmla="*/ 9089986 w 12192000"/>
              <a:gd name="connsiteY9055" fmla="*/ 5774837 h 6858000"/>
              <a:gd name="connsiteX9056" fmla="*/ 9113152 w 12192000"/>
              <a:gd name="connsiteY9056" fmla="*/ 5801000 h 6858000"/>
              <a:gd name="connsiteX9057" fmla="*/ 9137356 w 12192000"/>
              <a:gd name="connsiteY9057" fmla="*/ 5774492 h 6858000"/>
              <a:gd name="connsiteX9058" fmla="*/ 9111999 w 12192000"/>
              <a:gd name="connsiteY9058" fmla="*/ 5746601 h 6858000"/>
              <a:gd name="connsiteX9059" fmla="*/ 3625793 w 12192000"/>
              <a:gd name="connsiteY9059" fmla="*/ 5746601 h 6858000"/>
              <a:gd name="connsiteX9060" fmla="*/ 3600783 w 12192000"/>
              <a:gd name="connsiteY9060" fmla="*/ 5772763 h 6858000"/>
              <a:gd name="connsiteX9061" fmla="*/ 3624295 w 12192000"/>
              <a:gd name="connsiteY9061" fmla="*/ 5800193 h 6858000"/>
              <a:gd name="connsiteX9062" fmla="*/ 3647921 w 12192000"/>
              <a:gd name="connsiteY9062" fmla="*/ 5775874 h 6858000"/>
              <a:gd name="connsiteX9063" fmla="*/ 3625793 w 12192000"/>
              <a:gd name="connsiteY9063" fmla="*/ 5746601 h 6858000"/>
              <a:gd name="connsiteX9064" fmla="*/ 739524 w 12192000"/>
              <a:gd name="connsiteY9064" fmla="*/ 5746601 h 6858000"/>
              <a:gd name="connsiteX9065" fmla="*/ 739409 w 12192000"/>
              <a:gd name="connsiteY9065" fmla="*/ 5746716 h 6858000"/>
              <a:gd name="connsiteX9066" fmla="*/ 717511 w 12192000"/>
              <a:gd name="connsiteY9066" fmla="*/ 5774837 h 6858000"/>
              <a:gd name="connsiteX9067" fmla="*/ 740677 w 12192000"/>
              <a:gd name="connsiteY9067" fmla="*/ 5801000 h 6858000"/>
              <a:gd name="connsiteX9068" fmla="*/ 764881 w 12192000"/>
              <a:gd name="connsiteY9068" fmla="*/ 5774492 h 6858000"/>
              <a:gd name="connsiteX9069" fmla="*/ 739524 w 12192000"/>
              <a:gd name="connsiteY9069" fmla="*/ 5746601 h 6858000"/>
              <a:gd name="connsiteX9070" fmla="*/ 12065345 w 12192000"/>
              <a:gd name="connsiteY9070" fmla="*/ 5746370 h 6858000"/>
              <a:gd name="connsiteX9071" fmla="*/ 12041834 w 12192000"/>
              <a:gd name="connsiteY9071" fmla="*/ 5771149 h 6858000"/>
              <a:gd name="connsiteX9072" fmla="*/ 12064077 w 12192000"/>
              <a:gd name="connsiteY9072" fmla="*/ 5800654 h 6858000"/>
              <a:gd name="connsiteX9073" fmla="*/ 12089318 w 12192000"/>
              <a:gd name="connsiteY9073" fmla="*/ 5775413 h 6858000"/>
              <a:gd name="connsiteX9074" fmla="*/ 12065345 w 12192000"/>
              <a:gd name="connsiteY9074" fmla="*/ 5746370 h 6858000"/>
              <a:gd name="connsiteX9075" fmla="*/ 3692870 w 12192000"/>
              <a:gd name="connsiteY9075" fmla="*/ 5746370 h 6858000"/>
              <a:gd name="connsiteX9076" fmla="*/ 3669359 w 12192000"/>
              <a:gd name="connsiteY9076" fmla="*/ 5771149 h 6858000"/>
              <a:gd name="connsiteX9077" fmla="*/ 3691602 w 12192000"/>
              <a:gd name="connsiteY9077" fmla="*/ 5800654 h 6858000"/>
              <a:gd name="connsiteX9078" fmla="*/ 3716843 w 12192000"/>
              <a:gd name="connsiteY9078" fmla="*/ 5775413 h 6858000"/>
              <a:gd name="connsiteX9079" fmla="*/ 3692870 w 12192000"/>
              <a:gd name="connsiteY9079" fmla="*/ 5746370 h 6858000"/>
              <a:gd name="connsiteX9080" fmla="*/ 7784854 w 12192000"/>
              <a:gd name="connsiteY9080" fmla="*/ 5746284 h 6858000"/>
              <a:gd name="connsiteX9081" fmla="*/ 7764352 w 12192000"/>
              <a:gd name="connsiteY9081" fmla="*/ 5747869 h 6858000"/>
              <a:gd name="connsiteX9082" fmla="*/ 7748792 w 12192000"/>
              <a:gd name="connsiteY9082" fmla="*/ 5771495 h 6858000"/>
              <a:gd name="connsiteX9083" fmla="*/ 7775878 w 12192000"/>
              <a:gd name="connsiteY9083" fmla="*/ 5799847 h 6858000"/>
              <a:gd name="connsiteX9084" fmla="*/ 7804345 w 12192000"/>
              <a:gd name="connsiteY9084" fmla="*/ 5799617 h 6858000"/>
              <a:gd name="connsiteX9085" fmla="*/ 7845721 w 12192000"/>
              <a:gd name="connsiteY9085" fmla="*/ 5799617 h 6858000"/>
              <a:gd name="connsiteX9086" fmla="*/ 7861279 w 12192000"/>
              <a:gd name="connsiteY9086" fmla="*/ 5793278 h 6858000"/>
              <a:gd name="connsiteX9087" fmla="*/ 7861279 w 12192000"/>
              <a:gd name="connsiteY9087" fmla="*/ 5793393 h 6858000"/>
              <a:gd name="connsiteX9088" fmla="*/ 7857130 w 12192000"/>
              <a:gd name="connsiteY9088" fmla="*/ 5749828 h 6858000"/>
              <a:gd name="connsiteX9089" fmla="*/ 7811376 w 12192000"/>
              <a:gd name="connsiteY9089" fmla="*/ 5764003 h 6858000"/>
              <a:gd name="connsiteX9090" fmla="*/ 7803308 w 12192000"/>
              <a:gd name="connsiteY9090" fmla="*/ 5772417 h 6858000"/>
              <a:gd name="connsiteX9091" fmla="*/ 7796277 w 12192000"/>
              <a:gd name="connsiteY9091" fmla="*/ 5763888 h 6858000"/>
              <a:gd name="connsiteX9092" fmla="*/ 7784854 w 12192000"/>
              <a:gd name="connsiteY9092" fmla="*/ 5746284 h 6858000"/>
              <a:gd name="connsiteX9093" fmla="*/ 11251778 w 12192000"/>
              <a:gd name="connsiteY9093" fmla="*/ 5746255 h 6858000"/>
              <a:gd name="connsiteX9094" fmla="*/ 11233337 w 12192000"/>
              <a:gd name="connsiteY9094" fmla="*/ 5769651 h 6858000"/>
              <a:gd name="connsiteX9095" fmla="*/ 11250510 w 12192000"/>
              <a:gd name="connsiteY9095" fmla="*/ 5799386 h 6858000"/>
              <a:gd name="connsiteX9096" fmla="*/ 11333491 w 12192000"/>
              <a:gd name="connsiteY9096" fmla="*/ 5799386 h 6858000"/>
              <a:gd name="connsiteX9097" fmla="*/ 11333606 w 12192000"/>
              <a:gd name="connsiteY9097" fmla="*/ 5799271 h 6858000"/>
              <a:gd name="connsiteX9098" fmla="*/ 11350664 w 12192000"/>
              <a:gd name="connsiteY9098" fmla="*/ 5781522 h 6858000"/>
              <a:gd name="connsiteX9099" fmla="*/ 11319314 w 12192000"/>
              <a:gd name="connsiteY9099" fmla="*/ 5746370 h 6858000"/>
              <a:gd name="connsiteX9100" fmla="*/ 11290734 w 12192000"/>
              <a:gd name="connsiteY9100" fmla="*/ 5746370 h 6858000"/>
              <a:gd name="connsiteX9101" fmla="*/ 11251778 w 12192000"/>
              <a:gd name="connsiteY9101" fmla="*/ 5746255 h 6858000"/>
              <a:gd name="connsiteX9102" fmla="*/ 2879303 w 12192000"/>
              <a:gd name="connsiteY9102" fmla="*/ 5746255 h 6858000"/>
              <a:gd name="connsiteX9103" fmla="*/ 2860862 w 12192000"/>
              <a:gd name="connsiteY9103" fmla="*/ 5769651 h 6858000"/>
              <a:gd name="connsiteX9104" fmla="*/ 2878035 w 12192000"/>
              <a:gd name="connsiteY9104" fmla="*/ 5799386 h 6858000"/>
              <a:gd name="connsiteX9105" fmla="*/ 2961016 w 12192000"/>
              <a:gd name="connsiteY9105" fmla="*/ 5799386 h 6858000"/>
              <a:gd name="connsiteX9106" fmla="*/ 2961131 w 12192000"/>
              <a:gd name="connsiteY9106" fmla="*/ 5799271 h 6858000"/>
              <a:gd name="connsiteX9107" fmla="*/ 2978189 w 12192000"/>
              <a:gd name="connsiteY9107" fmla="*/ 5781522 h 6858000"/>
              <a:gd name="connsiteX9108" fmla="*/ 2946839 w 12192000"/>
              <a:gd name="connsiteY9108" fmla="*/ 5746370 h 6858000"/>
              <a:gd name="connsiteX9109" fmla="*/ 2918259 w 12192000"/>
              <a:gd name="connsiteY9109" fmla="*/ 5746370 h 6858000"/>
              <a:gd name="connsiteX9110" fmla="*/ 2879303 w 12192000"/>
              <a:gd name="connsiteY9110" fmla="*/ 5746255 h 6858000"/>
              <a:gd name="connsiteX9111" fmla="*/ 6698266 w 12192000"/>
              <a:gd name="connsiteY9111" fmla="*/ 5746140 h 6858000"/>
              <a:gd name="connsiteX9112" fmla="*/ 6673257 w 12192000"/>
              <a:gd name="connsiteY9112" fmla="*/ 5771725 h 6858000"/>
              <a:gd name="connsiteX9113" fmla="*/ 6697574 w 12192000"/>
              <a:gd name="connsiteY9113" fmla="*/ 5800539 h 6858000"/>
              <a:gd name="connsiteX9114" fmla="*/ 6720740 w 12192000"/>
              <a:gd name="connsiteY9114" fmla="*/ 5775298 h 6858000"/>
              <a:gd name="connsiteX9115" fmla="*/ 6698266 w 12192000"/>
              <a:gd name="connsiteY9115" fmla="*/ 5746140 h 6858000"/>
              <a:gd name="connsiteX9116" fmla="*/ 10245320 w 12192000"/>
              <a:gd name="connsiteY9116" fmla="*/ 5745865 h 6858000"/>
              <a:gd name="connsiteX9117" fmla="*/ 10227759 w 12192000"/>
              <a:gd name="connsiteY9117" fmla="*/ 5755360 h 6858000"/>
              <a:gd name="connsiteX9118" fmla="*/ 10210470 w 12192000"/>
              <a:gd name="connsiteY9118" fmla="*/ 5756512 h 6858000"/>
              <a:gd name="connsiteX9119" fmla="*/ 10175780 w 12192000"/>
              <a:gd name="connsiteY9119" fmla="*/ 5747869 h 6858000"/>
              <a:gd name="connsiteX9120" fmla="*/ 10163332 w 12192000"/>
              <a:gd name="connsiteY9120" fmla="*/ 5757780 h 6858000"/>
              <a:gd name="connsiteX9121" fmla="*/ 10195604 w 12192000"/>
              <a:gd name="connsiteY9121" fmla="*/ 5800078 h 6858000"/>
              <a:gd name="connsiteX9122" fmla="*/ 10219000 w 12192000"/>
              <a:gd name="connsiteY9122" fmla="*/ 5800078 h 6858000"/>
              <a:gd name="connsiteX9123" fmla="*/ 10247582 w 12192000"/>
              <a:gd name="connsiteY9123" fmla="*/ 5800308 h 6858000"/>
              <a:gd name="connsiteX9124" fmla="*/ 10247466 w 12192000"/>
              <a:gd name="connsiteY9124" fmla="*/ 5800424 h 6858000"/>
              <a:gd name="connsiteX9125" fmla="*/ 10278585 w 12192000"/>
              <a:gd name="connsiteY9125" fmla="*/ 5769651 h 6858000"/>
              <a:gd name="connsiteX9126" fmla="*/ 10267636 w 12192000"/>
              <a:gd name="connsiteY9126" fmla="*/ 5748214 h 6858000"/>
              <a:gd name="connsiteX9127" fmla="*/ 10245320 w 12192000"/>
              <a:gd name="connsiteY9127" fmla="*/ 5745865 h 6858000"/>
              <a:gd name="connsiteX9128" fmla="*/ 1872845 w 12192000"/>
              <a:gd name="connsiteY9128" fmla="*/ 5745865 h 6858000"/>
              <a:gd name="connsiteX9129" fmla="*/ 1855284 w 12192000"/>
              <a:gd name="connsiteY9129" fmla="*/ 5755360 h 6858000"/>
              <a:gd name="connsiteX9130" fmla="*/ 1837995 w 12192000"/>
              <a:gd name="connsiteY9130" fmla="*/ 5756512 h 6858000"/>
              <a:gd name="connsiteX9131" fmla="*/ 1803305 w 12192000"/>
              <a:gd name="connsiteY9131" fmla="*/ 5747869 h 6858000"/>
              <a:gd name="connsiteX9132" fmla="*/ 1790857 w 12192000"/>
              <a:gd name="connsiteY9132" fmla="*/ 5757780 h 6858000"/>
              <a:gd name="connsiteX9133" fmla="*/ 1823129 w 12192000"/>
              <a:gd name="connsiteY9133" fmla="*/ 5800078 h 6858000"/>
              <a:gd name="connsiteX9134" fmla="*/ 1846525 w 12192000"/>
              <a:gd name="connsiteY9134" fmla="*/ 5800078 h 6858000"/>
              <a:gd name="connsiteX9135" fmla="*/ 1875107 w 12192000"/>
              <a:gd name="connsiteY9135" fmla="*/ 5800308 h 6858000"/>
              <a:gd name="connsiteX9136" fmla="*/ 1874991 w 12192000"/>
              <a:gd name="connsiteY9136" fmla="*/ 5800424 h 6858000"/>
              <a:gd name="connsiteX9137" fmla="*/ 1906110 w 12192000"/>
              <a:gd name="connsiteY9137" fmla="*/ 5769651 h 6858000"/>
              <a:gd name="connsiteX9138" fmla="*/ 1895161 w 12192000"/>
              <a:gd name="connsiteY9138" fmla="*/ 5748214 h 6858000"/>
              <a:gd name="connsiteX9139" fmla="*/ 1872845 w 12192000"/>
              <a:gd name="connsiteY9139" fmla="*/ 5745865 h 6858000"/>
              <a:gd name="connsiteX9140" fmla="*/ 12134382 w 12192000"/>
              <a:gd name="connsiteY9140" fmla="*/ 5745794 h 6858000"/>
              <a:gd name="connsiteX9141" fmla="*/ 12107988 w 12192000"/>
              <a:gd name="connsiteY9141" fmla="*/ 5772993 h 6858000"/>
              <a:gd name="connsiteX9142" fmla="*/ 12133344 w 12192000"/>
              <a:gd name="connsiteY9142" fmla="*/ 5801115 h 6858000"/>
              <a:gd name="connsiteX9143" fmla="*/ 12156509 w 12192000"/>
              <a:gd name="connsiteY9143" fmla="*/ 5775874 h 6858000"/>
              <a:gd name="connsiteX9144" fmla="*/ 12134382 w 12192000"/>
              <a:gd name="connsiteY9144" fmla="*/ 5745794 h 6858000"/>
              <a:gd name="connsiteX9145" fmla="*/ 3761907 w 12192000"/>
              <a:gd name="connsiteY9145" fmla="*/ 5745794 h 6858000"/>
              <a:gd name="connsiteX9146" fmla="*/ 3735513 w 12192000"/>
              <a:gd name="connsiteY9146" fmla="*/ 5772993 h 6858000"/>
              <a:gd name="connsiteX9147" fmla="*/ 3760869 w 12192000"/>
              <a:gd name="connsiteY9147" fmla="*/ 5801115 h 6858000"/>
              <a:gd name="connsiteX9148" fmla="*/ 3784034 w 12192000"/>
              <a:gd name="connsiteY9148" fmla="*/ 5775874 h 6858000"/>
              <a:gd name="connsiteX9149" fmla="*/ 3761907 w 12192000"/>
              <a:gd name="connsiteY9149" fmla="*/ 5745794 h 6858000"/>
              <a:gd name="connsiteX9150" fmla="*/ 11454550 w 12192000"/>
              <a:gd name="connsiteY9150" fmla="*/ 5744844 h 6858000"/>
              <a:gd name="connsiteX9151" fmla="*/ 11436988 w 12192000"/>
              <a:gd name="connsiteY9151" fmla="*/ 5757780 h 6858000"/>
              <a:gd name="connsiteX9152" fmla="*/ 11427654 w 12192000"/>
              <a:gd name="connsiteY9152" fmla="*/ 5767922 h 6858000"/>
              <a:gd name="connsiteX9153" fmla="*/ 11415782 w 12192000"/>
              <a:gd name="connsiteY9153" fmla="*/ 5757665 h 6858000"/>
              <a:gd name="connsiteX9154" fmla="*/ 11380514 w 12192000"/>
              <a:gd name="connsiteY9154" fmla="*/ 5748214 h 6858000"/>
              <a:gd name="connsiteX9155" fmla="*/ 11368528 w 12192000"/>
              <a:gd name="connsiteY9155" fmla="*/ 5766885 h 6858000"/>
              <a:gd name="connsiteX9156" fmla="*/ 11400454 w 12192000"/>
              <a:gd name="connsiteY9156" fmla="*/ 5800193 h 6858000"/>
              <a:gd name="connsiteX9157" fmla="*/ 11426385 w 12192000"/>
              <a:gd name="connsiteY9157" fmla="*/ 5800193 h 6858000"/>
              <a:gd name="connsiteX9158" fmla="*/ 11462689 w 12192000"/>
              <a:gd name="connsiteY9158" fmla="*/ 5800193 h 6858000"/>
              <a:gd name="connsiteX9159" fmla="*/ 11483666 w 12192000"/>
              <a:gd name="connsiteY9159" fmla="*/ 5784865 h 6858000"/>
              <a:gd name="connsiteX9160" fmla="*/ 11483780 w 12192000"/>
              <a:gd name="connsiteY9160" fmla="*/ 5784979 h 6858000"/>
              <a:gd name="connsiteX9161" fmla="*/ 11474445 w 12192000"/>
              <a:gd name="connsiteY9161" fmla="*/ 5749021 h 6858000"/>
              <a:gd name="connsiteX9162" fmla="*/ 11454550 w 12192000"/>
              <a:gd name="connsiteY9162" fmla="*/ 5744844 h 6858000"/>
              <a:gd name="connsiteX9163" fmla="*/ 3082075 w 12192000"/>
              <a:gd name="connsiteY9163" fmla="*/ 5744844 h 6858000"/>
              <a:gd name="connsiteX9164" fmla="*/ 3064513 w 12192000"/>
              <a:gd name="connsiteY9164" fmla="*/ 5757780 h 6858000"/>
              <a:gd name="connsiteX9165" fmla="*/ 3055179 w 12192000"/>
              <a:gd name="connsiteY9165" fmla="*/ 5767922 h 6858000"/>
              <a:gd name="connsiteX9166" fmla="*/ 3043307 w 12192000"/>
              <a:gd name="connsiteY9166" fmla="*/ 5757665 h 6858000"/>
              <a:gd name="connsiteX9167" fmla="*/ 3008039 w 12192000"/>
              <a:gd name="connsiteY9167" fmla="*/ 5748214 h 6858000"/>
              <a:gd name="connsiteX9168" fmla="*/ 2996053 w 12192000"/>
              <a:gd name="connsiteY9168" fmla="*/ 5766885 h 6858000"/>
              <a:gd name="connsiteX9169" fmla="*/ 3027979 w 12192000"/>
              <a:gd name="connsiteY9169" fmla="*/ 5800193 h 6858000"/>
              <a:gd name="connsiteX9170" fmla="*/ 3053910 w 12192000"/>
              <a:gd name="connsiteY9170" fmla="*/ 5800193 h 6858000"/>
              <a:gd name="connsiteX9171" fmla="*/ 3090214 w 12192000"/>
              <a:gd name="connsiteY9171" fmla="*/ 5800193 h 6858000"/>
              <a:gd name="connsiteX9172" fmla="*/ 3111191 w 12192000"/>
              <a:gd name="connsiteY9172" fmla="*/ 5784865 h 6858000"/>
              <a:gd name="connsiteX9173" fmla="*/ 3111305 w 12192000"/>
              <a:gd name="connsiteY9173" fmla="*/ 5784979 h 6858000"/>
              <a:gd name="connsiteX9174" fmla="*/ 3101970 w 12192000"/>
              <a:gd name="connsiteY9174" fmla="*/ 5749021 h 6858000"/>
              <a:gd name="connsiteX9175" fmla="*/ 3082075 w 12192000"/>
              <a:gd name="connsiteY9175" fmla="*/ 5744844 h 6858000"/>
              <a:gd name="connsiteX9176" fmla="*/ 9040774 w 12192000"/>
              <a:gd name="connsiteY9176" fmla="*/ 5744800 h 6858000"/>
              <a:gd name="connsiteX9177" fmla="*/ 9021872 w 12192000"/>
              <a:gd name="connsiteY9177" fmla="*/ 5757089 h 6858000"/>
              <a:gd name="connsiteX9178" fmla="*/ 9000436 w 12192000"/>
              <a:gd name="connsiteY9178" fmla="*/ 5756397 h 6858000"/>
              <a:gd name="connsiteX9179" fmla="*/ 8965514 w 12192000"/>
              <a:gd name="connsiteY9179" fmla="*/ 5747638 h 6858000"/>
              <a:gd name="connsiteX9180" fmla="*/ 8953642 w 12192000"/>
              <a:gd name="connsiteY9180" fmla="*/ 5758241 h 6858000"/>
              <a:gd name="connsiteX9181" fmla="*/ 8986835 w 12192000"/>
              <a:gd name="connsiteY9181" fmla="*/ 5800078 h 6858000"/>
              <a:gd name="connsiteX9182" fmla="*/ 9012882 w 12192000"/>
              <a:gd name="connsiteY9182" fmla="*/ 5800078 h 6858000"/>
              <a:gd name="connsiteX9183" fmla="*/ 9046766 w 12192000"/>
              <a:gd name="connsiteY9183" fmla="*/ 5799847 h 6858000"/>
              <a:gd name="connsiteX9184" fmla="*/ 9067973 w 12192000"/>
              <a:gd name="connsiteY9184" fmla="*/ 5788782 h 6858000"/>
              <a:gd name="connsiteX9185" fmla="*/ 9068088 w 12192000"/>
              <a:gd name="connsiteY9185" fmla="*/ 5788782 h 6858000"/>
              <a:gd name="connsiteX9186" fmla="*/ 9060712 w 12192000"/>
              <a:gd name="connsiteY9186" fmla="*/ 5749367 h 6858000"/>
              <a:gd name="connsiteX9187" fmla="*/ 9040774 w 12192000"/>
              <a:gd name="connsiteY9187" fmla="*/ 5744800 h 6858000"/>
              <a:gd name="connsiteX9188" fmla="*/ 668299 w 12192000"/>
              <a:gd name="connsiteY9188" fmla="*/ 5744800 h 6858000"/>
              <a:gd name="connsiteX9189" fmla="*/ 649397 w 12192000"/>
              <a:gd name="connsiteY9189" fmla="*/ 5757089 h 6858000"/>
              <a:gd name="connsiteX9190" fmla="*/ 627961 w 12192000"/>
              <a:gd name="connsiteY9190" fmla="*/ 5756397 h 6858000"/>
              <a:gd name="connsiteX9191" fmla="*/ 593039 w 12192000"/>
              <a:gd name="connsiteY9191" fmla="*/ 5747638 h 6858000"/>
              <a:gd name="connsiteX9192" fmla="*/ 581167 w 12192000"/>
              <a:gd name="connsiteY9192" fmla="*/ 5758241 h 6858000"/>
              <a:gd name="connsiteX9193" fmla="*/ 614360 w 12192000"/>
              <a:gd name="connsiteY9193" fmla="*/ 5800078 h 6858000"/>
              <a:gd name="connsiteX9194" fmla="*/ 640407 w 12192000"/>
              <a:gd name="connsiteY9194" fmla="*/ 5800078 h 6858000"/>
              <a:gd name="connsiteX9195" fmla="*/ 674291 w 12192000"/>
              <a:gd name="connsiteY9195" fmla="*/ 5799847 h 6858000"/>
              <a:gd name="connsiteX9196" fmla="*/ 695498 w 12192000"/>
              <a:gd name="connsiteY9196" fmla="*/ 5788782 h 6858000"/>
              <a:gd name="connsiteX9197" fmla="*/ 695613 w 12192000"/>
              <a:gd name="connsiteY9197" fmla="*/ 5788782 h 6858000"/>
              <a:gd name="connsiteX9198" fmla="*/ 688237 w 12192000"/>
              <a:gd name="connsiteY9198" fmla="*/ 5749367 h 6858000"/>
              <a:gd name="connsiteX9199" fmla="*/ 668299 w 12192000"/>
              <a:gd name="connsiteY9199" fmla="*/ 5744800 h 6858000"/>
              <a:gd name="connsiteX9200" fmla="*/ 5417248 w 12192000"/>
              <a:gd name="connsiteY9200" fmla="*/ 5744627 h 6858000"/>
              <a:gd name="connsiteX9201" fmla="*/ 5396606 w 12192000"/>
              <a:gd name="connsiteY9201" fmla="*/ 5761238 h 6858000"/>
              <a:gd name="connsiteX9202" fmla="*/ 5382081 w 12192000"/>
              <a:gd name="connsiteY9202" fmla="*/ 5760431 h 6858000"/>
              <a:gd name="connsiteX9203" fmla="*/ 5342436 w 12192000"/>
              <a:gd name="connsiteY9203" fmla="*/ 5748560 h 6858000"/>
              <a:gd name="connsiteX9204" fmla="*/ 5333560 w 12192000"/>
              <a:gd name="connsiteY9204" fmla="*/ 5776681 h 6858000"/>
              <a:gd name="connsiteX9205" fmla="*/ 5356267 w 12192000"/>
              <a:gd name="connsiteY9205" fmla="*/ 5800078 h 6858000"/>
              <a:gd name="connsiteX9206" fmla="*/ 5390150 w 12192000"/>
              <a:gd name="connsiteY9206" fmla="*/ 5799847 h 6858000"/>
              <a:gd name="connsiteX9207" fmla="*/ 5434407 w 12192000"/>
              <a:gd name="connsiteY9207" fmla="*/ 5799847 h 6858000"/>
              <a:gd name="connsiteX9208" fmla="*/ 5448007 w 12192000"/>
              <a:gd name="connsiteY9208" fmla="*/ 5786018 h 6858000"/>
              <a:gd name="connsiteX9209" fmla="*/ 5448007 w 12192000"/>
              <a:gd name="connsiteY9209" fmla="*/ 5786131 h 6858000"/>
              <a:gd name="connsiteX9210" fmla="*/ 5440747 w 12192000"/>
              <a:gd name="connsiteY9210" fmla="*/ 5749367 h 6858000"/>
              <a:gd name="connsiteX9211" fmla="*/ 5417248 w 12192000"/>
              <a:gd name="connsiteY9211" fmla="*/ 5744627 h 6858000"/>
              <a:gd name="connsiteX9212" fmla="*/ 6623166 w 12192000"/>
              <a:gd name="connsiteY9212" fmla="*/ 5744037 h 6858000"/>
              <a:gd name="connsiteX9213" fmla="*/ 6605372 w 12192000"/>
              <a:gd name="connsiteY9213" fmla="*/ 5759855 h 6858000"/>
              <a:gd name="connsiteX9214" fmla="*/ 6587280 w 12192000"/>
              <a:gd name="connsiteY9214" fmla="*/ 5761238 h 6858000"/>
              <a:gd name="connsiteX9215" fmla="*/ 6549475 w 12192000"/>
              <a:gd name="connsiteY9215" fmla="*/ 5748099 h 6858000"/>
              <a:gd name="connsiteX9216" fmla="*/ 6538296 w 12192000"/>
              <a:gd name="connsiteY9216" fmla="*/ 5774837 h 6858000"/>
              <a:gd name="connsiteX9217" fmla="*/ 6562845 w 12192000"/>
              <a:gd name="connsiteY9217" fmla="*/ 5799962 h 6858000"/>
              <a:gd name="connsiteX9218" fmla="*/ 6596613 w 12192000"/>
              <a:gd name="connsiteY9218" fmla="*/ 5799732 h 6858000"/>
              <a:gd name="connsiteX9219" fmla="*/ 6627732 w 12192000"/>
              <a:gd name="connsiteY9219" fmla="*/ 5799732 h 6858000"/>
              <a:gd name="connsiteX9220" fmla="*/ 6652973 w 12192000"/>
              <a:gd name="connsiteY9220" fmla="*/ 5786823 h 6858000"/>
              <a:gd name="connsiteX9221" fmla="*/ 6643637 w 12192000"/>
              <a:gd name="connsiteY9221" fmla="*/ 5748790 h 6858000"/>
              <a:gd name="connsiteX9222" fmla="*/ 6623166 w 12192000"/>
              <a:gd name="connsiteY9222" fmla="*/ 5744037 h 6858000"/>
              <a:gd name="connsiteX9223" fmla="*/ 8979214 w 12192000"/>
              <a:gd name="connsiteY9223" fmla="*/ 5689321 h 6858000"/>
              <a:gd name="connsiteX9224" fmla="*/ 8955486 w 12192000"/>
              <a:gd name="connsiteY9224" fmla="*/ 5691970 h 6858000"/>
              <a:gd name="connsiteX9225" fmla="*/ 8996516 w 12192000"/>
              <a:gd name="connsiteY9225" fmla="*/ 5732885 h 6858000"/>
              <a:gd name="connsiteX9226" fmla="*/ 8996978 w 12192000"/>
              <a:gd name="connsiteY9226" fmla="*/ 5727814 h 6858000"/>
              <a:gd name="connsiteX9227" fmla="*/ 8979214 w 12192000"/>
              <a:gd name="connsiteY9227" fmla="*/ 5689321 h 6858000"/>
              <a:gd name="connsiteX9228" fmla="*/ 606739 w 12192000"/>
              <a:gd name="connsiteY9228" fmla="*/ 5689321 h 6858000"/>
              <a:gd name="connsiteX9229" fmla="*/ 583011 w 12192000"/>
              <a:gd name="connsiteY9229" fmla="*/ 5691970 h 6858000"/>
              <a:gd name="connsiteX9230" fmla="*/ 624041 w 12192000"/>
              <a:gd name="connsiteY9230" fmla="*/ 5732885 h 6858000"/>
              <a:gd name="connsiteX9231" fmla="*/ 624503 w 12192000"/>
              <a:gd name="connsiteY9231" fmla="*/ 5727814 h 6858000"/>
              <a:gd name="connsiteX9232" fmla="*/ 606739 w 12192000"/>
              <a:gd name="connsiteY9232" fmla="*/ 5689321 h 6858000"/>
              <a:gd name="connsiteX9233" fmla="*/ 6906298 w 12192000"/>
              <a:gd name="connsiteY9233" fmla="*/ 5688167 h 6858000"/>
              <a:gd name="connsiteX9234" fmla="*/ 6876332 w 12192000"/>
              <a:gd name="connsiteY9234" fmla="*/ 5711910 h 6858000"/>
              <a:gd name="connsiteX9235" fmla="*/ 6866881 w 12192000"/>
              <a:gd name="connsiteY9235" fmla="*/ 5752133 h 6858000"/>
              <a:gd name="connsiteX9236" fmla="*/ 6866765 w 12192000"/>
              <a:gd name="connsiteY9236" fmla="*/ 5752248 h 6858000"/>
              <a:gd name="connsiteX9237" fmla="*/ 6856509 w 12192000"/>
              <a:gd name="connsiteY9237" fmla="*/ 5739225 h 6858000"/>
              <a:gd name="connsiteX9238" fmla="*/ 6855934 w 12192000"/>
              <a:gd name="connsiteY9238" fmla="*/ 5690357 h 6858000"/>
              <a:gd name="connsiteX9239" fmla="*/ 6840374 w 12192000"/>
              <a:gd name="connsiteY9239" fmla="*/ 5689550 h 6858000"/>
              <a:gd name="connsiteX9240" fmla="*/ 6814097 w 12192000"/>
              <a:gd name="connsiteY9240" fmla="*/ 5715367 h 6858000"/>
              <a:gd name="connsiteX9241" fmla="*/ 6818936 w 12192000"/>
              <a:gd name="connsiteY9241" fmla="*/ 5788436 h 6858000"/>
              <a:gd name="connsiteX9242" fmla="*/ 6893850 w 12192000"/>
              <a:gd name="connsiteY9242" fmla="*/ 5794776 h 6858000"/>
              <a:gd name="connsiteX9243" fmla="*/ 6919667 w 12192000"/>
              <a:gd name="connsiteY9243" fmla="*/ 5768268 h 6858000"/>
              <a:gd name="connsiteX9244" fmla="*/ 6918974 w 12192000"/>
              <a:gd name="connsiteY9244" fmla="*/ 5710987 h 6858000"/>
              <a:gd name="connsiteX9245" fmla="*/ 6906298 w 12192000"/>
              <a:gd name="connsiteY9245" fmla="*/ 5688167 h 6858000"/>
              <a:gd name="connsiteX9246" fmla="*/ 9116744 w 12192000"/>
              <a:gd name="connsiteY9246" fmla="*/ 5685799 h 6858000"/>
              <a:gd name="connsiteX9247" fmla="*/ 9090792 w 12192000"/>
              <a:gd name="connsiteY9247" fmla="*/ 5685977 h 6858000"/>
              <a:gd name="connsiteX9248" fmla="*/ 9131016 w 12192000"/>
              <a:gd name="connsiteY9248" fmla="*/ 5731502 h 6858000"/>
              <a:gd name="connsiteX9249" fmla="*/ 9131478 w 12192000"/>
              <a:gd name="connsiteY9249" fmla="*/ 5726431 h 6858000"/>
              <a:gd name="connsiteX9250" fmla="*/ 9116744 w 12192000"/>
              <a:gd name="connsiteY9250" fmla="*/ 5685799 h 6858000"/>
              <a:gd name="connsiteX9251" fmla="*/ 744269 w 12192000"/>
              <a:gd name="connsiteY9251" fmla="*/ 5685799 h 6858000"/>
              <a:gd name="connsiteX9252" fmla="*/ 718317 w 12192000"/>
              <a:gd name="connsiteY9252" fmla="*/ 5685977 h 6858000"/>
              <a:gd name="connsiteX9253" fmla="*/ 758541 w 12192000"/>
              <a:gd name="connsiteY9253" fmla="*/ 5731502 h 6858000"/>
              <a:gd name="connsiteX9254" fmla="*/ 759003 w 12192000"/>
              <a:gd name="connsiteY9254" fmla="*/ 5726431 h 6858000"/>
              <a:gd name="connsiteX9255" fmla="*/ 744269 w 12192000"/>
              <a:gd name="connsiteY9255" fmla="*/ 5685799 h 6858000"/>
              <a:gd name="connsiteX9256" fmla="*/ 6607448 w 12192000"/>
              <a:gd name="connsiteY9256" fmla="*/ 5685632 h 6858000"/>
              <a:gd name="connsiteX9257" fmla="*/ 6647671 w 12192000"/>
              <a:gd name="connsiteY9257" fmla="*/ 5731156 h 6858000"/>
              <a:gd name="connsiteX9258" fmla="*/ 6607448 w 12192000"/>
              <a:gd name="connsiteY9258" fmla="*/ 5685632 h 6858000"/>
              <a:gd name="connsiteX9259" fmla="*/ 11392846 w 12192000"/>
              <a:gd name="connsiteY9259" fmla="*/ 5685516 h 6858000"/>
              <a:gd name="connsiteX9260" fmla="*/ 11373498 w 12192000"/>
              <a:gd name="connsiteY9260" fmla="*/ 5692260 h 6858000"/>
              <a:gd name="connsiteX9261" fmla="*/ 11369112 w 12192000"/>
              <a:gd name="connsiteY9261" fmla="*/ 5712104 h 6858000"/>
              <a:gd name="connsiteX9262" fmla="*/ 11369104 w 12192000"/>
              <a:gd name="connsiteY9262" fmla="*/ 5712025 h 6858000"/>
              <a:gd name="connsiteX9263" fmla="*/ 11369104 w 12192000"/>
              <a:gd name="connsiteY9263" fmla="*/ 5712140 h 6858000"/>
              <a:gd name="connsiteX9264" fmla="*/ 11369112 w 12192000"/>
              <a:gd name="connsiteY9264" fmla="*/ 5712104 h 6858000"/>
              <a:gd name="connsiteX9265" fmla="*/ 11370450 w 12192000"/>
              <a:gd name="connsiteY9265" fmla="*/ 5725031 h 6858000"/>
              <a:gd name="connsiteX9266" fmla="*/ 11396074 w 12192000"/>
              <a:gd name="connsiteY9266" fmla="*/ 5734268 h 6858000"/>
              <a:gd name="connsiteX9267" fmla="*/ 11416473 w 12192000"/>
              <a:gd name="connsiteY9267" fmla="*/ 5709950 h 6858000"/>
              <a:gd name="connsiteX9268" fmla="*/ 11392846 w 12192000"/>
              <a:gd name="connsiteY9268" fmla="*/ 5685516 h 6858000"/>
              <a:gd name="connsiteX9269" fmla="*/ 3020371 w 12192000"/>
              <a:gd name="connsiteY9269" fmla="*/ 5685516 h 6858000"/>
              <a:gd name="connsiteX9270" fmla="*/ 3001023 w 12192000"/>
              <a:gd name="connsiteY9270" fmla="*/ 5692260 h 6858000"/>
              <a:gd name="connsiteX9271" fmla="*/ 2996637 w 12192000"/>
              <a:gd name="connsiteY9271" fmla="*/ 5712104 h 6858000"/>
              <a:gd name="connsiteX9272" fmla="*/ 2996629 w 12192000"/>
              <a:gd name="connsiteY9272" fmla="*/ 5712025 h 6858000"/>
              <a:gd name="connsiteX9273" fmla="*/ 2996629 w 12192000"/>
              <a:gd name="connsiteY9273" fmla="*/ 5712140 h 6858000"/>
              <a:gd name="connsiteX9274" fmla="*/ 2996637 w 12192000"/>
              <a:gd name="connsiteY9274" fmla="*/ 5712104 h 6858000"/>
              <a:gd name="connsiteX9275" fmla="*/ 2997975 w 12192000"/>
              <a:gd name="connsiteY9275" fmla="*/ 5725031 h 6858000"/>
              <a:gd name="connsiteX9276" fmla="*/ 3023599 w 12192000"/>
              <a:gd name="connsiteY9276" fmla="*/ 5734268 h 6858000"/>
              <a:gd name="connsiteX9277" fmla="*/ 3043998 w 12192000"/>
              <a:gd name="connsiteY9277" fmla="*/ 5709950 h 6858000"/>
              <a:gd name="connsiteX9278" fmla="*/ 3020371 w 12192000"/>
              <a:gd name="connsiteY9278" fmla="*/ 5685516 h 6858000"/>
              <a:gd name="connsiteX9279" fmla="*/ 8719334 w 12192000"/>
              <a:gd name="connsiteY9279" fmla="*/ 5684825 h 6858000"/>
              <a:gd name="connsiteX9280" fmla="*/ 8688562 w 12192000"/>
              <a:gd name="connsiteY9280" fmla="*/ 5710296 h 6858000"/>
              <a:gd name="connsiteX9281" fmla="*/ 8717606 w 12192000"/>
              <a:gd name="connsiteY9281" fmla="*/ 5733116 h 6858000"/>
              <a:gd name="connsiteX9282" fmla="*/ 8746188 w 12192000"/>
              <a:gd name="connsiteY9282" fmla="*/ 5733116 h 6858000"/>
              <a:gd name="connsiteX9283" fmla="*/ 8779956 w 12192000"/>
              <a:gd name="connsiteY9283" fmla="*/ 5733231 h 6858000"/>
              <a:gd name="connsiteX9284" fmla="*/ 8805082 w 12192000"/>
              <a:gd name="connsiteY9284" fmla="*/ 5712025 h 6858000"/>
              <a:gd name="connsiteX9285" fmla="*/ 8805198 w 12192000"/>
              <a:gd name="connsiteY9285" fmla="*/ 5712025 h 6858000"/>
              <a:gd name="connsiteX9286" fmla="*/ 8779034 w 12192000"/>
              <a:gd name="connsiteY9286" fmla="*/ 5684825 h 6858000"/>
              <a:gd name="connsiteX9287" fmla="*/ 8719334 w 12192000"/>
              <a:gd name="connsiteY9287" fmla="*/ 5684825 h 6858000"/>
              <a:gd name="connsiteX9288" fmla="*/ 346859 w 12192000"/>
              <a:gd name="connsiteY9288" fmla="*/ 5684825 h 6858000"/>
              <a:gd name="connsiteX9289" fmla="*/ 316087 w 12192000"/>
              <a:gd name="connsiteY9289" fmla="*/ 5710296 h 6858000"/>
              <a:gd name="connsiteX9290" fmla="*/ 345131 w 12192000"/>
              <a:gd name="connsiteY9290" fmla="*/ 5733116 h 6858000"/>
              <a:gd name="connsiteX9291" fmla="*/ 373713 w 12192000"/>
              <a:gd name="connsiteY9291" fmla="*/ 5733116 h 6858000"/>
              <a:gd name="connsiteX9292" fmla="*/ 407481 w 12192000"/>
              <a:gd name="connsiteY9292" fmla="*/ 5733231 h 6858000"/>
              <a:gd name="connsiteX9293" fmla="*/ 432607 w 12192000"/>
              <a:gd name="connsiteY9293" fmla="*/ 5712025 h 6858000"/>
              <a:gd name="connsiteX9294" fmla="*/ 432723 w 12192000"/>
              <a:gd name="connsiteY9294" fmla="*/ 5712025 h 6858000"/>
              <a:gd name="connsiteX9295" fmla="*/ 406559 w 12192000"/>
              <a:gd name="connsiteY9295" fmla="*/ 5684825 h 6858000"/>
              <a:gd name="connsiteX9296" fmla="*/ 346859 w 12192000"/>
              <a:gd name="connsiteY9296" fmla="*/ 5684825 h 6858000"/>
              <a:gd name="connsiteX9297" fmla="*/ 4352879 w 12192000"/>
              <a:gd name="connsiteY9297" fmla="*/ 5684479 h 6858000"/>
              <a:gd name="connsiteX9298" fmla="*/ 4328331 w 12192000"/>
              <a:gd name="connsiteY9298" fmla="*/ 5701652 h 6858000"/>
              <a:gd name="connsiteX9299" fmla="*/ 4328331 w 12192000"/>
              <a:gd name="connsiteY9299" fmla="*/ 5701768 h 6858000"/>
              <a:gd name="connsiteX9300" fmla="*/ 4328331 w 12192000"/>
              <a:gd name="connsiteY9300" fmla="*/ 5774722 h 6858000"/>
              <a:gd name="connsiteX9301" fmla="*/ 4352187 w 12192000"/>
              <a:gd name="connsiteY9301" fmla="*/ 5804227 h 6858000"/>
              <a:gd name="connsiteX9302" fmla="*/ 4375814 w 12192000"/>
              <a:gd name="connsiteY9302" fmla="*/ 5775644 h 6858000"/>
              <a:gd name="connsiteX9303" fmla="*/ 4375698 w 12192000"/>
              <a:gd name="connsiteY9303" fmla="*/ 5744411 h 6858000"/>
              <a:gd name="connsiteX9304" fmla="*/ 4375927 w 12192000"/>
              <a:gd name="connsiteY9304" fmla="*/ 5702689 h 6858000"/>
              <a:gd name="connsiteX9305" fmla="*/ 4352879 w 12192000"/>
              <a:gd name="connsiteY9305" fmla="*/ 5684479 h 6858000"/>
              <a:gd name="connsiteX9306" fmla="*/ 8837007 w 12192000"/>
              <a:gd name="connsiteY9306" fmla="*/ 5684364 h 6858000"/>
              <a:gd name="connsiteX9307" fmla="*/ 8819374 w 12192000"/>
              <a:gd name="connsiteY9307" fmla="*/ 5700500 h 6858000"/>
              <a:gd name="connsiteX9308" fmla="*/ 8848532 w 12192000"/>
              <a:gd name="connsiteY9308" fmla="*/ 5732424 h 6858000"/>
              <a:gd name="connsiteX9309" fmla="*/ 8877115 w 12192000"/>
              <a:gd name="connsiteY9309" fmla="*/ 5732424 h 6858000"/>
              <a:gd name="connsiteX9310" fmla="*/ 8916070 w 12192000"/>
              <a:gd name="connsiteY9310" fmla="*/ 5732654 h 6858000"/>
              <a:gd name="connsiteX9311" fmla="*/ 8932710 w 12192000"/>
              <a:gd name="connsiteY9311" fmla="*/ 5727829 h 6858000"/>
              <a:gd name="connsiteX9312" fmla="*/ 8934734 w 12192000"/>
              <a:gd name="connsiteY9312" fmla="*/ 5711045 h 6858000"/>
              <a:gd name="connsiteX9313" fmla="*/ 8934741 w 12192000"/>
              <a:gd name="connsiteY9313" fmla="*/ 5711218 h 6858000"/>
              <a:gd name="connsiteX9314" fmla="*/ 8934741 w 12192000"/>
              <a:gd name="connsiteY9314" fmla="*/ 5710987 h 6858000"/>
              <a:gd name="connsiteX9315" fmla="*/ 8934734 w 12192000"/>
              <a:gd name="connsiteY9315" fmla="*/ 5711045 h 6858000"/>
              <a:gd name="connsiteX9316" fmla="*/ 8934021 w 12192000"/>
              <a:gd name="connsiteY9316" fmla="*/ 5693038 h 6858000"/>
              <a:gd name="connsiteX9317" fmla="*/ 8917569 w 12192000"/>
              <a:gd name="connsiteY9317" fmla="*/ 5684364 h 6858000"/>
              <a:gd name="connsiteX9318" fmla="*/ 8837007 w 12192000"/>
              <a:gd name="connsiteY9318" fmla="*/ 5684364 h 6858000"/>
              <a:gd name="connsiteX9319" fmla="*/ 464532 w 12192000"/>
              <a:gd name="connsiteY9319" fmla="*/ 5684364 h 6858000"/>
              <a:gd name="connsiteX9320" fmla="*/ 446899 w 12192000"/>
              <a:gd name="connsiteY9320" fmla="*/ 5700500 h 6858000"/>
              <a:gd name="connsiteX9321" fmla="*/ 476057 w 12192000"/>
              <a:gd name="connsiteY9321" fmla="*/ 5732424 h 6858000"/>
              <a:gd name="connsiteX9322" fmla="*/ 504640 w 12192000"/>
              <a:gd name="connsiteY9322" fmla="*/ 5732424 h 6858000"/>
              <a:gd name="connsiteX9323" fmla="*/ 543595 w 12192000"/>
              <a:gd name="connsiteY9323" fmla="*/ 5732654 h 6858000"/>
              <a:gd name="connsiteX9324" fmla="*/ 560235 w 12192000"/>
              <a:gd name="connsiteY9324" fmla="*/ 5727829 h 6858000"/>
              <a:gd name="connsiteX9325" fmla="*/ 562259 w 12192000"/>
              <a:gd name="connsiteY9325" fmla="*/ 5711045 h 6858000"/>
              <a:gd name="connsiteX9326" fmla="*/ 562266 w 12192000"/>
              <a:gd name="connsiteY9326" fmla="*/ 5711218 h 6858000"/>
              <a:gd name="connsiteX9327" fmla="*/ 562266 w 12192000"/>
              <a:gd name="connsiteY9327" fmla="*/ 5710987 h 6858000"/>
              <a:gd name="connsiteX9328" fmla="*/ 562259 w 12192000"/>
              <a:gd name="connsiteY9328" fmla="*/ 5711045 h 6858000"/>
              <a:gd name="connsiteX9329" fmla="*/ 561546 w 12192000"/>
              <a:gd name="connsiteY9329" fmla="*/ 5693038 h 6858000"/>
              <a:gd name="connsiteX9330" fmla="*/ 545094 w 12192000"/>
              <a:gd name="connsiteY9330" fmla="*/ 5684364 h 6858000"/>
              <a:gd name="connsiteX9331" fmla="*/ 464532 w 12192000"/>
              <a:gd name="connsiteY9331" fmla="*/ 5684364 h 6858000"/>
              <a:gd name="connsiteX9332" fmla="*/ 11053543 w 12192000"/>
              <a:gd name="connsiteY9332" fmla="*/ 5684133 h 6858000"/>
              <a:gd name="connsiteX9333" fmla="*/ 11035795 w 12192000"/>
              <a:gd name="connsiteY9333" fmla="*/ 5707415 h 6858000"/>
              <a:gd name="connsiteX9334" fmla="*/ 11060458 w 12192000"/>
              <a:gd name="connsiteY9334" fmla="*/ 5734498 h 6858000"/>
              <a:gd name="connsiteX9335" fmla="*/ 11082586 w 12192000"/>
              <a:gd name="connsiteY9335" fmla="*/ 5711333 h 6858000"/>
              <a:gd name="connsiteX9336" fmla="*/ 11053543 w 12192000"/>
              <a:gd name="connsiteY9336" fmla="*/ 5684133 h 6858000"/>
              <a:gd name="connsiteX9337" fmla="*/ 2681068 w 12192000"/>
              <a:gd name="connsiteY9337" fmla="*/ 5684133 h 6858000"/>
              <a:gd name="connsiteX9338" fmla="*/ 2663320 w 12192000"/>
              <a:gd name="connsiteY9338" fmla="*/ 5707415 h 6858000"/>
              <a:gd name="connsiteX9339" fmla="*/ 2687983 w 12192000"/>
              <a:gd name="connsiteY9339" fmla="*/ 5734498 h 6858000"/>
              <a:gd name="connsiteX9340" fmla="*/ 2710111 w 12192000"/>
              <a:gd name="connsiteY9340" fmla="*/ 5711333 h 6858000"/>
              <a:gd name="connsiteX9341" fmla="*/ 2681068 w 12192000"/>
              <a:gd name="connsiteY9341" fmla="*/ 5684133 h 6858000"/>
              <a:gd name="connsiteX9342" fmla="*/ 11460154 w 12192000"/>
              <a:gd name="connsiteY9342" fmla="*/ 5683903 h 6858000"/>
              <a:gd name="connsiteX9343" fmla="*/ 11460208 w 12192000"/>
              <a:gd name="connsiteY9343" fmla="*/ 5683921 h 6858000"/>
              <a:gd name="connsiteX9344" fmla="*/ 11440792 w 12192000"/>
              <a:gd name="connsiteY9344" fmla="*/ 5689565 h 6858000"/>
              <a:gd name="connsiteX9345" fmla="*/ 11435836 w 12192000"/>
              <a:gd name="connsiteY9345" fmla="*/ 5709143 h 6858000"/>
              <a:gd name="connsiteX9346" fmla="*/ 11460500 w 12192000"/>
              <a:gd name="connsiteY9346" fmla="*/ 5731733 h 6858000"/>
              <a:gd name="connsiteX9347" fmla="*/ 11484472 w 12192000"/>
              <a:gd name="connsiteY9347" fmla="*/ 5709950 h 6858000"/>
              <a:gd name="connsiteX9348" fmla="*/ 11479748 w 12192000"/>
              <a:gd name="connsiteY9348" fmla="*/ 5690228 h 6858000"/>
              <a:gd name="connsiteX9349" fmla="*/ 11460208 w 12192000"/>
              <a:gd name="connsiteY9349" fmla="*/ 5683921 h 6858000"/>
              <a:gd name="connsiteX9350" fmla="*/ 11460269 w 12192000"/>
              <a:gd name="connsiteY9350" fmla="*/ 5683903 h 6858000"/>
              <a:gd name="connsiteX9351" fmla="*/ 3087679 w 12192000"/>
              <a:gd name="connsiteY9351" fmla="*/ 5683903 h 6858000"/>
              <a:gd name="connsiteX9352" fmla="*/ 3087733 w 12192000"/>
              <a:gd name="connsiteY9352" fmla="*/ 5683921 h 6858000"/>
              <a:gd name="connsiteX9353" fmla="*/ 3068317 w 12192000"/>
              <a:gd name="connsiteY9353" fmla="*/ 5689565 h 6858000"/>
              <a:gd name="connsiteX9354" fmla="*/ 3063361 w 12192000"/>
              <a:gd name="connsiteY9354" fmla="*/ 5709143 h 6858000"/>
              <a:gd name="connsiteX9355" fmla="*/ 3088025 w 12192000"/>
              <a:gd name="connsiteY9355" fmla="*/ 5731733 h 6858000"/>
              <a:gd name="connsiteX9356" fmla="*/ 3111997 w 12192000"/>
              <a:gd name="connsiteY9356" fmla="*/ 5709950 h 6858000"/>
              <a:gd name="connsiteX9357" fmla="*/ 3107273 w 12192000"/>
              <a:gd name="connsiteY9357" fmla="*/ 5690228 h 6858000"/>
              <a:gd name="connsiteX9358" fmla="*/ 3087733 w 12192000"/>
              <a:gd name="connsiteY9358" fmla="*/ 5683921 h 6858000"/>
              <a:gd name="connsiteX9359" fmla="*/ 3087794 w 12192000"/>
              <a:gd name="connsiteY9359" fmla="*/ 5683903 h 6858000"/>
              <a:gd name="connsiteX9360" fmla="*/ 11529074 w 12192000"/>
              <a:gd name="connsiteY9360" fmla="*/ 5683672 h 6858000"/>
              <a:gd name="connsiteX9361" fmla="*/ 11503489 w 12192000"/>
              <a:gd name="connsiteY9361" fmla="*/ 5709489 h 6858000"/>
              <a:gd name="connsiteX9362" fmla="*/ 11530458 w 12192000"/>
              <a:gd name="connsiteY9362" fmla="*/ 5732539 h 6858000"/>
              <a:gd name="connsiteX9363" fmla="*/ 11530574 w 12192000"/>
              <a:gd name="connsiteY9363" fmla="*/ 5732424 h 6858000"/>
              <a:gd name="connsiteX9364" fmla="*/ 11551202 w 12192000"/>
              <a:gd name="connsiteY9364" fmla="*/ 5707760 h 6858000"/>
              <a:gd name="connsiteX9365" fmla="*/ 11529074 w 12192000"/>
              <a:gd name="connsiteY9365" fmla="*/ 5683672 h 6858000"/>
              <a:gd name="connsiteX9366" fmla="*/ 6762002 w 12192000"/>
              <a:gd name="connsiteY9366" fmla="*/ 5683672 h 6858000"/>
              <a:gd name="connsiteX9367" fmla="*/ 6741717 w 12192000"/>
              <a:gd name="connsiteY9367" fmla="*/ 5699117 h 6858000"/>
              <a:gd name="connsiteX9368" fmla="*/ 6741717 w 12192000"/>
              <a:gd name="connsiteY9368" fmla="*/ 5784865 h 6858000"/>
              <a:gd name="connsiteX9369" fmla="*/ 6757508 w 12192000"/>
              <a:gd name="connsiteY9369" fmla="*/ 5799732 h 6858000"/>
              <a:gd name="connsiteX9370" fmla="*/ 6789316 w 12192000"/>
              <a:gd name="connsiteY9370" fmla="*/ 5770918 h 6858000"/>
              <a:gd name="connsiteX9371" fmla="*/ 6789086 w 12192000"/>
              <a:gd name="connsiteY9371" fmla="*/ 5742335 h 6858000"/>
              <a:gd name="connsiteX9372" fmla="*/ 6788970 w 12192000"/>
              <a:gd name="connsiteY9372" fmla="*/ 5698195 h 6858000"/>
              <a:gd name="connsiteX9373" fmla="*/ 6762002 w 12192000"/>
              <a:gd name="connsiteY9373" fmla="*/ 5683672 h 6858000"/>
              <a:gd name="connsiteX9374" fmla="*/ 4420533 w 12192000"/>
              <a:gd name="connsiteY9374" fmla="*/ 5683672 h 6858000"/>
              <a:gd name="connsiteX9375" fmla="*/ 4396788 w 12192000"/>
              <a:gd name="connsiteY9375" fmla="*/ 5712025 h 6858000"/>
              <a:gd name="connsiteX9376" fmla="*/ 4396904 w 12192000"/>
              <a:gd name="connsiteY9376" fmla="*/ 5745794 h 6858000"/>
              <a:gd name="connsiteX9377" fmla="*/ 4453147 w 12192000"/>
              <a:gd name="connsiteY9377" fmla="*/ 5803074 h 6858000"/>
              <a:gd name="connsiteX9378" fmla="*/ 4511694 w 12192000"/>
              <a:gd name="connsiteY9378" fmla="*/ 5745563 h 6858000"/>
              <a:gd name="connsiteX9379" fmla="*/ 4511926 w 12192000"/>
              <a:gd name="connsiteY9379" fmla="*/ 5706608 h 6858000"/>
              <a:gd name="connsiteX9380" fmla="*/ 4484612 w 12192000"/>
              <a:gd name="connsiteY9380" fmla="*/ 5684249 h 6858000"/>
              <a:gd name="connsiteX9381" fmla="*/ 4459258 w 12192000"/>
              <a:gd name="connsiteY9381" fmla="*/ 5705340 h 6858000"/>
              <a:gd name="connsiteX9382" fmla="*/ 4459371 w 12192000"/>
              <a:gd name="connsiteY9382" fmla="*/ 5744296 h 6858000"/>
              <a:gd name="connsiteX9383" fmla="*/ 4452571 w 12192000"/>
              <a:gd name="connsiteY9383" fmla="*/ 5755475 h 6858000"/>
              <a:gd name="connsiteX9384" fmla="*/ 4444157 w 12192000"/>
              <a:gd name="connsiteY9384" fmla="*/ 5744757 h 6858000"/>
              <a:gd name="connsiteX9385" fmla="*/ 4444157 w 12192000"/>
              <a:gd name="connsiteY9385" fmla="*/ 5713638 h 6858000"/>
              <a:gd name="connsiteX9386" fmla="*/ 4420533 w 12192000"/>
              <a:gd name="connsiteY9386" fmla="*/ 5683672 h 6858000"/>
              <a:gd name="connsiteX9387" fmla="*/ 3156599 w 12192000"/>
              <a:gd name="connsiteY9387" fmla="*/ 5683672 h 6858000"/>
              <a:gd name="connsiteX9388" fmla="*/ 3131014 w 12192000"/>
              <a:gd name="connsiteY9388" fmla="*/ 5709489 h 6858000"/>
              <a:gd name="connsiteX9389" fmla="*/ 3157983 w 12192000"/>
              <a:gd name="connsiteY9389" fmla="*/ 5732539 h 6858000"/>
              <a:gd name="connsiteX9390" fmla="*/ 3158099 w 12192000"/>
              <a:gd name="connsiteY9390" fmla="*/ 5732424 h 6858000"/>
              <a:gd name="connsiteX9391" fmla="*/ 3178727 w 12192000"/>
              <a:gd name="connsiteY9391" fmla="*/ 5707760 h 6858000"/>
              <a:gd name="connsiteX9392" fmla="*/ 3156599 w 12192000"/>
              <a:gd name="connsiteY9392" fmla="*/ 5683672 h 6858000"/>
              <a:gd name="connsiteX9393" fmla="*/ 11260076 w 12192000"/>
              <a:gd name="connsiteY9393" fmla="*/ 5683442 h 6858000"/>
              <a:gd name="connsiteX9394" fmla="*/ 11232530 w 12192000"/>
              <a:gd name="connsiteY9394" fmla="*/ 5709259 h 6858000"/>
              <a:gd name="connsiteX9395" fmla="*/ 11260076 w 12192000"/>
              <a:gd name="connsiteY9395" fmla="*/ 5731271 h 6858000"/>
              <a:gd name="connsiteX9396" fmla="*/ 11291193 w 12192000"/>
              <a:gd name="connsiteY9396" fmla="*/ 5731271 h 6858000"/>
              <a:gd name="connsiteX9397" fmla="*/ 11330034 w 12192000"/>
              <a:gd name="connsiteY9397" fmla="*/ 5731502 h 6858000"/>
              <a:gd name="connsiteX9398" fmla="*/ 11330034 w 12192000"/>
              <a:gd name="connsiteY9398" fmla="*/ 5731387 h 6858000"/>
              <a:gd name="connsiteX9399" fmla="*/ 11349282 w 12192000"/>
              <a:gd name="connsiteY9399" fmla="*/ 5709374 h 6858000"/>
              <a:gd name="connsiteX9400" fmla="*/ 11330034 w 12192000"/>
              <a:gd name="connsiteY9400" fmla="*/ 5683672 h 6858000"/>
              <a:gd name="connsiteX9401" fmla="*/ 11260076 w 12192000"/>
              <a:gd name="connsiteY9401" fmla="*/ 5683442 h 6858000"/>
              <a:gd name="connsiteX9402" fmla="*/ 2887601 w 12192000"/>
              <a:gd name="connsiteY9402" fmla="*/ 5683442 h 6858000"/>
              <a:gd name="connsiteX9403" fmla="*/ 2860055 w 12192000"/>
              <a:gd name="connsiteY9403" fmla="*/ 5709259 h 6858000"/>
              <a:gd name="connsiteX9404" fmla="*/ 2887601 w 12192000"/>
              <a:gd name="connsiteY9404" fmla="*/ 5731271 h 6858000"/>
              <a:gd name="connsiteX9405" fmla="*/ 2918718 w 12192000"/>
              <a:gd name="connsiteY9405" fmla="*/ 5731271 h 6858000"/>
              <a:gd name="connsiteX9406" fmla="*/ 2957559 w 12192000"/>
              <a:gd name="connsiteY9406" fmla="*/ 5731502 h 6858000"/>
              <a:gd name="connsiteX9407" fmla="*/ 2957559 w 12192000"/>
              <a:gd name="connsiteY9407" fmla="*/ 5731387 h 6858000"/>
              <a:gd name="connsiteX9408" fmla="*/ 2976807 w 12192000"/>
              <a:gd name="connsiteY9408" fmla="*/ 5709374 h 6858000"/>
              <a:gd name="connsiteX9409" fmla="*/ 2957559 w 12192000"/>
              <a:gd name="connsiteY9409" fmla="*/ 5683672 h 6858000"/>
              <a:gd name="connsiteX9410" fmla="*/ 2887601 w 12192000"/>
              <a:gd name="connsiteY9410" fmla="*/ 5683442 h 6858000"/>
              <a:gd name="connsiteX9411" fmla="*/ 9047112 w 12192000"/>
              <a:gd name="connsiteY9411" fmla="*/ 5683326 h 6858000"/>
              <a:gd name="connsiteX9412" fmla="*/ 9047167 w 12192000"/>
              <a:gd name="connsiteY9412" fmla="*/ 5683343 h 6858000"/>
              <a:gd name="connsiteX9413" fmla="*/ 9026165 w 12192000"/>
              <a:gd name="connsiteY9413" fmla="*/ 5689248 h 6858000"/>
              <a:gd name="connsiteX9414" fmla="*/ 9020835 w 12192000"/>
              <a:gd name="connsiteY9414" fmla="*/ 5710296 h 6858000"/>
              <a:gd name="connsiteX9415" fmla="*/ 9045498 w 12192000"/>
              <a:gd name="connsiteY9415" fmla="*/ 5732770 h 6858000"/>
              <a:gd name="connsiteX9416" fmla="*/ 9068319 w 12192000"/>
              <a:gd name="connsiteY9416" fmla="*/ 5708221 h 6858000"/>
              <a:gd name="connsiteX9417" fmla="*/ 9066273 w 12192000"/>
              <a:gd name="connsiteY9417" fmla="*/ 5689334 h 6858000"/>
              <a:gd name="connsiteX9418" fmla="*/ 9047167 w 12192000"/>
              <a:gd name="connsiteY9418" fmla="*/ 5683343 h 6858000"/>
              <a:gd name="connsiteX9419" fmla="*/ 9047228 w 12192000"/>
              <a:gd name="connsiteY9419" fmla="*/ 5683326 h 6858000"/>
              <a:gd name="connsiteX9420" fmla="*/ 674637 w 12192000"/>
              <a:gd name="connsiteY9420" fmla="*/ 5683326 h 6858000"/>
              <a:gd name="connsiteX9421" fmla="*/ 674692 w 12192000"/>
              <a:gd name="connsiteY9421" fmla="*/ 5683343 h 6858000"/>
              <a:gd name="connsiteX9422" fmla="*/ 653690 w 12192000"/>
              <a:gd name="connsiteY9422" fmla="*/ 5689248 h 6858000"/>
              <a:gd name="connsiteX9423" fmla="*/ 648360 w 12192000"/>
              <a:gd name="connsiteY9423" fmla="*/ 5710296 h 6858000"/>
              <a:gd name="connsiteX9424" fmla="*/ 673023 w 12192000"/>
              <a:gd name="connsiteY9424" fmla="*/ 5732770 h 6858000"/>
              <a:gd name="connsiteX9425" fmla="*/ 695844 w 12192000"/>
              <a:gd name="connsiteY9425" fmla="*/ 5708221 h 6858000"/>
              <a:gd name="connsiteX9426" fmla="*/ 693798 w 12192000"/>
              <a:gd name="connsiteY9426" fmla="*/ 5689334 h 6858000"/>
              <a:gd name="connsiteX9427" fmla="*/ 674692 w 12192000"/>
              <a:gd name="connsiteY9427" fmla="*/ 5683343 h 6858000"/>
              <a:gd name="connsiteX9428" fmla="*/ 674753 w 12192000"/>
              <a:gd name="connsiteY9428" fmla="*/ 5683326 h 6858000"/>
              <a:gd name="connsiteX9429" fmla="*/ 10125645 w 12192000"/>
              <a:gd name="connsiteY9429" fmla="*/ 5683211 h 6858000"/>
              <a:gd name="connsiteX9430" fmla="*/ 10047619 w 12192000"/>
              <a:gd name="connsiteY9430" fmla="*/ 5685747 h 6858000"/>
              <a:gd name="connsiteX9431" fmla="*/ 10028949 w 12192000"/>
              <a:gd name="connsiteY9431" fmla="*/ 5703381 h 6858000"/>
              <a:gd name="connsiteX9432" fmla="*/ 10056954 w 12192000"/>
              <a:gd name="connsiteY9432" fmla="*/ 5734268 h 6858000"/>
              <a:gd name="connsiteX9433" fmla="*/ 10085537 w 12192000"/>
              <a:gd name="connsiteY9433" fmla="*/ 5733922 h 6858000"/>
              <a:gd name="connsiteX9434" fmla="*/ 10127259 w 12192000"/>
              <a:gd name="connsiteY9434" fmla="*/ 5734037 h 6858000"/>
              <a:gd name="connsiteX9435" fmla="*/ 10127374 w 12192000"/>
              <a:gd name="connsiteY9435" fmla="*/ 5734037 h 6858000"/>
              <a:gd name="connsiteX9436" fmla="*/ 10143970 w 12192000"/>
              <a:gd name="connsiteY9436" fmla="*/ 5705571 h 6858000"/>
              <a:gd name="connsiteX9437" fmla="*/ 10125645 w 12192000"/>
              <a:gd name="connsiteY9437" fmla="*/ 5683211 h 6858000"/>
              <a:gd name="connsiteX9438" fmla="*/ 1753170 w 12192000"/>
              <a:gd name="connsiteY9438" fmla="*/ 5683211 h 6858000"/>
              <a:gd name="connsiteX9439" fmla="*/ 1675144 w 12192000"/>
              <a:gd name="connsiteY9439" fmla="*/ 5685747 h 6858000"/>
              <a:gd name="connsiteX9440" fmla="*/ 1656474 w 12192000"/>
              <a:gd name="connsiteY9440" fmla="*/ 5703381 h 6858000"/>
              <a:gd name="connsiteX9441" fmla="*/ 1684479 w 12192000"/>
              <a:gd name="connsiteY9441" fmla="*/ 5734268 h 6858000"/>
              <a:gd name="connsiteX9442" fmla="*/ 1713062 w 12192000"/>
              <a:gd name="connsiteY9442" fmla="*/ 5733922 h 6858000"/>
              <a:gd name="connsiteX9443" fmla="*/ 1754784 w 12192000"/>
              <a:gd name="connsiteY9443" fmla="*/ 5734037 h 6858000"/>
              <a:gd name="connsiteX9444" fmla="*/ 1754899 w 12192000"/>
              <a:gd name="connsiteY9444" fmla="*/ 5734037 h 6858000"/>
              <a:gd name="connsiteX9445" fmla="*/ 1771495 w 12192000"/>
              <a:gd name="connsiteY9445" fmla="*/ 5705571 h 6858000"/>
              <a:gd name="connsiteX9446" fmla="*/ 1753170 w 12192000"/>
              <a:gd name="connsiteY9446" fmla="*/ 5683211 h 6858000"/>
              <a:gd name="connsiteX9447" fmla="*/ 11122118 w 12192000"/>
              <a:gd name="connsiteY9447" fmla="*/ 5683096 h 6858000"/>
              <a:gd name="connsiteX9448" fmla="*/ 11102986 w 12192000"/>
              <a:gd name="connsiteY9448" fmla="*/ 5702805 h 6858000"/>
              <a:gd name="connsiteX9449" fmla="*/ 11131108 w 12192000"/>
              <a:gd name="connsiteY9449" fmla="*/ 5730926 h 6858000"/>
              <a:gd name="connsiteX9450" fmla="*/ 11159576 w 12192000"/>
              <a:gd name="connsiteY9450" fmla="*/ 5730695 h 6858000"/>
              <a:gd name="connsiteX9451" fmla="*/ 11200952 w 12192000"/>
              <a:gd name="connsiteY9451" fmla="*/ 5730926 h 6858000"/>
              <a:gd name="connsiteX9452" fmla="*/ 11217158 w 12192000"/>
              <a:gd name="connsiteY9452" fmla="*/ 5724775 h 6858000"/>
              <a:gd name="connsiteX9453" fmla="*/ 11218238 w 12192000"/>
              <a:gd name="connsiteY9453" fmla="*/ 5707991 h 6858000"/>
              <a:gd name="connsiteX9454" fmla="*/ 11199913 w 12192000"/>
              <a:gd name="connsiteY9454" fmla="*/ 5683096 h 6858000"/>
              <a:gd name="connsiteX9455" fmla="*/ 11122118 w 12192000"/>
              <a:gd name="connsiteY9455" fmla="*/ 5683096 h 6858000"/>
              <a:gd name="connsiteX9456" fmla="*/ 4282573 w 12192000"/>
              <a:gd name="connsiteY9456" fmla="*/ 5683096 h 6858000"/>
              <a:gd name="connsiteX9457" fmla="*/ 4261137 w 12192000"/>
              <a:gd name="connsiteY9457" fmla="*/ 5710757 h 6858000"/>
              <a:gd name="connsiteX9458" fmla="*/ 4283495 w 12192000"/>
              <a:gd name="connsiteY9458" fmla="*/ 5736112 h 6858000"/>
              <a:gd name="connsiteX9459" fmla="*/ 4283382 w 12192000"/>
              <a:gd name="connsiteY9459" fmla="*/ 5736227 h 6858000"/>
              <a:gd name="connsiteX9460" fmla="*/ 4308622 w 12192000"/>
              <a:gd name="connsiteY9460" fmla="*/ 5711333 h 6858000"/>
              <a:gd name="connsiteX9461" fmla="*/ 4282573 w 12192000"/>
              <a:gd name="connsiteY9461" fmla="*/ 5683096 h 6858000"/>
              <a:gd name="connsiteX9462" fmla="*/ 2749643 w 12192000"/>
              <a:gd name="connsiteY9462" fmla="*/ 5683096 h 6858000"/>
              <a:gd name="connsiteX9463" fmla="*/ 2730511 w 12192000"/>
              <a:gd name="connsiteY9463" fmla="*/ 5702805 h 6858000"/>
              <a:gd name="connsiteX9464" fmla="*/ 2758633 w 12192000"/>
              <a:gd name="connsiteY9464" fmla="*/ 5730926 h 6858000"/>
              <a:gd name="connsiteX9465" fmla="*/ 2787101 w 12192000"/>
              <a:gd name="connsiteY9465" fmla="*/ 5730695 h 6858000"/>
              <a:gd name="connsiteX9466" fmla="*/ 2828477 w 12192000"/>
              <a:gd name="connsiteY9466" fmla="*/ 5730926 h 6858000"/>
              <a:gd name="connsiteX9467" fmla="*/ 2844683 w 12192000"/>
              <a:gd name="connsiteY9467" fmla="*/ 5724775 h 6858000"/>
              <a:gd name="connsiteX9468" fmla="*/ 2845763 w 12192000"/>
              <a:gd name="connsiteY9468" fmla="*/ 5707991 h 6858000"/>
              <a:gd name="connsiteX9469" fmla="*/ 2827438 w 12192000"/>
              <a:gd name="connsiteY9469" fmla="*/ 5683096 h 6858000"/>
              <a:gd name="connsiteX9470" fmla="*/ 2749643 w 12192000"/>
              <a:gd name="connsiteY9470" fmla="*/ 5683096 h 6858000"/>
              <a:gd name="connsiteX9471" fmla="*/ 4005624 w 12192000"/>
              <a:gd name="connsiteY9471" fmla="*/ 5682981 h 6858000"/>
              <a:gd name="connsiteX9472" fmla="*/ 3990523 w 12192000"/>
              <a:gd name="connsiteY9472" fmla="*/ 5704533 h 6858000"/>
              <a:gd name="connsiteX9473" fmla="*/ 4004240 w 12192000"/>
              <a:gd name="connsiteY9473" fmla="*/ 5735305 h 6858000"/>
              <a:gd name="connsiteX9474" fmla="*/ 4094827 w 12192000"/>
              <a:gd name="connsiteY9474" fmla="*/ 5735305 h 6858000"/>
              <a:gd name="connsiteX9475" fmla="*/ 4110042 w 12192000"/>
              <a:gd name="connsiteY9475" fmla="*/ 5725509 h 6858000"/>
              <a:gd name="connsiteX9476" fmla="*/ 4078117 w 12192000"/>
              <a:gd name="connsiteY9476" fmla="*/ 5683211 h 6858000"/>
              <a:gd name="connsiteX9477" fmla="*/ 4049648 w 12192000"/>
              <a:gd name="connsiteY9477" fmla="*/ 5683211 h 6858000"/>
              <a:gd name="connsiteX9478" fmla="*/ 4005624 w 12192000"/>
              <a:gd name="connsiteY9478" fmla="*/ 5682981 h 6858000"/>
              <a:gd name="connsiteX9479" fmla="*/ 6698729 w 12192000"/>
              <a:gd name="connsiteY9479" fmla="*/ 5682865 h 6858000"/>
              <a:gd name="connsiteX9480" fmla="*/ 6673373 w 12192000"/>
              <a:gd name="connsiteY9480" fmla="*/ 5708106 h 6858000"/>
              <a:gd name="connsiteX9481" fmla="*/ 6698958 w 12192000"/>
              <a:gd name="connsiteY9481" fmla="*/ 5731156 h 6858000"/>
              <a:gd name="connsiteX9482" fmla="*/ 6699075 w 12192000"/>
              <a:gd name="connsiteY9482" fmla="*/ 5731041 h 6858000"/>
              <a:gd name="connsiteX9483" fmla="*/ 6721778 w 12192000"/>
              <a:gd name="connsiteY9483" fmla="*/ 5706608 h 6858000"/>
              <a:gd name="connsiteX9484" fmla="*/ 6698729 w 12192000"/>
              <a:gd name="connsiteY9484" fmla="*/ 5682865 h 6858000"/>
              <a:gd name="connsiteX9485" fmla="*/ 5690384 w 12192000"/>
              <a:gd name="connsiteY9485" fmla="*/ 5682750 h 6858000"/>
              <a:gd name="connsiteX9486" fmla="*/ 5668715 w 12192000"/>
              <a:gd name="connsiteY9486" fmla="*/ 5710411 h 6858000"/>
              <a:gd name="connsiteX9487" fmla="*/ 5668715 w 12192000"/>
              <a:gd name="connsiteY9487" fmla="*/ 5744296 h 6858000"/>
              <a:gd name="connsiteX9488" fmla="*/ 5657997 w 12192000"/>
              <a:gd name="connsiteY9488" fmla="*/ 5755129 h 6858000"/>
              <a:gd name="connsiteX9489" fmla="*/ 5647971 w 12192000"/>
              <a:gd name="connsiteY9489" fmla="*/ 5743604 h 6858000"/>
              <a:gd name="connsiteX9490" fmla="*/ 5648201 w 12192000"/>
              <a:gd name="connsiteY9490" fmla="*/ 5707184 h 6858000"/>
              <a:gd name="connsiteX9491" fmla="*/ 5625497 w 12192000"/>
              <a:gd name="connsiteY9491" fmla="*/ 5683096 h 6858000"/>
              <a:gd name="connsiteX9492" fmla="*/ 5600718 w 12192000"/>
              <a:gd name="connsiteY9492" fmla="*/ 5709028 h 6858000"/>
              <a:gd name="connsiteX9493" fmla="*/ 5600718 w 12192000"/>
              <a:gd name="connsiteY9493" fmla="*/ 5742913 h 6858000"/>
              <a:gd name="connsiteX9494" fmla="*/ 5658573 w 12192000"/>
              <a:gd name="connsiteY9494" fmla="*/ 5802268 h 6858000"/>
              <a:gd name="connsiteX9495" fmla="*/ 5715855 w 12192000"/>
              <a:gd name="connsiteY9495" fmla="*/ 5744757 h 6858000"/>
              <a:gd name="connsiteX9496" fmla="*/ 5715968 w 12192000"/>
              <a:gd name="connsiteY9496" fmla="*/ 5744757 h 6858000"/>
              <a:gd name="connsiteX9497" fmla="*/ 5716085 w 12192000"/>
              <a:gd name="connsiteY9497" fmla="*/ 5710872 h 6858000"/>
              <a:gd name="connsiteX9498" fmla="*/ 5690384 w 12192000"/>
              <a:gd name="connsiteY9498" fmla="*/ 5682750 h 6858000"/>
              <a:gd name="connsiteX9499" fmla="*/ 9853765 w 12192000"/>
              <a:gd name="connsiteY9499" fmla="*/ 5682520 h 6858000"/>
              <a:gd name="connsiteX9500" fmla="*/ 9825298 w 12192000"/>
              <a:gd name="connsiteY9500" fmla="*/ 5707069 h 6858000"/>
              <a:gd name="connsiteX9501" fmla="*/ 9847656 w 12192000"/>
              <a:gd name="connsiteY9501" fmla="*/ 5733692 h 6858000"/>
              <a:gd name="connsiteX9502" fmla="*/ 9878428 w 12192000"/>
              <a:gd name="connsiteY9502" fmla="*/ 5713869 h 6858000"/>
              <a:gd name="connsiteX9503" fmla="*/ 9853765 w 12192000"/>
              <a:gd name="connsiteY9503" fmla="*/ 5682520 h 6858000"/>
              <a:gd name="connsiteX9504" fmla="*/ 1481290 w 12192000"/>
              <a:gd name="connsiteY9504" fmla="*/ 5682520 h 6858000"/>
              <a:gd name="connsiteX9505" fmla="*/ 1452823 w 12192000"/>
              <a:gd name="connsiteY9505" fmla="*/ 5707069 h 6858000"/>
              <a:gd name="connsiteX9506" fmla="*/ 1475181 w 12192000"/>
              <a:gd name="connsiteY9506" fmla="*/ 5733692 h 6858000"/>
              <a:gd name="connsiteX9507" fmla="*/ 1505953 w 12192000"/>
              <a:gd name="connsiteY9507" fmla="*/ 5713869 h 6858000"/>
              <a:gd name="connsiteX9508" fmla="*/ 1481290 w 12192000"/>
              <a:gd name="connsiteY9508" fmla="*/ 5682520 h 6858000"/>
              <a:gd name="connsiteX9509" fmla="*/ 7773918 w 12192000"/>
              <a:gd name="connsiteY9509" fmla="*/ 5682405 h 6858000"/>
              <a:gd name="connsiteX9510" fmla="*/ 7749831 w 12192000"/>
              <a:gd name="connsiteY9510" fmla="*/ 5712486 h 6858000"/>
              <a:gd name="connsiteX9511" fmla="*/ 7774840 w 12192000"/>
              <a:gd name="connsiteY9511" fmla="*/ 5734383 h 6858000"/>
              <a:gd name="connsiteX9512" fmla="*/ 7774955 w 12192000"/>
              <a:gd name="connsiteY9512" fmla="*/ 5734383 h 6858000"/>
              <a:gd name="connsiteX9513" fmla="*/ 7796969 w 12192000"/>
              <a:gd name="connsiteY9513" fmla="*/ 5708452 h 6858000"/>
              <a:gd name="connsiteX9514" fmla="*/ 7773918 w 12192000"/>
              <a:gd name="connsiteY9514" fmla="*/ 5682405 h 6858000"/>
              <a:gd name="connsiteX9515" fmla="*/ 4153374 w 12192000"/>
              <a:gd name="connsiteY9515" fmla="*/ 5682405 h 6858000"/>
              <a:gd name="connsiteX9516" fmla="*/ 4124794 w 12192000"/>
              <a:gd name="connsiteY9516" fmla="*/ 5708106 h 6858000"/>
              <a:gd name="connsiteX9517" fmla="*/ 4151071 w 12192000"/>
              <a:gd name="connsiteY9517" fmla="*/ 5734614 h 6858000"/>
              <a:gd name="connsiteX9518" fmla="*/ 4178385 w 12192000"/>
              <a:gd name="connsiteY9518" fmla="*/ 5709028 h 6858000"/>
              <a:gd name="connsiteX9519" fmla="*/ 4153374 w 12192000"/>
              <a:gd name="connsiteY9519" fmla="*/ 5682405 h 6858000"/>
              <a:gd name="connsiteX9520" fmla="*/ 3880689 w 12192000"/>
              <a:gd name="connsiteY9520" fmla="*/ 5682405 h 6858000"/>
              <a:gd name="connsiteX9521" fmla="*/ 3859020 w 12192000"/>
              <a:gd name="connsiteY9521" fmla="*/ 5704995 h 6858000"/>
              <a:gd name="connsiteX9522" fmla="*/ 3888757 w 12192000"/>
              <a:gd name="connsiteY9522" fmla="*/ 5735190 h 6858000"/>
              <a:gd name="connsiteX9523" fmla="*/ 3917224 w 12192000"/>
              <a:gd name="connsiteY9523" fmla="*/ 5734960 h 6858000"/>
              <a:gd name="connsiteX9524" fmla="*/ 3958715 w 12192000"/>
              <a:gd name="connsiteY9524" fmla="*/ 5734960 h 6858000"/>
              <a:gd name="connsiteX9525" fmla="*/ 3958715 w 12192000"/>
              <a:gd name="connsiteY9525" fmla="*/ 5735075 h 6858000"/>
              <a:gd name="connsiteX9526" fmla="*/ 3974159 w 12192000"/>
              <a:gd name="connsiteY9526" fmla="*/ 5710066 h 6858000"/>
              <a:gd name="connsiteX9527" fmla="*/ 3958482 w 12192000"/>
              <a:gd name="connsiteY9527" fmla="*/ 5682635 h 6858000"/>
              <a:gd name="connsiteX9528" fmla="*/ 3880689 w 12192000"/>
              <a:gd name="connsiteY9528" fmla="*/ 5682405 h 6858000"/>
              <a:gd name="connsiteX9529" fmla="*/ 11606870 w 12192000"/>
              <a:gd name="connsiteY9529" fmla="*/ 5682174 h 6858000"/>
              <a:gd name="connsiteX9530" fmla="*/ 11572410 w 12192000"/>
              <a:gd name="connsiteY9530" fmla="*/ 5713523 h 6858000"/>
              <a:gd name="connsiteX9531" fmla="*/ 11572410 w 12192000"/>
              <a:gd name="connsiteY9531" fmla="*/ 5741991 h 6858000"/>
              <a:gd name="connsiteX9532" fmla="*/ 11572526 w 12192000"/>
              <a:gd name="connsiteY9532" fmla="*/ 5741991 h 6858000"/>
              <a:gd name="connsiteX9533" fmla="*/ 11572294 w 12192000"/>
              <a:gd name="connsiteY9533" fmla="*/ 5783481 h 6858000"/>
              <a:gd name="connsiteX9534" fmla="*/ 11594078 w 12192000"/>
              <a:gd name="connsiteY9534" fmla="*/ 5799847 h 6858000"/>
              <a:gd name="connsiteX9535" fmla="*/ 11619547 w 12192000"/>
              <a:gd name="connsiteY9535" fmla="*/ 5783711 h 6858000"/>
              <a:gd name="connsiteX9536" fmla="*/ 11619434 w 12192000"/>
              <a:gd name="connsiteY9536" fmla="*/ 5698195 h 6858000"/>
              <a:gd name="connsiteX9537" fmla="*/ 11606870 w 12192000"/>
              <a:gd name="connsiteY9537" fmla="*/ 5682174 h 6858000"/>
              <a:gd name="connsiteX9538" fmla="*/ 10187652 w 12192000"/>
              <a:gd name="connsiteY9538" fmla="*/ 5682174 h 6858000"/>
              <a:gd name="connsiteX9539" fmla="*/ 10164947 w 12192000"/>
              <a:gd name="connsiteY9539" fmla="*/ 5708106 h 6858000"/>
              <a:gd name="connsiteX9540" fmla="*/ 10186383 w 12192000"/>
              <a:gd name="connsiteY9540" fmla="*/ 5734614 h 6858000"/>
              <a:gd name="connsiteX9541" fmla="*/ 10212546 w 12192000"/>
              <a:gd name="connsiteY9541" fmla="*/ 5711218 h 6858000"/>
              <a:gd name="connsiteX9542" fmla="*/ 10187652 w 12192000"/>
              <a:gd name="connsiteY9542" fmla="*/ 5682174 h 6858000"/>
              <a:gd name="connsiteX9543" fmla="*/ 3234395 w 12192000"/>
              <a:gd name="connsiteY9543" fmla="*/ 5682174 h 6858000"/>
              <a:gd name="connsiteX9544" fmla="*/ 3199935 w 12192000"/>
              <a:gd name="connsiteY9544" fmla="*/ 5713523 h 6858000"/>
              <a:gd name="connsiteX9545" fmla="*/ 3199935 w 12192000"/>
              <a:gd name="connsiteY9545" fmla="*/ 5741991 h 6858000"/>
              <a:gd name="connsiteX9546" fmla="*/ 3200051 w 12192000"/>
              <a:gd name="connsiteY9546" fmla="*/ 5741991 h 6858000"/>
              <a:gd name="connsiteX9547" fmla="*/ 3199819 w 12192000"/>
              <a:gd name="connsiteY9547" fmla="*/ 5783481 h 6858000"/>
              <a:gd name="connsiteX9548" fmla="*/ 3221603 w 12192000"/>
              <a:gd name="connsiteY9548" fmla="*/ 5799847 h 6858000"/>
              <a:gd name="connsiteX9549" fmla="*/ 3247072 w 12192000"/>
              <a:gd name="connsiteY9549" fmla="*/ 5783711 h 6858000"/>
              <a:gd name="connsiteX9550" fmla="*/ 3246959 w 12192000"/>
              <a:gd name="connsiteY9550" fmla="*/ 5698195 h 6858000"/>
              <a:gd name="connsiteX9551" fmla="*/ 3234395 w 12192000"/>
              <a:gd name="connsiteY9551" fmla="*/ 5682174 h 6858000"/>
              <a:gd name="connsiteX9552" fmla="*/ 1815177 w 12192000"/>
              <a:gd name="connsiteY9552" fmla="*/ 5682174 h 6858000"/>
              <a:gd name="connsiteX9553" fmla="*/ 1792472 w 12192000"/>
              <a:gd name="connsiteY9553" fmla="*/ 5708106 h 6858000"/>
              <a:gd name="connsiteX9554" fmla="*/ 1813908 w 12192000"/>
              <a:gd name="connsiteY9554" fmla="*/ 5734614 h 6858000"/>
              <a:gd name="connsiteX9555" fmla="*/ 1840071 w 12192000"/>
              <a:gd name="connsiteY9555" fmla="*/ 5711218 h 6858000"/>
              <a:gd name="connsiteX9556" fmla="*/ 1815177 w 12192000"/>
              <a:gd name="connsiteY9556" fmla="*/ 5682174 h 6858000"/>
              <a:gd name="connsiteX9557" fmla="*/ 7709492 w 12192000"/>
              <a:gd name="connsiteY9557" fmla="*/ 5682059 h 6858000"/>
              <a:gd name="connsiteX9558" fmla="*/ 7631696 w 12192000"/>
              <a:gd name="connsiteY9558" fmla="*/ 5685055 h 6858000"/>
              <a:gd name="connsiteX9559" fmla="*/ 7615561 w 12192000"/>
              <a:gd name="connsiteY9559" fmla="*/ 5700500 h 6858000"/>
              <a:gd name="connsiteX9560" fmla="*/ 7644605 w 12192000"/>
              <a:gd name="connsiteY9560" fmla="*/ 5733116 h 6858000"/>
              <a:gd name="connsiteX9561" fmla="*/ 7673187 w 12192000"/>
              <a:gd name="connsiteY9561" fmla="*/ 5733116 h 6858000"/>
              <a:gd name="connsiteX9562" fmla="*/ 7709492 w 12192000"/>
              <a:gd name="connsiteY9562" fmla="*/ 5733346 h 6858000"/>
              <a:gd name="connsiteX9563" fmla="*/ 7731045 w 12192000"/>
              <a:gd name="connsiteY9563" fmla="*/ 5711103 h 6858000"/>
              <a:gd name="connsiteX9564" fmla="*/ 7709492 w 12192000"/>
              <a:gd name="connsiteY9564" fmla="*/ 5682059 h 6858000"/>
              <a:gd name="connsiteX9565" fmla="*/ 7498465 w 12192000"/>
              <a:gd name="connsiteY9565" fmla="*/ 5682059 h 6858000"/>
              <a:gd name="connsiteX9566" fmla="*/ 7480255 w 12192000"/>
              <a:gd name="connsiteY9566" fmla="*/ 5692777 h 6858000"/>
              <a:gd name="connsiteX9567" fmla="*/ 7480370 w 12192000"/>
              <a:gd name="connsiteY9567" fmla="*/ 5692777 h 6858000"/>
              <a:gd name="connsiteX9568" fmla="*/ 7509068 w 12192000"/>
              <a:gd name="connsiteY9568" fmla="*/ 5733116 h 6858000"/>
              <a:gd name="connsiteX9569" fmla="*/ 7537767 w 12192000"/>
              <a:gd name="connsiteY9569" fmla="*/ 5733116 h 6858000"/>
              <a:gd name="connsiteX9570" fmla="*/ 7576836 w 12192000"/>
              <a:gd name="connsiteY9570" fmla="*/ 5733346 h 6858000"/>
              <a:gd name="connsiteX9571" fmla="*/ 7595738 w 12192000"/>
              <a:gd name="connsiteY9571" fmla="*/ 5711103 h 6858000"/>
              <a:gd name="connsiteX9572" fmla="*/ 7576721 w 12192000"/>
              <a:gd name="connsiteY9572" fmla="*/ 5682059 h 6858000"/>
              <a:gd name="connsiteX9573" fmla="*/ 7498465 w 12192000"/>
              <a:gd name="connsiteY9573" fmla="*/ 5682059 h 6858000"/>
              <a:gd name="connsiteX9574" fmla="*/ 4215383 w 12192000"/>
              <a:gd name="connsiteY9574" fmla="*/ 5681944 h 6858000"/>
              <a:gd name="connsiteX9575" fmla="*/ 4192562 w 12192000"/>
              <a:gd name="connsiteY9575" fmla="*/ 5711794 h 6858000"/>
              <a:gd name="connsiteX9576" fmla="*/ 4218378 w 12192000"/>
              <a:gd name="connsiteY9576" fmla="*/ 5735766 h 6858000"/>
              <a:gd name="connsiteX9577" fmla="*/ 4218378 w 12192000"/>
              <a:gd name="connsiteY9577" fmla="*/ 5735651 h 6858000"/>
              <a:gd name="connsiteX9578" fmla="*/ 4239701 w 12192000"/>
              <a:gd name="connsiteY9578" fmla="*/ 5708452 h 6858000"/>
              <a:gd name="connsiteX9579" fmla="*/ 4215383 w 12192000"/>
              <a:gd name="connsiteY9579" fmla="*/ 5681944 h 6858000"/>
              <a:gd name="connsiteX9580" fmla="*/ 11668416 w 12192000"/>
              <a:gd name="connsiteY9580" fmla="*/ 5681828 h 6858000"/>
              <a:gd name="connsiteX9581" fmla="*/ 11635914 w 12192000"/>
              <a:gd name="connsiteY9581" fmla="*/ 5709604 h 6858000"/>
              <a:gd name="connsiteX9582" fmla="*/ 11635914 w 12192000"/>
              <a:gd name="connsiteY9582" fmla="*/ 5738188 h 6858000"/>
              <a:gd name="connsiteX9583" fmla="*/ 11697805 w 12192000"/>
              <a:gd name="connsiteY9583" fmla="*/ 5799847 h 6858000"/>
              <a:gd name="connsiteX9584" fmla="*/ 11754854 w 12192000"/>
              <a:gd name="connsiteY9584" fmla="*/ 5742681 h 6858000"/>
              <a:gd name="connsiteX9585" fmla="*/ 11755086 w 12192000"/>
              <a:gd name="connsiteY9585" fmla="*/ 5703727 h 6858000"/>
              <a:gd name="connsiteX9586" fmla="*/ 11729960 w 12192000"/>
              <a:gd name="connsiteY9586" fmla="*/ 5684364 h 6858000"/>
              <a:gd name="connsiteX9587" fmla="*/ 11702414 w 12192000"/>
              <a:gd name="connsiteY9587" fmla="*/ 5704073 h 6858000"/>
              <a:gd name="connsiteX9588" fmla="*/ 11702184 w 12192000"/>
              <a:gd name="connsiteY9588" fmla="*/ 5703957 h 6858000"/>
              <a:gd name="connsiteX9589" fmla="*/ 11702184 w 12192000"/>
              <a:gd name="connsiteY9589" fmla="*/ 5742913 h 6858000"/>
              <a:gd name="connsiteX9590" fmla="*/ 11692503 w 12192000"/>
              <a:gd name="connsiteY9590" fmla="*/ 5751902 h 6858000"/>
              <a:gd name="connsiteX9591" fmla="*/ 11687200 w 12192000"/>
              <a:gd name="connsiteY9591" fmla="*/ 5741991 h 6858000"/>
              <a:gd name="connsiteX9592" fmla="*/ 11687317 w 12192000"/>
              <a:gd name="connsiteY9592" fmla="*/ 5703035 h 6858000"/>
              <a:gd name="connsiteX9593" fmla="*/ 11668416 w 12192000"/>
              <a:gd name="connsiteY9593" fmla="*/ 5681828 h 6858000"/>
              <a:gd name="connsiteX9594" fmla="*/ 3295941 w 12192000"/>
              <a:gd name="connsiteY9594" fmla="*/ 5681828 h 6858000"/>
              <a:gd name="connsiteX9595" fmla="*/ 3263439 w 12192000"/>
              <a:gd name="connsiteY9595" fmla="*/ 5709604 h 6858000"/>
              <a:gd name="connsiteX9596" fmla="*/ 3263439 w 12192000"/>
              <a:gd name="connsiteY9596" fmla="*/ 5738188 h 6858000"/>
              <a:gd name="connsiteX9597" fmla="*/ 3325330 w 12192000"/>
              <a:gd name="connsiteY9597" fmla="*/ 5799847 h 6858000"/>
              <a:gd name="connsiteX9598" fmla="*/ 3382379 w 12192000"/>
              <a:gd name="connsiteY9598" fmla="*/ 5742681 h 6858000"/>
              <a:gd name="connsiteX9599" fmla="*/ 3382611 w 12192000"/>
              <a:gd name="connsiteY9599" fmla="*/ 5703727 h 6858000"/>
              <a:gd name="connsiteX9600" fmla="*/ 3357485 w 12192000"/>
              <a:gd name="connsiteY9600" fmla="*/ 5684364 h 6858000"/>
              <a:gd name="connsiteX9601" fmla="*/ 3329939 w 12192000"/>
              <a:gd name="connsiteY9601" fmla="*/ 5704073 h 6858000"/>
              <a:gd name="connsiteX9602" fmla="*/ 3329709 w 12192000"/>
              <a:gd name="connsiteY9602" fmla="*/ 5703957 h 6858000"/>
              <a:gd name="connsiteX9603" fmla="*/ 3329709 w 12192000"/>
              <a:gd name="connsiteY9603" fmla="*/ 5742913 h 6858000"/>
              <a:gd name="connsiteX9604" fmla="*/ 3320028 w 12192000"/>
              <a:gd name="connsiteY9604" fmla="*/ 5751902 h 6858000"/>
              <a:gd name="connsiteX9605" fmla="*/ 3314725 w 12192000"/>
              <a:gd name="connsiteY9605" fmla="*/ 5741991 h 6858000"/>
              <a:gd name="connsiteX9606" fmla="*/ 3314842 w 12192000"/>
              <a:gd name="connsiteY9606" fmla="*/ 5703035 h 6858000"/>
              <a:gd name="connsiteX9607" fmla="*/ 3295941 w 12192000"/>
              <a:gd name="connsiteY9607" fmla="*/ 5681828 h 6858000"/>
              <a:gd name="connsiteX9608" fmla="*/ 8044531 w 12192000"/>
              <a:gd name="connsiteY9608" fmla="*/ 5681482 h 6858000"/>
              <a:gd name="connsiteX9609" fmla="*/ 8015833 w 12192000"/>
              <a:gd name="connsiteY9609" fmla="*/ 5709950 h 6858000"/>
              <a:gd name="connsiteX9610" fmla="*/ 8016178 w 12192000"/>
              <a:gd name="connsiteY9610" fmla="*/ 5746255 h 6858000"/>
              <a:gd name="connsiteX9611" fmla="*/ 8071385 w 12192000"/>
              <a:gd name="connsiteY9611" fmla="*/ 5802268 h 6858000"/>
              <a:gd name="connsiteX9612" fmla="*/ 8130970 w 12192000"/>
              <a:gd name="connsiteY9612" fmla="*/ 5743028 h 6858000"/>
              <a:gd name="connsiteX9613" fmla="*/ 8130970 w 12192000"/>
              <a:gd name="connsiteY9613" fmla="*/ 5696351 h 6858000"/>
              <a:gd name="connsiteX9614" fmla="*/ 8123710 w 12192000"/>
              <a:gd name="connsiteY9614" fmla="*/ 5682174 h 6858000"/>
              <a:gd name="connsiteX9615" fmla="*/ 8084063 w 12192000"/>
              <a:gd name="connsiteY9615" fmla="*/ 5709259 h 6858000"/>
              <a:gd name="connsiteX9616" fmla="*/ 8084063 w 12192000"/>
              <a:gd name="connsiteY9616" fmla="*/ 5743028 h 6858000"/>
              <a:gd name="connsiteX9617" fmla="*/ 8073690 w 12192000"/>
              <a:gd name="connsiteY9617" fmla="*/ 5754784 h 6858000"/>
              <a:gd name="connsiteX9618" fmla="*/ 8063433 w 12192000"/>
              <a:gd name="connsiteY9618" fmla="*/ 5742913 h 6858000"/>
              <a:gd name="connsiteX9619" fmla="*/ 8063433 w 12192000"/>
              <a:gd name="connsiteY9619" fmla="*/ 5701306 h 6858000"/>
              <a:gd name="connsiteX9620" fmla="*/ 8044531 w 12192000"/>
              <a:gd name="connsiteY9620" fmla="*/ 5681482 h 6858000"/>
              <a:gd name="connsiteX9621" fmla="*/ 6558927 w 12192000"/>
              <a:gd name="connsiteY9621" fmla="*/ 5681367 h 6858000"/>
              <a:gd name="connsiteX9622" fmla="*/ 6539911 w 12192000"/>
              <a:gd name="connsiteY9622" fmla="*/ 5708567 h 6858000"/>
              <a:gd name="connsiteX9623" fmla="*/ 6563191 w 12192000"/>
              <a:gd name="connsiteY9623" fmla="*/ 5734037 h 6858000"/>
              <a:gd name="connsiteX9624" fmla="*/ 6586704 w 12192000"/>
              <a:gd name="connsiteY9624" fmla="*/ 5709835 h 6858000"/>
              <a:gd name="connsiteX9625" fmla="*/ 6558927 w 12192000"/>
              <a:gd name="connsiteY9625" fmla="*/ 5681367 h 6858000"/>
              <a:gd name="connsiteX9626" fmla="*/ 10520154 w 12192000"/>
              <a:gd name="connsiteY9626" fmla="*/ 5681137 h 6858000"/>
              <a:gd name="connsiteX9627" fmla="*/ 10498948 w 12192000"/>
              <a:gd name="connsiteY9627" fmla="*/ 5708683 h 6858000"/>
              <a:gd name="connsiteX9628" fmla="*/ 10499063 w 12192000"/>
              <a:gd name="connsiteY9628" fmla="*/ 5742567 h 6858000"/>
              <a:gd name="connsiteX9629" fmla="*/ 10487423 w 12192000"/>
              <a:gd name="connsiteY9629" fmla="*/ 5755129 h 6858000"/>
              <a:gd name="connsiteX9630" fmla="*/ 10478318 w 12192000"/>
              <a:gd name="connsiteY9630" fmla="*/ 5742681 h 6858000"/>
              <a:gd name="connsiteX9631" fmla="*/ 10478548 w 12192000"/>
              <a:gd name="connsiteY9631" fmla="*/ 5701076 h 6858000"/>
              <a:gd name="connsiteX9632" fmla="*/ 10459992 w 12192000"/>
              <a:gd name="connsiteY9632" fmla="*/ 5681598 h 6858000"/>
              <a:gd name="connsiteX9633" fmla="*/ 10430834 w 12192000"/>
              <a:gd name="connsiteY9633" fmla="*/ 5709835 h 6858000"/>
              <a:gd name="connsiteX9634" fmla="*/ 10431064 w 12192000"/>
              <a:gd name="connsiteY9634" fmla="*/ 5741069 h 6858000"/>
              <a:gd name="connsiteX9635" fmla="*/ 10431294 w 12192000"/>
              <a:gd name="connsiteY9635" fmla="*/ 5741069 h 6858000"/>
              <a:gd name="connsiteX9636" fmla="*/ 10431064 w 12192000"/>
              <a:gd name="connsiteY9636" fmla="*/ 5777488 h 6858000"/>
              <a:gd name="connsiteX9637" fmla="*/ 10455959 w 12192000"/>
              <a:gd name="connsiteY9637" fmla="*/ 5802728 h 6858000"/>
              <a:gd name="connsiteX9638" fmla="*/ 10523612 w 12192000"/>
              <a:gd name="connsiteY9638" fmla="*/ 5802728 h 6858000"/>
              <a:gd name="connsiteX9639" fmla="*/ 10546778 w 12192000"/>
              <a:gd name="connsiteY9639" fmla="*/ 5780484 h 6858000"/>
              <a:gd name="connsiteX9640" fmla="*/ 10546547 w 12192000"/>
              <a:gd name="connsiteY9640" fmla="*/ 5780484 h 6858000"/>
              <a:gd name="connsiteX9641" fmla="*/ 10546547 w 12192000"/>
              <a:gd name="connsiteY9641" fmla="*/ 5710181 h 6858000"/>
              <a:gd name="connsiteX9642" fmla="*/ 10520154 w 12192000"/>
              <a:gd name="connsiteY9642" fmla="*/ 5681137 h 6858000"/>
              <a:gd name="connsiteX9643" fmla="*/ 7441299 w 12192000"/>
              <a:gd name="connsiteY9643" fmla="*/ 5681137 h 6858000"/>
              <a:gd name="connsiteX9644" fmla="*/ 7412487 w 12192000"/>
              <a:gd name="connsiteY9644" fmla="*/ 5709259 h 6858000"/>
              <a:gd name="connsiteX9645" fmla="*/ 7437727 w 12192000"/>
              <a:gd name="connsiteY9645" fmla="*/ 5733461 h 6858000"/>
              <a:gd name="connsiteX9646" fmla="*/ 7464120 w 12192000"/>
              <a:gd name="connsiteY9646" fmla="*/ 5710296 h 6858000"/>
              <a:gd name="connsiteX9647" fmla="*/ 7441299 w 12192000"/>
              <a:gd name="connsiteY9647" fmla="*/ 5681137 h 6858000"/>
              <a:gd name="connsiteX9648" fmla="*/ 2147679 w 12192000"/>
              <a:gd name="connsiteY9648" fmla="*/ 5681137 h 6858000"/>
              <a:gd name="connsiteX9649" fmla="*/ 2126473 w 12192000"/>
              <a:gd name="connsiteY9649" fmla="*/ 5708683 h 6858000"/>
              <a:gd name="connsiteX9650" fmla="*/ 2126588 w 12192000"/>
              <a:gd name="connsiteY9650" fmla="*/ 5742567 h 6858000"/>
              <a:gd name="connsiteX9651" fmla="*/ 2114948 w 12192000"/>
              <a:gd name="connsiteY9651" fmla="*/ 5755129 h 6858000"/>
              <a:gd name="connsiteX9652" fmla="*/ 2105843 w 12192000"/>
              <a:gd name="connsiteY9652" fmla="*/ 5742681 h 6858000"/>
              <a:gd name="connsiteX9653" fmla="*/ 2106073 w 12192000"/>
              <a:gd name="connsiteY9653" fmla="*/ 5701076 h 6858000"/>
              <a:gd name="connsiteX9654" fmla="*/ 2087517 w 12192000"/>
              <a:gd name="connsiteY9654" fmla="*/ 5681598 h 6858000"/>
              <a:gd name="connsiteX9655" fmla="*/ 2058359 w 12192000"/>
              <a:gd name="connsiteY9655" fmla="*/ 5709835 h 6858000"/>
              <a:gd name="connsiteX9656" fmla="*/ 2058589 w 12192000"/>
              <a:gd name="connsiteY9656" fmla="*/ 5741069 h 6858000"/>
              <a:gd name="connsiteX9657" fmla="*/ 2058819 w 12192000"/>
              <a:gd name="connsiteY9657" fmla="*/ 5741069 h 6858000"/>
              <a:gd name="connsiteX9658" fmla="*/ 2058589 w 12192000"/>
              <a:gd name="connsiteY9658" fmla="*/ 5777488 h 6858000"/>
              <a:gd name="connsiteX9659" fmla="*/ 2083484 w 12192000"/>
              <a:gd name="connsiteY9659" fmla="*/ 5802728 h 6858000"/>
              <a:gd name="connsiteX9660" fmla="*/ 2151137 w 12192000"/>
              <a:gd name="connsiteY9660" fmla="*/ 5802728 h 6858000"/>
              <a:gd name="connsiteX9661" fmla="*/ 2174303 w 12192000"/>
              <a:gd name="connsiteY9661" fmla="*/ 5780484 h 6858000"/>
              <a:gd name="connsiteX9662" fmla="*/ 2174072 w 12192000"/>
              <a:gd name="connsiteY9662" fmla="*/ 5780484 h 6858000"/>
              <a:gd name="connsiteX9663" fmla="*/ 2174072 w 12192000"/>
              <a:gd name="connsiteY9663" fmla="*/ 5710181 h 6858000"/>
              <a:gd name="connsiteX9664" fmla="*/ 2147679 w 12192000"/>
              <a:gd name="connsiteY9664" fmla="*/ 5681137 h 6858000"/>
              <a:gd name="connsiteX9665" fmla="*/ 6419240 w 12192000"/>
              <a:gd name="connsiteY9665" fmla="*/ 5680906 h 6858000"/>
              <a:gd name="connsiteX9666" fmla="*/ 6404372 w 12192000"/>
              <a:gd name="connsiteY9666" fmla="*/ 5696580 h 6858000"/>
              <a:gd name="connsiteX9667" fmla="*/ 6436988 w 12192000"/>
              <a:gd name="connsiteY9667" fmla="*/ 5733231 h 6858000"/>
              <a:gd name="connsiteX9668" fmla="*/ 6462921 w 12192000"/>
              <a:gd name="connsiteY9668" fmla="*/ 5733231 h 6858000"/>
              <a:gd name="connsiteX9669" fmla="*/ 6512018 w 12192000"/>
              <a:gd name="connsiteY9669" fmla="*/ 5733231 h 6858000"/>
              <a:gd name="connsiteX9670" fmla="*/ 6523890 w 12192000"/>
              <a:gd name="connsiteY9670" fmla="*/ 5708683 h 6858000"/>
              <a:gd name="connsiteX9671" fmla="*/ 6512364 w 12192000"/>
              <a:gd name="connsiteY9671" fmla="*/ 5681252 h 6858000"/>
              <a:gd name="connsiteX9672" fmla="*/ 6419240 w 12192000"/>
              <a:gd name="connsiteY9672" fmla="*/ 5680906 h 6858000"/>
              <a:gd name="connsiteX9673" fmla="*/ 8643266 w 12192000"/>
              <a:gd name="connsiteY9673" fmla="*/ 5680676 h 6858000"/>
              <a:gd name="connsiteX9674" fmla="*/ 8643383 w 12192000"/>
              <a:gd name="connsiteY9674" fmla="*/ 5680791 h 6858000"/>
              <a:gd name="connsiteX9675" fmla="*/ 8622060 w 12192000"/>
              <a:gd name="connsiteY9675" fmla="*/ 5708337 h 6858000"/>
              <a:gd name="connsiteX9676" fmla="*/ 8644420 w 12192000"/>
              <a:gd name="connsiteY9676" fmla="*/ 5733116 h 6858000"/>
              <a:gd name="connsiteX9677" fmla="*/ 8669776 w 12192000"/>
              <a:gd name="connsiteY9677" fmla="*/ 5708683 h 6858000"/>
              <a:gd name="connsiteX9678" fmla="*/ 8643266 w 12192000"/>
              <a:gd name="connsiteY9678" fmla="*/ 5680676 h 6858000"/>
              <a:gd name="connsiteX9679" fmla="*/ 7975609 w 12192000"/>
              <a:gd name="connsiteY9679" fmla="*/ 5680676 h 6858000"/>
              <a:gd name="connsiteX9680" fmla="*/ 7946912 w 12192000"/>
              <a:gd name="connsiteY9680" fmla="*/ 5699578 h 6858000"/>
              <a:gd name="connsiteX9681" fmla="*/ 7946797 w 12192000"/>
              <a:gd name="connsiteY9681" fmla="*/ 5699578 h 6858000"/>
              <a:gd name="connsiteX9682" fmla="*/ 7946566 w 12192000"/>
              <a:gd name="connsiteY9682" fmla="*/ 5771956 h 6858000"/>
              <a:gd name="connsiteX9683" fmla="*/ 7970769 w 12192000"/>
              <a:gd name="connsiteY9683" fmla="*/ 5800769 h 6858000"/>
              <a:gd name="connsiteX9684" fmla="*/ 7994397 w 12192000"/>
              <a:gd name="connsiteY9684" fmla="*/ 5772186 h 6858000"/>
              <a:gd name="connsiteX9685" fmla="*/ 7994397 w 12192000"/>
              <a:gd name="connsiteY9685" fmla="*/ 5741184 h 6858000"/>
              <a:gd name="connsiteX9686" fmla="*/ 7994626 w 12192000"/>
              <a:gd name="connsiteY9686" fmla="*/ 5699808 h 6858000"/>
              <a:gd name="connsiteX9687" fmla="*/ 7975609 w 12192000"/>
              <a:gd name="connsiteY9687" fmla="*/ 5680676 h 6858000"/>
              <a:gd name="connsiteX9688" fmla="*/ 270791 w 12192000"/>
              <a:gd name="connsiteY9688" fmla="*/ 5680676 h 6858000"/>
              <a:gd name="connsiteX9689" fmla="*/ 270908 w 12192000"/>
              <a:gd name="connsiteY9689" fmla="*/ 5680791 h 6858000"/>
              <a:gd name="connsiteX9690" fmla="*/ 249585 w 12192000"/>
              <a:gd name="connsiteY9690" fmla="*/ 5708337 h 6858000"/>
              <a:gd name="connsiteX9691" fmla="*/ 271945 w 12192000"/>
              <a:gd name="connsiteY9691" fmla="*/ 5733116 h 6858000"/>
              <a:gd name="connsiteX9692" fmla="*/ 297301 w 12192000"/>
              <a:gd name="connsiteY9692" fmla="*/ 5708683 h 6858000"/>
              <a:gd name="connsiteX9693" fmla="*/ 270791 w 12192000"/>
              <a:gd name="connsiteY9693" fmla="*/ 5680676 h 6858000"/>
              <a:gd name="connsiteX9694" fmla="*/ 10329526 w 12192000"/>
              <a:gd name="connsiteY9694" fmla="*/ 5680445 h 6858000"/>
              <a:gd name="connsiteX9695" fmla="*/ 10293568 w 12192000"/>
              <a:gd name="connsiteY9695" fmla="*/ 5706147 h 6858000"/>
              <a:gd name="connsiteX9696" fmla="*/ 10316388 w 12192000"/>
              <a:gd name="connsiteY9696" fmla="*/ 5732539 h 6858000"/>
              <a:gd name="connsiteX9697" fmla="*/ 10347276 w 12192000"/>
              <a:gd name="connsiteY9697" fmla="*/ 5711679 h 6858000"/>
              <a:gd name="connsiteX9698" fmla="*/ 10329526 w 12192000"/>
              <a:gd name="connsiteY9698" fmla="*/ 5680445 h 6858000"/>
              <a:gd name="connsiteX9699" fmla="*/ 10253806 w 12192000"/>
              <a:gd name="connsiteY9699" fmla="*/ 5680445 h 6858000"/>
              <a:gd name="connsiteX9700" fmla="*/ 10225684 w 12192000"/>
              <a:gd name="connsiteY9700" fmla="*/ 5707069 h 6858000"/>
              <a:gd name="connsiteX9701" fmla="*/ 10250694 w 12192000"/>
              <a:gd name="connsiteY9701" fmla="*/ 5731617 h 6858000"/>
              <a:gd name="connsiteX9702" fmla="*/ 10279507 w 12192000"/>
              <a:gd name="connsiteY9702" fmla="*/ 5709604 h 6858000"/>
              <a:gd name="connsiteX9703" fmla="*/ 10253806 w 12192000"/>
              <a:gd name="connsiteY9703" fmla="*/ 5680445 h 6858000"/>
              <a:gd name="connsiteX9704" fmla="*/ 7838575 w 12192000"/>
              <a:gd name="connsiteY9704" fmla="*/ 5680445 h 6858000"/>
              <a:gd name="connsiteX9705" fmla="*/ 7810915 w 12192000"/>
              <a:gd name="connsiteY9705" fmla="*/ 5706147 h 6858000"/>
              <a:gd name="connsiteX9706" fmla="*/ 7836384 w 12192000"/>
              <a:gd name="connsiteY9706" fmla="*/ 5731156 h 6858000"/>
              <a:gd name="connsiteX9707" fmla="*/ 7864391 w 12192000"/>
              <a:gd name="connsiteY9707" fmla="*/ 5708106 h 6858000"/>
              <a:gd name="connsiteX9708" fmla="*/ 7838575 w 12192000"/>
              <a:gd name="connsiteY9708" fmla="*/ 5680445 h 6858000"/>
              <a:gd name="connsiteX9709" fmla="*/ 1957051 w 12192000"/>
              <a:gd name="connsiteY9709" fmla="*/ 5680445 h 6858000"/>
              <a:gd name="connsiteX9710" fmla="*/ 1921093 w 12192000"/>
              <a:gd name="connsiteY9710" fmla="*/ 5706147 h 6858000"/>
              <a:gd name="connsiteX9711" fmla="*/ 1943913 w 12192000"/>
              <a:gd name="connsiteY9711" fmla="*/ 5732539 h 6858000"/>
              <a:gd name="connsiteX9712" fmla="*/ 1974801 w 12192000"/>
              <a:gd name="connsiteY9712" fmla="*/ 5711679 h 6858000"/>
              <a:gd name="connsiteX9713" fmla="*/ 1957051 w 12192000"/>
              <a:gd name="connsiteY9713" fmla="*/ 5680445 h 6858000"/>
              <a:gd name="connsiteX9714" fmla="*/ 1881331 w 12192000"/>
              <a:gd name="connsiteY9714" fmla="*/ 5680445 h 6858000"/>
              <a:gd name="connsiteX9715" fmla="*/ 1853209 w 12192000"/>
              <a:gd name="connsiteY9715" fmla="*/ 5707069 h 6858000"/>
              <a:gd name="connsiteX9716" fmla="*/ 1878219 w 12192000"/>
              <a:gd name="connsiteY9716" fmla="*/ 5731617 h 6858000"/>
              <a:gd name="connsiteX9717" fmla="*/ 1907032 w 12192000"/>
              <a:gd name="connsiteY9717" fmla="*/ 5709604 h 6858000"/>
              <a:gd name="connsiteX9718" fmla="*/ 1881331 w 12192000"/>
              <a:gd name="connsiteY9718" fmla="*/ 5680445 h 6858000"/>
              <a:gd name="connsiteX9719" fmla="*/ 6375443 w 12192000"/>
              <a:gd name="connsiteY9719" fmla="*/ 5680330 h 6858000"/>
              <a:gd name="connsiteX9720" fmla="*/ 6286929 w 12192000"/>
              <a:gd name="connsiteY9720" fmla="*/ 5680561 h 6858000"/>
              <a:gd name="connsiteX9721" fmla="*/ 6278904 w 12192000"/>
              <a:gd name="connsiteY9721" fmla="*/ 5682117 h 6858000"/>
              <a:gd name="connsiteX9722" fmla="*/ 6274602 w 12192000"/>
              <a:gd name="connsiteY9722" fmla="*/ 5689887 h 6858000"/>
              <a:gd name="connsiteX9723" fmla="*/ 6274596 w 12192000"/>
              <a:gd name="connsiteY9723" fmla="*/ 5689780 h 6858000"/>
              <a:gd name="connsiteX9724" fmla="*/ 6274596 w 12192000"/>
              <a:gd name="connsiteY9724" fmla="*/ 5689896 h 6858000"/>
              <a:gd name="connsiteX9725" fmla="*/ 6274602 w 12192000"/>
              <a:gd name="connsiteY9725" fmla="*/ 5689887 h 6858000"/>
              <a:gd name="connsiteX9726" fmla="*/ 6276271 w 12192000"/>
              <a:gd name="connsiteY9726" fmla="*/ 5723694 h 6858000"/>
              <a:gd name="connsiteX9727" fmla="*/ 6308368 w 12192000"/>
              <a:gd name="connsiteY9727" fmla="*/ 5732539 h 6858000"/>
              <a:gd name="connsiteX9728" fmla="*/ 6331765 w 12192000"/>
              <a:gd name="connsiteY9728" fmla="*/ 5732539 h 6858000"/>
              <a:gd name="connsiteX9729" fmla="*/ 6376021 w 12192000"/>
              <a:gd name="connsiteY9729" fmla="*/ 5732539 h 6858000"/>
              <a:gd name="connsiteX9730" fmla="*/ 6388929 w 12192000"/>
              <a:gd name="connsiteY9730" fmla="*/ 5703612 h 6858000"/>
              <a:gd name="connsiteX9731" fmla="*/ 6375443 w 12192000"/>
              <a:gd name="connsiteY9731" fmla="*/ 5680330 h 6858000"/>
              <a:gd name="connsiteX9732" fmla="*/ 6231032 w 12192000"/>
              <a:gd name="connsiteY9732" fmla="*/ 5680215 h 6858000"/>
              <a:gd name="connsiteX9733" fmla="*/ 6206367 w 12192000"/>
              <a:gd name="connsiteY9733" fmla="*/ 5704995 h 6858000"/>
              <a:gd name="connsiteX9734" fmla="*/ 6229074 w 12192000"/>
              <a:gd name="connsiteY9734" fmla="*/ 5734153 h 6858000"/>
              <a:gd name="connsiteX9735" fmla="*/ 6253392 w 12192000"/>
              <a:gd name="connsiteY9735" fmla="*/ 5708337 h 6858000"/>
              <a:gd name="connsiteX9736" fmla="*/ 6231032 w 12192000"/>
              <a:gd name="connsiteY9736" fmla="*/ 5680215 h 6858000"/>
              <a:gd name="connsiteX9737" fmla="*/ 5566372 w 12192000"/>
              <a:gd name="connsiteY9737" fmla="*/ 5680215 h 6858000"/>
              <a:gd name="connsiteX9738" fmla="*/ 5531681 w 12192000"/>
              <a:gd name="connsiteY9738" fmla="*/ 5710411 h 6858000"/>
              <a:gd name="connsiteX9739" fmla="*/ 5531681 w 12192000"/>
              <a:gd name="connsiteY9739" fmla="*/ 5738993 h 6858000"/>
              <a:gd name="connsiteX9740" fmla="*/ 5531451 w 12192000"/>
              <a:gd name="connsiteY9740" fmla="*/ 5738878 h 6858000"/>
              <a:gd name="connsiteX9741" fmla="*/ 5531335 w 12192000"/>
              <a:gd name="connsiteY9741" fmla="*/ 5783020 h 6858000"/>
              <a:gd name="connsiteX9742" fmla="*/ 5555654 w 12192000"/>
              <a:gd name="connsiteY9742" fmla="*/ 5799386 h 6858000"/>
              <a:gd name="connsiteX9743" fmla="*/ 5583314 w 12192000"/>
              <a:gd name="connsiteY9743" fmla="*/ 5783250 h 6858000"/>
              <a:gd name="connsiteX9744" fmla="*/ 5583314 w 12192000"/>
              <a:gd name="connsiteY9744" fmla="*/ 5697617 h 6858000"/>
              <a:gd name="connsiteX9745" fmla="*/ 5566372 w 12192000"/>
              <a:gd name="connsiteY9745" fmla="*/ 5680215 h 6858000"/>
              <a:gd name="connsiteX9746" fmla="*/ 9914617 w 12192000"/>
              <a:gd name="connsiteY9746" fmla="*/ 5680099 h 6858000"/>
              <a:gd name="connsiteX9747" fmla="*/ 9893181 w 12192000"/>
              <a:gd name="connsiteY9747" fmla="*/ 5702574 h 6858000"/>
              <a:gd name="connsiteX9748" fmla="*/ 9893066 w 12192000"/>
              <a:gd name="connsiteY9748" fmla="*/ 5702574 h 6858000"/>
              <a:gd name="connsiteX9749" fmla="*/ 9920264 w 12192000"/>
              <a:gd name="connsiteY9749" fmla="*/ 5731387 h 6858000"/>
              <a:gd name="connsiteX9750" fmla="*/ 9948733 w 12192000"/>
              <a:gd name="connsiteY9750" fmla="*/ 5731156 h 6858000"/>
              <a:gd name="connsiteX9751" fmla="*/ 9992759 w 12192000"/>
              <a:gd name="connsiteY9751" fmla="*/ 5731387 h 6858000"/>
              <a:gd name="connsiteX9752" fmla="*/ 10008202 w 12192000"/>
              <a:gd name="connsiteY9752" fmla="*/ 5707300 h 6858000"/>
              <a:gd name="connsiteX9753" fmla="*/ 9992183 w 12192000"/>
              <a:gd name="connsiteY9753" fmla="*/ 5680330 h 6858000"/>
              <a:gd name="connsiteX9754" fmla="*/ 9914617 w 12192000"/>
              <a:gd name="connsiteY9754" fmla="*/ 5680099 h 6858000"/>
              <a:gd name="connsiteX9755" fmla="*/ 5359609 w 12192000"/>
              <a:gd name="connsiteY9755" fmla="*/ 5680099 h 6858000"/>
              <a:gd name="connsiteX9756" fmla="*/ 5335520 w 12192000"/>
              <a:gd name="connsiteY9756" fmla="*/ 5704533 h 6858000"/>
              <a:gd name="connsiteX9757" fmla="*/ 5357073 w 12192000"/>
              <a:gd name="connsiteY9757" fmla="*/ 5733922 h 6858000"/>
              <a:gd name="connsiteX9758" fmla="*/ 5357073 w 12192000"/>
              <a:gd name="connsiteY9758" fmla="*/ 5733807 h 6858000"/>
              <a:gd name="connsiteX9759" fmla="*/ 5382314 w 12192000"/>
              <a:gd name="connsiteY9759" fmla="*/ 5708567 h 6858000"/>
              <a:gd name="connsiteX9760" fmla="*/ 5359609 w 12192000"/>
              <a:gd name="connsiteY9760" fmla="*/ 5680099 h 6858000"/>
              <a:gd name="connsiteX9761" fmla="*/ 5023993 w 12192000"/>
              <a:gd name="connsiteY9761" fmla="*/ 5680099 h 6858000"/>
              <a:gd name="connsiteX9762" fmla="*/ 5001633 w 12192000"/>
              <a:gd name="connsiteY9762" fmla="*/ 5705456 h 6858000"/>
              <a:gd name="connsiteX9763" fmla="*/ 5024223 w 12192000"/>
              <a:gd name="connsiteY9763" fmla="*/ 5734037 h 6858000"/>
              <a:gd name="connsiteX9764" fmla="*/ 5049578 w 12192000"/>
              <a:gd name="connsiteY9764" fmla="*/ 5709604 h 6858000"/>
              <a:gd name="connsiteX9765" fmla="*/ 5023993 w 12192000"/>
              <a:gd name="connsiteY9765" fmla="*/ 5680099 h 6858000"/>
              <a:gd name="connsiteX9766" fmla="*/ 1542142 w 12192000"/>
              <a:gd name="connsiteY9766" fmla="*/ 5680099 h 6858000"/>
              <a:gd name="connsiteX9767" fmla="*/ 1520706 w 12192000"/>
              <a:gd name="connsiteY9767" fmla="*/ 5702574 h 6858000"/>
              <a:gd name="connsiteX9768" fmla="*/ 1520591 w 12192000"/>
              <a:gd name="connsiteY9768" fmla="*/ 5702574 h 6858000"/>
              <a:gd name="connsiteX9769" fmla="*/ 1547789 w 12192000"/>
              <a:gd name="connsiteY9769" fmla="*/ 5731387 h 6858000"/>
              <a:gd name="connsiteX9770" fmla="*/ 1576258 w 12192000"/>
              <a:gd name="connsiteY9770" fmla="*/ 5731156 h 6858000"/>
              <a:gd name="connsiteX9771" fmla="*/ 1620284 w 12192000"/>
              <a:gd name="connsiteY9771" fmla="*/ 5731387 h 6858000"/>
              <a:gd name="connsiteX9772" fmla="*/ 1635727 w 12192000"/>
              <a:gd name="connsiteY9772" fmla="*/ 5707300 h 6858000"/>
              <a:gd name="connsiteX9773" fmla="*/ 1619708 w 12192000"/>
              <a:gd name="connsiteY9773" fmla="*/ 5680330 h 6858000"/>
              <a:gd name="connsiteX9774" fmla="*/ 1542142 w 12192000"/>
              <a:gd name="connsiteY9774" fmla="*/ 5680099 h 6858000"/>
              <a:gd name="connsiteX9775" fmla="*/ 7906228 w 12192000"/>
              <a:gd name="connsiteY9775" fmla="*/ 5679869 h 6858000"/>
              <a:gd name="connsiteX9776" fmla="*/ 7878682 w 12192000"/>
              <a:gd name="connsiteY9776" fmla="*/ 5707415 h 6858000"/>
              <a:gd name="connsiteX9777" fmla="*/ 7904960 w 12192000"/>
              <a:gd name="connsiteY9777" fmla="*/ 5731156 h 6858000"/>
              <a:gd name="connsiteX9778" fmla="*/ 7932505 w 12192000"/>
              <a:gd name="connsiteY9778" fmla="*/ 5708452 h 6858000"/>
              <a:gd name="connsiteX9779" fmla="*/ 7906113 w 12192000"/>
              <a:gd name="connsiteY9779" fmla="*/ 5679984 h 6858000"/>
              <a:gd name="connsiteX9780" fmla="*/ 9187720 w 12192000"/>
              <a:gd name="connsiteY9780" fmla="*/ 5679638 h 6858000"/>
              <a:gd name="connsiteX9781" fmla="*/ 9157063 w 12192000"/>
              <a:gd name="connsiteY9781" fmla="*/ 5699808 h 6858000"/>
              <a:gd name="connsiteX9782" fmla="*/ 9157179 w 12192000"/>
              <a:gd name="connsiteY9782" fmla="*/ 5699923 h 6858000"/>
              <a:gd name="connsiteX9783" fmla="*/ 9156833 w 12192000"/>
              <a:gd name="connsiteY9783" fmla="*/ 5772763 h 6858000"/>
              <a:gd name="connsiteX9784" fmla="*/ 9182304 w 12192000"/>
              <a:gd name="connsiteY9784" fmla="*/ 5800885 h 6858000"/>
              <a:gd name="connsiteX9785" fmla="*/ 9204547 w 12192000"/>
              <a:gd name="connsiteY9785" fmla="*/ 5773454 h 6858000"/>
              <a:gd name="connsiteX9786" fmla="*/ 9204432 w 12192000"/>
              <a:gd name="connsiteY9786" fmla="*/ 5739571 h 6858000"/>
              <a:gd name="connsiteX9787" fmla="*/ 9204432 w 12192000"/>
              <a:gd name="connsiteY9787" fmla="*/ 5700500 h 6858000"/>
              <a:gd name="connsiteX9788" fmla="*/ 9187720 w 12192000"/>
              <a:gd name="connsiteY9788" fmla="*/ 5679638 h 6858000"/>
              <a:gd name="connsiteX9789" fmla="*/ 815245 w 12192000"/>
              <a:gd name="connsiteY9789" fmla="*/ 5679638 h 6858000"/>
              <a:gd name="connsiteX9790" fmla="*/ 784588 w 12192000"/>
              <a:gd name="connsiteY9790" fmla="*/ 5699808 h 6858000"/>
              <a:gd name="connsiteX9791" fmla="*/ 784704 w 12192000"/>
              <a:gd name="connsiteY9791" fmla="*/ 5699923 h 6858000"/>
              <a:gd name="connsiteX9792" fmla="*/ 784358 w 12192000"/>
              <a:gd name="connsiteY9792" fmla="*/ 5772763 h 6858000"/>
              <a:gd name="connsiteX9793" fmla="*/ 809829 w 12192000"/>
              <a:gd name="connsiteY9793" fmla="*/ 5800885 h 6858000"/>
              <a:gd name="connsiteX9794" fmla="*/ 832072 w 12192000"/>
              <a:gd name="connsiteY9794" fmla="*/ 5773454 h 6858000"/>
              <a:gd name="connsiteX9795" fmla="*/ 831957 w 12192000"/>
              <a:gd name="connsiteY9795" fmla="*/ 5739571 h 6858000"/>
              <a:gd name="connsiteX9796" fmla="*/ 831957 w 12192000"/>
              <a:gd name="connsiteY9796" fmla="*/ 5700500 h 6858000"/>
              <a:gd name="connsiteX9797" fmla="*/ 815245 w 12192000"/>
              <a:gd name="connsiteY9797" fmla="*/ 5679638 h 6858000"/>
              <a:gd name="connsiteX9798" fmla="*/ 10393952 w 12192000"/>
              <a:gd name="connsiteY9798" fmla="*/ 5679408 h 6858000"/>
              <a:gd name="connsiteX9799" fmla="*/ 10362028 w 12192000"/>
              <a:gd name="connsiteY9799" fmla="*/ 5708452 h 6858000"/>
              <a:gd name="connsiteX9800" fmla="*/ 10362028 w 12192000"/>
              <a:gd name="connsiteY9800" fmla="*/ 5739686 h 6858000"/>
              <a:gd name="connsiteX9801" fmla="*/ 10362259 w 12192000"/>
              <a:gd name="connsiteY9801" fmla="*/ 5739571 h 6858000"/>
              <a:gd name="connsiteX9802" fmla="*/ 10362028 w 12192000"/>
              <a:gd name="connsiteY9802" fmla="*/ 5781176 h 6858000"/>
              <a:gd name="connsiteX9803" fmla="*/ 10381736 w 12192000"/>
              <a:gd name="connsiteY9803" fmla="*/ 5799847 h 6858000"/>
              <a:gd name="connsiteX9804" fmla="*/ 10409396 w 12192000"/>
              <a:gd name="connsiteY9804" fmla="*/ 5783135 h 6858000"/>
              <a:gd name="connsiteX9805" fmla="*/ 10409396 w 12192000"/>
              <a:gd name="connsiteY9805" fmla="*/ 5694736 h 6858000"/>
              <a:gd name="connsiteX9806" fmla="*/ 10393952 w 12192000"/>
              <a:gd name="connsiteY9806" fmla="*/ 5679408 h 6858000"/>
              <a:gd name="connsiteX9807" fmla="*/ 5226838 w 12192000"/>
              <a:gd name="connsiteY9807" fmla="*/ 5679408 h 6858000"/>
              <a:gd name="connsiteX9808" fmla="*/ 5199522 w 12192000"/>
              <a:gd name="connsiteY9808" fmla="*/ 5706262 h 6858000"/>
              <a:gd name="connsiteX9809" fmla="*/ 5224762 w 12192000"/>
              <a:gd name="connsiteY9809" fmla="*/ 5732309 h 6858000"/>
              <a:gd name="connsiteX9810" fmla="*/ 5258533 w 12192000"/>
              <a:gd name="connsiteY9810" fmla="*/ 5732078 h 6858000"/>
              <a:gd name="connsiteX9811" fmla="*/ 5300140 w 12192000"/>
              <a:gd name="connsiteY9811" fmla="*/ 5732078 h 6858000"/>
              <a:gd name="connsiteX9812" fmla="*/ 5314544 w 12192000"/>
              <a:gd name="connsiteY9812" fmla="*/ 5704418 h 6858000"/>
              <a:gd name="connsiteX9813" fmla="*/ 5299678 w 12192000"/>
              <a:gd name="connsiteY9813" fmla="*/ 5679638 h 6858000"/>
              <a:gd name="connsiteX9814" fmla="*/ 5226838 w 12192000"/>
              <a:gd name="connsiteY9814" fmla="*/ 5679408 h 6858000"/>
              <a:gd name="connsiteX9815" fmla="*/ 5088303 w 12192000"/>
              <a:gd name="connsiteY9815" fmla="*/ 5679408 h 6858000"/>
              <a:gd name="connsiteX9816" fmla="*/ 5063987 w 12192000"/>
              <a:gd name="connsiteY9816" fmla="*/ 5703842 h 6858000"/>
              <a:gd name="connsiteX9817" fmla="*/ 5091763 w 12192000"/>
              <a:gd name="connsiteY9817" fmla="*/ 5732309 h 6858000"/>
              <a:gd name="connsiteX9818" fmla="*/ 5122764 w 12192000"/>
              <a:gd name="connsiteY9818" fmla="*/ 5732078 h 6858000"/>
              <a:gd name="connsiteX9819" fmla="*/ 5161605 w 12192000"/>
              <a:gd name="connsiteY9819" fmla="*/ 5732309 h 6858000"/>
              <a:gd name="connsiteX9820" fmla="*/ 5179929 w 12192000"/>
              <a:gd name="connsiteY9820" fmla="*/ 5702805 h 6858000"/>
              <a:gd name="connsiteX9821" fmla="*/ 5160797 w 12192000"/>
              <a:gd name="connsiteY9821" fmla="*/ 5679523 h 6858000"/>
              <a:gd name="connsiteX9822" fmla="*/ 5088303 w 12192000"/>
              <a:gd name="connsiteY9822" fmla="*/ 5679523 h 6858000"/>
              <a:gd name="connsiteX9823" fmla="*/ 2021477 w 12192000"/>
              <a:gd name="connsiteY9823" fmla="*/ 5679408 h 6858000"/>
              <a:gd name="connsiteX9824" fmla="*/ 1989553 w 12192000"/>
              <a:gd name="connsiteY9824" fmla="*/ 5708452 h 6858000"/>
              <a:gd name="connsiteX9825" fmla="*/ 1989553 w 12192000"/>
              <a:gd name="connsiteY9825" fmla="*/ 5739686 h 6858000"/>
              <a:gd name="connsiteX9826" fmla="*/ 1989784 w 12192000"/>
              <a:gd name="connsiteY9826" fmla="*/ 5739571 h 6858000"/>
              <a:gd name="connsiteX9827" fmla="*/ 1989553 w 12192000"/>
              <a:gd name="connsiteY9827" fmla="*/ 5781176 h 6858000"/>
              <a:gd name="connsiteX9828" fmla="*/ 2009261 w 12192000"/>
              <a:gd name="connsiteY9828" fmla="*/ 5799847 h 6858000"/>
              <a:gd name="connsiteX9829" fmla="*/ 2036921 w 12192000"/>
              <a:gd name="connsiteY9829" fmla="*/ 5783135 h 6858000"/>
              <a:gd name="connsiteX9830" fmla="*/ 2036921 w 12192000"/>
              <a:gd name="connsiteY9830" fmla="*/ 5694736 h 6858000"/>
              <a:gd name="connsiteX9831" fmla="*/ 2021477 w 12192000"/>
              <a:gd name="connsiteY9831" fmla="*/ 5679408 h 6858000"/>
              <a:gd name="connsiteX9832" fmla="*/ 5488808 w 12192000"/>
              <a:gd name="connsiteY9832" fmla="*/ 5678832 h 6858000"/>
              <a:gd name="connsiteX9833" fmla="*/ 5462759 w 12192000"/>
              <a:gd name="connsiteY9833" fmla="*/ 5705340 h 6858000"/>
              <a:gd name="connsiteX9834" fmla="*/ 5488232 w 12192000"/>
              <a:gd name="connsiteY9834" fmla="*/ 5732539 h 6858000"/>
              <a:gd name="connsiteX9835" fmla="*/ 5515317 w 12192000"/>
              <a:gd name="connsiteY9835" fmla="*/ 5706032 h 6858000"/>
              <a:gd name="connsiteX9836" fmla="*/ 5488808 w 12192000"/>
              <a:gd name="connsiteY9836" fmla="*/ 5678832 h 6858000"/>
              <a:gd name="connsiteX9837" fmla="*/ 9319088 w 12192000"/>
              <a:gd name="connsiteY9837" fmla="*/ 5678706 h 6858000"/>
              <a:gd name="connsiteX9838" fmla="*/ 9288797 w 12192000"/>
              <a:gd name="connsiteY9838" fmla="*/ 5709143 h 6858000"/>
              <a:gd name="connsiteX9839" fmla="*/ 9288797 w 12192000"/>
              <a:gd name="connsiteY9839" fmla="*/ 5743028 h 6858000"/>
              <a:gd name="connsiteX9840" fmla="*/ 9282228 w 12192000"/>
              <a:gd name="connsiteY9840" fmla="*/ 5754553 h 6858000"/>
              <a:gd name="connsiteX9841" fmla="*/ 9273468 w 12192000"/>
              <a:gd name="connsiteY9841" fmla="*/ 5744179 h 6858000"/>
              <a:gd name="connsiteX9842" fmla="*/ 9273584 w 12192000"/>
              <a:gd name="connsiteY9842" fmla="*/ 5705110 h 6858000"/>
              <a:gd name="connsiteX9843" fmla="*/ 9250187 w 12192000"/>
              <a:gd name="connsiteY9843" fmla="*/ 5681367 h 6858000"/>
              <a:gd name="connsiteX9844" fmla="*/ 9224832 w 12192000"/>
              <a:gd name="connsiteY9844" fmla="*/ 5707530 h 6858000"/>
              <a:gd name="connsiteX9845" fmla="*/ 9225062 w 12192000"/>
              <a:gd name="connsiteY9845" fmla="*/ 5738764 h 6858000"/>
              <a:gd name="connsiteX9846" fmla="*/ 9224832 w 12192000"/>
              <a:gd name="connsiteY9846" fmla="*/ 5780369 h 6858000"/>
              <a:gd name="connsiteX9847" fmla="*/ 9247191 w 12192000"/>
              <a:gd name="connsiteY9847" fmla="*/ 5802498 h 6858000"/>
              <a:gd name="connsiteX9848" fmla="*/ 9322796 w 12192000"/>
              <a:gd name="connsiteY9848" fmla="*/ 5802383 h 6858000"/>
              <a:gd name="connsiteX9849" fmla="*/ 9322796 w 12192000"/>
              <a:gd name="connsiteY9849" fmla="*/ 5802268 h 6858000"/>
              <a:gd name="connsiteX9850" fmla="*/ 9341237 w 12192000"/>
              <a:gd name="connsiteY9850" fmla="*/ 5784633 h 6858000"/>
              <a:gd name="connsiteX9851" fmla="*/ 9340891 w 12192000"/>
              <a:gd name="connsiteY9851" fmla="*/ 5698656 h 6858000"/>
              <a:gd name="connsiteX9852" fmla="*/ 9335588 w 12192000"/>
              <a:gd name="connsiteY9852" fmla="*/ 5682750 h 6858000"/>
              <a:gd name="connsiteX9853" fmla="*/ 9319088 w 12192000"/>
              <a:gd name="connsiteY9853" fmla="*/ 5678706 h 6858000"/>
              <a:gd name="connsiteX9854" fmla="*/ 946613 w 12192000"/>
              <a:gd name="connsiteY9854" fmla="*/ 5678706 h 6858000"/>
              <a:gd name="connsiteX9855" fmla="*/ 916322 w 12192000"/>
              <a:gd name="connsiteY9855" fmla="*/ 5709143 h 6858000"/>
              <a:gd name="connsiteX9856" fmla="*/ 916322 w 12192000"/>
              <a:gd name="connsiteY9856" fmla="*/ 5743028 h 6858000"/>
              <a:gd name="connsiteX9857" fmla="*/ 909753 w 12192000"/>
              <a:gd name="connsiteY9857" fmla="*/ 5754553 h 6858000"/>
              <a:gd name="connsiteX9858" fmla="*/ 900993 w 12192000"/>
              <a:gd name="connsiteY9858" fmla="*/ 5744179 h 6858000"/>
              <a:gd name="connsiteX9859" fmla="*/ 901109 w 12192000"/>
              <a:gd name="connsiteY9859" fmla="*/ 5705110 h 6858000"/>
              <a:gd name="connsiteX9860" fmla="*/ 877712 w 12192000"/>
              <a:gd name="connsiteY9860" fmla="*/ 5681367 h 6858000"/>
              <a:gd name="connsiteX9861" fmla="*/ 852357 w 12192000"/>
              <a:gd name="connsiteY9861" fmla="*/ 5707530 h 6858000"/>
              <a:gd name="connsiteX9862" fmla="*/ 852587 w 12192000"/>
              <a:gd name="connsiteY9862" fmla="*/ 5738764 h 6858000"/>
              <a:gd name="connsiteX9863" fmla="*/ 852357 w 12192000"/>
              <a:gd name="connsiteY9863" fmla="*/ 5780369 h 6858000"/>
              <a:gd name="connsiteX9864" fmla="*/ 874716 w 12192000"/>
              <a:gd name="connsiteY9864" fmla="*/ 5802498 h 6858000"/>
              <a:gd name="connsiteX9865" fmla="*/ 950321 w 12192000"/>
              <a:gd name="connsiteY9865" fmla="*/ 5802383 h 6858000"/>
              <a:gd name="connsiteX9866" fmla="*/ 950321 w 12192000"/>
              <a:gd name="connsiteY9866" fmla="*/ 5802268 h 6858000"/>
              <a:gd name="connsiteX9867" fmla="*/ 968762 w 12192000"/>
              <a:gd name="connsiteY9867" fmla="*/ 5784633 h 6858000"/>
              <a:gd name="connsiteX9868" fmla="*/ 968416 w 12192000"/>
              <a:gd name="connsiteY9868" fmla="*/ 5698656 h 6858000"/>
              <a:gd name="connsiteX9869" fmla="*/ 963113 w 12192000"/>
              <a:gd name="connsiteY9869" fmla="*/ 5682750 h 6858000"/>
              <a:gd name="connsiteX9870" fmla="*/ 946613 w 12192000"/>
              <a:gd name="connsiteY9870" fmla="*/ 5678706 h 6858000"/>
              <a:gd name="connsiteX9871" fmla="*/ 5424497 w 12192000"/>
              <a:gd name="connsiteY9871" fmla="*/ 5678486 h 6858000"/>
              <a:gd name="connsiteX9872" fmla="*/ 5396950 w 12192000"/>
              <a:gd name="connsiteY9872" fmla="*/ 5710296 h 6858000"/>
              <a:gd name="connsiteX9873" fmla="*/ 5424035 w 12192000"/>
              <a:gd name="connsiteY9873" fmla="*/ 5732193 h 6858000"/>
              <a:gd name="connsiteX9874" fmla="*/ 5447547 w 12192000"/>
              <a:gd name="connsiteY9874" fmla="*/ 5705801 h 6858000"/>
              <a:gd name="connsiteX9875" fmla="*/ 5424497 w 12192000"/>
              <a:gd name="connsiteY9875" fmla="*/ 5678486 h 6858000"/>
              <a:gd name="connsiteX9876" fmla="*/ 4216648 w 12192000"/>
              <a:gd name="connsiteY9876" fmla="*/ 5620860 h 6858000"/>
              <a:gd name="connsiteX9877" fmla="*/ 4216699 w 12192000"/>
              <a:gd name="connsiteY9877" fmla="*/ 5620866 h 6858000"/>
              <a:gd name="connsiteX9878" fmla="*/ 4198454 w 12192000"/>
              <a:gd name="connsiteY9878" fmla="*/ 5622329 h 6858000"/>
              <a:gd name="connsiteX9879" fmla="*/ 4192332 w 12192000"/>
              <a:gd name="connsiteY9879" fmla="*/ 5641605 h 6858000"/>
              <a:gd name="connsiteX9880" fmla="*/ 4219533 w 12192000"/>
              <a:gd name="connsiteY9880" fmla="*/ 5668113 h 6858000"/>
              <a:gd name="connsiteX9881" fmla="*/ 4240736 w 12192000"/>
              <a:gd name="connsiteY9881" fmla="*/ 5642412 h 6858000"/>
              <a:gd name="connsiteX9882" fmla="*/ 4236473 w 12192000"/>
              <a:gd name="connsiteY9882" fmla="*/ 5622950 h 6858000"/>
              <a:gd name="connsiteX9883" fmla="*/ 4216699 w 12192000"/>
              <a:gd name="connsiteY9883" fmla="*/ 5620866 h 6858000"/>
              <a:gd name="connsiteX9884" fmla="*/ 4216764 w 12192000"/>
              <a:gd name="connsiteY9884" fmla="*/ 5620860 h 6858000"/>
              <a:gd name="connsiteX9885" fmla="*/ 4152798 w 12192000"/>
              <a:gd name="connsiteY9885" fmla="*/ 5620745 h 6858000"/>
              <a:gd name="connsiteX9886" fmla="*/ 4124794 w 12192000"/>
              <a:gd name="connsiteY9886" fmla="*/ 5641259 h 6858000"/>
              <a:gd name="connsiteX9887" fmla="*/ 4149919 w 12192000"/>
              <a:gd name="connsiteY9887" fmla="*/ 5668113 h 6858000"/>
              <a:gd name="connsiteX9888" fmla="*/ 4149919 w 12192000"/>
              <a:gd name="connsiteY9888" fmla="*/ 5667998 h 6858000"/>
              <a:gd name="connsiteX9889" fmla="*/ 4178615 w 12192000"/>
              <a:gd name="connsiteY9889" fmla="*/ 5644486 h 6858000"/>
              <a:gd name="connsiteX9890" fmla="*/ 4152798 w 12192000"/>
              <a:gd name="connsiteY9890" fmla="*/ 5620745 h 6858000"/>
              <a:gd name="connsiteX9891" fmla="*/ 4484726 w 12192000"/>
              <a:gd name="connsiteY9891" fmla="*/ 5620284 h 6858000"/>
              <a:gd name="connsiteX9892" fmla="*/ 4458680 w 12192000"/>
              <a:gd name="connsiteY9892" fmla="*/ 5642181 h 6858000"/>
              <a:gd name="connsiteX9893" fmla="*/ 4485534 w 12192000"/>
              <a:gd name="connsiteY9893" fmla="*/ 5667653 h 6858000"/>
              <a:gd name="connsiteX9894" fmla="*/ 4485650 w 12192000"/>
              <a:gd name="connsiteY9894" fmla="*/ 5667653 h 6858000"/>
              <a:gd name="connsiteX9895" fmla="*/ 4512848 w 12192000"/>
              <a:gd name="connsiteY9895" fmla="*/ 5642642 h 6858000"/>
              <a:gd name="connsiteX9896" fmla="*/ 4484726 w 12192000"/>
              <a:gd name="connsiteY9896" fmla="*/ 5620284 h 6858000"/>
              <a:gd name="connsiteX9897" fmla="*/ 4348153 w 12192000"/>
              <a:gd name="connsiteY9897" fmla="*/ 5620053 h 6858000"/>
              <a:gd name="connsiteX9898" fmla="*/ 4304010 w 12192000"/>
              <a:gd name="connsiteY9898" fmla="*/ 5620399 h 6858000"/>
              <a:gd name="connsiteX9899" fmla="*/ 4262405 w 12192000"/>
              <a:gd name="connsiteY9899" fmla="*/ 5666270 h 6858000"/>
              <a:gd name="connsiteX9900" fmla="*/ 4374315 w 12192000"/>
              <a:gd name="connsiteY9900" fmla="*/ 5666270 h 6858000"/>
              <a:gd name="connsiteX9901" fmla="*/ 4374432 w 12192000"/>
              <a:gd name="connsiteY9901" fmla="*/ 5666270 h 6858000"/>
              <a:gd name="connsiteX9902" fmla="*/ 4375809 w 12192000"/>
              <a:gd name="connsiteY9902" fmla="*/ 5648251 h 6858000"/>
              <a:gd name="connsiteX9903" fmla="*/ 4375814 w 12192000"/>
              <a:gd name="connsiteY9903" fmla="*/ 5648289 h 6858000"/>
              <a:gd name="connsiteX9904" fmla="*/ 4375814 w 12192000"/>
              <a:gd name="connsiteY9904" fmla="*/ 5648174 h 6858000"/>
              <a:gd name="connsiteX9905" fmla="*/ 4375809 w 12192000"/>
              <a:gd name="connsiteY9905" fmla="*/ 5648251 h 6858000"/>
              <a:gd name="connsiteX9906" fmla="*/ 4372227 w 12192000"/>
              <a:gd name="connsiteY9906" fmla="*/ 5624533 h 6858000"/>
              <a:gd name="connsiteX9907" fmla="*/ 4348153 w 12192000"/>
              <a:gd name="connsiteY9907" fmla="*/ 5620053 h 6858000"/>
              <a:gd name="connsiteX9908" fmla="*/ 4419841 w 12192000"/>
              <a:gd name="connsiteY9908" fmla="*/ 5619823 h 6858000"/>
              <a:gd name="connsiteX9909" fmla="*/ 4397137 w 12192000"/>
              <a:gd name="connsiteY9909" fmla="*/ 5641951 h 6858000"/>
              <a:gd name="connsiteX9910" fmla="*/ 4419955 w 12192000"/>
              <a:gd name="connsiteY9910" fmla="*/ 5668113 h 6858000"/>
              <a:gd name="connsiteX9911" fmla="*/ 4444733 w 12192000"/>
              <a:gd name="connsiteY9911" fmla="*/ 5644947 h 6858000"/>
              <a:gd name="connsiteX9912" fmla="*/ 4419955 w 12192000"/>
              <a:gd name="connsiteY9912" fmla="*/ 5619823 h 6858000"/>
              <a:gd name="connsiteX9913" fmla="*/ 3947880 w 12192000"/>
              <a:gd name="connsiteY9913" fmla="*/ 5619708 h 6858000"/>
              <a:gd name="connsiteX9914" fmla="*/ 3916878 w 12192000"/>
              <a:gd name="connsiteY9914" fmla="*/ 5619938 h 6858000"/>
              <a:gd name="connsiteX9915" fmla="*/ 3875500 w 12192000"/>
              <a:gd name="connsiteY9915" fmla="*/ 5619823 h 6858000"/>
              <a:gd name="connsiteX9916" fmla="*/ 3859482 w 12192000"/>
              <a:gd name="connsiteY9916" fmla="*/ 5641951 h 6858000"/>
              <a:gd name="connsiteX9917" fmla="*/ 3875849 w 12192000"/>
              <a:gd name="connsiteY9917" fmla="*/ 5667307 h 6858000"/>
              <a:gd name="connsiteX9918" fmla="*/ 3958715 w 12192000"/>
              <a:gd name="connsiteY9918" fmla="*/ 5667307 h 6858000"/>
              <a:gd name="connsiteX9919" fmla="*/ 3974851 w 12192000"/>
              <a:gd name="connsiteY9919" fmla="*/ 5649443 h 6858000"/>
              <a:gd name="connsiteX9920" fmla="*/ 3974735 w 12192000"/>
              <a:gd name="connsiteY9920" fmla="*/ 5649328 h 6858000"/>
              <a:gd name="connsiteX9921" fmla="*/ 3947880 w 12192000"/>
              <a:gd name="connsiteY9921" fmla="*/ 5619708 h 6858000"/>
              <a:gd name="connsiteX9922" fmla="*/ 7775302 w 12192000"/>
              <a:gd name="connsiteY9922" fmla="*/ 5619592 h 6858000"/>
              <a:gd name="connsiteX9923" fmla="*/ 7749831 w 12192000"/>
              <a:gd name="connsiteY9923" fmla="*/ 5640337 h 6858000"/>
              <a:gd name="connsiteX9924" fmla="*/ 7774148 w 12192000"/>
              <a:gd name="connsiteY9924" fmla="*/ 5666730 h 6858000"/>
              <a:gd name="connsiteX9925" fmla="*/ 7797891 w 12192000"/>
              <a:gd name="connsiteY9925" fmla="*/ 5643795 h 6858000"/>
              <a:gd name="connsiteX9926" fmla="*/ 7775302 w 12192000"/>
              <a:gd name="connsiteY9926" fmla="*/ 5619592 h 6858000"/>
              <a:gd name="connsiteX9927" fmla="*/ 10186844 w 12192000"/>
              <a:gd name="connsiteY9927" fmla="*/ 5619477 h 6858000"/>
              <a:gd name="connsiteX9928" fmla="*/ 10164024 w 12192000"/>
              <a:gd name="connsiteY9928" fmla="*/ 5641605 h 6858000"/>
              <a:gd name="connsiteX9929" fmla="*/ 10188574 w 12192000"/>
              <a:gd name="connsiteY9929" fmla="*/ 5666846 h 6858000"/>
              <a:gd name="connsiteX9930" fmla="*/ 10212546 w 12192000"/>
              <a:gd name="connsiteY9930" fmla="*/ 5642758 h 6858000"/>
              <a:gd name="connsiteX9931" fmla="*/ 10186844 w 12192000"/>
              <a:gd name="connsiteY9931" fmla="*/ 5619477 h 6858000"/>
              <a:gd name="connsiteX9932" fmla="*/ 1814369 w 12192000"/>
              <a:gd name="connsiteY9932" fmla="*/ 5619477 h 6858000"/>
              <a:gd name="connsiteX9933" fmla="*/ 1791549 w 12192000"/>
              <a:gd name="connsiteY9933" fmla="*/ 5641605 h 6858000"/>
              <a:gd name="connsiteX9934" fmla="*/ 1816099 w 12192000"/>
              <a:gd name="connsiteY9934" fmla="*/ 5666846 h 6858000"/>
              <a:gd name="connsiteX9935" fmla="*/ 1840071 w 12192000"/>
              <a:gd name="connsiteY9935" fmla="*/ 5642758 h 6858000"/>
              <a:gd name="connsiteX9936" fmla="*/ 1814369 w 12192000"/>
              <a:gd name="connsiteY9936" fmla="*/ 5619477 h 6858000"/>
              <a:gd name="connsiteX9937" fmla="*/ 10926073 w 12192000"/>
              <a:gd name="connsiteY9937" fmla="*/ 5618901 h 6858000"/>
              <a:gd name="connsiteX9938" fmla="*/ 10900256 w 12192000"/>
              <a:gd name="connsiteY9938" fmla="*/ 5636419 h 6858000"/>
              <a:gd name="connsiteX9939" fmla="*/ 10900256 w 12192000"/>
              <a:gd name="connsiteY9939" fmla="*/ 5716635 h 6858000"/>
              <a:gd name="connsiteX9940" fmla="*/ 10918928 w 12192000"/>
              <a:gd name="connsiteY9940" fmla="*/ 5734153 h 6858000"/>
              <a:gd name="connsiteX9941" fmla="*/ 10947857 w 12192000"/>
              <a:gd name="connsiteY9941" fmla="*/ 5707069 h 6858000"/>
              <a:gd name="connsiteX9942" fmla="*/ 10947510 w 12192000"/>
              <a:gd name="connsiteY9942" fmla="*/ 5676066 h 6858000"/>
              <a:gd name="connsiteX9943" fmla="*/ 10947857 w 12192000"/>
              <a:gd name="connsiteY9943" fmla="*/ 5637225 h 6858000"/>
              <a:gd name="connsiteX9944" fmla="*/ 10926073 w 12192000"/>
              <a:gd name="connsiteY9944" fmla="*/ 5618901 h 6858000"/>
              <a:gd name="connsiteX9945" fmla="*/ 2553598 w 12192000"/>
              <a:gd name="connsiteY9945" fmla="*/ 5618901 h 6858000"/>
              <a:gd name="connsiteX9946" fmla="*/ 2527781 w 12192000"/>
              <a:gd name="connsiteY9946" fmla="*/ 5636419 h 6858000"/>
              <a:gd name="connsiteX9947" fmla="*/ 2527781 w 12192000"/>
              <a:gd name="connsiteY9947" fmla="*/ 5716635 h 6858000"/>
              <a:gd name="connsiteX9948" fmla="*/ 2546453 w 12192000"/>
              <a:gd name="connsiteY9948" fmla="*/ 5734153 h 6858000"/>
              <a:gd name="connsiteX9949" fmla="*/ 2575382 w 12192000"/>
              <a:gd name="connsiteY9949" fmla="*/ 5707069 h 6858000"/>
              <a:gd name="connsiteX9950" fmla="*/ 2575035 w 12192000"/>
              <a:gd name="connsiteY9950" fmla="*/ 5676066 h 6858000"/>
              <a:gd name="connsiteX9951" fmla="*/ 2575382 w 12192000"/>
              <a:gd name="connsiteY9951" fmla="*/ 5637225 h 6858000"/>
              <a:gd name="connsiteX9952" fmla="*/ 2553598 w 12192000"/>
              <a:gd name="connsiteY9952" fmla="*/ 5618901 h 6858000"/>
              <a:gd name="connsiteX9953" fmla="*/ 11005771 w 12192000"/>
              <a:gd name="connsiteY9953" fmla="*/ 5618815 h 6858000"/>
              <a:gd name="connsiteX9954" fmla="*/ 10991768 w 12192000"/>
              <a:gd name="connsiteY9954" fmla="*/ 5619131 h 6858000"/>
              <a:gd name="connsiteX9955" fmla="*/ 10967910 w 12192000"/>
              <a:gd name="connsiteY9955" fmla="*/ 5640683 h 6858000"/>
              <a:gd name="connsiteX9956" fmla="*/ 10968371 w 12192000"/>
              <a:gd name="connsiteY9956" fmla="*/ 5718479 h 6858000"/>
              <a:gd name="connsiteX9957" fmla="*/ 10974480 w 12192000"/>
              <a:gd name="connsiteY9957" fmla="*/ 5733000 h 6858000"/>
              <a:gd name="connsiteX9958" fmla="*/ 11012628 w 12192000"/>
              <a:gd name="connsiteY9958" fmla="*/ 5728160 h 6858000"/>
              <a:gd name="connsiteX9959" fmla="*/ 11012513 w 12192000"/>
              <a:gd name="connsiteY9959" fmla="*/ 5728045 h 6858000"/>
              <a:gd name="connsiteX9960" fmla="*/ 11003408 w 12192000"/>
              <a:gd name="connsiteY9960" fmla="*/ 5682981 h 6858000"/>
              <a:gd name="connsiteX9961" fmla="*/ 11005022 w 12192000"/>
              <a:gd name="connsiteY9961" fmla="*/ 5666385 h 6858000"/>
              <a:gd name="connsiteX9962" fmla="*/ 11014242 w 12192000"/>
              <a:gd name="connsiteY9962" fmla="*/ 5627660 h 6858000"/>
              <a:gd name="connsiteX9963" fmla="*/ 11005771 w 12192000"/>
              <a:gd name="connsiteY9963" fmla="*/ 5618815 h 6858000"/>
              <a:gd name="connsiteX9964" fmla="*/ 2633296 w 12192000"/>
              <a:gd name="connsiteY9964" fmla="*/ 5618815 h 6858000"/>
              <a:gd name="connsiteX9965" fmla="*/ 2619293 w 12192000"/>
              <a:gd name="connsiteY9965" fmla="*/ 5619131 h 6858000"/>
              <a:gd name="connsiteX9966" fmla="*/ 2595435 w 12192000"/>
              <a:gd name="connsiteY9966" fmla="*/ 5640683 h 6858000"/>
              <a:gd name="connsiteX9967" fmla="*/ 2595896 w 12192000"/>
              <a:gd name="connsiteY9967" fmla="*/ 5718479 h 6858000"/>
              <a:gd name="connsiteX9968" fmla="*/ 2602005 w 12192000"/>
              <a:gd name="connsiteY9968" fmla="*/ 5733000 h 6858000"/>
              <a:gd name="connsiteX9969" fmla="*/ 2640153 w 12192000"/>
              <a:gd name="connsiteY9969" fmla="*/ 5728160 h 6858000"/>
              <a:gd name="connsiteX9970" fmla="*/ 2640038 w 12192000"/>
              <a:gd name="connsiteY9970" fmla="*/ 5728045 h 6858000"/>
              <a:gd name="connsiteX9971" fmla="*/ 2630933 w 12192000"/>
              <a:gd name="connsiteY9971" fmla="*/ 5682981 h 6858000"/>
              <a:gd name="connsiteX9972" fmla="*/ 2632547 w 12192000"/>
              <a:gd name="connsiteY9972" fmla="*/ 5666385 h 6858000"/>
              <a:gd name="connsiteX9973" fmla="*/ 2641767 w 12192000"/>
              <a:gd name="connsiteY9973" fmla="*/ 5627660 h 6858000"/>
              <a:gd name="connsiteX9974" fmla="*/ 2633296 w 12192000"/>
              <a:gd name="connsiteY9974" fmla="*/ 5618815 h 6858000"/>
              <a:gd name="connsiteX9975" fmla="*/ 5025492 w 12192000"/>
              <a:gd name="connsiteY9975" fmla="*/ 5618785 h 6858000"/>
              <a:gd name="connsiteX9976" fmla="*/ 5000943 w 12192000"/>
              <a:gd name="connsiteY9976" fmla="*/ 5641490 h 6858000"/>
              <a:gd name="connsiteX9977" fmla="*/ 5022842 w 12192000"/>
              <a:gd name="connsiteY9977" fmla="*/ 5666270 h 6858000"/>
              <a:gd name="connsiteX9978" fmla="*/ 5022956 w 12192000"/>
              <a:gd name="connsiteY9978" fmla="*/ 5666385 h 6858000"/>
              <a:gd name="connsiteX9979" fmla="*/ 5049926 w 12192000"/>
              <a:gd name="connsiteY9979" fmla="*/ 5640337 h 6858000"/>
              <a:gd name="connsiteX9980" fmla="*/ 5025492 w 12192000"/>
              <a:gd name="connsiteY9980" fmla="*/ 5618785 h 6858000"/>
              <a:gd name="connsiteX9981" fmla="*/ 8108496 w 12192000"/>
              <a:gd name="connsiteY9981" fmla="*/ 5618670 h 6858000"/>
              <a:gd name="connsiteX9982" fmla="*/ 8083256 w 12192000"/>
              <a:gd name="connsiteY9982" fmla="*/ 5643219 h 6858000"/>
              <a:gd name="connsiteX9983" fmla="*/ 8107343 w 12192000"/>
              <a:gd name="connsiteY9983" fmla="*/ 5667192 h 6858000"/>
              <a:gd name="connsiteX9984" fmla="*/ 8107459 w 12192000"/>
              <a:gd name="connsiteY9984" fmla="*/ 5667192 h 6858000"/>
              <a:gd name="connsiteX9985" fmla="*/ 8130740 w 12192000"/>
              <a:gd name="connsiteY9985" fmla="*/ 5641605 h 6858000"/>
              <a:gd name="connsiteX9986" fmla="*/ 8108496 w 12192000"/>
              <a:gd name="connsiteY9986" fmla="*/ 5618670 h 6858000"/>
              <a:gd name="connsiteX9987" fmla="*/ 11395728 w 12192000"/>
              <a:gd name="connsiteY9987" fmla="*/ 5618555 h 6858000"/>
              <a:gd name="connsiteX9988" fmla="*/ 11369220 w 12192000"/>
              <a:gd name="connsiteY9988" fmla="*/ 5641375 h 6858000"/>
              <a:gd name="connsiteX9989" fmla="*/ 11394920 w 12192000"/>
              <a:gd name="connsiteY9989" fmla="*/ 5666615 h 6858000"/>
              <a:gd name="connsiteX9990" fmla="*/ 11395036 w 12192000"/>
              <a:gd name="connsiteY9990" fmla="*/ 5666730 h 6858000"/>
              <a:gd name="connsiteX9991" fmla="*/ 11416473 w 12192000"/>
              <a:gd name="connsiteY9991" fmla="*/ 5642527 h 6858000"/>
              <a:gd name="connsiteX9992" fmla="*/ 11395728 w 12192000"/>
              <a:gd name="connsiteY9992" fmla="*/ 5618555 h 6858000"/>
              <a:gd name="connsiteX9993" fmla="*/ 7632964 w 12192000"/>
              <a:gd name="connsiteY9993" fmla="*/ 5618555 h 6858000"/>
              <a:gd name="connsiteX9994" fmla="*/ 7614063 w 12192000"/>
              <a:gd name="connsiteY9994" fmla="*/ 5641029 h 6858000"/>
              <a:gd name="connsiteX9995" fmla="*/ 7633195 w 12192000"/>
              <a:gd name="connsiteY9995" fmla="*/ 5666730 h 6858000"/>
              <a:gd name="connsiteX9996" fmla="*/ 7705919 w 12192000"/>
              <a:gd name="connsiteY9996" fmla="*/ 5666730 h 6858000"/>
              <a:gd name="connsiteX9997" fmla="*/ 7730238 w 12192000"/>
              <a:gd name="connsiteY9997" fmla="*/ 5643449 h 6858000"/>
              <a:gd name="connsiteX9998" fmla="*/ 7714102 w 12192000"/>
              <a:gd name="connsiteY9998" fmla="*/ 5618785 h 6858000"/>
              <a:gd name="connsiteX9999" fmla="*/ 7681717 w 12192000"/>
              <a:gd name="connsiteY9999" fmla="*/ 5639531 h 6858000"/>
              <a:gd name="connsiteX10000" fmla="*/ 7673533 w 12192000"/>
              <a:gd name="connsiteY10000" fmla="*/ 5649789 h 6858000"/>
              <a:gd name="connsiteX10001" fmla="*/ 7662584 w 12192000"/>
              <a:gd name="connsiteY10001" fmla="*/ 5639531 h 6858000"/>
              <a:gd name="connsiteX10002" fmla="*/ 7662584 w 12192000"/>
              <a:gd name="connsiteY10002" fmla="*/ 5639646 h 6858000"/>
              <a:gd name="connsiteX10003" fmla="*/ 7632964 w 12192000"/>
              <a:gd name="connsiteY10003" fmla="*/ 5618555 h 6858000"/>
              <a:gd name="connsiteX10004" fmla="*/ 7440838 w 12192000"/>
              <a:gd name="connsiteY10004" fmla="*/ 5618555 h 6858000"/>
              <a:gd name="connsiteX10005" fmla="*/ 7412602 w 12192000"/>
              <a:gd name="connsiteY10005" fmla="*/ 5641951 h 6858000"/>
              <a:gd name="connsiteX10006" fmla="*/ 7439801 w 12192000"/>
              <a:gd name="connsiteY10006" fmla="*/ 5665809 h 6858000"/>
              <a:gd name="connsiteX10007" fmla="*/ 7439916 w 12192000"/>
              <a:gd name="connsiteY10007" fmla="*/ 5665809 h 6858000"/>
              <a:gd name="connsiteX10008" fmla="*/ 7465502 w 12192000"/>
              <a:gd name="connsiteY10008" fmla="*/ 5641605 h 6858000"/>
              <a:gd name="connsiteX10009" fmla="*/ 7440838 w 12192000"/>
              <a:gd name="connsiteY10009" fmla="*/ 5618555 h 6858000"/>
              <a:gd name="connsiteX10010" fmla="*/ 3023253 w 12192000"/>
              <a:gd name="connsiteY10010" fmla="*/ 5618555 h 6858000"/>
              <a:gd name="connsiteX10011" fmla="*/ 2996745 w 12192000"/>
              <a:gd name="connsiteY10011" fmla="*/ 5641375 h 6858000"/>
              <a:gd name="connsiteX10012" fmla="*/ 3022445 w 12192000"/>
              <a:gd name="connsiteY10012" fmla="*/ 5666615 h 6858000"/>
              <a:gd name="connsiteX10013" fmla="*/ 3022561 w 12192000"/>
              <a:gd name="connsiteY10013" fmla="*/ 5666730 h 6858000"/>
              <a:gd name="connsiteX10014" fmla="*/ 3043998 w 12192000"/>
              <a:gd name="connsiteY10014" fmla="*/ 5642527 h 6858000"/>
              <a:gd name="connsiteX10015" fmla="*/ 3023253 w 12192000"/>
              <a:gd name="connsiteY10015" fmla="*/ 5618555 h 6858000"/>
              <a:gd name="connsiteX10016" fmla="*/ 9788416 w 12192000"/>
              <a:gd name="connsiteY10016" fmla="*/ 5618440 h 6858000"/>
              <a:gd name="connsiteX10017" fmla="*/ 9762946 w 12192000"/>
              <a:gd name="connsiteY10017" fmla="*/ 5634460 h 6858000"/>
              <a:gd name="connsiteX10018" fmla="*/ 9763291 w 12192000"/>
              <a:gd name="connsiteY10018" fmla="*/ 5719977 h 6858000"/>
              <a:gd name="connsiteX10019" fmla="*/ 9771935 w 12192000"/>
              <a:gd name="connsiteY10019" fmla="*/ 5733000 h 6858000"/>
              <a:gd name="connsiteX10020" fmla="*/ 9808124 w 12192000"/>
              <a:gd name="connsiteY10020" fmla="*/ 5726777 h 6858000"/>
              <a:gd name="connsiteX10021" fmla="*/ 9796139 w 12192000"/>
              <a:gd name="connsiteY10021" fmla="*/ 5681713 h 6858000"/>
              <a:gd name="connsiteX10022" fmla="*/ 9799250 w 12192000"/>
              <a:gd name="connsiteY10022" fmla="*/ 5665578 h 6858000"/>
              <a:gd name="connsiteX10023" fmla="*/ 9809623 w 12192000"/>
              <a:gd name="connsiteY10023" fmla="*/ 5628466 h 6858000"/>
              <a:gd name="connsiteX10024" fmla="*/ 9788416 w 12192000"/>
              <a:gd name="connsiteY10024" fmla="*/ 5618440 h 6858000"/>
              <a:gd name="connsiteX10025" fmla="*/ 1415941 w 12192000"/>
              <a:gd name="connsiteY10025" fmla="*/ 5618440 h 6858000"/>
              <a:gd name="connsiteX10026" fmla="*/ 1390471 w 12192000"/>
              <a:gd name="connsiteY10026" fmla="*/ 5634460 h 6858000"/>
              <a:gd name="connsiteX10027" fmla="*/ 1390816 w 12192000"/>
              <a:gd name="connsiteY10027" fmla="*/ 5719977 h 6858000"/>
              <a:gd name="connsiteX10028" fmla="*/ 1399460 w 12192000"/>
              <a:gd name="connsiteY10028" fmla="*/ 5733000 h 6858000"/>
              <a:gd name="connsiteX10029" fmla="*/ 1435649 w 12192000"/>
              <a:gd name="connsiteY10029" fmla="*/ 5726777 h 6858000"/>
              <a:gd name="connsiteX10030" fmla="*/ 1423664 w 12192000"/>
              <a:gd name="connsiteY10030" fmla="*/ 5681713 h 6858000"/>
              <a:gd name="connsiteX10031" fmla="*/ 1426775 w 12192000"/>
              <a:gd name="connsiteY10031" fmla="*/ 5665578 h 6858000"/>
              <a:gd name="connsiteX10032" fmla="*/ 1437148 w 12192000"/>
              <a:gd name="connsiteY10032" fmla="*/ 5628466 h 6858000"/>
              <a:gd name="connsiteX10033" fmla="*/ 1415941 w 12192000"/>
              <a:gd name="connsiteY10033" fmla="*/ 5618440 h 6858000"/>
              <a:gd name="connsiteX10034" fmla="*/ 11061841 w 12192000"/>
              <a:gd name="connsiteY10034" fmla="*/ 5618325 h 6858000"/>
              <a:gd name="connsiteX10035" fmla="*/ 11035102 w 12192000"/>
              <a:gd name="connsiteY10035" fmla="*/ 5641605 h 6858000"/>
              <a:gd name="connsiteX10036" fmla="*/ 11060804 w 12192000"/>
              <a:gd name="connsiteY10036" fmla="*/ 5666846 h 6858000"/>
              <a:gd name="connsiteX10037" fmla="*/ 11082472 w 12192000"/>
              <a:gd name="connsiteY10037" fmla="*/ 5641259 h 6858000"/>
              <a:gd name="connsiteX10038" fmla="*/ 11061841 w 12192000"/>
              <a:gd name="connsiteY10038" fmla="*/ 5618325 h 6858000"/>
              <a:gd name="connsiteX10039" fmla="*/ 9850653 w 12192000"/>
              <a:gd name="connsiteY10039" fmla="*/ 5618325 h 6858000"/>
              <a:gd name="connsiteX10040" fmla="*/ 9824606 w 12192000"/>
              <a:gd name="connsiteY10040" fmla="*/ 5642066 h 6858000"/>
              <a:gd name="connsiteX10041" fmla="*/ 9853303 w 12192000"/>
              <a:gd name="connsiteY10041" fmla="*/ 5665809 h 6858000"/>
              <a:gd name="connsiteX10042" fmla="*/ 9853188 w 12192000"/>
              <a:gd name="connsiteY10042" fmla="*/ 5665693 h 6858000"/>
              <a:gd name="connsiteX10043" fmla="*/ 9879004 w 12192000"/>
              <a:gd name="connsiteY10043" fmla="*/ 5642181 h 6858000"/>
              <a:gd name="connsiteX10044" fmla="*/ 9850653 w 12192000"/>
              <a:gd name="connsiteY10044" fmla="*/ 5618325 h 6858000"/>
              <a:gd name="connsiteX10045" fmla="*/ 2689366 w 12192000"/>
              <a:gd name="connsiteY10045" fmla="*/ 5618325 h 6858000"/>
              <a:gd name="connsiteX10046" fmla="*/ 2662627 w 12192000"/>
              <a:gd name="connsiteY10046" fmla="*/ 5641605 h 6858000"/>
              <a:gd name="connsiteX10047" fmla="*/ 2688329 w 12192000"/>
              <a:gd name="connsiteY10047" fmla="*/ 5666846 h 6858000"/>
              <a:gd name="connsiteX10048" fmla="*/ 2709997 w 12192000"/>
              <a:gd name="connsiteY10048" fmla="*/ 5641259 h 6858000"/>
              <a:gd name="connsiteX10049" fmla="*/ 2689366 w 12192000"/>
              <a:gd name="connsiteY10049" fmla="*/ 5618325 h 6858000"/>
              <a:gd name="connsiteX10050" fmla="*/ 1478178 w 12192000"/>
              <a:gd name="connsiteY10050" fmla="*/ 5618325 h 6858000"/>
              <a:gd name="connsiteX10051" fmla="*/ 1452131 w 12192000"/>
              <a:gd name="connsiteY10051" fmla="*/ 5642066 h 6858000"/>
              <a:gd name="connsiteX10052" fmla="*/ 1480828 w 12192000"/>
              <a:gd name="connsiteY10052" fmla="*/ 5665809 h 6858000"/>
              <a:gd name="connsiteX10053" fmla="*/ 1480713 w 12192000"/>
              <a:gd name="connsiteY10053" fmla="*/ 5665693 h 6858000"/>
              <a:gd name="connsiteX10054" fmla="*/ 1506529 w 12192000"/>
              <a:gd name="connsiteY10054" fmla="*/ 5642181 h 6858000"/>
              <a:gd name="connsiteX10055" fmla="*/ 1478178 w 12192000"/>
              <a:gd name="connsiteY10055" fmla="*/ 5618325 h 6858000"/>
              <a:gd name="connsiteX10056" fmla="*/ 4028890 w 12192000"/>
              <a:gd name="connsiteY10056" fmla="*/ 5618281 h 6858000"/>
              <a:gd name="connsiteX10057" fmla="*/ 4002739 w 12192000"/>
              <a:gd name="connsiteY10057" fmla="*/ 5621321 h 6858000"/>
              <a:gd name="connsiteX10058" fmla="*/ 3990179 w 12192000"/>
              <a:gd name="connsiteY10058" fmla="*/ 5647484 h 6858000"/>
              <a:gd name="connsiteX10059" fmla="*/ 4010348 w 12192000"/>
              <a:gd name="connsiteY10059" fmla="*/ 5667998 h 6858000"/>
              <a:gd name="connsiteX10060" fmla="*/ 4049302 w 12192000"/>
              <a:gd name="connsiteY10060" fmla="*/ 5667768 h 6858000"/>
              <a:gd name="connsiteX10061" fmla="*/ 4049302 w 12192000"/>
              <a:gd name="connsiteY10061" fmla="*/ 5667537 h 6858000"/>
              <a:gd name="connsiteX10062" fmla="*/ 4093446 w 12192000"/>
              <a:gd name="connsiteY10062" fmla="*/ 5667537 h 6858000"/>
              <a:gd name="connsiteX10063" fmla="*/ 4108658 w 12192000"/>
              <a:gd name="connsiteY10063" fmla="*/ 5660738 h 6858000"/>
              <a:gd name="connsiteX10064" fmla="*/ 4107622 w 12192000"/>
              <a:gd name="connsiteY10064" fmla="*/ 5625585 h 6858000"/>
              <a:gd name="connsiteX10065" fmla="*/ 4068321 w 12192000"/>
              <a:gd name="connsiteY10065" fmla="*/ 5620860 h 6858000"/>
              <a:gd name="connsiteX10066" fmla="*/ 4057257 w 12192000"/>
              <a:gd name="connsiteY10066" fmla="*/ 5639876 h 6858000"/>
              <a:gd name="connsiteX10067" fmla="*/ 4048840 w 12192000"/>
              <a:gd name="connsiteY10067" fmla="*/ 5650711 h 6858000"/>
              <a:gd name="connsiteX10068" fmla="*/ 4042505 w 12192000"/>
              <a:gd name="connsiteY10068" fmla="*/ 5641605 h 6858000"/>
              <a:gd name="connsiteX10069" fmla="*/ 4028890 w 12192000"/>
              <a:gd name="connsiteY10069" fmla="*/ 5618281 h 6858000"/>
              <a:gd name="connsiteX10070" fmla="*/ 9721916 w 12192000"/>
              <a:gd name="connsiteY10070" fmla="*/ 5618209 h 6858000"/>
              <a:gd name="connsiteX10071" fmla="*/ 9722031 w 12192000"/>
              <a:gd name="connsiteY10071" fmla="*/ 5618325 h 6858000"/>
              <a:gd name="connsiteX10072" fmla="*/ 9695408 w 12192000"/>
              <a:gd name="connsiteY10072" fmla="*/ 5645293 h 6858000"/>
              <a:gd name="connsiteX10073" fmla="*/ 9695638 w 12192000"/>
              <a:gd name="connsiteY10073" fmla="*/ 5676296 h 6858000"/>
              <a:gd name="connsiteX10074" fmla="*/ 9695292 w 12192000"/>
              <a:gd name="connsiteY10074" fmla="*/ 5715137 h 6858000"/>
              <a:gd name="connsiteX10075" fmla="*/ 9716845 w 12192000"/>
              <a:gd name="connsiteY10075" fmla="*/ 5733692 h 6858000"/>
              <a:gd name="connsiteX10076" fmla="*/ 9742776 w 12192000"/>
              <a:gd name="connsiteY10076" fmla="*/ 5716289 h 6858000"/>
              <a:gd name="connsiteX10077" fmla="*/ 9743122 w 12192000"/>
              <a:gd name="connsiteY10077" fmla="*/ 5638608 h 6858000"/>
              <a:gd name="connsiteX10078" fmla="*/ 9721916 w 12192000"/>
              <a:gd name="connsiteY10078" fmla="*/ 5618209 h 6858000"/>
              <a:gd name="connsiteX10079" fmla="*/ 6566187 w 12192000"/>
              <a:gd name="connsiteY10079" fmla="*/ 5618209 h 6858000"/>
              <a:gd name="connsiteX10080" fmla="*/ 6566187 w 12192000"/>
              <a:gd name="connsiteY10080" fmla="*/ 5618325 h 6858000"/>
              <a:gd name="connsiteX10081" fmla="*/ 6539219 w 12192000"/>
              <a:gd name="connsiteY10081" fmla="*/ 5638148 h 6858000"/>
              <a:gd name="connsiteX10082" fmla="*/ 6564460 w 12192000"/>
              <a:gd name="connsiteY10082" fmla="*/ 5666500 h 6858000"/>
              <a:gd name="connsiteX10083" fmla="*/ 6586471 w 12192000"/>
              <a:gd name="connsiteY10083" fmla="*/ 5641375 h 6858000"/>
              <a:gd name="connsiteX10084" fmla="*/ 6566187 w 12192000"/>
              <a:gd name="connsiteY10084" fmla="*/ 5618209 h 6858000"/>
              <a:gd name="connsiteX10085" fmla="*/ 6167414 w 12192000"/>
              <a:gd name="connsiteY10085" fmla="*/ 5618209 h 6858000"/>
              <a:gd name="connsiteX10086" fmla="*/ 6138486 w 12192000"/>
              <a:gd name="connsiteY10086" fmla="*/ 5647598 h 6858000"/>
              <a:gd name="connsiteX10087" fmla="*/ 6139062 w 12192000"/>
              <a:gd name="connsiteY10087" fmla="*/ 5709604 h 6858000"/>
              <a:gd name="connsiteX10088" fmla="*/ 6152547 w 12192000"/>
              <a:gd name="connsiteY10088" fmla="*/ 5732539 h 6858000"/>
              <a:gd name="connsiteX10089" fmla="*/ 6184700 w 12192000"/>
              <a:gd name="connsiteY10089" fmla="*/ 5720668 h 6858000"/>
              <a:gd name="connsiteX10090" fmla="*/ 6170526 w 12192000"/>
              <a:gd name="connsiteY10090" fmla="*/ 5680676 h 6858000"/>
              <a:gd name="connsiteX10091" fmla="*/ 6165109 w 12192000"/>
              <a:gd name="connsiteY10091" fmla="*/ 5668229 h 6858000"/>
              <a:gd name="connsiteX10092" fmla="*/ 6180436 w 12192000"/>
              <a:gd name="connsiteY10092" fmla="*/ 5618901 h 6858000"/>
              <a:gd name="connsiteX10093" fmla="*/ 6167528 w 12192000"/>
              <a:gd name="connsiteY10093" fmla="*/ 5618325 h 6858000"/>
              <a:gd name="connsiteX10094" fmla="*/ 4972128 w 12192000"/>
              <a:gd name="connsiteY10094" fmla="*/ 5618209 h 6858000"/>
              <a:gd name="connsiteX10095" fmla="*/ 4933979 w 12192000"/>
              <a:gd name="connsiteY10095" fmla="*/ 5647252 h 6858000"/>
              <a:gd name="connsiteX10096" fmla="*/ 4933979 w 12192000"/>
              <a:gd name="connsiteY10096" fmla="*/ 5675720 h 6858000"/>
              <a:gd name="connsiteX10097" fmla="*/ 4933979 w 12192000"/>
              <a:gd name="connsiteY10097" fmla="*/ 5675835 h 6858000"/>
              <a:gd name="connsiteX10098" fmla="*/ 4933979 w 12192000"/>
              <a:gd name="connsiteY10098" fmla="*/ 5712140 h 6858000"/>
              <a:gd name="connsiteX10099" fmla="*/ 4948388 w 12192000"/>
              <a:gd name="connsiteY10099" fmla="*/ 5732770 h 6858000"/>
              <a:gd name="connsiteX10100" fmla="*/ 4979504 w 12192000"/>
              <a:gd name="connsiteY10100" fmla="*/ 5725624 h 6858000"/>
              <a:gd name="connsiteX10101" fmla="*/ 4973282 w 12192000"/>
              <a:gd name="connsiteY10101" fmla="*/ 5681367 h 6858000"/>
              <a:gd name="connsiteX10102" fmla="*/ 4960837 w 12192000"/>
              <a:gd name="connsiteY10102" fmla="*/ 5672839 h 6858000"/>
              <a:gd name="connsiteX10103" fmla="*/ 4972244 w 12192000"/>
              <a:gd name="connsiteY10103" fmla="*/ 5664886 h 6858000"/>
              <a:gd name="connsiteX10104" fmla="*/ 4980773 w 12192000"/>
              <a:gd name="connsiteY10104" fmla="*/ 5630887 h 6858000"/>
              <a:gd name="connsiteX10105" fmla="*/ 4972128 w 12192000"/>
              <a:gd name="connsiteY10105" fmla="*/ 5618209 h 6858000"/>
              <a:gd name="connsiteX10106" fmla="*/ 1349441 w 12192000"/>
              <a:gd name="connsiteY10106" fmla="*/ 5618209 h 6858000"/>
              <a:gd name="connsiteX10107" fmla="*/ 1349556 w 12192000"/>
              <a:gd name="connsiteY10107" fmla="*/ 5618325 h 6858000"/>
              <a:gd name="connsiteX10108" fmla="*/ 1322933 w 12192000"/>
              <a:gd name="connsiteY10108" fmla="*/ 5645293 h 6858000"/>
              <a:gd name="connsiteX10109" fmla="*/ 1323163 w 12192000"/>
              <a:gd name="connsiteY10109" fmla="*/ 5676296 h 6858000"/>
              <a:gd name="connsiteX10110" fmla="*/ 1322817 w 12192000"/>
              <a:gd name="connsiteY10110" fmla="*/ 5715137 h 6858000"/>
              <a:gd name="connsiteX10111" fmla="*/ 1344370 w 12192000"/>
              <a:gd name="connsiteY10111" fmla="*/ 5733692 h 6858000"/>
              <a:gd name="connsiteX10112" fmla="*/ 1370301 w 12192000"/>
              <a:gd name="connsiteY10112" fmla="*/ 5716289 h 6858000"/>
              <a:gd name="connsiteX10113" fmla="*/ 1370647 w 12192000"/>
              <a:gd name="connsiteY10113" fmla="*/ 5638608 h 6858000"/>
              <a:gd name="connsiteX10114" fmla="*/ 1349441 w 12192000"/>
              <a:gd name="connsiteY10114" fmla="*/ 5618209 h 6858000"/>
              <a:gd name="connsiteX10115" fmla="*/ 9312654 w 12192000"/>
              <a:gd name="connsiteY10115" fmla="*/ 5618094 h 6858000"/>
              <a:gd name="connsiteX10116" fmla="*/ 9286838 w 12192000"/>
              <a:gd name="connsiteY10116" fmla="*/ 5641029 h 6858000"/>
              <a:gd name="connsiteX10117" fmla="*/ 9312423 w 12192000"/>
              <a:gd name="connsiteY10117" fmla="*/ 5664771 h 6858000"/>
              <a:gd name="connsiteX10118" fmla="*/ 9312538 w 12192000"/>
              <a:gd name="connsiteY10118" fmla="*/ 5664771 h 6858000"/>
              <a:gd name="connsiteX10119" fmla="*/ 9340891 w 12192000"/>
              <a:gd name="connsiteY10119" fmla="*/ 5641029 h 6858000"/>
              <a:gd name="connsiteX10120" fmla="*/ 9312654 w 12192000"/>
              <a:gd name="connsiteY10120" fmla="*/ 5618094 h 6858000"/>
              <a:gd name="connsiteX10121" fmla="*/ 8705388 w 12192000"/>
              <a:gd name="connsiteY10121" fmla="*/ 5618094 h 6858000"/>
              <a:gd name="connsiteX10122" fmla="*/ 8689368 w 12192000"/>
              <a:gd name="connsiteY10122" fmla="*/ 5640222 h 6858000"/>
              <a:gd name="connsiteX10123" fmla="*/ 8705734 w 12192000"/>
              <a:gd name="connsiteY10123" fmla="*/ 5665463 h 6858000"/>
              <a:gd name="connsiteX10124" fmla="*/ 8788485 w 12192000"/>
              <a:gd name="connsiteY10124" fmla="*/ 5665463 h 6858000"/>
              <a:gd name="connsiteX10125" fmla="*/ 8801062 w 12192000"/>
              <a:gd name="connsiteY10125" fmla="*/ 5660867 h 6858000"/>
              <a:gd name="connsiteX10126" fmla="*/ 8804726 w 12192000"/>
              <a:gd name="connsiteY10126" fmla="*/ 5647752 h 6858000"/>
              <a:gd name="connsiteX10127" fmla="*/ 8804736 w 12192000"/>
              <a:gd name="connsiteY10127" fmla="*/ 5647830 h 6858000"/>
              <a:gd name="connsiteX10128" fmla="*/ 8804736 w 12192000"/>
              <a:gd name="connsiteY10128" fmla="*/ 5647713 h 6858000"/>
              <a:gd name="connsiteX10129" fmla="*/ 8804726 w 12192000"/>
              <a:gd name="connsiteY10129" fmla="*/ 5647752 h 6858000"/>
              <a:gd name="connsiteX10130" fmla="*/ 8801365 w 12192000"/>
              <a:gd name="connsiteY10130" fmla="*/ 5623755 h 6858000"/>
              <a:gd name="connsiteX10131" fmla="*/ 8777766 w 12192000"/>
              <a:gd name="connsiteY10131" fmla="*/ 5618094 h 6858000"/>
              <a:gd name="connsiteX10132" fmla="*/ 8746764 w 12192000"/>
              <a:gd name="connsiteY10132" fmla="*/ 5618325 h 6858000"/>
              <a:gd name="connsiteX10133" fmla="*/ 8705388 w 12192000"/>
              <a:gd name="connsiteY10133" fmla="*/ 5618094 h 6858000"/>
              <a:gd name="connsiteX10134" fmla="*/ 7307607 w 12192000"/>
              <a:gd name="connsiteY10134" fmla="*/ 5618094 h 6858000"/>
              <a:gd name="connsiteX10135" fmla="*/ 7281674 w 12192000"/>
              <a:gd name="connsiteY10135" fmla="*/ 5635843 h 6858000"/>
              <a:gd name="connsiteX10136" fmla="*/ 7281674 w 12192000"/>
              <a:gd name="connsiteY10136" fmla="*/ 5716058 h 6858000"/>
              <a:gd name="connsiteX10137" fmla="*/ 7300461 w 12192000"/>
              <a:gd name="connsiteY10137" fmla="*/ 5733346 h 6858000"/>
              <a:gd name="connsiteX10138" fmla="*/ 7300461 w 12192000"/>
              <a:gd name="connsiteY10138" fmla="*/ 5733461 h 6858000"/>
              <a:gd name="connsiteX10139" fmla="*/ 7329389 w 12192000"/>
              <a:gd name="connsiteY10139" fmla="*/ 5706377 h 6858000"/>
              <a:gd name="connsiteX10140" fmla="*/ 7329044 w 12192000"/>
              <a:gd name="connsiteY10140" fmla="*/ 5675374 h 6858000"/>
              <a:gd name="connsiteX10141" fmla="*/ 7329274 w 12192000"/>
              <a:gd name="connsiteY10141" fmla="*/ 5636534 h 6858000"/>
              <a:gd name="connsiteX10142" fmla="*/ 7307607 w 12192000"/>
              <a:gd name="connsiteY10142" fmla="*/ 5618094 h 6858000"/>
              <a:gd name="connsiteX10143" fmla="*/ 940179 w 12192000"/>
              <a:gd name="connsiteY10143" fmla="*/ 5618094 h 6858000"/>
              <a:gd name="connsiteX10144" fmla="*/ 914363 w 12192000"/>
              <a:gd name="connsiteY10144" fmla="*/ 5641029 h 6858000"/>
              <a:gd name="connsiteX10145" fmla="*/ 939948 w 12192000"/>
              <a:gd name="connsiteY10145" fmla="*/ 5664771 h 6858000"/>
              <a:gd name="connsiteX10146" fmla="*/ 940063 w 12192000"/>
              <a:gd name="connsiteY10146" fmla="*/ 5664771 h 6858000"/>
              <a:gd name="connsiteX10147" fmla="*/ 968416 w 12192000"/>
              <a:gd name="connsiteY10147" fmla="*/ 5641029 h 6858000"/>
              <a:gd name="connsiteX10148" fmla="*/ 940179 w 12192000"/>
              <a:gd name="connsiteY10148" fmla="*/ 5618094 h 6858000"/>
              <a:gd name="connsiteX10149" fmla="*/ 332913 w 12192000"/>
              <a:gd name="connsiteY10149" fmla="*/ 5618094 h 6858000"/>
              <a:gd name="connsiteX10150" fmla="*/ 316893 w 12192000"/>
              <a:gd name="connsiteY10150" fmla="*/ 5640222 h 6858000"/>
              <a:gd name="connsiteX10151" fmla="*/ 333259 w 12192000"/>
              <a:gd name="connsiteY10151" fmla="*/ 5665463 h 6858000"/>
              <a:gd name="connsiteX10152" fmla="*/ 416010 w 12192000"/>
              <a:gd name="connsiteY10152" fmla="*/ 5665463 h 6858000"/>
              <a:gd name="connsiteX10153" fmla="*/ 428587 w 12192000"/>
              <a:gd name="connsiteY10153" fmla="*/ 5660867 h 6858000"/>
              <a:gd name="connsiteX10154" fmla="*/ 432251 w 12192000"/>
              <a:gd name="connsiteY10154" fmla="*/ 5647752 h 6858000"/>
              <a:gd name="connsiteX10155" fmla="*/ 432261 w 12192000"/>
              <a:gd name="connsiteY10155" fmla="*/ 5647830 h 6858000"/>
              <a:gd name="connsiteX10156" fmla="*/ 432261 w 12192000"/>
              <a:gd name="connsiteY10156" fmla="*/ 5647713 h 6858000"/>
              <a:gd name="connsiteX10157" fmla="*/ 432251 w 12192000"/>
              <a:gd name="connsiteY10157" fmla="*/ 5647752 h 6858000"/>
              <a:gd name="connsiteX10158" fmla="*/ 428890 w 12192000"/>
              <a:gd name="connsiteY10158" fmla="*/ 5623755 h 6858000"/>
              <a:gd name="connsiteX10159" fmla="*/ 405291 w 12192000"/>
              <a:gd name="connsiteY10159" fmla="*/ 5618094 h 6858000"/>
              <a:gd name="connsiteX10160" fmla="*/ 374289 w 12192000"/>
              <a:gd name="connsiteY10160" fmla="*/ 5618325 h 6858000"/>
              <a:gd name="connsiteX10161" fmla="*/ 332913 w 12192000"/>
              <a:gd name="connsiteY10161" fmla="*/ 5618094 h 6858000"/>
              <a:gd name="connsiteX10162" fmla="*/ 10110864 w 12192000"/>
              <a:gd name="connsiteY10162" fmla="*/ 5618022 h 6858000"/>
              <a:gd name="connsiteX10163" fmla="*/ 10097178 w 12192000"/>
              <a:gd name="connsiteY10163" fmla="*/ 5630080 h 6858000"/>
              <a:gd name="connsiteX10164" fmla="*/ 10097062 w 12192000"/>
              <a:gd name="connsiteY10164" fmla="*/ 5630080 h 6858000"/>
              <a:gd name="connsiteX10165" fmla="*/ 10085422 w 12192000"/>
              <a:gd name="connsiteY10165" fmla="*/ 5649213 h 6858000"/>
              <a:gd name="connsiteX10166" fmla="*/ 10076546 w 12192000"/>
              <a:gd name="connsiteY10166" fmla="*/ 5630310 h 6858000"/>
              <a:gd name="connsiteX10167" fmla="*/ 10060182 w 12192000"/>
              <a:gd name="connsiteY10167" fmla="*/ 5619362 h 6858000"/>
              <a:gd name="connsiteX10168" fmla="*/ 10029986 w 12192000"/>
              <a:gd name="connsiteY10168" fmla="*/ 5625585 h 6858000"/>
              <a:gd name="connsiteX10169" fmla="*/ 10055342 w 12192000"/>
              <a:gd name="connsiteY10169" fmla="*/ 5666270 h 6858000"/>
              <a:gd name="connsiteX10170" fmla="*/ 10086575 w 12192000"/>
              <a:gd name="connsiteY10170" fmla="*/ 5666270 h 6858000"/>
              <a:gd name="connsiteX10171" fmla="*/ 10112622 w 12192000"/>
              <a:gd name="connsiteY10171" fmla="*/ 5666270 h 6858000"/>
              <a:gd name="connsiteX10172" fmla="*/ 10144432 w 12192000"/>
              <a:gd name="connsiteY10172" fmla="*/ 5633537 h 6858000"/>
              <a:gd name="connsiteX10173" fmla="*/ 10129218 w 12192000"/>
              <a:gd name="connsiteY10173" fmla="*/ 5619362 h 6858000"/>
              <a:gd name="connsiteX10174" fmla="*/ 10110864 w 12192000"/>
              <a:gd name="connsiteY10174" fmla="*/ 5618022 h 6858000"/>
              <a:gd name="connsiteX10175" fmla="*/ 1738389 w 12192000"/>
              <a:gd name="connsiteY10175" fmla="*/ 5618022 h 6858000"/>
              <a:gd name="connsiteX10176" fmla="*/ 1724703 w 12192000"/>
              <a:gd name="connsiteY10176" fmla="*/ 5630080 h 6858000"/>
              <a:gd name="connsiteX10177" fmla="*/ 1724587 w 12192000"/>
              <a:gd name="connsiteY10177" fmla="*/ 5630080 h 6858000"/>
              <a:gd name="connsiteX10178" fmla="*/ 1712947 w 12192000"/>
              <a:gd name="connsiteY10178" fmla="*/ 5649213 h 6858000"/>
              <a:gd name="connsiteX10179" fmla="*/ 1704071 w 12192000"/>
              <a:gd name="connsiteY10179" fmla="*/ 5630310 h 6858000"/>
              <a:gd name="connsiteX10180" fmla="*/ 1687707 w 12192000"/>
              <a:gd name="connsiteY10180" fmla="*/ 5619362 h 6858000"/>
              <a:gd name="connsiteX10181" fmla="*/ 1657511 w 12192000"/>
              <a:gd name="connsiteY10181" fmla="*/ 5625585 h 6858000"/>
              <a:gd name="connsiteX10182" fmla="*/ 1682867 w 12192000"/>
              <a:gd name="connsiteY10182" fmla="*/ 5666270 h 6858000"/>
              <a:gd name="connsiteX10183" fmla="*/ 1714100 w 12192000"/>
              <a:gd name="connsiteY10183" fmla="*/ 5666270 h 6858000"/>
              <a:gd name="connsiteX10184" fmla="*/ 1740147 w 12192000"/>
              <a:gd name="connsiteY10184" fmla="*/ 5666270 h 6858000"/>
              <a:gd name="connsiteX10185" fmla="*/ 1771957 w 12192000"/>
              <a:gd name="connsiteY10185" fmla="*/ 5633537 h 6858000"/>
              <a:gd name="connsiteX10186" fmla="*/ 1756743 w 12192000"/>
              <a:gd name="connsiteY10186" fmla="*/ 5619362 h 6858000"/>
              <a:gd name="connsiteX10187" fmla="*/ 1738389 w 12192000"/>
              <a:gd name="connsiteY10187" fmla="*/ 5618022 h 6858000"/>
              <a:gd name="connsiteX10188" fmla="*/ 8977615 w 12192000"/>
              <a:gd name="connsiteY10188" fmla="*/ 5617979 h 6858000"/>
              <a:gd name="connsiteX10189" fmla="*/ 8955716 w 12192000"/>
              <a:gd name="connsiteY10189" fmla="*/ 5641951 h 6858000"/>
              <a:gd name="connsiteX10190" fmla="*/ 8978652 w 12192000"/>
              <a:gd name="connsiteY10190" fmla="*/ 5666500 h 6858000"/>
              <a:gd name="connsiteX10191" fmla="*/ 9002970 w 12192000"/>
              <a:gd name="connsiteY10191" fmla="*/ 5642642 h 6858000"/>
              <a:gd name="connsiteX10192" fmla="*/ 8977615 w 12192000"/>
              <a:gd name="connsiteY10192" fmla="*/ 5617979 h 6858000"/>
              <a:gd name="connsiteX10193" fmla="*/ 7499041 w 12192000"/>
              <a:gd name="connsiteY10193" fmla="*/ 5617979 h 6858000"/>
              <a:gd name="connsiteX10194" fmla="*/ 7479679 w 12192000"/>
              <a:gd name="connsiteY10194" fmla="*/ 5639991 h 6858000"/>
              <a:gd name="connsiteX10195" fmla="*/ 7498696 w 12192000"/>
              <a:gd name="connsiteY10195" fmla="*/ 5665578 h 6858000"/>
              <a:gd name="connsiteX10196" fmla="*/ 7568654 w 12192000"/>
              <a:gd name="connsiteY10196" fmla="*/ 5665693 h 6858000"/>
              <a:gd name="connsiteX10197" fmla="*/ 7596545 w 12192000"/>
              <a:gd name="connsiteY10197" fmla="*/ 5640222 h 6858000"/>
              <a:gd name="connsiteX10198" fmla="*/ 7568998 w 12192000"/>
              <a:gd name="connsiteY10198" fmla="*/ 5618094 h 6858000"/>
              <a:gd name="connsiteX10199" fmla="*/ 7537882 w 12192000"/>
              <a:gd name="connsiteY10199" fmla="*/ 5618209 h 6858000"/>
              <a:gd name="connsiteX10200" fmla="*/ 7499041 w 12192000"/>
              <a:gd name="connsiteY10200" fmla="*/ 5617979 h 6858000"/>
              <a:gd name="connsiteX10201" fmla="*/ 7387477 w 12192000"/>
              <a:gd name="connsiteY10201" fmla="*/ 5617979 h 6858000"/>
              <a:gd name="connsiteX10202" fmla="*/ 7349905 w 12192000"/>
              <a:gd name="connsiteY10202" fmla="*/ 5646215 h 6858000"/>
              <a:gd name="connsiteX10203" fmla="*/ 7349905 w 12192000"/>
              <a:gd name="connsiteY10203" fmla="*/ 5674798 h 6858000"/>
              <a:gd name="connsiteX10204" fmla="*/ 7350019 w 12192000"/>
              <a:gd name="connsiteY10204" fmla="*/ 5674798 h 6858000"/>
              <a:gd name="connsiteX10205" fmla="*/ 7350019 w 12192000"/>
              <a:gd name="connsiteY10205" fmla="*/ 5718940 h 6858000"/>
              <a:gd name="connsiteX10206" fmla="*/ 7355090 w 12192000"/>
              <a:gd name="connsiteY10206" fmla="*/ 5731733 h 6858000"/>
              <a:gd name="connsiteX10207" fmla="*/ 7394969 w 12192000"/>
              <a:gd name="connsiteY10207" fmla="*/ 5728275 h 6858000"/>
              <a:gd name="connsiteX10208" fmla="*/ 7385748 w 12192000"/>
              <a:gd name="connsiteY10208" fmla="*/ 5682520 h 6858000"/>
              <a:gd name="connsiteX10209" fmla="*/ 7387131 w 12192000"/>
              <a:gd name="connsiteY10209" fmla="*/ 5664771 h 6858000"/>
              <a:gd name="connsiteX10210" fmla="*/ 7396697 w 12192000"/>
              <a:gd name="connsiteY10210" fmla="*/ 5630887 h 6858000"/>
              <a:gd name="connsiteX10211" fmla="*/ 7387477 w 12192000"/>
              <a:gd name="connsiteY10211" fmla="*/ 5617979 h 6858000"/>
              <a:gd name="connsiteX10212" fmla="*/ 605140 w 12192000"/>
              <a:gd name="connsiteY10212" fmla="*/ 5617979 h 6858000"/>
              <a:gd name="connsiteX10213" fmla="*/ 583241 w 12192000"/>
              <a:gd name="connsiteY10213" fmla="*/ 5641951 h 6858000"/>
              <a:gd name="connsiteX10214" fmla="*/ 606177 w 12192000"/>
              <a:gd name="connsiteY10214" fmla="*/ 5666500 h 6858000"/>
              <a:gd name="connsiteX10215" fmla="*/ 630495 w 12192000"/>
              <a:gd name="connsiteY10215" fmla="*/ 5642642 h 6858000"/>
              <a:gd name="connsiteX10216" fmla="*/ 605140 w 12192000"/>
              <a:gd name="connsiteY10216" fmla="*/ 5617979 h 6858000"/>
              <a:gd name="connsiteX10217" fmla="*/ 10452271 w 12192000"/>
              <a:gd name="connsiteY10217" fmla="*/ 5617864 h 6858000"/>
              <a:gd name="connsiteX10218" fmla="*/ 10429104 w 12192000"/>
              <a:gd name="connsiteY10218" fmla="*/ 5639415 h 6858000"/>
              <a:gd name="connsiteX10219" fmla="*/ 10454345 w 12192000"/>
              <a:gd name="connsiteY10219" fmla="*/ 5665002 h 6858000"/>
              <a:gd name="connsiteX10220" fmla="*/ 10477626 w 12192000"/>
              <a:gd name="connsiteY10220" fmla="*/ 5638608 h 6858000"/>
              <a:gd name="connsiteX10221" fmla="*/ 10452271 w 12192000"/>
              <a:gd name="connsiteY10221" fmla="*/ 5617864 h 6858000"/>
              <a:gd name="connsiteX10222" fmla="*/ 6230802 w 12192000"/>
              <a:gd name="connsiteY10222" fmla="*/ 5617864 h 6858000"/>
              <a:gd name="connsiteX10223" fmla="*/ 6205791 w 12192000"/>
              <a:gd name="connsiteY10223" fmla="*/ 5642873 h 6858000"/>
              <a:gd name="connsiteX10224" fmla="*/ 6230572 w 12192000"/>
              <a:gd name="connsiteY10224" fmla="*/ 5666270 h 6858000"/>
              <a:gd name="connsiteX10225" fmla="*/ 6253047 w 12192000"/>
              <a:gd name="connsiteY10225" fmla="*/ 5639069 h 6858000"/>
              <a:gd name="connsiteX10226" fmla="*/ 6230802 w 12192000"/>
              <a:gd name="connsiteY10226" fmla="*/ 5617864 h 6858000"/>
              <a:gd name="connsiteX10227" fmla="*/ 4894219 w 12192000"/>
              <a:gd name="connsiteY10227" fmla="*/ 5617864 h 6858000"/>
              <a:gd name="connsiteX10228" fmla="*/ 4866098 w 12192000"/>
              <a:gd name="connsiteY10228" fmla="*/ 5645986 h 6858000"/>
              <a:gd name="connsiteX10229" fmla="*/ 4866328 w 12192000"/>
              <a:gd name="connsiteY10229" fmla="*/ 5674452 h 6858000"/>
              <a:gd name="connsiteX10230" fmla="*/ 4866559 w 12192000"/>
              <a:gd name="connsiteY10230" fmla="*/ 5674452 h 6858000"/>
              <a:gd name="connsiteX10231" fmla="*/ 4866212 w 12192000"/>
              <a:gd name="connsiteY10231" fmla="*/ 5715828 h 6858000"/>
              <a:gd name="connsiteX10232" fmla="*/ 4888686 w 12192000"/>
              <a:gd name="connsiteY10232" fmla="*/ 5733231 h 6858000"/>
              <a:gd name="connsiteX10233" fmla="*/ 4913811 w 12192000"/>
              <a:gd name="connsiteY10233" fmla="*/ 5714791 h 6858000"/>
              <a:gd name="connsiteX10234" fmla="*/ 4913697 w 12192000"/>
              <a:gd name="connsiteY10234" fmla="*/ 5637110 h 6858000"/>
              <a:gd name="connsiteX10235" fmla="*/ 4894219 w 12192000"/>
              <a:gd name="connsiteY10235" fmla="*/ 5617864 h 6858000"/>
              <a:gd name="connsiteX10236" fmla="*/ 2079796 w 12192000"/>
              <a:gd name="connsiteY10236" fmla="*/ 5617864 h 6858000"/>
              <a:gd name="connsiteX10237" fmla="*/ 2056629 w 12192000"/>
              <a:gd name="connsiteY10237" fmla="*/ 5639415 h 6858000"/>
              <a:gd name="connsiteX10238" fmla="*/ 2081870 w 12192000"/>
              <a:gd name="connsiteY10238" fmla="*/ 5665002 h 6858000"/>
              <a:gd name="connsiteX10239" fmla="*/ 2105151 w 12192000"/>
              <a:gd name="connsiteY10239" fmla="*/ 5638608 h 6858000"/>
              <a:gd name="connsiteX10240" fmla="*/ 2079796 w 12192000"/>
              <a:gd name="connsiteY10240" fmla="*/ 5617864 h 6858000"/>
              <a:gd name="connsiteX10241" fmla="*/ 10253461 w 12192000"/>
              <a:gd name="connsiteY10241" fmla="*/ 5617748 h 6858000"/>
              <a:gd name="connsiteX10242" fmla="*/ 10225684 w 12192000"/>
              <a:gd name="connsiteY10242" fmla="*/ 5639991 h 6858000"/>
              <a:gd name="connsiteX10243" fmla="*/ 10230784 w 12192000"/>
              <a:gd name="connsiteY10243" fmla="*/ 5659672 h 6858000"/>
              <a:gd name="connsiteX10244" fmla="*/ 10250188 w 12192000"/>
              <a:gd name="connsiteY10244" fmla="*/ 5664990 h 6858000"/>
              <a:gd name="connsiteX10245" fmla="*/ 10250118 w 12192000"/>
              <a:gd name="connsiteY10245" fmla="*/ 5665002 h 6858000"/>
              <a:gd name="connsiteX10246" fmla="*/ 10250232 w 12192000"/>
              <a:gd name="connsiteY10246" fmla="*/ 5665002 h 6858000"/>
              <a:gd name="connsiteX10247" fmla="*/ 10250188 w 12192000"/>
              <a:gd name="connsiteY10247" fmla="*/ 5664990 h 6858000"/>
              <a:gd name="connsiteX10248" fmla="*/ 10272088 w 12192000"/>
              <a:gd name="connsiteY10248" fmla="*/ 5661170 h 6858000"/>
              <a:gd name="connsiteX10249" fmla="*/ 10279622 w 12192000"/>
              <a:gd name="connsiteY10249" fmla="*/ 5639531 h 6858000"/>
              <a:gd name="connsiteX10250" fmla="*/ 10253461 w 12192000"/>
              <a:gd name="connsiteY10250" fmla="*/ 5617748 h 6858000"/>
              <a:gd name="connsiteX10251" fmla="*/ 5573286 w 12192000"/>
              <a:gd name="connsiteY10251" fmla="*/ 5617748 h 6858000"/>
              <a:gd name="connsiteX10252" fmla="*/ 5469330 w 12192000"/>
              <a:gd name="connsiteY10252" fmla="*/ 5618094 h 6858000"/>
              <a:gd name="connsiteX10253" fmla="*/ 5467255 w 12192000"/>
              <a:gd name="connsiteY10253" fmla="*/ 5622473 h 6858000"/>
              <a:gd name="connsiteX10254" fmla="*/ 5493648 w 12192000"/>
              <a:gd name="connsiteY10254" fmla="*/ 5664656 h 6858000"/>
              <a:gd name="connsiteX10255" fmla="*/ 5563490 w 12192000"/>
              <a:gd name="connsiteY10255" fmla="*/ 5664656 h 6858000"/>
              <a:gd name="connsiteX10256" fmla="*/ 5582854 w 12192000"/>
              <a:gd name="connsiteY10256" fmla="*/ 5653938 h 6858000"/>
              <a:gd name="connsiteX10257" fmla="*/ 5582854 w 12192000"/>
              <a:gd name="connsiteY10257" fmla="*/ 5654053 h 6858000"/>
              <a:gd name="connsiteX10258" fmla="*/ 5573286 w 12192000"/>
              <a:gd name="connsiteY10258" fmla="*/ 5617748 h 6858000"/>
              <a:gd name="connsiteX10259" fmla="*/ 5356613 w 12192000"/>
              <a:gd name="connsiteY10259" fmla="*/ 5617748 h 6858000"/>
              <a:gd name="connsiteX10260" fmla="*/ 5336328 w 12192000"/>
              <a:gd name="connsiteY10260" fmla="*/ 5642527 h 6858000"/>
              <a:gd name="connsiteX10261" fmla="*/ 5358573 w 12192000"/>
              <a:gd name="connsiteY10261" fmla="*/ 5666154 h 6858000"/>
              <a:gd name="connsiteX10262" fmla="*/ 5383698 w 12192000"/>
              <a:gd name="connsiteY10262" fmla="*/ 5640568 h 6858000"/>
              <a:gd name="connsiteX10263" fmla="*/ 5356613 w 12192000"/>
              <a:gd name="connsiteY10263" fmla="*/ 5617748 h 6858000"/>
              <a:gd name="connsiteX10264" fmla="*/ 1880986 w 12192000"/>
              <a:gd name="connsiteY10264" fmla="*/ 5617748 h 6858000"/>
              <a:gd name="connsiteX10265" fmla="*/ 1853209 w 12192000"/>
              <a:gd name="connsiteY10265" fmla="*/ 5639991 h 6858000"/>
              <a:gd name="connsiteX10266" fmla="*/ 1858309 w 12192000"/>
              <a:gd name="connsiteY10266" fmla="*/ 5659672 h 6858000"/>
              <a:gd name="connsiteX10267" fmla="*/ 1877713 w 12192000"/>
              <a:gd name="connsiteY10267" fmla="*/ 5664990 h 6858000"/>
              <a:gd name="connsiteX10268" fmla="*/ 1877643 w 12192000"/>
              <a:gd name="connsiteY10268" fmla="*/ 5665002 h 6858000"/>
              <a:gd name="connsiteX10269" fmla="*/ 1877757 w 12192000"/>
              <a:gd name="connsiteY10269" fmla="*/ 5665002 h 6858000"/>
              <a:gd name="connsiteX10270" fmla="*/ 1877713 w 12192000"/>
              <a:gd name="connsiteY10270" fmla="*/ 5664990 h 6858000"/>
              <a:gd name="connsiteX10271" fmla="*/ 1899613 w 12192000"/>
              <a:gd name="connsiteY10271" fmla="*/ 5661170 h 6858000"/>
              <a:gd name="connsiteX10272" fmla="*/ 1907147 w 12192000"/>
              <a:gd name="connsiteY10272" fmla="*/ 5639531 h 6858000"/>
              <a:gd name="connsiteX10273" fmla="*/ 1880986 w 12192000"/>
              <a:gd name="connsiteY10273" fmla="*/ 5617748 h 6858000"/>
              <a:gd name="connsiteX10274" fmla="*/ 6295805 w 12192000"/>
              <a:gd name="connsiteY10274" fmla="*/ 5617633 h 6858000"/>
              <a:gd name="connsiteX10275" fmla="*/ 6274369 w 12192000"/>
              <a:gd name="connsiteY10275" fmla="*/ 5639069 h 6858000"/>
              <a:gd name="connsiteX10276" fmla="*/ 6294654 w 12192000"/>
              <a:gd name="connsiteY10276" fmla="*/ 5665347 h 6858000"/>
              <a:gd name="connsiteX10277" fmla="*/ 6369683 w 12192000"/>
              <a:gd name="connsiteY10277" fmla="*/ 5665347 h 6858000"/>
              <a:gd name="connsiteX10278" fmla="*/ 6390195 w 12192000"/>
              <a:gd name="connsiteY10278" fmla="*/ 5644256 h 6858000"/>
              <a:gd name="connsiteX10279" fmla="*/ 6363113 w 12192000"/>
              <a:gd name="connsiteY10279" fmla="*/ 5617633 h 6858000"/>
              <a:gd name="connsiteX10280" fmla="*/ 6332111 w 12192000"/>
              <a:gd name="connsiteY10280" fmla="*/ 5617864 h 6858000"/>
              <a:gd name="connsiteX10281" fmla="*/ 6295921 w 12192000"/>
              <a:gd name="connsiteY10281" fmla="*/ 5617633 h 6858000"/>
              <a:gd name="connsiteX10282" fmla="*/ 6080873 w 12192000"/>
              <a:gd name="connsiteY10282" fmla="*/ 5617633 h 6858000"/>
              <a:gd name="connsiteX10283" fmla="*/ 6071177 w 12192000"/>
              <a:gd name="connsiteY10283" fmla="*/ 5633653 h 6858000"/>
              <a:gd name="connsiteX10284" fmla="*/ 6070600 w 12192000"/>
              <a:gd name="connsiteY10284" fmla="*/ 5711679 h 6858000"/>
              <a:gd name="connsiteX10285" fmla="*/ 6092961 w 12192000"/>
              <a:gd name="connsiteY10285" fmla="*/ 5733807 h 6858000"/>
              <a:gd name="connsiteX10286" fmla="*/ 6093078 w 12192000"/>
              <a:gd name="connsiteY10286" fmla="*/ 5733692 h 6858000"/>
              <a:gd name="connsiteX10287" fmla="*/ 6123964 w 12192000"/>
              <a:gd name="connsiteY10287" fmla="*/ 5701883 h 6858000"/>
              <a:gd name="connsiteX10288" fmla="*/ 6123734 w 12192000"/>
              <a:gd name="connsiteY10288" fmla="*/ 5675951 h 6858000"/>
              <a:gd name="connsiteX10289" fmla="*/ 6123502 w 12192000"/>
              <a:gd name="connsiteY10289" fmla="*/ 5675951 h 6858000"/>
              <a:gd name="connsiteX10290" fmla="*/ 6123618 w 12192000"/>
              <a:gd name="connsiteY10290" fmla="*/ 5634344 h 6858000"/>
              <a:gd name="connsiteX10291" fmla="*/ 6098953 w 12192000"/>
              <a:gd name="connsiteY10291" fmla="*/ 5618555 h 6858000"/>
              <a:gd name="connsiteX10292" fmla="*/ 6080873 w 12192000"/>
              <a:gd name="connsiteY10292" fmla="*/ 5617633 h 6858000"/>
              <a:gd name="connsiteX10293" fmla="*/ 6628654 w 12192000"/>
              <a:gd name="connsiteY10293" fmla="*/ 5617518 h 6858000"/>
              <a:gd name="connsiteX10294" fmla="*/ 6605834 w 12192000"/>
              <a:gd name="connsiteY10294" fmla="*/ 5638954 h 6858000"/>
              <a:gd name="connsiteX10295" fmla="*/ 6629577 w 12192000"/>
              <a:gd name="connsiteY10295" fmla="*/ 5664656 h 6858000"/>
              <a:gd name="connsiteX10296" fmla="*/ 6629693 w 12192000"/>
              <a:gd name="connsiteY10296" fmla="*/ 5664656 h 6858000"/>
              <a:gd name="connsiteX10297" fmla="*/ 6654126 w 12192000"/>
              <a:gd name="connsiteY10297" fmla="*/ 5638032 h 6858000"/>
              <a:gd name="connsiteX10298" fmla="*/ 6628654 w 12192000"/>
              <a:gd name="connsiteY10298" fmla="*/ 5617518 h 6858000"/>
              <a:gd name="connsiteX10299" fmla="*/ 5425186 w 12192000"/>
              <a:gd name="connsiteY10299" fmla="*/ 5617402 h 6858000"/>
              <a:gd name="connsiteX10300" fmla="*/ 5400062 w 12192000"/>
              <a:gd name="connsiteY10300" fmla="*/ 5637225 h 6858000"/>
              <a:gd name="connsiteX10301" fmla="*/ 5425535 w 12192000"/>
              <a:gd name="connsiteY10301" fmla="*/ 5664886 h 6858000"/>
              <a:gd name="connsiteX10302" fmla="*/ 5448815 w 12192000"/>
              <a:gd name="connsiteY10302" fmla="*/ 5638839 h 6858000"/>
              <a:gd name="connsiteX10303" fmla="*/ 5425186 w 12192000"/>
              <a:gd name="connsiteY10303" fmla="*/ 5617518 h 6858000"/>
              <a:gd name="connsiteX10304" fmla="*/ 6486820 w 12192000"/>
              <a:gd name="connsiteY10304" fmla="*/ 5617345 h 6858000"/>
              <a:gd name="connsiteX10305" fmla="*/ 6472601 w 12192000"/>
              <a:gd name="connsiteY10305" fmla="*/ 5630195 h 6858000"/>
              <a:gd name="connsiteX10306" fmla="*/ 6465111 w 12192000"/>
              <a:gd name="connsiteY10306" fmla="*/ 5648406 h 6858000"/>
              <a:gd name="connsiteX10307" fmla="*/ 6457159 w 12192000"/>
              <a:gd name="connsiteY10307" fmla="*/ 5629504 h 6858000"/>
              <a:gd name="connsiteX10308" fmla="*/ 6440446 w 12192000"/>
              <a:gd name="connsiteY10308" fmla="*/ 5618785 h 6858000"/>
              <a:gd name="connsiteX10309" fmla="*/ 6405525 w 12192000"/>
              <a:gd name="connsiteY10309" fmla="*/ 5626277 h 6858000"/>
              <a:gd name="connsiteX10310" fmla="*/ 6430074 w 12192000"/>
              <a:gd name="connsiteY10310" fmla="*/ 5665578 h 6858000"/>
              <a:gd name="connsiteX10311" fmla="*/ 6463843 w 12192000"/>
              <a:gd name="connsiteY10311" fmla="*/ 5665809 h 6858000"/>
              <a:gd name="connsiteX10312" fmla="*/ 6495078 w 12192000"/>
              <a:gd name="connsiteY10312" fmla="*/ 5665809 h 6858000"/>
              <a:gd name="connsiteX10313" fmla="*/ 6525158 w 12192000"/>
              <a:gd name="connsiteY10313" fmla="*/ 5631463 h 6858000"/>
              <a:gd name="connsiteX10314" fmla="*/ 6505793 w 12192000"/>
              <a:gd name="connsiteY10314" fmla="*/ 5619016 h 6858000"/>
              <a:gd name="connsiteX10315" fmla="*/ 6486820 w 12192000"/>
              <a:gd name="connsiteY10315" fmla="*/ 5617345 h 6858000"/>
              <a:gd name="connsiteX10316" fmla="*/ 11729960 w 12192000"/>
              <a:gd name="connsiteY10316" fmla="*/ 5617287 h 6858000"/>
              <a:gd name="connsiteX10317" fmla="*/ 11701493 w 12192000"/>
              <a:gd name="connsiteY10317" fmla="*/ 5638263 h 6858000"/>
              <a:gd name="connsiteX10318" fmla="*/ 11728000 w 12192000"/>
              <a:gd name="connsiteY10318" fmla="*/ 5665117 h 6858000"/>
              <a:gd name="connsiteX10319" fmla="*/ 11728116 w 12192000"/>
              <a:gd name="connsiteY10319" fmla="*/ 5665232 h 6858000"/>
              <a:gd name="connsiteX10320" fmla="*/ 11756008 w 12192000"/>
              <a:gd name="connsiteY10320" fmla="*/ 5639646 h 6858000"/>
              <a:gd name="connsiteX10321" fmla="*/ 11729960 w 12192000"/>
              <a:gd name="connsiteY10321" fmla="*/ 5617287 h 6858000"/>
              <a:gd name="connsiteX10322" fmla="*/ 11647900 w 12192000"/>
              <a:gd name="connsiteY10322" fmla="*/ 5617287 h 6858000"/>
              <a:gd name="connsiteX10323" fmla="*/ 11640179 w 12192000"/>
              <a:gd name="connsiteY10323" fmla="*/ 5618094 h 6858000"/>
              <a:gd name="connsiteX10324" fmla="*/ 11639372 w 12192000"/>
              <a:gd name="connsiteY10324" fmla="*/ 5659585 h 6858000"/>
              <a:gd name="connsiteX10325" fmla="*/ 11685818 w 12192000"/>
              <a:gd name="connsiteY10325" fmla="*/ 5658663 h 6858000"/>
              <a:gd name="connsiteX10326" fmla="*/ 11647900 w 12192000"/>
              <a:gd name="connsiteY10326" fmla="*/ 5617287 h 6858000"/>
              <a:gd name="connsiteX10327" fmla="*/ 8038423 w 12192000"/>
              <a:gd name="connsiteY10327" fmla="*/ 5617287 h 6858000"/>
              <a:gd name="connsiteX10328" fmla="*/ 8014566 w 12192000"/>
              <a:gd name="connsiteY10328" fmla="*/ 5638032 h 6858000"/>
              <a:gd name="connsiteX10329" fmla="*/ 8034619 w 12192000"/>
              <a:gd name="connsiteY10329" fmla="*/ 5664310 h 6858000"/>
              <a:gd name="connsiteX10330" fmla="*/ 8062626 w 12192000"/>
              <a:gd name="connsiteY10330" fmla="*/ 5638724 h 6858000"/>
              <a:gd name="connsiteX10331" fmla="*/ 8038423 w 12192000"/>
              <a:gd name="connsiteY10331" fmla="*/ 5617287 h 6858000"/>
              <a:gd name="connsiteX10332" fmla="*/ 7837768 w 12192000"/>
              <a:gd name="connsiteY10332" fmla="*/ 5617287 h 6858000"/>
              <a:gd name="connsiteX10333" fmla="*/ 7810339 w 12192000"/>
              <a:gd name="connsiteY10333" fmla="*/ 5641259 h 6858000"/>
              <a:gd name="connsiteX10334" fmla="*/ 7837422 w 12192000"/>
              <a:gd name="connsiteY10334" fmla="*/ 5664541 h 6858000"/>
              <a:gd name="connsiteX10335" fmla="*/ 7837538 w 12192000"/>
              <a:gd name="connsiteY10335" fmla="*/ 5664426 h 6858000"/>
              <a:gd name="connsiteX10336" fmla="*/ 7864852 w 12192000"/>
              <a:gd name="connsiteY10336" fmla="*/ 5641490 h 6858000"/>
              <a:gd name="connsiteX10337" fmla="*/ 7837768 w 12192000"/>
              <a:gd name="connsiteY10337" fmla="*/ 5617287 h 6858000"/>
              <a:gd name="connsiteX10338" fmla="*/ 6815248 w 12192000"/>
              <a:gd name="connsiteY10338" fmla="*/ 5617287 h 6858000"/>
              <a:gd name="connsiteX10339" fmla="*/ 6856161 w 12192000"/>
              <a:gd name="connsiteY10339" fmla="*/ 5658202 h 6858000"/>
              <a:gd name="connsiteX10340" fmla="*/ 6815248 w 12192000"/>
              <a:gd name="connsiteY10340" fmla="*/ 5617287 h 6858000"/>
              <a:gd name="connsiteX10341" fmla="*/ 5690728 w 12192000"/>
              <a:gd name="connsiteY10341" fmla="*/ 5617287 h 6858000"/>
              <a:gd name="connsiteX10342" fmla="*/ 5666642 w 12192000"/>
              <a:gd name="connsiteY10342" fmla="*/ 5638263 h 6858000"/>
              <a:gd name="connsiteX10343" fmla="*/ 5670574 w 12192000"/>
              <a:gd name="connsiteY10343" fmla="*/ 5658519 h 6858000"/>
              <a:gd name="connsiteX10344" fmla="*/ 5690102 w 12192000"/>
              <a:gd name="connsiteY10344" fmla="*/ 5664755 h 6858000"/>
              <a:gd name="connsiteX10345" fmla="*/ 5690036 w 12192000"/>
              <a:gd name="connsiteY10345" fmla="*/ 5664771 h 6858000"/>
              <a:gd name="connsiteX10346" fmla="*/ 5690152 w 12192000"/>
              <a:gd name="connsiteY10346" fmla="*/ 5664771 h 6858000"/>
              <a:gd name="connsiteX10347" fmla="*/ 5690102 w 12192000"/>
              <a:gd name="connsiteY10347" fmla="*/ 5664755 h 6858000"/>
              <a:gd name="connsiteX10348" fmla="*/ 5708982 w 12192000"/>
              <a:gd name="connsiteY10348" fmla="*/ 5660190 h 6858000"/>
              <a:gd name="connsiteX10349" fmla="*/ 5715049 w 12192000"/>
              <a:gd name="connsiteY10349" fmla="*/ 5641605 h 6858000"/>
              <a:gd name="connsiteX10350" fmla="*/ 5690728 w 12192000"/>
              <a:gd name="connsiteY10350" fmla="*/ 5617287 h 6858000"/>
              <a:gd name="connsiteX10351" fmla="*/ 5624919 w 12192000"/>
              <a:gd name="connsiteY10351" fmla="*/ 5617287 h 6858000"/>
              <a:gd name="connsiteX10352" fmla="*/ 5598642 w 12192000"/>
              <a:gd name="connsiteY10352" fmla="*/ 5637687 h 6858000"/>
              <a:gd name="connsiteX10353" fmla="*/ 5622271 w 12192000"/>
              <a:gd name="connsiteY10353" fmla="*/ 5664886 h 6858000"/>
              <a:gd name="connsiteX10354" fmla="*/ 5647163 w 12192000"/>
              <a:gd name="connsiteY10354" fmla="*/ 5639761 h 6858000"/>
              <a:gd name="connsiteX10355" fmla="*/ 5624919 w 12192000"/>
              <a:gd name="connsiteY10355" fmla="*/ 5617287 h 6858000"/>
              <a:gd name="connsiteX10356" fmla="*/ 3357485 w 12192000"/>
              <a:gd name="connsiteY10356" fmla="*/ 5617287 h 6858000"/>
              <a:gd name="connsiteX10357" fmla="*/ 3329018 w 12192000"/>
              <a:gd name="connsiteY10357" fmla="*/ 5638263 h 6858000"/>
              <a:gd name="connsiteX10358" fmla="*/ 3355525 w 12192000"/>
              <a:gd name="connsiteY10358" fmla="*/ 5665117 h 6858000"/>
              <a:gd name="connsiteX10359" fmla="*/ 3355641 w 12192000"/>
              <a:gd name="connsiteY10359" fmla="*/ 5665232 h 6858000"/>
              <a:gd name="connsiteX10360" fmla="*/ 3383533 w 12192000"/>
              <a:gd name="connsiteY10360" fmla="*/ 5639646 h 6858000"/>
              <a:gd name="connsiteX10361" fmla="*/ 3357485 w 12192000"/>
              <a:gd name="connsiteY10361" fmla="*/ 5617287 h 6858000"/>
              <a:gd name="connsiteX10362" fmla="*/ 3275425 w 12192000"/>
              <a:gd name="connsiteY10362" fmla="*/ 5617287 h 6858000"/>
              <a:gd name="connsiteX10363" fmla="*/ 3267704 w 12192000"/>
              <a:gd name="connsiteY10363" fmla="*/ 5618094 h 6858000"/>
              <a:gd name="connsiteX10364" fmla="*/ 3266897 w 12192000"/>
              <a:gd name="connsiteY10364" fmla="*/ 5659585 h 6858000"/>
              <a:gd name="connsiteX10365" fmla="*/ 3313343 w 12192000"/>
              <a:gd name="connsiteY10365" fmla="*/ 5658663 h 6858000"/>
              <a:gd name="connsiteX10366" fmla="*/ 3275425 w 12192000"/>
              <a:gd name="connsiteY10366" fmla="*/ 5617287 h 6858000"/>
              <a:gd name="connsiteX10367" fmla="*/ 5083119 w 12192000"/>
              <a:gd name="connsiteY10367" fmla="*/ 5617057 h 6858000"/>
              <a:gd name="connsiteX10368" fmla="*/ 5064103 w 12192000"/>
              <a:gd name="connsiteY10368" fmla="*/ 5636188 h 6858000"/>
              <a:gd name="connsiteX10369" fmla="*/ 5093029 w 12192000"/>
              <a:gd name="connsiteY10369" fmla="*/ 5664656 h 6858000"/>
              <a:gd name="connsiteX10370" fmla="*/ 5121611 w 12192000"/>
              <a:gd name="connsiteY10370" fmla="*/ 5664426 h 6858000"/>
              <a:gd name="connsiteX10371" fmla="*/ 5163218 w 12192000"/>
              <a:gd name="connsiteY10371" fmla="*/ 5664426 h 6858000"/>
              <a:gd name="connsiteX10372" fmla="*/ 5180391 w 12192000"/>
              <a:gd name="connsiteY10372" fmla="*/ 5635151 h 6858000"/>
              <a:gd name="connsiteX10373" fmla="*/ 5163681 w 12192000"/>
              <a:gd name="connsiteY10373" fmla="*/ 5617057 h 6858000"/>
              <a:gd name="connsiteX10374" fmla="*/ 5083119 w 12192000"/>
              <a:gd name="connsiteY10374" fmla="*/ 5617057 h 6858000"/>
              <a:gd name="connsiteX10375" fmla="*/ 10312123 w 12192000"/>
              <a:gd name="connsiteY10375" fmla="*/ 5616941 h 6858000"/>
              <a:gd name="connsiteX10376" fmla="*/ 10294144 w 12192000"/>
              <a:gd name="connsiteY10376" fmla="*/ 5637341 h 6858000"/>
              <a:gd name="connsiteX10377" fmla="*/ 10311202 w 12192000"/>
              <a:gd name="connsiteY10377" fmla="*/ 5664426 h 6858000"/>
              <a:gd name="connsiteX10378" fmla="*/ 10381044 w 12192000"/>
              <a:gd name="connsiteY10378" fmla="*/ 5664541 h 6858000"/>
              <a:gd name="connsiteX10379" fmla="*/ 10381160 w 12192000"/>
              <a:gd name="connsiteY10379" fmla="*/ 5664771 h 6858000"/>
              <a:gd name="connsiteX10380" fmla="*/ 10410319 w 12192000"/>
              <a:gd name="connsiteY10380" fmla="*/ 5640914 h 6858000"/>
              <a:gd name="connsiteX10381" fmla="*/ 10381966 w 12192000"/>
              <a:gd name="connsiteY10381" fmla="*/ 5617172 h 6858000"/>
              <a:gd name="connsiteX10382" fmla="*/ 10353498 w 12192000"/>
              <a:gd name="connsiteY10382" fmla="*/ 5617172 h 6858000"/>
              <a:gd name="connsiteX10383" fmla="*/ 10312123 w 12192000"/>
              <a:gd name="connsiteY10383" fmla="*/ 5616941 h 6858000"/>
              <a:gd name="connsiteX10384" fmla="*/ 9251224 w 12192000"/>
              <a:gd name="connsiteY10384" fmla="*/ 5616941 h 6858000"/>
              <a:gd name="connsiteX10385" fmla="*/ 9222180 w 12192000"/>
              <a:gd name="connsiteY10385" fmla="*/ 5636188 h 6858000"/>
              <a:gd name="connsiteX10386" fmla="*/ 9246038 w 12192000"/>
              <a:gd name="connsiteY10386" fmla="*/ 5664886 h 6858000"/>
              <a:gd name="connsiteX10387" fmla="*/ 9271854 w 12192000"/>
              <a:gd name="connsiteY10387" fmla="*/ 5641720 h 6858000"/>
              <a:gd name="connsiteX10388" fmla="*/ 9251340 w 12192000"/>
              <a:gd name="connsiteY10388" fmla="*/ 5616941 h 6858000"/>
              <a:gd name="connsiteX10389" fmla="*/ 9105661 w 12192000"/>
              <a:gd name="connsiteY10389" fmla="*/ 5616941 h 6858000"/>
              <a:gd name="connsiteX10390" fmla="*/ 9089640 w 12192000"/>
              <a:gd name="connsiteY10390" fmla="*/ 5635612 h 6858000"/>
              <a:gd name="connsiteX10391" fmla="*/ 9103932 w 12192000"/>
              <a:gd name="connsiteY10391" fmla="*/ 5664195 h 6858000"/>
              <a:gd name="connsiteX10392" fmla="*/ 9189448 w 12192000"/>
              <a:gd name="connsiteY10392" fmla="*/ 5664426 h 6858000"/>
              <a:gd name="connsiteX10393" fmla="*/ 9204547 w 12192000"/>
              <a:gd name="connsiteY10393" fmla="*/ 5648867 h 6858000"/>
              <a:gd name="connsiteX10394" fmla="*/ 9175504 w 12192000"/>
              <a:gd name="connsiteY10394" fmla="*/ 5616941 h 6858000"/>
              <a:gd name="connsiteX10395" fmla="*/ 9147037 w 12192000"/>
              <a:gd name="connsiteY10395" fmla="*/ 5617172 h 6858000"/>
              <a:gd name="connsiteX10396" fmla="*/ 9105661 w 12192000"/>
              <a:gd name="connsiteY10396" fmla="*/ 5616941 h 6858000"/>
              <a:gd name="connsiteX10397" fmla="*/ 1939648 w 12192000"/>
              <a:gd name="connsiteY10397" fmla="*/ 5616941 h 6858000"/>
              <a:gd name="connsiteX10398" fmla="*/ 1921669 w 12192000"/>
              <a:gd name="connsiteY10398" fmla="*/ 5637341 h 6858000"/>
              <a:gd name="connsiteX10399" fmla="*/ 1938727 w 12192000"/>
              <a:gd name="connsiteY10399" fmla="*/ 5664426 h 6858000"/>
              <a:gd name="connsiteX10400" fmla="*/ 2008569 w 12192000"/>
              <a:gd name="connsiteY10400" fmla="*/ 5664541 h 6858000"/>
              <a:gd name="connsiteX10401" fmla="*/ 2008685 w 12192000"/>
              <a:gd name="connsiteY10401" fmla="*/ 5664771 h 6858000"/>
              <a:gd name="connsiteX10402" fmla="*/ 2037844 w 12192000"/>
              <a:gd name="connsiteY10402" fmla="*/ 5640914 h 6858000"/>
              <a:gd name="connsiteX10403" fmla="*/ 2009491 w 12192000"/>
              <a:gd name="connsiteY10403" fmla="*/ 5617172 h 6858000"/>
              <a:gd name="connsiteX10404" fmla="*/ 1981023 w 12192000"/>
              <a:gd name="connsiteY10404" fmla="*/ 5617172 h 6858000"/>
              <a:gd name="connsiteX10405" fmla="*/ 1939648 w 12192000"/>
              <a:gd name="connsiteY10405" fmla="*/ 5616941 h 6858000"/>
              <a:gd name="connsiteX10406" fmla="*/ 878749 w 12192000"/>
              <a:gd name="connsiteY10406" fmla="*/ 5616941 h 6858000"/>
              <a:gd name="connsiteX10407" fmla="*/ 849705 w 12192000"/>
              <a:gd name="connsiteY10407" fmla="*/ 5636188 h 6858000"/>
              <a:gd name="connsiteX10408" fmla="*/ 873563 w 12192000"/>
              <a:gd name="connsiteY10408" fmla="*/ 5664886 h 6858000"/>
              <a:gd name="connsiteX10409" fmla="*/ 899379 w 12192000"/>
              <a:gd name="connsiteY10409" fmla="*/ 5641720 h 6858000"/>
              <a:gd name="connsiteX10410" fmla="*/ 878865 w 12192000"/>
              <a:gd name="connsiteY10410" fmla="*/ 5616941 h 6858000"/>
              <a:gd name="connsiteX10411" fmla="*/ 733186 w 12192000"/>
              <a:gd name="connsiteY10411" fmla="*/ 5616941 h 6858000"/>
              <a:gd name="connsiteX10412" fmla="*/ 717165 w 12192000"/>
              <a:gd name="connsiteY10412" fmla="*/ 5635612 h 6858000"/>
              <a:gd name="connsiteX10413" fmla="*/ 731457 w 12192000"/>
              <a:gd name="connsiteY10413" fmla="*/ 5664195 h 6858000"/>
              <a:gd name="connsiteX10414" fmla="*/ 816973 w 12192000"/>
              <a:gd name="connsiteY10414" fmla="*/ 5664426 h 6858000"/>
              <a:gd name="connsiteX10415" fmla="*/ 832072 w 12192000"/>
              <a:gd name="connsiteY10415" fmla="*/ 5648867 h 6858000"/>
              <a:gd name="connsiteX10416" fmla="*/ 803029 w 12192000"/>
              <a:gd name="connsiteY10416" fmla="*/ 5616941 h 6858000"/>
              <a:gd name="connsiteX10417" fmla="*/ 774562 w 12192000"/>
              <a:gd name="connsiteY10417" fmla="*/ 5617172 h 6858000"/>
              <a:gd name="connsiteX10418" fmla="*/ 733186 w 12192000"/>
              <a:gd name="connsiteY10418" fmla="*/ 5616941 h 6858000"/>
              <a:gd name="connsiteX10419" fmla="*/ 12136570 w 12192000"/>
              <a:gd name="connsiteY10419" fmla="*/ 5616826 h 6858000"/>
              <a:gd name="connsiteX10420" fmla="*/ 12108910 w 12192000"/>
              <a:gd name="connsiteY10420" fmla="*/ 5635497 h 6858000"/>
              <a:gd name="connsiteX10421" fmla="*/ 12108910 w 12192000"/>
              <a:gd name="connsiteY10421" fmla="*/ 5713177 h 6858000"/>
              <a:gd name="connsiteX10422" fmla="*/ 12128504 w 12192000"/>
              <a:gd name="connsiteY10422" fmla="*/ 5732309 h 6858000"/>
              <a:gd name="connsiteX10423" fmla="*/ 12128618 w 12192000"/>
              <a:gd name="connsiteY10423" fmla="*/ 5732309 h 6858000"/>
              <a:gd name="connsiteX10424" fmla="*/ 12156625 w 12192000"/>
              <a:gd name="connsiteY10424" fmla="*/ 5704303 h 6858000"/>
              <a:gd name="connsiteX10425" fmla="*/ 12156394 w 12192000"/>
              <a:gd name="connsiteY10425" fmla="*/ 5675835 h 6858000"/>
              <a:gd name="connsiteX10426" fmla="*/ 12156625 w 12192000"/>
              <a:gd name="connsiteY10426" fmla="*/ 5636995 h 6858000"/>
              <a:gd name="connsiteX10427" fmla="*/ 12136570 w 12192000"/>
              <a:gd name="connsiteY10427" fmla="*/ 5616826 h 6858000"/>
              <a:gd name="connsiteX10428" fmla="*/ 11524926 w 12192000"/>
              <a:gd name="connsiteY10428" fmla="*/ 5616826 h 6858000"/>
              <a:gd name="connsiteX10429" fmla="*/ 11503835 w 12192000"/>
              <a:gd name="connsiteY10429" fmla="*/ 5639531 h 6858000"/>
              <a:gd name="connsiteX10430" fmla="*/ 11526310 w 12192000"/>
              <a:gd name="connsiteY10430" fmla="*/ 5664426 h 6858000"/>
              <a:gd name="connsiteX10431" fmla="*/ 11591080 w 12192000"/>
              <a:gd name="connsiteY10431" fmla="*/ 5664426 h 6858000"/>
              <a:gd name="connsiteX10432" fmla="*/ 11620470 w 12192000"/>
              <a:gd name="connsiteY10432" fmla="*/ 5640914 h 6858000"/>
              <a:gd name="connsiteX10433" fmla="*/ 11592232 w 12192000"/>
              <a:gd name="connsiteY10433" fmla="*/ 5616941 h 6858000"/>
              <a:gd name="connsiteX10434" fmla="*/ 11563766 w 12192000"/>
              <a:gd name="connsiteY10434" fmla="*/ 5617057 h 6858000"/>
              <a:gd name="connsiteX10435" fmla="*/ 11524926 w 12192000"/>
              <a:gd name="connsiteY10435" fmla="*/ 5616826 h 6858000"/>
              <a:gd name="connsiteX10436" fmla="*/ 8578726 w 12192000"/>
              <a:gd name="connsiteY10436" fmla="*/ 5616826 h 6858000"/>
              <a:gd name="connsiteX10437" fmla="*/ 8553371 w 12192000"/>
              <a:gd name="connsiteY10437" fmla="*/ 5638608 h 6858000"/>
              <a:gd name="connsiteX10438" fmla="*/ 8553371 w 12192000"/>
              <a:gd name="connsiteY10438" fmla="*/ 5706377 h 6858000"/>
              <a:gd name="connsiteX10439" fmla="*/ 8579186 w 12192000"/>
              <a:gd name="connsiteY10439" fmla="*/ 5733116 h 6858000"/>
              <a:gd name="connsiteX10440" fmla="*/ 8600970 w 12192000"/>
              <a:gd name="connsiteY10440" fmla="*/ 5706262 h 6858000"/>
              <a:gd name="connsiteX10441" fmla="*/ 8600278 w 12192000"/>
              <a:gd name="connsiteY10441" fmla="*/ 5690704 h 6858000"/>
              <a:gd name="connsiteX10442" fmla="*/ 8580454 w 12192000"/>
              <a:gd name="connsiteY10442" fmla="*/ 5679408 h 6858000"/>
              <a:gd name="connsiteX10443" fmla="*/ 8584950 w 12192000"/>
              <a:gd name="connsiteY10443" fmla="*/ 5666039 h 6858000"/>
              <a:gd name="connsiteX10444" fmla="*/ 8584950 w 12192000"/>
              <a:gd name="connsiteY10444" fmla="*/ 5665924 h 6858000"/>
              <a:gd name="connsiteX10445" fmla="*/ 8601200 w 12192000"/>
              <a:gd name="connsiteY10445" fmla="*/ 5637456 h 6858000"/>
              <a:gd name="connsiteX10446" fmla="*/ 8578726 w 12192000"/>
              <a:gd name="connsiteY10446" fmla="*/ 5616826 h 6858000"/>
              <a:gd name="connsiteX10447" fmla="*/ 6903301 w 12192000"/>
              <a:gd name="connsiteY10447" fmla="*/ 5616826 h 6858000"/>
              <a:gd name="connsiteX10448" fmla="*/ 6871722 w 12192000"/>
              <a:gd name="connsiteY10448" fmla="*/ 5636534 h 6858000"/>
              <a:gd name="connsiteX10449" fmla="*/ 6897423 w 12192000"/>
              <a:gd name="connsiteY10449" fmla="*/ 5664195 h 6858000"/>
              <a:gd name="connsiteX10450" fmla="*/ 6925199 w 12192000"/>
              <a:gd name="connsiteY10450" fmla="*/ 5641605 h 6858000"/>
              <a:gd name="connsiteX10451" fmla="*/ 6903301 w 12192000"/>
              <a:gd name="connsiteY10451" fmla="*/ 5616826 h 6858000"/>
              <a:gd name="connsiteX10452" fmla="*/ 3764095 w 12192000"/>
              <a:gd name="connsiteY10452" fmla="*/ 5616826 h 6858000"/>
              <a:gd name="connsiteX10453" fmla="*/ 3736435 w 12192000"/>
              <a:gd name="connsiteY10453" fmla="*/ 5635497 h 6858000"/>
              <a:gd name="connsiteX10454" fmla="*/ 3736435 w 12192000"/>
              <a:gd name="connsiteY10454" fmla="*/ 5713177 h 6858000"/>
              <a:gd name="connsiteX10455" fmla="*/ 3756029 w 12192000"/>
              <a:gd name="connsiteY10455" fmla="*/ 5732309 h 6858000"/>
              <a:gd name="connsiteX10456" fmla="*/ 3756143 w 12192000"/>
              <a:gd name="connsiteY10456" fmla="*/ 5732309 h 6858000"/>
              <a:gd name="connsiteX10457" fmla="*/ 3784150 w 12192000"/>
              <a:gd name="connsiteY10457" fmla="*/ 5704303 h 6858000"/>
              <a:gd name="connsiteX10458" fmla="*/ 3783919 w 12192000"/>
              <a:gd name="connsiteY10458" fmla="*/ 5675835 h 6858000"/>
              <a:gd name="connsiteX10459" fmla="*/ 3784150 w 12192000"/>
              <a:gd name="connsiteY10459" fmla="*/ 5636995 h 6858000"/>
              <a:gd name="connsiteX10460" fmla="*/ 3764095 w 12192000"/>
              <a:gd name="connsiteY10460" fmla="*/ 5616826 h 6858000"/>
              <a:gd name="connsiteX10461" fmla="*/ 3152451 w 12192000"/>
              <a:gd name="connsiteY10461" fmla="*/ 5616826 h 6858000"/>
              <a:gd name="connsiteX10462" fmla="*/ 3131360 w 12192000"/>
              <a:gd name="connsiteY10462" fmla="*/ 5639531 h 6858000"/>
              <a:gd name="connsiteX10463" fmla="*/ 3153835 w 12192000"/>
              <a:gd name="connsiteY10463" fmla="*/ 5664426 h 6858000"/>
              <a:gd name="connsiteX10464" fmla="*/ 3218605 w 12192000"/>
              <a:gd name="connsiteY10464" fmla="*/ 5664426 h 6858000"/>
              <a:gd name="connsiteX10465" fmla="*/ 3247995 w 12192000"/>
              <a:gd name="connsiteY10465" fmla="*/ 5640914 h 6858000"/>
              <a:gd name="connsiteX10466" fmla="*/ 3219757 w 12192000"/>
              <a:gd name="connsiteY10466" fmla="*/ 5616941 h 6858000"/>
              <a:gd name="connsiteX10467" fmla="*/ 3191291 w 12192000"/>
              <a:gd name="connsiteY10467" fmla="*/ 5617057 h 6858000"/>
              <a:gd name="connsiteX10468" fmla="*/ 3152451 w 12192000"/>
              <a:gd name="connsiteY10468" fmla="*/ 5616826 h 6858000"/>
              <a:gd name="connsiteX10469" fmla="*/ 206251 w 12192000"/>
              <a:gd name="connsiteY10469" fmla="*/ 5616826 h 6858000"/>
              <a:gd name="connsiteX10470" fmla="*/ 180896 w 12192000"/>
              <a:gd name="connsiteY10470" fmla="*/ 5638608 h 6858000"/>
              <a:gd name="connsiteX10471" fmla="*/ 180896 w 12192000"/>
              <a:gd name="connsiteY10471" fmla="*/ 5706377 h 6858000"/>
              <a:gd name="connsiteX10472" fmla="*/ 206711 w 12192000"/>
              <a:gd name="connsiteY10472" fmla="*/ 5733116 h 6858000"/>
              <a:gd name="connsiteX10473" fmla="*/ 228495 w 12192000"/>
              <a:gd name="connsiteY10473" fmla="*/ 5706262 h 6858000"/>
              <a:gd name="connsiteX10474" fmla="*/ 227803 w 12192000"/>
              <a:gd name="connsiteY10474" fmla="*/ 5690704 h 6858000"/>
              <a:gd name="connsiteX10475" fmla="*/ 207979 w 12192000"/>
              <a:gd name="connsiteY10475" fmla="*/ 5679408 h 6858000"/>
              <a:gd name="connsiteX10476" fmla="*/ 212475 w 12192000"/>
              <a:gd name="connsiteY10476" fmla="*/ 5666039 h 6858000"/>
              <a:gd name="connsiteX10477" fmla="*/ 212475 w 12192000"/>
              <a:gd name="connsiteY10477" fmla="*/ 5665924 h 6858000"/>
              <a:gd name="connsiteX10478" fmla="*/ 228725 w 12192000"/>
              <a:gd name="connsiteY10478" fmla="*/ 5637456 h 6858000"/>
              <a:gd name="connsiteX10479" fmla="*/ 206251 w 12192000"/>
              <a:gd name="connsiteY10479" fmla="*/ 5616826 h 6858000"/>
              <a:gd name="connsiteX10480" fmla="*/ 11457618 w 12192000"/>
              <a:gd name="connsiteY10480" fmla="*/ 5616711 h 6858000"/>
              <a:gd name="connsiteX10481" fmla="*/ 11436988 w 12192000"/>
              <a:gd name="connsiteY10481" fmla="*/ 5640798 h 6858000"/>
              <a:gd name="connsiteX10482" fmla="*/ 11458656 w 12192000"/>
              <a:gd name="connsiteY10482" fmla="*/ 5664771 h 6858000"/>
              <a:gd name="connsiteX10483" fmla="*/ 11484356 w 12192000"/>
              <a:gd name="connsiteY10483" fmla="*/ 5639415 h 6858000"/>
              <a:gd name="connsiteX10484" fmla="*/ 11457734 w 12192000"/>
              <a:gd name="connsiteY10484" fmla="*/ 5616711 h 6858000"/>
              <a:gd name="connsiteX10485" fmla="*/ 9047804 w 12192000"/>
              <a:gd name="connsiteY10485" fmla="*/ 5616711 h 6858000"/>
              <a:gd name="connsiteX10486" fmla="*/ 9047842 w 12192000"/>
              <a:gd name="connsiteY10486" fmla="*/ 5616723 h 6858000"/>
              <a:gd name="connsiteX10487" fmla="*/ 9027894 w 12192000"/>
              <a:gd name="connsiteY10487" fmla="*/ 5619708 h 6858000"/>
              <a:gd name="connsiteX10488" fmla="*/ 9020835 w 12192000"/>
              <a:gd name="connsiteY10488" fmla="*/ 5639300 h 6858000"/>
              <a:gd name="connsiteX10489" fmla="*/ 9045844 w 12192000"/>
              <a:gd name="connsiteY10489" fmla="*/ 5665002 h 6858000"/>
              <a:gd name="connsiteX10490" fmla="*/ 9068204 w 12192000"/>
              <a:gd name="connsiteY10490" fmla="*/ 5641490 h 6858000"/>
              <a:gd name="connsiteX10491" fmla="*/ 9066907 w 12192000"/>
              <a:gd name="connsiteY10491" fmla="*/ 5622359 h 6858000"/>
              <a:gd name="connsiteX10492" fmla="*/ 9047842 w 12192000"/>
              <a:gd name="connsiteY10492" fmla="*/ 5616723 h 6858000"/>
              <a:gd name="connsiteX10493" fmla="*/ 9047918 w 12192000"/>
              <a:gd name="connsiteY10493" fmla="*/ 5616711 h 6858000"/>
              <a:gd name="connsiteX10494" fmla="*/ 8515106 w 12192000"/>
              <a:gd name="connsiteY10494" fmla="*/ 5616711 h 6858000"/>
              <a:gd name="connsiteX10495" fmla="*/ 8485832 w 12192000"/>
              <a:gd name="connsiteY10495" fmla="*/ 5646215 h 6858000"/>
              <a:gd name="connsiteX10496" fmla="*/ 8486064 w 12192000"/>
              <a:gd name="connsiteY10496" fmla="*/ 5674683 h 6858000"/>
              <a:gd name="connsiteX10497" fmla="*/ 8485832 w 12192000"/>
              <a:gd name="connsiteY10497" fmla="*/ 5716174 h 6858000"/>
              <a:gd name="connsiteX10498" fmla="*/ 8507154 w 12192000"/>
              <a:gd name="connsiteY10498" fmla="*/ 5731848 h 6858000"/>
              <a:gd name="connsiteX10499" fmla="*/ 8537466 w 12192000"/>
              <a:gd name="connsiteY10499" fmla="*/ 5716981 h 6858000"/>
              <a:gd name="connsiteX10500" fmla="*/ 8538618 w 12192000"/>
              <a:gd name="connsiteY10500" fmla="*/ 5639300 h 6858000"/>
              <a:gd name="connsiteX10501" fmla="*/ 8515106 w 12192000"/>
              <a:gd name="connsiteY10501" fmla="*/ 5616711 h 6858000"/>
              <a:gd name="connsiteX10502" fmla="*/ 7896547 w 12192000"/>
              <a:gd name="connsiteY10502" fmla="*/ 5616711 h 6858000"/>
              <a:gd name="connsiteX10503" fmla="*/ 7879490 w 12192000"/>
              <a:gd name="connsiteY10503" fmla="*/ 5637225 h 6858000"/>
              <a:gd name="connsiteX10504" fmla="*/ 7896086 w 12192000"/>
              <a:gd name="connsiteY10504" fmla="*/ 5664195 h 6858000"/>
              <a:gd name="connsiteX10505" fmla="*/ 7979414 w 12192000"/>
              <a:gd name="connsiteY10505" fmla="*/ 5664080 h 6858000"/>
              <a:gd name="connsiteX10506" fmla="*/ 7995318 w 12192000"/>
              <a:gd name="connsiteY10506" fmla="*/ 5648982 h 6858000"/>
              <a:gd name="connsiteX10507" fmla="*/ 7995203 w 12192000"/>
              <a:gd name="connsiteY10507" fmla="*/ 5648982 h 6858000"/>
              <a:gd name="connsiteX10508" fmla="*/ 7966736 w 12192000"/>
              <a:gd name="connsiteY10508" fmla="*/ 5616941 h 6858000"/>
              <a:gd name="connsiteX10509" fmla="*/ 7938153 w 12192000"/>
              <a:gd name="connsiteY10509" fmla="*/ 5616941 h 6858000"/>
              <a:gd name="connsiteX10510" fmla="*/ 7896547 w 12192000"/>
              <a:gd name="connsiteY10510" fmla="*/ 5616711 h 6858000"/>
              <a:gd name="connsiteX10511" fmla="*/ 3085143 w 12192000"/>
              <a:gd name="connsiteY10511" fmla="*/ 5616711 h 6858000"/>
              <a:gd name="connsiteX10512" fmla="*/ 3064513 w 12192000"/>
              <a:gd name="connsiteY10512" fmla="*/ 5640798 h 6858000"/>
              <a:gd name="connsiteX10513" fmla="*/ 3086181 w 12192000"/>
              <a:gd name="connsiteY10513" fmla="*/ 5664771 h 6858000"/>
              <a:gd name="connsiteX10514" fmla="*/ 3111881 w 12192000"/>
              <a:gd name="connsiteY10514" fmla="*/ 5639415 h 6858000"/>
              <a:gd name="connsiteX10515" fmla="*/ 3085259 w 12192000"/>
              <a:gd name="connsiteY10515" fmla="*/ 5616711 h 6858000"/>
              <a:gd name="connsiteX10516" fmla="*/ 675329 w 12192000"/>
              <a:gd name="connsiteY10516" fmla="*/ 5616711 h 6858000"/>
              <a:gd name="connsiteX10517" fmla="*/ 675367 w 12192000"/>
              <a:gd name="connsiteY10517" fmla="*/ 5616723 h 6858000"/>
              <a:gd name="connsiteX10518" fmla="*/ 655419 w 12192000"/>
              <a:gd name="connsiteY10518" fmla="*/ 5619708 h 6858000"/>
              <a:gd name="connsiteX10519" fmla="*/ 648360 w 12192000"/>
              <a:gd name="connsiteY10519" fmla="*/ 5639300 h 6858000"/>
              <a:gd name="connsiteX10520" fmla="*/ 673369 w 12192000"/>
              <a:gd name="connsiteY10520" fmla="*/ 5665002 h 6858000"/>
              <a:gd name="connsiteX10521" fmla="*/ 695729 w 12192000"/>
              <a:gd name="connsiteY10521" fmla="*/ 5641490 h 6858000"/>
              <a:gd name="connsiteX10522" fmla="*/ 694432 w 12192000"/>
              <a:gd name="connsiteY10522" fmla="*/ 5622359 h 6858000"/>
              <a:gd name="connsiteX10523" fmla="*/ 675367 w 12192000"/>
              <a:gd name="connsiteY10523" fmla="*/ 5616723 h 6858000"/>
              <a:gd name="connsiteX10524" fmla="*/ 675443 w 12192000"/>
              <a:gd name="connsiteY10524" fmla="*/ 5616711 h 6858000"/>
              <a:gd name="connsiteX10525" fmla="*/ 142631 w 12192000"/>
              <a:gd name="connsiteY10525" fmla="*/ 5616711 h 6858000"/>
              <a:gd name="connsiteX10526" fmla="*/ 113357 w 12192000"/>
              <a:gd name="connsiteY10526" fmla="*/ 5646215 h 6858000"/>
              <a:gd name="connsiteX10527" fmla="*/ 113589 w 12192000"/>
              <a:gd name="connsiteY10527" fmla="*/ 5674683 h 6858000"/>
              <a:gd name="connsiteX10528" fmla="*/ 113357 w 12192000"/>
              <a:gd name="connsiteY10528" fmla="*/ 5716174 h 6858000"/>
              <a:gd name="connsiteX10529" fmla="*/ 134679 w 12192000"/>
              <a:gd name="connsiteY10529" fmla="*/ 5731848 h 6858000"/>
              <a:gd name="connsiteX10530" fmla="*/ 164991 w 12192000"/>
              <a:gd name="connsiteY10530" fmla="*/ 5716981 h 6858000"/>
              <a:gd name="connsiteX10531" fmla="*/ 166143 w 12192000"/>
              <a:gd name="connsiteY10531" fmla="*/ 5639300 h 6858000"/>
              <a:gd name="connsiteX10532" fmla="*/ 142631 w 12192000"/>
              <a:gd name="connsiteY10532" fmla="*/ 5616711 h 6858000"/>
              <a:gd name="connsiteX10533" fmla="*/ 8642807 w 12192000"/>
              <a:gd name="connsiteY10533" fmla="*/ 5616596 h 6858000"/>
              <a:gd name="connsiteX10534" fmla="*/ 8621945 w 12192000"/>
              <a:gd name="connsiteY10534" fmla="*/ 5640683 h 6858000"/>
              <a:gd name="connsiteX10535" fmla="*/ 8645573 w 12192000"/>
              <a:gd name="connsiteY10535" fmla="*/ 5665578 h 6858000"/>
              <a:gd name="connsiteX10536" fmla="*/ 8669890 w 12192000"/>
              <a:gd name="connsiteY10536" fmla="*/ 5639300 h 6858000"/>
              <a:gd name="connsiteX10537" fmla="*/ 8642807 w 12192000"/>
              <a:gd name="connsiteY10537" fmla="*/ 5616596 h 6858000"/>
              <a:gd name="connsiteX10538" fmla="*/ 270332 w 12192000"/>
              <a:gd name="connsiteY10538" fmla="*/ 5616596 h 6858000"/>
              <a:gd name="connsiteX10539" fmla="*/ 249470 w 12192000"/>
              <a:gd name="connsiteY10539" fmla="*/ 5640683 h 6858000"/>
              <a:gd name="connsiteX10540" fmla="*/ 273098 w 12192000"/>
              <a:gd name="connsiteY10540" fmla="*/ 5665578 h 6858000"/>
              <a:gd name="connsiteX10541" fmla="*/ 297415 w 12192000"/>
              <a:gd name="connsiteY10541" fmla="*/ 5639300 h 6858000"/>
              <a:gd name="connsiteX10542" fmla="*/ 270332 w 12192000"/>
              <a:gd name="connsiteY10542" fmla="*/ 5616596 h 6858000"/>
              <a:gd name="connsiteX10543" fmla="*/ 10521306 w 12192000"/>
              <a:gd name="connsiteY10543" fmla="*/ 5616481 h 6858000"/>
              <a:gd name="connsiteX10544" fmla="*/ 10498372 w 12192000"/>
              <a:gd name="connsiteY10544" fmla="*/ 5639300 h 6858000"/>
              <a:gd name="connsiteX10545" fmla="*/ 10520384 w 12192000"/>
              <a:gd name="connsiteY10545" fmla="*/ 5664886 h 6858000"/>
              <a:gd name="connsiteX10546" fmla="*/ 10520384 w 12192000"/>
              <a:gd name="connsiteY10546" fmla="*/ 5664771 h 6858000"/>
              <a:gd name="connsiteX10547" fmla="*/ 10545625 w 12192000"/>
              <a:gd name="connsiteY10547" fmla="*/ 5642066 h 6858000"/>
              <a:gd name="connsiteX10548" fmla="*/ 10521306 w 12192000"/>
              <a:gd name="connsiteY10548" fmla="*/ 5616481 h 6858000"/>
              <a:gd name="connsiteX10549" fmla="*/ 6693309 w 12192000"/>
              <a:gd name="connsiteY10549" fmla="*/ 5616481 h 6858000"/>
              <a:gd name="connsiteX10550" fmla="*/ 6673949 w 12192000"/>
              <a:gd name="connsiteY10550" fmla="*/ 5635727 h 6858000"/>
              <a:gd name="connsiteX10551" fmla="*/ 6690890 w 12192000"/>
              <a:gd name="connsiteY10551" fmla="*/ 5663849 h 6858000"/>
              <a:gd name="connsiteX10552" fmla="*/ 6774104 w 12192000"/>
              <a:gd name="connsiteY10552" fmla="*/ 5663849 h 6858000"/>
              <a:gd name="connsiteX10553" fmla="*/ 6789316 w 12192000"/>
              <a:gd name="connsiteY10553" fmla="*/ 5650133 h 6858000"/>
              <a:gd name="connsiteX10554" fmla="*/ 6789433 w 12192000"/>
              <a:gd name="connsiteY10554" fmla="*/ 5650133 h 6858000"/>
              <a:gd name="connsiteX10555" fmla="*/ 6760964 w 12192000"/>
              <a:gd name="connsiteY10555" fmla="*/ 5616711 h 6858000"/>
              <a:gd name="connsiteX10556" fmla="*/ 6732383 w 12192000"/>
              <a:gd name="connsiteY10556" fmla="*/ 5616711 h 6858000"/>
              <a:gd name="connsiteX10557" fmla="*/ 6693309 w 12192000"/>
              <a:gd name="connsiteY10557" fmla="*/ 5616481 h 6858000"/>
              <a:gd name="connsiteX10558" fmla="*/ 2148831 w 12192000"/>
              <a:gd name="connsiteY10558" fmla="*/ 5616481 h 6858000"/>
              <a:gd name="connsiteX10559" fmla="*/ 2125897 w 12192000"/>
              <a:gd name="connsiteY10559" fmla="*/ 5639300 h 6858000"/>
              <a:gd name="connsiteX10560" fmla="*/ 2147909 w 12192000"/>
              <a:gd name="connsiteY10560" fmla="*/ 5664886 h 6858000"/>
              <a:gd name="connsiteX10561" fmla="*/ 2147909 w 12192000"/>
              <a:gd name="connsiteY10561" fmla="*/ 5664771 h 6858000"/>
              <a:gd name="connsiteX10562" fmla="*/ 2173150 w 12192000"/>
              <a:gd name="connsiteY10562" fmla="*/ 5642066 h 6858000"/>
              <a:gd name="connsiteX10563" fmla="*/ 2148831 w 12192000"/>
              <a:gd name="connsiteY10563" fmla="*/ 5616481 h 6858000"/>
              <a:gd name="connsiteX10564" fmla="*/ 8918000 w 12192000"/>
              <a:gd name="connsiteY10564" fmla="*/ 5616408 h 6858000"/>
              <a:gd name="connsiteX10565" fmla="*/ 8900280 w 12192000"/>
              <a:gd name="connsiteY10565" fmla="*/ 5617748 h 6858000"/>
              <a:gd name="connsiteX10566" fmla="*/ 8887257 w 12192000"/>
              <a:gd name="connsiteY10566" fmla="*/ 5637341 h 6858000"/>
              <a:gd name="connsiteX10567" fmla="*/ 8887372 w 12192000"/>
              <a:gd name="connsiteY10567" fmla="*/ 5637225 h 6858000"/>
              <a:gd name="connsiteX10568" fmla="*/ 8879074 w 12192000"/>
              <a:gd name="connsiteY10568" fmla="*/ 5648059 h 6858000"/>
              <a:gd name="connsiteX10569" fmla="*/ 8871929 w 12192000"/>
              <a:gd name="connsiteY10569" fmla="*/ 5636995 h 6858000"/>
              <a:gd name="connsiteX10570" fmla="*/ 8867318 w 12192000"/>
              <a:gd name="connsiteY10570" fmla="*/ 5618670 h 6858000"/>
              <a:gd name="connsiteX10571" fmla="*/ 8823752 w 12192000"/>
              <a:gd name="connsiteY10571" fmla="*/ 5619592 h 6858000"/>
              <a:gd name="connsiteX10572" fmla="*/ 8819604 w 12192000"/>
              <a:gd name="connsiteY10572" fmla="*/ 5645869 h 6858000"/>
              <a:gd name="connsiteX10573" fmla="*/ 8839081 w 12192000"/>
              <a:gd name="connsiteY10573" fmla="*/ 5664771 h 6858000"/>
              <a:gd name="connsiteX10574" fmla="*/ 8875500 w 12192000"/>
              <a:gd name="connsiteY10574" fmla="*/ 5664656 h 6858000"/>
              <a:gd name="connsiteX10575" fmla="*/ 8875500 w 12192000"/>
              <a:gd name="connsiteY10575" fmla="*/ 5664426 h 6858000"/>
              <a:gd name="connsiteX10576" fmla="*/ 8919642 w 12192000"/>
              <a:gd name="connsiteY10576" fmla="*/ 5664426 h 6858000"/>
              <a:gd name="connsiteX10577" fmla="*/ 8933012 w 12192000"/>
              <a:gd name="connsiteY10577" fmla="*/ 5659355 h 6858000"/>
              <a:gd name="connsiteX10578" fmla="*/ 8932090 w 12192000"/>
              <a:gd name="connsiteY10578" fmla="*/ 5621552 h 6858000"/>
              <a:gd name="connsiteX10579" fmla="*/ 8918000 w 12192000"/>
              <a:gd name="connsiteY10579" fmla="*/ 5616408 h 6858000"/>
              <a:gd name="connsiteX10580" fmla="*/ 545525 w 12192000"/>
              <a:gd name="connsiteY10580" fmla="*/ 5616408 h 6858000"/>
              <a:gd name="connsiteX10581" fmla="*/ 527805 w 12192000"/>
              <a:gd name="connsiteY10581" fmla="*/ 5617748 h 6858000"/>
              <a:gd name="connsiteX10582" fmla="*/ 514782 w 12192000"/>
              <a:gd name="connsiteY10582" fmla="*/ 5637341 h 6858000"/>
              <a:gd name="connsiteX10583" fmla="*/ 514897 w 12192000"/>
              <a:gd name="connsiteY10583" fmla="*/ 5637225 h 6858000"/>
              <a:gd name="connsiteX10584" fmla="*/ 506599 w 12192000"/>
              <a:gd name="connsiteY10584" fmla="*/ 5648059 h 6858000"/>
              <a:gd name="connsiteX10585" fmla="*/ 499454 w 12192000"/>
              <a:gd name="connsiteY10585" fmla="*/ 5636995 h 6858000"/>
              <a:gd name="connsiteX10586" fmla="*/ 494843 w 12192000"/>
              <a:gd name="connsiteY10586" fmla="*/ 5618670 h 6858000"/>
              <a:gd name="connsiteX10587" fmla="*/ 451277 w 12192000"/>
              <a:gd name="connsiteY10587" fmla="*/ 5619592 h 6858000"/>
              <a:gd name="connsiteX10588" fmla="*/ 447129 w 12192000"/>
              <a:gd name="connsiteY10588" fmla="*/ 5645869 h 6858000"/>
              <a:gd name="connsiteX10589" fmla="*/ 466606 w 12192000"/>
              <a:gd name="connsiteY10589" fmla="*/ 5664771 h 6858000"/>
              <a:gd name="connsiteX10590" fmla="*/ 503025 w 12192000"/>
              <a:gd name="connsiteY10590" fmla="*/ 5664656 h 6858000"/>
              <a:gd name="connsiteX10591" fmla="*/ 503025 w 12192000"/>
              <a:gd name="connsiteY10591" fmla="*/ 5664426 h 6858000"/>
              <a:gd name="connsiteX10592" fmla="*/ 547167 w 12192000"/>
              <a:gd name="connsiteY10592" fmla="*/ 5664426 h 6858000"/>
              <a:gd name="connsiteX10593" fmla="*/ 560537 w 12192000"/>
              <a:gd name="connsiteY10593" fmla="*/ 5659355 h 6858000"/>
              <a:gd name="connsiteX10594" fmla="*/ 559615 w 12192000"/>
              <a:gd name="connsiteY10594" fmla="*/ 5621552 h 6858000"/>
              <a:gd name="connsiteX10595" fmla="*/ 545525 w 12192000"/>
              <a:gd name="connsiteY10595" fmla="*/ 5616408 h 6858000"/>
              <a:gd name="connsiteX10596" fmla="*/ 9910124 w 12192000"/>
              <a:gd name="connsiteY10596" fmla="*/ 5616135 h 6858000"/>
              <a:gd name="connsiteX10597" fmla="*/ 9893296 w 12192000"/>
              <a:gd name="connsiteY10597" fmla="*/ 5634460 h 6858000"/>
              <a:gd name="connsiteX10598" fmla="*/ 9920956 w 12192000"/>
              <a:gd name="connsiteY10598" fmla="*/ 5663619 h 6858000"/>
              <a:gd name="connsiteX10599" fmla="*/ 9949424 w 12192000"/>
              <a:gd name="connsiteY10599" fmla="*/ 5663503 h 6858000"/>
              <a:gd name="connsiteX10600" fmla="*/ 9993451 w 12192000"/>
              <a:gd name="connsiteY10600" fmla="*/ 5663503 h 6858000"/>
              <a:gd name="connsiteX10601" fmla="*/ 10008318 w 12192000"/>
              <a:gd name="connsiteY10601" fmla="*/ 5635381 h 6858000"/>
              <a:gd name="connsiteX10602" fmla="*/ 9992989 w 12192000"/>
              <a:gd name="connsiteY10602" fmla="*/ 5616135 h 6858000"/>
              <a:gd name="connsiteX10603" fmla="*/ 9910124 w 12192000"/>
              <a:gd name="connsiteY10603" fmla="*/ 5616135 h 6858000"/>
              <a:gd name="connsiteX10604" fmla="*/ 1537649 w 12192000"/>
              <a:gd name="connsiteY10604" fmla="*/ 5616135 h 6858000"/>
              <a:gd name="connsiteX10605" fmla="*/ 1520821 w 12192000"/>
              <a:gd name="connsiteY10605" fmla="*/ 5634460 h 6858000"/>
              <a:gd name="connsiteX10606" fmla="*/ 1548481 w 12192000"/>
              <a:gd name="connsiteY10606" fmla="*/ 5663619 h 6858000"/>
              <a:gd name="connsiteX10607" fmla="*/ 1576949 w 12192000"/>
              <a:gd name="connsiteY10607" fmla="*/ 5663503 h 6858000"/>
              <a:gd name="connsiteX10608" fmla="*/ 1620976 w 12192000"/>
              <a:gd name="connsiteY10608" fmla="*/ 5663503 h 6858000"/>
              <a:gd name="connsiteX10609" fmla="*/ 1635843 w 12192000"/>
              <a:gd name="connsiteY10609" fmla="*/ 5635381 h 6858000"/>
              <a:gd name="connsiteX10610" fmla="*/ 1620514 w 12192000"/>
              <a:gd name="connsiteY10610" fmla="*/ 5616135 h 6858000"/>
              <a:gd name="connsiteX10611" fmla="*/ 1537649 w 12192000"/>
              <a:gd name="connsiteY10611" fmla="*/ 5616135 h 6858000"/>
              <a:gd name="connsiteX10612" fmla="*/ 5231823 w 12192000"/>
              <a:gd name="connsiteY10612" fmla="*/ 5615717 h 6858000"/>
              <a:gd name="connsiteX10613" fmla="*/ 5212202 w 12192000"/>
              <a:gd name="connsiteY10613" fmla="*/ 5617633 h 6858000"/>
              <a:gd name="connsiteX10614" fmla="*/ 5200100 w 12192000"/>
              <a:gd name="connsiteY10614" fmla="*/ 5634575 h 6858000"/>
              <a:gd name="connsiteX10615" fmla="*/ 5229374 w 12192000"/>
              <a:gd name="connsiteY10615" fmla="*/ 5664771 h 6858000"/>
              <a:gd name="connsiteX10616" fmla="*/ 5257955 w 12192000"/>
              <a:gd name="connsiteY10616" fmla="*/ 5664541 h 6858000"/>
              <a:gd name="connsiteX10617" fmla="*/ 5257955 w 12192000"/>
              <a:gd name="connsiteY10617" fmla="*/ 5664310 h 6858000"/>
              <a:gd name="connsiteX10618" fmla="*/ 5286424 w 12192000"/>
              <a:gd name="connsiteY10618" fmla="*/ 5664541 h 6858000"/>
              <a:gd name="connsiteX10619" fmla="*/ 5315352 w 12192000"/>
              <a:gd name="connsiteY10619" fmla="*/ 5634344 h 6858000"/>
              <a:gd name="connsiteX10620" fmla="*/ 5302904 w 12192000"/>
              <a:gd name="connsiteY10620" fmla="*/ 5617633 h 6858000"/>
              <a:gd name="connsiteX10621" fmla="*/ 5268329 w 12192000"/>
              <a:gd name="connsiteY10621" fmla="*/ 5628466 h 6858000"/>
              <a:gd name="connsiteX10622" fmla="*/ 5268329 w 12192000"/>
              <a:gd name="connsiteY10622" fmla="*/ 5628351 h 6858000"/>
              <a:gd name="connsiteX10623" fmla="*/ 5257841 w 12192000"/>
              <a:gd name="connsiteY10623" fmla="*/ 5645754 h 6858000"/>
              <a:gd name="connsiteX10624" fmla="*/ 5247122 w 12192000"/>
              <a:gd name="connsiteY10624" fmla="*/ 5627544 h 6858000"/>
              <a:gd name="connsiteX10625" fmla="*/ 5231823 w 12192000"/>
              <a:gd name="connsiteY10625" fmla="*/ 5615717 h 6858000"/>
              <a:gd name="connsiteX10626" fmla="*/ 11120044 w 12192000"/>
              <a:gd name="connsiteY10626" fmla="*/ 5615443 h 6858000"/>
              <a:gd name="connsiteX10627" fmla="*/ 11103447 w 12192000"/>
              <a:gd name="connsiteY10627" fmla="*/ 5636188 h 6858000"/>
              <a:gd name="connsiteX10628" fmla="*/ 11120160 w 12192000"/>
              <a:gd name="connsiteY10628" fmla="*/ 5663042 h 6858000"/>
              <a:gd name="connsiteX10629" fmla="*/ 11203025 w 12192000"/>
              <a:gd name="connsiteY10629" fmla="*/ 5662812 h 6858000"/>
              <a:gd name="connsiteX10630" fmla="*/ 11218354 w 12192000"/>
              <a:gd name="connsiteY10630" fmla="*/ 5653131 h 6858000"/>
              <a:gd name="connsiteX10631" fmla="*/ 11218238 w 12192000"/>
              <a:gd name="connsiteY10631" fmla="*/ 5653016 h 6858000"/>
              <a:gd name="connsiteX10632" fmla="*/ 11189887 w 12192000"/>
              <a:gd name="connsiteY10632" fmla="*/ 5615674 h 6858000"/>
              <a:gd name="connsiteX10633" fmla="*/ 11161420 w 12192000"/>
              <a:gd name="connsiteY10633" fmla="*/ 5615674 h 6858000"/>
              <a:gd name="connsiteX10634" fmla="*/ 11120044 w 12192000"/>
              <a:gd name="connsiteY10634" fmla="*/ 5615443 h 6858000"/>
              <a:gd name="connsiteX10635" fmla="*/ 2747569 w 12192000"/>
              <a:gd name="connsiteY10635" fmla="*/ 5615443 h 6858000"/>
              <a:gd name="connsiteX10636" fmla="*/ 2730972 w 12192000"/>
              <a:gd name="connsiteY10636" fmla="*/ 5636188 h 6858000"/>
              <a:gd name="connsiteX10637" fmla="*/ 2747685 w 12192000"/>
              <a:gd name="connsiteY10637" fmla="*/ 5663042 h 6858000"/>
              <a:gd name="connsiteX10638" fmla="*/ 2830550 w 12192000"/>
              <a:gd name="connsiteY10638" fmla="*/ 5662812 h 6858000"/>
              <a:gd name="connsiteX10639" fmla="*/ 2845879 w 12192000"/>
              <a:gd name="connsiteY10639" fmla="*/ 5653131 h 6858000"/>
              <a:gd name="connsiteX10640" fmla="*/ 2845763 w 12192000"/>
              <a:gd name="connsiteY10640" fmla="*/ 5653016 h 6858000"/>
              <a:gd name="connsiteX10641" fmla="*/ 2817412 w 12192000"/>
              <a:gd name="connsiteY10641" fmla="*/ 5615674 h 6858000"/>
              <a:gd name="connsiteX10642" fmla="*/ 2788945 w 12192000"/>
              <a:gd name="connsiteY10642" fmla="*/ 5615674 h 6858000"/>
              <a:gd name="connsiteX10643" fmla="*/ 2747569 w 12192000"/>
              <a:gd name="connsiteY10643" fmla="*/ 5615443 h 6858000"/>
              <a:gd name="connsiteX10644" fmla="*/ 11272538 w 12192000"/>
              <a:gd name="connsiteY10644" fmla="*/ 5614766 h 6858000"/>
              <a:gd name="connsiteX10645" fmla="*/ 11247282 w 12192000"/>
              <a:gd name="connsiteY10645" fmla="*/ 5617172 h 6858000"/>
              <a:gd name="connsiteX10646" fmla="*/ 11233452 w 12192000"/>
              <a:gd name="connsiteY10646" fmla="*/ 5643334 h 6858000"/>
              <a:gd name="connsiteX10647" fmla="*/ 11254658 w 12192000"/>
              <a:gd name="connsiteY10647" fmla="*/ 5664080 h 6858000"/>
              <a:gd name="connsiteX10648" fmla="*/ 11291078 w 12192000"/>
              <a:gd name="connsiteY10648" fmla="*/ 5663849 h 6858000"/>
              <a:gd name="connsiteX10649" fmla="*/ 11324848 w 12192000"/>
              <a:gd name="connsiteY10649" fmla="*/ 5663849 h 6858000"/>
              <a:gd name="connsiteX10650" fmla="*/ 11348820 w 12192000"/>
              <a:gd name="connsiteY10650" fmla="*/ 5643334 h 6858000"/>
              <a:gd name="connsiteX10651" fmla="*/ 11332454 w 12192000"/>
              <a:gd name="connsiteY10651" fmla="*/ 5616596 h 6858000"/>
              <a:gd name="connsiteX10652" fmla="*/ 11301106 w 12192000"/>
              <a:gd name="connsiteY10652" fmla="*/ 5635381 h 6858000"/>
              <a:gd name="connsiteX10653" fmla="*/ 11301106 w 12192000"/>
              <a:gd name="connsiteY10653" fmla="*/ 5635612 h 6858000"/>
              <a:gd name="connsiteX10654" fmla="*/ 11294766 w 12192000"/>
              <a:gd name="connsiteY10654" fmla="*/ 5647137 h 6858000"/>
              <a:gd name="connsiteX10655" fmla="*/ 11286468 w 12192000"/>
              <a:gd name="connsiteY10655" fmla="*/ 5636649 h 6858000"/>
              <a:gd name="connsiteX10656" fmla="*/ 11272538 w 12192000"/>
              <a:gd name="connsiteY10656" fmla="*/ 5614766 h 6858000"/>
              <a:gd name="connsiteX10657" fmla="*/ 2900063 w 12192000"/>
              <a:gd name="connsiteY10657" fmla="*/ 5614766 h 6858000"/>
              <a:gd name="connsiteX10658" fmla="*/ 2874807 w 12192000"/>
              <a:gd name="connsiteY10658" fmla="*/ 5617172 h 6858000"/>
              <a:gd name="connsiteX10659" fmla="*/ 2860977 w 12192000"/>
              <a:gd name="connsiteY10659" fmla="*/ 5643334 h 6858000"/>
              <a:gd name="connsiteX10660" fmla="*/ 2882183 w 12192000"/>
              <a:gd name="connsiteY10660" fmla="*/ 5664080 h 6858000"/>
              <a:gd name="connsiteX10661" fmla="*/ 2918603 w 12192000"/>
              <a:gd name="connsiteY10661" fmla="*/ 5663849 h 6858000"/>
              <a:gd name="connsiteX10662" fmla="*/ 2952373 w 12192000"/>
              <a:gd name="connsiteY10662" fmla="*/ 5663849 h 6858000"/>
              <a:gd name="connsiteX10663" fmla="*/ 2976345 w 12192000"/>
              <a:gd name="connsiteY10663" fmla="*/ 5643334 h 6858000"/>
              <a:gd name="connsiteX10664" fmla="*/ 2959979 w 12192000"/>
              <a:gd name="connsiteY10664" fmla="*/ 5616596 h 6858000"/>
              <a:gd name="connsiteX10665" fmla="*/ 2928631 w 12192000"/>
              <a:gd name="connsiteY10665" fmla="*/ 5635381 h 6858000"/>
              <a:gd name="connsiteX10666" fmla="*/ 2928631 w 12192000"/>
              <a:gd name="connsiteY10666" fmla="*/ 5635612 h 6858000"/>
              <a:gd name="connsiteX10667" fmla="*/ 2922291 w 12192000"/>
              <a:gd name="connsiteY10667" fmla="*/ 5647137 h 6858000"/>
              <a:gd name="connsiteX10668" fmla="*/ 2913993 w 12192000"/>
              <a:gd name="connsiteY10668" fmla="*/ 5636649 h 6858000"/>
              <a:gd name="connsiteX10669" fmla="*/ 2900063 w 12192000"/>
              <a:gd name="connsiteY10669" fmla="*/ 5614766 h 6858000"/>
              <a:gd name="connsiteX10670" fmla="*/ 4084917 w 12192000"/>
              <a:gd name="connsiteY10670" fmla="*/ 5552169 h 6858000"/>
              <a:gd name="connsiteX10671" fmla="*/ 4084917 w 12192000"/>
              <a:gd name="connsiteY10671" fmla="*/ 5552284 h 6858000"/>
              <a:gd name="connsiteX10672" fmla="*/ 4057025 w 12192000"/>
              <a:gd name="connsiteY10672" fmla="*/ 5575105 h 6858000"/>
              <a:gd name="connsiteX10673" fmla="*/ 4081113 w 12192000"/>
              <a:gd name="connsiteY10673" fmla="*/ 5599422 h 6858000"/>
              <a:gd name="connsiteX10674" fmla="*/ 4110848 w 12192000"/>
              <a:gd name="connsiteY10674" fmla="*/ 5577064 h 6858000"/>
              <a:gd name="connsiteX10675" fmla="*/ 4084917 w 12192000"/>
              <a:gd name="connsiteY10675" fmla="*/ 5552169 h 6858000"/>
              <a:gd name="connsiteX10676" fmla="*/ 4015420 w 12192000"/>
              <a:gd name="connsiteY10676" fmla="*/ 5552054 h 6858000"/>
              <a:gd name="connsiteX10677" fmla="*/ 3989141 w 12192000"/>
              <a:gd name="connsiteY10677" fmla="*/ 5575335 h 6858000"/>
              <a:gd name="connsiteX10678" fmla="*/ 4015304 w 12192000"/>
              <a:gd name="connsiteY10678" fmla="*/ 5599192 h 6858000"/>
              <a:gd name="connsiteX10679" fmla="*/ 4043194 w 12192000"/>
              <a:gd name="connsiteY10679" fmla="*/ 5576718 h 6858000"/>
              <a:gd name="connsiteX10680" fmla="*/ 4043194 w 12192000"/>
              <a:gd name="connsiteY10680" fmla="*/ 5576603 h 6858000"/>
              <a:gd name="connsiteX10681" fmla="*/ 4015420 w 12192000"/>
              <a:gd name="connsiteY10681" fmla="*/ 5552054 h 6858000"/>
              <a:gd name="connsiteX10682" fmla="*/ 4152569 w 12192000"/>
              <a:gd name="connsiteY10682" fmla="*/ 5551940 h 6858000"/>
              <a:gd name="connsiteX10683" fmla="*/ 4124562 w 12192000"/>
              <a:gd name="connsiteY10683" fmla="*/ 5576257 h 6858000"/>
              <a:gd name="connsiteX10684" fmla="*/ 4152106 w 12192000"/>
              <a:gd name="connsiteY10684" fmla="*/ 5599077 h 6858000"/>
              <a:gd name="connsiteX10685" fmla="*/ 4178615 w 12192000"/>
              <a:gd name="connsiteY10685" fmla="*/ 5575566 h 6858000"/>
              <a:gd name="connsiteX10686" fmla="*/ 4152569 w 12192000"/>
              <a:gd name="connsiteY10686" fmla="*/ 5552054 h 6858000"/>
              <a:gd name="connsiteX10687" fmla="*/ 4215496 w 12192000"/>
              <a:gd name="connsiteY10687" fmla="*/ 5551593 h 6858000"/>
              <a:gd name="connsiteX10688" fmla="*/ 4192562 w 12192000"/>
              <a:gd name="connsiteY10688" fmla="*/ 5576488 h 6858000"/>
              <a:gd name="connsiteX10689" fmla="*/ 4218608 w 12192000"/>
              <a:gd name="connsiteY10689" fmla="*/ 5600114 h 6858000"/>
              <a:gd name="connsiteX10690" fmla="*/ 4239817 w 12192000"/>
              <a:gd name="connsiteY10690" fmla="*/ 5576142 h 6858000"/>
              <a:gd name="connsiteX10691" fmla="*/ 4215496 w 12192000"/>
              <a:gd name="connsiteY10691" fmla="*/ 5551593 h 6858000"/>
              <a:gd name="connsiteX10692" fmla="*/ 4486227 w 12192000"/>
              <a:gd name="connsiteY10692" fmla="*/ 5551477 h 6858000"/>
              <a:gd name="connsiteX10693" fmla="*/ 4458566 w 12192000"/>
              <a:gd name="connsiteY10693" fmla="*/ 5576142 h 6858000"/>
              <a:gd name="connsiteX10694" fmla="*/ 4485994 w 12192000"/>
              <a:gd name="connsiteY10694" fmla="*/ 5598731 h 6858000"/>
              <a:gd name="connsiteX10695" fmla="*/ 4512618 w 12192000"/>
              <a:gd name="connsiteY10695" fmla="*/ 5577295 h 6858000"/>
              <a:gd name="connsiteX10696" fmla="*/ 4486227 w 12192000"/>
              <a:gd name="connsiteY10696" fmla="*/ 5551477 h 6858000"/>
              <a:gd name="connsiteX10697" fmla="*/ 4418916 w 12192000"/>
              <a:gd name="connsiteY10697" fmla="*/ 5551247 h 6858000"/>
              <a:gd name="connsiteX10698" fmla="*/ 4397480 w 12192000"/>
              <a:gd name="connsiteY10698" fmla="*/ 5577410 h 6858000"/>
              <a:gd name="connsiteX10699" fmla="*/ 4397596 w 12192000"/>
              <a:gd name="connsiteY10699" fmla="*/ 5577295 h 6858000"/>
              <a:gd name="connsiteX10700" fmla="*/ 4418456 w 12192000"/>
              <a:gd name="connsiteY10700" fmla="*/ 5599768 h 6858000"/>
              <a:gd name="connsiteX10701" fmla="*/ 4444966 w 12192000"/>
              <a:gd name="connsiteY10701" fmla="*/ 5576257 h 6858000"/>
              <a:gd name="connsiteX10702" fmla="*/ 4418916 w 12192000"/>
              <a:gd name="connsiteY10702" fmla="*/ 5551247 h 6858000"/>
              <a:gd name="connsiteX10703" fmla="*/ 7774725 w 12192000"/>
              <a:gd name="connsiteY10703" fmla="*/ 5550556 h 6858000"/>
              <a:gd name="connsiteX10704" fmla="*/ 7749368 w 12192000"/>
              <a:gd name="connsiteY10704" fmla="*/ 5575911 h 6858000"/>
              <a:gd name="connsiteX10705" fmla="*/ 7776224 w 12192000"/>
              <a:gd name="connsiteY10705" fmla="*/ 5598961 h 6858000"/>
              <a:gd name="connsiteX10706" fmla="*/ 7776224 w 12192000"/>
              <a:gd name="connsiteY10706" fmla="*/ 5599077 h 6858000"/>
              <a:gd name="connsiteX10707" fmla="*/ 7796969 w 12192000"/>
              <a:gd name="connsiteY10707" fmla="*/ 5574644 h 6858000"/>
              <a:gd name="connsiteX10708" fmla="*/ 7774725 w 12192000"/>
              <a:gd name="connsiteY10708" fmla="*/ 5550556 h 6858000"/>
              <a:gd name="connsiteX10709" fmla="*/ 4348715 w 12192000"/>
              <a:gd name="connsiteY10709" fmla="*/ 5550542 h 6858000"/>
              <a:gd name="connsiteX10710" fmla="*/ 4328214 w 12192000"/>
              <a:gd name="connsiteY10710" fmla="*/ 5559200 h 6858000"/>
              <a:gd name="connsiteX10711" fmla="*/ 4328331 w 12192000"/>
              <a:gd name="connsiteY10711" fmla="*/ 5559200 h 6858000"/>
              <a:gd name="connsiteX10712" fmla="*/ 4307584 w 12192000"/>
              <a:gd name="connsiteY10712" fmla="*/ 5558392 h 6858000"/>
              <a:gd name="connsiteX10713" fmla="*/ 4268054 w 12192000"/>
              <a:gd name="connsiteY10713" fmla="*/ 5554245 h 6858000"/>
              <a:gd name="connsiteX10714" fmla="*/ 4261137 w 12192000"/>
              <a:gd name="connsiteY10714" fmla="*/ 5584094 h 6858000"/>
              <a:gd name="connsiteX10715" fmla="*/ 4277501 w 12192000"/>
              <a:gd name="connsiteY10715" fmla="*/ 5599885 h 6858000"/>
              <a:gd name="connsiteX10716" fmla="*/ 4319225 w 12192000"/>
              <a:gd name="connsiteY10716" fmla="*/ 5599653 h 6858000"/>
              <a:gd name="connsiteX10717" fmla="*/ 4360946 w 12192000"/>
              <a:gd name="connsiteY10717" fmla="*/ 5599768 h 6858000"/>
              <a:gd name="connsiteX10718" fmla="*/ 4375698 w 12192000"/>
              <a:gd name="connsiteY10718" fmla="*/ 5585132 h 6858000"/>
              <a:gd name="connsiteX10719" fmla="*/ 4369819 w 12192000"/>
              <a:gd name="connsiteY10719" fmla="*/ 5554589 h 6858000"/>
              <a:gd name="connsiteX10720" fmla="*/ 4348715 w 12192000"/>
              <a:gd name="connsiteY10720" fmla="*/ 5550542 h 6858000"/>
              <a:gd name="connsiteX10721" fmla="*/ 10052806 w 12192000"/>
              <a:gd name="connsiteY10721" fmla="*/ 5550440 h 6858000"/>
              <a:gd name="connsiteX10722" fmla="*/ 10028603 w 12192000"/>
              <a:gd name="connsiteY10722" fmla="*/ 5575796 h 6858000"/>
              <a:gd name="connsiteX10723" fmla="*/ 10050615 w 12192000"/>
              <a:gd name="connsiteY10723" fmla="*/ 5597809 h 6858000"/>
              <a:gd name="connsiteX10724" fmla="*/ 10076778 w 12192000"/>
              <a:gd name="connsiteY10724" fmla="*/ 5577525 h 6858000"/>
              <a:gd name="connsiteX10725" fmla="*/ 10052806 w 12192000"/>
              <a:gd name="connsiteY10725" fmla="*/ 5550440 h 6858000"/>
              <a:gd name="connsiteX10726" fmla="*/ 7706150 w 12192000"/>
              <a:gd name="connsiteY10726" fmla="*/ 5550440 h 6858000"/>
              <a:gd name="connsiteX10727" fmla="*/ 7681947 w 12192000"/>
              <a:gd name="connsiteY10727" fmla="*/ 5575681 h 6858000"/>
              <a:gd name="connsiteX10728" fmla="*/ 7705574 w 12192000"/>
              <a:gd name="connsiteY10728" fmla="*/ 5597348 h 6858000"/>
              <a:gd name="connsiteX10729" fmla="*/ 7730122 w 12192000"/>
              <a:gd name="connsiteY10729" fmla="*/ 5577410 h 6858000"/>
              <a:gd name="connsiteX10730" fmla="*/ 7706150 w 12192000"/>
              <a:gd name="connsiteY10730" fmla="*/ 5550440 h 6858000"/>
              <a:gd name="connsiteX10731" fmla="*/ 1680331 w 12192000"/>
              <a:gd name="connsiteY10731" fmla="*/ 5550440 h 6858000"/>
              <a:gd name="connsiteX10732" fmla="*/ 1656128 w 12192000"/>
              <a:gd name="connsiteY10732" fmla="*/ 5575796 h 6858000"/>
              <a:gd name="connsiteX10733" fmla="*/ 1678140 w 12192000"/>
              <a:gd name="connsiteY10733" fmla="*/ 5597809 h 6858000"/>
              <a:gd name="connsiteX10734" fmla="*/ 1704303 w 12192000"/>
              <a:gd name="connsiteY10734" fmla="*/ 5577525 h 6858000"/>
              <a:gd name="connsiteX10735" fmla="*/ 1680331 w 12192000"/>
              <a:gd name="connsiteY10735" fmla="*/ 5550440 h 6858000"/>
              <a:gd name="connsiteX10736" fmla="*/ 10121957 w 12192000"/>
              <a:gd name="connsiteY10736" fmla="*/ 5550325 h 6858000"/>
              <a:gd name="connsiteX10737" fmla="*/ 10096026 w 12192000"/>
              <a:gd name="connsiteY10737" fmla="*/ 5575451 h 6858000"/>
              <a:gd name="connsiteX10738" fmla="*/ 10122303 w 12192000"/>
              <a:gd name="connsiteY10738" fmla="*/ 5598961 h 6858000"/>
              <a:gd name="connsiteX10739" fmla="*/ 10143280 w 12192000"/>
              <a:gd name="connsiteY10739" fmla="*/ 5573952 h 6858000"/>
              <a:gd name="connsiteX10740" fmla="*/ 10121957 w 12192000"/>
              <a:gd name="connsiteY10740" fmla="*/ 5550325 h 6858000"/>
              <a:gd name="connsiteX10741" fmla="*/ 1749482 w 12192000"/>
              <a:gd name="connsiteY10741" fmla="*/ 5550325 h 6858000"/>
              <a:gd name="connsiteX10742" fmla="*/ 1723551 w 12192000"/>
              <a:gd name="connsiteY10742" fmla="*/ 5575451 h 6858000"/>
              <a:gd name="connsiteX10743" fmla="*/ 1749828 w 12192000"/>
              <a:gd name="connsiteY10743" fmla="*/ 5598961 h 6858000"/>
              <a:gd name="connsiteX10744" fmla="*/ 1770805 w 12192000"/>
              <a:gd name="connsiteY10744" fmla="*/ 5573952 h 6858000"/>
              <a:gd name="connsiteX10745" fmla="*/ 1749482 w 12192000"/>
              <a:gd name="connsiteY10745" fmla="*/ 5550325 h 6858000"/>
              <a:gd name="connsiteX10746" fmla="*/ 11394114 w 12192000"/>
              <a:gd name="connsiteY10746" fmla="*/ 5550210 h 6858000"/>
              <a:gd name="connsiteX10747" fmla="*/ 11369104 w 12192000"/>
              <a:gd name="connsiteY10747" fmla="*/ 5576142 h 6858000"/>
              <a:gd name="connsiteX10748" fmla="*/ 11393654 w 12192000"/>
              <a:gd name="connsiteY10748" fmla="*/ 5597809 h 6858000"/>
              <a:gd name="connsiteX10749" fmla="*/ 11417626 w 12192000"/>
              <a:gd name="connsiteY10749" fmla="*/ 5576603 h 6858000"/>
              <a:gd name="connsiteX10750" fmla="*/ 11394114 w 12192000"/>
              <a:gd name="connsiteY10750" fmla="*/ 5550210 h 6858000"/>
              <a:gd name="connsiteX10751" fmla="*/ 10186844 w 12192000"/>
              <a:gd name="connsiteY10751" fmla="*/ 5550210 h 6858000"/>
              <a:gd name="connsiteX10752" fmla="*/ 10165177 w 12192000"/>
              <a:gd name="connsiteY10752" fmla="*/ 5574990 h 6858000"/>
              <a:gd name="connsiteX10753" fmla="*/ 10186383 w 12192000"/>
              <a:gd name="connsiteY10753" fmla="*/ 5598846 h 6858000"/>
              <a:gd name="connsiteX10754" fmla="*/ 10212661 w 12192000"/>
              <a:gd name="connsiteY10754" fmla="*/ 5575335 h 6858000"/>
              <a:gd name="connsiteX10755" fmla="*/ 10186844 w 12192000"/>
              <a:gd name="connsiteY10755" fmla="*/ 5550210 h 6858000"/>
              <a:gd name="connsiteX10756" fmla="*/ 3021639 w 12192000"/>
              <a:gd name="connsiteY10756" fmla="*/ 5550210 h 6858000"/>
              <a:gd name="connsiteX10757" fmla="*/ 2996629 w 12192000"/>
              <a:gd name="connsiteY10757" fmla="*/ 5576142 h 6858000"/>
              <a:gd name="connsiteX10758" fmla="*/ 3021179 w 12192000"/>
              <a:gd name="connsiteY10758" fmla="*/ 5597809 h 6858000"/>
              <a:gd name="connsiteX10759" fmla="*/ 3045151 w 12192000"/>
              <a:gd name="connsiteY10759" fmla="*/ 5576603 h 6858000"/>
              <a:gd name="connsiteX10760" fmla="*/ 3021639 w 12192000"/>
              <a:gd name="connsiteY10760" fmla="*/ 5550210 h 6858000"/>
              <a:gd name="connsiteX10761" fmla="*/ 1814369 w 12192000"/>
              <a:gd name="connsiteY10761" fmla="*/ 5550210 h 6858000"/>
              <a:gd name="connsiteX10762" fmla="*/ 1792702 w 12192000"/>
              <a:gd name="connsiteY10762" fmla="*/ 5574990 h 6858000"/>
              <a:gd name="connsiteX10763" fmla="*/ 1813908 w 12192000"/>
              <a:gd name="connsiteY10763" fmla="*/ 5598846 h 6858000"/>
              <a:gd name="connsiteX10764" fmla="*/ 1840186 w 12192000"/>
              <a:gd name="connsiteY10764" fmla="*/ 5575335 h 6858000"/>
              <a:gd name="connsiteX10765" fmla="*/ 1814369 w 12192000"/>
              <a:gd name="connsiteY10765" fmla="*/ 5550210 h 6858000"/>
              <a:gd name="connsiteX10766" fmla="*/ 6499571 w 12192000"/>
              <a:gd name="connsiteY10766" fmla="*/ 5550094 h 6858000"/>
              <a:gd name="connsiteX10767" fmla="*/ 6471565 w 12192000"/>
              <a:gd name="connsiteY10767" fmla="*/ 5574413 h 6858000"/>
              <a:gd name="connsiteX10768" fmla="*/ 6499109 w 12192000"/>
              <a:gd name="connsiteY10768" fmla="*/ 5597233 h 6858000"/>
              <a:gd name="connsiteX10769" fmla="*/ 6525619 w 12192000"/>
              <a:gd name="connsiteY10769" fmla="*/ 5573607 h 6858000"/>
              <a:gd name="connsiteX10770" fmla="*/ 6499571 w 12192000"/>
              <a:gd name="connsiteY10770" fmla="*/ 5550094 h 6858000"/>
              <a:gd name="connsiteX10771" fmla="*/ 8976117 w 12192000"/>
              <a:gd name="connsiteY10771" fmla="*/ 5549979 h 6858000"/>
              <a:gd name="connsiteX10772" fmla="*/ 8954564 w 12192000"/>
              <a:gd name="connsiteY10772" fmla="*/ 5575566 h 6858000"/>
              <a:gd name="connsiteX10773" fmla="*/ 8977846 w 12192000"/>
              <a:gd name="connsiteY10773" fmla="*/ 5597348 h 6858000"/>
              <a:gd name="connsiteX10774" fmla="*/ 9003086 w 12192000"/>
              <a:gd name="connsiteY10774" fmla="*/ 5573837 h 6858000"/>
              <a:gd name="connsiteX10775" fmla="*/ 8976117 w 12192000"/>
              <a:gd name="connsiteY10775" fmla="*/ 5549979 h 6858000"/>
              <a:gd name="connsiteX10776" fmla="*/ 603642 w 12192000"/>
              <a:gd name="connsiteY10776" fmla="*/ 5549979 h 6858000"/>
              <a:gd name="connsiteX10777" fmla="*/ 582089 w 12192000"/>
              <a:gd name="connsiteY10777" fmla="*/ 5575566 h 6858000"/>
              <a:gd name="connsiteX10778" fmla="*/ 605371 w 12192000"/>
              <a:gd name="connsiteY10778" fmla="*/ 5597348 h 6858000"/>
              <a:gd name="connsiteX10779" fmla="*/ 630611 w 12192000"/>
              <a:gd name="connsiteY10779" fmla="*/ 5573837 h 6858000"/>
              <a:gd name="connsiteX10780" fmla="*/ 603642 w 12192000"/>
              <a:gd name="connsiteY10780" fmla="*/ 5549979 h 6858000"/>
              <a:gd name="connsiteX10781" fmla="*/ 6562959 w 12192000"/>
              <a:gd name="connsiteY10781" fmla="*/ 5549864 h 6858000"/>
              <a:gd name="connsiteX10782" fmla="*/ 6539335 w 12192000"/>
              <a:gd name="connsiteY10782" fmla="*/ 5574413 h 6858000"/>
              <a:gd name="connsiteX10783" fmla="*/ 6565265 w 12192000"/>
              <a:gd name="connsiteY10783" fmla="*/ 5598502 h 6858000"/>
              <a:gd name="connsiteX10784" fmla="*/ 6586817 w 12192000"/>
              <a:gd name="connsiteY10784" fmla="*/ 5574990 h 6858000"/>
              <a:gd name="connsiteX10785" fmla="*/ 6562959 w 12192000"/>
              <a:gd name="connsiteY10785" fmla="*/ 5549864 h 6858000"/>
              <a:gd name="connsiteX10786" fmla="*/ 7642299 w 12192000"/>
              <a:gd name="connsiteY10786" fmla="*/ 5549633 h 6858000"/>
              <a:gd name="connsiteX10787" fmla="*/ 7615216 w 12192000"/>
              <a:gd name="connsiteY10787" fmla="*/ 5573145 h 6858000"/>
              <a:gd name="connsiteX10788" fmla="*/ 7637460 w 12192000"/>
              <a:gd name="connsiteY10788" fmla="*/ 5596887 h 6858000"/>
              <a:gd name="connsiteX10789" fmla="*/ 7663391 w 12192000"/>
              <a:gd name="connsiteY10789" fmla="*/ 5577986 h 6858000"/>
              <a:gd name="connsiteX10790" fmla="*/ 7642299 w 12192000"/>
              <a:gd name="connsiteY10790" fmla="*/ 5549633 h 6858000"/>
              <a:gd name="connsiteX10791" fmla="*/ 6431112 w 12192000"/>
              <a:gd name="connsiteY10791" fmla="*/ 5549633 h 6858000"/>
              <a:gd name="connsiteX10792" fmla="*/ 6403681 w 12192000"/>
              <a:gd name="connsiteY10792" fmla="*/ 5575796 h 6858000"/>
              <a:gd name="connsiteX10793" fmla="*/ 6403565 w 12192000"/>
              <a:gd name="connsiteY10793" fmla="*/ 5575796 h 6858000"/>
              <a:gd name="connsiteX10794" fmla="*/ 6430764 w 12192000"/>
              <a:gd name="connsiteY10794" fmla="*/ 5597578 h 6858000"/>
              <a:gd name="connsiteX10795" fmla="*/ 6458081 w 12192000"/>
              <a:gd name="connsiteY10795" fmla="*/ 5576142 h 6858000"/>
              <a:gd name="connsiteX10796" fmla="*/ 6431112 w 12192000"/>
              <a:gd name="connsiteY10796" fmla="*/ 5549633 h 6858000"/>
              <a:gd name="connsiteX10797" fmla="*/ 5360069 w 12192000"/>
              <a:gd name="connsiteY10797" fmla="*/ 5549633 h 6858000"/>
              <a:gd name="connsiteX10798" fmla="*/ 5335980 w 12192000"/>
              <a:gd name="connsiteY10798" fmla="*/ 5570610 h 6858000"/>
              <a:gd name="connsiteX10799" fmla="*/ 5355345 w 12192000"/>
              <a:gd name="connsiteY10799" fmla="*/ 5597924 h 6858000"/>
              <a:gd name="connsiteX10800" fmla="*/ 5383582 w 12192000"/>
              <a:gd name="connsiteY10800" fmla="*/ 5576834 h 6858000"/>
              <a:gd name="connsiteX10801" fmla="*/ 5360069 w 12192000"/>
              <a:gd name="connsiteY10801" fmla="*/ 5549633 h 6858000"/>
              <a:gd name="connsiteX10802" fmla="*/ 8845651 w 12192000"/>
              <a:gd name="connsiteY10802" fmla="*/ 5549057 h 6858000"/>
              <a:gd name="connsiteX10803" fmla="*/ 8818682 w 12192000"/>
              <a:gd name="connsiteY10803" fmla="*/ 5574413 h 6858000"/>
              <a:gd name="connsiteX10804" fmla="*/ 8844383 w 12192000"/>
              <a:gd name="connsiteY10804" fmla="*/ 5596311 h 6858000"/>
              <a:gd name="connsiteX10805" fmla="*/ 8844383 w 12192000"/>
              <a:gd name="connsiteY10805" fmla="*/ 5596426 h 6858000"/>
              <a:gd name="connsiteX10806" fmla="*/ 8872851 w 12192000"/>
              <a:gd name="connsiteY10806" fmla="*/ 5574298 h 6858000"/>
              <a:gd name="connsiteX10807" fmla="*/ 8845651 w 12192000"/>
              <a:gd name="connsiteY10807" fmla="*/ 5549057 h 6858000"/>
              <a:gd name="connsiteX10808" fmla="*/ 473176 w 12192000"/>
              <a:gd name="connsiteY10808" fmla="*/ 5549057 h 6858000"/>
              <a:gd name="connsiteX10809" fmla="*/ 446207 w 12192000"/>
              <a:gd name="connsiteY10809" fmla="*/ 5574413 h 6858000"/>
              <a:gd name="connsiteX10810" fmla="*/ 471908 w 12192000"/>
              <a:gd name="connsiteY10810" fmla="*/ 5596311 h 6858000"/>
              <a:gd name="connsiteX10811" fmla="*/ 471908 w 12192000"/>
              <a:gd name="connsiteY10811" fmla="*/ 5596426 h 6858000"/>
              <a:gd name="connsiteX10812" fmla="*/ 500376 w 12192000"/>
              <a:gd name="connsiteY10812" fmla="*/ 5574298 h 6858000"/>
              <a:gd name="connsiteX10813" fmla="*/ 473176 w 12192000"/>
              <a:gd name="connsiteY10813" fmla="*/ 5549057 h 6858000"/>
              <a:gd name="connsiteX10814" fmla="*/ 10253806 w 12192000"/>
              <a:gd name="connsiteY10814" fmla="*/ 5548827 h 6858000"/>
              <a:gd name="connsiteX10815" fmla="*/ 10225454 w 12192000"/>
              <a:gd name="connsiteY10815" fmla="*/ 5572684 h 6858000"/>
              <a:gd name="connsiteX10816" fmla="*/ 10252538 w 12192000"/>
              <a:gd name="connsiteY10816" fmla="*/ 5595965 h 6858000"/>
              <a:gd name="connsiteX10817" fmla="*/ 10279507 w 12192000"/>
              <a:gd name="connsiteY10817" fmla="*/ 5572800 h 6858000"/>
              <a:gd name="connsiteX10818" fmla="*/ 10253806 w 12192000"/>
              <a:gd name="connsiteY10818" fmla="*/ 5548827 h 6858000"/>
              <a:gd name="connsiteX10819" fmla="*/ 9048264 w 12192000"/>
              <a:gd name="connsiteY10819" fmla="*/ 5548827 h 6858000"/>
              <a:gd name="connsiteX10820" fmla="*/ 9021065 w 12192000"/>
              <a:gd name="connsiteY10820" fmla="*/ 5572454 h 6858000"/>
              <a:gd name="connsiteX10821" fmla="*/ 9021180 w 12192000"/>
              <a:gd name="connsiteY10821" fmla="*/ 5572339 h 6858000"/>
              <a:gd name="connsiteX10822" fmla="*/ 9041696 w 12192000"/>
              <a:gd name="connsiteY10822" fmla="*/ 5596195 h 6858000"/>
              <a:gd name="connsiteX10823" fmla="*/ 9068895 w 12192000"/>
              <a:gd name="connsiteY10823" fmla="*/ 5577179 h 6858000"/>
              <a:gd name="connsiteX10824" fmla="*/ 9048264 w 12192000"/>
              <a:gd name="connsiteY10824" fmla="*/ 5548827 h 6858000"/>
              <a:gd name="connsiteX10825" fmla="*/ 8912036 w 12192000"/>
              <a:gd name="connsiteY10825" fmla="*/ 5548827 h 6858000"/>
              <a:gd name="connsiteX10826" fmla="*/ 8886681 w 12192000"/>
              <a:gd name="connsiteY10826" fmla="*/ 5573837 h 6858000"/>
              <a:gd name="connsiteX10827" fmla="*/ 8912382 w 12192000"/>
              <a:gd name="connsiteY10827" fmla="*/ 5596426 h 6858000"/>
              <a:gd name="connsiteX10828" fmla="*/ 8935432 w 12192000"/>
              <a:gd name="connsiteY10828" fmla="*/ 5572224 h 6858000"/>
              <a:gd name="connsiteX10829" fmla="*/ 8935548 w 12192000"/>
              <a:gd name="connsiteY10829" fmla="*/ 5572224 h 6858000"/>
              <a:gd name="connsiteX10830" fmla="*/ 8912036 w 12192000"/>
              <a:gd name="connsiteY10830" fmla="*/ 5548827 h 6858000"/>
              <a:gd name="connsiteX10831" fmla="*/ 5223726 w 12192000"/>
              <a:gd name="connsiteY10831" fmla="*/ 5548827 h 6858000"/>
              <a:gd name="connsiteX10832" fmla="*/ 5199638 w 12192000"/>
              <a:gd name="connsiteY10832" fmla="*/ 5574528 h 6858000"/>
              <a:gd name="connsiteX10833" fmla="*/ 5223034 w 12192000"/>
              <a:gd name="connsiteY10833" fmla="*/ 5596195 h 6858000"/>
              <a:gd name="connsiteX10834" fmla="*/ 5248159 w 12192000"/>
              <a:gd name="connsiteY10834" fmla="*/ 5572569 h 6858000"/>
              <a:gd name="connsiteX10835" fmla="*/ 5223726 w 12192000"/>
              <a:gd name="connsiteY10835" fmla="*/ 5548827 h 6858000"/>
              <a:gd name="connsiteX10836" fmla="*/ 1881331 w 12192000"/>
              <a:gd name="connsiteY10836" fmla="*/ 5548827 h 6858000"/>
              <a:gd name="connsiteX10837" fmla="*/ 1852979 w 12192000"/>
              <a:gd name="connsiteY10837" fmla="*/ 5572684 h 6858000"/>
              <a:gd name="connsiteX10838" fmla="*/ 1880063 w 12192000"/>
              <a:gd name="connsiteY10838" fmla="*/ 5595965 h 6858000"/>
              <a:gd name="connsiteX10839" fmla="*/ 1907032 w 12192000"/>
              <a:gd name="connsiteY10839" fmla="*/ 5572800 h 6858000"/>
              <a:gd name="connsiteX10840" fmla="*/ 1881331 w 12192000"/>
              <a:gd name="connsiteY10840" fmla="*/ 5548827 h 6858000"/>
              <a:gd name="connsiteX10841" fmla="*/ 675789 w 12192000"/>
              <a:gd name="connsiteY10841" fmla="*/ 5548827 h 6858000"/>
              <a:gd name="connsiteX10842" fmla="*/ 648590 w 12192000"/>
              <a:gd name="connsiteY10842" fmla="*/ 5572454 h 6858000"/>
              <a:gd name="connsiteX10843" fmla="*/ 648705 w 12192000"/>
              <a:gd name="connsiteY10843" fmla="*/ 5572339 h 6858000"/>
              <a:gd name="connsiteX10844" fmla="*/ 669221 w 12192000"/>
              <a:gd name="connsiteY10844" fmla="*/ 5596195 h 6858000"/>
              <a:gd name="connsiteX10845" fmla="*/ 696420 w 12192000"/>
              <a:gd name="connsiteY10845" fmla="*/ 5577179 h 6858000"/>
              <a:gd name="connsiteX10846" fmla="*/ 675789 w 12192000"/>
              <a:gd name="connsiteY10846" fmla="*/ 5548827 h 6858000"/>
              <a:gd name="connsiteX10847" fmla="*/ 539561 w 12192000"/>
              <a:gd name="connsiteY10847" fmla="*/ 5548827 h 6858000"/>
              <a:gd name="connsiteX10848" fmla="*/ 514206 w 12192000"/>
              <a:gd name="connsiteY10848" fmla="*/ 5573837 h 6858000"/>
              <a:gd name="connsiteX10849" fmla="*/ 539907 w 12192000"/>
              <a:gd name="connsiteY10849" fmla="*/ 5596426 h 6858000"/>
              <a:gd name="connsiteX10850" fmla="*/ 562957 w 12192000"/>
              <a:gd name="connsiteY10850" fmla="*/ 5572224 h 6858000"/>
              <a:gd name="connsiteX10851" fmla="*/ 563073 w 12192000"/>
              <a:gd name="connsiteY10851" fmla="*/ 5572224 h 6858000"/>
              <a:gd name="connsiteX10852" fmla="*/ 539561 w 12192000"/>
              <a:gd name="connsiteY10852" fmla="*/ 5548827 h 6858000"/>
              <a:gd name="connsiteX10853" fmla="*/ 11460039 w 12192000"/>
              <a:gd name="connsiteY10853" fmla="*/ 5548712 h 6858000"/>
              <a:gd name="connsiteX10854" fmla="*/ 11436066 w 12192000"/>
              <a:gd name="connsiteY10854" fmla="*/ 5574183 h 6858000"/>
              <a:gd name="connsiteX10855" fmla="*/ 11458771 w 12192000"/>
              <a:gd name="connsiteY10855" fmla="*/ 5595965 h 6858000"/>
              <a:gd name="connsiteX10856" fmla="*/ 11484242 w 12192000"/>
              <a:gd name="connsiteY10856" fmla="*/ 5575451 h 6858000"/>
              <a:gd name="connsiteX10857" fmla="*/ 11460039 w 12192000"/>
              <a:gd name="connsiteY10857" fmla="*/ 5548712 h 6858000"/>
              <a:gd name="connsiteX10858" fmla="*/ 9312423 w 12192000"/>
              <a:gd name="connsiteY10858" fmla="*/ 5548712 h 6858000"/>
              <a:gd name="connsiteX10859" fmla="*/ 9286838 w 12192000"/>
              <a:gd name="connsiteY10859" fmla="*/ 5572684 h 6858000"/>
              <a:gd name="connsiteX10860" fmla="*/ 9314960 w 12192000"/>
              <a:gd name="connsiteY10860" fmla="*/ 5595619 h 6858000"/>
              <a:gd name="connsiteX10861" fmla="*/ 9340776 w 12192000"/>
              <a:gd name="connsiteY10861" fmla="*/ 5572684 h 6858000"/>
              <a:gd name="connsiteX10862" fmla="*/ 9312538 w 12192000"/>
              <a:gd name="connsiteY10862" fmla="*/ 5548712 h 6858000"/>
              <a:gd name="connsiteX10863" fmla="*/ 3087564 w 12192000"/>
              <a:gd name="connsiteY10863" fmla="*/ 5548712 h 6858000"/>
              <a:gd name="connsiteX10864" fmla="*/ 3063591 w 12192000"/>
              <a:gd name="connsiteY10864" fmla="*/ 5574183 h 6858000"/>
              <a:gd name="connsiteX10865" fmla="*/ 3086296 w 12192000"/>
              <a:gd name="connsiteY10865" fmla="*/ 5595965 h 6858000"/>
              <a:gd name="connsiteX10866" fmla="*/ 3111767 w 12192000"/>
              <a:gd name="connsiteY10866" fmla="*/ 5575451 h 6858000"/>
              <a:gd name="connsiteX10867" fmla="*/ 3087564 w 12192000"/>
              <a:gd name="connsiteY10867" fmla="*/ 5548712 h 6858000"/>
              <a:gd name="connsiteX10868" fmla="*/ 939948 w 12192000"/>
              <a:gd name="connsiteY10868" fmla="*/ 5548712 h 6858000"/>
              <a:gd name="connsiteX10869" fmla="*/ 914363 w 12192000"/>
              <a:gd name="connsiteY10869" fmla="*/ 5572684 h 6858000"/>
              <a:gd name="connsiteX10870" fmla="*/ 942485 w 12192000"/>
              <a:gd name="connsiteY10870" fmla="*/ 5595619 h 6858000"/>
              <a:gd name="connsiteX10871" fmla="*/ 968301 w 12192000"/>
              <a:gd name="connsiteY10871" fmla="*/ 5572684 h 6858000"/>
              <a:gd name="connsiteX10872" fmla="*/ 940063 w 12192000"/>
              <a:gd name="connsiteY10872" fmla="*/ 5548712 h 6858000"/>
              <a:gd name="connsiteX10873" fmla="*/ 11661962 w 12192000"/>
              <a:gd name="connsiteY10873" fmla="*/ 5548596 h 6858000"/>
              <a:gd name="connsiteX10874" fmla="*/ 11633954 w 12192000"/>
              <a:gd name="connsiteY10874" fmla="*/ 5572915 h 6858000"/>
              <a:gd name="connsiteX10875" fmla="*/ 11661500 w 12192000"/>
              <a:gd name="connsiteY10875" fmla="*/ 5595734 h 6858000"/>
              <a:gd name="connsiteX10876" fmla="*/ 11688008 w 12192000"/>
              <a:gd name="connsiteY10876" fmla="*/ 5572108 h 6858000"/>
              <a:gd name="connsiteX10877" fmla="*/ 11661962 w 12192000"/>
              <a:gd name="connsiteY10877" fmla="*/ 5548596 h 6858000"/>
              <a:gd name="connsiteX10878" fmla="*/ 10387384 w 12192000"/>
              <a:gd name="connsiteY10878" fmla="*/ 5548596 h 6858000"/>
              <a:gd name="connsiteX10879" fmla="*/ 10387384 w 12192000"/>
              <a:gd name="connsiteY10879" fmla="*/ 5548712 h 6858000"/>
              <a:gd name="connsiteX10880" fmla="*/ 10355689 w 12192000"/>
              <a:gd name="connsiteY10880" fmla="*/ 5563003 h 6858000"/>
              <a:gd name="connsiteX10881" fmla="*/ 10322727 w 12192000"/>
              <a:gd name="connsiteY10881" fmla="*/ 5549749 h 6858000"/>
              <a:gd name="connsiteX10882" fmla="*/ 10293338 w 12192000"/>
              <a:gd name="connsiteY10882" fmla="*/ 5573722 h 6858000"/>
              <a:gd name="connsiteX10883" fmla="*/ 10319961 w 12192000"/>
              <a:gd name="connsiteY10883" fmla="*/ 5596887 h 6858000"/>
              <a:gd name="connsiteX10884" fmla="*/ 10387614 w 12192000"/>
              <a:gd name="connsiteY10884" fmla="*/ 5596887 h 6858000"/>
              <a:gd name="connsiteX10885" fmla="*/ 10409627 w 12192000"/>
              <a:gd name="connsiteY10885" fmla="*/ 5574528 h 6858000"/>
              <a:gd name="connsiteX10886" fmla="*/ 10387384 w 12192000"/>
              <a:gd name="connsiteY10886" fmla="*/ 5548596 h 6858000"/>
              <a:gd name="connsiteX10887" fmla="*/ 5291724 w 12192000"/>
              <a:gd name="connsiteY10887" fmla="*/ 5548596 h 6858000"/>
              <a:gd name="connsiteX10888" fmla="*/ 5267407 w 12192000"/>
              <a:gd name="connsiteY10888" fmla="*/ 5575335 h 6858000"/>
              <a:gd name="connsiteX10889" fmla="*/ 5294491 w 12192000"/>
              <a:gd name="connsiteY10889" fmla="*/ 5595734 h 6858000"/>
              <a:gd name="connsiteX10890" fmla="*/ 5315582 w 12192000"/>
              <a:gd name="connsiteY10890" fmla="*/ 5574298 h 6858000"/>
              <a:gd name="connsiteX10891" fmla="*/ 5315582 w 12192000"/>
              <a:gd name="connsiteY10891" fmla="*/ 5574183 h 6858000"/>
              <a:gd name="connsiteX10892" fmla="*/ 5291724 w 12192000"/>
              <a:gd name="connsiteY10892" fmla="*/ 5548596 h 6858000"/>
              <a:gd name="connsiteX10893" fmla="*/ 3289487 w 12192000"/>
              <a:gd name="connsiteY10893" fmla="*/ 5548596 h 6858000"/>
              <a:gd name="connsiteX10894" fmla="*/ 3261479 w 12192000"/>
              <a:gd name="connsiteY10894" fmla="*/ 5572915 h 6858000"/>
              <a:gd name="connsiteX10895" fmla="*/ 3289025 w 12192000"/>
              <a:gd name="connsiteY10895" fmla="*/ 5595734 h 6858000"/>
              <a:gd name="connsiteX10896" fmla="*/ 3315533 w 12192000"/>
              <a:gd name="connsiteY10896" fmla="*/ 5572108 h 6858000"/>
              <a:gd name="connsiteX10897" fmla="*/ 3289487 w 12192000"/>
              <a:gd name="connsiteY10897" fmla="*/ 5548596 h 6858000"/>
              <a:gd name="connsiteX10898" fmla="*/ 2014909 w 12192000"/>
              <a:gd name="connsiteY10898" fmla="*/ 5548596 h 6858000"/>
              <a:gd name="connsiteX10899" fmla="*/ 2014909 w 12192000"/>
              <a:gd name="connsiteY10899" fmla="*/ 5548712 h 6858000"/>
              <a:gd name="connsiteX10900" fmla="*/ 1983214 w 12192000"/>
              <a:gd name="connsiteY10900" fmla="*/ 5563003 h 6858000"/>
              <a:gd name="connsiteX10901" fmla="*/ 1950252 w 12192000"/>
              <a:gd name="connsiteY10901" fmla="*/ 5549749 h 6858000"/>
              <a:gd name="connsiteX10902" fmla="*/ 1920863 w 12192000"/>
              <a:gd name="connsiteY10902" fmla="*/ 5573722 h 6858000"/>
              <a:gd name="connsiteX10903" fmla="*/ 1947486 w 12192000"/>
              <a:gd name="connsiteY10903" fmla="*/ 5596887 h 6858000"/>
              <a:gd name="connsiteX10904" fmla="*/ 2015139 w 12192000"/>
              <a:gd name="connsiteY10904" fmla="*/ 5596887 h 6858000"/>
              <a:gd name="connsiteX10905" fmla="*/ 2037152 w 12192000"/>
              <a:gd name="connsiteY10905" fmla="*/ 5574528 h 6858000"/>
              <a:gd name="connsiteX10906" fmla="*/ 2014909 w 12192000"/>
              <a:gd name="connsiteY10906" fmla="*/ 5548596 h 6858000"/>
              <a:gd name="connsiteX10907" fmla="*/ 11730882 w 12192000"/>
              <a:gd name="connsiteY10907" fmla="*/ 5548481 h 6858000"/>
              <a:gd name="connsiteX10908" fmla="*/ 11701377 w 12192000"/>
              <a:gd name="connsiteY10908" fmla="*/ 5572224 h 6858000"/>
              <a:gd name="connsiteX10909" fmla="*/ 11725350 w 12192000"/>
              <a:gd name="connsiteY10909" fmla="*/ 5596195 h 6858000"/>
              <a:gd name="connsiteX10910" fmla="*/ 11755776 w 12192000"/>
              <a:gd name="connsiteY10910" fmla="*/ 5574298 h 6858000"/>
              <a:gd name="connsiteX10911" fmla="*/ 11730998 w 12192000"/>
              <a:gd name="connsiteY10911" fmla="*/ 5548481 h 6858000"/>
              <a:gd name="connsiteX10912" fmla="*/ 10454345 w 12192000"/>
              <a:gd name="connsiteY10912" fmla="*/ 5548481 h 6858000"/>
              <a:gd name="connsiteX10913" fmla="*/ 10429104 w 12192000"/>
              <a:gd name="connsiteY10913" fmla="*/ 5574298 h 6858000"/>
              <a:gd name="connsiteX10914" fmla="*/ 10456074 w 12192000"/>
              <a:gd name="connsiteY10914" fmla="*/ 5597002 h 6858000"/>
              <a:gd name="connsiteX10915" fmla="*/ 10456189 w 12192000"/>
              <a:gd name="connsiteY10915" fmla="*/ 5597002 h 6858000"/>
              <a:gd name="connsiteX10916" fmla="*/ 10476704 w 12192000"/>
              <a:gd name="connsiteY10916" fmla="*/ 5572108 h 6858000"/>
              <a:gd name="connsiteX10917" fmla="*/ 10454345 w 12192000"/>
              <a:gd name="connsiteY10917" fmla="*/ 5548481 h 6858000"/>
              <a:gd name="connsiteX10918" fmla="*/ 9247191 w 12192000"/>
              <a:gd name="connsiteY10918" fmla="*/ 5548481 h 6858000"/>
              <a:gd name="connsiteX10919" fmla="*/ 9223104 w 12192000"/>
              <a:gd name="connsiteY10919" fmla="*/ 5574759 h 6858000"/>
              <a:gd name="connsiteX10920" fmla="*/ 9246269 w 12192000"/>
              <a:gd name="connsiteY10920" fmla="*/ 5595965 h 6858000"/>
              <a:gd name="connsiteX10921" fmla="*/ 9272776 w 12192000"/>
              <a:gd name="connsiteY10921" fmla="*/ 5576372 h 6858000"/>
              <a:gd name="connsiteX10922" fmla="*/ 9247075 w 12192000"/>
              <a:gd name="connsiteY10922" fmla="*/ 5548596 h 6858000"/>
              <a:gd name="connsiteX10923" fmla="*/ 3358407 w 12192000"/>
              <a:gd name="connsiteY10923" fmla="*/ 5548481 h 6858000"/>
              <a:gd name="connsiteX10924" fmla="*/ 3328902 w 12192000"/>
              <a:gd name="connsiteY10924" fmla="*/ 5572224 h 6858000"/>
              <a:gd name="connsiteX10925" fmla="*/ 3352875 w 12192000"/>
              <a:gd name="connsiteY10925" fmla="*/ 5596195 h 6858000"/>
              <a:gd name="connsiteX10926" fmla="*/ 3383301 w 12192000"/>
              <a:gd name="connsiteY10926" fmla="*/ 5574298 h 6858000"/>
              <a:gd name="connsiteX10927" fmla="*/ 3358523 w 12192000"/>
              <a:gd name="connsiteY10927" fmla="*/ 5548481 h 6858000"/>
              <a:gd name="connsiteX10928" fmla="*/ 2081870 w 12192000"/>
              <a:gd name="connsiteY10928" fmla="*/ 5548481 h 6858000"/>
              <a:gd name="connsiteX10929" fmla="*/ 2056629 w 12192000"/>
              <a:gd name="connsiteY10929" fmla="*/ 5574298 h 6858000"/>
              <a:gd name="connsiteX10930" fmla="*/ 2083599 w 12192000"/>
              <a:gd name="connsiteY10930" fmla="*/ 5597002 h 6858000"/>
              <a:gd name="connsiteX10931" fmla="*/ 2083714 w 12192000"/>
              <a:gd name="connsiteY10931" fmla="*/ 5597002 h 6858000"/>
              <a:gd name="connsiteX10932" fmla="*/ 2104229 w 12192000"/>
              <a:gd name="connsiteY10932" fmla="*/ 5572108 h 6858000"/>
              <a:gd name="connsiteX10933" fmla="*/ 2081870 w 12192000"/>
              <a:gd name="connsiteY10933" fmla="*/ 5548481 h 6858000"/>
              <a:gd name="connsiteX10934" fmla="*/ 874716 w 12192000"/>
              <a:gd name="connsiteY10934" fmla="*/ 5548481 h 6858000"/>
              <a:gd name="connsiteX10935" fmla="*/ 850629 w 12192000"/>
              <a:gd name="connsiteY10935" fmla="*/ 5574759 h 6858000"/>
              <a:gd name="connsiteX10936" fmla="*/ 873794 w 12192000"/>
              <a:gd name="connsiteY10936" fmla="*/ 5595965 h 6858000"/>
              <a:gd name="connsiteX10937" fmla="*/ 900301 w 12192000"/>
              <a:gd name="connsiteY10937" fmla="*/ 5576372 h 6858000"/>
              <a:gd name="connsiteX10938" fmla="*/ 874600 w 12192000"/>
              <a:gd name="connsiteY10938" fmla="*/ 5548596 h 6858000"/>
              <a:gd name="connsiteX10939" fmla="*/ 10520962 w 12192000"/>
              <a:gd name="connsiteY10939" fmla="*/ 5548366 h 6858000"/>
              <a:gd name="connsiteX10940" fmla="*/ 10498141 w 12192000"/>
              <a:gd name="connsiteY10940" fmla="*/ 5574528 h 6858000"/>
              <a:gd name="connsiteX10941" fmla="*/ 10520730 w 12192000"/>
              <a:gd name="connsiteY10941" fmla="*/ 5596887 h 6858000"/>
              <a:gd name="connsiteX10942" fmla="*/ 10545740 w 12192000"/>
              <a:gd name="connsiteY10942" fmla="*/ 5574759 h 6858000"/>
              <a:gd name="connsiteX10943" fmla="*/ 10520962 w 12192000"/>
              <a:gd name="connsiteY10943" fmla="*/ 5548366 h 6858000"/>
              <a:gd name="connsiteX10944" fmla="*/ 8036924 w 12192000"/>
              <a:gd name="connsiteY10944" fmla="*/ 5548366 h 6858000"/>
              <a:gd name="connsiteX10945" fmla="*/ 8014450 w 12192000"/>
              <a:gd name="connsiteY10945" fmla="*/ 5575220 h 6858000"/>
              <a:gd name="connsiteX10946" fmla="*/ 8014566 w 12192000"/>
              <a:gd name="connsiteY10946" fmla="*/ 5575105 h 6858000"/>
              <a:gd name="connsiteX10947" fmla="*/ 8039114 w 12192000"/>
              <a:gd name="connsiteY10947" fmla="*/ 5595504 h 6858000"/>
              <a:gd name="connsiteX10948" fmla="*/ 8062626 w 12192000"/>
              <a:gd name="connsiteY10948" fmla="*/ 5573607 h 6858000"/>
              <a:gd name="connsiteX10949" fmla="*/ 8036924 w 12192000"/>
              <a:gd name="connsiteY10949" fmla="*/ 5548366 h 6858000"/>
              <a:gd name="connsiteX10950" fmla="*/ 6630382 w 12192000"/>
              <a:gd name="connsiteY10950" fmla="*/ 5548366 h 6858000"/>
              <a:gd name="connsiteX10951" fmla="*/ 6605605 w 12192000"/>
              <a:gd name="connsiteY10951" fmla="*/ 5573607 h 6858000"/>
              <a:gd name="connsiteX10952" fmla="*/ 6628769 w 12192000"/>
              <a:gd name="connsiteY10952" fmla="*/ 5595734 h 6858000"/>
              <a:gd name="connsiteX10953" fmla="*/ 6654126 w 12192000"/>
              <a:gd name="connsiteY10953" fmla="*/ 5575566 h 6858000"/>
              <a:gd name="connsiteX10954" fmla="*/ 6630382 w 12192000"/>
              <a:gd name="connsiteY10954" fmla="*/ 5548366 h 6858000"/>
              <a:gd name="connsiteX10955" fmla="*/ 5624459 w 12192000"/>
              <a:gd name="connsiteY10955" fmla="*/ 5548366 h 6858000"/>
              <a:gd name="connsiteX10956" fmla="*/ 5598759 w 12192000"/>
              <a:gd name="connsiteY10956" fmla="*/ 5573722 h 6858000"/>
              <a:gd name="connsiteX10957" fmla="*/ 5625267 w 12192000"/>
              <a:gd name="connsiteY10957" fmla="*/ 5596541 h 6858000"/>
              <a:gd name="connsiteX10958" fmla="*/ 5646012 w 12192000"/>
              <a:gd name="connsiteY10958" fmla="*/ 5572800 h 6858000"/>
              <a:gd name="connsiteX10959" fmla="*/ 5624459 w 12192000"/>
              <a:gd name="connsiteY10959" fmla="*/ 5548481 h 6858000"/>
              <a:gd name="connsiteX10960" fmla="*/ 2148487 w 12192000"/>
              <a:gd name="connsiteY10960" fmla="*/ 5548366 h 6858000"/>
              <a:gd name="connsiteX10961" fmla="*/ 2125666 w 12192000"/>
              <a:gd name="connsiteY10961" fmla="*/ 5574528 h 6858000"/>
              <a:gd name="connsiteX10962" fmla="*/ 2148255 w 12192000"/>
              <a:gd name="connsiteY10962" fmla="*/ 5596887 h 6858000"/>
              <a:gd name="connsiteX10963" fmla="*/ 2173265 w 12192000"/>
              <a:gd name="connsiteY10963" fmla="*/ 5574759 h 6858000"/>
              <a:gd name="connsiteX10964" fmla="*/ 2148487 w 12192000"/>
              <a:gd name="connsiteY10964" fmla="*/ 5548366 h 6858000"/>
              <a:gd name="connsiteX10965" fmla="*/ 8107343 w 12192000"/>
              <a:gd name="connsiteY10965" fmla="*/ 5548250 h 6858000"/>
              <a:gd name="connsiteX10966" fmla="*/ 8081988 w 12192000"/>
              <a:gd name="connsiteY10966" fmla="*/ 5573722 h 6858000"/>
              <a:gd name="connsiteX10967" fmla="*/ 8106075 w 12192000"/>
              <a:gd name="connsiteY10967" fmla="*/ 5595850 h 6858000"/>
              <a:gd name="connsiteX10968" fmla="*/ 8130394 w 12192000"/>
              <a:gd name="connsiteY10968" fmla="*/ 5574990 h 6858000"/>
              <a:gd name="connsiteX10969" fmla="*/ 8107343 w 12192000"/>
              <a:gd name="connsiteY10969" fmla="*/ 5548250 h 6858000"/>
              <a:gd name="connsiteX10970" fmla="*/ 6834495 w 12192000"/>
              <a:gd name="connsiteY10970" fmla="*/ 5548250 h 6858000"/>
              <a:gd name="connsiteX10971" fmla="*/ 6807988 w 12192000"/>
              <a:gd name="connsiteY10971" fmla="*/ 5572339 h 6858000"/>
              <a:gd name="connsiteX10972" fmla="*/ 6833343 w 12192000"/>
              <a:gd name="connsiteY10972" fmla="*/ 5596772 h 6858000"/>
              <a:gd name="connsiteX10973" fmla="*/ 6856047 w 12192000"/>
              <a:gd name="connsiteY10973" fmla="*/ 5571301 h 6858000"/>
              <a:gd name="connsiteX10974" fmla="*/ 6834495 w 12192000"/>
              <a:gd name="connsiteY10974" fmla="*/ 5548250 h 6858000"/>
              <a:gd name="connsiteX10975" fmla="*/ 5424151 w 12192000"/>
              <a:gd name="connsiteY10975" fmla="*/ 5548250 h 6858000"/>
              <a:gd name="connsiteX10976" fmla="*/ 5400178 w 12192000"/>
              <a:gd name="connsiteY10976" fmla="*/ 5572454 h 6858000"/>
              <a:gd name="connsiteX10977" fmla="*/ 5425878 w 12192000"/>
              <a:gd name="connsiteY10977" fmla="*/ 5596772 h 6858000"/>
              <a:gd name="connsiteX10978" fmla="*/ 5447663 w 12192000"/>
              <a:gd name="connsiteY10978" fmla="*/ 5573607 h 6858000"/>
              <a:gd name="connsiteX10979" fmla="*/ 5424151 w 12192000"/>
              <a:gd name="connsiteY10979" fmla="*/ 5548250 h 6858000"/>
              <a:gd name="connsiteX10980" fmla="*/ 7913619 w 12192000"/>
              <a:gd name="connsiteY10980" fmla="*/ 5548135 h 6858000"/>
              <a:gd name="connsiteX10981" fmla="*/ 7894588 w 12192000"/>
              <a:gd name="connsiteY10981" fmla="*/ 5549288 h 6858000"/>
              <a:gd name="connsiteX10982" fmla="*/ 7879605 w 12192000"/>
              <a:gd name="connsiteY10982" fmla="*/ 5577064 h 6858000"/>
              <a:gd name="connsiteX10983" fmla="*/ 7895049 w 12192000"/>
              <a:gd name="connsiteY10983" fmla="*/ 5596311 h 6858000"/>
              <a:gd name="connsiteX10984" fmla="*/ 7993821 w 12192000"/>
              <a:gd name="connsiteY10984" fmla="*/ 5595504 h 6858000"/>
              <a:gd name="connsiteX10985" fmla="*/ 7993589 w 12192000"/>
              <a:gd name="connsiteY10985" fmla="*/ 5549749 h 6858000"/>
              <a:gd name="connsiteX10986" fmla="*/ 7947142 w 12192000"/>
              <a:gd name="connsiteY10986" fmla="*/ 5554128 h 6858000"/>
              <a:gd name="connsiteX10987" fmla="*/ 7937462 w 12192000"/>
              <a:gd name="connsiteY10987" fmla="*/ 5563119 h 6858000"/>
              <a:gd name="connsiteX10988" fmla="*/ 7931699 w 12192000"/>
              <a:gd name="connsiteY10988" fmla="*/ 5554245 h 6858000"/>
              <a:gd name="connsiteX10989" fmla="*/ 7913619 w 12192000"/>
              <a:gd name="connsiteY10989" fmla="*/ 5548135 h 6858000"/>
              <a:gd name="connsiteX10990" fmla="*/ 5691420 w 12192000"/>
              <a:gd name="connsiteY10990" fmla="*/ 5548135 h 6858000"/>
              <a:gd name="connsiteX10991" fmla="*/ 5666642 w 12192000"/>
              <a:gd name="connsiteY10991" fmla="*/ 5573491 h 6858000"/>
              <a:gd name="connsiteX10992" fmla="*/ 5689460 w 12192000"/>
              <a:gd name="connsiteY10992" fmla="*/ 5595619 h 6858000"/>
              <a:gd name="connsiteX10993" fmla="*/ 5689576 w 12192000"/>
              <a:gd name="connsiteY10993" fmla="*/ 5595504 h 6858000"/>
              <a:gd name="connsiteX10994" fmla="*/ 5715393 w 12192000"/>
              <a:gd name="connsiteY10994" fmla="*/ 5572339 h 6858000"/>
              <a:gd name="connsiteX10995" fmla="*/ 5691420 w 12192000"/>
              <a:gd name="connsiteY10995" fmla="*/ 5548135 h 6858000"/>
              <a:gd name="connsiteX10996" fmla="*/ 11595212 w 12192000"/>
              <a:gd name="connsiteY10996" fmla="*/ 5548098 h 6858000"/>
              <a:gd name="connsiteX10997" fmla="*/ 11572064 w 12192000"/>
              <a:gd name="connsiteY10997" fmla="*/ 5554474 h 6858000"/>
              <a:gd name="connsiteX10998" fmla="*/ 11561461 w 12192000"/>
              <a:gd name="connsiteY10998" fmla="*/ 5564732 h 6858000"/>
              <a:gd name="connsiteX10999" fmla="*/ 11551778 w 12192000"/>
              <a:gd name="connsiteY10999" fmla="*/ 5554474 h 6858000"/>
              <a:gd name="connsiteX11000" fmla="*/ 11538972 w 12192000"/>
              <a:gd name="connsiteY11000" fmla="*/ 5548899 h 6858000"/>
              <a:gd name="connsiteX11001" fmla="*/ 11525042 w 12192000"/>
              <a:gd name="connsiteY11001" fmla="*/ 5549288 h 6858000"/>
              <a:gd name="connsiteX11002" fmla="*/ 11504065 w 12192000"/>
              <a:gd name="connsiteY11002" fmla="*/ 5572915 h 6858000"/>
              <a:gd name="connsiteX11003" fmla="*/ 11524349 w 12192000"/>
              <a:gd name="connsiteY11003" fmla="*/ 5596772 h 6858000"/>
              <a:gd name="connsiteX11004" fmla="*/ 11599725 w 12192000"/>
              <a:gd name="connsiteY11004" fmla="*/ 5596541 h 6858000"/>
              <a:gd name="connsiteX11005" fmla="*/ 11620010 w 12192000"/>
              <a:gd name="connsiteY11005" fmla="*/ 5577871 h 6858000"/>
              <a:gd name="connsiteX11006" fmla="*/ 11595212 w 12192000"/>
              <a:gd name="connsiteY11006" fmla="*/ 5548098 h 6858000"/>
              <a:gd name="connsiteX11007" fmla="*/ 3222737 w 12192000"/>
              <a:gd name="connsiteY11007" fmla="*/ 5548098 h 6858000"/>
              <a:gd name="connsiteX11008" fmla="*/ 3199589 w 12192000"/>
              <a:gd name="connsiteY11008" fmla="*/ 5554474 h 6858000"/>
              <a:gd name="connsiteX11009" fmla="*/ 3188986 w 12192000"/>
              <a:gd name="connsiteY11009" fmla="*/ 5564732 h 6858000"/>
              <a:gd name="connsiteX11010" fmla="*/ 3179303 w 12192000"/>
              <a:gd name="connsiteY11010" fmla="*/ 5554474 h 6858000"/>
              <a:gd name="connsiteX11011" fmla="*/ 3166497 w 12192000"/>
              <a:gd name="connsiteY11011" fmla="*/ 5548899 h 6858000"/>
              <a:gd name="connsiteX11012" fmla="*/ 3152567 w 12192000"/>
              <a:gd name="connsiteY11012" fmla="*/ 5549288 h 6858000"/>
              <a:gd name="connsiteX11013" fmla="*/ 3131590 w 12192000"/>
              <a:gd name="connsiteY11013" fmla="*/ 5572915 h 6858000"/>
              <a:gd name="connsiteX11014" fmla="*/ 3151874 w 12192000"/>
              <a:gd name="connsiteY11014" fmla="*/ 5596772 h 6858000"/>
              <a:gd name="connsiteX11015" fmla="*/ 3227250 w 12192000"/>
              <a:gd name="connsiteY11015" fmla="*/ 5596541 h 6858000"/>
              <a:gd name="connsiteX11016" fmla="*/ 3247535 w 12192000"/>
              <a:gd name="connsiteY11016" fmla="*/ 5577871 h 6858000"/>
              <a:gd name="connsiteX11017" fmla="*/ 3222737 w 12192000"/>
              <a:gd name="connsiteY11017" fmla="*/ 5548098 h 6858000"/>
              <a:gd name="connsiteX11018" fmla="*/ 7839496 w 12192000"/>
              <a:gd name="connsiteY11018" fmla="*/ 5547905 h 6858000"/>
              <a:gd name="connsiteX11019" fmla="*/ 7810915 w 12192000"/>
              <a:gd name="connsiteY11019" fmla="*/ 5574528 h 6858000"/>
              <a:gd name="connsiteX11020" fmla="*/ 7835579 w 12192000"/>
              <a:gd name="connsiteY11020" fmla="*/ 5595850 h 6858000"/>
              <a:gd name="connsiteX11021" fmla="*/ 7864967 w 12192000"/>
              <a:gd name="connsiteY11021" fmla="*/ 5573376 h 6858000"/>
              <a:gd name="connsiteX11022" fmla="*/ 7839496 w 12192000"/>
              <a:gd name="connsiteY11022" fmla="*/ 5547905 h 6858000"/>
              <a:gd name="connsiteX11023" fmla="*/ 6898575 w 12192000"/>
              <a:gd name="connsiteY11023" fmla="*/ 5547905 h 6858000"/>
              <a:gd name="connsiteX11024" fmla="*/ 6871262 w 12192000"/>
              <a:gd name="connsiteY11024" fmla="*/ 5573837 h 6858000"/>
              <a:gd name="connsiteX11025" fmla="*/ 6899728 w 12192000"/>
              <a:gd name="connsiteY11025" fmla="*/ 5595504 h 6858000"/>
              <a:gd name="connsiteX11026" fmla="*/ 6925660 w 12192000"/>
              <a:gd name="connsiteY11026" fmla="*/ 5574298 h 6858000"/>
              <a:gd name="connsiteX11027" fmla="*/ 6898575 w 12192000"/>
              <a:gd name="connsiteY11027" fmla="*/ 5547905 h 6858000"/>
              <a:gd name="connsiteX11028" fmla="*/ 11258922 w 12192000"/>
              <a:gd name="connsiteY11028" fmla="*/ 5547789 h 6858000"/>
              <a:gd name="connsiteX11029" fmla="*/ 11232760 w 12192000"/>
              <a:gd name="connsiteY11029" fmla="*/ 5572569 h 6858000"/>
              <a:gd name="connsiteX11030" fmla="*/ 11258922 w 12192000"/>
              <a:gd name="connsiteY11030" fmla="*/ 5595158 h 6858000"/>
              <a:gd name="connsiteX11031" fmla="*/ 11286814 w 12192000"/>
              <a:gd name="connsiteY11031" fmla="*/ 5573607 h 6858000"/>
              <a:gd name="connsiteX11032" fmla="*/ 11258922 w 12192000"/>
              <a:gd name="connsiteY11032" fmla="*/ 5547789 h 6858000"/>
              <a:gd name="connsiteX11033" fmla="*/ 2886447 w 12192000"/>
              <a:gd name="connsiteY11033" fmla="*/ 5547789 h 6858000"/>
              <a:gd name="connsiteX11034" fmla="*/ 2860285 w 12192000"/>
              <a:gd name="connsiteY11034" fmla="*/ 5572569 h 6858000"/>
              <a:gd name="connsiteX11035" fmla="*/ 2886447 w 12192000"/>
              <a:gd name="connsiteY11035" fmla="*/ 5595158 h 6858000"/>
              <a:gd name="connsiteX11036" fmla="*/ 2914339 w 12192000"/>
              <a:gd name="connsiteY11036" fmla="*/ 5573607 h 6858000"/>
              <a:gd name="connsiteX11037" fmla="*/ 2886447 w 12192000"/>
              <a:gd name="connsiteY11037" fmla="*/ 5547789 h 6858000"/>
              <a:gd name="connsiteX11038" fmla="*/ 11323810 w 12192000"/>
              <a:gd name="connsiteY11038" fmla="*/ 5547674 h 6858000"/>
              <a:gd name="connsiteX11039" fmla="*/ 11300760 w 12192000"/>
              <a:gd name="connsiteY11039" fmla="*/ 5573952 h 6858000"/>
              <a:gd name="connsiteX11040" fmla="*/ 11323926 w 12192000"/>
              <a:gd name="connsiteY11040" fmla="*/ 5595158 h 6858000"/>
              <a:gd name="connsiteX11041" fmla="*/ 11349396 w 12192000"/>
              <a:gd name="connsiteY11041" fmla="*/ 5572339 h 6858000"/>
              <a:gd name="connsiteX11042" fmla="*/ 11323810 w 12192000"/>
              <a:gd name="connsiteY11042" fmla="*/ 5547674 h 6858000"/>
              <a:gd name="connsiteX11043" fmla="*/ 2951335 w 12192000"/>
              <a:gd name="connsiteY11043" fmla="*/ 5547674 h 6858000"/>
              <a:gd name="connsiteX11044" fmla="*/ 2928285 w 12192000"/>
              <a:gd name="connsiteY11044" fmla="*/ 5573952 h 6858000"/>
              <a:gd name="connsiteX11045" fmla="*/ 2951451 w 12192000"/>
              <a:gd name="connsiteY11045" fmla="*/ 5595158 h 6858000"/>
              <a:gd name="connsiteX11046" fmla="*/ 2976921 w 12192000"/>
              <a:gd name="connsiteY11046" fmla="*/ 5572339 h 6858000"/>
              <a:gd name="connsiteX11047" fmla="*/ 2951335 w 12192000"/>
              <a:gd name="connsiteY11047" fmla="*/ 5547674 h 6858000"/>
              <a:gd name="connsiteX11048" fmla="*/ 6761498 w 12192000"/>
              <a:gd name="connsiteY11048" fmla="*/ 5547358 h 6858000"/>
              <a:gd name="connsiteX11049" fmla="*/ 6742406 w 12192000"/>
              <a:gd name="connsiteY11049" fmla="*/ 5554474 h 6858000"/>
              <a:gd name="connsiteX11050" fmla="*/ 6719935 w 12192000"/>
              <a:gd name="connsiteY11050" fmla="*/ 5554360 h 6858000"/>
              <a:gd name="connsiteX11051" fmla="*/ 6693859 w 12192000"/>
              <a:gd name="connsiteY11051" fmla="*/ 5547963 h 6858000"/>
              <a:gd name="connsiteX11052" fmla="*/ 6674182 w 12192000"/>
              <a:gd name="connsiteY11052" fmla="*/ 5560235 h 6858000"/>
              <a:gd name="connsiteX11053" fmla="*/ 6674178 w 12192000"/>
              <a:gd name="connsiteY11053" fmla="*/ 5560122 h 6858000"/>
              <a:gd name="connsiteX11054" fmla="*/ 6674178 w 12192000"/>
              <a:gd name="connsiteY11054" fmla="*/ 5560238 h 6858000"/>
              <a:gd name="connsiteX11055" fmla="*/ 6674182 w 12192000"/>
              <a:gd name="connsiteY11055" fmla="*/ 5560235 h 6858000"/>
              <a:gd name="connsiteX11056" fmla="*/ 6675317 w 12192000"/>
              <a:gd name="connsiteY11056" fmla="*/ 5587869 h 6858000"/>
              <a:gd name="connsiteX11057" fmla="*/ 6701954 w 12192000"/>
              <a:gd name="connsiteY11057" fmla="*/ 5596080 h 6858000"/>
              <a:gd name="connsiteX11058" fmla="*/ 6730423 w 12192000"/>
              <a:gd name="connsiteY11058" fmla="*/ 5596080 h 6858000"/>
              <a:gd name="connsiteX11059" fmla="*/ 6769264 w 12192000"/>
              <a:gd name="connsiteY11059" fmla="*/ 5596195 h 6858000"/>
              <a:gd name="connsiteX11060" fmla="*/ 6788857 w 12192000"/>
              <a:gd name="connsiteY11060" fmla="*/ 5577871 h 6858000"/>
              <a:gd name="connsiteX11061" fmla="*/ 6781364 w 12192000"/>
              <a:gd name="connsiteY11061" fmla="*/ 5550786 h 6858000"/>
              <a:gd name="connsiteX11062" fmla="*/ 6761498 w 12192000"/>
              <a:gd name="connsiteY11062" fmla="*/ 5547358 h 6858000"/>
              <a:gd name="connsiteX11063" fmla="*/ 9179106 w 12192000"/>
              <a:gd name="connsiteY11063" fmla="*/ 5546854 h 6858000"/>
              <a:gd name="connsiteX11064" fmla="*/ 9159368 w 12192000"/>
              <a:gd name="connsiteY11064" fmla="*/ 5554013 h 6858000"/>
              <a:gd name="connsiteX11065" fmla="*/ 9134244 w 12192000"/>
              <a:gd name="connsiteY11065" fmla="*/ 5553552 h 6858000"/>
              <a:gd name="connsiteX11066" fmla="*/ 9089756 w 12192000"/>
              <a:gd name="connsiteY11066" fmla="*/ 5559546 h 6858000"/>
              <a:gd name="connsiteX11067" fmla="*/ 9118569 w 12192000"/>
              <a:gd name="connsiteY11067" fmla="*/ 5596426 h 6858000"/>
              <a:gd name="connsiteX11068" fmla="*/ 9147152 w 12192000"/>
              <a:gd name="connsiteY11068" fmla="*/ 5596426 h 6858000"/>
              <a:gd name="connsiteX11069" fmla="*/ 9191408 w 12192000"/>
              <a:gd name="connsiteY11069" fmla="*/ 5596426 h 6858000"/>
              <a:gd name="connsiteX11070" fmla="*/ 9203971 w 12192000"/>
              <a:gd name="connsiteY11070" fmla="*/ 5587782 h 6858000"/>
              <a:gd name="connsiteX11071" fmla="*/ 9198668 w 12192000"/>
              <a:gd name="connsiteY11071" fmla="*/ 5551708 h 6858000"/>
              <a:gd name="connsiteX11072" fmla="*/ 9179106 w 12192000"/>
              <a:gd name="connsiteY11072" fmla="*/ 5546854 h 6858000"/>
              <a:gd name="connsiteX11073" fmla="*/ 806631 w 12192000"/>
              <a:gd name="connsiteY11073" fmla="*/ 5546854 h 6858000"/>
              <a:gd name="connsiteX11074" fmla="*/ 786893 w 12192000"/>
              <a:gd name="connsiteY11074" fmla="*/ 5554013 h 6858000"/>
              <a:gd name="connsiteX11075" fmla="*/ 761769 w 12192000"/>
              <a:gd name="connsiteY11075" fmla="*/ 5553552 h 6858000"/>
              <a:gd name="connsiteX11076" fmla="*/ 717281 w 12192000"/>
              <a:gd name="connsiteY11076" fmla="*/ 5559546 h 6858000"/>
              <a:gd name="connsiteX11077" fmla="*/ 746094 w 12192000"/>
              <a:gd name="connsiteY11077" fmla="*/ 5596426 h 6858000"/>
              <a:gd name="connsiteX11078" fmla="*/ 774677 w 12192000"/>
              <a:gd name="connsiteY11078" fmla="*/ 5596426 h 6858000"/>
              <a:gd name="connsiteX11079" fmla="*/ 818933 w 12192000"/>
              <a:gd name="connsiteY11079" fmla="*/ 5596426 h 6858000"/>
              <a:gd name="connsiteX11080" fmla="*/ 831496 w 12192000"/>
              <a:gd name="connsiteY11080" fmla="*/ 5587782 h 6858000"/>
              <a:gd name="connsiteX11081" fmla="*/ 826193 w 12192000"/>
              <a:gd name="connsiteY11081" fmla="*/ 5551708 h 6858000"/>
              <a:gd name="connsiteX11082" fmla="*/ 806631 w 12192000"/>
              <a:gd name="connsiteY11082" fmla="*/ 5546854 h 6858000"/>
              <a:gd name="connsiteX11083" fmla="*/ 5555609 w 12192000"/>
              <a:gd name="connsiteY11083" fmla="*/ 5546090 h 6858000"/>
              <a:gd name="connsiteX11084" fmla="*/ 5532257 w 12192000"/>
              <a:gd name="connsiteY11084" fmla="*/ 5554589 h 6858000"/>
              <a:gd name="connsiteX11085" fmla="*/ 5519005 w 12192000"/>
              <a:gd name="connsiteY11085" fmla="*/ 5556894 h 6858000"/>
              <a:gd name="connsiteX11086" fmla="*/ 5482468 w 12192000"/>
              <a:gd name="connsiteY11086" fmla="*/ 5548827 h 6858000"/>
              <a:gd name="connsiteX11087" fmla="*/ 5463452 w 12192000"/>
              <a:gd name="connsiteY11087" fmla="*/ 5574298 h 6858000"/>
              <a:gd name="connsiteX11088" fmla="*/ 5482352 w 12192000"/>
              <a:gd name="connsiteY11088" fmla="*/ 5596426 h 6858000"/>
              <a:gd name="connsiteX11089" fmla="*/ 5573172 w 12192000"/>
              <a:gd name="connsiteY11089" fmla="*/ 5595389 h 6858000"/>
              <a:gd name="connsiteX11090" fmla="*/ 5582854 w 12192000"/>
              <a:gd name="connsiteY11090" fmla="*/ 5590203 h 6858000"/>
              <a:gd name="connsiteX11091" fmla="*/ 5577665 w 12192000"/>
              <a:gd name="connsiteY11091" fmla="*/ 5551593 h 6858000"/>
              <a:gd name="connsiteX11092" fmla="*/ 5555609 w 12192000"/>
              <a:gd name="connsiteY11092" fmla="*/ 5546090 h 6858000"/>
              <a:gd name="connsiteX11093" fmla="*/ 4082265 w 12192000"/>
              <a:gd name="connsiteY11093" fmla="*/ 5485784 h 6858000"/>
              <a:gd name="connsiteX11094" fmla="*/ 4057025 w 12192000"/>
              <a:gd name="connsiteY11094" fmla="*/ 5507337 h 6858000"/>
              <a:gd name="connsiteX11095" fmla="*/ 4082495 w 12192000"/>
              <a:gd name="connsiteY11095" fmla="*/ 5532807 h 6858000"/>
              <a:gd name="connsiteX11096" fmla="*/ 4110848 w 12192000"/>
              <a:gd name="connsiteY11096" fmla="*/ 5507451 h 6858000"/>
              <a:gd name="connsiteX11097" fmla="*/ 4082265 w 12192000"/>
              <a:gd name="connsiteY11097" fmla="*/ 5485784 h 6858000"/>
              <a:gd name="connsiteX11098" fmla="*/ 4284074 w 12192000"/>
              <a:gd name="connsiteY11098" fmla="*/ 5485093 h 6858000"/>
              <a:gd name="connsiteX11099" fmla="*/ 4260445 w 12192000"/>
              <a:gd name="connsiteY11099" fmla="*/ 5506759 h 6858000"/>
              <a:gd name="connsiteX11100" fmla="*/ 4284650 w 12192000"/>
              <a:gd name="connsiteY11100" fmla="*/ 5532461 h 6858000"/>
              <a:gd name="connsiteX11101" fmla="*/ 4309082 w 12192000"/>
              <a:gd name="connsiteY11101" fmla="*/ 5508834 h 6858000"/>
              <a:gd name="connsiteX11102" fmla="*/ 4284074 w 12192000"/>
              <a:gd name="connsiteY11102" fmla="*/ 5485093 h 6858000"/>
              <a:gd name="connsiteX11103" fmla="*/ 4155218 w 12192000"/>
              <a:gd name="connsiteY11103" fmla="*/ 5485093 h 6858000"/>
              <a:gd name="connsiteX11104" fmla="*/ 4155105 w 12192000"/>
              <a:gd name="connsiteY11104" fmla="*/ 5485208 h 6858000"/>
              <a:gd name="connsiteX11105" fmla="*/ 4124562 w 12192000"/>
              <a:gd name="connsiteY11105" fmla="*/ 5506644 h 6858000"/>
              <a:gd name="connsiteX11106" fmla="*/ 4150725 w 12192000"/>
              <a:gd name="connsiteY11106" fmla="*/ 5532577 h 6858000"/>
              <a:gd name="connsiteX11107" fmla="*/ 4178615 w 12192000"/>
              <a:gd name="connsiteY11107" fmla="*/ 5508144 h 6858000"/>
              <a:gd name="connsiteX11108" fmla="*/ 4155218 w 12192000"/>
              <a:gd name="connsiteY11108" fmla="*/ 5485093 h 6858000"/>
              <a:gd name="connsiteX11109" fmla="*/ 4014844 w 12192000"/>
              <a:gd name="connsiteY11109" fmla="*/ 5484632 h 6858000"/>
              <a:gd name="connsiteX11110" fmla="*/ 3989027 w 12192000"/>
              <a:gd name="connsiteY11110" fmla="*/ 5507337 h 6858000"/>
              <a:gd name="connsiteX11111" fmla="*/ 3995235 w 12192000"/>
              <a:gd name="connsiteY11111" fmla="*/ 5529033 h 6858000"/>
              <a:gd name="connsiteX11112" fmla="*/ 4016168 w 12192000"/>
              <a:gd name="connsiteY11112" fmla="*/ 5531533 h 6858000"/>
              <a:gd name="connsiteX11113" fmla="*/ 4016110 w 12192000"/>
              <a:gd name="connsiteY11113" fmla="*/ 5531539 h 6858000"/>
              <a:gd name="connsiteX11114" fmla="*/ 4016226 w 12192000"/>
              <a:gd name="connsiteY11114" fmla="*/ 5531539 h 6858000"/>
              <a:gd name="connsiteX11115" fmla="*/ 4016168 w 12192000"/>
              <a:gd name="connsiteY11115" fmla="*/ 5531533 h 6858000"/>
              <a:gd name="connsiteX11116" fmla="*/ 4036682 w 12192000"/>
              <a:gd name="connsiteY11116" fmla="*/ 5529061 h 6858000"/>
              <a:gd name="connsiteX11117" fmla="*/ 4043081 w 12192000"/>
              <a:gd name="connsiteY11117" fmla="*/ 5507566 h 6858000"/>
              <a:gd name="connsiteX11118" fmla="*/ 4014844 w 12192000"/>
              <a:gd name="connsiteY11118" fmla="*/ 5484632 h 6858000"/>
              <a:gd name="connsiteX11119" fmla="*/ 3945690 w 12192000"/>
              <a:gd name="connsiteY11119" fmla="*/ 5484401 h 6858000"/>
              <a:gd name="connsiteX11120" fmla="*/ 3911921 w 12192000"/>
              <a:gd name="connsiteY11120" fmla="*/ 5484516 h 6858000"/>
              <a:gd name="connsiteX11121" fmla="*/ 3859482 w 12192000"/>
              <a:gd name="connsiteY11121" fmla="*/ 5537763 h 6858000"/>
              <a:gd name="connsiteX11122" fmla="*/ 3919530 w 12192000"/>
              <a:gd name="connsiteY11122" fmla="*/ 5599192 h 6858000"/>
              <a:gd name="connsiteX11123" fmla="*/ 3955948 w 12192000"/>
              <a:gd name="connsiteY11123" fmla="*/ 5599422 h 6858000"/>
              <a:gd name="connsiteX11124" fmla="*/ 3974735 w 12192000"/>
              <a:gd name="connsiteY11124" fmla="*/ 5577064 h 6858000"/>
              <a:gd name="connsiteX11125" fmla="*/ 3955143 w 12192000"/>
              <a:gd name="connsiteY11125" fmla="*/ 5551940 h 6858000"/>
              <a:gd name="connsiteX11126" fmla="*/ 3890139 w 12192000"/>
              <a:gd name="connsiteY11126" fmla="*/ 5552054 h 6858000"/>
              <a:gd name="connsiteX11127" fmla="*/ 3875733 w 12192000"/>
              <a:gd name="connsiteY11127" fmla="*/ 5541912 h 6858000"/>
              <a:gd name="connsiteX11128" fmla="*/ 3890025 w 12192000"/>
              <a:gd name="connsiteY11128" fmla="*/ 5531539 h 6858000"/>
              <a:gd name="connsiteX11129" fmla="*/ 3944654 w 12192000"/>
              <a:gd name="connsiteY11129" fmla="*/ 5531770 h 6858000"/>
              <a:gd name="connsiteX11130" fmla="*/ 3944538 w 12192000"/>
              <a:gd name="connsiteY11130" fmla="*/ 5531654 h 6858000"/>
              <a:gd name="connsiteX11131" fmla="*/ 3975541 w 12192000"/>
              <a:gd name="connsiteY11131" fmla="*/ 5506875 h 6858000"/>
              <a:gd name="connsiteX11132" fmla="*/ 3945690 w 12192000"/>
              <a:gd name="connsiteY11132" fmla="*/ 5484401 h 6858000"/>
              <a:gd name="connsiteX11133" fmla="*/ 11392962 w 12192000"/>
              <a:gd name="connsiteY11133" fmla="*/ 5484170 h 6858000"/>
              <a:gd name="connsiteX11134" fmla="*/ 11368989 w 12192000"/>
              <a:gd name="connsiteY11134" fmla="*/ 5506759 h 6858000"/>
              <a:gd name="connsiteX11135" fmla="*/ 11368874 w 12192000"/>
              <a:gd name="connsiteY11135" fmla="*/ 5506644 h 6858000"/>
              <a:gd name="connsiteX11136" fmla="*/ 11394576 w 12192000"/>
              <a:gd name="connsiteY11136" fmla="*/ 5531194 h 6858000"/>
              <a:gd name="connsiteX11137" fmla="*/ 11417511 w 12192000"/>
              <a:gd name="connsiteY11137" fmla="*/ 5504917 h 6858000"/>
              <a:gd name="connsiteX11138" fmla="*/ 11392962 w 12192000"/>
              <a:gd name="connsiteY11138" fmla="*/ 5484170 h 6858000"/>
              <a:gd name="connsiteX11139" fmla="*/ 7775186 w 12192000"/>
              <a:gd name="connsiteY11139" fmla="*/ 5484170 h 6858000"/>
              <a:gd name="connsiteX11140" fmla="*/ 7749485 w 12192000"/>
              <a:gd name="connsiteY11140" fmla="*/ 5505953 h 6858000"/>
              <a:gd name="connsiteX11141" fmla="*/ 7772305 w 12192000"/>
              <a:gd name="connsiteY11141" fmla="*/ 5531309 h 6858000"/>
              <a:gd name="connsiteX11142" fmla="*/ 7797891 w 12192000"/>
              <a:gd name="connsiteY11142" fmla="*/ 5507220 h 6858000"/>
              <a:gd name="connsiteX11143" fmla="*/ 7775302 w 12192000"/>
              <a:gd name="connsiteY11143" fmla="*/ 5484170 h 6858000"/>
              <a:gd name="connsiteX11144" fmla="*/ 3020487 w 12192000"/>
              <a:gd name="connsiteY11144" fmla="*/ 5484170 h 6858000"/>
              <a:gd name="connsiteX11145" fmla="*/ 2996514 w 12192000"/>
              <a:gd name="connsiteY11145" fmla="*/ 5506759 h 6858000"/>
              <a:gd name="connsiteX11146" fmla="*/ 2996399 w 12192000"/>
              <a:gd name="connsiteY11146" fmla="*/ 5506644 h 6858000"/>
              <a:gd name="connsiteX11147" fmla="*/ 3022101 w 12192000"/>
              <a:gd name="connsiteY11147" fmla="*/ 5531194 h 6858000"/>
              <a:gd name="connsiteX11148" fmla="*/ 3045036 w 12192000"/>
              <a:gd name="connsiteY11148" fmla="*/ 5504917 h 6858000"/>
              <a:gd name="connsiteX11149" fmla="*/ 3020487 w 12192000"/>
              <a:gd name="connsiteY11149" fmla="*/ 5484170 h 6858000"/>
              <a:gd name="connsiteX11150" fmla="*/ 4218840 w 12192000"/>
              <a:gd name="connsiteY11150" fmla="*/ 5484055 h 6858000"/>
              <a:gd name="connsiteX11151" fmla="*/ 4192215 w 12192000"/>
              <a:gd name="connsiteY11151" fmla="*/ 5507337 h 6858000"/>
              <a:gd name="connsiteX11152" fmla="*/ 4217916 w 12192000"/>
              <a:gd name="connsiteY11152" fmla="*/ 5532461 h 6858000"/>
              <a:gd name="connsiteX11153" fmla="*/ 4239817 w 12192000"/>
              <a:gd name="connsiteY11153" fmla="*/ 5508259 h 6858000"/>
              <a:gd name="connsiteX11154" fmla="*/ 4239701 w 12192000"/>
              <a:gd name="connsiteY11154" fmla="*/ 5508373 h 6858000"/>
              <a:gd name="connsiteX11155" fmla="*/ 4218840 w 12192000"/>
              <a:gd name="connsiteY11155" fmla="*/ 5484055 h 6858000"/>
              <a:gd name="connsiteX11156" fmla="*/ 10926650 w 12192000"/>
              <a:gd name="connsiteY11156" fmla="*/ 5483594 h 6858000"/>
              <a:gd name="connsiteX11157" fmla="*/ 10900256 w 12192000"/>
              <a:gd name="connsiteY11157" fmla="*/ 5500305 h 6858000"/>
              <a:gd name="connsiteX11158" fmla="*/ 10900373 w 12192000"/>
              <a:gd name="connsiteY11158" fmla="*/ 5583288 h 6858000"/>
              <a:gd name="connsiteX11159" fmla="*/ 10915471 w 12192000"/>
              <a:gd name="connsiteY11159" fmla="*/ 5598616 h 6858000"/>
              <a:gd name="connsiteX11160" fmla="*/ 10947740 w 12192000"/>
              <a:gd name="connsiteY11160" fmla="*/ 5569688 h 6858000"/>
              <a:gd name="connsiteX11161" fmla="*/ 10947510 w 12192000"/>
              <a:gd name="connsiteY11161" fmla="*/ 5541220 h 6858000"/>
              <a:gd name="connsiteX11162" fmla="*/ 10947740 w 12192000"/>
              <a:gd name="connsiteY11162" fmla="*/ 5499729 h 6858000"/>
              <a:gd name="connsiteX11163" fmla="*/ 10926650 w 12192000"/>
              <a:gd name="connsiteY11163" fmla="*/ 5483594 h 6858000"/>
              <a:gd name="connsiteX11164" fmla="*/ 6563884 w 12192000"/>
              <a:gd name="connsiteY11164" fmla="*/ 5483594 h 6858000"/>
              <a:gd name="connsiteX11165" fmla="*/ 6539563 w 12192000"/>
              <a:gd name="connsiteY11165" fmla="*/ 5507451 h 6858000"/>
              <a:gd name="connsiteX11166" fmla="*/ 6564576 w 12192000"/>
              <a:gd name="connsiteY11166" fmla="*/ 5530733 h 6858000"/>
              <a:gd name="connsiteX11167" fmla="*/ 6587740 w 12192000"/>
              <a:gd name="connsiteY11167" fmla="*/ 5504339 h 6858000"/>
              <a:gd name="connsiteX11168" fmla="*/ 6563884 w 12192000"/>
              <a:gd name="connsiteY11168" fmla="*/ 5483594 h 6858000"/>
              <a:gd name="connsiteX11169" fmla="*/ 2554175 w 12192000"/>
              <a:gd name="connsiteY11169" fmla="*/ 5483594 h 6858000"/>
              <a:gd name="connsiteX11170" fmla="*/ 2527781 w 12192000"/>
              <a:gd name="connsiteY11170" fmla="*/ 5500305 h 6858000"/>
              <a:gd name="connsiteX11171" fmla="*/ 2527898 w 12192000"/>
              <a:gd name="connsiteY11171" fmla="*/ 5583288 h 6858000"/>
              <a:gd name="connsiteX11172" fmla="*/ 2542996 w 12192000"/>
              <a:gd name="connsiteY11172" fmla="*/ 5598616 h 6858000"/>
              <a:gd name="connsiteX11173" fmla="*/ 2575265 w 12192000"/>
              <a:gd name="connsiteY11173" fmla="*/ 5569688 h 6858000"/>
              <a:gd name="connsiteX11174" fmla="*/ 2575035 w 12192000"/>
              <a:gd name="connsiteY11174" fmla="*/ 5541220 h 6858000"/>
              <a:gd name="connsiteX11175" fmla="*/ 2575265 w 12192000"/>
              <a:gd name="connsiteY11175" fmla="*/ 5499729 h 6858000"/>
              <a:gd name="connsiteX11176" fmla="*/ 2554175 w 12192000"/>
              <a:gd name="connsiteY11176" fmla="*/ 5483594 h 6858000"/>
              <a:gd name="connsiteX11177" fmla="*/ 6498993 w 12192000"/>
              <a:gd name="connsiteY11177" fmla="*/ 5483479 h 6858000"/>
              <a:gd name="connsiteX11178" fmla="*/ 6471449 w 12192000"/>
              <a:gd name="connsiteY11178" fmla="*/ 5505953 h 6858000"/>
              <a:gd name="connsiteX11179" fmla="*/ 6499109 w 12192000"/>
              <a:gd name="connsiteY11179" fmla="*/ 5530733 h 6858000"/>
              <a:gd name="connsiteX11180" fmla="*/ 6498993 w 12192000"/>
              <a:gd name="connsiteY11180" fmla="*/ 5530848 h 6858000"/>
              <a:gd name="connsiteX11181" fmla="*/ 6525503 w 12192000"/>
              <a:gd name="connsiteY11181" fmla="*/ 5504917 h 6858000"/>
              <a:gd name="connsiteX11182" fmla="*/ 6498993 w 12192000"/>
              <a:gd name="connsiteY11182" fmla="*/ 5483479 h 6858000"/>
              <a:gd name="connsiteX11183" fmla="*/ 11060919 w 12192000"/>
              <a:gd name="connsiteY11183" fmla="*/ 5483364 h 6858000"/>
              <a:gd name="connsiteX11184" fmla="*/ 11035678 w 12192000"/>
              <a:gd name="connsiteY11184" fmla="*/ 5501688 h 6858000"/>
              <a:gd name="connsiteX11185" fmla="*/ 11035795 w 12192000"/>
              <a:gd name="connsiteY11185" fmla="*/ 5579369 h 6858000"/>
              <a:gd name="connsiteX11186" fmla="*/ 11055387 w 12192000"/>
              <a:gd name="connsiteY11186" fmla="*/ 5598731 h 6858000"/>
              <a:gd name="connsiteX11187" fmla="*/ 11083394 w 12192000"/>
              <a:gd name="connsiteY11187" fmla="*/ 5570610 h 6858000"/>
              <a:gd name="connsiteX11188" fmla="*/ 11083162 w 12192000"/>
              <a:gd name="connsiteY11188" fmla="*/ 5542142 h 6858000"/>
              <a:gd name="connsiteX11189" fmla="*/ 11083508 w 12192000"/>
              <a:gd name="connsiteY11189" fmla="*/ 5500766 h 6858000"/>
              <a:gd name="connsiteX11190" fmla="*/ 11060919 w 12192000"/>
              <a:gd name="connsiteY11190" fmla="*/ 5483364 h 6858000"/>
              <a:gd name="connsiteX11191" fmla="*/ 9789568 w 12192000"/>
              <a:gd name="connsiteY11191" fmla="*/ 5483364 h 6858000"/>
              <a:gd name="connsiteX11192" fmla="*/ 9762946 w 12192000"/>
              <a:gd name="connsiteY11192" fmla="*/ 5500075 h 6858000"/>
              <a:gd name="connsiteX11193" fmla="*/ 9762946 w 12192000"/>
              <a:gd name="connsiteY11193" fmla="*/ 5582826 h 6858000"/>
              <a:gd name="connsiteX11194" fmla="*/ 9778160 w 12192000"/>
              <a:gd name="connsiteY11194" fmla="*/ 5598385 h 6858000"/>
              <a:gd name="connsiteX11195" fmla="*/ 9810199 w 12192000"/>
              <a:gd name="connsiteY11195" fmla="*/ 5569688 h 6858000"/>
              <a:gd name="connsiteX11196" fmla="*/ 9810199 w 12192000"/>
              <a:gd name="connsiteY11196" fmla="*/ 5541335 h 6858000"/>
              <a:gd name="connsiteX11197" fmla="*/ 9810430 w 12192000"/>
              <a:gd name="connsiteY11197" fmla="*/ 5499960 h 6858000"/>
              <a:gd name="connsiteX11198" fmla="*/ 9789568 w 12192000"/>
              <a:gd name="connsiteY11198" fmla="*/ 5483364 h 6858000"/>
              <a:gd name="connsiteX11199" fmla="*/ 2688444 w 12192000"/>
              <a:gd name="connsiteY11199" fmla="*/ 5483364 h 6858000"/>
              <a:gd name="connsiteX11200" fmla="*/ 2663203 w 12192000"/>
              <a:gd name="connsiteY11200" fmla="*/ 5501688 h 6858000"/>
              <a:gd name="connsiteX11201" fmla="*/ 2663320 w 12192000"/>
              <a:gd name="connsiteY11201" fmla="*/ 5579369 h 6858000"/>
              <a:gd name="connsiteX11202" fmla="*/ 2682912 w 12192000"/>
              <a:gd name="connsiteY11202" fmla="*/ 5598731 h 6858000"/>
              <a:gd name="connsiteX11203" fmla="*/ 2710919 w 12192000"/>
              <a:gd name="connsiteY11203" fmla="*/ 5570610 h 6858000"/>
              <a:gd name="connsiteX11204" fmla="*/ 2710687 w 12192000"/>
              <a:gd name="connsiteY11204" fmla="*/ 5542142 h 6858000"/>
              <a:gd name="connsiteX11205" fmla="*/ 2711033 w 12192000"/>
              <a:gd name="connsiteY11205" fmla="*/ 5500766 h 6858000"/>
              <a:gd name="connsiteX11206" fmla="*/ 2688444 w 12192000"/>
              <a:gd name="connsiteY11206" fmla="*/ 5483364 h 6858000"/>
              <a:gd name="connsiteX11207" fmla="*/ 1417093 w 12192000"/>
              <a:gd name="connsiteY11207" fmla="*/ 5483364 h 6858000"/>
              <a:gd name="connsiteX11208" fmla="*/ 1390471 w 12192000"/>
              <a:gd name="connsiteY11208" fmla="*/ 5500075 h 6858000"/>
              <a:gd name="connsiteX11209" fmla="*/ 1390471 w 12192000"/>
              <a:gd name="connsiteY11209" fmla="*/ 5582826 h 6858000"/>
              <a:gd name="connsiteX11210" fmla="*/ 1405685 w 12192000"/>
              <a:gd name="connsiteY11210" fmla="*/ 5598385 h 6858000"/>
              <a:gd name="connsiteX11211" fmla="*/ 1437724 w 12192000"/>
              <a:gd name="connsiteY11211" fmla="*/ 5569688 h 6858000"/>
              <a:gd name="connsiteX11212" fmla="*/ 1437724 w 12192000"/>
              <a:gd name="connsiteY11212" fmla="*/ 5541335 h 6858000"/>
              <a:gd name="connsiteX11213" fmla="*/ 1437955 w 12192000"/>
              <a:gd name="connsiteY11213" fmla="*/ 5499960 h 6858000"/>
              <a:gd name="connsiteX11214" fmla="*/ 1417093 w 12192000"/>
              <a:gd name="connsiteY11214" fmla="*/ 5483364 h 6858000"/>
              <a:gd name="connsiteX11215" fmla="*/ 11006592 w 12192000"/>
              <a:gd name="connsiteY11215" fmla="*/ 5483291 h 6858000"/>
              <a:gd name="connsiteX11216" fmla="*/ 10989578 w 12192000"/>
              <a:gd name="connsiteY11216" fmla="*/ 5483594 h 6858000"/>
              <a:gd name="connsiteX11217" fmla="*/ 10968026 w 12192000"/>
              <a:gd name="connsiteY11217" fmla="*/ 5499384 h 6858000"/>
              <a:gd name="connsiteX11218" fmla="*/ 10968026 w 12192000"/>
              <a:gd name="connsiteY11218" fmla="*/ 5579599 h 6858000"/>
              <a:gd name="connsiteX11219" fmla="*/ 10986812 w 12192000"/>
              <a:gd name="connsiteY11219" fmla="*/ 5598731 h 6858000"/>
              <a:gd name="connsiteX11220" fmla="*/ 11015740 w 12192000"/>
              <a:gd name="connsiteY11220" fmla="*/ 5570610 h 6858000"/>
              <a:gd name="connsiteX11221" fmla="*/ 11015509 w 12192000"/>
              <a:gd name="connsiteY11221" fmla="*/ 5542142 h 6858000"/>
              <a:gd name="connsiteX11222" fmla="*/ 11015394 w 12192000"/>
              <a:gd name="connsiteY11222" fmla="*/ 5542142 h 6858000"/>
              <a:gd name="connsiteX11223" fmla="*/ 11015394 w 12192000"/>
              <a:gd name="connsiteY11223" fmla="*/ 5498116 h 6858000"/>
              <a:gd name="connsiteX11224" fmla="*/ 11006592 w 12192000"/>
              <a:gd name="connsiteY11224" fmla="*/ 5483291 h 6858000"/>
              <a:gd name="connsiteX11225" fmla="*/ 2634117 w 12192000"/>
              <a:gd name="connsiteY11225" fmla="*/ 5483291 h 6858000"/>
              <a:gd name="connsiteX11226" fmla="*/ 2617103 w 12192000"/>
              <a:gd name="connsiteY11226" fmla="*/ 5483594 h 6858000"/>
              <a:gd name="connsiteX11227" fmla="*/ 2595551 w 12192000"/>
              <a:gd name="connsiteY11227" fmla="*/ 5499384 h 6858000"/>
              <a:gd name="connsiteX11228" fmla="*/ 2595551 w 12192000"/>
              <a:gd name="connsiteY11228" fmla="*/ 5579599 h 6858000"/>
              <a:gd name="connsiteX11229" fmla="*/ 2614337 w 12192000"/>
              <a:gd name="connsiteY11229" fmla="*/ 5598731 h 6858000"/>
              <a:gd name="connsiteX11230" fmla="*/ 2643265 w 12192000"/>
              <a:gd name="connsiteY11230" fmla="*/ 5570610 h 6858000"/>
              <a:gd name="connsiteX11231" fmla="*/ 2643034 w 12192000"/>
              <a:gd name="connsiteY11231" fmla="*/ 5542142 h 6858000"/>
              <a:gd name="connsiteX11232" fmla="*/ 2642919 w 12192000"/>
              <a:gd name="connsiteY11232" fmla="*/ 5542142 h 6858000"/>
              <a:gd name="connsiteX11233" fmla="*/ 2642919 w 12192000"/>
              <a:gd name="connsiteY11233" fmla="*/ 5498116 h 6858000"/>
              <a:gd name="connsiteX11234" fmla="*/ 2634117 w 12192000"/>
              <a:gd name="connsiteY11234" fmla="*/ 5483291 h 6858000"/>
              <a:gd name="connsiteX11235" fmla="*/ 9868056 w 12192000"/>
              <a:gd name="connsiteY11235" fmla="*/ 5483249 h 6858000"/>
              <a:gd name="connsiteX11236" fmla="*/ 9868060 w 12192000"/>
              <a:gd name="connsiteY11236" fmla="*/ 5483254 h 6858000"/>
              <a:gd name="connsiteX11237" fmla="*/ 9835122 w 12192000"/>
              <a:gd name="connsiteY11237" fmla="*/ 5484762 h 6858000"/>
              <a:gd name="connsiteX11238" fmla="*/ 9825758 w 12192000"/>
              <a:gd name="connsiteY11238" fmla="*/ 5515404 h 6858000"/>
              <a:gd name="connsiteX11239" fmla="*/ 9825758 w 12192000"/>
              <a:gd name="connsiteY11239" fmla="*/ 5580406 h 6858000"/>
              <a:gd name="connsiteX11240" fmla="*/ 9835786 w 12192000"/>
              <a:gd name="connsiteY11240" fmla="*/ 5598270 h 6858000"/>
              <a:gd name="connsiteX11241" fmla="*/ 9878198 w 12192000"/>
              <a:gd name="connsiteY11241" fmla="*/ 5566000 h 6858000"/>
              <a:gd name="connsiteX11242" fmla="*/ 9878198 w 12192000"/>
              <a:gd name="connsiteY11242" fmla="*/ 5542603 h 6858000"/>
              <a:gd name="connsiteX11243" fmla="*/ 9878198 w 12192000"/>
              <a:gd name="connsiteY11243" fmla="*/ 5498346 h 6858000"/>
              <a:gd name="connsiteX11244" fmla="*/ 9868060 w 12192000"/>
              <a:gd name="connsiteY11244" fmla="*/ 5483254 h 6858000"/>
              <a:gd name="connsiteX11245" fmla="*/ 9868172 w 12192000"/>
              <a:gd name="connsiteY11245" fmla="*/ 5483249 h 6858000"/>
              <a:gd name="connsiteX11246" fmla="*/ 6432957 w 12192000"/>
              <a:gd name="connsiteY11246" fmla="*/ 5483249 h 6858000"/>
              <a:gd name="connsiteX11247" fmla="*/ 6403681 w 12192000"/>
              <a:gd name="connsiteY11247" fmla="*/ 5505607 h 6858000"/>
              <a:gd name="connsiteX11248" fmla="*/ 6429269 w 12192000"/>
              <a:gd name="connsiteY11248" fmla="*/ 5530733 h 6858000"/>
              <a:gd name="connsiteX11249" fmla="*/ 6429269 w 12192000"/>
              <a:gd name="connsiteY11249" fmla="*/ 5530617 h 6858000"/>
              <a:gd name="connsiteX11250" fmla="*/ 6458310 w 12192000"/>
              <a:gd name="connsiteY11250" fmla="*/ 5506300 h 6858000"/>
              <a:gd name="connsiteX11251" fmla="*/ 6432957 w 12192000"/>
              <a:gd name="connsiteY11251" fmla="*/ 5483249 h 6858000"/>
              <a:gd name="connsiteX11252" fmla="*/ 1495581 w 12192000"/>
              <a:gd name="connsiteY11252" fmla="*/ 5483249 h 6858000"/>
              <a:gd name="connsiteX11253" fmla="*/ 1495585 w 12192000"/>
              <a:gd name="connsiteY11253" fmla="*/ 5483254 h 6858000"/>
              <a:gd name="connsiteX11254" fmla="*/ 1462647 w 12192000"/>
              <a:gd name="connsiteY11254" fmla="*/ 5484762 h 6858000"/>
              <a:gd name="connsiteX11255" fmla="*/ 1453283 w 12192000"/>
              <a:gd name="connsiteY11255" fmla="*/ 5515404 h 6858000"/>
              <a:gd name="connsiteX11256" fmla="*/ 1453283 w 12192000"/>
              <a:gd name="connsiteY11256" fmla="*/ 5580406 h 6858000"/>
              <a:gd name="connsiteX11257" fmla="*/ 1463311 w 12192000"/>
              <a:gd name="connsiteY11257" fmla="*/ 5598270 h 6858000"/>
              <a:gd name="connsiteX11258" fmla="*/ 1505723 w 12192000"/>
              <a:gd name="connsiteY11258" fmla="*/ 5566000 h 6858000"/>
              <a:gd name="connsiteX11259" fmla="*/ 1505723 w 12192000"/>
              <a:gd name="connsiteY11259" fmla="*/ 5542603 h 6858000"/>
              <a:gd name="connsiteX11260" fmla="*/ 1505723 w 12192000"/>
              <a:gd name="connsiteY11260" fmla="*/ 5498346 h 6858000"/>
              <a:gd name="connsiteX11261" fmla="*/ 1495585 w 12192000"/>
              <a:gd name="connsiteY11261" fmla="*/ 5483254 h 6858000"/>
              <a:gd name="connsiteX11262" fmla="*/ 1495697 w 12192000"/>
              <a:gd name="connsiteY11262" fmla="*/ 5483249 h 6858000"/>
              <a:gd name="connsiteX11263" fmla="*/ 10186037 w 12192000"/>
              <a:gd name="connsiteY11263" fmla="*/ 5482903 h 6858000"/>
              <a:gd name="connsiteX11264" fmla="*/ 10165062 w 12192000"/>
              <a:gd name="connsiteY11264" fmla="*/ 5506990 h 6858000"/>
              <a:gd name="connsiteX11265" fmla="*/ 10187074 w 12192000"/>
              <a:gd name="connsiteY11265" fmla="*/ 5531194 h 6858000"/>
              <a:gd name="connsiteX11266" fmla="*/ 10187074 w 12192000"/>
              <a:gd name="connsiteY11266" fmla="*/ 5531309 h 6858000"/>
              <a:gd name="connsiteX11267" fmla="*/ 10212890 w 12192000"/>
              <a:gd name="connsiteY11267" fmla="*/ 5506068 h 6858000"/>
              <a:gd name="connsiteX11268" fmla="*/ 10186037 w 12192000"/>
              <a:gd name="connsiteY11268" fmla="*/ 5482903 h 6858000"/>
              <a:gd name="connsiteX11269" fmla="*/ 10122303 w 12192000"/>
              <a:gd name="connsiteY11269" fmla="*/ 5482903 h 6858000"/>
              <a:gd name="connsiteX11270" fmla="*/ 10096255 w 12192000"/>
              <a:gd name="connsiteY11270" fmla="*/ 5506414 h 6858000"/>
              <a:gd name="connsiteX11271" fmla="*/ 10119306 w 12192000"/>
              <a:gd name="connsiteY11271" fmla="*/ 5531309 h 6858000"/>
              <a:gd name="connsiteX11272" fmla="*/ 10143280 w 12192000"/>
              <a:gd name="connsiteY11272" fmla="*/ 5505376 h 6858000"/>
              <a:gd name="connsiteX11273" fmla="*/ 10122303 w 12192000"/>
              <a:gd name="connsiteY11273" fmla="*/ 5482903 h 6858000"/>
              <a:gd name="connsiteX11274" fmla="*/ 7640571 w 12192000"/>
              <a:gd name="connsiteY11274" fmla="*/ 5482903 h 6858000"/>
              <a:gd name="connsiteX11275" fmla="*/ 7615099 w 12192000"/>
              <a:gd name="connsiteY11275" fmla="*/ 5504109 h 6858000"/>
              <a:gd name="connsiteX11276" fmla="*/ 7642299 w 12192000"/>
              <a:gd name="connsiteY11276" fmla="*/ 5530502 h 6858000"/>
              <a:gd name="connsiteX11277" fmla="*/ 7663506 w 12192000"/>
              <a:gd name="connsiteY11277" fmla="*/ 5504800 h 6858000"/>
              <a:gd name="connsiteX11278" fmla="*/ 7663506 w 12192000"/>
              <a:gd name="connsiteY11278" fmla="*/ 5504685 h 6858000"/>
              <a:gd name="connsiteX11279" fmla="*/ 7640571 w 12192000"/>
              <a:gd name="connsiteY11279" fmla="*/ 5482903 h 6858000"/>
              <a:gd name="connsiteX11280" fmla="*/ 6231840 w 12192000"/>
              <a:gd name="connsiteY11280" fmla="*/ 5482903 h 6858000"/>
              <a:gd name="connsiteX11281" fmla="*/ 6206367 w 12192000"/>
              <a:gd name="connsiteY11281" fmla="*/ 5500997 h 6858000"/>
              <a:gd name="connsiteX11282" fmla="*/ 6206716 w 12192000"/>
              <a:gd name="connsiteY11282" fmla="*/ 5578562 h 6858000"/>
              <a:gd name="connsiteX11283" fmla="*/ 6225615 w 12192000"/>
              <a:gd name="connsiteY11283" fmla="*/ 5598270 h 6858000"/>
              <a:gd name="connsiteX11284" fmla="*/ 6225732 w 12192000"/>
              <a:gd name="connsiteY11284" fmla="*/ 5598385 h 6858000"/>
              <a:gd name="connsiteX11285" fmla="*/ 6254198 w 12192000"/>
              <a:gd name="connsiteY11285" fmla="*/ 5570610 h 6858000"/>
              <a:gd name="connsiteX11286" fmla="*/ 6253852 w 12192000"/>
              <a:gd name="connsiteY11286" fmla="*/ 5539607 h 6858000"/>
              <a:gd name="connsiteX11287" fmla="*/ 6254084 w 12192000"/>
              <a:gd name="connsiteY11287" fmla="*/ 5500766 h 6858000"/>
              <a:gd name="connsiteX11288" fmla="*/ 6231840 w 12192000"/>
              <a:gd name="connsiteY11288" fmla="*/ 5482903 h 6858000"/>
              <a:gd name="connsiteX11289" fmla="*/ 4960837 w 12192000"/>
              <a:gd name="connsiteY11289" fmla="*/ 5482903 h 6858000"/>
              <a:gd name="connsiteX11290" fmla="*/ 4933752 w 12192000"/>
              <a:gd name="connsiteY11290" fmla="*/ 5499268 h 6858000"/>
              <a:gd name="connsiteX11291" fmla="*/ 4933979 w 12192000"/>
              <a:gd name="connsiteY11291" fmla="*/ 5582020 h 6858000"/>
              <a:gd name="connsiteX11292" fmla="*/ 4943432 w 12192000"/>
              <a:gd name="connsiteY11292" fmla="*/ 5597694 h 6858000"/>
              <a:gd name="connsiteX11293" fmla="*/ 4981121 w 12192000"/>
              <a:gd name="connsiteY11293" fmla="*/ 5569573 h 6858000"/>
              <a:gd name="connsiteX11294" fmla="*/ 4981121 w 12192000"/>
              <a:gd name="connsiteY11294" fmla="*/ 5541105 h 6858000"/>
              <a:gd name="connsiteX11295" fmla="*/ 4981349 w 12192000"/>
              <a:gd name="connsiteY11295" fmla="*/ 5499729 h 6858000"/>
              <a:gd name="connsiteX11296" fmla="*/ 4960837 w 12192000"/>
              <a:gd name="connsiteY11296" fmla="*/ 5482903 h 6858000"/>
              <a:gd name="connsiteX11297" fmla="*/ 1813562 w 12192000"/>
              <a:gd name="connsiteY11297" fmla="*/ 5482903 h 6858000"/>
              <a:gd name="connsiteX11298" fmla="*/ 1792587 w 12192000"/>
              <a:gd name="connsiteY11298" fmla="*/ 5506990 h 6858000"/>
              <a:gd name="connsiteX11299" fmla="*/ 1814599 w 12192000"/>
              <a:gd name="connsiteY11299" fmla="*/ 5531194 h 6858000"/>
              <a:gd name="connsiteX11300" fmla="*/ 1814599 w 12192000"/>
              <a:gd name="connsiteY11300" fmla="*/ 5531309 h 6858000"/>
              <a:gd name="connsiteX11301" fmla="*/ 1840415 w 12192000"/>
              <a:gd name="connsiteY11301" fmla="*/ 5506068 h 6858000"/>
              <a:gd name="connsiteX11302" fmla="*/ 1813562 w 12192000"/>
              <a:gd name="connsiteY11302" fmla="*/ 5482903 h 6858000"/>
              <a:gd name="connsiteX11303" fmla="*/ 1749828 w 12192000"/>
              <a:gd name="connsiteY11303" fmla="*/ 5482903 h 6858000"/>
              <a:gd name="connsiteX11304" fmla="*/ 1723780 w 12192000"/>
              <a:gd name="connsiteY11304" fmla="*/ 5506414 h 6858000"/>
              <a:gd name="connsiteX11305" fmla="*/ 1746831 w 12192000"/>
              <a:gd name="connsiteY11305" fmla="*/ 5531309 h 6858000"/>
              <a:gd name="connsiteX11306" fmla="*/ 1770805 w 12192000"/>
              <a:gd name="connsiteY11306" fmla="*/ 5505376 h 6858000"/>
              <a:gd name="connsiteX11307" fmla="*/ 1749828 w 12192000"/>
              <a:gd name="connsiteY11307" fmla="*/ 5482903 h 6858000"/>
              <a:gd name="connsiteX11308" fmla="*/ 10050846 w 12192000"/>
              <a:gd name="connsiteY11308" fmla="*/ 5482788 h 6858000"/>
              <a:gd name="connsiteX11309" fmla="*/ 10050846 w 12192000"/>
              <a:gd name="connsiteY11309" fmla="*/ 5482903 h 6858000"/>
              <a:gd name="connsiteX11310" fmla="*/ 10029525 w 12192000"/>
              <a:gd name="connsiteY11310" fmla="*/ 5506529 h 6858000"/>
              <a:gd name="connsiteX11311" fmla="*/ 10051078 w 12192000"/>
              <a:gd name="connsiteY11311" fmla="*/ 5531424 h 6858000"/>
              <a:gd name="connsiteX11312" fmla="*/ 10077239 w 12192000"/>
              <a:gd name="connsiteY11312" fmla="*/ 5506529 h 6858000"/>
              <a:gd name="connsiteX11313" fmla="*/ 10050846 w 12192000"/>
              <a:gd name="connsiteY11313" fmla="*/ 5482788 h 6858000"/>
              <a:gd name="connsiteX11314" fmla="*/ 9723876 w 12192000"/>
              <a:gd name="connsiteY11314" fmla="*/ 5482788 h 6858000"/>
              <a:gd name="connsiteX11315" fmla="*/ 9695408 w 12192000"/>
              <a:gd name="connsiteY11315" fmla="*/ 5510332 h 6858000"/>
              <a:gd name="connsiteX11316" fmla="*/ 9695638 w 12192000"/>
              <a:gd name="connsiteY11316" fmla="*/ 5541335 h 6858000"/>
              <a:gd name="connsiteX11317" fmla="*/ 9695408 w 12192000"/>
              <a:gd name="connsiteY11317" fmla="*/ 5582711 h 6858000"/>
              <a:gd name="connsiteX11318" fmla="*/ 9717536 w 12192000"/>
              <a:gd name="connsiteY11318" fmla="*/ 5597694 h 6858000"/>
              <a:gd name="connsiteX11319" fmla="*/ 9742892 w 12192000"/>
              <a:gd name="connsiteY11319" fmla="*/ 5582596 h 6858000"/>
              <a:gd name="connsiteX11320" fmla="*/ 9743006 w 12192000"/>
              <a:gd name="connsiteY11320" fmla="*/ 5582711 h 6858000"/>
              <a:gd name="connsiteX11321" fmla="*/ 9742892 w 12192000"/>
              <a:gd name="connsiteY11321" fmla="*/ 5499845 h 6858000"/>
              <a:gd name="connsiteX11322" fmla="*/ 9723876 w 12192000"/>
              <a:gd name="connsiteY11322" fmla="*/ 5482788 h 6858000"/>
              <a:gd name="connsiteX11323" fmla="*/ 1678371 w 12192000"/>
              <a:gd name="connsiteY11323" fmla="*/ 5482788 h 6858000"/>
              <a:gd name="connsiteX11324" fmla="*/ 1678371 w 12192000"/>
              <a:gd name="connsiteY11324" fmla="*/ 5482903 h 6858000"/>
              <a:gd name="connsiteX11325" fmla="*/ 1657050 w 12192000"/>
              <a:gd name="connsiteY11325" fmla="*/ 5506529 h 6858000"/>
              <a:gd name="connsiteX11326" fmla="*/ 1678603 w 12192000"/>
              <a:gd name="connsiteY11326" fmla="*/ 5531424 h 6858000"/>
              <a:gd name="connsiteX11327" fmla="*/ 1704764 w 12192000"/>
              <a:gd name="connsiteY11327" fmla="*/ 5506529 h 6858000"/>
              <a:gd name="connsiteX11328" fmla="*/ 1678371 w 12192000"/>
              <a:gd name="connsiteY11328" fmla="*/ 5482788 h 6858000"/>
              <a:gd name="connsiteX11329" fmla="*/ 1351401 w 12192000"/>
              <a:gd name="connsiteY11329" fmla="*/ 5482788 h 6858000"/>
              <a:gd name="connsiteX11330" fmla="*/ 1322933 w 12192000"/>
              <a:gd name="connsiteY11330" fmla="*/ 5510332 h 6858000"/>
              <a:gd name="connsiteX11331" fmla="*/ 1323163 w 12192000"/>
              <a:gd name="connsiteY11331" fmla="*/ 5541335 h 6858000"/>
              <a:gd name="connsiteX11332" fmla="*/ 1322933 w 12192000"/>
              <a:gd name="connsiteY11332" fmla="*/ 5582711 h 6858000"/>
              <a:gd name="connsiteX11333" fmla="*/ 1345061 w 12192000"/>
              <a:gd name="connsiteY11333" fmla="*/ 5597694 h 6858000"/>
              <a:gd name="connsiteX11334" fmla="*/ 1370417 w 12192000"/>
              <a:gd name="connsiteY11334" fmla="*/ 5582596 h 6858000"/>
              <a:gd name="connsiteX11335" fmla="*/ 1370531 w 12192000"/>
              <a:gd name="connsiteY11335" fmla="*/ 5582711 h 6858000"/>
              <a:gd name="connsiteX11336" fmla="*/ 1370417 w 12192000"/>
              <a:gd name="connsiteY11336" fmla="*/ 5499845 h 6858000"/>
              <a:gd name="connsiteX11337" fmla="*/ 1351401 w 12192000"/>
              <a:gd name="connsiteY11337" fmla="*/ 5482788 h 6858000"/>
              <a:gd name="connsiteX11338" fmla="*/ 8748262 w 12192000"/>
              <a:gd name="connsiteY11338" fmla="*/ 5482672 h 6858000"/>
              <a:gd name="connsiteX11339" fmla="*/ 8689598 w 12192000"/>
              <a:gd name="connsiteY11339" fmla="*/ 5540068 h 6858000"/>
              <a:gd name="connsiteX11340" fmla="*/ 8689368 w 12192000"/>
              <a:gd name="connsiteY11340" fmla="*/ 5573837 h 6858000"/>
              <a:gd name="connsiteX11341" fmla="*/ 8711727 w 12192000"/>
              <a:gd name="connsiteY11341" fmla="*/ 5597809 h 6858000"/>
              <a:gd name="connsiteX11342" fmla="*/ 8786987 w 12192000"/>
              <a:gd name="connsiteY11342" fmla="*/ 5597809 h 6858000"/>
              <a:gd name="connsiteX11343" fmla="*/ 8804505 w 12192000"/>
              <a:gd name="connsiteY11343" fmla="*/ 5574183 h 6858000"/>
              <a:gd name="connsiteX11344" fmla="*/ 8786640 w 12192000"/>
              <a:gd name="connsiteY11344" fmla="*/ 5550210 h 6858000"/>
              <a:gd name="connsiteX11345" fmla="*/ 8719104 w 12192000"/>
              <a:gd name="connsiteY11345" fmla="*/ 5550325 h 6858000"/>
              <a:gd name="connsiteX11346" fmla="*/ 8719218 w 12192000"/>
              <a:gd name="connsiteY11346" fmla="*/ 5550440 h 6858000"/>
              <a:gd name="connsiteX11347" fmla="*/ 8705734 w 12192000"/>
              <a:gd name="connsiteY11347" fmla="*/ 5539376 h 6858000"/>
              <a:gd name="connsiteX11348" fmla="*/ 8718528 w 12192000"/>
              <a:gd name="connsiteY11348" fmla="*/ 5530156 h 6858000"/>
              <a:gd name="connsiteX11349" fmla="*/ 8775692 w 12192000"/>
              <a:gd name="connsiteY11349" fmla="*/ 5530156 h 6858000"/>
              <a:gd name="connsiteX11350" fmla="*/ 8805544 w 12192000"/>
              <a:gd name="connsiteY11350" fmla="*/ 5506183 h 6858000"/>
              <a:gd name="connsiteX11351" fmla="*/ 8776844 w 12192000"/>
              <a:gd name="connsiteY11351" fmla="*/ 5482672 h 6858000"/>
              <a:gd name="connsiteX11352" fmla="*/ 8748262 w 12192000"/>
              <a:gd name="connsiteY11352" fmla="*/ 5482672 h 6858000"/>
              <a:gd name="connsiteX11353" fmla="*/ 7704191 w 12192000"/>
              <a:gd name="connsiteY11353" fmla="*/ 5482672 h 6858000"/>
              <a:gd name="connsiteX11354" fmla="*/ 7682985 w 12192000"/>
              <a:gd name="connsiteY11354" fmla="*/ 5506644 h 6858000"/>
              <a:gd name="connsiteX11355" fmla="*/ 7707187 w 12192000"/>
              <a:gd name="connsiteY11355" fmla="*/ 5531194 h 6858000"/>
              <a:gd name="connsiteX11356" fmla="*/ 7707187 w 12192000"/>
              <a:gd name="connsiteY11356" fmla="*/ 5531078 h 6858000"/>
              <a:gd name="connsiteX11357" fmla="*/ 7730469 w 12192000"/>
              <a:gd name="connsiteY11357" fmla="*/ 5506183 h 6858000"/>
              <a:gd name="connsiteX11358" fmla="*/ 7704191 w 12192000"/>
              <a:gd name="connsiteY11358" fmla="*/ 5482672 h 6858000"/>
              <a:gd name="connsiteX11359" fmla="*/ 375787 w 12192000"/>
              <a:gd name="connsiteY11359" fmla="*/ 5482672 h 6858000"/>
              <a:gd name="connsiteX11360" fmla="*/ 317123 w 12192000"/>
              <a:gd name="connsiteY11360" fmla="*/ 5540068 h 6858000"/>
              <a:gd name="connsiteX11361" fmla="*/ 316893 w 12192000"/>
              <a:gd name="connsiteY11361" fmla="*/ 5573837 h 6858000"/>
              <a:gd name="connsiteX11362" fmla="*/ 339252 w 12192000"/>
              <a:gd name="connsiteY11362" fmla="*/ 5597809 h 6858000"/>
              <a:gd name="connsiteX11363" fmla="*/ 414512 w 12192000"/>
              <a:gd name="connsiteY11363" fmla="*/ 5597809 h 6858000"/>
              <a:gd name="connsiteX11364" fmla="*/ 432030 w 12192000"/>
              <a:gd name="connsiteY11364" fmla="*/ 5574183 h 6858000"/>
              <a:gd name="connsiteX11365" fmla="*/ 414165 w 12192000"/>
              <a:gd name="connsiteY11365" fmla="*/ 5550210 h 6858000"/>
              <a:gd name="connsiteX11366" fmla="*/ 346629 w 12192000"/>
              <a:gd name="connsiteY11366" fmla="*/ 5550325 h 6858000"/>
              <a:gd name="connsiteX11367" fmla="*/ 346743 w 12192000"/>
              <a:gd name="connsiteY11367" fmla="*/ 5550440 h 6858000"/>
              <a:gd name="connsiteX11368" fmla="*/ 333259 w 12192000"/>
              <a:gd name="connsiteY11368" fmla="*/ 5539376 h 6858000"/>
              <a:gd name="connsiteX11369" fmla="*/ 346053 w 12192000"/>
              <a:gd name="connsiteY11369" fmla="*/ 5530156 h 6858000"/>
              <a:gd name="connsiteX11370" fmla="*/ 403217 w 12192000"/>
              <a:gd name="connsiteY11370" fmla="*/ 5530156 h 6858000"/>
              <a:gd name="connsiteX11371" fmla="*/ 433069 w 12192000"/>
              <a:gd name="connsiteY11371" fmla="*/ 5506183 h 6858000"/>
              <a:gd name="connsiteX11372" fmla="*/ 404369 w 12192000"/>
              <a:gd name="connsiteY11372" fmla="*/ 5482672 h 6858000"/>
              <a:gd name="connsiteX11373" fmla="*/ 375787 w 12192000"/>
              <a:gd name="connsiteY11373" fmla="*/ 5482672 h 6858000"/>
              <a:gd name="connsiteX11374" fmla="*/ 10320422 w 12192000"/>
              <a:gd name="connsiteY11374" fmla="*/ 5482557 h 6858000"/>
              <a:gd name="connsiteX11375" fmla="*/ 10293568 w 12192000"/>
              <a:gd name="connsiteY11375" fmla="*/ 5505376 h 6858000"/>
              <a:gd name="connsiteX11376" fmla="*/ 10320767 w 12192000"/>
              <a:gd name="connsiteY11376" fmla="*/ 5529350 h 6858000"/>
              <a:gd name="connsiteX11377" fmla="*/ 10347276 w 12192000"/>
              <a:gd name="connsiteY11377" fmla="*/ 5505261 h 6858000"/>
              <a:gd name="connsiteX11378" fmla="*/ 10320422 w 12192000"/>
              <a:gd name="connsiteY11378" fmla="*/ 5482557 h 6858000"/>
              <a:gd name="connsiteX11379" fmla="*/ 5033214 w 12192000"/>
              <a:gd name="connsiteY11379" fmla="*/ 5482557 h 6858000"/>
              <a:gd name="connsiteX11380" fmla="*/ 5001405 w 12192000"/>
              <a:gd name="connsiteY11380" fmla="*/ 5511947 h 6858000"/>
              <a:gd name="connsiteX11381" fmla="*/ 5001633 w 12192000"/>
              <a:gd name="connsiteY11381" fmla="*/ 5540414 h 6858000"/>
              <a:gd name="connsiteX11382" fmla="*/ 5001405 w 12192000"/>
              <a:gd name="connsiteY11382" fmla="*/ 5581905 h 6858000"/>
              <a:gd name="connsiteX11383" fmla="*/ 5023072 w 12192000"/>
              <a:gd name="connsiteY11383" fmla="*/ 5597463 h 6858000"/>
              <a:gd name="connsiteX11384" fmla="*/ 5049234 w 12192000"/>
              <a:gd name="connsiteY11384" fmla="*/ 5583057 h 6858000"/>
              <a:gd name="connsiteX11385" fmla="*/ 5048888 w 12192000"/>
              <a:gd name="connsiteY11385" fmla="*/ 5497424 h 6858000"/>
              <a:gd name="connsiteX11386" fmla="*/ 5033214 w 12192000"/>
              <a:gd name="connsiteY11386" fmla="*/ 5482557 h 6858000"/>
              <a:gd name="connsiteX11387" fmla="*/ 1947947 w 12192000"/>
              <a:gd name="connsiteY11387" fmla="*/ 5482557 h 6858000"/>
              <a:gd name="connsiteX11388" fmla="*/ 1921093 w 12192000"/>
              <a:gd name="connsiteY11388" fmla="*/ 5505376 h 6858000"/>
              <a:gd name="connsiteX11389" fmla="*/ 1948292 w 12192000"/>
              <a:gd name="connsiteY11389" fmla="*/ 5529350 h 6858000"/>
              <a:gd name="connsiteX11390" fmla="*/ 1974801 w 12192000"/>
              <a:gd name="connsiteY11390" fmla="*/ 5505261 h 6858000"/>
              <a:gd name="connsiteX11391" fmla="*/ 1947947 w 12192000"/>
              <a:gd name="connsiteY11391" fmla="*/ 5482557 h 6858000"/>
              <a:gd name="connsiteX11392" fmla="*/ 8912728 w 12192000"/>
              <a:gd name="connsiteY11392" fmla="*/ 5482442 h 6858000"/>
              <a:gd name="connsiteX11393" fmla="*/ 8886335 w 12192000"/>
              <a:gd name="connsiteY11393" fmla="*/ 5504685 h 6858000"/>
              <a:gd name="connsiteX11394" fmla="*/ 8911922 w 12192000"/>
              <a:gd name="connsiteY11394" fmla="*/ 5529695 h 6858000"/>
              <a:gd name="connsiteX11395" fmla="*/ 8935778 w 12192000"/>
              <a:gd name="connsiteY11395" fmla="*/ 5506759 h 6858000"/>
              <a:gd name="connsiteX11396" fmla="*/ 8912728 w 12192000"/>
              <a:gd name="connsiteY11396" fmla="*/ 5482442 h 6858000"/>
              <a:gd name="connsiteX11397" fmla="*/ 8847034 w 12192000"/>
              <a:gd name="connsiteY11397" fmla="*/ 5482442 h 6858000"/>
              <a:gd name="connsiteX11398" fmla="*/ 8818796 w 12192000"/>
              <a:gd name="connsiteY11398" fmla="*/ 5504455 h 6858000"/>
              <a:gd name="connsiteX11399" fmla="*/ 8823926 w 12192000"/>
              <a:gd name="connsiteY11399" fmla="*/ 5524394 h 6858000"/>
              <a:gd name="connsiteX11400" fmla="*/ 8843186 w 12192000"/>
              <a:gd name="connsiteY11400" fmla="*/ 5529798 h 6858000"/>
              <a:gd name="connsiteX11401" fmla="*/ 8843115 w 12192000"/>
              <a:gd name="connsiteY11401" fmla="*/ 5529810 h 6858000"/>
              <a:gd name="connsiteX11402" fmla="*/ 8843230 w 12192000"/>
              <a:gd name="connsiteY11402" fmla="*/ 5529810 h 6858000"/>
              <a:gd name="connsiteX11403" fmla="*/ 8843186 w 12192000"/>
              <a:gd name="connsiteY11403" fmla="*/ 5529798 h 6858000"/>
              <a:gd name="connsiteX11404" fmla="*/ 8864970 w 12192000"/>
              <a:gd name="connsiteY11404" fmla="*/ 5526108 h 6858000"/>
              <a:gd name="connsiteX11405" fmla="*/ 8872734 w 12192000"/>
              <a:gd name="connsiteY11405" fmla="*/ 5504339 h 6858000"/>
              <a:gd name="connsiteX11406" fmla="*/ 8847034 w 12192000"/>
              <a:gd name="connsiteY11406" fmla="*/ 5482442 h 6858000"/>
              <a:gd name="connsiteX11407" fmla="*/ 7498119 w 12192000"/>
              <a:gd name="connsiteY11407" fmla="*/ 5482442 h 6858000"/>
              <a:gd name="connsiteX11408" fmla="*/ 7479794 w 12192000"/>
              <a:gd name="connsiteY11408" fmla="*/ 5500075 h 6858000"/>
              <a:gd name="connsiteX11409" fmla="*/ 7480024 w 12192000"/>
              <a:gd name="connsiteY11409" fmla="*/ 5578101 h 6858000"/>
              <a:gd name="connsiteX11410" fmla="*/ 7499041 w 12192000"/>
              <a:gd name="connsiteY11410" fmla="*/ 5597694 h 6858000"/>
              <a:gd name="connsiteX11411" fmla="*/ 7574531 w 12192000"/>
              <a:gd name="connsiteY11411" fmla="*/ 5597694 h 6858000"/>
              <a:gd name="connsiteX11412" fmla="*/ 7596084 w 12192000"/>
              <a:gd name="connsiteY11412" fmla="*/ 5577755 h 6858000"/>
              <a:gd name="connsiteX11413" fmla="*/ 7573148 w 12192000"/>
              <a:gd name="connsiteY11413" fmla="*/ 5550094 h 6858000"/>
              <a:gd name="connsiteX11414" fmla="*/ 7523705 w 12192000"/>
              <a:gd name="connsiteY11414" fmla="*/ 5550094 h 6858000"/>
              <a:gd name="connsiteX11415" fmla="*/ 7502153 w 12192000"/>
              <a:gd name="connsiteY11415" fmla="*/ 5539261 h 6858000"/>
              <a:gd name="connsiteX11416" fmla="*/ 7522553 w 12192000"/>
              <a:gd name="connsiteY11416" fmla="*/ 5529810 h 6858000"/>
              <a:gd name="connsiteX11417" fmla="*/ 7569345 w 12192000"/>
              <a:gd name="connsiteY11417" fmla="*/ 5529810 h 6858000"/>
              <a:gd name="connsiteX11418" fmla="*/ 7569460 w 12192000"/>
              <a:gd name="connsiteY11418" fmla="*/ 5529810 h 6858000"/>
              <a:gd name="connsiteX11419" fmla="*/ 7599426 w 12192000"/>
              <a:gd name="connsiteY11419" fmla="*/ 5506529 h 6858000"/>
              <a:gd name="connsiteX11420" fmla="*/ 7570959 w 12192000"/>
              <a:gd name="connsiteY11420" fmla="*/ 5482442 h 6858000"/>
              <a:gd name="connsiteX11421" fmla="*/ 7539726 w 12192000"/>
              <a:gd name="connsiteY11421" fmla="*/ 5482557 h 6858000"/>
              <a:gd name="connsiteX11422" fmla="*/ 7498119 w 12192000"/>
              <a:gd name="connsiteY11422" fmla="*/ 5482442 h 6858000"/>
              <a:gd name="connsiteX11423" fmla="*/ 540253 w 12192000"/>
              <a:gd name="connsiteY11423" fmla="*/ 5482442 h 6858000"/>
              <a:gd name="connsiteX11424" fmla="*/ 513860 w 12192000"/>
              <a:gd name="connsiteY11424" fmla="*/ 5504685 h 6858000"/>
              <a:gd name="connsiteX11425" fmla="*/ 539447 w 12192000"/>
              <a:gd name="connsiteY11425" fmla="*/ 5529695 h 6858000"/>
              <a:gd name="connsiteX11426" fmla="*/ 563303 w 12192000"/>
              <a:gd name="connsiteY11426" fmla="*/ 5506759 h 6858000"/>
              <a:gd name="connsiteX11427" fmla="*/ 540253 w 12192000"/>
              <a:gd name="connsiteY11427" fmla="*/ 5482442 h 6858000"/>
              <a:gd name="connsiteX11428" fmla="*/ 474559 w 12192000"/>
              <a:gd name="connsiteY11428" fmla="*/ 5482442 h 6858000"/>
              <a:gd name="connsiteX11429" fmla="*/ 446321 w 12192000"/>
              <a:gd name="connsiteY11429" fmla="*/ 5504455 h 6858000"/>
              <a:gd name="connsiteX11430" fmla="*/ 451451 w 12192000"/>
              <a:gd name="connsiteY11430" fmla="*/ 5524394 h 6858000"/>
              <a:gd name="connsiteX11431" fmla="*/ 470711 w 12192000"/>
              <a:gd name="connsiteY11431" fmla="*/ 5529798 h 6858000"/>
              <a:gd name="connsiteX11432" fmla="*/ 470640 w 12192000"/>
              <a:gd name="connsiteY11432" fmla="*/ 5529810 h 6858000"/>
              <a:gd name="connsiteX11433" fmla="*/ 470755 w 12192000"/>
              <a:gd name="connsiteY11433" fmla="*/ 5529810 h 6858000"/>
              <a:gd name="connsiteX11434" fmla="*/ 470711 w 12192000"/>
              <a:gd name="connsiteY11434" fmla="*/ 5529798 h 6858000"/>
              <a:gd name="connsiteX11435" fmla="*/ 492495 w 12192000"/>
              <a:gd name="connsiteY11435" fmla="*/ 5526108 h 6858000"/>
              <a:gd name="connsiteX11436" fmla="*/ 500259 w 12192000"/>
              <a:gd name="connsiteY11436" fmla="*/ 5504339 h 6858000"/>
              <a:gd name="connsiteX11437" fmla="*/ 474559 w 12192000"/>
              <a:gd name="connsiteY11437" fmla="*/ 5482442 h 6858000"/>
              <a:gd name="connsiteX11438" fmla="*/ 6177081 w 12192000"/>
              <a:gd name="connsiteY11438" fmla="*/ 5482342 h 6858000"/>
              <a:gd name="connsiteX11439" fmla="*/ 6158655 w 12192000"/>
              <a:gd name="connsiteY11439" fmla="*/ 5483018 h 6858000"/>
              <a:gd name="connsiteX11440" fmla="*/ 6138829 w 12192000"/>
              <a:gd name="connsiteY11440" fmla="*/ 5498001 h 6858000"/>
              <a:gd name="connsiteX11441" fmla="*/ 6139292 w 12192000"/>
              <a:gd name="connsiteY11441" fmla="*/ 5583979 h 6858000"/>
              <a:gd name="connsiteX11442" fmla="*/ 6144478 w 12192000"/>
              <a:gd name="connsiteY11442" fmla="*/ 5597118 h 6858000"/>
              <a:gd name="connsiteX11443" fmla="*/ 6189543 w 12192000"/>
              <a:gd name="connsiteY11443" fmla="*/ 5570495 h 6858000"/>
              <a:gd name="connsiteX11444" fmla="*/ 6189543 w 12192000"/>
              <a:gd name="connsiteY11444" fmla="*/ 5554821 h 6858000"/>
              <a:gd name="connsiteX11445" fmla="*/ 6187466 w 12192000"/>
              <a:gd name="connsiteY11445" fmla="*/ 5554821 h 6858000"/>
              <a:gd name="connsiteX11446" fmla="*/ 6187466 w 12192000"/>
              <a:gd name="connsiteY11446" fmla="*/ 5497655 h 6858000"/>
              <a:gd name="connsiteX11447" fmla="*/ 6177081 w 12192000"/>
              <a:gd name="connsiteY11447" fmla="*/ 5482342 h 6858000"/>
              <a:gd name="connsiteX11448" fmla="*/ 8976808 w 12192000"/>
              <a:gd name="connsiteY11448" fmla="*/ 5482326 h 6858000"/>
              <a:gd name="connsiteX11449" fmla="*/ 8955486 w 12192000"/>
              <a:gd name="connsiteY11449" fmla="*/ 5506068 h 6858000"/>
              <a:gd name="connsiteX11450" fmla="*/ 8977039 w 12192000"/>
              <a:gd name="connsiteY11450" fmla="*/ 5530848 h 6858000"/>
              <a:gd name="connsiteX11451" fmla="*/ 9002970 w 12192000"/>
              <a:gd name="connsiteY11451" fmla="*/ 5506183 h 6858000"/>
              <a:gd name="connsiteX11452" fmla="*/ 8976808 w 12192000"/>
              <a:gd name="connsiteY11452" fmla="*/ 5482326 h 6858000"/>
              <a:gd name="connsiteX11453" fmla="*/ 7381714 w 12192000"/>
              <a:gd name="connsiteY11453" fmla="*/ 5482326 h 6858000"/>
              <a:gd name="connsiteX11454" fmla="*/ 7349790 w 12192000"/>
              <a:gd name="connsiteY11454" fmla="*/ 5511140 h 6858000"/>
              <a:gd name="connsiteX11455" fmla="*/ 7349790 w 12192000"/>
              <a:gd name="connsiteY11455" fmla="*/ 5539607 h 6858000"/>
              <a:gd name="connsiteX11456" fmla="*/ 7349905 w 12192000"/>
              <a:gd name="connsiteY11456" fmla="*/ 5539607 h 6858000"/>
              <a:gd name="connsiteX11457" fmla="*/ 7349675 w 12192000"/>
              <a:gd name="connsiteY11457" fmla="*/ 5581098 h 6858000"/>
              <a:gd name="connsiteX11458" fmla="*/ 7370765 w 12192000"/>
              <a:gd name="connsiteY11458" fmla="*/ 5597233 h 6858000"/>
              <a:gd name="connsiteX11459" fmla="*/ 7397388 w 12192000"/>
              <a:gd name="connsiteY11459" fmla="*/ 5580291 h 6858000"/>
              <a:gd name="connsiteX11460" fmla="*/ 7397157 w 12192000"/>
              <a:gd name="connsiteY11460" fmla="*/ 5497424 h 6858000"/>
              <a:gd name="connsiteX11461" fmla="*/ 7381714 w 12192000"/>
              <a:gd name="connsiteY11461" fmla="*/ 5482326 h 6858000"/>
              <a:gd name="connsiteX11462" fmla="*/ 4894335 w 12192000"/>
              <a:gd name="connsiteY11462" fmla="*/ 5482326 h 6858000"/>
              <a:gd name="connsiteX11463" fmla="*/ 4894335 w 12192000"/>
              <a:gd name="connsiteY11463" fmla="*/ 5482442 h 6858000"/>
              <a:gd name="connsiteX11464" fmla="*/ 4865982 w 12192000"/>
              <a:gd name="connsiteY11464" fmla="*/ 5510218 h 6858000"/>
              <a:gd name="connsiteX11465" fmla="*/ 4866328 w 12192000"/>
              <a:gd name="connsiteY11465" fmla="*/ 5541220 h 6858000"/>
              <a:gd name="connsiteX11466" fmla="*/ 4866098 w 12192000"/>
              <a:gd name="connsiteY11466" fmla="*/ 5582596 h 6858000"/>
              <a:gd name="connsiteX11467" fmla="*/ 4888340 w 12192000"/>
              <a:gd name="connsiteY11467" fmla="*/ 5597578 h 6858000"/>
              <a:gd name="connsiteX11468" fmla="*/ 4913467 w 12192000"/>
              <a:gd name="connsiteY11468" fmla="*/ 5582135 h 6858000"/>
              <a:gd name="connsiteX11469" fmla="*/ 4913581 w 12192000"/>
              <a:gd name="connsiteY11469" fmla="*/ 5501804 h 6858000"/>
              <a:gd name="connsiteX11470" fmla="*/ 4894335 w 12192000"/>
              <a:gd name="connsiteY11470" fmla="*/ 5482326 h 6858000"/>
              <a:gd name="connsiteX11471" fmla="*/ 604333 w 12192000"/>
              <a:gd name="connsiteY11471" fmla="*/ 5482326 h 6858000"/>
              <a:gd name="connsiteX11472" fmla="*/ 583011 w 12192000"/>
              <a:gd name="connsiteY11472" fmla="*/ 5506068 h 6858000"/>
              <a:gd name="connsiteX11473" fmla="*/ 604564 w 12192000"/>
              <a:gd name="connsiteY11473" fmla="*/ 5530848 h 6858000"/>
              <a:gd name="connsiteX11474" fmla="*/ 630495 w 12192000"/>
              <a:gd name="connsiteY11474" fmla="*/ 5506183 h 6858000"/>
              <a:gd name="connsiteX11475" fmla="*/ 604333 w 12192000"/>
              <a:gd name="connsiteY11475" fmla="*/ 5482326 h 6858000"/>
              <a:gd name="connsiteX11476" fmla="*/ 6100680 w 12192000"/>
              <a:gd name="connsiteY11476" fmla="*/ 5482211 h 6858000"/>
              <a:gd name="connsiteX11477" fmla="*/ 6070832 w 12192000"/>
              <a:gd name="connsiteY11477" fmla="*/ 5512408 h 6858000"/>
              <a:gd name="connsiteX11478" fmla="*/ 6071062 w 12192000"/>
              <a:gd name="connsiteY11478" fmla="*/ 5538339 h 6858000"/>
              <a:gd name="connsiteX11479" fmla="*/ 6071293 w 12192000"/>
              <a:gd name="connsiteY11479" fmla="*/ 5538339 h 6858000"/>
              <a:gd name="connsiteX11480" fmla="*/ 6071293 w 12192000"/>
              <a:gd name="connsiteY11480" fmla="*/ 5582596 h 6858000"/>
              <a:gd name="connsiteX11481" fmla="*/ 6099416 w 12192000"/>
              <a:gd name="connsiteY11481" fmla="*/ 5597348 h 6858000"/>
              <a:gd name="connsiteX11482" fmla="*/ 6124078 w 12192000"/>
              <a:gd name="connsiteY11482" fmla="*/ 5581328 h 6858000"/>
              <a:gd name="connsiteX11483" fmla="*/ 6124078 w 12192000"/>
              <a:gd name="connsiteY11483" fmla="*/ 5505953 h 6858000"/>
              <a:gd name="connsiteX11484" fmla="*/ 6100680 w 12192000"/>
              <a:gd name="connsiteY11484" fmla="*/ 5482211 h 6858000"/>
              <a:gd name="connsiteX11485" fmla="*/ 11458310 w 12192000"/>
              <a:gd name="connsiteY11485" fmla="*/ 5482096 h 6858000"/>
              <a:gd name="connsiteX11486" fmla="*/ 11435950 w 12192000"/>
              <a:gd name="connsiteY11486" fmla="*/ 5504570 h 6858000"/>
              <a:gd name="connsiteX11487" fmla="*/ 11460961 w 12192000"/>
              <a:gd name="connsiteY11487" fmla="*/ 5529580 h 6858000"/>
              <a:gd name="connsiteX11488" fmla="*/ 11460846 w 12192000"/>
              <a:gd name="connsiteY11488" fmla="*/ 5529465 h 6858000"/>
              <a:gd name="connsiteX11489" fmla="*/ 11484472 w 12192000"/>
              <a:gd name="connsiteY11489" fmla="*/ 5504800 h 6858000"/>
              <a:gd name="connsiteX11490" fmla="*/ 11458310 w 12192000"/>
              <a:gd name="connsiteY11490" fmla="*/ 5482096 h 6858000"/>
              <a:gd name="connsiteX11491" fmla="*/ 5358457 w 12192000"/>
              <a:gd name="connsiteY11491" fmla="*/ 5482096 h 6858000"/>
              <a:gd name="connsiteX11492" fmla="*/ 5336558 w 12192000"/>
              <a:gd name="connsiteY11492" fmla="*/ 5505839 h 6858000"/>
              <a:gd name="connsiteX11493" fmla="*/ 5356843 w 12192000"/>
              <a:gd name="connsiteY11493" fmla="*/ 5530502 h 6858000"/>
              <a:gd name="connsiteX11494" fmla="*/ 5356843 w 12192000"/>
              <a:gd name="connsiteY11494" fmla="*/ 5530617 h 6858000"/>
              <a:gd name="connsiteX11495" fmla="*/ 5383698 w 12192000"/>
              <a:gd name="connsiteY11495" fmla="*/ 5506875 h 6858000"/>
              <a:gd name="connsiteX11496" fmla="*/ 5358457 w 12192000"/>
              <a:gd name="connsiteY11496" fmla="*/ 5482096 h 6858000"/>
              <a:gd name="connsiteX11497" fmla="*/ 5291263 w 12192000"/>
              <a:gd name="connsiteY11497" fmla="*/ 5482096 h 6858000"/>
              <a:gd name="connsiteX11498" fmla="*/ 5267174 w 12192000"/>
              <a:gd name="connsiteY11498" fmla="*/ 5506644 h 6858000"/>
              <a:gd name="connsiteX11499" fmla="*/ 5292416 w 12192000"/>
              <a:gd name="connsiteY11499" fmla="*/ 5529465 h 6858000"/>
              <a:gd name="connsiteX11500" fmla="*/ 5292416 w 12192000"/>
              <a:gd name="connsiteY11500" fmla="*/ 5529580 h 6858000"/>
              <a:gd name="connsiteX11501" fmla="*/ 5315698 w 12192000"/>
              <a:gd name="connsiteY11501" fmla="*/ 5502956 h 6858000"/>
              <a:gd name="connsiteX11502" fmla="*/ 5291263 w 12192000"/>
              <a:gd name="connsiteY11502" fmla="*/ 5482096 h 6858000"/>
              <a:gd name="connsiteX11503" fmla="*/ 3085835 w 12192000"/>
              <a:gd name="connsiteY11503" fmla="*/ 5482096 h 6858000"/>
              <a:gd name="connsiteX11504" fmla="*/ 3063475 w 12192000"/>
              <a:gd name="connsiteY11504" fmla="*/ 5504570 h 6858000"/>
              <a:gd name="connsiteX11505" fmla="*/ 3088486 w 12192000"/>
              <a:gd name="connsiteY11505" fmla="*/ 5529580 h 6858000"/>
              <a:gd name="connsiteX11506" fmla="*/ 3088371 w 12192000"/>
              <a:gd name="connsiteY11506" fmla="*/ 5529465 h 6858000"/>
              <a:gd name="connsiteX11507" fmla="*/ 3111997 w 12192000"/>
              <a:gd name="connsiteY11507" fmla="*/ 5504800 h 6858000"/>
              <a:gd name="connsiteX11508" fmla="*/ 3085835 w 12192000"/>
              <a:gd name="connsiteY11508" fmla="*/ 5482096 h 6858000"/>
              <a:gd name="connsiteX11509" fmla="*/ 7837307 w 12192000"/>
              <a:gd name="connsiteY11509" fmla="*/ 5481981 h 6858000"/>
              <a:gd name="connsiteX11510" fmla="*/ 7815293 w 12192000"/>
              <a:gd name="connsiteY11510" fmla="*/ 5503302 h 6858000"/>
              <a:gd name="connsiteX11511" fmla="*/ 7839150 w 12192000"/>
              <a:gd name="connsiteY11511" fmla="*/ 5529234 h 6858000"/>
              <a:gd name="connsiteX11512" fmla="*/ 7864737 w 12192000"/>
              <a:gd name="connsiteY11512" fmla="*/ 5504109 h 6858000"/>
              <a:gd name="connsiteX11513" fmla="*/ 7837307 w 12192000"/>
              <a:gd name="connsiteY11513" fmla="*/ 5481981 h 6858000"/>
              <a:gd name="connsiteX11514" fmla="*/ 7314060 w 12192000"/>
              <a:gd name="connsiteY11514" fmla="*/ 5481981 h 6858000"/>
              <a:gd name="connsiteX11515" fmla="*/ 7281328 w 12192000"/>
              <a:gd name="connsiteY11515" fmla="*/ 5511830 h 6858000"/>
              <a:gd name="connsiteX11516" fmla="*/ 7282020 w 12192000"/>
              <a:gd name="connsiteY11516" fmla="*/ 5579023 h 6858000"/>
              <a:gd name="connsiteX11517" fmla="*/ 7291471 w 12192000"/>
              <a:gd name="connsiteY11517" fmla="*/ 5597233 h 6858000"/>
              <a:gd name="connsiteX11518" fmla="*/ 7329044 w 12192000"/>
              <a:gd name="connsiteY11518" fmla="*/ 5569112 h 6858000"/>
              <a:gd name="connsiteX11519" fmla="*/ 7329044 w 12192000"/>
              <a:gd name="connsiteY11519" fmla="*/ 5540644 h 6858000"/>
              <a:gd name="connsiteX11520" fmla="*/ 7329159 w 12192000"/>
              <a:gd name="connsiteY11520" fmla="*/ 5540759 h 6858000"/>
              <a:gd name="connsiteX11521" fmla="*/ 7329274 w 12192000"/>
              <a:gd name="connsiteY11521" fmla="*/ 5496733 h 6858000"/>
              <a:gd name="connsiteX11522" fmla="*/ 7314060 w 12192000"/>
              <a:gd name="connsiteY11522" fmla="*/ 5481981 h 6858000"/>
              <a:gd name="connsiteX11523" fmla="*/ 6362883 w 12192000"/>
              <a:gd name="connsiteY11523" fmla="*/ 5481981 h 6858000"/>
              <a:gd name="connsiteX11524" fmla="*/ 6331765 w 12192000"/>
              <a:gd name="connsiteY11524" fmla="*/ 5482326 h 6858000"/>
              <a:gd name="connsiteX11525" fmla="*/ 6295345 w 12192000"/>
              <a:gd name="connsiteY11525" fmla="*/ 5482096 h 6858000"/>
              <a:gd name="connsiteX11526" fmla="*/ 6295229 w 12192000"/>
              <a:gd name="connsiteY11526" fmla="*/ 5482096 h 6858000"/>
              <a:gd name="connsiteX11527" fmla="*/ 6274253 w 12192000"/>
              <a:gd name="connsiteY11527" fmla="*/ 5501573 h 6858000"/>
              <a:gd name="connsiteX11528" fmla="*/ 6274482 w 12192000"/>
              <a:gd name="connsiteY11528" fmla="*/ 5582135 h 6858000"/>
              <a:gd name="connsiteX11529" fmla="*/ 6289349 w 12192000"/>
              <a:gd name="connsiteY11529" fmla="*/ 5597233 h 6858000"/>
              <a:gd name="connsiteX11530" fmla="*/ 6372563 w 12192000"/>
              <a:gd name="connsiteY11530" fmla="*/ 5597463 h 6858000"/>
              <a:gd name="connsiteX11531" fmla="*/ 6389391 w 12192000"/>
              <a:gd name="connsiteY11531" fmla="*/ 5576718 h 6858000"/>
              <a:gd name="connsiteX11532" fmla="*/ 6372795 w 12192000"/>
              <a:gd name="connsiteY11532" fmla="*/ 5549633 h 6858000"/>
              <a:gd name="connsiteX11533" fmla="*/ 6310326 w 12192000"/>
              <a:gd name="connsiteY11533" fmla="*/ 5549749 h 6858000"/>
              <a:gd name="connsiteX11534" fmla="*/ 6291425 w 12192000"/>
              <a:gd name="connsiteY11534" fmla="*/ 5538569 h 6858000"/>
              <a:gd name="connsiteX11535" fmla="*/ 6309635 w 12192000"/>
              <a:gd name="connsiteY11535" fmla="*/ 5529350 h 6858000"/>
              <a:gd name="connsiteX11536" fmla="*/ 6372103 w 12192000"/>
              <a:gd name="connsiteY11536" fmla="*/ 5529350 h 6858000"/>
              <a:gd name="connsiteX11537" fmla="*/ 6389967 w 12192000"/>
              <a:gd name="connsiteY11537" fmla="*/ 5511254 h 6858000"/>
              <a:gd name="connsiteX11538" fmla="*/ 6362883 w 12192000"/>
              <a:gd name="connsiteY11538" fmla="*/ 5481981 h 6858000"/>
              <a:gd name="connsiteX11539" fmla="*/ 5081735 w 12192000"/>
              <a:gd name="connsiteY11539" fmla="*/ 5481866 h 6858000"/>
              <a:gd name="connsiteX11540" fmla="*/ 5064563 w 12192000"/>
              <a:gd name="connsiteY11540" fmla="*/ 5499729 h 6858000"/>
              <a:gd name="connsiteX11541" fmla="*/ 5064563 w 12192000"/>
              <a:gd name="connsiteY11541" fmla="*/ 5580291 h 6858000"/>
              <a:gd name="connsiteX11542" fmla="*/ 5080350 w 12192000"/>
              <a:gd name="connsiteY11542" fmla="*/ 5597002 h 6858000"/>
              <a:gd name="connsiteX11543" fmla="*/ 5163565 w 12192000"/>
              <a:gd name="connsiteY11543" fmla="*/ 5597002 h 6858000"/>
              <a:gd name="connsiteX11544" fmla="*/ 5180737 w 12192000"/>
              <a:gd name="connsiteY11544" fmla="*/ 5576372 h 6858000"/>
              <a:gd name="connsiteX11545" fmla="*/ 5163681 w 12192000"/>
              <a:gd name="connsiteY11545" fmla="*/ 5549633 h 6858000"/>
              <a:gd name="connsiteX11546" fmla="*/ 5101327 w 12192000"/>
              <a:gd name="connsiteY11546" fmla="*/ 5549633 h 6858000"/>
              <a:gd name="connsiteX11547" fmla="*/ 5101327 w 12192000"/>
              <a:gd name="connsiteY11547" fmla="*/ 5549749 h 6858000"/>
              <a:gd name="connsiteX11548" fmla="*/ 5085999 w 12192000"/>
              <a:gd name="connsiteY11548" fmla="*/ 5540529 h 6858000"/>
              <a:gd name="connsiteX11549" fmla="*/ 5101904 w 12192000"/>
              <a:gd name="connsiteY11549" fmla="*/ 5529119 h 6858000"/>
              <a:gd name="connsiteX11550" fmla="*/ 5164257 w 12192000"/>
              <a:gd name="connsiteY11550" fmla="*/ 5529119 h 6858000"/>
              <a:gd name="connsiteX11551" fmla="*/ 5180045 w 12192000"/>
              <a:gd name="connsiteY11551" fmla="*/ 5519899 h 6858000"/>
              <a:gd name="connsiteX11552" fmla="*/ 5151925 w 12192000"/>
              <a:gd name="connsiteY11552" fmla="*/ 5482096 h 6858000"/>
              <a:gd name="connsiteX11553" fmla="*/ 5123340 w 12192000"/>
              <a:gd name="connsiteY11553" fmla="*/ 5482096 h 6858000"/>
              <a:gd name="connsiteX11554" fmla="*/ 5081735 w 12192000"/>
              <a:gd name="connsiteY11554" fmla="*/ 5481866 h 6858000"/>
              <a:gd name="connsiteX11555" fmla="*/ 7424258 w 12192000"/>
              <a:gd name="connsiteY11555" fmla="*/ 5481822 h 6858000"/>
              <a:gd name="connsiteX11556" fmla="*/ 7413638 w 12192000"/>
              <a:gd name="connsiteY11556" fmla="*/ 5498346 h 6858000"/>
              <a:gd name="connsiteX11557" fmla="*/ 7413293 w 12192000"/>
              <a:gd name="connsiteY11557" fmla="*/ 5576027 h 6858000"/>
              <a:gd name="connsiteX11558" fmla="*/ 7435537 w 12192000"/>
              <a:gd name="connsiteY11558" fmla="*/ 5597809 h 6858000"/>
              <a:gd name="connsiteX11559" fmla="*/ 7435652 w 12192000"/>
              <a:gd name="connsiteY11559" fmla="*/ 5597809 h 6858000"/>
              <a:gd name="connsiteX11560" fmla="*/ 7464811 w 12192000"/>
              <a:gd name="connsiteY11560" fmla="*/ 5568305 h 6858000"/>
              <a:gd name="connsiteX11561" fmla="*/ 7464581 w 12192000"/>
              <a:gd name="connsiteY11561" fmla="*/ 5539837 h 6858000"/>
              <a:gd name="connsiteX11562" fmla="*/ 7464811 w 12192000"/>
              <a:gd name="connsiteY11562" fmla="*/ 5498461 h 6858000"/>
              <a:gd name="connsiteX11563" fmla="*/ 7443605 w 12192000"/>
              <a:gd name="connsiteY11563" fmla="*/ 5482672 h 6858000"/>
              <a:gd name="connsiteX11564" fmla="*/ 7424258 w 12192000"/>
              <a:gd name="connsiteY11564" fmla="*/ 5481822 h 6858000"/>
              <a:gd name="connsiteX11565" fmla="*/ 8582414 w 12192000"/>
              <a:gd name="connsiteY11565" fmla="*/ 5481750 h 6858000"/>
              <a:gd name="connsiteX11566" fmla="*/ 8553486 w 12192000"/>
              <a:gd name="connsiteY11566" fmla="*/ 5498922 h 6858000"/>
              <a:gd name="connsiteX11567" fmla="*/ 8553486 w 12192000"/>
              <a:gd name="connsiteY11567" fmla="*/ 5579254 h 6858000"/>
              <a:gd name="connsiteX11568" fmla="*/ 8569160 w 12192000"/>
              <a:gd name="connsiteY11568" fmla="*/ 5597002 h 6858000"/>
              <a:gd name="connsiteX11569" fmla="*/ 8569160 w 12192000"/>
              <a:gd name="connsiteY11569" fmla="*/ 5596887 h 6858000"/>
              <a:gd name="connsiteX11570" fmla="*/ 8601085 w 12192000"/>
              <a:gd name="connsiteY11570" fmla="*/ 5567729 h 6858000"/>
              <a:gd name="connsiteX11571" fmla="*/ 8600855 w 12192000"/>
              <a:gd name="connsiteY11571" fmla="*/ 5539261 h 6858000"/>
              <a:gd name="connsiteX11572" fmla="*/ 8601085 w 12192000"/>
              <a:gd name="connsiteY11572" fmla="*/ 5500421 h 6858000"/>
              <a:gd name="connsiteX11573" fmla="*/ 8582414 w 12192000"/>
              <a:gd name="connsiteY11573" fmla="*/ 5481750 h 6858000"/>
              <a:gd name="connsiteX11574" fmla="*/ 7904960 w 12192000"/>
              <a:gd name="connsiteY11574" fmla="*/ 5481750 h 6858000"/>
              <a:gd name="connsiteX11575" fmla="*/ 7878452 w 12192000"/>
              <a:gd name="connsiteY11575" fmla="*/ 5503302 h 6858000"/>
              <a:gd name="connsiteX11576" fmla="*/ 7907496 w 12192000"/>
              <a:gd name="connsiteY11576" fmla="*/ 5529119 h 6858000"/>
              <a:gd name="connsiteX11577" fmla="*/ 7932391 w 12192000"/>
              <a:gd name="connsiteY11577" fmla="*/ 5504455 h 6858000"/>
              <a:gd name="connsiteX11578" fmla="*/ 7904960 w 12192000"/>
              <a:gd name="connsiteY11578" fmla="*/ 5481750 h 6858000"/>
              <a:gd name="connsiteX11579" fmla="*/ 209939 w 12192000"/>
              <a:gd name="connsiteY11579" fmla="*/ 5481750 h 6858000"/>
              <a:gd name="connsiteX11580" fmla="*/ 181011 w 12192000"/>
              <a:gd name="connsiteY11580" fmla="*/ 5498922 h 6858000"/>
              <a:gd name="connsiteX11581" fmla="*/ 181011 w 12192000"/>
              <a:gd name="connsiteY11581" fmla="*/ 5579254 h 6858000"/>
              <a:gd name="connsiteX11582" fmla="*/ 196685 w 12192000"/>
              <a:gd name="connsiteY11582" fmla="*/ 5597002 h 6858000"/>
              <a:gd name="connsiteX11583" fmla="*/ 196685 w 12192000"/>
              <a:gd name="connsiteY11583" fmla="*/ 5596887 h 6858000"/>
              <a:gd name="connsiteX11584" fmla="*/ 228610 w 12192000"/>
              <a:gd name="connsiteY11584" fmla="*/ 5567729 h 6858000"/>
              <a:gd name="connsiteX11585" fmla="*/ 228380 w 12192000"/>
              <a:gd name="connsiteY11585" fmla="*/ 5539261 h 6858000"/>
              <a:gd name="connsiteX11586" fmla="*/ 228610 w 12192000"/>
              <a:gd name="connsiteY11586" fmla="*/ 5500421 h 6858000"/>
              <a:gd name="connsiteX11587" fmla="*/ 209939 w 12192000"/>
              <a:gd name="connsiteY11587" fmla="*/ 5481750 h 6858000"/>
              <a:gd name="connsiteX11588" fmla="*/ 10236302 w 12192000"/>
              <a:gd name="connsiteY11588" fmla="*/ 5481693 h 6858000"/>
              <a:gd name="connsiteX11589" fmla="*/ 10225915 w 12192000"/>
              <a:gd name="connsiteY11589" fmla="*/ 5500997 h 6858000"/>
              <a:gd name="connsiteX11590" fmla="*/ 10250694 w 12192000"/>
              <a:gd name="connsiteY11590" fmla="*/ 5528658 h 6858000"/>
              <a:gd name="connsiteX11591" fmla="*/ 10250810 w 12192000"/>
              <a:gd name="connsiteY11591" fmla="*/ 5528658 h 6858000"/>
              <a:gd name="connsiteX11592" fmla="*/ 10279276 w 12192000"/>
              <a:gd name="connsiteY11592" fmla="*/ 5507337 h 6858000"/>
              <a:gd name="connsiteX11593" fmla="*/ 10257149 w 12192000"/>
              <a:gd name="connsiteY11593" fmla="*/ 5481750 h 6858000"/>
              <a:gd name="connsiteX11594" fmla="*/ 10236302 w 12192000"/>
              <a:gd name="connsiteY11594" fmla="*/ 5481693 h 6858000"/>
              <a:gd name="connsiteX11595" fmla="*/ 1863827 w 12192000"/>
              <a:gd name="connsiteY11595" fmla="*/ 5481693 h 6858000"/>
              <a:gd name="connsiteX11596" fmla="*/ 1853440 w 12192000"/>
              <a:gd name="connsiteY11596" fmla="*/ 5500997 h 6858000"/>
              <a:gd name="connsiteX11597" fmla="*/ 1878219 w 12192000"/>
              <a:gd name="connsiteY11597" fmla="*/ 5528658 h 6858000"/>
              <a:gd name="connsiteX11598" fmla="*/ 1878335 w 12192000"/>
              <a:gd name="connsiteY11598" fmla="*/ 5528658 h 6858000"/>
              <a:gd name="connsiteX11599" fmla="*/ 1906801 w 12192000"/>
              <a:gd name="connsiteY11599" fmla="*/ 5507337 h 6858000"/>
              <a:gd name="connsiteX11600" fmla="*/ 1884674 w 12192000"/>
              <a:gd name="connsiteY11600" fmla="*/ 5481750 h 6858000"/>
              <a:gd name="connsiteX11601" fmla="*/ 1863827 w 12192000"/>
              <a:gd name="connsiteY11601" fmla="*/ 5481693 h 6858000"/>
              <a:gd name="connsiteX11602" fmla="*/ 5427031 w 12192000"/>
              <a:gd name="connsiteY11602" fmla="*/ 5481635 h 6858000"/>
              <a:gd name="connsiteX11603" fmla="*/ 5400062 w 12192000"/>
              <a:gd name="connsiteY11603" fmla="*/ 5503417 h 6858000"/>
              <a:gd name="connsiteX11604" fmla="*/ 5400178 w 12192000"/>
              <a:gd name="connsiteY11604" fmla="*/ 5503302 h 6858000"/>
              <a:gd name="connsiteX11605" fmla="*/ 5424727 w 12192000"/>
              <a:gd name="connsiteY11605" fmla="*/ 5529234 h 6858000"/>
              <a:gd name="connsiteX11606" fmla="*/ 5448815 w 12192000"/>
              <a:gd name="connsiteY11606" fmla="*/ 5503993 h 6858000"/>
              <a:gd name="connsiteX11607" fmla="*/ 5427031 w 12192000"/>
              <a:gd name="connsiteY11607" fmla="*/ 5481635 h 6858000"/>
              <a:gd name="connsiteX11608" fmla="*/ 8644766 w 12192000"/>
              <a:gd name="connsiteY11608" fmla="*/ 5481520 h 6858000"/>
              <a:gd name="connsiteX11609" fmla="*/ 8621140 w 12192000"/>
              <a:gd name="connsiteY11609" fmla="*/ 5503763 h 6858000"/>
              <a:gd name="connsiteX11610" fmla="*/ 8621254 w 12192000"/>
              <a:gd name="connsiteY11610" fmla="*/ 5503648 h 6858000"/>
              <a:gd name="connsiteX11611" fmla="*/ 8621254 w 12192000"/>
              <a:gd name="connsiteY11611" fmla="*/ 5576142 h 6858000"/>
              <a:gd name="connsiteX11612" fmla="*/ 8643383 w 12192000"/>
              <a:gd name="connsiteY11612" fmla="*/ 5597348 h 6858000"/>
              <a:gd name="connsiteX11613" fmla="*/ 8668854 w 12192000"/>
              <a:gd name="connsiteY11613" fmla="*/ 5571071 h 6858000"/>
              <a:gd name="connsiteX11614" fmla="*/ 8668624 w 12192000"/>
              <a:gd name="connsiteY11614" fmla="*/ 5540068 h 6858000"/>
              <a:gd name="connsiteX11615" fmla="*/ 8668854 w 12192000"/>
              <a:gd name="connsiteY11615" fmla="*/ 5503878 h 6858000"/>
              <a:gd name="connsiteX11616" fmla="*/ 8644766 w 12192000"/>
              <a:gd name="connsiteY11616" fmla="*/ 5481520 h 6858000"/>
              <a:gd name="connsiteX11617" fmla="*/ 272291 w 12192000"/>
              <a:gd name="connsiteY11617" fmla="*/ 5481520 h 6858000"/>
              <a:gd name="connsiteX11618" fmla="*/ 248665 w 12192000"/>
              <a:gd name="connsiteY11618" fmla="*/ 5503763 h 6858000"/>
              <a:gd name="connsiteX11619" fmla="*/ 248779 w 12192000"/>
              <a:gd name="connsiteY11619" fmla="*/ 5503648 h 6858000"/>
              <a:gd name="connsiteX11620" fmla="*/ 248779 w 12192000"/>
              <a:gd name="connsiteY11620" fmla="*/ 5576142 h 6858000"/>
              <a:gd name="connsiteX11621" fmla="*/ 270908 w 12192000"/>
              <a:gd name="connsiteY11621" fmla="*/ 5597348 h 6858000"/>
              <a:gd name="connsiteX11622" fmla="*/ 296379 w 12192000"/>
              <a:gd name="connsiteY11622" fmla="*/ 5571071 h 6858000"/>
              <a:gd name="connsiteX11623" fmla="*/ 296149 w 12192000"/>
              <a:gd name="connsiteY11623" fmla="*/ 5540068 h 6858000"/>
              <a:gd name="connsiteX11624" fmla="*/ 296379 w 12192000"/>
              <a:gd name="connsiteY11624" fmla="*/ 5503878 h 6858000"/>
              <a:gd name="connsiteX11625" fmla="*/ 272291 w 12192000"/>
              <a:gd name="connsiteY11625" fmla="*/ 5481520 h 6858000"/>
              <a:gd name="connsiteX11626" fmla="*/ 8529470 w 12192000"/>
              <a:gd name="connsiteY11626" fmla="*/ 5481478 h 6858000"/>
              <a:gd name="connsiteX11627" fmla="*/ 8510266 w 12192000"/>
              <a:gd name="connsiteY11627" fmla="*/ 5482211 h 6858000"/>
              <a:gd name="connsiteX11628" fmla="*/ 8485602 w 12192000"/>
              <a:gd name="connsiteY11628" fmla="*/ 5500190 h 6858000"/>
              <a:gd name="connsiteX11629" fmla="*/ 8485602 w 12192000"/>
              <a:gd name="connsiteY11629" fmla="*/ 5573030 h 6858000"/>
              <a:gd name="connsiteX11630" fmla="*/ 8510034 w 12192000"/>
              <a:gd name="connsiteY11630" fmla="*/ 5597463 h 6858000"/>
              <a:gd name="connsiteX11631" fmla="*/ 8510151 w 12192000"/>
              <a:gd name="connsiteY11631" fmla="*/ 5597578 h 6858000"/>
              <a:gd name="connsiteX11632" fmla="*/ 8538618 w 12192000"/>
              <a:gd name="connsiteY11632" fmla="*/ 5569457 h 6858000"/>
              <a:gd name="connsiteX11633" fmla="*/ 8538272 w 12192000"/>
              <a:gd name="connsiteY11633" fmla="*/ 5538224 h 6858000"/>
              <a:gd name="connsiteX11634" fmla="*/ 8538388 w 12192000"/>
              <a:gd name="connsiteY11634" fmla="*/ 5499153 h 6858000"/>
              <a:gd name="connsiteX11635" fmla="*/ 8529470 w 12192000"/>
              <a:gd name="connsiteY11635" fmla="*/ 5481478 h 6858000"/>
              <a:gd name="connsiteX11636" fmla="*/ 156995 w 12192000"/>
              <a:gd name="connsiteY11636" fmla="*/ 5481478 h 6858000"/>
              <a:gd name="connsiteX11637" fmla="*/ 137791 w 12192000"/>
              <a:gd name="connsiteY11637" fmla="*/ 5482211 h 6858000"/>
              <a:gd name="connsiteX11638" fmla="*/ 113127 w 12192000"/>
              <a:gd name="connsiteY11638" fmla="*/ 5500190 h 6858000"/>
              <a:gd name="connsiteX11639" fmla="*/ 113127 w 12192000"/>
              <a:gd name="connsiteY11639" fmla="*/ 5573030 h 6858000"/>
              <a:gd name="connsiteX11640" fmla="*/ 137559 w 12192000"/>
              <a:gd name="connsiteY11640" fmla="*/ 5597463 h 6858000"/>
              <a:gd name="connsiteX11641" fmla="*/ 137676 w 12192000"/>
              <a:gd name="connsiteY11641" fmla="*/ 5597578 h 6858000"/>
              <a:gd name="connsiteX11642" fmla="*/ 166143 w 12192000"/>
              <a:gd name="connsiteY11642" fmla="*/ 5569457 h 6858000"/>
              <a:gd name="connsiteX11643" fmla="*/ 165797 w 12192000"/>
              <a:gd name="connsiteY11643" fmla="*/ 5538224 h 6858000"/>
              <a:gd name="connsiteX11644" fmla="*/ 165913 w 12192000"/>
              <a:gd name="connsiteY11644" fmla="*/ 5499153 h 6858000"/>
              <a:gd name="connsiteX11645" fmla="*/ 156995 w 12192000"/>
              <a:gd name="connsiteY11645" fmla="*/ 5481478 h 6858000"/>
              <a:gd name="connsiteX11646" fmla="*/ 5222690 w 12192000"/>
              <a:gd name="connsiteY11646" fmla="*/ 5481174 h 6858000"/>
              <a:gd name="connsiteX11647" fmla="*/ 5200905 w 12192000"/>
              <a:gd name="connsiteY11647" fmla="*/ 5504109 h 6858000"/>
              <a:gd name="connsiteX11648" fmla="*/ 5221766 w 12192000"/>
              <a:gd name="connsiteY11648" fmla="*/ 5529695 h 6858000"/>
              <a:gd name="connsiteX11649" fmla="*/ 5248275 w 12192000"/>
              <a:gd name="connsiteY11649" fmla="*/ 5505492 h 6858000"/>
              <a:gd name="connsiteX11650" fmla="*/ 5222574 w 12192000"/>
              <a:gd name="connsiteY11650" fmla="*/ 5481289 h 6858000"/>
              <a:gd name="connsiteX11651" fmla="*/ 12118720 w 12192000"/>
              <a:gd name="connsiteY11651" fmla="*/ 5481102 h 6858000"/>
              <a:gd name="connsiteX11652" fmla="*/ 12109371 w 12192000"/>
              <a:gd name="connsiteY11652" fmla="*/ 5495580 h 6858000"/>
              <a:gd name="connsiteX11653" fmla="*/ 12109371 w 12192000"/>
              <a:gd name="connsiteY11653" fmla="*/ 5580982 h 6858000"/>
              <a:gd name="connsiteX11654" fmla="*/ 12119052 w 12192000"/>
              <a:gd name="connsiteY11654" fmla="*/ 5596311 h 6858000"/>
              <a:gd name="connsiteX11655" fmla="*/ 12156394 w 12192000"/>
              <a:gd name="connsiteY11655" fmla="*/ 5567844 h 6858000"/>
              <a:gd name="connsiteX11656" fmla="*/ 12156394 w 12192000"/>
              <a:gd name="connsiteY11656" fmla="*/ 5539376 h 6858000"/>
              <a:gd name="connsiteX11657" fmla="*/ 12156279 w 12192000"/>
              <a:gd name="connsiteY11657" fmla="*/ 5539376 h 6858000"/>
              <a:gd name="connsiteX11658" fmla="*/ 12156394 w 12192000"/>
              <a:gd name="connsiteY11658" fmla="*/ 5495350 h 6858000"/>
              <a:gd name="connsiteX11659" fmla="*/ 12135764 w 12192000"/>
              <a:gd name="connsiteY11659" fmla="*/ 5481750 h 6858000"/>
              <a:gd name="connsiteX11660" fmla="*/ 12118720 w 12192000"/>
              <a:gd name="connsiteY11660" fmla="*/ 5481102 h 6858000"/>
              <a:gd name="connsiteX11661" fmla="*/ 3746245 w 12192000"/>
              <a:gd name="connsiteY11661" fmla="*/ 5481102 h 6858000"/>
              <a:gd name="connsiteX11662" fmla="*/ 3736896 w 12192000"/>
              <a:gd name="connsiteY11662" fmla="*/ 5495580 h 6858000"/>
              <a:gd name="connsiteX11663" fmla="*/ 3736896 w 12192000"/>
              <a:gd name="connsiteY11663" fmla="*/ 5580982 h 6858000"/>
              <a:gd name="connsiteX11664" fmla="*/ 3746577 w 12192000"/>
              <a:gd name="connsiteY11664" fmla="*/ 5596311 h 6858000"/>
              <a:gd name="connsiteX11665" fmla="*/ 3783919 w 12192000"/>
              <a:gd name="connsiteY11665" fmla="*/ 5567844 h 6858000"/>
              <a:gd name="connsiteX11666" fmla="*/ 3783919 w 12192000"/>
              <a:gd name="connsiteY11666" fmla="*/ 5539376 h 6858000"/>
              <a:gd name="connsiteX11667" fmla="*/ 3783804 w 12192000"/>
              <a:gd name="connsiteY11667" fmla="*/ 5539376 h 6858000"/>
              <a:gd name="connsiteX11668" fmla="*/ 3783919 w 12192000"/>
              <a:gd name="connsiteY11668" fmla="*/ 5495350 h 6858000"/>
              <a:gd name="connsiteX11669" fmla="*/ 3763289 w 12192000"/>
              <a:gd name="connsiteY11669" fmla="*/ 5481750 h 6858000"/>
              <a:gd name="connsiteX11670" fmla="*/ 3746245 w 12192000"/>
              <a:gd name="connsiteY11670" fmla="*/ 5481102 h 6858000"/>
              <a:gd name="connsiteX11671" fmla="*/ 6701724 w 12192000"/>
              <a:gd name="connsiteY11671" fmla="*/ 5481059 h 6858000"/>
              <a:gd name="connsiteX11672" fmla="*/ 6673373 w 12192000"/>
              <a:gd name="connsiteY11672" fmla="*/ 5502034 h 6858000"/>
              <a:gd name="connsiteX11673" fmla="*/ 6696768 w 12192000"/>
              <a:gd name="connsiteY11673" fmla="*/ 5529119 h 6858000"/>
              <a:gd name="connsiteX11674" fmla="*/ 6721086 w 12192000"/>
              <a:gd name="connsiteY11674" fmla="*/ 5508373 h 6858000"/>
              <a:gd name="connsiteX11675" fmla="*/ 6701724 w 12192000"/>
              <a:gd name="connsiteY11675" fmla="*/ 5481059 h 6858000"/>
              <a:gd name="connsiteX11676" fmla="*/ 11529998 w 12192000"/>
              <a:gd name="connsiteY11676" fmla="*/ 5480828 h 6858000"/>
              <a:gd name="connsiteX11677" fmla="*/ 11503718 w 12192000"/>
              <a:gd name="connsiteY11677" fmla="*/ 5504455 h 6858000"/>
              <a:gd name="connsiteX11678" fmla="*/ 11529882 w 12192000"/>
              <a:gd name="connsiteY11678" fmla="*/ 5529234 h 6858000"/>
              <a:gd name="connsiteX11679" fmla="*/ 11551088 w 12192000"/>
              <a:gd name="connsiteY11679" fmla="*/ 5503302 h 6858000"/>
              <a:gd name="connsiteX11680" fmla="*/ 11529998 w 12192000"/>
              <a:gd name="connsiteY11680" fmla="*/ 5480828 h 6858000"/>
              <a:gd name="connsiteX11681" fmla="*/ 11259730 w 12192000"/>
              <a:gd name="connsiteY11681" fmla="*/ 5480828 h 6858000"/>
              <a:gd name="connsiteX11682" fmla="*/ 11231954 w 12192000"/>
              <a:gd name="connsiteY11682" fmla="*/ 5504455 h 6858000"/>
              <a:gd name="connsiteX11683" fmla="*/ 11258346 w 12192000"/>
              <a:gd name="connsiteY11683" fmla="*/ 5529119 h 6858000"/>
              <a:gd name="connsiteX11684" fmla="*/ 11258462 w 12192000"/>
              <a:gd name="connsiteY11684" fmla="*/ 5529234 h 6858000"/>
              <a:gd name="connsiteX11685" fmla="*/ 11287505 w 12192000"/>
              <a:gd name="connsiteY11685" fmla="*/ 5504570 h 6858000"/>
              <a:gd name="connsiteX11686" fmla="*/ 11259730 w 12192000"/>
              <a:gd name="connsiteY11686" fmla="*/ 5480828 h 6858000"/>
              <a:gd name="connsiteX11687" fmla="*/ 9046998 w 12192000"/>
              <a:gd name="connsiteY11687" fmla="*/ 5480828 h 6858000"/>
              <a:gd name="connsiteX11688" fmla="*/ 9020489 w 12192000"/>
              <a:gd name="connsiteY11688" fmla="*/ 5504455 h 6858000"/>
              <a:gd name="connsiteX11689" fmla="*/ 9046536 w 12192000"/>
              <a:gd name="connsiteY11689" fmla="*/ 5529465 h 6858000"/>
              <a:gd name="connsiteX11690" fmla="*/ 9068204 w 12192000"/>
              <a:gd name="connsiteY11690" fmla="*/ 5504685 h 6858000"/>
              <a:gd name="connsiteX11691" fmla="*/ 9046998 w 12192000"/>
              <a:gd name="connsiteY11691" fmla="*/ 5480828 h 6858000"/>
              <a:gd name="connsiteX11692" fmla="*/ 3157523 w 12192000"/>
              <a:gd name="connsiteY11692" fmla="*/ 5480828 h 6858000"/>
              <a:gd name="connsiteX11693" fmla="*/ 3131243 w 12192000"/>
              <a:gd name="connsiteY11693" fmla="*/ 5504455 h 6858000"/>
              <a:gd name="connsiteX11694" fmla="*/ 3157407 w 12192000"/>
              <a:gd name="connsiteY11694" fmla="*/ 5529234 h 6858000"/>
              <a:gd name="connsiteX11695" fmla="*/ 3178613 w 12192000"/>
              <a:gd name="connsiteY11695" fmla="*/ 5503302 h 6858000"/>
              <a:gd name="connsiteX11696" fmla="*/ 3157523 w 12192000"/>
              <a:gd name="connsiteY11696" fmla="*/ 5480828 h 6858000"/>
              <a:gd name="connsiteX11697" fmla="*/ 2887255 w 12192000"/>
              <a:gd name="connsiteY11697" fmla="*/ 5480828 h 6858000"/>
              <a:gd name="connsiteX11698" fmla="*/ 2859479 w 12192000"/>
              <a:gd name="connsiteY11698" fmla="*/ 5504455 h 6858000"/>
              <a:gd name="connsiteX11699" fmla="*/ 2885871 w 12192000"/>
              <a:gd name="connsiteY11699" fmla="*/ 5529119 h 6858000"/>
              <a:gd name="connsiteX11700" fmla="*/ 2885987 w 12192000"/>
              <a:gd name="connsiteY11700" fmla="*/ 5529234 h 6858000"/>
              <a:gd name="connsiteX11701" fmla="*/ 2915030 w 12192000"/>
              <a:gd name="connsiteY11701" fmla="*/ 5504570 h 6858000"/>
              <a:gd name="connsiteX11702" fmla="*/ 2887255 w 12192000"/>
              <a:gd name="connsiteY11702" fmla="*/ 5480828 h 6858000"/>
              <a:gd name="connsiteX11703" fmla="*/ 674523 w 12192000"/>
              <a:gd name="connsiteY11703" fmla="*/ 5480828 h 6858000"/>
              <a:gd name="connsiteX11704" fmla="*/ 648014 w 12192000"/>
              <a:gd name="connsiteY11704" fmla="*/ 5504455 h 6858000"/>
              <a:gd name="connsiteX11705" fmla="*/ 674061 w 12192000"/>
              <a:gd name="connsiteY11705" fmla="*/ 5529465 h 6858000"/>
              <a:gd name="connsiteX11706" fmla="*/ 695729 w 12192000"/>
              <a:gd name="connsiteY11706" fmla="*/ 5504685 h 6858000"/>
              <a:gd name="connsiteX11707" fmla="*/ 674523 w 12192000"/>
              <a:gd name="connsiteY11707" fmla="*/ 5480828 h 6858000"/>
              <a:gd name="connsiteX11708" fmla="*/ 9911160 w 12192000"/>
              <a:gd name="connsiteY11708" fmla="*/ 5480713 h 6858000"/>
              <a:gd name="connsiteX11709" fmla="*/ 9893412 w 12192000"/>
              <a:gd name="connsiteY11709" fmla="*/ 5498116 h 6858000"/>
              <a:gd name="connsiteX11710" fmla="*/ 9893412 w 12192000"/>
              <a:gd name="connsiteY11710" fmla="*/ 5578678 h 6858000"/>
              <a:gd name="connsiteX11711" fmla="*/ 9911392 w 12192000"/>
              <a:gd name="connsiteY11711" fmla="*/ 5595965 h 6858000"/>
              <a:gd name="connsiteX11712" fmla="*/ 9991952 w 12192000"/>
              <a:gd name="connsiteY11712" fmla="*/ 5595965 h 6858000"/>
              <a:gd name="connsiteX11713" fmla="*/ 10008548 w 12192000"/>
              <a:gd name="connsiteY11713" fmla="*/ 5574990 h 6858000"/>
              <a:gd name="connsiteX11714" fmla="*/ 9991606 w 12192000"/>
              <a:gd name="connsiteY11714" fmla="*/ 5548481 h 6858000"/>
              <a:gd name="connsiteX11715" fmla="*/ 9929254 w 12192000"/>
              <a:gd name="connsiteY11715" fmla="*/ 5548596 h 6858000"/>
              <a:gd name="connsiteX11716" fmla="*/ 9914964 w 12192000"/>
              <a:gd name="connsiteY11716" fmla="*/ 5538108 h 6858000"/>
              <a:gd name="connsiteX11717" fmla="*/ 9929371 w 12192000"/>
              <a:gd name="connsiteY11717" fmla="*/ 5527967 h 6858000"/>
              <a:gd name="connsiteX11718" fmla="*/ 9989186 w 12192000"/>
              <a:gd name="connsiteY11718" fmla="*/ 5528082 h 6858000"/>
              <a:gd name="connsiteX11719" fmla="*/ 10009124 w 12192000"/>
              <a:gd name="connsiteY11719" fmla="*/ 5509181 h 6858000"/>
              <a:gd name="connsiteX11720" fmla="*/ 10009010 w 12192000"/>
              <a:gd name="connsiteY11720" fmla="*/ 5509295 h 6858000"/>
              <a:gd name="connsiteX11721" fmla="*/ 9981348 w 12192000"/>
              <a:gd name="connsiteY11721" fmla="*/ 5480713 h 6858000"/>
              <a:gd name="connsiteX11722" fmla="*/ 9952766 w 12192000"/>
              <a:gd name="connsiteY11722" fmla="*/ 5480943 h 6858000"/>
              <a:gd name="connsiteX11723" fmla="*/ 9911160 w 12192000"/>
              <a:gd name="connsiteY11723" fmla="*/ 5480713 h 6858000"/>
              <a:gd name="connsiteX11724" fmla="*/ 9112345 w 12192000"/>
              <a:gd name="connsiteY11724" fmla="*/ 5480713 h 6858000"/>
              <a:gd name="connsiteX11725" fmla="*/ 9088718 w 12192000"/>
              <a:gd name="connsiteY11725" fmla="*/ 5506068 h 6858000"/>
              <a:gd name="connsiteX11726" fmla="*/ 9112806 w 12192000"/>
              <a:gd name="connsiteY11726" fmla="*/ 5528312 h 6858000"/>
              <a:gd name="connsiteX11727" fmla="*/ 9137240 w 12192000"/>
              <a:gd name="connsiteY11727" fmla="*/ 5503072 h 6858000"/>
              <a:gd name="connsiteX11728" fmla="*/ 9112345 w 12192000"/>
              <a:gd name="connsiteY11728" fmla="*/ 5480828 h 6858000"/>
              <a:gd name="connsiteX11729" fmla="*/ 6628769 w 12192000"/>
              <a:gd name="connsiteY11729" fmla="*/ 5480713 h 6858000"/>
              <a:gd name="connsiteX11730" fmla="*/ 6628769 w 12192000"/>
              <a:gd name="connsiteY11730" fmla="*/ 5480828 h 6858000"/>
              <a:gd name="connsiteX11731" fmla="*/ 6606988 w 12192000"/>
              <a:gd name="connsiteY11731" fmla="*/ 5504685 h 6858000"/>
              <a:gd name="connsiteX11732" fmla="*/ 6627386 w 12192000"/>
              <a:gd name="connsiteY11732" fmla="*/ 5529234 h 6858000"/>
              <a:gd name="connsiteX11733" fmla="*/ 6654355 w 12192000"/>
              <a:gd name="connsiteY11733" fmla="*/ 5505261 h 6858000"/>
              <a:gd name="connsiteX11734" fmla="*/ 6628769 w 12192000"/>
              <a:gd name="connsiteY11734" fmla="*/ 5480713 h 6858000"/>
              <a:gd name="connsiteX11735" fmla="*/ 1538685 w 12192000"/>
              <a:gd name="connsiteY11735" fmla="*/ 5480713 h 6858000"/>
              <a:gd name="connsiteX11736" fmla="*/ 1520937 w 12192000"/>
              <a:gd name="connsiteY11736" fmla="*/ 5498116 h 6858000"/>
              <a:gd name="connsiteX11737" fmla="*/ 1520937 w 12192000"/>
              <a:gd name="connsiteY11737" fmla="*/ 5578678 h 6858000"/>
              <a:gd name="connsiteX11738" fmla="*/ 1538917 w 12192000"/>
              <a:gd name="connsiteY11738" fmla="*/ 5595965 h 6858000"/>
              <a:gd name="connsiteX11739" fmla="*/ 1619477 w 12192000"/>
              <a:gd name="connsiteY11739" fmla="*/ 5595965 h 6858000"/>
              <a:gd name="connsiteX11740" fmla="*/ 1636073 w 12192000"/>
              <a:gd name="connsiteY11740" fmla="*/ 5574990 h 6858000"/>
              <a:gd name="connsiteX11741" fmla="*/ 1619131 w 12192000"/>
              <a:gd name="connsiteY11741" fmla="*/ 5548481 h 6858000"/>
              <a:gd name="connsiteX11742" fmla="*/ 1556779 w 12192000"/>
              <a:gd name="connsiteY11742" fmla="*/ 5548596 h 6858000"/>
              <a:gd name="connsiteX11743" fmla="*/ 1542489 w 12192000"/>
              <a:gd name="connsiteY11743" fmla="*/ 5538108 h 6858000"/>
              <a:gd name="connsiteX11744" fmla="*/ 1556896 w 12192000"/>
              <a:gd name="connsiteY11744" fmla="*/ 5527967 h 6858000"/>
              <a:gd name="connsiteX11745" fmla="*/ 1616711 w 12192000"/>
              <a:gd name="connsiteY11745" fmla="*/ 5528082 h 6858000"/>
              <a:gd name="connsiteX11746" fmla="*/ 1636649 w 12192000"/>
              <a:gd name="connsiteY11746" fmla="*/ 5509181 h 6858000"/>
              <a:gd name="connsiteX11747" fmla="*/ 1636535 w 12192000"/>
              <a:gd name="connsiteY11747" fmla="*/ 5509295 h 6858000"/>
              <a:gd name="connsiteX11748" fmla="*/ 1608873 w 12192000"/>
              <a:gd name="connsiteY11748" fmla="*/ 5480713 h 6858000"/>
              <a:gd name="connsiteX11749" fmla="*/ 1580291 w 12192000"/>
              <a:gd name="connsiteY11749" fmla="*/ 5480943 h 6858000"/>
              <a:gd name="connsiteX11750" fmla="*/ 1538685 w 12192000"/>
              <a:gd name="connsiteY11750" fmla="*/ 5480713 h 6858000"/>
              <a:gd name="connsiteX11751" fmla="*/ 739870 w 12192000"/>
              <a:gd name="connsiteY11751" fmla="*/ 5480713 h 6858000"/>
              <a:gd name="connsiteX11752" fmla="*/ 716243 w 12192000"/>
              <a:gd name="connsiteY11752" fmla="*/ 5506068 h 6858000"/>
              <a:gd name="connsiteX11753" fmla="*/ 740331 w 12192000"/>
              <a:gd name="connsiteY11753" fmla="*/ 5528312 h 6858000"/>
              <a:gd name="connsiteX11754" fmla="*/ 764765 w 12192000"/>
              <a:gd name="connsiteY11754" fmla="*/ 5503072 h 6858000"/>
              <a:gd name="connsiteX11755" fmla="*/ 739870 w 12192000"/>
              <a:gd name="connsiteY11755" fmla="*/ 5480828 h 6858000"/>
              <a:gd name="connsiteX11756" fmla="*/ 5489728 w 12192000"/>
              <a:gd name="connsiteY11756" fmla="*/ 5480598 h 6858000"/>
              <a:gd name="connsiteX11757" fmla="*/ 5462759 w 12192000"/>
              <a:gd name="connsiteY11757" fmla="*/ 5506183 h 6858000"/>
              <a:gd name="connsiteX11758" fmla="*/ 5489960 w 12192000"/>
              <a:gd name="connsiteY11758" fmla="*/ 5528312 h 6858000"/>
              <a:gd name="connsiteX11759" fmla="*/ 5516928 w 12192000"/>
              <a:gd name="connsiteY11759" fmla="*/ 5505607 h 6858000"/>
              <a:gd name="connsiteX11760" fmla="*/ 5489728 w 12192000"/>
              <a:gd name="connsiteY11760" fmla="*/ 5480598 h 6858000"/>
              <a:gd name="connsiteX11761" fmla="*/ 11324156 w 12192000"/>
              <a:gd name="connsiteY11761" fmla="*/ 5480252 h 6858000"/>
              <a:gd name="connsiteX11762" fmla="*/ 11302028 w 12192000"/>
              <a:gd name="connsiteY11762" fmla="*/ 5503187 h 6858000"/>
              <a:gd name="connsiteX11763" fmla="*/ 11323464 w 12192000"/>
              <a:gd name="connsiteY11763" fmla="*/ 5528658 h 6858000"/>
              <a:gd name="connsiteX11764" fmla="*/ 11349396 w 12192000"/>
              <a:gd name="connsiteY11764" fmla="*/ 5504339 h 6858000"/>
              <a:gd name="connsiteX11765" fmla="*/ 11324156 w 12192000"/>
              <a:gd name="connsiteY11765" fmla="*/ 5480252 h 6858000"/>
              <a:gd name="connsiteX11766" fmla="*/ 2951681 w 12192000"/>
              <a:gd name="connsiteY11766" fmla="*/ 5480252 h 6858000"/>
              <a:gd name="connsiteX11767" fmla="*/ 2929553 w 12192000"/>
              <a:gd name="connsiteY11767" fmla="*/ 5503187 h 6858000"/>
              <a:gd name="connsiteX11768" fmla="*/ 2950989 w 12192000"/>
              <a:gd name="connsiteY11768" fmla="*/ 5528658 h 6858000"/>
              <a:gd name="connsiteX11769" fmla="*/ 2976921 w 12192000"/>
              <a:gd name="connsiteY11769" fmla="*/ 5504339 h 6858000"/>
              <a:gd name="connsiteX11770" fmla="*/ 2951681 w 12192000"/>
              <a:gd name="connsiteY11770" fmla="*/ 5480252 h 6858000"/>
              <a:gd name="connsiteX11771" fmla="*/ 11190694 w 12192000"/>
              <a:gd name="connsiteY11771" fmla="*/ 5480022 h 6858000"/>
              <a:gd name="connsiteX11772" fmla="*/ 11159460 w 12192000"/>
              <a:gd name="connsiteY11772" fmla="*/ 5480252 h 6858000"/>
              <a:gd name="connsiteX11773" fmla="*/ 11103563 w 12192000"/>
              <a:gd name="connsiteY11773" fmla="*/ 5537071 h 6858000"/>
              <a:gd name="connsiteX11774" fmla="*/ 11160958 w 12192000"/>
              <a:gd name="connsiteY11774" fmla="*/ 5595043 h 6858000"/>
              <a:gd name="connsiteX11775" fmla="*/ 11199913 w 12192000"/>
              <a:gd name="connsiteY11775" fmla="*/ 5595274 h 6858000"/>
              <a:gd name="connsiteX11776" fmla="*/ 11218354 w 12192000"/>
              <a:gd name="connsiteY11776" fmla="*/ 5573491 h 6858000"/>
              <a:gd name="connsiteX11777" fmla="*/ 11200490 w 12192000"/>
              <a:gd name="connsiteY11777" fmla="*/ 5547674 h 6858000"/>
              <a:gd name="connsiteX11778" fmla="*/ 11138023 w 12192000"/>
              <a:gd name="connsiteY11778" fmla="*/ 5547674 h 6858000"/>
              <a:gd name="connsiteX11779" fmla="*/ 11138139 w 12192000"/>
              <a:gd name="connsiteY11779" fmla="*/ 5547789 h 6858000"/>
              <a:gd name="connsiteX11780" fmla="*/ 11120390 w 12192000"/>
              <a:gd name="connsiteY11780" fmla="*/ 5538224 h 6858000"/>
              <a:gd name="connsiteX11781" fmla="*/ 11137101 w 12192000"/>
              <a:gd name="connsiteY11781" fmla="*/ 5527506 h 6858000"/>
              <a:gd name="connsiteX11782" fmla="*/ 11199567 w 12192000"/>
              <a:gd name="connsiteY11782" fmla="*/ 5527506 h 6858000"/>
              <a:gd name="connsiteX11783" fmla="*/ 11218930 w 12192000"/>
              <a:gd name="connsiteY11783" fmla="*/ 5508144 h 6858000"/>
              <a:gd name="connsiteX11784" fmla="*/ 11190694 w 12192000"/>
              <a:gd name="connsiteY11784" fmla="*/ 5480022 h 6858000"/>
              <a:gd name="connsiteX11785" fmla="*/ 2818219 w 12192000"/>
              <a:gd name="connsiteY11785" fmla="*/ 5480022 h 6858000"/>
              <a:gd name="connsiteX11786" fmla="*/ 2786985 w 12192000"/>
              <a:gd name="connsiteY11786" fmla="*/ 5480252 h 6858000"/>
              <a:gd name="connsiteX11787" fmla="*/ 2731088 w 12192000"/>
              <a:gd name="connsiteY11787" fmla="*/ 5537071 h 6858000"/>
              <a:gd name="connsiteX11788" fmla="*/ 2788483 w 12192000"/>
              <a:gd name="connsiteY11788" fmla="*/ 5595043 h 6858000"/>
              <a:gd name="connsiteX11789" fmla="*/ 2827438 w 12192000"/>
              <a:gd name="connsiteY11789" fmla="*/ 5595274 h 6858000"/>
              <a:gd name="connsiteX11790" fmla="*/ 2845879 w 12192000"/>
              <a:gd name="connsiteY11790" fmla="*/ 5573491 h 6858000"/>
              <a:gd name="connsiteX11791" fmla="*/ 2828015 w 12192000"/>
              <a:gd name="connsiteY11791" fmla="*/ 5547674 h 6858000"/>
              <a:gd name="connsiteX11792" fmla="*/ 2765548 w 12192000"/>
              <a:gd name="connsiteY11792" fmla="*/ 5547674 h 6858000"/>
              <a:gd name="connsiteX11793" fmla="*/ 2765664 w 12192000"/>
              <a:gd name="connsiteY11793" fmla="*/ 5547789 h 6858000"/>
              <a:gd name="connsiteX11794" fmla="*/ 2747915 w 12192000"/>
              <a:gd name="connsiteY11794" fmla="*/ 5538224 h 6858000"/>
              <a:gd name="connsiteX11795" fmla="*/ 2764626 w 12192000"/>
              <a:gd name="connsiteY11795" fmla="*/ 5527506 h 6858000"/>
              <a:gd name="connsiteX11796" fmla="*/ 2827092 w 12192000"/>
              <a:gd name="connsiteY11796" fmla="*/ 5527506 h 6858000"/>
              <a:gd name="connsiteX11797" fmla="*/ 2846455 w 12192000"/>
              <a:gd name="connsiteY11797" fmla="*/ 5508144 h 6858000"/>
              <a:gd name="connsiteX11798" fmla="*/ 2818219 w 12192000"/>
              <a:gd name="connsiteY11798" fmla="*/ 5480022 h 6858000"/>
              <a:gd name="connsiteX11799" fmla="*/ 11015394 w 12192000"/>
              <a:gd name="connsiteY11799" fmla="*/ 5425968 h 6858000"/>
              <a:gd name="connsiteX11800" fmla="*/ 11015402 w 12192000"/>
              <a:gd name="connsiteY11800" fmla="*/ 5426028 h 6858000"/>
              <a:gd name="connsiteX11801" fmla="*/ 11015394 w 12192000"/>
              <a:gd name="connsiteY11801" fmla="*/ 5426199 h 6858000"/>
              <a:gd name="connsiteX11802" fmla="*/ 2642919 w 12192000"/>
              <a:gd name="connsiteY11802" fmla="*/ 5425968 h 6858000"/>
              <a:gd name="connsiteX11803" fmla="*/ 2642927 w 12192000"/>
              <a:gd name="connsiteY11803" fmla="*/ 5426028 h 6858000"/>
              <a:gd name="connsiteX11804" fmla="*/ 2642919 w 12192000"/>
              <a:gd name="connsiteY11804" fmla="*/ 5426199 h 6858000"/>
              <a:gd name="connsiteX11805" fmla="*/ 4690339 w 12192000"/>
              <a:gd name="connsiteY11805" fmla="*/ 5419399 h 6858000"/>
              <a:gd name="connsiteX11806" fmla="*/ 4667402 w 12192000"/>
              <a:gd name="connsiteY11806" fmla="*/ 5441296 h 6858000"/>
              <a:gd name="connsiteX11807" fmla="*/ 4668440 w 12192000"/>
              <a:gd name="connsiteY11807" fmla="*/ 5732654 h 6858000"/>
              <a:gd name="connsiteX11808" fmla="*/ 4709469 w 12192000"/>
              <a:gd name="connsiteY11808" fmla="*/ 5732654 h 6858000"/>
              <a:gd name="connsiteX11809" fmla="*/ 4710391 w 12192000"/>
              <a:gd name="connsiteY11809" fmla="*/ 5441296 h 6858000"/>
              <a:gd name="connsiteX11810" fmla="*/ 4690339 w 12192000"/>
              <a:gd name="connsiteY11810" fmla="*/ 5419399 h 6858000"/>
              <a:gd name="connsiteX11811" fmla="*/ 5820043 w 12192000"/>
              <a:gd name="connsiteY11811" fmla="*/ 5418130 h 6858000"/>
              <a:gd name="connsiteX11812" fmla="*/ 5803446 w 12192000"/>
              <a:gd name="connsiteY11812" fmla="*/ 5441296 h 6858000"/>
              <a:gd name="connsiteX11813" fmla="*/ 5804831 w 12192000"/>
              <a:gd name="connsiteY11813" fmla="*/ 5464463 h 6858000"/>
              <a:gd name="connsiteX11814" fmla="*/ 5805521 w 12192000"/>
              <a:gd name="connsiteY11814" fmla="*/ 5516557 h 6858000"/>
              <a:gd name="connsiteX11815" fmla="*/ 5817737 w 12192000"/>
              <a:gd name="connsiteY11815" fmla="*/ 5532231 h 6858000"/>
              <a:gd name="connsiteX11816" fmla="*/ 5830761 w 12192000"/>
              <a:gd name="connsiteY11816" fmla="*/ 5541566 h 6858000"/>
              <a:gd name="connsiteX11817" fmla="*/ 5816355 w 12192000"/>
              <a:gd name="connsiteY11817" fmla="*/ 5552860 h 6858000"/>
              <a:gd name="connsiteX11818" fmla="*/ 5805635 w 12192000"/>
              <a:gd name="connsiteY11818" fmla="*/ 5567037 h 6858000"/>
              <a:gd name="connsiteX11819" fmla="*/ 5805635 w 12192000"/>
              <a:gd name="connsiteY11819" fmla="*/ 5593084 h 6858000"/>
              <a:gd name="connsiteX11820" fmla="*/ 5795149 w 12192000"/>
              <a:gd name="connsiteY11820" fmla="*/ 5604610 h 6858000"/>
              <a:gd name="connsiteX11821" fmla="*/ 5784774 w 12192000"/>
              <a:gd name="connsiteY11821" fmla="*/ 5592738 h 6858000"/>
              <a:gd name="connsiteX11822" fmla="*/ 5784774 w 12192000"/>
              <a:gd name="connsiteY11822" fmla="*/ 5569342 h 6858000"/>
              <a:gd name="connsiteX11823" fmla="*/ 5768177 w 12192000"/>
              <a:gd name="connsiteY11823" fmla="*/ 5552745 h 6858000"/>
              <a:gd name="connsiteX11824" fmla="*/ 5740979 w 12192000"/>
              <a:gd name="connsiteY11824" fmla="*/ 5597118 h 6858000"/>
              <a:gd name="connsiteX11825" fmla="*/ 5740979 w 12192000"/>
              <a:gd name="connsiteY11825" fmla="*/ 5623280 h 6858000"/>
              <a:gd name="connsiteX11826" fmla="*/ 5767834 w 12192000"/>
              <a:gd name="connsiteY11826" fmla="*/ 5667653 h 6858000"/>
              <a:gd name="connsiteX11827" fmla="*/ 5814741 w 12192000"/>
              <a:gd name="connsiteY11827" fmla="*/ 5667537 h 6858000"/>
              <a:gd name="connsiteX11828" fmla="*/ 5829956 w 12192000"/>
              <a:gd name="connsiteY11828" fmla="*/ 5676757 h 6858000"/>
              <a:gd name="connsiteX11829" fmla="*/ 5815433 w 12192000"/>
              <a:gd name="connsiteY11829" fmla="*/ 5683096 h 6858000"/>
              <a:gd name="connsiteX11830" fmla="*/ 5760688 w 12192000"/>
              <a:gd name="connsiteY11830" fmla="*/ 5683096 h 6858000"/>
              <a:gd name="connsiteX11831" fmla="*/ 5737291 w 12192000"/>
              <a:gd name="connsiteY11831" fmla="*/ 5704533 h 6858000"/>
              <a:gd name="connsiteX11832" fmla="*/ 5737291 w 12192000"/>
              <a:gd name="connsiteY11832" fmla="*/ 5782674 h 6858000"/>
              <a:gd name="connsiteX11833" fmla="*/ 5758843 w 12192000"/>
              <a:gd name="connsiteY11833" fmla="*/ 5803535 h 6858000"/>
              <a:gd name="connsiteX11834" fmla="*/ 5818775 w 12192000"/>
              <a:gd name="connsiteY11834" fmla="*/ 5803305 h 6858000"/>
              <a:gd name="connsiteX11835" fmla="*/ 5830186 w 12192000"/>
              <a:gd name="connsiteY11835" fmla="*/ 5811372 h 6858000"/>
              <a:gd name="connsiteX11836" fmla="*/ 5819005 w 12192000"/>
              <a:gd name="connsiteY11836" fmla="*/ 5818748 h 6858000"/>
              <a:gd name="connsiteX11837" fmla="*/ 5756424 w 12192000"/>
              <a:gd name="connsiteY11837" fmla="*/ 5818748 h 6858000"/>
              <a:gd name="connsiteX11838" fmla="*/ 5737405 w 12192000"/>
              <a:gd name="connsiteY11838" fmla="*/ 5835806 h 6858000"/>
              <a:gd name="connsiteX11839" fmla="*/ 5737405 w 12192000"/>
              <a:gd name="connsiteY11839" fmla="*/ 5916597 h 6858000"/>
              <a:gd name="connsiteX11840" fmla="*/ 5756424 w 12192000"/>
              <a:gd name="connsiteY11840" fmla="*/ 5933886 h 6858000"/>
              <a:gd name="connsiteX11841" fmla="*/ 5816355 w 12192000"/>
              <a:gd name="connsiteY11841" fmla="*/ 5933771 h 6858000"/>
              <a:gd name="connsiteX11842" fmla="*/ 5830991 w 12192000"/>
              <a:gd name="connsiteY11842" fmla="*/ 5943797 h 6858000"/>
              <a:gd name="connsiteX11843" fmla="*/ 5817047 w 12192000"/>
              <a:gd name="connsiteY11843" fmla="*/ 5954516 h 6858000"/>
              <a:gd name="connsiteX11844" fmla="*/ 5754463 w 12192000"/>
              <a:gd name="connsiteY11844" fmla="*/ 5954516 h 6858000"/>
              <a:gd name="connsiteX11845" fmla="*/ 5737405 w 12192000"/>
              <a:gd name="connsiteY11845" fmla="*/ 5970998 h 6858000"/>
              <a:gd name="connsiteX11846" fmla="*/ 5737405 w 12192000"/>
              <a:gd name="connsiteY11846" fmla="*/ 6051789 h 6858000"/>
              <a:gd name="connsiteX11847" fmla="*/ 5755618 w 12192000"/>
              <a:gd name="connsiteY11847" fmla="*/ 6069538 h 6858000"/>
              <a:gd name="connsiteX11848" fmla="*/ 5810360 w 12192000"/>
              <a:gd name="connsiteY11848" fmla="*/ 6069538 h 6858000"/>
              <a:gd name="connsiteX11849" fmla="*/ 5829494 w 12192000"/>
              <a:gd name="connsiteY11849" fmla="*/ 6076108 h 6858000"/>
              <a:gd name="connsiteX11850" fmla="*/ 5809095 w 12192000"/>
              <a:gd name="connsiteY11850" fmla="*/ 6084636 h 6858000"/>
              <a:gd name="connsiteX11851" fmla="*/ 5762185 w 12192000"/>
              <a:gd name="connsiteY11851" fmla="*/ 6084751 h 6858000"/>
              <a:gd name="connsiteX11852" fmla="*/ 5737178 w 12192000"/>
              <a:gd name="connsiteY11852" fmla="*/ 6101808 h 6858000"/>
              <a:gd name="connsiteX11853" fmla="*/ 5729339 w 12192000"/>
              <a:gd name="connsiteY11853" fmla="*/ 6110453 h 6858000"/>
              <a:gd name="connsiteX11854" fmla="*/ 5718275 w 12192000"/>
              <a:gd name="connsiteY11854" fmla="*/ 6106188 h 6858000"/>
              <a:gd name="connsiteX11855" fmla="*/ 5678395 w 12192000"/>
              <a:gd name="connsiteY11855" fmla="*/ 6084981 h 6858000"/>
              <a:gd name="connsiteX11856" fmla="*/ 5626302 w 12192000"/>
              <a:gd name="connsiteY11856" fmla="*/ 6084636 h 6858000"/>
              <a:gd name="connsiteX11857" fmla="*/ 5601525 w 12192000"/>
              <a:gd name="connsiteY11857" fmla="*/ 6101693 h 6858000"/>
              <a:gd name="connsiteX11858" fmla="*/ 5593802 w 12192000"/>
              <a:gd name="connsiteY11858" fmla="*/ 6110338 h 6858000"/>
              <a:gd name="connsiteX11859" fmla="*/ 5586542 w 12192000"/>
              <a:gd name="connsiteY11859" fmla="*/ 6105035 h 6858000"/>
              <a:gd name="connsiteX11860" fmla="*/ 5554617 w 12192000"/>
              <a:gd name="connsiteY11860" fmla="*/ 6084751 h 6858000"/>
              <a:gd name="connsiteX11861" fmla="*/ 5492034 w 12192000"/>
              <a:gd name="connsiteY11861" fmla="*/ 6084751 h 6858000"/>
              <a:gd name="connsiteX11862" fmla="*/ 5466564 w 12192000"/>
              <a:gd name="connsiteY11862" fmla="*/ 6101808 h 6858000"/>
              <a:gd name="connsiteX11863" fmla="*/ 5456192 w 12192000"/>
              <a:gd name="connsiteY11863" fmla="*/ 6110221 h 6858000"/>
              <a:gd name="connsiteX11864" fmla="*/ 5450889 w 12192000"/>
              <a:gd name="connsiteY11864" fmla="*/ 6100310 h 6858000"/>
              <a:gd name="connsiteX11865" fmla="*/ 5433487 w 12192000"/>
              <a:gd name="connsiteY11865" fmla="*/ 6084636 h 6858000"/>
              <a:gd name="connsiteX11866" fmla="*/ 5151925 w 12192000"/>
              <a:gd name="connsiteY11866" fmla="*/ 6084521 h 6858000"/>
              <a:gd name="connsiteX11867" fmla="*/ 5132216 w 12192000"/>
              <a:gd name="connsiteY11867" fmla="*/ 6112411 h 6858000"/>
              <a:gd name="connsiteX11868" fmla="*/ 5152268 w 12192000"/>
              <a:gd name="connsiteY11868" fmla="*/ 6137306 h 6858000"/>
              <a:gd name="connsiteX11869" fmla="*/ 5225224 w 12192000"/>
              <a:gd name="connsiteY11869" fmla="*/ 6137191 h 6858000"/>
              <a:gd name="connsiteX11870" fmla="*/ 5247583 w 12192000"/>
              <a:gd name="connsiteY11870" fmla="*/ 6120134 h 6858000"/>
              <a:gd name="connsiteX11871" fmla="*/ 5257841 w 12192000"/>
              <a:gd name="connsiteY11871" fmla="*/ 6111260 h 6858000"/>
              <a:gd name="connsiteX11872" fmla="*/ 5267061 w 12192000"/>
              <a:gd name="connsiteY11872" fmla="*/ 6118175 h 6858000"/>
              <a:gd name="connsiteX11873" fmla="*/ 5295874 w 12192000"/>
              <a:gd name="connsiteY11873" fmla="*/ 6137076 h 6858000"/>
              <a:gd name="connsiteX11874" fmla="*/ 5363643 w 12192000"/>
              <a:gd name="connsiteY11874" fmla="*/ 6137076 h 6858000"/>
              <a:gd name="connsiteX11875" fmla="*/ 5382774 w 12192000"/>
              <a:gd name="connsiteY11875" fmla="*/ 6122324 h 6858000"/>
              <a:gd name="connsiteX11876" fmla="*/ 5393837 w 12192000"/>
              <a:gd name="connsiteY11876" fmla="*/ 6111260 h 6858000"/>
              <a:gd name="connsiteX11877" fmla="*/ 5403290 w 12192000"/>
              <a:gd name="connsiteY11877" fmla="*/ 6121171 h 6858000"/>
              <a:gd name="connsiteX11878" fmla="*/ 5424151 w 12192000"/>
              <a:gd name="connsiteY11878" fmla="*/ 6137076 h 6858000"/>
              <a:gd name="connsiteX11879" fmla="*/ 5499756 w 12192000"/>
              <a:gd name="connsiteY11879" fmla="*/ 6136845 h 6858000"/>
              <a:gd name="connsiteX11880" fmla="*/ 5518081 w 12192000"/>
              <a:gd name="connsiteY11880" fmla="*/ 6126818 h 6858000"/>
              <a:gd name="connsiteX11881" fmla="*/ 5527416 w 12192000"/>
              <a:gd name="connsiteY11881" fmla="*/ 6111721 h 6858000"/>
              <a:gd name="connsiteX11882" fmla="*/ 5533754 w 12192000"/>
              <a:gd name="connsiteY11882" fmla="*/ 6130737 h 6858000"/>
              <a:gd name="connsiteX11883" fmla="*/ 5533754 w 12192000"/>
              <a:gd name="connsiteY11883" fmla="*/ 6318368 h 6858000"/>
              <a:gd name="connsiteX11884" fmla="*/ 5554961 w 12192000"/>
              <a:gd name="connsiteY11884" fmla="*/ 6340611 h 6858000"/>
              <a:gd name="connsiteX11885" fmla="*/ 5625267 w 12192000"/>
              <a:gd name="connsiteY11885" fmla="*/ 6339921 h 6858000"/>
              <a:gd name="connsiteX11886" fmla="*/ 5647625 w 12192000"/>
              <a:gd name="connsiteY11886" fmla="*/ 6331968 h 6858000"/>
              <a:gd name="connsiteX11887" fmla="*/ 5634831 w 12192000"/>
              <a:gd name="connsiteY11887" fmla="*/ 6287826 h 6858000"/>
              <a:gd name="connsiteX11888" fmla="*/ 5631719 w 12192000"/>
              <a:gd name="connsiteY11888" fmla="*/ 6275494 h 6858000"/>
              <a:gd name="connsiteX11889" fmla="*/ 5648547 w 12192000"/>
              <a:gd name="connsiteY11889" fmla="*/ 6236654 h 6858000"/>
              <a:gd name="connsiteX11890" fmla="*/ 5649007 w 12192000"/>
              <a:gd name="connsiteY11890" fmla="*/ 6124628 h 6858000"/>
              <a:gd name="connsiteX11891" fmla="*/ 5656616 w 12192000"/>
              <a:gd name="connsiteY11891" fmla="*/ 6111143 h 6858000"/>
              <a:gd name="connsiteX11892" fmla="*/ 5668948 w 12192000"/>
              <a:gd name="connsiteY11892" fmla="*/ 6116561 h 6858000"/>
              <a:gd name="connsiteX11893" fmla="*/ 5700524 w 12192000"/>
              <a:gd name="connsiteY11893" fmla="*/ 6136845 h 6858000"/>
              <a:gd name="connsiteX11894" fmla="*/ 5768294 w 12192000"/>
              <a:gd name="connsiteY11894" fmla="*/ 6136845 h 6858000"/>
              <a:gd name="connsiteX11895" fmla="*/ 5784547 w 12192000"/>
              <a:gd name="connsiteY11895" fmla="*/ 6125320 h 6858000"/>
              <a:gd name="connsiteX11896" fmla="*/ 5793764 w 12192000"/>
              <a:gd name="connsiteY11896" fmla="*/ 6111143 h 6858000"/>
              <a:gd name="connsiteX11897" fmla="*/ 5794110 w 12192000"/>
              <a:gd name="connsiteY11897" fmla="*/ 6111028 h 6858000"/>
              <a:gd name="connsiteX11898" fmla="*/ 5804367 w 12192000"/>
              <a:gd name="connsiteY11898" fmla="*/ 6125897 h 6858000"/>
              <a:gd name="connsiteX11899" fmla="*/ 5837100 w 12192000"/>
              <a:gd name="connsiteY11899" fmla="*/ 6136269 h 6858000"/>
              <a:gd name="connsiteX11900" fmla="*/ 5852660 w 12192000"/>
              <a:gd name="connsiteY11900" fmla="*/ 6120941 h 6858000"/>
              <a:gd name="connsiteX11901" fmla="*/ 5850240 w 12192000"/>
              <a:gd name="connsiteY11901" fmla="*/ 6038650 h 6858000"/>
              <a:gd name="connsiteX11902" fmla="*/ 5850468 w 12192000"/>
              <a:gd name="connsiteY11902" fmla="*/ 5984251 h 6858000"/>
              <a:gd name="connsiteX11903" fmla="*/ 5852660 w 12192000"/>
              <a:gd name="connsiteY11903" fmla="*/ 5901615 h 6858000"/>
              <a:gd name="connsiteX11904" fmla="*/ 5839982 w 12192000"/>
              <a:gd name="connsiteY11904" fmla="*/ 5884904 h 6858000"/>
              <a:gd name="connsiteX11905" fmla="*/ 5839059 w 12192000"/>
              <a:gd name="connsiteY11905" fmla="*/ 5871419 h 6858000"/>
              <a:gd name="connsiteX11906" fmla="*/ 5852660 w 12192000"/>
              <a:gd name="connsiteY11906" fmla="*/ 5848022 h 6858000"/>
              <a:gd name="connsiteX11907" fmla="*/ 5852660 w 12192000"/>
              <a:gd name="connsiteY11907" fmla="*/ 5772417 h 6858000"/>
              <a:gd name="connsiteX11908" fmla="*/ 5845743 w 12192000"/>
              <a:gd name="connsiteY11908" fmla="*/ 5751902 h 6858000"/>
              <a:gd name="connsiteX11909" fmla="*/ 5833528 w 12192000"/>
              <a:gd name="connsiteY11909" fmla="*/ 5741184 h 6858000"/>
              <a:gd name="connsiteX11910" fmla="*/ 5850932 w 12192000"/>
              <a:gd name="connsiteY11910" fmla="*/ 5734614 h 6858000"/>
              <a:gd name="connsiteX11911" fmla="*/ 5851851 w 12192000"/>
              <a:gd name="connsiteY11911" fmla="*/ 5438876 h 6858000"/>
              <a:gd name="connsiteX11912" fmla="*/ 5820043 w 12192000"/>
              <a:gd name="connsiteY11912" fmla="*/ 5418130 h 6858000"/>
              <a:gd name="connsiteX11913" fmla="*/ 8241727 w 12192000"/>
              <a:gd name="connsiteY11913" fmla="*/ 5417555 h 6858000"/>
              <a:gd name="connsiteX11914" fmla="*/ 8214529 w 12192000"/>
              <a:gd name="connsiteY11914" fmla="*/ 5436571 h 6858000"/>
              <a:gd name="connsiteX11915" fmla="*/ 8214644 w 12192000"/>
              <a:gd name="connsiteY11915" fmla="*/ 5512177 h 6858000"/>
              <a:gd name="connsiteX11916" fmla="*/ 8232969 w 12192000"/>
              <a:gd name="connsiteY11916" fmla="*/ 5532461 h 6858000"/>
              <a:gd name="connsiteX11917" fmla="*/ 8245877 w 12192000"/>
              <a:gd name="connsiteY11917" fmla="*/ 5541451 h 6858000"/>
              <a:gd name="connsiteX11918" fmla="*/ 8236541 w 12192000"/>
              <a:gd name="connsiteY11918" fmla="*/ 5551708 h 6858000"/>
              <a:gd name="connsiteX11919" fmla="*/ 8214644 w 12192000"/>
              <a:gd name="connsiteY11919" fmla="*/ 5582481 h 6858000"/>
              <a:gd name="connsiteX11920" fmla="*/ 8207383 w 12192000"/>
              <a:gd name="connsiteY11920" fmla="*/ 5603227 h 6858000"/>
              <a:gd name="connsiteX11921" fmla="*/ 8199199 w 12192000"/>
              <a:gd name="connsiteY11921" fmla="*/ 5581789 h 6858000"/>
              <a:gd name="connsiteX11922" fmla="*/ 8199199 w 12192000"/>
              <a:gd name="connsiteY11922" fmla="*/ 5571417 h 6858000"/>
              <a:gd name="connsiteX11923" fmla="*/ 8181220 w 12192000"/>
              <a:gd name="connsiteY11923" fmla="*/ 5553091 h 6858000"/>
              <a:gd name="connsiteX11924" fmla="*/ 8154712 w 12192000"/>
              <a:gd name="connsiteY11924" fmla="*/ 5557702 h 6858000"/>
              <a:gd name="connsiteX11925" fmla="*/ 8155403 w 12192000"/>
              <a:gd name="connsiteY11925" fmla="*/ 5597578 h 6858000"/>
              <a:gd name="connsiteX11926" fmla="*/ 8156211 w 12192000"/>
              <a:gd name="connsiteY11926" fmla="*/ 5620514 h 6858000"/>
              <a:gd name="connsiteX11927" fmla="*/ 8183756 w 12192000"/>
              <a:gd name="connsiteY11927" fmla="*/ 5667653 h 6858000"/>
              <a:gd name="connsiteX11928" fmla="*/ 8230664 w 12192000"/>
              <a:gd name="connsiteY11928" fmla="*/ 5667883 h 6858000"/>
              <a:gd name="connsiteX11929" fmla="*/ 8245531 w 12192000"/>
              <a:gd name="connsiteY11929" fmla="*/ 5676988 h 6858000"/>
              <a:gd name="connsiteX11930" fmla="*/ 8231125 w 12192000"/>
              <a:gd name="connsiteY11930" fmla="*/ 5683096 h 6858000"/>
              <a:gd name="connsiteX11931" fmla="*/ 8168543 w 12192000"/>
              <a:gd name="connsiteY11931" fmla="*/ 5683096 h 6858000"/>
              <a:gd name="connsiteX11932" fmla="*/ 8152176 w 12192000"/>
              <a:gd name="connsiteY11932" fmla="*/ 5699347 h 6858000"/>
              <a:gd name="connsiteX11933" fmla="*/ 8152176 w 12192000"/>
              <a:gd name="connsiteY11933" fmla="*/ 5785324 h 6858000"/>
              <a:gd name="connsiteX11934" fmla="*/ 8170156 w 12192000"/>
              <a:gd name="connsiteY11934" fmla="*/ 5803420 h 6858000"/>
              <a:gd name="connsiteX11935" fmla="*/ 8230087 w 12192000"/>
              <a:gd name="connsiteY11935" fmla="*/ 5803420 h 6858000"/>
              <a:gd name="connsiteX11936" fmla="*/ 8245531 w 12192000"/>
              <a:gd name="connsiteY11936" fmla="*/ 5812064 h 6858000"/>
              <a:gd name="connsiteX11937" fmla="*/ 8229165 w 12192000"/>
              <a:gd name="connsiteY11937" fmla="*/ 5818633 h 6858000"/>
              <a:gd name="connsiteX11938" fmla="*/ 8169234 w 12192000"/>
              <a:gd name="connsiteY11938" fmla="*/ 5818633 h 6858000"/>
              <a:gd name="connsiteX11939" fmla="*/ 8152176 w 12192000"/>
              <a:gd name="connsiteY11939" fmla="*/ 5834078 h 6858000"/>
              <a:gd name="connsiteX11940" fmla="*/ 8152176 w 12192000"/>
              <a:gd name="connsiteY11940" fmla="*/ 5917404 h 6858000"/>
              <a:gd name="connsiteX11941" fmla="*/ 8168543 w 12192000"/>
              <a:gd name="connsiteY11941" fmla="*/ 5933656 h 6858000"/>
              <a:gd name="connsiteX11942" fmla="*/ 8225938 w 12192000"/>
              <a:gd name="connsiteY11942" fmla="*/ 5933656 h 6858000"/>
              <a:gd name="connsiteX11943" fmla="*/ 8245761 w 12192000"/>
              <a:gd name="connsiteY11943" fmla="*/ 5944489 h 6858000"/>
              <a:gd name="connsiteX11944" fmla="*/ 8227091 w 12192000"/>
              <a:gd name="connsiteY11944" fmla="*/ 5954170 h 6858000"/>
              <a:gd name="connsiteX11945" fmla="*/ 8169811 w 12192000"/>
              <a:gd name="connsiteY11945" fmla="*/ 5954170 h 6858000"/>
              <a:gd name="connsiteX11946" fmla="*/ 8152292 w 12192000"/>
              <a:gd name="connsiteY11946" fmla="*/ 5972035 h 6858000"/>
              <a:gd name="connsiteX11947" fmla="*/ 8152292 w 12192000"/>
              <a:gd name="connsiteY11947" fmla="*/ 6050175 h 6858000"/>
              <a:gd name="connsiteX11948" fmla="*/ 8170963 w 12192000"/>
              <a:gd name="connsiteY11948" fmla="*/ 6069538 h 6858000"/>
              <a:gd name="connsiteX11949" fmla="*/ 8233545 w 12192000"/>
              <a:gd name="connsiteY11949" fmla="*/ 6069308 h 6858000"/>
              <a:gd name="connsiteX11950" fmla="*/ 8245761 w 12192000"/>
              <a:gd name="connsiteY11950" fmla="*/ 6074955 h 6858000"/>
              <a:gd name="connsiteX11951" fmla="*/ 8234006 w 12192000"/>
              <a:gd name="connsiteY11951" fmla="*/ 6084751 h 6858000"/>
              <a:gd name="connsiteX11952" fmla="*/ 8174075 w 12192000"/>
              <a:gd name="connsiteY11952" fmla="*/ 6084751 h 6858000"/>
              <a:gd name="connsiteX11953" fmla="*/ 8152523 w 12192000"/>
              <a:gd name="connsiteY11953" fmla="*/ 6101463 h 6858000"/>
              <a:gd name="connsiteX11954" fmla="*/ 8143418 w 12192000"/>
              <a:gd name="connsiteY11954" fmla="*/ 6110799 h 6858000"/>
              <a:gd name="connsiteX11955" fmla="*/ 8132353 w 12192000"/>
              <a:gd name="connsiteY11955" fmla="*/ 6103654 h 6858000"/>
              <a:gd name="connsiteX11956" fmla="*/ 8105039 w 12192000"/>
              <a:gd name="connsiteY11956" fmla="*/ 6084751 h 6858000"/>
              <a:gd name="connsiteX11957" fmla="*/ 8055480 w 12192000"/>
              <a:gd name="connsiteY11957" fmla="*/ 6084751 h 6858000"/>
              <a:gd name="connsiteX11958" fmla="*/ 8014220 w 12192000"/>
              <a:gd name="connsiteY11958" fmla="*/ 6109645 h 6858000"/>
              <a:gd name="connsiteX11959" fmla="*/ 8006843 w 12192000"/>
              <a:gd name="connsiteY11959" fmla="*/ 6110106 h 6858000"/>
              <a:gd name="connsiteX11960" fmla="*/ 7995318 w 12192000"/>
              <a:gd name="connsiteY11960" fmla="*/ 6085212 h 6858000"/>
              <a:gd name="connsiteX11961" fmla="*/ 7901504 w 12192000"/>
              <a:gd name="connsiteY11961" fmla="*/ 6084636 h 6858000"/>
              <a:gd name="connsiteX11962" fmla="*/ 7881333 w 12192000"/>
              <a:gd name="connsiteY11962" fmla="*/ 6100310 h 6858000"/>
              <a:gd name="connsiteX11963" fmla="*/ 7876147 w 12192000"/>
              <a:gd name="connsiteY11963" fmla="*/ 6110221 h 6858000"/>
              <a:gd name="connsiteX11964" fmla="*/ 7866351 w 12192000"/>
              <a:gd name="connsiteY11964" fmla="*/ 6101232 h 6858000"/>
              <a:gd name="connsiteX11965" fmla="*/ 7848717 w 12192000"/>
              <a:gd name="connsiteY11965" fmla="*/ 6084521 h 6858000"/>
              <a:gd name="connsiteX11966" fmla="*/ 7564505 w 12192000"/>
              <a:gd name="connsiteY11966" fmla="*/ 6084521 h 6858000"/>
              <a:gd name="connsiteX11967" fmla="*/ 7547909 w 12192000"/>
              <a:gd name="connsiteY11967" fmla="*/ 6111143 h 6858000"/>
              <a:gd name="connsiteX11968" fmla="*/ 7565656 w 12192000"/>
              <a:gd name="connsiteY11968" fmla="*/ 6136845 h 6858000"/>
              <a:gd name="connsiteX11969" fmla="*/ 7643799 w 12192000"/>
              <a:gd name="connsiteY11969" fmla="*/ 6136845 h 6858000"/>
              <a:gd name="connsiteX11970" fmla="*/ 7662469 w 12192000"/>
              <a:gd name="connsiteY11970" fmla="*/ 6122439 h 6858000"/>
              <a:gd name="connsiteX11971" fmla="*/ 7672151 w 12192000"/>
              <a:gd name="connsiteY11971" fmla="*/ 6110684 h 6858000"/>
              <a:gd name="connsiteX11972" fmla="*/ 7683214 w 12192000"/>
              <a:gd name="connsiteY11972" fmla="*/ 6120941 h 6858000"/>
              <a:gd name="connsiteX11973" fmla="*/ 7703038 w 12192000"/>
              <a:gd name="connsiteY11973" fmla="*/ 6136960 h 6858000"/>
              <a:gd name="connsiteX11974" fmla="*/ 7778644 w 12192000"/>
              <a:gd name="connsiteY11974" fmla="*/ 6136960 h 6858000"/>
              <a:gd name="connsiteX11975" fmla="*/ 7798237 w 12192000"/>
              <a:gd name="connsiteY11975" fmla="*/ 6120826 h 6858000"/>
              <a:gd name="connsiteX11976" fmla="*/ 7806880 w 12192000"/>
              <a:gd name="connsiteY11976" fmla="*/ 6111028 h 6858000"/>
              <a:gd name="connsiteX11977" fmla="*/ 7818176 w 12192000"/>
              <a:gd name="connsiteY11977" fmla="*/ 6118060 h 6858000"/>
              <a:gd name="connsiteX11978" fmla="*/ 7845951 w 12192000"/>
              <a:gd name="connsiteY11978" fmla="*/ 6136845 h 6858000"/>
              <a:gd name="connsiteX11979" fmla="*/ 7916370 w 12192000"/>
              <a:gd name="connsiteY11979" fmla="*/ 6136845 h 6858000"/>
              <a:gd name="connsiteX11980" fmla="*/ 7933657 w 12192000"/>
              <a:gd name="connsiteY11980" fmla="*/ 6126473 h 6858000"/>
              <a:gd name="connsiteX11981" fmla="*/ 7941956 w 12192000"/>
              <a:gd name="connsiteY11981" fmla="*/ 6111836 h 6858000"/>
              <a:gd name="connsiteX11982" fmla="*/ 7949103 w 12192000"/>
              <a:gd name="connsiteY11982" fmla="*/ 6131313 h 6858000"/>
              <a:gd name="connsiteX11983" fmla="*/ 7949103 w 12192000"/>
              <a:gd name="connsiteY11983" fmla="*/ 6285060 h 6858000"/>
              <a:gd name="connsiteX11984" fmla="*/ 8002579 w 12192000"/>
              <a:gd name="connsiteY11984" fmla="*/ 6340265 h 6858000"/>
              <a:gd name="connsiteX11985" fmla="*/ 8033813 w 12192000"/>
              <a:gd name="connsiteY11985" fmla="*/ 6339921 h 6858000"/>
              <a:gd name="connsiteX11986" fmla="*/ 8062164 w 12192000"/>
              <a:gd name="connsiteY11986" fmla="*/ 6332198 h 6858000"/>
              <a:gd name="connsiteX11987" fmla="*/ 8049603 w 12192000"/>
              <a:gd name="connsiteY11987" fmla="*/ 6287134 h 6858000"/>
              <a:gd name="connsiteX11988" fmla="*/ 8049142 w 12192000"/>
              <a:gd name="connsiteY11988" fmla="*/ 6274456 h 6858000"/>
              <a:gd name="connsiteX11989" fmla="*/ 8064009 w 12192000"/>
              <a:gd name="connsiteY11989" fmla="*/ 6243684 h 6858000"/>
              <a:gd name="connsiteX11990" fmla="*/ 8064009 w 12192000"/>
              <a:gd name="connsiteY11990" fmla="*/ 6126473 h 6858000"/>
              <a:gd name="connsiteX11991" fmla="*/ 8070924 w 12192000"/>
              <a:gd name="connsiteY11991" fmla="*/ 6111606 h 6858000"/>
              <a:gd name="connsiteX11992" fmla="*/ 8083371 w 12192000"/>
              <a:gd name="connsiteY11992" fmla="*/ 6116907 h 6858000"/>
              <a:gd name="connsiteX11993" fmla="*/ 8116564 w 12192000"/>
              <a:gd name="connsiteY11993" fmla="*/ 6136960 h 6858000"/>
              <a:gd name="connsiteX11994" fmla="*/ 8181681 w 12192000"/>
              <a:gd name="connsiteY11994" fmla="*/ 6136960 h 6858000"/>
              <a:gd name="connsiteX11995" fmla="*/ 8199660 w 12192000"/>
              <a:gd name="connsiteY11995" fmla="*/ 6123592 h 6858000"/>
              <a:gd name="connsiteX11996" fmla="*/ 8201303 w 12192000"/>
              <a:gd name="connsiteY11996" fmla="*/ 6114818 h 6858000"/>
              <a:gd name="connsiteX11997" fmla="*/ 8208911 w 12192000"/>
              <a:gd name="connsiteY11997" fmla="*/ 6111669 h 6858000"/>
              <a:gd name="connsiteX11998" fmla="*/ 8214759 w 12192000"/>
              <a:gd name="connsiteY11998" fmla="*/ 6123822 h 6858000"/>
              <a:gd name="connsiteX11999" fmla="*/ 8252793 w 12192000"/>
              <a:gd name="connsiteY11999" fmla="*/ 6136384 h 6858000"/>
              <a:gd name="connsiteX12000" fmla="*/ 8266968 w 12192000"/>
              <a:gd name="connsiteY12000" fmla="*/ 6118175 h 6858000"/>
              <a:gd name="connsiteX12001" fmla="*/ 8266853 w 12192000"/>
              <a:gd name="connsiteY12001" fmla="*/ 6047755 h 6858000"/>
              <a:gd name="connsiteX12002" fmla="*/ 8251986 w 12192000"/>
              <a:gd name="connsiteY12002" fmla="*/ 6020441 h 6858000"/>
              <a:gd name="connsiteX12003" fmla="*/ 8251639 w 12192000"/>
              <a:gd name="connsiteY12003" fmla="*/ 6003383 h 6858000"/>
              <a:gd name="connsiteX12004" fmla="*/ 8266853 w 12192000"/>
              <a:gd name="connsiteY12004" fmla="*/ 5976414 h 6858000"/>
              <a:gd name="connsiteX12005" fmla="*/ 8266853 w 12192000"/>
              <a:gd name="connsiteY12005" fmla="*/ 5908645 h 6858000"/>
              <a:gd name="connsiteX12006" fmla="*/ 8253830 w 12192000"/>
              <a:gd name="connsiteY12006" fmla="*/ 5885595 h 6858000"/>
              <a:gd name="connsiteX12007" fmla="*/ 8252561 w 12192000"/>
              <a:gd name="connsiteY12007" fmla="*/ 5870727 h 6858000"/>
              <a:gd name="connsiteX12008" fmla="*/ 8266968 w 12192000"/>
              <a:gd name="connsiteY12008" fmla="*/ 5845833 h 6858000"/>
              <a:gd name="connsiteX12009" fmla="*/ 8266507 w 12192000"/>
              <a:gd name="connsiteY12009" fmla="*/ 5793854 h 6858000"/>
              <a:gd name="connsiteX12010" fmla="*/ 8256596 w 12192000"/>
              <a:gd name="connsiteY12010" fmla="*/ 5750404 h 6858000"/>
              <a:gd name="connsiteX12011" fmla="*/ 8267084 w 12192000"/>
              <a:gd name="connsiteY12011" fmla="*/ 5719516 h 6858000"/>
              <a:gd name="connsiteX12012" fmla="*/ 8267429 w 12192000"/>
              <a:gd name="connsiteY12012" fmla="*/ 5435419 h 6858000"/>
              <a:gd name="connsiteX12013" fmla="*/ 8241727 w 12192000"/>
              <a:gd name="connsiteY12013" fmla="*/ 5417555 h 6858000"/>
              <a:gd name="connsiteX12014" fmla="*/ 10656384 w 12192000"/>
              <a:gd name="connsiteY12014" fmla="*/ 5416979 h 6858000"/>
              <a:gd name="connsiteX12015" fmla="*/ 10629758 w 12192000"/>
              <a:gd name="connsiteY12015" fmla="*/ 5441527 h 6858000"/>
              <a:gd name="connsiteX12016" fmla="*/ 10629990 w 12192000"/>
              <a:gd name="connsiteY12016" fmla="*/ 5511830 h 6858000"/>
              <a:gd name="connsiteX12017" fmla="*/ 10646125 w 12192000"/>
              <a:gd name="connsiteY12017" fmla="*/ 5532346 h 6858000"/>
              <a:gd name="connsiteX12018" fmla="*/ 10660302 w 12192000"/>
              <a:gd name="connsiteY12018" fmla="*/ 5540298 h 6858000"/>
              <a:gd name="connsiteX12019" fmla="*/ 10646932 w 12192000"/>
              <a:gd name="connsiteY12019" fmla="*/ 5552745 h 6858000"/>
              <a:gd name="connsiteX12020" fmla="*/ 10630336 w 12192000"/>
              <a:gd name="connsiteY12020" fmla="*/ 5572684 h 6858000"/>
              <a:gd name="connsiteX12021" fmla="*/ 10630104 w 12192000"/>
              <a:gd name="connsiteY12021" fmla="*/ 5588359 h 6858000"/>
              <a:gd name="connsiteX12022" fmla="*/ 10621116 w 12192000"/>
              <a:gd name="connsiteY12022" fmla="*/ 5603688 h 6858000"/>
              <a:gd name="connsiteX12023" fmla="*/ 10614776 w 12192000"/>
              <a:gd name="connsiteY12023" fmla="*/ 5589165 h 6858000"/>
              <a:gd name="connsiteX12024" fmla="*/ 10614776 w 12192000"/>
              <a:gd name="connsiteY12024" fmla="*/ 5568305 h 6858000"/>
              <a:gd name="connsiteX12025" fmla="*/ 10599563 w 12192000"/>
              <a:gd name="connsiteY12025" fmla="*/ 5552976 h 6858000"/>
              <a:gd name="connsiteX12026" fmla="*/ 10570290 w 12192000"/>
              <a:gd name="connsiteY12026" fmla="*/ 5595850 h 6858000"/>
              <a:gd name="connsiteX12027" fmla="*/ 10570290 w 12192000"/>
              <a:gd name="connsiteY12027" fmla="*/ 5624433 h 6858000"/>
              <a:gd name="connsiteX12028" fmla="*/ 10596452 w 12192000"/>
              <a:gd name="connsiteY12028" fmla="*/ 5667768 h 6858000"/>
              <a:gd name="connsiteX12029" fmla="*/ 10643359 w 12192000"/>
              <a:gd name="connsiteY12029" fmla="*/ 5667768 h 6858000"/>
              <a:gd name="connsiteX12030" fmla="*/ 10659840 w 12192000"/>
              <a:gd name="connsiteY12030" fmla="*/ 5675720 h 6858000"/>
              <a:gd name="connsiteX12031" fmla="*/ 10644512 w 12192000"/>
              <a:gd name="connsiteY12031" fmla="*/ 5684594 h 6858000"/>
              <a:gd name="connsiteX12032" fmla="*/ 10589767 w 12192000"/>
              <a:gd name="connsiteY12032" fmla="*/ 5684594 h 6858000"/>
              <a:gd name="connsiteX12033" fmla="*/ 10567408 w 12192000"/>
              <a:gd name="connsiteY12033" fmla="*/ 5707300 h 6858000"/>
              <a:gd name="connsiteX12034" fmla="*/ 10567408 w 12192000"/>
              <a:gd name="connsiteY12034" fmla="*/ 5782906 h 6858000"/>
              <a:gd name="connsiteX12035" fmla="*/ 10589075 w 12192000"/>
              <a:gd name="connsiteY12035" fmla="*/ 5803650 h 6858000"/>
              <a:gd name="connsiteX12036" fmla="*/ 10649008 w 12192000"/>
              <a:gd name="connsiteY12036" fmla="*/ 5803650 h 6858000"/>
              <a:gd name="connsiteX12037" fmla="*/ 10660186 w 12192000"/>
              <a:gd name="connsiteY12037" fmla="*/ 5811833 h 6858000"/>
              <a:gd name="connsiteX12038" fmla="*/ 10648662 w 12192000"/>
              <a:gd name="connsiteY12038" fmla="*/ 5818748 h 6858000"/>
              <a:gd name="connsiteX12039" fmla="*/ 10588729 w 12192000"/>
              <a:gd name="connsiteY12039" fmla="*/ 5818748 h 6858000"/>
              <a:gd name="connsiteX12040" fmla="*/ 10567292 w 12192000"/>
              <a:gd name="connsiteY12040" fmla="*/ 5838687 h 6858000"/>
              <a:gd name="connsiteX12041" fmla="*/ 10567292 w 12192000"/>
              <a:gd name="connsiteY12041" fmla="*/ 5914177 h 6858000"/>
              <a:gd name="connsiteX12042" fmla="*/ 10586425 w 12192000"/>
              <a:gd name="connsiteY12042" fmla="*/ 5933886 h 6858000"/>
              <a:gd name="connsiteX12043" fmla="*/ 10646355 w 12192000"/>
              <a:gd name="connsiteY12043" fmla="*/ 5933656 h 6858000"/>
              <a:gd name="connsiteX12044" fmla="*/ 10660302 w 12192000"/>
              <a:gd name="connsiteY12044" fmla="*/ 5945296 h 6858000"/>
              <a:gd name="connsiteX12045" fmla="*/ 10645549 w 12192000"/>
              <a:gd name="connsiteY12045" fmla="*/ 5954401 h 6858000"/>
              <a:gd name="connsiteX12046" fmla="*/ 10585618 w 12192000"/>
              <a:gd name="connsiteY12046" fmla="*/ 5954401 h 6858000"/>
              <a:gd name="connsiteX12047" fmla="*/ 10567292 w 12192000"/>
              <a:gd name="connsiteY12047" fmla="*/ 5972150 h 6858000"/>
              <a:gd name="connsiteX12048" fmla="*/ 10567524 w 12192000"/>
              <a:gd name="connsiteY12048" fmla="*/ 6052941 h 6858000"/>
              <a:gd name="connsiteX12049" fmla="*/ 10584350 w 12192000"/>
              <a:gd name="connsiteY12049" fmla="*/ 6069423 h 6858000"/>
              <a:gd name="connsiteX12050" fmla="*/ 10641630 w 12192000"/>
              <a:gd name="connsiteY12050" fmla="*/ 6069423 h 6858000"/>
              <a:gd name="connsiteX12051" fmla="*/ 10659726 w 12192000"/>
              <a:gd name="connsiteY12051" fmla="*/ 6077030 h 6858000"/>
              <a:gd name="connsiteX12052" fmla="*/ 10640478 w 12192000"/>
              <a:gd name="connsiteY12052" fmla="*/ 6084751 h 6858000"/>
              <a:gd name="connsiteX12053" fmla="*/ 10596221 w 12192000"/>
              <a:gd name="connsiteY12053" fmla="*/ 6084867 h 6858000"/>
              <a:gd name="connsiteX12054" fmla="*/ 10567178 w 12192000"/>
              <a:gd name="connsiteY12054" fmla="*/ 6103076 h 6858000"/>
              <a:gd name="connsiteX12055" fmla="*/ 10558418 w 12192000"/>
              <a:gd name="connsiteY12055" fmla="*/ 6110567 h 6858000"/>
              <a:gd name="connsiteX12056" fmla="*/ 10548276 w 12192000"/>
              <a:gd name="connsiteY12056" fmla="*/ 6104920 h 6858000"/>
              <a:gd name="connsiteX12057" fmla="*/ 10514392 w 12192000"/>
              <a:gd name="connsiteY12057" fmla="*/ 6084981 h 6858000"/>
              <a:gd name="connsiteX12058" fmla="*/ 10454461 w 12192000"/>
              <a:gd name="connsiteY12058" fmla="*/ 6084867 h 6858000"/>
              <a:gd name="connsiteX12059" fmla="*/ 10431870 w 12192000"/>
              <a:gd name="connsiteY12059" fmla="*/ 6101463 h 6858000"/>
              <a:gd name="connsiteX12060" fmla="*/ 10422074 w 12192000"/>
              <a:gd name="connsiteY12060" fmla="*/ 6110799 h 6858000"/>
              <a:gd name="connsiteX12061" fmla="*/ 10412393 w 12192000"/>
              <a:gd name="connsiteY12061" fmla="*/ 6104574 h 6858000"/>
              <a:gd name="connsiteX12062" fmla="*/ 10381736 w 12192000"/>
              <a:gd name="connsiteY12062" fmla="*/ 6084981 h 6858000"/>
              <a:gd name="connsiteX12063" fmla="*/ 10319154 w 12192000"/>
              <a:gd name="connsiteY12063" fmla="*/ 6084981 h 6858000"/>
              <a:gd name="connsiteX12064" fmla="*/ 10296104 w 12192000"/>
              <a:gd name="connsiteY12064" fmla="*/ 6101232 h 6858000"/>
              <a:gd name="connsiteX12065" fmla="*/ 10286538 w 12192000"/>
              <a:gd name="connsiteY12065" fmla="*/ 6110567 h 6858000"/>
              <a:gd name="connsiteX12066" fmla="*/ 10280890 w 12192000"/>
              <a:gd name="connsiteY12066" fmla="*/ 6100886 h 6858000"/>
              <a:gd name="connsiteX12067" fmla="*/ 10266368 w 12192000"/>
              <a:gd name="connsiteY12067" fmla="*/ 6084867 h 6858000"/>
              <a:gd name="connsiteX12068" fmla="*/ 9979620 w 12192000"/>
              <a:gd name="connsiteY12068" fmla="*/ 6084867 h 6858000"/>
              <a:gd name="connsiteX12069" fmla="*/ 9962678 w 12192000"/>
              <a:gd name="connsiteY12069" fmla="*/ 6112297 h 6858000"/>
              <a:gd name="connsiteX12070" fmla="*/ 9979504 w 12192000"/>
              <a:gd name="connsiteY12070" fmla="*/ 6137076 h 6858000"/>
              <a:gd name="connsiteX12071" fmla="*/ 10055110 w 12192000"/>
              <a:gd name="connsiteY12071" fmla="*/ 6136960 h 6858000"/>
              <a:gd name="connsiteX12072" fmla="*/ 10077816 w 12192000"/>
              <a:gd name="connsiteY12072" fmla="*/ 6120250 h 6858000"/>
              <a:gd name="connsiteX12073" fmla="*/ 10087958 w 12192000"/>
              <a:gd name="connsiteY12073" fmla="*/ 6111260 h 6858000"/>
              <a:gd name="connsiteX12074" fmla="*/ 10097294 w 12192000"/>
              <a:gd name="connsiteY12074" fmla="*/ 6118060 h 6858000"/>
              <a:gd name="connsiteX12075" fmla="*/ 10125876 w 12192000"/>
              <a:gd name="connsiteY12075" fmla="*/ 6137076 h 6858000"/>
              <a:gd name="connsiteX12076" fmla="*/ 10188457 w 12192000"/>
              <a:gd name="connsiteY12076" fmla="*/ 6136960 h 6858000"/>
              <a:gd name="connsiteX12077" fmla="*/ 10213353 w 12192000"/>
              <a:gd name="connsiteY12077" fmla="*/ 6120019 h 6858000"/>
              <a:gd name="connsiteX12078" fmla="*/ 10221190 w 12192000"/>
              <a:gd name="connsiteY12078" fmla="*/ 6111489 h 6858000"/>
              <a:gd name="connsiteX12079" fmla="*/ 10228104 w 12192000"/>
              <a:gd name="connsiteY12079" fmla="*/ 6117022 h 6858000"/>
              <a:gd name="connsiteX12080" fmla="*/ 10257149 w 12192000"/>
              <a:gd name="connsiteY12080" fmla="*/ 6136960 h 6858000"/>
              <a:gd name="connsiteX12081" fmla="*/ 10330102 w 12192000"/>
              <a:gd name="connsiteY12081" fmla="*/ 6136960 h 6858000"/>
              <a:gd name="connsiteX12082" fmla="*/ 10348312 w 12192000"/>
              <a:gd name="connsiteY12082" fmla="*/ 6126934 h 6858000"/>
              <a:gd name="connsiteX12083" fmla="*/ 10357648 w 12192000"/>
              <a:gd name="connsiteY12083" fmla="*/ 6111836 h 6858000"/>
              <a:gd name="connsiteX12084" fmla="*/ 10363872 w 12192000"/>
              <a:gd name="connsiteY12084" fmla="*/ 6130968 h 6858000"/>
              <a:gd name="connsiteX12085" fmla="*/ 10363872 w 12192000"/>
              <a:gd name="connsiteY12085" fmla="*/ 6318598 h 6858000"/>
              <a:gd name="connsiteX12086" fmla="*/ 10385078 w 12192000"/>
              <a:gd name="connsiteY12086" fmla="*/ 6340843 h 6858000"/>
              <a:gd name="connsiteX12087" fmla="*/ 10452847 w 12192000"/>
              <a:gd name="connsiteY12087" fmla="*/ 6340035 h 6858000"/>
              <a:gd name="connsiteX12088" fmla="*/ 10477512 w 12192000"/>
              <a:gd name="connsiteY12088" fmla="*/ 6331968 h 6858000"/>
              <a:gd name="connsiteX12089" fmla="*/ 10464718 w 12192000"/>
              <a:gd name="connsiteY12089" fmla="*/ 6287941 h 6858000"/>
              <a:gd name="connsiteX12090" fmla="*/ 10461951 w 12192000"/>
              <a:gd name="connsiteY12090" fmla="*/ 6275494 h 6858000"/>
              <a:gd name="connsiteX12091" fmla="*/ 10478778 w 12192000"/>
              <a:gd name="connsiteY12091" fmla="*/ 6239189 h 6858000"/>
              <a:gd name="connsiteX12092" fmla="*/ 10479010 w 12192000"/>
              <a:gd name="connsiteY12092" fmla="*/ 6124514 h 6858000"/>
              <a:gd name="connsiteX12093" fmla="*/ 10486847 w 12192000"/>
              <a:gd name="connsiteY12093" fmla="*/ 6111260 h 6858000"/>
              <a:gd name="connsiteX12094" fmla="*/ 10499063 w 12192000"/>
              <a:gd name="connsiteY12094" fmla="*/ 6116792 h 6858000"/>
              <a:gd name="connsiteX12095" fmla="*/ 10530872 w 12192000"/>
              <a:gd name="connsiteY12095" fmla="*/ 6136845 h 6858000"/>
              <a:gd name="connsiteX12096" fmla="*/ 10598641 w 12192000"/>
              <a:gd name="connsiteY12096" fmla="*/ 6136845 h 6858000"/>
              <a:gd name="connsiteX12097" fmla="*/ 10614662 w 12192000"/>
              <a:gd name="connsiteY12097" fmla="*/ 6125090 h 6858000"/>
              <a:gd name="connsiteX12098" fmla="*/ 10621576 w 12192000"/>
              <a:gd name="connsiteY12098" fmla="*/ 6111375 h 6858000"/>
              <a:gd name="connsiteX12099" fmla="*/ 10621346 w 12192000"/>
              <a:gd name="connsiteY12099" fmla="*/ 6111606 h 6858000"/>
              <a:gd name="connsiteX12100" fmla="*/ 10630221 w 12192000"/>
              <a:gd name="connsiteY12100" fmla="*/ 6124859 h 6858000"/>
              <a:gd name="connsiteX12101" fmla="*/ 10667332 w 12192000"/>
              <a:gd name="connsiteY12101" fmla="*/ 6136615 h 6858000"/>
              <a:gd name="connsiteX12102" fmla="*/ 10682315 w 12192000"/>
              <a:gd name="connsiteY12102" fmla="*/ 6118060 h 6858000"/>
              <a:gd name="connsiteX12103" fmla="*/ 10682200 w 12192000"/>
              <a:gd name="connsiteY12103" fmla="*/ 6039918 h 6858000"/>
              <a:gd name="connsiteX12104" fmla="*/ 10674017 w 12192000"/>
              <a:gd name="connsiteY12104" fmla="*/ 6022746 h 6858000"/>
              <a:gd name="connsiteX12105" fmla="*/ 10674017 w 12192000"/>
              <a:gd name="connsiteY12105" fmla="*/ 6000271 h 6858000"/>
              <a:gd name="connsiteX12106" fmla="*/ 10676091 w 12192000"/>
              <a:gd name="connsiteY12106" fmla="*/ 5889283 h 6858000"/>
              <a:gd name="connsiteX12107" fmla="*/ 10675284 w 12192000"/>
              <a:gd name="connsiteY12107" fmla="*/ 5866117 h 6858000"/>
              <a:gd name="connsiteX12108" fmla="*/ 10681969 w 12192000"/>
              <a:gd name="connsiteY12108" fmla="*/ 5855860 h 6858000"/>
              <a:gd name="connsiteX12109" fmla="*/ 10680471 w 12192000"/>
              <a:gd name="connsiteY12109" fmla="*/ 5762274 h 6858000"/>
              <a:gd name="connsiteX12110" fmla="*/ 10681623 w 12192000"/>
              <a:gd name="connsiteY12110" fmla="*/ 5727007 h 6858000"/>
              <a:gd name="connsiteX12111" fmla="*/ 10682315 w 12192000"/>
              <a:gd name="connsiteY12111" fmla="*/ 5709374 h 6858000"/>
              <a:gd name="connsiteX12112" fmla="*/ 10682315 w 12192000"/>
              <a:gd name="connsiteY12112" fmla="*/ 5579138 h 6858000"/>
              <a:gd name="connsiteX12113" fmla="*/ 10682545 w 12192000"/>
              <a:gd name="connsiteY12113" fmla="*/ 5579138 h 6858000"/>
              <a:gd name="connsiteX12114" fmla="*/ 10683006 w 12192000"/>
              <a:gd name="connsiteY12114" fmla="*/ 5441066 h 6858000"/>
              <a:gd name="connsiteX12115" fmla="*/ 10656384 w 12192000"/>
              <a:gd name="connsiteY12115" fmla="*/ 5416979 h 6858000"/>
              <a:gd name="connsiteX12116" fmla="*/ 2283909 w 12192000"/>
              <a:gd name="connsiteY12116" fmla="*/ 5416979 h 6858000"/>
              <a:gd name="connsiteX12117" fmla="*/ 2257283 w 12192000"/>
              <a:gd name="connsiteY12117" fmla="*/ 5441527 h 6858000"/>
              <a:gd name="connsiteX12118" fmla="*/ 2257515 w 12192000"/>
              <a:gd name="connsiteY12118" fmla="*/ 5511830 h 6858000"/>
              <a:gd name="connsiteX12119" fmla="*/ 2273650 w 12192000"/>
              <a:gd name="connsiteY12119" fmla="*/ 5532346 h 6858000"/>
              <a:gd name="connsiteX12120" fmla="*/ 2287827 w 12192000"/>
              <a:gd name="connsiteY12120" fmla="*/ 5540298 h 6858000"/>
              <a:gd name="connsiteX12121" fmla="*/ 2274457 w 12192000"/>
              <a:gd name="connsiteY12121" fmla="*/ 5552745 h 6858000"/>
              <a:gd name="connsiteX12122" fmla="*/ 2257861 w 12192000"/>
              <a:gd name="connsiteY12122" fmla="*/ 5572684 h 6858000"/>
              <a:gd name="connsiteX12123" fmla="*/ 2257629 w 12192000"/>
              <a:gd name="connsiteY12123" fmla="*/ 5588359 h 6858000"/>
              <a:gd name="connsiteX12124" fmla="*/ 2248641 w 12192000"/>
              <a:gd name="connsiteY12124" fmla="*/ 5603688 h 6858000"/>
              <a:gd name="connsiteX12125" fmla="*/ 2242301 w 12192000"/>
              <a:gd name="connsiteY12125" fmla="*/ 5589165 h 6858000"/>
              <a:gd name="connsiteX12126" fmla="*/ 2242301 w 12192000"/>
              <a:gd name="connsiteY12126" fmla="*/ 5568305 h 6858000"/>
              <a:gd name="connsiteX12127" fmla="*/ 2227088 w 12192000"/>
              <a:gd name="connsiteY12127" fmla="*/ 5552976 h 6858000"/>
              <a:gd name="connsiteX12128" fmla="*/ 2197815 w 12192000"/>
              <a:gd name="connsiteY12128" fmla="*/ 5595850 h 6858000"/>
              <a:gd name="connsiteX12129" fmla="*/ 2197815 w 12192000"/>
              <a:gd name="connsiteY12129" fmla="*/ 5624433 h 6858000"/>
              <a:gd name="connsiteX12130" fmla="*/ 2223977 w 12192000"/>
              <a:gd name="connsiteY12130" fmla="*/ 5667768 h 6858000"/>
              <a:gd name="connsiteX12131" fmla="*/ 2270884 w 12192000"/>
              <a:gd name="connsiteY12131" fmla="*/ 5667768 h 6858000"/>
              <a:gd name="connsiteX12132" fmla="*/ 2287365 w 12192000"/>
              <a:gd name="connsiteY12132" fmla="*/ 5675720 h 6858000"/>
              <a:gd name="connsiteX12133" fmla="*/ 2272037 w 12192000"/>
              <a:gd name="connsiteY12133" fmla="*/ 5684594 h 6858000"/>
              <a:gd name="connsiteX12134" fmla="*/ 2217292 w 12192000"/>
              <a:gd name="connsiteY12134" fmla="*/ 5684594 h 6858000"/>
              <a:gd name="connsiteX12135" fmla="*/ 2194933 w 12192000"/>
              <a:gd name="connsiteY12135" fmla="*/ 5707300 h 6858000"/>
              <a:gd name="connsiteX12136" fmla="*/ 2194933 w 12192000"/>
              <a:gd name="connsiteY12136" fmla="*/ 5782906 h 6858000"/>
              <a:gd name="connsiteX12137" fmla="*/ 2216600 w 12192000"/>
              <a:gd name="connsiteY12137" fmla="*/ 5803650 h 6858000"/>
              <a:gd name="connsiteX12138" fmla="*/ 2276533 w 12192000"/>
              <a:gd name="connsiteY12138" fmla="*/ 5803650 h 6858000"/>
              <a:gd name="connsiteX12139" fmla="*/ 2287711 w 12192000"/>
              <a:gd name="connsiteY12139" fmla="*/ 5811833 h 6858000"/>
              <a:gd name="connsiteX12140" fmla="*/ 2276187 w 12192000"/>
              <a:gd name="connsiteY12140" fmla="*/ 5818748 h 6858000"/>
              <a:gd name="connsiteX12141" fmla="*/ 2216254 w 12192000"/>
              <a:gd name="connsiteY12141" fmla="*/ 5818748 h 6858000"/>
              <a:gd name="connsiteX12142" fmla="*/ 2194817 w 12192000"/>
              <a:gd name="connsiteY12142" fmla="*/ 5838687 h 6858000"/>
              <a:gd name="connsiteX12143" fmla="*/ 2194817 w 12192000"/>
              <a:gd name="connsiteY12143" fmla="*/ 5914177 h 6858000"/>
              <a:gd name="connsiteX12144" fmla="*/ 2213950 w 12192000"/>
              <a:gd name="connsiteY12144" fmla="*/ 5933886 h 6858000"/>
              <a:gd name="connsiteX12145" fmla="*/ 2273880 w 12192000"/>
              <a:gd name="connsiteY12145" fmla="*/ 5933656 h 6858000"/>
              <a:gd name="connsiteX12146" fmla="*/ 2287827 w 12192000"/>
              <a:gd name="connsiteY12146" fmla="*/ 5945296 h 6858000"/>
              <a:gd name="connsiteX12147" fmla="*/ 2273074 w 12192000"/>
              <a:gd name="connsiteY12147" fmla="*/ 5954401 h 6858000"/>
              <a:gd name="connsiteX12148" fmla="*/ 2213143 w 12192000"/>
              <a:gd name="connsiteY12148" fmla="*/ 5954401 h 6858000"/>
              <a:gd name="connsiteX12149" fmla="*/ 2194817 w 12192000"/>
              <a:gd name="connsiteY12149" fmla="*/ 5972150 h 6858000"/>
              <a:gd name="connsiteX12150" fmla="*/ 2195049 w 12192000"/>
              <a:gd name="connsiteY12150" fmla="*/ 6052941 h 6858000"/>
              <a:gd name="connsiteX12151" fmla="*/ 2211875 w 12192000"/>
              <a:gd name="connsiteY12151" fmla="*/ 6069423 h 6858000"/>
              <a:gd name="connsiteX12152" fmla="*/ 2269155 w 12192000"/>
              <a:gd name="connsiteY12152" fmla="*/ 6069423 h 6858000"/>
              <a:gd name="connsiteX12153" fmla="*/ 2287251 w 12192000"/>
              <a:gd name="connsiteY12153" fmla="*/ 6077030 h 6858000"/>
              <a:gd name="connsiteX12154" fmla="*/ 2268003 w 12192000"/>
              <a:gd name="connsiteY12154" fmla="*/ 6084751 h 6858000"/>
              <a:gd name="connsiteX12155" fmla="*/ 2223746 w 12192000"/>
              <a:gd name="connsiteY12155" fmla="*/ 6084867 h 6858000"/>
              <a:gd name="connsiteX12156" fmla="*/ 2194703 w 12192000"/>
              <a:gd name="connsiteY12156" fmla="*/ 6103076 h 6858000"/>
              <a:gd name="connsiteX12157" fmla="*/ 2185943 w 12192000"/>
              <a:gd name="connsiteY12157" fmla="*/ 6110567 h 6858000"/>
              <a:gd name="connsiteX12158" fmla="*/ 2175801 w 12192000"/>
              <a:gd name="connsiteY12158" fmla="*/ 6104920 h 6858000"/>
              <a:gd name="connsiteX12159" fmla="*/ 2141917 w 12192000"/>
              <a:gd name="connsiteY12159" fmla="*/ 6084981 h 6858000"/>
              <a:gd name="connsiteX12160" fmla="*/ 2081986 w 12192000"/>
              <a:gd name="connsiteY12160" fmla="*/ 6084867 h 6858000"/>
              <a:gd name="connsiteX12161" fmla="*/ 2059395 w 12192000"/>
              <a:gd name="connsiteY12161" fmla="*/ 6101463 h 6858000"/>
              <a:gd name="connsiteX12162" fmla="*/ 2049599 w 12192000"/>
              <a:gd name="connsiteY12162" fmla="*/ 6110799 h 6858000"/>
              <a:gd name="connsiteX12163" fmla="*/ 2039918 w 12192000"/>
              <a:gd name="connsiteY12163" fmla="*/ 6104574 h 6858000"/>
              <a:gd name="connsiteX12164" fmla="*/ 2009261 w 12192000"/>
              <a:gd name="connsiteY12164" fmla="*/ 6084981 h 6858000"/>
              <a:gd name="connsiteX12165" fmla="*/ 1946679 w 12192000"/>
              <a:gd name="connsiteY12165" fmla="*/ 6084981 h 6858000"/>
              <a:gd name="connsiteX12166" fmla="*/ 1923629 w 12192000"/>
              <a:gd name="connsiteY12166" fmla="*/ 6101232 h 6858000"/>
              <a:gd name="connsiteX12167" fmla="*/ 1914063 w 12192000"/>
              <a:gd name="connsiteY12167" fmla="*/ 6110567 h 6858000"/>
              <a:gd name="connsiteX12168" fmla="*/ 1908415 w 12192000"/>
              <a:gd name="connsiteY12168" fmla="*/ 6100886 h 6858000"/>
              <a:gd name="connsiteX12169" fmla="*/ 1893893 w 12192000"/>
              <a:gd name="connsiteY12169" fmla="*/ 6084867 h 6858000"/>
              <a:gd name="connsiteX12170" fmla="*/ 1607145 w 12192000"/>
              <a:gd name="connsiteY12170" fmla="*/ 6084867 h 6858000"/>
              <a:gd name="connsiteX12171" fmla="*/ 1590203 w 12192000"/>
              <a:gd name="connsiteY12171" fmla="*/ 6112297 h 6858000"/>
              <a:gd name="connsiteX12172" fmla="*/ 1607029 w 12192000"/>
              <a:gd name="connsiteY12172" fmla="*/ 6137076 h 6858000"/>
              <a:gd name="connsiteX12173" fmla="*/ 1682635 w 12192000"/>
              <a:gd name="connsiteY12173" fmla="*/ 6136960 h 6858000"/>
              <a:gd name="connsiteX12174" fmla="*/ 1705341 w 12192000"/>
              <a:gd name="connsiteY12174" fmla="*/ 6120250 h 6858000"/>
              <a:gd name="connsiteX12175" fmla="*/ 1715483 w 12192000"/>
              <a:gd name="connsiteY12175" fmla="*/ 6111260 h 6858000"/>
              <a:gd name="connsiteX12176" fmla="*/ 1724819 w 12192000"/>
              <a:gd name="connsiteY12176" fmla="*/ 6118060 h 6858000"/>
              <a:gd name="connsiteX12177" fmla="*/ 1753401 w 12192000"/>
              <a:gd name="connsiteY12177" fmla="*/ 6137076 h 6858000"/>
              <a:gd name="connsiteX12178" fmla="*/ 1815982 w 12192000"/>
              <a:gd name="connsiteY12178" fmla="*/ 6136960 h 6858000"/>
              <a:gd name="connsiteX12179" fmla="*/ 1840878 w 12192000"/>
              <a:gd name="connsiteY12179" fmla="*/ 6120019 h 6858000"/>
              <a:gd name="connsiteX12180" fmla="*/ 1848715 w 12192000"/>
              <a:gd name="connsiteY12180" fmla="*/ 6111489 h 6858000"/>
              <a:gd name="connsiteX12181" fmla="*/ 1855629 w 12192000"/>
              <a:gd name="connsiteY12181" fmla="*/ 6117022 h 6858000"/>
              <a:gd name="connsiteX12182" fmla="*/ 1884674 w 12192000"/>
              <a:gd name="connsiteY12182" fmla="*/ 6136960 h 6858000"/>
              <a:gd name="connsiteX12183" fmla="*/ 1957627 w 12192000"/>
              <a:gd name="connsiteY12183" fmla="*/ 6136960 h 6858000"/>
              <a:gd name="connsiteX12184" fmla="*/ 1975837 w 12192000"/>
              <a:gd name="connsiteY12184" fmla="*/ 6126934 h 6858000"/>
              <a:gd name="connsiteX12185" fmla="*/ 1985173 w 12192000"/>
              <a:gd name="connsiteY12185" fmla="*/ 6111836 h 6858000"/>
              <a:gd name="connsiteX12186" fmla="*/ 1991397 w 12192000"/>
              <a:gd name="connsiteY12186" fmla="*/ 6130968 h 6858000"/>
              <a:gd name="connsiteX12187" fmla="*/ 1991397 w 12192000"/>
              <a:gd name="connsiteY12187" fmla="*/ 6318598 h 6858000"/>
              <a:gd name="connsiteX12188" fmla="*/ 2012603 w 12192000"/>
              <a:gd name="connsiteY12188" fmla="*/ 6340843 h 6858000"/>
              <a:gd name="connsiteX12189" fmla="*/ 2080372 w 12192000"/>
              <a:gd name="connsiteY12189" fmla="*/ 6340035 h 6858000"/>
              <a:gd name="connsiteX12190" fmla="*/ 2105037 w 12192000"/>
              <a:gd name="connsiteY12190" fmla="*/ 6331968 h 6858000"/>
              <a:gd name="connsiteX12191" fmla="*/ 2092243 w 12192000"/>
              <a:gd name="connsiteY12191" fmla="*/ 6287941 h 6858000"/>
              <a:gd name="connsiteX12192" fmla="*/ 2089476 w 12192000"/>
              <a:gd name="connsiteY12192" fmla="*/ 6275494 h 6858000"/>
              <a:gd name="connsiteX12193" fmla="*/ 2106303 w 12192000"/>
              <a:gd name="connsiteY12193" fmla="*/ 6239189 h 6858000"/>
              <a:gd name="connsiteX12194" fmla="*/ 2106535 w 12192000"/>
              <a:gd name="connsiteY12194" fmla="*/ 6124514 h 6858000"/>
              <a:gd name="connsiteX12195" fmla="*/ 2114372 w 12192000"/>
              <a:gd name="connsiteY12195" fmla="*/ 6111260 h 6858000"/>
              <a:gd name="connsiteX12196" fmla="*/ 2126588 w 12192000"/>
              <a:gd name="connsiteY12196" fmla="*/ 6116792 h 6858000"/>
              <a:gd name="connsiteX12197" fmla="*/ 2158397 w 12192000"/>
              <a:gd name="connsiteY12197" fmla="*/ 6136845 h 6858000"/>
              <a:gd name="connsiteX12198" fmla="*/ 2226166 w 12192000"/>
              <a:gd name="connsiteY12198" fmla="*/ 6136845 h 6858000"/>
              <a:gd name="connsiteX12199" fmla="*/ 2242187 w 12192000"/>
              <a:gd name="connsiteY12199" fmla="*/ 6125090 h 6858000"/>
              <a:gd name="connsiteX12200" fmla="*/ 2249101 w 12192000"/>
              <a:gd name="connsiteY12200" fmla="*/ 6111375 h 6858000"/>
              <a:gd name="connsiteX12201" fmla="*/ 2248871 w 12192000"/>
              <a:gd name="connsiteY12201" fmla="*/ 6111606 h 6858000"/>
              <a:gd name="connsiteX12202" fmla="*/ 2257746 w 12192000"/>
              <a:gd name="connsiteY12202" fmla="*/ 6124859 h 6858000"/>
              <a:gd name="connsiteX12203" fmla="*/ 2294857 w 12192000"/>
              <a:gd name="connsiteY12203" fmla="*/ 6136615 h 6858000"/>
              <a:gd name="connsiteX12204" fmla="*/ 2309840 w 12192000"/>
              <a:gd name="connsiteY12204" fmla="*/ 6118060 h 6858000"/>
              <a:gd name="connsiteX12205" fmla="*/ 2309725 w 12192000"/>
              <a:gd name="connsiteY12205" fmla="*/ 6039918 h 6858000"/>
              <a:gd name="connsiteX12206" fmla="*/ 2301542 w 12192000"/>
              <a:gd name="connsiteY12206" fmla="*/ 6022746 h 6858000"/>
              <a:gd name="connsiteX12207" fmla="*/ 2301542 w 12192000"/>
              <a:gd name="connsiteY12207" fmla="*/ 6000271 h 6858000"/>
              <a:gd name="connsiteX12208" fmla="*/ 2303616 w 12192000"/>
              <a:gd name="connsiteY12208" fmla="*/ 5889283 h 6858000"/>
              <a:gd name="connsiteX12209" fmla="*/ 2302809 w 12192000"/>
              <a:gd name="connsiteY12209" fmla="*/ 5866117 h 6858000"/>
              <a:gd name="connsiteX12210" fmla="*/ 2309494 w 12192000"/>
              <a:gd name="connsiteY12210" fmla="*/ 5855860 h 6858000"/>
              <a:gd name="connsiteX12211" fmla="*/ 2307996 w 12192000"/>
              <a:gd name="connsiteY12211" fmla="*/ 5762274 h 6858000"/>
              <a:gd name="connsiteX12212" fmla="*/ 2309148 w 12192000"/>
              <a:gd name="connsiteY12212" fmla="*/ 5727007 h 6858000"/>
              <a:gd name="connsiteX12213" fmla="*/ 2309840 w 12192000"/>
              <a:gd name="connsiteY12213" fmla="*/ 5709374 h 6858000"/>
              <a:gd name="connsiteX12214" fmla="*/ 2309840 w 12192000"/>
              <a:gd name="connsiteY12214" fmla="*/ 5579138 h 6858000"/>
              <a:gd name="connsiteX12215" fmla="*/ 2310070 w 12192000"/>
              <a:gd name="connsiteY12215" fmla="*/ 5579138 h 6858000"/>
              <a:gd name="connsiteX12216" fmla="*/ 2310531 w 12192000"/>
              <a:gd name="connsiteY12216" fmla="*/ 5441066 h 6858000"/>
              <a:gd name="connsiteX12217" fmla="*/ 2283909 w 12192000"/>
              <a:gd name="connsiteY12217" fmla="*/ 5416979 h 6858000"/>
              <a:gd name="connsiteX12218" fmla="*/ 9435514 w 12192000"/>
              <a:gd name="connsiteY12218" fmla="*/ 5416907 h 6858000"/>
              <a:gd name="connsiteX12219" fmla="*/ 9425487 w 12192000"/>
              <a:gd name="connsiteY12219" fmla="*/ 5434036 h 6858000"/>
              <a:gd name="connsiteX12220" fmla="*/ 9425487 w 12192000"/>
              <a:gd name="connsiteY12220" fmla="*/ 5512177 h 6858000"/>
              <a:gd name="connsiteX12221" fmla="*/ 9441391 w 12192000"/>
              <a:gd name="connsiteY12221" fmla="*/ 5532231 h 6858000"/>
              <a:gd name="connsiteX12222" fmla="*/ 9451072 w 12192000"/>
              <a:gd name="connsiteY12222" fmla="*/ 5542142 h 6858000"/>
              <a:gd name="connsiteX12223" fmla="*/ 9444042 w 12192000"/>
              <a:gd name="connsiteY12223" fmla="*/ 5551593 h 6858000"/>
              <a:gd name="connsiteX12224" fmla="*/ 9425256 w 12192000"/>
              <a:gd name="connsiteY12224" fmla="*/ 5582481 h 6858000"/>
              <a:gd name="connsiteX12225" fmla="*/ 9414768 w 12192000"/>
              <a:gd name="connsiteY12225" fmla="*/ 5603917 h 6858000"/>
              <a:gd name="connsiteX12226" fmla="*/ 9404625 w 12192000"/>
              <a:gd name="connsiteY12226" fmla="*/ 5581905 h 6858000"/>
              <a:gd name="connsiteX12227" fmla="*/ 9397710 w 12192000"/>
              <a:gd name="connsiteY12227" fmla="*/ 5554589 h 6858000"/>
              <a:gd name="connsiteX12228" fmla="*/ 9361176 w 12192000"/>
              <a:gd name="connsiteY12228" fmla="*/ 5558278 h 6858000"/>
              <a:gd name="connsiteX12229" fmla="*/ 9361636 w 12192000"/>
              <a:gd name="connsiteY12229" fmla="*/ 5596887 h 6858000"/>
              <a:gd name="connsiteX12230" fmla="*/ 9362790 w 12192000"/>
              <a:gd name="connsiteY12230" fmla="*/ 5621782 h 6858000"/>
              <a:gd name="connsiteX12231" fmla="*/ 9359678 w 12192000"/>
              <a:gd name="connsiteY12231" fmla="*/ 5660853 h 6858000"/>
              <a:gd name="connsiteX12232" fmla="*/ 9385033 w 12192000"/>
              <a:gd name="connsiteY12232" fmla="*/ 5667307 h 6858000"/>
              <a:gd name="connsiteX12233" fmla="*/ 9437127 w 12192000"/>
              <a:gd name="connsiteY12233" fmla="*/ 5667537 h 6858000"/>
              <a:gd name="connsiteX12234" fmla="*/ 9450265 w 12192000"/>
              <a:gd name="connsiteY12234" fmla="*/ 5676642 h 6858000"/>
              <a:gd name="connsiteX12235" fmla="*/ 9436666 w 12192000"/>
              <a:gd name="connsiteY12235" fmla="*/ 5684709 h 6858000"/>
              <a:gd name="connsiteX12236" fmla="*/ 9379386 w 12192000"/>
              <a:gd name="connsiteY12236" fmla="*/ 5684479 h 6858000"/>
              <a:gd name="connsiteX12237" fmla="*/ 9357372 w 12192000"/>
              <a:gd name="connsiteY12237" fmla="*/ 5705340 h 6858000"/>
              <a:gd name="connsiteX12238" fmla="*/ 9357372 w 12192000"/>
              <a:gd name="connsiteY12238" fmla="*/ 5783481 h 6858000"/>
              <a:gd name="connsiteX12239" fmla="*/ 9376964 w 12192000"/>
              <a:gd name="connsiteY12239" fmla="*/ 5803420 h 6858000"/>
              <a:gd name="connsiteX12240" fmla="*/ 9434245 w 12192000"/>
              <a:gd name="connsiteY12240" fmla="*/ 5803535 h 6858000"/>
              <a:gd name="connsiteX12241" fmla="*/ 9449574 w 12192000"/>
              <a:gd name="connsiteY12241" fmla="*/ 5812870 h 6858000"/>
              <a:gd name="connsiteX12242" fmla="*/ 9434822 w 12192000"/>
              <a:gd name="connsiteY12242" fmla="*/ 5818518 h 6858000"/>
              <a:gd name="connsiteX12243" fmla="*/ 9377542 w 12192000"/>
              <a:gd name="connsiteY12243" fmla="*/ 5818518 h 6858000"/>
              <a:gd name="connsiteX12244" fmla="*/ 9357256 w 12192000"/>
              <a:gd name="connsiteY12244" fmla="*/ 5839609 h 6858000"/>
              <a:gd name="connsiteX12245" fmla="*/ 9357256 w 12192000"/>
              <a:gd name="connsiteY12245" fmla="*/ 5907377 h 6858000"/>
              <a:gd name="connsiteX12246" fmla="*/ 9382728 w 12192000"/>
              <a:gd name="connsiteY12246" fmla="*/ 5933886 h 6858000"/>
              <a:gd name="connsiteX12247" fmla="*/ 9432171 w 12192000"/>
              <a:gd name="connsiteY12247" fmla="*/ 5933771 h 6858000"/>
              <a:gd name="connsiteX12248" fmla="*/ 9450841 w 12192000"/>
              <a:gd name="connsiteY12248" fmla="*/ 5944489 h 6858000"/>
              <a:gd name="connsiteX12249" fmla="*/ 9431018 w 12192000"/>
              <a:gd name="connsiteY12249" fmla="*/ 5954285 h 6858000"/>
              <a:gd name="connsiteX12250" fmla="*/ 9376274 w 12192000"/>
              <a:gd name="connsiteY12250" fmla="*/ 5954285 h 6858000"/>
              <a:gd name="connsiteX12251" fmla="*/ 9357372 w 12192000"/>
              <a:gd name="connsiteY12251" fmla="*/ 5971342 h 6858000"/>
              <a:gd name="connsiteX12252" fmla="*/ 9357372 w 12192000"/>
              <a:gd name="connsiteY12252" fmla="*/ 6052134 h 6858000"/>
              <a:gd name="connsiteX12253" fmla="*/ 9376159 w 12192000"/>
              <a:gd name="connsiteY12253" fmla="*/ 6069308 h 6858000"/>
              <a:gd name="connsiteX12254" fmla="*/ 9436089 w 12192000"/>
              <a:gd name="connsiteY12254" fmla="*/ 6069308 h 6858000"/>
              <a:gd name="connsiteX12255" fmla="*/ 9449804 w 12192000"/>
              <a:gd name="connsiteY12255" fmla="*/ 6076108 h 6858000"/>
              <a:gd name="connsiteX12256" fmla="*/ 9435628 w 12192000"/>
              <a:gd name="connsiteY12256" fmla="*/ 6084290 h 6858000"/>
              <a:gd name="connsiteX12257" fmla="*/ 9378348 w 12192000"/>
              <a:gd name="connsiteY12257" fmla="*/ 6084521 h 6858000"/>
              <a:gd name="connsiteX12258" fmla="*/ 9357372 w 12192000"/>
              <a:gd name="connsiteY12258" fmla="*/ 6100080 h 6858000"/>
              <a:gd name="connsiteX12259" fmla="*/ 9348497 w 12192000"/>
              <a:gd name="connsiteY12259" fmla="*/ 6110221 h 6858000"/>
              <a:gd name="connsiteX12260" fmla="*/ 9342159 w 12192000"/>
              <a:gd name="connsiteY12260" fmla="*/ 6098581 h 6858000"/>
              <a:gd name="connsiteX12261" fmla="*/ 9325678 w 12192000"/>
              <a:gd name="connsiteY12261" fmla="*/ 6084521 h 6858000"/>
              <a:gd name="connsiteX12262" fmla="*/ 9250072 w 12192000"/>
              <a:gd name="connsiteY12262" fmla="*/ 6084521 h 6858000"/>
              <a:gd name="connsiteX12263" fmla="*/ 9226560 w 12192000"/>
              <a:gd name="connsiteY12263" fmla="*/ 6102500 h 6858000"/>
              <a:gd name="connsiteX12264" fmla="*/ 9215957 w 12192000"/>
              <a:gd name="connsiteY12264" fmla="*/ 6110453 h 6858000"/>
              <a:gd name="connsiteX12265" fmla="*/ 9206852 w 12192000"/>
              <a:gd name="connsiteY12265" fmla="*/ 6103998 h 6858000"/>
              <a:gd name="connsiteX12266" fmla="*/ 9177232 w 12192000"/>
              <a:gd name="connsiteY12266" fmla="*/ 6084636 h 6858000"/>
              <a:gd name="connsiteX12267" fmla="*/ 9112115 w 12192000"/>
              <a:gd name="connsiteY12267" fmla="*/ 6084521 h 6858000"/>
              <a:gd name="connsiteX12268" fmla="*/ 9091600 w 12192000"/>
              <a:gd name="connsiteY12268" fmla="*/ 6099618 h 6858000"/>
              <a:gd name="connsiteX12269" fmla="*/ 9081342 w 12192000"/>
              <a:gd name="connsiteY12269" fmla="*/ 6110799 h 6858000"/>
              <a:gd name="connsiteX12270" fmla="*/ 9070854 w 12192000"/>
              <a:gd name="connsiteY12270" fmla="*/ 6099964 h 6858000"/>
              <a:gd name="connsiteX12271" fmla="*/ 9050570 w 12192000"/>
              <a:gd name="connsiteY12271" fmla="*/ 6084636 h 6858000"/>
              <a:gd name="connsiteX12272" fmla="*/ 8776844 w 12192000"/>
              <a:gd name="connsiteY12272" fmla="*/ 6084175 h 6858000"/>
              <a:gd name="connsiteX12273" fmla="*/ 8757828 w 12192000"/>
              <a:gd name="connsiteY12273" fmla="*/ 6108955 h 6858000"/>
              <a:gd name="connsiteX12274" fmla="*/ 8775922 w 12192000"/>
              <a:gd name="connsiteY12274" fmla="*/ 6137191 h 6858000"/>
              <a:gd name="connsiteX12275" fmla="*/ 8851528 w 12192000"/>
              <a:gd name="connsiteY12275" fmla="*/ 6136960 h 6858000"/>
              <a:gd name="connsiteX12276" fmla="*/ 8872734 w 12192000"/>
              <a:gd name="connsiteY12276" fmla="*/ 6119788 h 6858000"/>
              <a:gd name="connsiteX12277" fmla="*/ 8879650 w 12192000"/>
              <a:gd name="connsiteY12277" fmla="*/ 6111489 h 6858000"/>
              <a:gd name="connsiteX12278" fmla="*/ 8887026 w 12192000"/>
              <a:gd name="connsiteY12278" fmla="*/ 6117022 h 6858000"/>
              <a:gd name="connsiteX12279" fmla="*/ 8917684 w 12192000"/>
              <a:gd name="connsiteY12279" fmla="*/ 6136845 h 6858000"/>
              <a:gd name="connsiteX12280" fmla="*/ 8980266 w 12192000"/>
              <a:gd name="connsiteY12280" fmla="*/ 6136960 h 6858000"/>
              <a:gd name="connsiteX12281" fmla="*/ 9003316 w 12192000"/>
              <a:gd name="connsiteY12281" fmla="*/ 6120710 h 6858000"/>
              <a:gd name="connsiteX12282" fmla="*/ 9012998 w 12192000"/>
              <a:gd name="connsiteY12282" fmla="*/ 6111028 h 6858000"/>
              <a:gd name="connsiteX12283" fmla="*/ 9023716 w 12192000"/>
              <a:gd name="connsiteY12283" fmla="*/ 6122439 h 6858000"/>
              <a:gd name="connsiteX12284" fmla="*/ 9040658 w 12192000"/>
              <a:gd name="connsiteY12284" fmla="*/ 6136845 h 6858000"/>
              <a:gd name="connsiteX12285" fmla="*/ 9121450 w 12192000"/>
              <a:gd name="connsiteY12285" fmla="*/ 6136845 h 6858000"/>
              <a:gd name="connsiteX12286" fmla="*/ 9138046 w 12192000"/>
              <a:gd name="connsiteY12286" fmla="*/ 6128201 h 6858000"/>
              <a:gd name="connsiteX12287" fmla="*/ 9151416 w 12192000"/>
              <a:gd name="connsiteY12287" fmla="*/ 6111489 h 6858000"/>
              <a:gd name="connsiteX12288" fmla="*/ 9159138 w 12192000"/>
              <a:gd name="connsiteY12288" fmla="*/ 6135693 h 6858000"/>
              <a:gd name="connsiteX12289" fmla="*/ 9159138 w 12192000"/>
              <a:gd name="connsiteY12289" fmla="*/ 6318022 h 6858000"/>
              <a:gd name="connsiteX12290" fmla="*/ 9180574 w 12192000"/>
              <a:gd name="connsiteY12290" fmla="*/ 6340496 h 6858000"/>
              <a:gd name="connsiteX12291" fmla="*/ 9250879 w 12192000"/>
              <a:gd name="connsiteY12291" fmla="*/ 6340150 h 6858000"/>
              <a:gd name="connsiteX12292" fmla="*/ 9273584 w 12192000"/>
              <a:gd name="connsiteY12292" fmla="*/ 6325283 h 6858000"/>
              <a:gd name="connsiteX12293" fmla="*/ 9257679 w 12192000"/>
              <a:gd name="connsiteY12293" fmla="*/ 6287941 h 6858000"/>
              <a:gd name="connsiteX12294" fmla="*/ 9248804 w 12192000"/>
              <a:gd name="connsiteY12294" fmla="*/ 6281487 h 6858000"/>
              <a:gd name="connsiteX12295" fmla="*/ 9253529 w 12192000"/>
              <a:gd name="connsiteY12295" fmla="*/ 6273650 h 6858000"/>
              <a:gd name="connsiteX12296" fmla="*/ 9274274 w 12192000"/>
              <a:gd name="connsiteY12296" fmla="*/ 6237921 h 6858000"/>
              <a:gd name="connsiteX12297" fmla="*/ 9274506 w 12192000"/>
              <a:gd name="connsiteY12297" fmla="*/ 6125897 h 6858000"/>
              <a:gd name="connsiteX12298" fmla="*/ 9281650 w 12192000"/>
              <a:gd name="connsiteY12298" fmla="*/ 6111489 h 6858000"/>
              <a:gd name="connsiteX12299" fmla="*/ 9289719 w 12192000"/>
              <a:gd name="connsiteY12299" fmla="*/ 6123937 h 6858000"/>
              <a:gd name="connsiteX12300" fmla="*/ 9307122 w 12192000"/>
              <a:gd name="connsiteY12300" fmla="*/ 6136845 h 6858000"/>
              <a:gd name="connsiteX12301" fmla="*/ 9387914 w 12192000"/>
              <a:gd name="connsiteY12301" fmla="*/ 6136845 h 6858000"/>
              <a:gd name="connsiteX12302" fmla="*/ 9404625 w 12192000"/>
              <a:gd name="connsiteY12302" fmla="*/ 6123015 h 6858000"/>
              <a:gd name="connsiteX12303" fmla="*/ 9413846 w 12192000"/>
              <a:gd name="connsiteY12303" fmla="*/ 6110684 h 6858000"/>
              <a:gd name="connsiteX12304" fmla="*/ 9413962 w 12192000"/>
              <a:gd name="connsiteY12304" fmla="*/ 6110799 h 6858000"/>
              <a:gd name="connsiteX12305" fmla="*/ 9425946 w 12192000"/>
              <a:gd name="connsiteY12305" fmla="*/ 6123246 h 6858000"/>
              <a:gd name="connsiteX12306" fmla="*/ 9463290 w 12192000"/>
              <a:gd name="connsiteY12306" fmla="*/ 6136384 h 6858000"/>
              <a:gd name="connsiteX12307" fmla="*/ 9477926 w 12192000"/>
              <a:gd name="connsiteY12307" fmla="*/ 6118405 h 6858000"/>
              <a:gd name="connsiteX12308" fmla="*/ 9477811 w 12192000"/>
              <a:gd name="connsiteY12308" fmla="*/ 6048101 h 6858000"/>
              <a:gd name="connsiteX12309" fmla="*/ 9460408 w 12192000"/>
              <a:gd name="connsiteY12309" fmla="*/ 6021363 h 6858000"/>
              <a:gd name="connsiteX12310" fmla="*/ 9452456 w 12192000"/>
              <a:gd name="connsiteY12310" fmla="*/ 6012718 h 6858000"/>
              <a:gd name="connsiteX12311" fmla="*/ 9458564 w 12192000"/>
              <a:gd name="connsiteY12311" fmla="*/ 6002691 h 6858000"/>
              <a:gd name="connsiteX12312" fmla="*/ 9477696 w 12192000"/>
              <a:gd name="connsiteY12312" fmla="*/ 5969728 h 6858000"/>
              <a:gd name="connsiteX12313" fmla="*/ 9477696 w 12192000"/>
              <a:gd name="connsiteY12313" fmla="*/ 5912449 h 6858000"/>
              <a:gd name="connsiteX12314" fmla="*/ 9460408 w 12192000"/>
              <a:gd name="connsiteY12314" fmla="*/ 5885826 h 6858000"/>
              <a:gd name="connsiteX12315" fmla="*/ 9452916 w 12192000"/>
              <a:gd name="connsiteY12315" fmla="*/ 5877181 h 6858000"/>
              <a:gd name="connsiteX12316" fmla="*/ 9459716 w 12192000"/>
              <a:gd name="connsiteY12316" fmla="*/ 5870842 h 6858000"/>
              <a:gd name="connsiteX12317" fmla="*/ 9477811 w 12192000"/>
              <a:gd name="connsiteY12317" fmla="*/ 5845141 h 6858000"/>
              <a:gd name="connsiteX12318" fmla="*/ 9477811 w 12192000"/>
              <a:gd name="connsiteY12318" fmla="*/ 5769535 h 6858000"/>
              <a:gd name="connsiteX12319" fmla="*/ 9463404 w 12192000"/>
              <a:gd name="connsiteY12319" fmla="*/ 5750750 h 6858000"/>
              <a:gd name="connsiteX12320" fmla="*/ 9452916 w 12192000"/>
              <a:gd name="connsiteY12320" fmla="*/ 5741876 h 6858000"/>
              <a:gd name="connsiteX12321" fmla="*/ 9462252 w 12192000"/>
              <a:gd name="connsiteY12321" fmla="*/ 5735536 h 6858000"/>
              <a:gd name="connsiteX12322" fmla="*/ 9477811 w 12192000"/>
              <a:gd name="connsiteY12322" fmla="*/ 5716174 h 6858000"/>
              <a:gd name="connsiteX12323" fmla="*/ 9477811 w 12192000"/>
              <a:gd name="connsiteY12323" fmla="*/ 5578101 h 6858000"/>
              <a:gd name="connsiteX12324" fmla="*/ 9478157 w 12192000"/>
              <a:gd name="connsiteY12324" fmla="*/ 5434842 h 6858000"/>
              <a:gd name="connsiteX12325" fmla="*/ 9454876 w 12192000"/>
              <a:gd name="connsiteY12325" fmla="*/ 5417325 h 6858000"/>
              <a:gd name="connsiteX12326" fmla="*/ 9435514 w 12192000"/>
              <a:gd name="connsiteY12326" fmla="*/ 5416907 h 6858000"/>
              <a:gd name="connsiteX12327" fmla="*/ 1063039 w 12192000"/>
              <a:gd name="connsiteY12327" fmla="*/ 5416907 h 6858000"/>
              <a:gd name="connsiteX12328" fmla="*/ 1053012 w 12192000"/>
              <a:gd name="connsiteY12328" fmla="*/ 5434036 h 6858000"/>
              <a:gd name="connsiteX12329" fmla="*/ 1053012 w 12192000"/>
              <a:gd name="connsiteY12329" fmla="*/ 5512177 h 6858000"/>
              <a:gd name="connsiteX12330" fmla="*/ 1068916 w 12192000"/>
              <a:gd name="connsiteY12330" fmla="*/ 5532231 h 6858000"/>
              <a:gd name="connsiteX12331" fmla="*/ 1078597 w 12192000"/>
              <a:gd name="connsiteY12331" fmla="*/ 5542142 h 6858000"/>
              <a:gd name="connsiteX12332" fmla="*/ 1071567 w 12192000"/>
              <a:gd name="connsiteY12332" fmla="*/ 5551593 h 6858000"/>
              <a:gd name="connsiteX12333" fmla="*/ 1052781 w 12192000"/>
              <a:gd name="connsiteY12333" fmla="*/ 5582481 h 6858000"/>
              <a:gd name="connsiteX12334" fmla="*/ 1042293 w 12192000"/>
              <a:gd name="connsiteY12334" fmla="*/ 5603917 h 6858000"/>
              <a:gd name="connsiteX12335" fmla="*/ 1032150 w 12192000"/>
              <a:gd name="connsiteY12335" fmla="*/ 5581905 h 6858000"/>
              <a:gd name="connsiteX12336" fmla="*/ 1025235 w 12192000"/>
              <a:gd name="connsiteY12336" fmla="*/ 5554589 h 6858000"/>
              <a:gd name="connsiteX12337" fmla="*/ 988701 w 12192000"/>
              <a:gd name="connsiteY12337" fmla="*/ 5558278 h 6858000"/>
              <a:gd name="connsiteX12338" fmla="*/ 989161 w 12192000"/>
              <a:gd name="connsiteY12338" fmla="*/ 5596887 h 6858000"/>
              <a:gd name="connsiteX12339" fmla="*/ 990315 w 12192000"/>
              <a:gd name="connsiteY12339" fmla="*/ 5621782 h 6858000"/>
              <a:gd name="connsiteX12340" fmla="*/ 987203 w 12192000"/>
              <a:gd name="connsiteY12340" fmla="*/ 5660853 h 6858000"/>
              <a:gd name="connsiteX12341" fmla="*/ 1012558 w 12192000"/>
              <a:gd name="connsiteY12341" fmla="*/ 5667307 h 6858000"/>
              <a:gd name="connsiteX12342" fmla="*/ 1064652 w 12192000"/>
              <a:gd name="connsiteY12342" fmla="*/ 5667537 h 6858000"/>
              <a:gd name="connsiteX12343" fmla="*/ 1077790 w 12192000"/>
              <a:gd name="connsiteY12343" fmla="*/ 5676642 h 6858000"/>
              <a:gd name="connsiteX12344" fmla="*/ 1064191 w 12192000"/>
              <a:gd name="connsiteY12344" fmla="*/ 5684709 h 6858000"/>
              <a:gd name="connsiteX12345" fmla="*/ 1006911 w 12192000"/>
              <a:gd name="connsiteY12345" fmla="*/ 5684479 h 6858000"/>
              <a:gd name="connsiteX12346" fmla="*/ 984897 w 12192000"/>
              <a:gd name="connsiteY12346" fmla="*/ 5705340 h 6858000"/>
              <a:gd name="connsiteX12347" fmla="*/ 984897 w 12192000"/>
              <a:gd name="connsiteY12347" fmla="*/ 5783481 h 6858000"/>
              <a:gd name="connsiteX12348" fmla="*/ 1004489 w 12192000"/>
              <a:gd name="connsiteY12348" fmla="*/ 5803420 h 6858000"/>
              <a:gd name="connsiteX12349" fmla="*/ 1061770 w 12192000"/>
              <a:gd name="connsiteY12349" fmla="*/ 5803535 h 6858000"/>
              <a:gd name="connsiteX12350" fmla="*/ 1077099 w 12192000"/>
              <a:gd name="connsiteY12350" fmla="*/ 5812870 h 6858000"/>
              <a:gd name="connsiteX12351" fmla="*/ 1062347 w 12192000"/>
              <a:gd name="connsiteY12351" fmla="*/ 5818518 h 6858000"/>
              <a:gd name="connsiteX12352" fmla="*/ 1005067 w 12192000"/>
              <a:gd name="connsiteY12352" fmla="*/ 5818518 h 6858000"/>
              <a:gd name="connsiteX12353" fmla="*/ 984781 w 12192000"/>
              <a:gd name="connsiteY12353" fmla="*/ 5839609 h 6858000"/>
              <a:gd name="connsiteX12354" fmla="*/ 984781 w 12192000"/>
              <a:gd name="connsiteY12354" fmla="*/ 5907377 h 6858000"/>
              <a:gd name="connsiteX12355" fmla="*/ 1010253 w 12192000"/>
              <a:gd name="connsiteY12355" fmla="*/ 5933886 h 6858000"/>
              <a:gd name="connsiteX12356" fmla="*/ 1059696 w 12192000"/>
              <a:gd name="connsiteY12356" fmla="*/ 5933771 h 6858000"/>
              <a:gd name="connsiteX12357" fmla="*/ 1078366 w 12192000"/>
              <a:gd name="connsiteY12357" fmla="*/ 5944489 h 6858000"/>
              <a:gd name="connsiteX12358" fmla="*/ 1058543 w 12192000"/>
              <a:gd name="connsiteY12358" fmla="*/ 5954285 h 6858000"/>
              <a:gd name="connsiteX12359" fmla="*/ 1003799 w 12192000"/>
              <a:gd name="connsiteY12359" fmla="*/ 5954285 h 6858000"/>
              <a:gd name="connsiteX12360" fmla="*/ 984897 w 12192000"/>
              <a:gd name="connsiteY12360" fmla="*/ 5971342 h 6858000"/>
              <a:gd name="connsiteX12361" fmla="*/ 984897 w 12192000"/>
              <a:gd name="connsiteY12361" fmla="*/ 6052134 h 6858000"/>
              <a:gd name="connsiteX12362" fmla="*/ 1003684 w 12192000"/>
              <a:gd name="connsiteY12362" fmla="*/ 6069308 h 6858000"/>
              <a:gd name="connsiteX12363" fmla="*/ 1063614 w 12192000"/>
              <a:gd name="connsiteY12363" fmla="*/ 6069308 h 6858000"/>
              <a:gd name="connsiteX12364" fmla="*/ 1077329 w 12192000"/>
              <a:gd name="connsiteY12364" fmla="*/ 6076108 h 6858000"/>
              <a:gd name="connsiteX12365" fmla="*/ 1063153 w 12192000"/>
              <a:gd name="connsiteY12365" fmla="*/ 6084290 h 6858000"/>
              <a:gd name="connsiteX12366" fmla="*/ 1005873 w 12192000"/>
              <a:gd name="connsiteY12366" fmla="*/ 6084521 h 6858000"/>
              <a:gd name="connsiteX12367" fmla="*/ 984897 w 12192000"/>
              <a:gd name="connsiteY12367" fmla="*/ 6100080 h 6858000"/>
              <a:gd name="connsiteX12368" fmla="*/ 976022 w 12192000"/>
              <a:gd name="connsiteY12368" fmla="*/ 6110221 h 6858000"/>
              <a:gd name="connsiteX12369" fmla="*/ 969684 w 12192000"/>
              <a:gd name="connsiteY12369" fmla="*/ 6098581 h 6858000"/>
              <a:gd name="connsiteX12370" fmla="*/ 953203 w 12192000"/>
              <a:gd name="connsiteY12370" fmla="*/ 6084521 h 6858000"/>
              <a:gd name="connsiteX12371" fmla="*/ 877597 w 12192000"/>
              <a:gd name="connsiteY12371" fmla="*/ 6084521 h 6858000"/>
              <a:gd name="connsiteX12372" fmla="*/ 854085 w 12192000"/>
              <a:gd name="connsiteY12372" fmla="*/ 6102500 h 6858000"/>
              <a:gd name="connsiteX12373" fmla="*/ 843482 w 12192000"/>
              <a:gd name="connsiteY12373" fmla="*/ 6110453 h 6858000"/>
              <a:gd name="connsiteX12374" fmla="*/ 834377 w 12192000"/>
              <a:gd name="connsiteY12374" fmla="*/ 6103998 h 6858000"/>
              <a:gd name="connsiteX12375" fmla="*/ 804757 w 12192000"/>
              <a:gd name="connsiteY12375" fmla="*/ 6084636 h 6858000"/>
              <a:gd name="connsiteX12376" fmla="*/ 739640 w 12192000"/>
              <a:gd name="connsiteY12376" fmla="*/ 6084521 h 6858000"/>
              <a:gd name="connsiteX12377" fmla="*/ 719125 w 12192000"/>
              <a:gd name="connsiteY12377" fmla="*/ 6099618 h 6858000"/>
              <a:gd name="connsiteX12378" fmla="*/ 708867 w 12192000"/>
              <a:gd name="connsiteY12378" fmla="*/ 6110799 h 6858000"/>
              <a:gd name="connsiteX12379" fmla="*/ 698379 w 12192000"/>
              <a:gd name="connsiteY12379" fmla="*/ 6099964 h 6858000"/>
              <a:gd name="connsiteX12380" fmla="*/ 678095 w 12192000"/>
              <a:gd name="connsiteY12380" fmla="*/ 6084636 h 6858000"/>
              <a:gd name="connsiteX12381" fmla="*/ 404369 w 12192000"/>
              <a:gd name="connsiteY12381" fmla="*/ 6084175 h 6858000"/>
              <a:gd name="connsiteX12382" fmla="*/ 385353 w 12192000"/>
              <a:gd name="connsiteY12382" fmla="*/ 6108955 h 6858000"/>
              <a:gd name="connsiteX12383" fmla="*/ 403447 w 12192000"/>
              <a:gd name="connsiteY12383" fmla="*/ 6137191 h 6858000"/>
              <a:gd name="connsiteX12384" fmla="*/ 479053 w 12192000"/>
              <a:gd name="connsiteY12384" fmla="*/ 6136960 h 6858000"/>
              <a:gd name="connsiteX12385" fmla="*/ 500259 w 12192000"/>
              <a:gd name="connsiteY12385" fmla="*/ 6119788 h 6858000"/>
              <a:gd name="connsiteX12386" fmla="*/ 507175 w 12192000"/>
              <a:gd name="connsiteY12386" fmla="*/ 6111489 h 6858000"/>
              <a:gd name="connsiteX12387" fmla="*/ 514551 w 12192000"/>
              <a:gd name="connsiteY12387" fmla="*/ 6117022 h 6858000"/>
              <a:gd name="connsiteX12388" fmla="*/ 545209 w 12192000"/>
              <a:gd name="connsiteY12388" fmla="*/ 6136845 h 6858000"/>
              <a:gd name="connsiteX12389" fmla="*/ 607791 w 12192000"/>
              <a:gd name="connsiteY12389" fmla="*/ 6136960 h 6858000"/>
              <a:gd name="connsiteX12390" fmla="*/ 630841 w 12192000"/>
              <a:gd name="connsiteY12390" fmla="*/ 6120710 h 6858000"/>
              <a:gd name="connsiteX12391" fmla="*/ 640523 w 12192000"/>
              <a:gd name="connsiteY12391" fmla="*/ 6111028 h 6858000"/>
              <a:gd name="connsiteX12392" fmla="*/ 651241 w 12192000"/>
              <a:gd name="connsiteY12392" fmla="*/ 6122439 h 6858000"/>
              <a:gd name="connsiteX12393" fmla="*/ 668183 w 12192000"/>
              <a:gd name="connsiteY12393" fmla="*/ 6136845 h 6858000"/>
              <a:gd name="connsiteX12394" fmla="*/ 748975 w 12192000"/>
              <a:gd name="connsiteY12394" fmla="*/ 6136845 h 6858000"/>
              <a:gd name="connsiteX12395" fmla="*/ 765571 w 12192000"/>
              <a:gd name="connsiteY12395" fmla="*/ 6128201 h 6858000"/>
              <a:gd name="connsiteX12396" fmla="*/ 778941 w 12192000"/>
              <a:gd name="connsiteY12396" fmla="*/ 6111489 h 6858000"/>
              <a:gd name="connsiteX12397" fmla="*/ 786663 w 12192000"/>
              <a:gd name="connsiteY12397" fmla="*/ 6135693 h 6858000"/>
              <a:gd name="connsiteX12398" fmla="*/ 786663 w 12192000"/>
              <a:gd name="connsiteY12398" fmla="*/ 6318022 h 6858000"/>
              <a:gd name="connsiteX12399" fmla="*/ 808099 w 12192000"/>
              <a:gd name="connsiteY12399" fmla="*/ 6340496 h 6858000"/>
              <a:gd name="connsiteX12400" fmla="*/ 878404 w 12192000"/>
              <a:gd name="connsiteY12400" fmla="*/ 6340150 h 6858000"/>
              <a:gd name="connsiteX12401" fmla="*/ 901109 w 12192000"/>
              <a:gd name="connsiteY12401" fmla="*/ 6325283 h 6858000"/>
              <a:gd name="connsiteX12402" fmla="*/ 885204 w 12192000"/>
              <a:gd name="connsiteY12402" fmla="*/ 6287941 h 6858000"/>
              <a:gd name="connsiteX12403" fmla="*/ 876329 w 12192000"/>
              <a:gd name="connsiteY12403" fmla="*/ 6281487 h 6858000"/>
              <a:gd name="connsiteX12404" fmla="*/ 881054 w 12192000"/>
              <a:gd name="connsiteY12404" fmla="*/ 6273650 h 6858000"/>
              <a:gd name="connsiteX12405" fmla="*/ 901799 w 12192000"/>
              <a:gd name="connsiteY12405" fmla="*/ 6237921 h 6858000"/>
              <a:gd name="connsiteX12406" fmla="*/ 902031 w 12192000"/>
              <a:gd name="connsiteY12406" fmla="*/ 6125897 h 6858000"/>
              <a:gd name="connsiteX12407" fmla="*/ 909175 w 12192000"/>
              <a:gd name="connsiteY12407" fmla="*/ 6111489 h 6858000"/>
              <a:gd name="connsiteX12408" fmla="*/ 917244 w 12192000"/>
              <a:gd name="connsiteY12408" fmla="*/ 6123937 h 6858000"/>
              <a:gd name="connsiteX12409" fmla="*/ 934647 w 12192000"/>
              <a:gd name="connsiteY12409" fmla="*/ 6136845 h 6858000"/>
              <a:gd name="connsiteX12410" fmla="*/ 1015439 w 12192000"/>
              <a:gd name="connsiteY12410" fmla="*/ 6136845 h 6858000"/>
              <a:gd name="connsiteX12411" fmla="*/ 1032150 w 12192000"/>
              <a:gd name="connsiteY12411" fmla="*/ 6123015 h 6858000"/>
              <a:gd name="connsiteX12412" fmla="*/ 1041371 w 12192000"/>
              <a:gd name="connsiteY12412" fmla="*/ 6110684 h 6858000"/>
              <a:gd name="connsiteX12413" fmla="*/ 1041487 w 12192000"/>
              <a:gd name="connsiteY12413" fmla="*/ 6110799 h 6858000"/>
              <a:gd name="connsiteX12414" fmla="*/ 1053471 w 12192000"/>
              <a:gd name="connsiteY12414" fmla="*/ 6123246 h 6858000"/>
              <a:gd name="connsiteX12415" fmla="*/ 1090815 w 12192000"/>
              <a:gd name="connsiteY12415" fmla="*/ 6136384 h 6858000"/>
              <a:gd name="connsiteX12416" fmla="*/ 1105451 w 12192000"/>
              <a:gd name="connsiteY12416" fmla="*/ 6118405 h 6858000"/>
              <a:gd name="connsiteX12417" fmla="*/ 1105336 w 12192000"/>
              <a:gd name="connsiteY12417" fmla="*/ 6048101 h 6858000"/>
              <a:gd name="connsiteX12418" fmla="*/ 1087933 w 12192000"/>
              <a:gd name="connsiteY12418" fmla="*/ 6021363 h 6858000"/>
              <a:gd name="connsiteX12419" fmla="*/ 1079981 w 12192000"/>
              <a:gd name="connsiteY12419" fmla="*/ 6012718 h 6858000"/>
              <a:gd name="connsiteX12420" fmla="*/ 1086089 w 12192000"/>
              <a:gd name="connsiteY12420" fmla="*/ 6002691 h 6858000"/>
              <a:gd name="connsiteX12421" fmla="*/ 1105221 w 12192000"/>
              <a:gd name="connsiteY12421" fmla="*/ 5969728 h 6858000"/>
              <a:gd name="connsiteX12422" fmla="*/ 1105221 w 12192000"/>
              <a:gd name="connsiteY12422" fmla="*/ 5912449 h 6858000"/>
              <a:gd name="connsiteX12423" fmla="*/ 1087933 w 12192000"/>
              <a:gd name="connsiteY12423" fmla="*/ 5885826 h 6858000"/>
              <a:gd name="connsiteX12424" fmla="*/ 1080441 w 12192000"/>
              <a:gd name="connsiteY12424" fmla="*/ 5877181 h 6858000"/>
              <a:gd name="connsiteX12425" fmla="*/ 1087241 w 12192000"/>
              <a:gd name="connsiteY12425" fmla="*/ 5870842 h 6858000"/>
              <a:gd name="connsiteX12426" fmla="*/ 1105336 w 12192000"/>
              <a:gd name="connsiteY12426" fmla="*/ 5845141 h 6858000"/>
              <a:gd name="connsiteX12427" fmla="*/ 1105336 w 12192000"/>
              <a:gd name="connsiteY12427" fmla="*/ 5769535 h 6858000"/>
              <a:gd name="connsiteX12428" fmla="*/ 1090929 w 12192000"/>
              <a:gd name="connsiteY12428" fmla="*/ 5750750 h 6858000"/>
              <a:gd name="connsiteX12429" fmla="*/ 1080441 w 12192000"/>
              <a:gd name="connsiteY12429" fmla="*/ 5741876 h 6858000"/>
              <a:gd name="connsiteX12430" fmla="*/ 1089777 w 12192000"/>
              <a:gd name="connsiteY12430" fmla="*/ 5735536 h 6858000"/>
              <a:gd name="connsiteX12431" fmla="*/ 1105336 w 12192000"/>
              <a:gd name="connsiteY12431" fmla="*/ 5716174 h 6858000"/>
              <a:gd name="connsiteX12432" fmla="*/ 1105336 w 12192000"/>
              <a:gd name="connsiteY12432" fmla="*/ 5578101 h 6858000"/>
              <a:gd name="connsiteX12433" fmla="*/ 1105682 w 12192000"/>
              <a:gd name="connsiteY12433" fmla="*/ 5434842 h 6858000"/>
              <a:gd name="connsiteX12434" fmla="*/ 1082401 w 12192000"/>
              <a:gd name="connsiteY12434" fmla="*/ 5417325 h 6858000"/>
              <a:gd name="connsiteX12435" fmla="*/ 1063039 w 12192000"/>
              <a:gd name="connsiteY12435" fmla="*/ 5416907 h 6858000"/>
              <a:gd name="connsiteX12436" fmla="*/ 4355991 w 12192000"/>
              <a:gd name="connsiteY12436" fmla="*/ 5416864 h 6858000"/>
              <a:gd name="connsiteX12437" fmla="*/ 4328558 w 12192000"/>
              <a:gd name="connsiteY12437" fmla="*/ 5434151 h 6858000"/>
              <a:gd name="connsiteX12438" fmla="*/ 4328674 w 12192000"/>
              <a:gd name="connsiteY12438" fmla="*/ 5434036 h 6858000"/>
              <a:gd name="connsiteX12439" fmla="*/ 4328674 w 12192000"/>
              <a:gd name="connsiteY12439" fmla="*/ 5514828 h 6858000"/>
              <a:gd name="connsiteX12440" fmla="*/ 4348267 w 12192000"/>
              <a:gd name="connsiteY12440" fmla="*/ 5532346 h 6858000"/>
              <a:gd name="connsiteX12441" fmla="*/ 4376160 w 12192000"/>
              <a:gd name="connsiteY12441" fmla="*/ 5505722 h 6858000"/>
              <a:gd name="connsiteX12442" fmla="*/ 4375927 w 12192000"/>
              <a:gd name="connsiteY12442" fmla="*/ 5477140 h 6858000"/>
              <a:gd name="connsiteX12443" fmla="*/ 4376160 w 12192000"/>
              <a:gd name="connsiteY12443" fmla="*/ 5435419 h 6858000"/>
              <a:gd name="connsiteX12444" fmla="*/ 4355991 w 12192000"/>
              <a:gd name="connsiteY12444" fmla="*/ 5416864 h 6858000"/>
              <a:gd name="connsiteX12445" fmla="*/ 11865612 w 12192000"/>
              <a:gd name="connsiteY12445" fmla="*/ 5416518 h 6858000"/>
              <a:gd name="connsiteX12446" fmla="*/ 11840256 w 12192000"/>
              <a:gd name="connsiteY12446" fmla="*/ 5449594 h 6858000"/>
              <a:gd name="connsiteX12447" fmla="*/ 11840256 w 12192000"/>
              <a:gd name="connsiteY12447" fmla="*/ 5509527 h 6858000"/>
              <a:gd name="connsiteX12448" fmla="*/ 11856506 w 12192000"/>
              <a:gd name="connsiteY12448" fmla="*/ 5532461 h 6858000"/>
              <a:gd name="connsiteX12449" fmla="*/ 11866188 w 12192000"/>
              <a:gd name="connsiteY12449" fmla="*/ 5542027 h 6858000"/>
              <a:gd name="connsiteX12450" fmla="*/ 11855354 w 12192000"/>
              <a:gd name="connsiteY12450" fmla="*/ 5553321 h 6858000"/>
              <a:gd name="connsiteX12451" fmla="*/ 11840141 w 12192000"/>
              <a:gd name="connsiteY12451" fmla="*/ 5572800 h 6858000"/>
              <a:gd name="connsiteX12452" fmla="*/ 11840141 w 12192000"/>
              <a:gd name="connsiteY12452" fmla="*/ 5593660 h 6858000"/>
              <a:gd name="connsiteX12453" fmla="*/ 11828616 w 12192000"/>
              <a:gd name="connsiteY12453" fmla="*/ 5604610 h 6858000"/>
              <a:gd name="connsiteX12454" fmla="*/ 11819742 w 12192000"/>
              <a:gd name="connsiteY12454" fmla="*/ 5593660 h 6858000"/>
              <a:gd name="connsiteX12455" fmla="*/ 11819396 w 12192000"/>
              <a:gd name="connsiteY12455" fmla="*/ 5570264 h 6858000"/>
              <a:gd name="connsiteX12456" fmla="*/ 11802570 w 12192000"/>
              <a:gd name="connsiteY12456" fmla="*/ 5553438 h 6858000"/>
              <a:gd name="connsiteX12457" fmla="*/ 11774333 w 12192000"/>
              <a:gd name="connsiteY12457" fmla="*/ 5558970 h 6858000"/>
              <a:gd name="connsiteX12458" fmla="*/ 11776292 w 12192000"/>
              <a:gd name="connsiteY12458" fmla="*/ 5598731 h 6858000"/>
              <a:gd name="connsiteX12459" fmla="*/ 11777099 w 12192000"/>
              <a:gd name="connsiteY12459" fmla="*/ 5621667 h 6858000"/>
              <a:gd name="connsiteX12460" fmla="*/ 11801416 w 12192000"/>
              <a:gd name="connsiteY12460" fmla="*/ 5667883 h 6858000"/>
              <a:gd name="connsiteX12461" fmla="*/ 11850976 w 12192000"/>
              <a:gd name="connsiteY12461" fmla="*/ 5667883 h 6858000"/>
              <a:gd name="connsiteX12462" fmla="*/ 11865958 w 12192000"/>
              <a:gd name="connsiteY12462" fmla="*/ 5677449 h 6858000"/>
              <a:gd name="connsiteX12463" fmla="*/ 11851781 w 12192000"/>
              <a:gd name="connsiteY12463" fmla="*/ 5687821 h 6858000"/>
              <a:gd name="connsiteX12464" fmla="*/ 11791850 w 12192000"/>
              <a:gd name="connsiteY12464" fmla="*/ 5688282 h 6858000"/>
              <a:gd name="connsiteX12465" fmla="*/ 11772142 w 12192000"/>
              <a:gd name="connsiteY12465" fmla="*/ 5707530 h 6858000"/>
              <a:gd name="connsiteX12466" fmla="*/ 11772142 w 12192000"/>
              <a:gd name="connsiteY12466" fmla="*/ 5785672 h 6858000"/>
              <a:gd name="connsiteX12467" fmla="*/ 11790122 w 12192000"/>
              <a:gd name="connsiteY12467" fmla="*/ 5803766 h 6858000"/>
              <a:gd name="connsiteX12468" fmla="*/ 11839565 w 12192000"/>
              <a:gd name="connsiteY12468" fmla="*/ 5804111 h 6858000"/>
              <a:gd name="connsiteX12469" fmla="*/ 11864690 w 12192000"/>
              <a:gd name="connsiteY12469" fmla="*/ 5812410 h 6858000"/>
              <a:gd name="connsiteX12470" fmla="*/ 11841179 w 12192000"/>
              <a:gd name="connsiteY12470" fmla="*/ 5818864 h 6858000"/>
              <a:gd name="connsiteX12471" fmla="*/ 11789084 w 12192000"/>
              <a:gd name="connsiteY12471" fmla="*/ 5818979 h 6858000"/>
              <a:gd name="connsiteX12472" fmla="*/ 11772142 w 12192000"/>
              <a:gd name="connsiteY12472" fmla="*/ 5834537 h 6858000"/>
              <a:gd name="connsiteX12473" fmla="*/ 11772142 w 12192000"/>
              <a:gd name="connsiteY12473" fmla="*/ 5917865 h 6858000"/>
              <a:gd name="connsiteX12474" fmla="*/ 11788624 w 12192000"/>
              <a:gd name="connsiteY12474" fmla="*/ 5934001 h 6858000"/>
              <a:gd name="connsiteX12475" fmla="*/ 11853742 w 12192000"/>
              <a:gd name="connsiteY12475" fmla="*/ 5933771 h 6858000"/>
              <a:gd name="connsiteX12476" fmla="*/ 11866304 w 12192000"/>
              <a:gd name="connsiteY12476" fmla="*/ 5945526 h 6858000"/>
              <a:gd name="connsiteX12477" fmla="*/ 11853972 w 12192000"/>
              <a:gd name="connsiteY12477" fmla="*/ 5954746 h 6858000"/>
              <a:gd name="connsiteX12478" fmla="*/ 11814900 w 12192000"/>
              <a:gd name="connsiteY12478" fmla="*/ 5954746 h 6858000"/>
              <a:gd name="connsiteX12479" fmla="*/ 11772488 w 12192000"/>
              <a:gd name="connsiteY12479" fmla="*/ 5996468 h 6858000"/>
              <a:gd name="connsiteX12480" fmla="*/ 11776636 w 12192000"/>
              <a:gd name="connsiteY12480" fmla="*/ 6064466 h 6858000"/>
              <a:gd name="connsiteX12481" fmla="*/ 11843714 w 12192000"/>
              <a:gd name="connsiteY12481" fmla="*/ 6069423 h 6858000"/>
              <a:gd name="connsiteX12482" fmla="*/ 11851552 w 12192000"/>
              <a:gd name="connsiteY12482" fmla="*/ 6069538 h 6858000"/>
              <a:gd name="connsiteX12483" fmla="*/ 11865612 w 12192000"/>
              <a:gd name="connsiteY12483" fmla="*/ 6075992 h 6858000"/>
              <a:gd name="connsiteX12484" fmla="*/ 11850400 w 12192000"/>
              <a:gd name="connsiteY12484" fmla="*/ 6084867 h 6858000"/>
              <a:gd name="connsiteX12485" fmla="*/ 11795654 w 12192000"/>
              <a:gd name="connsiteY12485" fmla="*/ 6084981 h 6858000"/>
              <a:gd name="connsiteX12486" fmla="*/ 11772258 w 12192000"/>
              <a:gd name="connsiteY12486" fmla="*/ 6102500 h 6858000"/>
              <a:gd name="connsiteX12487" fmla="*/ 11765112 w 12192000"/>
              <a:gd name="connsiteY12487" fmla="*/ 6110453 h 6858000"/>
              <a:gd name="connsiteX12488" fmla="*/ 11757850 w 12192000"/>
              <a:gd name="connsiteY12488" fmla="*/ 6104805 h 6858000"/>
              <a:gd name="connsiteX12489" fmla="*/ 11727540 w 12192000"/>
              <a:gd name="connsiteY12489" fmla="*/ 6084867 h 6858000"/>
              <a:gd name="connsiteX12490" fmla="*/ 11659771 w 12192000"/>
              <a:gd name="connsiteY12490" fmla="*/ 6084636 h 6858000"/>
              <a:gd name="connsiteX12491" fmla="*/ 11636720 w 12192000"/>
              <a:gd name="connsiteY12491" fmla="*/ 6102730 h 6858000"/>
              <a:gd name="connsiteX12492" fmla="*/ 11629230 w 12192000"/>
              <a:gd name="connsiteY12492" fmla="*/ 6110453 h 6858000"/>
              <a:gd name="connsiteX12493" fmla="*/ 11622200 w 12192000"/>
              <a:gd name="connsiteY12493" fmla="*/ 6104113 h 6858000"/>
              <a:gd name="connsiteX12494" fmla="*/ 11591312 w 12192000"/>
              <a:gd name="connsiteY12494" fmla="*/ 6084867 h 6858000"/>
              <a:gd name="connsiteX12495" fmla="*/ 11531380 w 12192000"/>
              <a:gd name="connsiteY12495" fmla="*/ 6084867 h 6858000"/>
              <a:gd name="connsiteX12496" fmla="*/ 11506140 w 12192000"/>
              <a:gd name="connsiteY12496" fmla="*/ 6102384 h 6858000"/>
              <a:gd name="connsiteX12497" fmla="*/ 11495422 w 12192000"/>
              <a:gd name="connsiteY12497" fmla="*/ 6110799 h 6858000"/>
              <a:gd name="connsiteX12498" fmla="*/ 11486086 w 12192000"/>
              <a:gd name="connsiteY12498" fmla="*/ 6100886 h 6858000"/>
              <a:gd name="connsiteX12499" fmla="*/ 11465340 w 12192000"/>
              <a:gd name="connsiteY12499" fmla="*/ 6084751 h 6858000"/>
              <a:gd name="connsiteX12500" fmla="*/ 11194266 w 12192000"/>
              <a:gd name="connsiteY12500" fmla="*/ 6084405 h 6858000"/>
              <a:gd name="connsiteX12501" fmla="*/ 11172368 w 12192000"/>
              <a:gd name="connsiteY12501" fmla="*/ 6110338 h 6858000"/>
              <a:gd name="connsiteX12502" fmla="*/ 11192883 w 12192000"/>
              <a:gd name="connsiteY12502" fmla="*/ 6137422 h 6858000"/>
              <a:gd name="connsiteX12503" fmla="*/ 11268488 w 12192000"/>
              <a:gd name="connsiteY12503" fmla="*/ 6137191 h 6858000"/>
              <a:gd name="connsiteX12504" fmla="*/ 11287736 w 12192000"/>
              <a:gd name="connsiteY12504" fmla="*/ 6122439 h 6858000"/>
              <a:gd name="connsiteX12505" fmla="*/ 11296149 w 12192000"/>
              <a:gd name="connsiteY12505" fmla="*/ 6111606 h 6858000"/>
              <a:gd name="connsiteX12506" fmla="*/ 11303064 w 12192000"/>
              <a:gd name="connsiteY12506" fmla="*/ 6122785 h 6858000"/>
              <a:gd name="connsiteX12507" fmla="*/ 11319085 w 12192000"/>
              <a:gd name="connsiteY12507" fmla="*/ 6137191 h 6858000"/>
              <a:gd name="connsiteX12508" fmla="*/ 11399876 w 12192000"/>
              <a:gd name="connsiteY12508" fmla="*/ 6137422 h 6858000"/>
              <a:gd name="connsiteX12509" fmla="*/ 11417971 w 12192000"/>
              <a:gd name="connsiteY12509" fmla="*/ 6122324 h 6858000"/>
              <a:gd name="connsiteX12510" fmla="*/ 11428229 w 12192000"/>
              <a:gd name="connsiteY12510" fmla="*/ 6111260 h 6858000"/>
              <a:gd name="connsiteX12511" fmla="*/ 11438140 w 12192000"/>
              <a:gd name="connsiteY12511" fmla="*/ 6116676 h 6858000"/>
              <a:gd name="connsiteX12512" fmla="*/ 11469605 w 12192000"/>
              <a:gd name="connsiteY12512" fmla="*/ 6137076 h 6858000"/>
              <a:gd name="connsiteX12513" fmla="*/ 11537372 w 12192000"/>
              <a:gd name="connsiteY12513" fmla="*/ 6137076 h 6858000"/>
              <a:gd name="connsiteX12514" fmla="*/ 11553278 w 12192000"/>
              <a:gd name="connsiteY12514" fmla="*/ 6128086 h 6858000"/>
              <a:gd name="connsiteX12515" fmla="*/ 11565725 w 12192000"/>
              <a:gd name="connsiteY12515" fmla="*/ 6111143 h 6858000"/>
              <a:gd name="connsiteX12516" fmla="*/ 11574024 w 12192000"/>
              <a:gd name="connsiteY12516" fmla="*/ 6134079 h 6858000"/>
              <a:gd name="connsiteX12517" fmla="*/ 11574024 w 12192000"/>
              <a:gd name="connsiteY12517" fmla="*/ 6321710 h 6858000"/>
              <a:gd name="connsiteX12518" fmla="*/ 11593040 w 12192000"/>
              <a:gd name="connsiteY12518" fmla="*/ 6340611 h 6858000"/>
              <a:gd name="connsiteX12519" fmla="*/ 11668646 w 12192000"/>
              <a:gd name="connsiteY12519" fmla="*/ 6340035 h 6858000"/>
              <a:gd name="connsiteX12520" fmla="*/ 11688239 w 12192000"/>
              <a:gd name="connsiteY12520" fmla="*/ 6328740 h 6858000"/>
              <a:gd name="connsiteX12521" fmla="*/ 11674178 w 12192000"/>
              <a:gd name="connsiteY12521" fmla="*/ 6288171 h 6858000"/>
              <a:gd name="connsiteX12522" fmla="*/ 11664266 w 12192000"/>
              <a:gd name="connsiteY12522" fmla="*/ 6282063 h 6858000"/>
              <a:gd name="connsiteX12523" fmla="*/ 11671642 w 12192000"/>
              <a:gd name="connsiteY12523" fmla="*/ 6273535 h 6858000"/>
              <a:gd name="connsiteX12524" fmla="*/ 11688930 w 12192000"/>
              <a:gd name="connsiteY12524" fmla="*/ 6246797 h 6858000"/>
              <a:gd name="connsiteX12525" fmla="*/ 11689161 w 12192000"/>
              <a:gd name="connsiteY12525" fmla="*/ 6124283 h 6858000"/>
              <a:gd name="connsiteX12526" fmla="*/ 11694462 w 12192000"/>
              <a:gd name="connsiteY12526" fmla="*/ 6111721 h 6858000"/>
              <a:gd name="connsiteX12527" fmla="*/ 11703797 w 12192000"/>
              <a:gd name="connsiteY12527" fmla="*/ 6117944 h 6858000"/>
              <a:gd name="connsiteX12528" fmla="*/ 11732381 w 12192000"/>
              <a:gd name="connsiteY12528" fmla="*/ 6136960 h 6858000"/>
              <a:gd name="connsiteX12529" fmla="*/ 11800150 w 12192000"/>
              <a:gd name="connsiteY12529" fmla="*/ 6136960 h 6858000"/>
              <a:gd name="connsiteX12530" fmla="*/ 11819626 w 12192000"/>
              <a:gd name="connsiteY12530" fmla="*/ 6122439 h 6858000"/>
              <a:gd name="connsiteX12531" fmla="*/ 11830345 w 12192000"/>
              <a:gd name="connsiteY12531" fmla="*/ 6111143 h 6858000"/>
              <a:gd name="connsiteX12532" fmla="*/ 11830575 w 12192000"/>
              <a:gd name="connsiteY12532" fmla="*/ 6111489 h 6858000"/>
              <a:gd name="connsiteX12533" fmla="*/ 11840717 w 12192000"/>
              <a:gd name="connsiteY12533" fmla="*/ 6123707 h 6858000"/>
              <a:gd name="connsiteX12534" fmla="*/ 11878981 w 12192000"/>
              <a:gd name="connsiteY12534" fmla="*/ 6136615 h 6858000"/>
              <a:gd name="connsiteX12535" fmla="*/ 11892811 w 12192000"/>
              <a:gd name="connsiteY12535" fmla="*/ 6114717 h 6858000"/>
              <a:gd name="connsiteX12536" fmla="*/ 11892811 w 12192000"/>
              <a:gd name="connsiteY12536" fmla="*/ 6046948 h 6858000"/>
              <a:gd name="connsiteX12537" fmla="*/ 11875178 w 12192000"/>
              <a:gd name="connsiteY12537" fmla="*/ 6022285 h 6858000"/>
              <a:gd name="connsiteX12538" fmla="*/ 11866764 w 12192000"/>
              <a:gd name="connsiteY12538" fmla="*/ 6011565 h 6858000"/>
              <a:gd name="connsiteX12539" fmla="*/ 11873795 w 12192000"/>
              <a:gd name="connsiteY12539" fmla="*/ 6002461 h 6858000"/>
              <a:gd name="connsiteX12540" fmla="*/ 11892466 w 12192000"/>
              <a:gd name="connsiteY12540" fmla="*/ 5973994 h 6858000"/>
              <a:gd name="connsiteX12541" fmla="*/ 11892696 w 12192000"/>
              <a:gd name="connsiteY12541" fmla="*/ 5911411 h 6858000"/>
              <a:gd name="connsiteX12542" fmla="*/ 11875292 w 12192000"/>
              <a:gd name="connsiteY12542" fmla="*/ 5886748 h 6858000"/>
              <a:gd name="connsiteX12543" fmla="*/ 11866764 w 12192000"/>
              <a:gd name="connsiteY12543" fmla="*/ 5878796 h 6858000"/>
              <a:gd name="connsiteX12544" fmla="*/ 11874256 w 12192000"/>
              <a:gd name="connsiteY12544" fmla="*/ 5870381 h 6858000"/>
              <a:gd name="connsiteX12545" fmla="*/ 11892581 w 12192000"/>
              <a:gd name="connsiteY12545" fmla="*/ 5843067 h 6858000"/>
              <a:gd name="connsiteX12546" fmla="*/ 11892581 w 12192000"/>
              <a:gd name="connsiteY12546" fmla="*/ 5775298 h 6858000"/>
              <a:gd name="connsiteX12547" fmla="*/ 11874717 w 12192000"/>
              <a:gd name="connsiteY12547" fmla="*/ 5750865 h 6858000"/>
              <a:gd name="connsiteX12548" fmla="*/ 11866764 w 12192000"/>
              <a:gd name="connsiteY12548" fmla="*/ 5742567 h 6858000"/>
              <a:gd name="connsiteX12549" fmla="*/ 11875524 w 12192000"/>
              <a:gd name="connsiteY12549" fmla="*/ 5735881 h 6858000"/>
              <a:gd name="connsiteX12550" fmla="*/ 11892466 w 12192000"/>
              <a:gd name="connsiteY12550" fmla="*/ 5714560 h 6858000"/>
              <a:gd name="connsiteX12551" fmla="*/ 11892466 w 12192000"/>
              <a:gd name="connsiteY12551" fmla="*/ 5579023 h 6858000"/>
              <a:gd name="connsiteX12552" fmla="*/ 11892696 w 12192000"/>
              <a:gd name="connsiteY12552" fmla="*/ 5451323 h 6858000"/>
              <a:gd name="connsiteX12553" fmla="*/ 11865612 w 12192000"/>
              <a:gd name="connsiteY12553" fmla="*/ 5416518 h 6858000"/>
              <a:gd name="connsiteX12554" fmla="*/ 3493137 w 12192000"/>
              <a:gd name="connsiteY12554" fmla="*/ 5416518 h 6858000"/>
              <a:gd name="connsiteX12555" fmla="*/ 3467781 w 12192000"/>
              <a:gd name="connsiteY12555" fmla="*/ 5449594 h 6858000"/>
              <a:gd name="connsiteX12556" fmla="*/ 3467781 w 12192000"/>
              <a:gd name="connsiteY12556" fmla="*/ 5509527 h 6858000"/>
              <a:gd name="connsiteX12557" fmla="*/ 3484031 w 12192000"/>
              <a:gd name="connsiteY12557" fmla="*/ 5532461 h 6858000"/>
              <a:gd name="connsiteX12558" fmla="*/ 3493713 w 12192000"/>
              <a:gd name="connsiteY12558" fmla="*/ 5542027 h 6858000"/>
              <a:gd name="connsiteX12559" fmla="*/ 3482879 w 12192000"/>
              <a:gd name="connsiteY12559" fmla="*/ 5553321 h 6858000"/>
              <a:gd name="connsiteX12560" fmla="*/ 3467666 w 12192000"/>
              <a:gd name="connsiteY12560" fmla="*/ 5572800 h 6858000"/>
              <a:gd name="connsiteX12561" fmla="*/ 3467666 w 12192000"/>
              <a:gd name="connsiteY12561" fmla="*/ 5593660 h 6858000"/>
              <a:gd name="connsiteX12562" fmla="*/ 3456141 w 12192000"/>
              <a:gd name="connsiteY12562" fmla="*/ 5604610 h 6858000"/>
              <a:gd name="connsiteX12563" fmla="*/ 3447267 w 12192000"/>
              <a:gd name="connsiteY12563" fmla="*/ 5593660 h 6858000"/>
              <a:gd name="connsiteX12564" fmla="*/ 3446921 w 12192000"/>
              <a:gd name="connsiteY12564" fmla="*/ 5570264 h 6858000"/>
              <a:gd name="connsiteX12565" fmla="*/ 3430095 w 12192000"/>
              <a:gd name="connsiteY12565" fmla="*/ 5553438 h 6858000"/>
              <a:gd name="connsiteX12566" fmla="*/ 3401858 w 12192000"/>
              <a:gd name="connsiteY12566" fmla="*/ 5558970 h 6858000"/>
              <a:gd name="connsiteX12567" fmla="*/ 3403817 w 12192000"/>
              <a:gd name="connsiteY12567" fmla="*/ 5598731 h 6858000"/>
              <a:gd name="connsiteX12568" fmla="*/ 3404624 w 12192000"/>
              <a:gd name="connsiteY12568" fmla="*/ 5621667 h 6858000"/>
              <a:gd name="connsiteX12569" fmla="*/ 3428941 w 12192000"/>
              <a:gd name="connsiteY12569" fmla="*/ 5667883 h 6858000"/>
              <a:gd name="connsiteX12570" fmla="*/ 3478501 w 12192000"/>
              <a:gd name="connsiteY12570" fmla="*/ 5667883 h 6858000"/>
              <a:gd name="connsiteX12571" fmla="*/ 3493483 w 12192000"/>
              <a:gd name="connsiteY12571" fmla="*/ 5677449 h 6858000"/>
              <a:gd name="connsiteX12572" fmla="*/ 3479306 w 12192000"/>
              <a:gd name="connsiteY12572" fmla="*/ 5687821 h 6858000"/>
              <a:gd name="connsiteX12573" fmla="*/ 3419375 w 12192000"/>
              <a:gd name="connsiteY12573" fmla="*/ 5688282 h 6858000"/>
              <a:gd name="connsiteX12574" fmla="*/ 3399667 w 12192000"/>
              <a:gd name="connsiteY12574" fmla="*/ 5707530 h 6858000"/>
              <a:gd name="connsiteX12575" fmla="*/ 3399667 w 12192000"/>
              <a:gd name="connsiteY12575" fmla="*/ 5785672 h 6858000"/>
              <a:gd name="connsiteX12576" fmla="*/ 3417647 w 12192000"/>
              <a:gd name="connsiteY12576" fmla="*/ 5803766 h 6858000"/>
              <a:gd name="connsiteX12577" fmla="*/ 3467090 w 12192000"/>
              <a:gd name="connsiteY12577" fmla="*/ 5804111 h 6858000"/>
              <a:gd name="connsiteX12578" fmla="*/ 3492215 w 12192000"/>
              <a:gd name="connsiteY12578" fmla="*/ 5812410 h 6858000"/>
              <a:gd name="connsiteX12579" fmla="*/ 3468704 w 12192000"/>
              <a:gd name="connsiteY12579" fmla="*/ 5818864 h 6858000"/>
              <a:gd name="connsiteX12580" fmla="*/ 3416609 w 12192000"/>
              <a:gd name="connsiteY12580" fmla="*/ 5818979 h 6858000"/>
              <a:gd name="connsiteX12581" fmla="*/ 3399667 w 12192000"/>
              <a:gd name="connsiteY12581" fmla="*/ 5834537 h 6858000"/>
              <a:gd name="connsiteX12582" fmla="*/ 3399667 w 12192000"/>
              <a:gd name="connsiteY12582" fmla="*/ 5917865 h 6858000"/>
              <a:gd name="connsiteX12583" fmla="*/ 3416149 w 12192000"/>
              <a:gd name="connsiteY12583" fmla="*/ 5934001 h 6858000"/>
              <a:gd name="connsiteX12584" fmla="*/ 3481267 w 12192000"/>
              <a:gd name="connsiteY12584" fmla="*/ 5933771 h 6858000"/>
              <a:gd name="connsiteX12585" fmla="*/ 3493829 w 12192000"/>
              <a:gd name="connsiteY12585" fmla="*/ 5945526 h 6858000"/>
              <a:gd name="connsiteX12586" fmla="*/ 3481497 w 12192000"/>
              <a:gd name="connsiteY12586" fmla="*/ 5954746 h 6858000"/>
              <a:gd name="connsiteX12587" fmla="*/ 3442425 w 12192000"/>
              <a:gd name="connsiteY12587" fmla="*/ 5954746 h 6858000"/>
              <a:gd name="connsiteX12588" fmla="*/ 3400013 w 12192000"/>
              <a:gd name="connsiteY12588" fmla="*/ 5996468 h 6858000"/>
              <a:gd name="connsiteX12589" fmla="*/ 3404161 w 12192000"/>
              <a:gd name="connsiteY12589" fmla="*/ 6064466 h 6858000"/>
              <a:gd name="connsiteX12590" fmla="*/ 3471239 w 12192000"/>
              <a:gd name="connsiteY12590" fmla="*/ 6069423 h 6858000"/>
              <a:gd name="connsiteX12591" fmla="*/ 3479077 w 12192000"/>
              <a:gd name="connsiteY12591" fmla="*/ 6069538 h 6858000"/>
              <a:gd name="connsiteX12592" fmla="*/ 3493137 w 12192000"/>
              <a:gd name="connsiteY12592" fmla="*/ 6075992 h 6858000"/>
              <a:gd name="connsiteX12593" fmla="*/ 3477925 w 12192000"/>
              <a:gd name="connsiteY12593" fmla="*/ 6084867 h 6858000"/>
              <a:gd name="connsiteX12594" fmla="*/ 3423179 w 12192000"/>
              <a:gd name="connsiteY12594" fmla="*/ 6084981 h 6858000"/>
              <a:gd name="connsiteX12595" fmla="*/ 3399783 w 12192000"/>
              <a:gd name="connsiteY12595" fmla="*/ 6102500 h 6858000"/>
              <a:gd name="connsiteX12596" fmla="*/ 3392637 w 12192000"/>
              <a:gd name="connsiteY12596" fmla="*/ 6110453 h 6858000"/>
              <a:gd name="connsiteX12597" fmla="*/ 3385375 w 12192000"/>
              <a:gd name="connsiteY12597" fmla="*/ 6104805 h 6858000"/>
              <a:gd name="connsiteX12598" fmla="*/ 3355065 w 12192000"/>
              <a:gd name="connsiteY12598" fmla="*/ 6084867 h 6858000"/>
              <a:gd name="connsiteX12599" fmla="*/ 3287296 w 12192000"/>
              <a:gd name="connsiteY12599" fmla="*/ 6084636 h 6858000"/>
              <a:gd name="connsiteX12600" fmla="*/ 3264245 w 12192000"/>
              <a:gd name="connsiteY12600" fmla="*/ 6102730 h 6858000"/>
              <a:gd name="connsiteX12601" fmla="*/ 3256755 w 12192000"/>
              <a:gd name="connsiteY12601" fmla="*/ 6110453 h 6858000"/>
              <a:gd name="connsiteX12602" fmla="*/ 3249725 w 12192000"/>
              <a:gd name="connsiteY12602" fmla="*/ 6104113 h 6858000"/>
              <a:gd name="connsiteX12603" fmla="*/ 3218837 w 12192000"/>
              <a:gd name="connsiteY12603" fmla="*/ 6084867 h 6858000"/>
              <a:gd name="connsiteX12604" fmla="*/ 3158905 w 12192000"/>
              <a:gd name="connsiteY12604" fmla="*/ 6084867 h 6858000"/>
              <a:gd name="connsiteX12605" fmla="*/ 3133665 w 12192000"/>
              <a:gd name="connsiteY12605" fmla="*/ 6102384 h 6858000"/>
              <a:gd name="connsiteX12606" fmla="*/ 3122947 w 12192000"/>
              <a:gd name="connsiteY12606" fmla="*/ 6110799 h 6858000"/>
              <a:gd name="connsiteX12607" fmla="*/ 3113611 w 12192000"/>
              <a:gd name="connsiteY12607" fmla="*/ 6100886 h 6858000"/>
              <a:gd name="connsiteX12608" fmla="*/ 3092865 w 12192000"/>
              <a:gd name="connsiteY12608" fmla="*/ 6084751 h 6858000"/>
              <a:gd name="connsiteX12609" fmla="*/ 2821791 w 12192000"/>
              <a:gd name="connsiteY12609" fmla="*/ 6084405 h 6858000"/>
              <a:gd name="connsiteX12610" fmla="*/ 2799893 w 12192000"/>
              <a:gd name="connsiteY12610" fmla="*/ 6110338 h 6858000"/>
              <a:gd name="connsiteX12611" fmla="*/ 2820408 w 12192000"/>
              <a:gd name="connsiteY12611" fmla="*/ 6137422 h 6858000"/>
              <a:gd name="connsiteX12612" fmla="*/ 2896013 w 12192000"/>
              <a:gd name="connsiteY12612" fmla="*/ 6137191 h 6858000"/>
              <a:gd name="connsiteX12613" fmla="*/ 2915261 w 12192000"/>
              <a:gd name="connsiteY12613" fmla="*/ 6122439 h 6858000"/>
              <a:gd name="connsiteX12614" fmla="*/ 2923674 w 12192000"/>
              <a:gd name="connsiteY12614" fmla="*/ 6111606 h 6858000"/>
              <a:gd name="connsiteX12615" fmla="*/ 2930589 w 12192000"/>
              <a:gd name="connsiteY12615" fmla="*/ 6122785 h 6858000"/>
              <a:gd name="connsiteX12616" fmla="*/ 2946610 w 12192000"/>
              <a:gd name="connsiteY12616" fmla="*/ 6137191 h 6858000"/>
              <a:gd name="connsiteX12617" fmla="*/ 3027401 w 12192000"/>
              <a:gd name="connsiteY12617" fmla="*/ 6137422 h 6858000"/>
              <a:gd name="connsiteX12618" fmla="*/ 3045496 w 12192000"/>
              <a:gd name="connsiteY12618" fmla="*/ 6122324 h 6858000"/>
              <a:gd name="connsiteX12619" fmla="*/ 3055754 w 12192000"/>
              <a:gd name="connsiteY12619" fmla="*/ 6111260 h 6858000"/>
              <a:gd name="connsiteX12620" fmla="*/ 3065665 w 12192000"/>
              <a:gd name="connsiteY12620" fmla="*/ 6116676 h 6858000"/>
              <a:gd name="connsiteX12621" fmla="*/ 3097130 w 12192000"/>
              <a:gd name="connsiteY12621" fmla="*/ 6137076 h 6858000"/>
              <a:gd name="connsiteX12622" fmla="*/ 3164897 w 12192000"/>
              <a:gd name="connsiteY12622" fmla="*/ 6137076 h 6858000"/>
              <a:gd name="connsiteX12623" fmla="*/ 3180803 w 12192000"/>
              <a:gd name="connsiteY12623" fmla="*/ 6128086 h 6858000"/>
              <a:gd name="connsiteX12624" fmla="*/ 3193250 w 12192000"/>
              <a:gd name="connsiteY12624" fmla="*/ 6111143 h 6858000"/>
              <a:gd name="connsiteX12625" fmla="*/ 3201549 w 12192000"/>
              <a:gd name="connsiteY12625" fmla="*/ 6134079 h 6858000"/>
              <a:gd name="connsiteX12626" fmla="*/ 3201549 w 12192000"/>
              <a:gd name="connsiteY12626" fmla="*/ 6321710 h 6858000"/>
              <a:gd name="connsiteX12627" fmla="*/ 3220565 w 12192000"/>
              <a:gd name="connsiteY12627" fmla="*/ 6340611 h 6858000"/>
              <a:gd name="connsiteX12628" fmla="*/ 3296171 w 12192000"/>
              <a:gd name="connsiteY12628" fmla="*/ 6340035 h 6858000"/>
              <a:gd name="connsiteX12629" fmla="*/ 3315764 w 12192000"/>
              <a:gd name="connsiteY12629" fmla="*/ 6328740 h 6858000"/>
              <a:gd name="connsiteX12630" fmla="*/ 3301703 w 12192000"/>
              <a:gd name="connsiteY12630" fmla="*/ 6288171 h 6858000"/>
              <a:gd name="connsiteX12631" fmla="*/ 3291791 w 12192000"/>
              <a:gd name="connsiteY12631" fmla="*/ 6282063 h 6858000"/>
              <a:gd name="connsiteX12632" fmla="*/ 3299167 w 12192000"/>
              <a:gd name="connsiteY12632" fmla="*/ 6273535 h 6858000"/>
              <a:gd name="connsiteX12633" fmla="*/ 3316455 w 12192000"/>
              <a:gd name="connsiteY12633" fmla="*/ 6246797 h 6858000"/>
              <a:gd name="connsiteX12634" fmla="*/ 3316686 w 12192000"/>
              <a:gd name="connsiteY12634" fmla="*/ 6124283 h 6858000"/>
              <a:gd name="connsiteX12635" fmla="*/ 3321987 w 12192000"/>
              <a:gd name="connsiteY12635" fmla="*/ 6111721 h 6858000"/>
              <a:gd name="connsiteX12636" fmla="*/ 3331322 w 12192000"/>
              <a:gd name="connsiteY12636" fmla="*/ 6117944 h 6858000"/>
              <a:gd name="connsiteX12637" fmla="*/ 3359906 w 12192000"/>
              <a:gd name="connsiteY12637" fmla="*/ 6136960 h 6858000"/>
              <a:gd name="connsiteX12638" fmla="*/ 3427675 w 12192000"/>
              <a:gd name="connsiteY12638" fmla="*/ 6136960 h 6858000"/>
              <a:gd name="connsiteX12639" fmla="*/ 3447151 w 12192000"/>
              <a:gd name="connsiteY12639" fmla="*/ 6122439 h 6858000"/>
              <a:gd name="connsiteX12640" fmla="*/ 3457870 w 12192000"/>
              <a:gd name="connsiteY12640" fmla="*/ 6111143 h 6858000"/>
              <a:gd name="connsiteX12641" fmla="*/ 3458100 w 12192000"/>
              <a:gd name="connsiteY12641" fmla="*/ 6111489 h 6858000"/>
              <a:gd name="connsiteX12642" fmla="*/ 3468242 w 12192000"/>
              <a:gd name="connsiteY12642" fmla="*/ 6123707 h 6858000"/>
              <a:gd name="connsiteX12643" fmla="*/ 3506506 w 12192000"/>
              <a:gd name="connsiteY12643" fmla="*/ 6136615 h 6858000"/>
              <a:gd name="connsiteX12644" fmla="*/ 3520336 w 12192000"/>
              <a:gd name="connsiteY12644" fmla="*/ 6114717 h 6858000"/>
              <a:gd name="connsiteX12645" fmla="*/ 3520336 w 12192000"/>
              <a:gd name="connsiteY12645" fmla="*/ 6046948 h 6858000"/>
              <a:gd name="connsiteX12646" fmla="*/ 3502703 w 12192000"/>
              <a:gd name="connsiteY12646" fmla="*/ 6022285 h 6858000"/>
              <a:gd name="connsiteX12647" fmla="*/ 3494289 w 12192000"/>
              <a:gd name="connsiteY12647" fmla="*/ 6011565 h 6858000"/>
              <a:gd name="connsiteX12648" fmla="*/ 3501320 w 12192000"/>
              <a:gd name="connsiteY12648" fmla="*/ 6002461 h 6858000"/>
              <a:gd name="connsiteX12649" fmla="*/ 3519991 w 12192000"/>
              <a:gd name="connsiteY12649" fmla="*/ 5973994 h 6858000"/>
              <a:gd name="connsiteX12650" fmla="*/ 3520221 w 12192000"/>
              <a:gd name="connsiteY12650" fmla="*/ 5911411 h 6858000"/>
              <a:gd name="connsiteX12651" fmla="*/ 3502817 w 12192000"/>
              <a:gd name="connsiteY12651" fmla="*/ 5886748 h 6858000"/>
              <a:gd name="connsiteX12652" fmla="*/ 3494289 w 12192000"/>
              <a:gd name="connsiteY12652" fmla="*/ 5878796 h 6858000"/>
              <a:gd name="connsiteX12653" fmla="*/ 3501781 w 12192000"/>
              <a:gd name="connsiteY12653" fmla="*/ 5870381 h 6858000"/>
              <a:gd name="connsiteX12654" fmla="*/ 3520106 w 12192000"/>
              <a:gd name="connsiteY12654" fmla="*/ 5843067 h 6858000"/>
              <a:gd name="connsiteX12655" fmla="*/ 3520106 w 12192000"/>
              <a:gd name="connsiteY12655" fmla="*/ 5775298 h 6858000"/>
              <a:gd name="connsiteX12656" fmla="*/ 3502242 w 12192000"/>
              <a:gd name="connsiteY12656" fmla="*/ 5750865 h 6858000"/>
              <a:gd name="connsiteX12657" fmla="*/ 3494289 w 12192000"/>
              <a:gd name="connsiteY12657" fmla="*/ 5742567 h 6858000"/>
              <a:gd name="connsiteX12658" fmla="*/ 3503049 w 12192000"/>
              <a:gd name="connsiteY12658" fmla="*/ 5735881 h 6858000"/>
              <a:gd name="connsiteX12659" fmla="*/ 3519991 w 12192000"/>
              <a:gd name="connsiteY12659" fmla="*/ 5714560 h 6858000"/>
              <a:gd name="connsiteX12660" fmla="*/ 3519991 w 12192000"/>
              <a:gd name="connsiteY12660" fmla="*/ 5579023 h 6858000"/>
              <a:gd name="connsiteX12661" fmla="*/ 3520221 w 12192000"/>
              <a:gd name="connsiteY12661" fmla="*/ 5451323 h 6858000"/>
              <a:gd name="connsiteX12662" fmla="*/ 3493137 w 12192000"/>
              <a:gd name="connsiteY12662" fmla="*/ 5416518 h 6858000"/>
              <a:gd name="connsiteX12663" fmla="*/ 7037801 w 12192000"/>
              <a:gd name="connsiteY12663" fmla="*/ 5416401 h 6858000"/>
              <a:gd name="connsiteX12664" fmla="*/ 7010601 w 12192000"/>
              <a:gd name="connsiteY12664" fmla="*/ 5442334 h 6858000"/>
              <a:gd name="connsiteX12665" fmla="*/ 7010947 w 12192000"/>
              <a:gd name="connsiteY12665" fmla="*/ 5507451 h 6858000"/>
              <a:gd name="connsiteX12666" fmla="*/ 7028235 w 12192000"/>
              <a:gd name="connsiteY12666" fmla="*/ 5532346 h 6858000"/>
              <a:gd name="connsiteX12667" fmla="*/ 7036878 w 12192000"/>
              <a:gd name="connsiteY12667" fmla="*/ 5542834 h 6858000"/>
              <a:gd name="connsiteX12668" fmla="*/ 7029848 w 12192000"/>
              <a:gd name="connsiteY12668" fmla="*/ 5551940 h 6858000"/>
              <a:gd name="connsiteX12669" fmla="*/ 7010947 w 12192000"/>
              <a:gd name="connsiteY12669" fmla="*/ 5583172 h 6858000"/>
              <a:gd name="connsiteX12670" fmla="*/ 7000690 w 12192000"/>
              <a:gd name="connsiteY12670" fmla="*/ 5603112 h 6858000"/>
              <a:gd name="connsiteX12671" fmla="*/ 6990777 w 12192000"/>
              <a:gd name="connsiteY12671" fmla="*/ 5582942 h 6858000"/>
              <a:gd name="connsiteX12672" fmla="*/ 6983977 w 12192000"/>
              <a:gd name="connsiteY12672" fmla="*/ 5554821 h 6858000"/>
              <a:gd name="connsiteX12673" fmla="*/ 6947327 w 12192000"/>
              <a:gd name="connsiteY12673" fmla="*/ 5556319 h 6858000"/>
              <a:gd name="connsiteX12674" fmla="*/ 6948596 w 12192000"/>
              <a:gd name="connsiteY12674" fmla="*/ 5598616 h 6858000"/>
              <a:gd name="connsiteX12675" fmla="*/ 6949055 w 12192000"/>
              <a:gd name="connsiteY12675" fmla="*/ 5620629 h 6858000"/>
              <a:gd name="connsiteX12676" fmla="*/ 6945138 w 12192000"/>
              <a:gd name="connsiteY12676" fmla="*/ 5661544 h 6858000"/>
              <a:gd name="connsiteX12677" fmla="*/ 6970493 w 12192000"/>
              <a:gd name="connsiteY12677" fmla="*/ 5667192 h 6858000"/>
              <a:gd name="connsiteX12678" fmla="*/ 7020051 w 12192000"/>
              <a:gd name="connsiteY12678" fmla="*/ 5667537 h 6858000"/>
              <a:gd name="connsiteX12679" fmla="*/ 7036302 w 12192000"/>
              <a:gd name="connsiteY12679" fmla="*/ 5675374 h 6858000"/>
              <a:gd name="connsiteX12680" fmla="*/ 7019245 w 12192000"/>
              <a:gd name="connsiteY12680" fmla="*/ 5684479 h 6858000"/>
              <a:gd name="connsiteX12681" fmla="*/ 6964499 w 12192000"/>
              <a:gd name="connsiteY12681" fmla="*/ 5684479 h 6858000"/>
              <a:gd name="connsiteX12682" fmla="*/ 6942947 w 12192000"/>
              <a:gd name="connsiteY12682" fmla="*/ 5704188 h 6858000"/>
              <a:gd name="connsiteX12683" fmla="*/ 6942947 w 12192000"/>
              <a:gd name="connsiteY12683" fmla="*/ 5784979 h 6858000"/>
              <a:gd name="connsiteX12684" fmla="*/ 6960696 w 12192000"/>
              <a:gd name="connsiteY12684" fmla="*/ 5803305 h 6858000"/>
              <a:gd name="connsiteX12685" fmla="*/ 7023278 w 12192000"/>
              <a:gd name="connsiteY12685" fmla="*/ 5803074 h 6858000"/>
              <a:gd name="connsiteX12686" fmla="*/ 7036302 w 12192000"/>
              <a:gd name="connsiteY12686" fmla="*/ 5811833 h 6858000"/>
              <a:gd name="connsiteX12687" fmla="*/ 7022357 w 12192000"/>
              <a:gd name="connsiteY12687" fmla="*/ 5818403 h 6858000"/>
              <a:gd name="connsiteX12688" fmla="*/ 6959774 w 12192000"/>
              <a:gd name="connsiteY12688" fmla="*/ 5818403 h 6858000"/>
              <a:gd name="connsiteX12689" fmla="*/ 6942832 w 12192000"/>
              <a:gd name="connsiteY12689" fmla="*/ 5834078 h 6858000"/>
              <a:gd name="connsiteX12690" fmla="*/ 6942832 w 12192000"/>
              <a:gd name="connsiteY12690" fmla="*/ 5917404 h 6858000"/>
              <a:gd name="connsiteX12691" fmla="*/ 6959428 w 12192000"/>
              <a:gd name="connsiteY12691" fmla="*/ 5933425 h 6858000"/>
              <a:gd name="connsiteX12692" fmla="*/ 7022011 w 12192000"/>
              <a:gd name="connsiteY12692" fmla="*/ 5933194 h 6858000"/>
              <a:gd name="connsiteX12693" fmla="*/ 7036993 w 12192000"/>
              <a:gd name="connsiteY12693" fmla="*/ 5945065 h 6858000"/>
              <a:gd name="connsiteX12694" fmla="*/ 7022011 w 12192000"/>
              <a:gd name="connsiteY12694" fmla="*/ 5954170 h 6858000"/>
              <a:gd name="connsiteX12695" fmla="*/ 6959428 w 12192000"/>
              <a:gd name="connsiteY12695" fmla="*/ 5954055 h 6858000"/>
              <a:gd name="connsiteX12696" fmla="*/ 6942832 w 12192000"/>
              <a:gd name="connsiteY12696" fmla="*/ 5970076 h 6858000"/>
              <a:gd name="connsiteX12697" fmla="*/ 6942717 w 12192000"/>
              <a:gd name="connsiteY12697" fmla="*/ 6050867 h 6858000"/>
              <a:gd name="connsiteX12698" fmla="*/ 6962310 w 12192000"/>
              <a:gd name="connsiteY12698" fmla="*/ 6069192 h 6858000"/>
              <a:gd name="connsiteX12699" fmla="*/ 7024892 w 12192000"/>
              <a:gd name="connsiteY12699" fmla="*/ 6069192 h 6858000"/>
              <a:gd name="connsiteX12700" fmla="*/ 7036302 w 12192000"/>
              <a:gd name="connsiteY12700" fmla="*/ 6075762 h 6858000"/>
              <a:gd name="connsiteX12701" fmla="*/ 7025814 w 12192000"/>
              <a:gd name="connsiteY12701" fmla="*/ 6084405 h 6858000"/>
              <a:gd name="connsiteX12702" fmla="*/ 6968419 w 12192000"/>
              <a:gd name="connsiteY12702" fmla="*/ 6084405 h 6858000"/>
              <a:gd name="connsiteX12703" fmla="*/ 6942832 w 12192000"/>
              <a:gd name="connsiteY12703" fmla="*/ 6102500 h 6858000"/>
              <a:gd name="connsiteX12704" fmla="*/ 6935110 w 12192000"/>
              <a:gd name="connsiteY12704" fmla="*/ 6110106 h 6858000"/>
              <a:gd name="connsiteX12705" fmla="*/ 6928080 w 12192000"/>
              <a:gd name="connsiteY12705" fmla="*/ 6103767 h 6858000"/>
              <a:gd name="connsiteX12706" fmla="*/ 6899959 w 12192000"/>
              <a:gd name="connsiteY12706" fmla="*/ 6084405 h 6858000"/>
              <a:gd name="connsiteX12707" fmla="*/ 6834841 w 12192000"/>
              <a:gd name="connsiteY12707" fmla="*/ 6084405 h 6858000"/>
              <a:gd name="connsiteX12708" fmla="*/ 6810984 w 12192000"/>
              <a:gd name="connsiteY12708" fmla="*/ 6100656 h 6858000"/>
              <a:gd name="connsiteX12709" fmla="*/ 6800956 w 12192000"/>
              <a:gd name="connsiteY12709" fmla="*/ 6110221 h 6858000"/>
              <a:gd name="connsiteX12710" fmla="*/ 6792312 w 12192000"/>
              <a:gd name="connsiteY12710" fmla="*/ 6102615 h 6858000"/>
              <a:gd name="connsiteX12711" fmla="*/ 6765576 w 12192000"/>
              <a:gd name="connsiteY12711" fmla="*/ 6084405 h 6858000"/>
              <a:gd name="connsiteX12712" fmla="*/ 6702993 w 12192000"/>
              <a:gd name="connsiteY12712" fmla="*/ 6084521 h 6858000"/>
              <a:gd name="connsiteX12713" fmla="*/ 6676021 w 12192000"/>
              <a:gd name="connsiteY12713" fmla="*/ 6102500 h 6858000"/>
              <a:gd name="connsiteX12714" fmla="*/ 6659541 w 12192000"/>
              <a:gd name="connsiteY12714" fmla="*/ 6107225 h 6858000"/>
              <a:gd name="connsiteX12715" fmla="*/ 6606872 w 12192000"/>
              <a:gd name="connsiteY12715" fmla="*/ 6085212 h 6858000"/>
              <a:gd name="connsiteX12716" fmla="*/ 6367031 w 12192000"/>
              <a:gd name="connsiteY12716" fmla="*/ 6084060 h 6858000"/>
              <a:gd name="connsiteX12717" fmla="*/ 6342483 w 12192000"/>
              <a:gd name="connsiteY12717" fmla="*/ 6110106 h 6858000"/>
              <a:gd name="connsiteX12718" fmla="*/ 6366109 w 12192000"/>
              <a:gd name="connsiteY12718" fmla="*/ 6137076 h 6858000"/>
              <a:gd name="connsiteX12719" fmla="*/ 6433876 w 12192000"/>
              <a:gd name="connsiteY12719" fmla="*/ 6136615 h 6858000"/>
              <a:gd name="connsiteX12720" fmla="*/ 6458424 w 12192000"/>
              <a:gd name="connsiteY12720" fmla="*/ 6119097 h 6858000"/>
              <a:gd name="connsiteX12721" fmla="*/ 6466609 w 12192000"/>
              <a:gd name="connsiteY12721" fmla="*/ 6111028 h 6858000"/>
              <a:gd name="connsiteX12722" fmla="*/ 6473177 w 12192000"/>
              <a:gd name="connsiteY12722" fmla="*/ 6117022 h 6858000"/>
              <a:gd name="connsiteX12723" fmla="*/ 6500034 w 12192000"/>
              <a:gd name="connsiteY12723" fmla="*/ 6136615 h 6858000"/>
              <a:gd name="connsiteX12724" fmla="*/ 6570452 w 12192000"/>
              <a:gd name="connsiteY12724" fmla="*/ 6136730 h 6858000"/>
              <a:gd name="connsiteX12725" fmla="*/ 6588662 w 12192000"/>
              <a:gd name="connsiteY12725" fmla="*/ 6121747 h 6858000"/>
              <a:gd name="connsiteX12726" fmla="*/ 6599034 w 12192000"/>
              <a:gd name="connsiteY12726" fmla="*/ 6110567 h 6858000"/>
              <a:gd name="connsiteX12727" fmla="*/ 6609176 w 12192000"/>
              <a:gd name="connsiteY12727" fmla="*/ 6121747 h 6858000"/>
              <a:gd name="connsiteX12728" fmla="*/ 6624736 w 12192000"/>
              <a:gd name="connsiteY12728" fmla="*/ 6136615 h 6858000"/>
              <a:gd name="connsiteX12729" fmla="*/ 6708178 w 12192000"/>
              <a:gd name="connsiteY12729" fmla="*/ 6136615 h 6858000"/>
              <a:gd name="connsiteX12730" fmla="*/ 6723623 w 12192000"/>
              <a:gd name="connsiteY12730" fmla="*/ 6127280 h 6858000"/>
              <a:gd name="connsiteX12731" fmla="*/ 6736415 w 12192000"/>
              <a:gd name="connsiteY12731" fmla="*/ 6110799 h 6858000"/>
              <a:gd name="connsiteX12732" fmla="*/ 6744483 w 12192000"/>
              <a:gd name="connsiteY12732" fmla="*/ 6131544 h 6858000"/>
              <a:gd name="connsiteX12733" fmla="*/ 6744250 w 12192000"/>
              <a:gd name="connsiteY12733" fmla="*/ 6316524 h 6858000"/>
              <a:gd name="connsiteX12734" fmla="*/ 6769148 w 12192000"/>
              <a:gd name="connsiteY12734" fmla="*/ 6340382 h 6858000"/>
              <a:gd name="connsiteX12735" fmla="*/ 6839451 w 12192000"/>
              <a:gd name="connsiteY12735" fmla="*/ 6339806 h 6858000"/>
              <a:gd name="connsiteX12736" fmla="*/ 6858698 w 12192000"/>
              <a:gd name="connsiteY12736" fmla="*/ 6328049 h 6858000"/>
              <a:gd name="connsiteX12737" fmla="*/ 6844408 w 12192000"/>
              <a:gd name="connsiteY12737" fmla="*/ 6287710 h 6858000"/>
              <a:gd name="connsiteX12738" fmla="*/ 6834841 w 12192000"/>
              <a:gd name="connsiteY12738" fmla="*/ 6281717 h 6858000"/>
              <a:gd name="connsiteX12739" fmla="*/ 6843025 w 12192000"/>
              <a:gd name="connsiteY12739" fmla="*/ 6273189 h 6858000"/>
              <a:gd name="connsiteX12740" fmla="*/ 6859389 w 12192000"/>
              <a:gd name="connsiteY12740" fmla="*/ 6247948 h 6858000"/>
              <a:gd name="connsiteX12741" fmla="*/ 6859389 w 12192000"/>
              <a:gd name="connsiteY12741" fmla="*/ 6122900 h 6858000"/>
              <a:gd name="connsiteX12742" fmla="*/ 6865498 w 12192000"/>
              <a:gd name="connsiteY12742" fmla="*/ 6111028 h 6858000"/>
              <a:gd name="connsiteX12743" fmla="*/ 6874258 w 12192000"/>
              <a:gd name="connsiteY12743" fmla="*/ 6118175 h 6858000"/>
              <a:gd name="connsiteX12744" fmla="*/ 6900765 w 12192000"/>
              <a:gd name="connsiteY12744" fmla="*/ 6136615 h 6858000"/>
              <a:gd name="connsiteX12745" fmla="*/ 6971185 w 12192000"/>
              <a:gd name="connsiteY12745" fmla="*/ 6136615 h 6858000"/>
              <a:gd name="connsiteX12746" fmla="*/ 6990777 w 12192000"/>
              <a:gd name="connsiteY12746" fmla="*/ 6121978 h 6858000"/>
              <a:gd name="connsiteX12747" fmla="*/ 7001726 w 12192000"/>
              <a:gd name="connsiteY12747" fmla="*/ 6110799 h 6858000"/>
              <a:gd name="connsiteX12748" fmla="*/ 7002302 w 12192000"/>
              <a:gd name="connsiteY12748" fmla="*/ 6110799 h 6858000"/>
              <a:gd name="connsiteX12749" fmla="*/ 7011293 w 12192000"/>
              <a:gd name="connsiteY12749" fmla="*/ 6121402 h 6858000"/>
              <a:gd name="connsiteX12750" fmla="*/ 7050823 w 12192000"/>
              <a:gd name="connsiteY12750" fmla="*/ 6135693 h 6858000"/>
              <a:gd name="connsiteX12751" fmla="*/ 7063502 w 12192000"/>
              <a:gd name="connsiteY12751" fmla="*/ 6112758 h 6858000"/>
              <a:gd name="connsiteX12752" fmla="*/ 7063502 w 12192000"/>
              <a:gd name="connsiteY12752" fmla="*/ 6042454 h 6858000"/>
              <a:gd name="connsiteX12753" fmla="*/ 7047596 w 12192000"/>
              <a:gd name="connsiteY12753" fmla="*/ 6021593 h 6858000"/>
              <a:gd name="connsiteX12754" fmla="*/ 7037570 w 12192000"/>
              <a:gd name="connsiteY12754" fmla="*/ 6012257 h 6858000"/>
              <a:gd name="connsiteX12755" fmla="*/ 7043332 w 12192000"/>
              <a:gd name="connsiteY12755" fmla="*/ 6002115 h 6858000"/>
              <a:gd name="connsiteX12756" fmla="*/ 7063502 w 12192000"/>
              <a:gd name="connsiteY12756" fmla="*/ 5969268 h 6858000"/>
              <a:gd name="connsiteX12757" fmla="*/ 7063502 w 12192000"/>
              <a:gd name="connsiteY12757" fmla="*/ 5906686 h 6858000"/>
              <a:gd name="connsiteX12758" fmla="*/ 7047481 w 12192000"/>
              <a:gd name="connsiteY12758" fmla="*/ 5886171 h 6858000"/>
              <a:gd name="connsiteX12759" fmla="*/ 7037916 w 12192000"/>
              <a:gd name="connsiteY12759" fmla="*/ 5879372 h 6858000"/>
              <a:gd name="connsiteX12760" fmla="*/ 7043908 w 12192000"/>
              <a:gd name="connsiteY12760" fmla="*/ 5870036 h 6858000"/>
              <a:gd name="connsiteX12761" fmla="*/ 7063387 w 12192000"/>
              <a:gd name="connsiteY12761" fmla="*/ 5838342 h 6858000"/>
              <a:gd name="connsiteX12762" fmla="*/ 7063387 w 12192000"/>
              <a:gd name="connsiteY12762" fmla="*/ 5773223 h 6858000"/>
              <a:gd name="connsiteX12763" fmla="*/ 7047020 w 12192000"/>
              <a:gd name="connsiteY12763" fmla="*/ 5750289 h 6858000"/>
              <a:gd name="connsiteX12764" fmla="*/ 7037801 w 12192000"/>
              <a:gd name="connsiteY12764" fmla="*/ 5740608 h 6858000"/>
              <a:gd name="connsiteX12765" fmla="*/ 7047596 w 12192000"/>
              <a:gd name="connsiteY12765" fmla="*/ 5735190 h 6858000"/>
              <a:gd name="connsiteX12766" fmla="*/ 7063271 w 12192000"/>
              <a:gd name="connsiteY12766" fmla="*/ 5715252 h 6858000"/>
              <a:gd name="connsiteX12767" fmla="*/ 7063271 w 12192000"/>
              <a:gd name="connsiteY12767" fmla="*/ 5577179 h 6858000"/>
              <a:gd name="connsiteX12768" fmla="*/ 7063617 w 12192000"/>
              <a:gd name="connsiteY12768" fmla="*/ 5441642 h 6858000"/>
              <a:gd name="connsiteX12769" fmla="*/ 7037801 w 12192000"/>
              <a:gd name="connsiteY12769" fmla="*/ 5416401 h 6858000"/>
              <a:gd name="connsiteX12770" fmla="*/ 11928770 w 12192000"/>
              <a:gd name="connsiteY12770" fmla="*/ 5416057 h 6858000"/>
              <a:gd name="connsiteX12771" fmla="*/ 11907102 w 12192000"/>
              <a:gd name="connsiteY12771" fmla="*/ 5435649 h 6858000"/>
              <a:gd name="connsiteX12772" fmla="*/ 11907448 w 12192000"/>
              <a:gd name="connsiteY12772" fmla="*/ 5576142 h 6858000"/>
              <a:gd name="connsiteX12773" fmla="*/ 11907102 w 12192000"/>
              <a:gd name="connsiteY12773" fmla="*/ 5716635 h 6858000"/>
              <a:gd name="connsiteX12774" fmla="*/ 11926927 w 12192000"/>
              <a:gd name="connsiteY12774" fmla="*/ 5734383 h 6858000"/>
              <a:gd name="connsiteX12775" fmla="*/ 11954586 w 12192000"/>
              <a:gd name="connsiteY12775" fmla="*/ 5718594 h 6858000"/>
              <a:gd name="connsiteX12776" fmla="*/ 11954702 w 12192000"/>
              <a:gd name="connsiteY12776" fmla="*/ 5434958 h 6858000"/>
              <a:gd name="connsiteX12777" fmla="*/ 11928770 w 12192000"/>
              <a:gd name="connsiteY12777" fmla="*/ 5416057 h 6858000"/>
              <a:gd name="connsiteX12778" fmla="*/ 10593916 w 12192000"/>
              <a:gd name="connsiteY12778" fmla="*/ 5416057 h 6858000"/>
              <a:gd name="connsiteX12779" fmla="*/ 10566832 w 12192000"/>
              <a:gd name="connsiteY12779" fmla="*/ 5433114 h 6858000"/>
              <a:gd name="connsiteX12780" fmla="*/ 10566948 w 12192000"/>
              <a:gd name="connsiteY12780" fmla="*/ 5433229 h 6858000"/>
              <a:gd name="connsiteX12781" fmla="*/ 10566716 w 12192000"/>
              <a:gd name="connsiteY12781" fmla="*/ 5503072 h 6858000"/>
              <a:gd name="connsiteX12782" fmla="*/ 10590458 w 12192000"/>
              <a:gd name="connsiteY12782" fmla="*/ 5532231 h 6858000"/>
              <a:gd name="connsiteX12783" fmla="*/ 10614200 w 12192000"/>
              <a:gd name="connsiteY12783" fmla="*/ 5503878 h 6858000"/>
              <a:gd name="connsiteX12784" fmla="*/ 10614086 w 12192000"/>
              <a:gd name="connsiteY12784" fmla="*/ 5475411 h 6858000"/>
              <a:gd name="connsiteX12785" fmla="*/ 10614316 w 12192000"/>
              <a:gd name="connsiteY12785" fmla="*/ 5434036 h 6858000"/>
              <a:gd name="connsiteX12786" fmla="*/ 10593916 w 12192000"/>
              <a:gd name="connsiteY12786" fmla="*/ 5416057 h 6858000"/>
              <a:gd name="connsiteX12787" fmla="*/ 4426178 w 12192000"/>
              <a:gd name="connsiteY12787" fmla="*/ 5416057 h 6858000"/>
              <a:gd name="connsiteX12788" fmla="*/ 4396212 w 12192000"/>
              <a:gd name="connsiteY12788" fmla="*/ 5443025 h 6858000"/>
              <a:gd name="connsiteX12789" fmla="*/ 4396445 w 12192000"/>
              <a:gd name="connsiteY12789" fmla="*/ 5474144 h 6858000"/>
              <a:gd name="connsiteX12790" fmla="*/ 4396212 w 12192000"/>
              <a:gd name="connsiteY12790" fmla="*/ 5512984 h 6858000"/>
              <a:gd name="connsiteX12791" fmla="*/ 4418340 w 12192000"/>
              <a:gd name="connsiteY12791" fmla="*/ 5532000 h 6858000"/>
              <a:gd name="connsiteX12792" fmla="*/ 4444273 w 12192000"/>
              <a:gd name="connsiteY12792" fmla="*/ 5512984 h 6858000"/>
              <a:gd name="connsiteX12793" fmla="*/ 4444273 w 12192000"/>
              <a:gd name="connsiteY12793" fmla="*/ 5435188 h 6858000"/>
              <a:gd name="connsiteX12794" fmla="*/ 4426293 w 12192000"/>
              <a:gd name="connsiteY12794" fmla="*/ 5416057 h 6858000"/>
              <a:gd name="connsiteX12795" fmla="*/ 3556295 w 12192000"/>
              <a:gd name="connsiteY12795" fmla="*/ 5416057 h 6858000"/>
              <a:gd name="connsiteX12796" fmla="*/ 3534627 w 12192000"/>
              <a:gd name="connsiteY12796" fmla="*/ 5435649 h 6858000"/>
              <a:gd name="connsiteX12797" fmla="*/ 3534973 w 12192000"/>
              <a:gd name="connsiteY12797" fmla="*/ 5576142 h 6858000"/>
              <a:gd name="connsiteX12798" fmla="*/ 3534627 w 12192000"/>
              <a:gd name="connsiteY12798" fmla="*/ 5716635 h 6858000"/>
              <a:gd name="connsiteX12799" fmla="*/ 3554452 w 12192000"/>
              <a:gd name="connsiteY12799" fmla="*/ 5734383 h 6858000"/>
              <a:gd name="connsiteX12800" fmla="*/ 3582111 w 12192000"/>
              <a:gd name="connsiteY12800" fmla="*/ 5718594 h 6858000"/>
              <a:gd name="connsiteX12801" fmla="*/ 3582227 w 12192000"/>
              <a:gd name="connsiteY12801" fmla="*/ 5434958 h 6858000"/>
              <a:gd name="connsiteX12802" fmla="*/ 3556295 w 12192000"/>
              <a:gd name="connsiteY12802" fmla="*/ 5416057 h 6858000"/>
              <a:gd name="connsiteX12803" fmla="*/ 2221441 w 12192000"/>
              <a:gd name="connsiteY12803" fmla="*/ 5416057 h 6858000"/>
              <a:gd name="connsiteX12804" fmla="*/ 2194357 w 12192000"/>
              <a:gd name="connsiteY12804" fmla="*/ 5433114 h 6858000"/>
              <a:gd name="connsiteX12805" fmla="*/ 2194473 w 12192000"/>
              <a:gd name="connsiteY12805" fmla="*/ 5433229 h 6858000"/>
              <a:gd name="connsiteX12806" fmla="*/ 2194241 w 12192000"/>
              <a:gd name="connsiteY12806" fmla="*/ 5503072 h 6858000"/>
              <a:gd name="connsiteX12807" fmla="*/ 2217983 w 12192000"/>
              <a:gd name="connsiteY12807" fmla="*/ 5532231 h 6858000"/>
              <a:gd name="connsiteX12808" fmla="*/ 2241725 w 12192000"/>
              <a:gd name="connsiteY12808" fmla="*/ 5503878 h 6858000"/>
              <a:gd name="connsiteX12809" fmla="*/ 2241611 w 12192000"/>
              <a:gd name="connsiteY12809" fmla="*/ 5475411 h 6858000"/>
              <a:gd name="connsiteX12810" fmla="*/ 2241841 w 12192000"/>
              <a:gd name="connsiteY12810" fmla="*/ 5434036 h 6858000"/>
              <a:gd name="connsiteX12811" fmla="*/ 2221441 w 12192000"/>
              <a:gd name="connsiteY12811" fmla="*/ 5416057 h 6858000"/>
              <a:gd name="connsiteX12812" fmla="*/ 11801416 w 12192000"/>
              <a:gd name="connsiteY12812" fmla="*/ 5415942 h 6858000"/>
              <a:gd name="connsiteX12813" fmla="*/ 11771682 w 12192000"/>
              <a:gd name="connsiteY12813" fmla="*/ 5442795 h 6858000"/>
              <a:gd name="connsiteX12814" fmla="*/ 11771912 w 12192000"/>
              <a:gd name="connsiteY12814" fmla="*/ 5471263 h 6858000"/>
              <a:gd name="connsiteX12815" fmla="*/ 11771682 w 12192000"/>
              <a:gd name="connsiteY12815" fmla="*/ 5515289 h 6858000"/>
              <a:gd name="connsiteX12816" fmla="*/ 11793695 w 12192000"/>
              <a:gd name="connsiteY12816" fmla="*/ 5531194 h 6858000"/>
              <a:gd name="connsiteX12817" fmla="*/ 11819050 w 12192000"/>
              <a:gd name="connsiteY12817" fmla="*/ 5515058 h 6858000"/>
              <a:gd name="connsiteX12818" fmla="*/ 11819166 w 12192000"/>
              <a:gd name="connsiteY12818" fmla="*/ 5515058 h 6858000"/>
              <a:gd name="connsiteX12819" fmla="*/ 11819396 w 12192000"/>
              <a:gd name="connsiteY12819" fmla="*/ 5432192 h 6858000"/>
              <a:gd name="connsiteX12820" fmla="*/ 11801416 w 12192000"/>
              <a:gd name="connsiteY12820" fmla="*/ 5415942 h 6858000"/>
              <a:gd name="connsiteX12821" fmla="*/ 9381574 w 12192000"/>
              <a:gd name="connsiteY12821" fmla="*/ 5415942 h 6858000"/>
              <a:gd name="connsiteX12822" fmla="*/ 9356219 w 12192000"/>
              <a:gd name="connsiteY12822" fmla="*/ 5432422 h 6858000"/>
              <a:gd name="connsiteX12823" fmla="*/ 9356336 w 12192000"/>
              <a:gd name="connsiteY12823" fmla="*/ 5515289 h 6858000"/>
              <a:gd name="connsiteX12824" fmla="*/ 9374314 w 12192000"/>
              <a:gd name="connsiteY12824" fmla="*/ 5531539 h 6858000"/>
              <a:gd name="connsiteX12825" fmla="*/ 9404050 w 12192000"/>
              <a:gd name="connsiteY12825" fmla="*/ 5504570 h 6858000"/>
              <a:gd name="connsiteX12826" fmla="*/ 9403820 w 12192000"/>
              <a:gd name="connsiteY12826" fmla="*/ 5476103 h 6858000"/>
              <a:gd name="connsiteX12827" fmla="*/ 9403934 w 12192000"/>
              <a:gd name="connsiteY12827" fmla="*/ 5432077 h 6858000"/>
              <a:gd name="connsiteX12828" fmla="*/ 9381574 w 12192000"/>
              <a:gd name="connsiteY12828" fmla="*/ 5415942 h 6858000"/>
              <a:gd name="connsiteX12829" fmla="*/ 4552725 w 12192000"/>
              <a:gd name="connsiteY12829" fmla="*/ 5415942 h 6858000"/>
              <a:gd name="connsiteX12830" fmla="*/ 4526563 w 12192000"/>
              <a:gd name="connsiteY12830" fmla="*/ 5440259 h 6858000"/>
              <a:gd name="connsiteX12831" fmla="*/ 4526563 w 12192000"/>
              <a:gd name="connsiteY12831" fmla="*/ 5440375 h 6858000"/>
              <a:gd name="connsiteX12832" fmla="*/ 4526563 w 12192000"/>
              <a:gd name="connsiteY12832" fmla="*/ 5507912 h 6858000"/>
              <a:gd name="connsiteX12833" fmla="*/ 4552612 w 12192000"/>
              <a:gd name="connsiteY12833" fmla="*/ 5532461 h 6858000"/>
              <a:gd name="connsiteX12834" fmla="*/ 4579926 w 12192000"/>
              <a:gd name="connsiteY12834" fmla="*/ 5503993 h 6858000"/>
              <a:gd name="connsiteX12835" fmla="*/ 4579697 w 12192000"/>
              <a:gd name="connsiteY12835" fmla="*/ 5475411 h 6858000"/>
              <a:gd name="connsiteX12836" fmla="*/ 4579926 w 12192000"/>
              <a:gd name="connsiteY12836" fmla="*/ 5438992 h 6858000"/>
              <a:gd name="connsiteX12837" fmla="*/ 4552725 w 12192000"/>
              <a:gd name="connsiteY12837" fmla="*/ 5415942 h 6858000"/>
              <a:gd name="connsiteX12838" fmla="*/ 4282573 w 12192000"/>
              <a:gd name="connsiteY12838" fmla="*/ 5415942 h 6858000"/>
              <a:gd name="connsiteX12839" fmla="*/ 4260561 w 12192000"/>
              <a:gd name="connsiteY12839" fmla="*/ 5443025 h 6858000"/>
              <a:gd name="connsiteX12840" fmla="*/ 4284764 w 12192000"/>
              <a:gd name="connsiteY12840" fmla="*/ 5463426 h 6858000"/>
              <a:gd name="connsiteX12841" fmla="*/ 4309082 w 12192000"/>
              <a:gd name="connsiteY12841" fmla="*/ 5439568 h 6858000"/>
              <a:gd name="connsiteX12842" fmla="*/ 4282573 w 12192000"/>
              <a:gd name="connsiteY12842" fmla="*/ 5415942 h 6858000"/>
              <a:gd name="connsiteX12843" fmla="*/ 3428941 w 12192000"/>
              <a:gd name="connsiteY12843" fmla="*/ 5415942 h 6858000"/>
              <a:gd name="connsiteX12844" fmla="*/ 3399207 w 12192000"/>
              <a:gd name="connsiteY12844" fmla="*/ 5442795 h 6858000"/>
              <a:gd name="connsiteX12845" fmla="*/ 3399437 w 12192000"/>
              <a:gd name="connsiteY12845" fmla="*/ 5471263 h 6858000"/>
              <a:gd name="connsiteX12846" fmla="*/ 3399207 w 12192000"/>
              <a:gd name="connsiteY12846" fmla="*/ 5515289 h 6858000"/>
              <a:gd name="connsiteX12847" fmla="*/ 3421220 w 12192000"/>
              <a:gd name="connsiteY12847" fmla="*/ 5531194 h 6858000"/>
              <a:gd name="connsiteX12848" fmla="*/ 3446575 w 12192000"/>
              <a:gd name="connsiteY12848" fmla="*/ 5515058 h 6858000"/>
              <a:gd name="connsiteX12849" fmla="*/ 3446691 w 12192000"/>
              <a:gd name="connsiteY12849" fmla="*/ 5515058 h 6858000"/>
              <a:gd name="connsiteX12850" fmla="*/ 3446921 w 12192000"/>
              <a:gd name="connsiteY12850" fmla="*/ 5432192 h 6858000"/>
              <a:gd name="connsiteX12851" fmla="*/ 3428941 w 12192000"/>
              <a:gd name="connsiteY12851" fmla="*/ 5415942 h 6858000"/>
              <a:gd name="connsiteX12852" fmla="*/ 1009099 w 12192000"/>
              <a:gd name="connsiteY12852" fmla="*/ 5415942 h 6858000"/>
              <a:gd name="connsiteX12853" fmla="*/ 983744 w 12192000"/>
              <a:gd name="connsiteY12853" fmla="*/ 5432422 h 6858000"/>
              <a:gd name="connsiteX12854" fmla="*/ 983861 w 12192000"/>
              <a:gd name="connsiteY12854" fmla="*/ 5515289 h 6858000"/>
              <a:gd name="connsiteX12855" fmla="*/ 1001839 w 12192000"/>
              <a:gd name="connsiteY12855" fmla="*/ 5531539 h 6858000"/>
              <a:gd name="connsiteX12856" fmla="*/ 1031575 w 12192000"/>
              <a:gd name="connsiteY12856" fmla="*/ 5504570 h 6858000"/>
              <a:gd name="connsiteX12857" fmla="*/ 1031345 w 12192000"/>
              <a:gd name="connsiteY12857" fmla="*/ 5476103 h 6858000"/>
              <a:gd name="connsiteX12858" fmla="*/ 1031459 w 12192000"/>
              <a:gd name="connsiteY12858" fmla="*/ 5432077 h 6858000"/>
              <a:gd name="connsiteX12859" fmla="*/ 1009099 w 12192000"/>
              <a:gd name="connsiteY12859" fmla="*/ 5415942 h 6858000"/>
              <a:gd name="connsiteX12860" fmla="*/ 4488070 w 12192000"/>
              <a:gd name="connsiteY12860" fmla="*/ 5415825 h 6858000"/>
              <a:gd name="connsiteX12861" fmla="*/ 4459258 w 12192000"/>
              <a:gd name="connsiteY12861" fmla="*/ 5444178 h 6858000"/>
              <a:gd name="connsiteX12862" fmla="*/ 4459485 w 12192000"/>
              <a:gd name="connsiteY12862" fmla="*/ 5472761 h 6858000"/>
              <a:gd name="connsiteX12863" fmla="*/ 4459142 w 12192000"/>
              <a:gd name="connsiteY12863" fmla="*/ 5509066 h 6858000"/>
              <a:gd name="connsiteX12864" fmla="*/ 4488184 w 12192000"/>
              <a:gd name="connsiteY12864" fmla="*/ 5531654 h 6858000"/>
              <a:gd name="connsiteX12865" fmla="*/ 4512043 w 12192000"/>
              <a:gd name="connsiteY12865" fmla="*/ 5509066 h 6858000"/>
              <a:gd name="connsiteX12866" fmla="*/ 4512043 w 12192000"/>
              <a:gd name="connsiteY12866" fmla="*/ 5438992 h 6858000"/>
              <a:gd name="connsiteX12867" fmla="*/ 4488070 w 12192000"/>
              <a:gd name="connsiteY12867" fmla="*/ 5415942 h 6858000"/>
              <a:gd name="connsiteX12868" fmla="*/ 4611173 w 12192000"/>
              <a:gd name="connsiteY12868" fmla="*/ 5415654 h 6858000"/>
              <a:gd name="connsiteX12869" fmla="*/ 4596983 w 12192000"/>
              <a:gd name="connsiteY12869" fmla="*/ 5425507 h 6858000"/>
              <a:gd name="connsiteX12870" fmla="*/ 4596176 w 12192000"/>
              <a:gd name="connsiteY12870" fmla="*/ 5524279 h 6858000"/>
              <a:gd name="connsiteX12871" fmla="*/ 4620725 w 12192000"/>
              <a:gd name="connsiteY12871" fmla="*/ 5541220 h 6858000"/>
              <a:gd name="connsiteX12872" fmla="*/ 4595830 w 12192000"/>
              <a:gd name="connsiteY12872" fmla="*/ 5561044 h 6858000"/>
              <a:gd name="connsiteX12873" fmla="*/ 4595254 w 12192000"/>
              <a:gd name="connsiteY12873" fmla="*/ 5589626 h 6858000"/>
              <a:gd name="connsiteX12874" fmla="*/ 4587992 w 12192000"/>
              <a:gd name="connsiteY12874" fmla="*/ 5603456 h 6858000"/>
              <a:gd name="connsiteX12875" fmla="*/ 4576238 w 12192000"/>
              <a:gd name="connsiteY12875" fmla="*/ 5589626 h 6858000"/>
              <a:gd name="connsiteX12876" fmla="*/ 4578428 w 12192000"/>
              <a:gd name="connsiteY12876" fmla="*/ 5568881 h 6858000"/>
              <a:gd name="connsiteX12877" fmla="*/ 4573702 w 12192000"/>
              <a:gd name="connsiteY12877" fmla="*/ 5555282 h 6858000"/>
              <a:gd name="connsiteX12878" fmla="*/ 4532211 w 12192000"/>
              <a:gd name="connsiteY12878" fmla="*/ 5557702 h 6858000"/>
              <a:gd name="connsiteX12879" fmla="*/ 4535323 w 12192000"/>
              <a:gd name="connsiteY12879" fmla="*/ 5598846 h 6858000"/>
              <a:gd name="connsiteX12880" fmla="*/ 4534401 w 12192000"/>
              <a:gd name="connsiteY12880" fmla="*/ 5620975 h 6858000"/>
              <a:gd name="connsiteX12881" fmla="*/ 4529558 w 12192000"/>
              <a:gd name="connsiteY12881" fmla="*/ 5659009 h 6858000"/>
              <a:gd name="connsiteX12882" fmla="*/ 4551459 w 12192000"/>
              <a:gd name="connsiteY12882" fmla="*/ 5667307 h 6858000"/>
              <a:gd name="connsiteX12883" fmla="*/ 4606205 w 12192000"/>
              <a:gd name="connsiteY12883" fmla="*/ 5667307 h 6858000"/>
              <a:gd name="connsiteX12884" fmla="*/ 4620149 w 12192000"/>
              <a:gd name="connsiteY12884" fmla="*/ 5675490 h 6858000"/>
              <a:gd name="connsiteX12885" fmla="*/ 4607701 w 12192000"/>
              <a:gd name="connsiteY12885" fmla="*/ 5685286 h 6858000"/>
              <a:gd name="connsiteX12886" fmla="*/ 4547886 w 12192000"/>
              <a:gd name="connsiteY12886" fmla="*/ 5687130 h 6858000"/>
              <a:gd name="connsiteX12887" fmla="*/ 4527371 w 12192000"/>
              <a:gd name="connsiteY12887" fmla="*/ 5706262 h 6858000"/>
              <a:gd name="connsiteX12888" fmla="*/ 4527488 w 12192000"/>
              <a:gd name="connsiteY12888" fmla="*/ 5784403 h 6858000"/>
              <a:gd name="connsiteX12889" fmla="*/ 4546041 w 12192000"/>
              <a:gd name="connsiteY12889" fmla="*/ 5802844 h 6858000"/>
              <a:gd name="connsiteX12890" fmla="*/ 4603437 w 12192000"/>
              <a:gd name="connsiteY12890" fmla="*/ 5802844 h 6858000"/>
              <a:gd name="connsiteX12891" fmla="*/ 4619917 w 12192000"/>
              <a:gd name="connsiteY12891" fmla="*/ 5810681 h 6858000"/>
              <a:gd name="connsiteX12892" fmla="*/ 4604129 w 12192000"/>
              <a:gd name="connsiteY12892" fmla="*/ 5818172 h 6858000"/>
              <a:gd name="connsiteX12893" fmla="*/ 4544197 w 12192000"/>
              <a:gd name="connsiteY12893" fmla="*/ 5818172 h 6858000"/>
              <a:gd name="connsiteX12894" fmla="*/ 4527371 w 12192000"/>
              <a:gd name="connsiteY12894" fmla="*/ 5834769 h 6858000"/>
              <a:gd name="connsiteX12895" fmla="*/ 4527371 w 12192000"/>
              <a:gd name="connsiteY12895" fmla="*/ 5915560 h 6858000"/>
              <a:gd name="connsiteX12896" fmla="*/ 4545696 w 12192000"/>
              <a:gd name="connsiteY12896" fmla="*/ 5933194 h 6858000"/>
              <a:gd name="connsiteX12897" fmla="*/ 4605626 w 12192000"/>
              <a:gd name="connsiteY12897" fmla="*/ 5932964 h 6858000"/>
              <a:gd name="connsiteX12898" fmla="*/ 4621071 w 12192000"/>
              <a:gd name="connsiteY12898" fmla="*/ 5944719 h 6858000"/>
              <a:gd name="connsiteX12899" fmla="*/ 4605513 w 12192000"/>
              <a:gd name="connsiteY12899" fmla="*/ 5953825 h 6858000"/>
              <a:gd name="connsiteX12900" fmla="*/ 4542929 w 12192000"/>
              <a:gd name="connsiteY12900" fmla="*/ 5953825 h 6858000"/>
              <a:gd name="connsiteX12901" fmla="*/ 4527371 w 12192000"/>
              <a:gd name="connsiteY12901" fmla="*/ 5968807 h 6858000"/>
              <a:gd name="connsiteX12902" fmla="*/ 4527255 w 12192000"/>
              <a:gd name="connsiteY12902" fmla="*/ 6052250 h 6858000"/>
              <a:gd name="connsiteX12903" fmla="*/ 4544083 w 12192000"/>
              <a:gd name="connsiteY12903" fmla="*/ 6068847 h 6858000"/>
              <a:gd name="connsiteX12904" fmla="*/ 4604013 w 12192000"/>
              <a:gd name="connsiteY12904" fmla="*/ 6068847 h 6858000"/>
              <a:gd name="connsiteX12905" fmla="*/ 4619803 w 12192000"/>
              <a:gd name="connsiteY12905" fmla="*/ 6076453 h 6858000"/>
              <a:gd name="connsiteX12906" fmla="*/ 4603321 w 12192000"/>
              <a:gd name="connsiteY12906" fmla="*/ 6084290 h 6858000"/>
              <a:gd name="connsiteX12907" fmla="*/ 4553763 w 12192000"/>
              <a:gd name="connsiteY12907" fmla="*/ 6084290 h 6858000"/>
              <a:gd name="connsiteX12908" fmla="*/ 4527025 w 12192000"/>
              <a:gd name="connsiteY12908" fmla="*/ 6102500 h 6858000"/>
              <a:gd name="connsiteX12909" fmla="*/ 4518380 w 12192000"/>
              <a:gd name="connsiteY12909" fmla="*/ 6109991 h 6858000"/>
              <a:gd name="connsiteX12910" fmla="*/ 4512272 w 12192000"/>
              <a:gd name="connsiteY12910" fmla="*/ 6103537 h 6858000"/>
              <a:gd name="connsiteX12911" fmla="*/ 4485302 w 12192000"/>
              <a:gd name="connsiteY12911" fmla="*/ 6084405 h 6858000"/>
              <a:gd name="connsiteX12912" fmla="*/ 4420071 w 12192000"/>
              <a:gd name="connsiteY12912" fmla="*/ 6084405 h 6858000"/>
              <a:gd name="connsiteX12913" fmla="*/ 4396904 w 12192000"/>
              <a:gd name="connsiteY12913" fmla="*/ 6102384 h 6858000"/>
              <a:gd name="connsiteX12914" fmla="*/ 4386648 w 12192000"/>
              <a:gd name="connsiteY12914" fmla="*/ 6110567 h 6858000"/>
              <a:gd name="connsiteX12915" fmla="*/ 4376965 w 12192000"/>
              <a:gd name="connsiteY12915" fmla="*/ 6104805 h 6858000"/>
              <a:gd name="connsiteX12916" fmla="*/ 4345617 w 12192000"/>
              <a:gd name="connsiteY12916" fmla="*/ 6084636 h 6858000"/>
              <a:gd name="connsiteX12917" fmla="*/ 4280499 w 12192000"/>
              <a:gd name="connsiteY12917" fmla="*/ 6084521 h 6858000"/>
              <a:gd name="connsiteX12918" fmla="*/ 4261597 w 12192000"/>
              <a:gd name="connsiteY12918" fmla="*/ 6098581 h 6858000"/>
              <a:gd name="connsiteX12919" fmla="*/ 4252377 w 12192000"/>
              <a:gd name="connsiteY12919" fmla="*/ 6110684 h 6858000"/>
              <a:gd name="connsiteX12920" fmla="*/ 4240736 w 12192000"/>
              <a:gd name="connsiteY12920" fmla="*/ 6098005 h 6858000"/>
              <a:gd name="connsiteX12921" fmla="*/ 4221376 w 12192000"/>
              <a:gd name="connsiteY12921" fmla="*/ 6084405 h 6858000"/>
              <a:gd name="connsiteX12922" fmla="*/ 3947650 w 12192000"/>
              <a:gd name="connsiteY12922" fmla="*/ 6084060 h 6858000"/>
              <a:gd name="connsiteX12923" fmla="*/ 3927712 w 12192000"/>
              <a:gd name="connsiteY12923" fmla="*/ 6110684 h 6858000"/>
              <a:gd name="connsiteX12924" fmla="*/ 3947996 w 12192000"/>
              <a:gd name="connsiteY12924" fmla="*/ 6137191 h 6858000"/>
              <a:gd name="connsiteX12925" fmla="*/ 4023602 w 12192000"/>
              <a:gd name="connsiteY12925" fmla="*/ 6136730 h 6858000"/>
              <a:gd name="connsiteX12926" fmla="*/ 4042732 w 12192000"/>
              <a:gd name="connsiteY12926" fmla="*/ 6120250 h 6858000"/>
              <a:gd name="connsiteX12927" fmla="*/ 4049072 w 12192000"/>
              <a:gd name="connsiteY12927" fmla="*/ 6111143 h 6858000"/>
              <a:gd name="connsiteX12928" fmla="*/ 4056908 w 12192000"/>
              <a:gd name="connsiteY12928" fmla="*/ 6116331 h 6858000"/>
              <a:gd name="connsiteX12929" fmla="*/ 4089757 w 12192000"/>
              <a:gd name="connsiteY12929" fmla="*/ 6136615 h 6858000"/>
              <a:gd name="connsiteX12930" fmla="*/ 4154991 w 12192000"/>
              <a:gd name="connsiteY12930" fmla="*/ 6136730 h 6858000"/>
              <a:gd name="connsiteX12931" fmla="*/ 4178385 w 12192000"/>
              <a:gd name="connsiteY12931" fmla="*/ 6119097 h 6858000"/>
              <a:gd name="connsiteX12932" fmla="*/ 4185648 w 12192000"/>
              <a:gd name="connsiteY12932" fmla="*/ 6111028 h 6858000"/>
              <a:gd name="connsiteX12933" fmla="*/ 4192791 w 12192000"/>
              <a:gd name="connsiteY12933" fmla="*/ 6117138 h 6858000"/>
              <a:gd name="connsiteX12934" fmla="*/ 4223681 w 12192000"/>
              <a:gd name="connsiteY12934" fmla="*/ 6136500 h 6858000"/>
              <a:gd name="connsiteX12935" fmla="*/ 4288914 w 12192000"/>
              <a:gd name="connsiteY12935" fmla="*/ 6136500 h 6858000"/>
              <a:gd name="connsiteX12936" fmla="*/ 4307930 w 12192000"/>
              <a:gd name="connsiteY12936" fmla="*/ 6127625 h 6858000"/>
              <a:gd name="connsiteX12937" fmla="*/ 4321530 w 12192000"/>
              <a:gd name="connsiteY12937" fmla="*/ 6111143 h 6858000"/>
              <a:gd name="connsiteX12938" fmla="*/ 4329020 w 12192000"/>
              <a:gd name="connsiteY12938" fmla="*/ 6132927 h 6858000"/>
              <a:gd name="connsiteX12939" fmla="*/ 4329020 w 12192000"/>
              <a:gd name="connsiteY12939" fmla="*/ 6320557 h 6858000"/>
              <a:gd name="connsiteX12940" fmla="*/ 4348037 w 12192000"/>
              <a:gd name="connsiteY12940" fmla="*/ 6340150 h 6858000"/>
              <a:gd name="connsiteX12941" fmla="*/ 4420993 w 12192000"/>
              <a:gd name="connsiteY12941" fmla="*/ 6339689 h 6858000"/>
              <a:gd name="connsiteX12942" fmla="*/ 4443237 w 12192000"/>
              <a:gd name="connsiteY12942" fmla="*/ 6327473 h 6858000"/>
              <a:gd name="connsiteX12943" fmla="*/ 4427331 w 12192000"/>
              <a:gd name="connsiteY12943" fmla="*/ 6287710 h 6858000"/>
              <a:gd name="connsiteX12944" fmla="*/ 4418689 w 12192000"/>
              <a:gd name="connsiteY12944" fmla="*/ 6281026 h 6858000"/>
              <a:gd name="connsiteX12945" fmla="*/ 4423529 w 12192000"/>
              <a:gd name="connsiteY12945" fmla="*/ 6273189 h 6858000"/>
              <a:gd name="connsiteX12946" fmla="*/ 4443927 w 12192000"/>
              <a:gd name="connsiteY12946" fmla="*/ 6238152 h 6858000"/>
              <a:gd name="connsiteX12947" fmla="*/ 4444157 w 12192000"/>
              <a:gd name="connsiteY12947" fmla="*/ 6126127 h 6858000"/>
              <a:gd name="connsiteX12948" fmla="*/ 4450957 w 12192000"/>
              <a:gd name="connsiteY12948" fmla="*/ 6111375 h 6858000"/>
              <a:gd name="connsiteX12949" fmla="*/ 4459717 w 12192000"/>
              <a:gd name="connsiteY12949" fmla="*/ 6123131 h 6858000"/>
              <a:gd name="connsiteX12950" fmla="*/ 4476657 w 12192000"/>
              <a:gd name="connsiteY12950" fmla="*/ 6136730 h 6858000"/>
              <a:gd name="connsiteX12951" fmla="*/ 4557451 w 12192000"/>
              <a:gd name="connsiteY12951" fmla="*/ 6136730 h 6858000"/>
              <a:gd name="connsiteX12952" fmla="*/ 4576122 w 12192000"/>
              <a:gd name="connsiteY12952" fmla="*/ 6121863 h 6858000"/>
              <a:gd name="connsiteX12953" fmla="*/ 4587186 w 12192000"/>
              <a:gd name="connsiteY12953" fmla="*/ 6110799 h 6858000"/>
              <a:gd name="connsiteX12954" fmla="*/ 4587532 w 12192000"/>
              <a:gd name="connsiteY12954" fmla="*/ 6110567 h 6858000"/>
              <a:gd name="connsiteX12955" fmla="*/ 4595716 w 12192000"/>
              <a:gd name="connsiteY12955" fmla="*/ 6123476 h 6858000"/>
              <a:gd name="connsiteX12956" fmla="*/ 4634093 w 12192000"/>
              <a:gd name="connsiteY12956" fmla="*/ 6135923 h 6858000"/>
              <a:gd name="connsiteX12957" fmla="*/ 4647809 w 12192000"/>
              <a:gd name="connsiteY12957" fmla="*/ 6117253 h 6858000"/>
              <a:gd name="connsiteX12958" fmla="*/ 4647809 w 12192000"/>
              <a:gd name="connsiteY12958" fmla="*/ 6041647 h 6858000"/>
              <a:gd name="connsiteX12959" fmla="*/ 4632249 w 12192000"/>
              <a:gd name="connsiteY12959" fmla="*/ 6020787 h 6858000"/>
              <a:gd name="connsiteX12960" fmla="*/ 4622685 w 12192000"/>
              <a:gd name="connsiteY12960" fmla="*/ 6010413 h 6858000"/>
              <a:gd name="connsiteX12961" fmla="*/ 4627755 w 12192000"/>
              <a:gd name="connsiteY12961" fmla="*/ 6002691 h 6858000"/>
              <a:gd name="connsiteX12962" fmla="*/ 4647463 w 12192000"/>
              <a:gd name="connsiteY12962" fmla="*/ 5967193 h 6858000"/>
              <a:gd name="connsiteX12963" fmla="*/ 4647809 w 12192000"/>
              <a:gd name="connsiteY12963" fmla="*/ 5904612 h 6858000"/>
              <a:gd name="connsiteX12964" fmla="*/ 4633287 w 12192000"/>
              <a:gd name="connsiteY12964" fmla="*/ 5885710 h 6858000"/>
              <a:gd name="connsiteX12965" fmla="*/ 4622685 w 12192000"/>
              <a:gd name="connsiteY12965" fmla="*/ 5876835 h 6858000"/>
              <a:gd name="connsiteX12966" fmla="*/ 4628910 w 12192000"/>
              <a:gd name="connsiteY12966" fmla="*/ 5869805 h 6858000"/>
              <a:gd name="connsiteX12967" fmla="*/ 4647578 w 12192000"/>
              <a:gd name="connsiteY12967" fmla="*/ 5841569 h 6858000"/>
              <a:gd name="connsiteX12968" fmla="*/ 4647578 w 12192000"/>
              <a:gd name="connsiteY12968" fmla="*/ 5771149 h 6858000"/>
              <a:gd name="connsiteX12969" fmla="*/ 4632825 w 12192000"/>
              <a:gd name="connsiteY12969" fmla="*/ 5750058 h 6858000"/>
              <a:gd name="connsiteX12970" fmla="*/ 4623377 w 12192000"/>
              <a:gd name="connsiteY12970" fmla="*/ 5740261 h 6858000"/>
              <a:gd name="connsiteX12971" fmla="*/ 4633633 w 12192000"/>
              <a:gd name="connsiteY12971" fmla="*/ 5735075 h 6858000"/>
              <a:gd name="connsiteX12972" fmla="*/ 4647578 w 12192000"/>
              <a:gd name="connsiteY12972" fmla="*/ 5717096 h 6858000"/>
              <a:gd name="connsiteX12973" fmla="*/ 4647578 w 12192000"/>
              <a:gd name="connsiteY12973" fmla="*/ 5578908 h 6858000"/>
              <a:gd name="connsiteX12974" fmla="*/ 4647578 w 12192000"/>
              <a:gd name="connsiteY12974" fmla="*/ 5435534 h 6858000"/>
              <a:gd name="connsiteX12975" fmla="*/ 4633057 w 12192000"/>
              <a:gd name="connsiteY12975" fmla="*/ 5417208 h 6858000"/>
              <a:gd name="connsiteX12976" fmla="*/ 4611173 w 12192000"/>
              <a:gd name="connsiteY12976" fmla="*/ 5415654 h 6858000"/>
              <a:gd name="connsiteX12977" fmla="*/ 5764489 w 12192000"/>
              <a:gd name="connsiteY12977" fmla="*/ 5415596 h 6858000"/>
              <a:gd name="connsiteX12978" fmla="*/ 5736137 w 12192000"/>
              <a:gd name="connsiteY12978" fmla="*/ 5431731 h 6858000"/>
              <a:gd name="connsiteX12979" fmla="*/ 5736137 w 12192000"/>
              <a:gd name="connsiteY12979" fmla="*/ 5514943 h 6858000"/>
              <a:gd name="connsiteX12980" fmla="*/ 5751237 w 12192000"/>
              <a:gd name="connsiteY12980" fmla="*/ 5531539 h 6858000"/>
              <a:gd name="connsiteX12981" fmla="*/ 5783738 w 12192000"/>
              <a:gd name="connsiteY12981" fmla="*/ 5502380 h 6858000"/>
              <a:gd name="connsiteX12982" fmla="*/ 5783738 w 12192000"/>
              <a:gd name="connsiteY12982" fmla="*/ 5473798 h 6858000"/>
              <a:gd name="connsiteX12983" fmla="*/ 5783622 w 12192000"/>
              <a:gd name="connsiteY12983" fmla="*/ 5473683 h 6858000"/>
              <a:gd name="connsiteX12984" fmla="*/ 5783738 w 12192000"/>
              <a:gd name="connsiteY12984" fmla="*/ 5432077 h 6858000"/>
              <a:gd name="connsiteX12985" fmla="*/ 5764489 w 12192000"/>
              <a:gd name="connsiteY12985" fmla="*/ 5415596 h 6858000"/>
              <a:gd name="connsiteX12986" fmla="*/ 10785582 w 12192000"/>
              <a:gd name="connsiteY12986" fmla="*/ 5415364 h 6858000"/>
              <a:gd name="connsiteX12987" fmla="*/ 10764604 w 12192000"/>
              <a:gd name="connsiteY12987" fmla="*/ 5436802 h 6858000"/>
              <a:gd name="connsiteX12988" fmla="*/ 10764836 w 12192000"/>
              <a:gd name="connsiteY12988" fmla="*/ 5577295 h 6858000"/>
              <a:gd name="connsiteX12989" fmla="*/ 10764490 w 12192000"/>
              <a:gd name="connsiteY12989" fmla="*/ 5715252 h 6858000"/>
              <a:gd name="connsiteX12990" fmla="*/ 10789729 w 12192000"/>
              <a:gd name="connsiteY12990" fmla="*/ 5733692 h 6858000"/>
              <a:gd name="connsiteX12991" fmla="*/ 10817275 w 12192000"/>
              <a:gd name="connsiteY12991" fmla="*/ 5715021 h 6858000"/>
              <a:gd name="connsiteX12992" fmla="*/ 10817160 w 12192000"/>
              <a:gd name="connsiteY12992" fmla="*/ 5663042 h 6858000"/>
              <a:gd name="connsiteX12993" fmla="*/ 10817045 w 12192000"/>
              <a:gd name="connsiteY12993" fmla="*/ 5663273 h 6858000"/>
              <a:gd name="connsiteX12994" fmla="*/ 10826611 w 12192000"/>
              <a:gd name="connsiteY12994" fmla="*/ 5651287 h 6858000"/>
              <a:gd name="connsiteX12995" fmla="*/ 10832488 w 12192000"/>
              <a:gd name="connsiteY12995" fmla="*/ 5663273 h 6858000"/>
              <a:gd name="connsiteX12996" fmla="*/ 10832373 w 12192000"/>
              <a:gd name="connsiteY12996" fmla="*/ 5715252 h 6858000"/>
              <a:gd name="connsiteX12997" fmla="*/ 10859112 w 12192000"/>
              <a:gd name="connsiteY12997" fmla="*/ 5733807 h 6858000"/>
              <a:gd name="connsiteX12998" fmla="*/ 10885850 w 12192000"/>
              <a:gd name="connsiteY12998" fmla="*/ 5714560 h 6858000"/>
              <a:gd name="connsiteX12999" fmla="*/ 10883776 w 12192000"/>
              <a:gd name="connsiteY12999" fmla="*/ 5572800 h 6858000"/>
              <a:gd name="connsiteX13000" fmla="*/ 10885160 w 12192000"/>
              <a:gd name="connsiteY13000" fmla="*/ 5434958 h 6858000"/>
              <a:gd name="connsiteX13001" fmla="*/ 10866258 w 12192000"/>
              <a:gd name="connsiteY13001" fmla="*/ 5415364 h 6858000"/>
              <a:gd name="connsiteX13002" fmla="*/ 10785582 w 12192000"/>
              <a:gd name="connsiteY13002" fmla="*/ 5415364 h 6858000"/>
              <a:gd name="connsiteX13003" fmla="*/ 6968764 w 12192000"/>
              <a:gd name="connsiteY13003" fmla="*/ 5415364 h 6858000"/>
              <a:gd name="connsiteX13004" fmla="*/ 6941220 w 12192000"/>
              <a:gd name="connsiteY13004" fmla="*/ 5442449 h 6858000"/>
              <a:gd name="connsiteX13005" fmla="*/ 6941450 w 12192000"/>
              <a:gd name="connsiteY13005" fmla="*/ 5471032 h 6858000"/>
              <a:gd name="connsiteX13006" fmla="*/ 6941220 w 12192000"/>
              <a:gd name="connsiteY13006" fmla="*/ 5509986 h 6858000"/>
              <a:gd name="connsiteX13007" fmla="*/ 6961273 w 12192000"/>
              <a:gd name="connsiteY13007" fmla="*/ 5530963 h 6858000"/>
              <a:gd name="connsiteX13008" fmla="*/ 6989971 w 12192000"/>
              <a:gd name="connsiteY13008" fmla="*/ 5509527 h 6858000"/>
              <a:gd name="connsiteX13009" fmla="*/ 6989741 w 12192000"/>
              <a:gd name="connsiteY13009" fmla="*/ 5434266 h 6858000"/>
              <a:gd name="connsiteX13010" fmla="*/ 6968764 w 12192000"/>
              <a:gd name="connsiteY13010" fmla="*/ 5415364 h 6858000"/>
              <a:gd name="connsiteX13011" fmla="*/ 2413107 w 12192000"/>
              <a:gd name="connsiteY13011" fmla="*/ 5415364 h 6858000"/>
              <a:gd name="connsiteX13012" fmla="*/ 2392129 w 12192000"/>
              <a:gd name="connsiteY13012" fmla="*/ 5436802 h 6858000"/>
              <a:gd name="connsiteX13013" fmla="*/ 2392361 w 12192000"/>
              <a:gd name="connsiteY13013" fmla="*/ 5577295 h 6858000"/>
              <a:gd name="connsiteX13014" fmla="*/ 2392015 w 12192000"/>
              <a:gd name="connsiteY13014" fmla="*/ 5715252 h 6858000"/>
              <a:gd name="connsiteX13015" fmla="*/ 2417254 w 12192000"/>
              <a:gd name="connsiteY13015" fmla="*/ 5733692 h 6858000"/>
              <a:gd name="connsiteX13016" fmla="*/ 2444800 w 12192000"/>
              <a:gd name="connsiteY13016" fmla="*/ 5715021 h 6858000"/>
              <a:gd name="connsiteX13017" fmla="*/ 2444685 w 12192000"/>
              <a:gd name="connsiteY13017" fmla="*/ 5663042 h 6858000"/>
              <a:gd name="connsiteX13018" fmla="*/ 2444570 w 12192000"/>
              <a:gd name="connsiteY13018" fmla="*/ 5663273 h 6858000"/>
              <a:gd name="connsiteX13019" fmla="*/ 2454136 w 12192000"/>
              <a:gd name="connsiteY13019" fmla="*/ 5651287 h 6858000"/>
              <a:gd name="connsiteX13020" fmla="*/ 2460013 w 12192000"/>
              <a:gd name="connsiteY13020" fmla="*/ 5663273 h 6858000"/>
              <a:gd name="connsiteX13021" fmla="*/ 2459898 w 12192000"/>
              <a:gd name="connsiteY13021" fmla="*/ 5715252 h 6858000"/>
              <a:gd name="connsiteX13022" fmla="*/ 2486637 w 12192000"/>
              <a:gd name="connsiteY13022" fmla="*/ 5733807 h 6858000"/>
              <a:gd name="connsiteX13023" fmla="*/ 2513375 w 12192000"/>
              <a:gd name="connsiteY13023" fmla="*/ 5714560 h 6858000"/>
              <a:gd name="connsiteX13024" fmla="*/ 2511301 w 12192000"/>
              <a:gd name="connsiteY13024" fmla="*/ 5572800 h 6858000"/>
              <a:gd name="connsiteX13025" fmla="*/ 2512685 w 12192000"/>
              <a:gd name="connsiteY13025" fmla="*/ 5434958 h 6858000"/>
              <a:gd name="connsiteX13026" fmla="*/ 2493783 w 12192000"/>
              <a:gd name="connsiteY13026" fmla="*/ 5415364 h 6858000"/>
              <a:gd name="connsiteX13027" fmla="*/ 2413107 w 12192000"/>
              <a:gd name="connsiteY13027" fmla="*/ 5415364 h 6858000"/>
              <a:gd name="connsiteX13028" fmla="*/ 10727839 w 12192000"/>
              <a:gd name="connsiteY13028" fmla="*/ 5415249 h 6858000"/>
              <a:gd name="connsiteX13029" fmla="*/ 10701792 w 12192000"/>
              <a:gd name="connsiteY13029" fmla="*/ 5434036 h 6858000"/>
              <a:gd name="connsiteX13030" fmla="*/ 10701678 w 12192000"/>
              <a:gd name="connsiteY13030" fmla="*/ 5434036 h 6858000"/>
              <a:gd name="connsiteX13031" fmla="*/ 10701678 w 12192000"/>
              <a:gd name="connsiteY13031" fmla="*/ 5715252 h 6858000"/>
              <a:gd name="connsiteX13032" fmla="*/ 10729568 w 12192000"/>
              <a:gd name="connsiteY13032" fmla="*/ 5733922 h 6858000"/>
              <a:gd name="connsiteX13033" fmla="*/ 10749506 w 12192000"/>
              <a:gd name="connsiteY13033" fmla="*/ 5713408 h 6858000"/>
              <a:gd name="connsiteX13034" fmla="*/ 10749162 w 12192000"/>
              <a:gd name="connsiteY13034" fmla="*/ 5575451 h 6858000"/>
              <a:gd name="connsiteX13035" fmla="*/ 10749506 w 12192000"/>
              <a:gd name="connsiteY13035" fmla="*/ 5434842 h 6858000"/>
              <a:gd name="connsiteX13036" fmla="*/ 10727839 w 12192000"/>
              <a:gd name="connsiteY13036" fmla="*/ 5415249 h 6858000"/>
              <a:gd name="connsiteX13037" fmla="*/ 8173614 w 12192000"/>
              <a:gd name="connsiteY13037" fmla="*/ 5415249 h 6858000"/>
              <a:gd name="connsiteX13038" fmla="*/ 8151715 w 12192000"/>
              <a:gd name="connsiteY13038" fmla="*/ 5442910 h 6858000"/>
              <a:gd name="connsiteX13039" fmla="*/ 8151715 w 12192000"/>
              <a:gd name="connsiteY13039" fmla="*/ 5471608 h 6858000"/>
              <a:gd name="connsiteX13040" fmla="*/ 8151485 w 12192000"/>
              <a:gd name="connsiteY13040" fmla="*/ 5508027 h 6858000"/>
              <a:gd name="connsiteX13041" fmla="*/ 8174882 w 12192000"/>
              <a:gd name="connsiteY13041" fmla="*/ 5531424 h 6858000"/>
              <a:gd name="connsiteX13042" fmla="*/ 8199315 w 12192000"/>
              <a:gd name="connsiteY13042" fmla="*/ 5507912 h 6858000"/>
              <a:gd name="connsiteX13043" fmla="*/ 8199315 w 12192000"/>
              <a:gd name="connsiteY13043" fmla="*/ 5442910 h 6858000"/>
              <a:gd name="connsiteX13044" fmla="*/ 8173614 w 12192000"/>
              <a:gd name="connsiteY13044" fmla="*/ 5415249 h 6858000"/>
              <a:gd name="connsiteX13045" fmla="*/ 2355364 w 12192000"/>
              <a:gd name="connsiteY13045" fmla="*/ 5415249 h 6858000"/>
              <a:gd name="connsiteX13046" fmla="*/ 2329317 w 12192000"/>
              <a:gd name="connsiteY13046" fmla="*/ 5434036 h 6858000"/>
              <a:gd name="connsiteX13047" fmla="*/ 2329203 w 12192000"/>
              <a:gd name="connsiteY13047" fmla="*/ 5434036 h 6858000"/>
              <a:gd name="connsiteX13048" fmla="*/ 2329203 w 12192000"/>
              <a:gd name="connsiteY13048" fmla="*/ 5715252 h 6858000"/>
              <a:gd name="connsiteX13049" fmla="*/ 2357093 w 12192000"/>
              <a:gd name="connsiteY13049" fmla="*/ 5733922 h 6858000"/>
              <a:gd name="connsiteX13050" fmla="*/ 2377031 w 12192000"/>
              <a:gd name="connsiteY13050" fmla="*/ 5713408 h 6858000"/>
              <a:gd name="connsiteX13051" fmla="*/ 2376687 w 12192000"/>
              <a:gd name="connsiteY13051" fmla="*/ 5575451 h 6858000"/>
              <a:gd name="connsiteX13052" fmla="*/ 2377031 w 12192000"/>
              <a:gd name="connsiteY13052" fmla="*/ 5434842 h 6858000"/>
              <a:gd name="connsiteX13053" fmla="*/ 2355364 w 12192000"/>
              <a:gd name="connsiteY13053" fmla="*/ 5415249 h 6858000"/>
              <a:gd name="connsiteX13054" fmla="*/ 9584650 w 12192000"/>
              <a:gd name="connsiteY13054" fmla="*/ 5415135 h 6858000"/>
              <a:gd name="connsiteX13055" fmla="*/ 9559410 w 12192000"/>
              <a:gd name="connsiteY13055" fmla="*/ 5439568 h 6858000"/>
              <a:gd name="connsiteX13056" fmla="*/ 9559870 w 12192000"/>
              <a:gd name="connsiteY13056" fmla="*/ 5574874 h 6858000"/>
              <a:gd name="connsiteX13057" fmla="*/ 9559524 w 12192000"/>
              <a:gd name="connsiteY13057" fmla="*/ 5718018 h 6858000"/>
              <a:gd name="connsiteX13058" fmla="*/ 9578772 w 12192000"/>
              <a:gd name="connsiteY13058" fmla="*/ 5733461 h 6858000"/>
              <a:gd name="connsiteX13059" fmla="*/ 9606778 w 12192000"/>
              <a:gd name="connsiteY13059" fmla="*/ 5718248 h 6858000"/>
              <a:gd name="connsiteX13060" fmla="*/ 9607008 w 12192000"/>
              <a:gd name="connsiteY13060" fmla="*/ 5671456 h 6858000"/>
              <a:gd name="connsiteX13061" fmla="*/ 9607124 w 12192000"/>
              <a:gd name="connsiteY13061" fmla="*/ 5671456 h 6858000"/>
              <a:gd name="connsiteX13062" fmla="*/ 9617497 w 12192000"/>
              <a:gd name="connsiteY13062" fmla="*/ 5651172 h 6858000"/>
              <a:gd name="connsiteX13063" fmla="*/ 9627639 w 12192000"/>
              <a:gd name="connsiteY13063" fmla="*/ 5670534 h 6858000"/>
              <a:gd name="connsiteX13064" fmla="*/ 9627639 w 12192000"/>
              <a:gd name="connsiteY13064" fmla="*/ 5717326 h 6858000"/>
              <a:gd name="connsiteX13065" fmla="*/ 9654608 w 12192000"/>
              <a:gd name="connsiteY13065" fmla="*/ 5733692 h 6858000"/>
              <a:gd name="connsiteX13066" fmla="*/ 9674662 w 12192000"/>
              <a:gd name="connsiteY13066" fmla="*/ 5716520 h 6858000"/>
              <a:gd name="connsiteX13067" fmla="*/ 9664750 w 12192000"/>
              <a:gd name="connsiteY13067" fmla="*/ 5611525 h 6858000"/>
              <a:gd name="connsiteX13068" fmla="*/ 9667286 w 12192000"/>
              <a:gd name="connsiteY13068" fmla="*/ 5600000 h 6858000"/>
              <a:gd name="connsiteX13069" fmla="*/ 9674316 w 12192000"/>
              <a:gd name="connsiteY13069" fmla="*/ 5577179 h 6858000"/>
              <a:gd name="connsiteX13070" fmla="*/ 9675008 w 12192000"/>
              <a:gd name="connsiteY13070" fmla="*/ 5439222 h 6858000"/>
              <a:gd name="connsiteX13071" fmla="*/ 9649652 w 12192000"/>
              <a:gd name="connsiteY13071" fmla="*/ 5415135 h 6858000"/>
              <a:gd name="connsiteX13072" fmla="*/ 9584650 w 12192000"/>
              <a:gd name="connsiteY13072" fmla="*/ 5415135 h 6858000"/>
              <a:gd name="connsiteX13073" fmla="*/ 1212175 w 12192000"/>
              <a:gd name="connsiteY13073" fmla="*/ 5415135 h 6858000"/>
              <a:gd name="connsiteX13074" fmla="*/ 1186935 w 12192000"/>
              <a:gd name="connsiteY13074" fmla="*/ 5439568 h 6858000"/>
              <a:gd name="connsiteX13075" fmla="*/ 1187395 w 12192000"/>
              <a:gd name="connsiteY13075" fmla="*/ 5574874 h 6858000"/>
              <a:gd name="connsiteX13076" fmla="*/ 1187049 w 12192000"/>
              <a:gd name="connsiteY13076" fmla="*/ 5718018 h 6858000"/>
              <a:gd name="connsiteX13077" fmla="*/ 1206297 w 12192000"/>
              <a:gd name="connsiteY13077" fmla="*/ 5733461 h 6858000"/>
              <a:gd name="connsiteX13078" fmla="*/ 1234303 w 12192000"/>
              <a:gd name="connsiteY13078" fmla="*/ 5718248 h 6858000"/>
              <a:gd name="connsiteX13079" fmla="*/ 1234533 w 12192000"/>
              <a:gd name="connsiteY13079" fmla="*/ 5671456 h 6858000"/>
              <a:gd name="connsiteX13080" fmla="*/ 1234649 w 12192000"/>
              <a:gd name="connsiteY13080" fmla="*/ 5671456 h 6858000"/>
              <a:gd name="connsiteX13081" fmla="*/ 1245022 w 12192000"/>
              <a:gd name="connsiteY13081" fmla="*/ 5651172 h 6858000"/>
              <a:gd name="connsiteX13082" fmla="*/ 1255164 w 12192000"/>
              <a:gd name="connsiteY13082" fmla="*/ 5670534 h 6858000"/>
              <a:gd name="connsiteX13083" fmla="*/ 1255164 w 12192000"/>
              <a:gd name="connsiteY13083" fmla="*/ 5717326 h 6858000"/>
              <a:gd name="connsiteX13084" fmla="*/ 1282133 w 12192000"/>
              <a:gd name="connsiteY13084" fmla="*/ 5733692 h 6858000"/>
              <a:gd name="connsiteX13085" fmla="*/ 1302187 w 12192000"/>
              <a:gd name="connsiteY13085" fmla="*/ 5716520 h 6858000"/>
              <a:gd name="connsiteX13086" fmla="*/ 1292275 w 12192000"/>
              <a:gd name="connsiteY13086" fmla="*/ 5611525 h 6858000"/>
              <a:gd name="connsiteX13087" fmla="*/ 1294811 w 12192000"/>
              <a:gd name="connsiteY13087" fmla="*/ 5600000 h 6858000"/>
              <a:gd name="connsiteX13088" fmla="*/ 1301841 w 12192000"/>
              <a:gd name="connsiteY13088" fmla="*/ 5577179 h 6858000"/>
              <a:gd name="connsiteX13089" fmla="*/ 1302533 w 12192000"/>
              <a:gd name="connsiteY13089" fmla="*/ 5439222 h 6858000"/>
              <a:gd name="connsiteX13090" fmla="*/ 1277177 w 12192000"/>
              <a:gd name="connsiteY13090" fmla="*/ 5415135 h 6858000"/>
              <a:gd name="connsiteX13091" fmla="*/ 1212175 w 12192000"/>
              <a:gd name="connsiteY13091" fmla="*/ 5415135 h 6858000"/>
              <a:gd name="connsiteX13092" fmla="*/ 8371041 w 12192000"/>
              <a:gd name="connsiteY13092" fmla="*/ 5415018 h 6858000"/>
              <a:gd name="connsiteX13093" fmla="*/ 8349605 w 12192000"/>
              <a:gd name="connsiteY13093" fmla="*/ 5437724 h 6858000"/>
              <a:gd name="connsiteX13094" fmla="*/ 8349950 w 12192000"/>
              <a:gd name="connsiteY13094" fmla="*/ 5575566 h 6858000"/>
              <a:gd name="connsiteX13095" fmla="*/ 8349489 w 12192000"/>
              <a:gd name="connsiteY13095" fmla="*/ 5715943 h 6858000"/>
              <a:gd name="connsiteX13096" fmla="*/ 8374844 w 12192000"/>
              <a:gd name="connsiteY13096" fmla="*/ 5733231 h 6858000"/>
              <a:gd name="connsiteX13097" fmla="*/ 8402390 w 12192000"/>
              <a:gd name="connsiteY13097" fmla="*/ 5715713 h 6858000"/>
              <a:gd name="connsiteX13098" fmla="*/ 8402390 w 12192000"/>
              <a:gd name="connsiteY13098" fmla="*/ 5666385 h 6858000"/>
              <a:gd name="connsiteX13099" fmla="*/ 8402160 w 12192000"/>
              <a:gd name="connsiteY13099" fmla="*/ 5666039 h 6858000"/>
              <a:gd name="connsiteX13100" fmla="*/ 8409420 w 12192000"/>
              <a:gd name="connsiteY13100" fmla="*/ 5650594 h 6858000"/>
              <a:gd name="connsiteX13101" fmla="*/ 8417373 w 12192000"/>
              <a:gd name="connsiteY13101" fmla="*/ 5666961 h 6858000"/>
              <a:gd name="connsiteX13102" fmla="*/ 8417373 w 12192000"/>
              <a:gd name="connsiteY13102" fmla="*/ 5713754 h 6858000"/>
              <a:gd name="connsiteX13103" fmla="*/ 8443996 w 12192000"/>
              <a:gd name="connsiteY13103" fmla="*/ 5733346 h 6858000"/>
              <a:gd name="connsiteX13104" fmla="*/ 8470619 w 12192000"/>
              <a:gd name="connsiteY13104" fmla="*/ 5713523 h 6858000"/>
              <a:gd name="connsiteX13105" fmla="*/ 8468660 w 12192000"/>
              <a:gd name="connsiteY13105" fmla="*/ 5571763 h 6858000"/>
              <a:gd name="connsiteX13106" fmla="*/ 8470158 w 12192000"/>
              <a:gd name="connsiteY13106" fmla="*/ 5436687 h 6858000"/>
              <a:gd name="connsiteX13107" fmla="*/ 8449066 w 12192000"/>
              <a:gd name="connsiteY13107" fmla="*/ 5415018 h 6858000"/>
              <a:gd name="connsiteX13108" fmla="*/ 8371041 w 12192000"/>
              <a:gd name="connsiteY13108" fmla="*/ 5415018 h 6858000"/>
              <a:gd name="connsiteX13109" fmla="*/ 7168958 w 12192000"/>
              <a:gd name="connsiteY13109" fmla="*/ 5415018 h 6858000"/>
              <a:gd name="connsiteX13110" fmla="*/ 7144755 w 12192000"/>
              <a:gd name="connsiteY13110" fmla="*/ 5438646 h 6858000"/>
              <a:gd name="connsiteX13111" fmla="*/ 7145101 w 12192000"/>
              <a:gd name="connsiteY13111" fmla="*/ 5574068 h 6858000"/>
              <a:gd name="connsiteX13112" fmla="*/ 7146023 w 12192000"/>
              <a:gd name="connsiteY13112" fmla="*/ 5688628 h 6858000"/>
              <a:gd name="connsiteX13113" fmla="*/ 7169880 w 12192000"/>
              <a:gd name="connsiteY13113" fmla="*/ 5734268 h 6858000"/>
              <a:gd name="connsiteX13114" fmla="*/ 7191777 w 12192000"/>
              <a:gd name="connsiteY13114" fmla="*/ 5690011 h 6858000"/>
              <a:gd name="connsiteX13115" fmla="*/ 7191662 w 12192000"/>
              <a:gd name="connsiteY13115" fmla="*/ 5689665 h 6858000"/>
              <a:gd name="connsiteX13116" fmla="*/ 7192469 w 12192000"/>
              <a:gd name="connsiteY13116" fmla="*/ 5661199 h 6858000"/>
              <a:gd name="connsiteX13117" fmla="*/ 7203879 w 12192000"/>
              <a:gd name="connsiteY13117" fmla="*/ 5650133 h 6858000"/>
              <a:gd name="connsiteX13118" fmla="*/ 7213099 w 12192000"/>
              <a:gd name="connsiteY13118" fmla="*/ 5662120 h 6858000"/>
              <a:gd name="connsiteX13119" fmla="*/ 7212753 w 12192000"/>
              <a:gd name="connsiteY13119" fmla="*/ 5714214 h 6858000"/>
              <a:gd name="connsiteX13120" fmla="*/ 7233729 w 12192000"/>
              <a:gd name="connsiteY13120" fmla="*/ 5733577 h 6858000"/>
              <a:gd name="connsiteX13121" fmla="*/ 7260700 w 12192000"/>
              <a:gd name="connsiteY13121" fmla="*/ 5713869 h 6858000"/>
              <a:gd name="connsiteX13122" fmla="*/ 7259432 w 12192000"/>
              <a:gd name="connsiteY13122" fmla="*/ 5566922 h 6858000"/>
              <a:gd name="connsiteX13123" fmla="*/ 7260584 w 12192000"/>
              <a:gd name="connsiteY13123" fmla="*/ 5439452 h 6858000"/>
              <a:gd name="connsiteX13124" fmla="*/ 7236610 w 12192000"/>
              <a:gd name="connsiteY13124" fmla="*/ 5415018 h 6858000"/>
              <a:gd name="connsiteX13125" fmla="*/ 7168958 w 12192000"/>
              <a:gd name="connsiteY13125" fmla="*/ 5415018 h 6858000"/>
              <a:gd name="connsiteX13126" fmla="*/ 4751652 w 12192000"/>
              <a:gd name="connsiteY13126" fmla="*/ 5415018 h 6858000"/>
              <a:gd name="connsiteX13127" fmla="*/ 4730215 w 12192000"/>
              <a:gd name="connsiteY13127" fmla="*/ 5437724 h 6858000"/>
              <a:gd name="connsiteX13128" fmla="*/ 4730559 w 12192000"/>
              <a:gd name="connsiteY13128" fmla="*/ 5575566 h 6858000"/>
              <a:gd name="connsiteX13129" fmla="*/ 4730215 w 12192000"/>
              <a:gd name="connsiteY13129" fmla="*/ 5716058 h 6858000"/>
              <a:gd name="connsiteX13130" fmla="*/ 4750616 w 12192000"/>
              <a:gd name="connsiteY13130" fmla="*/ 5733346 h 6858000"/>
              <a:gd name="connsiteX13131" fmla="*/ 4777698 w 12192000"/>
              <a:gd name="connsiteY13131" fmla="*/ 5716981 h 6858000"/>
              <a:gd name="connsiteX13132" fmla="*/ 4778620 w 12192000"/>
              <a:gd name="connsiteY13132" fmla="*/ 5662351 h 6858000"/>
              <a:gd name="connsiteX13133" fmla="*/ 4778390 w 12192000"/>
              <a:gd name="connsiteY13133" fmla="*/ 5662466 h 6858000"/>
              <a:gd name="connsiteX13134" fmla="*/ 4789224 w 12192000"/>
              <a:gd name="connsiteY13134" fmla="*/ 5650479 h 6858000"/>
              <a:gd name="connsiteX13135" fmla="*/ 4798099 w 12192000"/>
              <a:gd name="connsiteY13135" fmla="*/ 5663503 h 6858000"/>
              <a:gd name="connsiteX13136" fmla="*/ 4798329 w 12192000"/>
              <a:gd name="connsiteY13136" fmla="*/ 5720784 h 6858000"/>
              <a:gd name="connsiteX13137" fmla="*/ 4823453 w 12192000"/>
              <a:gd name="connsiteY13137" fmla="*/ 5733000 h 6858000"/>
              <a:gd name="connsiteX13138" fmla="*/ 4845005 w 12192000"/>
              <a:gd name="connsiteY13138" fmla="*/ 5720553 h 6858000"/>
              <a:gd name="connsiteX13139" fmla="*/ 4835902 w 12192000"/>
              <a:gd name="connsiteY13139" fmla="*/ 5612562 h 6858000"/>
              <a:gd name="connsiteX13140" fmla="*/ 4838668 w 12192000"/>
              <a:gd name="connsiteY13140" fmla="*/ 5598731 h 6858000"/>
              <a:gd name="connsiteX13141" fmla="*/ 4845005 w 12192000"/>
              <a:gd name="connsiteY13141" fmla="*/ 5578447 h 6858000"/>
              <a:gd name="connsiteX13142" fmla="*/ 4845582 w 12192000"/>
              <a:gd name="connsiteY13142" fmla="*/ 5435304 h 6858000"/>
              <a:gd name="connsiteX13143" fmla="*/ 4824491 w 12192000"/>
              <a:gd name="connsiteY13143" fmla="*/ 5415018 h 6858000"/>
              <a:gd name="connsiteX13144" fmla="*/ 4751652 w 12192000"/>
              <a:gd name="connsiteY13144" fmla="*/ 5415018 h 6858000"/>
              <a:gd name="connsiteX13145" fmla="*/ 10924114 w 12192000"/>
              <a:gd name="connsiteY13145" fmla="*/ 5414788 h 6858000"/>
              <a:gd name="connsiteX13146" fmla="*/ 10899680 w 12192000"/>
              <a:gd name="connsiteY13146" fmla="*/ 5438415 h 6858000"/>
              <a:gd name="connsiteX13147" fmla="*/ 10924575 w 12192000"/>
              <a:gd name="connsiteY13147" fmla="*/ 5463309 h 6858000"/>
              <a:gd name="connsiteX13148" fmla="*/ 10947050 w 12192000"/>
              <a:gd name="connsiteY13148" fmla="*/ 5440720 h 6858000"/>
              <a:gd name="connsiteX13149" fmla="*/ 10924114 w 12192000"/>
              <a:gd name="connsiteY13149" fmla="*/ 5414788 h 6858000"/>
              <a:gd name="connsiteX13150" fmla="*/ 5958346 w 12192000"/>
              <a:gd name="connsiteY13150" fmla="*/ 5414788 h 6858000"/>
              <a:gd name="connsiteX13151" fmla="*/ 5940712 w 12192000"/>
              <a:gd name="connsiteY13151" fmla="*/ 5432998 h 6858000"/>
              <a:gd name="connsiteX13152" fmla="*/ 5940136 w 12192000"/>
              <a:gd name="connsiteY13152" fmla="*/ 5715713 h 6858000"/>
              <a:gd name="connsiteX13153" fmla="*/ 5963070 w 12192000"/>
              <a:gd name="connsiteY13153" fmla="*/ 5733346 h 6858000"/>
              <a:gd name="connsiteX13154" fmla="*/ 5988080 w 12192000"/>
              <a:gd name="connsiteY13154" fmla="*/ 5714560 h 6858000"/>
              <a:gd name="connsiteX13155" fmla="*/ 5988195 w 12192000"/>
              <a:gd name="connsiteY13155" fmla="*/ 5714560 h 6858000"/>
              <a:gd name="connsiteX13156" fmla="*/ 5988080 w 12192000"/>
              <a:gd name="connsiteY13156" fmla="*/ 5662582 h 6858000"/>
              <a:gd name="connsiteX13157" fmla="*/ 5997647 w 12192000"/>
              <a:gd name="connsiteY13157" fmla="*/ 5650594 h 6858000"/>
              <a:gd name="connsiteX13158" fmla="*/ 6003409 w 12192000"/>
              <a:gd name="connsiteY13158" fmla="*/ 5662697 h 6858000"/>
              <a:gd name="connsiteX13159" fmla="*/ 6003179 w 12192000"/>
              <a:gd name="connsiteY13159" fmla="*/ 5714675 h 6858000"/>
              <a:gd name="connsiteX13160" fmla="*/ 6027612 w 12192000"/>
              <a:gd name="connsiteY13160" fmla="*/ 5732885 h 6858000"/>
              <a:gd name="connsiteX13161" fmla="*/ 6055505 w 12192000"/>
              <a:gd name="connsiteY13161" fmla="*/ 5716174 h 6858000"/>
              <a:gd name="connsiteX13162" fmla="*/ 6045821 w 12192000"/>
              <a:gd name="connsiteY13162" fmla="*/ 5611294 h 6858000"/>
              <a:gd name="connsiteX13163" fmla="*/ 6048012 w 12192000"/>
              <a:gd name="connsiteY13163" fmla="*/ 5599653 h 6858000"/>
              <a:gd name="connsiteX13164" fmla="*/ 6055505 w 12192000"/>
              <a:gd name="connsiteY13164" fmla="*/ 5574528 h 6858000"/>
              <a:gd name="connsiteX13165" fmla="*/ 6055618 w 12192000"/>
              <a:gd name="connsiteY13165" fmla="*/ 5506875 h 6858000"/>
              <a:gd name="connsiteX13166" fmla="*/ 6055735 w 12192000"/>
              <a:gd name="connsiteY13166" fmla="*/ 5431385 h 6858000"/>
              <a:gd name="connsiteX13167" fmla="*/ 6039021 w 12192000"/>
              <a:gd name="connsiteY13167" fmla="*/ 5414788 h 6858000"/>
              <a:gd name="connsiteX13168" fmla="*/ 5958346 w 12192000"/>
              <a:gd name="connsiteY13168" fmla="*/ 5414788 h 6858000"/>
              <a:gd name="connsiteX13169" fmla="*/ 2551639 w 12192000"/>
              <a:gd name="connsiteY13169" fmla="*/ 5414788 h 6858000"/>
              <a:gd name="connsiteX13170" fmla="*/ 2527205 w 12192000"/>
              <a:gd name="connsiteY13170" fmla="*/ 5438415 h 6858000"/>
              <a:gd name="connsiteX13171" fmla="*/ 2552100 w 12192000"/>
              <a:gd name="connsiteY13171" fmla="*/ 5463309 h 6858000"/>
              <a:gd name="connsiteX13172" fmla="*/ 2574575 w 12192000"/>
              <a:gd name="connsiteY13172" fmla="*/ 5440720 h 6858000"/>
              <a:gd name="connsiteX13173" fmla="*/ 2551639 w 12192000"/>
              <a:gd name="connsiteY13173" fmla="*/ 5414788 h 6858000"/>
              <a:gd name="connsiteX13174" fmla="*/ 6096417 w 12192000"/>
              <a:gd name="connsiteY13174" fmla="*/ 5414674 h 6858000"/>
              <a:gd name="connsiteX13175" fmla="*/ 6070600 w 12192000"/>
              <a:gd name="connsiteY13175" fmla="*/ 5439222 h 6858000"/>
              <a:gd name="connsiteX13176" fmla="*/ 6096074 w 12192000"/>
              <a:gd name="connsiteY13176" fmla="*/ 5461811 h 6858000"/>
              <a:gd name="connsiteX13177" fmla="*/ 6096074 w 12192000"/>
              <a:gd name="connsiteY13177" fmla="*/ 5461926 h 6858000"/>
              <a:gd name="connsiteX13178" fmla="*/ 6124194 w 12192000"/>
              <a:gd name="connsiteY13178" fmla="*/ 5440835 h 6858000"/>
              <a:gd name="connsiteX13179" fmla="*/ 6096417 w 12192000"/>
              <a:gd name="connsiteY13179" fmla="*/ 5414674 h 6858000"/>
              <a:gd name="connsiteX13180" fmla="*/ 9717997 w 12192000"/>
              <a:gd name="connsiteY13180" fmla="*/ 5414557 h 6858000"/>
              <a:gd name="connsiteX13181" fmla="*/ 9694946 w 12192000"/>
              <a:gd name="connsiteY13181" fmla="*/ 5441412 h 6858000"/>
              <a:gd name="connsiteX13182" fmla="*/ 9719495 w 12192000"/>
              <a:gd name="connsiteY13182" fmla="*/ 5462158 h 6858000"/>
              <a:gd name="connsiteX13183" fmla="*/ 9719495 w 12192000"/>
              <a:gd name="connsiteY13183" fmla="*/ 5462043 h 6858000"/>
              <a:gd name="connsiteX13184" fmla="*/ 9743468 w 12192000"/>
              <a:gd name="connsiteY13184" fmla="*/ 5439914 h 6858000"/>
              <a:gd name="connsiteX13185" fmla="*/ 9717997 w 12192000"/>
              <a:gd name="connsiteY13185" fmla="*/ 5414557 h 6858000"/>
              <a:gd name="connsiteX13186" fmla="*/ 1345522 w 12192000"/>
              <a:gd name="connsiteY13186" fmla="*/ 5414557 h 6858000"/>
              <a:gd name="connsiteX13187" fmla="*/ 1322471 w 12192000"/>
              <a:gd name="connsiteY13187" fmla="*/ 5441412 h 6858000"/>
              <a:gd name="connsiteX13188" fmla="*/ 1347020 w 12192000"/>
              <a:gd name="connsiteY13188" fmla="*/ 5462158 h 6858000"/>
              <a:gd name="connsiteX13189" fmla="*/ 1347020 w 12192000"/>
              <a:gd name="connsiteY13189" fmla="*/ 5462043 h 6858000"/>
              <a:gd name="connsiteX13190" fmla="*/ 1370993 w 12192000"/>
              <a:gd name="connsiteY13190" fmla="*/ 5439914 h 6858000"/>
              <a:gd name="connsiteX13191" fmla="*/ 1345522 w 12192000"/>
              <a:gd name="connsiteY13191" fmla="*/ 5414557 h 6858000"/>
              <a:gd name="connsiteX13192" fmla="*/ 5896225 w 12192000"/>
              <a:gd name="connsiteY13192" fmla="*/ 5414327 h 6858000"/>
              <a:gd name="connsiteX13193" fmla="*/ 5872712 w 12192000"/>
              <a:gd name="connsiteY13193" fmla="*/ 5438761 h 6858000"/>
              <a:gd name="connsiteX13194" fmla="*/ 5872598 w 12192000"/>
              <a:gd name="connsiteY13194" fmla="*/ 5438646 h 6858000"/>
              <a:gd name="connsiteX13195" fmla="*/ 5872598 w 12192000"/>
              <a:gd name="connsiteY13195" fmla="*/ 5711910 h 6858000"/>
              <a:gd name="connsiteX13196" fmla="*/ 5897722 w 12192000"/>
              <a:gd name="connsiteY13196" fmla="*/ 5733577 h 6858000"/>
              <a:gd name="connsiteX13197" fmla="*/ 5920541 w 12192000"/>
              <a:gd name="connsiteY13197" fmla="*/ 5713062 h 6858000"/>
              <a:gd name="connsiteX13198" fmla="*/ 5920081 w 12192000"/>
              <a:gd name="connsiteY13198" fmla="*/ 5575105 h 6858000"/>
              <a:gd name="connsiteX13199" fmla="*/ 5920541 w 12192000"/>
              <a:gd name="connsiteY13199" fmla="*/ 5439798 h 6858000"/>
              <a:gd name="connsiteX13200" fmla="*/ 5896225 w 12192000"/>
              <a:gd name="connsiteY13200" fmla="*/ 5414327 h 6858000"/>
              <a:gd name="connsiteX13201" fmla="*/ 4889032 w 12192000"/>
              <a:gd name="connsiteY13201" fmla="*/ 5414327 h 6858000"/>
              <a:gd name="connsiteX13202" fmla="*/ 4865522 w 12192000"/>
              <a:gd name="connsiteY13202" fmla="*/ 5440605 h 6858000"/>
              <a:gd name="connsiteX13203" fmla="*/ 4889608 w 12192000"/>
              <a:gd name="connsiteY13203" fmla="*/ 5461697 h 6858000"/>
              <a:gd name="connsiteX13204" fmla="*/ 4889608 w 12192000"/>
              <a:gd name="connsiteY13204" fmla="*/ 5461811 h 6858000"/>
              <a:gd name="connsiteX13205" fmla="*/ 4914043 w 12192000"/>
              <a:gd name="connsiteY13205" fmla="*/ 5437724 h 6858000"/>
              <a:gd name="connsiteX13206" fmla="*/ 4889032 w 12192000"/>
              <a:gd name="connsiteY13206" fmla="*/ 5414327 h 6858000"/>
              <a:gd name="connsiteX13207" fmla="*/ 7307838 w 12192000"/>
              <a:gd name="connsiteY13207" fmla="*/ 5413866 h 6858000"/>
              <a:gd name="connsiteX13208" fmla="*/ 7281214 w 12192000"/>
              <a:gd name="connsiteY13208" fmla="*/ 5440951 h 6858000"/>
              <a:gd name="connsiteX13209" fmla="*/ 7306915 w 12192000"/>
              <a:gd name="connsiteY13209" fmla="*/ 5461926 h 6858000"/>
              <a:gd name="connsiteX13210" fmla="*/ 7328236 w 12192000"/>
              <a:gd name="connsiteY13210" fmla="*/ 5438185 h 6858000"/>
              <a:gd name="connsiteX13211" fmla="*/ 7307838 w 12192000"/>
              <a:gd name="connsiteY13211" fmla="*/ 5413866 h 6858000"/>
              <a:gd name="connsiteX13212" fmla="*/ 9312884 w 12192000"/>
              <a:gd name="connsiteY13212" fmla="*/ 5413751 h 6858000"/>
              <a:gd name="connsiteX13213" fmla="*/ 9287414 w 12192000"/>
              <a:gd name="connsiteY13213" fmla="*/ 5431731 h 6858000"/>
              <a:gd name="connsiteX13214" fmla="*/ 9287414 w 12192000"/>
              <a:gd name="connsiteY13214" fmla="*/ 5509642 h 6858000"/>
              <a:gd name="connsiteX13215" fmla="*/ 9306776 w 12192000"/>
              <a:gd name="connsiteY13215" fmla="*/ 5528773 h 6858000"/>
              <a:gd name="connsiteX13216" fmla="*/ 9339854 w 12192000"/>
              <a:gd name="connsiteY13216" fmla="*/ 5497655 h 6858000"/>
              <a:gd name="connsiteX13217" fmla="*/ 9339854 w 12192000"/>
              <a:gd name="connsiteY13217" fmla="*/ 5469073 h 6858000"/>
              <a:gd name="connsiteX13218" fmla="*/ 9339854 w 12192000"/>
              <a:gd name="connsiteY13218" fmla="*/ 5468957 h 6858000"/>
              <a:gd name="connsiteX13219" fmla="*/ 9340084 w 12192000"/>
              <a:gd name="connsiteY13219" fmla="*/ 5432653 h 6858000"/>
              <a:gd name="connsiteX13220" fmla="*/ 9312884 w 12192000"/>
              <a:gd name="connsiteY13220" fmla="*/ 5413751 h 6858000"/>
              <a:gd name="connsiteX13221" fmla="*/ 940409 w 12192000"/>
              <a:gd name="connsiteY13221" fmla="*/ 5413751 h 6858000"/>
              <a:gd name="connsiteX13222" fmla="*/ 914939 w 12192000"/>
              <a:gd name="connsiteY13222" fmla="*/ 5431731 h 6858000"/>
              <a:gd name="connsiteX13223" fmla="*/ 914939 w 12192000"/>
              <a:gd name="connsiteY13223" fmla="*/ 5509642 h 6858000"/>
              <a:gd name="connsiteX13224" fmla="*/ 934301 w 12192000"/>
              <a:gd name="connsiteY13224" fmla="*/ 5528773 h 6858000"/>
              <a:gd name="connsiteX13225" fmla="*/ 967379 w 12192000"/>
              <a:gd name="connsiteY13225" fmla="*/ 5497655 h 6858000"/>
              <a:gd name="connsiteX13226" fmla="*/ 967379 w 12192000"/>
              <a:gd name="connsiteY13226" fmla="*/ 5469073 h 6858000"/>
              <a:gd name="connsiteX13227" fmla="*/ 967379 w 12192000"/>
              <a:gd name="connsiteY13227" fmla="*/ 5468957 h 6858000"/>
              <a:gd name="connsiteX13228" fmla="*/ 967609 w 12192000"/>
              <a:gd name="connsiteY13228" fmla="*/ 5432653 h 6858000"/>
              <a:gd name="connsiteX13229" fmla="*/ 940409 w 12192000"/>
              <a:gd name="connsiteY13229" fmla="*/ 5413751 h 6858000"/>
              <a:gd name="connsiteX13230" fmla="*/ 10399500 w 12192000"/>
              <a:gd name="connsiteY13230" fmla="*/ 5413693 h 6858000"/>
              <a:gd name="connsiteX13231" fmla="*/ 10382198 w 12192000"/>
              <a:gd name="connsiteY13231" fmla="*/ 5413751 h 6858000"/>
              <a:gd name="connsiteX13232" fmla="*/ 10362028 w 12192000"/>
              <a:gd name="connsiteY13232" fmla="*/ 5429080 h 6858000"/>
              <a:gd name="connsiteX13233" fmla="*/ 10362028 w 12192000"/>
              <a:gd name="connsiteY13233" fmla="*/ 5511830 h 6858000"/>
              <a:gd name="connsiteX13234" fmla="*/ 10378164 w 12192000"/>
              <a:gd name="connsiteY13234" fmla="*/ 5529119 h 6858000"/>
              <a:gd name="connsiteX13235" fmla="*/ 10409627 w 12192000"/>
              <a:gd name="connsiteY13235" fmla="*/ 5500190 h 6858000"/>
              <a:gd name="connsiteX13236" fmla="*/ 10409396 w 12192000"/>
              <a:gd name="connsiteY13236" fmla="*/ 5471724 h 6858000"/>
              <a:gd name="connsiteX13237" fmla="*/ 10409282 w 12192000"/>
              <a:gd name="connsiteY13237" fmla="*/ 5427812 h 6858000"/>
              <a:gd name="connsiteX13238" fmla="*/ 10399500 w 12192000"/>
              <a:gd name="connsiteY13238" fmla="*/ 5413693 h 6858000"/>
              <a:gd name="connsiteX13239" fmla="*/ 2027025 w 12192000"/>
              <a:gd name="connsiteY13239" fmla="*/ 5413693 h 6858000"/>
              <a:gd name="connsiteX13240" fmla="*/ 2009723 w 12192000"/>
              <a:gd name="connsiteY13240" fmla="*/ 5413751 h 6858000"/>
              <a:gd name="connsiteX13241" fmla="*/ 1989553 w 12192000"/>
              <a:gd name="connsiteY13241" fmla="*/ 5429080 h 6858000"/>
              <a:gd name="connsiteX13242" fmla="*/ 1989553 w 12192000"/>
              <a:gd name="connsiteY13242" fmla="*/ 5511830 h 6858000"/>
              <a:gd name="connsiteX13243" fmla="*/ 2005689 w 12192000"/>
              <a:gd name="connsiteY13243" fmla="*/ 5529119 h 6858000"/>
              <a:gd name="connsiteX13244" fmla="*/ 2037152 w 12192000"/>
              <a:gd name="connsiteY13244" fmla="*/ 5500190 h 6858000"/>
              <a:gd name="connsiteX13245" fmla="*/ 2036921 w 12192000"/>
              <a:gd name="connsiteY13245" fmla="*/ 5471724 h 6858000"/>
              <a:gd name="connsiteX13246" fmla="*/ 2036807 w 12192000"/>
              <a:gd name="connsiteY13246" fmla="*/ 5427812 h 6858000"/>
              <a:gd name="connsiteX13247" fmla="*/ 2027025 w 12192000"/>
              <a:gd name="connsiteY13247" fmla="*/ 5413693 h 6858000"/>
              <a:gd name="connsiteX13248" fmla="*/ 10517734 w 12192000"/>
              <a:gd name="connsiteY13248" fmla="*/ 5413520 h 6858000"/>
              <a:gd name="connsiteX13249" fmla="*/ 10497565 w 12192000"/>
              <a:gd name="connsiteY13249" fmla="*/ 5431961 h 6858000"/>
              <a:gd name="connsiteX13250" fmla="*/ 10497565 w 12192000"/>
              <a:gd name="connsiteY13250" fmla="*/ 5510103 h 6858000"/>
              <a:gd name="connsiteX13251" fmla="*/ 10514968 w 12192000"/>
              <a:gd name="connsiteY13251" fmla="*/ 5529004 h 6858000"/>
              <a:gd name="connsiteX13252" fmla="*/ 10515084 w 12192000"/>
              <a:gd name="connsiteY13252" fmla="*/ 5529004 h 6858000"/>
              <a:gd name="connsiteX13253" fmla="*/ 10545280 w 12192000"/>
              <a:gd name="connsiteY13253" fmla="*/ 5501112 h 6858000"/>
              <a:gd name="connsiteX13254" fmla="*/ 10545049 w 12192000"/>
              <a:gd name="connsiteY13254" fmla="*/ 5469880 h 6858000"/>
              <a:gd name="connsiteX13255" fmla="*/ 10545049 w 12192000"/>
              <a:gd name="connsiteY13255" fmla="*/ 5430809 h 6858000"/>
              <a:gd name="connsiteX13256" fmla="*/ 10517734 w 12192000"/>
              <a:gd name="connsiteY13256" fmla="*/ 5413520 h 6858000"/>
              <a:gd name="connsiteX13257" fmla="*/ 8109187 w 12192000"/>
              <a:gd name="connsiteY13257" fmla="*/ 5413520 h 6858000"/>
              <a:gd name="connsiteX13258" fmla="*/ 8082334 w 12192000"/>
              <a:gd name="connsiteY13258" fmla="*/ 5431039 h 6858000"/>
              <a:gd name="connsiteX13259" fmla="*/ 8082564 w 12192000"/>
              <a:gd name="connsiteY13259" fmla="*/ 5511140 h 6858000"/>
              <a:gd name="connsiteX13260" fmla="*/ 8099045 w 12192000"/>
              <a:gd name="connsiteY13260" fmla="*/ 5528773 h 6858000"/>
              <a:gd name="connsiteX13261" fmla="*/ 8099045 w 12192000"/>
              <a:gd name="connsiteY13261" fmla="*/ 5528889 h 6858000"/>
              <a:gd name="connsiteX13262" fmla="*/ 8130048 w 12192000"/>
              <a:gd name="connsiteY13262" fmla="*/ 5500536 h 6858000"/>
              <a:gd name="connsiteX13263" fmla="*/ 8129818 w 12192000"/>
              <a:gd name="connsiteY13263" fmla="*/ 5472184 h 6858000"/>
              <a:gd name="connsiteX13264" fmla="*/ 8130048 w 12192000"/>
              <a:gd name="connsiteY13264" fmla="*/ 5430809 h 6858000"/>
              <a:gd name="connsiteX13265" fmla="*/ 8109187 w 12192000"/>
              <a:gd name="connsiteY13265" fmla="*/ 5413520 h 6858000"/>
              <a:gd name="connsiteX13266" fmla="*/ 2145259 w 12192000"/>
              <a:gd name="connsiteY13266" fmla="*/ 5413520 h 6858000"/>
              <a:gd name="connsiteX13267" fmla="*/ 2125090 w 12192000"/>
              <a:gd name="connsiteY13267" fmla="*/ 5431961 h 6858000"/>
              <a:gd name="connsiteX13268" fmla="*/ 2125090 w 12192000"/>
              <a:gd name="connsiteY13268" fmla="*/ 5510103 h 6858000"/>
              <a:gd name="connsiteX13269" fmla="*/ 2142493 w 12192000"/>
              <a:gd name="connsiteY13269" fmla="*/ 5529004 h 6858000"/>
              <a:gd name="connsiteX13270" fmla="*/ 2142609 w 12192000"/>
              <a:gd name="connsiteY13270" fmla="*/ 5529004 h 6858000"/>
              <a:gd name="connsiteX13271" fmla="*/ 2172805 w 12192000"/>
              <a:gd name="connsiteY13271" fmla="*/ 5501112 h 6858000"/>
              <a:gd name="connsiteX13272" fmla="*/ 2172574 w 12192000"/>
              <a:gd name="connsiteY13272" fmla="*/ 5469880 h 6858000"/>
              <a:gd name="connsiteX13273" fmla="*/ 2172574 w 12192000"/>
              <a:gd name="connsiteY13273" fmla="*/ 5430809 h 6858000"/>
              <a:gd name="connsiteX13274" fmla="*/ 2145259 w 12192000"/>
              <a:gd name="connsiteY13274" fmla="*/ 5413520 h 6858000"/>
              <a:gd name="connsiteX13275" fmla="*/ 11730306 w 12192000"/>
              <a:gd name="connsiteY13275" fmla="*/ 5413405 h 6858000"/>
              <a:gd name="connsiteX13276" fmla="*/ 11701953 w 12192000"/>
              <a:gd name="connsiteY13276" fmla="*/ 5432422 h 6858000"/>
              <a:gd name="connsiteX13277" fmla="*/ 11701953 w 12192000"/>
              <a:gd name="connsiteY13277" fmla="*/ 5432537 h 6858000"/>
              <a:gd name="connsiteX13278" fmla="*/ 11701953 w 12192000"/>
              <a:gd name="connsiteY13278" fmla="*/ 5505376 h 6858000"/>
              <a:gd name="connsiteX13279" fmla="*/ 11725696 w 12192000"/>
              <a:gd name="connsiteY13279" fmla="*/ 5529580 h 6858000"/>
              <a:gd name="connsiteX13280" fmla="*/ 11755315 w 12192000"/>
              <a:gd name="connsiteY13280" fmla="*/ 5500882 h 6858000"/>
              <a:gd name="connsiteX13281" fmla="*/ 11755086 w 12192000"/>
              <a:gd name="connsiteY13281" fmla="*/ 5472300 h 6858000"/>
              <a:gd name="connsiteX13282" fmla="*/ 11754969 w 12192000"/>
              <a:gd name="connsiteY13282" fmla="*/ 5472300 h 6858000"/>
              <a:gd name="connsiteX13283" fmla="*/ 11755200 w 12192000"/>
              <a:gd name="connsiteY13283" fmla="*/ 5433229 h 6858000"/>
              <a:gd name="connsiteX13284" fmla="*/ 11730306 w 12192000"/>
              <a:gd name="connsiteY13284" fmla="*/ 5413405 h 6858000"/>
              <a:gd name="connsiteX13285" fmla="*/ 9517226 w 12192000"/>
              <a:gd name="connsiteY13285" fmla="*/ 5413405 h 6858000"/>
              <a:gd name="connsiteX13286" fmla="*/ 9490719 w 12192000"/>
              <a:gd name="connsiteY13286" fmla="*/ 5434612 h 6858000"/>
              <a:gd name="connsiteX13287" fmla="*/ 9490604 w 12192000"/>
              <a:gd name="connsiteY13287" fmla="*/ 5434497 h 6858000"/>
              <a:gd name="connsiteX13288" fmla="*/ 9490604 w 12192000"/>
              <a:gd name="connsiteY13288" fmla="*/ 5713062 h 6858000"/>
              <a:gd name="connsiteX13289" fmla="*/ 9518034 w 12192000"/>
              <a:gd name="connsiteY13289" fmla="*/ 5732193 h 6858000"/>
              <a:gd name="connsiteX13290" fmla="*/ 9538549 w 12192000"/>
              <a:gd name="connsiteY13290" fmla="*/ 5712255 h 6858000"/>
              <a:gd name="connsiteX13291" fmla="*/ 9538203 w 12192000"/>
              <a:gd name="connsiteY13291" fmla="*/ 5574298 h 6858000"/>
              <a:gd name="connsiteX13292" fmla="*/ 9538549 w 12192000"/>
              <a:gd name="connsiteY13292" fmla="*/ 5436341 h 6858000"/>
              <a:gd name="connsiteX13293" fmla="*/ 9517226 w 12192000"/>
              <a:gd name="connsiteY13293" fmla="*/ 5413405 h 6858000"/>
              <a:gd name="connsiteX13294" fmla="*/ 9182764 w 12192000"/>
              <a:gd name="connsiteY13294" fmla="*/ 5413405 h 6858000"/>
              <a:gd name="connsiteX13295" fmla="*/ 9156948 w 12192000"/>
              <a:gd name="connsiteY13295" fmla="*/ 5432307 h 6858000"/>
              <a:gd name="connsiteX13296" fmla="*/ 9157063 w 12192000"/>
              <a:gd name="connsiteY13296" fmla="*/ 5432307 h 6858000"/>
              <a:gd name="connsiteX13297" fmla="*/ 9157063 w 12192000"/>
              <a:gd name="connsiteY13297" fmla="*/ 5509871 h 6858000"/>
              <a:gd name="connsiteX13298" fmla="*/ 9177118 w 12192000"/>
              <a:gd name="connsiteY13298" fmla="*/ 5529465 h 6858000"/>
              <a:gd name="connsiteX13299" fmla="*/ 9204663 w 12192000"/>
              <a:gd name="connsiteY13299" fmla="*/ 5502611 h 6858000"/>
              <a:gd name="connsiteX13300" fmla="*/ 9204432 w 12192000"/>
              <a:gd name="connsiteY13300" fmla="*/ 5471608 h 6858000"/>
              <a:gd name="connsiteX13301" fmla="*/ 9204663 w 12192000"/>
              <a:gd name="connsiteY13301" fmla="*/ 5432768 h 6858000"/>
              <a:gd name="connsiteX13302" fmla="*/ 9182764 w 12192000"/>
              <a:gd name="connsiteY13302" fmla="*/ 5413405 h 6858000"/>
              <a:gd name="connsiteX13303" fmla="*/ 8511649 w 12192000"/>
              <a:gd name="connsiteY13303" fmla="*/ 5413405 h 6858000"/>
              <a:gd name="connsiteX13304" fmla="*/ 8511710 w 12192000"/>
              <a:gd name="connsiteY13304" fmla="*/ 5413418 h 6858000"/>
              <a:gd name="connsiteX13305" fmla="*/ 8491033 w 12192000"/>
              <a:gd name="connsiteY13305" fmla="*/ 5418132 h 6858000"/>
              <a:gd name="connsiteX13306" fmla="*/ 8485256 w 12192000"/>
              <a:gd name="connsiteY13306" fmla="*/ 5439107 h 6858000"/>
              <a:gd name="connsiteX13307" fmla="*/ 8511764 w 12192000"/>
              <a:gd name="connsiteY13307" fmla="*/ 5460658 h 6858000"/>
              <a:gd name="connsiteX13308" fmla="*/ 8539310 w 12192000"/>
              <a:gd name="connsiteY13308" fmla="*/ 5438069 h 6858000"/>
              <a:gd name="connsiteX13309" fmla="*/ 8532092 w 12192000"/>
              <a:gd name="connsiteY13309" fmla="*/ 5417440 h 6858000"/>
              <a:gd name="connsiteX13310" fmla="*/ 8511710 w 12192000"/>
              <a:gd name="connsiteY13310" fmla="*/ 5413418 h 6858000"/>
              <a:gd name="connsiteX13311" fmla="*/ 8511764 w 12192000"/>
              <a:gd name="connsiteY13311" fmla="*/ 5413405 h 6858000"/>
              <a:gd name="connsiteX13312" fmla="*/ 7102456 w 12192000"/>
              <a:gd name="connsiteY13312" fmla="*/ 5413405 h 6858000"/>
              <a:gd name="connsiteX13313" fmla="*/ 7075603 w 12192000"/>
              <a:gd name="connsiteY13313" fmla="*/ 5430348 h 6858000"/>
              <a:gd name="connsiteX13314" fmla="*/ 7075833 w 12192000"/>
              <a:gd name="connsiteY13314" fmla="*/ 5573607 h 6858000"/>
              <a:gd name="connsiteX13315" fmla="*/ 7075833 w 12192000"/>
              <a:gd name="connsiteY13315" fmla="*/ 5573491 h 6858000"/>
              <a:gd name="connsiteX13316" fmla="*/ 7075950 w 12192000"/>
              <a:gd name="connsiteY13316" fmla="*/ 5711448 h 6858000"/>
              <a:gd name="connsiteX13317" fmla="*/ 7080099 w 12192000"/>
              <a:gd name="connsiteY13317" fmla="*/ 5730119 h 6858000"/>
              <a:gd name="connsiteX13318" fmla="*/ 7116172 w 12192000"/>
              <a:gd name="connsiteY13318" fmla="*/ 5730119 h 6858000"/>
              <a:gd name="connsiteX13319" fmla="*/ 7122972 w 12192000"/>
              <a:gd name="connsiteY13319" fmla="*/ 5707876 h 6858000"/>
              <a:gd name="connsiteX13320" fmla="*/ 7126084 w 12192000"/>
              <a:gd name="connsiteY13320" fmla="*/ 5432077 h 6858000"/>
              <a:gd name="connsiteX13321" fmla="*/ 7102456 w 12192000"/>
              <a:gd name="connsiteY13321" fmla="*/ 5413405 h 6858000"/>
              <a:gd name="connsiteX13322" fmla="*/ 5556000 w 12192000"/>
              <a:gd name="connsiteY13322" fmla="*/ 5413405 h 6858000"/>
              <a:gd name="connsiteX13323" fmla="*/ 5531105 w 12192000"/>
              <a:gd name="connsiteY13323" fmla="*/ 5432192 h 6858000"/>
              <a:gd name="connsiteX13324" fmla="*/ 5530989 w 12192000"/>
              <a:gd name="connsiteY13324" fmla="*/ 5432077 h 6858000"/>
              <a:gd name="connsiteX13325" fmla="*/ 5530989 w 12192000"/>
              <a:gd name="connsiteY13325" fmla="*/ 5504800 h 6858000"/>
              <a:gd name="connsiteX13326" fmla="*/ 5556346 w 12192000"/>
              <a:gd name="connsiteY13326" fmla="*/ 5529119 h 6858000"/>
              <a:gd name="connsiteX13327" fmla="*/ 5583198 w 12192000"/>
              <a:gd name="connsiteY13327" fmla="*/ 5503187 h 6858000"/>
              <a:gd name="connsiteX13328" fmla="*/ 5582968 w 12192000"/>
              <a:gd name="connsiteY13328" fmla="*/ 5469418 h 6858000"/>
              <a:gd name="connsiteX13329" fmla="*/ 5583198 w 12192000"/>
              <a:gd name="connsiteY13329" fmla="*/ 5433114 h 6858000"/>
              <a:gd name="connsiteX13330" fmla="*/ 5556000 w 12192000"/>
              <a:gd name="connsiteY13330" fmla="*/ 5413405 h 6858000"/>
              <a:gd name="connsiteX13331" fmla="*/ 3357831 w 12192000"/>
              <a:gd name="connsiteY13331" fmla="*/ 5413405 h 6858000"/>
              <a:gd name="connsiteX13332" fmla="*/ 3329478 w 12192000"/>
              <a:gd name="connsiteY13332" fmla="*/ 5432422 h 6858000"/>
              <a:gd name="connsiteX13333" fmla="*/ 3329478 w 12192000"/>
              <a:gd name="connsiteY13333" fmla="*/ 5432537 h 6858000"/>
              <a:gd name="connsiteX13334" fmla="*/ 3329478 w 12192000"/>
              <a:gd name="connsiteY13334" fmla="*/ 5505376 h 6858000"/>
              <a:gd name="connsiteX13335" fmla="*/ 3353221 w 12192000"/>
              <a:gd name="connsiteY13335" fmla="*/ 5529580 h 6858000"/>
              <a:gd name="connsiteX13336" fmla="*/ 3382840 w 12192000"/>
              <a:gd name="connsiteY13336" fmla="*/ 5500882 h 6858000"/>
              <a:gd name="connsiteX13337" fmla="*/ 3382611 w 12192000"/>
              <a:gd name="connsiteY13337" fmla="*/ 5472300 h 6858000"/>
              <a:gd name="connsiteX13338" fmla="*/ 3382494 w 12192000"/>
              <a:gd name="connsiteY13338" fmla="*/ 5472300 h 6858000"/>
              <a:gd name="connsiteX13339" fmla="*/ 3382725 w 12192000"/>
              <a:gd name="connsiteY13339" fmla="*/ 5433229 h 6858000"/>
              <a:gd name="connsiteX13340" fmla="*/ 3357831 w 12192000"/>
              <a:gd name="connsiteY13340" fmla="*/ 5413405 h 6858000"/>
              <a:gd name="connsiteX13341" fmla="*/ 1144751 w 12192000"/>
              <a:gd name="connsiteY13341" fmla="*/ 5413405 h 6858000"/>
              <a:gd name="connsiteX13342" fmla="*/ 1118244 w 12192000"/>
              <a:gd name="connsiteY13342" fmla="*/ 5434612 h 6858000"/>
              <a:gd name="connsiteX13343" fmla="*/ 1118129 w 12192000"/>
              <a:gd name="connsiteY13343" fmla="*/ 5434497 h 6858000"/>
              <a:gd name="connsiteX13344" fmla="*/ 1118129 w 12192000"/>
              <a:gd name="connsiteY13344" fmla="*/ 5713062 h 6858000"/>
              <a:gd name="connsiteX13345" fmla="*/ 1145559 w 12192000"/>
              <a:gd name="connsiteY13345" fmla="*/ 5732193 h 6858000"/>
              <a:gd name="connsiteX13346" fmla="*/ 1166074 w 12192000"/>
              <a:gd name="connsiteY13346" fmla="*/ 5712255 h 6858000"/>
              <a:gd name="connsiteX13347" fmla="*/ 1165728 w 12192000"/>
              <a:gd name="connsiteY13347" fmla="*/ 5574298 h 6858000"/>
              <a:gd name="connsiteX13348" fmla="*/ 1166074 w 12192000"/>
              <a:gd name="connsiteY13348" fmla="*/ 5436341 h 6858000"/>
              <a:gd name="connsiteX13349" fmla="*/ 1144751 w 12192000"/>
              <a:gd name="connsiteY13349" fmla="*/ 5413405 h 6858000"/>
              <a:gd name="connsiteX13350" fmla="*/ 810289 w 12192000"/>
              <a:gd name="connsiteY13350" fmla="*/ 5413405 h 6858000"/>
              <a:gd name="connsiteX13351" fmla="*/ 784473 w 12192000"/>
              <a:gd name="connsiteY13351" fmla="*/ 5432307 h 6858000"/>
              <a:gd name="connsiteX13352" fmla="*/ 784588 w 12192000"/>
              <a:gd name="connsiteY13352" fmla="*/ 5432307 h 6858000"/>
              <a:gd name="connsiteX13353" fmla="*/ 784588 w 12192000"/>
              <a:gd name="connsiteY13353" fmla="*/ 5509871 h 6858000"/>
              <a:gd name="connsiteX13354" fmla="*/ 804643 w 12192000"/>
              <a:gd name="connsiteY13354" fmla="*/ 5529465 h 6858000"/>
              <a:gd name="connsiteX13355" fmla="*/ 832188 w 12192000"/>
              <a:gd name="connsiteY13355" fmla="*/ 5502611 h 6858000"/>
              <a:gd name="connsiteX13356" fmla="*/ 831957 w 12192000"/>
              <a:gd name="connsiteY13356" fmla="*/ 5471608 h 6858000"/>
              <a:gd name="connsiteX13357" fmla="*/ 832188 w 12192000"/>
              <a:gd name="connsiteY13357" fmla="*/ 5432768 h 6858000"/>
              <a:gd name="connsiteX13358" fmla="*/ 810289 w 12192000"/>
              <a:gd name="connsiteY13358" fmla="*/ 5413405 h 6858000"/>
              <a:gd name="connsiteX13359" fmla="*/ 139174 w 12192000"/>
              <a:gd name="connsiteY13359" fmla="*/ 5413405 h 6858000"/>
              <a:gd name="connsiteX13360" fmla="*/ 139235 w 12192000"/>
              <a:gd name="connsiteY13360" fmla="*/ 5413418 h 6858000"/>
              <a:gd name="connsiteX13361" fmla="*/ 118558 w 12192000"/>
              <a:gd name="connsiteY13361" fmla="*/ 5418132 h 6858000"/>
              <a:gd name="connsiteX13362" fmla="*/ 112781 w 12192000"/>
              <a:gd name="connsiteY13362" fmla="*/ 5439107 h 6858000"/>
              <a:gd name="connsiteX13363" fmla="*/ 139289 w 12192000"/>
              <a:gd name="connsiteY13363" fmla="*/ 5460658 h 6858000"/>
              <a:gd name="connsiteX13364" fmla="*/ 166835 w 12192000"/>
              <a:gd name="connsiteY13364" fmla="*/ 5438069 h 6858000"/>
              <a:gd name="connsiteX13365" fmla="*/ 159617 w 12192000"/>
              <a:gd name="connsiteY13365" fmla="*/ 5417440 h 6858000"/>
              <a:gd name="connsiteX13366" fmla="*/ 139235 w 12192000"/>
              <a:gd name="connsiteY13366" fmla="*/ 5413418 h 6858000"/>
              <a:gd name="connsiteX13367" fmla="*/ 139289 w 12192000"/>
              <a:gd name="connsiteY13367" fmla="*/ 5413405 h 6858000"/>
              <a:gd name="connsiteX13368" fmla="*/ 11996538 w 12192000"/>
              <a:gd name="connsiteY13368" fmla="*/ 5413290 h 6858000"/>
              <a:gd name="connsiteX13369" fmla="*/ 11973373 w 12192000"/>
              <a:gd name="connsiteY13369" fmla="*/ 5437839 h 6858000"/>
              <a:gd name="connsiteX13370" fmla="*/ 11973719 w 12192000"/>
              <a:gd name="connsiteY13370" fmla="*/ 5573145 h 6858000"/>
              <a:gd name="connsiteX13371" fmla="*/ 11973488 w 12192000"/>
              <a:gd name="connsiteY13371" fmla="*/ 5716289 h 6858000"/>
              <a:gd name="connsiteX13372" fmla="*/ 11998728 w 12192000"/>
              <a:gd name="connsiteY13372" fmla="*/ 5731617 h 6858000"/>
              <a:gd name="connsiteX13373" fmla="*/ 12021088 w 12192000"/>
              <a:gd name="connsiteY13373" fmla="*/ 5716635 h 6858000"/>
              <a:gd name="connsiteX13374" fmla="*/ 12020857 w 12192000"/>
              <a:gd name="connsiteY13374" fmla="*/ 5664541 h 6858000"/>
              <a:gd name="connsiteX13375" fmla="*/ 12020742 w 12192000"/>
              <a:gd name="connsiteY13375" fmla="*/ 5664541 h 6858000"/>
              <a:gd name="connsiteX13376" fmla="*/ 12031230 w 12192000"/>
              <a:gd name="connsiteY13376" fmla="*/ 5648521 h 6858000"/>
              <a:gd name="connsiteX13377" fmla="*/ 12041372 w 12192000"/>
              <a:gd name="connsiteY13377" fmla="*/ 5665232 h 6858000"/>
              <a:gd name="connsiteX13378" fmla="*/ 12041372 w 12192000"/>
              <a:gd name="connsiteY13378" fmla="*/ 5704303 h 6858000"/>
              <a:gd name="connsiteX13379" fmla="*/ 12064307 w 12192000"/>
              <a:gd name="connsiteY13379" fmla="*/ 5732770 h 6858000"/>
              <a:gd name="connsiteX13380" fmla="*/ 12089318 w 12192000"/>
              <a:gd name="connsiteY13380" fmla="*/ 5704995 h 6858000"/>
              <a:gd name="connsiteX13381" fmla="*/ 12087242 w 12192000"/>
              <a:gd name="connsiteY13381" fmla="*/ 5571301 h 6858000"/>
              <a:gd name="connsiteX13382" fmla="*/ 12088972 w 12192000"/>
              <a:gd name="connsiteY13382" fmla="*/ 5436225 h 6858000"/>
              <a:gd name="connsiteX13383" fmla="*/ 12069379 w 12192000"/>
              <a:gd name="connsiteY13383" fmla="*/ 5413290 h 6858000"/>
              <a:gd name="connsiteX13384" fmla="*/ 11996538 w 12192000"/>
              <a:gd name="connsiteY13384" fmla="*/ 5413290 h 6858000"/>
              <a:gd name="connsiteX13385" fmla="*/ 11660808 w 12192000"/>
              <a:gd name="connsiteY13385" fmla="*/ 5413290 h 6858000"/>
              <a:gd name="connsiteX13386" fmla="*/ 11634530 w 12192000"/>
              <a:gd name="connsiteY13386" fmla="*/ 5436456 h 6858000"/>
              <a:gd name="connsiteX13387" fmla="*/ 11634530 w 12192000"/>
              <a:gd name="connsiteY13387" fmla="*/ 5503878 h 6858000"/>
              <a:gd name="connsiteX13388" fmla="*/ 11658618 w 12192000"/>
              <a:gd name="connsiteY13388" fmla="*/ 5529234 h 6858000"/>
              <a:gd name="connsiteX13389" fmla="*/ 11687317 w 12192000"/>
              <a:gd name="connsiteY13389" fmla="*/ 5500651 h 6858000"/>
              <a:gd name="connsiteX13390" fmla="*/ 11687086 w 12192000"/>
              <a:gd name="connsiteY13390" fmla="*/ 5472184 h 6858000"/>
              <a:gd name="connsiteX13391" fmla="*/ 11687317 w 12192000"/>
              <a:gd name="connsiteY13391" fmla="*/ 5435880 h 6858000"/>
              <a:gd name="connsiteX13392" fmla="*/ 11660808 w 12192000"/>
              <a:gd name="connsiteY13392" fmla="*/ 5413290 h 6858000"/>
              <a:gd name="connsiteX13393" fmla="*/ 10455497 w 12192000"/>
              <a:gd name="connsiteY13393" fmla="*/ 5413290 h 6858000"/>
              <a:gd name="connsiteX13394" fmla="*/ 10429682 w 12192000"/>
              <a:gd name="connsiteY13394" fmla="*/ 5432768 h 6858000"/>
              <a:gd name="connsiteX13395" fmla="*/ 10429796 w 12192000"/>
              <a:gd name="connsiteY13395" fmla="*/ 5510910 h 6858000"/>
              <a:gd name="connsiteX13396" fmla="*/ 10445932 w 12192000"/>
              <a:gd name="connsiteY13396" fmla="*/ 5529004 h 6858000"/>
              <a:gd name="connsiteX13397" fmla="*/ 10446047 w 12192000"/>
              <a:gd name="connsiteY13397" fmla="*/ 5529119 h 6858000"/>
              <a:gd name="connsiteX13398" fmla="*/ 10477396 w 12192000"/>
              <a:gd name="connsiteY13398" fmla="*/ 5500651 h 6858000"/>
              <a:gd name="connsiteX13399" fmla="*/ 10477166 w 12192000"/>
              <a:gd name="connsiteY13399" fmla="*/ 5472069 h 6858000"/>
              <a:gd name="connsiteX13400" fmla="*/ 10477396 w 12192000"/>
              <a:gd name="connsiteY13400" fmla="*/ 5432998 h 6858000"/>
              <a:gd name="connsiteX13401" fmla="*/ 10455497 w 12192000"/>
              <a:gd name="connsiteY13401" fmla="*/ 5413290 h 6858000"/>
              <a:gd name="connsiteX13402" fmla="*/ 9252262 w 12192000"/>
              <a:gd name="connsiteY13402" fmla="*/ 5413290 h 6858000"/>
              <a:gd name="connsiteX13403" fmla="*/ 9224370 w 12192000"/>
              <a:gd name="connsiteY13403" fmla="*/ 5440029 h 6858000"/>
              <a:gd name="connsiteX13404" fmla="*/ 9224602 w 12192000"/>
              <a:gd name="connsiteY13404" fmla="*/ 5471147 h 6858000"/>
              <a:gd name="connsiteX13405" fmla="*/ 9224370 w 12192000"/>
              <a:gd name="connsiteY13405" fmla="*/ 5471147 h 6858000"/>
              <a:gd name="connsiteX13406" fmla="*/ 9224140 w 12192000"/>
              <a:gd name="connsiteY13406" fmla="*/ 5509986 h 6858000"/>
              <a:gd name="connsiteX13407" fmla="*/ 9246384 w 12192000"/>
              <a:gd name="connsiteY13407" fmla="*/ 5529004 h 6858000"/>
              <a:gd name="connsiteX13408" fmla="*/ 9272546 w 12192000"/>
              <a:gd name="connsiteY13408" fmla="*/ 5510447 h 6858000"/>
              <a:gd name="connsiteX13409" fmla="*/ 9272316 w 12192000"/>
              <a:gd name="connsiteY13409" fmla="*/ 5432768 h 6858000"/>
              <a:gd name="connsiteX13410" fmla="*/ 9252262 w 12192000"/>
              <a:gd name="connsiteY13410" fmla="*/ 5413290 h 6858000"/>
              <a:gd name="connsiteX13411" fmla="*/ 8307768 w 12192000"/>
              <a:gd name="connsiteY13411" fmla="*/ 5413290 h 6858000"/>
              <a:gd name="connsiteX13412" fmla="*/ 8285754 w 12192000"/>
              <a:gd name="connsiteY13412" fmla="*/ 5432883 h 6858000"/>
              <a:gd name="connsiteX13413" fmla="*/ 8286100 w 12192000"/>
              <a:gd name="connsiteY13413" fmla="*/ 5573376 h 6858000"/>
              <a:gd name="connsiteX13414" fmla="*/ 8285639 w 12192000"/>
              <a:gd name="connsiteY13414" fmla="*/ 5713869 h 6858000"/>
              <a:gd name="connsiteX13415" fmla="*/ 8307883 w 12192000"/>
              <a:gd name="connsiteY13415" fmla="*/ 5731848 h 6858000"/>
              <a:gd name="connsiteX13416" fmla="*/ 8333469 w 12192000"/>
              <a:gd name="connsiteY13416" fmla="*/ 5713523 h 6858000"/>
              <a:gd name="connsiteX13417" fmla="*/ 8333469 w 12192000"/>
              <a:gd name="connsiteY13417" fmla="*/ 5432537 h 6858000"/>
              <a:gd name="connsiteX13418" fmla="*/ 8307768 w 12192000"/>
              <a:gd name="connsiteY13418" fmla="*/ 5413290 h 6858000"/>
              <a:gd name="connsiteX13419" fmla="*/ 7971921 w 12192000"/>
              <a:gd name="connsiteY13419" fmla="*/ 5413290 h 6858000"/>
              <a:gd name="connsiteX13420" fmla="*/ 7946682 w 12192000"/>
              <a:gd name="connsiteY13420" fmla="*/ 5432883 h 6858000"/>
              <a:gd name="connsiteX13421" fmla="*/ 7946566 w 12192000"/>
              <a:gd name="connsiteY13421" fmla="*/ 5432768 h 6858000"/>
              <a:gd name="connsiteX13422" fmla="*/ 7946797 w 12192000"/>
              <a:gd name="connsiteY13422" fmla="*/ 5510679 h 6858000"/>
              <a:gd name="connsiteX13423" fmla="*/ 7962818 w 12192000"/>
              <a:gd name="connsiteY13423" fmla="*/ 5528543 h 6858000"/>
              <a:gd name="connsiteX13424" fmla="*/ 7994511 w 12192000"/>
              <a:gd name="connsiteY13424" fmla="*/ 5499384 h 6858000"/>
              <a:gd name="connsiteX13425" fmla="*/ 7994511 w 12192000"/>
              <a:gd name="connsiteY13425" fmla="*/ 5473452 h 6858000"/>
              <a:gd name="connsiteX13426" fmla="*/ 7994282 w 12192000"/>
              <a:gd name="connsiteY13426" fmla="*/ 5473452 h 6858000"/>
              <a:gd name="connsiteX13427" fmla="*/ 7994511 w 12192000"/>
              <a:gd name="connsiteY13427" fmla="*/ 5431961 h 6858000"/>
              <a:gd name="connsiteX13428" fmla="*/ 7971921 w 12192000"/>
              <a:gd name="connsiteY13428" fmla="*/ 5413290 h 6858000"/>
              <a:gd name="connsiteX13429" fmla="*/ 3624063 w 12192000"/>
              <a:gd name="connsiteY13429" fmla="*/ 5413290 h 6858000"/>
              <a:gd name="connsiteX13430" fmla="*/ 3600898 w 12192000"/>
              <a:gd name="connsiteY13430" fmla="*/ 5437839 h 6858000"/>
              <a:gd name="connsiteX13431" fmla="*/ 3601244 w 12192000"/>
              <a:gd name="connsiteY13431" fmla="*/ 5573145 h 6858000"/>
              <a:gd name="connsiteX13432" fmla="*/ 3601013 w 12192000"/>
              <a:gd name="connsiteY13432" fmla="*/ 5716289 h 6858000"/>
              <a:gd name="connsiteX13433" fmla="*/ 3626253 w 12192000"/>
              <a:gd name="connsiteY13433" fmla="*/ 5731617 h 6858000"/>
              <a:gd name="connsiteX13434" fmla="*/ 3648613 w 12192000"/>
              <a:gd name="connsiteY13434" fmla="*/ 5716635 h 6858000"/>
              <a:gd name="connsiteX13435" fmla="*/ 3648382 w 12192000"/>
              <a:gd name="connsiteY13435" fmla="*/ 5664541 h 6858000"/>
              <a:gd name="connsiteX13436" fmla="*/ 3648267 w 12192000"/>
              <a:gd name="connsiteY13436" fmla="*/ 5664541 h 6858000"/>
              <a:gd name="connsiteX13437" fmla="*/ 3658755 w 12192000"/>
              <a:gd name="connsiteY13437" fmla="*/ 5648521 h 6858000"/>
              <a:gd name="connsiteX13438" fmla="*/ 3668897 w 12192000"/>
              <a:gd name="connsiteY13438" fmla="*/ 5665232 h 6858000"/>
              <a:gd name="connsiteX13439" fmla="*/ 3668897 w 12192000"/>
              <a:gd name="connsiteY13439" fmla="*/ 5704303 h 6858000"/>
              <a:gd name="connsiteX13440" fmla="*/ 3691832 w 12192000"/>
              <a:gd name="connsiteY13440" fmla="*/ 5732770 h 6858000"/>
              <a:gd name="connsiteX13441" fmla="*/ 3716843 w 12192000"/>
              <a:gd name="connsiteY13441" fmla="*/ 5704995 h 6858000"/>
              <a:gd name="connsiteX13442" fmla="*/ 3714767 w 12192000"/>
              <a:gd name="connsiteY13442" fmla="*/ 5571301 h 6858000"/>
              <a:gd name="connsiteX13443" fmla="*/ 3716497 w 12192000"/>
              <a:gd name="connsiteY13443" fmla="*/ 5436225 h 6858000"/>
              <a:gd name="connsiteX13444" fmla="*/ 3696904 w 12192000"/>
              <a:gd name="connsiteY13444" fmla="*/ 5413290 h 6858000"/>
              <a:gd name="connsiteX13445" fmla="*/ 3624063 w 12192000"/>
              <a:gd name="connsiteY13445" fmla="*/ 5413290 h 6858000"/>
              <a:gd name="connsiteX13446" fmla="*/ 3288333 w 12192000"/>
              <a:gd name="connsiteY13446" fmla="*/ 5413290 h 6858000"/>
              <a:gd name="connsiteX13447" fmla="*/ 3262055 w 12192000"/>
              <a:gd name="connsiteY13447" fmla="*/ 5436456 h 6858000"/>
              <a:gd name="connsiteX13448" fmla="*/ 3262055 w 12192000"/>
              <a:gd name="connsiteY13448" fmla="*/ 5503878 h 6858000"/>
              <a:gd name="connsiteX13449" fmla="*/ 3286143 w 12192000"/>
              <a:gd name="connsiteY13449" fmla="*/ 5529234 h 6858000"/>
              <a:gd name="connsiteX13450" fmla="*/ 3314842 w 12192000"/>
              <a:gd name="connsiteY13450" fmla="*/ 5500651 h 6858000"/>
              <a:gd name="connsiteX13451" fmla="*/ 3314611 w 12192000"/>
              <a:gd name="connsiteY13451" fmla="*/ 5472184 h 6858000"/>
              <a:gd name="connsiteX13452" fmla="*/ 3314842 w 12192000"/>
              <a:gd name="connsiteY13452" fmla="*/ 5435880 h 6858000"/>
              <a:gd name="connsiteX13453" fmla="*/ 3288333 w 12192000"/>
              <a:gd name="connsiteY13453" fmla="*/ 5413290 h 6858000"/>
              <a:gd name="connsiteX13454" fmla="*/ 2083022 w 12192000"/>
              <a:gd name="connsiteY13454" fmla="*/ 5413290 h 6858000"/>
              <a:gd name="connsiteX13455" fmla="*/ 2057207 w 12192000"/>
              <a:gd name="connsiteY13455" fmla="*/ 5432768 h 6858000"/>
              <a:gd name="connsiteX13456" fmla="*/ 2057321 w 12192000"/>
              <a:gd name="connsiteY13456" fmla="*/ 5510910 h 6858000"/>
              <a:gd name="connsiteX13457" fmla="*/ 2073457 w 12192000"/>
              <a:gd name="connsiteY13457" fmla="*/ 5529004 h 6858000"/>
              <a:gd name="connsiteX13458" fmla="*/ 2073572 w 12192000"/>
              <a:gd name="connsiteY13458" fmla="*/ 5529119 h 6858000"/>
              <a:gd name="connsiteX13459" fmla="*/ 2104921 w 12192000"/>
              <a:gd name="connsiteY13459" fmla="*/ 5500651 h 6858000"/>
              <a:gd name="connsiteX13460" fmla="*/ 2104691 w 12192000"/>
              <a:gd name="connsiteY13460" fmla="*/ 5472069 h 6858000"/>
              <a:gd name="connsiteX13461" fmla="*/ 2104921 w 12192000"/>
              <a:gd name="connsiteY13461" fmla="*/ 5432998 h 6858000"/>
              <a:gd name="connsiteX13462" fmla="*/ 2083022 w 12192000"/>
              <a:gd name="connsiteY13462" fmla="*/ 5413290 h 6858000"/>
              <a:gd name="connsiteX13463" fmla="*/ 879787 w 12192000"/>
              <a:gd name="connsiteY13463" fmla="*/ 5413290 h 6858000"/>
              <a:gd name="connsiteX13464" fmla="*/ 851895 w 12192000"/>
              <a:gd name="connsiteY13464" fmla="*/ 5440029 h 6858000"/>
              <a:gd name="connsiteX13465" fmla="*/ 852127 w 12192000"/>
              <a:gd name="connsiteY13465" fmla="*/ 5471147 h 6858000"/>
              <a:gd name="connsiteX13466" fmla="*/ 851895 w 12192000"/>
              <a:gd name="connsiteY13466" fmla="*/ 5471147 h 6858000"/>
              <a:gd name="connsiteX13467" fmla="*/ 851665 w 12192000"/>
              <a:gd name="connsiteY13467" fmla="*/ 5509986 h 6858000"/>
              <a:gd name="connsiteX13468" fmla="*/ 873909 w 12192000"/>
              <a:gd name="connsiteY13468" fmla="*/ 5529004 h 6858000"/>
              <a:gd name="connsiteX13469" fmla="*/ 900071 w 12192000"/>
              <a:gd name="connsiteY13469" fmla="*/ 5510447 h 6858000"/>
              <a:gd name="connsiteX13470" fmla="*/ 899841 w 12192000"/>
              <a:gd name="connsiteY13470" fmla="*/ 5432768 h 6858000"/>
              <a:gd name="connsiteX13471" fmla="*/ 879787 w 12192000"/>
              <a:gd name="connsiteY13471" fmla="*/ 5413290 h 6858000"/>
              <a:gd name="connsiteX13472" fmla="*/ 11599379 w 12192000"/>
              <a:gd name="connsiteY13472" fmla="*/ 5413174 h 6858000"/>
              <a:gd name="connsiteX13473" fmla="*/ 11599264 w 12192000"/>
              <a:gd name="connsiteY13473" fmla="*/ 5413290 h 6858000"/>
              <a:gd name="connsiteX13474" fmla="*/ 11571948 w 12192000"/>
              <a:gd name="connsiteY13474" fmla="*/ 5440259 h 6858000"/>
              <a:gd name="connsiteX13475" fmla="*/ 11572180 w 12192000"/>
              <a:gd name="connsiteY13475" fmla="*/ 5471263 h 6858000"/>
              <a:gd name="connsiteX13476" fmla="*/ 11571948 w 12192000"/>
              <a:gd name="connsiteY13476" fmla="*/ 5509986 h 6858000"/>
              <a:gd name="connsiteX13477" fmla="*/ 11593962 w 12192000"/>
              <a:gd name="connsiteY13477" fmla="*/ 5529004 h 6858000"/>
              <a:gd name="connsiteX13478" fmla="*/ 11619778 w 12192000"/>
              <a:gd name="connsiteY13478" fmla="*/ 5510103 h 6858000"/>
              <a:gd name="connsiteX13479" fmla="*/ 11619778 w 12192000"/>
              <a:gd name="connsiteY13479" fmla="*/ 5432537 h 6858000"/>
              <a:gd name="connsiteX13480" fmla="*/ 11599379 w 12192000"/>
              <a:gd name="connsiteY13480" fmla="*/ 5413174 h 6858000"/>
              <a:gd name="connsiteX13481" fmla="*/ 3226904 w 12192000"/>
              <a:gd name="connsiteY13481" fmla="*/ 5413174 h 6858000"/>
              <a:gd name="connsiteX13482" fmla="*/ 3226789 w 12192000"/>
              <a:gd name="connsiteY13482" fmla="*/ 5413290 h 6858000"/>
              <a:gd name="connsiteX13483" fmla="*/ 3199473 w 12192000"/>
              <a:gd name="connsiteY13483" fmla="*/ 5440259 h 6858000"/>
              <a:gd name="connsiteX13484" fmla="*/ 3199705 w 12192000"/>
              <a:gd name="connsiteY13484" fmla="*/ 5471263 h 6858000"/>
              <a:gd name="connsiteX13485" fmla="*/ 3199473 w 12192000"/>
              <a:gd name="connsiteY13485" fmla="*/ 5509986 h 6858000"/>
              <a:gd name="connsiteX13486" fmla="*/ 3221487 w 12192000"/>
              <a:gd name="connsiteY13486" fmla="*/ 5529004 h 6858000"/>
              <a:gd name="connsiteX13487" fmla="*/ 3247303 w 12192000"/>
              <a:gd name="connsiteY13487" fmla="*/ 5510103 h 6858000"/>
              <a:gd name="connsiteX13488" fmla="*/ 3247303 w 12192000"/>
              <a:gd name="connsiteY13488" fmla="*/ 5432537 h 6858000"/>
              <a:gd name="connsiteX13489" fmla="*/ 3226904 w 12192000"/>
              <a:gd name="connsiteY13489" fmla="*/ 5413174 h 6858000"/>
              <a:gd name="connsiteX13490" fmla="*/ 12135880 w 12192000"/>
              <a:gd name="connsiteY13490" fmla="*/ 5413059 h 6858000"/>
              <a:gd name="connsiteX13491" fmla="*/ 12108679 w 12192000"/>
              <a:gd name="connsiteY13491" fmla="*/ 5437032 h 6858000"/>
              <a:gd name="connsiteX13492" fmla="*/ 12134036 w 12192000"/>
              <a:gd name="connsiteY13492" fmla="*/ 5460082 h 6858000"/>
              <a:gd name="connsiteX13493" fmla="*/ 12134150 w 12192000"/>
              <a:gd name="connsiteY13493" fmla="*/ 5460199 h 6858000"/>
              <a:gd name="connsiteX13494" fmla="*/ 12156855 w 12192000"/>
              <a:gd name="connsiteY13494" fmla="*/ 5438531 h 6858000"/>
              <a:gd name="connsiteX13495" fmla="*/ 12135880 w 12192000"/>
              <a:gd name="connsiteY13495" fmla="*/ 5413059 h 6858000"/>
              <a:gd name="connsiteX13496" fmla="*/ 6828616 w 12192000"/>
              <a:gd name="connsiteY13496" fmla="*/ 5413059 h 6858000"/>
              <a:gd name="connsiteX13497" fmla="*/ 6806489 w 12192000"/>
              <a:gd name="connsiteY13497" fmla="*/ 5433344 h 6858000"/>
              <a:gd name="connsiteX13498" fmla="*/ 6808332 w 12192000"/>
              <a:gd name="connsiteY13498" fmla="*/ 5500651 h 6858000"/>
              <a:gd name="connsiteX13499" fmla="*/ 6833113 w 12192000"/>
              <a:gd name="connsiteY13499" fmla="*/ 5529234 h 6858000"/>
              <a:gd name="connsiteX13500" fmla="*/ 6856737 w 12192000"/>
              <a:gd name="connsiteY13500" fmla="*/ 5500882 h 6858000"/>
              <a:gd name="connsiteX13501" fmla="*/ 6856737 w 12192000"/>
              <a:gd name="connsiteY13501" fmla="*/ 5472415 h 6858000"/>
              <a:gd name="connsiteX13502" fmla="*/ 6856737 w 12192000"/>
              <a:gd name="connsiteY13502" fmla="*/ 5472300 h 6858000"/>
              <a:gd name="connsiteX13503" fmla="*/ 6856853 w 12192000"/>
              <a:gd name="connsiteY13503" fmla="*/ 5430809 h 6858000"/>
              <a:gd name="connsiteX13504" fmla="*/ 6828616 w 12192000"/>
              <a:gd name="connsiteY13504" fmla="*/ 5413059 h 6858000"/>
              <a:gd name="connsiteX13505" fmla="*/ 6769148 w 12192000"/>
              <a:gd name="connsiteY13505" fmla="*/ 5413059 h 6858000"/>
              <a:gd name="connsiteX13506" fmla="*/ 6741717 w 12192000"/>
              <a:gd name="connsiteY13506" fmla="*/ 5440144 h 6858000"/>
              <a:gd name="connsiteX13507" fmla="*/ 6741947 w 12192000"/>
              <a:gd name="connsiteY13507" fmla="*/ 5468727 h 6858000"/>
              <a:gd name="connsiteX13508" fmla="*/ 6741830 w 12192000"/>
              <a:gd name="connsiteY13508" fmla="*/ 5468842 h 6858000"/>
              <a:gd name="connsiteX13509" fmla="*/ 6741604 w 12192000"/>
              <a:gd name="connsiteY13509" fmla="*/ 5507912 h 6858000"/>
              <a:gd name="connsiteX13510" fmla="*/ 6762115 w 12192000"/>
              <a:gd name="connsiteY13510" fmla="*/ 5528889 h 6858000"/>
              <a:gd name="connsiteX13511" fmla="*/ 6789316 w 12192000"/>
              <a:gd name="connsiteY13511" fmla="*/ 5508488 h 6858000"/>
              <a:gd name="connsiteX13512" fmla="*/ 6789200 w 12192000"/>
              <a:gd name="connsiteY13512" fmla="*/ 5432883 h 6858000"/>
              <a:gd name="connsiteX13513" fmla="*/ 6769148 w 12192000"/>
              <a:gd name="connsiteY13513" fmla="*/ 5413059 h 6858000"/>
              <a:gd name="connsiteX13514" fmla="*/ 3763405 w 12192000"/>
              <a:gd name="connsiteY13514" fmla="*/ 5413059 h 6858000"/>
              <a:gd name="connsiteX13515" fmla="*/ 3736204 w 12192000"/>
              <a:gd name="connsiteY13515" fmla="*/ 5437032 h 6858000"/>
              <a:gd name="connsiteX13516" fmla="*/ 3761561 w 12192000"/>
              <a:gd name="connsiteY13516" fmla="*/ 5460082 h 6858000"/>
              <a:gd name="connsiteX13517" fmla="*/ 3761675 w 12192000"/>
              <a:gd name="connsiteY13517" fmla="*/ 5460199 h 6858000"/>
              <a:gd name="connsiteX13518" fmla="*/ 3784380 w 12192000"/>
              <a:gd name="connsiteY13518" fmla="*/ 5438531 h 6858000"/>
              <a:gd name="connsiteX13519" fmla="*/ 3763405 w 12192000"/>
              <a:gd name="connsiteY13519" fmla="*/ 5413059 h 6858000"/>
              <a:gd name="connsiteX13520" fmla="*/ 10319846 w 12192000"/>
              <a:gd name="connsiteY13520" fmla="*/ 5412944 h 6858000"/>
              <a:gd name="connsiteX13521" fmla="*/ 10293338 w 12192000"/>
              <a:gd name="connsiteY13521" fmla="*/ 5437032 h 6858000"/>
              <a:gd name="connsiteX13522" fmla="*/ 10318001 w 12192000"/>
              <a:gd name="connsiteY13522" fmla="*/ 5460658 h 6858000"/>
              <a:gd name="connsiteX13523" fmla="*/ 10318117 w 12192000"/>
              <a:gd name="connsiteY13523" fmla="*/ 5460543 h 6858000"/>
              <a:gd name="connsiteX13524" fmla="*/ 10347852 w 12192000"/>
              <a:gd name="connsiteY13524" fmla="*/ 5438300 h 6858000"/>
              <a:gd name="connsiteX13525" fmla="*/ 10319846 w 12192000"/>
              <a:gd name="connsiteY13525" fmla="*/ 5412944 h 6858000"/>
              <a:gd name="connsiteX13526" fmla="*/ 9112115 w 12192000"/>
              <a:gd name="connsiteY13526" fmla="*/ 5412944 h 6858000"/>
              <a:gd name="connsiteX13527" fmla="*/ 9088718 w 12192000"/>
              <a:gd name="connsiteY13527" fmla="*/ 5439452 h 6858000"/>
              <a:gd name="connsiteX13528" fmla="*/ 9088718 w 12192000"/>
              <a:gd name="connsiteY13528" fmla="*/ 5439568 h 6858000"/>
              <a:gd name="connsiteX13529" fmla="*/ 9114420 w 12192000"/>
              <a:gd name="connsiteY13529" fmla="*/ 5460082 h 6858000"/>
              <a:gd name="connsiteX13530" fmla="*/ 9137124 w 12192000"/>
              <a:gd name="connsiteY13530" fmla="*/ 5436110 h 6858000"/>
              <a:gd name="connsiteX13531" fmla="*/ 9112115 w 12192000"/>
              <a:gd name="connsiteY13531" fmla="*/ 5412944 h 6858000"/>
              <a:gd name="connsiteX13532" fmla="*/ 7907496 w 12192000"/>
              <a:gd name="connsiteY13532" fmla="*/ 5412944 h 6858000"/>
              <a:gd name="connsiteX13533" fmla="*/ 7878452 w 12192000"/>
              <a:gd name="connsiteY13533" fmla="*/ 5438761 h 6858000"/>
              <a:gd name="connsiteX13534" fmla="*/ 7905075 w 12192000"/>
              <a:gd name="connsiteY13534" fmla="*/ 5460199 h 6858000"/>
              <a:gd name="connsiteX13535" fmla="*/ 7932505 w 12192000"/>
              <a:gd name="connsiteY13535" fmla="*/ 5437608 h 6858000"/>
              <a:gd name="connsiteX13536" fmla="*/ 7907496 w 12192000"/>
              <a:gd name="connsiteY13536" fmla="*/ 5412944 h 6858000"/>
              <a:gd name="connsiteX13537" fmla="*/ 1947371 w 12192000"/>
              <a:gd name="connsiteY13537" fmla="*/ 5412944 h 6858000"/>
              <a:gd name="connsiteX13538" fmla="*/ 1920863 w 12192000"/>
              <a:gd name="connsiteY13538" fmla="*/ 5437032 h 6858000"/>
              <a:gd name="connsiteX13539" fmla="*/ 1945526 w 12192000"/>
              <a:gd name="connsiteY13539" fmla="*/ 5460658 h 6858000"/>
              <a:gd name="connsiteX13540" fmla="*/ 1945642 w 12192000"/>
              <a:gd name="connsiteY13540" fmla="*/ 5460543 h 6858000"/>
              <a:gd name="connsiteX13541" fmla="*/ 1975377 w 12192000"/>
              <a:gd name="connsiteY13541" fmla="*/ 5438300 h 6858000"/>
              <a:gd name="connsiteX13542" fmla="*/ 1947371 w 12192000"/>
              <a:gd name="connsiteY13542" fmla="*/ 5412944 h 6858000"/>
              <a:gd name="connsiteX13543" fmla="*/ 739640 w 12192000"/>
              <a:gd name="connsiteY13543" fmla="*/ 5412944 h 6858000"/>
              <a:gd name="connsiteX13544" fmla="*/ 716243 w 12192000"/>
              <a:gd name="connsiteY13544" fmla="*/ 5439452 h 6858000"/>
              <a:gd name="connsiteX13545" fmla="*/ 716243 w 12192000"/>
              <a:gd name="connsiteY13545" fmla="*/ 5439568 h 6858000"/>
              <a:gd name="connsiteX13546" fmla="*/ 741945 w 12192000"/>
              <a:gd name="connsiteY13546" fmla="*/ 5460082 h 6858000"/>
              <a:gd name="connsiteX13547" fmla="*/ 764649 w 12192000"/>
              <a:gd name="connsiteY13547" fmla="*/ 5436110 h 6858000"/>
              <a:gd name="connsiteX13548" fmla="*/ 739640 w 12192000"/>
              <a:gd name="connsiteY13548" fmla="*/ 5412944 h 6858000"/>
              <a:gd name="connsiteX13549" fmla="*/ 8044877 w 12192000"/>
              <a:gd name="connsiteY13549" fmla="*/ 5412829 h 6858000"/>
              <a:gd name="connsiteX13550" fmla="*/ 8014681 w 12192000"/>
              <a:gd name="connsiteY13550" fmla="*/ 5442103 h 6858000"/>
              <a:gd name="connsiteX13551" fmla="*/ 8014912 w 12192000"/>
              <a:gd name="connsiteY13551" fmla="*/ 5470571 h 6858000"/>
              <a:gd name="connsiteX13552" fmla="*/ 8014681 w 12192000"/>
              <a:gd name="connsiteY13552" fmla="*/ 5509410 h 6858000"/>
              <a:gd name="connsiteX13553" fmla="*/ 8036579 w 12192000"/>
              <a:gd name="connsiteY13553" fmla="*/ 5528658 h 6858000"/>
              <a:gd name="connsiteX13554" fmla="*/ 8062395 w 12192000"/>
              <a:gd name="connsiteY13554" fmla="*/ 5509986 h 6858000"/>
              <a:gd name="connsiteX13555" fmla="*/ 8062395 w 12192000"/>
              <a:gd name="connsiteY13555" fmla="*/ 5432307 h 6858000"/>
              <a:gd name="connsiteX13556" fmla="*/ 8044992 w 12192000"/>
              <a:gd name="connsiteY13556" fmla="*/ 5412944 h 6858000"/>
              <a:gd name="connsiteX13557" fmla="*/ 11529074 w 12192000"/>
              <a:gd name="connsiteY13557" fmla="*/ 5412598 h 6858000"/>
              <a:gd name="connsiteX13558" fmla="*/ 11503604 w 12192000"/>
              <a:gd name="connsiteY13558" fmla="*/ 5438300 h 6858000"/>
              <a:gd name="connsiteX13559" fmla="*/ 11527692 w 12192000"/>
              <a:gd name="connsiteY13559" fmla="*/ 5461236 h 6858000"/>
              <a:gd name="connsiteX13560" fmla="*/ 11527692 w 12192000"/>
              <a:gd name="connsiteY13560" fmla="*/ 5461119 h 6858000"/>
              <a:gd name="connsiteX13561" fmla="*/ 11551088 w 12192000"/>
              <a:gd name="connsiteY13561" fmla="*/ 5439798 h 6858000"/>
              <a:gd name="connsiteX13562" fmla="*/ 11529074 w 12192000"/>
              <a:gd name="connsiteY13562" fmla="*/ 5412598 h 6858000"/>
              <a:gd name="connsiteX13563" fmla="*/ 6898575 w 12192000"/>
              <a:gd name="connsiteY13563" fmla="*/ 5412598 h 6858000"/>
              <a:gd name="connsiteX13564" fmla="*/ 6871376 w 12192000"/>
              <a:gd name="connsiteY13564" fmla="*/ 5433114 h 6858000"/>
              <a:gd name="connsiteX13565" fmla="*/ 6871606 w 12192000"/>
              <a:gd name="connsiteY13565" fmla="*/ 5508144 h 6858000"/>
              <a:gd name="connsiteX13566" fmla="*/ 6893159 w 12192000"/>
              <a:gd name="connsiteY13566" fmla="*/ 5529234 h 6858000"/>
              <a:gd name="connsiteX13567" fmla="*/ 6925199 w 12192000"/>
              <a:gd name="connsiteY13567" fmla="*/ 5498001 h 6858000"/>
              <a:gd name="connsiteX13568" fmla="*/ 6924968 w 12192000"/>
              <a:gd name="connsiteY13568" fmla="*/ 5472184 h 6858000"/>
              <a:gd name="connsiteX13569" fmla="*/ 6925199 w 12192000"/>
              <a:gd name="connsiteY13569" fmla="*/ 5433344 h 6858000"/>
              <a:gd name="connsiteX13570" fmla="*/ 6898575 w 12192000"/>
              <a:gd name="connsiteY13570" fmla="*/ 5412598 h 6858000"/>
              <a:gd name="connsiteX13571" fmla="*/ 3156599 w 12192000"/>
              <a:gd name="connsiteY13571" fmla="*/ 5412598 h 6858000"/>
              <a:gd name="connsiteX13572" fmla="*/ 3131129 w 12192000"/>
              <a:gd name="connsiteY13572" fmla="*/ 5438300 h 6858000"/>
              <a:gd name="connsiteX13573" fmla="*/ 3155217 w 12192000"/>
              <a:gd name="connsiteY13573" fmla="*/ 5461236 h 6858000"/>
              <a:gd name="connsiteX13574" fmla="*/ 3155217 w 12192000"/>
              <a:gd name="connsiteY13574" fmla="*/ 5461119 h 6858000"/>
              <a:gd name="connsiteX13575" fmla="*/ 3178613 w 12192000"/>
              <a:gd name="connsiteY13575" fmla="*/ 5439798 h 6858000"/>
              <a:gd name="connsiteX13576" fmla="*/ 3156599 w 12192000"/>
              <a:gd name="connsiteY13576" fmla="*/ 5412598 h 6858000"/>
              <a:gd name="connsiteX13577" fmla="*/ 5625267 w 12192000"/>
              <a:gd name="connsiteY13577" fmla="*/ 5412483 h 6858000"/>
              <a:gd name="connsiteX13578" fmla="*/ 5598988 w 12192000"/>
              <a:gd name="connsiteY13578" fmla="*/ 5439337 h 6858000"/>
              <a:gd name="connsiteX13579" fmla="*/ 5598988 w 12192000"/>
              <a:gd name="connsiteY13579" fmla="*/ 5501458 h 6858000"/>
              <a:gd name="connsiteX13580" fmla="*/ 5624112 w 12192000"/>
              <a:gd name="connsiteY13580" fmla="*/ 5529465 h 6858000"/>
              <a:gd name="connsiteX13581" fmla="*/ 5646704 w 12192000"/>
              <a:gd name="connsiteY13581" fmla="*/ 5502495 h 6858000"/>
              <a:gd name="connsiteX13582" fmla="*/ 5646587 w 12192000"/>
              <a:gd name="connsiteY13582" fmla="*/ 5468842 h 6858000"/>
              <a:gd name="connsiteX13583" fmla="*/ 5646704 w 12192000"/>
              <a:gd name="connsiteY13583" fmla="*/ 5468842 h 6858000"/>
              <a:gd name="connsiteX13584" fmla="*/ 5646820 w 12192000"/>
              <a:gd name="connsiteY13584" fmla="*/ 5437839 h 6858000"/>
              <a:gd name="connsiteX13585" fmla="*/ 5625267 w 12192000"/>
              <a:gd name="connsiteY13585" fmla="*/ 5412483 h 6858000"/>
              <a:gd name="connsiteX13586" fmla="*/ 6699191 w 12192000"/>
              <a:gd name="connsiteY13586" fmla="*/ 5412368 h 6858000"/>
              <a:gd name="connsiteX13587" fmla="*/ 6672681 w 12192000"/>
              <a:gd name="connsiteY13587" fmla="*/ 5436917 h 6858000"/>
              <a:gd name="connsiteX13588" fmla="*/ 6700572 w 12192000"/>
              <a:gd name="connsiteY13588" fmla="*/ 5461582 h 6858000"/>
              <a:gd name="connsiteX13589" fmla="*/ 6720627 w 12192000"/>
              <a:gd name="connsiteY13589" fmla="*/ 5435419 h 6858000"/>
              <a:gd name="connsiteX13590" fmla="*/ 6699191 w 12192000"/>
              <a:gd name="connsiteY13590" fmla="*/ 5412368 h 6858000"/>
              <a:gd name="connsiteX13591" fmla="*/ 5691191 w 12192000"/>
              <a:gd name="connsiteY13591" fmla="*/ 5412368 h 6858000"/>
              <a:gd name="connsiteX13592" fmla="*/ 5667218 w 12192000"/>
              <a:gd name="connsiteY13592" fmla="*/ 5440490 h 6858000"/>
              <a:gd name="connsiteX13593" fmla="*/ 5667331 w 12192000"/>
              <a:gd name="connsiteY13593" fmla="*/ 5468957 h 6858000"/>
              <a:gd name="connsiteX13594" fmla="*/ 5667104 w 12192000"/>
              <a:gd name="connsiteY13594" fmla="*/ 5507798 h 6858000"/>
              <a:gd name="connsiteX13595" fmla="*/ 5689808 w 12192000"/>
              <a:gd name="connsiteY13595" fmla="*/ 5528889 h 6858000"/>
              <a:gd name="connsiteX13596" fmla="*/ 5714817 w 12192000"/>
              <a:gd name="connsiteY13596" fmla="*/ 5506529 h 6858000"/>
              <a:gd name="connsiteX13597" fmla="*/ 5714817 w 12192000"/>
              <a:gd name="connsiteY13597" fmla="*/ 5506414 h 6858000"/>
              <a:gd name="connsiteX13598" fmla="*/ 5714817 w 12192000"/>
              <a:gd name="connsiteY13598" fmla="*/ 5441758 h 6858000"/>
              <a:gd name="connsiteX13599" fmla="*/ 5691191 w 12192000"/>
              <a:gd name="connsiteY13599" fmla="*/ 5412368 h 6858000"/>
              <a:gd name="connsiteX13600" fmla="*/ 5490076 w 12192000"/>
              <a:gd name="connsiteY13600" fmla="*/ 5412368 h 6858000"/>
              <a:gd name="connsiteX13601" fmla="*/ 5463568 w 12192000"/>
              <a:gd name="connsiteY13601" fmla="*/ 5440029 h 6858000"/>
              <a:gd name="connsiteX13602" fmla="*/ 5489152 w 12192000"/>
              <a:gd name="connsiteY13602" fmla="*/ 5460428 h 6858000"/>
              <a:gd name="connsiteX13603" fmla="*/ 5516928 w 12192000"/>
              <a:gd name="connsiteY13603" fmla="*/ 5439107 h 6858000"/>
              <a:gd name="connsiteX13604" fmla="*/ 5516812 w 12192000"/>
              <a:gd name="connsiteY13604" fmla="*/ 5438992 h 6858000"/>
              <a:gd name="connsiteX13605" fmla="*/ 5490076 w 12192000"/>
              <a:gd name="connsiteY13605" fmla="*/ 5412368 h 6858000"/>
              <a:gd name="connsiteX13606" fmla="*/ 4302628 w 12192000"/>
              <a:gd name="connsiteY13606" fmla="*/ 5350247 h 6858000"/>
              <a:gd name="connsiteX13607" fmla="*/ 4261484 w 12192000"/>
              <a:gd name="connsiteY13607" fmla="*/ 5388165 h 6858000"/>
              <a:gd name="connsiteX13608" fmla="*/ 4261830 w 12192000"/>
              <a:gd name="connsiteY13608" fmla="*/ 5390701 h 6858000"/>
              <a:gd name="connsiteX13609" fmla="*/ 4267129 w 12192000"/>
              <a:gd name="connsiteY13609" fmla="*/ 5400382 h 6858000"/>
              <a:gd name="connsiteX13610" fmla="*/ 4305740 w 12192000"/>
              <a:gd name="connsiteY13610" fmla="*/ 5395426 h 6858000"/>
              <a:gd name="connsiteX13611" fmla="*/ 4305740 w 12192000"/>
              <a:gd name="connsiteY13611" fmla="*/ 5395541 h 6858000"/>
              <a:gd name="connsiteX13612" fmla="*/ 4302628 w 12192000"/>
              <a:gd name="connsiteY13612" fmla="*/ 5350247 h 6858000"/>
              <a:gd name="connsiteX13613" fmla="*/ 4082033 w 12192000"/>
              <a:gd name="connsiteY13613" fmla="*/ 5349556 h 6858000"/>
              <a:gd name="connsiteX13614" fmla="*/ 4057257 w 12192000"/>
              <a:gd name="connsiteY13614" fmla="*/ 5368573 h 6858000"/>
              <a:gd name="connsiteX13615" fmla="*/ 4057257 w 12192000"/>
              <a:gd name="connsiteY13615" fmla="*/ 5438646 h 6858000"/>
              <a:gd name="connsiteX13616" fmla="*/ 4083073 w 12192000"/>
              <a:gd name="connsiteY13616" fmla="*/ 5465153 h 6858000"/>
              <a:gd name="connsiteX13617" fmla="*/ 4110386 w 12192000"/>
              <a:gd name="connsiteY13617" fmla="*/ 5437608 h 6858000"/>
              <a:gd name="connsiteX13618" fmla="*/ 4110156 w 12192000"/>
              <a:gd name="connsiteY13618" fmla="*/ 5409026 h 6858000"/>
              <a:gd name="connsiteX13619" fmla="*/ 4110272 w 12192000"/>
              <a:gd name="connsiteY13619" fmla="*/ 5367536 h 6858000"/>
              <a:gd name="connsiteX13620" fmla="*/ 4082033 w 12192000"/>
              <a:gd name="connsiteY13620" fmla="*/ 5349556 h 6858000"/>
              <a:gd name="connsiteX13621" fmla="*/ 4233017 w 12192000"/>
              <a:gd name="connsiteY13621" fmla="*/ 5349325 h 6858000"/>
              <a:gd name="connsiteX13622" fmla="*/ 4193024 w 12192000"/>
              <a:gd name="connsiteY13622" fmla="*/ 5378023 h 6858000"/>
              <a:gd name="connsiteX13623" fmla="*/ 4193024 w 12192000"/>
              <a:gd name="connsiteY13623" fmla="*/ 5403839 h 6858000"/>
              <a:gd name="connsiteX13624" fmla="*/ 4193024 w 12192000"/>
              <a:gd name="connsiteY13624" fmla="*/ 5447866 h 6858000"/>
              <a:gd name="connsiteX13625" fmla="*/ 4202012 w 12192000"/>
              <a:gd name="connsiteY13625" fmla="*/ 5463770 h 6858000"/>
              <a:gd name="connsiteX13626" fmla="*/ 4240161 w 12192000"/>
              <a:gd name="connsiteY13626" fmla="*/ 5433805 h 6858000"/>
              <a:gd name="connsiteX13627" fmla="*/ 4235204 w 12192000"/>
              <a:gd name="connsiteY13627" fmla="*/ 5417784 h 6858000"/>
              <a:gd name="connsiteX13628" fmla="*/ 4234744 w 12192000"/>
              <a:gd name="connsiteY13628" fmla="*/ 5399345 h 6858000"/>
              <a:gd name="connsiteX13629" fmla="*/ 4234744 w 12192000"/>
              <a:gd name="connsiteY13629" fmla="*/ 5399229 h 6858000"/>
              <a:gd name="connsiteX13630" fmla="*/ 4233017 w 12192000"/>
              <a:gd name="connsiteY13630" fmla="*/ 5349325 h 6858000"/>
              <a:gd name="connsiteX13631" fmla="*/ 3918722 w 12192000"/>
              <a:gd name="connsiteY13631" fmla="*/ 5348979 h 6858000"/>
              <a:gd name="connsiteX13632" fmla="*/ 3859712 w 12192000"/>
              <a:gd name="connsiteY13632" fmla="*/ 5408564 h 6858000"/>
              <a:gd name="connsiteX13633" fmla="*/ 3915493 w 12192000"/>
              <a:gd name="connsiteY13633" fmla="*/ 5463770 h 6858000"/>
              <a:gd name="connsiteX13634" fmla="*/ 3974619 w 12192000"/>
              <a:gd name="connsiteY13634" fmla="*/ 5404070 h 6858000"/>
              <a:gd name="connsiteX13635" fmla="*/ 3918722 w 12192000"/>
              <a:gd name="connsiteY13635" fmla="*/ 5348979 h 6858000"/>
              <a:gd name="connsiteX13636" fmla="*/ 4134215 w 12192000"/>
              <a:gd name="connsiteY13636" fmla="*/ 5348951 h 6858000"/>
              <a:gd name="connsiteX13637" fmla="*/ 4125138 w 12192000"/>
              <a:gd name="connsiteY13637" fmla="*/ 5366728 h 6858000"/>
              <a:gd name="connsiteX13638" fmla="*/ 4125024 w 12192000"/>
              <a:gd name="connsiteY13638" fmla="*/ 5442103 h 6858000"/>
              <a:gd name="connsiteX13639" fmla="*/ 4148651 w 12192000"/>
              <a:gd name="connsiteY13639" fmla="*/ 5464809 h 6858000"/>
              <a:gd name="connsiteX13640" fmla="*/ 4177923 w 12192000"/>
              <a:gd name="connsiteY13640" fmla="*/ 5434958 h 6858000"/>
              <a:gd name="connsiteX13641" fmla="*/ 4177695 w 12192000"/>
              <a:gd name="connsiteY13641" fmla="*/ 5406375 h 6858000"/>
              <a:gd name="connsiteX13642" fmla="*/ 4177923 w 12192000"/>
              <a:gd name="connsiteY13642" fmla="*/ 5367419 h 6858000"/>
              <a:gd name="connsiteX13643" fmla="*/ 4153147 w 12192000"/>
              <a:gd name="connsiteY13643" fmla="*/ 5349671 h 6858000"/>
              <a:gd name="connsiteX13644" fmla="*/ 4134215 w 12192000"/>
              <a:gd name="connsiteY13644" fmla="*/ 5348951 h 6858000"/>
              <a:gd name="connsiteX13645" fmla="*/ 4352763 w 12192000"/>
              <a:gd name="connsiteY13645" fmla="*/ 5348518 h 6858000"/>
              <a:gd name="connsiteX13646" fmla="*/ 4328098 w 12192000"/>
              <a:gd name="connsiteY13646" fmla="*/ 5373527 h 6858000"/>
              <a:gd name="connsiteX13647" fmla="*/ 4352763 w 12192000"/>
              <a:gd name="connsiteY13647" fmla="*/ 5401880 h 6858000"/>
              <a:gd name="connsiteX13648" fmla="*/ 4375352 w 12192000"/>
              <a:gd name="connsiteY13648" fmla="*/ 5376295 h 6858000"/>
              <a:gd name="connsiteX13649" fmla="*/ 4352763 w 12192000"/>
              <a:gd name="connsiteY13649" fmla="*/ 5348518 h 6858000"/>
              <a:gd name="connsiteX13650" fmla="*/ 7777145 w 12192000"/>
              <a:gd name="connsiteY13650" fmla="*/ 5348057 h 6858000"/>
              <a:gd name="connsiteX13651" fmla="*/ 7750175 w 12192000"/>
              <a:gd name="connsiteY13651" fmla="*/ 5364423 h 6858000"/>
              <a:gd name="connsiteX13652" fmla="*/ 7750175 w 12192000"/>
              <a:gd name="connsiteY13652" fmla="*/ 5447290 h 6858000"/>
              <a:gd name="connsiteX13653" fmla="*/ 7759627 w 12192000"/>
              <a:gd name="connsiteY13653" fmla="*/ 5462848 h 6858000"/>
              <a:gd name="connsiteX13654" fmla="*/ 7797313 w 12192000"/>
              <a:gd name="connsiteY13654" fmla="*/ 5434842 h 6858000"/>
              <a:gd name="connsiteX13655" fmla="*/ 7797313 w 12192000"/>
              <a:gd name="connsiteY13655" fmla="*/ 5403724 h 6858000"/>
              <a:gd name="connsiteX13656" fmla="*/ 7797544 w 12192000"/>
              <a:gd name="connsiteY13656" fmla="*/ 5364884 h 6858000"/>
              <a:gd name="connsiteX13657" fmla="*/ 7777145 w 12192000"/>
              <a:gd name="connsiteY13657" fmla="*/ 5348057 h 6858000"/>
              <a:gd name="connsiteX13658" fmla="*/ 4418456 w 12192000"/>
              <a:gd name="connsiteY13658" fmla="*/ 5348057 h 6858000"/>
              <a:gd name="connsiteX13659" fmla="*/ 4397364 w 12192000"/>
              <a:gd name="connsiteY13659" fmla="*/ 5376410 h 6858000"/>
              <a:gd name="connsiteX13660" fmla="*/ 4421222 w 12192000"/>
              <a:gd name="connsiteY13660" fmla="*/ 5401649 h 6858000"/>
              <a:gd name="connsiteX13661" fmla="*/ 4444506 w 12192000"/>
              <a:gd name="connsiteY13661" fmla="*/ 5374681 h 6858000"/>
              <a:gd name="connsiteX13662" fmla="*/ 4418572 w 12192000"/>
              <a:gd name="connsiteY13662" fmla="*/ 5348057 h 6858000"/>
              <a:gd name="connsiteX13663" fmla="*/ 10123571 w 12192000"/>
              <a:gd name="connsiteY13663" fmla="*/ 5347942 h 6858000"/>
              <a:gd name="connsiteX13664" fmla="*/ 10096601 w 12192000"/>
              <a:gd name="connsiteY13664" fmla="*/ 5364423 h 6858000"/>
              <a:gd name="connsiteX13665" fmla="*/ 10096948 w 12192000"/>
              <a:gd name="connsiteY13665" fmla="*/ 5447290 h 6858000"/>
              <a:gd name="connsiteX13666" fmla="*/ 10106398 w 12192000"/>
              <a:gd name="connsiteY13666" fmla="*/ 5462733 h 6858000"/>
              <a:gd name="connsiteX13667" fmla="*/ 10143970 w 12192000"/>
              <a:gd name="connsiteY13667" fmla="*/ 5434497 h 6858000"/>
              <a:gd name="connsiteX13668" fmla="*/ 10143970 w 12192000"/>
              <a:gd name="connsiteY13668" fmla="*/ 5406029 h 6858000"/>
              <a:gd name="connsiteX13669" fmla="*/ 10144202 w 12192000"/>
              <a:gd name="connsiteY13669" fmla="*/ 5364653 h 6858000"/>
              <a:gd name="connsiteX13670" fmla="*/ 10123571 w 12192000"/>
              <a:gd name="connsiteY13670" fmla="*/ 5347942 h 6858000"/>
              <a:gd name="connsiteX13671" fmla="*/ 10066982 w 12192000"/>
              <a:gd name="connsiteY13671" fmla="*/ 5347942 h 6858000"/>
              <a:gd name="connsiteX13672" fmla="*/ 10029294 w 12192000"/>
              <a:gd name="connsiteY13672" fmla="*/ 5375949 h 6858000"/>
              <a:gd name="connsiteX13673" fmla="*/ 10029294 w 12192000"/>
              <a:gd name="connsiteY13673" fmla="*/ 5404416 h 6858000"/>
              <a:gd name="connsiteX13674" fmla="*/ 10029525 w 12192000"/>
              <a:gd name="connsiteY13674" fmla="*/ 5404416 h 6858000"/>
              <a:gd name="connsiteX13675" fmla="*/ 10029294 w 12192000"/>
              <a:gd name="connsiteY13675" fmla="*/ 5448442 h 6858000"/>
              <a:gd name="connsiteX13676" fmla="*/ 10049578 w 12192000"/>
              <a:gd name="connsiteY13676" fmla="*/ 5462502 h 6858000"/>
              <a:gd name="connsiteX13677" fmla="*/ 10076317 w 12192000"/>
              <a:gd name="connsiteY13677" fmla="*/ 5449018 h 6858000"/>
              <a:gd name="connsiteX13678" fmla="*/ 10076317 w 12192000"/>
              <a:gd name="connsiteY13678" fmla="*/ 5360965 h 6858000"/>
              <a:gd name="connsiteX13679" fmla="*/ 10066982 w 12192000"/>
              <a:gd name="connsiteY13679" fmla="*/ 5347942 h 6858000"/>
              <a:gd name="connsiteX13680" fmla="*/ 4553071 w 12192000"/>
              <a:gd name="connsiteY13680" fmla="*/ 5347942 h 6858000"/>
              <a:gd name="connsiteX13681" fmla="*/ 4553187 w 12192000"/>
              <a:gd name="connsiteY13681" fmla="*/ 5348057 h 6858000"/>
              <a:gd name="connsiteX13682" fmla="*/ 4526563 w 12192000"/>
              <a:gd name="connsiteY13682" fmla="*/ 5373527 h 6858000"/>
              <a:gd name="connsiteX13683" fmla="*/ 4550421 w 12192000"/>
              <a:gd name="connsiteY13683" fmla="*/ 5400382 h 6858000"/>
              <a:gd name="connsiteX13684" fmla="*/ 4579926 w 12192000"/>
              <a:gd name="connsiteY13684" fmla="*/ 5379982 h 6858000"/>
              <a:gd name="connsiteX13685" fmla="*/ 4553071 w 12192000"/>
              <a:gd name="connsiteY13685" fmla="*/ 5347942 h 6858000"/>
              <a:gd name="connsiteX13686" fmla="*/ 4485418 w 12192000"/>
              <a:gd name="connsiteY13686" fmla="*/ 5347942 h 6858000"/>
              <a:gd name="connsiteX13687" fmla="*/ 4459258 w 12192000"/>
              <a:gd name="connsiteY13687" fmla="*/ 5375142 h 6858000"/>
              <a:gd name="connsiteX13688" fmla="*/ 4460409 w 12192000"/>
              <a:gd name="connsiteY13688" fmla="*/ 5395657 h 6858000"/>
              <a:gd name="connsiteX13689" fmla="*/ 4510775 w 12192000"/>
              <a:gd name="connsiteY13689" fmla="*/ 5390470 h 6858000"/>
              <a:gd name="connsiteX13690" fmla="*/ 4510659 w 12192000"/>
              <a:gd name="connsiteY13690" fmla="*/ 5390470 h 6858000"/>
              <a:gd name="connsiteX13691" fmla="*/ 4485418 w 12192000"/>
              <a:gd name="connsiteY13691" fmla="*/ 5347942 h 6858000"/>
              <a:gd name="connsiteX13692" fmla="*/ 1751096 w 12192000"/>
              <a:gd name="connsiteY13692" fmla="*/ 5347942 h 6858000"/>
              <a:gd name="connsiteX13693" fmla="*/ 1724126 w 12192000"/>
              <a:gd name="connsiteY13693" fmla="*/ 5364423 h 6858000"/>
              <a:gd name="connsiteX13694" fmla="*/ 1724473 w 12192000"/>
              <a:gd name="connsiteY13694" fmla="*/ 5447290 h 6858000"/>
              <a:gd name="connsiteX13695" fmla="*/ 1733923 w 12192000"/>
              <a:gd name="connsiteY13695" fmla="*/ 5462733 h 6858000"/>
              <a:gd name="connsiteX13696" fmla="*/ 1771495 w 12192000"/>
              <a:gd name="connsiteY13696" fmla="*/ 5434497 h 6858000"/>
              <a:gd name="connsiteX13697" fmla="*/ 1771495 w 12192000"/>
              <a:gd name="connsiteY13697" fmla="*/ 5406029 h 6858000"/>
              <a:gd name="connsiteX13698" fmla="*/ 1771727 w 12192000"/>
              <a:gd name="connsiteY13698" fmla="*/ 5364653 h 6858000"/>
              <a:gd name="connsiteX13699" fmla="*/ 1751096 w 12192000"/>
              <a:gd name="connsiteY13699" fmla="*/ 5347942 h 6858000"/>
              <a:gd name="connsiteX13700" fmla="*/ 1694507 w 12192000"/>
              <a:gd name="connsiteY13700" fmla="*/ 5347942 h 6858000"/>
              <a:gd name="connsiteX13701" fmla="*/ 1656819 w 12192000"/>
              <a:gd name="connsiteY13701" fmla="*/ 5375949 h 6858000"/>
              <a:gd name="connsiteX13702" fmla="*/ 1656819 w 12192000"/>
              <a:gd name="connsiteY13702" fmla="*/ 5404416 h 6858000"/>
              <a:gd name="connsiteX13703" fmla="*/ 1657050 w 12192000"/>
              <a:gd name="connsiteY13703" fmla="*/ 5404416 h 6858000"/>
              <a:gd name="connsiteX13704" fmla="*/ 1656819 w 12192000"/>
              <a:gd name="connsiteY13704" fmla="*/ 5448442 h 6858000"/>
              <a:gd name="connsiteX13705" fmla="*/ 1677103 w 12192000"/>
              <a:gd name="connsiteY13705" fmla="*/ 5462502 h 6858000"/>
              <a:gd name="connsiteX13706" fmla="*/ 1703842 w 12192000"/>
              <a:gd name="connsiteY13706" fmla="*/ 5449018 h 6858000"/>
              <a:gd name="connsiteX13707" fmla="*/ 1703842 w 12192000"/>
              <a:gd name="connsiteY13707" fmla="*/ 5360965 h 6858000"/>
              <a:gd name="connsiteX13708" fmla="*/ 1694507 w 12192000"/>
              <a:gd name="connsiteY13708" fmla="*/ 5347942 h 6858000"/>
              <a:gd name="connsiteX13709" fmla="*/ 11395036 w 12192000"/>
              <a:gd name="connsiteY13709" fmla="*/ 5347712 h 6858000"/>
              <a:gd name="connsiteX13710" fmla="*/ 11369565 w 12192000"/>
              <a:gd name="connsiteY13710" fmla="*/ 5365806 h 6858000"/>
              <a:gd name="connsiteX13711" fmla="*/ 11369565 w 12192000"/>
              <a:gd name="connsiteY13711" fmla="*/ 5443486 h 6858000"/>
              <a:gd name="connsiteX13712" fmla="*/ 11388812 w 12192000"/>
              <a:gd name="connsiteY13712" fmla="*/ 5463194 h 6858000"/>
              <a:gd name="connsiteX13713" fmla="*/ 11417164 w 12192000"/>
              <a:gd name="connsiteY13713" fmla="*/ 5435419 h 6858000"/>
              <a:gd name="connsiteX13714" fmla="*/ 11416934 w 12192000"/>
              <a:gd name="connsiteY13714" fmla="*/ 5404416 h 6858000"/>
              <a:gd name="connsiteX13715" fmla="*/ 11417280 w 12192000"/>
              <a:gd name="connsiteY13715" fmla="*/ 5365575 h 6858000"/>
              <a:gd name="connsiteX13716" fmla="*/ 11395036 w 12192000"/>
              <a:gd name="connsiteY13716" fmla="*/ 5347712 h 6858000"/>
              <a:gd name="connsiteX13717" fmla="*/ 11061034 w 12192000"/>
              <a:gd name="connsiteY13717" fmla="*/ 5347712 h 6858000"/>
              <a:gd name="connsiteX13718" fmla="*/ 11035678 w 12192000"/>
              <a:gd name="connsiteY13718" fmla="*/ 5366036 h 6858000"/>
              <a:gd name="connsiteX13719" fmla="*/ 11035678 w 12192000"/>
              <a:gd name="connsiteY13719" fmla="*/ 5443717 h 6858000"/>
              <a:gd name="connsiteX13720" fmla="*/ 11039886 w 12192000"/>
              <a:gd name="connsiteY13720" fmla="*/ 5458513 h 6858000"/>
              <a:gd name="connsiteX13721" fmla="*/ 11055114 w 12192000"/>
              <a:gd name="connsiteY13721" fmla="*/ 5463181 h 6858000"/>
              <a:gd name="connsiteX13722" fmla="*/ 11055041 w 12192000"/>
              <a:gd name="connsiteY13722" fmla="*/ 5463194 h 6858000"/>
              <a:gd name="connsiteX13723" fmla="*/ 11055157 w 12192000"/>
              <a:gd name="connsiteY13723" fmla="*/ 5463194 h 6858000"/>
              <a:gd name="connsiteX13724" fmla="*/ 11055114 w 12192000"/>
              <a:gd name="connsiteY13724" fmla="*/ 5463181 h 6858000"/>
              <a:gd name="connsiteX13725" fmla="*/ 11079014 w 12192000"/>
              <a:gd name="connsiteY13725" fmla="*/ 5458757 h 6858000"/>
              <a:gd name="connsiteX13726" fmla="*/ 11083279 w 12192000"/>
              <a:gd name="connsiteY13726" fmla="*/ 5435304 h 6858000"/>
              <a:gd name="connsiteX13727" fmla="*/ 11083048 w 12192000"/>
              <a:gd name="connsiteY13727" fmla="*/ 5406836 h 6858000"/>
              <a:gd name="connsiteX13728" fmla="*/ 11083394 w 12192000"/>
              <a:gd name="connsiteY13728" fmla="*/ 5365460 h 6858000"/>
              <a:gd name="connsiteX13729" fmla="*/ 11061034 w 12192000"/>
              <a:gd name="connsiteY13729" fmla="*/ 5347712 h 6858000"/>
              <a:gd name="connsiteX13730" fmla="*/ 3022561 w 12192000"/>
              <a:gd name="connsiteY13730" fmla="*/ 5347712 h 6858000"/>
              <a:gd name="connsiteX13731" fmla="*/ 2997090 w 12192000"/>
              <a:gd name="connsiteY13731" fmla="*/ 5365806 h 6858000"/>
              <a:gd name="connsiteX13732" fmla="*/ 2997090 w 12192000"/>
              <a:gd name="connsiteY13732" fmla="*/ 5443486 h 6858000"/>
              <a:gd name="connsiteX13733" fmla="*/ 3016337 w 12192000"/>
              <a:gd name="connsiteY13733" fmla="*/ 5463194 h 6858000"/>
              <a:gd name="connsiteX13734" fmla="*/ 3044689 w 12192000"/>
              <a:gd name="connsiteY13734" fmla="*/ 5435419 h 6858000"/>
              <a:gd name="connsiteX13735" fmla="*/ 3044459 w 12192000"/>
              <a:gd name="connsiteY13735" fmla="*/ 5404416 h 6858000"/>
              <a:gd name="connsiteX13736" fmla="*/ 3044805 w 12192000"/>
              <a:gd name="connsiteY13736" fmla="*/ 5365575 h 6858000"/>
              <a:gd name="connsiteX13737" fmla="*/ 3022561 w 12192000"/>
              <a:gd name="connsiteY13737" fmla="*/ 5347712 h 6858000"/>
              <a:gd name="connsiteX13738" fmla="*/ 2688559 w 12192000"/>
              <a:gd name="connsiteY13738" fmla="*/ 5347712 h 6858000"/>
              <a:gd name="connsiteX13739" fmla="*/ 2663203 w 12192000"/>
              <a:gd name="connsiteY13739" fmla="*/ 5366036 h 6858000"/>
              <a:gd name="connsiteX13740" fmla="*/ 2663203 w 12192000"/>
              <a:gd name="connsiteY13740" fmla="*/ 5443717 h 6858000"/>
              <a:gd name="connsiteX13741" fmla="*/ 2667411 w 12192000"/>
              <a:gd name="connsiteY13741" fmla="*/ 5458513 h 6858000"/>
              <a:gd name="connsiteX13742" fmla="*/ 2682639 w 12192000"/>
              <a:gd name="connsiteY13742" fmla="*/ 5463181 h 6858000"/>
              <a:gd name="connsiteX13743" fmla="*/ 2682566 w 12192000"/>
              <a:gd name="connsiteY13743" fmla="*/ 5463194 h 6858000"/>
              <a:gd name="connsiteX13744" fmla="*/ 2682682 w 12192000"/>
              <a:gd name="connsiteY13744" fmla="*/ 5463194 h 6858000"/>
              <a:gd name="connsiteX13745" fmla="*/ 2682639 w 12192000"/>
              <a:gd name="connsiteY13745" fmla="*/ 5463181 h 6858000"/>
              <a:gd name="connsiteX13746" fmla="*/ 2706539 w 12192000"/>
              <a:gd name="connsiteY13746" fmla="*/ 5458757 h 6858000"/>
              <a:gd name="connsiteX13747" fmla="*/ 2710804 w 12192000"/>
              <a:gd name="connsiteY13747" fmla="*/ 5435304 h 6858000"/>
              <a:gd name="connsiteX13748" fmla="*/ 2710573 w 12192000"/>
              <a:gd name="connsiteY13748" fmla="*/ 5406836 h 6858000"/>
              <a:gd name="connsiteX13749" fmla="*/ 2710919 w 12192000"/>
              <a:gd name="connsiteY13749" fmla="*/ 5365460 h 6858000"/>
              <a:gd name="connsiteX13750" fmla="*/ 2688559 w 12192000"/>
              <a:gd name="connsiteY13750" fmla="*/ 5347712 h 6858000"/>
              <a:gd name="connsiteX13751" fmla="*/ 10592302 w 12192000"/>
              <a:gd name="connsiteY13751" fmla="*/ 5347596 h 6858000"/>
              <a:gd name="connsiteX13752" fmla="*/ 10566256 w 12192000"/>
              <a:gd name="connsiteY13752" fmla="*/ 5374220 h 6858000"/>
              <a:gd name="connsiteX13753" fmla="*/ 10592302 w 12192000"/>
              <a:gd name="connsiteY13753" fmla="*/ 5401189 h 6858000"/>
              <a:gd name="connsiteX13754" fmla="*/ 10613624 w 12192000"/>
              <a:gd name="connsiteY13754" fmla="*/ 5372261 h 6858000"/>
              <a:gd name="connsiteX13755" fmla="*/ 10592302 w 12192000"/>
              <a:gd name="connsiteY13755" fmla="*/ 5347596 h 6858000"/>
              <a:gd name="connsiteX13756" fmla="*/ 8176034 w 12192000"/>
              <a:gd name="connsiteY13756" fmla="*/ 5347596 h 6858000"/>
              <a:gd name="connsiteX13757" fmla="*/ 8151715 w 12192000"/>
              <a:gd name="connsiteY13757" fmla="*/ 5368341 h 6858000"/>
              <a:gd name="connsiteX13758" fmla="*/ 8172231 w 12192000"/>
              <a:gd name="connsiteY13758" fmla="*/ 5400843 h 6858000"/>
              <a:gd name="connsiteX13759" fmla="*/ 8198508 w 12192000"/>
              <a:gd name="connsiteY13759" fmla="*/ 5376640 h 6858000"/>
              <a:gd name="connsiteX13760" fmla="*/ 8176034 w 12192000"/>
              <a:gd name="connsiteY13760" fmla="*/ 5347596 h 6858000"/>
              <a:gd name="connsiteX13761" fmla="*/ 5762185 w 12192000"/>
              <a:gd name="connsiteY13761" fmla="*/ 5347596 h 6858000"/>
              <a:gd name="connsiteX13762" fmla="*/ 5736023 w 12192000"/>
              <a:gd name="connsiteY13762" fmla="*/ 5373759 h 6858000"/>
              <a:gd name="connsiteX13763" fmla="*/ 5761493 w 12192000"/>
              <a:gd name="connsiteY13763" fmla="*/ 5401189 h 6858000"/>
              <a:gd name="connsiteX13764" fmla="*/ 5783278 w 12192000"/>
              <a:gd name="connsiteY13764" fmla="*/ 5374566 h 6858000"/>
              <a:gd name="connsiteX13765" fmla="*/ 5762185 w 12192000"/>
              <a:gd name="connsiteY13765" fmla="*/ 5347596 h 6858000"/>
              <a:gd name="connsiteX13766" fmla="*/ 2219827 w 12192000"/>
              <a:gd name="connsiteY13766" fmla="*/ 5347596 h 6858000"/>
              <a:gd name="connsiteX13767" fmla="*/ 2193781 w 12192000"/>
              <a:gd name="connsiteY13767" fmla="*/ 5374220 h 6858000"/>
              <a:gd name="connsiteX13768" fmla="*/ 2219827 w 12192000"/>
              <a:gd name="connsiteY13768" fmla="*/ 5401189 h 6858000"/>
              <a:gd name="connsiteX13769" fmla="*/ 2241149 w 12192000"/>
              <a:gd name="connsiteY13769" fmla="*/ 5372261 h 6858000"/>
              <a:gd name="connsiteX13770" fmla="*/ 2219827 w 12192000"/>
              <a:gd name="connsiteY13770" fmla="*/ 5347596 h 6858000"/>
              <a:gd name="connsiteX13771" fmla="*/ 6950742 w 12192000"/>
              <a:gd name="connsiteY13771" fmla="*/ 5347496 h 6858000"/>
              <a:gd name="connsiteX13772" fmla="*/ 6941911 w 12192000"/>
              <a:gd name="connsiteY13772" fmla="*/ 5365460 h 6858000"/>
              <a:gd name="connsiteX13773" fmla="*/ 6959659 w 12192000"/>
              <a:gd name="connsiteY13773" fmla="*/ 5400497 h 6858000"/>
              <a:gd name="connsiteX13774" fmla="*/ 6989164 w 12192000"/>
              <a:gd name="connsiteY13774" fmla="*/ 5371107 h 6858000"/>
              <a:gd name="connsiteX13775" fmla="*/ 6971415 w 12192000"/>
              <a:gd name="connsiteY13775" fmla="*/ 5348288 h 6858000"/>
              <a:gd name="connsiteX13776" fmla="*/ 6950742 w 12192000"/>
              <a:gd name="connsiteY13776" fmla="*/ 5347496 h 6858000"/>
              <a:gd name="connsiteX13777" fmla="*/ 10194106 w 12192000"/>
              <a:gd name="connsiteY13777" fmla="*/ 5347481 h 6858000"/>
              <a:gd name="connsiteX13778" fmla="*/ 10163448 w 12192000"/>
              <a:gd name="connsiteY13778" fmla="*/ 5375949 h 6858000"/>
              <a:gd name="connsiteX13779" fmla="*/ 10163679 w 12192000"/>
              <a:gd name="connsiteY13779" fmla="*/ 5404416 h 6858000"/>
              <a:gd name="connsiteX13780" fmla="*/ 10164830 w 12192000"/>
              <a:gd name="connsiteY13780" fmla="*/ 5404416 h 6858000"/>
              <a:gd name="connsiteX13781" fmla="*/ 10164601 w 12192000"/>
              <a:gd name="connsiteY13781" fmla="*/ 5445906 h 6858000"/>
              <a:gd name="connsiteX13782" fmla="*/ 10187881 w 12192000"/>
              <a:gd name="connsiteY13782" fmla="*/ 5462619 h 6858000"/>
              <a:gd name="connsiteX13783" fmla="*/ 10212200 w 12192000"/>
              <a:gd name="connsiteY13783" fmla="*/ 5446022 h 6858000"/>
              <a:gd name="connsiteX13784" fmla="*/ 10212200 w 12192000"/>
              <a:gd name="connsiteY13784" fmla="*/ 5365575 h 6858000"/>
              <a:gd name="connsiteX13785" fmla="*/ 10194106 w 12192000"/>
              <a:gd name="connsiteY13785" fmla="*/ 5347481 h 6858000"/>
              <a:gd name="connsiteX13786" fmla="*/ 1821631 w 12192000"/>
              <a:gd name="connsiteY13786" fmla="*/ 5347481 h 6858000"/>
              <a:gd name="connsiteX13787" fmla="*/ 1790973 w 12192000"/>
              <a:gd name="connsiteY13787" fmla="*/ 5375949 h 6858000"/>
              <a:gd name="connsiteX13788" fmla="*/ 1791204 w 12192000"/>
              <a:gd name="connsiteY13788" fmla="*/ 5404416 h 6858000"/>
              <a:gd name="connsiteX13789" fmla="*/ 1792355 w 12192000"/>
              <a:gd name="connsiteY13789" fmla="*/ 5404416 h 6858000"/>
              <a:gd name="connsiteX13790" fmla="*/ 1792126 w 12192000"/>
              <a:gd name="connsiteY13790" fmla="*/ 5445906 h 6858000"/>
              <a:gd name="connsiteX13791" fmla="*/ 1815406 w 12192000"/>
              <a:gd name="connsiteY13791" fmla="*/ 5462619 h 6858000"/>
              <a:gd name="connsiteX13792" fmla="*/ 1839725 w 12192000"/>
              <a:gd name="connsiteY13792" fmla="*/ 5446022 h 6858000"/>
              <a:gd name="connsiteX13793" fmla="*/ 1839725 w 12192000"/>
              <a:gd name="connsiteY13793" fmla="*/ 5365575 h 6858000"/>
              <a:gd name="connsiteX13794" fmla="*/ 1821631 w 12192000"/>
              <a:gd name="connsiteY13794" fmla="*/ 5347481 h 6858000"/>
              <a:gd name="connsiteX13795" fmla="*/ 7714334 w 12192000"/>
              <a:gd name="connsiteY13795" fmla="*/ 5347366 h 6858000"/>
              <a:gd name="connsiteX13796" fmla="*/ 7682293 w 12192000"/>
              <a:gd name="connsiteY13796" fmla="*/ 5376410 h 6858000"/>
              <a:gd name="connsiteX13797" fmla="*/ 7682524 w 12192000"/>
              <a:gd name="connsiteY13797" fmla="*/ 5404876 h 6858000"/>
              <a:gd name="connsiteX13798" fmla="*/ 7682639 w 12192000"/>
              <a:gd name="connsiteY13798" fmla="*/ 5404876 h 6858000"/>
              <a:gd name="connsiteX13799" fmla="*/ 7682408 w 12192000"/>
              <a:gd name="connsiteY13799" fmla="*/ 5446252 h 6858000"/>
              <a:gd name="connsiteX13800" fmla="*/ 7700847 w 12192000"/>
              <a:gd name="connsiteY13800" fmla="*/ 5462272 h 6858000"/>
              <a:gd name="connsiteX13801" fmla="*/ 7729661 w 12192000"/>
              <a:gd name="connsiteY13801" fmla="*/ 5447981 h 6858000"/>
              <a:gd name="connsiteX13802" fmla="*/ 7729776 w 12192000"/>
              <a:gd name="connsiteY13802" fmla="*/ 5362579 h 6858000"/>
              <a:gd name="connsiteX13803" fmla="*/ 7714334 w 12192000"/>
              <a:gd name="connsiteY13803" fmla="*/ 5347366 h 6858000"/>
              <a:gd name="connsiteX13804" fmla="*/ 9834908 w 12192000"/>
              <a:gd name="connsiteY13804" fmla="*/ 5347308 h 6858000"/>
              <a:gd name="connsiteX13805" fmla="*/ 9825644 w 12192000"/>
              <a:gd name="connsiteY13805" fmla="*/ 5362118 h 6858000"/>
              <a:gd name="connsiteX13806" fmla="*/ 9825644 w 12192000"/>
              <a:gd name="connsiteY13806" fmla="*/ 5447750 h 6858000"/>
              <a:gd name="connsiteX13807" fmla="*/ 9825528 w 12192000"/>
              <a:gd name="connsiteY13807" fmla="*/ 5447866 h 6858000"/>
              <a:gd name="connsiteX13808" fmla="*/ 9835900 w 12192000"/>
              <a:gd name="connsiteY13808" fmla="*/ 5462733 h 6858000"/>
              <a:gd name="connsiteX13809" fmla="*/ 9878082 w 12192000"/>
              <a:gd name="connsiteY13809" fmla="*/ 5430117 h 6858000"/>
              <a:gd name="connsiteX13810" fmla="*/ 9878082 w 12192000"/>
              <a:gd name="connsiteY13810" fmla="*/ 5406720 h 6858000"/>
              <a:gd name="connsiteX13811" fmla="*/ 9878082 w 12192000"/>
              <a:gd name="connsiteY13811" fmla="*/ 5362579 h 6858000"/>
              <a:gd name="connsiteX13812" fmla="*/ 9852036 w 12192000"/>
              <a:gd name="connsiteY13812" fmla="*/ 5348057 h 6858000"/>
              <a:gd name="connsiteX13813" fmla="*/ 9834908 w 12192000"/>
              <a:gd name="connsiteY13813" fmla="*/ 5347308 h 6858000"/>
              <a:gd name="connsiteX13814" fmla="*/ 1462433 w 12192000"/>
              <a:gd name="connsiteY13814" fmla="*/ 5347308 h 6858000"/>
              <a:gd name="connsiteX13815" fmla="*/ 1453169 w 12192000"/>
              <a:gd name="connsiteY13815" fmla="*/ 5362118 h 6858000"/>
              <a:gd name="connsiteX13816" fmla="*/ 1453169 w 12192000"/>
              <a:gd name="connsiteY13816" fmla="*/ 5447750 h 6858000"/>
              <a:gd name="connsiteX13817" fmla="*/ 1453053 w 12192000"/>
              <a:gd name="connsiteY13817" fmla="*/ 5447866 h 6858000"/>
              <a:gd name="connsiteX13818" fmla="*/ 1463425 w 12192000"/>
              <a:gd name="connsiteY13818" fmla="*/ 5462733 h 6858000"/>
              <a:gd name="connsiteX13819" fmla="*/ 1505607 w 12192000"/>
              <a:gd name="connsiteY13819" fmla="*/ 5430117 h 6858000"/>
              <a:gd name="connsiteX13820" fmla="*/ 1505607 w 12192000"/>
              <a:gd name="connsiteY13820" fmla="*/ 5406720 h 6858000"/>
              <a:gd name="connsiteX13821" fmla="*/ 1505607 w 12192000"/>
              <a:gd name="connsiteY13821" fmla="*/ 5362579 h 6858000"/>
              <a:gd name="connsiteX13822" fmla="*/ 1479561 w 12192000"/>
              <a:gd name="connsiteY13822" fmla="*/ 5348057 h 6858000"/>
              <a:gd name="connsiteX13823" fmla="*/ 1462433 w 12192000"/>
              <a:gd name="connsiteY13823" fmla="*/ 5347308 h 6858000"/>
              <a:gd name="connsiteX13824" fmla="*/ 7539494 w 12192000"/>
              <a:gd name="connsiteY13824" fmla="*/ 5347250 h 6858000"/>
              <a:gd name="connsiteX13825" fmla="*/ 7479909 w 12192000"/>
              <a:gd name="connsiteY13825" fmla="*/ 5406490 h 6858000"/>
              <a:gd name="connsiteX13826" fmla="*/ 7479794 w 12192000"/>
              <a:gd name="connsiteY13826" fmla="*/ 5406490 h 6858000"/>
              <a:gd name="connsiteX13827" fmla="*/ 7535576 w 12192000"/>
              <a:gd name="connsiteY13827" fmla="*/ 5461926 h 6858000"/>
              <a:gd name="connsiteX13828" fmla="*/ 7595277 w 12192000"/>
              <a:gd name="connsiteY13828" fmla="*/ 5402687 h 6858000"/>
              <a:gd name="connsiteX13829" fmla="*/ 7539494 w 12192000"/>
              <a:gd name="connsiteY13829" fmla="*/ 5347250 h 6858000"/>
              <a:gd name="connsiteX13830" fmla="*/ 6565265 w 12192000"/>
              <a:gd name="connsiteY13830" fmla="*/ 5347250 h 6858000"/>
              <a:gd name="connsiteX13831" fmla="*/ 6539911 w 12192000"/>
              <a:gd name="connsiteY13831" fmla="*/ 5365690 h 6858000"/>
              <a:gd name="connsiteX13832" fmla="*/ 6540141 w 12192000"/>
              <a:gd name="connsiteY13832" fmla="*/ 5443256 h 6858000"/>
              <a:gd name="connsiteX13833" fmla="*/ 6559271 w 12192000"/>
              <a:gd name="connsiteY13833" fmla="*/ 5462733 h 6858000"/>
              <a:gd name="connsiteX13834" fmla="*/ 6587508 w 12192000"/>
              <a:gd name="connsiteY13834" fmla="*/ 5434842 h 6858000"/>
              <a:gd name="connsiteX13835" fmla="*/ 6587280 w 12192000"/>
              <a:gd name="connsiteY13835" fmla="*/ 5406375 h 6858000"/>
              <a:gd name="connsiteX13836" fmla="*/ 6587624 w 12192000"/>
              <a:gd name="connsiteY13836" fmla="*/ 5364999 h 6858000"/>
              <a:gd name="connsiteX13837" fmla="*/ 6565265 w 12192000"/>
              <a:gd name="connsiteY13837" fmla="*/ 5347250 h 6858000"/>
              <a:gd name="connsiteX13838" fmla="*/ 6232532 w 12192000"/>
              <a:gd name="connsiteY13838" fmla="*/ 5347250 h 6858000"/>
              <a:gd name="connsiteX13839" fmla="*/ 6206600 w 12192000"/>
              <a:gd name="connsiteY13839" fmla="*/ 5364769 h 6858000"/>
              <a:gd name="connsiteX13840" fmla="*/ 6206600 w 12192000"/>
              <a:gd name="connsiteY13840" fmla="*/ 5444985 h 6858000"/>
              <a:gd name="connsiteX13841" fmla="*/ 6225156 w 12192000"/>
              <a:gd name="connsiteY13841" fmla="*/ 5462619 h 6858000"/>
              <a:gd name="connsiteX13842" fmla="*/ 6225269 w 12192000"/>
              <a:gd name="connsiteY13842" fmla="*/ 5462619 h 6858000"/>
              <a:gd name="connsiteX13843" fmla="*/ 6254198 w 12192000"/>
              <a:gd name="connsiteY13843" fmla="*/ 5435534 h 6858000"/>
              <a:gd name="connsiteX13844" fmla="*/ 6253852 w 12192000"/>
              <a:gd name="connsiteY13844" fmla="*/ 5407066 h 6858000"/>
              <a:gd name="connsiteX13845" fmla="*/ 6254084 w 12192000"/>
              <a:gd name="connsiteY13845" fmla="*/ 5365690 h 6858000"/>
              <a:gd name="connsiteX13846" fmla="*/ 6232532 w 12192000"/>
              <a:gd name="connsiteY13846" fmla="*/ 5347250 h 6858000"/>
              <a:gd name="connsiteX13847" fmla="*/ 10403749 w 12192000"/>
              <a:gd name="connsiteY13847" fmla="*/ 5347135 h 6858000"/>
              <a:gd name="connsiteX13848" fmla="*/ 10362604 w 12192000"/>
              <a:gd name="connsiteY13848" fmla="*/ 5385169 h 6858000"/>
              <a:gd name="connsiteX13849" fmla="*/ 10362950 w 12192000"/>
              <a:gd name="connsiteY13849" fmla="*/ 5387704 h 6858000"/>
              <a:gd name="connsiteX13850" fmla="*/ 10368021 w 12192000"/>
              <a:gd name="connsiteY13850" fmla="*/ 5397501 h 6858000"/>
              <a:gd name="connsiteX13851" fmla="*/ 10406746 w 12192000"/>
              <a:gd name="connsiteY13851" fmla="*/ 5392545 h 6858000"/>
              <a:gd name="connsiteX13852" fmla="*/ 10403749 w 12192000"/>
              <a:gd name="connsiteY13852" fmla="*/ 5347135 h 6858000"/>
              <a:gd name="connsiteX13853" fmla="*/ 8744920 w 12192000"/>
              <a:gd name="connsiteY13853" fmla="*/ 5347135 h 6858000"/>
              <a:gd name="connsiteX13854" fmla="*/ 8689598 w 12192000"/>
              <a:gd name="connsiteY13854" fmla="*/ 5402802 h 6858000"/>
              <a:gd name="connsiteX13855" fmla="*/ 8749300 w 12192000"/>
              <a:gd name="connsiteY13855" fmla="*/ 5461926 h 6858000"/>
              <a:gd name="connsiteX13856" fmla="*/ 8804620 w 12192000"/>
              <a:gd name="connsiteY13856" fmla="*/ 5406259 h 6858000"/>
              <a:gd name="connsiteX13857" fmla="*/ 8744920 w 12192000"/>
              <a:gd name="connsiteY13857" fmla="*/ 5347135 h 6858000"/>
              <a:gd name="connsiteX13858" fmla="*/ 2031274 w 12192000"/>
              <a:gd name="connsiteY13858" fmla="*/ 5347135 h 6858000"/>
              <a:gd name="connsiteX13859" fmla="*/ 1990129 w 12192000"/>
              <a:gd name="connsiteY13859" fmla="*/ 5385169 h 6858000"/>
              <a:gd name="connsiteX13860" fmla="*/ 1990475 w 12192000"/>
              <a:gd name="connsiteY13860" fmla="*/ 5387704 h 6858000"/>
              <a:gd name="connsiteX13861" fmla="*/ 1995546 w 12192000"/>
              <a:gd name="connsiteY13861" fmla="*/ 5397501 h 6858000"/>
              <a:gd name="connsiteX13862" fmla="*/ 2034271 w 12192000"/>
              <a:gd name="connsiteY13862" fmla="*/ 5392545 h 6858000"/>
              <a:gd name="connsiteX13863" fmla="*/ 2031274 w 12192000"/>
              <a:gd name="connsiteY13863" fmla="*/ 5347135 h 6858000"/>
              <a:gd name="connsiteX13864" fmla="*/ 372445 w 12192000"/>
              <a:gd name="connsiteY13864" fmla="*/ 5347135 h 6858000"/>
              <a:gd name="connsiteX13865" fmla="*/ 317123 w 12192000"/>
              <a:gd name="connsiteY13865" fmla="*/ 5402802 h 6858000"/>
              <a:gd name="connsiteX13866" fmla="*/ 376825 w 12192000"/>
              <a:gd name="connsiteY13866" fmla="*/ 5461926 h 6858000"/>
              <a:gd name="connsiteX13867" fmla="*/ 432145 w 12192000"/>
              <a:gd name="connsiteY13867" fmla="*/ 5406259 h 6858000"/>
              <a:gd name="connsiteX13868" fmla="*/ 372445 w 12192000"/>
              <a:gd name="connsiteY13868" fmla="*/ 5347135 h 6858000"/>
              <a:gd name="connsiteX13869" fmla="*/ 9313230 w 12192000"/>
              <a:gd name="connsiteY13869" fmla="*/ 5347020 h 6858000"/>
              <a:gd name="connsiteX13870" fmla="*/ 9286952 w 12192000"/>
              <a:gd name="connsiteY13870" fmla="*/ 5372261 h 6858000"/>
              <a:gd name="connsiteX13871" fmla="*/ 9315765 w 12192000"/>
              <a:gd name="connsiteY13871" fmla="*/ 5398422 h 6858000"/>
              <a:gd name="connsiteX13872" fmla="*/ 9340545 w 12192000"/>
              <a:gd name="connsiteY13872" fmla="*/ 5370993 h 6858000"/>
              <a:gd name="connsiteX13873" fmla="*/ 9313230 w 12192000"/>
              <a:gd name="connsiteY13873" fmla="*/ 5347020 h 6858000"/>
              <a:gd name="connsiteX13874" fmla="*/ 7641263 w 12192000"/>
              <a:gd name="connsiteY13874" fmla="*/ 5347020 h 6858000"/>
              <a:gd name="connsiteX13875" fmla="*/ 7615561 w 12192000"/>
              <a:gd name="connsiteY13875" fmla="*/ 5364884 h 6858000"/>
              <a:gd name="connsiteX13876" fmla="*/ 7615561 w 12192000"/>
              <a:gd name="connsiteY13876" fmla="*/ 5442564 h 6858000"/>
              <a:gd name="connsiteX13877" fmla="*/ 7634579 w 12192000"/>
              <a:gd name="connsiteY13877" fmla="*/ 5462387 h 6858000"/>
              <a:gd name="connsiteX13878" fmla="*/ 7663276 w 12192000"/>
              <a:gd name="connsiteY13878" fmla="*/ 5434842 h 6858000"/>
              <a:gd name="connsiteX13879" fmla="*/ 7662930 w 12192000"/>
              <a:gd name="connsiteY13879" fmla="*/ 5403839 h 6858000"/>
              <a:gd name="connsiteX13880" fmla="*/ 7663276 w 12192000"/>
              <a:gd name="connsiteY13880" fmla="*/ 5364999 h 6858000"/>
              <a:gd name="connsiteX13881" fmla="*/ 7641263 w 12192000"/>
              <a:gd name="connsiteY13881" fmla="*/ 5347020 h 6858000"/>
              <a:gd name="connsiteX13882" fmla="*/ 940755 w 12192000"/>
              <a:gd name="connsiteY13882" fmla="*/ 5347020 h 6858000"/>
              <a:gd name="connsiteX13883" fmla="*/ 914477 w 12192000"/>
              <a:gd name="connsiteY13883" fmla="*/ 5372261 h 6858000"/>
              <a:gd name="connsiteX13884" fmla="*/ 943290 w 12192000"/>
              <a:gd name="connsiteY13884" fmla="*/ 5398422 h 6858000"/>
              <a:gd name="connsiteX13885" fmla="*/ 968070 w 12192000"/>
              <a:gd name="connsiteY13885" fmla="*/ 5370993 h 6858000"/>
              <a:gd name="connsiteX13886" fmla="*/ 940755 w 12192000"/>
              <a:gd name="connsiteY13886" fmla="*/ 5347020 h 6858000"/>
              <a:gd name="connsiteX13887" fmla="*/ 4011700 w 12192000"/>
              <a:gd name="connsiteY13887" fmla="*/ 5346937 h 6858000"/>
              <a:gd name="connsiteX13888" fmla="*/ 3990063 w 12192000"/>
              <a:gd name="connsiteY13888" fmla="*/ 5383209 h 6858000"/>
              <a:gd name="connsiteX13889" fmla="*/ 3990063 w 12192000"/>
              <a:gd name="connsiteY13889" fmla="*/ 5406605 h 6858000"/>
              <a:gd name="connsiteX13890" fmla="*/ 3990179 w 12192000"/>
              <a:gd name="connsiteY13890" fmla="*/ 5406605 h 6858000"/>
              <a:gd name="connsiteX13891" fmla="*/ 3989947 w 12192000"/>
              <a:gd name="connsiteY13891" fmla="*/ 5448212 h 6858000"/>
              <a:gd name="connsiteX13892" fmla="*/ 4011383 w 12192000"/>
              <a:gd name="connsiteY13892" fmla="*/ 5463656 h 6858000"/>
              <a:gd name="connsiteX13893" fmla="*/ 4042272 w 12192000"/>
              <a:gd name="connsiteY13893" fmla="*/ 5449940 h 6858000"/>
              <a:gd name="connsiteX13894" fmla="*/ 4042272 w 12192000"/>
              <a:gd name="connsiteY13894" fmla="*/ 5364077 h 6858000"/>
              <a:gd name="connsiteX13895" fmla="*/ 4032706 w 12192000"/>
              <a:gd name="connsiteY13895" fmla="*/ 5349210 h 6858000"/>
              <a:gd name="connsiteX13896" fmla="*/ 4011700 w 12192000"/>
              <a:gd name="connsiteY13896" fmla="*/ 5346937 h 6858000"/>
              <a:gd name="connsiteX13897" fmla="*/ 8982916 w 12192000"/>
              <a:gd name="connsiteY13897" fmla="*/ 5346905 h 6858000"/>
              <a:gd name="connsiteX13898" fmla="*/ 8954564 w 12192000"/>
              <a:gd name="connsiteY13898" fmla="*/ 5374681 h 6858000"/>
              <a:gd name="connsiteX13899" fmla="*/ 8954910 w 12192000"/>
              <a:gd name="connsiteY13899" fmla="*/ 5405683 h 6858000"/>
              <a:gd name="connsiteX13900" fmla="*/ 8954680 w 12192000"/>
              <a:gd name="connsiteY13900" fmla="*/ 5444523 h 6858000"/>
              <a:gd name="connsiteX13901" fmla="*/ 8976923 w 12192000"/>
              <a:gd name="connsiteY13901" fmla="*/ 5462387 h 6858000"/>
              <a:gd name="connsiteX13902" fmla="*/ 9002394 w 12192000"/>
              <a:gd name="connsiteY13902" fmla="*/ 5444293 h 6858000"/>
              <a:gd name="connsiteX13903" fmla="*/ 9002394 w 12192000"/>
              <a:gd name="connsiteY13903" fmla="*/ 5366614 h 6858000"/>
              <a:gd name="connsiteX13904" fmla="*/ 8983147 w 12192000"/>
              <a:gd name="connsiteY13904" fmla="*/ 5346905 h 6858000"/>
              <a:gd name="connsiteX13905" fmla="*/ 5367561 w 12192000"/>
              <a:gd name="connsiteY13905" fmla="*/ 5346905 h 6858000"/>
              <a:gd name="connsiteX13906" fmla="*/ 5335866 w 12192000"/>
              <a:gd name="connsiteY13906" fmla="*/ 5375834 h 6858000"/>
              <a:gd name="connsiteX13907" fmla="*/ 5335866 w 12192000"/>
              <a:gd name="connsiteY13907" fmla="*/ 5404300 h 6858000"/>
              <a:gd name="connsiteX13908" fmla="*/ 5335752 w 12192000"/>
              <a:gd name="connsiteY13908" fmla="*/ 5404300 h 6858000"/>
              <a:gd name="connsiteX13909" fmla="*/ 5335520 w 12192000"/>
              <a:gd name="connsiteY13909" fmla="*/ 5445676 h 6858000"/>
              <a:gd name="connsiteX13910" fmla="*/ 5353960 w 12192000"/>
              <a:gd name="connsiteY13910" fmla="*/ 5461811 h 6858000"/>
              <a:gd name="connsiteX13911" fmla="*/ 5382660 w 12192000"/>
              <a:gd name="connsiteY13911" fmla="*/ 5447635 h 6858000"/>
              <a:gd name="connsiteX13912" fmla="*/ 5382890 w 12192000"/>
              <a:gd name="connsiteY13912" fmla="*/ 5362233 h 6858000"/>
              <a:gd name="connsiteX13913" fmla="*/ 5367561 w 12192000"/>
              <a:gd name="connsiteY13913" fmla="*/ 5346905 h 6858000"/>
              <a:gd name="connsiteX13914" fmla="*/ 5031946 w 12192000"/>
              <a:gd name="connsiteY13914" fmla="*/ 5346905 h 6858000"/>
              <a:gd name="connsiteX13915" fmla="*/ 5001289 w 12192000"/>
              <a:gd name="connsiteY13915" fmla="*/ 5375027 h 6858000"/>
              <a:gd name="connsiteX13916" fmla="*/ 5001633 w 12192000"/>
              <a:gd name="connsiteY13916" fmla="*/ 5403493 h 6858000"/>
              <a:gd name="connsiteX13917" fmla="*/ 5001405 w 12192000"/>
              <a:gd name="connsiteY13917" fmla="*/ 5444985 h 6858000"/>
              <a:gd name="connsiteX13918" fmla="*/ 5021803 w 12192000"/>
              <a:gd name="connsiteY13918" fmla="*/ 5462043 h 6858000"/>
              <a:gd name="connsiteX13919" fmla="*/ 5048888 w 12192000"/>
              <a:gd name="connsiteY13919" fmla="*/ 5446022 h 6858000"/>
              <a:gd name="connsiteX13920" fmla="*/ 5049118 w 12192000"/>
              <a:gd name="connsiteY13920" fmla="*/ 5363040 h 6858000"/>
              <a:gd name="connsiteX13921" fmla="*/ 5031946 w 12192000"/>
              <a:gd name="connsiteY13921" fmla="*/ 5346905 h 6858000"/>
              <a:gd name="connsiteX13922" fmla="*/ 610441 w 12192000"/>
              <a:gd name="connsiteY13922" fmla="*/ 5346905 h 6858000"/>
              <a:gd name="connsiteX13923" fmla="*/ 582089 w 12192000"/>
              <a:gd name="connsiteY13923" fmla="*/ 5374681 h 6858000"/>
              <a:gd name="connsiteX13924" fmla="*/ 582435 w 12192000"/>
              <a:gd name="connsiteY13924" fmla="*/ 5405683 h 6858000"/>
              <a:gd name="connsiteX13925" fmla="*/ 582205 w 12192000"/>
              <a:gd name="connsiteY13925" fmla="*/ 5444523 h 6858000"/>
              <a:gd name="connsiteX13926" fmla="*/ 604448 w 12192000"/>
              <a:gd name="connsiteY13926" fmla="*/ 5462387 h 6858000"/>
              <a:gd name="connsiteX13927" fmla="*/ 629919 w 12192000"/>
              <a:gd name="connsiteY13927" fmla="*/ 5444293 h 6858000"/>
              <a:gd name="connsiteX13928" fmla="*/ 629919 w 12192000"/>
              <a:gd name="connsiteY13928" fmla="*/ 5366614 h 6858000"/>
              <a:gd name="connsiteX13929" fmla="*/ 610672 w 12192000"/>
              <a:gd name="connsiteY13929" fmla="*/ 5346905 h 6858000"/>
              <a:gd name="connsiteX13930" fmla="*/ 6333608 w 12192000"/>
              <a:gd name="connsiteY13930" fmla="*/ 5346790 h 6858000"/>
              <a:gd name="connsiteX13931" fmla="*/ 6274828 w 12192000"/>
              <a:gd name="connsiteY13931" fmla="*/ 5406029 h 6858000"/>
              <a:gd name="connsiteX13932" fmla="*/ 6332111 w 12192000"/>
              <a:gd name="connsiteY13932" fmla="*/ 5461582 h 6858000"/>
              <a:gd name="connsiteX13933" fmla="*/ 6389620 w 12192000"/>
              <a:gd name="connsiteY13933" fmla="*/ 5403609 h 6858000"/>
              <a:gd name="connsiteX13934" fmla="*/ 6333608 w 12192000"/>
              <a:gd name="connsiteY13934" fmla="*/ 5346790 h 6858000"/>
              <a:gd name="connsiteX13935" fmla="*/ 6431688 w 12192000"/>
              <a:gd name="connsiteY13935" fmla="*/ 5346559 h 6858000"/>
              <a:gd name="connsiteX13936" fmla="*/ 6404372 w 12192000"/>
              <a:gd name="connsiteY13936" fmla="*/ 5374105 h 6858000"/>
              <a:gd name="connsiteX13937" fmla="*/ 6404604 w 12192000"/>
              <a:gd name="connsiteY13937" fmla="*/ 5402687 h 6858000"/>
              <a:gd name="connsiteX13938" fmla="*/ 6404604 w 12192000"/>
              <a:gd name="connsiteY13938" fmla="*/ 5402802 h 6858000"/>
              <a:gd name="connsiteX13939" fmla="*/ 6404372 w 12192000"/>
              <a:gd name="connsiteY13939" fmla="*/ 5441758 h 6858000"/>
              <a:gd name="connsiteX13940" fmla="*/ 6430074 w 12192000"/>
              <a:gd name="connsiteY13940" fmla="*/ 5462502 h 6858000"/>
              <a:gd name="connsiteX13941" fmla="*/ 6457622 w 12192000"/>
              <a:gd name="connsiteY13941" fmla="*/ 5440720 h 6858000"/>
              <a:gd name="connsiteX13942" fmla="*/ 6457622 w 12192000"/>
              <a:gd name="connsiteY13942" fmla="*/ 5373183 h 6858000"/>
              <a:gd name="connsiteX13943" fmla="*/ 6431688 w 12192000"/>
              <a:gd name="connsiteY13943" fmla="*/ 5346559 h 6858000"/>
              <a:gd name="connsiteX13944" fmla="*/ 5557267 w 12192000"/>
              <a:gd name="connsiteY13944" fmla="*/ 5346559 h 6858000"/>
              <a:gd name="connsiteX13945" fmla="*/ 5530873 w 12192000"/>
              <a:gd name="connsiteY13945" fmla="*/ 5369034 h 6858000"/>
              <a:gd name="connsiteX13946" fmla="*/ 5555883 w 12192000"/>
              <a:gd name="connsiteY13946" fmla="*/ 5398422 h 6858000"/>
              <a:gd name="connsiteX13947" fmla="*/ 5583890 w 12192000"/>
              <a:gd name="connsiteY13947" fmla="*/ 5371107 h 6858000"/>
              <a:gd name="connsiteX13948" fmla="*/ 5557267 w 12192000"/>
              <a:gd name="connsiteY13948" fmla="*/ 5346559 h 6858000"/>
              <a:gd name="connsiteX13949" fmla="*/ 7422758 w 12192000"/>
              <a:gd name="connsiteY13949" fmla="*/ 5346544 h 6858000"/>
              <a:gd name="connsiteX13950" fmla="*/ 7413523 w 12192000"/>
              <a:gd name="connsiteY13950" fmla="*/ 5362809 h 6858000"/>
              <a:gd name="connsiteX13951" fmla="*/ 7413523 w 12192000"/>
              <a:gd name="connsiteY13951" fmla="*/ 5440375 h 6858000"/>
              <a:gd name="connsiteX13952" fmla="*/ 7435883 w 12192000"/>
              <a:gd name="connsiteY13952" fmla="*/ 5462272 h 6858000"/>
              <a:gd name="connsiteX13953" fmla="*/ 7464811 w 12192000"/>
              <a:gd name="connsiteY13953" fmla="*/ 5432422 h 6858000"/>
              <a:gd name="connsiteX13954" fmla="*/ 7464581 w 12192000"/>
              <a:gd name="connsiteY13954" fmla="*/ 5403955 h 6858000"/>
              <a:gd name="connsiteX13955" fmla="*/ 7464811 w 12192000"/>
              <a:gd name="connsiteY13955" fmla="*/ 5362579 h 6858000"/>
              <a:gd name="connsiteX13956" fmla="*/ 7440724 w 12192000"/>
              <a:gd name="connsiteY13956" fmla="*/ 5347135 h 6858000"/>
              <a:gd name="connsiteX13957" fmla="*/ 7422758 w 12192000"/>
              <a:gd name="connsiteY13957" fmla="*/ 5346544 h 6858000"/>
              <a:gd name="connsiteX13958" fmla="*/ 8659403 w 12192000"/>
              <a:gd name="connsiteY13958" fmla="*/ 5346444 h 6858000"/>
              <a:gd name="connsiteX13959" fmla="*/ 8621600 w 12192000"/>
              <a:gd name="connsiteY13959" fmla="*/ 5374220 h 6858000"/>
              <a:gd name="connsiteX13960" fmla="*/ 8621600 w 12192000"/>
              <a:gd name="connsiteY13960" fmla="*/ 5402687 h 6858000"/>
              <a:gd name="connsiteX13961" fmla="*/ 8621600 w 12192000"/>
              <a:gd name="connsiteY13961" fmla="*/ 5402802 h 6858000"/>
              <a:gd name="connsiteX13962" fmla="*/ 8621369 w 12192000"/>
              <a:gd name="connsiteY13962" fmla="*/ 5444178 h 6858000"/>
              <a:gd name="connsiteX13963" fmla="*/ 8641654 w 12192000"/>
              <a:gd name="connsiteY13963" fmla="*/ 5461236 h 6858000"/>
              <a:gd name="connsiteX13964" fmla="*/ 8668738 w 12192000"/>
              <a:gd name="connsiteY13964" fmla="*/ 5445215 h 6858000"/>
              <a:gd name="connsiteX13965" fmla="*/ 8668624 w 12192000"/>
              <a:gd name="connsiteY13965" fmla="*/ 5362348 h 6858000"/>
              <a:gd name="connsiteX13966" fmla="*/ 8659403 w 12192000"/>
              <a:gd name="connsiteY13966" fmla="*/ 5346444 h 6858000"/>
              <a:gd name="connsiteX13967" fmla="*/ 5124031 w 12192000"/>
              <a:gd name="connsiteY13967" fmla="*/ 5346444 h 6858000"/>
              <a:gd name="connsiteX13968" fmla="*/ 5064793 w 12192000"/>
              <a:gd name="connsiteY13968" fmla="*/ 5405222 h 6858000"/>
              <a:gd name="connsiteX13969" fmla="*/ 5121844 w 12192000"/>
              <a:gd name="connsiteY13969" fmla="*/ 5461119 h 6858000"/>
              <a:gd name="connsiteX13970" fmla="*/ 5180045 w 12192000"/>
              <a:gd name="connsiteY13970" fmla="*/ 5403609 h 6858000"/>
              <a:gd name="connsiteX13971" fmla="*/ 5124031 w 12192000"/>
              <a:gd name="connsiteY13971" fmla="*/ 5346444 h 6858000"/>
              <a:gd name="connsiteX13972" fmla="*/ 286928 w 12192000"/>
              <a:gd name="connsiteY13972" fmla="*/ 5346444 h 6858000"/>
              <a:gd name="connsiteX13973" fmla="*/ 249125 w 12192000"/>
              <a:gd name="connsiteY13973" fmla="*/ 5374220 h 6858000"/>
              <a:gd name="connsiteX13974" fmla="*/ 249125 w 12192000"/>
              <a:gd name="connsiteY13974" fmla="*/ 5402687 h 6858000"/>
              <a:gd name="connsiteX13975" fmla="*/ 249125 w 12192000"/>
              <a:gd name="connsiteY13975" fmla="*/ 5402802 h 6858000"/>
              <a:gd name="connsiteX13976" fmla="*/ 248894 w 12192000"/>
              <a:gd name="connsiteY13976" fmla="*/ 5444178 h 6858000"/>
              <a:gd name="connsiteX13977" fmla="*/ 269179 w 12192000"/>
              <a:gd name="connsiteY13977" fmla="*/ 5461236 h 6858000"/>
              <a:gd name="connsiteX13978" fmla="*/ 296263 w 12192000"/>
              <a:gd name="connsiteY13978" fmla="*/ 5445215 h 6858000"/>
              <a:gd name="connsiteX13979" fmla="*/ 296149 w 12192000"/>
              <a:gd name="connsiteY13979" fmla="*/ 5362348 h 6858000"/>
              <a:gd name="connsiteX13980" fmla="*/ 286928 w 12192000"/>
              <a:gd name="connsiteY13980" fmla="*/ 5346444 h 6858000"/>
              <a:gd name="connsiteX13981" fmla="*/ 8915378 w 12192000"/>
              <a:gd name="connsiteY13981" fmla="*/ 5346329 h 6858000"/>
              <a:gd name="connsiteX13982" fmla="*/ 8887026 w 12192000"/>
              <a:gd name="connsiteY13982" fmla="*/ 5364769 h 6858000"/>
              <a:gd name="connsiteX13983" fmla="*/ 8887026 w 12192000"/>
              <a:gd name="connsiteY13983" fmla="*/ 5442910 h 6858000"/>
              <a:gd name="connsiteX13984" fmla="*/ 8907310 w 12192000"/>
              <a:gd name="connsiteY13984" fmla="*/ 5461697 h 6858000"/>
              <a:gd name="connsiteX13985" fmla="*/ 8907310 w 12192000"/>
              <a:gd name="connsiteY13985" fmla="*/ 5461811 h 6858000"/>
              <a:gd name="connsiteX13986" fmla="*/ 8936239 w 12192000"/>
              <a:gd name="connsiteY13986" fmla="*/ 5433805 h 6858000"/>
              <a:gd name="connsiteX13987" fmla="*/ 8936009 w 12192000"/>
              <a:gd name="connsiteY13987" fmla="*/ 5405222 h 6858000"/>
              <a:gd name="connsiteX13988" fmla="*/ 8936239 w 12192000"/>
              <a:gd name="connsiteY13988" fmla="*/ 5366153 h 6858000"/>
              <a:gd name="connsiteX13989" fmla="*/ 8915378 w 12192000"/>
              <a:gd name="connsiteY13989" fmla="*/ 5346329 h 6858000"/>
              <a:gd name="connsiteX13990" fmla="*/ 542903 w 12192000"/>
              <a:gd name="connsiteY13990" fmla="*/ 5346329 h 6858000"/>
              <a:gd name="connsiteX13991" fmla="*/ 514551 w 12192000"/>
              <a:gd name="connsiteY13991" fmla="*/ 5364769 h 6858000"/>
              <a:gd name="connsiteX13992" fmla="*/ 514551 w 12192000"/>
              <a:gd name="connsiteY13992" fmla="*/ 5442910 h 6858000"/>
              <a:gd name="connsiteX13993" fmla="*/ 534835 w 12192000"/>
              <a:gd name="connsiteY13993" fmla="*/ 5461697 h 6858000"/>
              <a:gd name="connsiteX13994" fmla="*/ 534835 w 12192000"/>
              <a:gd name="connsiteY13994" fmla="*/ 5461811 h 6858000"/>
              <a:gd name="connsiteX13995" fmla="*/ 563764 w 12192000"/>
              <a:gd name="connsiteY13995" fmla="*/ 5433805 h 6858000"/>
              <a:gd name="connsiteX13996" fmla="*/ 563534 w 12192000"/>
              <a:gd name="connsiteY13996" fmla="*/ 5405222 h 6858000"/>
              <a:gd name="connsiteX13997" fmla="*/ 563764 w 12192000"/>
              <a:gd name="connsiteY13997" fmla="*/ 5366153 h 6858000"/>
              <a:gd name="connsiteX13998" fmla="*/ 542903 w 12192000"/>
              <a:gd name="connsiteY13998" fmla="*/ 5346329 h 6858000"/>
              <a:gd name="connsiteX13999" fmla="*/ 6482484 w 12192000"/>
              <a:gd name="connsiteY13999" fmla="*/ 5346156 h 6858000"/>
              <a:gd name="connsiteX14000" fmla="*/ 6472601 w 12192000"/>
              <a:gd name="connsiteY14000" fmla="*/ 5362118 h 6858000"/>
              <a:gd name="connsiteX14001" fmla="*/ 6472257 w 12192000"/>
              <a:gd name="connsiteY14001" fmla="*/ 5440144 h 6858000"/>
              <a:gd name="connsiteX14002" fmla="*/ 6495767 w 12192000"/>
              <a:gd name="connsiteY14002" fmla="*/ 5462848 h 6858000"/>
              <a:gd name="connsiteX14003" fmla="*/ 6495767 w 12192000"/>
              <a:gd name="connsiteY14003" fmla="*/ 5462733 h 6858000"/>
              <a:gd name="connsiteX14004" fmla="*/ 6525042 w 12192000"/>
              <a:gd name="connsiteY14004" fmla="*/ 5432883 h 6858000"/>
              <a:gd name="connsiteX14005" fmla="*/ 6524810 w 12192000"/>
              <a:gd name="connsiteY14005" fmla="*/ 5404300 h 6858000"/>
              <a:gd name="connsiteX14006" fmla="*/ 6525042 w 12192000"/>
              <a:gd name="connsiteY14006" fmla="*/ 5362694 h 6858000"/>
              <a:gd name="connsiteX14007" fmla="*/ 6500493 w 12192000"/>
              <a:gd name="connsiteY14007" fmla="*/ 5347827 h 6858000"/>
              <a:gd name="connsiteX14008" fmla="*/ 6482484 w 12192000"/>
              <a:gd name="connsiteY14008" fmla="*/ 5346156 h 6858000"/>
              <a:gd name="connsiteX14009" fmla="*/ 11473754 w 12192000"/>
              <a:gd name="connsiteY14009" fmla="*/ 5346098 h 6858000"/>
              <a:gd name="connsiteX14010" fmla="*/ 11465340 w 12192000"/>
              <a:gd name="connsiteY14010" fmla="*/ 5348173 h 6858000"/>
              <a:gd name="connsiteX14011" fmla="*/ 11436182 w 12192000"/>
              <a:gd name="connsiteY14011" fmla="*/ 5366843 h 6858000"/>
              <a:gd name="connsiteX14012" fmla="*/ 11436182 w 12192000"/>
              <a:gd name="connsiteY14012" fmla="*/ 5439798 h 6858000"/>
              <a:gd name="connsiteX14013" fmla="*/ 11460615 w 12192000"/>
              <a:gd name="connsiteY14013" fmla="*/ 5461465 h 6858000"/>
              <a:gd name="connsiteX14014" fmla="*/ 11484012 w 12192000"/>
              <a:gd name="connsiteY14014" fmla="*/ 5437954 h 6858000"/>
              <a:gd name="connsiteX14015" fmla="*/ 11474560 w 12192000"/>
              <a:gd name="connsiteY14015" fmla="*/ 5413174 h 6858000"/>
              <a:gd name="connsiteX14016" fmla="*/ 11475943 w 12192000"/>
              <a:gd name="connsiteY14016" fmla="*/ 5397155 h 6858000"/>
              <a:gd name="connsiteX14017" fmla="*/ 11475828 w 12192000"/>
              <a:gd name="connsiteY14017" fmla="*/ 5397155 h 6858000"/>
              <a:gd name="connsiteX14018" fmla="*/ 11482168 w 12192000"/>
              <a:gd name="connsiteY14018" fmla="*/ 5354050 h 6858000"/>
              <a:gd name="connsiteX14019" fmla="*/ 11473754 w 12192000"/>
              <a:gd name="connsiteY14019" fmla="*/ 5346098 h 6858000"/>
              <a:gd name="connsiteX14020" fmla="*/ 5440977 w 12192000"/>
              <a:gd name="connsiteY14020" fmla="*/ 5346098 h 6858000"/>
              <a:gd name="connsiteX14021" fmla="*/ 5400983 w 12192000"/>
              <a:gd name="connsiteY14021" fmla="*/ 5374910 h 6858000"/>
              <a:gd name="connsiteX14022" fmla="*/ 5400983 w 12192000"/>
              <a:gd name="connsiteY14022" fmla="*/ 5400843 h 6858000"/>
              <a:gd name="connsiteX14023" fmla="*/ 5401213 w 12192000"/>
              <a:gd name="connsiteY14023" fmla="*/ 5400843 h 6858000"/>
              <a:gd name="connsiteX14024" fmla="*/ 5401213 w 12192000"/>
              <a:gd name="connsiteY14024" fmla="*/ 5444869 h 6858000"/>
              <a:gd name="connsiteX14025" fmla="*/ 5408014 w 12192000"/>
              <a:gd name="connsiteY14025" fmla="*/ 5459967 h 6858000"/>
              <a:gd name="connsiteX14026" fmla="*/ 5448123 w 12192000"/>
              <a:gd name="connsiteY14026" fmla="*/ 5435188 h 6858000"/>
              <a:gd name="connsiteX14027" fmla="*/ 5438327 w 12192000"/>
              <a:gd name="connsiteY14027" fmla="*/ 5411561 h 6858000"/>
              <a:gd name="connsiteX14028" fmla="*/ 5441093 w 12192000"/>
              <a:gd name="connsiteY14028" fmla="*/ 5397155 h 6858000"/>
              <a:gd name="connsiteX14029" fmla="*/ 5441323 w 12192000"/>
              <a:gd name="connsiteY14029" fmla="*/ 5397155 h 6858000"/>
              <a:gd name="connsiteX14030" fmla="*/ 5440977 w 12192000"/>
              <a:gd name="connsiteY14030" fmla="*/ 5346098 h 6858000"/>
              <a:gd name="connsiteX14031" fmla="*/ 5293916 w 12192000"/>
              <a:gd name="connsiteY14031" fmla="*/ 5346098 h 6858000"/>
              <a:gd name="connsiteX14032" fmla="*/ 5267753 w 12192000"/>
              <a:gd name="connsiteY14032" fmla="*/ 5363385 h 6858000"/>
              <a:gd name="connsiteX14033" fmla="*/ 5267867 w 12192000"/>
              <a:gd name="connsiteY14033" fmla="*/ 5443602 h 6858000"/>
              <a:gd name="connsiteX14034" fmla="*/ 5286194 w 12192000"/>
              <a:gd name="connsiteY14034" fmla="*/ 5461350 h 6858000"/>
              <a:gd name="connsiteX14035" fmla="*/ 5315352 w 12192000"/>
              <a:gd name="connsiteY14035" fmla="*/ 5434497 h 6858000"/>
              <a:gd name="connsiteX14036" fmla="*/ 5315006 w 12192000"/>
              <a:gd name="connsiteY14036" fmla="*/ 5403493 h 6858000"/>
              <a:gd name="connsiteX14037" fmla="*/ 5315352 w 12192000"/>
              <a:gd name="connsiteY14037" fmla="*/ 5364653 h 6858000"/>
              <a:gd name="connsiteX14038" fmla="*/ 5293916 w 12192000"/>
              <a:gd name="connsiteY14038" fmla="*/ 5346098 h 6858000"/>
              <a:gd name="connsiteX14039" fmla="*/ 3101279 w 12192000"/>
              <a:gd name="connsiteY14039" fmla="*/ 5346098 h 6858000"/>
              <a:gd name="connsiteX14040" fmla="*/ 3092865 w 12192000"/>
              <a:gd name="connsiteY14040" fmla="*/ 5348173 h 6858000"/>
              <a:gd name="connsiteX14041" fmla="*/ 3063707 w 12192000"/>
              <a:gd name="connsiteY14041" fmla="*/ 5366843 h 6858000"/>
              <a:gd name="connsiteX14042" fmla="*/ 3063707 w 12192000"/>
              <a:gd name="connsiteY14042" fmla="*/ 5439798 h 6858000"/>
              <a:gd name="connsiteX14043" fmla="*/ 3088140 w 12192000"/>
              <a:gd name="connsiteY14043" fmla="*/ 5461465 h 6858000"/>
              <a:gd name="connsiteX14044" fmla="*/ 3111537 w 12192000"/>
              <a:gd name="connsiteY14044" fmla="*/ 5437954 h 6858000"/>
              <a:gd name="connsiteX14045" fmla="*/ 3102085 w 12192000"/>
              <a:gd name="connsiteY14045" fmla="*/ 5413174 h 6858000"/>
              <a:gd name="connsiteX14046" fmla="*/ 3103468 w 12192000"/>
              <a:gd name="connsiteY14046" fmla="*/ 5397155 h 6858000"/>
              <a:gd name="connsiteX14047" fmla="*/ 3103353 w 12192000"/>
              <a:gd name="connsiteY14047" fmla="*/ 5397155 h 6858000"/>
              <a:gd name="connsiteX14048" fmla="*/ 3109693 w 12192000"/>
              <a:gd name="connsiteY14048" fmla="*/ 5354050 h 6858000"/>
              <a:gd name="connsiteX14049" fmla="*/ 3101279 w 12192000"/>
              <a:gd name="connsiteY14049" fmla="*/ 5346098 h 6858000"/>
              <a:gd name="connsiteX14050" fmla="*/ 11662767 w 12192000"/>
              <a:gd name="connsiteY14050" fmla="*/ 5345983 h 6858000"/>
              <a:gd name="connsiteX14051" fmla="*/ 11634416 w 12192000"/>
              <a:gd name="connsiteY14051" fmla="*/ 5370763 h 6858000"/>
              <a:gd name="connsiteX14052" fmla="*/ 11634416 w 12192000"/>
              <a:gd name="connsiteY14052" fmla="*/ 5370878 h 6858000"/>
              <a:gd name="connsiteX14053" fmla="*/ 11660577 w 12192000"/>
              <a:gd name="connsiteY14053" fmla="*/ 5399114 h 6858000"/>
              <a:gd name="connsiteX14054" fmla="*/ 11687893 w 12192000"/>
              <a:gd name="connsiteY14054" fmla="*/ 5371915 h 6858000"/>
              <a:gd name="connsiteX14055" fmla="*/ 11662767 w 12192000"/>
              <a:gd name="connsiteY14055" fmla="*/ 5345983 h 6858000"/>
              <a:gd name="connsiteX14056" fmla="*/ 5228798 w 12192000"/>
              <a:gd name="connsiteY14056" fmla="*/ 5345983 h 6858000"/>
              <a:gd name="connsiteX14057" fmla="*/ 5199986 w 12192000"/>
              <a:gd name="connsiteY14057" fmla="*/ 5373068 h 6858000"/>
              <a:gd name="connsiteX14058" fmla="*/ 5200329 w 12192000"/>
              <a:gd name="connsiteY14058" fmla="*/ 5401534 h 6858000"/>
              <a:gd name="connsiteX14059" fmla="*/ 5200100 w 12192000"/>
              <a:gd name="connsiteY14059" fmla="*/ 5442910 h 6858000"/>
              <a:gd name="connsiteX14060" fmla="*/ 5221766 w 12192000"/>
              <a:gd name="connsiteY14060" fmla="*/ 5461236 h 6858000"/>
              <a:gd name="connsiteX14061" fmla="*/ 5247583 w 12192000"/>
              <a:gd name="connsiteY14061" fmla="*/ 5443602 h 6858000"/>
              <a:gd name="connsiteX14062" fmla="*/ 5247469 w 12192000"/>
              <a:gd name="connsiteY14062" fmla="*/ 5443602 h 6858000"/>
              <a:gd name="connsiteX14063" fmla="*/ 5247469 w 12192000"/>
              <a:gd name="connsiteY14063" fmla="*/ 5363385 h 6858000"/>
              <a:gd name="connsiteX14064" fmla="*/ 5228798 w 12192000"/>
              <a:gd name="connsiteY14064" fmla="*/ 5345983 h 6858000"/>
              <a:gd name="connsiteX14065" fmla="*/ 3290292 w 12192000"/>
              <a:gd name="connsiteY14065" fmla="*/ 5345983 h 6858000"/>
              <a:gd name="connsiteX14066" fmla="*/ 3261941 w 12192000"/>
              <a:gd name="connsiteY14066" fmla="*/ 5370763 h 6858000"/>
              <a:gd name="connsiteX14067" fmla="*/ 3261941 w 12192000"/>
              <a:gd name="connsiteY14067" fmla="*/ 5370878 h 6858000"/>
              <a:gd name="connsiteX14068" fmla="*/ 3288102 w 12192000"/>
              <a:gd name="connsiteY14068" fmla="*/ 5399114 h 6858000"/>
              <a:gd name="connsiteX14069" fmla="*/ 3315418 w 12192000"/>
              <a:gd name="connsiteY14069" fmla="*/ 5371915 h 6858000"/>
              <a:gd name="connsiteX14070" fmla="*/ 3290292 w 12192000"/>
              <a:gd name="connsiteY14070" fmla="*/ 5345983 h 6858000"/>
              <a:gd name="connsiteX14071" fmla="*/ 6707445 w 12192000"/>
              <a:gd name="connsiteY14071" fmla="*/ 5345774 h 6858000"/>
              <a:gd name="connsiteX14072" fmla="*/ 6679482 w 12192000"/>
              <a:gd name="connsiteY14072" fmla="*/ 5347135 h 6858000"/>
              <a:gd name="connsiteX14073" fmla="*/ 6679595 w 12192000"/>
              <a:gd name="connsiteY14073" fmla="*/ 5347135 h 6858000"/>
              <a:gd name="connsiteX14074" fmla="*/ 6673833 w 12192000"/>
              <a:gd name="connsiteY14074" fmla="*/ 5377793 h 6858000"/>
              <a:gd name="connsiteX14075" fmla="*/ 6683975 w 12192000"/>
              <a:gd name="connsiteY14075" fmla="*/ 5397155 h 6858000"/>
              <a:gd name="connsiteX14076" fmla="*/ 6720278 w 12192000"/>
              <a:gd name="connsiteY14076" fmla="*/ 5387589 h 6858000"/>
              <a:gd name="connsiteX14077" fmla="*/ 6707445 w 12192000"/>
              <a:gd name="connsiteY14077" fmla="*/ 5345774 h 6858000"/>
              <a:gd name="connsiteX14078" fmla="*/ 11731113 w 12192000"/>
              <a:gd name="connsiteY14078" fmla="*/ 5345522 h 6858000"/>
              <a:gd name="connsiteX14079" fmla="*/ 11702069 w 12192000"/>
              <a:gd name="connsiteY14079" fmla="*/ 5368226 h 6858000"/>
              <a:gd name="connsiteX14080" fmla="*/ 11725464 w 12192000"/>
              <a:gd name="connsiteY14080" fmla="*/ 5397846 h 6858000"/>
              <a:gd name="connsiteX14081" fmla="*/ 11755432 w 12192000"/>
              <a:gd name="connsiteY14081" fmla="*/ 5375834 h 6858000"/>
              <a:gd name="connsiteX14082" fmla="*/ 11731113 w 12192000"/>
              <a:gd name="connsiteY14082" fmla="*/ 5345522 h 6858000"/>
              <a:gd name="connsiteX14083" fmla="*/ 8845766 w 12192000"/>
              <a:gd name="connsiteY14083" fmla="*/ 5345522 h 6858000"/>
              <a:gd name="connsiteX14084" fmla="*/ 8819488 w 12192000"/>
              <a:gd name="connsiteY14084" fmla="*/ 5373298 h 6858000"/>
              <a:gd name="connsiteX14085" fmla="*/ 8819718 w 12192000"/>
              <a:gd name="connsiteY14085" fmla="*/ 5401880 h 6858000"/>
              <a:gd name="connsiteX14086" fmla="*/ 8819604 w 12192000"/>
              <a:gd name="connsiteY14086" fmla="*/ 5446137 h 6858000"/>
              <a:gd name="connsiteX14087" fmla="*/ 8847264 w 12192000"/>
              <a:gd name="connsiteY14087" fmla="*/ 5460658 h 6858000"/>
              <a:gd name="connsiteX14088" fmla="*/ 8872158 w 12192000"/>
              <a:gd name="connsiteY14088" fmla="*/ 5446022 h 6858000"/>
              <a:gd name="connsiteX14089" fmla="*/ 8872158 w 12192000"/>
              <a:gd name="connsiteY14089" fmla="*/ 5445906 h 6858000"/>
              <a:gd name="connsiteX14090" fmla="*/ 8872388 w 12192000"/>
              <a:gd name="connsiteY14090" fmla="*/ 5373183 h 6858000"/>
              <a:gd name="connsiteX14091" fmla="*/ 8845766 w 12192000"/>
              <a:gd name="connsiteY14091" fmla="*/ 5345522 h 6858000"/>
              <a:gd name="connsiteX14092" fmla="*/ 3358638 w 12192000"/>
              <a:gd name="connsiteY14092" fmla="*/ 5345522 h 6858000"/>
              <a:gd name="connsiteX14093" fmla="*/ 3329594 w 12192000"/>
              <a:gd name="connsiteY14093" fmla="*/ 5368226 h 6858000"/>
              <a:gd name="connsiteX14094" fmla="*/ 3352989 w 12192000"/>
              <a:gd name="connsiteY14094" fmla="*/ 5397846 h 6858000"/>
              <a:gd name="connsiteX14095" fmla="*/ 3382957 w 12192000"/>
              <a:gd name="connsiteY14095" fmla="*/ 5375834 h 6858000"/>
              <a:gd name="connsiteX14096" fmla="*/ 3358638 w 12192000"/>
              <a:gd name="connsiteY14096" fmla="*/ 5345522 h 6858000"/>
              <a:gd name="connsiteX14097" fmla="*/ 473291 w 12192000"/>
              <a:gd name="connsiteY14097" fmla="*/ 5345522 h 6858000"/>
              <a:gd name="connsiteX14098" fmla="*/ 447013 w 12192000"/>
              <a:gd name="connsiteY14098" fmla="*/ 5373298 h 6858000"/>
              <a:gd name="connsiteX14099" fmla="*/ 447243 w 12192000"/>
              <a:gd name="connsiteY14099" fmla="*/ 5401880 h 6858000"/>
              <a:gd name="connsiteX14100" fmla="*/ 447129 w 12192000"/>
              <a:gd name="connsiteY14100" fmla="*/ 5446137 h 6858000"/>
              <a:gd name="connsiteX14101" fmla="*/ 474789 w 12192000"/>
              <a:gd name="connsiteY14101" fmla="*/ 5460658 h 6858000"/>
              <a:gd name="connsiteX14102" fmla="*/ 499683 w 12192000"/>
              <a:gd name="connsiteY14102" fmla="*/ 5446022 h 6858000"/>
              <a:gd name="connsiteX14103" fmla="*/ 499683 w 12192000"/>
              <a:gd name="connsiteY14103" fmla="*/ 5445906 h 6858000"/>
              <a:gd name="connsiteX14104" fmla="*/ 499913 w 12192000"/>
              <a:gd name="connsiteY14104" fmla="*/ 5373183 h 6858000"/>
              <a:gd name="connsiteX14105" fmla="*/ 473291 w 12192000"/>
              <a:gd name="connsiteY14105" fmla="*/ 5345522 h 6858000"/>
              <a:gd name="connsiteX14106" fmla="*/ 9380652 w 12192000"/>
              <a:gd name="connsiteY14106" fmla="*/ 5345406 h 6858000"/>
              <a:gd name="connsiteX14107" fmla="*/ 9354951 w 12192000"/>
              <a:gd name="connsiteY14107" fmla="*/ 5369148 h 6858000"/>
              <a:gd name="connsiteX14108" fmla="*/ 9378232 w 12192000"/>
              <a:gd name="connsiteY14108" fmla="*/ 5398653 h 6858000"/>
              <a:gd name="connsiteX14109" fmla="*/ 9402090 w 12192000"/>
              <a:gd name="connsiteY14109" fmla="*/ 5372144 h 6858000"/>
              <a:gd name="connsiteX14110" fmla="*/ 9380652 w 12192000"/>
              <a:gd name="connsiteY14110" fmla="*/ 5345406 h 6858000"/>
              <a:gd name="connsiteX14111" fmla="*/ 1008177 w 12192000"/>
              <a:gd name="connsiteY14111" fmla="*/ 5345406 h 6858000"/>
              <a:gd name="connsiteX14112" fmla="*/ 982476 w 12192000"/>
              <a:gd name="connsiteY14112" fmla="*/ 5369148 h 6858000"/>
              <a:gd name="connsiteX14113" fmla="*/ 1005757 w 12192000"/>
              <a:gd name="connsiteY14113" fmla="*/ 5398653 h 6858000"/>
              <a:gd name="connsiteX14114" fmla="*/ 1029615 w 12192000"/>
              <a:gd name="connsiteY14114" fmla="*/ 5372144 h 6858000"/>
              <a:gd name="connsiteX14115" fmla="*/ 1008177 w 12192000"/>
              <a:gd name="connsiteY14115" fmla="*/ 5345406 h 6858000"/>
              <a:gd name="connsiteX14116" fmla="*/ 9056967 w 12192000"/>
              <a:gd name="connsiteY14116" fmla="*/ 5345349 h 6858000"/>
              <a:gd name="connsiteX14117" fmla="*/ 9041926 w 12192000"/>
              <a:gd name="connsiteY14117" fmla="*/ 5346213 h 6858000"/>
              <a:gd name="connsiteX14118" fmla="*/ 9021180 w 12192000"/>
              <a:gd name="connsiteY14118" fmla="*/ 5366153 h 6858000"/>
              <a:gd name="connsiteX14119" fmla="*/ 9021411 w 12192000"/>
              <a:gd name="connsiteY14119" fmla="*/ 5402456 h 6858000"/>
              <a:gd name="connsiteX14120" fmla="*/ 9021296 w 12192000"/>
              <a:gd name="connsiteY14120" fmla="*/ 5402456 h 6858000"/>
              <a:gd name="connsiteX14121" fmla="*/ 9021065 w 12192000"/>
              <a:gd name="connsiteY14121" fmla="*/ 5433575 h 6858000"/>
              <a:gd name="connsiteX14122" fmla="*/ 9047918 w 12192000"/>
              <a:gd name="connsiteY14122" fmla="*/ 5461697 h 6858000"/>
              <a:gd name="connsiteX14123" fmla="*/ 9068434 w 12192000"/>
              <a:gd name="connsiteY14123" fmla="*/ 5433690 h 6858000"/>
              <a:gd name="connsiteX14124" fmla="*/ 9059675 w 12192000"/>
              <a:gd name="connsiteY14124" fmla="*/ 5411791 h 6858000"/>
              <a:gd name="connsiteX14125" fmla="*/ 9061058 w 12192000"/>
              <a:gd name="connsiteY14125" fmla="*/ 5396809 h 6858000"/>
              <a:gd name="connsiteX14126" fmla="*/ 9060826 w 12192000"/>
              <a:gd name="connsiteY14126" fmla="*/ 5396924 h 6858000"/>
              <a:gd name="connsiteX14127" fmla="*/ 9066820 w 12192000"/>
              <a:gd name="connsiteY14127" fmla="*/ 5351745 h 6858000"/>
              <a:gd name="connsiteX14128" fmla="*/ 9056967 w 12192000"/>
              <a:gd name="connsiteY14128" fmla="*/ 5345349 h 6858000"/>
              <a:gd name="connsiteX14129" fmla="*/ 684492 w 12192000"/>
              <a:gd name="connsiteY14129" fmla="*/ 5345349 h 6858000"/>
              <a:gd name="connsiteX14130" fmla="*/ 669451 w 12192000"/>
              <a:gd name="connsiteY14130" fmla="*/ 5346213 h 6858000"/>
              <a:gd name="connsiteX14131" fmla="*/ 648705 w 12192000"/>
              <a:gd name="connsiteY14131" fmla="*/ 5366153 h 6858000"/>
              <a:gd name="connsiteX14132" fmla="*/ 648936 w 12192000"/>
              <a:gd name="connsiteY14132" fmla="*/ 5402456 h 6858000"/>
              <a:gd name="connsiteX14133" fmla="*/ 648821 w 12192000"/>
              <a:gd name="connsiteY14133" fmla="*/ 5402456 h 6858000"/>
              <a:gd name="connsiteX14134" fmla="*/ 648590 w 12192000"/>
              <a:gd name="connsiteY14134" fmla="*/ 5433575 h 6858000"/>
              <a:gd name="connsiteX14135" fmla="*/ 675443 w 12192000"/>
              <a:gd name="connsiteY14135" fmla="*/ 5461697 h 6858000"/>
              <a:gd name="connsiteX14136" fmla="*/ 695959 w 12192000"/>
              <a:gd name="connsiteY14136" fmla="*/ 5433690 h 6858000"/>
              <a:gd name="connsiteX14137" fmla="*/ 687200 w 12192000"/>
              <a:gd name="connsiteY14137" fmla="*/ 5411791 h 6858000"/>
              <a:gd name="connsiteX14138" fmla="*/ 688583 w 12192000"/>
              <a:gd name="connsiteY14138" fmla="*/ 5396809 h 6858000"/>
              <a:gd name="connsiteX14139" fmla="*/ 688351 w 12192000"/>
              <a:gd name="connsiteY14139" fmla="*/ 5396924 h 6858000"/>
              <a:gd name="connsiteX14140" fmla="*/ 694345 w 12192000"/>
              <a:gd name="connsiteY14140" fmla="*/ 5351745 h 6858000"/>
              <a:gd name="connsiteX14141" fmla="*/ 684492 w 12192000"/>
              <a:gd name="connsiteY14141" fmla="*/ 5345349 h 6858000"/>
              <a:gd name="connsiteX14142" fmla="*/ 10320883 w 12192000"/>
              <a:gd name="connsiteY14142" fmla="*/ 5345291 h 6858000"/>
              <a:gd name="connsiteX14143" fmla="*/ 10293338 w 12192000"/>
              <a:gd name="connsiteY14143" fmla="*/ 5370646 h 6858000"/>
              <a:gd name="connsiteX14144" fmla="*/ 10318923 w 12192000"/>
              <a:gd name="connsiteY14144" fmla="*/ 5397155 h 6858000"/>
              <a:gd name="connsiteX14145" fmla="*/ 10347506 w 12192000"/>
              <a:gd name="connsiteY14145" fmla="*/ 5371339 h 6858000"/>
              <a:gd name="connsiteX14146" fmla="*/ 10320883 w 12192000"/>
              <a:gd name="connsiteY14146" fmla="*/ 5345291 h 6858000"/>
              <a:gd name="connsiteX14147" fmla="*/ 9948386 w 12192000"/>
              <a:gd name="connsiteY14147" fmla="*/ 5345291 h 6858000"/>
              <a:gd name="connsiteX14148" fmla="*/ 9893872 w 12192000"/>
              <a:gd name="connsiteY14148" fmla="*/ 5400958 h 6858000"/>
              <a:gd name="connsiteX14149" fmla="*/ 9952766 w 12192000"/>
              <a:gd name="connsiteY14149" fmla="*/ 5460082 h 6858000"/>
              <a:gd name="connsiteX14150" fmla="*/ 10008664 w 12192000"/>
              <a:gd name="connsiteY14150" fmla="*/ 5403032 h 6858000"/>
              <a:gd name="connsiteX14151" fmla="*/ 9951038 w 12192000"/>
              <a:gd name="connsiteY14151" fmla="*/ 5345291 h 6858000"/>
              <a:gd name="connsiteX14152" fmla="*/ 9948386 w 12192000"/>
              <a:gd name="connsiteY14152" fmla="*/ 5345291 h 6858000"/>
              <a:gd name="connsiteX14153" fmla="*/ 9182304 w 12192000"/>
              <a:gd name="connsiteY14153" fmla="*/ 5345291 h 6858000"/>
              <a:gd name="connsiteX14154" fmla="*/ 9156717 w 12192000"/>
              <a:gd name="connsiteY14154" fmla="*/ 5369495 h 6858000"/>
              <a:gd name="connsiteX14155" fmla="*/ 9181728 w 12192000"/>
              <a:gd name="connsiteY14155" fmla="*/ 5398192 h 6858000"/>
              <a:gd name="connsiteX14156" fmla="*/ 9181728 w 12192000"/>
              <a:gd name="connsiteY14156" fmla="*/ 5398077 h 6858000"/>
              <a:gd name="connsiteX14157" fmla="*/ 9203971 w 12192000"/>
              <a:gd name="connsiteY14157" fmla="*/ 5371683 h 6858000"/>
              <a:gd name="connsiteX14158" fmla="*/ 9182304 w 12192000"/>
              <a:gd name="connsiteY14158" fmla="*/ 5345291 h 6858000"/>
              <a:gd name="connsiteX14159" fmla="*/ 1948408 w 12192000"/>
              <a:gd name="connsiteY14159" fmla="*/ 5345291 h 6858000"/>
              <a:gd name="connsiteX14160" fmla="*/ 1920863 w 12192000"/>
              <a:gd name="connsiteY14160" fmla="*/ 5370646 h 6858000"/>
              <a:gd name="connsiteX14161" fmla="*/ 1946448 w 12192000"/>
              <a:gd name="connsiteY14161" fmla="*/ 5397155 h 6858000"/>
              <a:gd name="connsiteX14162" fmla="*/ 1975031 w 12192000"/>
              <a:gd name="connsiteY14162" fmla="*/ 5371339 h 6858000"/>
              <a:gd name="connsiteX14163" fmla="*/ 1948408 w 12192000"/>
              <a:gd name="connsiteY14163" fmla="*/ 5345291 h 6858000"/>
              <a:gd name="connsiteX14164" fmla="*/ 1575911 w 12192000"/>
              <a:gd name="connsiteY14164" fmla="*/ 5345291 h 6858000"/>
              <a:gd name="connsiteX14165" fmla="*/ 1521397 w 12192000"/>
              <a:gd name="connsiteY14165" fmla="*/ 5400958 h 6858000"/>
              <a:gd name="connsiteX14166" fmla="*/ 1580291 w 12192000"/>
              <a:gd name="connsiteY14166" fmla="*/ 5460082 h 6858000"/>
              <a:gd name="connsiteX14167" fmla="*/ 1636189 w 12192000"/>
              <a:gd name="connsiteY14167" fmla="*/ 5403032 h 6858000"/>
              <a:gd name="connsiteX14168" fmla="*/ 1578563 w 12192000"/>
              <a:gd name="connsiteY14168" fmla="*/ 5345291 h 6858000"/>
              <a:gd name="connsiteX14169" fmla="*/ 1575911 w 12192000"/>
              <a:gd name="connsiteY14169" fmla="*/ 5345291 h 6858000"/>
              <a:gd name="connsiteX14170" fmla="*/ 809829 w 12192000"/>
              <a:gd name="connsiteY14170" fmla="*/ 5345291 h 6858000"/>
              <a:gd name="connsiteX14171" fmla="*/ 784242 w 12192000"/>
              <a:gd name="connsiteY14171" fmla="*/ 5369495 h 6858000"/>
              <a:gd name="connsiteX14172" fmla="*/ 809253 w 12192000"/>
              <a:gd name="connsiteY14172" fmla="*/ 5398192 h 6858000"/>
              <a:gd name="connsiteX14173" fmla="*/ 809253 w 12192000"/>
              <a:gd name="connsiteY14173" fmla="*/ 5398077 h 6858000"/>
              <a:gd name="connsiteX14174" fmla="*/ 831496 w 12192000"/>
              <a:gd name="connsiteY14174" fmla="*/ 5371683 h 6858000"/>
              <a:gd name="connsiteX14175" fmla="*/ 809829 w 12192000"/>
              <a:gd name="connsiteY14175" fmla="*/ 5345291 h 6858000"/>
              <a:gd name="connsiteX14176" fmla="*/ 7851900 w 12192000"/>
              <a:gd name="connsiteY14176" fmla="*/ 5345190 h 6858000"/>
              <a:gd name="connsiteX14177" fmla="*/ 7835923 w 12192000"/>
              <a:gd name="connsiteY14177" fmla="*/ 5345867 h 6858000"/>
              <a:gd name="connsiteX14178" fmla="*/ 7815755 w 12192000"/>
              <a:gd name="connsiteY14178" fmla="*/ 5365806 h 6858000"/>
              <a:gd name="connsiteX14179" fmla="*/ 7815985 w 12192000"/>
              <a:gd name="connsiteY14179" fmla="*/ 5402111 h 6858000"/>
              <a:gd name="connsiteX14180" fmla="*/ 7815985 w 12192000"/>
              <a:gd name="connsiteY14180" fmla="*/ 5446252 h 6858000"/>
              <a:gd name="connsiteX14181" fmla="*/ 7821057 w 12192000"/>
              <a:gd name="connsiteY14181" fmla="*/ 5459391 h 6858000"/>
              <a:gd name="connsiteX14182" fmla="*/ 7857130 w 12192000"/>
              <a:gd name="connsiteY14182" fmla="*/ 5459045 h 6858000"/>
              <a:gd name="connsiteX14183" fmla="*/ 7863584 w 12192000"/>
              <a:gd name="connsiteY14183" fmla="*/ 5434151 h 6858000"/>
              <a:gd name="connsiteX14184" fmla="*/ 7853903 w 12192000"/>
              <a:gd name="connsiteY14184" fmla="*/ 5412598 h 6858000"/>
              <a:gd name="connsiteX14185" fmla="*/ 7854364 w 12192000"/>
              <a:gd name="connsiteY14185" fmla="*/ 5397616 h 6858000"/>
              <a:gd name="connsiteX14186" fmla="*/ 7854480 w 12192000"/>
              <a:gd name="connsiteY14186" fmla="*/ 5397616 h 6858000"/>
              <a:gd name="connsiteX14187" fmla="*/ 7862087 w 12192000"/>
              <a:gd name="connsiteY14187" fmla="*/ 5353589 h 6858000"/>
              <a:gd name="connsiteX14188" fmla="*/ 7851900 w 12192000"/>
              <a:gd name="connsiteY14188" fmla="*/ 5345190 h 6858000"/>
              <a:gd name="connsiteX14189" fmla="*/ 11593962 w 12192000"/>
              <a:gd name="connsiteY14189" fmla="*/ 5345176 h 6858000"/>
              <a:gd name="connsiteX14190" fmla="*/ 11572755 w 12192000"/>
              <a:gd name="connsiteY14190" fmla="*/ 5371800 h 6858000"/>
              <a:gd name="connsiteX14191" fmla="*/ 11595576 w 12192000"/>
              <a:gd name="connsiteY14191" fmla="*/ 5398999 h 6858000"/>
              <a:gd name="connsiteX14192" fmla="*/ 11620124 w 12192000"/>
              <a:gd name="connsiteY14192" fmla="*/ 5371107 h 6858000"/>
              <a:gd name="connsiteX14193" fmla="*/ 11593962 w 12192000"/>
              <a:gd name="connsiteY14193" fmla="*/ 5345176 h 6858000"/>
              <a:gd name="connsiteX14194" fmla="*/ 11260882 w 12192000"/>
              <a:gd name="connsiteY14194" fmla="*/ 5345176 h 6858000"/>
              <a:gd name="connsiteX14195" fmla="*/ 11233107 w 12192000"/>
              <a:gd name="connsiteY14195" fmla="*/ 5363731 h 6858000"/>
              <a:gd name="connsiteX14196" fmla="*/ 11233107 w 12192000"/>
              <a:gd name="connsiteY14196" fmla="*/ 5438992 h 6858000"/>
              <a:gd name="connsiteX14197" fmla="*/ 11255810 w 12192000"/>
              <a:gd name="connsiteY14197" fmla="*/ 5460543 h 6858000"/>
              <a:gd name="connsiteX14198" fmla="*/ 11255696 w 12192000"/>
              <a:gd name="connsiteY14198" fmla="*/ 5460658 h 6858000"/>
              <a:gd name="connsiteX14199" fmla="*/ 11286122 w 12192000"/>
              <a:gd name="connsiteY14199" fmla="*/ 5431154 h 6858000"/>
              <a:gd name="connsiteX14200" fmla="*/ 11285892 w 12192000"/>
              <a:gd name="connsiteY14200" fmla="*/ 5402687 h 6858000"/>
              <a:gd name="connsiteX14201" fmla="*/ 11286122 w 12192000"/>
              <a:gd name="connsiteY14201" fmla="*/ 5363731 h 6858000"/>
              <a:gd name="connsiteX14202" fmla="*/ 11260882 w 12192000"/>
              <a:gd name="connsiteY14202" fmla="*/ 5345176 h 6858000"/>
              <a:gd name="connsiteX14203" fmla="*/ 10519694 w 12192000"/>
              <a:gd name="connsiteY14203" fmla="*/ 5345176 h 6858000"/>
              <a:gd name="connsiteX14204" fmla="*/ 10519760 w 12192000"/>
              <a:gd name="connsiteY14204" fmla="*/ 5345192 h 6858000"/>
              <a:gd name="connsiteX14205" fmla="*/ 10499654 w 12192000"/>
              <a:gd name="connsiteY14205" fmla="*/ 5351703 h 6858000"/>
              <a:gd name="connsiteX14206" fmla="*/ 10498256 w 12192000"/>
              <a:gd name="connsiteY14206" fmla="*/ 5371454 h 6858000"/>
              <a:gd name="connsiteX14207" fmla="*/ 10519232 w 12192000"/>
              <a:gd name="connsiteY14207" fmla="*/ 5398884 h 6858000"/>
              <a:gd name="connsiteX14208" fmla="*/ 10545625 w 12192000"/>
              <a:gd name="connsiteY14208" fmla="*/ 5369380 h 6858000"/>
              <a:gd name="connsiteX14209" fmla="*/ 10539704 w 12192000"/>
              <a:gd name="connsiteY14209" fmla="*/ 5349801 h 6858000"/>
              <a:gd name="connsiteX14210" fmla="*/ 10519760 w 12192000"/>
              <a:gd name="connsiteY14210" fmla="*/ 5345192 h 6858000"/>
              <a:gd name="connsiteX14211" fmla="*/ 10519808 w 12192000"/>
              <a:gd name="connsiteY14211" fmla="*/ 5345176 h 6858000"/>
              <a:gd name="connsiteX14212" fmla="*/ 7905767 w 12192000"/>
              <a:gd name="connsiteY14212" fmla="*/ 5345176 h 6858000"/>
              <a:gd name="connsiteX14213" fmla="*/ 7879836 w 12192000"/>
              <a:gd name="connsiteY14213" fmla="*/ 5369263 h 6858000"/>
              <a:gd name="connsiteX14214" fmla="*/ 7903809 w 12192000"/>
              <a:gd name="connsiteY14214" fmla="*/ 5398538 h 6858000"/>
              <a:gd name="connsiteX14215" fmla="*/ 7932391 w 12192000"/>
              <a:gd name="connsiteY14215" fmla="*/ 5372722 h 6858000"/>
              <a:gd name="connsiteX14216" fmla="*/ 7905767 w 12192000"/>
              <a:gd name="connsiteY14216" fmla="*/ 5345176 h 6858000"/>
              <a:gd name="connsiteX14217" fmla="*/ 6901111 w 12192000"/>
              <a:gd name="connsiteY14217" fmla="*/ 5345176 h 6858000"/>
              <a:gd name="connsiteX14218" fmla="*/ 6871838 w 12192000"/>
              <a:gd name="connsiteY14218" fmla="*/ 5367419 h 6858000"/>
              <a:gd name="connsiteX14219" fmla="*/ 6895925 w 12192000"/>
              <a:gd name="connsiteY14219" fmla="*/ 5398077 h 6858000"/>
              <a:gd name="connsiteX14220" fmla="*/ 6896041 w 12192000"/>
              <a:gd name="connsiteY14220" fmla="*/ 5397961 h 6858000"/>
              <a:gd name="connsiteX14221" fmla="*/ 6924162 w 12192000"/>
              <a:gd name="connsiteY14221" fmla="*/ 5371568 h 6858000"/>
              <a:gd name="connsiteX14222" fmla="*/ 6901111 w 12192000"/>
              <a:gd name="connsiteY14222" fmla="*/ 5345176 h 6858000"/>
              <a:gd name="connsiteX14223" fmla="*/ 3221487 w 12192000"/>
              <a:gd name="connsiteY14223" fmla="*/ 5345176 h 6858000"/>
              <a:gd name="connsiteX14224" fmla="*/ 3200280 w 12192000"/>
              <a:gd name="connsiteY14224" fmla="*/ 5371800 h 6858000"/>
              <a:gd name="connsiteX14225" fmla="*/ 3223101 w 12192000"/>
              <a:gd name="connsiteY14225" fmla="*/ 5398999 h 6858000"/>
              <a:gd name="connsiteX14226" fmla="*/ 3247649 w 12192000"/>
              <a:gd name="connsiteY14226" fmla="*/ 5371107 h 6858000"/>
              <a:gd name="connsiteX14227" fmla="*/ 3221487 w 12192000"/>
              <a:gd name="connsiteY14227" fmla="*/ 5345176 h 6858000"/>
              <a:gd name="connsiteX14228" fmla="*/ 2888407 w 12192000"/>
              <a:gd name="connsiteY14228" fmla="*/ 5345176 h 6858000"/>
              <a:gd name="connsiteX14229" fmla="*/ 2860632 w 12192000"/>
              <a:gd name="connsiteY14229" fmla="*/ 5363731 h 6858000"/>
              <a:gd name="connsiteX14230" fmla="*/ 2860632 w 12192000"/>
              <a:gd name="connsiteY14230" fmla="*/ 5438992 h 6858000"/>
              <a:gd name="connsiteX14231" fmla="*/ 2883335 w 12192000"/>
              <a:gd name="connsiteY14231" fmla="*/ 5460543 h 6858000"/>
              <a:gd name="connsiteX14232" fmla="*/ 2883221 w 12192000"/>
              <a:gd name="connsiteY14232" fmla="*/ 5460658 h 6858000"/>
              <a:gd name="connsiteX14233" fmla="*/ 2913647 w 12192000"/>
              <a:gd name="connsiteY14233" fmla="*/ 5431154 h 6858000"/>
              <a:gd name="connsiteX14234" fmla="*/ 2913417 w 12192000"/>
              <a:gd name="connsiteY14234" fmla="*/ 5402687 h 6858000"/>
              <a:gd name="connsiteX14235" fmla="*/ 2913647 w 12192000"/>
              <a:gd name="connsiteY14235" fmla="*/ 5363731 h 6858000"/>
              <a:gd name="connsiteX14236" fmla="*/ 2888407 w 12192000"/>
              <a:gd name="connsiteY14236" fmla="*/ 5345176 h 6858000"/>
              <a:gd name="connsiteX14237" fmla="*/ 2147219 w 12192000"/>
              <a:gd name="connsiteY14237" fmla="*/ 5345176 h 6858000"/>
              <a:gd name="connsiteX14238" fmla="*/ 2147285 w 12192000"/>
              <a:gd name="connsiteY14238" fmla="*/ 5345192 h 6858000"/>
              <a:gd name="connsiteX14239" fmla="*/ 2127179 w 12192000"/>
              <a:gd name="connsiteY14239" fmla="*/ 5351703 h 6858000"/>
              <a:gd name="connsiteX14240" fmla="*/ 2125781 w 12192000"/>
              <a:gd name="connsiteY14240" fmla="*/ 5371454 h 6858000"/>
              <a:gd name="connsiteX14241" fmla="*/ 2146757 w 12192000"/>
              <a:gd name="connsiteY14241" fmla="*/ 5398884 h 6858000"/>
              <a:gd name="connsiteX14242" fmla="*/ 2173150 w 12192000"/>
              <a:gd name="connsiteY14242" fmla="*/ 5369380 h 6858000"/>
              <a:gd name="connsiteX14243" fmla="*/ 2167229 w 12192000"/>
              <a:gd name="connsiteY14243" fmla="*/ 5349801 h 6858000"/>
              <a:gd name="connsiteX14244" fmla="*/ 2147285 w 12192000"/>
              <a:gd name="connsiteY14244" fmla="*/ 5345192 h 6858000"/>
              <a:gd name="connsiteX14245" fmla="*/ 2147333 w 12192000"/>
              <a:gd name="connsiteY14245" fmla="*/ 5345176 h 6858000"/>
              <a:gd name="connsiteX14246" fmla="*/ 9233187 w 12192000"/>
              <a:gd name="connsiteY14246" fmla="*/ 5345171 h 6858000"/>
              <a:gd name="connsiteX14247" fmla="*/ 9224370 w 12192000"/>
              <a:gd name="connsiteY14247" fmla="*/ 5370763 h 6858000"/>
              <a:gd name="connsiteX14248" fmla="*/ 9248689 w 12192000"/>
              <a:gd name="connsiteY14248" fmla="*/ 5398307 h 6858000"/>
              <a:gd name="connsiteX14249" fmla="*/ 9273008 w 12192000"/>
              <a:gd name="connsiteY14249" fmla="*/ 5369263 h 6858000"/>
              <a:gd name="connsiteX14250" fmla="*/ 9245923 w 12192000"/>
              <a:gd name="connsiteY14250" fmla="*/ 5346790 h 6858000"/>
              <a:gd name="connsiteX14251" fmla="*/ 9233187 w 12192000"/>
              <a:gd name="connsiteY14251" fmla="*/ 5345171 h 6858000"/>
              <a:gd name="connsiteX14252" fmla="*/ 860712 w 12192000"/>
              <a:gd name="connsiteY14252" fmla="*/ 5345171 h 6858000"/>
              <a:gd name="connsiteX14253" fmla="*/ 851895 w 12192000"/>
              <a:gd name="connsiteY14253" fmla="*/ 5370763 h 6858000"/>
              <a:gd name="connsiteX14254" fmla="*/ 876214 w 12192000"/>
              <a:gd name="connsiteY14254" fmla="*/ 5398307 h 6858000"/>
              <a:gd name="connsiteX14255" fmla="*/ 900533 w 12192000"/>
              <a:gd name="connsiteY14255" fmla="*/ 5369263 h 6858000"/>
              <a:gd name="connsiteX14256" fmla="*/ 873448 w 12192000"/>
              <a:gd name="connsiteY14256" fmla="*/ 5346790 h 6858000"/>
              <a:gd name="connsiteX14257" fmla="*/ 860712 w 12192000"/>
              <a:gd name="connsiteY14257" fmla="*/ 5345171 h 6858000"/>
              <a:gd name="connsiteX14258" fmla="*/ 11794616 w 12192000"/>
              <a:gd name="connsiteY14258" fmla="*/ 5345061 h 6858000"/>
              <a:gd name="connsiteX14259" fmla="*/ 11770874 w 12192000"/>
              <a:gd name="connsiteY14259" fmla="*/ 5371454 h 6858000"/>
              <a:gd name="connsiteX14260" fmla="*/ 11793695 w 12192000"/>
              <a:gd name="connsiteY14260" fmla="*/ 5398999 h 6858000"/>
              <a:gd name="connsiteX14261" fmla="*/ 11793809 w 12192000"/>
              <a:gd name="connsiteY14261" fmla="*/ 5398999 h 6858000"/>
              <a:gd name="connsiteX14262" fmla="*/ 11818128 w 12192000"/>
              <a:gd name="connsiteY14262" fmla="*/ 5373644 h 6858000"/>
              <a:gd name="connsiteX14263" fmla="*/ 11794616 w 12192000"/>
              <a:gd name="connsiteY14263" fmla="*/ 5345061 h 6858000"/>
              <a:gd name="connsiteX14264" fmla="*/ 11528268 w 12192000"/>
              <a:gd name="connsiteY14264" fmla="*/ 5345061 h 6858000"/>
              <a:gd name="connsiteX14265" fmla="*/ 11503718 w 12192000"/>
              <a:gd name="connsiteY14265" fmla="*/ 5369841 h 6858000"/>
              <a:gd name="connsiteX14266" fmla="*/ 11529766 w 12192000"/>
              <a:gd name="connsiteY14266" fmla="*/ 5398884 h 6858000"/>
              <a:gd name="connsiteX14267" fmla="*/ 11551202 w 12192000"/>
              <a:gd name="connsiteY14267" fmla="*/ 5371915 h 6858000"/>
              <a:gd name="connsiteX14268" fmla="*/ 11528268 w 12192000"/>
              <a:gd name="connsiteY14268" fmla="*/ 5345061 h 6858000"/>
              <a:gd name="connsiteX14269" fmla="*/ 10453423 w 12192000"/>
              <a:gd name="connsiteY14269" fmla="*/ 5345061 h 6858000"/>
              <a:gd name="connsiteX14270" fmla="*/ 10429336 w 12192000"/>
              <a:gd name="connsiteY14270" fmla="*/ 5371107 h 6858000"/>
              <a:gd name="connsiteX14271" fmla="*/ 10454576 w 12192000"/>
              <a:gd name="connsiteY14271" fmla="*/ 5398768 h 6858000"/>
              <a:gd name="connsiteX14272" fmla="*/ 10476358 w 12192000"/>
              <a:gd name="connsiteY14272" fmla="*/ 5370878 h 6858000"/>
              <a:gd name="connsiteX14273" fmla="*/ 10453423 w 12192000"/>
              <a:gd name="connsiteY14273" fmla="*/ 5345061 h 6858000"/>
              <a:gd name="connsiteX14274" fmla="*/ 9113267 w 12192000"/>
              <a:gd name="connsiteY14274" fmla="*/ 5345061 h 6858000"/>
              <a:gd name="connsiteX14275" fmla="*/ 9089640 w 12192000"/>
              <a:gd name="connsiteY14275" fmla="*/ 5369263 h 6858000"/>
              <a:gd name="connsiteX14276" fmla="*/ 9110271 w 12192000"/>
              <a:gd name="connsiteY14276" fmla="*/ 5397961 h 6858000"/>
              <a:gd name="connsiteX14277" fmla="*/ 9110155 w 12192000"/>
              <a:gd name="connsiteY14277" fmla="*/ 5397846 h 6858000"/>
              <a:gd name="connsiteX14278" fmla="*/ 9137356 w 12192000"/>
              <a:gd name="connsiteY14278" fmla="*/ 5370993 h 6858000"/>
              <a:gd name="connsiteX14279" fmla="*/ 9113267 w 12192000"/>
              <a:gd name="connsiteY14279" fmla="*/ 5345061 h 6858000"/>
              <a:gd name="connsiteX14280" fmla="*/ 7972614 w 12192000"/>
              <a:gd name="connsiteY14280" fmla="*/ 5345061 h 6858000"/>
              <a:gd name="connsiteX14281" fmla="*/ 7946797 w 12192000"/>
              <a:gd name="connsiteY14281" fmla="*/ 5369148 h 6858000"/>
              <a:gd name="connsiteX14282" fmla="*/ 7969848 w 12192000"/>
              <a:gd name="connsiteY14282" fmla="*/ 5398884 h 6858000"/>
              <a:gd name="connsiteX14283" fmla="*/ 7993936 w 12192000"/>
              <a:gd name="connsiteY14283" fmla="*/ 5372144 h 6858000"/>
              <a:gd name="connsiteX14284" fmla="*/ 7972614 w 12192000"/>
              <a:gd name="connsiteY14284" fmla="*/ 5345061 h 6858000"/>
              <a:gd name="connsiteX14285" fmla="*/ 6833803 w 12192000"/>
              <a:gd name="connsiteY14285" fmla="*/ 5345061 h 6858000"/>
              <a:gd name="connsiteX14286" fmla="*/ 6806835 w 12192000"/>
              <a:gd name="connsiteY14286" fmla="*/ 5367650 h 6858000"/>
              <a:gd name="connsiteX14287" fmla="*/ 6831499 w 12192000"/>
              <a:gd name="connsiteY14287" fmla="*/ 5398192 h 6858000"/>
              <a:gd name="connsiteX14288" fmla="*/ 6831612 w 12192000"/>
              <a:gd name="connsiteY14288" fmla="*/ 5398192 h 6858000"/>
              <a:gd name="connsiteX14289" fmla="*/ 6856161 w 12192000"/>
              <a:gd name="connsiteY14289" fmla="*/ 5371800 h 6858000"/>
              <a:gd name="connsiteX14290" fmla="*/ 6833803 w 12192000"/>
              <a:gd name="connsiteY14290" fmla="*/ 5345061 h 6858000"/>
              <a:gd name="connsiteX14291" fmla="*/ 5623653 w 12192000"/>
              <a:gd name="connsiteY14291" fmla="*/ 5345061 h 6858000"/>
              <a:gd name="connsiteX14292" fmla="*/ 5598988 w 12192000"/>
              <a:gd name="connsiteY14292" fmla="*/ 5369724 h 6858000"/>
              <a:gd name="connsiteX14293" fmla="*/ 5623190 w 12192000"/>
              <a:gd name="connsiteY14293" fmla="*/ 5398422 h 6858000"/>
              <a:gd name="connsiteX14294" fmla="*/ 5623190 w 12192000"/>
              <a:gd name="connsiteY14294" fmla="*/ 5398538 h 6858000"/>
              <a:gd name="connsiteX14295" fmla="*/ 5646012 w 12192000"/>
              <a:gd name="connsiteY14295" fmla="*/ 5370417 h 6858000"/>
              <a:gd name="connsiteX14296" fmla="*/ 5623653 w 12192000"/>
              <a:gd name="connsiteY14296" fmla="*/ 5345061 h 6858000"/>
              <a:gd name="connsiteX14297" fmla="*/ 3422141 w 12192000"/>
              <a:gd name="connsiteY14297" fmla="*/ 5345061 h 6858000"/>
              <a:gd name="connsiteX14298" fmla="*/ 3398399 w 12192000"/>
              <a:gd name="connsiteY14298" fmla="*/ 5371454 h 6858000"/>
              <a:gd name="connsiteX14299" fmla="*/ 3421220 w 12192000"/>
              <a:gd name="connsiteY14299" fmla="*/ 5398999 h 6858000"/>
              <a:gd name="connsiteX14300" fmla="*/ 3421334 w 12192000"/>
              <a:gd name="connsiteY14300" fmla="*/ 5398999 h 6858000"/>
              <a:gd name="connsiteX14301" fmla="*/ 3445653 w 12192000"/>
              <a:gd name="connsiteY14301" fmla="*/ 5373644 h 6858000"/>
              <a:gd name="connsiteX14302" fmla="*/ 3422141 w 12192000"/>
              <a:gd name="connsiteY14302" fmla="*/ 5345061 h 6858000"/>
              <a:gd name="connsiteX14303" fmla="*/ 3155793 w 12192000"/>
              <a:gd name="connsiteY14303" fmla="*/ 5345061 h 6858000"/>
              <a:gd name="connsiteX14304" fmla="*/ 3131243 w 12192000"/>
              <a:gd name="connsiteY14304" fmla="*/ 5369841 h 6858000"/>
              <a:gd name="connsiteX14305" fmla="*/ 3157291 w 12192000"/>
              <a:gd name="connsiteY14305" fmla="*/ 5398884 h 6858000"/>
              <a:gd name="connsiteX14306" fmla="*/ 3178727 w 12192000"/>
              <a:gd name="connsiteY14306" fmla="*/ 5371915 h 6858000"/>
              <a:gd name="connsiteX14307" fmla="*/ 3155793 w 12192000"/>
              <a:gd name="connsiteY14307" fmla="*/ 5345061 h 6858000"/>
              <a:gd name="connsiteX14308" fmla="*/ 2080948 w 12192000"/>
              <a:gd name="connsiteY14308" fmla="*/ 5345061 h 6858000"/>
              <a:gd name="connsiteX14309" fmla="*/ 2056861 w 12192000"/>
              <a:gd name="connsiteY14309" fmla="*/ 5371107 h 6858000"/>
              <a:gd name="connsiteX14310" fmla="*/ 2082101 w 12192000"/>
              <a:gd name="connsiteY14310" fmla="*/ 5398768 h 6858000"/>
              <a:gd name="connsiteX14311" fmla="*/ 2103883 w 12192000"/>
              <a:gd name="connsiteY14311" fmla="*/ 5370878 h 6858000"/>
              <a:gd name="connsiteX14312" fmla="*/ 2080948 w 12192000"/>
              <a:gd name="connsiteY14312" fmla="*/ 5345061 h 6858000"/>
              <a:gd name="connsiteX14313" fmla="*/ 740792 w 12192000"/>
              <a:gd name="connsiteY14313" fmla="*/ 5345061 h 6858000"/>
              <a:gd name="connsiteX14314" fmla="*/ 717165 w 12192000"/>
              <a:gd name="connsiteY14314" fmla="*/ 5369263 h 6858000"/>
              <a:gd name="connsiteX14315" fmla="*/ 737796 w 12192000"/>
              <a:gd name="connsiteY14315" fmla="*/ 5397961 h 6858000"/>
              <a:gd name="connsiteX14316" fmla="*/ 737680 w 12192000"/>
              <a:gd name="connsiteY14316" fmla="*/ 5397846 h 6858000"/>
              <a:gd name="connsiteX14317" fmla="*/ 764881 w 12192000"/>
              <a:gd name="connsiteY14317" fmla="*/ 5370993 h 6858000"/>
              <a:gd name="connsiteX14318" fmla="*/ 740792 w 12192000"/>
              <a:gd name="connsiteY14318" fmla="*/ 5345061 h 6858000"/>
              <a:gd name="connsiteX14319" fmla="*/ 8108266 w 12192000"/>
              <a:gd name="connsiteY14319" fmla="*/ 5344946 h 6858000"/>
              <a:gd name="connsiteX14320" fmla="*/ 8082219 w 12192000"/>
              <a:gd name="connsiteY14320" fmla="*/ 5370993 h 6858000"/>
              <a:gd name="connsiteX14321" fmla="*/ 8106536 w 12192000"/>
              <a:gd name="connsiteY14321" fmla="*/ 5398884 h 6858000"/>
              <a:gd name="connsiteX14322" fmla="*/ 8129472 w 12192000"/>
              <a:gd name="connsiteY14322" fmla="*/ 5371683 h 6858000"/>
              <a:gd name="connsiteX14323" fmla="*/ 8108266 w 12192000"/>
              <a:gd name="connsiteY14323" fmla="*/ 5344946 h 6858000"/>
              <a:gd name="connsiteX14324" fmla="*/ 6765114 w 12192000"/>
              <a:gd name="connsiteY14324" fmla="*/ 5344946 h 6858000"/>
              <a:gd name="connsiteX14325" fmla="*/ 6742293 w 12192000"/>
              <a:gd name="connsiteY14325" fmla="*/ 5369609 h 6858000"/>
              <a:gd name="connsiteX14326" fmla="*/ 6743503 w 12192000"/>
              <a:gd name="connsiteY14326" fmla="*/ 5390643 h 6858000"/>
              <a:gd name="connsiteX14327" fmla="*/ 6764710 w 12192000"/>
              <a:gd name="connsiteY14327" fmla="*/ 5398516 h 6858000"/>
              <a:gd name="connsiteX14328" fmla="*/ 6764652 w 12192000"/>
              <a:gd name="connsiteY14328" fmla="*/ 5398538 h 6858000"/>
              <a:gd name="connsiteX14329" fmla="*/ 6764768 w 12192000"/>
              <a:gd name="connsiteY14329" fmla="*/ 5398538 h 6858000"/>
              <a:gd name="connsiteX14330" fmla="*/ 6764710 w 12192000"/>
              <a:gd name="connsiteY14330" fmla="*/ 5398516 h 6858000"/>
              <a:gd name="connsiteX14331" fmla="*/ 6785526 w 12192000"/>
              <a:gd name="connsiteY14331" fmla="*/ 5390801 h 6858000"/>
              <a:gd name="connsiteX14332" fmla="*/ 6789546 w 12192000"/>
              <a:gd name="connsiteY14332" fmla="*/ 5370185 h 6858000"/>
              <a:gd name="connsiteX14333" fmla="*/ 6765114 w 12192000"/>
              <a:gd name="connsiteY14333" fmla="*/ 5344946 h 6858000"/>
              <a:gd name="connsiteX14334" fmla="*/ 5492840 w 12192000"/>
              <a:gd name="connsiteY14334" fmla="*/ 5344946 h 6858000"/>
              <a:gd name="connsiteX14335" fmla="*/ 5463681 w 12192000"/>
              <a:gd name="connsiteY14335" fmla="*/ 5371107 h 6858000"/>
              <a:gd name="connsiteX14336" fmla="*/ 5488692 w 12192000"/>
              <a:gd name="connsiteY14336" fmla="*/ 5397270 h 6858000"/>
              <a:gd name="connsiteX14337" fmla="*/ 5488692 w 12192000"/>
              <a:gd name="connsiteY14337" fmla="*/ 5397155 h 6858000"/>
              <a:gd name="connsiteX14338" fmla="*/ 5516812 w 12192000"/>
              <a:gd name="connsiteY14338" fmla="*/ 5370993 h 6858000"/>
              <a:gd name="connsiteX14339" fmla="*/ 5492840 w 12192000"/>
              <a:gd name="connsiteY14339" fmla="*/ 5344946 h 6858000"/>
              <a:gd name="connsiteX14340" fmla="*/ 11328881 w 12192000"/>
              <a:gd name="connsiteY14340" fmla="*/ 5344830 h 6858000"/>
              <a:gd name="connsiteX14341" fmla="*/ 11301106 w 12192000"/>
              <a:gd name="connsiteY14341" fmla="*/ 5370531 h 6858000"/>
              <a:gd name="connsiteX14342" fmla="*/ 11301336 w 12192000"/>
              <a:gd name="connsiteY14342" fmla="*/ 5401534 h 6858000"/>
              <a:gd name="connsiteX14343" fmla="*/ 11300990 w 12192000"/>
              <a:gd name="connsiteY14343" fmla="*/ 5440375 h 6858000"/>
              <a:gd name="connsiteX14344" fmla="*/ 11324041 w 12192000"/>
              <a:gd name="connsiteY14344" fmla="*/ 5460199 h 6858000"/>
              <a:gd name="connsiteX14345" fmla="*/ 11348820 w 12192000"/>
              <a:gd name="connsiteY14345" fmla="*/ 5441412 h 6858000"/>
              <a:gd name="connsiteX14346" fmla="*/ 11348704 w 12192000"/>
              <a:gd name="connsiteY14346" fmla="*/ 5363731 h 6858000"/>
              <a:gd name="connsiteX14347" fmla="*/ 11328881 w 12192000"/>
              <a:gd name="connsiteY14347" fmla="*/ 5344830 h 6858000"/>
              <a:gd name="connsiteX14348" fmla="*/ 8037962 w 12192000"/>
              <a:gd name="connsiteY14348" fmla="*/ 5344830 h 6858000"/>
              <a:gd name="connsiteX14349" fmla="*/ 8015373 w 12192000"/>
              <a:gd name="connsiteY14349" fmla="*/ 5372261 h 6858000"/>
              <a:gd name="connsiteX14350" fmla="*/ 8037040 w 12192000"/>
              <a:gd name="connsiteY14350" fmla="*/ 5398653 h 6858000"/>
              <a:gd name="connsiteX14351" fmla="*/ 8062741 w 12192000"/>
              <a:gd name="connsiteY14351" fmla="*/ 5369495 h 6858000"/>
              <a:gd name="connsiteX14352" fmla="*/ 8037962 w 12192000"/>
              <a:gd name="connsiteY14352" fmla="*/ 5344830 h 6858000"/>
              <a:gd name="connsiteX14353" fmla="*/ 2956406 w 12192000"/>
              <a:gd name="connsiteY14353" fmla="*/ 5344830 h 6858000"/>
              <a:gd name="connsiteX14354" fmla="*/ 2928631 w 12192000"/>
              <a:gd name="connsiteY14354" fmla="*/ 5370531 h 6858000"/>
              <a:gd name="connsiteX14355" fmla="*/ 2928861 w 12192000"/>
              <a:gd name="connsiteY14355" fmla="*/ 5401534 h 6858000"/>
              <a:gd name="connsiteX14356" fmla="*/ 2928515 w 12192000"/>
              <a:gd name="connsiteY14356" fmla="*/ 5440375 h 6858000"/>
              <a:gd name="connsiteX14357" fmla="*/ 2951566 w 12192000"/>
              <a:gd name="connsiteY14357" fmla="*/ 5460199 h 6858000"/>
              <a:gd name="connsiteX14358" fmla="*/ 2976345 w 12192000"/>
              <a:gd name="connsiteY14358" fmla="*/ 5441412 h 6858000"/>
              <a:gd name="connsiteX14359" fmla="*/ 2976229 w 12192000"/>
              <a:gd name="connsiteY14359" fmla="*/ 5363731 h 6858000"/>
              <a:gd name="connsiteX14360" fmla="*/ 2956406 w 12192000"/>
              <a:gd name="connsiteY14360" fmla="*/ 5344830 h 6858000"/>
              <a:gd name="connsiteX14361" fmla="*/ 11158424 w 12192000"/>
              <a:gd name="connsiteY14361" fmla="*/ 5344715 h 6858000"/>
              <a:gd name="connsiteX14362" fmla="*/ 11103447 w 12192000"/>
              <a:gd name="connsiteY14362" fmla="*/ 5399805 h 6858000"/>
              <a:gd name="connsiteX14363" fmla="*/ 11161880 w 12192000"/>
              <a:gd name="connsiteY14363" fmla="*/ 5459391 h 6858000"/>
              <a:gd name="connsiteX14364" fmla="*/ 11164532 w 12192000"/>
              <a:gd name="connsiteY14364" fmla="*/ 5459391 h 6858000"/>
              <a:gd name="connsiteX14365" fmla="*/ 11218238 w 12192000"/>
              <a:gd name="connsiteY14365" fmla="*/ 5405568 h 6858000"/>
              <a:gd name="connsiteX14366" fmla="*/ 11158424 w 12192000"/>
              <a:gd name="connsiteY14366" fmla="*/ 5344715 h 6858000"/>
              <a:gd name="connsiteX14367" fmla="*/ 5690961 w 12192000"/>
              <a:gd name="connsiteY14367" fmla="*/ 5344715 h 6858000"/>
              <a:gd name="connsiteX14368" fmla="*/ 5666756 w 12192000"/>
              <a:gd name="connsiteY14368" fmla="*/ 5369495 h 6858000"/>
              <a:gd name="connsiteX14369" fmla="*/ 5689922 w 12192000"/>
              <a:gd name="connsiteY14369" fmla="*/ 5398192 h 6858000"/>
              <a:gd name="connsiteX14370" fmla="*/ 5689922 w 12192000"/>
              <a:gd name="connsiteY14370" fmla="*/ 5398077 h 6858000"/>
              <a:gd name="connsiteX14371" fmla="*/ 5713781 w 12192000"/>
              <a:gd name="connsiteY14371" fmla="*/ 5373183 h 6858000"/>
              <a:gd name="connsiteX14372" fmla="*/ 5690961 w 12192000"/>
              <a:gd name="connsiteY14372" fmla="*/ 5344715 h 6858000"/>
              <a:gd name="connsiteX14373" fmla="*/ 2785949 w 12192000"/>
              <a:gd name="connsiteY14373" fmla="*/ 5344715 h 6858000"/>
              <a:gd name="connsiteX14374" fmla="*/ 2730972 w 12192000"/>
              <a:gd name="connsiteY14374" fmla="*/ 5399805 h 6858000"/>
              <a:gd name="connsiteX14375" fmla="*/ 2789405 w 12192000"/>
              <a:gd name="connsiteY14375" fmla="*/ 5459391 h 6858000"/>
              <a:gd name="connsiteX14376" fmla="*/ 2792057 w 12192000"/>
              <a:gd name="connsiteY14376" fmla="*/ 5459391 h 6858000"/>
              <a:gd name="connsiteX14377" fmla="*/ 2845763 w 12192000"/>
              <a:gd name="connsiteY14377" fmla="*/ 5405568 h 6858000"/>
              <a:gd name="connsiteX14378" fmla="*/ 2785949 w 12192000"/>
              <a:gd name="connsiteY14378" fmla="*/ 5344715 h 6858000"/>
              <a:gd name="connsiteX14379" fmla="*/ 6638940 w 12192000"/>
              <a:gd name="connsiteY14379" fmla="*/ 5344658 h 6858000"/>
              <a:gd name="connsiteX14380" fmla="*/ 6620240 w 12192000"/>
              <a:gd name="connsiteY14380" fmla="*/ 5345983 h 6858000"/>
              <a:gd name="connsiteX14381" fmla="*/ 6606297 w 12192000"/>
              <a:gd name="connsiteY14381" fmla="*/ 5361426 h 6858000"/>
              <a:gd name="connsiteX14382" fmla="*/ 6606410 w 12192000"/>
              <a:gd name="connsiteY14382" fmla="*/ 5403148 h 6858000"/>
              <a:gd name="connsiteX14383" fmla="*/ 6606410 w 12192000"/>
              <a:gd name="connsiteY14383" fmla="*/ 5447405 h 6858000"/>
              <a:gd name="connsiteX14384" fmla="*/ 6612289 w 12192000"/>
              <a:gd name="connsiteY14384" fmla="*/ 5460082 h 6858000"/>
              <a:gd name="connsiteX14385" fmla="*/ 6653666 w 12192000"/>
              <a:gd name="connsiteY14385" fmla="*/ 5432077 h 6858000"/>
              <a:gd name="connsiteX14386" fmla="*/ 6643870 w 12192000"/>
              <a:gd name="connsiteY14386" fmla="*/ 5413059 h 6858000"/>
              <a:gd name="connsiteX14387" fmla="*/ 6643983 w 12192000"/>
              <a:gd name="connsiteY14387" fmla="*/ 5412944 h 6858000"/>
              <a:gd name="connsiteX14388" fmla="*/ 6643637 w 12192000"/>
              <a:gd name="connsiteY14388" fmla="*/ 5397846 h 6858000"/>
              <a:gd name="connsiteX14389" fmla="*/ 6651589 w 12192000"/>
              <a:gd name="connsiteY14389" fmla="*/ 5353704 h 6858000"/>
              <a:gd name="connsiteX14390" fmla="*/ 6638940 w 12192000"/>
              <a:gd name="connsiteY14390" fmla="*/ 5344658 h 6858000"/>
              <a:gd name="connsiteX14391" fmla="*/ 10248243 w 12192000"/>
              <a:gd name="connsiteY14391" fmla="*/ 5343611 h 6858000"/>
              <a:gd name="connsiteX14392" fmla="*/ 10226606 w 12192000"/>
              <a:gd name="connsiteY14392" fmla="*/ 5379867 h 6858000"/>
              <a:gd name="connsiteX14393" fmla="*/ 10226606 w 12192000"/>
              <a:gd name="connsiteY14393" fmla="*/ 5403263 h 6858000"/>
              <a:gd name="connsiteX14394" fmla="*/ 10226606 w 12192000"/>
              <a:gd name="connsiteY14394" fmla="*/ 5444869 h 6858000"/>
              <a:gd name="connsiteX14395" fmla="*/ 10229950 w 12192000"/>
              <a:gd name="connsiteY14395" fmla="*/ 5458930 h 6858000"/>
              <a:gd name="connsiteX14396" fmla="*/ 10274551 w 12192000"/>
              <a:gd name="connsiteY14396" fmla="*/ 5457662 h 6858000"/>
              <a:gd name="connsiteX14397" fmla="*/ 10274551 w 12192000"/>
              <a:gd name="connsiteY14397" fmla="*/ 5457547 h 6858000"/>
              <a:gd name="connsiteX14398" fmla="*/ 10273745 w 12192000"/>
              <a:gd name="connsiteY14398" fmla="*/ 5415018 h 6858000"/>
              <a:gd name="connsiteX14399" fmla="*/ 10269134 w 12192000"/>
              <a:gd name="connsiteY14399" fmla="*/ 5412829 h 6858000"/>
              <a:gd name="connsiteX14400" fmla="*/ 10270748 w 12192000"/>
              <a:gd name="connsiteY14400" fmla="*/ 5397616 h 6858000"/>
              <a:gd name="connsiteX14401" fmla="*/ 10278470 w 12192000"/>
              <a:gd name="connsiteY14401" fmla="*/ 5355433 h 6858000"/>
              <a:gd name="connsiteX14402" fmla="*/ 10269134 w 12192000"/>
              <a:gd name="connsiteY14402" fmla="*/ 5346098 h 6858000"/>
              <a:gd name="connsiteX14403" fmla="*/ 10248243 w 12192000"/>
              <a:gd name="connsiteY14403" fmla="*/ 5343611 h 6858000"/>
              <a:gd name="connsiteX14404" fmla="*/ 1875768 w 12192000"/>
              <a:gd name="connsiteY14404" fmla="*/ 5343611 h 6858000"/>
              <a:gd name="connsiteX14405" fmla="*/ 1854131 w 12192000"/>
              <a:gd name="connsiteY14405" fmla="*/ 5379867 h 6858000"/>
              <a:gd name="connsiteX14406" fmla="*/ 1854131 w 12192000"/>
              <a:gd name="connsiteY14406" fmla="*/ 5403263 h 6858000"/>
              <a:gd name="connsiteX14407" fmla="*/ 1854131 w 12192000"/>
              <a:gd name="connsiteY14407" fmla="*/ 5444869 h 6858000"/>
              <a:gd name="connsiteX14408" fmla="*/ 1857475 w 12192000"/>
              <a:gd name="connsiteY14408" fmla="*/ 5458930 h 6858000"/>
              <a:gd name="connsiteX14409" fmla="*/ 1902076 w 12192000"/>
              <a:gd name="connsiteY14409" fmla="*/ 5457662 h 6858000"/>
              <a:gd name="connsiteX14410" fmla="*/ 1902076 w 12192000"/>
              <a:gd name="connsiteY14410" fmla="*/ 5457547 h 6858000"/>
              <a:gd name="connsiteX14411" fmla="*/ 1901270 w 12192000"/>
              <a:gd name="connsiteY14411" fmla="*/ 5415018 h 6858000"/>
              <a:gd name="connsiteX14412" fmla="*/ 1896659 w 12192000"/>
              <a:gd name="connsiteY14412" fmla="*/ 5412829 h 6858000"/>
              <a:gd name="connsiteX14413" fmla="*/ 1898273 w 12192000"/>
              <a:gd name="connsiteY14413" fmla="*/ 5397616 h 6858000"/>
              <a:gd name="connsiteX14414" fmla="*/ 1905995 w 12192000"/>
              <a:gd name="connsiteY14414" fmla="*/ 5355433 h 6858000"/>
              <a:gd name="connsiteX14415" fmla="*/ 1896659 w 12192000"/>
              <a:gd name="connsiteY14415" fmla="*/ 5346098 h 6858000"/>
              <a:gd name="connsiteX14416" fmla="*/ 1875768 w 12192000"/>
              <a:gd name="connsiteY14416" fmla="*/ 5343611 h 6858000"/>
              <a:gd name="connsiteX14417" fmla="*/ 4085953 w 12192000"/>
              <a:gd name="connsiteY14417" fmla="*/ 5286628 h 6858000"/>
              <a:gd name="connsiteX14418" fmla="*/ 4062327 w 12192000"/>
              <a:gd name="connsiteY14418" fmla="*/ 5307143 h 6858000"/>
              <a:gd name="connsiteX14419" fmla="*/ 4081229 w 12192000"/>
              <a:gd name="connsiteY14419" fmla="*/ 5328580 h 6858000"/>
              <a:gd name="connsiteX14420" fmla="*/ 4105202 w 12192000"/>
              <a:gd name="connsiteY14420" fmla="*/ 5311291 h 6858000"/>
              <a:gd name="connsiteX14421" fmla="*/ 4085953 w 12192000"/>
              <a:gd name="connsiteY14421" fmla="*/ 5286628 h 6858000"/>
              <a:gd name="connsiteX14422" fmla="*/ 7773918 w 12192000"/>
              <a:gd name="connsiteY14422" fmla="*/ 5285245 h 6858000"/>
              <a:gd name="connsiteX14423" fmla="*/ 7749485 w 12192000"/>
              <a:gd name="connsiteY14423" fmla="*/ 5308180 h 6858000"/>
              <a:gd name="connsiteX14424" fmla="*/ 7774840 w 12192000"/>
              <a:gd name="connsiteY14424" fmla="*/ 5333305 h 6858000"/>
              <a:gd name="connsiteX14425" fmla="*/ 7797891 w 12192000"/>
              <a:gd name="connsiteY14425" fmla="*/ 5306912 h 6858000"/>
              <a:gd name="connsiteX14426" fmla="*/ 7773918 w 12192000"/>
              <a:gd name="connsiteY14426" fmla="*/ 5285245 h 6858000"/>
              <a:gd name="connsiteX14427" fmla="*/ 7640110 w 12192000"/>
              <a:gd name="connsiteY14427" fmla="*/ 5284899 h 6858000"/>
              <a:gd name="connsiteX14428" fmla="*/ 7614985 w 12192000"/>
              <a:gd name="connsiteY14428" fmla="*/ 5306797 h 6858000"/>
              <a:gd name="connsiteX14429" fmla="*/ 7639879 w 12192000"/>
              <a:gd name="connsiteY14429" fmla="*/ 5332383 h 6858000"/>
              <a:gd name="connsiteX14430" fmla="*/ 7663620 w 12192000"/>
              <a:gd name="connsiteY14430" fmla="*/ 5306682 h 6858000"/>
              <a:gd name="connsiteX14431" fmla="*/ 7640110 w 12192000"/>
              <a:gd name="connsiteY14431" fmla="*/ 5284899 h 6858000"/>
              <a:gd name="connsiteX14432" fmla="*/ 7282250 w 12192000"/>
              <a:gd name="connsiteY14432" fmla="*/ 5284784 h 6858000"/>
              <a:gd name="connsiteX14433" fmla="*/ 7281328 w 12192000"/>
              <a:gd name="connsiteY14433" fmla="*/ 5381135 h 6858000"/>
              <a:gd name="connsiteX14434" fmla="*/ 7291702 w 12192000"/>
              <a:gd name="connsiteY14434" fmla="*/ 5398077 h 6858000"/>
              <a:gd name="connsiteX14435" fmla="*/ 7328121 w 12192000"/>
              <a:gd name="connsiteY14435" fmla="*/ 5388511 h 6858000"/>
              <a:gd name="connsiteX14436" fmla="*/ 7328583 w 12192000"/>
              <a:gd name="connsiteY14436" fmla="*/ 5284899 h 6858000"/>
              <a:gd name="connsiteX14437" fmla="*/ 7287322 w 12192000"/>
              <a:gd name="connsiteY14437" fmla="*/ 5285476 h 6858000"/>
              <a:gd name="connsiteX14438" fmla="*/ 7285708 w 12192000"/>
              <a:gd name="connsiteY14438" fmla="*/ 5285245 h 6858000"/>
              <a:gd name="connsiteX14439" fmla="*/ 7282250 w 12192000"/>
              <a:gd name="connsiteY14439" fmla="*/ 5284784 h 6858000"/>
              <a:gd name="connsiteX14440" fmla="*/ 4218378 w 12192000"/>
              <a:gd name="connsiteY14440" fmla="*/ 5284553 h 6858000"/>
              <a:gd name="connsiteX14441" fmla="*/ 4192332 w 12192000"/>
              <a:gd name="connsiteY14441" fmla="*/ 5308410 h 6858000"/>
              <a:gd name="connsiteX14442" fmla="*/ 4217110 w 12192000"/>
              <a:gd name="connsiteY14442" fmla="*/ 5334458 h 6858000"/>
              <a:gd name="connsiteX14443" fmla="*/ 4239585 w 12192000"/>
              <a:gd name="connsiteY14443" fmla="*/ 5307027 h 6858000"/>
              <a:gd name="connsiteX14444" fmla="*/ 4218378 w 12192000"/>
              <a:gd name="connsiteY14444" fmla="*/ 5284553 h 6858000"/>
              <a:gd name="connsiteX14445" fmla="*/ 4148651 w 12192000"/>
              <a:gd name="connsiteY14445" fmla="*/ 5284553 h 6858000"/>
              <a:gd name="connsiteX14446" fmla="*/ 4124908 w 12192000"/>
              <a:gd name="connsiteY14446" fmla="*/ 5309563 h 6858000"/>
              <a:gd name="connsiteX14447" fmla="*/ 4151879 w 12192000"/>
              <a:gd name="connsiteY14447" fmla="*/ 5333190 h 6858000"/>
              <a:gd name="connsiteX14448" fmla="*/ 4178615 w 12192000"/>
              <a:gd name="connsiteY14448" fmla="*/ 5308987 h 6858000"/>
              <a:gd name="connsiteX14449" fmla="*/ 4178731 w 12192000"/>
              <a:gd name="connsiteY14449" fmla="*/ 5308987 h 6858000"/>
              <a:gd name="connsiteX14450" fmla="*/ 4148651 w 12192000"/>
              <a:gd name="connsiteY14450" fmla="*/ 5284553 h 6858000"/>
              <a:gd name="connsiteX14451" fmla="*/ 10910745 w 12192000"/>
              <a:gd name="connsiteY14451" fmla="*/ 5284323 h 6858000"/>
              <a:gd name="connsiteX14452" fmla="*/ 10905788 w 12192000"/>
              <a:gd name="connsiteY14452" fmla="*/ 5285706 h 6858000"/>
              <a:gd name="connsiteX14453" fmla="*/ 10905788 w 12192000"/>
              <a:gd name="connsiteY14453" fmla="*/ 5285591 h 6858000"/>
              <a:gd name="connsiteX14454" fmla="*/ 10901295 w 12192000"/>
              <a:gd name="connsiteY14454" fmla="*/ 5392199 h 6858000"/>
              <a:gd name="connsiteX14455" fmla="*/ 10915355 w 12192000"/>
              <a:gd name="connsiteY14455" fmla="*/ 5399460 h 6858000"/>
              <a:gd name="connsiteX14456" fmla="*/ 10946704 w 12192000"/>
              <a:gd name="connsiteY14456" fmla="*/ 5389548 h 6858000"/>
              <a:gd name="connsiteX14457" fmla="*/ 10947510 w 12192000"/>
              <a:gd name="connsiteY14457" fmla="*/ 5317630 h 6858000"/>
              <a:gd name="connsiteX14458" fmla="*/ 10910745 w 12192000"/>
              <a:gd name="connsiteY14458" fmla="*/ 5284323 h 6858000"/>
              <a:gd name="connsiteX14459" fmla="*/ 7440263 w 12192000"/>
              <a:gd name="connsiteY14459" fmla="*/ 5284323 h 6858000"/>
              <a:gd name="connsiteX14460" fmla="*/ 7440377 w 12192000"/>
              <a:gd name="connsiteY14460" fmla="*/ 5284438 h 6858000"/>
              <a:gd name="connsiteX14461" fmla="*/ 7412372 w 12192000"/>
              <a:gd name="connsiteY14461" fmla="*/ 5307719 h 6858000"/>
              <a:gd name="connsiteX14462" fmla="*/ 7441184 w 12192000"/>
              <a:gd name="connsiteY14462" fmla="*/ 5332268 h 6858000"/>
              <a:gd name="connsiteX14463" fmla="*/ 7465271 w 12192000"/>
              <a:gd name="connsiteY14463" fmla="*/ 5306912 h 6858000"/>
              <a:gd name="connsiteX14464" fmla="*/ 7440263 w 12192000"/>
              <a:gd name="connsiteY14464" fmla="*/ 5284323 h 6858000"/>
              <a:gd name="connsiteX14465" fmla="*/ 4353685 w 12192000"/>
              <a:gd name="connsiteY14465" fmla="*/ 5284323 h 6858000"/>
              <a:gd name="connsiteX14466" fmla="*/ 4327868 w 12192000"/>
              <a:gd name="connsiteY14466" fmla="*/ 5308987 h 6858000"/>
              <a:gd name="connsiteX14467" fmla="*/ 4352993 w 12192000"/>
              <a:gd name="connsiteY14467" fmla="*/ 5334458 h 6858000"/>
              <a:gd name="connsiteX14468" fmla="*/ 4352993 w 12192000"/>
              <a:gd name="connsiteY14468" fmla="*/ 5334573 h 6858000"/>
              <a:gd name="connsiteX14469" fmla="*/ 4375468 w 12192000"/>
              <a:gd name="connsiteY14469" fmla="*/ 5307834 h 6858000"/>
              <a:gd name="connsiteX14470" fmla="*/ 4353685 w 12192000"/>
              <a:gd name="connsiteY14470" fmla="*/ 5284323 h 6858000"/>
              <a:gd name="connsiteX14471" fmla="*/ 2538270 w 12192000"/>
              <a:gd name="connsiteY14471" fmla="*/ 5284323 h 6858000"/>
              <a:gd name="connsiteX14472" fmla="*/ 2533313 w 12192000"/>
              <a:gd name="connsiteY14472" fmla="*/ 5285706 h 6858000"/>
              <a:gd name="connsiteX14473" fmla="*/ 2533313 w 12192000"/>
              <a:gd name="connsiteY14473" fmla="*/ 5285591 h 6858000"/>
              <a:gd name="connsiteX14474" fmla="*/ 2528820 w 12192000"/>
              <a:gd name="connsiteY14474" fmla="*/ 5392199 h 6858000"/>
              <a:gd name="connsiteX14475" fmla="*/ 2542880 w 12192000"/>
              <a:gd name="connsiteY14475" fmla="*/ 5399460 h 6858000"/>
              <a:gd name="connsiteX14476" fmla="*/ 2574229 w 12192000"/>
              <a:gd name="connsiteY14476" fmla="*/ 5389548 h 6858000"/>
              <a:gd name="connsiteX14477" fmla="*/ 2575035 w 12192000"/>
              <a:gd name="connsiteY14477" fmla="*/ 5317630 h 6858000"/>
              <a:gd name="connsiteX14478" fmla="*/ 2538270 w 12192000"/>
              <a:gd name="connsiteY14478" fmla="*/ 5284323 h 6858000"/>
              <a:gd name="connsiteX14479" fmla="*/ 7706726 w 12192000"/>
              <a:gd name="connsiteY14479" fmla="*/ 5284208 h 6858000"/>
              <a:gd name="connsiteX14480" fmla="*/ 7682869 w 12192000"/>
              <a:gd name="connsiteY14480" fmla="*/ 5307488 h 6858000"/>
              <a:gd name="connsiteX14481" fmla="*/ 7705804 w 12192000"/>
              <a:gd name="connsiteY14481" fmla="*/ 5333190 h 6858000"/>
              <a:gd name="connsiteX14482" fmla="*/ 7730469 w 12192000"/>
              <a:gd name="connsiteY14482" fmla="*/ 5307373 h 6858000"/>
              <a:gd name="connsiteX14483" fmla="*/ 7706726 w 12192000"/>
              <a:gd name="connsiteY14483" fmla="*/ 5284208 h 6858000"/>
              <a:gd name="connsiteX14484" fmla="*/ 4284302 w 12192000"/>
              <a:gd name="connsiteY14484" fmla="*/ 5283862 h 6858000"/>
              <a:gd name="connsiteX14485" fmla="*/ 4261254 w 12192000"/>
              <a:gd name="connsiteY14485" fmla="*/ 5309217 h 6858000"/>
              <a:gd name="connsiteX14486" fmla="*/ 4284878 w 12192000"/>
              <a:gd name="connsiteY14486" fmla="*/ 5334342 h 6858000"/>
              <a:gd name="connsiteX14487" fmla="*/ 4308850 w 12192000"/>
              <a:gd name="connsiteY14487" fmla="*/ 5310139 h 6858000"/>
              <a:gd name="connsiteX14488" fmla="*/ 4284418 w 12192000"/>
              <a:gd name="connsiteY14488" fmla="*/ 5283862 h 6858000"/>
              <a:gd name="connsiteX14489" fmla="*/ 10990960 w 12192000"/>
              <a:gd name="connsiteY14489" fmla="*/ 5283632 h 6858000"/>
              <a:gd name="connsiteX14490" fmla="*/ 10968026 w 12192000"/>
              <a:gd name="connsiteY14490" fmla="*/ 5301265 h 6858000"/>
              <a:gd name="connsiteX14491" fmla="*/ 10969178 w 12192000"/>
              <a:gd name="connsiteY14491" fmla="*/ 5389548 h 6858000"/>
              <a:gd name="connsiteX14492" fmla="*/ 10997646 w 12192000"/>
              <a:gd name="connsiteY14492" fmla="*/ 5399805 h 6858000"/>
              <a:gd name="connsiteX14493" fmla="*/ 11009632 w 12192000"/>
              <a:gd name="connsiteY14493" fmla="*/ 5406029 h 6858000"/>
              <a:gd name="connsiteX14494" fmla="*/ 10997300 w 12192000"/>
              <a:gd name="connsiteY14494" fmla="*/ 5415018 h 6858000"/>
              <a:gd name="connsiteX14495" fmla="*/ 10969524 w 12192000"/>
              <a:gd name="connsiteY14495" fmla="*/ 5421128 h 6858000"/>
              <a:gd name="connsiteX14496" fmla="*/ 11009862 w 12192000"/>
              <a:gd name="connsiteY14496" fmla="*/ 5461465 h 6858000"/>
              <a:gd name="connsiteX14497" fmla="*/ 11017599 w 12192000"/>
              <a:gd name="connsiteY14497" fmla="*/ 5444193 h 6858000"/>
              <a:gd name="connsiteX14498" fmla="*/ 11015402 w 12192000"/>
              <a:gd name="connsiteY14498" fmla="*/ 5426028 h 6858000"/>
              <a:gd name="connsiteX14499" fmla="*/ 11016980 w 12192000"/>
              <a:gd name="connsiteY14499" fmla="*/ 5389404 h 6858000"/>
              <a:gd name="connsiteX14500" fmla="*/ 11011821 w 12192000"/>
              <a:gd name="connsiteY14500" fmla="*/ 5353128 h 6858000"/>
              <a:gd name="connsiteX14501" fmla="*/ 11009862 w 12192000"/>
              <a:gd name="connsiteY14501" fmla="*/ 5349210 h 6858000"/>
              <a:gd name="connsiteX14502" fmla="*/ 11004330 w 12192000"/>
              <a:gd name="connsiteY14502" fmla="*/ 5334458 h 6858000"/>
              <a:gd name="connsiteX14503" fmla="*/ 11015163 w 12192000"/>
              <a:gd name="connsiteY14503" fmla="*/ 5300458 h 6858000"/>
              <a:gd name="connsiteX14504" fmla="*/ 10990960 w 12192000"/>
              <a:gd name="connsiteY14504" fmla="*/ 5283632 h 6858000"/>
              <a:gd name="connsiteX14505" fmla="*/ 2618485 w 12192000"/>
              <a:gd name="connsiteY14505" fmla="*/ 5283632 h 6858000"/>
              <a:gd name="connsiteX14506" fmla="*/ 2595551 w 12192000"/>
              <a:gd name="connsiteY14506" fmla="*/ 5301265 h 6858000"/>
              <a:gd name="connsiteX14507" fmla="*/ 2596703 w 12192000"/>
              <a:gd name="connsiteY14507" fmla="*/ 5389548 h 6858000"/>
              <a:gd name="connsiteX14508" fmla="*/ 2625171 w 12192000"/>
              <a:gd name="connsiteY14508" fmla="*/ 5399805 h 6858000"/>
              <a:gd name="connsiteX14509" fmla="*/ 2637157 w 12192000"/>
              <a:gd name="connsiteY14509" fmla="*/ 5406029 h 6858000"/>
              <a:gd name="connsiteX14510" fmla="*/ 2624825 w 12192000"/>
              <a:gd name="connsiteY14510" fmla="*/ 5415018 h 6858000"/>
              <a:gd name="connsiteX14511" fmla="*/ 2597049 w 12192000"/>
              <a:gd name="connsiteY14511" fmla="*/ 5421128 h 6858000"/>
              <a:gd name="connsiteX14512" fmla="*/ 2637387 w 12192000"/>
              <a:gd name="connsiteY14512" fmla="*/ 5461465 h 6858000"/>
              <a:gd name="connsiteX14513" fmla="*/ 2645124 w 12192000"/>
              <a:gd name="connsiteY14513" fmla="*/ 5444193 h 6858000"/>
              <a:gd name="connsiteX14514" fmla="*/ 2642927 w 12192000"/>
              <a:gd name="connsiteY14514" fmla="*/ 5426028 h 6858000"/>
              <a:gd name="connsiteX14515" fmla="*/ 2644505 w 12192000"/>
              <a:gd name="connsiteY14515" fmla="*/ 5389404 h 6858000"/>
              <a:gd name="connsiteX14516" fmla="*/ 2639346 w 12192000"/>
              <a:gd name="connsiteY14516" fmla="*/ 5353128 h 6858000"/>
              <a:gd name="connsiteX14517" fmla="*/ 2637387 w 12192000"/>
              <a:gd name="connsiteY14517" fmla="*/ 5349210 h 6858000"/>
              <a:gd name="connsiteX14518" fmla="*/ 2631855 w 12192000"/>
              <a:gd name="connsiteY14518" fmla="*/ 5334458 h 6858000"/>
              <a:gd name="connsiteX14519" fmla="*/ 2642688 w 12192000"/>
              <a:gd name="connsiteY14519" fmla="*/ 5300458 h 6858000"/>
              <a:gd name="connsiteX14520" fmla="*/ 2618485 w 12192000"/>
              <a:gd name="connsiteY14520" fmla="*/ 5283632 h 6858000"/>
              <a:gd name="connsiteX14521" fmla="*/ 6430536 w 12192000"/>
              <a:gd name="connsiteY14521" fmla="*/ 5283516 h 6858000"/>
              <a:gd name="connsiteX14522" fmla="*/ 6404144 w 12192000"/>
              <a:gd name="connsiteY14522" fmla="*/ 5306566 h 6858000"/>
              <a:gd name="connsiteX14523" fmla="*/ 6431573 w 12192000"/>
              <a:gd name="connsiteY14523" fmla="*/ 5332268 h 6858000"/>
              <a:gd name="connsiteX14524" fmla="*/ 6431573 w 12192000"/>
              <a:gd name="connsiteY14524" fmla="*/ 5332383 h 6858000"/>
              <a:gd name="connsiteX14525" fmla="*/ 6457964 w 12192000"/>
              <a:gd name="connsiteY14525" fmla="*/ 5307719 h 6858000"/>
              <a:gd name="connsiteX14526" fmla="*/ 6430536 w 12192000"/>
              <a:gd name="connsiteY14526" fmla="*/ 5283516 h 6858000"/>
              <a:gd name="connsiteX14527" fmla="*/ 7386916 w 12192000"/>
              <a:gd name="connsiteY14527" fmla="*/ 5283444 h 6858000"/>
              <a:gd name="connsiteX14528" fmla="*/ 7368344 w 12192000"/>
              <a:gd name="connsiteY14528" fmla="*/ 5283977 h 6858000"/>
              <a:gd name="connsiteX14529" fmla="*/ 7349675 w 12192000"/>
              <a:gd name="connsiteY14529" fmla="*/ 5300112 h 6858000"/>
              <a:gd name="connsiteX14530" fmla="*/ 7349675 w 12192000"/>
              <a:gd name="connsiteY14530" fmla="*/ 5378139 h 6858000"/>
              <a:gd name="connsiteX14531" fmla="*/ 7369958 w 12192000"/>
              <a:gd name="connsiteY14531" fmla="*/ 5398653 h 6858000"/>
              <a:gd name="connsiteX14532" fmla="*/ 7384595 w 12192000"/>
              <a:gd name="connsiteY14532" fmla="*/ 5404646 h 6858000"/>
              <a:gd name="connsiteX14533" fmla="*/ 7369612 w 12192000"/>
              <a:gd name="connsiteY14533" fmla="*/ 5414442 h 6858000"/>
              <a:gd name="connsiteX14534" fmla="*/ 7350827 w 12192000"/>
              <a:gd name="connsiteY14534" fmla="*/ 5430348 h 6858000"/>
              <a:gd name="connsiteX14535" fmla="*/ 7381484 w 12192000"/>
              <a:gd name="connsiteY14535" fmla="*/ 5461465 h 6858000"/>
              <a:gd name="connsiteX14536" fmla="*/ 7391627 w 12192000"/>
              <a:gd name="connsiteY14536" fmla="*/ 5459967 h 6858000"/>
              <a:gd name="connsiteX14537" fmla="*/ 7396005 w 12192000"/>
              <a:gd name="connsiteY14537" fmla="*/ 5400036 h 6858000"/>
              <a:gd name="connsiteX14538" fmla="*/ 7382289 w 12192000"/>
              <a:gd name="connsiteY14538" fmla="*/ 5343332 h 6858000"/>
              <a:gd name="connsiteX14539" fmla="*/ 7385863 w 12192000"/>
              <a:gd name="connsiteY14539" fmla="*/ 5332498 h 6858000"/>
              <a:gd name="connsiteX14540" fmla="*/ 7396581 w 12192000"/>
              <a:gd name="connsiteY14540" fmla="*/ 5298729 h 6858000"/>
              <a:gd name="connsiteX14541" fmla="*/ 7386916 w 12192000"/>
              <a:gd name="connsiteY14541" fmla="*/ 5283444 h 6858000"/>
              <a:gd name="connsiteX14542" fmla="*/ 11395496 w 12192000"/>
              <a:gd name="connsiteY14542" fmla="*/ 5283055 h 6858000"/>
              <a:gd name="connsiteX14543" fmla="*/ 11368989 w 12192000"/>
              <a:gd name="connsiteY14543" fmla="*/ 5306912 h 6858000"/>
              <a:gd name="connsiteX14544" fmla="*/ 11393654 w 12192000"/>
              <a:gd name="connsiteY14544" fmla="*/ 5333190 h 6858000"/>
              <a:gd name="connsiteX14545" fmla="*/ 11416588 w 12192000"/>
              <a:gd name="connsiteY14545" fmla="*/ 5307488 h 6858000"/>
              <a:gd name="connsiteX14546" fmla="*/ 11395496 w 12192000"/>
              <a:gd name="connsiteY14546" fmla="*/ 5283055 h 6858000"/>
              <a:gd name="connsiteX14547" fmla="*/ 4895370 w 12192000"/>
              <a:gd name="connsiteY14547" fmla="*/ 5283055 h 6858000"/>
              <a:gd name="connsiteX14548" fmla="*/ 4865750 w 12192000"/>
              <a:gd name="connsiteY14548" fmla="*/ 5311868 h 6858000"/>
              <a:gd name="connsiteX14549" fmla="*/ 4867018 w 12192000"/>
              <a:gd name="connsiteY14549" fmla="*/ 5389087 h 6858000"/>
              <a:gd name="connsiteX14550" fmla="*/ 4898483 w 12192000"/>
              <a:gd name="connsiteY14550" fmla="*/ 5399114 h 6858000"/>
              <a:gd name="connsiteX14551" fmla="*/ 4912543 w 12192000"/>
              <a:gd name="connsiteY14551" fmla="*/ 5391623 h 6858000"/>
              <a:gd name="connsiteX14552" fmla="*/ 4912543 w 12192000"/>
              <a:gd name="connsiteY14552" fmla="*/ 5391738 h 6858000"/>
              <a:gd name="connsiteX14553" fmla="*/ 4908049 w 12192000"/>
              <a:gd name="connsiteY14553" fmla="*/ 5285014 h 6858000"/>
              <a:gd name="connsiteX14554" fmla="*/ 4895370 w 12192000"/>
              <a:gd name="connsiteY14554" fmla="*/ 5283055 h 6858000"/>
              <a:gd name="connsiteX14555" fmla="*/ 3023021 w 12192000"/>
              <a:gd name="connsiteY14555" fmla="*/ 5283055 h 6858000"/>
              <a:gd name="connsiteX14556" fmla="*/ 2996514 w 12192000"/>
              <a:gd name="connsiteY14556" fmla="*/ 5306912 h 6858000"/>
              <a:gd name="connsiteX14557" fmla="*/ 3021179 w 12192000"/>
              <a:gd name="connsiteY14557" fmla="*/ 5333190 h 6858000"/>
              <a:gd name="connsiteX14558" fmla="*/ 3044113 w 12192000"/>
              <a:gd name="connsiteY14558" fmla="*/ 5307488 h 6858000"/>
              <a:gd name="connsiteX14559" fmla="*/ 3023021 w 12192000"/>
              <a:gd name="connsiteY14559" fmla="*/ 5283055 h 6858000"/>
              <a:gd name="connsiteX14560" fmla="*/ 8910768 w 12192000"/>
              <a:gd name="connsiteY14560" fmla="*/ 5282708 h 6858000"/>
              <a:gd name="connsiteX14561" fmla="*/ 8886450 w 12192000"/>
              <a:gd name="connsiteY14561" fmla="*/ 5306105 h 6858000"/>
              <a:gd name="connsiteX14562" fmla="*/ 8911690 w 12192000"/>
              <a:gd name="connsiteY14562" fmla="*/ 5331807 h 6858000"/>
              <a:gd name="connsiteX14563" fmla="*/ 8936931 w 12192000"/>
              <a:gd name="connsiteY14563" fmla="*/ 5306566 h 6858000"/>
              <a:gd name="connsiteX14564" fmla="*/ 8910768 w 12192000"/>
              <a:gd name="connsiteY14564" fmla="*/ 5282708 h 6858000"/>
              <a:gd name="connsiteX14565" fmla="*/ 538293 w 12192000"/>
              <a:gd name="connsiteY14565" fmla="*/ 5282708 h 6858000"/>
              <a:gd name="connsiteX14566" fmla="*/ 513975 w 12192000"/>
              <a:gd name="connsiteY14566" fmla="*/ 5306105 h 6858000"/>
              <a:gd name="connsiteX14567" fmla="*/ 539215 w 12192000"/>
              <a:gd name="connsiteY14567" fmla="*/ 5331807 h 6858000"/>
              <a:gd name="connsiteX14568" fmla="*/ 564456 w 12192000"/>
              <a:gd name="connsiteY14568" fmla="*/ 5306566 h 6858000"/>
              <a:gd name="connsiteX14569" fmla="*/ 538293 w 12192000"/>
              <a:gd name="connsiteY14569" fmla="*/ 5282708 h 6858000"/>
              <a:gd name="connsiteX14570" fmla="*/ 5556113 w 12192000"/>
              <a:gd name="connsiteY14570" fmla="*/ 5282594 h 6858000"/>
              <a:gd name="connsiteX14571" fmla="*/ 5530989 w 12192000"/>
              <a:gd name="connsiteY14571" fmla="*/ 5303685 h 6858000"/>
              <a:gd name="connsiteX14572" fmla="*/ 5553234 w 12192000"/>
              <a:gd name="connsiteY14572" fmla="*/ 5330654 h 6858000"/>
              <a:gd name="connsiteX14573" fmla="*/ 5584006 w 12192000"/>
              <a:gd name="connsiteY14573" fmla="*/ 5308987 h 6858000"/>
              <a:gd name="connsiteX14574" fmla="*/ 5556230 w 12192000"/>
              <a:gd name="connsiteY14574" fmla="*/ 5282594 h 6858000"/>
              <a:gd name="connsiteX14575" fmla="*/ 5026414 w 12192000"/>
              <a:gd name="connsiteY14575" fmla="*/ 5282594 h 6858000"/>
              <a:gd name="connsiteX14576" fmla="*/ 5002212 w 12192000"/>
              <a:gd name="connsiteY14576" fmla="*/ 5306797 h 6858000"/>
              <a:gd name="connsiteX14577" fmla="*/ 5024453 w 12192000"/>
              <a:gd name="connsiteY14577" fmla="*/ 5332268 h 6858000"/>
              <a:gd name="connsiteX14578" fmla="*/ 5049578 w 12192000"/>
              <a:gd name="connsiteY14578" fmla="*/ 5309678 h 6858000"/>
              <a:gd name="connsiteX14579" fmla="*/ 5026530 w 12192000"/>
              <a:gd name="connsiteY14579" fmla="*/ 5282594 h 6858000"/>
              <a:gd name="connsiteX14580" fmla="*/ 5358573 w 12192000"/>
              <a:gd name="connsiteY14580" fmla="*/ 5282479 h 6858000"/>
              <a:gd name="connsiteX14581" fmla="*/ 5336558 w 12192000"/>
              <a:gd name="connsiteY14581" fmla="*/ 5306220 h 6858000"/>
              <a:gd name="connsiteX14582" fmla="*/ 5357881 w 12192000"/>
              <a:gd name="connsiteY14582" fmla="*/ 5332498 h 6858000"/>
              <a:gd name="connsiteX14583" fmla="*/ 5357881 w 12192000"/>
              <a:gd name="connsiteY14583" fmla="*/ 5332383 h 6858000"/>
              <a:gd name="connsiteX14584" fmla="*/ 5383811 w 12192000"/>
              <a:gd name="connsiteY14584" fmla="*/ 5307603 h 6858000"/>
              <a:gd name="connsiteX14585" fmla="*/ 5358573 w 12192000"/>
              <a:gd name="connsiteY14585" fmla="*/ 5282479 h 6858000"/>
              <a:gd name="connsiteX14586" fmla="*/ 4968355 w 12192000"/>
              <a:gd name="connsiteY14586" fmla="*/ 5282191 h 6858000"/>
              <a:gd name="connsiteX14587" fmla="*/ 4951960 w 12192000"/>
              <a:gd name="connsiteY14587" fmla="*/ 5283286 h 6858000"/>
              <a:gd name="connsiteX14588" fmla="*/ 4939284 w 12192000"/>
              <a:gd name="connsiteY14588" fmla="*/ 5285130 h 6858000"/>
              <a:gd name="connsiteX14589" fmla="*/ 4933979 w 12192000"/>
              <a:gd name="connsiteY14589" fmla="*/ 5362118 h 6858000"/>
              <a:gd name="connsiteX14590" fmla="*/ 4970285 w 12192000"/>
              <a:gd name="connsiteY14590" fmla="*/ 5400497 h 6858000"/>
              <a:gd name="connsiteX14591" fmla="*/ 4955304 w 12192000"/>
              <a:gd name="connsiteY14591" fmla="*/ 5415596 h 6858000"/>
              <a:gd name="connsiteX14592" fmla="*/ 4935133 w 12192000"/>
              <a:gd name="connsiteY14592" fmla="*/ 5456394 h 6858000"/>
              <a:gd name="connsiteX14593" fmla="*/ 4966136 w 12192000"/>
              <a:gd name="connsiteY14593" fmla="*/ 5462043 h 6858000"/>
              <a:gd name="connsiteX14594" fmla="*/ 4980312 w 12192000"/>
              <a:gd name="connsiteY14594" fmla="*/ 5455587 h 6858000"/>
              <a:gd name="connsiteX14595" fmla="*/ 4980773 w 12192000"/>
              <a:gd name="connsiteY14595" fmla="*/ 5354511 h 6858000"/>
              <a:gd name="connsiteX14596" fmla="*/ 4974781 w 12192000"/>
              <a:gd name="connsiteY14596" fmla="*/ 5347481 h 6858000"/>
              <a:gd name="connsiteX14597" fmla="*/ 4973973 w 12192000"/>
              <a:gd name="connsiteY14597" fmla="*/ 5332268 h 6858000"/>
              <a:gd name="connsiteX14598" fmla="*/ 4979390 w 12192000"/>
              <a:gd name="connsiteY14598" fmla="*/ 5289048 h 6858000"/>
              <a:gd name="connsiteX14599" fmla="*/ 4968355 w 12192000"/>
              <a:gd name="connsiteY14599" fmla="*/ 5282191 h 6858000"/>
              <a:gd name="connsiteX14600" fmla="*/ 7840072 w 12192000"/>
              <a:gd name="connsiteY14600" fmla="*/ 5282133 h 6858000"/>
              <a:gd name="connsiteX14601" fmla="*/ 7815178 w 12192000"/>
              <a:gd name="connsiteY14601" fmla="*/ 5301149 h 6858000"/>
              <a:gd name="connsiteX14602" fmla="*/ 7837999 w 12192000"/>
              <a:gd name="connsiteY14602" fmla="*/ 5331000 h 6858000"/>
              <a:gd name="connsiteX14603" fmla="*/ 7864391 w 12192000"/>
              <a:gd name="connsiteY14603" fmla="*/ 5306105 h 6858000"/>
              <a:gd name="connsiteX14604" fmla="*/ 7840072 w 12192000"/>
              <a:gd name="connsiteY14604" fmla="*/ 5282133 h 6858000"/>
              <a:gd name="connsiteX14605" fmla="*/ 5489960 w 12192000"/>
              <a:gd name="connsiteY14605" fmla="*/ 5282133 h 6858000"/>
              <a:gd name="connsiteX14606" fmla="*/ 5463452 w 12192000"/>
              <a:gd name="connsiteY14606" fmla="*/ 5303224 h 6858000"/>
              <a:gd name="connsiteX14607" fmla="*/ 5468897 w 12192000"/>
              <a:gd name="connsiteY14607" fmla="*/ 5324372 h 6858000"/>
              <a:gd name="connsiteX14608" fmla="*/ 5490020 w 12192000"/>
              <a:gd name="connsiteY14608" fmla="*/ 5330983 h 6858000"/>
              <a:gd name="connsiteX14609" fmla="*/ 5489960 w 12192000"/>
              <a:gd name="connsiteY14609" fmla="*/ 5331000 h 6858000"/>
              <a:gd name="connsiteX14610" fmla="*/ 5490076 w 12192000"/>
              <a:gd name="connsiteY14610" fmla="*/ 5331000 h 6858000"/>
              <a:gd name="connsiteX14611" fmla="*/ 5490020 w 12192000"/>
              <a:gd name="connsiteY14611" fmla="*/ 5330983 h 6858000"/>
              <a:gd name="connsiteX14612" fmla="*/ 5511167 w 12192000"/>
              <a:gd name="connsiteY14612" fmla="*/ 5324618 h 6858000"/>
              <a:gd name="connsiteX14613" fmla="*/ 5516468 w 12192000"/>
              <a:gd name="connsiteY14613" fmla="*/ 5303455 h 6858000"/>
              <a:gd name="connsiteX14614" fmla="*/ 5489960 w 12192000"/>
              <a:gd name="connsiteY14614" fmla="*/ 5282133 h 6858000"/>
              <a:gd name="connsiteX14615" fmla="*/ 4415460 w 12192000"/>
              <a:gd name="connsiteY14615" fmla="*/ 5282133 h 6858000"/>
              <a:gd name="connsiteX14616" fmla="*/ 4396904 w 12192000"/>
              <a:gd name="connsiteY14616" fmla="*/ 5307373 h 6858000"/>
              <a:gd name="connsiteX14617" fmla="*/ 4417189 w 12192000"/>
              <a:gd name="connsiteY14617" fmla="*/ 5334458 h 6858000"/>
              <a:gd name="connsiteX14618" fmla="*/ 4445082 w 12192000"/>
              <a:gd name="connsiteY14618" fmla="*/ 5309217 h 6858000"/>
              <a:gd name="connsiteX14619" fmla="*/ 4415460 w 12192000"/>
              <a:gd name="connsiteY14619" fmla="*/ 5282133 h 6858000"/>
              <a:gd name="connsiteX14620" fmla="*/ 4018532 w 12192000"/>
              <a:gd name="connsiteY14620" fmla="*/ 5281903 h 6858000"/>
              <a:gd name="connsiteX14621" fmla="*/ 4018532 w 12192000"/>
              <a:gd name="connsiteY14621" fmla="*/ 5282018 h 6858000"/>
              <a:gd name="connsiteX14622" fmla="*/ 3989255 w 12192000"/>
              <a:gd name="connsiteY14622" fmla="*/ 5305414 h 6858000"/>
              <a:gd name="connsiteX14623" fmla="*/ 4015420 w 12192000"/>
              <a:gd name="connsiteY14623" fmla="*/ 5334573 h 6858000"/>
              <a:gd name="connsiteX14624" fmla="*/ 4041812 w 12192000"/>
              <a:gd name="connsiteY14624" fmla="*/ 5310024 h 6858000"/>
              <a:gd name="connsiteX14625" fmla="*/ 4018532 w 12192000"/>
              <a:gd name="connsiteY14625" fmla="*/ 5281903 h 6858000"/>
              <a:gd name="connsiteX14626" fmla="*/ 7568408 w 12192000"/>
              <a:gd name="connsiteY14626" fmla="*/ 5281773 h 6858000"/>
              <a:gd name="connsiteX14627" fmla="*/ 7549406 w 12192000"/>
              <a:gd name="connsiteY14627" fmla="*/ 5288357 h 6858000"/>
              <a:gd name="connsiteX14628" fmla="*/ 7549406 w 12192000"/>
              <a:gd name="connsiteY14628" fmla="*/ 5288241 h 6858000"/>
              <a:gd name="connsiteX14629" fmla="*/ 7530967 w 12192000"/>
              <a:gd name="connsiteY14629" fmla="*/ 5288818 h 6858000"/>
              <a:gd name="connsiteX14630" fmla="*/ 7486132 w 12192000"/>
              <a:gd name="connsiteY14630" fmla="*/ 5286052 h 6858000"/>
              <a:gd name="connsiteX14631" fmla="*/ 7479909 w 12192000"/>
              <a:gd name="connsiteY14631" fmla="*/ 5313942 h 6858000"/>
              <a:gd name="connsiteX14632" fmla="*/ 7498581 w 12192000"/>
              <a:gd name="connsiteY14632" fmla="*/ 5331922 h 6858000"/>
              <a:gd name="connsiteX14633" fmla="*/ 7535000 w 12192000"/>
              <a:gd name="connsiteY14633" fmla="*/ 5331692 h 6858000"/>
              <a:gd name="connsiteX14634" fmla="*/ 7579258 w 12192000"/>
              <a:gd name="connsiteY14634" fmla="*/ 5331692 h 6858000"/>
              <a:gd name="connsiteX14635" fmla="*/ 7594815 w 12192000"/>
              <a:gd name="connsiteY14635" fmla="*/ 5316132 h 6858000"/>
              <a:gd name="connsiteX14636" fmla="*/ 7588708 w 12192000"/>
              <a:gd name="connsiteY14636" fmla="*/ 5285821 h 6858000"/>
              <a:gd name="connsiteX14637" fmla="*/ 7568408 w 12192000"/>
              <a:gd name="connsiteY14637" fmla="*/ 5281773 h 6858000"/>
              <a:gd name="connsiteX14638" fmla="*/ 12121933 w 12192000"/>
              <a:gd name="connsiteY14638" fmla="*/ 5281557 h 6858000"/>
              <a:gd name="connsiteX14639" fmla="*/ 12114557 w 12192000"/>
              <a:gd name="connsiteY14639" fmla="*/ 5283401 h 6858000"/>
              <a:gd name="connsiteX14640" fmla="*/ 12109256 w 12192000"/>
              <a:gd name="connsiteY14640" fmla="*/ 5364308 h 6858000"/>
              <a:gd name="connsiteX14641" fmla="*/ 12155357 w 12192000"/>
              <a:gd name="connsiteY14641" fmla="*/ 5392660 h 6858000"/>
              <a:gd name="connsiteX14642" fmla="*/ 12156279 w 12192000"/>
              <a:gd name="connsiteY14642" fmla="*/ 5315325 h 6858000"/>
              <a:gd name="connsiteX14643" fmla="*/ 12121933 w 12192000"/>
              <a:gd name="connsiteY14643" fmla="*/ 5281557 h 6858000"/>
              <a:gd name="connsiteX14644" fmla="*/ 7908648 w 12192000"/>
              <a:gd name="connsiteY14644" fmla="*/ 5281557 h 6858000"/>
              <a:gd name="connsiteX14645" fmla="*/ 7878682 w 12192000"/>
              <a:gd name="connsiteY14645" fmla="*/ 5303109 h 6858000"/>
              <a:gd name="connsiteX14646" fmla="*/ 7903231 w 12192000"/>
              <a:gd name="connsiteY14646" fmla="*/ 5329733 h 6858000"/>
              <a:gd name="connsiteX14647" fmla="*/ 7932275 w 12192000"/>
              <a:gd name="connsiteY14647" fmla="*/ 5307027 h 6858000"/>
              <a:gd name="connsiteX14648" fmla="*/ 7908648 w 12192000"/>
              <a:gd name="connsiteY14648" fmla="*/ 5281557 h 6858000"/>
              <a:gd name="connsiteX14649" fmla="*/ 3749458 w 12192000"/>
              <a:gd name="connsiteY14649" fmla="*/ 5281557 h 6858000"/>
              <a:gd name="connsiteX14650" fmla="*/ 3742082 w 12192000"/>
              <a:gd name="connsiteY14650" fmla="*/ 5283401 h 6858000"/>
              <a:gd name="connsiteX14651" fmla="*/ 3736781 w 12192000"/>
              <a:gd name="connsiteY14651" fmla="*/ 5364308 h 6858000"/>
              <a:gd name="connsiteX14652" fmla="*/ 3782882 w 12192000"/>
              <a:gd name="connsiteY14652" fmla="*/ 5392660 h 6858000"/>
              <a:gd name="connsiteX14653" fmla="*/ 3783804 w 12192000"/>
              <a:gd name="connsiteY14653" fmla="*/ 5315325 h 6858000"/>
              <a:gd name="connsiteX14654" fmla="*/ 3749458 w 12192000"/>
              <a:gd name="connsiteY14654" fmla="*/ 5281557 h 6858000"/>
              <a:gd name="connsiteX14655" fmla="*/ 9096958 w 12192000"/>
              <a:gd name="connsiteY14655" fmla="*/ 5281316 h 6858000"/>
              <a:gd name="connsiteX14656" fmla="*/ 9089064 w 12192000"/>
              <a:gd name="connsiteY14656" fmla="*/ 5307603 h 6858000"/>
              <a:gd name="connsiteX14657" fmla="*/ 9112345 w 12192000"/>
              <a:gd name="connsiteY14657" fmla="*/ 5331231 h 6858000"/>
              <a:gd name="connsiteX14658" fmla="*/ 9137470 w 12192000"/>
              <a:gd name="connsiteY14658" fmla="*/ 5305644 h 6858000"/>
              <a:gd name="connsiteX14659" fmla="*/ 9109925 w 12192000"/>
              <a:gd name="connsiteY14659" fmla="*/ 5282708 h 6858000"/>
              <a:gd name="connsiteX14660" fmla="*/ 9096958 w 12192000"/>
              <a:gd name="connsiteY14660" fmla="*/ 5281316 h 6858000"/>
              <a:gd name="connsiteX14661" fmla="*/ 724483 w 12192000"/>
              <a:gd name="connsiteY14661" fmla="*/ 5281316 h 6858000"/>
              <a:gd name="connsiteX14662" fmla="*/ 716589 w 12192000"/>
              <a:gd name="connsiteY14662" fmla="*/ 5307603 h 6858000"/>
              <a:gd name="connsiteX14663" fmla="*/ 739870 w 12192000"/>
              <a:gd name="connsiteY14663" fmla="*/ 5331231 h 6858000"/>
              <a:gd name="connsiteX14664" fmla="*/ 764995 w 12192000"/>
              <a:gd name="connsiteY14664" fmla="*/ 5305644 h 6858000"/>
              <a:gd name="connsiteX14665" fmla="*/ 737450 w 12192000"/>
              <a:gd name="connsiteY14665" fmla="*/ 5282708 h 6858000"/>
              <a:gd name="connsiteX14666" fmla="*/ 724483 w 12192000"/>
              <a:gd name="connsiteY14666" fmla="*/ 5281316 h 6858000"/>
              <a:gd name="connsiteX14667" fmla="*/ 5622960 w 12192000"/>
              <a:gd name="connsiteY14667" fmla="*/ 5281211 h 6858000"/>
              <a:gd name="connsiteX14668" fmla="*/ 5622960 w 12192000"/>
              <a:gd name="connsiteY14668" fmla="*/ 5281325 h 6858000"/>
              <a:gd name="connsiteX14669" fmla="*/ 5598642 w 12192000"/>
              <a:gd name="connsiteY14669" fmla="*/ 5307258 h 6858000"/>
              <a:gd name="connsiteX14670" fmla="*/ 5622731 w 12192000"/>
              <a:gd name="connsiteY14670" fmla="*/ 5331115 h 6858000"/>
              <a:gd name="connsiteX14671" fmla="*/ 5646128 w 12192000"/>
              <a:gd name="connsiteY14671" fmla="*/ 5305875 h 6858000"/>
              <a:gd name="connsiteX14672" fmla="*/ 5622960 w 12192000"/>
              <a:gd name="connsiteY14672" fmla="*/ 5281211 h 6858000"/>
              <a:gd name="connsiteX14673" fmla="*/ 5427262 w 12192000"/>
              <a:gd name="connsiteY14673" fmla="*/ 5281211 h 6858000"/>
              <a:gd name="connsiteX14674" fmla="*/ 5399946 w 12192000"/>
              <a:gd name="connsiteY14674" fmla="*/ 5304146 h 6858000"/>
              <a:gd name="connsiteX14675" fmla="*/ 5426686 w 12192000"/>
              <a:gd name="connsiteY14675" fmla="*/ 5331115 h 6858000"/>
              <a:gd name="connsiteX14676" fmla="*/ 5426802 w 12192000"/>
              <a:gd name="connsiteY14676" fmla="*/ 5331115 h 6858000"/>
              <a:gd name="connsiteX14677" fmla="*/ 5447663 w 12192000"/>
              <a:gd name="connsiteY14677" fmla="*/ 5304492 h 6858000"/>
              <a:gd name="connsiteX14678" fmla="*/ 5427262 w 12192000"/>
              <a:gd name="connsiteY14678" fmla="*/ 5281211 h 6858000"/>
              <a:gd name="connsiteX14679" fmla="*/ 8494952 w 12192000"/>
              <a:gd name="connsiteY14679" fmla="*/ 5281125 h 6858000"/>
              <a:gd name="connsiteX14680" fmla="*/ 8486178 w 12192000"/>
              <a:gd name="connsiteY14680" fmla="*/ 5294811 h 6858000"/>
              <a:gd name="connsiteX14681" fmla="*/ 8486178 w 12192000"/>
              <a:gd name="connsiteY14681" fmla="*/ 5385630 h 6858000"/>
              <a:gd name="connsiteX14682" fmla="*/ 8495398 w 12192000"/>
              <a:gd name="connsiteY14682" fmla="*/ 5398307 h 6858000"/>
              <a:gd name="connsiteX14683" fmla="*/ 8538272 w 12192000"/>
              <a:gd name="connsiteY14683" fmla="*/ 5364538 h 6858000"/>
              <a:gd name="connsiteX14684" fmla="*/ 8538272 w 12192000"/>
              <a:gd name="connsiteY14684" fmla="*/ 5341142 h 6858000"/>
              <a:gd name="connsiteX14685" fmla="*/ 8536774 w 12192000"/>
              <a:gd name="connsiteY14685" fmla="*/ 5341142 h 6858000"/>
              <a:gd name="connsiteX14686" fmla="*/ 8536774 w 12192000"/>
              <a:gd name="connsiteY14686" fmla="*/ 5297116 h 6858000"/>
              <a:gd name="connsiteX14687" fmla="*/ 8510612 w 12192000"/>
              <a:gd name="connsiteY14687" fmla="*/ 5282249 h 6858000"/>
              <a:gd name="connsiteX14688" fmla="*/ 8510727 w 12192000"/>
              <a:gd name="connsiteY14688" fmla="*/ 5282133 h 6858000"/>
              <a:gd name="connsiteX14689" fmla="*/ 8494952 w 12192000"/>
              <a:gd name="connsiteY14689" fmla="*/ 5281125 h 6858000"/>
              <a:gd name="connsiteX14690" fmla="*/ 122477 w 12192000"/>
              <a:gd name="connsiteY14690" fmla="*/ 5281125 h 6858000"/>
              <a:gd name="connsiteX14691" fmla="*/ 113703 w 12192000"/>
              <a:gd name="connsiteY14691" fmla="*/ 5294811 h 6858000"/>
              <a:gd name="connsiteX14692" fmla="*/ 113703 w 12192000"/>
              <a:gd name="connsiteY14692" fmla="*/ 5385630 h 6858000"/>
              <a:gd name="connsiteX14693" fmla="*/ 122923 w 12192000"/>
              <a:gd name="connsiteY14693" fmla="*/ 5398307 h 6858000"/>
              <a:gd name="connsiteX14694" fmla="*/ 165797 w 12192000"/>
              <a:gd name="connsiteY14694" fmla="*/ 5364538 h 6858000"/>
              <a:gd name="connsiteX14695" fmla="*/ 165797 w 12192000"/>
              <a:gd name="connsiteY14695" fmla="*/ 5341142 h 6858000"/>
              <a:gd name="connsiteX14696" fmla="*/ 164299 w 12192000"/>
              <a:gd name="connsiteY14696" fmla="*/ 5341142 h 6858000"/>
              <a:gd name="connsiteX14697" fmla="*/ 164299 w 12192000"/>
              <a:gd name="connsiteY14697" fmla="*/ 5297116 h 6858000"/>
              <a:gd name="connsiteX14698" fmla="*/ 138137 w 12192000"/>
              <a:gd name="connsiteY14698" fmla="*/ 5282249 h 6858000"/>
              <a:gd name="connsiteX14699" fmla="*/ 138252 w 12192000"/>
              <a:gd name="connsiteY14699" fmla="*/ 5282133 h 6858000"/>
              <a:gd name="connsiteX14700" fmla="*/ 122477 w 12192000"/>
              <a:gd name="connsiteY14700" fmla="*/ 5281125 h 6858000"/>
              <a:gd name="connsiteX14701" fmla="*/ 11593616 w 12192000"/>
              <a:gd name="connsiteY14701" fmla="*/ 5281096 h 6858000"/>
              <a:gd name="connsiteX14702" fmla="*/ 11572755 w 12192000"/>
              <a:gd name="connsiteY14702" fmla="*/ 5305414 h 6858000"/>
              <a:gd name="connsiteX14703" fmla="*/ 11595344 w 12192000"/>
              <a:gd name="connsiteY14703" fmla="*/ 5331231 h 6858000"/>
              <a:gd name="connsiteX14704" fmla="*/ 11619894 w 12192000"/>
              <a:gd name="connsiteY14704" fmla="*/ 5304953 h 6858000"/>
              <a:gd name="connsiteX14705" fmla="*/ 11593732 w 12192000"/>
              <a:gd name="connsiteY14705" fmla="*/ 5281096 h 6858000"/>
              <a:gd name="connsiteX14706" fmla="*/ 9246384 w 12192000"/>
              <a:gd name="connsiteY14706" fmla="*/ 5281096 h 6858000"/>
              <a:gd name="connsiteX14707" fmla="*/ 9225178 w 12192000"/>
              <a:gd name="connsiteY14707" fmla="*/ 5305414 h 6858000"/>
              <a:gd name="connsiteX14708" fmla="*/ 9227626 w 12192000"/>
              <a:gd name="connsiteY14708" fmla="*/ 5325511 h 6858000"/>
              <a:gd name="connsiteX14709" fmla="*/ 9248168 w 12192000"/>
              <a:gd name="connsiteY14709" fmla="*/ 5331329 h 6858000"/>
              <a:gd name="connsiteX14710" fmla="*/ 9248113 w 12192000"/>
              <a:gd name="connsiteY14710" fmla="*/ 5331346 h 6858000"/>
              <a:gd name="connsiteX14711" fmla="*/ 9248228 w 12192000"/>
              <a:gd name="connsiteY14711" fmla="*/ 5331346 h 6858000"/>
              <a:gd name="connsiteX14712" fmla="*/ 9248168 w 12192000"/>
              <a:gd name="connsiteY14712" fmla="*/ 5331329 h 6858000"/>
              <a:gd name="connsiteX14713" fmla="*/ 9267878 w 12192000"/>
              <a:gd name="connsiteY14713" fmla="*/ 5325296 h 6858000"/>
              <a:gd name="connsiteX14714" fmla="*/ 9272776 w 12192000"/>
              <a:gd name="connsiteY14714" fmla="*/ 5305414 h 6858000"/>
              <a:gd name="connsiteX14715" fmla="*/ 9246384 w 12192000"/>
              <a:gd name="connsiteY14715" fmla="*/ 5281096 h 6858000"/>
              <a:gd name="connsiteX14716" fmla="*/ 8037155 w 12192000"/>
              <a:gd name="connsiteY14716" fmla="*/ 5281096 h 6858000"/>
              <a:gd name="connsiteX14717" fmla="*/ 8015488 w 12192000"/>
              <a:gd name="connsiteY14717" fmla="*/ 5304492 h 6858000"/>
              <a:gd name="connsiteX14718" fmla="*/ 8035887 w 12192000"/>
              <a:gd name="connsiteY14718" fmla="*/ 5330654 h 6858000"/>
              <a:gd name="connsiteX14719" fmla="*/ 8035887 w 12192000"/>
              <a:gd name="connsiteY14719" fmla="*/ 5330539 h 6858000"/>
              <a:gd name="connsiteX14720" fmla="*/ 8062741 w 12192000"/>
              <a:gd name="connsiteY14720" fmla="*/ 5305990 h 6858000"/>
              <a:gd name="connsiteX14721" fmla="*/ 8037155 w 12192000"/>
              <a:gd name="connsiteY14721" fmla="*/ 5281096 h 6858000"/>
              <a:gd name="connsiteX14722" fmla="*/ 3221141 w 12192000"/>
              <a:gd name="connsiteY14722" fmla="*/ 5281096 h 6858000"/>
              <a:gd name="connsiteX14723" fmla="*/ 3200280 w 12192000"/>
              <a:gd name="connsiteY14723" fmla="*/ 5305414 h 6858000"/>
              <a:gd name="connsiteX14724" fmla="*/ 3222869 w 12192000"/>
              <a:gd name="connsiteY14724" fmla="*/ 5331231 h 6858000"/>
              <a:gd name="connsiteX14725" fmla="*/ 3247419 w 12192000"/>
              <a:gd name="connsiteY14725" fmla="*/ 5304953 h 6858000"/>
              <a:gd name="connsiteX14726" fmla="*/ 3221257 w 12192000"/>
              <a:gd name="connsiteY14726" fmla="*/ 5281096 h 6858000"/>
              <a:gd name="connsiteX14727" fmla="*/ 873909 w 12192000"/>
              <a:gd name="connsiteY14727" fmla="*/ 5281096 h 6858000"/>
              <a:gd name="connsiteX14728" fmla="*/ 852703 w 12192000"/>
              <a:gd name="connsiteY14728" fmla="*/ 5305414 h 6858000"/>
              <a:gd name="connsiteX14729" fmla="*/ 855151 w 12192000"/>
              <a:gd name="connsiteY14729" fmla="*/ 5325511 h 6858000"/>
              <a:gd name="connsiteX14730" fmla="*/ 875693 w 12192000"/>
              <a:gd name="connsiteY14730" fmla="*/ 5331329 h 6858000"/>
              <a:gd name="connsiteX14731" fmla="*/ 875638 w 12192000"/>
              <a:gd name="connsiteY14731" fmla="*/ 5331346 h 6858000"/>
              <a:gd name="connsiteX14732" fmla="*/ 875753 w 12192000"/>
              <a:gd name="connsiteY14732" fmla="*/ 5331346 h 6858000"/>
              <a:gd name="connsiteX14733" fmla="*/ 875693 w 12192000"/>
              <a:gd name="connsiteY14733" fmla="*/ 5331329 h 6858000"/>
              <a:gd name="connsiteX14734" fmla="*/ 895403 w 12192000"/>
              <a:gd name="connsiteY14734" fmla="*/ 5325296 h 6858000"/>
              <a:gd name="connsiteX14735" fmla="*/ 900301 w 12192000"/>
              <a:gd name="connsiteY14735" fmla="*/ 5305414 h 6858000"/>
              <a:gd name="connsiteX14736" fmla="*/ 873909 w 12192000"/>
              <a:gd name="connsiteY14736" fmla="*/ 5281096 h 6858000"/>
              <a:gd name="connsiteX14737" fmla="*/ 11529190 w 12192000"/>
              <a:gd name="connsiteY14737" fmla="*/ 5280866 h 6858000"/>
              <a:gd name="connsiteX14738" fmla="*/ 11503604 w 12192000"/>
              <a:gd name="connsiteY14738" fmla="*/ 5305875 h 6858000"/>
              <a:gd name="connsiteX14739" fmla="*/ 11529074 w 12192000"/>
              <a:gd name="connsiteY14739" fmla="*/ 5331231 h 6858000"/>
              <a:gd name="connsiteX14740" fmla="*/ 11551202 w 12192000"/>
              <a:gd name="connsiteY14740" fmla="*/ 5304031 h 6858000"/>
              <a:gd name="connsiteX14741" fmla="*/ 11529190 w 12192000"/>
              <a:gd name="connsiteY14741" fmla="*/ 5280866 h 6858000"/>
              <a:gd name="connsiteX14742" fmla="*/ 11458771 w 12192000"/>
              <a:gd name="connsiteY14742" fmla="*/ 5280866 h 6858000"/>
              <a:gd name="connsiteX14743" fmla="*/ 11458771 w 12192000"/>
              <a:gd name="connsiteY14743" fmla="*/ 5280981 h 6858000"/>
              <a:gd name="connsiteX14744" fmla="*/ 11436988 w 12192000"/>
              <a:gd name="connsiteY14744" fmla="*/ 5304837 h 6858000"/>
              <a:gd name="connsiteX14745" fmla="*/ 11459347 w 12192000"/>
              <a:gd name="connsiteY14745" fmla="*/ 5331346 h 6858000"/>
              <a:gd name="connsiteX14746" fmla="*/ 11484588 w 12192000"/>
              <a:gd name="connsiteY14746" fmla="*/ 5308526 h 6858000"/>
              <a:gd name="connsiteX14747" fmla="*/ 11458771 w 12192000"/>
              <a:gd name="connsiteY14747" fmla="*/ 5280866 h 6858000"/>
              <a:gd name="connsiteX14748" fmla="*/ 8975656 w 12192000"/>
              <a:gd name="connsiteY14748" fmla="*/ 5280866 h 6858000"/>
              <a:gd name="connsiteX14749" fmla="*/ 8954564 w 12192000"/>
              <a:gd name="connsiteY14749" fmla="*/ 5309332 h 6858000"/>
              <a:gd name="connsiteX14750" fmla="*/ 8977961 w 12192000"/>
              <a:gd name="connsiteY14750" fmla="*/ 5332614 h 6858000"/>
              <a:gd name="connsiteX14751" fmla="*/ 9001818 w 12192000"/>
              <a:gd name="connsiteY14751" fmla="*/ 5307027 h 6858000"/>
              <a:gd name="connsiteX14752" fmla="*/ 8975656 w 12192000"/>
              <a:gd name="connsiteY14752" fmla="*/ 5280866 h 6858000"/>
              <a:gd name="connsiteX14753" fmla="*/ 7973651 w 12192000"/>
              <a:gd name="connsiteY14753" fmla="*/ 5280866 h 6858000"/>
              <a:gd name="connsiteX14754" fmla="*/ 7973706 w 12192000"/>
              <a:gd name="connsiteY14754" fmla="*/ 5280878 h 6858000"/>
              <a:gd name="connsiteX14755" fmla="*/ 7951767 w 12192000"/>
              <a:gd name="connsiteY14755" fmla="*/ 5285202 h 6858000"/>
              <a:gd name="connsiteX14756" fmla="*/ 7947488 w 12192000"/>
              <a:gd name="connsiteY14756" fmla="*/ 5306220 h 6858000"/>
              <a:gd name="connsiteX14757" fmla="*/ 7972152 w 12192000"/>
              <a:gd name="connsiteY14757" fmla="*/ 5331115 h 6858000"/>
              <a:gd name="connsiteX14758" fmla="*/ 7998316 w 12192000"/>
              <a:gd name="connsiteY14758" fmla="*/ 5303339 h 6858000"/>
              <a:gd name="connsiteX14759" fmla="*/ 7992769 w 12192000"/>
              <a:gd name="connsiteY14759" fmla="*/ 5284842 h 6858000"/>
              <a:gd name="connsiteX14760" fmla="*/ 7973706 w 12192000"/>
              <a:gd name="connsiteY14760" fmla="*/ 5280878 h 6858000"/>
              <a:gd name="connsiteX14761" fmla="*/ 7973766 w 12192000"/>
              <a:gd name="connsiteY14761" fmla="*/ 5280866 h 6858000"/>
              <a:gd name="connsiteX14762" fmla="*/ 3156715 w 12192000"/>
              <a:gd name="connsiteY14762" fmla="*/ 5280866 h 6858000"/>
              <a:gd name="connsiteX14763" fmla="*/ 3131129 w 12192000"/>
              <a:gd name="connsiteY14763" fmla="*/ 5305875 h 6858000"/>
              <a:gd name="connsiteX14764" fmla="*/ 3156599 w 12192000"/>
              <a:gd name="connsiteY14764" fmla="*/ 5331231 h 6858000"/>
              <a:gd name="connsiteX14765" fmla="*/ 3178727 w 12192000"/>
              <a:gd name="connsiteY14765" fmla="*/ 5304031 h 6858000"/>
              <a:gd name="connsiteX14766" fmla="*/ 3156715 w 12192000"/>
              <a:gd name="connsiteY14766" fmla="*/ 5280866 h 6858000"/>
              <a:gd name="connsiteX14767" fmla="*/ 3086296 w 12192000"/>
              <a:gd name="connsiteY14767" fmla="*/ 5280866 h 6858000"/>
              <a:gd name="connsiteX14768" fmla="*/ 3086296 w 12192000"/>
              <a:gd name="connsiteY14768" fmla="*/ 5280981 h 6858000"/>
              <a:gd name="connsiteX14769" fmla="*/ 3064513 w 12192000"/>
              <a:gd name="connsiteY14769" fmla="*/ 5304837 h 6858000"/>
              <a:gd name="connsiteX14770" fmla="*/ 3086872 w 12192000"/>
              <a:gd name="connsiteY14770" fmla="*/ 5331346 h 6858000"/>
              <a:gd name="connsiteX14771" fmla="*/ 3112113 w 12192000"/>
              <a:gd name="connsiteY14771" fmla="*/ 5308526 h 6858000"/>
              <a:gd name="connsiteX14772" fmla="*/ 3086296 w 12192000"/>
              <a:gd name="connsiteY14772" fmla="*/ 5280866 h 6858000"/>
              <a:gd name="connsiteX14773" fmla="*/ 603181 w 12192000"/>
              <a:gd name="connsiteY14773" fmla="*/ 5280866 h 6858000"/>
              <a:gd name="connsiteX14774" fmla="*/ 582089 w 12192000"/>
              <a:gd name="connsiteY14774" fmla="*/ 5309332 h 6858000"/>
              <a:gd name="connsiteX14775" fmla="*/ 605486 w 12192000"/>
              <a:gd name="connsiteY14775" fmla="*/ 5332614 h 6858000"/>
              <a:gd name="connsiteX14776" fmla="*/ 629343 w 12192000"/>
              <a:gd name="connsiteY14776" fmla="*/ 5307027 h 6858000"/>
              <a:gd name="connsiteX14777" fmla="*/ 603181 w 12192000"/>
              <a:gd name="connsiteY14777" fmla="*/ 5280866 h 6858000"/>
              <a:gd name="connsiteX14778" fmla="*/ 3947432 w 12192000"/>
              <a:gd name="connsiteY14778" fmla="*/ 5280765 h 6858000"/>
              <a:gd name="connsiteX14779" fmla="*/ 3929440 w 12192000"/>
              <a:gd name="connsiteY14779" fmla="*/ 5288241 h 6858000"/>
              <a:gd name="connsiteX14780" fmla="*/ 3905697 w 12192000"/>
              <a:gd name="connsiteY14780" fmla="*/ 5288241 h 6858000"/>
              <a:gd name="connsiteX14781" fmla="*/ 3860172 w 12192000"/>
              <a:gd name="connsiteY14781" fmla="*/ 5293889 h 6858000"/>
              <a:gd name="connsiteX14782" fmla="*/ 3890139 w 12192000"/>
              <a:gd name="connsiteY14782" fmla="*/ 5333421 h 6858000"/>
              <a:gd name="connsiteX14783" fmla="*/ 3915956 w 12192000"/>
              <a:gd name="connsiteY14783" fmla="*/ 5333421 h 6858000"/>
              <a:gd name="connsiteX14784" fmla="*/ 3915956 w 12192000"/>
              <a:gd name="connsiteY14784" fmla="*/ 5333651 h 6858000"/>
              <a:gd name="connsiteX14785" fmla="*/ 3949610 w 12192000"/>
              <a:gd name="connsiteY14785" fmla="*/ 5333421 h 6858000"/>
              <a:gd name="connsiteX14786" fmla="*/ 3974043 w 12192000"/>
              <a:gd name="connsiteY14786" fmla="*/ 5322240 h 6858000"/>
              <a:gd name="connsiteX14787" fmla="*/ 3974275 w 12192000"/>
              <a:gd name="connsiteY14787" fmla="*/ 5322240 h 6858000"/>
              <a:gd name="connsiteX14788" fmla="*/ 3967589 w 12192000"/>
              <a:gd name="connsiteY14788" fmla="*/ 5284438 h 6858000"/>
              <a:gd name="connsiteX14789" fmla="*/ 3947432 w 12192000"/>
              <a:gd name="connsiteY14789" fmla="*/ 5280765 h 6858000"/>
              <a:gd name="connsiteX14790" fmla="*/ 9040774 w 12192000"/>
              <a:gd name="connsiteY14790" fmla="*/ 5280749 h 6858000"/>
              <a:gd name="connsiteX14791" fmla="*/ 9021180 w 12192000"/>
              <a:gd name="connsiteY14791" fmla="*/ 5304953 h 6858000"/>
              <a:gd name="connsiteX14792" fmla="*/ 9044808 w 12192000"/>
              <a:gd name="connsiteY14792" fmla="*/ 5331461 h 6858000"/>
              <a:gd name="connsiteX14793" fmla="*/ 9044922 w 12192000"/>
              <a:gd name="connsiteY14793" fmla="*/ 5331461 h 6858000"/>
              <a:gd name="connsiteX14794" fmla="*/ 9068204 w 12192000"/>
              <a:gd name="connsiteY14794" fmla="*/ 5305990 h 6858000"/>
              <a:gd name="connsiteX14795" fmla="*/ 9040774 w 12192000"/>
              <a:gd name="connsiteY14795" fmla="*/ 5280749 h 6858000"/>
              <a:gd name="connsiteX14796" fmla="*/ 668299 w 12192000"/>
              <a:gd name="connsiteY14796" fmla="*/ 5280749 h 6858000"/>
              <a:gd name="connsiteX14797" fmla="*/ 648705 w 12192000"/>
              <a:gd name="connsiteY14797" fmla="*/ 5304953 h 6858000"/>
              <a:gd name="connsiteX14798" fmla="*/ 672333 w 12192000"/>
              <a:gd name="connsiteY14798" fmla="*/ 5331461 h 6858000"/>
              <a:gd name="connsiteX14799" fmla="*/ 672447 w 12192000"/>
              <a:gd name="connsiteY14799" fmla="*/ 5331461 h 6858000"/>
              <a:gd name="connsiteX14800" fmla="*/ 695729 w 12192000"/>
              <a:gd name="connsiteY14800" fmla="*/ 5305990 h 6858000"/>
              <a:gd name="connsiteX14801" fmla="*/ 668299 w 12192000"/>
              <a:gd name="connsiteY14801" fmla="*/ 5280749 h 6858000"/>
              <a:gd name="connsiteX14802" fmla="*/ 6161421 w 12192000"/>
              <a:gd name="connsiteY14802" fmla="*/ 5280635 h 6858000"/>
              <a:gd name="connsiteX14803" fmla="*/ 6138716 w 12192000"/>
              <a:gd name="connsiteY14803" fmla="*/ 5299997 h 6858000"/>
              <a:gd name="connsiteX14804" fmla="*/ 6139062 w 12192000"/>
              <a:gd name="connsiteY14804" fmla="*/ 5357047 h 6858000"/>
              <a:gd name="connsiteX14805" fmla="*/ 6180782 w 12192000"/>
              <a:gd name="connsiteY14805" fmla="*/ 5399229 h 6858000"/>
              <a:gd name="connsiteX14806" fmla="*/ 6166377 w 12192000"/>
              <a:gd name="connsiteY14806" fmla="*/ 5414327 h 6858000"/>
              <a:gd name="connsiteX14807" fmla="*/ 6166377 w 12192000"/>
              <a:gd name="connsiteY14807" fmla="*/ 5414212 h 6858000"/>
              <a:gd name="connsiteX14808" fmla="*/ 6138140 w 12192000"/>
              <a:gd name="connsiteY14808" fmla="*/ 5445446 h 6858000"/>
              <a:gd name="connsiteX14809" fmla="*/ 6159115 w 12192000"/>
              <a:gd name="connsiteY14809" fmla="*/ 5462043 h 6858000"/>
              <a:gd name="connsiteX14810" fmla="*/ 6189311 w 12192000"/>
              <a:gd name="connsiteY14810" fmla="*/ 5445906 h 6858000"/>
              <a:gd name="connsiteX14811" fmla="*/ 6189311 w 12192000"/>
              <a:gd name="connsiteY14811" fmla="*/ 5360619 h 6858000"/>
              <a:gd name="connsiteX14812" fmla="*/ 6180550 w 12192000"/>
              <a:gd name="connsiteY14812" fmla="*/ 5348288 h 6858000"/>
              <a:gd name="connsiteX14813" fmla="*/ 6175019 w 12192000"/>
              <a:gd name="connsiteY14813" fmla="*/ 5333651 h 6858000"/>
              <a:gd name="connsiteX14814" fmla="*/ 6186315 w 12192000"/>
              <a:gd name="connsiteY14814" fmla="*/ 5297577 h 6858000"/>
              <a:gd name="connsiteX14815" fmla="*/ 6161421 w 12192000"/>
              <a:gd name="connsiteY14815" fmla="*/ 5280635 h 6858000"/>
              <a:gd name="connsiteX14816" fmla="*/ 9716614 w 12192000"/>
              <a:gd name="connsiteY14816" fmla="*/ 5280520 h 6858000"/>
              <a:gd name="connsiteX14817" fmla="*/ 9695062 w 12192000"/>
              <a:gd name="connsiteY14817" fmla="*/ 5300343 h 6858000"/>
              <a:gd name="connsiteX14818" fmla="*/ 9695062 w 12192000"/>
              <a:gd name="connsiteY14818" fmla="*/ 5380789 h 6858000"/>
              <a:gd name="connsiteX14819" fmla="*/ 9716153 w 12192000"/>
              <a:gd name="connsiteY14819" fmla="*/ 5400497 h 6858000"/>
              <a:gd name="connsiteX14820" fmla="*/ 9742776 w 12192000"/>
              <a:gd name="connsiteY14820" fmla="*/ 5375142 h 6858000"/>
              <a:gd name="connsiteX14821" fmla="*/ 9742546 w 12192000"/>
              <a:gd name="connsiteY14821" fmla="*/ 5344023 h 6858000"/>
              <a:gd name="connsiteX14822" fmla="*/ 9742546 w 12192000"/>
              <a:gd name="connsiteY14822" fmla="*/ 5299882 h 6858000"/>
              <a:gd name="connsiteX14823" fmla="*/ 9716614 w 12192000"/>
              <a:gd name="connsiteY14823" fmla="*/ 5280520 h 6858000"/>
              <a:gd name="connsiteX14824" fmla="*/ 6227116 w 12192000"/>
              <a:gd name="connsiteY14824" fmla="*/ 5280520 h 6858000"/>
              <a:gd name="connsiteX14825" fmla="*/ 6206253 w 12192000"/>
              <a:gd name="connsiteY14825" fmla="*/ 5307373 h 6858000"/>
              <a:gd name="connsiteX14826" fmla="*/ 6231381 w 12192000"/>
              <a:gd name="connsiteY14826" fmla="*/ 5332844 h 6858000"/>
              <a:gd name="connsiteX14827" fmla="*/ 6253276 w 12192000"/>
              <a:gd name="connsiteY14827" fmla="*/ 5304376 h 6858000"/>
              <a:gd name="connsiteX14828" fmla="*/ 6227116 w 12192000"/>
              <a:gd name="connsiteY14828" fmla="*/ 5280520 h 6858000"/>
              <a:gd name="connsiteX14829" fmla="*/ 1344139 w 12192000"/>
              <a:gd name="connsiteY14829" fmla="*/ 5280520 h 6858000"/>
              <a:gd name="connsiteX14830" fmla="*/ 1322587 w 12192000"/>
              <a:gd name="connsiteY14830" fmla="*/ 5300343 h 6858000"/>
              <a:gd name="connsiteX14831" fmla="*/ 1322587 w 12192000"/>
              <a:gd name="connsiteY14831" fmla="*/ 5380789 h 6858000"/>
              <a:gd name="connsiteX14832" fmla="*/ 1343678 w 12192000"/>
              <a:gd name="connsiteY14832" fmla="*/ 5400497 h 6858000"/>
              <a:gd name="connsiteX14833" fmla="*/ 1370301 w 12192000"/>
              <a:gd name="connsiteY14833" fmla="*/ 5375142 h 6858000"/>
              <a:gd name="connsiteX14834" fmla="*/ 1370071 w 12192000"/>
              <a:gd name="connsiteY14834" fmla="*/ 5344023 h 6858000"/>
              <a:gd name="connsiteX14835" fmla="*/ 1370071 w 12192000"/>
              <a:gd name="connsiteY14835" fmla="*/ 5299882 h 6858000"/>
              <a:gd name="connsiteX14836" fmla="*/ 1344139 w 12192000"/>
              <a:gd name="connsiteY14836" fmla="*/ 5280520 h 6858000"/>
              <a:gd name="connsiteX14837" fmla="*/ 5153667 w 12192000"/>
              <a:gd name="connsiteY14837" fmla="*/ 5280418 h 6858000"/>
              <a:gd name="connsiteX14838" fmla="*/ 5133828 w 12192000"/>
              <a:gd name="connsiteY14838" fmla="*/ 5287204 h 6858000"/>
              <a:gd name="connsiteX14839" fmla="*/ 5117693 w 12192000"/>
              <a:gd name="connsiteY14839" fmla="*/ 5289740 h 6858000"/>
              <a:gd name="connsiteX14840" fmla="*/ 5096947 w 12192000"/>
              <a:gd name="connsiteY14840" fmla="*/ 5283401 h 6858000"/>
              <a:gd name="connsiteX14841" fmla="*/ 5097063 w 12192000"/>
              <a:gd name="connsiteY14841" fmla="*/ 5283516 h 6858000"/>
              <a:gd name="connsiteX14842" fmla="*/ 5063755 w 12192000"/>
              <a:gd name="connsiteY14842" fmla="*/ 5305299 h 6858000"/>
              <a:gd name="connsiteX14843" fmla="*/ 5093259 w 12192000"/>
              <a:gd name="connsiteY14843" fmla="*/ 5331231 h 6858000"/>
              <a:gd name="connsiteX14844" fmla="*/ 5161029 w 12192000"/>
              <a:gd name="connsiteY14844" fmla="*/ 5331000 h 6858000"/>
              <a:gd name="connsiteX14845" fmla="*/ 5179699 w 12192000"/>
              <a:gd name="connsiteY14845" fmla="*/ 5313942 h 6858000"/>
              <a:gd name="connsiteX14846" fmla="*/ 5173591 w 12192000"/>
              <a:gd name="connsiteY14846" fmla="*/ 5283747 h 6858000"/>
              <a:gd name="connsiteX14847" fmla="*/ 5153667 w 12192000"/>
              <a:gd name="connsiteY14847" fmla="*/ 5280418 h 6858000"/>
              <a:gd name="connsiteX14848" fmla="*/ 11063686 w 12192000"/>
              <a:gd name="connsiteY14848" fmla="*/ 5280174 h 6858000"/>
              <a:gd name="connsiteX14849" fmla="*/ 11035102 w 12192000"/>
              <a:gd name="connsiteY14849" fmla="*/ 5305529 h 6858000"/>
              <a:gd name="connsiteX14850" fmla="*/ 11060804 w 12192000"/>
              <a:gd name="connsiteY14850" fmla="*/ 5333305 h 6858000"/>
              <a:gd name="connsiteX14851" fmla="*/ 11083048 w 12192000"/>
              <a:gd name="connsiteY14851" fmla="*/ 5307603 h 6858000"/>
              <a:gd name="connsiteX14852" fmla="*/ 11063686 w 12192000"/>
              <a:gd name="connsiteY14852" fmla="*/ 5280174 h 6858000"/>
              <a:gd name="connsiteX14853" fmla="*/ 9788646 w 12192000"/>
              <a:gd name="connsiteY14853" fmla="*/ 5280174 h 6858000"/>
              <a:gd name="connsiteX14854" fmla="*/ 9762369 w 12192000"/>
              <a:gd name="connsiteY14854" fmla="*/ 5307719 h 6858000"/>
              <a:gd name="connsiteX14855" fmla="*/ 9762715 w 12192000"/>
              <a:gd name="connsiteY14855" fmla="*/ 5372837 h 6858000"/>
              <a:gd name="connsiteX14856" fmla="*/ 9787380 w 12192000"/>
              <a:gd name="connsiteY14856" fmla="*/ 5400036 h 6858000"/>
              <a:gd name="connsiteX14857" fmla="*/ 9799020 w 12192000"/>
              <a:gd name="connsiteY14857" fmla="*/ 5406375 h 6858000"/>
              <a:gd name="connsiteX14858" fmla="*/ 9788992 w 12192000"/>
              <a:gd name="connsiteY14858" fmla="*/ 5415135 h 6858000"/>
              <a:gd name="connsiteX14859" fmla="*/ 9762715 w 12192000"/>
              <a:gd name="connsiteY14859" fmla="*/ 5446944 h 6858000"/>
              <a:gd name="connsiteX14860" fmla="*/ 9788302 w 12192000"/>
              <a:gd name="connsiteY14860" fmla="*/ 5462387 h 6858000"/>
              <a:gd name="connsiteX14861" fmla="*/ 9810545 w 12192000"/>
              <a:gd name="connsiteY14861" fmla="*/ 5447174 h 6858000"/>
              <a:gd name="connsiteX14862" fmla="*/ 9810545 w 12192000"/>
              <a:gd name="connsiteY14862" fmla="*/ 5371683 h 6858000"/>
              <a:gd name="connsiteX14863" fmla="*/ 9810430 w 12192000"/>
              <a:gd name="connsiteY14863" fmla="*/ 5371683 h 6858000"/>
              <a:gd name="connsiteX14864" fmla="*/ 9795908 w 12192000"/>
              <a:gd name="connsiteY14864" fmla="*/ 5341027 h 6858000"/>
              <a:gd name="connsiteX14865" fmla="*/ 9809738 w 12192000"/>
              <a:gd name="connsiteY14865" fmla="*/ 5309447 h 6858000"/>
              <a:gd name="connsiteX14866" fmla="*/ 9788646 w 12192000"/>
              <a:gd name="connsiteY14866" fmla="*/ 5280174 h 6858000"/>
              <a:gd name="connsiteX14867" fmla="*/ 2691211 w 12192000"/>
              <a:gd name="connsiteY14867" fmla="*/ 5280174 h 6858000"/>
              <a:gd name="connsiteX14868" fmla="*/ 2662627 w 12192000"/>
              <a:gd name="connsiteY14868" fmla="*/ 5305529 h 6858000"/>
              <a:gd name="connsiteX14869" fmla="*/ 2688329 w 12192000"/>
              <a:gd name="connsiteY14869" fmla="*/ 5333305 h 6858000"/>
              <a:gd name="connsiteX14870" fmla="*/ 2710573 w 12192000"/>
              <a:gd name="connsiteY14870" fmla="*/ 5307603 h 6858000"/>
              <a:gd name="connsiteX14871" fmla="*/ 2691211 w 12192000"/>
              <a:gd name="connsiteY14871" fmla="*/ 5280174 h 6858000"/>
              <a:gd name="connsiteX14872" fmla="*/ 1416171 w 12192000"/>
              <a:gd name="connsiteY14872" fmla="*/ 5280174 h 6858000"/>
              <a:gd name="connsiteX14873" fmla="*/ 1389894 w 12192000"/>
              <a:gd name="connsiteY14873" fmla="*/ 5307719 h 6858000"/>
              <a:gd name="connsiteX14874" fmla="*/ 1390240 w 12192000"/>
              <a:gd name="connsiteY14874" fmla="*/ 5372837 h 6858000"/>
              <a:gd name="connsiteX14875" fmla="*/ 1414905 w 12192000"/>
              <a:gd name="connsiteY14875" fmla="*/ 5400036 h 6858000"/>
              <a:gd name="connsiteX14876" fmla="*/ 1426545 w 12192000"/>
              <a:gd name="connsiteY14876" fmla="*/ 5406375 h 6858000"/>
              <a:gd name="connsiteX14877" fmla="*/ 1416517 w 12192000"/>
              <a:gd name="connsiteY14877" fmla="*/ 5415135 h 6858000"/>
              <a:gd name="connsiteX14878" fmla="*/ 1390240 w 12192000"/>
              <a:gd name="connsiteY14878" fmla="*/ 5446944 h 6858000"/>
              <a:gd name="connsiteX14879" fmla="*/ 1415827 w 12192000"/>
              <a:gd name="connsiteY14879" fmla="*/ 5462387 h 6858000"/>
              <a:gd name="connsiteX14880" fmla="*/ 1438070 w 12192000"/>
              <a:gd name="connsiteY14880" fmla="*/ 5447174 h 6858000"/>
              <a:gd name="connsiteX14881" fmla="*/ 1438070 w 12192000"/>
              <a:gd name="connsiteY14881" fmla="*/ 5371683 h 6858000"/>
              <a:gd name="connsiteX14882" fmla="*/ 1437955 w 12192000"/>
              <a:gd name="connsiteY14882" fmla="*/ 5371683 h 6858000"/>
              <a:gd name="connsiteX14883" fmla="*/ 1423433 w 12192000"/>
              <a:gd name="connsiteY14883" fmla="*/ 5341027 h 6858000"/>
              <a:gd name="connsiteX14884" fmla="*/ 1437263 w 12192000"/>
              <a:gd name="connsiteY14884" fmla="*/ 5309447 h 6858000"/>
              <a:gd name="connsiteX14885" fmla="*/ 1416171 w 12192000"/>
              <a:gd name="connsiteY14885" fmla="*/ 5280174 h 6858000"/>
              <a:gd name="connsiteX14886" fmla="*/ 8828320 w 12192000"/>
              <a:gd name="connsiteY14886" fmla="*/ 5280102 h 6858000"/>
              <a:gd name="connsiteX14887" fmla="*/ 8820064 w 12192000"/>
              <a:gd name="connsiteY14887" fmla="*/ 5296194 h 6858000"/>
              <a:gd name="connsiteX14888" fmla="*/ 8820180 w 12192000"/>
              <a:gd name="connsiteY14888" fmla="*/ 5296194 h 6858000"/>
              <a:gd name="connsiteX14889" fmla="*/ 8838390 w 12192000"/>
              <a:gd name="connsiteY14889" fmla="*/ 5330654 h 6858000"/>
              <a:gd name="connsiteX14890" fmla="*/ 8872158 w 12192000"/>
              <a:gd name="connsiteY14890" fmla="*/ 5313712 h 6858000"/>
              <a:gd name="connsiteX14891" fmla="*/ 8851184 w 12192000"/>
              <a:gd name="connsiteY14891" fmla="*/ 5281211 h 6858000"/>
              <a:gd name="connsiteX14892" fmla="*/ 8828320 w 12192000"/>
              <a:gd name="connsiteY14892" fmla="*/ 5280102 h 6858000"/>
              <a:gd name="connsiteX14893" fmla="*/ 455845 w 12192000"/>
              <a:gd name="connsiteY14893" fmla="*/ 5280102 h 6858000"/>
              <a:gd name="connsiteX14894" fmla="*/ 447589 w 12192000"/>
              <a:gd name="connsiteY14894" fmla="*/ 5296194 h 6858000"/>
              <a:gd name="connsiteX14895" fmla="*/ 447705 w 12192000"/>
              <a:gd name="connsiteY14895" fmla="*/ 5296194 h 6858000"/>
              <a:gd name="connsiteX14896" fmla="*/ 465915 w 12192000"/>
              <a:gd name="connsiteY14896" fmla="*/ 5330654 h 6858000"/>
              <a:gd name="connsiteX14897" fmla="*/ 499683 w 12192000"/>
              <a:gd name="connsiteY14897" fmla="*/ 5313712 h 6858000"/>
              <a:gd name="connsiteX14898" fmla="*/ 478709 w 12192000"/>
              <a:gd name="connsiteY14898" fmla="*/ 5281211 h 6858000"/>
              <a:gd name="connsiteX14899" fmla="*/ 455845 w 12192000"/>
              <a:gd name="connsiteY14899" fmla="*/ 5280102 h 6858000"/>
              <a:gd name="connsiteX14900" fmla="*/ 11323695 w 12192000"/>
              <a:gd name="connsiteY14900" fmla="*/ 5280059 h 6858000"/>
              <a:gd name="connsiteX14901" fmla="*/ 11301682 w 12192000"/>
              <a:gd name="connsiteY14901" fmla="*/ 5303455 h 6858000"/>
              <a:gd name="connsiteX14902" fmla="*/ 11323810 w 12192000"/>
              <a:gd name="connsiteY14902" fmla="*/ 5330424 h 6858000"/>
              <a:gd name="connsiteX14903" fmla="*/ 11349282 w 12192000"/>
              <a:gd name="connsiteY14903" fmla="*/ 5307949 h 6858000"/>
              <a:gd name="connsiteX14904" fmla="*/ 11323695 w 12192000"/>
              <a:gd name="connsiteY14904" fmla="*/ 5280059 h 6858000"/>
              <a:gd name="connsiteX14905" fmla="*/ 11260882 w 12192000"/>
              <a:gd name="connsiteY14905" fmla="*/ 5280059 h 6858000"/>
              <a:gd name="connsiteX14906" fmla="*/ 11260766 w 12192000"/>
              <a:gd name="connsiteY14906" fmla="*/ 5280174 h 6858000"/>
              <a:gd name="connsiteX14907" fmla="*/ 11232415 w 12192000"/>
              <a:gd name="connsiteY14907" fmla="*/ 5304607 h 6858000"/>
              <a:gd name="connsiteX14908" fmla="*/ 11259500 w 12192000"/>
              <a:gd name="connsiteY14908" fmla="*/ 5329387 h 6858000"/>
              <a:gd name="connsiteX14909" fmla="*/ 11286698 w 12192000"/>
              <a:gd name="connsiteY14909" fmla="*/ 5304607 h 6858000"/>
              <a:gd name="connsiteX14910" fmla="*/ 11260882 w 12192000"/>
              <a:gd name="connsiteY14910" fmla="*/ 5280059 h 6858000"/>
              <a:gd name="connsiteX14911" fmla="*/ 10052230 w 12192000"/>
              <a:gd name="connsiteY14911" fmla="*/ 5280059 h 6858000"/>
              <a:gd name="connsiteX14912" fmla="*/ 10052113 w 12192000"/>
              <a:gd name="connsiteY14912" fmla="*/ 5280174 h 6858000"/>
              <a:gd name="connsiteX14913" fmla="*/ 10029410 w 12192000"/>
              <a:gd name="connsiteY14913" fmla="*/ 5305990 h 6858000"/>
              <a:gd name="connsiteX14914" fmla="*/ 10051192 w 12192000"/>
              <a:gd name="connsiteY14914" fmla="*/ 5333536 h 6858000"/>
              <a:gd name="connsiteX14915" fmla="*/ 10077239 w 12192000"/>
              <a:gd name="connsiteY14915" fmla="*/ 5308756 h 6858000"/>
              <a:gd name="connsiteX14916" fmla="*/ 10052230 w 12192000"/>
              <a:gd name="connsiteY14916" fmla="*/ 5280059 h 6858000"/>
              <a:gd name="connsiteX14917" fmla="*/ 2951220 w 12192000"/>
              <a:gd name="connsiteY14917" fmla="*/ 5280059 h 6858000"/>
              <a:gd name="connsiteX14918" fmla="*/ 2929207 w 12192000"/>
              <a:gd name="connsiteY14918" fmla="*/ 5303455 h 6858000"/>
              <a:gd name="connsiteX14919" fmla="*/ 2951335 w 12192000"/>
              <a:gd name="connsiteY14919" fmla="*/ 5330424 h 6858000"/>
              <a:gd name="connsiteX14920" fmla="*/ 2976807 w 12192000"/>
              <a:gd name="connsiteY14920" fmla="*/ 5307949 h 6858000"/>
              <a:gd name="connsiteX14921" fmla="*/ 2951220 w 12192000"/>
              <a:gd name="connsiteY14921" fmla="*/ 5280059 h 6858000"/>
              <a:gd name="connsiteX14922" fmla="*/ 2888407 w 12192000"/>
              <a:gd name="connsiteY14922" fmla="*/ 5280059 h 6858000"/>
              <a:gd name="connsiteX14923" fmla="*/ 2888291 w 12192000"/>
              <a:gd name="connsiteY14923" fmla="*/ 5280174 h 6858000"/>
              <a:gd name="connsiteX14924" fmla="*/ 2859940 w 12192000"/>
              <a:gd name="connsiteY14924" fmla="*/ 5304607 h 6858000"/>
              <a:gd name="connsiteX14925" fmla="*/ 2887025 w 12192000"/>
              <a:gd name="connsiteY14925" fmla="*/ 5329387 h 6858000"/>
              <a:gd name="connsiteX14926" fmla="*/ 2914223 w 12192000"/>
              <a:gd name="connsiteY14926" fmla="*/ 5304607 h 6858000"/>
              <a:gd name="connsiteX14927" fmla="*/ 2888407 w 12192000"/>
              <a:gd name="connsiteY14927" fmla="*/ 5280059 h 6858000"/>
              <a:gd name="connsiteX14928" fmla="*/ 1679755 w 12192000"/>
              <a:gd name="connsiteY14928" fmla="*/ 5280059 h 6858000"/>
              <a:gd name="connsiteX14929" fmla="*/ 1679638 w 12192000"/>
              <a:gd name="connsiteY14929" fmla="*/ 5280174 h 6858000"/>
              <a:gd name="connsiteX14930" fmla="*/ 1656935 w 12192000"/>
              <a:gd name="connsiteY14930" fmla="*/ 5305990 h 6858000"/>
              <a:gd name="connsiteX14931" fmla="*/ 1678717 w 12192000"/>
              <a:gd name="connsiteY14931" fmla="*/ 5333536 h 6858000"/>
              <a:gd name="connsiteX14932" fmla="*/ 1704764 w 12192000"/>
              <a:gd name="connsiteY14932" fmla="*/ 5308756 h 6858000"/>
              <a:gd name="connsiteX14933" fmla="*/ 1679755 w 12192000"/>
              <a:gd name="connsiteY14933" fmla="*/ 5280059 h 6858000"/>
              <a:gd name="connsiteX14934" fmla="*/ 6096413 w 12192000"/>
              <a:gd name="connsiteY14934" fmla="*/ 5280012 h 6858000"/>
              <a:gd name="connsiteX14935" fmla="*/ 6071177 w 12192000"/>
              <a:gd name="connsiteY14935" fmla="*/ 5314403 h 6858000"/>
              <a:gd name="connsiteX14936" fmla="*/ 6071177 w 12192000"/>
              <a:gd name="connsiteY14936" fmla="*/ 5340220 h 6858000"/>
              <a:gd name="connsiteX14937" fmla="*/ 6071177 w 12192000"/>
              <a:gd name="connsiteY14937" fmla="*/ 5340335 h 6858000"/>
              <a:gd name="connsiteX14938" fmla="*/ 6070948 w 12192000"/>
              <a:gd name="connsiteY14938" fmla="*/ 5381711 h 6858000"/>
              <a:gd name="connsiteX14939" fmla="*/ 6096992 w 12192000"/>
              <a:gd name="connsiteY14939" fmla="*/ 5399229 h 6858000"/>
              <a:gd name="connsiteX14940" fmla="*/ 6123618 w 12192000"/>
              <a:gd name="connsiteY14940" fmla="*/ 5382633 h 6858000"/>
              <a:gd name="connsiteX14941" fmla="*/ 6123618 w 12192000"/>
              <a:gd name="connsiteY14941" fmla="*/ 5299766 h 6858000"/>
              <a:gd name="connsiteX14942" fmla="*/ 6114743 w 12192000"/>
              <a:gd name="connsiteY14942" fmla="*/ 5283286 h 6858000"/>
              <a:gd name="connsiteX14943" fmla="*/ 6096413 w 12192000"/>
              <a:gd name="connsiteY14943" fmla="*/ 5280012 h 6858000"/>
              <a:gd name="connsiteX14944" fmla="*/ 11660923 w 12192000"/>
              <a:gd name="connsiteY14944" fmla="*/ 5279942 h 6858000"/>
              <a:gd name="connsiteX14945" fmla="*/ 11634300 w 12192000"/>
              <a:gd name="connsiteY14945" fmla="*/ 5302187 h 6858000"/>
              <a:gd name="connsiteX14946" fmla="*/ 11657581 w 12192000"/>
              <a:gd name="connsiteY14946" fmla="*/ 5331000 h 6858000"/>
              <a:gd name="connsiteX14947" fmla="*/ 11687893 w 12192000"/>
              <a:gd name="connsiteY14947" fmla="*/ 5306451 h 6858000"/>
              <a:gd name="connsiteX14948" fmla="*/ 11660923 w 12192000"/>
              <a:gd name="connsiteY14948" fmla="*/ 5279942 h 6858000"/>
              <a:gd name="connsiteX14949" fmla="*/ 3288448 w 12192000"/>
              <a:gd name="connsiteY14949" fmla="*/ 5279942 h 6858000"/>
              <a:gd name="connsiteX14950" fmla="*/ 3261825 w 12192000"/>
              <a:gd name="connsiteY14950" fmla="*/ 5302187 h 6858000"/>
              <a:gd name="connsiteX14951" fmla="*/ 3285106 w 12192000"/>
              <a:gd name="connsiteY14951" fmla="*/ 5331000 h 6858000"/>
              <a:gd name="connsiteX14952" fmla="*/ 3315418 w 12192000"/>
              <a:gd name="connsiteY14952" fmla="*/ 5306451 h 6858000"/>
              <a:gd name="connsiteX14953" fmla="*/ 3288448 w 12192000"/>
              <a:gd name="connsiteY14953" fmla="*/ 5279942 h 6858000"/>
              <a:gd name="connsiteX14954" fmla="*/ 9850999 w 12192000"/>
              <a:gd name="connsiteY14954" fmla="*/ 5279827 h 6858000"/>
              <a:gd name="connsiteX14955" fmla="*/ 9824836 w 12192000"/>
              <a:gd name="connsiteY14955" fmla="*/ 5307719 h 6858000"/>
              <a:gd name="connsiteX14956" fmla="*/ 9852727 w 12192000"/>
              <a:gd name="connsiteY14956" fmla="*/ 5332268 h 6858000"/>
              <a:gd name="connsiteX14957" fmla="*/ 9852842 w 12192000"/>
              <a:gd name="connsiteY14957" fmla="*/ 5332153 h 6858000"/>
              <a:gd name="connsiteX14958" fmla="*/ 9879234 w 12192000"/>
              <a:gd name="connsiteY14958" fmla="*/ 5305759 h 6858000"/>
              <a:gd name="connsiteX14959" fmla="*/ 9850999 w 12192000"/>
              <a:gd name="connsiteY14959" fmla="*/ 5279827 h 6858000"/>
              <a:gd name="connsiteX14960" fmla="*/ 1478524 w 12192000"/>
              <a:gd name="connsiteY14960" fmla="*/ 5279827 h 6858000"/>
              <a:gd name="connsiteX14961" fmla="*/ 1452361 w 12192000"/>
              <a:gd name="connsiteY14961" fmla="*/ 5307719 h 6858000"/>
              <a:gd name="connsiteX14962" fmla="*/ 1480252 w 12192000"/>
              <a:gd name="connsiteY14962" fmla="*/ 5332268 h 6858000"/>
              <a:gd name="connsiteX14963" fmla="*/ 1480367 w 12192000"/>
              <a:gd name="connsiteY14963" fmla="*/ 5332153 h 6858000"/>
              <a:gd name="connsiteX14964" fmla="*/ 1506759 w 12192000"/>
              <a:gd name="connsiteY14964" fmla="*/ 5305759 h 6858000"/>
              <a:gd name="connsiteX14965" fmla="*/ 1478524 w 12192000"/>
              <a:gd name="connsiteY14965" fmla="*/ 5279827 h 6858000"/>
              <a:gd name="connsiteX14966" fmla="*/ 6365186 w 12192000"/>
              <a:gd name="connsiteY14966" fmla="*/ 5279800 h 6858000"/>
              <a:gd name="connsiteX14967" fmla="*/ 6343980 w 12192000"/>
              <a:gd name="connsiteY14967" fmla="*/ 5287550 h 6858000"/>
              <a:gd name="connsiteX14968" fmla="*/ 6343866 w 12192000"/>
              <a:gd name="connsiteY14968" fmla="*/ 5287550 h 6858000"/>
              <a:gd name="connsiteX14969" fmla="*/ 6320354 w 12192000"/>
              <a:gd name="connsiteY14969" fmla="*/ 5287550 h 6858000"/>
              <a:gd name="connsiteX14970" fmla="*/ 6280937 w 12192000"/>
              <a:gd name="connsiteY14970" fmla="*/ 5283747 h 6858000"/>
              <a:gd name="connsiteX14971" fmla="*/ 6274828 w 12192000"/>
              <a:gd name="connsiteY14971" fmla="*/ 5311176 h 6858000"/>
              <a:gd name="connsiteX14972" fmla="*/ 6295689 w 12192000"/>
              <a:gd name="connsiteY14972" fmla="*/ 5331346 h 6858000"/>
              <a:gd name="connsiteX14973" fmla="*/ 6332111 w 12192000"/>
              <a:gd name="connsiteY14973" fmla="*/ 5331231 h 6858000"/>
              <a:gd name="connsiteX14974" fmla="*/ 6332111 w 12192000"/>
              <a:gd name="connsiteY14974" fmla="*/ 5331000 h 6858000"/>
              <a:gd name="connsiteX14975" fmla="*/ 6373715 w 12192000"/>
              <a:gd name="connsiteY14975" fmla="*/ 5331000 h 6858000"/>
              <a:gd name="connsiteX14976" fmla="*/ 6389159 w 12192000"/>
              <a:gd name="connsiteY14976" fmla="*/ 5321779 h 6858000"/>
              <a:gd name="connsiteX14977" fmla="*/ 6385355 w 12192000"/>
              <a:gd name="connsiteY14977" fmla="*/ 5285014 h 6858000"/>
              <a:gd name="connsiteX14978" fmla="*/ 6365186 w 12192000"/>
              <a:gd name="connsiteY14978" fmla="*/ 5279800 h 6858000"/>
              <a:gd name="connsiteX14979" fmla="*/ 6500262 w 12192000"/>
              <a:gd name="connsiteY14979" fmla="*/ 5279598 h 6858000"/>
              <a:gd name="connsiteX14980" fmla="*/ 6471911 w 12192000"/>
              <a:gd name="connsiteY14980" fmla="*/ 5305759 h 6858000"/>
              <a:gd name="connsiteX14981" fmla="*/ 6497382 w 12192000"/>
              <a:gd name="connsiteY14981" fmla="*/ 5331346 h 6858000"/>
              <a:gd name="connsiteX14982" fmla="*/ 6525503 w 12192000"/>
              <a:gd name="connsiteY14982" fmla="*/ 5306336 h 6858000"/>
              <a:gd name="connsiteX14983" fmla="*/ 6525503 w 12192000"/>
              <a:gd name="connsiteY14983" fmla="*/ 5306220 h 6858000"/>
              <a:gd name="connsiteX14984" fmla="*/ 6500262 w 12192000"/>
              <a:gd name="connsiteY14984" fmla="*/ 5279598 h 6858000"/>
              <a:gd name="connsiteX14985" fmla="*/ 6564576 w 12192000"/>
              <a:gd name="connsiteY14985" fmla="*/ 5279366 h 6858000"/>
              <a:gd name="connsiteX14986" fmla="*/ 6539103 w 12192000"/>
              <a:gd name="connsiteY14986" fmla="*/ 5307949 h 6858000"/>
              <a:gd name="connsiteX14987" fmla="*/ 6565035 w 12192000"/>
              <a:gd name="connsiteY14987" fmla="*/ 5332844 h 6858000"/>
              <a:gd name="connsiteX14988" fmla="*/ 6565035 w 12192000"/>
              <a:gd name="connsiteY14988" fmla="*/ 5332729 h 6858000"/>
              <a:gd name="connsiteX14989" fmla="*/ 6586932 w 12192000"/>
              <a:gd name="connsiteY14989" fmla="*/ 5305759 h 6858000"/>
              <a:gd name="connsiteX14990" fmla="*/ 6564576 w 12192000"/>
              <a:gd name="connsiteY14990" fmla="*/ 5279366 h 6858000"/>
              <a:gd name="connsiteX14991" fmla="*/ 10188112 w 12192000"/>
              <a:gd name="connsiteY14991" fmla="*/ 5279252 h 6858000"/>
              <a:gd name="connsiteX14992" fmla="*/ 10188112 w 12192000"/>
              <a:gd name="connsiteY14992" fmla="*/ 5279366 h 6858000"/>
              <a:gd name="connsiteX14993" fmla="*/ 10163102 w 12192000"/>
              <a:gd name="connsiteY14993" fmla="*/ 5307143 h 6858000"/>
              <a:gd name="connsiteX14994" fmla="*/ 10187074 w 12192000"/>
              <a:gd name="connsiteY14994" fmla="*/ 5332960 h 6858000"/>
              <a:gd name="connsiteX14995" fmla="*/ 10211048 w 12192000"/>
              <a:gd name="connsiteY14995" fmla="*/ 5306912 h 6858000"/>
              <a:gd name="connsiteX14996" fmla="*/ 10188112 w 12192000"/>
              <a:gd name="connsiteY14996" fmla="*/ 5279252 h 6858000"/>
              <a:gd name="connsiteX14997" fmla="*/ 1815637 w 12192000"/>
              <a:gd name="connsiteY14997" fmla="*/ 5279252 h 6858000"/>
              <a:gd name="connsiteX14998" fmla="*/ 1815637 w 12192000"/>
              <a:gd name="connsiteY14998" fmla="*/ 5279366 h 6858000"/>
              <a:gd name="connsiteX14999" fmla="*/ 1790627 w 12192000"/>
              <a:gd name="connsiteY14999" fmla="*/ 5307143 h 6858000"/>
              <a:gd name="connsiteX15000" fmla="*/ 1814599 w 12192000"/>
              <a:gd name="connsiteY15000" fmla="*/ 5332960 h 6858000"/>
              <a:gd name="connsiteX15001" fmla="*/ 1838573 w 12192000"/>
              <a:gd name="connsiteY15001" fmla="*/ 5306912 h 6858000"/>
              <a:gd name="connsiteX15002" fmla="*/ 1815637 w 12192000"/>
              <a:gd name="connsiteY15002" fmla="*/ 5279252 h 6858000"/>
              <a:gd name="connsiteX15003" fmla="*/ 10121264 w 12192000"/>
              <a:gd name="connsiteY15003" fmla="*/ 5279022 h 6858000"/>
              <a:gd name="connsiteX15004" fmla="*/ 10096026 w 12192000"/>
              <a:gd name="connsiteY15004" fmla="*/ 5304492 h 6858000"/>
              <a:gd name="connsiteX15005" fmla="*/ 10120459 w 12192000"/>
              <a:gd name="connsiteY15005" fmla="*/ 5333305 h 6858000"/>
              <a:gd name="connsiteX15006" fmla="*/ 10143624 w 12192000"/>
              <a:gd name="connsiteY15006" fmla="*/ 5308180 h 6858000"/>
              <a:gd name="connsiteX15007" fmla="*/ 10121264 w 12192000"/>
              <a:gd name="connsiteY15007" fmla="*/ 5279022 h 6858000"/>
              <a:gd name="connsiteX15008" fmla="*/ 1748789 w 12192000"/>
              <a:gd name="connsiteY15008" fmla="*/ 5279022 h 6858000"/>
              <a:gd name="connsiteX15009" fmla="*/ 1723551 w 12192000"/>
              <a:gd name="connsiteY15009" fmla="*/ 5304492 h 6858000"/>
              <a:gd name="connsiteX15010" fmla="*/ 1747984 w 12192000"/>
              <a:gd name="connsiteY15010" fmla="*/ 5333305 h 6858000"/>
              <a:gd name="connsiteX15011" fmla="*/ 1771149 w 12192000"/>
              <a:gd name="connsiteY15011" fmla="*/ 5308180 h 6858000"/>
              <a:gd name="connsiteX15012" fmla="*/ 1748789 w 12192000"/>
              <a:gd name="connsiteY15012" fmla="*/ 5279022 h 6858000"/>
              <a:gd name="connsiteX15013" fmla="*/ 8644305 w 12192000"/>
              <a:gd name="connsiteY15013" fmla="*/ 5278676 h 6858000"/>
              <a:gd name="connsiteX15014" fmla="*/ 8621830 w 12192000"/>
              <a:gd name="connsiteY15014" fmla="*/ 5304722 h 6858000"/>
              <a:gd name="connsiteX15015" fmla="*/ 8643612 w 12192000"/>
              <a:gd name="connsiteY15015" fmla="*/ 5331922 h 6858000"/>
              <a:gd name="connsiteX15016" fmla="*/ 8643612 w 12192000"/>
              <a:gd name="connsiteY15016" fmla="*/ 5332038 h 6858000"/>
              <a:gd name="connsiteX15017" fmla="*/ 8669546 w 12192000"/>
              <a:gd name="connsiteY15017" fmla="*/ 5304607 h 6858000"/>
              <a:gd name="connsiteX15018" fmla="*/ 8644305 w 12192000"/>
              <a:gd name="connsiteY15018" fmla="*/ 5278676 h 6858000"/>
              <a:gd name="connsiteX15019" fmla="*/ 271830 w 12192000"/>
              <a:gd name="connsiteY15019" fmla="*/ 5278676 h 6858000"/>
              <a:gd name="connsiteX15020" fmla="*/ 249355 w 12192000"/>
              <a:gd name="connsiteY15020" fmla="*/ 5304722 h 6858000"/>
              <a:gd name="connsiteX15021" fmla="*/ 271137 w 12192000"/>
              <a:gd name="connsiteY15021" fmla="*/ 5331922 h 6858000"/>
              <a:gd name="connsiteX15022" fmla="*/ 271137 w 12192000"/>
              <a:gd name="connsiteY15022" fmla="*/ 5332038 h 6858000"/>
              <a:gd name="connsiteX15023" fmla="*/ 297071 w 12192000"/>
              <a:gd name="connsiteY15023" fmla="*/ 5304607 h 6858000"/>
              <a:gd name="connsiteX15024" fmla="*/ 271830 w 12192000"/>
              <a:gd name="connsiteY15024" fmla="*/ 5278676 h 6858000"/>
              <a:gd name="connsiteX15025" fmla="*/ 10383464 w 12192000"/>
              <a:gd name="connsiteY15025" fmla="*/ 5278444 h 6858000"/>
              <a:gd name="connsiteX15026" fmla="*/ 10361682 w 12192000"/>
              <a:gd name="connsiteY15026" fmla="*/ 5305759 h 6858000"/>
              <a:gd name="connsiteX15027" fmla="*/ 10364030 w 12192000"/>
              <a:gd name="connsiteY15027" fmla="*/ 5324604 h 6858000"/>
              <a:gd name="connsiteX15028" fmla="*/ 10382500 w 12192000"/>
              <a:gd name="connsiteY15028" fmla="*/ 5331330 h 6858000"/>
              <a:gd name="connsiteX15029" fmla="*/ 10382428 w 12192000"/>
              <a:gd name="connsiteY15029" fmla="*/ 5331346 h 6858000"/>
              <a:gd name="connsiteX15030" fmla="*/ 10382544 w 12192000"/>
              <a:gd name="connsiteY15030" fmla="*/ 5331346 h 6858000"/>
              <a:gd name="connsiteX15031" fmla="*/ 10382500 w 12192000"/>
              <a:gd name="connsiteY15031" fmla="*/ 5331330 h 6858000"/>
              <a:gd name="connsiteX15032" fmla="*/ 10404312 w 12192000"/>
              <a:gd name="connsiteY15032" fmla="*/ 5326621 h 6858000"/>
              <a:gd name="connsiteX15033" fmla="*/ 10408820 w 12192000"/>
              <a:gd name="connsiteY15033" fmla="*/ 5305644 h 6858000"/>
              <a:gd name="connsiteX15034" fmla="*/ 10383464 w 12192000"/>
              <a:gd name="connsiteY15034" fmla="*/ 5278444 h 6858000"/>
              <a:gd name="connsiteX15035" fmla="*/ 9183456 w 12192000"/>
              <a:gd name="connsiteY15035" fmla="*/ 5278444 h 6858000"/>
              <a:gd name="connsiteX15036" fmla="*/ 9155795 w 12192000"/>
              <a:gd name="connsiteY15036" fmla="*/ 5304722 h 6858000"/>
              <a:gd name="connsiteX15037" fmla="*/ 9181612 w 12192000"/>
              <a:gd name="connsiteY15037" fmla="*/ 5332153 h 6858000"/>
              <a:gd name="connsiteX15038" fmla="*/ 9204547 w 12192000"/>
              <a:gd name="connsiteY15038" fmla="*/ 5306682 h 6858000"/>
              <a:gd name="connsiteX15039" fmla="*/ 9183456 w 12192000"/>
              <a:gd name="connsiteY15039" fmla="*/ 5278444 h 6858000"/>
              <a:gd name="connsiteX15040" fmla="*/ 2010989 w 12192000"/>
              <a:gd name="connsiteY15040" fmla="*/ 5278444 h 6858000"/>
              <a:gd name="connsiteX15041" fmla="*/ 1989207 w 12192000"/>
              <a:gd name="connsiteY15041" fmla="*/ 5305759 h 6858000"/>
              <a:gd name="connsiteX15042" fmla="*/ 1991555 w 12192000"/>
              <a:gd name="connsiteY15042" fmla="*/ 5324604 h 6858000"/>
              <a:gd name="connsiteX15043" fmla="*/ 2010025 w 12192000"/>
              <a:gd name="connsiteY15043" fmla="*/ 5331330 h 6858000"/>
              <a:gd name="connsiteX15044" fmla="*/ 2009953 w 12192000"/>
              <a:gd name="connsiteY15044" fmla="*/ 5331346 h 6858000"/>
              <a:gd name="connsiteX15045" fmla="*/ 2010069 w 12192000"/>
              <a:gd name="connsiteY15045" fmla="*/ 5331346 h 6858000"/>
              <a:gd name="connsiteX15046" fmla="*/ 2010025 w 12192000"/>
              <a:gd name="connsiteY15046" fmla="*/ 5331330 h 6858000"/>
              <a:gd name="connsiteX15047" fmla="*/ 2031837 w 12192000"/>
              <a:gd name="connsiteY15047" fmla="*/ 5326621 h 6858000"/>
              <a:gd name="connsiteX15048" fmla="*/ 2036345 w 12192000"/>
              <a:gd name="connsiteY15048" fmla="*/ 5305644 h 6858000"/>
              <a:gd name="connsiteX15049" fmla="*/ 2010989 w 12192000"/>
              <a:gd name="connsiteY15049" fmla="*/ 5278444 h 6858000"/>
              <a:gd name="connsiteX15050" fmla="*/ 810981 w 12192000"/>
              <a:gd name="connsiteY15050" fmla="*/ 5278444 h 6858000"/>
              <a:gd name="connsiteX15051" fmla="*/ 783320 w 12192000"/>
              <a:gd name="connsiteY15051" fmla="*/ 5304722 h 6858000"/>
              <a:gd name="connsiteX15052" fmla="*/ 809137 w 12192000"/>
              <a:gd name="connsiteY15052" fmla="*/ 5332153 h 6858000"/>
              <a:gd name="connsiteX15053" fmla="*/ 832072 w 12192000"/>
              <a:gd name="connsiteY15053" fmla="*/ 5306682 h 6858000"/>
              <a:gd name="connsiteX15054" fmla="*/ 810981 w 12192000"/>
              <a:gd name="connsiteY15054" fmla="*/ 5278444 h 6858000"/>
              <a:gd name="connsiteX15055" fmla="*/ 5222804 w 12192000"/>
              <a:gd name="connsiteY15055" fmla="*/ 5278329 h 6858000"/>
              <a:gd name="connsiteX15056" fmla="*/ 5200789 w 12192000"/>
              <a:gd name="connsiteY15056" fmla="*/ 5306451 h 6858000"/>
              <a:gd name="connsiteX15057" fmla="*/ 5222574 w 12192000"/>
              <a:gd name="connsiteY15057" fmla="*/ 5331692 h 6858000"/>
              <a:gd name="connsiteX15058" fmla="*/ 5248391 w 12192000"/>
              <a:gd name="connsiteY15058" fmla="*/ 5306797 h 6858000"/>
              <a:gd name="connsiteX15059" fmla="*/ 5222804 w 12192000"/>
              <a:gd name="connsiteY15059" fmla="*/ 5278329 h 6858000"/>
              <a:gd name="connsiteX15060" fmla="*/ 8719276 w 12192000"/>
              <a:gd name="connsiteY15060" fmla="*/ 5278258 h 6858000"/>
              <a:gd name="connsiteX15061" fmla="*/ 8699856 w 12192000"/>
              <a:gd name="connsiteY15061" fmla="*/ 5281211 h 6858000"/>
              <a:gd name="connsiteX15062" fmla="*/ 8689368 w 12192000"/>
              <a:gd name="connsiteY15062" fmla="*/ 5306682 h 6858000"/>
              <a:gd name="connsiteX15063" fmla="*/ 8713802 w 12192000"/>
              <a:gd name="connsiteY15063" fmla="*/ 5331922 h 6858000"/>
              <a:gd name="connsiteX15064" fmla="*/ 8747456 w 12192000"/>
              <a:gd name="connsiteY15064" fmla="*/ 5331692 h 6858000"/>
              <a:gd name="connsiteX15065" fmla="*/ 8781110 w 12192000"/>
              <a:gd name="connsiteY15065" fmla="*/ 5331807 h 6858000"/>
              <a:gd name="connsiteX15066" fmla="*/ 8804736 w 12192000"/>
              <a:gd name="connsiteY15066" fmla="*/ 5308410 h 6858000"/>
              <a:gd name="connsiteX15067" fmla="*/ 8795631 w 12192000"/>
              <a:gd name="connsiteY15067" fmla="*/ 5281786 h 6858000"/>
              <a:gd name="connsiteX15068" fmla="*/ 8756445 w 12192000"/>
              <a:gd name="connsiteY15068" fmla="*/ 5289048 h 6858000"/>
              <a:gd name="connsiteX15069" fmla="*/ 8756676 w 12192000"/>
              <a:gd name="connsiteY15069" fmla="*/ 5289048 h 6858000"/>
              <a:gd name="connsiteX15070" fmla="*/ 8736968 w 12192000"/>
              <a:gd name="connsiteY15070" fmla="*/ 5288357 h 6858000"/>
              <a:gd name="connsiteX15071" fmla="*/ 8719276 w 12192000"/>
              <a:gd name="connsiteY15071" fmla="*/ 5278258 h 6858000"/>
              <a:gd name="connsiteX15072" fmla="*/ 346801 w 12192000"/>
              <a:gd name="connsiteY15072" fmla="*/ 5278258 h 6858000"/>
              <a:gd name="connsiteX15073" fmla="*/ 327381 w 12192000"/>
              <a:gd name="connsiteY15073" fmla="*/ 5281211 h 6858000"/>
              <a:gd name="connsiteX15074" fmla="*/ 316893 w 12192000"/>
              <a:gd name="connsiteY15074" fmla="*/ 5306682 h 6858000"/>
              <a:gd name="connsiteX15075" fmla="*/ 341327 w 12192000"/>
              <a:gd name="connsiteY15075" fmla="*/ 5331922 h 6858000"/>
              <a:gd name="connsiteX15076" fmla="*/ 374981 w 12192000"/>
              <a:gd name="connsiteY15076" fmla="*/ 5331692 h 6858000"/>
              <a:gd name="connsiteX15077" fmla="*/ 408635 w 12192000"/>
              <a:gd name="connsiteY15077" fmla="*/ 5331807 h 6858000"/>
              <a:gd name="connsiteX15078" fmla="*/ 432261 w 12192000"/>
              <a:gd name="connsiteY15078" fmla="*/ 5308410 h 6858000"/>
              <a:gd name="connsiteX15079" fmla="*/ 423156 w 12192000"/>
              <a:gd name="connsiteY15079" fmla="*/ 5281786 h 6858000"/>
              <a:gd name="connsiteX15080" fmla="*/ 383970 w 12192000"/>
              <a:gd name="connsiteY15080" fmla="*/ 5289048 h 6858000"/>
              <a:gd name="connsiteX15081" fmla="*/ 384201 w 12192000"/>
              <a:gd name="connsiteY15081" fmla="*/ 5289048 h 6858000"/>
              <a:gd name="connsiteX15082" fmla="*/ 364493 w 12192000"/>
              <a:gd name="connsiteY15082" fmla="*/ 5288357 h 6858000"/>
              <a:gd name="connsiteX15083" fmla="*/ 346801 w 12192000"/>
              <a:gd name="connsiteY15083" fmla="*/ 5278258 h 6858000"/>
              <a:gd name="connsiteX15084" fmla="*/ 5294491 w 12192000"/>
              <a:gd name="connsiteY15084" fmla="*/ 5278215 h 6858000"/>
              <a:gd name="connsiteX15085" fmla="*/ 5266947 w 12192000"/>
              <a:gd name="connsiteY15085" fmla="*/ 5304492 h 6858000"/>
              <a:gd name="connsiteX15086" fmla="*/ 5290571 w 12192000"/>
              <a:gd name="connsiteY15086" fmla="*/ 5331577 h 6858000"/>
              <a:gd name="connsiteX15087" fmla="*/ 5314893 w 12192000"/>
              <a:gd name="connsiteY15087" fmla="*/ 5307949 h 6858000"/>
              <a:gd name="connsiteX15088" fmla="*/ 5294608 w 12192000"/>
              <a:gd name="connsiteY15088" fmla="*/ 5278215 h 6858000"/>
              <a:gd name="connsiteX15089" fmla="*/ 10455152 w 12192000"/>
              <a:gd name="connsiteY15089" fmla="*/ 5277983 h 6858000"/>
              <a:gd name="connsiteX15090" fmla="*/ 10428990 w 12192000"/>
              <a:gd name="connsiteY15090" fmla="*/ 5305875 h 6858000"/>
              <a:gd name="connsiteX15091" fmla="*/ 10454115 w 12192000"/>
              <a:gd name="connsiteY15091" fmla="*/ 5331577 h 6858000"/>
              <a:gd name="connsiteX15092" fmla="*/ 10476820 w 12192000"/>
              <a:gd name="connsiteY15092" fmla="*/ 5305183 h 6858000"/>
              <a:gd name="connsiteX15093" fmla="*/ 10455152 w 12192000"/>
              <a:gd name="connsiteY15093" fmla="*/ 5277983 h 6858000"/>
              <a:gd name="connsiteX15094" fmla="*/ 8580916 w 12192000"/>
              <a:gd name="connsiteY15094" fmla="*/ 5277983 h 6858000"/>
              <a:gd name="connsiteX15095" fmla="*/ 8553371 w 12192000"/>
              <a:gd name="connsiteY15095" fmla="*/ 5298845 h 6858000"/>
              <a:gd name="connsiteX15096" fmla="*/ 8553371 w 12192000"/>
              <a:gd name="connsiteY15096" fmla="*/ 5371568 h 6858000"/>
              <a:gd name="connsiteX15097" fmla="*/ 8578610 w 12192000"/>
              <a:gd name="connsiteY15097" fmla="*/ 5398422 h 6858000"/>
              <a:gd name="connsiteX15098" fmla="*/ 8593362 w 12192000"/>
              <a:gd name="connsiteY15098" fmla="*/ 5404070 h 6858000"/>
              <a:gd name="connsiteX15099" fmla="*/ 8580916 w 12192000"/>
              <a:gd name="connsiteY15099" fmla="*/ 5413637 h 6858000"/>
              <a:gd name="connsiteX15100" fmla="*/ 8559133 w 12192000"/>
              <a:gd name="connsiteY15100" fmla="*/ 5459506 h 6858000"/>
              <a:gd name="connsiteX15101" fmla="*/ 8599702 w 12192000"/>
              <a:gd name="connsiteY15101" fmla="*/ 5419284 h 6858000"/>
              <a:gd name="connsiteX15102" fmla="*/ 8599702 w 12192000"/>
              <a:gd name="connsiteY15102" fmla="*/ 5419169 h 6858000"/>
              <a:gd name="connsiteX15103" fmla="*/ 8587370 w 12192000"/>
              <a:gd name="connsiteY15103" fmla="*/ 5341719 h 6858000"/>
              <a:gd name="connsiteX15104" fmla="*/ 8588868 w 12192000"/>
              <a:gd name="connsiteY15104" fmla="*/ 5335034 h 6858000"/>
              <a:gd name="connsiteX15105" fmla="*/ 8600855 w 12192000"/>
              <a:gd name="connsiteY15105" fmla="*/ 5299075 h 6858000"/>
              <a:gd name="connsiteX15106" fmla="*/ 8580916 w 12192000"/>
              <a:gd name="connsiteY15106" fmla="*/ 5277983 h 6858000"/>
              <a:gd name="connsiteX15107" fmla="*/ 2082677 w 12192000"/>
              <a:gd name="connsiteY15107" fmla="*/ 5277983 h 6858000"/>
              <a:gd name="connsiteX15108" fmla="*/ 2056515 w 12192000"/>
              <a:gd name="connsiteY15108" fmla="*/ 5305875 h 6858000"/>
              <a:gd name="connsiteX15109" fmla="*/ 2081640 w 12192000"/>
              <a:gd name="connsiteY15109" fmla="*/ 5331577 h 6858000"/>
              <a:gd name="connsiteX15110" fmla="*/ 2104345 w 12192000"/>
              <a:gd name="connsiteY15110" fmla="*/ 5305183 h 6858000"/>
              <a:gd name="connsiteX15111" fmla="*/ 2082677 w 12192000"/>
              <a:gd name="connsiteY15111" fmla="*/ 5277983 h 6858000"/>
              <a:gd name="connsiteX15112" fmla="*/ 208441 w 12192000"/>
              <a:gd name="connsiteY15112" fmla="*/ 5277983 h 6858000"/>
              <a:gd name="connsiteX15113" fmla="*/ 180896 w 12192000"/>
              <a:gd name="connsiteY15113" fmla="*/ 5298845 h 6858000"/>
              <a:gd name="connsiteX15114" fmla="*/ 180896 w 12192000"/>
              <a:gd name="connsiteY15114" fmla="*/ 5371568 h 6858000"/>
              <a:gd name="connsiteX15115" fmla="*/ 206135 w 12192000"/>
              <a:gd name="connsiteY15115" fmla="*/ 5398422 h 6858000"/>
              <a:gd name="connsiteX15116" fmla="*/ 220887 w 12192000"/>
              <a:gd name="connsiteY15116" fmla="*/ 5404070 h 6858000"/>
              <a:gd name="connsiteX15117" fmla="*/ 208441 w 12192000"/>
              <a:gd name="connsiteY15117" fmla="*/ 5413637 h 6858000"/>
              <a:gd name="connsiteX15118" fmla="*/ 186658 w 12192000"/>
              <a:gd name="connsiteY15118" fmla="*/ 5459506 h 6858000"/>
              <a:gd name="connsiteX15119" fmla="*/ 227227 w 12192000"/>
              <a:gd name="connsiteY15119" fmla="*/ 5419284 h 6858000"/>
              <a:gd name="connsiteX15120" fmla="*/ 227227 w 12192000"/>
              <a:gd name="connsiteY15120" fmla="*/ 5419169 h 6858000"/>
              <a:gd name="connsiteX15121" fmla="*/ 214895 w 12192000"/>
              <a:gd name="connsiteY15121" fmla="*/ 5341719 h 6858000"/>
              <a:gd name="connsiteX15122" fmla="*/ 216393 w 12192000"/>
              <a:gd name="connsiteY15122" fmla="*/ 5335034 h 6858000"/>
              <a:gd name="connsiteX15123" fmla="*/ 228380 w 12192000"/>
              <a:gd name="connsiteY15123" fmla="*/ 5299075 h 6858000"/>
              <a:gd name="connsiteX15124" fmla="*/ 208441 w 12192000"/>
              <a:gd name="connsiteY15124" fmla="*/ 5277983 h 6858000"/>
              <a:gd name="connsiteX15125" fmla="*/ 6833573 w 12192000"/>
              <a:gd name="connsiteY15125" fmla="*/ 5277868 h 6858000"/>
              <a:gd name="connsiteX15126" fmla="*/ 6806721 w 12192000"/>
              <a:gd name="connsiteY15126" fmla="*/ 5294926 h 6858000"/>
              <a:gd name="connsiteX15127" fmla="*/ 6832997 w 12192000"/>
              <a:gd name="connsiteY15127" fmla="*/ 5330770 h 6858000"/>
              <a:gd name="connsiteX15128" fmla="*/ 6855934 w 12192000"/>
              <a:gd name="connsiteY15128" fmla="*/ 5304837 h 6858000"/>
              <a:gd name="connsiteX15129" fmla="*/ 6833573 w 12192000"/>
              <a:gd name="connsiteY15129" fmla="*/ 5277868 h 6858000"/>
              <a:gd name="connsiteX15130" fmla="*/ 10319846 w 12192000"/>
              <a:gd name="connsiteY15130" fmla="*/ 5277639 h 6858000"/>
              <a:gd name="connsiteX15131" fmla="*/ 10298797 w 12192000"/>
              <a:gd name="connsiteY15131" fmla="*/ 5283516 h 6858000"/>
              <a:gd name="connsiteX15132" fmla="*/ 10293582 w 12192000"/>
              <a:gd name="connsiteY15132" fmla="*/ 5304550 h 6858000"/>
              <a:gd name="connsiteX15133" fmla="*/ 10293568 w 12192000"/>
              <a:gd name="connsiteY15133" fmla="*/ 5304492 h 6858000"/>
              <a:gd name="connsiteX15134" fmla="*/ 10293568 w 12192000"/>
              <a:gd name="connsiteY15134" fmla="*/ 5304607 h 6858000"/>
              <a:gd name="connsiteX15135" fmla="*/ 10293582 w 12192000"/>
              <a:gd name="connsiteY15135" fmla="*/ 5304550 h 6858000"/>
              <a:gd name="connsiteX15136" fmla="*/ 10299028 w 12192000"/>
              <a:gd name="connsiteY15136" fmla="*/ 5326520 h 6858000"/>
              <a:gd name="connsiteX15137" fmla="*/ 10319961 w 12192000"/>
              <a:gd name="connsiteY15137" fmla="*/ 5329963 h 6858000"/>
              <a:gd name="connsiteX15138" fmla="*/ 10347276 w 12192000"/>
              <a:gd name="connsiteY15138" fmla="*/ 5304376 h 6858000"/>
              <a:gd name="connsiteX15139" fmla="*/ 10319846 w 12192000"/>
              <a:gd name="connsiteY15139" fmla="*/ 5277639 h 6858000"/>
              <a:gd name="connsiteX15140" fmla="*/ 1947371 w 12192000"/>
              <a:gd name="connsiteY15140" fmla="*/ 5277639 h 6858000"/>
              <a:gd name="connsiteX15141" fmla="*/ 1926322 w 12192000"/>
              <a:gd name="connsiteY15141" fmla="*/ 5283516 h 6858000"/>
              <a:gd name="connsiteX15142" fmla="*/ 1921107 w 12192000"/>
              <a:gd name="connsiteY15142" fmla="*/ 5304550 h 6858000"/>
              <a:gd name="connsiteX15143" fmla="*/ 1921093 w 12192000"/>
              <a:gd name="connsiteY15143" fmla="*/ 5304492 h 6858000"/>
              <a:gd name="connsiteX15144" fmla="*/ 1921093 w 12192000"/>
              <a:gd name="connsiteY15144" fmla="*/ 5304607 h 6858000"/>
              <a:gd name="connsiteX15145" fmla="*/ 1921107 w 12192000"/>
              <a:gd name="connsiteY15145" fmla="*/ 5304550 h 6858000"/>
              <a:gd name="connsiteX15146" fmla="*/ 1926553 w 12192000"/>
              <a:gd name="connsiteY15146" fmla="*/ 5326520 h 6858000"/>
              <a:gd name="connsiteX15147" fmla="*/ 1947486 w 12192000"/>
              <a:gd name="connsiteY15147" fmla="*/ 5329963 h 6858000"/>
              <a:gd name="connsiteX15148" fmla="*/ 1974801 w 12192000"/>
              <a:gd name="connsiteY15148" fmla="*/ 5304376 h 6858000"/>
              <a:gd name="connsiteX15149" fmla="*/ 1947371 w 12192000"/>
              <a:gd name="connsiteY15149" fmla="*/ 5277639 h 6858000"/>
              <a:gd name="connsiteX15150" fmla="*/ 10253230 w 12192000"/>
              <a:gd name="connsiteY15150" fmla="*/ 5277407 h 6858000"/>
              <a:gd name="connsiteX15151" fmla="*/ 10225915 w 12192000"/>
              <a:gd name="connsiteY15151" fmla="*/ 5302648 h 6858000"/>
              <a:gd name="connsiteX15152" fmla="*/ 10249542 w 12192000"/>
              <a:gd name="connsiteY15152" fmla="*/ 5331115 h 6858000"/>
              <a:gd name="connsiteX15153" fmla="*/ 10249656 w 12192000"/>
              <a:gd name="connsiteY15153" fmla="*/ 5331000 h 6858000"/>
              <a:gd name="connsiteX15154" fmla="*/ 10278010 w 12192000"/>
              <a:gd name="connsiteY15154" fmla="*/ 5304953 h 6858000"/>
              <a:gd name="connsiteX15155" fmla="*/ 10253230 w 12192000"/>
              <a:gd name="connsiteY15155" fmla="*/ 5277407 h 6858000"/>
              <a:gd name="connsiteX15156" fmla="*/ 1880755 w 12192000"/>
              <a:gd name="connsiteY15156" fmla="*/ 5277407 h 6858000"/>
              <a:gd name="connsiteX15157" fmla="*/ 1853440 w 12192000"/>
              <a:gd name="connsiteY15157" fmla="*/ 5302648 h 6858000"/>
              <a:gd name="connsiteX15158" fmla="*/ 1877067 w 12192000"/>
              <a:gd name="connsiteY15158" fmla="*/ 5331115 h 6858000"/>
              <a:gd name="connsiteX15159" fmla="*/ 1877181 w 12192000"/>
              <a:gd name="connsiteY15159" fmla="*/ 5331000 h 6858000"/>
              <a:gd name="connsiteX15160" fmla="*/ 1905535 w 12192000"/>
              <a:gd name="connsiteY15160" fmla="*/ 5304953 h 6858000"/>
              <a:gd name="connsiteX15161" fmla="*/ 1880755 w 12192000"/>
              <a:gd name="connsiteY15161" fmla="*/ 5277407 h 6858000"/>
              <a:gd name="connsiteX15162" fmla="*/ 6629231 w 12192000"/>
              <a:gd name="connsiteY15162" fmla="*/ 5277293 h 6858000"/>
              <a:gd name="connsiteX15163" fmla="*/ 6606988 w 12192000"/>
              <a:gd name="connsiteY15163" fmla="*/ 5304492 h 6858000"/>
              <a:gd name="connsiteX15164" fmla="*/ 6628076 w 12192000"/>
              <a:gd name="connsiteY15164" fmla="*/ 5331000 h 6858000"/>
              <a:gd name="connsiteX15165" fmla="*/ 6654009 w 12192000"/>
              <a:gd name="connsiteY15165" fmla="*/ 5303109 h 6858000"/>
              <a:gd name="connsiteX15166" fmla="*/ 6629231 w 12192000"/>
              <a:gd name="connsiteY15166" fmla="*/ 5277293 h 6858000"/>
              <a:gd name="connsiteX15167" fmla="*/ 6763615 w 12192000"/>
              <a:gd name="connsiteY15167" fmla="*/ 5276946 h 6858000"/>
              <a:gd name="connsiteX15168" fmla="*/ 6742406 w 12192000"/>
              <a:gd name="connsiteY15168" fmla="*/ 5306451 h 6858000"/>
              <a:gd name="connsiteX15169" fmla="*/ 6766611 w 12192000"/>
              <a:gd name="connsiteY15169" fmla="*/ 5331231 h 6858000"/>
              <a:gd name="connsiteX15170" fmla="*/ 6789892 w 12192000"/>
              <a:gd name="connsiteY15170" fmla="*/ 5303916 h 6858000"/>
              <a:gd name="connsiteX15171" fmla="*/ 6763615 w 12192000"/>
              <a:gd name="connsiteY15171" fmla="*/ 5276946 h 6858000"/>
              <a:gd name="connsiteX15172" fmla="*/ 11122940 w 12192000"/>
              <a:gd name="connsiteY15172" fmla="*/ 5276717 h 6858000"/>
              <a:gd name="connsiteX15173" fmla="*/ 11103678 w 12192000"/>
              <a:gd name="connsiteY15173" fmla="*/ 5285937 h 6858000"/>
              <a:gd name="connsiteX15174" fmla="*/ 11134566 w 12192000"/>
              <a:gd name="connsiteY15174" fmla="*/ 5329270 h 6858000"/>
              <a:gd name="connsiteX15175" fmla="*/ 11160498 w 12192000"/>
              <a:gd name="connsiteY15175" fmla="*/ 5329270 h 6858000"/>
              <a:gd name="connsiteX15176" fmla="*/ 11202103 w 12192000"/>
              <a:gd name="connsiteY15176" fmla="*/ 5329270 h 6858000"/>
              <a:gd name="connsiteX15177" fmla="*/ 11217086 w 12192000"/>
              <a:gd name="connsiteY15177" fmla="*/ 5322701 h 6858000"/>
              <a:gd name="connsiteX15178" fmla="*/ 11214550 w 12192000"/>
              <a:gd name="connsiteY15178" fmla="*/ 5283401 h 6858000"/>
              <a:gd name="connsiteX15179" fmla="*/ 11173636 w 12192000"/>
              <a:gd name="connsiteY15179" fmla="*/ 5283862 h 6858000"/>
              <a:gd name="connsiteX15180" fmla="*/ 11173406 w 12192000"/>
              <a:gd name="connsiteY15180" fmla="*/ 5283632 h 6858000"/>
              <a:gd name="connsiteX15181" fmla="*/ 11147128 w 12192000"/>
              <a:gd name="connsiteY15181" fmla="*/ 5282708 h 6858000"/>
              <a:gd name="connsiteX15182" fmla="*/ 11122940 w 12192000"/>
              <a:gd name="connsiteY15182" fmla="*/ 5276717 h 6858000"/>
              <a:gd name="connsiteX15183" fmla="*/ 2750465 w 12192000"/>
              <a:gd name="connsiteY15183" fmla="*/ 5276717 h 6858000"/>
              <a:gd name="connsiteX15184" fmla="*/ 2731203 w 12192000"/>
              <a:gd name="connsiteY15184" fmla="*/ 5285937 h 6858000"/>
              <a:gd name="connsiteX15185" fmla="*/ 2762091 w 12192000"/>
              <a:gd name="connsiteY15185" fmla="*/ 5329270 h 6858000"/>
              <a:gd name="connsiteX15186" fmla="*/ 2788023 w 12192000"/>
              <a:gd name="connsiteY15186" fmla="*/ 5329270 h 6858000"/>
              <a:gd name="connsiteX15187" fmla="*/ 2829628 w 12192000"/>
              <a:gd name="connsiteY15187" fmla="*/ 5329270 h 6858000"/>
              <a:gd name="connsiteX15188" fmla="*/ 2844611 w 12192000"/>
              <a:gd name="connsiteY15188" fmla="*/ 5322701 h 6858000"/>
              <a:gd name="connsiteX15189" fmla="*/ 2842075 w 12192000"/>
              <a:gd name="connsiteY15189" fmla="*/ 5283401 h 6858000"/>
              <a:gd name="connsiteX15190" fmla="*/ 2801161 w 12192000"/>
              <a:gd name="connsiteY15190" fmla="*/ 5283862 h 6858000"/>
              <a:gd name="connsiteX15191" fmla="*/ 2800931 w 12192000"/>
              <a:gd name="connsiteY15191" fmla="*/ 5283632 h 6858000"/>
              <a:gd name="connsiteX15192" fmla="*/ 2774653 w 12192000"/>
              <a:gd name="connsiteY15192" fmla="*/ 5282708 h 6858000"/>
              <a:gd name="connsiteX15193" fmla="*/ 2750465 w 12192000"/>
              <a:gd name="connsiteY15193" fmla="*/ 5276717 h 6858000"/>
              <a:gd name="connsiteX15194" fmla="*/ 6699880 w 12192000"/>
              <a:gd name="connsiteY15194" fmla="*/ 5276715 h 6858000"/>
              <a:gd name="connsiteX15195" fmla="*/ 6673025 w 12192000"/>
              <a:gd name="connsiteY15195" fmla="*/ 5306105 h 6858000"/>
              <a:gd name="connsiteX15196" fmla="*/ 6698498 w 12192000"/>
              <a:gd name="connsiteY15196" fmla="*/ 5331346 h 6858000"/>
              <a:gd name="connsiteX15197" fmla="*/ 6720970 w 12192000"/>
              <a:gd name="connsiteY15197" fmla="*/ 5305299 h 6858000"/>
              <a:gd name="connsiteX15198" fmla="*/ 6699880 w 12192000"/>
              <a:gd name="connsiteY15198" fmla="*/ 5276715 h 6858000"/>
              <a:gd name="connsiteX15199" fmla="*/ 9924068 w 12192000"/>
              <a:gd name="connsiteY15199" fmla="*/ 5276443 h 6858000"/>
              <a:gd name="connsiteX15200" fmla="*/ 9901594 w 12192000"/>
              <a:gd name="connsiteY15200" fmla="*/ 5279713 h 6858000"/>
              <a:gd name="connsiteX15201" fmla="*/ 9893757 w 12192000"/>
              <a:gd name="connsiteY15201" fmla="*/ 5308641 h 6858000"/>
              <a:gd name="connsiteX15202" fmla="*/ 9916000 w 12192000"/>
              <a:gd name="connsiteY15202" fmla="*/ 5330078 h 6858000"/>
              <a:gd name="connsiteX15203" fmla="*/ 9949769 w 12192000"/>
              <a:gd name="connsiteY15203" fmla="*/ 5329848 h 6858000"/>
              <a:gd name="connsiteX15204" fmla="*/ 9986190 w 12192000"/>
              <a:gd name="connsiteY15204" fmla="*/ 5330078 h 6858000"/>
              <a:gd name="connsiteX15205" fmla="*/ 10008894 w 12192000"/>
              <a:gd name="connsiteY15205" fmla="*/ 5300804 h 6858000"/>
              <a:gd name="connsiteX15206" fmla="*/ 9985037 w 12192000"/>
              <a:gd name="connsiteY15206" fmla="*/ 5277983 h 6858000"/>
              <a:gd name="connsiteX15207" fmla="*/ 9984922 w 12192000"/>
              <a:gd name="connsiteY15207" fmla="*/ 5277868 h 6858000"/>
              <a:gd name="connsiteX15208" fmla="*/ 9960258 w 12192000"/>
              <a:gd name="connsiteY15208" fmla="*/ 5288126 h 6858000"/>
              <a:gd name="connsiteX15209" fmla="*/ 9944468 w 12192000"/>
              <a:gd name="connsiteY15209" fmla="*/ 5286743 h 6858000"/>
              <a:gd name="connsiteX15210" fmla="*/ 9924068 w 12192000"/>
              <a:gd name="connsiteY15210" fmla="*/ 5276443 h 6858000"/>
              <a:gd name="connsiteX15211" fmla="*/ 1551593 w 12192000"/>
              <a:gd name="connsiteY15211" fmla="*/ 5276443 h 6858000"/>
              <a:gd name="connsiteX15212" fmla="*/ 1529119 w 12192000"/>
              <a:gd name="connsiteY15212" fmla="*/ 5279713 h 6858000"/>
              <a:gd name="connsiteX15213" fmla="*/ 1521282 w 12192000"/>
              <a:gd name="connsiteY15213" fmla="*/ 5308641 h 6858000"/>
              <a:gd name="connsiteX15214" fmla="*/ 1543525 w 12192000"/>
              <a:gd name="connsiteY15214" fmla="*/ 5330078 h 6858000"/>
              <a:gd name="connsiteX15215" fmla="*/ 1577294 w 12192000"/>
              <a:gd name="connsiteY15215" fmla="*/ 5329848 h 6858000"/>
              <a:gd name="connsiteX15216" fmla="*/ 1613715 w 12192000"/>
              <a:gd name="connsiteY15216" fmla="*/ 5330078 h 6858000"/>
              <a:gd name="connsiteX15217" fmla="*/ 1636419 w 12192000"/>
              <a:gd name="connsiteY15217" fmla="*/ 5300804 h 6858000"/>
              <a:gd name="connsiteX15218" fmla="*/ 1612562 w 12192000"/>
              <a:gd name="connsiteY15218" fmla="*/ 5277983 h 6858000"/>
              <a:gd name="connsiteX15219" fmla="*/ 1612447 w 12192000"/>
              <a:gd name="connsiteY15219" fmla="*/ 5277868 h 6858000"/>
              <a:gd name="connsiteX15220" fmla="*/ 1587783 w 12192000"/>
              <a:gd name="connsiteY15220" fmla="*/ 5288126 h 6858000"/>
              <a:gd name="connsiteX15221" fmla="*/ 1571993 w 12192000"/>
              <a:gd name="connsiteY15221" fmla="*/ 5286743 h 6858000"/>
              <a:gd name="connsiteX15222" fmla="*/ 1551593 w 12192000"/>
              <a:gd name="connsiteY15222" fmla="*/ 5276443 h 6858000"/>
              <a:gd name="connsiteX15223" fmla="*/ 4082611 w 12192000"/>
              <a:gd name="connsiteY15223" fmla="*/ 5223239 h 6858000"/>
              <a:gd name="connsiteX15224" fmla="*/ 4062557 w 12192000"/>
              <a:gd name="connsiteY15224" fmla="*/ 5250093 h 6858000"/>
              <a:gd name="connsiteX15225" fmla="*/ 4063365 w 12192000"/>
              <a:gd name="connsiteY15225" fmla="*/ 5265536 h 6858000"/>
              <a:gd name="connsiteX15226" fmla="*/ 4063479 w 12192000"/>
              <a:gd name="connsiteY15226" fmla="*/ 5265536 h 6858000"/>
              <a:gd name="connsiteX15227" fmla="*/ 4104510 w 12192000"/>
              <a:gd name="connsiteY15227" fmla="*/ 5265536 h 6858000"/>
              <a:gd name="connsiteX15228" fmla="*/ 4105316 w 12192000"/>
              <a:gd name="connsiteY15228" fmla="*/ 5250093 h 6858000"/>
              <a:gd name="connsiteX15229" fmla="*/ 4082611 w 12192000"/>
              <a:gd name="connsiteY15229" fmla="*/ 5223239 h 6858000"/>
              <a:gd name="connsiteX15230" fmla="*/ 8486640 w 12192000"/>
              <a:gd name="connsiteY15230" fmla="*/ 5221395 h 6858000"/>
              <a:gd name="connsiteX15231" fmla="*/ 8527554 w 12192000"/>
              <a:gd name="connsiteY15231" fmla="*/ 5262309 h 6858000"/>
              <a:gd name="connsiteX15232" fmla="*/ 8486640 w 12192000"/>
              <a:gd name="connsiteY15232" fmla="*/ 5221395 h 6858000"/>
              <a:gd name="connsiteX15233" fmla="*/ 114165 w 12192000"/>
              <a:gd name="connsiteY15233" fmla="*/ 5221395 h 6858000"/>
              <a:gd name="connsiteX15234" fmla="*/ 155079 w 12192000"/>
              <a:gd name="connsiteY15234" fmla="*/ 5262309 h 6858000"/>
              <a:gd name="connsiteX15235" fmla="*/ 114165 w 12192000"/>
              <a:gd name="connsiteY15235" fmla="*/ 5221395 h 6858000"/>
              <a:gd name="connsiteX15236" fmla="*/ 6606872 w 12192000"/>
              <a:gd name="connsiteY15236" fmla="*/ 5221049 h 6858000"/>
              <a:gd name="connsiteX15237" fmla="*/ 6647671 w 12192000"/>
              <a:gd name="connsiteY15237" fmla="*/ 5261848 h 6858000"/>
              <a:gd name="connsiteX15238" fmla="*/ 6647901 w 12192000"/>
              <a:gd name="connsiteY15238" fmla="*/ 5259313 h 6858000"/>
              <a:gd name="connsiteX15239" fmla="*/ 6606872 w 12192000"/>
              <a:gd name="connsiteY15239" fmla="*/ 5221049 h 6858000"/>
              <a:gd name="connsiteX15240" fmla="*/ 4152223 w 12192000"/>
              <a:gd name="connsiteY15240" fmla="*/ 5218398 h 6858000"/>
              <a:gd name="connsiteX15241" fmla="*/ 4124678 w 12192000"/>
              <a:gd name="connsiteY15241" fmla="*/ 5243063 h 6858000"/>
              <a:gd name="connsiteX15242" fmla="*/ 4152569 w 12192000"/>
              <a:gd name="connsiteY15242" fmla="*/ 5265536 h 6858000"/>
              <a:gd name="connsiteX15243" fmla="*/ 4178615 w 12192000"/>
              <a:gd name="connsiteY15243" fmla="*/ 5241679 h 6858000"/>
              <a:gd name="connsiteX15244" fmla="*/ 4152223 w 12192000"/>
              <a:gd name="connsiteY15244" fmla="*/ 5218398 h 6858000"/>
              <a:gd name="connsiteX15245" fmla="*/ 4015420 w 12192000"/>
              <a:gd name="connsiteY15245" fmla="*/ 5218398 h 6858000"/>
              <a:gd name="connsiteX15246" fmla="*/ 3989027 w 12192000"/>
              <a:gd name="connsiteY15246" fmla="*/ 5244330 h 6858000"/>
              <a:gd name="connsiteX15247" fmla="*/ 4016915 w 12192000"/>
              <a:gd name="connsiteY15247" fmla="*/ 5265421 h 6858000"/>
              <a:gd name="connsiteX15248" fmla="*/ 4043081 w 12192000"/>
              <a:gd name="connsiteY15248" fmla="*/ 5243063 h 6858000"/>
              <a:gd name="connsiteX15249" fmla="*/ 4042964 w 12192000"/>
              <a:gd name="connsiteY15249" fmla="*/ 5243178 h 6858000"/>
              <a:gd name="connsiteX15250" fmla="*/ 4015420 w 12192000"/>
              <a:gd name="connsiteY15250" fmla="*/ 5218398 h 6858000"/>
              <a:gd name="connsiteX15251" fmla="*/ 3950303 w 12192000"/>
              <a:gd name="connsiteY15251" fmla="*/ 5218168 h 6858000"/>
              <a:gd name="connsiteX15252" fmla="*/ 3950303 w 12192000"/>
              <a:gd name="connsiteY15252" fmla="*/ 5218283 h 6858000"/>
              <a:gd name="connsiteX15253" fmla="*/ 3926674 w 12192000"/>
              <a:gd name="connsiteY15253" fmla="*/ 5244446 h 6858000"/>
              <a:gd name="connsiteX15254" fmla="*/ 3950646 w 12192000"/>
              <a:gd name="connsiteY15254" fmla="*/ 5265652 h 6858000"/>
              <a:gd name="connsiteX15255" fmla="*/ 3975195 w 12192000"/>
              <a:gd name="connsiteY15255" fmla="*/ 5241334 h 6858000"/>
              <a:gd name="connsiteX15256" fmla="*/ 3950303 w 12192000"/>
              <a:gd name="connsiteY15256" fmla="*/ 5218168 h 6858000"/>
              <a:gd name="connsiteX15257" fmla="*/ 4283382 w 12192000"/>
              <a:gd name="connsiteY15257" fmla="*/ 5218052 h 6858000"/>
              <a:gd name="connsiteX15258" fmla="*/ 4260445 w 12192000"/>
              <a:gd name="connsiteY15258" fmla="*/ 5244561 h 6858000"/>
              <a:gd name="connsiteX15259" fmla="*/ 4284994 w 12192000"/>
              <a:gd name="connsiteY15259" fmla="*/ 5265306 h 6858000"/>
              <a:gd name="connsiteX15260" fmla="*/ 4308966 w 12192000"/>
              <a:gd name="connsiteY15260" fmla="*/ 5240412 h 6858000"/>
              <a:gd name="connsiteX15261" fmla="*/ 4308850 w 12192000"/>
              <a:gd name="connsiteY15261" fmla="*/ 5240527 h 6858000"/>
              <a:gd name="connsiteX15262" fmla="*/ 4283382 w 12192000"/>
              <a:gd name="connsiteY15262" fmla="*/ 5218052 h 6858000"/>
              <a:gd name="connsiteX15263" fmla="*/ 3885529 w 12192000"/>
              <a:gd name="connsiteY15263" fmla="*/ 5217937 h 6858000"/>
              <a:gd name="connsiteX15264" fmla="*/ 3858904 w 12192000"/>
              <a:gd name="connsiteY15264" fmla="*/ 5242256 h 6858000"/>
              <a:gd name="connsiteX15265" fmla="*/ 3884493 w 12192000"/>
              <a:gd name="connsiteY15265" fmla="*/ 5266113 h 6858000"/>
              <a:gd name="connsiteX15266" fmla="*/ 3906159 w 12192000"/>
              <a:gd name="connsiteY15266" fmla="*/ 5243293 h 6858000"/>
              <a:gd name="connsiteX15267" fmla="*/ 3885529 w 12192000"/>
              <a:gd name="connsiteY15267" fmla="*/ 5217937 h 6858000"/>
              <a:gd name="connsiteX15268" fmla="*/ 4218032 w 12192000"/>
              <a:gd name="connsiteY15268" fmla="*/ 5217822 h 6858000"/>
              <a:gd name="connsiteX15269" fmla="*/ 4192332 w 12192000"/>
              <a:gd name="connsiteY15269" fmla="*/ 5243063 h 6858000"/>
              <a:gd name="connsiteX15270" fmla="*/ 4218840 w 12192000"/>
              <a:gd name="connsiteY15270" fmla="*/ 5266343 h 6858000"/>
              <a:gd name="connsiteX15271" fmla="*/ 4239585 w 12192000"/>
              <a:gd name="connsiteY15271" fmla="*/ 5240873 h 6858000"/>
              <a:gd name="connsiteX15272" fmla="*/ 4218032 w 12192000"/>
              <a:gd name="connsiteY15272" fmla="*/ 5217822 h 6858000"/>
              <a:gd name="connsiteX15273" fmla="*/ 9509390 w 12192000"/>
              <a:gd name="connsiteY15273" fmla="*/ 5217245 h 6858000"/>
              <a:gd name="connsiteX15274" fmla="*/ 9491871 w 12192000"/>
              <a:gd name="connsiteY15274" fmla="*/ 5233726 h 6858000"/>
              <a:gd name="connsiteX15275" fmla="*/ 9492102 w 12192000"/>
              <a:gd name="connsiteY15275" fmla="*/ 5384593 h 6858000"/>
              <a:gd name="connsiteX15276" fmla="*/ 9520685 w 12192000"/>
              <a:gd name="connsiteY15276" fmla="*/ 5399690 h 6858000"/>
              <a:gd name="connsiteX15277" fmla="*/ 9539355 w 12192000"/>
              <a:gd name="connsiteY15277" fmla="*/ 5383555 h 6858000"/>
              <a:gd name="connsiteX15278" fmla="*/ 9539240 w 12192000"/>
              <a:gd name="connsiteY15278" fmla="*/ 5321088 h 6858000"/>
              <a:gd name="connsiteX15279" fmla="*/ 9539355 w 12192000"/>
              <a:gd name="connsiteY15279" fmla="*/ 5321088 h 6858000"/>
              <a:gd name="connsiteX15280" fmla="*/ 9548460 w 12192000"/>
              <a:gd name="connsiteY15280" fmla="*/ 5306105 h 6858000"/>
              <a:gd name="connsiteX15281" fmla="*/ 9559986 w 12192000"/>
              <a:gd name="connsiteY15281" fmla="*/ 5321203 h 6858000"/>
              <a:gd name="connsiteX15282" fmla="*/ 9559756 w 12192000"/>
              <a:gd name="connsiteY15282" fmla="*/ 5383670 h 6858000"/>
              <a:gd name="connsiteX15283" fmla="*/ 9576006 w 12192000"/>
              <a:gd name="connsiteY15283" fmla="*/ 5400151 h 6858000"/>
              <a:gd name="connsiteX15284" fmla="*/ 9656682 w 12192000"/>
              <a:gd name="connsiteY15284" fmla="*/ 5400382 h 6858000"/>
              <a:gd name="connsiteX15285" fmla="*/ 9675008 w 12192000"/>
              <a:gd name="connsiteY15285" fmla="*/ 5380789 h 6858000"/>
              <a:gd name="connsiteX15286" fmla="*/ 9675008 w 12192000"/>
              <a:gd name="connsiteY15286" fmla="*/ 5300112 h 6858000"/>
              <a:gd name="connsiteX15287" fmla="*/ 9655646 w 12192000"/>
              <a:gd name="connsiteY15287" fmla="*/ 5281672 h 6858000"/>
              <a:gd name="connsiteX15288" fmla="*/ 9593294 w 12192000"/>
              <a:gd name="connsiteY15288" fmla="*/ 5282479 h 6858000"/>
              <a:gd name="connsiteX15289" fmla="*/ 9581077 w 12192000"/>
              <a:gd name="connsiteY15289" fmla="*/ 5273488 h 6858000"/>
              <a:gd name="connsiteX15290" fmla="*/ 9592948 w 12192000"/>
              <a:gd name="connsiteY15290" fmla="*/ 5264384 h 6858000"/>
              <a:gd name="connsiteX15291" fmla="*/ 9657951 w 12192000"/>
              <a:gd name="connsiteY15291" fmla="*/ 5264729 h 6858000"/>
              <a:gd name="connsiteX15292" fmla="*/ 9674547 w 12192000"/>
              <a:gd name="connsiteY15292" fmla="*/ 5243869 h 6858000"/>
              <a:gd name="connsiteX15293" fmla="*/ 9657720 w 12192000"/>
              <a:gd name="connsiteY15293" fmla="*/ 5217245 h 6858000"/>
              <a:gd name="connsiteX15294" fmla="*/ 9584880 w 12192000"/>
              <a:gd name="connsiteY15294" fmla="*/ 5217361 h 6858000"/>
              <a:gd name="connsiteX15295" fmla="*/ 9509390 w 12192000"/>
              <a:gd name="connsiteY15295" fmla="*/ 5217245 h 6858000"/>
              <a:gd name="connsiteX15296" fmla="*/ 1136915 w 12192000"/>
              <a:gd name="connsiteY15296" fmla="*/ 5217245 h 6858000"/>
              <a:gd name="connsiteX15297" fmla="*/ 1119396 w 12192000"/>
              <a:gd name="connsiteY15297" fmla="*/ 5233726 h 6858000"/>
              <a:gd name="connsiteX15298" fmla="*/ 1119627 w 12192000"/>
              <a:gd name="connsiteY15298" fmla="*/ 5384593 h 6858000"/>
              <a:gd name="connsiteX15299" fmla="*/ 1148210 w 12192000"/>
              <a:gd name="connsiteY15299" fmla="*/ 5399690 h 6858000"/>
              <a:gd name="connsiteX15300" fmla="*/ 1166880 w 12192000"/>
              <a:gd name="connsiteY15300" fmla="*/ 5383555 h 6858000"/>
              <a:gd name="connsiteX15301" fmla="*/ 1166765 w 12192000"/>
              <a:gd name="connsiteY15301" fmla="*/ 5321088 h 6858000"/>
              <a:gd name="connsiteX15302" fmla="*/ 1166880 w 12192000"/>
              <a:gd name="connsiteY15302" fmla="*/ 5321088 h 6858000"/>
              <a:gd name="connsiteX15303" fmla="*/ 1175985 w 12192000"/>
              <a:gd name="connsiteY15303" fmla="*/ 5306105 h 6858000"/>
              <a:gd name="connsiteX15304" fmla="*/ 1187511 w 12192000"/>
              <a:gd name="connsiteY15304" fmla="*/ 5321203 h 6858000"/>
              <a:gd name="connsiteX15305" fmla="*/ 1187281 w 12192000"/>
              <a:gd name="connsiteY15305" fmla="*/ 5383670 h 6858000"/>
              <a:gd name="connsiteX15306" fmla="*/ 1203531 w 12192000"/>
              <a:gd name="connsiteY15306" fmla="*/ 5400151 h 6858000"/>
              <a:gd name="connsiteX15307" fmla="*/ 1284207 w 12192000"/>
              <a:gd name="connsiteY15307" fmla="*/ 5400382 h 6858000"/>
              <a:gd name="connsiteX15308" fmla="*/ 1302533 w 12192000"/>
              <a:gd name="connsiteY15308" fmla="*/ 5380789 h 6858000"/>
              <a:gd name="connsiteX15309" fmla="*/ 1302533 w 12192000"/>
              <a:gd name="connsiteY15309" fmla="*/ 5300112 h 6858000"/>
              <a:gd name="connsiteX15310" fmla="*/ 1283171 w 12192000"/>
              <a:gd name="connsiteY15310" fmla="*/ 5281672 h 6858000"/>
              <a:gd name="connsiteX15311" fmla="*/ 1220819 w 12192000"/>
              <a:gd name="connsiteY15311" fmla="*/ 5282479 h 6858000"/>
              <a:gd name="connsiteX15312" fmla="*/ 1208602 w 12192000"/>
              <a:gd name="connsiteY15312" fmla="*/ 5273488 h 6858000"/>
              <a:gd name="connsiteX15313" fmla="*/ 1220473 w 12192000"/>
              <a:gd name="connsiteY15313" fmla="*/ 5264384 h 6858000"/>
              <a:gd name="connsiteX15314" fmla="*/ 1285476 w 12192000"/>
              <a:gd name="connsiteY15314" fmla="*/ 5264729 h 6858000"/>
              <a:gd name="connsiteX15315" fmla="*/ 1302072 w 12192000"/>
              <a:gd name="connsiteY15315" fmla="*/ 5243869 h 6858000"/>
              <a:gd name="connsiteX15316" fmla="*/ 1285245 w 12192000"/>
              <a:gd name="connsiteY15316" fmla="*/ 5217245 h 6858000"/>
              <a:gd name="connsiteX15317" fmla="*/ 1212405 w 12192000"/>
              <a:gd name="connsiteY15317" fmla="*/ 5217361 h 6858000"/>
              <a:gd name="connsiteX15318" fmla="*/ 1136915 w 12192000"/>
              <a:gd name="connsiteY15318" fmla="*/ 5217245 h 6858000"/>
              <a:gd name="connsiteX15319" fmla="*/ 7094850 w 12192000"/>
              <a:gd name="connsiteY15319" fmla="*/ 5217130 h 6858000"/>
              <a:gd name="connsiteX15320" fmla="*/ 7077562 w 12192000"/>
              <a:gd name="connsiteY15320" fmla="*/ 5235802 h 6858000"/>
              <a:gd name="connsiteX15321" fmla="*/ 7078484 w 12192000"/>
              <a:gd name="connsiteY15321" fmla="*/ 5389433 h 6858000"/>
              <a:gd name="connsiteX15322" fmla="*/ 7119630 w 12192000"/>
              <a:gd name="connsiteY15322" fmla="*/ 5398422 h 6858000"/>
              <a:gd name="connsiteX15323" fmla="*/ 7127813 w 12192000"/>
              <a:gd name="connsiteY15323" fmla="*/ 5378369 h 6858000"/>
              <a:gd name="connsiteX15324" fmla="*/ 7130002 w 12192000"/>
              <a:gd name="connsiteY15324" fmla="*/ 5306105 h 6858000"/>
              <a:gd name="connsiteX15325" fmla="*/ 7145677 w 12192000"/>
              <a:gd name="connsiteY15325" fmla="*/ 5323162 h 6858000"/>
              <a:gd name="connsiteX15326" fmla="*/ 7145216 w 12192000"/>
              <a:gd name="connsiteY15326" fmla="*/ 5380443 h 6858000"/>
              <a:gd name="connsiteX15327" fmla="*/ 7162388 w 12192000"/>
              <a:gd name="connsiteY15327" fmla="*/ 5399690 h 6858000"/>
              <a:gd name="connsiteX15328" fmla="*/ 7243065 w 12192000"/>
              <a:gd name="connsiteY15328" fmla="*/ 5399575 h 6858000"/>
              <a:gd name="connsiteX15329" fmla="*/ 7260354 w 12192000"/>
              <a:gd name="connsiteY15329" fmla="*/ 5380328 h 6858000"/>
              <a:gd name="connsiteX15330" fmla="*/ 7260354 w 12192000"/>
              <a:gd name="connsiteY15330" fmla="*/ 5302187 h 6858000"/>
              <a:gd name="connsiteX15331" fmla="*/ 7242028 w 12192000"/>
              <a:gd name="connsiteY15331" fmla="*/ 5284323 h 6858000"/>
              <a:gd name="connsiteX15332" fmla="*/ 7182096 w 12192000"/>
              <a:gd name="connsiteY15332" fmla="*/ 5284093 h 6858000"/>
              <a:gd name="connsiteX15333" fmla="*/ 7182327 w 12192000"/>
              <a:gd name="connsiteY15333" fmla="*/ 5284208 h 6858000"/>
              <a:gd name="connsiteX15334" fmla="*/ 7167459 w 12192000"/>
              <a:gd name="connsiteY15334" fmla="*/ 5273488 h 6858000"/>
              <a:gd name="connsiteX15335" fmla="*/ 7182096 w 12192000"/>
              <a:gd name="connsiteY15335" fmla="*/ 5264499 h 6858000"/>
              <a:gd name="connsiteX15336" fmla="*/ 7239377 w 12192000"/>
              <a:gd name="connsiteY15336" fmla="*/ 5264729 h 6858000"/>
              <a:gd name="connsiteX15337" fmla="*/ 7260700 w 12192000"/>
              <a:gd name="connsiteY15337" fmla="*/ 5242025 h 6858000"/>
              <a:gd name="connsiteX15338" fmla="*/ 7240644 w 12192000"/>
              <a:gd name="connsiteY15338" fmla="*/ 5217130 h 6858000"/>
              <a:gd name="connsiteX15339" fmla="*/ 7094850 w 12192000"/>
              <a:gd name="connsiteY15339" fmla="*/ 5217130 h 6858000"/>
              <a:gd name="connsiteX15340" fmla="*/ 11394806 w 12192000"/>
              <a:gd name="connsiteY15340" fmla="*/ 5216900 h 6858000"/>
              <a:gd name="connsiteX15341" fmla="*/ 11369335 w 12192000"/>
              <a:gd name="connsiteY15341" fmla="*/ 5242486 h 6858000"/>
              <a:gd name="connsiteX15342" fmla="*/ 11393422 w 12192000"/>
              <a:gd name="connsiteY15342" fmla="*/ 5264960 h 6858000"/>
              <a:gd name="connsiteX15343" fmla="*/ 11393538 w 12192000"/>
              <a:gd name="connsiteY15343" fmla="*/ 5264960 h 6858000"/>
              <a:gd name="connsiteX15344" fmla="*/ 11416588 w 12192000"/>
              <a:gd name="connsiteY15344" fmla="*/ 5243869 h 6858000"/>
              <a:gd name="connsiteX15345" fmla="*/ 11394806 w 12192000"/>
              <a:gd name="connsiteY15345" fmla="*/ 5216900 h 6858000"/>
              <a:gd name="connsiteX15346" fmla="*/ 10863607 w 12192000"/>
              <a:gd name="connsiteY15346" fmla="*/ 5216900 h 6858000"/>
              <a:gd name="connsiteX15347" fmla="*/ 10795838 w 12192000"/>
              <a:gd name="connsiteY15347" fmla="*/ 5217476 h 6858000"/>
              <a:gd name="connsiteX15348" fmla="*/ 10720233 w 12192000"/>
              <a:gd name="connsiteY15348" fmla="*/ 5217476 h 6858000"/>
              <a:gd name="connsiteX15349" fmla="*/ 10702022 w 12192000"/>
              <a:gd name="connsiteY15349" fmla="*/ 5233380 h 6858000"/>
              <a:gd name="connsiteX15350" fmla="*/ 10702138 w 12192000"/>
              <a:gd name="connsiteY15350" fmla="*/ 5233151 h 6858000"/>
              <a:gd name="connsiteX15351" fmla="*/ 10702138 w 12192000"/>
              <a:gd name="connsiteY15351" fmla="*/ 5384247 h 6858000"/>
              <a:gd name="connsiteX15352" fmla="*/ 10727955 w 12192000"/>
              <a:gd name="connsiteY15352" fmla="*/ 5399345 h 6858000"/>
              <a:gd name="connsiteX15353" fmla="*/ 10749506 w 12192000"/>
              <a:gd name="connsiteY15353" fmla="*/ 5383325 h 6858000"/>
              <a:gd name="connsiteX15354" fmla="*/ 10749506 w 12192000"/>
              <a:gd name="connsiteY15354" fmla="*/ 5326043 h 6858000"/>
              <a:gd name="connsiteX15355" fmla="*/ 10755846 w 12192000"/>
              <a:gd name="connsiteY15355" fmla="*/ 5307143 h 6858000"/>
              <a:gd name="connsiteX15356" fmla="*/ 10764490 w 12192000"/>
              <a:gd name="connsiteY15356" fmla="*/ 5327312 h 6858000"/>
              <a:gd name="connsiteX15357" fmla="*/ 10764490 w 12192000"/>
              <a:gd name="connsiteY15357" fmla="*/ 5379406 h 6858000"/>
              <a:gd name="connsiteX15358" fmla="*/ 10785811 w 12192000"/>
              <a:gd name="connsiteY15358" fmla="*/ 5399805 h 6858000"/>
              <a:gd name="connsiteX15359" fmla="*/ 10866604 w 12192000"/>
              <a:gd name="connsiteY15359" fmla="*/ 5399805 h 6858000"/>
              <a:gd name="connsiteX15360" fmla="*/ 10885160 w 12192000"/>
              <a:gd name="connsiteY15360" fmla="*/ 5380098 h 6858000"/>
              <a:gd name="connsiteX15361" fmla="*/ 10885160 w 12192000"/>
              <a:gd name="connsiteY15361" fmla="*/ 5301956 h 6858000"/>
              <a:gd name="connsiteX15362" fmla="*/ 10865335 w 12192000"/>
              <a:gd name="connsiteY15362" fmla="*/ 5283632 h 6858000"/>
              <a:gd name="connsiteX15363" fmla="*/ 10805404 w 12192000"/>
              <a:gd name="connsiteY15363" fmla="*/ 5283401 h 6858000"/>
              <a:gd name="connsiteX15364" fmla="*/ 10787426 w 12192000"/>
              <a:gd name="connsiteY15364" fmla="*/ 5273143 h 6858000"/>
              <a:gd name="connsiteX15365" fmla="*/ 10804598 w 12192000"/>
              <a:gd name="connsiteY15365" fmla="*/ 5264499 h 6858000"/>
              <a:gd name="connsiteX15366" fmla="*/ 10864529 w 12192000"/>
              <a:gd name="connsiteY15366" fmla="*/ 5264729 h 6858000"/>
              <a:gd name="connsiteX15367" fmla="*/ 10885274 w 12192000"/>
              <a:gd name="connsiteY15367" fmla="*/ 5242140 h 6858000"/>
              <a:gd name="connsiteX15368" fmla="*/ 10863607 w 12192000"/>
              <a:gd name="connsiteY15368" fmla="*/ 5216900 h 6858000"/>
              <a:gd name="connsiteX15369" fmla="*/ 3022331 w 12192000"/>
              <a:gd name="connsiteY15369" fmla="*/ 5216900 h 6858000"/>
              <a:gd name="connsiteX15370" fmla="*/ 2996860 w 12192000"/>
              <a:gd name="connsiteY15370" fmla="*/ 5242486 h 6858000"/>
              <a:gd name="connsiteX15371" fmla="*/ 3020947 w 12192000"/>
              <a:gd name="connsiteY15371" fmla="*/ 5264960 h 6858000"/>
              <a:gd name="connsiteX15372" fmla="*/ 3021063 w 12192000"/>
              <a:gd name="connsiteY15372" fmla="*/ 5264960 h 6858000"/>
              <a:gd name="connsiteX15373" fmla="*/ 3044113 w 12192000"/>
              <a:gd name="connsiteY15373" fmla="*/ 5243869 h 6858000"/>
              <a:gd name="connsiteX15374" fmla="*/ 3022331 w 12192000"/>
              <a:gd name="connsiteY15374" fmla="*/ 5216900 h 6858000"/>
              <a:gd name="connsiteX15375" fmla="*/ 2491132 w 12192000"/>
              <a:gd name="connsiteY15375" fmla="*/ 5216900 h 6858000"/>
              <a:gd name="connsiteX15376" fmla="*/ 2423363 w 12192000"/>
              <a:gd name="connsiteY15376" fmla="*/ 5217476 h 6858000"/>
              <a:gd name="connsiteX15377" fmla="*/ 2347758 w 12192000"/>
              <a:gd name="connsiteY15377" fmla="*/ 5217476 h 6858000"/>
              <a:gd name="connsiteX15378" fmla="*/ 2329547 w 12192000"/>
              <a:gd name="connsiteY15378" fmla="*/ 5233380 h 6858000"/>
              <a:gd name="connsiteX15379" fmla="*/ 2329663 w 12192000"/>
              <a:gd name="connsiteY15379" fmla="*/ 5233151 h 6858000"/>
              <a:gd name="connsiteX15380" fmla="*/ 2329663 w 12192000"/>
              <a:gd name="connsiteY15380" fmla="*/ 5384247 h 6858000"/>
              <a:gd name="connsiteX15381" fmla="*/ 2355480 w 12192000"/>
              <a:gd name="connsiteY15381" fmla="*/ 5399345 h 6858000"/>
              <a:gd name="connsiteX15382" fmla="*/ 2377031 w 12192000"/>
              <a:gd name="connsiteY15382" fmla="*/ 5383325 h 6858000"/>
              <a:gd name="connsiteX15383" fmla="*/ 2377031 w 12192000"/>
              <a:gd name="connsiteY15383" fmla="*/ 5326043 h 6858000"/>
              <a:gd name="connsiteX15384" fmla="*/ 2383371 w 12192000"/>
              <a:gd name="connsiteY15384" fmla="*/ 5307143 h 6858000"/>
              <a:gd name="connsiteX15385" fmla="*/ 2392015 w 12192000"/>
              <a:gd name="connsiteY15385" fmla="*/ 5327312 h 6858000"/>
              <a:gd name="connsiteX15386" fmla="*/ 2392015 w 12192000"/>
              <a:gd name="connsiteY15386" fmla="*/ 5379406 h 6858000"/>
              <a:gd name="connsiteX15387" fmla="*/ 2413336 w 12192000"/>
              <a:gd name="connsiteY15387" fmla="*/ 5399805 h 6858000"/>
              <a:gd name="connsiteX15388" fmla="*/ 2494129 w 12192000"/>
              <a:gd name="connsiteY15388" fmla="*/ 5399805 h 6858000"/>
              <a:gd name="connsiteX15389" fmla="*/ 2512685 w 12192000"/>
              <a:gd name="connsiteY15389" fmla="*/ 5380098 h 6858000"/>
              <a:gd name="connsiteX15390" fmla="*/ 2512685 w 12192000"/>
              <a:gd name="connsiteY15390" fmla="*/ 5301956 h 6858000"/>
              <a:gd name="connsiteX15391" fmla="*/ 2492860 w 12192000"/>
              <a:gd name="connsiteY15391" fmla="*/ 5283632 h 6858000"/>
              <a:gd name="connsiteX15392" fmla="*/ 2432929 w 12192000"/>
              <a:gd name="connsiteY15392" fmla="*/ 5283401 h 6858000"/>
              <a:gd name="connsiteX15393" fmla="*/ 2414951 w 12192000"/>
              <a:gd name="connsiteY15393" fmla="*/ 5273143 h 6858000"/>
              <a:gd name="connsiteX15394" fmla="*/ 2432123 w 12192000"/>
              <a:gd name="connsiteY15394" fmla="*/ 5264499 h 6858000"/>
              <a:gd name="connsiteX15395" fmla="*/ 2492054 w 12192000"/>
              <a:gd name="connsiteY15395" fmla="*/ 5264729 h 6858000"/>
              <a:gd name="connsiteX15396" fmla="*/ 2512799 w 12192000"/>
              <a:gd name="connsiteY15396" fmla="*/ 5242140 h 6858000"/>
              <a:gd name="connsiteX15397" fmla="*/ 2491132 w 12192000"/>
              <a:gd name="connsiteY15397" fmla="*/ 5216900 h 6858000"/>
              <a:gd name="connsiteX15398" fmla="*/ 11061264 w 12192000"/>
              <a:gd name="connsiteY15398" fmla="*/ 5216785 h 6858000"/>
              <a:gd name="connsiteX15399" fmla="*/ 11035448 w 12192000"/>
              <a:gd name="connsiteY15399" fmla="*/ 5241910 h 6858000"/>
              <a:gd name="connsiteX15400" fmla="*/ 11042032 w 12192000"/>
              <a:gd name="connsiteY15400" fmla="*/ 5261388 h 6858000"/>
              <a:gd name="connsiteX15401" fmla="*/ 11061771 w 12192000"/>
              <a:gd name="connsiteY15401" fmla="*/ 5264948 h 6858000"/>
              <a:gd name="connsiteX15402" fmla="*/ 11061726 w 12192000"/>
              <a:gd name="connsiteY15402" fmla="*/ 5264960 h 6858000"/>
              <a:gd name="connsiteX15403" fmla="*/ 11061841 w 12192000"/>
              <a:gd name="connsiteY15403" fmla="*/ 5264960 h 6858000"/>
              <a:gd name="connsiteX15404" fmla="*/ 11061771 w 12192000"/>
              <a:gd name="connsiteY15404" fmla="*/ 5264948 h 6858000"/>
              <a:gd name="connsiteX15405" fmla="*/ 11080814 w 12192000"/>
              <a:gd name="connsiteY15405" fmla="*/ 5259616 h 6858000"/>
              <a:gd name="connsiteX15406" fmla="*/ 11082356 w 12192000"/>
              <a:gd name="connsiteY15406" fmla="*/ 5239836 h 6858000"/>
              <a:gd name="connsiteX15407" fmla="*/ 11061264 w 12192000"/>
              <a:gd name="connsiteY15407" fmla="*/ 5216785 h 6858000"/>
              <a:gd name="connsiteX15408" fmla="*/ 2688789 w 12192000"/>
              <a:gd name="connsiteY15408" fmla="*/ 5216785 h 6858000"/>
              <a:gd name="connsiteX15409" fmla="*/ 2662973 w 12192000"/>
              <a:gd name="connsiteY15409" fmla="*/ 5241910 h 6858000"/>
              <a:gd name="connsiteX15410" fmla="*/ 2669557 w 12192000"/>
              <a:gd name="connsiteY15410" fmla="*/ 5261388 h 6858000"/>
              <a:gd name="connsiteX15411" fmla="*/ 2689296 w 12192000"/>
              <a:gd name="connsiteY15411" fmla="*/ 5264948 h 6858000"/>
              <a:gd name="connsiteX15412" fmla="*/ 2689251 w 12192000"/>
              <a:gd name="connsiteY15412" fmla="*/ 5264960 h 6858000"/>
              <a:gd name="connsiteX15413" fmla="*/ 2689366 w 12192000"/>
              <a:gd name="connsiteY15413" fmla="*/ 5264960 h 6858000"/>
              <a:gd name="connsiteX15414" fmla="*/ 2689296 w 12192000"/>
              <a:gd name="connsiteY15414" fmla="*/ 5264948 h 6858000"/>
              <a:gd name="connsiteX15415" fmla="*/ 2708339 w 12192000"/>
              <a:gd name="connsiteY15415" fmla="*/ 5259616 h 6858000"/>
              <a:gd name="connsiteX15416" fmla="*/ 2709881 w 12192000"/>
              <a:gd name="connsiteY15416" fmla="*/ 5239836 h 6858000"/>
              <a:gd name="connsiteX15417" fmla="*/ 2688789 w 12192000"/>
              <a:gd name="connsiteY15417" fmla="*/ 5216785 h 6858000"/>
              <a:gd name="connsiteX15418" fmla="*/ 10923424 w 12192000"/>
              <a:gd name="connsiteY15418" fmla="*/ 5216669 h 6858000"/>
              <a:gd name="connsiteX15419" fmla="*/ 10899450 w 12192000"/>
              <a:gd name="connsiteY15419" fmla="*/ 5240873 h 6858000"/>
              <a:gd name="connsiteX15420" fmla="*/ 10925151 w 12192000"/>
              <a:gd name="connsiteY15420" fmla="*/ 5265190 h 6858000"/>
              <a:gd name="connsiteX15421" fmla="*/ 10946704 w 12192000"/>
              <a:gd name="connsiteY15421" fmla="*/ 5240758 h 6858000"/>
              <a:gd name="connsiteX15422" fmla="*/ 10946588 w 12192000"/>
              <a:gd name="connsiteY15422" fmla="*/ 5240758 h 6858000"/>
              <a:gd name="connsiteX15423" fmla="*/ 10923424 w 12192000"/>
              <a:gd name="connsiteY15423" fmla="*/ 5216669 h 6858000"/>
              <a:gd name="connsiteX15424" fmla="*/ 7705228 w 12192000"/>
              <a:gd name="connsiteY15424" fmla="*/ 5216669 h 6858000"/>
              <a:gd name="connsiteX15425" fmla="*/ 7681832 w 12192000"/>
              <a:gd name="connsiteY15425" fmla="*/ 5242717 h 6858000"/>
              <a:gd name="connsiteX15426" fmla="*/ 7705343 w 12192000"/>
              <a:gd name="connsiteY15426" fmla="*/ 5263923 h 6858000"/>
              <a:gd name="connsiteX15427" fmla="*/ 7730122 w 12192000"/>
              <a:gd name="connsiteY15427" fmla="*/ 5242832 h 6858000"/>
              <a:gd name="connsiteX15428" fmla="*/ 7730007 w 12192000"/>
              <a:gd name="connsiteY15428" fmla="*/ 5242832 h 6858000"/>
              <a:gd name="connsiteX15429" fmla="*/ 7705228 w 12192000"/>
              <a:gd name="connsiteY15429" fmla="*/ 5216669 h 6858000"/>
              <a:gd name="connsiteX15430" fmla="*/ 2550949 w 12192000"/>
              <a:gd name="connsiteY15430" fmla="*/ 5216669 h 6858000"/>
              <a:gd name="connsiteX15431" fmla="*/ 2526975 w 12192000"/>
              <a:gd name="connsiteY15431" fmla="*/ 5240873 h 6858000"/>
              <a:gd name="connsiteX15432" fmla="*/ 2552676 w 12192000"/>
              <a:gd name="connsiteY15432" fmla="*/ 5265190 h 6858000"/>
              <a:gd name="connsiteX15433" fmla="*/ 2574229 w 12192000"/>
              <a:gd name="connsiteY15433" fmla="*/ 5240758 h 6858000"/>
              <a:gd name="connsiteX15434" fmla="*/ 2574113 w 12192000"/>
              <a:gd name="connsiteY15434" fmla="*/ 5240758 h 6858000"/>
              <a:gd name="connsiteX15435" fmla="*/ 2550949 w 12192000"/>
              <a:gd name="connsiteY15435" fmla="*/ 5216669 h 6858000"/>
              <a:gd name="connsiteX15436" fmla="*/ 7775302 w 12192000"/>
              <a:gd name="connsiteY15436" fmla="*/ 5216554 h 6858000"/>
              <a:gd name="connsiteX15437" fmla="*/ 7749485 w 12192000"/>
              <a:gd name="connsiteY15437" fmla="*/ 5241679 h 6858000"/>
              <a:gd name="connsiteX15438" fmla="*/ 7775993 w 12192000"/>
              <a:gd name="connsiteY15438" fmla="*/ 5265075 h 6858000"/>
              <a:gd name="connsiteX15439" fmla="*/ 7796738 w 12192000"/>
              <a:gd name="connsiteY15439" fmla="*/ 5240066 h 6858000"/>
              <a:gd name="connsiteX15440" fmla="*/ 7775186 w 12192000"/>
              <a:gd name="connsiteY15440" fmla="*/ 5216669 h 6858000"/>
              <a:gd name="connsiteX15441" fmla="*/ 6719935 w 12192000"/>
              <a:gd name="connsiteY15441" fmla="*/ 5216554 h 6858000"/>
              <a:gd name="connsiteX15442" fmla="*/ 6679709 w 12192000"/>
              <a:gd name="connsiteY15442" fmla="*/ 5261848 h 6858000"/>
              <a:gd name="connsiteX15443" fmla="*/ 6720740 w 12192000"/>
              <a:gd name="connsiteY15443" fmla="*/ 5221625 h 6858000"/>
              <a:gd name="connsiteX15444" fmla="*/ 6719935 w 12192000"/>
              <a:gd name="connsiteY15444" fmla="*/ 5216554 h 6858000"/>
              <a:gd name="connsiteX15445" fmla="*/ 10991306 w 12192000"/>
              <a:gd name="connsiteY15445" fmla="*/ 5216439 h 6858000"/>
              <a:gd name="connsiteX15446" fmla="*/ 10967566 w 12192000"/>
              <a:gd name="connsiteY15446" fmla="*/ 5242602 h 6858000"/>
              <a:gd name="connsiteX15447" fmla="*/ 10972779 w 12192000"/>
              <a:gd name="connsiteY15447" fmla="*/ 5261921 h 6858000"/>
              <a:gd name="connsiteX15448" fmla="*/ 10992618 w 12192000"/>
              <a:gd name="connsiteY15448" fmla="*/ 5263686 h 6858000"/>
              <a:gd name="connsiteX15449" fmla="*/ 10992575 w 12192000"/>
              <a:gd name="connsiteY15449" fmla="*/ 5263692 h 6858000"/>
              <a:gd name="connsiteX15450" fmla="*/ 10992690 w 12192000"/>
              <a:gd name="connsiteY15450" fmla="*/ 5263692 h 6858000"/>
              <a:gd name="connsiteX15451" fmla="*/ 10992618 w 12192000"/>
              <a:gd name="connsiteY15451" fmla="*/ 5263686 h 6858000"/>
              <a:gd name="connsiteX15452" fmla="*/ 11011965 w 12192000"/>
              <a:gd name="connsiteY15452" fmla="*/ 5260855 h 6858000"/>
              <a:gd name="connsiteX15453" fmla="*/ 11015970 w 12192000"/>
              <a:gd name="connsiteY15453" fmla="*/ 5239951 h 6858000"/>
              <a:gd name="connsiteX15454" fmla="*/ 10991306 w 12192000"/>
              <a:gd name="connsiteY15454" fmla="*/ 5216439 h 6858000"/>
              <a:gd name="connsiteX15455" fmla="*/ 9785534 w 12192000"/>
              <a:gd name="connsiteY15455" fmla="*/ 5216439 h 6858000"/>
              <a:gd name="connsiteX15456" fmla="*/ 9761793 w 12192000"/>
              <a:gd name="connsiteY15456" fmla="*/ 5243408 h 6858000"/>
              <a:gd name="connsiteX15457" fmla="*/ 9786802 w 12192000"/>
              <a:gd name="connsiteY15457" fmla="*/ 5264960 h 6858000"/>
              <a:gd name="connsiteX15458" fmla="*/ 9809623 w 12192000"/>
              <a:gd name="connsiteY15458" fmla="*/ 5240642 h 6858000"/>
              <a:gd name="connsiteX15459" fmla="*/ 9785534 w 12192000"/>
              <a:gd name="connsiteY15459" fmla="*/ 5216439 h 6858000"/>
              <a:gd name="connsiteX15460" fmla="*/ 5886544 w 12192000"/>
              <a:gd name="connsiteY15460" fmla="*/ 5216439 h 6858000"/>
              <a:gd name="connsiteX15461" fmla="*/ 5872598 w 12192000"/>
              <a:gd name="connsiteY15461" fmla="*/ 5233841 h 6858000"/>
              <a:gd name="connsiteX15462" fmla="*/ 5872598 w 12192000"/>
              <a:gd name="connsiteY15462" fmla="*/ 5381711 h 6858000"/>
              <a:gd name="connsiteX15463" fmla="*/ 5883084 w 12192000"/>
              <a:gd name="connsiteY15463" fmla="*/ 5398422 h 6858000"/>
              <a:gd name="connsiteX15464" fmla="*/ 5919276 w 12192000"/>
              <a:gd name="connsiteY15464" fmla="*/ 5388741 h 6858000"/>
              <a:gd name="connsiteX15465" fmla="*/ 5920081 w 12192000"/>
              <a:gd name="connsiteY15465" fmla="*/ 5321203 h 6858000"/>
              <a:gd name="connsiteX15466" fmla="*/ 5930916 w 12192000"/>
              <a:gd name="connsiteY15466" fmla="*/ 5305414 h 6858000"/>
              <a:gd name="connsiteX15467" fmla="*/ 5940828 w 12192000"/>
              <a:gd name="connsiteY15467" fmla="*/ 5322125 h 6858000"/>
              <a:gd name="connsiteX15468" fmla="*/ 5940712 w 12192000"/>
              <a:gd name="connsiteY15468" fmla="*/ 5379291 h 6858000"/>
              <a:gd name="connsiteX15469" fmla="*/ 5961459 w 12192000"/>
              <a:gd name="connsiteY15469" fmla="*/ 5399345 h 6858000"/>
              <a:gd name="connsiteX15470" fmla="*/ 6039367 w 12192000"/>
              <a:gd name="connsiteY15470" fmla="*/ 5399345 h 6858000"/>
              <a:gd name="connsiteX15471" fmla="*/ 6055964 w 12192000"/>
              <a:gd name="connsiteY15471" fmla="*/ 5383440 h 6858000"/>
              <a:gd name="connsiteX15472" fmla="*/ 6055964 w 12192000"/>
              <a:gd name="connsiteY15472" fmla="*/ 5300343 h 6858000"/>
              <a:gd name="connsiteX15473" fmla="*/ 6038332 w 12192000"/>
              <a:gd name="connsiteY15473" fmla="*/ 5282594 h 6858000"/>
              <a:gd name="connsiteX15474" fmla="*/ 5978747 w 12192000"/>
              <a:gd name="connsiteY15474" fmla="*/ 5282018 h 6858000"/>
              <a:gd name="connsiteX15475" fmla="*/ 5958689 w 12192000"/>
              <a:gd name="connsiteY15475" fmla="*/ 5270953 h 6858000"/>
              <a:gd name="connsiteX15476" fmla="*/ 5977130 w 12192000"/>
              <a:gd name="connsiteY15476" fmla="*/ 5264153 h 6858000"/>
              <a:gd name="connsiteX15477" fmla="*/ 6023810 w 12192000"/>
              <a:gd name="connsiteY15477" fmla="*/ 5264269 h 6858000"/>
              <a:gd name="connsiteX15478" fmla="*/ 6024040 w 12192000"/>
              <a:gd name="connsiteY15478" fmla="*/ 5264153 h 6858000"/>
              <a:gd name="connsiteX15479" fmla="*/ 6055964 w 12192000"/>
              <a:gd name="connsiteY15479" fmla="*/ 5232460 h 6858000"/>
              <a:gd name="connsiteX15480" fmla="*/ 6054696 w 12192000"/>
              <a:gd name="connsiteY15480" fmla="*/ 5222201 h 6858000"/>
              <a:gd name="connsiteX15481" fmla="*/ 6049972 w 12192000"/>
              <a:gd name="connsiteY15481" fmla="*/ 5217015 h 6858000"/>
              <a:gd name="connsiteX15482" fmla="*/ 5886544 w 12192000"/>
              <a:gd name="connsiteY15482" fmla="*/ 5216439 h 6858000"/>
              <a:gd name="connsiteX15483" fmla="*/ 4682847 w 12192000"/>
              <a:gd name="connsiteY15483" fmla="*/ 5216439 h 6858000"/>
              <a:gd name="connsiteX15484" fmla="*/ 4662678 w 12192000"/>
              <a:gd name="connsiteY15484" fmla="*/ 5236724 h 6858000"/>
              <a:gd name="connsiteX15485" fmla="*/ 4662678 w 12192000"/>
              <a:gd name="connsiteY15485" fmla="*/ 5309678 h 6858000"/>
              <a:gd name="connsiteX15486" fmla="*/ 4662905 w 12192000"/>
              <a:gd name="connsiteY15486" fmla="*/ 5310024 h 6858000"/>
              <a:gd name="connsiteX15487" fmla="*/ 4662678 w 12192000"/>
              <a:gd name="connsiteY15487" fmla="*/ 5377678 h 6858000"/>
              <a:gd name="connsiteX15488" fmla="*/ 4688954 w 12192000"/>
              <a:gd name="connsiteY15488" fmla="*/ 5399345 h 6858000"/>
              <a:gd name="connsiteX15489" fmla="*/ 4715463 w 12192000"/>
              <a:gd name="connsiteY15489" fmla="*/ 5378254 h 6858000"/>
              <a:gd name="connsiteX15490" fmla="*/ 4715463 w 12192000"/>
              <a:gd name="connsiteY15490" fmla="*/ 5318437 h 6858000"/>
              <a:gd name="connsiteX15491" fmla="*/ 4725260 w 12192000"/>
              <a:gd name="connsiteY15491" fmla="*/ 5306797 h 6858000"/>
              <a:gd name="connsiteX15492" fmla="*/ 4730791 w 12192000"/>
              <a:gd name="connsiteY15492" fmla="*/ 5319128 h 6858000"/>
              <a:gd name="connsiteX15493" fmla="*/ 4730791 w 12192000"/>
              <a:gd name="connsiteY15493" fmla="*/ 5381596 h 6858000"/>
              <a:gd name="connsiteX15494" fmla="*/ 4748886 w 12192000"/>
              <a:gd name="connsiteY15494" fmla="*/ 5399229 h 6858000"/>
              <a:gd name="connsiteX15495" fmla="*/ 4829677 w 12192000"/>
              <a:gd name="connsiteY15495" fmla="*/ 5399229 h 6858000"/>
              <a:gd name="connsiteX15496" fmla="*/ 4846044 w 12192000"/>
              <a:gd name="connsiteY15496" fmla="*/ 5382633 h 6858000"/>
              <a:gd name="connsiteX15497" fmla="*/ 4846044 w 12192000"/>
              <a:gd name="connsiteY15497" fmla="*/ 5299305 h 6858000"/>
              <a:gd name="connsiteX15498" fmla="*/ 4829677 w 12192000"/>
              <a:gd name="connsiteY15498" fmla="*/ 5282708 h 6858000"/>
              <a:gd name="connsiteX15499" fmla="*/ 4767213 w 12192000"/>
              <a:gd name="connsiteY15499" fmla="*/ 5280520 h 6858000"/>
              <a:gd name="connsiteX15500" fmla="*/ 4752574 w 12192000"/>
              <a:gd name="connsiteY15500" fmla="*/ 5270607 h 6858000"/>
              <a:gd name="connsiteX15501" fmla="*/ 4766634 w 12192000"/>
              <a:gd name="connsiteY15501" fmla="*/ 5264153 h 6858000"/>
              <a:gd name="connsiteX15502" fmla="*/ 4829102 w 12192000"/>
              <a:gd name="connsiteY15502" fmla="*/ 5264269 h 6858000"/>
              <a:gd name="connsiteX15503" fmla="*/ 4845582 w 12192000"/>
              <a:gd name="connsiteY15503" fmla="*/ 5243178 h 6858000"/>
              <a:gd name="connsiteX15504" fmla="*/ 4828756 w 12192000"/>
              <a:gd name="connsiteY15504" fmla="*/ 5216439 h 6858000"/>
              <a:gd name="connsiteX15505" fmla="*/ 4682847 w 12192000"/>
              <a:gd name="connsiteY15505" fmla="*/ 5216439 h 6858000"/>
              <a:gd name="connsiteX15506" fmla="*/ 2618831 w 12192000"/>
              <a:gd name="connsiteY15506" fmla="*/ 5216439 h 6858000"/>
              <a:gd name="connsiteX15507" fmla="*/ 2595091 w 12192000"/>
              <a:gd name="connsiteY15507" fmla="*/ 5242602 h 6858000"/>
              <a:gd name="connsiteX15508" fmla="*/ 2600304 w 12192000"/>
              <a:gd name="connsiteY15508" fmla="*/ 5261921 h 6858000"/>
              <a:gd name="connsiteX15509" fmla="*/ 2620143 w 12192000"/>
              <a:gd name="connsiteY15509" fmla="*/ 5263686 h 6858000"/>
              <a:gd name="connsiteX15510" fmla="*/ 2620100 w 12192000"/>
              <a:gd name="connsiteY15510" fmla="*/ 5263692 h 6858000"/>
              <a:gd name="connsiteX15511" fmla="*/ 2620215 w 12192000"/>
              <a:gd name="connsiteY15511" fmla="*/ 5263692 h 6858000"/>
              <a:gd name="connsiteX15512" fmla="*/ 2620143 w 12192000"/>
              <a:gd name="connsiteY15512" fmla="*/ 5263686 h 6858000"/>
              <a:gd name="connsiteX15513" fmla="*/ 2639490 w 12192000"/>
              <a:gd name="connsiteY15513" fmla="*/ 5260855 h 6858000"/>
              <a:gd name="connsiteX15514" fmla="*/ 2643495 w 12192000"/>
              <a:gd name="connsiteY15514" fmla="*/ 5239951 h 6858000"/>
              <a:gd name="connsiteX15515" fmla="*/ 2618831 w 12192000"/>
              <a:gd name="connsiteY15515" fmla="*/ 5216439 h 6858000"/>
              <a:gd name="connsiteX15516" fmla="*/ 1413059 w 12192000"/>
              <a:gd name="connsiteY15516" fmla="*/ 5216439 h 6858000"/>
              <a:gd name="connsiteX15517" fmla="*/ 1389318 w 12192000"/>
              <a:gd name="connsiteY15517" fmla="*/ 5243408 h 6858000"/>
              <a:gd name="connsiteX15518" fmla="*/ 1414327 w 12192000"/>
              <a:gd name="connsiteY15518" fmla="*/ 5264960 h 6858000"/>
              <a:gd name="connsiteX15519" fmla="*/ 1437148 w 12192000"/>
              <a:gd name="connsiteY15519" fmla="*/ 5240642 h 6858000"/>
              <a:gd name="connsiteX15520" fmla="*/ 1413059 w 12192000"/>
              <a:gd name="connsiteY15520" fmla="*/ 5216439 h 6858000"/>
              <a:gd name="connsiteX15521" fmla="*/ 9853880 w 12192000"/>
              <a:gd name="connsiteY15521" fmla="*/ 5216208 h 6858000"/>
              <a:gd name="connsiteX15522" fmla="*/ 9824606 w 12192000"/>
              <a:gd name="connsiteY15522" fmla="*/ 5240642 h 6858000"/>
              <a:gd name="connsiteX15523" fmla="*/ 9824720 w 12192000"/>
              <a:gd name="connsiteY15523" fmla="*/ 5240642 h 6858000"/>
              <a:gd name="connsiteX15524" fmla="*/ 9850883 w 12192000"/>
              <a:gd name="connsiteY15524" fmla="*/ 5263923 h 6858000"/>
              <a:gd name="connsiteX15525" fmla="*/ 9879004 w 12192000"/>
              <a:gd name="connsiteY15525" fmla="*/ 5241795 h 6858000"/>
              <a:gd name="connsiteX15526" fmla="*/ 9853880 w 12192000"/>
              <a:gd name="connsiteY15526" fmla="*/ 5216208 h 6858000"/>
              <a:gd name="connsiteX15527" fmla="*/ 9719495 w 12192000"/>
              <a:gd name="connsiteY15527" fmla="*/ 5216208 h 6858000"/>
              <a:gd name="connsiteX15528" fmla="*/ 9694716 w 12192000"/>
              <a:gd name="connsiteY15528" fmla="*/ 5241679 h 6858000"/>
              <a:gd name="connsiteX15529" fmla="*/ 9698980 w 12192000"/>
              <a:gd name="connsiteY15529" fmla="*/ 5261143 h 6858000"/>
              <a:gd name="connsiteX15530" fmla="*/ 9717380 w 12192000"/>
              <a:gd name="connsiteY15530" fmla="*/ 5263917 h 6858000"/>
              <a:gd name="connsiteX15531" fmla="*/ 9717305 w 12192000"/>
              <a:gd name="connsiteY15531" fmla="*/ 5263923 h 6858000"/>
              <a:gd name="connsiteX15532" fmla="*/ 9717421 w 12192000"/>
              <a:gd name="connsiteY15532" fmla="*/ 5263923 h 6858000"/>
              <a:gd name="connsiteX15533" fmla="*/ 9717380 w 12192000"/>
              <a:gd name="connsiteY15533" fmla="*/ 5263917 h 6858000"/>
              <a:gd name="connsiteX15534" fmla="*/ 9736782 w 12192000"/>
              <a:gd name="connsiteY15534" fmla="*/ 5262281 h 6858000"/>
              <a:gd name="connsiteX15535" fmla="*/ 9743122 w 12192000"/>
              <a:gd name="connsiteY15535" fmla="*/ 5243178 h 6858000"/>
              <a:gd name="connsiteX15536" fmla="*/ 9719495 w 12192000"/>
              <a:gd name="connsiteY15536" fmla="*/ 5216208 h 6858000"/>
              <a:gd name="connsiteX15537" fmla="*/ 4958068 w 12192000"/>
              <a:gd name="connsiteY15537" fmla="*/ 5216208 h 6858000"/>
              <a:gd name="connsiteX15538" fmla="*/ 4933176 w 12192000"/>
              <a:gd name="connsiteY15538" fmla="*/ 5242025 h 6858000"/>
              <a:gd name="connsiteX15539" fmla="*/ 4957839 w 12192000"/>
              <a:gd name="connsiteY15539" fmla="*/ 5263692 h 6858000"/>
              <a:gd name="connsiteX15540" fmla="*/ 4976465 w 12192000"/>
              <a:gd name="connsiteY15540" fmla="*/ 5261733 h 6858000"/>
              <a:gd name="connsiteX15541" fmla="*/ 4981682 w 12192000"/>
              <a:gd name="connsiteY15541" fmla="*/ 5242535 h 6858000"/>
              <a:gd name="connsiteX15542" fmla="*/ 4981697 w 12192000"/>
              <a:gd name="connsiteY15542" fmla="*/ 5242602 h 6858000"/>
              <a:gd name="connsiteX15543" fmla="*/ 4981697 w 12192000"/>
              <a:gd name="connsiteY15543" fmla="*/ 5242486 h 6858000"/>
              <a:gd name="connsiteX15544" fmla="*/ 4981682 w 12192000"/>
              <a:gd name="connsiteY15544" fmla="*/ 5242535 h 6858000"/>
              <a:gd name="connsiteX15545" fmla="*/ 4977663 w 12192000"/>
              <a:gd name="connsiteY15545" fmla="*/ 5222620 h 6858000"/>
              <a:gd name="connsiteX15546" fmla="*/ 4958068 w 12192000"/>
              <a:gd name="connsiteY15546" fmla="*/ 5216208 h 6858000"/>
              <a:gd name="connsiteX15547" fmla="*/ 1481405 w 12192000"/>
              <a:gd name="connsiteY15547" fmla="*/ 5216208 h 6858000"/>
              <a:gd name="connsiteX15548" fmla="*/ 1452131 w 12192000"/>
              <a:gd name="connsiteY15548" fmla="*/ 5240642 h 6858000"/>
              <a:gd name="connsiteX15549" fmla="*/ 1452245 w 12192000"/>
              <a:gd name="connsiteY15549" fmla="*/ 5240642 h 6858000"/>
              <a:gd name="connsiteX15550" fmla="*/ 1478408 w 12192000"/>
              <a:gd name="connsiteY15550" fmla="*/ 5263923 h 6858000"/>
              <a:gd name="connsiteX15551" fmla="*/ 1506529 w 12192000"/>
              <a:gd name="connsiteY15551" fmla="*/ 5241795 h 6858000"/>
              <a:gd name="connsiteX15552" fmla="*/ 1481405 w 12192000"/>
              <a:gd name="connsiteY15552" fmla="*/ 5216208 h 6858000"/>
              <a:gd name="connsiteX15553" fmla="*/ 1347020 w 12192000"/>
              <a:gd name="connsiteY15553" fmla="*/ 5216208 h 6858000"/>
              <a:gd name="connsiteX15554" fmla="*/ 1322241 w 12192000"/>
              <a:gd name="connsiteY15554" fmla="*/ 5241679 h 6858000"/>
              <a:gd name="connsiteX15555" fmla="*/ 1326505 w 12192000"/>
              <a:gd name="connsiteY15555" fmla="*/ 5261143 h 6858000"/>
              <a:gd name="connsiteX15556" fmla="*/ 1344905 w 12192000"/>
              <a:gd name="connsiteY15556" fmla="*/ 5263917 h 6858000"/>
              <a:gd name="connsiteX15557" fmla="*/ 1344830 w 12192000"/>
              <a:gd name="connsiteY15557" fmla="*/ 5263923 h 6858000"/>
              <a:gd name="connsiteX15558" fmla="*/ 1344946 w 12192000"/>
              <a:gd name="connsiteY15558" fmla="*/ 5263923 h 6858000"/>
              <a:gd name="connsiteX15559" fmla="*/ 1344905 w 12192000"/>
              <a:gd name="connsiteY15559" fmla="*/ 5263917 h 6858000"/>
              <a:gd name="connsiteX15560" fmla="*/ 1364307 w 12192000"/>
              <a:gd name="connsiteY15560" fmla="*/ 5262281 h 6858000"/>
              <a:gd name="connsiteX15561" fmla="*/ 1370647 w 12192000"/>
              <a:gd name="connsiteY15561" fmla="*/ 5243178 h 6858000"/>
              <a:gd name="connsiteX15562" fmla="*/ 1347020 w 12192000"/>
              <a:gd name="connsiteY15562" fmla="*/ 5216208 h 6858000"/>
              <a:gd name="connsiteX15563" fmla="*/ 6099299 w 12192000"/>
              <a:gd name="connsiteY15563" fmla="*/ 5216093 h 6858000"/>
              <a:gd name="connsiteX15564" fmla="*/ 6070256 w 12192000"/>
              <a:gd name="connsiteY15564" fmla="*/ 5240296 h 6858000"/>
              <a:gd name="connsiteX15565" fmla="*/ 6095035 w 12192000"/>
              <a:gd name="connsiteY15565" fmla="*/ 5263808 h 6858000"/>
              <a:gd name="connsiteX15566" fmla="*/ 6124653 w 12192000"/>
              <a:gd name="connsiteY15566" fmla="*/ 5241449 h 6858000"/>
              <a:gd name="connsiteX15567" fmla="*/ 6099299 w 12192000"/>
              <a:gd name="connsiteY15567" fmla="*/ 5216093 h 6858000"/>
              <a:gd name="connsiteX15568" fmla="*/ 4889495 w 12192000"/>
              <a:gd name="connsiteY15568" fmla="*/ 5216093 h 6858000"/>
              <a:gd name="connsiteX15569" fmla="*/ 4865636 w 12192000"/>
              <a:gd name="connsiteY15569" fmla="*/ 5241334 h 6858000"/>
              <a:gd name="connsiteX15570" fmla="*/ 4887651 w 12192000"/>
              <a:gd name="connsiteY15570" fmla="*/ 5263692 h 6858000"/>
              <a:gd name="connsiteX15571" fmla="*/ 4914159 w 12192000"/>
              <a:gd name="connsiteY15571" fmla="*/ 5241795 h 6858000"/>
              <a:gd name="connsiteX15572" fmla="*/ 4889495 w 12192000"/>
              <a:gd name="connsiteY15572" fmla="*/ 5216093 h 6858000"/>
              <a:gd name="connsiteX15573" fmla="*/ 10049924 w 12192000"/>
              <a:gd name="connsiteY15573" fmla="*/ 5215978 h 6858000"/>
              <a:gd name="connsiteX15574" fmla="*/ 10030952 w 12192000"/>
              <a:gd name="connsiteY15574" fmla="*/ 5224017 h 6858000"/>
              <a:gd name="connsiteX15575" fmla="*/ 10028842 w 12192000"/>
              <a:gd name="connsiteY15575" fmla="*/ 5243900 h 6858000"/>
              <a:gd name="connsiteX15576" fmla="*/ 10028833 w 12192000"/>
              <a:gd name="connsiteY15576" fmla="*/ 5243869 h 6858000"/>
              <a:gd name="connsiteX15577" fmla="*/ 10028833 w 12192000"/>
              <a:gd name="connsiteY15577" fmla="*/ 5243985 h 6858000"/>
              <a:gd name="connsiteX15578" fmla="*/ 10028842 w 12192000"/>
              <a:gd name="connsiteY15578" fmla="*/ 5243900 h 6858000"/>
              <a:gd name="connsiteX15579" fmla="*/ 10034236 w 12192000"/>
              <a:gd name="connsiteY15579" fmla="*/ 5262814 h 6858000"/>
              <a:gd name="connsiteX15580" fmla="*/ 10053382 w 12192000"/>
              <a:gd name="connsiteY15580" fmla="*/ 5264038 h 6858000"/>
              <a:gd name="connsiteX15581" fmla="*/ 10077124 w 12192000"/>
              <a:gd name="connsiteY15581" fmla="*/ 5239375 h 6858000"/>
              <a:gd name="connsiteX15582" fmla="*/ 10049924 w 12192000"/>
              <a:gd name="connsiteY15582" fmla="*/ 5215978 h 6858000"/>
              <a:gd name="connsiteX15583" fmla="*/ 5024915 w 12192000"/>
              <a:gd name="connsiteY15583" fmla="*/ 5215978 h 6858000"/>
              <a:gd name="connsiteX15584" fmla="*/ 5000713 w 12192000"/>
              <a:gd name="connsiteY15584" fmla="*/ 5241334 h 6858000"/>
              <a:gd name="connsiteX15585" fmla="*/ 5023072 w 12192000"/>
              <a:gd name="connsiteY15585" fmla="*/ 5263577 h 6858000"/>
              <a:gd name="connsiteX15586" fmla="*/ 5049694 w 12192000"/>
              <a:gd name="connsiteY15586" fmla="*/ 5241564 h 6858000"/>
              <a:gd name="connsiteX15587" fmla="*/ 5024915 w 12192000"/>
              <a:gd name="connsiteY15587" fmla="*/ 5215978 h 6858000"/>
              <a:gd name="connsiteX15588" fmla="*/ 1677449 w 12192000"/>
              <a:gd name="connsiteY15588" fmla="*/ 5215978 h 6858000"/>
              <a:gd name="connsiteX15589" fmla="*/ 1658477 w 12192000"/>
              <a:gd name="connsiteY15589" fmla="*/ 5224017 h 6858000"/>
              <a:gd name="connsiteX15590" fmla="*/ 1656367 w 12192000"/>
              <a:gd name="connsiteY15590" fmla="*/ 5243900 h 6858000"/>
              <a:gd name="connsiteX15591" fmla="*/ 1656358 w 12192000"/>
              <a:gd name="connsiteY15591" fmla="*/ 5243869 h 6858000"/>
              <a:gd name="connsiteX15592" fmla="*/ 1656358 w 12192000"/>
              <a:gd name="connsiteY15592" fmla="*/ 5243985 h 6858000"/>
              <a:gd name="connsiteX15593" fmla="*/ 1656367 w 12192000"/>
              <a:gd name="connsiteY15593" fmla="*/ 5243900 h 6858000"/>
              <a:gd name="connsiteX15594" fmla="*/ 1661761 w 12192000"/>
              <a:gd name="connsiteY15594" fmla="*/ 5262814 h 6858000"/>
              <a:gd name="connsiteX15595" fmla="*/ 1680907 w 12192000"/>
              <a:gd name="connsiteY15595" fmla="*/ 5264038 h 6858000"/>
              <a:gd name="connsiteX15596" fmla="*/ 1704649 w 12192000"/>
              <a:gd name="connsiteY15596" fmla="*/ 5239375 h 6858000"/>
              <a:gd name="connsiteX15597" fmla="*/ 1677449 w 12192000"/>
              <a:gd name="connsiteY15597" fmla="*/ 5215978 h 6858000"/>
              <a:gd name="connsiteX15598" fmla="*/ 10252078 w 12192000"/>
              <a:gd name="connsiteY15598" fmla="*/ 5215862 h 6858000"/>
              <a:gd name="connsiteX15599" fmla="*/ 10225684 w 12192000"/>
              <a:gd name="connsiteY15599" fmla="*/ 5240527 h 6858000"/>
              <a:gd name="connsiteX15600" fmla="*/ 10254383 w 12192000"/>
              <a:gd name="connsiteY15600" fmla="*/ 5263231 h 6858000"/>
              <a:gd name="connsiteX15601" fmla="*/ 10254496 w 12192000"/>
              <a:gd name="connsiteY15601" fmla="*/ 5263231 h 6858000"/>
              <a:gd name="connsiteX15602" fmla="*/ 10279622 w 12192000"/>
              <a:gd name="connsiteY15602" fmla="*/ 5239605 h 6858000"/>
              <a:gd name="connsiteX15603" fmla="*/ 10252078 w 12192000"/>
              <a:gd name="connsiteY15603" fmla="*/ 5215862 h 6858000"/>
              <a:gd name="connsiteX15604" fmla="*/ 8976462 w 12192000"/>
              <a:gd name="connsiteY15604" fmla="*/ 5215862 h 6858000"/>
              <a:gd name="connsiteX15605" fmla="*/ 8954450 w 12192000"/>
              <a:gd name="connsiteY15605" fmla="*/ 5243293 h 6858000"/>
              <a:gd name="connsiteX15606" fmla="*/ 8978883 w 12192000"/>
              <a:gd name="connsiteY15606" fmla="*/ 5263808 h 6858000"/>
              <a:gd name="connsiteX15607" fmla="*/ 9003316 w 12192000"/>
              <a:gd name="connsiteY15607" fmla="*/ 5239836 h 6858000"/>
              <a:gd name="connsiteX15608" fmla="*/ 8976462 w 12192000"/>
              <a:gd name="connsiteY15608" fmla="*/ 5215862 h 6858000"/>
              <a:gd name="connsiteX15609" fmla="*/ 6432032 w 12192000"/>
              <a:gd name="connsiteY15609" fmla="*/ 5215862 h 6858000"/>
              <a:gd name="connsiteX15610" fmla="*/ 6403681 w 12192000"/>
              <a:gd name="connsiteY15610" fmla="*/ 5240988 h 6858000"/>
              <a:gd name="connsiteX15611" fmla="*/ 6410206 w 12192000"/>
              <a:gd name="connsiteY15611" fmla="*/ 5261431 h 6858000"/>
              <a:gd name="connsiteX15612" fmla="*/ 6431299 w 12192000"/>
              <a:gd name="connsiteY15612" fmla="*/ 5263459 h 6858000"/>
              <a:gd name="connsiteX15613" fmla="*/ 6431226 w 12192000"/>
              <a:gd name="connsiteY15613" fmla="*/ 5263462 h 6858000"/>
              <a:gd name="connsiteX15614" fmla="*/ 6431342 w 12192000"/>
              <a:gd name="connsiteY15614" fmla="*/ 5263462 h 6858000"/>
              <a:gd name="connsiteX15615" fmla="*/ 6431299 w 12192000"/>
              <a:gd name="connsiteY15615" fmla="*/ 5263459 h 6858000"/>
              <a:gd name="connsiteX15616" fmla="*/ 6451336 w 12192000"/>
              <a:gd name="connsiteY15616" fmla="*/ 5262338 h 6858000"/>
              <a:gd name="connsiteX15617" fmla="*/ 6457964 w 12192000"/>
              <a:gd name="connsiteY15617" fmla="*/ 5240642 h 6858000"/>
              <a:gd name="connsiteX15618" fmla="*/ 6432032 w 12192000"/>
              <a:gd name="connsiteY15618" fmla="*/ 5215862 h 6858000"/>
              <a:gd name="connsiteX15619" fmla="*/ 6164070 w 12192000"/>
              <a:gd name="connsiteY15619" fmla="*/ 5215862 h 6858000"/>
              <a:gd name="connsiteX15620" fmla="*/ 6138486 w 12192000"/>
              <a:gd name="connsiteY15620" fmla="*/ 5240066 h 6858000"/>
              <a:gd name="connsiteX15621" fmla="*/ 6159690 w 12192000"/>
              <a:gd name="connsiteY15621" fmla="*/ 5263462 h 6858000"/>
              <a:gd name="connsiteX15622" fmla="*/ 6186891 w 12192000"/>
              <a:gd name="connsiteY15622" fmla="*/ 5241219 h 6858000"/>
              <a:gd name="connsiteX15623" fmla="*/ 6164070 w 12192000"/>
              <a:gd name="connsiteY15623" fmla="*/ 5215862 h 6858000"/>
              <a:gd name="connsiteX15624" fmla="*/ 1879603 w 12192000"/>
              <a:gd name="connsiteY15624" fmla="*/ 5215862 h 6858000"/>
              <a:gd name="connsiteX15625" fmla="*/ 1853209 w 12192000"/>
              <a:gd name="connsiteY15625" fmla="*/ 5240527 h 6858000"/>
              <a:gd name="connsiteX15626" fmla="*/ 1881908 w 12192000"/>
              <a:gd name="connsiteY15626" fmla="*/ 5263231 h 6858000"/>
              <a:gd name="connsiteX15627" fmla="*/ 1882021 w 12192000"/>
              <a:gd name="connsiteY15627" fmla="*/ 5263231 h 6858000"/>
              <a:gd name="connsiteX15628" fmla="*/ 1907147 w 12192000"/>
              <a:gd name="connsiteY15628" fmla="*/ 5239605 h 6858000"/>
              <a:gd name="connsiteX15629" fmla="*/ 1879603 w 12192000"/>
              <a:gd name="connsiteY15629" fmla="*/ 5215862 h 6858000"/>
              <a:gd name="connsiteX15630" fmla="*/ 603987 w 12192000"/>
              <a:gd name="connsiteY15630" fmla="*/ 5215862 h 6858000"/>
              <a:gd name="connsiteX15631" fmla="*/ 581975 w 12192000"/>
              <a:gd name="connsiteY15631" fmla="*/ 5243293 h 6858000"/>
              <a:gd name="connsiteX15632" fmla="*/ 606408 w 12192000"/>
              <a:gd name="connsiteY15632" fmla="*/ 5263808 h 6858000"/>
              <a:gd name="connsiteX15633" fmla="*/ 630841 w 12192000"/>
              <a:gd name="connsiteY15633" fmla="*/ 5239836 h 6858000"/>
              <a:gd name="connsiteX15634" fmla="*/ 603987 w 12192000"/>
              <a:gd name="connsiteY15634" fmla="*/ 5215862 h 6858000"/>
              <a:gd name="connsiteX15635" fmla="*/ 10121381 w 12192000"/>
              <a:gd name="connsiteY15635" fmla="*/ 5215747 h 6858000"/>
              <a:gd name="connsiteX15636" fmla="*/ 10096026 w 12192000"/>
              <a:gd name="connsiteY15636" fmla="*/ 5241219 h 6858000"/>
              <a:gd name="connsiteX15637" fmla="*/ 10101558 w 12192000"/>
              <a:gd name="connsiteY15637" fmla="*/ 5261675 h 6858000"/>
              <a:gd name="connsiteX15638" fmla="*/ 10121552 w 12192000"/>
              <a:gd name="connsiteY15638" fmla="*/ 5264146 h 6858000"/>
              <a:gd name="connsiteX15639" fmla="*/ 10121496 w 12192000"/>
              <a:gd name="connsiteY15639" fmla="*/ 5264153 h 6858000"/>
              <a:gd name="connsiteX15640" fmla="*/ 10121612 w 12192000"/>
              <a:gd name="connsiteY15640" fmla="*/ 5264153 h 6858000"/>
              <a:gd name="connsiteX15641" fmla="*/ 10121552 w 12192000"/>
              <a:gd name="connsiteY15641" fmla="*/ 5264146 h 6858000"/>
              <a:gd name="connsiteX15642" fmla="*/ 10140226 w 12192000"/>
              <a:gd name="connsiteY15642" fmla="*/ 5261733 h 6858000"/>
              <a:gd name="connsiteX15643" fmla="*/ 10144432 w 12192000"/>
              <a:gd name="connsiteY15643" fmla="*/ 5242371 h 6858000"/>
              <a:gd name="connsiteX15644" fmla="*/ 10121381 w 12192000"/>
              <a:gd name="connsiteY15644" fmla="*/ 5215747 h 6858000"/>
              <a:gd name="connsiteX15645" fmla="*/ 6229536 w 12192000"/>
              <a:gd name="connsiteY15645" fmla="*/ 5215747 h 6858000"/>
              <a:gd name="connsiteX15646" fmla="*/ 6206023 w 12192000"/>
              <a:gd name="connsiteY15646" fmla="*/ 5242602 h 6858000"/>
              <a:gd name="connsiteX15647" fmla="*/ 6233108 w 12192000"/>
              <a:gd name="connsiteY15647" fmla="*/ 5264499 h 6858000"/>
              <a:gd name="connsiteX15648" fmla="*/ 6233108 w 12192000"/>
              <a:gd name="connsiteY15648" fmla="*/ 5264614 h 6858000"/>
              <a:gd name="connsiteX15649" fmla="*/ 6253276 w 12192000"/>
              <a:gd name="connsiteY15649" fmla="*/ 5240066 h 6858000"/>
              <a:gd name="connsiteX15650" fmla="*/ 6229536 w 12192000"/>
              <a:gd name="connsiteY15650" fmla="*/ 5215747 h 6858000"/>
              <a:gd name="connsiteX15651" fmla="*/ 1748906 w 12192000"/>
              <a:gd name="connsiteY15651" fmla="*/ 5215747 h 6858000"/>
              <a:gd name="connsiteX15652" fmla="*/ 1723551 w 12192000"/>
              <a:gd name="connsiteY15652" fmla="*/ 5241219 h 6858000"/>
              <a:gd name="connsiteX15653" fmla="*/ 1729083 w 12192000"/>
              <a:gd name="connsiteY15653" fmla="*/ 5261675 h 6858000"/>
              <a:gd name="connsiteX15654" fmla="*/ 1749077 w 12192000"/>
              <a:gd name="connsiteY15654" fmla="*/ 5264146 h 6858000"/>
              <a:gd name="connsiteX15655" fmla="*/ 1749021 w 12192000"/>
              <a:gd name="connsiteY15655" fmla="*/ 5264153 h 6858000"/>
              <a:gd name="connsiteX15656" fmla="*/ 1749137 w 12192000"/>
              <a:gd name="connsiteY15656" fmla="*/ 5264153 h 6858000"/>
              <a:gd name="connsiteX15657" fmla="*/ 1749077 w 12192000"/>
              <a:gd name="connsiteY15657" fmla="*/ 5264146 h 6858000"/>
              <a:gd name="connsiteX15658" fmla="*/ 1767751 w 12192000"/>
              <a:gd name="connsiteY15658" fmla="*/ 5261733 h 6858000"/>
              <a:gd name="connsiteX15659" fmla="*/ 1771957 w 12192000"/>
              <a:gd name="connsiteY15659" fmla="*/ 5242371 h 6858000"/>
              <a:gd name="connsiteX15660" fmla="*/ 1748906 w 12192000"/>
              <a:gd name="connsiteY15660" fmla="*/ 5215747 h 6858000"/>
              <a:gd name="connsiteX15661" fmla="*/ 7639303 w 12192000"/>
              <a:gd name="connsiteY15661" fmla="*/ 5215632 h 6858000"/>
              <a:gd name="connsiteX15662" fmla="*/ 7615099 w 12192000"/>
              <a:gd name="connsiteY15662" fmla="*/ 5239605 h 6858000"/>
              <a:gd name="connsiteX15663" fmla="*/ 7640341 w 12192000"/>
              <a:gd name="connsiteY15663" fmla="*/ 5263231 h 6858000"/>
              <a:gd name="connsiteX15664" fmla="*/ 7663620 w 12192000"/>
              <a:gd name="connsiteY15664" fmla="*/ 5241334 h 6858000"/>
              <a:gd name="connsiteX15665" fmla="*/ 7639303 w 12192000"/>
              <a:gd name="connsiteY15665" fmla="*/ 5215632 h 6858000"/>
              <a:gd name="connsiteX15666" fmla="*/ 7572342 w 12192000"/>
              <a:gd name="connsiteY15666" fmla="*/ 5215632 h 6858000"/>
              <a:gd name="connsiteX15667" fmla="*/ 7548484 w 12192000"/>
              <a:gd name="connsiteY15667" fmla="*/ 5241564 h 6858000"/>
              <a:gd name="connsiteX15668" fmla="*/ 7569460 w 12192000"/>
              <a:gd name="connsiteY15668" fmla="*/ 5264269 h 6858000"/>
              <a:gd name="connsiteX15669" fmla="*/ 7595854 w 12192000"/>
              <a:gd name="connsiteY15669" fmla="*/ 5240527 h 6858000"/>
              <a:gd name="connsiteX15670" fmla="*/ 7572342 w 12192000"/>
              <a:gd name="connsiteY15670" fmla="*/ 5215747 h 6858000"/>
              <a:gd name="connsiteX15671" fmla="*/ 7505265 w 12192000"/>
              <a:gd name="connsiteY15671" fmla="*/ 5215632 h 6858000"/>
              <a:gd name="connsiteX15672" fmla="*/ 7479333 w 12192000"/>
              <a:gd name="connsiteY15672" fmla="*/ 5240181 h 6858000"/>
              <a:gd name="connsiteX15673" fmla="*/ 7504457 w 12192000"/>
              <a:gd name="connsiteY15673" fmla="*/ 5263116 h 6858000"/>
              <a:gd name="connsiteX15674" fmla="*/ 7532464 w 12192000"/>
              <a:gd name="connsiteY15674" fmla="*/ 5242371 h 6858000"/>
              <a:gd name="connsiteX15675" fmla="*/ 7532464 w 12192000"/>
              <a:gd name="connsiteY15675" fmla="*/ 5242256 h 6858000"/>
              <a:gd name="connsiteX15676" fmla="*/ 7505265 w 12192000"/>
              <a:gd name="connsiteY15676" fmla="*/ 5215632 h 6858000"/>
              <a:gd name="connsiteX15677" fmla="*/ 7439340 w 12192000"/>
              <a:gd name="connsiteY15677" fmla="*/ 5215632 h 6858000"/>
              <a:gd name="connsiteX15678" fmla="*/ 7412372 w 12192000"/>
              <a:gd name="connsiteY15678" fmla="*/ 5242140 h 6858000"/>
              <a:gd name="connsiteX15679" fmla="*/ 7441414 w 12192000"/>
              <a:gd name="connsiteY15679" fmla="*/ 5263116 h 6858000"/>
              <a:gd name="connsiteX15680" fmla="*/ 7465271 w 12192000"/>
              <a:gd name="connsiteY15680" fmla="*/ 5241795 h 6858000"/>
              <a:gd name="connsiteX15681" fmla="*/ 7439340 w 12192000"/>
              <a:gd name="connsiteY15681" fmla="*/ 5215632 h 6858000"/>
              <a:gd name="connsiteX15682" fmla="*/ 6503835 w 12192000"/>
              <a:gd name="connsiteY15682" fmla="*/ 5215632 h 6858000"/>
              <a:gd name="connsiteX15683" fmla="*/ 6471565 w 12192000"/>
              <a:gd name="connsiteY15683" fmla="*/ 5241449 h 6858000"/>
              <a:gd name="connsiteX15684" fmla="*/ 6497498 w 12192000"/>
              <a:gd name="connsiteY15684" fmla="*/ 5263462 h 6858000"/>
              <a:gd name="connsiteX15685" fmla="*/ 6525273 w 12192000"/>
              <a:gd name="connsiteY15685" fmla="*/ 5240988 h 6858000"/>
              <a:gd name="connsiteX15686" fmla="*/ 6503835 w 12192000"/>
              <a:gd name="connsiteY15686" fmla="*/ 5215632 h 6858000"/>
              <a:gd name="connsiteX15687" fmla="*/ 5492147 w 12192000"/>
              <a:gd name="connsiteY15687" fmla="*/ 5215632 h 6858000"/>
              <a:gd name="connsiteX15688" fmla="*/ 5462530 w 12192000"/>
              <a:gd name="connsiteY15688" fmla="*/ 5238683 h 6858000"/>
              <a:gd name="connsiteX15689" fmla="*/ 5487883 w 12192000"/>
              <a:gd name="connsiteY15689" fmla="*/ 5263001 h 6858000"/>
              <a:gd name="connsiteX15690" fmla="*/ 5516812 w 12192000"/>
              <a:gd name="connsiteY15690" fmla="*/ 5239836 h 6858000"/>
              <a:gd name="connsiteX15691" fmla="*/ 5492147 w 12192000"/>
              <a:gd name="connsiteY15691" fmla="*/ 5215632 h 6858000"/>
              <a:gd name="connsiteX15692" fmla="*/ 7372724 w 12192000"/>
              <a:gd name="connsiteY15692" fmla="*/ 5215517 h 6858000"/>
              <a:gd name="connsiteX15693" fmla="*/ 7349097 w 12192000"/>
              <a:gd name="connsiteY15693" fmla="*/ 5241795 h 6858000"/>
              <a:gd name="connsiteX15694" fmla="*/ 7349097 w 12192000"/>
              <a:gd name="connsiteY15694" fmla="*/ 5241910 h 6858000"/>
              <a:gd name="connsiteX15695" fmla="*/ 7374107 w 12192000"/>
              <a:gd name="connsiteY15695" fmla="*/ 5262886 h 6858000"/>
              <a:gd name="connsiteX15696" fmla="*/ 7397619 w 12192000"/>
              <a:gd name="connsiteY15696" fmla="*/ 5241679 h 6858000"/>
              <a:gd name="connsiteX15697" fmla="*/ 7372724 w 12192000"/>
              <a:gd name="connsiteY15697" fmla="*/ 5215517 h 6858000"/>
              <a:gd name="connsiteX15698" fmla="*/ 7308068 w 12192000"/>
              <a:gd name="connsiteY15698" fmla="*/ 5215517 h 6858000"/>
              <a:gd name="connsiteX15699" fmla="*/ 7280984 w 12192000"/>
              <a:gd name="connsiteY15699" fmla="*/ 5242256 h 6858000"/>
              <a:gd name="connsiteX15700" fmla="*/ 7306800 w 12192000"/>
              <a:gd name="connsiteY15700" fmla="*/ 5263116 h 6858000"/>
              <a:gd name="connsiteX15701" fmla="*/ 7329505 w 12192000"/>
              <a:gd name="connsiteY15701" fmla="*/ 5241219 h 6858000"/>
              <a:gd name="connsiteX15702" fmla="*/ 7308068 w 12192000"/>
              <a:gd name="connsiteY15702" fmla="*/ 5215517 h 6858000"/>
              <a:gd name="connsiteX15703" fmla="*/ 5359609 w 12192000"/>
              <a:gd name="connsiteY15703" fmla="*/ 5215517 h 6858000"/>
              <a:gd name="connsiteX15704" fmla="*/ 5335177 w 12192000"/>
              <a:gd name="connsiteY15704" fmla="*/ 5241219 h 6858000"/>
              <a:gd name="connsiteX15705" fmla="*/ 5359376 w 12192000"/>
              <a:gd name="connsiteY15705" fmla="*/ 5263001 h 6858000"/>
              <a:gd name="connsiteX15706" fmla="*/ 5383466 w 12192000"/>
              <a:gd name="connsiteY15706" fmla="*/ 5240066 h 6858000"/>
              <a:gd name="connsiteX15707" fmla="*/ 5383466 w 12192000"/>
              <a:gd name="connsiteY15707" fmla="*/ 5239951 h 6858000"/>
              <a:gd name="connsiteX15708" fmla="*/ 5359609 w 12192000"/>
              <a:gd name="connsiteY15708" fmla="*/ 5215517 h 6858000"/>
              <a:gd name="connsiteX15709" fmla="*/ 8915032 w 12192000"/>
              <a:gd name="connsiteY15709" fmla="*/ 5215401 h 6858000"/>
              <a:gd name="connsiteX15710" fmla="*/ 8886796 w 12192000"/>
              <a:gd name="connsiteY15710" fmla="*/ 5237185 h 6858000"/>
              <a:gd name="connsiteX15711" fmla="*/ 8909500 w 12192000"/>
              <a:gd name="connsiteY15711" fmla="*/ 5263692 h 6858000"/>
              <a:gd name="connsiteX15712" fmla="*/ 8935778 w 12192000"/>
              <a:gd name="connsiteY15712" fmla="*/ 5240066 h 6858000"/>
              <a:gd name="connsiteX15713" fmla="*/ 8915032 w 12192000"/>
              <a:gd name="connsiteY15713" fmla="*/ 5215401 h 6858000"/>
              <a:gd name="connsiteX15714" fmla="*/ 8781686 w 12192000"/>
              <a:gd name="connsiteY15714" fmla="*/ 5215401 h 6858000"/>
              <a:gd name="connsiteX15715" fmla="*/ 8755984 w 12192000"/>
              <a:gd name="connsiteY15715" fmla="*/ 5239605 h 6858000"/>
              <a:gd name="connsiteX15716" fmla="*/ 8756099 w 12192000"/>
              <a:gd name="connsiteY15716" fmla="*/ 5239720 h 6858000"/>
              <a:gd name="connsiteX15717" fmla="*/ 8781225 w 12192000"/>
              <a:gd name="connsiteY15717" fmla="*/ 5263116 h 6858000"/>
              <a:gd name="connsiteX15718" fmla="*/ 8805082 w 12192000"/>
              <a:gd name="connsiteY15718" fmla="*/ 5239951 h 6858000"/>
              <a:gd name="connsiteX15719" fmla="*/ 8781686 w 12192000"/>
              <a:gd name="connsiteY15719" fmla="*/ 5215401 h 6858000"/>
              <a:gd name="connsiteX15720" fmla="*/ 542557 w 12192000"/>
              <a:gd name="connsiteY15720" fmla="*/ 5215401 h 6858000"/>
              <a:gd name="connsiteX15721" fmla="*/ 514321 w 12192000"/>
              <a:gd name="connsiteY15721" fmla="*/ 5237185 h 6858000"/>
              <a:gd name="connsiteX15722" fmla="*/ 537025 w 12192000"/>
              <a:gd name="connsiteY15722" fmla="*/ 5263692 h 6858000"/>
              <a:gd name="connsiteX15723" fmla="*/ 563303 w 12192000"/>
              <a:gd name="connsiteY15723" fmla="*/ 5240066 h 6858000"/>
              <a:gd name="connsiteX15724" fmla="*/ 542557 w 12192000"/>
              <a:gd name="connsiteY15724" fmla="*/ 5215401 h 6858000"/>
              <a:gd name="connsiteX15725" fmla="*/ 409211 w 12192000"/>
              <a:gd name="connsiteY15725" fmla="*/ 5215401 h 6858000"/>
              <a:gd name="connsiteX15726" fmla="*/ 383509 w 12192000"/>
              <a:gd name="connsiteY15726" fmla="*/ 5239605 h 6858000"/>
              <a:gd name="connsiteX15727" fmla="*/ 383624 w 12192000"/>
              <a:gd name="connsiteY15727" fmla="*/ 5239720 h 6858000"/>
              <a:gd name="connsiteX15728" fmla="*/ 408750 w 12192000"/>
              <a:gd name="connsiteY15728" fmla="*/ 5263116 h 6858000"/>
              <a:gd name="connsiteX15729" fmla="*/ 432607 w 12192000"/>
              <a:gd name="connsiteY15729" fmla="*/ 5239951 h 6858000"/>
              <a:gd name="connsiteX15730" fmla="*/ 409211 w 12192000"/>
              <a:gd name="connsiteY15730" fmla="*/ 5215401 h 6858000"/>
              <a:gd name="connsiteX15731" fmla="*/ 8580800 w 12192000"/>
              <a:gd name="connsiteY15731" fmla="*/ 5215286 h 6858000"/>
              <a:gd name="connsiteX15732" fmla="*/ 8553025 w 12192000"/>
              <a:gd name="connsiteY15732" fmla="*/ 5241334 h 6858000"/>
              <a:gd name="connsiteX15733" fmla="*/ 8578956 w 12192000"/>
              <a:gd name="connsiteY15733" fmla="*/ 5262194 h 6858000"/>
              <a:gd name="connsiteX15734" fmla="*/ 8601085 w 12192000"/>
              <a:gd name="connsiteY15734" fmla="*/ 5241449 h 6858000"/>
              <a:gd name="connsiteX15735" fmla="*/ 8580800 w 12192000"/>
              <a:gd name="connsiteY15735" fmla="*/ 5215286 h 6858000"/>
              <a:gd name="connsiteX15736" fmla="*/ 6567456 w 12192000"/>
              <a:gd name="connsiteY15736" fmla="*/ 5215286 h 6858000"/>
              <a:gd name="connsiteX15737" fmla="*/ 6539219 w 12192000"/>
              <a:gd name="connsiteY15737" fmla="*/ 5240527 h 6858000"/>
              <a:gd name="connsiteX15738" fmla="*/ 6564803 w 12192000"/>
              <a:gd name="connsiteY15738" fmla="*/ 5264614 h 6858000"/>
              <a:gd name="connsiteX15739" fmla="*/ 6586932 w 12192000"/>
              <a:gd name="connsiteY15739" fmla="*/ 5242717 h 6858000"/>
              <a:gd name="connsiteX15740" fmla="*/ 6567456 w 12192000"/>
              <a:gd name="connsiteY15740" fmla="*/ 5215286 h 6858000"/>
              <a:gd name="connsiteX15741" fmla="*/ 208325 w 12192000"/>
              <a:gd name="connsiteY15741" fmla="*/ 5215286 h 6858000"/>
              <a:gd name="connsiteX15742" fmla="*/ 180550 w 12192000"/>
              <a:gd name="connsiteY15742" fmla="*/ 5241334 h 6858000"/>
              <a:gd name="connsiteX15743" fmla="*/ 206481 w 12192000"/>
              <a:gd name="connsiteY15743" fmla="*/ 5262194 h 6858000"/>
              <a:gd name="connsiteX15744" fmla="*/ 228610 w 12192000"/>
              <a:gd name="connsiteY15744" fmla="*/ 5241449 h 6858000"/>
              <a:gd name="connsiteX15745" fmla="*/ 208325 w 12192000"/>
              <a:gd name="connsiteY15745" fmla="*/ 5215286 h 6858000"/>
              <a:gd name="connsiteX15746" fmla="*/ 8847034 w 12192000"/>
              <a:gd name="connsiteY15746" fmla="*/ 5215171 h 6858000"/>
              <a:gd name="connsiteX15747" fmla="*/ 8818682 w 12192000"/>
              <a:gd name="connsiteY15747" fmla="*/ 5239259 h 6858000"/>
              <a:gd name="connsiteX15748" fmla="*/ 8845766 w 12192000"/>
              <a:gd name="connsiteY15748" fmla="*/ 5262540 h 6858000"/>
              <a:gd name="connsiteX15749" fmla="*/ 8872734 w 12192000"/>
              <a:gd name="connsiteY15749" fmla="*/ 5239259 h 6858000"/>
              <a:gd name="connsiteX15750" fmla="*/ 8847034 w 12192000"/>
              <a:gd name="connsiteY15750" fmla="*/ 5215171 h 6858000"/>
              <a:gd name="connsiteX15751" fmla="*/ 474559 w 12192000"/>
              <a:gd name="connsiteY15751" fmla="*/ 5215171 h 6858000"/>
              <a:gd name="connsiteX15752" fmla="*/ 446207 w 12192000"/>
              <a:gd name="connsiteY15752" fmla="*/ 5239259 h 6858000"/>
              <a:gd name="connsiteX15753" fmla="*/ 473291 w 12192000"/>
              <a:gd name="connsiteY15753" fmla="*/ 5262540 h 6858000"/>
              <a:gd name="connsiteX15754" fmla="*/ 500259 w 12192000"/>
              <a:gd name="connsiteY15754" fmla="*/ 5239259 h 6858000"/>
              <a:gd name="connsiteX15755" fmla="*/ 474559 w 12192000"/>
              <a:gd name="connsiteY15755" fmla="*/ 5215171 h 6858000"/>
              <a:gd name="connsiteX15756" fmla="*/ 8713686 w 12192000"/>
              <a:gd name="connsiteY15756" fmla="*/ 5215056 h 6858000"/>
              <a:gd name="connsiteX15757" fmla="*/ 8688562 w 12192000"/>
              <a:gd name="connsiteY15757" fmla="*/ 5240758 h 6858000"/>
              <a:gd name="connsiteX15758" fmla="*/ 8714378 w 12192000"/>
              <a:gd name="connsiteY15758" fmla="*/ 5264269 h 6858000"/>
              <a:gd name="connsiteX15759" fmla="*/ 8714378 w 12192000"/>
              <a:gd name="connsiteY15759" fmla="*/ 5264384 h 6858000"/>
              <a:gd name="connsiteX15760" fmla="*/ 8736046 w 12192000"/>
              <a:gd name="connsiteY15760" fmla="*/ 5241679 h 6858000"/>
              <a:gd name="connsiteX15761" fmla="*/ 8713686 w 12192000"/>
              <a:gd name="connsiteY15761" fmla="*/ 5215056 h 6858000"/>
              <a:gd name="connsiteX15762" fmla="*/ 6367264 w 12192000"/>
              <a:gd name="connsiteY15762" fmla="*/ 5215056 h 6858000"/>
              <a:gd name="connsiteX15763" fmla="*/ 6341561 w 12192000"/>
              <a:gd name="connsiteY15763" fmla="*/ 5239951 h 6858000"/>
              <a:gd name="connsiteX15764" fmla="*/ 6366914 w 12192000"/>
              <a:gd name="connsiteY15764" fmla="*/ 5263923 h 6858000"/>
              <a:gd name="connsiteX15765" fmla="*/ 6389275 w 12192000"/>
              <a:gd name="connsiteY15765" fmla="*/ 5241795 h 6858000"/>
              <a:gd name="connsiteX15766" fmla="*/ 6367264 w 12192000"/>
              <a:gd name="connsiteY15766" fmla="*/ 5215056 h 6858000"/>
              <a:gd name="connsiteX15767" fmla="*/ 5089687 w 12192000"/>
              <a:gd name="connsiteY15767" fmla="*/ 5215056 h 6858000"/>
              <a:gd name="connsiteX15768" fmla="*/ 5063755 w 12192000"/>
              <a:gd name="connsiteY15768" fmla="*/ 5238798 h 6858000"/>
              <a:gd name="connsiteX15769" fmla="*/ 5091301 w 12192000"/>
              <a:gd name="connsiteY15769" fmla="*/ 5262079 h 6858000"/>
              <a:gd name="connsiteX15770" fmla="*/ 5117693 w 12192000"/>
              <a:gd name="connsiteY15770" fmla="*/ 5239490 h 6858000"/>
              <a:gd name="connsiteX15771" fmla="*/ 5089687 w 12192000"/>
              <a:gd name="connsiteY15771" fmla="*/ 5215171 h 6858000"/>
              <a:gd name="connsiteX15772" fmla="*/ 341211 w 12192000"/>
              <a:gd name="connsiteY15772" fmla="*/ 5215056 h 6858000"/>
              <a:gd name="connsiteX15773" fmla="*/ 316087 w 12192000"/>
              <a:gd name="connsiteY15773" fmla="*/ 5240758 h 6858000"/>
              <a:gd name="connsiteX15774" fmla="*/ 341903 w 12192000"/>
              <a:gd name="connsiteY15774" fmla="*/ 5264269 h 6858000"/>
              <a:gd name="connsiteX15775" fmla="*/ 341903 w 12192000"/>
              <a:gd name="connsiteY15775" fmla="*/ 5264384 h 6858000"/>
              <a:gd name="connsiteX15776" fmla="*/ 363571 w 12192000"/>
              <a:gd name="connsiteY15776" fmla="*/ 5241679 h 6858000"/>
              <a:gd name="connsiteX15777" fmla="*/ 341211 w 12192000"/>
              <a:gd name="connsiteY15777" fmla="*/ 5215056 h 6858000"/>
              <a:gd name="connsiteX15778" fmla="*/ 5157457 w 12192000"/>
              <a:gd name="connsiteY15778" fmla="*/ 5214941 h 6858000"/>
              <a:gd name="connsiteX15779" fmla="*/ 5131640 w 12192000"/>
              <a:gd name="connsiteY15779" fmla="*/ 5239490 h 6858000"/>
              <a:gd name="connsiteX15780" fmla="*/ 5156881 w 12192000"/>
              <a:gd name="connsiteY15780" fmla="*/ 5262540 h 6858000"/>
              <a:gd name="connsiteX15781" fmla="*/ 5180277 w 12192000"/>
              <a:gd name="connsiteY15781" fmla="*/ 5241449 h 6858000"/>
              <a:gd name="connsiteX15782" fmla="*/ 5157457 w 12192000"/>
              <a:gd name="connsiteY15782" fmla="*/ 5214941 h 6858000"/>
              <a:gd name="connsiteX15783" fmla="*/ 11459808 w 12192000"/>
              <a:gd name="connsiteY15783" fmla="*/ 5214825 h 6858000"/>
              <a:gd name="connsiteX15784" fmla="*/ 11435950 w 12192000"/>
              <a:gd name="connsiteY15784" fmla="*/ 5240988 h 6858000"/>
              <a:gd name="connsiteX15785" fmla="*/ 11459922 w 12192000"/>
              <a:gd name="connsiteY15785" fmla="*/ 5262309 h 6858000"/>
              <a:gd name="connsiteX15786" fmla="*/ 11459922 w 12192000"/>
              <a:gd name="connsiteY15786" fmla="*/ 5262425 h 6858000"/>
              <a:gd name="connsiteX15787" fmla="*/ 11484472 w 12192000"/>
              <a:gd name="connsiteY15787" fmla="*/ 5238337 h 6858000"/>
              <a:gd name="connsiteX15788" fmla="*/ 11459808 w 12192000"/>
              <a:gd name="connsiteY15788" fmla="*/ 5214825 h 6858000"/>
              <a:gd name="connsiteX15789" fmla="*/ 8645342 w 12192000"/>
              <a:gd name="connsiteY15789" fmla="*/ 5214825 h 6858000"/>
              <a:gd name="connsiteX15790" fmla="*/ 8620908 w 12192000"/>
              <a:gd name="connsiteY15790" fmla="*/ 5240412 h 6858000"/>
              <a:gd name="connsiteX15791" fmla="*/ 8644074 w 12192000"/>
              <a:gd name="connsiteY15791" fmla="*/ 5262540 h 6858000"/>
              <a:gd name="connsiteX15792" fmla="*/ 8669429 w 12192000"/>
              <a:gd name="connsiteY15792" fmla="*/ 5239144 h 6858000"/>
              <a:gd name="connsiteX15793" fmla="*/ 8645342 w 12192000"/>
              <a:gd name="connsiteY15793" fmla="*/ 5214825 h 6858000"/>
              <a:gd name="connsiteX15794" fmla="*/ 7906805 w 12192000"/>
              <a:gd name="connsiteY15794" fmla="*/ 5214825 h 6858000"/>
              <a:gd name="connsiteX15795" fmla="*/ 7878452 w 12192000"/>
              <a:gd name="connsiteY15795" fmla="*/ 5238683 h 6858000"/>
              <a:gd name="connsiteX15796" fmla="*/ 7905536 w 12192000"/>
              <a:gd name="connsiteY15796" fmla="*/ 5261848 h 6858000"/>
              <a:gd name="connsiteX15797" fmla="*/ 7932505 w 12192000"/>
              <a:gd name="connsiteY15797" fmla="*/ 5238683 h 6858000"/>
              <a:gd name="connsiteX15798" fmla="*/ 7906805 w 12192000"/>
              <a:gd name="connsiteY15798" fmla="*/ 5214825 h 6858000"/>
              <a:gd name="connsiteX15799" fmla="*/ 6295921 w 12192000"/>
              <a:gd name="connsiteY15799" fmla="*/ 5214825 h 6858000"/>
              <a:gd name="connsiteX15800" fmla="*/ 6275289 w 12192000"/>
              <a:gd name="connsiteY15800" fmla="*/ 5241564 h 6858000"/>
              <a:gd name="connsiteX15801" fmla="*/ 6275289 w 12192000"/>
              <a:gd name="connsiteY15801" fmla="*/ 5241679 h 6858000"/>
              <a:gd name="connsiteX15802" fmla="*/ 6295921 w 12192000"/>
              <a:gd name="connsiteY15802" fmla="*/ 5263923 h 6858000"/>
              <a:gd name="connsiteX15803" fmla="*/ 6322774 w 12192000"/>
              <a:gd name="connsiteY15803" fmla="*/ 5241334 h 6858000"/>
              <a:gd name="connsiteX15804" fmla="*/ 6295921 w 12192000"/>
              <a:gd name="connsiteY15804" fmla="*/ 5214825 h 6858000"/>
              <a:gd name="connsiteX15805" fmla="*/ 5291724 w 12192000"/>
              <a:gd name="connsiteY15805" fmla="*/ 5214825 h 6858000"/>
              <a:gd name="connsiteX15806" fmla="*/ 5267407 w 12192000"/>
              <a:gd name="connsiteY15806" fmla="*/ 5241564 h 6858000"/>
              <a:gd name="connsiteX15807" fmla="*/ 5294491 w 12192000"/>
              <a:gd name="connsiteY15807" fmla="*/ 5261963 h 6858000"/>
              <a:gd name="connsiteX15808" fmla="*/ 5315582 w 12192000"/>
              <a:gd name="connsiteY15808" fmla="*/ 5240527 h 6858000"/>
              <a:gd name="connsiteX15809" fmla="*/ 5291724 w 12192000"/>
              <a:gd name="connsiteY15809" fmla="*/ 5214825 h 6858000"/>
              <a:gd name="connsiteX15810" fmla="*/ 5223610 w 12192000"/>
              <a:gd name="connsiteY15810" fmla="*/ 5214825 h 6858000"/>
              <a:gd name="connsiteX15811" fmla="*/ 5199638 w 12192000"/>
              <a:gd name="connsiteY15811" fmla="*/ 5241219 h 6858000"/>
              <a:gd name="connsiteX15812" fmla="*/ 5223034 w 12192000"/>
              <a:gd name="connsiteY15812" fmla="*/ 5262655 h 6858000"/>
              <a:gd name="connsiteX15813" fmla="*/ 5248391 w 12192000"/>
              <a:gd name="connsiteY15813" fmla="*/ 5241334 h 6858000"/>
              <a:gd name="connsiteX15814" fmla="*/ 5223610 w 12192000"/>
              <a:gd name="connsiteY15814" fmla="*/ 5214825 h 6858000"/>
              <a:gd name="connsiteX15815" fmla="*/ 3087333 w 12192000"/>
              <a:gd name="connsiteY15815" fmla="*/ 5214825 h 6858000"/>
              <a:gd name="connsiteX15816" fmla="*/ 3063475 w 12192000"/>
              <a:gd name="connsiteY15816" fmla="*/ 5240988 h 6858000"/>
              <a:gd name="connsiteX15817" fmla="*/ 3087447 w 12192000"/>
              <a:gd name="connsiteY15817" fmla="*/ 5262309 h 6858000"/>
              <a:gd name="connsiteX15818" fmla="*/ 3087447 w 12192000"/>
              <a:gd name="connsiteY15818" fmla="*/ 5262425 h 6858000"/>
              <a:gd name="connsiteX15819" fmla="*/ 3111997 w 12192000"/>
              <a:gd name="connsiteY15819" fmla="*/ 5238337 h 6858000"/>
              <a:gd name="connsiteX15820" fmla="*/ 3087333 w 12192000"/>
              <a:gd name="connsiteY15820" fmla="*/ 5214825 h 6858000"/>
              <a:gd name="connsiteX15821" fmla="*/ 272867 w 12192000"/>
              <a:gd name="connsiteY15821" fmla="*/ 5214825 h 6858000"/>
              <a:gd name="connsiteX15822" fmla="*/ 248433 w 12192000"/>
              <a:gd name="connsiteY15822" fmla="*/ 5240412 h 6858000"/>
              <a:gd name="connsiteX15823" fmla="*/ 271599 w 12192000"/>
              <a:gd name="connsiteY15823" fmla="*/ 5262540 h 6858000"/>
              <a:gd name="connsiteX15824" fmla="*/ 296954 w 12192000"/>
              <a:gd name="connsiteY15824" fmla="*/ 5239144 h 6858000"/>
              <a:gd name="connsiteX15825" fmla="*/ 272867 w 12192000"/>
              <a:gd name="connsiteY15825" fmla="*/ 5214825 h 6858000"/>
              <a:gd name="connsiteX15826" fmla="*/ 11529652 w 12192000"/>
              <a:gd name="connsiteY15826" fmla="*/ 5214710 h 6858000"/>
              <a:gd name="connsiteX15827" fmla="*/ 11503489 w 12192000"/>
              <a:gd name="connsiteY15827" fmla="*/ 5239490 h 6858000"/>
              <a:gd name="connsiteX15828" fmla="*/ 11529882 w 12192000"/>
              <a:gd name="connsiteY15828" fmla="*/ 5263346 h 6858000"/>
              <a:gd name="connsiteX15829" fmla="*/ 11529998 w 12192000"/>
              <a:gd name="connsiteY15829" fmla="*/ 5263346 h 6858000"/>
              <a:gd name="connsiteX15830" fmla="*/ 11551202 w 12192000"/>
              <a:gd name="connsiteY15830" fmla="*/ 5239720 h 6858000"/>
              <a:gd name="connsiteX15831" fmla="*/ 11529652 w 12192000"/>
              <a:gd name="connsiteY15831" fmla="*/ 5214710 h 6858000"/>
              <a:gd name="connsiteX15832" fmla="*/ 8306961 w 12192000"/>
              <a:gd name="connsiteY15832" fmla="*/ 5214710 h 6858000"/>
              <a:gd name="connsiteX15833" fmla="*/ 8285754 w 12192000"/>
              <a:gd name="connsiteY15833" fmla="*/ 5235224 h 6858000"/>
              <a:gd name="connsiteX15834" fmla="*/ 8286100 w 12192000"/>
              <a:gd name="connsiteY15834" fmla="*/ 5305400 h 6858000"/>
              <a:gd name="connsiteX15835" fmla="*/ 8285639 w 12192000"/>
              <a:gd name="connsiteY15835" fmla="*/ 5378139 h 6858000"/>
              <a:gd name="connsiteX15836" fmla="*/ 8309612 w 12192000"/>
              <a:gd name="connsiteY15836" fmla="*/ 5397731 h 6858000"/>
              <a:gd name="connsiteX15837" fmla="*/ 8333584 w 12192000"/>
              <a:gd name="connsiteY15837" fmla="*/ 5377101 h 6858000"/>
              <a:gd name="connsiteX15838" fmla="*/ 8333353 w 12192000"/>
              <a:gd name="connsiteY15838" fmla="*/ 5314749 h 6858000"/>
              <a:gd name="connsiteX15839" fmla="*/ 8342227 w 12192000"/>
              <a:gd name="connsiteY15839" fmla="*/ 5304492 h 6858000"/>
              <a:gd name="connsiteX15840" fmla="*/ 8349374 w 12192000"/>
              <a:gd name="connsiteY15840" fmla="*/ 5315441 h 6858000"/>
              <a:gd name="connsiteX15841" fmla="*/ 8348567 w 12192000"/>
              <a:gd name="connsiteY15841" fmla="*/ 5380443 h 6858000"/>
              <a:gd name="connsiteX15842" fmla="*/ 8363896 w 12192000"/>
              <a:gd name="connsiteY15842" fmla="*/ 5397731 h 6858000"/>
              <a:gd name="connsiteX15843" fmla="*/ 8452408 w 12192000"/>
              <a:gd name="connsiteY15843" fmla="*/ 5397731 h 6858000"/>
              <a:gd name="connsiteX15844" fmla="*/ 8468545 w 12192000"/>
              <a:gd name="connsiteY15844" fmla="*/ 5380443 h 6858000"/>
              <a:gd name="connsiteX15845" fmla="*/ 8468890 w 12192000"/>
              <a:gd name="connsiteY15845" fmla="*/ 5302417 h 6858000"/>
              <a:gd name="connsiteX15846" fmla="*/ 8448030 w 12192000"/>
              <a:gd name="connsiteY15846" fmla="*/ 5281096 h 6858000"/>
              <a:gd name="connsiteX15847" fmla="*/ 8393400 w 12192000"/>
              <a:gd name="connsiteY15847" fmla="*/ 5281096 h 6858000"/>
              <a:gd name="connsiteX15848" fmla="*/ 8370695 w 12192000"/>
              <a:gd name="connsiteY15848" fmla="*/ 5271760 h 6858000"/>
              <a:gd name="connsiteX15849" fmla="*/ 8391901 w 12192000"/>
              <a:gd name="connsiteY15849" fmla="*/ 5262770 h 6858000"/>
              <a:gd name="connsiteX15850" fmla="*/ 8446532 w 12192000"/>
              <a:gd name="connsiteY15850" fmla="*/ 5262770 h 6858000"/>
              <a:gd name="connsiteX15851" fmla="*/ 8469121 w 12192000"/>
              <a:gd name="connsiteY15851" fmla="*/ 5241103 h 6858000"/>
              <a:gd name="connsiteX15852" fmla="*/ 8447568 w 12192000"/>
              <a:gd name="connsiteY15852" fmla="*/ 5214941 h 6858000"/>
              <a:gd name="connsiteX15853" fmla="*/ 8306961 w 12192000"/>
              <a:gd name="connsiteY15853" fmla="*/ 5214710 h 6858000"/>
              <a:gd name="connsiteX15854" fmla="*/ 5424381 w 12192000"/>
              <a:gd name="connsiteY15854" fmla="*/ 5214710 h 6858000"/>
              <a:gd name="connsiteX15855" fmla="*/ 5399370 w 12192000"/>
              <a:gd name="connsiteY15855" fmla="*/ 5240181 h 6858000"/>
              <a:gd name="connsiteX15856" fmla="*/ 5426110 w 12192000"/>
              <a:gd name="connsiteY15856" fmla="*/ 5262886 h 6858000"/>
              <a:gd name="connsiteX15857" fmla="*/ 5447314 w 12192000"/>
              <a:gd name="connsiteY15857" fmla="*/ 5238683 h 6858000"/>
              <a:gd name="connsiteX15858" fmla="*/ 5447201 w 12192000"/>
              <a:gd name="connsiteY15858" fmla="*/ 5238568 h 6858000"/>
              <a:gd name="connsiteX15859" fmla="*/ 5424381 w 12192000"/>
              <a:gd name="connsiteY15859" fmla="*/ 5214710 h 6858000"/>
              <a:gd name="connsiteX15860" fmla="*/ 3157177 w 12192000"/>
              <a:gd name="connsiteY15860" fmla="*/ 5214710 h 6858000"/>
              <a:gd name="connsiteX15861" fmla="*/ 3131014 w 12192000"/>
              <a:gd name="connsiteY15861" fmla="*/ 5239490 h 6858000"/>
              <a:gd name="connsiteX15862" fmla="*/ 3157407 w 12192000"/>
              <a:gd name="connsiteY15862" fmla="*/ 5263346 h 6858000"/>
              <a:gd name="connsiteX15863" fmla="*/ 3157523 w 12192000"/>
              <a:gd name="connsiteY15863" fmla="*/ 5263346 h 6858000"/>
              <a:gd name="connsiteX15864" fmla="*/ 3178727 w 12192000"/>
              <a:gd name="connsiteY15864" fmla="*/ 5239720 h 6858000"/>
              <a:gd name="connsiteX15865" fmla="*/ 3157177 w 12192000"/>
              <a:gd name="connsiteY15865" fmla="*/ 5214710 h 6858000"/>
              <a:gd name="connsiteX15866" fmla="*/ 9112576 w 12192000"/>
              <a:gd name="connsiteY15866" fmla="*/ 5214595 h 6858000"/>
              <a:gd name="connsiteX15867" fmla="*/ 9088834 w 12192000"/>
              <a:gd name="connsiteY15867" fmla="*/ 5240642 h 6858000"/>
              <a:gd name="connsiteX15868" fmla="*/ 9113267 w 12192000"/>
              <a:gd name="connsiteY15868" fmla="*/ 5261963 h 6858000"/>
              <a:gd name="connsiteX15869" fmla="*/ 9137240 w 12192000"/>
              <a:gd name="connsiteY15869" fmla="*/ 5240988 h 6858000"/>
              <a:gd name="connsiteX15870" fmla="*/ 9112576 w 12192000"/>
              <a:gd name="connsiteY15870" fmla="*/ 5214595 h 6858000"/>
              <a:gd name="connsiteX15871" fmla="*/ 7837307 w 12192000"/>
              <a:gd name="connsiteY15871" fmla="*/ 5214595 h 6858000"/>
              <a:gd name="connsiteX15872" fmla="*/ 7815178 w 12192000"/>
              <a:gd name="connsiteY15872" fmla="*/ 5239490 h 6858000"/>
              <a:gd name="connsiteX15873" fmla="*/ 7815178 w 12192000"/>
              <a:gd name="connsiteY15873" fmla="*/ 5239605 h 6858000"/>
              <a:gd name="connsiteX15874" fmla="*/ 7840189 w 12192000"/>
              <a:gd name="connsiteY15874" fmla="*/ 5262079 h 6858000"/>
              <a:gd name="connsiteX15875" fmla="*/ 7864737 w 12192000"/>
              <a:gd name="connsiteY15875" fmla="*/ 5240642 h 6858000"/>
              <a:gd name="connsiteX15876" fmla="*/ 7837307 w 12192000"/>
              <a:gd name="connsiteY15876" fmla="*/ 5214595 h 6858000"/>
              <a:gd name="connsiteX15877" fmla="*/ 740101 w 12192000"/>
              <a:gd name="connsiteY15877" fmla="*/ 5214595 h 6858000"/>
              <a:gd name="connsiteX15878" fmla="*/ 716359 w 12192000"/>
              <a:gd name="connsiteY15878" fmla="*/ 5240642 h 6858000"/>
              <a:gd name="connsiteX15879" fmla="*/ 740792 w 12192000"/>
              <a:gd name="connsiteY15879" fmla="*/ 5261963 h 6858000"/>
              <a:gd name="connsiteX15880" fmla="*/ 764765 w 12192000"/>
              <a:gd name="connsiteY15880" fmla="*/ 5240988 h 6858000"/>
              <a:gd name="connsiteX15881" fmla="*/ 740101 w 12192000"/>
              <a:gd name="connsiteY15881" fmla="*/ 5214595 h 6858000"/>
              <a:gd name="connsiteX15882" fmla="*/ 12132076 w 12192000"/>
              <a:gd name="connsiteY15882" fmla="*/ 5214480 h 6858000"/>
              <a:gd name="connsiteX15883" fmla="*/ 12108565 w 12192000"/>
              <a:gd name="connsiteY15883" fmla="*/ 5239144 h 6858000"/>
              <a:gd name="connsiteX15884" fmla="*/ 12134496 w 12192000"/>
              <a:gd name="connsiteY15884" fmla="*/ 5263116 h 6858000"/>
              <a:gd name="connsiteX15885" fmla="*/ 12134496 w 12192000"/>
              <a:gd name="connsiteY15885" fmla="*/ 5263001 h 6858000"/>
              <a:gd name="connsiteX15886" fmla="*/ 12155933 w 12192000"/>
              <a:gd name="connsiteY15886" fmla="*/ 5239490 h 6858000"/>
              <a:gd name="connsiteX15887" fmla="*/ 12132076 w 12192000"/>
              <a:gd name="connsiteY15887" fmla="*/ 5214480 h 6858000"/>
              <a:gd name="connsiteX15888" fmla="*/ 9045038 w 12192000"/>
              <a:gd name="connsiteY15888" fmla="*/ 5214480 h 6858000"/>
              <a:gd name="connsiteX15889" fmla="*/ 9020259 w 12192000"/>
              <a:gd name="connsiteY15889" fmla="*/ 5237876 h 6858000"/>
              <a:gd name="connsiteX15890" fmla="*/ 9047228 w 12192000"/>
              <a:gd name="connsiteY15890" fmla="*/ 5263577 h 6858000"/>
              <a:gd name="connsiteX15891" fmla="*/ 9047342 w 12192000"/>
              <a:gd name="connsiteY15891" fmla="*/ 5263577 h 6858000"/>
              <a:gd name="connsiteX15892" fmla="*/ 9068434 w 12192000"/>
              <a:gd name="connsiteY15892" fmla="*/ 5239605 h 6858000"/>
              <a:gd name="connsiteX15893" fmla="*/ 9045038 w 12192000"/>
              <a:gd name="connsiteY15893" fmla="*/ 5214480 h 6858000"/>
              <a:gd name="connsiteX15894" fmla="*/ 3759601 w 12192000"/>
              <a:gd name="connsiteY15894" fmla="*/ 5214480 h 6858000"/>
              <a:gd name="connsiteX15895" fmla="*/ 3736090 w 12192000"/>
              <a:gd name="connsiteY15895" fmla="*/ 5239144 h 6858000"/>
              <a:gd name="connsiteX15896" fmla="*/ 3762021 w 12192000"/>
              <a:gd name="connsiteY15896" fmla="*/ 5263116 h 6858000"/>
              <a:gd name="connsiteX15897" fmla="*/ 3762021 w 12192000"/>
              <a:gd name="connsiteY15897" fmla="*/ 5263001 h 6858000"/>
              <a:gd name="connsiteX15898" fmla="*/ 3783458 w 12192000"/>
              <a:gd name="connsiteY15898" fmla="*/ 5239490 h 6858000"/>
              <a:gd name="connsiteX15899" fmla="*/ 3759601 w 12192000"/>
              <a:gd name="connsiteY15899" fmla="*/ 5214480 h 6858000"/>
              <a:gd name="connsiteX15900" fmla="*/ 672563 w 12192000"/>
              <a:gd name="connsiteY15900" fmla="*/ 5214480 h 6858000"/>
              <a:gd name="connsiteX15901" fmla="*/ 647784 w 12192000"/>
              <a:gd name="connsiteY15901" fmla="*/ 5237876 h 6858000"/>
              <a:gd name="connsiteX15902" fmla="*/ 674753 w 12192000"/>
              <a:gd name="connsiteY15902" fmla="*/ 5263577 h 6858000"/>
              <a:gd name="connsiteX15903" fmla="*/ 674867 w 12192000"/>
              <a:gd name="connsiteY15903" fmla="*/ 5263577 h 6858000"/>
              <a:gd name="connsiteX15904" fmla="*/ 695959 w 12192000"/>
              <a:gd name="connsiteY15904" fmla="*/ 5239605 h 6858000"/>
              <a:gd name="connsiteX15905" fmla="*/ 672563 w 12192000"/>
              <a:gd name="connsiteY15905" fmla="*/ 5214480 h 6858000"/>
              <a:gd name="connsiteX15906" fmla="*/ 11323926 w 12192000"/>
              <a:gd name="connsiteY15906" fmla="*/ 5214018 h 6858000"/>
              <a:gd name="connsiteX15907" fmla="*/ 11300644 w 12192000"/>
              <a:gd name="connsiteY15907" fmla="*/ 5240758 h 6858000"/>
              <a:gd name="connsiteX15908" fmla="*/ 11326115 w 12192000"/>
              <a:gd name="connsiteY15908" fmla="*/ 5261272 h 6858000"/>
              <a:gd name="connsiteX15909" fmla="*/ 11349166 w 12192000"/>
              <a:gd name="connsiteY15909" fmla="*/ 5239605 h 6858000"/>
              <a:gd name="connsiteX15910" fmla="*/ 11323926 w 12192000"/>
              <a:gd name="connsiteY15910" fmla="*/ 5214018 h 6858000"/>
              <a:gd name="connsiteX15911" fmla="*/ 10321230 w 12192000"/>
              <a:gd name="connsiteY15911" fmla="*/ 5214018 h 6858000"/>
              <a:gd name="connsiteX15912" fmla="*/ 10293108 w 12192000"/>
              <a:gd name="connsiteY15912" fmla="*/ 5239836 h 6858000"/>
              <a:gd name="connsiteX15913" fmla="*/ 10319615 w 12192000"/>
              <a:gd name="connsiteY15913" fmla="*/ 5262425 h 6858000"/>
              <a:gd name="connsiteX15914" fmla="*/ 10347622 w 12192000"/>
              <a:gd name="connsiteY15914" fmla="*/ 5238798 h 6858000"/>
              <a:gd name="connsiteX15915" fmla="*/ 10321230 w 12192000"/>
              <a:gd name="connsiteY15915" fmla="*/ 5214018 h 6858000"/>
              <a:gd name="connsiteX15916" fmla="*/ 2951451 w 12192000"/>
              <a:gd name="connsiteY15916" fmla="*/ 5214018 h 6858000"/>
              <a:gd name="connsiteX15917" fmla="*/ 2928169 w 12192000"/>
              <a:gd name="connsiteY15917" fmla="*/ 5240758 h 6858000"/>
              <a:gd name="connsiteX15918" fmla="*/ 2953640 w 12192000"/>
              <a:gd name="connsiteY15918" fmla="*/ 5261272 h 6858000"/>
              <a:gd name="connsiteX15919" fmla="*/ 2976691 w 12192000"/>
              <a:gd name="connsiteY15919" fmla="*/ 5239605 h 6858000"/>
              <a:gd name="connsiteX15920" fmla="*/ 2951451 w 12192000"/>
              <a:gd name="connsiteY15920" fmla="*/ 5214018 h 6858000"/>
              <a:gd name="connsiteX15921" fmla="*/ 1948755 w 12192000"/>
              <a:gd name="connsiteY15921" fmla="*/ 5214018 h 6858000"/>
              <a:gd name="connsiteX15922" fmla="*/ 1920633 w 12192000"/>
              <a:gd name="connsiteY15922" fmla="*/ 5239836 h 6858000"/>
              <a:gd name="connsiteX15923" fmla="*/ 1947140 w 12192000"/>
              <a:gd name="connsiteY15923" fmla="*/ 5262425 h 6858000"/>
              <a:gd name="connsiteX15924" fmla="*/ 1975147 w 12192000"/>
              <a:gd name="connsiteY15924" fmla="*/ 5238798 h 6858000"/>
              <a:gd name="connsiteX15925" fmla="*/ 1948755 w 12192000"/>
              <a:gd name="connsiteY15925" fmla="*/ 5214018 h 6858000"/>
              <a:gd name="connsiteX15926" fmla="*/ 11998326 w 12192000"/>
              <a:gd name="connsiteY15926" fmla="*/ 5214005 h 6858000"/>
              <a:gd name="connsiteX15927" fmla="*/ 11923008 w 12192000"/>
              <a:gd name="connsiteY15927" fmla="*/ 5214825 h 6858000"/>
              <a:gd name="connsiteX15928" fmla="*/ 11905720 w 12192000"/>
              <a:gd name="connsiteY15928" fmla="*/ 5233726 h 6858000"/>
              <a:gd name="connsiteX15929" fmla="*/ 11905950 w 12192000"/>
              <a:gd name="connsiteY15929" fmla="*/ 5306566 h 6858000"/>
              <a:gd name="connsiteX15930" fmla="*/ 11906066 w 12192000"/>
              <a:gd name="connsiteY15930" fmla="*/ 5306566 h 6858000"/>
              <a:gd name="connsiteX15931" fmla="*/ 11905720 w 12192000"/>
              <a:gd name="connsiteY15931" fmla="*/ 5379406 h 6858000"/>
              <a:gd name="connsiteX15932" fmla="*/ 11928079 w 12192000"/>
              <a:gd name="connsiteY15932" fmla="*/ 5397616 h 6858000"/>
              <a:gd name="connsiteX15933" fmla="*/ 11953320 w 12192000"/>
              <a:gd name="connsiteY15933" fmla="*/ 5378715 h 6858000"/>
              <a:gd name="connsiteX15934" fmla="*/ 11953088 w 12192000"/>
              <a:gd name="connsiteY15934" fmla="*/ 5318898 h 6858000"/>
              <a:gd name="connsiteX15935" fmla="*/ 11963230 w 12192000"/>
              <a:gd name="connsiteY15935" fmla="*/ 5304376 h 6858000"/>
              <a:gd name="connsiteX15936" fmla="*/ 11973719 w 12192000"/>
              <a:gd name="connsiteY15936" fmla="*/ 5318552 h 6858000"/>
              <a:gd name="connsiteX15937" fmla="*/ 11973719 w 12192000"/>
              <a:gd name="connsiteY15937" fmla="*/ 5378369 h 6858000"/>
              <a:gd name="connsiteX15938" fmla="*/ 11993774 w 12192000"/>
              <a:gd name="connsiteY15938" fmla="*/ 5397731 h 6858000"/>
              <a:gd name="connsiteX15939" fmla="*/ 12069263 w 12192000"/>
              <a:gd name="connsiteY15939" fmla="*/ 5397731 h 6858000"/>
              <a:gd name="connsiteX15940" fmla="*/ 12088972 w 12192000"/>
              <a:gd name="connsiteY15940" fmla="*/ 5378139 h 6858000"/>
              <a:gd name="connsiteX15941" fmla="*/ 12088740 w 12192000"/>
              <a:gd name="connsiteY15941" fmla="*/ 5297462 h 6858000"/>
              <a:gd name="connsiteX15942" fmla="*/ 12070301 w 12192000"/>
              <a:gd name="connsiteY15942" fmla="*/ 5279022 h 6858000"/>
              <a:gd name="connsiteX15943" fmla="*/ 12007834 w 12192000"/>
              <a:gd name="connsiteY15943" fmla="*/ 5278791 h 6858000"/>
              <a:gd name="connsiteX15944" fmla="*/ 11996078 w 12192000"/>
              <a:gd name="connsiteY15944" fmla="*/ 5268417 h 6858000"/>
              <a:gd name="connsiteX15945" fmla="*/ 12008524 w 12192000"/>
              <a:gd name="connsiteY15945" fmla="*/ 5262540 h 6858000"/>
              <a:gd name="connsiteX15946" fmla="*/ 12070992 w 12192000"/>
              <a:gd name="connsiteY15946" fmla="*/ 5262540 h 6858000"/>
              <a:gd name="connsiteX15947" fmla="*/ 12088510 w 12192000"/>
              <a:gd name="connsiteY15947" fmla="*/ 5244561 h 6858000"/>
              <a:gd name="connsiteX15948" fmla="*/ 12073643 w 12192000"/>
              <a:gd name="connsiteY15948" fmla="*/ 5215517 h 6858000"/>
              <a:gd name="connsiteX15949" fmla="*/ 11998326 w 12192000"/>
              <a:gd name="connsiteY15949" fmla="*/ 5214005 h 6858000"/>
              <a:gd name="connsiteX15950" fmla="*/ 3625851 w 12192000"/>
              <a:gd name="connsiteY15950" fmla="*/ 5214005 h 6858000"/>
              <a:gd name="connsiteX15951" fmla="*/ 3550533 w 12192000"/>
              <a:gd name="connsiteY15951" fmla="*/ 5214825 h 6858000"/>
              <a:gd name="connsiteX15952" fmla="*/ 3533245 w 12192000"/>
              <a:gd name="connsiteY15952" fmla="*/ 5233726 h 6858000"/>
              <a:gd name="connsiteX15953" fmla="*/ 3533475 w 12192000"/>
              <a:gd name="connsiteY15953" fmla="*/ 5306566 h 6858000"/>
              <a:gd name="connsiteX15954" fmla="*/ 3533591 w 12192000"/>
              <a:gd name="connsiteY15954" fmla="*/ 5306566 h 6858000"/>
              <a:gd name="connsiteX15955" fmla="*/ 3533245 w 12192000"/>
              <a:gd name="connsiteY15955" fmla="*/ 5379406 h 6858000"/>
              <a:gd name="connsiteX15956" fmla="*/ 3555604 w 12192000"/>
              <a:gd name="connsiteY15956" fmla="*/ 5397616 h 6858000"/>
              <a:gd name="connsiteX15957" fmla="*/ 3580845 w 12192000"/>
              <a:gd name="connsiteY15957" fmla="*/ 5378715 h 6858000"/>
              <a:gd name="connsiteX15958" fmla="*/ 3580613 w 12192000"/>
              <a:gd name="connsiteY15958" fmla="*/ 5318898 h 6858000"/>
              <a:gd name="connsiteX15959" fmla="*/ 3590755 w 12192000"/>
              <a:gd name="connsiteY15959" fmla="*/ 5304376 h 6858000"/>
              <a:gd name="connsiteX15960" fmla="*/ 3601244 w 12192000"/>
              <a:gd name="connsiteY15960" fmla="*/ 5318552 h 6858000"/>
              <a:gd name="connsiteX15961" fmla="*/ 3601244 w 12192000"/>
              <a:gd name="connsiteY15961" fmla="*/ 5378369 h 6858000"/>
              <a:gd name="connsiteX15962" fmla="*/ 3621299 w 12192000"/>
              <a:gd name="connsiteY15962" fmla="*/ 5397731 h 6858000"/>
              <a:gd name="connsiteX15963" fmla="*/ 3696788 w 12192000"/>
              <a:gd name="connsiteY15963" fmla="*/ 5397731 h 6858000"/>
              <a:gd name="connsiteX15964" fmla="*/ 3716497 w 12192000"/>
              <a:gd name="connsiteY15964" fmla="*/ 5378139 h 6858000"/>
              <a:gd name="connsiteX15965" fmla="*/ 3716265 w 12192000"/>
              <a:gd name="connsiteY15965" fmla="*/ 5297462 h 6858000"/>
              <a:gd name="connsiteX15966" fmla="*/ 3697826 w 12192000"/>
              <a:gd name="connsiteY15966" fmla="*/ 5279022 h 6858000"/>
              <a:gd name="connsiteX15967" fmla="*/ 3635359 w 12192000"/>
              <a:gd name="connsiteY15967" fmla="*/ 5278791 h 6858000"/>
              <a:gd name="connsiteX15968" fmla="*/ 3623603 w 12192000"/>
              <a:gd name="connsiteY15968" fmla="*/ 5268417 h 6858000"/>
              <a:gd name="connsiteX15969" fmla="*/ 3636049 w 12192000"/>
              <a:gd name="connsiteY15969" fmla="*/ 5262540 h 6858000"/>
              <a:gd name="connsiteX15970" fmla="*/ 3698517 w 12192000"/>
              <a:gd name="connsiteY15970" fmla="*/ 5262540 h 6858000"/>
              <a:gd name="connsiteX15971" fmla="*/ 3716035 w 12192000"/>
              <a:gd name="connsiteY15971" fmla="*/ 5244561 h 6858000"/>
              <a:gd name="connsiteX15972" fmla="*/ 3701168 w 12192000"/>
              <a:gd name="connsiteY15972" fmla="*/ 5215517 h 6858000"/>
              <a:gd name="connsiteX15973" fmla="*/ 3625851 w 12192000"/>
              <a:gd name="connsiteY15973" fmla="*/ 5214005 h 6858000"/>
              <a:gd name="connsiteX15974" fmla="*/ 9921188 w 12192000"/>
              <a:gd name="connsiteY15974" fmla="*/ 5213903 h 6858000"/>
              <a:gd name="connsiteX15975" fmla="*/ 9921188 w 12192000"/>
              <a:gd name="connsiteY15975" fmla="*/ 5214018 h 6858000"/>
              <a:gd name="connsiteX15976" fmla="*/ 9892950 w 12192000"/>
              <a:gd name="connsiteY15976" fmla="*/ 5238222 h 6858000"/>
              <a:gd name="connsiteX15977" fmla="*/ 9916462 w 12192000"/>
              <a:gd name="connsiteY15977" fmla="*/ 5261733 h 6858000"/>
              <a:gd name="connsiteX15978" fmla="*/ 9946082 w 12192000"/>
              <a:gd name="connsiteY15978" fmla="*/ 5239375 h 6858000"/>
              <a:gd name="connsiteX15979" fmla="*/ 9921188 w 12192000"/>
              <a:gd name="connsiteY15979" fmla="*/ 5213903 h 6858000"/>
              <a:gd name="connsiteX15980" fmla="*/ 1548713 w 12192000"/>
              <a:gd name="connsiteY15980" fmla="*/ 5213903 h 6858000"/>
              <a:gd name="connsiteX15981" fmla="*/ 1548713 w 12192000"/>
              <a:gd name="connsiteY15981" fmla="*/ 5214018 h 6858000"/>
              <a:gd name="connsiteX15982" fmla="*/ 1520475 w 12192000"/>
              <a:gd name="connsiteY15982" fmla="*/ 5238222 h 6858000"/>
              <a:gd name="connsiteX15983" fmla="*/ 1543987 w 12192000"/>
              <a:gd name="connsiteY15983" fmla="*/ 5261733 h 6858000"/>
              <a:gd name="connsiteX15984" fmla="*/ 1573607 w 12192000"/>
              <a:gd name="connsiteY15984" fmla="*/ 5239375 h 6858000"/>
              <a:gd name="connsiteX15985" fmla="*/ 1548713 w 12192000"/>
              <a:gd name="connsiteY15985" fmla="*/ 5213903 h 6858000"/>
              <a:gd name="connsiteX15986" fmla="*/ 11262496 w 12192000"/>
              <a:gd name="connsiteY15986" fmla="*/ 5213788 h 6858000"/>
              <a:gd name="connsiteX15987" fmla="*/ 11232300 w 12192000"/>
              <a:gd name="connsiteY15987" fmla="*/ 5239951 h 6858000"/>
              <a:gd name="connsiteX15988" fmla="*/ 11259614 w 12192000"/>
              <a:gd name="connsiteY15988" fmla="*/ 5261502 h 6858000"/>
              <a:gd name="connsiteX15989" fmla="*/ 11286929 w 12192000"/>
              <a:gd name="connsiteY15989" fmla="*/ 5239951 h 6858000"/>
              <a:gd name="connsiteX15990" fmla="*/ 11262496 w 12192000"/>
              <a:gd name="connsiteY15990" fmla="*/ 5213788 h 6858000"/>
              <a:gd name="connsiteX15991" fmla="*/ 2890021 w 12192000"/>
              <a:gd name="connsiteY15991" fmla="*/ 5213788 h 6858000"/>
              <a:gd name="connsiteX15992" fmla="*/ 2859825 w 12192000"/>
              <a:gd name="connsiteY15992" fmla="*/ 5239951 h 6858000"/>
              <a:gd name="connsiteX15993" fmla="*/ 2887139 w 12192000"/>
              <a:gd name="connsiteY15993" fmla="*/ 5261502 h 6858000"/>
              <a:gd name="connsiteX15994" fmla="*/ 2914454 w 12192000"/>
              <a:gd name="connsiteY15994" fmla="*/ 5239951 h 6858000"/>
              <a:gd name="connsiteX15995" fmla="*/ 2890021 w 12192000"/>
              <a:gd name="connsiteY15995" fmla="*/ 5213788 h 6858000"/>
              <a:gd name="connsiteX15996" fmla="*/ 11194151 w 12192000"/>
              <a:gd name="connsiteY15996" fmla="*/ 5213673 h 6858000"/>
              <a:gd name="connsiteX15997" fmla="*/ 11170178 w 12192000"/>
              <a:gd name="connsiteY15997" fmla="*/ 5237300 h 6858000"/>
              <a:gd name="connsiteX15998" fmla="*/ 11194727 w 12192000"/>
              <a:gd name="connsiteY15998" fmla="*/ 5262194 h 6858000"/>
              <a:gd name="connsiteX15999" fmla="*/ 11217892 w 12192000"/>
              <a:gd name="connsiteY15999" fmla="*/ 5238222 h 6858000"/>
              <a:gd name="connsiteX16000" fmla="*/ 11194151 w 12192000"/>
              <a:gd name="connsiteY16000" fmla="*/ 5213673 h 6858000"/>
              <a:gd name="connsiteX16001" fmla="*/ 2821676 w 12192000"/>
              <a:gd name="connsiteY16001" fmla="*/ 5213673 h 6858000"/>
              <a:gd name="connsiteX16002" fmla="*/ 2797703 w 12192000"/>
              <a:gd name="connsiteY16002" fmla="*/ 5237300 h 6858000"/>
              <a:gd name="connsiteX16003" fmla="*/ 2822252 w 12192000"/>
              <a:gd name="connsiteY16003" fmla="*/ 5262194 h 6858000"/>
              <a:gd name="connsiteX16004" fmla="*/ 2845417 w 12192000"/>
              <a:gd name="connsiteY16004" fmla="*/ 5238222 h 6858000"/>
              <a:gd name="connsiteX16005" fmla="*/ 2821676 w 12192000"/>
              <a:gd name="connsiteY16005" fmla="*/ 5213673 h 6858000"/>
              <a:gd name="connsiteX16006" fmla="*/ 11126382 w 12192000"/>
              <a:gd name="connsiteY16006" fmla="*/ 5213442 h 6858000"/>
              <a:gd name="connsiteX16007" fmla="*/ 11102986 w 12192000"/>
              <a:gd name="connsiteY16007" fmla="*/ 5239490 h 6858000"/>
              <a:gd name="connsiteX16008" fmla="*/ 11127534 w 12192000"/>
              <a:gd name="connsiteY16008" fmla="*/ 5260465 h 6858000"/>
              <a:gd name="connsiteX16009" fmla="*/ 11151048 w 12192000"/>
              <a:gd name="connsiteY16009" fmla="*/ 5239720 h 6858000"/>
              <a:gd name="connsiteX16010" fmla="*/ 11151162 w 12192000"/>
              <a:gd name="connsiteY16010" fmla="*/ 5239605 h 6858000"/>
              <a:gd name="connsiteX16011" fmla="*/ 11126382 w 12192000"/>
              <a:gd name="connsiteY16011" fmla="*/ 5213442 h 6858000"/>
              <a:gd name="connsiteX16012" fmla="*/ 2753907 w 12192000"/>
              <a:gd name="connsiteY16012" fmla="*/ 5213442 h 6858000"/>
              <a:gd name="connsiteX16013" fmla="*/ 2730511 w 12192000"/>
              <a:gd name="connsiteY16013" fmla="*/ 5239490 h 6858000"/>
              <a:gd name="connsiteX16014" fmla="*/ 2755059 w 12192000"/>
              <a:gd name="connsiteY16014" fmla="*/ 5260465 h 6858000"/>
              <a:gd name="connsiteX16015" fmla="*/ 2778573 w 12192000"/>
              <a:gd name="connsiteY16015" fmla="*/ 5239720 h 6858000"/>
              <a:gd name="connsiteX16016" fmla="*/ 2778687 w 12192000"/>
              <a:gd name="connsiteY16016" fmla="*/ 5239605 h 6858000"/>
              <a:gd name="connsiteX16017" fmla="*/ 2753907 w 12192000"/>
              <a:gd name="connsiteY16017" fmla="*/ 5213442 h 6858000"/>
              <a:gd name="connsiteX16018" fmla="*/ 9985498 w 12192000"/>
              <a:gd name="connsiteY16018" fmla="*/ 5213097 h 6858000"/>
              <a:gd name="connsiteX16019" fmla="*/ 9960718 w 12192000"/>
              <a:gd name="connsiteY16019" fmla="*/ 5239144 h 6858000"/>
              <a:gd name="connsiteX16020" fmla="*/ 9986881 w 12192000"/>
              <a:gd name="connsiteY16020" fmla="*/ 5261387 h 6858000"/>
              <a:gd name="connsiteX16021" fmla="*/ 10009124 w 12192000"/>
              <a:gd name="connsiteY16021" fmla="*/ 5239029 h 6858000"/>
              <a:gd name="connsiteX16022" fmla="*/ 9985498 w 12192000"/>
              <a:gd name="connsiteY16022" fmla="*/ 5213097 h 6858000"/>
              <a:gd name="connsiteX16023" fmla="*/ 1613023 w 12192000"/>
              <a:gd name="connsiteY16023" fmla="*/ 5213097 h 6858000"/>
              <a:gd name="connsiteX16024" fmla="*/ 1588243 w 12192000"/>
              <a:gd name="connsiteY16024" fmla="*/ 5239144 h 6858000"/>
              <a:gd name="connsiteX16025" fmla="*/ 1614406 w 12192000"/>
              <a:gd name="connsiteY16025" fmla="*/ 5261387 h 6858000"/>
              <a:gd name="connsiteX16026" fmla="*/ 1636649 w 12192000"/>
              <a:gd name="connsiteY16026" fmla="*/ 5239029 h 6858000"/>
              <a:gd name="connsiteX16027" fmla="*/ 1613023 w 12192000"/>
              <a:gd name="connsiteY16027" fmla="*/ 5213097 h 6858000"/>
              <a:gd name="connsiteX16028" fmla="*/ 10186498 w 12192000"/>
              <a:gd name="connsiteY16028" fmla="*/ 5212981 h 6858000"/>
              <a:gd name="connsiteX16029" fmla="*/ 10164370 w 12192000"/>
              <a:gd name="connsiteY16029" fmla="*/ 5243063 h 6858000"/>
              <a:gd name="connsiteX16030" fmla="*/ 10168994 w 12192000"/>
              <a:gd name="connsiteY16030" fmla="*/ 5261387 h 6858000"/>
              <a:gd name="connsiteX16031" fmla="*/ 10187820 w 12192000"/>
              <a:gd name="connsiteY16031" fmla="*/ 5265178 h 6858000"/>
              <a:gd name="connsiteX16032" fmla="*/ 10187766 w 12192000"/>
              <a:gd name="connsiteY16032" fmla="*/ 5265190 h 6858000"/>
              <a:gd name="connsiteX16033" fmla="*/ 10187881 w 12192000"/>
              <a:gd name="connsiteY16033" fmla="*/ 5265190 h 6858000"/>
              <a:gd name="connsiteX16034" fmla="*/ 10187820 w 12192000"/>
              <a:gd name="connsiteY16034" fmla="*/ 5265178 h 6858000"/>
              <a:gd name="connsiteX16035" fmla="*/ 10208368 w 12192000"/>
              <a:gd name="connsiteY16035" fmla="*/ 5260523 h 6858000"/>
              <a:gd name="connsiteX16036" fmla="*/ 10211163 w 12192000"/>
              <a:gd name="connsiteY16036" fmla="*/ 5239605 h 6858000"/>
              <a:gd name="connsiteX16037" fmla="*/ 10186498 w 12192000"/>
              <a:gd name="connsiteY16037" fmla="*/ 5212981 h 6858000"/>
              <a:gd name="connsiteX16038" fmla="*/ 1814023 w 12192000"/>
              <a:gd name="connsiteY16038" fmla="*/ 5212981 h 6858000"/>
              <a:gd name="connsiteX16039" fmla="*/ 1791895 w 12192000"/>
              <a:gd name="connsiteY16039" fmla="*/ 5243063 h 6858000"/>
              <a:gd name="connsiteX16040" fmla="*/ 1796519 w 12192000"/>
              <a:gd name="connsiteY16040" fmla="*/ 5261387 h 6858000"/>
              <a:gd name="connsiteX16041" fmla="*/ 1815345 w 12192000"/>
              <a:gd name="connsiteY16041" fmla="*/ 5265178 h 6858000"/>
              <a:gd name="connsiteX16042" fmla="*/ 1815291 w 12192000"/>
              <a:gd name="connsiteY16042" fmla="*/ 5265190 h 6858000"/>
              <a:gd name="connsiteX16043" fmla="*/ 1815406 w 12192000"/>
              <a:gd name="connsiteY16043" fmla="*/ 5265190 h 6858000"/>
              <a:gd name="connsiteX16044" fmla="*/ 1815345 w 12192000"/>
              <a:gd name="connsiteY16044" fmla="*/ 5265178 h 6858000"/>
              <a:gd name="connsiteX16045" fmla="*/ 1835893 w 12192000"/>
              <a:gd name="connsiteY16045" fmla="*/ 5260523 h 6858000"/>
              <a:gd name="connsiteX16046" fmla="*/ 1838688 w 12192000"/>
              <a:gd name="connsiteY16046" fmla="*/ 5239605 h 6858000"/>
              <a:gd name="connsiteX16047" fmla="*/ 1814023 w 12192000"/>
              <a:gd name="connsiteY16047" fmla="*/ 5212981 h 6858000"/>
              <a:gd name="connsiteX16048" fmla="*/ 4307122 w 12192000"/>
              <a:gd name="connsiteY16048" fmla="*/ 5152013 h 6858000"/>
              <a:gd name="connsiteX16049" fmla="*/ 4194520 w 12192000"/>
              <a:gd name="connsiteY16049" fmla="*/ 5152244 h 6858000"/>
              <a:gd name="connsiteX16050" fmla="*/ 4194292 w 12192000"/>
              <a:gd name="connsiteY16050" fmla="*/ 5165152 h 6858000"/>
              <a:gd name="connsiteX16051" fmla="*/ 4225178 w 12192000"/>
              <a:gd name="connsiteY16051" fmla="*/ 5197077 h 6858000"/>
              <a:gd name="connsiteX16052" fmla="*/ 4263904 w 12192000"/>
              <a:gd name="connsiteY16052" fmla="*/ 5196731 h 6858000"/>
              <a:gd name="connsiteX16053" fmla="*/ 4307122 w 12192000"/>
              <a:gd name="connsiteY16053" fmla="*/ 5152013 h 6858000"/>
              <a:gd name="connsiteX16054" fmla="*/ 4085607 w 12192000"/>
              <a:gd name="connsiteY16054" fmla="*/ 5151667 h 6858000"/>
              <a:gd name="connsiteX16055" fmla="*/ 4056908 w 12192000"/>
              <a:gd name="connsiteY16055" fmla="*/ 5172643 h 6858000"/>
              <a:gd name="connsiteX16056" fmla="*/ 4084225 w 12192000"/>
              <a:gd name="connsiteY16056" fmla="*/ 5199036 h 6858000"/>
              <a:gd name="connsiteX16057" fmla="*/ 4110734 w 12192000"/>
              <a:gd name="connsiteY16057" fmla="*/ 5174602 h 6858000"/>
              <a:gd name="connsiteX16058" fmla="*/ 4085607 w 12192000"/>
              <a:gd name="connsiteY16058" fmla="*/ 5151667 h 6858000"/>
              <a:gd name="connsiteX16059" fmla="*/ 4014728 w 12192000"/>
              <a:gd name="connsiteY16059" fmla="*/ 5150976 h 6858000"/>
              <a:gd name="connsiteX16060" fmla="*/ 3970587 w 12192000"/>
              <a:gd name="connsiteY16060" fmla="*/ 5151437 h 6858000"/>
              <a:gd name="connsiteX16061" fmla="*/ 3928864 w 12192000"/>
              <a:gd name="connsiteY16061" fmla="*/ 5197192 h 6858000"/>
              <a:gd name="connsiteX16062" fmla="*/ 4040888 w 12192000"/>
              <a:gd name="connsiteY16062" fmla="*/ 5197192 h 6858000"/>
              <a:gd name="connsiteX16063" fmla="*/ 4041004 w 12192000"/>
              <a:gd name="connsiteY16063" fmla="*/ 5197192 h 6858000"/>
              <a:gd name="connsiteX16064" fmla="*/ 4042384 w 12192000"/>
              <a:gd name="connsiteY16064" fmla="*/ 5179175 h 6858000"/>
              <a:gd name="connsiteX16065" fmla="*/ 4042388 w 12192000"/>
              <a:gd name="connsiteY16065" fmla="*/ 5179212 h 6858000"/>
              <a:gd name="connsiteX16066" fmla="*/ 4042388 w 12192000"/>
              <a:gd name="connsiteY16066" fmla="*/ 5179097 h 6858000"/>
              <a:gd name="connsiteX16067" fmla="*/ 4042384 w 12192000"/>
              <a:gd name="connsiteY16067" fmla="*/ 5179175 h 6858000"/>
              <a:gd name="connsiteX16068" fmla="*/ 4038758 w 12192000"/>
              <a:gd name="connsiteY16068" fmla="*/ 5155413 h 6858000"/>
              <a:gd name="connsiteX16069" fmla="*/ 4014728 w 12192000"/>
              <a:gd name="connsiteY16069" fmla="*/ 5150976 h 6858000"/>
              <a:gd name="connsiteX16070" fmla="*/ 4153607 w 12192000"/>
              <a:gd name="connsiteY16070" fmla="*/ 5150745 h 6858000"/>
              <a:gd name="connsiteX16071" fmla="*/ 4124678 w 12192000"/>
              <a:gd name="connsiteY16071" fmla="*/ 5172988 h 6858000"/>
              <a:gd name="connsiteX16072" fmla="*/ 4151993 w 12192000"/>
              <a:gd name="connsiteY16072" fmla="*/ 5197422 h 6858000"/>
              <a:gd name="connsiteX16073" fmla="*/ 4178731 w 12192000"/>
              <a:gd name="connsiteY16073" fmla="*/ 5174256 h 6858000"/>
              <a:gd name="connsiteX16074" fmla="*/ 4153607 w 12192000"/>
              <a:gd name="connsiteY16074" fmla="*/ 5150861 h 6858000"/>
              <a:gd name="connsiteX16075" fmla="*/ 4349419 w 12192000"/>
              <a:gd name="connsiteY16075" fmla="*/ 5150630 h 6858000"/>
              <a:gd name="connsiteX16076" fmla="*/ 4328790 w 12192000"/>
              <a:gd name="connsiteY16076" fmla="*/ 5171375 h 6858000"/>
              <a:gd name="connsiteX16077" fmla="*/ 4328790 w 12192000"/>
              <a:gd name="connsiteY16077" fmla="*/ 5246866 h 6858000"/>
              <a:gd name="connsiteX16078" fmla="*/ 4346079 w 12192000"/>
              <a:gd name="connsiteY16078" fmla="*/ 5266113 h 6858000"/>
              <a:gd name="connsiteX16079" fmla="*/ 4376276 w 12192000"/>
              <a:gd name="connsiteY16079" fmla="*/ 5237415 h 6858000"/>
              <a:gd name="connsiteX16080" fmla="*/ 4376160 w 12192000"/>
              <a:gd name="connsiteY16080" fmla="*/ 5237415 h 6858000"/>
              <a:gd name="connsiteX16081" fmla="*/ 4375927 w 12192000"/>
              <a:gd name="connsiteY16081" fmla="*/ 5211368 h 6858000"/>
              <a:gd name="connsiteX16082" fmla="*/ 4384688 w 12192000"/>
              <a:gd name="connsiteY16082" fmla="*/ 5199036 h 6858000"/>
              <a:gd name="connsiteX16083" fmla="*/ 4396445 w 12192000"/>
              <a:gd name="connsiteY16083" fmla="*/ 5210330 h 6858000"/>
              <a:gd name="connsiteX16084" fmla="*/ 4396445 w 12192000"/>
              <a:gd name="connsiteY16084" fmla="*/ 5244215 h 6858000"/>
              <a:gd name="connsiteX16085" fmla="*/ 4417880 w 12192000"/>
              <a:gd name="connsiteY16085" fmla="*/ 5266228 h 6858000"/>
              <a:gd name="connsiteX16086" fmla="*/ 4444157 w 12192000"/>
              <a:gd name="connsiteY16086" fmla="*/ 5240412 h 6858000"/>
              <a:gd name="connsiteX16087" fmla="*/ 4443813 w 12192000"/>
              <a:gd name="connsiteY16087" fmla="*/ 5206527 h 6858000"/>
              <a:gd name="connsiteX16088" fmla="*/ 4388492 w 12192000"/>
              <a:gd name="connsiteY16088" fmla="*/ 5150861 h 6858000"/>
              <a:gd name="connsiteX16089" fmla="*/ 4349419 w 12192000"/>
              <a:gd name="connsiteY16089" fmla="*/ 5150630 h 6858000"/>
              <a:gd name="connsiteX16090" fmla="*/ 11393192 w 12192000"/>
              <a:gd name="connsiteY16090" fmla="*/ 5150400 h 6858000"/>
              <a:gd name="connsiteX16091" fmla="*/ 11369104 w 12192000"/>
              <a:gd name="connsiteY16091" fmla="*/ 5171260 h 6858000"/>
              <a:gd name="connsiteX16092" fmla="*/ 11393654 w 12192000"/>
              <a:gd name="connsiteY16092" fmla="*/ 5197768 h 6858000"/>
              <a:gd name="connsiteX16093" fmla="*/ 11417741 w 12192000"/>
              <a:gd name="connsiteY16093" fmla="*/ 5171836 h 6858000"/>
              <a:gd name="connsiteX16094" fmla="*/ 11393308 w 12192000"/>
              <a:gd name="connsiteY16094" fmla="*/ 5150515 h 6858000"/>
              <a:gd name="connsiteX16095" fmla="*/ 3887143 w 12192000"/>
              <a:gd name="connsiteY16095" fmla="*/ 5150400 h 6858000"/>
              <a:gd name="connsiteX16096" fmla="*/ 3858677 w 12192000"/>
              <a:gd name="connsiteY16096" fmla="*/ 5171375 h 6858000"/>
              <a:gd name="connsiteX16097" fmla="*/ 3882301 w 12192000"/>
              <a:gd name="connsiteY16097" fmla="*/ 5198460 h 6858000"/>
              <a:gd name="connsiteX16098" fmla="*/ 3882301 w 12192000"/>
              <a:gd name="connsiteY16098" fmla="*/ 5198345 h 6858000"/>
              <a:gd name="connsiteX16099" fmla="*/ 3906389 w 12192000"/>
              <a:gd name="connsiteY16099" fmla="*/ 5177714 h 6858000"/>
              <a:gd name="connsiteX16100" fmla="*/ 3887143 w 12192000"/>
              <a:gd name="connsiteY16100" fmla="*/ 5150400 h 6858000"/>
              <a:gd name="connsiteX16101" fmla="*/ 3020717 w 12192000"/>
              <a:gd name="connsiteY16101" fmla="*/ 5150400 h 6858000"/>
              <a:gd name="connsiteX16102" fmla="*/ 2996629 w 12192000"/>
              <a:gd name="connsiteY16102" fmla="*/ 5171260 h 6858000"/>
              <a:gd name="connsiteX16103" fmla="*/ 3021179 w 12192000"/>
              <a:gd name="connsiteY16103" fmla="*/ 5197768 h 6858000"/>
              <a:gd name="connsiteX16104" fmla="*/ 3045266 w 12192000"/>
              <a:gd name="connsiteY16104" fmla="*/ 5171836 h 6858000"/>
              <a:gd name="connsiteX16105" fmla="*/ 3020833 w 12192000"/>
              <a:gd name="connsiteY16105" fmla="*/ 5150515 h 6858000"/>
              <a:gd name="connsiteX16106" fmla="*/ 7773687 w 12192000"/>
              <a:gd name="connsiteY16106" fmla="*/ 5150054 h 6858000"/>
              <a:gd name="connsiteX16107" fmla="*/ 7749485 w 12192000"/>
              <a:gd name="connsiteY16107" fmla="*/ 5172067 h 6858000"/>
              <a:gd name="connsiteX16108" fmla="*/ 7774725 w 12192000"/>
              <a:gd name="connsiteY16108" fmla="*/ 5197538 h 6858000"/>
              <a:gd name="connsiteX16109" fmla="*/ 7797891 w 12192000"/>
              <a:gd name="connsiteY16109" fmla="*/ 5171029 h 6858000"/>
              <a:gd name="connsiteX16110" fmla="*/ 7773687 w 12192000"/>
              <a:gd name="connsiteY16110" fmla="*/ 5150054 h 6858000"/>
              <a:gd name="connsiteX16111" fmla="*/ 9852958 w 12192000"/>
              <a:gd name="connsiteY16111" fmla="*/ 5149823 h 6858000"/>
              <a:gd name="connsiteX16112" fmla="*/ 9824606 w 12192000"/>
              <a:gd name="connsiteY16112" fmla="*/ 5170684 h 6858000"/>
              <a:gd name="connsiteX16113" fmla="*/ 9830267 w 12192000"/>
              <a:gd name="connsiteY16113" fmla="*/ 5191847 h 6858000"/>
              <a:gd name="connsiteX16114" fmla="*/ 9851177 w 12192000"/>
              <a:gd name="connsiteY16114" fmla="*/ 5197523 h 6858000"/>
              <a:gd name="connsiteX16115" fmla="*/ 9851113 w 12192000"/>
              <a:gd name="connsiteY16115" fmla="*/ 5197538 h 6858000"/>
              <a:gd name="connsiteX16116" fmla="*/ 9851229 w 12192000"/>
              <a:gd name="connsiteY16116" fmla="*/ 5197538 h 6858000"/>
              <a:gd name="connsiteX16117" fmla="*/ 9851177 w 12192000"/>
              <a:gd name="connsiteY16117" fmla="*/ 5197523 h 6858000"/>
              <a:gd name="connsiteX16118" fmla="*/ 9872206 w 12192000"/>
              <a:gd name="connsiteY16118" fmla="*/ 5192784 h 6858000"/>
              <a:gd name="connsiteX16119" fmla="*/ 9879120 w 12192000"/>
              <a:gd name="connsiteY16119" fmla="*/ 5171951 h 6858000"/>
              <a:gd name="connsiteX16120" fmla="*/ 9852958 w 12192000"/>
              <a:gd name="connsiteY16120" fmla="*/ 5149823 h 6858000"/>
              <a:gd name="connsiteX16121" fmla="*/ 1480483 w 12192000"/>
              <a:gd name="connsiteY16121" fmla="*/ 5149823 h 6858000"/>
              <a:gd name="connsiteX16122" fmla="*/ 1452131 w 12192000"/>
              <a:gd name="connsiteY16122" fmla="*/ 5170684 h 6858000"/>
              <a:gd name="connsiteX16123" fmla="*/ 1457792 w 12192000"/>
              <a:gd name="connsiteY16123" fmla="*/ 5191847 h 6858000"/>
              <a:gd name="connsiteX16124" fmla="*/ 1478702 w 12192000"/>
              <a:gd name="connsiteY16124" fmla="*/ 5197523 h 6858000"/>
              <a:gd name="connsiteX16125" fmla="*/ 1478638 w 12192000"/>
              <a:gd name="connsiteY16125" fmla="*/ 5197538 h 6858000"/>
              <a:gd name="connsiteX16126" fmla="*/ 1478754 w 12192000"/>
              <a:gd name="connsiteY16126" fmla="*/ 5197538 h 6858000"/>
              <a:gd name="connsiteX16127" fmla="*/ 1478702 w 12192000"/>
              <a:gd name="connsiteY16127" fmla="*/ 5197523 h 6858000"/>
              <a:gd name="connsiteX16128" fmla="*/ 1499731 w 12192000"/>
              <a:gd name="connsiteY16128" fmla="*/ 5192784 h 6858000"/>
              <a:gd name="connsiteX16129" fmla="*/ 1506645 w 12192000"/>
              <a:gd name="connsiteY16129" fmla="*/ 5171951 h 6858000"/>
              <a:gd name="connsiteX16130" fmla="*/ 1480483 w 12192000"/>
              <a:gd name="connsiteY16130" fmla="*/ 5149823 h 6858000"/>
              <a:gd name="connsiteX16131" fmla="*/ 6622545 w 12192000"/>
              <a:gd name="connsiteY16131" fmla="*/ 5149708 h 6858000"/>
              <a:gd name="connsiteX16132" fmla="*/ 6607332 w 12192000"/>
              <a:gd name="connsiteY16132" fmla="*/ 5164345 h 6858000"/>
              <a:gd name="connsiteX16133" fmla="*/ 6638796 w 12192000"/>
              <a:gd name="connsiteY16133" fmla="*/ 5196962 h 6858000"/>
              <a:gd name="connsiteX16134" fmla="*/ 6638796 w 12192000"/>
              <a:gd name="connsiteY16134" fmla="*/ 5196846 h 6858000"/>
              <a:gd name="connsiteX16135" fmla="*/ 6664730 w 12192000"/>
              <a:gd name="connsiteY16135" fmla="*/ 5196846 h 6858000"/>
              <a:gd name="connsiteX16136" fmla="*/ 6664730 w 12192000"/>
              <a:gd name="connsiteY16136" fmla="*/ 5197077 h 6858000"/>
              <a:gd name="connsiteX16137" fmla="*/ 6708755 w 12192000"/>
              <a:gd name="connsiteY16137" fmla="*/ 5197077 h 6858000"/>
              <a:gd name="connsiteX16138" fmla="*/ 6722239 w 12192000"/>
              <a:gd name="connsiteY16138" fmla="*/ 5170107 h 6858000"/>
              <a:gd name="connsiteX16139" fmla="*/ 6708062 w 12192000"/>
              <a:gd name="connsiteY16139" fmla="*/ 5149708 h 6858000"/>
              <a:gd name="connsiteX16140" fmla="*/ 6622545 w 12192000"/>
              <a:gd name="connsiteY16140" fmla="*/ 5149708 h 6858000"/>
              <a:gd name="connsiteX16141" fmla="*/ 6545787 w 12192000"/>
              <a:gd name="connsiteY16141" fmla="*/ 5149708 h 6858000"/>
              <a:gd name="connsiteX16142" fmla="*/ 6586704 w 12192000"/>
              <a:gd name="connsiteY16142" fmla="*/ 5190623 h 6858000"/>
              <a:gd name="connsiteX16143" fmla="*/ 6545787 w 12192000"/>
              <a:gd name="connsiteY16143" fmla="*/ 5149708 h 6858000"/>
              <a:gd name="connsiteX16144" fmla="*/ 9984344 w 12192000"/>
              <a:gd name="connsiteY16144" fmla="*/ 5149477 h 6858000"/>
              <a:gd name="connsiteX16145" fmla="*/ 9960488 w 12192000"/>
              <a:gd name="connsiteY16145" fmla="*/ 5172182 h 6858000"/>
              <a:gd name="connsiteX16146" fmla="*/ 9985729 w 12192000"/>
              <a:gd name="connsiteY16146" fmla="*/ 5197192 h 6858000"/>
              <a:gd name="connsiteX16147" fmla="*/ 10047849 w 12192000"/>
              <a:gd name="connsiteY16147" fmla="*/ 5196962 h 6858000"/>
              <a:gd name="connsiteX16148" fmla="*/ 10047734 w 12192000"/>
              <a:gd name="connsiteY16148" fmla="*/ 5197077 h 6858000"/>
              <a:gd name="connsiteX16149" fmla="*/ 10077124 w 12192000"/>
              <a:gd name="connsiteY16149" fmla="*/ 5173450 h 6858000"/>
              <a:gd name="connsiteX16150" fmla="*/ 10049002 w 12192000"/>
              <a:gd name="connsiteY16150" fmla="*/ 5149593 h 6858000"/>
              <a:gd name="connsiteX16151" fmla="*/ 10020534 w 12192000"/>
              <a:gd name="connsiteY16151" fmla="*/ 5149708 h 6858000"/>
              <a:gd name="connsiteX16152" fmla="*/ 9984344 w 12192000"/>
              <a:gd name="connsiteY16152" fmla="*/ 5149477 h 6858000"/>
              <a:gd name="connsiteX16153" fmla="*/ 1611869 w 12192000"/>
              <a:gd name="connsiteY16153" fmla="*/ 5149477 h 6858000"/>
              <a:gd name="connsiteX16154" fmla="*/ 1588013 w 12192000"/>
              <a:gd name="connsiteY16154" fmla="*/ 5172182 h 6858000"/>
              <a:gd name="connsiteX16155" fmla="*/ 1613254 w 12192000"/>
              <a:gd name="connsiteY16155" fmla="*/ 5197192 h 6858000"/>
              <a:gd name="connsiteX16156" fmla="*/ 1675374 w 12192000"/>
              <a:gd name="connsiteY16156" fmla="*/ 5196962 h 6858000"/>
              <a:gd name="connsiteX16157" fmla="*/ 1675259 w 12192000"/>
              <a:gd name="connsiteY16157" fmla="*/ 5197077 h 6858000"/>
              <a:gd name="connsiteX16158" fmla="*/ 1704649 w 12192000"/>
              <a:gd name="connsiteY16158" fmla="*/ 5173450 h 6858000"/>
              <a:gd name="connsiteX16159" fmla="*/ 1676527 w 12192000"/>
              <a:gd name="connsiteY16159" fmla="*/ 5149593 h 6858000"/>
              <a:gd name="connsiteX16160" fmla="*/ 1648059 w 12192000"/>
              <a:gd name="connsiteY16160" fmla="*/ 5149708 h 6858000"/>
              <a:gd name="connsiteX16161" fmla="*/ 1611869 w 12192000"/>
              <a:gd name="connsiteY16161" fmla="*/ 5149477 h 6858000"/>
              <a:gd name="connsiteX16162" fmla="*/ 10919389 w 12192000"/>
              <a:gd name="connsiteY16162" fmla="*/ 5149247 h 6858000"/>
              <a:gd name="connsiteX16163" fmla="*/ 10899566 w 12192000"/>
              <a:gd name="connsiteY16163" fmla="*/ 5168263 h 6858000"/>
              <a:gd name="connsiteX16164" fmla="*/ 10928839 w 12192000"/>
              <a:gd name="connsiteY16164" fmla="*/ 5197422 h 6858000"/>
              <a:gd name="connsiteX16165" fmla="*/ 10957423 w 12192000"/>
              <a:gd name="connsiteY16165" fmla="*/ 5197192 h 6858000"/>
              <a:gd name="connsiteX16166" fmla="*/ 10957423 w 12192000"/>
              <a:gd name="connsiteY16166" fmla="*/ 5197077 h 6858000"/>
              <a:gd name="connsiteX16167" fmla="*/ 10996378 w 12192000"/>
              <a:gd name="connsiteY16167" fmla="*/ 5197192 h 6858000"/>
              <a:gd name="connsiteX16168" fmla="*/ 11015970 w 12192000"/>
              <a:gd name="connsiteY16168" fmla="*/ 5171951 h 6858000"/>
              <a:gd name="connsiteX16169" fmla="*/ 10997300 w 12192000"/>
              <a:gd name="connsiteY16169" fmla="*/ 5149247 h 6858000"/>
              <a:gd name="connsiteX16170" fmla="*/ 10919389 w 12192000"/>
              <a:gd name="connsiteY16170" fmla="*/ 5149247 h 6858000"/>
              <a:gd name="connsiteX16171" fmla="*/ 10185576 w 12192000"/>
              <a:gd name="connsiteY16171" fmla="*/ 5149247 h 6858000"/>
              <a:gd name="connsiteX16172" fmla="*/ 10165062 w 12192000"/>
              <a:gd name="connsiteY16172" fmla="*/ 5173795 h 6858000"/>
              <a:gd name="connsiteX16173" fmla="*/ 10187420 w 12192000"/>
              <a:gd name="connsiteY16173" fmla="*/ 5197538 h 6858000"/>
              <a:gd name="connsiteX16174" fmla="*/ 10212776 w 12192000"/>
              <a:gd name="connsiteY16174" fmla="*/ 5171836 h 6858000"/>
              <a:gd name="connsiteX16175" fmla="*/ 10212661 w 12192000"/>
              <a:gd name="connsiteY16175" fmla="*/ 5171951 h 6858000"/>
              <a:gd name="connsiteX16176" fmla="*/ 10185576 w 12192000"/>
              <a:gd name="connsiteY16176" fmla="*/ 5149247 h 6858000"/>
              <a:gd name="connsiteX16177" fmla="*/ 9712926 w 12192000"/>
              <a:gd name="connsiteY16177" fmla="*/ 5149247 h 6858000"/>
              <a:gd name="connsiteX16178" fmla="*/ 9695522 w 12192000"/>
              <a:gd name="connsiteY16178" fmla="*/ 5171836 h 6858000"/>
              <a:gd name="connsiteX16179" fmla="*/ 9713963 w 12192000"/>
              <a:gd name="connsiteY16179" fmla="*/ 5196846 h 6858000"/>
              <a:gd name="connsiteX16180" fmla="*/ 9713848 w 12192000"/>
              <a:gd name="connsiteY16180" fmla="*/ 5196731 h 6858000"/>
              <a:gd name="connsiteX16181" fmla="*/ 9791644 w 12192000"/>
              <a:gd name="connsiteY16181" fmla="*/ 5196731 h 6858000"/>
              <a:gd name="connsiteX16182" fmla="*/ 9811006 w 12192000"/>
              <a:gd name="connsiteY16182" fmla="*/ 5177368 h 6858000"/>
              <a:gd name="connsiteX16183" fmla="*/ 9782884 w 12192000"/>
              <a:gd name="connsiteY16183" fmla="*/ 5149247 h 6858000"/>
              <a:gd name="connsiteX16184" fmla="*/ 9754417 w 12192000"/>
              <a:gd name="connsiteY16184" fmla="*/ 5149477 h 6858000"/>
              <a:gd name="connsiteX16185" fmla="*/ 9712926 w 12192000"/>
              <a:gd name="connsiteY16185" fmla="*/ 5149247 h 6858000"/>
              <a:gd name="connsiteX16186" fmla="*/ 8501968 w 12192000"/>
              <a:gd name="connsiteY16186" fmla="*/ 5149247 h 6858000"/>
              <a:gd name="connsiteX16187" fmla="*/ 8485256 w 12192000"/>
              <a:gd name="connsiteY16187" fmla="*/ 5167687 h 6858000"/>
              <a:gd name="connsiteX16188" fmla="*/ 8512917 w 12192000"/>
              <a:gd name="connsiteY16188" fmla="*/ 5196731 h 6858000"/>
              <a:gd name="connsiteX16189" fmla="*/ 8513032 w 12192000"/>
              <a:gd name="connsiteY16189" fmla="*/ 5196846 h 6858000"/>
              <a:gd name="connsiteX16190" fmla="*/ 8541500 w 12192000"/>
              <a:gd name="connsiteY16190" fmla="*/ 5196731 h 6858000"/>
              <a:gd name="connsiteX16191" fmla="*/ 8585526 w 12192000"/>
              <a:gd name="connsiteY16191" fmla="*/ 5196731 h 6858000"/>
              <a:gd name="connsiteX16192" fmla="*/ 8600394 w 12192000"/>
              <a:gd name="connsiteY16192" fmla="*/ 5168379 h 6858000"/>
              <a:gd name="connsiteX16193" fmla="*/ 8584834 w 12192000"/>
              <a:gd name="connsiteY16193" fmla="*/ 5149247 h 6858000"/>
              <a:gd name="connsiteX16194" fmla="*/ 8501968 w 12192000"/>
              <a:gd name="connsiteY16194" fmla="*/ 5149247 h 6858000"/>
              <a:gd name="connsiteX16195" fmla="*/ 2546914 w 12192000"/>
              <a:gd name="connsiteY16195" fmla="*/ 5149247 h 6858000"/>
              <a:gd name="connsiteX16196" fmla="*/ 2527091 w 12192000"/>
              <a:gd name="connsiteY16196" fmla="*/ 5168263 h 6858000"/>
              <a:gd name="connsiteX16197" fmla="*/ 2556364 w 12192000"/>
              <a:gd name="connsiteY16197" fmla="*/ 5197422 h 6858000"/>
              <a:gd name="connsiteX16198" fmla="*/ 2584948 w 12192000"/>
              <a:gd name="connsiteY16198" fmla="*/ 5197192 h 6858000"/>
              <a:gd name="connsiteX16199" fmla="*/ 2584948 w 12192000"/>
              <a:gd name="connsiteY16199" fmla="*/ 5197077 h 6858000"/>
              <a:gd name="connsiteX16200" fmla="*/ 2623903 w 12192000"/>
              <a:gd name="connsiteY16200" fmla="*/ 5197192 h 6858000"/>
              <a:gd name="connsiteX16201" fmla="*/ 2643495 w 12192000"/>
              <a:gd name="connsiteY16201" fmla="*/ 5171951 h 6858000"/>
              <a:gd name="connsiteX16202" fmla="*/ 2624825 w 12192000"/>
              <a:gd name="connsiteY16202" fmla="*/ 5149247 h 6858000"/>
              <a:gd name="connsiteX16203" fmla="*/ 2546914 w 12192000"/>
              <a:gd name="connsiteY16203" fmla="*/ 5149247 h 6858000"/>
              <a:gd name="connsiteX16204" fmla="*/ 1813101 w 12192000"/>
              <a:gd name="connsiteY16204" fmla="*/ 5149247 h 6858000"/>
              <a:gd name="connsiteX16205" fmla="*/ 1792587 w 12192000"/>
              <a:gd name="connsiteY16205" fmla="*/ 5173795 h 6858000"/>
              <a:gd name="connsiteX16206" fmla="*/ 1814945 w 12192000"/>
              <a:gd name="connsiteY16206" fmla="*/ 5197538 h 6858000"/>
              <a:gd name="connsiteX16207" fmla="*/ 1840301 w 12192000"/>
              <a:gd name="connsiteY16207" fmla="*/ 5171836 h 6858000"/>
              <a:gd name="connsiteX16208" fmla="*/ 1840186 w 12192000"/>
              <a:gd name="connsiteY16208" fmla="*/ 5171951 h 6858000"/>
              <a:gd name="connsiteX16209" fmla="*/ 1813101 w 12192000"/>
              <a:gd name="connsiteY16209" fmla="*/ 5149247 h 6858000"/>
              <a:gd name="connsiteX16210" fmla="*/ 1340451 w 12192000"/>
              <a:gd name="connsiteY16210" fmla="*/ 5149247 h 6858000"/>
              <a:gd name="connsiteX16211" fmla="*/ 1323047 w 12192000"/>
              <a:gd name="connsiteY16211" fmla="*/ 5171836 h 6858000"/>
              <a:gd name="connsiteX16212" fmla="*/ 1341488 w 12192000"/>
              <a:gd name="connsiteY16212" fmla="*/ 5196846 h 6858000"/>
              <a:gd name="connsiteX16213" fmla="*/ 1341373 w 12192000"/>
              <a:gd name="connsiteY16213" fmla="*/ 5196731 h 6858000"/>
              <a:gd name="connsiteX16214" fmla="*/ 1419169 w 12192000"/>
              <a:gd name="connsiteY16214" fmla="*/ 5196731 h 6858000"/>
              <a:gd name="connsiteX16215" fmla="*/ 1438531 w 12192000"/>
              <a:gd name="connsiteY16215" fmla="*/ 5177368 h 6858000"/>
              <a:gd name="connsiteX16216" fmla="*/ 1410409 w 12192000"/>
              <a:gd name="connsiteY16216" fmla="*/ 5149247 h 6858000"/>
              <a:gd name="connsiteX16217" fmla="*/ 1381942 w 12192000"/>
              <a:gd name="connsiteY16217" fmla="*/ 5149477 h 6858000"/>
              <a:gd name="connsiteX16218" fmla="*/ 1340451 w 12192000"/>
              <a:gd name="connsiteY16218" fmla="*/ 5149247 h 6858000"/>
              <a:gd name="connsiteX16219" fmla="*/ 129493 w 12192000"/>
              <a:gd name="connsiteY16219" fmla="*/ 5149247 h 6858000"/>
              <a:gd name="connsiteX16220" fmla="*/ 112781 w 12192000"/>
              <a:gd name="connsiteY16220" fmla="*/ 5167687 h 6858000"/>
              <a:gd name="connsiteX16221" fmla="*/ 140442 w 12192000"/>
              <a:gd name="connsiteY16221" fmla="*/ 5196731 h 6858000"/>
              <a:gd name="connsiteX16222" fmla="*/ 140557 w 12192000"/>
              <a:gd name="connsiteY16222" fmla="*/ 5196846 h 6858000"/>
              <a:gd name="connsiteX16223" fmla="*/ 169025 w 12192000"/>
              <a:gd name="connsiteY16223" fmla="*/ 5196731 h 6858000"/>
              <a:gd name="connsiteX16224" fmla="*/ 213051 w 12192000"/>
              <a:gd name="connsiteY16224" fmla="*/ 5196731 h 6858000"/>
              <a:gd name="connsiteX16225" fmla="*/ 227919 w 12192000"/>
              <a:gd name="connsiteY16225" fmla="*/ 5168379 h 6858000"/>
              <a:gd name="connsiteX16226" fmla="*/ 212359 w 12192000"/>
              <a:gd name="connsiteY16226" fmla="*/ 5149247 h 6858000"/>
              <a:gd name="connsiteX16227" fmla="*/ 129493 w 12192000"/>
              <a:gd name="connsiteY16227" fmla="*/ 5149247 h 6858000"/>
              <a:gd name="connsiteX16228" fmla="*/ 10122418 w 12192000"/>
              <a:gd name="connsiteY16228" fmla="*/ 5149132 h 6858000"/>
              <a:gd name="connsiteX16229" fmla="*/ 10096140 w 12192000"/>
              <a:gd name="connsiteY16229" fmla="*/ 5172643 h 6858000"/>
              <a:gd name="connsiteX16230" fmla="*/ 10122072 w 12192000"/>
              <a:gd name="connsiteY16230" fmla="*/ 5197538 h 6858000"/>
              <a:gd name="connsiteX16231" fmla="*/ 10143394 w 12192000"/>
              <a:gd name="connsiteY16231" fmla="*/ 5171490 h 6858000"/>
              <a:gd name="connsiteX16232" fmla="*/ 10122418 w 12192000"/>
              <a:gd name="connsiteY16232" fmla="*/ 5149132 h 6858000"/>
              <a:gd name="connsiteX16233" fmla="*/ 7527625 w 12192000"/>
              <a:gd name="connsiteY16233" fmla="*/ 5149132 h 6858000"/>
              <a:gd name="connsiteX16234" fmla="*/ 7481177 w 12192000"/>
              <a:gd name="connsiteY16234" fmla="*/ 5149823 h 6858000"/>
              <a:gd name="connsiteX16235" fmla="*/ 7480831 w 12192000"/>
              <a:gd name="connsiteY16235" fmla="*/ 5162616 h 6858000"/>
              <a:gd name="connsiteX16236" fmla="*/ 7512987 w 12192000"/>
              <a:gd name="connsiteY16236" fmla="*/ 5195233 h 6858000"/>
              <a:gd name="connsiteX16237" fmla="*/ 7529583 w 12192000"/>
              <a:gd name="connsiteY16237" fmla="*/ 5159159 h 6858000"/>
              <a:gd name="connsiteX16238" fmla="*/ 7527625 w 12192000"/>
              <a:gd name="connsiteY16238" fmla="*/ 5149132 h 6858000"/>
              <a:gd name="connsiteX16239" fmla="*/ 7440263 w 12192000"/>
              <a:gd name="connsiteY16239" fmla="*/ 5149132 h 6858000"/>
              <a:gd name="connsiteX16240" fmla="*/ 7412602 w 12192000"/>
              <a:gd name="connsiteY16240" fmla="*/ 5173104 h 6858000"/>
              <a:gd name="connsiteX16241" fmla="*/ 7440377 w 12192000"/>
              <a:gd name="connsiteY16241" fmla="*/ 5196270 h 6858000"/>
              <a:gd name="connsiteX16242" fmla="*/ 7440263 w 12192000"/>
              <a:gd name="connsiteY16242" fmla="*/ 5196385 h 6858000"/>
              <a:gd name="connsiteX16243" fmla="*/ 7465387 w 12192000"/>
              <a:gd name="connsiteY16243" fmla="*/ 5171836 h 6858000"/>
              <a:gd name="connsiteX16244" fmla="*/ 7440263 w 12192000"/>
              <a:gd name="connsiteY16244" fmla="*/ 5149132 h 6858000"/>
              <a:gd name="connsiteX16245" fmla="*/ 1749943 w 12192000"/>
              <a:gd name="connsiteY16245" fmla="*/ 5149132 h 6858000"/>
              <a:gd name="connsiteX16246" fmla="*/ 1723665 w 12192000"/>
              <a:gd name="connsiteY16246" fmla="*/ 5172643 h 6858000"/>
              <a:gd name="connsiteX16247" fmla="*/ 1749597 w 12192000"/>
              <a:gd name="connsiteY16247" fmla="*/ 5197538 h 6858000"/>
              <a:gd name="connsiteX16248" fmla="*/ 1770919 w 12192000"/>
              <a:gd name="connsiteY16248" fmla="*/ 5171490 h 6858000"/>
              <a:gd name="connsiteX16249" fmla="*/ 1749943 w 12192000"/>
              <a:gd name="connsiteY16249" fmla="*/ 5149132 h 6858000"/>
              <a:gd name="connsiteX16250" fmla="*/ 11061726 w 12192000"/>
              <a:gd name="connsiteY16250" fmla="*/ 5149017 h 6858000"/>
              <a:gd name="connsiteX16251" fmla="*/ 11035218 w 12192000"/>
              <a:gd name="connsiteY16251" fmla="*/ 5172182 h 6858000"/>
              <a:gd name="connsiteX16252" fmla="*/ 11058153 w 12192000"/>
              <a:gd name="connsiteY16252" fmla="*/ 5197422 h 6858000"/>
              <a:gd name="connsiteX16253" fmla="*/ 11082586 w 12192000"/>
              <a:gd name="connsiteY16253" fmla="*/ 5173334 h 6858000"/>
              <a:gd name="connsiteX16254" fmla="*/ 11061726 w 12192000"/>
              <a:gd name="connsiteY16254" fmla="*/ 5149017 h 6858000"/>
              <a:gd name="connsiteX16255" fmla="*/ 7704420 w 12192000"/>
              <a:gd name="connsiteY16255" fmla="*/ 5149017 h 6858000"/>
              <a:gd name="connsiteX16256" fmla="*/ 7682985 w 12192000"/>
              <a:gd name="connsiteY16256" fmla="*/ 5172643 h 6858000"/>
              <a:gd name="connsiteX16257" fmla="*/ 7706841 w 12192000"/>
              <a:gd name="connsiteY16257" fmla="*/ 5197538 h 6858000"/>
              <a:gd name="connsiteX16258" fmla="*/ 7730469 w 12192000"/>
              <a:gd name="connsiteY16258" fmla="*/ 5172873 h 6858000"/>
              <a:gd name="connsiteX16259" fmla="*/ 7704420 w 12192000"/>
              <a:gd name="connsiteY16259" fmla="*/ 5149017 h 6858000"/>
              <a:gd name="connsiteX16260" fmla="*/ 6300185 w 12192000"/>
              <a:gd name="connsiteY16260" fmla="*/ 5149017 h 6858000"/>
              <a:gd name="connsiteX16261" fmla="*/ 6274369 w 12192000"/>
              <a:gd name="connsiteY16261" fmla="*/ 5167917 h 6858000"/>
              <a:gd name="connsiteX16262" fmla="*/ 6295345 w 12192000"/>
              <a:gd name="connsiteY16262" fmla="*/ 5196501 h 6858000"/>
              <a:gd name="connsiteX16263" fmla="*/ 6322544 w 12192000"/>
              <a:gd name="connsiteY16263" fmla="*/ 5172873 h 6858000"/>
              <a:gd name="connsiteX16264" fmla="*/ 6300185 w 12192000"/>
              <a:gd name="connsiteY16264" fmla="*/ 5149017 h 6858000"/>
              <a:gd name="connsiteX16265" fmla="*/ 4884307 w 12192000"/>
              <a:gd name="connsiteY16265" fmla="*/ 5149017 h 6858000"/>
              <a:gd name="connsiteX16266" fmla="*/ 4866212 w 12192000"/>
              <a:gd name="connsiteY16266" fmla="*/ 5171029 h 6858000"/>
              <a:gd name="connsiteX16267" fmla="*/ 4883963 w 12192000"/>
              <a:gd name="connsiteY16267" fmla="*/ 5196731 h 6858000"/>
              <a:gd name="connsiteX16268" fmla="*/ 4883963 w 12192000"/>
              <a:gd name="connsiteY16268" fmla="*/ 5196616 h 6858000"/>
              <a:gd name="connsiteX16269" fmla="*/ 4961640 w 12192000"/>
              <a:gd name="connsiteY16269" fmla="*/ 5196616 h 6858000"/>
              <a:gd name="connsiteX16270" fmla="*/ 4981581 w 12192000"/>
              <a:gd name="connsiteY16270" fmla="*/ 5177714 h 6858000"/>
              <a:gd name="connsiteX16271" fmla="*/ 4954150 w 12192000"/>
              <a:gd name="connsiteY16271" fmla="*/ 5149017 h 6858000"/>
              <a:gd name="connsiteX16272" fmla="*/ 4923148 w 12192000"/>
              <a:gd name="connsiteY16272" fmla="*/ 5149247 h 6858000"/>
              <a:gd name="connsiteX16273" fmla="*/ 4884307 w 12192000"/>
              <a:gd name="connsiteY16273" fmla="*/ 5149017 h 6858000"/>
              <a:gd name="connsiteX16274" fmla="*/ 2689251 w 12192000"/>
              <a:gd name="connsiteY16274" fmla="*/ 5149017 h 6858000"/>
              <a:gd name="connsiteX16275" fmla="*/ 2662743 w 12192000"/>
              <a:gd name="connsiteY16275" fmla="*/ 5172182 h 6858000"/>
              <a:gd name="connsiteX16276" fmla="*/ 2685678 w 12192000"/>
              <a:gd name="connsiteY16276" fmla="*/ 5197422 h 6858000"/>
              <a:gd name="connsiteX16277" fmla="*/ 2710111 w 12192000"/>
              <a:gd name="connsiteY16277" fmla="*/ 5173334 h 6858000"/>
              <a:gd name="connsiteX16278" fmla="*/ 2689251 w 12192000"/>
              <a:gd name="connsiteY16278" fmla="*/ 5149017 h 6858000"/>
              <a:gd name="connsiteX16279" fmla="*/ 8928975 w 12192000"/>
              <a:gd name="connsiteY16279" fmla="*/ 5149004 h 6858000"/>
              <a:gd name="connsiteX16280" fmla="*/ 8915378 w 12192000"/>
              <a:gd name="connsiteY16280" fmla="*/ 5149708 h 6858000"/>
              <a:gd name="connsiteX16281" fmla="*/ 8915264 w 12192000"/>
              <a:gd name="connsiteY16281" fmla="*/ 5149823 h 6858000"/>
              <a:gd name="connsiteX16282" fmla="*/ 8885989 w 12192000"/>
              <a:gd name="connsiteY16282" fmla="*/ 5172067 h 6858000"/>
              <a:gd name="connsiteX16283" fmla="*/ 8911230 w 12192000"/>
              <a:gd name="connsiteY16283" fmla="*/ 5197077 h 6858000"/>
              <a:gd name="connsiteX16284" fmla="*/ 8940158 w 12192000"/>
              <a:gd name="connsiteY16284" fmla="*/ 5176215 h 6858000"/>
              <a:gd name="connsiteX16285" fmla="*/ 8928975 w 12192000"/>
              <a:gd name="connsiteY16285" fmla="*/ 5149004 h 6858000"/>
              <a:gd name="connsiteX16286" fmla="*/ 556500 w 12192000"/>
              <a:gd name="connsiteY16286" fmla="*/ 5149004 h 6858000"/>
              <a:gd name="connsiteX16287" fmla="*/ 542903 w 12192000"/>
              <a:gd name="connsiteY16287" fmla="*/ 5149708 h 6858000"/>
              <a:gd name="connsiteX16288" fmla="*/ 542789 w 12192000"/>
              <a:gd name="connsiteY16288" fmla="*/ 5149823 h 6858000"/>
              <a:gd name="connsiteX16289" fmla="*/ 513514 w 12192000"/>
              <a:gd name="connsiteY16289" fmla="*/ 5172067 h 6858000"/>
              <a:gd name="connsiteX16290" fmla="*/ 538755 w 12192000"/>
              <a:gd name="connsiteY16290" fmla="*/ 5197077 h 6858000"/>
              <a:gd name="connsiteX16291" fmla="*/ 567683 w 12192000"/>
              <a:gd name="connsiteY16291" fmla="*/ 5176215 h 6858000"/>
              <a:gd name="connsiteX16292" fmla="*/ 556500 w 12192000"/>
              <a:gd name="connsiteY16292" fmla="*/ 5149004 h 6858000"/>
              <a:gd name="connsiteX16293" fmla="*/ 6502797 w 12192000"/>
              <a:gd name="connsiteY16293" fmla="*/ 5148901 h 6858000"/>
              <a:gd name="connsiteX16294" fmla="*/ 6471565 w 12192000"/>
              <a:gd name="connsiteY16294" fmla="*/ 5171260 h 6858000"/>
              <a:gd name="connsiteX16295" fmla="*/ 6499455 w 12192000"/>
              <a:gd name="connsiteY16295" fmla="*/ 5195578 h 6858000"/>
              <a:gd name="connsiteX16296" fmla="*/ 6525389 w 12192000"/>
              <a:gd name="connsiteY16296" fmla="*/ 5171836 h 6858000"/>
              <a:gd name="connsiteX16297" fmla="*/ 6502797 w 12192000"/>
              <a:gd name="connsiteY16297" fmla="*/ 5148901 h 6858000"/>
              <a:gd name="connsiteX16298" fmla="*/ 6360576 w 12192000"/>
              <a:gd name="connsiteY16298" fmla="*/ 5148901 h 6858000"/>
              <a:gd name="connsiteX16299" fmla="*/ 6341674 w 12192000"/>
              <a:gd name="connsiteY16299" fmla="*/ 5171029 h 6858000"/>
              <a:gd name="connsiteX16300" fmla="*/ 6360806 w 12192000"/>
              <a:gd name="connsiteY16300" fmla="*/ 5196501 h 6858000"/>
              <a:gd name="connsiteX16301" fmla="*/ 6430764 w 12192000"/>
              <a:gd name="connsiteY16301" fmla="*/ 5196731 h 6858000"/>
              <a:gd name="connsiteX16302" fmla="*/ 6430764 w 12192000"/>
              <a:gd name="connsiteY16302" fmla="*/ 5196616 h 6858000"/>
              <a:gd name="connsiteX16303" fmla="*/ 6458197 w 12192000"/>
              <a:gd name="connsiteY16303" fmla="*/ 5170799 h 6858000"/>
              <a:gd name="connsiteX16304" fmla="*/ 6430536 w 12192000"/>
              <a:gd name="connsiteY16304" fmla="*/ 5149132 h 6858000"/>
              <a:gd name="connsiteX16305" fmla="*/ 6399415 w 12192000"/>
              <a:gd name="connsiteY16305" fmla="*/ 5149132 h 6858000"/>
              <a:gd name="connsiteX16306" fmla="*/ 6360576 w 12192000"/>
              <a:gd name="connsiteY16306" fmla="*/ 5148901 h 6858000"/>
              <a:gd name="connsiteX16307" fmla="*/ 8976923 w 12192000"/>
              <a:gd name="connsiteY16307" fmla="*/ 5148671 h 6858000"/>
              <a:gd name="connsiteX16308" fmla="*/ 8955832 w 12192000"/>
              <a:gd name="connsiteY16308" fmla="*/ 5173565 h 6858000"/>
              <a:gd name="connsiteX16309" fmla="*/ 8979574 w 12192000"/>
              <a:gd name="connsiteY16309" fmla="*/ 5197077 h 6858000"/>
              <a:gd name="connsiteX16310" fmla="*/ 8979689 w 12192000"/>
              <a:gd name="connsiteY16310" fmla="*/ 5197192 h 6858000"/>
              <a:gd name="connsiteX16311" fmla="*/ 9003086 w 12192000"/>
              <a:gd name="connsiteY16311" fmla="*/ 5172527 h 6858000"/>
              <a:gd name="connsiteX16312" fmla="*/ 8976923 w 12192000"/>
              <a:gd name="connsiteY16312" fmla="*/ 5148671 h 6858000"/>
              <a:gd name="connsiteX16313" fmla="*/ 6230802 w 12192000"/>
              <a:gd name="connsiteY16313" fmla="*/ 5148671 h 6858000"/>
              <a:gd name="connsiteX16314" fmla="*/ 6205791 w 12192000"/>
              <a:gd name="connsiteY16314" fmla="*/ 5170799 h 6858000"/>
              <a:gd name="connsiteX16315" fmla="*/ 6233224 w 12192000"/>
              <a:gd name="connsiteY16315" fmla="*/ 5197077 h 6858000"/>
              <a:gd name="connsiteX16316" fmla="*/ 6253508 w 12192000"/>
              <a:gd name="connsiteY16316" fmla="*/ 5170568 h 6858000"/>
              <a:gd name="connsiteX16317" fmla="*/ 6230802 w 12192000"/>
              <a:gd name="connsiteY16317" fmla="*/ 5148671 h 6858000"/>
              <a:gd name="connsiteX16318" fmla="*/ 6089273 w 12192000"/>
              <a:gd name="connsiteY16318" fmla="*/ 5148671 h 6858000"/>
              <a:gd name="connsiteX16319" fmla="*/ 6070600 w 12192000"/>
              <a:gd name="connsiteY16319" fmla="*/ 5168724 h 6858000"/>
              <a:gd name="connsiteX16320" fmla="*/ 6098147 w 12192000"/>
              <a:gd name="connsiteY16320" fmla="*/ 5196270 h 6858000"/>
              <a:gd name="connsiteX16321" fmla="*/ 6129149 w 12192000"/>
              <a:gd name="connsiteY16321" fmla="*/ 5196039 h 6858000"/>
              <a:gd name="connsiteX16322" fmla="*/ 6170526 w 12192000"/>
              <a:gd name="connsiteY16322" fmla="*/ 5196039 h 6858000"/>
              <a:gd name="connsiteX16323" fmla="*/ 6186315 w 12192000"/>
              <a:gd name="connsiteY16323" fmla="*/ 5170223 h 6858000"/>
              <a:gd name="connsiteX16324" fmla="*/ 6169489 w 12192000"/>
              <a:gd name="connsiteY16324" fmla="*/ 5148671 h 6858000"/>
              <a:gd name="connsiteX16325" fmla="*/ 6089273 w 12192000"/>
              <a:gd name="connsiteY16325" fmla="*/ 5148671 h 6858000"/>
              <a:gd name="connsiteX16326" fmla="*/ 5025029 w 12192000"/>
              <a:gd name="connsiteY16326" fmla="*/ 5148671 h 6858000"/>
              <a:gd name="connsiteX16327" fmla="*/ 5001633 w 12192000"/>
              <a:gd name="connsiteY16327" fmla="*/ 5169761 h 6858000"/>
              <a:gd name="connsiteX16328" fmla="*/ 5023993 w 12192000"/>
              <a:gd name="connsiteY16328" fmla="*/ 5196846 h 6858000"/>
              <a:gd name="connsiteX16329" fmla="*/ 5023993 w 12192000"/>
              <a:gd name="connsiteY16329" fmla="*/ 5196731 h 6858000"/>
              <a:gd name="connsiteX16330" fmla="*/ 5049464 w 12192000"/>
              <a:gd name="connsiteY16330" fmla="*/ 5173680 h 6858000"/>
              <a:gd name="connsiteX16331" fmla="*/ 5025029 w 12192000"/>
              <a:gd name="connsiteY16331" fmla="*/ 5148671 h 6858000"/>
              <a:gd name="connsiteX16332" fmla="*/ 604448 w 12192000"/>
              <a:gd name="connsiteY16332" fmla="*/ 5148671 h 6858000"/>
              <a:gd name="connsiteX16333" fmla="*/ 583357 w 12192000"/>
              <a:gd name="connsiteY16333" fmla="*/ 5173565 h 6858000"/>
              <a:gd name="connsiteX16334" fmla="*/ 607099 w 12192000"/>
              <a:gd name="connsiteY16334" fmla="*/ 5197077 h 6858000"/>
              <a:gd name="connsiteX16335" fmla="*/ 607214 w 12192000"/>
              <a:gd name="connsiteY16335" fmla="*/ 5197192 h 6858000"/>
              <a:gd name="connsiteX16336" fmla="*/ 630611 w 12192000"/>
              <a:gd name="connsiteY16336" fmla="*/ 5172527 h 6858000"/>
              <a:gd name="connsiteX16337" fmla="*/ 604448 w 12192000"/>
              <a:gd name="connsiteY16337" fmla="*/ 5148671 h 6858000"/>
              <a:gd name="connsiteX16338" fmla="*/ 7300691 w 12192000"/>
              <a:gd name="connsiteY16338" fmla="*/ 5148556 h 6858000"/>
              <a:gd name="connsiteX16339" fmla="*/ 7281674 w 12192000"/>
              <a:gd name="connsiteY16339" fmla="*/ 5170684 h 6858000"/>
              <a:gd name="connsiteX16340" fmla="*/ 7300691 w 12192000"/>
              <a:gd name="connsiteY16340" fmla="*/ 5196385 h 6858000"/>
              <a:gd name="connsiteX16341" fmla="*/ 7300576 w 12192000"/>
              <a:gd name="connsiteY16341" fmla="*/ 5196501 h 6858000"/>
              <a:gd name="connsiteX16342" fmla="*/ 7378141 w 12192000"/>
              <a:gd name="connsiteY16342" fmla="*/ 5196270 h 6858000"/>
              <a:gd name="connsiteX16343" fmla="*/ 7397273 w 12192000"/>
              <a:gd name="connsiteY16343" fmla="*/ 5178405 h 6858000"/>
              <a:gd name="connsiteX16344" fmla="*/ 7370420 w 12192000"/>
              <a:gd name="connsiteY16344" fmla="*/ 5148556 h 6858000"/>
              <a:gd name="connsiteX16345" fmla="*/ 7339416 w 12192000"/>
              <a:gd name="connsiteY16345" fmla="*/ 5148786 h 6858000"/>
              <a:gd name="connsiteX16346" fmla="*/ 7300691 w 12192000"/>
              <a:gd name="connsiteY16346" fmla="*/ 5148556 h 6858000"/>
              <a:gd name="connsiteX16347" fmla="*/ 5291609 w 12192000"/>
              <a:gd name="connsiteY16347" fmla="*/ 5148556 h 6858000"/>
              <a:gd name="connsiteX16348" fmla="*/ 5267291 w 12192000"/>
              <a:gd name="connsiteY16348" fmla="*/ 5171490 h 6858000"/>
              <a:gd name="connsiteX16349" fmla="*/ 5291263 w 12192000"/>
              <a:gd name="connsiteY16349" fmla="*/ 5195694 h 6858000"/>
              <a:gd name="connsiteX16350" fmla="*/ 5315812 w 12192000"/>
              <a:gd name="connsiteY16350" fmla="*/ 5170338 h 6858000"/>
              <a:gd name="connsiteX16351" fmla="*/ 5291609 w 12192000"/>
              <a:gd name="connsiteY16351" fmla="*/ 5148671 h 6858000"/>
              <a:gd name="connsiteX16352" fmla="*/ 8713918 w 12192000"/>
              <a:gd name="connsiteY16352" fmla="*/ 5148440 h 6858000"/>
              <a:gd name="connsiteX16353" fmla="*/ 8688676 w 12192000"/>
              <a:gd name="connsiteY16353" fmla="*/ 5172412 h 6858000"/>
              <a:gd name="connsiteX16354" fmla="*/ 8714262 w 12192000"/>
              <a:gd name="connsiteY16354" fmla="*/ 5196962 h 6858000"/>
              <a:gd name="connsiteX16355" fmla="*/ 8735931 w 12192000"/>
              <a:gd name="connsiteY16355" fmla="*/ 5168840 h 6858000"/>
              <a:gd name="connsiteX16356" fmla="*/ 8713918 w 12192000"/>
              <a:gd name="connsiteY16356" fmla="*/ 5148440 h 6858000"/>
              <a:gd name="connsiteX16357" fmla="*/ 7635384 w 12192000"/>
              <a:gd name="connsiteY16357" fmla="*/ 5148440 h 6858000"/>
              <a:gd name="connsiteX16358" fmla="*/ 7591242 w 12192000"/>
              <a:gd name="connsiteY16358" fmla="*/ 5148786 h 6858000"/>
              <a:gd name="connsiteX16359" fmla="*/ 7549521 w 12192000"/>
              <a:gd name="connsiteY16359" fmla="*/ 5194657 h 6858000"/>
              <a:gd name="connsiteX16360" fmla="*/ 7661547 w 12192000"/>
              <a:gd name="connsiteY16360" fmla="*/ 5194657 h 6858000"/>
              <a:gd name="connsiteX16361" fmla="*/ 7663045 w 12192000"/>
              <a:gd name="connsiteY16361" fmla="*/ 5176561 h 6858000"/>
              <a:gd name="connsiteX16362" fmla="*/ 7663161 w 12192000"/>
              <a:gd name="connsiteY16362" fmla="*/ 5176561 h 6858000"/>
              <a:gd name="connsiteX16363" fmla="*/ 7635384 w 12192000"/>
              <a:gd name="connsiteY16363" fmla="*/ 5148440 h 6858000"/>
              <a:gd name="connsiteX16364" fmla="*/ 5091301 w 12192000"/>
              <a:gd name="connsiteY16364" fmla="*/ 5148440 h 6858000"/>
              <a:gd name="connsiteX16365" fmla="*/ 5063871 w 12192000"/>
              <a:gd name="connsiteY16365" fmla="*/ 5168955 h 6858000"/>
              <a:gd name="connsiteX16366" fmla="*/ 5089111 w 12192000"/>
              <a:gd name="connsiteY16366" fmla="*/ 5196039 h 6858000"/>
              <a:gd name="connsiteX16367" fmla="*/ 5117807 w 12192000"/>
              <a:gd name="connsiteY16367" fmla="*/ 5169531 h 6858000"/>
              <a:gd name="connsiteX16368" fmla="*/ 5091415 w 12192000"/>
              <a:gd name="connsiteY16368" fmla="*/ 5148440 h 6858000"/>
              <a:gd name="connsiteX16369" fmla="*/ 341443 w 12192000"/>
              <a:gd name="connsiteY16369" fmla="*/ 5148440 h 6858000"/>
              <a:gd name="connsiteX16370" fmla="*/ 316201 w 12192000"/>
              <a:gd name="connsiteY16370" fmla="*/ 5172412 h 6858000"/>
              <a:gd name="connsiteX16371" fmla="*/ 341787 w 12192000"/>
              <a:gd name="connsiteY16371" fmla="*/ 5196962 h 6858000"/>
              <a:gd name="connsiteX16372" fmla="*/ 363456 w 12192000"/>
              <a:gd name="connsiteY16372" fmla="*/ 5168840 h 6858000"/>
              <a:gd name="connsiteX16373" fmla="*/ 341443 w 12192000"/>
              <a:gd name="connsiteY16373" fmla="*/ 5148440 h 6858000"/>
              <a:gd name="connsiteX16374" fmla="*/ 5358801 w 12192000"/>
              <a:gd name="connsiteY16374" fmla="*/ 5148325 h 6858000"/>
              <a:gd name="connsiteX16375" fmla="*/ 5358852 w 12192000"/>
              <a:gd name="connsiteY16375" fmla="*/ 5148338 h 6858000"/>
              <a:gd name="connsiteX16376" fmla="*/ 5339424 w 12192000"/>
              <a:gd name="connsiteY16376" fmla="*/ 5152215 h 6858000"/>
              <a:gd name="connsiteX16377" fmla="*/ 5336445 w 12192000"/>
              <a:gd name="connsiteY16377" fmla="*/ 5170799 h 6858000"/>
              <a:gd name="connsiteX16378" fmla="*/ 5359150 w 12192000"/>
              <a:gd name="connsiteY16378" fmla="*/ 5196846 h 6858000"/>
              <a:gd name="connsiteX16379" fmla="*/ 5383811 w 12192000"/>
              <a:gd name="connsiteY16379" fmla="*/ 5173334 h 6858000"/>
              <a:gd name="connsiteX16380" fmla="*/ 5378827 w 12192000"/>
              <a:gd name="connsiteY16380" fmla="*/ 5153310 h 6858000"/>
              <a:gd name="connsiteX16381" fmla="*/ 5358852 w 12192000"/>
              <a:gd name="connsiteY16381" fmla="*/ 5148338 h 6858000"/>
              <a:gd name="connsiteX16382" fmla="*/ 5358917 w 12192000"/>
              <a:gd name="connsiteY16382" fmla="*/ 5148325 h 6858000"/>
              <a:gd name="connsiteX16383" fmla="*/ 8773502 w 12192000"/>
              <a:gd name="connsiteY16383" fmla="*/ 5148094 h 6858000"/>
              <a:gd name="connsiteX16384" fmla="*/ 8755869 w 12192000"/>
              <a:gd name="connsiteY16384" fmla="*/ 5166073 h 6858000"/>
              <a:gd name="connsiteX16385" fmla="*/ 8783530 w 12192000"/>
              <a:gd name="connsiteY16385" fmla="*/ 5195694 h 6858000"/>
              <a:gd name="connsiteX16386" fmla="*/ 8783414 w 12192000"/>
              <a:gd name="connsiteY16386" fmla="*/ 5195809 h 6858000"/>
              <a:gd name="connsiteX16387" fmla="*/ 8811998 w 12192000"/>
              <a:gd name="connsiteY16387" fmla="*/ 5195578 h 6858000"/>
              <a:gd name="connsiteX16388" fmla="*/ 8811998 w 12192000"/>
              <a:gd name="connsiteY16388" fmla="*/ 5195233 h 6858000"/>
              <a:gd name="connsiteX16389" fmla="*/ 8856254 w 12192000"/>
              <a:gd name="connsiteY16389" fmla="*/ 5195348 h 6858000"/>
              <a:gd name="connsiteX16390" fmla="*/ 8871698 w 12192000"/>
              <a:gd name="connsiteY16390" fmla="*/ 5170338 h 6858000"/>
              <a:gd name="connsiteX16391" fmla="*/ 8856716 w 12192000"/>
              <a:gd name="connsiteY16391" fmla="*/ 5148094 h 6858000"/>
              <a:gd name="connsiteX16392" fmla="*/ 8773502 w 12192000"/>
              <a:gd name="connsiteY16392" fmla="*/ 5148094 h 6858000"/>
              <a:gd name="connsiteX16393" fmla="*/ 401027 w 12192000"/>
              <a:gd name="connsiteY16393" fmla="*/ 5148094 h 6858000"/>
              <a:gd name="connsiteX16394" fmla="*/ 383394 w 12192000"/>
              <a:gd name="connsiteY16394" fmla="*/ 5166073 h 6858000"/>
              <a:gd name="connsiteX16395" fmla="*/ 411055 w 12192000"/>
              <a:gd name="connsiteY16395" fmla="*/ 5195694 h 6858000"/>
              <a:gd name="connsiteX16396" fmla="*/ 410939 w 12192000"/>
              <a:gd name="connsiteY16396" fmla="*/ 5195809 h 6858000"/>
              <a:gd name="connsiteX16397" fmla="*/ 439523 w 12192000"/>
              <a:gd name="connsiteY16397" fmla="*/ 5195578 h 6858000"/>
              <a:gd name="connsiteX16398" fmla="*/ 439523 w 12192000"/>
              <a:gd name="connsiteY16398" fmla="*/ 5195233 h 6858000"/>
              <a:gd name="connsiteX16399" fmla="*/ 483779 w 12192000"/>
              <a:gd name="connsiteY16399" fmla="*/ 5195348 h 6858000"/>
              <a:gd name="connsiteX16400" fmla="*/ 499223 w 12192000"/>
              <a:gd name="connsiteY16400" fmla="*/ 5170338 h 6858000"/>
              <a:gd name="connsiteX16401" fmla="*/ 484241 w 12192000"/>
              <a:gd name="connsiteY16401" fmla="*/ 5148094 h 6858000"/>
              <a:gd name="connsiteX16402" fmla="*/ 401027 w 12192000"/>
              <a:gd name="connsiteY16402" fmla="*/ 5148094 h 6858000"/>
              <a:gd name="connsiteX16403" fmla="*/ 9211117 w 12192000"/>
              <a:gd name="connsiteY16403" fmla="*/ 5147864 h 6858000"/>
              <a:gd name="connsiteX16404" fmla="*/ 9157063 w 12192000"/>
              <a:gd name="connsiteY16404" fmla="*/ 5202609 h 6858000"/>
              <a:gd name="connsiteX16405" fmla="*/ 9157063 w 12192000"/>
              <a:gd name="connsiteY16405" fmla="*/ 5223469 h 6858000"/>
              <a:gd name="connsiteX16406" fmla="*/ 9157294 w 12192000"/>
              <a:gd name="connsiteY16406" fmla="*/ 5246866 h 6858000"/>
              <a:gd name="connsiteX16407" fmla="*/ 9171932 w 12192000"/>
              <a:gd name="connsiteY16407" fmla="*/ 5263001 h 6858000"/>
              <a:gd name="connsiteX16408" fmla="*/ 9204201 w 12192000"/>
              <a:gd name="connsiteY16408" fmla="*/ 5234304 h 6858000"/>
              <a:gd name="connsiteX16409" fmla="*/ 9204317 w 12192000"/>
              <a:gd name="connsiteY16409" fmla="*/ 5208256 h 6858000"/>
              <a:gd name="connsiteX16410" fmla="*/ 9213537 w 12192000"/>
              <a:gd name="connsiteY16410" fmla="*/ 5196385 h 6858000"/>
              <a:gd name="connsiteX16411" fmla="*/ 9224716 w 12192000"/>
              <a:gd name="connsiteY16411" fmla="*/ 5208141 h 6858000"/>
              <a:gd name="connsiteX16412" fmla="*/ 9224716 w 12192000"/>
              <a:gd name="connsiteY16412" fmla="*/ 5247211 h 6858000"/>
              <a:gd name="connsiteX16413" fmla="*/ 9230824 w 12192000"/>
              <a:gd name="connsiteY16413" fmla="*/ 5262309 h 6858000"/>
              <a:gd name="connsiteX16414" fmla="*/ 9272086 w 12192000"/>
              <a:gd name="connsiteY16414" fmla="*/ 5237069 h 6858000"/>
              <a:gd name="connsiteX16415" fmla="*/ 9272086 w 12192000"/>
              <a:gd name="connsiteY16415" fmla="*/ 5208371 h 6858000"/>
              <a:gd name="connsiteX16416" fmla="*/ 9211117 w 12192000"/>
              <a:gd name="connsiteY16416" fmla="*/ 5147864 h 6858000"/>
              <a:gd name="connsiteX16417" fmla="*/ 838642 w 12192000"/>
              <a:gd name="connsiteY16417" fmla="*/ 5147864 h 6858000"/>
              <a:gd name="connsiteX16418" fmla="*/ 784588 w 12192000"/>
              <a:gd name="connsiteY16418" fmla="*/ 5202609 h 6858000"/>
              <a:gd name="connsiteX16419" fmla="*/ 784588 w 12192000"/>
              <a:gd name="connsiteY16419" fmla="*/ 5223469 h 6858000"/>
              <a:gd name="connsiteX16420" fmla="*/ 784819 w 12192000"/>
              <a:gd name="connsiteY16420" fmla="*/ 5246866 h 6858000"/>
              <a:gd name="connsiteX16421" fmla="*/ 799457 w 12192000"/>
              <a:gd name="connsiteY16421" fmla="*/ 5263001 h 6858000"/>
              <a:gd name="connsiteX16422" fmla="*/ 831726 w 12192000"/>
              <a:gd name="connsiteY16422" fmla="*/ 5234304 h 6858000"/>
              <a:gd name="connsiteX16423" fmla="*/ 831842 w 12192000"/>
              <a:gd name="connsiteY16423" fmla="*/ 5208256 h 6858000"/>
              <a:gd name="connsiteX16424" fmla="*/ 841062 w 12192000"/>
              <a:gd name="connsiteY16424" fmla="*/ 5196385 h 6858000"/>
              <a:gd name="connsiteX16425" fmla="*/ 852241 w 12192000"/>
              <a:gd name="connsiteY16425" fmla="*/ 5208141 h 6858000"/>
              <a:gd name="connsiteX16426" fmla="*/ 852241 w 12192000"/>
              <a:gd name="connsiteY16426" fmla="*/ 5247211 h 6858000"/>
              <a:gd name="connsiteX16427" fmla="*/ 858349 w 12192000"/>
              <a:gd name="connsiteY16427" fmla="*/ 5262309 h 6858000"/>
              <a:gd name="connsiteX16428" fmla="*/ 899611 w 12192000"/>
              <a:gd name="connsiteY16428" fmla="*/ 5237069 h 6858000"/>
              <a:gd name="connsiteX16429" fmla="*/ 899611 w 12192000"/>
              <a:gd name="connsiteY16429" fmla="*/ 5208371 h 6858000"/>
              <a:gd name="connsiteX16430" fmla="*/ 838642 w 12192000"/>
              <a:gd name="connsiteY16430" fmla="*/ 5147864 h 6858000"/>
              <a:gd name="connsiteX16431" fmla="*/ 11453122 w 12192000"/>
              <a:gd name="connsiteY16431" fmla="*/ 5147749 h 6858000"/>
              <a:gd name="connsiteX16432" fmla="*/ 11436758 w 12192000"/>
              <a:gd name="connsiteY16432" fmla="*/ 5168609 h 6858000"/>
              <a:gd name="connsiteX16433" fmla="*/ 11437074 w 12192000"/>
              <a:gd name="connsiteY16433" fmla="*/ 5186545 h 6858000"/>
              <a:gd name="connsiteX16434" fmla="*/ 11453468 w 12192000"/>
              <a:gd name="connsiteY16434" fmla="*/ 5195233 h 6858000"/>
              <a:gd name="connsiteX16435" fmla="*/ 11536220 w 12192000"/>
              <a:gd name="connsiteY16435" fmla="*/ 5194887 h 6858000"/>
              <a:gd name="connsiteX16436" fmla="*/ 11551549 w 12192000"/>
              <a:gd name="connsiteY16436" fmla="*/ 5185205 h 6858000"/>
              <a:gd name="connsiteX16437" fmla="*/ 11522966 w 12192000"/>
              <a:gd name="connsiteY16437" fmla="*/ 5147979 h 6858000"/>
              <a:gd name="connsiteX16438" fmla="*/ 11494498 w 12192000"/>
              <a:gd name="connsiteY16438" fmla="*/ 5147979 h 6858000"/>
              <a:gd name="connsiteX16439" fmla="*/ 11453122 w 12192000"/>
              <a:gd name="connsiteY16439" fmla="*/ 5147749 h 6858000"/>
              <a:gd name="connsiteX16440" fmla="*/ 10377356 w 12192000"/>
              <a:gd name="connsiteY16440" fmla="*/ 5147749 h 6858000"/>
              <a:gd name="connsiteX16441" fmla="*/ 10362028 w 12192000"/>
              <a:gd name="connsiteY16441" fmla="*/ 5162386 h 6858000"/>
              <a:gd name="connsiteX16442" fmla="*/ 10362374 w 12192000"/>
              <a:gd name="connsiteY16442" fmla="*/ 5248364 h 6858000"/>
              <a:gd name="connsiteX16443" fmla="*/ 10369636 w 12192000"/>
              <a:gd name="connsiteY16443" fmla="*/ 5262540 h 6858000"/>
              <a:gd name="connsiteX16444" fmla="*/ 10409282 w 12192000"/>
              <a:gd name="connsiteY16444" fmla="*/ 5235456 h 6858000"/>
              <a:gd name="connsiteX16445" fmla="*/ 10409973 w 12192000"/>
              <a:gd name="connsiteY16445" fmla="*/ 5206873 h 6858000"/>
              <a:gd name="connsiteX16446" fmla="*/ 10421960 w 12192000"/>
              <a:gd name="connsiteY16446" fmla="*/ 5195924 h 6858000"/>
              <a:gd name="connsiteX16447" fmla="*/ 10429682 w 12192000"/>
              <a:gd name="connsiteY16447" fmla="*/ 5207680 h 6858000"/>
              <a:gd name="connsiteX16448" fmla="*/ 10429796 w 12192000"/>
              <a:gd name="connsiteY16448" fmla="*/ 5246750 h 6858000"/>
              <a:gd name="connsiteX16449" fmla="*/ 10444549 w 12192000"/>
              <a:gd name="connsiteY16449" fmla="*/ 5262886 h 6858000"/>
              <a:gd name="connsiteX16450" fmla="*/ 10476934 w 12192000"/>
              <a:gd name="connsiteY16450" fmla="*/ 5234073 h 6858000"/>
              <a:gd name="connsiteX16451" fmla="*/ 10476934 w 12192000"/>
              <a:gd name="connsiteY16451" fmla="*/ 5202839 h 6858000"/>
              <a:gd name="connsiteX16452" fmla="*/ 10421614 w 12192000"/>
              <a:gd name="connsiteY16452" fmla="*/ 5147864 h 6858000"/>
              <a:gd name="connsiteX16453" fmla="*/ 10377356 w 12192000"/>
              <a:gd name="connsiteY16453" fmla="*/ 5147749 h 6858000"/>
              <a:gd name="connsiteX16454" fmla="*/ 10244816 w 12192000"/>
              <a:gd name="connsiteY16454" fmla="*/ 5147749 h 6858000"/>
              <a:gd name="connsiteX16455" fmla="*/ 10226375 w 12192000"/>
              <a:gd name="connsiteY16455" fmla="*/ 5169531 h 6858000"/>
              <a:gd name="connsiteX16456" fmla="*/ 10244240 w 12192000"/>
              <a:gd name="connsiteY16456" fmla="*/ 5195348 h 6858000"/>
              <a:gd name="connsiteX16457" fmla="*/ 10244240 w 12192000"/>
              <a:gd name="connsiteY16457" fmla="*/ 5195463 h 6858000"/>
              <a:gd name="connsiteX16458" fmla="*/ 10319615 w 12192000"/>
              <a:gd name="connsiteY16458" fmla="*/ 5195348 h 6858000"/>
              <a:gd name="connsiteX16459" fmla="*/ 10347506 w 12192000"/>
              <a:gd name="connsiteY16459" fmla="*/ 5172873 h 6858000"/>
              <a:gd name="connsiteX16460" fmla="*/ 10320191 w 12192000"/>
              <a:gd name="connsiteY16460" fmla="*/ 5147864 h 6858000"/>
              <a:gd name="connsiteX16461" fmla="*/ 10286422 w 12192000"/>
              <a:gd name="connsiteY16461" fmla="*/ 5148094 h 6858000"/>
              <a:gd name="connsiteX16462" fmla="*/ 10244816 w 12192000"/>
              <a:gd name="connsiteY16462" fmla="*/ 5147749 h 6858000"/>
              <a:gd name="connsiteX16463" fmla="*/ 5220614 w 12192000"/>
              <a:gd name="connsiteY16463" fmla="*/ 5147749 h 6858000"/>
              <a:gd name="connsiteX16464" fmla="*/ 5189612 w 12192000"/>
              <a:gd name="connsiteY16464" fmla="*/ 5148094 h 6858000"/>
              <a:gd name="connsiteX16465" fmla="*/ 5148237 w 12192000"/>
              <a:gd name="connsiteY16465" fmla="*/ 5147979 h 6858000"/>
              <a:gd name="connsiteX16466" fmla="*/ 5132216 w 12192000"/>
              <a:gd name="connsiteY16466" fmla="*/ 5170338 h 6858000"/>
              <a:gd name="connsiteX16467" fmla="*/ 5148812 w 12192000"/>
              <a:gd name="connsiteY16467" fmla="*/ 5195463 h 6858000"/>
              <a:gd name="connsiteX16468" fmla="*/ 5148696 w 12192000"/>
              <a:gd name="connsiteY16468" fmla="*/ 5195348 h 6858000"/>
              <a:gd name="connsiteX16469" fmla="*/ 5231562 w 12192000"/>
              <a:gd name="connsiteY16469" fmla="*/ 5195348 h 6858000"/>
              <a:gd name="connsiteX16470" fmla="*/ 5247699 w 12192000"/>
              <a:gd name="connsiteY16470" fmla="*/ 5177483 h 6858000"/>
              <a:gd name="connsiteX16471" fmla="*/ 5220614 w 12192000"/>
              <a:gd name="connsiteY16471" fmla="*/ 5147749 h 6858000"/>
              <a:gd name="connsiteX16472" fmla="*/ 3080647 w 12192000"/>
              <a:gd name="connsiteY16472" fmla="*/ 5147749 h 6858000"/>
              <a:gd name="connsiteX16473" fmla="*/ 3064283 w 12192000"/>
              <a:gd name="connsiteY16473" fmla="*/ 5168609 h 6858000"/>
              <a:gd name="connsiteX16474" fmla="*/ 3064599 w 12192000"/>
              <a:gd name="connsiteY16474" fmla="*/ 5186545 h 6858000"/>
              <a:gd name="connsiteX16475" fmla="*/ 3080993 w 12192000"/>
              <a:gd name="connsiteY16475" fmla="*/ 5195233 h 6858000"/>
              <a:gd name="connsiteX16476" fmla="*/ 3163745 w 12192000"/>
              <a:gd name="connsiteY16476" fmla="*/ 5194887 h 6858000"/>
              <a:gd name="connsiteX16477" fmla="*/ 3179074 w 12192000"/>
              <a:gd name="connsiteY16477" fmla="*/ 5185205 h 6858000"/>
              <a:gd name="connsiteX16478" fmla="*/ 3150491 w 12192000"/>
              <a:gd name="connsiteY16478" fmla="*/ 5147979 h 6858000"/>
              <a:gd name="connsiteX16479" fmla="*/ 3122023 w 12192000"/>
              <a:gd name="connsiteY16479" fmla="*/ 5147979 h 6858000"/>
              <a:gd name="connsiteX16480" fmla="*/ 3080647 w 12192000"/>
              <a:gd name="connsiteY16480" fmla="*/ 5147749 h 6858000"/>
              <a:gd name="connsiteX16481" fmla="*/ 2004881 w 12192000"/>
              <a:gd name="connsiteY16481" fmla="*/ 5147749 h 6858000"/>
              <a:gd name="connsiteX16482" fmla="*/ 1989553 w 12192000"/>
              <a:gd name="connsiteY16482" fmla="*/ 5162386 h 6858000"/>
              <a:gd name="connsiteX16483" fmla="*/ 1989899 w 12192000"/>
              <a:gd name="connsiteY16483" fmla="*/ 5248364 h 6858000"/>
              <a:gd name="connsiteX16484" fmla="*/ 1997161 w 12192000"/>
              <a:gd name="connsiteY16484" fmla="*/ 5262540 h 6858000"/>
              <a:gd name="connsiteX16485" fmla="*/ 2036807 w 12192000"/>
              <a:gd name="connsiteY16485" fmla="*/ 5235456 h 6858000"/>
              <a:gd name="connsiteX16486" fmla="*/ 2037498 w 12192000"/>
              <a:gd name="connsiteY16486" fmla="*/ 5206873 h 6858000"/>
              <a:gd name="connsiteX16487" fmla="*/ 2049485 w 12192000"/>
              <a:gd name="connsiteY16487" fmla="*/ 5195924 h 6858000"/>
              <a:gd name="connsiteX16488" fmla="*/ 2057207 w 12192000"/>
              <a:gd name="connsiteY16488" fmla="*/ 5207680 h 6858000"/>
              <a:gd name="connsiteX16489" fmla="*/ 2057321 w 12192000"/>
              <a:gd name="connsiteY16489" fmla="*/ 5246750 h 6858000"/>
              <a:gd name="connsiteX16490" fmla="*/ 2072074 w 12192000"/>
              <a:gd name="connsiteY16490" fmla="*/ 5262886 h 6858000"/>
              <a:gd name="connsiteX16491" fmla="*/ 2104459 w 12192000"/>
              <a:gd name="connsiteY16491" fmla="*/ 5234073 h 6858000"/>
              <a:gd name="connsiteX16492" fmla="*/ 2104459 w 12192000"/>
              <a:gd name="connsiteY16492" fmla="*/ 5202839 h 6858000"/>
              <a:gd name="connsiteX16493" fmla="*/ 2049139 w 12192000"/>
              <a:gd name="connsiteY16493" fmla="*/ 5147864 h 6858000"/>
              <a:gd name="connsiteX16494" fmla="*/ 2004881 w 12192000"/>
              <a:gd name="connsiteY16494" fmla="*/ 5147749 h 6858000"/>
              <a:gd name="connsiteX16495" fmla="*/ 1872341 w 12192000"/>
              <a:gd name="connsiteY16495" fmla="*/ 5147749 h 6858000"/>
              <a:gd name="connsiteX16496" fmla="*/ 1853900 w 12192000"/>
              <a:gd name="connsiteY16496" fmla="*/ 5169531 h 6858000"/>
              <a:gd name="connsiteX16497" fmla="*/ 1871765 w 12192000"/>
              <a:gd name="connsiteY16497" fmla="*/ 5195348 h 6858000"/>
              <a:gd name="connsiteX16498" fmla="*/ 1871765 w 12192000"/>
              <a:gd name="connsiteY16498" fmla="*/ 5195463 h 6858000"/>
              <a:gd name="connsiteX16499" fmla="*/ 1947140 w 12192000"/>
              <a:gd name="connsiteY16499" fmla="*/ 5195348 h 6858000"/>
              <a:gd name="connsiteX16500" fmla="*/ 1975031 w 12192000"/>
              <a:gd name="connsiteY16500" fmla="*/ 5172873 h 6858000"/>
              <a:gd name="connsiteX16501" fmla="*/ 1947716 w 12192000"/>
              <a:gd name="connsiteY16501" fmla="*/ 5147864 h 6858000"/>
              <a:gd name="connsiteX16502" fmla="*/ 1913947 w 12192000"/>
              <a:gd name="connsiteY16502" fmla="*/ 5148094 h 6858000"/>
              <a:gd name="connsiteX16503" fmla="*/ 1872341 w 12192000"/>
              <a:gd name="connsiteY16503" fmla="*/ 5147749 h 6858000"/>
              <a:gd name="connsiteX16504" fmla="*/ 11589582 w 12192000"/>
              <a:gd name="connsiteY16504" fmla="*/ 5147634 h 6858000"/>
              <a:gd name="connsiteX16505" fmla="*/ 11572064 w 12192000"/>
              <a:gd name="connsiteY16505" fmla="*/ 5165152 h 6858000"/>
              <a:gd name="connsiteX16506" fmla="*/ 11571948 w 12192000"/>
              <a:gd name="connsiteY16506" fmla="*/ 5242947 h 6858000"/>
              <a:gd name="connsiteX16507" fmla="*/ 11592578 w 12192000"/>
              <a:gd name="connsiteY16507" fmla="*/ 5263116 h 6858000"/>
              <a:gd name="connsiteX16508" fmla="*/ 11620010 w 12192000"/>
              <a:gd name="connsiteY16508" fmla="*/ 5235571 h 6858000"/>
              <a:gd name="connsiteX16509" fmla="*/ 11619894 w 12192000"/>
              <a:gd name="connsiteY16509" fmla="*/ 5235571 h 6858000"/>
              <a:gd name="connsiteX16510" fmla="*/ 11627962 w 12192000"/>
              <a:gd name="connsiteY16510" fmla="*/ 5198345 h 6858000"/>
              <a:gd name="connsiteX16511" fmla="*/ 11634070 w 12192000"/>
              <a:gd name="connsiteY16511" fmla="*/ 5233726 h 6858000"/>
              <a:gd name="connsiteX16512" fmla="*/ 11664035 w 12192000"/>
              <a:gd name="connsiteY16512" fmla="*/ 5263346 h 6858000"/>
              <a:gd name="connsiteX16513" fmla="*/ 11687317 w 12192000"/>
              <a:gd name="connsiteY16513" fmla="*/ 5240642 h 6858000"/>
              <a:gd name="connsiteX16514" fmla="*/ 11687086 w 12192000"/>
              <a:gd name="connsiteY16514" fmla="*/ 5204337 h 6858000"/>
              <a:gd name="connsiteX16515" fmla="*/ 11631072 w 12192000"/>
              <a:gd name="connsiteY16515" fmla="*/ 5147864 h 6858000"/>
              <a:gd name="connsiteX16516" fmla="*/ 11589582 w 12192000"/>
              <a:gd name="connsiteY16516" fmla="*/ 5147634 h 6858000"/>
              <a:gd name="connsiteX16517" fmla="*/ 3217107 w 12192000"/>
              <a:gd name="connsiteY16517" fmla="*/ 5147634 h 6858000"/>
              <a:gd name="connsiteX16518" fmla="*/ 3199589 w 12192000"/>
              <a:gd name="connsiteY16518" fmla="*/ 5165152 h 6858000"/>
              <a:gd name="connsiteX16519" fmla="*/ 3199473 w 12192000"/>
              <a:gd name="connsiteY16519" fmla="*/ 5242947 h 6858000"/>
              <a:gd name="connsiteX16520" fmla="*/ 3220103 w 12192000"/>
              <a:gd name="connsiteY16520" fmla="*/ 5263116 h 6858000"/>
              <a:gd name="connsiteX16521" fmla="*/ 3247535 w 12192000"/>
              <a:gd name="connsiteY16521" fmla="*/ 5235571 h 6858000"/>
              <a:gd name="connsiteX16522" fmla="*/ 3247419 w 12192000"/>
              <a:gd name="connsiteY16522" fmla="*/ 5235571 h 6858000"/>
              <a:gd name="connsiteX16523" fmla="*/ 3255487 w 12192000"/>
              <a:gd name="connsiteY16523" fmla="*/ 5198345 h 6858000"/>
              <a:gd name="connsiteX16524" fmla="*/ 3261595 w 12192000"/>
              <a:gd name="connsiteY16524" fmla="*/ 5233726 h 6858000"/>
              <a:gd name="connsiteX16525" fmla="*/ 3291560 w 12192000"/>
              <a:gd name="connsiteY16525" fmla="*/ 5263346 h 6858000"/>
              <a:gd name="connsiteX16526" fmla="*/ 3314842 w 12192000"/>
              <a:gd name="connsiteY16526" fmla="*/ 5240642 h 6858000"/>
              <a:gd name="connsiteX16527" fmla="*/ 3314611 w 12192000"/>
              <a:gd name="connsiteY16527" fmla="*/ 5204337 h 6858000"/>
              <a:gd name="connsiteX16528" fmla="*/ 3258597 w 12192000"/>
              <a:gd name="connsiteY16528" fmla="*/ 5147864 h 6858000"/>
              <a:gd name="connsiteX16529" fmla="*/ 3217107 w 12192000"/>
              <a:gd name="connsiteY16529" fmla="*/ 5147634 h 6858000"/>
              <a:gd name="connsiteX16530" fmla="*/ 11323003 w 12192000"/>
              <a:gd name="connsiteY16530" fmla="*/ 5147518 h 6858000"/>
              <a:gd name="connsiteX16531" fmla="*/ 11300644 w 12192000"/>
              <a:gd name="connsiteY16531" fmla="*/ 5170107 h 6858000"/>
              <a:gd name="connsiteX16532" fmla="*/ 11325539 w 12192000"/>
              <a:gd name="connsiteY16532" fmla="*/ 5195002 h 6858000"/>
              <a:gd name="connsiteX16533" fmla="*/ 11325539 w 12192000"/>
              <a:gd name="connsiteY16533" fmla="*/ 5194887 h 6858000"/>
              <a:gd name="connsiteX16534" fmla="*/ 11349282 w 12192000"/>
              <a:gd name="connsiteY16534" fmla="*/ 5170338 h 6858000"/>
              <a:gd name="connsiteX16535" fmla="*/ 11323003 w 12192000"/>
              <a:gd name="connsiteY16535" fmla="*/ 5147518 h 6858000"/>
              <a:gd name="connsiteX16536" fmla="*/ 8646378 w 12192000"/>
              <a:gd name="connsiteY16536" fmla="*/ 5147518 h 6858000"/>
              <a:gd name="connsiteX16537" fmla="*/ 8621830 w 12192000"/>
              <a:gd name="connsiteY16537" fmla="*/ 5170107 h 6858000"/>
              <a:gd name="connsiteX16538" fmla="*/ 8644534 w 12192000"/>
              <a:gd name="connsiteY16538" fmla="*/ 5196501 h 6858000"/>
              <a:gd name="connsiteX16539" fmla="*/ 8669660 w 12192000"/>
              <a:gd name="connsiteY16539" fmla="*/ 5171029 h 6858000"/>
              <a:gd name="connsiteX16540" fmla="*/ 8646378 w 12192000"/>
              <a:gd name="connsiteY16540" fmla="*/ 5147518 h 6858000"/>
              <a:gd name="connsiteX16541" fmla="*/ 2950528 w 12192000"/>
              <a:gd name="connsiteY16541" fmla="*/ 5147518 h 6858000"/>
              <a:gd name="connsiteX16542" fmla="*/ 2928169 w 12192000"/>
              <a:gd name="connsiteY16542" fmla="*/ 5170107 h 6858000"/>
              <a:gd name="connsiteX16543" fmla="*/ 2953064 w 12192000"/>
              <a:gd name="connsiteY16543" fmla="*/ 5195002 h 6858000"/>
              <a:gd name="connsiteX16544" fmla="*/ 2953064 w 12192000"/>
              <a:gd name="connsiteY16544" fmla="*/ 5194887 h 6858000"/>
              <a:gd name="connsiteX16545" fmla="*/ 2976807 w 12192000"/>
              <a:gd name="connsiteY16545" fmla="*/ 5170338 h 6858000"/>
              <a:gd name="connsiteX16546" fmla="*/ 2950528 w 12192000"/>
              <a:gd name="connsiteY16546" fmla="*/ 5147518 h 6858000"/>
              <a:gd name="connsiteX16547" fmla="*/ 273903 w 12192000"/>
              <a:gd name="connsiteY16547" fmla="*/ 5147518 h 6858000"/>
              <a:gd name="connsiteX16548" fmla="*/ 249355 w 12192000"/>
              <a:gd name="connsiteY16548" fmla="*/ 5170107 h 6858000"/>
              <a:gd name="connsiteX16549" fmla="*/ 272059 w 12192000"/>
              <a:gd name="connsiteY16549" fmla="*/ 5196501 h 6858000"/>
              <a:gd name="connsiteX16550" fmla="*/ 297185 w 12192000"/>
              <a:gd name="connsiteY16550" fmla="*/ 5171029 h 6858000"/>
              <a:gd name="connsiteX16551" fmla="*/ 273903 w 12192000"/>
              <a:gd name="connsiteY16551" fmla="*/ 5147518 h 6858000"/>
              <a:gd name="connsiteX16552" fmla="*/ 9040774 w 12192000"/>
              <a:gd name="connsiteY16552" fmla="*/ 5147403 h 6858000"/>
              <a:gd name="connsiteX16553" fmla="*/ 9020604 w 12192000"/>
              <a:gd name="connsiteY16553" fmla="*/ 5166189 h 6858000"/>
              <a:gd name="connsiteX16554" fmla="*/ 9049764 w 12192000"/>
              <a:gd name="connsiteY16554" fmla="*/ 5195578 h 6858000"/>
              <a:gd name="connsiteX16555" fmla="*/ 9049764 w 12192000"/>
              <a:gd name="connsiteY16555" fmla="*/ 5195809 h 6858000"/>
              <a:gd name="connsiteX16556" fmla="*/ 9078345 w 12192000"/>
              <a:gd name="connsiteY16556" fmla="*/ 5195578 h 6858000"/>
              <a:gd name="connsiteX16557" fmla="*/ 9078345 w 12192000"/>
              <a:gd name="connsiteY16557" fmla="*/ 5195348 h 6858000"/>
              <a:gd name="connsiteX16558" fmla="*/ 9119952 w 12192000"/>
              <a:gd name="connsiteY16558" fmla="*/ 5195348 h 6858000"/>
              <a:gd name="connsiteX16559" fmla="*/ 9136894 w 12192000"/>
              <a:gd name="connsiteY16559" fmla="*/ 5170568 h 6858000"/>
              <a:gd name="connsiteX16560" fmla="*/ 9118684 w 12192000"/>
              <a:gd name="connsiteY16560" fmla="*/ 5147403 h 6858000"/>
              <a:gd name="connsiteX16561" fmla="*/ 9040774 w 12192000"/>
              <a:gd name="connsiteY16561" fmla="*/ 5147403 h 6858000"/>
              <a:gd name="connsiteX16562" fmla="*/ 7916946 w 12192000"/>
              <a:gd name="connsiteY16562" fmla="*/ 5147403 h 6858000"/>
              <a:gd name="connsiteX16563" fmla="*/ 7831199 w 12192000"/>
              <a:gd name="connsiteY16563" fmla="*/ 5147518 h 6858000"/>
              <a:gd name="connsiteX16564" fmla="*/ 7815639 w 12192000"/>
              <a:gd name="connsiteY16564" fmla="*/ 5162040 h 6858000"/>
              <a:gd name="connsiteX16565" fmla="*/ 7845260 w 12192000"/>
              <a:gd name="connsiteY16565" fmla="*/ 5194541 h 6858000"/>
              <a:gd name="connsiteX16566" fmla="*/ 7845260 w 12192000"/>
              <a:gd name="connsiteY16566" fmla="*/ 5194657 h 6858000"/>
              <a:gd name="connsiteX16567" fmla="*/ 7873842 w 12192000"/>
              <a:gd name="connsiteY16567" fmla="*/ 5194657 h 6858000"/>
              <a:gd name="connsiteX16568" fmla="*/ 7917984 w 12192000"/>
              <a:gd name="connsiteY16568" fmla="*/ 5194541 h 6858000"/>
              <a:gd name="connsiteX16569" fmla="*/ 7931353 w 12192000"/>
              <a:gd name="connsiteY16569" fmla="*/ 5164921 h 6858000"/>
              <a:gd name="connsiteX16570" fmla="*/ 7916946 w 12192000"/>
              <a:gd name="connsiteY16570" fmla="*/ 5147403 h 6858000"/>
              <a:gd name="connsiteX16571" fmla="*/ 5417927 w 12192000"/>
              <a:gd name="connsiteY16571" fmla="*/ 5147403 h 6858000"/>
              <a:gd name="connsiteX16572" fmla="*/ 5400178 w 12192000"/>
              <a:gd name="connsiteY16572" fmla="*/ 5168148 h 6858000"/>
              <a:gd name="connsiteX16573" fmla="*/ 5417927 w 12192000"/>
              <a:gd name="connsiteY16573" fmla="*/ 5194887 h 6858000"/>
              <a:gd name="connsiteX16574" fmla="*/ 5417810 w 12192000"/>
              <a:gd name="connsiteY16574" fmla="*/ 5195002 h 6858000"/>
              <a:gd name="connsiteX16575" fmla="*/ 5498255 w 12192000"/>
              <a:gd name="connsiteY16575" fmla="*/ 5195002 h 6858000"/>
              <a:gd name="connsiteX16576" fmla="*/ 5516120 w 12192000"/>
              <a:gd name="connsiteY16576" fmla="*/ 5178521 h 6858000"/>
              <a:gd name="connsiteX16577" fmla="*/ 5487883 w 12192000"/>
              <a:gd name="connsiteY16577" fmla="*/ 5147403 h 6858000"/>
              <a:gd name="connsiteX16578" fmla="*/ 5459417 w 12192000"/>
              <a:gd name="connsiteY16578" fmla="*/ 5147634 h 6858000"/>
              <a:gd name="connsiteX16579" fmla="*/ 5417927 w 12192000"/>
              <a:gd name="connsiteY16579" fmla="*/ 5147403 h 6858000"/>
              <a:gd name="connsiteX16580" fmla="*/ 668299 w 12192000"/>
              <a:gd name="connsiteY16580" fmla="*/ 5147403 h 6858000"/>
              <a:gd name="connsiteX16581" fmla="*/ 648129 w 12192000"/>
              <a:gd name="connsiteY16581" fmla="*/ 5166189 h 6858000"/>
              <a:gd name="connsiteX16582" fmla="*/ 677289 w 12192000"/>
              <a:gd name="connsiteY16582" fmla="*/ 5195578 h 6858000"/>
              <a:gd name="connsiteX16583" fmla="*/ 677289 w 12192000"/>
              <a:gd name="connsiteY16583" fmla="*/ 5195809 h 6858000"/>
              <a:gd name="connsiteX16584" fmla="*/ 705870 w 12192000"/>
              <a:gd name="connsiteY16584" fmla="*/ 5195578 h 6858000"/>
              <a:gd name="connsiteX16585" fmla="*/ 705870 w 12192000"/>
              <a:gd name="connsiteY16585" fmla="*/ 5195348 h 6858000"/>
              <a:gd name="connsiteX16586" fmla="*/ 747477 w 12192000"/>
              <a:gd name="connsiteY16586" fmla="*/ 5195348 h 6858000"/>
              <a:gd name="connsiteX16587" fmla="*/ 764419 w 12192000"/>
              <a:gd name="connsiteY16587" fmla="*/ 5170568 h 6858000"/>
              <a:gd name="connsiteX16588" fmla="*/ 746209 w 12192000"/>
              <a:gd name="connsiteY16588" fmla="*/ 5147403 h 6858000"/>
              <a:gd name="connsiteX16589" fmla="*/ 668299 w 12192000"/>
              <a:gd name="connsiteY16589" fmla="*/ 5147403 h 6858000"/>
              <a:gd name="connsiteX16590" fmla="*/ 6760272 w 12192000"/>
              <a:gd name="connsiteY16590" fmla="*/ 5147288 h 6858000"/>
              <a:gd name="connsiteX16591" fmla="*/ 6741604 w 12192000"/>
              <a:gd name="connsiteY16591" fmla="*/ 5166534 h 6858000"/>
              <a:gd name="connsiteX16592" fmla="*/ 6741604 w 12192000"/>
              <a:gd name="connsiteY16592" fmla="*/ 5244561 h 6858000"/>
              <a:gd name="connsiteX16593" fmla="*/ 6764076 w 12192000"/>
              <a:gd name="connsiteY16593" fmla="*/ 5262425 h 6858000"/>
              <a:gd name="connsiteX16594" fmla="*/ 6789316 w 12192000"/>
              <a:gd name="connsiteY16594" fmla="*/ 5243869 h 6858000"/>
              <a:gd name="connsiteX16595" fmla="*/ 6789316 w 12192000"/>
              <a:gd name="connsiteY16595" fmla="*/ 5207449 h 6858000"/>
              <a:gd name="connsiteX16596" fmla="*/ 6789200 w 12192000"/>
              <a:gd name="connsiteY16596" fmla="*/ 5207449 h 6858000"/>
              <a:gd name="connsiteX16597" fmla="*/ 6796925 w 12192000"/>
              <a:gd name="connsiteY16597" fmla="*/ 5195809 h 6858000"/>
              <a:gd name="connsiteX16598" fmla="*/ 6806029 w 12192000"/>
              <a:gd name="connsiteY16598" fmla="*/ 5208371 h 6858000"/>
              <a:gd name="connsiteX16599" fmla="*/ 6806029 w 12192000"/>
              <a:gd name="connsiteY16599" fmla="*/ 5244791 h 6858000"/>
              <a:gd name="connsiteX16600" fmla="*/ 6824236 w 12192000"/>
              <a:gd name="connsiteY16600" fmla="*/ 5262540 h 6858000"/>
              <a:gd name="connsiteX16601" fmla="*/ 6856623 w 12192000"/>
              <a:gd name="connsiteY16601" fmla="*/ 5231421 h 6858000"/>
              <a:gd name="connsiteX16602" fmla="*/ 6856623 w 12192000"/>
              <a:gd name="connsiteY16602" fmla="*/ 5202839 h 6858000"/>
              <a:gd name="connsiteX16603" fmla="*/ 6801878 w 12192000"/>
              <a:gd name="connsiteY16603" fmla="*/ 5147518 h 6858000"/>
              <a:gd name="connsiteX16604" fmla="*/ 6760272 w 12192000"/>
              <a:gd name="connsiteY16604" fmla="*/ 5147288 h 6858000"/>
              <a:gd name="connsiteX16605" fmla="*/ 11125230 w 12192000"/>
              <a:gd name="connsiteY16605" fmla="*/ 5147173 h 6858000"/>
              <a:gd name="connsiteX16606" fmla="*/ 11102756 w 12192000"/>
              <a:gd name="connsiteY16606" fmla="*/ 5168148 h 6858000"/>
              <a:gd name="connsiteX16607" fmla="*/ 11106618 w 12192000"/>
              <a:gd name="connsiteY16607" fmla="*/ 5188072 h 6858000"/>
              <a:gd name="connsiteX16608" fmla="*/ 11126327 w 12192000"/>
              <a:gd name="connsiteY16608" fmla="*/ 5194408 h 6858000"/>
              <a:gd name="connsiteX16609" fmla="*/ 11126268 w 12192000"/>
              <a:gd name="connsiteY16609" fmla="*/ 5194426 h 6858000"/>
              <a:gd name="connsiteX16610" fmla="*/ 11126382 w 12192000"/>
              <a:gd name="connsiteY16610" fmla="*/ 5194426 h 6858000"/>
              <a:gd name="connsiteX16611" fmla="*/ 11126327 w 12192000"/>
              <a:gd name="connsiteY16611" fmla="*/ 5194408 h 6858000"/>
              <a:gd name="connsiteX16612" fmla="*/ 11146250 w 12192000"/>
              <a:gd name="connsiteY16612" fmla="*/ 5188376 h 6858000"/>
              <a:gd name="connsiteX16613" fmla="*/ 11151277 w 12192000"/>
              <a:gd name="connsiteY16613" fmla="*/ 5168494 h 6858000"/>
              <a:gd name="connsiteX16614" fmla="*/ 11125230 w 12192000"/>
              <a:gd name="connsiteY16614" fmla="*/ 5147173 h 6858000"/>
              <a:gd name="connsiteX16615" fmla="*/ 8039690 w 12192000"/>
              <a:gd name="connsiteY16615" fmla="*/ 5147173 h 6858000"/>
              <a:gd name="connsiteX16616" fmla="*/ 7964315 w 12192000"/>
              <a:gd name="connsiteY16616" fmla="*/ 5147403 h 6858000"/>
              <a:gd name="connsiteX16617" fmla="*/ 7947027 w 12192000"/>
              <a:gd name="connsiteY16617" fmla="*/ 5163423 h 6858000"/>
              <a:gd name="connsiteX16618" fmla="*/ 7947027 w 12192000"/>
              <a:gd name="connsiteY16618" fmla="*/ 5246635 h 6858000"/>
              <a:gd name="connsiteX16619" fmla="*/ 7974802 w 12192000"/>
              <a:gd name="connsiteY16619" fmla="*/ 5262194 h 6858000"/>
              <a:gd name="connsiteX16620" fmla="*/ 7996240 w 12192000"/>
              <a:gd name="connsiteY16620" fmla="*/ 5245829 h 6858000"/>
              <a:gd name="connsiteX16621" fmla="*/ 7996932 w 12192000"/>
              <a:gd name="connsiteY16621" fmla="*/ 5206873 h 6858000"/>
              <a:gd name="connsiteX16622" fmla="*/ 7996817 w 12192000"/>
              <a:gd name="connsiteY16622" fmla="*/ 5206873 h 6858000"/>
              <a:gd name="connsiteX16623" fmla="*/ 8008688 w 12192000"/>
              <a:gd name="connsiteY16623" fmla="*/ 5195694 h 6858000"/>
              <a:gd name="connsiteX16624" fmla="*/ 8014796 w 12192000"/>
              <a:gd name="connsiteY16624" fmla="*/ 5207910 h 6858000"/>
              <a:gd name="connsiteX16625" fmla="*/ 8015027 w 12192000"/>
              <a:gd name="connsiteY16625" fmla="*/ 5249517 h 6858000"/>
              <a:gd name="connsiteX16626" fmla="*/ 8023785 w 12192000"/>
              <a:gd name="connsiteY16626" fmla="*/ 5262425 h 6858000"/>
              <a:gd name="connsiteX16627" fmla="*/ 8062049 w 12192000"/>
              <a:gd name="connsiteY16627" fmla="*/ 5233497 h 6858000"/>
              <a:gd name="connsiteX16628" fmla="*/ 8062049 w 12192000"/>
              <a:gd name="connsiteY16628" fmla="*/ 5204914 h 6858000"/>
              <a:gd name="connsiteX16629" fmla="*/ 8061934 w 12192000"/>
              <a:gd name="connsiteY16629" fmla="*/ 5204914 h 6858000"/>
              <a:gd name="connsiteX16630" fmla="*/ 8062164 w 12192000"/>
              <a:gd name="connsiteY16630" fmla="*/ 5171144 h 6858000"/>
              <a:gd name="connsiteX16631" fmla="*/ 8039690 w 12192000"/>
              <a:gd name="connsiteY16631" fmla="*/ 5147173 h 6858000"/>
              <a:gd name="connsiteX16632" fmla="*/ 5553117 w 12192000"/>
              <a:gd name="connsiteY16632" fmla="*/ 5147173 h 6858000"/>
              <a:gd name="connsiteX16633" fmla="*/ 5531335 w 12192000"/>
              <a:gd name="connsiteY16633" fmla="*/ 5168609 h 6858000"/>
              <a:gd name="connsiteX16634" fmla="*/ 5531335 w 12192000"/>
              <a:gd name="connsiteY16634" fmla="*/ 5241449 h 6858000"/>
              <a:gd name="connsiteX16635" fmla="*/ 5553350 w 12192000"/>
              <a:gd name="connsiteY16635" fmla="*/ 5263001 h 6858000"/>
              <a:gd name="connsiteX16636" fmla="*/ 5583660 w 12192000"/>
              <a:gd name="connsiteY16636" fmla="*/ 5231306 h 6858000"/>
              <a:gd name="connsiteX16637" fmla="*/ 5583660 w 12192000"/>
              <a:gd name="connsiteY16637" fmla="*/ 5205375 h 6858000"/>
              <a:gd name="connsiteX16638" fmla="*/ 5583546 w 12192000"/>
              <a:gd name="connsiteY16638" fmla="*/ 5205260 h 6858000"/>
              <a:gd name="connsiteX16639" fmla="*/ 5590458 w 12192000"/>
              <a:gd name="connsiteY16639" fmla="*/ 5196385 h 6858000"/>
              <a:gd name="connsiteX16640" fmla="*/ 5598759 w 12192000"/>
              <a:gd name="connsiteY16640" fmla="*/ 5204799 h 6858000"/>
              <a:gd name="connsiteX16641" fmla="*/ 5599218 w 12192000"/>
              <a:gd name="connsiteY16641" fmla="*/ 5241103 h 6858000"/>
              <a:gd name="connsiteX16642" fmla="*/ 5618697 w 12192000"/>
              <a:gd name="connsiteY16642" fmla="*/ 5262886 h 6858000"/>
              <a:gd name="connsiteX16643" fmla="*/ 5646704 w 12192000"/>
              <a:gd name="connsiteY16643" fmla="*/ 5234304 h 6858000"/>
              <a:gd name="connsiteX16644" fmla="*/ 5646471 w 12192000"/>
              <a:gd name="connsiteY16644" fmla="*/ 5203185 h 6858000"/>
              <a:gd name="connsiteX16645" fmla="*/ 5589538 w 12192000"/>
              <a:gd name="connsiteY16645" fmla="*/ 5147403 h 6858000"/>
              <a:gd name="connsiteX16646" fmla="*/ 5553117 w 12192000"/>
              <a:gd name="connsiteY16646" fmla="*/ 5147173 h 6858000"/>
              <a:gd name="connsiteX16647" fmla="*/ 2752755 w 12192000"/>
              <a:gd name="connsiteY16647" fmla="*/ 5147173 h 6858000"/>
              <a:gd name="connsiteX16648" fmla="*/ 2730281 w 12192000"/>
              <a:gd name="connsiteY16648" fmla="*/ 5168148 h 6858000"/>
              <a:gd name="connsiteX16649" fmla="*/ 2734143 w 12192000"/>
              <a:gd name="connsiteY16649" fmla="*/ 5188072 h 6858000"/>
              <a:gd name="connsiteX16650" fmla="*/ 2753852 w 12192000"/>
              <a:gd name="connsiteY16650" fmla="*/ 5194408 h 6858000"/>
              <a:gd name="connsiteX16651" fmla="*/ 2753793 w 12192000"/>
              <a:gd name="connsiteY16651" fmla="*/ 5194426 h 6858000"/>
              <a:gd name="connsiteX16652" fmla="*/ 2753907 w 12192000"/>
              <a:gd name="connsiteY16652" fmla="*/ 5194426 h 6858000"/>
              <a:gd name="connsiteX16653" fmla="*/ 2753852 w 12192000"/>
              <a:gd name="connsiteY16653" fmla="*/ 5194408 h 6858000"/>
              <a:gd name="connsiteX16654" fmla="*/ 2773775 w 12192000"/>
              <a:gd name="connsiteY16654" fmla="*/ 5188376 h 6858000"/>
              <a:gd name="connsiteX16655" fmla="*/ 2778802 w 12192000"/>
              <a:gd name="connsiteY16655" fmla="*/ 5168494 h 6858000"/>
              <a:gd name="connsiteX16656" fmla="*/ 2752755 w 12192000"/>
              <a:gd name="connsiteY16656" fmla="*/ 5147173 h 6858000"/>
              <a:gd name="connsiteX16657" fmla="*/ 9909352 w 12192000"/>
              <a:gd name="connsiteY16657" fmla="*/ 5146833 h 6858000"/>
              <a:gd name="connsiteX16658" fmla="*/ 9894910 w 12192000"/>
              <a:gd name="connsiteY16658" fmla="*/ 5188664 h 6858000"/>
              <a:gd name="connsiteX16659" fmla="*/ 9928102 w 12192000"/>
              <a:gd name="connsiteY16659" fmla="*/ 5194541 h 6858000"/>
              <a:gd name="connsiteX16660" fmla="*/ 9945044 w 12192000"/>
              <a:gd name="connsiteY16660" fmla="*/ 5184169 h 6858000"/>
              <a:gd name="connsiteX16661" fmla="*/ 9935479 w 12192000"/>
              <a:gd name="connsiteY16661" fmla="*/ 5147864 h 6858000"/>
              <a:gd name="connsiteX16662" fmla="*/ 9909352 w 12192000"/>
              <a:gd name="connsiteY16662" fmla="*/ 5146833 h 6858000"/>
              <a:gd name="connsiteX16663" fmla="*/ 1536877 w 12192000"/>
              <a:gd name="connsiteY16663" fmla="*/ 5146833 h 6858000"/>
              <a:gd name="connsiteX16664" fmla="*/ 1522435 w 12192000"/>
              <a:gd name="connsiteY16664" fmla="*/ 5188664 h 6858000"/>
              <a:gd name="connsiteX16665" fmla="*/ 1555627 w 12192000"/>
              <a:gd name="connsiteY16665" fmla="*/ 5194541 h 6858000"/>
              <a:gd name="connsiteX16666" fmla="*/ 1572569 w 12192000"/>
              <a:gd name="connsiteY16666" fmla="*/ 5184169 h 6858000"/>
              <a:gd name="connsiteX16667" fmla="*/ 1563004 w 12192000"/>
              <a:gd name="connsiteY16667" fmla="*/ 5147864 h 6858000"/>
              <a:gd name="connsiteX16668" fmla="*/ 1536877 w 12192000"/>
              <a:gd name="connsiteY16668" fmla="*/ 5146833 h 6858000"/>
              <a:gd name="connsiteX16669" fmla="*/ 11269642 w 12192000"/>
              <a:gd name="connsiteY16669" fmla="*/ 5146596 h 6858000"/>
              <a:gd name="connsiteX16670" fmla="*/ 11186314 w 12192000"/>
              <a:gd name="connsiteY16670" fmla="*/ 5146711 h 6858000"/>
              <a:gd name="connsiteX16671" fmla="*/ 11170178 w 12192000"/>
              <a:gd name="connsiteY16671" fmla="*/ 5161233 h 6858000"/>
              <a:gd name="connsiteX16672" fmla="*/ 11200030 w 12192000"/>
              <a:gd name="connsiteY16672" fmla="*/ 5194311 h 6858000"/>
              <a:gd name="connsiteX16673" fmla="*/ 11226076 w 12192000"/>
              <a:gd name="connsiteY16673" fmla="*/ 5194311 h 6858000"/>
              <a:gd name="connsiteX16674" fmla="*/ 11270332 w 12192000"/>
              <a:gd name="connsiteY16674" fmla="*/ 5194311 h 6858000"/>
              <a:gd name="connsiteX16675" fmla="*/ 11286238 w 12192000"/>
              <a:gd name="connsiteY16675" fmla="*/ 5165728 h 6858000"/>
              <a:gd name="connsiteX16676" fmla="*/ 11269642 w 12192000"/>
              <a:gd name="connsiteY16676" fmla="*/ 5146596 h 6858000"/>
              <a:gd name="connsiteX16677" fmla="*/ 2897167 w 12192000"/>
              <a:gd name="connsiteY16677" fmla="*/ 5146596 h 6858000"/>
              <a:gd name="connsiteX16678" fmla="*/ 2813839 w 12192000"/>
              <a:gd name="connsiteY16678" fmla="*/ 5146711 h 6858000"/>
              <a:gd name="connsiteX16679" fmla="*/ 2797703 w 12192000"/>
              <a:gd name="connsiteY16679" fmla="*/ 5161233 h 6858000"/>
              <a:gd name="connsiteX16680" fmla="*/ 2827555 w 12192000"/>
              <a:gd name="connsiteY16680" fmla="*/ 5194311 h 6858000"/>
              <a:gd name="connsiteX16681" fmla="*/ 2853601 w 12192000"/>
              <a:gd name="connsiteY16681" fmla="*/ 5194311 h 6858000"/>
              <a:gd name="connsiteX16682" fmla="*/ 2897857 w 12192000"/>
              <a:gd name="connsiteY16682" fmla="*/ 5194311 h 6858000"/>
              <a:gd name="connsiteX16683" fmla="*/ 2913763 w 12192000"/>
              <a:gd name="connsiteY16683" fmla="*/ 5165728 h 6858000"/>
              <a:gd name="connsiteX16684" fmla="*/ 2897167 w 12192000"/>
              <a:gd name="connsiteY16684" fmla="*/ 5146596 h 6858000"/>
              <a:gd name="connsiteX16685" fmla="*/ 4559755 w 12192000"/>
              <a:gd name="connsiteY16685" fmla="*/ 5082746 h 6858000"/>
              <a:gd name="connsiteX16686" fmla="*/ 4476314 w 12192000"/>
              <a:gd name="connsiteY16686" fmla="*/ 5082861 h 6858000"/>
              <a:gd name="connsiteX16687" fmla="*/ 4459601 w 12192000"/>
              <a:gd name="connsiteY16687" fmla="*/ 5109715 h 6858000"/>
              <a:gd name="connsiteX16688" fmla="*/ 4476657 w 12192000"/>
              <a:gd name="connsiteY16688" fmla="*/ 5130230 h 6858000"/>
              <a:gd name="connsiteX16689" fmla="*/ 4539241 w 12192000"/>
              <a:gd name="connsiteY16689" fmla="*/ 5129999 h 6858000"/>
              <a:gd name="connsiteX16690" fmla="*/ 4557912 w 12192000"/>
              <a:gd name="connsiteY16690" fmla="*/ 5141063 h 6858000"/>
              <a:gd name="connsiteX16691" fmla="*/ 4540395 w 12192000"/>
              <a:gd name="connsiteY16691" fmla="*/ 5150745 h 6858000"/>
              <a:gd name="connsiteX16692" fmla="*/ 4463749 w 12192000"/>
              <a:gd name="connsiteY16692" fmla="*/ 5156508 h 6858000"/>
              <a:gd name="connsiteX16693" fmla="*/ 4459601 w 12192000"/>
              <a:gd name="connsiteY16693" fmla="*/ 5237531 h 6858000"/>
              <a:gd name="connsiteX16694" fmla="*/ 4459601 w 12192000"/>
              <a:gd name="connsiteY16694" fmla="*/ 5240181 h 6858000"/>
              <a:gd name="connsiteX16695" fmla="*/ 4459258 w 12192000"/>
              <a:gd name="connsiteY16695" fmla="*/ 5313136 h 6858000"/>
              <a:gd name="connsiteX16696" fmla="*/ 4485534 w 12192000"/>
              <a:gd name="connsiteY16696" fmla="*/ 5333190 h 6858000"/>
              <a:gd name="connsiteX16697" fmla="*/ 4512156 w 12192000"/>
              <a:gd name="connsiteY16697" fmla="*/ 5313136 h 6858000"/>
              <a:gd name="connsiteX16698" fmla="*/ 4511926 w 12192000"/>
              <a:gd name="connsiteY16698" fmla="*/ 5216669 h 6858000"/>
              <a:gd name="connsiteX16699" fmla="*/ 4511926 w 12192000"/>
              <a:gd name="connsiteY16699" fmla="*/ 5216785 h 6858000"/>
              <a:gd name="connsiteX16700" fmla="*/ 4517918 w 12192000"/>
              <a:gd name="connsiteY16700" fmla="*/ 5199612 h 6858000"/>
              <a:gd name="connsiteX16701" fmla="*/ 4527371 w 12192000"/>
              <a:gd name="connsiteY16701" fmla="*/ 5216785 h 6858000"/>
              <a:gd name="connsiteX16702" fmla="*/ 4527255 w 12192000"/>
              <a:gd name="connsiteY16702" fmla="*/ 5315786 h 6858000"/>
              <a:gd name="connsiteX16703" fmla="*/ 4554686 w 12192000"/>
              <a:gd name="connsiteY16703" fmla="*/ 5333421 h 6858000"/>
              <a:gd name="connsiteX16704" fmla="*/ 4576352 w 12192000"/>
              <a:gd name="connsiteY16704" fmla="*/ 5315901 h 6858000"/>
              <a:gd name="connsiteX16705" fmla="*/ 4579464 w 12192000"/>
              <a:gd name="connsiteY16705" fmla="*/ 5102339 h 6858000"/>
              <a:gd name="connsiteX16706" fmla="*/ 4559755 w 12192000"/>
              <a:gd name="connsiteY16706" fmla="*/ 5082746 h 6858000"/>
              <a:gd name="connsiteX16707" fmla="*/ 10919389 w 12192000"/>
              <a:gd name="connsiteY16707" fmla="*/ 5081593 h 6858000"/>
              <a:gd name="connsiteX16708" fmla="*/ 10899910 w 12192000"/>
              <a:gd name="connsiteY16708" fmla="*/ 5101763 h 6858000"/>
              <a:gd name="connsiteX16709" fmla="*/ 10926766 w 12192000"/>
              <a:gd name="connsiteY16709" fmla="*/ 5129193 h 6858000"/>
              <a:gd name="connsiteX16710" fmla="*/ 10957768 w 12192000"/>
              <a:gd name="connsiteY16710" fmla="*/ 5128962 h 6858000"/>
              <a:gd name="connsiteX16711" fmla="*/ 10996608 w 12192000"/>
              <a:gd name="connsiteY16711" fmla="*/ 5129193 h 6858000"/>
              <a:gd name="connsiteX16712" fmla="*/ 11015626 w 12192000"/>
              <a:gd name="connsiteY16712" fmla="*/ 5110061 h 6858000"/>
              <a:gd name="connsiteX16713" fmla="*/ 10997070 w 12192000"/>
              <a:gd name="connsiteY16713" fmla="*/ 5081593 h 6858000"/>
              <a:gd name="connsiteX16714" fmla="*/ 10919389 w 12192000"/>
              <a:gd name="connsiteY16714" fmla="*/ 5081593 h 6858000"/>
              <a:gd name="connsiteX16715" fmla="*/ 2546914 w 12192000"/>
              <a:gd name="connsiteY16715" fmla="*/ 5081593 h 6858000"/>
              <a:gd name="connsiteX16716" fmla="*/ 2527435 w 12192000"/>
              <a:gd name="connsiteY16716" fmla="*/ 5101763 h 6858000"/>
              <a:gd name="connsiteX16717" fmla="*/ 2554291 w 12192000"/>
              <a:gd name="connsiteY16717" fmla="*/ 5129193 h 6858000"/>
              <a:gd name="connsiteX16718" fmla="*/ 2585293 w 12192000"/>
              <a:gd name="connsiteY16718" fmla="*/ 5128962 h 6858000"/>
              <a:gd name="connsiteX16719" fmla="*/ 2624133 w 12192000"/>
              <a:gd name="connsiteY16719" fmla="*/ 5129193 h 6858000"/>
              <a:gd name="connsiteX16720" fmla="*/ 2643151 w 12192000"/>
              <a:gd name="connsiteY16720" fmla="*/ 5110061 h 6858000"/>
              <a:gd name="connsiteX16721" fmla="*/ 2624595 w 12192000"/>
              <a:gd name="connsiteY16721" fmla="*/ 5081593 h 6858000"/>
              <a:gd name="connsiteX16722" fmla="*/ 2546914 w 12192000"/>
              <a:gd name="connsiteY16722" fmla="*/ 5081593 h 6858000"/>
              <a:gd name="connsiteX16723" fmla="*/ 9794294 w 12192000"/>
              <a:gd name="connsiteY16723" fmla="*/ 5081478 h 6858000"/>
              <a:gd name="connsiteX16724" fmla="*/ 9711428 w 12192000"/>
              <a:gd name="connsiteY16724" fmla="*/ 5081824 h 6858000"/>
              <a:gd name="connsiteX16725" fmla="*/ 9695522 w 12192000"/>
              <a:gd name="connsiteY16725" fmla="*/ 5090930 h 6858000"/>
              <a:gd name="connsiteX16726" fmla="*/ 9695638 w 12192000"/>
              <a:gd name="connsiteY16726" fmla="*/ 5090930 h 6858000"/>
              <a:gd name="connsiteX16727" fmla="*/ 9723414 w 12192000"/>
              <a:gd name="connsiteY16727" fmla="*/ 5128732 h 6858000"/>
              <a:gd name="connsiteX16728" fmla="*/ 9751880 w 12192000"/>
              <a:gd name="connsiteY16728" fmla="*/ 5128732 h 6858000"/>
              <a:gd name="connsiteX16729" fmla="*/ 9793256 w 12192000"/>
              <a:gd name="connsiteY16729" fmla="*/ 5128962 h 6858000"/>
              <a:gd name="connsiteX16730" fmla="*/ 9810314 w 12192000"/>
              <a:gd name="connsiteY16730" fmla="*/ 5108678 h 6858000"/>
              <a:gd name="connsiteX16731" fmla="*/ 9794294 w 12192000"/>
              <a:gd name="connsiteY16731" fmla="*/ 5081478 h 6858000"/>
              <a:gd name="connsiteX16732" fmla="*/ 1421819 w 12192000"/>
              <a:gd name="connsiteY16732" fmla="*/ 5081478 h 6858000"/>
              <a:gd name="connsiteX16733" fmla="*/ 1338953 w 12192000"/>
              <a:gd name="connsiteY16733" fmla="*/ 5081824 h 6858000"/>
              <a:gd name="connsiteX16734" fmla="*/ 1323047 w 12192000"/>
              <a:gd name="connsiteY16734" fmla="*/ 5090930 h 6858000"/>
              <a:gd name="connsiteX16735" fmla="*/ 1323163 w 12192000"/>
              <a:gd name="connsiteY16735" fmla="*/ 5090930 h 6858000"/>
              <a:gd name="connsiteX16736" fmla="*/ 1350939 w 12192000"/>
              <a:gd name="connsiteY16736" fmla="*/ 5128732 h 6858000"/>
              <a:gd name="connsiteX16737" fmla="*/ 1379405 w 12192000"/>
              <a:gd name="connsiteY16737" fmla="*/ 5128732 h 6858000"/>
              <a:gd name="connsiteX16738" fmla="*/ 1420781 w 12192000"/>
              <a:gd name="connsiteY16738" fmla="*/ 5128962 h 6858000"/>
              <a:gd name="connsiteX16739" fmla="*/ 1437839 w 12192000"/>
              <a:gd name="connsiteY16739" fmla="*/ 5108678 h 6858000"/>
              <a:gd name="connsiteX16740" fmla="*/ 1421819 w 12192000"/>
              <a:gd name="connsiteY16740" fmla="*/ 5081478 h 6858000"/>
              <a:gd name="connsiteX16741" fmla="*/ 11062071 w 12192000"/>
              <a:gd name="connsiteY16741" fmla="*/ 5081132 h 6858000"/>
              <a:gd name="connsiteX16742" fmla="*/ 11035102 w 12192000"/>
              <a:gd name="connsiteY16742" fmla="*/ 5104990 h 6858000"/>
              <a:gd name="connsiteX16743" fmla="*/ 11060573 w 12192000"/>
              <a:gd name="connsiteY16743" fmla="*/ 5129538 h 6858000"/>
              <a:gd name="connsiteX16744" fmla="*/ 11060688 w 12192000"/>
              <a:gd name="connsiteY16744" fmla="*/ 5129538 h 6858000"/>
              <a:gd name="connsiteX16745" fmla="*/ 11082472 w 12192000"/>
              <a:gd name="connsiteY16745" fmla="*/ 5105912 h 6858000"/>
              <a:gd name="connsiteX16746" fmla="*/ 11062071 w 12192000"/>
              <a:gd name="connsiteY16746" fmla="*/ 5081132 h 6858000"/>
              <a:gd name="connsiteX16747" fmla="*/ 4965101 w 12192000"/>
              <a:gd name="connsiteY16747" fmla="*/ 5081132 h 6858000"/>
              <a:gd name="connsiteX16748" fmla="*/ 4882232 w 12192000"/>
              <a:gd name="connsiteY16748" fmla="*/ 5081363 h 6858000"/>
              <a:gd name="connsiteX16749" fmla="*/ 4866328 w 12192000"/>
              <a:gd name="connsiteY16749" fmla="*/ 5090467 h 6858000"/>
              <a:gd name="connsiteX16750" fmla="*/ 4866442 w 12192000"/>
              <a:gd name="connsiteY16750" fmla="*/ 5090467 h 6858000"/>
              <a:gd name="connsiteX16751" fmla="*/ 4894219 w 12192000"/>
              <a:gd name="connsiteY16751" fmla="*/ 5128270 h 6858000"/>
              <a:gd name="connsiteX16752" fmla="*/ 4922688 w 12192000"/>
              <a:gd name="connsiteY16752" fmla="*/ 5128270 h 6858000"/>
              <a:gd name="connsiteX16753" fmla="*/ 4964063 w 12192000"/>
              <a:gd name="connsiteY16753" fmla="*/ 5128501 h 6858000"/>
              <a:gd name="connsiteX16754" fmla="*/ 4981121 w 12192000"/>
              <a:gd name="connsiteY16754" fmla="*/ 5108332 h 6858000"/>
              <a:gd name="connsiteX16755" fmla="*/ 4965101 w 12192000"/>
              <a:gd name="connsiteY16755" fmla="*/ 5081132 h 6858000"/>
              <a:gd name="connsiteX16756" fmla="*/ 2689596 w 12192000"/>
              <a:gd name="connsiteY16756" fmla="*/ 5081132 h 6858000"/>
              <a:gd name="connsiteX16757" fmla="*/ 2662627 w 12192000"/>
              <a:gd name="connsiteY16757" fmla="*/ 5104990 h 6858000"/>
              <a:gd name="connsiteX16758" fmla="*/ 2688098 w 12192000"/>
              <a:gd name="connsiteY16758" fmla="*/ 5129538 h 6858000"/>
              <a:gd name="connsiteX16759" fmla="*/ 2688213 w 12192000"/>
              <a:gd name="connsiteY16759" fmla="*/ 5129538 h 6858000"/>
              <a:gd name="connsiteX16760" fmla="*/ 2709997 w 12192000"/>
              <a:gd name="connsiteY16760" fmla="*/ 5105912 h 6858000"/>
              <a:gd name="connsiteX16761" fmla="*/ 2689596 w 12192000"/>
              <a:gd name="connsiteY16761" fmla="*/ 5081132 h 6858000"/>
              <a:gd name="connsiteX16762" fmla="*/ 9851920 w 12192000"/>
              <a:gd name="connsiteY16762" fmla="*/ 5080902 h 6858000"/>
              <a:gd name="connsiteX16763" fmla="*/ 9824606 w 12192000"/>
              <a:gd name="connsiteY16763" fmla="*/ 5106834 h 6858000"/>
              <a:gd name="connsiteX16764" fmla="*/ 9851575 w 12192000"/>
              <a:gd name="connsiteY16764" fmla="*/ 5128616 h 6858000"/>
              <a:gd name="connsiteX16765" fmla="*/ 9879120 w 12192000"/>
              <a:gd name="connsiteY16765" fmla="*/ 5107180 h 6858000"/>
              <a:gd name="connsiteX16766" fmla="*/ 9851920 w 12192000"/>
              <a:gd name="connsiteY16766" fmla="*/ 5080902 h 6858000"/>
              <a:gd name="connsiteX16767" fmla="*/ 1479445 w 12192000"/>
              <a:gd name="connsiteY16767" fmla="*/ 5080902 h 6858000"/>
              <a:gd name="connsiteX16768" fmla="*/ 1452131 w 12192000"/>
              <a:gd name="connsiteY16768" fmla="*/ 5106834 h 6858000"/>
              <a:gd name="connsiteX16769" fmla="*/ 1479100 w 12192000"/>
              <a:gd name="connsiteY16769" fmla="*/ 5128616 h 6858000"/>
              <a:gd name="connsiteX16770" fmla="*/ 1506645 w 12192000"/>
              <a:gd name="connsiteY16770" fmla="*/ 5107180 h 6858000"/>
              <a:gd name="connsiteX16771" fmla="*/ 1479445 w 12192000"/>
              <a:gd name="connsiteY16771" fmla="*/ 5080902 h 6858000"/>
              <a:gd name="connsiteX16772" fmla="*/ 6097801 w 12192000"/>
              <a:gd name="connsiteY16772" fmla="*/ 5080786 h 6858000"/>
              <a:gd name="connsiteX16773" fmla="*/ 6070370 w 12192000"/>
              <a:gd name="connsiteY16773" fmla="*/ 5106834 h 6858000"/>
              <a:gd name="connsiteX16774" fmla="*/ 6098377 w 12192000"/>
              <a:gd name="connsiteY16774" fmla="*/ 5128501 h 6858000"/>
              <a:gd name="connsiteX16775" fmla="*/ 6129609 w 12192000"/>
              <a:gd name="connsiteY16775" fmla="*/ 5128501 h 6858000"/>
              <a:gd name="connsiteX16776" fmla="*/ 6171332 w 12192000"/>
              <a:gd name="connsiteY16776" fmla="*/ 5128501 h 6858000"/>
              <a:gd name="connsiteX16777" fmla="*/ 6171216 w 12192000"/>
              <a:gd name="connsiteY16777" fmla="*/ 5128386 h 6858000"/>
              <a:gd name="connsiteX16778" fmla="*/ 6189887 w 12192000"/>
              <a:gd name="connsiteY16778" fmla="*/ 5101533 h 6858000"/>
              <a:gd name="connsiteX16779" fmla="*/ 6170754 w 12192000"/>
              <a:gd name="connsiteY16779" fmla="*/ 5081017 h 6858000"/>
              <a:gd name="connsiteX16780" fmla="*/ 6097801 w 12192000"/>
              <a:gd name="connsiteY16780" fmla="*/ 5080786 h 6858000"/>
              <a:gd name="connsiteX16781" fmla="*/ 7310257 w 12192000"/>
              <a:gd name="connsiteY16781" fmla="*/ 5080671 h 6858000"/>
              <a:gd name="connsiteX16782" fmla="*/ 7280868 w 12192000"/>
              <a:gd name="connsiteY16782" fmla="*/ 5104299 h 6858000"/>
              <a:gd name="connsiteX16783" fmla="*/ 7280753 w 12192000"/>
              <a:gd name="connsiteY16783" fmla="*/ 5104414 h 6858000"/>
              <a:gd name="connsiteX16784" fmla="*/ 7309106 w 12192000"/>
              <a:gd name="connsiteY16784" fmla="*/ 5128155 h 6858000"/>
              <a:gd name="connsiteX16785" fmla="*/ 7337571 w 12192000"/>
              <a:gd name="connsiteY16785" fmla="*/ 5128040 h 6858000"/>
              <a:gd name="connsiteX16786" fmla="*/ 7373762 w 12192000"/>
              <a:gd name="connsiteY16786" fmla="*/ 5128270 h 6858000"/>
              <a:gd name="connsiteX16787" fmla="*/ 7397619 w 12192000"/>
              <a:gd name="connsiteY16787" fmla="*/ 5102800 h 6858000"/>
              <a:gd name="connsiteX16788" fmla="*/ 7372378 w 12192000"/>
              <a:gd name="connsiteY16788" fmla="*/ 5080671 h 6858000"/>
              <a:gd name="connsiteX16789" fmla="*/ 7310257 w 12192000"/>
              <a:gd name="connsiteY16789" fmla="*/ 5080671 h 6858000"/>
              <a:gd name="connsiteX16790" fmla="*/ 6233567 w 12192000"/>
              <a:gd name="connsiteY16790" fmla="*/ 5080671 h 6858000"/>
              <a:gd name="connsiteX16791" fmla="*/ 6206023 w 12192000"/>
              <a:gd name="connsiteY16791" fmla="*/ 5103722 h 6858000"/>
              <a:gd name="connsiteX16792" fmla="*/ 6230572 w 12192000"/>
              <a:gd name="connsiteY16792" fmla="*/ 5127925 h 6858000"/>
              <a:gd name="connsiteX16793" fmla="*/ 6254428 w 12192000"/>
              <a:gd name="connsiteY16793" fmla="*/ 5106603 h 6858000"/>
              <a:gd name="connsiteX16794" fmla="*/ 6233567 w 12192000"/>
              <a:gd name="connsiteY16794" fmla="*/ 5080671 h 6858000"/>
              <a:gd name="connsiteX16795" fmla="*/ 8499086 w 12192000"/>
              <a:gd name="connsiteY16795" fmla="*/ 5080441 h 6858000"/>
              <a:gd name="connsiteX16796" fmla="*/ 8486064 w 12192000"/>
              <a:gd name="connsiteY16796" fmla="*/ 5089776 h 6858000"/>
              <a:gd name="connsiteX16797" fmla="*/ 8514185 w 12192000"/>
              <a:gd name="connsiteY16797" fmla="*/ 5127233 h 6858000"/>
              <a:gd name="connsiteX16798" fmla="*/ 8542652 w 12192000"/>
              <a:gd name="connsiteY16798" fmla="*/ 5127233 h 6858000"/>
              <a:gd name="connsiteX16799" fmla="*/ 8586678 w 12192000"/>
              <a:gd name="connsiteY16799" fmla="*/ 5127464 h 6858000"/>
              <a:gd name="connsiteX16800" fmla="*/ 8600624 w 12192000"/>
              <a:gd name="connsiteY16800" fmla="*/ 5106949 h 6858000"/>
              <a:gd name="connsiteX16801" fmla="*/ 8600738 w 12192000"/>
              <a:gd name="connsiteY16801" fmla="*/ 5107064 h 6858000"/>
              <a:gd name="connsiteX16802" fmla="*/ 8587140 w 12192000"/>
              <a:gd name="connsiteY16802" fmla="*/ 5080441 h 6858000"/>
              <a:gd name="connsiteX16803" fmla="*/ 8499086 w 12192000"/>
              <a:gd name="connsiteY16803" fmla="*/ 5080441 h 6858000"/>
              <a:gd name="connsiteX16804" fmla="*/ 126611 w 12192000"/>
              <a:gd name="connsiteY16804" fmla="*/ 5080441 h 6858000"/>
              <a:gd name="connsiteX16805" fmla="*/ 113589 w 12192000"/>
              <a:gd name="connsiteY16805" fmla="*/ 5089776 h 6858000"/>
              <a:gd name="connsiteX16806" fmla="*/ 141710 w 12192000"/>
              <a:gd name="connsiteY16806" fmla="*/ 5127233 h 6858000"/>
              <a:gd name="connsiteX16807" fmla="*/ 170177 w 12192000"/>
              <a:gd name="connsiteY16807" fmla="*/ 5127233 h 6858000"/>
              <a:gd name="connsiteX16808" fmla="*/ 214203 w 12192000"/>
              <a:gd name="connsiteY16808" fmla="*/ 5127464 h 6858000"/>
              <a:gd name="connsiteX16809" fmla="*/ 228149 w 12192000"/>
              <a:gd name="connsiteY16809" fmla="*/ 5106949 h 6858000"/>
              <a:gd name="connsiteX16810" fmla="*/ 228263 w 12192000"/>
              <a:gd name="connsiteY16810" fmla="*/ 5107064 h 6858000"/>
              <a:gd name="connsiteX16811" fmla="*/ 214665 w 12192000"/>
              <a:gd name="connsiteY16811" fmla="*/ 5080441 h 6858000"/>
              <a:gd name="connsiteX16812" fmla="*/ 126611 w 12192000"/>
              <a:gd name="connsiteY16812" fmla="*/ 5080441 h 6858000"/>
              <a:gd name="connsiteX16813" fmla="*/ 7442452 w 12192000"/>
              <a:gd name="connsiteY16813" fmla="*/ 5080210 h 6858000"/>
              <a:gd name="connsiteX16814" fmla="*/ 7412602 w 12192000"/>
              <a:gd name="connsiteY16814" fmla="*/ 5102916 h 6858000"/>
              <a:gd name="connsiteX16815" fmla="*/ 7438533 w 12192000"/>
              <a:gd name="connsiteY16815" fmla="*/ 5127579 h 6858000"/>
              <a:gd name="connsiteX16816" fmla="*/ 7438649 w 12192000"/>
              <a:gd name="connsiteY16816" fmla="*/ 5127464 h 6858000"/>
              <a:gd name="connsiteX16817" fmla="*/ 7465502 w 12192000"/>
              <a:gd name="connsiteY16817" fmla="*/ 5106373 h 6858000"/>
              <a:gd name="connsiteX16818" fmla="*/ 7442452 w 12192000"/>
              <a:gd name="connsiteY16818" fmla="*/ 5080210 h 6858000"/>
              <a:gd name="connsiteX16819" fmla="*/ 9304240 w 12192000"/>
              <a:gd name="connsiteY16819" fmla="*/ 5080095 h 6858000"/>
              <a:gd name="connsiteX16820" fmla="*/ 9287528 w 12192000"/>
              <a:gd name="connsiteY16820" fmla="*/ 5107064 h 6858000"/>
              <a:gd name="connsiteX16821" fmla="*/ 9304817 w 12192000"/>
              <a:gd name="connsiteY16821" fmla="*/ 5127464 h 6858000"/>
              <a:gd name="connsiteX16822" fmla="*/ 9364748 w 12192000"/>
              <a:gd name="connsiteY16822" fmla="*/ 5127464 h 6858000"/>
              <a:gd name="connsiteX16823" fmla="*/ 9385840 w 12192000"/>
              <a:gd name="connsiteY16823" fmla="*/ 5138297 h 6858000"/>
              <a:gd name="connsiteX16824" fmla="*/ 9365900 w 12192000"/>
              <a:gd name="connsiteY16824" fmla="*/ 5147864 h 6858000"/>
              <a:gd name="connsiteX16825" fmla="*/ 9305969 w 12192000"/>
              <a:gd name="connsiteY16825" fmla="*/ 5147864 h 6858000"/>
              <a:gd name="connsiteX16826" fmla="*/ 9287299 w 12192000"/>
              <a:gd name="connsiteY16826" fmla="*/ 5164460 h 6858000"/>
              <a:gd name="connsiteX16827" fmla="*/ 9287299 w 12192000"/>
              <a:gd name="connsiteY16827" fmla="*/ 5313020 h 6858000"/>
              <a:gd name="connsiteX16828" fmla="*/ 9313692 w 12192000"/>
              <a:gd name="connsiteY16828" fmla="*/ 5330424 h 6858000"/>
              <a:gd name="connsiteX16829" fmla="*/ 9340084 w 12192000"/>
              <a:gd name="connsiteY16829" fmla="*/ 5313136 h 6858000"/>
              <a:gd name="connsiteX16830" fmla="*/ 9340084 w 12192000"/>
              <a:gd name="connsiteY16830" fmla="*/ 5214134 h 6858000"/>
              <a:gd name="connsiteX16831" fmla="*/ 9340084 w 12192000"/>
              <a:gd name="connsiteY16831" fmla="*/ 5214018 h 6858000"/>
              <a:gd name="connsiteX16832" fmla="*/ 9345847 w 12192000"/>
              <a:gd name="connsiteY16832" fmla="*/ 5196731 h 6858000"/>
              <a:gd name="connsiteX16833" fmla="*/ 9355412 w 12192000"/>
              <a:gd name="connsiteY16833" fmla="*/ 5213788 h 6858000"/>
              <a:gd name="connsiteX16834" fmla="*/ 9355412 w 12192000"/>
              <a:gd name="connsiteY16834" fmla="*/ 5312790 h 6858000"/>
              <a:gd name="connsiteX16835" fmla="*/ 9382150 w 12192000"/>
              <a:gd name="connsiteY16835" fmla="*/ 5330539 h 6858000"/>
              <a:gd name="connsiteX16836" fmla="*/ 9402781 w 12192000"/>
              <a:gd name="connsiteY16836" fmla="*/ 5312329 h 6858000"/>
              <a:gd name="connsiteX16837" fmla="*/ 9402436 w 12192000"/>
              <a:gd name="connsiteY16837" fmla="*/ 5205490 h 6858000"/>
              <a:gd name="connsiteX16838" fmla="*/ 9402666 w 12192000"/>
              <a:gd name="connsiteY16838" fmla="*/ 5098651 h 6858000"/>
              <a:gd name="connsiteX16839" fmla="*/ 9385033 w 12192000"/>
              <a:gd name="connsiteY16839" fmla="*/ 5080095 h 6858000"/>
              <a:gd name="connsiteX16840" fmla="*/ 9304240 w 12192000"/>
              <a:gd name="connsiteY16840" fmla="*/ 5080095 h 6858000"/>
              <a:gd name="connsiteX16841" fmla="*/ 931765 w 12192000"/>
              <a:gd name="connsiteY16841" fmla="*/ 5080095 h 6858000"/>
              <a:gd name="connsiteX16842" fmla="*/ 915053 w 12192000"/>
              <a:gd name="connsiteY16842" fmla="*/ 5107064 h 6858000"/>
              <a:gd name="connsiteX16843" fmla="*/ 932342 w 12192000"/>
              <a:gd name="connsiteY16843" fmla="*/ 5127464 h 6858000"/>
              <a:gd name="connsiteX16844" fmla="*/ 992273 w 12192000"/>
              <a:gd name="connsiteY16844" fmla="*/ 5127464 h 6858000"/>
              <a:gd name="connsiteX16845" fmla="*/ 1013365 w 12192000"/>
              <a:gd name="connsiteY16845" fmla="*/ 5138297 h 6858000"/>
              <a:gd name="connsiteX16846" fmla="*/ 993425 w 12192000"/>
              <a:gd name="connsiteY16846" fmla="*/ 5147864 h 6858000"/>
              <a:gd name="connsiteX16847" fmla="*/ 933494 w 12192000"/>
              <a:gd name="connsiteY16847" fmla="*/ 5147864 h 6858000"/>
              <a:gd name="connsiteX16848" fmla="*/ 914824 w 12192000"/>
              <a:gd name="connsiteY16848" fmla="*/ 5164460 h 6858000"/>
              <a:gd name="connsiteX16849" fmla="*/ 914824 w 12192000"/>
              <a:gd name="connsiteY16849" fmla="*/ 5313020 h 6858000"/>
              <a:gd name="connsiteX16850" fmla="*/ 941217 w 12192000"/>
              <a:gd name="connsiteY16850" fmla="*/ 5330424 h 6858000"/>
              <a:gd name="connsiteX16851" fmla="*/ 967609 w 12192000"/>
              <a:gd name="connsiteY16851" fmla="*/ 5313136 h 6858000"/>
              <a:gd name="connsiteX16852" fmla="*/ 967609 w 12192000"/>
              <a:gd name="connsiteY16852" fmla="*/ 5214134 h 6858000"/>
              <a:gd name="connsiteX16853" fmla="*/ 967609 w 12192000"/>
              <a:gd name="connsiteY16853" fmla="*/ 5214018 h 6858000"/>
              <a:gd name="connsiteX16854" fmla="*/ 973372 w 12192000"/>
              <a:gd name="connsiteY16854" fmla="*/ 5196731 h 6858000"/>
              <a:gd name="connsiteX16855" fmla="*/ 982937 w 12192000"/>
              <a:gd name="connsiteY16855" fmla="*/ 5213788 h 6858000"/>
              <a:gd name="connsiteX16856" fmla="*/ 982937 w 12192000"/>
              <a:gd name="connsiteY16856" fmla="*/ 5312790 h 6858000"/>
              <a:gd name="connsiteX16857" fmla="*/ 1009675 w 12192000"/>
              <a:gd name="connsiteY16857" fmla="*/ 5330539 h 6858000"/>
              <a:gd name="connsiteX16858" fmla="*/ 1030306 w 12192000"/>
              <a:gd name="connsiteY16858" fmla="*/ 5312329 h 6858000"/>
              <a:gd name="connsiteX16859" fmla="*/ 1029961 w 12192000"/>
              <a:gd name="connsiteY16859" fmla="*/ 5205490 h 6858000"/>
              <a:gd name="connsiteX16860" fmla="*/ 1030191 w 12192000"/>
              <a:gd name="connsiteY16860" fmla="*/ 5098651 h 6858000"/>
              <a:gd name="connsiteX16861" fmla="*/ 1012558 w 12192000"/>
              <a:gd name="connsiteY16861" fmla="*/ 5080095 h 6858000"/>
              <a:gd name="connsiteX16862" fmla="*/ 931765 w 12192000"/>
              <a:gd name="connsiteY16862" fmla="*/ 5080095 h 6858000"/>
              <a:gd name="connsiteX16863" fmla="*/ 11719932 w 12192000"/>
              <a:gd name="connsiteY16863" fmla="*/ 5079980 h 6858000"/>
              <a:gd name="connsiteX16864" fmla="*/ 11702069 w 12192000"/>
              <a:gd name="connsiteY16864" fmla="*/ 5106834 h 6858000"/>
              <a:gd name="connsiteX16865" fmla="*/ 11720394 w 12192000"/>
              <a:gd name="connsiteY16865" fmla="*/ 5127349 h 6858000"/>
              <a:gd name="connsiteX16866" fmla="*/ 11785512 w 12192000"/>
              <a:gd name="connsiteY16866" fmla="*/ 5127118 h 6858000"/>
              <a:gd name="connsiteX16867" fmla="*/ 11801416 w 12192000"/>
              <a:gd name="connsiteY16867" fmla="*/ 5137836 h 6858000"/>
              <a:gd name="connsiteX16868" fmla="*/ 11784474 w 12192000"/>
              <a:gd name="connsiteY16868" fmla="*/ 5147749 h 6858000"/>
              <a:gd name="connsiteX16869" fmla="*/ 11722008 w 12192000"/>
              <a:gd name="connsiteY16869" fmla="*/ 5147749 h 6858000"/>
              <a:gd name="connsiteX16870" fmla="*/ 11702069 w 12192000"/>
              <a:gd name="connsiteY16870" fmla="*/ 5166650 h 6858000"/>
              <a:gd name="connsiteX16871" fmla="*/ 11702184 w 12192000"/>
              <a:gd name="connsiteY16871" fmla="*/ 5309793 h 6858000"/>
              <a:gd name="connsiteX16872" fmla="*/ 11728576 w 12192000"/>
              <a:gd name="connsiteY16872" fmla="*/ 5330770 h 6858000"/>
              <a:gd name="connsiteX16873" fmla="*/ 11755086 w 12192000"/>
              <a:gd name="connsiteY16873" fmla="*/ 5309678 h 6858000"/>
              <a:gd name="connsiteX16874" fmla="*/ 11754854 w 12192000"/>
              <a:gd name="connsiteY16874" fmla="*/ 5210906 h 6858000"/>
              <a:gd name="connsiteX16875" fmla="*/ 11756252 w 12192000"/>
              <a:gd name="connsiteY16875" fmla="*/ 5201643 h 6858000"/>
              <a:gd name="connsiteX16876" fmla="*/ 11763268 w 12192000"/>
              <a:gd name="connsiteY16876" fmla="*/ 5196962 h 6858000"/>
              <a:gd name="connsiteX16877" fmla="*/ 11770182 w 12192000"/>
              <a:gd name="connsiteY16877" fmla="*/ 5210676 h 6858000"/>
              <a:gd name="connsiteX16878" fmla="*/ 11769952 w 12192000"/>
              <a:gd name="connsiteY16878" fmla="*/ 5309563 h 6858000"/>
              <a:gd name="connsiteX16879" fmla="*/ 11792657 w 12192000"/>
              <a:gd name="connsiteY16879" fmla="*/ 5331000 h 6858000"/>
              <a:gd name="connsiteX16880" fmla="*/ 11817666 w 12192000"/>
              <a:gd name="connsiteY16880" fmla="*/ 5308410 h 6858000"/>
              <a:gd name="connsiteX16881" fmla="*/ 11817322 w 12192000"/>
              <a:gd name="connsiteY16881" fmla="*/ 5206873 h 6858000"/>
              <a:gd name="connsiteX16882" fmla="*/ 11817552 w 12192000"/>
              <a:gd name="connsiteY16882" fmla="*/ 5100149 h 6858000"/>
              <a:gd name="connsiteX16883" fmla="*/ 11798074 w 12192000"/>
              <a:gd name="connsiteY16883" fmla="*/ 5079980 h 6858000"/>
              <a:gd name="connsiteX16884" fmla="*/ 11719932 w 12192000"/>
              <a:gd name="connsiteY16884" fmla="*/ 5079980 h 6858000"/>
              <a:gd name="connsiteX16885" fmla="*/ 10514392 w 12192000"/>
              <a:gd name="connsiteY16885" fmla="*/ 5079980 h 6858000"/>
              <a:gd name="connsiteX16886" fmla="*/ 10497680 w 12192000"/>
              <a:gd name="connsiteY16886" fmla="*/ 5106949 h 6858000"/>
              <a:gd name="connsiteX16887" fmla="*/ 10514852 w 12192000"/>
              <a:gd name="connsiteY16887" fmla="*/ 5127464 h 6858000"/>
              <a:gd name="connsiteX16888" fmla="*/ 10574785 w 12192000"/>
              <a:gd name="connsiteY16888" fmla="*/ 5127233 h 6858000"/>
              <a:gd name="connsiteX16889" fmla="*/ 10591611 w 12192000"/>
              <a:gd name="connsiteY16889" fmla="*/ 5137031 h 6858000"/>
              <a:gd name="connsiteX16890" fmla="*/ 10575820 w 12192000"/>
              <a:gd name="connsiteY16890" fmla="*/ 5147864 h 6858000"/>
              <a:gd name="connsiteX16891" fmla="*/ 10515890 w 12192000"/>
              <a:gd name="connsiteY16891" fmla="*/ 5147749 h 6858000"/>
              <a:gd name="connsiteX16892" fmla="*/ 10497450 w 12192000"/>
              <a:gd name="connsiteY16892" fmla="*/ 5164575 h 6858000"/>
              <a:gd name="connsiteX16893" fmla="*/ 10497450 w 12192000"/>
              <a:gd name="connsiteY16893" fmla="*/ 5313020 h 6858000"/>
              <a:gd name="connsiteX16894" fmla="*/ 10518542 w 12192000"/>
              <a:gd name="connsiteY16894" fmla="*/ 5330309 h 6858000"/>
              <a:gd name="connsiteX16895" fmla="*/ 10544934 w 12192000"/>
              <a:gd name="connsiteY16895" fmla="*/ 5312214 h 6858000"/>
              <a:gd name="connsiteX16896" fmla="*/ 10544934 w 12192000"/>
              <a:gd name="connsiteY16896" fmla="*/ 5215862 h 6858000"/>
              <a:gd name="connsiteX16897" fmla="*/ 10545049 w 12192000"/>
              <a:gd name="connsiteY16897" fmla="*/ 5216208 h 6858000"/>
              <a:gd name="connsiteX16898" fmla="*/ 10555076 w 12192000"/>
              <a:gd name="connsiteY16898" fmla="*/ 5196846 h 6858000"/>
              <a:gd name="connsiteX16899" fmla="*/ 10565678 w 12192000"/>
              <a:gd name="connsiteY16899" fmla="*/ 5217130 h 6858000"/>
              <a:gd name="connsiteX16900" fmla="*/ 10565334 w 12192000"/>
              <a:gd name="connsiteY16900" fmla="*/ 5305644 h 6858000"/>
              <a:gd name="connsiteX16901" fmla="*/ 10590228 w 12192000"/>
              <a:gd name="connsiteY16901" fmla="*/ 5331346 h 6858000"/>
              <a:gd name="connsiteX16902" fmla="*/ 10612932 w 12192000"/>
              <a:gd name="connsiteY16902" fmla="*/ 5307027 h 6858000"/>
              <a:gd name="connsiteX16903" fmla="*/ 10612586 w 12192000"/>
              <a:gd name="connsiteY16903" fmla="*/ 5208026 h 6858000"/>
              <a:gd name="connsiteX16904" fmla="*/ 10612818 w 12192000"/>
              <a:gd name="connsiteY16904" fmla="*/ 5098651 h 6858000"/>
              <a:gd name="connsiteX16905" fmla="*/ 10595183 w 12192000"/>
              <a:gd name="connsiteY16905" fmla="*/ 5079980 h 6858000"/>
              <a:gd name="connsiteX16906" fmla="*/ 10514392 w 12192000"/>
              <a:gd name="connsiteY16906" fmla="*/ 5079980 h 6858000"/>
              <a:gd name="connsiteX16907" fmla="*/ 3347457 w 12192000"/>
              <a:gd name="connsiteY16907" fmla="*/ 5079980 h 6858000"/>
              <a:gd name="connsiteX16908" fmla="*/ 3329594 w 12192000"/>
              <a:gd name="connsiteY16908" fmla="*/ 5106834 h 6858000"/>
              <a:gd name="connsiteX16909" fmla="*/ 3347919 w 12192000"/>
              <a:gd name="connsiteY16909" fmla="*/ 5127349 h 6858000"/>
              <a:gd name="connsiteX16910" fmla="*/ 3413037 w 12192000"/>
              <a:gd name="connsiteY16910" fmla="*/ 5127118 h 6858000"/>
              <a:gd name="connsiteX16911" fmla="*/ 3428941 w 12192000"/>
              <a:gd name="connsiteY16911" fmla="*/ 5137836 h 6858000"/>
              <a:gd name="connsiteX16912" fmla="*/ 3411999 w 12192000"/>
              <a:gd name="connsiteY16912" fmla="*/ 5147749 h 6858000"/>
              <a:gd name="connsiteX16913" fmla="*/ 3349533 w 12192000"/>
              <a:gd name="connsiteY16913" fmla="*/ 5147749 h 6858000"/>
              <a:gd name="connsiteX16914" fmla="*/ 3329594 w 12192000"/>
              <a:gd name="connsiteY16914" fmla="*/ 5166650 h 6858000"/>
              <a:gd name="connsiteX16915" fmla="*/ 3329709 w 12192000"/>
              <a:gd name="connsiteY16915" fmla="*/ 5309793 h 6858000"/>
              <a:gd name="connsiteX16916" fmla="*/ 3356101 w 12192000"/>
              <a:gd name="connsiteY16916" fmla="*/ 5330770 h 6858000"/>
              <a:gd name="connsiteX16917" fmla="*/ 3382611 w 12192000"/>
              <a:gd name="connsiteY16917" fmla="*/ 5309678 h 6858000"/>
              <a:gd name="connsiteX16918" fmla="*/ 3382379 w 12192000"/>
              <a:gd name="connsiteY16918" fmla="*/ 5210906 h 6858000"/>
              <a:gd name="connsiteX16919" fmla="*/ 3383777 w 12192000"/>
              <a:gd name="connsiteY16919" fmla="*/ 5201643 h 6858000"/>
              <a:gd name="connsiteX16920" fmla="*/ 3390793 w 12192000"/>
              <a:gd name="connsiteY16920" fmla="*/ 5196962 h 6858000"/>
              <a:gd name="connsiteX16921" fmla="*/ 3397707 w 12192000"/>
              <a:gd name="connsiteY16921" fmla="*/ 5210676 h 6858000"/>
              <a:gd name="connsiteX16922" fmla="*/ 3397477 w 12192000"/>
              <a:gd name="connsiteY16922" fmla="*/ 5309563 h 6858000"/>
              <a:gd name="connsiteX16923" fmla="*/ 3420182 w 12192000"/>
              <a:gd name="connsiteY16923" fmla="*/ 5331000 h 6858000"/>
              <a:gd name="connsiteX16924" fmla="*/ 3445191 w 12192000"/>
              <a:gd name="connsiteY16924" fmla="*/ 5308410 h 6858000"/>
              <a:gd name="connsiteX16925" fmla="*/ 3444847 w 12192000"/>
              <a:gd name="connsiteY16925" fmla="*/ 5206873 h 6858000"/>
              <a:gd name="connsiteX16926" fmla="*/ 3445077 w 12192000"/>
              <a:gd name="connsiteY16926" fmla="*/ 5100149 h 6858000"/>
              <a:gd name="connsiteX16927" fmla="*/ 3425599 w 12192000"/>
              <a:gd name="connsiteY16927" fmla="*/ 5079980 h 6858000"/>
              <a:gd name="connsiteX16928" fmla="*/ 3347457 w 12192000"/>
              <a:gd name="connsiteY16928" fmla="*/ 5079980 h 6858000"/>
              <a:gd name="connsiteX16929" fmla="*/ 2141917 w 12192000"/>
              <a:gd name="connsiteY16929" fmla="*/ 5079980 h 6858000"/>
              <a:gd name="connsiteX16930" fmla="*/ 2125205 w 12192000"/>
              <a:gd name="connsiteY16930" fmla="*/ 5106949 h 6858000"/>
              <a:gd name="connsiteX16931" fmla="*/ 2142377 w 12192000"/>
              <a:gd name="connsiteY16931" fmla="*/ 5127464 h 6858000"/>
              <a:gd name="connsiteX16932" fmla="*/ 2202310 w 12192000"/>
              <a:gd name="connsiteY16932" fmla="*/ 5127233 h 6858000"/>
              <a:gd name="connsiteX16933" fmla="*/ 2219136 w 12192000"/>
              <a:gd name="connsiteY16933" fmla="*/ 5137031 h 6858000"/>
              <a:gd name="connsiteX16934" fmla="*/ 2203345 w 12192000"/>
              <a:gd name="connsiteY16934" fmla="*/ 5147864 h 6858000"/>
              <a:gd name="connsiteX16935" fmla="*/ 2143415 w 12192000"/>
              <a:gd name="connsiteY16935" fmla="*/ 5147749 h 6858000"/>
              <a:gd name="connsiteX16936" fmla="*/ 2124975 w 12192000"/>
              <a:gd name="connsiteY16936" fmla="*/ 5164575 h 6858000"/>
              <a:gd name="connsiteX16937" fmla="*/ 2124975 w 12192000"/>
              <a:gd name="connsiteY16937" fmla="*/ 5313020 h 6858000"/>
              <a:gd name="connsiteX16938" fmla="*/ 2146067 w 12192000"/>
              <a:gd name="connsiteY16938" fmla="*/ 5330309 h 6858000"/>
              <a:gd name="connsiteX16939" fmla="*/ 2172459 w 12192000"/>
              <a:gd name="connsiteY16939" fmla="*/ 5312214 h 6858000"/>
              <a:gd name="connsiteX16940" fmla="*/ 2172459 w 12192000"/>
              <a:gd name="connsiteY16940" fmla="*/ 5215862 h 6858000"/>
              <a:gd name="connsiteX16941" fmla="*/ 2172574 w 12192000"/>
              <a:gd name="connsiteY16941" fmla="*/ 5216208 h 6858000"/>
              <a:gd name="connsiteX16942" fmla="*/ 2182601 w 12192000"/>
              <a:gd name="connsiteY16942" fmla="*/ 5196846 h 6858000"/>
              <a:gd name="connsiteX16943" fmla="*/ 2193203 w 12192000"/>
              <a:gd name="connsiteY16943" fmla="*/ 5217130 h 6858000"/>
              <a:gd name="connsiteX16944" fmla="*/ 2192859 w 12192000"/>
              <a:gd name="connsiteY16944" fmla="*/ 5305644 h 6858000"/>
              <a:gd name="connsiteX16945" fmla="*/ 2217753 w 12192000"/>
              <a:gd name="connsiteY16945" fmla="*/ 5331346 h 6858000"/>
              <a:gd name="connsiteX16946" fmla="*/ 2240457 w 12192000"/>
              <a:gd name="connsiteY16946" fmla="*/ 5307027 h 6858000"/>
              <a:gd name="connsiteX16947" fmla="*/ 2240111 w 12192000"/>
              <a:gd name="connsiteY16947" fmla="*/ 5208026 h 6858000"/>
              <a:gd name="connsiteX16948" fmla="*/ 2240343 w 12192000"/>
              <a:gd name="connsiteY16948" fmla="*/ 5098651 h 6858000"/>
              <a:gd name="connsiteX16949" fmla="*/ 2222708 w 12192000"/>
              <a:gd name="connsiteY16949" fmla="*/ 5079980 h 6858000"/>
              <a:gd name="connsiteX16950" fmla="*/ 2141917 w 12192000"/>
              <a:gd name="connsiteY16950" fmla="*/ 5079980 h 6858000"/>
              <a:gd name="connsiteX16951" fmla="*/ 5018230 w 12192000"/>
              <a:gd name="connsiteY16951" fmla="*/ 5079865 h 6858000"/>
              <a:gd name="connsiteX16952" fmla="*/ 5000251 w 12192000"/>
              <a:gd name="connsiteY16952" fmla="*/ 5080210 h 6858000"/>
              <a:gd name="connsiteX16953" fmla="*/ 5000137 w 12192000"/>
              <a:gd name="connsiteY16953" fmla="*/ 5126657 h 6858000"/>
              <a:gd name="connsiteX16954" fmla="*/ 5018115 w 12192000"/>
              <a:gd name="connsiteY16954" fmla="*/ 5127118 h 6858000"/>
              <a:gd name="connsiteX16955" fmla="*/ 5018115 w 12192000"/>
              <a:gd name="connsiteY16955" fmla="*/ 5127233 h 6858000"/>
              <a:gd name="connsiteX16956" fmla="*/ 5047734 w 12192000"/>
              <a:gd name="connsiteY16956" fmla="*/ 5102685 h 6858000"/>
              <a:gd name="connsiteX16957" fmla="*/ 5018230 w 12192000"/>
              <a:gd name="connsiteY16957" fmla="*/ 5079865 h 6858000"/>
              <a:gd name="connsiteX16958" fmla="*/ 8106306 w 12192000"/>
              <a:gd name="connsiteY16958" fmla="*/ 5079749 h 6858000"/>
              <a:gd name="connsiteX16959" fmla="*/ 8082334 w 12192000"/>
              <a:gd name="connsiteY16959" fmla="*/ 5103492 h 6858000"/>
              <a:gd name="connsiteX16960" fmla="*/ 8105270 w 12192000"/>
              <a:gd name="connsiteY16960" fmla="*/ 5127349 h 6858000"/>
              <a:gd name="connsiteX16961" fmla="*/ 8154712 w 12192000"/>
              <a:gd name="connsiteY16961" fmla="*/ 5127349 h 6858000"/>
              <a:gd name="connsiteX16962" fmla="*/ 8175803 w 12192000"/>
              <a:gd name="connsiteY16962" fmla="*/ 5137836 h 6858000"/>
              <a:gd name="connsiteX16963" fmla="*/ 8153445 w 12192000"/>
              <a:gd name="connsiteY16963" fmla="*/ 5147518 h 6858000"/>
              <a:gd name="connsiteX16964" fmla="*/ 8101351 w 12192000"/>
              <a:gd name="connsiteY16964" fmla="*/ 5147518 h 6858000"/>
              <a:gd name="connsiteX16965" fmla="*/ 8082564 w 12192000"/>
              <a:gd name="connsiteY16965" fmla="*/ 5164690 h 6858000"/>
              <a:gd name="connsiteX16966" fmla="*/ 8082564 w 12192000"/>
              <a:gd name="connsiteY16966" fmla="*/ 5310600 h 6858000"/>
              <a:gd name="connsiteX16967" fmla="*/ 8110224 w 12192000"/>
              <a:gd name="connsiteY16967" fmla="*/ 5330654 h 6858000"/>
              <a:gd name="connsiteX16968" fmla="*/ 8130048 w 12192000"/>
              <a:gd name="connsiteY16968" fmla="*/ 5308987 h 6858000"/>
              <a:gd name="connsiteX16969" fmla="*/ 8130048 w 12192000"/>
              <a:gd name="connsiteY16969" fmla="*/ 5217822 h 6858000"/>
              <a:gd name="connsiteX16970" fmla="*/ 8130164 w 12192000"/>
              <a:gd name="connsiteY16970" fmla="*/ 5218168 h 6858000"/>
              <a:gd name="connsiteX16971" fmla="*/ 8139385 w 12192000"/>
              <a:gd name="connsiteY16971" fmla="*/ 5195809 h 6858000"/>
              <a:gd name="connsiteX16972" fmla="*/ 8150333 w 12192000"/>
              <a:gd name="connsiteY16972" fmla="*/ 5219320 h 6858000"/>
              <a:gd name="connsiteX16973" fmla="*/ 8150333 w 12192000"/>
              <a:gd name="connsiteY16973" fmla="*/ 5310485 h 6858000"/>
              <a:gd name="connsiteX16974" fmla="*/ 8171655 w 12192000"/>
              <a:gd name="connsiteY16974" fmla="*/ 5330885 h 6858000"/>
              <a:gd name="connsiteX16975" fmla="*/ 8198047 w 12192000"/>
              <a:gd name="connsiteY16975" fmla="*/ 5309678 h 6858000"/>
              <a:gd name="connsiteX16976" fmla="*/ 8197586 w 12192000"/>
              <a:gd name="connsiteY16976" fmla="*/ 5205490 h 6858000"/>
              <a:gd name="connsiteX16977" fmla="*/ 8197932 w 12192000"/>
              <a:gd name="connsiteY16977" fmla="*/ 5205490 h 6858000"/>
              <a:gd name="connsiteX16978" fmla="*/ 8198162 w 12192000"/>
              <a:gd name="connsiteY16978" fmla="*/ 5101302 h 6858000"/>
              <a:gd name="connsiteX16979" fmla="*/ 8176610 w 12192000"/>
              <a:gd name="connsiteY16979" fmla="*/ 5079865 h 6858000"/>
              <a:gd name="connsiteX16980" fmla="*/ 8106306 w 12192000"/>
              <a:gd name="connsiteY16980" fmla="*/ 5079749 h 6858000"/>
              <a:gd name="connsiteX16981" fmla="*/ 8644651 w 12192000"/>
              <a:gd name="connsiteY16981" fmla="*/ 5079519 h 6858000"/>
              <a:gd name="connsiteX16982" fmla="*/ 8620908 w 12192000"/>
              <a:gd name="connsiteY16982" fmla="*/ 5103146 h 6858000"/>
              <a:gd name="connsiteX16983" fmla="*/ 8644651 w 12192000"/>
              <a:gd name="connsiteY16983" fmla="*/ 5127003 h 6858000"/>
              <a:gd name="connsiteX16984" fmla="*/ 8669429 w 12192000"/>
              <a:gd name="connsiteY16984" fmla="*/ 5105566 h 6858000"/>
              <a:gd name="connsiteX16985" fmla="*/ 8669546 w 12192000"/>
              <a:gd name="connsiteY16985" fmla="*/ 5105566 h 6858000"/>
              <a:gd name="connsiteX16986" fmla="*/ 8644651 w 12192000"/>
              <a:gd name="connsiteY16986" fmla="*/ 5079519 h 6858000"/>
              <a:gd name="connsiteX16987" fmla="*/ 6889817 w 12192000"/>
              <a:gd name="connsiteY16987" fmla="*/ 5079519 h 6858000"/>
              <a:gd name="connsiteX16988" fmla="*/ 6871838 w 12192000"/>
              <a:gd name="connsiteY16988" fmla="*/ 5103492 h 6858000"/>
              <a:gd name="connsiteX16989" fmla="*/ 6889702 w 12192000"/>
              <a:gd name="connsiteY16989" fmla="*/ 5127003 h 6858000"/>
              <a:gd name="connsiteX16990" fmla="*/ 6954819 w 12192000"/>
              <a:gd name="connsiteY16990" fmla="*/ 5126772 h 6858000"/>
              <a:gd name="connsiteX16991" fmla="*/ 6970954 w 12192000"/>
              <a:gd name="connsiteY16991" fmla="*/ 5136914 h 6858000"/>
              <a:gd name="connsiteX16992" fmla="*/ 6953896 w 12192000"/>
              <a:gd name="connsiteY16992" fmla="*/ 5147173 h 6858000"/>
              <a:gd name="connsiteX16993" fmla="*/ 6891429 w 12192000"/>
              <a:gd name="connsiteY16993" fmla="*/ 5147173 h 6858000"/>
              <a:gd name="connsiteX16994" fmla="*/ 6871952 w 12192000"/>
              <a:gd name="connsiteY16994" fmla="*/ 5166419 h 6858000"/>
              <a:gd name="connsiteX16995" fmla="*/ 6871606 w 12192000"/>
              <a:gd name="connsiteY16995" fmla="*/ 5309678 h 6858000"/>
              <a:gd name="connsiteX16996" fmla="*/ 6898575 w 12192000"/>
              <a:gd name="connsiteY16996" fmla="*/ 5330309 h 6858000"/>
              <a:gd name="connsiteX16997" fmla="*/ 6924968 w 12192000"/>
              <a:gd name="connsiteY16997" fmla="*/ 5309217 h 6858000"/>
              <a:gd name="connsiteX16998" fmla="*/ 6924853 w 12192000"/>
              <a:gd name="connsiteY16998" fmla="*/ 5210330 h 6858000"/>
              <a:gd name="connsiteX16999" fmla="*/ 6924738 w 12192000"/>
              <a:gd name="connsiteY16999" fmla="*/ 5210215 h 6858000"/>
              <a:gd name="connsiteX17000" fmla="*/ 6933036 w 12192000"/>
              <a:gd name="connsiteY17000" fmla="*/ 5196270 h 6858000"/>
              <a:gd name="connsiteX17001" fmla="*/ 6939836 w 12192000"/>
              <a:gd name="connsiteY17001" fmla="*/ 5210100 h 6858000"/>
              <a:gd name="connsiteX17002" fmla="*/ 6939836 w 12192000"/>
              <a:gd name="connsiteY17002" fmla="*/ 5314288 h 6858000"/>
              <a:gd name="connsiteX17003" fmla="*/ 6967495 w 12192000"/>
              <a:gd name="connsiteY17003" fmla="*/ 5329733 h 6858000"/>
              <a:gd name="connsiteX17004" fmla="*/ 6989510 w 12192000"/>
              <a:gd name="connsiteY17004" fmla="*/ 5313020 h 6858000"/>
              <a:gd name="connsiteX17005" fmla="*/ 6989164 w 12192000"/>
              <a:gd name="connsiteY17005" fmla="*/ 5206297 h 6858000"/>
              <a:gd name="connsiteX17006" fmla="*/ 6987550 w 12192000"/>
              <a:gd name="connsiteY17006" fmla="*/ 5206297 h 6858000"/>
              <a:gd name="connsiteX17007" fmla="*/ 6987665 w 12192000"/>
              <a:gd name="connsiteY17007" fmla="*/ 5099573 h 6858000"/>
              <a:gd name="connsiteX17008" fmla="*/ 6967958 w 12192000"/>
              <a:gd name="connsiteY17008" fmla="*/ 5079519 h 6858000"/>
              <a:gd name="connsiteX17009" fmla="*/ 6889817 w 12192000"/>
              <a:gd name="connsiteY17009" fmla="*/ 5079519 h 6858000"/>
              <a:gd name="connsiteX17010" fmla="*/ 5692345 w 12192000"/>
              <a:gd name="connsiteY17010" fmla="*/ 5079519 h 6858000"/>
              <a:gd name="connsiteX17011" fmla="*/ 5666528 w 12192000"/>
              <a:gd name="connsiteY17011" fmla="*/ 5103492 h 6858000"/>
              <a:gd name="connsiteX17012" fmla="*/ 5691766 w 12192000"/>
              <a:gd name="connsiteY17012" fmla="*/ 5127118 h 6858000"/>
              <a:gd name="connsiteX17013" fmla="*/ 5746512 w 12192000"/>
              <a:gd name="connsiteY17013" fmla="*/ 5126887 h 6858000"/>
              <a:gd name="connsiteX17014" fmla="*/ 5761263 w 12192000"/>
              <a:gd name="connsiteY17014" fmla="*/ 5136109 h 6858000"/>
              <a:gd name="connsiteX17015" fmla="*/ 5746049 w 12192000"/>
              <a:gd name="connsiteY17015" fmla="*/ 5147749 h 6858000"/>
              <a:gd name="connsiteX17016" fmla="*/ 5686120 w 12192000"/>
              <a:gd name="connsiteY17016" fmla="*/ 5147403 h 6858000"/>
              <a:gd name="connsiteX17017" fmla="*/ 5666988 w 12192000"/>
              <a:gd name="connsiteY17017" fmla="*/ 5166304 h 6858000"/>
              <a:gd name="connsiteX17018" fmla="*/ 5666988 w 12192000"/>
              <a:gd name="connsiteY17018" fmla="*/ 5309563 h 6858000"/>
              <a:gd name="connsiteX17019" fmla="*/ 5690152 w 12192000"/>
              <a:gd name="connsiteY17019" fmla="*/ 5330539 h 6858000"/>
              <a:gd name="connsiteX17020" fmla="*/ 5714473 w 12192000"/>
              <a:gd name="connsiteY17020" fmla="*/ 5309332 h 6858000"/>
              <a:gd name="connsiteX17021" fmla="*/ 5714473 w 12192000"/>
              <a:gd name="connsiteY17021" fmla="*/ 5215517 h 6858000"/>
              <a:gd name="connsiteX17022" fmla="*/ 5714357 w 12192000"/>
              <a:gd name="connsiteY17022" fmla="*/ 5215401 h 6858000"/>
              <a:gd name="connsiteX17023" fmla="*/ 5724497 w 12192000"/>
              <a:gd name="connsiteY17023" fmla="*/ 5195809 h 6858000"/>
              <a:gd name="connsiteX17024" fmla="*/ 5734985 w 12192000"/>
              <a:gd name="connsiteY17024" fmla="*/ 5215978 h 6858000"/>
              <a:gd name="connsiteX17025" fmla="*/ 5734871 w 12192000"/>
              <a:gd name="connsiteY17025" fmla="*/ 5312444 h 6858000"/>
              <a:gd name="connsiteX17026" fmla="*/ 5761726 w 12192000"/>
              <a:gd name="connsiteY17026" fmla="*/ 5330424 h 6858000"/>
              <a:gd name="connsiteX17027" fmla="*/ 5782470 w 12192000"/>
              <a:gd name="connsiteY17027" fmla="*/ 5312444 h 6858000"/>
              <a:gd name="connsiteX17028" fmla="*/ 5782124 w 12192000"/>
              <a:gd name="connsiteY17028" fmla="*/ 5205605 h 6858000"/>
              <a:gd name="connsiteX17029" fmla="*/ 5782354 w 12192000"/>
              <a:gd name="connsiteY17029" fmla="*/ 5098766 h 6858000"/>
              <a:gd name="connsiteX17030" fmla="*/ 5762646 w 12192000"/>
              <a:gd name="connsiteY17030" fmla="*/ 5079519 h 6858000"/>
              <a:gd name="connsiteX17031" fmla="*/ 5692345 w 12192000"/>
              <a:gd name="connsiteY17031" fmla="*/ 5079519 h 6858000"/>
              <a:gd name="connsiteX17032" fmla="*/ 272176 w 12192000"/>
              <a:gd name="connsiteY17032" fmla="*/ 5079519 h 6858000"/>
              <a:gd name="connsiteX17033" fmla="*/ 248433 w 12192000"/>
              <a:gd name="connsiteY17033" fmla="*/ 5103146 h 6858000"/>
              <a:gd name="connsiteX17034" fmla="*/ 272176 w 12192000"/>
              <a:gd name="connsiteY17034" fmla="*/ 5127003 h 6858000"/>
              <a:gd name="connsiteX17035" fmla="*/ 296954 w 12192000"/>
              <a:gd name="connsiteY17035" fmla="*/ 5105566 h 6858000"/>
              <a:gd name="connsiteX17036" fmla="*/ 297071 w 12192000"/>
              <a:gd name="connsiteY17036" fmla="*/ 5105566 h 6858000"/>
              <a:gd name="connsiteX17037" fmla="*/ 272176 w 12192000"/>
              <a:gd name="connsiteY17037" fmla="*/ 5079519 h 6858000"/>
              <a:gd name="connsiteX17038" fmla="*/ 4081919 w 12192000"/>
              <a:gd name="connsiteY17038" fmla="*/ 5015785 h 6858000"/>
              <a:gd name="connsiteX17039" fmla="*/ 4057257 w 12192000"/>
              <a:gd name="connsiteY17039" fmla="*/ 5034685 h 6858000"/>
              <a:gd name="connsiteX17040" fmla="*/ 4057257 w 12192000"/>
              <a:gd name="connsiteY17040" fmla="*/ 5034801 h 6858000"/>
              <a:gd name="connsiteX17041" fmla="*/ 4057257 w 12192000"/>
              <a:gd name="connsiteY17041" fmla="*/ 5104875 h 6858000"/>
              <a:gd name="connsiteX17042" fmla="*/ 4083187 w 12192000"/>
              <a:gd name="connsiteY17042" fmla="*/ 5131382 h 6858000"/>
              <a:gd name="connsiteX17043" fmla="*/ 4110386 w 12192000"/>
              <a:gd name="connsiteY17043" fmla="*/ 5103722 h 6858000"/>
              <a:gd name="connsiteX17044" fmla="*/ 4110156 w 12192000"/>
              <a:gd name="connsiteY17044" fmla="*/ 5075139 h 6858000"/>
              <a:gd name="connsiteX17045" fmla="*/ 4110272 w 12192000"/>
              <a:gd name="connsiteY17045" fmla="*/ 5033533 h 6858000"/>
              <a:gd name="connsiteX17046" fmla="*/ 4081919 w 12192000"/>
              <a:gd name="connsiteY17046" fmla="*/ 5015785 h 6858000"/>
              <a:gd name="connsiteX17047" fmla="*/ 3983723 w 12192000"/>
              <a:gd name="connsiteY17047" fmla="*/ 5015785 h 6858000"/>
              <a:gd name="connsiteX17048" fmla="*/ 3927482 w 12192000"/>
              <a:gd name="connsiteY17048" fmla="*/ 5072258 h 6858000"/>
              <a:gd name="connsiteX17049" fmla="*/ 3927596 w 12192000"/>
              <a:gd name="connsiteY17049" fmla="*/ 5072258 h 6858000"/>
              <a:gd name="connsiteX17050" fmla="*/ 3984761 w 12192000"/>
              <a:gd name="connsiteY17050" fmla="*/ 5130460 h 6858000"/>
              <a:gd name="connsiteX17051" fmla="*/ 4042272 w 12192000"/>
              <a:gd name="connsiteY17051" fmla="*/ 5072604 h 6858000"/>
              <a:gd name="connsiteX17052" fmla="*/ 3986375 w 12192000"/>
              <a:gd name="connsiteY17052" fmla="*/ 5015785 h 6858000"/>
              <a:gd name="connsiteX17053" fmla="*/ 3983723 w 12192000"/>
              <a:gd name="connsiteY17053" fmla="*/ 5015785 h 6858000"/>
              <a:gd name="connsiteX17054" fmla="*/ 10436942 w 12192000"/>
              <a:gd name="connsiteY17054" fmla="*/ 5015323 h 6858000"/>
              <a:gd name="connsiteX17055" fmla="*/ 10436826 w 12192000"/>
              <a:gd name="connsiteY17055" fmla="*/ 5015553 h 6858000"/>
              <a:gd name="connsiteX17056" fmla="*/ 10436710 w 12192000"/>
              <a:gd name="connsiteY17056" fmla="*/ 5015553 h 6858000"/>
              <a:gd name="connsiteX17057" fmla="*/ 10436942 w 12192000"/>
              <a:gd name="connsiteY17057" fmla="*/ 5015323 h 6858000"/>
              <a:gd name="connsiteX17058" fmla="*/ 2064467 w 12192000"/>
              <a:gd name="connsiteY17058" fmla="*/ 5015323 h 6858000"/>
              <a:gd name="connsiteX17059" fmla="*/ 2064351 w 12192000"/>
              <a:gd name="connsiteY17059" fmla="*/ 5015553 h 6858000"/>
              <a:gd name="connsiteX17060" fmla="*/ 2064235 w 12192000"/>
              <a:gd name="connsiteY17060" fmla="*/ 5015553 h 6858000"/>
              <a:gd name="connsiteX17061" fmla="*/ 2064467 w 12192000"/>
              <a:gd name="connsiteY17061" fmla="*/ 5015323 h 6858000"/>
              <a:gd name="connsiteX17062" fmla="*/ 4151879 w 12192000"/>
              <a:gd name="connsiteY17062" fmla="*/ 5014632 h 6858000"/>
              <a:gd name="connsiteX17063" fmla="*/ 4125486 w 12192000"/>
              <a:gd name="connsiteY17063" fmla="*/ 5042292 h 6858000"/>
              <a:gd name="connsiteX17064" fmla="*/ 4125714 w 12192000"/>
              <a:gd name="connsiteY17064" fmla="*/ 5073526 h 6858000"/>
              <a:gd name="connsiteX17065" fmla="*/ 4125486 w 12192000"/>
              <a:gd name="connsiteY17065" fmla="*/ 5115132 h 6858000"/>
              <a:gd name="connsiteX17066" fmla="*/ 4150262 w 12192000"/>
              <a:gd name="connsiteY17066" fmla="*/ 5129769 h 6858000"/>
              <a:gd name="connsiteX17067" fmla="*/ 4177923 w 12192000"/>
              <a:gd name="connsiteY17067" fmla="*/ 5115362 h 6858000"/>
              <a:gd name="connsiteX17068" fmla="*/ 4178271 w 12192000"/>
              <a:gd name="connsiteY17068" fmla="*/ 5042522 h 6858000"/>
              <a:gd name="connsiteX17069" fmla="*/ 4151879 w 12192000"/>
              <a:gd name="connsiteY17069" fmla="*/ 5014632 h 6858000"/>
              <a:gd name="connsiteX17070" fmla="*/ 3874046 w 12192000"/>
              <a:gd name="connsiteY17070" fmla="*/ 5014431 h 6858000"/>
              <a:gd name="connsiteX17071" fmla="*/ 3861902 w 12192000"/>
              <a:gd name="connsiteY17071" fmla="*/ 5019703 h 6858000"/>
              <a:gd name="connsiteX17072" fmla="*/ 3861902 w 12192000"/>
              <a:gd name="connsiteY17072" fmla="*/ 5019588 h 6858000"/>
              <a:gd name="connsiteX17073" fmla="*/ 3865128 w 12192000"/>
              <a:gd name="connsiteY17073" fmla="*/ 5061425 h 6858000"/>
              <a:gd name="connsiteX17074" fmla="*/ 3864552 w 12192000"/>
              <a:gd name="connsiteY17074" fmla="*/ 5084820 h 6858000"/>
              <a:gd name="connsiteX17075" fmla="*/ 3869165 w 12192000"/>
              <a:gd name="connsiteY17075" fmla="*/ 5129769 h 6858000"/>
              <a:gd name="connsiteX17076" fmla="*/ 3906735 w 12192000"/>
              <a:gd name="connsiteY17076" fmla="*/ 5101648 h 6858000"/>
              <a:gd name="connsiteX17077" fmla="*/ 3906735 w 12192000"/>
              <a:gd name="connsiteY17077" fmla="*/ 5073065 h 6858000"/>
              <a:gd name="connsiteX17078" fmla="*/ 3906965 w 12192000"/>
              <a:gd name="connsiteY17078" fmla="*/ 5031458 h 6858000"/>
              <a:gd name="connsiteX17079" fmla="*/ 3890945 w 12192000"/>
              <a:gd name="connsiteY17079" fmla="*/ 5015208 h 6858000"/>
              <a:gd name="connsiteX17080" fmla="*/ 3874046 w 12192000"/>
              <a:gd name="connsiteY17080" fmla="*/ 5014431 h 6858000"/>
              <a:gd name="connsiteX17081" fmla="*/ 11396996 w 12192000"/>
              <a:gd name="connsiteY17081" fmla="*/ 5014401 h 6858000"/>
              <a:gd name="connsiteX17082" fmla="*/ 11369911 w 12192000"/>
              <a:gd name="connsiteY17082" fmla="*/ 5030652 h 6858000"/>
              <a:gd name="connsiteX17083" fmla="*/ 11369911 w 12192000"/>
              <a:gd name="connsiteY17083" fmla="*/ 5113518 h 6858000"/>
              <a:gd name="connsiteX17084" fmla="*/ 11379362 w 12192000"/>
              <a:gd name="connsiteY17084" fmla="*/ 5129077 h 6858000"/>
              <a:gd name="connsiteX17085" fmla="*/ 11417050 w 12192000"/>
              <a:gd name="connsiteY17085" fmla="*/ 5101072 h 6858000"/>
              <a:gd name="connsiteX17086" fmla="*/ 11417050 w 12192000"/>
              <a:gd name="connsiteY17086" fmla="*/ 5072604 h 6858000"/>
              <a:gd name="connsiteX17087" fmla="*/ 11417164 w 12192000"/>
              <a:gd name="connsiteY17087" fmla="*/ 5072604 h 6858000"/>
              <a:gd name="connsiteX17088" fmla="*/ 11417395 w 12192000"/>
              <a:gd name="connsiteY17088" fmla="*/ 5031228 h 6858000"/>
              <a:gd name="connsiteX17089" fmla="*/ 11396996 w 12192000"/>
              <a:gd name="connsiteY17089" fmla="*/ 5014401 h 6858000"/>
              <a:gd name="connsiteX17090" fmla="*/ 3024521 w 12192000"/>
              <a:gd name="connsiteY17090" fmla="*/ 5014401 h 6858000"/>
              <a:gd name="connsiteX17091" fmla="*/ 2997436 w 12192000"/>
              <a:gd name="connsiteY17091" fmla="*/ 5030652 h 6858000"/>
              <a:gd name="connsiteX17092" fmla="*/ 2997436 w 12192000"/>
              <a:gd name="connsiteY17092" fmla="*/ 5113518 h 6858000"/>
              <a:gd name="connsiteX17093" fmla="*/ 3006887 w 12192000"/>
              <a:gd name="connsiteY17093" fmla="*/ 5129077 h 6858000"/>
              <a:gd name="connsiteX17094" fmla="*/ 3044575 w 12192000"/>
              <a:gd name="connsiteY17094" fmla="*/ 5101072 h 6858000"/>
              <a:gd name="connsiteX17095" fmla="*/ 3044575 w 12192000"/>
              <a:gd name="connsiteY17095" fmla="*/ 5072604 h 6858000"/>
              <a:gd name="connsiteX17096" fmla="*/ 3044689 w 12192000"/>
              <a:gd name="connsiteY17096" fmla="*/ 5072604 h 6858000"/>
              <a:gd name="connsiteX17097" fmla="*/ 3044920 w 12192000"/>
              <a:gd name="connsiteY17097" fmla="*/ 5031228 h 6858000"/>
              <a:gd name="connsiteX17098" fmla="*/ 3024521 w 12192000"/>
              <a:gd name="connsiteY17098" fmla="*/ 5014401 h 6858000"/>
              <a:gd name="connsiteX17099" fmla="*/ 7758402 w 12192000"/>
              <a:gd name="connsiteY17099" fmla="*/ 5014229 h 6858000"/>
              <a:gd name="connsiteX17100" fmla="*/ 7750175 w 12192000"/>
              <a:gd name="connsiteY17100" fmla="*/ 5029730 h 6858000"/>
              <a:gd name="connsiteX17101" fmla="*/ 7749946 w 12192000"/>
              <a:gd name="connsiteY17101" fmla="*/ 5110061 h 6858000"/>
              <a:gd name="connsiteX17102" fmla="*/ 7769309 w 12192000"/>
              <a:gd name="connsiteY17102" fmla="*/ 5129423 h 6858000"/>
              <a:gd name="connsiteX17103" fmla="*/ 7769193 w 12192000"/>
              <a:gd name="connsiteY17103" fmla="*/ 5129308 h 6858000"/>
              <a:gd name="connsiteX17104" fmla="*/ 7797544 w 12192000"/>
              <a:gd name="connsiteY17104" fmla="*/ 5101533 h 6858000"/>
              <a:gd name="connsiteX17105" fmla="*/ 7797313 w 12192000"/>
              <a:gd name="connsiteY17105" fmla="*/ 5073065 h 6858000"/>
              <a:gd name="connsiteX17106" fmla="*/ 7797544 w 12192000"/>
              <a:gd name="connsiteY17106" fmla="*/ 5029038 h 6858000"/>
              <a:gd name="connsiteX17107" fmla="*/ 7775186 w 12192000"/>
              <a:gd name="connsiteY17107" fmla="*/ 5014286 h 6858000"/>
              <a:gd name="connsiteX17108" fmla="*/ 7758402 w 12192000"/>
              <a:gd name="connsiteY17108" fmla="*/ 5014229 h 6858000"/>
              <a:gd name="connsiteX17109" fmla="*/ 10122418 w 12192000"/>
              <a:gd name="connsiteY17109" fmla="*/ 5014171 h 6858000"/>
              <a:gd name="connsiteX17110" fmla="*/ 10096832 w 12192000"/>
              <a:gd name="connsiteY17110" fmla="*/ 5032265 h 6858000"/>
              <a:gd name="connsiteX17111" fmla="*/ 10096832 w 12192000"/>
              <a:gd name="connsiteY17111" fmla="*/ 5109830 h 6858000"/>
              <a:gd name="connsiteX17112" fmla="*/ 10115734 w 12192000"/>
              <a:gd name="connsiteY17112" fmla="*/ 5129538 h 6858000"/>
              <a:gd name="connsiteX17113" fmla="*/ 10115734 w 12192000"/>
              <a:gd name="connsiteY17113" fmla="*/ 5129769 h 6858000"/>
              <a:gd name="connsiteX17114" fmla="*/ 10144315 w 12192000"/>
              <a:gd name="connsiteY17114" fmla="*/ 5102224 h 6858000"/>
              <a:gd name="connsiteX17115" fmla="*/ 10144086 w 12192000"/>
              <a:gd name="connsiteY17115" fmla="*/ 5073756 h 6858000"/>
              <a:gd name="connsiteX17116" fmla="*/ 10144432 w 12192000"/>
              <a:gd name="connsiteY17116" fmla="*/ 5032381 h 6858000"/>
              <a:gd name="connsiteX17117" fmla="*/ 10122418 w 12192000"/>
              <a:gd name="connsiteY17117" fmla="*/ 5014171 h 6858000"/>
              <a:gd name="connsiteX17118" fmla="*/ 1749943 w 12192000"/>
              <a:gd name="connsiteY17118" fmla="*/ 5014171 h 6858000"/>
              <a:gd name="connsiteX17119" fmla="*/ 1724357 w 12192000"/>
              <a:gd name="connsiteY17119" fmla="*/ 5032265 h 6858000"/>
              <a:gd name="connsiteX17120" fmla="*/ 1724357 w 12192000"/>
              <a:gd name="connsiteY17120" fmla="*/ 5109830 h 6858000"/>
              <a:gd name="connsiteX17121" fmla="*/ 1743259 w 12192000"/>
              <a:gd name="connsiteY17121" fmla="*/ 5129538 h 6858000"/>
              <a:gd name="connsiteX17122" fmla="*/ 1743259 w 12192000"/>
              <a:gd name="connsiteY17122" fmla="*/ 5129769 h 6858000"/>
              <a:gd name="connsiteX17123" fmla="*/ 1771840 w 12192000"/>
              <a:gd name="connsiteY17123" fmla="*/ 5102224 h 6858000"/>
              <a:gd name="connsiteX17124" fmla="*/ 1771611 w 12192000"/>
              <a:gd name="connsiteY17124" fmla="*/ 5073756 h 6858000"/>
              <a:gd name="connsiteX17125" fmla="*/ 1771957 w 12192000"/>
              <a:gd name="connsiteY17125" fmla="*/ 5032381 h 6858000"/>
              <a:gd name="connsiteX17126" fmla="*/ 1749943 w 12192000"/>
              <a:gd name="connsiteY17126" fmla="*/ 5014171 h 6858000"/>
              <a:gd name="connsiteX17127" fmla="*/ 7720327 w 12192000"/>
              <a:gd name="connsiteY17127" fmla="*/ 5014056 h 6858000"/>
              <a:gd name="connsiteX17128" fmla="*/ 7682524 w 12192000"/>
              <a:gd name="connsiteY17128" fmla="*/ 5041946 h 6858000"/>
              <a:gd name="connsiteX17129" fmla="*/ 7682524 w 12192000"/>
              <a:gd name="connsiteY17129" fmla="*/ 5070414 h 6858000"/>
              <a:gd name="connsiteX17130" fmla="*/ 7682293 w 12192000"/>
              <a:gd name="connsiteY17130" fmla="*/ 5111790 h 6858000"/>
              <a:gd name="connsiteX17131" fmla="*/ 7702577 w 12192000"/>
              <a:gd name="connsiteY17131" fmla="*/ 5128732 h 6858000"/>
              <a:gd name="connsiteX17132" fmla="*/ 7729891 w 12192000"/>
              <a:gd name="connsiteY17132" fmla="*/ 5112597 h 6858000"/>
              <a:gd name="connsiteX17133" fmla="*/ 7729545 w 12192000"/>
              <a:gd name="connsiteY17133" fmla="*/ 5029730 h 6858000"/>
              <a:gd name="connsiteX17134" fmla="*/ 7720327 w 12192000"/>
              <a:gd name="connsiteY17134" fmla="*/ 5014056 h 6858000"/>
              <a:gd name="connsiteX17135" fmla="*/ 10918697 w 12192000"/>
              <a:gd name="connsiteY17135" fmla="*/ 5013825 h 6858000"/>
              <a:gd name="connsiteX17136" fmla="*/ 10900256 w 12192000"/>
              <a:gd name="connsiteY17136" fmla="*/ 5033994 h 6858000"/>
              <a:gd name="connsiteX17137" fmla="*/ 10917660 w 12192000"/>
              <a:gd name="connsiteY17137" fmla="*/ 5061194 h 6858000"/>
              <a:gd name="connsiteX17138" fmla="*/ 11068410 w 12192000"/>
              <a:gd name="connsiteY17138" fmla="*/ 5061079 h 6858000"/>
              <a:gd name="connsiteX17139" fmla="*/ 11068296 w 12192000"/>
              <a:gd name="connsiteY17139" fmla="*/ 5061079 h 6858000"/>
              <a:gd name="connsiteX17140" fmla="*/ 11082932 w 12192000"/>
              <a:gd name="connsiteY17140" fmla="*/ 5032496 h 6858000"/>
              <a:gd name="connsiteX17141" fmla="*/ 11066798 w 12192000"/>
              <a:gd name="connsiteY17141" fmla="*/ 5013941 h 6858000"/>
              <a:gd name="connsiteX17142" fmla="*/ 10994072 w 12192000"/>
              <a:gd name="connsiteY17142" fmla="*/ 5014171 h 6858000"/>
              <a:gd name="connsiteX17143" fmla="*/ 10918697 w 12192000"/>
              <a:gd name="connsiteY17143" fmla="*/ 5013825 h 6858000"/>
              <a:gd name="connsiteX17144" fmla="*/ 2546222 w 12192000"/>
              <a:gd name="connsiteY17144" fmla="*/ 5013825 h 6858000"/>
              <a:gd name="connsiteX17145" fmla="*/ 2527781 w 12192000"/>
              <a:gd name="connsiteY17145" fmla="*/ 5033994 h 6858000"/>
              <a:gd name="connsiteX17146" fmla="*/ 2545185 w 12192000"/>
              <a:gd name="connsiteY17146" fmla="*/ 5061194 h 6858000"/>
              <a:gd name="connsiteX17147" fmla="*/ 2695935 w 12192000"/>
              <a:gd name="connsiteY17147" fmla="*/ 5061079 h 6858000"/>
              <a:gd name="connsiteX17148" fmla="*/ 2695821 w 12192000"/>
              <a:gd name="connsiteY17148" fmla="*/ 5061079 h 6858000"/>
              <a:gd name="connsiteX17149" fmla="*/ 2710457 w 12192000"/>
              <a:gd name="connsiteY17149" fmla="*/ 5032496 h 6858000"/>
              <a:gd name="connsiteX17150" fmla="*/ 2694323 w 12192000"/>
              <a:gd name="connsiteY17150" fmla="*/ 5013941 h 6858000"/>
              <a:gd name="connsiteX17151" fmla="*/ 2621597 w 12192000"/>
              <a:gd name="connsiteY17151" fmla="*/ 5014171 h 6858000"/>
              <a:gd name="connsiteX17152" fmla="*/ 2546222 w 12192000"/>
              <a:gd name="connsiteY17152" fmla="*/ 5013825 h 6858000"/>
              <a:gd name="connsiteX17153" fmla="*/ 11135718 w 12192000"/>
              <a:gd name="connsiteY17153" fmla="*/ 5013710 h 6858000"/>
              <a:gd name="connsiteX17154" fmla="*/ 11105868 w 12192000"/>
              <a:gd name="connsiteY17154" fmla="*/ 5055662 h 6858000"/>
              <a:gd name="connsiteX17155" fmla="*/ 11105752 w 12192000"/>
              <a:gd name="connsiteY17155" fmla="*/ 5055547 h 6858000"/>
              <a:gd name="connsiteX17156" fmla="*/ 11106444 w 12192000"/>
              <a:gd name="connsiteY17156" fmla="*/ 5086319 h 6858000"/>
              <a:gd name="connsiteX17157" fmla="*/ 11134451 w 12192000"/>
              <a:gd name="connsiteY17157" fmla="*/ 5129077 h 6858000"/>
              <a:gd name="connsiteX17158" fmla="*/ 11151277 w 12192000"/>
              <a:gd name="connsiteY17158" fmla="*/ 5112366 h 6858000"/>
              <a:gd name="connsiteX17159" fmla="*/ 11151277 w 12192000"/>
              <a:gd name="connsiteY17159" fmla="*/ 5073295 h 6858000"/>
              <a:gd name="connsiteX17160" fmla="*/ 11151392 w 12192000"/>
              <a:gd name="connsiteY17160" fmla="*/ 5031574 h 6858000"/>
              <a:gd name="connsiteX17161" fmla="*/ 11135718 w 12192000"/>
              <a:gd name="connsiteY17161" fmla="*/ 5013710 h 6858000"/>
              <a:gd name="connsiteX17162" fmla="*/ 10192722 w 12192000"/>
              <a:gd name="connsiteY17162" fmla="*/ 5013710 h 6858000"/>
              <a:gd name="connsiteX17163" fmla="*/ 10164601 w 12192000"/>
              <a:gd name="connsiteY17163" fmla="*/ 5041601 h 6858000"/>
              <a:gd name="connsiteX17164" fmla="*/ 10164830 w 12192000"/>
              <a:gd name="connsiteY17164" fmla="*/ 5070068 h 6858000"/>
              <a:gd name="connsiteX17165" fmla="*/ 10164484 w 12192000"/>
              <a:gd name="connsiteY17165" fmla="*/ 5111444 h 6858000"/>
              <a:gd name="connsiteX17166" fmla="*/ 10186959 w 12192000"/>
              <a:gd name="connsiteY17166" fmla="*/ 5129077 h 6858000"/>
              <a:gd name="connsiteX17167" fmla="*/ 10212314 w 12192000"/>
              <a:gd name="connsiteY17167" fmla="*/ 5110637 h 6858000"/>
              <a:gd name="connsiteX17168" fmla="*/ 10212200 w 12192000"/>
              <a:gd name="connsiteY17168" fmla="*/ 5110753 h 6858000"/>
              <a:gd name="connsiteX17169" fmla="*/ 10212200 w 12192000"/>
              <a:gd name="connsiteY17169" fmla="*/ 5033072 h 6858000"/>
              <a:gd name="connsiteX17170" fmla="*/ 10192722 w 12192000"/>
              <a:gd name="connsiteY17170" fmla="*/ 5013710 h 6858000"/>
              <a:gd name="connsiteX17171" fmla="*/ 9711197 w 12192000"/>
              <a:gd name="connsiteY17171" fmla="*/ 5013710 h 6858000"/>
              <a:gd name="connsiteX17172" fmla="*/ 9695522 w 12192000"/>
              <a:gd name="connsiteY17172" fmla="*/ 5032726 h 6858000"/>
              <a:gd name="connsiteX17173" fmla="*/ 9710506 w 12192000"/>
              <a:gd name="connsiteY17173" fmla="*/ 5061079 h 6858000"/>
              <a:gd name="connsiteX17174" fmla="*/ 9861486 w 12192000"/>
              <a:gd name="connsiteY17174" fmla="*/ 5061079 h 6858000"/>
              <a:gd name="connsiteX17175" fmla="*/ 9877550 w 12192000"/>
              <a:gd name="connsiteY17175" fmla="*/ 5051700 h 6858000"/>
              <a:gd name="connsiteX17176" fmla="*/ 9878310 w 12192000"/>
              <a:gd name="connsiteY17176" fmla="*/ 5033513 h 6858000"/>
              <a:gd name="connsiteX17177" fmla="*/ 9878314 w 12192000"/>
              <a:gd name="connsiteY17177" fmla="*/ 5033533 h 6858000"/>
              <a:gd name="connsiteX17178" fmla="*/ 9878314 w 12192000"/>
              <a:gd name="connsiteY17178" fmla="*/ 5033418 h 6858000"/>
              <a:gd name="connsiteX17179" fmla="*/ 9878310 w 12192000"/>
              <a:gd name="connsiteY17179" fmla="*/ 5033513 h 6858000"/>
              <a:gd name="connsiteX17180" fmla="*/ 9875318 w 12192000"/>
              <a:gd name="connsiteY17180" fmla="*/ 5018017 h 6858000"/>
              <a:gd name="connsiteX17181" fmla="*/ 9859527 w 12192000"/>
              <a:gd name="connsiteY17181" fmla="*/ 5013825 h 6858000"/>
              <a:gd name="connsiteX17182" fmla="*/ 9789222 w 12192000"/>
              <a:gd name="connsiteY17182" fmla="*/ 5014056 h 6858000"/>
              <a:gd name="connsiteX17183" fmla="*/ 9711197 w 12192000"/>
              <a:gd name="connsiteY17183" fmla="*/ 5013710 h 6858000"/>
              <a:gd name="connsiteX17184" fmla="*/ 8896334 w 12192000"/>
              <a:gd name="connsiteY17184" fmla="*/ 5013710 h 6858000"/>
              <a:gd name="connsiteX17185" fmla="*/ 8887026 w 12192000"/>
              <a:gd name="connsiteY17185" fmla="*/ 5029730 h 6858000"/>
              <a:gd name="connsiteX17186" fmla="*/ 8887026 w 12192000"/>
              <a:gd name="connsiteY17186" fmla="*/ 5029845 h 6858000"/>
              <a:gd name="connsiteX17187" fmla="*/ 8886911 w 12192000"/>
              <a:gd name="connsiteY17187" fmla="*/ 5110061 h 6858000"/>
              <a:gd name="connsiteX17188" fmla="*/ 8906620 w 12192000"/>
              <a:gd name="connsiteY17188" fmla="*/ 5129193 h 6858000"/>
              <a:gd name="connsiteX17189" fmla="*/ 8936239 w 12192000"/>
              <a:gd name="connsiteY17189" fmla="*/ 5099573 h 6858000"/>
              <a:gd name="connsiteX17190" fmla="*/ 8936009 w 12192000"/>
              <a:gd name="connsiteY17190" fmla="*/ 5073756 h 6858000"/>
              <a:gd name="connsiteX17191" fmla="*/ 8936239 w 12192000"/>
              <a:gd name="connsiteY17191" fmla="*/ 5029730 h 6858000"/>
              <a:gd name="connsiteX17192" fmla="*/ 8914456 w 12192000"/>
              <a:gd name="connsiteY17192" fmla="*/ 5013941 h 6858000"/>
              <a:gd name="connsiteX17193" fmla="*/ 8896334 w 12192000"/>
              <a:gd name="connsiteY17193" fmla="*/ 5013710 h 6858000"/>
              <a:gd name="connsiteX17194" fmla="*/ 2763243 w 12192000"/>
              <a:gd name="connsiteY17194" fmla="*/ 5013710 h 6858000"/>
              <a:gd name="connsiteX17195" fmla="*/ 2733393 w 12192000"/>
              <a:gd name="connsiteY17195" fmla="*/ 5055662 h 6858000"/>
              <a:gd name="connsiteX17196" fmla="*/ 2733277 w 12192000"/>
              <a:gd name="connsiteY17196" fmla="*/ 5055547 h 6858000"/>
              <a:gd name="connsiteX17197" fmla="*/ 2733969 w 12192000"/>
              <a:gd name="connsiteY17197" fmla="*/ 5086319 h 6858000"/>
              <a:gd name="connsiteX17198" fmla="*/ 2761976 w 12192000"/>
              <a:gd name="connsiteY17198" fmla="*/ 5129077 h 6858000"/>
              <a:gd name="connsiteX17199" fmla="*/ 2778802 w 12192000"/>
              <a:gd name="connsiteY17199" fmla="*/ 5112366 h 6858000"/>
              <a:gd name="connsiteX17200" fmla="*/ 2778802 w 12192000"/>
              <a:gd name="connsiteY17200" fmla="*/ 5073295 h 6858000"/>
              <a:gd name="connsiteX17201" fmla="*/ 2778917 w 12192000"/>
              <a:gd name="connsiteY17201" fmla="*/ 5031574 h 6858000"/>
              <a:gd name="connsiteX17202" fmla="*/ 2763243 w 12192000"/>
              <a:gd name="connsiteY17202" fmla="*/ 5013710 h 6858000"/>
              <a:gd name="connsiteX17203" fmla="*/ 1820247 w 12192000"/>
              <a:gd name="connsiteY17203" fmla="*/ 5013710 h 6858000"/>
              <a:gd name="connsiteX17204" fmla="*/ 1792126 w 12192000"/>
              <a:gd name="connsiteY17204" fmla="*/ 5041601 h 6858000"/>
              <a:gd name="connsiteX17205" fmla="*/ 1792355 w 12192000"/>
              <a:gd name="connsiteY17205" fmla="*/ 5070068 h 6858000"/>
              <a:gd name="connsiteX17206" fmla="*/ 1792009 w 12192000"/>
              <a:gd name="connsiteY17206" fmla="*/ 5111444 h 6858000"/>
              <a:gd name="connsiteX17207" fmla="*/ 1814484 w 12192000"/>
              <a:gd name="connsiteY17207" fmla="*/ 5129077 h 6858000"/>
              <a:gd name="connsiteX17208" fmla="*/ 1839839 w 12192000"/>
              <a:gd name="connsiteY17208" fmla="*/ 5110637 h 6858000"/>
              <a:gd name="connsiteX17209" fmla="*/ 1839725 w 12192000"/>
              <a:gd name="connsiteY17209" fmla="*/ 5110753 h 6858000"/>
              <a:gd name="connsiteX17210" fmla="*/ 1839725 w 12192000"/>
              <a:gd name="connsiteY17210" fmla="*/ 5033072 h 6858000"/>
              <a:gd name="connsiteX17211" fmla="*/ 1820247 w 12192000"/>
              <a:gd name="connsiteY17211" fmla="*/ 5013710 h 6858000"/>
              <a:gd name="connsiteX17212" fmla="*/ 1338722 w 12192000"/>
              <a:gd name="connsiteY17212" fmla="*/ 5013710 h 6858000"/>
              <a:gd name="connsiteX17213" fmla="*/ 1323047 w 12192000"/>
              <a:gd name="connsiteY17213" fmla="*/ 5032726 h 6858000"/>
              <a:gd name="connsiteX17214" fmla="*/ 1338031 w 12192000"/>
              <a:gd name="connsiteY17214" fmla="*/ 5061079 h 6858000"/>
              <a:gd name="connsiteX17215" fmla="*/ 1489011 w 12192000"/>
              <a:gd name="connsiteY17215" fmla="*/ 5061079 h 6858000"/>
              <a:gd name="connsiteX17216" fmla="*/ 1505075 w 12192000"/>
              <a:gd name="connsiteY17216" fmla="*/ 5051700 h 6858000"/>
              <a:gd name="connsiteX17217" fmla="*/ 1505835 w 12192000"/>
              <a:gd name="connsiteY17217" fmla="*/ 5033513 h 6858000"/>
              <a:gd name="connsiteX17218" fmla="*/ 1505839 w 12192000"/>
              <a:gd name="connsiteY17218" fmla="*/ 5033533 h 6858000"/>
              <a:gd name="connsiteX17219" fmla="*/ 1505839 w 12192000"/>
              <a:gd name="connsiteY17219" fmla="*/ 5033418 h 6858000"/>
              <a:gd name="connsiteX17220" fmla="*/ 1505835 w 12192000"/>
              <a:gd name="connsiteY17220" fmla="*/ 5033513 h 6858000"/>
              <a:gd name="connsiteX17221" fmla="*/ 1502843 w 12192000"/>
              <a:gd name="connsiteY17221" fmla="*/ 5018017 h 6858000"/>
              <a:gd name="connsiteX17222" fmla="*/ 1487052 w 12192000"/>
              <a:gd name="connsiteY17222" fmla="*/ 5013825 h 6858000"/>
              <a:gd name="connsiteX17223" fmla="*/ 1416747 w 12192000"/>
              <a:gd name="connsiteY17223" fmla="*/ 5014056 h 6858000"/>
              <a:gd name="connsiteX17224" fmla="*/ 1338722 w 12192000"/>
              <a:gd name="connsiteY17224" fmla="*/ 5013710 h 6858000"/>
              <a:gd name="connsiteX17225" fmla="*/ 523859 w 12192000"/>
              <a:gd name="connsiteY17225" fmla="*/ 5013710 h 6858000"/>
              <a:gd name="connsiteX17226" fmla="*/ 514551 w 12192000"/>
              <a:gd name="connsiteY17226" fmla="*/ 5029730 h 6858000"/>
              <a:gd name="connsiteX17227" fmla="*/ 514551 w 12192000"/>
              <a:gd name="connsiteY17227" fmla="*/ 5029845 h 6858000"/>
              <a:gd name="connsiteX17228" fmla="*/ 514436 w 12192000"/>
              <a:gd name="connsiteY17228" fmla="*/ 5110061 h 6858000"/>
              <a:gd name="connsiteX17229" fmla="*/ 534145 w 12192000"/>
              <a:gd name="connsiteY17229" fmla="*/ 5129193 h 6858000"/>
              <a:gd name="connsiteX17230" fmla="*/ 563764 w 12192000"/>
              <a:gd name="connsiteY17230" fmla="*/ 5099573 h 6858000"/>
              <a:gd name="connsiteX17231" fmla="*/ 563534 w 12192000"/>
              <a:gd name="connsiteY17231" fmla="*/ 5073756 h 6858000"/>
              <a:gd name="connsiteX17232" fmla="*/ 563764 w 12192000"/>
              <a:gd name="connsiteY17232" fmla="*/ 5029730 h 6858000"/>
              <a:gd name="connsiteX17233" fmla="*/ 541981 w 12192000"/>
              <a:gd name="connsiteY17233" fmla="*/ 5013941 h 6858000"/>
              <a:gd name="connsiteX17234" fmla="*/ 523859 w 12192000"/>
              <a:gd name="connsiteY17234" fmla="*/ 5013710 h 6858000"/>
              <a:gd name="connsiteX17235" fmla="*/ 5089085 w 12192000"/>
              <a:gd name="connsiteY17235" fmla="*/ 5013652 h 6858000"/>
              <a:gd name="connsiteX17236" fmla="*/ 5069172 w 12192000"/>
              <a:gd name="connsiteY17236" fmla="*/ 5016015 h 6858000"/>
              <a:gd name="connsiteX17237" fmla="*/ 5063871 w 12192000"/>
              <a:gd name="connsiteY17237" fmla="*/ 5046441 h 6858000"/>
              <a:gd name="connsiteX17238" fmla="*/ 5072744 w 12192000"/>
              <a:gd name="connsiteY17238" fmla="*/ 5062807 h 6858000"/>
              <a:gd name="connsiteX17239" fmla="*/ 5072974 w 12192000"/>
              <a:gd name="connsiteY17239" fmla="*/ 5081017 h 6858000"/>
              <a:gd name="connsiteX17240" fmla="*/ 5065139 w 12192000"/>
              <a:gd name="connsiteY17240" fmla="*/ 5122739 h 6858000"/>
              <a:gd name="connsiteX17241" fmla="*/ 5091763 w 12192000"/>
              <a:gd name="connsiteY17241" fmla="*/ 5129193 h 6858000"/>
              <a:gd name="connsiteX17242" fmla="*/ 5115964 w 12192000"/>
              <a:gd name="connsiteY17242" fmla="*/ 5105682 h 6858000"/>
              <a:gd name="connsiteX17243" fmla="*/ 5115736 w 12192000"/>
              <a:gd name="connsiteY17243" fmla="*/ 5072027 h 6858000"/>
              <a:gd name="connsiteX17244" fmla="*/ 5115736 w 12192000"/>
              <a:gd name="connsiteY17244" fmla="*/ 5028001 h 6858000"/>
              <a:gd name="connsiteX17245" fmla="*/ 5110204 w 12192000"/>
              <a:gd name="connsiteY17245" fmla="*/ 5015439 h 6858000"/>
              <a:gd name="connsiteX17246" fmla="*/ 5089085 w 12192000"/>
              <a:gd name="connsiteY17246" fmla="*/ 5013652 h 6858000"/>
              <a:gd name="connsiteX17247" fmla="*/ 6566995 w 12192000"/>
              <a:gd name="connsiteY17247" fmla="*/ 5013595 h 6858000"/>
              <a:gd name="connsiteX17248" fmla="*/ 6540025 w 12192000"/>
              <a:gd name="connsiteY17248" fmla="*/ 5029960 h 6858000"/>
              <a:gd name="connsiteX17249" fmla="*/ 6540487 w 12192000"/>
              <a:gd name="connsiteY17249" fmla="*/ 5112827 h 6858000"/>
              <a:gd name="connsiteX17250" fmla="*/ 6549707 w 12192000"/>
              <a:gd name="connsiteY17250" fmla="*/ 5128386 h 6858000"/>
              <a:gd name="connsiteX17251" fmla="*/ 6587280 w 12192000"/>
              <a:gd name="connsiteY17251" fmla="*/ 5100265 h 6858000"/>
              <a:gd name="connsiteX17252" fmla="*/ 6587280 w 12192000"/>
              <a:gd name="connsiteY17252" fmla="*/ 5071797 h 6858000"/>
              <a:gd name="connsiteX17253" fmla="*/ 6587508 w 12192000"/>
              <a:gd name="connsiteY17253" fmla="*/ 5030421 h 6858000"/>
              <a:gd name="connsiteX17254" fmla="*/ 6566995 w 12192000"/>
              <a:gd name="connsiteY17254" fmla="*/ 5013595 h 6858000"/>
              <a:gd name="connsiteX17255" fmla="*/ 9919401 w 12192000"/>
              <a:gd name="connsiteY17255" fmla="*/ 5013508 h 6858000"/>
              <a:gd name="connsiteX17256" fmla="*/ 9899174 w 12192000"/>
              <a:gd name="connsiteY17256" fmla="*/ 5015324 h 6858000"/>
              <a:gd name="connsiteX17257" fmla="*/ 9894103 w 12192000"/>
              <a:gd name="connsiteY17257" fmla="*/ 5040678 h 6858000"/>
              <a:gd name="connsiteX17258" fmla="*/ 9902516 w 12192000"/>
              <a:gd name="connsiteY17258" fmla="*/ 5062692 h 6858000"/>
              <a:gd name="connsiteX17259" fmla="*/ 9902632 w 12192000"/>
              <a:gd name="connsiteY17259" fmla="*/ 5062577 h 6858000"/>
              <a:gd name="connsiteX17260" fmla="*/ 9902747 w 12192000"/>
              <a:gd name="connsiteY17260" fmla="*/ 5080786 h 6858000"/>
              <a:gd name="connsiteX17261" fmla="*/ 9895601 w 12192000"/>
              <a:gd name="connsiteY17261" fmla="*/ 5122739 h 6858000"/>
              <a:gd name="connsiteX17262" fmla="*/ 9922686 w 12192000"/>
              <a:gd name="connsiteY17262" fmla="*/ 5128616 h 6858000"/>
              <a:gd name="connsiteX17263" fmla="*/ 9945621 w 12192000"/>
              <a:gd name="connsiteY17263" fmla="*/ 5106027 h 6858000"/>
              <a:gd name="connsiteX17264" fmla="*/ 9945390 w 12192000"/>
              <a:gd name="connsiteY17264" fmla="*/ 5072373 h 6858000"/>
              <a:gd name="connsiteX17265" fmla="*/ 9945390 w 12192000"/>
              <a:gd name="connsiteY17265" fmla="*/ 5028347 h 6858000"/>
              <a:gd name="connsiteX17266" fmla="*/ 9940319 w 12192000"/>
              <a:gd name="connsiteY17266" fmla="*/ 5015324 h 6858000"/>
              <a:gd name="connsiteX17267" fmla="*/ 9919401 w 12192000"/>
              <a:gd name="connsiteY17267" fmla="*/ 5013508 h 6858000"/>
              <a:gd name="connsiteX17268" fmla="*/ 1546926 w 12192000"/>
              <a:gd name="connsiteY17268" fmla="*/ 5013508 h 6858000"/>
              <a:gd name="connsiteX17269" fmla="*/ 1526699 w 12192000"/>
              <a:gd name="connsiteY17269" fmla="*/ 5015324 h 6858000"/>
              <a:gd name="connsiteX17270" fmla="*/ 1521628 w 12192000"/>
              <a:gd name="connsiteY17270" fmla="*/ 5040678 h 6858000"/>
              <a:gd name="connsiteX17271" fmla="*/ 1530041 w 12192000"/>
              <a:gd name="connsiteY17271" fmla="*/ 5062692 h 6858000"/>
              <a:gd name="connsiteX17272" fmla="*/ 1530157 w 12192000"/>
              <a:gd name="connsiteY17272" fmla="*/ 5062577 h 6858000"/>
              <a:gd name="connsiteX17273" fmla="*/ 1530272 w 12192000"/>
              <a:gd name="connsiteY17273" fmla="*/ 5080786 h 6858000"/>
              <a:gd name="connsiteX17274" fmla="*/ 1523126 w 12192000"/>
              <a:gd name="connsiteY17274" fmla="*/ 5122739 h 6858000"/>
              <a:gd name="connsiteX17275" fmla="*/ 1550211 w 12192000"/>
              <a:gd name="connsiteY17275" fmla="*/ 5128616 h 6858000"/>
              <a:gd name="connsiteX17276" fmla="*/ 1573146 w 12192000"/>
              <a:gd name="connsiteY17276" fmla="*/ 5106027 h 6858000"/>
              <a:gd name="connsiteX17277" fmla="*/ 1572915 w 12192000"/>
              <a:gd name="connsiteY17277" fmla="*/ 5072373 h 6858000"/>
              <a:gd name="connsiteX17278" fmla="*/ 1572915 w 12192000"/>
              <a:gd name="connsiteY17278" fmla="*/ 5028347 h 6858000"/>
              <a:gd name="connsiteX17279" fmla="*/ 1567844 w 12192000"/>
              <a:gd name="connsiteY17279" fmla="*/ 5015324 h 6858000"/>
              <a:gd name="connsiteX17280" fmla="*/ 1546926 w 12192000"/>
              <a:gd name="connsiteY17280" fmla="*/ 5013508 h 6858000"/>
              <a:gd name="connsiteX17281" fmla="*/ 4882119 w 12192000"/>
              <a:gd name="connsiteY17281" fmla="*/ 5013364 h 6858000"/>
              <a:gd name="connsiteX17282" fmla="*/ 4866559 w 12192000"/>
              <a:gd name="connsiteY17282" fmla="*/ 5029614 h 6858000"/>
              <a:gd name="connsiteX17283" fmla="*/ 4866442 w 12192000"/>
              <a:gd name="connsiteY17283" fmla="*/ 5029499 h 6858000"/>
              <a:gd name="connsiteX17284" fmla="*/ 4878544 w 12192000"/>
              <a:gd name="connsiteY17284" fmla="*/ 5060042 h 6858000"/>
              <a:gd name="connsiteX17285" fmla="*/ 5034599 w 12192000"/>
              <a:gd name="connsiteY17285" fmla="*/ 5060387 h 6858000"/>
              <a:gd name="connsiteX17286" fmla="*/ 5048774 w 12192000"/>
              <a:gd name="connsiteY17286" fmla="*/ 5033303 h 6858000"/>
              <a:gd name="connsiteX17287" fmla="*/ 5032982 w 12192000"/>
              <a:gd name="connsiteY17287" fmla="*/ 5013364 h 6858000"/>
              <a:gd name="connsiteX17288" fmla="*/ 4960145 w 12192000"/>
              <a:gd name="connsiteY17288" fmla="*/ 5013595 h 6858000"/>
              <a:gd name="connsiteX17289" fmla="*/ 4882119 w 12192000"/>
              <a:gd name="connsiteY17289" fmla="*/ 5013364 h 6858000"/>
              <a:gd name="connsiteX17290" fmla="*/ 8983723 w 12192000"/>
              <a:gd name="connsiteY17290" fmla="*/ 5013249 h 6858000"/>
              <a:gd name="connsiteX17291" fmla="*/ 8954910 w 12192000"/>
              <a:gd name="connsiteY17291" fmla="*/ 5040563 h 6858000"/>
              <a:gd name="connsiteX17292" fmla="*/ 8955140 w 12192000"/>
              <a:gd name="connsiteY17292" fmla="*/ 5069031 h 6858000"/>
              <a:gd name="connsiteX17293" fmla="*/ 8954796 w 12192000"/>
              <a:gd name="connsiteY17293" fmla="*/ 5110407 h 6858000"/>
              <a:gd name="connsiteX17294" fmla="*/ 8976578 w 12192000"/>
              <a:gd name="connsiteY17294" fmla="*/ 5128616 h 6858000"/>
              <a:gd name="connsiteX17295" fmla="*/ 9002394 w 12192000"/>
              <a:gd name="connsiteY17295" fmla="*/ 5110868 h 6858000"/>
              <a:gd name="connsiteX17296" fmla="*/ 9002510 w 12192000"/>
              <a:gd name="connsiteY17296" fmla="*/ 5110868 h 6858000"/>
              <a:gd name="connsiteX17297" fmla="*/ 9002510 w 12192000"/>
              <a:gd name="connsiteY17297" fmla="*/ 5033187 h 6858000"/>
              <a:gd name="connsiteX17298" fmla="*/ 8983723 w 12192000"/>
              <a:gd name="connsiteY17298" fmla="*/ 5013249 h 6858000"/>
              <a:gd name="connsiteX17299" fmla="*/ 7601384 w 12192000"/>
              <a:gd name="connsiteY17299" fmla="*/ 5013249 h 6858000"/>
              <a:gd name="connsiteX17300" fmla="*/ 7548138 w 12192000"/>
              <a:gd name="connsiteY17300" fmla="*/ 5067648 h 6858000"/>
              <a:gd name="connsiteX17301" fmla="*/ 7548253 w 12192000"/>
              <a:gd name="connsiteY17301" fmla="*/ 5067648 h 6858000"/>
              <a:gd name="connsiteX17302" fmla="*/ 7608530 w 12192000"/>
              <a:gd name="connsiteY17302" fmla="*/ 5127925 h 6858000"/>
              <a:gd name="connsiteX17303" fmla="*/ 7663045 w 12192000"/>
              <a:gd name="connsiteY17303" fmla="*/ 5072258 h 6858000"/>
              <a:gd name="connsiteX17304" fmla="*/ 7604035 w 12192000"/>
              <a:gd name="connsiteY17304" fmla="*/ 5013249 h 6858000"/>
              <a:gd name="connsiteX17305" fmla="*/ 7601384 w 12192000"/>
              <a:gd name="connsiteY17305" fmla="*/ 5013249 h 6858000"/>
              <a:gd name="connsiteX17306" fmla="*/ 6238065 w 12192000"/>
              <a:gd name="connsiteY17306" fmla="*/ 5013249 h 6858000"/>
              <a:gd name="connsiteX17307" fmla="*/ 6162573 w 12192000"/>
              <a:gd name="connsiteY17307" fmla="*/ 5013595 h 6858000"/>
              <a:gd name="connsiteX17308" fmla="*/ 6089733 w 12192000"/>
              <a:gd name="connsiteY17308" fmla="*/ 5013364 h 6858000"/>
              <a:gd name="connsiteX17309" fmla="*/ 6071062 w 12192000"/>
              <a:gd name="connsiteY17309" fmla="*/ 5033072 h 6858000"/>
              <a:gd name="connsiteX17310" fmla="*/ 6087658 w 12192000"/>
              <a:gd name="connsiteY17310" fmla="*/ 5060733 h 6858000"/>
              <a:gd name="connsiteX17311" fmla="*/ 6238524 w 12192000"/>
              <a:gd name="connsiteY17311" fmla="*/ 5060733 h 6858000"/>
              <a:gd name="connsiteX17312" fmla="*/ 6238524 w 12192000"/>
              <a:gd name="connsiteY17312" fmla="*/ 5060618 h 6858000"/>
              <a:gd name="connsiteX17313" fmla="*/ 6253622 w 12192000"/>
              <a:gd name="connsiteY17313" fmla="*/ 5032381 h 6858000"/>
              <a:gd name="connsiteX17314" fmla="*/ 6238065 w 12192000"/>
              <a:gd name="connsiteY17314" fmla="*/ 5013249 h 6858000"/>
              <a:gd name="connsiteX17315" fmla="*/ 611248 w 12192000"/>
              <a:gd name="connsiteY17315" fmla="*/ 5013249 h 6858000"/>
              <a:gd name="connsiteX17316" fmla="*/ 582435 w 12192000"/>
              <a:gd name="connsiteY17316" fmla="*/ 5040563 h 6858000"/>
              <a:gd name="connsiteX17317" fmla="*/ 582665 w 12192000"/>
              <a:gd name="connsiteY17317" fmla="*/ 5069031 h 6858000"/>
              <a:gd name="connsiteX17318" fmla="*/ 582321 w 12192000"/>
              <a:gd name="connsiteY17318" fmla="*/ 5110407 h 6858000"/>
              <a:gd name="connsiteX17319" fmla="*/ 604103 w 12192000"/>
              <a:gd name="connsiteY17319" fmla="*/ 5128616 h 6858000"/>
              <a:gd name="connsiteX17320" fmla="*/ 629919 w 12192000"/>
              <a:gd name="connsiteY17320" fmla="*/ 5110868 h 6858000"/>
              <a:gd name="connsiteX17321" fmla="*/ 630035 w 12192000"/>
              <a:gd name="connsiteY17321" fmla="*/ 5110868 h 6858000"/>
              <a:gd name="connsiteX17322" fmla="*/ 630035 w 12192000"/>
              <a:gd name="connsiteY17322" fmla="*/ 5033187 h 6858000"/>
              <a:gd name="connsiteX17323" fmla="*/ 611248 w 12192000"/>
              <a:gd name="connsiteY17323" fmla="*/ 5013249 h 6858000"/>
              <a:gd name="connsiteX17324" fmla="*/ 8721524 w 12192000"/>
              <a:gd name="connsiteY17324" fmla="*/ 5013018 h 6858000"/>
              <a:gd name="connsiteX17325" fmla="*/ 8689988 w 12192000"/>
              <a:gd name="connsiteY17325" fmla="*/ 5023608 h 6858000"/>
              <a:gd name="connsiteX17326" fmla="*/ 8692940 w 12192000"/>
              <a:gd name="connsiteY17326" fmla="*/ 5057260 h 6858000"/>
              <a:gd name="connsiteX17327" fmla="*/ 8692596 w 12192000"/>
              <a:gd name="connsiteY17327" fmla="*/ 5084590 h 6858000"/>
              <a:gd name="connsiteX17328" fmla="*/ 8719218 w 12192000"/>
              <a:gd name="connsiteY17328" fmla="*/ 5128386 h 6858000"/>
              <a:gd name="connsiteX17329" fmla="*/ 8736622 w 12192000"/>
              <a:gd name="connsiteY17329" fmla="*/ 5110637 h 6858000"/>
              <a:gd name="connsiteX17330" fmla="*/ 8736392 w 12192000"/>
              <a:gd name="connsiteY17330" fmla="*/ 5071797 h 6858000"/>
              <a:gd name="connsiteX17331" fmla="*/ 8736622 w 12192000"/>
              <a:gd name="connsiteY17331" fmla="*/ 5027770 h 6858000"/>
              <a:gd name="connsiteX17332" fmla="*/ 8721524 w 12192000"/>
              <a:gd name="connsiteY17332" fmla="*/ 5013018 h 6858000"/>
              <a:gd name="connsiteX17333" fmla="*/ 349049 w 12192000"/>
              <a:gd name="connsiteY17333" fmla="*/ 5013018 h 6858000"/>
              <a:gd name="connsiteX17334" fmla="*/ 317513 w 12192000"/>
              <a:gd name="connsiteY17334" fmla="*/ 5023608 h 6858000"/>
              <a:gd name="connsiteX17335" fmla="*/ 320465 w 12192000"/>
              <a:gd name="connsiteY17335" fmla="*/ 5057260 h 6858000"/>
              <a:gd name="connsiteX17336" fmla="*/ 320121 w 12192000"/>
              <a:gd name="connsiteY17336" fmla="*/ 5084590 h 6858000"/>
              <a:gd name="connsiteX17337" fmla="*/ 346743 w 12192000"/>
              <a:gd name="connsiteY17337" fmla="*/ 5128386 h 6858000"/>
              <a:gd name="connsiteX17338" fmla="*/ 364147 w 12192000"/>
              <a:gd name="connsiteY17338" fmla="*/ 5110637 h 6858000"/>
              <a:gd name="connsiteX17339" fmla="*/ 363917 w 12192000"/>
              <a:gd name="connsiteY17339" fmla="*/ 5071797 h 6858000"/>
              <a:gd name="connsiteX17340" fmla="*/ 364147 w 12192000"/>
              <a:gd name="connsiteY17340" fmla="*/ 5027770 h 6858000"/>
              <a:gd name="connsiteX17341" fmla="*/ 349049 w 12192000"/>
              <a:gd name="connsiteY17341" fmla="*/ 5013018 h 6858000"/>
              <a:gd name="connsiteX17342" fmla="*/ 6500610 w 12192000"/>
              <a:gd name="connsiteY17342" fmla="*/ 5012903 h 6858000"/>
              <a:gd name="connsiteX17343" fmla="*/ 6500724 w 12192000"/>
              <a:gd name="connsiteY17343" fmla="*/ 5013018 h 6858000"/>
              <a:gd name="connsiteX17344" fmla="*/ 6472487 w 12192000"/>
              <a:gd name="connsiteY17344" fmla="*/ 5041370 h 6858000"/>
              <a:gd name="connsiteX17345" fmla="*/ 6472717 w 12192000"/>
              <a:gd name="connsiteY17345" fmla="*/ 5069953 h 6858000"/>
              <a:gd name="connsiteX17346" fmla="*/ 6472373 w 12192000"/>
              <a:gd name="connsiteY17346" fmla="*/ 5108908 h 6858000"/>
              <a:gd name="connsiteX17347" fmla="*/ 6498190 w 12192000"/>
              <a:gd name="connsiteY17347" fmla="*/ 5128386 h 6858000"/>
              <a:gd name="connsiteX17348" fmla="*/ 6525273 w 12192000"/>
              <a:gd name="connsiteY17348" fmla="*/ 5109946 h 6858000"/>
              <a:gd name="connsiteX17349" fmla="*/ 6525273 w 12192000"/>
              <a:gd name="connsiteY17349" fmla="*/ 5037106 h 6858000"/>
              <a:gd name="connsiteX17350" fmla="*/ 6500610 w 12192000"/>
              <a:gd name="connsiteY17350" fmla="*/ 5012903 h 6858000"/>
              <a:gd name="connsiteX17351" fmla="*/ 5359726 w 12192000"/>
              <a:gd name="connsiteY17351" fmla="*/ 5012903 h 6858000"/>
              <a:gd name="connsiteX17352" fmla="*/ 5335520 w 12192000"/>
              <a:gd name="connsiteY17352" fmla="*/ 5034570 h 6858000"/>
              <a:gd name="connsiteX17353" fmla="*/ 5335520 w 12192000"/>
              <a:gd name="connsiteY17353" fmla="*/ 5106949 h 6858000"/>
              <a:gd name="connsiteX17354" fmla="*/ 5356956 w 12192000"/>
              <a:gd name="connsiteY17354" fmla="*/ 5128847 h 6858000"/>
              <a:gd name="connsiteX17355" fmla="*/ 5383122 w 12192000"/>
              <a:gd name="connsiteY17355" fmla="*/ 5103031 h 6858000"/>
              <a:gd name="connsiteX17356" fmla="*/ 5382890 w 12192000"/>
              <a:gd name="connsiteY17356" fmla="*/ 5072027 h 6858000"/>
              <a:gd name="connsiteX17357" fmla="*/ 5383006 w 12192000"/>
              <a:gd name="connsiteY17357" fmla="*/ 5072027 h 6858000"/>
              <a:gd name="connsiteX17358" fmla="*/ 5383236 w 12192000"/>
              <a:gd name="connsiteY17358" fmla="*/ 5035838 h 6858000"/>
              <a:gd name="connsiteX17359" fmla="*/ 5359726 w 12192000"/>
              <a:gd name="connsiteY17359" fmla="*/ 5012903 h 6858000"/>
              <a:gd name="connsiteX17360" fmla="*/ 6400684 w 12192000"/>
              <a:gd name="connsiteY17360" fmla="*/ 5012788 h 6858000"/>
              <a:gd name="connsiteX17361" fmla="*/ 6342137 w 12192000"/>
              <a:gd name="connsiteY17361" fmla="*/ 5070414 h 6858000"/>
              <a:gd name="connsiteX17362" fmla="*/ 6342023 w 12192000"/>
              <a:gd name="connsiteY17362" fmla="*/ 5070414 h 6858000"/>
              <a:gd name="connsiteX17363" fmla="*/ 6398263 w 12192000"/>
              <a:gd name="connsiteY17363" fmla="*/ 5127579 h 6858000"/>
              <a:gd name="connsiteX17364" fmla="*/ 6457159 w 12192000"/>
              <a:gd name="connsiteY17364" fmla="*/ 5070068 h 6858000"/>
              <a:gd name="connsiteX17365" fmla="*/ 6400684 w 12192000"/>
              <a:gd name="connsiteY17365" fmla="*/ 5012788 h 6858000"/>
              <a:gd name="connsiteX17366" fmla="*/ 8814418 w 12192000"/>
              <a:gd name="connsiteY17366" fmla="*/ 5012673 h 6858000"/>
              <a:gd name="connsiteX17367" fmla="*/ 8771282 w 12192000"/>
              <a:gd name="connsiteY17367" fmla="*/ 5027195 h 6858000"/>
              <a:gd name="connsiteX17368" fmla="*/ 8756926 w 12192000"/>
              <a:gd name="connsiteY17368" fmla="*/ 5070702 h 6858000"/>
              <a:gd name="connsiteX17369" fmla="*/ 8756906 w 12192000"/>
              <a:gd name="connsiteY17369" fmla="*/ 5070644 h 6858000"/>
              <a:gd name="connsiteX17370" fmla="*/ 8756906 w 12192000"/>
              <a:gd name="connsiteY17370" fmla="*/ 5070760 h 6858000"/>
              <a:gd name="connsiteX17371" fmla="*/ 8756926 w 12192000"/>
              <a:gd name="connsiteY17371" fmla="*/ 5070702 h 6858000"/>
              <a:gd name="connsiteX17372" fmla="*/ 8770969 w 12192000"/>
              <a:gd name="connsiteY17372" fmla="*/ 5113173 h 6858000"/>
              <a:gd name="connsiteX17373" fmla="*/ 8813150 w 12192000"/>
              <a:gd name="connsiteY17373" fmla="*/ 5127349 h 6858000"/>
              <a:gd name="connsiteX17374" fmla="*/ 8871929 w 12192000"/>
              <a:gd name="connsiteY17374" fmla="*/ 5070644 h 6858000"/>
              <a:gd name="connsiteX17375" fmla="*/ 8814418 w 12192000"/>
              <a:gd name="connsiteY17375" fmla="*/ 5012673 h 6858000"/>
              <a:gd name="connsiteX17376" fmla="*/ 7299424 w 12192000"/>
              <a:gd name="connsiteY17376" fmla="*/ 5012673 h 6858000"/>
              <a:gd name="connsiteX17377" fmla="*/ 7281789 w 12192000"/>
              <a:gd name="connsiteY17377" fmla="*/ 5036299 h 6858000"/>
              <a:gd name="connsiteX17378" fmla="*/ 7299884 w 12192000"/>
              <a:gd name="connsiteY17378" fmla="*/ 5060272 h 6858000"/>
              <a:gd name="connsiteX17379" fmla="*/ 7372724 w 12192000"/>
              <a:gd name="connsiteY17379" fmla="*/ 5060042 h 6858000"/>
              <a:gd name="connsiteX17380" fmla="*/ 7450751 w 12192000"/>
              <a:gd name="connsiteY17380" fmla="*/ 5060042 h 6858000"/>
              <a:gd name="connsiteX17381" fmla="*/ 7450751 w 12192000"/>
              <a:gd name="connsiteY17381" fmla="*/ 5059926 h 6858000"/>
              <a:gd name="connsiteX17382" fmla="*/ 7464350 w 12192000"/>
              <a:gd name="connsiteY17382" fmla="*/ 5033187 h 6858000"/>
              <a:gd name="connsiteX17383" fmla="*/ 7450290 w 12192000"/>
              <a:gd name="connsiteY17383" fmla="*/ 5012673 h 6858000"/>
              <a:gd name="connsiteX17384" fmla="*/ 7299424 w 12192000"/>
              <a:gd name="connsiteY17384" fmla="*/ 5012673 h 6858000"/>
              <a:gd name="connsiteX17385" fmla="*/ 441943 w 12192000"/>
              <a:gd name="connsiteY17385" fmla="*/ 5012673 h 6858000"/>
              <a:gd name="connsiteX17386" fmla="*/ 398807 w 12192000"/>
              <a:gd name="connsiteY17386" fmla="*/ 5027195 h 6858000"/>
              <a:gd name="connsiteX17387" fmla="*/ 384451 w 12192000"/>
              <a:gd name="connsiteY17387" fmla="*/ 5070702 h 6858000"/>
              <a:gd name="connsiteX17388" fmla="*/ 384431 w 12192000"/>
              <a:gd name="connsiteY17388" fmla="*/ 5070644 h 6858000"/>
              <a:gd name="connsiteX17389" fmla="*/ 384431 w 12192000"/>
              <a:gd name="connsiteY17389" fmla="*/ 5070760 h 6858000"/>
              <a:gd name="connsiteX17390" fmla="*/ 384451 w 12192000"/>
              <a:gd name="connsiteY17390" fmla="*/ 5070702 h 6858000"/>
              <a:gd name="connsiteX17391" fmla="*/ 398494 w 12192000"/>
              <a:gd name="connsiteY17391" fmla="*/ 5113173 h 6858000"/>
              <a:gd name="connsiteX17392" fmla="*/ 440675 w 12192000"/>
              <a:gd name="connsiteY17392" fmla="*/ 5127349 h 6858000"/>
              <a:gd name="connsiteX17393" fmla="*/ 499454 w 12192000"/>
              <a:gd name="connsiteY17393" fmla="*/ 5070644 h 6858000"/>
              <a:gd name="connsiteX17394" fmla="*/ 441943 w 12192000"/>
              <a:gd name="connsiteY17394" fmla="*/ 5012673 h 6858000"/>
              <a:gd name="connsiteX17395" fmla="*/ 5189149 w 12192000"/>
              <a:gd name="connsiteY17395" fmla="*/ 5012558 h 6858000"/>
              <a:gd name="connsiteX17396" fmla="*/ 5132446 w 12192000"/>
              <a:gd name="connsiteY17396" fmla="*/ 5069492 h 6858000"/>
              <a:gd name="connsiteX17397" fmla="*/ 5190879 w 12192000"/>
              <a:gd name="connsiteY17397" fmla="*/ 5127349 h 6858000"/>
              <a:gd name="connsiteX17398" fmla="*/ 5247469 w 12192000"/>
              <a:gd name="connsiteY17398" fmla="*/ 5070414 h 6858000"/>
              <a:gd name="connsiteX17399" fmla="*/ 5189149 w 12192000"/>
              <a:gd name="connsiteY17399" fmla="*/ 5012673 h 6858000"/>
              <a:gd name="connsiteX17400" fmla="*/ 6304102 w 12192000"/>
              <a:gd name="connsiteY17400" fmla="*/ 5012442 h 6858000"/>
              <a:gd name="connsiteX17401" fmla="*/ 6304164 w 12192000"/>
              <a:gd name="connsiteY17401" fmla="*/ 5012462 h 6858000"/>
              <a:gd name="connsiteX17402" fmla="*/ 6273835 w 12192000"/>
              <a:gd name="connsiteY17402" fmla="*/ 5023910 h 6858000"/>
              <a:gd name="connsiteX17403" fmla="*/ 6277248 w 12192000"/>
              <a:gd name="connsiteY17403" fmla="*/ 5056123 h 6858000"/>
              <a:gd name="connsiteX17404" fmla="*/ 6277482 w 12192000"/>
              <a:gd name="connsiteY17404" fmla="*/ 5084590 h 6858000"/>
              <a:gd name="connsiteX17405" fmla="*/ 6279553 w 12192000"/>
              <a:gd name="connsiteY17405" fmla="*/ 5125505 h 6858000"/>
              <a:gd name="connsiteX17406" fmla="*/ 6314706 w 12192000"/>
              <a:gd name="connsiteY17406" fmla="*/ 5126311 h 6858000"/>
              <a:gd name="connsiteX17407" fmla="*/ 6321506 w 12192000"/>
              <a:gd name="connsiteY17407" fmla="*/ 5103953 h 6858000"/>
              <a:gd name="connsiteX17408" fmla="*/ 6321739 w 12192000"/>
              <a:gd name="connsiteY17408" fmla="*/ 5070068 h 6858000"/>
              <a:gd name="connsiteX17409" fmla="*/ 6321852 w 12192000"/>
              <a:gd name="connsiteY17409" fmla="*/ 5030997 h 6858000"/>
              <a:gd name="connsiteX17410" fmla="*/ 6318466 w 12192000"/>
              <a:gd name="connsiteY17410" fmla="*/ 5016922 h 6858000"/>
              <a:gd name="connsiteX17411" fmla="*/ 6304164 w 12192000"/>
              <a:gd name="connsiteY17411" fmla="*/ 5012462 h 6858000"/>
              <a:gd name="connsiteX17412" fmla="*/ 6304218 w 12192000"/>
              <a:gd name="connsiteY17412" fmla="*/ 5012442 h 6858000"/>
              <a:gd name="connsiteX17413" fmla="*/ 8500930 w 12192000"/>
              <a:gd name="connsiteY17413" fmla="*/ 5012327 h 6858000"/>
              <a:gd name="connsiteX17414" fmla="*/ 8486178 w 12192000"/>
              <a:gd name="connsiteY17414" fmla="*/ 5034916 h 6858000"/>
              <a:gd name="connsiteX17415" fmla="*/ 8501852 w 12192000"/>
              <a:gd name="connsiteY17415" fmla="*/ 5059811 h 6858000"/>
              <a:gd name="connsiteX17416" fmla="*/ 8574692 w 12192000"/>
              <a:gd name="connsiteY17416" fmla="*/ 5059581 h 6858000"/>
              <a:gd name="connsiteX17417" fmla="*/ 8574578 w 12192000"/>
              <a:gd name="connsiteY17417" fmla="*/ 5059696 h 6858000"/>
              <a:gd name="connsiteX17418" fmla="*/ 8652603 w 12192000"/>
              <a:gd name="connsiteY17418" fmla="*/ 5059696 h 6858000"/>
              <a:gd name="connsiteX17419" fmla="*/ 8668624 w 12192000"/>
              <a:gd name="connsiteY17419" fmla="*/ 5033994 h 6858000"/>
              <a:gd name="connsiteX17420" fmla="*/ 8651796 w 12192000"/>
              <a:gd name="connsiteY17420" fmla="*/ 5012327 h 6858000"/>
              <a:gd name="connsiteX17421" fmla="*/ 8500930 w 12192000"/>
              <a:gd name="connsiteY17421" fmla="*/ 5012327 h 6858000"/>
              <a:gd name="connsiteX17422" fmla="*/ 128455 w 12192000"/>
              <a:gd name="connsiteY17422" fmla="*/ 5012327 h 6858000"/>
              <a:gd name="connsiteX17423" fmla="*/ 113703 w 12192000"/>
              <a:gd name="connsiteY17423" fmla="*/ 5034916 h 6858000"/>
              <a:gd name="connsiteX17424" fmla="*/ 129377 w 12192000"/>
              <a:gd name="connsiteY17424" fmla="*/ 5059811 h 6858000"/>
              <a:gd name="connsiteX17425" fmla="*/ 202217 w 12192000"/>
              <a:gd name="connsiteY17425" fmla="*/ 5059581 h 6858000"/>
              <a:gd name="connsiteX17426" fmla="*/ 202103 w 12192000"/>
              <a:gd name="connsiteY17426" fmla="*/ 5059696 h 6858000"/>
              <a:gd name="connsiteX17427" fmla="*/ 280128 w 12192000"/>
              <a:gd name="connsiteY17427" fmla="*/ 5059696 h 6858000"/>
              <a:gd name="connsiteX17428" fmla="*/ 296149 w 12192000"/>
              <a:gd name="connsiteY17428" fmla="*/ 5033994 h 6858000"/>
              <a:gd name="connsiteX17429" fmla="*/ 279321 w 12192000"/>
              <a:gd name="connsiteY17429" fmla="*/ 5012327 h 6858000"/>
              <a:gd name="connsiteX17430" fmla="*/ 128455 w 12192000"/>
              <a:gd name="connsiteY17430" fmla="*/ 5012327 h 6858000"/>
              <a:gd name="connsiteX17431" fmla="*/ 5277678 w 12192000"/>
              <a:gd name="connsiteY17431" fmla="*/ 5011880 h 6858000"/>
              <a:gd name="connsiteX17432" fmla="*/ 5268213 w 12192000"/>
              <a:gd name="connsiteY17432" fmla="*/ 5026157 h 6858000"/>
              <a:gd name="connsiteX17433" fmla="*/ 5268213 w 12192000"/>
              <a:gd name="connsiteY17433" fmla="*/ 5114210 h 6858000"/>
              <a:gd name="connsiteX17434" fmla="*/ 5277663 w 12192000"/>
              <a:gd name="connsiteY17434" fmla="*/ 5127118 h 6858000"/>
              <a:gd name="connsiteX17435" fmla="*/ 5315119 w 12192000"/>
              <a:gd name="connsiteY17435" fmla="*/ 5098882 h 6858000"/>
              <a:gd name="connsiteX17436" fmla="*/ 5315119 w 12192000"/>
              <a:gd name="connsiteY17436" fmla="*/ 5070414 h 6858000"/>
              <a:gd name="connsiteX17437" fmla="*/ 5315352 w 12192000"/>
              <a:gd name="connsiteY17437" fmla="*/ 5026387 h 6858000"/>
              <a:gd name="connsiteX17438" fmla="*/ 5294835 w 12192000"/>
              <a:gd name="connsiteY17438" fmla="*/ 5012558 h 6858000"/>
              <a:gd name="connsiteX17439" fmla="*/ 5277678 w 12192000"/>
              <a:gd name="connsiteY17439" fmla="*/ 5011880 h 6858000"/>
              <a:gd name="connsiteX17440" fmla="*/ 10021573 w 12192000"/>
              <a:gd name="connsiteY17440" fmla="*/ 5011520 h 6858000"/>
              <a:gd name="connsiteX17441" fmla="*/ 9961640 w 12192000"/>
              <a:gd name="connsiteY17441" fmla="*/ 5070299 h 6858000"/>
              <a:gd name="connsiteX17442" fmla="*/ 9961756 w 12192000"/>
              <a:gd name="connsiteY17442" fmla="*/ 5070184 h 6858000"/>
              <a:gd name="connsiteX17443" fmla="*/ 10016732 w 12192000"/>
              <a:gd name="connsiteY17443" fmla="*/ 5126196 h 6858000"/>
              <a:gd name="connsiteX17444" fmla="*/ 10076663 w 12192000"/>
              <a:gd name="connsiteY17444" fmla="*/ 5067417 h 6858000"/>
              <a:gd name="connsiteX17445" fmla="*/ 10021573 w 12192000"/>
              <a:gd name="connsiteY17445" fmla="*/ 5011520 h 6858000"/>
              <a:gd name="connsiteX17446" fmla="*/ 1649098 w 12192000"/>
              <a:gd name="connsiteY17446" fmla="*/ 5011520 h 6858000"/>
              <a:gd name="connsiteX17447" fmla="*/ 1589165 w 12192000"/>
              <a:gd name="connsiteY17447" fmla="*/ 5070299 h 6858000"/>
              <a:gd name="connsiteX17448" fmla="*/ 1589281 w 12192000"/>
              <a:gd name="connsiteY17448" fmla="*/ 5070184 h 6858000"/>
              <a:gd name="connsiteX17449" fmla="*/ 1644257 w 12192000"/>
              <a:gd name="connsiteY17449" fmla="*/ 5126196 h 6858000"/>
              <a:gd name="connsiteX17450" fmla="*/ 1704188 w 12192000"/>
              <a:gd name="connsiteY17450" fmla="*/ 5067417 h 6858000"/>
              <a:gd name="connsiteX17451" fmla="*/ 1649098 w 12192000"/>
              <a:gd name="connsiteY17451" fmla="*/ 5011520 h 6858000"/>
              <a:gd name="connsiteX17452" fmla="*/ 7499805 w 12192000"/>
              <a:gd name="connsiteY17452" fmla="*/ 5011476 h 6858000"/>
              <a:gd name="connsiteX17453" fmla="*/ 7482329 w 12192000"/>
              <a:gd name="connsiteY17453" fmla="*/ 5019588 h 6858000"/>
              <a:gd name="connsiteX17454" fmla="*/ 7482329 w 12192000"/>
              <a:gd name="connsiteY17454" fmla="*/ 5019818 h 6858000"/>
              <a:gd name="connsiteX17455" fmla="*/ 7490051 w 12192000"/>
              <a:gd name="connsiteY17455" fmla="*/ 5061194 h 6858000"/>
              <a:gd name="connsiteX17456" fmla="*/ 7488322 w 12192000"/>
              <a:gd name="connsiteY17456" fmla="*/ 5081248 h 6858000"/>
              <a:gd name="connsiteX17457" fmla="*/ 7481753 w 12192000"/>
              <a:gd name="connsiteY17457" fmla="*/ 5121355 h 6858000"/>
              <a:gd name="connsiteX17458" fmla="*/ 7506533 w 12192000"/>
              <a:gd name="connsiteY17458" fmla="*/ 5127925 h 6858000"/>
              <a:gd name="connsiteX17459" fmla="*/ 7531542 w 12192000"/>
              <a:gd name="connsiteY17459" fmla="*/ 5101993 h 6858000"/>
              <a:gd name="connsiteX17460" fmla="*/ 7531312 w 12192000"/>
              <a:gd name="connsiteY17460" fmla="*/ 5070875 h 6858000"/>
              <a:gd name="connsiteX17461" fmla="*/ 7531081 w 12192000"/>
              <a:gd name="connsiteY17461" fmla="*/ 5070875 h 6858000"/>
              <a:gd name="connsiteX17462" fmla="*/ 7531081 w 12192000"/>
              <a:gd name="connsiteY17462" fmla="*/ 5026733 h 6858000"/>
              <a:gd name="connsiteX17463" fmla="*/ 7522553 w 12192000"/>
              <a:gd name="connsiteY17463" fmla="*/ 5013480 h 6858000"/>
              <a:gd name="connsiteX17464" fmla="*/ 7499805 w 12192000"/>
              <a:gd name="connsiteY17464" fmla="*/ 5011476 h 6858000"/>
              <a:gd name="connsiteX17465" fmla="*/ 11230225 w 12192000"/>
              <a:gd name="connsiteY17465" fmla="*/ 5011290 h 6858000"/>
              <a:gd name="connsiteX17466" fmla="*/ 11170754 w 12192000"/>
              <a:gd name="connsiteY17466" fmla="*/ 5070760 h 6858000"/>
              <a:gd name="connsiteX17467" fmla="*/ 11226536 w 12192000"/>
              <a:gd name="connsiteY17467" fmla="*/ 5126081 h 6858000"/>
              <a:gd name="connsiteX17468" fmla="*/ 11285892 w 12192000"/>
              <a:gd name="connsiteY17468" fmla="*/ 5066611 h 6858000"/>
              <a:gd name="connsiteX17469" fmla="*/ 11230225 w 12192000"/>
              <a:gd name="connsiteY17469" fmla="*/ 5011405 h 6858000"/>
              <a:gd name="connsiteX17470" fmla="*/ 2857750 w 12192000"/>
              <a:gd name="connsiteY17470" fmla="*/ 5011290 h 6858000"/>
              <a:gd name="connsiteX17471" fmla="*/ 2798279 w 12192000"/>
              <a:gd name="connsiteY17471" fmla="*/ 5070760 h 6858000"/>
              <a:gd name="connsiteX17472" fmla="*/ 2854061 w 12192000"/>
              <a:gd name="connsiteY17472" fmla="*/ 5126081 h 6858000"/>
              <a:gd name="connsiteX17473" fmla="*/ 2913417 w 12192000"/>
              <a:gd name="connsiteY17473" fmla="*/ 5066611 h 6858000"/>
              <a:gd name="connsiteX17474" fmla="*/ 2857750 w 12192000"/>
              <a:gd name="connsiteY17474" fmla="*/ 5011405 h 6858000"/>
              <a:gd name="connsiteX17475" fmla="*/ 11330264 w 12192000"/>
              <a:gd name="connsiteY17475" fmla="*/ 5011059 h 6858000"/>
              <a:gd name="connsiteX17476" fmla="*/ 11301106 w 12192000"/>
              <a:gd name="connsiteY17476" fmla="*/ 5038143 h 6858000"/>
              <a:gd name="connsiteX17477" fmla="*/ 11301336 w 12192000"/>
              <a:gd name="connsiteY17477" fmla="*/ 5069261 h 6858000"/>
              <a:gd name="connsiteX17478" fmla="*/ 11301106 w 12192000"/>
              <a:gd name="connsiteY17478" fmla="*/ 5108217 h 6858000"/>
              <a:gd name="connsiteX17479" fmla="*/ 11320468 w 12192000"/>
              <a:gd name="connsiteY17479" fmla="*/ 5126311 h 6858000"/>
              <a:gd name="connsiteX17480" fmla="*/ 11349050 w 12192000"/>
              <a:gd name="connsiteY17480" fmla="*/ 5108678 h 6858000"/>
              <a:gd name="connsiteX17481" fmla="*/ 11349512 w 12192000"/>
              <a:gd name="connsiteY17481" fmla="*/ 5030767 h 6858000"/>
              <a:gd name="connsiteX17482" fmla="*/ 11330264 w 12192000"/>
              <a:gd name="connsiteY17482" fmla="*/ 5011059 h 6858000"/>
              <a:gd name="connsiteX17483" fmla="*/ 2957789 w 12192000"/>
              <a:gd name="connsiteY17483" fmla="*/ 5011059 h 6858000"/>
              <a:gd name="connsiteX17484" fmla="*/ 2928631 w 12192000"/>
              <a:gd name="connsiteY17484" fmla="*/ 5038143 h 6858000"/>
              <a:gd name="connsiteX17485" fmla="*/ 2928861 w 12192000"/>
              <a:gd name="connsiteY17485" fmla="*/ 5069261 h 6858000"/>
              <a:gd name="connsiteX17486" fmla="*/ 2928631 w 12192000"/>
              <a:gd name="connsiteY17486" fmla="*/ 5108217 h 6858000"/>
              <a:gd name="connsiteX17487" fmla="*/ 2947993 w 12192000"/>
              <a:gd name="connsiteY17487" fmla="*/ 5126311 h 6858000"/>
              <a:gd name="connsiteX17488" fmla="*/ 2976575 w 12192000"/>
              <a:gd name="connsiteY17488" fmla="*/ 5108678 h 6858000"/>
              <a:gd name="connsiteX17489" fmla="*/ 2977037 w 12192000"/>
              <a:gd name="connsiteY17489" fmla="*/ 5030767 h 6858000"/>
              <a:gd name="connsiteX17490" fmla="*/ 2957789 w 12192000"/>
              <a:gd name="connsiteY17490" fmla="*/ 5011059 h 6858000"/>
              <a:gd name="connsiteX17491" fmla="*/ 10435790 w 12192000"/>
              <a:gd name="connsiteY17491" fmla="*/ 4972334 h 6858000"/>
              <a:gd name="connsiteX17492" fmla="*/ 10436367 w 12192000"/>
              <a:gd name="connsiteY17492" fmla="*/ 4973141 h 6858000"/>
              <a:gd name="connsiteX17493" fmla="*/ 10436250 w 12192000"/>
              <a:gd name="connsiteY17493" fmla="*/ 4973141 h 6858000"/>
              <a:gd name="connsiteX17494" fmla="*/ 10436943 w 12192000"/>
              <a:gd name="connsiteY17494" fmla="*/ 4974063 h 6858000"/>
              <a:gd name="connsiteX17495" fmla="*/ 10435328 w 12192000"/>
              <a:gd name="connsiteY17495" fmla="*/ 4973025 h 6858000"/>
              <a:gd name="connsiteX17496" fmla="*/ 10435790 w 12192000"/>
              <a:gd name="connsiteY17496" fmla="*/ 4972334 h 6858000"/>
              <a:gd name="connsiteX17497" fmla="*/ 2063315 w 12192000"/>
              <a:gd name="connsiteY17497" fmla="*/ 4972334 h 6858000"/>
              <a:gd name="connsiteX17498" fmla="*/ 2063892 w 12192000"/>
              <a:gd name="connsiteY17498" fmla="*/ 4973141 h 6858000"/>
              <a:gd name="connsiteX17499" fmla="*/ 2063775 w 12192000"/>
              <a:gd name="connsiteY17499" fmla="*/ 4973141 h 6858000"/>
              <a:gd name="connsiteX17500" fmla="*/ 2064468 w 12192000"/>
              <a:gd name="connsiteY17500" fmla="*/ 4974063 h 6858000"/>
              <a:gd name="connsiteX17501" fmla="*/ 2062853 w 12192000"/>
              <a:gd name="connsiteY17501" fmla="*/ 4973025 h 6858000"/>
              <a:gd name="connsiteX17502" fmla="*/ 2063315 w 12192000"/>
              <a:gd name="connsiteY17502" fmla="*/ 4972334 h 6858000"/>
              <a:gd name="connsiteX17503" fmla="*/ 5220154 w 12192000"/>
              <a:gd name="connsiteY17503" fmla="*/ 4949860 h 6858000"/>
              <a:gd name="connsiteX17504" fmla="*/ 5191569 w 12192000"/>
              <a:gd name="connsiteY17504" fmla="*/ 4950090 h 6858000"/>
              <a:gd name="connsiteX17505" fmla="*/ 5155150 w 12192000"/>
              <a:gd name="connsiteY17505" fmla="*/ 4949975 h 6858000"/>
              <a:gd name="connsiteX17506" fmla="*/ 5137516 w 12192000"/>
              <a:gd name="connsiteY17506" fmla="*/ 4971182 h 6858000"/>
              <a:gd name="connsiteX17507" fmla="*/ 5155729 w 12192000"/>
              <a:gd name="connsiteY17507" fmla="*/ 4992042 h 6858000"/>
              <a:gd name="connsiteX17508" fmla="*/ 5220730 w 12192000"/>
              <a:gd name="connsiteY17508" fmla="*/ 4992042 h 6858000"/>
              <a:gd name="connsiteX17509" fmla="*/ 5242626 w 12192000"/>
              <a:gd name="connsiteY17509" fmla="*/ 4971988 h 6858000"/>
              <a:gd name="connsiteX17510" fmla="*/ 5220154 w 12192000"/>
              <a:gd name="connsiteY17510" fmla="*/ 4949860 h 6858000"/>
              <a:gd name="connsiteX17511" fmla="*/ 4286261 w 12192000"/>
              <a:gd name="connsiteY17511" fmla="*/ 4947554 h 6858000"/>
              <a:gd name="connsiteX17512" fmla="*/ 4218725 w 12192000"/>
              <a:gd name="connsiteY17512" fmla="*/ 4948131 h 6858000"/>
              <a:gd name="connsiteX17513" fmla="*/ 4218492 w 12192000"/>
              <a:gd name="connsiteY17513" fmla="*/ 4948361 h 6858000"/>
              <a:gd name="connsiteX17514" fmla="*/ 4193716 w 12192000"/>
              <a:gd name="connsiteY17514" fmla="*/ 4961386 h 6858000"/>
              <a:gd name="connsiteX17515" fmla="*/ 4210080 w 12192000"/>
              <a:gd name="connsiteY17515" fmla="*/ 4995384 h 6858000"/>
              <a:gd name="connsiteX17516" fmla="*/ 4218954 w 12192000"/>
              <a:gd name="connsiteY17516" fmla="*/ 5005180 h 6858000"/>
              <a:gd name="connsiteX17517" fmla="*/ 4213538 w 12192000"/>
              <a:gd name="connsiteY17517" fmla="*/ 5014978 h 6858000"/>
              <a:gd name="connsiteX17518" fmla="*/ 4193137 w 12192000"/>
              <a:gd name="connsiteY17518" fmla="*/ 5046095 h 6858000"/>
              <a:gd name="connsiteX17519" fmla="*/ 4192675 w 12192000"/>
              <a:gd name="connsiteY17519" fmla="*/ 5110983 h 6858000"/>
              <a:gd name="connsiteX17520" fmla="*/ 4211924 w 12192000"/>
              <a:gd name="connsiteY17520" fmla="*/ 5130691 h 6858000"/>
              <a:gd name="connsiteX17521" fmla="*/ 4287300 w 12192000"/>
              <a:gd name="connsiteY17521" fmla="*/ 5130691 h 6858000"/>
              <a:gd name="connsiteX17522" fmla="*/ 4308274 w 12192000"/>
              <a:gd name="connsiteY17522" fmla="*/ 5110291 h 6858000"/>
              <a:gd name="connsiteX17523" fmla="*/ 4308046 w 12192000"/>
              <a:gd name="connsiteY17523" fmla="*/ 5040218 h 6858000"/>
              <a:gd name="connsiteX17524" fmla="*/ 4308274 w 12192000"/>
              <a:gd name="connsiteY17524" fmla="*/ 4970144 h 6858000"/>
              <a:gd name="connsiteX17525" fmla="*/ 4286261 w 12192000"/>
              <a:gd name="connsiteY17525" fmla="*/ 4947554 h 6858000"/>
              <a:gd name="connsiteX17526" fmla="*/ 4076157 w 12192000"/>
              <a:gd name="connsiteY17526" fmla="*/ 4947439 h 6858000"/>
              <a:gd name="connsiteX17527" fmla="*/ 4057717 w 12192000"/>
              <a:gd name="connsiteY17527" fmla="*/ 4965419 h 6858000"/>
              <a:gd name="connsiteX17528" fmla="*/ 4062789 w 12192000"/>
              <a:gd name="connsiteY17528" fmla="*/ 4993886 h 6858000"/>
              <a:gd name="connsiteX17529" fmla="*/ 4109234 w 12192000"/>
              <a:gd name="connsiteY17529" fmla="*/ 4990429 h 6858000"/>
              <a:gd name="connsiteX17530" fmla="*/ 4109234 w 12192000"/>
              <a:gd name="connsiteY17530" fmla="*/ 4990544 h 6858000"/>
              <a:gd name="connsiteX17531" fmla="*/ 4127214 w 12192000"/>
              <a:gd name="connsiteY17531" fmla="*/ 4991120 h 6858000"/>
              <a:gd name="connsiteX17532" fmla="*/ 4173659 w 12192000"/>
              <a:gd name="connsiteY17532" fmla="*/ 4993194 h 6858000"/>
              <a:gd name="connsiteX17533" fmla="*/ 4177695 w 12192000"/>
              <a:gd name="connsiteY17533" fmla="*/ 4961846 h 6858000"/>
              <a:gd name="connsiteX17534" fmla="*/ 4161675 w 12192000"/>
              <a:gd name="connsiteY17534" fmla="*/ 4947785 h 6858000"/>
              <a:gd name="connsiteX17535" fmla="*/ 4120182 w 12192000"/>
              <a:gd name="connsiteY17535" fmla="*/ 4947785 h 6858000"/>
              <a:gd name="connsiteX17536" fmla="*/ 4120182 w 12192000"/>
              <a:gd name="connsiteY17536" fmla="*/ 4947554 h 6858000"/>
              <a:gd name="connsiteX17537" fmla="*/ 4076157 w 12192000"/>
              <a:gd name="connsiteY17537" fmla="*/ 4947439 h 6858000"/>
              <a:gd name="connsiteX17538" fmla="*/ 3950992 w 12192000"/>
              <a:gd name="connsiteY17538" fmla="*/ 4947439 h 6858000"/>
              <a:gd name="connsiteX17539" fmla="*/ 3926790 w 12192000"/>
              <a:gd name="connsiteY17539" fmla="*/ 4972795 h 6858000"/>
              <a:gd name="connsiteX17540" fmla="*/ 3951798 w 12192000"/>
              <a:gd name="connsiteY17540" fmla="*/ 5000455 h 6858000"/>
              <a:gd name="connsiteX17541" fmla="*/ 4016572 w 12192000"/>
              <a:gd name="connsiteY17541" fmla="*/ 5000455 h 6858000"/>
              <a:gd name="connsiteX17542" fmla="*/ 4016572 w 12192000"/>
              <a:gd name="connsiteY17542" fmla="*/ 5000340 h 6858000"/>
              <a:gd name="connsiteX17543" fmla="*/ 4042964 w 12192000"/>
              <a:gd name="connsiteY17543" fmla="*/ 4974870 h 6858000"/>
              <a:gd name="connsiteX17544" fmla="*/ 4015764 w 12192000"/>
              <a:gd name="connsiteY17544" fmla="*/ 4947439 h 6858000"/>
              <a:gd name="connsiteX17545" fmla="*/ 3987297 w 12192000"/>
              <a:gd name="connsiteY17545" fmla="*/ 4947670 h 6858000"/>
              <a:gd name="connsiteX17546" fmla="*/ 3950992 w 12192000"/>
              <a:gd name="connsiteY17546" fmla="*/ 4947439 h 6858000"/>
              <a:gd name="connsiteX17547" fmla="*/ 4514922 w 12192000"/>
              <a:gd name="connsiteY17547" fmla="*/ 4947093 h 6858000"/>
              <a:gd name="connsiteX17548" fmla="*/ 4459485 w 12192000"/>
              <a:gd name="connsiteY17548" fmla="*/ 5003107 h 6858000"/>
              <a:gd name="connsiteX17549" fmla="*/ 4519070 w 12192000"/>
              <a:gd name="connsiteY17549" fmla="*/ 5062231 h 6858000"/>
              <a:gd name="connsiteX17550" fmla="*/ 4579697 w 12192000"/>
              <a:gd name="connsiteY17550" fmla="*/ 5010598 h 6858000"/>
              <a:gd name="connsiteX17551" fmla="*/ 4514922 w 12192000"/>
              <a:gd name="connsiteY17551" fmla="*/ 4947093 h 6858000"/>
              <a:gd name="connsiteX17552" fmla="*/ 11925658 w 12192000"/>
              <a:gd name="connsiteY17552" fmla="*/ 4946633 h 6858000"/>
              <a:gd name="connsiteX17553" fmla="*/ 11907448 w 12192000"/>
              <a:gd name="connsiteY17553" fmla="*/ 4964613 h 6858000"/>
              <a:gd name="connsiteX17554" fmla="*/ 11907448 w 12192000"/>
              <a:gd name="connsiteY17554" fmla="*/ 5055777 h 6858000"/>
              <a:gd name="connsiteX17555" fmla="*/ 11902032 w 12192000"/>
              <a:gd name="connsiteY17555" fmla="*/ 5073411 h 6858000"/>
              <a:gd name="connsiteX17556" fmla="*/ 11892235 w 12192000"/>
              <a:gd name="connsiteY17556" fmla="*/ 5056238 h 6858000"/>
              <a:gd name="connsiteX17557" fmla="*/ 11892006 w 12192000"/>
              <a:gd name="connsiteY17557" fmla="*/ 4965073 h 6858000"/>
              <a:gd name="connsiteX17558" fmla="*/ 11865842 w 12192000"/>
              <a:gd name="connsiteY17558" fmla="*/ 4946978 h 6858000"/>
              <a:gd name="connsiteX17559" fmla="*/ 11839565 w 12192000"/>
              <a:gd name="connsiteY17559" fmla="*/ 4964958 h 6858000"/>
              <a:gd name="connsiteX17560" fmla="*/ 11839565 w 12192000"/>
              <a:gd name="connsiteY17560" fmla="*/ 5037912 h 6858000"/>
              <a:gd name="connsiteX17561" fmla="*/ 11857430 w 12192000"/>
              <a:gd name="connsiteY17561" fmla="*/ 5062231 h 6858000"/>
              <a:gd name="connsiteX17562" fmla="*/ 11865496 w 12192000"/>
              <a:gd name="connsiteY17562" fmla="*/ 5073065 h 6858000"/>
              <a:gd name="connsiteX17563" fmla="*/ 11858006 w 12192000"/>
              <a:gd name="connsiteY17563" fmla="*/ 5081824 h 6858000"/>
              <a:gd name="connsiteX17564" fmla="*/ 11839565 w 12192000"/>
              <a:gd name="connsiteY17564" fmla="*/ 5108447 h 6858000"/>
              <a:gd name="connsiteX17565" fmla="*/ 11839565 w 12192000"/>
              <a:gd name="connsiteY17565" fmla="*/ 5309102 h 6858000"/>
              <a:gd name="connsiteX17566" fmla="*/ 11857198 w 12192000"/>
              <a:gd name="connsiteY17566" fmla="*/ 5333305 h 6858000"/>
              <a:gd name="connsiteX17567" fmla="*/ 11865150 w 12192000"/>
              <a:gd name="connsiteY17567" fmla="*/ 5341488 h 6858000"/>
              <a:gd name="connsiteX17568" fmla="*/ 11859042 w 12192000"/>
              <a:gd name="connsiteY17568" fmla="*/ 5348057 h 6858000"/>
              <a:gd name="connsiteX17569" fmla="*/ 11839796 w 12192000"/>
              <a:gd name="connsiteY17569" fmla="*/ 5382864 h 6858000"/>
              <a:gd name="connsiteX17570" fmla="*/ 11865728 w 12192000"/>
              <a:gd name="connsiteY17570" fmla="*/ 5400266 h 6858000"/>
              <a:gd name="connsiteX17571" fmla="*/ 11891889 w 12192000"/>
              <a:gd name="connsiteY17571" fmla="*/ 5382633 h 6858000"/>
              <a:gd name="connsiteX17572" fmla="*/ 11891889 w 12192000"/>
              <a:gd name="connsiteY17572" fmla="*/ 5236724 h 6858000"/>
              <a:gd name="connsiteX17573" fmla="*/ 11890967 w 12192000"/>
              <a:gd name="connsiteY17573" fmla="*/ 5225472 h 6858000"/>
              <a:gd name="connsiteX17574" fmla="*/ 11882198 w 12192000"/>
              <a:gd name="connsiteY17574" fmla="*/ 5218369 h 6858000"/>
              <a:gd name="connsiteX17575" fmla="*/ 11882324 w 12192000"/>
              <a:gd name="connsiteY17575" fmla="*/ 5218398 h 6858000"/>
              <a:gd name="connsiteX17576" fmla="*/ 11882093 w 12192000"/>
              <a:gd name="connsiteY17576" fmla="*/ 5218283 h 6858000"/>
              <a:gd name="connsiteX17577" fmla="*/ 11882198 w 12192000"/>
              <a:gd name="connsiteY17577" fmla="*/ 5218369 h 6858000"/>
              <a:gd name="connsiteX17578" fmla="*/ 11871072 w 12192000"/>
              <a:gd name="connsiteY17578" fmla="*/ 5215734 h 6858000"/>
              <a:gd name="connsiteX17579" fmla="*/ 11866648 w 12192000"/>
              <a:gd name="connsiteY17579" fmla="*/ 5205720 h 6858000"/>
              <a:gd name="connsiteX17580" fmla="*/ 11887740 w 12192000"/>
              <a:gd name="connsiteY17580" fmla="*/ 5197653 h 6858000"/>
              <a:gd name="connsiteX17581" fmla="*/ 12067650 w 12192000"/>
              <a:gd name="connsiteY17581" fmla="*/ 5197538 h 6858000"/>
              <a:gd name="connsiteX17582" fmla="*/ 12090700 w 12192000"/>
              <a:gd name="connsiteY17582" fmla="*/ 5175985 h 6858000"/>
              <a:gd name="connsiteX17583" fmla="*/ 12090700 w 12192000"/>
              <a:gd name="connsiteY17583" fmla="*/ 5105682 h 6858000"/>
              <a:gd name="connsiteX17584" fmla="*/ 12071568 w 12192000"/>
              <a:gd name="connsiteY17584" fmla="*/ 5082515 h 6858000"/>
              <a:gd name="connsiteX17585" fmla="*/ 12042410 w 12192000"/>
              <a:gd name="connsiteY17585" fmla="*/ 5102916 h 6858000"/>
              <a:gd name="connsiteX17586" fmla="*/ 12023393 w 12192000"/>
              <a:gd name="connsiteY17586" fmla="*/ 5098075 h 6858000"/>
              <a:gd name="connsiteX17587" fmla="*/ 12005644 w 12192000"/>
              <a:gd name="connsiteY17587" fmla="*/ 5082400 h 6858000"/>
              <a:gd name="connsiteX17588" fmla="*/ 11963923 w 12192000"/>
              <a:gd name="connsiteY17588" fmla="*/ 5082746 h 6858000"/>
              <a:gd name="connsiteX17589" fmla="*/ 11949862 w 12192000"/>
              <a:gd name="connsiteY17589" fmla="*/ 5072027 h 6858000"/>
              <a:gd name="connsiteX17590" fmla="*/ 11964499 w 12192000"/>
              <a:gd name="connsiteY17590" fmla="*/ 5061886 h 6858000"/>
              <a:gd name="connsiteX17591" fmla="*/ 12003570 w 12192000"/>
              <a:gd name="connsiteY17591" fmla="*/ 5061886 h 6858000"/>
              <a:gd name="connsiteX17592" fmla="*/ 12022701 w 12192000"/>
              <a:gd name="connsiteY17592" fmla="*/ 5042177 h 6858000"/>
              <a:gd name="connsiteX17593" fmla="*/ 12022701 w 12192000"/>
              <a:gd name="connsiteY17593" fmla="*/ 4966572 h 6858000"/>
              <a:gd name="connsiteX17594" fmla="*/ 12003916 w 12192000"/>
              <a:gd name="connsiteY17594" fmla="*/ 4946633 h 6858000"/>
              <a:gd name="connsiteX17595" fmla="*/ 11925658 w 12192000"/>
              <a:gd name="connsiteY17595" fmla="*/ 4946633 h 6858000"/>
              <a:gd name="connsiteX17596" fmla="*/ 3553183 w 12192000"/>
              <a:gd name="connsiteY17596" fmla="*/ 4946633 h 6858000"/>
              <a:gd name="connsiteX17597" fmla="*/ 3534973 w 12192000"/>
              <a:gd name="connsiteY17597" fmla="*/ 4964613 h 6858000"/>
              <a:gd name="connsiteX17598" fmla="*/ 3534973 w 12192000"/>
              <a:gd name="connsiteY17598" fmla="*/ 5055777 h 6858000"/>
              <a:gd name="connsiteX17599" fmla="*/ 3529557 w 12192000"/>
              <a:gd name="connsiteY17599" fmla="*/ 5073411 h 6858000"/>
              <a:gd name="connsiteX17600" fmla="*/ 3519760 w 12192000"/>
              <a:gd name="connsiteY17600" fmla="*/ 5056238 h 6858000"/>
              <a:gd name="connsiteX17601" fmla="*/ 3519531 w 12192000"/>
              <a:gd name="connsiteY17601" fmla="*/ 4965073 h 6858000"/>
              <a:gd name="connsiteX17602" fmla="*/ 3493367 w 12192000"/>
              <a:gd name="connsiteY17602" fmla="*/ 4946978 h 6858000"/>
              <a:gd name="connsiteX17603" fmla="*/ 3467090 w 12192000"/>
              <a:gd name="connsiteY17603" fmla="*/ 4964958 h 6858000"/>
              <a:gd name="connsiteX17604" fmla="*/ 3467090 w 12192000"/>
              <a:gd name="connsiteY17604" fmla="*/ 5037912 h 6858000"/>
              <a:gd name="connsiteX17605" fmla="*/ 3484955 w 12192000"/>
              <a:gd name="connsiteY17605" fmla="*/ 5062231 h 6858000"/>
              <a:gd name="connsiteX17606" fmla="*/ 3493021 w 12192000"/>
              <a:gd name="connsiteY17606" fmla="*/ 5073065 h 6858000"/>
              <a:gd name="connsiteX17607" fmla="*/ 3485531 w 12192000"/>
              <a:gd name="connsiteY17607" fmla="*/ 5081824 h 6858000"/>
              <a:gd name="connsiteX17608" fmla="*/ 3467090 w 12192000"/>
              <a:gd name="connsiteY17608" fmla="*/ 5108447 h 6858000"/>
              <a:gd name="connsiteX17609" fmla="*/ 3467090 w 12192000"/>
              <a:gd name="connsiteY17609" fmla="*/ 5309102 h 6858000"/>
              <a:gd name="connsiteX17610" fmla="*/ 3484723 w 12192000"/>
              <a:gd name="connsiteY17610" fmla="*/ 5333305 h 6858000"/>
              <a:gd name="connsiteX17611" fmla="*/ 3492675 w 12192000"/>
              <a:gd name="connsiteY17611" fmla="*/ 5341488 h 6858000"/>
              <a:gd name="connsiteX17612" fmla="*/ 3486567 w 12192000"/>
              <a:gd name="connsiteY17612" fmla="*/ 5348057 h 6858000"/>
              <a:gd name="connsiteX17613" fmla="*/ 3467321 w 12192000"/>
              <a:gd name="connsiteY17613" fmla="*/ 5382864 h 6858000"/>
              <a:gd name="connsiteX17614" fmla="*/ 3493253 w 12192000"/>
              <a:gd name="connsiteY17614" fmla="*/ 5400266 h 6858000"/>
              <a:gd name="connsiteX17615" fmla="*/ 3519414 w 12192000"/>
              <a:gd name="connsiteY17615" fmla="*/ 5382633 h 6858000"/>
              <a:gd name="connsiteX17616" fmla="*/ 3519414 w 12192000"/>
              <a:gd name="connsiteY17616" fmla="*/ 5236724 h 6858000"/>
              <a:gd name="connsiteX17617" fmla="*/ 3518492 w 12192000"/>
              <a:gd name="connsiteY17617" fmla="*/ 5225472 h 6858000"/>
              <a:gd name="connsiteX17618" fmla="*/ 3509723 w 12192000"/>
              <a:gd name="connsiteY17618" fmla="*/ 5218369 h 6858000"/>
              <a:gd name="connsiteX17619" fmla="*/ 3509849 w 12192000"/>
              <a:gd name="connsiteY17619" fmla="*/ 5218398 h 6858000"/>
              <a:gd name="connsiteX17620" fmla="*/ 3509618 w 12192000"/>
              <a:gd name="connsiteY17620" fmla="*/ 5218283 h 6858000"/>
              <a:gd name="connsiteX17621" fmla="*/ 3509723 w 12192000"/>
              <a:gd name="connsiteY17621" fmla="*/ 5218369 h 6858000"/>
              <a:gd name="connsiteX17622" fmla="*/ 3498597 w 12192000"/>
              <a:gd name="connsiteY17622" fmla="*/ 5215734 h 6858000"/>
              <a:gd name="connsiteX17623" fmla="*/ 3494173 w 12192000"/>
              <a:gd name="connsiteY17623" fmla="*/ 5205720 h 6858000"/>
              <a:gd name="connsiteX17624" fmla="*/ 3515265 w 12192000"/>
              <a:gd name="connsiteY17624" fmla="*/ 5197653 h 6858000"/>
              <a:gd name="connsiteX17625" fmla="*/ 3695175 w 12192000"/>
              <a:gd name="connsiteY17625" fmla="*/ 5197538 h 6858000"/>
              <a:gd name="connsiteX17626" fmla="*/ 3718225 w 12192000"/>
              <a:gd name="connsiteY17626" fmla="*/ 5175985 h 6858000"/>
              <a:gd name="connsiteX17627" fmla="*/ 3718225 w 12192000"/>
              <a:gd name="connsiteY17627" fmla="*/ 5105682 h 6858000"/>
              <a:gd name="connsiteX17628" fmla="*/ 3699093 w 12192000"/>
              <a:gd name="connsiteY17628" fmla="*/ 5082515 h 6858000"/>
              <a:gd name="connsiteX17629" fmla="*/ 3669935 w 12192000"/>
              <a:gd name="connsiteY17629" fmla="*/ 5102916 h 6858000"/>
              <a:gd name="connsiteX17630" fmla="*/ 3650918 w 12192000"/>
              <a:gd name="connsiteY17630" fmla="*/ 5098075 h 6858000"/>
              <a:gd name="connsiteX17631" fmla="*/ 3633169 w 12192000"/>
              <a:gd name="connsiteY17631" fmla="*/ 5082400 h 6858000"/>
              <a:gd name="connsiteX17632" fmla="*/ 3591448 w 12192000"/>
              <a:gd name="connsiteY17632" fmla="*/ 5082746 h 6858000"/>
              <a:gd name="connsiteX17633" fmla="*/ 3577387 w 12192000"/>
              <a:gd name="connsiteY17633" fmla="*/ 5072027 h 6858000"/>
              <a:gd name="connsiteX17634" fmla="*/ 3592024 w 12192000"/>
              <a:gd name="connsiteY17634" fmla="*/ 5061886 h 6858000"/>
              <a:gd name="connsiteX17635" fmla="*/ 3631095 w 12192000"/>
              <a:gd name="connsiteY17635" fmla="*/ 5061886 h 6858000"/>
              <a:gd name="connsiteX17636" fmla="*/ 3650226 w 12192000"/>
              <a:gd name="connsiteY17636" fmla="*/ 5042177 h 6858000"/>
              <a:gd name="connsiteX17637" fmla="*/ 3650226 w 12192000"/>
              <a:gd name="connsiteY17637" fmla="*/ 4966572 h 6858000"/>
              <a:gd name="connsiteX17638" fmla="*/ 3631441 w 12192000"/>
              <a:gd name="connsiteY17638" fmla="*/ 4946633 h 6858000"/>
              <a:gd name="connsiteX17639" fmla="*/ 3553183 w 12192000"/>
              <a:gd name="connsiteY17639" fmla="*/ 4946633 h 6858000"/>
              <a:gd name="connsiteX17640" fmla="*/ 9517804 w 12192000"/>
              <a:gd name="connsiteY17640" fmla="*/ 4946402 h 6858000"/>
              <a:gd name="connsiteX17641" fmla="*/ 9491987 w 12192000"/>
              <a:gd name="connsiteY17641" fmla="*/ 4971758 h 6858000"/>
              <a:gd name="connsiteX17642" fmla="*/ 9492332 w 12192000"/>
              <a:gd name="connsiteY17642" fmla="*/ 5052550 h 6858000"/>
              <a:gd name="connsiteX17643" fmla="*/ 9484265 w 12192000"/>
              <a:gd name="connsiteY17643" fmla="*/ 5074332 h 6858000"/>
              <a:gd name="connsiteX17644" fmla="*/ 9477235 w 12192000"/>
              <a:gd name="connsiteY17644" fmla="*/ 5053818 h 6858000"/>
              <a:gd name="connsiteX17645" fmla="*/ 9477235 w 12192000"/>
              <a:gd name="connsiteY17645" fmla="*/ 4965304 h 6858000"/>
              <a:gd name="connsiteX17646" fmla="*/ 9449228 w 12192000"/>
              <a:gd name="connsiteY17646" fmla="*/ 4946863 h 6858000"/>
              <a:gd name="connsiteX17647" fmla="*/ 9424448 w 12192000"/>
              <a:gd name="connsiteY17647" fmla="*/ 4965765 h 6858000"/>
              <a:gd name="connsiteX17648" fmla="*/ 9424680 w 12192000"/>
              <a:gd name="connsiteY17648" fmla="*/ 5041255 h 6858000"/>
              <a:gd name="connsiteX17649" fmla="*/ 9439662 w 12192000"/>
              <a:gd name="connsiteY17649" fmla="*/ 5062001 h 6858000"/>
              <a:gd name="connsiteX17650" fmla="*/ 9449920 w 12192000"/>
              <a:gd name="connsiteY17650" fmla="*/ 5071221 h 6858000"/>
              <a:gd name="connsiteX17651" fmla="*/ 9440584 w 12192000"/>
              <a:gd name="connsiteY17651" fmla="*/ 5081709 h 6858000"/>
              <a:gd name="connsiteX17652" fmla="*/ 9424448 w 12192000"/>
              <a:gd name="connsiteY17652" fmla="*/ 5101993 h 6858000"/>
              <a:gd name="connsiteX17653" fmla="*/ 9424448 w 12192000"/>
              <a:gd name="connsiteY17653" fmla="*/ 5313020 h 6858000"/>
              <a:gd name="connsiteX17654" fmla="*/ 9440008 w 12192000"/>
              <a:gd name="connsiteY17654" fmla="*/ 5333075 h 6858000"/>
              <a:gd name="connsiteX17655" fmla="*/ 9449458 w 12192000"/>
              <a:gd name="connsiteY17655" fmla="*/ 5340335 h 6858000"/>
              <a:gd name="connsiteX17656" fmla="*/ 9444157 w 12192000"/>
              <a:gd name="connsiteY17656" fmla="*/ 5347596 h 6858000"/>
              <a:gd name="connsiteX17657" fmla="*/ 9425370 w 12192000"/>
              <a:gd name="connsiteY17657" fmla="*/ 5386782 h 6858000"/>
              <a:gd name="connsiteX17658" fmla="*/ 9456720 w 12192000"/>
              <a:gd name="connsiteY17658" fmla="*/ 5399805 h 6858000"/>
              <a:gd name="connsiteX17659" fmla="*/ 9476889 w 12192000"/>
              <a:gd name="connsiteY17659" fmla="*/ 5385399 h 6858000"/>
              <a:gd name="connsiteX17660" fmla="*/ 9476543 w 12192000"/>
              <a:gd name="connsiteY17660" fmla="*/ 5234304 h 6858000"/>
              <a:gd name="connsiteX17661" fmla="*/ 9465364 w 12192000"/>
              <a:gd name="connsiteY17661" fmla="*/ 5218052 h 6858000"/>
              <a:gd name="connsiteX17662" fmla="*/ 9465594 w 12192000"/>
              <a:gd name="connsiteY17662" fmla="*/ 5217822 h 6858000"/>
              <a:gd name="connsiteX17663" fmla="*/ 9452456 w 12192000"/>
              <a:gd name="connsiteY17663" fmla="*/ 5205260 h 6858000"/>
              <a:gd name="connsiteX17664" fmla="*/ 9469282 w 12192000"/>
              <a:gd name="connsiteY17664" fmla="*/ 5197192 h 6858000"/>
              <a:gd name="connsiteX17665" fmla="*/ 9560446 w 12192000"/>
              <a:gd name="connsiteY17665" fmla="*/ 5197192 h 6858000"/>
              <a:gd name="connsiteX17666" fmla="*/ 9654262 w 12192000"/>
              <a:gd name="connsiteY17666" fmla="*/ 5197422 h 6858000"/>
              <a:gd name="connsiteX17667" fmla="*/ 9675353 w 12192000"/>
              <a:gd name="connsiteY17667" fmla="*/ 5177138 h 6858000"/>
              <a:gd name="connsiteX17668" fmla="*/ 9674777 w 12192000"/>
              <a:gd name="connsiteY17668" fmla="*/ 5104183 h 6858000"/>
              <a:gd name="connsiteX17669" fmla="*/ 9663828 w 12192000"/>
              <a:gd name="connsiteY17669" fmla="*/ 5083092 h 6858000"/>
              <a:gd name="connsiteX17670" fmla="*/ 9627639 w 12192000"/>
              <a:gd name="connsiteY17670" fmla="*/ 5095770 h 6858000"/>
              <a:gd name="connsiteX17671" fmla="*/ 9619572 w 12192000"/>
              <a:gd name="connsiteY17671" fmla="*/ 5107641 h 6858000"/>
              <a:gd name="connsiteX17672" fmla="*/ 9608968 w 12192000"/>
              <a:gd name="connsiteY17672" fmla="*/ 5098536 h 6858000"/>
              <a:gd name="connsiteX17673" fmla="*/ 9581653 w 12192000"/>
              <a:gd name="connsiteY17673" fmla="*/ 5082285 h 6858000"/>
              <a:gd name="connsiteX17674" fmla="*/ 9547770 w 12192000"/>
              <a:gd name="connsiteY17674" fmla="*/ 5082054 h 6858000"/>
              <a:gd name="connsiteX17675" fmla="*/ 9535668 w 12192000"/>
              <a:gd name="connsiteY17675" fmla="*/ 5071682 h 6858000"/>
              <a:gd name="connsiteX17676" fmla="*/ 9548460 w 12192000"/>
              <a:gd name="connsiteY17676" fmla="*/ 5061886 h 6858000"/>
              <a:gd name="connsiteX17677" fmla="*/ 9587531 w 12192000"/>
              <a:gd name="connsiteY17677" fmla="*/ 5061770 h 6858000"/>
              <a:gd name="connsiteX17678" fmla="*/ 9607584 w 12192000"/>
              <a:gd name="connsiteY17678" fmla="*/ 5042292 h 6858000"/>
              <a:gd name="connsiteX17679" fmla="*/ 9607584 w 12192000"/>
              <a:gd name="connsiteY17679" fmla="*/ 4966802 h 6858000"/>
              <a:gd name="connsiteX17680" fmla="*/ 9585572 w 12192000"/>
              <a:gd name="connsiteY17680" fmla="*/ 4946633 h 6858000"/>
              <a:gd name="connsiteX17681" fmla="*/ 9517804 w 12192000"/>
              <a:gd name="connsiteY17681" fmla="*/ 4946402 h 6858000"/>
              <a:gd name="connsiteX17682" fmla="*/ 4814696 w 12192000"/>
              <a:gd name="connsiteY17682" fmla="*/ 4946402 h 6858000"/>
              <a:gd name="connsiteX17683" fmla="*/ 4797521 w 12192000"/>
              <a:gd name="connsiteY17683" fmla="*/ 4963345 h 6858000"/>
              <a:gd name="connsiteX17684" fmla="*/ 4797407 w 12192000"/>
              <a:gd name="connsiteY17684" fmla="*/ 4963460 h 6858000"/>
              <a:gd name="connsiteX17685" fmla="*/ 4797177 w 12192000"/>
              <a:gd name="connsiteY17685" fmla="*/ 5044021 h 6858000"/>
              <a:gd name="connsiteX17686" fmla="*/ 4824145 w 12192000"/>
              <a:gd name="connsiteY17686" fmla="*/ 5061655 h 6858000"/>
              <a:gd name="connsiteX17687" fmla="*/ 4844776 w 12192000"/>
              <a:gd name="connsiteY17687" fmla="*/ 5043790 h 6858000"/>
              <a:gd name="connsiteX17688" fmla="*/ 4844546 w 12192000"/>
              <a:gd name="connsiteY17688" fmla="*/ 4981439 h 6858000"/>
              <a:gd name="connsiteX17689" fmla="*/ 4853304 w 12192000"/>
              <a:gd name="connsiteY17689" fmla="*/ 4968300 h 6858000"/>
              <a:gd name="connsiteX17690" fmla="*/ 4864598 w 12192000"/>
              <a:gd name="connsiteY17690" fmla="*/ 4975677 h 6858000"/>
              <a:gd name="connsiteX17691" fmla="*/ 4893759 w 12192000"/>
              <a:gd name="connsiteY17691" fmla="*/ 4994577 h 6858000"/>
              <a:gd name="connsiteX17692" fmla="*/ 4956224 w 12192000"/>
              <a:gd name="connsiteY17692" fmla="*/ 4994577 h 6858000"/>
              <a:gd name="connsiteX17693" fmla="*/ 4956224 w 12192000"/>
              <a:gd name="connsiteY17693" fmla="*/ 4994923 h 6858000"/>
              <a:gd name="connsiteX17694" fmla="*/ 5026414 w 12192000"/>
              <a:gd name="connsiteY17694" fmla="*/ 4995384 h 6858000"/>
              <a:gd name="connsiteX17695" fmla="*/ 5047850 w 12192000"/>
              <a:gd name="connsiteY17695" fmla="*/ 4981209 h 6858000"/>
              <a:gd name="connsiteX17696" fmla="*/ 5030561 w 12192000"/>
              <a:gd name="connsiteY17696" fmla="*/ 4946633 h 6858000"/>
              <a:gd name="connsiteX17697" fmla="*/ 4814696 w 12192000"/>
              <a:gd name="connsiteY17697" fmla="*/ 4946402 h 6858000"/>
              <a:gd name="connsiteX17698" fmla="*/ 1145329 w 12192000"/>
              <a:gd name="connsiteY17698" fmla="*/ 4946402 h 6858000"/>
              <a:gd name="connsiteX17699" fmla="*/ 1119512 w 12192000"/>
              <a:gd name="connsiteY17699" fmla="*/ 4971758 h 6858000"/>
              <a:gd name="connsiteX17700" fmla="*/ 1119857 w 12192000"/>
              <a:gd name="connsiteY17700" fmla="*/ 5052550 h 6858000"/>
              <a:gd name="connsiteX17701" fmla="*/ 1111790 w 12192000"/>
              <a:gd name="connsiteY17701" fmla="*/ 5074332 h 6858000"/>
              <a:gd name="connsiteX17702" fmla="*/ 1104760 w 12192000"/>
              <a:gd name="connsiteY17702" fmla="*/ 5053818 h 6858000"/>
              <a:gd name="connsiteX17703" fmla="*/ 1104760 w 12192000"/>
              <a:gd name="connsiteY17703" fmla="*/ 4965304 h 6858000"/>
              <a:gd name="connsiteX17704" fmla="*/ 1076753 w 12192000"/>
              <a:gd name="connsiteY17704" fmla="*/ 4946863 h 6858000"/>
              <a:gd name="connsiteX17705" fmla="*/ 1051973 w 12192000"/>
              <a:gd name="connsiteY17705" fmla="*/ 4965765 h 6858000"/>
              <a:gd name="connsiteX17706" fmla="*/ 1052205 w 12192000"/>
              <a:gd name="connsiteY17706" fmla="*/ 5041255 h 6858000"/>
              <a:gd name="connsiteX17707" fmla="*/ 1067187 w 12192000"/>
              <a:gd name="connsiteY17707" fmla="*/ 5062001 h 6858000"/>
              <a:gd name="connsiteX17708" fmla="*/ 1077445 w 12192000"/>
              <a:gd name="connsiteY17708" fmla="*/ 5071221 h 6858000"/>
              <a:gd name="connsiteX17709" fmla="*/ 1068109 w 12192000"/>
              <a:gd name="connsiteY17709" fmla="*/ 5081709 h 6858000"/>
              <a:gd name="connsiteX17710" fmla="*/ 1051973 w 12192000"/>
              <a:gd name="connsiteY17710" fmla="*/ 5101993 h 6858000"/>
              <a:gd name="connsiteX17711" fmla="*/ 1051973 w 12192000"/>
              <a:gd name="connsiteY17711" fmla="*/ 5313020 h 6858000"/>
              <a:gd name="connsiteX17712" fmla="*/ 1067533 w 12192000"/>
              <a:gd name="connsiteY17712" fmla="*/ 5333075 h 6858000"/>
              <a:gd name="connsiteX17713" fmla="*/ 1076983 w 12192000"/>
              <a:gd name="connsiteY17713" fmla="*/ 5340335 h 6858000"/>
              <a:gd name="connsiteX17714" fmla="*/ 1071682 w 12192000"/>
              <a:gd name="connsiteY17714" fmla="*/ 5347596 h 6858000"/>
              <a:gd name="connsiteX17715" fmla="*/ 1052895 w 12192000"/>
              <a:gd name="connsiteY17715" fmla="*/ 5386782 h 6858000"/>
              <a:gd name="connsiteX17716" fmla="*/ 1084245 w 12192000"/>
              <a:gd name="connsiteY17716" fmla="*/ 5399805 h 6858000"/>
              <a:gd name="connsiteX17717" fmla="*/ 1104414 w 12192000"/>
              <a:gd name="connsiteY17717" fmla="*/ 5385399 h 6858000"/>
              <a:gd name="connsiteX17718" fmla="*/ 1104068 w 12192000"/>
              <a:gd name="connsiteY17718" fmla="*/ 5234304 h 6858000"/>
              <a:gd name="connsiteX17719" fmla="*/ 1092889 w 12192000"/>
              <a:gd name="connsiteY17719" fmla="*/ 5218052 h 6858000"/>
              <a:gd name="connsiteX17720" fmla="*/ 1093119 w 12192000"/>
              <a:gd name="connsiteY17720" fmla="*/ 5217822 h 6858000"/>
              <a:gd name="connsiteX17721" fmla="*/ 1079981 w 12192000"/>
              <a:gd name="connsiteY17721" fmla="*/ 5205260 h 6858000"/>
              <a:gd name="connsiteX17722" fmla="*/ 1096807 w 12192000"/>
              <a:gd name="connsiteY17722" fmla="*/ 5197192 h 6858000"/>
              <a:gd name="connsiteX17723" fmla="*/ 1187971 w 12192000"/>
              <a:gd name="connsiteY17723" fmla="*/ 5197192 h 6858000"/>
              <a:gd name="connsiteX17724" fmla="*/ 1281787 w 12192000"/>
              <a:gd name="connsiteY17724" fmla="*/ 5197422 h 6858000"/>
              <a:gd name="connsiteX17725" fmla="*/ 1302878 w 12192000"/>
              <a:gd name="connsiteY17725" fmla="*/ 5177138 h 6858000"/>
              <a:gd name="connsiteX17726" fmla="*/ 1302302 w 12192000"/>
              <a:gd name="connsiteY17726" fmla="*/ 5104183 h 6858000"/>
              <a:gd name="connsiteX17727" fmla="*/ 1291353 w 12192000"/>
              <a:gd name="connsiteY17727" fmla="*/ 5083092 h 6858000"/>
              <a:gd name="connsiteX17728" fmla="*/ 1255164 w 12192000"/>
              <a:gd name="connsiteY17728" fmla="*/ 5095770 h 6858000"/>
              <a:gd name="connsiteX17729" fmla="*/ 1247097 w 12192000"/>
              <a:gd name="connsiteY17729" fmla="*/ 5107641 h 6858000"/>
              <a:gd name="connsiteX17730" fmla="*/ 1236493 w 12192000"/>
              <a:gd name="connsiteY17730" fmla="*/ 5098536 h 6858000"/>
              <a:gd name="connsiteX17731" fmla="*/ 1209178 w 12192000"/>
              <a:gd name="connsiteY17731" fmla="*/ 5082285 h 6858000"/>
              <a:gd name="connsiteX17732" fmla="*/ 1175295 w 12192000"/>
              <a:gd name="connsiteY17732" fmla="*/ 5082054 h 6858000"/>
              <a:gd name="connsiteX17733" fmla="*/ 1163193 w 12192000"/>
              <a:gd name="connsiteY17733" fmla="*/ 5071682 h 6858000"/>
              <a:gd name="connsiteX17734" fmla="*/ 1175985 w 12192000"/>
              <a:gd name="connsiteY17734" fmla="*/ 5061886 h 6858000"/>
              <a:gd name="connsiteX17735" fmla="*/ 1215056 w 12192000"/>
              <a:gd name="connsiteY17735" fmla="*/ 5061770 h 6858000"/>
              <a:gd name="connsiteX17736" fmla="*/ 1235109 w 12192000"/>
              <a:gd name="connsiteY17736" fmla="*/ 5042292 h 6858000"/>
              <a:gd name="connsiteX17737" fmla="*/ 1235109 w 12192000"/>
              <a:gd name="connsiteY17737" fmla="*/ 4966802 h 6858000"/>
              <a:gd name="connsiteX17738" fmla="*/ 1213097 w 12192000"/>
              <a:gd name="connsiteY17738" fmla="*/ 4946633 h 6858000"/>
              <a:gd name="connsiteX17739" fmla="*/ 1145329 w 12192000"/>
              <a:gd name="connsiteY17739" fmla="*/ 4946402 h 6858000"/>
              <a:gd name="connsiteX17740" fmla="*/ 10731758 w 12192000"/>
              <a:gd name="connsiteY17740" fmla="*/ 4946287 h 6858000"/>
              <a:gd name="connsiteX17741" fmla="*/ 10701908 w 12192000"/>
              <a:gd name="connsiteY17741" fmla="*/ 4975100 h 6858000"/>
              <a:gd name="connsiteX17742" fmla="*/ 10702598 w 12192000"/>
              <a:gd name="connsiteY17742" fmla="*/ 5050591 h 6858000"/>
              <a:gd name="connsiteX17743" fmla="*/ 10692802 w 12192000"/>
              <a:gd name="connsiteY17743" fmla="*/ 5074102 h 6858000"/>
              <a:gd name="connsiteX17744" fmla="*/ 10682084 w 12192000"/>
              <a:gd name="connsiteY17744" fmla="*/ 5052089 h 6858000"/>
              <a:gd name="connsiteX17745" fmla="*/ 10681738 w 12192000"/>
              <a:gd name="connsiteY17745" fmla="*/ 4963460 h 6858000"/>
              <a:gd name="connsiteX17746" fmla="*/ 10654194 w 12192000"/>
              <a:gd name="connsiteY17746" fmla="*/ 4946978 h 6858000"/>
              <a:gd name="connsiteX17747" fmla="*/ 10629529 w 12192000"/>
              <a:gd name="connsiteY17747" fmla="*/ 4963690 h 6858000"/>
              <a:gd name="connsiteX17748" fmla="*/ 10629529 w 12192000"/>
              <a:gd name="connsiteY17748" fmla="*/ 5033994 h 6858000"/>
              <a:gd name="connsiteX17749" fmla="*/ 10649467 w 12192000"/>
              <a:gd name="connsiteY17749" fmla="*/ 5062116 h 6858000"/>
              <a:gd name="connsiteX17750" fmla="*/ 10659494 w 12192000"/>
              <a:gd name="connsiteY17750" fmla="*/ 5072373 h 6858000"/>
              <a:gd name="connsiteX17751" fmla="*/ 10649122 w 12192000"/>
              <a:gd name="connsiteY17751" fmla="*/ 5081593 h 6858000"/>
              <a:gd name="connsiteX17752" fmla="*/ 10629414 w 12192000"/>
              <a:gd name="connsiteY17752" fmla="*/ 5106949 h 6858000"/>
              <a:gd name="connsiteX17753" fmla="*/ 10629414 w 12192000"/>
              <a:gd name="connsiteY17753" fmla="*/ 5305068 h 6858000"/>
              <a:gd name="connsiteX17754" fmla="*/ 10651312 w 12192000"/>
              <a:gd name="connsiteY17754" fmla="*/ 5333305 h 6858000"/>
              <a:gd name="connsiteX17755" fmla="*/ 10659726 w 12192000"/>
              <a:gd name="connsiteY17755" fmla="*/ 5341488 h 6858000"/>
              <a:gd name="connsiteX17756" fmla="*/ 10653272 w 12192000"/>
              <a:gd name="connsiteY17756" fmla="*/ 5347942 h 6858000"/>
              <a:gd name="connsiteX17757" fmla="*/ 10629645 w 12192000"/>
              <a:gd name="connsiteY17757" fmla="*/ 5381135 h 6858000"/>
              <a:gd name="connsiteX17758" fmla="*/ 10654078 w 12192000"/>
              <a:gd name="connsiteY17758" fmla="*/ 5400497 h 6858000"/>
              <a:gd name="connsiteX17759" fmla="*/ 10682200 w 12192000"/>
              <a:gd name="connsiteY17759" fmla="*/ 5382057 h 6858000"/>
              <a:gd name="connsiteX17760" fmla="*/ 10681738 w 12192000"/>
              <a:gd name="connsiteY17760" fmla="*/ 5238683 h 6858000"/>
              <a:gd name="connsiteX17761" fmla="*/ 10673786 w 12192000"/>
              <a:gd name="connsiteY17761" fmla="*/ 5218974 h 6858000"/>
              <a:gd name="connsiteX17762" fmla="*/ 10674017 w 12192000"/>
              <a:gd name="connsiteY17762" fmla="*/ 5218974 h 6858000"/>
              <a:gd name="connsiteX17763" fmla="*/ 10662376 w 12192000"/>
              <a:gd name="connsiteY17763" fmla="*/ 5205260 h 6858000"/>
              <a:gd name="connsiteX17764" fmla="*/ 10682084 w 12192000"/>
              <a:gd name="connsiteY17764" fmla="*/ 5197538 h 6858000"/>
              <a:gd name="connsiteX17765" fmla="*/ 10773249 w 12192000"/>
              <a:gd name="connsiteY17765" fmla="*/ 5197538 h 6858000"/>
              <a:gd name="connsiteX17766" fmla="*/ 10773249 w 12192000"/>
              <a:gd name="connsiteY17766" fmla="*/ 5197307 h 6858000"/>
              <a:gd name="connsiteX17767" fmla="*/ 10861878 w 12192000"/>
              <a:gd name="connsiteY17767" fmla="*/ 5197653 h 6858000"/>
              <a:gd name="connsiteX17768" fmla="*/ 10885736 w 12192000"/>
              <a:gd name="connsiteY17768" fmla="*/ 5174948 h 6858000"/>
              <a:gd name="connsiteX17769" fmla="*/ 10885160 w 12192000"/>
              <a:gd name="connsiteY17769" fmla="*/ 5104644 h 6858000"/>
              <a:gd name="connsiteX17770" fmla="*/ 10871675 w 12192000"/>
              <a:gd name="connsiteY17770" fmla="*/ 5083437 h 6858000"/>
              <a:gd name="connsiteX17771" fmla="*/ 10833066 w 12192000"/>
              <a:gd name="connsiteY17771" fmla="*/ 5097960 h 6858000"/>
              <a:gd name="connsiteX17772" fmla="*/ 10827533 w 12192000"/>
              <a:gd name="connsiteY17772" fmla="*/ 5107871 h 6858000"/>
              <a:gd name="connsiteX17773" fmla="*/ 10818313 w 12192000"/>
              <a:gd name="connsiteY17773" fmla="*/ 5101302 h 6858000"/>
              <a:gd name="connsiteX17774" fmla="*/ 10789500 w 12192000"/>
              <a:gd name="connsiteY17774" fmla="*/ 5082515 h 6858000"/>
              <a:gd name="connsiteX17775" fmla="*/ 10760802 w 12192000"/>
              <a:gd name="connsiteY17775" fmla="*/ 5082400 h 6858000"/>
              <a:gd name="connsiteX17776" fmla="*/ 10745474 w 12192000"/>
              <a:gd name="connsiteY17776" fmla="*/ 5072604 h 6858000"/>
              <a:gd name="connsiteX17777" fmla="*/ 10759764 w 12192000"/>
              <a:gd name="connsiteY17777" fmla="*/ 5061886 h 6858000"/>
              <a:gd name="connsiteX17778" fmla="*/ 10793648 w 12192000"/>
              <a:gd name="connsiteY17778" fmla="*/ 5061886 h 6858000"/>
              <a:gd name="connsiteX17779" fmla="*/ 10817851 w 12192000"/>
              <a:gd name="connsiteY17779" fmla="*/ 5038489 h 6858000"/>
              <a:gd name="connsiteX17780" fmla="*/ 10817851 w 12192000"/>
              <a:gd name="connsiteY17780" fmla="*/ 4973371 h 6858000"/>
              <a:gd name="connsiteX17781" fmla="*/ 10789038 w 12192000"/>
              <a:gd name="connsiteY17781" fmla="*/ 4946402 h 6858000"/>
              <a:gd name="connsiteX17782" fmla="*/ 10731758 w 12192000"/>
              <a:gd name="connsiteY17782" fmla="*/ 4946287 h 6858000"/>
              <a:gd name="connsiteX17783" fmla="*/ 8306731 w 12192000"/>
              <a:gd name="connsiteY17783" fmla="*/ 4946287 h 6858000"/>
              <a:gd name="connsiteX17784" fmla="*/ 8287252 w 12192000"/>
              <a:gd name="connsiteY17784" fmla="*/ 4965650 h 6858000"/>
              <a:gd name="connsiteX17785" fmla="*/ 8287368 w 12192000"/>
              <a:gd name="connsiteY17785" fmla="*/ 5054164 h 6858000"/>
              <a:gd name="connsiteX17786" fmla="*/ 8278263 w 12192000"/>
              <a:gd name="connsiteY17786" fmla="*/ 5072258 h 6858000"/>
              <a:gd name="connsiteX17787" fmla="*/ 8266738 w 12192000"/>
              <a:gd name="connsiteY17787" fmla="*/ 5054164 h 6858000"/>
              <a:gd name="connsiteX17788" fmla="*/ 8266738 w 12192000"/>
              <a:gd name="connsiteY17788" fmla="*/ 4962999 h 6858000"/>
              <a:gd name="connsiteX17789" fmla="*/ 8239538 w 12192000"/>
              <a:gd name="connsiteY17789" fmla="*/ 4946748 h 6858000"/>
              <a:gd name="connsiteX17790" fmla="*/ 8214298 w 12192000"/>
              <a:gd name="connsiteY17790" fmla="*/ 4962307 h 6858000"/>
              <a:gd name="connsiteX17791" fmla="*/ 8214298 w 12192000"/>
              <a:gd name="connsiteY17791" fmla="*/ 5035262 h 6858000"/>
              <a:gd name="connsiteX17792" fmla="*/ 8233775 w 12192000"/>
              <a:gd name="connsiteY17792" fmla="*/ 5063153 h 6858000"/>
              <a:gd name="connsiteX17793" fmla="*/ 8245300 w 12192000"/>
              <a:gd name="connsiteY17793" fmla="*/ 5074332 h 6858000"/>
              <a:gd name="connsiteX17794" fmla="*/ 8234006 w 12192000"/>
              <a:gd name="connsiteY17794" fmla="*/ 5081939 h 6858000"/>
              <a:gd name="connsiteX17795" fmla="*/ 8214298 w 12192000"/>
              <a:gd name="connsiteY17795" fmla="*/ 5105797 h 6858000"/>
              <a:gd name="connsiteX17796" fmla="*/ 8214298 w 12192000"/>
              <a:gd name="connsiteY17796" fmla="*/ 5308871 h 6858000"/>
              <a:gd name="connsiteX17797" fmla="*/ 8234236 w 12192000"/>
              <a:gd name="connsiteY17797" fmla="*/ 5332614 h 6858000"/>
              <a:gd name="connsiteX17798" fmla="*/ 8245300 w 12192000"/>
              <a:gd name="connsiteY17798" fmla="*/ 5340681 h 6858000"/>
              <a:gd name="connsiteX17799" fmla="*/ 8237002 w 12192000"/>
              <a:gd name="connsiteY17799" fmla="*/ 5347942 h 6858000"/>
              <a:gd name="connsiteX17800" fmla="*/ 8214529 w 12192000"/>
              <a:gd name="connsiteY17800" fmla="*/ 5383555 h 6858000"/>
              <a:gd name="connsiteX17801" fmla="*/ 8237924 w 12192000"/>
              <a:gd name="connsiteY17801" fmla="*/ 5399575 h 6858000"/>
              <a:gd name="connsiteX17802" fmla="*/ 8266853 w 12192000"/>
              <a:gd name="connsiteY17802" fmla="*/ 5382979 h 6858000"/>
              <a:gd name="connsiteX17803" fmla="*/ 8266507 w 12192000"/>
              <a:gd name="connsiteY17803" fmla="*/ 5234534 h 6858000"/>
              <a:gd name="connsiteX17804" fmla="*/ 8256020 w 12192000"/>
              <a:gd name="connsiteY17804" fmla="*/ 5217476 h 6858000"/>
              <a:gd name="connsiteX17805" fmla="*/ 8256250 w 12192000"/>
              <a:gd name="connsiteY17805" fmla="*/ 5217361 h 6858000"/>
              <a:gd name="connsiteX17806" fmla="*/ 8246222 w 12192000"/>
              <a:gd name="connsiteY17806" fmla="*/ 5205375 h 6858000"/>
              <a:gd name="connsiteX17807" fmla="*/ 8262358 w 12192000"/>
              <a:gd name="connsiteY17807" fmla="*/ 5196962 h 6858000"/>
              <a:gd name="connsiteX17808" fmla="*/ 8356059 w 12192000"/>
              <a:gd name="connsiteY17808" fmla="*/ 5196962 h 6858000"/>
              <a:gd name="connsiteX17809" fmla="*/ 8356059 w 12192000"/>
              <a:gd name="connsiteY17809" fmla="*/ 5197192 h 6858000"/>
              <a:gd name="connsiteX17810" fmla="*/ 8444572 w 12192000"/>
              <a:gd name="connsiteY17810" fmla="*/ 5197422 h 6858000"/>
              <a:gd name="connsiteX17811" fmla="*/ 8470388 w 12192000"/>
              <a:gd name="connsiteY17811" fmla="*/ 5172412 h 6858000"/>
              <a:gd name="connsiteX17812" fmla="*/ 8470043 w 12192000"/>
              <a:gd name="connsiteY17812" fmla="*/ 5107410 h 6858000"/>
              <a:gd name="connsiteX17813" fmla="*/ 8458748 w 12192000"/>
              <a:gd name="connsiteY17813" fmla="*/ 5083552 h 6858000"/>
              <a:gd name="connsiteX17814" fmla="*/ 8417603 w 12192000"/>
              <a:gd name="connsiteY17814" fmla="*/ 5098536 h 6858000"/>
              <a:gd name="connsiteX17815" fmla="*/ 8409766 w 12192000"/>
              <a:gd name="connsiteY17815" fmla="*/ 5107295 h 6858000"/>
              <a:gd name="connsiteX17816" fmla="*/ 8402504 w 12192000"/>
              <a:gd name="connsiteY17816" fmla="*/ 5098997 h 6858000"/>
              <a:gd name="connsiteX17817" fmla="*/ 8380953 w 12192000"/>
              <a:gd name="connsiteY17817" fmla="*/ 5082054 h 6858000"/>
              <a:gd name="connsiteX17818" fmla="*/ 8349720 w 12192000"/>
              <a:gd name="connsiteY17818" fmla="*/ 5082054 h 6858000"/>
              <a:gd name="connsiteX17819" fmla="*/ 8329781 w 12192000"/>
              <a:gd name="connsiteY17819" fmla="*/ 5072604 h 6858000"/>
              <a:gd name="connsiteX17820" fmla="*/ 8350988 w 12192000"/>
              <a:gd name="connsiteY17820" fmla="*/ 5061655 h 6858000"/>
              <a:gd name="connsiteX17821" fmla="*/ 8384871 w 12192000"/>
              <a:gd name="connsiteY17821" fmla="*/ 5061655 h 6858000"/>
              <a:gd name="connsiteX17822" fmla="*/ 8402504 w 12192000"/>
              <a:gd name="connsiteY17822" fmla="*/ 5043099 h 6858000"/>
              <a:gd name="connsiteX17823" fmla="*/ 8402504 w 12192000"/>
              <a:gd name="connsiteY17823" fmla="*/ 4964958 h 6858000"/>
              <a:gd name="connsiteX17824" fmla="*/ 8384871 w 12192000"/>
              <a:gd name="connsiteY17824" fmla="*/ 4946287 h 6858000"/>
              <a:gd name="connsiteX17825" fmla="*/ 8306731 w 12192000"/>
              <a:gd name="connsiteY17825" fmla="*/ 4946287 h 6858000"/>
              <a:gd name="connsiteX17826" fmla="*/ 7035496 w 12192000"/>
              <a:gd name="connsiteY17826" fmla="*/ 4946287 h 6858000"/>
              <a:gd name="connsiteX17827" fmla="*/ 7008871 w 12192000"/>
              <a:gd name="connsiteY17827" fmla="*/ 4968070 h 6858000"/>
              <a:gd name="connsiteX17828" fmla="*/ 7009217 w 12192000"/>
              <a:gd name="connsiteY17828" fmla="*/ 5041024 h 6858000"/>
              <a:gd name="connsiteX17829" fmla="*/ 7025354 w 12192000"/>
              <a:gd name="connsiteY17829" fmla="*/ 5061655 h 6858000"/>
              <a:gd name="connsiteX17830" fmla="*/ 7035150 w 12192000"/>
              <a:gd name="connsiteY17830" fmla="*/ 5071106 h 6858000"/>
              <a:gd name="connsiteX17831" fmla="*/ 7026621 w 12192000"/>
              <a:gd name="connsiteY17831" fmla="*/ 5081709 h 6858000"/>
              <a:gd name="connsiteX17832" fmla="*/ 7009217 w 12192000"/>
              <a:gd name="connsiteY17832" fmla="*/ 5106488 h 6858000"/>
              <a:gd name="connsiteX17833" fmla="*/ 7009217 w 12192000"/>
              <a:gd name="connsiteY17833" fmla="*/ 5304607 h 6858000"/>
              <a:gd name="connsiteX17834" fmla="*/ 7028120 w 12192000"/>
              <a:gd name="connsiteY17834" fmla="*/ 5333075 h 6858000"/>
              <a:gd name="connsiteX17835" fmla="*/ 7034689 w 12192000"/>
              <a:gd name="connsiteY17835" fmla="*/ 5339759 h 6858000"/>
              <a:gd name="connsiteX17836" fmla="*/ 7030078 w 12192000"/>
              <a:gd name="connsiteY17836" fmla="*/ 5347366 h 6858000"/>
              <a:gd name="connsiteX17837" fmla="*/ 7009563 w 12192000"/>
              <a:gd name="connsiteY17837" fmla="*/ 5383670 h 6858000"/>
              <a:gd name="connsiteX17838" fmla="*/ 7036878 w 12192000"/>
              <a:gd name="connsiteY17838" fmla="*/ 5399575 h 6858000"/>
              <a:gd name="connsiteX17839" fmla="*/ 7061658 w 12192000"/>
              <a:gd name="connsiteY17839" fmla="*/ 5383094 h 6858000"/>
              <a:gd name="connsiteX17840" fmla="*/ 7061658 w 12192000"/>
              <a:gd name="connsiteY17840" fmla="*/ 5237185 h 6858000"/>
              <a:gd name="connsiteX17841" fmla="*/ 7049211 w 12192000"/>
              <a:gd name="connsiteY17841" fmla="*/ 5218168 h 6858000"/>
              <a:gd name="connsiteX17842" fmla="*/ 7049096 w 12192000"/>
              <a:gd name="connsiteY17842" fmla="*/ 5218052 h 6858000"/>
              <a:gd name="connsiteX17843" fmla="*/ 7035610 w 12192000"/>
              <a:gd name="connsiteY17843" fmla="*/ 5206643 h 6858000"/>
              <a:gd name="connsiteX17844" fmla="*/ 7053128 w 12192000"/>
              <a:gd name="connsiteY17844" fmla="*/ 5196962 h 6858000"/>
              <a:gd name="connsiteX17845" fmla="*/ 7144408 w 12192000"/>
              <a:gd name="connsiteY17845" fmla="*/ 5196962 h 6858000"/>
              <a:gd name="connsiteX17846" fmla="*/ 7230387 w 12192000"/>
              <a:gd name="connsiteY17846" fmla="*/ 5197422 h 6858000"/>
              <a:gd name="connsiteX17847" fmla="*/ 7260123 w 12192000"/>
              <a:gd name="connsiteY17847" fmla="*/ 5168840 h 6858000"/>
              <a:gd name="connsiteX17848" fmla="*/ 7259547 w 12192000"/>
              <a:gd name="connsiteY17848" fmla="*/ 5106373 h 6858000"/>
              <a:gd name="connsiteX17849" fmla="*/ 7244794 w 12192000"/>
              <a:gd name="connsiteY17849" fmla="*/ 5082631 h 6858000"/>
              <a:gd name="connsiteX17850" fmla="*/ 7212523 w 12192000"/>
              <a:gd name="connsiteY17850" fmla="*/ 5098766 h 6858000"/>
              <a:gd name="connsiteX17851" fmla="*/ 7205379 w 12192000"/>
              <a:gd name="connsiteY17851" fmla="*/ 5107641 h 6858000"/>
              <a:gd name="connsiteX17852" fmla="*/ 7193276 w 12192000"/>
              <a:gd name="connsiteY17852" fmla="*/ 5100841 h 6858000"/>
              <a:gd name="connsiteX17853" fmla="*/ 7162158 w 12192000"/>
              <a:gd name="connsiteY17853" fmla="*/ 5082285 h 6858000"/>
              <a:gd name="connsiteX17854" fmla="*/ 7133459 w 12192000"/>
              <a:gd name="connsiteY17854" fmla="*/ 5082169 h 6858000"/>
              <a:gd name="connsiteX17855" fmla="*/ 7119169 w 12192000"/>
              <a:gd name="connsiteY17855" fmla="*/ 5071912 h 6858000"/>
              <a:gd name="connsiteX17856" fmla="*/ 7133921 w 12192000"/>
              <a:gd name="connsiteY17856" fmla="*/ 5061425 h 6858000"/>
              <a:gd name="connsiteX17857" fmla="*/ 7172992 w 12192000"/>
              <a:gd name="connsiteY17857" fmla="*/ 5061425 h 6858000"/>
              <a:gd name="connsiteX17858" fmla="*/ 7192008 w 12192000"/>
              <a:gd name="connsiteY17858" fmla="*/ 5044482 h 6858000"/>
              <a:gd name="connsiteX17859" fmla="*/ 7192008 w 12192000"/>
              <a:gd name="connsiteY17859" fmla="*/ 4963690 h 6858000"/>
              <a:gd name="connsiteX17860" fmla="*/ 7173338 w 12192000"/>
              <a:gd name="connsiteY17860" fmla="*/ 4946287 h 6858000"/>
              <a:gd name="connsiteX17861" fmla="*/ 7097732 w 12192000"/>
              <a:gd name="connsiteY17861" fmla="*/ 4946287 h 6858000"/>
              <a:gd name="connsiteX17862" fmla="*/ 7076757 w 12192000"/>
              <a:gd name="connsiteY17862" fmla="*/ 4966802 h 6858000"/>
              <a:gd name="connsiteX17863" fmla="*/ 7076757 w 12192000"/>
              <a:gd name="connsiteY17863" fmla="*/ 5050245 h 6858000"/>
              <a:gd name="connsiteX17864" fmla="*/ 7069496 w 12192000"/>
              <a:gd name="connsiteY17864" fmla="*/ 5072950 h 6858000"/>
              <a:gd name="connsiteX17865" fmla="*/ 7061543 w 12192000"/>
              <a:gd name="connsiteY17865" fmla="*/ 5048517 h 6858000"/>
              <a:gd name="connsiteX17866" fmla="*/ 7061773 w 12192000"/>
              <a:gd name="connsiteY17866" fmla="*/ 4967724 h 6858000"/>
              <a:gd name="connsiteX17867" fmla="*/ 7035496 w 12192000"/>
              <a:gd name="connsiteY17867" fmla="*/ 4946287 h 6858000"/>
              <a:gd name="connsiteX17868" fmla="*/ 4685382 w 12192000"/>
              <a:gd name="connsiteY17868" fmla="*/ 4946287 h 6858000"/>
              <a:gd name="connsiteX17869" fmla="*/ 4661870 w 12192000"/>
              <a:gd name="connsiteY17869" fmla="*/ 4971067 h 6858000"/>
              <a:gd name="connsiteX17870" fmla="*/ 4661986 w 12192000"/>
              <a:gd name="connsiteY17870" fmla="*/ 5059581 h 6858000"/>
              <a:gd name="connsiteX17871" fmla="*/ 4653341 w 12192000"/>
              <a:gd name="connsiteY17871" fmla="*/ 5073526 h 6858000"/>
              <a:gd name="connsiteX17872" fmla="*/ 4646541 w 12192000"/>
              <a:gd name="connsiteY17872" fmla="*/ 5059465 h 6858000"/>
              <a:gd name="connsiteX17873" fmla="*/ 4646771 w 12192000"/>
              <a:gd name="connsiteY17873" fmla="*/ 4965765 h 6858000"/>
              <a:gd name="connsiteX17874" fmla="*/ 4617153 w 12192000"/>
              <a:gd name="connsiteY17874" fmla="*/ 4946863 h 6858000"/>
              <a:gd name="connsiteX17875" fmla="*/ 4593987 w 12192000"/>
              <a:gd name="connsiteY17875" fmla="*/ 4964613 h 6858000"/>
              <a:gd name="connsiteX17876" fmla="*/ 4594216 w 12192000"/>
              <a:gd name="connsiteY17876" fmla="*/ 5042753 h 6858000"/>
              <a:gd name="connsiteX17877" fmla="*/ 4608392 w 12192000"/>
              <a:gd name="connsiteY17877" fmla="*/ 5061655 h 6858000"/>
              <a:gd name="connsiteX17878" fmla="*/ 4619689 w 12192000"/>
              <a:gd name="connsiteY17878" fmla="*/ 5072604 h 6858000"/>
              <a:gd name="connsiteX17879" fmla="*/ 4609314 w 12192000"/>
              <a:gd name="connsiteY17879" fmla="*/ 5081939 h 6858000"/>
              <a:gd name="connsiteX17880" fmla="*/ 4594216 w 12192000"/>
              <a:gd name="connsiteY17880" fmla="*/ 5102339 h 6858000"/>
              <a:gd name="connsiteX17881" fmla="*/ 4594216 w 12192000"/>
              <a:gd name="connsiteY17881" fmla="*/ 5313251 h 6858000"/>
              <a:gd name="connsiteX17882" fmla="*/ 4607817 w 12192000"/>
              <a:gd name="connsiteY17882" fmla="*/ 5332844 h 6858000"/>
              <a:gd name="connsiteX17883" fmla="*/ 4619227 w 12192000"/>
              <a:gd name="connsiteY17883" fmla="*/ 5340912 h 6858000"/>
              <a:gd name="connsiteX17884" fmla="*/ 4607933 w 12192000"/>
              <a:gd name="connsiteY17884" fmla="*/ 5348057 h 6858000"/>
              <a:gd name="connsiteX17885" fmla="*/ 4594216 w 12192000"/>
              <a:gd name="connsiteY17885" fmla="*/ 5363731 h 6858000"/>
              <a:gd name="connsiteX17886" fmla="*/ 4595140 w 12192000"/>
              <a:gd name="connsiteY17886" fmla="*/ 5389779 h 6858000"/>
              <a:gd name="connsiteX17887" fmla="*/ 4645734 w 12192000"/>
              <a:gd name="connsiteY17887" fmla="*/ 5389779 h 6858000"/>
              <a:gd name="connsiteX17888" fmla="*/ 4646309 w 12192000"/>
              <a:gd name="connsiteY17888" fmla="*/ 5236148 h 6858000"/>
              <a:gd name="connsiteX17889" fmla="*/ 4646585 w 12192000"/>
              <a:gd name="connsiteY17889" fmla="*/ 5225991 h 6858000"/>
              <a:gd name="connsiteX17890" fmla="*/ 4639959 w 12192000"/>
              <a:gd name="connsiteY17890" fmla="*/ 5218624 h 6858000"/>
              <a:gd name="connsiteX17891" fmla="*/ 4639973 w 12192000"/>
              <a:gd name="connsiteY17891" fmla="*/ 5218628 h 6858000"/>
              <a:gd name="connsiteX17892" fmla="*/ 4639857 w 12192000"/>
              <a:gd name="connsiteY17892" fmla="*/ 5218513 h 6858000"/>
              <a:gd name="connsiteX17893" fmla="*/ 4639959 w 12192000"/>
              <a:gd name="connsiteY17893" fmla="*/ 5218624 h 6858000"/>
              <a:gd name="connsiteX17894" fmla="*/ 4627048 w 12192000"/>
              <a:gd name="connsiteY17894" fmla="*/ 5215920 h 6858000"/>
              <a:gd name="connsiteX17895" fmla="*/ 4621993 w 12192000"/>
              <a:gd name="connsiteY17895" fmla="*/ 5205605 h 6858000"/>
              <a:gd name="connsiteX17896" fmla="*/ 4648502 w 12192000"/>
              <a:gd name="connsiteY17896" fmla="*/ 5197422 h 6858000"/>
              <a:gd name="connsiteX17897" fmla="*/ 4822993 w 12192000"/>
              <a:gd name="connsiteY17897" fmla="*/ 5197422 h 6858000"/>
              <a:gd name="connsiteX17898" fmla="*/ 4845122 w 12192000"/>
              <a:gd name="connsiteY17898" fmla="*/ 5175524 h 6858000"/>
              <a:gd name="connsiteX17899" fmla="*/ 4844546 w 12192000"/>
              <a:gd name="connsiteY17899" fmla="*/ 5105220 h 6858000"/>
              <a:gd name="connsiteX17900" fmla="*/ 4834517 w 12192000"/>
              <a:gd name="connsiteY17900" fmla="*/ 5083322 h 6858000"/>
              <a:gd name="connsiteX17901" fmla="*/ 4797061 w 12192000"/>
              <a:gd name="connsiteY17901" fmla="*/ 5097382 h 6858000"/>
              <a:gd name="connsiteX17902" fmla="*/ 4787381 w 12192000"/>
              <a:gd name="connsiteY17902" fmla="*/ 5107410 h 6858000"/>
              <a:gd name="connsiteX17903" fmla="*/ 4779773 w 12192000"/>
              <a:gd name="connsiteY17903" fmla="*/ 5098304 h 6858000"/>
              <a:gd name="connsiteX17904" fmla="*/ 4752344 w 12192000"/>
              <a:gd name="connsiteY17904" fmla="*/ 5082169 h 6858000"/>
              <a:gd name="connsiteX17905" fmla="*/ 4718459 w 12192000"/>
              <a:gd name="connsiteY17905" fmla="*/ 5082169 h 6858000"/>
              <a:gd name="connsiteX17906" fmla="*/ 4705434 w 12192000"/>
              <a:gd name="connsiteY17906" fmla="*/ 5072834 h 6858000"/>
              <a:gd name="connsiteX17907" fmla="*/ 4717651 w 12192000"/>
              <a:gd name="connsiteY17907" fmla="*/ 5062001 h 6858000"/>
              <a:gd name="connsiteX17908" fmla="*/ 4746236 w 12192000"/>
              <a:gd name="connsiteY17908" fmla="*/ 5061655 h 6858000"/>
              <a:gd name="connsiteX17909" fmla="*/ 4777236 w 12192000"/>
              <a:gd name="connsiteY17909" fmla="*/ 5032265 h 6858000"/>
              <a:gd name="connsiteX17910" fmla="*/ 4777236 w 12192000"/>
              <a:gd name="connsiteY17910" fmla="*/ 4969799 h 6858000"/>
              <a:gd name="connsiteX17911" fmla="*/ 4753036 w 12192000"/>
              <a:gd name="connsiteY17911" fmla="*/ 4946287 h 6858000"/>
              <a:gd name="connsiteX17912" fmla="*/ 4685382 w 12192000"/>
              <a:gd name="connsiteY17912" fmla="*/ 4946287 h 6858000"/>
              <a:gd name="connsiteX17913" fmla="*/ 2359283 w 12192000"/>
              <a:gd name="connsiteY17913" fmla="*/ 4946287 h 6858000"/>
              <a:gd name="connsiteX17914" fmla="*/ 2329433 w 12192000"/>
              <a:gd name="connsiteY17914" fmla="*/ 4975100 h 6858000"/>
              <a:gd name="connsiteX17915" fmla="*/ 2330123 w 12192000"/>
              <a:gd name="connsiteY17915" fmla="*/ 5050591 h 6858000"/>
              <a:gd name="connsiteX17916" fmla="*/ 2320327 w 12192000"/>
              <a:gd name="connsiteY17916" fmla="*/ 5074102 h 6858000"/>
              <a:gd name="connsiteX17917" fmla="*/ 2309609 w 12192000"/>
              <a:gd name="connsiteY17917" fmla="*/ 5052089 h 6858000"/>
              <a:gd name="connsiteX17918" fmla="*/ 2309263 w 12192000"/>
              <a:gd name="connsiteY17918" fmla="*/ 4963460 h 6858000"/>
              <a:gd name="connsiteX17919" fmla="*/ 2281719 w 12192000"/>
              <a:gd name="connsiteY17919" fmla="*/ 4946978 h 6858000"/>
              <a:gd name="connsiteX17920" fmla="*/ 2257054 w 12192000"/>
              <a:gd name="connsiteY17920" fmla="*/ 4963690 h 6858000"/>
              <a:gd name="connsiteX17921" fmla="*/ 2257054 w 12192000"/>
              <a:gd name="connsiteY17921" fmla="*/ 5033994 h 6858000"/>
              <a:gd name="connsiteX17922" fmla="*/ 2276992 w 12192000"/>
              <a:gd name="connsiteY17922" fmla="*/ 5062116 h 6858000"/>
              <a:gd name="connsiteX17923" fmla="*/ 2287019 w 12192000"/>
              <a:gd name="connsiteY17923" fmla="*/ 5072373 h 6858000"/>
              <a:gd name="connsiteX17924" fmla="*/ 2276647 w 12192000"/>
              <a:gd name="connsiteY17924" fmla="*/ 5081593 h 6858000"/>
              <a:gd name="connsiteX17925" fmla="*/ 2256939 w 12192000"/>
              <a:gd name="connsiteY17925" fmla="*/ 5106949 h 6858000"/>
              <a:gd name="connsiteX17926" fmla="*/ 2256939 w 12192000"/>
              <a:gd name="connsiteY17926" fmla="*/ 5305068 h 6858000"/>
              <a:gd name="connsiteX17927" fmla="*/ 2278837 w 12192000"/>
              <a:gd name="connsiteY17927" fmla="*/ 5333305 h 6858000"/>
              <a:gd name="connsiteX17928" fmla="*/ 2287251 w 12192000"/>
              <a:gd name="connsiteY17928" fmla="*/ 5341488 h 6858000"/>
              <a:gd name="connsiteX17929" fmla="*/ 2280797 w 12192000"/>
              <a:gd name="connsiteY17929" fmla="*/ 5347942 h 6858000"/>
              <a:gd name="connsiteX17930" fmla="*/ 2257170 w 12192000"/>
              <a:gd name="connsiteY17930" fmla="*/ 5381135 h 6858000"/>
              <a:gd name="connsiteX17931" fmla="*/ 2281603 w 12192000"/>
              <a:gd name="connsiteY17931" fmla="*/ 5400497 h 6858000"/>
              <a:gd name="connsiteX17932" fmla="*/ 2309725 w 12192000"/>
              <a:gd name="connsiteY17932" fmla="*/ 5382057 h 6858000"/>
              <a:gd name="connsiteX17933" fmla="*/ 2309263 w 12192000"/>
              <a:gd name="connsiteY17933" fmla="*/ 5238683 h 6858000"/>
              <a:gd name="connsiteX17934" fmla="*/ 2301311 w 12192000"/>
              <a:gd name="connsiteY17934" fmla="*/ 5218974 h 6858000"/>
              <a:gd name="connsiteX17935" fmla="*/ 2301542 w 12192000"/>
              <a:gd name="connsiteY17935" fmla="*/ 5218974 h 6858000"/>
              <a:gd name="connsiteX17936" fmla="*/ 2289901 w 12192000"/>
              <a:gd name="connsiteY17936" fmla="*/ 5205260 h 6858000"/>
              <a:gd name="connsiteX17937" fmla="*/ 2309609 w 12192000"/>
              <a:gd name="connsiteY17937" fmla="*/ 5197538 h 6858000"/>
              <a:gd name="connsiteX17938" fmla="*/ 2400774 w 12192000"/>
              <a:gd name="connsiteY17938" fmla="*/ 5197538 h 6858000"/>
              <a:gd name="connsiteX17939" fmla="*/ 2400774 w 12192000"/>
              <a:gd name="connsiteY17939" fmla="*/ 5197307 h 6858000"/>
              <a:gd name="connsiteX17940" fmla="*/ 2489403 w 12192000"/>
              <a:gd name="connsiteY17940" fmla="*/ 5197653 h 6858000"/>
              <a:gd name="connsiteX17941" fmla="*/ 2513261 w 12192000"/>
              <a:gd name="connsiteY17941" fmla="*/ 5174948 h 6858000"/>
              <a:gd name="connsiteX17942" fmla="*/ 2512685 w 12192000"/>
              <a:gd name="connsiteY17942" fmla="*/ 5104644 h 6858000"/>
              <a:gd name="connsiteX17943" fmla="*/ 2499200 w 12192000"/>
              <a:gd name="connsiteY17943" fmla="*/ 5083437 h 6858000"/>
              <a:gd name="connsiteX17944" fmla="*/ 2460591 w 12192000"/>
              <a:gd name="connsiteY17944" fmla="*/ 5097960 h 6858000"/>
              <a:gd name="connsiteX17945" fmla="*/ 2455058 w 12192000"/>
              <a:gd name="connsiteY17945" fmla="*/ 5107871 h 6858000"/>
              <a:gd name="connsiteX17946" fmla="*/ 2445838 w 12192000"/>
              <a:gd name="connsiteY17946" fmla="*/ 5101302 h 6858000"/>
              <a:gd name="connsiteX17947" fmla="*/ 2417025 w 12192000"/>
              <a:gd name="connsiteY17947" fmla="*/ 5082515 h 6858000"/>
              <a:gd name="connsiteX17948" fmla="*/ 2388327 w 12192000"/>
              <a:gd name="connsiteY17948" fmla="*/ 5082400 h 6858000"/>
              <a:gd name="connsiteX17949" fmla="*/ 2372999 w 12192000"/>
              <a:gd name="connsiteY17949" fmla="*/ 5072604 h 6858000"/>
              <a:gd name="connsiteX17950" fmla="*/ 2387289 w 12192000"/>
              <a:gd name="connsiteY17950" fmla="*/ 5061886 h 6858000"/>
              <a:gd name="connsiteX17951" fmla="*/ 2421173 w 12192000"/>
              <a:gd name="connsiteY17951" fmla="*/ 5061886 h 6858000"/>
              <a:gd name="connsiteX17952" fmla="*/ 2445376 w 12192000"/>
              <a:gd name="connsiteY17952" fmla="*/ 5038489 h 6858000"/>
              <a:gd name="connsiteX17953" fmla="*/ 2445376 w 12192000"/>
              <a:gd name="connsiteY17953" fmla="*/ 4973371 h 6858000"/>
              <a:gd name="connsiteX17954" fmla="*/ 2416563 w 12192000"/>
              <a:gd name="connsiteY17954" fmla="*/ 4946402 h 6858000"/>
              <a:gd name="connsiteX17955" fmla="*/ 2359283 w 12192000"/>
              <a:gd name="connsiteY17955" fmla="*/ 4946287 h 6858000"/>
              <a:gd name="connsiteX17956" fmla="*/ 3883339 w 12192000"/>
              <a:gd name="connsiteY17956" fmla="*/ 4946172 h 6858000"/>
              <a:gd name="connsiteX17957" fmla="*/ 3883394 w 12192000"/>
              <a:gd name="connsiteY17957" fmla="*/ 4946192 h 6858000"/>
              <a:gd name="connsiteX17958" fmla="*/ 3863531 w 12192000"/>
              <a:gd name="connsiteY17958" fmla="*/ 4952554 h 6858000"/>
              <a:gd name="connsiteX17959" fmla="*/ 3858904 w 12192000"/>
              <a:gd name="connsiteY17959" fmla="*/ 4972334 h 6858000"/>
              <a:gd name="connsiteX17960" fmla="*/ 3882533 w 12192000"/>
              <a:gd name="connsiteY17960" fmla="*/ 4999533 h 6858000"/>
              <a:gd name="connsiteX17961" fmla="*/ 3906389 w 12192000"/>
              <a:gd name="connsiteY17961" fmla="*/ 4974870 h 6858000"/>
              <a:gd name="connsiteX17962" fmla="*/ 3904761 w 12192000"/>
              <a:gd name="connsiteY17962" fmla="*/ 4953476 h 6858000"/>
              <a:gd name="connsiteX17963" fmla="*/ 3883394 w 12192000"/>
              <a:gd name="connsiteY17963" fmla="*/ 4946192 h 6858000"/>
              <a:gd name="connsiteX17964" fmla="*/ 3883455 w 12192000"/>
              <a:gd name="connsiteY17964" fmla="*/ 4946172 h 6858000"/>
              <a:gd name="connsiteX17965" fmla="*/ 11320814 w 12192000"/>
              <a:gd name="connsiteY17965" fmla="*/ 4946056 h 6858000"/>
              <a:gd name="connsiteX17966" fmla="*/ 11301912 w 12192000"/>
              <a:gd name="connsiteY17966" fmla="*/ 4963230 h 6858000"/>
              <a:gd name="connsiteX17967" fmla="*/ 11349512 w 12192000"/>
              <a:gd name="connsiteY17967" fmla="*/ 4990659 h 6858000"/>
              <a:gd name="connsiteX17968" fmla="*/ 11372446 w 12192000"/>
              <a:gd name="connsiteY17968" fmla="*/ 4990083 h 6858000"/>
              <a:gd name="connsiteX17969" fmla="*/ 11412209 w 12192000"/>
              <a:gd name="connsiteY17969" fmla="*/ 4991811 h 6858000"/>
              <a:gd name="connsiteX17970" fmla="*/ 11417050 w 12192000"/>
              <a:gd name="connsiteY17970" fmla="*/ 4963345 h 6858000"/>
              <a:gd name="connsiteX17971" fmla="*/ 11413216 w 12192000"/>
              <a:gd name="connsiteY17971" fmla="*/ 4949183 h 6858000"/>
              <a:gd name="connsiteX17972" fmla="*/ 11398494 w 12192000"/>
              <a:gd name="connsiteY17972" fmla="*/ 4946172 h 6858000"/>
              <a:gd name="connsiteX17973" fmla="*/ 11357118 w 12192000"/>
              <a:gd name="connsiteY17973" fmla="*/ 4946287 h 6858000"/>
              <a:gd name="connsiteX17974" fmla="*/ 11357118 w 12192000"/>
              <a:gd name="connsiteY17974" fmla="*/ 4946172 h 6858000"/>
              <a:gd name="connsiteX17975" fmla="*/ 11320814 w 12192000"/>
              <a:gd name="connsiteY17975" fmla="*/ 4946056 h 6858000"/>
              <a:gd name="connsiteX17976" fmla="*/ 10154458 w 12192000"/>
              <a:gd name="connsiteY17976" fmla="*/ 4946056 h 6858000"/>
              <a:gd name="connsiteX17977" fmla="*/ 10120688 w 12192000"/>
              <a:gd name="connsiteY17977" fmla="*/ 4946172 h 6858000"/>
              <a:gd name="connsiteX17978" fmla="*/ 10097178 w 12192000"/>
              <a:gd name="connsiteY17978" fmla="*/ 4958618 h 6858000"/>
              <a:gd name="connsiteX17979" fmla="*/ 10104092 w 12192000"/>
              <a:gd name="connsiteY17979" fmla="*/ 4996191 h 6858000"/>
              <a:gd name="connsiteX17980" fmla="*/ 10143510 w 12192000"/>
              <a:gd name="connsiteY17980" fmla="*/ 4991120 h 6858000"/>
              <a:gd name="connsiteX17981" fmla="*/ 10165177 w 12192000"/>
              <a:gd name="connsiteY17981" fmla="*/ 4991696 h 6858000"/>
              <a:gd name="connsiteX17982" fmla="*/ 10200444 w 12192000"/>
              <a:gd name="connsiteY17982" fmla="*/ 4998265 h 6858000"/>
              <a:gd name="connsiteX17983" fmla="*/ 10211968 w 12192000"/>
              <a:gd name="connsiteY17983" fmla="*/ 4986971 h 6858000"/>
              <a:gd name="connsiteX17984" fmla="*/ 10212085 w 12192000"/>
              <a:gd name="connsiteY17984" fmla="*/ 4986971 h 6858000"/>
              <a:gd name="connsiteX17985" fmla="*/ 10180390 w 12192000"/>
              <a:gd name="connsiteY17985" fmla="*/ 4946056 h 6858000"/>
              <a:gd name="connsiteX17986" fmla="*/ 10154458 w 12192000"/>
              <a:gd name="connsiteY17986" fmla="*/ 4946056 h 6858000"/>
              <a:gd name="connsiteX17987" fmla="*/ 2948339 w 12192000"/>
              <a:gd name="connsiteY17987" fmla="*/ 4946056 h 6858000"/>
              <a:gd name="connsiteX17988" fmla="*/ 2929437 w 12192000"/>
              <a:gd name="connsiteY17988" fmla="*/ 4963230 h 6858000"/>
              <a:gd name="connsiteX17989" fmla="*/ 2977037 w 12192000"/>
              <a:gd name="connsiteY17989" fmla="*/ 4990659 h 6858000"/>
              <a:gd name="connsiteX17990" fmla="*/ 2999971 w 12192000"/>
              <a:gd name="connsiteY17990" fmla="*/ 4990083 h 6858000"/>
              <a:gd name="connsiteX17991" fmla="*/ 3039734 w 12192000"/>
              <a:gd name="connsiteY17991" fmla="*/ 4991811 h 6858000"/>
              <a:gd name="connsiteX17992" fmla="*/ 3044575 w 12192000"/>
              <a:gd name="connsiteY17992" fmla="*/ 4963345 h 6858000"/>
              <a:gd name="connsiteX17993" fmla="*/ 3040741 w 12192000"/>
              <a:gd name="connsiteY17993" fmla="*/ 4949183 h 6858000"/>
              <a:gd name="connsiteX17994" fmla="*/ 3026019 w 12192000"/>
              <a:gd name="connsiteY17994" fmla="*/ 4946172 h 6858000"/>
              <a:gd name="connsiteX17995" fmla="*/ 2984643 w 12192000"/>
              <a:gd name="connsiteY17995" fmla="*/ 4946287 h 6858000"/>
              <a:gd name="connsiteX17996" fmla="*/ 2984643 w 12192000"/>
              <a:gd name="connsiteY17996" fmla="*/ 4946172 h 6858000"/>
              <a:gd name="connsiteX17997" fmla="*/ 2948339 w 12192000"/>
              <a:gd name="connsiteY17997" fmla="*/ 4946056 h 6858000"/>
              <a:gd name="connsiteX17998" fmla="*/ 1781983 w 12192000"/>
              <a:gd name="connsiteY17998" fmla="*/ 4946056 h 6858000"/>
              <a:gd name="connsiteX17999" fmla="*/ 1748213 w 12192000"/>
              <a:gd name="connsiteY17999" fmla="*/ 4946172 h 6858000"/>
              <a:gd name="connsiteX18000" fmla="*/ 1724703 w 12192000"/>
              <a:gd name="connsiteY18000" fmla="*/ 4958618 h 6858000"/>
              <a:gd name="connsiteX18001" fmla="*/ 1731617 w 12192000"/>
              <a:gd name="connsiteY18001" fmla="*/ 4996191 h 6858000"/>
              <a:gd name="connsiteX18002" fmla="*/ 1771035 w 12192000"/>
              <a:gd name="connsiteY18002" fmla="*/ 4991120 h 6858000"/>
              <a:gd name="connsiteX18003" fmla="*/ 1792702 w 12192000"/>
              <a:gd name="connsiteY18003" fmla="*/ 4991696 h 6858000"/>
              <a:gd name="connsiteX18004" fmla="*/ 1827969 w 12192000"/>
              <a:gd name="connsiteY18004" fmla="*/ 4998265 h 6858000"/>
              <a:gd name="connsiteX18005" fmla="*/ 1839493 w 12192000"/>
              <a:gd name="connsiteY18005" fmla="*/ 4986971 h 6858000"/>
              <a:gd name="connsiteX18006" fmla="*/ 1839610 w 12192000"/>
              <a:gd name="connsiteY18006" fmla="*/ 4986971 h 6858000"/>
              <a:gd name="connsiteX18007" fmla="*/ 1807915 w 12192000"/>
              <a:gd name="connsiteY18007" fmla="*/ 4946056 h 6858000"/>
              <a:gd name="connsiteX18008" fmla="*/ 1781983 w 12192000"/>
              <a:gd name="connsiteY18008" fmla="*/ 4946056 h 6858000"/>
              <a:gd name="connsiteX18009" fmla="*/ 11060343 w 12192000"/>
              <a:gd name="connsiteY18009" fmla="*/ 4945941 h 6858000"/>
              <a:gd name="connsiteX18010" fmla="*/ 10959036 w 12192000"/>
              <a:gd name="connsiteY18010" fmla="*/ 4946402 h 6858000"/>
              <a:gd name="connsiteX18011" fmla="*/ 10852426 w 12192000"/>
              <a:gd name="connsiteY18011" fmla="*/ 4946172 h 6858000"/>
              <a:gd name="connsiteX18012" fmla="*/ 10832258 w 12192000"/>
              <a:gd name="connsiteY18012" fmla="*/ 4964728 h 6858000"/>
              <a:gd name="connsiteX18013" fmla="*/ 10832258 w 12192000"/>
              <a:gd name="connsiteY18013" fmla="*/ 5042638 h 6858000"/>
              <a:gd name="connsiteX18014" fmla="*/ 10857499 w 12192000"/>
              <a:gd name="connsiteY18014" fmla="*/ 5061194 h 6858000"/>
              <a:gd name="connsiteX18015" fmla="*/ 10885160 w 12192000"/>
              <a:gd name="connsiteY18015" fmla="*/ 5042753 h 6858000"/>
              <a:gd name="connsiteX18016" fmla="*/ 10884928 w 12192000"/>
              <a:gd name="connsiteY18016" fmla="*/ 4980402 h 6858000"/>
              <a:gd name="connsiteX18017" fmla="*/ 10891614 w 12192000"/>
              <a:gd name="connsiteY18017" fmla="*/ 4968646 h 6858000"/>
              <a:gd name="connsiteX18018" fmla="*/ 10899910 w 12192000"/>
              <a:gd name="connsiteY18018" fmla="*/ 4976714 h 6858000"/>
              <a:gd name="connsiteX18019" fmla="*/ 10924114 w 12192000"/>
              <a:gd name="connsiteY18019" fmla="*/ 4993540 h 6858000"/>
              <a:gd name="connsiteX18020" fmla="*/ 11061841 w 12192000"/>
              <a:gd name="connsiteY18020" fmla="*/ 4994232 h 6858000"/>
              <a:gd name="connsiteX18021" fmla="*/ 11083508 w 12192000"/>
              <a:gd name="connsiteY18021" fmla="*/ 4969799 h 6858000"/>
              <a:gd name="connsiteX18022" fmla="*/ 11060343 w 12192000"/>
              <a:gd name="connsiteY18022" fmla="*/ 4945941 h 6858000"/>
              <a:gd name="connsiteX18023" fmla="*/ 2687868 w 12192000"/>
              <a:gd name="connsiteY18023" fmla="*/ 4945941 h 6858000"/>
              <a:gd name="connsiteX18024" fmla="*/ 2586561 w 12192000"/>
              <a:gd name="connsiteY18024" fmla="*/ 4946402 h 6858000"/>
              <a:gd name="connsiteX18025" fmla="*/ 2479951 w 12192000"/>
              <a:gd name="connsiteY18025" fmla="*/ 4946172 h 6858000"/>
              <a:gd name="connsiteX18026" fmla="*/ 2459783 w 12192000"/>
              <a:gd name="connsiteY18026" fmla="*/ 4964728 h 6858000"/>
              <a:gd name="connsiteX18027" fmla="*/ 2459783 w 12192000"/>
              <a:gd name="connsiteY18027" fmla="*/ 5042638 h 6858000"/>
              <a:gd name="connsiteX18028" fmla="*/ 2485024 w 12192000"/>
              <a:gd name="connsiteY18028" fmla="*/ 5061194 h 6858000"/>
              <a:gd name="connsiteX18029" fmla="*/ 2512685 w 12192000"/>
              <a:gd name="connsiteY18029" fmla="*/ 5042753 h 6858000"/>
              <a:gd name="connsiteX18030" fmla="*/ 2512453 w 12192000"/>
              <a:gd name="connsiteY18030" fmla="*/ 4980402 h 6858000"/>
              <a:gd name="connsiteX18031" fmla="*/ 2519139 w 12192000"/>
              <a:gd name="connsiteY18031" fmla="*/ 4968646 h 6858000"/>
              <a:gd name="connsiteX18032" fmla="*/ 2527435 w 12192000"/>
              <a:gd name="connsiteY18032" fmla="*/ 4976714 h 6858000"/>
              <a:gd name="connsiteX18033" fmla="*/ 2551639 w 12192000"/>
              <a:gd name="connsiteY18033" fmla="*/ 4993540 h 6858000"/>
              <a:gd name="connsiteX18034" fmla="*/ 2689366 w 12192000"/>
              <a:gd name="connsiteY18034" fmla="*/ 4994232 h 6858000"/>
              <a:gd name="connsiteX18035" fmla="*/ 2711033 w 12192000"/>
              <a:gd name="connsiteY18035" fmla="*/ 4969799 h 6858000"/>
              <a:gd name="connsiteX18036" fmla="*/ 2687868 w 12192000"/>
              <a:gd name="connsiteY18036" fmla="*/ 4945941 h 6858000"/>
              <a:gd name="connsiteX18037" fmla="*/ 7777952 w 12192000"/>
              <a:gd name="connsiteY18037" fmla="*/ 4945826 h 6858000"/>
              <a:gd name="connsiteX18038" fmla="*/ 7741763 w 12192000"/>
              <a:gd name="connsiteY18038" fmla="*/ 4945941 h 6858000"/>
              <a:gd name="connsiteX18039" fmla="*/ 7741763 w 12192000"/>
              <a:gd name="connsiteY18039" fmla="*/ 4946172 h 6858000"/>
              <a:gd name="connsiteX18040" fmla="*/ 7697736 w 12192000"/>
              <a:gd name="connsiteY18040" fmla="*/ 4946172 h 6858000"/>
              <a:gd name="connsiteX18041" fmla="*/ 7682985 w 12192000"/>
              <a:gd name="connsiteY18041" fmla="*/ 4955969 h 6858000"/>
              <a:gd name="connsiteX18042" fmla="*/ 7687594 w 12192000"/>
              <a:gd name="connsiteY18042" fmla="*/ 4992042 h 6858000"/>
              <a:gd name="connsiteX18043" fmla="*/ 7727011 w 12192000"/>
              <a:gd name="connsiteY18043" fmla="*/ 4990774 h 6858000"/>
              <a:gd name="connsiteX18044" fmla="*/ 7752366 w 12192000"/>
              <a:gd name="connsiteY18044" fmla="*/ 4990544 h 6858000"/>
              <a:gd name="connsiteX18045" fmla="*/ 7792012 w 12192000"/>
              <a:gd name="connsiteY18045" fmla="*/ 4992849 h 6858000"/>
              <a:gd name="connsiteX18046" fmla="*/ 7792012 w 12192000"/>
              <a:gd name="connsiteY18046" fmla="*/ 4992734 h 6858000"/>
              <a:gd name="connsiteX18047" fmla="*/ 7797199 w 12192000"/>
              <a:gd name="connsiteY18047" fmla="*/ 4964613 h 6858000"/>
              <a:gd name="connsiteX18048" fmla="*/ 7777952 w 12192000"/>
              <a:gd name="connsiteY18048" fmla="*/ 4945826 h 6858000"/>
              <a:gd name="connsiteX18049" fmla="*/ 9856991 w 12192000"/>
              <a:gd name="connsiteY18049" fmla="*/ 4945595 h 6858000"/>
              <a:gd name="connsiteX18050" fmla="*/ 9755339 w 12192000"/>
              <a:gd name="connsiteY18050" fmla="*/ 4945941 h 6858000"/>
              <a:gd name="connsiteX18051" fmla="*/ 9755339 w 12192000"/>
              <a:gd name="connsiteY18051" fmla="*/ 4946172 h 6858000"/>
              <a:gd name="connsiteX18052" fmla="*/ 9648384 w 12192000"/>
              <a:gd name="connsiteY18052" fmla="*/ 4946172 h 6858000"/>
              <a:gd name="connsiteX18053" fmla="*/ 9627524 w 12192000"/>
              <a:gd name="connsiteY18053" fmla="*/ 4961846 h 6858000"/>
              <a:gd name="connsiteX18054" fmla="*/ 9627524 w 12192000"/>
              <a:gd name="connsiteY18054" fmla="*/ 5045290 h 6858000"/>
              <a:gd name="connsiteX18055" fmla="*/ 9653570 w 12192000"/>
              <a:gd name="connsiteY18055" fmla="*/ 5061194 h 6858000"/>
              <a:gd name="connsiteX18056" fmla="*/ 9674892 w 12192000"/>
              <a:gd name="connsiteY18056" fmla="*/ 5043907 h 6858000"/>
              <a:gd name="connsiteX18057" fmla="*/ 9674892 w 12192000"/>
              <a:gd name="connsiteY18057" fmla="*/ 5043675 h 6858000"/>
              <a:gd name="connsiteX18058" fmla="*/ 9674777 w 12192000"/>
              <a:gd name="connsiteY18058" fmla="*/ 4981093 h 6858000"/>
              <a:gd name="connsiteX18059" fmla="*/ 9682846 w 12192000"/>
              <a:gd name="connsiteY18059" fmla="*/ 4967379 h 6858000"/>
              <a:gd name="connsiteX18060" fmla="*/ 9695292 w 12192000"/>
              <a:gd name="connsiteY18060" fmla="*/ 4979480 h 6858000"/>
              <a:gd name="connsiteX18061" fmla="*/ 9713502 w 12192000"/>
              <a:gd name="connsiteY18061" fmla="*/ 4993540 h 6858000"/>
              <a:gd name="connsiteX18062" fmla="*/ 9856876 w 12192000"/>
              <a:gd name="connsiteY18062" fmla="*/ 4994808 h 6858000"/>
              <a:gd name="connsiteX18063" fmla="*/ 9878658 w 12192000"/>
              <a:gd name="connsiteY18063" fmla="*/ 4969107 h 6858000"/>
              <a:gd name="connsiteX18064" fmla="*/ 9856991 w 12192000"/>
              <a:gd name="connsiteY18064" fmla="*/ 4945595 h 6858000"/>
              <a:gd name="connsiteX18065" fmla="*/ 8902816 w 12192000"/>
              <a:gd name="connsiteY18065" fmla="*/ 4945595 h 6858000"/>
              <a:gd name="connsiteX18066" fmla="*/ 8887257 w 12192000"/>
              <a:gd name="connsiteY18066" fmla="*/ 4963806 h 6858000"/>
              <a:gd name="connsiteX18067" fmla="*/ 8887372 w 12192000"/>
              <a:gd name="connsiteY18067" fmla="*/ 4963575 h 6858000"/>
              <a:gd name="connsiteX18068" fmla="*/ 8898322 w 12192000"/>
              <a:gd name="connsiteY18068" fmla="*/ 4992849 h 6858000"/>
              <a:gd name="connsiteX18069" fmla="*/ 8939697 w 12192000"/>
              <a:gd name="connsiteY18069" fmla="*/ 4986740 h 6858000"/>
              <a:gd name="connsiteX18070" fmla="*/ 8956178 w 12192000"/>
              <a:gd name="connsiteY18070" fmla="*/ 4988469 h 6858000"/>
              <a:gd name="connsiteX18071" fmla="*/ 9001934 w 12192000"/>
              <a:gd name="connsiteY18071" fmla="*/ 4983629 h 6858000"/>
              <a:gd name="connsiteX18072" fmla="*/ 8972890 w 12192000"/>
              <a:gd name="connsiteY18072" fmla="*/ 4945595 h 6858000"/>
              <a:gd name="connsiteX18073" fmla="*/ 8946957 w 12192000"/>
              <a:gd name="connsiteY18073" fmla="*/ 4945595 h 6858000"/>
              <a:gd name="connsiteX18074" fmla="*/ 8902816 w 12192000"/>
              <a:gd name="connsiteY18074" fmla="*/ 4945595 h 6858000"/>
              <a:gd name="connsiteX18075" fmla="*/ 8646840 w 12192000"/>
              <a:gd name="connsiteY18075" fmla="*/ 4945595 h 6858000"/>
              <a:gd name="connsiteX18076" fmla="*/ 8542768 w 12192000"/>
              <a:gd name="connsiteY18076" fmla="*/ 4945941 h 6858000"/>
              <a:gd name="connsiteX18077" fmla="*/ 8438694 w 12192000"/>
              <a:gd name="connsiteY18077" fmla="*/ 4945710 h 6858000"/>
              <a:gd name="connsiteX18078" fmla="*/ 8417373 w 12192000"/>
              <a:gd name="connsiteY18078" fmla="*/ 4966802 h 6858000"/>
              <a:gd name="connsiteX18079" fmla="*/ 8417257 w 12192000"/>
              <a:gd name="connsiteY18079" fmla="*/ 4966687 h 6858000"/>
              <a:gd name="connsiteX18080" fmla="*/ 8417488 w 12192000"/>
              <a:gd name="connsiteY18080" fmla="*/ 5042062 h 6858000"/>
              <a:gd name="connsiteX18081" fmla="*/ 8445840 w 12192000"/>
              <a:gd name="connsiteY18081" fmla="*/ 5061079 h 6858000"/>
              <a:gd name="connsiteX18082" fmla="*/ 8470388 w 12192000"/>
              <a:gd name="connsiteY18082" fmla="*/ 5040794 h 6858000"/>
              <a:gd name="connsiteX18083" fmla="*/ 8470158 w 12192000"/>
              <a:gd name="connsiteY18083" fmla="*/ 4983629 h 6858000"/>
              <a:gd name="connsiteX18084" fmla="*/ 8476843 w 12192000"/>
              <a:gd name="connsiteY18084" fmla="*/ 4968761 h 6858000"/>
              <a:gd name="connsiteX18085" fmla="*/ 8485372 w 12192000"/>
              <a:gd name="connsiteY18085" fmla="*/ 4980863 h 6858000"/>
              <a:gd name="connsiteX18086" fmla="*/ 8504272 w 12192000"/>
              <a:gd name="connsiteY18086" fmla="*/ 4994347 h 6858000"/>
              <a:gd name="connsiteX18087" fmla="*/ 8647417 w 12192000"/>
              <a:gd name="connsiteY18087" fmla="*/ 4994117 h 6858000"/>
              <a:gd name="connsiteX18088" fmla="*/ 8668738 w 12192000"/>
              <a:gd name="connsiteY18088" fmla="*/ 4971297 h 6858000"/>
              <a:gd name="connsiteX18089" fmla="*/ 8646840 w 12192000"/>
              <a:gd name="connsiteY18089" fmla="*/ 4945595 h 6858000"/>
              <a:gd name="connsiteX18090" fmla="*/ 1484516 w 12192000"/>
              <a:gd name="connsiteY18090" fmla="*/ 4945595 h 6858000"/>
              <a:gd name="connsiteX18091" fmla="*/ 1382864 w 12192000"/>
              <a:gd name="connsiteY18091" fmla="*/ 4945941 h 6858000"/>
              <a:gd name="connsiteX18092" fmla="*/ 1382864 w 12192000"/>
              <a:gd name="connsiteY18092" fmla="*/ 4946172 h 6858000"/>
              <a:gd name="connsiteX18093" fmla="*/ 1275909 w 12192000"/>
              <a:gd name="connsiteY18093" fmla="*/ 4946172 h 6858000"/>
              <a:gd name="connsiteX18094" fmla="*/ 1255049 w 12192000"/>
              <a:gd name="connsiteY18094" fmla="*/ 4961846 h 6858000"/>
              <a:gd name="connsiteX18095" fmla="*/ 1255049 w 12192000"/>
              <a:gd name="connsiteY18095" fmla="*/ 5045290 h 6858000"/>
              <a:gd name="connsiteX18096" fmla="*/ 1281095 w 12192000"/>
              <a:gd name="connsiteY18096" fmla="*/ 5061194 h 6858000"/>
              <a:gd name="connsiteX18097" fmla="*/ 1302417 w 12192000"/>
              <a:gd name="connsiteY18097" fmla="*/ 5043907 h 6858000"/>
              <a:gd name="connsiteX18098" fmla="*/ 1302417 w 12192000"/>
              <a:gd name="connsiteY18098" fmla="*/ 5043675 h 6858000"/>
              <a:gd name="connsiteX18099" fmla="*/ 1302302 w 12192000"/>
              <a:gd name="connsiteY18099" fmla="*/ 4981093 h 6858000"/>
              <a:gd name="connsiteX18100" fmla="*/ 1310371 w 12192000"/>
              <a:gd name="connsiteY18100" fmla="*/ 4967379 h 6858000"/>
              <a:gd name="connsiteX18101" fmla="*/ 1322817 w 12192000"/>
              <a:gd name="connsiteY18101" fmla="*/ 4979480 h 6858000"/>
              <a:gd name="connsiteX18102" fmla="*/ 1341027 w 12192000"/>
              <a:gd name="connsiteY18102" fmla="*/ 4993540 h 6858000"/>
              <a:gd name="connsiteX18103" fmla="*/ 1484401 w 12192000"/>
              <a:gd name="connsiteY18103" fmla="*/ 4994808 h 6858000"/>
              <a:gd name="connsiteX18104" fmla="*/ 1506183 w 12192000"/>
              <a:gd name="connsiteY18104" fmla="*/ 4969107 h 6858000"/>
              <a:gd name="connsiteX18105" fmla="*/ 1484516 w 12192000"/>
              <a:gd name="connsiteY18105" fmla="*/ 4945595 h 6858000"/>
              <a:gd name="connsiteX18106" fmla="*/ 530341 w 12192000"/>
              <a:gd name="connsiteY18106" fmla="*/ 4945595 h 6858000"/>
              <a:gd name="connsiteX18107" fmla="*/ 514782 w 12192000"/>
              <a:gd name="connsiteY18107" fmla="*/ 4963806 h 6858000"/>
              <a:gd name="connsiteX18108" fmla="*/ 514897 w 12192000"/>
              <a:gd name="connsiteY18108" fmla="*/ 4963575 h 6858000"/>
              <a:gd name="connsiteX18109" fmla="*/ 525847 w 12192000"/>
              <a:gd name="connsiteY18109" fmla="*/ 4992849 h 6858000"/>
              <a:gd name="connsiteX18110" fmla="*/ 567222 w 12192000"/>
              <a:gd name="connsiteY18110" fmla="*/ 4986740 h 6858000"/>
              <a:gd name="connsiteX18111" fmla="*/ 583703 w 12192000"/>
              <a:gd name="connsiteY18111" fmla="*/ 4988469 h 6858000"/>
              <a:gd name="connsiteX18112" fmla="*/ 629459 w 12192000"/>
              <a:gd name="connsiteY18112" fmla="*/ 4983629 h 6858000"/>
              <a:gd name="connsiteX18113" fmla="*/ 600415 w 12192000"/>
              <a:gd name="connsiteY18113" fmla="*/ 4945595 h 6858000"/>
              <a:gd name="connsiteX18114" fmla="*/ 574482 w 12192000"/>
              <a:gd name="connsiteY18114" fmla="*/ 4945595 h 6858000"/>
              <a:gd name="connsiteX18115" fmla="*/ 530341 w 12192000"/>
              <a:gd name="connsiteY18115" fmla="*/ 4945595 h 6858000"/>
              <a:gd name="connsiteX18116" fmla="*/ 274365 w 12192000"/>
              <a:gd name="connsiteY18116" fmla="*/ 4945595 h 6858000"/>
              <a:gd name="connsiteX18117" fmla="*/ 170293 w 12192000"/>
              <a:gd name="connsiteY18117" fmla="*/ 4945941 h 6858000"/>
              <a:gd name="connsiteX18118" fmla="*/ 66219 w 12192000"/>
              <a:gd name="connsiteY18118" fmla="*/ 4945710 h 6858000"/>
              <a:gd name="connsiteX18119" fmla="*/ 44898 w 12192000"/>
              <a:gd name="connsiteY18119" fmla="*/ 4966802 h 6858000"/>
              <a:gd name="connsiteX18120" fmla="*/ 44782 w 12192000"/>
              <a:gd name="connsiteY18120" fmla="*/ 4966687 h 6858000"/>
              <a:gd name="connsiteX18121" fmla="*/ 45013 w 12192000"/>
              <a:gd name="connsiteY18121" fmla="*/ 5042062 h 6858000"/>
              <a:gd name="connsiteX18122" fmla="*/ 73365 w 12192000"/>
              <a:gd name="connsiteY18122" fmla="*/ 5061079 h 6858000"/>
              <a:gd name="connsiteX18123" fmla="*/ 97913 w 12192000"/>
              <a:gd name="connsiteY18123" fmla="*/ 5040794 h 6858000"/>
              <a:gd name="connsiteX18124" fmla="*/ 97683 w 12192000"/>
              <a:gd name="connsiteY18124" fmla="*/ 4983629 h 6858000"/>
              <a:gd name="connsiteX18125" fmla="*/ 104368 w 12192000"/>
              <a:gd name="connsiteY18125" fmla="*/ 4968761 h 6858000"/>
              <a:gd name="connsiteX18126" fmla="*/ 112897 w 12192000"/>
              <a:gd name="connsiteY18126" fmla="*/ 4980863 h 6858000"/>
              <a:gd name="connsiteX18127" fmla="*/ 131797 w 12192000"/>
              <a:gd name="connsiteY18127" fmla="*/ 4994347 h 6858000"/>
              <a:gd name="connsiteX18128" fmla="*/ 274942 w 12192000"/>
              <a:gd name="connsiteY18128" fmla="*/ 4994117 h 6858000"/>
              <a:gd name="connsiteX18129" fmla="*/ 296263 w 12192000"/>
              <a:gd name="connsiteY18129" fmla="*/ 4971297 h 6858000"/>
              <a:gd name="connsiteX18130" fmla="*/ 274365 w 12192000"/>
              <a:gd name="connsiteY18130" fmla="*/ 4945595 h 6858000"/>
              <a:gd name="connsiteX18131" fmla="*/ 7440838 w 12192000"/>
              <a:gd name="connsiteY18131" fmla="*/ 4945480 h 6858000"/>
              <a:gd name="connsiteX18132" fmla="*/ 7339186 w 12192000"/>
              <a:gd name="connsiteY18132" fmla="*/ 4945826 h 6858000"/>
              <a:gd name="connsiteX18133" fmla="*/ 7339186 w 12192000"/>
              <a:gd name="connsiteY18133" fmla="*/ 4946056 h 6858000"/>
              <a:gd name="connsiteX18134" fmla="*/ 7232347 w 12192000"/>
              <a:gd name="connsiteY18134" fmla="*/ 4945826 h 6858000"/>
              <a:gd name="connsiteX18135" fmla="*/ 7212869 w 12192000"/>
              <a:gd name="connsiteY18135" fmla="*/ 4965189 h 6858000"/>
              <a:gd name="connsiteX18136" fmla="*/ 7212869 w 12192000"/>
              <a:gd name="connsiteY18136" fmla="*/ 5040794 h 6858000"/>
              <a:gd name="connsiteX18137" fmla="*/ 7233614 w 12192000"/>
              <a:gd name="connsiteY18137" fmla="*/ 5061309 h 6858000"/>
              <a:gd name="connsiteX18138" fmla="*/ 7260584 w 12192000"/>
              <a:gd name="connsiteY18138" fmla="*/ 5040563 h 6858000"/>
              <a:gd name="connsiteX18139" fmla="*/ 7260354 w 12192000"/>
              <a:gd name="connsiteY18139" fmla="*/ 5040563 h 6858000"/>
              <a:gd name="connsiteX18140" fmla="*/ 7260237 w 12192000"/>
              <a:gd name="connsiteY18140" fmla="*/ 4980632 h 6858000"/>
              <a:gd name="connsiteX18141" fmla="*/ 7269920 w 12192000"/>
              <a:gd name="connsiteY18141" fmla="*/ 4967955 h 6858000"/>
              <a:gd name="connsiteX18142" fmla="*/ 7280292 w 12192000"/>
              <a:gd name="connsiteY18142" fmla="*/ 4977059 h 6858000"/>
              <a:gd name="connsiteX18143" fmla="*/ 7304380 w 12192000"/>
              <a:gd name="connsiteY18143" fmla="*/ 4994577 h 6858000"/>
              <a:gd name="connsiteX18144" fmla="*/ 7442567 w 12192000"/>
              <a:gd name="connsiteY18144" fmla="*/ 4994347 h 6858000"/>
              <a:gd name="connsiteX18145" fmla="*/ 7464120 w 12192000"/>
              <a:gd name="connsiteY18145" fmla="*/ 4969568 h 6858000"/>
              <a:gd name="connsiteX18146" fmla="*/ 7440838 w 12192000"/>
              <a:gd name="connsiteY18146" fmla="*/ 4945480 h 6858000"/>
              <a:gd name="connsiteX18147" fmla="*/ 6489429 w 12192000"/>
              <a:gd name="connsiteY18147" fmla="*/ 4945480 h 6858000"/>
              <a:gd name="connsiteX18148" fmla="*/ 6472373 w 12192000"/>
              <a:gd name="connsiteY18148" fmla="*/ 4961616 h 6858000"/>
              <a:gd name="connsiteX18149" fmla="*/ 6472373 w 12192000"/>
              <a:gd name="connsiteY18149" fmla="*/ 4961501 h 6858000"/>
              <a:gd name="connsiteX18150" fmla="*/ 6477906 w 12192000"/>
              <a:gd name="connsiteY18150" fmla="*/ 4991696 h 6858000"/>
              <a:gd name="connsiteX18151" fmla="*/ 6522390 w 12192000"/>
              <a:gd name="connsiteY18151" fmla="*/ 4989737 h 6858000"/>
              <a:gd name="connsiteX18152" fmla="*/ 6541868 w 12192000"/>
              <a:gd name="connsiteY18152" fmla="*/ 4989967 h 6858000"/>
              <a:gd name="connsiteX18153" fmla="*/ 6587047 w 12192000"/>
              <a:gd name="connsiteY18153" fmla="*/ 4969223 h 6858000"/>
              <a:gd name="connsiteX18154" fmla="*/ 6564803 w 12192000"/>
              <a:gd name="connsiteY18154" fmla="*/ 4945826 h 6858000"/>
              <a:gd name="connsiteX18155" fmla="*/ 6489429 w 12192000"/>
              <a:gd name="connsiteY18155" fmla="*/ 4945480 h 6858000"/>
              <a:gd name="connsiteX18156" fmla="*/ 6023464 w 12192000"/>
              <a:gd name="connsiteY18156" fmla="*/ 4945480 h 6858000"/>
              <a:gd name="connsiteX18157" fmla="*/ 6003063 w 12192000"/>
              <a:gd name="connsiteY18157" fmla="*/ 4966341 h 6858000"/>
              <a:gd name="connsiteX18158" fmla="*/ 6002833 w 12192000"/>
              <a:gd name="connsiteY18158" fmla="*/ 4966457 h 6858000"/>
              <a:gd name="connsiteX18159" fmla="*/ 6002833 w 12192000"/>
              <a:gd name="connsiteY18159" fmla="*/ 5042062 h 6858000"/>
              <a:gd name="connsiteX18160" fmla="*/ 6030494 w 12192000"/>
              <a:gd name="connsiteY18160" fmla="*/ 5060848 h 6858000"/>
              <a:gd name="connsiteX18161" fmla="*/ 6055735 w 12192000"/>
              <a:gd name="connsiteY18161" fmla="*/ 5042292 h 6858000"/>
              <a:gd name="connsiteX18162" fmla="*/ 6055505 w 12192000"/>
              <a:gd name="connsiteY18162" fmla="*/ 4979710 h 6858000"/>
              <a:gd name="connsiteX18163" fmla="*/ 6062305 w 12192000"/>
              <a:gd name="connsiteY18163" fmla="*/ 4967955 h 6858000"/>
              <a:gd name="connsiteX18164" fmla="*/ 6070256 w 12192000"/>
              <a:gd name="connsiteY18164" fmla="*/ 4976483 h 6858000"/>
              <a:gd name="connsiteX18165" fmla="*/ 6102181 w 12192000"/>
              <a:gd name="connsiteY18165" fmla="*/ 4997806 h 6858000"/>
              <a:gd name="connsiteX18166" fmla="*/ 6234952 w 12192000"/>
              <a:gd name="connsiteY18166" fmla="*/ 4994808 h 6858000"/>
              <a:gd name="connsiteX18167" fmla="*/ 6253852 w 12192000"/>
              <a:gd name="connsiteY18167" fmla="*/ 4970144 h 6858000"/>
              <a:gd name="connsiteX18168" fmla="*/ 6234606 w 12192000"/>
              <a:gd name="connsiteY18168" fmla="*/ 4945480 h 6858000"/>
              <a:gd name="connsiteX18169" fmla="*/ 6130302 w 12192000"/>
              <a:gd name="connsiteY18169" fmla="*/ 4945826 h 6858000"/>
              <a:gd name="connsiteX18170" fmla="*/ 6023464 w 12192000"/>
              <a:gd name="connsiteY18170" fmla="*/ 4945480 h 6858000"/>
              <a:gd name="connsiteX18171" fmla="*/ 11132769 w 12192000"/>
              <a:gd name="connsiteY18171" fmla="*/ 4944893 h 6858000"/>
              <a:gd name="connsiteX18172" fmla="*/ 11104254 w 12192000"/>
              <a:gd name="connsiteY18172" fmla="*/ 4944904 h 6858000"/>
              <a:gd name="connsiteX18173" fmla="*/ 11149202 w 12192000"/>
              <a:gd name="connsiteY18173" fmla="*/ 4989852 h 6858000"/>
              <a:gd name="connsiteX18174" fmla="*/ 11132769 w 12192000"/>
              <a:gd name="connsiteY18174" fmla="*/ 4944893 h 6858000"/>
              <a:gd name="connsiteX18175" fmla="*/ 2760294 w 12192000"/>
              <a:gd name="connsiteY18175" fmla="*/ 4944893 h 6858000"/>
              <a:gd name="connsiteX18176" fmla="*/ 2731779 w 12192000"/>
              <a:gd name="connsiteY18176" fmla="*/ 4944904 h 6858000"/>
              <a:gd name="connsiteX18177" fmla="*/ 2776727 w 12192000"/>
              <a:gd name="connsiteY18177" fmla="*/ 4989852 h 6858000"/>
              <a:gd name="connsiteX18178" fmla="*/ 2760294 w 12192000"/>
              <a:gd name="connsiteY18178" fmla="*/ 4944893 h 6858000"/>
              <a:gd name="connsiteX18179" fmla="*/ 8769584 w 12192000"/>
              <a:gd name="connsiteY18179" fmla="*/ 4944789 h 6858000"/>
              <a:gd name="connsiteX18180" fmla="*/ 8756791 w 12192000"/>
              <a:gd name="connsiteY18180" fmla="*/ 4954586 h 6858000"/>
              <a:gd name="connsiteX18181" fmla="*/ 8785028 w 12192000"/>
              <a:gd name="connsiteY18181" fmla="*/ 4992503 h 6858000"/>
              <a:gd name="connsiteX18182" fmla="*/ 8813610 w 12192000"/>
              <a:gd name="connsiteY18182" fmla="*/ 4992503 h 6858000"/>
              <a:gd name="connsiteX18183" fmla="*/ 8857868 w 12192000"/>
              <a:gd name="connsiteY18183" fmla="*/ 4992734 h 6858000"/>
              <a:gd name="connsiteX18184" fmla="*/ 8871582 w 12192000"/>
              <a:gd name="connsiteY18184" fmla="*/ 4971873 h 6858000"/>
              <a:gd name="connsiteX18185" fmla="*/ 8871582 w 12192000"/>
              <a:gd name="connsiteY18185" fmla="*/ 4971758 h 6858000"/>
              <a:gd name="connsiteX18186" fmla="*/ 8858098 w 12192000"/>
              <a:gd name="connsiteY18186" fmla="*/ 4944789 h 6858000"/>
              <a:gd name="connsiteX18187" fmla="*/ 8769584 w 12192000"/>
              <a:gd name="connsiteY18187" fmla="*/ 4944789 h 6858000"/>
              <a:gd name="connsiteX18188" fmla="*/ 8713571 w 12192000"/>
              <a:gd name="connsiteY18188" fmla="*/ 4944789 h 6858000"/>
              <a:gd name="connsiteX18189" fmla="*/ 8688676 w 12192000"/>
              <a:gd name="connsiteY18189" fmla="*/ 4967494 h 6858000"/>
              <a:gd name="connsiteX18190" fmla="*/ 8714608 w 12192000"/>
              <a:gd name="connsiteY18190" fmla="*/ 4994001 h 6858000"/>
              <a:gd name="connsiteX18191" fmla="*/ 8714724 w 12192000"/>
              <a:gd name="connsiteY18191" fmla="*/ 4994001 h 6858000"/>
              <a:gd name="connsiteX18192" fmla="*/ 8735814 w 12192000"/>
              <a:gd name="connsiteY18192" fmla="*/ 4969223 h 6858000"/>
              <a:gd name="connsiteX18193" fmla="*/ 8713571 w 12192000"/>
              <a:gd name="connsiteY18193" fmla="*/ 4944789 h 6858000"/>
              <a:gd name="connsiteX18194" fmla="*/ 7567962 w 12192000"/>
              <a:gd name="connsiteY18194" fmla="*/ 4944789 h 6858000"/>
              <a:gd name="connsiteX18195" fmla="*/ 7547448 w 12192000"/>
              <a:gd name="connsiteY18195" fmla="*/ 4966226 h 6858000"/>
              <a:gd name="connsiteX18196" fmla="*/ 7574301 w 12192000"/>
              <a:gd name="connsiteY18196" fmla="*/ 4993079 h 6858000"/>
              <a:gd name="connsiteX18197" fmla="*/ 7605419 w 12192000"/>
              <a:gd name="connsiteY18197" fmla="*/ 4992849 h 6858000"/>
              <a:gd name="connsiteX18198" fmla="*/ 7605419 w 12192000"/>
              <a:gd name="connsiteY18198" fmla="*/ 4993079 h 6858000"/>
              <a:gd name="connsiteX18199" fmla="*/ 7644375 w 12192000"/>
              <a:gd name="connsiteY18199" fmla="*/ 4993425 h 6858000"/>
              <a:gd name="connsiteX18200" fmla="*/ 7663045 w 12192000"/>
              <a:gd name="connsiteY18200" fmla="*/ 4969107 h 6858000"/>
              <a:gd name="connsiteX18201" fmla="*/ 7663045 w 12192000"/>
              <a:gd name="connsiteY18201" fmla="*/ 4968992 h 6858000"/>
              <a:gd name="connsiteX18202" fmla="*/ 7643221 w 12192000"/>
              <a:gd name="connsiteY18202" fmla="*/ 4944789 h 6858000"/>
              <a:gd name="connsiteX18203" fmla="*/ 7567962 w 12192000"/>
              <a:gd name="connsiteY18203" fmla="*/ 4944789 h 6858000"/>
              <a:gd name="connsiteX18204" fmla="*/ 397109 w 12192000"/>
              <a:gd name="connsiteY18204" fmla="*/ 4944789 h 6858000"/>
              <a:gd name="connsiteX18205" fmla="*/ 384316 w 12192000"/>
              <a:gd name="connsiteY18205" fmla="*/ 4954586 h 6858000"/>
              <a:gd name="connsiteX18206" fmla="*/ 412553 w 12192000"/>
              <a:gd name="connsiteY18206" fmla="*/ 4992503 h 6858000"/>
              <a:gd name="connsiteX18207" fmla="*/ 441135 w 12192000"/>
              <a:gd name="connsiteY18207" fmla="*/ 4992503 h 6858000"/>
              <a:gd name="connsiteX18208" fmla="*/ 485393 w 12192000"/>
              <a:gd name="connsiteY18208" fmla="*/ 4992734 h 6858000"/>
              <a:gd name="connsiteX18209" fmla="*/ 499107 w 12192000"/>
              <a:gd name="connsiteY18209" fmla="*/ 4971873 h 6858000"/>
              <a:gd name="connsiteX18210" fmla="*/ 499107 w 12192000"/>
              <a:gd name="connsiteY18210" fmla="*/ 4971758 h 6858000"/>
              <a:gd name="connsiteX18211" fmla="*/ 485623 w 12192000"/>
              <a:gd name="connsiteY18211" fmla="*/ 4944789 h 6858000"/>
              <a:gd name="connsiteX18212" fmla="*/ 397109 w 12192000"/>
              <a:gd name="connsiteY18212" fmla="*/ 4944789 h 6858000"/>
              <a:gd name="connsiteX18213" fmla="*/ 341096 w 12192000"/>
              <a:gd name="connsiteY18213" fmla="*/ 4944789 h 6858000"/>
              <a:gd name="connsiteX18214" fmla="*/ 316201 w 12192000"/>
              <a:gd name="connsiteY18214" fmla="*/ 4967494 h 6858000"/>
              <a:gd name="connsiteX18215" fmla="*/ 342133 w 12192000"/>
              <a:gd name="connsiteY18215" fmla="*/ 4994001 h 6858000"/>
              <a:gd name="connsiteX18216" fmla="*/ 342249 w 12192000"/>
              <a:gd name="connsiteY18216" fmla="*/ 4994001 h 6858000"/>
              <a:gd name="connsiteX18217" fmla="*/ 363339 w 12192000"/>
              <a:gd name="connsiteY18217" fmla="*/ 4969223 h 6858000"/>
              <a:gd name="connsiteX18218" fmla="*/ 341096 w 12192000"/>
              <a:gd name="connsiteY18218" fmla="*/ 4944789 h 6858000"/>
              <a:gd name="connsiteX18219" fmla="*/ 9342389 w 12192000"/>
              <a:gd name="connsiteY18219" fmla="*/ 4944673 h 6858000"/>
              <a:gd name="connsiteX18220" fmla="*/ 9287760 w 12192000"/>
              <a:gd name="connsiteY18220" fmla="*/ 5000916 h 6858000"/>
              <a:gd name="connsiteX18221" fmla="*/ 9345386 w 12192000"/>
              <a:gd name="connsiteY18221" fmla="*/ 5059581 h 6858000"/>
              <a:gd name="connsiteX18222" fmla="*/ 9402781 w 12192000"/>
              <a:gd name="connsiteY18222" fmla="*/ 5002992 h 6858000"/>
              <a:gd name="connsiteX18223" fmla="*/ 9345040 w 12192000"/>
              <a:gd name="connsiteY18223" fmla="*/ 4944673 h 6858000"/>
              <a:gd name="connsiteX18224" fmla="*/ 9342389 w 12192000"/>
              <a:gd name="connsiteY18224" fmla="*/ 4944673 h 6858000"/>
              <a:gd name="connsiteX18225" fmla="*/ 969914 w 12192000"/>
              <a:gd name="connsiteY18225" fmla="*/ 4944673 h 6858000"/>
              <a:gd name="connsiteX18226" fmla="*/ 915285 w 12192000"/>
              <a:gd name="connsiteY18226" fmla="*/ 5000916 h 6858000"/>
              <a:gd name="connsiteX18227" fmla="*/ 972911 w 12192000"/>
              <a:gd name="connsiteY18227" fmla="*/ 5059581 h 6858000"/>
              <a:gd name="connsiteX18228" fmla="*/ 1030306 w 12192000"/>
              <a:gd name="connsiteY18228" fmla="*/ 5002992 h 6858000"/>
              <a:gd name="connsiteX18229" fmla="*/ 972565 w 12192000"/>
              <a:gd name="connsiteY18229" fmla="*/ 4944673 h 6858000"/>
              <a:gd name="connsiteX18230" fmla="*/ 969914 w 12192000"/>
              <a:gd name="connsiteY18230" fmla="*/ 4944673 h 6858000"/>
              <a:gd name="connsiteX18231" fmla="*/ 6438949 w 12192000"/>
              <a:gd name="connsiteY18231" fmla="*/ 4944558 h 6858000"/>
              <a:gd name="connsiteX18232" fmla="*/ 6361039 w 12192000"/>
              <a:gd name="connsiteY18232" fmla="*/ 4944904 h 6858000"/>
              <a:gd name="connsiteX18233" fmla="*/ 6342367 w 12192000"/>
              <a:gd name="connsiteY18233" fmla="*/ 4954700 h 6858000"/>
              <a:gd name="connsiteX18234" fmla="*/ 6370489 w 12192000"/>
              <a:gd name="connsiteY18234" fmla="*/ 4993540 h 6858000"/>
              <a:gd name="connsiteX18235" fmla="*/ 6399071 w 12192000"/>
              <a:gd name="connsiteY18235" fmla="*/ 4993540 h 6858000"/>
              <a:gd name="connsiteX18236" fmla="*/ 6399071 w 12192000"/>
              <a:gd name="connsiteY18236" fmla="*/ 4992849 h 6858000"/>
              <a:gd name="connsiteX18237" fmla="*/ 6438026 w 12192000"/>
              <a:gd name="connsiteY18237" fmla="*/ 4993079 h 6858000"/>
              <a:gd name="connsiteX18238" fmla="*/ 6457505 w 12192000"/>
              <a:gd name="connsiteY18238" fmla="*/ 4970951 h 6858000"/>
              <a:gd name="connsiteX18239" fmla="*/ 6438949 w 12192000"/>
              <a:gd name="connsiteY18239" fmla="*/ 4944558 h 6858000"/>
              <a:gd name="connsiteX18240" fmla="*/ 5369536 w 12192000"/>
              <a:gd name="connsiteY18240" fmla="*/ 4944458 h 6858000"/>
              <a:gd name="connsiteX18241" fmla="*/ 5350618 w 12192000"/>
              <a:gd name="connsiteY18241" fmla="*/ 4945595 h 6858000"/>
              <a:gd name="connsiteX18242" fmla="*/ 5324803 w 12192000"/>
              <a:gd name="connsiteY18242" fmla="*/ 4945365 h 6858000"/>
              <a:gd name="connsiteX18243" fmla="*/ 5293799 w 12192000"/>
              <a:gd name="connsiteY18243" fmla="*/ 4945134 h 6858000"/>
              <a:gd name="connsiteX18244" fmla="*/ 5267174 w 12192000"/>
              <a:gd name="connsiteY18244" fmla="*/ 4971182 h 6858000"/>
              <a:gd name="connsiteX18245" fmla="*/ 5292992 w 12192000"/>
              <a:gd name="connsiteY18245" fmla="*/ 4998035 h 6858000"/>
              <a:gd name="connsiteX18246" fmla="*/ 5315928 w 12192000"/>
              <a:gd name="connsiteY18246" fmla="*/ 4987778 h 6858000"/>
              <a:gd name="connsiteX18247" fmla="*/ 5334485 w 12192000"/>
              <a:gd name="connsiteY18247" fmla="*/ 4985934 h 6858000"/>
              <a:gd name="connsiteX18248" fmla="*/ 5376206 w 12192000"/>
              <a:gd name="connsiteY18248" fmla="*/ 4992273 h 6858000"/>
              <a:gd name="connsiteX18249" fmla="*/ 5376090 w 12192000"/>
              <a:gd name="connsiteY18249" fmla="*/ 4992273 h 6858000"/>
              <a:gd name="connsiteX18250" fmla="*/ 5381967 w 12192000"/>
              <a:gd name="connsiteY18250" fmla="*/ 4957235 h 6858000"/>
              <a:gd name="connsiteX18251" fmla="*/ 5369536 w 12192000"/>
              <a:gd name="connsiteY18251" fmla="*/ 4944458 h 6858000"/>
              <a:gd name="connsiteX18252" fmla="*/ 11760962 w 12192000"/>
              <a:gd name="connsiteY18252" fmla="*/ 4944443 h 6858000"/>
              <a:gd name="connsiteX18253" fmla="*/ 11702414 w 12192000"/>
              <a:gd name="connsiteY18253" fmla="*/ 5002531 h 6858000"/>
              <a:gd name="connsiteX18254" fmla="*/ 11760040 w 12192000"/>
              <a:gd name="connsiteY18254" fmla="*/ 5059350 h 6858000"/>
              <a:gd name="connsiteX18255" fmla="*/ 11817322 w 12192000"/>
              <a:gd name="connsiteY18255" fmla="*/ 5002299 h 6858000"/>
              <a:gd name="connsiteX18256" fmla="*/ 11760962 w 12192000"/>
              <a:gd name="connsiteY18256" fmla="*/ 4944443 h 6858000"/>
              <a:gd name="connsiteX18257" fmla="*/ 3388487 w 12192000"/>
              <a:gd name="connsiteY18257" fmla="*/ 4944443 h 6858000"/>
              <a:gd name="connsiteX18258" fmla="*/ 3329939 w 12192000"/>
              <a:gd name="connsiteY18258" fmla="*/ 5002531 h 6858000"/>
              <a:gd name="connsiteX18259" fmla="*/ 3387565 w 12192000"/>
              <a:gd name="connsiteY18259" fmla="*/ 5059350 h 6858000"/>
              <a:gd name="connsiteX18260" fmla="*/ 3444847 w 12192000"/>
              <a:gd name="connsiteY18260" fmla="*/ 5002299 h 6858000"/>
              <a:gd name="connsiteX18261" fmla="*/ 3388487 w 12192000"/>
              <a:gd name="connsiteY18261" fmla="*/ 4944443 h 6858000"/>
              <a:gd name="connsiteX18262" fmla="*/ 10559110 w 12192000"/>
              <a:gd name="connsiteY18262" fmla="*/ 4944328 h 6858000"/>
              <a:gd name="connsiteX18263" fmla="*/ 10497911 w 12192000"/>
              <a:gd name="connsiteY18263" fmla="*/ 5004375 h 6858000"/>
              <a:gd name="connsiteX18264" fmla="*/ 10497911 w 12192000"/>
              <a:gd name="connsiteY18264" fmla="*/ 5004605 h 6858000"/>
              <a:gd name="connsiteX18265" fmla="*/ 10553923 w 12192000"/>
              <a:gd name="connsiteY18265" fmla="*/ 5059350 h 6858000"/>
              <a:gd name="connsiteX18266" fmla="*/ 10612586 w 12192000"/>
              <a:gd name="connsiteY18266" fmla="*/ 4999304 h 6858000"/>
              <a:gd name="connsiteX18267" fmla="*/ 10612586 w 12192000"/>
              <a:gd name="connsiteY18267" fmla="*/ 4996652 h 6858000"/>
              <a:gd name="connsiteX18268" fmla="*/ 10559110 w 12192000"/>
              <a:gd name="connsiteY18268" fmla="*/ 4944328 h 6858000"/>
              <a:gd name="connsiteX18269" fmla="*/ 2186635 w 12192000"/>
              <a:gd name="connsiteY18269" fmla="*/ 4944328 h 6858000"/>
              <a:gd name="connsiteX18270" fmla="*/ 2125436 w 12192000"/>
              <a:gd name="connsiteY18270" fmla="*/ 5004375 h 6858000"/>
              <a:gd name="connsiteX18271" fmla="*/ 2125436 w 12192000"/>
              <a:gd name="connsiteY18271" fmla="*/ 5004605 h 6858000"/>
              <a:gd name="connsiteX18272" fmla="*/ 2181448 w 12192000"/>
              <a:gd name="connsiteY18272" fmla="*/ 5059350 h 6858000"/>
              <a:gd name="connsiteX18273" fmla="*/ 2240111 w 12192000"/>
              <a:gd name="connsiteY18273" fmla="*/ 4999304 h 6858000"/>
              <a:gd name="connsiteX18274" fmla="*/ 2240111 w 12192000"/>
              <a:gd name="connsiteY18274" fmla="*/ 4996652 h 6858000"/>
              <a:gd name="connsiteX18275" fmla="*/ 2186635 w 12192000"/>
              <a:gd name="connsiteY18275" fmla="*/ 4944328 h 6858000"/>
              <a:gd name="connsiteX18276" fmla="*/ 11529190 w 12192000"/>
              <a:gd name="connsiteY18276" fmla="*/ 4944212 h 6858000"/>
              <a:gd name="connsiteX18277" fmla="*/ 11461652 w 12192000"/>
              <a:gd name="connsiteY18277" fmla="*/ 4944789 h 6858000"/>
              <a:gd name="connsiteX18278" fmla="*/ 11437334 w 12192000"/>
              <a:gd name="connsiteY18278" fmla="*/ 4957698 h 6858000"/>
              <a:gd name="connsiteX18279" fmla="*/ 11437334 w 12192000"/>
              <a:gd name="connsiteY18279" fmla="*/ 4957813 h 6858000"/>
              <a:gd name="connsiteX18280" fmla="*/ 11452546 w 12192000"/>
              <a:gd name="connsiteY18280" fmla="*/ 4992157 h 6858000"/>
              <a:gd name="connsiteX18281" fmla="*/ 11462113 w 12192000"/>
              <a:gd name="connsiteY18281" fmla="*/ 5002299 h 6858000"/>
              <a:gd name="connsiteX18282" fmla="*/ 11455890 w 12192000"/>
              <a:gd name="connsiteY18282" fmla="*/ 5011635 h 6858000"/>
              <a:gd name="connsiteX18283" fmla="*/ 11436758 w 12192000"/>
              <a:gd name="connsiteY18283" fmla="*/ 5040563 h 6858000"/>
              <a:gd name="connsiteX18284" fmla="*/ 11436526 w 12192000"/>
              <a:gd name="connsiteY18284" fmla="*/ 5110637 h 6858000"/>
              <a:gd name="connsiteX18285" fmla="*/ 11452316 w 12192000"/>
              <a:gd name="connsiteY18285" fmla="*/ 5127349 h 6858000"/>
              <a:gd name="connsiteX18286" fmla="*/ 11535414 w 12192000"/>
              <a:gd name="connsiteY18286" fmla="*/ 5127349 h 6858000"/>
              <a:gd name="connsiteX18287" fmla="*/ 11551665 w 12192000"/>
              <a:gd name="connsiteY18287" fmla="*/ 5111214 h 6858000"/>
              <a:gd name="connsiteX18288" fmla="*/ 11551434 w 12192000"/>
              <a:gd name="connsiteY18288" fmla="*/ 5038489 h 6858000"/>
              <a:gd name="connsiteX18289" fmla="*/ 11551778 w 12192000"/>
              <a:gd name="connsiteY18289" fmla="*/ 4965765 h 6858000"/>
              <a:gd name="connsiteX18290" fmla="*/ 11529190 w 12192000"/>
              <a:gd name="connsiteY18290" fmla="*/ 4944212 h 6858000"/>
              <a:gd name="connsiteX18291" fmla="*/ 7504111 w 12192000"/>
              <a:gd name="connsiteY18291" fmla="*/ 4944212 h 6858000"/>
              <a:gd name="connsiteX18292" fmla="*/ 7479216 w 12192000"/>
              <a:gd name="connsiteY18292" fmla="*/ 4969684 h 6858000"/>
              <a:gd name="connsiteX18293" fmla="*/ 7504457 w 12192000"/>
              <a:gd name="connsiteY18293" fmla="*/ 4992618 h 6858000"/>
              <a:gd name="connsiteX18294" fmla="*/ 7532464 w 12192000"/>
              <a:gd name="connsiteY18294" fmla="*/ 4969453 h 6858000"/>
              <a:gd name="connsiteX18295" fmla="*/ 7504111 w 12192000"/>
              <a:gd name="connsiteY18295" fmla="*/ 4944212 h 6858000"/>
              <a:gd name="connsiteX18296" fmla="*/ 5726227 w 12192000"/>
              <a:gd name="connsiteY18296" fmla="*/ 4944212 h 6858000"/>
              <a:gd name="connsiteX18297" fmla="*/ 5667331 w 12192000"/>
              <a:gd name="connsiteY18297" fmla="*/ 5003914 h 6858000"/>
              <a:gd name="connsiteX18298" fmla="*/ 5667331 w 12192000"/>
              <a:gd name="connsiteY18298" fmla="*/ 5004029 h 6858000"/>
              <a:gd name="connsiteX18299" fmla="*/ 5723115 w 12192000"/>
              <a:gd name="connsiteY18299" fmla="*/ 5059119 h 6858000"/>
              <a:gd name="connsiteX18300" fmla="*/ 5782124 w 12192000"/>
              <a:gd name="connsiteY18300" fmla="*/ 4999418 h 6858000"/>
              <a:gd name="connsiteX18301" fmla="*/ 5726227 w 12192000"/>
              <a:gd name="connsiteY18301" fmla="*/ 4944212 h 6858000"/>
              <a:gd name="connsiteX18302" fmla="*/ 3156715 w 12192000"/>
              <a:gd name="connsiteY18302" fmla="*/ 4944212 h 6858000"/>
              <a:gd name="connsiteX18303" fmla="*/ 3089177 w 12192000"/>
              <a:gd name="connsiteY18303" fmla="*/ 4944789 h 6858000"/>
              <a:gd name="connsiteX18304" fmla="*/ 3064859 w 12192000"/>
              <a:gd name="connsiteY18304" fmla="*/ 4957698 h 6858000"/>
              <a:gd name="connsiteX18305" fmla="*/ 3064859 w 12192000"/>
              <a:gd name="connsiteY18305" fmla="*/ 4957813 h 6858000"/>
              <a:gd name="connsiteX18306" fmla="*/ 3080071 w 12192000"/>
              <a:gd name="connsiteY18306" fmla="*/ 4992157 h 6858000"/>
              <a:gd name="connsiteX18307" fmla="*/ 3089638 w 12192000"/>
              <a:gd name="connsiteY18307" fmla="*/ 5002299 h 6858000"/>
              <a:gd name="connsiteX18308" fmla="*/ 3083415 w 12192000"/>
              <a:gd name="connsiteY18308" fmla="*/ 5011635 h 6858000"/>
              <a:gd name="connsiteX18309" fmla="*/ 3064283 w 12192000"/>
              <a:gd name="connsiteY18309" fmla="*/ 5040563 h 6858000"/>
              <a:gd name="connsiteX18310" fmla="*/ 3064051 w 12192000"/>
              <a:gd name="connsiteY18310" fmla="*/ 5110637 h 6858000"/>
              <a:gd name="connsiteX18311" fmla="*/ 3079841 w 12192000"/>
              <a:gd name="connsiteY18311" fmla="*/ 5127349 h 6858000"/>
              <a:gd name="connsiteX18312" fmla="*/ 3162939 w 12192000"/>
              <a:gd name="connsiteY18312" fmla="*/ 5127349 h 6858000"/>
              <a:gd name="connsiteX18313" fmla="*/ 3179190 w 12192000"/>
              <a:gd name="connsiteY18313" fmla="*/ 5111214 h 6858000"/>
              <a:gd name="connsiteX18314" fmla="*/ 3178959 w 12192000"/>
              <a:gd name="connsiteY18314" fmla="*/ 5038489 h 6858000"/>
              <a:gd name="connsiteX18315" fmla="*/ 3179303 w 12192000"/>
              <a:gd name="connsiteY18315" fmla="*/ 4965765 h 6858000"/>
              <a:gd name="connsiteX18316" fmla="*/ 3156715 w 12192000"/>
              <a:gd name="connsiteY18316" fmla="*/ 4944212 h 6858000"/>
              <a:gd name="connsiteX18317" fmla="*/ 9032202 w 12192000"/>
              <a:gd name="connsiteY18317" fmla="*/ 4944112 h 6858000"/>
              <a:gd name="connsiteX18318" fmla="*/ 9022448 w 12192000"/>
              <a:gd name="connsiteY18318" fmla="*/ 4957582 h 6858000"/>
              <a:gd name="connsiteX18319" fmla="*/ 9039390 w 12192000"/>
              <a:gd name="connsiteY18319" fmla="*/ 4997345 h 6858000"/>
              <a:gd name="connsiteX18320" fmla="*/ 9047228 w 12192000"/>
              <a:gd name="connsiteY18320" fmla="*/ 5005873 h 6858000"/>
              <a:gd name="connsiteX18321" fmla="*/ 9038238 w 12192000"/>
              <a:gd name="connsiteY18321" fmla="*/ 5012327 h 6858000"/>
              <a:gd name="connsiteX18322" fmla="*/ 9021411 w 12192000"/>
              <a:gd name="connsiteY18322" fmla="*/ 5025811 h 6858000"/>
              <a:gd name="connsiteX18323" fmla="*/ 9021641 w 12192000"/>
              <a:gd name="connsiteY18323" fmla="*/ 5114325 h 6858000"/>
              <a:gd name="connsiteX18324" fmla="*/ 9036510 w 12192000"/>
              <a:gd name="connsiteY18324" fmla="*/ 5127118 h 6858000"/>
              <a:gd name="connsiteX18325" fmla="*/ 9119836 w 12192000"/>
              <a:gd name="connsiteY18325" fmla="*/ 5127233 h 6858000"/>
              <a:gd name="connsiteX18326" fmla="*/ 9136548 w 12192000"/>
              <a:gd name="connsiteY18326" fmla="*/ 5110637 h 6858000"/>
              <a:gd name="connsiteX18327" fmla="*/ 9136318 w 12192000"/>
              <a:gd name="connsiteY18327" fmla="*/ 5037835 h 6858000"/>
              <a:gd name="connsiteX18328" fmla="*/ 9136432 w 12192000"/>
              <a:gd name="connsiteY18328" fmla="*/ 4962423 h 6858000"/>
              <a:gd name="connsiteX18329" fmla="*/ 9117992 w 12192000"/>
              <a:gd name="connsiteY18329" fmla="*/ 4944443 h 6858000"/>
              <a:gd name="connsiteX18330" fmla="*/ 9050340 w 12192000"/>
              <a:gd name="connsiteY18330" fmla="*/ 4944904 h 6858000"/>
              <a:gd name="connsiteX18331" fmla="*/ 9032202 w 12192000"/>
              <a:gd name="connsiteY18331" fmla="*/ 4944112 h 6858000"/>
              <a:gd name="connsiteX18332" fmla="*/ 659727 w 12192000"/>
              <a:gd name="connsiteY18332" fmla="*/ 4944112 h 6858000"/>
              <a:gd name="connsiteX18333" fmla="*/ 649973 w 12192000"/>
              <a:gd name="connsiteY18333" fmla="*/ 4957582 h 6858000"/>
              <a:gd name="connsiteX18334" fmla="*/ 666915 w 12192000"/>
              <a:gd name="connsiteY18334" fmla="*/ 4997345 h 6858000"/>
              <a:gd name="connsiteX18335" fmla="*/ 674753 w 12192000"/>
              <a:gd name="connsiteY18335" fmla="*/ 5005873 h 6858000"/>
              <a:gd name="connsiteX18336" fmla="*/ 665763 w 12192000"/>
              <a:gd name="connsiteY18336" fmla="*/ 5012327 h 6858000"/>
              <a:gd name="connsiteX18337" fmla="*/ 648936 w 12192000"/>
              <a:gd name="connsiteY18337" fmla="*/ 5025811 h 6858000"/>
              <a:gd name="connsiteX18338" fmla="*/ 649166 w 12192000"/>
              <a:gd name="connsiteY18338" fmla="*/ 5114325 h 6858000"/>
              <a:gd name="connsiteX18339" fmla="*/ 664035 w 12192000"/>
              <a:gd name="connsiteY18339" fmla="*/ 5127118 h 6858000"/>
              <a:gd name="connsiteX18340" fmla="*/ 747361 w 12192000"/>
              <a:gd name="connsiteY18340" fmla="*/ 5127233 h 6858000"/>
              <a:gd name="connsiteX18341" fmla="*/ 764073 w 12192000"/>
              <a:gd name="connsiteY18341" fmla="*/ 5110637 h 6858000"/>
              <a:gd name="connsiteX18342" fmla="*/ 763843 w 12192000"/>
              <a:gd name="connsiteY18342" fmla="*/ 5037835 h 6858000"/>
              <a:gd name="connsiteX18343" fmla="*/ 763957 w 12192000"/>
              <a:gd name="connsiteY18343" fmla="*/ 4962423 h 6858000"/>
              <a:gd name="connsiteX18344" fmla="*/ 745517 w 12192000"/>
              <a:gd name="connsiteY18344" fmla="*/ 4944443 h 6858000"/>
              <a:gd name="connsiteX18345" fmla="*/ 677865 w 12192000"/>
              <a:gd name="connsiteY18345" fmla="*/ 4944904 h 6858000"/>
              <a:gd name="connsiteX18346" fmla="*/ 659727 w 12192000"/>
              <a:gd name="connsiteY18346" fmla="*/ 4944112 h 6858000"/>
              <a:gd name="connsiteX18347" fmla="*/ 10324918 w 12192000"/>
              <a:gd name="connsiteY18347" fmla="*/ 4944097 h 6858000"/>
              <a:gd name="connsiteX18348" fmla="*/ 10246890 w 12192000"/>
              <a:gd name="connsiteY18348" fmla="*/ 4944673 h 6858000"/>
              <a:gd name="connsiteX18349" fmla="*/ 10227298 w 12192000"/>
              <a:gd name="connsiteY18349" fmla="*/ 4957006 h 6858000"/>
              <a:gd name="connsiteX18350" fmla="*/ 10227067 w 12192000"/>
              <a:gd name="connsiteY18350" fmla="*/ 4957006 h 6858000"/>
              <a:gd name="connsiteX18351" fmla="*/ 10240436 w 12192000"/>
              <a:gd name="connsiteY18351" fmla="*/ 4993194 h 6858000"/>
              <a:gd name="connsiteX18352" fmla="*/ 10251386 w 12192000"/>
              <a:gd name="connsiteY18352" fmla="*/ 5002185 h 6858000"/>
              <a:gd name="connsiteX18353" fmla="*/ 10245624 w 12192000"/>
              <a:gd name="connsiteY18353" fmla="*/ 5011520 h 6858000"/>
              <a:gd name="connsiteX18354" fmla="*/ 10226491 w 12192000"/>
              <a:gd name="connsiteY18354" fmla="*/ 5040448 h 6858000"/>
              <a:gd name="connsiteX18355" fmla="*/ 10226261 w 12192000"/>
              <a:gd name="connsiteY18355" fmla="*/ 5110637 h 6858000"/>
              <a:gd name="connsiteX18356" fmla="*/ 10242166 w 12192000"/>
              <a:gd name="connsiteY18356" fmla="*/ 5127349 h 6858000"/>
              <a:gd name="connsiteX18357" fmla="*/ 10327914 w 12192000"/>
              <a:gd name="connsiteY18357" fmla="*/ 5127349 h 6858000"/>
              <a:gd name="connsiteX18358" fmla="*/ 10346698 w 12192000"/>
              <a:gd name="connsiteY18358" fmla="*/ 5107526 h 6858000"/>
              <a:gd name="connsiteX18359" fmla="*/ 10346468 w 12192000"/>
              <a:gd name="connsiteY18359" fmla="*/ 5037336 h 6858000"/>
              <a:gd name="connsiteX18360" fmla="*/ 10346698 w 12192000"/>
              <a:gd name="connsiteY18360" fmla="*/ 4967148 h 6858000"/>
              <a:gd name="connsiteX18361" fmla="*/ 10324918 w 12192000"/>
              <a:gd name="connsiteY18361" fmla="*/ 4944097 h 6858000"/>
              <a:gd name="connsiteX18362" fmla="*/ 8145723 w 12192000"/>
              <a:gd name="connsiteY18362" fmla="*/ 4944097 h 6858000"/>
              <a:gd name="connsiteX18363" fmla="*/ 8082680 w 12192000"/>
              <a:gd name="connsiteY18363" fmla="*/ 5006219 h 6858000"/>
              <a:gd name="connsiteX18364" fmla="*/ 8140882 w 12192000"/>
              <a:gd name="connsiteY18364" fmla="*/ 5064190 h 6858000"/>
              <a:gd name="connsiteX18365" fmla="*/ 8197586 w 12192000"/>
              <a:gd name="connsiteY18365" fmla="*/ 5004375 h 6858000"/>
              <a:gd name="connsiteX18366" fmla="*/ 8197586 w 12192000"/>
              <a:gd name="connsiteY18366" fmla="*/ 4996537 h 6858000"/>
              <a:gd name="connsiteX18367" fmla="*/ 8145723 w 12192000"/>
              <a:gd name="connsiteY18367" fmla="*/ 4944097 h 6858000"/>
              <a:gd name="connsiteX18368" fmla="*/ 6704722 w 12192000"/>
              <a:gd name="connsiteY18368" fmla="*/ 4944097 h 6858000"/>
              <a:gd name="connsiteX18369" fmla="*/ 6629231 w 12192000"/>
              <a:gd name="connsiteY18369" fmla="*/ 4944443 h 6858000"/>
              <a:gd name="connsiteX18370" fmla="*/ 6607215 w 12192000"/>
              <a:gd name="connsiteY18370" fmla="*/ 4956659 h 6858000"/>
              <a:gd name="connsiteX18371" fmla="*/ 6620816 w 12192000"/>
              <a:gd name="connsiteY18371" fmla="*/ 4992849 h 6858000"/>
              <a:gd name="connsiteX18372" fmla="*/ 6631304 w 12192000"/>
              <a:gd name="connsiteY18372" fmla="*/ 5002646 h 6858000"/>
              <a:gd name="connsiteX18373" fmla="*/ 6624736 w 12192000"/>
              <a:gd name="connsiteY18373" fmla="*/ 5011405 h 6858000"/>
              <a:gd name="connsiteX18374" fmla="*/ 6606527 w 12192000"/>
              <a:gd name="connsiteY18374" fmla="*/ 5038604 h 6858000"/>
              <a:gd name="connsiteX18375" fmla="*/ 6606297 w 12192000"/>
              <a:gd name="connsiteY18375" fmla="*/ 5111444 h 6858000"/>
              <a:gd name="connsiteX18376" fmla="*/ 6620700 w 12192000"/>
              <a:gd name="connsiteY18376" fmla="*/ 5127003 h 6858000"/>
              <a:gd name="connsiteX18377" fmla="*/ 6706567 w 12192000"/>
              <a:gd name="connsiteY18377" fmla="*/ 5127003 h 6858000"/>
              <a:gd name="connsiteX18378" fmla="*/ 6721318 w 12192000"/>
              <a:gd name="connsiteY18378" fmla="*/ 5111790 h 6858000"/>
              <a:gd name="connsiteX18379" fmla="*/ 6721086 w 12192000"/>
              <a:gd name="connsiteY18379" fmla="*/ 5036299 h 6858000"/>
              <a:gd name="connsiteX18380" fmla="*/ 6721318 w 12192000"/>
              <a:gd name="connsiteY18380" fmla="*/ 4960809 h 6858000"/>
              <a:gd name="connsiteX18381" fmla="*/ 6704722 w 12192000"/>
              <a:gd name="connsiteY18381" fmla="*/ 4944097 h 6858000"/>
              <a:gd name="connsiteX18382" fmla="*/ 1952443 w 12192000"/>
              <a:gd name="connsiteY18382" fmla="*/ 4944097 h 6858000"/>
              <a:gd name="connsiteX18383" fmla="*/ 1874415 w 12192000"/>
              <a:gd name="connsiteY18383" fmla="*/ 4944673 h 6858000"/>
              <a:gd name="connsiteX18384" fmla="*/ 1854823 w 12192000"/>
              <a:gd name="connsiteY18384" fmla="*/ 4957006 h 6858000"/>
              <a:gd name="connsiteX18385" fmla="*/ 1854592 w 12192000"/>
              <a:gd name="connsiteY18385" fmla="*/ 4957006 h 6858000"/>
              <a:gd name="connsiteX18386" fmla="*/ 1867961 w 12192000"/>
              <a:gd name="connsiteY18386" fmla="*/ 4993194 h 6858000"/>
              <a:gd name="connsiteX18387" fmla="*/ 1878911 w 12192000"/>
              <a:gd name="connsiteY18387" fmla="*/ 5002185 h 6858000"/>
              <a:gd name="connsiteX18388" fmla="*/ 1873149 w 12192000"/>
              <a:gd name="connsiteY18388" fmla="*/ 5011520 h 6858000"/>
              <a:gd name="connsiteX18389" fmla="*/ 1854016 w 12192000"/>
              <a:gd name="connsiteY18389" fmla="*/ 5040448 h 6858000"/>
              <a:gd name="connsiteX18390" fmla="*/ 1853786 w 12192000"/>
              <a:gd name="connsiteY18390" fmla="*/ 5110637 h 6858000"/>
              <a:gd name="connsiteX18391" fmla="*/ 1869691 w 12192000"/>
              <a:gd name="connsiteY18391" fmla="*/ 5127349 h 6858000"/>
              <a:gd name="connsiteX18392" fmla="*/ 1955439 w 12192000"/>
              <a:gd name="connsiteY18392" fmla="*/ 5127349 h 6858000"/>
              <a:gd name="connsiteX18393" fmla="*/ 1974223 w 12192000"/>
              <a:gd name="connsiteY18393" fmla="*/ 5107526 h 6858000"/>
              <a:gd name="connsiteX18394" fmla="*/ 1973993 w 12192000"/>
              <a:gd name="connsiteY18394" fmla="*/ 5037336 h 6858000"/>
              <a:gd name="connsiteX18395" fmla="*/ 1974223 w 12192000"/>
              <a:gd name="connsiteY18395" fmla="*/ 4967148 h 6858000"/>
              <a:gd name="connsiteX18396" fmla="*/ 1952443 w 12192000"/>
              <a:gd name="connsiteY18396" fmla="*/ 4944097 h 6858000"/>
              <a:gd name="connsiteX18397" fmla="*/ 5411242 w 12192000"/>
              <a:gd name="connsiteY18397" fmla="*/ 4944084 h 6858000"/>
              <a:gd name="connsiteX18398" fmla="*/ 5401676 w 12192000"/>
              <a:gd name="connsiteY18398" fmla="*/ 4958043 h 6858000"/>
              <a:gd name="connsiteX18399" fmla="*/ 5417697 w 12192000"/>
              <a:gd name="connsiteY18399" fmla="*/ 4993540 h 6858000"/>
              <a:gd name="connsiteX18400" fmla="*/ 5417810 w 12192000"/>
              <a:gd name="connsiteY18400" fmla="*/ 4993540 h 6858000"/>
              <a:gd name="connsiteX18401" fmla="*/ 5426916 w 12192000"/>
              <a:gd name="connsiteY18401" fmla="*/ 5004260 h 6858000"/>
              <a:gd name="connsiteX18402" fmla="*/ 5416542 w 12192000"/>
              <a:gd name="connsiteY18402" fmla="*/ 5011981 h 6858000"/>
              <a:gd name="connsiteX18403" fmla="*/ 5400524 w 12192000"/>
              <a:gd name="connsiteY18403" fmla="*/ 5031920 h 6858000"/>
              <a:gd name="connsiteX18404" fmla="*/ 5398910 w 12192000"/>
              <a:gd name="connsiteY18404" fmla="*/ 5112597 h 6858000"/>
              <a:gd name="connsiteX18405" fmla="*/ 5413779 w 12192000"/>
              <a:gd name="connsiteY18405" fmla="*/ 5126887 h 6858000"/>
              <a:gd name="connsiteX18406" fmla="*/ 5499756 w 12192000"/>
              <a:gd name="connsiteY18406" fmla="*/ 5127118 h 6858000"/>
              <a:gd name="connsiteX18407" fmla="*/ 5516120 w 12192000"/>
              <a:gd name="connsiteY18407" fmla="*/ 5110176 h 6858000"/>
              <a:gd name="connsiteX18408" fmla="*/ 5516006 w 12192000"/>
              <a:gd name="connsiteY18408" fmla="*/ 5037221 h 6858000"/>
              <a:gd name="connsiteX18409" fmla="*/ 5516236 w 12192000"/>
              <a:gd name="connsiteY18409" fmla="*/ 4966917 h 6858000"/>
              <a:gd name="connsiteX18410" fmla="*/ 5494224 w 12192000"/>
              <a:gd name="connsiteY18410" fmla="*/ 4944097 h 6858000"/>
              <a:gd name="connsiteX18411" fmla="*/ 5429106 w 12192000"/>
              <a:gd name="connsiteY18411" fmla="*/ 4944558 h 6858000"/>
              <a:gd name="connsiteX18412" fmla="*/ 5411242 w 12192000"/>
              <a:gd name="connsiteY18412" fmla="*/ 4944084 h 6858000"/>
              <a:gd name="connsiteX18413" fmla="*/ 6933612 w 12192000"/>
              <a:gd name="connsiteY18413" fmla="*/ 4943982 h 6858000"/>
              <a:gd name="connsiteX18414" fmla="*/ 6872414 w 12192000"/>
              <a:gd name="connsiteY18414" fmla="*/ 5004719 h 6858000"/>
              <a:gd name="connsiteX18415" fmla="*/ 6927504 w 12192000"/>
              <a:gd name="connsiteY18415" fmla="*/ 5059004 h 6858000"/>
              <a:gd name="connsiteX18416" fmla="*/ 6987550 w 12192000"/>
              <a:gd name="connsiteY18416" fmla="*/ 4999533 h 6858000"/>
              <a:gd name="connsiteX18417" fmla="*/ 6987550 w 12192000"/>
              <a:gd name="connsiteY18417" fmla="*/ 4996882 h 6858000"/>
              <a:gd name="connsiteX18418" fmla="*/ 6933612 w 12192000"/>
              <a:gd name="connsiteY18418" fmla="*/ 4943982 h 6858000"/>
              <a:gd name="connsiteX18419" fmla="*/ 6296381 w 12192000"/>
              <a:gd name="connsiteY18419" fmla="*/ 4943982 h 6858000"/>
              <a:gd name="connsiteX18420" fmla="*/ 6273906 w 12192000"/>
              <a:gd name="connsiteY18420" fmla="*/ 4971182 h 6858000"/>
              <a:gd name="connsiteX18421" fmla="*/ 6297534 w 12192000"/>
              <a:gd name="connsiteY18421" fmla="*/ 4992849 h 6858000"/>
              <a:gd name="connsiteX18422" fmla="*/ 6322314 w 12192000"/>
              <a:gd name="connsiteY18422" fmla="*/ 4968877 h 6858000"/>
              <a:gd name="connsiteX18423" fmla="*/ 6296381 w 12192000"/>
              <a:gd name="connsiteY18423" fmla="*/ 4943982 h 6858000"/>
              <a:gd name="connsiteX18424" fmla="*/ 7913835 w 12192000"/>
              <a:gd name="connsiteY18424" fmla="*/ 4943866 h 6858000"/>
              <a:gd name="connsiteX18425" fmla="*/ 7817600 w 12192000"/>
              <a:gd name="connsiteY18425" fmla="*/ 4944443 h 6858000"/>
              <a:gd name="connsiteX18426" fmla="*/ 7816677 w 12192000"/>
              <a:gd name="connsiteY18426" fmla="*/ 4970490 h 6858000"/>
              <a:gd name="connsiteX18427" fmla="*/ 7832581 w 12192000"/>
              <a:gd name="connsiteY18427" fmla="*/ 4993194 h 6858000"/>
              <a:gd name="connsiteX18428" fmla="*/ 7837307 w 12192000"/>
              <a:gd name="connsiteY18428" fmla="*/ 5010714 h 6858000"/>
              <a:gd name="connsiteX18429" fmla="*/ 7815985 w 12192000"/>
              <a:gd name="connsiteY18429" fmla="*/ 5033187 h 6858000"/>
              <a:gd name="connsiteX18430" fmla="*/ 7815639 w 12192000"/>
              <a:gd name="connsiteY18430" fmla="*/ 5108563 h 6858000"/>
              <a:gd name="connsiteX18431" fmla="*/ 7832581 w 12192000"/>
              <a:gd name="connsiteY18431" fmla="*/ 5127003 h 6858000"/>
              <a:gd name="connsiteX18432" fmla="*/ 7915793 w 12192000"/>
              <a:gd name="connsiteY18432" fmla="*/ 5127003 h 6858000"/>
              <a:gd name="connsiteX18433" fmla="*/ 7931699 w 12192000"/>
              <a:gd name="connsiteY18433" fmla="*/ 5110407 h 6858000"/>
              <a:gd name="connsiteX18434" fmla="*/ 7931814 w 12192000"/>
              <a:gd name="connsiteY18434" fmla="*/ 5110176 h 6858000"/>
              <a:gd name="connsiteX18435" fmla="*/ 7931814 w 12192000"/>
              <a:gd name="connsiteY18435" fmla="*/ 4962077 h 6858000"/>
              <a:gd name="connsiteX18436" fmla="*/ 7913835 w 12192000"/>
              <a:gd name="connsiteY18436" fmla="*/ 4943866 h 6858000"/>
              <a:gd name="connsiteX18437" fmla="*/ 5824653 w 12192000"/>
              <a:gd name="connsiteY18437" fmla="*/ 4943866 h 6858000"/>
              <a:gd name="connsiteX18438" fmla="*/ 5797568 w 12192000"/>
              <a:gd name="connsiteY18438" fmla="*/ 4964382 h 6858000"/>
              <a:gd name="connsiteX18439" fmla="*/ 5797568 w 12192000"/>
              <a:gd name="connsiteY18439" fmla="*/ 5037336 h 6858000"/>
              <a:gd name="connsiteX18440" fmla="*/ 5815087 w 12192000"/>
              <a:gd name="connsiteY18440" fmla="*/ 5059465 h 6858000"/>
              <a:gd name="connsiteX18441" fmla="*/ 5828111 w 12192000"/>
              <a:gd name="connsiteY18441" fmla="*/ 5069261 h 6858000"/>
              <a:gd name="connsiteX18442" fmla="*/ 5816355 w 12192000"/>
              <a:gd name="connsiteY18442" fmla="*/ 5079519 h 6858000"/>
              <a:gd name="connsiteX18443" fmla="*/ 5797568 w 12192000"/>
              <a:gd name="connsiteY18443" fmla="*/ 5103376 h 6858000"/>
              <a:gd name="connsiteX18444" fmla="*/ 5797568 w 12192000"/>
              <a:gd name="connsiteY18444" fmla="*/ 5205029 h 6858000"/>
              <a:gd name="connsiteX18445" fmla="*/ 5797799 w 12192000"/>
              <a:gd name="connsiteY18445" fmla="*/ 5205029 h 6858000"/>
              <a:gd name="connsiteX18446" fmla="*/ 5797799 w 12192000"/>
              <a:gd name="connsiteY18446" fmla="*/ 5304031 h 6858000"/>
              <a:gd name="connsiteX18447" fmla="*/ 5818429 w 12192000"/>
              <a:gd name="connsiteY18447" fmla="*/ 5330539 h 6858000"/>
              <a:gd name="connsiteX18448" fmla="*/ 5827649 w 12192000"/>
              <a:gd name="connsiteY18448" fmla="*/ 5337800 h 6858000"/>
              <a:gd name="connsiteX18449" fmla="*/ 5819584 w 12192000"/>
              <a:gd name="connsiteY18449" fmla="*/ 5345406 h 6858000"/>
              <a:gd name="connsiteX18450" fmla="*/ 5797568 w 12192000"/>
              <a:gd name="connsiteY18450" fmla="*/ 5377678 h 6858000"/>
              <a:gd name="connsiteX18451" fmla="*/ 5824423 w 12192000"/>
              <a:gd name="connsiteY18451" fmla="*/ 5397501 h 6858000"/>
              <a:gd name="connsiteX18452" fmla="*/ 5850124 w 12192000"/>
              <a:gd name="connsiteY18452" fmla="*/ 5379061 h 6858000"/>
              <a:gd name="connsiteX18453" fmla="*/ 5849892 w 12192000"/>
              <a:gd name="connsiteY18453" fmla="*/ 5235802 h 6858000"/>
              <a:gd name="connsiteX18454" fmla="*/ 5844016 w 12192000"/>
              <a:gd name="connsiteY18454" fmla="*/ 5217245 h 6858000"/>
              <a:gd name="connsiteX18455" fmla="*/ 5830186 w 12192000"/>
              <a:gd name="connsiteY18455" fmla="*/ 5202378 h 6858000"/>
              <a:gd name="connsiteX18456" fmla="*/ 5852543 w 12192000"/>
              <a:gd name="connsiteY18456" fmla="*/ 5194657 h 6858000"/>
              <a:gd name="connsiteX18457" fmla="*/ 5852427 w 12192000"/>
              <a:gd name="connsiteY18457" fmla="*/ 5194426 h 6858000"/>
              <a:gd name="connsiteX18458" fmla="*/ 6019199 w 12192000"/>
              <a:gd name="connsiteY18458" fmla="*/ 5194426 h 6858000"/>
              <a:gd name="connsiteX18459" fmla="*/ 6053198 w 12192000"/>
              <a:gd name="connsiteY18459" fmla="*/ 5161579 h 6858000"/>
              <a:gd name="connsiteX18460" fmla="*/ 6053198 w 12192000"/>
              <a:gd name="connsiteY18460" fmla="*/ 5101648 h 6858000"/>
              <a:gd name="connsiteX18461" fmla="*/ 6039713 w 12192000"/>
              <a:gd name="connsiteY18461" fmla="*/ 5080325 h 6858000"/>
              <a:gd name="connsiteX18462" fmla="*/ 6000989 w 12192000"/>
              <a:gd name="connsiteY18462" fmla="*/ 5094733 h 6858000"/>
              <a:gd name="connsiteX18463" fmla="*/ 5995227 w 12192000"/>
              <a:gd name="connsiteY18463" fmla="*/ 5104644 h 6858000"/>
              <a:gd name="connsiteX18464" fmla="*/ 5986350 w 12192000"/>
              <a:gd name="connsiteY18464" fmla="*/ 5097729 h 6858000"/>
              <a:gd name="connsiteX18465" fmla="*/ 5959730 w 12192000"/>
              <a:gd name="connsiteY18465" fmla="*/ 5079519 h 6858000"/>
              <a:gd name="connsiteX18466" fmla="*/ 5925845 w 12192000"/>
              <a:gd name="connsiteY18466" fmla="*/ 5079173 h 6858000"/>
              <a:gd name="connsiteX18467" fmla="*/ 5913630 w 12192000"/>
              <a:gd name="connsiteY18467" fmla="*/ 5068916 h 6858000"/>
              <a:gd name="connsiteX18468" fmla="*/ 5926422 w 12192000"/>
              <a:gd name="connsiteY18468" fmla="*/ 5058889 h 6858000"/>
              <a:gd name="connsiteX18469" fmla="*/ 5965490 w 12192000"/>
              <a:gd name="connsiteY18469" fmla="*/ 5058889 h 6858000"/>
              <a:gd name="connsiteX18470" fmla="*/ 5985775 w 12192000"/>
              <a:gd name="connsiteY18470" fmla="*/ 5039756 h 6858000"/>
              <a:gd name="connsiteX18471" fmla="*/ 5985775 w 12192000"/>
              <a:gd name="connsiteY18471" fmla="*/ 4964267 h 6858000"/>
              <a:gd name="connsiteX18472" fmla="*/ 5966758 w 12192000"/>
              <a:gd name="connsiteY18472" fmla="*/ 4943982 h 6858000"/>
              <a:gd name="connsiteX18473" fmla="*/ 5891269 w 12192000"/>
              <a:gd name="connsiteY18473" fmla="*/ 4943982 h 6858000"/>
              <a:gd name="connsiteX18474" fmla="*/ 5870638 w 12192000"/>
              <a:gd name="connsiteY18474" fmla="*/ 4965534 h 6858000"/>
              <a:gd name="connsiteX18475" fmla="*/ 5870638 w 12192000"/>
              <a:gd name="connsiteY18475" fmla="*/ 5054048 h 6858000"/>
              <a:gd name="connsiteX18476" fmla="*/ 5860612 w 12192000"/>
              <a:gd name="connsiteY18476" fmla="*/ 5072027 h 6858000"/>
              <a:gd name="connsiteX18477" fmla="*/ 5850240 w 12192000"/>
              <a:gd name="connsiteY18477" fmla="*/ 5054279 h 6858000"/>
              <a:gd name="connsiteX18478" fmla="*/ 5850354 w 12192000"/>
              <a:gd name="connsiteY18478" fmla="*/ 4965765 h 6858000"/>
              <a:gd name="connsiteX18479" fmla="*/ 5824653 w 12192000"/>
              <a:gd name="connsiteY18479" fmla="*/ 4943866 h 6858000"/>
              <a:gd name="connsiteX18480" fmla="*/ 5091648 w 12192000"/>
              <a:gd name="connsiteY18480" fmla="*/ 4943751 h 6858000"/>
              <a:gd name="connsiteX18481" fmla="*/ 5061567 w 12192000"/>
              <a:gd name="connsiteY18481" fmla="*/ 4968300 h 6858000"/>
              <a:gd name="connsiteX18482" fmla="*/ 5087151 w 12192000"/>
              <a:gd name="connsiteY18482" fmla="*/ 4996306 h 6858000"/>
              <a:gd name="connsiteX18483" fmla="*/ 5087151 w 12192000"/>
              <a:gd name="connsiteY18483" fmla="*/ 4996421 h 6858000"/>
              <a:gd name="connsiteX18484" fmla="*/ 5114927 w 12192000"/>
              <a:gd name="connsiteY18484" fmla="*/ 4972911 h 6858000"/>
              <a:gd name="connsiteX18485" fmla="*/ 5091648 w 12192000"/>
              <a:gd name="connsiteY18485" fmla="*/ 4943751 h 6858000"/>
              <a:gd name="connsiteX18486" fmla="*/ 11197608 w 12192000"/>
              <a:gd name="connsiteY18486" fmla="*/ 4943290 h 6858000"/>
              <a:gd name="connsiteX18487" fmla="*/ 11169832 w 12192000"/>
              <a:gd name="connsiteY18487" fmla="*/ 4968761 h 6858000"/>
              <a:gd name="connsiteX18488" fmla="*/ 11197148 w 12192000"/>
              <a:gd name="connsiteY18488" fmla="*/ 4991466 h 6858000"/>
              <a:gd name="connsiteX18489" fmla="*/ 11230801 w 12192000"/>
              <a:gd name="connsiteY18489" fmla="*/ 4991235 h 6858000"/>
              <a:gd name="connsiteX18490" fmla="*/ 11230801 w 12192000"/>
              <a:gd name="connsiteY18490" fmla="*/ 4991005 h 6858000"/>
              <a:gd name="connsiteX18491" fmla="*/ 11267106 w 12192000"/>
              <a:gd name="connsiteY18491" fmla="*/ 4991235 h 6858000"/>
              <a:gd name="connsiteX18492" fmla="*/ 11267222 w 12192000"/>
              <a:gd name="connsiteY18492" fmla="*/ 4991350 h 6858000"/>
              <a:gd name="connsiteX18493" fmla="*/ 11286122 w 12192000"/>
              <a:gd name="connsiteY18493" fmla="*/ 4969338 h 6858000"/>
              <a:gd name="connsiteX18494" fmla="*/ 11267566 w 12192000"/>
              <a:gd name="connsiteY18494" fmla="*/ 4943406 h 6858000"/>
              <a:gd name="connsiteX18495" fmla="*/ 11197608 w 12192000"/>
              <a:gd name="connsiteY18495" fmla="*/ 4943290 h 6858000"/>
              <a:gd name="connsiteX18496" fmla="*/ 9989416 w 12192000"/>
              <a:gd name="connsiteY18496" fmla="*/ 4943290 h 6858000"/>
              <a:gd name="connsiteX18497" fmla="*/ 9960718 w 12192000"/>
              <a:gd name="connsiteY18497" fmla="*/ 4967609 h 6858000"/>
              <a:gd name="connsiteX18498" fmla="*/ 9988380 w 12192000"/>
              <a:gd name="connsiteY18498" fmla="*/ 4992734 h 6858000"/>
              <a:gd name="connsiteX18499" fmla="*/ 10045199 w 12192000"/>
              <a:gd name="connsiteY18499" fmla="*/ 4995961 h 6858000"/>
              <a:gd name="connsiteX18500" fmla="*/ 10077009 w 12192000"/>
              <a:gd name="connsiteY18500" fmla="*/ 4965189 h 6858000"/>
              <a:gd name="connsiteX18501" fmla="*/ 10054188 w 12192000"/>
              <a:gd name="connsiteY18501" fmla="*/ 4943290 h 6858000"/>
              <a:gd name="connsiteX18502" fmla="*/ 10020534 w 12192000"/>
              <a:gd name="connsiteY18502" fmla="*/ 4943406 h 6858000"/>
              <a:gd name="connsiteX18503" fmla="*/ 9989416 w 12192000"/>
              <a:gd name="connsiteY18503" fmla="*/ 4943290 h 6858000"/>
              <a:gd name="connsiteX18504" fmla="*/ 2825133 w 12192000"/>
              <a:gd name="connsiteY18504" fmla="*/ 4943290 h 6858000"/>
              <a:gd name="connsiteX18505" fmla="*/ 2797357 w 12192000"/>
              <a:gd name="connsiteY18505" fmla="*/ 4968761 h 6858000"/>
              <a:gd name="connsiteX18506" fmla="*/ 2824673 w 12192000"/>
              <a:gd name="connsiteY18506" fmla="*/ 4991466 h 6858000"/>
              <a:gd name="connsiteX18507" fmla="*/ 2858326 w 12192000"/>
              <a:gd name="connsiteY18507" fmla="*/ 4991235 h 6858000"/>
              <a:gd name="connsiteX18508" fmla="*/ 2858326 w 12192000"/>
              <a:gd name="connsiteY18508" fmla="*/ 4991005 h 6858000"/>
              <a:gd name="connsiteX18509" fmla="*/ 2894631 w 12192000"/>
              <a:gd name="connsiteY18509" fmla="*/ 4991235 h 6858000"/>
              <a:gd name="connsiteX18510" fmla="*/ 2894747 w 12192000"/>
              <a:gd name="connsiteY18510" fmla="*/ 4991350 h 6858000"/>
              <a:gd name="connsiteX18511" fmla="*/ 2913647 w 12192000"/>
              <a:gd name="connsiteY18511" fmla="*/ 4969338 h 6858000"/>
              <a:gd name="connsiteX18512" fmla="*/ 2895091 w 12192000"/>
              <a:gd name="connsiteY18512" fmla="*/ 4943406 h 6858000"/>
              <a:gd name="connsiteX18513" fmla="*/ 2825133 w 12192000"/>
              <a:gd name="connsiteY18513" fmla="*/ 4943290 h 6858000"/>
              <a:gd name="connsiteX18514" fmla="*/ 1616941 w 12192000"/>
              <a:gd name="connsiteY18514" fmla="*/ 4943290 h 6858000"/>
              <a:gd name="connsiteX18515" fmla="*/ 1588243 w 12192000"/>
              <a:gd name="connsiteY18515" fmla="*/ 4967609 h 6858000"/>
              <a:gd name="connsiteX18516" fmla="*/ 1615905 w 12192000"/>
              <a:gd name="connsiteY18516" fmla="*/ 4992734 h 6858000"/>
              <a:gd name="connsiteX18517" fmla="*/ 1672724 w 12192000"/>
              <a:gd name="connsiteY18517" fmla="*/ 4995961 h 6858000"/>
              <a:gd name="connsiteX18518" fmla="*/ 1704534 w 12192000"/>
              <a:gd name="connsiteY18518" fmla="*/ 4965189 h 6858000"/>
              <a:gd name="connsiteX18519" fmla="*/ 1681713 w 12192000"/>
              <a:gd name="connsiteY18519" fmla="*/ 4943290 h 6858000"/>
              <a:gd name="connsiteX18520" fmla="*/ 1648059 w 12192000"/>
              <a:gd name="connsiteY18520" fmla="*/ 4943406 h 6858000"/>
              <a:gd name="connsiteX18521" fmla="*/ 1616941 w 12192000"/>
              <a:gd name="connsiteY18521" fmla="*/ 4943290 h 6858000"/>
              <a:gd name="connsiteX18522" fmla="*/ 9919688 w 12192000"/>
              <a:gd name="connsiteY18522" fmla="*/ 4942945 h 6858000"/>
              <a:gd name="connsiteX18523" fmla="*/ 9893066 w 12192000"/>
              <a:gd name="connsiteY18523" fmla="*/ 4968646 h 6858000"/>
              <a:gd name="connsiteX18524" fmla="*/ 9917268 w 12192000"/>
              <a:gd name="connsiteY18524" fmla="*/ 4991811 h 6858000"/>
              <a:gd name="connsiteX18525" fmla="*/ 9946312 w 12192000"/>
              <a:gd name="connsiteY18525" fmla="*/ 4969107 h 6858000"/>
              <a:gd name="connsiteX18526" fmla="*/ 9919688 w 12192000"/>
              <a:gd name="connsiteY18526" fmla="*/ 4942945 h 6858000"/>
              <a:gd name="connsiteX18527" fmla="*/ 1547213 w 12192000"/>
              <a:gd name="connsiteY18527" fmla="*/ 4942945 h 6858000"/>
              <a:gd name="connsiteX18528" fmla="*/ 1520591 w 12192000"/>
              <a:gd name="connsiteY18528" fmla="*/ 4968646 h 6858000"/>
              <a:gd name="connsiteX18529" fmla="*/ 1544793 w 12192000"/>
              <a:gd name="connsiteY18529" fmla="*/ 4991811 h 6858000"/>
              <a:gd name="connsiteX18530" fmla="*/ 1573837 w 12192000"/>
              <a:gd name="connsiteY18530" fmla="*/ 4969107 h 6858000"/>
              <a:gd name="connsiteX18531" fmla="*/ 1547213 w 12192000"/>
              <a:gd name="connsiteY18531" fmla="*/ 4942945 h 6858000"/>
              <a:gd name="connsiteX18532" fmla="*/ 3947418 w 12192000"/>
              <a:gd name="connsiteY18532" fmla="*/ 4811441 h 6858000"/>
              <a:gd name="connsiteX18533" fmla="*/ 3927134 w 12192000"/>
              <a:gd name="connsiteY18533" fmla="*/ 4837950 h 6858000"/>
              <a:gd name="connsiteX18534" fmla="*/ 3927020 w 12192000"/>
              <a:gd name="connsiteY18534" fmla="*/ 4837834 h 6858000"/>
              <a:gd name="connsiteX18535" fmla="*/ 3948459 w 12192000"/>
              <a:gd name="connsiteY18535" fmla="*/ 4859732 h 6858000"/>
              <a:gd name="connsiteX18536" fmla="*/ 4081229 w 12192000"/>
              <a:gd name="connsiteY18536" fmla="*/ 4859271 h 6858000"/>
              <a:gd name="connsiteX18537" fmla="*/ 4081229 w 12192000"/>
              <a:gd name="connsiteY18537" fmla="*/ 4859040 h 6858000"/>
              <a:gd name="connsiteX18538" fmla="*/ 4221720 w 12192000"/>
              <a:gd name="connsiteY18538" fmla="*/ 4859617 h 6858000"/>
              <a:gd name="connsiteX18539" fmla="*/ 4240736 w 12192000"/>
              <a:gd name="connsiteY18539" fmla="*/ 4835414 h 6858000"/>
              <a:gd name="connsiteX18540" fmla="*/ 4220684 w 12192000"/>
              <a:gd name="connsiteY18540" fmla="*/ 4811441 h 6858000"/>
              <a:gd name="connsiteX18541" fmla="*/ 3947418 w 12192000"/>
              <a:gd name="connsiteY18541" fmla="*/ 4811441 h 6858000"/>
              <a:gd name="connsiteX18542" fmla="*/ 11466493 w 12192000"/>
              <a:gd name="connsiteY18542" fmla="*/ 4810404 h 6858000"/>
              <a:gd name="connsiteX18543" fmla="*/ 11190117 w 12192000"/>
              <a:gd name="connsiteY18543" fmla="*/ 4810519 h 6858000"/>
              <a:gd name="connsiteX18544" fmla="*/ 11171216 w 12192000"/>
              <a:gd name="connsiteY18544" fmla="*/ 4836682 h 6858000"/>
              <a:gd name="connsiteX18545" fmla="*/ 11191385 w 12192000"/>
              <a:gd name="connsiteY18545" fmla="*/ 4858118 h 6858000"/>
              <a:gd name="connsiteX18546" fmla="*/ 11191385 w 12192000"/>
              <a:gd name="connsiteY18546" fmla="*/ 4858234 h 6858000"/>
              <a:gd name="connsiteX18547" fmla="*/ 11326922 w 12192000"/>
              <a:gd name="connsiteY18547" fmla="*/ 4858003 h 6858000"/>
              <a:gd name="connsiteX18548" fmla="*/ 11465110 w 12192000"/>
              <a:gd name="connsiteY18548" fmla="*/ 4858349 h 6858000"/>
              <a:gd name="connsiteX18549" fmla="*/ 11485048 w 12192000"/>
              <a:gd name="connsiteY18549" fmla="*/ 4836567 h 6858000"/>
              <a:gd name="connsiteX18550" fmla="*/ 11466493 w 12192000"/>
              <a:gd name="connsiteY18550" fmla="*/ 4810404 h 6858000"/>
              <a:gd name="connsiteX18551" fmla="*/ 3094018 w 12192000"/>
              <a:gd name="connsiteY18551" fmla="*/ 4810404 h 6858000"/>
              <a:gd name="connsiteX18552" fmla="*/ 2817642 w 12192000"/>
              <a:gd name="connsiteY18552" fmla="*/ 4810519 h 6858000"/>
              <a:gd name="connsiteX18553" fmla="*/ 2798741 w 12192000"/>
              <a:gd name="connsiteY18553" fmla="*/ 4836682 h 6858000"/>
              <a:gd name="connsiteX18554" fmla="*/ 2818910 w 12192000"/>
              <a:gd name="connsiteY18554" fmla="*/ 4858118 h 6858000"/>
              <a:gd name="connsiteX18555" fmla="*/ 2818910 w 12192000"/>
              <a:gd name="connsiteY18555" fmla="*/ 4858234 h 6858000"/>
              <a:gd name="connsiteX18556" fmla="*/ 2954447 w 12192000"/>
              <a:gd name="connsiteY18556" fmla="*/ 4858003 h 6858000"/>
              <a:gd name="connsiteX18557" fmla="*/ 3092635 w 12192000"/>
              <a:gd name="connsiteY18557" fmla="*/ 4858349 h 6858000"/>
              <a:gd name="connsiteX18558" fmla="*/ 3112573 w 12192000"/>
              <a:gd name="connsiteY18558" fmla="*/ 4836567 h 6858000"/>
              <a:gd name="connsiteX18559" fmla="*/ 3094018 w 12192000"/>
              <a:gd name="connsiteY18559" fmla="*/ 4810404 h 6858000"/>
              <a:gd name="connsiteX18560" fmla="*/ 8513608 w 12192000"/>
              <a:gd name="connsiteY18560" fmla="*/ 4810173 h 6858000"/>
              <a:gd name="connsiteX18561" fmla="*/ 8412646 w 12192000"/>
              <a:gd name="connsiteY18561" fmla="*/ 4813170 h 6858000"/>
              <a:gd name="connsiteX18562" fmla="*/ 8309497 w 12192000"/>
              <a:gd name="connsiteY18562" fmla="*/ 4810289 h 6858000"/>
              <a:gd name="connsiteX18563" fmla="*/ 8286791 w 12192000"/>
              <a:gd name="connsiteY18563" fmla="*/ 4831726 h 6858000"/>
              <a:gd name="connsiteX18564" fmla="*/ 8284486 w 12192000"/>
              <a:gd name="connsiteY18564" fmla="*/ 4901223 h 6858000"/>
              <a:gd name="connsiteX18565" fmla="*/ 8312378 w 12192000"/>
              <a:gd name="connsiteY18565" fmla="*/ 4931189 h 6858000"/>
              <a:gd name="connsiteX18566" fmla="*/ 8382681 w 12192000"/>
              <a:gd name="connsiteY18566" fmla="*/ 4930613 h 6858000"/>
              <a:gd name="connsiteX18567" fmla="*/ 8402390 w 12192000"/>
              <a:gd name="connsiteY18567" fmla="*/ 4915630 h 6858000"/>
              <a:gd name="connsiteX18568" fmla="*/ 8402160 w 12192000"/>
              <a:gd name="connsiteY18568" fmla="*/ 4915515 h 6858000"/>
              <a:gd name="connsiteX18569" fmla="*/ 8408152 w 12192000"/>
              <a:gd name="connsiteY18569" fmla="*/ 4905718 h 6858000"/>
              <a:gd name="connsiteX18570" fmla="*/ 8417142 w 12192000"/>
              <a:gd name="connsiteY18570" fmla="*/ 4915745 h 6858000"/>
              <a:gd name="connsiteX18571" fmla="*/ 8438348 w 12192000"/>
              <a:gd name="connsiteY18571" fmla="*/ 4930497 h 6858000"/>
              <a:gd name="connsiteX18572" fmla="*/ 8646840 w 12192000"/>
              <a:gd name="connsiteY18572" fmla="*/ 4930497 h 6858000"/>
              <a:gd name="connsiteX18573" fmla="*/ 8668507 w 12192000"/>
              <a:gd name="connsiteY18573" fmla="*/ 4914247 h 6858000"/>
              <a:gd name="connsiteX18574" fmla="*/ 8678996 w 12192000"/>
              <a:gd name="connsiteY18574" fmla="*/ 4905256 h 6858000"/>
              <a:gd name="connsiteX18575" fmla="*/ 8688100 w 12192000"/>
              <a:gd name="connsiteY18575" fmla="*/ 4912634 h 6858000"/>
              <a:gd name="connsiteX18576" fmla="*/ 8727286 w 12192000"/>
              <a:gd name="connsiteY18576" fmla="*/ 4929230 h 6858000"/>
              <a:gd name="connsiteX18577" fmla="*/ 8735468 w 12192000"/>
              <a:gd name="connsiteY18577" fmla="*/ 4901684 h 6858000"/>
              <a:gd name="connsiteX18578" fmla="*/ 8735814 w 12192000"/>
              <a:gd name="connsiteY18578" fmla="*/ 4873102 h 6858000"/>
              <a:gd name="connsiteX18579" fmla="*/ 8736046 w 12192000"/>
              <a:gd name="connsiteY18579" fmla="*/ 4828845 h 6858000"/>
              <a:gd name="connsiteX18580" fmla="*/ 8718642 w 12192000"/>
              <a:gd name="connsiteY18580" fmla="*/ 4810173 h 6858000"/>
              <a:gd name="connsiteX18581" fmla="*/ 8572732 w 12192000"/>
              <a:gd name="connsiteY18581" fmla="*/ 4810404 h 6858000"/>
              <a:gd name="connsiteX18582" fmla="*/ 8553254 w 12192000"/>
              <a:gd name="connsiteY18582" fmla="*/ 4830689 h 6858000"/>
              <a:gd name="connsiteX18583" fmla="*/ 8552908 w 12192000"/>
              <a:gd name="connsiteY18583" fmla="*/ 4872295 h 6858000"/>
              <a:gd name="connsiteX18584" fmla="*/ 8544380 w 12192000"/>
              <a:gd name="connsiteY18584" fmla="*/ 4897420 h 6858000"/>
              <a:gd name="connsiteX18585" fmla="*/ 8538042 w 12192000"/>
              <a:gd name="connsiteY18585" fmla="*/ 4873793 h 6858000"/>
              <a:gd name="connsiteX18586" fmla="*/ 8538042 w 12192000"/>
              <a:gd name="connsiteY18586" fmla="*/ 4834838 h 6858000"/>
              <a:gd name="connsiteX18587" fmla="*/ 8513608 w 12192000"/>
              <a:gd name="connsiteY18587" fmla="*/ 4810173 h 6858000"/>
              <a:gd name="connsiteX18588" fmla="*/ 5152384 w 12192000"/>
              <a:gd name="connsiteY18588" fmla="*/ 4810058 h 6858000"/>
              <a:gd name="connsiteX18589" fmla="*/ 5132216 w 12192000"/>
              <a:gd name="connsiteY18589" fmla="*/ 4837834 h 6858000"/>
              <a:gd name="connsiteX18590" fmla="*/ 5153537 w 12192000"/>
              <a:gd name="connsiteY18590" fmla="*/ 4858234 h 6858000"/>
              <a:gd name="connsiteX18591" fmla="*/ 5294259 w 12192000"/>
              <a:gd name="connsiteY18591" fmla="*/ 4858003 h 6858000"/>
              <a:gd name="connsiteX18592" fmla="*/ 5294259 w 12192000"/>
              <a:gd name="connsiteY18592" fmla="*/ 4858810 h 6858000"/>
              <a:gd name="connsiteX18593" fmla="*/ 5432332 w 12192000"/>
              <a:gd name="connsiteY18593" fmla="*/ 4859155 h 6858000"/>
              <a:gd name="connsiteX18594" fmla="*/ 5450659 w 12192000"/>
              <a:gd name="connsiteY18594" fmla="*/ 4836682 h 6858000"/>
              <a:gd name="connsiteX18595" fmla="*/ 5433946 w 12192000"/>
              <a:gd name="connsiteY18595" fmla="*/ 4810058 h 6858000"/>
              <a:gd name="connsiteX18596" fmla="*/ 5152384 w 12192000"/>
              <a:gd name="connsiteY18596" fmla="*/ 4810058 h 6858000"/>
              <a:gd name="connsiteX18597" fmla="*/ 8776500 w 12192000"/>
              <a:gd name="connsiteY18597" fmla="*/ 4809943 h 6858000"/>
              <a:gd name="connsiteX18598" fmla="*/ 8756330 w 12192000"/>
              <a:gd name="connsiteY18598" fmla="*/ 4833916 h 6858000"/>
              <a:gd name="connsiteX18599" fmla="*/ 8775578 w 12192000"/>
              <a:gd name="connsiteY18599" fmla="*/ 4858003 h 6858000"/>
              <a:gd name="connsiteX18600" fmla="*/ 8775578 w 12192000"/>
              <a:gd name="connsiteY18600" fmla="*/ 4857888 h 6858000"/>
              <a:gd name="connsiteX18601" fmla="*/ 8913534 w 12192000"/>
              <a:gd name="connsiteY18601" fmla="*/ 4857542 h 6858000"/>
              <a:gd name="connsiteX18602" fmla="*/ 9048840 w 12192000"/>
              <a:gd name="connsiteY18602" fmla="*/ 4858003 h 6858000"/>
              <a:gd name="connsiteX18603" fmla="*/ 9070278 w 12192000"/>
              <a:gd name="connsiteY18603" fmla="*/ 4836221 h 6858000"/>
              <a:gd name="connsiteX18604" fmla="*/ 9049764 w 12192000"/>
              <a:gd name="connsiteY18604" fmla="*/ 4809943 h 6858000"/>
              <a:gd name="connsiteX18605" fmla="*/ 8776500 w 12192000"/>
              <a:gd name="connsiteY18605" fmla="*/ 4809943 h 6858000"/>
              <a:gd name="connsiteX18606" fmla="*/ 404025 w 12192000"/>
              <a:gd name="connsiteY18606" fmla="*/ 4809943 h 6858000"/>
              <a:gd name="connsiteX18607" fmla="*/ 383855 w 12192000"/>
              <a:gd name="connsiteY18607" fmla="*/ 4833916 h 6858000"/>
              <a:gd name="connsiteX18608" fmla="*/ 403103 w 12192000"/>
              <a:gd name="connsiteY18608" fmla="*/ 4858003 h 6858000"/>
              <a:gd name="connsiteX18609" fmla="*/ 403103 w 12192000"/>
              <a:gd name="connsiteY18609" fmla="*/ 4857888 h 6858000"/>
              <a:gd name="connsiteX18610" fmla="*/ 541059 w 12192000"/>
              <a:gd name="connsiteY18610" fmla="*/ 4857542 h 6858000"/>
              <a:gd name="connsiteX18611" fmla="*/ 676365 w 12192000"/>
              <a:gd name="connsiteY18611" fmla="*/ 4858003 h 6858000"/>
              <a:gd name="connsiteX18612" fmla="*/ 697803 w 12192000"/>
              <a:gd name="connsiteY18612" fmla="*/ 4836221 h 6858000"/>
              <a:gd name="connsiteX18613" fmla="*/ 677289 w 12192000"/>
              <a:gd name="connsiteY18613" fmla="*/ 4809943 h 6858000"/>
              <a:gd name="connsiteX18614" fmla="*/ 404025 w 12192000"/>
              <a:gd name="connsiteY18614" fmla="*/ 4809943 h 6858000"/>
              <a:gd name="connsiteX18615" fmla="*/ 7566464 w 12192000"/>
              <a:gd name="connsiteY18615" fmla="*/ 4809597 h 6858000"/>
              <a:gd name="connsiteX18616" fmla="*/ 7548138 w 12192000"/>
              <a:gd name="connsiteY18616" fmla="*/ 4835068 h 6858000"/>
              <a:gd name="connsiteX18617" fmla="*/ 7566232 w 12192000"/>
              <a:gd name="connsiteY18617" fmla="*/ 4857657 h 6858000"/>
              <a:gd name="connsiteX18618" fmla="*/ 7706841 w 12192000"/>
              <a:gd name="connsiteY18618" fmla="*/ 4857196 h 6858000"/>
              <a:gd name="connsiteX18619" fmla="*/ 7847449 w 12192000"/>
              <a:gd name="connsiteY18619" fmla="*/ 4857542 h 6858000"/>
              <a:gd name="connsiteX18620" fmla="*/ 7866582 w 12192000"/>
              <a:gd name="connsiteY18620" fmla="*/ 4835414 h 6858000"/>
              <a:gd name="connsiteX18621" fmla="*/ 7847680 w 12192000"/>
              <a:gd name="connsiteY18621" fmla="*/ 4809597 h 6858000"/>
              <a:gd name="connsiteX18622" fmla="*/ 6363343 w 12192000"/>
              <a:gd name="connsiteY18622" fmla="*/ 4809021 h 6858000"/>
              <a:gd name="connsiteX18623" fmla="*/ 6341561 w 12192000"/>
              <a:gd name="connsiteY18623" fmla="*/ 4834492 h 6858000"/>
              <a:gd name="connsiteX18624" fmla="*/ 6362997 w 12192000"/>
              <a:gd name="connsiteY18624" fmla="*/ 4857196 h 6858000"/>
              <a:gd name="connsiteX18625" fmla="*/ 6498304 w 12192000"/>
              <a:gd name="connsiteY18625" fmla="*/ 4856735 h 6858000"/>
              <a:gd name="connsiteX18626" fmla="*/ 6633608 w 12192000"/>
              <a:gd name="connsiteY18626" fmla="*/ 4857081 h 6858000"/>
              <a:gd name="connsiteX18627" fmla="*/ 6655736 w 12192000"/>
              <a:gd name="connsiteY18627" fmla="*/ 4834953 h 6858000"/>
              <a:gd name="connsiteX18628" fmla="*/ 6634070 w 12192000"/>
              <a:gd name="connsiteY18628" fmla="*/ 4809136 h 6858000"/>
              <a:gd name="connsiteX18629" fmla="*/ 6363572 w 12192000"/>
              <a:gd name="connsiteY18629" fmla="*/ 4809136 h 6858000"/>
              <a:gd name="connsiteX18630" fmla="*/ 9982041 w 12192000"/>
              <a:gd name="connsiteY18630" fmla="*/ 4807868 h 6858000"/>
              <a:gd name="connsiteX18631" fmla="*/ 9964032 w 12192000"/>
              <a:gd name="connsiteY18631" fmla="*/ 4816239 h 6858000"/>
              <a:gd name="connsiteX18632" fmla="*/ 9961421 w 12192000"/>
              <a:gd name="connsiteY18632" fmla="*/ 4835338 h 6858000"/>
              <a:gd name="connsiteX18633" fmla="*/ 9961410 w 12192000"/>
              <a:gd name="connsiteY18633" fmla="*/ 4835299 h 6858000"/>
              <a:gd name="connsiteX18634" fmla="*/ 9961410 w 12192000"/>
              <a:gd name="connsiteY18634" fmla="*/ 4835414 h 6858000"/>
              <a:gd name="connsiteX18635" fmla="*/ 9961421 w 12192000"/>
              <a:gd name="connsiteY18635" fmla="*/ 4835338 h 6858000"/>
              <a:gd name="connsiteX18636" fmla="*/ 9965934 w 12192000"/>
              <a:gd name="connsiteY18636" fmla="*/ 4851824 h 6858000"/>
              <a:gd name="connsiteX18637" fmla="*/ 9982732 w 12192000"/>
              <a:gd name="connsiteY18637" fmla="*/ 4855468 h 6858000"/>
              <a:gd name="connsiteX18638" fmla="*/ 10120805 w 12192000"/>
              <a:gd name="connsiteY18638" fmla="*/ 4855237 h 6858000"/>
              <a:gd name="connsiteX18639" fmla="*/ 10120805 w 12192000"/>
              <a:gd name="connsiteY18639" fmla="*/ 4856851 h 6858000"/>
              <a:gd name="connsiteX18640" fmla="*/ 10261413 w 12192000"/>
              <a:gd name="connsiteY18640" fmla="*/ 4857196 h 6858000"/>
              <a:gd name="connsiteX18641" fmla="*/ 10279854 w 12192000"/>
              <a:gd name="connsiteY18641" fmla="*/ 4834838 h 6858000"/>
              <a:gd name="connsiteX18642" fmla="*/ 10263372 w 12192000"/>
              <a:gd name="connsiteY18642" fmla="*/ 4807868 h 6858000"/>
              <a:gd name="connsiteX18643" fmla="*/ 9982041 w 12192000"/>
              <a:gd name="connsiteY18643" fmla="*/ 4807868 h 6858000"/>
              <a:gd name="connsiteX18644" fmla="*/ 1609566 w 12192000"/>
              <a:gd name="connsiteY18644" fmla="*/ 4807868 h 6858000"/>
              <a:gd name="connsiteX18645" fmla="*/ 1591557 w 12192000"/>
              <a:gd name="connsiteY18645" fmla="*/ 4816239 h 6858000"/>
              <a:gd name="connsiteX18646" fmla="*/ 1588946 w 12192000"/>
              <a:gd name="connsiteY18646" fmla="*/ 4835338 h 6858000"/>
              <a:gd name="connsiteX18647" fmla="*/ 1588935 w 12192000"/>
              <a:gd name="connsiteY18647" fmla="*/ 4835299 h 6858000"/>
              <a:gd name="connsiteX18648" fmla="*/ 1588935 w 12192000"/>
              <a:gd name="connsiteY18648" fmla="*/ 4835414 h 6858000"/>
              <a:gd name="connsiteX18649" fmla="*/ 1588946 w 12192000"/>
              <a:gd name="connsiteY18649" fmla="*/ 4835338 h 6858000"/>
              <a:gd name="connsiteX18650" fmla="*/ 1593459 w 12192000"/>
              <a:gd name="connsiteY18650" fmla="*/ 4851824 h 6858000"/>
              <a:gd name="connsiteX18651" fmla="*/ 1610257 w 12192000"/>
              <a:gd name="connsiteY18651" fmla="*/ 4855468 h 6858000"/>
              <a:gd name="connsiteX18652" fmla="*/ 1748330 w 12192000"/>
              <a:gd name="connsiteY18652" fmla="*/ 4855237 h 6858000"/>
              <a:gd name="connsiteX18653" fmla="*/ 1748330 w 12192000"/>
              <a:gd name="connsiteY18653" fmla="*/ 4856851 h 6858000"/>
              <a:gd name="connsiteX18654" fmla="*/ 1888938 w 12192000"/>
              <a:gd name="connsiteY18654" fmla="*/ 4857196 h 6858000"/>
              <a:gd name="connsiteX18655" fmla="*/ 1907379 w 12192000"/>
              <a:gd name="connsiteY18655" fmla="*/ 4834838 h 6858000"/>
              <a:gd name="connsiteX18656" fmla="*/ 1890897 w 12192000"/>
              <a:gd name="connsiteY18656" fmla="*/ 4807868 h 6858000"/>
              <a:gd name="connsiteX18657" fmla="*/ 1609566 w 12192000"/>
              <a:gd name="connsiteY18657" fmla="*/ 4807868 h 6858000"/>
              <a:gd name="connsiteX18658" fmla="*/ 10634139 w 12192000"/>
              <a:gd name="connsiteY18658" fmla="*/ 4796574 h 6858000"/>
              <a:gd name="connsiteX18659" fmla="*/ 10634716 w 12192000"/>
              <a:gd name="connsiteY18659" fmla="*/ 4796574 h 6858000"/>
              <a:gd name="connsiteX18660" fmla="*/ 10635637 w 12192000"/>
              <a:gd name="connsiteY18660" fmla="*/ 4797611 h 6858000"/>
              <a:gd name="connsiteX18661" fmla="*/ 10635637 w 12192000"/>
              <a:gd name="connsiteY18661" fmla="*/ 4797842 h 6858000"/>
              <a:gd name="connsiteX18662" fmla="*/ 10634254 w 12192000"/>
              <a:gd name="connsiteY18662" fmla="*/ 4796689 h 6858000"/>
              <a:gd name="connsiteX18663" fmla="*/ 2261664 w 12192000"/>
              <a:gd name="connsiteY18663" fmla="*/ 4796574 h 6858000"/>
              <a:gd name="connsiteX18664" fmla="*/ 2262241 w 12192000"/>
              <a:gd name="connsiteY18664" fmla="*/ 4796574 h 6858000"/>
              <a:gd name="connsiteX18665" fmla="*/ 2263162 w 12192000"/>
              <a:gd name="connsiteY18665" fmla="*/ 4797611 h 6858000"/>
              <a:gd name="connsiteX18666" fmla="*/ 2263162 w 12192000"/>
              <a:gd name="connsiteY18666" fmla="*/ 4797842 h 6858000"/>
              <a:gd name="connsiteX18667" fmla="*/ 2261779 w 12192000"/>
              <a:gd name="connsiteY18667" fmla="*/ 4796689 h 6858000"/>
              <a:gd name="connsiteX18668" fmla="*/ 10646355 w 12192000"/>
              <a:gd name="connsiteY18668" fmla="*/ 4776290 h 6858000"/>
              <a:gd name="connsiteX18669" fmla="*/ 10647277 w 12192000"/>
              <a:gd name="connsiteY18669" fmla="*/ 4776636 h 6858000"/>
              <a:gd name="connsiteX18670" fmla="*/ 10647277 w 12192000"/>
              <a:gd name="connsiteY18670" fmla="*/ 4776866 h 6858000"/>
              <a:gd name="connsiteX18671" fmla="*/ 10647162 w 12192000"/>
              <a:gd name="connsiteY18671" fmla="*/ 4776866 h 6858000"/>
              <a:gd name="connsiteX18672" fmla="*/ 10646355 w 12192000"/>
              <a:gd name="connsiteY18672" fmla="*/ 4776290 h 6858000"/>
              <a:gd name="connsiteX18673" fmla="*/ 2273880 w 12192000"/>
              <a:gd name="connsiteY18673" fmla="*/ 4776290 h 6858000"/>
              <a:gd name="connsiteX18674" fmla="*/ 2274802 w 12192000"/>
              <a:gd name="connsiteY18674" fmla="*/ 4776636 h 6858000"/>
              <a:gd name="connsiteX18675" fmla="*/ 2274802 w 12192000"/>
              <a:gd name="connsiteY18675" fmla="*/ 4776866 h 6858000"/>
              <a:gd name="connsiteX18676" fmla="*/ 2274687 w 12192000"/>
              <a:gd name="connsiteY18676" fmla="*/ 4776866 h 6858000"/>
              <a:gd name="connsiteX18677" fmla="*/ 2273880 w 12192000"/>
              <a:gd name="connsiteY18677" fmla="*/ 4776290 h 6858000"/>
              <a:gd name="connsiteX18678" fmla="*/ 7993359 w 12192000"/>
              <a:gd name="connsiteY18678" fmla="*/ 4744250 h 6858000"/>
              <a:gd name="connsiteX18679" fmla="*/ 7954864 w 12192000"/>
              <a:gd name="connsiteY18679" fmla="*/ 4744710 h 6858000"/>
              <a:gd name="connsiteX18680" fmla="*/ 7948642 w 12192000"/>
              <a:gd name="connsiteY18680" fmla="*/ 4769950 h 6858000"/>
              <a:gd name="connsiteX18681" fmla="*/ 7945876 w 12192000"/>
              <a:gd name="connsiteY18681" fmla="*/ 4810519 h 6858000"/>
              <a:gd name="connsiteX18682" fmla="*/ 7908188 w 12192000"/>
              <a:gd name="connsiteY18682" fmla="*/ 4810289 h 6858000"/>
              <a:gd name="connsiteX18683" fmla="*/ 7879951 w 12192000"/>
              <a:gd name="connsiteY18683" fmla="*/ 4831496 h 6858000"/>
              <a:gd name="connsiteX18684" fmla="*/ 7906920 w 12192000"/>
              <a:gd name="connsiteY18684" fmla="*/ 4858464 h 6858000"/>
              <a:gd name="connsiteX18685" fmla="*/ 7938038 w 12192000"/>
              <a:gd name="connsiteY18685" fmla="*/ 4858349 h 6858000"/>
              <a:gd name="connsiteX18686" fmla="*/ 7976993 w 12192000"/>
              <a:gd name="connsiteY18686" fmla="*/ 4858579 h 6858000"/>
              <a:gd name="connsiteX18687" fmla="*/ 7999697 w 12192000"/>
              <a:gd name="connsiteY18687" fmla="*/ 4837489 h 6858000"/>
              <a:gd name="connsiteX18688" fmla="*/ 7998891 w 12192000"/>
              <a:gd name="connsiteY18688" fmla="*/ 4757388 h 6858000"/>
              <a:gd name="connsiteX18689" fmla="*/ 7993359 w 12192000"/>
              <a:gd name="connsiteY18689" fmla="*/ 4744250 h 6858000"/>
              <a:gd name="connsiteX18690" fmla="*/ 3948459 w 12192000"/>
              <a:gd name="connsiteY18690" fmla="*/ 4743788 h 6858000"/>
              <a:gd name="connsiteX18691" fmla="*/ 3927250 w 12192000"/>
              <a:gd name="connsiteY18691" fmla="*/ 4771104 h 6858000"/>
              <a:gd name="connsiteX18692" fmla="*/ 3949954 w 12192000"/>
              <a:gd name="connsiteY18692" fmla="*/ 4797150 h 6858000"/>
              <a:gd name="connsiteX18693" fmla="*/ 4082841 w 12192000"/>
              <a:gd name="connsiteY18693" fmla="*/ 4796574 h 6858000"/>
              <a:gd name="connsiteX18694" fmla="*/ 4218264 w 12192000"/>
              <a:gd name="connsiteY18694" fmla="*/ 4797150 h 6858000"/>
              <a:gd name="connsiteX18695" fmla="*/ 4218264 w 12192000"/>
              <a:gd name="connsiteY18695" fmla="*/ 4797035 h 6858000"/>
              <a:gd name="connsiteX18696" fmla="*/ 4240853 w 12192000"/>
              <a:gd name="connsiteY18696" fmla="*/ 4770987 h 6858000"/>
              <a:gd name="connsiteX18697" fmla="*/ 4219417 w 12192000"/>
              <a:gd name="connsiteY18697" fmla="*/ 4743788 h 6858000"/>
              <a:gd name="connsiteX18698" fmla="*/ 3948459 w 12192000"/>
              <a:gd name="connsiteY18698" fmla="*/ 4743788 h 6858000"/>
              <a:gd name="connsiteX18699" fmla="*/ 11612172 w 12192000"/>
              <a:gd name="connsiteY18699" fmla="*/ 4743327 h 6858000"/>
              <a:gd name="connsiteX18700" fmla="*/ 11573332 w 12192000"/>
              <a:gd name="connsiteY18700" fmla="*/ 4770411 h 6858000"/>
              <a:gd name="connsiteX18701" fmla="*/ 11573332 w 12192000"/>
              <a:gd name="connsiteY18701" fmla="*/ 4788622 h 6858000"/>
              <a:gd name="connsiteX18702" fmla="*/ 11545787 w 12192000"/>
              <a:gd name="connsiteY18702" fmla="*/ 4812133 h 6858000"/>
              <a:gd name="connsiteX18703" fmla="*/ 11545787 w 12192000"/>
              <a:gd name="connsiteY18703" fmla="*/ 4812248 h 6858000"/>
              <a:gd name="connsiteX18704" fmla="*/ 11504987 w 12192000"/>
              <a:gd name="connsiteY18704" fmla="*/ 4840831 h 6858000"/>
              <a:gd name="connsiteX18705" fmla="*/ 11524120 w 12192000"/>
              <a:gd name="connsiteY18705" fmla="*/ 4858234 h 6858000"/>
              <a:gd name="connsiteX18706" fmla="*/ 11560654 w 12192000"/>
              <a:gd name="connsiteY18706" fmla="*/ 4858003 h 6858000"/>
              <a:gd name="connsiteX18707" fmla="*/ 11597074 w 12192000"/>
              <a:gd name="connsiteY18707" fmla="*/ 4858234 h 6858000"/>
              <a:gd name="connsiteX18708" fmla="*/ 11620930 w 12192000"/>
              <a:gd name="connsiteY18708" fmla="*/ 4835414 h 6858000"/>
              <a:gd name="connsiteX18709" fmla="*/ 11620354 w 12192000"/>
              <a:gd name="connsiteY18709" fmla="*/ 4759808 h 6858000"/>
              <a:gd name="connsiteX18710" fmla="*/ 11612172 w 12192000"/>
              <a:gd name="connsiteY18710" fmla="*/ 4743327 h 6858000"/>
              <a:gd name="connsiteX18711" fmla="*/ 3239697 w 12192000"/>
              <a:gd name="connsiteY18711" fmla="*/ 4743327 h 6858000"/>
              <a:gd name="connsiteX18712" fmla="*/ 3200857 w 12192000"/>
              <a:gd name="connsiteY18712" fmla="*/ 4770411 h 6858000"/>
              <a:gd name="connsiteX18713" fmla="*/ 3200857 w 12192000"/>
              <a:gd name="connsiteY18713" fmla="*/ 4788622 h 6858000"/>
              <a:gd name="connsiteX18714" fmla="*/ 3173312 w 12192000"/>
              <a:gd name="connsiteY18714" fmla="*/ 4812133 h 6858000"/>
              <a:gd name="connsiteX18715" fmla="*/ 3173312 w 12192000"/>
              <a:gd name="connsiteY18715" fmla="*/ 4812248 h 6858000"/>
              <a:gd name="connsiteX18716" fmla="*/ 3132512 w 12192000"/>
              <a:gd name="connsiteY18716" fmla="*/ 4840831 h 6858000"/>
              <a:gd name="connsiteX18717" fmla="*/ 3151645 w 12192000"/>
              <a:gd name="connsiteY18717" fmla="*/ 4858234 h 6858000"/>
              <a:gd name="connsiteX18718" fmla="*/ 3188179 w 12192000"/>
              <a:gd name="connsiteY18718" fmla="*/ 4858003 h 6858000"/>
              <a:gd name="connsiteX18719" fmla="*/ 3224599 w 12192000"/>
              <a:gd name="connsiteY18719" fmla="*/ 4858234 h 6858000"/>
              <a:gd name="connsiteX18720" fmla="*/ 3248455 w 12192000"/>
              <a:gd name="connsiteY18720" fmla="*/ 4835414 h 6858000"/>
              <a:gd name="connsiteX18721" fmla="*/ 3247879 w 12192000"/>
              <a:gd name="connsiteY18721" fmla="*/ 4759808 h 6858000"/>
              <a:gd name="connsiteX18722" fmla="*/ 3239697 w 12192000"/>
              <a:gd name="connsiteY18722" fmla="*/ 4743327 h 6858000"/>
              <a:gd name="connsiteX18723" fmla="*/ 11692157 w 12192000"/>
              <a:gd name="connsiteY18723" fmla="*/ 4743097 h 6858000"/>
              <a:gd name="connsiteX18724" fmla="*/ 11636144 w 12192000"/>
              <a:gd name="connsiteY18724" fmla="*/ 4799570 h 6858000"/>
              <a:gd name="connsiteX18725" fmla="*/ 11695384 w 12192000"/>
              <a:gd name="connsiteY18725" fmla="*/ 4857888 h 6858000"/>
              <a:gd name="connsiteX18726" fmla="*/ 11703221 w 12192000"/>
              <a:gd name="connsiteY18726" fmla="*/ 4857888 h 6858000"/>
              <a:gd name="connsiteX18727" fmla="*/ 11756237 w 12192000"/>
              <a:gd name="connsiteY18727" fmla="*/ 4805333 h 6858000"/>
              <a:gd name="connsiteX18728" fmla="*/ 11692157 w 12192000"/>
              <a:gd name="connsiteY18728" fmla="*/ 4743097 h 6858000"/>
              <a:gd name="connsiteX18729" fmla="*/ 4456835 w 12192000"/>
              <a:gd name="connsiteY18729" fmla="*/ 4743097 h 6858000"/>
              <a:gd name="connsiteX18730" fmla="*/ 4456835 w 12192000"/>
              <a:gd name="connsiteY18730" fmla="*/ 4743212 h 6858000"/>
              <a:gd name="connsiteX18731" fmla="*/ 4395982 w 12192000"/>
              <a:gd name="connsiteY18731" fmla="*/ 4802913 h 6858000"/>
              <a:gd name="connsiteX18732" fmla="*/ 4451074 w 12192000"/>
              <a:gd name="connsiteY18732" fmla="*/ 4858003 h 6858000"/>
              <a:gd name="connsiteX18733" fmla="*/ 4510775 w 12192000"/>
              <a:gd name="connsiteY18733" fmla="*/ 4799570 h 6858000"/>
              <a:gd name="connsiteX18734" fmla="*/ 4510775 w 12192000"/>
              <a:gd name="connsiteY18734" fmla="*/ 4796920 h 6858000"/>
              <a:gd name="connsiteX18735" fmla="*/ 4456835 w 12192000"/>
              <a:gd name="connsiteY18735" fmla="*/ 4743097 h 6858000"/>
              <a:gd name="connsiteX18736" fmla="*/ 3319682 w 12192000"/>
              <a:gd name="connsiteY18736" fmla="*/ 4743097 h 6858000"/>
              <a:gd name="connsiteX18737" fmla="*/ 3263669 w 12192000"/>
              <a:gd name="connsiteY18737" fmla="*/ 4799570 h 6858000"/>
              <a:gd name="connsiteX18738" fmla="*/ 3322909 w 12192000"/>
              <a:gd name="connsiteY18738" fmla="*/ 4857888 h 6858000"/>
              <a:gd name="connsiteX18739" fmla="*/ 3330746 w 12192000"/>
              <a:gd name="connsiteY18739" fmla="*/ 4857888 h 6858000"/>
              <a:gd name="connsiteX18740" fmla="*/ 3383762 w 12192000"/>
              <a:gd name="connsiteY18740" fmla="*/ 4805333 h 6858000"/>
              <a:gd name="connsiteX18741" fmla="*/ 3319682 w 12192000"/>
              <a:gd name="connsiteY18741" fmla="*/ 4743097 h 6858000"/>
              <a:gd name="connsiteX18742" fmla="*/ 10488920 w 12192000"/>
              <a:gd name="connsiteY18742" fmla="*/ 4742982 h 6858000"/>
              <a:gd name="connsiteX18743" fmla="*/ 10430948 w 12192000"/>
              <a:gd name="connsiteY18743" fmla="*/ 4801529 h 6858000"/>
              <a:gd name="connsiteX18744" fmla="*/ 10487998 w 12192000"/>
              <a:gd name="connsiteY18744" fmla="*/ 4858695 h 6858000"/>
              <a:gd name="connsiteX18745" fmla="*/ 10545856 w 12192000"/>
              <a:gd name="connsiteY18745" fmla="*/ 4799686 h 6858000"/>
              <a:gd name="connsiteX18746" fmla="*/ 10488920 w 12192000"/>
              <a:gd name="connsiteY18746" fmla="*/ 4742982 h 6858000"/>
              <a:gd name="connsiteX18747" fmla="*/ 2116445 w 12192000"/>
              <a:gd name="connsiteY18747" fmla="*/ 4742982 h 6858000"/>
              <a:gd name="connsiteX18748" fmla="*/ 2058473 w 12192000"/>
              <a:gd name="connsiteY18748" fmla="*/ 4801529 h 6858000"/>
              <a:gd name="connsiteX18749" fmla="*/ 2115523 w 12192000"/>
              <a:gd name="connsiteY18749" fmla="*/ 4858695 h 6858000"/>
              <a:gd name="connsiteX18750" fmla="*/ 2173381 w 12192000"/>
              <a:gd name="connsiteY18750" fmla="*/ 4799686 h 6858000"/>
              <a:gd name="connsiteX18751" fmla="*/ 2116445 w 12192000"/>
              <a:gd name="connsiteY18751" fmla="*/ 4742982 h 6858000"/>
              <a:gd name="connsiteX18752" fmla="*/ 6868842 w 12192000"/>
              <a:gd name="connsiteY18752" fmla="*/ 4742751 h 6858000"/>
              <a:gd name="connsiteX18753" fmla="*/ 6809947 w 12192000"/>
              <a:gd name="connsiteY18753" fmla="*/ 4800953 h 6858000"/>
              <a:gd name="connsiteX18754" fmla="*/ 6866649 w 12192000"/>
              <a:gd name="connsiteY18754" fmla="*/ 4858003 h 6858000"/>
              <a:gd name="connsiteX18755" fmla="*/ 6926121 w 12192000"/>
              <a:gd name="connsiteY18755" fmla="*/ 4798764 h 6858000"/>
              <a:gd name="connsiteX18756" fmla="*/ 6926004 w 12192000"/>
              <a:gd name="connsiteY18756" fmla="*/ 4798648 h 6858000"/>
              <a:gd name="connsiteX18757" fmla="*/ 6868842 w 12192000"/>
              <a:gd name="connsiteY18757" fmla="*/ 4742751 h 6858000"/>
              <a:gd name="connsiteX18758" fmla="*/ 6781594 w 12192000"/>
              <a:gd name="connsiteY18758" fmla="*/ 4742636 h 6858000"/>
              <a:gd name="connsiteX18759" fmla="*/ 6743561 w 12192000"/>
              <a:gd name="connsiteY18759" fmla="*/ 4770297 h 6858000"/>
              <a:gd name="connsiteX18760" fmla="*/ 6743675 w 12192000"/>
              <a:gd name="connsiteY18760" fmla="*/ 4788506 h 6858000"/>
              <a:gd name="connsiteX18761" fmla="*/ 6716131 w 12192000"/>
              <a:gd name="connsiteY18761" fmla="*/ 4811902 h 6858000"/>
              <a:gd name="connsiteX18762" fmla="*/ 6716131 w 12192000"/>
              <a:gd name="connsiteY18762" fmla="*/ 4811672 h 6858000"/>
              <a:gd name="connsiteX18763" fmla="*/ 6675332 w 12192000"/>
              <a:gd name="connsiteY18763" fmla="*/ 4842099 h 6858000"/>
              <a:gd name="connsiteX18764" fmla="*/ 6693196 w 12192000"/>
              <a:gd name="connsiteY18764" fmla="*/ 4857657 h 6858000"/>
              <a:gd name="connsiteX18765" fmla="*/ 6732150 w 12192000"/>
              <a:gd name="connsiteY18765" fmla="*/ 4857773 h 6858000"/>
              <a:gd name="connsiteX18766" fmla="*/ 6790584 w 12192000"/>
              <a:gd name="connsiteY18766" fmla="*/ 4800031 h 6858000"/>
              <a:gd name="connsiteX18767" fmla="*/ 6790584 w 12192000"/>
              <a:gd name="connsiteY18767" fmla="*/ 4758540 h 6858000"/>
              <a:gd name="connsiteX18768" fmla="*/ 6781594 w 12192000"/>
              <a:gd name="connsiteY18768" fmla="*/ 4742636 h 6858000"/>
              <a:gd name="connsiteX18769" fmla="*/ 9197056 w 12192000"/>
              <a:gd name="connsiteY18769" fmla="*/ 4742521 h 6858000"/>
              <a:gd name="connsiteX18770" fmla="*/ 9158562 w 12192000"/>
              <a:gd name="connsiteY18770" fmla="*/ 4770758 h 6858000"/>
              <a:gd name="connsiteX18771" fmla="*/ 9158562 w 12192000"/>
              <a:gd name="connsiteY18771" fmla="*/ 4791503 h 6858000"/>
              <a:gd name="connsiteX18772" fmla="*/ 9132168 w 12192000"/>
              <a:gd name="connsiteY18772" fmla="*/ 4812478 h 6858000"/>
              <a:gd name="connsiteX18773" fmla="*/ 9132168 w 12192000"/>
              <a:gd name="connsiteY18773" fmla="*/ 4812363 h 6858000"/>
              <a:gd name="connsiteX18774" fmla="*/ 9090448 w 12192000"/>
              <a:gd name="connsiteY18774" fmla="*/ 4840600 h 6858000"/>
              <a:gd name="connsiteX18775" fmla="*/ 9108196 w 12192000"/>
              <a:gd name="connsiteY18775" fmla="*/ 4858349 h 6858000"/>
              <a:gd name="connsiteX18776" fmla="*/ 9149686 w 12192000"/>
              <a:gd name="connsiteY18776" fmla="*/ 4858349 h 6858000"/>
              <a:gd name="connsiteX18777" fmla="*/ 9205469 w 12192000"/>
              <a:gd name="connsiteY18777" fmla="*/ 4802336 h 6858000"/>
              <a:gd name="connsiteX18778" fmla="*/ 9205469 w 12192000"/>
              <a:gd name="connsiteY18778" fmla="*/ 4755659 h 6858000"/>
              <a:gd name="connsiteX18779" fmla="*/ 9197056 w 12192000"/>
              <a:gd name="connsiteY18779" fmla="*/ 4742521 h 6858000"/>
              <a:gd name="connsiteX18780" fmla="*/ 7563122 w 12192000"/>
              <a:gd name="connsiteY18780" fmla="*/ 4742521 h 6858000"/>
              <a:gd name="connsiteX18781" fmla="*/ 7547332 w 12192000"/>
              <a:gd name="connsiteY18781" fmla="*/ 4769143 h 6858000"/>
              <a:gd name="connsiteX18782" fmla="*/ 7563466 w 12192000"/>
              <a:gd name="connsiteY18782" fmla="*/ 4795421 h 6858000"/>
              <a:gd name="connsiteX18783" fmla="*/ 7846873 w 12192000"/>
              <a:gd name="connsiteY18783" fmla="*/ 4795421 h 6858000"/>
              <a:gd name="connsiteX18784" fmla="*/ 7864967 w 12192000"/>
              <a:gd name="connsiteY18784" fmla="*/ 4767530 h 6858000"/>
              <a:gd name="connsiteX18785" fmla="*/ 7846527 w 12192000"/>
              <a:gd name="connsiteY18785" fmla="*/ 4742636 h 6858000"/>
              <a:gd name="connsiteX18786" fmla="*/ 7706150 w 12192000"/>
              <a:gd name="connsiteY18786" fmla="*/ 4742982 h 6858000"/>
              <a:gd name="connsiteX18787" fmla="*/ 7563122 w 12192000"/>
              <a:gd name="connsiteY18787" fmla="*/ 4742636 h 6858000"/>
              <a:gd name="connsiteX18788" fmla="*/ 4355183 w 12192000"/>
              <a:gd name="connsiteY18788" fmla="*/ 4742521 h 6858000"/>
              <a:gd name="connsiteX18789" fmla="*/ 4327868 w 12192000"/>
              <a:gd name="connsiteY18789" fmla="*/ 4769950 h 6858000"/>
              <a:gd name="connsiteX18790" fmla="*/ 4328331 w 12192000"/>
              <a:gd name="connsiteY18790" fmla="*/ 4793347 h 6858000"/>
              <a:gd name="connsiteX18791" fmla="*/ 4303091 w 12192000"/>
              <a:gd name="connsiteY18791" fmla="*/ 4813170 h 6858000"/>
              <a:gd name="connsiteX18792" fmla="*/ 4260101 w 12192000"/>
              <a:gd name="connsiteY18792" fmla="*/ 4839909 h 6858000"/>
              <a:gd name="connsiteX18793" fmla="*/ 4279807 w 12192000"/>
              <a:gd name="connsiteY18793" fmla="*/ 4858234 h 6858000"/>
              <a:gd name="connsiteX18794" fmla="*/ 4318762 w 12192000"/>
              <a:gd name="connsiteY18794" fmla="*/ 4858003 h 6858000"/>
              <a:gd name="connsiteX18795" fmla="*/ 4375236 w 12192000"/>
              <a:gd name="connsiteY18795" fmla="*/ 4801760 h 6858000"/>
              <a:gd name="connsiteX18796" fmla="*/ 4375352 w 12192000"/>
              <a:gd name="connsiteY18796" fmla="*/ 4801760 h 6858000"/>
              <a:gd name="connsiteX18797" fmla="*/ 4375584 w 12192000"/>
              <a:gd name="connsiteY18797" fmla="*/ 4762805 h 6858000"/>
              <a:gd name="connsiteX18798" fmla="*/ 4355183 w 12192000"/>
              <a:gd name="connsiteY18798" fmla="*/ 4742521 h 6858000"/>
              <a:gd name="connsiteX18799" fmla="*/ 824581 w 12192000"/>
              <a:gd name="connsiteY18799" fmla="*/ 4742521 h 6858000"/>
              <a:gd name="connsiteX18800" fmla="*/ 786087 w 12192000"/>
              <a:gd name="connsiteY18800" fmla="*/ 4770758 h 6858000"/>
              <a:gd name="connsiteX18801" fmla="*/ 786087 w 12192000"/>
              <a:gd name="connsiteY18801" fmla="*/ 4791503 h 6858000"/>
              <a:gd name="connsiteX18802" fmla="*/ 759693 w 12192000"/>
              <a:gd name="connsiteY18802" fmla="*/ 4812478 h 6858000"/>
              <a:gd name="connsiteX18803" fmla="*/ 759693 w 12192000"/>
              <a:gd name="connsiteY18803" fmla="*/ 4812363 h 6858000"/>
              <a:gd name="connsiteX18804" fmla="*/ 717973 w 12192000"/>
              <a:gd name="connsiteY18804" fmla="*/ 4840600 h 6858000"/>
              <a:gd name="connsiteX18805" fmla="*/ 735721 w 12192000"/>
              <a:gd name="connsiteY18805" fmla="*/ 4858349 h 6858000"/>
              <a:gd name="connsiteX18806" fmla="*/ 777211 w 12192000"/>
              <a:gd name="connsiteY18806" fmla="*/ 4858349 h 6858000"/>
              <a:gd name="connsiteX18807" fmla="*/ 832994 w 12192000"/>
              <a:gd name="connsiteY18807" fmla="*/ 4802336 h 6858000"/>
              <a:gd name="connsiteX18808" fmla="*/ 832994 w 12192000"/>
              <a:gd name="connsiteY18808" fmla="*/ 4755659 h 6858000"/>
              <a:gd name="connsiteX18809" fmla="*/ 824581 w 12192000"/>
              <a:gd name="connsiteY18809" fmla="*/ 4742521 h 6858000"/>
              <a:gd name="connsiteX18810" fmla="*/ 11528844 w 12192000"/>
              <a:gd name="connsiteY18810" fmla="*/ 4742175 h 6858000"/>
              <a:gd name="connsiteX18811" fmla="*/ 11504872 w 12192000"/>
              <a:gd name="connsiteY18811" fmla="*/ 4770528 h 6858000"/>
              <a:gd name="connsiteX18812" fmla="*/ 11504872 w 12192000"/>
              <a:gd name="connsiteY18812" fmla="*/ 4770643 h 6858000"/>
              <a:gd name="connsiteX18813" fmla="*/ 11528844 w 12192000"/>
              <a:gd name="connsiteY18813" fmla="*/ 4796228 h 6858000"/>
              <a:gd name="connsiteX18814" fmla="*/ 11552010 w 12192000"/>
              <a:gd name="connsiteY18814" fmla="*/ 4769143 h 6858000"/>
              <a:gd name="connsiteX18815" fmla="*/ 11528844 w 12192000"/>
              <a:gd name="connsiteY18815" fmla="*/ 4742175 h 6858000"/>
              <a:gd name="connsiteX18816" fmla="*/ 5662031 w 12192000"/>
              <a:gd name="connsiteY18816" fmla="*/ 4742175 h 6858000"/>
              <a:gd name="connsiteX18817" fmla="*/ 5601638 w 12192000"/>
              <a:gd name="connsiteY18817" fmla="*/ 4802797 h 6858000"/>
              <a:gd name="connsiteX18818" fmla="*/ 5657651 w 12192000"/>
              <a:gd name="connsiteY18818" fmla="*/ 4858579 h 6858000"/>
              <a:gd name="connsiteX18819" fmla="*/ 5716544 w 12192000"/>
              <a:gd name="connsiteY18819" fmla="*/ 4801069 h 6858000"/>
              <a:gd name="connsiteX18820" fmla="*/ 5662031 w 12192000"/>
              <a:gd name="connsiteY18820" fmla="*/ 4742290 h 6858000"/>
              <a:gd name="connsiteX18821" fmla="*/ 5576860 w 12192000"/>
              <a:gd name="connsiteY18821" fmla="*/ 4742175 h 6858000"/>
              <a:gd name="connsiteX18822" fmla="*/ 5533984 w 12192000"/>
              <a:gd name="connsiteY18822" fmla="*/ 4773178 h 6858000"/>
              <a:gd name="connsiteX18823" fmla="*/ 5530412 w 12192000"/>
              <a:gd name="connsiteY18823" fmla="*/ 4812939 h 6858000"/>
              <a:gd name="connsiteX18824" fmla="*/ 5495836 w 12192000"/>
              <a:gd name="connsiteY18824" fmla="*/ 4810289 h 6858000"/>
              <a:gd name="connsiteX18825" fmla="*/ 5495836 w 12192000"/>
              <a:gd name="connsiteY18825" fmla="*/ 4810173 h 6858000"/>
              <a:gd name="connsiteX18826" fmla="*/ 5465755 w 12192000"/>
              <a:gd name="connsiteY18826" fmla="*/ 4830228 h 6858000"/>
              <a:gd name="connsiteX18827" fmla="*/ 5492610 w 12192000"/>
              <a:gd name="connsiteY18827" fmla="*/ 4858118 h 6858000"/>
              <a:gd name="connsiteX18828" fmla="*/ 5526378 w 12192000"/>
              <a:gd name="connsiteY18828" fmla="*/ 4857888 h 6858000"/>
              <a:gd name="connsiteX18829" fmla="*/ 5585966 w 12192000"/>
              <a:gd name="connsiteY18829" fmla="*/ 4799225 h 6858000"/>
              <a:gd name="connsiteX18830" fmla="*/ 5585966 w 12192000"/>
              <a:gd name="connsiteY18830" fmla="*/ 4757618 h 6858000"/>
              <a:gd name="connsiteX18831" fmla="*/ 5576860 w 12192000"/>
              <a:gd name="connsiteY18831" fmla="*/ 4742175 h 6858000"/>
              <a:gd name="connsiteX18832" fmla="*/ 3156369 w 12192000"/>
              <a:gd name="connsiteY18832" fmla="*/ 4742175 h 6858000"/>
              <a:gd name="connsiteX18833" fmla="*/ 3132397 w 12192000"/>
              <a:gd name="connsiteY18833" fmla="*/ 4770528 h 6858000"/>
              <a:gd name="connsiteX18834" fmla="*/ 3132397 w 12192000"/>
              <a:gd name="connsiteY18834" fmla="*/ 4770643 h 6858000"/>
              <a:gd name="connsiteX18835" fmla="*/ 3156369 w 12192000"/>
              <a:gd name="connsiteY18835" fmla="*/ 4796228 h 6858000"/>
              <a:gd name="connsiteX18836" fmla="*/ 3179535 w 12192000"/>
              <a:gd name="connsiteY18836" fmla="*/ 4769143 h 6858000"/>
              <a:gd name="connsiteX18837" fmla="*/ 3156369 w 12192000"/>
              <a:gd name="connsiteY18837" fmla="*/ 4742175 h 6858000"/>
              <a:gd name="connsiteX18838" fmla="*/ 8072538 w 12192000"/>
              <a:gd name="connsiteY18838" fmla="*/ 4742060 h 6858000"/>
              <a:gd name="connsiteX18839" fmla="*/ 8017562 w 12192000"/>
              <a:gd name="connsiteY18839" fmla="*/ 4796804 h 6858000"/>
              <a:gd name="connsiteX18840" fmla="*/ 8017677 w 12192000"/>
              <a:gd name="connsiteY18840" fmla="*/ 4796804 h 6858000"/>
              <a:gd name="connsiteX18841" fmla="*/ 8022057 w 12192000"/>
              <a:gd name="connsiteY18841" fmla="*/ 4853854 h 6858000"/>
              <a:gd name="connsiteX18842" fmla="*/ 8077032 w 12192000"/>
              <a:gd name="connsiteY18842" fmla="*/ 4858579 h 6858000"/>
              <a:gd name="connsiteX18843" fmla="*/ 8132123 w 12192000"/>
              <a:gd name="connsiteY18843" fmla="*/ 4805448 h 6858000"/>
              <a:gd name="connsiteX18844" fmla="*/ 8132123 w 12192000"/>
              <a:gd name="connsiteY18844" fmla="*/ 4800262 h 6858000"/>
              <a:gd name="connsiteX18845" fmla="*/ 8072538 w 12192000"/>
              <a:gd name="connsiteY18845" fmla="*/ 4742060 h 6858000"/>
              <a:gd name="connsiteX18846" fmla="*/ 5432103 w 12192000"/>
              <a:gd name="connsiteY18846" fmla="*/ 4741714 h 6858000"/>
              <a:gd name="connsiteX18847" fmla="*/ 5294375 w 12192000"/>
              <a:gd name="connsiteY18847" fmla="*/ 4742290 h 6858000"/>
              <a:gd name="connsiteX18848" fmla="*/ 5153999 w 12192000"/>
              <a:gd name="connsiteY18848" fmla="*/ 4741829 h 6858000"/>
              <a:gd name="connsiteX18849" fmla="*/ 5132332 w 12192000"/>
              <a:gd name="connsiteY18849" fmla="*/ 4766838 h 6858000"/>
              <a:gd name="connsiteX18850" fmla="*/ 5153306 w 12192000"/>
              <a:gd name="connsiteY18850" fmla="*/ 4795076 h 6858000"/>
              <a:gd name="connsiteX18851" fmla="*/ 5431411 w 12192000"/>
              <a:gd name="connsiteY18851" fmla="*/ 4795076 h 6858000"/>
              <a:gd name="connsiteX18852" fmla="*/ 5431411 w 12192000"/>
              <a:gd name="connsiteY18852" fmla="*/ 4794960 h 6858000"/>
              <a:gd name="connsiteX18853" fmla="*/ 5450775 w 12192000"/>
              <a:gd name="connsiteY18853" fmla="*/ 4768682 h 6858000"/>
              <a:gd name="connsiteX18854" fmla="*/ 5432103 w 12192000"/>
              <a:gd name="connsiteY18854" fmla="*/ 4741714 h 6858000"/>
              <a:gd name="connsiteX18855" fmla="*/ 9281882 w 12192000"/>
              <a:gd name="connsiteY18855" fmla="*/ 4741599 h 6858000"/>
              <a:gd name="connsiteX18856" fmla="*/ 9225292 w 12192000"/>
              <a:gd name="connsiteY18856" fmla="*/ 4798302 h 6858000"/>
              <a:gd name="connsiteX18857" fmla="*/ 9282458 w 12192000"/>
              <a:gd name="connsiteY18857" fmla="*/ 4857196 h 6858000"/>
              <a:gd name="connsiteX18858" fmla="*/ 9326542 w 12192000"/>
              <a:gd name="connsiteY18858" fmla="*/ 4843541 h 6858000"/>
              <a:gd name="connsiteX18859" fmla="*/ 9341218 w 12192000"/>
              <a:gd name="connsiteY18859" fmla="*/ 4800320 h 6858000"/>
              <a:gd name="connsiteX18860" fmla="*/ 9341237 w 12192000"/>
              <a:gd name="connsiteY18860" fmla="*/ 4800377 h 6858000"/>
              <a:gd name="connsiteX18861" fmla="*/ 9341237 w 12192000"/>
              <a:gd name="connsiteY18861" fmla="*/ 4800262 h 6858000"/>
              <a:gd name="connsiteX18862" fmla="*/ 9341218 w 12192000"/>
              <a:gd name="connsiteY18862" fmla="*/ 4800320 h 6858000"/>
              <a:gd name="connsiteX18863" fmla="*/ 9326396 w 12192000"/>
              <a:gd name="connsiteY18863" fmla="*/ 4756293 h 6858000"/>
              <a:gd name="connsiteX18864" fmla="*/ 9281882 w 12192000"/>
              <a:gd name="connsiteY18864" fmla="*/ 4741599 h 6858000"/>
              <a:gd name="connsiteX18865" fmla="*/ 9114535 w 12192000"/>
              <a:gd name="connsiteY18865" fmla="*/ 4741599 h 6858000"/>
              <a:gd name="connsiteX18866" fmla="*/ 9090102 w 12192000"/>
              <a:gd name="connsiteY18866" fmla="*/ 4768567 h 6858000"/>
              <a:gd name="connsiteX18867" fmla="*/ 9114305 w 12192000"/>
              <a:gd name="connsiteY18867" fmla="*/ 4795652 h 6858000"/>
              <a:gd name="connsiteX18868" fmla="*/ 9137586 w 12192000"/>
              <a:gd name="connsiteY18868" fmla="*/ 4770528 h 6858000"/>
              <a:gd name="connsiteX18869" fmla="*/ 9114535 w 12192000"/>
              <a:gd name="connsiteY18869" fmla="*/ 4741599 h 6858000"/>
              <a:gd name="connsiteX18870" fmla="*/ 6700572 w 12192000"/>
              <a:gd name="connsiteY18870" fmla="*/ 4741599 h 6858000"/>
              <a:gd name="connsiteX18871" fmla="*/ 6674870 w 12192000"/>
              <a:gd name="connsiteY18871" fmla="*/ 4768452 h 6858000"/>
              <a:gd name="connsiteX18872" fmla="*/ 6699880 w 12192000"/>
              <a:gd name="connsiteY18872" fmla="*/ 4795652 h 6858000"/>
              <a:gd name="connsiteX18873" fmla="*/ 6722354 w 12192000"/>
              <a:gd name="connsiteY18873" fmla="*/ 4770872 h 6858000"/>
              <a:gd name="connsiteX18874" fmla="*/ 6700572 w 12192000"/>
              <a:gd name="connsiteY18874" fmla="*/ 4741599 h 6858000"/>
              <a:gd name="connsiteX18875" fmla="*/ 909407 w 12192000"/>
              <a:gd name="connsiteY18875" fmla="*/ 4741599 h 6858000"/>
              <a:gd name="connsiteX18876" fmla="*/ 852817 w 12192000"/>
              <a:gd name="connsiteY18876" fmla="*/ 4798302 h 6858000"/>
              <a:gd name="connsiteX18877" fmla="*/ 909983 w 12192000"/>
              <a:gd name="connsiteY18877" fmla="*/ 4857196 h 6858000"/>
              <a:gd name="connsiteX18878" fmla="*/ 954067 w 12192000"/>
              <a:gd name="connsiteY18878" fmla="*/ 4843541 h 6858000"/>
              <a:gd name="connsiteX18879" fmla="*/ 968743 w 12192000"/>
              <a:gd name="connsiteY18879" fmla="*/ 4800320 h 6858000"/>
              <a:gd name="connsiteX18880" fmla="*/ 968762 w 12192000"/>
              <a:gd name="connsiteY18880" fmla="*/ 4800377 h 6858000"/>
              <a:gd name="connsiteX18881" fmla="*/ 968762 w 12192000"/>
              <a:gd name="connsiteY18881" fmla="*/ 4800262 h 6858000"/>
              <a:gd name="connsiteX18882" fmla="*/ 968743 w 12192000"/>
              <a:gd name="connsiteY18882" fmla="*/ 4800320 h 6858000"/>
              <a:gd name="connsiteX18883" fmla="*/ 953921 w 12192000"/>
              <a:gd name="connsiteY18883" fmla="*/ 4756293 h 6858000"/>
              <a:gd name="connsiteX18884" fmla="*/ 909407 w 12192000"/>
              <a:gd name="connsiteY18884" fmla="*/ 4741599 h 6858000"/>
              <a:gd name="connsiteX18885" fmla="*/ 742060 w 12192000"/>
              <a:gd name="connsiteY18885" fmla="*/ 4741599 h 6858000"/>
              <a:gd name="connsiteX18886" fmla="*/ 717627 w 12192000"/>
              <a:gd name="connsiteY18886" fmla="*/ 4768567 h 6858000"/>
              <a:gd name="connsiteX18887" fmla="*/ 741830 w 12192000"/>
              <a:gd name="connsiteY18887" fmla="*/ 4795652 h 6858000"/>
              <a:gd name="connsiteX18888" fmla="*/ 765111 w 12192000"/>
              <a:gd name="connsiteY18888" fmla="*/ 4770528 h 6858000"/>
              <a:gd name="connsiteX18889" fmla="*/ 742060 w 12192000"/>
              <a:gd name="connsiteY18889" fmla="*/ 4741599 h 6858000"/>
              <a:gd name="connsiteX18890" fmla="*/ 5495146 w 12192000"/>
              <a:gd name="connsiteY18890" fmla="*/ 4741483 h 6858000"/>
              <a:gd name="connsiteX18891" fmla="*/ 5465527 w 12192000"/>
              <a:gd name="connsiteY18891" fmla="*/ 4767069 h 6858000"/>
              <a:gd name="connsiteX18892" fmla="*/ 5489728 w 12192000"/>
              <a:gd name="connsiteY18892" fmla="*/ 4795076 h 6858000"/>
              <a:gd name="connsiteX18893" fmla="*/ 5518081 w 12192000"/>
              <a:gd name="connsiteY18893" fmla="*/ 4769950 h 6858000"/>
              <a:gd name="connsiteX18894" fmla="*/ 5495146 w 12192000"/>
              <a:gd name="connsiteY18894" fmla="*/ 4741483 h 6858000"/>
              <a:gd name="connsiteX18895" fmla="*/ 6362307 w 12192000"/>
              <a:gd name="connsiteY18895" fmla="*/ 4741253 h 6858000"/>
              <a:gd name="connsiteX18896" fmla="*/ 6342367 w 12192000"/>
              <a:gd name="connsiteY18896" fmla="*/ 4767991 h 6858000"/>
              <a:gd name="connsiteX18897" fmla="*/ 6362767 w 12192000"/>
              <a:gd name="connsiteY18897" fmla="*/ 4794269 h 6858000"/>
              <a:gd name="connsiteX18898" fmla="*/ 6498074 w 12192000"/>
              <a:gd name="connsiteY18898" fmla="*/ 4793808 h 6858000"/>
              <a:gd name="connsiteX18899" fmla="*/ 6636031 w 12192000"/>
              <a:gd name="connsiteY18899" fmla="*/ 4794269 h 6858000"/>
              <a:gd name="connsiteX18900" fmla="*/ 6655736 w 12192000"/>
              <a:gd name="connsiteY18900" fmla="*/ 4767530 h 6858000"/>
              <a:gd name="connsiteX18901" fmla="*/ 6635569 w 12192000"/>
              <a:gd name="connsiteY18901" fmla="*/ 4741253 h 6858000"/>
              <a:gd name="connsiteX18902" fmla="*/ 6362307 w 12192000"/>
              <a:gd name="connsiteY18902" fmla="*/ 4741253 h 6858000"/>
              <a:gd name="connsiteX18903" fmla="*/ 8776960 w 12192000"/>
              <a:gd name="connsiteY18903" fmla="*/ 4741138 h 6858000"/>
              <a:gd name="connsiteX18904" fmla="*/ 8757136 w 12192000"/>
              <a:gd name="connsiteY18904" fmla="*/ 4769835 h 6858000"/>
              <a:gd name="connsiteX18905" fmla="*/ 8757021 w 12192000"/>
              <a:gd name="connsiteY18905" fmla="*/ 4769835 h 6858000"/>
              <a:gd name="connsiteX18906" fmla="*/ 8778458 w 12192000"/>
              <a:gd name="connsiteY18906" fmla="*/ 4794384 h 6858000"/>
              <a:gd name="connsiteX18907" fmla="*/ 8913996 w 12192000"/>
              <a:gd name="connsiteY18907" fmla="*/ 4793808 h 6858000"/>
              <a:gd name="connsiteX18908" fmla="*/ 9049532 w 12192000"/>
              <a:gd name="connsiteY18908" fmla="*/ 4794384 h 6858000"/>
              <a:gd name="connsiteX18909" fmla="*/ 9070624 w 12192000"/>
              <a:gd name="connsiteY18909" fmla="*/ 4769604 h 6858000"/>
              <a:gd name="connsiteX18910" fmla="*/ 9050684 w 12192000"/>
              <a:gd name="connsiteY18910" fmla="*/ 4741138 h 6858000"/>
              <a:gd name="connsiteX18911" fmla="*/ 8776960 w 12192000"/>
              <a:gd name="connsiteY18911" fmla="*/ 4741138 h 6858000"/>
              <a:gd name="connsiteX18912" fmla="*/ 7907381 w 12192000"/>
              <a:gd name="connsiteY18912" fmla="*/ 4741138 h 6858000"/>
              <a:gd name="connsiteX18913" fmla="*/ 7880987 w 12192000"/>
              <a:gd name="connsiteY18913" fmla="*/ 4769143 h 6858000"/>
              <a:gd name="connsiteX18914" fmla="*/ 7907036 w 12192000"/>
              <a:gd name="connsiteY18914" fmla="*/ 4794845 h 6858000"/>
              <a:gd name="connsiteX18915" fmla="*/ 7933196 w 12192000"/>
              <a:gd name="connsiteY18915" fmla="*/ 4768221 h 6858000"/>
              <a:gd name="connsiteX18916" fmla="*/ 7907381 w 12192000"/>
              <a:gd name="connsiteY18916" fmla="*/ 4741138 h 6858000"/>
              <a:gd name="connsiteX18917" fmla="*/ 404485 w 12192000"/>
              <a:gd name="connsiteY18917" fmla="*/ 4741138 h 6858000"/>
              <a:gd name="connsiteX18918" fmla="*/ 384661 w 12192000"/>
              <a:gd name="connsiteY18918" fmla="*/ 4769835 h 6858000"/>
              <a:gd name="connsiteX18919" fmla="*/ 384546 w 12192000"/>
              <a:gd name="connsiteY18919" fmla="*/ 4769835 h 6858000"/>
              <a:gd name="connsiteX18920" fmla="*/ 405983 w 12192000"/>
              <a:gd name="connsiteY18920" fmla="*/ 4794384 h 6858000"/>
              <a:gd name="connsiteX18921" fmla="*/ 541521 w 12192000"/>
              <a:gd name="connsiteY18921" fmla="*/ 4793808 h 6858000"/>
              <a:gd name="connsiteX18922" fmla="*/ 677057 w 12192000"/>
              <a:gd name="connsiteY18922" fmla="*/ 4794384 h 6858000"/>
              <a:gd name="connsiteX18923" fmla="*/ 698149 w 12192000"/>
              <a:gd name="connsiteY18923" fmla="*/ 4769604 h 6858000"/>
              <a:gd name="connsiteX18924" fmla="*/ 678209 w 12192000"/>
              <a:gd name="connsiteY18924" fmla="*/ 4741138 h 6858000"/>
              <a:gd name="connsiteX18925" fmla="*/ 404485 w 12192000"/>
              <a:gd name="connsiteY18925" fmla="*/ 4741138 h 6858000"/>
              <a:gd name="connsiteX18926" fmla="*/ 4281998 w 12192000"/>
              <a:gd name="connsiteY18926" fmla="*/ 4739985 h 6858000"/>
              <a:gd name="connsiteX18927" fmla="*/ 4259061 w 12192000"/>
              <a:gd name="connsiteY18927" fmla="*/ 4763957 h 6858000"/>
              <a:gd name="connsiteX18928" fmla="*/ 4280386 w 12192000"/>
              <a:gd name="connsiteY18928" fmla="*/ 4794038 h 6858000"/>
              <a:gd name="connsiteX18929" fmla="*/ 4306546 w 12192000"/>
              <a:gd name="connsiteY18929" fmla="*/ 4764994 h 6858000"/>
              <a:gd name="connsiteX18930" fmla="*/ 4281998 w 12192000"/>
              <a:gd name="connsiteY18930" fmla="*/ 4739985 h 6858000"/>
              <a:gd name="connsiteX18931" fmla="*/ 10400868 w 12192000"/>
              <a:gd name="connsiteY18931" fmla="*/ 4739870 h 6858000"/>
              <a:gd name="connsiteX18932" fmla="*/ 10363295 w 12192000"/>
              <a:gd name="connsiteY18932" fmla="*/ 4768338 h 6858000"/>
              <a:gd name="connsiteX18933" fmla="*/ 10361913 w 12192000"/>
              <a:gd name="connsiteY18933" fmla="*/ 4806831 h 6858000"/>
              <a:gd name="connsiteX18934" fmla="*/ 10324801 w 12192000"/>
              <a:gd name="connsiteY18934" fmla="*/ 4806716 h 6858000"/>
              <a:gd name="connsiteX18935" fmla="*/ 10324801 w 12192000"/>
              <a:gd name="connsiteY18935" fmla="*/ 4806601 h 6858000"/>
              <a:gd name="connsiteX18936" fmla="*/ 10294490 w 12192000"/>
              <a:gd name="connsiteY18936" fmla="*/ 4833455 h 6858000"/>
              <a:gd name="connsiteX18937" fmla="*/ 10324225 w 12192000"/>
              <a:gd name="connsiteY18937" fmla="*/ 4856505 h 6858000"/>
              <a:gd name="connsiteX18938" fmla="*/ 10355459 w 12192000"/>
              <a:gd name="connsiteY18938" fmla="*/ 4855698 h 6858000"/>
              <a:gd name="connsiteX18939" fmla="*/ 10410434 w 12192000"/>
              <a:gd name="connsiteY18939" fmla="*/ 4799570 h 6858000"/>
              <a:gd name="connsiteX18940" fmla="*/ 10410434 w 12192000"/>
              <a:gd name="connsiteY18940" fmla="*/ 4755313 h 6858000"/>
              <a:gd name="connsiteX18941" fmla="*/ 10400868 w 12192000"/>
              <a:gd name="connsiteY18941" fmla="*/ 4739870 h 6858000"/>
              <a:gd name="connsiteX18942" fmla="*/ 9983078 w 12192000"/>
              <a:gd name="connsiteY18942" fmla="*/ 4739870 h 6858000"/>
              <a:gd name="connsiteX18943" fmla="*/ 9961410 w 12192000"/>
              <a:gd name="connsiteY18943" fmla="*/ 4767415 h 6858000"/>
              <a:gd name="connsiteX18944" fmla="*/ 9982156 w 12192000"/>
              <a:gd name="connsiteY18944" fmla="*/ 4793001 h 6858000"/>
              <a:gd name="connsiteX18945" fmla="*/ 10260374 w 12192000"/>
              <a:gd name="connsiteY18945" fmla="*/ 4793001 h 6858000"/>
              <a:gd name="connsiteX18946" fmla="*/ 10279334 w 12192000"/>
              <a:gd name="connsiteY18946" fmla="*/ 4783695 h 6858000"/>
              <a:gd name="connsiteX18947" fmla="*/ 10279966 w 12192000"/>
              <a:gd name="connsiteY18947" fmla="*/ 4764280 h 6858000"/>
              <a:gd name="connsiteX18948" fmla="*/ 10279968 w 12192000"/>
              <a:gd name="connsiteY18948" fmla="*/ 4764303 h 6858000"/>
              <a:gd name="connsiteX18949" fmla="*/ 10279968 w 12192000"/>
              <a:gd name="connsiteY18949" fmla="*/ 4764188 h 6858000"/>
              <a:gd name="connsiteX18950" fmla="*/ 10279966 w 12192000"/>
              <a:gd name="connsiteY18950" fmla="*/ 4764280 h 6858000"/>
              <a:gd name="connsiteX18951" fmla="*/ 10277605 w 12192000"/>
              <a:gd name="connsiteY18951" fmla="*/ 4745734 h 6858000"/>
              <a:gd name="connsiteX18952" fmla="*/ 10258647 w 12192000"/>
              <a:gd name="connsiteY18952" fmla="*/ 4739870 h 6858000"/>
              <a:gd name="connsiteX18953" fmla="*/ 10123455 w 12192000"/>
              <a:gd name="connsiteY18953" fmla="*/ 4740446 h 6858000"/>
              <a:gd name="connsiteX18954" fmla="*/ 9983078 w 12192000"/>
              <a:gd name="connsiteY18954" fmla="*/ 4739870 h 6858000"/>
              <a:gd name="connsiteX18955" fmla="*/ 2028393 w 12192000"/>
              <a:gd name="connsiteY18955" fmla="*/ 4739870 h 6858000"/>
              <a:gd name="connsiteX18956" fmla="*/ 1990820 w 12192000"/>
              <a:gd name="connsiteY18956" fmla="*/ 4768338 h 6858000"/>
              <a:gd name="connsiteX18957" fmla="*/ 1989438 w 12192000"/>
              <a:gd name="connsiteY18957" fmla="*/ 4806831 h 6858000"/>
              <a:gd name="connsiteX18958" fmla="*/ 1952326 w 12192000"/>
              <a:gd name="connsiteY18958" fmla="*/ 4806716 h 6858000"/>
              <a:gd name="connsiteX18959" fmla="*/ 1952326 w 12192000"/>
              <a:gd name="connsiteY18959" fmla="*/ 4806601 h 6858000"/>
              <a:gd name="connsiteX18960" fmla="*/ 1922015 w 12192000"/>
              <a:gd name="connsiteY18960" fmla="*/ 4833455 h 6858000"/>
              <a:gd name="connsiteX18961" fmla="*/ 1951750 w 12192000"/>
              <a:gd name="connsiteY18961" fmla="*/ 4856505 h 6858000"/>
              <a:gd name="connsiteX18962" fmla="*/ 1982984 w 12192000"/>
              <a:gd name="connsiteY18962" fmla="*/ 4855698 h 6858000"/>
              <a:gd name="connsiteX18963" fmla="*/ 2037959 w 12192000"/>
              <a:gd name="connsiteY18963" fmla="*/ 4799570 h 6858000"/>
              <a:gd name="connsiteX18964" fmla="*/ 2037959 w 12192000"/>
              <a:gd name="connsiteY18964" fmla="*/ 4755313 h 6858000"/>
              <a:gd name="connsiteX18965" fmla="*/ 2028393 w 12192000"/>
              <a:gd name="connsiteY18965" fmla="*/ 4739870 h 6858000"/>
              <a:gd name="connsiteX18966" fmla="*/ 1610603 w 12192000"/>
              <a:gd name="connsiteY18966" fmla="*/ 4739870 h 6858000"/>
              <a:gd name="connsiteX18967" fmla="*/ 1588935 w 12192000"/>
              <a:gd name="connsiteY18967" fmla="*/ 4767415 h 6858000"/>
              <a:gd name="connsiteX18968" fmla="*/ 1609681 w 12192000"/>
              <a:gd name="connsiteY18968" fmla="*/ 4793001 h 6858000"/>
              <a:gd name="connsiteX18969" fmla="*/ 1887899 w 12192000"/>
              <a:gd name="connsiteY18969" fmla="*/ 4793001 h 6858000"/>
              <a:gd name="connsiteX18970" fmla="*/ 1906859 w 12192000"/>
              <a:gd name="connsiteY18970" fmla="*/ 4783695 h 6858000"/>
              <a:gd name="connsiteX18971" fmla="*/ 1907491 w 12192000"/>
              <a:gd name="connsiteY18971" fmla="*/ 4764280 h 6858000"/>
              <a:gd name="connsiteX18972" fmla="*/ 1907493 w 12192000"/>
              <a:gd name="connsiteY18972" fmla="*/ 4764303 h 6858000"/>
              <a:gd name="connsiteX18973" fmla="*/ 1907493 w 12192000"/>
              <a:gd name="connsiteY18973" fmla="*/ 4764188 h 6858000"/>
              <a:gd name="connsiteX18974" fmla="*/ 1907491 w 12192000"/>
              <a:gd name="connsiteY18974" fmla="*/ 4764280 h 6858000"/>
              <a:gd name="connsiteX18975" fmla="*/ 1905130 w 12192000"/>
              <a:gd name="connsiteY18975" fmla="*/ 4745734 h 6858000"/>
              <a:gd name="connsiteX18976" fmla="*/ 1886172 w 12192000"/>
              <a:gd name="connsiteY18976" fmla="*/ 4739870 h 6858000"/>
              <a:gd name="connsiteX18977" fmla="*/ 1750980 w 12192000"/>
              <a:gd name="connsiteY18977" fmla="*/ 4740446 h 6858000"/>
              <a:gd name="connsiteX18978" fmla="*/ 1610603 w 12192000"/>
              <a:gd name="connsiteY18978" fmla="*/ 4739870 h 6858000"/>
              <a:gd name="connsiteX18979" fmla="*/ 10324918 w 12192000"/>
              <a:gd name="connsiteY18979" fmla="*/ 4739639 h 6858000"/>
              <a:gd name="connsiteX18980" fmla="*/ 10324918 w 12192000"/>
              <a:gd name="connsiteY18980" fmla="*/ 4739755 h 6858000"/>
              <a:gd name="connsiteX18981" fmla="*/ 10295872 w 12192000"/>
              <a:gd name="connsiteY18981" fmla="*/ 4763726 h 6858000"/>
              <a:gd name="connsiteX18982" fmla="*/ 10318463 w 12192000"/>
              <a:gd name="connsiteY18982" fmla="*/ 4793001 h 6858000"/>
              <a:gd name="connsiteX18983" fmla="*/ 10348544 w 12192000"/>
              <a:gd name="connsiteY18983" fmla="*/ 4768221 h 6858000"/>
              <a:gd name="connsiteX18984" fmla="*/ 10324918 w 12192000"/>
              <a:gd name="connsiteY18984" fmla="*/ 4739639 h 6858000"/>
              <a:gd name="connsiteX18985" fmla="*/ 1952443 w 12192000"/>
              <a:gd name="connsiteY18985" fmla="*/ 4739639 h 6858000"/>
              <a:gd name="connsiteX18986" fmla="*/ 1952443 w 12192000"/>
              <a:gd name="connsiteY18986" fmla="*/ 4739755 h 6858000"/>
              <a:gd name="connsiteX18987" fmla="*/ 1923397 w 12192000"/>
              <a:gd name="connsiteY18987" fmla="*/ 4763726 h 6858000"/>
              <a:gd name="connsiteX18988" fmla="*/ 1945988 w 12192000"/>
              <a:gd name="connsiteY18988" fmla="*/ 4793001 h 6858000"/>
              <a:gd name="connsiteX18989" fmla="*/ 1976069 w 12192000"/>
              <a:gd name="connsiteY18989" fmla="*/ 4768221 h 6858000"/>
              <a:gd name="connsiteX18990" fmla="*/ 1952443 w 12192000"/>
              <a:gd name="connsiteY18990" fmla="*/ 4739639 h 6858000"/>
              <a:gd name="connsiteX18991" fmla="*/ 11465455 w 12192000"/>
              <a:gd name="connsiteY18991" fmla="*/ 4739409 h 6858000"/>
              <a:gd name="connsiteX18992" fmla="*/ 11327268 w 12192000"/>
              <a:gd name="connsiteY18992" fmla="*/ 4739870 h 6858000"/>
              <a:gd name="connsiteX18993" fmla="*/ 11189080 w 12192000"/>
              <a:gd name="connsiteY18993" fmla="*/ 4739524 h 6858000"/>
              <a:gd name="connsiteX18994" fmla="*/ 11170640 w 12192000"/>
              <a:gd name="connsiteY18994" fmla="*/ 4764764 h 6858000"/>
              <a:gd name="connsiteX18995" fmla="*/ 11170754 w 12192000"/>
              <a:gd name="connsiteY18995" fmla="*/ 4764764 h 6858000"/>
              <a:gd name="connsiteX18996" fmla="*/ 11189771 w 12192000"/>
              <a:gd name="connsiteY18996" fmla="*/ 4792425 h 6858000"/>
              <a:gd name="connsiteX18997" fmla="*/ 11466032 w 12192000"/>
              <a:gd name="connsiteY18997" fmla="*/ 4792425 h 6858000"/>
              <a:gd name="connsiteX18998" fmla="*/ 11484242 w 12192000"/>
              <a:gd name="connsiteY18998" fmla="*/ 4766953 h 6858000"/>
              <a:gd name="connsiteX18999" fmla="*/ 11465455 w 12192000"/>
              <a:gd name="connsiteY18999" fmla="*/ 4739409 h 6858000"/>
              <a:gd name="connsiteX19000" fmla="*/ 3092980 w 12192000"/>
              <a:gd name="connsiteY19000" fmla="*/ 4739409 h 6858000"/>
              <a:gd name="connsiteX19001" fmla="*/ 2954793 w 12192000"/>
              <a:gd name="connsiteY19001" fmla="*/ 4739870 h 6858000"/>
              <a:gd name="connsiteX19002" fmla="*/ 2816605 w 12192000"/>
              <a:gd name="connsiteY19002" fmla="*/ 4739524 h 6858000"/>
              <a:gd name="connsiteX19003" fmla="*/ 2798165 w 12192000"/>
              <a:gd name="connsiteY19003" fmla="*/ 4764764 h 6858000"/>
              <a:gd name="connsiteX19004" fmla="*/ 2798279 w 12192000"/>
              <a:gd name="connsiteY19004" fmla="*/ 4764764 h 6858000"/>
              <a:gd name="connsiteX19005" fmla="*/ 2817296 w 12192000"/>
              <a:gd name="connsiteY19005" fmla="*/ 4792425 h 6858000"/>
              <a:gd name="connsiteX19006" fmla="*/ 3093557 w 12192000"/>
              <a:gd name="connsiteY19006" fmla="*/ 4792425 h 6858000"/>
              <a:gd name="connsiteX19007" fmla="*/ 3111767 w 12192000"/>
              <a:gd name="connsiteY19007" fmla="*/ 4766953 h 6858000"/>
              <a:gd name="connsiteX19008" fmla="*/ 3092980 w 12192000"/>
              <a:gd name="connsiteY19008" fmla="*/ 4739409 h 6858000"/>
              <a:gd name="connsiteX19009" fmla="*/ 10593224 w 12192000"/>
              <a:gd name="connsiteY19009" fmla="*/ 4692271 h 6858000"/>
              <a:gd name="connsiteX19010" fmla="*/ 10593916 w 12192000"/>
              <a:gd name="connsiteY19010" fmla="*/ 4692732 h 6858000"/>
              <a:gd name="connsiteX19011" fmla="*/ 10593916 w 12192000"/>
              <a:gd name="connsiteY19011" fmla="*/ 4693078 h 6858000"/>
              <a:gd name="connsiteX19012" fmla="*/ 10592648 w 12192000"/>
              <a:gd name="connsiteY19012" fmla="*/ 4692386 h 6858000"/>
              <a:gd name="connsiteX19013" fmla="*/ 10592994 w 12192000"/>
              <a:gd name="connsiteY19013" fmla="*/ 4692386 h 6858000"/>
              <a:gd name="connsiteX19014" fmla="*/ 2220749 w 12192000"/>
              <a:gd name="connsiteY19014" fmla="*/ 4692271 h 6858000"/>
              <a:gd name="connsiteX19015" fmla="*/ 2221441 w 12192000"/>
              <a:gd name="connsiteY19015" fmla="*/ 4692732 h 6858000"/>
              <a:gd name="connsiteX19016" fmla="*/ 2221441 w 12192000"/>
              <a:gd name="connsiteY19016" fmla="*/ 4693078 h 6858000"/>
              <a:gd name="connsiteX19017" fmla="*/ 2220173 w 12192000"/>
              <a:gd name="connsiteY19017" fmla="*/ 4692386 h 6858000"/>
              <a:gd name="connsiteX19018" fmla="*/ 2220519 w 12192000"/>
              <a:gd name="connsiteY19018" fmla="*/ 4692386 h 6858000"/>
              <a:gd name="connsiteX19019" fmla="*/ 3944884 w 12192000"/>
              <a:gd name="connsiteY19019" fmla="*/ 4681090 h 6858000"/>
              <a:gd name="connsiteX19020" fmla="*/ 3927482 w 12192000"/>
              <a:gd name="connsiteY19020" fmla="*/ 4701260 h 6858000"/>
              <a:gd name="connsiteX19021" fmla="*/ 3943270 w 12192000"/>
              <a:gd name="connsiteY19021" fmla="*/ 4729150 h 6858000"/>
              <a:gd name="connsiteX19022" fmla="*/ 4224716 w 12192000"/>
              <a:gd name="connsiteY19022" fmla="*/ 4729150 h 6858000"/>
              <a:gd name="connsiteX19023" fmla="*/ 4240393 w 12192000"/>
              <a:gd name="connsiteY19023" fmla="*/ 4703796 h 6858000"/>
              <a:gd name="connsiteX19024" fmla="*/ 4225408 w 12192000"/>
              <a:gd name="connsiteY19024" fmla="*/ 4681437 h 6858000"/>
              <a:gd name="connsiteX19025" fmla="*/ 4126406 w 12192000"/>
              <a:gd name="connsiteY19025" fmla="*/ 4682244 h 6858000"/>
              <a:gd name="connsiteX19026" fmla="*/ 4119606 w 12192000"/>
              <a:gd name="connsiteY19026" fmla="*/ 4691464 h 6858000"/>
              <a:gd name="connsiteX19027" fmla="*/ 4109117 w 12192000"/>
              <a:gd name="connsiteY19027" fmla="*/ 4682474 h 6858000"/>
              <a:gd name="connsiteX19028" fmla="*/ 3944998 w 12192000"/>
              <a:gd name="connsiteY19028" fmla="*/ 4681207 h 6858000"/>
              <a:gd name="connsiteX19029" fmla="*/ 6722470 w 12192000"/>
              <a:gd name="connsiteY19029" fmla="*/ 4680515 h 6858000"/>
              <a:gd name="connsiteX19030" fmla="*/ 6676021 w 12192000"/>
              <a:gd name="connsiteY19030" fmla="*/ 4680976 h 6858000"/>
              <a:gd name="connsiteX19031" fmla="*/ 6675561 w 12192000"/>
              <a:gd name="connsiteY19031" fmla="*/ 4696304 h 6858000"/>
              <a:gd name="connsiteX19032" fmla="*/ 6698382 w 12192000"/>
              <a:gd name="connsiteY19032" fmla="*/ 4728345 h 6858000"/>
              <a:gd name="connsiteX19033" fmla="*/ 6722815 w 12192000"/>
              <a:gd name="connsiteY19033" fmla="*/ 4695843 h 6858000"/>
              <a:gd name="connsiteX19034" fmla="*/ 6722470 w 12192000"/>
              <a:gd name="connsiteY19034" fmla="*/ 4680515 h 6858000"/>
              <a:gd name="connsiteX19035" fmla="*/ 10990616 w 12192000"/>
              <a:gd name="connsiteY19035" fmla="*/ 4679592 h 6858000"/>
              <a:gd name="connsiteX19036" fmla="*/ 10968026 w 12192000"/>
              <a:gd name="connsiteY19036" fmla="*/ 4697572 h 6858000"/>
              <a:gd name="connsiteX19037" fmla="*/ 10968141 w 12192000"/>
              <a:gd name="connsiteY19037" fmla="*/ 4697572 h 6858000"/>
              <a:gd name="connsiteX19038" fmla="*/ 10968256 w 12192000"/>
              <a:gd name="connsiteY19038" fmla="*/ 4778364 h 6858000"/>
              <a:gd name="connsiteX19039" fmla="*/ 10986582 w 12192000"/>
              <a:gd name="connsiteY19039" fmla="*/ 4795306 h 6858000"/>
              <a:gd name="connsiteX19040" fmla="*/ 11059536 w 12192000"/>
              <a:gd name="connsiteY19040" fmla="*/ 4795076 h 6858000"/>
              <a:gd name="connsiteX19041" fmla="*/ 11135142 w 12192000"/>
              <a:gd name="connsiteY19041" fmla="*/ 4795306 h 6858000"/>
              <a:gd name="connsiteX19042" fmla="*/ 11150931 w 12192000"/>
              <a:gd name="connsiteY19042" fmla="*/ 4770643 h 6858000"/>
              <a:gd name="connsiteX19043" fmla="*/ 11135603 w 12192000"/>
              <a:gd name="connsiteY19043" fmla="*/ 4742866 h 6858000"/>
              <a:gd name="connsiteX19044" fmla="*/ 11052160 w 12192000"/>
              <a:gd name="connsiteY19044" fmla="*/ 4742636 h 6858000"/>
              <a:gd name="connsiteX19045" fmla="*/ 11036140 w 12192000"/>
              <a:gd name="connsiteY19045" fmla="*/ 4760039 h 6858000"/>
              <a:gd name="connsiteX19046" fmla="*/ 11025076 w 12192000"/>
              <a:gd name="connsiteY19046" fmla="*/ 4773753 h 6858000"/>
              <a:gd name="connsiteX19047" fmla="*/ 11015626 w 12192000"/>
              <a:gd name="connsiteY19047" fmla="*/ 4758656 h 6858000"/>
              <a:gd name="connsiteX19048" fmla="*/ 11015626 w 12192000"/>
              <a:gd name="connsiteY19048" fmla="*/ 4698725 h 6858000"/>
              <a:gd name="connsiteX19049" fmla="*/ 10990616 w 12192000"/>
              <a:gd name="connsiteY19049" fmla="*/ 4679592 h 6858000"/>
              <a:gd name="connsiteX19050" fmla="*/ 9109118 w 12192000"/>
              <a:gd name="connsiteY19050" fmla="*/ 4679592 h 6858000"/>
              <a:gd name="connsiteX19051" fmla="*/ 9091024 w 12192000"/>
              <a:gd name="connsiteY19051" fmla="*/ 4680285 h 6858000"/>
              <a:gd name="connsiteX19052" fmla="*/ 9091254 w 12192000"/>
              <a:gd name="connsiteY19052" fmla="*/ 4725464 h 6858000"/>
              <a:gd name="connsiteX19053" fmla="*/ 9109234 w 12192000"/>
              <a:gd name="connsiteY19053" fmla="*/ 4726386 h 6858000"/>
              <a:gd name="connsiteX19054" fmla="*/ 9138162 w 12192000"/>
              <a:gd name="connsiteY19054" fmla="*/ 4702413 h 6858000"/>
              <a:gd name="connsiteX19055" fmla="*/ 9109003 w 12192000"/>
              <a:gd name="connsiteY19055" fmla="*/ 4679707 h 6858000"/>
              <a:gd name="connsiteX19056" fmla="*/ 6159806 w 12192000"/>
              <a:gd name="connsiteY19056" fmla="*/ 4679592 h 6858000"/>
              <a:gd name="connsiteX19057" fmla="*/ 6138599 w 12192000"/>
              <a:gd name="connsiteY19057" fmla="*/ 4698725 h 6858000"/>
              <a:gd name="connsiteX19058" fmla="*/ 6138716 w 12192000"/>
              <a:gd name="connsiteY19058" fmla="*/ 4698725 h 6858000"/>
              <a:gd name="connsiteX19059" fmla="*/ 6138716 w 12192000"/>
              <a:gd name="connsiteY19059" fmla="*/ 4776866 h 6858000"/>
              <a:gd name="connsiteX19060" fmla="*/ 6156234 w 12192000"/>
              <a:gd name="connsiteY19060" fmla="*/ 4794730 h 6858000"/>
              <a:gd name="connsiteX19061" fmla="*/ 6229187 w 12192000"/>
              <a:gd name="connsiteY19061" fmla="*/ 4794384 h 6858000"/>
              <a:gd name="connsiteX19062" fmla="*/ 6304793 w 12192000"/>
              <a:gd name="connsiteY19062" fmla="*/ 4794615 h 6858000"/>
              <a:gd name="connsiteX19063" fmla="*/ 6321390 w 12192000"/>
              <a:gd name="connsiteY19063" fmla="*/ 4767877 h 6858000"/>
              <a:gd name="connsiteX19064" fmla="*/ 6303758 w 12192000"/>
              <a:gd name="connsiteY19064" fmla="*/ 4742060 h 6858000"/>
              <a:gd name="connsiteX19065" fmla="*/ 6230802 w 12192000"/>
              <a:gd name="connsiteY19065" fmla="*/ 4742175 h 6858000"/>
              <a:gd name="connsiteX19066" fmla="*/ 6206484 w 12192000"/>
              <a:gd name="connsiteY19066" fmla="*/ 4761652 h 6858000"/>
              <a:gd name="connsiteX19067" fmla="*/ 6196111 w 12192000"/>
              <a:gd name="connsiteY19067" fmla="*/ 4772831 h 6858000"/>
              <a:gd name="connsiteX19068" fmla="*/ 6189657 w 12192000"/>
              <a:gd name="connsiteY19068" fmla="*/ 4760730 h 6858000"/>
              <a:gd name="connsiteX19069" fmla="*/ 6189657 w 12192000"/>
              <a:gd name="connsiteY19069" fmla="*/ 4698840 h 6858000"/>
              <a:gd name="connsiteX19070" fmla="*/ 6159806 w 12192000"/>
              <a:gd name="connsiteY19070" fmla="*/ 4679592 h 6858000"/>
              <a:gd name="connsiteX19071" fmla="*/ 2618141 w 12192000"/>
              <a:gd name="connsiteY19071" fmla="*/ 4679592 h 6858000"/>
              <a:gd name="connsiteX19072" fmla="*/ 2595551 w 12192000"/>
              <a:gd name="connsiteY19072" fmla="*/ 4697572 h 6858000"/>
              <a:gd name="connsiteX19073" fmla="*/ 2595666 w 12192000"/>
              <a:gd name="connsiteY19073" fmla="*/ 4697572 h 6858000"/>
              <a:gd name="connsiteX19074" fmla="*/ 2595781 w 12192000"/>
              <a:gd name="connsiteY19074" fmla="*/ 4778364 h 6858000"/>
              <a:gd name="connsiteX19075" fmla="*/ 2614107 w 12192000"/>
              <a:gd name="connsiteY19075" fmla="*/ 4795306 h 6858000"/>
              <a:gd name="connsiteX19076" fmla="*/ 2687061 w 12192000"/>
              <a:gd name="connsiteY19076" fmla="*/ 4795076 h 6858000"/>
              <a:gd name="connsiteX19077" fmla="*/ 2762667 w 12192000"/>
              <a:gd name="connsiteY19077" fmla="*/ 4795306 h 6858000"/>
              <a:gd name="connsiteX19078" fmla="*/ 2778456 w 12192000"/>
              <a:gd name="connsiteY19078" fmla="*/ 4770643 h 6858000"/>
              <a:gd name="connsiteX19079" fmla="*/ 2763128 w 12192000"/>
              <a:gd name="connsiteY19079" fmla="*/ 4742866 h 6858000"/>
              <a:gd name="connsiteX19080" fmla="*/ 2679685 w 12192000"/>
              <a:gd name="connsiteY19080" fmla="*/ 4742636 h 6858000"/>
              <a:gd name="connsiteX19081" fmla="*/ 2663665 w 12192000"/>
              <a:gd name="connsiteY19081" fmla="*/ 4760039 h 6858000"/>
              <a:gd name="connsiteX19082" fmla="*/ 2652601 w 12192000"/>
              <a:gd name="connsiteY19082" fmla="*/ 4773753 h 6858000"/>
              <a:gd name="connsiteX19083" fmla="*/ 2643151 w 12192000"/>
              <a:gd name="connsiteY19083" fmla="*/ 4758656 h 6858000"/>
              <a:gd name="connsiteX19084" fmla="*/ 2643151 w 12192000"/>
              <a:gd name="connsiteY19084" fmla="*/ 4698725 h 6858000"/>
              <a:gd name="connsiteX19085" fmla="*/ 2618141 w 12192000"/>
              <a:gd name="connsiteY19085" fmla="*/ 4679592 h 6858000"/>
              <a:gd name="connsiteX19086" fmla="*/ 736643 w 12192000"/>
              <a:gd name="connsiteY19086" fmla="*/ 4679592 h 6858000"/>
              <a:gd name="connsiteX19087" fmla="*/ 718549 w 12192000"/>
              <a:gd name="connsiteY19087" fmla="*/ 4680285 h 6858000"/>
              <a:gd name="connsiteX19088" fmla="*/ 718779 w 12192000"/>
              <a:gd name="connsiteY19088" fmla="*/ 4725464 h 6858000"/>
              <a:gd name="connsiteX19089" fmla="*/ 736759 w 12192000"/>
              <a:gd name="connsiteY19089" fmla="*/ 4726386 h 6858000"/>
              <a:gd name="connsiteX19090" fmla="*/ 765687 w 12192000"/>
              <a:gd name="connsiteY19090" fmla="*/ 4702413 h 6858000"/>
              <a:gd name="connsiteX19091" fmla="*/ 736528 w 12192000"/>
              <a:gd name="connsiteY19091" fmla="*/ 4679707 h 6858000"/>
              <a:gd name="connsiteX19092" fmla="*/ 8343380 w 12192000"/>
              <a:gd name="connsiteY19092" fmla="*/ 4679478 h 6858000"/>
              <a:gd name="connsiteX19093" fmla="*/ 8288059 w 12192000"/>
              <a:gd name="connsiteY19093" fmla="*/ 4734684 h 6858000"/>
              <a:gd name="connsiteX19094" fmla="*/ 8346378 w 12192000"/>
              <a:gd name="connsiteY19094" fmla="*/ 4794499 h 6858000"/>
              <a:gd name="connsiteX19095" fmla="*/ 8402850 w 12192000"/>
              <a:gd name="connsiteY19095" fmla="*/ 4737795 h 6858000"/>
              <a:gd name="connsiteX19096" fmla="*/ 8343380 w 12192000"/>
              <a:gd name="connsiteY19096" fmla="*/ 4679478 h 6858000"/>
              <a:gd name="connsiteX19097" fmla="*/ 11529536 w 12192000"/>
              <a:gd name="connsiteY19097" fmla="*/ 4679363 h 6858000"/>
              <a:gd name="connsiteX19098" fmla="*/ 11529536 w 12192000"/>
              <a:gd name="connsiteY19098" fmla="*/ 4679478 h 6858000"/>
              <a:gd name="connsiteX19099" fmla="*/ 11504872 w 12192000"/>
              <a:gd name="connsiteY19099" fmla="*/ 4701376 h 6858000"/>
              <a:gd name="connsiteX19100" fmla="*/ 11528268 w 12192000"/>
              <a:gd name="connsiteY19100" fmla="*/ 4728460 h 6858000"/>
              <a:gd name="connsiteX19101" fmla="*/ 11551895 w 12192000"/>
              <a:gd name="connsiteY19101" fmla="*/ 4702874 h 6858000"/>
              <a:gd name="connsiteX19102" fmla="*/ 11529536 w 12192000"/>
              <a:gd name="connsiteY19102" fmla="*/ 4679363 h 6858000"/>
              <a:gd name="connsiteX19103" fmla="*/ 3157061 w 12192000"/>
              <a:gd name="connsiteY19103" fmla="*/ 4679363 h 6858000"/>
              <a:gd name="connsiteX19104" fmla="*/ 3157061 w 12192000"/>
              <a:gd name="connsiteY19104" fmla="*/ 4679478 h 6858000"/>
              <a:gd name="connsiteX19105" fmla="*/ 3132397 w 12192000"/>
              <a:gd name="connsiteY19105" fmla="*/ 4701376 h 6858000"/>
              <a:gd name="connsiteX19106" fmla="*/ 3155793 w 12192000"/>
              <a:gd name="connsiteY19106" fmla="*/ 4728460 h 6858000"/>
              <a:gd name="connsiteX19107" fmla="*/ 3179420 w 12192000"/>
              <a:gd name="connsiteY19107" fmla="*/ 4702874 h 6858000"/>
              <a:gd name="connsiteX19108" fmla="*/ 3157061 w 12192000"/>
              <a:gd name="connsiteY19108" fmla="*/ 4679363 h 6858000"/>
              <a:gd name="connsiteX19109" fmla="*/ 4972099 w 12192000"/>
              <a:gd name="connsiteY19109" fmla="*/ 4679334 h 6858000"/>
              <a:gd name="connsiteX19110" fmla="*/ 4954264 w 12192000"/>
              <a:gd name="connsiteY19110" fmla="*/ 4679824 h 6858000"/>
              <a:gd name="connsiteX19111" fmla="*/ 4927757 w 12192000"/>
              <a:gd name="connsiteY19111" fmla="*/ 4696189 h 6858000"/>
              <a:gd name="connsiteX19112" fmla="*/ 4927757 w 12192000"/>
              <a:gd name="connsiteY19112" fmla="*/ 4779402 h 6858000"/>
              <a:gd name="connsiteX19113" fmla="*/ 4944241 w 12192000"/>
              <a:gd name="connsiteY19113" fmla="*/ 4795537 h 6858000"/>
              <a:gd name="connsiteX19114" fmla="*/ 5022380 w 12192000"/>
              <a:gd name="connsiteY19114" fmla="*/ 4795306 h 6858000"/>
              <a:gd name="connsiteX19115" fmla="*/ 5100521 w 12192000"/>
              <a:gd name="connsiteY19115" fmla="*/ 4795537 h 6858000"/>
              <a:gd name="connsiteX19116" fmla="*/ 5115388 w 12192000"/>
              <a:gd name="connsiteY19116" fmla="*/ 4767991 h 6858000"/>
              <a:gd name="connsiteX19117" fmla="*/ 5100751 w 12192000"/>
              <a:gd name="connsiteY19117" fmla="*/ 4742982 h 6858000"/>
              <a:gd name="connsiteX19118" fmla="*/ 5022610 w 12192000"/>
              <a:gd name="connsiteY19118" fmla="*/ 4742982 h 6858000"/>
              <a:gd name="connsiteX19119" fmla="*/ 4995411 w 12192000"/>
              <a:gd name="connsiteY19119" fmla="*/ 4764533 h 6858000"/>
              <a:gd name="connsiteX19120" fmla="*/ 4985845 w 12192000"/>
              <a:gd name="connsiteY19120" fmla="*/ 4773639 h 6858000"/>
              <a:gd name="connsiteX19121" fmla="*/ 4980312 w 12192000"/>
              <a:gd name="connsiteY19121" fmla="*/ 4761306 h 6858000"/>
              <a:gd name="connsiteX19122" fmla="*/ 4980429 w 12192000"/>
              <a:gd name="connsiteY19122" fmla="*/ 4696304 h 6858000"/>
              <a:gd name="connsiteX19123" fmla="*/ 4972099 w 12192000"/>
              <a:gd name="connsiteY19123" fmla="*/ 4679334 h 6858000"/>
              <a:gd name="connsiteX19124" fmla="*/ 7911761 w 12192000"/>
              <a:gd name="connsiteY19124" fmla="*/ 4679246 h 6858000"/>
              <a:gd name="connsiteX19125" fmla="*/ 7880872 w 12192000"/>
              <a:gd name="connsiteY19125" fmla="*/ 4700569 h 6858000"/>
              <a:gd name="connsiteX19126" fmla="*/ 7906574 w 12192000"/>
              <a:gd name="connsiteY19126" fmla="*/ 4727191 h 6858000"/>
              <a:gd name="connsiteX19127" fmla="*/ 7934696 w 12192000"/>
              <a:gd name="connsiteY19127" fmla="*/ 4702758 h 6858000"/>
              <a:gd name="connsiteX19128" fmla="*/ 7911761 w 12192000"/>
              <a:gd name="connsiteY19128" fmla="*/ 4679246 h 6858000"/>
              <a:gd name="connsiteX19129" fmla="*/ 8580916 w 12192000"/>
              <a:gd name="connsiteY19129" fmla="*/ 4679017 h 6858000"/>
              <a:gd name="connsiteX19130" fmla="*/ 8553832 w 12192000"/>
              <a:gd name="connsiteY19130" fmla="*/ 4695728 h 6858000"/>
              <a:gd name="connsiteX19131" fmla="*/ 8553832 w 12192000"/>
              <a:gd name="connsiteY19131" fmla="*/ 4776290 h 6858000"/>
              <a:gd name="connsiteX19132" fmla="*/ 8574232 w 12192000"/>
              <a:gd name="connsiteY19132" fmla="*/ 4794615 h 6858000"/>
              <a:gd name="connsiteX19133" fmla="*/ 8644420 w 12192000"/>
              <a:gd name="connsiteY19133" fmla="*/ 4794384 h 6858000"/>
              <a:gd name="connsiteX19134" fmla="*/ 8719796 w 12192000"/>
              <a:gd name="connsiteY19134" fmla="*/ 4794730 h 6858000"/>
              <a:gd name="connsiteX19135" fmla="*/ 8736276 w 12192000"/>
              <a:gd name="connsiteY19135" fmla="*/ 4771333 h 6858000"/>
              <a:gd name="connsiteX19136" fmla="*/ 8736392 w 12192000"/>
              <a:gd name="connsiteY19136" fmla="*/ 4771333 h 6858000"/>
              <a:gd name="connsiteX19137" fmla="*/ 8720716 w 12192000"/>
              <a:gd name="connsiteY19137" fmla="*/ 4742060 h 6858000"/>
              <a:gd name="connsiteX19138" fmla="*/ 8640040 w 12192000"/>
              <a:gd name="connsiteY19138" fmla="*/ 4742060 h 6858000"/>
              <a:gd name="connsiteX19139" fmla="*/ 8621830 w 12192000"/>
              <a:gd name="connsiteY19139" fmla="*/ 4758771 h 6858000"/>
              <a:gd name="connsiteX19140" fmla="*/ 8610075 w 12192000"/>
              <a:gd name="connsiteY19140" fmla="*/ 4773524 h 6858000"/>
              <a:gd name="connsiteX19141" fmla="*/ 8601200 w 12192000"/>
              <a:gd name="connsiteY19141" fmla="*/ 4758540 h 6858000"/>
              <a:gd name="connsiteX19142" fmla="*/ 8601431 w 12192000"/>
              <a:gd name="connsiteY19142" fmla="*/ 4696189 h 6858000"/>
              <a:gd name="connsiteX19143" fmla="*/ 8580916 w 12192000"/>
              <a:gd name="connsiteY19143" fmla="*/ 4679017 h 6858000"/>
              <a:gd name="connsiteX19144" fmla="*/ 208441 w 12192000"/>
              <a:gd name="connsiteY19144" fmla="*/ 4679017 h 6858000"/>
              <a:gd name="connsiteX19145" fmla="*/ 181357 w 12192000"/>
              <a:gd name="connsiteY19145" fmla="*/ 4695728 h 6858000"/>
              <a:gd name="connsiteX19146" fmla="*/ 181357 w 12192000"/>
              <a:gd name="connsiteY19146" fmla="*/ 4776290 h 6858000"/>
              <a:gd name="connsiteX19147" fmla="*/ 201757 w 12192000"/>
              <a:gd name="connsiteY19147" fmla="*/ 4794615 h 6858000"/>
              <a:gd name="connsiteX19148" fmla="*/ 271945 w 12192000"/>
              <a:gd name="connsiteY19148" fmla="*/ 4794384 h 6858000"/>
              <a:gd name="connsiteX19149" fmla="*/ 347321 w 12192000"/>
              <a:gd name="connsiteY19149" fmla="*/ 4794730 h 6858000"/>
              <a:gd name="connsiteX19150" fmla="*/ 363801 w 12192000"/>
              <a:gd name="connsiteY19150" fmla="*/ 4771333 h 6858000"/>
              <a:gd name="connsiteX19151" fmla="*/ 363917 w 12192000"/>
              <a:gd name="connsiteY19151" fmla="*/ 4771333 h 6858000"/>
              <a:gd name="connsiteX19152" fmla="*/ 348241 w 12192000"/>
              <a:gd name="connsiteY19152" fmla="*/ 4742060 h 6858000"/>
              <a:gd name="connsiteX19153" fmla="*/ 267565 w 12192000"/>
              <a:gd name="connsiteY19153" fmla="*/ 4742060 h 6858000"/>
              <a:gd name="connsiteX19154" fmla="*/ 249355 w 12192000"/>
              <a:gd name="connsiteY19154" fmla="*/ 4758771 h 6858000"/>
              <a:gd name="connsiteX19155" fmla="*/ 237600 w 12192000"/>
              <a:gd name="connsiteY19155" fmla="*/ 4773524 h 6858000"/>
              <a:gd name="connsiteX19156" fmla="*/ 228725 w 12192000"/>
              <a:gd name="connsiteY19156" fmla="*/ 4758540 h 6858000"/>
              <a:gd name="connsiteX19157" fmla="*/ 228956 w 12192000"/>
              <a:gd name="connsiteY19157" fmla="*/ 4696189 h 6858000"/>
              <a:gd name="connsiteX19158" fmla="*/ 208441 w 12192000"/>
              <a:gd name="connsiteY19158" fmla="*/ 4679017 h 6858000"/>
              <a:gd name="connsiteX19159" fmla="*/ 5932297 w 12192000"/>
              <a:gd name="connsiteY19159" fmla="*/ 4678902 h 6858000"/>
              <a:gd name="connsiteX19160" fmla="*/ 5872598 w 12192000"/>
              <a:gd name="connsiteY19160" fmla="*/ 4738026 h 6858000"/>
              <a:gd name="connsiteX19161" fmla="*/ 5927803 w 12192000"/>
              <a:gd name="connsiteY19161" fmla="*/ 4793693 h 6858000"/>
              <a:gd name="connsiteX19162" fmla="*/ 5987618 w 12192000"/>
              <a:gd name="connsiteY19162" fmla="*/ 4734684 h 6858000"/>
              <a:gd name="connsiteX19163" fmla="*/ 5932413 w 12192000"/>
              <a:gd name="connsiteY19163" fmla="*/ 4678902 h 6858000"/>
              <a:gd name="connsiteX19164" fmla="*/ 6061497 w 12192000"/>
              <a:gd name="connsiteY19164" fmla="*/ 4678785 h 6858000"/>
              <a:gd name="connsiteX19165" fmla="*/ 6003063 w 12192000"/>
              <a:gd name="connsiteY19165" fmla="*/ 4736067 h 6858000"/>
              <a:gd name="connsiteX19166" fmla="*/ 6061036 w 12192000"/>
              <a:gd name="connsiteY19166" fmla="*/ 4793693 h 6858000"/>
              <a:gd name="connsiteX19167" fmla="*/ 6068873 w 12192000"/>
              <a:gd name="connsiteY19167" fmla="*/ 4793693 h 6858000"/>
              <a:gd name="connsiteX19168" fmla="*/ 6123157 w 12192000"/>
              <a:gd name="connsiteY19168" fmla="*/ 4739063 h 6858000"/>
              <a:gd name="connsiteX19169" fmla="*/ 6061497 w 12192000"/>
              <a:gd name="connsiteY19169" fmla="*/ 4678785 h 6858000"/>
              <a:gd name="connsiteX19170" fmla="*/ 5513240 w 12192000"/>
              <a:gd name="connsiteY19170" fmla="*/ 4678785 h 6858000"/>
              <a:gd name="connsiteX19171" fmla="*/ 5466564 w 12192000"/>
              <a:gd name="connsiteY19171" fmla="*/ 4680746 h 6858000"/>
              <a:gd name="connsiteX19172" fmla="*/ 5466448 w 12192000"/>
              <a:gd name="connsiteY19172" fmla="*/ 4703913 h 6858000"/>
              <a:gd name="connsiteX19173" fmla="*/ 5470496 w 12192000"/>
              <a:gd name="connsiteY19173" fmla="*/ 4721746 h 6858000"/>
              <a:gd name="connsiteX19174" fmla="*/ 5488459 w 12192000"/>
              <a:gd name="connsiteY19174" fmla="*/ 4727308 h 6858000"/>
              <a:gd name="connsiteX19175" fmla="*/ 5513240 w 12192000"/>
              <a:gd name="connsiteY19175" fmla="*/ 4678785 h 6858000"/>
              <a:gd name="connsiteX19176" fmla="*/ 5153192 w 12192000"/>
              <a:gd name="connsiteY19176" fmla="*/ 4678785 h 6858000"/>
              <a:gd name="connsiteX19177" fmla="*/ 5130948 w 12192000"/>
              <a:gd name="connsiteY19177" fmla="*/ 4697918 h 6858000"/>
              <a:gd name="connsiteX19178" fmla="*/ 5153306 w 12192000"/>
              <a:gd name="connsiteY19178" fmla="*/ 4726962 h 6858000"/>
              <a:gd name="connsiteX19179" fmla="*/ 5431873 w 12192000"/>
              <a:gd name="connsiteY19179" fmla="*/ 4726962 h 6858000"/>
              <a:gd name="connsiteX19180" fmla="*/ 5449734 w 12192000"/>
              <a:gd name="connsiteY19180" fmla="*/ 4701260 h 6858000"/>
              <a:gd name="connsiteX19181" fmla="*/ 5431757 w 12192000"/>
              <a:gd name="connsiteY19181" fmla="*/ 4678785 h 6858000"/>
              <a:gd name="connsiteX19182" fmla="*/ 5335520 w 12192000"/>
              <a:gd name="connsiteY19182" fmla="*/ 4679824 h 6858000"/>
              <a:gd name="connsiteX19183" fmla="*/ 5335404 w 12192000"/>
              <a:gd name="connsiteY19183" fmla="*/ 4679939 h 6858000"/>
              <a:gd name="connsiteX19184" fmla="*/ 5315119 w 12192000"/>
              <a:gd name="connsiteY19184" fmla="*/ 4684434 h 6858000"/>
              <a:gd name="connsiteX19185" fmla="*/ 5296336 w 12192000"/>
              <a:gd name="connsiteY19185" fmla="*/ 4679363 h 6858000"/>
              <a:gd name="connsiteX19186" fmla="*/ 5153192 w 12192000"/>
              <a:gd name="connsiteY19186" fmla="*/ 4678785 h 6858000"/>
              <a:gd name="connsiteX19187" fmla="*/ 6226652 w 12192000"/>
              <a:gd name="connsiteY19187" fmla="*/ 4678556 h 6858000"/>
              <a:gd name="connsiteX19188" fmla="*/ 6206716 w 12192000"/>
              <a:gd name="connsiteY19188" fmla="*/ 4699992 h 6858000"/>
              <a:gd name="connsiteX19189" fmla="*/ 6224810 w 12192000"/>
              <a:gd name="connsiteY19189" fmla="*/ 4726501 h 6858000"/>
              <a:gd name="connsiteX19190" fmla="*/ 6305026 w 12192000"/>
              <a:gd name="connsiteY19190" fmla="*/ 4726501 h 6858000"/>
              <a:gd name="connsiteX19191" fmla="*/ 6322198 w 12192000"/>
              <a:gd name="connsiteY19191" fmla="*/ 4709558 h 6858000"/>
              <a:gd name="connsiteX19192" fmla="*/ 6322427 w 12192000"/>
              <a:gd name="connsiteY19192" fmla="*/ 4709558 h 6858000"/>
              <a:gd name="connsiteX19193" fmla="*/ 6293962 w 12192000"/>
              <a:gd name="connsiteY19193" fmla="*/ 4678556 h 6858000"/>
              <a:gd name="connsiteX19194" fmla="*/ 6265493 w 12192000"/>
              <a:gd name="connsiteY19194" fmla="*/ 4678785 h 6858000"/>
              <a:gd name="connsiteX19195" fmla="*/ 6226652 w 12192000"/>
              <a:gd name="connsiteY19195" fmla="*/ 4678556 h 6858000"/>
              <a:gd name="connsiteX19196" fmla="*/ 5015926 w 12192000"/>
              <a:gd name="connsiteY19196" fmla="*/ 4678441 h 6858000"/>
              <a:gd name="connsiteX19197" fmla="*/ 4996101 w 12192000"/>
              <a:gd name="connsiteY19197" fmla="*/ 4700108 h 6858000"/>
              <a:gd name="connsiteX19198" fmla="*/ 5016385 w 12192000"/>
              <a:gd name="connsiteY19198" fmla="*/ 4727191 h 6858000"/>
              <a:gd name="connsiteX19199" fmla="*/ 5096604 w 12192000"/>
              <a:gd name="connsiteY19199" fmla="*/ 4727191 h 6858000"/>
              <a:gd name="connsiteX19200" fmla="*/ 5117118 w 12192000"/>
              <a:gd name="connsiteY19200" fmla="*/ 4706331 h 6858000"/>
              <a:gd name="connsiteX19201" fmla="*/ 5090955 w 12192000"/>
              <a:gd name="connsiteY19201" fmla="*/ 4678441 h 6858000"/>
              <a:gd name="connsiteX19202" fmla="*/ 5057303 w 12192000"/>
              <a:gd name="connsiteY19202" fmla="*/ 4678670 h 6858000"/>
              <a:gd name="connsiteX19203" fmla="*/ 5015926 w 12192000"/>
              <a:gd name="connsiteY19203" fmla="*/ 4678441 h 6858000"/>
              <a:gd name="connsiteX19204" fmla="*/ 12098652 w 12192000"/>
              <a:gd name="connsiteY19204" fmla="*/ 4678326 h 6858000"/>
              <a:gd name="connsiteX19205" fmla="*/ 12041718 w 12192000"/>
              <a:gd name="connsiteY19205" fmla="*/ 4734223 h 6858000"/>
              <a:gd name="connsiteX19206" fmla="*/ 12041602 w 12192000"/>
              <a:gd name="connsiteY19206" fmla="*/ 4734338 h 6858000"/>
              <a:gd name="connsiteX19207" fmla="*/ 12041602 w 12192000"/>
              <a:gd name="connsiteY19207" fmla="*/ 4736989 h 6858000"/>
              <a:gd name="connsiteX19208" fmla="*/ 12097960 w 12192000"/>
              <a:gd name="connsiteY19208" fmla="*/ 4793462 h 6858000"/>
              <a:gd name="connsiteX19209" fmla="*/ 12156394 w 12192000"/>
              <a:gd name="connsiteY19209" fmla="*/ 4736182 h 6858000"/>
              <a:gd name="connsiteX19210" fmla="*/ 12098652 w 12192000"/>
              <a:gd name="connsiteY19210" fmla="*/ 4678326 h 6858000"/>
              <a:gd name="connsiteX19211" fmla="*/ 11962540 w 12192000"/>
              <a:gd name="connsiteY19211" fmla="*/ 4678326 h 6858000"/>
              <a:gd name="connsiteX19212" fmla="*/ 11962596 w 12192000"/>
              <a:gd name="connsiteY19212" fmla="*/ 4678345 h 6858000"/>
              <a:gd name="connsiteX19213" fmla="*/ 11920298 w 12192000"/>
              <a:gd name="connsiteY19213" fmla="*/ 4692270 h 6858000"/>
              <a:gd name="connsiteX19214" fmla="*/ 11906180 w 12192000"/>
              <a:gd name="connsiteY19214" fmla="*/ 4734799 h 6858000"/>
              <a:gd name="connsiteX19215" fmla="*/ 11965767 w 12192000"/>
              <a:gd name="connsiteY19215" fmla="*/ 4793347 h 6858000"/>
              <a:gd name="connsiteX19216" fmla="*/ 12020857 w 12192000"/>
              <a:gd name="connsiteY19216" fmla="*/ 4738141 h 6858000"/>
              <a:gd name="connsiteX19217" fmla="*/ 12006276 w 12192000"/>
              <a:gd name="connsiteY19217" fmla="*/ 4693512 h 6858000"/>
              <a:gd name="connsiteX19218" fmla="*/ 11962596 w 12192000"/>
              <a:gd name="connsiteY19218" fmla="*/ 4678345 h 6858000"/>
              <a:gd name="connsiteX19219" fmla="*/ 11962654 w 12192000"/>
              <a:gd name="connsiteY19219" fmla="*/ 4678326 h 6858000"/>
              <a:gd name="connsiteX19220" fmla="*/ 8476151 w 12192000"/>
              <a:gd name="connsiteY19220" fmla="*/ 4678326 h 6858000"/>
              <a:gd name="connsiteX19221" fmla="*/ 8418525 w 12192000"/>
              <a:gd name="connsiteY19221" fmla="*/ 4734453 h 6858000"/>
              <a:gd name="connsiteX19222" fmla="*/ 8477765 w 12192000"/>
              <a:gd name="connsiteY19222" fmla="*/ 4793808 h 6858000"/>
              <a:gd name="connsiteX19223" fmla="*/ 8485602 w 12192000"/>
              <a:gd name="connsiteY19223" fmla="*/ 4793808 h 6858000"/>
              <a:gd name="connsiteX19224" fmla="*/ 8538502 w 12192000"/>
              <a:gd name="connsiteY19224" fmla="*/ 4741944 h 6858000"/>
              <a:gd name="connsiteX19225" fmla="*/ 8476151 w 12192000"/>
              <a:gd name="connsiteY19225" fmla="*/ 4678326 h 6858000"/>
              <a:gd name="connsiteX19226" fmla="*/ 3726177 w 12192000"/>
              <a:gd name="connsiteY19226" fmla="*/ 4678326 h 6858000"/>
              <a:gd name="connsiteX19227" fmla="*/ 3669243 w 12192000"/>
              <a:gd name="connsiteY19227" fmla="*/ 4734223 h 6858000"/>
              <a:gd name="connsiteX19228" fmla="*/ 3669127 w 12192000"/>
              <a:gd name="connsiteY19228" fmla="*/ 4734338 h 6858000"/>
              <a:gd name="connsiteX19229" fmla="*/ 3669127 w 12192000"/>
              <a:gd name="connsiteY19229" fmla="*/ 4736989 h 6858000"/>
              <a:gd name="connsiteX19230" fmla="*/ 3725485 w 12192000"/>
              <a:gd name="connsiteY19230" fmla="*/ 4793462 h 6858000"/>
              <a:gd name="connsiteX19231" fmla="*/ 3783919 w 12192000"/>
              <a:gd name="connsiteY19231" fmla="*/ 4736182 h 6858000"/>
              <a:gd name="connsiteX19232" fmla="*/ 3726177 w 12192000"/>
              <a:gd name="connsiteY19232" fmla="*/ 4678326 h 6858000"/>
              <a:gd name="connsiteX19233" fmla="*/ 3590065 w 12192000"/>
              <a:gd name="connsiteY19233" fmla="*/ 4678326 h 6858000"/>
              <a:gd name="connsiteX19234" fmla="*/ 3590121 w 12192000"/>
              <a:gd name="connsiteY19234" fmla="*/ 4678345 h 6858000"/>
              <a:gd name="connsiteX19235" fmla="*/ 3547823 w 12192000"/>
              <a:gd name="connsiteY19235" fmla="*/ 4692270 h 6858000"/>
              <a:gd name="connsiteX19236" fmla="*/ 3533705 w 12192000"/>
              <a:gd name="connsiteY19236" fmla="*/ 4734799 h 6858000"/>
              <a:gd name="connsiteX19237" fmla="*/ 3593292 w 12192000"/>
              <a:gd name="connsiteY19237" fmla="*/ 4793347 h 6858000"/>
              <a:gd name="connsiteX19238" fmla="*/ 3648382 w 12192000"/>
              <a:gd name="connsiteY19238" fmla="*/ 4738141 h 6858000"/>
              <a:gd name="connsiteX19239" fmla="*/ 3633801 w 12192000"/>
              <a:gd name="connsiteY19239" fmla="*/ 4693512 h 6858000"/>
              <a:gd name="connsiteX19240" fmla="*/ 3590121 w 12192000"/>
              <a:gd name="connsiteY19240" fmla="*/ 4678345 h 6858000"/>
              <a:gd name="connsiteX19241" fmla="*/ 3590179 w 12192000"/>
              <a:gd name="connsiteY19241" fmla="*/ 4678326 h 6858000"/>
              <a:gd name="connsiteX19242" fmla="*/ 103676 w 12192000"/>
              <a:gd name="connsiteY19242" fmla="*/ 4678326 h 6858000"/>
              <a:gd name="connsiteX19243" fmla="*/ 46050 w 12192000"/>
              <a:gd name="connsiteY19243" fmla="*/ 4734453 h 6858000"/>
              <a:gd name="connsiteX19244" fmla="*/ 105290 w 12192000"/>
              <a:gd name="connsiteY19244" fmla="*/ 4793808 h 6858000"/>
              <a:gd name="connsiteX19245" fmla="*/ 113127 w 12192000"/>
              <a:gd name="connsiteY19245" fmla="*/ 4793808 h 6858000"/>
              <a:gd name="connsiteX19246" fmla="*/ 166027 w 12192000"/>
              <a:gd name="connsiteY19246" fmla="*/ 4741944 h 6858000"/>
              <a:gd name="connsiteX19247" fmla="*/ 103676 w 12192000"/>
              <a:gd name="connsiteY19247" fmla="*/ 4678326 h 6858000"/>
              <a:gd name="connsiteX19248" fmla="*/ 4719381 w 12192000"/>
              <a:gd name="connsiteY19248" fmla="*/ 4678209 h 6858000"/>
              <a:gd name="connsiteX19249" fmla="*/ 4660372 w 12192000"/>
              <a:gd name="connsiteY19249" fmla="*/ 4738026 h 6858000"/>
              <a:gd name="connsiteX19250" fmla="*/ 4716269 w 12192000"/>
              <a:gd name="connsiteY19250" fmla="*/ 4793232 h 6858000"/>
              <a:gd name="connsiteX19251" fmla="*/ 4775278 w 12192000"/>
              <a:gd name="connsiteY19251" fmla="*/ 4733416 h 6858000"/>
              <a:gd name="connsiteX19252" fmla="*/ 4719381 w 12192000"/>
              <a:gd name="connsiteY19252" fmla="*/ 4678209 h 6858000"/>
              <a:gd name="connsiteX19253" fmla="*/ 6433847 w 12192000"/>
              <a:gd name="connsiteY19253" fmla="*/ 4678153 h 6858000"/>
              <a:gd name="connsiteX19254" fmla="*/ 6366109 w 12192000"/>
              <a:gd name="connsiteY19254" fmla="*/ 4678441 h 6858000"/>
              <a:gd name="connsiteX19255" fmla="*/ 6341791 w 12192000"/>
              <a:gd name="connsiteY19255" fmla="*/ 4701376 h 6858000"/>
              <a:gd name="connsiteX19256" fmla="*/ 6364727 w 12192000"/>
              <a:gd name="connsiteY19256" fmla="*/ 4726386 h 6858000"/>
              <a:gd name="connsiteX19257" fmla="*/ 6500147 w 12192000"/>
              <a:gd name="connsiteY19257" fmla="*/ 4726040 h 6858000"/>
              <a:gd name="connsiteX19258" fmla="*/ 6635569 w 12192000"/>
              <a:gd name="connsiteY19258" fmla="*/ 4726386 h 6858000"/>
              <a:gd name="connsiteX19259" fmla="*/ 6655969 w 12192000"/>
              <a:gd name="connsiteY19259" fmla="*/ 4701952 h 6858000"/>
              <a:gd name="connsiteX19260" fmla="*/ 6635338 w 12192000"/>
              <a:gd name="connsiteY19260" fmla="*/ 4678209 h 6858000"/>
              <a:gd name="connsiteX19261" fmla="*/ 6501416 w 12192000"/>
              <a:gd name="connsiteY19261" fmla="*/ 4679592 h 6858000"/>
              <a:gd name="connsiteX19262" fmla="*/ 6433847 w 12192000"/>
              <a:gd name="connsiteY19262" fmla="*/ 4678153 h 6858000"/>
              <a:gd name="connsiteX19263" fmla="*/ 4854918 w 12192000"/>
              <a:gd name="connsiteY19263" fmla="*/ 4678095 h 6858000"/>
              <a:gd name="connsiteX19264" fmla="*/ 4796025 w 12192000"/>
              <a:gd name="connsiteY19264" fmla="*/ 4738487 h 6858000"/>
              <a:gd name="connsiteX19265" fmla="*/ 4796025 w 12192000"/>
              <a:gd name="connsiteY19265" fmla="*/ 4738602 h 6858000"/>
              <a:gd name="connsiteX19266" fmla="*/ 4796025 w 12192000"/>
              <a:gd name="connsiteY19266" fmla="*/ 4741253 h 6858000"/>
              <a:gd name="connsiteX19267" fmla="*/ 4849616 w 12192000"/>
              <a:gd name="connsiteY19267" fmla="*/ 4793578 h 6858000"/>
              <a:gd name="connsiteX19268" fmla="*/ 4911047 w 12192000"/>
              <a:gd name="connsiteY19268" fmla="*/ 4733185 h 6858000"/>
              <a:gd name="connsiteX19269" fmla="*/ 4854918 w 12192000"/>
              <a:gd name="connsiteY19269" fmla="*/ 4678095 h 6858000"/>
              <a:gd name="connsiteX19270" fmla="*/ 10892420 w 12192000"/>
              <a:gd name="connsiteY19270" fmla="*/ 4677172 h 6858000"/>
              <a:gd name="connsiteX19271" fmla="*/ 10831912 w 12192000"/>
              <a:gd name="connsiteY19271" fmla="*/ 4736758 h 6858000"/>
              <a:gd name="connsiteX19272" fmla="*/ 10888616 w 12192000"/>
              <a:gd name="connsiteY19272" fmla="*/ 4792540 h 6858000"/>
              <a:gd name="connsiteX19273" fmla="*/ 10946704 w 12192000"/>
              <a:gd name="connsiteY19273" fmla="*/ 4735490 h 6858000"/>
              <a:gd name="connsiteX19274" fmla="*/ 10892420 w 12192000"/>
              <a:gd name="connsiteY19274" fmla="*/ 4677172 h 6858000"/>
              <a:gd name="connsiteX19275" fmla="*/ 4280386 w 12192000"/>
              <a:gd name="connsiteY19275" fmla="*/ 4677172 h 6858000"/>
              <a:gd name="connsiteX19276" fmla="*/ 4258947 w 12192000"/>
              <a:gd name="connsiteY19276" fmla="*/ 4700338 h 6858000"/>
              <a:gd name="connsiteX19277" fmla="*/ 4281768 w 12192000"/>
              <a:gd name="connsiteY19277" fmla="*/ 4725808 h 6858000"/>
              <a:gd name="connsiteX19278" fmla="*/ 4306662 w 12192000"/>
              <a:gd name="connsiteY19278" fmla="*/ 4700338 h 6858000"/>
              <a:gd name="connsiteX19279" fmla="*/ 4280386 w 12192000"/>
              <a:gd name="connsiteY19279" fmla="*/ 4677287 h 6858000"/>
              <a:gd name="connsiteX19280" fmla="*/ 2519945 w 12192000"/>
              <a:gd name="connsiteY19280" fmla="*/ 4677172 h 6858000"/>
              <a:gd name="connsiteX19281" fmla="*/ 2459437 w 12192000"/>
              <a:gd name="connsiteY19281" fmla="*/ 4736758 h 6858000"/>
              <a:gd name="connsiteX19282" fmla="*/ 2516141 w 12192000"/>
              <a:gd name="connsiteY19282" fmla="*/ 4792540 h 6858000"/>
              <a:gd name="connsiteX19283" fmla="*/ 2574229 w 12192000"/>
              <a:gd name="connsiteY19283" fmla="*/ 4735490 h 6858000"/>
              <a:gd name="connsiteX19284" fmla="*/ 2519945 w 12192000"/>
              <a:gd name="connsiteY19284" fmla="*/ 4677172 h 6858000"/>
              <a:gd name="connsiteX19285" fmla="*/ 7568538 w 12192000"/>
              <a:gd name="connsiteY19285" fmla="*/ 4676826 h 6858000"/>
              <a:gd name="connsiteX19286" fmla="*/ 7548253 w 12192000"/>
              <a:gd name="connsiteY19286" fmla="*/ 4691464 h 6858000"/>
              <a:gd name="connsiteX19287" fmla="*/ 7566693 w 12192000"/>
              <a:gd name="connsiteY19287" fmla="*/ 4726616 h 6858000"/>
              <a:gd name="connsiteX19288" fmla="*/ 7704535 w 12192000"/>
              <a:gd name="connsiteY19288" fmla="*/ 4726501 h 6858000"/>
              <a:gd name="connsiteX19289" fmla="*/ 7704535 w 12192000"/>
              <a:gd name="connsiteY19289" fmla="*/ 4726269 h 6858000"/>
              <a:gd name="connsiteX19290" fmla="*/ 7847565 w 12192000"/>
              <a:gd name="connsiteY19290" fmla="*/ 4726616 h 6858000"/>
              <a:gd name="connsiteX19291" fmla="*/ 7866582 w 12192000"/>
              <a:gd name="connsiteY19291" fmla="*/ 4700914 h 6858000"/>
              <a:gd name="connsiteX19292" fmla="*/ 7866466 w 12192000"/>
              <a:gd name="connsiteY19292" fmla="*/ 4700799 h 6858000"/>
              <a:gd name="connsiteX19293" fmla="*/ 7847334 w 12192000"/>
              <a:gd name="connsiteY19293" fmla="*/ 4678670 h 6858000"/>
              <a:gd name="connsiteX19294" fmla="*/ 7698427 w 12192000"/>
              <a:gd name="connsiteY19294" fmla="*/ 4678670 h 6858000"/>
              <a:gd name="connsiteX19295" fmla="*/ 7568538 w 12192000"/>
              <a:gd name="connsiteY19295" fmla="*/ 4676826 h 6858000"/>
              <a:gd name="connsiteX19296" fmla="*/ 10261874 w 12192000"/>
              <a:gd name="connsiteY19296" fmla="*/ 4676711 h 6858000"/>
              <a:gd name="connsiteX19297" fmla="*/ 10165638 w 12192000"/>
              <a:gd name="connsiteY19297" fmla="*/ 4678095 h 6858000"/>
              <a:gd name="connsiteX19298" fmla="*/ 10143624 w 12192000"/>
              <a:gd name="connsiteY19298" fmla="*/ 4678095 h 6858000"/>
              <a:gd name="connsiteX19299" fmla="*/ 9982386 w 12192000"/>
              <a:gd name="connsiteY19299" fmla="*/ 4677058 h 6858000"/>
              <a:gd name="connsiteX19300" fmla="*/ 9982386 w 12192000"/>
              <a:gd name="connsiteY19300" fmla="*/ 4677172 h 6858000"/>
              <a:gd name="connsiteX19301" fmla="*/ 9961294 w 12192000"/>
              <a:gd name="connsiteY19301" fmla="*/ 4700223 h 6858000"/>
              <a:gd name="connsiteX19302" fmla="*/ 9981234 w 12192000"/>
              <a:gd name="connsiteY19302" fmla="*/ 4725003 h 6858000"/>
              <a:gd name="connsiteX19303" fmla="*/ 10262220 w 12192000"/>
              <a:gd name="connsiteY19303" fmla="*/ 4725118 h 6858000"/>
              <a:gd name="connsiteX19304" fmla="*/ 10279968 w 12192000"/>
              <a:gd name="connsiteY19304" fmla="*/ 4699070 h 6858000"/>
              <a:gd name="connsiteX19305" fmla="*/ 10261874 w 12192000"/>
              <a:gd name="connsiteY19305" fmla="*/ 4676711 h 6858000"/>
              <a:gd name="connsiteX19306" fmla="*/ 9843853 w 12192000"/>
              <a:gd name="connsiteY19306" fmla="*/ 4676711 h 6858000"/>
              <a:gd name="connsiteX19307" fmla="*/ 9825528 w 12192000"/>
              <a:gd name="connsiteY19307" fmla="*/ 4699762 h 6858000"/>
              <a:gd name="connsiteX19308" fmla="*/ 9845121 w 12192000"/>
              <a:gd name="connsiteY19308" fmla="*/ 4725118 h 6858000"/>
              <a:gd name="connsiteX19309" fmla="*/ 9928448 w 12192000"/>
              <a:gd name="connsiteY19309" fmla="*/ 4725003 h 6858000"/>
              <a:gd name="connsiteX19310" fmla="*/ 9946312 w 12192000"/>
              <a:gd name="connsiteY19310" fmla="*/ 4706446 h 6858000"/>
              <a:gd name="connsiteX19311" fmla="*/ 9919344 w 12192000"/>
              <a:gd name="connsiteY19311" fmla="*/ 4677058 h 6858000"/>
              <a:gd name="connsiteX19312" fmla="*/ 9919344 w 12192000"/>
              <a:gd name="connsiteY19312" fmla="*/ 4676941 h 6858000"/>
              <a:gd name="connsiteX19313" fmla="*/ 9888110 w 12192000"/>
              <a:gd name="connsiteY19313" fmla="*/ 4677287 h 6858000"/>
              <a:gd name="connsiteX19314" fmla="*/ 9888110 w 12192000"/>
              <a:gd name="connsiteY19314" fmla="*/ 4676941 h 6858000"/>
              <a:gd name="connsiteX19315" fmla="*/ 9843853 w 12192000"/>
              <a:gd name="connsiteY19315" fmla="*/ 4676711 h 6858000"/>
              <a:gd name="connsiteX19316" fmla="*/ 9787380 w 12192000"/>
              <a:gd name="connsiteY19316" fmla="*/ 4676711 h 6858000"/>
              <a:gd name="connsiteX19317" fmla="*/ 9763061 w 12192000"/>
              <a:gd name="connsiteY19317" fmla="*/ 4693538 h 6858000"/>
              <a:gd name="connsiteX19318" fmla="*/ 9763291 w 12192000"/>
              <a:gd name="connsiteY19318" fmla="*/ 4693654 h 6858000"/>
              <a:gd name="connsiteX19319" fmla="*/ 9763291 w 12192000"/>
              <a:gd name="connsiteY19319" fmla="*/ 4774214 h 6858000"/>
              <a:gd name="connsiteX19320" fmla="*/ 9783460 w 12192000"/>
              <a:gd name="connsiteY19320" fmla="*/ 4792771 h 6858000"/>
              <a:gd name="connsiteX19321" fmla="*/ 9856184 w 12192000"/>
              <a:gd name="connsiteY19321" fmla="*/ 4792540 h 6858000"/>
              <a:gd name="connsiteX19322" fmla="*/ 9923722 w 12192000"/>
              <a:gd name="connsiteY19322" fmla="*/ 4793001 h 6858000"/>
              <a:gd name="connsiteX19323" fmla="*/ 9946312 w 12192000"/>
              <a:gd name="connsiteY19323" fmla="*/ 4769721 h 6858000"/>
              <a:gd name="connsiteX19324" fmla="*/ 9924990 w 12192000"/>
              <a:gd name="connsiteY19324" fmla="*/ 4739870 h 6858000"/>
              <a:gd name="connsiteX19325" fmla="*/ 9849616 w 12192000"/>
              <a:gd name="connsiteY19325" fmla="*/ 4740100 h 6858000"/>
              <a:gd name="connsiteX19326" fmla="*/ 9825758 w 12192000"/>
              <a:gd name="connsiteY19326" fmla="*/ 4760154 h 6858000"/>
              <a:gd name="connsiteX19327" fmla="*/ 9817922 w 12192000"/>
              <a:gd name="connsiteY19327" fmla="*/ 4771104 h 6858000"/>
              <a:gd name="connsiteX19328" fmla="*/ 9810430 w 12192000"/>
              <a:gd name="connsiteY19328" fmla="*/ 4757734 h 6858000"/>
              <a:gd name="connsiteX19329" fmla="*/ 9810890 w 12192000"/>
              <a:gd name="connsiteY19329" fmla="*/ 4693999 h 6858000"/>
              <a:gd name="connsiteX19330" fmla="*/ 9787380 w 12192000"/>
              <a:gd name="connsiteY19330" fmla="*/ 4676711 h 6858000"/>
              <a:gd name="connsiteX19331" fmla="*/ 1889399 w 12192000"/>
              <a:gd name="connsiteY19331" fmla="*/ 4676711 h 6858000"/>
              <a:gd name="connsiteX19332" fmla="*/ 1793163 w 12192000"/>
              <a:gd name="connsiteY19332" fmla="*/ 4678095 h 6858000"/>
              <a:gd name="connsiteX19333" fmla="*/ 1771149 w 12192000"/>
              <a:gd name="connsiteY19333" fmla="*/ 4678095 h 6858000"/>
              <a:gd name="connsiteX19334" fmla="*/ 1609911 w 12192000"/>
              <a:gd name="connsiteY19334" fmla="*/ 4677058 h 6858000"/>
              <a:gd name="connsiteX19335" fmla="*/ 1609911 w 12192000"/>
              <a:gd name="connsiteY19335" fmla="*/ 4677172 h 6858000"/>
              <a:gd name="connsiteX19336" fmla="*/ 1588819 w 12192000"/>
              <a:gd name="connsiteY19336" fmla="*/ 4700223 h 6858000"/>
              <a:gd name="connsiteX19337" fmla="*/ 1608759 w 12192000"/>
              <a:gd name="connsiteY19337" fmla="*/ 4725003 h 6858000"/>
              <a:gd name="connsiteX19338" fmla="*/ 1889745 w 12192000"/>
              <a:gd name="connsiteY19338" fmla="*/ 4725118 h 6858000"/>
              <a:gd name="connsiteX19339" fmla="*/ 1907493 w 12192000"/>
              <a:gd name="connsiteY19339" fmla="*/ 4699070 h 6858000"/>
              <a:gd name="connsiteX19340" fmla="*/ 1889399 w 12192000"/>
              <a:gd name="connsiteY19340" fmla="*/ 4676711 h 6858000"/>
              <a:gd name="connsiteX19341" fmla="*/ 1471378 w 12192000"/>
              <a:gd name="connsiteY19341" fmla="*/ 4676711 h 6858000"/>
              <a:gd name="connsiteX19342" fmla="*/ 1453053 w 12192000"/>
              <a:gd name="connsiteY19342" fmla="*/ 4699762 h 6858000"/>
              <a:gd name="connsiteX19343" fmla="*/ 1472646 w 12192000"/>
              <a:gd name="connsiteY19343" fmla="*/ 4725118 h 6858000"/>
              <a:gd name="connsiteX19344" fmla="*/ 1555973 w 12192000"/>
              <a:gd name="connsiteY19344" fmla="*/ 4725003 h 6858000"/>
              <a:gd name="connsiteX19345" fmla="*/ 1573837 w 12192000"/>
              <a:gd name="connsiteY19345" fmla="*/ 4706446 h 6858000"/>
              <a:gd name="connsiteX19346" fmla="*/ 1546869 w 12192000"/>
              <a:gd name="connsiteY19346" fmla="*/ 4677058 h 6858000"/>
              <a:gd name="connsiteX19347" fmla="*/ 1546869 w 12192000"/>
              <a:gd name="connsiteY19347" fmla="*/ 4676941 h 6858000"/>
              <a:gd name="connsiteX19348" fmla="*/ 1515635 w 12192000"/>
              <a:gd name="connsiteY19348" fmla="*/ 4677287 h 6858000"/>
              <a:gd name="connsiteX19349" fmla="*/ 1515635 w 12192000"/>
              <a:gd name="connsiteY19349" fmla="*/ 4676941 h 6858000"/>
              <a:gd name="connsiteX19350" fmla="*/ 1471378 w 12192000"/>
              <a:gd name="connsiteY19350" fmla="*/ 4676711 h 6858000"/>
              <a:gd name="connsiteX19351" fmla="*/ 1414905 w 12192000"/>
              <a:gd name="connsiteY19351" fmla="*/ 4676711 h 6858000"/>
              <a:gd name="connsiteX19352" fmla="*/ 1390586 w 12192000"/>
              <a:gd name="connsiteY19352" fmla="*/ 4693538 h 6858000"/>
              <a:gd name="connsiteX19353" fmla="*/ 1390816 w 12192000"/>
              <a:gd name="connsiteY19353" fmla="*/ 4693654 h 6858000"/>
              <a:gd name="connsiteX19354" fmla="*/ 1390816 w 12192000"/>
              <a:gd name="connsiteY19354" fmla="*/ 4774214 h 6858000"/>
              <a:gd name="connsiteX19355" fmla="*/ 1410985 w 12192000"/>
              <a:gd name="connsiteY19355" fmla="*/ 4792771 h 6858000"/>
              <a:gd name="connsiteX19356" fmla="*/ 1483709 w 12192000"/>
              <a:gd name="connsiteY19356" fmla="*/ 4792540 h 6858000"/>
              <a:gd name="connsiteX19357" fmla="*/ 1551247 w 12192000"/>
              <a:gd name="connsiteY19357" fmla="*/ 4793001 h 6858000"/>
              <a:gd name="connsiteX19358" fmla="*/ 1573837 w 12192000"/>
              <a:gd name="connsiteY19358" fmla="*/ 4769721 h 6858000"/>
              <a:gd name="connsiteX19359" fmla="*/ 1552515 w 12192000"/>
              <a:gd name="connsiteY19359" fmla="*/ 4739870 h 6858000"/>
              <a:gd name="connsiteX19360" fmla="*/ 1477141 w 12192000"/>
              <a:gd name="connsiteY19360" fmla="*/ 4740100 h 6858000"/>
              <a:gd name="connsiteX19361" fmla="*/ 1453283 w 12192000"/>
              <a:gd name="connsiteY19361" fmla="*/ 4760154 h 6858000"/>
              <a:gd name="connsiteX19362" fmla="*/ 1445447 w 12192000"/>
              <a:gd name="connsiteY19362" fmla="*/ 4771104 h 6858000"/>
              <a:gd name="connsiteX19363" fmla="*/ 1437955 w 12192000"/>
              <a:gd name="connsiteY19363" fmla="*/ 4757734 h 6858000"/>
              <a:gd name="connsiteX19364" fmla="*/ 1438415 w 12192000"/>
              <a:gd name="connsiteY19364" fmla="*/ 4693999 h 6858000"/>
              <a:gd name="connsiteX19365" fmla="*/ 1414905 w 12192000"/>
              <a:gd name="connsiteY19365" fmla="*/ 4676711 h 6858000"/>
              <a:gd name="connsiteX19366" fmla="*/ 10760802 w 12192000"/>
              <a:gd name="connsiteY19366" fmla="*/ 4676597 h 6858000"/>
              <a:gd name="connsiteX19367" fmla="*/ 10701446 w 12192000"/>
              <a:gd name="connsiteY19367" fmla="*/ 4735952 h 6858000"/>
              <a:gd name="connsiteX19368" fmla="*/ 10701562 w 12192000"/>
              <a:gd name="connsiteY19368" fmla="*/ 4735952 h 6858000"/>
              <a:gd name="connsiteX19369" fmla="*/ 10701562 w 12192000"/>
              <a:gd name="connsiteY19369" fmla="*/ 4738487 h 6858000"/>
              <a:gd name="connsiteX19370" fmla="*/ 10755616 w 12192000"/>
              <a:gd name="connsiteY19370" fmla="*/ 4792425 h 6858000"/>
              <a:gd name="connsiteX19371" fmla="*/ 10816353 w 12192000"/>
              <a:gd name="connsiteY19371" fmla="*/ 4732148 h 6858000"/>
              <a:gd name="connsiteX19372" fmla="*/ 10760802 w 12192000"/>
              <a:gd name="connsiteY19372" fmla="*/ 4676597 h 6858000"/>
              <a:gd name="connsiteX19373" fmla="*/ 2388327 w 12192000"/>
              <a:gd name="connsiteY19373" fmla="*/ 4676597 h 6858000"/>
              <a:gd name="connsiteX19374" fmla="*/ 2328971 w 12192000"/>
              <a:gd name="connsiteY19374" fmla="*/ 4735952 h 6858000"/>
              <a:gd name="connsiteX19375" fmla="*/ 2329087 w 12192000"/>
              <a:gd name="connsiteY19375" fmla="*/ 4735952 h 6858000"/>
              <a:gd name="connsiteX19376" fmla="*/ 2329087 w 12192000"/>
              <a:gd name="connsiteY19376" fmla="*/ 4738487 h 6858000"/>
              <a:gd name="connsiteX19377" fmla="*/ 2383141 w 12192000"/>
              <a:gd name="connsiteY19377" fmla="*/ 4792425 h 6858000"/>
              <a:gd name="connsiteX19378" fmla="*/ 2443878 w 12192000"/>
              <a:gd name="connsiteY19378" fmla="*/ 4732148 h 6858000"/>
              <a:gd name="connsiteX19379" fmla="*/ 2388327 w 12192000"/>
              <a:gd name="connsiteY19379" fmla="*/ 4676597 h 6858000"/>
              <a:gd name="connsiteX19380" fmla="*/ 10323188 w 12192000"/>
              <a:gd name="connsiteY19380" fmla="*/ 4676480 h 6858000"/>
              <a:gd name="connsiteX19381" fmla="*/ 10294950 w 12192000"/>
              <a:gd name="connsiteY19381" fmla="*/ 4698033 h 6858000"/>
              <a:gd name="connsiteX19382" fmla="*/ 10321459 w 12192000"/>
              <a:gd name="connsiteY19382" fmla="*/ 4723849 h 6858000"/>
              <a:gd name="connsiteX19383" fmla="*/ 10348428 w 12192000"/>
              <a:gd name="connsiteY19383" fmla="*/ 4701030 h 6858000"/>
              <a:gd name="connsiteX19384" fmla="*/ 10323188 w 12192000"/>
              <a:gd name="connsiteY19384" fmla="*/ 4676480 h 6858000"/>
              <a:gd name="connsiteX19385" fmla="*/ 9550996 w 12192000"/>
              <a:gd name="connsiteY19385" fmla="*/ 4676480 h 6858000"/>
              <a:gd name="connsiteX19386" fmla="*/ 9551054 w 12192000"/>
              <a:gd name="connsiteY19386" fmla="*/ 4676500 h 6858000"/>
              <a:gd name="connsiteX19387" fmla="*/ 9506884 w 12192000"/>
              <a:gd name="connsiteY19387" fmla="*/ 4691029 h 6858000"/>
              <a:gd name="connsiteX19388" fmla="*/ 9492217 w 12192000"/>
              <a:gd name="connsiteY19388" fmla="*/ 4734914 h 6858000"/>
              <a:gd name="connsiteX19389" fmla="*/ 9548346 w 12192000"/>
              <a:gd name="connsiteY19389" fmla="*/ 4792425 h 6858000"/>
              <a:gd name="connsiteX19390" fmla="*/ 9607008 w 12192000"/>
              <a:gd name="connsiteY19390" fmla="*/ 4732148 h 6858000"/>
              <a:gd name="connsiteX19391" fmla="*/ 9593006 w 12192000"/>
              <a:gd name="connsiteY19391" fmla="*/ 4690398 h 6858000"/>
              <a:gd name="connsiteX19392" fmla="*/ 9551054 w 12192000"/>
              <a:gd name="connsiteY19392" fmla="*/ 4676500 h 6858000"/>
              <a:gd name="connsiteX19393" fmla="*/ 9551112 w 12192000"/>
              <a:gd name="connsiteY19393" fmla="*/ 4676480 h 6858000"/>
              <a:gd name="connsiteX19394" fmla="*/ 1950713 w 12192000"/>
              <a:gd name="connsiteY19394" fmla="*/ 4676480 h 6858000"/>
              <a:gd name="connsiteX19395" fmla="*/ 1922475 w 12192000"/>
              <a:gd name="connsiteY19395" fmla="*/ 4698033 h 6858000"/>
              <a:gd name="connsiteX19396" fmla="*/ 1948984 w 12192000"/>
              <a:gd name="connsiteY19396" fmla="*/ 4723849 h 6858000"/>
              <a:gd name="connsiteX19397" fmla="*/ 1975953 w 12192000"/>
              <a:gd name="connsiteY19397" fmla="*/ 4701030 h 6858000"/>
              <a:gd name="connsiteX19398" fmla="*/ 1950713 w 12192000"/>
              <a:gd name="connsiteY19398" fmla="*/ 4676480 h 6858000"/>
              <a:gd name="connsiteX19399" fmla="*/ 1178521 w 12192000"/>
              <a:gd name="connsiteY19399" fmla="*/ 4676480 h 6858000"/>
              <a:gd name="connsiteX19400" fmla="*/ 1178579 w 12192000"/>
              <a:gd name="connsiteY19400" fmla="*/ 4676500 h 6858000"/>
              <a:gd name="connsiteX19401" fmla="*/ 1134409 w 12192000"/>
              <a:gd name="connsiteY19401" fmla="*/ 4691029 h 6858000"/>
              <a:gd name="connsiteX19402" fmla="*/ 1119742 w 12192000"/>
              <a:gd name="connsiteY19402" fmla="*/ 4734914 h 6858000"/>
              <a:gd name="connsiteX19403" fmla="*/ 1175871 w 12192000"/>
              <a:gd name="connsiteY19403" fmla="*/ 4792425 h 6858000"/>
              <a:gd name="connsiteX19404" fmla="*/ 1234533 w 12192000"/>
              <a:gd name="connsiteY19404" fmla="*/ 4732148 h 6858000"/>
              <a:gd name="connsiteX19405" fmla="*/ 1220531 w 12192000"/>
              <a:gd name="connsiteY19405" fmla="*/ 4690398 h 6858000"/>
              <a:gd name="connsiteX19406" fmla="*/ 1178579 w 12192000"/>
              <a:gd name="connsiteY19406" fmla="*/ 4676500 h 6858000"/>
              <a:gd name="connsiteX19407" fmla="*/ 1178637 w 12192000"/>
              <a:gd name="connsiteY19407" fmla="*/ 4676480 h 6858000"/>
              <a:gd name="connsiteX19408" fmla="*/ 11053197 w 12192000"/>
              <a:gd name="connsiteY19408" fmla="*/ 4676365 h 6858000"/>
              <a:gd name="connsiteX19409" fmla="*/ 11035332 w 12192000"/>
              <a:gd name="connsiteY19409" fmla="*/ 4697111 h 6858000"/>
              <a:gd name="connsiteX19410" fmla="*/ 11052621 w 12192000"/>
              <a:gd name="connsiteY19410" fmla="*/ 4724310 h 6858000"/>
              <a:gd name="connsiteX19411" fmla="*/ 11122580 w 12192000"/>
              <a:gd name="connsiteY19411" fmla="*/ 4724542 h 6858000"/>
              <a:gd name="connsiteX19412" fmla="*/ 11151507 w 12192000"/>
              <a:gd name="connsiteY19412" fmla="*/ 4700453 h 6858000"/>
              <a:gd name="connsiteX19413" fmla="*/ 11123156 w 12192000"/>
              <a:gd name="connsiteY19413" fmla="*/ 4676480 h 6858000"/>
              <a:gd name="connsiteX19414" fmla="*/ 11094688 w 12192000"/>
              <a:gd name="connsiteY19414" fmla="*/ 4676597 h 6858000"/>
              <a:gd name="connsiteX19415" fmla="*/ 11053197 w 12192000"/>
              <a:gd name="connsiteY19415" fmla="*/ 4676365 h 6858000"/>
              <a:gd name="connsiteX19416" fmla="*/ 2680722 w 12192000"/>
              <a:gd name="connsiteY19416" fmla="*/ 4676365 h 6858000"/>
              <a:gd name="connsiteX19417" fmla="*/ 2662857 w 12192000"/>
              <a:gd name="connsiteY19417" fmla="*/ 4697111 h 6858000"/>
              <a:gd name="connsiteX19418" fmla="*/ 2680146 w 12192000"/>
              <a:gd name="connsiteY19418" fmla="*/ 4724310 h 6858000"/>
              <a:gd name="connsiteX19419" fmla="*/ 2750105 w 12192000"/>
              <a:gd name="connsiteY19419" fmla="*/ 4724542 h 6858000"/>
              <a:gd name="connsiteX19420" fmla="*/ 2779032 w 12192000"/>
              <a:gd name="connsiteY19420" fmla="*/ 4700453 h 6858000"/>
              <a:gd name="connsiteX19421" fmla="*/ 2750681 w 12192000"/>
              <a:gd name="connsiteY19421" fmla="*/ 4676480 h 6858000"/>
              <a:gd name="connsiteX19422" fmla="*/ 2722213 w 12192000"/>
              <a:gd name="connsiteY19422" fmla="*/ 4676597 h 6858000"/>
              <a:gd name="connsiteX19423" fmla="*/ 2680722 w 12192000"/>
              <a:gd name="connsiteY19423" fmla="*/ 4676365 h 6858000"/>
              <a:gd name="connsiteX19424" fmla="*/ 9689760 w 12192000"/>
              <a:gd name="connsiteY19424" fmla="*/ 4676250 h 6858000"/>
              <a:gd name="connsiteX19425" fmla="*/ 9627754 w 12192000"/>
              <a:gd name="connsiteY19425" fmla="*/ 4736643 h 6858000"/>
              <a:gd name="connsiteX19426" fmla="*/ 9683306 w 12192000"/>
              <a:gd name="connsiteY19426" fmla="*/ 4792425 h 6858000"/>
              <a:gd name="connsiteX19427" fmla="*/ 9742660 w 12192000"/>
              <a:gd name="connsiteY19427" fmla="*/ 4732725 h 6858000"/>
              <a:gd name="connsiteX19428" fmla="*/ 9689760 w 12192000"/>
              <a:gd name="connsiteY19428" fmla="*/ 4676365 h 6858000"/>
              <a:gd name="connsiteX19429" fmla="*/ 1317285 w 12192000"/>
              <a:gd name="connsiteY19429" fmla="*/ 4676250 h 6858000"/>
              <a:gd name="connsiteX19430" fmla="*/ 1255279 w 12192000"/>
              <a:gd name="connsiteY19430" fmla="*/ 4736643 h 6858000"/>
              <a:gd name="connsiteX19431" fmla="*/ 1310831 w 12192000"/>
              <a:gd name="connsiteY19431" fmla="*/ 4792425 h 6858000"/>
              <a:gd name="connsiteX19432" fmla="*/ 1370185 w 12192000"/>
              <a:gd name="connsiteY19432" fmla="*/ 4732725 h 6858000"/>
              <a:gd name="connsiteX19433" fmla="*/ 1317285 w 12192000"/>
              <a:gd name="connsiteY19433" fmla="*/ 4676365 h 6858000"/>
              <a:gd name="connsiteX19434" fmla="*/ 11310888 w 12192000"/>
              <a:gd name="connsiteY19434" fmla="*/ 4676207 h 6858000"/>
              <a:gd name="connsiteX19435" fmla="*/ 11269410 w 12192000"/>
              <a:gd name="connsiteY19435" fmla="*/ 4676941 h 6858000"/>
              <a:gd name="connsiteX19436" fmla="*/ 11188734 w 12192000"/>
              <a:gd name="connsiteY19436" fmla="*/ 4676597 h 6858000"/>
              <a:gd name="connsiteX19437" fmla="*/ 11169832 w 12192000"/>
              <a:gd name="connsiteY19437" fmla="*/ 4699416 h 6858000"/>
              <a:gd name="connsiteX19438" fmla="*/ 11189311 w 12192000"/>
              <a:gd name="connsiteY19438" fmla="*/ 4724886 h 6858000"/>
              <a:gd name="connsiteX19439" fmla="*/ 11464879 w 12192000"/>
              <a:gd name="connsiteY19439" fmla="*/ 4725003 h 6858000"/>
              <a:gd name="connsiteX19440" fmla="*/ 11483780 w 12192000"/>
              <a:gd name="connsiteY19440" fmla="*/ 4699186 h 6858000"/>
              <a:gd name="connsiteX19441" fmla="*/ 11483896 w 12192000"/>
              <a:gd name="connsiteY19441" fmla="*/ 4699186 h 6858000"/>
              <a:gd name="connsiteX19442" fmla="*/ 11465110 w 12192000"/>
              <a:gd name="connsiteY19442" fmla="*/ 4676480 h 6858000"/>
              <a:gd name="connsiteX19443" fmla="*/ 11381897 w 12192000"/>
              <a:gd name="connsiteY19443" fmla="*/ 4676480 h 6858000"/>
              <a:gd name="connsiteX19444" fmla="*/ 11357810 w 12192000"/>
              <a:gd name="connsiteY19444" fmla="*/ 4685932 h 6858000"/>
              <a:gd name="connsiteX19445" fmla="*/ 11310888 w 12192000"/>
              <a:gd name="connsiteY19445" fmla="*/ 4676207 h 6858000"/>
              <a:gd name="connsiteX19446" fmla="*/ 2938413 w 12192000"/>
              <a:gd name="connsiteY19446" fmla="*/ 4676207 h 6858000"/>
              <a:gd name="connsiteX19447" fmla="*/ 2896935 w 12192000"/>
              <a:gd name="connsiteY19447" fmla="*/ 4676941 h 6858000"/>
              <a:gd name="connsiteX19448" fmla="*/ 2816259 w 12192000"/>
              <a:gd name="connsiteY19448" fmla="*/ 4676597 h 6858000"/>
              <a:gd name="connsiteX19449" fmla="*/ 2797357 w 12192000"/>
              <a:gd name="connsiteY19449" fmla="*/ 4699416 h 6858000"/>
              <a:gd name="connsiteX19450" fmla="*/ 2816836 w 12192000"/>
              <a:gd name="connsiteY19450" fmla="*/ 4724886 h 6858000"/>
              <a:gd name="connsiteX19451" fmla="*/ 3092404 w 12192000"/>
              <a:gd name="connsiteY19451" fmla="*/ 4725003 h 6858000"/>
              <a:gd name="connsiteX19452" fmla="*/ 3111305 w 12192000"/>
              <a:gd name="connsiteY19452" fmla="*/ 4699186 h 6858000"/>
              <a:gd name="connsiteX19453" fmla="*/ 3111421 w 12192000"/>
              <a:gd name="connsiteY19453" fmla="*/ 4699186 h 6858000"/>
              <a:gd name="connsiteX19454" fmla="*/ 3092635 w 12192000"/>
              <a:gd name="connsiteY19454" fmla="*/ 4676480 h 6858000"/>
              <a:gd name="connsiteX19455" fmla="*/ 3009422 w 12192000"/>
              <a:gd name="connsiteY19455" fmla="*/ 4676480 h 6858000"/>
              <a:gd name="connsiteX19456" fmla="*/ 2985335 w 12192000"/>
              <a:gd name="connsiteY19456" fmla="*/ 4685932 h 6858000"/>
              <a:gd name="connsiteX19457" fmla="*/ 2938413 w 12192000"/>
              <a:gd name="connsiteY19457" fmla="*/ 4676207 h 6858000"/>
              <a:gd name="connsiteX19458" fmla="*/ 7371686 w 12192000"/>
              <a:gd name="connsiteY19458" fmla="*/ 4674867 h 6858000"/>
              <a:gd name="connsiteX19459" fmla="*/ 7348406 w 12192000"/>
              <a:gd name="connsiteY19459" fmla="*/ 4692732 h 6858000"/>
              <a:gd name="connsiteX19460" fmla="*/ 7348521 w 12192000"/>
              <a:gd name="connsiteY19460" fmla="*/ 4778479 h 6858000"/>
              <a:gd name="connsiteX19461" fmla="*/ 7367077 w 12192000"/>
              <a:gd name="connsiteY19461" fmla="*/ 4795076 h 6858000"/>
              <a:gd name="connsiteX19462" fmla="*/ 7437267 w 12192000"/>
              <a:gd name="connsiteY19462" fmla="*/ 4794960 h 6858000"/>
              <a:gd name="connsiteX19463" fmla="*/ 7512641 w 12192000"/>
              <a:gd name="connsiteY19463" fmla="*/ 4795306 h 6858000"/>
              <a:gd name="connsiteX19464" fmla="*/ 7529698 w 12192000"/>
              <a:gd name="connsiteY19464" fmla="*/ 4772026 h 6858000"/>
              <a:gd name="connsiteX19465" fmla="*/ 7529813 w 12192000"/>
              <a:gd name="connsiteY19465" fmla="*/ 4771909 h 6858000"/>
              <a:gd name="connsiteX19466" fmla="*/ 7513333 w 12192000"/>
              <a:gd name="connsiteY19466" fmla="*/ 4742521 h 6858000"/>
              <a:gd name="connsiteX19467" fmla="*/ 7427585 w 12192000"/>
              <a:gd name="connsiteY19467" fmla="*/ 4742521 h 6858000"/>
              <a:gd name="connsiteX19468" fmla="*/ 7411565 w 12192000"/>
              <a:gd name="connsiteY19468" fmla="*/ 4759232 h 6858000"/>
              <a:gd name="connsiteX19469" fmla="*/ 7405111 w 12192000"/>
              <a:gd name="connsiteY19469" fmla="*/ 4773292 h 6858000"/>
              <a:gd name="connsiteX19470" fmla="*/ 7395776 w 12192000"/>
              <a:gd name="connsiteY19470" fmla="*/ 4758079 h 6858000"/>
              <a:gd name="connsiteX19471" fmla="*/ 7396236 w 12192000"/>
              <a:gd name="connsiteY19471" fmla="*/ 4692271 h 6858000"/>
              <a:gd name="connsiteX19472" fmla="*/ 7371686 w 12192000"/>
              <a:gd name="connsiteY19472" fmla="*/ 4674867 h 6858000"/>
              <a:gd name="connsiteX19473" fmla="*/ 7274874 w 12192000"/>
              <a:gd name="connsiteY19473" fmla="*/ 4674175 h 6858000"/>
              <a:gd name="connsiteX19474" fmla="*/ 7214021 w 12192000"/>
              <a:gd name="connsiteY19474" fmla="*/ 4734107 h 6858000"/>
              <a:gd name="connsiteX19475" fmla="*/ 7213906 w 12192000"/>
              <a:gd name="connsiteY19475" fmla="*/ 4734107 h 6858000"/>
              <a:gd name="connsiteX19476" fmla="*/ 7213906 w 12192000"/>
              <a:gd name="connsiteY19476" fmla="*/ 4744480 h 6858000"/>
              <a:gd name="connsiteX19477" fmla="*/ 7263811 w 12192000"/>
              <a:gd name="connsiteY19477" fmla="*/ 4793923 h 6858000"/>
              <a:gd name="connsiteX19478" fmla="*/ 7323857 w 12192000"/>
              <a:gd name="connsiteY19478" fmla="*/ 4790120 h 6858000"/>
              <a:gd name="connsiteX19479" fmla="*/ 7328468 w 12192000"/>
              <a:gd name="connsiteY19479" fmla="*/ 4728345 h 6858000"/>
              <a:gd name="connsiteX19480" fmla="*/ 7274874 w 12192000"/>
              <a:gd name="connsiteY19480" fmla="*/ 4674175 h 6858000"/>
              <a:gd name="connsiteX19481" fmla="*/ 7138647 w 12192000"/>
              <a:gd name="connsiteY19481" fmla="*/ 4674060 h 6858000"/>
              <a:gd name="connsiteX19482" fmla="*/ 7078254 w 12192000"/>
              <a:gd name="connsiteY19482" fmla="*/ 4737219 h 6858000"/>
              <a:gd name="connsiteX19483" fmla="*/ 7133921 w 12192000"/>
              <a:gd name="connsiteY19483" fmla="*/ 4793923 h 6858000"/>
              <a:gd name="connsiteX19484" fmla="*/ 7193045 w 12192000"/>
              <a:gd name="connsiteY19484" fmla="*/ 4735375 h 6858000"/>
              <a:gd name="connsiteX19485" fmla="*/ 7193045 w 12192000"/>
              <a:gd name="connsiteY19485" fmla="*/ 4727652 h 6858000"/>
              <a:gd name="connsiteX19486" fmla="*/ 7138762 w 12192000"/>
              <a:gd name="connsiteY19486" fmla="*/ 4674175 h 6858000"/>
              <a:gd name="connsiteX19487" fmla="*/ 7429544 w 12192000"/>
              <a:gd name="connsiteY19487" fmla="*/ 4673830 h 6858000"/>
              <a:gd name="connsiteX19488" fmla="*/ 7412372 w 12192000"/>
              <a:gd name="connsiteY19488" fmla="*/ 4697226 h 6858000"/>
              <a:gd name="connsiteX19489" fmla="*/ 7428968 w 12192000"/>
              <a:gd name="connsiteY19489" fmla="*/ 4726616 h 6858000"/>
              <a:gd name="connsiteX19490" fmla="*/ 7512180 w 12192000"/>
              <a:gd name="connsiteY19490" fmla="*/ 4726616 h 6858000"/>
              <a:gd name="connsiteX19491" fmla="*/ 7531312 w 12192000"/>
              <a:gd name="connsiteY19491" fmla="*/ 4708060 h 6858000"/>
              <a:gd name="connsiteX19492" fmla="*/ 7531312 w 12192000"/>
              <a:gd name="connsiteY19492" fmla="*/ 4708175 h 6858000"/>
              <a:gd name="connsiteX19493" fmla="*/ 7499732 w 12192000"/>
              <a:gd name="connsiteY19493" fmla="*/ 4674060 h 6858000"/>
              <a:gd name="connsiteX19494" fmla="*/ 7471150 w 12192000"/>
              <a:gd name="connsiteY19494" fmla="*/ 4674060 h 6858000"/>
              <a:gd name="connsiteX19495" fmla="*/ 7429544 w 12192000"/>
              <a:gd name="connsiteY19495" fmla="*/ 4673830 h 6858000"/>
              <a:gd name="connsiteX19496" fmla="*/ 8775692 w 12192000"/>
              <a:gd name="connsiteY19496" fmla="*/ 4673599 h 6858000"/>
              <a:gd name="connsiteX19497" fmla="*/ 8757021 w 12192000"/>
              <a:gd name="connsiteY19497" fmla="*/ 4698955 h 6858000"/>
              <a:gd name="connsiteX19498" fmla="*/ 8776154 w 12192000"/>
              <a:gd name="connsiteY19498" fmla="*/ 4726501 h 6858000"/>
              <a:gd name="connsiteX19499" fmla="*/ 8911690 w 12192000"/>
              <a:gd name="connsiteY19499" fmla="*/ 4726040 h 6858000"/>
              <a:gd name="connsiteX19500" fmla="*/ 9049764 w 12192000"/>
              <a:gd name="connsiteY19500" fmla="*/ 4726501 h 6858000"/>
              <a:gd name="connsiteX19501" fmla="*/ 9070969 w 12192000"/>
              <a:gd name="connsiteY19501" fmla="*/ 4700914 h 6858000"/>
              <a:gd name="connsiteX19502" fmla="*/ 9050454 w 12192000"/>
              <a:gd name="connsiteY19502" fmla="*/ 4677748 h 6858000"/>
              <a:gd name="connsiteX19503" fmla="*/ 9050340 w 12192000"/>
              <a:gd name="connsiteY19503" fmla="*/ 4677863 h 6858000"/>
              <a:gd name="connsiteX19504" fmla="*/ 8926443 w 12192000"/>
              <a:gd name="connsiteY19504" fmla="*/ 4678670 h 6858000"/>
              <a:gd name="connsiteX19505" fmla="*/ 8775692 w 12192000"/>
              <a:gd name="connsiteY19505" fmla="*/ 4673599 h 6858000"/>
              <a:gd name="connsiteX19506" fmla="*/ 403217 w 12192000"/>
              <a:gd name="connsiteY19506" fmla="*/ 4673599 h 6858000"/>
              <a:gd name="connsiteX19507" fmla="*/ 384546 w 12192000"/>
              <a:gd name="connsiteY19507" fmla="*/ 4698955 h 6858000"/>
              <a:gd name="connsiteX19508" fmla="*/ 403679 w 12192000"/>
              <a:gd name="connsiteY19508" fmla="*/ 4726501 h 6858000"/>
              <a:gd name="connsiteX19509" fmla="*/ 539215 w 12192000"/>
              <a:gd name="connsiteY19509" fmla="*/ 4726040 h 6858000"/>
              <a:gd name="connsiteX19510" fmla="*/ 677289 w 12192000"/>
              <a:gd name="connsiteY19510" fmla="*/ 4726501 h 6858000"/>
              <a:gd name="connsiteX19511" fmla="*/ 698494 w 12192000"/>
              <a:gd name="connsiteY19511" fmla="*/ 4700914 h 6858000"/>
              <a:gd name="connsiteX19512" fmla="*/ 677979 w 12192000"/>
              <a:gd name="connsiteY19512" fmla="*/ 4677748 h 6858000"/>
              <a:gd name="connsiteX19513" fmla="*/ 677865 w 12192000"/>
              <a:gd name="connsiteY19513" fmla="*/ 4677863 h 6858000"/>
              <a:gd name="connsiteX19514" fmla="*/ 553968 w 12192000"/>
              <a:gd name="connsiteY19514" fmla="*/ 4678670 h 6858000"/>
              <a:gd name="connsiteX19515" fmla="*/ 403217 w 12192000"/>
              <a:gd name="connsiteY19515" fmla="*/ 4673599 h 6858000"/>
              <a:gd name="connsiteX19516" fmla="*/ 8720026 w 12192000"/>
              <a:gd name="connsiteY19516" fmla="*/ 4673484 h 6858000"/>
              <a:gd name="connsiteX19517" fmla="*/ 8632088 w 12192000"/>
              <a:gd name="connsiteY19517" fmla="*/ 4677980 h 6858000"/>
              <a:gd name="connsiteX19518" fmla="*/ 8621830 w 12192000"/>
              <a:gd name="connsiteY19518" fmla="*/ 4686854 h 6858000"/>
              <a:gd name="connsiteX19519" fmla="*/ 8651681 w 12192000"/>
              <a:gd name="connsiteY19519" fmla="*/ 4726154 h 6858000"/>
              <a:gd name="connsiteX19520" fmla="*/ 8677612 w 12192000"/>
              <a:gd name="connsiteY19520" fmla="*/ 4726269 h 6858000"/>
              <a:gd name="connsiteX19521" fmla="*/ 8719104 w 12192000"/>
              <a:gd name="connsiteY19521" fmla="*/ 4726501 h 6858000"/>
              <a:gd name="connsiteX19522" fmla="*/ 8719104 w 12192000"/>
              <a:gd name="connsiteY19522" fmla="*/ 4726386 h 6858000"/>
              <a:gd name="connsiteX19523" fmla="*/ 8736392 w 12192000"/>
              <a:gd name="connsiteY19523" fmla="*/ 4700338 h 6858000"/>
              <a:gd name="connsiteX19524" fmla="*/ 8720026 w 12192000"/>
              <a:gd name="connsiteY19524" fmla="*/ 4673484 h 6858000"/>
              <a:gd name="connsiteX19525" fmla="*/ 347551 w 12192000"/>
              <a:gd name="connsiteY19525" fmla="*/ 4673484 h 6858000"/>
              <a:gd name="connsiteX19526" fmla="*/ 259613 w 12192000"/>
              <a:gd name="connsiteY19526" fmla="*/ 4677980 h 6858000"/>
              <a:gd name="connsiteX19527" fmla="*/ 249355 w 12192000"/>
              <a:gd name="connsiteY19527" fmla="*/ 4686854 h 6858000"/>
              <a:gd name="connsiteX19528" fmla="*/ 279206 w 12192000"/>
              <a:gd name="connsiteY19528" fmla="*/ 4726154 h 6858000"/>
              <a:gd name="connsiteX19529" fmla="*/ 305137 w 12192000"/>
              <a:gd name="connsiteY19529" fmla="*/ 4726269 h 6858000"/>
              <a:gd name="connsiteX19530" fmla="*/ 346629 w 12192000"/>
              <a:gd name="connsiteY19530" fmla="*/ 4726501 h 6858000"/>
              <a:gd name="connsiteX19531" fmla="*/ 346629 w 12192000"/>
              <a:gd name="connsiteY19531" fmla="*/ 4726386 h 6858000"/>
              <a:gd name="connsiteX19532" fmla="*/ 363917 w 12192000"/>
              <a:gd name="connsiteY19532" fmla="*/ 4700338 h 6858000"/>
              <a:gd name="connsiteX19533" fmla="*/ 347551 w 12192000"/>
              <a:gd name="connsiteY19533" fmla="*/ 4673484 h 6858000"/>
              <a:gd name="connsiteX19534" fmla="*/ 7998545 w 12192000"/>
              <a:gd name="connsiteY19534" fmla="*/ 4671640 h 6858000"/>
              <a:gd name="connsiteX19535" fmla="*/ 7998660 w 12192000"/>
              <a:gd name="connsiteY19535" fmla="*/ 4671640 h 6858000"/>
              <a:gd name="connsiteX19536" fmla="*/ 7998660 w 12192000"/>
              <a:gd name="connsiteY19536" fmla="*/ 4671755 h 6858000"/>
              <a:gd name="connsiteX19537" fmla="*/ 10572478 w 12192000"/>
              <a:gd name="connsiteY19537" fmla="*/ 4671409 h 6858000"/>
              <a:gd name="connsiteX19538" fmla="*/ 10572710 w 12192000"/>
              <a:gd name="connsiteY19538" fmla="*/ 4671524 h 6858000"/>
              <a:gd name="connsiteX19539" fmla="*/ 10572710 w 12192000"/>
              <a:gd name="connsiteY19539" fmla="*/ 4671755 h 6858000"/>
              <a:gd name="connsiteX19540" fmla="*/ 10572478 w 12192000"/>
              <a:gd name="connsiteY19540" fmla="*/ 4671409 h 6858000"/>
              <a:gd name="connsiteX19541" fmla="*/ 2200003 w 12192000"/>
              <a:gd name="connsiteY19541" fmla="*/ 4671409 h 6858000"/>
              <a:gd name="connsiteX19542" fmla="*/ 2200235 w 12192000"/>
              <a:gd name="connsiteY19542" fmla="*/ 4671524 h 6858000"/>
              <a:gd name="connsiteX19543" fmla="*/ 2200235 w 12192000"/>
              <a:gd name="connsiteY19543" fmla="*/ 4671755 h 6858000"/>
              <a:gd name="connsiteX19544" fmla="*/ 2200003 w 12192000"/>
              <a:gd name="connsiteY19544" fmla="*/ 4671409 h 6858000"/>
              <a:gd name="connsiteX19545" fmla="*/ 6139754 w 12192000"/>
              <a:gd name="connsiteY19545" fmla="*/ 4617125 h 6858000"/>
              <a:gd name="connsiteX19546" fmla="*/ 6180666 w 12192000"/>
              <a:gd name="connsiteY19546" fmla="*/ 4658040 h 6858000"/>
              <a:gd name="connsiteX19547" fmla="*/ 6139754 w 12192000"/>
              <a:gd name="connsiteY19547" fmla="*/ 4617125 h 6858000"/>
              <a:gd name="connsiteX19548" fmla="*/ 4451650 w 12192000"/>
              <a:gd name="connsiteY19548" fmla="*/ 4612631 h 6858000"/>
              <a:gd name="connsiteX19549" fmla="*/ 4395982 w 12192000"/>
              <a:gd name="connsiteY19549" fmla="*/ 4668067 h 6858000"/>
              <a:gd name="connsiteX19550" fmla="*/ 4396098 w 12192000"/>
              <a:gd name="connsiteY19550" fmla="*/ 4668067 h 6858000"/>
              <a:gd name="connsiteX19551" fmla="*/ 4455338 w 12192000"/>
              <a:gd name="connsiteY19551" fmla="*/ 4727538 h 6858000"/>
              <a:gd name="connsiteX19552" fmla="*/ 4510891 w 12192000"/>
              <a:gd name="connsiteY19552" fmla="*/ 4672216 h 6858000"/>
              <a:gd name="connsiteX19553" fmla="*/ 4451650 w 12192000"/>
              <a:gd name="connsiteY19553" fmla="*/ 4612631 h 6858000"/>
              <a:gd name="connsiteX19554" fmla="*/ 4143694 w 12192000"/>
              <a:gd name="connsiteY19554" fmla="*/ 4612516 h 6858000"/>
              <a:gd name="connsiteX19555" fmla="*/ 4124218 w 12192000"/>
              <a:gd name="connsiteY19555" fmla="*/ 4631879 h 6858000"/>
              <a:gd name="connsiteX19556" fmla="*/ 4152339 w 12192000"/>
              <a:gd name="connsiteY19556" fmla="*/ 4660115 h 6858000"/>
              <a:gd name="connsiteX19557" fmla="*/ 4183341 w 12192000"/>
              <a:gd name="connsiteY19557" fmla="*/ 4659769 h 6858000"/>
              <a:gd name="connsiteX19558" fmla="*/ 4222180 w 12192000"/>
              <a:gd name="connsiteY19558" fmla="*/ 4659999 h 6858000"/>
              <a:gd name="connsiteX19559" fmla="*/ 4222180 w 12192000"/>
              <a:gd name="connsiteY19559" fmla="*/ 4660230 h 6858000"/>
              <a:gd name="connsiteX19560" fmla="*/ 4239817 w 12192000"/>
              <a:gd name="connsiteY19560" fmla="*/ 4637756 h 6858000"/>
              <a:gd name="connsiteX19561" fmla="*/ 4221376 w 12192000"/>
              <a:gd name="connsiteY19561" fmla="*/ 4612516 h 6858000"/>
              <a:gd name="connsiteX19562" fmla="*/ 4143694 w 12192000"/>
              <a:gd name="connsiteY19562" fmla="*/ 4612516 h 6858000"/>
              <a:gd name="connsiteX19563" fmla="*/ 11695269 w 12192000"/>
              <a:gd name="connsiteY19563" fmla="*/ 4612400 h 6858000"/>
              <a:gd name="connsiteX19564" fmla="*/ 11636260 w 12192000"/>
              <a:gd name="connsiteY19564" fmla="*/ 4672447 h 6858000"/>
              <a:gd name="connsiteX19565" fmla="*/ 11692388 w 12192000"/>
              <a:gd name="connsiteY19565" fmla="*/ 4727538 h 6858000"/>
              <a:gd name="connsiteX19566" fmla="*/ 11702760 w 12192000"/>
              <a:gd name="connsiteY19566" fmla="*/ 4727769 h 6858000"/>
              <a:gd name="connsiteX19567" fmla="*/ 11702876 w 12192000"/>
              <a:gd name="connsiteY19567" fmla="*/ 4727652 h 6858000"/>
              <a:gd name="connsiteX19568" fmla="*/ 11756584 w 12192000"/>
              <a:gd name="connsiteY19568" fmla="*/ 4674060 h 6858000"/>
              <a:gd name="connsiteX19569" fmla="*/ 11695269 w 12192000"/>
              <a:gd name="connsiteY19569" fmla="*/ 4612400 h 6858000"/>
              <a:gd name="connsiteX19570" fmla="*/ 3322794 w 12192000"/>
              <a:gd name="connsiteY19570" fmla="*/ 4612400 h 6858000"/>
              <a:gd name="connsiteX19571" fmla="*/ 3263785 w 12192000"/>
              <a:gd name="connsiteY19571" fmla="*/ 4672447 h 6858000"/>
              <a:gd name="connsiteX19572" fmla="*/ 3319913 w 12192000"/>
              <a:gd name="connsiteY19572" fmla="*/ 4727538 h 6858000"/>
              <a:gd name="connsiteX19573" fmla="*/ 3330285 w 12192000"/>
              <a:gd name="connsiteY19573" fmla="*/ 4727769 h 6858000"/>
              <a:gd name="connsiteX19574" fmla="*/ 3330401 w 12192000"/>
              <a:gd name="connsiteY19574" fmla="*/ 4727652 h 6858000"/>
              <a:gd name="connsiteX19575" fmla="*/ 3384109 w 12192000"/>
              <a:gd name="connsiteY19575" fmla="*/ 4674060 h 6858000"/>
              <a:gd name="connsiteX19576" fmla="*/ 3322794 w 12192000"/>
              <a:gd name="connsiteY19576" fmla="*/ 4612400 h 6858000"/>
              <a:gd name="connsiteX19577" fmla="*/ 10944643 w 12192000"/>
              <a:gd name="connsiteY19577" fmla="*/ 4612329 h 6858000"/>
              <a:gd name="connsiteX19578" fmla="*/ 10929070 w 12192000"/>
              <a:gd name="connsiteY19578" fmla="*/ 4612400 h 6858000"/>
              <a:gd name="connsiteX19579" fmla="*/ 10899680 w 12192000"/>
              <a:gd name="connsiteY19579" fmla="*/ 4635106 h 6858000"/>
              <a:gd name="connsiteX19580" fmla="*/ 10924346 w 12192000"/>
              <a:gd name="connsiteY19580" fmla="*/ 4658962 h 6858000"/>
              <a:gd name="connsiteX19581" fmla="*/ 10950623 w 12192000"/>
              <a:gd name="connsiteY19581" fmla="*/ 4624271 h 6858000"/>
              <a:gd name="connsiteX19582" fmla="*/ 10944643 w 12192000"/>
              <a:gd name="connsiteY19582" fmla="*/ 4612329 h 6858000"/>
              <a:gd name="connsiteX19583" fmla="*/ 2572168 w 12192000"/>
              <a:gd name="connsiteY19583" fmla="*/ 4612329 h 6858000"/>
              <a:gd name="connsiteX19584" fmla="*/ 2556595 w 12192000"/>
              <a:gd name="connsiteY19584" fmla="*/ 4612400 h 6858000"/>
              <a:gd name="connsiteX19585" fmla="*/ 2527205 w 12192000"/>
              <a:gd name="connsiteY19585" fmla="*/ 4635106 h 6858000"/>
              <a:gd name="connsiteX19586" fmla="*/ 2551871 w 12192000"/>
              <a:gd name="connsiteY19586" fmla="*/ 4658962 h 6858000"/>
              <a:gd name="connsiteX19587" fmla="*/ 2578148 w 12192000"/>
              <a:gd name="connsiteY19587" fmla="*/ 4624271 h 6858000"/>
              <a:gd name="connsiteX19588" fmla="*/ 2572168 w 12192000"/>
              <a:gd name="connsiteY19588" fmla="*/ 4612329 h 6858000"/>
              <a:gd name="connsiteX19589" fmla="*/ 10488460 w 12192000"/>
              <a:gd name="connsiteY19589" fmla="*/ 4612285 h 6858000"/>
              <a:gd name="connsiteX19590" fmla="*/ 10430834 w 12192000"/>
              <a:gd name="connsiteY19590" fmla="*/ 4669911 h 6858000"/>
              <a:gd name="connsiteX19591" fmla="*/ 10488345 w 12192000"/>
              <a:gd name="connsiteY19591" fmla="*/ 4727538 h 6858000"/>
              <a:gd name="connsiteX19592" fmla="*/ 10546086 w 12192000"/>
              <a:gd name="connsiteY19592" fmla="*/ 4669681 h 6858000"/>
              <a:gd name="connsiteX19593" fmla="*/ 10488460 w 12192000"/>
              <a:gd name="connsiteY19593" fmla="*/ 4612285 h 6858000"/>
              <a:gd name="connsiteX19594" fmla="*/ 6870107 w 12192000"/>
              <a:gd name="connsiteY19594" fmla="*/ 4612285 h 6858000"/>
              <a:gd name="connsiteX19595" fmla="*/ 6809601 w 12192000"/>
              <a:gd name="connsiteY19595" fmla="*/ 4674982 h 6858000"/>
              <a:gd name="connsiteX19596" fmla="*/ 6866419 w 12192000"/>
              <a:gd name="connsiteY19596" fmla="*/ 4727423 h 6858000"/>
              <a:gd name="connsiteX19597" fmla="*/ 6926236 w 12192000"/>
              <a:gd name="connsiteY19597" fmla="*/ 4667837 h 6858000"/>
              <a:gd name="connsiteX19598" fmla="*/ 6870107 w 12192000"/>
              <a:gd name="connsiteY19598" fmla="*/ 4612285 h 6858000"/>
              <a:gd name="connsiteX19599" fmla="*/ 2115985 w 12192000"/>
              <a:gd name="connsiteY19599" fmla="*/ 4612285 h 6858000"/>
              <a:gd name="connsiteX19600" fmla="*/ 2058359 w 12192000"/>
              <a:gd name="connsiteY19600" fmla="*/ 4669911 h 6858000"/>
              <a:gd name="connsiteX19601" fmla="*/ 2115870 w 12192000"/>
              <a:gd name="connsiteY19601" fmla="*/ 4727538 h 6858000"/>
              <a:gd name="connsiteX19602" fmla="*/ 2173611 w 12192000"/>
              <a:gd name="connsiteY19602" fmla="*/ 4669681 h 6858000"/>
              <a:gd name="connsiteX19603" fmla="*/ 2115985 w 12192000"/>
              <a:gd name="connsiteY19603" fmla="*/ 4612285 h 6858000"/>
              <a:gd name="connsiteX19604" fmla="*/ 11603528 w 12192000"/>
              <a:gd name="connsiteY19604" fmla="*/ 4612170 h 6858000"/>
              <a:gd name="connsiteX19605" fmla="*/ 11573102 w 12192000"/>
              <a:gd name="connsiteY19605" fmla="*/ 4641214 h 6858000"/>
              <a:gd name="connsiteX19606" fmla="*/ 11573332 w 12192000"/>
              <a:gd name="connsiteY19606" fmla="*/ 4669565 h 6858000"/>
              <a:gd name="connsiteX19607" fmla="*/ 11573446 w 12192000"/>
              <a:gd name="connsiteY19607" fmla="*/ 4669565 h 6858000"/>
              <a:gd name="connsiteX19608" fmla="*/ 11573216 w 12192000"/>
              <a:gd name="connsiteY19608" fmla="*/ 4710941 h 6858000"/>
              <a:gd name="connsiteX19609" fmla="*/ 11592118 w 12192000"/>
              <a:gd name="connsiteY19609" fmla="*/ 4727538 h 6858000"/>
              <a:gd name="connsiteX19610" fmla="*/ 11620586 w 12192000"/>
              <a:gd name="connsiteY19610" fmla="*/ 4711863 h 6858000"/>
              <a:gd name="connsiteX19611" fmla="*/ 11620586 w 12192000"/>
              <a:gd name="connsiteY19611" fmla="*/ 4629113 h 6858000"/>
              <a:gd name="connsiteX19612" fmla="*/ 11603528 w 12192000"/>
              <a:gd name="connsiteY19612" fmla="*/ 4612170 h 6858000"/>
              <a:gd name="connsiteX19613" fmla="*/ 3231053 w 12192000"/>
              <a:gd name="connsiteY19613" fmla="*/ 4612170 h 6858000"/>
              <a:gd name="connsiteX19614" fmla="*/ 3200627 w 12192000"/>
              <a:gd name="connsiteY19614" fmla="*/ 4641214 h 6858000"/>
              <a:gd name="connsiteX19615" fmla="*/ 3200857 w 12192000"/>
              <a:gd name="connsiteY19615" fmla="*/ 4669565 h 6858000"/>
              <a:gd name="connsiteX19616" fmla="*/ 3200971 w 12192000"/>
              <a:gd name="connsiteY19616" fmla="*/ 4669565 h 6858000"/>
              <a:gd name="connsiteX19617" fmla="*/ 3200741 w 12192000"/>
              <a:gd name="connsiteY19617" fmla="*/ 4710941 h 6858000"/>
              <a:gd name="connsiteX19618" fmla="*/ 3219643 w 12192000"/>
              <a:gd name="connsiteY19618" fmla="*/ 4727538 h 6858000"/>
              <a:gd name="connsiteX19619" fmla="*/ 3248111 w 12192000"/>
              <a:gd name="connsiteY19619" fmla="*/ 4711863 h 6858000"/>
              <a:gd name="connsiteX19620" fmla="*/ 3248111 w 12192000"/>
              <a:gd name="connsiteY19620" fmla="*/ 4629113 h 6858000"/>
              <a:gd name="connsiteX19621" fmla="*/ 3231053 w 12192000"/>
              <a:gd name="connsiteY19621" fmla="*/ 4612170 h 6858000"/>
              <a:gd name="connsiteX19622" fmla="*/ 9184032 w 12192000"/>
              <a:gd name="connsiteY19622" fmla="*/ 4612055 h 6858000"/>
              <a:gd name="connsiteX19623" fmla="*/ 9158446 w 12192000"/>
              <a:gd name="connsiteY19623" fmla="*/ 4628190 h 6858000"/>
              <a:gd name="connsiteX19624" fmla="*/ 9158446 w 12192000"/>
              <a:gd name="connsiteY19624" fmla="*/ 4710941 h 6858000"/>
              <a:gd name="connsiteX19625" fmla="*/ 9175734 w 12192000"/>
              <a:gd name="connsiteY19625" fmla="*/ 4727652 h 6858000"/>
              <a:gd name="connsiteX19626" fmla="*/ 9175734 w 12192000"/>
              <a:gd name="connsiteY19626" fmla="*/ 4727538 h 6858000"/>
              <a:gd name="connsiteX19627" fmla="*/ 9205815 w 12192000"/>
              <a:gd name="connsiteY19627" fmla="*/ 4698264 h 6858000"/>
              <a:gd name="connsiteX19628" fmla="*/ 9205584 w 12192000"/>
              <a:gd name="connsiteY19628" fmla="*/ 4669911 h 6858000"/>
              <a:gd name="connsiteX19629" fmla="*/ 9205815 w 12192000"/>
              <a:gd name="connsiteY19629" fmla="*/ 4628535 h 6858000"/>
              <a:gd name="connsiteX19630" fmla="*/ 9184032 w 12192000"/>
              <a:gd name="connsiteY19630" fmla="*/ 4612055 h 6858000"/>
              <a:gd name="connsiteX19631" fmla="*/ 811557 w 12192000"/>
              <a:gd name="connsiteY19631" fmla="*/ 4612055 h 6858000"/>
              <a:gd name="connsiteX19632" fmla="*/ 785971 w 12192000"/>
              <a:gd name="connsiteY19632" fmla="*/ 4628190 h 6858000"/>
              <a:gd name="connsiteX19633" fmla="*/ 785971 w 12192000"/>
              <a:gd name="connsiteY19633" fmla="*/ 4710941 h 6858000"/>
              <a:gd name="connsiteX19634" fmla="*/ 803259 w 12192000"/>
              <a:gd name="connsiteY19634" fmla="*/ 4727652 h 6858000"/>
              <a:gd name="connsiteX19635" fmla="*/ 803259 w 12192000"/>
              <a:gd name="connsiteY19635" fmla="*/ 4727538 h 6858000"/>
              <a:gd name="connsiteX19636" fmla="*/ 833340 w 12192000"/>
              <a:gd name="connsiteY19636" fmla="*/ 4698264 h 6858000"/>
              <a:gd name="connsiteX19637" fmla="*/ 833109 w 12192000"/>
              <a:gd name="connsiteY19637" fmla="*/ 4669911 h 6858000"/>
              <a:gd name="connsiteX19638" fmla="*/ 833340 w 12192000"/>
              <a:gd name="connsiteY19638" fmla="*/ 4628535 h 6858000"/>
              <a:gd name="connsiteX19639" fmla="*/ 811557 w 12192000"/>
              <a:gd name="connsiteY19639" fmla="*/ 4612055 h 6858000"/>
              <a:gd name="connsiteX19640" fmla="*/ 11529766 w 12192000"/>
              <a:gd name="connsiteY19640" fmla="*/ 4611594 h 6858000"/>
              <a:gd name="connsiteX19641" fmla="*/ 11529822 w 12192000"/>
              <a:gd name="connsiteY19641" fmla="*/ 4611612 h 6858000"/>
              <a:gd name="connsiteX19642" fmla="*/ 11509900 w 12192000"/>
              <a:gd name="connsiteY19642" fmla="*/ 4617731 h 6858000"/>
              <a:gd name="connsiteX19643" fmla="*/ 11504872 w 12192000"/>
              <a:gd name="connsiteY19643" fmla="*/ 4637526 h 6858000"/>
              <a:gd name="connsiteX19644" fmla="*/ 11529420 w 12192000"/>
              <a:gd name="connsiteY19644" fmla="*/ 4659193 h 6858000"/>
              <a:gd name="connsiteX19645" fmla="*/ 11553393 w 12192000"/>
              <a:gd name="connsiteY19645" fmla="*/ 4637987 h 6858000"/>
              <a:gd name="connsiteX19646" fmla="*/ 11549490 w 12192000"/>
              <a:gd name="connsiteY19646" fmla="*/ 4618134 h 6858000"/>
              <a:gd name="connsiteX19647" fmla="*/ 11529822 w 12192000"/>
              <a:gd name="connsiteY19647" fmla="*/ 4611612 h 6858000"/>
              <a:gd name="connsiteX19648" fmla="*/ 11529882 w 12192000"/>
              <a:gd name="connsiteY19648" fmla="*/ 4611594 h 6858000"/>
              <a:gd name="connsiteX19649" fmla="*/ 5657997 w 12192000"/>
              <a:gd name="connsiteY19649" fmla="*/ 4611594 h 6858000"/>
              <a:gd name="connsiteX19650" fmla="*/ 5601755 w 12192000"/>
              <a:gd name="connsiteY19650" fmla="*/ 4667030 h 6858000"/>
              <a:gd name="connsiteX19651" fmla="*/ 5601871 w 12192000"/>
              <a:gd name="connsiteY19651" fmla="*/ 4667030 h 6858000"/>
              <a:gd name="connsiteX19652" fmla="*/ 5601871 w 12192000"/>
              <a:gd name="connsiteY19652" fmla="*/ 4669681 h 6858000"/>
              <a:gd name="connsiteX19653" fmla="*/ 5659035 w 12192000"/>
              <a:gd name="connsiteY19653" fmla="*/ 4726730 h 6858000"/>
              <a:gd name="connsiteX19654" fmla="*/ 5716544 w 12192000"/>
              <a:gd name="connsiteY19654" fmla="*/ 4670026 h 6858000"/>
              <a:gd name="connsiteX19655" fmla="*/ 5657997 w 12192000"/>
              <a:gd name="connsiteY19655" fmla="*/ 4611594 h 6858000"/>
              <a:gd name="connsiteX19656" fmla="*/ 3157291 w 12192000"/>
              <a:gd name="connsiteY19656" fmla="*/ 4611594 h 6858000"/>
              <a:gd name="connsiteX19657" fmla="*/ 3157347 w 12192000"/>
              <a:gd name="connsiteY19657" fmla="*/ 4611612 h 6858000"/>
              <a:gd name="connsiteX19658" fmla="*/ 3137425 w 12192000"/>
              <a:gd name="connsiteY19658" fmla="*/ 4617731 h 6858000"/>
              <a:gd name="connsiteX19659" fmla="*/ 3132397 w 12192000"/>
              <a:gd name="connsiteY19659" fmla="*/ 4637526 h 6858000"/>
              <a:gd name="connsiteX19660" fmla="*/ 3156945 w 12192000"/>
              <a:gd name="connsiteY19660" fmla="*/ 4659193 h 6858000"/>
              <a:gd name="connsiteX19661" fmla="*/ 3180918 w 12192000"/>
              <a:gd name="connsiteY19661" fmla="*/ 4637987 h 6858000"/>
              <a:gd name="connsiteX19662" fmla="*/ 3177015 w 12192000"/>
              <a:gd name="connsiteY19662" fmla="*/ 4618134 h 6858000"/>
              <a:gd name="connsiteX19663" fmla="*/ 3157347 w 12192000"/>
              <a:gd name="connsiteY19663" fmla="*/ 4611612 h 6858000"/>
              <a:gd name="connsiteX19664" fmla="*/ 3157407 w 12192000"/>
              <a:gd name="connsiteY19664" fmla="*/ 4611594 h 6858000"/>
              <a:gd name="connsiteX19665" fmla="*/ 8074266 w 12192000"/>
              <a:gd name="connsiteY19665" fmla="*/ 4611478 h 6858000"/>
              <a:gd name="connsiteX19666" fmla="*/ 8017331 w 12192000"/>
              <a:gd name="connsiteY19666" fmla="*/ 4668182 h 6858000"/>
              <a:gd name="connsiteX19667" fmla="*/ 8075188 w 12192000"/>
              <a:gd name="connsiteY19667" fmla="*/ 4726501 h 6858000"/>
              <a:gd name="connsiteX19668" fmla="*/ 8132123 w 12192000"/>
              <a:gd name="connsiteY19668" fmla="*/ 4669796 h 6858000"/>
              <a:gd name="connsiteX19669" fmla="*/ 8074266 w 12192000"/>
              <a:gd name="connsiteY19669" fmla="*/ 4611478 h 6858000"/>
              <a:gd name="connsiteX19670" fmla="*/ 7975956 w 12192000"/>
              <a:gd name="connsiteY19670" fmla="*/ 4611478 h 6858000"/>
              <a:gd name="connsiteX19671" fmla="*/ 7949679 w 12192000"/>
              <a:gd name="connsiteY19671" fmla="*/ 4626807 h 6858000"/>
              <a:gd name="connsiteX19672" fmla="*/ 7949679 w 12192000"/>
              <a:gd name="connsiteY19672" fmla="*/ 4712555 h 6858000"/>
              <a:gd name="connsiteX19673" fmla="*/ 7963969 w 12192000"/>
              <a:gd name="connsiteY19673" fmla="*/ 4727077 h 6858000"/>
              <a:gd name="connsiteX19674" fmla="*/ 7999467 w 12192000"/>
              <a:gd name="connsiteY19674" fmla="*/ 4697572 h 6858000"/>
              <a:gd name="connsiteX19675" fmla="*/ 7999467 w 12192000"/>
              <a:gd name="connsiteY19675" fmla="*/ 4671640 h 6858000"/>
              <a:gd name="connsiteX19676" fmla="*/ 7998660 w 12192000"/>
              <a:gd name="connsiteY19676" fmla="*/ 4671640 h 6858000"/>
              <a:gd name="connsiteX19677" fmla="*/ 7998776 w 12192000"/>
              <a:gd name="connsiteY19677" fmla="*/ 4627613 h 6858000"/>
              <a:gd name="connsiteX19678" fmla="*/ 7975956 w 12192000"/>
              <a:gd name="connsiteY19678" fmla="*/ 4611478 h 6858000"/>
              <a:gd name="connsiteX19679" fmla="*/ 7630890 w 12192000"/>
              <a:gd name="connsiteY19679" fmla="*/ 4611478 h 6858000"/>
              <a:gd name="connsiteX19680" fmla="*/ 7615331 w 12192000"/>
              <a:gd name="connsiteY19680" fmla="*/ 4627498 h 6858000"/>
              <a:gd name="connsiteX19681" fmla="*/ 7615331 w 12192000"/>
              <a:gd name="connsiteY19681" fmla="*/ 4627383 h 6858000"/>
              <a:gd name="connsiteX19682" fmla="*/ 7643568 w 12192000"/>
              <a:gd name="connsiteY19682" fmla="*/ 4658617 h 6858000"/>
              <a:gd name="connsiteX19683" fmla="*/ 7672265 w 12192000"/>
              <a:gd name="connsiteY19683" fmla="*/ 4658617 h 6858000"/>
              <a:gd name="connsiteX19684" fmla="*/ 7713987 w 12192000"/>
              <a:gd name="connsiteY19684" fmla="*/ 4658847 h 6858000"/>
              <a:gd name="connsiteX19685" fmla="*/ 7730699 w 12192000"/>
              <a:gd name="connsiteY19685" fmla="*/ 4636948 h 6858000"/>
              <a:gd name="connsiteX19686" fmla="*/ 7714334 w 12192000"/>
              <a:gd name="connsiteY19686" fmla="*/ 4611478 h 6858000"/>
              <a:gd name="connsiteX19687" fmla="*/ 7630890 w 12192000"/>
              <a:gd name="connsiteY19687" fmla="*/ 4611478 h 6858000"/>
              <a:gd name="connsiteX19688" fmla="*/ 9113613 w 12192000"/>
              <a:gd name="connsiteY19688" fmla="*/ 4611363 h 6858000"/>
              <a:gd name="connsiteX19689" fmla="*/ 9091138 w 12192000"/>
              <a:gd name="connsiteY19689" fmla="*/ 4637872 h 6858000"/>
              <a:gd name="connsiteX19690" fmla="*/ 9113843 w 12192000"/>
              <a:gd name="connsiteY19690" fmla="*/ 4659884 h 6858000"/>
              <a:gd name="connsiteX19691" fmla="*/ 9138622 w 12192000"/>
              <a:gd name="connsiteY19691" fmla="*/ 4634528 h 6858000"/>
              <a:gd name="connsiteX19692" fmla="*/ 9113613 w 12192000"/>
              <a:gd name="connsiteY19692" fmla="*/ 4611363 h 6858000"/>
              <a:gd name="connsiteX19693" fmla="*/ 6698842 w 12192000"/>
              <a:gd name="connsiteY19693" fmla="*/ 4611363 h 6858000"/>
              <a:gd name="connsiteX19694" fmla="*/ 6674870 w 12192000"/>
              <a:gd name="connsiteY19694" fmla="*/ 4638102 h 6858000"/>
              <a:gd name="connsiteX19695" fmla="*/ 6681137 w 12192000"/>
              <a:gd name="connsiteY19695" fmla="*/ 4656600 h 6858000"/>
              <a:gd name="connsiteX19696" fmla="*/ 6700047 w 12192000"/>
              <a:gd name="connsiteY19696" fmla="*/ 4659873 h 6858000"/>
              <a:gd name="connsiteX19697" fmla="*/ 6699993 w 12192000"/>
              <a:gd name="connsiteY19697" fmla="*/ 4659884 h 6858000"/>
              <a:gd name="connsiteX19698" fmla="*/ 6700110 w 12192000"/>
              <a:gd name="connsiteY19698" fmla="*/ 4659884 h 6858000"/>
              <a:gd name="connsiteX19699" fmla="*/ 6700047 w 12192000"/>
              <a:gd name="connsiteY19699" fmla="*/ 4659873 h 6858000"/>
              <a:gd name="connsiteX19700" fmla="*/ 6719574 w 12192000"/>
              <a:gd name="connsiteY19700" fmla="*/ 4655995 h 6858000"/>
              <a:gd name="connsiteX19701" fmla="*/ 6722123 w 12192000"/>
              <a:gd name="connsiteY19701" fmla="*/ 4637065 h 6858000"/>
              <a:gd name="connsiteX19702" fmla="*/ 6698842 w 12192000"/>
              <a:gd name="connsiteY19702" fmla="*/ 4611363 h 6858000"/>
              <a:gd name="connsiteX19703" fmla="*/ 5213470 w 12192000"/>
              <a:gd name="connsiteY19703" fmla="*/ 4611363 h 6858000"/>
              <a:gd name="connsiteX19704" fmla="*/ 5200445 w 12192000"/>
              <a:gd name="connsiteY19704" fmla="*/ 4620699 h 6858000"/>
              <a:gd name="connsiteX19705" fmla="*/ 5228450 w 12192000"/>
              <a:gd name="connsiteY19705" fmla="*/ 4658386 h 6858000"/>
              <a:gd name="connsiteX19706" fmla="*/ 5256918 w 12192000"/>
              <a:gd name="connsiteY19706" fmla="*/ 4658271 h 6858000"/>
              <a:gd name="connsiteX19707" fmla="*/ 5300946 w 12192000"/>
              <a:gd name="connsiteY19707" fmla="*/ 4658501 h 6858000"/>
              <a:gd name="connsiteX19708" fmla="*/ 5314893 w 12192000"/>
              <a:gd name="connsiteY19708" fmla="*/ 4638217 h 6858000"/>
              <a:gd name="connsiteX19709" fmla="*/ 5315006 w 12192000"/>
              <a:gd name="connsiteY19709" fmla="*/ 4638102 h 6858000"/>
              <a:gd name="connsiteX19710" fmla="*/ 5301521 w 12192000"/>
              <a:gd name="connsiteY19710" fmla="*/ 4611363 h 6858000"/>
              <a:gd name="connsiteX19711" fmla="*/ 5213470 w 12192000"/>
              <a:gd name="connsiteY19711" fmla="*/ 4611363 h 6858000"/>
              <a:gd name="connsiteX19712" fmla="*/ 741138 w 12192000"/>
              <a:gd name="connsiteY19712" fmla="*/ 4611363 h 6858000"/>
              <a:gd name="connsiteX19713" fmla="*/ 718663 w 12192000"/>
              <a:gd name="connsiteY19713" fmla="*/ 4637872 h 6858000"/>
              <a:gd name="connsiteX19714" fmla="*/ 741368 w 12192000"/>
              <a:gd name="connsiteY19714" fmla="*/ 4659884 h 6858000"/>
              <a:gd name="connsiteX19715" fmla="*/ 766147 w 12192000"/>
              <a:gd name="connsiteY19715" fmla="*/ 4634528 h 6858000"/>
              <a:gd name="connsiteX19716" fmla="*/ 741138 w 12192000"/>
              <a:gd name="connsiteY19716" fmla="*/ 4611363 h 6858000"/>
              <a:gd name="connsiteX19717" fmla="*/ 8971391 w 12192000"/>
              <a:gd name="connsiteY19717" fmla="*/ 4611248 h 6858000"/>
              <a:gd name="connsiteX19718" fmla="*/ 8955140 w 12192000"/>
              <a:gd name="connsiteY19718" fmla="*/ 4628535 h 6858000"/>
              <a:gd name="connsiteX19719" fmla="*/ 8983262 w 12192000"/>
              <a:gd name="connsiteY19719" fmla="*/ 4658847 h 6858000"/>
              <a:gd name="connsiteX19720" fmla="*/ 9011730 w 12192000"/>
              <a:gd name="connsiteY19720" fmla="*/ 4658617 h 6858000"/>
              <a:gd name="connsiteX19721" fmla="*/ 9053106 w 12192000"/>
              <a:gd name="connsiteY19721" fmla="*/ 4658962 h 6858000"/>
              <a:gd name="connsiteX19722" fmla="*/ 9070278 w 12192000"/>
              <a:gd name="connsiteY19722" fmla="*/ 4638909 h 6858000"/>
              <a:gd name="connsiteX19723" fmla="*/ 9070278 w 12192000"/>
              <a:gd name="connsiteY19723" fmla="*/ 4638794 h 6858000"/>
              <a:gd name="connsiteX19724" fmla="*/ 9054258 w 12192000"/>
              <a:gd name="connsiteY19724" fmla="*/ 4611478 h 6858000"/>
              <a:gd name="connsiteX19725" fmla="*/ 8971391 w 12192000"/>
              <a:gd name="connsiteY19725" fmla="*/ 4611248 h 6858000"/>
              <a:gd name="connsiteX19726" fmla="*/ 7779105 w 12192000"/>
              <a:gd name="connsiteY19726" fmla="*/ 4611248 h 6858000"/>
              <a:gd name="connsiteX19727" fmla="*/ 7750521 w 12192000"/>
              <a:gd name="connsiteY19727" fmla="*/ 4636258 h 6858000"/>
              <a:gd name="connsiteX19728" fmla="*/ 7777836 w 12192000"/>
              <a:gd name="connsiteY19728" fmla="*/ 4658847 h 6858000"/>
              <a:gd name="connsiteX19729" fmla="*/ 7809070 w 12192000"/>
              <a:gd name="connsiteY19729" fmla="*/ 4658732 h 6858000"/>
              <a:gd name="connsiteX19730" fmla="*/ 7845490 w 12192000"/>
              <a:gd name="connsiteY19730" fmla="*/ 4658962 h 6858000"/>
              <a:gd name="connsiteX19731" fmla="*/ 7845605 w 12192000"/>
              <a:gd name="connsiteY19731" fmla="*/ 4658962 h 6858000"/>
              <a:gd name="connsiteX19732" fmla="*/ 7867042 w 12192000"/>
              <a:gd name="connsiteY19732" fmla="*/ 4636258 h 6858000"/>
              <a:gd name="connsiteX19733" fmla="*/ 7844222 w 12192000"/>
              <a:gd name="connsiteY19733" fmla="*/ 4611248 h 6858000"/>
              <a:gd name="connsiteX19734" fmla="*/ 7779105 w 12192000"/>
              <a:gd name="connsiteY19734" fmla="*/ 4611248 h 6858000"/>
              <a:gd name="connsiteX19735" fmla="*/ 6764536 w 12192000"/>
              <a:gd name="connsiteY19735" fmla="*/ 4611248 h 6858000"/>
              <a:gd name="connsiteX19736" fmla="*/ 6743331 w 12192000"/>
              <a:gd name="connsiteY19736" fmla="*/ 4639600 h 6858000"/>
              <a:gd name="connsiteX19737" fmla="*/ 6743331 w 12192000"/>
              <a:gd name="connsiteY19737" fmla="*/ 4668182 h 6858000"/>
              <a:gd name="connsiteX19738" fmla="*/ 6743099 w 12192000"/>
              <a:gd name="connsiteY19738" fmla="*/ 4704602 h 6858000"/>
              <a:gd name="connsiteX19739" fmla="*/ 6764192 w 12192000"/>
              <a:gd name="connsiteY19739" fmla="*/ 4727884 h 6858000"/>
              <a:gd name="connsiteX19740" fmla="*/ 6790930 w 12192000"/>
              <a:gd name="connsiteY19740" fmla="*/ 4703450 h 6858000"/>
              <a:gd name="connsiteX19741" fmla="*/ 6790930 w 12192000"/>
              <a:gd name="connsiteY19741" fmla="*/ 4703335 h 6858000"/>
              <a:gd name="connsiteX19742" fmla="*/ 6790930 w 12192000"/>
              <a:gd name="connsiteY19742" fmla="*/ 4640983 h 6858000"/>
              <a:gd name="connsiteX19743" fmla="*/ 6764536 w 12192000"/>
              <a:gd name="connsiteY19743" fmla="*/ 4611248 h 6858000"/>
              <a:gd name="connsiteX19744" fmla="*/ 5353731 w 12192000"/>
              <a:gd name="connsiteY19744" fmla="*/ 4611248 h 6858000"/>
              <a:gd name="connsiteX19745" fmla="*/ 5334369 w 12192000"/>
              <a:gd name="connsiteY19745" fmla="*/ 4630610 h 6858000"/>
              <a:gd name="connsiteX19746" fmla="*/ 5362375 w 12192000"/>
              <a:gd name="connsiteY19746" fmla="*/ 4658847 h 6858000"/>
              <a:gd name="connsiteX19747" fmla="*/ 5390841 w 12192000"/>
              <a:gd name="connsiteY19747" fmla="*/ 4658617 h 6858000"/>
              <a:gd name="connsiteX19748" fmla="*/ 5432219 w 12192000"/>
              <a:gd name="connsiteY19748" fmla="*/ 4658962 h 6858000"/>
              <a:gd name="connsiteX19749" fmla="*/ 5449851 w 12192000"/>
              <a:gd name="connsiteY19749" fmla="*/ 4636604 h 6858000"/>
              <a:gd name="connsiteX19750" fmla="*/ 5431411 w 12192000"/>
              <a:gd name="connsiteY19750" fmla="*/ 4611248 h 6858000"/>
              <a:gd name="connsiteX19751" fmla="*/ 5353731 w 12192000"/>
              <a:gd name="connsiteY19751" fmla="*/ 4611248 h 6858000"/>
              <a:gd name="connsiteX19752" fmla="*/ 598916 w 12192000"/>
              <a:gd name="connsiteY19752" fmla="*/ 4611248 h 6858000"/>
              <a:gd name="connsiteX19753" fmla="*/ 582665 w 12192000"/>
              <a:gd name="connsiteY19753" fmla="*/ 4628535 h 6858000"/>
              <a:gd name="connsiteX19754" fmla="*/ 610787 w 12192000"/>
              <a:gd name="connsiteY19754" fmla="*/ 4658847 h 6858000"/>
              <a:gd name="connsiteX19755" fmla="*/ 639255 w 12192000"/>
              <a:gd name="connsiteY19755" fmla="*/ 4658617 h 6858000"/>
              <a:gd name="connsiteX19756" fmla="*/ 680631 w 12192000"/>
              <a:gd name="connsiteY19756" fmla="*/ 4658962 h 6858000"/>
              <a:gd name="connsiteX19757" fmla="*/ 697803 w 12192000"/>
              <a:gd name="connsiteY19757" fmla="*/ 4638909 h 6858000"/>
              <a:gd name="connsiteX19758" fmla="*/ 697803 w 12192000"/>
              <a:gd name="connsiteY19758" fmla="*/ 4638794 h 6858000"/>
              <a:gd name="connsiteX19759" fmla="*/ 681783 w 12192000"/>
              <a:gd name="connsiteY19759" fmla="*/ 4611478 h 6858000"/>
              <a:gd name="connsiteX19760" fmla="*/ 598916 w 12192000"/>
              <a:gd name="connsiteY19760" fmla="*/ 4611248 h 6858000"/>
              <a:gd name="connsiteX19761" fmla="*/ 9286030 w 12192000"/>
              <a:gd name="connsiteY19761" fmla="*/ 4611017 h 6858000"/>
              <a:gd name="connsiteX19762" fmla="*/ 9225292 w 12192000"/>
              <a:gd name="connsiteY19762" fmla="*/ 4671294 h 6858000"/>
              <a:gd name="connsiteX19763" fmla="*/ 9281996 w 12192000"/>
              <a:gd name="connsiteY19763" fmla="*/ 4725925 h 6858000"/>
              <a:gd name="connsiteX19764" fmla="*/ 9281882 w 12192000"/>
              <a:gd name="connsiteY19764" fmla="*/ 4726040 h 6858000"/>
              <a:gd name="connsiteX19765" fmla="*/ 9341237 w 12192000"/>
              <a:gd name="connsiteY19765" fmla="*/ 4666684 h 6858000"/>
              <a:gd name="connsiteX19766" fmla="*/ 9286030 w 12192000"/>
              <a:gd name="connsiteY19766" fmla="*/ 4611017 h 6858000"/>
              <a:gd name="connsiteX19767" fmla="*/ 5563146 w 12192000"/>
              <a:gd name="connsiteY19767" fmla="*/ 4611017 h 6858000"/>
              <a:gd name="connsiteX19768" fmla="*/ 5533754 w 12192000"/>
              <a:gd name="connsiteY19768" fmla="*/ 4638909 h 6858000"/>
              <a:gd name="connsiteX19769" fmla="*/ 5533984 w 12192000"/>
              <a:gd name="connsiteY19769" fmla="*/ 4667491 h 6858000"/>
              <a:gd name="connsiteX19770" fmla="*/ 5533754 w 12192000"/>
              <a:gd name="connsiteY19770" fmla="*/ 4709097 h 6858000"/>
              <a:gd name="connsiteX19771" fmla="*/ 5559918 w 12192000"/>
              <a:gd name="connsiteY19771" fmla="*/ 4726730 h 6858000"/>
              <a:gd name="connsiteX19772" fmla="*/ 5585966 w 12192000"/>
              <a:gd name="connsiteY19772" fmla="*/ 4708521 h 6858000"/>
              <a:gd name="connsiteX19773" fmla="*/ 5586080 w 12192000"/>
              <a:gd name="connsiteY19773" fmla="*/ 4708521 h 6858000"/>
              <a:gd name="connsiteX19774" fmla="*/ 5586080 w 12192000"/>
              <a:gd name="connsiteY19774" fmla="*/ 4633145 h 6858000"/>
              <a:gd name="connsiteX19775" fmla="*/ 5563146 w 12192000"/>
              <a:gd name="connsiteY19775" fmla="*/ 4611017 h 6858000"/>
              <a:gd name="connsiteX19776" fmla="*/ 5493992 w 12192000"/>
              <a:gd name="connsiteY19776" fmla="*/ 4611017 h 6858000"/>
              <a:gd name="connsiteX19777" fmla="*/ 5465755 w 12192000"/>
              <a:gd name="connsiteY19777" fmla="*/ 4632684 h 6858000"/>
              <a:gd name="connsiteX19778" fmla="*/ 5490879 w 12192000"/>
              <a:gd name="connsiteY19778" fmla="*/ 4658501 h 6858000"/>
              <a:gd name="connsiteX19779" fmla="*/ 5519348 w 12192000"/>
              <a:gd name="connsiteY19779" fmla="*/ 4638333 h 6858000"/>
              <a:gd name="connsiteX19780" fmla="*/ 5493992 w 12192000"/>
              <a:gd name="connsiteY19780" fmla="*/ 4611017 h 6858000"/>
              <a:gd name="connsiteX19781" fmla="*/ 913555 w 12192000"/>
              <a:gd name="connsiteY19781" fmla="*/ 4611017 h 6858000"/>
              <a:gd name="connsiteX19782" fmla="*/ 852817 w 12192000"/>
              <a:gd name="connsiteY19782" fmla="*/ 4671294 h 6858000"/>
              <a:gd name="connsiteX19783" fmla="*/ 909521 w 12192000"/>
              <a:gd name="connsiteY19783" fmla="*/ 4725925 h 6858000"/>
              <a:gd name="connsiteX19784" fmla="*/ 909407 w 12192000"/>
              <a:gd name="connsiteY19784" fmla="*/ 4726040 h 6858000"/>
              <a:gd name="connsiteX19785" fmla="*/ 968762 w 12192000"/>
              <a:gd name="connsiteY19785" fmla="*/ 4666684 h 6858000"/>
              <a:gd name="connsiteX19786" fmla="*/ 913555 w 12192000"/>
              <a:gd name="connsiteY19786" fmla="*/ 4611017 h 6858000"/>
              <a:gd name="connsiteX19787" fmla="*/ 6421316 w 12192000"/>
              <a:gd name="connsiteY19787" fmla="*/ 4610902 h 6858000"/>
              <a:gd name="connsiteX19788" fmla="*/ 6404834 w 12192000"/>
              <a:gd name="connsiteY19788" fmla="*/ 4628650 h 6858000"/>
              <a:gd name="connsiteX19789" fmla="*/ 6431688 w 12192000"/>
              <a:gd name="connsiteY19789" fmla="*/ 4658501 h 6858000"/>
              <a:gd name="connsiteX19790" fmla="*/ 6462805 w 12192000"/>
              <a:gd name="connsiteY19790" fmla="*/ 4658271 h 6858000"/>
              <a:gd name="connsiteX19791" fmla="*/ 6509598 w 12192000"/>
              <a:gd name="connsiteY19791" fmla="*/ 4658501 h 6858000"/>
              <a:gd name="connsiteX19792" fmla="*/ 6524927 w 12192000"/>
              <a:gd name="connsiteY19792" fmla="*/ 4636489 h 6858000"/>
              <a:gd name="connsiteX19793" fmla="*/ 6524927 w 12192000"/>
              <a:gd name="connsiteY19793" fmla="*/ 4636373 h 6858000"/>
              <a:gd name="connsiteX19794" fmla="*/ 6509714 w 12192000"/>
              <a:gd name="connsiteY19794" fmla="*/ 4610902 h 6858000"/>
              <a:gd name="connsiteX19795" fmla="*/ 6421316 w 12192000"/>
              <a:gd name="connsiteY19795" fmla="*/ 4610902 h 6858000"/>
              <a:gd name="connsiteX19796" fmla="*/ 5964338 w 12192000"/>
              <a:gd name="connsiteY19796" fmla="*/ 4610902 h 6858000"/>
              <a:gd name="connsiteX19797" fmla="*/ 5935179 w 12192000"/>
              <a:gd name="connsiteY19797" fmla="*/ 4628420 h 6858000"/>
              <a:gd name="connsiteX19798" fmla="*/ 5964108 w 12192000"/>
              <a:gd name="connsiteY19798" fmla="*/ 4659308 h 6858000"/>
              <a:gd name="connsiteX19799" fmla="*/ 5964108 w 12192000"/>
              <a:gd name="connsiteY19799" fmla="*/ 4659423 h 6858000"/>
              <a:gd name="connsiteX19800" fmla="*/ 5988543 w 12192000"/>
              <a:gd name="connsiteY19800" fmla="*/ 4633953 h 6858000"/>
              <a:gd name="connsiteX19801" fmla="*/ 5964338 w 12192000"/>
              <a:gd name="connsiteY19801" fmla="*/ 4610902 h 6858000"/>
              <a:gd name="connsiteX19802" fmla="*/ 7906805 w 12192000"/>
              <a:gd name="connsiteY19802" fmla="*/ 4610787 h 6858000"/>
              <a:gd name="connsiteX19803" fmla="*/ 7880872 w 12192000"/>
              <a:gd name="connsiteY19803" fmla="*/ 4637065 h 6858000"/>
              <a:gd name="connsiteX19804" fmla="*/ 7909455 w 12192000"/>
              <a:gd name="connsiteY19804" fmla="*/ 4658040 h 6858000"/>
              <a:gd name="connsiteX19805" fmla="*/ 7934811 w 12192000"/>
              <a:gd name="connsiteY19805" fmla="*/ 4635221 h 6858000"/>
              <a:gd name="connsiteX19806" fmla="*/ 7934811 w 12192000"/>
              <a:gd name="connsiteY19806" fmla="*/ 4635106 h 6858000"/>
              <a:gd name="connsiteX19807" fmla="*/ 7906805 w 12192000"/>
              <a:gd name="connsiteY19807" fmla="*/ 4610787 h 6858000"/>
              <a:gd name="connsiteX19808" fmla="*/ 10042778 w 12192000"/>
              <a:gd name="connsiteY19808" fmla="*/ 4610672 h 6858000"/>
              <a:gd name="connsiteX19809" fmla="*/ 10029990 w 12192000"/>
              <a:gd name="connsiteY19809" fmla="*/ 4620034 h 6858000"/>
              <a:gd name="connsiteX19810" fmla="*/ 10029986 w 12192000"/>
              <a:gd name="connsiteY19810" fmla="*/ 4619892 h 6858000"/>
              <a:gd name="connsiteX19811" fmla="*/ 10029870 w 12192000"/>
              <a:gd name="connsiteY19811" fmla="*/ 4620122 h 6858000"/>
              <a:gd name="connsiteX19812" fmla="*/ 10029990 w 12192000"/>
              <a:gd name="connsiteY19812" fmla="*/ 4620034 h 6858000"/>
              <a:gd name="connsiteX19813" fmla="*/ 10031008 w 12192000"/>
              <a:gd name="connsiteY19813" fmla="*/ 4648907 h 6858000"/>
              <a:gd name="connsiteX19814" fmla="*/ 10057876 w 12192000"/>
              <a:gd name="connsiteY19814" fmla="*/ 4657695 h 6858000"/>
              <a:gd name="connsiteX19815" fmla="*/ 10086344 w 12192000"/>
              <a:gd name="connsiteY19815" fmla="*/ 4657695 h 6858000"/>
              <a:gd name="connsiteX19816" fmla="*/ 10130371 w 12192000"/>
              <a:gd name="connsiteY19816" fmla="*/ 4657925 h 6858000"/>
              <a:gd name="connsiteX19817" fmla="*/ 10144315 w 12192000"/>
              <a:gd name="connsiteY19817" fmla="*/ 4637526 h 6858000"/>
              <a:gd name="connsiteX19818" fmla="*/ 10130831 w 12192000"/>
              <a:gd name="connsiteY19818" fmla="*/ 4610787 h 6858000"/>
              <a:gd name="connsiteX19819" fmla="*/ 10042778 w 12192000"/>
              <a:gd name="connsiteY19819" fmla="*/ 4610672 h 6858000"/>
              <a:gd name="connsiteX19820" fmla="*/ 8513608 w 12192000"/>
              <a:gd name="connsiteY19820" fmla="*/ 4610672 h 6858000"/>
              <a:gd name="connsiteX19821" fmla="*/ 8485372 w 12192000"/>
              <a:gd name="connsiteY19821" fmla="*/ 4634645 h 6858000"/>
              <a:gd name="connsiteX19822" fmla="*/ 8511879 w 12192000"/>
              <a:gd name="connsiteY19822" fmla="*/ 4657925 h 6858000"/>
              <a:gd name="connsiteX19823" fmla="*/ 8511879 w 12192000"/>
              <a:gd name="connsiteY19823" fmla="*/ 4658040 h 6858000"/>
              <a:gd name="connsiteX19824" fmla="*/ 8539310 w 12192000"/>
              <a:gd name="connsiteY19824" fmla="*/ 4637295 h 6858000"/>
              <a:gd name="connsiteX19825" fmla="*/ 8513608 w 12192000"/>
              <a:gd name="connsiteY19825" fmla="*/ 4610672 h 6858000"/>
              <a:gd name="connsiteX19826" fmla="*/ 6097109 w 12192000"/>
              <a:gd name="connsiteY19826" fmla="*/ 4610672 h 6858000"/>
              <a:gd name="connsiteX19827" fmla="*/ 6070370 w 12192000"/>
              <a:gd name="connsiteY19827" fmla="*/ 4634414 h 6858000"/>
              <a:gd name="connsiteX19828" fmla="*/ 6096992 w 12192000"/>
              <a:gd name="connsiteY19828" fmla="*/ 4657349 h 6858000"/>
              <a:gd name="connsiteX19829" fmla="*/ 6096992 w 12192000"/>
              <a:gd name="connsiteY19829" fmla="*/ 4657464 h 6858000"/>
              <a:gd name="connsiteX19830" fmla="*/ 6124078 w 12192000"/>
              <a:gd name="connsiteY19830" fmla="*/ 4634645 h 6858000"/>
              <a:gd name="connsiteX19831" fmla="*/ 6097109 w 12192000"/>
              <a:gd name="connsiteY19831" fmla="*/ 4610672 h 6858000"/>
              <a:gd name="connsiteX19832" fmla="*/ 1670303 w 12192000"/>
              <a:gd name="connsiteY19832" fmla="*/ 4610672 h 6858000"/>
              <a:gd name="connsiteX19833" fmla="*/ 1657515 w 12192000"/>
              <a:gd name="connsiteY19833" fmla="*/ 4620034 h 6858000"/>
              <a:gd name="connsiteX19834" fmla="*/ 1657511 w 12192000"/>
              <a:gd name="connsiteY19834" fmla="*/ 4619892 h 6858000"/>
              <a:gd name="connsiteX19835" fmla="*/ 1657395 w 12192000"/>
              <a:gd name="connsiteY19835" fmla="*/ 4620122 h 6858000"/>
              <a:gd name="connsiteX19836" fmla="*/ 1657515 w 12192000"/>
              <a:gd name="connsiteY19836" fmla="*/ 4620034 h 6858000"/>
              <a:gd name="connsiteX19837" fmla="*/ 1658533 w 12192000"/>
              <a:gd name="connsiteY19837" fmla="*/ 4648907 h 6858000"/>
              <a:gd name="connsiteX19838" fmla="*/ 1685401 w 12192000"/>
              <a:gd name="connsiteY19838" fmla="*/ 4657695 h 6858000"/>
              <a:gd name="connsiteX19839" fmla="*/ 1713869 w 12192000"/>
              <a:gd name="connsiteY19839" fmla="*/ 4657695 h 6858000"/>
              <a:gd name="connsiteX19840" fmla="*/ 1757896 w 12192000"/>
              <a:gd name="connsiteY19840" fmla="*/ 4657925 h 6858000"/>
              <a:gd name="connsiteX19841" fmla="*/ 1771840 w 12192000"/>
              <a:gd name="connsiteY19841" fmla="*/ 4637526 h 6858000"/>
              <a:gd name="connsiteX19842" fmla="*/ 1758356 w 12192000"/>
              <a:gd name="connsiteY19842" fmla="*/ 4610787 h 6858000"/>
              <a:gd name="connsiteX19843" fmla="*/ 1670303 w 12192000"/>
              <a:gd name="connsiteY19843" fmla="*/ 4610672 h 6858000"/>
              <a:gd name="connsiteX19844" fmla="*/ 141133 w 12192000"/>
              <a:gd name="connsiteY19844" fmla="*/ 4610672 h 6858000"/>
              <a:gd name="connsiteX19845" fmla="*/ 112897 w 12192000"/>
              <a:gd name="connsiteY19845" fmla="*/ 4634645 h 6858000"/>
              <a:gd name="connsiteX19846" fmla="*/ 139404 w 12192000"/>
              <a:gd name="connsiteY19846" fmla="*/ 4657925 h 6858000"/>
              <a:gd name="connsiteX19847" fmla="*/ 139404 w 12192000"/>
              <a:gd name="connsiteY19847" fmla="*/ 4658040 h 6858000"/>
              <a:gd name="connsiteX19848" fmla="*/ 166835 w 12192000"/>
              <a:gd name="connsiteY19848" fmla="*/ 4637295 h 6858000"/>
              <a:gd name="connsiteX19849" fmla="*/ 141133 w 12192000"/>
              <a:gd name="connsiteY19849" fmla="*/ 4610672 h 6858000"/>
              <a:gd name="connsiteX19850" fmla="*/ 10263718 w 12192000"/>
              <a:gd name="connsiteY19850" fmla="*/ 4610556 h 6858000"/>
              <a:gd name="connsiteX19851" fmla="*/ 10180851 w 12192000"/>
              <a:gd name="connsiteY19851" fmla="*/ 4610902 h 6858000"/>
              <a:gd name="connsiteX19852" fmla="*/ 10165523 w 12192000"/>
              <a:gd name="connsiteY19852" fmla="*/ 4620583 h 6858000"/>
              <a:gd name="connsiteX19853" fmla="*/ 10193990 w 12192000"/>
              <a:gd name="connsiteY19853" fmla="*/ 4657810 h 6858000"/>
              <a:gd name="connsiteX19854" fmla="*/ 10222457 w 12192000"/>
              <a:gd name="connsiteY19854" fmla="*/ 4657810 h 6858000"/>
              <a:gd name="connsiteX19855" fmla="*/ 10263833 w 12192000"/>
              <a:gd name="connsiteY19855" fmla="*/ 4658040 h 6858000"/>
              <a:gd name="connsiteX19856" fmla="*/ 10280314 w 12192000"/>
              <a:gd name="connsiteY19856" fmla="*/ 4637295 h 6858000"/>
              <a:gd name="connsiteX19857" fmla="*/ 10263718 w 12192000"/>
              <a:gd name="connsiteY19857" fmla="*/ 4610556 h 6858000"/>
              <a:gd name="connsiteX19858" fmla="*/ 6566880 w 12192000"/>
              <a:gd name="connsiteY19858" fmla="*/ 4610556 h 6858000"/>
              <a:gd name="connsiteX19859" fmla="*/ 6539563 w 12192000"/>
              <a:gd name="connsiteY19859" fmla="*/ 4636489 h 6858000"/>
              <a:gd name="connsiteX19860" fmla="*/ 6567110 w 12192000"/>
              <a:gd name="connsiteY19860" fmla="*/ 4658156 h 6858000"/>
              <a:gd name="connsiteX19861" fmla="*/ 6598228 w 12192000"/>
              <a:gd name="connsiteY19861" fmla="*/ 4658156 h 6858000"/>
              <a:gd name="connsiteX19862" fmla="*/ 6637069 w 12192000"/>
              <a:gd name="connsiteY19862" fmla="*/ 4658386 h 6858000"/>
              <a:gd name="connsiteX19863" fmla="*/ 6637069 w 12192000"/>
              <a:gd name="connsiteY19863" fmla="*/ 4658156 h 6858000"/>
              <a:gd name="connsiteX19864" fmla="*/ 6655969 w 12192000"/>
              <a:gd name="connsiteY19864" fmla="*/ 4635911 h 6858000"/>
              <a:gd name="connsiteX19865" fmla="*/ 6636721 w 12192000"/>
              <a:gd name="connsiteY19865" fmla="*/ 4610556 h 6858000"/>
              <a:gd name="connsiteX19866" fmla="*/ 6566880 w 12192000"/>
              <a:gd name="connsiteY19866" fmla="*/ 4610556 h 6858000"/>
              <a:gd name="connsiteX19867" fmla="*/ 1891243 w 12192000"/>
              <a:gd name="connsiteY19867" fmla="*/ 4610556 h 6858000"/>
              <a:gd name="connsiteX19868" fmla="*/ 1808376 w 12192000"/>
              <a:gd name="connsiteY19868" fmla="*/ 4610902 h 6858000"/>
              <a:gd name="connsiteX19869" fmla="*/ 1793048 w 12192000"/>
              <a:gd name="connsiteY19869" fmla="*/ 4620583 h 6858000"/>
              <a:gd name="connsiteX19870" fmla="*/ 1821515 w 12192000"/>
              <a:gd name="connsiteY19870" fmla="*/ 4657810 h 6858000"/>
              <a:gd name="connsiteX19871" fmla="*/ 1849982 w 12192000"/>
              <a:gd name="connsiteY19871" fmla="*/ 4657810 h 6858000"/>
              <a:gd name="connsiteX19872" fmla="*/ 1891358 w 12192000"/>
              <a:gd name="connsiteY19872" fmla="*/ 4658040 h 6858000"/>
              <a:gd name="connsiteX19873" fmla="*/ 1907839 w 12192000"/>
              <a:gd name="connsiteY19873" fmla="*/ 4637295 h 6858000"/>
              <a:gd name="connsiteX19874" fmla="*/ 1891243 w 12192000"/>
              <a:gd name="connsiteY19874" fmla="*/ 4610556 h 6858000"/>
              <a:gd name="connsiteX19875" fmla="*/ 8576422 w 12192000"/>
              <a:gd name="connsiteY19875" fmla="*/ 4610441 h 6858000"/>
              <a:gd name="connsiteX19876" fmla="*/ 8576422 w 12192000"/>
              <a:gd name="connsiteY19876" fmla="*/ 4610556 h 6858000"/>
              <a:gd name="connsiteX19877" fmla="*/ 8553140 w 12192000"/>
              <a:gd name="connsiteY19877" fmla="*/ 4635450 h 6858000"/>
              <a:gd name="connsiteX19878" fmla="*/ 8579532 w 12192000"/>
              <a:gd name="connsiteY19878" fmla="*/ 4659078 h 6858000"/>
              <a:gd name="connsiteX19879" fmla="*/ 8600624 w 12192000"/>
              <a:gd name="connsiteY19879" fmla="*/ 4634989 h 6858000"/>
              <a:gd name="connsiteX19880" fmla="*/ 8576422 w 12192000"/>
              <a:gd name="connsiteY19880" fmla="*/ 4610441 h 6858000"/>
              <a:gd name="connsiteX19881" fmla="*/ 6027382 w 12192000"/>
              <a:gd name="connsiteY19881" fmla="*/ 4610441 h 6858000"/>
              <a:gd name="connsiteX19882" fmla="*/ 6002141 w 12192000"/>
              <a:gd name="connsiteY19882" fmla="*/ 4634645 h 6858000"/>
              <a:gd name="connsiteX19883" fmla="*/ 6029571 w 12192000"/>
              <a:gd name="connsiteY19883" fmla="*/ 4657579 h 6858000"/>
              <a:gd name="connsiteX19884" fmla="*/ 6056310 w 12192000"/>
              <a:gd name="connsiteY19884" fmla="*/ 4634067 h 6858000"/>
              <a:gd name="connsiteX19885" fmla="*/ 6027495 w 12192000"/>
              <a:gd name="connsiteY19885" fmla="*/ 4610556 h 6858000"/>
              <a:gd name="connsiteX19886" fmla="*/ 203947 w 12192000"/>
              <a:gd name="connsiteY19886" fmla="*/ 4610441 h 6858000"/>
              <a:gd name="connsiteX19887" fmla="*/ 203947 w 12192000"/>
              <a:gd name="connsiteY19887" fmla="*/ 4610556 h 6858000"/>
              <a:gd name="connsiteX19888" fmla="*/ 180665 w 12192000"/>
              <a:gd name="connsiteY19888" fmla="*/ 4635450 h 6858000"/>
              <a:gd name="connsiteX19889" fmla="*/ 207057 w 12192000"/>
              <a:gd name="connsiteY19889" fmla="*/ 4659078 h 6858000"/>
              <a:gd name="connsiteX19890" fmla="*/ 228149 w 12192000"/>
              <a:gd name="connsiteY19890" fmla="*/ 4634989 h 6858000"/>
              <a:gd name="connsiteX19891" fmla="*/ 203947 w 12192000"/>
              <a:gd name="connsiteY19891" fmla="*/ 4610441 h 6858000"/>
              <a:gd name="connsiteX19892" fmla="*/ 8839427 w 12192000"/>
              <a:gd name="connsiteY19892" fmla="*/ 4610326 h 6858000"/>
              <a:gd name="connsiteX19893" fmla="*/ 8819604 w 12192000"/>
              <a:gd name="connsiteY19893" fmla="*/ 4629342 h 6858000"/>
              <a:gd name="connsiteX19894" fmla="*/ 8847034 w 12192000"/>
              <a:gd name="connsiteY19894" fmla="*/ 4658271 h 6858000"/>
              <a:gd name="connsiteX19895" fmla="*/ 8878152 w 12192000"/>
              <a:gd name="connsiteY19895" fmla="*/ 4658040 h 6858000"/>
              <a:gd name="connsiteX19896" fmla="*/ 8916992 w 12192000"/>
              <a:gd name="connsiteY19896" fmla="*/ 4657695 h 6858000"/>
              <a:gd name="connsiteX19897" fmla="*/ 8938083 w 12192000"/>
              <a:gd name="connsiteY19897" fmla="*/ 4645824 h 6858000"/>
              <a:gd name="connsiteX19898" fmla="*/ 8938083 w 12192000"/>
              <a:gd name="connsiteY19898" fmla="*/ 4645593 h 6858000"/>
              <a:gd name="connsiteX19899" fmla="*/ 8914686 w 12192000"/>
              <a:gd name="connsiteY19899" fmla="*/ 4610326 h 6858000"/>
              <a:gd name="connsiteX19900" fmla="*/ 8839427 w 12192000"/>
              <a:gd name="connsiteY19900" fmla="*/ 4610326 h 6858000"/>
              <a:gd name="connsiteX19901" fmla="*/ 466952 w 12192000"/>
              <a:gd name="connsiteY19901" fmla="*/ 4610326 h 6858000"/>
              <a:gd name="connsiteX19902" fmla="*/ 447129 w 12192000"/>
              <a:gd name="connsiteY19902" fmla="*/ 4629342 h 6858000"/>
              <a:gd name="connsiteX19903" fmla="*/ 474559 w 12192000"/>
              <a:gd name="connsiteY19903" fmla="*/ 4658271 h 6858000"/>
              <a:gd name="connsiteX19904" fmla="*/ 505677 w 12192000"/>
              <a:gd name="connsiteY19904" fmla="*/ 4658040 h 6858000"/>
              <a:gd name="connsiteX19905" fmla="*/ 544517 w 12192000"/>
              <a:gd name="connsiteY19905" fmla="*/ 4657695 h 6858000"/>
              <a:gd name="connsiteX19906" fmla="*/ 565608 w 12192000"/>
              <a:gd name="connsiteY19906" fmla="*/ 4645824 h 6858000"/>
              <a:gd name="connsiteX19907" fmla="*/ 565608 w 12192000"/>
              <a:gd name="connsiteY19907" fmla="*/ 4645593 h 6858000"/>
              <a:gd name="connsiteX19908" fmla="*/ 542211 w 12192000"/>
              <a:gd name="connsiteY19908" fmla="*/ 4610326 h 6858000"/>
              <a:gd name="connsiteX19909" fmla="*/ 466952 w 12192000"/>
              <a:gd name="connsiteY19909" fmla="*/ 4610326 h 6858000"/>
              <a:gd name="connsiteX19910" fmla="*/ 12136110 w 12192000"/>
              <a:gd name="connsiteY19910" fmla="*/ 4610095 h 6858000"/>
              <a:gd name="connsiteX19911" fmla="*/ 12108795 w 12192000"/>
              <a:gd name="connsiteY19911" fmla="*/ 4636604 h 6858000"/>
              <a:gd name="connsiteX19912" fmla="*/ 12133690 w 12192000"/>
              <a:gd name="connsiteY19912" fmla="*/ 4658156 h 6858000"/>
              <a:gd name="connsiteX19913" fmla="*/ 12156049 w 12192000"/>
              <a:gd name="connsiteY19913" fmla="*/ 4636489 h 6858000"/>
              <a:gd name="connsiteX19914" fmla="*/ 12136110 w 12192000"/>
              <a:gd name="connsiteY19914" fmla="*/ 4610095 h 6858000"/>
              <a:gd name="connsiteX19915" fmla="*/ 4752344 w 12192000"/>
              <a:gd name="connsiteY19915" fmla="*/ 4610095 h 6858000"/>
              <a:gd name="connsiteX19916" fmla="*/ 4727563 w 12192000"/>
              <a:gd name="connsiteY19916" fmla="*/ 4635106 h 6858000"/>
              <a:gd name="connsiteX19917" fmla="*/ 4750383 w 12192000"/>
              <a:gd name="connsiteY19917" fmla="*/ 4657234 h 6858000"/>
              <a:gd name="connsiteX19918" fmla="*/ 4750267 w 12192000"/>
              <a:gd name="connsiteY19918" fmla="*/ 4657349 h 6858000"/>
              <a:gd name="connsiteX19919" fmla="*/ 4776201 w 12192000"/>
              <a:gd name="connsiteY19919" fmla="*/ 4634184 h 6858000"/>
              <a:gd name="connsiteX19920" fmla="*/ 4752344 w 12192000"/>
              <a:gd name="connsiteY19920" fmla="*/ 4610095 h 6858000"/>
              <a:gd name="connsiteX19921" fmla="*/ 4002971 w 12192000"/>
              <a:gd name="connsiteY19921" fmla="*/ 4610095 h 6858000"/>
              <a:gd name="connsiteX19922" fmla="*/ 3993449 w 12192000"/>
              <a:gd name="connsiteY19922" fmla="*/ 4611292 h 6858000"/>
              <a:gd name="connsiteX19923" fmla="*/ 3987302 w 12192000"/>
              <a:gd name="connsiteY19923" fmla="*/ 4619655 h 6858000"/>
              <a:gd name="connsiteX19924" fmla="*/ 3987297 w 12192000"/>
              <a:gd name="connsiteY19924" fmla="*/ 4619546 h 6858000"/>
              <a:gd name="connsiteX19925" fmla="*/ 3987297 w 12192000"/>
              <a:gd name="connsiteY19925" fmla="*/ 4619661 h 6858000"/>
              <a:gd name="connsiteX19926" fmla="*/ 3987302 w 12192000"/>
              <a:gd name="connsiteY19926" fmla="*/ 4619655 h 6858000"/>
              <a:gd name="connsiteX19927" fmla="*/ 3988609 w 12192000"/>
              <a:gd name="connsiteY19927" fmla="*/ 4648446 h 6858000"/>
              <a:gd name="connsiteX19928" fmla="*/ 4015764 w 12192000"/>
              <a:gd name="connsiteY19928" fmla="*/ 4657118 h 6858000"/>
              <a:gd name="connsiteX19929" fmla="*/ 4046996 w 12192000"/>
              <a:gd name="connsiteY19929" fmla="*/ 4657118 h 6858000"/>
              <a:gd name="connsiteX19930" fmla="*/ 4091139 w 12192000"/>
              <a:gd name="connsiteY19930" fmla="*/ 4657349 h 6858000"/>
              <a:gd name="connsiteX19931" fmla="*/ 4107506 w 12192000"/>
              <a:gd name="connsiteY19931" fmla="*/ 4635567 h 6858000"/>
              <a:gd name="connsiteX19932" fmla="*/ 4091369 w 12192000"/>
              <a:gd name="connsiteY19932" fmla="*/ 4610095 h 6858000"/>
              <a:gd name="connsiteX19933" fmla="*/ 4002971 w 12192000"/>
              <a:gd name="connsiteY19933" fmla="*/ 4610095 h 6858000"/>
              <a:gd name="connsiteX19934" fmla="*/ 3763635 w 12192000"/>
              <a:gd name="connsiteY19934" fmla="*/ 4610095 h 6858000"/>
              <a:gd name="connsiteX19935" fmla="*/ 3736320 w 12192000"/>
              <a:gd name="connsiteY19935" fmla="*/ 4636604 h 6858000"/>
              <a:gd name="connsiteX19936" fmla="*/ 3761215 w 12192000"/>
              <a:gd name="connsiteY19936" fmla="*/ 4658156 h 6858000"/>
              <a:gd name="connsiteX19937" fmla="*/ 3783574 w 12192000"/>
              <a:gd name="connsiteY19937" fmla="*/ 4636489 h 6858000"/>
              <a:gd name="connsiteX19938" fmla="*/ 3763635 w 12192000"/>
              <a:gd name="connsiteY19938" fmla="*/ 4610095 h 6858000"/>
              <a:gd name="connsiteX19939" fmla="*/ 8372665 w 12192000"/>
              <a:gd name="connsiteY19939" fmla="*/ 4610024 h 6858000"/>
              <a:gd name="connsiteX19940" fmla="*/ 8352486 w 12192000"/>
              <a:gd name="connsiteY19940" fmla="*/ 4656312 h 6858000"/>
              <a:gd name="connsiteX19941" fmla="*/ 8402160 w 12192000"/>
              <a:gd name="connsiteY19941" fmla="*/ 4647207 h 6858000"/>
              <a:gd name="connsiteX19942" fmla="*/ 8390288 w 12192000"/>
              <a:gd name="connsiteY19942" fmla="*/ 4611939 h 6858000"/>
              <a:gd name="connsiteX19943" fmla="*/ 8372665 w 12192000"/>
              <a:gd name="connsiteY19943" fmla="*/ 4610024 h 6858000"/>
              <a:gd name="connsiteX19944" fmla="*/ 12063501 w 12192000"/>
              <a:gd name="connsiteY19944" fmla="*/ 4609980 h 6858000"/>
              <a:gd name="connsiteX19945" fmla="*/ 12042294 w 12192000"/>
              <a:gd name="connsiteY19945" fmla="*/ 4636028 h 6858000"/>
              <a:gd name="connsiteX19946" fmla="*/ 12042294 w 12192000"/>
              <a:gd name="connsiteY19946" fmla="*/ 4636143 h 6858000"/>
              <a:gd name="connsiteX19947" fmla="*/ 12063385 w 12192000"/>
              <a:gd name="connsiteY19947" fmla="*/ 4658501 h 6858000"/>
              <a:gd name="connsiteX19948" fmla="*/ 12089548 w 12192000"/>
              <a:gd name="connsiteY19948" fmla="*/ 4634760 h 6858000"/>
              <a:gd name="connsiteX19949" fmla="*/ 12063501 w 12192000"/>
              <a:gd name="connsiteY19949" fmla="*/ 4609980 h 6858000"/>
              <a:gd name="connsiteX19950" fmla="*/ 8446416 w 12192000"/>
              <a:gd name="connsiteY19950" fmla="*/ 4609980 h 6858000"/>
              <a:gd name="connsiteX19951" fmla="*/ 8416796 w 12192000"/>
              <a:gd name="connsiteY19951" fmla="*/ 4633723 h 6858000"/>
              <a:gd name="connsiteX19952" fmla="*/ 8443650 w 12192000"/>
              <a:gd name="connsiteY19952" fmla="*/ 4658156 h 6858000"/>
              <a:gd name="connsiteX19953" fmla="*/ 8472232 w 12192000"/>
              <a:gd name="connsiteY19953" fmla="*/ 4634760 h 6858000"/>
              <a:gd name="connsiteX19954" fmla="*/ 8446532 w 12192000"/>
              <a:gd name="connsiteY19954" fmla="*/ 4609980 h 6858000"/>
              <a:gd name="connsiteX19955" fmla="*/ 4351955 w 12192000"/>
              <a:gd name="connsiteY19955" fmla="*/ 4609980 h 6858000"/>
              <a:gd name="connsiteX19956" fmla="*/ 4326139 w 12192000"/>
              <a:gd name="connsiteY19956" fmla="*/ 4628766 h 6858000"/>
              <a:gd name="connsiteX19957" fmla="*/ 4326139 w 12192000"/>
              <a:gd name="connsiteY19957" fmla="*/ 4698494 h 6858000"/>
              <a:gd name="connsiteX19958" fmla="*/ 4351725 w 12192000"/>
              <a:gd name="connsiteY19958" fmla="*/ 4726154 h 6858000"/>
              <a:gd name="connsiteX19959" fmla="*/ 4373740 w 12192000"/>
              <a:gd name="connsiteY19959" fmla="*/ 4698840 h 6858000"/>
              <a:gd name="connsiteX19960" fmla="*/ 4373740 w 12192000"/>
              <a:gd name="connsiteY19960" fmla="*/ 4667837 h 6858000"/>
              <a:gd name="connsiteX19961" fmla="*/ 4373969 w 12192000"/>
              <a:gd name="connsiteY19961" fmla="*/ 4628998 h 6858000"/>
              <a:gd name="connsiteX19962" fmla="*/ 4351955 w 12192000"/>
              <a:gd name="connsiteY19962" fmla="*/ 4609980 h 6858000"/>
              <a:gd name="connsiteX19963" fmla="*/ 3691026 w 12192000"/>
              <a:gd name="connsiteY19963" fmla="*/ 4609980 h 6858000"/>
              <a:gd name="connsiteX19964" fmla="*/ 3669819 w 12192000"/>
              <a:gd name="connsiteY19964" fmla="*/ 4636028 h 6858000"/>
              <a:gd name="connsiteX19965" fmla="*/ 3669819 w 12192000"/>
              <a:gd name="connsiteY19965" fmla="*/ 4636143 h 6858000"/>
              <a:gd name="connsiteX19966" fmla="*/ 3690910 w 12192000"/>
              <a:gd name="connsiteY19966" fmla="*/ 4658501 h 6858000"/>
              <a:gd name="connsiteX19967" fmla="*/ 3717073 w 12192000"/>
              <a:gd name="connsiteY19967" fmla="*/ 4634760 h 6858000"/>
              <a:gd name="connsiteX19968" fmla="*/ 3691026 w 12192000"/>
              <a:gd name="connsiteY19968" fmla="*/ 4609980 h 6858000"/>
              <a:gd name="connsiteX19969" fmla="*/ 73941 w 12192000"/>
              <a:gd name="connsiteY19969" fmla="*/ 4609980 h 6858000"/>
              <a:gd name="connsiteX19970" fmla="*/ 44321 w 12192000"/>
              <a:gd name="connsiteY19970" fmla="*/ 4633723 h 6858000"/>
              <a:gd name="connsiteX19971" fmla="*/ 71175 w 12192000"/>
              <a:gd name="connsiteY19971" fmla="*/ 4658156 h 6858000"/>
              <a:gd name="connsiteX19972" fmla="*/ 99757 w 12192000"/>
              <a:gd name="connsiteY19972" fmla="*/ 4634760 h 6858000"/>
              <a:gd name="connsiteX19973" fmla="*/ 74057 w 12192000"/>
              <a:gd name="connsiteY19973" fmla="*/ 4609980 h 6858000"/>
              <a:gd name="connsiteX19974" fmla="*/ 11997000 w 12192000"/>
              <a:gd name="connsiteY19974" fmla="*/ 4609865 h 6858000"/>
              <a:gd name="connsiteX19975" fmla="*/ 11972912 w 12192000"/>
              <a:gd name="connsiteY19975" fmla="*/ 4634299 h 6858000"/>
              <a:gd name="connsiteX19976" fmla="*/ 11998614 w 12192000"/>
              <a:gd name="connsiteY19976" fmla="*/ 4658501 h 6858000"/>
              <a:gd name="connsiteX19977" fmla="*/ 11998728 w 12192000"/>
              <a:gd name="connsiteY19977" fmla="*/ 4658501 h 6858000"/>
              <a:gd name="connsiteX19978" fmla="*/ 12020512 w 12192000"/>
              <a:gd name="connsiteY19978" fmla="*/ 4635336 h 6858000"/>
              <a:gd name="connsiteX19979" fmla="*/ 11997000 w 12192000"/>
              <a:gd name="connsiteY19979" fmla="*/ 4609865 h 6858000"/>
              <a:gd name="connsiteX19980" fmla="*/ 4887879 w 12192000"/>
              <a:gd name="connsiteY19980" fmla="*/ 4609865 h 6858000"/>
              <a:gd name="connsiteX19981" fmla="*/ 4863217 w 12192000"/>
              <a:gd name="connsiteY19981" fmla="*/ 4635221 h 6858000"/>
              <a:gd name="connsiteX19982" fmla="*/ 4886959 w 12192000"/>
              <a:gd name="connsiteY19982" fmla="*/ 4657234 h 6858000"/>
              <a:gd name="connsiteX19983" fmla="*/ 4911738 w 12192000"/>
              <a:gd name="connsiteY19983" fmla="*/ 4636834 h 6858000"/>
              <a:gd name="connsiteX19984" fmla="*/ 4887879 w 12192000"/>
              <a:gd name="connsiteY19984" fmla="*/ 4609865 h 6858000"/>
              <a:gd name="connsiteX19985" fmla="*/ 3624525 w 12192000"/>
              <a:gd name="connsiteY19985" fmla="*/ 4609865 h 6858000"/>
              <a:gd name="connsiteX19986" fmla="*/ 3600437 w 12192000"/>
              <a:gd name="connsiteY19986" fmla="*/ 4634299 h 6858000"/>
              <a:gd name="connsiteX19987" fmla="*/ 3626139 w 12192000"/>
              <a:gd name="connsiteY19987" fmla="*/ 4658501 h 6858000"/>
              <a:gd name="connsiteX19988" fmla="*/ 3626253 w 12192000"/>
              <a:gd name="connsiteY19988" fmla="*/ 4658501 h 6858000"/>
              <a:gd name="connsiteX19989" fmla="*/ 3648037 w 12192000"/>
              <a:gd name="connsiteY19989" fmla="*/ 4635336 h 6858000"/>
              <a:gd name="connsiteX19990" fmla="*/ 3624525 w 12192000"/>
              <a:gd name="connsiteY19990" fmla="*/ 4609865 h 6858000"/>
              <a:gd name="connsiteX19991" fmla="*/ 4955072 w 12192000"/>
              <a:gd name="connsiteY19991" fmla="*/ 4609750 h 6858000"/>
              <a:gd name="connsiteX19992" fmla="*/ 4925800 w 12192000"/>
              <a:gd name="connsiteY19992" fmla="*/ 4637756 h 6858000"/>
              <a:gd name="connsiteX19993" fmla="*/ 4951730 w 12192000"/>
              <a:gd name="connsiteY19993" fmla="*/ 4657464 h 6858000"/>
              <a:gd name="connsiteX19994" fmla="*/ 4979620 w 12192000"/>
              <a:gd name="connsiteY19994" fmla="*/ 4635221 h 6858000"/>
              <a:gd name="connsiteX19995" fmla="*/ 4955072 w 12192000"/>
              <a:gd name="connsiteY19995" fmla="*/ 4609750 h 6858000"/>
              <a:gd name="connsiteX19996" fmla="*/ 4820227 w 12192000"/>
              <a:gd name="connsiteY19996" fmla="*/ 4609750 h 6858000"/>
              <a:gd name="connsiteX19997" fmla="*/ 4795333 w 12192000"/>
              <a:gd name="connsiteY19997" fmla="*/ 4635911 h 6858000"/>
              <a:gd name="connsiteX19998" fmla="*/ 4819997 w 12192000"/>
              <a:gd name="connsiteY19998" fmla="*/ 4657464 h 6858000"/>
              <a:gd name="connsiteX19999" fmla="*/ 4843737 w 12192000"/>
              <a:gd name="connsiteY19999" fmla="*/ 4636258 h 6858000"/>
              <a:gd name="connsiteX20000" fmla="*/ 4820227 w 12192000"/>
              <a:gd name="connsiteY20000" fmla="*/ 4609750 h 6858000"/>
              <a:gd name="connsiteX20001" fmla="*/ 11385700 w 12192000"/>
              <a:gd name="connsiteY20001" fmla="*/ 4609634 h 6858000"/>
              <a:gd name="connsiteX20002" fmla="*/ 11368759 w 12192000"/>
              <a:gd name="connsiteY20002" fmla="*/ 4626691 h 6858000"/>
              <a:gd name="connsiteX20003" fmla="*/ 11397456 w 12192000"/>
              <a:gd name="connsiteY20003" fmla="*/ 4657118 h 6858000"/>
              <a:gd name="connsiteX20004" fmla="*/ 11425924 w 12192000"/>
              <a:gd name="connsiteY20004" fmla="*/ 4656888 h 6858000"/>
              <a:gd name="connsiteX20005" fmla="*/ 11467300 w 12192000"/>
              <a:gd name="connsiteY20005" fmla="*/ 4657118 h 6858000"/>
              <a:gd name="connsiteX20006" fmla="*/ 11467184 w 12192000"/>
              <a:gd name="connsiteY20006" fmla="*/ 4657003 h 6858000"/>
              <a:gd name="connsiteX20007" fmla="*/ 11484126 w 12192000"/>
              <a:gd name="connsiteY20007" fmla="*/ 4635567 h 6858000"/>
              <a:gd name="connsiteX20008" fmla="*/ 11468452 w 12192000"/>
              <a:gd name="connsiteY20008" fmla="*/ 4609750 h 6858000"/>
              <a:gd name="connsiteX20009" fmla="*/ 11385700 w 12192000"/>
              <a:gd name="connsiteY20009" fmla="*/ 4609634 h 6858000"/>
              <a:gd name="connsiteX20010" fmla="*/ 3013225 w 12192000"/>
              <a:gd name="connsiteY20010" fmla="*/ 4609634 h 6858000"/>
              <a:gd name="connsiteX20011" fmla="*/ 2996284 w 12192000"/>
              <a:gd name="connsiteY20011" fmla="*/ 4626691 h 6858000"/>
              <a:gd name="connsiteX20012" fmla="*/ 3024981 w 12192000"/>
              <a:gd name="connsiteY20012" fmla="*/ 4657118 h 6858000"/>
              <a:gd name="connsiteX20013" fmla="*/ 3053449 w 12192000"/>
              <a:gd name="connsiteY20013" fmla="*/ 4656888 h 6858000"/>
              <a:gd name="connsiteX20014" fmla="*/ 3094825 w 12192000"/>
              <a:gd name="connsiteY20014" fmla="*/ 4657118 h 6858000"/>
              <a:gd name="connsiteX20015" fmla="*/ 3094709 w 12192000"/>
              <a:gd name="connsiteY20015" fmla="*/ 4657003 h 6858000"/>
              <a:gd name="connsiteX20016" fmla="*/ 3111651 w 12192000"/>
              <a:gd name="connsiteY20016" fmla="*/ 4635567 h 6858000"/>
              <a:gd name="connsiteX20017" fmla="*/ 3095977 w 12192000"/>
              <a:gd name="connsiteY20017" fmla="*/ 4609750 h 6858000"/>
              <a:gd name="connsiteX20018" fmla="*/ 3013225 w 12192000"/>
              <a:gd name="connsiteY20018" fmla="*/ 4609634 h 6858000"/>
              <a:gd name="connsiteX20019" fmla="*/ 10856462 w 12192000"/>
              <a:gd name="connsiteY20019" fmla="*/ 4609404 h 6858000"/>
              <a:gd name="connsiteX20020" fmla="*/ 10831222 w 12192000"/>
              <a:gd name="connsiteY20020" fmla="*/ 4636258 h 6858000"/>
              <a:gd name="connsiteX20021" fmla="*/ 10860726 w 12192000"/>
              <a:gd name="connsiteY20021" fmla="*/ 4656427 h 6858000"/>
              <a:gd name="connsiteX20022" fmla="*/ 10885044 w 12192000"/>
              <a:gd name="connsiteY20022" fmla="*/ 4632916 h 6858000"/>
              <a:gd name="connsiteX20023" fmla="*/ 10856462 w 12192000"/>
              <a:gd name="connsiteY20023" fmla="*/ 4609404 h 6858000"/>
              <a:gd name="connsiteX20024" fmla="*/ 2483987 w 12192000"/>
              <a:gd name="connsiteY20024" fmla="*/ 4609404 h 6858000"/>
              <a:gd name="connsiteX20025" fmla="*/ 2458747 w 12192000"/>
              <a:gd name="connsiteY20025" fmla="*/ 4636258 h 6858000"/>
              <a:gd name="connsiteX20026" fmla="*/ 2488251 w 12192000"/>
              <a:gd name="connsiteY20026" fmla="*/ 4656427 h 6858000"/>
              <a:gd name="connsiteX20027" fmla="*/ 2512569 w 12192000"/>
              <a:gd name="connsiteY20027" fmla="*/ 4632916 h 6858000"/>
              <a:gd name="connsiteX20028" fmla="*/ 2483987 w 12192000"/>
              <a:gd name="connsiteY20028" fmla="*/ 4609404 h 6858000"/>
              <a:gd name="connsiteX20029" fmla="*/ 10991652 w 12192000"/>
              <a:gd name="connsiteY20029" fmla="*/ 4609289 h 6858000"/>
              <a:gd name="connsiteX20030" fmla="*/ 10967566 w 12192000"/>
              <a:gd name="connsiteY20030" fmla="*/ 4630035 h 6858000"/>
              <a:gd name="connsiteX20031" fmla="*/ 10986928 w 12192000"/>
              <a:gd name="connsiteY20031" fmla="*/ 4657464 h 6858000"/>
              <a:gd name="connsiteX20032" fmla="*/ 11015279 w 12192000"/>
              <a:gd name="connsiteY20032" fmla="*/ 4636258 h 6858000"/>
              <a:gd name="connsiteX20033" fmla="*/ 10991652 w 12192000"/>
              <a:gd name="connsiteY20033" fmla="*/ 4609404 h 6858000"/>
              <a:gd name="connsiteX20034" fmla="*/ 10392916 w 12192000"/>
              <a:gd name="connsiteY20034" fmla="*/ 4609289 h 6858000"/>
              <a:gd name="connsiteX20035" fmla="*/ 10363065 w 12192000"/>
              <a:gd name="connsiteY20035" fmla="*/ 4636143 h 6858000"/>
              <a:gd name="connsiteX20036" fmla="*/ 10363295 w 12192000"/>
              <a:gd name="connsiteY20036" fmla="*/ 4667145 h 6858000"/>
              <a:gd name="connsiteX20037" fmla="*/ 10363065 w 12192000"/>
              <a:gd name="connsiteY20037" fmla="*/ 4705870 h 6858000"/>
              <a:gd name="connsiteX20038" fmla="*/ 10385078 w 12192000"/>
              <a:gd name="connsiteY20038" fmla="*/ 4724771 h 6858000"/>
              <a:gd name="connsiteX20039" fmla="*/ 10410779 w 12192000"/>
              <a:gd name="connsiteY20039" fmla="*/ 4705985 h 6858000"/>
              <a:gd name="connsiteX20040" fmla="*/ 10410665 w 12192000"/>
              <a:gd name="connsiteY20040" fmla="*/ 4628420 h 6858000"/>
              <a:gd name="connsiteX20041" fmla="*/ 10392916 w 12192000"/>
              <a:gd name="connsiteY20041" fmla="*/ 4609289 h 6858000"/>
              <a:gd name="connsiteX20042" fmla="*/ 4281306 w 12192000"/>
              <a:gd name="connsiteY20042" fmla="*/ 4609289 h 6858000"/>
              <a:gd name="connsiteX20043" fmla="*/ 4257795 w 12192000"/>
              <a:gd name="connsiteY20043" fmla="*/ 4635682 h 6858000"/>
              <a:gd name="connsiteX20044" fmla="*/ 4281882 w 12192000"/>
              <a:gd name="connsiteY20044" fmla="*/ 4656773 h 6858000"/>
              <a:gd name="connsiteX20045" fmla="*/ 4306430 w 12192000"/>
              <a:gd name="connsiteY20045" fmla="*/ 4632569 h 6858000"/>
              <a:gd name="connsiteX20046" fmla="*/ 4281422 w 12192000"/>
              <a:gd name="connsiteY20046" fmla="*/ 4609289 h 6858000"/>
              <a:gd name="connsiteX20047" fmla="*/ 2619177 w 12192000"/>
              <a:gd name="connsiteY20047" fmla="*/ 4609289 h 6858000"/>
              <a:gd name="connsiteX20048" fmla="*/ 2595091 w 12192000"/>
              <a:gd name="connsiteY20048" fmla="*/ 4630035 h 6858000"/>
              <a:gd name="connsiteX20049" fmla="*/ 2614453 w 12192000"/>
              <a:gd name="connsiteY20049" fmla="*/ 4657464 h 6858000"/>
              <a:gd name="connsiteX20050" fmla="*/ 2642804 w 12192000"/>
              <a:gd name="connsiteY20050" fmla="*/ 4636258 h 6858000"/>
              <a:gd name="connsiteX20051" fmla="*/ 2619177 w 12192000"/>
              <a:gd name="connsiteY20051" fmla="*/ 4609404 h 6858000"/>
              <a:gd name="connsiteX20052" fmla="*/ 2020441 w 12192000"/>
              <a:gd name="connsiteY20052" fmla="*/ 4609289 h 6858000"/>
              <a:gd name="connsiteX20053" fmla="*/ 1990590 w 12192000"/>
              <a:gd name="connsiteY20053" fmla="*/ 4636143 h 6858000"/>
              <a:gd name="connsiteX20054" fmla="*/ 1990820 w 12192000"/>
              <a:gd name="connsiteY20054" fmla="*/ 4667145 h 6858000"/>
              <a:gd name="connsiteX20055" fmla="*/ 1990590 w 12192000"/>
              <a:gd name="connsiteY20055" fmla="*/ 4705870 h 6858000"/>
              <a:gd name="connsiteX20056" fmla="*/ 2012603 w 12192000"/>
              <a:gd name="connsiteY20056" fmla="*/ 4724771 h 6858000"/>
              <a:gd name="connsiteX20057" fmla="*/ 2038304 w 12192000"/>
              <a:gd name="connsiteY20057" fmla="*/ 4705985 h 6858000"/>
              <a:gd name="connsiteX20058" fmla="*/ 2038190 w 12192000"/>
              <a:gd name="connsiteY20058" fmla="*/ 4628420 h 6858000"/>
              <a:gd name="connsiteX20059" fmla="*/ 2020441 w 12192000"/>
              <a:gd name="connsiteY20059" fmla="*/ 4609289 h 6858000"/>
              <a:gd name="connsiteX20060" fmla="*/ 11259500 w 12192000"/>
              <a:gd name="connsiteY20060" fmla="*/ 4609174 h 6858000"/>
              <a:gd name="connsiteX20061" fmla="*/ 11232184 w 12192000"/>
              <a:gd name="connsiteY20061" fmla="*/ 4635106 h 6858000"/>
              <a:gd name="connsiteX20062" fmla="*/ 11260076 w 12192000"/>
              <a:gd name="connsiteY20062" fmla="*/ 4656773 h 6858000"/>
              <a:gd name="connsiteX20063" fmla="*/ 11291193 w 12192000"/>
              <a:gd name="connsiteY20063" fmla="*/ 4656773 h 6858000"/>
              <a:gd name="connsiteX20064" fmla="*/ 11330149 w 12192000"/>
              <a:gd name="connsiteY20064" fmla="*/ 4657003 h 6858000"/>
              <a:gd name="connsiteX20065" fmla="*/ 11349166 w 12192000"/>
              <a:gd name="connsiteY20065" fmla="*/ 4634645 h 6858000"/>
              <a:gd name="connsiteX20066" fmla="*/ 11329573 w 12192000"/>
              <a:gd name="connsiteY20066" fmla="*/ 4609289 h 6858000"/>
              <a:gd name="connsiteX20067" fmla="*/ 11259500 w 12192000"/>
              <a:gd name="connsiteY20067" fmla="*/ 4609174 h 6858000"/>
              <a:gd name="connsiteX20068" fmla="*/ 9580846 w 12192000"/>
              <a:gd name="connsiteY20068" fmla="*/ 4609174 h 6858000"/>
              <a:gd name="connsiteX20069" fmla="*/ 9559524 w 12192000"/>
              <a:gd name="connsiteY20069" fmla="*/ 4634645 h 6858000"/>
              <a:gd name="connsiteX20070" fmla="*/ 9582460 w 12192000"/>
              <a:gd name="connsiteY20070" fmla="*/ 4656542 h 6858000"/>
              <a:gd name="connsiteX20071" fmla="*/ 9607930 w 12192000"/>
              <a:gd name="connsiteY20071" fmla="*/ 4632916 h 6858000"/>
              <a:gd name="connsiteX20072" fmla="*/ 9580846 w 12192000"/>
              <a:gd name="connsiteY20072" fmla="*/ 4609174 h 6858000"/>
              <a:gd name="connsiteX20073" fmla="*/ 2887025 w 12192000"/>
              <a:gd name="connsiteY20073" fmla="*/ 4609174 h 6858000"/>
              <a:gd name="connsiteX20074" fmla="*/ 2859709 w 12192000"/>
              <a:gd name="connsiteY20074" fmla="*/ 4635106 h 6858000"/>
              <a:gd name="connsiteX20075" fmla="*/ 2887601 w 12192000"/>
              <a:gd name="connsiteY20075" fmla="*/ 4656773 h 6858000"/>
              <a:gd name="connsiteX20076" fmla="*/ 2918718 w 12192000"/>
              <a:gd name="connsiteY20076" fmla="*/ 4656773 h 6858000"/>
              <a:gd name="connsiteX20077" fmla="*/ 2957674 w 12192000"/>
              <a:gd name="connsiteY20077" fmla="*/ 4657003 h 6858000"/>
              <a:gd name="connsiteX20078" fmla="*/ 2976691 w 12192000"/>
              <a:gd name="connsiteY20078" fmla="*/ 4634645 h 6858000"/>
              <a:gd name="connsiteX20079" fmla="*/ 2957098 w 12192000"/>
              <a:gd name="connsiteY20079" fmla="*/ 4609289 h 6858000"/>
              <a:gd name="connsiteX20080" fmla="*/ 2887025 w 12192000"/>
              <a:gd name="connsiteY20080" fmla="*/ 4609174 h 6858000"/>
              <a:gd name="connsiteX20081" fmla="*/ 1208371 w 12192000"/>
              <a:gd name="connsiteY20081" fmla="*/ 4609174 h 6858000"/>
              <a:gd name="connsiteX20082" fmla="*/ 1187049 w 12192000"/>
              <a:gd name="connsiteY20082" fmla="*/ 4634645 h 6858000"/>
              <a:gd name="connsiteX20083" fmla="*/ 1209985 w 12192000"/>
              <a:gd name="connsiteY20083" fmla="*/ 4656542 h 6858000"/>
              <a:gd name="connsiteX20084" fmla="*/ 1235455 w 12192000"/>
              <a:gd name="connsiteY20084" fmla="*/ 4632916 h 6858000"/>
              <a:gd name="connsiteX20085" fmla="*/ 1208371 w 12192000"/>
              <a:gd name="connsiteY20085" fmla="*/ 4609174 h 6858000"/>
              <a:gd name="connsiteX20086" fmla="*/ 10790076 w 12192000"/>
              <a:gd name="connsiteY20086" fmla="*/ 4609058 h 6858000"/>
              <a:gd name="connsiteX20087" fmla="*/ 10762877 w 12192000"/>
              <a:gd name="connsiteY20087" fmla="*/ 4635450 h 6858000"/>
              <a:gd name="connsiteX20088" fmla="*/ 10790652 w 12192000"/>
              <a:gd name="connsiteY20088" fmla="*/ 4656773 h 6858000"/>
              <a:gd name="connsiteX20089" fmla="*/ 10790768 w 12192000"/>
              <a:gd name="connsiteY20089" fmla="*/ 4656773 h 6858000"/>
              <a:gd name="connsiteX20090" fmla="*/ 10817621 w 12192000"/>
              <a:gd name="connsiteY20090" fmla="*/ 4634989 h 6858000"/>
              <a:gd name="connsiteX20091" fmla="*/ 10790076 w 12192000"/>
              <a:gd name="connsiteY20091" fmla="*/ 4609058 h 6858000"/>
              <a:gd name="connsiteX20092" fmla="*/ 9787724 w 12192000"/>
              <a:gd name="connsiteY20092" fmla="*/ 4609058 h 6858000"/>
              <a:gd name="connsiteX20093" fmla="*/ 9762369 w 12192000"/>
              <a:gd name="connsiteY20093" fmla="*/ 4631879 h 6858000"/>
              <a:gd name="connsiteX20094" fmla="*/ 9787610 w 12192000"/>
              <a:gd name="connsiteY20094" fmla="*/ 4656196 h 6858000"/>
              <a:gd name="connsiteX20095" fmla="*/ 9811006 w 12192000"/>
              <a:gd name="connsiteY20095" fmla="*/ 4635682 h 6858000"/>
              <a:gd name="connsiteX20096" fmla="*/ 9787724 w 12192000"/>
              <a:gd name="connsiteY20096" fmla="*/ 4609058 h 6858000"/>
              <a:gd name="connsiteX20097" fmla="*/ 2417601 w 12192000"/>
              <a:gd name="connsiteY20097" fmla="*/ 4609058 h 6858000"/>
              <a:gd name="connsiteX20098" fmla="*/ 2390402 w 12192000"/>
              <a:gd name="connsiteY20098" fmla="*/ 4635450 h 6858000"/>
              <a:gd name="connsiteX20099" fmla="*/ 2418177 w 12192000"/>
              <a:gd name="connsiteY20099" fmla="*/ 4656773 h 6858000"/>
              <a:gd name="connsiteX20100" fmla="*/ 2418293 w 12192000"/>
              <a:gd name="connsiteY20100" fmla="*/ 4656773 h 6858000"/>
              <a:gd name="connsiteX20101" fmla="*/ 2445146 w 12192000"/>
              <a:gd name="connsiteY20101" fmla="*/ 4634989 h 6858000"/>
              <a:gd name="connsiteX20102" fmla="*/ 2417601 w 12192000"/>
              <a:gd name="connsiteY20102" fmla="*/ 4609058 h 6858000"/>
              <a:gd name="connsiteX20103" fmla="*/ 1415249 w 12192000"/>
              <a:gd name="connsiteY20103" fmla="*/ 4609058 h 6858000"/>
              <a:gd name="connsiteX20104" fmla="*/ 1389894 w 12192000"/>
              <a:gd name="connsiteY20104" fmla="*/ 4631879 h 6858000"/>
              <a:gd name="connsiteX20105" fmla="*/ 1415135 w 12192000"/>
              <a:gd name="connsiteY20105" fmla="*/ 4656196 h 6858000"/>
              <a:gd name="connsiteX20106" fmla="*/ 1438531 w 12192000"/>
              <a:gd name="connsiteY20106" fmla="*/ 4635682 h 6858000"/>
              <a:gd name="connsiteX20107" fmla="*/ 1415249 w 12192000"/>
              <a:gd name="connsiteY20107" fmla="*/ 4609058 h 6858000"/>
              <a:gd name="connsiteX20108" fmla="*/ 9718458 w 12192000"/>
              <a:gd name="connsiteY20108" fmla="*/ 4608943 h 6858000"/>
              <a:gd name="connsiteX20109" fmla="*/ 9694946 w 12192000"/>
              <a:gd name="connsiteY20109" fmla="*/ 4635336 h 6858000"/>
              <a:gd name="connsiteX20110" fmla="*/ 9719956 w 12192000"/>
              <a:gd name="connsiteY20110" fmla="*/ 4656312 h 6858000"/>
              <a:gd name="connsiteX20111" fmla="*/ 9720072 w 12192000"/>
              <a:gd name="connsiteY20111" fmla="*/ 4656312 h 6858000"/>
              <a:gd name="connsiteX20112" fmla="*/ 9743468 w 12192000"/>
              <a:gd name="connsiteY20112" fmla="*/ 4634875 h 6858000"/>
              <a:gd name="connsiteX20113" fmla="*/ 9718458 w 12192000"/>
              <a:gd name="connsiteY20113" fmla="*/ 4608943 h 6858000"/>
              <a:gd name="connsiteX20114" fmla="*/ 9652648 w 12192000"/>
              <a:gd name="connsiteY20114" fmla="*/ 4608943 h 6858000"/>
              <a:gd name="connsiteX20115" fmla="*/ 9626947 w 12192000"/>
              <a:gd name="connsiteY20115" fmla="*/ 4636834 h 6858000"/>
              <a:gd name="connsiteX20116" fmla="*/ 9653224 w 12192000"/>
              <a:gd name="connsiteY20116" fmla="*/ 4657349 h 6858000"/>
              <a:gd name="connsiteX20117" fmla="*/ 9674431 w 12192000"/>
              <a:gd name="connsiteY20117" fmla="*/ 4633723 h 6858000"/>
              <a:gd name="connsiteX20118" fmla="*/ 9652648 w 12192000"/>
              <a:gd name="connsiteY20118" fmla="*/ 4608943 h 6858000"/>
              <a:gd name="connsiteX20119" fmla="*/ 1345983 w 12192000"/>
              <a:gd name="connsiteY20119" fmla="*/ 4608943 h 6858000"/>
              <a:gd name="connsiteX20120" fmla="*/ 1322471 w 12192000"/>
              <a:gd name="connsiteY20120" fmla="*/ 4635336 h 6858000"/>
              <a:gd name="connsiteX20121" fmla="*/ 1347481 w 12192000"/>
              <a:gd name="connsiteY20121" fmla="*/ 4656312 h 6858000"/>
              <a:gd name="connsiteX20122" fmla="*/ 1347597 w 12192000"/>
              <a:gd name="connsiteY20122" fmla="*/ 4656312 h 6858000"/>
              <a:gd name="connsiteX20123" fmla="*/ 1370993 w 12192000"/>
              <a:gd name="connsiteY20123" fmla="*/ 4634875 h 6858000"/>
              <a:gd name="connsiteX20124" fmla="*/ 1345983 w 12192000"/>
              <a:gd name="connsiteY20124" fmla="*/ 4608943 h 6858000"/>
              <a:gd name="connsiteX20125" fmla="*/ 1280173 w 12192000"/>
              <a:gd name="connsiteY20125" fmla="*/ 4608943 h 6858000"/>
              <a:gd name="connsiteX20126" fmla="*/ 1254472 w 12192000"/>
              <a:gd name="connsiteY20126" fmla="*/ 4636834 h 6858000"/>
              <a:gd name="connsiteX20127" fmla="*/ 1280749 w 12192000"/>
              <a:gd name="connsiteY20127" fmla="*/ 4657349 h 6858000"/>
              <a:gd name="connsiteX20128" fmla="*/ 1301956 w 12192000"/>
              <a:gd name="connsiteY20128" fmla="*/ 4633723 h 6858000"/>
              <a:gd name="connsiteX20129" fmla="*/ 1280173 w 12192000"/>
              <a:gd name="connsiteY20129" fmla="*/ 4608943 h 6858000"/>
              <a:gd name="connsiteX20130" fmla="*/ 10320191 w 12192000"/>
              <a:gd name="connsiteY20130" fmla="*/ 4608597 h 6858000"/>
              <a:gd name="connsiteX20131" fmla="*/ 10294720 w 12192000"/>
              <a:gd name="connsiteY20131" fmla="*/ 4633606 h 6858000"/>
              <a:gd name="connsiteX20132" fmla="*/ 10300555 w 12192000"/>
              <a:gd name="connsiteY20132" fmla="*/ 4654022 h 6858000"/>
              <a:gd name="connsiteX20133" fmla="*/ 10319931 w 12192000"/>
              <a:gd name="connsiteY20133" fmla="*/ 4656538 h 6858000"/>
              <a:gd name="connsiteX20134" fmla="*/ 10319846 w 12192000"/>
              <a:gd name="connsiteY20134" fmla="*/ 4656542 h 6858000"/>
              <a:gd name="connsiteX20135" fmla="*/ 10319961 w 12192000"/>
              <a:gd name="connsiteY20135" fmla="*/ 4656542 h 6858000"/>
              <a:gd name="connsiteX20136" fmla="*/ 10319931 w 12192000"/>
              <a:gd name="connsiteY20136" fmla="*/ 4656538 h 6858000"/>
              <a:gd name="connsiteX20137" fmla="*/ 10340346 w 12192000"/>
              <a:gd name="connsiteY20137" fmla="*/ 4655562 h 6858000"/>
              <a:gd name="connsiteX20138" fmla="*/ 10349005 w 12192000"/>
              <a:gd name="connsiteY20138" fmla="*/ 4635911 h 6858000"/>
              <a:gd name="connsiteX20139" fmla="*/ 10320191 w 12192000"/>
              <a:gd name="connsiteY20139" fmla="*/ 4608597 h 6858000"/>
              <a:gd name="connsiteX20140" fmla="*/ 1947716 w 12192000"/>
              <a:gd name="connsiteY20140" fmla="*/ 4608597 h 6858000"/>
              <a:gd name="connsiteX20141" fmla="*/ 1922245 w 12192000"/>
              <a:gd name="connsiteY20141" fmla="*/ 4633606 h 6858000"/>
              <a:gd name="connsiteX20142" fmla="*/ 1928080 w 12192000"/>
              <a:gd name="connsiteY20142" fmla="*/ 4654022 h 6858000"/>
              <a:gd name="connsiteX20143" fmla="*/ 1947456 w 12192000"/>
              <a:gd name="connsiteY20143" fmla="*/ 4656538 h 6858000"/>
              <a:gd name="connsiteX20144" fmla="*/ 1947371 w 12192000"/>
              <a:gd name="connsiteY20144" fmla="*/ 4656542 h 6858000"/>
              <a:gd name="connsiteX20145" fmla="*/ 1947486 w 12192000"/>
              <a:gd name="connsiteY20145" fmla="*/ 4656542 h 6858000"/>
              <a:gd name="connsiteX20146" fmla="*/ 1947456 w 12192000"/>
              <a:gd name="connsiteY20146" fmla="*/ 4656538 h 6858000"/>
              <a:gd name="connsiteX20147" fmla="*/ 1967871 w 12192000"/>
              <a:gd name="connsiteY20147" fmla="*/ 4655562 h 6858000"/>
              <a:gd name="connsiteX20148" fmla="*/ 1976530 w 12192000"/>
              <a:gd name="connsiteY20148" fmla="*/ 4635911 h 6858000"/>
              <a:gd name="connsiteX20149" fmla="*/ 1947716 w 12192000"/>
              <a:gd name="connsiteY20149" fmla="*/ 4608597 h 6858000"/>
              <a:gd name="connsiteX20150" fmla="*/ 7370650 w 12192000"/>
              <a:gd name="connsiteY20150" fmla="*/ 4605716 h 6858000"/>
              <a:gd name="connsiteX20151" fmla="*/ 7349444 w 12192000"/>
              <a:gd name="connsiteY20151" fmla="*/ 4629688 h 6858000"/>
              <a:gd name="connsiteX20152" fmla="*/ 7373185 w 12192000"/>
              <a:gd name="connsiteY20152" fmla="*/ 4659078 h 6858000"/>
              <a:gd name="connsiteX20153" fmla="*/ 7397157 w 12192000"/>
              <a:gd name="connsiteY20153" fmla="*/ 4628535 h 6858000"/>
              <a:gd name="connsiteX20154" fmla="*/ 7370765 w 12192000"/>
              <a:gd name="connsiteY20154" fmla="*/ 4605716 h 6858000"/>
              <a:gd name="connsiteX20155" fmla="*/ 7305418 w 12192000"/>
              <a:gd name="connsiteY20155" fmla="*/ 4605485 h 6858000"/>
              <a:gd name="connsiteX20156" fmla="*/ 7281214 w 12192000"/>
              <a:gd name="connsiteY20156" fmla="*/ 4633491 h 6858000"/>
              <a:gd name="connsiteX20157" fmla="*/ 7307261 w 12192000"/>
              <a:gd name="connsiteY20157" fmla="*/ 4659539 h 6858000"/>
              <a:gd name="connsiteX20158" fmla="*/ 7307261 w 12192000"/>
              <a:gd name="connsiteY20158" fmla="*/ 4659423 h 6858000"/>
              <a:gd name="connsiteX20159" fmla="*/ 7328468 w 12192000"/>
              <a:gd name="connsiteY20159" fmla="*/ 4632455 h 6858000"/>
              <a:gd name="connsiteX20160" fmla="*/ 7305418 w 12192000"/>
              <a:gd name="connsiteY20160" fmla="*/ 4605485 h 6858000"/>
              <a:gd name="connsiteX20161" fmla="*/ 7237763 w 12192000"/>
              <a:gd name="connsiteY20161" fmla="*/ 4605485 h 6858000"/>
              <a:gd name="connsiteX20162" fmla="*/ 7237813 w 12192000"/>
              <a:gd name="connsiteY20162" fmla="*/ 4605501 h 6858000"/>
              <a:gd name="connsiteX20163" fmla="*/ 7217754 w 12192000"/>
              <a:gd name="connsiteY20163" fmla="*/ 4610428 h 6858000"/>
              <a:gd name="connsiteX20164" fmla="*/ 7213791 w 12192000"/>
              <a:gd name="connsiteY20164" fmla="*/ 4629803 h 6858000"/>
              <a:gd name="connsiteX20165" fmla="*/ 7235228 w 12192000"/>
              <a:gd name="connsiteY20165" fmla="*/ 4659308 h 6858000"/>
              <a:gd name="connsiteX20166" fmla="*/ 7260469 w 12192000"/>
              <a:gd name="connsiteY20166" fmla="*/ 4633030 h 6858000"/>
              <a:gd name="connsiteX20167" fmla="*/ 7259230 w 12192000"/>
              <a:gd name="connsiteY20167" fmla="*/ 4612385 h 6858000"/>
              <a:gd name="connsiteX20168" fmla="*/ 7237813 w 12192000"/>
              <a:gd name="connsiteY20168" fmla="*/ 4605501 h 6858000"/>
              <a:gd name="connsiteX20169" fmla="*/ 7237878 w 12192000"/>
              <a:gd name="connsiteY20169" fmla="*/ 4605485 h 6858000"/>
              <a:gd name="connsiteX20170" fmla="*/ 7169304 w 12192000"/>
              <a:gd name="connsiteY20170" fmla="*/ 4605370 h 6858000"/>
              <a:gd name="connsiteX20171" fmla="*/ 7145562 w 12192000"/>
              <a:gd name="connsiteY20171" fmla="*/ 4630957 h 6858000"/>
              <a:gd name="connsiteX20172" fmla="*/ 7148803 w 12192000"/>
              <a:gd name="connsiteY20172" fmla="*/ 4651673 h 6858000"/>
              <a:gd name="connsiteX20173" fmla="*/ 7169368 w 12192000"/>
              <a:gd name="connsiteY20173" fmla="*/ 4659404 h 6858000"/>
              <a:gd name="connsiteX20174" fmla="*/ 7169304 w 12192000"/>
              <a:gd name="connsiteY20174" fmla="*/ 4659423 h 6858000"/>
              <a:gd name="connsiteX20175" fmla="*/ 7169420 w 12192000"/>
              <a:gd name="connsiteY20175" fmla="*/ 4659423 h 6858000"/>
              <a:gd name="connsiteX20176" fmla="*/ 7169368 w 12192000"/>
              <a:gd name="connsiteY20176" fmla="*/ 4659404 h 6858000"/>
              <a:gd name="connsiteX20177" fmla="*/ 7190697 w 12192000"/>
              <a:gd name="connsiteY20177" fmla="*/ 4652927 h 6858000"/>
              <a:gd name="connsiteX20178" fmla="*/ 7192469 w 12192000"/>
              <a:gd name="connsiteY20178" fmla="*/ 4632340 h 6858000"/>
              <a:gd name="connsiteX20179" fmla="*/ 7169304 w 12192000"/>
              <a:gd name="connsiteY20179" fmla="*/ 4605370 h 6858000"/>
              <a:gd name="connsiteX20180" fmla="*/ 11529190 w 12192000"/>
              <a:gd name="connsiteY20180" fmla="*/ 4545439 h 6858000"/>
              <a:gd name="connsiteX20181" fmla="*/ 11529190 w 12192000"/>
              <a:gd name="connsiteY20181" fmla="*/ 4545554 h 6858000"/>
              <a:gd name="connsiteX20182" fmla="*/ 11504526 w 12192000"/>
              <a:gd name="connsiteY20182" fmla="*/ 4568028 h 6858000"/>
              <a:gd name="connsiteX20183" fmla="*/ 11529998 w 12192000"/>
              <a:gd name="connsiteY20183" fmla="*/ 4593154 h 6858000"/>
              <a:gd name="connsiteX20184" fmla="*/ 11553508 w 12192000"/>
              <a:gd name="connsiteY20184" fmla="*/ 4566876 h 6858000"/>
              <a:gd name="connsiteX20185" fmla="*/ 11529190 w 12192000"/>
              <a:gd name="connsiteY20185" fmla="*/ 4545439 h 6858000"/>
              <a:gd name="connsiteX20186" fmla="*/ 3156715 w 12192000"/>
              <a:gd name="connsiteY20186" fmla="*/ 4545439 h 6858000"/>
              <a:gd name="connsiteX20187" fmla="*/ 3156715 w 12192000"/>
              <a:gd name="connsiteY20187" fmla="*/ 4545554 h 6858000"/>
              <a:gd name="connsiteX20188" fmla="*/ 3132051 w 12192000"/>
              <a:gd name="connsiteY20188" fmla="*/ 4568028 h 6858000"/>
              <a:gd name="connsiteX20189" fmla="*/ 3157523 w 12192000"/>
              <a:gd name="connsiteY20189" fmla="*/ 4593154 h 6858000"/>
              <a:gd name="connsiteX20190" fmla="*/ 3181033 w 12192000"/>
              <a:gd name="connsiteY20190" fmla="*/ 4566876 h 6858000"/>
              <a:gd name="connsiteX20191" fmla="*/ 3156715 w 12192000"/>
              <a:gd name="connsiteY20191" fmla="*/ 4545439 h 6858000"/>
              <a:gd name="connsiteX20192" fmla="*/ 8381529 w 12192000"/>
              <a:gd name="connsiteY20192" fmla="*/ 4544632 h 6858000"/>
              <a:gd name="connsiteX20193" fmla="*/ 8381644 w 12192000"/>
              <a:gd name="connsiteY20193" fmla="*/ 4544746 h 6858000"/>
              <a:gd name="connsiteX20194" fmla="*/ 8355021 w 12192000"/>
              <a:gd name="connsiteY20194" fmla="*/ 4563994 h 6858000"/>
              <a:gd name="connsiteX20195" fmla="*/ 8380376 w 12192000"/>
              <a:gd name="connsiteY20195" fmla="*/ 4592232 h 6858000"/>
              <a:gd name="connsiteX20196" fmla="*/ 8403426 w 12192000"/>
              <a:gd name="connsiteY20196" fmla="*/ 4567913 h 6858000"/>
              <a:gd name="connsiteX20197" fmla="*/ 8381529 w 12192000"/>
              <a:gd name="connsiteY20197" fmla="*/ 4544632 h 6858000"/>
              <a:gd name="connsiteX20198" fmla="*/ 9517804 w 12192000"/>
              <a:gd name="connsiteY20198" fmla="*/ 4544517 h 6858000"/>
              <a:gd name="connsiteX20199" fmla="*/ 9491871 w 12192000"/>
              <a:gd name="connsiteY20199" fmla="*/ 4561920 h 6858000"/>
              <a:gd name="connsiteX20200" fmla="*/ 9491756 w 12192000"/>
              <a:gd name="connsiteY20200" fmla="*/ 4561920 h 6858000"/>
              <a:gd name="connsiteX20201" fmla="*/ 9491756 w 12192000"/>
              <a:gd name="connsiteY20201" fmla="*/ 4639716 h 6858000"/>
              <a:gd name="connsiteX20202" fmla="*/ 9512962 w 12192000"/>
              <a:gd name="connsiteY20202" fmla="*/ 4659884 h 6858000"/>
              <a:gd name="connsiteX20203" fmla="*/ 9539472 w 12192000"/>
              <a:gd name="connsiteY20203" fmla="*/ 4632684 h 6858000"/>
              <a:gd name="connsiteX20204" fmla="*/ 9539240 w 12192000"/>
              <a:gd name="connsiteY20204" fmla="*/ 4601567 h 6858000"/>
              <a:gd name="connsiteX20205" fmla="*/ 9539586 w 12192000"/>
              <a:gd name="connsiteY20205" fmla="*/ 4562727 h 6858000"/>
              <a:gd name="connsiteX20206" fmla="*/ 9517804 w 12192000"/>
              <a:gd name="connsiteY20206" fmla="*/ 4544517 h 6858000"/>
              <a:gd name="connsiteX20207" fmla="*/ 1145329 w 12192000"/>
              <a:gd name="connsiteY20207" fmla="*/ 4544517 h 6858000"/>
              <a:gd name="connsiteX20208" fmla="*/ 1119396 w 12192000"/>
              <a:gd name="connsiteY20208" fmla="*/ 4561920 h 6858000"/>
              <a:gd name="connsiteX20209" fmla="*/ 1119281 w 12192000"/>
              <a:gd name="connsiteY20209" fmla="*/ 4561920 h 6858000"/>
              <a:gd name="connsiteX20210" fmla="*/ 1119281 w 12192000"/>
              <a:gd name="connsiteY20210" fmla="*/ 4639716 h 6858000"/>
              <a:gd name="connsiteX20211" fmla="*/ 1140487 w 12192000"/>
              <a:gd name="connsiteY20211" fmla="*/ 4659884 h 6858000"/>
              <a:gd name="connsiteX20212" fmla="*/ 1166997 w 12192000"/>
              <a:gd name="connsiteY20212" fmla="*/ 4632684 h 6858000"/>
              <a:gd name="connsiteX20213" fmla="*/ 1166765 w 12192000"/>
              <a:gd name="connsiteY20213" fmla="*/ 4601567 h 6858000"/>
              <a:gd name="connsiteX20214" fmla="*/ 1167111 w 12192000"/>
              <a:gd name="connsiteY20214" fmla="*/ 4562727 h 6858000"/>
              <a:gd name="connsiteX20215" fmla="*/ 1145329 w 12192000"/>
              <a:gd name="connsiteY20215" fmla="*/ 4544517 h 6858000"/>
              <a:gd name="connsiteX20216" fmla="*/ 11933265 w 12192000"/>
              <a:gd name="connsiteY20216" fmla="*/ 4544402 h 6858000"/>
              <a:gd name="connsiteX20217" fmla="*/ 11907102 w 12192000"/>
              <a:gd name="connsiteY20217" fmla="*/ 4569181 h 6858000"/>
              <a:gd name="connsiteX20218" fmla="*/ 11907334 w 12192000"/>
              <a:gd name="connsiteY20218" fmla="*/ 4600184 h 6858000"/>
              <a:gd name="connsiteX20219" fmla="*/ 11906988 w 12192000"/>
              <a:gd name="connsiteY20219" fmla="*/ 4641560 h 6858000"/>
              <a:gd name="connsiteX20220" fmla="*/ 11928886 w 12192000"/>
              <a:gd name="connsiteY20220" fmla="*/ 4659769 h 6858000"/>
              <a:gd name="connsiteX20221" fmla="*/ 11954702 w 12192000"/>
              <a:gd name="connsiteY20221" fmla="*/ 4641905 h 6858000"/>
              <a:gd name="connsiteX20222" fmla="*/ 11955278 w 12192000"/>
              <a:gd name="connsiteY20222" fmla="*/ 4566876 h 6858000"/>
              <a:gd name="connsiteX20223" fmla="*/ 11933265 w 12192000"/>
              <a:gd name="connsiteY20223" fmla="*/ 4544402 h 6858000"/>
              <a:gd name="connsiteX20224" fmla="*/ 3560790 w 12192000"/>
              <a:gd name="connsiteY20224" fmla="*/ 4544402 h 6858000"/>
              <a:gd name="connsiteX20225" fmla="*/ 3534627 w 12192000"/>
              <a:gd name="connsiteY20225" fmla="*/ 4569181 h 6858000"/>
              <a:gd name="connsiteX20226" fmla="*/ 3534859 w 12192000"/>
              <a:gd name="connsiteY20226" fmla="*/ 4600184 h 6858000"/>
              <a:gd name="connsiteX20227" fmla="*/ 3534513 w 12192000"/>
              <a:gd name="connsiteY20227" fmla="*/ 4641560 h 6858000"/>
              <a:gd name="connsiteX20228" fmla="*/ 3556411 w 12192000"/>
              <a:gd name="connsiteY20228" fmla="*/ 4659769 h 6858000"/>
              <a:gd name="connsiteX20229" fmla="*/ 3582227 w 12192000"/>
              <a:gd name="connsiteY20229" fmla="*/ 4641905 h 6858000"/>
              <a:gd name="connsiteX20230" fmla="*/ 3582803 w 12192000"/>
              <a:gd name="connsiteY20230" fmla="*/ 4566876 h 6858000"/>
              <a:gd name="connsiteX20231" fmla="*/ 3560790 w 12192000"/>
              <a:gd name="connsiteY20231" fmla="*/ 4544402 h 6858000"/>
              <a:gd name="connsiteX20232" fmla="*/ 4683539 w 12192000"/>
              <a:gd name="connsiteY20232" fmla="*/ 4544287 h 6858000"/>
              <a:gd name="connsiteX20233" fmla="*/ 4661523 w 12192000"/>
              <a:gd name="connsiteY20233" fmla="*/ 4566299 h 6858000"/>
              <a:gd name="connsiteX20234" fmla="*/ 4661754 w 12192000"/>
              <a:gd name="connsiteY20234" fmla="*/ 4599953 h 6858000"/>
              <a:gd name="connsiteX20235" fmla="*/ 4661754 w 12192000"/>
              <a:gd name="connsiteY20235" fmla="*/ 4600069 h 6858000"/>
              <a:gd name="connsiteX20236" fmla="*/ 4661523 w 12192000"/>
              <a:gd name="connsiteY20236" fmla="*/ 4641444 h 6858000"/>
              <a:gd name="connsiteX20237" fmla="*/ 4689300 w 12192000"/>
              <a:gd name="connsiteY20237" fmla="*/ 4659769 h 6858000"/>
              <a:gd name="connsiteX20238" fmla="*/ 4714541 w 12192000"/>
              <a:gd name="connsiteY20238" fmla="*/ 4641329 h 6858000"/>
              <a:gd name="connsiteX20239" fmla="*/ 4713619 w 12192000"/>
              <a:gd name="connsiteY20239" fmla="*/ 4575404 h 6858000"/>
              <a:gd name="connsiteX20240" fmla="*/ 4683539 w 12192000"/>
              <a:gd name="connsiteY20240" fmla="*/ 4544287 h 6858000"/>
              <a:gd name="connsiteX20241" fmla="*/ 12000342 w 12192000"/>
              <a:gd name="connsiteY20241" fmla="*/ 4544171 h 6858000"/>
              <a:gd name="connsiteX20242" fmla="*/ 11973834 w 12192000"/>
              <a:gd name="connsiteY20242" fmla="*/ 4567337 h 6858000"/>
              <a:gd name="connsiteX20243" fmla="*/ 11998728 w 12192000"/>
              <a:gd name="connsiteY20243" fmla="*/ 4593154 h 6858000"/>
              <a:gd name="connsiteX20244" fmla="*/ 12021895 w 12192000"/>
              <a:gd name="connsiteY20244" fmla="*/ 4567452 h 6858000"/>
              <a:gd name="connsiteX20245" fmla="*/ 12000342 w 12192000"/>
              <a:gd name="connsiteY20245" fmla="*/ 4544171 h 6858000"/>
              <a:gd name="connsiteX20246" fmla="*/ 7214253 w 12192000"/>
              <a:gd name="connsiteY20246" fmla="*/ 4544171 h 6858000"/>
              <a:gd name="connsiteX20247" fmla="*/ 7213906 w 12192000"/>
              <a:gd name="connsiteY20247" fmla="*/ 4562266 h 6858000"/>
              <a:gd name="connsiteX20248" fmla="*/ 7236610 w 12192000"/>
              <a:gd name="connsiteY20248" fmla="*/ 4591425 h 6858000"/>
              <a:gd name="connsiteX20249" fmla="*/ 7261044 w 12192000"/>
              <a:gd name="connsiteY20249" fmla="*/ 4562727 h 6858000"/>
              <a:gd name="connsiteX20250" fmla="*/ 7260584 w 12192000"/>
              <a:gd name="connsiteY20250" fmla="*/ 4544632 h 6858000"/>
              <a:gd name="connsiteX20251" fmla="*/ 7260584 w 12192000"/>
              <a:gd name="connsiteY20251" fmla="*/ 4544517 h 6858000"/>
              <a:gd name="connsiteX20252" fmla="*/ 3627867 w 12192000"/>
              <a:gd name="connsiteY20252" fmla="*/ 4544171 h 6858000"/>
              <a:gd name="connsiteX20253" fmla="*/ 3601359 w 12192000"/>
              <a:gd name="connsiteY20253" fmla="*/ 4567337 h 6858000"/>
              <a:gd name="connsiteX20254" fmla="*/ 3626253 w 12192000"/>
              <a:gd name="connsiteY20254" fmla="*/ 4593154 h 6858000"/>
              <a:gd name="connsiteX20255" fmla="*/ 3649420 w 12192000"/>
              <a:gd name="connsiteY20255" fmla="*/ 4567452 h 6858000"/>
              <a:gd name="connsiteX20256" fmla="*/ 3627867 w 12192000"/>
              <a:gd name="connsiteY20256" fmla="*/ 4544171 h 6858000"/>
              <a:gd name="connsiteX20257" fmla="*/ 8511995 w 12192000"/>
              <a:gd name="connsiteY20257" fmla="*/ 4544056 h 6858000"/>
              <a:gd name="connsiteX20258" fmla="*/ 8485486 w 12192000"/>
              <a:gd name="connsiteY20258" fmla="*/ 4567682 h 6858000"/>
              <a:gd name="connsiteX20259" fmla="*/ 8511534 w 12192000"/>
              <a:gd name="connsiteY20259" fmla="*/ 4591079 h 6858000"/>
              <a:gd name="connsiteX20260" fmla="*/ 8539540 w 12192000"/>
              <a:gd name="connsiteY20260" fmla="*/ 4566876 h 6858000"/>
              <a:gd name="connsiteX20261" fmla="*/ 8511995 w 12192000"/>
              <a:gd name="connsiteY20261" fmla="*/ 4544056 h 6858000"/>
              <a:gd name="connsiteX20262" fmla="*/ 7907727 w 12192000"/>
              <a:gd name="connsiteY20262" fmla="*/ 4544056 h 6858000"/>
              <a:gd name="connsiteX20263" fmla="*/ 7880641 w 12192000"/>
              <a:gd name="connsiteY20263" fmla="*/ 4567106 h 6858000"/>
              <a:gd name="connsiteX20264" fmla="*/ 7908533 w 12192000"/>
              <a:gd name="connsiteY20264" fmla="*/ 4591310 h 6858000"/>
              <a:gd name="connsiteX20265" fmla="*/ 7934696 w 12192000"/>
              <a:gd name="connsiteY20265" fmla="*/ 4565377 h 6858000"/>
              <a:gd name="connsiteX20266" fmla="*/ 7907727 w 12192000"/>
              <a:gd name="connsiteY20266" fmla="*/ 4544171 h 6858000"/>
              <a:gd name="connsiteX20267" fmla="*/ 7306569 w 12192000"/>
              <a:gd name="connsiteY20267" fmla="*/ 4544056 h 6858000"/>
              <a:gd name="connsiteX20268" fmla="*/ 7280984 w 12192000"/>
              <a:gd name="connsiteY20268" fmla="*/ 4565262 h 6858000"/>
              <a:gd name="connsiteX20269" fmla="*/ 7305302 w 12192000"/>
              <a:gd name="connsiteY20269" fmla="*/ 4592001 h 6858000"/>
              <a:gd name="connsiteX20270" fmla="*/ 7305302 w 12192000"/>
              <a:gd name="connsiteY20270" fmla="*/ 4592116 h 6858000"/>
              <a:gd name="connsiteX20271" fmla="*/ 7329505 w 12192000"/>
              <a:gd name="connsiteY20271" fmla="*/ 4566069 h 6858000"/>
              <a:gd name="connsiteX20272" fmla="*/ 7306569 w 12192000"/>
              <a:gd name="connsiteY20272" fmla="*/ 4544056 h 6858000"/>
              <a:gd name="connsiteX20273" fmla="*/ 6029687 w 12192000"/>
              <a:gd name="connsiteY20273" fmla="*/ 4544056 h 6858000"/>
              <a:gd name="connsiteX20274" fmla="*/ 6002603 w 12192000"/>
              <a:gd name="connsiteY20274" fmla="*/ 4565147 h 6858000"/>
              <a:gd name="connsiteX20275" fmla="*/ 6028649 w 12192000"/>
              <a:gd name="connsiteY20275" fmla="*/ 4591310 h 6858000"/>
              <a:gd name="connsiteX20276" fmla="*/ 6056656 w 12192000"/>
              <a:gd name="connsiteY20276" fmla="*/ 4566991 h 6858000"/>
              <a:gd name="connsiteX20277" fmla="*/ 6029687 w 12192000"/>
              <a:gd name="connsiteY20277" fmla="*/ 4544056 h 6858000"/>
              <a:gd name="connsiteX20278" fmla="*/ 139520 w 12192000"/>
              <a:gd name="connsiteY20278" fmla="*/ 4544056 h 6858000"/>
              <a:gd name="connsiteX20279" fmla="*/ 113011 w 12192000"/>
              <a:gd name="connsiteY20279" fmla="*/ 4567682 h 6858000"/>
              <a:gd name="connsiteX20280" fmla="*/ 139059 w 12192000"/>
              <a:gd name="connsiteY20280" fmla="*/ 4591079 h 6858000"/>
              <a:gd name="connsiteX20281" fmla="*/ 167065 w 12192000"/>
              <a:gd name="connsiteY20281" fmla="*/ 4566876 h 6858000"/>
              <a:gd name="connsiteX20282" fmla="*/ 139520 w 12192000"/>
              <a:gd name="connsiteY20282" fmla="*/ 4544056 h 6858000"/>
              <a:gd name="connsiteX20283" fmla="*/ 8578956 w 12192000"/>
              <a:gd name="connsiteY20283" fmla="*/ 4543941 h 6858000"/>
              <a:gd name="connsiteX20284" fmla="*/ 8553140 w 12192000"/>
              <a:gd name="connsiteY20284" fmla="*/ 4564686 h 6858000"/>
              <a:gd name="connsiteX20285" fmla="*/ 8577112 w 12192000"/>
              <a:gd name="connsiteY20285" fmla="*/ 4591540 h 6858000"/>
              <a:gd name="connsiteX20286" fmla="*/ 8601661 w 12192000"/>
              <a:gd name="connsiteY20286" fmla="*/ 4566069 h 6858000"/>
              <a:gd name="connsiteX20287" fmla="*/ 8578956 w 12192000"/>
              <a:gd name="connsiteY20287" fmla="*/ 4543941 h 6858000"/>
              <a:gd name="connsiteX20288" fmla="*/ 5907748 w 12192000"/>
              <a:gd name="connsiteY20288" fmla="*/ 4543941 h 6858000"/>
              <a:gd name="connsiteX20289" fmla="*/ 5872828 w 12192000"/>
              <a:gd name="connsiteY20289" fmla="*/ 4575980 h 6858000"/>
              <a:gd name="connsiteX20290" fmla="*/ 5872828 w 12192000"/>
              <a:gd name="connsiteY20290" fmla="*/ 4599377 h 6858000"/>
              <a:gd name="connsiteX20291" fmla="*/ 5873060 w 12192000"/>
              <a:gd name="connsiteY20291" fmla="*/ 4599492 h 6858000"/>
              <a:gd name="connsiteX20292" fmla="*/ 5873174 w 12192000"/>
              <a:gd name="connsiteY20292" fmla="*/ 4599492 h 6858000"/>
              <a:gd name="connsiteX20293" fmla="*/ 5873174 w 12192000"/>
              <a:gd name="connsiteY20293" fmla="*/ 4646285 h 6858000"/>
              <a:gd name="connsiteX20294" fmla="*/ 5898299 w 12192000"/>
              <a:gd name="connsiteY20294" fmla="*/ 4658501 h 6858000"/>
              <a:gd name="connsiteX20295" fmla="*/ 5920081 w 12192000"/>
              <a:gd name="connsiteY20295" fmla="*/ 4646054 h 6858000"/>
              <a:gd name="connsiteX20296" fmla="*/ 5920081 w 12192000"/>
              <a:gd name="connsiteY20296" fmla="*/ 4556157 h 6858000"/>
              <a:gd name="connsiteX20297" fmla="*/ 5907748 w 12192000"/>
              <a:gd name="connsiteY20297" fmla="*/ 4543941 h 6858000"/>
              <a:gd name="connsiteX20298" fmla="*/ 206481 w 12192000"/>
              <a:gd name="connsiteY20298" fmla="*/ 4543941 h 6858000"/>
              <a:gd name="connsiteX20299" fmla="*/ 180665 w 12192000"/>
              <a:gd name="connsiteY20299" fmla="*/ 4564686 h 6858000"/>
              <a:gd name="connsiteX20300" fmla="*/ 204637 w 12192000"/>
              <a:gd name="connsiteY20300" fmla="*/ 4591540 h 6858000"/>
              <a:gd name="connsiteX20301" fmla="*/ 229186 w 12192000"/>
              <a:gd name="connsiteY20301" fmla="*/ 4566069 h 6858000"/>
              <a:gd name="connsiteX20302" fmla="*/ 206481 w 12192000"/>
              <a:gd name="connsiteY20302" fmla="*/ 4543941 h 6858000"/>
              <a:gd name="connsiteX20303" fmla="*/ 8445034 w 12192000"/>
              <a:gd name="connsiteY20303" fmla="*/ 4543826 h 6858000"/>
              <a:gd name="connsiteX20304" fmla="*/ 8417832 w 12192000"/>
              <a:gd name="connsiteY20304" fmla="*/ 4565493 h 6858000"/>
              <a:gd name="connsiteX20305" fmla="*/ 8442844 w 12192000"/>
              <a:gd name="connsiteY20305" fmla="*/ 4591194 h 6858000"/>
              <a:gd name="connsiteX20306" fmla="*/ 8471541 w 12192000"/>
              <a:gd name="connsiteY20306" fmla="*/ 4565954 h 6858000"/>
              <a:gd name="connsiteX20307" fmla="*/ 8445034 w 12192000"/>
              <a:gd name="connsiteY20307" fmla="*/ 4543826 h 6858000"/>
              <a:gd name="connsiteX20308" fmla="*/ 7369958 w 12192000"/>
              <a:gd name="connsiteY20308" fmla="*/ 4543826 h 6858000"/>
              <a:gd name="connsiteX20309" fmla="*/ 7348291 w 12192000"/>
              <a:gd name="connsiteY20309" fmla="*/ 4566991 h 6858000"/>
              <a:gd name="connsiteX20310" fmla="*/ 7371686 w 12192000"/>
              <a:gd name="connsiteY20310" fmla="*/ 4592462 h 6858000"/>
              <a:gd name="connsiteX20311" fmla="*/ 7396697 w 12192000"/>
              <a:gd name="connsiteY20311" fmla="*/ 4566760 h 6858000"/>
              <a:gd name="connsiteX20312" fmla="*/ 7369958 w 12192000"/>
              <a:gd name="connsiteY20312" fmla="*/ 4543826 h 6858000"/>
              <a:gd name="connsiteX20313" fmla="*/ 6699651 w 12192000"/>
              <a:gd name="connsiteY20313" fmla="*/ 4543826 h 6858000"/>
              <a:gd name="connsiteX20314" fmla="*/ 6674640 w 12192000"/>
              <a:gd name="connsiteY20314" fmla="*/ 4568720 h 6858000"/>
              <a:gd name="connsiteX20315" fmla="*/ 6699191 w 12192000"/>
              <a:gd name="connsiteY20315" fmla="*/ 4592462 h 6858000"/>
              <a:gd name="connsiteX20316" fmla="*/ 6722123 w 12192000"/>
              <a:gd name="connsiteY20316" fmla="*/ 4566184 h 6858000"/>
              <a:gd name="connsiteX20317" fmla="*/ 6699651 w 12192000"/>
              <a:gd name="connsiteY20317" fmla="*/ 4543826 h 6858000"/>
              <a:gd name="connsiteX20318" fmla="*/ 72559 w 12192000"/>
              <a:gd name="connsiteY20318" fmla="*/ 4543826 h 6858000"/>
              <a:gd name="connsiteX20319" fmla="*/ 45357 w 12192000"/>
              <a:gd name="connsiteY20319" fmla="*/ 4565493 h 6858000"/>
              <a:gd name="connsiteX20320" fmla="*/ 70369 w 12192000"/>
              <a:gd name="connsiteY20320" fmla="*/ 4591194 h 6858000"/>
              <a:gd name="connsiteX20321" fmla="*/ 99066 w 12192000"/>
              <a:gd name="connsiteY20321" fmla="*/ 4565954 h 6858000"/>
              <a:gd name="connsiteX20322" fmla="*/ 72559 w 12192000"/>
              <a:gd name="connsiteY20322" fmla="*/ 4543826 h 6858000"/>
              <a:gd name="connsiteX20323" fmla="*/ 9114074 w 12192000"/>
              <a:gd name="connsiteY20323" fmla="*/ 4543710 h 6858000"/>
              <a:gd name="connsiteX20324" fmla="*/ 9114074 w 12192000"/>
              <a:gd name="connsiteY20324" fmla="*/ 4543826 h 6858000"/>
              <a:gd name="connsiteX20325" fmla="*/ 9090216 w 12192000"/>
              <a:gd name="connsiteY20325" fmla="*/ 4566069 h 6858000"/>
              <a:gd name="connsiteX20326" fmla="*/ 9110962 w 12192000"/>
              <a:gd name="connsiteY20326" fmla="*/ 4592001 h 6858000"/>
              <a:gd name="connsiteX20327" fmla="*/ 9137470 w 12192000"/>
              <a:gd name="connsiteY20327" fmla="*/ 4568489 h 6858000"/>
              <a:gd name="connsiteX20328" fmla="*/ 9114074 w 12192000"/>
              <a:gd name="connsiteY20328" fmla="*/ 4543710 h 6858000"/>
              <a:gd name="connsiteX20329" fmla="*/ 7098192 w 12192000"/>
              <a:gd name="connsiteY20329" fmla="*/ 4543710 h 6858000"/>
              <a:gd name="connsiteX20330" fmla="*/ 7076987 w 12192000"/>
              <a:gd name="connsiteY20330" fmla="*/ 4563303 h 6858000"/>
              <a:gd name="connsiteX20331" fmla="*/ 7077102 w 12192000"/>
              <a:gd name="connsiteY20331" fmla="*/ 4641099 h 6858000"/>
              <a:gd name="connsiteX20332" fmla="*/ 7096349 w 12192000"/>
              <a:gd name="connsiteY20332" fmla="*/ 4659193 h 6858000"/>
              <a:gd name="connsiteX20333" fmla="*/ 7128044 w 12192000"/>
              <a:gd name="connsiteY20333" fmla="*/ 4642482 h 6858000"/>
              <a:gd name="connsiteX20334" fmla="*/ 7129312 w 12192000"/>
              <a:gd name="connsiteY20334" fmla="*/ 4545209 h 6858000"/>
              <a:gd name="connsiteX20335" fmla="*/ 7098192 w 12192000"/>
              <a:gd name="connsiteY20335" fmla="*/ 4543710 h 6858000"/>
              <a:gd name="connsiteX20336" fmla="*/ 6164763 w 12192000"/>
              <a:gd name="connsiteY20336" fmla="*/ 4543710 h 6858000"/>
              <a:gd name="connsiteX20337" fmla="*/ 6138140 w 12192000"/>
              <a:gd name="connsiteY20337" fmla="*/ 4564916 h 6858000"/>
              <a:gd name="connsiteX20338" fmla="*/ 6161306 w 12192000"/>
              <a:gd name="connsiteY20338" fmla="*/ 4591310 h 6858000"/>
              <a:gd name="connsiteX20339" fmla="*/ 6187583 w 12192000"/>
              <a:gd name="connsiteY20339" fmla="*/ 4566876 h 6858000"/>
              <a:gd name="connsiteX20340" fmla="*/ 6164763 w 12192000"/>
              <a:gd name="connsiteY20340" fmla="*/ 4543710 h 6858000"/>
              <a:gd name="connsiteX20341" fmla="*/ 5962610 w 12192000"/>
              <a:gd name="connsiteY20341" fmla="*/ 4543710 h 6858000"/>
              <a:gd name="connsiteX20342" fmla="*/ 5934258 w 12192000"/>
              <a:gd name="connsiteY20342" fmla="*/ 4566760 h 6858000"/>
              <a:gd name="connsiteX20343" fmla="*/ 5960420 w 12192000"/>
              <a:gd name="connsiteY20343" fmla="*/ 4591194 h 6858000"/>
              <a:gd name="connsiteX20344" fmla="*/ 5960534 w 12192000"/>
              <a:gd name="connsiteY20344" fmla="*/ 4591194 h 6858000"/>
              <a:gd name="connsiteX20345" fmla="*/ 5988771 w 12192000"/>
              <a:gd name="connsiteY20345" fmla="*/ 4566184 h 6858000"/>
              <a:gd name="connsiteX20346" fmla="*/ 5962610 w 12192000"/>
              <a:gd name="connsiteY20346" fmla="*/ 4543710 h 6858000"/>
              <a:gd name="connsiteX20347" fmla="*/ 4958992 w 12192000"/>
              <a:gd name="connsiteY20347" fmla="*/ 4543710 h 6858000"/>
              <a:gd name="connsiteX20348" fmla="*/ 4933060 w 12192000"/>
              <a:gd name="connsiteY20348" fmla="*/ 4567452 h 6858000"/>
              <a:gd name="connsiteX20349" fmla="*/ 4959106 w 12192000"/>
              <a:gd name="connsiteY20349" fmla="*/ 4592001 h 6858000"/>
              <a:gd name="connsiteX20350" fmla="*/ 4959220 w 12192000"/>
              <a:gd name="connsiteY20350" fmla="*/ 4592001 h 6858000"/>
              <a:gd name="connsiteX20351" fmla="*/ 4980543 w 12192000"/>
              <a:gd name="connsiteY20351" fmla="*/ 4566876 h 6858000"/>
              <a:gd name="connsiteX20352" fmla="*/ 4958992 w 12192000"/>
              <a:gd name="connsiteY20352" fmla="*/ 4543710 h 6858000"/>
              <a:gd name="connsiteX20353" fmla="*/ 741599 w 12192000"/>
              <a:gd name="connsiteY20353" fmla="*/ 4543710 h 6858000"/>
              <a:gd name="connsiteX20354" fmla="*/ 741599 w 12192000"/>
              <a:gd name="connsiteY20354" fmla="*/ 4543826 h 6858000"/>
              <a:gd name="connsiteX20355" fmla="*/ 717741 w 12192000"/>
              <a:gd name="connsiteY20355" fmla="*/ 4566069 h 6858000"/>
              <a:gd name="connsiteX20356" fmla="*/ 738487 w 12192000"/>
              <a:gd name="connsiteY20356" fmla="*/ 4592001 h 6858000"/>
              <a:gd name="connsiteX20357" fmla="*/ 764995 w 12192000"/>
              <a:gd name="connsiteY20357" fmla="*/ 4568489 h 6858000"/>
              <a:gd name="connsiteX20358" fmla="*/ 741599 w 12192000"/>
              <a:gd name="connsiteY20358" fmla="*/ 4543710 h 6858000"/>
              <a:gd name="connsiteX20359" fmla="*/ 7632157 w 12192000"/>
              <a:gd name="connsiteY20359" fmla="*/ 4543595 h 6858000"/>
              <a:gd name="connsiteX20360" fmla="*/ 7615216 w 12192000"/>
              <a:gd name="connsiteY20360" fmla="*/ 4560306 h 6858000"/>
              <a:gd name="connsiteX20361" fmla="*/ 7644951 w 12192000"/>
              <a:gd name="connsiteY20361" fmla="*/ 4591194 h 6858000"/>
              <a:gd name="connsiteX20362" fmla="*/ 7673533 w 12192000"/>
              <a:gd name="connsiteY20362" fmla="*/ 4590964 h 6858000"/>
              <a:gd name="connsiteX20363" fmla="*/ 7673533 w 12192000"/>
              <a:gd name="connsiteY20363" fmla="*/ 4591194 h 6858000"/>
              <a:gd name="connsiteX20364" fmla="*/ 7715255 w 12192000"/>
              <a:gd name="connsiteY20364" fmla="*/ 4591194 h 6858000"/>
              <a:gd name="connsiteX20365" fmla="*/ 7715255 w 12192000"/>
              <a:gd name="connsiteY20365" fmla="*/ 4591079 h 6858000"/>
              <a:gd name="connsiteX20366" fmla="*/ 7730469 w 12192000"/>
              <a:gd name="connsiteY20366" fmla="*/ 4564571 h 6858000"/>
              <a:gd name="connsiteX20367" fmla="*/ 7715600 w 12192000"/>
              <a:gd name="connsiteY20367" fmla="*/ 4543595 h 6858000"/>
              <a:gd name="connsiteX20368" fmla="*/ 7632157 w 12192000"/>
              <a:gd name="connsiteY20368" fmla="*/ 4543595 h 6858000"/>
              <a:gd name="connsiteX20369" fmla="*/ 5492034 w 12192000"/>
              <a:gd name="connsiteY20369" fmla="*/ 4543595 h 6858000"/>
              <a:gd name="connsiteX20370" fmla="*/ 5465527 w 12192000"/>
              <a:gd name="connsiteY20370" fmla="*/ 4566530 h 6858000"/>
              <a:gd name="connsiteX20371" fmla="*/ 5490766 w 12192000"/>
              <a:gd name="connsiteY20371" fmla="*/ 4590618 h 6858000"/>
              <a:gd name="connsiteX20372" fmla="*/ 5519232 w 12192000"/>
              <a:gd name="connsiteY20372" fmla="*/ 4565838 h 6858000"/>
              <a:gd name="connsiteX20373" fmla="*/ 5492034 w 12192000"/>
              <a:gd name="connsiteY20373" fmla="*/ 4543595 h 6858000"/>
              <a:gd name="connsiteX20374" fmla="*/ 5218540 w 12192000"/>
              <a:gd name="connsiteY20374" fmla="*/ 4543480 h 6858000"/>
              <a:gd name="connsiteX20375" fmla="*/ 5200213 w 12192000"/>
              <a:gd name="connsiteY20375" fmla="*/ 4565262 h 6858000"/>
              <a:gd name="connsiteX20376" fmla="*/ 5218077 w 12192000"/>
              <a:gd name="connsiteY20376" fmla="*/ 4590964 h 6858000"/>
              <a:gd name="connsiteX20377" fmla="*/ 5295759 w 12192000"/>
              <a:gd name="connsiteY20377" fmla="*/ 4591079 h 6858000"/>
              <a:gd name="connsiteX20378" fmla="*/ 5315698 w 12192000"/>
              <a:gd name="connsiteY20378" fmla="*/ 4572292 h 6858000"/>
              <a:gd name="connsiteX20379" fmla="*/ 5288383 w 12192000"/>
              <a:gd name="connsiteY20379" fmla="*/ 4543480 h 6858000"/>
              <a:gd name="connsiteX20380" fmla="*/ 5257379 w 12192000"/>
              <a:gd name="connsiteY20380" fmla="*/ 4543826 h 6858000"/>
              <a:gd name="connsiteX20381" fmla="*/ 5218540 w 12192000"/>
              <a:gd name="connsiteY20381" fmla="*/ 4543480 h 6858000"/>
              <a:gd name="connsiteX20382" fmla="*/ 8308805 w 12192000"/>
              <a:gd name="connsiteY20382" fmla="*/ 4543248 h 6858000"/>
              <a:gd name="connsiteX20383" fmla="*/ 8287944 w 12192000"/>
              <a:gd name="connsiteY20383" fmla="*/ 4565838 h 6858000"/>
              <a:gd name="connsiteX20384" fmla="*/ 8288174 w 12192000"/>
              <a:gd name="connsiteY20384" fmla="*/ 4602258 h 6858000"/>
              <a:gd name="connsiteX20385" fmla="*/ 8288290 w 12192000"/>
              <a:gd name="connsiteY20385" fmla="*/ 4602143 h 6858000"/>
              <a:gd name="connsiteX20386" fmla="*/ 8287944 w 12192000"/>
              <a:gd name="connsiteY20386" fmla="*/ 4641099 h 6858000"/>
              <a:gd name="connsiteX20387" fmla="*/ 8310419 w 12192000"/>
              <a:gd name="connsiteY20387" fmla="*/ 4658847 h 6858000"/>
              <a:gd name="connsiteX20388" fmla="*/ 8335543 w 12192000"/>
              <a:gd name="connsiteY20388" fmla="*/ 4640176 h 6858000"/>
              <a:gd name="connsiteX20389" fmla="*/ 8334967 w 12192000"/>
              <a:gd name="connsiteY20389" fmla="*/ 4571371 h 6858000"/>
              <a:gd name="connsiteX20390" fmla="*/ 8308805 w 12192000"/>
              <a:gd name="connsiteY20390" fmla="*/ 4543248 h 6858000"/>
              <a:gd name="connsiteX20391" fmla="*/ 6423620 w 12192000"/>
              <a:gd name="connsiteY20391" fmla="*/ 4543248 h 6858000"/>
              <a:gd name="connsiteX20392" fmla="*/ 6404258 w 12192000"/>
              <a:gd name="connsiteY20392" fmla="*/ 4562957 h 6858000"/>
              <a:gd name="connsiteX20393" fmla="*/ 6432149 w 12192000"/>
              <a:gd name="connsiteY20393" fmla="*/ 4590964 h 6858000"/>
              <a:gd name="connsiteX20394" fmla="*/ 6465917 w 12192000"/>
              <a:gd name="connsiteY20394" fmla="*/ 4590733 h 6858000"/>
              <a:gd name="connsiteX20395" fmla="*/ 6465917 w 12192000"/>
              <a:gd name="connsiteY20395" fmla="*/ 4590503 h 6858000"/>
              <a:gd name="connsiteX20396" fmla="*/ 6510057 w 12192000"/>
              <a:gd name="connsiteY20396" fmla="*/ 4590503 h 6858000"/>
              <a:gd name="connsiteX20397" fmla="*/ 6509944 w 12192000"/>
              <a:gd name="connsiteY20397" fmla="*/ 4590733 h 6858000"/>
              <a:gd name="connsiteX20398" fmla="*/ 6524927 w 12192000"/>
              <a:gd name="connsiteY20398" fmla="*/ 4565147 h 6858000"/>
              <a:gd name="connsiteX20399" fmla="*/ 6509368 w 12192000"/>
              <a:gd name="connsiteY20399" fmla="*/ 4543248 h 6858000"/>
              <a:gd name="connsiteX20400" fmla="*/ 6423620 w 12192000"/>
              <a:gd name="connsiteY20400" fmla="*/ 4543248 h 6858000"/>
              <a:gd name="connsiteX20401" fmla="*/ 4282114 w 12192000"/>
              <a:gd name="connsiteY20401" fmla="*/ 4543134 h 6858000"/>
              <a:gd name="connsiteX20402" fmla="*/ 4258025 w 12192000"/>
              <a:gd name="connsiteY20402" fmla="*/ 4563649 h 6858000"/>
              <a:gd name="connsiteX20403" fmla="*/ 4281076 w 12192000"/>
              <a:gd name="connsiteY20403" fmla="*/ 4590272 h 6858000"/>
              <a:gd name="connsiteX20404" fmla="*/ 4306203 w 12192000"/>
              <a:gd name="connsiteY20404" fmla="*/ 4564571 h 6858000"/>
              <a:gd name="connsiteX20405" fmla="*/ 4282114 w 12192000"/>
              <a:gd name="connsiteY20405" fmla="*/ 4543134 h 6858000"/>
              <a:gd name="connsiteX20406" fmla="*/ 5081968 w 12192000"/>
              <a:gd name="connsiteY20406" fmla="*/ 4543048 h 6858000"/>
              <a:gd name="connsiteX20407" fmla="*/ 5061797 w 12192000"/>
              <a:gd name="connsiteY20407" fmla="*/ 4556734 h 6858000"/>
              <a:gd name="connsiteX20408" fmla="*/ 5053152 w 12192000"/>
              <a:gd name="connsiteY20408" fmla="*/ 4556503 h 6858000"/>
              <a:gd name="connsiteX20409" fmla="*/ 5014657 w 12192000"/>
              <a:gd name="connsiteY20409" fmla="*/ 4544287 h 6858000"/>
              <a:gd name="connsiteX20410" fmla="*/ 4996450 w 12192000"/>
              <a:gd name="connsiteY20410" fmla="*/ 4564225 h 6858000"/>
              <a:gd name="connsiteX20411" fmla="*/ 5013738 w 12192000"/>
              <a:gd name="connsiteY20411" fmla="*/ 4591655 h 6858000"/>
              <a:gd name="connsiteX20412" fmla="*/ 5045890 w 12192000"/>
              <a:gd name="connsiteY20412" fmla="*/ 4601336 h 6858000"/>
              <a:gd name="connsiteX20413" fmla="*/ 5013738 w 12192000"/>
              <a:gd name="connsiteY20413" fmla="*/ 4611709 h 6858000"/>
              <a:gd name="connsiteX20414" fmla="*/ 4996333 w 12192000"/>
              <a:gd name="connsiteY20414" fmla="*/ 4638909 h 6858000"/>
              <a:gd name="connsiteX20415" fmla="*/ 5014427 w 12192000"/>
              <a:gd name="connsiteY20415" fmla="*/ 4659308 h 6858000"/>
              <a:gd name="connsiteX20416" fmla="*/ 5100291 w 12192000"/>
              <a:gd name="connsiteY20416" fmla="*/ 4659308 h 6858000"/>
              <a:gd name="connsiteX20417" fmla="*/ 5116656 w 12192000"/>
              <a:gd name="connsiteY20417" fmla="*/ 4643173 h 6858000"/>
              <a:gd name="connsiteX20418" fmla="*/ 5116426 w 12192000"/>
              <a:gd name="connsiteY20418" fmla="*/ 4643173 h 6858000"/>
              <a:gd name="connsiteX20419" fmla="*/ 5115736 w 12192000"/>
              <a:gd name="connsiteY20419" fmla="*/ 4554774 h 6858000"/>
              <a:gd name="connsiteX20420" fmla="*/ 5131640 w 12192000"/>
              <a:gd name="connsiteY20420" fmla="*/ 4565608 h 6858000"/>
              <a:gd name="connsiteX20421" fmla="*/ 5131524 w 12192000"/>
              <a:gd name="connsiteY20421" fmla="*/ 4640983 h 6858000"/>
              <a:gd name="connsiteX20422" fmla="*/ 5149272 w 12192000"/>
              <a:gd name="connsiteY20422" fmla="*/ 4658962 h 6858000"/>
              <a:gd name="connsiteX20423" fmla="*/ 5177395 w 12192000"/>
              <a:gd name="connsiteY20423" fmla="*/ 4653776 h 6858000"/>
              <a:gd name="connsiteX20424" fmla="*/ 5175551 w 12192000"/>
              <a:gd name="connsiteY20424" fmla="*/ 4613668 h 6858000"/>
              <a:gd name="connsiteX20425" fmla="*/ 5177857 w 12192000"/>
              <a:gd name="connsiteY20425" fmla="*/ 4589349 h 6858000"/>
              <a:gd name="connsiteX20426" fmla="*/ 5182698 w 12192000"/>
              <a:gd name="connsiteY20426" fmla="*/ 4550856 h 6858000"/>
              <a:gd name="connsiteX20427" fmla="*/ 5160452 w 12192000"/>
              <a:gd name="connsiteY20427" fmla="*/ 4544402 h 6858000"/>
              <a:gd name="connsiteX20428" fmla="*/ 5105940 w 12192000"/>
              <a:gd name="connsiteY20428" fmla="*/ 4545093 h 6858000"/>
              <a:gd name="connsiteX20429" fmla="*/ 5081968 w 12192000"/>
              <a:gd name="connsiteY20429" fmla="*/ 4543048 h 6858000"/>
              <a:gd name="connsiteX20430" fmla="*/ 8838736 w 12192000"/>
              <a:gd name="connsiteY20430" fmla="*/ 4543019 h 6858000"/>
              <a:gd name="connsiteX20431" fmla="*/ 8819604 w 12192000"/>
              <a:gd name="connsiteY20431" fmla="*/ 4561805 h 6858000"/>
              <a:gd name="connsiteX20432" fmla="*/ 8847840 w 12192000"/>
              <a:gd name="connsiteY20432" fmla="*/ 4590618 h 6858000"/>
              <a:gd name="connsiteX20433" fmla="*/ 8876308 w 12192000"/>
              <a:gd name="connsiteY20433" fmla="*/ 4590272 h 6858000"/>
              <a:gd name="connsiteX20434" fmla="*/ 8922870 w 12192000"/>
              <a:gd name="connsiteY20434" fmla="*/ 4590272 h 6858000"/>
              <a:gd name="connsiteX20435" fmla="*/ 8922870 w 12192000"/>
              <a:gd name="connsiteY20435" fmla="*/ 4590157 h 6858000"/>
              <a:gd name="connsiteX20436" fmla="*/ 8936585 w 12192000"/>
              <a:gd name="connsiteY20436" fmla="*/ 4562957 h 6858000"/>
              <a:gd name="connsiteX20437" fmla="*/ 8921603 w 12192000"/>
              <a:gd name="connsiteY20437" fmla="*/ 4543019 h 6858000"/>
              <a:gd name="connsiteX20438" fmla="*/ 8838736 w 12192000"/>
              <a:gd name="connsiteY20438" fmla="*/ 4543019 h 6858000"/>
              <a:gd name="connsiteX20439" fmla="*/ 466261 w 12192000"/>
              <a:gd name="connsiteY20439" fmla="*/ 4543019 h 6858000"/>
              <a:gd name="connsiteX20440" fmla="*/ 447129 w 12192000"/>
              <a:gd name="connsiteY20440" fmla="*/ 4561805 h 6858000"/>
              <a:gd name="connsiteX20441" fmla="*/ 475365 w 12192000"/>
              <a:gd name="connsiteY20441" fmla="*/ 4590618 h 6858000"/>
              <a:gd name="connsiteX20442" fmla="*/ 503833 w 12192000"/>
              <a:gd name="connsiteY20442" fmla="*/ 4590272 h 6858000"/>
              <a:gd name="connsiteX20443" fmla="*/ 550395 w 12192000"/>
              <a:gd name="connsiteY20443" fmla="*/ 4590272 h 6858000"/>
              <a:gd name="connsiteX20444" fmla="*/ 550395 w 12192000"/>
              <a:gd name="connsiteY20444" fmla="*/ 4590157 h 6858000"/>
              <a:gd name="connsiteX20445" fmla="*/ 564110 w 12192000"/>
              <a:gd name="connsiteY20445" fmla="*/ 4562957 h 6858000"/>
              <a:gd name="connsiteX20446" fmla="*/ 549128 w 12192000"/>
              <a:gd name="connsiteY20446" fmla="*/ 4543019 h 6858000"/>
              <a:gd name="connsiteX20447" fmla="*/ 466261 w 12192000"/>
              <a:gd name="connsiteY20447" fmla="*/ 4543019 h 6858000"/>
              <a:gd name="connsiteX20448" fmla="*/ 10048195 w 12192000"/>
              <a:gd name="connsiteY20448" fmla="*/ 4542904 h 6858000"/>
              <a:gd name="connsiteX20449" fmla="*/ 10029294 w 12192000"/>
              <a:gd name="connsiteY20449" fmla="*/ 4562035 h 6858000"/>
              <a:gd name="connsiteX20450" fmla="*/ 10057876 w 12192000"/>
              <a:gd name="connsiteY20450" fmla="*/ 4590503 h 6858000"/>
              <a:gd name="connsiteX20451" fmla="*/ 10086344 w 12192000"/>
              <a:gd name="connsiteY20451" fmla="*/ 4590272 h 6858000"/>
              <a:gd name="connsiteX20452" fmla="*/ 10127719 w 12192000"/>
              <a:gd name="connsiteY20452" fmla="*/ 4590388 h 6858000"/>
              <a:gd name="connsiteX20453" fmla="*/ 10127719 w 12192000"/>
              <a:gd name="connsiteY20453" fmla="*/ 4590503 h 6858000"/>
              <a:gd name="connsiteX20454" fmla="*/ 10144662 w 12192000"/>
              <a:gd name="connsiteY20454" fmla="*/ 4563994 h 6858000"/>
              <a:gd name="connsiteX20455" fmla="*/ 10128411 w 12192000"/>
              <a:gd name="connsiteY20455" fmla="*/ 4542904 h 6858000"/>
              <a:gd name="connsiteX20456" fmla="*/ 10048195 w 12192000"/>
              <a:gd name="connsiteY20456" fmla="*/ 4542904 h 6858000"/>
              <a:gd name="connsiteX20457" fmla="*/ 9651266 w 12192000"/>
              <a:gd name="connsiteY20457" fmla="*/ 4542904 h 6858000"/>
              <a:gd name="connsiteX20458" fmla="*/ 9627063 w 12192000"/>
              <a:gd name="connsiteY20458" fmla="*/ 4566069 h 6858000"/>
              <a:gd name="connsiteX20459" fmla="*/ 9651150 w 12192000"/>
              <a:gd name="connsiteY20459" fmla="*/ 4590042 h 6858000"/>
              <a:gd name="connsiteX20460" fmla="*/ 9675469 w 12192000"/>
              <a:gd name="connsiteY20460" fmla="*/ 4564571 h 6858000"/>
              <a:gd name="connsiteX20461" fmla="*/ 9651266 w 12192000"/>
              <a:gd name="connsiteY20461" fmla="*/ 4542904 h 6858000"/>
              <a:gd name="connsiteX20462" fmla="*/ 1675720 w 12192000"/>
              <a:gd name="connsiteY20462" fmla="*/ 4542904 h 6858000"/>
              <a:gd name="connsiteX20463" fmla="*/ 1656819 w 12192000"/>
              <a:gd name="connsiteY20463" fmla="*/ 4562035 h 6858000"/>
              <a:gd name="connsiteX20464" fmla="*/ 1685401 w 12192000"/>
              <a:gd name="connsiteY20464" fmla="*/ 4590503 h 6858000"/>
              <a:gd name="connsiteX20465" fmla="*/ 1713869 w 12192000"/>
              <a:gd name="connsiteY20465" fmla="*/ 4590272 h 6858000"/>
              <a:gd name="connsiteX20466" fmla="*/ 1755244 w 12192000"/>
              <a:gd name="connsiteY20466" fmla="*/ 4590388 h 6858000"/>
              <a:gd name="connsiteX20467" fmla="*/ 1755244 w 12192000"/>
              <a:gd name="connsiteY20467" fmla="*/ 4590503 h 6858000"/>
              <a:gd name="connsiteX20468" fmla="*/ 1772187 w 12192000"/>
              <a:gd name="connsiteY20468" fmla="*/ 4563994 h 6858000"/>
              <a:gd name="connsiteX20469" fmla="*/ 1755936 w 12192000"/>
              <a:gd name="connsiteY20469" fmla="*/ 4542904 h 6858000"/>
              <a:gd name="connsiteX20470" fmla="*/ 1675720 w 12192000"/>
              <a:gd name="connsiteY20470" fmla="*/ 4542904 h 6858000"/>
              <a:gd name="connsiteX20471" fmla="*/ 1278791 w 12192000"/>
              <a:gd name="connsiteY20471" fmla="*/ 4542904 h 6858000"/>
              <a:gd name="connsiteX20472" fmla="*/ 1254588 w 12192000"/>
              <a:gd name="connsiteY20472" fmla="*/ 4566069 h 6858000"/>
              <a:gd name="connsiteX20473" fmla="*/ 1278675 w 12192000"/>
              <a:gd name="connsiteY20473" fmla="*/ 4590042 h 6858000"/>
              <a:gd name="connsiteX20474" fmla="*/ 1302994 w 12192000"/>
              <a:gd name="connsiteY20474" fmla="*/ 4564571 h 6858000"/>
              <a:gd name="connsiteX20475" fmla="*/ 1278791 w 12192000"/>
              <a:gd name="connsiteY20475" fmla="*/ 4542904 h 6858000"/>
              <a:gd name="connsiteX20476" fmla="*/ 7768963 w 12192000"/>
              <a:gd name="connsiteY20476" fmla="*/ 4542787 h 6858000"/>
              <a:gd name="connsiteX20477" fmla="*/ 7751329 w 12192000"/>
              <a:gd name="connsiteY20477" fmla="*/ 4564340 h 6858000"/>
              <a:gd name="connsiteX20478" fmla="*/ 7769193 w 12192000"/>
              <a:gd name="connsiteY20478" fmla="*/ 4591194 h 6858000"/>
              <a:gd name="connsiteX20479" fmla="*/ 7839267 w 12192000"/>
              <a:gd name="connsiteY20479" fmla="*/ 4591425 h 6858000"/>
              <a:gd name="connsiteX20480" fmla="*/ 7867388 w 12192000"/>
              <a:gd name="connsiteY20480" fmla="*/ 4566299 h 6858000"/>
              <a:gd name="connsiteX20481" fmla="*/ 7840650 w 12192000"/>
              <a:gd name="connsiteY20481" fmla="*/ 4543710 h 6858000"/>
              <a:gd name="connsiteX20482" fmla="*/ 7819904 w 12192000"/>
              <a:gd name="connsiteY20482" fmla="*/ 4544171 h 6858000"/>
              <a:gd name="connsiteX20483" fmla="*/ 7808724 w 12192000"/>
              <a:gd name="connsiteY20483" fmla="*/ 4563994 h 6858000"/>
              <a:gd name="connsiteX20484" fmla="*/ 7768963 w 12192000"/>
              <a:gd name="connsiteY20484" fmla="*/ 4542787 h 6858000"/>
              <a:gd name="connsiteX20485" fmla="*/ 10858536 w 12192000"/>
              <a:gd name="connsiteY20485" fmla="*/ 4542673 h 6858000"/>
              <a:gd name="connsiteX20486" fmla="*/ 10830990 w 12192000"/>
              <a:gd name="connsiteY20486" fmla="*/ 4565493 h 6858000"/>
              <a:gd name="connsiteX20487" fmla="*/ 10856346 w 12192000"/>
              <a:gd name="connsiteY20487" fmla="*/ 4589581 h 6858000"/>
              <a:gd name="connsiteX20488" fmla="*/ 10885044 w 12192000"/>
              <a:gd name="connsiteY20488" fmla="*/ 4566415 h 6858000"/>
              <a:gd name="connsiteX20489" fmla="*/ 10858651 w 12192000"/>
              <a:gd name="connsiteY20489" fmla="*/ 4542673 h 6858000"/>
              <a:gd name="connsiteX20490" fmla="*/ 6097684 w 12192000"/>
              <a:gd name="connsiteY20490" fmla="*/ 4542673 h 6858000"/>
              <a:gd name="connsiteX20491" fmla="*/ 6069910 w 12192000"/>
              <a:gd name="connsiteY20491" fmla="*/ 4567221 h 6858000"/>
              <a:gd name="connsiteX20492" fmla="*/ 6096649 w 12192000"/>
              <a:gd name="connsiteY20492" fmla="*/ 4590388 h 6858000"/>
              <a:gd name="connsiteX20493" fmla="*/ 6096649 w 12192000"/>
              <a:gd name="connsiteY20493" fmla="*/ 4590272 h 6858000"/>
              <a:gd name="connsiteX20494" fmla="*/ 6124310 w 12192000"/>
              <a:gd name="connsiteY20494" fmla="*/ 4565723 h 6858000"/>
              <a:gd name="connsiteX20495" fmla="*/ 6097684 w 12192000"/>
              <a:gd name="connsiteY20495" fmla="*/ 4542673 h 6858000"/>
              <a:gd name="connsiteX20496" fmla="*/ 2486061 w 12192000"/>
              <a:gd name="connsiteY20496" fmla="*/ 4542673 h 6858000"/>
              <a:gd name="connsiteX20497" fmla="*/ 2458515 w 12192000"/>
              <a:gd name="connsiteY20497" fmla="*/ 4565493 h 6858000"/>
              <a:gd name="connsiteX20498" fmla="*/ 2483871 w 12192000"/>
              <a:gd name="connsiteY20498" fmla="*/ 4589581 h 6858000"/>
              <a:gd name="connsiteX20499" fmla="*/ 2512569 w 12192000"/>
              <a:gd name="connsiteY20499" fmla="*/ 4566415 h 6858000"/>
              <a:gd name="connsiteX20500" fmla="*/ 2486176 w 12192000"/>
              <a:gd name="connsiteY20500" fmla="*/ 4542673 h 6858000"/>
              <a:gd name="connsiteX20501" fmla="*/ 9584189 w 12192000"/>
              <a:gd name="connsiteY20501" fmla="*/ 4542558 h 6858000"/>
              <a:gd name="connsiteX20502" fmla="*/ 9559410 w 12192000"/>
              <a:gd name="connsiteY20502" fmla="*/ 4562957 h 6858000"/>
              <a:gd name="connsiteX20503" fmla="*/ 9559410 w 12192000"/>
              <a:gd name="connsiteY20503" fmla="*/ 4563073 h 6858000"/>
              <a:gd name="connsiteX20504" fmla="*/ 9582114 w 12192000"/>
              <a:gd name="connsiteY20504" fmla="*/ 4590157 h 6858000"/>
              <a:gd name="connsiteX20505" fmla="*/ 9607816 w 12192000"/>
              <a:gd name="connsiteY20505" fmla="*/ 4565147 h 6858000"/>
              <a:gd name="connsiteX20506" fmla="*/ 9584189 w 12192000"/>
              <a:gd name="connsiteY20506" fmla="*/ 4542558 h 6858000"/>
              <a:gd name="connsiteX20507" fmla="*/ 7171839 w 12192000"/>
              <a:gd name="connsiteY20507" fmla="*/ 4542558 h 6858000"/>
              <a:gd name="connsiteX20508" fmla="*/ 7145447 w 12192000"/>
              <a:gd name="connsiteY20508" fmla="*/ 4565838 h 6858000"/>
              <a:gd name="connsiteX20509" fmla="*/ 7169765 w 12192000"/>
              <a:gd name="connsiteY20509" fmla="*/ 4591655 h 6858000"/>
              <a:gd name="connsiteX20510" fmla="*/ 7192814 w 12192000"/>
              <a:gd name="connsiteY20510" fmla="*/ 4566530 h 6858000"/>
              <a:gd name="connsiteX20511" fmla="*/ 7171839 w 12192000"/>
              <a:gd name="connsiteY20511" fmla="*/ 4542558 h 6858000"/>
              <a:gd name="connsiteX20512" fmla="*/ 1211714 w 12192000"/>
              <a:gd name="connsiteY20512" fmla="*/ 4542558 h 6858000"/>
              <a:gd name="connsiteX20513" fmla="*/ 1186935 w 12192000"/>
              <a:gd name="connsiteY20513" fmla="*/ 4562957 h 6858000"/>
              <a:gd name="connsiteX20514" fmla="*/ 1186935 w 12192000"/>
              <a:gd name="connsiteY20514" fmla="*/ 4563073 h 6858000"/>
              <a:gd name="connsiteX20515" fmla="*/ 1209639 w 12192000"/>
              <a:gd name="connsiteY20515" fmla="*/ 4590157 h 6858000"/>
              <a:gd name="connsiteX20516" fmla="*/ 1235341 w 12192000"/>
              <a:gd name="connsiteY20516" fmla="*/ 4565147 h 6858000"/>
              <a:gd name="connsiteX20517" fmla="*/ 1211714 w 12192000"/>
              <a:gd name="connsiteY20517" fmla="*/ 4542558 h 6858000"/>
              <a:gd name="connsiteX20518" fmla="*/ 12133920 w 12192000"/>
              <a:gd name="connsiteY20518" fmla="*/ 4542443 h 6858000"/>
              <a:gd name="connsiteX20519" fmla="*/ 12109486 w 12192000"/>
              <a:gd name="connsiteY20519" fmla="*/ 4564801 h 6858000"/>
              <a:gd name="connsiteX20520" fmla="*/ 12134496 w 12192000"/>
              <a:gd name="connsiteY20520" fmla="*/ 4590503 h 6858000"/>
              <a:gd name="connsiteX20521" fmla="*/ 12134496 w 12192000"/>
              <a:gd name="connsiteY20521" fmla="*/ 4590388 h 6858000"/>
              <a:gd name="connsiteX20522" fmla="*/ 12156509 w 12192000"/>
              <a:gd name="connsiteY20522" fmla="*/ 4566760 h 6858000"/>
              <a:gd name="connsiteX20523" fmla="*/ 12133920 w 12192000"/>
              <a:gd name="connsiteY20523" fmla="*/ 4542443 h 6858000"/>
              <a:gd name="connsiteX20524" fmla="*/ 12064999 w 12192000"/>
              <a:gd name="connsiteY20524" fmla="*/ 4542443 h 6858000"/>
              <a:gd name="connsiteX20525" fmla="*/ 12040910 w 12192000"/>
              <a:gd name="connsiteY20525" fmla="*/ 4564571 h 6858000"/>
              <a:gd name="connsiteX20526" fmla="*/ 12064653 w 12192000"/>
              <a:gd name="connsiteY20526" fmla="*/ 4590733 h 6858000"/>
              <a:gd name="connsiteX20527" fmla="*/ 12064768 w 12192000"/>
              <a:gd name="connsiteY20527" fmla="*/ 4590847 h 6858000"/>
              <a:gd name="connsiteX20528" fmla="*/ 12088280 w 12192000"/>
              <a:gd name="connsiteY20528" fmla="*/ 4565608 h 6858000"/>
              <a:gd name="connsiteX20529" fmla="*/ 12064999 w 12192000"/>
              <a:gd name="connsiteY20529" fmla="*/ 4542443 h 6858000"/>
              <a:gd name="connsiteX20530" fmla="*/ 4885115 w 12192000"/>
              <a:gd name="connsiteY20530" fmla="*/ 4542443 h 6858000"/>
              <a:gd name="connsiteX20531" fmla="*/ 4864371 w 12192000"/>
              <a:gd name="connsiteY20531" fmla="*/ 4566760 h 6858000"/>
              <a:gd name="connsiteX20532" fmla="*/ 4886499 w 12192000"/>
              <a:gd name="connsiteY20532" fmla="*/ 4590733 h 6858000"/>
              <a:gd name="connsiteX20533" fmla="*/ 4911851 w 12192000"/>
              <a:gd name="connsiteY20533" fmla="*/ 4565377 h 6858000"/>
              <a:gd name="connsiteX20534" fmla="*/ 4885115 w 12192000"/>
              <a:gd name="connsiteY20534" fmla="*/ 4542443 h 6858000"/>
              <a:gd name="connsiteX20535" fmla="*/ 3761445 w 12192000"/>
              <a:gd name="connsiteY20535" fmla="*/ 4542443 h 6858000"/>
              <a:gd name="connsiteX20536" fmla="*/ 3737011 w 12192000"/>
              <a:gd name="connsiteY20536" fmla="*/ 4564801 h 6858000"/>
              <a:gd name="connsiteX20537" fmla="*/ 3762021 w 12192000"/>
              <a:gd name="connsiteY20537" fmla="*/ 4590503 h 6858000"/>
              <a:gd name="connsiteX20538" fmla="*/ 3762021 w 12192000"/>
              <a:gd name="connsiteY20538" fmla="*/ 4590388 h 6858000"/>
              <a:gd name="connsiteX20539" fmla="*/ 3784034 w 12192000"/>
              <a:gd name="connsiteY20539" fmla="*/ 4566760 h 6858000"/>
              <a:gd name="connsiteX20540" fmla="*/ 3761445 w 12192000"/>
              <a:gd name="connsiteY20540" fmla="*/ 4542443 h 6858000"/>
              <a:gd name="connsiteX20541" fmla="*/ 3692524 w 12192000"/>
              <a:gd name="connsiteY20541" fmla="*/ 4542443 h 6858000"/>
              <a:gd name="connsiteX20542" fmla="*/ 3668435 w 12192000"/>
              <a:gd name="connsiteY20542" fmla="*/ 4564571 h 6858000"/>
              <a:gd name="connsiteX20543" fmla="*/ 3692178 w 12192000"/>
              <a:gd name="connsiteY20543" fmla="*/ 4590733 h 6858000"/>
              <a:gd name="connsiteX20544" fmla="*/ 3692293 w 12192000"/>
              <a:gd name="connsiteY20544" fmla="*/ 4590847 h 6858000"/>
              <a:gd name="connsiteX20545" fmla="*/ 3715805 w 12192000"/>
              <a:gd name="connsiteY20545" fmla="*/ 4565608 h 6858000"/>
              <a:gd name="connsiteX20546" fmla="*/ 3692524 w 12192000"/>
              <a:gd name="connsiteY20546" fmla="*/ 4542443 h 6858000"/>
              <a:gd name="connsiteX20547" fmla="*/ 9720417 w 12192000"/>
              <a:gd name="connsiteY20547" fmla="*/ 4542326 h 6858000"/>
              <a:gd name="connsiteX20548" fmla="*/ 9696790 w 12192000"/>
              <a:gd name="connsiteY20548" fmla="*/ 4566184 h 6858000"/>
              <a:gd name="connsiteX20549" fmla="*/ 9717305 w 12192000"/>
              <a:gd name="connsiteY20549" fmla="*/ 4590388 h 6858000"/>
              <a:gd name="connsiteX20550" fmla="*/ 9743698 w 12192000"/>
              <a:gd name="connsiteY20550" fmla="*/ 4563188 h 6858000"/>
              <a:gd name="connsiteX20551" fmla="*/ 9720417 w 12192000"/>
              <a:gd name="connsiteY20551" fmla="*/ 4542326 h 6858000"/>
              <a:gd name="connsiteX20552" fmla="*/ 4821149 w 12192000"/>
              <a:gd name="connsiteY20552" fmla="*/ 4542326 h 6858000"/>
              <a:gd name="connsiteX20553" fmla="*/ 4795333 w 12192000"/>
              <a:gd name="connsiteY20553" fmla="*/ 4566530 h 6858000"/>
              <a:gd name="connsiteX20554" fmla="*/ 4819073 w 12192000"/>
              <a:gd name="connsiteY20554" fmla="*/ 4590733 h 6858000"/>
              <a:gd name="connsiteX20555" fmla="*/ 4819073 w 12192000"/>
              <a:gd name="connsiteY20555" fmla="*/ 4590618 h 6858000"/>
              <a:gd name="connsiteX20556" fmla="*/ 4842470 w 12192000"/>
              <a:gd name="connsiteY20556" fmla="*/ 4564455 h 6858000"/>
              <a:gd name="connsiteX20557" fmla="*/ 4821149 w 12192000"/>
              <a:gd name="connsiteY20557" fmla="*/ 4542326 h 6858000"/>
              <a:gd name="connsiteX20558" fmla="*/ 4750730 w 12192000"/>
              <a:gd name="connsiteY20558" fmla="*/ 4542326 h 6858000"/>
              <a:gd name="connsiteX20559" fmla="*/ 4729064 w 12192000"/>
              <a:gd name="connsiteY20559" fmla="*/ 4566184 h 6858000"/>
              <a:gd name="connsiteX20560" fmla="*/ 4751076 w 12192000"/>
              <a:gd name="connsiteY20560" fmla="*/ 4590847 h 6858000"/>
              <a:gd name="connsiteX20561" fmla="*/ 4777009 w 12192000"/>
              <a:gd name="connsiteY20561" fmla="*/ 4565954 h 6858000"/>
              <a:gd name="connsiteX20562" fmla="*/ 4750730 w 12192000"/>
              <a:gd name="connsiteY20562" fmla="*/ 4542326 h 6858000"/>
              <a:gd name="connsiteX20563" fmla="*/ 1347942 w 12192000"/>
              <a:gd name="connsiteY20563" fmla="*/ 4542326 h 6858000"/>
              <a:gd name="connsiteX20564" fmla="*/ 1324315 w 12192000"/>
              <a:gd name="connsiteY20564" fmla="*/ 4566184 h 6858000"/>
              <a:gd name="connsiteX20565" fmla="*/ 1344830 w 12192000"/>
              <a:gd name="connsiteY20565" fmla="*/ 4590388 h 6858000"/>
              <a:gd name="connsiteX20566" fmla="*/ 1371223 w 12192000"/>
              <a:gd name="connsiteY20566" fmla="*/ 4563188 h 6858000"/>
              <a:gd name="connsiteX20567" fmla="*/ 1347942 w 12192000"/>
              <a:gd name="connsiteY20567" fmla="*/ 4542326 h 6858000"/>
              <a:gd name="connsiteX20568" fmla="*/ 10928032 w 12192000"/>
              <a:gd name="connsiteY20568" fmla="*/ 4542212 h 6858000"/>
              <a:gd name="connsiteX20569" fmla="*/ 10898068 w 12192000"/>
              <a:gd name="connsiteY20569" fmla="*/ 4564225 h 6858000"/>
              <a:gd name="connsiteX20570" fmla="*/ 10925268 w 12192000"/>
              <a:gd name="connsiteY20570" fmla="*/ 4590618 h 6858000"/>
              <a:gd name="connsiteX20571" fmla="*/ 10953504 w 12192000"/>
              <a:gd name="connsiteY20571" fmla="*/ 4565262 h 6858000"/>
              <a:gd name="connsiteX20572" fmla="*/ 10928032 w 12192000"/>
              <a:gd name="connsiteY20572" fmla="*/ 4542212 h 6858000"/>
              <a:gd name="connsiteX20573" fmla="*/ 2555557 w 12192000"/>
              <a:gd name="connsiteY20573" fmla="*/ 4542212 h 6858000"/>
              <a:gd name="connsiteX20574" fmla="*/ 2525593 w 12192000"/>
              <a:gd name="connsiteY20574" fmla="*/ 4564225 h 6858000"/>
              <a:gd name="connsiteX20575" fmla="*/ 2552793 w 12192000"/>
              <a:gd name="connsiteY20575" fmla="*/ 4590618 h 6858000"/>
              <a:gd name="connsiteX20576" fmla="*/ 2581029 w 12192000"/>
              <a:gd name="connsiteY20576" fmla="*/ 4565262 h 6858000"/>
              <a:gd name="connsiteX20577" fmla="*/ 2555557 w 12192000"/>
              <a:gd name="connsiteY20577" fmla="*/ 4542212 h 6858000"/>
              <a:gd name="connsiteX20578" fmla="*/ 4005508 w 12192000"/>
              <a:gd name="connsiteY20578" fmla="*/ 4541982 h 6858000"/>
              <a:gd name="connsiteX20579" fmla="*/ 3989112 w 12192000"/>
              <a:gd name="connsiteY20579" fmla="*/ 4547442 h 6858000"/>
              <a:gd name="connsiteX20580" fmla="*/ 3987416 w 12192000"/>
              <a:gd name="connsiteY20580" fmla="*/ 4564175 h 6858000"/>
              <a:gd name="connsiteX20581" fmla="*/ 3987411 w 12192000"/>
              <a:gd name="connsiteY20581" fmla="*/ 4564110 h 6858000"/>
              <a:gd name="connsiteX20582" fmla="*/ 3987411 w 12192000"/>
              <a:gd name="connsiteY20582" fmla="*/ 4564225 h 6858000"/>
              <a:gd name="connsiteX20583" fmla="*/ 3987416 w 12192000"/>
              <a:gd name="connsiteY20583" fmla="*/ 4564175 h 6858000"/>
              <a:gd name="connsiteX20584" fmla="*/ 3988810 w 12192000"/>
              <a:gd name="connsiteY20584" fmla="*/ 4582075 h 6858000"/>
              <a:gd name="connsiteX20585" fmla="*/ 4005851 w 12192000"/>
              <a:gd name="connsiteY20585" fmla="*/ 4589581 h 6858000"/>
              <a:gd name="connsiteX20586" fmla="*/ 4081229 w 12192000"/>
              <a:gd name="connsiteY20586" fmla="*/ 4589581 h 6858000"/>
              <a:gd name="connsiteX20587" fmla="*/ 4108542 w 12192000"/>
              <a:gd name="connsiteY20587" fmla="*/ 4566415 h 6858000"/>
              <a:gd name="connsiteX20588" fmla="*/ 4080767 w 12192000"/>
              <a:gd name="connsiteY20588" fmla="*/ 4542097 h 6858000"/>
              <a:gd name="connsiteX20589" fmla="*/ 4046996 w 12192000"/>
              <a:gd name="connsiteY20589" fmla="*/ 4542326 h 6858000"/>
              <a:gd name="connsiteX20590" fmla="*/ 4005508 w 12192000"/>
              <a:gd name="connsiteY20590" fmla="*/ 4541982 h 6858000"/>
              <a:gd name="connsiteX20591" fmla="*/ 10793764 w 12192000"/>
              <a:gd name="connsiteY20591" fmla="*/ 4541751 h 6858000"/>
              <a:gd name="connsiteX20592" fmla="*/ 10763106 w 12192000"/>
              <a:gd name="connsiteY20592" fmla="*/ 4563188 h 6858000"/>
              <a:gd name="connsiteX20593" fmla="*/ 10789153 w 12192000"/>
              <a:gd name="connsiteY20593" fmla="*/ 4589005 h 6858000"/>
              <a:gd name="connsiteX20594" fmla="*/ 10817391 w 12192000"/>
              <a:gd name="connsiteY20594" fmla="*/ 4565032 h 6858000"/>
              <a:gd name="connsiteX20595" fmla="*/ 10793764 w 12192000"/>
              <a:gd name="connsiteY20595" fmla="*/ 4541751 h 6858000"/>
              <a:gd name="connsiteX20596" fmla="*/ 2421289 w 12192000"/>
              <a:gd name="connsiteY20596" fmla="*/ 4541751 h 6858000"/>
              <a:gd name="connsiteX20597" fmla="*/ 2390631 w 12192000"/>
              <a:gd name="connsiteY20597" fmla="*/ 4563188 h 6858000"/>
              <a:gd name="connsiteX20598" fmla="*/ 2416678 w 12192000"/>
              <a:gd name="connsiteY20598" fmla="*/ 4589005 h 6858000"/>
              <a:gd name="connsiteX20599" fmla="*/ 2444916 w 12192000"/>
              <a:gd name="connsiteY20599" fmla="*/ 4565032 h 6858000"/>
              <a:gd name="connsiteX20600" fmla="*/ 2421289 w 12192000"/>
              <a:gd name="connsiteY20600" fmla="*/ 4541751 h 6858000"/>
              <a:gd name="connsiteX20601" fmla="*/ 11252930 w 12192000"/>
              <a:gd name="connsiteY20601" fmla="*/ 4541636 h 6858000"/>
              <a:gd name="connsiteX20602" fmla="*/ 11232415 w 12192000"/>
              <a:gd name="connsiteY20602" fmla="*/ 4562496 h 6858000"/>
              <a:gd name="connsiteX20603" fmla="*/ 11258462 w 12192000"/>
              <a:gd name="connsiteY20603" fmla="*/ 4589349 h 6858000"/>
              <a:gd name="connsiteX20604" fmla="*/ 11289580 w 12192000"/>
              <a:gd name="connsiteY20604" fmla="*/ 4589120 h 6858000"/>
              <a:gd name="connsiteX20605" fmla="*/ 11331186 w 12192000"/>
              <a:gd name="connsiteY20605" fmla="*/ 4589120 h 6858000"/>
              <a:gd name="connsiteX20606" fmla="*/ 11349166 w 12192000"/>
              <a:gd name="connsiteY20606" fmla="*/ 4562266 h 6858000"/>
              <a:gd name="connsiteX20607" fmla="*/ 11330840 w 12192000"/>
              <a:gd name="connsiteY20607" fmla="*/ 4541636 h 6858000"/>
              <a:gd name="connsiteX20608" fmla="*/ 11252930 w 12192000"/>
              <a:gd name="connsiteY20608" fmla="*/ 4541636 h 6858000"/>
              <a:gd name="connsiteX20609" fmla="*/ 2880455 w 12192000"/>
              <a:gd name="connsiteY20609" fmla="*/ 4541636 h 6858000"/>
              <a:gd name="connsiteX20610" fmla="*/ 2859940 w 12192000"/>
              <a:gd name="connsiteY20610" fmla="*/ 4562496 h 6858000"/>
              <a:gd name="connsiteX20611" fmla="*/ 2885987 w 12192000"/>
              <a:gd name="connsiteY20611" fmla="*/ 4589349 h 6858000"/>
              <a:gd name="connsiteX20612" fmla="*/ 2917105 w 12192000"/>
              <a:gd name="connsiteY20612" fmla="*/ 4589120 h 6858000"/>
              <a:gd name="connsiteX20613" fmla="*/ 2958711 w 12192000"/>
              <a:gd name="connsiteY20613" fmla="*/ 4589120 h 6858000"/>
              <a:gd name="connsiteX20614" fmla="*/ 2976691 w 12192000"/>
              <a:gd name="connsiteY20614" fmla="*/ 4562266 h 6858000"/>
              <a:gd name="connsiteX20615" fmla="*/ 2958365 w 12192000"/>
              <a:gd name="connsiteY20615" fmla="*/ 4541636 h 6858000"/>
              <a:gd name="connsiteX20616" fmla="*/ 2880455 w 12192000"/>
              <a:gd name="connsiteY20616" fmla="*/ 4541636 h 6858000"/>
              <a:gd name="connsiteX20617" fmla="*/ 7442669 w 12192000"/>
              <a:gd name="connsiteY20617" fmla="*/ 4541607 h 6858000"/>
              <a:gd name="connsiteX20618" fmla="*/ 7418595 w 12192000"/>
              <a:gd name="connsiteY20618" fmla="*/ 4545785 h 6858000"/>
              <a:gd name="connsiteX20619" fmla="*/ 7412372 w 12192000"/>
              <a:gd name="connsiteY20619" fmla="*/ 4572292 h 6858000"/>
              <a:gd name="connsiteX20620" fmla="*/ 7444411 w 12192000"/>
              <a:gd name="connsiteY20620" fmla="*/ 4590964 h 6858000"/>
              <a:gd name="connsiteX20621" fmla="*/ 7463197 w 12192000"/>
              <a:gd name="connsiteY20621" fmla="*/ 4598801 h 6858000"/>
              <a:gd name="connsiteX20622" fmla="*/ 7445564 w 12192000"/>
              <a:gd name="connsiteY20622" fmla="*/ 4606407 h 6858000"/>
              <a:gd name="connsiteX20623" fmla="*/ 7427468 w 12192000"/>
              <a:gd name="connsiteY20623" fmla="*/ 4606523 h 6858000"/>
              <a:gd name="connsiteX20624" fmla="*/ 7412602 w 12192000"/>
              <a:gd name="connsiteY20624" fmla="*/ 4631186 h 6858000"/>
              <a:gd name="connsiteX20625" fmla="*/ 7427124 w 12192000"/>
              <a:gd name="connsiteY20625" fmla="*/ 4658962 h 6858000"/>
              <a:gd name="connsiteX20626" fmla="*/ 7515407 w 12192000"/>
              <a:gd name="connsiteY20626" fmla="*/ 4658962 h 6858000"/>
              <a:gd name="connsiteX20627" fmla="*/ 7531081 w 12192000"/>
              <a:gd name="connsiteY20627" fmla="*/ 4641560 h 6858000"/>
              <a:gd name="connsiteX20628" fmla="*/ 7527508 w 12192000"/>
              <a:gd name="connsiteY20628" fmla="*/ 4566530 h 6858000"/>
              <a:gd name="connsiteX20629" fmla="*/ 7541684 w 12192000"/>
              <a:gd name="connsiteY20629" fmla="*/ 4550856 h 6858000"/>
              <a:gd name="connsiteX20630" fmla="*/ 7547678 w 12192000"/>
              <a:gd name="connsiteY20630" fmla="*/ 4570679 h 6858000"/>
              <a:gd name="connsiteX20631" fmla="*/ 7547678 w 12192000"/>
              <a:gd name="connsiteY20631" fmla="*/ 4570909 h 6858000"/>
              <a:gd name="connsiteX20632" fmla="*/ 7547678 w 12192000"/>
              <a:gd name="connsiteY20632" fmla="*/ 4643404 h 6858000"/>
              <a:gd name="connsiteX20633" fmla="*/ 7561508 w 12192000"/>
              <a:gd name="connsiteY20633" fmla="*/ 4659308 h 6858000"/>
              <a:gd name="connsiteX20634" fmla="*/ 7592166 w 12192000"/>
              <a:gd name="connsiteY20634" fmla="*/ 4616088 h 6858000"/>
              <a:gd name="connsiteX20635" fmla="*/ 7592166 w 12192000"/>
              <a:gd name="connsiteY20635" fmla="*/ 4586239 h 6858000"/>
              <a:gd name="connsiteX20636" fmla="*/ 7563122 w 12192000"/>
              <a:gd name="connsiteY20636" fmla="*/ 4544056 h 6858000"/>
              <a:gd name="connsiteX20637" fmla="*/ 7526932 w 12192000"/>
              <a:gd name="connsiteY20637" fmla="*/ 4545093 h 6858000"/>
              <a:gd name="connsiteX20638" fmla="*/ 7475989 w 12192000"/>
              <a:gd name="connsiteY20638" fmla="*/ 4556503 h 6858000"/>
              <a:gd name="connsiteX20639" fmla="*/ 7464581 w 12192000"/>
              <a:gd name="connsiteY20639" fmla="*/ 4553161 h 6858000"/>
              <a:gd name="connsiteX20640" fmla="*/ 7442669 w 12192000"/>
              <a:gd name="connsiteY20640" fmla="*/ 4541607 h 6858000"/>
              <a:gd name="connsiteX20641" fmla="*/ 10324455 w 12192000"/>
              <a:gd name="connsiteY20641" fmla="*/ 4541521 h 6858000"/>
              <a:gd name="connsiteX20642" fmla="*/ 10294836 w 12192000"/>
              <a:gd name="connsiteY20642" fmla="*/ 4563994 h 6858000"/>
              <a:gd name="connsiteX20643" fmla="*/ 10319846 w 12192000"/>
              <a:gd name="connsiteY20643" fmla="*/ 4588774 h 6858000"/>
              <a:gd name="connsiteX20644" fmla="*/ 10348428 w 12192000"/>
              <a:gd name="connsiteY20644" fmla="*/ 4566991 h 6858000"/>
              <a:gd name="connsiteX20645" fmla="*/ 10324572 w 12192000"/>
              <a:gd name="connsiteY20645" fmla="*/ 4541521 h 6858000"/>
              <a:gd name="connsiteX20646" fmla="*/ 9787956 w 12192000"/>
              <a:gd name="connsiteY20646" fmla="*/ 4541521 h 6858000"/>
              <a:gd name="connsiteX20647" fmla="*/ 9762139 w 12192000"/>
              <a:gd name="connsiteY20647" fmla="*/ 4564916 h 6858000"/>
              <a:gd name="connsiteX20648" fmla="*/ 9787494 w 12192000"/>
              <a:gd name="connsiteY20648" fmla="*/ 4589927 h 6858000"/>
              <a:gd name="connsiteX20649" fmla="*/ 9809969 w 12192000"/>
              <a:gd name="connsiteY20649" fmla="*/ 4563879 h 6858000"/>
              <a:gd name="connsiteX20650" fmla="*/ 9788070 w 12192000"/>
              <a:gd name="connsiteY20650" fmla="*/ 4541521 h 6858000"/>
              <a:gd name="connsiteX20651" fmla="*/ 1951980 w 12192000"/>
              <a:gd name="connsiteY20651" fmla="*/ 4541521 h 6858000"/>
              <a:gd name="connsiteX20652" fmla="*/ 1922361 w 12192000"/>
              <a:gd name="connsiteY20652" fmla="*/ 4563994 h 6858000"/>
              <a:gd name="connsiteX20653" fmla="*/ 1947371 w 12192000"/>
              <a:gd name="connsiteY20653" fmla="*/ 4588774 h 6858000"/>
              <a:gd name="connsiteX20654" fmla="*/ 1975953 w 12192000"/>
              <a:gd name="connsiteY20654" fmla="*/ 4566991 h 6858000"/>
              <a:gd name="connsiteX20655" fmla="*/ 1952097 w 12192000"/>
              <a:gd name="connsiteY20655" fmla="*/ 4541521 h 6858000"/>
              <a:gd name="connsiteX20656" fmla="*/ 1415481 w 12192000"/>
              <a:gd name="connsiteY20656" fmla="*/ 4541521 h 6858000"/>
              <a:gd name="connsiteX20657" fmla="*/ 1389664 w 12192000"/>
              <a:gd name="connsiteY20657" fmla="*/ 4564916 h 6858000"/>
              <a:gd name="connsiteX20658" fmla="*/ 1415019 w 12192000"/>
              <a:gd name="connsiteY20658" fmla="*/ 4589927 h 6858000"/>
              <a:gd name="connsiteX20659" fmla="*/ 1437494 w 12192000"/>
              <a:gd name="connsiteY20659" fmla="*/ 4563879 h 6858000"/>
              <a:gd name="connsiteX20660" fmla="*/ 1415595 w 12192000"/>
              <a:gd name="connsiteY20660" fmla="*/ 4541521 h 6858000"/>
              <a:gd name="connsiteX20661" fmla="*/ 8647590 w 12192000"/>
              <a:gd name="connsiteY20661" fmla="*/ 4541420 h 6858000"/>
              <a:gd name="connsiteX20662" fmla="*/ 8626786 w 12192000"/>
              <a:gd name="connsiteY20662" fmla="*/ 4546131 h 6858000"/>
              <a:gd name="connsiteX20663" fmla="*/ 8622638 w 12192000"/>
              <a:gd name="connsiteY20663" fmla="*/ 4579668 h 6858000"/>
              <a:gd name="connsiteX20664" fmla="*/ 8646378 w 12192000"/>
              <a:gd name="connsiteY20664" fmla="*/ 4590847 h 6858000"/>
              <a:gd name="connsiteX20665" fmla="*/ 8659403 w 12192000"/>
              <a:gd name="connsiteY20665" fmla="*/ 4591540 h 6858000"/>
              <a:gd name="connsiteX20666" fmla="*/ 8668161 w 12192000"/>
              <a:gd name="connsiteY20666" fmla="*/ 4602258 h 6858000"/>
              <a:gd name="connsiteX20667" fmla="*/ 8660094 w 12192000"/>
              <a:gd name="connsiteY20667" fmla="*/ 4610902 h 6858000"/>
              <a:gd name="connsiteX20668" fmla="*/ 8641884 w 12192000"/>
              <a:gd name="connsiteY20668" fmla="*/ 4611594 h 6858000"/>
              <a:gd name="connsiteX20669" fmla="*/ 8621716 w 12192000"/>
              <a:gd name="connsiteY20669" fmla="*/ 4637872 h 6858000"/>
              <a:gd name="connsiteX20670" fmla="*/ 8641078 w 12192000"/>
              <a:gd name="connsiteY20670" fmla="*/ 4659193 h 6858000"/>
              <a:gd name="connsiteX20671" fmla="*/ 8719218 w 12192000"/>
              <a:gd name="connsiteY20671" fmla="*/ 4659078 h 6858000"/>
              <a:gd name="connsiteX20672" fmla="*/ 8737082 w 12192000"/>
              <a:gd name="connsiteY20672" fmla="*/ 4641560 h 6858000"/>
              <a:gd name="connsiteX20673" fmla="*/ 8737198 w 12192000"/>
              <a:gd name="connsiteY20673" fmla="*/ 4550395 h 6858000"/>
              <a:gd name="connsiteX20674" fmla="*/ 8737198 w 12192000"/>
              <a:gd name="connsiteY20674" fmla="*/ 4550164 h 6858000"/>
              <a:gd name="connsiteX20675" fmla="*/ 8757713 w 12192000"/>
              <a:gd name="connsiteY20675" fmla="*/ 4571716 h 6858000"/>
              <a:gd name="connsiteX20676" fmla="*/ 8757252 w 12192000"/>
              <a:gd name="connsiteY20676" fmla="*/ 4641560 h 6858000"/>
              <a:gd name="connsiteX20677" fmla="*/ 8761862 w 12192000"/>
              <a:gd name="connsiteY20677" fmla="*/ 4657349 h 6858000"/>
              <a:gd name="connsiteX20678" fmla="*/ 8801163 w 12192000"/>
              <a:gd name="connsiteY20678" fmla="*/ 4654352 h 6858000"/>
              <a:gd name="connsiteX20679" fmla="*/ 8799319 w 12192000"/>
              <a:gd name="connsiteY20679" fmla="*/ 4613898 h 6858000"/>
              <a:gd name="connsiteX20680" fmla="*/ 8797936 w 12192000"/>
              <a:gd name="connsiteY20680" fmla="*/ 4589120 h 6858000"/>
              <a:gd name="connsiteX20681" fmla="*/ 8803007 w 12192000"/>
              <a:gd name="connsiteY20681" fmla="*/ 4550510 h 6858000"/>
              <a:gd name="connsiteX20682" fmla="*/ 8778228 w 12192000"/>
              <a:gd name="connsiteY20682" fmla="*/ 4544171 h 6858000"/>
              <a:gd name="connsiteX20683" fmla="*/ 8736853 w 12192000"/>
              <a:gd name="connsiteY20683" fmla="*/ 4545439 h 6858000"/>
              <a:gd name="connsiteX20684" fmla="*/ 8690752 w 12192000"/>
              <a:gd name="connsiteY20684" fmla="*/ 4550625 h 6858000"/>
              <a:gd name="connsiteX20685" fmla="*/ 8667702 w 12192000"/>
              <a:gd name="connsiteY20685" fmla="*/ 4549934 h 6858000"/>
              <a:gd name="connsiteX20686" fmla="*/ 8647590 w 12192000"/>
              <a:gd name="connsiteY20686" fmla="*/ 4541420 h 6858000"/>
              <a:gd name="connsiteX20687" fmla="*/ 275115 w 12192000"/>
              <a:gd name="connsiteY20687" fmla="*/ 4541420 h 6858000"/>
              <a:gd name="connsiteX20688" fmla="*/ 254311 w 12192000"/>
              <a:gd name="connsiteY20688" fmla="*/ 4546131 h 6858000"/>
              <a:gd name="connsiteX20689" fmla="*/ 250163 w 12192000"/>
              <a:gd name="connsiteY20689" fmla="*/ 4579668 h 6858000"/>
              <a:gd name="connsiteX20690" fmla="*/ 273903 w 12192000"/>
              <a:gd name="connsiteY20690" fmla="*/ 4590847 h 6858000"/>
              <a:gd name="connsiteX20691" fmla="*/ 286928 w 12192000"/>
              <a:gd name="connsiteY20691" fmla="*/ 4591540 h 6858000"/>
              <a:gd name="connsiteX20692" fmla="*/ 295686 w 12192000"/>
              <a:gd name="connsiteY20692" fmla="*/ 4602258 h 6858000"/>
              <a:gd name="connsiteX20693" fmla="*/ 287619 w 12192000"/>
              <a:gd name="connsiteY20693" fmla="*/ 4610902 h 6858000"/>
              <a:gd name="connsiteX20694" fmla="*/ 269409 w 12192000"/>
              <a:gd name="connsiteY20694" fmla="*/ 4611594 h 6858000"/>
              <a:gd name="connsiteX20695" fmla="*/ 249241 w 12192000"/>
              <a:gd name="connsiteY20695" fmla="*/ 4637872 h 6858000"/>
              <a:gd name="connsiteX20696" fmla="*/ 268603 w 12192000"/>
              <a:gd name="connsiteY20696" fmla="*/ 4659193 h 6858000"/>
              <a:gd name="connsiteX20697" fmla="*/ 346743 w 12192000"/>
              <a:gd name="connsiteY20697" fmla="*/ 4659078 h 6858000"/>
              <a:gd name="connsiteX20698" fmla="*/ 364607 w 12192000"/>
              <a:gd name="connsiteY20698" fmla="*/ 4641560 h 6858000"/>
              <a:gd name="connsiteX20699" fmla="*/ 364723 w 12192000"/>
              <a:gd name="connsiteY20699" fmla="*/ 4550395 h 6858000"/>
              <a:gd name="connsiteX20700" fmla="*/ 364723 w 12192000"/>
              <a:gd name="connsiteY20700" fmla="*/ 4550164 h 6858000"/>
              <a:gd name="connsiteX20701" fmla="*/ 385238 w 12192000"/>
              <a:gd name="connsiteY20701" fmla="*/ 4571716 h 6858000"/>
              <a:gd name="connsiteX20702" fmla="*/ 384777 w 12192000"/>
              <a:gd name="connsiteY20702" fmla="*/ 4641560 h 6858000"/>
              <a:gd name="connsiteX20703" fmla="*/ 389387 w 12192000"/>
              <a:gd name="connsiteY20703" fmla="*/ 4657349 h 6858000"/>
              <a:gd name="connsiteX20704" fmla="*/ 428688 w 12192000"/>
              <a:gd name="connsiteY20704" fmla="*/ 4654352 h 6858000"/>
              <a:gd name="connsiteX20705" fmla="*/ 426844 w 12192000"/>
              <a:gd name="connsiteY20705" fmla="*/ 4613898 h 6858000"/>
              <a:gd name="connsiteX20706" fmla="*/ 425461 w 12192000"/>
              <a:gd name="connsiteY20706" fmla="*/ 4589120 h 6858000"/>
              <a:gd name="connsiteX20707" fmla="*/ 430532 w 12192000"/>
              <a:gd name="connsiteY20707" fmla="*/ 4550510 h 6858000"/>
              <a:gd name="connsiteX20708" fmla="*/ 405753 w 12192000"/>
              <a:gd name="connsiteY20708" fmla="*/ 4544171 h 6858000"/>
              <a:gd name="connsiteX20709" fmla="*/ 364378 w 12192000"/>
              <a:gd name="connsiteY20709" fmla="*/ 4545439 h 6858000"/>
              <a:gd name="connsiteX20710" fmla="*/ 318277 w 12192000"/>
              <a:gd name="connsiteY20710" fmla="*/ 4550625 h 6858000"/>
              <a:gd name="connsiteX20711" fmla="*/ 295227 w 12192000"/>
              <a:gd name="connsiteY20711" fmla="*/ 4549934 h 6858000"/>
              <a:gd name="connsiteX20712" fmla="*/ 275115 w 12192000"/>
              <a:gd name="connsiteY20712" fmla="*/ 4541420 h 6858000"/>
              <a:gd name="connsiteX20713" fmla="*/ 10987848 w 12192000"/>
              <a:gd name="connsiteY20713" fmla="*/ 4541175 h 6858000"/>
              <a:gd name="connsiteX20714" fmla="*/ 10967679 w 12192000"/>
              <a:gd name="connsiteY20714" fmla="*/ 4567452 h 6858000"/>
              <a:gd name="connsiteX20715" fmla="*/ 10989924 w 12192000"/>
              <a:gd name="connsiteY20715" fmla="*/ 4589466 h 6858000"/>
              <a:gd name="connsiteX20716" fmla="*/ 11014933 w 12192000"/>
              <a:gd name="connsiteY20716" fmla="*/ 4563879 h 6858000"/>
              <a:gd name="connsiteX20717" fmla="*/ 10987964 w 12192000"/>
              <a:gd name="connsiteY20717" fmla="*/ 4541290 h 6858000"/>
              <a:gd name="connsiteX20718" fmla="*/ 2615373 w 12192000"/>
              <a:gd name="connsiteY20718" fmla="*/ 4541175 h 6858000"/>
              <a:gd name="connsiteX20719" fmla="*/ 2595204 w 12192000"/>
              <a:gd name="connsiteY20719" fmla="*/ 4567452 h 6858000"/>
              <a:gd name="connsiteX20720" fmla="*/ 2617449 w 12192000"/>
              <a:gd name="connsiteY20720" fmla="*/ 4589466 h 6858000"/>
              <a:gd name="connsiteX20721" fmla="*/ 2642458 w 12192000"/>
              <a:gd name="connsiteY20721" fmla="*/ 4563879 h 6858000"/>
              <a:gd name="connsiteX20722" fmla="*/ 2615489 w 12192000"/>
              <a:gd name="connsiteY20722" fmla="*/ 4541290 h 6858000"/>
              <a:gd name="connsiteX20723" fmla="*/ 10711661 w 12192000"/>
              <a:gd name="connsiteY20723" fmla="*/ 4541060 h 6858000"/>
              <a:gd name="connsiteX20724" fmla="*/ 10699602 w 12192000"/>
              <a:gd name="connsiteY20724" fmla="*/ 4555927 h 6858000"/>
              <a:gd name="connsiteX20725" fmla="*/ 10701446 w 12192000"/>
              <a:gd name="connsiteY20725" fmla="*/ 4644095 h 6858000"/>
              <a:gd name="connsiteX20726" fmla="*/ 10731758 w 12192000"/>
              <a:gd name="connsiteY20726" fmla="*/ 4656542 h 6858000"/>
              <a:gd name="connsiteX20727" fmla="*/ 10748930 w 12192000"/>
              <a:gd name="connsiteY20727" fmla="*/ 4641905 h 6858000"/>
              <a:gd name="connsiteX20728" fmla="*/ 10749162 w 12192000"/>
              <a:gd name="connsiteY20728" fmla="*/ 4570564 h 6858000"/>
              <a:gd name="connsiteX20729" fmla="*/ 10731758 w 12192000"/>
              <a:gd name="connsiteY20729" fmla="*/ 4542443 h 6858000"/>
              <a:gd name="connsiteX20730" fmla="*/ 10711661 w 12192000"/>
              <a:gd name="connsiteY20730" fmla="*/ 4541060 h 6858000"/>
              <a:gd name="connsiteX20731" fmla="*/ 2339186 w 12192000"/>
              <a:gd name="connsiteY20731" fmla="*/ 4541060 h 6858000"/>
              <a:gd name="connsiteX20732" fmla="*/ 2327127 w 12192000"/>
              <a:gd name="connsiteY20732" fmla="*/ 4555927 h 6858000"/>
              <a:gd name="connsiteX20733" fmla="*/ 2328971 w 12192000"/>
              <a:gd name="connsiteY20733" fmla="*/ 4644095 h 6858000"/>
              <a:gd name="connsiteX20734" fmla="*/ 2359283 w 12192000"/>
              <a:gd name="connsiteY20734" fmla="*/ 4656542 h 6858000"/>
              <a:gd name="connsiteX20735" fmla="*/ 2376455 w 12192000"/>
              <a:gd name="connsiteY20735" fmla="*/ 4641905 h 6858000"/>
              <a:gd name="connsiteX20736" fmla="*/ 2376687 w 12192000"/>
              <a:gd name="connsiteY20736" fmla="*/ 4570564 h 6858000"/>
              <a:gd name="connsiteX20737" fmla="*/ 2359283 w 12192000"/>
              <a:gd name="connsiteY20737" fmla="*/ 4542443 h 6858000"/>
              <a:gd name="connsiteX20738" fmla="*/ 2339186 w 12192000"/>
              <a:gd name="connsiteY20738" fmla="*/ 4541060 h 6858000"/>
              <a:gd name="connsiteX20739" fmla="*/ 6233237 w 12192000"/>
              <a:gd name="connsiteY20739" fmla="*/ 4541031 h 6858000"/>
              <a:gd name="connsiteX20740" fmla="*/ 6212131 w 12192000"/>
              <a:gd name="connsiteY20740" fmla="*/ 4546015 h 6858000"/>
              <a:gd name="connsiteX20741" fmla="*/ 6207292 w 12192000"/>
              <a:gd name="connsiteY20741" fmla="*/ 4577248 h 6858000"/>
              <a:gd name="connsiteX20742" fmla="*/ 6230572 w 12192000"/>
              <a:gd name="connsiteY20742" fmla="*/ 4590618 h 6858000"/>
              <a:gd name="connsiteX20743" fmla="*/ 6246133 w 12192000"/>
              <a:gd name="connsiteY20743" fmla="*/ 4591425 h 6858000"/>
              <a:gd name="connsiteX20744" fmla="*/ 6255005 w 12192000"/>
              <a:gd name="connsiteY20744" fmla="*/ 4602028 h 6858000"/>
              <a:gd name="connsiteX20745" fmla="*/ 6246708 w 12192000"/>
              <a:gd name="connsiteY20745" fmla="*/ 4610556 h 6858000"/>
              <a:gd name="connsiteX20746" fmla="*/ 6228495 w 12192000"/>
              <a:gd name="connsiteY20746" fmla="*/ 4611133 h 6858000"/>
              <a:gd name="connsiteX20747" fmla="*/ 6206367 w 12192000"/>
              <a:gd name="connsiteY20747" fmla="*/ 4637295 h 6858000"/>
              <a:gd name="connsiteX20748" fmla="*/ 6229303 w 12192000"/>
              <a:gd name="connsiteY20748" fmla="*/ 4658617 h 6858000"/>
              <a:gd name="connsiteX20749" fmla="*/ 6297074 w 12192000"/>
              <a:gd name="connsiteY20749" fmla="*/ 4658617 h 6858000"/>
              <a:gd name="connsiteX20750" fmla="*/ 6322427 w 12192000"/>
              <a:gd name="connsiteY20750" fmla="*/ 4634299 h 6858000"/>
              <a:gd name="connsiteX20751" fmla="*/ 6327384 w 12192000"/>
              <a:gd name="connsiteY20751" fmla="*/ 4549819 h 6858000"/>
              <a:gd name="connsiteX20752" fmla="*/ 6342367 w 12192000"/>
              <a:gd name="connsiteY20752" fmla="*/ 4569065 h 6858000"/>
              <a:gd name="connsiteX20753" fmla="*/ 6342250 w 12192000"/>
              <a:gd name="connsiteY20753" fmla="*/ 4568950 h 6858000"/>
              <a:gd name="connsiteX20754" fmla="*/ 6341791 w 12192000"/>
              <a:gd name="connsiteY20754" fmla="*/ 4631301 h 6858000"/>
              <a:gd name="connsiteX20755" fmla="*/ 6369105 w 12192000"/>
              <a:gd name="connsiteY20755" fmla="*/ 4659193 h 6858000"/>
              <a:gd name="connsiteX20756" fmla="*/ 6389391 w 12192000"/>
              <a:gd name="connsiteY20756" fmla="*/ 4631071 h 6858000"/>
              <a:gd name="connsiteX20757" fmla="*/ 6380515 w 12192000"/>
              <a:gd name="connsiteY20757" fmla="*/ 4609058 h 6858000"/>
              <a:gd name="connsiteX20758" fmla="*/ 6381091 w 12192000"/>
              <a:gd name="connsiteY20758" fmla="*/ 4592462 h 6858000"/>
              <a:gd name="connsiteX20759" fmla="*/ 6387662 w 12192000"/>
              <a:gd name="connsiteY20759" fmla="*/ 4549473 h 6858000"/>
              <a:gd name="connsiteX20760" fmla="*/ 6357926 w 12192000"/>
              <a:gd name="connsiteY20760" fmla="*/ 4543710 h 6858000"/>
              <a:gd name="connsiteX20761" fmla="*/ 6326808 w 12192000"/>
              <a:gd name="connsiteY20761" fmla="*/ 4544978 h 6858000"/>
              <a:gd name="connsiteX20762" fmla="*/ 6275751 w 12192000"/>
              <a:gd name="connsiteY20762" fmla="*/ 4549588 h 6858000"/>
              <a:gd name="connsiteX20763" fmla="*/ 6252701 w 12192000"/>
              <a:gd name="connsiteY20763" fmla="*/ 4549012 h 6858000"/>
              <a:gd name="connsiteX20764" fmla="*/ 6233237 w 12192000"/>
              <a:gd name="connsiteY20764" fmla="*/ 4541031 h 6858000"/>
              <a:gd name="connsiteX20765" fmla="*/ 6627270 w 12192000"/>
              <a:gd name="connsiteY20765" fmla="*/ 4540987 h 6858000"/>
              <a:gd name="connsiteX20766" fmla="*/ 6608254 w 12192000"/>
              <a:gd name="connsiteY20766" fmla="*/ 4554313 h 6858000"/>
              <a:gd name="connsiteX20767" fmla="*/ 6602146 w 12192000"/>
              <a:gd name="connsiteY20767" fmla="*/ 4563764 h 6858000"/>
              <a:gd name="connsiteX20768" fmla="*/ 6592695 w 12192000"/>
              <a:gd name="connsiteY20768" fmla="*/ 4553852 h 6858000"/>
              <a:gd name="connsiteX20769" fmla="*/ 6549707 w 12192000"/>
              <a:gd name="connsiteY20769" fmla="*/ 4544402 h 6858000"/>
              <a:gd name="connsiteX20770" fmla="*/ 6540141 w 12192000"/>
              <a:gd name="connsiteY20770" fmla="*/ 4564340 h 6858000"/>
              <a:gd name="connsiteX20771" fmla="*/ 6566647 w 12192000"/>
              <a:gd name="connsiteY20771" fmla="*/ 4591079 h 6858000"/>
              <a:gd name="connsiteX20772" fmla="*/ 6597882 w 12192000"/>
              <a:gd name="connsiteY20772" fmla="*/ 4590847 h 6858000"/>
              <a:gd name="connsiteX20773" fmla="*/ 6636953 w 12192000"/>
              <a:gd name="connsiteY20773" fmla="*/ 4590964 h 6858000"/>
              <a:gd name="connsiteX20774" fmla="*/ 6636837 w 12192000"/>
              <a:gd name="connsiteY20774" fmla="*/ 4591079 h 6858000"/>
              <a:gd name="connsiteX20775" fmla="*/ 6659197 w 12192000"/>
              <a:gd name="connsiteY20775" fmla="*/ 4569296 h 6858000"/>
              <a:gd name="connsiteX20776" fmla="*/ 6650091 w 12192000"/>
              <a:gd name="connsiteY20776" fmla="*/ 4544863 h 6858000"/>
              <a:gd name="connsiteX20777" fmla="*/ 6627270 w 12192000"/>
              <a:gd name="connsiteY20777" fmla="*/ 4540987 h 6858000"/>
              <a:gd name="connsiteX20778" fmla="*/ 9917500 w 12192000"/>
              <a:gd name="connsiteY20778" fmla="*/ 4540972 h 6858000"/>
              <a:gd name="connsiteX20779" fmla="*/ 9891913 w 12192000"/>
              <a:gd name="connsiteY20779" fmla="*/ 4554659 h 6858000"/>
              <a:gd name="connsiteX20780" fmla="*/ 9883270 w 12192000"/>
              <a:gd name="connsiteY20780" fmla="*/ 4554659 h 6858000"/>
              <a:gd name="connsiteX20781" fmla="*/ 9847541 w 12192000"/>
              <a:gd name="connsiteY20781" fmla="*/ 4541982 h 6858000"/>
              <a:gd name="connsiteX20782" fmla="*/ 9825874 w 12192000"/>
              <a:gd name="connsiteY20782" fmla="*/ 4564225 h 6858000"/>
              <a:gd name="connsiteX20783" fmla="*/ 9847887 w 12192000"/>
              <a:gd name="connsiteY20783" fmla="*/ 4589696 h 6858000"/>
              <a:gd name="connsiteX20784" fmla="*/ 9875892 w 12192000"/>
              <a:gd name="connsiteY20784" fmla="*/ 4598340 h 6858000"/>
              <a:gd name="connsiteX20785" fmla="*/ 9847195 w 12192000"/>
              <a:gd name="connsiteY20785" fmla="*/ 4609750 h 6858000"/>
              <a:gd name="connsiteX20786" fmla="*/ 9844545 w 12192000"/>
              <a:gd name="connsiteY20786" fmla="*/ 4609750 h 6858000"/>
              <a:gd name="connsiteX20787" fmla="*/ 9825874 w 12192000"/>
              <a:gd name="connsiteY20787" fmla="*/ 4635682 h 6858000"/>
              <a:gd name="connsiteX20788" fmla="*/ 9845697 w 12192000"/>
              <a:gd name="connsiteY20788" fmla="*/ 4657234 h 6858000"/>
              <a:gd name="connsiteX20789" fmla="*/ 9928794 w 12192000"/>
              <a:gd name="connsiteY20789" fmla="*/ 4657234 h 6858000"/>
              <a:gd name="connsiteX20790" fmla="*/ 9946427 w 12192000"/>
              <a:gd name="connsiteY20790" fmla="*/ 4639600 h 6858000"/>
              <a:gd name="connsiteX20791" fmla="*/ 9946658 w 12192000"/>
              <a:gd name="connsiteY20791" fmla="*/ 4548781 h 6858000"/>
              <a:gd name="connsiteX20792" fmla="*/ 9946773 w 12192000"/>
              <a:gd name="connsiteY20792" fmla="*/ 4548781 h 6858000"/>
              <a:gd name="connsiteX20793" fmla="*/ 9961640 w 12192000"/>
              <a:gd name="connsiteY20793" fmla="*/ 4567221 h 6858000"/>
              <a:gd name="connsiteX20794" fmla="*/ 9961640 w 12192000"/>
              <a:gd name="connsiteY20794" fmla="*/ 4640061 h 6858000"/>
              <a:gd name="connsiteX20795" fmla="*/ 9977660 w 12192000"/>
              <a:gd name="connsiteY20795" fmla="*/ 4656888 h 6858000"/>
              <a:gd name="connsiteX20796" fmla="*/ 10008202 w 12192000"/>
              <a:gd name="connsiteY20796" fmla="*/ 4651356 h 6858000"/>
              <a:gd name="connsiteX20797" fmla="*/ 10004976 w 12192000"/>
              <a:gd name="connsiteY20797" fmla="*/ 4611594 h 6858000"/>
              <a:gd name="connsiteX20798" fmla="*/ 10004976 w 12192000"/>
              <a:gd name="connsiteY20798" fmla="*/ 4587737 h 6858000"/>
              <a:gd name="connsiteX20799" fmla="*/ 9979966 w 12192000"/>
              <a:gd name="connsiteY20799" fmla="*/ 4542212 h 6858000"/>
              <a:gd name="connsiteX20800" fmla="*/ 9946197 w 12192000"/>
              <a:gd name="connsiteY20800" fmla="*/ 4543710 h 6858000"/>
              <a:gd name="connsiteX20801" fmla="*/ 9917500 w 12192000"/>
              <a:gd name="connsiteY20801" fmla="*/ 4540972 h 6858000"/>
              <a:gd name="connsiteX20802" fmla="*/ 1545025 w 12192000"/>
              <a:gd name="connsiteY20802" fmla="*/ 4540972 h 6858000"/>
              <a:gd name="connsiteX20803" fmla="*/ 1519438 w 12192000"/>
              <a:gd name="connsiteY20803" fmla="*/ 4554659 h 6858000"/>
              <a:gd name="connsiteX20804" fmla="*/ 1510795 w 12192000"/>
              <a:gd name="connsiteY20804" fmla="*/ 4554659 h 6858000"/>
              <a:gd name="connsiteX20805" fmla="*/ 1475066 w 12192000"/>
              <a:gd name="connsiteY20805" fmla="*/ 4541982 h 6858000"/>
              <a:gd name="connsiteX20806" fmla="*/ 1453399 w 12192000"/>
              <a:gd name="connsiteY20806" fmla="*/ 4564225 h 6858000"/>
              <a:gd name="connsiteX20807" fmla="*/ 1475412 w 12192000"/>
              <a:gd name="connsiteY20807" fmla="*/ 4589696 h 6858000"/>
              <a:gd name="connsiteX20808" fmla="*/ 1503417 w 12192000"/>
              <a:gd name="connsiteY20808" fmla="*/ 4598340 h 6858000"/>
              <a:gd name="connsiteX20809" fmla="*/ 1474720 w 12192000"/>
              <a:gd name="connsiteY20809" fmla="*/ 4609750 h 6858000"/>
              <a:gd name="connsiteX20810" fmla="*/ 1472070 w 12192000"/>
              <a:gd name="connsiteY20810" fmla="*/ 4609750 h 6858000"/>
              <a:gd name="connsiteX20811" fmla="*/ 1453399 w 12192000"/>
              <a:gd name="connsiteY20811" fmla="*/ 4635682 h 6858000"/>
              <a:gd name="connsiteX20812" fmla="*/ 1473222 w 12192000"/>
              <a:gd name="connsiteY20812" fmla="*/ 4657234 h 6858000"/>
              <a:gd name="connsiteX20813" fmla="*/ 1556319 w 12192000"/>
              <a:gd name="connsiteY20813" fmla="*/ 4657234 h 6858000"/>
              <a:gd name="connsiteX20814" fmla="*/ 1573952 w 12192000"/>
              <a:gd name="connsiteY20814" fmla="*/ 4639600 h 6858000"/>
              <a:gd name="connsiteX20815" fmla="*/ 1574183 w 12192000"/>
              <a:gd name="connsiteY20815" fmla="*/ 4548781 h 6858000"/>
              <a:gd name="connsiteX20816" fmla="*/ 1574298 w 12192000"/>
              <a:gd name="connsiteY20816" fmla="*/ 4548781 h 6858000"/>
              <a:gd name="connsiteX20817" fmla="*/ 1589165 w 12192000"/>
              <a:gd name="connsiteY20817" fmla="*/ 4567221 h 6858000"/>
              <a:gd name="connsiteX20818" fmla="*/ 1589165 w 12192000"/>
              <a:gd name="connsiteY20818" fmla="*/ 4640061 h 6858000"/>
              <a:gd name="connsiteX20819" fmla="*/ 1605185 w 12192000"/>
              <a:gd name="connsiteY20819" fmla="*/ 4656888 h 6858000"/>
              <a:gd name="connsiteX20820" fmla="*/ 1635727 w 12192000"/>
              <a:gd name="connsiteY20820" fmla="*/ 4651356 h 6858000"/>
              <a:gd name="connsiteX20821" fmla="*/ 1632501 w 12192000"/>
              <a:gd name="connsiteY20821" fmla="*/ 4611594 h 6858000"/>
              <a:gd name="connsiteX20822" fmla="*/ 1632501 w 12192000"/>
              <a:gd name="connsiteY20822" fmla="*/ 4587737 h 6858000"/>
              <a:gd name="connsiteX20823" fmla="*/ 1607491 w 12192000"/>
              <a:gd name="connsiteY20823" fmla="*/ 4542212 h 6858000"/>
              <a:gd name="connsiteX20824" fmla="*/ 1573722 w 12192000"/>
              <a:gd name="connsiteY20824" fmla="*/ 4543710 h 6858000"/>
              <a:gd name="connsiteX20825" fmla="*/ 1545025 w 12192000"/>
              <a:gd name="connsiteY20825" fmla="*/ 4540972 h 6858000"/>
              <a:gd name="connsiteX20826" fmla="*/ 9041638 w 12192000"/>
              <a:gd name="connsiteY20826" fmla="*/ 4540641 h 6858000"/>
              <a:gd name="connsiteX20827" fmla="*/ 9023370 w 12192000"/>
              <a:gd name="connsiteY20827" fmla="*/ 4552585 h 6858000"/>
              <a:gd name="connsiteX20828" fmla="*/ 9001934 w 12192000"/>
              <a:gd name="connsiteY20828" fmla="*/ 4551893 h 6858000"/>
              <a:gd name="connsiteX20829" fmla="*/ 8970124 w 12192000"/>
              <a:gd name="connsiteY20829" fmla="*/ 4543710 h 6858000"/>
              <a:gd name="connsiteX20830" fmla="*/ 8955486 w 12192000"/>
              <a:gd name="connsiteY20830" fmla="*/ 4550164 h 6858000"/>
              <a:gd name="connsiteX20831" fmla="*/ 8984530 w 12192000"/>
              <a:gd name="connsiteY20831" fmla="*/ 4590503 h 6858000"/>
              <a:gd name="connsiteX20832" fmla="*/ 9013113 w 12192000"/>
              <a:gd name="connsiteY20832" fmla="*/ 4590503 h 6858000"/>
              <a:gd name="connsiteX20833" fmla="*/ 9049532 w 12192000"/>
              <a:gd name="connsiteY20833" fmla="*/ 4590503 h 6858000"/>
              <a:gd name="connsiteX20834" fmla="*/ 9069587 w 12192000"/>
              <a:gd name="connsiteY20834" fmla="*/ 4577940 h 6858000"/>
              <a:gd name="connsiteX20835" fmla="*/ 9061980 w 12192000"/>
              <a:gd name="connsiteY20835" fmla="*/ 4544863 h 6858000"/>
              <a:gd name="connsiteX20836" fmla="*/ 9041638 w 12192000"/>
              <a:gd name="connsiteY20836" fmla="*/ 4540641 h 6858000"/>
              <a:gd name="connsiteX20837" fmla="*/ 669163 w 12192000"/>
              <a:gd name="connsiteY20837" fmla="*/ 4540641 h 6858000"/>
              <a:gd name="connsiteX20838" fmla="*/ 650895 w 12192000"/>
              <a:gd name="connsiteY20838" fmla="*/ 4552585 h 6858000"/>
              <a:gd name="connsiteX20839" fmla="*/ 629459 w 12192000"/>
              <a:gd name="connsiteY20839" fmla="*/ 4551893 h 6858000"/>
              <a:gd name="connsiteX20840" fmla="*/ 597649 w 12192000"/>
              <a:gd name="connsiteY20840" fmla="*/ 4543710 h 6858000"/>
              <a:gd name="connsiteX20841" fmla="*/ 583011 w 12192000"/>
              <a:gd name="connsiteY20841" fmla="*/ 4550164 h 6858000"/>
              <a:gd name="connsiteX20842" fmla="*/ 612055 w 12192000"/>
              <a:gd name="connsiteY20842" fmla="*/ 4590503 h 6858000"/>
              <a:gd name="connsiteX20843" fmla="*/ 640638 w 12192000"/>
              <a:gd name="connsiteY20843" fmla="*/ 4590503 h 6858000"/>
              <a:gd name="connsiteX20844" fmla="*/ 677057 w 12192000"/>
              <a:gd name="connsiteY20844" fmla="*/ 4590503 h 6858000"/>
              <a:gd name="connsiteX20845" fmla="*/ 697112 w 12192000"/>
              <a:gd name="connsiteY20845" fmla="*/ 4577940 h 6858000"/>
              <a:gd name="connsiteX20846" fmla="*/ 689505 w 12192000"/>
              <a:gd name="connsiteY20846" fmla="*/ 4544863 h 6858000"/>
              <a:gd name="connsiteX20847" fmla="*/ 669163 w 12192000"/>
              <a:gd name="connsiteY20847" fmla="*/ 4540641 h 6858000"/>
              <a:gd name="connsiteX20848" fmla="*/ 5422248 w 12192000"/>
              <a:gd name="connsiteY20848" fmla="*/ 4540194 h 6858000"/>
              <a:gd name="connsiteX20849" fmla="*/ 5403866 w 12192000"/>
              <a:gd name="connsiteY20849" fmla="*/ 4551893 h 6858000"/>
              <a:gd name="connsiteX20850" fmla="*/ 5382314 w 12192000"/>
              <a:gd name="connsiteY20850" fmla="*/ 4551663 h 6858000"/>
              <a:gd name="connsiteX20851" fmla="*/ 5348085 w 12192000"/>
              <a:gd name="connsiteY20851" fmla="*/ 4543248 h 6858000"/>
              <a:gd name="connsiteX20852" fmla="*/ 5335636 w 12192000"/>
              <a:gd name="connsiteY20852" fmla="*/ 4552354 h 6858000"/>
              <a:gd name="connsiteX20853" fmla="*/ 5365025 w 12192000"/>
              <a:gd name="connsiteY20853" fmla="*/ 4590042 h 6858000"/>
              <a:gd name="connsiteX20854" fmla="*/ 5391074 w 12192000"/>
              <a:gd name="connsiteY20854" fmla="*/ 4590042 h 6858000"/>
              <a:gd name="connsiteX20855" fmla="*/ 5430142 w 12192000"/>
              <a:gd name="connsiteY20855" fmla="*/ 4590042 h 6858000"/>
              <a:gd name="connsiteX20856" fmla="*/ 5450197 w 12192000"/>
              <a:gd name="connsiteY20856" fmla="*/ 4577824 h 6858000"/>
              <a:gd name="connsiteX20857" fmla="*/ 5450313 w 12192000"/>
              <a:gd name="connsiteY20857" fmla="*/ 4577709 h 6858000"/>
              <a:gd name="connsiteX20858" fmla="*/ 5442707 w 12192000"/>
              <a:gd name="connsiteY20858" fmla="*/ 4544402 h 6858000"/>
              <a:gd name="connsiteX20859" fmla="*/ 5422248 w 12192000"/>
              <a:gd name="connsiteY20859" fmla="*/ 4540194 h 6858000"/>
              <a:gd name="connsiteX20860" fmla="*/ 11453858 w 12192000"/>
              <a:gd name="connsiteY20860" fmla="*/ 4539821 h 6858000"/>
              <a:gd name="connsiteX20861" fmla="*/ 11437450 w 12192000"/>
              <a:gd name="connsiteY20861" fmla="*/ 4552469 h 6858000"/>
              <a:gd name="connsiteX20862" fmla="*/ 11426385 w 12192000"/>
              <a:gd name="connsiteY20862" fmla="*/ 4562957 h 6858000"/>
              <a:gd name="connsiteX20863" fmla="*/ 11415897 w 12192000"/>
              <a:gd name="connsiteY20863" fmla="*/ 4551778 h 6858000"/>
              <a:gd name="connsiteX20864" fmla="*/ 11381090 w 12192000"/>
              <a:gd name="connsiteY20864" fmla="*/ 4542673 h 6858000"/>
              <a:gd name="connsiteX20865" fmla="*/ 11368874 w 12192000"/>
              <a:gd name="connsiteY20865" fmla="*/ 4560306 h 6858000"/>
              <a:gd name="connsiteX20866" fmla="*/ 11397226 w 12192000"/>
              <a:gd name="connsiteY20866" fmla="*/ 4589581 h 6858000"/>
              <a:gd name="connsiteX20867" fmla="*/ 11425693 w 12192000"/>
              <a:gd name="connsiteY20867" fmla="*/ 4589349 h 6858000"/>
              <a:gd name="connsiteX20868" fmla="*/ 11425693 w 12192000"/>
              <a:gd name="connsiteY20868" fmla="*/ 4589581 h 6858000"/>
              <a:gd name="connsiteX20869" fmla="*/ 11464534 w 12192000"/>
              <a:gd name="connsiteY20869" fmla="*/ 4589581 h 6858000"/>
              <a:gd name="connsiteX20870" fmla="*/ 11483896 w 12192000"/>
              <a:gd name="connsiteY20870" fmla="*/ 4572638 h 6858000"/>
              <a:gd name="connsiteX20871" fmla="*/ 11484012 w 12192000"/>
              <a:gd name="connsiteY20871" fmla="*/ 4572638 h 6858000"/>
              <a:gd name="connsiteX20872" fmla="*/ 11473984 w 12192000"/>
              <a:gd name="connsiteY20872" fmla="*/ 4543248 h 6858000"/>
              <a:gd name="connsiteX20873" fmla="*/ 11453858 w 12192000"/>
              <a:gd name="connsiteY20873" fmla="*/ 4539821 h 6858000"/>
              <a:gd name="connsiteX20874" fmla="*/ 3081383 w 12192000"/>
              <a:gd name="connsiteY20874" fmla="*/ 4539821 h 6858000"/>
              <a:gd name="connsiteX20875" fmla="*/ 3064975 w 12192000"/>
              <a:gd name="connsiteY20875" fmla="*/ 4552469 h 6858000"/>
              <a:gd name="connsiteX20876" fmla="*/ 3053910 w 12192000"/>
              <a:gd name="connsiteY20876" fmla="*/ 4562957 h 6858000"/>
              <a:gd name="connsiteX20877" fmla="*/ 3043422 w 12192000"/>
              <a:gd name="connsiteY20877" fmla="*/ 4551778 h 6858000"/>
              <a:gd name="connsiteX20878" fmla="*/ 3008615 w 12192000"/>
              <a:gd name="connsiteY20878" fmla="*/ 4542673 h 6858000"/>
              <a:gd name="connsiteX20879" fmla="*/ 2996399 w 12192000"/>
              <a:gd name="connsiteY20879" fmla="*/ 4560306 h 6858000"/>
              <a:gd name="connsiteX20880" fmla="*/ 3024751 w 12192000"/>
              <a:gd name="connsiteY20880" fmla="*/ 4589581 h 6858000"/>
              <a:gd name="connsiteX20881" fmla="*/ 3053218 w 12192000"/>
              <a:gd name="connsiteY20881" fmla="*/ 4589349 h 6858000"/>
              <a:gd name="connsiteX20882" fmla="*/ 3053218 w 12192000"/>
              <a:gd name="connsiteY20882" fmla="*/ 4589581 h 6858000"/>
              <a:gd name="connsiteX20883" fmla="*/ 3092059 w 12192000"/>
              <a:gd name="connsiteY20883" fmla="*/ 4589581 h 6858000"/>
              <a:gd name="connsiteX20884" fmla="*/ 3111421 w 12192000"/>
              <a:gd name="connsiteY20884" fmla="*/ 4572638 h 6858000"/>
              <a:gd name="connsiteX20885" fmla="*/ 3111537 w 12192000"/>
              <a:gd name="connsiteY20885" fmla="*/ 4572638 h 6858000"/>
              <a:gd name="connsiteX20886" fmla="*/ 3101509 w 12192000"/>
              <a:gd name="connsiteY20886" fmla="*/ 4543248 h 6858000"/>
              <a:gd name="connsiteX20887" fmla="*/ 3081383 w 12192000"/>
              <a:gd name="connsiteY20887" fmla="*/ 4539821 h 6858000"/>
              <a:gd name="connsiteX20888" fmla="*/ 4208841 w 12192000"/>
              <a:gd name="connsiteY20888" fmla="*/ 4539792 h 6858000"/>
              <a:gd name="connsiteX20889" fmla="*/ 4190717 w 12192000"/>
              <a:gd name="connsiteY20889" fmla="*/ 4554083 h 6858000"/>
              <a:gd name="connsiteX20890" fmla="*/ 4182995 w 12192000"/>
              <a:gd name="connsiteY20890" fmla="*/ 4562842 h 6858000"/>
              <a:gd name="connsiteX20891" fmla="*/ 4175043 w 12192000"/>
              <a:gd name="connsiteY20891" fmla="*/ 4552469 h 6858000"/>
              <a:gd name="connsiteX20892" fmla="*/ 4137703 w 12192000"/>
              <a:gd name="connsiteY20892" fmla="*/ 4542787 h 6858000"/>
              <a:gd name="connsiteX20893" fmla="*/ 4122834 w 12192000"/>
              <a:gd name="connsiteY20893" fmla="*/ 4551893 h 6858000"/>
              <a:gd name="connsiteX20894" fmla="*/ 4152223 w 12192000"/>
              <a:gd name="connsiteY20894" fmla="*/ 4589466 h 6858000"/>
              <a:gd name="connsiteX20895" fmla="*/ 4178271 w 12192000"/>
              <a:gd name="connsiteY20895" fmla="*/ 4589581 h 6858000"/>
              <a:gd name="connsiteX20896" fmla="*/ 4214690 w 12192000"/>
              <a:gd name="connsiteY20896" fmla="*/ 4589349 h 6858000"/>
              <a:gd name="connsiteX20897" fmla="*/ 4237394 w 12192000"/>
              <a:gd name="connsiteY20897" fmla="*/ 4577133 h 6858000"/>
              <a:gd name="connsiteX20898" fmla="*/ 4237394 w 12192000"/>
              <a:gd name="connsiteY20898" fmla="*/ 4577363 h 6858000"/>
              <a:gd name="connsiteX20899" fmla="*/ 4229905 w 12192000"/>
              <a:gd name="connsiteY20899" fmla="*/ 4544171 h 6858000"/>
              <a:gd name="connsiteX20900" fmla="*/ 4208841 w 12192000"/>
              <a:gd name="connsiteY20900" fmla="*/ 4539792 h 6858000"/>
              <a:gd name="connsiteX20901" fmla="*/ 10195258 w 12192000"/>
              <a:gd name="connsiteY20901" fmla="*/ 4539086 h 6858000"/>
              <a:gd name="connsiteX20902" fmla="*/ 10171861 w 12192000"/>
              <a:gd name="connsiteY20902" fmla="*/ 4543826 h 6858000"/>
              <a:gd name="connsiteX20903" fmla="*/ 10165406 w 12192000"/>
              <a:gd name="connsiteY20903" fmla="*/ 4572869 h 6858000"/>
              <a:gd name="connsiteX20904" fmla="*/ 10181888 w 12192000"/>
              <a:gd name="connsiteY20904" fmla="*/ 4589235 h 6858000"/>
              <a:gd name="connsiteX20905" fmla="*/ 10220959 w 12192000"/>
              <a:gd name="connsiteY20905" fmla="*/ 4589235 h 6858000"/>
              <a:gd name="connsiteX20906" fmla="*/ 10241820 w 12192000"/>
              <a:gd name="connsiteY20906" fmla="*/ 4589235 h 6858000"/>
              <a:gd name="connsiteX20907" fmla="*/ 10265216 w 12192000"/>
              <a:gd name="connsiteY20907" fmla="*/ 4589005 h 6858000"/>
              <a:gd name="connsiteX20908" fmla="*/ 10278354 w 12192000"/>
              <a:gd name="connsiteY20908" fmla="*/ 4583934 h 6858000"/>
              <a:gd name="connsiteX20909" fmla="*/ 10278585 w 12192000"/>
              <a:gd name="connsiteY20909" fmla="*/ 4583817 h 6858000"/>
              <a:gd name="connsiteX20910" fmla="*/ 10274090 w 12192000"/>
              <a:gd name="connsiteY20910" fmla="*/ 4543019 h 6858000"/>
              <a:gd name="connsiteX20911" fmla="*/ 10227874 w 12192000"/>
              <a:gd name="connsiteY20911" fmla="*/ 4555927 h 6858000"/>
              <a:gd name="connsiteX20912" fmla="*/ 10213814 w 12192000"/>
              <a:gd name="connsiteY20912" fmla="*/ 4557079 h 6858000"/>
              <a:gd name="connsiteX20913" fmla="*/ 10195258 w 12192000"/>
              <a:gd name="connsiteY20913" fmla="*/ 4539086 h 6858000"/>
              <a:gd name="connsiteX20914" fmla="*/ 1822783 w 12192000"/>
              <a:gd name="connsiteY20914" fmla="*/ 4539086 h 6858000"/>
              <a:gd name="connsiteX20915" fmla="*/ 1799386 w 12192000"/>
              <a:gd name="connsiteY20915" fmla="*/ 4543826 h 6858000"/>
              <a:gd name="connsiteX20916" fmla="*/ 1792931 w 12192000"/>
              <a:gd name="connsiteY20916" fmla="*/ 4572869 h 6858000"/>
              <a:gd name="connsiteX20917" fmla="*/ 1809413 w 12192000"/>
              <a:gd name="connsiteY20917" fmla="*/ 4589235 h 6858000"/>
              <a:gd name="connsiteX20918" fmla="*/ 1848484 w 12192000"/>
              <a:gd name="connsiteY20918" fmla="*/ 4589235 h 6858000"/>
              <a:gd name="connsiteX20919" fmla="*/ 1869345 w 12192000"/>
              <a:gd name="connsiteY20919" fmla="*/ 4589235 h 6858000"/>
              <a:gd name="connsiteX20920" fmla="*/ 1892741 w 12192000"/>
              <a:gd name="connsiteY20920" fmla="*/ 4589005 h 6858000"/>
              <a:gd name="connsiteX20921" fmla="*/ 1905879 w 12192000"/>
              <a:gd name="connsiteY20921" fmla="*/ 4583934 h 6858000"/>
              <a:gd name="connsiteX20922" fmla="*/ 1906110 w 12192000"/>
              <a:gd name="connsiteY20922" fmla="*/ 4583817 h 6858000"/>
              <a:gd name="connsiteX20923" fmla="*/ 1901615 w 12192000"/>
              <a:gd name="connsiteY20923" fmla="*/ 4543019 h 6858000"/>
              <a:gd name="connsiteX20924" fmla="*/ 1855399 w 12192000"/>
              <a:gd name="connsiteY20924" fmla="*/ 4555927 h 6858000"/>
              <a:gd name="connsiteX20925" fmla="*/ 1841339 w 12192000"/>
              <a:gd name="connsiteY20925" fmla="*/ 4557079 h 6858000"/>
              <a:gd name="connsiteX20926" fmla="*/ 1822783 w 12192000"/>
              <a:gd name="connsiteY20926" fmla="*/ 4539086 h 6858000"/>
              <a:gd name="connsiteX20927" fmla="*/ 11063526 w 12192000"/>
              <a:gd name="connsiteY20927" fmla="*/ 4538667 h 6858000"/>
              <a:gd name="connsiteX20928" fmla="*/ 11041442 w 12192000"/>
              <a:gd name="connsiteY20928" fmla="*/ 4543941 h 6858000"/>
              <a:gd name="connsiteX20929" fmla="*/ 11035910 w 12192000"/>
              <a:gd name="connsiteY20929" fmla="*/ 4574021 h 6858000"/>
              <a:gd name="connsiteX20930" fmla="*/ 11062993 w 12192000"/>
              <a:gd name="connsiteY20930" fmla="*/ 4588659 h 6858000"/>
              <a:gd name="connsiteX20931" fmla="*/ 11082010 w 12192000"/>
              <a:gd name="connsiteY20931" fmla="*/ 4599377 h 6858000"/>
              <a:gd name="connsiteX20932" fmla="*/ 11062302 w 12192000"/>
              <a:gd name="connsiteY20932" fmla="*/ 4609174 h 6858000"/>
              <a:gd name="connsiteX20933" fmla="*/ 11051929 w 12192000"/>
              <a:gd name="connsiteY20933" fmla="*/ 4609174 h 6858000"/>
              <a:gd name="connsiteX20934" fmla="*/ 11035678 w 12192000"/>
              <a:gd name="connsiteY20934" fmla="*/ 4634528 h 6858000"/>
              <a:gd name="connsiteX20935" fmla="*/ 11052045 w 12192000"/>
              <a:gd name="connsiteY20935" fmla="*/ 4656542 h 6858000"/>
              <a:gd name="connsiteX20936" fmla="*/ 11145284 w 12192000"/>
              <a:gd name="connsiteY20936" fmla="*/ 4654813 h 6858000"/>
              <a:gd name="connsiteX20937" fmla="*/ 11150816 w 12192000"/>
              <a:gd name="connsiteY20937" fmla="*/ 4566299 h 6858000"/>
              <a:gd name="connsiteX20938" fmla="*/ 11159576 w 12192000"/>
              <a:gd name="connsiteY20938" fmla="*/ 4548551 h 6858000"/>
              <a:gd name="connsiteX20939" fmla="*/ 11159460 w 12192000"/>
              <a:gd name="connsiteY20939" fmla="*/ 4548321 h 6858000"/>
              <a:gd name="connsiteX20940" fmla="*/ 11170178 w 12192000"/>
              <a:gd name="connsiteY20940" fmla="*/ 4565838 h 6858000"/>
              <a:gd name="connsiteX20941" fmla="*/ 11170640 w 12192000"/>
              <a:gd name="connsiteY20941" fmla="*/ 4638563 h 6858000"/>
              <a:gd name="connsiteX20942" fmla="*/ 11178362 w 12192000"/>
              <a:gd name="connsiteY20942" fmla="*/ 4655275 h 6858000"/>
              <a:gd name="connsiteX20943" fmla="*/ 11215012 w 12192000"/>
              <a:gd name="connsiteY20943" fmla="*/ 4652508 h 6858000"/>
              <a:gd name="connsiteX20944" fmla="*/ 11212246 w 12192000"/>
              <a:gd name="connsiteY20944" fmla="*/ 4609750 h 6858000"/>
              <a:gd name="connsiteX20945" fmla="*/ 11211900 w 12192000"/>
              <a:gd name="connsiteY20945" fmla="*/ 4588313 h 6858000"/>
              <a:gd name="connsiteX20946" fmla="*/ 11216740 w 12192000"/>
              <a:gd name="connsiteY20946" fmla="*/ 4547283 h 6858000"/>
              <a:gd name="connsiteX20947" fmla="*/ 11191846 w 12192000"/>
              <a:gd name="connsiteY20947" fmla="*/ 4541751 h 6858000"/>
              <a:gd name="connsiteX20948" fmla="*/ 11145169 w 12192000"/>
              <a:gd name="connsiteY20948" fmla="*/ 4542673 h 6858000"/>
              <a:gd name="connsiteX20949" fmla="*/ 11098837 w 12192000"/>
              <a:gd name="connsiteY20949" fmla="*/ 4555466 h 6858000"/>
              <a:gd name="connsiteX20950" fmla="*/ 11083624 w 12192000"/>
              <a:gd name="connsiteY20950" fmla="*/ 4551893 h 6858000"/>
              <a:gd name="connsiteX20951" fmla="*/ 11063526 w 12192000"/>
              <a:gd name="connsiteY20951" fmla="*/ 4538667 h 6858000"/>
              <a:gd name="connsiteX20952" fmla="*/ 2691051 w 12192000"/>
              <a:gd name="connsiteY20952" fmla="*/ 4538667 h 6858000"/>
              <a:gd name="connsiteX20953" fmla="*/ 2668967 w 12192000"/>
              <a:gd name="connsiteY20953" fmla="*/ 4543941 h 6858000"/>
              <a:gd name="connsiteX20954" fmla="*/ 2663435 w 12192000"/>
              <a:gd name="connsiteY20954" fmla="*/ 4574021 h 6858000"/>
              <a:gd name="connsiteX20955" fmla="*/ 2690518 w 12192000"/>
              <a:gd name="connsiteY20955" fmla="*/ 4588659 h 6858000"/>
              <a:gd name="connsiteX20956" fmla="*/ 2709535 w 12192000"/>
              <a:gd name="connsiteY20956" fmla="*/ 4599377 h 6858000"/>
              <a:gd name="connsiteX20957" fmla="*/ 2689827 w 12192000"/>
              <a:gd name="connsiteY20957" fmla="*/ 4609174 h 6858000"/>
              <a:gd name="connsiteX20958" fmla="*/ 2679454 w 12192000"/>
              <a:gd name="connsiteY20958" fmla="*/ 4609174 h 6858000"/>
              <a:gd name="connsiteX20959" fmla="*/ 2663203 w 12192000"/>
              <a:gd name="connsiteY20959" fmla="*/ 4634528 h 6858000"/>
              <a:gd name="connsiteX20960" fmla="*/ 2679570 w 12192000"/>
              <a:gd name="connsiteY20960" fmla="*/ 4656542 h 6858000"/>
              <a:gd name="connsiteX20961" fmla="*/ 2772809 w 12192000"/>
              <a:gd name="connsiteY20961" fmla="*/ 4654813 h 6858000"/>
              <a:gd name="connsiteX20962" fmla="*/ 2778341 w 12192000"/>
              <a:gd name="connsiteY20962" fmla="*/ 4566299 h 6858000"/>
              <a:gd name="connsiteX20963" fmla="*/ 2787101 w 12192000"/>
              <a:gd name="connsiteY20963" fmla="*/ 4548551 h 6858000"/>
              <a:gd name="connsiteX20964" fmla="*/ 2786985 w 12192000"/>
              <a:gd name="connsiteY20964" fmla="*/ 4548321 h 6858000"/>
              <a:gd name="connsiteX20965" fmla="*/ 2797703 w 12192000"/>
              <a:gd name="connsiteY20965" fmla="*/ 4565838 h 6858000"/>
              <a:gd name="connsiteX20966" fmla="*/ 2798165 w 12192000"/>
              <a:gd name="connsiteY20966" fmla="*/ 4638563 h 6858000"/>
              <a:gd name="connsiteX20967" fmla="*/ 2805887 w 12192000"/>
              <a:gd name="connsiteY20967" fmla="*/ 4655275 h 6858000"/>
              <a:gd name="connsiteX20968" fmla="*/ 2842537 w 12192000"/>
              <a:gd name="connsiteY20968" fmla="*/ 4652508 h 6858000"/>
              <a:gd name="connsiteX20969" fmla="*/ 2839771 w 12192000"/>
              <a:gd name="connsiteY20969" fmla="*/ 4609750 h 6858000"/>
              <a:gd name="connsiteX20970" fmla="*/ 2839425 w 12192000"/>
              <a:gd name="connsiteY20970" fmla="*/ 4588313 h 6858000"/>
              <a:gd name="connsiteX20971" fmla="*/ 2844265 w 12192000"/>
              <a:gd name="connsiteY20971" fmla="*/ 4547283 h 6858000"/>
              <a:gd name="connsiteX20972" fmla="*/ 2819371 w 12192000"/>
              <a:gd name="connsiteY20972" fmla="*/ 4541751 h 6858000"/>
              <a:gd name="connsiteX20973" fmla="*/ 2772694 w 12192000"/>
              <a:gd name="connsiteY20973" fmla="*/ 4542673 h 6858000"/>
              <a:gd name="connsiteX20974" fmla="*/ 2726362 w 12192000"/>
              <a:gd name="connsiteY20974" fmla="*/ 4555466 h 6858000"/>
              <a:gd name="connsiteX20975" fmla="*/ 2711149 w 12192000"/>
              <a:gd name="connsiteY20975" fmla="*/ 4551893 h 6858000"/>
              <a:gd name="connsiteX20976" fmla="*/ 2691051 w 12192000"/>
              <a:gd name="connsiteY20976" fmla="*/ 4538667 h 6858000"/>
              <a:gd name="connsiteX20977" fmla="*/ 3887833 w 12192000"/>
              <a:gd name="connsiteY20977" fmla="*/ 4477901 h 6858000"/>
              <a:gd name="connsiteX20978" fmla="*/ 3858560 w 12192000"/>
              <a:gd name="connsiteY20978" fmla="*/ 4504409 h 6858000"/>
              <a:gd name="connsiteX20979" fmla="*/ 3886565 w 12192000"/>
              <a:gd name="connsiteY20979" fmla="*/ 4525500 h 6858000"/>
              <a:gd name="connsiteX20980" fmla="*/ 3915034 w 12192000"/>
              <a:gd name="connsiteY20980" fmla="*/ 4525500 h 6858000"/>
              <a:gd name="connsiteX20981" fmla="*/ 3956411 w 12192000"/>
              <a:gd name="connsiteY20981" fmla="*/ 4525730 h 6858000"/>
              <a:gd name="connsiteX20982" fmla="*/ 3974735 w 12192000"/>
              <a:gd name="connsiteY20982" fmla="*/ 4505562 h 6858000"/>
              <a:gd name="connsiteX20983" fmla="*/ 3957679 w 12192000"/>
              <a:gd name="connsiteY20983" fmla="*/ 4478362 h 6858000"/>
              <a:gd name="connsiteX20984" fmla="*/ 3887833 w 12192000"/>
              <a:gd name="connsiteY20984" fmla="*/ 4477901 h 6858000"/>
              <a:gd name="connsiteX20985" fmla="*/ 4423989 w 12192000"/>
              <a:gd name="connsiteY20985" fmla="*/ 4476518 h 6858000"/>
              <a:gd name="connsiteX20986" fmla="*/ 4395752 w 12192000"/>
              <a:gd name="connsiteY20986" fmla="*/ 4502796 h 6858000"/>
              <a:gd name="connsiteX20987" fmla="*/ 4395982 w 12192000"/>
              <a:gd name="connsiteY20987" fmla="*/ 4533913 h 6858000"/>
              <a:gd name="connsiteX20988" fmla="*/ 4453953 w 12192000"/>
              <a:gd name="connsiteY20988" fmla="*/ 4591886 h 6858000"/>
              <a:gd name="connsiteX20989" fmla="*/ 4510775 w 12192000"/>
              <a:gd name="connsiteY20989" fmla="*/ 4535411 h 6858000"/>
              <a:gd name="connsiteX20990" fmla="*/ 4510775 w 12192000"/>
              <a:gd name="connsiteY20990" fmla="*/ 4535296 h 6858000"/>
              <a:gd name="connsiteX20991" fmla="*/ 4511005 w 12192000"/>
              <a:gd name="connsiteY20991" fmla="*/ 4506829 h 6858000"/>
              <a:gd name="connsiteX20992" fmla="*/ 4479194 w 12192000"/>
              <a:gd name="connsiteY20992" fmla="*/ 4476518 h 6858000"/>
              <a:gd name="connsiteX20993" fmla="*/ 4458334 w 12192000"/>
              <a:gd name="connsiteY20993" fmla="*/ 4497147 h 6858000"/>
              <a:gd name="connsiteX20994" fmla="*/ 4458450 w 12192000"/>
              <a:gd name="connsiteY20994" fmla="*/ 4533452 h 6858000"/>
              <a:gd name="connsiteX20995" fmla="*/ 4451303 w 12192000"/>
              <a:gd name="connsiteY20995" fmla="*/ 4544287 h 6858000"/>
              <a:gd name="connsiteX20996" fmla="*/ 4443237 w 12192000"/>
              <a:gd name="connsiteY20996" fmla="*/ 4533221 h 6858000"/>
              <a:gd name="connsiteX20997" fmla="*/ 4443237 w 12192000"/>
              <a:gd name="connsiteY20997" fmla="*/ 4496918 h 6858000"/>
              <a:gd name="connsiteX20998" fmla="*/ 4423989 w 12192000"/>
              <a:gd name="connsiteY20998" fmla="*/ 4476518 h 6858000"/>
              <a:gd name="connsiteX20999" fmla="*/ 11602837 w 12192000"/>
              <a:gd name="connsiteY20999" fmla="*/ 4476402 h 6858000"/>
              <a:gd name="connsiteX21000" fmla="*/ 11572986 w 12192000"/>
              <a:gd name="connsiteY21000" fmla="*/ 4503602 h 6858000"/>
              <a:gd name="connsiteX21001" fmla="*/ 11573216 w 12192000"/>
              <a:gd name="connsiteY21001" fmla="*/ 4532069 h 6858000"/>
              <a:gd name="connsiteX21002" fmla="*/ 11573332 w 12192000"/>
              <a:gd name="connsiteY21002" fmla="*/ 4532069 h 6858000"/>
              <a:gd name="connsiteX21003" fmla="*/ 11573102 w 12192000"/>
              <a:gd name="connsiteY21003" fmla="*/ 4576096 h 6858000"/>
              <a:gd name="connsiteX21004" fmla="*/ 11595461 w 12192000"/>
              <a:gd name="connsiteY21004" fmla="*/ 4592001 h 6858000"/>
              <a:gd name="connsiteX21005" fmla="*/ 11620700 w 12192000"/>
              <a:gd name="connsiteY21005" fmla="*/ 4575750 h 6858000"/>
              <a:gd name="connsiteX21006" fmla="*/ 11620700 w 12192000"/>
              <a:gd name="connsiteY21006" fmla="*/ 4575519 h 6858000"/>
              <a:gd name="connsiteX21007" fmla="*/ 11620700 w 12192000"/>
              <a:gd name="connsiteY21007" fmla="*/ 4495303 h 6858000"/>
              <a:gd name="connsiteX21008" fmla="*/ 11602837 w 12192000"/>
              <a:gd name="connsiteY21008" fmla="*/ 4476402 h 6858000"/>
              <a:gd name="connsiteX21009" fmla="*/ 3230362 w 12192000"/>
              <a:gd name="connsiteY21009" fmla="*/ 4476402 h 6858000"/>
              <a:gd name="connsiteX21010" fmla="*/ 3200511 w 12192000"/>
              <a:gd name="connsiteY21010" fmla="*/ 4503602 h 6858000"/>
              <a:gd name="connsiteX21011" fmla="*/ 3200741 w 12192000"/>
              <a:gd name="connsiteY21011" fmla="*/ 4532069 h 6858000"/>
              <a:gd name="connsiteX21012" fmla="*/ 3200857 w 12192000"/>
              <a:gd name="connsiteY21012" fmla="*/ 4532069 h 6858000"/>
              <a:gd name="connsiteX21013" fmla="*/ 3200627 w 12192000"/>
              <a:gd name="connsiteY21013" fmla="*/ 4576096 h 6858000"/>
              <a:gd name="connsiteX21014" fmla="*/ 3222986 w 12192000"/>
              <a:gd name="connsiteY21014" fmla="*/ 4592001 h 6858000"/>
              <a:gd name="connsiteX21015" fmla="*/ 3248225 w 12192000"/>
              <a:gd name="connsiteY21015" fmla="*/ 4575750 h 6858000"/>
              <a:gd name="connsiteX21016" fmla="*/ 3248225 w 12192000"/>
              <a:gd name="connsiteY21016" fmla="*/ 4575519 h 6858000"/>
              <a:gd name="connsiteX21017" fmla="*/ 3248225 w 12192000"/>
              <a:gd name="connsiteY21017" fmla="*/ 4495303 h 6858000"/>
              <a:gd name="connsiteX21018" fmla="*/ 3230362 w 12192000"/>
              <a:gd name="connsiteY21018" fmla="*/ 4476402 h 6858000"/>
              <a:gd name="connsiteX21019" fmla="*/ 10520616 w 12192000"/>
              <a:gd name="connsiteY21019" fmla="*/ 4476172 h 6858000"/>
              <a:gd name="connsiteX21020" fmla="*/ 10498717 w 12192000"/>
              <a:gd name="connsiteY21020" fmla="*/ 4503602 h 6858000"/>
              <a:gd name="connsiteX21021" fmla="*/ 10498948 w 12192000"/>
              <a:gd name="connsiteY21021" fmla="*/ 4532184 h 6858000"/>
              <a:gd name="connsiteX21022" fmla="*/ 10487538 w 12192000"/>
              <a:gd name="connsiteY21022" fmla="*/ 4544863 h 6858000"/>
              <a:gd name="connsiteX21023" fmla="*/ 10478088 w 12192000"/>
              <a:gd name="connsiteY21023" fmla="*/ 4532761 h 6858000"/>
              <a:gd name="connsiteX21024" fmla="*/ 10478202 w 12192000"/>
              <a:gd name="connsiteY21024" fmla="*/ 4496342 h 6858000"/>
              <a:gd name="connsiteX21025" fmla="*/ 10459186 w 12192000"/>
              <a:gd name="connsiteY21025" fmla="*/ 4476402 h 6858000"/>
              <a:gd name="connsiteX21026" fmla="*/ 10430604 w 12192000"/>
              <a:gd name="connsiteY21026" fmla="*/ 4503257 h 6858000"/>
              <a:gd name="connsiteX21027" fmla="*/ 10430834 w 12192000"/>
              <a:gd name="connsiteY21027" fmla="*/ 4534374 h 6858000"/>
              <a:gd name="connsiteX21028" fmla="*/ 10487654 w 12192000"/>
              <a:gd name="connsiteY21028" fmla="*/ 4592001 h 6858000"/>
              <a:gd name="connsiteX21029" fmla="*/ 10521422 w 12192000"/>
              <a:gd name="connsiteY21029" fmla="*/ 4592232 h 6858000"/>
              <a:gd name="connsiteX21030" fmla="*/ 10521422 w 12192000"/>
              <a:gd name="connsiteY21030" fmla="*/ 4592347 h 6858000"/>
              <a:gd name="connsiteX21031" fmla="*/ 10546432 w 12192000"/>
              <a:gd name="connsiteY21031" fmla="*/ 4566876 h 6858000"/>
              <a:gd name="connsiteX21032" fmla="*/ 10546086 w 12192000"/>
              <a:gd name="connsiteY21032" fmla="*/ 4504524 h 6858000"/>
              <a:gd name="connsiteX21033" fmla="*/ 10520616 w 12192000"/>
              <a:gd name="connsiteY21033" fmla="*/ 4476172 h 6858000"/>
              <a:gd name="connsiteX21034" fmla="*/ 9185530 w 12192000"/>
              <a:gd name="connsiteY21034" fmla="*/ 4476172 h 6858000"/>
              <a:gd name="connsiteX21035" fmla="*/ 9157985 w 12192000"/>
              <a:gd name="connsiteY21035" fmla="*/ 4495996 h 6858000"/>
              <a:gd name="connsiteX21036" fmla="*/ 9157870 w 12192000"/>
              <a:gd name="connsiteY21036" fmla="*/ 4563303 h 6858000"/>
              <a:gd name="connsiteX21037" fmla="*/ 9181958 w 12192000"/>
              <a:gd name="connsiteY21037" fmla="*/ 4592462 h 6858000"/>
              <a:gd name="connsiteX21038" fmla="*/ 9205584 w 12192000"/>
              <a:gd name="connsiteY21038" fmla="*/ 4564110 h 6858000"/>
              <a:gd name="connsiteX21039" fmla="*/ 9205469 w 12192000"/>
              <a:gd name="connsiteY21039" fmla="*/ 4535642 h 6858000"/>
              <a:gd name="connsiteX21040" fmla="*/ 9205700 w 12192000"/>
              <a:gd name="connsiteY21040" fmla="*/ 4496803 h 6858000"/>
              <a:gd name="connsiteX21041" fmla="*/ 9185530 w 12192000"/>
              <a:gd name="connsiteY21041" fmla="*/ 4476172 h 6858000"/>
              <a:gd name="connsiteX21042" fmla="*/ 2148141 w 12192000"/>
              <a:gd name="connsiteY21042" fmla="*/ 4476172 h 6858000"/>
              <a:gd name="connsiteX21043" fmla="*/ 2126242 w 12192000"/>
              <a:gd name="connsiteY21043" fmla="*/ 4503602 h 6858000"/>
              <a:gd name="connsiteX21044" fmla="*/ 2126473 w 12192000"/>
              <a:gd name="connsiteY21044" fmla="*/ 4532184 h 6858000"/>
              <a:gd name="connsiteX21045" fmla="*/ 2115063 w 12192000"/>
              <a:gd name="connsiteY21045" fmla="*/ 4544863 h 6858000"/>
              <a:gd name="connsiteX21046" fmla="*/ 2105613 w 12192000"/>
              <a:gd name="connsiteY21046" fmla="*/ 4532761 h 6858000"/>
              <a:gd name="connsiteX21047" fmla="*/ 2105727 w 12192000"/>
              <a:gd name="connsiteY21047" fmla="*/ 4496342 h 6858000"/>
              <a:gd name="connsiteX21048" fmla="*/ 2086711 w 12192000"/>
              <a:gd name="connsiteY21048" fmla="*/ 4476402 h 6858000"/>
              <a:gd name="connsiteX21049" fmla="*/ 2058129 w 12192000"/>
              <a:gd name="connsiteY21049" fmla="*/ 4503257 h 6858000"/>
              <a:gd name="connsiteX21050" fmla="*/ 2058359 w 12192000"/>
              <a:gd name="connsiteY21050" fmla="*/ 4534374 h 6858000"/>
              <a:gd name="connsiteX21051" fmla="*/ 2115179 w 12192000"/>
              <a:gd name="connsiteY21051" fmla="*/ 4592001 h 6858000"/>
              <a:gd name="connsiteX21052" fmla="*/ 2148947 w 12192000"/>
              <a:gd name="connsiteY21052" fmla="*/ 4592232 h 6858000"/>
              <a:gd name="connsiteX21053" fmla="*/ 2148947 w 12192000"/>
              <a:gd name="connsiteY21053" fmla="*/ 4592347 h 6858000"/>
              <a:gd name="connsiteX21054" fmla="*/ 2173957 w 12192000"/>
              <a:gd name="connsiteY21054" fmla="*/ 4566876 h 6858000"/>
              <a:gd name="connsiteX21055" fmla="*/ 2173611 w 12192000"/>
              <a:gd name="connsiteY21055" fmla="*/ 4504524 h 6858000"/>
              <a:gd name="connsiteX21056" fmla="*/ 2148141 w 12192000"/>
              <a:gd name="connsiteY21056" fmla="*/ 4476172 h 6858000"/>
              <a:gd name="connsiteX21057" fmla="*/ 813055 w 12192000"/>
              <a:gd name="connsiteY21057" fmla="*/ 4476172 h 6858000"/>
              <a:gd name="connsiteX21058" fmla="*/ 785510 w 12192000"/>
              <a:gd name="connsiteY21058" fmla="*/ 4495996 h 6858000"/>
              <a:gd name="connsiteX21059" fmla="*/ 785395 w 12192000"/>
              <a:gd name="connsiteY21059" fmla="*/ 4563303 h 6858000"/>
              <a:gd name="connsiteX21060" fmla="*/ 809483 w 12192000"/>
              <a:gd name="connsiteY21060" fmla="*/ 4592462 h 6858000"/>
              <a:gd name="connsiteX21061" fmla="*/ 833109 w 12192000"/>
              <a:gd name="connsiteY21061" fmla="*/ 4564110 h 6858000"/>
              <a:gd name="connsiteX21062" fmla="*/ 832994 w 12192000"/>
              <a:gd name="connsiteY21062" fmla="*/ 4535642 h 6858000"/>
              <a:gd name="connsiteX21063" fmla="*/ 833225 w 12192000"/>
              <a:gd name="connsiteY21063" fmla="*/ 4496803 h 6858000"/>
              <a:gd name="connsiteX21064" fmla="*/ 813055 w 12192000"/>
              <a:gd name="connsiteY21064" fmla="*/ 4476172 h 6858000"/>
              <a:gd name="connsiteX21065" fmla="*/ 11528844 w 12192000"/>
              <a:gd name="connsiteY21065" fmla="*/ 4476057 h 6858000"/>
              <a:gd name="connsiteX21066" fmla="*/ 11504757 w 12192000"/>
              <a:gd name="connsiteY21066" fmla="*/ 4502911 h 6858000"/>
              <a:gd name="connsiteX21067" fmla="*/ 11530228 w 12192000"/>
              <a:gd name="connsiteY21067" fmla="*/ 4524578 h 6858000"/>
              <a:gd name="connsiteX21068" fmla="*/ 11552241 w 12192000"/>
              <a:gd name="connsiteY21068" fmla="*/ 4501758 h 6858000"/>
              <a:gd name="connsiteX21069" fmla="*/ 11528844 w 12192000"/>
              <a:gd name="connsiteY21069" fmla="*/ 4476057 h 6858000"/>
              <a:gd name="connsiteX21070" fmla="*/ 6699880 w 12192000"/>
              <a:gd name="connsiteY21070" fmla="*/ 4476057 h 6858000"/>
              <a:gd name="connsiteX21071" fmla="*/ 6674870 w 12192000"/>
              <a:gd name="connsiteY21071" fmla="*/ 4498416 h 6858000"/>
              <a:gd name="connsiteX21072" fmla="*/ 6697574 w 12192000"/>
              <a:gd name="connsiteY21072" fmla="*/ 4525270 h 6858000"/>
              <a:gd name="connsiteX21073" fmla="*/ 6697574 w 12192000"/>
              <a:gd name="connsiteY21073" fmla="*/ 4525154 h 6858000"/>
              <a:gd name="connsiteX21074" fmla="*/ 6722239 w 12192000"/>
              <a:gd name="connsiteY21074" fmla="*/ 4502104 h 6858000"/>
              <a:gd name="connsiteX21075" fmla="*/ 6699880 w 12192000"/>
              <a:gd name="connsiteY21075" fmla="*/ 4476057 h 6858000"/>
              <a:gd name="connsiteX21076" fmla="*/ 3156369 w 12192000"/>
              <a:gd name="connsiteY21076" fmla="*/ 4476057 h 6858000"/>
              <a:gd name="connsiteX21077" fmla="*/ 3132282 w 12192000"/>
              <a:gd name="connsiteY21077" fmla="*/ 4502911 h 6858000"/>
              <a:gd name="connsiteX21078" fmla="*/ 3157753 w 12192000"/>
              <a:gd name="connsiteY21078" fmla="*/ 4524578 h 6858000"/>
              <a:gd name="connsiteX21079" fmla="*/ 3179766 w 12192000"/>
              <a:gd name="connsiteY21079" fmla="*/ 4501758 h 6858000"/>
              <a:gd name="connsiteX21080" fmla="*/ 3156369 w 12192000"/>
              <a:gd name="connsiteY21080" fmla="*/ 4476057 h 6858000"/>
              <a:gd name="connsiteX21081" fmla="*/ 9115688 w 12192000"/>
              <a:gd name="connsiteY21081" fmla="*/ 4475826 h 6858000"/>
              <a:gd name="connsiteX21082" fmla="*/ 9090332 w 12192000"/>
              <a:gd name="connsiteY21082" fmla="*/ 4497264 h 6858000"/>
              <a:gd name="connsiteX21083" fmla="*/ 9111423 w 12192000"/>
              <a:gd name="connsiteY21083" fmla="*/ 4523195 h 6858000"/>
              <a:gd name="connsiteX21084" fmla="*/ 9138622 w 12192000"/>
              <a:gd name="connsiteY21084" fmla="*/ 4501067 h 6858000"/>
              <a:gd name="connsiteX21085" fmla="*/ 9138508 w 12192000"/>
              <a:gd name="connsiteY21085" fmla="*/ 4501067 h 6858000"/>
              <a:gd name="connsiteX21086" fmla="*/ 9115688 w 12192000"/>
              <a:gd name="connsiteY21086" fmla="*/ 4475826 h 6858000"/>
              <a:gd name="connsiteX21087" fmla="*/ 8039690 w 12192000"/>
              <a:gd name="connsiteY21087" fmla="*/ 4475826 h 6858000"/>
              <a:gd name="connsiteX21088" fmla="*/ 8016178 w 12192000"/>
              <a:gd name="connsiteY21088" fmla="*/ 4504524 h 6858000"/>
              <a:gd name="connsiteX21089" fmla="*/ 8016293 w 12192000"/>
              <a:gd name="connsiteY21089" fmla="*/ 4533106 h 6858000"/>
              <a:gd name="connsiteX21090" fmla="*/ 8016063 w 12192000"/>
              <a:gd name="connsiteY21090" fmla="*/ 4569526 h 6858000"/>
              <a:gd name="connsiteX21091" fmla="*/ 8037385 w 12192000"/>
              <a:gd name="connsiteY21091" fmla="*/ 4592232 h 6858000"/>
              <a:gd name="connsiteX21092" fmla="*/ 8110224 w 12192000"/>
              <a:gd name="connsiteY21092" fmla="*/ 4592001 h 6858000"/>
              <a:gd name="connsiteX21093" fmla="*/ 8131431 w 12192000"/>
              <a:gd name="connsiteY21093" fmla="*/ 4571831 h 6858000"/>
              <a:gd name="connsiteX21094" fmla="*/ 8131546 w 12192000"/>
              <a:gd name="connsiteY21094" fmla="*/ 4571716 h 6858000"/>
              <a:gd name="connsiteX21095" fmla="*/ 8131546 w 12192000"/>
              <a:gd name="connsiteY21095" fmla="*/ 4496342 h 6858000"/>
              <a:gd name="connsiteX21096" fmla="*/ 8107574 w 12192000"/>
              <a:gd name="connsiteY21096" fmla="*/ 4476287 h 6858000"/>
              <a:gd name="connsiteX21097" fmla="*/ 8083717 w 12192000"/>
              <a:gd name="connsiteY21097" fmla="*/ 4497494 h 6858000"/>
              <a:gd name="connsiteX21098" fmla="*/ 8083947 w 12192000"/>
              <a:gd name="connsiteY21098" fmla="*/ 4533913 h 6858000"/>
              <a:gd name="connsiteX21099" fmla="*/ 8075073 w 12192000"/>
              <a:gd name="connsiteY21099" fmla="*/ 4544287 h 6858000"/>
              <a:gd name="connsiteX21100" fmla="*/ 8063663 w 12192000"/>
              <a:gd name="connsiteY21100" fmla="*/ 4533683 h 6858000"/>
              <a:gd name="connsiteX21101" fmla="*/ 8063663 w 12192000"/>
              <a:gd name="connsiteY21101" fmla="*/ 4505101 h 6858000"/>
              <a:gd name="connsiteX21102" fmla="*/ 8039690 w 12192000"/>
              <a:gd name="connsiteY21102" fmla="*/ 4475826 h 6858000"/>
              <a:gd name="connsiteX21103" fmla="*/ 6899383 w 12192000"/>
              <a:gd name="connsiteY21103" fmla="*/ 4475826 h 6858000"/>
              <a:gd name="connsiteX21104" fmla="*/ 6873566 w 12192000"/>
              <a:gd name="connsiteY21104" fmla="*/ 4503141 h 6858000"/>
              <a:gd name="connsiteX21105" fmla="*/ 6873333 w 12192000"/>
              <a:gd name="connsiteY21105" fmla="*/ 4534374 h 6858000"/>
              <a:gd name="connsiteX21106" fmla="*/ 6863999 w 12192000"/>
              <a:gd name="connsiteY21106" fmla="*/ 4543826 h 6858000"/>
              <a:gd name="connsiteX21107" fmla="*/ 6858581 w 12192000"/>
              <a:gd name="connsiteY21107" fmla="*/ 4533913 h 6858000"/>
              <a:gd name="connsiteX21108" fmla="*/ 6858354 w 12192000"/>
              <a:gd name="connsiteY21108" fmla="*/ 4492193 h 6858000"/>
              <a:gd name="connsiteX21109" fmla="*/ 6848901 w 12192000"/>
              <a:gd name="connsiteY21109" fmla="*/ 4476518 h 6858000"/>
              <a:gd name="connsiteX21110" fmla="*/ 6809947 w 12192000"/>
              <a:gd name="connsiteY21110" fmla="*/ 4505907 h 6858000"/>
              <a:gd name="connsiteX21111" fmla="*/ 6808332 w 12192000"/>
              <a:gd name="connsiteY21111" fmla="*/ 4529188 h 6858000"/>
              <a:gd name="connsiteX21112" fmla="*/ 6865498 w 12192000"/>
              <a:gd name="connsiteY21112" fmla="*/ 4591886 h 6858000"/>
              <a:gd name="connsiteX21113" fmla="*/ 6926351 w 12192000"/>
              <a:gd name="connsiteY21113" fmla="*/ 4532876 h 6858000"/>
              <a:gd name="connsiteX21114" fmla="*/ 6926582 w 12192000"/>
              <a:gd name="connsiteY21114" fmla="*/ 4504294 h 6858000"/>
              <a:gd name="connsiteX21115" fmla="*/ 6899383 w 12192000"/>
              <a:gd name="connsiteY21115" fmla="*/ 4475826 h 6858000"/>
              <a:gd name="connsiteX21116" fmla="*/ 743213 w 12192000"/>
              <a:gd name="connsiteY21116" fmla="*/ 4475826 h 6858000"/>
              <a:gd name="connsiteX21117" fmla="*/ 717857 w 12192000"/>
              <a:gd name="connsiteY21117" fmla="*/ 4497264 h 6858000"/>
              <a:gd name="connsiteX21118" fmla="*/ 738948 w 12192000"/>
              <a:gd name="connsiteY21118" fmla="*/ 4523195 h 6858000"/>
              <a:gd name="connsiteX21119" fmla="*/ 766147 w 12192000"/>
              <a:gd name="connsiteY21119" fmla="*/ 4501067 h 6858000"/>
              <a:gd name="connsiteX21120" fmla="*/ 766033 w 12192000"/>
              <a:gd name="connsiteY21120" fmla="*/ 4501067 h 6858000"/>
              <a:gd name="connsiteX21121" fmla="*/ 743213 w 12192000"/>
              <a:gd name="connsiteY21121" fmla="*/ 4475826 h 6858000"/>
              <a:gd name="connsiteX21122" fmla="*/ 7496736 w 12192000"/>
              <a:gd name="connsiteY21122" fmla="*/ 4475711 h 6858000"/>
              <a:gd name="connsiteX21123" fmla="*/ 7479448 w 12192000"/>
              <a:gd name="connsiteY21123" fmla="*/ 4492537 h 6858000"/>
              <a:gd name="connsiteX21124" fmla="*/ 7479563 w 12192000"/>
              <a:gd name="connsiteY21124" fmla="*/ 4492654 h 6858000"/>
              <a:gd name="connsiteX21125" fmla="*/ 7508030 w 12192000"/>
              <a:gd name="connsiteY21125" fmla="*/ 4523425 h 6858000"/>
              <a:gd name="connsiteX21126" fmla="*/ 7539033 w 12192000"/>
              <a:gd name="connsiteY21126" fmla="*/ 4523080 h 6858000"/>
              <a:gd name="connsiteX21127" fmla="*/ 7575223 w 12192000"/>
              <a:gd name="connsiteY21127" fmla="*/ 4523310 h 6858000"/>
              <a:gd name="connsiteX21128" fmla="*/ 7595046 w 12192000"/>
              <a:gd name="connsiteY21128" fmla="*/ 4501989 h 6858000"/>
              <a:gd name="connsiteX21129" fmla="*/ 7576952 w 12192000"/>
              <a:gd name="connsiteY21129" fmla="*/ 4475711 h 6858000"/>
              <a:gd name="connsiteX21130" fmla="*/ 7496736 w 12192000"/>
              <a:gd name="connsiteY21130" fmla="*/ 4475711 h 6858000"/>
              <a:gd name="connsiteX21131" fmla="*/ 7773687 w 12192000"/>
              <a:gd name="connsiteY21131" fmla="*/ 4475595 h 6858000"/>
              <a:gd name="connsiteX21132" fmla="*/ 7750407 w 12192000"/>
              <a:gd name="connsiteY21132" fmla="*/ 4500375 h 6858000"/>
              <a:gd name="connsiteX21133" fmla="*/ 7776799 w 12192000"/>
              <a:gd name="connsiteY21133" fmla="*/ 4523886 h 6858000"/>
              <a:gd name="connsiteX21134" fmla="*/ 7797659 w 12192000"/>
              <a:gd name="connsiteY21134" fmla="*/ 4498645 h 6858000"/>
              <a:gd name="connsiteX21135" fmla="*/ 7773687 w 12192000"/>
              <a:gd name="connsiteY21135" fmla="*/ 4475595 h 6858000"/>
              <a:gd name="connsiteX21136" fmla="*/ 5562800 w 12192000"/>
              <a:gd name="connsiteY21136" fmla="*/ 4475595 h 6858000"/>
              <a:gd name="connsiteX21137" fmla="*/ 5533871 w 12192000"/>
              <a:gd name="connsiteY21137" fmla="*/ 4503833 h 6858000"/>
              <a:gd name="connsiteX21138" fmla="*/ 5534100 w 12192000"/>
              <a:gd name="connsiteY21138" fmla="*/ 4532415 h 6858000"/>
              <a:gd name="connsiteX21139" fmla="*/ 5533871 w 12192000"/>
              <a:gd name="connsiteY21139" fmla="*/ 4568720 h 6858000"/>
              <a:gd name="connsiteX21140" fmla="*/ 5557843 w 12192000"/>
              <a:gd name="connsiteY21140" fmla="*/ 4591540 h 6858000"/>
              <a:gd name="connsiteX21141" fmla="*/ 5585966 w 12192000"/>
              <a:gd name="connsiteY21141" fmla="*/ 4569757 h 6858000"/>
              <a:gd name="connsiteX21142" fmla="*/ 5586080 w 12192000"/>
              <a:gd name="connsiteY21142" fmla="*/ 4569642 h 6858000"/>
              <a:gd name="connsiteX21143" fmla="*/ 5586080 w 12192000"/>
              <a:gd name="connsiteY21143" fmla="*/ 4499569 h 6858000"/>
              <a:gd name="connsiteX21144" fmla="*/ 5562800 w 12192000"/>
              <a:gd name="connsiteY21144" fmla="*/ 4475595 h 6858000"/>
              <a:gd name="connsiteX21145" fmla="*/ 5083349 w 12192000"/>
              <a:gd name="connsiteY21145" fmla="*/ 4475595 h 6858000"/>
              <a:gd name="connsiteX21146" fmla="*/ 5068539 w 12192000"/>
              <a:gd name="connsiteY21146" fmla="*/ 4479946 h 6858000"/>
              <a:gd name="connsiteX21147" fmla="*/ 5064118 w 12192000"/>
              <a:gd name="connsiteY21147" fmla="*/ 4495143 h 6858000"/>
              <a:gd name="connsiteX21148" fmla="*/ 5064103 w 12192000"/>
              <a:gd name="connsiteY21148" fmla="*/ 4495074 h 6858000"/>
              <a:gd name="connsiteX21149" fmla="*/ 5064103 w 12192000"/>
              <a:gd name="connsiteY21149" fmla="*/ 4495189 h 6858000"/>
              <a:gd name="connsiteX21150" fmla="*/ 5064118 w 12192000"/>
              <a:gd name="connsiteY21150" fmla="*/ 4495143 h 6858000"/>
              <a:gd name="connsiteX21151" fmla="*/ 5068754 w 12192000"/>
              <a:gd name="connsiteY21151" fmla="*/ 4519061 h 6858000"/>
              <a:gd name="connsiteX21152" fmla="*/ 5092340 w 12192000"/>
              <a:gd name="connsiteY21152" fmla="*/ 4523080 h 6858000"/>
              <a:gd name="connsiteX21153" fmla="*/ 5123456 w 12192000"/>
              <a:gd name="connsiteY21153" fmla="*/ 4522849 h 6858000"/>
              <a:gd name="connsiteX21154" fmla="*/ 5164947 w 12192000"/>
              <a:gd name="connsiteY21154" fmla="*/ 4522849 h 6858000"/>
              <a:gd name="connsiteX21155" fmla="*/ 5183965 w 12192000"/>
              <a:gd name="connsiteY21155" fmla="*/ 4507290 h 6858000"/>
              <a:gd name="connsiteX21156" fmla="*/ 5163794 w 12192000"/>
              <a:gd name="connsiteY21156" fmla="*/ 4475711 h 6858000"/>
              <a:gd name="connsiteX21157" fmla="*/ 5083349 w 12192000"/>
              <a:gd name="connsiteY21157" fmla="*/ 4475595 h 6858000"/>
              <a:gd name="connsiteX21158" fmla="*/ 8835624 w 12192000"/>
              <a:gd name="connsiteY21158" fmla="*/ 4475480 h 6858000"/>
              <a:gd name="connsiteX21159" fmla="*/ 8820064 w 12192000"/>
              <a:gd name="connsiteY21159" fmla="*/ 4485046 h 6858000"/>
              <a:gd name="connsiteX21160" fmla="*/ 8848186 w 12192000"/>
              <a:gd name="connsiteY21160" fmla="*/ 4522619 h 6858000"/>
              <a:gd name="connsiteX21161" fmla="*/ 8876654 w 12192000"/>
              <a:gd name="connsiteY21161" fmla="*/ 4522619 h 6858000"/>
              <a:gd name="connsiteX21162" fmla="*/ 8920564 w 12192000"/>
              <a:gd name="connsiteY21162" fmla="*/ 4522849 h 6858000"/>
              <a:gd name="connsiteX21163" fmla="*/ 8936470 w 12192000"/>
              <a:gd name="connsiteY21163" fmla="*/ 4503718 h 6858000"/>
              <a:gd name="connsiteX21164" fmla="*/ 8936585 w 12192000"/>
              <a:gd name="connsiteY21164" fmla="*/ 4503833 h 6858000"/>
              <a:gd name="connsiteX21165" fmla="*/ 8921026 w 12192000"/>
              <a:gd name="connsiteY21165" fmla="*/ 4475711 h 6858000"/>
              <a:gd name="connsiteX21166" fmla="*/ 8835624 w 12192000"/>
              <a:gd name="connsiteY21166" fmla="*/ 4475480 h 6858000"/>
              <a:gd name="connsiteX21167" fmla="*/ 7642184 w 12192000"/>
              <a:gd name="connsiteY21167" fmla="*/ 4475480 h 6858000"/>
              <a:gd name="connsiteX21168" fmla="*/ 7614755 w 12192000"/>
              <a:gd name="connsiteY21168" fmla="*/ 4501413 h 6858000"/>
              <a:gd name="connsiteX21169" fmla="*/ 7642184 w 12192000"/>
              <a:gd name="connsiteY21169" fmla="*/ 4523195 h 6858000"/>
              <a:gd name="connsiteX21170" fmla="*/ 7670652 w 12192000"/>
              <a:gd name="connsiteY21170" fmla="*/ 4523195 h 6858000"/>
              <a:gd name="connsiteX21171" fmla="*/ 7712028 w 12192000"/>
              <a:gd name="connsiteY21171" fmla="*/ 4523425 h 6858000"/>
              <a:gd name="connsiteX21172" fmla="*/ 7712143 w 12192000"/>
              <a:gd name="connsiteY21172" fmla="*/ 4523310 h 6858000"/>
              <a:gd name="connsiteX21173" fmla="*/ 7730930 w 12192000"/>
              <a:gd name="connsiteY21173" fmla="*/ 4501413 h 6858000"/>
              <a:gd name="connsiteX21174" fmla="*/ 7712028 w 12192000"/>
              <a:gd name="connsiteY21174" fmla="*/ 4475711 h 6858000"/>
              <a:gd name="connsiteX21175" fmla="*/ 7642184 w 12192000"/>
              <a:gd name="connsiteY21175" fmla="*/ 4475480 h 6858000"/>
              <a:gd name="connsiteX21176" fmla="*/ 6767303 w 12192000"/>
              <a:gd name="connsiteY21176" fmla="*/ 4475480 h 6858000"/>
              <a:gd name="connsiteX21177" fmla="*/ 6743447 w 12192000"/>
              <a:gd name="connsiteY21177" fmla="*/ 4503602 h 6858000"/>
              <a:gd name="connsiteX21178" fmla="*/ 6743447 w 12192000"/>
              <a:gd name="connsiteY21178" fmla="*/ 4532069 h 6858000"/>
              <a:gd name="connsiteX21179" fmla="*/ 6743215 w 12192000"/>
              <a:gd name="connsiteY21179" fmla="*/ 4573445 h 6858000"/>
              <a:gd name="connsiteX21180" fmla="*/ 6763383 w 12192000"/>
              <a:gd name="connsiteY21180" fmla="*/ 4591655 h 6858000"/>
              <a:gd name="connsiteX21181" fmla="*/ 6790700 w 12192000"/>
              <a:gd name="connsiteY21181" fmla="*/ 4574598 h 6858000"/>
              <a:gd name="connsiteX21182" fmla="*/ 6790930 w 12192000"/>
              <a:gd name="connsiteY21182" fmla="*/ 4574598 h 6858000"/>
              <a:gd name="connsiteX21183" fmla="*/ 6790930 w 12192000"/>
              <a:gd name="connsiteY21183" fmla="*/ 4504755 h 6858000"/>
              <a:gd name="connsiteX21184" fmla="*/ 6767303 w 12192000"/>
              <a:gd name="connsiteY21184" fmla="*/ 4475480 h 6858000"/>
              <a:gd name="connsiteX21185" fmla="*/ 6369797 w 12192000"/>
              <a:gd name="connsiteY21185" fmla="*/ 4475480 h 6858000"/>
              <a:gd name="connsiteX21186" fmla="*/ 6294654 w 12192000"/>
              <a:gd name="connsiteY21186" fmla="*/ 4475711 h 6858000"/>
              <a:gd name="connsiteX21187" fmla="*/ 6274136 w 12192000"/>
              <a:gd name="connsiteY21187" fmla="*/ 4496686 h 6858000"/>
              <a:gd name="connsiteX21188" fmla="*/ 6274136 w 12192000"/>
              <a:gd name="connsiteY21188" fmla="*/ 4496803 h 6858000"/>
              <a:gd name="connsiteX21189" fmla="*/ 6301222 w 12192000"/>
              <a:gd name="connsiteY21189" fmla="*/ 4523310 h 6858000"/>
              <a:gd name="connsiteX21190" fmla="*/ 6329691 w 12192000"/>
              <a:gd name="connsiteY21190" fmla="*/ 4522964 h 6858000"/>
              <a:gd name="connsiteX21191" fmla="*/ 6368528 w 12192000"/>
              <a:gd name="connsiteY21191" fmla="*/ 4523195 h 6858000"/>
              <a:gd name="connsiteX21192" fmla="*/ 6389967 w 12192000"/>
              <a:gd name="connsiteY21192" fmla="*/ 4501758 h 6858000"/>
              <a:gd name="connsiteX21193" fmla="*/ 6369797 w 12192000"/>
              <a:gd name="connsiteY21193" fmla="*/ 4475480 h 6858000"/>
              <a:gd name="connsiteX21194" fmla="*/ 5297028 w 12192000"/>
              <a:gd name="connsiteY21194" fmla="*/ 4475480 h 6858000"/>
              <a:gd name="connsiteX21195" fmla="*/ 5219346 w 12192000"/>
              <a:gd name="connsiteY21195" fmla="*/ 4475595 h 6858000"/>
              <a:gd name="connsiteX21196" fmla="*/ 5199754 w 12192000"/>
              <a:gd name="connsiteY21196" fmla="*/ 4494842 h 6858000"/>
              <a:gd name="connsiteX21197" fmla="*/ 5227647 w 12192000"/>
              <a:gd name="connsiteY21197" fmla="*/ 4523080 h 6858000"/>
              <a:gd name="connsiteX21198" fmla="*/ 5256110 w 12192000"/>
              <a:gd name="connsiteY21198" fmla="*/ 4522849 h 6858000"/>
              <a:gd name="connsiteX21199" fmla="*/ 5297487 w 12192000"/>
              <a:gd name="connsiteY21199" fmla="*/ 4523195 h 6858000"/>
              <a:gd name="connsiteX21200" fmla="*/ 5315236 w 12192000"/>
              <a:gd name="connsiteY21200" fmla="*/ 4500836 h 6858000"/>
              <a:gd name="connsiteX21201" fmla="*/ 5315352 w 12192000"/>
              <a:gd name="connsiteY21201" fmla="*/ 4500721 h 6858000"/>
              <a:gd name="connsiteX21202" fmla="*/ 5297028 w 12192000"/>
              <a:gd name="connsiteY21202" fmla="*/ 4475480 h 6858000"/>
              <a:gd name="connsiteX21203" fmla="*/ 463149 w 12192000"/>
              <a:gd name="connsiteY21203" fmla="*/ 4475480 h 6858000"/>
              <a:gd name="connsiteX21204" fmla="*/ 447589 w 12192000"/>
              <a:gd name="connsiteY21204" fmla="*/ 4485046 h 6858000"/>
              <a:gd name="connsiteX21205" fmla="*/ 475711 w 12192000"/>
              <a:gd name="connsiteY21205" fmla="*/ 4522619 h 6858000"/>
              <a:gd name="connsiteX21206" fmla="*/ 504179 w 12192000"/>
              <a:gd name="connsiteY21206" fmla="*/ 4522619 h 6858000"/>
              <a:gd name="connsiteX21207" fmla="*/ 548089 w 12192000"/>
              <a:gd name="connsiteY21207" fmla="*/ 4522849 h 6858000"/>
              <a:gd name="connsiteX21208" fmla="*/ 563995 w 12192000"/>
              <a:gd name="connsiteY21208" fmla="*/ 4503718 h 6858000"/>
              <a:gd name="connsiteX21209" fmla="*/ 564110 w 12192000"/>
              <a:gd name="connsiteY21209" fmla="*/ 4503833 h 6858000"/>
              <a:gd name="connsiteX21210" fmla="*/ 548551 w 12192000"/>
              <a:gd name="connsiteY21210" fmla="*/ 4475711 h 6858000"/>
              <a:gd name="connsiteX21211" fmla="*/ 463149 w 12192000"/>
              <a:gd name="connsiteY21211" fmla="*/ 4475480 h 6858000"/>
              <a:gd name="connsiteX21212" fmla="*/ 8785489 w 12192000"/>
              <a:gd name="connsiteY21212" fmla="*/ 4475365 h 6858000"/>
              <a:gd name="connsiteX21213" fmla="*/ 8707808 w 12192000"/>
              <a:gd name="connsiteY21213" fmla="*/ 4475595 h 6858000"/>
              <a:gd name="connsiteX21214" fmla="*/ 8688908 w 12192000"/>
              <a:gd name="connsiteY21214" fmla="*/ 4493459 h 6858000"/>
              <a:gd name="connsiteX21215" fmla="*/ 8716108 w 12192000"/>
              <a:gd name="connsiteY21215" fmla="*/ 4523080 h 6858000"/>
              <a:gd name="connsiteX21216" fmla="*/ 8747110 w 12192000"/>
              <a:gd name="connsiteY21216" fmla="*/ 4522849 h 6858000"/>
              <a:gd name="connsiteX21217" fmla="*/ 8785950 w 12192000"/>
              <a:gd name="connsiteY21217" fmla="*/ 4523080 h 6858000"/>
              <a:gd name="connsiteX21218" fmla="*/ 8804966 w 12192000"/>
              <a:gd name="connsiteY21218" fmla="*/ 4503602 h 6858000"/>
              <a:gd name="connsiteX21219" fmla="*/ 8785489 w 12192000"/>
              <a:gd name="connsiteY21219" fmla="*/ 4475365 h 6858000"/>
              <a:gd name="connsiteX21220" fmla="*/ 5628723 w 12192000"/>
              <a:gd name="connsiteY21220" fmla="*/ 4475365 h 6858000"/>
              <a:gd name="connsiteX21221" fmla="*/ 5601179 w 12192000"/>
              <a:gd name="connsiteY21221" fmla="*/ 4501067 h 6858000"/>
              <a:gd name="connsiteX21222" fmla="*/ 5601525 w 12192000"/>
              <a:gd name="connsiteY21222" fmla="*/ 4534950 h 6858000"/>
              <a:gd name="connsiteX21223" fmla="*/ 5657076 w 12192000"/>
              <a:gd name="connsiteY21223" fmla="*/ 4591310 h 6858000"/>
              <a:gd name="connsiteX21224" fmla="*/ 5690961 w 12192000"/>
              <a:gd name="connsiteY21224" fmla="*/ 4591540 h 6858000"/>
              <a:gd name="connsiteX21225" fmla="*/ 5690615 w 12192000"/>
              <a:gd name="connsiteY21225" fmla="*/ 4591771 h 6858000"/>
              <a:gd name="connsiteX21226" fmla="*/ 5716777 w 12192000"/>
              <a:gd name="connsiteY21226" fmla="*/ 4565032 h 6858000"/>
              <a:gd name="connsiteX21227" fmla="*/ 5716777 w 12192000"/>
              <a:gd name="connsiteY21227" fmla="*/ 4502565 h 6858000"/>
              <a:gd name="connsiteX21228" fmla="*/ 5692920 w 12192000"/>
              <a:gd name="connsiteY21228" fmla="*/ 4475480 h 6858000"/>
              <a:gd name="connsiteX21229" fmla="*/ 5668948 w 12192000"/>
              <a:gd name="connsiteY21229" fmla="*/ 4500952 h 6858000"/>
              <a:gd name="connsiteX21230" fmla="*/ 5668948 w 12192000"/>
              <a:gd name="connsiteY21230" fmla="*/ 4521696 h 6858000"/>
              <a:gd name="connsiteX21231" fmla="*/ 5659496 w 12192000"/>
              <a:gd name="connsiteY21231" fmla="*/ 4543710 h 6858000"/>
              <a:gd name="connsiteX21232" fmla="*/ 5648891 w 12192000"/>
              <a:gd name="connsiteY21232" fmla="*/ 4522964 h 6858000"/>
              <a:gd name="connsiteX21233" fmla="*/ 5648891 w 12192000"/>
              <a:gd name="connsiteY21233" fmla="*/ 4496918 h 6858000"/>
              <a:gd name="connsiteX21234" fmla="*/ 5628723 w 12192000"/>
              <a:gd name="connsiteY21234" fmla="*/ 4475365 h 6858000"/>
              <a:gd name="connsiteX21235" fmla="*/ 5492610 w 12192000"/>
              <a:gd name="connsiteY21235" fmla="*/ 4475365 h 6858000"/>
              <a:gd name="connsiteX21236" fmla="*/ 5464949 w 12192000"/>
              <a:gd name="connsiteY21236" fmla="*/ 4501297 h 6858000"/>
              <a:gd name="connsiteX21237" fmla="*/ 5492496 w 12192000"/>
              <a:gd name="connsiteY21237" fmla="*/ 4522964 h 6858000"/>
              <a:gd name="connsiteX21238" fmla="*/ 5492380 w 12192000"/>
              <a:gd name="connsiteY21238" fmla="*/ 4523080 h 6858000"/>
              <a:gd name="connsiteX21239" fmla="*/ 5519464 w 12192000"/>
              <a:gd name="connsiteY21239" fmla="*/ 4499108 h 6858000"/>
              <a:gd name="connsiteX21240" fmla="*/ 5492610 w 12192000"/>
              <a:gd name="connsiteY21240" fmla="*/ 4475365 h 6858000"/>
              <a:gd name="connsiteX21241" fmla="*/ 5355688 w 12192000"/>
              <a:gd name="connsiteY21241" fmla="*/ 4475365 h 6858000"/>
              <a:gd name="connsiteX21242" fmla="*/ 5334485 w 12192000"/>
              <a:gd name="connsiteY21242" fmla="*/ 4500952 h 6858000"/>
              <a:gd name="connsiteX21243" fmla="*/ 5334485 w 12192000"/>
              <a:gd name="connsiteY21243" fmla="*/ 4501067 h 6858000"/>
              <a:gd name="connsiteX21244" fmla="*/ 5357765 w 12192000"/>
              <a:gd name="connsiteY21244" fmla="*/ 4522734 h 6858000"/>
              <a:gd name="connsiteX21245" fmla="*/ 5382890 w 12192000"/>
              <a:gd name="connsiteY21245" fmla="*/ 4499108 h 6858000"/>
              <a:gd name="connsiteX21246" fmla="*/ 5355688 w 12192000"/>
              <a:gd name="connsiteY21246" fmla="*/ 4475365 h 6858000"/>
              <a:gd name="connsiteX21247" fmla="*/ 413014 w 12192000"/>
              <a:gd name="connsiteY21247" fmla="*/ 4475365 h 6858000"/>
              <a:gd name="connsiteX21248" fmla="*/ 335333 w 12192000"/>
              <a:gd name="connsiteY21248" fmla="*/ 4475595 h 6858000"/>
              <a:gd name="connsiteX21249" fmla="*/ 316433 w 12192000"/>
              <a:gd name="connsiteY21249" fmla="*/ 4493459 h 6858000"/>
              <a:gd name="connsiteX21250" fmla="*/ 343633 w 12192000"/>
              <a:gd name="connsiteY21250" fmla="*/ 4523080 h 6858000"/>
              <a:gd name="connsiteX21251" fmla="*/ 374635 w 12192000"/>
              <a:gd name="connsiteY21251" fmla="*/ 4522849 h 6858000"/>
              <a:gd name="connsiteX21252" fmla="*/ 413475 w 12192000"/>
              <a:gd name="connsiteY21252" fmla="*/ 4523080 h 6858000"/>
              <a:gd name="connsiteX21253" fmla="*/ 432491 w 12192000"/>
              <a:gd name="connsiteY21253" fmla="*/ 4503602 h 6858000"/>
              <a:gd name="connsiteX21254" fmla="*/ 413014 w 12192000"/>
              <a:gd name="connsiteY21254" fmla="*/ 4475365 h 6858000"/>
              <a:gd name="connsiteX21255" fmla="*/ 7908073 w 12192000"/>
              <a:gd name="connsiteY21255" fmla="*/ 4475250 h 6858000"/>
              <a:gd name="connsiteX21256" fmla="*/ 7880641 w 12192000"/>
              <a:gd name="connsiteY21256" fmla="*/ 4500145 h 6858000"/>
              <a:gd name="connsiteX21257" fmla="*/ 7910378 w 12192000"/>
              <a:gd name="connsiteY21257" fmla="*/ 4522273 h 6858000"/>
              <a:gd name="connsiteX21258" fmla="*/ 7934696 w 12192000"/>
              <a:gd name="connsiteY21258" fmla="*/ 4500952 h 6858000"/>
              <a:gd name="connsiteX21259" fmla="*/ 7908073 w 12192000"/>
              <a:gd name="connsiteY21259" fmla="*/ 4475365 h 6858000"/>
              <a:gd name="connsiteX21260" fmla="*/ 7439572 w 12192000"/>
              <a:gd name="connsiteY21260" fmla="*/ 4475250 h 6858000"/>
              <a:gd name="connsiteX21261" fmla="*/ 7411103 w 12192000"/>
              <a:gd name="connsiteY21261" fmla="*/ 4499108 h 6858000"/>
              <a:gd name="connsiteX21262" fmla="*/ 7438187 w 12192000"/>
              <a:gd name="connsiteY21262" fmla="*/ 4522273 h 6858000"/>
              <a:gd name="connsiteX21263" fmla="*/ 7465156 w 12192000"/>
              <a:gd name="connsiteY21263" fmla="*/ 4499108 h 6858000"/>
              <a:gd name="connsiteX21264" fmla="*/ 7439572 w 12192000"/>
              <a:gd name="connsiteY21264" fmla="*/ 4475365 h 6858000"/>
              <a:gd name="connsiteX21265" fmla="*/ 10043009 w 12192000"/>
              <a:gd name="connsiteY21265" fmla="*/ 4475135 h 6858000"/>
              <a:gd name="connsiteX21266" fmla="*/ 10029986 w 12192000"/>
              <a:gd name="connsiteY21266" fmla="*/ 4484585 h 6858000"/>
              <a:gd name="connsiteX21267" fmla="*/ 10057876 w 12192000"/>
              <a:gd name="connsiteY21267" fmla="*/ 4522273 h 6858000"/>
              <a:gd name="connsiteX21268" fmla="*/ 10086344 w 12192000"/>
              <a:gd name="connsiteY21268" fmla="*/ 4522273 h 6858000"/>
              <a:gd name="connsiteX21269" fmla="*/ 10130371 w 12192000"/>
              <a:gd name="connsiteY21269" fmla="*/ 4522503 h 6858000"/>
              <a:gd name="connsiteX21270" fmla="*/ 10144432 w 12192000"/>
              <a:gd name="connsiteY21270" fmla="*/ 4502104 h 6858000"/>
              <a:gd name="connsiteX21271" fmla="*/ 10144432 w 12192000"/>
              <a:gd name="connsiteY21271" fmla="*/ 4501989 h 6858000"/>
              <a:gd name="connsiteX21272" fmla="*/ 10131062 w 12192000"/>
              <a:gd name="connsiteY21272" fmla="*/ 4475250 h 6858000"/>
              <a:gd name="connsiteX21273" fmla="*/ 10043009 w 12192000"/>
              <a:gd name="connsiteY21273" fmla="*/ 4475135 h 6858000"/>
              <a:gd name="connsiteX21274" fmla="*/ 6232069 w 12192000"/>
              <a:gd name="connsiteY21274" fmla="*/ 4475135 h 6858000"/>
              <a:gd name="connsiteX21275" fmla="*/ 6205907 w 12192000"/>
              <a:gd name="connsiteY21275" fmla="*/ 4499799 h 6858000"/>
              <a:gd name="connsiteX21276" fmla="*/ 6232069 w 12192000"/>
              <a:gd name="connsiteY21276" fmla="*/ 4523541 h 6858000"/>
              <a:gd name="connsiteX21277" fmla="*/ 6253508 w 12192000"/>
              <a:gd name="connsiteY21277" fmla="*/ 4499914 h 6858000"/>
              <a:gd name="connsiteX21278" fmla="*/ 6232069 w 12192000"/>
              <a:gd name="connsiteY21278" fmla="*/ 4475135 h 6858000"/>
              <a:gd name="connsiteX21279" fmla="*/ 1670534 w 12192000"/>
              <a:gd name="connsiteY21279" fmla="*/ 4475135 h 6858000"/>
              <a:gd name="connsiteX21280" fmla="*/ 1657511 w 12192000"/>
              <a:gd name="connsiteY21280" fmla="*/ 4484585 h 6858000"/>
              <a:gd name="connsiteX21281" fmla="*/ 1685401 w 12192000"/>
              <a:gd name="connsiteY21281" fmla="*/ 4522273 h 6858000"/>
              <a:gd name="connsiteX21282" fmla="*/ 1713869 w 12192000"/>
              <a:gd name="connsiteY21282" fmla="*/ 4522273 h 6858000"/>
              <a:gd name="connsiteX21283" fmla="*/ 1757896 w 12192000"/>
              <a:gd name="connsiteY21283" fmla="*/ 4522503 h 6858000"/>
              <a:gd name="connsiteX21284" fmla="*/ 1771957 w 12192000"/>
              <a:gd name="connsiteY21284" fmla="*/ 4502104 h 6858000"/>
              <a:gd name="connsiteX21285" fmla="*/ 1771957 w 12192000"/>
              <a:gd name="connsiteY21285" fmla="*/ 4501989 h 6858000"/>
              <a:gd name="connsiteX21286" fmla="*/ 1758587 w 12192000"/>
              <a:gd name="connsiteY21286" fmla="*/ 4475250 h 6858000"/>
              <a:gd name="connsiteX21287" fmla="*/ 1670534 w 12192000"/>
              <a:gd name="connsiteY21287" fmla="*/ 4475135 h 6858000"/>
              <a:gd name="connsiteX21288" fmla="*/ 8978191 w 12192000"/>
              <a:gd name="connsiteY21288" fmla="*/ 4475019 h 6858000"/>
              <a:gd name="connsiteX21289" fmla="*/ 8955026 w 12192000"/>
              <a:gd name="connsiteY21289" fmla="*/ 4501528 h 6858000"/>
              <a:gd name="connsiteX21290" fmla="*/ 8978652 w 12192000"/>
              <a:gd name="connsiteY21290" fmla="*/ 4522503 h 6858000"/>
              <a:gd name="connsiteX21291" fmla="*/ 9003200 w 12192000"/>
              <a:gd name="connsiteY21291" fmla="*/ 4501182 h 6858000"/>
              <a:gd name="connsiteX21292" fmla="*/ 9003200 w 12192000"/>
              <a:gd name="connsiteY21292" fmla="*/ 4501067 h 6858000"/>
              <a:gd name="connsiteX21293" fmla="*/ 8978191 w 12192000"/>
              <a:gd name="connsiteY21293" fmla="*/ 4475019 h 6858000"/>
              <a:gd name="connsiteX21294" fmla="*/ 8646725 w 12192000"/>
              <a:gd name="connsiteY21294" fmla="*/ 4475019 h 6858000"/>
              <a:gd name="connsiteX21295" fmla="*/ 8622638 w 12192000"/>
              <a:gd name="connsiteY21295" fmla="*/ 4500491 h 6858000"/>
              <a:gd name="connsiteX21296" fmla="*/ 8643729 w 12192000"/>
              <a:gd name="connsiteY21296" fmla="*/ 4523425 h 6858000"/>
              <a:gd name="connsiteX21297" fmla="*/ 8669890 w 12192000"/>
              <a:gd name="connsiteY21297" fmla="*/ 4499799 h 6858000"/>
              <a:gd name="connsiteX21298" fmla="*/ 8646725 w 12192000"/>
              <a:gd name="connsiteY21298" fmla="*/ 4475019 h 6858000"/>
              <a:gd name="connsiteX21299" fmla="*/ 7979182 w 12192000"/>
              <a:gd name="connsiteY21299" fmla="*/ 4475019 h 6858000"/>
              <a:gd name="connsiteX21300" fmla="*/ 7948988 w 12192000"/>
              <a:gd name="connsiteY21300" fmla="*/ 4505907 h 6858000"/>
              <a:gd name="connsiteX21301" fmla="*/ 7949218 w 12192000"/>
              <a:gd name="connsiteY21301" fmla="*/ 4531839 h 6858000"/>
              <a:gd name="connsiteX21302" fmla="*/ 7949218 w 12192000"/>
              <a:gd name="connsiteY21302" fmla="*/ 4576096 h 6858000"/>
              <a:gd name="connsiteX21303" fmla="*/ 7970538 w 12192000"/>
              <a:gd name="connsiteY21303" fmla="*/ 4590964 h 6858000"/>
              <a:gd name="connsiteX21304" fmla="*/ 7998200 w 12192000"/>
              <a:gd name="connsiteY21304" fmla="*/ 4577709 h 6858000"/>
              <a:gd name="connsiteX21305" fmla="*/ 7998316 w 12192000"/>
              <a:gd name="connsiteY21305" fmla="*/ 4577709 h 6858000"/>
              <a:gd name="connsiteX21306" fmla="*/ 7999813 w 12192000"/>
              <a:gd name="connsiteY21306" fmla="*/ 4494727 h 6858000"/>
              <a:gd name="connsiteX21307" fmla="*/ 7979182 w 12192000"/>
              <a:gd name="connsiteY21307" fmla="*/ 4475019 h 6858000"/>
              <a:gd name="connsiteX21308" fmla="*/ 7842609 w 12192000"/>
              <a:gd name="connsiteY21308" fmla="*/ 4475019 h 6858000"/>
              <a:gd name="connsiteX21309" fmla="*/ 7817715 w 12192000"/>
              <a:gd name="connsiteY21309" fmla="*/ 4500145 h 6858000"/>
              <a:gd name="connsiteX21310" fmla="*/ 7840303 w 12192000"/>
              <a:gd name="connsiteY21310" fmla="*/ 4522503 h 6858000"/>
              <a:gd name="connsiteX21311" fmla="*/ 7867272 w 12192000"/>
              <a:gd name="connsiteY21311" fmla="*/ 4500952 h 6858000"/>
              <a:gd name="connsiteX21312" fmla="*/ 7842609 w 12192000"/>
              <a:gd name="connsiteY21312" fmla="*/ 4475135 h 6858000"/>
              <a:gd name="connsiteX21313" fmla="*/ 6504874 w 12192000"/>
              <a:gd name="connsiteY21313" fmla="*/ 4475019 h 6858000"/>
              <a:gd name="connsiteX21314" fmla="*/ 6432265 w 12192000"/>
              <a:gd name="connsiteY21314" fmla="*/ 4475250 h 6858000"/>
              <a:gd name="connsiteX21315" fmla="*/ 6404028 w 12192000"/>
              <a:gd name="connsiteY21315" fmla="*/ 4500375 h 6858000"/>
              <a:gd name="connsiteX21316" fmla="*/ 6431342 w 12192000"/>
              <a:gd name="connsiteY21316" fmla="*/ 4522849 h 6858000"/>
              <a:gd name="connsiteX21317" fmla="*/ 6465111 w 12192000"/>
              <a:gd name="connsiteY21317" fmla="*/ 4522734 h 6858000"/>
              <a:gd name="connsiteX21318" fmla="*/ 6504066 w 12192000"/>
              <a:gd name="connsiteY21318" fmla="*/ 4522964 h 6858000"/>
              <a:gd name="connsiteX21319" fmla="*/ 6504066 w 12192000"/>
              <a:gd name="connsiteY21319" fmla="*/ 4522849 h 6858000"/>
              <a:gd name="connsiteX21320" fmla="*/ 6525503 w 12192000"/>
              <a:gd name="connsiteY21320" fmla="*/ 4501297 h 6858000"/>
              <a:gd name="connsiteX21321" fmla="*/ 6504874 w 12192000"/>
              <a:gd name="connsiteY21321" fmla="*/ 4475019 h 6858000"/>
              <a:gd name="connsiteX21322" fmla="*/ 605716 w 12192000"/>
              <a:gd name="connsiteY21322" fmla="*/ 4475019 h 6858000"/>
              <a:gd name="connsiteX21323" fmla="*/ 582551 w 12192000"/>
              <a:gd name="connsiteY21323" fmla="*/ 4501528 h 6858000"/>
              <a:gd name="connsiteX21324" fmla="*/ 606177 w 12192000"/>
              <a:gd name="connsiteY21324" fmla="*/ 4522503 h 6858000"/>
              <a:gd name="connsiteX21325" fmla="*/ 630725 w 12192000"/>
              <a:gd name="connsiteY21325" fmla="*/ 4501182 h 6858000"/>
              <a:gd name="connsiteX21326" fmla="*/ 630725 w 12192000"/>
              <a:gd name="connsiteY21326" fmla="*/ 4501067 h 6858000"/>
              <a:gd name="connsiteX21327" fmla="*/ 605716 w 12192000"/>
              <a:gd name="connsiteY21327" fmla="*/ 4475019 h 6858000"/>
              <a:gd name="connsiteX21328" fmla="*/ 274250 w 12192000"/>
              <a:gd name="connsiteY21328" fmla="*/ 4475019 h 6858000"/>
              <a:gd name="connsiteX21329" fmla="*/ 250163 w 12192000"/>
              <a:gd name="connsiteY21329" fmla="*/ 4500491 h 6858000"/>
              <a:gd name="connsiteX21330" fmla="*/ 271254 w 12192000"/>
              <a:gd name="connsiteY21330" fmla="*/ 4523425 h 6858000"/>
              <a:gd name="connsiteX21331" fmla="*/ 297415 w 12192000"/>
              <a:gd name="connsiteY21331" fmla="*/ 4499799 h 6858000"/>
              <a:gd name="connsiteX21332" fmla="*/ 274250 w 12192000"/>
              <a:gd name="connsiteY21332" fmla="*/ 4475019 h 6858000"/>
              <a:gd name="connsiteX21333" fmla="*/ 6633381 w 12192000"/>
              <a:gd name="connsiteY21333" fmla="*/ 4474904 h 6858000"/>
              <a:gd name="connsiteX21334" fmla="*/ 6607448 w 12192000"/>
              <a:gd name="connsiteY21334" fmla="*/ 4498992 h 6858000"/>
              <a:gd name="connsiteX21335" fmla="*/ 6632919 w 12192000"/>
              <a:gd name="connsiteY21335" fmla="*/ 4522158 h 6858000"/>
              <a:gd name="connsiteX21336" fmla="*/ 6660349 w 12192000"/>
              <a:gd name="connsiteY21336" fmla="*/ 4501989 h 6858000"/>
              <a:gd name="connsiteX21337" fmla="*/ 6633381 w 12192000"/>
              <a:gd name="connsiteY21337" fmla="*/ 4474904 h 6858000"/>
              <a:gd name="connsiteX21338" fmla="*/ 9992528 w 12192000"/>
              <a:gd name="connsiteY21338" fmla="*/ 4474789 h 6858000"/>
              <a:gd name="connsiteX21339" fmla="*/ 9909546 w 12192000"/>
              <a:gd name="connsiteY21339" fmla="*/ 4475019 h 6858000"/>
              <a:gd name="connsiteX21340" fmla="*/ 9894218 w 12192000"/>
              <a:gd name="connsiteY21340" fmla="*/ 4484585 h 6858000"/>
              <a:gd name="connsiteX21341" fmla="*/ 9922570 w 12192000"/>
              <a:gd name="connsiteY21341" fmla="*/ 4522042 h 6858000"/>
              <a:gd name="connsiteX21342" fmla="*/ 9951153 w 12192000"/>
              <a:gd name="connsiteY21342" fmla="*/ 4522042 h 6858000"/>
              <a:gd name="connsiteX21343" fmla="*/ 9992644 w 12192000"/>
              <a:gd name="connsiteY21343" fmla="*/ 4522273 h 6858000"/>
              <a:gd name="connsiteX21344" fmla="*/ 10009356 w 12192000"/>
              <a:gd name="connsiteY21344" fmla="*/ 4501528 h 6858000"/>
              <a:gd name="connsiteX21345" fmla="*/ 9992528 w 12192000"/>
              <a:gd name="connsiteY21345" fmla="*/ 4474789 h 6858000"/>
              <a:gd name="connsiteX21346" fmla="*/ 9249035 w 12192000"/>
              <a:gd name="connsiteY21346" fmla="*/ 4474789 h 6858000"/>
              <a:gd name="connsiteX21347" fmla="*/ 9224486 w 12192000"/>
              <a:gd name="connsiteY21347" fmla="*/ 4502911 h 6858000"/>
              <a:gd name="connsiteX21348" fmla="*/ 9223680 w 12192000"/>
              <a:gd name="connsiteY21348" fmla="*/ 4528957 h 6858000"/>
              <a:gd name="connsiteX21349" fmla="*/ 9285454 w 12192000"/>
              <a:gd name="connsiteY21349" fmla="*/ 4590272 h 6858000"/>
              <a:gd name="connsiteX21350" fmla="*/ 9341352 w 12192000"/>
              <a:gd name="connsiteY21350" fmla="*/ 4535066 h 6858000"/>
              <a:gd name="connsiteX21351" fmla="*/ 9341352 w 12192000"/>
              <a:gd name="connsiteY21351" fmla="*/ 4490810 h 6858000"/>
              <a:gd name="connsiteX21352" fmla="*/ 9336512 w 12192000"/>
              <a:gd name="connsiteY21352" fmla="*/ 4477324 h 6858000"/>
              <a:gd name="connsiteX21353" fmla="*/ 9295251 w 12192000"/>
              <a:gd name="connsiteY21353" fmla="*/ 4477440 h 6858000"/>
              <a:gd name="connsiteX21354" fmla="*/ 9289372 w 12192000"/>
              <a:gd name="connsiteY21354" fmla="*/ 4502796 h 6858000"/>
              <a:gd name="connsiteX21355" fmla="*/ 9289372 w 12192000"/>
              <a:gd name="connsiteY21355" fmla="*/ 4502911 h 6858000"/>
              <a:gd name="connsiteX21356" fmla="*/ 9289028 w 12192000"/>
              <a:gd name="connsiteY21356" fmla="*/ 4534144 h 6858000"/>
              <a:gd name="connsiteX21357" fmla="*/ 9282228 w 12192000"/>
              <a:gd name="connsiteY21357" fmla="*/ 4542904 h 6858000"/>
              <a:gd name="connsiteX21358" fmla="*/ 9274160 w 12192000"/>
              <a:gd name="connsiteY21358" fmla="*/ 4534605 h 6858000"/>
              <a:gd name="connsiteX21359" fmla="*/ 9273814 w 12192000"/>
              <a:gd name="connsiteY21359" fmla="*/ 4503372 h 6858000"/>
              <a:gd name="connsiteX21360" fmla="*/ 9249035 w 12192000"/>
              <a:gd name="connsiteY21360" fmla="*/ 4474789 h 6858000"/>
              <a:gd name="connsiteX21361" fmla="*/ 6567110 w 12192000"/>
              <a:gd name="connsiteY21361" fmla="*/ 4474789 h 6858000"/>
              <a:gd name="connsiteX21362" fmla="*/ 6539679 w 12192000"/>
              <a:gd name="connsiteY21362" fmla="*/ 4500606 h 6858000"/>
              <a:gd name="connsiteX21363" fmla="*/ 6568839 w 12192000"/>
              <a:gd name="connsiteY21363" fmla="*/ 4522158 h 6858000"/>
              <a:gd name="connsiteX21364" fmla="*/ 6594080 w 12192000"/>
              <a:gd name="connsiteY21364" fmla="*/ 4498301 h 6858000"/>
              <a:gd name="connsiteX21365" fmla="*/ 6567110 w 12192000"/>
              <a:gd name="connsiteY21365" fmla="*/ 4474789 h 6858000"/>
              <a:gd name="connsiteX21366" fmla="*/ 5023186 w 12192000"/>
              <a:gd name="connsiteY21366" fmla="*/ 4474789 h 6858000"/>
              <a:gd name="connsiteX21367" fmla="*/ 4996217 w 12192000"/>
              <a:gd name="connsiteY21367" fmla="*/ 4499108 h 6858000"/>
              <a:gd name="connsiteX21368" fmla="*/ 5021227 w 12192000"/>
              <a:gd name="connsiteY21368" fmla="*/ 4522042 h 6858000"/>
              <a:gd name="connsiteX21369" fmla="*/ 5049926 w 12192000"/>
              <a:gd name="connsiteY21369" fmla="*/ 4501297 h 6858000"/>
              <a:gd name="connsiteX21370" fmla="*/ 5023072 w 12192000"/>
              <a:gd name="connsiteY21370" fmla="*/ 4474904 h 6858000"/>
              <a:gd name="connsiteX21371" fmla="*/ 4350343 w 12192000"/>
              <a:gd name="connsiteY21371" fmla="*/ 4474789 h 6858000"/>
              <a:gd name="connsiteX21372" fmla="*/ 4326139 w 12192000"/>
              <a:gd name="connsiteY21372" fmla="*/ 4492193 h 6858000"/>
              <a:gd name="connsiteX21373" fmla="*/ 4326024 w 12192000"/>
              <a:gd name="connsiteY21373" fmla="*/ 4492193 h 6858000"/>
              <a:gd name="connsiteX21374" fmla="*/ 4326024 w 12192000"/>
              <a:gd name="connsiteY21374" fmla="*/ 4562035 h 6858000"/>
              <a:gd name="connsiteX21375" fmla="*/ 4350459 w 12192000"/>
              <a:gd name="connsiteY21375" fmla="*/ 4590733 h 6858000"/>
              <a:gd name="connsiteX21376" fmla="*/ 4373623 w 12192000"/>
              <a:gd name="connsiteY21376" fmla="*/ 4561805 h 6858000"/>
              <a:gd name="connsiteX21377" fmla="*/ 4373623 w 12192000"/>
              <a:gd name="connsiteY21377" fmla="*/ 4533337 h 6858000"/>
              <a:gd name="connsiteX21378" fmla="*/ 4373853 w 12192000"/>
              <a:gd name="connsiteY21378" fmla="*/ 4491961 h 6858000"/>
              <a:gd name="connsiteX21379" fmla="*/ 4350343 w 12192000"/>
              <a:gd name="connsiteY21379" fmla="*/ 4474789 h 6858000"/>
              <a:gd name="connsiteX21380" fmla="*/ 1620053 w 12192000"/>
              <a:gd name="connsiteY21380" fmla="*/ 4474789 h 6858000"/>
              <a:gd name="connsiteX21381" fmla="*/ 1537071 w 12192000"/>
              <a:gd name="connsiteY21381" fmla="*/ 4475019 h 6858000"/>
              <a:gd name="connsiteX21382" fmla="*/ 1521743 w 12192000"/>
              <a:gd name="connsiteY21382" fmla="*/ 4484585 h 6858000"/>
              <a:gd name="connsiteX21383" fmla="*/ 1550095 w 12192000"/>
              <a:gd name="connsiteY21383" fmla="*/ 4522042 h 6858000"/>
              <a:gd name="connsiteX21384" fmla="*/ 1578678 w 12192000"/>
              <a:gd name="connsiteY21384" fmla="*/ 4522042 h 6858000"/>
              <a:gd name="connsiteX21385" fmla="*/ 1620169 w 12192000"/>
              <a:gd name="connsiteY21385" fmla="*/ 4522273 h 6858000"/>
              <a:gd name="connsiteX21386" fmla="*/ 1636881 w 12192000"/>
              <a:gd name="connsiteY21386" fmla="*/ 4501528 h 6858000"/>
              <a:gd name="connsiteX21387" fmla="*/ 1620053 w 12192000"/>
              <a:gd name="connsiteY21387" fmla="*/ 4474789 h 6858000"/>
              <a:gd name="connsiteX21388" fmla="*/ 876560 w 12192000"/>
              <a:gd name="connsiteY21388" fmla="*/ 4474789 h 6858000"/>
              <a:gd name="connsiteX21389" fmla="*/ 852011 w 12192000"/>
              <a:gd name="connsiteY21389" fmla="*/ 4502911 h 6858000"/>
              <a:gd name="connsiteX21390" fmla="*/ 851205 w 12192000"/>
              <a:gd name="connsiteY21390" fmla="*/ 4528957 h 6858000"/>
              <a:gd name="connsiteX21391" fmla="*/ 912979 w 12192000"/>
              <a:gd name="connsiteY21391" fmla="*/ 4590272 h 6858000"/>
              <a:gd name="connsiteX21392" fmla="*/ 968877 w 12192000"/>
              <a:gd name="connsiteY21392" fmla="*/ 4535066 h 6858000"/>
              <a:gd name="connsiteX21393" fmla="*/ 968877 w 12192000"/>
              <a:gd name="connsiteY21393" fmla="*/ 4490810 h 6858000"/>
              <a:gd name="connsiteX21394" fmla="*/ 964037 w 12192000"/>
              <a:gd name="connsiteY21394" fmla="*/ 4477324 h 6858000"/>
              <a:gd name="connsiteX21395" fmla="*/ 922776 w 12192000"/>
              <a:gd name="connsiteY21395" fmla="*/ 4477440 h 6858000"/>
              <a:gd name="connsiteX21396" fmla="*/ 916897 w 12192000"/>
              <a:gd name="connsiteY21396" fmla="*/ 4502796 h 6858000"/>
              <a:gd name="connsiteX21397" fmla="*/ 916897 w 12192000"/>
              <a:gd name="connsiteY21397" fmla="*/ 4502911 h 6858000"/>
              <a:gd name="connsiteX21398" fmla="*/ 916553 w 12192000"/>
              <a:gd name="connsiteY21398" fmla="*/ 4534144 h 6858000"/>
              <a:gd name="connsiteX21399" fmla="*/ 909753 w 12192000"/>
              <a:gd name="connsiteY21399" fmla="*/ 4542904 h 6858000"/>
              <a:gd name="connsiteX21400" fmla="*/ 901685 w 12192000"/>
              <a:gd name="connsiteY21400" fmla="*/ 4534605 h 6858000"/>
              <a:gd name="connsiteX21401" fmla="*/ 901339 w 12192000"/>
              <a:gd name="connsiteY21401" fmla="*/ 4503372 h 6858000"/>
              <a:gd name="connsiteX21402" fmla="*/ 876560 w 12192000"/>
              <a:gd name="connsiteY21402" fmla="*/ 4474789 h 6858000"/>
              <a:gd name="connsiteX21403" fmla="*/ 10189725 w 12192000"/>
              <a:gd name="connsiteY21403" fmla="*/ 4474674 h 6858000"/>
              <a:gd name="connsiteX21404" fmla="*/ 10165523 w 12192000"/>
              <a:gd name="connsiteY21404" fmla="*/ 4495420 h 6858000"/>
              <a:gd name="connsiteX21405" fmla="*/ 10184885 w 12192000"/>
              <a:gd name="connsiteY21405" fmla="*/ 4522734 h 6858000"/>
              <a:gd name="connsiteX21406" fmla="*/ 10213237 w 12192000"/>
              <a:gd name="connsiteY21406" fmla="*/ 4501643 h 6858000"/>
              <a:gd name="connsiteX21407" fmla="*/ 10189725 w 12192000"/>
              <a:gd name="connsiteY21407" fmla="*/ 4474674 h 6858000"/>
              <a:gd name="connsiteX21408" fmla="*/ 9046074 w 12192000"/>
              <a:gd name="connsiteY21408" fmla="*/ 4474674 h 6858000"/>
              <a:gd name="connsiteX21409" fmla="*/ 9022448 w 12192000"/>
              <a:gd name="connsiteY21409" fmla="*/ 4499223 h 6858000"/>
              <a:gd name="connsiteX21410" fmla="*/ 9048034 w 12192000"/>
              <a:gd name="connsiteY21410" fmla="*/ 4523310 h 6858000"/>
              <a:gd name="connsiteX21411" fmla="*/ 9048150 w 12192000"/>
              <a:gd name="connsiteY21411" fmla="*/ 4523310 h 6858000"/>
              <a:gd name="connsiteX21412" fmla="*/ 9069817 w 12192000"/>
              <a:gd name="connsiteY21412" fmla="*/ 4499914 h 6858000"/>
              <a:gd name="connsiteX21413" fmla="*/ 9046074 w 12192000"/>
              <a:gd name="connsiteY21413" fmla="*/ 4474674 h 6858000"/>
              <a:gd name="connsiteX21414" fmla="*/ 1817250 w 12192000"/>
              <a:gd name="connsiteY21414" fmla="*/ 4474674 h 6858000"/>
              <a:gd name="connsiteX21415" fmla="*/ 1793048 w 12192000"/>
              <a:gd name="connsiteY21415" fmla="*/ 4495420 h 6858000"/>
              <a:gd name="connsiteX21416" fmla="*/ 1812410 w 12192000"/>
              <a:gd name="connsiteY21416" fmla="*/ 4522734 h 6858000"/>
              <a:gd name="connsiteX21417" fmla="*/ 1840762 w 12192000"/>
              <a:gd name="connsiteY21417" fmla="*/ 4501643 h 6858000"/>
              <a:gd name="connsiteX21418" fmla="*/ 1817250 w 12192000"/>
              <a:gd name="connsiteY21418" fmla="*/ 4474674 h 6858000"/>
              <a:gd name="connsiteX21419" fmla="*/ 673599 w 12192000"/>
              <a:gd name="connsiteY21419" fmla="*/ 4474674 h 6858000"/>
              <a:gd name="connsiteX21420" fmla="*/ 649973 w 12192000"/>
              <a:gd name="connsiteY21420" fmla="*/ 4499223 h 6858000"/>
              <a:gd name="connsiteX21421" fmla="*/ 675559 w 12192000"/>
              <a:gd name="connsiteY21421" fmla="*/ 4523310 h 6858000"/>
              <a:gd name="connsiteX21422" fmla="*/ 675675 w 12192000"/>
              <a:gd name="connsiteY21422" fmla="*/ 4523310 h 6858000"/>
              <a:gd name="connsiteX21423" fmla="*/ 697342 w 12192000"/>
              <a:gd name="connsiteY21423" fmla="*/ 4499914 h 6858000"/>
              <a:gd name="connsiteX21424" fmla="*/ 673599 w 12192000"/>
              <a:gd name="connsiteY21424" fmla="*/ 4474674 h 6858000"/>
              <a:gd name="connsiteX21425" fmla="*/ 5427723 w 12192000"/>
              <a:gd name="connsiteY21425" fmla="*/ 4474558 h 6858000"/>
              <a:gd name="connsiteX21426" fmla="*/ 5427723 w 12192000"/>
              <a:gd name="connsiteY21426" fmla="*/ 4474674 h 6858000"/>
              <a:gd name="connsiteX21427" fmla="*/ 5402138 w 12192000"/>
              <a:gd name="connsiteY21427" fmla="*/ 4499684 h 6858000"/>
              <a:gd name="connsiteX21428" fmla="*/ 5428415 w 12192000"/>
              <a:gd name="connsiteY21428" fmla="*/ 4522042 h 6858000"/>
              <a:gd name="connsiteX21429" fmla="*/ 5451351 w 12192000"/>
              <a:gd name="connsiteY21429" fmla="*/ 4500260 h 6858000"/>
              <a:gd name="connsiteX21430" fmla="*/ 5427723 w 12192000"/>
              <a:gd name="connsiteY21430" fmla="*/ 4474558 h 6858000"/>
              <a:gd name="connsiteX21431" fmla="*/ 11677520 w 12192000"/>
              <a:gd name="connsiteY21431" fmla="*/ 4474443 h 6858000"/>
              <a:gd name="connsiteX21432" fmla="*/ 11635452 w 12192000"/>
              <a:gd name="connsiteY21432" fmla="*/ 4507060 h 6858000"/>
              <a:gd name="connsiteX21433" fmla="*/ 11635452 w 12192000"/>
              <a:gd name="connsiteY21433" fmla="*/ 4530456 h 6858000"/>
              <a:gd name="connsiteX21434" fmla="*/ 11695269 w 12192000"/>
              <a:gd name="connsiteY21434" fmla="*/ 4589235 h 6858000"/>
              <a:gd name="connsiteX21435" fmla="*/ 11734340 w 12192000"/>
              <a:gd name="connsiteY21435" fmla="*/ 4589466 h 6858000"/>
              <a:gd name="connsiteX21436" fmla="*/ 11755662 w 12192000"/>
              <a:gd name="connsiteY21436" fmla="*/ 4568950 h 6858000"/>
              <a:gd name="connsiteX21437" fmla="*/ 11755432 w 12192000"/>
              <a:gd name="connsiteY21437" fmla="*/ 4569065 h 6858000"/>
              <a:gd name="connsiteX21438" fmla="*/ 11755432 w 12192000"/>
              <a:gd name="connsiteY21438" fmla="*/ 4493576 h 6858000"/>
              <a:gd name="connsiteX21439" fmla="*/ 11745865 w 12192000"/>
              <a:gd name="connsiteY21439" fmla="*/ 4474789 h 6858000"/>
              <a:gd name="connsiteX21440" fmla="*/ 11702991 w 12192000"/>
              <a:gd name="connsiteY21440" fmla="*/ 4504640 h 6858000"/>
              <a:gd name="connsiteX21441" fmla="*/ 11702991 w 12192000"/>
              <a:gd name="connsiteY21441" fmla="*/ 4530686 h 6858000"/>
              <a:gd name="connsiteX21442" fmla="*/ 11695039 w 12192000"/>
              <a:gd name="connsiteY21442" fmla="*/ 4541865 h 6858000"/>
              <a:gd name="connsiteX21443" fmla="*/ 11687778 w 12192000"/>
              <a:gd name="connsiteY21443" fmla="*/ 4531032 h 6858000"/>
              <a:gd name="connsiteX21444" fmla="*/ 11687663 w 12192000"/>
              <a:gd name="connsiteY21444" fmla="*/ 4489426 h 6858000"/>
              <a:gd name="connsiteX21445" fmla="*/ 11677520 w 12192000"/>
              <a:gd name="connsiteY21445" fmla="*/ 4474443 h 6858000"/>
              <a:gd name="connsiteX21446" fmla="*/ 9852036 w 12192000"/>
              <a:gd name="connsiteY21446" fmla="*/ 4474443 h 6858000"/>
              <a:gd name="connsiteX21447" fmla="*/ 9852151 w 12192000"/>
              <a:gd name="connsiteY21447" fmla="*/ 4474558 h 6858000"/>
              <a:gd name="connsiteX21448" fmla="*/ 9825758 w 12192000"/>
              <a:gd name="connsiteY21448" fmla="*/ 4499338 h 6858000"/>
              <a:gd name="connsiteX21449" fmla="*/ 9851459 w 12192000"/>
              <a:gd name="connsiteY21449" fmla="*/ 4521696 h 6858000"/>
              <a:gd name="connsiteX21450" fmla="*/ 9879466 w 12192000"/>
              <a:gd name="connsiteY21450" fmla="*/ 4500260 h 6858000"/>
              <a:gd name="connsiteX21451" fmla="*/ 9852036 w 12192000"/>
              <a:gd name="connsiteY21451" fmla="*/ 4474443 h 6858000"/>
              <a:gd name="connsiteX21452" fmla="*/ 3305045 w 12192000"/>
              <a:gd name="connsiteY21452" fmla="*/ 4474443 h 6858000"/>
              <a:gd name="connsiteX21453" fmla="*/ 3262977 w 12192000"/>
              <a:gd name="connsiteY21453" fmla="*/ 4507060 h 6858000"/>
              <a:gd name="connsiteX21454" fmla="*/ 3262977 w 12192000"/>
              <a:gd name="connsiteY21454" fmla="*/ 4530456 h 6858000"/>
              <a:gd name="connsiteX21455" fmla="*/ 3322794 w 12192000"/>
              <a:gd name="connsiteY21455" fmla="*/ 4589235 h 6858000"/>
              <a:gd name="connsiteX21456" fmla="*/ 3361865 w 12192000"/>
              <a:gd name="connsiteY21456" fmla="*/ 4589466 h 6858000"/>
              <a:gd name="connsiteX21457" fmla="*/ 3383187 w 12192000"/>
              <a:gd name="connsiteY21457" fmla="*/ 4568950 h 6858000"/>
              <a:gd name="connsiteX21458" fmla="*/ 3382957 w 12192000"/>
              <a:gd name="connsiteY21458" fmla="*/ 4569065 h 6858000"/>
              <a:gd name="connsiteX21459" fmla="*/ 3382957 w 12192000"/>
              <a:gd name="connsiteY21459" fmla="*/ 4493576 h 6858000"/>
              <a:gd name="connsiteX21460" fmla="*/ 3373390 w 12192000"/>
              <a:gd name="connsiteY21460" fmla="*/ 4474789 h 6858000"/>
              <a:gd name="connsiteX21461" fmla="*/ 3330516 w 12192000"/>
              <a:gd name="connsiteY21461" fmla="*/ 4504640 h 6858000"/>
              <a:gd name="connsiteX21462" fmla="*/ 3330516 w 12192000"/>
              <a:gd name="connsiteY21462" fmla="*/ 4530686 h 6858000"/>
              <a:gd name="connsiteX21463" fmla="*/ 3322564 w 12192000"/>
              <a:gd name="connsiteY21463" fmla="*/ 4541865 h 6858000"/>
              <a:gd name="connsiteX21464" fmla="*/ 3315303 w 12192000"/>
              <a:gd name="connsiteY21464" fmla="*/ 4531032 h 6858000"/>
              <a:gd name="connsiteX21465" fmla="*/ 3315188 w 12192000"/>
              <a:gd name="connsiteY21465" fmla="*/ 4489426 h 6858000"/>
              <a:gd name="connsiteX21466" fmla="*/ 3305045 w 12192000"/>
              <a:gd name="connsiteY21466" fmla="*/ 4474443 h 6858000"/>
              <a:gd name="connsiteX21467" fmla="*/ 1479561 w 12192000"/>
              <a:gd name="connsiteY21467" fmla="*/ 4474443 h 6858000"/>
              <a:gd name="connsiteX21468" fmla="*/ 1479676 w 12192000"/>
              <a:gd name="connsiteY21468" fmla="*/ 4474558 h 6858000"/>
              <a:gd name="connsiteX21469" fmla="*/ 1453283 w 12192000"/>
              <a:gd name="connsiteY21469" fmla="*/ 4499338 h 6858000"/>
              <a:gd name="connsiteX21470" fmla="*/ 1478984 w 12192000"/>
              <a:gd name="connsiteY21470" fmla="*/ 4521696 h 6858000"/>
              <a:gd name="connsiteX21471" fmla="*/ 1506991 w 12192000"/>
              <a:gd name="connsiteY21471" fmla="*/ 4500260 h 6858000"/>
              <a:gd name="connsiteX21472" fmla="*/ 1479561 w 12192000"/>
              <a:gd name="connsiteY21472" fmla="*/ 4474443 h 6858000"/>
              <a:gd name="connsiteX21473" fmla="*/ 4004356 w 12192000"/>
              <a:gd name="connsiteY21473" fmla="*/ 4474328 h 6858000"/>
              <a:gd name="connsiteX21474" fmla="*/ 3987297 w 12192000"/>
              <a:gd name="connsiteY21474" fmla="*/ 4490810 h 6858000"/>
              <a:gd name="connsiteX21475" fmla="*/ 4014844 w 12192000"/>
              <a:gd name="connsiteY21475" fmla="*/ 4521927 h 6858000"/>
              <a:gd name="connsiteX21476" fmla="*/ 4045960 w 12192000"/>
              <a:gd name="connsiteY21476" fmla="*/ 4521581 h 6858000"/>
              <a:gd name="connsiteX21477" fmla="*/ 4090101 w 12192000"/>
              <a:gd name="connsiteY21477" fmla="*/ 4521812 h 6858000"/>
              <a:gd name="connsiteX21478" fmla="*/ 4107736 w 12192000"/>
              <a:gd name="connsiteY21478" fmla="*/ 4501182 h 6858000"/>
              <a:gd name="connsiteX21479" fmla="*/ 4107966 w 12192000"/>
              <a:gd name="connsiteY21479" fmla="*/ 4501182 h 6858000"/>
              <a:gd name="connsiteX21480" fmla="*/ 4090217 w 12192000"/>
              <a:gd name="connsiteY21480" fmla="*/ 4474328 h 6858000"/>
              <a:gd name="connsiteX21481" fmla="*/ 4004356 w 12192000"/>
              <a:gd name="connsiteY21481" fmla="*/ 4474328 h 6858000"/>
              <a:gd name="connsiteX21482" fmla="*/ 4148881 w 12192000"/>
              <a:gd name="connsiteY21482" fmla="*/ 4474097 h 6858000"/>
              <a:gd name="connsiteX21483" fmla="*/ 4148931 w 12192000"/>
              <a:gd name="connsiteY21483" fmla="*/ 4474108 h 6858000"/>
              <a:gd name="connsiteX21484" fmla="*/ 4129245 w 12192000"/>
              <a:gd name="connsiteY21484" fmla="*/ 4477138 h 6858000"/>
              <a:gd name="connsiteX21485" fmla="*/ 4122374 w 12192000"/>
              <a:gd name="connsiteY21485" fmla="*/ 4496686 h 6858000"/>
              <a:gd name="connsiteX21486" fmla="*/ 4147499 w 12192000"/>
              <a:gd name="connsiteY21486" fmla="*/ 4521236 h 6858000"/>
              <a:gd name="connsiteX21487" fmla="*/ 4176311 w 12192000"/>
              <a:gd name="connsiteY21487" fmla="*/ 4499108 h 6858000"/>
              <a:gd name="connsiteX21488" fmla="*/ 4169380 w 12192000"/>
              <a:gd name="connsiteY21488" fmla="*/ 4478175 h 6858000"/>
              <a:gd name="connsiteX21489" fmla="*/ 4148931 w 12192000"/>
              <a:gd name="connsiteY21489" fmla="*/ 4474108 h 6858000"/>
              <a:gd name="connsiteX21490" fmla="*/ 4148997 w 12192000"/>
              <a:gd name="connsiteY21490" fmla="*/ 4474097 h 6858000"/>
              <a:gd name="connsiteX21491" fmla="*/ 11116586 w 12192000"/>
              <a:gd name="connsiteY21491" fmla="*/ 4473982 h 6858000"/>
              <a:gd name="connsiteX21492" fmla="*/ 11103217 w 12192000"/>
              <a:gd name="connsiteY21492" fmla="*/ 4483202 h 6858000"/>
              <a:gd name="connsiteX21493" fmla="*/ 11130878 w 12192000"/>
              <a:gd name="connsiteY21493" fmla="*/ 4521005 h 6858000"/>
              <a:gd name="connsiteX21494" fmla="*/ 11159344 w 12192000"/>
              <a:gd name="connsiteY21494" fmla="*/ 4521005 h 6858000"/>
              <a:gd name="connsiteX21495" fmla="*/ 11203372 w 12192000"/>
              <a:gd name="connsiteY21495" fmla="*/ 4521236 h 6858000"/>
              <a:gd name="connsiteX21496" fmla="*/ 11217662 w 12192000"/>
              <a:gd name="connsiteY21496" fmla="*/ 4501067 h 6858000"/>
              <a:gd name="connsiteX21497" fmla="*/ 11217662 w 12192000"/>
              <a:gd name="connsiteY21497" fmla="*/ 4501182 h 6858000"/>
              <a:gd name="connsiteX21498" fmla="*/ 11204638 w 12192000"/>
              <a:gd name="connsiteY21498" fmla="*/ 4474213 h 6858000"/>
              <a:gd name="connsiteX21499" fmla="*/ 11116586 w 12192000"/>
              <a:gd name="connsiteY21499" fmla="*/ 4473982 h 6858000"/>
              <a:gd name="connsiteX21500" fmla="*/ 2744111 w 12192000"/>
              <a:gd name="connsiteY21500" fmla="*/ 4473982 h 6858000"/>
              <a:gd name="connsiteX21501" fmla="*/ 2730742 w 12192000"/>
              <a:gd name="connsiteY21501" fmla="*/ 4483202 h 6858000"/>
              <a:gd name="connsiteX21502" fmla="*/ 2758403 w 12192000"/>
              <a:gd name="connsiteY21502" fmla="*/ 4521005 h 6858000"/>
              <a:gd name="connsiteX21503" fmla="*/ 2786869 w 12192000"/>
              <a:gd name="connsiteY21503" fmla="*/ 4521005 h 6858000"/>
              <a:gd name="connsiteX21504" fmla="*/ 2830897 w 12192000"/>
              <a:gd name="connsiteY21504" fmla="*/ 4521236 h 6858000"/>
              <a:gd name="connsiteX21505" fmla="*/ 2845187 w 12192000"/>
              <a:gd name="connsiteY21505" fmla="*/ 4501067 h 6858000"/>
              <a:gd name="connsiteX21506" fmla="*/ 2845187 w 12192000"/>
              <a:gd name="connsiteY21506" fmla="*/ 4501182 h 6858000"/>
              <a:gd name="connsiteX21507" fmla="*/ 2832163 w 12192000"/>
              <a:gd name="connsiteY21507" fmla="*/ 4474213 h 6858000"/>
              <a:gd name="connsiteX21508" fmla="*/ 2744111 w 12192000"/>
              <a:gd name="connsiteY21508" fmla="*/ 4473982 h 6858000"/>
              <a:gd name="connsiteX21509" fmla="*/ 11249818 w 12192000"/>
              <a:gd name="connsiteY21509" fmla="*/ 4473867 h 6858000"/>
              <a:gd name="connsiteX21510" fmla="*/ 11232646 w 12192000"/>
              <a:gd name="connsiteY21510" fmla="*/ 4490924 h 6858000"/>
              <a:gd name="connsiteX21511" fmla="*/ 11261574 w 12192000"/>
              <a:gd name="connsiteY21511" fmla="*/ 4521466 h 6858000"/>
              <a:gd name="connsiteX21512" fmla="*/ 11290041 w 12192000"/>
              <a:gd name="connsiteY21512" fmla="*/ 4521236 h 6858000"/>
              <a:gd name="connsiteX21513" fmla="*/ 11331532 w 12192000"/>
              <a:gd name="connsiteY21513" fmla="*/ 4521466 h 6858000"/>
              <a:gd name="connsiteX21514" fmla="*/ 11348474 w 12192000"/>
              <a:gd name="connsiteY21514" fmla="*/ 4502680 h 6858000"/>
              <a:gd name="connsiteX21515" fmla="*/ 11348590 w 12192000"/>
              <a:gd name="connsiteY21515" fmla="*/ 4502565 h 6858000"/>
              <a:gd name="connsiteX21516" fmla="*/ 11332915 w 12192000"/>
              <a:gd name="connsiteY21516" fmla="*/ 4474097 h 6858000"/>
              <a:gd name="connsiteX21517" fmla="*/ 11249818 w 12192000"/>
              <a:gd name="connsiteY21517" fmla="*/ 4473867 h 6858000"/>
              <a:gd name="connsiteX21518" fmla="*/ 4280269 w 12192000"/>
              <a:gd name="connsiteY21518" fmla="*/ 4473867 h 6858000"/>
              <a:gd name="connsiteX21519" fmla="*/ 4258025 w 12192000"/>
              <a:gd name="connsiteY21519" fmla="*/ 4498762 h 6858000"/>
              <a:gd name="connsiteX21520" fmla="*/ 4280269 w 12192000"/>
              <a:gd name="connsiteY21520" fmla="*/ 4521351 h 6858000"/>
              <a:gd name="connsiteX21521" fmla="*/ 4306546 w 12192000"/>
              <a:gd name="connsiteY21521" fmla="*/ 4498645 h 6858000"/>
              <a:gd name="connsiteX21522" fmla="*/ 4280269 w 12192000"/>
              <a:gd name="connsiteY21522" fmla="*/ 4473867 h 6858000"/>
              <a:gd name="connsiteX21523" fmla="*/ 4216997 w 12192000"/>
              <a:gd name="connsiteY21523" fmla="*/ 4473867 h 6858000"/>
              <a:gd name="connsiteX21524" fmla="*/ 4190028 w 12192000"/>
              <a:gd name="connsiteY21524" fmla="*/ 4497379 h 6858000"/>
              <a:gd name="connsiteX21525" fmla="*/ 4212384 w 12192000"/>
              <a:gd name="connsiteY21525" fmla="*/ 4521120 h 6858000"/>
              <a:gd name="connsiteX21526" fmla="*/ 4212384 w 12192000"/>
              <a:gd name="connsiteY21526" fmla="*/ 4521005 h 6858000"/>
              <a:gd name="connsiteX21527" fmla="*/ 4238316 w 12192000"/>
              <a:gd name="connsiteY21527" fmla="*/ 4502104 h 6858000"/>
              <a:gd name="connsiteX21528" fmla="*/ 4216997 w 12192000"/>
              <a:gd name="connsiteY21528" fmla="*/ 4473867 h 6858000"/>
              <a:gd name="connsiteX21529" fmla="*/ 2877343 w 12192000"/>
              <a:gd name="connsiteY21529" fmla="*/ 4473867 h 6858000"/>
              <a:gd name="connsiteX21530" fmla="*/ 2860171 w 12192000"/>
              <a:gd name="connsiteY21530" fmla="*/ 4490924 h 6858000"/>
              <a:gd name="connsiteX21531" fmla="*/ 2889099 w 12192000"/>
              <a:gd name="connsiteY21531" fmla="*/ 4521466 h 6858000"/>
              <a:gd name="connsiteX21532" fmla="*/ 2917566 w 12192000"/>
              <a:gd name="connsiteY21532" fmla="*/ 4521236 h 6858000"/>
              <a:gd name="connsiteX21533" fmla="*/ 2959057 w 12192000"/>
              <a:gd name="connsiteY21533" fmla="*/ 4521466 h 6858000"/>
              <a:gd name="connsiteX21534" fmla="*/ 2975999 w 12192000"/>
              <a:gd name="connsiteY21534" fmla="*/ 4502680 h 6858000"/>
              <a:gd name="connsiteX21535" fmla="*/ 2976115 w 12192000"/>
              <a:gd name="connsiteY21535" fmla="*/ 4502565 h 6858000"/>
              <a:gd name="connsiteX21536" fmla="*/ 2960440 w 12192000"/>
              <a:gd name="connsiteY21536" fmla="*/ 4474097 h 6858000"/>
              <a:gd name="connsiteX21537" fmla="*/ 2877343 w 12192000"/>
              <a:gd name="connsiteY21537" fmla="*/ 4473867 h 6858000"/>
              <a:gd name="connsiteX21538" fmla="*/ 11460269 w 12192000"/>
              <a:gd name="connsiteY21538" fmla="*/ 4473636 h 6858000"/>
              <a:gd name="connsiteX21539" fmla="*/ 11436296 w 12192000"/>
              <a:gd name="connsiteY21539" fmla="*/ 4499453 h 6858000"/>
              <a:gd name="connsiteX21540" fmla="*/ 11460039 w 12192000"/>
              <a:gd name="connsiteY21540" fmla="*/ 4521005 h 6858000"/>
              <a:gd name="connsiteX21541" fmla="*/ 11485048 w 12192000"/>
              <a:gd name="connsiteY21541" fmla="*/ 4497147 h 6858000"/>
              <a:gd name="connsiteX21542" fmla="*/ 11484934 w 12192000"/>
              <a:gd name="connsiteY21542" fmla="*/ 4497147 h 6858000"/>
              <a:gd name="connsiteX21543" fmla="*/ 11460269 w 12192000"/>
              <a:gd name="connsiteY21543" fmla="*/ 4473636 h 6858000"/>
              <a:gd name="connsiteX21544" fmla="*/ 10254266 w 12192000"/>
              <a:gd name="connsiteY21544" fmla="*/ 4473636 h 6858000"/>
              <a:gd name="connsiteX21545" fmla="*/ 10226952 w 12192000"/>
              <a:gd name="connsiteY21545" fmla="*/ 4498762 h 6858000"/>
              <a:gd name="connsiteX21546" fmla="*/ 10252192 w 12192000"/>
              <a:gd name="connsiteY21546" fmla="*/ 4520890 h 6858000"/>
              <a:gd name="connsiteX21547" fmla="*/ 10281120 w 12192000"/>
              <a:gd name="connsiteY21547" fmla="*/ 4498992 h 6858000"/>
              <a:gd name="connsiteX21548" fmla="*/ 10254266 w 12192000"/>
              <a:gd name="connsiteY21548" fmla="*/ 4473636 h 6858000"/>
              <a:gd name="connsiteX21549" fmla="*/ 3087794 w 12192000"/>
              <a:gd name="connsiteY21549" fmla="*/ 4473636 h 6858000"/>
              <a:gd name="connsiteX21550" fmla="*/ 3063821 w 12192000"/>
              <a:gd name="connsiteY21550" fmla="*/ 4499453 h 6858000"/>
              <a:gd name="connsiteX21551" fmla="*/ 3087564 w 12192000"/>
              <a:gd name="connsiteY21551" fmla="*/ 4521005 h 6858000"/>
              <a:gd name="connsiteX21552" fmla="*/ 3112573 w 12192000"/>
              <a:gd name="connsiteY21552" fmla="*/ 4497147 h 6858000"/>
              <a:gd name="connsiteX21553" fmla="*/ 3112459 w 12192000"/>
              <a:gd name="connsiteY21553" fmla="*/ 4497147 h 6858000"/>
              <a:gd name="connsiteX21554" fmla="*/ 3087794 w 12192000"/>
              <a:gd name="connsiteY21554" fmla="*/ 4473636 h 6858000"/>
              <a:gd name="connsiteX21555" fmla="*/ 1881791 w 12192000"/>
              <a:gd name="connsiteY21555" fmla="*/ 4473636 h 6858000"/>
              <a:gd name="connsiteX21556" fmla="*/ 1854477 w 12192000"/>
              <a:gd name="connsiteY21556" fmla="*/ 4498762 h 6858000"/>
              <a:gd name="connsiteX21557" fmla="*/ 1879717 w 12192000"/>
              <a:gd name="connsiteY21557" fmla="*/ 4520890 h 6858000"/>
              <a:gd name="connsiteX21558" fmla="*/ 1908645 w 12192000"/>
              <a:gd name="connsiteY21558" fmla="*/ 4498992 h 6858000"/>
              <a:gd name="connsiteX21559" fmla="*/ 1881791 w 12192000"/>
              <a:gd name="connsiteY21559" fmla="*/ 4473636 h 6858000"/>
              <a:gd name="connsiteX21560" fmla="*/ 11393422 w 12192000"/>
              <a:gd name="connsiteY21560" fmla="*/ 4473406 h 6858000"/>
              <a:gd name="connsiteX21561" fmla="*/ 11367606 w 12192000"/>
              <a:gd name="connsiteY21561" fmla="*/ 4498645 h 6858000"/>
              <a:gd name="connsiteX21562" fmla="*/ 11394344 w 12192000"/>
              <a:gd name="connsiteY21562" fmla="*/ 4521927 h 6858000"/>
              <a:gd name="connsiteX21563" fmla="*/ 11394344 w 12192000"/>
              <a:gd name="connsiteY21563" fmla="*/ 4521812 h 6858000"/>
              <a:gd name="connsiteX21564" fmla="*/ 11415321 w 12192000"/>
              <a:gd name="connsiteY21564" fmla="*/ 4497609 h 6858000"/>
              <a:gd name="connsiteX21565" fmla="*/ 11393422 w 12192000"/>
              <a:gd name="connsiteY21565" fmla="*/ 4473406 h 6858000"/>
              <a:gd name="connsiteX21566" fmla="*/ 3020947 w 12192000"/>
              <a:gd name="connsiteY21566" fmla="*/ 4473406 h 6858000"/>
              <a:gd name="connsiteX21567" fmla="*/ 2995131 w 12192000"/>
              <a:gd name="connsiteY21567" fmla="*/ 4498645 h 6858000"/>
              <a:gd name="connsiteX21568" fmla="*/ 3021869 w 12192000"/>
              <a:gd name="connsiteY21568" fmla="*/ 4521927 h 6858000"/>
              <a:gd name="connsiteX21569" fmla="*/ 3021869 w 12192000"/>
              <a:gd name="connsiteY21569" fmla="*/ 4521812 h 6858000"/>
              <a:gd name="connsiteX21570" fmla="*/ 3042846 w 12192000"/>
              <a:gd name="connsiteY21570" fmla="*/ 4497609 h 6858000"/>
              <a:gd name="connsiteX21571" fmla="*/ 3020947 w 12192000"/>
              <a:gd name="connsiteY21571" fmla="*/ 4473406 h 6858000"/>
              <a:gd name="connsiteX21572" fmla="*/ 11059651 w 12192000"/>
              <a:gd name="connsiteY21572" fmla="*/ 4473291 h 6858000"/>
              <a:gd name="connsiteX21573" fmla="*/ 11033834 w 12192000"/>
              <a:gd name="connsiteY21573" fmla="*/ 4498531 h 6858000"/>
              <a:gd name="connsiteX21574" fmla="*/ 11060573 w 12192000"/>
              <a:gd name="connsiteY21574" fmla="*/ 4521927 h 6858000"/>
              <a:gd name="connsiteX21575" fmla="*/ 11081550 w 12192000"/>
              <a:gd name="connsiteY21575" fmla="*/ 4497609 h 6858000"/>
              <a:gd name="connsiteX21576" fmla="*/ 11059651 w 12192000"/>
              <a:gd name="connsiteY21576" fmla="*/ 4473291 h 6858000"/>
              <a:gd name="connsiteX21577" fmla="*/ 2687176 w 12192000"/>
              <a:gd name="connsiteY21577" fmla="*/ 4473291 h 6858000"/>
              <a:gd name="connsiteX21578" fmla="*/ 2661359 w 12192000"/>
              <a:gd name="connsiteY21578" fmla="*/ 4498531 h 6858000"/>
              <a:gd name="connsiteX21579" fmla="*/ 2688098 w 12192000"/>
              <a:gd name="connsiteY21579" fmla="*/ 4521927 h 6858000"/>
              <a:gd name="connsiteX21580" fmla="*/ 2709075 w 12192000"/>
              <a:gd name="connsiteY21580" fmla="*/ 4497609 h 6858000"/>
              <a:gd name="connsiteX21581" fmla="*/ 2687176 w 12192000"/>
              <a:gd name="connsiteY21581" fmla="*/ 4473291 h 6858000"/>
              <a:gd name="connsiteX21582" fmla="*/ 10321920 w 12192000"/>
              <a:gd name="connsiteY21582" fmla="*/ 4473060 h 6858000"/>
              <a:gd name="connsiteX21583" fmla="*/ 10294490 w 12192000"/>
              <a:gd name="connsiteY21583" fmla="*/ 4499108 h 6858000"/>
              <a:gd name="connsiteX21584" fmla="*/ 10321459 w 12192000"/>
              <a:gd name="connsiteY21584" fmla="*/ 4520890 h 6858000"/>
              <a:gd name="connsiteX21585" fmla="*/ 10348774 w 12192000"/>
              <a:gd name="connsiteY21585" fmla="*/ 4499569 h 6858000"/>
              <a:gd name="connsiteX21586" fmla="*/ 10321920 w 12192000"/>
              <a:gd name="connsiteY21586" fmla="*/ 4473060 h 6858000"/>
              <a:gd name="connsiteX21587" fmla="*/ 1949445 w 12192000"/>
              <a:gd name="connsiteY21587" fmla="*/ 4473060 h 6858000"/>
              <a:gd name="connsiteX21588" fmla="*/ 1922015 w 12192000"/>
              <a:gd name="connsiteY21588" fmla="*/ 4499108 h 6858000"/>
              <a:gd name="connsiteX21589" fmla="*/ 1948984 w 12192000"/>
              <a:gd name="connsiteY21589" fmla="*/ 4520890 h 6858000"/>
              <a:gd name="connsiteX21590" fmla="*/ 1976299 w 12192000"/>
              <a:gd name="connsiteY21590" fmla="*/ 4499569 h 6858000"/>
              <a:gd name="connsiteX21591" fmla="*/ 1949445 w 12192000"/>
              <a:gd name="connsiteY21591" fmla="*/ 4473060 h 6858000"/>
              <a:gd name="connsiteX21592" fmla="*/ 10384386 w 12192000"/>
              <a:gd name="connsiteY21592" fmla="*/ 4472945 h 6858000"/>
              <a:gd name="connsiteX21593" fmla="*/ 10363295 w 12192000"/>
              <a:gd name="connsiteY21593" fmla="*/ 4501297 h 6858000"/>
              <a:gd name="connsiteX21594" fmla="*/ 10363295 w 12192000"/>
              <a:gd name="connsiteY21594" fmla="*/ 4529879 h 6858000"/>
              <a:gd name="connsiteX21595" fmla="*/ 10363295 w 12192000"/>
              <a:gd name="connsiteY21595" fmla="*/ 4566299 h 6858000"/>
              <a:gd name="connsiteX21596" fmla="*/ 10378624 w 12192000"/>
              <a:gd name="connsiteY21596" fmla="*/ 4589120 h 6858000"/>
              <a:gd name="connsiteX21597" fmla="*/ 10378740 w 12192000"/>
              <a:gd name="connsiteY21597" fmla="*/ 4589120 h 6858000"/>
              <a:gd name="connsiteX21598" fmla="*/ 10413432 w 12192000"/>
              <a:gd name="connsiteY21598" fmla="*/ 4569642 h 6858000"/>
              <a:gd name="connsiteX21599" fmla="*/ 10410665 w 12192000"/>
              <a:gd name="connsiteY21599" fmla="*/ 4502450 h 6858000"/>
              <a:gd name="connsiteX21600" fmla="*/ 10384386 w 12192000"/>
              <a:gd name="connsiteY21600" fmla="*/ 4472945 h 6858000"/>
              <a:gd name="connsiteX21601" fmla="*/ 2011911 w 12192000"/>
              <a:gd name="connsiteY21601" fmla="*/ 4472945 h 6858000"/>
              <a:gd name="connsiteX21602" fmla="*/ 1990820 w 12192000"/>
              <a:gd name="connsiteY21602" fmla="*/ 4501297 h 6858000"/>
              <a:gd name="connsiteX21603" fmla="*/ 1990820 w 12192000"/>
              <a:gd name="connsiteY21603" fmla="*/ 4529879 h 6858000"/>
              <a:gd name="connsiteX21604" fmla="*/ 1990820 w 12192000"/>
              <a:gd name="connsiteY21604" fmla="*/ 4566299 h 6858000"/>
              <a:gd name="connsiteX21605" fmla="*/ 2006149 w 12192000"/>
              <a:gd name="connsiteY21605" fmla="*/ 4589120 h 6858000"/>
              <a:gd name="connsiteX21606" fmla="*/ 2006265 w 12192000"/>
              <a:gd name="connsiteY21606" fmla="*/ 4589120 h 6858000"/>
              <a:gd name="connsiteX21607" fmla="*/ 2040957 w 12192000"/>
              <a:gd name="connsiteY21607" fmla="*/ 4569642 h 6858000"/>
              <a:gd name="connsiteX21608" fmla="*/ 2038190 w 12192000"/>
              <a:gd name="connsiteY21608" fmla="*/ 4502450 h 6858000"/>
              <a:gd name="connsiteX21609" fmla="*/ 2011911 w 12192000"/>
              <a:gd name="connsiteY21609" fmla="*/ 4472945 h 6858000"/>
              <a:gd name="connsiteX21610" fmla="*/ 3877693 w 12192000"/>
              <a:gd name="connsiteY21610" fmla="*/ 4410248 h 6858000"/>
              <a:gd name="connsiteX21611" fmla="*/ 3859253 w 12192000"/>
              <a:gd name="connsiteY21611" fmla="*/ 4432606 h 6858000"/>
              <a:gd name="connsiteX21612" fmla="*/ 3877461 w 12192000"/>
              <a:gd name="connsiteY21612" fmla="*/ 4458769 h 6858000"/>
              <a:gd name="connsiteX21613" fmla="*/ 3955143 w 12192000"/>
              <a:gd name="connsiteY21613" fmla="*/ 4459000 h 6858000"/>
              <a:gd name="connsiteX21614" fmla="*/ 3975427 w 12192000"/>
              <a:gd name="connsiteY21614" fmla="*/ 4439521 h 6858000"/>
              <a:gd name="connsiteX21615" fmla="*/ 3975311 w 12192000"/>
              <a:gd name="connsiteY21615" fmla="*/ 4439521 h 6858000"/>
              <a:gd name="connsiteX21616" fmla="*/ 3947534 w 12192000"/>
              <a:gd name="connsiteY21616" fmla="*/ 4410248 h 6858000"/>
              <a:gd name="connsiteX21617" fmla="*/ 3919068 w 12192000"/>
              <a:gd name="connsiteY21617" fmla="*/ 4410478 h 6858000"/>
              <a:gd name="connsiteX21618" fmla="*/ 3877693 w 12192000"/>
              <a:gd name="connsiteY21618" fmla="*/ 4410248 h 6858000"/>
              <a:gd name="connsiteX21619" fmla="*/ 11523888 w 12192000"/>
              <a:gd name="connsiteY21619" fmla="*/ 4408865 h 6858000"/>
              <a:gd name="connsiteX21620" fmla="*/ 11505218 w 12192000"/>
              <a:gd name="connsiteY21620" fmla="*/ 4431339 h 6858000"/>
              <a:gd name="connsiteX21621" fmla="*/ 11524234 w 12192000"/>
              <a:gd name="connsiteY21621" fmla="*/ 4457040 h 6858000"/>
              <a:gd name="connsiteX21622" fmla="*/ 11601915 w 12192000"/>
              <a:gd name="connsiteY21622" fmla="*/ 4459115 h 6858000"/>
              <a:gd name="connsiteX21623" fmla="*/ 11620930 w 12192000"/>
              <a:gd name="connsiteY21623" fmla="*/ 4441019 h 6858000"/>
              <a:gd name="connsiteX21624" fmla="*/ 11621046 w 12192000"/>
              <a:gd name="connsiteY21624" fmla="*/ 4440904 h 6858000"/>
              <a:gd name="connsiteX21625" fmla="*/ 11591312 w 12192000"/>
              <a:gd name="connsiteY21625" fmla="*/ 4408865 h 6858000"/>
              <a:gd name="connsiteX21626" fmla="*/ 11565379 w 12192000"/>
              <a:gd name="connsiteY21626" fmla="*/ 4409095 h 6858000"/>
              <a:gd name="connsiteX21627" fmla="*/ 11523888 w 12192000"/>
              <a:gd name="connsiteY21627" fmla="*/ 4408865 h 6858000"/>
              <a:gd name="connsiteX21628" fmla="*/ 6880020 w 12192000"/>
              <a:gd name="connsiteY21628" fmla="*/ 4408865 h 6858000"/>
              <a:gd name="connsiteX21629" fmla="*/ 6879557 w 12192000"/>
              <a:gd name="connsiteY21629" fmla="*/ 4424193 h 6858000"/>
              <a:gd name="connsiteX21630" fmla="*/ 6901802 w 12192000"/>
              <a:gd name="connsiteY21630" fmla="*/ 4450932 h 6858000"/>
              <a:gd name="connsiteX21631" fmla="*/ 6921394 w 12192000"/>
              <a:gd name="connsiteY21631" fmla="*/ 4424193 h 6858000"/>
              <a:gd name="connsiteX21632" fmla="*/ 6920935 w 12192000"/>
              <a:gd name="connsiteY21632" fmla="*/ 4408865 h 6858000"/>
              <a:gd name="connsiteX21633" fmla="*/ 6880020 w 12192000"/>
              <a:gd name="connsiteY21633" fmla="*/ 4408865 h 6858000"/>
              <a:gd name="connsiteX21634" fmla="*/ 3151413 w 12192000"/>
              <a:gd name="connsiteY21634" fmla="*/ 4408865 h 6858000"/>
              <a:gd name="connsiteX21635" fmla="*/ 3132743 w 12192000"/>
              <a:gd name="connsiteY21635" fmla="*/ 4431339 h 6858000"/>
              <a:gd name="connsiteX21636" fmla="*/ 3151759 w 12192000"/>
              <a:gd name="connsiteY21636" fmla="*/ 4457040 h 6858000"/>
              <a:gd name="connsiteX21637" fmla="*/ 3229440 w 12192000"/>
              <a:gd name="connsiteY21637" fmla="*/ 4459115 h 6858000"/>
              <a:gd name="connsiteX21638" fmla="*/ 3248455 w 12192000"/>
              <a:gd name="connsiteY21638" fmla="*/ 4441019 h 6858000"/>
              <a:gd name="connsiteX21639" fmla="*/ 3248571 w 12192000"/>
              <a:gd name="connsiteY21639" fmla="*/ 4440904 h 6858000"/>
              <a:gd name="connsiteX21640" fmla="*/ 3218837 w 12192000"/>
              <a:gd name="connsiteY21640" fmla="*/ 4408865 h 6858000"/>
              <a:gd name="connsiteX21641" fmla="*/ 3192904 w 12192000"/>
              <a:gd name="connsiteY21641" fmla="*/ 4409095 h 6858000"/>
              <a:gd name="connsiteX21642" fmla="*/ 3151413 w 12192000"/>
              <a:gd name="connsiteY21642" fmla="*/ 4408865 h 6858000"/>
              <a:gd name="connsiteX21643" fmla="*/ 7822065 w 12192000"/>
              <a:gd name="connsiteY21643" fmla="*/ 4408763 h 6858000"/>
              <a:gd name="connsiteX21644" fmla="*/ 7814027 w 12192000"/>
              <a:gd name="connsiteY21644" fmla="*/ 4424193 h 6858000"/>
              <a:gd name="connsiteX21645" fmla="*/ 7842263 w 12192000"/>
              <a:gd name="connsiteY21645" fmla="*/ 4456695 h 6858000"/>
              <a:gd name="connsiteX21646" fmla="*/ 7867157 w 12192000"/>
              <a:gd name="connsiteY21646" fmla="*/ 4430762 h 6858000"/>
              <a:gd name="connsiteX21647" fmla="*/ 7834426 w 12192000"/>
              <a:gd name="connsiteY21647" fmla="*/ 4409787 h 6858000"/>
              <a:gd name="connsiteX21648" fmla="*/ 7834426 w 12192000"/>
              <a:gd name="connsiteY21648" fmla="*/ 4409671 h 6858000"/>
              <a:gd name="connsiteX21649" fmla="*/ 7822065 w 12192000"/>
              <a:gd name="connsiteY21649" fmla="*/ 4408763 h 6858000"/>
              <a:gd name="connsiteX21650" fmla="*/ 6212477 w 12192000"/>
              <a:gd name="connsiteY21650" fmla="*/ 4408634 h 6858000"/>
              <a:gd name="connsiteX21651" fmla="*/ 6253392 w 12192000"/>
              <a:gd name="connsiteY21651" fmla="*/ 4449549 h 6858000"/>
              <a:gd name="connsiteX21652" fmla="*/ 6212477 w 12192000"/>
              <a:gd name="connsiteY21652" fmla="*/ 4408634 h 6858000"/>
              <a:gd name="connsiteX21653" fmla="*/ 9106352 w 12192000"/>
              <a:gd name="connsiteY21653" fmla="*/ 4408519 h 6858000"/>
              <a:gd name="connsiteX21654" fmla="*/ 9090908 w 12192000"/>
              <a:gd name="connsiteY21654" fmla="*/ 4427766 h 6858000"/>
              <a:gd name="connsiteX21655" fmla="*/ 9090908 w 12192000"/>
              <a:gd name="connsiteY21655" fmla="*/ 4427651 h 6858000"/>
              <a:gd name="connsiteX21656" fmla="*/ 9104968 w 12192000"/>
              <a:gd name="connsiteY21656" fmla="*/ 4456810 h 6858000"/>
              <a:gd name="connsiteX21657" fmla="*/ 9190832 w 12192000"/>
              <a:gd name="connsiteY21657" fmla="*/ 4456234 h 6858000"/>
              <a:gd name="connsiteX21658" fmla="*/ 9205815 w 12192000"/>
              <a:gd name="connsiteY21658" fmla="*/ 4440559 h 6858000"/>
              <a:gd name="connsiteX21659" fmla="*/ 9176656 w 12192000"/>
              <a:gd name="connsiteY21659" fmla="*/ 4408750 h 6858000"/>
              <a:gd name="connsiteX21660" fmla="*/ 9150608 w 12192000"/>
              <a:gd name="connsiteY21660" fmla="*/ 4408750 h 6858000"/>
              <a:gd name="connsiteX21661" fmla="*/ 9106352 w 12192000"/>
              <a:gd name="connsiteY21661" fmla="*/ 4408519 h 6858000"/>
              <a:gd name="connsiteX21662" fmla="*/ 7438533 w 12192000"/>
              <a:gd name="connsiteY21662" fmla="*/ 4408519 h 6858000"/>
              <a:gd name="connsiteX21663" fmla="*/ 7411103 w 12192000"/>
              <a:gd name="connsiteY21663" fmla="*/ 4431223 h 6858000"/>
              <a:gd name="connsiteX21664" fmla="*/ 7438764 w 12192000"/>
              <a:gd name="connsiteY21664" fmla="*/ 4455888 h 6858000"/>
              <a:gd name="connsiteX21665" fmla="*/ 7465156 w 12192000"/>
              <a:gd name="connsiteY21665" fmla="*/ 4430071 h 6858000"/>
              <a:gd name="connsiteX21666" fmla="*/ 7438533 w 12192000"/>
              <a:gd name="connsiteY21666" fmla="*/ 4408519 h 6858000"/>
              <a:gd name="connsiteX21667" fmla="*/ 733877 w 12192000"/>
              <a:gd name="connsiteY21667" fmla="*/ 4408519 h 6858000"/>
              <a:gd name="connsiteX21668" fmla="*/ 718433 w 12192000"/>
              <a:gd name="connsiteY21668" fmla="*/ 4427766 h 6858000"/>
              <a:gd name="connsiteX21669" fmla="*/ 718433 w 12192000"/>
              <a:gd name="connsiteY21669" fmla="*/ 4427651 h 6858000"/>
              <a:gd name="connsiteX21670" fmla="*/ 732493 w 12192000"/>
              <a:gd name="connsiteY21670" fmla="*/ 4456810 h 6858000"/>
              <a:gd name="connsiteX21671" fmla="*/ 818357 w 12192000"/>
              <a:gd name="connsiteY21671" fmla="*/ 4456234 h 6858000"/>
              <a:gd name="connsiteX21672" fmla="*/ 833340 w 12192000"/>
              <a:gd name="connsiteY21672" fmla="*/ 4440559 h 6858000"/>
              <a:gd name="connsiteX21673" fmla="*/ 804181 w 12192000"/>
              <a:gd name="connsiteY21673" fmla="*/ 4408750 h 6858000"/>
              <a:gd name="connsiteX21674" fmla="*/ 778133 w 12192000"/>
              <a:gd name="connsiteY21674" fmla="*/ 4408750 h 6858000"/>
              <a:gd name="connsiteX21675" fmla="*/ 733877 w 12192000"/>
              <a:gd name="connsiteY21675" fmla="*/ 4408519 h 6858000"/>
              <a:gd name="connsiteX21676" fmla="*/ 6761888 w 12192000"/>
              <a:gd name="connsiteY21676" fmla="*/ 4408404 h 6858000"/>
              <a:gd name="connsiteX21677" fmla="*/ 6733303 w 12192000"/>
              <a:gd name="connsiteY21677" fmla="*/ 4408634 h 6858000"/>
              <a:gd name="connsiteX21678" fmla="*/ 6691698 w 12192000"/>
              <a:gd name="connsiteY21678" fmla="*/ 4408634 h 6858000"/>
              <a:gd name="connsiteX21679" fmla="*/ 6675907 w 12192000"/>
              <a:gd name="connsiteY21679" fmla="*/ 4433528 h 6858000"/>
              <a:gd name="connsiteX21680" fmla="*/ 6691466 w 12192000"/>
              <a:gd name="connsiteY21680" fmla="*/ 4461074 h 6858000"/>
              <a:gd name="connsiteX21681" fmla="*/ 6769377 w 12192000"/>
              <a:gd name="connsiteY21681" fmla="*/ 4461305 h 6858000"/>
              <a:gd name="connsiteX21682" fmla="*/ 6769491 w 12192000"/>
              <a:gd name="connsiteY21682" fmla="*/ 4461189 h 6858000"/>
              <a:gd name="connsiteX21683" fmla="*/ 6791392 w 12192000"/>
              <a:gd name="connsiteY21683" fmla="*/ 4438830 h 6858000"/>
              <a:gd name="connsiteX21684" fmla="*/ 6761888 w 12192000"/>
              <a:gd name="connsiteY21684" fmla="*/ 4408404 h 6858000"/>
              <a:gd name="connsiteX21685" fmla="*/ 4958876 w 12192000"/>
              <a:gd name="connsiteY21685" fmla="*/ 4408404 h 6858000"/>
              <a:gd name="connsiteX21686" fmla="*/ 4933865 w 12192000"/>
              <a:gd name="connsiteY21686" fmla="*/ 4422349 h 6858000"/>
              <a:gd name="connsiteX21687" fmla="*/ 4933979 w 12192000"/>
              <a:gd name="connsiteY21687" fmla="*/ 4510863 h 6858000"/>
              <a:gd name="connsiteX21688" fmla="*/ 4943662 w 12192000"/>
              <a:gd name="connsiteY21688" fmla="*/ 4523080 h 6858000"/>
              <a:gd name="connsiteX21689" fmla="*/ 4978585 w 12192000"/>
              <a:gd name="connsiteY21689" fmla="*/ 4517663 h 6858000"/>
              <a:gd name="connsiteX21690" fmla="*/ 4966597 w 12192000"/>
              <a:gd name="connsiteY21690" fmla="*/ 4474904 h 6858000"/>
              <a:gd name="connsiteX21691" fmla="*/ 4970171 w 12192000"/>
              <a:gd name="connsiteY21691" fmla="*/ 4455772 h 6858000"/>
              <a:gd name="connsiteX21692" fmla="*/ 4980197 w 12192000"/>
              <a:gd name="connsiteY21692" fmla="*/ 4418200 h 6858000"/>
              <a:gd name="connsiteX21693" fmla="*/ 4958876 w 12192000"/>
              <a:gd name="connsiteY21693" fmla="*/ 4408404 h 6858000"/>
              <a:gd name="connsiteX21694" fmla="*/ 5483968 w 12192000"/>
              <a:gd name="connsiteY21694" fmla="*/ 4408289 h 6858000"/>
              <a:gd name="connsiteX21695" fmla="*/ 5466331 w 12192000"/>
              <a:gd name="connsiteY21695" fmla="*/ 4434220 h 6858000"/>
              <a:gd name="connsiteX21696" fmla="*/ 5483044 w 12192000"/>
              <a:gd name="connsiteY21696" fmla="*/ 4460728 h 6858000"/>
              <a:gd name="connsiteX21697" fmla="*/ 5569022 w 12192000"/>
              <a:gd name="connsiteY21697" fmla="*/ 4459691 h 6858000"/>
              <a:gd name="connsiteX21698" fmla="*/ 5568907 w 12192000"/>
              <a:gd name="connsiteY21698" fmla="*/ 4459691 h 6858000"/>
              <a:gd name="connsiteX21699" fmla="*/ 5586194 w 12192000"/>
              <a:gd name="connsiteY21699" fmla="*/ 4443209 h 6858000"/>
              <a:gd name="connsiteX21700" fmla="*/ 5554269 w 12192000"/>
              <a:gd name="connsiteY21700" fmla="*/ 4408519 h 6858000"/>
              <a:gd name="connsiteX21701" fmla="*/ 5528225 w 12192000"/>
              <a:gd name="connsiteY21701" fmla="*/ 4408519 h 6858000"/>
              <a:gd name="connsiteX21702" fmla="*/ 5483968 w 12192000"/>
              <a:gd name="connsiteY21702" fmla="*/ 4408289 h 6858000"/>
              <a:gd name="connsiteX21703" fmla="*/ 7382289 w 12192000"/>
              <a:gd name="connsiteY21703" fmla="*/ 4408159 h 6858000"/>
              <a:gd name="connsiteX21704" fmla="*/ 7364771 w 12192000"/>
              <a:gd name="connsiteY21704" fmla="*/ 4409095 h 6858000"/>
              <a:gd name="connsiteX21705" fmla="*/ 7342989 w 12192000"/>
              <a:gd name="connsiteY21705" fmla="*/ 4431108 h 6858000"/>
              <a:gd name="connsiteX21706" fmla="*/ 7343221 w 12192000"/>
              <a:gd name="connsiteY21706" fmla="*/ 4462342 h 6858000"/>
              <a:gd name="connsiteX21707" fmla="*/ 7344026 w 12192000"/>
              <a:gd name="connsiteY21707" fmla="*/ 4462342 h 6858000"/>
              <a:gd name="connsiteX21708" fmla="*/ 7344372 w 12192000"/>
              <a:gd name="connsiteY21708" fmla="*/ 4506599 h 6858000"/>
              <a:gd name="connsiteX21709" fmla="*/ 7353593 w 12192000"/>
              <a:gd name="connsiteY21709" fmla="*/ 4522964 h 6858000"/>
              <a:gd name="connsiteX21710" fmla="*/ 7393354 w 12192000"/>
              <a:gd name="connsiteY21710" fmla="*/ 4516626 h 6858000"/>
              <a:gd name="connsiteX21711" fmla="*/ 7382289 w 12192000"/>
              <a:gd name="connsiteY21711" fmla="*/ 4475135 h 6858000"/>
              <a:gd name="connsiteX21712" fmla="*/ 7381253 w 12192000"/>
              <a:gd name="connsiteY21712" fmla="*/ 4457732 h 6858000"/>
              <a:gd name="connsiteX21713" fmla="*/ 7393930 w 12192000"/>
              <a:gd name="connsiteY21713" fmla="*/ 4416471 h 6858000"/>
              <a:gd name="connsiteX21714" fmla="*/ 7382289 w 12192000"/>
              <a:gd name="connsiteY21714" fmla="*/ 4408159 h 6858000"/>
              <a:gd name="connsiteX21715" fmla="*/ 9853534 w 12192000"/>
              <a:gd name="connsiteY21715" fmla="*/ 4408058 h 6858000"/>
              <a:gd name="connsiteX21716" fmla="*/ 9853564 w 12192000"/>
              <a:gd name="connsiteY21716" fmla="*/ 4408062 h 6858000"/>
              <a:gd name="connsiteX21717" fmla="*/ 9833134 w 12192000"/>
              <a:gd name="connsiteY21717" fmla="*/ 4409038 h 6858000"/>
              <a:gd name="connsiteX21718" fmla="*/ 9825758 w 12192000"/>
              <a:gd name="connsiteY21718" fmla="*/ 4430417 h 6858000"/>
              <a:gd name="connsiteX21719" fmla="*/ 9853419 w 12192000"/>
              <a:gd name="connsiteY21719" fmla="*/ 4456695 h 6858000"/>
              <a:gd name="connsiteX21720" fmla="*/ 9879466 w 12192000"/>
              <a:gd name="connsiteY21720" fmla="*/ 4431454 h 6858000"/>
              <a:gd name="connsiteX21721" fmla="*/ 9874323 w 12192000"/>
              <a:gd name="connsiteY21721" fmla="*/ 4410896 h 6858000"/>
              <a:gd name="connsiteX21722" fmla="*/ 9853564 w 12192000"/>
              <a:gd name="connsiteY21722" fmla="*/ 4408062 h 6858000"/>
              <a:gd name="connsiteX21723" fmla="*/ 9853649 w 12192000"/>
              <a:gd name="connsiteY21723" fmla="*/ 4408058 h 6858000"/>
              <a:gd name="connsiteX21724" fmla="*/ 6292117 w 12192000"/>
              <a:gd name="connsiteY21724" fmla="*/ 4408058 h 6858000"/>
              <a:gd name="connsiteX21725" fmla="*/ 6274712 w 12192000"/>
              <a:gd name="connsiteY21725" fmla="*/ 4427881 h 6858000"/>
              <a:gd name="connsiteX21726" fmla="*/ 6292001 w 12192000"/>
              <a:gd name="connsiteY21726" fmla="*/ 4456695 h 6858000"/>
              <a:gd name="connsiteX21727" fmla="*/ 6369451 w 12192000"/>
              <a:gd name="connsiteY21727" fmla="*/ 4456925 h 6858000"/>
              <a:gd name="connsiteX21728" fmla="*/ 6369451 w 12192000"/>
              <a:gd name="connsiteY21728" fmla="*/ 4457040 h 6858000"/>
              <a:gd name="connsiteX21729" fmla="*/ 6390195 w 12192000"/>
              <a:gd name="connsiteY21729" fmla="*/ 4436064 h 6858000"/>
              <a:gd name="connsiteX21730" fmla="*/ 6361959 w 12192000"/>
              <a:gd name="connsiteY21730" fmla="*/ 4408058 h 6858000"/>
              <a:gd name="connsiteX21731" fmla="*/ 6333492 w 12192000"/>
              <a:gd name="connsiteY21731" fmla="*/ 4408289 h 6858000"/>
              <a:gd name="connsiteX21732" fmla="*/ 6292117 w 12192000"/>
              <a:gd name="connsiteY21732" fmla="*/ 4408058 h 6858000"/>
              <a:gd name="connsiteX21733" fmla="*/ 1481059 w 12192000"/>
              <a:gd name="connsiteY21733" fmla="*/ 4408058 h 6858000"/>
              <a:gd name="connsiteX21734" fmla="*/ 1481089 w 12192000"/>
              <a:gd name="connsiteY21734" fmla="*/ 4408062 h 6858000"/>
              <a:gd name="connsiteX21735" fmla="*/ 1460659 w 12192000"/>
              <a:gd name="connsiteY21735" fmla="*/ 4409038 h 6858000"/>
              <a:gd name="connsiteX21736" fmla="*/ 1453283 w 12192000"/>
              <a:gd name="connsiteY21736" fmla="*/ 4430417 h 6858000"/>
              <a:gd name="connsiteX21737" fmla="*/ 1480944 w 12192000"/>
              <a:gd name="connsiteY21737" fmla="*/ 4456695 h 6858000"/>
              <a:gd name="connsiteX21738" fmla="*/ 1506991 w 12192000"/>
              <a:gd name="connsiteY21738" fmla="*/ 4431454 h 6858000"/>
              <a:gd name="connsiteX21739" fmla="*/ 1501848 w 12192000"/>
              <a:gd name="connsiteY21739" fmla="*/ 4410896 h 6858000"/>
              <a:gd name="connsiteX21740" fmla="*/ 1481089 w 12192000"/>
              <a:gd name="connsiteY21740" fmla="*/ 4408062 h 6858000"/>
              <a:gd name="connsiteX21741" fmla="*/ 1481174 w 12192000"/>
              <a:gd name="connsiteY21741" fmla="*/ 4408058 h 6858000"/>
              <a:gd name="connsiteX21742" fmla="*/ 6649627 w 12192000"/>
              <a:gd name="connsiteY21742" fmla="*/ 4407945 h 6858000"/>
              <a:gd name="connsiteX21743" fmla="*/ 6634070 w 12192000"/>
              <a:gd name="connsiteY21743" fmla="*/ 4408750 h 6858000"/>
              <a:gd name="connsiteX21744" fmla="*/ 6607678 w 12192000"/>
              <a:gd name="connsiteY21744" fmla="*/ 4431108 h 6858000"/>
              <a:gd name="connsiteX21745" fmla="*/ 6631650 w 12192000"/>
              <a:gd name="connsiteY21745" fmla="*/ 4460728 h 6858000"/>
              <a:gd name="connsiteX21746" fmla="*/ 6659773 w 12192000"/>
              <a:gd name="connsiteY21746" fmla="*/ 4437101 h 6858000"/>
              <a:gd name="connsiteX21747" fmla="*/ 6649627 w 12192000"/>
              <a:gd name="connsiteY21747" fmla="*/ 4407945 h 6858000"/>
              <a:gd name="connsiteX21748" fmla="*/ 8705504 w 12192000"/>
              <a:gd name="connsiteY21748" fmla="*/ 4407943 h 6858000"/>
              <a:gd name="connsiteX21749" fmla="*/ 8689830 w 12192000"/>
              <a:gd name="connsiteY21749" fmla="*/ 4432491 h 6858000"/>
              <a:gd name="connsiteX21750" fmla="*/ 8704927 w 12192000"/>
              <a:gd name="connsiteY21750" fmla="*/ 4460267 h 6858000"/>
              <a:gd name="connsiteX21751" fmla="*/ 8782608 w 12192000"/>
              <a:gd name="connsiteY21751" fmla="*/ 4460267 h 6858000"/>
              <a:gd name="connsiteX21752" fmla="*/ 8804966 w 12192000"/>
              <a:gd name="connsiteY21752" fmla="*/ 4437677 h 6858000"/>
              <a:gd name="connsiteX21753" fmla="*/ 8775346 w 12192000"/>
              <a:gd name="connsiteY21753" fmla="*/ 4407943 h 6858000"/>
              <a:gd name="connsiteX21754" fmla="*/ 8746879 w 12192000"/>
              <a:gd name="connsiteY21754" fmla="*/ 4408058 h 6858000"/>
              <a:gd name="connsiteX21755" fmla="*/ 8705504 w 12192000"/>
              <a:gd name="connsiteY21755" fmla="*/ 4407943 h 6858000"/>
              <a:gd name="connsiteX21756" fmla="*/ 7897930 w 12192000"/>
              <a:gd name="connsiteY21756" fmla="*/ 4407943 h 6858000"/>
              <a:gd name="connsiteX21757" fmla="*/ 7881794 w 12192000"/>
              <a:gd name="connsiteY21757" fmla="*/ 4429149 h 6858000"/>
              <a:gd name="connsiteX21758" fmla="*/ 7898621 w 12192000"/>
              <a:gd name="connsiteY21758" fmla="*/ 4455657 h 6858000"/>
              <a:gd name="connsiteX21759" fmla="*/ 7970884 w 12192000"/>
              <a:gd name="connsiteY21759" fmla="*/ 4456579 h 6858000"/>
              <a:gd name="connsiteX21760" fmla="*/ 7999121 w 12192000"/>
              <a:gd name="connsiteY21760" fmla="*/ 4430647 h 6858000"/>
              <a:gd name="connsiteX21761" fmla="*/ 7975494 w 12192000"/>
              <a:gd name="connsiteY21761" fmla="*/ 4408058 h 6858000"/>
              <a:gd name="connsiteX21762" fmla="*/ 7939306 w 12192000"/>
              <a:gd name="connsiteY21762" fmla="*/ 4408173 h 6858000"/>
              <a:gd name="connsiteX21763" fmla="*/ 7897930 w 12192000"/>
              <a:gd name="connsiteY21763" fmla="*/ 4407943 h 6858000"/>
              <a:gd name="connsiteX21764" fmla="*/ 7496045 w 12192000"/>
              <a:gd name="connsiteY21764" fmla="*/ 4407943 h 6858000"/>
              <a:gd name="connsiteX21765" fmla="*/ 7479909 w 12192000"/>
              <a:gd name="connsiteY21765" fmla="*/ 4427190 h 6858000"/>
              <a:gd name="connsiteX21766" fmla="*/ 7495699 w 12192000"/>
              <a:gd name="connsiteY21766" fmla="*/ 4455542 h 6858000"/>
              <a:gd name="connsiteX21767" fmla="*/ 7578566 w 12192000"/>
              <a:gd name="connsiteY21767" fmla="*/ 4455542 h 6858000"/>
              <a:gd name="connsiteX21768" fmla="*/ 7595162 w 12192000"/>
              <a:gd name="connsiteY21768" fmla="*/ 4440443 h 6858000"/>
              <a:gd name="connsiteX21769" fmla="*/ 7595162 w 12192000"/>
              <a:gd name="connsiteY21769" fmla="*/ 4440559 h 6858000"/>
              <a:gd name="connsiteX21770" fmla="*/ 7566003 w 12192000"/>
              <a:gd name="connsiteY21770" fmla="*/ 4408173 h 6858000"/>
              <a:gd name="connsiteX21771" fmla="*/ 7537536 w 12192000"/>
              <a:gd name="connsiteY21771" fmla="*/ 4408173 h 6858000"/>
              <a:gd name="connsiteX21772" fmla="*/ 7496045 w 12192000"/>
              <a:gd name="connsiteY21772" fmla="*/ 4407943 h 6858000"/>
              <a:gd name="connsiteX21773" fmla="*/ 7320646 w 12192000"/>
              <a:gd name="connsiteY21773" fmla="*/ 4407943 h 6858000"/>
              <a:gd name="connsiteX21774" fmla="*/ 7302766 w 12192000"/>
              <a:gd name="connsiteY21774" fmla="*/ 4408634 h 6858000"/>
              <a:gd name="connsiteX21775" fmla="*/ 7277065 w 12192000"/>
              <a:gd name="connsiteY21775" fmla="*/ 4425576 h 6858000"/>
              <a:gd name="connsiteX21776" fmla="*/ 7281674 w 12192000"/>
              <a:gd name="connsiteY21776" fmla="*/ 4510748 h 6858000"/>
              <a:gd name="connsiteX21777" fmla="*/ 7291585 w 12192000"/>
              <a:gd name="connsiteY21777" fmla="*/ 4523080 h 6858000"/>
              <a:gd name="connsiteX21778" fmla="*/ 7328698 w 12192000"/>
              <a:gd name="connsiteY21778" fmla="*/ 4494498 h 6858000"/>
              <a:gd name="connsiteX21779" fmla="*/ 7328698 w 12192000"/>
              <a:gd name="connsiteY21779" fmla="*/ 4466030 h 6858000"/>
              <a:gd name="connsiteX21780" fmla="*/ 7328929 w 12192000"/>
              <a:gd name="connsiteY21780" fmla="*/ 4424539 h 6858000"/>
              <a:gd name="connsiteX21781" fmla="*/ 7320646 w 12192000"/>
              <a:gd name="connsiteY21781" fmla="*/ 4407943 h 6858000"/>
              <a:gd name="connsiteX21782" fmla="*/ 333029 w 12192000"/>
              <a:gd name="connsiteY21782" fmla="*/ 4407943 h 6858000"/>
              <a:gd name="connsiteX21783" fmla="*/ 317355 w 12192000"/>
              <a:gd name="connsiteY21783" fmla="*/ 4432491 h 6858000"/>
              <a:gd name="connsiteX21784" fmla="*/ 332452 w 12192000"/>
              <a:gd name="connsiteY21784" fmla="*/ 4460267 h 6858000"/>
              <a:gd name="connsiteX21785" fmla="*/ 410133 w 12192000"/>
              <a:gd name="connsiteY21785" fmla="*/ 4460267 h 6858000"/>
              <a:gd name="connsiteX21786" fmla="*/ 432491 w 12192000"/>
              <a:gd name="connsiteY21786" fmla="*/ 4437677 h 6858000"/>
              <a:gd name="connsiteX21787" fmla="*/ 402871 w 12192000"/>
              <a:gd name="connsiteY21787" fmla="*/ 4407943 h 6858000"/>
              <a:gd name="connsiteX21788" fmla="*/ 374404 w 12192000"/>
              <a:gd name="connsiteY21788" fmla="*/ 4408058 h 6858000"/>
              <a:gd name="connsiteX21789" fmla="*/ 333029 w 12192000"/>
              <a:gd name="connsiteY21789" fmla="*/ 4407943 h 6858000"/>
              <a:gd name="connsiteX21790" fmla="*/ 8975540 w 12192000"/>
              <a:gd name="connsiteY21790" fmla="*/ 4407828 h 6858000"/>
              <a:gd name="connsiteX21791" fmla="*/ 8955372 w 12192000"/>
              <a:gd name="connsiteY21791" fmla="*/ 4433183 h 6858000"/>
              <a:gd name="connsiteX21792" fmla="*/ 8975195 w 12192000"/>
              <a:gd name="connsiteY21792" fmla="*/ 4457962 h 6858000"/>
              <a:gd name="connsiteX21793" fmla="*/ 8975310 w 12192000"/>
              <a:gd name="connsiteY21793" fmla="*/ 4457962 h 6858000"/>
              <a:gd name="connsiteX21794" fmla="*/ 9002510 w 12192000"/>
              <a:gd name="connsiteY21794" fmla="*/ 4429725 h 6858000"/>
              <a:gd name="connsiteX21795" fmla="*/ 8975540 w 12192000"/>
              <a:gd name="connsiteY21795" fmla="*/ 4407828 h 6858000"/>
              <a:gd name="connsiteX21796" fmla="*/ 6096074 w 12192000"/>
              <a:gd name="connsiteY21796" fmla="*/ 4407828 h 6858000"/>
              <a:gd name="connsiteX21797" fmla="*/ 6070486 w 12192000"/>
              <a:gd name="connsiteY21797" fmla="*/ 4425807 h 6858000"/>
              <a:gd name="connsiteX21798" fmla="*/ 6070486 w 12192000"/>
              <a:gd name="connsiteY21798" fmla="*/ 4425691 h 6858000"/>
              <a:gd name="connsiteX21799" fmla="*/ 6070370 w 12192000"/>
              <a:gd name="connsiteY21799" fmla="*/ 4501067 h 6858000"/>
              <a:gd name="connsiteX21800" fmla="*/ 6092729 w 12192000"/>
              <a:gd name="connsiteY21800" fmla="*/ 4523080 h 6858000"/>
              <a:gd name="connsiteX21801" fmla="*/ 6123388 w 12192000"/>
              <a:gd name="connsiteY21801" fmla="*/ 4494152 h 6858000"/>
              <a:gd name="connsiteX21802" fmla="*/ 6123157 w 12192000"/>
              <a:gd name="connsiteY21802" fmla="*/ 4468220 h 6858000"/>
              <a:gd name="connsiteX21803" fmla="*/ 6123388 w 12192000"/>
              <a:gd name="connsiteY21803" fmla="*/ 4426613 h 6858000"/>
              <a:gd name="connsiteX21804" fmla="*/ 6096074 w 12192000"/>
              <a:gd name="connsiteY21804" fmla="*/ 4407828 h 6858000"/>
              <a:gd name="connsiteX21805" fmla="*/ 603065 w 12192000"/>
              <a:gd name="connsiteY21805" fmla="*/ 4407828 h 6858000"/>
              <a:gd name="connsiteX21806" fmla="*/ 582897 w 12192000"/>
              <a:gd name="connsiteY21806" fmla="*/ 4433183 h 6858000"/>
              <a:gd name="connsiteX21807" fmla="*/ 602720 w 12192000"/>
              <a:gd name="connsiteY21807" fmla="*/ 4457962 h 6858000"/>
              <a:gd name="connsiteX21808" fmla="*/ 602835 w 12192000"/>
              <a:gd name="connsiteY21808" fmla="*/ 4457962 h 6858000"/>
              <a:gd name="connsiteX21809" fmla="*/ 630035 w 12192000"/>
              <a:gd name="connsiteY21809" fmla="*/ 4429725 h 6858000"/>
              <a:gd name="connsiteX21810" fmla="*/ 603065 w 12192000"/>
              <a:gd name="connsiteY21810" fmla="*/ 4407828 h 6858000"/>
              <a:gd name="connsiteX21811" fmla="*/ 5086115 w 12192000"/>
              <a:gd name="connsiteY21811" fmla="*/ 4407712 h 6858000"/>
              <a:gd name="connsiteX21812" fmla="*/ 5064447 w 12192000"/>
              <a:gd name="connsiteY21812" fmla="*/ 4429264 h 6858000"/>
              <a:gd name="connsiteX21813" fmla="*/ 5084964 w 12192000"/>
              <a:gd name="connsiteY21813" fmla="*/ 4455657 h 6858000"/>
              <a:gd name="connsiteX21814" fmla="*/ 5160452 w 12192000"/>
              <a:gd name="connsiteY21814" fmla="*/ 4456003 h 6858000"/>
              <a:gd name="connsiteX21815" fmla="*/ 5180621 w 12192000"/>
              <a:gd name="connsiteY21815" fmla="*/ 4437447 h 6858000"/>
              <a:gd name="connsiteX21816" fmla="*/ 5180621 w 12192000"/>
              <a:gd name="connsiteY21816" fmla="*/ 4437332 h 6858000"/>
              <a:gd name="connsiteX21817" fmla="*/ 5151117 w 12192000"/>
              <a:gd name="connsiteY21817" fmla="*/ 4407712 h 6858000"/>
              <a:gd name="connsiteX21818" fmla="*/ 5122534 w 12192000"/>
              <a:gd name="connsiteY21818" fmla="*/ 4407943 h 6858000"/>
              <a:gd name="connsiteX21819" fmla="*/ 5086115 w 12192000"/>
              <a:gd name="connsiteY21819" fmla="*/ 4407712 h 6858000"/>
              <a:gd name="connsiteX21820" fmla="*/ 6177110 w 12192000"/>
              <a:gd name="connsiteY21820" fmla="*/ 4407669 h 6858000"/>
              <a:gd name="connsiteX21821" fmla="*/ 6162802 w 12192000"/>
              <a:gd name="connsiteY21821" fmla="*/ 4407828 h 6858000"/>
              <a:gd name="connsiteX21822" fmla="*/ 6162918 w 12192000"/>
              <a:gd name="connsiteY21822" fmla="*/ 4407828 h 6858000"/>
              <a:gd name="connsiteX21823" fmla="*/ 6138486 w 12192000"/>
              <a:gd name="connsiteY21823" fmla="*/ 4431454 h 6858000"/>
              <a:gd name="connsiteX21824" fmla="*/ 6138829 w 12192000"/>
              <a:gd name="connsiteY21824" fmla="*/ 4465223 h 6858000"/>
              <a:gd name="connsiteX21825" fmla="*/ 6138829 w 12192000"/>
              <a:gd name="connsiteY21825" fmla="*/ 4506945 h 6858000"/>
              <a:gd name="connsiteX21826" fmla="*/ 6142634 w 12192000"/>
              <a:gd name="connsiteY21826" fmla="*/ 4520890 h 6858000"/>
              <a:gd name="connsiteX21827" fmla="*/ 6183662 w 12192000"/>
              <a:gd name="connsiteY21827" fmla="*/ 4517317 h 6858000"/>
              <a:gd name="connsiteX21828" fmla="*/ 6174904 w 12192000"/>
              <a:gd name="connsiteY21828" fmla="*/ 4475019 h 6858000"/>
              <a:gd name="connsiteX21829" fmla="*/ 6175711 w 12192000"/>
              <a:gd name="connsiteY21829" fmla="*/ 4456234 h 6858000"/>
              <a:gd name="connsiteX21830" fmla="*/ 6185623 w 12192000"/>
              <a:gd name="connsiteY21830" fmla="*/ 4417278 h 6858000"/>
              <a:gd name="connsiteX21831" fmla="*/ 6177110 w 12192000"/>
              <a:gd name="connsiteY21831" fmla="*/ 4407669 h 6858000"/>
              <a:gd name="connsiteX21832" fmla="*/ 8109073 w 12192000"/>
              <a:gd name="connsiteY21832" fmla="*/ 4407597 h 6858000"/>
              <a:gd name="connsiteX21833" fmla="*/ 8084063 w 12192000"/>
              <a:gd name="connsiteY21833" fmla="*/ 4432261 h 6858000"/>
              <a:gd name="connsiteX21834" fmla="*/ 8090042 w 12192000"/>
              <a:gd name="connsiteY21834" fmla="*/ 4452070 h 6858000"/>
              <a:gd name="connsiteX21835" fmla="*/ 8110043 w 12192000"/>
              <a:gd name="connsiteY21835" fmla="*/ 4457254 h 6858000"/>
              <a:gd name="connsiteX21836" fmla="*/ 8109994 w 12192000"/>
              <a:gd name="connsiteY21836" fmla="*/ 4457271 h 6858000"/>
              <a:gd name="connsiteX21837" fmla="*/ 8110109 w 12192000"/>
              <a:gd name="connsiteY21837" fmla="*/ 4457271 h 6858000"/>
              <a:gd name="connsiteX21838" fmla="*/ 8110043 w 12192000"/>
              <a:gd name="connsiteY21838" fmla="*/ 4457254 h 6858000"/>
              <a:gd name="connsiteX21839" fmla="*/ 8130093 w 12192000"/>
              <a:gd name="connsiteY21839" fmla="*/ 4449996 h 6858000"/>
              <a:gd name="connsiteX21840" fmla="*/ 8131431 w 12192000"/>
              <a:gd name="connsiteY21840" fmla="*/ 4428112 h 6858000"/>
              <a:gd name="connsiteX21841" fmla="*/ 8109073 w 12192000"/>
              <a:gd name="connsiteY21841" fmla="*/ 4407597 h 6858000"/>
              <a:gd name="connsiteX21842" fmla="*/ 7776685 w 12192000"/>
              <a:gd name="connsiteY21842" fmla="*/ 4407597 h 6858000"/>
              <a:gd name="connsiteX21843" fmla="*/ 7750407 w 12192000"/>
              <a:gd name="connsiteY21843" fmla="*/ 4430878 h 6858000"/>
              <a:gd name="connsiteX21844" fmla="*/ 7774840 w 12192000"/>
              <a:gd name="connsiteY21844" fmla="*/ 4457040 h 6858000"/>
              <a:gd name="connsiteX21845" fmla="*/ 7798006 w 12192000"/>
              <a:gd name="connsiteY21845" fmla="*/ 4434105 h 6858000"/>
              <a:gd name="connsiteX21846" fmla="*/ 7776685 w 12192000"/>
              <a:gd name="connsiteY21846" fmla="*/ 4407597 h 6858000"/>
              <a:gd name="connsiteX21847" fmla="*/ 4484033 w 12192000"/>
              <a:gd name="connsiteY21847" fmla="*/ 4407597 h 6858000"/>
              <a:gd name="connsiteX21848" fmla="*/ 4456605 w 12192000"/>
              <a:gd name="connsiteY21848" fmla="*/ 4428803 h 6858000"/>
              <a:gd name="connsiteX21849" fmla="*/ 4497058 w 12192000"/>
              <a:gd name="connsiteY21849" fmla="*/ 4458193 h 6858000"/>
              <a:gd name="connsiteX21850" fmla="*/ 4497175 w 12192000"/>
              <a:gd name="connsiteY21850" fmla="*/ 4458193 h 6858000"/>
              <a:gd name="connsiteX21851" fmla="*/ 4509047 w 12192000"/>
              <a:gd name="connsiteY21851" fmla="*/ 4433874 h 6858000"/>
              <a:gd name="connsiteX21852" fmla="*/ 4484033 w 12192000"/>
              <a:gd name="connsiteY21852" fmla="*/ 4407597 h 6858000"/>
              <a:gd name="connsiteX21853" fmla="*/ 8041765 w 12192000"/>
              <a:gd name="connsiteY21853" fmla="*/ 4407482 h 6858000"/>
              <a:gd name="connsiteX21854" fmla="*/ 8017100 w 12192000"/>
              <a:gd name="connsiteY21854" fmla="*/ 4430993 h 6858000"/>
              <a:gd name="connsiteX21855" fmla="*/ 8037846 w 12192000"/>
              <a:gd name="connsiteY21855" fmla="*/ 4461074 h 6858000"/>
              <a:gd name="connsiteX21856" fmla="*/ 8064123 w 12192000"/>
              <a:gd name="connsiteY21856" fmla="*/ 4436525 h 6858000"/>
              <a:gd name="connsiteX21857" fmla="*/ 8041765 w 12192000"/>
              <a:gd name="connsiteY21857" fmla="*/ 4407482 h 6858000"/>
              <a:gd name="connsiteX21858" fmla="*/ 5357533 w 12192000"/>
              <a:gd name="connsiteY21858" fmla="*/ 4407482 h 6858000"/>
              <a:gd name="connsiteX21859" fmla="*/ 5334601 w 12192000"/>
              <a:gd name="connsiteY21859" fmla="*/ 4432952 h 6858000"/>
              <a:gd name="connsiteX21860" fmla="*/ 5357533 w 12192000"/>
              <a:gd name="connsiteY21860" fmla="*/ 4461535 h 6858000"/>
              <a:gd name="connsiteX21861" fmla="*/ 5357419 w 12192000"/>
              <a:gd name="connsiteY21861" fmla="*/ 4461650 h 6858000"/>
              <a:gd name="connsiteX21862" fmla="*/ 5381277 w 12192000"/>
              <a:gd name="connsiteY21862" fmla="*/ 4434681 h 6858000"/>
              <a:gd name="connsiteX21863" fmla="*/ 5357533 w 12192000"/>
              <a:gd name="connsiteY21863" fmla="*/ 4407482 h 6858000"/>
              <a:gd name="connsiteX21864" fmla="*/ 5023647 w 12192000"/>
              <a:gd name="connsiteY21864" fmla="*/ 4407482 h 6858000"/>
              <a:gd name="connsiteX21865" fmla="*/ 4995295 w 12192000"/>
              <a:gd name="connsiteY21865" fmla="*/ 4435833 h 6858000"/>
              <a:gd name="connsiteX21866" fmla="*/ 5019960 w 12192000"/>
              <a:gd name="connsiteY21866" fmla="*/ 4456234 h 6858000"/>
              <a:gd name="connsiteX21867" fmla="*/ 5019960 w 12192000"/>
              <a:gd name="connsiteY21867" fmla="*/ 4456349 h 6858000"/>
              <a:gd name="connsiteX21868" fmla="*/ 5047850 w 12192000"/>
              <a:gd name="connsiteY21868" fmla="*/ 4431800 h 6858000"/>
              <a:gd name="connsiteX21869" fmla="*/ 5023647 w 12192000"/>
              <a:gd name="connsiteY21869" fmla="*/ 4407482 h 6858000"/>
              <a:gd name="connsiteX21870" fmla="*/ 6836685 w 12192000"/>
              <a:gd name="connsiteY21870" fmla="*/ 4407367 h 6858000"/>
              <a:gd name="connsiteX21871" fmla="*/ 6809833 w 12192000"/>
              <a:gd name="connsiteY21871" fmla="*/ 4432721 h 6858000"/>
              <a:gd name="connsiteX21872" fmla="*/ 6836339 w 12192000"/>
              <a:gd name="connsiteY21872" fmla="*/ 4456925 h 6858000"/>
              <a:gd name="connsiteX21873" fmla="*/ 6858354 w 12192000"/>
              <a:gd name="connsiteY21873" fmla="*/ 4430186 h 6858000"/>
              <a:gd name="connsiteX21874" fmla="*/ 6836685 w 12192000"/>
              <a:gd name="connsiteY21874" fmla="*/ 4407367 h 6858000"/>
              <a:gd name="connsiteX21875" fmla="*/ 9252838 w 12192000"/>
              <a:gd name="connsiteY21875" fmla="*/ 4407251 h 6858000"/>
              <a:gd name="connsiteX21876" fmla="*/ 9252838 w 12192000"/>
              <a:gd name="connsiteY21876" fmla="*/ 4407367 h 6858000"/>
              <a:gd name="connsiteX21877" fmla="*/ 9222988 w 12192000"/>
              <a:gd name="connsiteY21877" fmla="*/ 4429379 h 6858000"/>
              <a:gd name="connsiteX21878" fmla="*/ 9244655 w 12192000"/>
              <a:gd name="connsiteY21878" fmla="*/ 4455542 h 6858000"/>
              <a:gd name="connsiteX21879" fmla="*/ 9273352 w 12192000"/>
              <a:gd name="connsiteY21879" fmla="*/ 4432261 h 6858000"/>
              <a:gd name="connsiteX21880" fmla="*/ 9252838 w 12192000"/>
              <a:gd name="connsiteY21880" fmla="*/ 4407251 h 6858000"/>
              <a:gd name="connsiteX21881" fmla="*/ 8514300 w 12192000"/>
              <a:gd name="connsiteY21881" fmla="*/ 4407251 h 6858000"/>
              <a:gd name="connsiteX21882" fmla="*/ 8485832 w 12192000"/>
              <a:gd name="connsiteY21882" fmla="*/ 4435372 h 6858000"/>
              <a:gd name="connsiteX21883" fmla="*/ 8486178 w 12192000"/>
              <a:gd name="connsiteY21883" fmla="*/ 4466491 h 6858000"/>
              <a:gd name="connsiteX21884" fmla="*/ 8486178 w 12192000"/>
              <a:gd name="connsiteY21884" fmla="*/ 4508097 h 6858000"/>
              <a:gd name="connsiteX21885" fmla="*/ 8514185 w 12192000"/>
              <a:gd name="connsiteY21885" fmla="*/ 4522158 h 6858000"/>
              <a:gd name="connsiteX21886" fmla="*/ 8538734 w 12192000"/>
              <a:gd name="connsiteY21886" fmla="*/ 4507060 h 6858000"/>
              <a:gd name="connsiteX21887" fmla="*/ 8538502 w 12192000"/>
              <a:gd name="connsiteY21887" fmla="*/ 4507175 h 6858000"/>
              <a:gd name="connsiteX21888" fmla="*/ 8538734 w 12192000"/>
              <a:gd name="connsiteY21888" fmla="*/ 4431800 h 6858000"/>
              <a:gd name="connsiteX21889" fmla="*/ 8514300 w 12192000"/>
              <a:gd name="connsiteY21889" fmla="*/ 4407251 h 6858000"/>
              <a:gd name="connsiteX21890" fmla="*/ 6568607 w 12192000"/>
              <a:gd name="connsiteY21890" fmla="*/ 4407251 h 6858000"/>
              <a:gd name="connsiteX21891" fmla="*/ 6568651 w 12192000"/>
              <a:gd name="connsiteY21891" fmla="*/ 4407261 h 6858000"/>
              <a:gd name="connsiteX21892" fmla="*/ 6547878 w 12192000"/>
              <a:gd name="connsiteY21892" fmla="*/ 4410219 h 6858000"/>
              <a:gd name="connsiteX21893" fmla="*/ 6539911 w 12192000"/>
              <a:gd name="connsiteY21893" fmla="*/ 4430647 h 6858000"/>
              <a:gd name="connsiteX21894" fmla="*/ 6570798 w 12192000"/>
              <a:gd name="connsiteY21894" fmla="*/ 4460498 h 6858000"/>
              <a:gd name="connsiteX21895" fmla="*/ 6592812 w 12192000"/>
              <a:gd name="connsiteY21895" fmla="*/ 4433528 h 6858000"/>
              <a:gd name="connsiteX21896" fmla="*/ 6590479 w 12192000"/>
              <a:gd name="connsiteY21896" fmla="*/ 4412438 h 6858000"/>
              <a:gd name="connsiteX21897" fmla="*/ 6568651 w 12192000"/>
              <a:gd name="connsiteY21897" fmla="*/ 4407261 h 6858000"/>
              <a:gd name="connsiteX21898" fmla="*/ 6568723 w 12192000"/>
              <a:gd name="connsiteY21898" fmla="*/ 4407251 h 6858000"/>
              <a:gd name="connsiteX21899" fmla="*/ 4150035 w 12192000"/>
              <a:gd name="connsiteY21899" fmla="*/ 4407251 h 6858000"/>
              <a:gd name="connsiteX21900" fmla="*/ 4122026 w 12192000"/>
              <a:gd name="connsiteY21900" fmla="*/ 4429840 h 6858000"/>
              <a:gd name="connsiteX21901" fmla="*/ 4149803 w 12192000"/>
              <a:gd name="connsiteY21901" fmla="*/ 4454505 h 6858000"/>
              <a:gd name="connsiteX21902" fmla="*/ 4176079 w 12192000"/>
              <a:gd name="connsiteY21902" fmla="*/ 4431339 h 6858000"/>
              <a:gd name="connsiteX21903" fmla="*/ 4150035 w 12192000"/>
              <a:gd name="connsiteY21903" fmla="*/ 4407251 h 6858000"/>
              <a:gd name="connsiteX21904" fmla="*/ 880363 w 12192000"/>
              <a:gd name="connsiteY21904" fmla="*/ 4407251 h 6858000"/>
              <a:gd name="connsiteX21905" fmla="*/ 880363 w 12192000"/>
              <a:gd name="connsiteY21905" fmla="*/ 4407367 h 6858000"/>
              <a:gd name="connsiteX21906" fmla="*/ 850513 w 12192000"/>
              <a:gd name="connsiteY21906" fmla="*/ 4429379 h 6858000"/>
              <a:gd name="connsiteX21907" fmla="*/ 872180 w 12192000"/>
              <a:gd name="connsiteY21907" fmla="*/ 4455542 h 6858000"/>
              <a:gd name="connsiteX21908" fmla="*/ 900877 w 12192000"/>
              <a:gd name="connsiteY21908" fmla="*/ 4432261 h 6858000"/>
              <a:gd name="connsiteX21909" fmla="*/ 880363 w 12192000"/>
              <a:gd name="connsiteY21909" fmla="*/ 4407251 h 6858000"/>
              <a:gd name="connsiteX21910" fmla="*/ 141825 w 12192000"/>
              <a:gd name="connsiteY21910" fmla="*/ 4407251 h 6858000"/>
              <a:gd name="connsiteX21911" fmla="*/ 113357 w 12192000"/>
              <a:gd name="connsiteY21911" fmla="*/ 4435372 h 6858000"/>
              <a:gd name="connsiteX21912" fmla="*/ 113703 w 12192000"/>
              <a:gd name="connsiteY21912" fmla="*/ 4466491 h 6858000"/>
              <a:gd name="connsiteX21913" fmla="*/ 113703 w 12192000"/>
              <a:gd name="connsiteY21913" fmla="*/ 4508097 h 6858000"/>
              <a:gd name="connsiteX21914" fmla="*/ 141710 w 12192000"/>
              <a:gd name="connsiteY21914" fmla="*/ 4522158 h 6858000"/>
              <a:gd name="connsiteX21915" fmla="*/ 166259 w 12192000"/>
              <a:gd name="connsiteY21915" fmla="*/ 4507060 h 6858000"/>
              <a:gd name="connsiteX21916" fmla="*/ 166027 w 12192000"/>
              <a:gd name="connsiteY21916" fmla="*/ 4507175 h 6858000"/>
              <a:gd name="connsiteX21917" fmla="*/ 166259 w 12192000"/>
              <a:gd name="connsiteY21917" fmla="*/ 4431800 h 6858000"/>
              <a:gd name="connsiteX21918" fmla="*/ 141825 w 12192000"/>
              <a:gd name="connsiteY21918" fmla="*/ 4407251 h 6858000"/>
              <a:gd name="connsiteX21919" fmla="*/ 12132998 w 12192000"/>
              <a:gd name="connsiteY21919" fmla="*/ 4407136 h 6858000"/>
              <a:gd name="connsiteX21920" fmla="*/ 12109256 w 12192000"/>
              <a:gd name="connsiteY21920" fmla="*/ 4427305 h 6858000"/>
              <a:gd name="connsiteX21921" fmla="*/ 12109256 w 12192000"/>
              <a:gd name="connsiteY21921" fmla="*/ 4502335 h 6858000"/>
              <a:gd name="connsiteX21922" fmla="*/ 12130232 w 12192000"/>
              <a:gd name="connsiteY21922" fmla="*/ 4522849 h 6858000"/>
              <a:gd name="connsiteX21923" fmla="*/ 12130348 w 12192000"/>
              <a:gd name="connsiteY21923" fmla="*/ 4522734 h 6858000"/>
              <a:gd name="connsiteX21924" fmla="*/ 12156855 w 12192000"/>
              <a:gd name="connsiteY21924" fmla="*/ 4495764 h 6858000"/>
              <a:gd name="connsiteX21925" fmla="*/ 12156625 w 12192000"/>
              <a:gd name="connsiteY21925" fmla="*/ 4464762 h 6858000"/>
              <a:gd name="connsiteX21926" fmla="*/ 12156970 w 12192000"/>
              <a:gd name="connsiteY21926" fmla="*/ 4426037 h 6858000"/>
              <a:gd name="connsiteX21927" fmla="*/ 12132998 w 12192000"/>
              <a:gd name="connsiteY21927" fmla="*/ 4407136 h 6858000"/>
              <a:gd name="connsiteX21928" fmla="*/ 11664035 w 12192000"/>
              <a:gd name="connsiteY21928" fmla="*/ 4407136 h 6858000"/>
              <a:gd name="connsiteX21929" fmla="*/ 11634762 w 12192000"/>
              <a:gd name="connsiteY21929" fmla="*/ 4428918 h 6858000"/>
              <a:gd name="connsiteX21930" fmla="*/ 11660117 w 12192000"/>
              <a:gd name="connsiteY21930" fmla="*/ 4455542 h 6858000"/>
              <a:gd name="connsiteX21931" fmla="*/ 11688468 w 12192000"/>
              <a:gd name="connsiteY21931" fmla="*/ 4431915 h 6858000"/>
              <a:gd name="connsiteX21932" fmla="*/ 11664035 w 12192000"/>
              <a:gd name="connsiteY21932" fmla="*/ 4407136 h 6858000"/>
              <a:gd name="connsiteX21933" fmla="*/ 9911160 w 12192000"/>
              <a:gd name="connsiteY21933" fmla="*/ 4407136 h 6858000"/>
              <a:gd name="connsiteX21934" fmla="*/ 9894564 w 12192000"/>
              <a:gd name="connsiteY21934" fmla="*/ 4422234 h 6858000"/>
              <a:gd name="connsiteX21935" fmla="*/ 9909202 w 12192000"/>
              <a:gd name="connsiteY21935" fmla="*/ 4456234 h 6858000"/>
              <a:gd name="connsiteX21936" fmla="*/ 9997023 w 12192000"/>
              <a:gd name="connsiteY21936" fmla="*/ 4459461 h 6858000"/>
              <a:gd name="connsiteX21937" fmla="*/ 10009356 w 12192000"/>
              <a:gd name="connsiteY21937" fmla="*/ 4450010 h 6858000"/>
              <a:gd name="connsiteX21938" fmla="*/ 9975816 w 12192000"/>
              <a:gd name="connsiteY21938" fmla="*/ 4407251 h 6858000"/>
              <a:gd name="connsiteX21939" fmla="*/ 9952536 w 12192000"/>
              <a:gd name="connsiteY21939" fmla="*/ 4407251 h 6858000"/>
              <a:gd name="connsiteX21940" fmla="*/ 9911160 w 12192000"/>
              <a:gd name="connsiteY21940" fmla="*/ 4407136 h 6858000"/>
              <a:gd name="connsiteX21941" fmla="*/ 9317726 w 12192000"/>
              <a:gd name="connsiteY21941" fmla="*/ 4407136 h 6858000"/>
              <a:gd name="connsiteX21942" fmla="*/ 9288221 w 12192000"/>
              <a:gd name="connsiteY21942" fmla="*/ 4431454 h 6858000"/>
              <a:gd name="connsiteX21943" fmla="*/ 9314152 w 12192000"/>
              <a:gd name="connsiteY21943" fmla="*/ 4454274 h 6858000"/>
              <a:gd name="connsiteX21944" fmla="*/ 9342159 w 12192000"/>
              <a:gd name="connsiteY21944" fmla="*/ 4431339 h 6858000"/>
              <a:gd name="connsiteX21945" fmla="*/ 9317726 w 12192000"/>
              <a:gd name="connsiteY21945" fmla="*/ 4407136 h 6858000"/>
              <a:gd name="connsiteX21946" fmla="*/ 3760523 w 12192000"/>
              <a:gd name="connsiteY21946" fmla="*/ 4407136 h 6858000"/>
              <a:gd name="connsiteX21947" fmla="*/ 3736781 w 12192000"/>
              <a:gd name="connsiteY21947" fmla="*/ 4427305 h 6858000"/>
              <a:gd name="connsiteX21948" fmla="*/ 3736781 w 12192000"/>
              <a:gd name="connsiteY21948" fmla="*/ 4502335 h 6858000"/>
              <a:gd name="connsiteX21949" fmla="*/ 3757757 w 12192000"/>
              <a:gd name="connsiteY21949" fmla="*/ 4522849 h 6858000"/>
              <a:gd name="connsiteX21950" fmla="*/ 3757873 w 12192000"/>
              <a:gd name="connsiteY21950" fmla="*/ 4522734 h 6858000"/>
              <a:gd name="connsiteX21951" fmla="*/ 3784380 w 12192000"/>
              <a:gd name="connsiteY21951" fmla="*/ 4495764 h 6858000"/>
              <a:gd name="connsiteX21952" fmla="*/ 3784150 w 12192000"/>
              <a:gd name="connsiteY21952" fmla="*/ 4464762 h 6858000"/>
              <a:gd name="connsiteX21953" fmla="*/ 3784495 w 12192000"/>
              <a:gd name="connsiteY21953" fmla="*/ 4426037 h 6858000"/>
              <a:gd name="connsiteX21954" fmla="*/ 3760523 w 12192000"/>
              <a:gd name="connsiteY21954" fmla="*/ 4407136 h 6858000"/>
              <a:gd name="connsiteX21955" fmla="*/ 3291560 w 12192000"/>
              <a:gd name="connsiteY21955" fmla="*/ 4407136 h 6858000"/>
              <a:gd name="connsiteX21956" fmla="*/ 3262287 w 12192000"/>
              <a:gd name="connsiteY21956" fmla="*/ 4428918 h 6858000"/>
              <a:gd name="connsiteX21957" fmla="*/ 3287642 w 12192000"/>
              <a:gd name="connsiteY21957" fmla="*/ 4455542 h 6858000"/>
              <a:gd name="connsiteX21958" fmla="*/ 3315993 w 12192000"/>
              <a:gd name="connsiteY21958" fmla="*/ 4431915 h 6858000"/>
              <a:gd name="connsiteX21959" fmla="*/ 3291560 w 12192000"/>
              <a:gd name="connsiteY21959" fmla="*/ 4407136 h 6858000"/>
              <a:gd name="connsiteX21960" fmla="*/ 1538685 w 12192000"/>
              <a:gd name="connsiteY21960" fmla="*/ 4407136 h 6858000"/>
              <a:gd name="connsiteX21961" fmla="*/ 1522089 w 12192000"/>
              <a:gd name="connsiteY21961" fmla="*/ 4422234 h 6858000"/>
              <a:gd name="connsiteX21962" fmla="*/ 1536727 w 12192000"/>
              <a:gd name="connsiteY21962" fmla="*/ 4456234 h 6858000"/>
              <a:gd name="connsiteX21963" fmla="*/ 1624548 w 12192000"/>
              <a:gd name="connsiteY21963" fmla="*/ 4459461 h 6858000"/>
              <a:gd name="connsiteX21964" fmla="*/ 1636881 w 12192000"/>
              <a:gd name="connsiteY21964" fmla="*/ 4450010 h 6858000"/>
              <a:gd name="connsiteX21965" fmla="*/ 1603341 w 12192000"/>
              <a:gd name="connsiteY21965" fmla="*/ 4407251 h 6858000"/>
              <a:gd name="connsiteX21966" fmla="*/ 1580061 w 12192000"/>
              <a:gd name="connsiteY21966" fmla="*/ 4407251 h 6858000"/>
              <a:gd name="connsiteX21967" fmla="*/ 1538685 w 12192000"/>
              <a:gd name="connsiteY21967" fmla="*/ 4407136 h 6858000"/>
              <a:gd name="connsiteX21968" fmla="*/ 945251 w 12192000"/>
              <a:gd name="connsiteY21968" fmla="*/ 4407136 h 6858000"/>
              <a:gd name="connsiteX21969" fmla="*/ 915746 w 12192000"/>
              <a:gd name="connsiteY21969" fmla="*/ 4431454 h 6858000"/>
              <a:gd name="connsiteX21970" fmla="*/ 941677 w 12192000"/>
              <a:gd name="connsiteY21970" fmla="*/ 4454274 h 6858000"/>
              <a:gd name="connsiteX21971" fmla="*/ 969684 w 12192000"/>
              <a:gd name="connsiteY21971" fmla="*/ 4431339 h 6858000"/>
              <a:gd name="connsiteX21972" fmla="*/ 945251 w 12192000"/>
              <a:gd name="connsiteY21972" fmla="*/ 4407136 h 6858000"/>
              <a:gd name="connsiteX21973" fmla="*/ 8591102 w 12192000"/>
              <a:gd name="connsiteY21973" fmla="*/ 4407007 h 6858000"/>
              <a:gd name="connsiteX21974" fmla="*/ 8575038 w 12192000"/>
              <a:gd name="connsiteY21974" fmla="*/ 4408058 h 6858000"/>
              <a:gd name="connsiteX21975" fmla="*/ 8553601 w 12192000"/>
              <a:gd name="connsiteY21975" fmla="*/ 4429956 h 6858000"/>
              <a:gd name="connsiteX21976" fmla="*/ 8553832 w 12192000"/>
              <a:gd name="connsiteY21976" fmla="*/ 4463725 h 6858000"/>
              <a:gd name="connsiteX21977" fmla="*/ 8554062 w 12192000"/>
              <a:gd name="connsiteY21977" fmla="*/ 4463725 h 6858000"/>
              <a:gd name="connsiteX21978" fmla="*/ 8554062 w 12192000"/>
              <a:gd name="connsiteY21978" fmla="*/ 4507982 h 6858000"/>
              <a:gd name="connsiteX21979" fmla="*/ 8561669 w 12192000"/>
              <a:gd name="connsiteY21979" fmla="*/ 4521812 h 6858000"/>
              <a:gd name="connsiteX21980" fmla="*/ 8598780 w 12192000"/>
              <a:gd name="connsiteY21980" fmla="*/ 4516510 h 6858000"/>
              <a:gd name="connsiteX21981" fmla="*/ 8598665 w 12192000"/>
              <a:gd name="connsiteY21981" fmla="*/ 4516395 h 6858000"/>
              <a:gd name="connsiteX21982" fmla="*/ 8586564 w 12192000"/>
              <a:gd name="connsiteY21982" fmla="*/ 4474213 h 6858000"/>
              <a:gd name="connsiteX21983" fmla="*/ 8586564 w 12192000"/>
              <a:gd name="connsiteY21983" fmla="*/ 4460728 h 6858000"/>
              <a:gd name="connsiteX21984" fmla="*/ 8599472 w 12192000"/>
              <a:gd name="connsiteY21984" fmla="*/ 4416587 h 6858000"/>
              <a:gd name="connsiteX21985" fmla="*/ 8591102 w 12192000"/>
              <a:gd name="connsiteY21985" fmla="*/ 4407007 h 6858000"/>
              <a:gd name="connsiteX21986" fmla="*/ 218627 w 12192000"/>
              <a:gd name="connsiteY21986" fmla="*/ 4407007 h 6858000"/>
              <a:gd name="connsiteX21987" fmla="*/ 202563 w 12192000"/>
              <a:gd name="connsiteY21987" fmla="*/ 4408058 h 6858000"/>
              <a:gd name="connsiteX21988" fmla="*/ 181126 w 12192000"/>
              <a:gd name="connsiteY21988" fmla="*/ 4429956 h 6858000"/>
              <a:gd name="connsiteX21989" fmla="*/ 181357 w 12192000"/>
              <a:gd name="connsiteY21989" fmla="*/ 4463725 h 6858000"/>
              <a:gd name="connsiteX21990" fmla="*/ 181587 w 12192000"/>
              <a:gd name="connsiteY21990" fmla="*/ 4463725 h 6858000"/>
              <a:gd name="connsiteX21991" fmla="*/ 181587 w 12192000"/>
              <a:gd name="connsiteY21991" fmla="*/ 4507982 h 6858000"/>
              <a:gd name="connsiteX21992" fmla="*/ 189194 w 12192000"/>
              <a:gd name="connsiteY21992" fmla="*/ 4521812 h 6858000"/>
              <a:gd name="connsiteX21993" fmla="*/ 226305 w 12192000"/>
              <a:gd name="connsiteY21993" fmla="*/ 4516510 h 6858000"/>
              <a:gd name="connsiteX21994" fmla="*/ 226190 w 12192000"/>
              <a:gd name="connsiteY21994" fmla="*/ 4516395 h 6858000"/>
              <a:gd name="connsiteX21995" fmla="*/ 214089 w 12192000"/>
              <a:gd name="connsiteY21995" fmla="*/ 4474213 h 6858000"/>
              <a:gd name="connsiteX21996" fmla="*/ 214089 w 12192000"/>
              <a:gd name="connsiteY21996" fmla="*/ 4460728 h 6858000"/>
              <a:gd name="connsiteX21997" fmla="*/ 226997 w 12192000"/>
              <a:gd name="connsiteY21997" fmla="*/ 4416587 h 6858000"/>
              <a:gd name="connsiteX21998" fmla="*/ 218627 w 12192000"/>
              <a:gd name="connsiteY21998" fmla="*/ 4407007 h 6858000"/>
              <a:gd name="connsiteX21999" fmla="*/ 9046074 w 12192000"/>
              <a:gd name="connsiteY21999" fmla="*/ 4406906 h 6858000"/>
              <a:gd name="connsiteX22000" fmla="*/ 9022333 w 12192000"/>
              <a:gd name="connsiteY22000" fmla="*/ 4432721 h 6858000"/>
              <a:gd name="connsiteX22001" fmla="*/ 9046652 w 12192000"/>
              <a:gd name="connsiteY22001" fmla="*/ 4456579 h 6858000"/>
              <a:gd name="connsiteX22002" fmla="*/ 9069817 w 12192000"/>
              <a:gd name="connsiteY22002" fmla="*/ 4430647 h 6858000"/>
              <a:gd name="connsiteX22003" fmla="*/ 9069702 w 12192000"/>
              <a:gd name="connsiteY22003" fmla="*/ 4430532 h 6858000"/>
              <a:gd name="connsiteX22004" fmla="*/ 9046074 w 12192000"/>
              <a:gd name="connsiteY22004" fmla="*/ 4406906 h 6858000"/>
              <a:gd name="connsiteX22005" fmla="*/ 8644880 w 12192000"/>
              <a:gd name="connsiteY22005" fmla="*/ 4406906 h 6858000"/>
              <a:gd name="connsiteX22006" fmla="*/ 8622292 w 12192000"/>
              <a:gd name="connsiteY22006" fmla="*/ 4434450 h 6858000"/>
              <a:gd name="connsiteX22007" fmla="*/ 8643844 w 12192000"/>
              <a:gd name="connsiteY22007" fmla="*/ 4460959 h 6858000"/>
              <a:gd name="connsiteX22008" fmla="*/ 8669660 w 12192000"/>
              <a:gd name="connsiteY22008" fmla="*/ 4434566 h 6858000"/>
              <a:gd name="connsiteX22009" fmla="*/ 8644880 w 12192000"/>
              <a:gd name="connsiteY22009" fmla="*/ 4406906 h 6858000"/>
              <a:gd name="connsiteX22010" fmla="*/ 673599 w 12192000"/>
              <a:gd name="connsiteY22010" fmla="*/ 4406906 h 6858000"/>
              <a:gd name="connsiteX22011" fmla="*/ 649858 w 12192000"/>
              <a:gd name="connsiteY22011" fmla="*/ 4432721 h 6858000"/>
              <a:gd name="connsiteX22012" fmla="*/ 674177 w 12192000"/>
              <a:gd name="connsiteY22012" fmla="*/ 4456579 h 6858000"/>
              <a:gd name="connsiteX22013" fmla="*/ 697342 w 12192000"/>
              <a:gd name="connsiteY22013" fmla="*/ 4430647 h 6858000"/>
              <a:gd name="connsiteX22014" fmla="*/ 697227 w 12192000"/>
              <a:gd name="connsiteY22014" fmla="*/ 4430532 h 6858000"/>
              <a:gd name="connsiteX22015" fmla="*/ 673599 w 12192000"/>
              <a:gd name="connsiteY22015" fmla="*/ 4406906 h 6858000"/>
              <a:gd name="connsiteX22016" fmla="*/ 272405 w 12192000"/>
              <a:gd name="connsiteY22016" fmla="*/ 4406906 h 6858000"/>
              <a:gd name="connsiteX22017" fmla="*/ 249817 w 12192000"/>
              <a:gd name="connsiteY22017" fmla="*/ 4434450 h 6858000"/>
              <a:gd name="connsiteX22018" fmla="*/ 271369 w 12192000"/>
              <a:gd name="connsiteY22018" fmla="*/ 4460959 h 6858000"/>
              <a:gd name="connsiteX22019" fmla="*/ 297185 w 12192000"/>
              <a:gd name="connsiteY22019" fmla="*/ 4434566 h 6858000"/>
              <a:gd name="connsiteX22020" fmla="*/ 272405 w 12192000"/>
              <a:gd name="connsiteY22020" fmla="*/ 4406906 h 6858000"/>
              <a:gd name="connsiteX22021" fmla="*/ 7693846 w 12192000"/>
              <a:gd name="connsiteY22021" fmla="*/ 4406877 h 6858000"/>
              <a:gd name="connsiteX22022" fmla="*/ 7683100 w 12192000"/>
              <a:gd name="connsiteY22022" fmla="*/ 4427651 h 6858000"/>
              <a:gd name="connsiteX22023" fmla="*/ 7683329 w 12192000"/>
              <a:gd name="connsiteY22023" fmla="*/ 4427651 h 6858000"/>
              <a:gd name="connsiteX22024" fmla="*/ 7673648 w 12192000"/>
              <a:gd name="connsiteY22024" fmla="*/ 4439406 h 6858000"/>
              <a:gd name="connsiteX22025" fmla="*/ 7662815 w 12192000"/>
              <a:gd name="connsiteY22025" fmla="*/ 4425922 h 6858000"/>
              <a:gd name="connsiteX22026" fmla="*/ 7658895 w 12192000"/>
              <a:gd name="connsiteY22026" fmla="*/ 4409787 h 6858000"/>
              <a:gd name="connsiteX22027" fmla="*/ 7620402 w 12192000"/>
              <a:gd name="connsiteY22027" fmla="*/ 4410133 h 6858000"/>
              <a:gd name="connsiteX22028" fmla="*/ 7615216 w 12192000"/>
              <a:gd name="connsiteY22028" fmla="*/ 4431108 h 6858000"/>
              <a:gd name="connsiteX22029" fmla="*/ 7640341 w 12192000"/>
              <a:gd name="connsiteY22029" fmla="*/ 4456003 h 6858000"/>
              <a:gd name="connsiteX22030" fmla="*/ 7674109 w 12192000"/>
              <a:gd name="connsiteY22030" fmla="*/ 4455772 h 6858000"/>
              <a:gd name="connsiteX22031" fmla="*/ 7674109 w 12192000"/>
              <a:gd name="connsiteY22031" fmla="*/ 4456119 h 6858000"/>
              <a:gd name="connsiteX22032" fmla="*/ 7705343 w 12192000"/>
              <a:gd name="connsiteY22032" fmla="*/ 4456119 h 6858000"/>
              <a:gd name="connsiteX22033" fmla="*/ 7730699 w 12192000"/>
              <a:gd name="connsiteY22033" fmla="*/ 4437332 h 6858000"/>
              <a:gd name="connsiteX22034" fmla="*/ 7716522 w 12192000"/>
              <a:gd name="connsiteY22034" fmla="*/ 4408750 h 6858000"/>
              <a:gd name="connsiteX22035" fmla="*/ 7693846 w 12192000"/>
              <a:gd name="connsiteY22035" fmla="*/ 4406877 h 6858000"/>
              <a:gd name="connsiteX22036" fmla="*/ 4900731 w 12192000"/>
              <a:gd name="connsiteY22036" fmla="*/ 4406877 h 6858000"/>
              <a:gd name="connsiteX22037" fmla="*/ 4882462 w 12192000"/>
              <a:gd name="connsiteY22037" fmla="*/ 4407482 h 6858000"/>
              <a:gd name="connsiteX22038" fmla="*/ 4863679 w 12192000"/>
              <a:gd name="connsiteY22038" fmla="*/ 4423386 h 6858000"/>
              <a:gd name="connsiteX22039" fmla="*/ 4863563 w 12192000"/>
              <a:gd name="connsiteY22039" fmla="*/ 4423271 h 6858000"/>
              <a:gd name="connsiteX22040" fmla="*/ 4863563 w 12192000"/>
              <a:gd name="connsiteY22040" fmla="*/ 4500952 h 6858000"/>
              <a:gd name="connsiteX22041" fmla="*/ 4884998 w 12192000"/>
              <a:gd name="connsiteY22041" fmla="*/ 4522734 h 6858000"/>
              <a:gd name="connsiteX22042" fmla="*/ 4911275 w 12192000"/>
              <a:gd name="connsiteY22042" fmla="*/ 4497033 h 6858000"/>
              <a:gd name="connsiteX22043" fmla="*/ 4911047 w 12192000"/>
              <a:gd name="connsiteY22043" fmla="*/ 4466030 h 6858000"/>
              <a:gd name="connsiteX22044" fmla="*/ 4911047 w 12192000"/>
              <a:gd name="connsiteY22044" fmla="*/ 4422003 h 6858000"/>
              <a:gd name="connsiteX22045" fmla="*/ 4900731 w 12192000"/>
              <a:gd name="connsiteY22045" fmla="*/ 4406877 h 6858000"/>
              <a:gd name="connsiteX22046" fmla="*/ 11060919 w 12192000"/>
              <a:gd name="connsiteY22046" fmla="*/ 4406790 h 6858000"/>
              <a:gd name="connsiteX22047" fmla="*/ 11034180 w 12192000"/>
              <a:gd name="connsiteY22047" fmla="*/ 4429264 h 6858000"/>
              <a:gd name="connsiteX22048" fmla="*/ 11057346 w 12192000"/>
              <a:gd name="connsiteY22048" fmla="*/ 4454159 h 6858000"/>
              <a:gd name="connsiteX22049" fmla="*/ 11057462 w 12192000"/>
              <a:gd name="connsiteY22049" fmla="*/ 4454159 h 6858000"/>
              <a:gd name="connsiteX22050" fmla="*/ 11082702 w 12192000"/>
              <a:gd name="connsiteY22050" fmla="*/ 4429610 h 6858000"/>
              <a:gd name="connsiteX22051" fmla="*/ 11060919 w 12192000"/>
              <a:gd name="connsiteY22051" fmla="*/ 4406790 h 6858000"/>
              <a:gd name="connsiteX22052" fmla="*/ 5693380 w 12192000"/>
              <a:gd name="connsiteY22052" fmla="*/ 4406790 h 6858000"/>
              <a:gd name="connsiteX22053" fmla="*/ 5670100 w 12192000"/>
              <a:gd name="connsiteY22053" fmla="*/ 4431339 h 6858000"/>
              <a:gd name="connsiteX22054" fmla="*/ 5691077 w 12192000"/>
              <a:gd name="connsiteY22054" fmla="*/ 4460613 h 6858000"/>
              <a:gd name="connsiteX22055" fmla="*/ 5717236 w 12192000"/>
              <a:gd name="connsiteY22055" fmla="*/ 4432721 h 6858000"/>
              <a:gd name="connsiteX22056" fmla="*/ 5693496 w 12192000"/>
              <a:gd name="connsiteY22056" fmla="*/ 4406906 h 6858000"/>
              <a:gd name="connsiteX22057" fmla="*/ 5625381 w 12192000"/>
              <a:gd name="connsiteY22057" fmla="*/ 4406790 h 6858000"/>
              <a:gd name="connsiteX22058" fmla="*/ 5601179 w 12192000"/>
              <a:gd name="connsiteY22058" fmla="*/ 4432491 h 6858000"/>
              <a:gd name="connsiteX22059" fmla="*/ 5626648 w 12192000"/>
              <a:gd name="connsiteY22059" fmla="*/ 4460613 h 6858000"/>
              <a:gd name="connsiteX22060" fmla="*/ 5648431 w 12192000"/>
              <a:gd name="connsiteY22060" fmla="*/ 4434220 h 6858000"/>
              <a:gd name="connsiteX22061" fmla="*/ 5625381 w 12192000"/>
              <a:gd name="connsiteY22061" fmla="*/ 4406790 h 6858000"/>
              <a:gd name="connsiteX22062" fmla="*/ 4275430 w 12192000"/>
              <a:gd name="connsiteY22062" fmla="*/ 4406790 h 6858000"/>
              <a:gd name="connsiteX22063" fmla="*/ 4258834 w 12192000"/>
              <a:gd name="connsiteY22063" fmla="*/ 4427535 h 6858000"/>
              <a:gd name="connsiteX22064" fmla="*/ 4274854 w 12192000"/>
              <a:gd name="connsiteY22064" fmla="*/ 4455081 h 6858000"/>
              <a:gd name="connsiteX22065" fmla="*/ 4358063 w 12192000"/>
              <a:gd name="connsiteY22065" fmla="*/ 4454390 h 6858000"/>
              <a:gd name="connsiteX22066" fmla="*/ 4373623 w 12192000"/>
              <a:gd name="connsiteY22066" fmla="*/ 4444938 h 6858000"/>
              <a:gd name="connsiteX22067" fmla="*/ 4345617 w 12192000"/>
              <a:gd name="connsiteY22067" fmla="*/ 4407021 h 6858000"/>
              <a:gd name="connsiteX22068" fmla="*/ 4317035 w 12192000"/>
              <a:gd name="connsiteY22068" fmla="*/ 4407021 h 6858000"/>
              <a:gd name="connsiteX22069" fmla="*/ 4275430 w 12192000"/>
              <a:gd name="connsiteY22069" fmla="*/ 4406790 h 6858000"/>
              <a:gd name="connsiteX22070" fmla="*/ 2688444 w 12192000"/>
              <a:gd name="connsiteY22070" fmla="*/ 4406790 h 6858000"/>
              <a:gd name="connsiteX22071" fmla="*/ 2661705 w 12192000"/>
              <a:gd name="connsiteY22071" fmla="*/ 4429264 h 6858000"/>
              <a:gd name="connsiteX22072" fmla="*/ 2684871 w 12192000"/>
              <a:gd name="connsiteY22072" fmla="*/ 4454159 h 6858000"/>
              <a:gd name="connsiteX22073" fmla="*/ 2684987 w 12192000"/>
              <a:gd name="connsiteY22073" fmla="*/ 4454159 h 6858000"/>
              <a:gd name="connsiteX22074" fmla="*/ 2710227 w 12192000"/>
              <a:gd name="connsiteY22074" fmla="*/ 4429610 h 6858000"/>
              <a:gd name="connsiteX22075" fmla="*/ 2688444 w 12192000"/>
              <a:gd name="connsiteY22075" fmla="*/ 4406790 h 6858000"/>
              <a:gd name="connsiteX22076" fmla="*/ 5410189 w 12192000"/>
              <a:gd name="connsiteY22076" fmla="*/ 4406689 h 6858000"/>
              <a:gd name="connsiteX22077" fmla="*/ 5401213 w 12192000"/>
              <a:gd name="connsiteY22077" fmla="*/ 4421543 h 6858000"/>
              <a:gd name="connsiteX22078" fmla="*/ 5428182 w 12192000"/>
              <a:gd name="connsiteY22078" fmla="*/ 4460728 h 6858000"/>
              <a:gd name="connsiteX22079" fmla="*/ 5450427 w 12192000"/>
              <a:gd name="connsiteY22079" fmla="*/ 4435833 h 6858000"/>
              <a:gd name="connsiteX22080" fmla="*/ 5428761 w 12192000"/>
              <a:gd name="connsiteY22080" fmla="*/ 4407828 h 6858000"/>
              <a:gd name="connsiteX22081" fmla="*/ 5410189 w 12192000"/>
              <a:gd name="connsiteY22081" fmla="*/ 4406689 h 6858000"/>
              <a:gd name="connsiteX22082" fmla="*/ 9723529 w 12192000"/>
              <a:gd name="connsiteY22082" fmla="*/ 4406675 h 6858000"/>
              <a:gd name="connsiteX22083" fmla="*/ 9695754 w 12192000"/>
              <a:gd name="connsiteY22083" fmla="*/ 4435027 h 6858000"/>
              <a:gd name="connsiteX22084" fmla="*/ 9695984 w 12192000"/>
              <a:gd name="connsiteY22084" fmla="*/ 4463494 h 6858000"/>
              <a:gd name="connsiteX22085" fmla="*/ 9695754 w 12192000"/>
              <a:gd name="connsiteY22085" fmla="*/ 4504870 h 6858000"/>
              <a:gd name="connsiteX22086" fmla="*/ 9716038 w 12192000"/>
              <a:gd name="connsiteY22086" fmla="*/ 4521927 h 6858000"/>
              <a:gd name="connsiteX22087" fmla="*/ 9743238 w 12192000"/>
              <a:gd name="connsiteY22087" fmla="*/ 4505907 h 6858000"/>
              <a:gd name="connsiteX22088" fmla="*/ 9743238 w 12192000"/>
              <a:gd name="connsiteY22088" fmla="*/ 4425576 h 6858000"/>
              <a:gd name="connsiteX22089" fmla="*/ 9723529 w 12192000"/>
              <a:gd name="connsiteY22089" fmla="*/ 4406675 h 6858000"/>
              <a:gd name="connsiteX22090" fmla="*/ 1351054 w 12192000"/>
              <a:gd name="connsiteY22090" fmla="*/ 4406675 h 6858000"/>
              <a:gd name="connsiteX22091" fmla="*/ 1323279 w 12192000"/>
              <a:gd name="connsiteY22091" fmla="*/ 4435027 h 6858000"/>
              <a:gd name="connsiteX22092" fmla="*/ 1323509 w 12192000"/>
              <a:gd name="connsiteY22092" fmla="*/ 4463494 h 6858000"/>
              <a:gd name="connsiteX22093" fmla="*/ 1323279 w 12192000"/>
              <a:gd name="connsiteY22093" fmla="*/ 4504870 h 6858000"/>
              <a:gd name="connsiteX22094" fmla="*/ 1343563 w 12192000"/>
              <a:gd name="connsiteY22094" fmla="*/ 4521927 h 6858000"/>
              <a:gd name="connsiteX22095" fmla="*/ 1370763 w 12192000"/>
              <a:gd name="connsiteY22095" fmla="*/ 4505907 h 6858000"/>
              <a:gd name="connsiteX22096" fmla="*/ 1370763 w 12192000"/>
              <a:gd name="connsiteY22096" fmla="*/ 4425576 h 6858000"/>
              <a:gd name="connsiteX22097" fmla="*/ 1351054 w 12192000"/>
              <a:gd name="connsiteY22097" fmla="*/ 4406675 h 6858000"/>
              <a:gd name="connsiteX22098" fmla="*/ 10189610 w 12192000"/>
              <a:gd name="connsiteY22098" fmla="*/ 4406560 h 6858000"/>
              <a:gd name="connsiteX22099" fmla="*/ 10189496 w 12192000"/>
              <a:gd name="connsiteY22099" fmla="*/ 4406675 h 6858000"/>
              <a:gd name="connsiteX22100" fmla="*/ 10166214 w 12192000"/>
              <a:gd name="connsiteY22100" fmla="*/ 4434335 h 6858000"/>
              <a:gd name="connsiteX22101" fmla="*/ 10188803 w 12192000"/>
              <a:gd name="connsiteY22101" fmla="*/ 4460613 h 6858000"/>
              <a:gd name="connsiteX22102" fmla="*/ 10213122 w 12192000"/>
              <a:gd name="connsiteY22102" fmla="*/ 4432606 h 6858000"/>
              <a:gd name="connsiteX22103" fmla="*/ 10189610 w 12192000"/>
              <a:gd name="connsiteY22103" fmla="*/ 4406560 h 6858000"/>
              <a:gd name="connsiteX22104" fmla="*/ 1817135 w 12192000"/>
              <a:gd name="connsiteY22104" fmla="*/ 4406560 h 6858000"/>
              <a:gd name="connsiteX22105" fmla="*/ 1817021 w 12192000"/>
              <a:gd name="connsiteY22105" fmla="*/ 4406675 h 6858000"/>
              <a:gd name="connsiteX22106" fmla="*/ 1793739 w 12192000"/>
              <a:gd name="connsiteY22106" fmla="*/ 4434335 h 6858000"/>
              <a:gd name="connsiteX22107" fmla="*/ 1816328 w 12192000"/>
              <a:gd name="connsiteY22107" fmla="*/ 4460613 h 6858000"/>
              <a:gd name="connsiteX22108" fmla="*/ 1840647 w 12192000"/>
              <a:gd name="connsiteY22108" fmla="*/ 4432606 h 6858000"/>
              <a:gd name="connsiteX22109" fmla="*/ 1817135 w 12192000"/>
              <a:gd name="connsiteY22109" fmla="*/ 4406560 h 6858000"/>
              <a:gd name="connsiteX22110" fmla="*/ 10108934 w 12192000"/>
              <a:gd name="connsiteY22110" fmla="*/ 4406416 h 6858000"/>
              <a:gd name="connsiteX22111" fmla="*/ 10097408 w 12192000"/>
              <a:gd name="connsiteY22111" fmla="*/ 4426729 h 6858000"/>
              <a:gd name="connsiteX22112" fmla="*/ 10097294 w 12192000"/>
              <a:gd name="connsiteY22112" fmla="*/ 4426844 h 6858000"/>
              <a:gd name="connsiteX22113" fmla="*/ 10086920 w 12192000"/>
              <a:gd name="connsiteY22113" fmla="*/ 4438369 h 6858000"/>
              <a:gd name="connsiteX22114" fmla="*/ 10077124 w 12192000"/>
              <a:gd name="connsiteY22114" fmla="*/ 4428918 h 6858000"/>
              <a:gd name="connsiteX22115" fmla="*/ 10042202 w 12192000"/>
              <a:gd name="connsiteY22115" fmla="*/ 4407828 h 6858000"/>
              <a:gd name="connsiteX22116" fmla="*/ 10029986 w 12192000"/>
              <a:gd name="connsiteY22116" fmla="*/ 4434681 h 6858000"/>
              <a:gd name="connsiteX22117" fmla="*/ 10054996 w 12192000"/>
              <a:gd name="connsiteY22117" fmla="*/ 4459806 h 6858000"/>
              <a:gd name="connsiteX22118" fmla="*/ 10086113 w 12192000"/>
              <a:gd name="connsiteY22118" fmla="*/ 4459576 h 6858000"/>
              <a:gd name="connsiteX22119" fmla="*/ 10117232 w 12192000"/>
              <a:gd name="connsiteY22119" fmla="*/ 4459806 h 6858000"/>
              <a:gd name="connsiteX22120" fmla="*/ 10144546 w 12192000"/>
              <a:gd name="connsiteY22120" fmla="*/ 4431569 h 6858000"/>
              <a:gd name="connsiteX22121" fmla="*/ 10131869 w 12192000"/>
              <a:gd name="connsiteY22121" fmla="*/ 4407712 h 6858000"/>
              <a:gd name="connsiteX22122" fmla="*/ 10108934 w 12192000"/>
              <a:gd name="connsiteY22122" fmla="*/ 4406416 h 6858000"/>
              <a:gd name="connsiteX22123" fmla="*/ 1736459 w 12192000"/>
              <a:gd name="connsiteY22123" fmla="*/ 4406416 h 6858000"/>
              <a:gd name="connsiteX22124" fmla="*/ 1724933 w 12192000"/>
              <a:gd name="connsiteY22124" fmla="*/ 4426729 h 6858000"/>
              <a:gd name="connsiteX22125" fmla="*/ 1724819 w 12192000"/>
              <a:gd name="connsiteY22125" fmla="*/ 4426844 h 6858000"/>
              <a:gd name="connsiteX22126" fmla="*/ 1714445 w 12192000"/>
              <a:gd name="connsiteY22126" fmla="*/ 4438369 h 6858000"/>
              <a:gd name="connsiteX22127" fmla="*/ 1704649 w 12192000"/>
              <a:gd name="connsiteY22127" fmla="*/ 4428918 h 6858000"/>
              <a:gd name="connsiteX22128" fmla="*/ 1669727 w 12192000"/>
              <a:gd name="connsiteY22128" fmla="*/ 4407828 h 6858000"/>
              <a:gd name="connsiteX22129" fmla="*/ 1657511 w 12192000"/>
              <a:gd name="connsiteY22129" fmla="*/ 4434681 h 6858000"/>
              <a:gd name="connsiteX22130" fmla="*/ 1682521 w 12192000"/>
              <a:gd name="connsiteY22130" fmla="*/ 4459806 h 6858000"/>
              <a:gd name="connsiteX22131" fmla="*/ 1713638 w 12192000"/>
              <a:gd name="connsiteY22131" fmla="*/ 4459576 h 6858000"/>
              <a:gd name="connsiteX22132" fmla="*/ 1744757 w 12192000"/>
              <a:gd name="connsiteY22132" fmla="*/ 4459806 h 6858000"/>
              <a:gd name="connsiteX22133" fmla="*/ 1772071 w 12192000"/>
              <a:gd name="connsiteY22133" fmla="*/ 4431569 h 6858000"/>
              <a:gd name="connsiteX22134" fmla="*/ 1759394 w 12192000"/>
              <a:gd name="connsiteY22134" fmla="*/ 4407712 h 6858000"/>
              <a:gd name="connsiteX22135" fmla="*/ 1736459 w 12192000"/>
              <a:gd name="connsiteY22135" fmla="*/ 4406416 h 6858000"/>
              <a:gd name="connsiteX22136" fmla="*/ 9797680 w 12192000"/>
              <a:gd name="connsiteY22136" fmla="*/ 4406359 h 6858000"/>
              <a:gd name="connsiteX22137" fmla="*/ 9778966 w 12192000"/>
              <a:gd name="connsiteY22137" fmla="*/ 4407482 h 6858000"/>
              <a:gd name="connsiteX22138" fmla="*/ 9763522 w 12192000"/>
              <a:gd name="connsiteY22138" fmla="*/ 4424539 h 6858000"/>
              <a:gd name="connsiteX22139" fmla="*/ 9763637 w 12192000"/>
              <a:gd name="connsiteY22139" fmla="*/ 4463379 h 6858000"/>
              <a:gd name="connsiteX22140" fmla="*/ 9763522 w 12192000"/>
              <a:gd name="connsiteY22140" fmla="*/ 4463379 h 6858000"/>
              <a:gd name="connsiteX22141" fmla="*/ 9763522 w 12192000"/>
              <a:gd name="connsiteY22141" fmla="*/ 4507406 h 6858000"/>
              <a:gd name="connsiteX22142" fmla="*/ 9768593 w 12192000"/>
              <a:gd name="connsiteY22142" fmla="*/ 4520429 h 6858000"/>
              <a:gd name="connsiteX22143" fmla="*/ 9808470 w 12192000"/>
              <a:gd name="connsiteY22143" fmla="*/ 4516165 h 6858000"/>
              <a:gd name="connsiteX22144" fmla="*/ 9797176 w 12192000"/>
              <a:gd name="connsiteY22144" fmla="*/ 4474328 h 6858000"/>
              <a:gd name="connsiteX22145" fmla="*/ 9794871 w 12192000"/>
              <a:gd name="connsiteY22145" fmla="*/ 4457962 h 6858000"/>
              <a:gd name="connsiteX22146" fmla="*/ 9809047 w 12192000"/>
              <a:gd name="connsiteY22146" fmla="*/ 4415088 h 6858000"/>
              <a:gd name="connsiteX22147" fmla="*/ 9797680 w 12192000"/>
              <a:gd name="connsiteY22147" fmla="*/ 4406359 h 6858000"/>
              <a:gd name="connsiteX22148" fmla="*/ 1425205 w 12192000"/>
              <a:gd name="connsiteY22148" fmla="*/ 4406359 h 6858000"/>
              <a:gd name="connsiteX22149" fmla="*/ 1406491 w 12192000"/>
              <a:gd name="connsiteY22149" fmla="*/ 4407482 h 6858000"/>
              <a:gd name="connsiteX22150" fmla="*/ 1391047 w 12192000"/>
              <a:gd name="connsiteY22150" fmla="*/ 4424539 h 6858000"/>
              <a:gd name="connsiteX22151" fmla="*/ 1391162 w 12192000"/>
              <a:gd name="connsiteY22151" fmla="*/ 4463379 h 6858000"/>
              <a:gd name="connsiteX22152" fmla="*/ 1391047 w 12192000"/>
              <a:gd name="connsiteY22152" fmla="*/ 4463379 h 6858000"/>
              <a:gd name="connsiteX22153" fmla="*/ 1391047 w 12192000"/>
              <a:gd name="connsiteY22153" fmla="*/ 4507406 h 6858000"/>
              <a:gd name="connsiteX22154" fmla="*/ 1396118 w 12192000"/>
              <a:gd name="connsiteY22154" fmla="*/ 4520429 h 6858000"/>
              <a:gd name="connsiteX22155" fmla="*/ 1435995 w 12192000"/>
              <a:gd name="connsiteY22155" fmla="*/ 4516165 h 6858000"/>
              <a:gd name="connsiteX22156" fmla="*/ 1424701 w 12192000"/>
              <a:gd name="connsiteY22156" fmla="*/ 4474328 h 6858000"/>
              <a:gd name="connsiteX22157" fmla="*/ 1422396 w 12192000"/>
              <a:gd name="connsiteY22157" fmla="*/ 4457962 h 6858000"/>
              <a:gd name="connsiteX22158" fmla="*/ 1436572 w 12192000"/>
              <a:gd name="connsiteY22158" fmla="*/ 4415088 h 6858000"/>
              <a:gd name="connsiteX22159" fmla="*/ 1425205 w 12192000"/>
              <a:gd name="connsiteY22159" fmla="*/ 4406359 h 6858000"/>
              <a:gd name="connsiteX22160" fmla="*/ 4418689 w 12192000"/>
              <a:gd name="connsiteY22160" fmla="*/ 4406329 h 6858000"/>
              <a:gd name="connsiteX22161" fmla="*/ 4394830 w 12192000"/>
              <a:gd name="connsiteY22161" fmla="*/ 4429725 h 6858000"/>
              <a:gd name="connsiteX22162" fmla="*/ 4417880 w 12192000"/>
              <a:gd name="connsiteY22162" fmla="*/ 4455888 h 6858000"/>
              <a:gd name="connsiteX22163" fmla="*/ 4442199 w 12192000"/>
              <a:gd name="connsiteY22163" fmla="*/ 4429610 h 6858000"/>
              <a:gd name="connsiteX22164" fmla="*/ 4418689 w 12192000"/>
              <a:gd name="connsiteY22164" fmla="*/ 4406443 h 6858000"/>
              <a:gd name="connsiteX22165" fmla="*/ 4212960 w 12192000"/>
              <a:gd name="connsiteY22165" fmla="*/ 4406329 h 6858000"/>
              <a:gd name="connsiteX22166" fmla="*/ 4190028 w 12192000"/>
              <a:gd name="connsiteY22166" fmla="*/ 4429840 h 6858000"/>
              <a:gd name="connsiteX22167" fmla="*/ 4215266 w 12192000"/>
              <a:gd name="connsiteY22167" fmla="*/ 4454966 h 6858000"/>
              <a:gd name="connsiteX22168" fmla="*/ 4237281 w 12192000"/>
              <a:gd name="connsiteY22168" fmla="*/ 4427190 h 6858000"/>
              <a:gd name="connsiteX22169" fmla="*/ 4212960 w 12192000"/>
              <a:gd name="connsiteY22169" fmla="*/ 4406329 h 6858000"/>
              <a:gd name="connsiteX22170" fmla="*/ 8836517 w 12192000"/>
              <a:gd name="connsiteY22170" fmla="*/ 4406315 h 6858000"/>
              <a:gd name="connsiteX22171" fmla="*/ 8820756 w 12192000"/>
              <a:gd name="connsiteY22171" fmla="*/ 4416587 h 6858000"/>
              <a:gd name="connsiteX22172" fmla="*/ 8851528 w 12192000"/>
              <a:gd name="connsiteY22172" fmla="*/ 4459346 h 6858000"/>
              <a:gd name="connsiteX22173" fmla="*/ 8867088 w 12192000"/>
              <a:gd name="connsiteY22173" fmla="*/ 4459346 h 6858000"/>
              <a:gd name="connsiteX22174" fmla="*/ 8867088 w 12192000"/>
              <a:gd name="connsiteY22174" fmla="*/ 4460383 h 6858000"/>
              <a:gd name="connsiteX22175" fmla="*/ 8908464 w 12192000"/>
              <a:gd name="connsiteY22175" fmla="*/ 4458654 h 6858000"/>
              <a:gd name="connsiteX22176" fmla="*/ 8937046 w 12192000"/>
              <a:gd name="connsiteY22176" fmla="*/ 4424078 h 6858000"/>
              <a:gd name="connsiteX22177" fmla="*/ 8920680 w 12192000"/>
              <a:gd name="connsiteY22177" fmla="*/ 4408173 h 6858000"/>
              <a:gd name="connsiteX22178" fmla="*/ 8887948 w 12192000"/>
              <a:gd name="connsiteY22178" fmla="*/ 4420851 h 6858000"/>
              <a:gd name="connsiteX22179" fmla="*/ 8888064 w 12192000"/>
              <a:gd name="connsiteY22179" fmla="*/ 4420736 h 6858000"/>
              <a:gd name="connsiteX22180" fmla="*/ 8878498 w 12192000"/>
              <a:gd name="connsiteY22180" fmla="*/ 4438023 h 6858000"/>
              <a:gd name="connsiteX22181" fmla="*/ 8872734 w 12192000"/>
              <a:gd name="connsiteY22181" fmla="*/ 4421196 h 6858000"/>
              <a:gd name="connsiteX22182" fmla="*/ 8856600 w 12192000"/>
              <a:gd name="connsiteY22182" fmla="*/ 4408058 h 6858000"/>
              <a:gd name="connsiteX22183" fmla="*/ 8836517 w 12192000"/>
              <a:gd name="connsiteY22183" fmla="*/ 4406315 h 6858000"/>
              <a:gd name="connsiteX22184" fmla="*/ 464042 w 12192000"/>
              <a:gd name="connsiteY22184" fmla="*/ 4406315 h 6858000"/>
              <a:gd name="connsiteX22185" fmla="*/ 448281 w 12192000"/>
              <a:gd name="connsiteY22185" fmla="*/ 4416587 h 6858000"/>
              <a:gd name="connsiteX22186" fmla="*/ 479053 w 12192000"/>
              <a:gd name="connsiteY22186" fmla="*/ 4459346 h 6858000"/>
              <a:gd name="connsiteX22187" fmla="*/ 494613 w 12192000"/>
              <a:gd name="connsiteY22187" fmla="*/ 4459346 h 6858000"/>
              <a:gd name="connsiteX22188" fmla="*/ 494613 w 12192000"/>
              <a:gd name="connsiteY22188" fmla="*/ 4460383 h 6858000"/>
              <a:gd name="connsiteX22189" fmla="*/ 535989 w 12192000"/>
              <a:gd name="connsiteY22189" fmla="*/ 4458654 h 6858000"/>
              <a:gd name="connsiteX22190" fmla="*/ 564571 w 12192000"/>
              <a:gd name="connsiteY22190" fmla="*/ 4424078 h 6858000"/>
              <a:gd name="connsiteX22191" fmla="*/ 548205 w 12192000"/>
              <a:gd name="connsiteY22191" fmla="*/ 4408173 h 6858000"/>
              <a:gd name="connsiteX22192" fmla="*/ 515473 w 12192000"/>
              <a:gd name="connsiteY22192" fmla="*/ 4420851 h 6858000"/>
              <a:gd name="connsiteX22193" fmla="*/ 515589 w 12192000"/>
              <a:gd name="connsiteY22193" fmla="*/ 4420736 h 6858000"/>
              <a:gd name="connsiteX22194" fmla="*/ 506023 w 12192000"/>
              <a:gd name="connsiteY22194" fmla="*/ 4438023 h 6858000"/>
              <a:gd name="connsiteX22195" fmla="*/ 500259 w 12192000"/>
              <a:gd name="connsiteY22195" fmla="*/ 4421196 h 6858000"/>
              <a:gd name="connsiteX22196" fmla="*/ 484125 w 12192000"/>
              <a:gd name="connsiteY22196" fmla="*/ 4408058 h 6858000"/>
              <a:gd name="connsiteX22197" fmla="*/ 464042 w 12192000"/>
              <a:gd name="connsiteY22197" fmla="*/ 4406315 h 6858000"/>
              <a:gd name="connsiteX22198" fmla="*/ 11728462 w 12192000"/>
              <a:gd name="connsiteY22198" fmla="*/ 4406099 h 6858000"/>
              <a:gd name="connsiteX22199" fmla="*/ 11702184 w 12192000"/>
              <a:gd name="connsiteY22199" fmla="*/ 4429379 h 6858000"/>
              <a:gd name="connsiteX22200" fmla="*/ 11738489 w 12192000"/>
              <a:gd name="connsiteY22200" fmla="*/ 4458884 h 6858000"/>
              <a:gd name="connsiteX22201" fmla="*/ 11756584 w 12192000"/>
              <a:gd name="connsiteY22201" fmla="*/ 4427881 h 6858000"/>
              <a:gd name="connsiteX22202" fmla="*/ 11728462 w 12192000"/>
              <a:gd name="connsiteY22202" fmla="*/ 4406099 h 6858000"/>
              <a:gd name="connsiteX22203" fmla="*/ 11396304 w 12192000"/>
              <a:gd name="connsiteY22203" fmla="*/ 4406099 h 6858000"/>
              <a:gd name="connsiteX22204" fmla="*/ 11367952 w 12192000"/>
              <a:gd name="connsiteY22204" fmla="*/ 4427190 h 6858000"/>
              <a:gd name="connsiteX22205" fmla="*/ 11391464 w 12192000"/>
              <a:gd name="connsiteY22205" fmla="*/ 4454044 h 6858000"/>
              <a:gd name="connsiteX22206" fmla="*/ 11415666 w 12192000"/>
              <a:gd name="connsiteY22206" fmla="*/ 4433644 h 6858000"/>
              <a:gd name="connsiteX22207" fmla="*/ 11396304 w 12192000"/>
              <a:gd name="connsiteY22207" fmla="*/ 4406099 h 6858000"/>
              <a:gd name="connsiteX22208" fmla="*/ 10313968 w 12192000"/>
              <a:gd name="connsiteY22208" fmla="*/ 4406099 h 6858000"/>
              <a:gd name="connsiteX22209" fmla="*/ 10295526 w 12192000"/>
              <a:gd name="connsiteY22209" fmla="*/ 4425807 h 6858000"/>
              <a:gd name="connsiteX22210" fmla="*/ 10295642 w 12192000"/>
              <a:gd name="connsiteY22210" fmla="*/ 4425691 h 6858000"/>
              <a:gd name="connsiteX22211" fmla="*/ 10313507 w 12192000"/>
              <a:gd name="connsiteY22211" fmla="*/ 4454851 h 6858000"/>
              <a:gd name="connsiteX22212" fmla="*/ 10393376 w 12192000"/>
              <a:gd name="connsiteY22212" fmla="*/ 4455427 h 6858000"/>
              <a:gd name="connsiteX22213" fmla="*/ 10410895 w 12192000"/>
              <a:gd name="connsiteY22213" fmla="*/ 4438138 h 6858000"/>
              <a:gd name="connsiteX22214" fmla="*/ 10381274 w 12192000"/>
              <a:gd name="connsiteY22214" fmla="*/ 4406329 h 6858000"/>
              <a:gd name="connsiteX22215" fmla="*/ 10355343 w 12192000"/>
              <a:gd name="connsiteY22215" fmla="*/ 4406329 h 6858000"/>
              <a:gd name="connsiteX22216" fmla="*/ 10313968 w 12192000"/>
              <a:gd name="connsiteY22216" fmla="*/ 4406099 h 6858000"/>
              <a:gd name="connsiteX22217" fmla="*/ 3355987 w 12192000"/>
              <a:gd name="connsiteY22217" fmla="*/ 4406099 h 6858000"/>
              <a:gd name="connsiteX22218" fmla="*/ 3329709 w 12192000"/>
              <a:gd name="connsiteY22218" fmla="*/ 4429379 h 6858000"/>
              <a:gd name="connsiteX22219" fmla="*/ 3366014 w 12192000"/>
              <a:gd name="connsiteY22219" fmla="*/ 4458884 h 6858000"/>
              <a:gd name="connsiteX22220" fmla="*/ 3384109 w 12192000"/>
              <a:gd name="connsiteY22220" fmla="*/ 4427881 h 6858000"/>
              <a:gd name="connsiteX22221" fmla="*/ 3355987 w 12192000"/>
              <a:gd name="connsiteY22221" fmla="*/ 4406099 h 6858000"/>
              <a:gd name="connsiteX22222" fmla="*/ 3023829 w 12192000"/>
              <a:gd name="connsiteY22222" fmla="*/ 4406099 h 6858000"/>
              <a:gd name="connsiteX22223" fmla="*/ 2995477 w 12192000"/>
              <a:gd name="connsiteY22223" fmla="*/ 4427190 h 6858000"/>
              <a:gd name="connsiteX22224" fmla="*/ 3018989 w 12192000"/>
              <a:gd name="connsiteY22224" fmla="*/ 4454044 h 6858000"/>
              <a:gd name="connsiteX22225" fmla="*/ 3043191 w 12192000"/>
              <a:gd name="connsiteY22225" fmla="*/ 4433644 h 6858000"/>
              <a:gd name="connsiteX22226" fmla="*/ 3023829 w 12192000"/>
              <a:gd name="connsiteY22226" fmla="*/ 4406099 h 6858000"/>
              <a:gd name="connsiteX22227" fmla="*/ 1941493 w 12192000"/>
              <a:gd name="connsiteY22227" fmla="*/ 4406099 h 6858000"/>
              <a:gd name="connsiteX22228" fmla="*/ 1923051 w 12192000"/>
              <a:gd name="connsiteY22228" fmla="*/ 4425807 h 6858000"/>
              <a:gd name="connsiteX22229" fmla="*/ 1923167 w 12192000"/>
              <a:gd name="connsiteY22229" fmla="*/ 4425691 h 6858000"/>
              <a:gd name="connsiteX22230" fmla="*/ 1941032 w 12192000"/>
              <a:gd name="connsiteY22230" fmla="*/ 4454851 h 6858000"/>
              <a:gd name="connsiteX22231" fmla="*/ 2020901 w 12192000"/>
              <a:gd name="connsiteY22231" fmla="*/ 4455427 h 6858000"/>
              <a:gd name="connsiteX22232" fmla="*/ 2038420 w 12192000"/>
              <a:gd name="connsiteY22232" fmla="*/ 4438138 h 6858000"/>
              <a:gd name="connsiteX22233" fmla="*/ 2008799 w 12192000"/>
              <a:gd name="connsiteY22233" fmla="*/ 4406329 h 6858000"/>
              <a:gd name="connsiteX22234" fmla="*/ 1982868 w 12192000"/>
              <a:gd name="connsiteY22234" fmla="*/ 4406329 h 6858000"/>
              <a:gd name="connsiteX22235" fmla="*/ 1941493 w 12192000"/>
              <a:gd name="connsiteY22235" fmla="*/ 4406099 h 6858000"/>
              <a:gd name="connsiteX22236" fmla="*/ 10519578 w 12192000"/>
              <a:gd name="connsiteY22236" fmla="*/ 4405984 h 6858000"/>
              <a:gd name="connsiteX22237" fmla="*/ 10498717 w 12192000"/>
              <a:gd name="connsiteY22237" fmla="*/ 4433183 h 6858000"/>
              <a:gd name="connsiteX22238" fmla="*/ 10519232 w 12192000"/>
              <a:gd name="connsiteY22238" fmla="*/ 4453813 h 6858000"/>
              <a:gd name="connsiteX22239" fmla="*/ 10546547 w 12192000"/>
              <a:gd name="connsiteY22239" fmla="*/ 4425922 h 6858000"/>
              <a:gd name="connsiteX22240" fmla="*/ 10546432 w 12192000"/>
              <a:gd name="connsiteY22240" fmla="*/ 4426037 h 6858000"/>
              <a:gd name="connsiteX22241" fmla="*/ 10519578 w 12192000"/>
              <a:gd name="connsiteY22241" fmla="*/ 4405984 h 6858000"/>
              <a:gd name="connsiteX22242" fmla="*/ 10253461 w 12192000"/>
              <a:gd name="connsiteY22242" fmla="*/ 4405984 h 6858000"/>
              <a:gd name="connsiteX22243" fmla="*/ 10228104 w 12192000"/>
              <a:gd name="connsiteY22243" fmla="*/ 4433989 h 6858000"/>
              <a:gd name="connsiteX22244" fmla="*/ 10244586 w 12192000"/>
              <a:gd name="connsiteY22244" fmla="*/ 4458423 h 6858000"/>
              <a:gd name="connsiteX22245" fmla="*/ 10244586 w 12192000"/>
              <a:gd name="connsiteY22245" fmla="*/ 4458539 h 6858000"/>
              <a:gd name="connsiteX22246" fmla="*/ 10281236 w 12192000"/>
              <a:gd name="connsiteY22246" fmla="*/ 4429840 h 6858000"/>
              <a:gd name="connsiteX22247" fmla="*/ 10253461 w 12192000"/>
              <a:gd name="connsiteY22247" fmla="*/ 4405984 h 6858000"/>
              <a:gd name="connsiteX22248" fmla="*/ 2147103 w 12192000"/>
              <a:gd name="connsiteY22248" fmla="*/ 4405984 h 6858000"/>
              <a:gd name="connsiteX22249" fmla="*/ 2126242 w 12192000"/>
              <a:gd name="connsiteY22249" fmla="*/ 4433183 h 6858000"/>
              <a:gd name="connsiteX22250" fmla="*/ 2146757 w 12192000"/>
              <a:gd name="connsiteY22250" fmla="*/ 4453813 h 6858000"/>
              <a:gd name="connsiteX22251" fmla="*/ 2174072 w 12192000"/>
              <a:gd name="connsiteY22251" fmla="*/ 4425922 h 6858000"/>
              <a:gd name="connsiteX22252" fmla="*/ 2173957 w 12192000"/>
              <a:gd name="connsiteY22252" fmla="*/ 4426037 h 6858000"/>
              <a:gd name="connsiteX22253" fmla="*/ 2147103 w 12192000"/>
              <a:gd name="connsiteY22253" fmla="*/ 4405984 h 6858000"/>
              <a:gd name="connsiteX22254" fmla="*/ 1880986 w 12192000"/>
              <a:gd name="connsiteY22254" fmla="*/ 4405984 h 6858000"/>
              <a:gd name="connsiteX22255" fmla="*/ 1855629 w 12192000"/>
              <a:gd name="connsiteY22255" fmla="*/ 4433989 h 6858000"/>
              <a:gd name="connsiteX22256" fmla="*/ 1872111 w 12192000"/>
              <a:gd name="connsiteY22256" fmla="*/ 4458423 h 6858000"/>
              <a:gd name="connsiteX22257" fmla="*/ 1872111 w 12192000"/>
              <a:gd name="connsiteY22257" fmla="*/ 4458539 h 6858000"/>
              <a:gd name="connsiteX22258" fmla="*/ 1908761 w 12192000"/>
              <a:gd name="connsiteY22258" fmla="*/ 4429840 h 6858000"/>
              <a:gd name="connsiteX22259" fmla="*/ 1880986 w 12192000"/>
              <a:gd name="connsiteY22259" fmla="*/ 4405984 h 6858000"/>
              <a:gd name="connsiteX22260" fmla="*/ 11003177 w 12192000"/>
              <a:gd name="connsiteY22260" fmla="*/ 4405869 h 6858000"/>
              <a:gd name="connsiteX22261" fmla="*/ 10987388 w 12192000"/>
              <a:gd name="connsiteY22261" fmla="*/ 4406560 h 6858000"/>
              <a:gd name="connsiteX22262" fmla="*/ 10967103 w 12192000"/>
              <a:gd name="connsiteY22262" fmla="*/ 4426152 h 6858000"/>
              <a:gd name="connsiteX22263" fmla="*/ 10967334 w 12192000"/>
              <a:gd name="connsiteY22263" fmla="*/ 4462457 h 6858000"/>
              <a:gd name="connsiteX22264" fmla="*/ 10967334 w 12192000"/>
              <a:gd name="connsiteY22264" fmla="*/ 4506599 h 6858000"/>
              <a:gd name="connsiteX22265" fmla="*/ 10974250 w 12192000"/>
              <a:gd name="connsiteY22265" fmla="*/ 4520429 h 6858000"/>
              <a:gd name="connsiteX22266" fmla="*/ 11011821 w 12192000"/>
              <a:gd name="connsiteY22266" fmla="*/ 4514666 h 6858000"/>
              <a:gd name="connsiteX22267" fmla="*/ 11012052 w 12192000"/>
              <a:gd name="connsiteY22267" fmla="*/ 4514782 h 6858000"/>
              <a:gd name="connsiteX22268" fmla="*/ 11001795 w 12192000"/>
              <a:gd name="connsiteY22268" fmla="*/ 4473291 h 6858000"/>
              <a:gd name="connsiteX22269" fmla="*/ 11002025 w 12192000"/>
              <a:gd name="connsiteY22269" fmla="*/ 4454851 h 6858000"/>
              <a:gd name="connsiteX22270" fmla="*/ 11013089 w 12192000"/>
              <a:gd name="connsiteY22270" fmla="*/ 4414858 h 6858000"/>
              <a:gd name="connsiteX22271" fmla="*/ 11003177 w 12192000"/>
              <a:gd name="connsiteY22271" fmla="*/ 4405869 h 6858000"/>
              <a:gd name="connsiteX22272" fmla="*/ 2630702 w 12192000"/>
              <a:gd name="connsiteY22272" fmla="*/ 4405869 h 6858000"/>
              <a:gd name="connsiteX22273" fmla="*/ 2614913 w 12192000"/>
              <a:gd name="connsiteY22273" fmla="*/ 4406560 h 6858000"/>
              <a:gd name="connsiteX22274" fmla="*/ 2594628 w 12192000"/>
              <a:gd name="connsiteY22274" fmla="*/ 4426152 h 6858000"/>
              <a:gd name="connsiteX22275" fmla="*/ 2594859 w 12192000"/>
              <a:gd name="connsiteY22275" fmla="*/ 4462457 h 6858000"/>
              <a:gd name="connsiteX22276" fmla="*/ 2594859 w 12192000"/>
              <a:gd name="connsiteY22276" fmla="*/ 4506599 h 6858000"/>
              <a:gd name="connsiteX22277" fmla="*/ 2601775 w 12192000"/>
              <a:gd name="connsiteY22277" fmla="*/ 4520429 h 6858000"/>
              <a:gd name="connsiteX22278" fmla="*/ 2639346 w 12192000"/>
              <a:gd name="connsiteY22278" fmla="*/ 4514666 h 6858000"/>
              <a:gd name="connsiteX22279" fmla="*/ 2639577 w 12192000"/>
              <a:gd name="connsiteY22279" fmla="*/ 4514782 h 6858000"/>
              <a:gd name="connsiteX22280" fmla="*/ 2629320 w 12192000"/>
              <a:gd name="connsiteY22280" fmla="*/ 4473291 h 6858000"/>
              <a:gd name="connsiteX22281" fmla="*/ 2629550 w 12192000"/>
              <a:gd name="connsiteY22281" fmla="*/ 4454851 h 6858000"/>
              <a:gd name="connsiteX22282" fmla="*/ 2640614 w 12192000"/>
              <a:gd name="connsiteY22282" fmla="*/ 4414858 h 6858000"/>
              <a:gd name="connsiteX22283" fmla="*/ 2630702 w 12192000"/>
              <a:gd name="connsiteY22283" fmla="*/ 4405869 h 6858000"/>
              <a:gd name="connsiteX22284" fmla="*/ 11459000 w 12192000"/>
              <a:gd name="connsiteY22284" fmla="*/ 4405868 h 6858000"/>
              <a:gd name="connsiteX22285" fmla="*/ 11437796 w 12192000"/>
              <a:gd name="connsiteY22285" fmla="*/ 4430647 h 6858000"/>
              <a:gd name="connsiteX22286" fmla="*/ 11461422 w 12192000"/>
              <a:gd name="connsiteY22286" fmla="*/ 4454390 h 6858000"/>
              <a:gd name="connsiteX22287" fmla="*/ 11484934 w 12192000"/>
              <a:gd name="connsiteY22287" fmla="*/ 4429840 h 6858000"/>
              <a:gd name="connsiteX22288" fmla="*/ 11459000 w 12192000"/>
              <a:gd name="connsiteY22288" fmla="*/ 4405868 h 6858000"/>
              <a:gd name="connsiteX22289" fmla="*/ 11119352 w 12192000"/>
              <a:gd name="connsiteY22289" fmla="*/ 4405868 h 6858000"/>
              <a:gd name="connsiteX22290" fmla="*/ 11103101 w 12192000"/>
              <a:gd name="connsiteY22290" fmla="*/ 4426844 h 6858000"/>
              <a:gd name="connsiteX22291" fmla="*/ 11120044 w 12192000"/>
              <a:gd name="connsiteY22291" fmla="*/ 4453468 h 6858000"/>
              <a:gd name="connsiteX22292" fmla="*/ 11202796 w 12192000"/>
              <a:gd name="connsiteY22292" fmla="*/ 4453122 h 6858000"/>
              <a:gd name="connsiteX22293" fmla="*/ 11218124 w 12192000"/>
              <a:gd name="connsiteY22293" fmla="*/ 4437908 h 6858000"/>
              <a:gd name="connsiteX22294" fmla="*/ 11189195 w 12192000"/>
              <a:gd name="connsiteY22294" fmla="*/ 4406099 h 6858000"/>
              <a:gd name="connsiteX22295" fmla="*/ 11160728 w 12192000"/>
              <a:gd name="connsiteY22295" fmla="*/ 4406099 h 6858000"/>
              <a:gd name="connsiteX22296" fmla="*/ 11119352 w 12192000"/>
              <a:gd name="connsiteY22296" fmla="*/ 4405868 h 6858000"/>
              <a:gd name="connsiteX22297" fmla="*/ 3086525 w 12192000"/>
              <a:gd name="connsiteY22297" fmla="*/ 4405868 h 6858000"/>
              <a:gd name="connsiteX22298" fmla="*/ 3065321 w 12192000"/>
              <a:gd name="connsiteY22298" fmla="*/ 4430647 h 6858000"/>
              <a:gd name="connsiteX22299" fmla="*/ 3088947 w 12192000"/>
              <a:gd name="connsiteY22299" fmla="*/ 4454390 h 6858000"/>
              <a:gd name="connsiteX22300" fmla="*/ 3112459 w 12192000"/>
              <a:gd name="connsiteY22300" fmla="*/ 4429840 h 6858000"/>
              <a:gd name="connsiteX22301" fmla="*/ 3086525 w 12192000"/>
              <a:gd name="connsiteY22301" fmla="*/ 4405868 h 6858000"/>
              <a:gd name="connsiteX22302" fmla="*/ 2746877 w 12192000"/>
              <a:gd name="connsiteY22302" fmla="*/ 4405868 h 6858000"/>
              <a:gd name="connsiteX22303" fmla="*/ 2730626 w 12192000"/>
              <a:gd name="connsiteY22303" fmla="*/ 4426844 h 6858000"/>
              <a:gd name="connsiteX22304" fmla="*/ 2747569 w 12192000"/>
              <a:gd name="connsiteY22304" fmla="*/ 4453468 h 6858000"/>
              <a:gd name="connsiteX22305" fmla="*/ 2830321 w 12192000"/>
              <a:gd name="connsiteY22305" fmla="*/ 4453122 h 6858000"/>
              <a:gd name="connsiteX22306" fmla="*/ 2845649 w 12192000"/>
              <a:gd name="connsiteY22306" fmla="*/ 4437908 h 6858000"/>
              <a:gd name="connsiteX22307" fmla="*/ 2816720 w 12192000"/>
              <a:gd name="connsiteY22307" fmla="*/ 4406099 h 6858000"/>
              <a:gd name="connsiteX22308" fmla="*/ 2788253 w 12192000"/>
              <a:gd name="connsiteY22308" fmla="*/ 4406099 h 6858000"/>
              <a:gd name="connsiteX22309" fmla="*/ 2746877 w 12192000"/>
              <a:gd name="connsiteY22309" fmla="*/ 4405868 h 6858000"/>
              <a:gd name="connsiteX22310" fmla="*/ 6443919 w 12192000"/>
              <a:gd name="connsiteY22310" fmla="*/ 4405811 h 6858000"/>
              <a:gd name="connsiteX22311" fmla="*/ 6418781 w 12192000"/>
              <a:gd name="connsiteY22311" fmla="*/ 4408173 h 6858000"/>
              <a:gd name="connsiteX22312" fmla="*/ 6405296 w 12192000"/>
              <a:gd name="connsiteY22312" fmla="*/ 4434450 h 6858000"/>
              <a:gd name="connsiteX22313" fmla="*/ 6425581 w 12192000"/>
              <a:gd name="connsiteY22313" fmla="*/ 4456003 h 6858000"/>
              <a:gd name="connsiteX22314" fmla="*/ 6464535 w 12192000"/>
              <a:gd name="connsiteY22314" fmla="*/ 4456003 h 6858000"/>
              <a:gd name="connsiteX22315" fmla="*/ 6508792 w 12192000"/>
              <a:gd name="connsiteY22315" fmla="*/ 4456003 h 6858000"/>
              <a:gd name="connsiteX22316" fmla="*/ 6522739 w 12192000"/>
              <a:gd name="connsiteY22316" fmla="*/ 4451624 h 6858000"/>
              <a:gd name="connsiteX22317" fmla="*/ 6523544 w 12192000"/>
              <a:gd name="connsiteY22317" fmla="*/ 4413936 h 6858000"/>
              <a:gd name="connsiteX22318" fmla="*/ 6482975 w 12192000"/>
              <a:gd name="connsiteY22318" fmla="*/ 4408173 h 6858000"/>
              <a:gd name="connsiteX22319" fmla="*/ 6472949 w 12192000"/>
              <a:gd name="connsiteY22319" fmla="*/ 4414468 h 6858000"/>
              <a:gd name="connsiteX22320" fmla="*/ 6472949 w 12192000"/>
              <a:gd name="connsiteY22320" fmla="*/ 4426844 h 6858000"/>
              <a:gd name="connsiteX22321" fmla="*/ 6472156 w 12192000"/>
              <a:gd name="connsiteY22321" fmla="*/ 4434235 h 6858000"/>
              <a:gd name="connsiteX22322" fmla="*/ 6466263 w 12192000"/>
              <a:gd name="connsiteY22322" fmla="*/ 4438254 h 6858000"/>
              <a:gd name="connsiteX22323" fmla="*/ 6457734 w 12192000"/>
              <a:gd name="connsiteY22323" fmla="*/ 4427651 h 6858000"/>
              <a:gd name="connsiteX22324" fmla="*/ 6443919 w 12192000"/>
              <a:gd name="connsiteY22324" fmla="*/ 4405811 h 6858000"/>
              <a:gd name="connsiteX22325" fmla="*/ 10910240 w 12192000"/>
              <a:gd name="connsiteY22325" fmla="*/ 4405566 h 6858000"/>
              <a:gd name="connsiteX22326" fmla="*/ 10900373 w 12192000"/>
              <a:gd name="connsiteY22326" fmla="*/ 4419468 h 6858000"/>
              <a:gd name="connsiteX22327" fmla="*/ 10900718 w 12192000"/>
              <a:gd name="connsiteY22327" fmla="*/ 4507406 h 6858000"/>
              <a:gd name="connsiteX22328" fmla="*/ 10937714 w 12192000"/>
              <a:gd name="connsiteY22328" fmla="*/ 4520314 h 6858000"/>
              <a:gd name="connsiteX22329" fmla="*/ 10950969 w 12192000"/>
              <a:gd name="connsiteY22329" fmla="*/ 4502911 h 6858000"/>
              <a:gd name="connsiteX22330" fmla="*/ 10947626 w 12192000"/>
              <a:gd name="connsiteY22330" fmla="*/ 4456349 h 6858000"/>
              <a:gd name="connsiteX22331" fmla="*/ 10947857 w 12192000"/>
              <a:gd name="connsiteY22331" fmla="*/ 4456349 h 6858000"/>
              <a:gd name="connsiteX22332" fmla="*/ 10947972 w 12192000"/>
              <a:gd name="connsiteY22332" fmla="*/ 4420390 h 6858000"/>
              <a:gd name="connsiteX22333" fmla="*/ 10927456 w 12192000"/>
              <a:gd name="connsiteY22333" fmla="*/ 4406443 h 6858000"/>
              <a:gd name="connsiteX22334" fmla="*/ 10910240 w 12192000"/>
              <a:gd name="connsiteY22334" fmla="*/ 4405566 h 6858000"/>
              <a:gd name="connsiteX22335" fmla="*/ 2537765 w 12192000"/>
              <a:gd name="connsiteY22335" fmla="*/ 4405566 h 6858000"/>
              <a:gd name="connsiteX22336" fmla="*/ 2527898 w 12192000"/>
              <a:gd name="connsiteY22336" fmla="*/ 4419468 h 6858000"/>
              <a:gd name="connsiteX22337" fmla="*/ 2528243 w 12192000"/>
              <a:gd name="connsiteY22337" fmla="*/ 4507406 h 6858000"/>
              <a:gd name="connsiteX22338" fmla="*/ 2565239 w 12192000"/>
              <a:gd name="connsiteY22338" fmla="*/ 4520314 h 6858000"/>
              <a:gd name="connsiteX22339" fmla="*/ 2578494 w 12192000"/>
              <a:gd name="connsiteY22339" fmla="*/ 4502911 h 6858000"/>
              <a:gd name="connsiteX22340" fmla="*/ 2575151 w 12192000"/>
              <a:gd name="connsiteY22340" fmla="*/ 4456349 h 6858000"/>
              <a:gd name="connsiteX22341" fmla="*/ 2575382 w 12192000"/>
              <a:gd name="connsiteY22341" fmla="*/ 4456349 h 6858000"/>
              <a:gd name="connsiteX22342" fmla="*/ 2575497 w 12192000"/>
              <a:gd name="connsiteY22342" fmla="*/ 4420390 h 6858000"/>
              <a:gd name="connsiteX22343" fmla="*/ 2554981 w 12192000"/>
              <a:gd name="connsiteY22343" fmla="*/ 4406443 h 6858000"/>
              <a:gd name="connsiteX22344" fmla="*/ 2537765 w 12192000"/>
              <a:gd name="connsiteY22344" fmla="*/ 4405566 h 6858000"/>
              <a:gd name="connsiteX22345" fmla="*/ 10453769 w 12192000"/>
              <a:gd name="connsiteY22345" fmla="*/ 4405523 h 6858000"/>
              <a:gd name="connsiteX22346" fmla="*/ 10430258 w 12192000"/>
              <a:gd name="connsiteY22346" fmla="*/ 4429034 h 6858000"/>
              <a:gd name="connsiteX22347" fmla="*/ 10454921 w 12192000"/>
              <a:gd name="connsiteY22347" fmla="*/ 4455196 h 6858000"/>
              <a:gd name="connsiteX22348" fmla="*/ 10455037 w 12192000"/>
              <a:gd name="connsiteY22348" fmla="*/ 4455196 h 6858000"/>
              <a:gd name="connsiteX22349" fmla="*/ 10477742 w 12192000"/>
              <a:gd name="connsiteY22349" fmla="*/ 4428688 h 6858000"/>
              <a:gd name="connsiteX22350" fmla="*/ 10453769 w 12192000"/>
              <a:gd name="connsiteY22350" fmla="*/ 4405523 h 6858000"/>
              <a:gd name="connsiteX22351" fmla="*/ 2081294 w 12192000"/>
              <a:gd name="connsiteY22351" fmla="*/ 4405523 h 6858000"/>
              <a:gd name="connsiteX22352" fmla="*/ 2057783 w 12192000"/>
              <a:gd name="connsiteY22352" fmla="*/ 4429034 h 6858000"/>
              <a:gd name="connsiteX22353" fmla="*/ 2082446 w 12192000"/>
              <a:gd name="connsiteY22353" fmla="*/ 4455196 h 6858000"/>
              <a:gd name="connsiteX22354" fmla="*/ 2082562 w 12192000"/>
              <a:gd name="connsiteY22354" fmla="*/ 4455196 h 6858000"/>
              <a:gd name="connsiteX22355" fmla="*/ 2105267 w 12192000"/>
              <a:gd name="connsiteY22355" fmla="*/ 4428688 h 6858000"/>
              <a:gd name="connsiteX22356" fmla="*/ 2081294 w 12192000"/>
              <a:gd name="connsiteY22356" fmla="*/ 4405523 h 6858000"/>
              <a:gd name="connsiteX22357" fmla="*/ 4069444 w 12192000"/>
              <a:gd name="connsiteY22357" fmla="*/ 4405450 h 6858000"/>
              <a:gd name="connsiteX22358" fmla="*/ 4055297 w 12192000"/>
              <a:gd name="connsiteY22358" fmla="*/ 4420505 h 6858000"/>
              <a:gd name="connsiteX22359" fmla="*/ 4048037 w 12192000"/>
              <a:gd name="connsiteY22359" fmla="*/ 4437101 h 6858000"/>
              <a:gd name="connsiteX22360" fmla="*/ 4040082 w 12192000"/>
              <a:gd name="connsiteY22360" fmla="*/ 4419929 h 6858000"/>
              <a:gd name="connsiteX22361" fmla="*/ 4023486 w 12192000"/>
              <a:gd name="connsiteY22361" fmla="*/ 4407136 h 6858000"/>
              <a:gd name="connsiteX22362" fmla="*/ 3987987 w 12192000"/>
              <a:gd name="connsiteY22362" fmla="*/ 4416241 h 6858000"/>
              <a:gd name="connsiteX22363" fmla="*/ 3988103 w 12192000"/>
              <a:gd name="connsiteY22363" fmla="*/ 4416241 h 6858000"/>
              <a:gd name="connsiteX22364" fmla="*/ 4018070 w 12192000"/>
              <a:gd name="connsiteY22364" fmla="*/ 4455196 h 6858000"/>
              <a:gd name="connsiteX22365" fmla="*/ 4046652 w 12192000"/>
              <a:gd name="connsiteY22365" fmla="*/ 4455196 h 6858000"/>
              <a:gd name="connsiteX22366" fmla="*/ 4077885 w 12192000"/>
              <a:gd name="connsiteY22366" fmla="*/ 4455427 h 6858000"/>
              <a:gd name="connsiteX22367" fmla="*/ 4108198 w 12192000"/>
              <a:gd name="connsiteY22367" fmla="*/ 4424424 h 6858000"/>
              <a:gd name="connsiteX22368" fmla="*/ 4089987 w 12192000"/>
              <a:gd name="connsiteY22368" fmla="*/ 4407251 h 6858000"/>
              <a:gd name="connsiteX22369" fmla="*/ 4069444 w 12192000"/>
              <a:gd name="connsiteY22369" fmla="*/ 4405450 h 6858000"/>
              <a:gd name="connsiteX22370" fmla="*/ 11312400 w 12192000"/>
              <a:gd name="connsiteY22370" fmla="*/ 4405047 h 6858000"/>
              <a:gd name="connsiteX22371" fmla="*/ 11300760 w 12192000"/>
              <a:gd name="connsiteY22371" fmla="*/ 4424885 h 6858000"/>
              <a:gd name="connsiteX22372" fmla="*/ 11300644 w 12192000"/>
              <a:gd name="connsiteY22372" fmla="*/ 4424770 h 6858000"/>
              <a:gd name="connsiteX22373" fmla="*/ 11294766 w 12192000"/>
              <a:gd name="connsiteY22373" fmla="*/ 4436755 h 6858000"/>
              <a:gd name="connsiteX22374" fmla="*/ 11285546 w 12192000"/>
              <a:gd name="connsiteY22374" fmla="*/ 4424539 h 6858000"/>
              <a:gd name="connsiteX22375" fmla="*/ 11281282 w 12192000"/>
              <a:gd name="connsiteY22375" fmla="*/ 4408404 h 6858000"/>
              <a:gd name="connsiteX22376" fmla="*/ 11240252 w 12192000"/>
              <a:gd name="connsiteY22376" fmla="*/ 4407482 h 6858000"/>
              <a:gd name="connsiteX22377" fmla="*/ 11233107 w 12192000"/>
              <a:gd name="connsiteY22377" fmla="*/ 4431684 h 6858000"/>
              <a:gd name="connsiteX22378" fmla="*/ 11255466 w 12192000"/>
              <a:gd name="connsiteY22378" fmla="*/ 4453583 h 6858000"/>
              <a:gd name="connsiteX22379" fmla="*/ 11291885 w 12192000"/>
              <a:gd name="connsiteY22379" fmla="*/ 4453468 h 6858000"/>
              <a:gd name="connsiteX22380" fmla="*/ 11325654 w 12192000"/>
              <a:gd name="connsiteY22380" fmla="*/ 4453698 h 6858000"/>
              <a:gd name="connsiteX22381" fmla="*/ 11350780 w 12192000"/>
              <a:gd name="connsiteY22381" fmla="*/ 4424885 h 6858000"/>
              <a:gd name="connsiteX22382" fmla="*/ 11335105 w 12192000"/>
              <a:gd name="connsiteY22382" fmla="*/ 4406560 h 6858000"/>
              <a:gd name="connsiteX22383" fmla="*/ 11312400 w 12192000"/>
              <a:gd name="connsiteY22383" fmla="*/ 4405047 h 6858000"/>
              <a:gd name="connsiteX22384" fmla="*/ 2939925 w 12192000"/>
              <a:gd name="connsiteY22384" fmla="*/ 4405047 h 6858000"/>
              <a:gd name="connsiteX22385" fmla="*/ 2928285 w 12192000"/>
              <a:gd name="connsiteY22385" fmla="*/ 4424885 h 6858000"/>
              <a:gd name="connsiteX22386" fmla="*/ 2928169 w 12192000"/>
              <a:gd name="connsiteY22386" fmla="*/ 4424770 h 6858000"/>
              <a:gd name="connsiteX22387" fmla="*/ 2922291 w 12192000"/>
              <a:gd name="connsiteY22387" fmla="*/ 4436755 h 6858000"/>
              <a:gd name="connsiteX22388" fmla="*/ 2913071 w 12192000"/>
              <a:gd name="connsiteY22388" fmla="*/ 4424539 h 6858000"/>
              <a:gd name="connsiteX22389" fmla="*/ 2908807 w 12192000"/>
              <a:gd name="connsiteY22389" fmla="*/ 4408404 h 6858000"/>
              <a:gd name="connsiteX22390" fmla="*/ 2867777 w 12192000"/>
              <a:gd name="connsiteY22390" fmla="*/ 4407482 h 6858000"/>
              <a:gd name="connsiteX22391" fmla="*/ 2860632 w 12192000"/>
              <a:gd name="connsiteY22391" fmla="*/ 4431684 h 6858000"/>
              <a:gd name="connsiteX22392" fmla="*/ 2882991 w 12192000"/>
              <a:gd name="connsiteY22392" fmla="*/ 4453583 h 6858000"/>
              <a:gd name="connsiteX22393" fmla="*/ 2919410 w 12192000"/>
              <a:gd name="connsiteY22393" fmla="*/ 4453468 h 6858000"/>
              <a:gd name="connsiteX22394" fmla="*/ 2953179 w 12192000"/>
              <a:gd name="connsiteY22394" fmla="*/ 4453698 h 6858000"/>
              <a:gd name="connsiteX22395" fmla="*/ 2978305 w 12192000"/>
              <a:gd name="connsiteY22395" fmla="*/ 4424885 h 6858000"/>
              <a:gd name="connsiteX22396" fmla="*/ 2962630 w 12192000"/>
              <a:gd name="connsiteY22396" fmla="*/ 4406560 h 6858000"/>
              <a:gd name="connsiteX22397" fmla="*/ 2939925 w 12192000"/>
              <a:gd name="connsiteY22397" fmla="*/ 4405047 h 6858000"/>
              <a:gd name="connsiteX22398" fmla="*/ 5224264 w 12192000"/>
              <a:gd name="connsiteY22398" fmla="*/ 4404942 h 6858000"/>
              <a:gd name="connsiteX22399" fmla="*/ 5200100 w 12192000"/>
              <a:gd name="connsiteY22399" fmla="*/ 4433759 h 6858000"/>
              <a:gd name="connsiteX22400" fmla="*/ 5221652 w 12192000"/>
              <a:gd name="connsiteY22400" fmla="*/ 4456349 h 6858000"/>
              <a:gd name="connsiteX22401" fmla="*/ 5255307 w 12192000"/>
              <a:gd name="connsiteY22401" fmla="*/ 4456119 h 6858000"/>
              <a:gd name="connsiteX22402" fmla="*/ 5255307 w 12192000"/>
              <a:gd name="connsiteY22402" fmla="*/ 4456003 h 6858000"/>
              <a:gd name="connsiteX22403" fmla="*/ 5299332 w 12192000"/>
              <a:gd name="connsiteY22403" fmla="*/ 4456003 h 6858000"/>
              <a:gd name="connsiteX22404" fmla="*/ 5314200 w 12192000"/>
              <a:gd name="connsiteY22404" fmla="*/ 4449202 h 6858000"/>
              <a:gd name="connsiteX22405" fmla="*/ 5312472 w 12192000"/>
              <a:gd name="connsiteY22405" fmla="*/ 4411400 h 6858000"/>
              <a:gd name="connsiteX22406" fmla="*/ 5298137 w 12192000"/>
              <a:gd name="connsiteY22406" fmla="*/ 4406647 h 6858000"/>
              <a:gd name="connsiteX22407" fmla="*/ 5280431 w 12192000"/>
              <a:gd name="connsiteY22407" fmla="*/ 4407943 h 6858000"/>
              <a:gd name="connsiteX22408" fmla="*/ 5268099 w 12192000"/>
              <a:gd name="connsiteY22408" fmla="*/ 4428227 h 6858000"/>
              <a:gd name="connsiteX22409" fmla="*/ 5268213 w 12192000"/>
              <a:gd name="connsiteY22409" fmla="*/ 4428227 h 6858000"/>
              <a:gd name="connsiteX22410" fmla="*/ 5256572 w 12192000"/>
              <a:gd name="connsiteY22410" fmla="*/ 4438830 h 6858000"/>
              <a:gd name="connsiteX22411" fmla="*/ 5247699 w 12192000"/>
              <a:gd name="connsiteY22411" fmla="*/ 4428227 h 6858000"/>
              <a:gd name="connsiteX22412" fmla="*/ 5240207 w 12192000"/>
              <a:gd name="connsiteY22412" fmla="*/ 4408289 h 6858000"/>
              <a:gd name="connsiteX22413" fmla="*/ 5224264 w 12192000"/>
              <a:gd name="connsiteY22413" fmla="*/ 4404942 h 6858000"/>
              <a:gd name="connsiteX22414" fmla="*/ 6629921 w 12192000"/>
              <a:gd name="connsiteY22414" fmla="*/ 4345360 h 6858000"/>
              <a:gd name="connsiteX22415" fmla="*/ 6609060 w 12192000"/>
              <a:gd name="connsiteY22415" fmla="*/ 4345821 h 6858000"/>
              <a:gd name="connsiteX22416" fmla="*/ 6609060 w 12192000"/>
              <a:gd name="connsiteY22416" fmla="*/ 4386736 h 6858000"/>
              <a:gd name="connsiteX22417" fmla="*/ 6629921 w 12192000"/>
              <a:gd name="connsiteY22417" fmla="*/ 4387197 h 6858000"/>
              <a:gd name="connsiteX22418" fmla="*/ 6650783 w 12192000"/>
              <a:gd name="connsiteY22418" fmla="*/ 4366337 h 6858000"/>
              <a:gd name="connsiteX22419" fmla="*/ 6629921 w 12192000"/>
              <a:gd name="connsiteY22419" fmla="*/ 4345360 h 6858000"/>
              <a:gd name="connsiteX22420" fmla="*/ 6430880 w 12192000"/>
              <a:gd name="connsiteY22420" fmla="*/ 4344899 h 6858000"/>
              <a:gd name="connsiteX22421" fmla="*/ 6409903 w 12192000"/>
              <a:gd name="connsiteY22421" fmla="*/ 4365991 h 6858000"/>
              <a:gd name="connsiteX22422" fmla="*/ 6433070 w 12192000"/>
              <a:gd name="connsiteY22422" fmla="*/ 4387543 h 6858000"/>
              <a:gd name="connsiteX22423" fmla="*/ 6444250 w 12192000"/>
              <a:gd name="connsiteY22423" fmla="*/ 4385814 h 6858000"/>
              <a:gd name="connsiteX22424" fmla="*/ 6450934 w 12192000"/>
              <a:gd name="connsiteY22424" fmla="*/ 4379475 h 6858000"/>
              <a:gd name="connsiteX22425" fmla="*/ 6451048 w 12192000"/>
              <a:gd name="connsiteY22425" fmla="*/ 4379590 h 6858000"/>
              <a:gd name="connsiteX22426" fmla="*/ 6451972 w 12192000"/>
              <a:gd name="connsiteY22426" fmla="*/ 4364954 h 6858000"/>
              <a:gd name="connsiteX22427" fmla="*/ 6430880 w 12192000"/>
              <a:gd name="connsiteY22427" fmla="*/ 4344899 h 6858000"/>
              <a:gd name="connsiteX22428" fmla="*/ 4082725 w 12192000"/>
              <a:gd name="connsiteY22428" fmla="*/ 4344438 h 6858000"/>
              <a:gd name="connsiteX22429" fmla="*/ 4060021 w 12192000"/>
              <a:gd name="connsiteY22429" fmla="*/ 4363225 h 6858000"/>
              <a:gd name="connsiteX22430" fmla="*/ 4081573 w 12192000"/>
              <a:gd name="connsiteY22430" fmla="*/ 4386390 h 6858000"/>
              <a:gd name="connsiteX22431" fmla="*/ 4102780 w 12192000"/>
              <a:gd name="connsiteY22431" fmla="*/ 4365530 h 6858000"/>
              <a:gd name="connsiteX22432" fmla="*/ 4082725 w 12192000"/>
              <a:gd name="connsiteY22432" fmla="*/ 4344553 h 6858000"/>
              <a:gd name="connsiteX22433" fmla="*/ 11730998 w 12192000"/>
              <a:gd name="connsiteY22433" fmla="*/ 4343862 h 6858000"/>
              <a:gd name="connsiteX22434" fmla="*/ 11708753 w 12192000"/>
              <a:gd name="connsiteY22434" fmla="*/ 4362303 h 6858000"/>
              <a:gd name="connsiteX22435" fmla="*/ 11726502 w 12192000"/>
              <a:gd name="connsiteY22435" fmla="*/ 4386275 h 6858000"/>
              <a:gd name="connsiteX22436" fmla="*/ 11750705 w 12192000"/>
              <a:gd name="connsiteY22436" fmla="*/ 4365991 h 6858000"/>
              <a:gd name="connsiteX22437" fmla="*/ 11730998 w 12192000"/>
              <a:gd name="connsiteY22437" fmla="*/ 4343862 h 6858000"/>
              <a:gd name="connsiteX22438" fmla="*/ 3358523 w 12192000"/>
              <a:gd name="connsiteY22438" fmla="*/ 4343862 h 6858000"/>
              <a:gd name="connsiteX22439" fmla="*/ 3336278 w 12192000"/>
              <a:gd name="connsiteY22439" fmla="*/ 4362303 h 6858000"/>
              <a:gd name="connsiteX22440" fmla="*/ 3354027 w 12192000"/>
              <a:gd name="connsiteY22440" fmla="*/ 4386275 h 6858000"/>
              <a:gd name="connsiteX22441" fmla="*/ 3378230 w 12192000"/>
              <a:gd name="connsiteY22441" fmla="*/ 4365991 h 6858000"/>
              <a:gd name="connsiteX22442" fmla="*/ 3358523 w 12192000"/>
              <a:gd name="connsiteY22442" fmla="*/ 4343862 h 6858000"/>
              <a:gd name="connsiteX22443" fmla="*/ 11260076 w 12192000"/>
              <a:gd name="connsiteY22443" fmla="*/ 4343401 h 6858000"/>
              <a:gd name="connsiteX22444" fmla="*/ 11238869 w 12192000"/>
              <a:gd name="connsiteY22444" fmla="*/ 4364493 h 6858000"/>
              <a:gd name="connsiteX22445" fmla="*/ 11257080 w 12192000"/>
              <a:gd name="connsiteY22445" fmla="*/ 4385814 h 6858000"/>
              <a:gd name="connsiteX22446" fmla="*/ 11257194 w 12192000"/>
              <a:gd name="connsiteY22446" fmla="*/ 4385814 h 6858000"/>
              <a:gd name="connsiteX22447" fmla="*/ 11280590 w 12192000"/>
              <a:gd name="connsiteY22447" fmla="*/ 4367489 h 6858000"/>
              <a:gd name="connsiteX22448" fmla="*/ 11260076 w 12192000"/>
              <a:gd name="connsiteY22448" fmla="*/ 4343401 h 6858000"/>
              <a:gd name="connsiteX22449" fmla="*/ 2887601 w 12192000"/>
              <a:gd name="connsiteY22449" fmla="*/ 4343401 h 6858000"/>
              <a:gd name="connsiteX22450" fmla="*/ 2866394 w 12192000"/>
              <a:gd name="connsiteY22450" fmla="*/ 4364493 h 6858000"/>
              <a:gd name="connsiteX22451" fmla="*/ 2884605 w 12192000"/>
              <a:gd name="connsiteY22451" fmla="*/ 4385814 h 6858000"/>
              <a:gd name="connsiteX22452" fmla="*/ 2884719 w 12192000"/>
              <a:gd name="connsiteY22452" fmla="*/ 4385814 h 6858000"/>
              <a:gd name="connsiteX22453" fmla="*/ 2908115 w 12192000"/>
              <a:gd name="connsiteY22453" fmla="*/ 4367489 h 6858000"/>
              <a:gd name="connsiteX22454" fmla="*/ 2887601 w 12192000"/>
              <a:gd name="connsiteY22454" fmla="*/ 4343401 h 6858000"/>
              <a:gd name="connsiteX22455" fmla="*/ 8118293 w 12192000"/>
              <a:gd name="connsiteY22455" fmla="*/ 4341211 h 6858000"/>
              <a:gd name="connsiteX22456" fmla="*/ 8085100 w 12192000"/>
              <a:gd name="connsiteY22456" fmla="*/ 4366452 h 6858000"/>
              <a:gd name="connsiteX22457" fmla="*/ 8118177 w 12192000"/>
              <a:gd name="connsiteY22457" fmla="*/ 4391807 h 6858000"/>
              <a:gd name="connsiteX22458" fmla="*/ 8131086 w 12192000"/>
              <a:gd name="connsiteY22458" fmla="*/ 4391461 h 6858000"/>
              <a:gd name="connsiteX22459" fmla="*/ 8131201 w 12192000"/>
              <a:gd name="connsiteY22459" fmla="*/ 4391576 h 6858000"/>
              <a:gd name="connsiteX22460" fmla="*/ 8131201 w 12192000"/>
              <a:gd name="connsiteY22460" fmla="*/ 4341442 h 6858000"/>
              <a:gd name="connsiteX22461" fmla="*/ 8118293 w 12192000"/>
              <a:gd name="connsiteY22461" fmla="*/ 4341211 h 6858000"/>
              <a:gd name="connsiteX22462" fmla="*/ 7839496 w 12192000"/>
              <a:gd name="connsiteY22462" fmla="*/ 4341096 h 6858000"/>
              <a:gd name="connsiteX22463" fmla="*/ 7813566 w 12192000"/>
              <a:gd name="connsiteY22463" fmla="*/ 4367028 h 6858000"/>
              <a:gd name="connsiteX22464" fmla="*/ 7841111 w 12192000"/>
              <a:gd name="connsiteY22464" fmla="*/ 4393305 h 6858000"/>
              <a:gd name="connsiteX22465" fmla="*/ 7866928 w 12192000"/>
              <a:gd name="connsiteY22465" fmla="*/ 4365876 h 6858000"/>
              <a:gd name="connsiteX22466" fmla="*/ 7839496 w 12192000"/>
              <a:gd name="connsiteY22466" fmla="*/ 4341096 h 6858000"/>
              <a:gd name="connsiteX22467" fmla="*/ 6900534 w 12192000"/>
              <a:gd name="connsiteY22467" fmla="*/ 4340866 h 6858000"/>
              <a:gd name="connsiteX22468" fmla="*/ 6873795 w 12192000"/>
              <a:gd name="connsiteY22468" fmla="*/ 4363801 h 6858000"/>
              <a:gd name="connsiteX22469" fmla="*/ 6900765 w 12192000"/>
              <a:gd name="connsiteY22469" fmla="*/ 4393305 h 6858000"/>
              <a:gd name="connsiteX22470" fmla="*/ 6927273 w 12192000"/>
              <a:gd name="connsiteY22470" fmla="*/ 4365876 h 6858000"/>
              <a:gd name="connsiteX22471" fmla="*/ 6900534 w 12192000"/>
              <a:gd name="connsiteY22471" fmla="*/ 4340866 h 6858000"/>
              <a:gd name="connsiteX22472" fmla="*/ 7706726 w 12192000"/>
              <a:gd name="connsiteY22472" fmla="*/ 4339482 h 6858000"/>
              <a:gd name="connsiteX22473" fmla="*/ 7683675 w 12192000"/>
              <a:gd name="connsiteY22473" fmla="*/ 4364954 h 6858000"/>
              <a:gd name="connsiteX22474" fmla="*/ 7706380 w 12192000"/>
              <a:gd name="connsiteY22474" fmla="*/ 4393766 h 6858000"/>
              <a:gd name="connsiteX22475" fmla="*/ 7731390 w 12192000"/>
              <a:gd name="connsiteY22475" fmla="*/ 4368181 h 6858000"/>
              <a:gd name="connsiteX22476" fmla="*/ 7706726 w 12192000"/>
              <a:gd name="connsiteY22476" fmla="*/ 4339482 h 6858000"/>
              <a:gd name="connsiteX22477" fmla="*/ 7641378 w 12192000"/>
              <a:gd name="connsiteY22477" fmla="*/ 4339482 h 6858000"/>
              <a:gd name="connsiteX22478" fmla="*/ 7614524 w 12192000"/>
              <a:gd name="connsiteY22478" fmla="*/ 4366106 h 6858000"/>
              <a:gd name="connsiteX22479" fmla="*/ 7640226 w 12192000"/>
              <a:gd name="connsiteY22479" fmla="*/ 4393881 h 6858000"/>
              <a:gd name="connsiteX22480" fmla="*/ 7662469 w 12192000"/>
              <a:gd name="connsiteY22480" fmla="*/ 4368065 h 6858000"/>
              <a:gd name="connsiteX22481" fmla="*/ 7641378 w 12192000"/>
              <a:gd name="connsiteY22481" fmla="*/ 4339482 h 6858000"/>
              <a:gd name="connsiteX22482" fmla="*/ 6567110 w 12192000"/>
              <a:gd name="connsiteY22482" fmla="*/ 4339482 h 6858000"/>
              <a:gd name="connsiteX22483" fmla="*/ 6540141 w 12192000"/>
              <a:gd name="connsiteY22483" fmla="*/ 4365645 h 6858000"/>
              <a:gd name="connsiteX22484" fmla="*/ 6566764 w 12192000"/>
              <a:gd name="connsiteY22484" fmla="*/ 4392729 h 6858000"/>
              <a:gd name="connsiteX22485" fmla="*/ 6566647 w 12192000"/>
              <a:gd name="connsiteY22485" fmla="*/ 4392844 h 6858000"/>
              <a:gd name="connsiteX22486" fmla="*/ 6592120 w 12192000"/>
              <a:gd name="connsiteY22486" fmla="*/ 4364954 h 6858000"/>
              <a:gd name="connsiteX22487" fmla="*/ 6567110 w 12192000"/>
              <a:gd name="connsiteY22487" fmla="*/ 4339482 h 6858000"/>
              <a:gd name="connsiteX22488" fmla="*/ 5359609 w 12192000"/>
              <a:gd name="connsiteY22488" fmla="*/ 4339482 h 6858000"/>
              <a:gd name="connsiteX22489" fmla="*/ 5335291 w 12192000"/>
              <a:gd name="connsiteY22489" fmla="*/ 4366337 h 6858000"/>
              <a:gd name="connsiteX22490" fmla="*/ 5356843 w 12192000"/>
              <a:gd name="connsiteY22490" fmla="*/ 4393766 h 6858000"/>
              <a:gd name="connsiteX22491" fmla="*/ 5382546 w 12192000"/>
              <a:gd name="connsiteY22491" fmla="*/ 4369448 h 6858000"/>
              <a:gd name="connsiteX22492" fmla="*/ 5359609 w 12192000"/>
              <a:gd name="connsiteY22492" fmla="*/ 4339482 h 6858000"/>
              <a:gd name="connsiteX22493" fmla="*/ 8041073 w 12192000"/>
              <a:gd name="connsiteY22493" fmla="*/ 4339367 h 6858000"/>
              <a:gd name="connsiteX22494" fmla="*/ 8017562 w 12192000"/>
              <a:gd name="connsiteY22494" fmla="*/ 4364147 h 6858000"/>
              <a:gd name="connsiteX22495" fmla="*/ 8039806 w 12192000"/>
              <a:gd name="connsiteY22495" fmla="*/ 4393651 h 6858000"/>
              <a:gd name="connsiteX22496" fmla="*/ 8039921 w 12192000"/>
              <a:gd name="connsiteY22496" fmla="*/ 4393766 h 6858000"/>
              <a:gd name="connsiteX22497" fmla="*/ 8065391 w 12192000"/>
              <a:gd name="connsiteY22497" fmla="*/ 4368526 h 6858000"/>
              <a:gd name="connsiteX22498" fmla="*/ 8041073 w 12192000"/>
              <a:gd name="connsiteY22498" fmla="*/ 4339367 h 6858000"/>
              <a:gd name="connsiteX22499" fmla="*/ 7775532 w 12192000"/>
              <a:gd name="connsiteY22499" fmla="*/ 4339367 h 6858000"/>
              <a:gd name="connsiteX22500" fmla="*/ 7750521 w 12192000"/>
              <a:gd name="connsiteY22500" fmla="*/ 4365069 h 6858000"/>
              <a:gd name="connsiteX22501" fmla="*/ 7774840 w 12192000"/>
              <a:gd name="connsiteY22501" fmla="*/ 4393881 h 6858000"/>
              <a:gd name="connsiteX22502" fmla="*/ 7798120 w 12192000"/>
              <a:gd name="connsiteY22502" fmla="*/ 4368757 h 6858000"/>
              <a:gd name="connsiteX22503" fmla="*/ 7775532 w 12192000"/>
              <a:gd name="connsiteY22503" fmla="*/ 4339367 h 6858000"/>
              <a:gd name="connsiteX22504" fmla="*/ 6837032 w 12192000"/>
              <a:gd name="connsiteY22504" fmla="*/ 4339367 h 6858000"/>
              <a:gd name="connsiteX22505" fmla="*/ 6810177 w 12192000"/>
              <a:gd name="connsiteY22505" fmla="*/ 4365415 h 6858000"/>
              <a:gd name="connsiteX22506" fmla="*/ 6832188 w 12192000"/>
              <a:gd name="connsiteY22506" fmla="*/ 4393536 h 6858000"/>
              <a:gd name="connsiteX22507" fmla="*/ 6832188 w 12192000"/>
              <a:gd name="connsiteY22507" fmla="*/ 4393651 h 6858000"/>
              <a:gd name="connsiteX22508" fmla="*/ 6858698 w 12192000"/>
              <a:gd name="connsiteY22508" fmla="*/ 4370486 h 6858000"/>
              <a:gd name="connsiteX22509" fmla="*/ 6837032 w 12192000"/>
              <a:gd name="connsiteY22509" fmla="*/ 4339367 h 6858000"/>
              <a:gd name="connsiteX22510" fmla="*/ 8978422 w 12192000"/>
              <a:gd name="connsiteY22510" fmla="*/ 4339252 h 6858000"/>
              <a:gd name="connsiteX22511" fmla="*/ 8955832 w 12192000"/>
              <a:gd name="connsiteY22511" fmla="*/ 4364723 h 6858000"/>
              <a:gd name="connsiteX22512" fmla="*/ 8976578 w 12192000"/>
              <a:gd name="connsiteY22512" fmla="*/ 4393766 h 6858000"/>
              <a:gd name="connsiteX22513" fmla="*/ 9003778 w 12192000"/>
              <a:gd name="connsiteY22513" fmla="*/ 4367604 h 6858000"/>
              <a:gd name="connsiteX22514" fmla="*/ 8978422 w 12192000"/>
              <a:gd name="connsiteY22514" fmla="*/ 4339252 h 6858000"/>
              <a:gd name="connsiteX22515" fmla="*/ 8844959 w 12192000"/>
              <a:gd name="connsiteY22515" fmla="*/ 4339252 h 6858000"/>
              <a:gd name="connsiteX22516" fmla="*/ 8819488 w 12192000"/>
              <a:gd name="connsiteY22516" fmla="*/ 4366221 h 6858000"/>
              <a:gd name="connsiteX22517" fmla="*/ 8845074 w 12192000"/>
              <a:gd name="connsiteY22517" fmla="*/ 4393190 h 6858000"/>
              <a:gd name="connsiteX22518" fmla="*/ 8845074 w 12192000"/>
              <a:gd name="connsiteY22518" fmla="*/ 4393075 h 6858000"/>
              <a:gd name="connsiteX22519" fmla="*/ 8871468 w 12192000"/>
              <a:gd name="connsiteY22519" fmla="*/ 4365069 h 6858000"/>
              <a:gd name="connsiteX22520" fmla="*/ 8844959 w 12192000"/>
              <a:gd name="connsiteY22520" fmla="*/ 4339252 h 6858000"/>
              <a:gd name="connsiteX22521" fmla="*/ 605947 w 12192000"/>
              <a:gd name="connsiteY22521" fmla="*/ 4339252 h 6858000"/>
              <a:gd name="connsiteX22522" fmla="*/ 583357 w 12192000"/>
              <a:gd name="connsiteY22522" fmla="*/ 4364723 h 6858000"/>
              <a:gd name="connsiteX22523" fmla="*/ 604103 w 12192000"/>
              <a:gd name="connsiteY22523" fmla="*/ 4393766 h 6858000"/>
              <a:gd name="connsiteX22524" fmla="*/ 631303 w 12192000"/>
              <a:gd name="connsiteY22524" fmla="*/ 4367604 h 6858000"/>
              <a:gd name="connsiteX22525" fmla="*/ 605947 w 12192000"/>
              <a:gd name="connsiteY22525" fmla="*/ 4339252 h 6858000"/>
              <a:gd name="connsiteX22526" fmla="*/ 472484 w 12192000"/>
              <a:gd name="connsiteY22526" fmla="*/ 4339252 h 6858000"/>
              <a:gd name="connsiteX22527" fmla="*/ 447013 w 12192000"/>
              <a:gd name="connsiteY22527" fmla="*/ 4366221 h 6858000"/>
              <a:gd name="connsiteX22528" fmla="*/ 472599 w 12192000"/>
              <a:gd name="connsiteY22528" fmla="*/ 4393190 h 6858000"/>
              <a:gd name="connsiteX22529" fmla="*/ 472599 w 12192000"/>
              <a:gd name="connsiteY22529" fmla="*/ 4393075 h 6858000"/>
              <a:gd name="connsiteX22530" fmla="*/ 498993 w 12192000"/>
              <a:gd name="connsiteY22530" fmla="*/ 4365069 h 6858000"/>
              <a:gd name="connsiteX22531" fmla="*/ 472484 w 12192000"/>
              <a:gd name="connsiteY22531" fmla="*/ 4339252 h 6858000"/>
              <a:gd name="connsiteX22532" fmla="*/ 9117776 w 12192000"/>
              <a:gd name="connsiteY22532" fmla="*/ 4339194 h 6858000"/>
              <a:gd name="connsiteX22533" fmla="*/ 9096670 w 12192000"/>
              <a:gd name="connsiteY22533" fmla="*/ 4342940 h 6858000"/>
              <a:gd name="connsiteX22534" fmla="*/ 9090792 w 12192000"/>
              <a:gd name="connsiteY22534" fmla="*/ 4368296 h 6858000"/>
              <a:gd name="connsiteX22535" fmla="*/ 9116955 w 12192000"/>
              <a:gd name="connsiteY22535" fmla="*/ 4393536 h 6858000"/>
              <a:gd name="connsiteX22536" fmla="*/ 9150725 w 12192000"/>
              <a:gd name="connsiteY22536" fmla="*/ 4393305 h 6858000"/>
              <a:gd name="connsiteX22537" fmla="*/ 9189794 w 12192000"/>
              <a:gd name="connsiteY22537" fmla="*/ 4393305 h 6858000"/>
              <a:gd name="connsiteX22538" fmla="*/ 9204893 w 12192000"/>
              <a:gd name="connsiteY22538" fmla="*/ 4386736 h 6858000"/>
              <a:gd name="connsiteX22539" fmla="*/ 9205008 w 12192000"/>
              <a:gd name="connsiteY22539" fmla="*/ 4386620 h 6858000"/>
              <a:gd name="connsiteX22540" fmla="*/ 9174352 w 12192000"/>
              <a:gd name="connsiteY22540" fmla="*/ 4340750 h 6858000"/>
              <a:gd name="connsiteX22541" fmla="*/ 9156026 w 12192000"/>
              <a:gd name="connsiteY22541" fmla="*/ 4348357 h 6858000"/>
              <a:gd name="connsiteX22542" fmla="*/ 9137240 w 12192000"/>
              <a:gd name="connsiteY22542" fmla="*/ 4349279 h 6858000"/>
              <a:gd name="connsiteX22543" fmla="*/ 9117776 w 12192000"/>
              <a:gd name="connsiteY22543" fmla="*/ 4339194 h 6858000"/>
              <a:gd name="connsiteX22544" fmla="*/ 745301 w 12192000"/>
              <a:gd name="connsiteY22544" fmla="*/ 4339194 h 6858000"/>
              <a:gd name="connsiteX22545" fmla="*/ 724195 w 12192000"/>
              <a:gd name="connsiteY22545" fmla="*/ 4342940 h 6858000"/>
              <a:gd name="connsiteX22546" fmla="*/ 718317 w 12192000"/>
              <a:gd name="connsiteY22546" fmla="*/ 4368296 h 6858000"/>
              <a:gd name="connsiteX22547" fmla="*/ 744480 w 12192000"/>
              <a:gd name="connsiteY22547" fmla="*/ 4393536 h 6858000"/>
              <a:gd name="connsiteX22548" fmla="*/ 778250 w 12192000"/>
              <a:gd name="connsiteY22548" fmla="*/ 4393305 h 6858000"/>
              <a:gd name="connsiteX22549" fmla="*/ 817319 w 12192000"/>
              <a:gd name="connsiteY22549" fmla="*/ 4393305 h 6858000"/>
              <a:gd name="connsiteX22550" fmla="*/ 832418 w 12192000"/>
              <a:gd name="connsiteY22550" fmla="*/ 4386736 h 6858000"/>
              <a:gd name="connsiteX22551" fmla="*/ 832533 w 12192000"/>
              <a:gd name="connsiteY22551" fmla="*/ 4386620 h 6858000"/>
              <a:gd name="connsiteX22552" fmla="*/ 801877 w 12192000"/>
              <a:gd name="connsiteY22552" fmla="*/ 4340750 h 6858000"/>
              <a:gd name="connsiteX22553" fmla="*/ 783551 w 12192000"/>
              <a:gd name="connsiteY22553" fmla="*/ 4348357 h 6858000"/>
              <a:gd name="connsiteX22554" fmla="*/ 764765 w 12192000"/>
              <a:gd name="connsiteY22554" fmla="*/ 4349279 h 6858000"/>
              <a:gd name="connsiteX22555" fmla="*/ 745301 w 12192000"/>
              <a:gd name="connsiteY22555" fmla="*/ 4339194 h 6858000"/>
              <a:gd name="connsiteX22556" fmla="*/ 9317380 w 12192000"/>
              <a:gd name="connsiteY22556" fmla="*/ 4339137 h 6858000"/>
              <a:gd name="connsiteX22557" fmla="*/ 9288336 w 12192000"/>
              <a:gd name="connsiteY22557" fmla="*/ 4365069 h 6858000"/>
              <a:gd name="connsiteX22558" fmla="*/ 9312884 w 12192000"/>
              <a:gd name="connsiteY22558" fmla="*/ 4392959 h 6858000"/>
              <a:gd name="connsiteX22559" fmla="*/ 9312884 w 12192000"/>
              <a:gd name="connsiteY22559" fmla="*/ 4393075 h 6858000"/>
              <a:gd name="connsiteX22560" fmla="*/ 9340891 w 12192000"/>
              <a:gd name="connsiteY22560" fmla="*/ 4367604 h 6858000"/>
              <a:gd name="connsiteX22561" fmla="*/ 9317380 w 12192000"/>
              <a:gd name="connsiteY22561" fmla="*/ 4339137 h 6858000"/>
              <a:gd name="connsiteX22562" fmla="*/ 5292992 w 12192000"/>
              <a:gd name="connsiteY22562" fmla="*/ 4339137 h 6858000"/>
              <a:gd name="connsiteX22563" fmla="*/ 5267174 w 12192000"/>
              <a:gd name="connsiteY22563" fmla="*/ 4366452 h 6858000"/>
              <a:gd name="connsiteX22564" fmla="*/ 5293454 w 12192000"/>
              <a:gd name="connsiteY22564" fmla="*/ 4393536 h 6858000"/>
              <a:gd name="connsiteX22565" fmla="*/ 5293454 w 12192000"/>
              <a:gd name="connsiteY22565" fmla="*/ 4393651 h 6858000"/>
              <a:gd name="connsiteX22566" fmla="*/ 5314893 w 12192000"/>
              <a:gd name="connsiteY22566" fmla="*/ 4365991 h 6858000"/>
              <a:gd name="connsiteX22567" fmla="*/ 5292992 w 12192000"/>
              <a:gd name="connsiteY22567" fmla="*/ 4339137 h 6858000"/>
              <a:gd name="connsiteX22568" fmla="*/ 944905 w 12192000"/>
              <a:gd name="connsiteY22568" fmla="*/ 4339137 h 6858000"/>
              <a:gd name="connsiteX22569" fmla="*/ 915861 w 12192000"/>
              <a:gd name="connsiteY22569" fmla="*/ 4365069 h 6858000"/>
              <a:gd name="connsiteX22570" fmla="*/ 940409 w 12192000"/>
              <a:gd name="connsiteY22570" fmla="*/ 4392959 h 6858000"/>
              <a:gd name="connsiteX22571" fmla="*/ 940409 w 12192000"/>
              <a:gd name="connsiteY22571" fmla="*/ 4393075 h 6858000"/>
              <a:gd name="connsiteX22572" fmla="*/ 968416 w 12192000"/>
              <a:gd name="connsiteY22572" fmla="*/ 4367604 h 6858000"/>
              <a:gd name="connsiteX22573" fmla="*/ 944905 w 12192000"/>
              <a:gd name="connsiteY22573" fmla="*/ 4339137 h 6858000"/>
              <a:gd name="connsiteX22574" fmla="*/ 9048034 w 12192000"/>
              <a:gd name="connsiteY22574" fmla="*/ 4339021 h 6858000"/>
              <a:gd name="connsiteX22575" fmla="*/ 9022333 w 12192000"/>
              <a:gd name="connsiteY22575" fmla="*/ 4363686 h 6858000"/>
              <a:gd name="connsiteX22576" fmla="*/ 9045844 w 12192000"/>
              <a:gd name="connsiteY22576" fmla="*/ 4393190 h 6858000"/>
              <a:gd name="connsiteX22577" fmla="*/ 9069932 w 12192000"/>
              <a:gd name="connsiteY22577" fmla="*/ 4369218 h 6858000"/>
              <a:gd name="connsiteX22578" fmla="*/ 9048034 w 12192000"/>
              <a:gd name="connsiteY22578" fmla="*/ 4339021 h 6858000"/>
              <a:gd name="connsiteX22579" fmla="*/ 6500838 w 12192000"/>
              <a:gd name="connsiteY22579" fmla="*/ 4339021 h 6858000"/>
              <a:gd name="connsiteX22580" fmla="*/ 6500886 w 12192000"/>
              <a:gd name="connsiteY22580" fmla="*/ 4339036 h 6858000"/>
              <a:gd name="connsiteX22581" fmla="*/ 6478941 w 12192000"/>
              <a:gd name="connsiteY22581" fmla="*/ 4343718 h 6858000"/>
              <a:gd name="connsiteX22582" fmla="*/ 6472141 w 12192000"/>
              <a:gd name="connsiteY22582" fmla="*/ 4365530 h 6858000"/>
              <a:gd name="connsiteX22583" fmla="*/ 6499918 w 12192000"/>
              <a:gd name="connsiteY22583" fmla="*/ 4393075 h 6858000"/>
              <a:gd name="connsiteX22584" fmla="*/ 6524810 w 12192000"/>
              <a:gd name="connsiteY22584" fmla="*/ 4366798 h 6858000"/>
              <a:gd name="connsiteX22585" fmla="*/ 6522594 w 12192000"/>
              <a:gd name="connsiteY22585" fmla="*/ 4345389 h 6858000"/>
              <a:gd name="connsiteX22586" fmla="*/ 6500886 w 12192000"/>
              <a:gd name="connsiteY22586" fmla="*/ 4339036 h 6858000"/>
              <a:gd name="connsiteX22587" fmla="*/ 6500954 w 12192000"/>
              <a:gd name="connsiteY22587" fmla="*/ 4339021 h 6858000"/>
              <a:gd name="connsiteX22588" fmla="*/ 5427723 w 12192000"/>
              <a:gd name="connsiteY22588" fmla="*/ 4339021 h 6858000"/>
              <a:gd name="connsiteX22589" fmla="*/ 5399486 w 12192000"/>
              <a:gd name="connsiteY22589" fmla="*/ 4364262 h 6858000"/>
              <a:gd name="connsiteX22590" fmla="*/ 5424611 w 12192000"/>
              <a:gd name="connsiteY22590" fmla="*/ 4392614 h 6858000"/>
              <a:gd name="connsiteX22591" fmla="*/ 5424727 w 12192000"/>
              <a:gd name="connsiteY22591" fmla="*/ 4392498 h 6858000"/>
              <a:gd name="connsiteX22592" fmla="*/ 5450313 w 12192000"/>
              <a:gd name="connsiteY22592" fmla="*/ 4367720 h 6858000"/>
              <a:gd name="connsiteX22593" fmla="*/ 5427723 w 12192000"/>
              <a:gd name="connsiteY22593" fmla="*/ 4339021 h 6858000"/>
              <a:gd name="connsiteX22594" fmla="*/ 5221998 w 12192000"/>
              <a:gd name="connsiteY22594" fmla="*/ 4339021 h 6858000"/>
              <a:gd name="connsiteX22595" fmla="*/ 5199754 w 12192000"/>
              <a:gd name="connsiteY22595" fmla="*/ 4366452 h 6858000"/>
              <a:gd name="connsiteX22596" fmla="*/ 5224994 w 12192000"/>
              <a:gd name="connsiteY22596" fmla="*/ 4393651 h 6858000"/>
              <a:gd name="connsiteX22597" fmla="*/ 5225110 w 12192000"/>
              <a:gd name="connsiteY22597" fmla="*/ 4393651 h 6858000"/>
              <a:gd name="connsiteX22598" fmla="*/ 5247238 w 12192000"/>
              <a:gd name="connsiteY22598" fmla="*/ 4366337 h 6858000"/>
              <a:gd name="connsiteX22599" fmla="*/ 5221998 w 12192000"/>
              <a:gd name="connsiteY22599" fmla="*/ 4339021 h 6858000"/>
              <a:gd name="connsiteX22600" fmla="*/ 675559 w 12192000"/>
              <a:gd name="connsiteY22600" fmla="*/ 4339021 h 6858000"/>
              <a:gd name="connsiteX22601" fmla="*/ 649858 w 12192000"/>
              <a:gd name="connsiteY22601" fmla="*/ 4363686 h 6858000"/>
              <a:gd name="connsiteX22602" fmla="*/ 673369 w 12192000"/>
              <a:gd name="connsiteY22602" fmla="*/ 4393190 h 6858000"/>
              <a:gd name="connsiteX22603" fmla="*/ 697457 w 12192000"/>
              <a:gd name="connsiteY22603" fmla="*/ 4369218 h 6858000"/>
              <a:gd name="connsiteX22604" fmla="*/ 675559 w 12192000"/>
              <a:gd name="connsiteY22604" fmla="*/ 4339021 h 6858000"/>
              <a:gd name="connsiteX22605" fmla="*/ 8914226 w 12192000"/>
              <a:gd name="connsiteY22605" fmla="*/ 4338906 h 6858000"/>
              <a:gd name="connsiteX22606" fmla="*/ 8886796 w 12192000"/>
              <a:gd name="connsiteY22606" fmla="*/ 4364954 h 6858000"/>
              <a:gd name="connsiteX22607" fmla="*/ 8914802 w 12192000"/>
              <a:gd name="connsiteY22607" fmla="*/ 4393420 h 6858000"/>
              <a:gd name="connsiteX22608" fmla="*/ 8914802 w 12192000"/>
              <a:gd name="connsiteY22608" fmla="*/ 4393305 h 6858000"/>
              <a:gd name="connsiteX22609" fmla="*/ 8936700 w 12192000"/>
              <a:gd name="connsiteY22609" fmla="*/ 4365299 h 6858000"/>
              <a:gd name="connsiteX22610" fmla="*/ 8914226 w 12192000"/>
              <a:gd name="connsiteY22610" fmla="*/ 4338906 h 6858000"/>
              <a:gd name="connsiteX22611" fmla="*/ 541751 w 12192000"/>
              <a:gd name="connsiteY22611" fmla="*/ 4338906 h 6858000"/>
              <a:gd name="connsiteX22612" fmla="*/ 514321 w 12192000"/>
              <a:gd name="connsiteY22612" fmla="*/ 4364954 h 6858000"/>
              <a:gd name="connsiteX22613" fmla="*/ 542327 w 12192000"/>
              <a:gd name="connsiteY22613" fmla="*/ 4393420 h 6858000"/>
              <a:gd name="connsiteX22614" fmla="*/ 542327 w 12192000"/>
              <a:gd name="connsiteY22614" fmla="*/ 4393305 h 6858000"/>
              <a:gd name="connsiteX22615" fmla="*/ 564225 w 12192000"/>
              <a:gd name="connsiteY22615" fmla="*/ 4365299 h 6858000"/>
              <a:gd name="connsiteX22616" fmla="*/ 541751 w 12192000"/>
              <a:gd name="connsiteY22616" fmla="*/ 4338906 h 6858000"/>
              <a:gd name="connsiteX22617" fmla="*/ 9249265 w 12192000"/>
              <a:gd name="connsiteY22617" fmla="*/ 4338791 h 6858000"/>
              <a:gd name="connsiteX22618" fmla="*/ 9249320 w 12192000"/>
              <a:gd name="connsiteY22618" fmla="*/ 4338808 h 6858000"/>
              <a:gd name="connsiteX22619" fmla="*/ 9227972 w 12192000"/>
              <a:gd name="connsiteY22619" fmla="*/ 4344496 h 6858000"/>
              <a:gd name="connsiteX22620" fmla="*/ 9222296 w 12192000"/>
              <a:gd name="connsiteY22620" fmla="*/ 4365415 h 6858000"/>
              <a:gd name="connsiteX22621" fmla="*/ 9245347 w 12192000"/>
              <a:gd name="connsiteY22621" fmla="*/ 4393075 h 6858000"/>
              <a:gd name="connsiteX22622" fmla="*/ 9273584 w 12192000"/>
              <a:gd name="connsiteY22622" fmla="*/ 4367144 h 6858000"/>
              <a:gd name="connsiteX22623" fmla="*/ 9270890 w 12192000"/>
              <a:gd name="connsiteY22623" fmla="*/ 4345404 h 6858000"/>
              <a:gd name="connsiteX22624" fmla="*/ 9249320 w 12192000"/>
              <a:gd name="connsiteY22624" fmla="*/ 4338808 h 6858000"/>
              <a:gd name="connsiteX22625" fmla="*/ 9249381 w 12192000"/>
              <a:gd name="connsiteY22625" fmla="*/ 4338791 h 6858000"/>
              <a:gd name="connsiteX22626" fmla="*/ 876790 w 12192000"/>
              <a:gd name="connsiteY22626" fmla="*/ 4338791 h 6858000"/>
              <a:gd name="connsiteX22627" fmla="*/ 876845 w 12192000"/>
              <a:gd name="connsiteY22627" fmla="*/ 4338808 h 6858000"/>
              <a:gd name="connsiteX22628" fmla="*/ 855497 w 12192000"/>
              <a:gd name="connsiteY22628" fmla="*/ 4344496 h 6858000"/>
              <a:gd name="connsiteX22629" fmla="*/ 849821 w 12192000"/>
              <a:gd name="connsiteY22629" fmla="*/ 4365415 h 6858000"/>
              <a:gd name="connsiteX22630" fmla="*/ 872872 w 12192000"/>
              <a:gd name="connsiteY22630" fmla="*/ 4393075 h 6858000"/>
              <a:gd name="connsiteX22631" fmla="*/ 901109 w 12192000"/>
              <a:gd name="connsiteY22631" fmla="*/ 4367144 h 6858000"/>
              <a:gd name="connsiteX22632" fmla="*/ 898415 w 12192000"/>
              <a:gd name="connsiteY22632" fmla="*/ 4345404 h 6858000"/>
              <a:gd name="connsiteX22633" fmla="*/ 876845 w 12192000"/>
              <a:gd name="connsiteY22633" fmla="*/ 4338808 h 6858000"/>
              <a:gd name="connsiteX22634" fmla="*/ 876906 w 12192000"/>
              <a:gd name="connsiteY22634" fmla="*/ 4338791 h 6858000"/>
              <a:gd name="connsiteX22635" fmla="*/ 11593068 w 12192000"/>
              <a:gd name="connsiteY22635" fmla="*/ 4338720 h 6858000"/>
              <a:gd name="connsiteX22636" fmla="*/ 11571142 w 12192000"/>
              <a:gd name="connsiteY22636" fmla="*/ 4351699 h 6858000"/>
              <a:gd name="connsiteX22637" fmla="*/ 11551778 w 12192000"/>
              <a:gd name="connsiteY22637" fmla="*/ 4348933 h 6858000"/>
              <a:gd name="connsiteX22638" fmla="*/ 11516743 w 12192000"/>
              <a:gd name="connsiteY22638" fmla="*/ 4341787 h 6858000"/>
              <a:gd name="connsiteX22639" fmla="*/ 11505333 w 12192000"/>
              <a:gd name="connsiteY22639" fmla="*/ 4353197 h 6858000"/>
              <a:gd name="connsiteX22640" fmla="*/ 11537488 w 12192000"/>
              <a:gd name="connsiteY22640" fmla="*/ 4393997 h 6858000"/>
              <a:gd name="connsiteX22641" fmla="*/ 11563535 w 12192000"/>
              <a:gd name="connsiteY22641" fmla="*/ 4393997 h 6858000"/>
              <a:gd name="connsiteX22642" fmla="*/ 11563535 w 12192000"/>
              <a:gd name="connsiteY22642" fmla="*/ 4393766 h 6858000"/>
              <a:gd name="connsiteX22643" fmla="*/ 11605141 w 12192000"/>
              <a:gd name="connsiteY22643" fmla="*/ 4393766 h 6858000"/>
              <a:gd name="connsiteX22644" fmla="*/ 11620010 w 12192000"/>
              <a:gd name="connsiteY22644" fmla="*/ 4383163 h 6858000"/>
              <a:gd name="connsiteX22645" fmla="*/ 11619894 w 12192000"/>
              <a:gd name="connsiteY22645" fmla="*/ 4383163 h 6858000"/>
              <a:gd name="connsiteX22646" fmla="*/ 11614476 w 12192000"/>
              <a:gd name="connsiteY22646" fmla="*/ 4344669 h 6858000"/>
              <a:gd name="connsiteX22647" fmla="*/ 11593068 w 12192000"/>
              <a:gd name="connsiteY22647" fmla="*/ 4338720 h 6858000"/>
              <a:gd name="connsiteX22648" fmla="*/ 3220593 w 12192000"/>
              <a:gd name="connsiteY22648" fmla="*/ 4338720 h 6858000"/>
              <a:gd name="connsiteX22649" fmla="*/ 3198667 w 12192000"/>
              <a:gd name="connsiteY22649" fmla="*/ 4351699 h 6858000"/>
              <a:gd name="connsiteX22650" fmla="*/ 3179303 w 12192000"/>
              <a:gd name="connsiteY22650" fmla="*/ 4348933 h 6858000"/>
              <a:gd name="connsiteX22651" fmla="*/ 3144268 w 12192000"/>
              <a:gd name="connsiteY22651" fmla="*/ 4341787 h 6858000"/>
              <a:gd name="connsiteX22652" fmla="*/ 3132858 w 12192000"/>
              <a:gd name="connsiteY22652" fmla="*/ 4353197 h 6858000"/>
              <a:gd name="connsiteX22653" fmla="*/ 3165013 w 12192000"/>
              <a:gd name="connsiteY22653" fmla="*/ 4393997 h 6858000"/>
              <a:gd name="connsiteX22654" fmla="*/ 3191060 w 12192000"/>
              <a:gd name="connsiteY22654" fmla="*/ 4393997 h 6858000"/>
              <a:gd name="connsiteX22655" fmla="*/ 3191060 w 12192000"/>
              <a:gd name="connsiteY22655" fmla="*/ 4393766 h 6858000"/>
              <a:gd name="connsiteX22656" fmla="*/ 3232666 w 12192000"/>
              <a:gd name="connsiteY22656" fmla="*/ 4393766 h 6858000"/>
              <a:gd name="connsiteX22657" fmla="*/ 3247535 w 12192000"/>
              <a:gd name="connsiteY22657" fmla="*/ 4383163 h 6858000"/>
              <a:gd name="connsiteX22658" fmla="*/ 3247419 w 12192000"/>
              <a:gd name="connsiteY22658" fmla="*/ 4383163 h 6858000"/>
              <a:gd name="connsiteX22659" fmla="*/ 3242001 w 12192000"/>
              <a:gd name="connsiteY22659" fmla="*/ 4344669 h 6858000"/>
              <a:gd name="connsiteX22660" fmla="*/ 3220593 w 12192000"/>
              <a:gd name="connsiteY22660" fmla="*/ 4338720 h 6858000"/>
              <a:gd name="connsiteX22661" fmla="*/ 10124954 w 12192000"/>
              <a:gd name="connsiteY22661" fmla="*/ 4338676 h 6858000"/>
              <a:gd name="connsiteX22662" fmla="*/ 10096948 w 12192000"/>
              <a:gd name="connsiteY22662" fmla="*/ 4363801 h 6858000"/>
              <a:gd name="connsiteX22663" fmla="*/ 10121035 w 12192000"/>
              <a:gd name="connsiteY22663" fmla="*/ 4392959 h 6858000"/>
              <a:gd name="connsiteX22664" fmla="*/ 10144892 w 12192000"/>
              <a:gd name="connsiteY22664" fmla="*/ 4369794 h 6858000"/>
              <a:gd name="connsiteX22665" fmla="*/ 10124954 w 12192000"/>
              <a:gd name="connsiteY22665" fmla="*/ 4338676 h 6858000"/>
              <a:gd name="connsiteX22666" fmla="*/ 5626302 w 12192000"/>
              <a:gd name="connsiteY22666" fmla="*/ 4338676 h 6858000"/>
              <a:gd name="connsiteX22667" fmla="*/ 5601062 w 12192000"/>
              <a:gd name="connsiteY22667" fmla="*/ 4363917 h 6858000"/>
              <a:gd name="connsiteX22668" fmla="*/ 5625151 w 12192000"/>
              <a:gd name="connsiteY22668" fmla="*/ 4393075 h 6858000"/>
              <a:gd name="connsiteX22669" fmla="*/ 5625151 w 12192000"/>
              <a:gd name="connsiteY22669" fmla="*/ 4392959 h 6858000"/>
              <a:gd name="connsiteX22670" fmla="*/ 5648663 w 12192000"/>
              <a:gd name="connsiteY22670" fmla="*/ 4368181 h 6858000"/>
              <a:gd name="connsiteX22671" fmla="*/ 5626302 w 12192000"/>
              <a:gd name="connsiteY22671" fmla="*/ 4338676 h 6858000"/>
              <a:gd name="connsiteX22672" fmla="*/ 1752479 w 12192000"/>
              <a:gd name="connsiteY22672" fmla="*/ 4338676 h 6858000"/>
              <a:gd name="connsiteX22673" fmla="*/ 1724473 w 12192000"/>
              <a:gd name="connsiteY22673" fmla="*/ 4363801 h 6858000"/>
              <a:gd name="connsiteX22674" fmla="*/ 1748560 w 12192000"/>
              <a:gd name="connsiteY22674" fmla="*/ 4392959 h 6858000"/>
              <a:gd name="connsiteX22675" fmla="*/ 1772417 w 12192000"/>
              <a:gd name="connsiteY22675" fmla="*/ 4369794 h 6858000"/>
              <a:gd name="connsiteX22676" fmla="*/ 1752479 w 12192000"/>
              <a:gd name="connsiteY22676" fmla="*/ 4338676 h 6858000"/>
              <a:gd name="connsiteX22677" fmla="*/ 10189380 w 12192000"/>
              <a:gd name="connsiteY22677" fmla="*/ 4338560 h 6858000"/>
              <a:gd name="connsiteX22678" fmla="*/ 10165984 w 12192000"/>
              <a:gd name="connsiteY22678" fmla="*/ 4363917 h 6858000"/>
              <a:gd name="connsiteX22679" fmla="*/ 10187881 w 12192000"/>
              <a:gd name="connsiteY22679" fmla="*/ 4393075 h 6858000"/>
              <a:gd name="connsiteX22680" fmla="*/ 10213583 w 12192000"/>
              <a:gd name="connsiteY22680" fmla="*/ 4365069 h 6858000"/>
              <a:gd name="connsiteX22681" fmla="*/ 10189380 w 12192000"/>
              <a:gd name="connsiteY22681" fmla="*/ 4338560 h 6858000"/>
              <a:gd name="connsiteX22682" fmla="*/ 1816905 w 12192000"/>
              <a:gd name="connsiteY22682" fmla="*/ 4338560 h 6858000"/>
              <a:gd name="connsiteX22683" fmla="*/ 1793509 w 12192000"/>
              <a:gd name="connsiteY22683" fmla="*/ 4363917 h 6858000"/>
              <a:gd name="connsiteX22684" fmla="*/ 1815406 w 12192000"/>
              <a:gd name="connsiteY22684" fmla="*/ 4393075 h 6858000"/>
              <a:gd name="connsiteX22685" fmla="*/ 1841108 w 12192000"/>
              <a:gd name="connsiteY22685" fmla="*/ 4365069 h 6858000"/>
              <a:gd name="connsiteX22686" fmla="*/ 1816905 w 12192000"/>
              <a:gd name="connsiteY22686" fmla="*/ 4338560 h 6858000"/>
              <a:gd name="connsiteX22687" fmla="*/ 10269900 w 12192000"/>
              <a:gd name="connsiteY22687" fmla="*/ 4338499 h 6858000"/>
              <a:gd name="connsiteX22688" fmla="*/ 10255996 w 12192000"/>
              <a:gd name="connsiteY22688" fmla="*/ 4339137 h 6858000"/>
              <a:gd name="connsiteX22689" fmla="*/ 10227182 w 12192000"/>
              <a:gd name="connsiteY22689" fmla="*/ 4363917 h 6858000"/>
              <a:gd name="connsiteX22690" fmla="*/ 10251732 w 12192000"/>
              <a:gd name="connsiteY22690" fmla="*/ 4391922 h 6858000"/>
              <a:gd name="connsiteX22691" fmla="*/ 10280776 w 12192000"/>
              <a:gd name="connsiteY22691" fmla="*/ 4365760 h 6858000"/>
              <a:gd name="connsiteX22692" fmla="*/ 10269900 w 12192000"/>
              <a:gd name="connsiteY22692" fmla="*/ 4338499 h 6858000"/>
              <a:gd name="connsiteX22693" fmla="*/ 1897425 w 12192000"/>
              <a:gd name="connsiteY22693" fmla="*/ 4338499 h 6858000"/>
              <a:gd name="connsiteX22694" fmla="*/ 1883521 w 12192000"/>
              <a:gd name="connsiteY22694" fmla="*/ 4339137 h 6858000"/>
              <a:gd name="connsiteX22695" fmla="*/ 1854707 w 12192000"/>
              <a:gd name="connsiteY22695" fmla="*/ 4363917 h 6858000"/>
              <a:gd name="connsiteX22696" fmla="*/ 1879257 w 12192000"/>
              <a:gd name="connsiteY22696" fmla="*/ 4391922 h 6858000"/>
              <a:gd name="connsiteX22697" fmla="*/ 1908301 w 12192000"/>
              <a:gd name="connsiteY22697" fmla="*/ 4365760 h 6858000"/>
              <a:gd name="connsiteX22698" fmla="*/ 1897425 w 12192000"/>
              <a:gd name="connsiteY22698" fmla="*/ 4338499 h 6858000"/>
              <a:gd name="connsiteX22699" fmla="*/ 5694303 w 12192000"/>
              <a:gd name="connsiteY22699" fmla="*/ 4338445 h 6858000"/>
              <a:gd name="connsiteX22700" fmla="*/ 5669061 w 12192000"/>
              <a:gd name="connsiteY22700" fmla="*/ 4365645 h 6858000"/>
              <a:gd name="connsiteX22701" fmla="*/ 5691304 w 12192000"/>
              <a:gd name="connsiteY22701" fmla="*/ 4393075 h 6858000"/>
              <a:gd name="connsiteX22702" fmla="*/ 5691304 w 12192000"/>
              <a:gd name="connsiteY22702" fmla="*/ 4392959 h 6858000"/>
              <a:gd name="connsiteX22703" fmla="*/ 5716544 w 12192000"/>
              <a:gd name="connsiteY22703" fmla="*/ 4366682 h 6858000"/>
              <a:gd name="connsiteX22704" fmla="*/ 5694303 w 12192000"/>
              <a:gd name="connsiteY22704" fmla="*/ 4338445 h 6858000"/>
              <a:gd name="connsiteX22705" fmla="*/ 4482076 w 12192000"/>
              <a:gd name="connsiteY22705" fmla="*/ 4338445 h 6858000"/>
              <a:gd name="connsiteX22706" fmla="*/ 4456259 w 12192000"/>
              <a:gd name="connsiteY22706" fmla="*/ 4365184 h 6858000"/>
              <a:gd name="connsiteX22707" fmla="*/ 4484150 w 12192000"/>
              <a:gd name="connsiteY22707" fmla="*/ 4392614 h 6858000"/>
              <a:gd name="connsiteX22708" fmla="*/ 4508584 w 12192000"/>
              <a:gd name="connsiteY22708" fmla="*/ 4364377 h 6858000"/>
              <a:gd name="connsiteX22709" fmla="*/ 4508468 w 12192000"/>
              <a:gd name="connsiteY22709" fmla="*/ 4364377 h 6858000"/>
              <a:gd name="connsiteX22710" fmla="*/ 4482076 w 12192000"/>
              <a:gd name="connsiteY22710" fmla="*/ 4338445 h 6858000"/>
              <a:gd name="connsiteX22711" fmla="*/ 10051537 w 12192000"/>
              <a:gd name="connsiteY22711" fmla="*/ 4338330 h 6858000"/>
              <a:gd name="connsiteX22712" fmla="*/ 10030101 w 12192000"/>
              <a:gd name="connsiteY22712" fmla="*/ 4365991 h 6858000"/>
              <a:gd name="connsiteX22713" fmla="*/ 10051884 w 12192000"/>
              <a:gd name="connsiteY22713" fmla="*/ 4392844 h 6858000"/>
              <a:gd name="connsiteX22714" fmla="*/ 10077816 w 12192000"/>
              <a:gd name="connsiteY22714" fmla="*/ 4365299 h 6858000"/>
              <a:gd name="connsiteX22715" fmla="*/ 10051537 w 12192000"/>
              <a:gd name="connsiteY22715" fmla="*/ 4338330 h 6858000"/>
              <a:gd name="connsiteX22716" fmla="*/ 1679062 w 12192000"/>
              <a:gd name="connsiteY22716" fmla="*/ 4338330 h 6858000"/>
              <a:gd name="connsiteX22717" fmla="*/ 1657626 w 12192000"/>
              <a:gd name="connsiteY22717" fmla="*/ 4365991 h 6858000"/>
              <a:gd name="connsiteX22718" fmla="*/ 1679409 w 12192000"/>
              <a:gd name="connsiteY22718" fmla="*/ 4392844 h 6858000"/>
              <a:gd name="connsiteX22719" fmla="*/ 1705341 w 12192000"/>
              <a:gd name="connsiteY22719" fmla="*/ 4365299 h 6858000"/>
              <a:gd name="connsiteX22720" fmla="*/ 1679062 w 12192000"/>
              <a:gd name="connsiteY22720" fmla="*/ 4338330 h 6858000"/>
              <a:gd name="connsiteX22721" fmla="*/ 4415690 w 12192000"/>
              <a:gd name="connsiteY22721" fmla="*/ 4338215 h 6858000"/>
              <a:gd name="connsiteX22722" fmla="*/ 4394368 w 12192000"/>
              <a:gd name="connsiteY22722" fmla="*/ 4361035 h 6858000"/>
              <a:gd name="connsiteX22723" fmla="*/ 4414193 w 12192000"/>
              <a:gd name="connsiteY22723" fmla="*/ 4392383 h 6858000"/>
              <a:gd name="connsiteX22724" fmla="*/ 4414309 w 12192000"/>
              <a:gd name="connsiteY22724" fmla="*/ 4392383 h 6858000"/>
              <a:gd name="connsiteX22725" fmla="*/ 4442661 w 12192000"/>
              <a:gd name="connsiteY22725" fmla="*/ 4367489 h 6858000"/>
              <a:gd name="connsiteX22726" fmla="*/ 4415690 w 12192000"/>
              <a:gd name="connsiteY22726" fmla="*/ 4338215 h 6858000"/>
              <a:gd name="connsiteX22727" fmla="*/ 4012538 w 12192000"/>
              <a:gd name="connsiteY22727" fmla="*/ 4338215 h 6858000"/>
              <a:gd name="connsiteX22728" fmla="*/ 3986721 w 12192000"/>
              <a:gd name="connsiteY22728" fmla="*/ 4367604 h 6858000"/>
              <a:gd name="connsiteX22729" fmla="*/ 4014612 w 12192000"/>
              <a:gd name="connsiteY22729" fmla="*/ 4392268 h 6858000"/>
              <a:gd name="connsiteX22730" fmla="*/ 4039160 w 12192000"/>
              <a:gd name="connsiteY22730" fmla="*/ 4362994 h 6858000"/>
              <a:gd name="connsiteX22731" fmla="*/ 4012538 w 12192000"/>
              <a:gd name="connsiteY22731" fmla="*/ 4338215 h 6858000"/>
              <a:gd name="connsiteX22732" fmla="*/ 5496862 w 12192000"/>
              <a:gd name="connsiteY22732" fmla="*/ 4338144 h 6858000"/>
              <a:gd name="connsiteX22733" fmla="*/ 5473018 w 12192000"/>
              <a:gd name="connsiteY22733" fmla="*/ 4343286 h 6858000"/>
              <a:gd name="connsiteX22734" fmla="*/ 5466448 w 12192000"/>
              <a:gd name="connsiteY22734" fmla="*/ 4375787 h 6858000"/>
              <a:gd name="connsiteX22735" fmla="*/ 5483160 w 12192000"/>
              <a:gd name="connsiteY22735" fmla="*/ 4392959 h 6858000"/>
              <a:gd name="connsiteX22736" fmla="*/ 5527185 w 12192000"/>
              <a:gd name="connsiteY22736" fmla="*/ 4392959 h 6858000"/>
              <a:gd name="connsiteX22737" fmla="*/ 5571214 w 12192000"/>
              <a:gd name="connsiteY22737" fmla="*/ 4392959 h 6858000"/>
              <a:gd name="connsiteX22738" fmla="*/ 5586080 w 12192000"/>
              <a:gd name="connsiteY22738" fmla="*/ 4382241 h 6858000"/>
              <a:gd name="connsiteX22739" fmla="*/ 5586080 w 12192000"/>
              <a:gd name="connsiteY22739" fmla="*/ 4382126 h 6858000"/>
              <a:gd name="connsiteX22740" fmla="*/ 5552425 w 12192000"/>
              <a:gd name="connsiteY22740" fmla="*/ 4340635 h 6858000"/>
              <a:gd name="connsiteX22741" fmla="*/ 5533871 w 12192000"/>
              <a:gd name="connsiteY22741" fmla="*/ 4349509 h 6858000"/>
              <a:gd name="connsiteX22742" fmla="*/ 5519580 w 12192000"/>
              <a:gd name="connsiteY22742" fmla="*/ 4350546 h 6858000"/>
              <a:gd name="connsiteX22743" fmla="*/ 5496862 w 12192000"/>
              <a:gd name="connsiteY22743" fmla="*/ 4338144 h 6858000"/>
              <a:gd name="connsiteX22744" fmla="*/ 4148305 w 12192000"/>
              <a:gd name="connsiteY22744" fmla="*/ 4338099 h 6858000"/>
              <a:gd name="connsiteX22745" fmla="*/ 4122258 w 12192000"/>
              <a:gd name="connsiteY22745" fmla="*/ 4364838 h 6858000"/>
              <a:gd name="connsiteX22746" fmla="*/ 4150262 w 12192000"/>
              <a:gd name="connsiteY22746" fmla="*/ 4392383 h 6858000"/>
              <a:gd name="connsiteX22747" fmla="*/ 4150262 w 12192000"/>
              <a:gd name="connsiteY22747" fmla="*/ 4392268 h 6858000"/>
              <a:gd name="connsiteX22748" fmla="*/ 4174583 w 12192000"/>
              <a:gd name="connsiteY22748" fmla="*/ 4364147 h 6858000"/>
              <a:gd name="connsiteX22749" fmla="*/ 4148305 w 12192000"/>
              <a:gd name="connsiteY22749" fmla="*/ 4338099 h 6858000"/>
              <a:gd name="connsiteX22750" fmla="*/ 11662422 w 12192000"/>
              <a:gd name="connsiteY22750" fmla="*/ 4337984 h 6858000"/>
              <a:gd name="connsiteX22751" fmla="*/ 11634646 w 12192000"/>
              <a:gd name="connsiteY22751" fmla="*/ 4362879 h 6858000"/>
              <a:gd name="connsiteX22752" fmla="*/ 11660808 w 12192000"/>
              <a:gd name="connsiteY22752" fmla="*/ 4392037 h 6858000"/>
              <a:gd name="connsiteX22753" fmla="*/ 11687200 w 12192000"/>
              <a:gd name="connsiteY22753" fmla="*/ 4367144 h 6858000"/>
              <a:gd name="connsiteX22754" fmla="*/ 11662422 w 12192000"/>
              <a:gd name="connsiteY22754" fmla="*/ 4337984 h 6858000"/>
              <a:gd name="connsiteX22755" fmla="*/ 3289947 w 12192000"/>
              <a:gd name="connsiteY22755" fmla="*/ 4337984 h 6858000"/>
              <a:gd name="connsiteX22756" fmla="*/ 3262171 w 12192000"/>
              <a:gd name="connsiteY22756" fmla="*/ 4362879 h 6858000"/>
              <a:gd name="connsiteX22757" fmla="*/ 3288333 w 12192000"/>
              <a:gd name="connsiteY22757" fmla="*/ 4392037 h 6858000"/>
              <a:gd name="connsiteX22758" fmla="*/ 3314725 w 12192000"/>
              <a:gd name="connsiteY22758" fmla="*/ 4367144 h 6858000"/>
              <a:gd name="connsiteX22759" fmla="*/ 3289947 w 12192000"/>
              <a:gd name="connsiteY22759" fmla="*/ 4337984 h 6858000"/>
              <a:gd name="connsiteX22760" fmla="*/ 4215729 w 12192000"/>
              <a:gd name="connsiteY22760" fmla="*/ 4337869 h 6858000"/>
              <a:gd name="connsiteX22761" fmla="*/ 4190142 w 12192000"/>
              <a:gd name="connsiteY22761" fmla="*/ 4362764 h 6858000"/>
              <a:gd name="connsiteX22762" fmla="*/ 4193079 w 12192000"/>
              <a:gd name="connsiteY22762" fmla="*/ 4383912 h 6858000"/>
              <a:gd name="connsiteX22763" fmla="*/ 4213611 w 12192000"/>
              <a:gd name="connsiteY22763" fmla="*/ 4392251 h 6858000"/>
              <a:gd name="connsiteX22764" fmla="*/ 4213538 w 12192000"/>
              <a:gd name="connsiteY22764" fmla="*/ 4392268 h 6858000"/>
              <a:gd name="connsiteX22765" fmla="*/ 4213652 w 12192000"/>
              <a:gd name="connsiteY22765" fmla="*/ 4392268 h 6858000"/>
              <a:gd name="connsiteX22766" fmla="*/ 4213611 w 12192000"/>
              <a:gd name="connsiteY22766" fmla="*/ 4392251 h 6858000"/>
              <a:gd name="connsiteX22767" fmla="*/ 4234299 w 12192000"/>
              <a:gd name="connsiteY22767" fmla="*/ 4387328 h 6858000"/>
              <a:gd name="connsiteX22768" fmla="*/ 4237511 w 12192000"/>
              <a:gd name="connsiteY22768" fmla="*/ 4368296 h 6858000"/>
              <a:gd name="connsiteX22769" fmla="*/ 4215729 w 12192000"/>
              <a:gd name="connsiteY22769" fmla="*/ 4337869 h 6858000"/>
              <a:gd name="connsiteX22770" fmla="*/ 11458194 w 12192000"/>
              <a:gd name="connsiteY22770" fmla="*/ 4337754 h 6858000"/>
              <a:gd name="connsiteX22771" fmla="*/ 11436642 w 12192000"/>
              <a:gd name="connsiteY22771" fmla="*/ 4365530 h 6858000"/>
              <a:gd name="connsiteX22772" fmla="*/ 11459463 w 12192000"/>
              <a:gd name="connsiteY22772" fmla="*/ 4392153 h 6858000"/>
              <a:gd name="connsiteX22773" fmla="*/ 11484242 w 12192000"/>
              <a:gd name="connsiteY22773" fmla="*/ 4364147 h 6858000"/>
              <a:gd name="connsiteX22774" fmla="*/ 11484126 w 12192000"/>
              <a:gd name="connsiteY22774" fmla="*/ 4364147 h 6858000"/>
              <a:gd name="connsiteX22775" fmla="*/ 11458194 w 12192000"/>
              <a:gd name="connsiteY22775" fmla="*/ 4337754 h 6858000"/>
              <a:gd name="connsiteX22776" fmla="*/ 11394000 w 12192000"/>
              <a:gd name="connsiteY22776" fmla="*/ 4337754 h 6858000"/>
              <a:gd name="connsiteX22777" fmla="*/ 11368067 w 12192000"/>
              <a:gd name="connsiteY22777" fmla="*/ 4365530 h 6858000"/>
              <a:gd name="connsiteX22778" fmla="*/ 11392962 w 12192000"/>
              <a:gd name="connsiteY22778" fmla="*/ 4391576 h 6858000"/>
              <a:gd name="connsiteX22779" fmla="*/ 11415205 w 12192000"/>
              <a:gd name="connsiteY22779" fmla="*/ 4365876 h 6858000"/>
              <a:gd name="connsiteX22780" fmla="*/ 11394000 w 12192000"/>
              <a:gd name="connsiteY22780" fmla="*/ 4337754 h 6858000"/>
              <a:gd name="connsiteX22781" fmla="*/ 3085719 w 12192000"/>
              <a:gd name="connsiteY22781" fmla="*/ 4337754 h 6858000"/>
              <a:gd name="connsiteX22782" fmla="*/ 3064167 w 12192000"/>
              <a:gd name="connsiteY22782" fmla="*/ 4365530 h 6858000"/>
              <a:gd name="connsiteX22783" fmla="*/ 3086988 w 12192000"/>
              <a:gd name="connsiteY22783" fmla="*/ 4392153 h 6858000"/>
              <a:gd name="connsiteX22784" fmla="*/ 3111767 w 12192000"/>
              <a:gd name="connsiteY22784" fmla="*/ 4364147 h 6858000"/>
              <a:gd name="connsiteX22785" fmla="*/ 3111651 w 12192000"/>
              <a:gd name="connsiteY22785" fmla="*/ 4364147 h 6858000"/>
              <a:gd name="connsiteX22786" fmla="*/ 3085719 w 12192000"/>
              <a:gd name="connsiteY22786" fmla="*/ 4337754 h 6858000"/>
              <a:gd name="connsiteX22787" fmla="*/ 3021525 w 12192000"/>
              <a:gd name="connsiteY22787" fmla="*/ 4337754 h 6858000"/>
              <a:gd name="connsiteX22788" fmla="*/ 2995592 w 12192000"/>
              <a:gd name="connsiteY22788" fmla="*/ 4365530 h 6858000"/>
              <a:gd name="connsiteX22789" fmla="*/ 3020487 w 12192000"/>
              <a:gd name="connsiteY22789" fmla="*/ 4391576 h 6858000"/>
              <a:gd name="connsiteX22790" fmla="*/ 3042730 w 12192000"/>
              <a:gd name="connsiteY22790" fmla="*/ 4365876 h 6858000"/>
              <a:gd name="connsiteX22791" fmla="*/ 3021525 w 12192000"/>
              <a:gd name="connsiteY22791" fmla="*/ 4337754 h 6858000"/>
              <a:gd name="connsiteX22792" fmla="*/ 6763066 w 12192000"/>
              <a:gd name="connsiteY22792" fmla="*/ 4337696 h 6858000"/>
              <a:gd name="connsiteX22793" fmla="*/ 6742063 w 12192000"/>
              <a:gd name="connsiteY22793" fmla="*/ 4352160 h 6858000"/>
              <a:gd name="connsiteX22794" fmla="*/ 6722354 w 12192000"/>
              <a:gd name="connsiteY22794" fmla="*/ 4349279 h 6858000"/>
              <a:gd name="connsiteX22795" fmla="*/ 6685590 w 12192000"/>
              <a:gd name="connsiteY22795" fmla="*/ 4341903 h 6858000"/>
              <a:gd name="connsiteX22796" fmla="*/ 6675445 w 12192000"/>
              <a:gd name="connsiteY22796" fmla="*/ 4366798 h 6858000"/>
              <a:gd name="connsiteX22797" fmla="*/ 6701148 w 12192000"/>
              <a:gd name="connsiteY22797" fmla="*/ 4393766 h 6858000"/>
              <a:gd name="connsiteX22798" fmla="*/ 6771108 w 12192000"/>
              <a:gd name="connsiteY22798" fmla="*/ 4393420 h 6858000"/>
              <a:gd name="connsiteX22799" fmla="*/ 6789546 w 12192000"/>
              <a:gd name="connsiteY22799" fmla="*/ 4384200 h 6858000"/>
              <a:gd name="connsiteX22800" fmla="*/ 6789546 w 12192000"/>
              <a:gd name="connsiteY22800" fmla="*/ 4384316 h 6858000"/>
              <a:gd name="connsiteX22801" fmla="*/ 6783900 w 12192000"/>
              <a:gd name="connsiteY22801" fmla="*/ 4343977 h 6858000"/>
              <a:gd name="connsiteX22802" fmla="*/ 6763066 w 12192000"/>
              <a:gd name="connsiteY22802" fmla="*/ 4337696 h 6858000"/>
              <a:gd name="connsiteX22803" fmla="*/ 7913504 w 12192000"/>
              <a:gd name="connsiteY22803" fmla="*/ 4337639 h 6858000"/>
              <a:gd name="connsiteX22804" fmla="*/ 7889862 w 12192000"/>
              <a:gd name="connsiteY22804" fmla="*/ 4342018 h 6858000"/>
              <a:gd name="connsiteX22805" fmla="*/ 7889862 w 12192000"/>
              <a:gd name="connsiteY22805" fmla="*/ 4341672 h 6858000"/>
              <a:gd name="connsiteX22806" fmla="*/ 7882024 w 12192000"/>
              <a:gd name="connsiteY22806" fmla="*/ 4372791 h 6858000"/>
              <a:gd name="connsiteX22807" fmla="*/ 7900350 w 12192000"/>
              <a:gd name="connsiteY22807" fmla="*/ 4392614 h 6858000"/>
              <a:gd name="connsiteX22808" fmla="*/ 7939190 w 12192000"/>
              <a:gd name="connsiteY22808" fmla="*/ 4392614 h 6858000"/>
              <a:gd name="connsiteX22809" fmla="*/ 7980681 w 12192000"/>
              <a:gd name="connsiteY22809" fmla="*/ 4392614 h 6858000"/>
              <a:gd name="connsiteX22810" fmla="*/ 7997739 w 12192000"/>
              <a:gd name="connsiteY22810" fmla="*/ 4381665 h 6858000"/>
              <a:gd name="connsiteX22811" fmla="*/ 7992667 w 12192000"/>
              <a:gd name="connsiteY22811" fmla="*/ 4343170 h 6858000"/>
              <a:gd name="connsiteX22812" fmla="*/ 7948988 w 12192000"/>
              <a:gd name="connsiteY22812" fmla="*/ 4350777 h 6858000"/>
              <a:gd name="connsiteX22813" fmla="*/ 7934811 w 12192000"/>
              <a:gd name="connsiteY22813" fmla="*/ 4351585 h 6858000"/>
              <a:gd name="connsiteX22814" fmla="*/ 7913504 w 12192000"/>
              <a:gd name="connsiteY22814" fmla="*/ 4337639 h 6858000"/>
              <a:gd name="connsiteX22815" fmla="*/ 11324156 w 12192000"/>
              <a:gd name="connsiteY22815" fmla="*/ 4337638 h 6858000"/>
              <a:gd name="connsiteX22816" fmla="*/ 11301682 w 12192000"/>
              <a:gd name="connsiteY22816" fmla="*/ 4365184 h 6858000"/>
              <a:gd name="connsiteX22817" fmla="*/ 11324962 w 12192000"/>
              <a:gd name="connsiteY22817" fmla="*/ 4391461 h 6858000"/>
              <a:gd name="connsiteX22818" fmla="*/ 11351240 w 12192000"/>
              <a:gd name="connsiteY22818" fmla="*/ 4369448 h 6858000"/>
              <a:gd name="connsiteX22819" fmla="*/ 11324156 w 12192000"/>
              <a:gd name="connsiteY22819" fmla="*/ 4337638 h 6858000"/>
              <a:gd name="connsiteX22820" fmla="*/ 10457687 w 12192000"/>
              <a:gd name="connsiteY22820" fmla="*/ 4337638 h 6858000"/>
              <a:gd name="connsiteX22821" fmla="*/ 10430488 w 12192000"/>
              <a:gd name="connsiteY22821" fmla="*/ 4364147 h 6858000"/>
              <a:gd name="connsiteX22822" fmla="*/ 10454230 w 12192000"/>
              <a:gd name="connsiteY22822" fmla="*/ 4391346 h 6858000"/>
              <a:gd name="connsiteX22823" fmla="*/ 10477626 w 12192000"/>
              <a:gd name="connsiteY22823" fmla="*/ 4366682 h 6858000"/>
              <a:gd name="connsiteX22824" fmla="*/ 10457687 w 12192000"/>
              <a:gd name="connsiteY22824" fmla="*/ 4337638 h 6858000"/>
              <a:gd name="connsiteX22825" fmla="*/ 2951681 w 12192000"/>
              <a:gd name="connsiteY22825" fmla="*/ 4337638 h 6858000"/>
              <a:gd name="connsiteX22826" fmla="*/ 2929207 w 12192000"/>
              <a:gd name="connsiteY22826" fmla="*/ 4365184 h 6858000"/>
              <a:gd name="connsiteX22827" fmla="*/ 2952487 w 12192000"/>
              <a:gd name="connsiteY22827" fmla="*/ 4391461 h 6858000"/>
              <a:gd name="connsiteX22828" fmla="*/ 2978765 w 12192000"/>
              <a:gd name="connsiteY22828" fmla="*/ 4369448 h 6858000"/>
              <a:gd name="connsiteX22829" fmla="*/ 2951681 w 12192000"/>
              <a:gd name="connsiteY22829" fmla="*/ 4337638 h 6858000"/>
              <a:gd name="connsiteX22830" fmla="*/ 2085212 w 12192000"/>
              <a:gd name="connsiteY22830" fmla="*/ 4337638 h 6858000"/>
              <a:gd name="connsiteX22831" fmla="*/ 2058013 w 12192000"/>
              <a:gd name="connsiteY22831" fmla="*/ 4364147 h 6858000"/>
              <a:gd name="connsiteX22832" fmla="*/ 2081755 w 12192000"/>
              <a:gd name="connsiteY22832" fmla="*/ 4391346 h 6858000"/>
              <a:gd name="connsiteX22833" fmla="*/ 2105151 w 12192000"/>
              <a:gd name="connsiteY22833" fmla="*/ 4366682 h 6858000"/>
              <a:gd name="connsiteX22834" fmla="*/ 2085212 w 12192000"/>
              <a:gd name="connsiteY22834" fmla="*/ 4337638 h 6858000"/>
              <a:gd name="connsiteX22835" fmla="*/ 10521768 w 12192000"/>
              <a:gd name="connsiteY22835" fmla="*/ 4337292 h 6858000"/>
              <a:gd name="connsiteX22836" fmla="*/ 10499294 w 12192000"/>
              <a:gd name="connsiteY22836" fmla="*/ 4364493 h 6858000"/>
              <a:gd name="connsiteX22837" fmla="*/ 10522230 w 12192000"/>
              <a:gd name="connsiteY22837" fmla="*/ 4391692 h 6858000"/>
              <a:gd name="connsiteX22838" fmla="*/ 10546663 w 12192000"/>
              <a:gd name="connsiteY22838" fmla="*/ 4365530 h 6858000"/>
              <a:gd name="connsiteX22839" fmla="*/ 10521768 w 12192000"/>
              <a:gd name="connsiteY22839" fmla="*/ 4337292 h 6858000"/>
              <a:gd name="connsiteX22840" fmla="*/ 2149293 w 12192000"/>
              <a:gd name="connsiteY22840" fmla="*/ 4337292 h 6858000"/>
              <a:gd name="connsiteX22841" fmla="*/ 2126819 w 12192000"/>
              <a:gd name="connsiteY22841" fmla="*/ 4364493 h 6858000"/>
              <a:gd name="connsiteX22842" fmla="*/ 2149755 w 12192000"/>
              <a:gd name="connsiteY22842" fmla="*/ 4391692 h 6858000"/>
              <a:gd name="connsiteX22843" fmla="*/ 2174188 w 12192000"/>
              <a:gd name="connsiteY22843" fmla="*/ 4365530 h 6858000"/>
              <a:gd name="connsiteX22844" fmla="*/ 2149293 w 12192000"/>
              <a:gd name="connsiteY22844" fmla="*/ 4337292 h 6858000"/>
              <a:gd name="connsiteX22845" fmla="*/ 4347202 w 12192000"/>
              <a:gd name="connsiteY22845" fmla="*/ 4336011 h 6858000"/>
              <a:gd name="connsiteX22846" fmla="*/ 4325219 w 12192000"/>
              <a:gd name="connsiteY22846" fmla="*/ 4349163 h 6858000"/>
              <a:gd name="connsiteX22847" fmla="*/ 4306430 w 12192000"/>
              <a:gd name="connsiteY22847" fmla="*/ 4349163 h 6858000"/>
              <a:gd name="connsiteX22848" fmla="*/ 4264942 w 12192000"/>
              <a:gd name="connsiteY22848" fmla="*/ 4340750 h 6858000"/>
              <a:gd name="connsiteX22849" fmla="*/ 4258485 w 12192000"/>
              <a:gd name="connsiteY22849" fmla="*/ 4367950 h 6858000"/>
              <a:gd name="connsiteX22850" fmla="*/ 4283382 w 12192000"/>
              <a:gd name="connsiteY22850" fmla="*/ 4391692 h 6858000"/>
              <a:gd name="connsiteX22851" fmla="*/ 4314498 w 12192000"/>
              <a:gd name="connsiteY22851" fmla="*/ 4391461 h 6858000"/>
              <a:gd name="connsiteX22852" fmla="*/ 4355991 w 12192000"/>
              <a:gd name="connsiteY22852" fmla="*/ 4391461 h 6858000"/>
              <a:gd name="connsiteX22853" fmla="*/ 4372472 w 12192000"/>
              <a:gd name="connsiteY22853" fmla="*/ 4383624 h 6858000"/>
              <a:gd name="connsiteX22854" fmla="*/ 4368552 w 12192000"/>
              <a:gd name="connsiteY22854" fmla="*/ 4342248 h 6858000"/>
              <a:gd name="connsiteX22855" fmla="*/ 4368322 w 12192000"/>
              <a:gd name="connsiteY22855" fmla="*/ 4342133 h 6858000"/>
              <a:gd name="connsiteX22856" fmla="*/ 4347202 w 12192000"/>
              <a:gd name="connsiteY22856" fmla="*/ 4336011 h 6858000"/>
              <a:gd name="connsiteX22857" fmla="*/ 10383739 w 12192000"/>
              <a:gd name="connsiteY22857" fmla="*/ 4335507 h 6858000"/>
              <a:gd name="connsiteX22858" fmla="*/ 10362719 w 12192000"/>
              <a:gd name="connsiteY22858" fmla="*/ 4349509 h 6858000"/>
              <a:gd name="connsiteX22859" fmla="*/ 10348658 w 12192000"/>
              <a:gd name="connsiteY22859" fmla="*/ 4348933 h 6858000"/>
              <a:gd name="connsiteX22860" fmla="*/ 10302326 w 12192000"/>
              <a:gd name="connsiteY22860" fmla="*/ 4340981 h 6858000"/>
              <a:gd name="connsiteX22861" fmla="*/ 10295526 w 12192000"/>
              <a:gd name="connsiteY22861" fmla="*/ 4373713 h 6858000"/>
              <a:gd name="connsiteX22862" fmla="*/ 10314544 w 12192000"/>
              <a:gd name="connsiteY22862" fmla="*/ 4391115 h 6858000"/>
              <a:gd name="connsiteX22863" fmla="*/ 10350964 w 12192000"/>
              <a:gd name="connsiteY22863" fmla="*/ 4391115 h 6858000"/>
              <a:gd name="connsiteX22864" fmla="*/ 10392570 w 12192000"/>
              <a:gd name="connsiteY22864" fmla="*/ 4391115 h 6858000"/>
              <a:gd name="connsiteX22865" fmla="*/ 10409282 w 12192000"/>
              <a:gd name="connsiteY22865" fmla="*/ 4382933 h 6858000"/>
              <a:gd name="connsiteX22866" fmla="*/ 10404671 w 12192000"/>
              <a:gd name="connsiteY22866" fmla="*/ 4341903 h 6858000"/>
              <a:gd name="connsiteX22867" fmla="*/ 10383739 w 12192000"/>
              <a:gd name="connsiteY22867" fmla="*/ 4335507 h 6858000"/>
              <a:gd name="connsiteX22868" fmla="*/ 2011264 w 12192000"/>
              <a:gd name="connsiteY22868" fmla="*/ 4335507 h 6858000"/>
              <a:gd name="connsiteX22869" fmla="*/ 1990244 w 12192000"/>
              <a:gd name="connsiteY22869" fmla="*/ 4349509 h 6858000"/>
              <a:gd name="connsiteX22870" fmla="*/ 1976183 w 12192000"/>
              <a:gd name="connsiteY22870" fmla="*/ 4348933 h 6858000"/>
              <a:gd name="connsiteX22871" fmla="*/ 1929851 w 12192000"/>
              <a:gd name="connsiteY22871" fmla="*/ 4340981 h 6858000"/>
              <a:gd name="connsiteX22872" fmla="*/ 1923051 w 12192000"/>
              <a:gd name="connsiteY22872" fmla="*/ 4373713 h 6858000"/>
              <a:gd name="connsiteX22873" fmla="*/ 1942069 w 12192000"/>
              <a:gd name="connsiteY22873" fmla="*/ 4391115 h 6858000"/>
              <a:gd name="connsiteX22874" fmla="*/ 1978489 w 12192000"/>
              <a:gd name="connsiteY22874" fmla="*/ 4391115 h 6858000"/>
              <a:gd name="connsiteX22875" fmla="*/ 2020095 w 12192000"/>
              <a:gd name="connsiteY22875" fmla="*/ 4391115 h 6858000"/>
              <a:gd name="connsiteX22876" fmla="*/ 2036807 w 12192000"/>
              <a:gd name="connsiteY22876" fmla="*/ 4382933 h 6858000"/>
              <a:gd name="connsiteX22877" fmla="*/ 2032196 w 12192000"/>
              <a:gd name="connsiteY22877" fmla="*/ 4341903 h 6858000"/>
              <a:gd name="connsiteX22878" fmla="*/ 2011264 w 12192000"/>
              <a:gd name="connsiteY22878" fmla="*/ 4335507 h 6858000"/>
              <a:gd name="connsiteX22879" fmla="*/ 3948802 w 12192000"/>
              <a:gd name="connsiteY22879" fmla="*/ 4274826 h 6858000"/>
              <a:gd name="connsiteX22880" fmla="*/ 3917570 w 12192000"/>
              <a:gd name="connsiteY22880" fmla="*/ 4275057 h 6858000"/>
              <a:gd name="connsiteX22881" fmla="*/ 3859712 w 12192000"/>
              <a:gd name="connsiteY22881" fmla="*/ 4333259 h 6858000"/>
              <a:gd name="connsiteX22882" fmla="*/ 3859596 w 12192000"/>
              <a:gd name="connsiteY22882" fmla="*/ 4377401 h 6858000"/>
              <a:gd name="connsiteX22883" fmla="*/ 3878269 w 12192000"/>
              <a:gd name="connsiteY22883" fmla="*/ 4395380 h 6858000"/>
              <a:gd name="connsiteX22884" fmla="*/ 3956295 w 12192000"/>
              <a:gd name="connsiteY22884" fmla="*/ 4395149 h 6858000"/>
              <a:gd name="connsiteX22885" fmla="*/ 3974619 w 12192000"/>
              <a:gd name="connsiteY22885" fmla="*/ 4368872 h 6858000"/>
              <a:gd name="connsiteX22886" fmla="*/ 3956411 w 12192000"/>
              <a:gd name="connsiteY22886" fmla="*/ 4342594 h 6858000"/>
              <a:gd name="connsiteX22887" fmla="*/ 3894057 w 12192000"/>
              <a:gd name="connsiteY22887" fmla="*/ 4342594 h 6858000"/>
              <a:gd name="connsiteX22888" fmla="*/ 3894057 w 12192000"/>
              <a:gd name="connsiteY22888" fmla="*/ 4342825 h 6858000"/>
              <a:gd name="connsiteX22889" fmla="*/ 3876309 w 12192000"/>
              <a:gd name="connsiteY22889" fmla="*/ 4333950 h 6858000"/>
              <a:gd name="connsiteX22890" fmla="*/ 3892789 w 12192000"/>
              <a:gd name="connsiteY22890" fmla="*/ 4327612 h 6858000"/>
              <a:gd name="connsiteX22891" fmla="*/ 3947418 w 12192000"/>
              <a:gd name="connsiteY22891" fmla="*/ 4327612 h 6858000"/>
              <a:gd name="connsiteX22892" fmla="*/ 3975427 w 12192000"/>
              <a:gd name="connsiteY22892" fmla="*/ 4300527 h 6858000"/>
              <a:gd name="connsiteX22893" fmla="*/ 3948802 w 12192000"/>
              <a:gd name="connsiteY22893" fmla="*/ 4274826 h 6858000"/>
              <a:gd name="connsiteX22894" fmla="*/ 4942394 w 12192000"/>
              <a:gd name="connsiteY22894" fmla="*/ 4273184 h 6858000"/>
              <a:gd name="connsiteX22895" fmla="*/ 4933752 w 12192000"/>
              <a:gd name="connsiteY22895" fmla="*/ 4288426 h 6858000"/>
              <a:gd name="connsiteX22896" fmla="*/ 4933519 w 12192000"/>
              <a:gd name="connsiteY22896" fmla="*/ 4374174 h 6858000"/>
              <a:gd name="connsiteX22897" fmla="*/ 4953804 w 12192000"/>
              <a:gd name="connsiteY22897" fmla="*/ 4393536 h 6858000"/>
              <a:gd name="connsiteX22898" fmla="*/ 4981121 w 12192000"/>
              <a:gd name="connsiteY22898" fmla="*/ 4366798 h 6858000"/>
              <a:gd name="connsiteX22899" fmla="*/ 4980889 w 12192000"/>
              <a:gd name="connsiteY22899" fmla="*/ 4335679 h 6858000"/>
              <a:gd name="connsiteX22900" fmla="*/ 4981121 w 12192000"/>
              <a:gd name="connsiteY22900" fmla="*/ 4288887 h 6858000"/>
              <a:gd name="connsiteX22901" fmla="*/ 4959336 w 12192000"/>
              <a:gd name="connsiteY22901" fmla="*/ 4273328 h 6858000"/>
              <a:gd name="connsiteX22902" fmla="*/ 4942394 w 12192000"/>
              <a:gd name="connsiteY22902" fmla="*/ 4273184 h 6858000"/>
              <a:gd name="connsiteX22903" fmla="*/ 7774494 w 12192000"/>
              <a:gd name="connsiteY22903" fmla="*/ 4272982 h 6858000"/>
              <a:gd name="connsiteX22904" fmla="*/ 7745681 w 12192000"/>
              <a:gd name="connsiteY22904" fmla="*/ 4293266 h 6858000"/>
              <a:gd name="connsiteX22905" fmla="*/ 7775302 w 12192000"/>
              <a:gd name="connsiteY22905" fmla="*/ 4325998 h 6858000"/>
              <a:gd name="connsiteX22906" fmla="*/ 7798696 w 12192000"/>
              <a:gd name="connsiteY22906" fmla="*/ 4297992 h 6858000"/>
              <a:gd name="connsiteX22907" fmla="*/ 7774494 w 12192000"/>
              <a:gd name="connsiteY22907" fmla="*/ 4273097 h 6858000"/>
              <a:gd name="connsiteX22908" fmla="*/ 7372378 w 12192000"/>
              <a:gd name="connsiteY22908" fmla="*/ 4272982 h 6858000"/>
              <a:gd name="connsiteX22909" fmla="*/ 7344143 w 12192000"/>
              <a:gd name="connsiteY22909" fmla="*/ 4291076 h 6858000"/>
              <a:gd name="connsiteX22910" fmla="*/ 7344026 w 12192000"/>
              <a:gd name="connsiteY22910" fmla="*/ 4290846 h 6858000"/>
              <a:gd name="connsiteX22911" fmla="*/ 7344026 w 12192000"/>
              <a:gd name="connsiteY22911" fmla="*/ 4371523 h 6858000"/>
              <a:gd name="connsiteX22912" fmla="*/ 7367308 w 12192000"/>
              <a:gd name="connsiteY22912" fmla="*/ 4393305 h 6858000"/>
              <a:gd name="connsiteX22913" fmla="*/ 7396927 w 12192000"/>
              <a:gd name="connsiteY22913" fmla="*/ 4364723 h 6858000"/>
              <a:gd name="connsiteX22914" fmla="*/ 7396697 w 12192000"/>
              <a:gd name="connsiteY22914" fmla="*/ 4330954 h 6858000"/>
              <a:gd name="connsiteX22915" fmla="*/ 7396927 w 12192000"/>
              <a:gd name="connsiteY22915" fmla="*/ 4291998 h 6858000"/>
              <a:gd name="connsiteX22916" fmla="*/ 7372378 w 12192000"/>
              <a:gd name="connsiteY22916" fmla="*/ 4272982 h 6858000"/>
              <a:gd name="connsiteX22917" fmla="*/ 5125876 w 12192000"/>
              <a:gd name="connsiteY22917" fmla="*/ 4272636 h 6858000"/>
              <a:gd name="connsiteX22918" fmla="*/ 5064906 w 12192000"/>
              <a:gd name="connsiteY22918" fmla="*/ 4332337 h 6858000"/>
              <a:gd name="connsiteX22919" fmla="*/ 5064679 w 12192000"/>
              <a:gd name="connsiteY22919" fmla="*/ 4373943 h 6858000"/>
              <a:gd name="connsiteX22920" fmla="*/ 5084387 w 12192000"/>
              <a:gd name="connsiteY22920" fmla="*/ 4392844 h 6858000"/>
              <a:gd name="connsiteX22921" fmla="*/ 5162413 w 12192000"/>
              <a:gd name="connsiteY22921" fmla="*/ 4392844 h 6858000"/>
              <a:gd name="connsiteX22922" fmla="*/ 5180045 w 12192000"/>
              <a:gd name="connsiteY22922" fmla="*/ 4366567 h 6858000"/>
              <a:gd name="connsiteX22923" fmla="*/ 5162756 w 12192000"/>
              <a:gd name="connsiteY22923" fmla="*/ 4340174 h 6858000"/>
              <a:gd name="connsiteX22924" fmla="*/ 5102942 w 12192000"/>
              <a:gd name="connsiteY22924" fmla="*/ 4340174 h 6858000"/>
              <a:gd name="connsiteX22925" fmla="*/ 5103055 w 12192000"/>
              <a:gd name="connsiteY22925" fmla="*/ 4340404 h 6858000"/>
              <a:gd name="connsiteX22926" fmla="*/ 5086691 w 12192000"/>
              <a:gd name="connsiteY22926" fmla="*/ 4332568 h 6858000"/>
              <a:gd name="connsiteX22927" fmla="*/ 5102136 w 12192000"/>
              <a:gd name="connsiteY22927" fmla="*/ 4325076 h 6858000"/>
              <a:gd name="connsiteX22928" fmla="*/ 5164601 w 12192000"/>
              <a:gd name="connsiteY22928" fmla="*/ 4324730 h 6858000"/>
              <a:gd name="connsiteX22929" fmla="*/ 5180045 w 12192000"/>
              <a:gd name="connsiteY22929" fmla="*/ 4315856 h 6858000"/>
              <a:gd name="connsiteX22930" fmla="*/ 5146736 w 12192000"/>
              <a:gd name="connsiteY22930" fmla="*/ 4272636 h 6858000"/>
              <a:gd name="connsiteX22931" fmla="*/ 5125876 w 12192000"/>
              <a:gd name="connsiteY22931" fmla="*/ 4272636 h 6858000"/>
              <a:gd name="connsiteX22932" fmla="*/ 6360576 w 12192000"/>
              <a:gd name="connsiteY22932" fmla="*/ 4272406 h 6858000"/>
              <a:gd name="connsiteX22933" fmla="*/ 6331994 w 12192000"/>
              <a:gd name="connsiteY22933" fmla="*/ 4272636 h 6858000"/>
              <a:gd name="connsiteX22934" fmla="*/ 6274712 w 12192000"/>
              <a:gd name="connsiteY22934" fmla="*/ 4330723 h 6858000"/>
              <a:gd name="connsiteX22935" fmla="*/ 6274828 w 12192000"/>
              <a:gd name="connsiteY22935" fmla="*/ 4330723 h 6858000"/>
              <a:gd name="connsiteX22936" fmla="*/ 6274596 w 12192000"/>
              <a:gd name="connsiteY22936" fmla="*/ 4372330 h 6858000"/>
              <a:gd name="connsiteX22937" fmla="*/ 6295229 w 12192000"/>
              <a:gd name="connsiteY22937" fmla="*/ 4392959 h 6858000"/>
              <a:gd name="connsiteX22938" fmla="*/ 6370719 w 12192000"/>
              <a:gd name="connsiteY22938" fmla="*/ 4392959 h 6858000"/>
              <a:gd name="connsiteX22939" fmla="*/ 6389505 w 12192000"/>
              <a:gd name="connsiteY22939" fmla="*/ 4368065 h 6858000"/>
              <a:gd name="connsiteX22940" fmla="*/ 6371411 w 12192000"/>
              <a:gd name="connsiteY22940" fmla="*/ 4340059 h 6858000"/>
              <a:gd name="connsiteX22941" fmla="*/ 6319431 w 12192000"/>
              <a:gd name="connsiteY22941" fmla="*/ 4340059 h 6858000"/>
              <a:gd name="connsiteX22942" fmla="*/ 6292924 w 12192000"/>
              <a:gd name="connsiteY22942" fmla="*/ 4332683 h 6858000"/>
              <a:gd name="connsiteX22943" fmla="*/ 6318050 w 12192000"/>
              <a:gd name="connsiteY22943" fmla="*/ 4325191 h 6858000"/>
              <a:gd name="connsiteX22944" fmla="*/ 6367377 w 12192000"/>
              <a:gd name="connsiteY22944" fmla="*/ 4325191 h 6858000"/>
              <a:gd name="connsiteX22945" fmla="*/ 6390312 w 12192000"/>
              <a:gd name="connsiteY22945" fmla="*/ 4301910 h 6858000"/>
              <a:gd name="connsiteX22946" fmla="*/ 6360576 w 12192000"/>
              <a:gd name="connsiteY22946" fmla="*/ 4272406 h 6858000"/>
              <a:gd name="connsiteX22947" fmla="*/ 8777076 w 12192000"/>
              <a:gd name="connsiteY22947" fmla="*/ 4272291 h 6858000"/>
              <a:gd name="connsiteX22948" fmla="*/ 8748493 w 12192000"/>
              <a:gd name="connsiteY22948" fmla="*/ 4272406 h 6858000"/>
              <a:gd name="connsiteX22949" fmla="*/ 8689368 w 12192000"/>
              <a:gd name="connsiteY22949" fmla="*/ 4332106 h 6858000"/>
              <a:gd name="connsiteX22950" fmla="*/ 8689138 w 12192000"/>
              <a:gd name="connsiteY22950" fmla="*/ 4368526 h 6858000"/>
              <a:gd name="connsiteX22951" fmla="*/ 8712303 w 12192000"/>
              <a:gd name="connsiteY22951" fmla="*/ 4392844 h 6858000"/>
              <a:gd name="connsiteX22952" fmla="*/ 8785259 w 12192000"/>
              <a:gd name="connsiteY22952" fmla="*/ 4392729 h 6858000"/>
              <a:gd name="connsiteX22953" fmla="*/ 8804620 w 12192000"/>
              <a:gd name="connsiteY22953" fmla="*/ 4364954 h 6858000"/>
              <a:gd name="connsiteX22954" fmla="*/ 8785142 w 12192000"/>
              <a:gd name="connsiteY22954" fmla="*/ 4339713 h 6858000"/>
              <a:gd name="connsiteX22955" fmla="*/ 8720026 w 12192000"/>
              <a:gd name="connsiteY22955" fmla="*/ 4340059 h 6858000"/>
              <a:gd name="connsiteX22956" fmla="*/ 8719910 w 12192000"/>
              <a:gd name="connsiteY22956" fmla="*/ 4340059 h 6858000"/>
              <a:gd name="connsiteX22957" fmla="*/ 8705964 w 12192000"/>
              <a:gd name="connsiteY22957" fmla="*/ 4332337 h 6858000"/>
              <a:gd name="connsiteX22958" fmla="*/ 8719104 w 12192000"/>
              <a:gd name="connsiteY22958" fmla="*/ 4324961 h 6858000"/>
              <a:gd name="connsiteX22959" fmla="*/ 8778920 w 12192000"/>
              <a:gd name="connsiteY22959" fmla="*/ 4325191 h 6858000"/>
              <a:gd name="connsiteX22960" fmla="*/ 8805312 w 12192000"/>
              <a:gd name="connsiteY22960" fmla="*/ 4299029 h 6858000"/>
              <a:gd name="connsiteX22961" fmla="*/ 8777076 w 12192000"/>
              <a:gd name="connsiteY22961" fmla="*/ 4272291 h 6858000"/>
              <a:gd name="connsiteX22962" fmla="*/ 7313138 w 12192000"/>
              <a:gd name="connsiteY22962" fmla="*/ 4272291 h 6858000"/>
              <a:gd name="connsiteX22963" fmla="*/ 7277641 w 12192000"/>
              <a:gd name="connsiteY22963" fmla="*/ 4293727 h 6858000"/>
              <a:gd name="connsiteX22964" fmla="*/ 7277065 w 12192000"/>
              <a:gd name="connsiteY22964" fmla="*/ 4379590 h 6858000"/>
              <a:gd name="connsiteX22965" fmla="*/ 7287438 w 12192000"/>
              <a:gd name="connsiteY22965" fmla="*/ 4392153 h 6858000"/>
              <a:gd name="connsiteX22966" fmla="*/ 7328813 w 12192000"/>
              <a:gd name="connsiteY22966" fmla="*/ 4361957 h 6858000"/>
              <a:gd name="connsiteX22967" fmla="*/ 7328813 w 12192000"/>
              <a:gd name="connsiteY22967" fmla="*/ 4333374 h 6858000"/>
              <a:gd name="connsiteX22968" fmla="*/ 7328698 w 12192000"/>
              <a:gd name="connsiteY22968" fmla="*/ 4296954 h 6858000"/>
              <a:gd name="connsiteX22969" fmla="*/ 7328583 w 12192000"/>
              <a:gd name="connsiteY22969" fmla="*/ 4296724 h 6858000"/>
              <a:gd name="connsiteX22970" fmla="*/ 7313138 w 12192000"/>
              <a:gd name="connsiteY22970" fmla="*/ 4272291 h 6858000"/>
              <a:gd name="connsiteX22971" fmla="*/ 6232416 w 12192000"/>
              <a:gd name="connsiteY22971" fmla="*/ 4272291 h 6858000"/>
              <a:gd name="connsiteX22972" fmla="*/ 6206484 w 12192000"/>
              <a:gd name="connsiteY22972" fmla="*/ 4290039 h 6858000"/>
              <a:gd name="connsiteX22973" fmla="*/ 6206484 w 12192000"/>
              <a:gd name="connsiteY22973" fmla="*/ 4365299 h 6858000"/>
              <a:gd name="connsiteX22974" fmla="*/ 6231724 w 12192000"/>
              <a:gd name="connsiteY22974" fmla="*/ 4393420 h 6858000"/>
              <a:gd name="connsiteX22975" fmla="*/ 6253968 w 12192000"/>
              <a:gd name="connsiteY22975" fmla="*/ 4365991 h 6858000"/>
              <a:gd name="connsiteX22976" fmla="*/ 6253852 w 12192000"/>
              <a:gd name="connsiteY22976" fmla="*/ 4334872 h 6858000"/>
              <a:gd name="connsiteX22977" fmla="*/ 6254198 w 12192000"/>
              <a:gd name="connsiteY22977" fmla="*/ 4290731 h 6858000"/>
              <a:gd name="connsiteX22978" fmla="*/ 6232416 w 12192000"/>
              <a:gd name="connsiteY22978" fmla="*/ 4272291 h 6858000"/>
              <a:gd name="connsiteX22979" fmla="*/ 404601 w 12192000"/>
              <a:gd name="connsiteY22979" fmla="*/ 4272291 h 6858000"/>
              <a:gd name="connsiteX22980" fmla="*/ 376018 w 12192000"/>
              <a:gd name="connsiteY22980" fmla="*/ 4272406 h 6858000"/>
              <a:gd name="connsiteX22981" fmla="*/ 316893 w 12192000"/>
              <a:gd name="connsiteY22981" fmla="*/ 4332106 h 6858000"/>
              <a:gd name="connsiteX22982" fmla="*/ 316663 w 12192000"/>
              <a:gd name="connsiteY22982" fmla="*/ 4368526 h 6858000"/>
              <a:gd name="connsiteX22983" fmla="*/ 339828 w 12192000"/>
              <a:gd name="connsiteY22983" fmla="*/ 4392844 h 6858000"/>
              <a:gd name="connsiteX22984" fmla="*/ 412784 w 12192000"/>
              <a:gd name="connsiteY22984" fmla="*/ 4392729 h 6858000"/>
              <a:gd name="connsiteX22985" fmla="*/ 432145 w 12192000"/>
              <a:gd name="connsiteY22985" fmla="*/ 4364954 h 6858000"/>
              <a:gd name="connsiteX22986" fmla="*/ 412667 w 12192000"/>
              <a:gd name="connsiteY22986" fmla="*/ 4339713 h 6858000"/>
              <a:gd name="connsiteX22987" fmla="*/ 347551 w 12192000"/>
              <a:gd name="connsiteY22987" fmla="*/ 4340059 h 6858000"/>
              <a:gd name="connsiteX22988" fmla="*/ 347435 w 12192000"/>
              <a:gd name="connsiteY22988" fmla="*/ 4340059 h 6858000"/>
              <a:gd name="connsiteX22989" fmla="*/ 333489 w 12192000"/>
              <a:gd name="connsiteY22989" fmla="*/ 4332337 h 6858000"/>
              <a:gd name="connsiteX22990" fmla="*/ 346629 w 12192000"/>
              <a:gd name="connsiteY22990" fmla="*/ 4324961 h 6858000"/>
              <a:gd name="connsiteX22991" fmla="*/ 406445 w 12192000"/>
              <a:gd name="connsiteY22991" fmla="*/ 4325191 h 6858000"/>
              <a:gd name="connsiteX22992" fmla="*/ 432837 w 12192000"/>
              <a:gd name="connsiteY22992" fmla="*/ 4299029 h 6858000"/>
              <a:gd name="connsiteX22993" fmla="*/ 404601 w 12192000"/>
              <a:gd name="connsiteY22993" fmla="*/ 4272291 h 6858000"/>
              <a:gd name="connsiteX22994" fmla="*/ 7503074 w 12192000"/>
              <a:gd name="connsiteY22994" fmla="*/ 4272175 h 6858000"/>
              <a:gd name="connsiteX22995" fmla="*/ 7479448 w 12192000"/>
              <a:gd name="connsiteY22995" fmla="*/ 4295110 h 6858000"/>
              <a:gd name="connsiteX22996" fmla="*/ 7479563 w 12192000"/>
              <a:gd name="connsiteY22996" fmla="*/ 4373021 h 6858000"/>
              <a:gd name="connsiteX22997" fmla="*/ 7499503 w 12192000"/>
              <a:gd name="connsiteY22997" fmla="*/ 4392498 h 6858000"/>
              <a:gd name="connsiteX22998" fmla="*/ 7574877 w 12192000"/>
              <a:gd name="connsiteY22998" fmla="*/ 4392844 h 6858000"/>
              <a:gd name="connsiteX22999" fmla="*/ 7594931 w 12192000"/>
              <a:gd name="connsiteY22999" fmla="*/ 4365530 h 6858000"/>
              <a:gd name="connsiteX23000" fmla="*/ 7573263 w 12192000"/>
              <a:gd name="connsiteY23000" fmla="*/ 4339828 h 6858000"/>
              <a:gd name="connsiteX23001" fmla="*/ 7513562 w 12192000"/>
              <a:gd name="connsiteY23001" fmla="*/ 4339828 h 6858000"/>
              <a:gd name="connsiteX23002" fmla="*/ 7502730 w 12192000"/>
              <a:gd name="connsiteY23002" fmla="*/ 4331184 h 6858000"/>
              <a:gd name="connsiteX23003" fmla="*/ 7514369 w 12192000"/>
              <a:gd name="connsiteY23003" fmla="*/ 4324846 h 6858000"/>
              <a:gd name="connsiteX23004" fmla="*/ 7574070 w 12192000"/>
              <a:gd name="connsiteY23004" fmla="*/ 4324961 h 6858000"/>
              <a:gd name="connsiteX23005" fmla="*/ 7594931 w 12192000"/>
              <a:gd name="connsiteY23005" fmla="*/ 4304561 h 6858000"/>
              <a:gd name="connsiteX23006" fmla="*/ 7562775 w 12192000"/>
              <a:gd name="connsiteY23006" fmla="*/ 4272521 h 6858000"/>
              <a:gd name="connsiteX23007" fmla="*/ 7539379 w 12192000"/>
              <a:gd name="connsiteY23007" fmla="*/ 4272521 h 6858000"/>
              <a:gd name="connsiteX23008" fmla="*/ 7503074 w 12192000"/>
              <a:gd name="connsiteY23008" fmla="*/ 4272291 h 6858000"/>
              <a:gd name="connsiteX23009" fmla="*/ 8918376 w 12192000"/>
              <a:gd name="connsiteY23009" fmla="*/ 4272060 h 6858000"/>
              <a:gd name="connsiteX23010" fmla="*/ 8887833 w 12192000"/>
              <a:gd name="connsiteY23010" fmla="*/ 4293036 h 6858000"/>
              <a:gd name="connsiteX23011" fmla="*/ 8907772 w 12192000"/>
              <a:gd name="connsiteY23011" fmla="*/ 4325191 h 6858000"/>
              <a:gd name="connsiteX23012" fmla="*/ 8935432 w 12192000"/>
              <a:gd name="connsiteY23012" fmla="*/ 4293497 h 6858000"/>
              <a:gd name="connsiteX23013" fmla="*/ 8918376 w 12192000"/>
              <a:gd name="connsiteY23013" fmla="*/ 4272060 h 6858000"/>
              <a:gd name="connsiteX23014" fmla="*/ 8579532 w 12192000"/>
              <a:gd name="connsiteY23014" fmla="*/ 4272060 h 6858000"/>
              <a:gd name="connsiteX23015" fmla="*/ 8553371 w 12192000"/>
              <a:gd name="connsiteY23015" fmla="*/ 4292459 h 6858000"/>
              <a:gd name="connsiteX23016" fmla="*/ 8553486 w 12192000"/>
              <a:gd name="connsiteY23016" fmla="*/ 4365069 h 6858000"/>
              <a:gd name="connsiteX23017" fmla="*/ 8578842 w 12192000"/>
              <a:gd name="connsiteY23017" fmla="*/ 4393420 h 6858000"/>
              <a:gd name="connsiteX23018" fmla="*/ 8601085 w 12192000"/>
              <a:gd name="connsiteY23018" fmla="*/ 4365991 h 6858000"/>
              <a:gd name="connsiteX23019" fmla="*/ 8600970 w 12192000"/>
              <a:gd name="connsiteY23019" fmla="*/ 4332222 h 6858000"/>
              <a:gd name="connsiteX23020" fmla="*/ 8601200 w 12192000"/>
              <a:gd name="connsiteY23020" fmla="*/ 4293381 h 6858000"/>
              <a:gd name="connsiteX23021" fmla="*/ 8579532 w 12192000"/>
              <a:gd name="connsiteY23021" fmla="*/ 4272060 h 6858000"/>
              <a:gd name="connsiteX23022" fmla="*/ 5028950 w 12192000"/>
              <a:gd name="connsiteY23022" fmla="*/ 4272060 h 6858000"/>
              <a:gd name="connsiteX23023" fmla="*/ 5000137 w 12192000"/>
              <a:gd name="connsiteY23023" fmla="*/ 4299951 h 6858000"/>
              <a:gd name="connsiteX23024" fmla="*/ 5000365 w 12192000"/>
              <a:gd name="connsiteY23024" fmla="*/ 4331184 h 6858000"/>
              <a:gd name="connsiteX23025" fmla="*/ 4999905 w 12192000"/>
              <a:gd name="connsiteY23025" fmla="*/ 4331184 h 6858000"/>
              <a:gd name="connsiteX23026" fmla="*/ 4999675 w 12192000"/>
              <a:gd name="connsiteY23026" fmla="*/ 4372906 h 6858000"/>
              <a:gd name="connsiteX23027" fmla="*/ 5021227 w 12192000"/>
              <a:gd name="connsiteY23027" fmla="*/ 4392959 h 6858000"/>
              <a:gd name="connsiteX23028" fmla="*/ 5048542 w 12192000"/>
              <a:gd name="connsiteY23028" fmla="*/ 4372330 h 6858000"/>
              <a:gd name="connsiteX23029" fmla="*/ 5048542 w 12192000"/>
              <a:gd name="connsiteY23029" fmla="*/ 4291537 h 6858000"/>
              <a:gd name="connsiteX23030" fmla="*/ 5028834 w 12192000"/>
              <a:gd name="connsiteY23030" fmla="*/ 4272175 h 6858000"/>
              <a:gd name="connsiteX23031" fmla="*/ 545901 w 12192000"/>
              <a:gd name="connsiteY23031" fmla="*/ 4272060 h 6858000"/>
              <a:gd name="connsiteX23032" fmla="*/ 515358 w 12192000"/>
              <a:gd name="connsiteY23032" fmla="*/ 4293036 h 6858000"/>
              <a:gd name="connsiteX23033" fmla="*/ 535297 w 12192000"/>
              <a:gd name="connsiteY23033" fmla="*/ 4325191 h 6858000"/>
              <a:gd name="connsiteX23034" fmla="*/ 562957 w 12192000"/>
              <a:gd name="connsiteY23034" fmla="*/ 4293497 h 6858000"/>
              <a:gd name="connsiteX23035" fmla="*/ 545901 w 12192000"/>
              <a:gd name="connsiteY23035" fmla="*/ 4272060 h 6858000"/>
              <a:gd name="connsiteX23036" fmla="*/ 207057 w 12192000"/>
              <a:gd name="connsiteY23036" fmla="*/ 4272060 h 6858000"/>
              <a:gd name="connsiteX23037" fmla="*/ 180896 w 12192000"/>
              <a:gd name="connsiteY23037" fmla="*/ 4292459 h 6858000"/>
              <a:gd name="connsiteX23038" fmla="*/ 181011 w 12192000"/>
              <a:gd name="connsiteY23038" fmla="*/ 4365069 h 6858000"/>
              <a:gd name="connsiteX23039" fmla="*/ 206367 w 12192000"/>
              <a:gd name="connsiteY23039" fmla="*/ 4393420 h 6858000"/>
              <a:gd name="connsiteX23040" fmla="*/ 228610 w 12192000"/>
              <a:gd name="connsiteY23040" fmla="*/ 4365991 h 6858000"/>
              <a:gd name="connsiteX23041" fmla="*/ 228495 w 12192000"/>
              <a:gd name="connsiteY23041" fmla="*/ 4332222 h 6858000"/>
              <a:gd name="connsiteX23042" fmla="*/ 228725 w 12192000"/>
              <a:gd name="connsiteY23042" fmla="*/ 4293381 h 6858000"/>
              <a:gd name="connsiteX23043" fmla="*/ 207057 w 12192000"/>
              <a:gd name="connsiteY23043" fmla="*/ 4272060 h 6858000"/>
              <a:gd name="connsiteX23044" fmla="*/ 8659778 w 12192000"/>
              <a:gd name="connsiteY23044" fmla="*/ 4272017 h 6858000"/>
              <a:gd name="connsiteX23045" fmla="*/ 8642690 w 12192000"/>
              <a:gd name="connsiteY23045" fmla="*/ 4272636 h 6858000"/>
              <a:gd name="connsiteX23046" fmla="*/ 8621716 w 12192000"/>
              <a:gd name="connsiteY23046" fmla="*/ 4286121 h 6858000"/>
              <a:gd name="connsiteX23047" fmla="*/ 8621830 w 12192000"/>
              <a:gd name="connsiteY23047" fmla="*/ 4286005 h 6858000"/>
              <a:gd name="connsiteX23048" fmla="*/ 8621830 w 12192000"/>
              <a:gd name="connsiteY23048" fmla="*/ 4376824 h 6858000"/>
              <a:gd name="connsiteX23049" fmla="*/ 8637044 w 12192000"/>
              <a:gd name="connsiteY23049" fmla="*/ 4392614 h 6858000"/>
              <a:gd name="connsiteX23050" fmla="*/ 8669084 w 12192000"/>
              <a:gd name="connsiteY23050" fmla="*/ 4364493 h 6858000"/>
              <a:gd name="connsiteX23051" fmla="*/ 8669084 w 12192000"/>
              <a:gd name="connsiteY23051" fmla="*/ 4333374 h 6858000"/>
              <a:gd name="connsiteX23052" fmla="*/ 8669084 w 12192000"/>
              <a:gd name="connsiteY23052" fmla="*/ 4286697 h 6858000"/>
              <a:gd name="connsiteX23053" fmla="*/ 8659778 w 12192000"/>
              <a:gd name="connsiteY23053" fmla="*/ 4272017 h 6858000"/>
              <a:gd name="connsiteX23054" fmla="*/ 287303 w 12192000"/>
              <a:gd name="connsiteY23054" fmla="*/ 4272017 h 6858000"/>
              <a:gd name="connsiteX23055" fmla="*/ 270215 w 12192000"/>
              <a:gd name="connsiteY23055" fmla="*/ 4272636 h 6858000"/>
              <a:gd name="connsiteX23056" fmla="*/ 249241 w 12192000"/>
              <a:gd name="connsiteY23056" fmla="*/ 4286121 h 6858000"/>
              <a:gd name="connsiteX23057" fmla="*/ 249355 w 12192000"/>
              <a:gd name="connsiteY23057" fmla="*/ 4286005 h 6858000"/>
              <a:gd name="connsiteX23058" fmla="*/ 249355 w 12192000"/>
              <a:gd name="connsiteY23058" fmla="*/ 4376824 h 6858000"/>
              <a:gd name="connsiteX23059" fmla="*/ 264569 w 12192000"/>
              <a:gd name="connsiteY23059" fmla="*/ 4392614 h 6858000"/>
              <a:gd name="connsiteX23060" fmla="*/ 296609 w 12192000"/>
              <a:gd name="connsiteY23060" fmla="*/ 4364493 h 6858000"/>
              <a:gd name="connsiteX23061" fmla="*/ 296609 w 12192000"/>
              <a:gd name="connsiteY23061" fmla="*/ 4333374 h 6858000"/>
              <a:gd name="connsiteX23062" fmla="*/ 296609 w 12192000"/>
              <a:gd name="connsiteY23062" fmla="*/ 4286697 h 6858000"/>
              <a:gd name="connsiteX23063" fmla="*/ 287303 w 12192000"/>
              <a:gd name="connsiteY23063" fmla="*/ 4272017 h 6858000"/>
              <a:gd name="connsiteX23064" fmla="*/ 7908302 w 12192000"/>
              <a:gd name="connsiteY23064" fmla="*/ 4271945 h 6858000"/>
              <a:gd name="connsiteX23065" fmla="*/ 7881102 w 12192000"/>
              <a:gd name="connsiteY23065" fmla="*/ 4296263 h 6858000"/>
              <a:gd name="connsiteX23066" fmla="*/ 7906113 w 12192000"/>
              <a:gd name="connsiteY23066" fmla="*/ 4325422 h 6858000"/>
              <a:gd name="connsiteX23067" fmla="*/ 7933313 w 12192000"/>
              <a:gd name="connsiteY23067" fmla="*/ 4299951 h 6858000"/>
              <a:gd name="connsiteX23068" fmla="*/ 7908419 w 12192000"/>
              <a:gd name="connsiteY23068" fmla="*/ 4272060 h 6858000"/>
              <a:gd name="connsiteX23069" fmla="*/ 7706265 w 12192000"/>
              <a:gd name="connsiteY23069" fmla="*/ 4271945 h 6858000"/>
              <a:gd name="connsiteX23070" fmla="*/ 7683100 w 12192000"/>
              <a:gd name="connsiteY23070" fmla="*/ 4299835 h 6858000"/>
              <a:gd name="connsiteX23071" fmla="*/ 7705574 w 12192000"/>
              <a:gd name="connsiteY23071" fmla="*/ 4325883 h 6858000"/>
              <a:gd name="connsiteX23072" fmla="*/ 7705574 w 12192000"/>
              <a:gd name="connsiteY23072" fmla="*/ 4325998 h 6858000"/>
              <a:gd name="connsiteX23073" fmla="*/ 7729776 w 12192000"/>
              <a:gd name="connsiteY23073" fmla="*/ 4298337 h 6858000"/>
              <a:gd name="connsiteX23074" fmla="*/ 7706265 w 12192000"/>
              <a:gd name="connsiteY23074" fmla="*/ 4271945 h 6858000"/>
              <a:gd name="connsiteX23075" fmla="*/ 5357533 w 12192000"/>
              <a:gd name="connsiteY23075" fmla="*/ 4271945 h 6858000"/>
              <a:gd name="connsiteX23076" fmla="*/ 5357533 w 12192000"/>
              <a:gd name="connsiteY23076" fmla="*/ 4272060 h 6858000"/>
              <a:gd name="connsiteX23077" fmla="*/ 5335404 w 12192000"/>
              <a:gd name="connsiteY23077" fmla="*/ 4297069 h 6858000"/>
              <a:gd name="connsiteX23078" fmla="*/ 5357189 w 12192000"/>
              <a:gd name="connsiteY23078" fmla="*/ 4326113 h 6858000"/>
              <a:gd name="connsiteX23079" fmla="*/ 5382774 w 12192000"/>
              <a:gd name="connsiteY23079" fmla="*/ 4299144 h 6858000"/>
              <a:gd name="connsiteX23080" fmla="*/ 5357533 w 12192000"/>
              <a:gd name="connsiteY23080" fmla="*/ 4271945 h 6858000"/>
              <a:gd name="connsiteX23081" fmla="*/ 5224186 w 12192000"/>
              <a:gd name="connsiteY23081" fmla="*/ 4271945 h 6858000"/>
              <a:gd name="connsiteX23082" fmla="*/ 5200329 w 12192000"/>
              <a:gd name="connsiteY23082" fmla="*/ 4293381 h 6858000"/>
              <a:gd name="connsiteX23083" fmla="*/ 5221423 w 12192000"/>
              <a:gd name="connsiteY23083" fmla="*/ 4325422 h 6858000"/>
              <a:gd name="connsiteX23084" fmla="*/ 5221423 w 12192000"/>
              <a:gd name="connsiteY23084" fmla="*/ 4325537 h 6858000"/>
              <a:gd name="connsiteX23085" fmla="*/ 5247122 w 12192000"/>
              <a:gd name="connsiteY23085" fmla="*/ 4300412 h 6858000"/>
              <a:gd name="connsiteX23086" fmla="*/ 5224186 w 12192000"/>
              <a:gd name="connsiteY23086" fmla="*/ 4271945 h 6858000"/>
              <a:gd name="connsiteX23087" fmla="*/ 8978191 w 12192000"/>
              <a:gd name="connsiteY23087" fmla="*/ 4271830 h 6858000"/>
              <a:gd name="connsiteX23088" fmla="*/ 8956294 w 12192000"/>
              <a:gd name="connsiteY23088" fmla="*/ 4298222 h 6858000"/>
              <a:gd name="connsiteX23089" fmla="*/ 8977846 w 12192000"/>
              <a:gd name="connsiteY23089" fmla="*/ 4325883 h 6858000"/>
              <a:gd name="connsiteX23090" fmla="*/ 9003316 w 12192000"/>
              <a:gd name="connsiteY23090" fmla="*/ 4299029 h 6858000"/>
              <a:gd name="connsiteX23091" fmla="*/ 8978191 w 12192000"/>
              <a:gd name="connsiteY23091" fmla="*/ 4271830 h 6858000"/>
              <a:gd name="connsiteX23092" fmla="*/ 7639418 w 12192000"/>
              <a:gd name="connsiteY23092" fmla="*/ 4271830 h 6858000"/>
              <a:gd name="connsiteX23093" fmla="*/ 7614870 w 12192000"/>
              <a:gd name="connsiteY23093" fmla="*/ 4299720 h 6858000"/>
              <a:gd name="connsiteX23094" fmla="*/ 7641033 w 12192000"/>
              <a:gd name="connsiteY23094" fmla="*/ 4325767 h 6858000"/>
              <a:gd name="connsiteX23095" fmla="*/ 7641148 w 12192000"/>
              <a:gd name="connsiteY23095" fmla="*/ 4325767 h 6858000"/>
              <a:gd name="connsiteX23096" fmla="*/ 7662354 w 12192000"/>
              <a:gd name="connsiteY23096" fmla="*/ 4298913 h 6858000"/>
              <a:gd name="connsiteX23097" fmla="*/ 7639418 w 12192000"/>
              <a:gd name="connsiteY23097" fmla="*/ 4271830 h 6858000"/>
              <a:gd name="connsiteX23098" fmla="*/ 605716 w 12192000"/>
              <a:gd name="connsiteY23098" fmla="*/ 4271830 h 6858000"/>
              <a:gd name="connsiteX23099" fmla="*/ 583819 w 12192000"/>
              <a:gd name="connsiteY23099" fmla="*/ 4298222 h 6858000"/>
              <a:gd name="connsiteX23100" fmla="*/ 605371 w 12192000"/>
              <a:gd name="connsiteY23100" fmla="*/ 4325883 h 6858000"/>
              <a:gd name="connsiteX23101" fmla="*/ 630841 w 12192000"/>
              <a:gd name="connsiteY23101" fmla="*/ 4299029 h 6858000"/>
              <a:gd name="connsiteX23102" fmla="*/ 605716 w 12192000"/>
              <a:gd name="connsiteY23102" fmla="*/ 4271830 h 6858000"/>
              <a:gd name="connsiteX23103" fmla="*/ 9916232 w 12192000"/>
              <a:gd name="connsiteY23103" fmla="*/ 4271715 h 6858000"/>
              <a:gd name="connsiteX23104" fmla="*/ 9893872 w 12192000"/>
              <a:gd name="connsiteY23104" fmla="*/ 4292459 h 6858000"/>
              <a:gd name="connsiteX23105" fmla="*/ 9893872 w 12192000"/>
              <a:gd name="connsiteY23105" fmla="*/ 4373021 h 6858000"/>
              <a:gd name="connsiteX23106" fmla="*/ 9913466 w 12192000"/>
              <a:gd name="connsiteY23106" fmla="*/ 4392037 h 6858000"/>
              <a:gd name="connsiteX23107" fmla="*/ 9991491 w 12192000"/>
              <a:gd name="connsiteY23107" fmla="*/ 4392153 h 6858000"/>
              <a:gd name="connsiteX23108" fmla="*/ 10008894 w 12192000"/>
              <a:gd name="connsiteY23108" fmla="*/ 4366106 h 6858000"/>
              <a:gd name="connsiteX23109" fmla="*/ 9992183 w 12192000"/>
              <a:gd name="connsiteY23109" fmla="*/ 4339482 h 6858000"/>
              <a:gd name="connsiteX23110" fmla="*/ 9932366 w 12192000"/>
              <a:gd name="connsiteY23110" fmla="*/ 4339482 h 6858000"/>
              <a:gd name="connsiteX23111" fmla="*/ 9932482 w 12192000"/>
              <a:gd name="connsiteY23111" fmla="*/ 4339828 h 6858000"/>
              <a:gd name="connsiteX23112" fmla="*/ 9916116 w 12192000"/>
              <a:gd name="connsiteY23112" fmla="*/ 4332106 h 6858000"/>
              <a:gd name="connsiteX23113" fmla="*/ 9931444 w 12192000"/>
              <a:gd name="connsiteY23113" fmla="*/ 4324500 h 6858000"/>
              <a:gd name="connsiteX23114" fmla="*/ 9983424 w 12192000"/>
              <a:gd name="connsiteY23114" fmla="*/ 4324500 h 6858000"/>
              <a:gd name="connsiteX23115" fmla="*/ 10010048 w 12192000"/>
              <a:gd name="connsiteY23115" fmla="*/ 4299605 h 6858000"/>
              <a:gd name="connsiteX23116" fmla="*/ 9981234 w 12192000"/>
              <a:gd name="connsiteY23116" fmla="*/ 4271715 h 6858000"/>
              <a:gd name="connsiteX23117" fmla="*/ 9952651 w 12192000"/>
              <a:gd name="connsiteY23117" fmla="*/ 4271945 h 6858000"/>
              <a:gd name="connsiteX23118" fmla="*/ 9916232 w 12192000"/>
              <a:gd name="connsiteY23118" fmla="*/ 4271715 h 6858000"/>
              <a:gd name="connsiteX23119" fmla="*/ 7841341 w 12192000"/>
              <a:gd name="connsiteY23119" fmla="*/ 4271715 h 6858000"/>
              <a:gd name="connsiteX23120" fmla="*/ 7813219 w 12192000"/>
              <a:gd name="connsiteY23120" fmla="*/ 4299029 h 6858000"/>
              <a:gd name="connsiteX23121" fmla="*/ 7818118 w 12192000"/>
              <a:gd name="connsiteY23121" fmla="*/ 4320913 h 6858000"/>
              <a:gd name="connsiteX23122" fmla="*/ 7838885 w 12192000"/>
              <a:gd name="connsiteY23122" fmla="*/ 4324379 h 6858000"/>
              <a:gd name="connsiteX23123" fmla="*/ 7838806 w 12192000"/>
              <a:gd name="connsiteY23123" fmla="*/ 4324385 h 6858000"/>
              <a:gd name="connsiteX23124" fmla="*/ 7838921 w 12192000"/>
              <a:gd name="connsiteY23124" fmla="*/ 4324385 h 6858000"/>
              <a:gd name="connsiteX23125" fmla="*/ 7838885 w 12192000"/>
              <a:gd name="connsiteY23125" fmla="*/ 4324379 h 6858000"/>
              <a:gd name="connsiteX23126" fmla="*/ 7860516 w 12192000"/>
              <a:gd name="connsiteY23126" fmla="*/ 4322685 h 6858000"/>
              <a:gd name="connsiteX23127" fmla="*/ 7867272 w 12192000"/>
              <a:gd name="connsiteY23127" fmla="*/ 4301103 h 6858000"/>
              <a:gd name="connsiteX23128" fmla="*/ 7841341 w 12192000"/>
              <a:gd name="connsiteY23128" fmla="*/ 4271715 h 6858000"/>
              <a:gd name="connsiteX23129" fmla="*/ 1543757 w 12192000"/>
              <a:gd name="connsiteY23129" fmla="*/ 4271715 h 6858000"/>
              <a:gd name="connsiteX23130" fmla="*/ 1521397 w 12192000"/>
              <a:gd name="connsiteY23130" fmla="*/ 4292459 h 6858000"/>
              <a:gd name="connsiteX23131" fmla="*/ 1521397 w 12192000"/>
              <a:gd name="connsiteY23131" fmla="*/ 4373021 h 6858000"/>
              <a:gd name="connsiteX23132" fmla="*/ 1540991 w 12192000"/>
              <a:gd name="connsiteY23132" fmla="*/ 4392037 h 6858000"/>
              <a:gd name="connsiteX23133" fmla="*/ 1619016 w 12192000"/>
              <a:gd name="connsiteY23133" fmla="*/ 4392153 h 6858000"/>
              <a:gd name="connsiteX23134" fmla="*/ 1636419 w 12192000"/>
              <a:gd name="connsiteY23134" fmla="*/ 4366106 h 6858000"/>
              <a:gd name="connsiteX23135" fmla="*/ 1619708 w 12192000"/>
              <a:gd name="connsiteY23135" fmla="*/ 4339482 h 6858000"/>
              <a:gd name="connsiteX23136" fmla="*/ 1559891 w 12192000"/>
              <a:gd name="connsiteY23136" fmla="*/ 4339482 h 6858000"/>
              <a:gd name="connsiteX23137" fmla="*/ 1560007 w 12192000"/>
              <a:gd name="connsiteY23137" fmla="*/ 4339828 h 6858000"/>
              <a:gd name="connsiteX23138" fmla="*/ 1543641 w 12192000"/>
              <a:gd name="connsiteY23138" fmla="*/ 4332106 h 6858000"/>
              <a:gd name="connsiteX23139" fmla="*/ 1558969 w 12192000"/>
              <a:gd name="connsiteY23139" fmla="*/ 4324500 h 6858000"/>
              <a:gd name="connsiteX23140" fmla="*/ 1610949 w 12192000"/>
              <a:gd name="connsiteY23140" fmla="*/ 4324500 h 6858000"/>
              <a:gd name="connsiteX23141" fmla="*/ 1637573 w 12192000"/>
              <a:gd name="connsiteY23141" fmla="*/ 4299605 h 6858000"/>
              <a:gd name="connsiteX23142" fmla="*/ 1608759 w 12192000"/>
              <a:gd name="connsiteY23142" fmla="*/ 4271715 h 6858000"/>
              <a:gd name="connsiteX23143" fmla="*/ 1580176 w 12192000"/>
              <a:gd name="connsiteY23143" fmla="*/ 4271945 h 6858000"/>
              <a:gd name="connsiteX23144" fmla="*/ 1543757 w 12192000"/>
              <a:gd name="connsiteY23144" fmla="*/ 4271715 h 6858000"/>
              <a:gd name="connsiteX23145" fmla="*/ 6701262 w 12192000"/>
              <a:gd name="connsiteY23145" fmla="*/ 4271599 h 6858000"/>
              <a:gd name="connsiteX23146" fmla="*/ 6675445 w 12192000"/>
              <a:gd name="connsiteY23146" fmla="*/ 4295225 h 6858000"/>
              <a:gd name="connsiteX23147" fmla="*/ 6700110 w 12192000"/>
              <a:gd name="connsiteY23147" fmla="*/ 4325537 h 6858000"/>
              <a:gd name="connsiteX23148" fmla="*/ 6700226 w 12192000"/>
              <a:gd name="connsiteY23148" fmla="*/ 4325537 h 6858000"/>
              <a:gd name="connsiteX23149" fmla="*/ 6722815 w 12192000"/>
              <a:gd name="connsiteY23149" fmla="*/ 4297876 h 6858000"/>
              <a:gd name="connsiteX23150" fmla="*/ 6701262 w 12192000"/>
              <a:gd name="connsiteY23150" fmla="*/ 4271599 h 6858000"/>
              <a:gd name="connsiteX23151" fmla="*/ 6167182 w 12192000"/>
              <a:gd name="connsiteY23151" fmla="*/ 4271599 h 6858000"/>
              <a:gd name="connsiteX23152" fmla="*/ 6167223 w 12192000"/>
              <a:gd name="connsiteY23152" fmla="*/ 4271612 h 6858000"/>
              <a:gd name="connsiteX23153" fmla="*/ 6143268 w 12192000"/>
              <a:gd name="connsiteY23153" fmla="*/ 4275849 h 6858000"/>
              <a:gd name="connsiteX23154" fmla="*/ 6138599 w 12192000"/>
              <a:gd name="connsiteY23154" fmla="*/ 4299374 h 6858000"/>
              <a:gd name="connsiteX23155" fmla="*/ 6138829 w 12192000"/>
              <a:gd name="connsiteY23155" fmla="*/ 4330608 h 6858000"/>
              <a:gd name="connsiteX23156" fmla="*/ 6138486 w 12192000"/>
              <a:gd name="connsiteY23156" fmla="*/ 4372214 h 6858000"/>
              <a:gd name="connsiteX23157" fmla="*/ 6161997 w 12192000"/>
              <a:gd name="connsiteY23157" fmla="*/ 4392729 h 6858000"/>
              <a:gd name="connsiteX23158" fmla="*/ 6186431 w 12192000"/>
              <a:gd name="connsiteY23158" fmla="*/ 4372330 h 6858000"/>
              <a:gd name="connsiteX23159" fmla="*/ 6186085 w 12192000"/>
              <a:gd name="connsiteY23159" fmla="*/ 4291653 h 6858000"/>
              <a:gd name="connsiteX23160" fmla="*/ 6182426 w 12192000"/>
              <a:gd name="connsiteY23160" fmla="*/ 4276613 h 6858000"/>
              <a:gd name="connsiteX23161" fmla="*/ 6167223 w 12192000"/>
              <a:gd name="connsiteY23161" fmla="*/ 4271612 h 6858000"/>
              <a:gd name="connsiteX23162" fmla="*/ 6167298 w 12192000"/>
              <a:gd name="connsiteY23162" fmla="*/ 4271599 h 6858000"/>
              <a:gd name="connsiteX23163" fmla="*/ 6100797 w 12192000"/>
              <a:gd name="connsiteY23163" fmla="*/ 4271599 h 6858000"/>
              <a:gd name="connsiteX23164" fmla="*/ 6070486 w 12192000"/>
              <a:gd name="connsiteY23164" fmla="*/ 4300988 h 6858000"/>
              <a:gd name="connsiteX23165" fmla="*/ 6070716 w 12192000"/>
              <a:gd name="connsiteY23165" fmla="*/ 4332106 h 6858000"/>
              <a:gd name="connsiteX23166" fmla="*/ 6070948 w 12192000"/>
              <a:gd name="connsiteY23166" fmla="*/ 4332106 h 6858000"/>
              <a:gd name="connsiteX23167" fmla="*/ 6070716 w 12192000"/>
              <a:gd name="connsiteY23167" fmla="*/ 4370947 h 6858000"/>
              <a:gd name="connsiteX23168" fmla="*/ 6093996 w 12192000"/>
              <a:gd name="connsiteY23168" fmla="*/ 4392498 h 6858000"/>
              <a:gd name="connsiteX23169" fmla="*/ 6123388 w 12192000"/>
              <a:gd name="connsiteY23169" fmla="*/ 4370947 h 6858000"/>
              <a:gd name="connsiteX23170" fmla="*/ 6123272 w 12192000"/>
              <a:gd name="connsiteY23170" fmla="*/ 4370947 h 6858000"/>
              <a:gd name="connsiteX23171" fmla="*/ 6123502 w 12192000"/>
              <a:gd name="connsiteY23171" fmla="*/ 4293151 h 6858000"/>
              <a:gd name="connsiteX23172" fmla="*/ 6100797 w 12192000"/>
              <a:gd name="connsiteY23172" fmla="*/ 4271599 h 6858000"/>
              <a:gd name="connsiteX23173" fmla="*/ 12119600 w 12192000"/>
              <a:gd name="connsiteY23173" fmla="*/ 4271498 h 6858000"/>
              <a:gd name="connsiteX23174" fmla="*/ 12109486 w 12192000"/>
              <a:gd name="connsiteY23174" fmla="*/ 4286927 h 6858000"/>
              <a:gd name="connsiteX23175" fmla="*/ 12109486 w 12192000"/>
              <a:gd name="connsiteY23175" fmla="*/ 4375326 h 6858000"/>
              <a:gd name="connsiteX23176" fmla="*/ 12126658 w 12192000"/>
              <a:gd name="connsiteY23176" fmla="*/ 4392268 h 6858000"/>
              <a:gd name="connsiteX23177" fmla="*/ 12126774 w 12192000"/>
              <a:gd name="connsiteY23177" fmla="*/ 4392153 h 6858000"/>
              <a:gd name="connsiteX23178" fmla="*/ 12156970 w 12192000"/>
              <a:gd name="connsiteY23178" fmla="*/ 4365530 h 6858000"/>
              <a:gd name="connsiteX23179" fmla="*/ 12156740 w 12192000"/>
              <a:gd name="connsiteY23179" fmla="*/ 4334411 h 6858000"/>
              <a:gd name="connsiteX23180" fmla="*/ 12156970 w 12192000"/>
              <a:gd name="connsiteY23180" fmla="*/ 4287619 h 6858000"/>
              <a:gd name="connsiteX23181" fmla="*/ 12137838 w 12192000"/>
              <a:gd name="connsiteY23181" fmla="*/ 4272060 h 6858000"/>
              <a:gd name="connsiteX23182" fmla="*/ 12119600 w 12192000"/>
              <a:gd name="connsiteY23182" fmla="*/ 4271498 h 6858000"/>
              <a:gd name="connsiteX23183" fmla="*/ 3747125 w 12192000"/>
              <a:gd name="connsiteY23183" fmla="*/ 4271498 h 6858000"/>
              <a:gd name="connsiteX23184" fmla="*/ 3737011 w 12192000"/>
              <a:gd name="connsiteY23184" fmla="*/ 4286927 h 6858000"/>
              <a:gd name="connsiteX23185" fmla="*/ 3737011 w 12192000"/>
              <a:gd name="connsiteY23185" fmla="*/ 4375326 h 6858000"/>
              <a:gd name="connsiteX23186" fmla="*/ 3754183 w 12192000"/>
              <a:gd name="connsiteY23186" fmla="*/ 4392268 h 6858000"/>
              <a:gd name="connsiteX23187" fmla="*/ 3754299 w 12192000"/>
              <a:gd name="connsiteY23187" fmla="*/ 4392153 h 6858000"/>
              <a:gd name="connsiteX23188" fmla="*/ 3784495 w 12192000"/>
              <a:gd name="connsiteY23188" fmla="*/ 4365530 h 6858000"/>
              <a:gd name="connsiteX23189" fmla="*/ 3784265 w 12192000"/>
              <a:gd name="connsiteY23189" fmla="*/ 4334411 h 6858000"/>
              <a:gd name="connsiteX23190" fmla="*/ 3784495 w 12192000"/>
              <a:gd name="connsiteY23190" fmla="*/ 4287619 h 6858000"/>
              <a:gd name="connsiteX23191" fmla="*/ 3765363 w 12192000"/>
              <a:gd name="connsiteY23191" fmla="*/ 4272060 h 6858000"/>
              <a:gd name="connsiteX23192" fmla="*/ 3747125 w 12192000"/>
              <a:gd name="connsiteY23192" fmla="*/ 4271498 h 6858000"/>
              <a:gd name="connsiteX23193" fmla="*/ 8830637 w 12192000"/>
              <a:gd name="connsiteY23193" fmla="*/ 4271487 h 6858000"/>
              <a:gd name="connsiteX23194" fmla="*/ 8819374 w 12192000"/>
              <a:gd name="connsiteY23194" fmla="*/ 4299720 h 6858000"/>
              <a:gd name="connsiteX23195" fmla="*/ 8845535 w 12192000"/>
              <a:gd name="connsiteY23195" fmla="*/ 4325307 h 6858000"/>
              <a:gd name="connsiteX23196" fmla="*/ 8873080 w 12192000"/>
              <a:gd name="connsiteY23196" fmla="*/ 4295686 h 6858000"/>
              <a:gd name="connsiteX23197" fmla="*/ 8845074 w 12192000"/>
              <a:gd name="connsiteY23197" fmla="*/ 4272867 h 6858000"/>
              <a:gd name="connsiteX23198" fmla="*/ 8844959 w 12192000"/>
              <a:gd name="connsiteY23198" fmla="*/ 4272867 h 6858000"/>
              <a:gd name="connsiteX23199" fmla="*/ 8830637 w 12192000"/>
              <a:gd name="connsiteY23199" fmla="*/ 4271487 h 6858000"/>
              <a:gd name="connsiteX23200" fmla="*/ 458162 w 12192000"/>
              <a:gd name="connsiteY23200" fmla="*/ 4271487 h 6858000"/>
              <a:gd name="connsiteX23201" fmla="*/ 446899 w 12192000"/>
              <a:gd name="connsiteY23201" fmla="*/ 4299720 h 6858000"/>
              <a:gd name="connsiteX23202" fmla="*/ 473060 w 12192000"/>
              <a:gd name="connsiteY23202" fmla="*/ 4325307 h 6858000"/>
              <a:gd name="connsiteX23203" fmla="*/ 500605 w 12192000"/>
              <a:gd name="connsiteY23203" fmla="*/ 4295686 h 6858000"/>
              <a:gd name="connsiteX23204" fmla="*/ 472599 w 12192000"/>
              <a:gd name="connsiteY23204" fmla="*/ 4272867 h 6858000"/>
              <a:gd name="connsiteX23205" fmla="*/ 472484 w 12192000"/>
              <a:gd name="connsiteY23205" fmla="*/ 4272867 h 6858000"/>
              <a:gd name="connsiteX23206" fmla="*/ 458162 w 12192000"/>
              <a:gd name="connsiteY23206" fmla="*/ 4271487 h 6858000"/>
              <a:gd name="connsiteX23207" fmla="*/ 9047804 w 12192000"/>
              <a:gd name="connsiteY23207" fmla="*/ 4271484 h 6858000"/>
              <a:gd name="connsiteX23208" fmla="*/ 9022448 w 12192000"/>
              <a:gd name="connsiteY23208" fmla="*/ 4295686 h 6858000"/>
              <a:gd name="connsiteX23209" fmla="*/ 9047574 w 12192000"/>
              <a:gd name="connsiteY23209" fmla="*/ 4325422 h 6858000"/>
              <a:gd name="connsiteX23210" fmla="*/ 9047574 w 12192000"/>
              <a:gd name="connsiteY23210" fmla="*/ 4325537 h 6858000"/>
              <a:gd name="connsiteX23211" fmla="*/ 9069702 w 12192000"/>
              <a:gd name="connsiteY23211" fmla="*/ 4300296 h 6858000"/>
              <a:gd name="connsiteX23212" fmla="*/ 9047804 w 12192000"/>
              <a:gd name="connsiteY23212" fmla="*/ 4271484 h 6858000"/>
              <a:gd name="connsiteX23213" fmla="*/ 6499342 w 12192000"/>
              <a:gd name="connsiteY23213" fmla="*/ 4271484 h 6858000"/>
              <a:gd name="connsiteX23214" fmla="*/ 6472257 w 12192000"/>
              <a:gd name="connsiteY23214" fmla="*/ 4298798 h 6858000"/>
              <a:gd name="connsiteX23215" fmla="*/ 6500377 w 12192000"/>
              <a:gd name="connsiteY23215" fmla="*/ 4323808 h 6858000"/>
              <a:gd name="connsiteX23216" fmla="*/ 6525851 w 12192000"/>
              <a:gd name="connsiteY23216" fmla="*/ 4296608 h 6858000"/>
              <a:gd name="connsiteX23217" fmla="*/ 6499342 w 12192000"/>
              <a:gd name="connsiteY23217" fmla="*/ 4271484 h 6858000"/>
              <a:gd name="connsiteX23218" fmla="*/ 6431688 w 12192000"/>
              <a:gd name="connsiteY23218" fmla="*/ 4271484 h 6858000"/>
              <a:gd name="connsiteX23219" fmla="*/ 6404028 w 12192000"/>
              <a:gd name="connsiteY23219" fmla="*/ 4299144 h 6858000"/>
              <a:gd name="connsiteX23220" fmla="*/ 6430420 w 12192000"/>
              <a:gd name="connsiteY23220" fmla="*/ 4325191 h 6858000"/>
              <a:gd name="connsiteX23221" fmla="*/ 6456813 w 12192000"/>
              <a:gd name="connsiteY23221" fmla="*/ 4300412 h 6858000"/>
              <a:gd name="connsiteX23222" fmla="*/ 6431804 w 12192000"/>
              <a:gd name="connsiteY23222" fmla="*/ 4271484 h 6858000"/>
              <a:gd name="connsiteX23223" fmla="*/ 5291379 w 12192000"/>
              <a:gd name="connsiteY23223" fmla="*/ 4271484 h 6858000"/>
              <a:gd name="connsiteX23224" fmla="*/ 5267637 w 12192000"/>
              <a:gd name="connsiteY23224" fmla="*/ 4297300 h 6858000"/>
              <a:gd name="connsiteX23225" fmla="*/ 5291495 w 12192000"/>
              <a:gd name="connsiteY23225" fmla="*/ 4325652 h 6858000"/>
              <a:gd name="connsiteX23226" fmla="*/ 5314660 w 12192000"/>
              <a:gd name="connsiteY23226" fmla="*/ 4298452 h 6858000"/>
              <a:gd name="connsiteX23227" fmla="*/ 5291379 w 12192000"/>
              <a:gd name="connsiteY23227" fmla="*/ 4271484 h 6858000"/>
              <a:gd name="connsiteX23228" fmla="*/ 675329 w 12192000"/>
              <a:gd name="connsiteY23228" fmla="*/ 4271484 h 6858000"/>
              <a:gd name="connsiteX23229" fmla="*/ 649973 w 12192000"/>
              <a:gd name="connsiteY23229" fmla="*/ 4295686 h 6858000"/>
              <a:gd name="connsiteX23230" fmla="*/ 675099 w 12192000"/>
              <a:gd name="connsiteY23230" fmla="*/ 4325422 h 6858000"/>
              <a:gd name="connsiteX23231" fmla="*/ 675099 w 12192000"/>
              <a:gd name="connsiteY23231" fmla="*/ 4325537 h 6858000"/>
              <a:gd name="connsiteX23232" fmla="*/ 697227 w 12192000"/>
              <a:gd name="connsiteY23232" fmla="*/ 4300296 h 6858000"/>
              <a:gd name="connsiteX23233" fmla="*/ 675329 w 12192000"/>
              <a:gd name="connsiteY23233" fmla="*/ 4271484 h 6858000"/>
              <a:gd name="connsiteX23234" fmla="*/ 8496364 w 12192000"/>
              <a:gd name="connsiteY23234" fmla="*/ 4271470 h 6858000"/>
              <a:gd name="connsiteX23235" fmla="*/ 8486178 w 12192000"/>
              <a:gd name="connsiteY23235" fmla="*/ 4288426 h 6858000"/>
              <a:gd name="connsiteX23236" fmla="*/ 8485832 w 12192000"/>
              <a:gd name="connsiteY23236" fmla="*/ 4366567 h 6858000"/>
              <a:gd name="connsiteX23237" fmla="*/ 8512110 w 12192000"/>
              <a:gd name="connsiteY23237" fmla="*/ 4393190 h 6858000"/>
              <a:gd name="connsiteX23238" fmla="*/ 8538734 w 12192000"/>
              <a:gd name="connsiteY23238" fmla="*/ 4364838 h 6858000"/>
              <a:gd name="connsiteX23239" fmla="*/ 8538502 w 12192000"/>
              <a:gd name="connsiteY23239" fmla="*/ 4333605 h 6858000"/>
              <a:gd name="connsiteX23240" fmla="*/ 8538734 w 12192000"/>
              <a:gd name="connsiteY23240" fmla="*/ 4289348 h 6858000"/>
              <a:gd name="connsiteX23241" fmla="*/ 8515452 w 12192000"/>
              <a:gd name="connsiteY23241" fmla="*/ 4272752 h 6858000"/>
              <a:gd name="connsiteX23242" fmla="*/ 8496364 w 12192000"/>
              <a:gd name="connsiteY23242" fmla="*/ 4271470 h 6858000"/>
              <a:gd name="connsiteX23243" fmla="*/ 123889 w 12192000"/>
              <a:gd name="connsiteY23243" fmla="*/ 4271470 h 6858000"/>
              <a:gd name="connsiteX23244" fmla="*/ 113703 w 12192000"/>
              <a:gd name="connsiteY23244" fmla="*/ 4288426 h 6858000"/>
              <a:gd name="connsiteX23245" fmla="*/ 113357 w 12192000"/>
              <a:gd name="connsiteY23245" fmla="*/ 4366567 h 6858000"/>
              <a:gd name="connsiteX23246" fmla="*/ 139635 w 12192000"/>
              <a:gd name="connsiteY23246" fmla="*/ 4393190 h 6858000"/>
              <a:gd name="connsiteX23247" fmla="*/ 166259 w 12192000"/>
              <a:gd name="connsiteY23247" fmla="*/ 4364838 h 6858000"/>
              <a:gd name="connsiteX23248" fmla="*/ 166027 w 12192000"/>
              <a:gd name="connsiteY23248" fmla="*/ 4333605 h 6858000"/>
              <a:gd name="connsiteX23249" fmla="*/ 166259 w 12192000"/>
              <a:gd name="connsiteY23249" fmla="*/ 4289348 h 6858000"/>
              <a:gd name="connsiteX23250" fmla="*/ 142977 w 12192000"/>
              <a:gd name="connsiteY23250" fmla="*/ 4272752 h 6858000"/>
              <a:gd name="connsiteX23251" fmla="*/ 123889 w 12192000"/>
              <a:gd name="connsiteY23251" fmla="*/ 4271470 h 6858000"/>
              <a:gd name="connsiteX23252" fmla="*/ 10188574 w 12192000"/>
              <a:gd name="connsiteY23252" fmla="*/ 4271368 h 6858000"/>
              <a:gd name="connsiteX23253" fmla="*/ 10163564 w 12192000"/>
              <a:gd name="connsiteY23253" fmla="*/ 4292459 h 6858000"/>
              <a:gd name="connsiteX23254" fmla="*/ 10189034 w 12192000"/>
              <a:gd name="connsiteY23254" fmla="*/ 4325076 h 6858000"/>
              <a:gd name="connsiteX23255" fmla="*/ 10212200 w 12192000"/>
              <a:gd name="connsiteY23255" fmla="*/ 4299259 h 6858000"/>
              <a:gd name="connsiteX23256" fmla="*/ 10188574 w 12192000"/>
              <a:gd name="connsiteY23256" fmla="*/ 4271368 h 6858000"/>
              <a:gd name="connsiteX23257" fmla="*/ 1816099 w 12192000"/>
              <a:gd name="connsiteY23257" fmla="*/ 4271368 h 6858000"/>
              <a:gd name="connsiteX23258" fmla="*/ 1791089 w 12192000"/>
              <a:gd name="connsiteY23258" fmla="*/ 4292459 h 6858000"/>
              <a:gd name="connsiteX23259" fmla="*/ 1816559 w 12192000"/>
              <a:gd name="connsiteY23259" fmla="*/ 4325076 h 6858000"/>
              <a:gd name="connsiteX23260" fmla="*/ 1839725 w 12192000"/>
              <a:gd name="connsiteY23260" fmla="*/ 4299259 h 6858000"/>
              <a:gd name="connsiteX23261" fmla="*/ 1816099 w 12192000"/>
              <a:gd name="connsiteY23261" fmla="*/ 4271368 h 6858000"/>
              <a:gd name="connsiteX23262" fmla="*/ 4901222 w 12192000"/>
              <a:gd name="connsiteY23262" fmla="*/ 4271325 h 6858000"/>
              <a:gd name="connsiteX23263" fmla="*/ 4884077 w 12192000"/>
              <a:gd name="connsiteY23263" fmla="*/ 4272060 h 6858000"/>
              <a:gd name="connsiteX23264" fmla="*/ 4863679 w 12192000"/>
              <a:gd name="connsiteY23264" fmla="*/ 4286236 h 6858000"/>
              <a:gd name="connsiteX23265" fmla="*/ 4863563 w 12192000"/>
              <a:gd name="connsiteY23265" fmla="*/ 4286351 h 6858000"/>
              <a:gd name="connsiteX23266" fmla="*/ 4863792 w 12192000"/>
              <a:gd name="connsiteY23266" fmla="*/ 4377170 h 6858000"/>
              <a:gd name="connsiteX23267" fmla="*/ 4876931 w 12192000"/>
              <a:gd name="connsiteY23267" fmla="*/ 4392153 h 6858000"/>
              <a:gd name="connsiteX23268" fmla="*/ 4910931 w 12192000"/>
              <a:gd name="connsiteY23268" fmla="*/ 4363455 h 6858000"/>
              <a:gd name="connsiteX23269" fmla="*/ 4910931 w 12192000"/>
              <a:gd name="connsiteY23269" fmla="*/ 4329686 h 6858000"/>
              <a:gd name="connsiteX23270" fmla="*/ 4910931 w 12192000"/>
              <a:gd name="connsiteY23270" fmla="*/ 4285544 h 6858000"/>
              <a:gd name="connsiteX23271" fmla="*/ 4901222 w 12192000"/>
              <a:gd name="connsiteY23271" fmla="*/ 4271325 h 6858000"/>
              <a:gd name="connsiteX23272" fmla="*/ 9773982 w 12192000"/>
              <a:gd name="connsiteY23272" fmla="*/ 4271312 h 6858000"/>
              <a:gd name="connsiteX23273" fmla="*/ 9763752 w 12192000"/>
              <a:gd name="connsiteY23273" fmla="*/ 4286582 h 6858000"/>
              <a:gd name="connsiteX23274" fmla="*/ 9763406 w 12192000"/>
              <a:gd name="connsiteY23274" fmla="*/ 4375095 h 6858000"/>
              <a:gd name="connsiteX23275" fmla="*/ 9780464 w 12192000"/>
              <a:gd name="connsiteY23275" fmla="*/ 4392153 h 6858000"/>
              <a:gd name="connsiteX23276" fmla="*/ 9811121 w 12192000"/>
              <a:gd name="connsiteY23276" fmla="*/ 4363110 h 6858000"/>
              <a:gd name="connsiteX23277" fmla="*/ 9810890 w 12192000"/>
              <a:gd name="connsiteY23277" fmla="*/ 4331876 h 6858000"/>
              <a:gd name="connsiteX23278" fmla="*/ 9811006 w 12192000"/>
              <a:gd name="connsiteY23278" fmla="*/ 4331991 h 6858000"/>
              <a:gd name="connsiteX23279" fmla="*/ 9811236 w 12192000"/>
              <a:gd name="connsiteY23279" fmla="*/ 4287734 h 6858000"/>
              <a:gd name="connsiteX23280" fmla="*/ 9792334 w 12192000"/>
              <a:gd name="connsiteY23280" fmla="*/ 4271945 h 6858000"/>
              <a:gd name="connsiteX23281" fmla="*/ 9773982 w 12192000"/>
              <a:gd name="connsiteY23281" fmla="*/ 4271312 h 6858000"/>
              <a:gd name="connsiteX23282" fmla="*/ 1401507 w 12192000"/>
              <a:gd name="connsiteY23282" fmla="*/ 4271312 h 6858000"/>
              <a:gd name="connsiteX23283" fmla="*/ 1391277 w 12192000"/>
              <a:gd name="connsiteY23283" fmla="*/ 4286582 h 6858000"/>
              <a:gd name="connsiteX23284" fmla="*/ 1390931 w 12192000"/>
              <a:gd name="connsiteY23284" fmla="*/ 4375095 h 6858000"/>
              <a:gd name="connsiteX23285" fmla="*/ 1407989 w 12192000"/>
              <a:gd name="connsiteY23285" fmla="*/ 4392153 h 6858000"/>
              <a:gd name="connsiteX23286" fmla="*/ 1438646 w 12192000"/>
              <a:gd name="connsiteY23286" fmla="*/ 4363110 h 6858000"/>
              <a:gd name="connsiteX23287" fmla="*/ 1438415 w 12192000"/>
              <a:gd name="connsiteY23287" fmla="*/ 4331876 h 6858000"/>
              <a:gd name="connsiteX23288" fmla="*/ 1438531 w 12192000"/>
              <a:gd name="connsiteY23288" fmla="*/ 4331991 h 6858000"/>
              <a:gd name="connsiteX23289" fmla="*/ 1438761 w 12192000"/>
              <a:gd name="connsiteY23289" fmla="*/ 4287734 h 6858000"/>
              <a:gd name="connsiteX23290" fmla="*/ 1419859 w 12192000"/>
              <a:gd name="connsiteY23290" fmla="*/ 4271945 h 6858000"/>
              <a:gd name="connsiteX23291" fmla="*/ 1401507 w 12192000"/>
              <a:gd name="connsiteY23291" fmla="*/ 4271312 h 6858000"/>
              <a:gd name="connsiteX23292" fmla="*/ 9724451 w 12192000"/>
              <a:gd name="connsiteY23292" fmla="*/ 4271253 h 6858000"/>
              <a:gd name="connsiteX23293" fmla="*/ 9695754 w 12192000"/>
              <a:gd name="connsiteY23293" fmla="*/ 4298683 h 6858000"/>
              <a:gd name="connsiteX23294" fmla="*/ 9695984 w 12192000"/>
              <a:gd name="connsiteY23294" fmla="*/ 4329801 h 6858000"/>
              <a:gd name="connsiteX23295" fmla="*/ 9695754 w 12192000"/>
              <a:gd name="connsiteY23295" fmla="*/ 4373943 h 6858000"/>
              <a:gd name="connsiteX23296" fmla="*/ 9716383 w 12192000"/>
              <a:gd name="connsiteY23296" fmla="*/ 4391807 h 6858000"/>
              <a:gd name="connsiteX23297" fmla="*/ 9743238 w 12192000"/>
              <a:gd name="connsiteY23297" fmla="*/ 4374289 h 6858000"/>
              <a:gd name="connsiteX23298" fmla="*/ 9743352 w 12192000"/>
              <a:gd name="connsiteY23298" fmla="*/ 4288541 h 6858000"/>
              <a:gd name="connsiteX23299" fmla="*/ 9724451 w 12192000"/>
              <a:gd name="connsiteY23299" fmla="*/ 4271253 h 6858000"/>
              <a:gd name="connsiteX23300" fmla="*/ 9114535 w 12192000"/>
              <a:gd name="connsiteY23300" fmla="*/ 4271253 h 6858000"/>
              <a:gd name="connsiteX23301" fmla="*/ 9091024 w 12192000"/>
              <a:gd name="connsiteY23301" fmla="*/ 4293958 h 6858000"/>
              <a:gd name="connsiteX23302" fmla="*/ 9112345 w 12192000"/>
              <a:gd name="connsiteY23302" fmla="*/ 4324961 h 6858000"/>
              <a:gd name="connsiteX23303" fmla="*/ 9138738 w 12192000"/>
              <a:gd name="connsiteY23303" fmla="*/ 4301910 h 6858000"/>
              <a:gd name="connsiteX23304" fmla="*/ 9114535 w 12192000"/>
              <a:gd name="connsiteY23304" fmla="*/ 4271253 h 6858000"/>
              <a:gd name="connsiteX23305" fmla="*/ 6630153 w 12192000"/>
              <a:gd name="connsiteY23305" fmla="*/ 4271253 h 6858000"/>
              <a:gd name="connsiteX23306" fmla="*/ 6608717 w 12192000"/>
              <a:gd name="connsiteY23306" fmla="*/ 4297876 h 6858000"/>
              <a:gd name="connsiteX23307" fmla="*/ 6631188 w 12192000"/>
              <a:gd name="connsiteY23307" fmla="*/ 4324961 h 6858000"/>
              <a:gd name="connsiteX23308" fmla="*/ 6631304 w 12192000"/>
              <a:gd name="connsiteY23308" fmla="*/ 4324961 h 6858000"/>
              <a:gd name="connsiteX23309" fmla="*/ 6658965 w 12192000"/>
              <a:gd name="connsiteY23309" fmla="*/ 4303984 h 6858000"/>
              <a:gd name="connsiteX23310" fmla="*/ 6630153 w 12192000"/>
              <a:gd name="connsiteY23310" fmla="*/ 4271253 h 6858000"/>
              <a:gd name="connsiteX23311" fmla="*/ 6565152 w 12192000"/>
              <a:gd name="connsiteY23311" fmla="*/ 4271253 h 6858000"/>
              <a:gd name="connsiteX23312" fmla="*/ 6540025 w 12192000"/>
              <a:gd name="connsiteY23312" fmla="*/ 4298913 h 6858000"/>
              <a:gd name="connsiteX23313" fmla="*/ 6568953 w 12192000"/>
              <a:gd name="connsiteY23313" fmla="*/ 4325076 h 6858000"/>
              <a:gd name="connsiteX23314" fmla="*/ 6592695 w 12192000"/>
              <a:gd name="connsiteY23314" fmla="*/ 4299835 h 6858000"/>
              <a:gd name="connsiteX23315" fmla="*/ 6565152 w 12192000"/>
              <a:gd name="connsiteY23315" fmla="*/ 4271253 h 6858000"/>
              <a:gd name="connsiteX23316" fmla="*/ 5491571 w 12192000"/>
              <a:gd name="connsiteY23316" fmla="*/ 4271253 h 6858000"/>
              <a:gd name="connsiteX23317" fmla="*/ 5465295 w 12192000"/>
              <a:gd name="connsiteY23317" fmla="*/ 4300296 h 6858000"/>
              <a:gd name="connsiteX23318" fmla="*/ 5493186 w 12192000"/>
              <a:gd name="connsiteY23318" fmla="*/ 4324846 h 6858000"/>
              <a:gd name="connsiteX23319" fmla="*/ 5493186 w 12192000"/>
              <a:gd name="connsiteY23319" fmla="*/ 4324961 h 6858000"/>
              <a:gd name="connsiteX23320" fmla="*/ 5517851 w 12192000"/>
              <a:gd name="connsiteY23320" fmla="*/ 4298452 h 6858000"/>
              <a:gd name="connsiteX23321" fmla="*/ 5491571 w 12192000"/>
              <a:gd name="connsiteY23321" fmla="*/ 4271253 h 6858000"/>
              <a:gd name="connsiteX23322" fmla="*/ 1351976 w 12192000"/>
              <a:gd name="connsiteY23322" fmla="*/ 4271253 h 6858000"/>
              <a:gd name="connsiteX23323" fmla="*/ 1323279 w 12192000"/>
              <a:gd name="connsiteY23323" fmla="*/ 4298683 h 6858000"/>
              <a:gd name="connsiteX23324" fmla="*/ 1323509 w 12192000"/>
              <a:gd name="connsiteY23324" fmla="*/ 4329801 h 6858000"/>
              <a:gd name="connsiteX23325" fmla="*/ 1323279 w 12192000"/>
              <a:gd name="connsiteY23325" fmla="*/ 4373943 h 6858000"/>
              <a:gd name="connsiteX23326" fmla="*/ 1343908 w 12192000"/>
              <a:gd name="connsiteY23326" fmla="*/ 4391807 h 6858000"/>
              <a:gd name="connsiteX23327" fmla="*/ 1370763 w 12192000"/>
              <a:gd name="connsiteY23327" fmla="*/ 4374289 h 6858000"/>
              <a:gd name="connsiteX23328" fmla="*/ 1370877 w 12192000"/>
              <a:gd name="connsiteY23328" fmla="*/ 4288541 h 6858000"/>
              <a:gd name="connsiteX23329" fmla="*/ 1351976 w 12192000"/>
              <a:gd name="connsiteY23329" fmla="*/ 4271253 h 6858000"/>
              <a:gd name="connsiteX23330" fmla="*/ 742060 w 12192000"/>
              <a:gd name="connsiteY23330" fmla="*/ 4271253 h 6858000"/>
              <a:gd name="connsiteX23331" fmla="*/ 718549 w 12192000"/>
              <a:gd name="connsiteY23331" fmla="*/ 4293958 h 6858000"/>
              <a:gd name="connsiteX23332" fmla="*/ 739870 w 12192000"/>
              <a:gd name="connsiteY23332" fmla="*/ 4324961 h 6858000"/>
              <a:gd name="connsiteX23333" fmla="*/ 766263 w 12192000"/>
              <a:gd name="connsiteY23333" fmla="*/ 4301910 h 6858000"/>
              <a:gd name="connsiteX23334" fmla="*/ 742060 w 12192000"/>
              <a:gd name="connsiteY23334" fmla="*/ 4271253 h 6858000"/>
              <a:gd name="connsiteX23335" fmla="*/ 7453243 w 12192000"/>
              <a:gd name="connsiteY23335" fmla="*/ 4271138 h 6858000"/>
              <a:gd name="connsiteX23336" fmla="*/ 7435191 w 12192000"/>
              <a:gd name="connsiteY23336" fmla="*/ 4273097 h 6858000"/>
              <a:gd name="connsiteX23337" fmla="*/ 7412026 w 12192000"/>
              <a:gd name="connsiteY23337" fmla="*/ 4286467 h 6858000"/>
              <a:gd name="connsiteX23338" fmla="*/ 7412256 w 12192000"/>
              <a:gd name="connsiteY23338" fmla="*/ 4377055 h 6858000"/>
              <a:gd name="connsiteX23339" fmla="*/ 7421706 w 12192000"/>
              <a:gd name="connsiteY23339" fmla="*/ 4392498 h 6858000"/>
              <a:gd name="connsiteX23340" fmla="*/ 7464350 w 12192000"/>
              <a:gd name="connsiteY23340" fmla="*/ 4360805 h 6858000"/>
              <a:gd name="connsiteX23341" fmla="*/ 7464350 w 12192000"/>
              <a:gd name="connsiteY23341" fmla="*/ 4332337 h 6858000"/>
              <a:gd name="connsiteX23342" fmla="*/ 7464120 w 12192000"/>
              <a:gd name="connsiteY23342" fmla="*/ 4332337 h 6858000"/>
              <a:gd name="connsiteX23343" fmla="*/ 7464120 w 12192000"/>
              <a:gd name="connsiteY23343" fmla="*/ 4285775 h 6858000"/>
              <a:gd name="connsiteX23344" fmla="*/ 7453243 w 12192000"/>
              <a:gd name="connsiteY23344" fmla="*/ 4271138 h 6858000"/>
              <a:gd name="connsiteX23345" fmla="*/ 10122879 w 12192000"/>
              <a:gd name="connsiteY23345" fmla="*/ 4270908 h 6858000"/>
              <a:gd name="connsiteX23346" fmla="*/ 10097062 w 12192000"/>
              <a:gd name="connsiteY23346" fmla="*/ 4297300 h 6858000"/>
              <a:gd name="connsiteX23347" fmla="*/ 10121727 w 12192000"/>
              <a:gd name="connsiteY23347" fmla="*/ 4324961 h 6858000"/>
              <a:gd name="connsiteX23348" fmla="*/ 10144315 w 12192000"/>
              <a:gd name="connsiteY23348" fmla="*/ 4297530 h 6858000"/>
              <a:gd name="connsiteX23349" fmla="*/ 10122879 w 12192000"/>
              <a:gd name="connsiteY23349" fmla="*/ 4271023 h 6858000"/>
              <a:gd name="connsiteX23350" fmla="*/ 9853765 w 12192000"/>
              <a:gd name="connsiteY23350" fmla="*/ 4270908 h 6858000"/>
              <a:gd name="connsiteX23351" fmla="*/ 9853995 w 12192000"/>
              <a:gd name="connsiteY23351" fmla="*/ 4271023 h 6858000"/>
              <a:gd name="connsiteX23352" fmla="*/ 9826450 w 12192000"/>
              <a:gd name="connsiteY23352" fmla="*/ 4298222 h 6858000"/>
              <a:gd name="connsiteX23353" fmla="*/ 9826680 w 12192000"/>
              <a:gd name="connsiteY23353" fmla="*/ 4329341 h 6858000"/>
              <a:gd name="connsiteX23354" fmla="*/ 9826450 w 12192000"/>
              <a:gd name="connsiteY23354" fmla="*/ 4370831 h 6858000"/>
              <a:gd name="connsiteX23355" fmla="*/ 9849616 w 12192000"/>
              <a:gd name="connsiteY23355" fmla="*/ 4392153 h 6858000"/>
              <a:gd name="connsiteX23356" fmla="*/ 9879004 w 12192000"/>
              <a:gd name="connsiteY23356" fmla="*/ 4370486 h 6858000"/>
              <a:gd name="connsiteX23357" fmla="*/ 9879120 w 12192000"/>
              <a:gd name="connsiteY23357" fmla="*/ 4297876 h 6858000"/>
              <a:gd name="connsiteX23358" fmla="*/ 9853765 w 12192000"/>
              <a:gd name="connsiteY23358" fmla="*/ 4270908 h 6858000"/>
              <a:gd name="connsiteX23359" fmla="*/ 1750404 w 12192000"/>
              <a:gd name="connsiteY23359" fmla="*/ 4270908 h 6858000"/>
              <a:gd name="connsiteX23360" fmla="*/ 1724587 w 12192000"/>
              <a:gd name="connsiteY23360" fmla="*/ 4297300 h 6858000"/>
              <a:gd name="connsiteX23361" fmla="*/ 1749252 w 12192000"/>
              <a:gd name="connsiteY23361" fmla="*/ 4324961 h 6858000"/>
              <a:gd name="connsiteX23362" fmla="*/ 1771840 w 12192000"/>
              <a:gd name="connsiteY23362" fmla="*/ 4297530 h 6858000"/>
              <a:gd name="connsiteX23363" fmla="*/ 1750404 w 12192000"/>
              <a:gd name="connsiteY23363" fmla="*/ 4271023 h 6858000"/>
              <a:gd name="connsiteX23364" fmla="*/ 1481290 w 12192000"/>
              <a:gd name="connsiteY23364" fmla="*/ 4270908 h 6858000"/>
              <a:gd name="connsiteX23365" fmla="*/ 1481520 w 12192000"/>
              <a:gd name="connsiteY23365" fmla="*/ 4271023 h 6858000"/>
              <a:gd name="connsiteX23366" fmla="*/ 1453975 w 12192000"/>
              <a:gd name="connsiteY23366" fmla="*/ 4298222 h 6858000"/>
              <a:gd name="connsiteX23367" fmla="*/ 1454205 w 12192000"/>
              <a:gd name="connsiteY23367" fmla="*/ 4329341 h 6858000"/>
              <a:gd name="connsiteX23368" fmla="*/ 1453975 w 12192000"/>
              <a:gd name="connsiteY23368" fmla="*/ 4370831 h 6858000"/>
              <a:gd name="connsiteX23369" fmla="*/ 1477141 w 12192000"/>
              <a:gd name="connsiteY23369" fmla="*/ 4392153 h 6858000"/>
              <a:gd name="connsiteX23370" fmla="*/ 1506529 w 12192000"/>
              <a:gd name="connsiteY23370" fmla="*/ 4370486 h 6858000"/>
              <a:gd name="connsiteX23371" fmla="*/ 1506645 w 12192000"/>
              <a:gd name="connsiteY23371" fmla="*/ 4297876 h 6858000"/>
              <a:gd name="connsiteX23372" fmla="*/ 1481290 w 12192000"/>
              <a:gd name="connsiteY23372" fmla="*/ 4270908 h 6858000"/>
              <a:gd name="connsiteX23373" fmla="*/ 10052000 w 12192000"/>
              <a:gd name="connsiteY23373" fmla="*/ 4270677 h 6858000"/>
              <a:gd name="connsiteX23374" fmla="*/ 10030562 w 12192000"/>
              <a:gd name="connsiteY23374" fmla="*/ 4297761 h 6858000"/>
              <a:gd name="connsiteX23375" fmla="*/ 10052460 w 12192000"/>
              <a:gd name="connsiteY23375" fmla="*/ 4324846 h 6858000"/>
              <a:gd name="connsiteX23376" fmla="*/ 10052460 w 12192000"/>
              <a:gd name="connsiteY23376" fmla="*/ 4324730 h 6858000"/>
              <a:gd name="connsiteX23377" fmla="*/ 10077585 w 12192000"/>
              <a:gd name="connsiteY23377" fmla="*/ 4297530 h 6858000"/>
              <a:gd name="connsiteX23378" fmla="*/ 10052000 w 12192000"/>
              <a:gd name="connsiteY23378" fmla="*/ 4270677 h 6858000"/>
              <a:gd name="connsiteX23379" fmla="*/ 4014728 w 12192000"/>
              <a:gd name="connsiteY23379" fmla="*/ 4270677 h 6858000"/>
              <a:gd name="connsiteX23380" fmla="*/ 4014781 w 12192000"/>
              <a:gd name="connsiteY23380" fmla="*/ 4270690 h 6858000"/>
              <a:gd name="connsiteX23381" fmla="*/ 3992945 w 12192000"/>
              <a:gd name="connsiteY23381" fmla="*/ 4275042 h 6858000"/>
              <a:gd name="connsiteX23382" fmla="*/ 3986605 w 12192000"/>
              <a:gd name="connsiteY23382" fmla="*/ 4296954 h 6858000"/>
              <a:gd name="connsiteX23383" fmla="*/ 4013690 w 12192000"/>
              <a:gd name="connsiteY23383" fmla="*/ 4324385 h 6858000"/>
              <a:gd name="connsiteX23384" fmla="*/ 4038930 w 12192000"/>
              <a:gd name="connsiteY23384" fmla="*/ 4296954 h 6858000"/>
              <a:gd name="connsiteX23385" fmla="*/ 4036467 w 12192000"/>
              <a:gd name="connsiteY23385" fmla="*/ 4275691 h 6858000"/>
              <a:gd name="connsiteX23386" fmla="*/ 4014781 w 12192000"/>
              <a:gd name="connsiteY23386" fmla="*/ 4270690 h 6858000"/>
              <a:gd name="connsiteX23387" fmla="*/ 4014844 w 12192000"/>
              <a:gd name="connsiteY23387" fmla="*/ 4270677 h 6858000"/>
              <a:gd name="connsiteX23388" fmla="*/ 1679525 w 12192000"/>
              <a:gd name="connsiteY23388" fmla="*/ 4270677 h 6858000"/>
              <a:gd name="connsiteX23389" fmla="*/ 1658087 w 12192000"/>
              <a:gd name="connsiteY23389" fmla="*/ 4297761 h 6858000"/>
              <a:gd name="connsiteX23390" fmla="*/ 1679985 w 12192000"/>
              <a:gd name="connsiteY23390" fmla="*/ 4324846 h 6858000"/>
              <a:gd name="connsiteX23391" fmla="*/ 1679985 w 12192000"/>
              <a:gd name="connsiteY23391" fmla="*/ 4324730 h 6858000"/>
              <a:gd name="connsiteX23392" fmla="*/ 1705110 w 12192000"/>
              <a:gd name="connsiteY23392" fmla="*/ 4297530 h 6858000"/>
              <a:gd name="connsiteX23393" fmla="*/ 1679525 w 12192000"/>
              <a:gd name="connsiteY23393" fmla="*/ 4270677 h 6858000"/>
              <a:gd name="connsiteX23394" fmla="*/ 4282344 w 12192000"/>
              <a:gd name="connsiteY23394" fmla="*/ 4270562 h 6858000"/>
              <a:gd name="connsiteX23395" fmla="*/ 4282344 w 12192000"/>
              <a:gd name="connsiteY23395" fmla="*/ 4270677 h 6858000"/>
              <a:gd name="connsiteX23396" fmla="*/ 4258947 w 12192000"/>
              <a:gd name="connsiteY23396" fmla="*/ 4293727 h 6858000"/>
              <a:gd name="connsiteX23397" fmla="*/ 4280153 w 12192000"/>
              <a:gd name="connsiteY23397" fmla="*/ 4324500 h 6858000"/>
              <a:gd name="connsiteX23398" fmla="*/ 4306546 w 12192000"/>
              <a:gd name="connsiteY23398" fmla="*/ 4298683 h 6858000"/>
              <a:gd name="connsiteX23399" fmla="*/ 4282344 w 12192000"/>
              <a:gd name="connsiteY23399" fmla="*/ 4270562 h 6858000"/>
              <a:gd name="connsiteX23400" fmla="*/ 4164217 w 12192000"/>
              <a:gd name="connsiteY23400" fmla="*/ 4270511 h 6858000"/>
              <a:gd name="connsiteX23401" fmla="*/ 4150149 w 12192000"/>
              <a:gd name="connsiteY23401" fmla="*/ 4271830 h 6858000"/>
              <a:gd name="connsiteX23402" fmla="*/ 4122488 w 12192000"/>
              <a:gd name="connsiteY23402" fmla="*/ 4294995 h 6858000"/>
              <a:gd name="connsiteX23403" fmla="*/ 4147499 w 12192000"/>
              <a:gd name="connsiteY23403" fmla="*/ 4324269 h 6858000"/>
              <a:gd name="connsiteX23404" fmla="*/ 4176079 w 12192000"/>
              <a:gd name="connsiteY23404" fmla="*/ 4298452 h 6858000"/>
              <a:gd name="connsiteX23405" fmla="*/ 4164217 w 12192000"/>
              <a:gd name="connsiteY23405" fmla="*/ 4270511 h 6858000"/>
              <a:gd name="connsiteX23406" fmla="*/ 11457502 w 12192000"/>
              <a:gd name="connsiteY23406" fmla="*/ 4270447 h 6858000"/>
              <a:gd name="connsiteX23407" fmla="*/ 11436758 w 12192000"/>
              <a:gd name="connsiteY23407" fmla="*/ 4300412 h 6858000"/>
              <a:gd name="connsiteX23408" fmla="*/ 11461537 w 12192000"/>
              <a:gd name="connsiteY23408" fmla="*/ 4323924 h 6858000"/>
              <a:gd name="connsiteX23409" fmla="*/ 11483896 w 12192000"/>
              <a:gd name="connsiteY23409" fmla="*/ 4294649 h 6858000"/>
              <a:gd name="connsiteX23410" fmla="*/ 11457502 w 12192000"/>
              <a:gd name="connsiteY23410" fmla="*/ 4270447 h 6858000"/>
              <a:gd name="connsiteX23411" fmla="*/ 11324386 w 12192000"/>
              <a:gd name="connsiteY23411" fmla="*/ 4270447 h 6858000"/>
              <a:gd name="connsiteX23412" fmla="*/ 11324386 w 12192000"/>
              <a:gd name="connsiteY23412" fmla="*/ 4270562 h 6858000"/>
              <a:gd name="connsiteX23413" fmla="*/ 11301452 w 12192000"/>
              <a:gd name="connsiteY23413" fmla="*/ 4298107 h 6858000"/>
              <a:gd name="connsiteX23414" fmla="*/ 11325769 w 12192000"/>
              <a:gd name="connsiteY23414" fmla="*/ 4324154 h 6858000"/>
              <a:gd name="connsiteX23415" fmla="*/ 11351816 w 12192000"/>
              <a:gd name="connsiteY23415" fmla="*/ 4292229 h 6858000"/>
              <a:gd name="connsiteX23416" fmla="*/ 11324386 w 12192000"/>
              <a:gd name="connsiteY23416" fmla="*/ 4270447 h 6858000"/>
              <a:gd name="connsiteX23417" fmla="*/ 10927456 w 12192000"/>
              <a:gd name="connsiteY23417" fmla="*/ 4270447 h 6858000"/>
              <a:gd name="connsiteX23418" fmla="*/ 10899566 w 12192000"/>
              <a:gd name="connsiteY23418" fmla="*/ 4289002 h 6858000"/>
              <a:gd name="connsiteX23419" fmla="*/ 10899680 w 12192000"/>
              <a:gd name="connsiteY23419" fmla="*/ 4372330 h 6858000"/>
              <a:gd name="connsiteX23420" fmla="*/ 10918006 w 12192000"/>
              <a:gd name="connsiteY23420" fmla="*/ 4390885 h 6858000"/>
              <a:gd name="connsiteX23421" fmla="*/ 10947857 w 12192000"/>
              <a:gd name="connsiteY23421" fmla="*/ 4363340 h 6858000"/>
              <a:gd name="connsiteX23422" fmla="*/ 10947626 w 12192000"/>
              <a:gd name="connsiteY23422" fmla="*/ 4329571 h 6858000"/>
              <a:gd name="connsiteX23423" fmla="*/ 10947857 w 12192000"/>
              <a:gd name="connsiteY23423" fmla="*/ 4290500 h 6858000"/>
              <a:gd name="connsiteX23424" fmla="*/ 10927456 w 12192000"/>
              <a:gd name="connsiteY23424" fmla="*/ 4270447 h 6858000"/>
              <a:gd name="connsiteX23425" fmla="*/ 3085027 w 12192000"/>
              <a:gd name="connsiteY23425" fmla="*/ 4270447 h 6858000"/>
              <a:gd name="connsiteX23426" fmla="*/ 3064283 w 12192000"/>
              <a:gd name="connsiteY23426" fmla="*/ 4300412 h 6858000"/>
              <a:gd name="connsiteX23427" fmla="*/ 3089062 w 12192000"/>
              <a:gd name="connsiteY23427" fmla="*/ 4323924 h 6858000"/>
              <a:gd name="connsiteX23428" fmla="*/ 3111421 w 12192000"/>
              <a:gd name="connsiteY23428" fmla="*/ 4294649 h 6858000"/>
              <a:gd name="connsiteX23429" fmla="*/ 3085027 w 12192000"/>
              <a:gd name="connsiteY23429" fmla="*/ 4270447 h 6858000"/>
              <a:gd name="connsiteX23430" fmla="*/ 2951911 w 12192000"/>
              <a:gd name="connsiteY23430" fmla="*/ 4270447 h 6858000"/>
              <a:gd name="connsiteX23431" fmla="*/ 2951911 w 12192000"/>
              <a:gd name="connsiteY23431" fmla="*/ 4270562 h 6858000"/>
              <a:gd name="connsiteX23432" fmla="*/ 2928977 w 12192000"/>
              <a:gd name="connsiteY23432" fmla="*/ 4298107 h 6858000"/>
              <a:gd name="connsiteX23433" fmla="*/ 2953294 w 12192000"/>
              <a:gd name="connsiteY23433" fmla="*/ 4324154 h 6858000"/>
              <a:gd name="connsiteX23434" fmla="*/ 2979341 w 12192000"/>
              <a:gd name="connsiteY23434" fmla="*/ 4292229 h 6858000"/>
              <a:gd name="connsiteX23435" fmla="*/ 2951911 w 12192000"/>
              <a:gd name="connsiteY23435" fmla="*/ 4270447 h 6858000"/>
              <a:gd name="connsiteX23436" fmla="*/ 2554981 w 12192000"/>
              <a:gd name="connsiteY23436" fmla="*/ 4270447 h 6858000"/>
              <a:gd name="connsiteX23437" fmla="*/ 2527091 w 12192000"/>
              <a:gd name="connsiteY23437" fmla="*/ 4289002 h 6858000"/>
              <a:gd name="connsiteX23438" fmla="*/ 2527205 w 12192000"/>
              <a:gd name="connsiteY23438" fmla="*/ 4372330 h 6858000"/>
              <a:gd name="connsiteX23439" fmla="*/ 2545531 w 12192000"/>
              <a:gd name="connsiteY23439" fmla="*/ 4390885 h 6858000"/>
              <a:gd name="connsiteX23440" fmla="*/ 2575382 w 12192000"/>
              <a:gd name="connsiteY23440" fmla="*/ 4363340 h 6858000"/>
              <a:gd name="connsiteX23441" fmla="*/ 2575151 w 12192000"/>
              <a:gd name="connsiteY23441" fmla="*/ 4329571 h 6858000"/>
              <a:gd name="connsiteX23442" fmla="*/ 2575382 w 12192000"/>
              <a:gd name="connsiteY23442" fmla="*/ 4290500 h 6858000"/>
              <a:gd name="connsiteX23443" fmla="*/ 2554981 w 12192000"/>
              <a:gd name="connsiteY23443" fmla="*/ 4270447 h 6858000"/>
              <a:gd name="connsiteX23444" fmla="*/ 11529998 w 12192000"/>
              <a:gd name="connsiteY23444" fmla="*/ 4270331 h 6858000"/>
              <a:gd name="connsiteX23445" fmla="*/ 11504294 w 12192000"/>
              <a:gd name="connsiteY23445" fmla="*/ 4293958 h 6858000"/>
              <a:gd name="connsiteX23446" fmla="*/ 11528960 w 12192000"/>
              <a:gd name="connsiteY23446" fmla="*/ 4324269 h 6858000"/>
              <a:gd name="connsiteX23447" fmla="*/ 11528960 w 12192000"/>
              <a:gd name="connsiteY23447" fmla="*/ 4324154 h 6858000"/>
              <a:gd name="connsiteX23448" fmla="*/ 11551434 w 12192000"/>
              <a:gd name="connsiteY23448" fmla="*/ 4296608 h 6858000"/>
              <a:gd name="connsiteX23449" fmla="*/ 11529998 w 12192000"/>
              <a:gd name="connsiteY23449" fmla="*/ 4270331 h 6858000"/>
              <a:gd name="connsiteX23450" fmla="*/ 11187697 w 12192000"/>
              <a:gd name="connsiteY23450" fmla="*/ 4270331 h 6858000"/>
              <a:gd name="connsiteX23451" fmla="*/ 11161766 w 12192000"/>
              <a:gd name="connsiteY23451" fmla="*/ 4270562 h 6858000"/>
              <a:gd name="connsiteX23452" fmla="*/ 11103101 w 12192000"/>
              <a:gd name="connsiteY23452" fmla="*/ 4329801 h 6858000"/>
              <a:gd name="connsiteX23453" fmla="*/ 11103101 w 12192000"/>
              <a:gd name="connsiteY23453" fmla="*/ 4329571 h 6858000"/>
              <a:gd name="connsiteX23454" fmla="*/ 11102871 w 12192000"/>
              <a:gd name="connsiteY23454" fmla="*/ 4371177 h 6858000"/>
              <a:gd name="connsiteX23455" fmla="*/ 11121888 w 12192000"/>
              <a:gd name="connsiteY23455" fmla="*/ 4391000 h 6858000"/>
              <a:gd name="connsiteX23456" fmla="*/ 11197263 w 12192000"/>
              <a:gd name="connsiteY23456" fmla="*/ 4391000 h 6858000"/>
              <a:gd name="connsiteX23457" fmla="*/ 11218124 w 12192000"/>
              <a:gd name="connsiteY23457" fmla="*/ 4362533 h 6858000"/>
              <a:gd name="connsiteX23458" fmla="*/ 11196110 w 12192000"/>
              <a:gd name="connsiteY23458" fmla="*/ 4337754 h 6858000"/>
              <a:gd name="connsiteX23459" fmla="*/ 11133759 w 12192000"/>
              <a:gd name="connsiteY23459" fmla="*/ 4338099 h 6858000"/>
              <a:gd name="connsiteX23460" fmla="*/ 11120390 w 12192000"/>
              <a:gd name="connsiteY23460" fmla="*/ 4329686 h 6858000"/>
              <a:gd name="connsiteX23461" fmla="*/ 11134451 w 12192000"/>
              <a:gd name="connsiteY23461" fmla="*/ 4322886 h 6858000"/>
              <a:gd name="connsiteX23462" fmla="*/ 11196802 w 12192000"/>
              <a:gd name="connsiteY23462" fmla="*/ 4323117 h 6858000"/>
              <a:gd name="connsiteX23463" fmla="*/ 11218470 w 12192000"/>
              <a:gd name="connsiteY23463" fmla="*/ 4301334 h 6858000"/>
              <a:gd name="connsiteX23464" fmla="*/ 11187697 w 12192000"/>
              <a:gd name="connsiteY23464" fmla="*/ 4270331 h 6858000"/>
              <a:gd name="connsiteX23465" fmla="*/ 10256342 w 12192000"/>
              <a:gd name="connsiteY23465" fmla="*/ 4270331 h 6858000"/>
              <a:gd name="connsiteX23466" fmla="*/ 10227182 w 12192000"/>
              <a:gd name="connsiteY23466" fmla="*/ 4295341 h 6858000"/>
              <a:gd name="connsiteX23467" fmla="*/ 10253690 w 12192000"/>
              <a:gd name="connsiteY23467" fmla="*/ 4322195 h 6858000"/>
              <a:gd name="connsiteX23468" fmla="*/ 10280659 w 12192000"/>
              <a:gd name="connsiteY23468" fmla="*/ 4297530 h 6858000"/>
              <a:gd name="connsiteX23469" fmla="*/ 10256342 w 12192000"/>
              <a:gd name="connsiteY23469" fmla="*/ 4270331 h 6858000"/>
              <a:gd name="connsiteX23470" fmla="*/ 4082265 w 12192000"/>
              <a:gd name="connsiteY23470" fmla="*/ 4270331 h 6858000"/>
              <a:gd name="connsiteX23471" fmla="*/ 4054259 w 12192000"/>
              <a:gd name="connsiteY23471" fmla="*/ 4297761 h 6858000"/>
              <a:gd name="connsiteX23472" fmla="*/ 4080651 w 12192000"/>
              <a:gd name="connsiteY23472" fmla="*/ 4324039 h 6858000"/>
              <a:gd name="connsiteX23473" fmla="*/ 4107273 w 12192000"/>
              <a:gd name="connsiteY23473" fmla="*/ 4299259 h 6858000"/>
              <a:gd name="connsiteX23474" fmla="*/ 4082265 w 12192000"/>
              <a:gd name="connsiteY23474" fmla="*/ 4270331 h 6858000"/>
              <a:gd name="connsiteX23475" fmla="*/ 3157523 w 12192000"/>
              <a:gd name="connsiteY23475" fmla="*/ 4270331 h 6858000"/>
              <a:gd name="connsiteX23476" fmla="*/ 3131819 w 12192000"/>
              <a:gd name="connsiteY23476" fmla="*/ 4293958 h 6858000"/>
              <a:gd name="connsiteX23477" fmla="*/ 3156485 w 12192000"/>
              <a:gd name="connsiteY23477" fmla="*/ 4324269 h 6858000"/>
              <a:gd name="connsiteX23478" fmla="*/ 3156485 w 12192000"/>
              <a:gd name="connsiteY23478" fmla="*/ 4324154 h 6858000"/>
              <a:gd name="connsiteX23479" fmla="*/ 3178959 w 12192000"/>
              <a:gd name="connsiteY23479" fmla="*/ 4296608 h 6858000"/>
              <a:gd name="connsiteX23480" fmla="*/ 3157523 w 12192000"/>
              <a:gd name="connsiteY23480" fmla="*/ 4270331 h 6858000"/>
              <a:gd name="connsiteX23481" fmla="*/ 2815222 w 12192000"/>
              <a:gd name="connsiteY23481" fmla="*/ 4270331 h 6858000"/>
              <a:gd name="connsiteX23482" fmla="*/ 2789291 w 12192000"/>
              <a:gd name="connsiteY23482" fmla="*/ 4270562 h 6858000"/>
              <a:gd name="connsiteX23483" fmla="*/ 2730626 w 12192000"/>
              <a:gd name="connsiteY23483" fmla="*/ 4329801 h 6858000"/>
              <a:gd name="connsiteX23484" fmla="*/ 2730626 w 12192000"/>
              <a:gd name="connsiteY23484" fmla="*/ 4329571 h 6858000"/>
              <a:gd name="connsiteX23485" fmla="*/ 2730396 w 12192000"/>
              <a:gd name="connsiteY23485" fmla="*/ 4371177 h 6858000"/>
              <a:gd name="connsiteX23486" fmla="*/ 2749413 w 12192000"/>
              <a:gd name="connsiteY23486" fmla="*/ 4391000 h 6858000"/>
              <a:gd name="connsiteX23487" fmla="*/ 2824788 w 12192000"/>
              <a:gd name="connsiteY23487" fmla="*/ 4391000 h 6858000"/>
              <a:gd name="connsiteX23488" fmla="*/ 2845649 w 12192000"/>
              <a:gd name="connsiteY23488" fmla="*/ 4362533 h 6858000"/>
              <a:gd name="connsiteX23489" fmla="*/ 2823635 w 12192000"/>
              <a:gd name="connsiteY23489" fmla="*/ 4337754 h 6858000"/>
              <a:gd name="connsiteX23490" fmla="*/ 2761284 w 12192000"/>
              <a:gd name="connsiteY23490" fmla="*/ 4338099 h 6858000"/>
              <a:gd name="connsiteX23491" fmla="*/ 2747915 w 12192000"/>
              <a:gd name="connsiteY23491" fmla="*/ 4329686 h 6858000"/>
              <a:gd name="connsiteX23492" fmla="*/ 2761976 w 12192000"/>
              <a:gd name="connsiteY23492" fmla="*/ 4322886 h 6858000"/>
              <a:gd name="connsiteX23493" fmla="*/ 2824327 w 12192000"/>
              <a:gd name="connsiteY23493" fmla="*/ 4323117 h 6858000"/>
              <a:gd name="connsiteX23494" fmla="*/ 2845995 w 12192000"/>
              <a:gd name="connsiteY23494" fmla="*/ 4301334 h 6858000"/>
              <a:gd name="connsiteX23495" fmla="*/ 2815222 w 12192000"/>
              <a:gd name="connsiteY23495" fmla="*/ 4270331 h 6858000"/>
              <a:gd name="connsiteX23496" fmla="*/ 1883867 w 12192000"/>
              <a:gd name="connsiteY23496" fmla="*/ 4270331 h 6858000"/>
              <a:gd name="connsiteX23497" fmla="*/ 1854707 w 12192000"/>
              <a:gd name="connsiteY23497" fmla="*/ 4295341 h 6858000"/>
              <a:gd name="connsiteX23498" fmla="*/ 1881215 w 12192000"/>
              <a:gd name="connsiteY23498" fmla="*/ 4322195 h 6858000"/>
              <a:gd name="connsiteX23499" fmla="*/ 1908184 w 12192000"/>
              <a:gd name="connsiteY23499" fmla="*/ 4297530 h 6858000"/>
              <a:gd name="connsiteX23500" fmla="*/ 1883867 w 12192000"/>
              <a:gd name="connsiteY23500" fmla="*/ 4270331 h 6858000"/>
              <a:gd name="connsiteX23501" fmla="*/ 11059536 w 12192000"/>
              <a:gd name="connsiteY23501" fmla="*/ 4270216 h 6858000"/>
              <a:gd name="connsiteX23502" fmla="*/ 11034526 w 12192000"/>
              <a:gd name="connsiteY23502" fmla="*/ 4294880 h 6858000"/>
              <a:gd name="connsiteX23503" fmla="*/ 11034642 w 12192000"/>
              <a:gd name="connsiteY23503" fmla="*/ 4362418 h 6858000"/>
              <a:gd name="connsiteX23504" fmla="*/ 11058383 w 12192000"/>
              <a:gd name="connsiteY23504" fmla="*/ 4391807 h 6858000"/>
              <a:gd name="connsiteX23505" fmla="*/ 11082126 w 12192000"/>
              <a:gd name="connsiteY23505" fmla="*/ 4363570 h 6858000"/>
              <a:gd name="connsiteX23506" fmla="*/ 11082010 w 12192000"/>
              <a:gd name="connsiteY23506" fmla="*/ 4329801 h 6858000"/>
              <a:gd name="connsiteX23507" fmla="*/ 11082240 w 12192000"/>
              <a:gd name="connsiteY23507" fmla="*/ 4293381 h 6858000"/>
              <a:gd name="connsiteX23508" fmla="*/ 11082356 w 12192000"/>
              <a:gd name="connsiteY23508" fmla="*/ 4293381 h 6858000"/>
              <a:gd name="connsiteX23509" fmla="*/ 11059536 w 12192000"/>
              <a:gd name="connsiteY23509" fmla="*/ 4270216 h 6858000"/>
              <a:gd name="connsiteX23510" fmla="*/ 4215152 w 12192000"/>
              <a:gd name="connsiteY23510" fmla="*/ 4270216 h 6858000"/>
              <a:gd name="connsiteX23511" fmla="*/ 4190142 w 12192000"/>
              <a:gd name="connsiteY23511" fmla="*/ 4297530 h 6858000"/>
              <a:gd name="connsiteX23512" fmla="*/ 4215496 w 12192000"/>
              <a:gd name="connsiteY23512" fmla="*/ 4324385 h 6858000"/>
              <a:gd name="connsiteX23513" fmla="*/ 4237394 w 12192000"/>
              <a:gd name="connsiteY23513" fmla="*/ 4298337 h 6858000"/>
              <a:gd name="connsiteX23514" fmla="*/ 4215152 w 12192000"/>
              <a:gd name="connsiteY23514" fmla="*/ 4270216 h 6858000"/>
              <a:gd name="connsiteX23515" fmla="*/ 2687061 w 12192000"/>
              <a:gd name="connsiteY23515" fmla="*/ 4270216 h 6858000"/>
              <a:gd name="connsiteX23516" fmla="*/ 2662051 w 12192000"/>
              <a:gd name="connsiteY23516" fmla="*/ 4294880 h 6858000"/>
              <a:gd name="connsiteX23517" fmla="*/ 2662167 w 12192000"/>
              <a:gd name="connsiteY23517" fmla="*/ 4362418 h 6858000"/>
              <a:gd name="connsiteX23518" fmla="*/ 2685908 w 12192000"/>
              <a:gd name="connsiteY23518" fmla="*/ 4391807 h 6858000"/>
              <a:gd name="connsiteX23519" fmla="*/ 2709651 w 12192000"/>
              <a:gd name="connsiteY23519" fmla="*/ 4363570 h 6858000"/>
              <a:gd name="connsiteX23520" fmla="*/ 2709535 w 12192000"/>
              <a:gd name="connsiteY23520" fmla="*/ 4329801 h 6858000"/>
              <a:gd name="connsiteX23521" fmla="*/ 2709765 w 12192000"/>
              <a:gd name="connsiteY23521" fmla="*/ 4293381 h 6858000"/>
              <a:gd name="connsiteX23522" fmla="*/ 2709881 w 12192000"/>
              <a:gd name="connsiteY23522" fmla="*/ 4293381 h 6858000"/>
              <a:gd name="connsiteX23523" fmla="*/ 2687061 w 12192000"/>
              <a:gd name="connsiteY23523" fmla="*/ 4270216 h 6858000"/>
              <a:gd name="connsiteX23524" fmla="*/ 5424886 w 12192000"/>
              <a:gd name="connsiteY23524" fmla="*/ 4270115 h 6858000"/>
              <a:gd name="connsiteX23525" fmla="*/ 5402598 w 12192000"/>
              <a:gd name="connsiteY23525" fmla="*/ 4274480 h 6858000"/>
              <a:gd name="connsiteX23526" fmla="*/ 5399256 w 12192000"/>
              <a:gd name="connsiteY23526" fmla="*/ 4303062 h 6858000"/>
              <a:gd name="connsiteX23527" fmla="*/ 5409166 w 12192000"/>
              <a:gd name="connsiteY23527" fmla="*/ 4323463 h 6858000"/>
              <a:gd name="connsiteX23528" fmla="*/ 5432562 w 12192000"/>
              <a:gd name="connsiteY23528" fmla="*/ 4324039 h 6858000"/>
              <a:gd name="connsiteX23529" fmla="*/ 5450197 w 12192000"/>
              <a:gd name="connsiteY23529" fmla="*/ 4315395 h 6858000"/>
              <a:gd name="connsiteX23530" fmla="*/ 5450083 w 12192000"/>
              <a:gd name="connsiteY23530" fmla="*/ 4315395 h 6858000"/>
              <a:gd name="connsiteX23531" fmla="*/ 5445357 w 12192000"/>
              <a:gd name="connsiteY23531" fmla="*/ 4274135 h 6858000"/>
              <a:gd name="connsiteX23532" fmla="*/ 5424886 w 12192000"/>
              <a:gd name="connsiteY23532" fmla="*/ 4270115 h 6858000"/>
              <a:gd name="connsiteX23533" fmla="*/ 11393308 w 12192000"/>
              <a:gd name="connsiteY23533" fmla="*/ 4269986 h 6858000"/>
              <a:gd name="connsiteX23534" fmla="*/ 11367952 w 12192000"/>
              <a:gd name="connsiteY23534" fmla="*/ 4296954 h 6858000"/>
              <a:gd name="connsiteX23535" fmla="*/ 11393192 w 12192000"/>
              <a:gd name="connsiteY23535" fmla="*/ 4324039 h 6858000"/>
              <a:gd name="connsiteX23536" fmla="*/ 11415321 w 12192000"/>
              <a:gd name="connsiteY23536" fmla="*/ 4298683 h 6858000"/>
              <a:gd name="connsiteX23537" fmla="*/ 11393308 w 12192000"/>
              <a:gd name="connsiteY23537" fmla="*/ 4269986 h 6858000"/>
              <a:gd name="connsiteX23538" fmla="*/ 10320883 w 12192000"/>
              <a:gd name="connsiteY23538" fmla="*/ 4269986 h 6858000"/>
              <a:gd name="connsiteX23539" fmla="*/ 10294606 w 12192000"/>
              <a:gd name="connsiteY23539" fmla="*/ 4299029 h 6858000"/>
              <a:gd name="connsiteX23540" fmla="*/ 10301377 w 12192000"/>
              <a:gd name="connsiteY23540" fmla="*/ 4319702 h 6858000"/>
              <a:gd name="connsiteX23541" fmla="*/ 10322434 w 12192000"/>
              <a:gd name="connsiteY23541" fmla="*/ 4323682 h 6858000"/>
              <a:gd name="connsiteX23542" fmla="*/ 10322381 w 12192000"/>
              <a:gd name="connsiteY23542" fmla="*/ 4323693 h 6858000"/>
              <a:gd name="connsiteX23543" fmla="*/ 10322496 w 12192000"/>
              <a:gd name="connsiteY23543" fmla="*/ 4323693 h 6858000"/>
              <a:gd name="connsiteX23544" fmla="*/ 10322434 w 12192000"/>
              <a:gd name="connsiteY23544" fmla="*/ 4323682 h 6858000"/>
              <a:gd name="connsiteX23545" fmla="*/ 10344394 w 12192000"/>
              <a:gd name="connsiteY23545" fmla="*/ 4318824 h 6858000"/>
              <a:gd name="connsiteX23546" fmla="*/ 10347390 w 12192000"/>
              <a:gd name="connsiteY23546" fmla="*/ 4297185 h 6858000"/>
              <a:gd name="connsiteX23547" fmla="*/ 10320883 w 12192000"/>
              <a:gd name="connsiteY23547" fmla="*/ 4269986 h 6858000"/>
              <a:gd name="connsiteX23548" fmla="*/ 3020833 w 12192000"/>
              <a:gd name="connsiteY23548" fmla="*/ 4269986 h 6858000"/>
              <a:gd name="connsiteX23549" fmla="*/ 2995477 w 12192000"/>
              <a:gd name="connsiteY23549" fmla="*/ 4296954 h 6858000"/>
              <a:gd name="connsiteX23550" fmla="*/ 3020717 w 12192000"/>
              <a:gd name="connsiteY23550" fmla="*/ 4324039 h 6858000"/>
              <a:gd name="connsiteX23551" fmla="*/ 3042846 w 12192000"/>
              <a:gd name="connsiteY23551" fmla="*/ 4298683 h 6858000"/>
              <a:gd name="connsiteX23552" fmla="*/ 3020833 w 12192000"/>
              <a:gd name="connsiteY23552" fmla="*/ 4269986 h 6858000"/>
              <a:gd name="connsiteX23553" fmla="*/ 1948408 w 12192000"/>
              <a:gd name="connsiteY23553" fmla="*/ 4269986 h 6858000"/>
              <a:gd name="connsiteX23554" fmla="*/ 1922131 w 12192000"/>
              <a:gd name="connsiteY23554" fmla="*/ 4299029 h 6858000"/>
              <a:gd name="connsiteX23555" fmla="*/ 1928902 w 12192000"/>
              <a:gd name="connsiteY23555" fmla="*/ 4319702 h 6858000"/>
              <a:gd name="connsiteX23556" fmla="*/ 1949959 w 12192000"/>
              <a:gd name="connsiteY23556" fmla="*/ 4323682 h 6858000"/>
              <a:gd name="connsiteX23557" fmla="*/ 1949906 w 12192000"/>
              <a:gd name="connsiteY23557" fmla="*/ 4323693 h 6858000"/>
              <a:gd name="connsiteX23558" fmla="*/ 1950021 w 12192000"/>
              <a:gd name="connsiteY23558" fmla="*/ 4323693 h 6858000"/>
              <a:gd name="connsiteX23559" fmla="*/ 1949959 w 12192000"/>
              <a:gd name="connsiteY23559" fmla="*/ 4323682 h 6858000"/>
              <a:gd name="connsiteX23560" fmla="*/ 1971919 w 12192000"/>
              <a:gd name="connsiteY23560" fmla="*/ 4318824 h 6858000"/>
              <a:gd name="connsiteX23561" fmla="*/ 1974915 w 12192000"/>
              <a:gd name="connsiteY23561" fmla="*/ 4297185 h 6858000"/>
              <a:gd name="connsiteX23562" fmla="*/ 1948408 w 12192000"/>
              <a:gd name="connsiteY23562" fmla="*/ 4269986 h 6858000"/>
              <a:gd name="connsiteX23563" fmla="*/ 11002803 w 12192000"/>
              <a:gd name="connsiteY23563" fmla="*/ 4269900 h 6858000"/>
              <a:gd name="connsiteX23564" fmla="*/ 10984392 w 12192000"/>
              <a:gd name="connsiteY23564" fmla="*/ 4271023 h 6858000"/>
              <a:gd name="connsiteX23565" fmla="*/ 10966988 w 12192000"/>
              <a:gd name="connsiteY23565" fmla="*/ 4285544 h 6858000"/>
              <a:gd name="connsiteX23566" fmla="*/ 10966758 w 12192000"/>
              <a:gd name="connsiteY23566" fmla="*/ 4285660 h 6858000"/>
              <a:gd name="connsiteX23567" fmla="*/ 10966873 w 12192000"/>
              <a:gd name="connsiteY23567" fmla="*/ 4373943 h 6858000"/>
              <a:gd name="connsiteX23568" fmla="*/ 10983008 w 12192000"/>
              <a:gd name="connsiteY23568" fmla="*/ 4391461 h 6858000"/>
              <a:gd name="connsiteX23569" fmla="*/ 11014472 w 12192000"/>
              <a:gd name="connsiteY23569" fmla="*/ 4362072 h 6858000"/>
              <a:gd name="connsiteX23570" fmla="*/ 11014242 w 12192000"/>
              <a:gd name="connsiteY23570" fmla="*/ 4330954 h 6858000"/>
              <a:gd name="connsiteX23571" fmla="*/ 11014128 w 12192000"/>
              <a:gd name="connsiteY23571" fmla="*/ 4284161 h 6858000"/>
              <a:gd name="connsiteX23572" fmla="*/ 11002803 w 12192000"/>
              <a:gd name="connsiteY23572" fmla="*/ 4269900 h 6858000"/>
              <a:gd name="connsiteX23573" fmla="*/ 2630328 w 12192000"/>
              <a:gd name="connsiteY23573" fmla="*/ 4269900 h 6858000"/>
              <a:gd name="connsiteX23574" fmla="*/ 2611917 w 12192000"/>
              <a:gd name="connsiteY23574" fmla="*/ 4271023 h 6858000"/>
              <a:gd name="connsiteX23575" fmla="*/ 2594513 w 12192000"/>
              <a:gd name="connsiteY23575" fmla="*/ 4285544 h 6858000"/>
              <a:gd name="connsiteX23576" fmla="*/ 2594283 w 12192000"/>
              <a:gd name="connsiteY23576" fmla="*/ 4285660 h 6858000"/>
              <a:gd name="connsiteX23577" fmla="*/ 2594398 w 12192000"/>
              <a:gd name="connsiteY23577" fmla="*/ 4373943 h 6858000"/>
              <a:gd name="connsiteX23578" fmla="*/ 2610533 w 12192000"/>
              <a:gd name="connsiteY23578" fmla="*/ 4391461 h 6858000"/>
              <a:gd name="connsiteX23579" fmla="*/ 2641997 w 12192000"/>
              <a:gd name="connsiteY23579" fmla="*/ 4362072 h 6858000"/>
              <a:gd name="connsiteX23580" fmla="*/ 2641767 w 12192000"/>
              <a:gd name="connsiteY23580" fmla="*/ 4330954 h 6858000"/>
              <a:gd name="connsiteX23581" fmla="*/ 2641653 w 12192000"/>
              <a:gd name="connsiteY23581" fmla="*/ 4284161 h 6858000"/>
              <a:gd name="connsiteX23582" fmla="*/ 2630328 w 12192000"/>
              <a:gd name="connsiteY23582" fmla="*/ 4269900 h 6858000"/>
              <a:gd name="connsiteX23583" fmla="*/ 11258578 w 12192000"/>
              <a:gd name="connsiteY23583" fmla="*/ 4269870 h 6858000"/>
              <a:gd name="connsiteX23584" fmla="*/ 11232184 w 12192000"/>
              <a:gd name="connsiteY23584" fmla="*/ 4298913 h 6858000"/>
              <a:gd name="connsiteX23585" fmla="*/ 11260076 w 12192000"/>
              <a:gd name="connsiteY23585" fmla="*/ 4323578 h 6858000"/>
              <a:gd name="connsiteX23586" fmla="*/ 11285085 w 12192000"/>
              <a:gd name="connsiteY23586" fmla="*/ 4297069 h 6858000"/>
              <a:gd name="connsiteX23587" fmla="*/ 11258462 w 12192000"/>
              <a:gd name="connsiteY23587" fmla="*/ 4269986 h 6858000"/>
              <a:gd name="connsiteX23588" fmla="*/ 2886103 w 12192000"/>
              <a:gd name="connsiteY23588" fmla="*/ 4269870 h 6858000"/>
              <a:gd name="connsiteX23589" fmla="*/ 2859709 w 12192000"/>
              <a:gd name="connsiteY23589" fmla="*/ 4298913 h 6858000"/>
              <a:gd name="connsiteX23590" fmla="*/ 2887601 w 12192000"/>
              <a:gd name="connsiteY23590" fmla="*/ 4323578 h 6858000"/>
              <a:gd name="connsiteX23591" fmla="*/ 2912610 w 12192000"/>
              <a:gd name="connsiteY23591" fmla="*/ 4297069 h 6858000"/>
              <a:gd name="connsiteX23592" fmla="*/ 2885987 w 12192000"/>
              <a:gd name="connsiteY23592" fmla="*/ 4269986 h 6858000"/>
              <a:gd name="connsiteX23593" fmla="*/ 5824883 w 12192000"/>
              <a:gd name="connsiteY23593" fmla="*/ 4212128 h 6858000"/>
              <a:gd name="connsiteX23594" fmla="*/ 5798607 w 12192000"/>
              <a:gd name="connsiteY23594" fmla="*/ 4229532 h 6858000"/>
              <a:gd name="connsiteX23595" fmla="*/ 5804022 w 12192000"/>
              <a:gd name="connsiteY23595" fmla="*/ 4309977 h 6858000"/>
              <a:gd name="connsiteX23596" fmla="*/ 5819584 w 12192000"/>
              <a:gd name="connsiteY23596" fmla="*/ 4326920 h 6858000"/>
              <a:gd name="connsiteX23597" fmla="*/ 5829264 w 12192000"/>
              <a:gd name="connsiteY23597" fmla="*/ 4333028 h 6858000"/>
              <a:gd name="connsiteX23598" fmla="*/ 5821771 w 12192000"/>
              <a:gd name="connsiteY23598" fmla="*/ 4341557 h 6858000"/>
              <a:gd name="connsiteX23599" fmla="*/ 5803906 w 12192000"/>
              <a:gd name="connsiteY23599" fmla="*/ 4365069 h 6858000"/>
              <a:gd name="connsiteX23600" fmla="*/ 5792150 w 12192000"/>
              <a:gd name="connsiteY23600" fmla="*/ 4398030 h 6858000"/>
              <a:gd name="connsiteX23601" fmla="*/ 5783968 w 12192000"/>
              <a:gd name="connsiteY23601" fmla="*/ 4365991 h 6858000"/>
              <a:gd name="connsiteX23602" fmla="*/ 5766682 w 12192000"/>
              <a:gd name="connsiteY23602" fmla="*/ 4341557 h 6858000"/>
              <a:gd name="connsiteX23603" fmla="*/ 5739249 w 12192000"/>
              <a:gd name="connsiteY23603" fmla="*/ 4389732 h 6858000"/>
              <a:gd name="connsiteX23604" fmla="*/ 5739249 w 12192000"/>
              <a:gd name="connsiteY23604" fmla="*/ 4413705 h 6858000"/>
              <a:gd name="connsiteX23605" fmla="*/ 5767372 w 12192000"/>
              <a:gd name="connsiteY23605" fmla="*/ 4458193 h 6858000"/>
              <a:gd name="connsiteX23606" fmla="*/ 5814165 w 12192000"/>
              <a:gd name="connsiteY23606" fmla="*/ 4458423 h 6858000"/>
              <a:gd name="connsiteX23607" fmla="*/ 5828803 w 12192000"/>
              <a:gd name="connsiteY23607" fmla="*/ 4469142 h 6858000"/>
              <a:gd name="connsiteX23608" fmla="*/ 5814855 w 12192000"/>
              <a:gd name="connsiteY23608" fmla="*/ 4477555 h 6858000"/>
              <a:gd name="connsiteX23609" fmla="*/ 5760110 w 12192000"/>
              <a:gd name="connsiteY23609" fmla="*/ 4477555 h 6858000"/>
              <a:gd name="connsiteX23610" fmla="*/ 5736253 w 12192000"/>
              <a:gd name="connsiteY23610" fmla="*/ 4501989 h 6858000"/>
              <a:gd name="connsiteX23611" fmla="*/ 5736253 w 12192000"/>
              <a:gd name="connsiteY23611" fmla="*/ 4569757 h 6858000"/>
              <a:gd name="connsiteX23612" fmla="*/ 5760802 w 12192000"/>
              <a:gd name="connsiteY23612" fmla="*/ 4593038 h 6858000"/>
              <a:gd name="connsiteX23613" fmla="*/ 5810360 w 12192000"/>
              <a:gd name="connsiteY23613" fmla="*/ 4592693 h 6858000"/>
              <a:gd name="connsiteX23614" fmla="*/ 5829379 w 12192000"/>
              <a:gd name="connsiteY23614" fmla="*/ 4603296 h 6858000"/>
              <a:gd name="connsiteX23615" fmla="*/ 5809322 w 12192000"/>
              <a:gd name="connsiteY23615" fmla="*/ 4613322 h 6858000"/>
              <a:gd name="connsiteX23616" fmla="*/ 5757230 w 12192000"/>
              <a:gd name="connsiteY23616" fmla="*/ 4613207 h 6858000"/>
              <a:gd name="connsiteX23617" fmla="*/ 5736602 w 12192000"/>
              <a:gd name="connsiteY23617" fmla="*/ 4632108 h 6858000"/>
              <a:gd name="connsiteX23618" fmla="*/ 5736716 w 12192000"/>
              <a:gd name="connsiteY23618" fmla="*/ 4710250 h 6858000"/>
              <a:gd name="connsiteX23619" fmla="*/ 5755385 w 12192000"/>
              <a:gd name="connsiteY23619" fmla="*/ 4728460 h 6858000"/>
              <a:gd name="connsiteX23620" fmla="*/ 5817966 w 12192000"/>
              <a:gd name="connsiteY23620" fmla="*/ 4728230 h 6858000"/>
              <a:gd name="connsiteX23621" fmla="*/ 5828917 w 12192000"/>
              <a:gd name="connsiteY23621" fmla="*/ 4736873 h 6858000"/>
              <a:gd name="connsiteX23622" fmla="*/ 5817390 w 12192000"/>
              <a:gd name="connsiteY23622" fmla="*/ 4743558 h 6858000"/>
              <a:gd name="connsiteX23623" fmla="*/ 5752157 w 12192000"/>
              <a:gd name="connsiteY23623" fmla="*/ 4743558 h 6858000"/>
              <a:gd name="connsiteX23624" fmla="*/ 5736602 w 12192000"/>
              <a:gd name="connsiteY23624" fmla="*/ 4758540 h 6858000"/>
              <a:gd name="connsiteX23625" fmla="*/ 5736602 w 12192000"/>
              <a:gd name="connsiteY23625" fmla="*/ 4841983 h 6858000"/>
              <a:gd name="connsiteX23626" fmla="*/ 5754925 w 12192000"/>
              <a:gd name="connsiteY23626" fmla="*/ 4860193 h 6858000"/>
              <a:gd name="connsiteX23627" fmla="*/ 5825229 w 12192000"/>
              <a:gd name="connsiteY23627" fmla="*/ 4858925 h 6858000"/>
              <a:gd name="connsiteX23628" fmla="*/ 5815087 w 12192000"/>
              <a:gd name="connsiteY23628" fmla="*/ 4880132 h 6858000"/>
              <a:gd name="connsiteX23629" fmla="*/ 5748241 w 12192000"/>
              <a:gd name="connsiteY23629" fmla="*/ 4881285 h 6858000"/>
              <a:gd name="connsiteX23630" fmla="*/ 5705481 w 12192000"/>
              <a:gd name="connsiteY23630" fmla="*/ 4883013 h 6858000"/>
              <a:gd name="connsiteX23631" fmla="*/ 5609360 w 12192000"/>
              <a:gd name="connsiteY23631" fmla="*/ 4882668 h 6858000"/>
              <a:gd name="connsiteX23632" fmla="*/ 5577206 w 12192000"/>
              <a:gd name="connsiteY23632" fmla="*/ 4882668 h 6858000"/>
              <a:gd name="connsiteX23633" fmla="*/ 5473940 w 12192000"/>
              <a:gd name="connsiteY23633" fmla="*/ 4879671 h 6858000"/>
              <a:gd name="connsiteX23634" fmla="*/ 5457919 w 12192000"/>
              <a:gd name="connsiteY23634" fmla="*/ 4899494 h 6858000"/>
              <a:gd name="connsiteX23635" fmla="*/ 5443975 w 12192000"/>
              <a:gd name="connsiteY23635" fmla="*/ 4879671 h 6858000"/>
              <a:gd name="connsiteX23636" fmla="*/ 5433600 w 12192000"/>
              <a:gd name="connsiteY23636" fmla="*/ 4879210 h 6858000"/>
              <a:gd name="connsiteX23637" fmla="*/ 5149504 w 12192000"/>
              <a:gd name="connsiteY23637" fmla="*/ 4878979 h 6858000"/>
              <a:gd name="connsiteX23638" fmla="*/ 5131984 w 12192000"/>
              <a:gd name="connsiteY23638" fmla="*/ 4905026 h 6858000"/>
              <a:gd name="connsiteX23639" fmla="*/ 5148928 w 12192000"/>
              <a:gd name="connsiteY23639" fmla="*/ 4931650 h 6858000"/>
              <a:gd name="connsiteX23640" fmla="*/ 5227068 w 12192000"/>
              <a:gd name="connsiteY23640" fmla="*/ 4931535 h 6858000"/>
              <a:gd name="connsiteX23641" fmla="*/ 5247122 w 12192000"/>
              <a:gd name="connsiteY23641" fmla="*/ 4915976 h 6858000"/>
              <a:gd name="connsiteX23642" fmla="*/ 5257265 w 12192000"/>
              <a:gd name="connsiteY23642" fmla="*/ 4906179 h 6858000"/>
              <a:gd name="connsiteX23643" fmla="*/ 5266255 w 12192000"/>
              <a:gd name="connsiteY23643" fmla="*/ 4913439 h 6858000"/>
              <a:gd name="connsiteX23644" fmla="*/ 5292416 w 12192000"/>
              <a:gd name="connsiteY23644" fmla="*/ 4931535 h 6858000"/>
              <a:gd name="connsiteX23645" fmla="*/ 5360185 w 12192000"/>
              <a:gd name="connsiteY23645" fmla="*/ 4931535 h 6858000"/>
              <a:gd name="connsiteX23646" fmla="*/ 5382546 w 12192000"/>
              <a:gd name="connsiteY23646" fmla="*/ 4915400 h 6858000"/>
              <a:gd name="connsiteX23647" fmla="*/ 5392802 w 12192000"/>
              <a:gd name="connsiteY23647" fmla="*/ 4906294 h 6858000"/>
              <a:gd name="connsiteX23648" fmla="*/ 5402022 w 12192000"/>
              <a:gd name="connsiteY23648" fmla="*/ 4913671 h 6858000"/>
              <a:gd name="connsiteX23649" fmla="*/ 5428415 w 12192000"/>
              <a:gd name="connsiteY23649" fmla="*/ 4931535 h 6858000"/>
              <a:gd name="connsiteX23650" fmla="*/ 5501368 w 12192000"/>
              <a:gd name="connsiteY23650" fmla="*/ 4931420 h 6858000"/>
              <a:gd name="connsiteX23651" fmla="*/ 5517505 w 12192000"/>
              <a:gd name="connsiteY23651" fmla="*/ 4923121 h 6858000"/>
              <a:gd name="connsiteX23652" fmla="*/ 5527070 w 12192000"/>
              <a:gd name="connsiteY23652" fmla="*/ 4907792 h 6858000"/>
              <a:gd name="connsiteX23653" fmla="*/ 5533065 w 12192000"/>
              <a:gd name="connsiteY23653" fmla="*/ 4927386 h 6858000"/>
              <a:gd name="connsiteX23654" fmla="*/ 5532949 w 12192000"/>
              <a:gd name="connsiteY23654" fmla="*/ 5109830 h 6858000"/>
              <a:gd name="connsiteX23655" fmla="*/ 5553463 w 12192000"/>
              <a:gd name="connsiteY23655" fmla="*/ 5129999 h 6858000"/>
              <a:gd name="connsiteX23656" fmla="*/ 5623766 w 12192000"/>
              <a:gd name="connsiteY23656" fmla="*/ 5129308 h 6858000"/>
              <a:gd name="connsiteX23657" fmla="*/ 5646704 w 12192000"/>
              <a:gd name="connsiteY23657" fmla="*/ 5121701 h 6858000"/>
              <a:gd name="connsiteX23658" fmla="*/ 5635869 w 12192000"/>
              <a:gd name="connsiteY23658" fmla="*/ 5082631 h 6858000"/>
              <a:gd name="connsiteX23659" fmla="*/ 5631951 w 12192000"/>
              <a:gd name="connsiteY23659" fmla="*/ 5064075 h 6858000"/>
              <a:gd name="connsiteX23660" fmla="*/ 5647855 w 12192000"/>
              <a:gd name="connsiteY23660" fmla="*/ 5032265 h 6858000"/>
              <a:gd name="connsiteX23661" fmla="*/ 5648085 w 12192000"/>
              <a:gd name="connsiteY23661" fmla="*/ 4920240 h 6858000"/>
              <a:gd name="connsiteX23662" fmla="*/ 5655692 w 12192000"/>
              <a:gd name="connsiteY23662" fmla="*/ 4906063 h 6858000"/>
              <a:gd name="connsiteX23663" fmla="*/ 5667793 w 12192000"/>
              <a:gd name="connsiteY23663" fmla="*/ 4912056 h 6858000"/>
              <a:gd name="connsiteX23664" fmla="*/ 5696952 w 12192000"/>
              <a:gd name="connsiteY23664" fmla="*/ 4931420 h 6858000"/>
              <a:gd name="connsiteX23665" fmla="*/ 5764722 w 12192000"/>
              <a:gd name="connsiteY23665" fmla="*/ 4931420 h 6858000"/>
              <a:gd name="connsiteX23666" fmla="*/ 5783854 w 12192000"/>
              <a:gd name="connsiteY23666" fmla="*/ 4915630 h 6858000"/>
              <a:gd name="connsiteX23667" fmla="*/ 5783622 w 12192000"/>
              <a:gd name="connsiteY23667" fmla="*/ 4915630 h 6858000"/>
              <a:gd name="connsiteX23668" fmla="*/ 5789962 w 12192000"/>
              <a:gd name="connsiteY23668" fmla="*/ 4906524 h 6858000"/>
              <a:gd name="connsiteX23669" fmla="*/ 5797455 w 12192000"/>
              <a:gd name="connsiteY23669" fmla="*/ 4911942 h 6858000"/>
              <a:gd name="connsiteX23670" fmla="*/ 5835601 w 12192000"/>
              <a:gd name="connsiteY23670" fmla="*/ 4930497 h 6858000"/>
              <a:gd name="connsiteX23671" fmla="*/ 5851392 w 12192000"/>
              <a:gd name="connsiteY23671" fmla="*/ 4917013 h 6858000"/>
              <a:gd name="connsiteX23672" fmla="*/ 5860266 w 12192000"/>
              <a:gd name="connsiteY23672" fmla="*/ 4906179 h 6858000"/>
              <a:gd name="connsiteX23673" fmla="*/ 5870408 w 12192000"/>
              <a:gd name="connsiteY23673" fmla="*/ 4912056 h 6858000"/>
              <a:gd name="connsiteX23674" fmla="*/ 5903484 w 12192000"/>
              <a:gd name="connsiteY23674" fmla="*/ 4931304 h 6858000"/>
              <a:gd name="connsiteX23675" fmla="*/ 5966066 w 12192000"/>
              <a:gd name="connsiteY23675" fmla="*/ 4931420 h 6858000"/>
              <a:gd name="connsiteX23676" fmla="*/ 5987274 w 12192000"/>
              <a:gd name="connsiteY23676" fmla="*/ 4916782 h 6858000"/>
              <a:gd name="connsiteX23677" fmla="*/ 5996146 w 12192000"/>
              <a:gd name="connsiteY23677" fmla="*/ 4906641 h 6858000"/>
              <a:gd name="connsiteX23678" fmla="*/ 6002141 w 12192000"/>
              <a:gd name="connsiteY23678" fmla="*/ 4918972 h 6858000"/>
              <a:gd name="connsiteX23679" fmla="*/ 6016434 w 12192000"/>
              <a:gd name="connsiteY23679" fmla="*/ 4931535 h 6858000"/>
              <a:gd name="connsiteX23680" fmla="*/ 6238065 w 12192000"/>
              <a:gd name="connsiteY23680" fmla="*/ 4931535 h 6858000"/>
              <a:gd name="connsiteX23681" fmla="*/ 6252817 w 12192000"/>
              <a:gd name="connsiteY23681" fmla="*/ 4919549 h 6858000"/>
              <a:gd name="connsiteX23682" fmla="*/ 6263764 w 12192000"/>
              <a:gd name="connsiteY23682" fmla="*/ 4905948 h 6858000"/>
              <a:gd name="connsiteX23683" fmla="*/ 6273677 w 12192000"/>
              <a:gd name="connsiteY23683" fmla="*/ 4918166 h 6858000"/>
              <a:gd name="connsiteX23684" fmla="*/ 6305255 w 12192000"/>
              <a:gd name="connsiteY23684" fmla="*/ 4930958 h 6858000"/>
              <a:gd name="connsiteX23685" fmla="*/ 6320814 w 12192000"/>
              <a:gd name="connsiteY23685" fmla="*/ 4913901 h 6858000"/>
              <a:gd name="connsiteX23686" fmla="*/ 6320814 w 12192000"/>
              <a:gd name="connsiteY23686" fmla="*/ 4830574 h 6858000"/>
              <a:gd name="connsiteX23687" fmla="*/ 6303181 w 12192000"/>
              <a:gd name="connsiteY23687" fmla="*/ 4811441 h 6858000"/>
              <a:gd name="connsiteX23688" fmla="*/ 6154621 w 12192000"/>
              <a:gd name="connsiteY23688" fmla="*/ 4811441 h 6858000"/>
              <a:gd name="connsiteX23689" fmla="*/ 6137794 w 12192000"/>
              <a:gd name="connsiteY23689" fmla="*/ 4830458 h 6858000"/>
              <a:gd name="connsiteX23690" fmla="*/ 6137794 w 12192000"/>
              <a:gd name="connsiteY23690" fmla="*/ 4882553 h 6858000"/>
              <a:gd name="connsiteX23691" fmla="*/ 6131570 w 12192000"/>
              <a:gd name="connsiteY23691" fmla="*/ 4899148 h 6858000"/>
              <a:gd name="connsiteX23692" fmla="*/ 6122581 w 12192000"/>
              <a:gd name="connsiteY23692" fmla="*/ 4881515 h 6858000"/>
              <a:gd name="connsiteX23693" fmla="*/ 6122581 w 12192000"/>
              <a:gd name="connsiteY23693" fmla="*/ 4850281 h 6858000"/>
              <a:gd name="connsiteX23694" fmla="*/ 6085009 w 12192000"/>
              <a:gd name="connsiteY23694" fmla="*/ 4811672 h 6858000"/>
              <a:gd name="connsiteX23695" fmla="*/ 5992231 w 12192000"/>
              <a:gd name="connsiteY23695" fmla="*/ 4814207 h 6858000"/>
              <a:gd name="connsiteX23696" fmla="*/ 5896454 w 12192000"/>
              <a:gd name="connsiteY23696" fmla="*/ 4811326 h 6858000"/>
              <a:gd name="connsiteX23697" fmla="*/ 5871793 w 12192000"/>
              <a:gd name="connsiteY23697" fmla="*/ 4836797 h 6858000"/>
              <a:gd name="connsiteX23698" fmla="*/ 5871793 w 12192000"/>
              <a:gd name="connsiteY23698" fmla="*/ 4888891 h 6858000"/>
              <a:gd name="connsiteX23699" fmla="*/ 5861418 w 12192000"/>
              <a:gd name="connsiteY23699" fmla="*/ 4900762 h 6858000"/>
              <a:gd name="connsiteX23700" fmla="*/ 5851392 w 12192000"/>
              <a:gd name="connsiteY23700" fmla="*/ 4888545 h 6858000"/>
              <a:gd name="connsiteX23701" fmla="*/ 5851159 w 12192000"/>
              <a:gd name="connsiteY23701" fmla="*/ 4831265 h 6858000"/>
              <a:gd name="connsiteX23702" fmla="*/ 5842632 w 12192000"/>
              <a:gd name="connsiteY23702" fmla="*/ 4811902 h 6858000"/>
              <a:gd name="connsiteX23703" fmla="*/ 5843091 w 12192000"/>
              <a:gd name="connsiteY23703" fmla="*/ 4795652 h 6858000"/>
              <a:gd name="connsiteX23704" fmla="*/ 5850932 w 12192000"/>
              <a:gd name="connsiteY23704" fmla="*/ 4787008 h 6858000"/>
              <a:gd name="connsiteX23705" fmla="*/ 5845976 w 12192000"/>
              <a:gd name="connsiteY23705" fmla="*/ 4682590 h 6858000"/>
              <a:gd name="connsiteX23706" fmla="*/ 5830761 w 12192000"/>
              <a:gd name="connsiteY23706" fmla="*/ 4671640 h 6858000"/>
              <a:gd name="connsiteX23707" fmla="*/ 5841363 w 12192000"/>
              <a:gd name="connsiteY23707" fmla="*/ 4660230 h 6858000"/>
              <a:gd name="connsiteX23708" fmla="*/ 5851275 w 12192000"/>
              <a:gd name="connsiteY23708" fmla="*/ 4642482 h 6858000"/>
              <a:gd name="connsiteX23709" fmla="*/ 5851275 w 12192000"/>
              <a:gd name="connsiteY23709" fmla="*/ 4564340 h 6858000"/>
              <a:gd name="connsiteX23710" fmla="*/ 5839866 w 12192000"/>
              <a:gd name="connsiteY23710" fmla="*/ 4544863 h 6858000"/>
              <a:gd name="connsiteX23711" fmla="*/ 5840558 w 12192000"/>
              <a:gd name="connsiteY23711" fmla="*/ 4525385 h 6858000"/>
              <a:gd name="connsiteX23712" fmla="*/ 5851275 w 12192000"/>
              <a:gd name="connsiteY23712" fmla="*/ 4508097 h 6858000"/>
              <a:gd name="connsiteX23713" fmla="*/ 5851508 w 12192000"/>
              <a:gd name="connsiteY23713" fmla="*/ 4229186 h 6858000"/>
              <a:gd name="connsiteX23714" fmla="*/ 5824883 w 12192000"/>
              <a:gd name="connsiteY23714" fmla="*/ 4212128 h 6858000"/>
              <a:gd name="connsiteX23715" fmla="*/ 11809254 w 12192000"/>
              <a:gd name="connsiteY23715" fmla="*/ 4211206 h 6858000"/>
              <a:gd name="connsiteX23716" fmla="*/ 11771682 w 12192000"/>
              <a:gd name="connsiteY23716" fmla="*/ 4239328 h 6858000"/>
              <a:gd name="connsiteX23717" fmla="*/ 11771682 w 12192000"/>
              <a:gd name="connsiteY23717" fmla="*/ 4267796 h 6858000"/>
              <a:gd name="connsiteX23718" fmla="*/ 11771450 w 12192000"/>
              <a:gd name="connsiteY23718" fmla="*/ 4311821 h 6858000"/>
              <a:gd name="connsiteX23719" fmla="*/ 11792081 w 12192000"/>
              <a:gd name="connsiteY23719" fmla="*/ 4325652 h 6858000"/>
              <a:gd name="connsiteX23720" fmla="*/ 11818934 w 12192000"/>
              <a:gd name="connsiteY23720" fmla="*/ 4312168 h 6858000"/>
              <a:gd name="connsiteX23721" fmla="*/ 11818704 w 12192000"/>
              <a:gd name="connsiteY23721" fmla="*/ 4224115 h 6858000"/>
              <a:gd name="connsiteX23722" fmla="*/ 11809254 w 12192000"/>
              <a:gd name="connsiteY23722" fmla="*/ 4211206 h 6858000"/>
              <a:gd name="connsiteX23723" fmla="*/ 4554223 w 12192000"/>
              <a:gd name="connsiteY23723" fmla="*/ 4211206 h 6858000"/>
              <a:gd name="connsiteX23724" fmla="*/ 4526103 w 12192000"/>
              <a:gd name="connsiteY23724" fmla="*/ 4229417 h 6858000"/>
              <a:gd name="connsiteX23725" fmla="*/ 4526103 w 12192000"/>
              <a:gd name="connsiteY23725" fmla="*/ 4299259 h 6858000"/>
              <a:gd name="connsiteX23726" fmla="*/ 4553304 w 12192000"/>
              <a:gd name="connsiteY23726" fmla="*/ 4326920 h 6858000"/>
              <a:gd name="connsiteX23727" fmla="*/ 4579004 w 12192000"/>
              <a:gd name="connsiteY23727" fmla="*/ 4299835 h 6858000"/>
              <a:gd name="connsiteX23728" fmla="*/ 4578772 w 12192000"/>
              <a:gd name="connsiteY23728" fmla="*/ 4266181 h 6858000"/>
              <a:gd name="connsiteX23729" fmla="*/ 4579004 w 12192000"/>
              <a:gd name="connsiteY23729" fmla="*/ 4229993 h 6858000"/>
              <a:gd name="connsiteX23730" fmla="*/ 4554223 w 12192000"/>
              <a:gd name="connsiteY23730" fmla="*/ 4211206 h 6858000"/>
              <a:gd name="connsiteX23731" fmla="*/ 3436779 w 12192000"/>
              <a:gd name="connsiteY23731" fmla="*/ 4211206 h 6858000"/>
              <a:gd name="connsiteX23732" fmla="*/ 3399207 w 12192000"/>
              <a:gd name="connsiteY23732" fmla="*/ 4239328 h 6858000"/>
              <a:gd name="connsiteX23733" fmla="*/ 3399207 w 12192000"/>
              <a:gd name="connsiteY23733" fmla="*/ 4267796 h 6858000"/>
              <a:gd name="connsiteX23734" fmla="*/ 3398975 w 12192000"/>
              <a:gd name="connsiteY23734" fmla="*/ 4311821 h 6858000"/>
              <a:gd name="connsiteX23735" fmla="*/ 3419606 w 12192000"/>
              <a:gd name="connsiteY23735" fmla="*/ 4325652 h 6858000"/>
              <a:gd name="connsiteX23736" fmla="*/ 3446459 w 12192000"/>
              <a:gd name="connsiteY23736" fmla="*/ 4312168 h 6858000"/>
              <a:gd name="connsiteX23737" fmla="*/ 3446229 w 12192000"/>
              <a:gd name="connsiteY23737" fmla="*/ 4224115 h 6858000"/>
              <a:gd name="connsiteX23738" fmla="*/ 3436779 w 12192000"/>
              <a:gd name="connsiteY23738" fmla="*/ 4211206 h 6858000"/>
              <a:gd name="connsiteX23739" fmla="*/ 10592072 w 12192000"/>
              <a:gd name="connsiteY23739" fmla="*/ 4210976 h 6858000"/>
              <a:gd name="connsiteX23740" fmla="*/ 10566370 w 12192000"/>
              <a:gd name="connsiteY23740" fmla="*/ 4228841 h 6858000"/>
              <a:gd name="connsiteX23741" fmla="*/ 10566486 w 12192000"/>
              <a:gd name="connsiteY23741" fmla="*/ 4228956 h 6858000"/>
              <a:gd name="connsiteX23742" fmla="*/ 10566602 w 12192000"/>
              <a:gd name="connsiteY23742" fmla="*/ 4306520 h 6858000"/>
              <a:gd name="connsiteX23743" fmla="*/ 10585387 w 12192000"/>
              <a:gd name="connsiteY23743" fmla="*/ 4326459 h 6858000"/>
              <a:gd name="connsiteX23744" fmla="*/ 10614086 w 12192000"/>
              <a:gd name="connsiteY23744" fmla="*/ 4298913 h 6858000"/>
              <a:gd name="connsiteX23745" fmla="*/ 10613740 w 12192000"/>
              <a:gd name="connsiteY23745" fmla="*/ 4267911 h 6858000"/>
              <a:gd name="connsiteX23746" fmla="*/ 10613970 w 12192000"/>
              <a:gd name="connsiteY23746" fmla="*/ 4229186 h 6858000"/>
              <a:gd name="connsiteX23747" fmla="*/ 10592072 w 12192000"/>
              <a:gd name="connsiteY23747" fmla="*/ 4210976 h 6858000"/>
              <a:gd name="connsiteX23748" fmla="*/ 2219597 w 12192000"/>
              <a:gd name="connsiteY23748" fmla="*/ 4210976 h 6858000"/>
              <a:gd name="connsiteX23749" fmla="*/ 2193895 w 12192000"/>
              <a:gd name="connsiteY23749" fmla="*/ 4228841 h 6858000"/>
              <a:gd name="connsiteX23750" fmla="*/ 2194011 w 12192000"/>
              <a:gd name="connsiteY23750" fmla="*/ 4228956 h 6858000"/>
              <a:gd name="connsiteX23751" fmla="*/ 2194127 w 12192000"/>
              <a:gd name="connsiteY23751" fmla="*/ 4306520 h 6858000"/>
              <a:gd name="connsiteX23752" fmla="*/ 2212912 w 12192000"/>
              <a:gd name="connsiteY23752" fmla="*/ 4326459 h 6858000"/>
              <a:gd name="connsiteX23753" fmla="*/ 2241611 w 12192000"/>
              <a:gd name="connsiteY23753" fmla="*/ 4298913 h 6858000"/>
              <a:gd name="connsiteX23754" fmla="*/ 2241265 w 12192000"/>
              <a:gd name="connsiteY23754" fmla="*/ 4267911 h 6858000"/>
              <a:gd name="connsiteX23755" fmla="*/ 2241495 w 12192000"/>
              <a:gd name="connsiteY23755" fmla="*/ 4229186 h 6858000"/>
              <a:gd name="connsiteX23756" fmla="*/ 2219597 w 12192000"/>
              <a:gd name="connsiteY23756" fmla="*/ 4210976 h 6858000"/>
              <a:gd name="connsiteX23757" fmla="*/ 4607384 w 12192000"/>
              <a:gd name="connsiteY23757" fmla="*/ 4210962 h 6858000"/>
              <a:gd name="connsiteX23758" fmla="*/ 4595716 w 12192000"/>
              <a:gd name="connsiteY23758" fmla="*/ 4224346 h 6858000"/>
              <a:gd name="connsiteX23759" fmla="*/ 4594908 w 12192000"/>
              <a:gd name="connsiteY23759" fmla="*/ 4315510 h 6858000"/>
              <a:gd name="connsiteX23760" fmla="*/ 4619573 w 12192000"/>
              <a:gd name="connsiteY23760" fmla="*/ 4335794 h 6858000"/>
              <a:gd name="connsiteX23761" fmla="*/ 4595024 w 12192000"/>
              <a:gd name="connsiteY23761" fmla="*/ 4358500 h 6858000"/>
              <a:gd name="connsiteX23762" fmla="*/ 4595254 w 12192000"/>
              <a:gd name="connsiteY23762" fmla="*/ 4387082 h 6858000"/>
              <a:gd name="connsiteX23763" fmla="*/ 4587186 w 12192000"/>
              <a:gd name="connsiteY23763" fmla="*/ 4399644 h 6858000"/>
              <a:gd name="connsiteX23764" fmla="*/ 4575892 w 12192000"/>
              <a:gd name="connsiteY23764" fmla="*/ 4388004 h 6858000"/>
              <a:gd name="connsiteX23765" fmla="*/ 4575432 w 12192000"/>
              <a:gd name="connsiteY23765" fmla="*/ 4356771 h 6858000"/>
              <a:gd name="connsiteX23766" fmla="*/ 4556300 w 12192000"/>
              <a:gd name="connsiteY23766" fmla="*/ 4343055 h 6858000"/>
              <a:gd name="connsiteX23767" fmla="*/ 4528177 w 12192000"/>
              <a:gd name="connsiteY23767" fmla="*/ 4355619 h 6858000"/>
              <a:gd name="connsiteX23768" fmla="*/ 4539012 w 12192000"/>
              <a:gd name="connsiteY23768" fmla="*/ 4397224 h 6858000"/>
              <a:gd name="connsiteX23769" fmla="*/ 4534864 w 12192000"/>
              <a:gd name="connsiteY23769" fmla="*/ 4411631 h 6858000"/>
              <a:gd name="connsiteX23770" fmla="*/ 4528753 w 12192000"/>
              <a:gd name="connsiteY23770" fmla="*/ 4454505 h 6858000"/>
              <a:gd name="connsiteX23771" fmla="*/ 4552612 w 12192000"/>
              <a:gd name="connsiteY23771" fmla="*/ 4462457 h 6858000"/>
              <a:gd name="connsiteX23772" fmla="*/ 4604704 w 12192000"/>
              <a:gd name="connsiteY23772" fmla="*/ 4462918 h 6858000"/>
              <a:gd name="connsiteX23773" fmla="*/ 4619340 w 12192000"/>
              <a:gd name="connsiteY23773" fmla="*/ 4468681 h 6858000"/>
              <a:gd name="connsiteX23774" fmla="*/ 4604129 w 12192000"/>
              <a:gd name="connsiteY23774" fmla="*/ 4478362 h 6858000"/>
              <a:gd name="connsiteX23775" fmla="*/ 4546731 w 12192000"/>
              <a:gd name="connsiteY23775" fmla="*/ 4478246 h 6858000"/>
              <a:gd name="connsiteX23776" fmla="*/ 4527139 w 12192000"/>
              <a:gd name="connsiteY23776" fmla="*/ 4498301 h 6858000"/>
              <a:gd name="connsiteX23777" fmla="*/ 4527139 w 12192000"/>
              <a:gd name="connsiteY23777" fmla="*/ 4573906 h 6858000"/>
              <a:gd name="connsiteX23778" fmla="*/ 4547193 w 12192000"/>
              <a:gd name="connsiteY23778" fmla="*/ 4593384 h 6858000"/>
              <a:gd name="connsiteX23779" fmla="*/ 4601938 w 12192000"/>
              <a:gd name="connsiteY23779" fmla="*/ 4593154 h 6858000"/>
              <a:gd name="connsiteX23780" fmla="*/ 4620033 w 12192000"/>
              <a:gd name="connsiteY23780" fmla="*/ 4602373 h 6858000"/>
              <a:gd name="connsiteX23781" fmla="*/ 4601017 w 12192000"/>
              <a:gd name="connsiteY23781" fmla="*/ 4614014 h 6858000"/>
              <a:gd name="connsiteX23782" fmla="*/ 4546271 w 12192000"/>
              <a:gd name="connsiteY23782" fmla="*/ 4613553 h 6858000"/>
              <a:gd name="connsiteX23783" fmla="*/ 4527371 w 12192000"/>
              <a:gd name="connsiteY23783" fmla="*/ 4631533 h 6858000"/>
              <a:gd name="connsiteX23784" fmla="*/ 4527025 w 12192000"/>
              <a:gd name="connsiteY23784" fmla="*/ 4707138 h 6858000"/>
              <a:gd name="connsiteX23785" fmla="*/ 4550305 w 12192000"/>
              <a:gd name="connsiteY23785" fmla="*/ 4728806 h 6858000"/>
              <a:gd name="connsiteX23786" fmla="*/ 4607701 w 12192000"/>
              <a:gd name="connsiteY23786" fmla="*/ 4728806 h 6858000"/>
              <a:gd name="connsiteX23787" fmla="*/ 4619689 w 12192000"/>
              <a:gd name="connsiteY23787" fmla="*/ 4738487 h 6858000"/>
              <a:gd name="connsiteX23788" fmla="*/ 4607125 w 12192000"/>
              <a:gd name="connsiteY23788" fmla="*/ 4744250 h 6858000"/>
              <a:gd name="connsiteX23789" fmla="*/ 4547193 w 12192000"/>
              <a:gd name="connsiteY23789" fmla="*/ 4744250 h 6858000"/>
              <a:gd name="connsiteX23790" fmla="*/ 4527025 w 12192000"/>
              <a:gd name="connsiteY23790" fmla="*/ 4762920 h 6858000"/>
              <a:gd name="connsiteX23791" fmla="*/ 4527025 w 12192000"/>
              <a:gd name="connsiteY23791" fmla="*/ 4841061 h 6858000"/>
              <a:gd name="connsiteX23792" fmla="*/ 4547309 w 12192000"/>
              <a:gd name="connsiteY23792" fmla="*/ 4859617 h 6858000"/>
              <a:gd name="connsiteX23793" fmla="*/ 4604704 w 12192000"/>
              <a:gd name="connsiteY23793" fmla="*/ 4859386 h 6858000"/>
              <a:gd name="connsiteX23794" fmla="*/ 4620609 w 12192000"/>
              <a:gd name="connsiteY23794" fmla="*/ 4870797 h 6858000"/>
              <a:gd name="connsiteX23795" fmla="*/ 4605280 w 12192000"/>
              <a:gd name="connsiteY23795" fmla="*/ 4880017 h 6858000"/>
              <a:gd name="connsiteX23796" fmla="*/ 4550535 w 12192000"/>
              <a:gd name="connsiteY23796" fmla="*/ 4880017 h 6858000"/>
              <a:gd name="connsiteX23797" fmla="*/ 4525870 w 12192000"/>
              <a:gd name="connsiteY23797" fmla="*/ 4894538 h 6858000"/>
              <a:gd name="connsiteX23798" fmla="*/ 4512735 w 12192000"/>
              <a:gd name="connsiteY23798" fmla="*/ 4894769 h 6858000"/>
              <a:gd name="connsiteX23799" fmla="*/ 4489452 w 12192000"/>
              <a:gd name="connsiteY23799" fmla="*/ 4880132 h 6858000"/>
              <a:gd name="connsiteX23800" fmla="*/ 4413847 w 12192000"/>
              <a:gd name="connsiteY23800" fmla="*/ 4880132 h 6858000"/>
              <a:gd name="connsiteX23801" fmla="*/ 4396561 w 12192000"/>
              <a:gd name="connsiteY23801" fmla="*/ 4892349 h 6858000"/>
              <a:gd name="connsiteX23802" fmla="*/ 4386299 w 12192000"/>
              <a:gd name="connsiteY23802" fmla="*/ 4900762 h 6858000"/>
              <a:gd name="connsiteX23803" fmla="*/ 4376160 w 12192000"/>
              <a:gd name="connsiteY23803" fmla="*/ 4892349 h 6858000"/>
              <a:gd name="connsiteX23804" fmla="*/ 4358988 w 12192000"/>
              <a:gd name="connsiteY23804" fmla="*/ 4880017 h 6858000"/>
              <a:gd name="connsiteX23805" fmla="*/ 4278194 w 12192000"/>
              <a:gd name="connsiteY23805" fmla="*/ 4880017 h 6858000"/>
              <a:gd name="connsiteX23806" fmla="*/ 4261021 w 12192000"/>
              <a:gd name="connsiteY23806" fmla="*/ 4892349 h 6858000"/>
              <a:gd name="connsiteX23807" fmla="*/ 4250881 w 12192000"/>
              <a:gd name="connsiteY23807" fmla="*/ 4900647 h 6858000"/>
              <a:gd name="connsiteX23808" fmla="*/ 4240736 w 12192000"/>
              <a:gd name="connsiteY23808" fmla="*/ 4892118 h 6858000"/>
              <a:gd name="connsiteX23809" fmla="*/ 4223448 w 12192000"/>
              <a:gd name="connsiteY23809" fmla="*/ 4880017 h 6858000"/>
              <a:gd name="connsiteX23810" fmla="*/ 3944422 w 12192000"/>
              <a:gd name="connsiteY23810" fmla="*/ 4879671 h 6858000"/>
              <a:gd name="connsiteX23811" fmla="*/ 3927942 w 12192000"/>
              <a:gd name="connsiteY23811" fmla="*/ 4902836 h 6858000"/>
              <a:gd name="connsiteX23812" fmla="*/ 3928058 w 12192000"/>
              <a:gd name="connsiteY23812" fmla="*/ 4903067 h 6858000"/>
              <a:gd name="connsiteX23813" fmla="*/ 3943616 w 12192000"/>
              <a:gd name="connsiteY23813" fmla="*/ 4932457 h 6858000"/>
              <a:gd name="connsiteX23814" fmla="*/ 4027060 w 12192000"/>
              <a:gd name="connsiteY23814" fmla="*/ 4932457 h 6858000"/>
              <a:gd name="connsiteX23815" fmla="*/ 4042732 w 12192000"/>
              <a:gd name="connsiteY23815" fmla="*/ 4918396 h 6858000"/>
              <a:gd name="connsiteX23816" fmla="*/ 4050108 w 12192000"/>
              <a:gd name="connsiteY23816" fmla="*/ 4907446 h 6858000"/>
              <a:gd name="connsiteX23817" fmla="*/ 4057371 w 12192000"/>
              <a:gd name="connsiteY23817" fmla="*/ 4916667 h 6858000"/>
              <a:gd name="connsiteX23818" fmla="*/ 4080305 w 12192000"/>
              <a:gd name="connsiteY23818" fmla="*/ 4932341 h 6858000"/>
              <a:gd name="connsiteX23819" fmla="*/ 4155911 w 12192000"/>
              <a:gd name="connsiteY23819" fmla="*/ 4932341 h 6858000"/>
              <a:gd name="connsiteX23820" fmla="*/ 4178615 w 12192000"/>
              <a:gd name="connsiteY23820" fmla="*/ 4914708 h 6858000"/>
              <a:gd name="connsiteX23821" fmla="*/ 4184263 w 12192000"/>
              <a:gd name="connsiteY23821" fmla="*/ 4907446 h 6858000"/>
              <a:gd name="connsiteX23822" fmla="*/ 4192099 w 12192000"/>
              <a:gd name="connsiteY23822" fmla="*/ 4912517 h 6858000"/>
              <a:gd name="connsiteX23823" fmla="*/ 4224832 w 12192000"/>
              <a:gd name="connsiteY23823" fmla="*/ 4932226 h 6858000"/>
              <a:gd name="connsiteX23824" fmla="*/ 4290066 w 12192000"/>
              <a:gd name="connsiteY23824" fmla="*/ 4932226 h 6858000"/>
              <a:gd name="connsiteX23825" fmla="*/ 4307584 w 12192000"/>
              <a:gd name="connsiteY23825" fmla="*/ 4925657 h 6858000"/>
              <a:gd name="connsiteX23826" fmla="*/ 4320031 w 12192000"/>
              <a:gd name="connsiteY23826" fmla="*/ 4907792 h 6858000"/>
              <a:gd name="connsiteX23827" fmla="*/ 4329135 w 12192000"/>
              <a:gd name="connsiteY23827" fmla="*/ 4934185 h 6858000"/>
              <a:gd name="connsiteX23828" fmla="*/ 4329020 w 12192000"/>
              <a:gd name="connsiteY23828" fmla="*/ 5108793 h 6858000"/>
              <a:gd name="connsiteX23829" fmla="*/ 4351036 w 12192000"/>
              <a:gd name="connsiteY23829" fmla="*/ 5130806 h 6858000"/>
              <a:gd name="connsiteX23830" fmla="*/ 4421452 w 12192000"/>
              <a:gd name="connsiteY23830" fmla="*/ 5130230 h 6858000"/>
              <a:gd name="connsiteX23831" fmla="*/ 4443697 w 12192000"/>
              <a:gd name="connsiteY23831" fmla="*/ 5117552 h 6858000"/>
              <a:gd name="connsiteX23832" fmla="*/ 4428828 w 12192000"/>
              <a:gd name="connsiteY23832" fmla="*/ 5083437 h 6858000"/>
              <a:gd name="connsiteX23833" fmla="*/ 4418340 w 12192000"/>
              <a:gd name="connsiteY23833" fmla="*/ 5074563 h 6858000"/>
              <a:gd name="connsiteX23834" fmla="*/ 4426178 w 12192000"/>
              <a:gd name="connsiteY23834" fmla="*/ 5063384 h 6858000"/>
              <a:gd name="connsiteX23835" fmla="*/ 4444273 w 12192000"/>
              <a:gd name="connsiteY23835" fmla="*/ 5035723 h 6858000"/>
              <a:gd name="connsiteX23836" fmla="*/ 4444273 w 12192000"/>
              <a:gd name="connsiteY23836" fmla="*/ 4921047 h 6858000"/>
              <a:gd name="connsiteX23837" fmla="*/ 4452801 w 12192000"/>
              <a:gd name="connsiteY23837" fmla="*/ 4907677 h 6858000"/>
              <a:gd name="connsiteX23838" fmla="*/ 4459601 w 12192000"/>
              <a:gd name="connsiteY23838" fmla="*/ 4919203 h 6858000"/>
              <a:gd name="connsiteX23839" fmla="*/ 4475854 w 12192000"/>
              <a:gd name="connsiteY23839" fmla="*/ 4932457 h 6858000"/>
              <a:gd name="connsiteX23840" fmla="*/ 4554108 w 12192000"/>
              <a:gd name="connsiteY23840" fmla="*/ 4932457 h 6858000"/>
              <a:gd name="connsiteX23841" fmla="*/ 4580616 w 12192000"/>
              <a:gd name="connsiteY23841" fmla="*/ 4914939 h 6858000"/>
              <a:gd name="connsiteX23842" fmla="*/ 4589377 w 12192000"/>
              <a:gd name="connsiteY23842" fmla="*/ 4907446 h 6858000"/>
              <a:gd name="connsiteX23843" fmla="*/ 4595140 w 12192000"/>
              <a:gd name="connsiteY23843" fmla="*/ 4914708 h 6858000"/>
              <a:gd name="connsiteX23844" fmla="*/ 4635937 w 12192000"/>
              <a:gd name="connsiteY23844" fmla="*/ 4931535 h 6858000"/>
              <a:gd name="connsiteX23845" fmla="*/ 4648154 w 12192000"/>
              <a:gd name="connsiteY23845" fmla="*/ 4907446 h 6858000"/>
              <a:gd name="connsiteX23846" fmla="*/ 4659796 w 12192000"/>
              <a:gd name="connsiteY23846" fmla="*/ 4909636 h 6858000"/>
              <a:gd name="connsiteX23847" fmla="*/ 4701287 w 12192000"/>
              <a:gd name="connsiteY23847" fmla="*/ 4932341 h 6858000"/>
              <a:gd name="connsiteX23848" fmla="*/ 4761218 w 12192000"/>
              <a:gd name="connsiteY23848" fmla="*/ 4932341 h 6858000"/>
              <a:gd name="connsiteX23849" fmla="*/ 4778390 w 12192000"/>
              <a:gd name="connsiteY23849" fmla="*/ 4919088 h 6858000"/>
              <a:gd name="connsiteX23850" fmla="*/ 4789454 w 12192000"/>
              <a:gd name="connsiteY23850" fmla="*/ 4907331 h 6858000"/>
              <a:gd name="connsiteX23851" fmla="*/ 4798904 w 12192000"/>
              <a:gd name="connsiteY23851" fmla="*/ 4920125 h 6858000"/>
              <a:gd name="connsiteX23852" fmla="*/ 4817115 w 12192000"/>
              <a:gd name="connsiteY23852" fmla="*/ 4932341 h 6858000"/>
              <a:gd name="connsiteX23853" fmla="*/ 5030678 w 12192000"/>
              <a:gd name="connsiteY23853" fmla="*/ 4932341 h 6858000"/>
              <a:gd name="connsiteX23854" fmla="*/ 5049578 w 12192000"/>
              <a:gd name="connsiteY23854" fmla="*/ 4918050 h 6858000"/>
              <a:gd name="connsiteX23855" fmla="*/ 5058222 w 12192000"/>
              <a:gd name="connsiteY23855" fmla="*/ 4907563 h 6858000"/>
              <a:gd name="connsiteX23856" fmla="*/ 5064906 w 12192000"/>
              <a:gd name="connsiteY23856" fmla="*/ 4919433 h 6858000"/>
              <a:gd name="connsiteX23857" fmla="*/ 5102252 w 12192000"/>
              <a:gd name="connsiteY23857" fmla="*/ 4931650 h 6858000"/>
              <a:gd name="connsiteX23858" fmla="*/ 5117004 w 12192000"/>
              <a:gd name="connsiteY23858" fmla="*/ 4914708 h 6858000"/>
              <a:gd name="connsiteX23859" fmla="*/ 5117004 w 12192000"/>
              <a:gd name="connsiteY23859" fmla="*/ 4831380 h 6858000"/>
              <a:gd name="connsiteX23860" fmla="*/ 5100175 w 12192000"/>
              <a:gd name="connsiteY23860" fmla="*/ 4812248 h 6858000"/>
              <a:gd name="connsiteX23861" fmla="*/ 4951730 w 12192000"/>
              <a:gd name="connsiteY23861" fmla="*/ 4812133 h 6858000"/>
              <a:gd name="connsiteX23862" fmla="*/ 4933290 w 12192000"/>
              <a:gd name="connsiteY23862" fmla="*/ 4830343 h 6858000"/>
              <a:gd name="connsiteX23863" fmla="*/ 4933519 w 12192000"/>
              <a:gd name="connsiteY23863" fmla="*/ 4887623 h 6858000"/>
              <a:gd name="connsiteX23864" fmla="*/ 4924645 w 12192000"/>
              <a:gd name="connsiteY23864" fmla="*/ 4900647 h 6858000"/>
              <a:gd name="connsiteX23865" fmla="*/ 4913697 w 12192000"/>
              <a:gd name="connsiteY23865" fmla="*/ 4887047 h 6858000"/>
              <a:gd name="connsiteX23866" fmla="*/ 4913927 w 12192000"/>
              <a:gd name="connsiteY23866" fmla="*/ 4840255 h 6858000"/>
              <a:gd name="connsiteX23867" fmla="*/ 4884423 w 12192000"/>
              <a:gd name="connsiteY23867" fmla="*/ 4811787 h 6858000"/>
              <a:gd name="connsiteX23868" fmla="*/ 4726987 w 12192000"/>
              <a:gd name="connsiteY23868" fmla="*/ 4812709 h 6858000"/>
              <a:gd name="connsiteX23869" fmla="*/ 4663022 w 12192000"/>
              <a:gd name="connsiteY23869" fmla="*/ 4876675 h 6858000"/>
              <a:gd name="connsiteX23870" fmla="*/ 4662678 w 12192000"/>
              <a:gd name="connsiteY23870" fmla="*/ 4892233 h 6858000"/>
              <a:gd name="connsiteX23871" fmla="*/ 4647463 w 12192000"/>
              <a:gd name="connsiteY23871" fmla="*/ 4900762 h 6858000"/>
              <a:gd name="connsiteX23872" fmla="*/ 4647463 w 12192000"/>
              <a:gd name="connsiteY23872" fmla="*/ 4836105 h 6858000"/>
              <a:gd name="connsiteX23873" fmla="*/ 4630981 w 12192000"/>
              <a:gd name="connsiteY23873" fmla="*/ 4811556 h 6858000"/>
              <a:gd name="connsiteX23874" fmla="*/ 4622799 w 12192000"/>
              <a:gd name="connsiteY23874" fmla="*/ 4803489 h 6858000"/>
              <a:gd name="connsiteX23875" fmla="*/ 4631790 w 12192000"/>
              <a:gd name="connsiteY23875" fmla="*/ 4796689 h 6858000"/>
              <a:gd name="connsiteX23876" fmla="*/ 4647463 w 12192000"/>
              <a:gd name="connsiteY23876" fmla="*/ 4775483 h 6858000"/>
              <a:gd name="connsiteX23877" fmla="*/ 4647117 w 12192000"/>
              <a:gd name="connsiteY23877" fmla="*/ 4682359 h 6858000"/>
              <a:gd name="connsiteX23878" fmla="*/ 4626833 w 12192000"/>
              <a:gd name="connsiteY23878" fmla="*/ 4662074 h 6858000"/>
              <a:gd name="connsiteX23879" fmla="*/ 4647809 w 12192000"/>
              <a:gd name="connsiteY23879" fmla="*/ 4639370 h 6858000"/>
              <a:gd name="connsiteX23880" fmla="*/ 4647578 w 12192000"/>
              <a:gd name="connsiteY23880" fmla="*/ 4563764 h 6858000"/>
              <a:gd name="connsiteX23881" fmla="*/ 4633287 w 12192000"/>
              <a:gd name="connsiteY23881" fmla="*/ 4545900 h 6858000"/>
              <a:gd name="connsiteX23882" fmla="*/ 4621877 w 12192000"/>
              <a:gd name="connsiteY23882" fmla="*/ 4535411 h 6858000"/>
              <a:gd name="connsiteX23883" fmla="*/ 4633749 w 12192000"/>
              <a:gd name="connsiteY23883" fmla="*/ 4525385 h 6858000"/>
              <a:gd name="connsiteX23884" fmla="*/ 4647693 w 12192000"/>
              <a:gd name="connsiteY23884" fmla="*/ 4512361 h 6858000"/>
              <a:gd name="connsiteX23885" fmla="*/ 4647693 w 12192000"/>
              <a:gd name="connsiteY23885" fmla="*/ 4225614 h 6858000"/>
              <a:gd name="connsiteX23886" fmla="*/ 4626141 w 12192000"/>
              <a:gd name="connsiteY23886" fmla="*/ 4213050 h 6858000"/>
              <a:gd name="connsiteX23887" fmla="*/ 4607384 w 12192000"/>
              <a:gd name="connsiteY23887" fmla="*/ 4210962 h 6858000"/>
              <a:gd name="connsiteX23888" fmla="*/ 9366074 w 12192000"/>
              <a:gd name="connsiteY23888" fmla="*/ 4210616 h 6858000"/>
              <a:gd name="connsiteX23889" fmla="*/ 9356680 w 12192000"/>
              <a:gd name="connsiteY23889" fmla="*/ 4226535 h 6858000"/>
              <a:gd name="connsiteX23890" fmla="*/ 9356565 w 12192000"/>
              <a:gd name="connsiteY23890" fmla="*/ 4309518 h 6858000"/>
              <a:gd name="connsiteX23891" fmla="*/ 9373738 w 12192000"/>
              <a:gd name="connsiteY23891" fmla="*/ 4325883 h 6858000"/>
              <a:gd name="connsiteX23892" fmla="*/ 9404396 w 12192000"/>
              <a:gd name="connsiteY23892" fmla="*/ 4297761 h 6858000"/>
              <a:gd name="connsiteX23893" fmla="*/ 9404164 w 12192000"/>
              <a:gd name="connsiteY23893" fmla="*/ 4269294 h 6858000"/>
              <a:gd name="connsiteX23894" fmla="*/ 9404280 w 12192000"/>
              <a:gd name="connsiteY23894" fmla="*/ 4269294 h 6858000"/>
              <a:gd name="connsiteX23895" fmla="*/ 9404510 w 12192000"/>
              <a:gd name="connsiteY23895" fmla="*/ 4227803 h 6858000"/>
              <a:gd name="connsiteX23896" fmla="*/ 9384111 w 12192000"/>
              <a:gd name="connsiteY23896" fmla="*/ 4210860 h 6858000"/>
              <a:gd name="connsiteX23897" fmla="*/ 9366074 w 12192000"/>
              <a:gd name="connsiteY23897" fmla="*/ 4210616 h 6858000"/>
              <a:gd name="connsiteX23898" fmla="*/ 993599 w 12192000"/>
              <a:gd name="connsiteY23898" fmla="*/ 4210616 h 6858000"/>
              <a:gd name="connsiteX23899" fmla="*/ 984205 w 12192000"/>
              <a:gd name="connsiteY23899" fmla="*/ 4226535 h 6858000"/>
              <a:gd name="connsiteX23900" fmla="*/ 984090 w 12192000"/>
              <a:gd name="connsiteY23900" fmla="*/ 4309518 h 6858000"/>
              <a:gd name="connsiteX23901" fmla="*/ 1001263 w 12192000"/>
              <a:gd name="connsiteY23901" fmla="*/ 4325883 h 6858000"/>
              <a:gd name="connsiteX23902" fmla="*/ 1031921 w 12192000"/>
              <a:gd name="connsiteY23902" fmla="*/ 4297761 h 6858000"/>
              <a:gd name="connsiteX23903" fmla="*/ 1031689 w 12192000"/>
              <a:gd name="connsiteY23903" fmla="*/ 4269294 h 6858000"/>
              <a:gd name="connsiteX23904" fmla="*/ 1031805 w 12192000"/>
              <a:gd name="connsiteY23904" fmla="*/ 4269294 h 6858000"/>
              <a:gd name="connsiteX23905" fmla="*/ 1032035 w 12192000"/>
              <a:gd name="connsiteY23905" fmla="*/ 4227803 h 6858000"/>
              <a:gd name="connsiteX23906" fmla="*/ 1011636 w 12192000"/>
              <a:gd name="connsiteY23906" fmla="*/ 4210860 h 6858000"/>
              <a:gd name="connsiteX23907" fmla="*/ 993599 w 12192000"/>
              <a:gd name="connsiteY23907" fmla="*/ 4210616 h 6858000"/>
              <a:gd name="connsiteX23908" fmla="*/ 9518956 w 12192000"/>
              <a:gd name="connsiteY23908" fmla="*/ 4210514 h 6858000"/>
              <a:gd name="connsiteX23909" fmla="*/ 9491871 w 12192000"/>
              <a:gd name="connsiteY23909" fmla="*/ 4229762 h 6858000"/>
              <a:gd name="connsiteX23910" fmla="*/ 9491871 w 12192000"/>
              <a:gd name="connsiteY23910" fmla="*/ 4505216 h 6858000"/>
              <a:gd name="connsiteX23911" fmla="*/ 9517226 w 12192000"/>
              <a:gd name="connsiteY23911" fmla="*/ 4523656 h 6858000"/>
              <a:gd name="connsiteX23912" fmla="*/ 9539701 w 12192000"/>
              <a:gd name="connsiteY23912" fmla="*/ 4505677 h 6858000"/>
              <a:gd name="connsiteX23913" fmla="*/ 9539240 w 12192000"/>
              <a:gd name="connsiteY23913" fmla="*/ 4367950 h 6858000"/>
              <a:gd name="connsiteX23914" fmla="*/ 9539355 w 12192000"/>
              <a:gd name="connsiteY23914" fmla="*/ 4367950 h 6858000"/>
              <a:gd name="connsiteX23915" fmla="*/ 9539816 w 12192000"/>
              <a:gd name="connsiteY23915" fmla="*/ 4230223 h 6858000"/>
              <a:gd name="connsiteX23916" fmla="*/ 9518956 w 12192000"/>
              <a:gd name="connsiteY23916" fmla="*/ 4210514 h 6858000"/>
              <a:gd name="connsiteX23917" fmla="*/ 1146481 w 12192000"/>
              <a:gd name="connsiteY23917" fmla="*/ 4210514 h 6858000"/>
              <a:gd name="connsiteX23918" fmla="*/ 1119396 w 12192000"/>
              <a:gd name="connsiteY23918" fmla="*/ 4229762 h 6858000"/>
              <a:gd name="connsiteX23919" fmla="*/ 1119396 w 12192000"/>
              <a:gd name="connsiteY23919" fmla="*/ 4505216 h 6858000"/>
              <a:gd name="connsiteX23920" fmla="*/ 1144751 w 12192000"/>
              <a:gd name="connsiteY23920" fmla="*/ 4523656 h 6858000"/>
              <a:gd name="connsiteX23921" fmla="*/ 1167226 w 12192000"/>
              <a:gd name="connsiteY23921" fmla="*/ 4505677 h 6858000"/>
              <a:gd name="connsiteX23922" fmla="*/ 1166765 w 12192000"/>
              <a:gd name="connsiteY23922" fmla="*/ 4367950 h 6858000"/>
              <a:gd name="connsiteX23923" fmla="*/ 1166880 w 12192000"/>
              <a:gd name="connsiteY23923" fmla="*/ 4367950 h 6858000"/>
              <a:gd name="connsiteX23924" fmla="*/ 1167341 w 12192000"/>
              <a:gd name="connsiteY23924" fmla="*/ 4230223 h 6858000"/>
              <a:gd name="connsiteX23925" fmla="*/ 1146481 w 12192000"/>
              <a:gd name="connsiteY23925" fmla="*/ 4210514 h 6858000"/>
              <a:gd name="connsiteX23926" fmla="*/ 5764489 w 12192000"/>
              <a:gd name="connsiteY23926" fmla="*/ 4210284 h 6858000"/>
              <a:gd name="connsiteX23927" fmla="*/ 5737291 w 12192000"/>
              <a:gd name="connsiteY23927" fmla="*/ 4226420 h 6858000"/>
              <a:gd name="connsiteX23928" fmla="*/ 5737291 w 12192000"/>
              <a:gd name="connsiteY23928" fmla="*/ 4309172 h 6858000"/>
              <a:gd name="connsiteX23929" fmla="*/ 5746512 w 12192000"/>
              <a:gd name="connsiteY23929" fmla="*/ 4325076 h 6858000"/>
              <a:gd name="connsiteX23930" fmla="*/ 5784315 w 12192000"/>
              <a:gd name="connsiteY23930" fmla="*/ 4297415 h 6858000"/>
              <a:gd name="connsiteX23931" fmla="*/ 5784315 w 12192000"/>
              <a:gd name="connsiteY23931" fmla="*/ 4268948 h 6858000"/>
              <a:gd name="connsiteX23932" fmla="*/ 5784547 w 12192000"/>
              <a:gd name="connsiteY23932" fmla="*/ 4227573 h 6858000"/>
              <a:gd name="connsiteX23933" fmla="*/ 5764489 w 12192000"/>
              <a:gd name="connsiteY23933" fmla="*/ 4210284 h 6858000"/>
              <a:gd name="connsiteX23934" fmla="*/ 9153836 w 12192000"/>
              <a:gd name="connsiteY23934" fmla="*/ 4210169 h 6858000"/>
              <a:gd name="connsiteX23935" fmla="*/ 9155565 w 12192000"/>
              <a:gd name="connsiteY23935" fmla="*/ 4302832 h 6858000"/>
              <a:gd name="connsiteX23936" fmla="*/ 9186568 w 12192000"/>
              <a:gd name="connsiteY23936" fmla="*/ 4324615 h 6858000"/>
              <a:gd name="connsiteX23937" fmla="*/ 9206045 w 12192000"/>
              <a:gd name="connsiteY23937" fmla="*/ 4303754 h 6858000"/>
              <a:gd name="connsiteX23938" fmla="*/ 9205469 w 12192000"/>
              <a:gd name="connsiteY23938" fmla="*/ 4210169 h 6858000"/>
              <a:gd name="connsiteX23939" fmla="*/ 9205354 w 12192000"/>
              <a:gd name="connsiteY23939" fmla="*/ 4210169 h 6858000"/>
              <a:gd name="connsiteX23940" fmla="*/ 9153836 w 12192000"/>
              <a:gd name="connsiteY23940" fmla="*/ 4210169 h 6858000"/>
              <a:gd name="connsiteX23941" fmla="*/ 9115572 w 12192000"/>
              <a:gd name="connsiteY23941" fmla="*/ 4210169 h 6858000"/>
              <a:gd name="connsiteX23942" fmla="*/ 9090562 w 12192000"/>
              <a:gd name="connsiteY23942" fmla="*/ 4232644 h 6858000"/>
              <a:gd name="connsiteX23943" fmla="*/ 9112691 w 12192000"/>
              <a:gd name="connsiteY23943" fmla="*/ 4257307 h 6858000"/>
              <a:gd name="connsiteX23944" fmla="*/ 9138738 w 12192000"/>
              <a:gd name="connsiteY23944" fmla="*/ 4232644 h 6858000"/>
              <a:gd name="connsiteX23945" fmla="*/ 9138854 w 12192000"/>
              <a:gd name="connsiteY23945" fmla="*/ 4232759 h 6858000"/>
              <a:gd name="connsiteX23946" fmla="*/ 9115572 w 12192000"/>
              <a:gd name="connsiteY23946" fmla="*/ 4210169 h 6858000"/>
              <a:gd name="connsiteX23947" fmla="*/ 8179722 w 12192000"/>
              <a:gd name="connsiteY23947" fmla="*/ 4210169 h 6858000"/>
              <a:gd name="connsiteX23948" fmla="*/ 8151600 w 12192000"/>
              <a:gd name="connsiteY23948" fmla="*/ 4238406 h 6858000"/>
              <a:gd name="connsiteX23949" fmla="*/ 8151831 w 12192000"/>
              <a:gd name="connsiteY23949" fmla="*/ 4266874 h 6858000"/>
              <a:gd name="connsiteX23950" fmla="*/ 8151600 w 12192000"/>
              <a:gd name="connsiteY23950" fmla="*/ 4305713 h 6858000"/>
              <a:gd name="connsiteX23951" fmla="*/ 8171655 w 12192000"/>
              <a:gd name="connsiteY23951" fmla="*/ 4325883 h 6858000"/>
              <a:gd name="connsiteX23952" fmla="*/ 8199199 w 12192000"/>
              <a:gd name="connsiteY23952" fmla="*/ 4307211 h 6858000"/>
              <a:gd name="connsiteX23953" fmla="*/ 8199315 w 12192000"/>
              <a:gd name="connsiteY23953" fmla="*/ 4307096 h 6858000"/>
              <a:gd name="connsiteX23954" fmla="*/ 8199315 w 12192000"/>
              <a:gd name="connsiteY23954" fmla="*/ 4229417 h 6858000"/>
              <a:gd name="connsiteX23955" fmla="*/ 8179722 w 12192000"/>
              <a:gd name="connsiteY23955" fmla="*/ 4210169 h 6858000"/>
              <a:gd name="connsiteX23956" fmla="*/ 781361 w 12192000"/>
              <a:gd name="connsiteY23956" fmla="*/ 4210169 h 6858000"/>
              <a:gd name="connsiteX23957" fmla="*/ 783090 w 12192000"/>
              <a:gd name="connsiteY23957" fmla="*/ 4302832 h 6858000"/>
              <a:gd name="connsiteX23958" fmla="*/ 814093 w 12192000"/>
              <a:gd name="connsiteY23958" fmla="*/ 4324615 h 6858000"/>
              <a:gd name="connsiteX23959" fmla="*/ 833570 w 12192000"/>
              <a:gd name="connsiteY23959" fmla="*/ 4303754 h 6858000"/>
              <a:gd name="connsiteX23960" fmla="*/ 832994 w 12192000"/>
              <a:gd name="connsiteY23960" fmla="*/ 4210169 h 6858000"/>
              <a:gd name="connsiteX23961" fmla="*/ 832879 w 12192000"/>
              <a:gd name="connsiteY23961" fmla="*/ 4210169 h 6858000"/>
              <a:gd name="connsiteX23962" fmla="*/ 781361 w 12192000"/>
              <a:gd name="connsiteY23962" fmla="*/ 4210169 h 6858000"/>
              <a:gd name="connsiteX23963" fmla="*/ 743097 w 12192000"/>
              <a:gd name="connsiteY23963" fmla="*/ 4210169 h 6858000"/>
              <a:gd name="connsiteX23964" fmla="*/ 718087 w 12192000"/>
              <a:gd name="connsiteY23964" fmla="*/ 4232644 h 6858000"/>
              <a:gd name="connsiteX23965" fmla="*/ 740216 w 12192000"/>
              <a:gd name="connsiteY23965" fmla="*/ 4257307 h 6858000"/>
              <a:gd name="connsiteX23966" fmla="*/ 766263 w 12192000"/>
              <a:gd name="connsiteY23966" fmla="*/ 4232644 h 6858000"/>
              <a:gd name="connsiteX23967" fmla="*/ 766379 w 12192000"/>
              <a:gd name="connsiteY23967" fmla="*/ 4232759 h 6858000"/>
              <a:gd name="connsiteX23968" fmla="*/ 743097 w 12192000"/>
              <a:gd name="connsiteY23968" fmla="*/ 4210169 h 6858000"/>
              <a:gd name="connsiteX23969" fmla="*/ 8513493 w 12192000"/>
              <a:gd name="connsiteY23969" fmla="*/ 4210054 h 6858000"/>
              <a:gd name="connsiteX23970" fmla="*/ 8485486 w 12192000"/>
              <a:gd name="connsiteY23970" fmla="*/ 4230684 h 6858000"/>
              <a:gd name="connsiteX23971" fmla="*/ 8490255 w 12192000"/>
              <a:gd name="connsiteY23971" fmla="*/ 4251833 h 6858000"/>
              <a:gd name="connsiteX23972" fmla="*/ 8510800 w 12192000"/>
              <a:gd name="connsiteY23972" fmla="*/ 4257411 h 6858000"/>
              <a:gd name="connsiteX23973" fmla="*/ 8510727 w 12192000"/>
              <a:gd name="connsiteY23973" fmla="*/ 4257422 h 6858000"/>
              <a:gd name="connsiteX23974" fmla="*/ 8510842 w 12192000"/>
              <a:gd name="connsiteY23974" fmla="*/ 4257422 h 6858000"/>
              <a:gd name="connsiteX23975" fmla="*/ 8510800 w 12192000"/>
              <a:gd name="connsiteY23975" fmla="*/ 4257411 h 6858000"/>
              <a:gd name="connsiteX23976" fmla="*/ 8531328 w 12192000"/>
              <a:gd name="connsiteY23976" fmla="*/ 4254210 h 6858000"/>
              <a:gd name="connsiteX23977" fmla="*/ 8539310 w 12192000"/>
              <a:gd name="connsiteY23977" fmla="*/ 4233796 h 6858000"/>
              <a:gd name="connsiteX23978" fmla="*/ 8513493 w 12192000"/>
              <a:gd name="connsiteY23978" fmla="*/ 4210054 h 6858000"/>
              <a:gd name="connsiteX23979" fmla="*/ 8371848 w 12192000"/>
              <a:gd name="connsiteY23979" fmla="*/ 4210054 h 6858000"/>
              <a:gd name="connsiteX23980" fmla="*/ 8350411 w 12192000"/>
              <a:gd name="connsiteY23980" fmla="*/ 4231952 h 6858000"/>
              <a:gd name="connsiteX23981" fmla="*/ 8355943 w 12192000"/>
              <a:gd name="connsiteY23981" fmla="*/ 4389617 h 6858000"/>
              <a:gd name="connsiteX23982" fmla="*/ 8355713 w 12192000"/>
              <a:gd name="connsiteY23982" fmla="*/ 4504985 h 6858000"/>
              <a:gd name="connsiteX23983" fmla="*/ 8373116 w 12192000"/>
              <a:gd name="connsiteY23983" fmla="*/ 4523886 h 6858000"/>
              <a:gd name="connsiteX23984" fmla="*/ 8402966 w 12192000"/>
              <a:gd name="connsiteY23984" fmla="*/ 4494727 h 6858000"/>
              <a:gd name="connsiteX23985" fmla="*/ 8402966 w 12192000"/>
              <a:gd name="connsiteY23985" fmla="*/ 4466145 h 6858000"/>
              <a:gd name="connsiteX23986" fmla="*/ 8409650 w 12192000"/>
              <a:gd name="connsiteY23986" fmla="*/ 4447014 h 6858000"/>
              <a:gd name="connsiteX23987" fmla="*/ 8418295 w 12192000"/>
              <a:gd name="connsiteY23987" fmla="*/ 4467528 h 6858000"/>
              <a:gd name="connsiteX23988" fmla="*/ 8418295 w 12192000"/>
              <a:gd name="connsiteY23988" fmla="*/ 4503948 h 6858000"/>
              <a:gd name="connsiteX23989" fmla="*/ 8445148 w 12192000"/>
              <a:gd name="connsiteY23989" fmla="*/ 4523310 h 6858000"/>
              <a:gd name="connsiteX23990" fmla="*/ 8471656 w 12192000"/>
              <a:gd name="connsiteY23990" fmla="*/ 4503026 h 6858000"/>
              <a:gd name="connsiteX23991" fmla="*/ 8469582 w 12192000"/>
              <a:gd name="connsiteY23991" fmla="*/ 4365760 h 6858000"/>
              <a:gd name="connsiteX23992" fmla="*/ 8471080 w 12192000"/>
              <a:gd name="connsiteY23992" fmla="*/ 4233105 h 6858000"/>
              <a:gd name="connsiteX23993" fmla="*/ 8447338 w 12192000"/>
              <a:gd name="connsiteY23993" fmla="*/ 4210054 h 6858000"/>
              <a:gd name="connsiteX23994" fmla="*/ 8371848 w 12192000"/>
              <a:gd name="connsiteY23994" fmla="*/ 4210054 h 6858000"/>
              <a:gd name="connsiteX23995" fmla="*/ 8308459 w 12192000"/>
              <a:gd name="connsiteY23995" fmla="*/ 4210054 h 6858000"/>
              <a:gd name="connsiteX23996" fmla="*/ 8287713 w 12192000"/>
              <a:gd name="connsiteY23996" fmla="*/ 4229762 h 6858000"/>
              <a:gd name="connsiteX23997" fmla="*/ 8287598 w 12192000"/>
              <a:gd name="connsiteY23997" fmla="*/ 4229762 h 6858000"/>
              <a:gd name="connsiteX23998" fmla="*/ 8287598 w 12192000"/>
              <a:gd name="connsiteY23998" fmla="*/ 4502680 h 6858000"/>
              <a:gd name="connsiteX23999" fmla="*/ 8309842 w 12192000"/>
              <a:gd name="connsiteY23999" fmla="*/ 4523656 h 6858000"/>
              <a:gd name="connsiteX24000" fmla="*/ 8335543 w 12192000"/>
              <a:gd name="connsiteY24000" fmla="*/ 4502565 h 6858000"/>
              <a:gd name="connsiteX24001" fmla="*/ 8335082 w 12192000"/>
              <a:gd name="connsiteY24001" fmla="*/ 4367374 h 6858000"/>
              <a:gd name="connsiteX24002" fmla="*/ 8334967 w 12192000"/>
              <a:gd name="connsiteY24002" fmla="*/ 4367374 h 6858000"/>
              <a:gd name="connsiteX24003" fmla="*/ 8335428 w 12192000"/>
              <a:gd name="connsiteY24003" fmla="*/ 4229647 h 6858000"/>
              <a:gd name="connsiteX24004" fmla="*/ 8308459 w 12192000"/>
              <a:gd name="connsiteY24004" fmla="*/ 4210054 h 6858000"/>
              <a:gd name="connsiteX24005" fmla="*/ 8055249 w 12192000"/>
              <a:gd name="connsiteY24005" fmla="*/ 4210054 h 6858000"/>
              <a:gd name="connsiteX24006" fmla="*/ 8017216 w 12192000"/>
              <a:gd name="connsiteY24006" fmla="*/ 4237599 h 6858000"/>
              <a:gd name="connsiteX24007" fmla="*/ 8017216 w 12192000"/>
              <a:gd name="connsiteY24007" fmla="*/ 4266067 h 6858000"/>
              <a:gd name="connsiteX24008" fmla="*/ 8017100 w 12192000"/>
              <a:gd name="connsiteY24008" fmla="*/ 4266181 h 6858000"/>
              <a:gd name="connsiteX24009" fmla="*/ 8016870 w 12192000"/>
              <a:gd name="connsiteY24009" fmla="*/ 4307672 h 6858000"/>
              <a:gd name="connsiteX24010" fmla="*/ 8037040 w 12192000"/>
              <a:gd name="connsiteY24010" fmla="*/ 4324961 h 6858000"/>
              <a:gd name="connsiteX24011" fmla="*/ 8064584 w 12192000"/>
              <a:gd name="connsiteY24011" fmla="*/ 4309055 h 6858000"/>
              <a:gd name="connsiteX24012" fmla="*/ 8064354 w 12192000"/>
              <a:gd name="connsiteY24012" fmla="*/ 4226074 h 6858000"/>
              <a:gd name="connsiteX24013" fmla="*/ 8055249 w 12192000"/>
              <a:gd name="connsiteY24013" fmla="*/ 4210054 h 6858000"/>
              <a:gd name="connsiteX24014" fmla="*/ 5899453 w 12192000"/>
              <a:gd name="connsiteY24014" fmla="*/ 4210054 h 6858000"/>
              <a:gd name="connsiteX24015" fmla="*/ 5872369 w 12192000"/>
              <a:gd name="connsiteY24015" fmla="*/ 4229762 h 6858000"/>
              <a:gd name="connsiteX24016" fmla="*/ 5872482 w 12192000"/>
              <a:gd name="connsiteY24016" fmla="*/ 4229762 h 6858000"/>
              <a:gd name="connsiteX24017" fmla="*/ 5872712 w 12192000"/>
              <a:gd name="connsiteY24017" fmla="*/ 4505216 h 6858000"/>
              <a:gd name="connsiteX24018" fmla="*/ 5898413 w 12192000"/>
              <a:gd name="connsiteY24018" fmla="*/ 4523310 h 6858000"/>
              <a:gd name="connsiteX24019" fmla="*/ 5920541 w 12192000"/>
              <a:gd name="connsiteY24019" fmla="*/ 4505101 h 6858000"/>
              <a:gd name="connsiteX24020" fmla="*/ 5920081 w 12192000"/>
              <a:gd name="connsiteY24020" fmla="*/ 4367374 h 6858000"/>
              <a:gd name="connsiteX24021" fmla="*/ 5920427 w 12192000"/>
              <a:gd name="connsiteY24021" fmla="*/ 4229647 h 6858000"/>
              <a:gd name="connsiteX24022" fmla="*/ 5899453 w 12192000"/>
              <a:gd name="connsiteY24022" fmla="*/ 4210054 h 6858000"/>
              <a:gd name="connsiteX24023" fmla="*/ 141018 w 12192000"/>
              <a:gd name="connsiteY24023" fmla="*/ 4210054 h 6858000"/>
              <a:gd name="connsiteX24024" fmla="*/ 113011 w 12192000"/>
              <a:gd name="connsiteY24024" fmla="*/ 4230684 h 6858000"/>
              <a:gd name="connsiteX24025" fmla="*/ 117780 w 12192000"/>
              <a:gd name="connsiteY24025" fmla="*/ 4251833 h 6858000"/>
              <a:gd name="connsiteX24026" fmla="*/ 138325 w 12192000"/>
              <a:gd name="connsiteY24026" fmla="*/ 4257411 h 6858000"/>
              <a:gd name="connsiteX24027" fmla="*/ 138252 w 12192000"/>
              <a:gd name="connsiteY24027" fmla="*/ 4257422 h 6858000"/>
              <a:gd name="connsiteX24028" fmla="*/ 138367 w 12192000"/>
              <a:gd name="connsiteY24028" fmla="*/ 4257422 h 6858000"/>
              <a:gd name="connsiteX24029" fmla="*/ 138325 w 12192000"/>
              <a:gd name="connsiteY24029" fmla="*/ 4257411 h 6858000"/>
              <a:gd name="connsiteX24030" fmla="*/ 158853 w 12192000"/>
              <a:gd name="connsiteY24030" fmla="*/ 4254210 h 6858000"/>
              <a:gd name="connsiteX24031" fmla="*/ 166835 w 12192000"/>
              <a:gd name="connsiteY24031" fmla="*/ 4233796 h 6858000"/>
              <a:gd name="connsiteX24032" fmla="*/ 141018 w 12192000"/>
              <a:gd name="connsiteY24032" fmla="*/ 4210054 h 6858000"/>
              <a:gd name="connsiteX24033" fmla="*/ 8110685 w 12192000"/>
              <a:gd name="connsiteY24033" fmla="*/ 4209823 h 6858000"/>
              <a:gd name="connsiteX24034" fmla="*/ 8084639 w 12192000"/>
              <a:gd name="connsiteY24034" fmla="*/ 4227457 h 6858000"/>
              <a:gd name="connsiteX24035" fmla="*/ 8084985 w 12192000"/>
              <a:gd name="connsiteY24035" fmla="*/ 4307672 h 6858000"/>
              <a:gd name="connsiteX24036" fmla="*/ 8103424 w 12192000"/>
              <a:gd name="connsiteY24036" fmla="*/ 4325191 h 6858000"/>
              <a:gd name="connsiteX24037" fmla="*/ 8103540 w 12192000"/>
              <a:gd name="connsiteY24037" fmla="*/ 4325191 h 6858000"/>
              <a:gd name="connsiteX24038" fmla="*/ 8132469 w 12192000"/>
              <a:gd name="connsiteY24038" fmla="*/ 4298107 h 6858000"/>
              <a:gd name="connsiteX24039" fmla="*/ 8132123 w 12192000"/>
              <a:gd name="connsiteY24039" fmla="*/ 4267104 h 6858000"/>
              <a:gd name="connsiteX24040" fmla="*/ 8132353 w 12192000"/>
              <a:gd name="connsiteY24040" fmla="*/ 4228264 h 6858000"/>
              <a:gd name="connsiteX24041" fmla="*/ 8110685 w 12192000"/>
              <a:gd name="connsiteY24041" fmla="*/ 4209823 h 6858000"/>
              <a:gd name="connsiteX24042" fmla="*/ 7976532 w 12192000"/>
              <a:gd name="connsiteY24042" fmla="*/ 4209823 h 6858000"/>
              <a:gd name="connsiteX24043" fmla="*/ 7949332 w 12192000"/>
              <a:gd name="connsiteY24043" fmla="*/ 4226074 h 6858000"/>
              <a:gd name="connsiteX24044" fmla="*/ 7949103 w 12192000"/>
              <a:gd name="connsiteY24044" fmla="*/ 4225959 h 6858000"/>
              <a:gd name="connsiteX24045" fmla="*/ 7949103 w 12192000"/>
              <a:gd name="connsiteY24045" fmla="*/ 4306174 h 6858000"/>
              <a:gd name="connsiteX24046" fmla="*/ 7968925 w 12192000"/>
              <a:gd name="connsiteY24046" fmla="*/ 4325422 h 6858000"/>
              <a:gd name="connsiteX24047" fmla="*/ 7998316 w 12192000"/>
              <a:gd name="connsiteY24047" fmla="*/ 4295686 h 6858000"/>
              <a:gd name="connsiteX24048" fmla="*/ 7998085 w 12192000"/>
              <a:gd name="connsiteY24048" fmla="*/ 4267220 h 6858000"/>
              <a:gd name="connsiteX24049" fmla="*/ 7997739 w 12192000"/>
              <a:gd name="connsiteY24049" fmla="*/ 4267220 h 6858000"/>
              <a:gd name="connsiteX24050" fmla="*/ 7997970 w 12192000"/>
              <a:gd name="connsiteY24050" fmla="*/ 4225844 h 6858000"/>
              <a:gd name="connsiteX24051" fmla="*/ 7976532 w 12192000"/>
              <a:gd name="connsiteY24051" fmla="*/ 4209823 h 6858000"/>
              <a:gd name="connsiteX24052" fmla="*/ 6951520 w 12192000"/>
              <a:gd name="connsiteY24052" fmla="*/ 4209781 h 6858000"/>
              <a:gd name="connsiteX24053" fmla="*/ 6941681 w 12192000"/>
              <a:gd name="connsiteY24053" fmla="*/ 4225729 h 6858000"/>
              <a:gd name="connsiteX24054" fmla="*/ 6941681 w 12192000"/>
              <a:gd name="connsiteY24054" fmla="*/ 4225844 h 6858000"/>
              <a:gd name="connsiteX24055" fmla="*/ 6941681 w 12192000"/>
              <a:gd name="connsiteY24055" fmla="*/ 4285775 h 6858000"/>
              <a:gd name="connsiteX24056" fmla="*/ 6983287 w 12192000"/>
              <a:gd name="connsiteY24056" fmla="*/ 4325076 h 6858000"/>
              <a:gd name="connsiteX24057" fmla="*/ 6992968 w 12192000"/>
              <a:gd name="connsiteY24057" fmla="*/ 4283816 h 6858000"/>
              <a:gd name="connsiteX24058" fmla="*/ 6994119 w 12192000"/>
              <a:gd name="connsiteY24058" fmla="*/ 4226535 h 6858000"/>
              <a:gd name="connsiteX24059" fmla="*/ 6969571 w 12192000"/>
              <a:gd name="connsiteY24059" fmla="*/ 4211552 h 6858000"/>
              <a:gd name="connsiteX24060" fmla="*/ 6951520 w 12192000"/>
              <a:gd name="connsiteY24060" fmla="*/ 4209781 h 6858000"/>
              <a:gd name="connsiteX24061" fmla="*/ 7908763 w 12192000"/>
              <a:gd name="connsiteY24061" fmla="*/ 4209708 h 6858000"/>
              <a:gd name="connsiteX24062" fmla="*/ 7880872 w 12192000"/>
              <a:gd name="connsiteY24062" fmla="*/ 4232759 h 6858000"/>
              <a:gd name="connsiteX24063" fmla="*/ 7908533 w 12192000"/>
              <a:gd name="connsiteY24063" fmla="*/ 4257768 h 6858000"/>
              <a:gd name="connsiteX24064" fmla="*/ 7934811 w 12192000"/>
              <a:gd name="connsiteY24064" fmla="*/ 4234027 h 6858000"/>
              <a:gd name="connsiteX24065" fmla="*/ 7908763 w 12192000"/>
              <a:gd name="connsiteY24065" fmla="*/ 4209708 h 6858000"/>
              <a:gd name="connsiteX24066" fmla="*/ 7169535 w 12192000"/>
              <a:gd name="connsiteY24066" fmla="*/ 4209708 h 6858000"/>
              <a:gd name="connsiteX24067" fmla="*/ 7145792 w 12192000"/>
              <a:gd name="connsiteY24067" fmla="*/ 4232644 h 6858000"/>
              <a:gd name="connsiteX24068" fmla="*/ 7146138 w 12192000"/>
              <a:gd name="connsiteY24068" fmla="*/ 4365299 h 6858000"/>
              <a:gd name="connsiteX24069" fmla="*/ 7145792 w 12192000"/>
              <a:gd name="connsiteY24069" fmla="*/ 4505792 h 6858000"/>
              <a:gd name="connsiteX24070" fmla="*/ 7172415 w 12192000"/>
              <a:gd name="connsiteY24070" fmla="*/ 4522734 h 6858000"/>
              <a:gd name="connsiteX24071" fmla="*/ 7193507 w 12192000"/>
              <a:gd name="connsiteY24071" fmla="*/ 4506368 h 6858000"/>
              <a:gd name="connsiteX24072" fmla="*/ 7193507 w 12192000"/>
              <a:gd name="connsiteY24072" fmla="*/ 4506484 h 6858000"/>
              <a:gd name="connsiteX24073" fmla="*/ 7196734 w 12192000"/>
              <a:gd name="connsiteY24073" fmla="*/ 4460267 h 6858000"/>
              <a:gd name="connsiteX24074" fmla="*/ 7208950 w 12192000"/>
              <a:gd name="connsiteY24074" fmla="*/ 4446553 h 6858000"/>
              <a:gd name="connsiteX24075" fmla="*/ 7213906 w 12192000"/>
              <a:gd name="connsiteY24075" fmla="*/ 4462111 h 6858000"/>
              <a:gd name="connsiteX24076" fmla="*/ 7213906 w 12192000"/>
              <a:gd name="connsiteY24076" fmla="*/ 4501067 h 6858000"/>
              <a:gd name="connsiteX24077" fmla="*/ 7234651 w 12192000"/>
              <a:gd name="connsiteY24077" fmla="*/ 4523425 h 6858000"/>
              <a:gd name="connsiteX24078" fmla="*/ 7261736 w 12192000"/>
              <a:gd name="connsiteY24078" fmla="*/ 4500721 h 6858000"/>
              <a:gd name="connsiteX24079" fmla="*/ 7260815 w 12192000"/>
              <a:gd name="connsiteY24079" fmla="*/ 4374058 h 6858000"/>
              <a:gd name="connsiteX24080" fmla="*/ 7262197 w 12192000"/>
              <a:gd name="connsiteY24080" fmla="*/ 4228379 h 6858000"/>
              <a:gd name="connsiteX24081" fmla="*/ 7242374 w 12192000"/>
              <a:gd name="connsiteY24081" fmla="*/ 4209708 h 6858000"/>
              <a:gd name="connsiteX24082" fmla="*/ 7169535 w 12192000"/>
              <a:gd name="connsiteY24082" fmla="*/ 4209708 h 6858000"/>
              <a:gd name="connsiteX24083" fmla="*/ 7121257 w 12192000"/>
              <a:gd name="connsiteY24083" fmla="*/ 4209650 h 6858000"/>
              <a:gd name="connsiteX24084" fmla="*/ 7102687 w 12192000"/>
              <a:gd name="connsiteY24084" fmla="*/ 4210284 h 6858000"/>
              <a:gd name="connsiteX24085" fmla="*/ 7102802 w 12192000"/>
              <a:gd name="connsiteY24085" fmla="*/ 4210169 h 6858000"/>
              <a:gd name="connsiteX24086" fmla="*/ 7077908 w 12192000"/>
              <a:gd name="connsiteY24086" fmla="*/ 4228149 h 6858000"/>
              <a:gd name="connsiteX24087" fmla="*/ 7078484 w 12192000"/>
              <a:gd name="connsiteY24087" fmla="*/ 4366221 h 6858000"/>
              <a:gd name="connsiteX24088" fmla="*/ 7077908 w 12192000"/>
              <a:gd name="connsiteY24088" fmla="*/ 4504294 h 6858000"/>
              <a:gd name="connsiteX24089" fmla="*/ 7102341 w 12192000"/>
              <a:gd name="connsiteY24089" fmla="*/ 4522619 h 6858000"/>
              <a:gd name="connsiteX24090" fmla="*/ 7130924 w 12192000"/>
              <a:gd name="connsiteY24090" fmla="*/ 4506023 h 6858000"/>
              <a:gd name="connsiteX24091" fmla="*/ 7130924 w 12192000"/>
              <a:gd name="connsiteY24091" fmla="*/ 4227342 h 6858000"/>
              <a:gd name="connsiteX24092" fmla="*/ 7121257 w 12192000"/>
              <a:gd name="connsiteY24092" fmla="*/ 4209650 h 6858000"/>
              <a:gd name="connsiteX24093" fmla="*/ 9719610 w 12192000"/>
              <a:gd name="connsiteY24093" fmla="*/ 4209593 h 6858000"/>
              <a:gd name="connsiteX24094" fmla="*/ 9695522 w 12192000"/>
              <a:gd name="connsiteY24094" fmla="*/ 4232413 h 6858000"/>
              <a:gd name="connsiteX24095" fmla="*/ 9717882 w 12192000"/>
              <a:gd name="connsiteY24095" fmla="*/ 4256731 h 6858000"/>
              <a:gd name="connsiteX24096" fmla="*/ 9743584 w 12192000"/>
              <a:gd name="connsiteY24096" fmla="*/ 4231606 h 6858000"/>
              <a:gd name="connsiteX24097" fmla="*/ 9719610 w 12192000"/>
              <a:gd name="connsiteY24097" fmla="*/ 4209593 h 6858000"/>
              <a:gd name="connsiteX24098" fmla="*/ 1347135 w 12192000"/>
              <a:gd name="connsiteY24098" fmla="*/ 4209593 h 6858000"/>
              <a:gd name="connsiteX24099" fmla="*/ 1323047 w 12192000"/>
              <a:gd name="connsiteY24099" fmla="*/ 4232413 h 6858000"/>
              <a:gd name="connsiteX24100" fmla="*/ 1345407 w 12192000"/>
              <a:gd name="connsiteY24100" fmla="*/ 4256731 h 6858000"/>
              <a:gd name="connsiteX24101" fmla="*/ 1371109 w 12192000"/>
              <a:gd name="connsiteY24101" fmla="*/ 4231606 h 6858000"/>
              <a:gd name="connsiteX24102" fmla="*/ 1347135 w 12192000"/>
              <a:gd name="connsiteY24102" fmla="*/ 4209593 h 6858000"/>
              <a:gd name="connsiteX24103" fmla="*/ 5627224 w 12192000"/>
              <a:gd name="connsiteY24103" fmla="*/ 4209477 h 6858000"/>
              <a:gd name="connsiteX24104" fmla="*/ 5601409 w 12192000"/>
              <a:gd name="connsiteY24104" fmla="*/ 4227112 h 6858000"/>
              <a:gd name="connsiteX24105" fmla="*/ 5601638 w 12192000"/>
              <a:gd name="connsiteY24105" fmla="*/ 4304791 h 6858000"/>
              <a:gd name="connsiteX24106" fmla="*/ 5620311 w 12192000"/>
              <a:gd name="connsiteY24106" fmla="*/ 4324846 h 6858000"/>
              <a:gd name="connsiteX24107" fmla="*/ 5620427 w 12192000"/>
              <a:gd name="connsiteY24107" fmla="*/ 4324846 h 6858000"/>
              <a:gd name="connsiteX24108" fmla="*/ 5649239 w 12192000"/>
              <a:gd name="connsiteY24108" fmla="*/ 4297530 h 6858000"/>
              <a:gd name="connsiteX24109" fmla="*/ 5648891 w 12192000"/>
              <a:gd name="connsiteY24109" fmla="*/ 4266528 h 6858000"/>
              <a:gd name="connsiteX24110" fmla="*/ 5649124 w 12192000"/>
              <a:gd name="connsiteY24110" fmla="*/ 4227688 h 6858000"/>
              <a:gd name="connsiteX24111" fmla="*/ 5627224 w 12192000"/>
              <a:gd name="connsiteY24111" fmla="*/ 4209477 h 6858000"/>
              <a:gd name="connsiteX24112" fmla="*/ 4886727 w 12192000"/>
              <a:gd name="connsiteY24112" fmla="*/ 4209477 h 6858000"/>
              <a:gd name="connsiteX24113" fmla="*/ 4862986 w 12192000"/>
              <a:gd name="connsiteY24113" fmla="*/ 4232989 h 6858000"/>
              <a:gd name="connsiteX24114" fmla="*/ 4888457 w 12192000"/>
              <a:gd name="connsiteY24114" fmla="*/ 4257422 h 6858000"/>
              <a:gd name="connsiteX24115" fmla="*/ 4912084 w 12192000"/>
              <a:gd name="connsiteY24115" fmla="*/ 4230454 h 6858000"/>
              <a:gd name="connsiteX24116" fmla="*/ 4886727 w 12192000"/>
              <a:gd name="connsiteY24116" fmla="*/ 4209477 h 6858000"/>
              <a:gd name="connsiteX24117" fmla="*/ 6781265 w 12192000"/>
              <a:gd name="connsiteY24117" fmla="*/ 4209406 h 6858000"/>
              <a:gd name="connsiteX24118" fmla="*/ 6764192 w 12192000"/>
              <a:gd name="connsiteY24118" fmla="*/ 4210169 h 6858000"/>
              <a:gd name="connsiteX24119" fmla="*/ 6743561 w 12192000"/>
              <a:gd name="connsiteY24119" fmla="*/ 4224000 h 6858000"/>
              <a:gd name="connsiteX24120" fmla="*/ 6743791 w 12192000"/>
              <a:gd name="connsiteY24120" fmla="*/ 4312053 h 6858000"/>
              <a:gd name="connsiteX24121" fmla="*/ 6755431 w 12192000"/>
              <a:gd name="connsiteY24121" fmla="*/ 4324846 h 6858000"/>
              <a:gd name="connsiteX24122" fmla="*/ 6790700 w 12192000"/>
              <a:gd name="connsiteY24122" fmla="*/ 4293727 h 6858000"/>
              <a:gd name="connsiteX24123" fmla="*/ 6790814 w 12192000"/>
              <a:gd name="connsiteY24123" fmla="*/ 4293727 h 6858000"/>
              <a:gd name="connsiteX24124" fmla="*/ 6790814 w 12192000"/>
              <a:gd name="connsiteY24124" fmla="*/ 4267796 h 6858000"/>
              <a:gd name="connsiteX24125" fmla="*/ 6790814 w 12192000"/>
              <a:gd name="connsiteY24125" fmla="*/ 4223769 h 6858000"/>
              <a:gd name="connsiteX24126" fmla="*/ 6781265 w 12192000"/>
              <a:gd name="connsiteY24126" fmla="*/ 4209406 h 6858000"/>
              <a:gd name="connsiteX24127" fmla="*/ 7308068 w 12192000"/>
              <a:gd name="connsiteY24127" fmla="*/ 4209247 h 6858000"/>
              <a:gd name="connsiteX24128" fmla="*/ 7280984 w 12192000"/>
              <a:gd name="connsiteY24128" fmla="*/ 4232298 h 6858000"/>
              <a:gd name="connsiteX24129" fmla="*/ 7284901 w 12192000"/>
              <a:gd name="connsiteY24129" fmla="*/ 4251545 h 6858000"/>
              <a:gd name="connsiteX24130" fmla="*/ 7303302 w 12192000"/>
              <a:gd name="connsiteY24130" fmla="*/ 4257986 h 6858000"/>
              <a:gd name="connsiteX24131" fmla="*/ 7303227 w 12192000"/>
              <a:gd name="connsiteY24131" fmla="*/ 4257999 h 6858000"/>
              <a:gd name="connsiteX24132" fmla="*/ 7303342 w 12192000"/>
              <a:gd name="connsiteY24132" fmla="*/ 4257999 h 6858000"/>
              <a:gd name="connsiteX24133" fmla="*/ 7303302 w 12192000"/>
              <a:gd name="connsiteY24133" fmla="*/ 4257986 h 6858000"/>
              <a:gd name="connsiteX24134" fmla="*/ 7324145 w 12192000"/>
              <a:gd name="connsiteY24134" fmla="*/ 4254153 h 6858000"/>
              <a:gd name="connsiteX24135" fmla="*/ 7328121 w 12192000"/>
              <a:gd name="connsiteY24135" fmla="*/ 4233450 h 6858000"/>
              <a:gd name="connsiteX24136" fmla="*/ 7308068 w 12192000"/>
              <a:gd name="connsiteY24136" fmla="*/ 4209247 h 6858000"/>
              <a:gd name="connsiteX24137" fmla="*/ 6901111 w 12192000"/>
              <a:gd name="connsiteY24137" fmla="*/ 4209247 h 6858000"/>
              <a:gd name="connsiteX24138" fmla="*/ 6873795 w 12192000"/>
              <a:gd name="connsiteY24138" fmla="*/ 4236792 h 6858000"/>
              <a:gd name="connsiteX24139" fmla="*/ 6873795 w 12192000"/>
              <a:gd name="connsiteY24139" fmla="*/ 4299144 h 6858000"/>
              <a:gd name="connsiteX24140" fmla="*/ 6899728 w 12192000"/>
              <a:gd name="connsiteY24140" fmla="*/ 4325652 h 6858000"/>
              <a:gd name="connsiteX24141" fmla="*/ 6926928 w 12192000"/>
              <a:gd name="connsiteY24141" fmla="*/ 4297992 h 6858000"/>
              <a:gd name="connsiteX24142" fmla="*/ 6926697 w 12192000"/>
              <a:gd name="connsiteY24142" fmla="*/ 4269409 h 6858000"/>
              <a:gd name="connsiteX24143" fmla="*/ 6926928 w 12192000"/>
              <a:gd name="connsiteY24143" fmla="*/ 4235640 h 6858000"/>
              <a:gd name="connsiteX24144" fmla="*/ 6901111 w 12192000"/>
              <a:gd name="connsiteY24144" fmla="*/ 4209247 h 6858000"/>
              <a:gd name="connsiteX24145" fmla="*/ 6096992 w 12192000"/>
              <a:gd name="connsiteY24145" fmla="*/ 4209247 h 6858000"/>
              <a:gd name="connsiteX24146" fmla="*/ 6069681 w 12192000"/>
              <a:gd name="connsiteY24146" fmla="*/ 4231261 h 6858000"/>
              <a:gd name="connsiteX24147" fmla="*/ 6096879 w 12192000"/>
              <a:gd name="connsiteY24147" fmla="*/ 4256615 h 6858000"/>
              <a:gd name="connsiteX24148" fmla="*/ 6124194 w 12192000"/>
              <a:gd name="connsiteY24148" fmla="*/ 4231606 h 6858000"/>
              <a:gd name="connsiteX24149" fmla="*/ 6097109 w 12192000"/>
              <a:gd name="connsiteY24149" fmla="*/ 4209247 h 6858000"/>
              <a:gd name="connsiteX24150" fmla="*/ 12142586 w 12192000"/>
              <a:gd name="connsiteY24150" fmla="*/ 4209199 h 6858000"/>
              <a:gd name="connsiteX24151" fmla="*/ 12115595 w 12192000"/>
              <a:gd name="connsiteY24151" fmla="*/ 4209938 h 6858000"/>
              <a:gd name="connsiteX24152" fmla="*/ 12156394 w 12192000"/>
              <a:gd name="connsiteY24152" fmla="*/ 4250738 h 6858000"/>
              <a:gd name="connsiteX24153" fmla="*/ 12142586 w 12192000"/>
              <a:gd name="connsiteY24153" fmla="*/ 4209199 h 6858000"/>
              <a:gd name="connsiteX24154" fmla="*/ 3770111 w 12192000"/>
              <a:gd name="connsiteY24154" fmla="*/ 4209199 h 6858000"/>
              <a:gd name="connsiteX24155" fmla="*/ 3743120 w 12192000"/>
              <a:gd name="connsiteY24155" fmla="*/ 4209938 h 6858000"/>
              <a:gd name="connsiteX24156" fmla="*/ 3783919 w 12192000"/>
              <a:gd name="connsiteY24156" fmla="*/ 4250738 h 6858000"/>
              <a:gd name="connsiteX24157" fmla="*/ 3770111 w 12192000"/>
              <a:gd name="connsiteY24157" fmla="*/ 4209199 h 6858000"/>
              <a:gd name="connsiteX24158" fmla="*/ 11924967 w 12192000"/>
              <a:gd name="connsiteY24158" fmla="*/ 4209132 h 6858000"/>
              <a:gd name="connsiteX24159" fmla="*/ 11906180 w 12192000"/>
              <a:gd name="connsiteY24159" fmla="*/ 4227918 h 6858000"/>
              <a:gd name="connsiteX24160" fmla="*/ 11906526 w 12192000"/>
              <a:gd name="connsiteY24160" fmla="*/ 4365760 h 6858000"/>
              <a:gd name="connsiteX24161" fmla="*/ 11906412 w 12192000"/>
              <a:gd name="connsiteY24161" fmla="*/ 4365645 h 6858000"/>
              <a:gd name="connsiteX24162" fmla="*/ 11906066 w 12192000"/>
              <a:gd name="connsiteY24162" fmla="*/ 4503487 h 6858000"/>
              <a:gd name="connsiteX24163" fmla="*/ 11925082 w 12192000"/>
              <a:gd name="connsiteY24163" fmla="*/ 4522158 h 6858000"/>
              <a:gd name="connsiteX24164" fmla="*/ 11954126 w 12192000"/>
              <a:gd name="connsiteY24164" fmla="*/ 4504755 h 6858000"/>
              <a:gd name="connsiteX24165" fmla="*/ 11953780 w 12192000"/>
              <a:gd name="connsiteY24165" fmla="*/ 4226766 h 6858000"/>
              <a:gd name="connsiteX24166" fmla="*/ 11924967 w 12192000"/>
              <a:gd name="connsiteY24166" fmla="*/ 4209132 h 6858000"/>
              <a:gd name="connsiteX24167" fmla="*/ 6701494 w 12192000"/>
              <a:gd name="connsiteY24167" fmla="*/ 4209132 h 6858000"/>
              <a:gd name="connsiteX24168" fmla="*/ 6675218 w 12192000"/>
              <a:gd name="connsiteY24168" fmla="*/ 4232644 h 6858000"/>
              <a:gd name="connsiteX24169" fmla="*/ 6698498 w 12192000"/>
              <a:gd name="connsiteY24169" fmla="*/ 4257538 h 6858000"/>
              <a:gd name="connsiteX24170" fmla="*/ 6722701 w 12192000"/>
              <a:gd name="connsiteY24170" fmla="*/ 4232874 h 6858000"/>
              <a:gd name="connsiteX24171" fmla="*/ 6701494 w 12192000"/>
              <a:gd name="connsiteY24171" fmla="*/ 4209132 h 6858000"/>
              <a:gd name="connsiteX24172" fmla="*/ 5959730 w 12192000"/>
              <a:gd name="connsiteY24172" fmla="*/ 4209132 h 6858000"/>
              <a:gd name="connsiteX24173" fmla="*/ 5940136 w 12192000"/>
              <a:gd name="connsiteY24173" fmla="*/ 4230223 h 6858000"/>
              <a:gd name="connsiteX24174" fmla="*/ 5940482 w 12192000"/>
              <a:gd name="connsiteY24174" fmla="*/ 4368181 h 6858000"/>
              <a:gd name="connsiteX24175" fmla="*/ 5940250 w 12192000"/>
              <a:gd name="connsiteY24175" fmla="*/ 4368181 h 6858000"/>
              <a:gd name="connsiteX24176" fmla="*/ 5939906 w 12192000"/>
              <a:gd name="connsiteY24176" fmla="*/ 4503602 h 6858000"/>
              <a:gd name="connsiteX24177" fmla="*/ 5953158 w 12192000"/>
              <a:gd name="connsiteY24177" fmla="*/ 4522273 h 6858000"/>
              <a:gd name="connsiteX24178" fmla="*/ 5987388 w 12192000"/>
              <a:gd name="connsiteY24178" fmla="*/ 4505562 h 6858000"/>
              <a:gd name="connsiteX24179" fmla="*/ 5987734 w 12192000"/>
              <a:gd name="connsiteY24179" fmla="*/ 4461305 h 6858000"/>
              <a:gd name="connsiteX24180" fmla="*/ 5987850 w 12192000"/>
              <a:gd name="connsiteY24180" fmla="*/ 4461305 h 6858000"/>
              <a:gd name="connsiteX24181" fmla="*/ 5996725 w 12192000"/>
              <a:gd name="connsiteY24181" fmla="*/ 4445860 h 6858000"/>
              <a:gd name="connsiteX24182" fmla="*/ 6003063 w 12192000"/>
              <a:gd name="connsiteY24182" fmla="*/ 4460267 h 6858000"/>
              <a:gd name="connsiteX24183" fmla="*/ 6002833 w 12192000"/>
              <a:gd name="connsiteY24183" fmla="*/ 4501873 h 6858000"/>
              <a:gd name="connsiteX24184" fmla="*/ 6027612 w 12192000"/>
              <a:gd name="connsiteY24184" fmla="*/ 4522619 h 6858000"/>
              <a:gd name="connsiteX24185" fmla="*/ 6055735 w 12192000"/>
              <a:gd name="connsiteY24185" fmla="*/ 4502450 h 6858000"/>
              <a:gd name="connsiteX24186" fmla="*/ 6054580 w 12192000"/>
              <a:gd name="connsiteY24186" fmla="*/ 4432261 h 6858000"/>
              <a:gd name="connsiteX24187" fmla="*/ 6054352 w 12192000"/>
              <a:gd name="connsiteY24187" fmla="*/ 4367604 h 6858000"/>
              <a:gd name="connsiteX24188" fmla="*/ 6055505 w 12192000"/>
              <a:gd name="connsiteY24188" fmla="*/ 4227112 h 6858000"/>
              <a:gd name="connsiteX24189" fmla="*/ 6037870 w 12192000"/>
              <a:gd name="connsiteY24189" fmla="*/ 4209362 h 6858000"/>
              <a:gd name="connsiteX24190" fmla="*/ 5959730 w 12192000"/>
              <a:gd name="connsiteY24190" fmla="*/ 4209132 h 6858000"/>
              <a:gd name="connsiteX24191" fmla="*/ 4687111 w 12192000"/>
              <a:gd name="connsiteY24191" fmla="*/ 4209132 h 6858000"/>
              <a:gd name="connsiteX24192" fmla="*/ 4659909 w 12192000"/>
              <a:gd name="connsiteY24192" fmla="*/ 4228379 h 6858000"/>
              <a:gd name="connsiteX24193" fmla="*/ 4659796 w 12192000"/>
              <a:gd name="connsiteY24193" fmla="*/ 4228264 h 6858000"/>
              <a:gd name="connsiteX24194" fmla="*/ 4659796 w 12192000"/>
              <a:gd name="connsiteY24194" fmla="*/ 4501643 h 6858000"/>
              <a:gd name="connsiteX24195" fmla="*/ 4688494 w 12192000"/>
              <a:gd name="connsiteY24195" fmla="*/ 4522273 h 6858000"/>
              <a:gd name="connsiteX24196" fmla="*/ 4713157 w 12192000"/>
              <a:gd name="connsiteY24196" fmla="*/ 4500260 h 6858000"/>
              <a:gd name="connsiteX24197" fmla="*/ 4712694 w 12192000"/>
              <a:gd name="connsiteY24197" fmla="*/ 4367489 h 6858000"/>
              <a:gd name="connsiteX24198" fmla="*/ 4713157 w 12192000"/>
              <a:gd name="connsiteY24198" fmla="*/ 4229532 h 6858000"/>
              <a:gd name="connsiteX24199" fmla="*/ 4687111 w 12192000"/>
              <a:gd name="connsiteY24199" fmla="*/ 4209132 h 6858000"/>
              <a:gd name="connsiteX24200" fmla="*/ 3552492 w 12192000"/>
              <a:gd name="connsiteY24200" fmla="*/ 4209132 h 6858000"/>
              <a:gd name="connsiteX24201" fmla="*/ 3533705 w 12192000"/>
              <a:gd name="connsiteY24201" fmla="*/ 4227918 h 6858000"/>
              <a:gd name="connsiteX24202" fmla="*/ 3534051 w 12192000"/>
              <a:gd name="connsiteY24202" fmla="*/ 4365760 h 6858000"/>
              <a:gd name="connsiteX24203" fmla="*/ 3533937 w 12192000"/>
              <a:gd name="connsiteY24203" fmla="*/ 4365645 h 6858000"/>
              <a:gd name="connsiteX24204" fmla="*/ 3533591 w 12192000"/>
              <a:gd name="connsiteY24204" fmla="*/ 4503487 h 6858000"/>
              <a:gd name="connsiteX24205" fmla="*/ 3552607 w 12192000"/>
              <a:gd name="connsiteY24205" fmla="*/ 4522158 h 6858000"/>
              <a:gd name="connsiteX24206" fmla="*/ 3581651 w 12192000"/>
              <a:gd name="connsiteY24206" fmla="*/ 4504755 h 6858000"/>
              <a:gd name="connsiteX24207" fmla="*/ 3581305 w 12192000"/>
              <a:gd name="connsiteY24207" fmla="*/ 4226766 h 6858000"/>
              <a:gd name="connsiteX24208" fmla="*/ 3552492 w 12192000"/>
              <a:gd name="connsiteY24208" fmla="*/ 4209132 h 6858000"/>
              <a:gd name="connsiteX24209" fmla="*/ 6819527 w 12192000"/>
              <a:gd name="connsiteY24209" fmla="*/ 4209031 h 6858000"/>
              <a:gd name="connsiteX24210" fmla="*/ 6808678 w 12192000"/>
              <a:gd name="connsiteY24210" fmla="*/ 4223769 h 6858000"/>
              <a:gd name="connsiteX24211" fmla="*/ 6808793 w 12192000"/>
              <a:gd name="connsiteY24211" fmla="*/ 4223769 h 6858000"/>
              <a:gd name="connsiteX24212" fmla="*/ 6809140 w 12192000"/>
              <a:gd name="connsiteY24212" fmla="*/ 4311938 h 6858000"/>
              <a:gd name="connsiteX24213" fmla="*/ 6818360 w 12192000"/>
              <a:gd name="connsiteY24213" fmla="*/ 4324730 h 6858000"/>
              <a:gd name="connsiteX24214" fmla="*/ 6858814 w 12192000"/>
              <a:gd name="connsiteY24214" fmla="*/ 4294073 h 6858000"/>
              <a:gd name="connsiteX24215" fmla="*/ 6858814 w 12192000"/>
              <a:gd name="connsiteY24215" fmla="*/ 4268026 h 6858000"/>
              <a:gd name="connsiteX24216" fmla="*/ 6858930 w 12192000"/>
              <a:gd name="connsiteY24216" fmla="*/ 4223769 h 6858000"/>
              <a:gd name="connsiteX24217" fmla="*/ 6838070 w 12192000"/>
              <a:gd name="connsiteY24217" fmla="*/ 4210284 h 6858000"/>
              <a:gd name="connsiteX24218" fmla="*/ 6819527 w 12192000"/>
              <a:gd name="connsiteY24218" fmla="*/ 4209031 h 6858000"/>
              <a:gd name="connsiteX24219" fmla="*/ 4466157 w 12192000"/>
              <a:gd name="connsiteY24219" fmla="*/ 4209017 h 6858000"/>
              <a:gd name="connsiteX24220" fmla="*/ 4456721 w 12192000"/>
              <a:gd name="connsiteY24220" fmla="*/ 4227688 h 6858000"/>
              <a:gd name="connsiteX24221" fmla="*/ 4456721 w 12192000"/>
              <a:gd name="connsiteY24221" fmla="*/ 4300412 h 6858000"/>
              <a:gd name="connsiteX24222" fmla="*/ 4481386 w 12192000"/>
              <a:gd name="connsiteY24222" fmla="*/ 4324615 h 6858000"/>
              <a:gd name="connsiteX24223" fmla="*/ 4481154 w 12192000"/>
              <a:gd name="connsiteY24223" fmla="*/ 4324730 h 6858000"/>
              <a:gd name="connsiteX24224" fmla="*/ 4509391 w 12192000"/>
              <a:gd name="connsiteY24224" fmla="*/ 4296263 h 6858000"/>
              <a:gd name="connsiteX24225" fmla="*/ 4509160 w 12192000"/>
              <a:gd name="connsiteY24225" fmla="*/ 4267681 h 6858000"/>
              <a:gd name="connsiteX24226" fmla="*/ 4509506 w 12192000"/>
              <a:gd name="connsiteY24226" fmla="*/ 4228725 h 6858000"/>
              <a:gd name="connsiteX24227" fmla="*/ 4486227 w 12192000"/>
              <a:gd name="connsiteY24227" fmla="*/ 4209362 h 6858000"/>
              <a:gd name="connsiteX24228" fmla="*/ 4466157 w 12192000"/>
              <a:gd name="connsiteY24228" fmla="*/ 4209017 h 6858000"/>
              <a:gd name="connsiteX24229" fmla="*/ 5697991 w 12192000"/>
              <a:gd name="connsiteY24229" fmla="*/ 4209016 h 6858000"/>
              <a:gd name="connsiteX24230" fmla="*/ 5669291 w 12192000"/>
              <a:gd name="connsiteY24230" fmla="*/ 4236447 h 6858000"/>
              <a:gd name="connsiteX24231" fmla="*/ 5669638 w 12192000"/>
              <a:gd name="connsiteY24231" fmla="*/ 4267450 h 6858000"/>
              <a:gd name="connsiteX24232" fmla="*/ 5669407 w 12192000"/>
              <a:gd name="connsiteY24232" fmla="*/ 4306291 h 6858000"/>
              <a:gd name="connsiteX24233" fmla="*/ 5691304 w 12192000"/>
              <a:gd name="connsiteY24233" fmla="*/ 4324385 h 6858000"/>
              <a:gd name="connsiteX24234" fmla="*/ 5717120 w 12192000"/>
              <a:gd name="connsiteY24234" fmla="*/ 4306520 h 6858000"/>
              <a:gd name="connsiteX24235" fmla="*/ 5717006 w 12192000"/>
              <a:gd name="connsiteY24235" fmla="*/ 4306635 h 6858000"/>
              <a:gd name="connsiteX24236" fmla="*/ 5717006 w 12192000"/>
              <a:gd name="connsiteY24236" fmla="*/ 4228956 h 6858000"/>
              <a:gd name="connsiteX24237" fmla="*/ 5697991 w 12192000"/>
              <a:gd name="connsiteY24237" fmla="*/ 4209016 h 6858000"/>
              <a:gd name="connsiteX24238" fmla="*/ 11997692 w 12192000"/>
              <a:gd name="connsiteY24238" fmla="*/ 4208901 h 6858000"/>
              <a:gd name="connsiteX24239" fmla="*/ 11973488 w 12192000"/>
              <a:gd name="connsiteY24239" fmla="*/ 4234142 h 6858000"/>
              <a:gd name="connsiteX24240" fmla="*/ 11973834 w 12192000"/>
              <a:gd name="connsiteY24240" fmla="*/ 4364147 h 6858000"/>
              <a:gd name="connsiteX24241" fmla="*/ 11973258 w 12192000"/>
              <a:gd name="connsiteY24241" fmla="*/ 4499338 h 6858000"/>
              <a:gd name="connsiteX24242" fmla="*/ 11999536 w 12192000"/>
              <a:gd name="connsiteY24242" fmla="*/ 4522849 h 6858000"/>
              <a:gd name="connsiteX24243" fmla="*/ 12021088 w 12192000"/>
              <a:gd name="connsiteY24243" fmla="*/ 4498416 h 6858000"/>
              <a:gd name="connsiteX24244" fmla="*/ 12021088 w 12192000"/>
              <a:gd name="connsiteY24244" fmla="*/ 4498301 h 6858000"/>
              <a:gd name="connsiteX24245" fmla="*/ 12020857 w 12192000"/>
              <a:gd name="connsiteY24245" fmla="*/ 4459346 h 6858000"/>
              <a:gd name="connsiteX24246" fmla="*/ 12030538 w 12192000"/>
              <a:gd name="connsiteY24246" fmla="*/ 4444246 h 6858000"/>
              <a:gd name="connsiteX24247" fmla="*/ 12041602 w 12192000"/>
              <a:gd name="connsiteY24247" fmla="*/ 4460037 h 6858000"/>
              <a:gd name="connsiteX24248" fmla="*/ 12041372 w 12192000"/>
              <a:gd name="connsiteY24248" fmla="*/ 4501643 h 6858000"/>
              <a:gd name="connsiteX24249" fmla="*/ 12063731 w 12192000"/>
              <a:gd name="connsiteY24249" fmla="*/ 4522503 h 6858000"/>
              <a:gd name="connsiteX24250" fmla="*/ 12089548 w 12192000"/>
              <a:gd name="connsiteY24250" fmla="*/ 4501182 h 6858000"/>
              <a:gd name="connsiteX24251" fmla="*/ 12087704 w 12192000"/>
              <a:gd name="connsiteY24251" fmla="*/ 4361611 h 6858000"/>
              <a:gd name="connsiteX24252" fmla="*/ 12089432 w 12192000"/>
              <a:gd name="connsiteY24252" fmla="*/ 4234372 h 6858000"/>
              <a:gd name="connsiteX24253" fmla="*/ 12062694 w 12192000"/>
              <a:gd name="connsiteY24253" fmla="*/ 4208901 h 6858000"/>
              <a:gd name="connsiteX24254" fmla="*/ 11997692 w 12192000"/>
              <a:gd name="connsiteY24254" fmla="*/ 4208901 h 6858000"/>
              <a:gd name="connsiteX24255" fmla="*/ 11573216 w 12192000"/>
              <a:gd name="connsiteY24255" fmla="*/ 4208901 h 6858000"/>
              <a:gd name="connsiteX24256" fmla="*/ 11571948 w 12192000"/>
              <a:gd name="connsiteY24256" fmla="*/ 4260766 h 6858000"/>
              <a:gd name="connsiteX24257" fmla="*/ 11571833 w 12192000"/>
              <a:gd name="connsiteY24257" fmla="*/ 4260766 h 6858000"/>
              <a:gd name="connsiteX24258" fmla="*/ 11572294 w 12192000"/>
              <a:gd name="connsiteY24258" fmla="*/ 4302371 h 6858000"/>
              <a:gd name="connsiteX24259" fmla="*/ 11594193 w 12192000"/>
              <a:gd name="connsiteY24259" fmla="*/ 4323693 h 6858000"/>
              <a:gd name="connsiteX24260" fmla="*/ 11620470 w 12192000"/>
              <a:gd name="connsiteY24260" fmla="*/ 4303062 h 6858000"/>
              <a:gd name="connsiteX24261" fmla="*/ 11619547 w 12192000"/>
              <a:gd name="connsiteY24261" fmla="*/ 4209362 h 6858000"/>
              <a:gd name="connsiteX24262" fmla="*/ 11573216 w 12192000"/>
              <a:gd name="connsiteY24262" fmla="*/ 4208901 h 6858000"/>
              <a:gd name="connsiteX24263" fmla="*/ 5489614 w 12192000"/>
              <a:gd name="connsiteY24263" fmla="*/ 4208901 h 6858000"/>
              <a:gd name="connsiteX24264" fmla="*/ 5465295 w 12192000"/>
              <a:gd name="connsiteY24264" fmla="*/ 4234027 h 6858000"/>
              <a:gd name="connsiteX24265" fmla="*/ 5492726 w 12192000"/>
              <a:gd name="connsiteY24265" fmla="*/ 4256385 h 6858000"/>
              <a:gd name="connsiteX24266" fmla="*/ 5492726 w 12192000"/>
              <a:gd name="connsiteY24266" fmla="*/ 4256270 h 6858000"/>
              <a:gd name="connsiteX24267" fmla="*/ 5519580 w 12192000"/>
              <a:gd name="connsiteY24267" fmla="*/ 4231030 h 6858000"/>
              <a:gd name="connsiteX24268" fmla="*/ 5489614 w 12192000"/>
              <a:gd name="connsiteY24268" fmla="*/ 4208901 h 6858000"/>
              <a:gd name="connsiteX24269" fmla="*/ 4745774 w 12192000"/>
              <a:gd name="connsiteY24269" fmla="*/ 4208901 h 6858000"/>
              <a:gd name="connsiteX24270" fmla="*/ 4728139 w 12192000"/>
              <a:gd name="connsiteY24270" fmla="*/ 4226535 h 6858000"/>
              <a:gd name="connsiteX24271" fmla="*/ 4728372 w 12192000"/>
              <a:gd name="connsiteY24271" fmla="*/ 4364493 h 6858000"/>
              <a:gd name="connsiteX24272" fmla="*/ 4728026 w 12192000"/>
              <a:gd name="connsiteY24272" fmla="*/ 4505101 h 6858000"/>
              <a:gd name="connsiteX24273" fmla="*/ 4748656 w 12192000"/>
              <a:gd name="connsiteY24273" fmla="*/ 4522042 h 6858000"/>
              <a:gd name="connsiteX24274" fmla="*/ 4776201 w 12192000"/>
              <a:gd name="connsiteY24274" fmla="*/ 4506138 h 6858000"/>
              <a:gd name="connsiteX24275" fmla="*/ 4776084 w 12192000"/>
              <a:gd name="connsiteY24275" fmla="*/ 4506023 h 6858000"/>
              <a:gd name="connsiteX24276" fmla="*/ 4776084 w 12192000"/>
              <a:gd name="connsiteY24276" fmla="*/ 4464416 h 6858000"/>
              <a:gd name="connsiteX24277" fmla="*/ 4787265 w 12192000"/>
              <a:gd name="connsiteY24277" fmla="*/ 4445053 h 6858000"/>
              <a:gd name="connsiteX24278" fmla="*/ 4796025 w 12192000"/>
              <a:gd name="connsiteY24278" fmla="*/ 4463494 h 6858000"/>
              <a:gd name="connsiteX24279" fmla="*/ 4795909 w 12192000"/>
              <a:gd name="connsiteY24279" fmla="*/ 4502450 h 6858000"/>
              <a:gd name="connsiteX24280" fmla="*/ 4819997 w 12192000"/>
              <a:gd name="connsiteY24280" fmla="*/ 4522158 h 6858000"/>
              <a:gd name="connsiteX24281" fmla="*/ 4844083 w 12192000"/>
              <a:gd name="connsiteY24281" fmla="*/ 4502680 h 6858000"/>
              <a:gd name="connsiteX24282" fmla="*/ 4842126 w 12192000"/>
              <a:gd name="connsiteY24282" fmla="*/ 4362418 h 6858000"/>
              <a:gd name="connsiteX24283" fmla="*/ 4843394 w 12192000"/>
              <a:gd name="connsiteY24283" fmla="*/ 4227227 h 6858000"/>
              <a:gd name="connsiteX24284" fmla="*/ 4826449 w 12192000"/>
              <a:gd name="connsiteY24284" fmla="*/ 4208901 h 6858000"/>
              <a:gd name="connsiteX24285" fmla="*/ 4745774 w 12192000"/>
              <a:gd name="connsiteY24285" fmla="*/ 4208901 h 6858000"/>
              <a:gd name="connsiteX24286" fmla="*/ 3625217 w 12192000"/>
              <a:gd name="connsiteY24286" fmla="*/ 4208901 h 6858000"/>
              <a:gd name="connsiteX24287" fmla="*/ 3601013 w 12192000"/>
              <a:gd name="connsiteY24287" fmla="*/ 4234142 h 6858000"/>
              <a:gd name="connsiteX24288" fmla="*/ 3601359 w 12192000"/>
              <a:gd name="connsiteY24288" fmla="*/ 4364147 h 6858000"/>
              <a:gd name="connsiteX24289" fmla="*/ 3600783 w 12192000"/>
              <a:gd name="connsiteY24289" fmla="*/ 4499338 h 6858000"/>
              <a:gd name="connsiteX24290" fmla="*/ 3627061 w 12192000"/>
              <a:gd name="connsiteY24290" fmla="*/ 4522849 h 6858000"/>
              <a:gd name="connsiteX24291" fmla="*/ 3648613 w 12192000"/>
              <a:gd name="connsiteY24291" fmla="*/ 4498416 h 6858000"/>
              <a:gd name="connsiteX24292" fmla="*/ 3648613 w 12192000"/>
              <a:gd name="connsiteY24292" fmla="*/ 4498301 h 6858000"/>
              <a:gd name="connsiteX24293" fmla="*/ 3648382 w 12192000"/>
              <a:gd name="connsiteY24293" fmla="*/ 4459346 h 6858000"/>
              <a:gd name="connsiteX24294" fmla="*/ 3658063 w 12192000"/>
              <a:gd name="connsiteY24294" fmla="*/ 4444246 h 6858000"/>
              <a:gd name="connsiteX24295" fmla="*/ 3669127 w 12192000"/>
              <a:gd name="connsiteY24295" fmla="*/ 4460037 h 6858000"/>
              <a:gd name="connsiteX24296" fmla="*/ 3668897 w 12192000"/>
              <a:gd name="connsiteY24296" fmla="*/ 4501643 h 6858000"/>
              <a:gd name="connsiteX24297" fmla="*/ 3691256 w 12192000"/>
              <a:gd name="connsiteY24297" fmla="*/ 4522503 h 6858000"/>
              <a:gd name="connsiteX24298" fmla="*/ 3717073 w 12192000"/>
              <a:gd name="connsiteY24298" fmla="*/ 4501182 h 6858000"/>
              <a:gd name="connsiteX24299" fmla="*/ 3715229 w 12192000"/>
              <a:gd name="connsiteY24299" fmla="*/ 4361611 h 6858000"/>
              <a:gd name="connsiteX24300" fmla="*/ 3716957 w 12192000"/>
              <a:gd name="connsiteY24300" fmla="*/ 4234372 h 6858000"/>
              <a:gd name="connsiteX24301" fmla="*/ 3690219 w 12192000"/>
              <a:gd name="connsiteY24301" fmla="*/ 4208901 h 6858000"/>
              <a:gd name="connsiteX24302" fmla="*/ 3625217 w 12192000"/>
              <a:gd name="connsiteY24302" fmla="*/ 4208901 h 6858000"/>
              <a:gd name="connsiteX24303" fmla="*/ 3200741 w 12192000"/>
              <a:gd name="connsiteY24303" fmla="*/ 4208901 h 6858000"/>
              <a:gd name="connsiteX24304" fmla="*/ 3199473 w 12192000"/>
              <a:gd name="connsiteY24304" fmla="*/ 4260766 h 6858000"/>
              <a:gd name="connsiteX24305" fmla="*/ 3199358 w 12192000"/>
              <a:gd name="connsiteY24305" fmla="*/ 4260766 h 6858000"/>
              <a:gd name="connsiteX24306" fmla="*/ 3199819 w 12192000"/>
              <a:gd name="connsiteY24306" fmla="*/ 4302371 h 6858000"/>
              <a:gd name="connsiteX24307" fmla="*/ 3221718 w 12192000"/>
              <a:gd name="connsiteY24307" fmla="*/ 4323693 h 6858000"/>
              <a:gd name="connsiteX24308" fmla="*/ 3247995 w 12192000"/>
              <a:gd name="connsiteY24308" fmla="*/ 4303062 h 6858000"/>
              <a:gd name="connsiteX24309" fmla="*/ 3247072 w 12192000"/>
              <a:gd name="connsiteY24309" fmla="*/ 4209362 h 6858000"/>
              <a:gd name="connsiteX24310" fmla="*/ 3200741 w 12192000"/>
              <a:gd name="connsiteY24310" fmla="*/ 4208901 h 6858000"/>
              <a:gd name="connsiteX24311" fmla="*/ 8571162 w 12192000"/>
              <a:gd name="connsiteY24311" fmla="*/ 4208873 h 6858000"/>
              <a:gd name="connsiteX24312" fmla="*/ 8555676 w 12192000"/>
              <a:gd name="connsiteY24312" fmla="*/ 4216277 h 6858000"/>
              <a:gd name="connsiteX24313" fmla="*/ 8555560 w 12192000"/>
              <a:gd name="connsiteY24313" fmla="*/ 4216392 h 6858000"/>
              <a:gd name="connsiteX24314" fmla="*/ 8557750 w 12192000"/>
              <a:gd name="connsiteY24314" fmla="*/ 4252928 h 6858000"/>
              <a:gd name="connsiteX24315" fmla="*/ 8592210 w 12192000"/>
              <a:gd name="connsiteY24315" fmla="*/ 4256270 h 6858000"/>
              <a:gd name="connsiteX24316" fmla="*/ 8600855 w 12192000"/>
              <a:gd name="connsiteY24316" fmla="*/ 4230569 h 6858000"/>
              <a:gd name="connsiteX24317" fmla="*/ 8600509 w 12192000"/>
              <a:gd name="connsiteY24317" fmla="*/ 4210054 h 6858000"/>
              <a:gd name="connsiteX24318" fmla="*/ 8590712 w 12192000"/>
              <a:gd name="connsiteY24318" fmla="*/ 4209593 h 6858000"/>
              <a:gd name="connsiteX24319" fmla="*/ 8571162 w 12192000"/>
              <a:gd name="connsiteY24319" fmla="*/ 4208873 h 6858000"/>
              <a:gd name="connsiteX24320" fmla="*/ 198687 w 12192000"/>
              <a:gd name="connsiteY24320" fmla="*/ 4208873 h 6858000"/>
              <a:gd name="connsiteX24321" fmla="*/ 183201 w 12192000"/>
              <a:gd name="connsiteY24321" fmla="*/ 4216277 h 6858000"/>
              <a:gd name="connsiteX24322" fmla="*/ 183085 w 12192000"/>
              <a:gd name="connsiteY24322" fmla="*/ 4216392 h 6858000"/>
              <a:gd name="connsiteX24323" fmla="*/ 185275 w 12192000"/>
              <a:gd name="connsiteY24323" fmla="*/ 4252928 h 6858000"/>
              <a:gd name="connsiteX24324" fmla="*/ 219735 w 12192000"/>
              <a:gd name="connsiteY24324" fmla="*/ 4256270 h 6858000"/>
              <a:gd name="connsiteX24325" fmla="*/ 228380 w 12192000"/>
              <a:gd name="connsiteY24325" fmla="*/ 4230569 h 6858000"/>
              <a:gd name="connsiteX24326" fmla="*/ 228034 w 12192000"/>
              <a:gd name="connsiteY24326" fmla="*/ 4210054 h 6858000"/>
              <a:gd name="connsiteX24327" fmla="*/ 218237 w 12192000"/>
              <a:gd name="connsiteY24327" fmla="*/ 4209593 h 6858000"/>
              <a:gd name="connsiteX24328" fmla="*/ 198687 w 12192000"/>
              <a:gd name="connsiteY24328" fmla="*/ 4208873 h 6858000"/>
              <a:gd name="connsiteX24329" fmla="*/ 9314960 w 12192000"/>
              <a:gd name="connsiteY24329" fmla="*/ 4208786 h 6858000"/>
              <a:gd name="connsiteX24330" fmla="*/ 9288912 w 12192000"/>
              <a:gd name="connsiteY24330" fmla="*/ 4236562 h 6858000"/>
              <a:gd name="connsiteX24331" fmla="*/ 9289143 w 12192000"/>
              <a:gd name="connsiteY24331" fmla="*/ 4265145 h 6858000"/>
              <a:gd name="connsiteX24332" fmla="*/ 9288912 w 12192000"/>
              <a:gd name="connsiteY24332" fmla="*/ 4309401 h 6858000"/>
              <a:gd name="connsiteX24333" fmla="*/ 9313921 w 12192000"/>
              <a:gd name="connsiteY24333" fmla="*/ 4323924 h 6858000"/>
              <a:gd name="connsiteX24334" fmla="*/ 9341467 w 12192000"/>
              <a:gd name="connsiteY24334" fmla="*/ 4309172 h 6858000"/>
              <a:gd name="connsiteX24335" fmla="*/ 9341467 w 12192000"/>
              <a:gd name="connsiteY24335" fmla="*/ 4309287 h 6858000"/>
              <a:gd name="connsiteX24336" fmla="*/ 9341698 w 12192000"/>
              <a:gd name="connsiteY24336" fmla="*/ 4236447 h 6858000"/>
              <a:gd name="connsiteX24337" fmla="*/ 9314960 w 12192000"/>
              <a:gd name="connsiteY24337" fmla="*/ 4208786 h 6858000"/>
              <a:gd name="connsiteX24338" fmla="*/ 5560264 w 12192000"/>
              <a:gd name="connsiteY24338" fmla="*/ 4208786 h 6858000"/>
              <a:gd name="connsiteX24339" fmla="*/ 5533524 w 12192000"/>
              <a:gd name="connsiteY24339" fmla="*/ 4233565 h 6858000"/>
              <a:gd name="connsiteX24340" fmla="*/ 5533641 w 12192000"/>
              <a:gd name="connsiteY24340" fmla="*/ 4298683 h 6858000"/>
              <a:gd name="connsiteX24341" fmla="*/ 5558881 w 12192000"/>
              <a:gd name="connsiteY24341" fmla="*/ 4325076 h 6858000"/>
              <a:gd name="connsiteX24342" fmla="*/ 5585850 w 12192000"/>
              <a:gd name="connsiteY24342" fmla="*/ 4297530 h 6858000"/>
              <a:gd name="connsiteX24343" fmla="*/ 5585617 w 12192000"/>
              <a:gd name="connsiteY24343" fmla="*/ 4268948 h 6858000"/>
              <a:gd name="connsiteX24344" fmla="*/ 5585850 w 12192000"/>
              <a:gd name="connsiteY24344" fmla="*/ 4235064 h 6858000"/>
              <a:gd name="connsiteX24345" fmla="*/ 5560264 w 12192000"/>
              <a:gd name="connsiteY24345" fmla="*/ 4208786 h 6858000"/>
              <a:gd name="connsiteX24346" fmla="*/ 942485 w 12192000"/>
              <a:gd name="connsiteY24346" fmla="*/ 4208786 h 6858000"/>
              <a:gd name="connsiteX24347" fmla="*/ 916437 w 12192000"/>
              <a:gd name="connsiteY24347" fmla="*/ 4236562 h 6858000"/>
              <a:gd name="connsiteX24348" fmla="*/ 916668 w 12192000"/>
              <a:gd name="connsiteY24348" fmla="*/ 4265145 h 6858000"/>
              <a:gd name="connsiteX24349" fmla="*/ 916437 w 12192000"/>
              <a:gd name="connsiteY24349" fmla="*/ 4309401 h 6858000"/>
              <a:gd name="connsiteX24350" fmla="*/ 941446 w 12192000"/>
              <a:gd name="connsiteY24350" fmla="*/ 4323924 h 6858000"/>
              <a:gd name="connsiteX24351" fmla="*/ 968992 w 12192000"/>
              <a:gd name="connsiteY24351" fmla="*/ 4309172 h 6858000"/>
              <a:gd name="connsiteX24352" fmla="*/ 968992 w 12192000"/>
              <a:gd name="connsiteY24352" fmla="*/ 4309287 h 6858000"/>
              <a:gd name="connsiteX24353" fmla="*/ 969223 w 12192000"/>
              <a:gd name="connsiteY24353" fmla="*/ 4236447 h 6858000"/>
              <a:gd name="connsiteX24354" fmla="*/ 942485 w 12192000"/>
              <a:gd name="connsiteY24354" fmla="*/ 4208786 h 6858000"/>
              <a:gd name="connsiteX24355" fmla="*/ 4352071 w 12192000"/>
              <a:gd name="connsiteY24355" fmla="*/ 4208671 h 6858000"/>
              <a:gd name="connsiteX24356" fmla="*/ 4326024 w 12192000"/>
              <a:gd name="connsiteY24356" fmla="*/ 4225959 h 6858000"/>
              <a:gd name="connsiteX24357" fmla="*/ 4326255 w 12192000"/>
              <a:gd name="connsiteY24357" fmla="*/ 4306291 h 6858000"/>
              <a:gd name="connsiteX24358" fmla="*/ 4344579 w 12192000"/>
              <a:gd name="connsiteY24358" fmla="*/ 4323924 h 6858000"/>
              <a:gd name="connsiteX24359" fmla="*/ 4373740 w 12192000"/>
              <a:gd name="connsiteY24359" fmla="*/ 4296954 h 6858000"/>
              <a:gd name="connsiteX24360" fmla="*/ 4373391 w 12192000"/>
              <a:gd name="connsiteY24360" fmla="*/ 4268487 h 6858000"/>
              <a:gd name="connsiteX24361" fmla="*/ 4373623 w 12192000"/>
              <a:gd name="connsiteY24361" fmla="*/ 4227112 h 6858000"/>
              <a:gd name="connsiteX24362" fmla="*/ 4352071 w 12192000"/>
              <a:gd name="connsiteY24362" fmla="*/ 4208671 h 6858000"/>
              <a:gd name="connsiteX24363" fmla="*/ 9231228 w 12192000"/>
              <a:gd name="connsiteY24363" fmla="*/ 4208613 h 6858000"/>
              <a:gd name="connsiteX24364" fmla="*/ 9221260 w 12192000"/>
              <a:gd name="connsiteY24364" fmla="*/ 4224230 h 6858000"/>
              <a:gd name="connsiteX24365" fmla="*/ 9221374 w 12192000"/>
              <a:gd name="connsiteY24365" fmla="*/ 4307096 h 6858000"/>
              <a:gd name="connsiteX24366" fmla="*/ 9233014 w 12192000"/>
              <a:gd name="connsiteY24366" fmla="*/ 4324385 h 6858000"/>
              <a:gd name="connsiteX24367" fmla="*/ 9273584 w 12192000"/>
              <a:gd name="connsiteY24367" fmla="*/ 4293151 h 6858000"/>
              <a:gd name="connsiteX24368" fmla="*/ 9273584 w 12192000"/>
              <a:gd name="connsiteY24368" fmla="*/ 4267220 h 6858000"/>
              <a:gd name="connsiteX24369" fmla="*/ 9273584 w 12192000"/>
              <a:gd name="connsiteY24369" fmla="*/ 4267104 h 6858000"/>
              <a:gd name="connsiteX24370" fmla="*/ 9273698 w 12192000"/>
              <a:gd name="connsiteY24370" fmla="*/ 4225729 h 6858000"/>
              <a:gd name="connsiteX24371" fmla="*/ 9249496 w 12192000"/>
              <a:gd name="connsiteY24371" fmla="*/ 4209247 h 6858000"/>
              <a:gd name="connsiteX24372" fmla="*/ 9231228 w 12192000"/>
              <a:gd name="connsiteY24372" fmla="*/ 4208613 h 6858000"/>
              <a:gd name="connsiteX24373" fmla="*/ 858753 w 12192000"/>
              <a:gd name="connsiteY24373" fmla="*/ 4208613 h 6858000"/>
              <a:gd name="connsiteX24374" fmla="*/ 848785 w 12192000"/>
              <a:gd name="connsiteY24374" fmla="*/ 4224230 h 6858000"/>
              <a:gd name="connsiteX24375" fmla="*/ 848899 w 12192000"/>
              <a:gd name="connsiteY24375" fmla="*/ 4307096 h 6858000"/>
              <a:gd name="connsiteX24376" fmla="*/ 860539 w 12192000"/>
              <a:gd name="connsiteY24376" fmla="*/ 4324385 h 6858000"/>
              <a:gd name="connsiteX24377" fmla="*/ 901109 w 12192000"/>
              <a:gd name="connsiteY24377" fmla="*/ 4293151 h 6858000"/>
              <a:gd name="connsiteX24378" fmla="*/ 901109 w 12192000"/>
              <a:gd name="connsiteY24378" fmla="*/ 4267220 h 6858000"/>
              <a:gd name="connsiteX24379" fmla="*/ 901109 w 12192000"/>
              <a:gd name="connsiteY24379" fmla="*/ 4267104 h 6858000"/>
              <a:gd name="connsiteX24380" fmla="*/ 901223 w 12192000"/>
              <a:gd name="connsiteY24380" fmla="*/ 4225729 h 6858000"/>
              <a:gd name="connsiteX24381" fmla="*/ 877021 w 12192000"/>
              <a:gd name="connsiteY24381" fmla="*/ 4209247 h 6858000"/>
              <a:gd name="connsiteX24382" fmla="*/ 858753 w 12192000"/>
              <a:gd name="connsiteY24382" fmla="*/ 4208613 h 6858000"/>
              <a:gd name="connsiteX24383" fmla="*/ 11732726 w 12192000"/>
              <a:gd name="connsiteY24383" fmla="*/ 4208440 h 6858000"/>
              <a:gd name="connsiteX24384" fmla="*/ 11702876 w 12192000"/>
              <a:gd name="connsiteY24384" fmla="*/ 4227803 h 6858000"/>
              <a:gd name="connsiteX24385" fmla="*/ 11703106 w 12192000"/>
              <a:gd name="connsiteY24385" fmla="*/ 4227803 h 6858000"/>
              <a:gd name="connsiteX24386" fmla="*/ 11702876 w 12192000"/>
              <a:gd name="connsiteY24386" fmla="*/ 4300412 h 6858000"/>
              <a:gd name="connsiteX24387" fmla="*/ 11726386 w 12192000"/>
              <a:gd name="connsiteY24387" fmla="*/ 4324154 h 6858000"/>
              <a:gd name="connsiteX24388" fmla="*/ 11756008 w 12192000"/>
              <a:gd name="connsiteY24388" fmla="*/ 4293842 h 6858000"/>
              <a:gd name="connsiteX24389" fmla="*/ 11755776 w 12192000"/>
              <a:gd name="connsiteY24389" fmla="*/ 4267911 h 6858000"/>
              <a:gd name="connsiteX24390" fmla="*/ 11756008 w 12192000"/>
              <a:gd name="connsiteY24390" fmla="*/ 4229071 h 6858000"/>
              <a:gd name="connsiteX24391" fmla="*/ 11732726 w 12192000"/>
              <a:gd name="connsiteY24391" fmla="*/ 4208440 h 6858000"/>
              <a:gd name="connsiteX24392" fmla="*/ 10728877 w 12192000"/>
              <a:gd name="connsiteY24392" fmla="*/ 4208440 h 6858000"/>
              <a:gd name="connsiteX24393" fmla="*/ 10701332 w 12192000"/>
              <a:gd name="connsiteY24393" fmla="*/ 4224461 h 6858000"/>
              <a:gd name="connsiteX24394" fmla="*/ 10701216 w 12192000"/>
              <a:gd name="connsiteY24394" fmla="*/ 4224346 h 6858000"/>
              <a:gd name="connsiteX24395" fmla="*/ 10697414 w 12192000"/>
              <a:gd name="connsiteY24395" fmla="*/ 4502680 h 6858000"/>
              <a:gd name="connsiteX24396" fmla="*/ 10725304 w 12192000"/>
              <a:gd name="connsiteY24396" fmla="*/ 4521120 h 6858000"/>
              <a:gd name="connsiteX24397" fmla="*/ 10749046 w 12192000"/>
              <a:gd name="connsiteY24397" fmla="*/ 4501873 h 6858000"/>
              <a:gd name="connsiteX24398" fmla="*/ 10748470 w 12192000"/>
              <a:gd name="connsiteY24398" fmla="*/ 4363917 h 6858000"/>
              <a:gd name="connsiteX24399" fmla="*/ 10748816 w 12192000"/>
              <a:gd name="connsiteY24399" fmla="*/ 4225959 h 6858000"/>
              <a:gd name="connsiteX24400" fmla="*/ 10728877 w 12192000"/>
              <a:gd name="connsiteY24400" fmla="*/ 4208440 h 6858000"/>
              <a:gd name="connsiteX24401" fmla="*/ 4423413 w 12192000"/>
              <a:gd name="connsiteY24401" fmla="*/ 4208440 h 6858000"/>
              <a:gd name="connsiteX24402" fmla="*/ 4394138 w 12192000"/>
              <a:gd name="connsiteY24402" fmla="*/ 4235294 h 6858000"/>
              <a:gd name="connsiteX24403" fmla="*/ 4394368 w 12192000"/>
              <a:gd name="connsiteY24403" fmla="*/ 4263761 h 6858000"/>
              <a:gd name="connsiteX24404" fmla="*/ 4394024 w 12192000"/>
              <a:gd name="connsiteY24404" fmla="*/ 4305137 h 6858000"/>
              <a:gd name="connsiteX24405" fmla="*/ 4415576 w 12192000"/>
              <a:gd name="connsiteY24405" fmla="*/ 4323808 h 6858000"/>
              <a:gd name="connsiteX24406" fmla="*/ 4441970 w 12192000"/>
              <a:gd name="connsiteY24406" fmla="*/ 4306520 h 6858000"/>
              <a:gd name="connsiteX24407" fmla="*/ 4441737 w 12192000"/>
              <a:gd name="connsiteY24407" fmla="*/ 4226190 h 6858000"/>
              <a:gd name="connsiteX24408" fmla="*/ 4423413 w 12192000"/>
              <a:gd name="connsiteY24408" fmla="*/ 4208555 h 6858000"/>
              <a:gd name="connsiteX24409" fmla="*/ 3360251 w 12192000"/>
              <a:gd name="connsiteY24409" fmla="*/ 4208440 h 6858000"/>
              <a:gd name="connsiteX24410" fmla="*/ 3330401 w 12192000"/>
              <a:gd name="connsiteY24410" fmla="*/ 4227803 h 6858000"/>
              <a:gd name="connsiteX24411" fmla="*/ 3330631 w 12192000"/>
              <a:gd name="connsiteY24411" fmla="*/ 4227803 h 6858000"/>
              <a:gd name="connsiteX24412" fmla="*/ 3330401 w 12192000"/>
              <a:gd name="connsiteY24412" fmla="*/ 4300412 h 6858000"/>
              <a:gd name="connsiteX24413" fmla="*/ 3353911 w 12192000"/>
              <a:gd name="connsiteY24413" fmla="*/ 4324154 h 6858000"/>
              <a:gd name="connsiteX24414" fmla="*/ 3383533 w 12192000"/>
              <a:gd name="connsiteY24414" fmla="*/ 4293842 h 6858000"/>
              <a:gd name="connsiteX24415" fmla="*/ 3383301 w 12192000"/>
              <a:gd name="connsiteY24415" fmla="*/ 4267911 h 6858000"/>
              <a:gd name="connsiteX24416" fmla="*/ 3383533 w 12192000"/>
              <a:gd name="connsiteY24416" fmla="*/ 4229071 h 6858000"/>
              <a:gd name="connsiteX24417" fmla="*/ 3360251 w 12192000"/>
              <a:gd name="connsiteY24417" fmla="*/ 4208440 h 6858000"/>
              <a:gd name="connsiteX24418" fmla="*/ 2356402 w 12192000"/>
              <a:gd name="connsiteY24418" fmla="*/ 4208440 h 6858000"/>
              <a:gd name="connsiteX24419" fmla="*/ 2328857 w 12192000"/>
              <a:gd name="connsiteY24419" fmla="*/ 4224461 h 6858000"/>
              <a:gd name="connsiteX24420" fmla="*/ 2328741 w 12192000"/>
              <a:gd name="connsiteY24420" fmla="*/ 4224346 h 6858000"/>
              <a:gd name="connsiteX24421" fmla="*/ 2324939 w 12192000"/>
              <a:gd name="connsiteY24421" fmla="*/ 4502680 h 6858000"/>
              <a:gd name="connsiteX24422" fmla="*/ 2352829 w 12192000"/>
              <a:gd name="connsiteY24422" fmla="*/ 4521120 h 6858000"/>
              <a:gd name="connsiteX24423" fmla="*/ 2376571 w 12192000"/>
              <a:gd name="connsiteY24423" fmla="*/ 4501873 h 6858000"/>
              <a:gd name="connsiteX24424" fmla="*/ 2375995 w 12192000"/>
              <a:gd name="connsiteY24424" fmla="*/ 4363917 h 6858000"/>
              <a:gd name="connsiteX24425" fmla="*/ 2376341 w 12192000"/>
              <a:gd name="connsiteY24425" fmla="*/ 4225959 h 6858000"/>
              <a:gd name="connsiteX24426" fmla="*/ 2356402 w 12192000"/>
              <a:gd name="connsiteY24426" fmla="*/ 4208440 h 6858000"/>
              <a:gd name="connsiteX24427" fmla="*/ 7050811 w 12192000"/>
              <a:gd name="connsiteY24427" fmla="*/ 4208426 h 6858000"/>
              <a:gd name="connsiteX24428" fmla="*/ 7032614 w 12192000"/>
              <a:gd name="connsiteY24428" fmla="*/ 4208901 h 6858000"/>
              <a:gd name="connsiteX24429" fmla="*/ 7008065 w 12192000"/>
              <a:gd name="connsiteY24429" fmla="*/ 4225267 h 6858000"/>
              <a:gd name="connsiteX24430" fmla="*/ 7008295 w 12192000"/>
              <a:gd name="connsiteY24430" fmla="*/ 4298222 h 6858000"/>
              <a:gd name="connsiteX24431" fmla="*/ 7026736 w 12192000"/>
              <a:gd name="connsiteY24431" fmla="*/ 4323693 h 6858000"/>
              <a:gd name="connsiteX24432" fmla="*/ 7033766 w 12192000"/>
              <a:gd name="connsiteY24432" fmla="*/ 4329110 h 6858000"/>
              <a:gd name="connsiteX24433" fmla="*/ 7029963 w 12192000"/>
              <a:gd name="connsiteY24433" fmla="*/ 4337638 h 6858000"/>
              <a:gd name="connsiteX24434" fmla="*/ 7008295 w 12192000"/>
              <a:gd name="connsiteY24434" fmla="*/ 4377055 h 6858000"/>
              <a:gd name="connsiteX24435" fmla="*/ 7000113 w 12192000"/>
              <a:gd name="connsiteY24435" fmla="*/ 4395380 h 6858000"/>
              <a:gd name="connsiteX24436" fmla="*/ 6992275 w 12192000"/>
              <a:gd name="connsiteY24436" fmla="*/ 4377285 h 6858000"/>
              <a:gd name="connsiteX24437" fmla="*/ 6991929 w 12192000"/>
              <a:gd name="connsiteY24437" fmla="*/ 4353890 h 6858000"/>
              <a:gd name="connsiteX24438" fmla="*/ 6983748 w 12192000"/>
              <a:gd name="connsiteY24438" fmla="*/ 4339713 h 6858000"/>
              <a:gd name="connsiteX24439" fmla="*/ 6940759 w 12192000"/>
              <a:gd name="connsiteY24439" fmla="*/ 4368065 h 6858000"/>
              <a:gd name="connsiteX24440" fmla="*/ 6948941 w 12192000"/>
              <a:gd name="connsiteY24440" fmla="*/ 4393190 h 6858000"/>
              <a:gd name="connsiteX24441" fmla="*/ 6946751 w 12192000"/>
              <a:gd name="connsiteY24441" fmla="*/ 4407712 h 6858000"/>
              <a:gd name="connsiteX24442" fmla="*/ 6942142 w 12192000"/>
              <a:gd name="connsiteY24442" fmla="*/ 4448165 h 6858000"/>
              <a:gd name="connsiteX24443" fmla="*/ 6964384 w 12192000"/>
              <a:gd name="connsiteY24443" fmla="*/ 4454735 h 6858000"/>
              <a:gd name="connsiteX24444" fmla="*/ 7019014 w 12192000"/>
              <a:gd name="connsiteY24444" fmla="*/ 4454735 h 6858000"/>
              <a:gd name="connsiteX24445" fmla="*/ 7033997 w 12192000"/>
              <a:gd name="connsiteY24445" fmla="*/ 4464186 h 6858000"/>
              <a:gd name="connsiteX24446" fmla="*/ 7019475 w 12192000"/>
              <a:gd name="connsiteY24446" fmla="*/ 4474328 h 6858000"/>
              <a:gd name="connsiteX24447" fmla="*/ 6956893 w 12192000"/>
              <a:gd name="connsiteY24447" fmla="*/ 4474328 h 6858000"/>
              <a:gd name="connsiteX24448" fmla="*/ 6940297 w 12192000"/>
              <a:gd name="connsiteY24448" fmla="*/ 4491039 h 6858000"/>
              <a:gd name="connsiteX24449" fmla="*/ 6940297 w 12192000"/>
              <a:gd name="connsiteY24449" fmla="*/ 4571831 h 6858000"/>
              <a:gd name="connsiteX24450" fmla="*/ 6958738 w 12192000"/>
              <a:gd name="connsiteY24450" fmla="*/ 4589581 h 6858000"/>
              <a:gd name="connsiteX24451" fmla="*/ 7018669 w 12192000"/>
              <a:gd name="connsiteY24451" fmla="*/ 4589235 h 6858000"/>
              <a:gd name="connsiteX24452" fmla="*/ 7033997 w 12192000"/>
              <a:gd name="connsiteY24452" fmla="*/ 4598455 h 6858000"/>
              <a:gd name="connsiteX24453" fmla="*/ 7017977 w 12192000"/>
              <a:gd name="connsiteY24453" fmla="*/ 4610095 h 6858000"/>
              <a:gd name="connsiteX24454" fmla="*/ 6968534 w 12192000"/>
              <a:gd name="connsiteY24454" fmla="*/ 4609519 h 6858000"/>
              <a:gd name="connsiteX24455" fmla="*/ 6940066 w 12192000"/>
              <a:gd name="connsiteY24455" fmla="*/ 4636028 h 6858000"/>
              <a:gd name="connsiteX24456" fmla="*/ 6940066 w 12192000"/>
              <a:gd name="connsiteY24456" fmla="*/ 4701145 h 6858000"/>
              <a:gd name="connsiteX24457" fmla="*/ 6965537 w 12192000"/>
              <a:gd name="connsiteY24457" fmla="*/ 4725347 h 6858000"/>
              <a:gd name="connsiteX24458" fmla="*/ 7022818 w 12192000"/>
              <a:gd name="connsiteY24458" fmla="*/ 4725003 h 6858000"/>
              <a:gd name="connsiteX24459" fmla="*/ 7033766 w 12192000"/>
              <a:gd name="connsiteY24459" fmla="*/ 4733185 h 6858000"/>
              <a:gd name="connsiteX24460" fmla="*/ 7022702 w 12192000"/>
              <a:gd name="connsiteY24460" fmla="*/ 4740331 h 6858000"/>
              <a:gd name="connsiteX24461" fmla="*/ 6960120 w 12192000"/>
              <a:gd name="connsiteY24461" fmla="*/ 4740100 h 6858000"/>
              <a:gd name="connsiteX24462" fmla="*/ 6940066 w 12192000"/>
              <a:gd name="connsiteY24462" fmla="*/ 4760845 h 6858000"/>
              <a:gd name="connsiteX24463" fmla="*/ 6940643 w 12192000"/>
              <a:gd name="connsiteY24463" fmla="*/ 4854661 h 6858000"/>
              <a:gd name="connsiteX24464" fmla="*/ 7013021 w 12192000"/>
              <a:gd name="connsiteY24464" fmla="*/ 4855468 h 6858000"/>
              <a:gd name="connsiteX24465" fmla="*/ 7033305 w 12192000"/>
              <a:gd name="connsiteY24465" fmla="*/ 4860540 h 6858000"/>
              <a:gd name="connsiteX24466" fmla="*/ 7018092 w 12192000"/>
              <a:gd name="connsiteY24466" fmla="*/ 4876214 h 6858000"/>
              <a:gd name="connsiteX24467" fmla="*/ 6955511 w 12192000"/>
              <a:gd name="connsiteY24467" fmla="*/ 4876098 h 6858000"/>
              <a:gd name="connsiteX24468" fmla="*/ 6940066 w 12192000"/>
              <a:gd name="connsiteY24468" fmla="*/ 4887393 h 6858000"/>
              <a:gd name="connsiteX24469" fmla="*/ 6933497 w 12192000"/>
              <a:gd name="connsiteY24469" fmla="*/ 4896382 h 6858000"/>
              <a:gd name="connsiteX24470" fmla="*/ 6924968 w 12192000"/>
              <a:gd name="connsiteY24470" fmla="*/ 4888776 h 6858000"/>
              <a:gd name="connsiteX24471" fmla="*/ 6904568 w 12192000"/>
              <a:gd name="connsiteY24471" fmla="*/ 4876098 h 6858000"/>
              <a:gd name="connsiteX24472" fmla="*/ 6831612 w 12192000"/>
              <a:gd name="connsiteY24472" fmla="*/ 4876098 h 6858000"/>
              <a:gd name="connsiteX24473" fmla="*/ 6806373 w 12192000"/>
              <a:gd name="connsiteY24473" fmla="*/ 4890620 h 6858000"/>
              <a:gd name="connsiteX24474" fmla="*/ 6790468 w 12192000"/>
              <a:gd name="connsiteY24474" fmla="*/ 4890159 h 6858000"/>
              <a:gd name="connsiteX24475" fmla="*/ 6767880 w 12192000"/>
              <a:gd name="connsiteY24475" fmla="*/ 4876098 h 6858000"/>
              <a:gd name="connsiteX24476" fmla="*/ 6692504 w 12192000"/>
              <a:gd name="connsiteY24476" fmla="*/ 4875292 h 6858000"/>
              <a:gd name="connsiteX24477" fmla="*/ 6665535 w 12192000"/>
              <a:gd name="connsiteY24477" fmla="*/ 4896728 h 6858000"/>
              <a:gd name="connsiteX24478" fmla="*/ 6636145 w 12192000"/>
              <a:gd name="connsiteY24478" fmla="*/ 4875061 h 6858000"/>
              <a:gd name="connsiteX24479" fmla="*/ 6357350 w 12192000"/>
              <a:gd name="connsiteY24479" fmla="*/ 4875983 h 6858000"/>
              <a:gd name="connsiteX24480" fmla="*/ 6340522 w 12192000"/>
              <a:gd name="connsiteY24480" fmla="*/ 4905372 h 6858000"/>
              <a:gd name="connsiteX24481" fmla="*/ 6358270 w 12192000"/>
              <a:gd name="connsiteY24481" fmla="*/ 4928654 h 6858000"/>
              <a:gd name="connsiteX24482" fmla="*/ 6431226 w 12192000"/>
              <a:gd name="connsiteY24482" fmla="*/ 4928423 h 6858000"/>
              <a:gd name="connsiteX24483" fmla="*/ 6455891 w 12192000"/>
              <a:gd name="connsiteY24483" fmla="*/ 4911481 h 6858000"/>
              <a:gd name="connsiteX24484" fmla="*/ 6464306 w 12192000"/>
              <a:gd name="connsiteY24484" fmla="*/ 4903643 h 6858000"/>
              <a:gd name="connsiteX24485" fmla="*/ 6470181 w 12192000"/>
              <a:gd name="connsiteY24485" fmla="*/ 4910673 h 6858000"/>
              <a:gd name="connsiteX24486" fmla="*/ 6495192 w 12192000"/>
              <a:gd name="connsiteY24486" fmla="*/ 4928423 h 6858000"/>
              <a:gd name="connsiteX24487" fmla="*/ 6568148 w 12192000"/>
              <a:gd name="connsiteY24487" fmla="*/ 4928654 h 6858000"/>
              <a:gd name="connsiteX24488" fmla="*/ 6585663 w 12192000"/>
              <a:gd name="connsiteY24488" fmla="*/ 4914017 h 6858000"/>
              <a:gd name="connsiteX24489" fmla="*/ 6593964 w 12192000"/>
              <a:gd name="connsiteY24489" fmla="*/ 4903182 h 6858000"/>
              <a:gd name="connsiteX24490" fmla="*/ 6605488 w 12192000"/>
              <a:gd name="connsiteY24490" fmla="*/ 4910212 h 6858000"/>
              <a:gd name="connsiteX24491" fmla="*/ 6632919 w 12192000"/>
              <a:gd name="connsiteY24491" fmla="*/ 4928423 h 6858000"/>
              <a:gd name="connsiteX24492" fmla="*/ 6705875 w 12192000"/>
              <a:gd name="connsiteY24492" fmla="*/ 4928423 h 6858000"/>
              <a:gd name="connsiteX24493" fmla="*/ 6720970 w 12192000"/>
              <a:gd name="connsiteY24493" fmla="*/ 4919664 h 6858000"/>
              <a:gd name="connsiteX24494" fmla="*/ 6733879 w 12192000"/>
              <a:gd name="connsiteY24494" fmla="*/ 4903297 h 6858000"/>
              <a:gd name="connsiteX24495" fmla="*/ 6741717 w 12192000"/>
              <a:gd name="connsiteY24495" fmla="*/ 4924965 h 6858000"/>
              <a:gd name="connsiteX24496" fmla="*/ 6741488 w 12192000"/>
              <a:gd name="connsiteY24496" fmla="*/ 5102109 h 6858000"/>
              <a:gd name="connsiteX24497" fmla="*/ 6765114 w 12192000"/>
              <a:gd name="connsiteY24497" fmla="*/ 5127233 h 6858000"/>
              <a:gd name="connsiteX24498" fmla="*/ 6835417 w 12192000"/>
              <a:gd name="connsiteY24498" fmla="*/ 5126426 h 6858000"/>
              <a:gd name="connsiteX24499" fmla="*/ 6855934 w 12192000"/>
              <a:gd name="connsiteY24499" fmla="*/ 5115939 h 6858000"/>
              <a:gd name="connsiteX24500" fmla="*/ 6841642 w 12192000"/>
              <a:gd name="connsiteY24500" fmla="*/ 5079634 h 6858000"/>
              <a:gd name="connsiteX24501" fmla="*/ 6831153 w 12192000"/>
              <a:gd name="connsiteY24501" fmla="*/ 5070184 h 6858000"/>
              <a:gd name="connsiteX24502" fmla="*/ 6839913 w 12192000"/>
              <a:gd name="connsiteY24502" fmla="*/ 5059465 h 6858000"/>
              <a:gd name="connsiteX24503" fmla="*/ 6856623 w 12192000"/>
              <a:gd name="connsiteY24503" fmla="*/ 5035147 h 6858000"/>
              <a:gd name="connsiteX24504" fmla="*/ 6856737 w 12192000"/>
              <a:gd name="connsiteY24504" fmla="*/ 4917935 h 6858000"/>
              <a:gd name="connsiteX24505" fmla="*/ 6863537 w 12192000"/>
              <a:gd name="connsiteY24505" fmla="*/ 4903758 h 6858000"/>
              <a:gd name="connsiteX24506" fmla="*/ 6870914 w 12192000"/>
              <a:gd name="connsiteY24506" fmla="*/ 4909407 h 6858000"/>
              <a:gd name="connsiteX24507" fmla="*/ 6901571 w 12192000"/>
              <a:gd name="connsiteY24507" fmla="*/ 4928538 h 6858000"/>
              <a:gd name="connsiteX24508" fmla="*/ 6966690 w 12192000"/>
              <a:gd name="connsiteY24508" fmla="*/ 4928654 h 6858000"/>
              <a:gd name="connsiteX24509" fmla="*/ 6987896 w 12192000"/>
              <a:gd name="connsiteY24509" fmla="*/ 4913901 h 6858000"/>
              <a:gd name="connsiteX24510" fmla="*/ 6987896 w 12192000"/>
              <a:gd name="connsiteY24510" fmla="*/ 4913671 h 6858000"/>
              <a:gd name="connsiteX24511" fmla="*/ 6997463 w 12192000"/>
              <a:gd name="connsiteY24511" fmla="*/ 4903413 h 6858000"/>
              <a:gd name="connsiteX24512" fmla="*/ 7007949 w 12192000"/>
              <a:gd name="connsiteY24512" fmla="*/ 4915054 h 6858000"/>
              <a:gd name="connsiteX24513" fmla="*/ 7016824 w 12192000"/>
              <a:gd name="connsiteY24513" fmla="*/ 4927616 h 6858000"/>
              <a:gd name="connsiteX24514" fmla="*/ 7062119 w 12192000"/>
              <a:gd name="connsiteY24514" fmla="*/ 4908138 h 6858000"/>
              <a:gd name="connsiteX24515" fmla="*/ 7075257 w 12192000"/>
              <a:gd name="connsiteY24515" fmla="*/ 4903297 h 6858000"/>
              <a:gd name="connsiteX24516" fmla="*/ 7100844 w 12192000"/>
              <a:gd name="connsiteY24516" fmla="*/ 4928769 h 6858000"/>
              <a:gd name="connsiteX24517" fmla="*/ 7171263 w 12192000"/>
              <a:gd name="connsiteY24517" fmla="*/ 4928423 h 6858000"/>
              <a:gd name="connsiteX24518" fmla="*/ 7190971 w 12192000"/>
              <a:gd name="connsiteY24518" fmla="*/ 4913210 h 6858000"/>
              <a:gd name="connsiteX24519" fmla="*/ 7202266 w 12192000"/>
              <a:gd name="connsiteY24519" fmla="*/ 4902606 h 6858000"/>
              <a:gd name="connsiteX24520" fmla="*/ 7211372 w 12192000"/>
              <a:gd name="connsiteY24520" fmla="*/ 4915284 h 6858000"/>
              <a:gd name="connsiteX24521" fmla="*/ 7225202 w 12192000"/>
              <a:gd name="connsiteY24521" fmla="*/ 4928423 h 6858000"/>
              <a:gd name="connsiteX24522" fmla="*/ 7449482 w 12192000"/>
              <a:gd name="connsiteY24522" fmla="*/ 4928423 h 6858000"/>
              <a:gd name="connsiteX24523" fmla="*/ 7462160 w 12192000"/>
              <a:gd name="connsiteY24523" fmla="*/ 4916782 h 6858000"/>
              <a:gd name="connsiteX24524" fmla="*/ 7469881 w 12192000"/>
              <a:gd name="connsiteY24524" fmla="*/ 4903643 h 6858000"/>
              <a:gd name="connsiteX24525" fmla="*/ 7477374 w 12192000"/>
              <a:gd name="connsiteY24525" fmla="*/ 4915515 h 6858000"/>
              <a:gd name="connsiteX24526" fmla="*/ 7515868 w 12192000"/>
              <a:gd name="connsiteY24526" fmla="*/ 4927616 h 6858000"/>
              <a:gd name="connsiteX24527" fmla="*/ 7528546 w 12192000"/>
              <a:gd name="connsiteY24527" fmla="*/ 4908024 h 6858000"/>
              <a:gd name="connsiteX24528" fmla="*/ 7529007 w 12192000"/>
              <a:gd name="connsiteY24528" fmla="*/ 4829882 h 6858000"/>
              <a:gd name="connsiteX24529" fmla="*/ 7507915 w 12192000"/>
              <a:gd name="connsiteY24529" fmla="*/ 4808329 h 6858000"/>
              <a:gd name="connsiteX24530" fmla="*/ 7364542 w 12192000"/>
              <a:gd name="connsiteY24530" fmla="*/ 4807984 h 6858000"/>
              <a:gd name="connsiteX24531" fmla="*/ 7347138 w 12192000"/>
              <a:gd name="connsiteY24531" fmla="*/ 4826655 h 6858000"/>
              <a:gd name="connsiteX24532" fmla="*/ 7346909 w 12192000"/>
              <a:gd name="connsiteY24532" fmla="*/ 4873563 h 6858000"/>
              <a:gd name="connsiteX24533" fmla="*/ 7336189 w 12192000"/>
              <a:gd name="connsiteY24533" fmla="*/ 4896613 h 6858000"/>
              <a:gd name="connsiteX24534" fmla="*/ 7326738 w 12192000"/>
              <a:gd name="connsiteY24534" fmla="*/ 4874831 h 6858000"/>
              <a:gd name="connsiteX24535" fmla="*/ 7326738 w 12192000"/>
              <a:gd name="connsiteY24535" fmla="*/ 4835760 h 6858000"/>
              <a:gd name="connsiteX24536" fmla="*/ 7300115 w 12192000"/>
              <a:gd name="connsiteY24536" fmla="*/ 4807984 h 6858000"/>
              <a:gd name="connsiteX24537" fmla="*/ 7199500 w 12192000"/>
              <a:gd name="connsiteY24537" fmla="*/ 4811556 h 6858000"/>
              <a:gd name="connsiteX24538" fmla="*/ 7098768 w 12192000"/>
              <a:gd name="connsiteY24538" fmla="*/ 4808214 h 6858000"/>
              <a:gd name="connsiteX24539" fmla="*/ 7075833 w 12192000"/>
              <a:gd name="connsiteY24539" fmla="*/ 4831957 h 6858000"/>
              <a:gd name="connsiteX24540" fmla="*/ 7076180 w 12192000"/>
              <a:gd name="connsiteY24540" fmla="*/ 4897074 h 6858000"/>
              <a:gd name="connsiteX24541" fmla="*/ 7060621 w 12192000"/>
              <a:gd name="connsiteY24541" fmla="*/ 4883129 h 6858000"/>
              <a:gd name="connsiteX24542" fmla="*/ 7060621 w 12192000"/>
              <a:gd name="connsiteY24542" fmla="*/ 4831035 h 6858000"/>
              <a:gd name="connsiteX24543" fmla="*/ 7044139 w 12192000"/>
              <a:gd name="connsiteY24543" fmla="*/ 4808214 h 6858000"/>
              <a:gd name="connsiteX24544" fmla="*/ 7035035 w 12192000"/>
              <a:gd name="connsiteY24544" fmla="*/ 4800953 h 6858000"/>
              <a:gd name="connsiteX24545" fmla="*/ 7042296 w 12192000"/>
              <a:gd name="connsiteY24545" fmla="*/ 4793001 h 6858000"/>
              <a:gd name="connsiteX24546" fmla="*/ 7060736 w 12192000"/>
              <a:gd name="connsiteY24546" fmla="*/ 4767530 h 6858000"/>
              <a:gd name="connsiteX24547" fmla="*/ 7060736 w 12192000"/>
              <a:gd name="connsiteY24547" fmla="*/ 4697226 h 6858000"/>
              <a:gd name="connsiteX24548" fmla="*/ 7043447 w 12192000"/>
              <a:gd name="connsiteY24548" fmla="*/ 4672447 h 6858000"/>
              <a:gd name="connsiteX24549" fmla="*/ 7034920 w 12192000"/>
              <a:gd name="connsiteY24549" fmla="*/ 4664494 h 6858000"/>
              <a:gd name="connsiteX24550" fmla="*/ 7040681 w 12192000"/>
              <a:gd name="connsiteY24550" fmla="*/ 4657695 h 6858000"/>
              <a:gd name="connsiteX24551" fmla="*/ 7060736 w 12192000"/>
              <a:gd name="connsiteY24551" fmla="*/ 4628535 h 6858000"/>
              <a:gd name="connsiteX24552" fmla="*/ 7060736 w 12192000"/>
              <a:gd name="connsiteY24552" fmla="*/ 4560767 h 6858000"/>
              <a:gd name="connsiteX24553" fmla="*/ 7045984 w 12192000"/>
              <a:gd name="connsiteY24553" fmla="*/ 4542326 h 6858000"/>
              <a:gd name="connsiteX24554" fmla="*/ 7034689 w 12192000"/>
              <a:gd name="connsiteY24554" fmla="*/ 4531493 h 6858000"/>
              <a:gd name="connsiteX24555" fmla="*/ 7046098 w 12192000"/>
              <a:gd name="connsiteY24555" fmla="*/ 4521696 h 6858000"/>
              <a:gd name="connsiteX24556" fmla="*/ 7060851 w 12192000"/>
              <a:gd name="connsiteY24556" fmla="*/ 4505907 h 6858000"/>
              <a:gd name="connsiteX24557" fmla="*/ 7060621 w 12192000"/>
              <a:gd name="connsiteY24557" fmla="*/ 4224461 h 6858000"/>
              <a:gd name="connsiteX24558" fmla="*/ 7050811 w 12192000"/>
              <a:gd name="connsiteY24558" fmla="*/ 4208426 h 6858000"/>
              <a:gd name="connsiteX24559" fmla="*/ 10669278 w 12192000"/>
              <a:gd name="connsiteY24559" fmla="*/ 4208311 h 6858000"/>
              <a:gd name="connsiteX24560" fmla="*/ 10649698 w 12192000"/>
              <a:gd name="connsiteY24560" fmla="*/ 4209593 h 6858000"/>
              <a:gd name="connsiteX24561" fmla="*/ 10628031 w 12192000"/>
              <a:gd name="connsiteY24561" fmla="*/ 4225959 h 6858000"/>
              <a:gd name="connsiteX24562" fmla="*/ 10628031 w 12192000"/>
              <a:gd name="connsiteY24562" fmla="*/ 4304100 h 6858000"/>
              <a:gd name="connsiteX24563" fmla="*/ 10646471 w 12192000"/>
              <a:gd name="connsiteY24563" fmla="*/ 4324154 h 6858000"/>
              <a:gd name="connsiteX24564" fmla="*/ 10658226 w 12192000"/>
              <a:gd name="connsiteY24564" fmla="*/ 4330839 h 6858000"/>
              <a:gd name="connsiteX24565" fmla="*/ 10647624 w 12192000"/>
              <a:gd name="connsiteY24565" fmla="*/ 4339252 h 6858000"/>
              <a:gd name="connsiteX24566" fmla="*/ 10627684 w 12192000"/>
              <a:gd name="connsiteY24566" fmla="*/ 4364493 h 6858000"/>
              <a:gd name="connsiteX24567" fmla="*/ 10619732 w 12192000"/>
              <a:gd name="connsiteY24567" fmla="*/ 4394803 h 6858000"/>
              <a:gd name="connsiteX24568" fmla="*/ 10612818 w 12192000"/>
              <a:gd name="connsiteY24568" fmla="*/ 4364493 h 6858000"/>
              <a:gd name="connsiteX24569" fmla="*/ 10596912 w 12192000"/>
              <a:gd name="connsiteY24569" fmla="*/ 4339137 h 6858000"/>
              <a:gd name="connsiteX24570" fmla="*/ 10568560 w 12192000"/>
              <a:gd name="connsiteY24570" fmla="*/ 4388119 h 6858000"/>
              <a:gd name="connsiteX24571" fmla="*/ 10567754 w 12192000"/>
              <a:gd name="connsiteY24571" fmla="*/ 4411977 h 6858000"/>
              <a:gd name="connsiteX24572" fmla="*/ 10597028 w 12192000"/>
              <a:gd name="connsiteY24572" fmla="*/ 4455081 h 6858000"/>
              <a:gd name="connsiteX24573" fmla="*/ 10641284 w 12192000"/>
              <a:gd name="connsiteY24573" fmla="*/ 4454505 h 6858000"/>
              <a:gd name="connsiteX24574" fmla="*/ 10654308 w 12192000"/>
              <a:gd name="connsiteY24574" fmla="*/ 4463610 h 6858000"/>
              <a:gd name="connsiteX24575" fmla="*/ 10640824 w 12192000"/>
              <a:gd name="connsiteY24575" fmla="*/ 4475019 h 6858000"/>
              <a:gd name="connsiteX24576" fmla="*/ 10583544 w 12192000"/>
              <a:gd name="connsiteY24576" fmla="*/ 4475019 h 6858000"/>
              <a:gd name="connsiteX24577" fmla="*/ 10565102 w 12192000"/>
              <a:gd name="connsiteY24577" fmla="*/ 4493576 h 6858000"/>
              <a:gd name="connsiteX24578" fmla="*/ 10563836 w 12192000"/>
              <a:gd name="connsiteY24578" fmla="*/ 4566415 h 6858000"/>
              <a:gd name="connsiteX24579" fmla="*/ 10586310 w 12192000"/>
              <a:gd name="connsiteY24579" fmla="*/ 4590388 h 6858000"/>
              <a:gd name="connsiteX24580" fmla="*/ 10655000 w 12192000"/>
              <a:gd name="connsiteY24580" fmla="*/ 4595113 h 6858000"/>
              <a:gd name="connsiteX24581" fmla="*/ 10637251 w 12192000"/>
              <a:gd name="connsiteY24581" fmla="*/ 4610672 h 6858000"/>
              <a:gd name="connsiteX24582" fmla="*/ 10577320 w 12192000"/>
              <a:gd name="connsiteY24582" fmla="*/ 4610672 h 6858000"/>
              <a:gd name="connsiteX24583" fmla="*/ 10561414 w 12192000"/>
              <a:gd name="connsiteY24583" fmla="*/ 4626461 h 6858000"/>
              <a:gd name="connsiteX24584" fmla="*/ 10561414 w 12192000"/>
              <a:gd name="connsiteY24584" fmla="*/ 4668182 h 6858000"/>
              <a:gd name="connsiteX24585" fmla="*/ 10561184 w 12192000"/>
              <a:gd name="connsiteY24585" fmla="*/ 4698840 h 6858000"/>
              <a:gd name="connsiteX24586" fmla="*/ 10589767 w 12192000"/>
              <a:gd name="connsiteY24586" fmla="*/ 4725925 h 6858000"/>
              <a:gd name="connsiteX24587" fmla="*/ 10653732 w 12192000"/>
              <a:gd name="connsiteY24587" fmla="*/ 4726501 h 6858000"/>
              <a:gd name="connsiteX24588" fmla="*/ 10653732 w 12192000"/>
              <a:gd name="connsiteY24588" fmla="*/ 4741022 h 6858000"/>
              <a:gd name="connsiteX24589" fmla="*/ 10602100 w 12192000"/>
              <a:gd name="connsiteY24589" fmla="*/ 4742060 h 6858000"/>
              <a:gd name="connsiteX24590" fmla="*/ 10563950 w 12192000"/>
              <a:gd name="connsiteY24590" fmla="*/ 4780554 h 6858000"/>
              <a:gd name="connsiteX24591" fmla="*/ 10564758 w 12192000"/>
              <a:gd name="connsiteY24591" fmla="*/ 4840139 h 6858000"/>
              <a:gd name="connsiteX24592" fmla="*/ 10581239 w 12192000"/>
              <a:gd name="connsiteY24592" fmla="*/ 4855698 h 6858000"/>
              <a:gd name="connsiteX24593" fmla="*/ 10602100 w 12192000"/>
              <a:gd name="connsiteY24593" fmla="*/ 4855698 h 6858000"/>
              <a:gd name="connsiteX24594" fmla="*/ 10622960 w 12192000"/>
              <a:gd name="connsiteY24594" fmla="*/ 4855698 h 6858000"/>
              <a:gd name="connsiteX24595" fmla="*/ 10643820 w 12192000"/>
              <a:gd name="connsiteY24595" fmla="*/ 4855698 h 6858000"/>
              <a:gd name="connsiteX24596" fmla="*/ 10653155 w 12192000"/>
              <a:gd name="connsiteY24596" fmla="*/ 4856390 h 6858000"/>
              <a:gd name="connsiteX24597" fmla="*/ 10648891 w 12192000"/>
              <a:gd name="connsiteY24597" fmla="*/ 4877597 h 6858000"/>
              <a:gd name="connsiteX24598" fmla="*/ 10622960 w 12192000"/>
              <a:gd name="connsiteY24598" fmla="*/ 4877597 h 6858000"/>
              <a:gd name="connsiteX24599" fmla="*/ 10602100 w 12192000"/>
              <a:gd name="connsiteY24599" fmla="*/ 4877597 h 6858000"/>
              <a:gd name="connsiteX24600" fmla="*/ 10560378 w 12192000"/>
              <a:gd name="connsiteY24600" fmla="*/ 4897996 h 6858000"/>
              <a:gd name="connsiteX24601" fmla="*/ 10539517 w 12192000"/>
              <a:gd name="connsiteY24601" fmla="*/ 4878288 h 6858000"/>
              <a:gd name="connsiteX24602" fmla="*/ 10518656 w 12192000"/>
              <a:gd name="connsiteY24602" fmla="*/ 4877597 h 6858000"/>
              <a:gd name="connsiteX24603" fmla="*/ 10497796 w 12192000"/>
              <a:gd name="connsiteY24603" fmla="*/ 4877597 h 6858000"/>
              <a:gd name="connsiteX24604" fmla="*/ 10435214 w 12192000"/>
              <a:gd name="connsiteY24604" fmla="*/ 4878173 h 6858000"/>
              <a:gd name="connsiteX24605" fmla="*/ 10418386 w 12192000"/>
              <a:gd name="connsiteY24605" fmla="*/ 4897765 h 6858000"/>
              <a:gd name="connsiteX24606" fmla="*/ 10403980 w 12192000"/>
              <a:gd name="connsiteY24606" fmla="*/ 4878173 h 6858000"/>
              <a:gd name="connsiteX24607" fmla="*/ 10372632 w 12192000"/>
              <a:gd name="connsiteY24607" fmla="*/ 4877597 h 6858000"/>
              <a:gd name="connsiteX24608" fmla="*/ 10362143 w 12192000"/>
              <a:gd name="connsiteY24608" fmla="*/ 4877597 h 6858000"/>
              <a:gd name="connsiteX24609" fmla="*/ 10330794 w 12192000"/>
              <a:gd name="connsiteY24609" fmla="*/ 4877597 h 6858000"/>
              <a:gd name="connsiteX24610" fmla="*/ 10290918 w 12192000"/>
              <a:gd name="connsiteY24610" fmla="*/ 4895115 h 6858000"/>
              <a:gd name="connsiteX24611" fmla="*/ 10278932 w 12192000"/>
              <a:gd name="connsiteY24611" fmla="*/ 4896843 h 6858000"/>
              <a:gd name="connsiteX24612" fmla="*/ 10264755 w 12192000"/>
              <a:gd name="connsiteY24612" fmla="*/ 4876329 h 6858000"/>
              <a:gd name="connsiteX24613" fmla="*/ 9976048 w 12192000"/>
              <a:gd name="connsiteY24613" fmla="*/ 4876559 h 6858000"/>
              <a:gd name="connsiteX24614" fmla="*/ 9960834 w 12192000"/>
              <a:gd name="connsiteY24614" fmla="*/ 4904335 h 6858000"/>
              <a:gd name="connsiteX24615" fmla="*/ 9976855 w 12192000"/>
              <a:gd name="connsiteY24615" fmla="*/ 4929114 h 6858000"/>
              <a:gd name="connsiteX24616" fmla="*/ 10049694 w 12192000"/>
              <a:gd name="connsiteY24616" fmla="*/ 4928884 h 6858000"/>
              <a:gd name="connsiteX24617" fmla="*/ 10076317 w 12192000"/>
              <a:gd name="connsiteY24617" fmla="*/ 4911481 h 6858000"/>
              <a:gd name="connsiteX24618" fmla="*/ 10084846 w 12192000"/>
              <a:gd name="connsiteY24618" fmla="*/ 4903528 h 6858000"/>
              <a:gd name="connsiteX24619" fmla="*/ 10094872 w 12192000"/>
              <a:gd name="connsiteY24619" fmla="*/ 4909636 h 6858000"/>
              <a:gd name="connsiteX24620" fmla="*/ 10127143 w 12192000"/>
              <a:gd name="connsiteY24620" fmla="*/ 4928769 h 6858000"/>
              <a:gd name="connsiteX24621" fmla="*/ 10192145 w 12192000"/>
              <a:gd name="connsiteY24621" fmla="*/ 4928999 h 6858000"/>
              <a:gd name="connsiteX24622" fmla="*/ 10211392 w 12192000"/>
              <a:gd name="connsiteY24622" fmla="*/ 4915054 h 6858000"/>
              <a:gd name="connsiteX24623" fmla="*/ 10219691 w 12192000"/>
              <a:gd name="connsiteY24623" fmla="*/ 4903989 h 6858000"/>
              <a:gd name="connsiteX24624" fmla="*/ 10226491 w 12192000"/>
              <a:gd name="connsiteY24624" fmla="*/ 4915515 h 6858000"/>
              <a:gd name="connsiteX24625" fmla="*/ 10242396 w 12192000"/>
              <a:gd name="connsiteY24625" fmla="*/ 4928884 h 6858000"/>
              <a:gd name="connsiteX24626" fmla="*/ 10268328 w 12192000"/>
              <a:gd name="connsiteY24626" fmla="*/ 4927962 h 6858000"/>
              <a:gd name="connsiteX24627" fmla="*/ 10296564 w 12192000"/>
              <a:gd name="connsiteY24627" fmla="*/ 4928654 h 6858000"/>
              <a:gd name="connsiteX24628" fmla="*/ 10352117 w 12192000"/>
              <a:gd name="connsiteY24628" fmla="*/ 4904680 h 6858000"/>
              <a:gd name="connsiteX24629" fmla="*/ 10361682 w 12192000"/>
              <a:gd name="connsiteY24629" fmla="*/ 4903643 h 6858000"/>
              <a:gd name="connsiteX24630" fmla="*/ 10363065 w 12192000"/>
              <a:gd name="connsiteY24630" fmla="*/ 4939256 h 6858000"/>
              <a:gd name="connsiteX24631" fmla="*/ 10363065 w 12192000"/>
              <a:gd name="connsiteY24631" fmla="*/ 4954932 h 6858000"/>
              <a:gd name="connsiteX24632" fmla="*/ 10362143 w 12192000"/>
              <a:gd name="connsiteY24632" fmla="*/ 5076983 h 6858000"/>
              <a:gd name="connsiteX24633" fmla="*/ 10414237 w 12192000"/>
              <a:gd name="connsiteY24633" fmla="*/ 5126196 h 6858000"/>
              <a:gd name="connsiteX24634" fmla="*/ 10435098 w 12192000"/>
              <a:gd name="connsiteY24634" fmla="*/ 5126196 h 6858000"/>
              <a:gd name="connsiteX24635" fmla="*/ 10447891 w 12192000"/>
              <a:gd name="connsiteY24635" fmla="*/ 5126887 h 6858000"/>
              <a:gd name="connsiteX24636" fmla="*/ 10475436 w 12192000"/>
              <a:gd name="connsiteY24636" fmla="*/ 5118820 h 6858000"/>
              <a:gd name="connsiteX24637" fmla="*/ 10462528 w 12192000"/>
              <a:gd name="connsiteY24637" fmla="*/ 5078712 h 6858000"/>
              <a:gd name="connsiteX24638" fmla="*/ 10462989 w 12192000"/>
              <a:gd name="connsiteY24638" fmla="*/ 5060502 h 6858000"/>
              <a:gd name="connsiteX24639" fmla="*/ 10475898 w 12192000"/>
              <a:gd name="connsiteY24639" fmla="*/ 5033072 h 6858000"/>
              <a:gd name="connsiteX24640" fmla="*/ 10475898 w 12192000"/>
              <a:gd name="connsiteY24640" fmla="*/ 4960233 h 6858000"/>
              <a:gd name="connsiteX24641" fmla="*/ 10475898 w 12192000"/>
              <a:gd name="connsiteY24641" fmla="*/ 4949744 h 6858000"/>
              <a:gd name="connsiteX24642" fmla="*/ 10476820 w 12192000"/>
              <a:gd name="connsiteY24642" fmla="*/ 4918742 h 6858000"/>
              <a:gd name="connsiteX24643" fmla="*/ 10485578 w 12192000"/>
              <a:gd name="connsiteY24643" fmla="*/ 4903182 h 6858000"/>
              <a:gd name="connsiteX24644" fmla="*/ 10497796 w 12192000"/>
              <a:gd name="connsiteY24644" fmla="*/ 4918166 h 6858000"/>
              <a:gd name="connsiteX24645" fmla="*/ 10503097 w 12192000"/>
              <a:gd name="connsiteY24645" fmla="*/ 4927962 h 6858000"/>
              <a:gd name="connsiteX24646" fmla="*/ 10539517 w 12192000"/>
              <a:gd name="connsiteY24646" fmla="*/ 4927962 h 6858000"/>
              <a:gd name="connsiteX24647" fmla="*/ 10596797 w 12192000"/>
              <a:gd name="connsiteY24647" fmla="*/ 4928884 h 6858000"/>
              <a:gd name="connsiteX24648" fmla="*/ 10612818 w 12192000"/>
              <a:gd name="connsiteY24648" fmla="*/ 4915284 h 6858000"/>
              <a:gd name="connsiteX24649" fmla="*/ 10613048 w 12192000"/>
              <a:gd name="connsiteY24649" fmla="*/ 4915630 h 6858000"/>
              <a:gd name="connsiteX24650" fmla="*/ 10620078 w 12192000"/>
              <a:gd name="connsiteY24650" fmla="*/ 4904219 h 6858000"/>
              <a:gd name="connsiteX24651" fmla="*/ 10628262 w 12192000"/>
              <a:gd name="connsiteY24651" fmla="*/ 4915400 h 6858000"/>
              <a:gd name="connsiteX24652" fmla="*/ 10652926 w 12192000"/>
              <a:gd name="connsiteY24652" fmla="*/ 4928654 h 6858000"/>
              <a:gd name="connsiteX24653" fmla="*/ 10681047 w 12192000"/>
              <a:gd name="connsiteY24653" fmla="*/ 4913786 h 6858000"/>
              <a:gd name="connsiteX24654" fmla="*/ 10690728 w 12192000"/>
              <a:gd name="connsiteY24654" fmla="*/ 4903758 h 6858000"/>
              <a:gd name="connsiteX24655" fmla="*/ 10700294 w 12192000"/>
              <a:gd name="connsiteY24655" fmla="*/ 4910444 h 6858000"/>
              <a:gd name="connsiteX24656" fmla="*/ 10731182 w 12192000"/>
              <a:gd name="connsiteY24656" fmla="*/ 4928999 h 6858000"/>
              <a:gd name="connsiteX24657" fmla="*/ 10796300 w 12192000"/>
              <a:gd name="connsiteY24657" fmla="*/ 4929114 h 6858000"/>
              <a:gd name="connsiteX24658" fmla="*/ 10816930 w 12192000"/>
              <a:gd name="connsiteY24658" fmla="*/ 4913786 h 6858000"/>
              <a:gd name="connsiteX24659" fmla="*/ 10826380 w 12192000"/>
              <a:gd name="connsiteY24659" fmla="*/ 4904450 h 6858000"/>
              <a:gd name="connsiteX24660" fmla="*/ 10831682 w 12192000"/>
              <a:gd name="connsiteY24660" fmla="*/ 4914708 h 6858000"/>
              <a:gd name="connsiteX24661" fmla="*/ 10849316 w 12192000"/>
              <a:gd name="connsiteY24661" fmla="*/ 4929230 h 6858000"/>
              <a:gd name="connsiteX24662" fmla="*/ 11065530 w 12192000"/>
              <a:gd name="connsiteY24662" fmla="*/ 4929114 h 6858000"/>
              <a:gd name="connsiteX24663" fmla="*/ 11082356 w 12192000"/>
              <a:gd name="connsiteY24663" fmla="*/ 4916667 h 6858000"/>
              <a:gd name="connsiteX24664" fmla="*/ 11093766 w 12192000"/>
              <a:gd name="connsiteY24664" fmla="*/ 4903643 h 6858000"/>
              <a:gd name="connsiteX24665" fmla="*/ 11103217 w 12192000"/>
              <a:gd name="connsiteY24665" fmla="*/ 4916206 h 6858000"/>
              <a:gd name="connsiteX24666" fmla="*/ 11135142 w 12192000"/>
              <a:gd name="connsiteY24666" fmla="*/ 4928654 h 6858000"/>
              <a:gd name="connsiteX24667" fmla="*/ 11150240 w 12192000"/>
              <a:gd name="connsiteY24667" fmla="*/ 4911019 h 6858000"/>
              <a:gd name="connsiteX24668" fmla="*/ 11150240 w 12192000"/>
              <a:gd name="connsiteY24668" fmla="*/ 4827692 h 6858000"/>
              <a:gd name="connsiteX24669" fmla="*/ 11132261 w 12192000"/>
              <a:gd name="connsiteY24669" fmla="*/ 4808906 h 6858000"/>
              <a:gd name="connsiteX24670" fmla="*/ 10983816 w 12192000"/>
              <a:gd name="connsiteY24670" fmla="*/ 4808906 h 6858000"/>
              <a:gd name="connsiteX24671" fmla="*/ 10967334 w 12192000"/>
              <a:gd name="connsiteY24671" fmla="*/ 4825733 h 6858000"/>
              <a:gd name="connsiteX24672" fmla="*/ 10967334 w 12192000"/>
              <a:gd name="connsiteY24672" fmla="*/ 4885664 h 6858000"/>
              <a:gd name="connsiteX24673" fmla="*/ 10957883 w 12192000"/>
              <a:gd name="connsiteY24673" fmla="*/ 4897765 h 6858000"/>
              <a:gd name="connsiteX24674" fmla="*/ 10946358 w 12192000"/>
              <a:gd name="connsiteY24674" fmla="*/ 4885088 h 6858000"/>
              <a:gd name="connsiteX24675" fmla="*/ 10946818 w 12192000"/>
              <a:gd name="connsiteY24675" fmla="*/ 4838295 h 6858000"/>
              <a:gd name="connsiteX24676" fmla="*/ 10916393 w 12192000"/>
              <a:gd name="connsiteY24676" fmla="*/ 4808790 h 6858000"/>
              <a:gd name="connsiteX24677" fmla="*/ 10821079 w 12192000"/>
              <a:gd name="connsiteY24677" fmla="*/ 4811902 h 6858000"/>
              <a:gd name="connsiteX24678" fmla="*/ 10727955 w 12192000"/>
              <a:gd name="connsiteY24678" fmla="*/ 4808790 h 6858000"/>
              <a:gd name="connsiteX24679" fmla="*/ 10700870 w 12192000"/>
              <a:gd name="connsiteY24679" fmla="*/ 4837028 h 6858000"/>
              <a:gd name="connsiteX24680" fmla="*/ 10701100 w 12192000"/>
              <a:gd name="connsiteY24680" fmla="*/ 4883820 h 6858000"/>
              <a:gd name="connsiteX24681" fmla="*/ 10690497 w 12192000"/>
              <a:gd name="connsiteY24681" fmla="*/ 4898111 h 6858000"/>
              <a:gd name="connsiteX24682" fmla="*/ 10680701 w 12192000"/>
              <a:gd name="connsiteY24682" fmla="*/ 4883129 h 6858000"/>
              <a:gd name="connsiteX24683" fmla="*/ 10680240 w 12192000"/>
              <a:gd name="connsiteY24683" fmla="*/ 4828499 h 6858000"/>
              <a:gd name="connsiteX24684" fmla="*/ 10671366 w 12192000"/>
              <a:gd name="connsiteY24684" fmla="*/ 4809367 h 6858000"/>
              <a:gd name="connsiteX24685" fmla="*/ 10672634 w 12192000"/>
              <a:gd name="connsiteY24685" fmla="*/ 4793116 h 6858000"/>
              <a:gd name="connsiteX24686" fmla="*/ 10680125 w 12192000"/>
              <a:gd name="connsiteY24686" fmla="*/ 4784127 h 6858000"/>
              <a:gd name="connsiteX24687" fmla="*/ 10675169 w 12192000"/>
              <a:gd name="connsiteY24687" fmla="*/ 4679592 h 6858000"/>
              <a:gd name="connsiteX24688" fmla="*/ 10664796 w 12192000"/>
              <a:gd name="connsiteY24688" fmla="*/ 4657234 h 6858000"/>
              <a:gd name="connsiteX24689" fmla="*/ 10680701 w 12192000"/>
              <a:gd name="connsiteY24689" fmla="*/ 4641329 h 6858000"/>
              <a:gd name="connsiteX24690" fmla="*/ 10680701 w 12192000"/>
              <a:gd name="connsiteY24690" fmla="*/ 4559384 h 6858000"/>
              <a:gd name="connsiteX24691" fmla="*/ 10664796 w 12192000"/>
              <a:gd name="connsiteY24691" fmla="*/ 4543595 h 6858000"/>
              <a:gd name="connsiteX24692" fmla="*/ 10669176 w 12192000"/>
              <a:gd name="connsiteY24692" fmla="*/ 4522619 h 6858000"/>
              <a:gd name="connsiteX24693" fmla="*/ 10680471 w 12192000"/>
              <a:gd name="connsiteY24693" fmla="*/ 4508558 h 6858000"/>
              <a:gd name="connsiteX24694" fmla="*/ 10680471 w 12192000"/>
              <a:gd name="connsiteY24694" fmla="*/ 4224576 h 6858000"/>
              <a:gd name="connsiteX24695" fmla="*/ 10669278 w 12192000"/>
              <a:gd name="connsiteY24695" fmla="*/ 4208311 h 6858000"/>
              <a:gd name="connsiteX24696" fmla="*/ 2296803 w 12192000"/>
              <a:gd name="connsiteY24696" fmla="*/ 4208311 h 6858000"/>
              <a:gd name="connsiteX24697" fmla="*/ 2277223 w 12192000"/>
              <a:gd name="connsiteY24697" fmla="*/ 4209593 h 6858000"/>
              <a:gd name="connsiteX24698" fmla="*/ 2255556 w 12192000"/>
              <a:gd name="connsiteY24698" fmla="*/ 4225959 h 6858000"/>
              <a:gd name="connsiteX24699" fmla="*/ 2255556 w 12192000"/>
              <a:gd name="connsiteY24699" fmla="*/ 4304100 h 6858000"/>
              <a:gd name="connsiteX24700" fmla="*/ 2273996 w 12192000"/>
              <a:gd name="connsiteY24700" fmla="*/ 4324154 h 6858000"/>
              <a:gd name="connsiteX24701" fmla="*/ 2285751 w 12192000"/>
              <a:gd name="connsiteY24701" fmla="*/ 4330839 h 6858000"/>
              <a:gd name="connsiteX24702" fmla="*/ 2275149 w 12192000"/>
              <a:gd name="connsiteY24702" fmla="*/ 4339252 h 6858000"/>
              <a:gd name="connsiteX24703" fmla="*/ 2255209 w 12192000"/>
              <a:gd name="connsiteY24703" fmla="*/ 4364493 h 6858000"/>
              <a:gd name="connsiteX24704" fmla="*/ 2247257 w 12192000"/>
              <a:gd name="connsiteY24704" fmla="*/ 4394803 h 6858000"/>
              <a:gd name="connsiteX24705" fmla="*/ 2240343 w 12192000"/>
              <a:gd name="connsiteY24705" fmla="*/ 4364493 h 6858000"/>
              <a:gd name="connsiteX24706" fmla="*/ 2224437 w 12192000"/>
              <a:gd name="connsiteY24706" fmla="*/ 4339137 h 6858000"/>
              <a:gd name="connsiteX24707" fmla="*/ 2196085 w 12192000"/>
              <a:gd name="connsiteY24707" fmla="*/ 4388119 h 6858000"/>
              <a:gd name="connsiteX24708" fmla="*/ 2195279 w 12192000"/>
              <a:gd name="connsiteY24708" fmla="*/ 4411977 h 6858000"/>
              <a:gd name="connsiteX24709" fmla="*/ 2224553 w 12192000"/>
              <a:gd name="connsiteY24709" fmla="*/ 4455081 h 6858000"/>
              <a:gd name="connsiteX24710" fmla="*/ 2268809 w 12192000"/>
              <a:gd name="connsiteY24710" fmla="*/ 4454505 h 6858000"/>
              <a:gd name="connsiteX24711" fmla="*/ 2281833 w 12192000"/>
              <a:gd name="connsiteY24711" fmla="*/ 4463610 h 6858000"/>
              <a:gd name="connsiteX24712" fmla="*/ 2268349 w 12192000"/>
              <a:gd name="connsiteY24712" fmla="*/ 4475019 h 6858000"/>
              <a:gd name="connsiteX24713" fmla="*/ 2211069 w 12192000"/>
              <a:gd name="connsiteY24713" fmla="*/ 4475019 h 6858000"/>
              <a:gd name="connsiteX24714" fmla="*/ 2192627 w 12192000"/>
              <a:gd name="connsiteY24714" fmla="*/ 4493576 h 6858000"/>
              <a:gd name="connsiteX24715" fmla="*/ 2191361 w 12192000"/>
              <a:gd name="connsiteY24715" fmla="*/ 4566415 h 6858000"/>
              <a:gd name="connsiteX24716" fmla="*/ 2213835 w 12192000"/>
              <a:gd name="connsiteY24716" fmla="*/ 4590388 h 6858000"/>
              <a:gd name="connsiteX24717" fmla="*/ 2282525 w 12192000"/>
              <a:gd name="connsiteY24717" fmla="*/ 4595113 h 6858000"/>
              <a:gd name="connsiteX24718" fmla="*/ 2264776 w 12192000"/>
              <a:gd name="connsiteY24718" fmla="*/ 4610672 h 6858000"/>
              <a:gd name="connsiteX24719" fmla="*/ 2204845 w 12192000"/>
              <a:gd name="connsiteY24719" fmla="*/ 4610672 h 6858000"/>
              <a:gd name="connsiteX24720" fmla="*/ 2188939 w 12192000"/>
              <a:gd name="connsiteY24720" fmla="*/ 4626461 h 6858000"/>
              <a:gd name="connsiteX24721" fmla="*/ 2188939 w 12192000"/>
              <a:gd name="connsiteY24721" fmla="*/ 4668182 h 6858000"/>
              <a:gd name="connsiteX24722" fmla="*/ 2188709 w 12192000"/>
              <a:gd name="connsiteY24722" fmla="*/ 4698840 h 6858000"/>
              <a:gd name="connsiteX24723" fmla="*/ 2217292 w 12192000"/>
              <a:gd name="connsiteY24723" fmla="*/ 4725925 h 6858000"/>
              <a:gd name="connsiteX24724" fmla="*/ 2281257 w 12192000"/>
              <a:gd name="connsiteY24724" fmla="*/ 4726501 h 6858000"/>
              <a:gd name="connsiteX24725" fmla="*/ 2281257 w 12192000"/>
              <a:gd name="connsiteY24725" fmla="*/ 4741022 h 6858000"/>
              <a:gd name="connsiteX24726" fmla="*/ 2229625 w 12192000"/>
              <a:gd name="connsiteY24726" fmla="*/ 4742060 h 6858000"/>
              <a:gd name="connsiteX24727" fmla="*/ 2191475 w 12192000"/>
              <a:gd name="connsiteY24727" fmla="*/ 4780554 h 6858000"/>
              <a:gd name="connsiteX24728" fmla="*/ 2192283 w 12192000"/>
              <a:gd name="connsiteY24728" fmla="*/ 4840139 h 6858000"/>
              <a:gd name="connsiteX24729" fmla="*/ 2208764 w 12192000"/>
              <a:gd name="connsiteY24729" fmla="*/ 4855698 h 6858000"/>
              <a:gd name="connsiteX24730" fmla="*/ 2229625 w 12192000"/>
              <a:gd name="connsiteY24730" fmla="*/ 4855698 h 6858000"/>
              <a:gd name="connsiteX24731" fmla="*/ 2250485 w 12192000"/>
              <a:gd name="connsiteY24731" fmla="*/ 4855698 h 6858000"/>
              <a:gd name="connsiteX24732" fmla="*/ 2271345 w 12192000"/>
              <a:gd name="connsiteY24732" fmla="*/ 4855698 h 6858000"/>
              <a:gd name="connsiteX24733" fmla="*/ 2280680 w 12192000"/>
              <a:gd name="connsiteY24733" fmla="*/ 4856390 h 6858000"/>
              <a:gd name="connsiteX24734" fmla="*/ 2276416 w 12192000"/>
              <a:gd name="connsiteY24734" fmla="*/ 4877597 h 6858000"/>
              <a:gd name="connsiteX24735" fmla="*/ 2250485 w 12192000"/>
              <a:gd name="connsiteY24735" fmla="*/ 4877597 h 6858000"/>
              <a:gd name="connsiteX24736" fmla="*/ 2229625 w 12192000"/>
              <a:gd name="connsiteY24736" fmla="*/ 4877597 h 6858000"/>
              <a:gd name="connsiteX24737" fmla="*/ 2187903 w 12192000"/>
              <a:gd name="connsiteY24737" fmla="*/ 4897996 h 6858000"/>
              <a:gd name="connsiteX24738" fmla="*/ 2167042 w 12192000"/>
              <a:gd name="connsiteY24738" fmla="*/ 4878288 h 6858000"/>
              <a:gd name="connsiteX24739" fmla="*/ 2146181 w 12192000"/>
              <a:gd name="connsiteY24739" fmla="*/ 4877597 h 6858000"/>
              <a:gd name="connsiteX24740" fmla="*/ 2125321 w 12192000"/>
              <a:gd name="connsiteY24740" fmla="*/ 4877597 h 6858000"/>
              <a:gd name="connsiteX24741" fmla="*/ 2062739 w 12192000"/>
              <a:gd name="connsiteY24741" fmla="*/ 4878173 h 6858000"/>
              <a:gd name="connsiteX24742" fmla="*/ 2045911 w 12192000"/>
              <a:gd name="connsiteY24742" fmla="*/ 4897765 h 6858000"/>
              <a:gd name="connsiteX24743" fmla="*/ 2031505 w 12192000"/>
              <a:gd name="connsiteY24743" fmla="*/ 4878173 h 6858000"/>
              <a:gd name="connsiteX24744" fmla="*/ 2000157 w 12192000"/>
              <a:gd name="connsiteY24744" fmla="*/ 4877597 h 6858000"/>
              <a:gd name="connsiteX24745" fmla="*/ 1989668 w 12192000"/>
              <a:gd name="connsiteY24745" fmla="*/ 4877597 h 6858000"/>
              <a:gd name="connsiteX24746" fmla="*/ 1958319 w 12192000"/>
              <a:gd name="connsiteY24746" fmla="*/ 4877597 h 6858000"/>
              <a:gd name="connsiteX24747" fmla="*/ 1918443 w 12192000"/>
              <a:gd name="connsiteY24747" fmla="*/ 4895115 h 6858000"/>
              <a:gd name="connsiteX24748" fmla="*/ 1906457 w 12192000"/>
              <a:gd name="connsiteY24748" fmla="*/ 4896843 h 6858000"/>
              <a:gd name="connsiteX24749" fmla="*/ 1892280 w 12192000"/>
              <a:gd name="connsiteY24749" fmla="*/ 4876329 h 6858000"/>
              <a:gd name="connsiteX24750" fmla="*/ 1603573 w 12192000"/>
              <a:gd name="connsiteY24750" fmla="*/ 4876559 h 6858000"/>
              <a:gd name="connsiteX24751" fmla="*/ 1588359 w 12192000"/>
              <a:gd name="connsiteY24751" fmla="*/ 4904335 h 6858000"/>
              <a:gd name="connsiteX24752" fmla="*/ 1604380 w 12192000"/>
              <a:gd name="connsiteY24752" fmla="*/ 4929114 h 6858000"/>
              <a:gd name="connsiteX24753" fmla="*/ 1677219 w 12192000"/>
              <a:gd name="connsiteY24753" fmla="*/ 4928884 h 6858000"/>
              <a:gd name="connsiteX24754" fmla="*/ 1703842 w 12192000"/>
              <a:gd name="connsiteY24754" fmla="*/ 4911481 h 6858000"/>
              <a:gd name="connsiteX24755" fmla="*/ 1712371 w 12192000"/>
              <a:gd name="connsiteY24755" fmla="*/ 4903528 h 6858000"/>
              <a:gd name="connsiteX24756" fmla="*/ 1722397 w 12192000"/>
              <a:gd name="connsiteY24756" fmla="*/ 4909636 h 6858000"/>
              <a:gd name="connsiteX24757" fmla="*/ 1754668 w 12192000"/>
              <a:gd name="connsiteY24757" fmla="*/ 4928769 h 6858000"/>
              <a:gd name="connsiteX24758" fmla="*/ 1819670 w 12192000"/>
              <a:gd name="connsiteY24758" fmla="*/ 4928999 h 6858000"/>
              <a:gd name="connsiteX24759" fmla="*/ 1838917 w 12192000"/>
              <a:gd name="connsiteY24759" fmla="*/ 4915054 h 6858000"/>
              <a:gd name="connsiteX24760" fmla="*/ 1847216 w 12192000"/>
              <a:gd name="connsiteY24760" fmla="*/ 4903989 h 6858000"/>
              <a:gd name="connsiteX24761" fmla="*/ 1854016 w 12192000"/>
              <a:gd name="connsiteY24761" fmla="*/ 4915515 h 6858000"/>
              <a:gd name="connsiteX24762" fmla="*/ 1869921 w 12192000"/>
              <a:gd name="connsiteY24762" fmla="*/ 4928884 h 6858000"/>
              <a:gd name="connsiteX24763" fmla="*/ 1895853 w 12192000"/>
              <a:gd name="connsiteY24763" fmla="*/ 4927962 h 6858000"/>
              <a:gd name="connsiteX24764" fmla="*/ 1924089 w 12192000"/>
              <a:gd name="connsiteY24764" fmla="*/ 4928654 h 6858000"/>
              <a:gd name="connsiteX24765" fmla="*/ 1979642 w 12192000"/>
              <a:gd name="connsiteY24765" fmla="*/ 4904680 h 6858000"/>
              <a:gd name="connsiteX24766" fmla="*/ 1989207 w 12192000"/>
              <a:gd name="connsiteY24766" fmla="*/ 4903643 h 6858000"/>
              <a:gd name="connsiteX24767" fmla="*/ 1990590 w 12192000"/>
              <a:gd name="connsiteY24767" fmla="*/ 4939256 h 6858000"/>
              <a:gd name="connsiteX24768" fmla="*/ 1990590 w 12192000"/>
              <a:gd name="connsiteY24768" fmla="*/ 4954932 h 6858000"/>
              <a:gd name="connsiteX24769" fmla="*/ 1989668 w 12192000"/>
              <a:gd name="connsiteY24769" fmla="*/ 5076983 h 6858000"/>
              <a:gd name="connsiteX24770" fmla="*/ 2041762 w 12192000"/>
              <a:gd name="connsiteY24770" fmla="*/ 5126196 h 6858000"/>
              <a:gd name="connsiteX24771" fmla="*/ 2062623 w 12192000"/>
              <a:gd name="connsiteY24771" fmla="*/ 5126196 h 6858000"/>
              <a:gd name="connsiteX24772" fmla="*/ 2075416 w 12192000"/>
              <a:gd name="connsiteY24772" fmla="*/ 5126887 h 6858000"/>
              <a:gd name="connsiteX24773" fmla="*/ 2102961 w 12192000"/>
              <a:gd name="connsiteY24773" fmla="*/ 5118820 h 6858000"/>
              <a:gd name="connsiteX24774" fmla="*/ 2090053 w 12192000"/>
              <a:gd name="connsiteY24774" fmla="*/ 5078712 h 6858000"/>
              <a:gd name="connsiteX24775" fmla="*/ 2090514 w 12192000"/>
              <a:gd name="connsiteY24775" fmla="*/ 5060502 h 6858000"/>
              <a:gd name="connsiteX24776" fmla="*/ 2103423 w 12192000"/>
              <a:gd name="connsiteY24776" fmla="*/ 5033072 h 6858000"/>
              <a:gd name="connsiteX24777" fmla="*/ 2103423 w 12192000"/>
              <a:gd name="connsiteY24777" fmla="*/ 4960233 h 6858000"/>
              <a:gd name="connsiteX24778" fmla="*/ 2103423 w 12192000"/>
              <a:gd name="connsiteY24778" fmla="*/ 4949744 h 6858000"/>
              <a:gd name="connsiteX24779" fmla="*/ 2104345 w 12192000"/>
              <a:gd name="connsiteY24779" fmla="*/ 4918742 h 6858000"/>
              <a:gd name="connsiteX24780" fmla="*/ 2113103 w 12192000"/>
              <a:gd name="connsiteY24780" fmla="*/ 4903182 h 6858000"/>
              <a:gd name="connsiteX24781" fmla="*/ 2125321 w 12192000"/>
              <a:gd name="connsiteY24781" fmla="*/ 4918166 h 6858000"/>
              <a:gd name="connsiteX24782" fmla="*/ 2130622 w 12192000"/>
              <a:gd name="connsiteY24782" fmla="*/ 4927962 h 6858000"/>
              <a:gd name="connsiteX24783" fmla="*/ 2167042 w 12192000"/>
              <a:gd name="connsiteY24783" fmla="*/ 4927962 h 6858000"/>
              <a:gd name="connsiteX24784" fmla="*/ 2224322 w 12192000"/>
              <a:gd name="connsiteY24784" fmla="*/ 4928884 h 6858000"/>
              <a:gd name="connsiteX24785" fmla="*/ 2240343 w 12192000"/>
              <a:gd name="connsiteY24785" fmla="*/ 4915284 h 6858000"/>
              <a:gd name="connsiteX24786" fmla="*/ 2240573 w 12192000"/>
              <a:gd name="connsiteY24786" fmla="*/ 4915630 h 6858000"/>
              <a:gd name="connsiteX24787" fmla="*/ 2247603 w 12192000"/>
              <a:gd name="connsiteY24787" fmla="*/ 4904219 h 6858000"/>
              <a:gd name="connsiteX24788" fmla="*/ 2255787 w 12192000"/>
              <a:gd name="connsiteY24788" fmla="*/ 4915400 h 6858000"/>
              <a:gd name="connsiteX24789" fmla="*/ 2280451 w 12192000"/>
              <a:gd name="connsiteY24789" fmla="*/ 4928654 h 6858000"/>
              <a:gd name="connsiteX24790" fmla="*/ 2308572 w 12192000"/>
              <a:gd name="connsiteY24790" fmla="*/ 4913786 h 6858000"/>
              <a:gd name="connsiteX24791" fmla="*/ 2318253 w 12192000"/>
              <a:gd name="connsiteY24791" fmla="*/ 4903758 h 6858000"/>
              <a:gd name="connsiteX24792" fmla="*/ 2327819 w 12192000"/>
              <a:gd name="connsiteY24792" fmla="*/ 4910444 h 6858000"/>
              <a:gd name="connsiteX24793" fmla="*/ 2358707 w 12192000"/>
              <a:gd name="connsiteY24793" fmla="*/ 4928999 h 6858000"/>
              <a:gd name="connsiteX24794" fmla="*/ 2423825 w 12192000"/>
              <a:gd name="connsiteY24794" fmla="*/ 4929114 h 6858000"/>
              <a:gd name="connsiteX24795" fmla="*/ 2444455 w 12192000"/>
              <a:gd name="connsiteY24795" fmla="*/ 4913786 h 6858000"/>
              <a:gd name="connsiteX24796" fmla="*/ 2453905 w 12192000"/>
              <a:gd name="connsiteY24796" fmla="*/ 4904450 h 6858000"/>
              <a:gd name="connsiteX24797" fmla="*/ 2459207 w 12192000"/>
              <a:gd name="connsiteY24797" fmla="*/ 4914708 h 6858000"/>
              <a:gd name="connsiteX24798" fmla="*/ 2476841 w 12192000"/>
              <a:gd name="connsiteY24798" fmla="*/ 4929230 h 6858000"/>
              <a:gd name="connsiteX24799" fmla="*/ 2693055 w 12192000"/>
              <a:gd name="connsiteY24799" fmla="*/ 4929114 h 6858000"/>
              <a:gd name="connsiteX24800" fmla="*/ 2709881 w 12192000"/>
              <a:gd name="connsiteY24800" fmla="*/ 4916667 h 6858000"/>
              <a:gd name="connsiteX24801" fmla="*/ 2721291 w 12192000"/>
              <a:gd name="connsiteY24801" fmla="*/ 4903643 h 6858000"/>
              <a:gd name="connsiteX24802" fmla="*/ 2730742 w 12192000"/>
              <a:gd name="connsiteY24802" fmla="*/ 4916206 h 6858000"/>
              <a:gd name="connsiteX24803" fmla="*/ 2762667 w 12192000"/>
              <a:gd name="connsiteY24803" fmla="*/ 4928654 h 6858000"/>
              <a:gd name="connsiteX24804" fmla="*/ 2777765 w 12192000"/>
              <a:gd name="connsiteY24804" fmla="*/ 4911019 h 6858000"/>
              <a:gd name="connsiteX24805" fmla="*/ 2777765 w 12192000"/>
              <a:gd name="connsiteY24805" fmla="*/ 4827692 h 6858000"/>
              <a:gd name="connsiteX24806" fmla="*/ 2759786 w 12192000"/>
              <a:gd name="connsiteY24806" fmla="*/ 4808906 h 6858000"/>
              <a:gd name="connsiteX24807" fmla="*/ 2611341 w 12192000"/>
              <a:gd name="connsiteY24807" fmla="*/ 4808906 h 6858000"/>
              <a:gd name="connsiteX24808" fmla="*/ 2594859 w 12192000"/>
              <a:gd name="connsiteY24808" fmla="*/ 4825733 h 6858000"/>
              <a:gd name="connsiteX24809" fmla="*/ 2594859 w 12192000"/>
              <a:gd name="connsiteY24809" fmla="*/ 4885664 h 6858000"/>
              <a:gd name="connsiteX24810" fmla="*/ 2585408 w 12192000"/>
              <a:gd name="connsiteY24810" fmla="*/ 4897765 h 6858000"/>
              <a:gd name="connsiteX24811" fmla="*/ 2573883 w 12192000"/>
              <a:gd name="connsiteY24811" fmla="*/ 4885088 h 6858000"/>
              <a:gd name="connsiteX24812" fmla="*/ 2574343 w 12192000"/>
              <a:gd name="connsiteY24812" fmla="*/ 4838295 h 6858000"/>
              <a:gd name="connsiteX24813" fmla="*/ 2543918 w 12192000"/>
              <a:gd name="connsiteY24813" fmla="*/ 4808790 h 6858000"/>
              <a:gd name="connsiteX24814" fmla="*/ 2448604 w 12192000"/>
              <a:gd name="connsiteY24814" fmla="*/ 4811902 h 6858000"/>
              <a:gd name="connsiteX24815" fmla="*/ 2355480 w 12192000"/>
              <a:gd name="connsiteY24815" fmla="*/ 4808790 h 6858000"/>
              <a:gd name="connsiteX24816" fmla="*/ 2328395 w 12192000"/>
              <a:gd name="connsiteY24816" fmla="*/ 4837028 h 6858000"/>
              <a:gd name="connsiteX24817" fmla="*/ 2328625 w 12192000"/>
              <a:gd name="connsiteY24817" fmla="*/ 4883820 h 6858000"/>
              <a:gd name="connsiteX24818" fmla="*/ 2318022 w 12192000"/>
              <a:gd name="connsiteY24818" fmla="*/ 4898111 h 6858000"/>
              <a:gd name="connsiteX24819" fmla="*/ 2308226 w 12192000"/>
              <a:gd name="connsiteY24819" fmla="*/ 4883129 h 6858000"/>
              <a:gd name="connsiteX24820" fmla="*/ 2307765 w 12192000"/>
              <a:gd name="connsiteY24820" fmla="*/ 4828499 h 6858000"/>
              <a:gd name="connsiteX24821" fmla="*/ 2298891 w 12192000"/>
              <a:gd name="connsiteY24821" fmla="*/ 4809367 h 6858000"/>
              <a:gd name="connsiteX24822" fmla="*/ 2300159 w 12192000"/>
              <a:gd name="connsiteY24822" fmla="*/ 4793116 h 6858000"/>
              <a:gd name="connsiteX24823" fmla="*/ 2307650 w 12192000"/>
              <a:gd name="connsiteY24823" fmla="*/ 4784127 h 6858000"/>
              <a:gd name="connsiteX24824" fmla="*/ 2302694 w 12192000"/>
              <a:gd name="connsiteY24824" fmla="*/ 4679592 h 6858000"/>
              <a:gd name="connsiteX24825" fmla="*/ 2292321 w 12192000"/>
              <a:gd name="connsiteY24825" fmla="*/ 4657234 h 6858000"/>
              <a:gd name="connsiteX24826" fmla="*/ 2308226 w 12192000"/>
              <a:gd name="connsiteY24826" fmla="*/ 4641329 h 6858000"/>
              <a:gd name="connsiteX24827" fmla="*/ 2308226 w 12192000"/>
              <a:gd name="connsiteY24827" fmla="*/ 4559384 h 6858000"/>
              <a:gd name="connsiteX24828" fmla="*/ 2292321 w 12192000"/>
              <a:gd name="connsiteY24828" fmla="*/ 4543595 h 6858000"/>
              <a:gd name="connsiteX24829" fmla="*/ 2296701 w 12192000"/>
              <a:gd name="connsiteY24829" fmla="*/ 4522619 h 6858000"/>
              <a:gd name="connsiteX24830" fmla="*/ 2307996 w 12192000"/>
              <a:gd name="connsiteY24830" fmla="*/ 4508558 h 6858000"/>
              <a:gd name="connsiteX24831" fmla="*/ 2307996 w 12192000"/>
              <a:gd name="connsiteY24831" fmla="*/ 4224576 h 6858000"/>
              <a:gd name="connsiteX24832" fmla="*/ 2296803 w 12192000"/>
              <a:gd name="connsiteY24832" fmla="*/ 4208311 h 6858000"/>
              <a:gd name="connsiteX24833" fmla="*/ 11644602 w 12192000"/>
              <a:gd name="connsiteY24833" fmla="*/ 4208283 h 6858000"/>
              <a:gd name="connsiteX24834" fmla="*/ 11635108 w 12192000"/>
              <a:gd name="connsiteY24834" fmla="*/ 4226996 h 6858000"/>
              <a:gd name="connsiteX24835" fmla="*/ 11635108 w 12192000"/>
              <a:gd name="connsiteY24835" fmla="*/ 4299835 h 6858000"/>
              <a:gd name="connsiteX24836" fmla="*/ 11659771 w 12192000"/>
              <a:gd name="connsiteY24836" fmla="*/ 4324154 h 6858000"/>
              <a:gd name="connsiteX24837" fmla="*/ 11659771 w 12192000"/>
              <a:gd name="connsiteY24837" fmla="*/ 4324039 h 6858000"/>
              <a:gd name="connsiteX24838" fmla="*/ 11687893 w 12192000"/>
              <a:gd name="connsiteY24838" fmla="*/ 4295686 h 6858000"/>
              <a:gd name="connsiteX24839" fmla="*/ 11687663 w 12192000"/>
              <a:gd name="connsiteY24839" fmla="*/ 4267104 h 6858000"/>
              <a:gd name="connsiteX24840" fmla="*/ 11688008 w 12192000"/>
              <a:gd name="connsiteY24840" fmla="*/ 4228149 h 6858000"/>
              <a:gd name="connsiteX24841" fmla="*/ 11664728 w 12192000"/>
              <a:gd name="connsiteY24841" fmla="*/ 4208671 h 6858000"/>
              <a:gd name="connsiteX24842" fmla="*/ 11644602 w 12192000"/>
              <a:gd name="connsiteY24842" fmla="*/ 4208283 h 6858000"/>
              <a:gd name="connsiteX24843" fmla="*/ 3272127 w 12192000"/>
              <a:gd name="connsiteY24843" fmla="*/ 4208283 h 6858000"/>
              <a:gd name="connsiteX24844" fmla="*/ 3262633 w 12192000"/>
              <a:gd name="connsiteY24844" fmla="*/ 4226996 h 6858000"/>
              <a:gd name="connsiteX24845" fmla="*/ 3262633 w 12192000"/>
              <a:gd name="connsiteY24845" fmla="*/ 4299835 h 6858000"/>
              <a:gd name="connsiteX24846" fmla="*/ 3287296 w 12192000"/>
              <a:gd name="connsiteY24846" fmla="*/ 4324154 h 6858000"/>
              <a:gd name="connsiteX24847" fmla="*/ 3287296 w 12192000"/>
              <a:gd name="connsiteY24847" fmla="*/ 4324039 h 6858000"/>
              <a:gd name="connsiteX24848" fmla="*/ 3315418 w 12192000"/>
              <a:gd name="connsiteY24848" fmla="*/ 4295686 h 6858000"/>
              <a:gd name="connsiteX24849" fmla="*/ 3315188 w 12192000"/>
              <a:gd name="connsiteY24849" fmla="*/ 4267104 h 6858000"/>
              <a:gd name="connsiteX24850" fmla="*/ 3315533 w 12192000"/>
              <a:gd name="connsiteY24850" fmla="*/ 4228149 h 6858000"/>
              <a:gd name="connsiteX24851" fmla="*/ 3292253 w 12192000"/>
              <a:gd name="connsiteY24851" fmla="*/ 4208671 h 6858000"/>
              <a:gd name="connsiteX24852" fmla="*/ 3272127 w 12192000"/>
              <a:gd name="connsiteY24852" fmla="*/ 4208283 h 6858000"/>
              <a:gd name="connsiteX24853" fmla="*/ 10536405 w 12192000"/>
              <a:gd name="connsiteY24853" fmla="*/ 4208094 h 6858000"/>
              <a:gd name="connsiteX24854" fmla="*/ 10498833 w 12192000"/>
              <a:gd name="connsiteY24854" fmla="*/ 4236216 h 6858000"/>
              <a:gd name="connsiteX24855" fmla="*/ 10498833 w 12192000"/>
              <a:gd name="connsiteY24855" fmla="*/ 4264684 h 6858000"/>
              <a:gd name="connsiteX24856" fmla="*/ 10498717 w 12192000"/>
              <a:gd name="connsiteY24856" fmla="*/ 4264684 h 6858000"/>
              <a:gd name="connsiteX24857" fmla="*/ 10498487 w 12192000"/>
              <a:gd name="connsiteY24857" fmla="*/ 4306059 h 6858000"/>
              <a:gd name="connsiteX24858" fmla="*/ 10519118 w 12192000"/>
              <a:gd name="connsiteY24858" fmla="*/ 4322886 h 6858000"/>
              <a:gd name="connsiteX24859" fmla="*/ 10546086 w 12192000"/>
              <a:gd name="connsiteY24859" fmla="*/ 4306406 h 6858000"/>
              <a:gd name="connsiteX24860" fmla="*/ 10545856 w 12192000"/>
              <a:gd name="connsiteY24860" fmla="*/ 4223539 h 6858000"/>
              <a:gd name="connsiteX24861" fmla="*/ 10536405 w 12192000"/>
              <a:gd name="connsiteY24861" fmla="*/ 4208094 h 6858000"/>
              <a:gd name="connsiteX24862" fmla="*/ 9578426 w 12192000"/>
              <a:gd name="connsiteY24862" fmla="*/ 4208094 h 6858000"/>
              <a:gd name="connsiteX24863" fmla="*/ 9559870 w 12192000"/>
              <a:gd name="connsiteY24863" fmla="*/ 4227573 h 6858000"/>
              <a:gd name="connsiteX24864" fmla="*/ 9560100 w 12192000"/>
              <a:gd name="connsiteY24864" fmla="*/ 4365530 h 6858000"/>
              <a:gd name="connsiteX24865" fmla="*/ 9559640 w 12192000"/>
              <a:gd name="connsiteY24865" fmla="*/ 4503487 h 6858000"/>
              <a:gd name="connsiteX24866" fmla="*/ 9582114 w 12192000"/>
              <a:gd name="connsiteY24866" fmla="*/ 4521466 h 6858000"/>
              <a:gd name="connsiteX24867" fmla="*/ 9607354 w 12192000"/>
              <a:gd name="connsiteY24867" fmla="*/ 4502911 h 6858000"/>
              <a:gd name="connsiteX24868" fmla="*/ 9607354 w 12192000"/>
              <a:gd name="connsiteY24868" fmla="*/ 4456119 h 6858000"/>
              <a:gd name="connsiteX24869" fmla="*/ 9607584 w 12192000"/>
              <a:gd name="connsiteY24869" fmla="*/ 4456234 h 6858000"/>
              <a:gd name="connsiteX24870" fmla="*/ 9618304 w 12192000"/>
              <a:gd name="connsiteY24870" fmla="*/ 4444131 h 6858000"/>
              <a:gd name="connsiteX24871" fmla="*/ 9627870 w 12192000"/>
              <a:gd name="connsiteY24871" fmla="*/ 4456810 h 6858000"/>
              <a:gd name="connsiteX24872" fmla="*/ 9627870 w 12192000"/>
              <a:gd name="connsiteY24872" fmla="*/ 4503602 h 6858000"/>
              <a:gd name="connsiteX24873" fmla="*/ 9653686 w 12192000"/>
              <a:gd name="connsiteY24873" fmla="*/ 4521581 h 6858000"/>
              <a:gd name="connsiteX24874" fmla="*/ 9675584 w 12192000"/>
              <a:gd name="connsiteY24874" fmla="*/ 4502796 h 6858000"/>
              <a:gd name="connsiteX24875" fmla="*/ 9674201 w 12192000"/>
              <a:gd name="connsiteY24875" fmla="*/ 4362649 h 6858000"/>
              <a:gd name="connsiteX24876" fmla="*/ 9675238 w 12192000"/>
              <a:gd name="connsiteY24876" fmla="*/ 4227342 h 6858000"/>
              <a:gd name="connsiteX24877" fmla="*/ 9656568 w 12192000"/>
              <a:gd name="connsiteY24877" fmla="*/ 4208094 h 6858000"/>
              <a:gd name="connsiteX24878" fmla="*/ 9578426 w 12192000"/>
              <a:gd name="connsiteY24878" fmla="*/ 4208094 h 6858000"/>
              <a:gd name="connsiteX24879" fmla="*/ 4280729 w 12192000"/>
              <a:gd name="connsiteY24879" fmla="*/ 4208094 h 6858000"/>
              <a:gd name="connsiteX24880" fmla="*/ 4259061 w 12192000"/>
              <a:gd name="connsiteY24880" fmla="*/ 4231491 h 6858000"/>
              <a:gd name="connsiteX24881" fmla="*/ 4280269 w 12192000"/>
              <a:gd name="connsiteY24881" fmla="*/ 4256615 h 6858000"/>
              <a:gd name="connsiteX24882" fmla="*/ 4280269 w 12192000"/>
              <a:gd name="connsiteY24882" fmla="*/ 4256500 h 6858000"/>
              <a:gd name="connsiteX24883" fmla="*/ 4306779 w 12192000"/>
              <a:gd name="connsiteY24883" fmla="*/ 4232298 h 6858000"/>
              <a:gd name="connsiteX24884" fmla="*/ 4280729 w 12192000"/>
              <a:gd name="connsiteY24884" fmla="*/ 4208094 h 6858000"/>
              <a:gd name="connsiteX24885" fmla="*/ 2163930 w 12192000"/>
              <a:gd name="connsiteY24885" fmla="*/ 4208094 h 6858000"/>
              <a:gd name="connsiteX24886" fmla="*/ 2126358 w 12192000"/>
              <a:gd name="connsiteY24886" fmla="*/ 4236216 h 6858000"/>
              <a:gd name="connsiteX24887" fmla="*/ 2126358 w 12192000"/>
              <a:gd name="connsiteY24887" fmla="*/ 4264684 h 6858000"/>
              <a:gd name="connsiteX24888" fmla="*/ 2126242 w 12192000"/>
              <a:gd name="connsiteY24888" fmla="*/ 4264684 h 6858000"/>
              <a:gd name="connsiteX24889" fmla="*/ 2126012 w 12192000"/>
              <a:gd name="connsiteY24889" fmla="*/ 4306059 h 6858000"/>
              <a:gd name="connsiteX24890" fmla="*/ 2146643 w 12192000"/>
              <a:gd name="connsiteY24890" fmla="*/ 4322886 h 6858000"/>
              <a:gd name="connsiteX24891" fmla="*/ 2173611 w 12192000"/>
              <a:gd name="connsiteY24891" fmla="*/ 4306406 h 6858000"/>
              <a:gd name="connsiteX24892" fmla="*/ 2173381 w 12192000"/>
              <a:gd name="connsiteY24892" fmla="*/ 4223539 h 6858000"/>
              <a:gd name="connsiteX24893" fmla="*/ 2163930 w 12192000"/>
              <a:gd name="connsiteY24893" fmla="*/ 4208094 h 6858000"/>
              <a:gd name="connsiteX24894" fmla="*/ 1205951 w 12192000"/>
              <a:gd name="connsiteY24894" fmla="*/ 4208094 h 6858000"/>
              <a:gd name="connsiteX24895" fmla="*/ 1187395 w 12192000"/>
              <a:gd name="connsiteY24895" fmla="*/ 4227573 h 6858000"/>
              <a:gd name="connsiteX24896" fmla="*/ 1187625 w 12192000"/>
              <a:gd name="connsiteY24896" fmla="*/ 4365530 h 6858000"/>
              <a:gd name="connsiteX24897" fmla="*/ 1187165 w 12192000"/>
              <a:gd name="connsiteY24897" fmla="*/ 4503487 h 6858000"/>
              <a:gd name="connsiteX24898" fmla="*/ 1209639 w 12192000"/>
              <a:gd name="connsiteY24898" fmla="*/ 4521466 h 6858000"/>
              <a:gd name="connsiteX24899" fmla="*/ 1234879 w 12192000"/>
              <a:gd name="connsiteY24899" fmla="*/ 4502911 h 6858000"/>
              <a:gd name="connsiteX24900" fmla="*/ 1234879 w 12192000"/>
              <a:gd name="connsiteY24900" fmla="*/ 4456119 h 6858000"/>
              <a:gd name="connsiteX24901" fmla="*/ 1235109 w 12192000"/>
              <a:gd name="connsiteY24901" fmla="*/ 4456234 h 6858000"/>
              <a:gd name="connsiteX24902" fmla="*/ 1245829 w 12192000"/>
              <a:gd name="connsiteY24902" fmla="*/ 4444131 h 6858000"/>
              <a:gd name="connsiteX24903" fmla="*/ 1255395 w 12192000"/>
              <a:gd name="connsiteY24903" fmla="*/ 4456810 h 6858000"/>
              <a:gd name="connsiteX24904" fmla="*/ 1255395 w 12192000"/>
              <a:gd name="connsiteY24904" fmla="*/ 4503602 h 6858000"/>
              <a:gd name="connsiteX24905" fmla="*/ 1281211 w 12192000"/>
              <a:gd name="connsiteY24905" fmla="*/ 4521581 h 6858000"/>
              <a:gd name="connsiteX24906" fmla="*/ 1303109 w 12192000"/>
              <a:gd name="connsiteY24906" fmla="*/ 4502796 h 6858000"/>
              <a:gd name="connsiteX24907" fmla="*/ 1301726 w 12192000"/>
              <a:gd name="connsiteY24907" fmla="*/ 4362649 h 6858000"/>
              <a:gd name="connsiteX24908" fmla="*/ 1302763 w 12192000"/>
              <a:gd name="connsiteY24908" fmla="*/ 4227342 h 6858000"/>
              <a:gd name="connsiteX24909" fmla="*/ 1284093 w 12192000"/>
              <a:gd name="connsiteY24909" fmla="*/ 4208094 h 6858000"/>
              <a:gd name="connsiteX24910" fmla="*/ 1205951 w 12192000"/>
              <a:gd name="connsiteY24910" fmla="*/ 4208094 h 6858000"/>
              <a:gd name="connsiteX24911" fmla="*/ 10923538 w 12192000"/>
              <a:gd name="connsiteY24911" fmla="*/ 4207979 h 6858000"/>
              <a:gd name="connsiteX24912" fmla="*/ 10923424 w 12192000"/>
              <a:gd name="connsiteY24912" fmla="*/ 4208094 h 6858000"/>
              <a:gd name="connsiteX24913" fmla="*/ 10899220 w 12192000"/>
              <a:gd name="connsiteY24913" fmla="*/ 4232298 h 6858000"/>
              <a:gd name="connsiteX24914" fmla="*/ 10925844 w 12192000"/>
              <a:gd name="connsiteY24914" fmla="*/ 4255924 h 6858000"/>
              <a:gd name="connsiteX24915" fmla="*/ 10947857 w 12192000"/>
              <a:gd name="connsiteY24915" fmla="*/ 4231261 h 6858000"/>
              <a:gd name="connsiteX24916" fmla="*/ 10923538 w 12192000"/>
              <a:gd name="connsiteY24916" fmla="*/ 4207979 h 6858000"/>
              <a:gd name="connsiteX24917" fmla="*/ 10458379 w 12192000"/>
              <a:gd name="connsiteY24917" fmla="*/ 4207979 h 6858000"/>
              <a:gd name="connsiteX24918" fmla="*/ 10430718 w 12192000"/>
              <a:gd name="connsiteY24918" fmla="*/ 4226535 h 6858000"/>
              <a:gd name="connsiteX24919" fmla="*/ 10430718 w 12192000"/>
              <a:gd name="connsiteY24919" fmla="*/ 4304100 h 6858000"/>
              <a:gd name="connsiteX24920" fmla="*/ 10450312 w 12192000"/>
              <a:gd name="connsiteY24920" fmla="*/ 4323463 h 6858000"/>
              <a:gd name="connsiteX24921" fmla="*/ 10450312 w 12192000"/>
              <a:gd name="connsiteY24921" fmla="*/ 4323578 h 6858000"/>
              <a:gd name="connsiteX24922" fmla="*/ 10478318 w 12192000"/>
              <a:gd name="connsiteY24922" fmla="*/ 4295456 h 6858000"/>
              <a:gd name="connsiteX24923" fmla="*/ 10478088 w 12192000"/>
              <a:gd name="connsiteY24923" fmla="*/ 4266989 h 6858000"/>
              <a:gd name="connsiteX24924" fmla="*/ 10478318 w 12192000"/>
              <a:gd name="connsiteY24924" fmla="*/ 4228149 h 6858000"/>
              <a:gd name="connsiteX24925" fmla="*/ 10458379 w 12192000"/>
              <a:gd name="connsiteY24925" fmla="*/ 4207979 h 6858000"/>
              <a:gd name="connsiteX24926" fmla="*/ 10320998 w 12192000"/>
              <a:gd name="connsiteY24926" fmla="*/ 4207979 h 6858000"/>
              <a:gd name="connsiteX24927" fmla="*/ 10294720 w 12192000"/>
              <a:gd name="connsiteY24927" fmla="*/ 4231261 h 6858000"/>
              <a:gd name="connsiteX24928" fmla="*/ 10320537 w 12192000"/>
              <a:gd name="connsiteY24928" fmla="*/ 4254772 h 6858000"/>
              <a:gd name="connsiteX24929" fmla="*/ 10348774 w 12192000"/>
              <a:gd name="connsiteY24929" fmla="*/ 4229993 h 6858000"/>
              <a:gd name="connsiteX24930" fmla="*/ 10320998 w 12192000"/>
              <a:gd name="connsiteY24930" fmla="*/ 4207979 h 6858000"/>
              <a:gd name="connsiteX24931" fmla="*/ 2551063 w 12192000"/>
              <a:gd name="connsiteY24931" fmla="*/ 4207979 h 6858000"/>
              <a:gd name="connsiteX24932" fmla="*/ 2550949 w 12192000"/>
              <a:gd name="connsiteY24932" fmla="*/ 4208094 h 6858000"/>
              <a:gd name="connsiteX24933" fmla="*/ 2526745 w 12192000"/>
              <a:gd name="connsiteY24933" fmla="*/ 4232298 h 6858000"/>
              <a:gd name="connsiteX24934" fmla="*/ 2553369 w 12192000"/>
              <a:gd name="connsiteY24934" fmla="*/ 4255924 h 6858000"/>
              <a:gd name="connsiteX24935" fmla="*/ 2575382 w 12192000"/>
              <a:gd name="connsiteY24935" fmla="*/ 4231261 h 6858000"/>
              <a:gd name="connsiteX24936" fmla="*/ 2551063 w 12192000"/>
              <a:gd name="connsiteY24936" fmla="*/ 4207979 h 6858000"/>
              <a:gd name="connsiteX24937" fmla="*/ 2085904 w 12192000"/>
              <a:gd name="connsiteY24937" fmla="*/ 4207979 h 6858000"/>
              <a:gd name="connsiteX24938" fmla="*/ 2058243 w 12192000"/>
              <a:gd name="connsiteY24938" fmla="*/ 4226535 h 6858000"/>
              <a:gd name="connsiteX24939" fmla="*/ 2058243 w 12192000"/>
              <a:gd name="connsiteY24939" fmla="*/ 4304100 h 6858000"/>
              <a:gd name="connsiteX24940" fmla="*/ 2077837 w 12192000"/>
              <a:gd name="connsiteY24940" fmla="*/ 4323463 h 6858000"/>
              <a:gd name="connsiteX24941" fmla="*/ 2077837 w 12192000"/>
              <a:gd name="connsiteY24941" fmla="*/ 4323578 h 6858000"/>
              <a:gd name="connsiteX24942" fmla="*/ 2105843 w 12192000"/>
              <a:gd name="connsiteY24942" fmla="*/ 4295456 h 6858000"/>
              <a:gd name="connsiteX24943" fmla="*/ 2105613 w 12192000"/>
              <a:gd name="connsiteY24943" fmla="*/ 4266989 h 6858000"/>
              <a:gd name="connsiteX24944" fmla="*/ 2105843 w 12192000"/>
              <a:gd name="connsiteY24944" fmla="*/ 4228149 h 6858000"/>
              <a:gd name="connsiteX24945" fmla="*/ 2085904 w 12192000"/>
              <a:gd name="connsiteY24945" fmla="*/ 4207979 h 6858000"/>
              <a:gd name="connsiteX24946" fmla="*/ 1948523 w 12192000"/>
              <a:gd name="connsiteY24946" fmla="*/ 4207979 h 6858000"/>
              <a:gd name="connsiteX24947" fmla="*/ 1922245 w 12192000"/>
              <a:gd name="connsiteY24947" fmla="*/ 4231261 h 6858000"/>
              <a:gd name="connsiteX24948" fmla="*/ 1948062 w 12192000"/>
              <a:gd name="connsiteY24948" fmla="*/ 4254772 h 6858000"/>
              <a:gd name="connsiteX24949" fmla="*/ 1976299 w 12192000"/>
              <a:gd name="connsiteY24949" fmla="*/ 4229993 h 6858000"/>
              <a:gd name="connsiteX24950" fmla="*/ 1948523 w 12192000"/>
              <a:gd name="connsiteY24950" fmla="*/ 4207979 h 6858000"/>
              <a:gd name="connsiteX24951" fmla="*/ 9464702 w 12192000"/>
              <a:gd name="connsiteY24951" fmla="*/ 4207965 h 6858000"/>
              <a:gd name="connsiteX24952" fmla="*/ 9445770 w 12192000"/>
              <a:gd name="connsiteY24952" fmla="*/ 4209247 h 6858000"/>
              <a:gd name="connsiteX24953" fmla="*/ 9422490 w 12192000"/>
              <a:gd name="connsiteY24953" fmla="*/ 4225844 h 6858000"/>
              <a:gd name="connsiteX24954" fmla="*/ 9422720 w 12192000"/>
              <a:gd name="connsiteY24954" fmla="*/ 4306635 h 6858000"/>
              <a:gd name="connsiteX24955" fmla="*/ 9437818 w 12192000"/>
              <a:gd name="connsiteY24955" fmla="*/ 4323808 h 6858000"/>
              <a:gd name="connsiteX24956" fmla="*/ 9447845 w 12192000"/>
              <a:gd name="connsiteY24956" fmla="*/ 4329456 h 6858000"/>
              <a:gd name="connsiteX24957" fmla="*/ 9440469 w 12192000"/>
              <a:gd name="connsiteY24957" fmla="*/ 4338099 h 6858000"/>
              <a:gd name="connsiteX24958" fmla="*/ 9422374 w 12192000"/>
              <a:gd name="connsiteY24958" fmla="*/ 4362072 h 6858000"/>
              <a:gd name="connsiteX24959" fmla="*/ 9415114 w 12192000"/>
              <a:gd name="connsiteY24959" fmla="*/ 4394688 h 6858000"/>
              <a:gd name="connsiteX24960" fmla="*/ 9402896 w 12192000"/>
              <a:gd name="connsiteY24960" fmla="*/ 4361957 h 6858000"/>
              <a:gd name="connsiteX24961" fmla="*/ 9384457 w 12192000"/>
              <a:gd name="connsiteY24961" fmla="*/ 4338676 h 6858000"/>
              <a:gd name="connsiteX24962" fmla="*/ 9356450 w 12192000"/>
              <a:gd name="connsiteY24962" fmla="*/ 4382356 h 6858000"/>
              <a:gd name="connsiteX24963" fmla="*/ 9356450 w 12192000"/>
              <a:gd name="connsiteY24963" fmla="*/ 4413821 h 6858000"/>
              <a:gd name="connsiteX24964" fmla="*/ 9379616 w 12192000"/>
              <a:gd name="connsiteY24964" fmla="*/ 4453698 h 6858000"/>
              <a:gd name="connsiteX24965" fmla="*/ 9431710 w 12192000"/>
              <a:gd name="connsiteY24965" fmla="*/ 4453813 h 6858000"/>
              <a:gd name="connsiteX24966" fmla="*/ 9447960 w 12192000"/>
              <a:gd name="connsiteY24966" fmla="*/ 4465223 h 6858000"/>
              <a:gd name="connsiteX24967" fmla="*/ 9432286 w 12192000"/>
              <a:gd name="connsiteY24967" fmla="*/ 4474674 h 6858000"/>
              <a:gd name="connsiteX24968" fmla="*/ 9374890 w 12192000"/>
              <a:gd name="connsiteY24968" fmla="*/ 4474328 h 6858000"/>
              <a:gd name="connsiteX24969" fmla="*/ 9354606 w 12192000"/>
              <a:gd name="connsiteY24969" fmla="*/ 4493691 h 6858000"/>
              <a:gd name="connsiteX24970" fmla="*/ 9354606 w 12192000"/>
              <a:gd name="connsiteY24970" fmla="*/ 4569296 h 6858000"/>
              <a:gd name="connsiteX24971" fmla="*/ 9376388 w 12192000"/>
              <a:gd name="connsiteY24971" fmla="*/ 4589581 h 6858000"/>
              <a:gd name="connsiteX24972" fmla="*/ 9428483 w 12192000"/>
              <a:gd name="connsiteY24972" fmla="*/ 4589581 h 6858000"/>
              <a:gd name="connsiteX24973" fmla="*/ 9447614 w 12192000"/>
              <a:gd name="connsiteY24973" fmla="*/ 4600991 h 6858000"/>
              <a:gd name="connsiteX24974" fmla="*/ 9429634 w 12192000"/>
              <a:gd name="connsiteY24974" fmla="*/ 4609865 h 6858000"/>
              <a:gd name="connsiteX24975" fmla="*/ 9374890 w 12192000"/>
              <a:gd name="connsiteY24975" fmla="*/ 4610211 h 6858000"/>
              <a:gd name="connsiteX24976" fmla="*/ 9354721 w 12192000"/>
              <a:gd name="connsiteY24976" fmla="*/ 4629342 h 6858000"/>
              <a:gd name="connsiteX24977" fmla="*/ 9354721 w 12192000"/>
              <a:gd name="connsiteY24977" fmla="*/ 4704948 h 6858000"/>
              <a:gd name="connsiteX24978" fmla="*/ 9376618 w 12192000"/>
              <a:gd name="connsiteY24978" fmla="*/ 4725232 h 6858000"/>
              <a:gd name="connsiteX24979" fmla="*/ 9434015 w 12192000"/>
              <a:gd name="connsiteY24979" fmla="*/ 4725232 h 6858000"/>
              <a:gd name="connsiteX24980" fmla="*/ 9447499 w 12192000"/>
              <a:gd name="connsiteY24980" fmla="*/ 4733646 h 6858000"/>
              <a:gd name="connsiteX24981" fmla="*/ 9433439 w 12192000"/>
              <a:gd name="connsiteY24981" fmla="*/ 4740676 h 6858000"/>
              <a:gd name="connsiteX24982" fmla="*/ 9373508 w 12192000"/>
              <a:gd name="connsiteY24982" fmla="*/ 4740676 h 6858000"/>
              <a:gd name="connsiteX24983" fmla="*/ 9354836 w 12192000"/>
              <a:gd name="connsiteY24983" fmla="*/ 4757964 h 6858000"/>
              <a:gd name="connsiteX24984" fmla="*/ 9354836 w 12192000"/>
              <a:gd name="connsiteY24984" fmla="*/ 4838756 h 6858000"/>
              <a:gd name="connsiteX24985" fmla="*/ 9373276 w 12192000"/>
              <a:gd name="connsiteY24985" fmla="*/ 4856620 h 6858000"/>
              <a:gd name="connsiteX24986" fmla="*/ 9433208 w 12192000"/>
              <a:gd name="connsiteY24986" fmla="*/ 4855813 h 6858000"/>
              <a:gd name="connsiteX24987" fmla="*/ 9448538 w 12192000"/>
              <a:gd name="connsiteY24987" fmla="*/ 4865265 h 6858000"/>
              <a:gd name="connsiteX24988" fmla="*/ 9432632 w 12192000"/>
              <a:gd name="connsiteY24988" fmla="*/ 4876444 h 6858000"/>
              <a:gd name="connsiteX24989" fmla="*/ 9380538 w 12192000"/>
              <a:gd name="connsiteY24989" fmla="*/ 4876675 h 6858000"/>
              <a:gd name="connsiteX24990" fmla="*/ 9353799 w 12192000"/>
              <a:gd name="connsiteY24990" fmla="*/ 4891657 h 6858000"/>
              <a:gd name="connsiteX24991" fmla="*/ 9341121 w 12192000"/>
              <a:gd name="connsiteY24991" fmla="*/ 4893155 h 6858000"/>
              <a:gd name="connsiteX24992" fmla="*/ 9311386 w 12192000"/>
              <a:gd name="connsiteY24992" fmla="*/ 4876905 h 6858000"/>
              <a:gd name="connsiteX24993" fmla="*/ 9225408 w 12192000"/>
              <a:gd name="connsiteY24993" fmla="*/ 4876905 h 6858000"/>
              <a:gd name="connsiteX24994" fmla="*/ 9214228 w 12192000"/>
              <a:gd name="connsiteY24994" fmla="*/ 4896843 h 6858000"/>
              <a:gd name="connsiteX24995" fmla="*/ 9130440 w 12192000"/>
              <a:gd name="connsiteY24995" fmla="*/ 4876675 h 6858000"/>
              <a:gd name="connsiteX24996" fmla="*/ 9109694 w 12192000"/>
              <a:gd name="connsiteY24996" fmla="*/ 4876559 h 6858000"/>
              <a:gd name="connsiteX24997" fmla="*/ 9088834 w 12192000"/>
              <a:gd name="connsiteY24997" fmla="*/ 4890504 h 6858000"/>
              <a:gd name="connsiteX24998" fmla="*/ 9079959 w 12192000"/>
              <a:gd name="connsiteY24998" fmla="*/ 4897189 h 6858000"/>
              <a:gd name="connsiteX24999" fmla="*/ 9068895 w 12192000"/>
              <a:gd name="connsiteY24999" fmla="*/ 4889928 h 6858000"/>
              <a:gd name="connsiteX25000" fmla="*/ 9047458 w 12192000"/>
              <a:gd name="connsiteY25000" fmla="*/ 4876790 h 6858000"/>
              <a:gd name="connsiteX25001" fmla="*/ 8756216 w 12192000"/>
              <a:gd name="connsiteY25001" fmla="*/ 4876790 h 6858000"/>
              <a:gd name="connsiteX25002" fmla="*/ 8756216 w 12192000"/>
              <a:gd name="connsiteY25002" fmla="*/ 4928423 h 6858000"/>
              <a:gd name="connsiteX25003" fmla="*/ 8849915 w 12192000"/>
              <a:gd name="connsiteY25003" fmla="*/ 4928769 h 6858000"/>
              <a:gd name="connsiteX25004" fmla="*/ 8870660 w 12192000"/>
              <a:gd name="connsiteY25004" fmla="*/ 4912056 h 6858000"/>
              <a:gd name="connsiteX25005" fmla="*/ 8877806 w 12192000"/>
              <a:gd name="connsiteY25005" fmla="*/ 4903874 h 6858000"/>
              <a:gd name="connsiteX25006" fmla="*/ 8884606 w 12192000"/>
              <a:gd name="connsiteY25006" fmla="*/ 4910329 h 6858000"/>
              <a:gd name="connsiteX25007" fmla="*/ 8913420 w 12192000"/>
              <a:gd name="connsiteY25007" fmla="*/ 4928654 h 6858000"/>
              <a:gd name="connsiteX25008" fmla="*/ 8983723 w 12192000"/>
              <a:gd name="connsiteY25008" fmla="*/ 4928654 h 6858000"/>
              <a:gd name="connsiteX25009" fmla="*/ 9000780 w 12192000"/>
              <a:gd name="connsiteY25009" fmla="*/ 4915976 h 6858000"/>
              <a:gd name="connsiteX25010" fmla="*/ 9010578 w 12192000"/>
              <a:gd name="connsiteY25010" fmla="*/ 4903413 h 6858000"/>
              <a:gd name="connsiteX25011" fmla="*/ 9021411 w 12192000"/>
              <a:gd name="connsiteY25011" fmla="*/ 4914939 h 6858000"/>
              <a:gd name="connsiteX25012" fmla="*/ 9038122 w 12192000"/>
              <a:gd name="connsiteY25012" fmla="*/ 4928884 h 6858000"/>
              <a:gd name="connsiteX25013" fmla="*/ 9121450 w 12192000"/>
              <a:gd name="connsiteY25013" fmla="*/ 4928654 h 6858000"/>
              <a:gd name="connsiteX25014" fmla="*/ 9135972 w 12192000"/>
              <a:gd name="connsiteY25014" fmla="*/ 4921508 h 6858000"/>
              <a:gd name="connsiteX25015" fmla="*/ 9148650 w 12192000"/>
              <a:gd name="connsiteY25015" fmla="*/ 4903874 h 6858000"/>
              <a:gd name="connsiteX25016" fmla="*/ 9156948 w 12192000"/>
              <a:gd name="connsiteY25016" fmla="*/ 4927962 h 6858000"/>
              <a:gd name="connsiteX25017" fmla="*/ 9156948 w 12192000"/>
              <a:gd name="connsiteY25017" fmla="*/ 5104990 h 6858000"/>
              <a:gd name="connsiteX25018" fmla="*/ 9178730 w 12192000"/>
              <a:gd name="connsiteY25018" fmla="*/ 5127464 h 6858000"/>
              <a:gd name="connsiteX25019" fmla="*/ 9249035 w 12192000"/>
              <a:gd name="connsiteY25019" fmla="*/ 5126887 h 6858000"/>
              <a:gd name="connsiteX25020" fmla="*/ 9271394 w 12192000"/>
              <a:gd name="connsiteY25020" fmla="*/ 5114556 h 6858000"/>
              <a:gd name="connsiteX25021" fmla="*/ 9256872 w 12192000"/>
              <a:gd name="connsiteY25021" fmla="*/ 5080325 h 6858000"/>
              <a:gd name="connsiteX25022" fmla="*/ 9246154 w 12192000"/>
              <a:gd name="connsiteY25022" fmla="*/ 5069031 h 6858000"/>
              <a:gd name="connsiteX25023" fmla="*/ 9255835 w 12192000"/>
              <a:gd name="connsiteY25023" fmla="*/ 5059465 h 6858000"/>
              <a:gd name="connsiteX25024" fmla="*/ 9271970 w 12192000"/>
              <a:gd name="connsiteY25024" fmla="*/ 5036645 h 6858000"/>
              <a:gd name="connsiteX25025" fmla="*/ 9271970 w 12192000"/>
              <a:gd name="connsiteY25025" fmla="*/ 4958618 h 6858000"/>
              <a:gd name="connsiteX25026" fmla="*/ 9272662 w 12192000"/>
              <a:gd name="connsiteY25026" fmla="*/ 4914362 h 6858000"/>
              <a:gd name="connsiteX25027" fmla="*/ 9279922 w 12192000"/>
              <a:gd name="connsiteY25027" fmla="*/ 4904680 h 6858000"/>
              <a:gd name="connsiteX25028" fmla="*/ 9286952 w 12192000"/>
              <a:gd name="connsiteY25028" fmla="*/ 4909983 h 6858000"/>
              <a:gd name="connsiteX25029" fmla="*/ 9316112 w 12192000"/>
              <a:gd name="connsiteY25029" fmla="*/ 4928884 h 6858000"/>
              <a:gd name="connsiteX25030" fmla="*/ 9383765 w 12192000"/>
              <a:gd name="connsiteY25030" fmla="*/ 4929114 h 6858000"/>
              <a:gd name="connsiteX25031" fmla="*/ 9383304 w 12192000"/>
              <a:gd name="connsiteY25031" fmla="*/ 4928538 h 6858000"/>
              <a:gd name="connsiteX25032" fmla="*/ 9402436 w 12192000"/>
              <a:gd name="connsiteY25032" fmla="*/ 4912978 h 6858000"/>
              <a:gd name="connsiteX25033" fmla="*/ 9411656 w 12192000"/>
              <a:gd name="connsiteY25033" fmla="*/ 4902952 h 6858000"/>
              <a:gd name="connsiteX25034" fmla="*/ 9422374 w 12192000"/>
              <a:gd name="connsiteY25034" fmla="*/ 4911019 h 6858000"/>
              <a:gd name="connsiteX25035" fmla="*/ 9463290 w 12192000"/>
              <a:gd name="connsiteY25035" fmla="*/ 4927501 h 6858000"/>
              <a:gd name="connsiteX25036" fmla="*/ 9475274 w 12192000"/>
              <a:gd name="connsiteY25036" fmla="*/ 4903297 h 6858000"/>
              <a:gd name="connsiteX25037" fmla="*/ 9486916 w 12192000"/>
              <a:gd name="connsiteY25037" fmla="*/ 4905718 h 6858000"/>
              <a:gd name="connsiteX25038" fmla="*/ 9528291 w 12192000"/>
              <a:gd name="connsiteY25038" fmla="*/ 4928308 h 6858000"/>
              <a:gd name="connsiteX25039" fmla="*/ 9583036 w 12192000"/>
              <a:gd name="connsiteY25039" fmla="*/ 4928308 h 6858000"/>
              <a:gd name="connsiteX25040" fmla="*/ 9605856 w 12192000"/>
              <a:gd name="connsiteY25040" fmla="*/ 4912517 h 6858000"/>
              <a:gd name="connsiteX25041" fmla="*/ 9615883 w 12192000"/>
              <a:gd name="connsiteY25041" fmla="*/ 4903067 h 6858000"/>
              <a:gd name="connsiteX25042" fmla="*/ 9625795 w 12192000"/>
              <a:gd name="connsiteY25042" fmla="*/ 4912634 h 6858000"/>
              <a:gd name="connsiteX25043" fmla="*/ 9643428 w 12192000"/>
              <a:gd name="connsiteY25043" fmla="*/ 4928654 h 6858000"/>
              <a:gd name="connsiteX25044" fmla="*/ 9859642 w 12192000"/>
              <a:gd name="connsiteY25044" fmla="*/ 4928538 h 6858000"/>
              <a:gd name="connsiteX25045" fmla="*/ 9876930 w 12192000"/>
              <a:gd name="connsiteY25045" fmla="*/ 4915169 h 6858000"/>
              <a:gd name="connsiteX25046" fmla="*/ 9884768 w 12192000"/>
              <a:gd name="connsiteY25046" fmla="*/ 4903528 h 6858000"/>
              <a:gd name="connsiteX25047" fmla="*/ 9892259 w 12192000"/>
              <a:gd name="connsiteY25047" fmla="*/ 4914478 h 6858000"/>
              <a:gd name="connsiteX25048" fmla="*/ 9928564 w 12192000"/>
              <a:gd name="connsiteY25048" fmla="*/ 4927731 h 6858000"/>
              <a:gd name="connsiteX25049" fmla="*/ 9944007 w 12192000"/>
              <a:gd name="connsiteY25049" fmla="*/ 4908599 h 6858000"/>
              <a:gd name="connsiteX25050" fmla="*/ 9944468 w 12192000"/>
              <a:gd name="connsiteY25050" fmla="*/ 4827923 h 6858000"/>
              <a:gd name="connsiteX25051" fmla="*/ 9925222 w 12192000"/>
              <a:gd name="connsiteY25051" fmla="*/ 4808329 h 6858000"/>
              <a:gd name="connsiteX25052" fmla="*/ 9781962 w 12192000"/>
              <a:gd name="connsiteY25052" fmla="*/ 4808329 h 6858000"/>
              <a:gd name="connsiteX25053" fmla="*/ 9761563 w 12192000"/>
              <a:gd name="connsiteY25053" fmla="*/ 4829882 h 6858000"/>
              <a:gd name="connsiteX25054" fmla="*/ 9761678 w 12192000"/>
              <a:gd name="connsiteY25054" fmla="*/ 4881976 h 6858000"/>
              <a:gd name="connsiteX25055" fmla="*/ 9751997 w 12192000"/>
              <a:gd name="connsiteY25055" fmla="*/ 4896843 h 6858000"/>
              <a:gd name="connsiteX25056" fmla="*/ 9741278 w 12192000"/>
              <a:gd name="connsiteY25056" fmla="*/ 4882898 h 6858000"/>
              <a:gd name="connsiteX25057" fmla="*/ 9741508 w 12192000"/>
              <a:gd name="connsiteY25057" fmla="*/ 4833455 h 6858000"/>
              <a:gd name="connsiteX25058" fmla="*/ 9716614 w 12192000"/>
              <a:gd name="connsiteY25058" fmla="*/ 4808214 h 6858000"/>
              <a:gd name="connsiteX25059" fmla="*/ 9522760 w 12192000"/>
              <a:gd name="connsiteY25059" fmla="*/ 4807753 h 6858000"/>
              <a:gd name="connsiteX25060" fmla="*/ 9490373 w 12192000"/>
              <a:gd name="connsiteY25060" fmla="*/ 4841638 h 6858000"/>
              <a:gd name="connsiteX25061" fmla="*/ 9490604 w 12192000"/>
              <a:gd name="connsiteY25061" fmla="*/ 4883244 h 6858000"/>
              <a:gd name="connsiteX25062" fmla="*/ 9475045 w 12192000"/>
              <a:gd name="connsiteY25062" fmla="*/ 4897189 h 6858000"/>
              <a:gd name="connsiteX25063" fmla="*/ 9475045 w 12192000"/>
              <a:gd name="connsiteY25063" fmla="*/ 4832072 h 6858000"/>
              <a:gd name="connsiteX25064" fmla="*/ 9457988 w 12192000"/>
              <a:gd name="connsiteY25064" fmla="*/ 4807523 h 6858000"/>
              <a:gd name="connsiteX25065" fmla="*/ 9450612 w 12192000"/>
              <a:gd name="connsiteY25065" fmla="*/ 4798648 h 6858000"/>
              <a:gd name="connsiteX25066" fmla="*/ 9455222 w 12192000"/>
              <a:gd name="connsiteY25066" fmla="*/ 4793808 h 6858000"/>
              <a:gd name="connsiteX25067" fmla="*/ 9474815 w 12192000"/>
              <a:gd name="connsiteY25067" fmla="*/ 4762689 h 6858000"/>
              <a:gd name="connsiteX25068" fmla="*/ 9475045 w 12192000"/>
              <a:gd name="connsiteY25068" fmla="*/ 4697572 h 6858000"/>
              <a:gd name="connsiteX25069" fmla="*/ 9460522 w 12192000"/>
              <a:gd name="connsiteY25069" fmla="*/ 4677058 h 6858000"/>
              <a:gd name="connsiteX25070" fmla="*/ 9450265 w 12192000"/>
              <a:gd name="connsiteY25070" fmla="*/ 4664379 h 6858000"/>
              <a:gd name="connsiteX25071" fmla="*/ 9461906 w 12192000"/>
              <a:gd name="connsiteY25071" fmla="*/ 4657464 h 6858000"/>
              <a:gd name="connsiteX25072" fmla="*/ 9475045 w 12192000"/>
              <a:gd name="connsiteY25072" fmla="*/ 4641214 h 6858000"/>
              <a:gd name="connsiteX25073" fmla="*/ 9475045 w 12192000"/>
              <a:gd name="connsiteY25073" fmla="*/ 4560422 h 6858000"/>
              <a:gd name="connsiteX25074" fmla="*/ 9460984 w 12192000"/>
              <a:gd name="connsiteY25074" fmla="*/ 4542443 h 6858000"/>
              <a:gd name="connsiteX25075" fmla="*/ 9449458 w 12192000"/>
              <a:gd name="connsiteY25075" fmla="*/ 4532184 h 6858000"/>
              <a:gd name="connsiteX25076" fmla="*/ 9461100 w 12192000"/>
              <a:gd name="connsiteY25076" fmla="*/ 4521927 h 6858000"/>
              <a:gd name="connsiteX25077" fmla="*/ 9475160 w 12192000"/>
              <a:gd name="connsiteY25077" fmla="*/ 4506484 h 6858000"/>
              <a:gd name="connsiteX25078" fmla="*/ 9475160 w 12192000"/>
              <a:gd name="connsiteY25078" fmla="*/ 4224922 h 6858000"/>
              <a:gd name="connsiteX25079" fmla="*/ 9464702 w 12192000"/>
              <a:gd name="connsiteY25079" fmla="*/ 4207965 h 6858000"/>
              <a:gd name="connsiteX25080" fmla="*/ 1092227 w 12192000"/>
              <a:gd name="connsiteY25080" fmla="*/ 4207965 h 6858000"/>
              <a:gd name="connsiteX25081" fmla="*/ 1073295 w 12192000"/>
              <a:gd name="connsiteY25081" fmla="*/ 4209247 h 6858000"/>
              <a:gd name="connsiteX25082" fmla="*/ 1050015 w 12192000"/>
              <a:gd name="connsiteY25082" fmla="*/ 4225844 h 6858000"/>
              <a:gd name="connsiteX25083" fmla="*/ 1050245 w 12192000"/>
              <a:gd name="connsiteY25083" fmla="*/ 4306635 h 6858000"/>
              <a:gd name="connsiteX25084" fmla="*/ 1065343 w 12192000"/>
              <a:gd name="connsiteY25084" fmla="*/ 4323808 h 6858000"/>
              <a:gd name="connsiteX25085" fmla="*/ 1075370 w 12192000"/>
              <a:gd name="connsiteY25085" fmla="*/ 4329456 h 6858000"/>
              <a:gd name="connsiteX25086" fmla="*/ 1067994 w 12192000"/>
              <a:gd name="connsiteY25086" fmla="*/ 4338099 h 6858000"/>
              <a:gd name="connsiteX25087" fmla="*/ 1049899 w 12192000"/>
              <a:gd name="connsiteY25087" fmla="*/ 4362072 h 6858000"/>
              <a:gd name="connsiteX25088" fmla="*/ 1042639 w 12192000"/>
              <a:gd name="connsiteY25088" fmla="*/ 4394688 h 6858000"/>
              <a:gd name="connsiteX25089" fmla="*/ 1030421 w 12192000"/>
              <a:gd name="connsiteY25089" fmla="*/ 4361957 h 6858000"/>
              <a:gd name="connsiteX25090" fmla="*/ 1011982 w 12192000"/>
              <a:gd name="connsiteY25090" fmla="*/ 4338676 h 6858000"/>
              <a:gd name="connsiteX25091" fmla="*/ 983975 w 12192000"/>
              <a:gd name="connsiteY25091" fmla="*/ 4382356 h 6858000"/>
              <a:gd name="connsiteX25092" fmla="*/ 983975 w 12192000"/>
              <a:gd name="connsiteY25092" fmla="*/ 4413821 h 6858000"/>
              <a:gd name="connsiteX25093" fmla="*/ 1007141 w 12192000"/>
              <a:gd name="connsiteY25093" fmla="*/ 4453698 h 6858000"/>
              <a:gd name="connsiteX25094" fmla="*/ 1059235 w 12192000"/>
              <a:gd name="connsiteY25094" fmla="*/ 4453813 h 6858000"/>
              <a:gd name="connsiteX25095" fmla="*/ 1075485 w 12192000"/>
              <a:gd name="connsiteY25095" fmla="*/ 4465223 h 6858000"/>
              <a:gd name="connsiteX25096" fmla="*/ 1059811 w 12192000"/>
              <a:gd name="connsiteY25096" fmla="*/ 4474674 h 6858000"/>
              <a:gd name="connsiteX25097" fmla="*/ 1002415 w 12192000"/>
              <a:gd name="connsiteY25097" fmla="*/ 4474328 h 6858000"/>
              <a:gd name="connsiteX25098" fmla="*/ 982131 w 12192000"/>
              <a:gd name="connsiteY25098" fmla="*/ 4493691 h 6858000"/>
              <a:gd name="connsiteX25099" fmla="*/ 982131 w 12192000"/>
              <a:gd name="connsiteY25099" fmla="*/ 4569296 h 6858000"/>
              <a:gd name="connsiteX25100" fmla="*/ 1003913 w 12192000"/>
              <a:gd name="connsiteY25100" fmla="*/ 4589581 h 6858000"/>
              <a:gd name="connsiteX25101" fmla="*/ 1056008 w 12192000"/>
              <a:gd name="connsiteY25101" fmla="*/ 4589581 h 6858000"/>
              <a:gd name="connsiteX25102" fmla="*/ 1075139 w 12192000"/>
              <a:gd name="connsiteY25102" fmla="*/ 4600991 h 6858000"/>
              <a:gd name="connsiteX25103" fmla="*/ 1057159 w 12192000"/>
              <a:gd name="connsiteY25103" fmla="*/ 4609865 h 6858000"/>
              <a:gd name="connsiteX25104" fmla="*/ 1002415 w 12192000"/>
              <a:gd name="connsiteY25104" fmla="*/ 4610211 h 6858000"/>
              <a:gd name="connsiteX25105" fmla="*/ 982246 w 12192000"/>
              <a:gd name="connsiteY25105" fmla="*/ 4629342 h 6858000"/>
              <a:gd name="connsiteX25106" fmla="*/ 982246 w 12192000"/>
              <a:gd name="connsiteY25106" fmla="*/ 4704948 h 6858000"/>
              <a:gd name="connsiteX25107" fmla="*/ 1004143 w 12192000"/>
              <a:gd name="connsiteY25107" fmla="*/ 4725232 h 6858000"/>
              <a:gd name="connsiteX25108" fmla="*/ 1061540 w 12192000"/>
              <a:gd name="connsiteY25108" fmla="*/ 4725232 h 6858000"/>
              <a:gd name="connsiteX25109" fmla="*/ 1075024 w 12192000"/>
              <a:gd name="connsiteY25109" fmla="*/ 4733646 h 6858000"/>
              <a:gd name="connsiteX25110" fmla="*/ 1060964 w 12192000"/>
              <a:gd name="connsiteY25110" fmla="*/ 4740676 h 6858000"/>
              <a:gd name="connsiteX25111" fmla="*/ 1001033 w 12192000"/>
              <a:gd name="connsiteY25111" fmla="*/ 4740676 h 6858000"/>
              <a:gd name="connsiteX25112" fmla="*/ 982361 w 12192000"/>
              <a:gd name="connsiteY25112" fmla="*/ 4757964 h 6858000"/>
              <a:gd name="connsiteX25113" fmla="*/ 982361 w 12192000"/>
              <a:gd name="connsiteY25113" fmla="*/ 4838756 h 6858000"/>
              <a:gd name="connsiteX25114" fmla="*/ 1000801 w 12192000"/>
              <a:gd name="connsiteY25114" fmla="*/ 4856620 h 6858000"/>
              <a:gd name="connsiteX25115" fmla="*/ 1060733 w 12192000"/>
              <a:gd name="connsiteY25115" fmla="*/ 4855813 h 6858000"/>
              <a:gd name="connsiteX25116" fmla="*/ 1076063 w 12192000"/>
              <a:gd name="connsiteY25116" fmla="*/ 4865265 h 6858000"/>
              <a:gd name="connsiteX25117" fmla="*/ 1060157 w 12192000"/>
              <a:gd name="connsiteY25117" fmla="*/ 4876444 h 6858000"/>
              <a:gd name="connsiteX25118" fmla="*/ 1008063 w 12192000"/>
              <a:gd name="connsiteY25118" fmla="*/ 4876675 h 6858000"/>
              <a:gd name="connsiteX25119" fmla="*/ 981324 w 12192000"/>
              <a:gd name="connsiteY25119" fmla="*/ 4891657 h 6858000"/>
              <a:gd name="connsiteX25120" fmla="*/ 968646 w 12192000"/>
              <a:gd name="connsiteY25120" fmla="*/ 4893155 h 6858000"/>
              <a:gd name="connsiteX25121" fmla="*/ 938911 w 12192000"/>
              <a:gd name="connsiteY25121" fmla="*/ 4876905 h 6858000"/>
              <a:gd name="connsiteX25122" fmla="*/ 852933 w 12192000"/>
              <a:gd name="connsiteY25122" fmla="*/ 4876905 h 6858000"/>
              <a:gd name="connsiteX25123" fmla="*/ 841753 w 12192000"/>
              <a:gd name="connsiteY25123" fmla="*/ 4896843 h 6858000"/>
              <a:gd name="connsiteX25124" fmla="*/ 757965 w 12192000"/>
              <a:gd name="connsiteY25124" fmla="*/ 4876675 h 6858000"/>
              <a:gd name="connsiteX25125" fmla="*/ 737219 w 12192000"/>
              <a:gd name="connsiteY25125" fmla="*/ 4876559 h 6858000"/>
              <a:gd name="connsiteX25126" fmla="*/ 716359 w 12192000"/>
              <a:gd name="connsiteY25126" fmla="*/ 4890504 h 6858000"/>
              <a:gd name="connsiteX25127" fmla="*/ 707484 w 12192000"/>
              <a:gd name="connsiteY25127" fmla="*/ 4897189 h 6858000"/>
              <a:gd name="connsiteX25128" fmla="*/ 696420 w 12192000"/>
              <a:gd name="connsiteY25128" fmla="*/ 4889928 h 6858000"/>
              <a:gd name="connsiteX25129" fmla="*/ 674983 w 12192000"/>
              <a:gd name="connsiteY25129" fmla="*/ 4876790 h 6858000"/>
              <a:gd name="connsiteX25130" fmla="*/ 383741 w 12192000"/>
              <a:gd name="connsiteY25130" fmla="*/ 4876790 h 6858000"/>
              <a:gd name="connsiteX25131" fmla="*/ 383741 w 12192000"/>
              <a:gd name="connsiteY25131" fmla="*/ 4928423 h 6858000"/>
              <a:gd name="connsiteX25132" fmla="*/ 477440 w 12192000"/>
              <a:gd name="connsiteY25132" fmla="*/ 4928769 h 6858000"/>
              <a:gd name="connsiteX25133" fmla="*/ 498185 w 12192000"/>
              <a:gd name="connsiteY25133" fmla="*/ 4912056 h 6858000"/>
              <a:gd name="connsiteX25134" fmla="*/ 505331 w 12192000"/>
              <a:gd name="connsiteY25134" fmla="*/ 4903874 h 6858000"/>
              <a:gd name="connsiteX25135" fmla="*/ 512131 w 12192000"/>
              <a:gd name="connsiteY25135" fmla="*/ 4910329 h 6858000"/>
              <a:gd name="connsiteX25136" fmla="*/ 540945 w 12192000"/>
              <a:gd name="connsiteY25136" fmla="*/ 4928654 h 6858000"/>
              <a:gd name="connsiteX25137" fmla="*/ 611248 w 12192000"/>
              <a:gd name="connsiteY25137" fmla="*/ 4928654 h 6858000"/>
              <a:gd name="connsiteX25138" fmla="*/ 628305 w 12192000"/>
              <a:gd name="connsiteY25138" fmla="*/ 4915976 h 6858000"/>
              <a:gd name="connsiteX25139" fmla="*/ 638103 w 12192000"/>
              <a:gd name="connsiteY25139" fmla="*/ 4903413 h 6858000"/>
              <a:gd name="connsiteX25140" fmla="*/ 648936 w 12192000"/>
              <a:gd name="connsiteY25140" fmla="*/ 4914939 h 6858000"/>
              <a:gd name="connsiteX25141" fmla="*/ 665647 w 12192000"/>
              <a:gd name="connsiteY25141" fmla="*/ 4928884 h 6858000"/>
              <a:gd name="connsiteX25142" fmla="*/ 748975 w 12192000"/>
              <a:gd name="connsiteY25142" fmla="*/ 4928654 h 6858000"/>
              <a:gd name="connsiteX25143" fmla="*/ 763497 w 12192000"/>
              <a:gd name="connsiteY25143" fmla="*/ 4921508 h 6858000"/>
              <a:gd name="connsiteX25144" fmla="*/ 776175 w 12192000"/>
              <a:gd name="connsiteY25144" fmla="*/ 4903874 h 6858000"/>
              <a:gd name="connsiteX25145" fmla="*/ 784473 w 12192000"/>
              <a:gd name="connsiteY25145" fmla="*/ 4927962 h 6858000"/>
              <a:gd name="connsiteX25146" fmla="*/ 784473 w 12192000"/>
              <a:gd name="connsiteY25146" fmla="*/ 5104990 h 6858000"/>
              <a:gd name="connsiteX25147" fmla="*/ 806255 w 12192000"/>
              <a:gd name="connsiteY25147" fmla="*/ 5127464 h 6858000"/>
              <a:gd name="connsiteX25148" fmla="*/ 876560 w 12192000"/>
              <a:gd name="connsiteY25148" fmla="*/ 5126887 h 6858000"/>
              <a:gd name="connsiteX25149" fmla="*/ 898919 w 12192000"/>
              <a:gd name="connsiteY25149" fmla="*/ 5114556 h 6858000"/>
              <a:gd name="connsiteX25150" fmla="*/ 884397 w 12192000"/>
              <a:gd name="connsiteY25150" fmla="*/ 5080325 h 6858000"/>
              <a:gd name="connsiteX25151" fmla="*/ 873679 w 12192000"/>
              <a:gd name="connsiteY25151" fmla="*/ 5069031 h 6858000"/>
              <a:gd name="connsiteX25152" fmla="*/ 883360 w 12192000"/>
              <a:gd name="connsiteY25152" fmla="*/ 5059465 h 6858000"/>
              <a:gd name="connsiteX25153" fmla="*/ 899495 w 12192000"/>
              <a:gd name="connsiteY25153" fmla="*/ 5036645 h 6858000"/>
              <a:gd name="connsiteX25154" fmla="*/ 899495 w 12192000"/>
              <a:gd name="connsiteY25154" fmla="*/ 4958618 h 6858000"/>
              <a:gd name="connsiteX25155" fmla="*/ 900187 w 12192000"/>
              <a:gd name="connsiteY25155" fmla="*/ 4914362 h 6858000"/>
              <a:gd name="connsiteX25156" fmla="*/ 907447 w 12192000"/>
              <a:gd name="connsiteY25156" fmla="*/ 4904680 h 6858000"/>
              <a:gd name="connsiteX25157" fmla="*/ 914477 w 12192000"/>
              <a:gd name="connsiteY25157" fmla="*/ 4909983 h 6858000"/>
              <a:gd name="connsiteX25158" fmla="*/ 943637 w 12192000"/>
              <a:gd name="connsiteY25158" fmla="*/ 4928884 h 6858000"/>
              <a:gd name="connsiteX25159" fmla="*/ 1011290 w 12192000"/>
              <a:gd name="connsiteY25159" fmla="*/ 4929114 h 6858000"/>
              <a:gd name="connsiteX25160" fmla="*/ 1010829 w 12192000"/>
              <a:gd name="connsiteY25160" fmla="*/ 4928538 h 6858000"/>
              <a:gd name="connsiteX25161" fmla="*/ 1029961 w 12192000"/>
              <a:gd name="connsiteY25161" fmla="*/ 4912978 h 6858000"/>
              <a:gd name="connsiteX25162" fmla="*/ 1039181 w 12192000"/>
              <a:gd name="connsiteY25162" fmla="*/ 4902952 h 6858000"/>
              <a:gd name="connsiteX25163" fmla="*/ 1049899 w 12192000"/>
              <a:gd name="connsiteY25163" fmla="*/ 4911019 h 6858000"/>
              <a:gd name="connsiteX25164" fmla="*/ 1090815 w 12192000"/>
              <a:gd name="connsiteY25164" fmla="*/ 4927501 h 6858000"/>
              <a:gd name="connsiteX25165" fmla="*/ 1102799 w 12192000"/>
              <a:gd name="connsiteY25165" fmla="*/ 4903297 h 6858000"/>
              <a:gd name="connsiteX25166" fmla="*/ 1114441 w 12192000"/>
              <a:gd name="connsiteY25166" fmla="*/ 4905718 h 6858000"/>
              <a:gd name="connsiteX25167" fmla="*/ 1155816 w 12192000"/>
              <a:gd name="connsiteY25167" fmla="*/ 4928308 h 6858000"/>
              <a:gd name="connsiteX25168" fmla="*/ 1210561 w 12192000"/>
              <a:gd name="connsiteY25168" fmla="*/ 4928308 h 6858000"/>
              <a:gd name="connsiteX25169" fmla="*/ 1233381 w 12192000"/>
              <a:gd name="connsiteY25169" fmla="*/ 4912517 h 6858000"/>
              <a:gd name="connsiteX25170" fmla="*/ 1243408 w 12192000"/>
              <a:gd name="connsiteY25170" fmla="*/ 4903067 h 6858000"/>
              <a:gd name="connsiteX25171" fmla="*/ 1253320 w 12192000"/>
              <a:gd name="connsiteY25171" fmla="*/ 4912634 h 6858000"/>
              <a:gd name="connsiteX25172" fmla="*/ 1270953 w 12192000"/>
              <a:gd name="connsiteY25172" fmla="*/ 4928654 h 6858000"/>
              <a:gd name="connsiteX25173" fmla="*/ 1487167 w 12192000"/>
              <a:gd name="connsiteY25173" fmla="*/ 4928538 h 6858000"/>
              <a:gd name="connsiteX25174" fmla="*/ 1504455 w 12192000"/>
              <a:gd name="connsiteY25174" fmla="*/ 4915169 h 6858000"/>
              <a:gd name="connsiteX25175" fmla="*/ 1512293 w 12192000"/>
              <a:gd name="connsiteY25175" fmla="*/ 4903528 h 6858000"/>
              <a:gd name="connsiteX25176" fmla="*/ 1519784 w 12192000"/>
              <a:gd name="connsiteY25176" fmla="*/ 4914478 h 6858000"/>
              <a:gd name="connsiteX25177" fmla="*/ 1556089 w 12192000"/>
              <a:gd name="connsiteY25177" fmla="*/ 4927731 h 6858000"/>
              <a:gd name="connsiteX25178" fmla="*/ 1571532 w 12192000"/>
              <a:gd name="connsiteY25178" fmla="*/ 4908599 h 6858000"/>
              <a:gd name="connsiteX25179" fmla="*/ 1571993 w 12192000"/>
              <a:gd name="connsiteY25179" fmla="*/ 4827923 h 6858000"/>
              <a:gd name="connsiteX25180" fmla="*/ 1552747 w 12192000"/>
              <a:gd name="connsiteY25180" fmla="*/ 4808329 h 6858000"/>
              <a:gd name="connsiteX25181" fmla="*/ 1409487 w 12192000"/>
              <a:gd name="connsiteY25181" fmla="*/ 4808329 h 6858000"/>
              <a:gd name="connsiteX25182" fmla="*/ 1389088 w 12192000"/>
              <a:gd name="connsiteY25182" fmla="*/ 4829882 h 6858000"/>
              <a:gd name="connsiteX25183" fmla="*/ 1389203 w 12192000"/>
              <a:gd name="connsiteY25183" fmla="*/ 4881976 h 6858000"/>
              <a:gd name="connsiteX25184" fmla="*/ 1379522 w 12192000"/>
              <a:gd name="connsiteY25184" fmla="*/ 4896843 h 6858000"/>
              <a:gd name="connsiteX25185" fmla="*/ 1368803 w 12192000"/>
              <a:gd name="connsiteY25185" fmla="*/ 4882898 h 6858000"/>
              <a:gd name="connsiteX25186" fmla="*/ 1369033 w 12192000"/>
              <a:gd name="connsiteY25186" fmla="*/ 4833455 h 6858000"/>
              <a:gd name="connsiteX25187" fmla="*/ 1344139 w 12192000"/>
              <a:gd name="connsiteY25187" fmla="*/ 4808214 h 6858000"/>
              <a:gd name="connsiteX25188" fmla="*/ 1150285 w 12192000"/>
              <a:gd name="connsiteY25188" fmla="*/ 4807753 h 6858000"/>
              <a:gd name="connsiteX25189" fmla="*/ 1117898 w 12192000"/>
              <a:gd name="connsiteY25189" fmla="*/ 4841638 h 6858000"/>
              <a:gd name="connsiteX25190" fmla="*/ 1118129 w 12192000"/>
              <a:gd name="connsiteY25190" fmla="*/ 4883244 h 6858000"/>
              <a:gd name="connsiteX25191" fmla="*/ 1102570 w 12192000"/>
              <a:gd name="connsiteY25191" fmla="*/ 4897189 h 6858000"/>
              <a:gd name="connsiteX25192" fmla="*/ 1102570 w 12192000"/>
              <a:gd name="connsiteY25192" fmla="*/ 4832072 h 6858000"/>
              <a:gd name="connsiteX25193" fmla="*/ 1085513 w 12192000"/>
              <a:gd name="connsiteY25193" fmla="*/ 4807523 h 6858000"/>
              <a:gd name="connsiteX25194" fmla="*/ 1078137 w 12192000"/>
              <a:gd name="connsiteY25194" fmla="*/ 4798648 h 6858000"/>
              <a:gd name="connsiteX25195" fmla="*/ 1082747 w 12192000"/>
              <a:gd name="connsiteY25195" fmla="*/ 4793808 h 6858000"/>
              <a:gd name="connsiteX25196" fmla="*/ 1102340 w 12192000"/>
              <a:gd name="connsiteY25196" fmla="*/ 4762689 h 6858000"/>
              <a:gd name="connsiteX25197" fmla="*/ 1102570 w 12192000"/>
              <a:gd name="connsiteY25197" fmla="*/ 4697572 h 6858000"/>
              <a:gd name="connsiteX25198" fmla="*/ 1088047 w 12192000"/>
              <a:gd name="connsiteY25198" fmla="*/ 4677058 h 6858000"/>
              <a:gd name="connsiteX25199" fmla="*/ 1077790 w 12192000"/>
              <a:gd name="connsiteY25199" fmla="*/ 4664379 h 6858000"/>
              <a:gd name="connsiteX25200" fmla="*/ 1089431 w 12192000"/>
              <a:gd name="connsiteY25200" fmla="*/ 4657464 h 6858000"/>
              <a:gd name="connsiteX25201" fmla="*/ 1102570 w 12192000"/>
              <a:gd name="connsiteY25201" fmla="*/ 4641214 h 6858000"/>
              <a:gd name="connsiteX25202" fmla="*/ 1102570 w 12192000"/>
              <a:gd name="connsiteY25202" fmla="*/ 4560422 h 6858000"/>
              <a:gd name="connsiteX25203" fmla="*/ 1088509 w 12192000"/>
              <a:gd name="connsiteY25203" fmla="*/ 4542443 h 6858000"/>
              <a:gd name="connsiteX25204" fmla="*/ 1076983 w 12192000"/>
              <a:gd name="connsiteY25204" fmla="*/ 4532184 h 6858000"/>
              <a:gd name="connsiteX25205" fmla="*/ 1088625 w 12192000"/>
              <a:gd name="connsiteY25205" fmla="*/ 4521927 h 6858000"/>
              <a:gd name="connsiteX25206" fmla="*/ 1102685 w 12192000"/>
              <a:gd name="connsiteY25206" fmla="*/ 4506484 h 6858000"/>
              <a:gd name="connsiteX25207" fmla="*/ 1102685 w 12192000"/>
              <a:gd name="connsiteY25207" fmla="*/ 4224922 h 6858000"/>
              <a:gd name="connsiteX25208" fmla="*/ 1092227 w 12192000"/>
              <a:gd name="connsiteY25208" fmla="*/ 4207965 h 6858000"/>
              <a:gd name="connsiteX25209" fmla="*/ 8222408 w 12192000"/>
              <a:gd name="connsiteY25209" fmla="*/ 4207806 h 6858000"/>
              <a:gd name="connsiteX25210" fmla="*/ 8212569 w 12192000"/>
              <a:gd name="connsiteY25210" fmla="*/ 4223769 h 6858000"/>
              <a:gd name="connsiteX25211" fmla="*/ 8212569 w 12192000"/>
              <a:gd name="connsiteY25211" fmla="*/ 4307096 h 6858000"/>
              <a:gd name="connsiteX25212" fmla="*/ 8228128 w 12192000"/>
              <a:gd name="connsiteY25212" fmla="*/ 4323924 h 6858000"/>
              <a:gd name="connsiteX25213" fmla="*/ 8243226 w 12192000"/>
              <a:gd name="connsiteY25213" fmla="*/ 4331645 h 6858000"/>
              <a:gd name="connsiteX25214" fmla="*/ 8229165 w 12192000"/>
              <a:gd name="connsiteY25214" fmla="*/ 4339252 h 6858000"/>
              <a:gd name="connsiteX25215" fmla="*/ 8212569 w 12192000"/>
              <a:gd name="connsiteY25215" fmla="*/ 4358154 h 6858000"/>
              <a:gd name="connsiteX25216" fmla="*/ 8212569 w 12192000"/>
              <a:gd name="connsiteY25216" fmla="*/ 4384200 h 6858000"/>
              <a:gd name="connsiteX25217" fmla="*/ 8206460 w 12192000"/>
              <a:gd name="connsiteY25217" fmla="*/ 4395956 h 6858000"/>
              <a:gd name="connsiteX25218" fmla="*/ 8197010 w 12192000"/>
              <a:gd name="connsiteY25218" fmla="*/ 4383624 h 6858000"/>
              <a:gd name="connsiteX25219" fmla="*/ 8196779 w 12192000"/>
              <a:gd name="connsiteY25219" fmla="*/ 4352392 h 6858000"/>
              <a:gd name="connsiteX25220" fmla="*/ 8179030 w 12192000"/>
              <a:gd name="connsiteY25220" fmla="*/ 4339367 h 6858000"/>
              <a:gd name="connsiteX25221" fmla="*/ 8151024 w 12192000"/>
              <a:gd name="connsiteY25221" fmla="*/ 4348472 h 6858000"/>
              <a:gd name="connsiteX25222" fmla="*/ 8155058 w 12192000"/>
              <a:gd name="connsiteY25222" fmla="*/ 4390885 h 6858000"/>
              <a:gd name="connsiteX25223" fmla="*/ 8153445 w 12192000"/>
              <a:gd name="connsiteY25223" fmla="*/ 4408865 h 6858000"/>
              <a:gd name="connsiteX25224" fmla="*/ 8179953 w 12192000"/>
              <a:gd name="connsiteY25224" fmla="*/ 4455427 h 6858000"/>
              <a:gd name="connsiteX25225" fmla="*/ 8229396 w 12192000"/>
              <a:gd name="connsiteY25225" fmla="*/ 4456234 h 6858000"/>
              <a:gd name="connsiteX25226" fmla="*/ 8243341 w 12192000"/>
              <a:gd name="connsiteY25226" fmla="*/ 4467528 h 6858000"/>
              <a:gd name="connsiteX25227" fmla="*/ 8229050 w 12192000"/>
              <a:gd name="connsiteY25227" fmla="*/ 4474789 h 6858000"/>
              <a:gd name="connsiteX25228" fmla="*/ 8166468 w 12192000"/>
              <a:gd name="connsiteY25228" fmla="*/ 4474789 h 6858000"/>
              <a:gd name="connsiteX25229" fmla="*/ 8149872 w 12192000"/>
              <a:gd name="connsiteY25229" fmla="*/ 4491732 h 6858000"/>
              <a:gd name="connsiteX25230" fmla="*/ 8149872 w 12192000"/>
              <a:gd name="connsiteY25230" fmla="*/ 4572523 h 6858000"/>
              <a:gd name="connsiteX25231" fmla="*/ 8168428 w 12192000"/>
              <a:gd name="connsiteY25231" fmla="*/ 4589927 h 6858000"/>
              <a:gd name="connsiteX25232" fmla="*/ 8228358 w 12192000"/>
              <a:gd name="connsiteY25232" fmla="*/ 4589927 h 6858000"/>
              <a:gd name="connsiteX25233" fmla="*/ 8243572 w 12192000"/>
              <a:gd name="connsiteY25233" fmla="*/ 4599262 h 6858000"/>
              <a:gd name="connsiteX25234" fmla="*/ 8227552 w 12192000"/>
              <a:gd name="connsiteY25234" fmla="*/ 4610441 h 6858000"/>
              <a:gd name="connsiteX25235" fmla="*/ 8170272 w 12192000"/>
              <a:gd name="connsiteY25235" fmla="*/ 4610211 h 6858000"/>
              <a:gd name="connsiteX25236" fmla="*/ 8149872 w 12192000"/>
              <a:gd name="connsiteY25236" fmla="*/ 4631186 h 6858000"/>
              <a:gd name="connsiteX25237" fmla="*/ 8149872 w 12192000"/>
              <a:gd name="connsiteY25237" fmla="*/ 4704141 h 6858000"/>
              <a:gd name="connsiteX25238" fmla="*/ 8172692 w 12192000"/>
              <a:gd name="connsiteY25238" fmla="*/ 4725579 h 6858000"/>
              <a:gd name="connsiteX25239" fmla="*/ 8232623 w 12192000"/>
              <a:gd name="connsiteY25239" fmla="*/ 4725693 h 6858000"/>
              <a:gd name="connsiteX25240" fmla="*/ 8243687 w 12192000"/>
              <a:gd name="connsiteY25240" fmla="*/ 4733762 h 6858000"/>
              <a:gd name="connsiteX25241" fmla="*/ 8232623 w 12192000"/>
              <a:gd name="connsiteY25241" fmla="*/ 4740907 h 6858000"/>
              <a:gd name="connsiteX25242" fmla="*/ 8167505 w 12192000"/>
              <a:gd name="connsiteY25242" fmla="*/ 4740676 h 6858000"/>
              <a:gd name="connsiteX25243" fmla="*/ 8150103 w 12192000"/>
              <a:gd name="connsiteY25243" fmla="*/ 4758540 h 6858000"/>
              <a:gd name="connsiteX25244" fmla="*/ 8150103 w 12192000"/>
              <a:gd name="connsiteY25244" fmla="*/ 4841868 h 6858000"/>
              <a:gd name="connsiteX25245" fmla="*/ 8169580 w 12192000"/>
              <a:gd name="connsiteY25245" fmla="*/ 4861001 h 6858000"/>
              <a:gd name="connsiteX25246" fmla="*/ 8221674 w 12192000"/>
              <a:gd name="connsiteY25246" fmla="*/ 4861230 h 6858000"/>
              <a:gd name="connsiteX25247" fmla="*/ 8243111 w 12192000"/>
              <a:gd name="connsiteY25247" fmla="*/ 4868722 h 6858000"/>
              <a:gd name="connsiteX25248" fmla="*/ 8223057 w 12192000"/>
              <a:gd name="connsiteY25248" fmla="*/ 4876098 h 6858000"/>
              <a:gd name="connsiteX25249" fmla="*/ 8170963 w 12192000"/>
              <a:gd name="connsiteY25249" fmla="*/ 4876444 h 6858000"/>
              <a:gd name="connsiteX25250" fmla="*/ 8149296 w 12192000"/>
              <a:gd name="connsiteY25250" fmla="*/ 4890274 h 6858000"/>
              <a:gd name="connsiteX25251" fmla="*/ 8131316 w 12192000"/>
              <a:gd name="connsiteY25251" fmla="*/ 4892118 h 6858000"/>
              <a:gd name="connsiteX25252" fmla="*/ 8103194 w 12192000"/>
              <a:gd name="connsiteY25252" fmla="*/ 4876675 h 6858000"/>
              <a:gd name="connsiteX25253" fmla="*/ 8035426 w 12192000"/>
              <a:gd name="connsiteY25253" fmla="*/ 4876444 h 6858000"/>
              <a:gd name="connsiteX25254" fmla="*/ 8013989 w 12192000"/>
              <a:gd name="connsiteY25254" fmla="*/ 4890159 h 6858000"/>
              <a:gd name="connsiteX25255" fmla="*/ 7998660 w 12192000"/>
              <a:gd name="connsiteY25255" fmla="*/ 4892233 h 6858000"/>
              <a:gd name="connsiteX25256" fmla="*/ 7973536 w 12192000"/>
              <a:gd name="connsiteY25256" fmla="*/ 4876559 h 6858000"/>
              <a:gd name="connsiteX25257" fmla="*/ 7897930 w 12192000"/>
              <a:gd name="connsiteY25257" fmla="*/ 4876444 h 6858000"/>
              <a:gd name="connsiteX25258" fmla="*/ 7878798 w 12192000"/>
              <a:gd name="connsiteY25258" fmla="*/ 4889467 h 6858000"/>
              <a:gd name="connsiteX25259" fmla="*/ 7873266 w 12192000"/>
              <a:gd name="connsiteY25259" fmla="*/ 4896613 h 6858000"/>
              <a:gd name="connsiteX25260" fmla="*/ 7864161 w 12192000"/>
              <a:gd name="connsiteY25260" fmla="*/ 4889698 h 6858000"/>
              <a:gd name="connsiteX25261" fmla="*/ 7843760 w 12192000"/>
              <a:gd name="connsiteY25261" fmla="*/ 4876444 h 6858000"/>
              <a:gd name="connsiteX25262" fmla="*/ 7562200 w 12192000"/>
              <a:gd name="connsiteY25262" fmla="*/ 4876098 h 6858000"/>
              <a:gd name="connsiteX25263" fmla="*/ 7545487 w 12192000"/>
              <a:gd name="connsiteY25263" fmla="*/ 4904565 h 6858000"/>
              <a:gd name="connsiteX25264" fmla="*/ 7563697 w 12192000"/>
              <a:gd name="connsiteY25264" fmla="*/ 4928999 h 6858000"/>
              <a:gd name="connsiteX25265" fmla="*/ 7639303 w 12192000"/>
              <a:gd name="connsiteY25265" fmla="*/ 4928654 h 6858000"/>
              <a:gd name="connsiteX25266" fmla="*/ 7660278 w 12192000"/>
              <a:gd name="connsiteY25266" fmla="*/ 4912173 h 6858000"/>
              <a:gd name="connsiteX25267" fmla="*/ 7670191 w 12192000"/>
              <a:gd name="connsiteY25267" fmla="*/ 4903067 h 6858000"/>
              <a:gd name="connsiteX25268" fmla="*/ 7679987 w 12192000"/>
              <a:gd name="connsiteY25268" fmla="*/ 4909175 h 6858000"/>
              <a:gd name="connsiteX25269" fmla="*/ 7711566 w 12192000"/>
              <a:gd name="connsiteY25269" fmla="*/ 4928423 h 6858000"/>
              <a:gd name="connsiteX25270" fmla="*/ 7774148 w 12192000"/>
              <a:gd name="connsiteY25270" fmla="*/ 4928999 h 6858000"/>
              <a:gd name="connsiteX25271" fmla="*/ 7796623 w 12192000"/>
              <a:gd name="connsiteY25271" fmla="*/ 4908138 h 6858000"/>
              <a:gd name="connsiteX25272" fmla="*/ 7802386 w 12192000"/>
              <a:gd name="connsiteY25272" fmla="*/ 4905487 h 6858000"/>
              <a:gd name="connsiteX25273" fmla="*/ 7817023 w 12192000"/>
              <a:gd name="connsiteY25273" fmla="*/ 4928423 h 6858000"/>
              <a:gd name="connsiteX25274" fmla="*/ 7910839 w 12192000"/>
              <a:gd name="connsiteY25274" fmla="*/ 4928884 h 6858000"/>
              <a:gd name="connsiteX25275" fmla="*/ 7931584 w 12192000"/>
              <a:gd name="connsiteY25275" fmla="*/ 4912056 h 6858000"/>
              <a:gd name="connsiteX25276" fmla="*/ 7939190 w 12192000"/>
              <a:gd name="connsiteY25276" fmla="*/ 4903989 h 6858000"/>
              <a:gd name="connsiteX25277" fmla="*/ 7946451 w 12192000"/>
              <a:gd name="connsiteY25277" fmla="*/ 4913439 h 6858000"/>
              <a:gd name="connsiteX25278" fmla="*/ 7946912 w 12192000"/>
              <a:gd name="connsiteY25278" fmla="*/ 4934301 h 6858000"/>
              <a:gd name="connsiteX25279" fmla="*/ 7946451 w 12192000"/>
              <a:gd name="connsiteY25279" fmla="*/ 5106258 h 6858000"/>
              <a:gd name="connsiteX25280" fmla="*/ 7967196 w 12192000"/>
              <a:gd name="connsiteY25280" fmla="*/ 5127233 h 6858000"/>
              <a:gd name="connsiteX25281" fmla="*/ 8042802 w 12192000"/>
              <a:gd name="connsiteY25281" fmla="*/ 5127233 h 6858000"/>
              <a:gd name="connsiteX25282" fmla="*/ 8063433 w 12192000"/>
              <a:gd name="connsiteY25282" fmla="*/ 5105797 h 6858000"/>
              <a:gd name="connsiteX25283" fmla="*/ 8043495 w 12192000"/>
              <a:gd name="connsiteY25283" fmla="*/ 5068570 h 6858000"/>
              <a:gd name="connsiteX25284" fmla="*/ 8062395 w 12192000"/>
              <a:gd name="connsiteY25284" fmla="*/ 5026157 h 6858000"/>
              <a:gd name="connsiteX25285" fmla="*/ 8061818 w 12192000"/>
              <a:gd name="connsiteY25285" fmla="*/ 4919318 h 6858000"/>
              <a:gd name="connsiteX25286" fmla="*/ 8071616 w 12192000"/>
              <a:gd name="connsiteY25286" fmla="*/ 4903643 h 6858000"/>
              <a:gd name="connsiteX25287" fmla="*/ 8082334 w 12192000"/>
              <a:gd name="connsiteY25287" fmla="*/ 4914939 h 6858000"/>
              <a:gd name="connsiteX25288" fmla="*/ 8099045 w 12192000"/>
              <a:gd name="connsiteY25288" fmla="*/ 4928769 h 6858000"/>
              <a:gd name="connsiteX25289" fmla="*/ 8182488 w 12192000"/>
              <a:gd name="connsiteY25289" fmla="*/ 4928769 h 6858000"/>
              <a:gd name="connsiteX25290" fmla="*/ 8197471 w 12192000"/>
              <a:gd name="connsiteY25290" fmla="*/ 4916091 h 6858000"/>
              <a:gd name="connsiteX25291" fmla="*/ 8197240 w 12192000"/>
              <a:gd name="connsiteY25291" fmla="*/ 4915976 h 6858000"/>
              <a:gd name="connsiteX25292" fmla="*/ 8207036 w 12192000"/>
              <a:gd name="connsiteY25292" fmla="*/ 4903874 h 6858000"/>
              <a:gd name="connsiteX25293" fmla="*/ 8212800 w 12192000"/>
              <a:gd name="connsiteY25293" fmla="*/ 4916322 h 6858000"/>
              <a:gd name="connsiteX25294" fmla="*/ 8229857 w 12192000"/>
              <a:gd name="connsiteY25294" fmla="*/ 4928193 h 6858000"/>
              <a:gd name="connsiteX25295" fmla="*/ 8263511 w 12192000"/>
              <a:gd name="connsiteY25295" fmla="*/ 4921047 h 6858000"/>
              <a:gd name="connsiteX25296" fmla="*/ 8264663 w 12192000"/>
              <a:gd name="connsiteY25296" fmla="*/ 4817088 h 6858000"/>
              <a:gd name="connsiteX25297" fmla="*/ 8244839 w 12192000"/>
              <a:gd name="connsiteY25297" fmla="*/ 4800953 h 6858000"/>
              <a:gd name="connsiteX25298" fmla="*/ 8264663 w 12192000"/>
              <a:gd name="connsiteY25298" fmla="*/ 4787008 h 6858000"/>
              <a:gd name="connsiteX25299" fmla="*/ 8265009 w 12192000"/>
              <a:gd name="connsiteY25299" fmla="*/ 4773985 h 6858000"/>
              <a:gd name="connsiteX25300" fmla="*/ 8265009 w 12192000"/>
              <a:gd name="connsiteY25300" fmla="*/ 4698379 h 6858000"/>
              <a:gd name="connsiteX25301" fmla="*/ 8250949 w 12192000"/>
              <a:gd name="connsiteY25301" fmla="*/ 4676826 h 6858000"/>
              <a:gd name="connsiteX25302" fmla="*/ 8249449 w 12192000"/>
              <a:gd name="connsiteY25302" fmla="*/ 4658962 h 6858000"/>
              <a:gd name="connsiteX25303" fmla="*/ 8264778 w 12192000"/>
              <a:gd name="connsiteY25303" fmla="*/ 4633377 h 6858000"/>
              <a:gd name="connsiteX25304" fmla="*/ 8264894 w 12192000"/>
              <a:gd name="connsiteY25304" fmla="*/ 4563073 h 6858000"/>
              <a:gd name="connsiteX25305" fmla="*/ 8250717 w 12192000"/>
              <a:gd name="connsiteY25305" fmla="*/ 4542326 h 6858000"/>
              <a:gd name="connsiteX25306" fmla="*/ 8244148 w 12192000"/>
              <a:gd name="connsiteY25306" fmla="*/ 4533221 h 6858000"/>
              <a:gd name="connsiteX25307" fmla="*/ 8251639 w 12192000"/>
              <a:gd name="connsiteY25307" fmla="*/ 4522388 h 6858000"/>
              <a:gd name="connsiteX25308" fmla="*/ 8265009 w 12192000"/>
              <a:gd name="connsiteY25308" fmla="*/ 4505907 h 6858000"/>
              <a:gd name="connsiteX25309" fmla="*/ 8265124 w 12192000"/>
              <a:gd name="connsiteY25309" fmla="*/ 4224461 h 6858000"/>
              <a:gd name="connsiteX25310" fmla="*/ 8240460 w 12192000"/>
              <a:gd name="connsiteY25310" fmla="*/ 4209477 h 6858000"/>
              <a:gd name="connsiteX25311" fmla="*/ 8222408 w 12192000"/>
              <a:gd name="connsiteY25311" fmla="*/ 4207806 h 6858000"/>
              <a:gd name="connsiteX25312" fmla="*/ 11529998 w 12192000"/>
              <a:gd name="connsiteY25312" fmla="*/ 4207749 h 6858000"/>
              <a:gd name="connsiteX25313" fmla="*/ 11503835 w 12192000"/>
              <a:gd name="connsiteY25313" fmla="*/ 4231606 h 6858000"/>
              <a:gd name="connsiteX25314" fmla="*/ 11530228 w 12192000"/>
              <a:gd name="connsiteY25314" fmla="*/ 4256270 h 6858000"/>
              <a:gd name="connsiteX25315" fmla="*/ 11551202 w 12192000"/>
              <a:gd name="connsiteY25315" fmla="*/ 4229993 h 6858000"/>
              <a:gd name="connsiteX25316" fmla="*/ 11529998 w 12192000"/>
              <a:gd name="connsiteY25316" fmla="*/ 4207749 h 6858000"/>
              <a:gd name="connsiteX25317" fmla="*/ 10393606 w 12192000"/>
              <a:gd name="connsiteY25317" fmla="*/ 4207749 h 6858000"/>
              <a:gd name="connsiteX25318" fmla="*/ 10393676 w 12192000"/>
              <a:gd name="connsiteY25318" fmla="*/ 4207774 h 6858000"/>
              <a:gd name="connsiteX25319" fmla="*/ 10368842 w 12192000"/>
              <a:gd name="connsiteY25319" fmla="*/ 4211523 h 6858000"/>
              <a:gd name="connsiteX25320" fmla="*/ 10363295 w 12192000"/>
              <a:gd name="connsiteY25320" fmla="*/ 4235871 h 6858000"/>
              <a:gd name="connsiteX25321" fmla="*/ 10363526 w 12192000"/>
              <a:gd name="connsiteY25321" fmla="*/ 4264337 h 6858000"/>
              <a:gd name="connsiteX25322" fmla="*/ 10363181 w 12192000"/>
              <a:gd name="connsiteY25322" fmla="*/ 4303178 h 6858000"/>
              <a:gd name="connsiteX25323" fmla="*/ 10385886 w 12192000"/>
              <a:gd name="connsiteY25323" fmla="*/ 4323463 h 6858000"/>
              <a:gd name="connsiteX25324" fmla="*/ 10411010 w 12192000"/>
              <a:gd name="connsiteY25324" fmla="*/ 4301910 h 6858000"/>
              <a:gd name="connsiteX25325" fmla="*/ 10410665 w 12192000"/>
              <a:gd name="connsiteY25325" fmla="*/ 4226766 h 6858000"/>
              <a:gd name="connsiteX25326" fmla="*/ 10407624 w 12192000"/>
              <a:gd name="connsiteY25326" fmla="*/ 4212720 h 6858000"/>
              <a:gd name="connsiteX25327" fmla="*/ 10393676 w 12192000"/>
              <a:gd name="connsiteY25327" fmla="*/ 4207774 h 6858000"/>
              <a:gd name="connsiteX25328" fmla="*/ 10393838 w 12192000"/>
              <a:gd name="connsiteY25328" fmla="*/ 4207749 h 6858000"/>
              <a:gd name="connsiteX25329" fmla="*/ 3157523 w 12192000"/>
              <a:gd name="connsiteY25329" fmla="*/ 4207749 h 6858000"/>
              <a:gd name="connsiteX25330" fmla="*/ 3131360 w 12192000"/>
              <a:gd name="connsiteY25330" fmla="*/ 4231606 h 6858000"/>
              <a:gd name="connsiteX25331" fmla="*/ 3157753 w 12192000"/>
              <a:gd name="connsiteY25331" fmla="*/ 4256270 h 6858000"/>
              <a:gd name="connsiteX25332" fmla="*/ 3178727 w 12192000"/>
              <a:gd name="connsiteY25332" fmla="*/ 4229993 h 6858000"/>
              <a:gd name="connsiteX25333" fmla="*/ 3157523 w 12192000"/>
              <a:gd name="connsiteY25333" fmla="*/ 4207749 h 6858000"/>
              <a:gd name="connsiteX25334" fmla="*/ 2021131 w 12192000"/>
              <a:gd name="connsiteY25334" fmla="*/ 4207749 h 6858000"/>
              <a:gd name="connsiteX25335" fmla="*/ 2021201 w 12192000"/>
              <a:gd name="connsiteY25335" fmla="*/ 4207774 h 6858000"/>
              <a:gd name="connsiteX25336" fmla="*/ 1996367 w 12192000"/>
              <a:gd name="connsiteY25336" fmla="*/ 4211523 h 6858000"/>
              <a:gd name="connsiteX25337" fmla="*/ 1990820 w 12192000"/>
              <a:gd name="connsiteY25337" fmla="*/ 4235871 h 6858000"/>
              <a:gd name="connsiteX25338" fmla="*/ 1991051 w 12192000"/>
              <a:gd name="connsiteY25338" fmla="*/ 4264337 h 6858000"/>
              <a:gd name="connsiteX25339" fmla="*/ 1990706 w 12192000"/>
              <a:gd name="connsiteY25339" fmla="*/ 4303178 h 6858000"/>
              <a:gd name="connsiteX25340" fmla="*/ 2013411 w 12192000"/>
              <a:gd name="connsiteY25340" fmla="*/ 4323463 h 6858000"/>
              <a:gd name="connsiteX25341" fmla="*/ 2038535 w 12192000"/>
              <a:gd name="connsiteY25341" fmla="*/ 4301910 h 6858000"/>
              <a:gd name="connsiteX25342" fmla="*/ 2038190 w 12192000"/>
              <a:gd name="connsiteY25342" fmla="*/ 4226766 h 6858000"/>
              <a:gd name="connsiteX25343" fmla="*/ 2035149 w 12192000"/>
              <a:gd name="connsiteY25343" fmla="*/ 4212720 h 6858000"/>
              <a:gd name="connsiteX25344" fmla="*/ 2021201 w 12192000"/>
              <a:gd name="connsiteY25344" fmla="*/ 4207774 h 6858000"/>
              <a:gd name="connsiteX25345" fmla="*/ 2021363 w 12192000"/>
              <a:gd name="connsiteY25345" fmla="*/ 4207749 h 6858000"/>
              <a:gd name="connsiteX25346" fmla="*/ 10866604 w 12192000"/>
              <a:gd name="connsiteY25346" fmla="*/ 4207403 h 6858000"/>
              <a:gd name="connsiteX25347" fmla="*/ 10788577 w 12192000"/>
              <a:gd name="connsiteY25347" fmla="*/ 4207864 h 6858000"/>
              <a:gd name="connsiteX25348" fmla="*/ 10763453 w 12192000"/>
              <a:gd name="connsiteY25348" fmla="*/ 4232413 h 6858000"/>
              <a:gd name="connsiteX25349" fmla="*/ 10763798 w 12192000"/>
              <a:gd name="connsiteY25349" fmla="*/ 4364954 h 6858000"/>
              <a:gd name="connsiteX25350" fmla="*/ 10764029 w 12192000"/>
              <a:gd name="connsiteY25350" fmla="*/ 4364954 h 6858000"/>
              <a:gd name="connsiteX25351" fmla="*/ 10763682 w 12192000"/>
              <a:gd name="connsiteY25351" fmla="*/ 4502796 h 6858000"/>
              <a:gd name="connsiteX25352" fmla="*/ 10788924 w 12192000"/>
              <a:gd name="connsiteY25352" fmla="*/ 4521236 h 6858000"/>
              <a:gd name="connsiteX25353" fmla="*/ 10816584 w 12192000"/>
              <a:gd name="connsiteY25353" fmla="*/ 4502911 h 6858000"/>
              <a:gd name="connsiteX25354" fmla="*/ 10816123 w 12192000"/>
              <a:gd name="connsiteY25354" fmla="*/ 4458769 h 6858000"/>
              <a:gd name="connsiteX25355" fmla="*/ 10816123 w 12192000"/>
              <a:gd name="connsiteY25355" fmla="*/ 4458654 h 6858000"/>
              <a:gd name="connsiteX25356" fmla="*/ 10824075 w 12192000"/>
              <a:gd name="connsiteY25356" fmla="*/ 4444477 h 6858000"/>
              <a:gd name="connsiteX25357" fmla="*/ 10831797 w 12192000"/>
              <a:gd name="connsiteY25357" fmla="*/ 4457617 h 6858000"/>
              <a:gd name="connsiteX25358" fmla="*/ 10831566 w 12192000"/>
              <a:gd name="connsiteY25358" fmla="*/ 4499223 h 6858000"/>
              <a:gd name="connsiteX25359" fmla="*/ 10857499 w 12192000"/>
              <a:gd name="connsiteY25359" fmla="*/ 4521581 h 6858000"/>
              <a:gd name="connsiteX25360" fmla="*/ 10884928 w 12192000"/>
              <a:gd name="connsiteY25360" fmla="*/ 4500260 h 6858000"/>
              <a:gd name="connsiteX25361" fmla="*/ 10883200 w 12192000"/>
              <a:gd name="connsiteY25361" fmla="*/ 4365530 h 6858000"/>
              <a:gd name="connsiteX25362" fmla="*/ 10884352 w 12192000"/>
              <a:gd name="connsiteY25362" fmla="*/ 4225152 h 6858000"/>
              <a:gd name="connsiteX25363" fmla="*/ 10866604 w 12192000"/>
              <a:gd name="connsiteY25363" fmla="*/ 4207403 h 6858000"/>
              <a:gd name="connsiteX25364" fmla="*/ 2494129 w 12192000"/>
              <a:gd name="connsiteY25364" fmla="*/ 4207403 h 6858000"/>
              <a:gd name="connsiteX25365" fmla="*/ 2416102 w 12192000"/>
              <a:gd name="connsiteY25365" fmla="*/ 4207864 h 6858000"/>
              <a:gd name="connsiteX25366" fmla="*/ 2390978 w 12192000"/>
              <a:gd name="connsiteY25366" fmla="*/ 4232413 h 6858000"/>
              <a:gd name="connsiteX25367" fmla="*/ 2391323 w 12192000"/>
              <a:gd name="connsiteY25367" fmla="*/ 4364954 h 6858000"/>
              <a:gd name="connsiteX25368" fmla="*/ 2391554 w 12192000"/>
              <a:gd name="connsiteY25368" fmla="*/ 4364954 h 6858000"/>
              <a:gd name="connsiteX25369" fmla="*/ 2391207 w 12192000"/>
              <a:gd name="connsiteY25369" fmla="*/ 4502796 h 6858000"/>
              <a:gd name="connsiteX25370" fmla="*/ 2416449 w 12192000"/>
              <a:gd name="connsiteY25370" fmla="*/ 4521236 h 6858000"/>
              <a:gd name="connsiteX25371" fmla="*/ 2444109 w 12192000"/>
              <a:gd name="connsiteY25371" fmla="*/ 4502911 h 6858000"/>
              <a:gd name="connsiteX25372" fmla="*/ 2443648 w 12192000"/>
              <a:gd name="connsiteY25372" fmla="*/ 4458769 h 6858000"/>
              <a:gd name="connsiteX25373" fmla="*/ 2443648 w 12192000"/>
              <a:gd name="connsiteY25373" fmla="*/ 4458654 h 6858000"/>
              <a:gd name="connsiteX25374" fmla="*/ 2451600 w 12192000"/>
              <a:gd name="connsiteY25374" fmla="*/ 4444477 h 6858000"/>
              <a:gd name="connsiteX25375" fmla="*/ 2459322 w 12192000"/>
              <a:gd name="connsiteY25375" fmla="*/ 4457617 h 6858000"/>
              <a:gd name="connsiteX25376" fmla="*/ 2459091 w 12192000"/>
              <a:gd name="connsiteY25376" fmla="*/ 4499223 h 6858000"/>
              <a:gd name="connsiteX25377" fmla="*/ 2485024 w 12192000"/>
              <a:gd name="connsiteY25377" fmla="*/ 4521581 h 6858000"/>
              <a:gd name="connsiteX25378" fmla="*/ 2512453 w 12192000"/>
              <a:gd name="connsiteY25378" fmla="*/ 4500260 h 6858000"/>
              <a:gd name="connsiteX25379" fmla="*/ 2510725 w 12192000"/>
              <a:gd name="connsiteY25379" fmla="*/ 4365530 h 6858000"/>
              <a:gd name="connsiteX25380" fmla="*/ 2511877 w 12192000"/>
              <a:gd name="connsiteY25380" fmla="*/ 4225152 h 6858000"/>
              <a:gd name="connsiteX25381" fmla="*/ 2494129 w 12192000"/>
              <a:gd name="connsiteY25381" fmla="*/ 4207403 h 6858000"/>
              <a:gd name="connsiteX25382" fmla="*/ 3918376 w 12192000"/>
              <a:gd name="connsiteY25382" fmla="*/ 4149892 h 6858000"/>
              <a:gd name="connsiteX25383" fmla="*/ 3864898 w 12192000"/>
              <a:gd name="connsiteY25383" fmla="*/ 4202563 h 6858000"/>
              <a:gd name="connsiteX25384" fmla="*/ 3916878 w 12192000"/>
              <a:gd name="connsiteY25384" fmla="*/ 4254195 h 6858000"/>
              <a:gd name="connsiteX25385" fmla="*/ 3969203 w 12192000"/>
              <a:gd name="connsiteY25385" fmla="*/ 4202908 h 6858000"/>
              <a:gd name="connsiteX25386" fmla="*/ 3918492 w 12192000"/>
              <a:gd name="connsiteY25386" fmla="*/ 4149892 h 6858000"/>
              <a:gd name="connsiteX25387" fmla="*/ 11460615 w 12192000"/>
              <a:gd name="connsiteY25387" fmla="*/ 4143092 h 6858000"/>
              <a:gd name="connsiteX25388" fmla="*/ 11437680 w 12192000"/>
              <a:gd name="connsiteY25388" fmla="*/ 4166373 h 6858000"/>
              <a:gd name="connsiteX25389" fmla="*/ 11437910 w 12192000"/>
              <a:gd name="connsiteY25389" fmla="*/ 4200142 h 6858000"/>
              <a:gd name="connsiteX25390" fmla="*/ 11437680 w 12192000"/>
              <a:gd name="connsiteY25390" fmla="*/ 4239098 h 6858000"/>
              <a:gd name="connsiteX25391" fmla="*/ 11456927 w 12192000"/>
              <a:gd name="connsiteY25391" fmla="*/ 4258344 h 6858000"/>
              <a:gd name="connsiteX25392" fmla="*/ 11483434 w 12192000"/>
              <a:gd name="connsiteY25392" fmla="*/ 4249585 h 6858000"/>
              <a:gd name="connsiteX25393" fmla="*/ 11475943 w 12192000"/>
              <a:gd name="connsiteY25393" fmla="*/ 4210514 h 6858000"/>
              <a:gd name="connsiteX25394" fmla="*/ 11476060 w 12192000"/>
              <a:gd name="connsiteY25394" fmla="*/ 4210399 h 6858000"/>
              <a:gd name="connsiteX25395" fmla="*/ 11477096 w 12192000"/>
              <a:gd name="connsiteY25395" fmla="*/ 4189885 h 6858000"/>
              <a:gd name="connsiteX25396" fmla="*/ 11484012 w 12192000"/>
              <a:gd name="connsiteY25396" fmla="*/ 4152543 h 6858000"/>
              <a:gd name="connsiteX25397" fmla="*/ 11460615 w 12192000"/>
              <a:gd name="connsiteY25397" fmla="*/ 4143092 h 6858000"/>
              <a:gd name="connsiteX25398" fmla="*/ 3088140 w 12192000"/>
              <a:gd name="connsiteY25398" fmla="*/ 4143092 h 6858000"/>
              <a:gd name="connsiteX25399" fmla="*/ 3065205 w 12192000"/>
              <a:gd name="connsiteY25399" fmla="*/ 4166373 h 6858000"/>
              <a:gd name="connsiteX25400" fmla="*/ 3065435 w 12192000"/>
              <a:gd name="connsiteY25400" fmla="*/ 4200142 h 6858000"/>
              <a:gd name="connsiteX25401" fmla="*/ 3065205 w 12192000"/>
              <a:gd name="connsiteY25401" fmla="*/ 4239098 h 6858000"/>
              <a:gd name="connsiteX25402" fmla="*/ 3084452 w 12192000"/>
              <a:gd name="connsiteY25402" fmla="*/ 4258344 h 6858000"/>
              <a:gd name="connsiteX25403" fmla="*/ 3110959 w 12192000"/>
              <a:gd name="connsiteY25403" fmla="*/ 4249585 h 6858000"/>
              <a:gd name="connsiteX25404" fmla="*/ 3103468 w 12192000"/>
              <a:gd name="connsiteY25404" fmla="*/ 4210514 h 6858000"/>
              <a:gd name="connsiteX25405" fmla="*/ 3103585 w 12192000"/>
              <a:gd name="connsiteY25405" fmla="*/ 4210399 h 6858000"/>
              <a:gd name="connsiteX25406" fmla="*/ 3104621 w 12192000"/>
              <a:gd name="connsiteY25406" fmla="*/ 4189885 h 6858000"/>
              <a:gd name="connsiteX25407" fmla="*/ 3111537 w 12192000"/>
              <a:gd name="connsiteY25407" fmla="*/ 4152543 h 6858000"/>
              <a:gd name="connsiteX25408" fmla="*/ 3088140 w 12192000"/>
              <a:gd name="connsiteY25408" fmla="*/ 4143092 h 6858000"/>
              <a:gd name="connsiteX25409" fmla="*/ 4553531 w 12192000"/>
              <a:gd name="connsiteY25409" fmla="*/ 4142631 h 6858000"/>
              <a:gd name="connsiteX25410" fmla="*/ 4525294 w 12192000"/>
              <a:gd name="connsiteY25410" fmla="*/ 4164875 h 6858000"/>
              <a:gd name="connsiteX25411" fmla="*/ 4552380 w 12192000"/>
              <a:gd name="connsiteY25411" fmla="*/ 4189770 h 6858000"/>
              <a:gd name="connsiteX25412" fmla="*/ 4579810 w 12192000"/>
              <a:gd name="connsiteY25412" fmla="*/ 4166949 h 6858000"/>
              <a:gd name="connsiteX25413" fmla="*/ 4553531 w 12192000"/>
              <a:gd name="connsiteY25413" fmla="*/ 4142631 h 6858000"/>
              <a:gd name="connsiteX25414" fmla="*/ 11794386 w 12192000"/>
              <a:gd name="connsiteY25414" fmla="*/ 4142516 h 6858000"/>
              <a:gd name="connsiteX25415" fmla="*/ 11771104 w 12192000"/>
              <a:gd name="connsiteY25415" fmla="*/ 4169025 h 6858000"/>
              <a:gd name="connsiteX25416" fmla="*/ 11796691 w 12192000"/>
              <a:gd name="connsiteY25416" fmla="*/ 4189654 h 6858000"/>
              <a:gd name="connsiteX25417" fmla="*/ 11796691 w 12192000"/>
              <a:gd name="connsiteY25417" fmla="*/ 4189770 h 6858000"/>
              <a:gd name="connsiteX25418" fmla="*/ 11819626 w 12192000"/>
              <a:gd name="connsiteY25418" fmla="*/ 4165451 h 6858000"/>
              <a:gd name="connsiteX25419" fmla="*/ 11794386 w 12192000"/>
              <a:gd name="connsiteY25419" fmla="*/ 4142516 h 6858000"/>
              <a:gd name="connsiteX25420" fmla="*/ 9387914 w 12192000"/>
              <a:gd name="connsiteY25420" fmla="*/ 4142516 h 6858000"/>
              <a:gd name="connsiteX25421" fmla="*/ 9355758 w 12192000"/>
              <a:gd name="connsiteY25421" fmla="*/ 4167988 h 6858000"/>
              <a:gd name="connsiteX25422" fmla="*/ 9387914 w 12192000"/>
              <a:gd name="connsiteY25422" fmla="*/ 4189885 h 6858000"/>
              <a:gd name="connsiteX25423" fmla="*/ 9403242 w 12192000"/>
              <a:gd name="connsiteY25423" fmla="*/ 4189654 h 6858000"/>
              <a:gd name="connsiteX25424" fmla="*/ 9403242 w 12192000"/>
              <a:gd name="connsiteY25424" fmla="*/ 4189539 h 6858000"/>
              <a:gd name="connsiteX25425" fmla="*/ 9403242 w 12192000"/>
              <a:gd name="connsiteY25425" fmla="*/ 4142977 h 6858000"/>
              <a:gd name="connsiteX25426" fmla="*/ 9387914 w 12192000"/>
              <a:gd name="connsiteY25426" fmla="*/ 4142516 h 6858000"/>
              <a:gd name="connsiteX25427" fmla="*/ 3421911 w 12192000"/>
              <a:gd name="connsiteY25427" fmla="*/ 4142516 h 6858000"/>
              <a:gd name="connsiteX25428" fmla="*/ 3398629 w 12192000"/>
              <a:gd name="connsiteY25428" fmla="*/ 4169025 h 6858000"/>
              <a:gd name="connsiteX25429" fmla="*/ 3424216 w 12192000"/>
              <a:gd name="connsiteY25429" fmla="*/ 4189654 h 6858000"/>
              <a:gd name="connsiteX25430" fmla="*/ 3424216 w 12192000"/>
              <a:gd name="connsiteY25430" fmla="*/ 4189770 h 6858000"/>
              <a:gd name="connsiteX25431" fmla="*/ 3447151 w 12192000"/>
              <a:gd name="connsiteY25431" fmla="*/ 4165451 h 6858000"/>
              <a:gd name="connsiteX25432" fmla="*/ 3421911 w 12192000"/>
              <a:gd name="connsiteY25432" fmla="*/ 4142516 h 6858000"/>
              <a:gd name="connsiteX25433" fmla="*/ 1015439 w 12192000"/>
              <a:gd name="connsiteY25433" fmla="*/ 4142516 h 6858000"/>
              <a:gd name="connsiteX25434" fmla="*/ 983283 w 12192000"/>
              <a:gd name="connsiteY25434" fmla="*/ 4167988 h 6858000"/>
              <a:gd name="connsiteX25435" fmla="*/ 1015439 w 12192000"/>
              <a:gd name="connsiteY25435" fmla="*/ 4189885 h 6858000"/>
              <a:gd name="connsiteX25436" fmla="*/ 1030767 w 12192000"/>
              <a:gd name="connsiteY25436" fmla="*/ 4189654 h 6858000"/>
              <a:gd name="connsiteX25437" fmla="*/ 1030767 w 12192000"/>
              <a:gd name="connsiteY25437" fmla="*/ 4189539 h 6858000"/>
              <a:gd name="connsiteX25438" fmla="*/ 1030767 w 12192000"/>
              <a:gd name="connsiteY25438" fmla="*/ 4142977 h 6858000"/>
              <a:gd name="connsiteX25439" fmla="*/ 1015439 w 12192000"/>
              <a:gd name="connsiteY25439" fmla="*/ 4142516 h 6858000"/>
              <a:gd name="connsiteX25440" fmla="*/ 6332687 w 12192000"/>
              <a:gd name="connsiteY25440" fmla="*/ 4142286 h 6858000"/>
              <a:gd name="connsiteX25441" fmla="*/ 6274712 w 12192000"/>
              <a:gd name="connsiteY25441" fmla="*/ 4200373 h 6858000"/>
              <a:gd name="connsiteX25442" fmla="*/ 6274712 w 12192000"/>
              <a:gd name="connsiteY25442" fmla="*/ 4200488 h 6858000"/>
              <a:gd name="connsiteX25443" fmla="*/ 6331535 w 12192000"/>
              <a:gd name="connsiteY25443" fmla="*/ 4257192 h 6858000"/>
              <a:gd name="connsiteX25444" fmla="*/ 6389505 w 12192000"/>
              <a:gd name="connsiteY25444" fmla="*/ 4198989 h 6858000"/>
              <a:gd name="connsiteX25445" fmla="*/ 6332687 w 12192000"/>
              <a:gd name="connsiteY25445" fmla="*/ 4142286 h 6858000"/>
              <a:gd name="connsiteX25446" fmla="*/ 5120343 w 12192000"/>
              <a:gd name="connsiteY25446" fmla="*/ 4142170 h 6858000"/>
              <a:gd name="connsiteX25447" fmla="*/ 5064793 w 12192000"/>
              <a:gd name="connsiteY25447" fmla="*/ 4197376 h 6858000"/>
              <a:gd name="connsiteX25448" fmla="*/ 5064679 w 12192000"/>
              <a:gd name="connsiteY25448" fmla="*/ 4197491 h 6858000"/>
              <a:gd name="connsiteX25449" fmla="*/ 5123802 w 12192000"/>
              <a:gd name="connsiteY25449" fmla="*/ 4257077 h 6858000"/>
              <a:gd name="connsiteX25450" fmla="*/ 5179586 w 12192000"/>
              <a:gd name="connsiteY25450" fmla="*/ 4201871 h 6858000"/>
              <a:gd name="connsiteX25451" fmla="*/ 5120343 w 12192000"/>
              <a:gd name="connsiteY25451" fmla="*/ 4142170 h 6858000"/>
              <a:gd name="connsiteX25452" fmla="*/ 8985798 w 12192000"/>
              <a:gd name="connsiteY25452" fmla="*/ 4142055 h 6858000"/>
              <a:gd name="connsiteX25453" fmla="*/ 8955372 w 12192000"/>
              <a:gd name="connsiteY25453" fmla="*/ 4170752 h 6858000"/>
              <a:gd name="connsiteX25454" fmla="*/ 8955602 w 12192000"/>
              <a:gd name="connsiteY25454" fmla="*/ 4199220 h 6858000"/>
              <a:gd name="connsiteX25455" fmla="*/ 8955372 w 12192000"/>
              <a:gd name="connsiteY25455" fmla="*/ 4240596 h 6858000"/>
              <a:gd name="connsiteX25456" fmla="*/ 8974158 w 12192000"/>
              <a:gd name="connsiteY25456" fmla="*/ 4257192 h 6858000"/>
              <a:gd name="connsiteX25457" fmla="*/ 9002624 w 12192000"/>
              <a:gd name="connsiteY25457" fmla="*/ 4241748 h 6858000"/>
              <a:gd name="connsiteX25458" fmla="*/ 9002740 w 12192000"/>
              <a:gd name="connsiteY25458" fmla="*/ 4241748 h 6858000"/>
              <a:gd name="connsiteX25459" fmla="*/ 9002970 w 12192000"/>
              <a:gd name="connsiteY25459" fmla="*/ 4158997 h 6858000"/>
              <a:gd name="connsiteX25460" fmla="*/ 8985798 w 12192000"/>
              <a:gd name="connsiteY25460" fmla="*/ 4142055 h 6858000"/>
              <a:gd name="connsiteX25461" fmla="*/ 7854940 w 12192000"/>
              <a:gd name="connsiteY25461" fmla="*/ 4142055 h 6858000"/>
              <a:gd name="connsiteX25462" fmla="*/ 7813912 w 12192000"/>
              <a:gd name="connsiteY25462" fmla="*/ 4173750 h 6858000"/>
              <a:gd name="connsiteX25463" fmla="*/ 7813912 w 12192000"/>
              <a:gd name="connsiteY25463" fmla="*/ 4199796 h 6858000"/>
              <a:gd name="connsiteX25464" fmla="*/ 7813796 w 12192000"/>
              <a:gd name="connsiteY25464" fmla="*/ 4199796 h 6858000"/>
              <a:gd name="connsiteX25465" fmla="*/ 7813681 w 12192000"/>
              <a:gd name="connsiteY25465" fmla="*/ 4238752 h 6858000"/>
              <a:gd name="connsiteX25466" fmla="*/ 7831660 w 12192000"/>
              <a:gd name="connsiteY25466" fmla="*/ 4257192 h 6858000"/>
              <a:gd name="connsiteX25467" fmla="*/ 7864161 w 12192000"/>
              <a:gd name="connsiteY25467" fmla="*/ 4249931 h 6858000"/>
              <a:gd name="connsiteX25468" fmla="*/ 7864276 w 12192000"/>
              <a:gd name="connsiteY25468" fmla="*/ 4249931 h 6858000"/>
              <a:gd name="connsiteX25469" fmla="*/ 7856669 w 12192000"/>
              <a:gd name="connsiteY25469" fmla="*/ 4204867 h 6858000"/>
              <a:gd name="connsiteX25470" fmla="*/ 7859091 w 12192000"/>
              <a:gd name="connsiteY25470" fmla="*/ 4188502 h 6858000"/>
              <a:gd name="connsiteX25471" fmla="*/ 7866121 w 12192000"/>
              <a:gd name="connsiteY25471" fmla="*/ 4153695 h 6858000"/>
              <a:gd name="connsiteX25472" fmla="*/ 7854940 w 12192000"/>
              <a:gd name="connsiteY25472" fmla="*/ 4142055 h 6858000"/>
              <a:gd name="connsiteX25473" fmla="*/ 5221766 w 12192000"/>
              <a:gd name="connsiteY25473" fmla="*/ 4142055 h 6858000"/>
              <a:gd name="connsiteX25474" fmla="*/ 5200100 w 12192000"/>
              <a:gd name="connsiteY25474" fmla="*/ 4158651 h 6858000"/>
              <a:gd name="connsiteX25475" fmla="*/ 5200100 w 12192000"/>
              <a:gd name="connsiteY25475" fmla="*/ 4241403 h 6858000"/>
              <a:gd name="connsiteX25476" fmla="*/ 5217502 w 12192000"/>
              <a:gd name="connsiteY25476" fmla="*/ 4257422 h 6858000"/>
              <a:gd name="connsiteX25477" fmla="*/ 5217618 w 12192000"/>
              <a:gd name="connsiteY25477" fmla="*/ 4257422 h 6858000"/>
              <a:gd name="connsiteX25478" fmla="*/ 5247815 w 12192000"/>
              <a:gd name="connsiteY25478" fmla="*/ 4229993 h 6858000"/>
              <a:gd name="connsiteX25479" fmla="*/ 5247583 w 12192000"/>
              <a:gd name="connsiteY25479" fmla="*/ 4198989 h 6858000"/>
              <a:gd name="connsiteX25480" fmla="*/ 5247469 w 12192000"/>
              <a:gd name="connsiteY25480" fmla="*/ 4198989 h 6858000"/>
              <a:gd name="connsiteX25481" fmla="*/ 5247469 w 12192000"/>
              <a:gd name="connsiteY25481" fmla="*/ 4157614 h 6858000"/>
              <a:gd name="connsiteX25482" fmla="*/ 5221766 w 12192000"/>
              <a:gd name="connsiteY25482" fmla="*/ 4142055 h 6858000"/>
              <a:gd name="connsiteX25483" fmla="*/ 613323 w 12192000"/>
              <a:gd name="connsiteY25483" fmla="*/ 4142055 h 6858000"/>
              <a:gd name="connsiteX25484" fmla="*/ 582897 w 12192000"/>
              <a:gd name="connsiteY25484" fmla="*/ 4170752 h 6858000"/>
              <a:gd name="connsiteX25485" fmla="*/ 583127 w 12192000"/>
              <a:gd name="connsiteY25485" fmla="*/ 4199220 h 6858000"/>
              <a:gd name="connsiteX25486" fmla="*/ 582897 w 12192000"/>
              <a:gd name="connsiteY25486" fmla="*/ 4240596 h 6858000"/>
              <a:gd name="connsiteX25487" fmla="*/ 601683 w 12192000"/>
              <a:gd name="connsiteY25487" fmla="*/ 4257192 h 6858000"/>
              <a:gd name="connsiteX25488" fmla="*/ 630149 w 12192000"/>
              <a:gd name="connsiteY25488" fmla="*/ 4241748 h 6858000"/>
              <a:gd name="connsiteX25489" fmla="*/ 630265 w 12192000"/>
              <a:gd name="connsiteY25489" fmla="*/ 4241748 h 6858000"/>
              <a:gd name="connsiteX25490" fmla="*/ 630495 w 12192000"/>
              <a:gd name="connsiteY25490" fmla="*/ 4158997 h 6858000"/>
              <a:gd name="connsiteX25491" fmla="*/ 613323 w 12192000"/>
              <a:gd name="connsiteY25491" fmla="*/ 4142055 h 6858000"/>
              <a:gd name="connsiteX25492" fmla="*/ 8750683 w 12192000"/>
              <a:gd name="connsiteY25492" fmla="*/ 4141825 h 6858000"/>
              <a:gd name="connsiteX25493" fmla="*/ 8750567 w 12192000"/>
              <a:gd name="connsiteY25493" fmla="*/ 4141940 h 6858000"/>
              <a:gd name="connsiteX25494" fmla="*/ 8689484 w 12192000"/>
              <a:gd name="connsiteY25494" fmla="*/ 4203139 h 6858000"/>
              <a:gd name="connsiteX25495" fmla="*/ 8744574 w 12192000"/>
              <a:gd name="connsiteY25495" fmla="*/ 4257077 h 6858000"/>
              <a:gd name="connsiteX25496" fmla="*/ 8804620 w 12192000"/>
              <a:gd name="connsiteY25496" fmla="*/ 4197376 h 6858000"/>
              <a:gd name="connsiteX25497" fmla="*/ 8750683 w 12192000"/>
              <a:gd name="connsiteY25497" fmla="*/ 4141825 h 6858000"/>
              <a:gd name="connsiteX25498" fmla="*/ 6567223 w 12192000"/>
              <a:gd name="connsiteY25498" fmla="*/ 4141825 h 6858000"/>
              <a:gd name="connsiteX25499" fmla="*/ 6540603 w 12192000"/>
              <a:gd name="connsiteY25499" fmla="*/ 4159458 h 6858000"/>
              <a:gd name="connsiteX25500" fmla="*/ 6540830 w 12192000"/>
              <a:gd name="connsiteY25500" fmla="*/ 4239674 h 6858000"/>
              <a:gd name="connsiteX25501" fmla="*/ 6552243 w 12192000"/>
              <a:gd name="connsiteY25501" fmla="*/ 4256731 h 6858000"/>
              <a:gd name="connsiteX25502" fmla="*/ 6593271 w 12192000"/>
              <a:gd name="connsiteY25502" fmla="*/ 4224922 h 6858000"/>
              <a:gd name="connsiteX25503" fmla="*/ 6593271 w 12192000"/>
              <a:gd name="connsiteY25503" fmla="*/ 4201640 h 6858000"/>
              <a:gd name="connsiteX25504" fmla="*/ 6593039 w 12192000"/>
              <a:gd name="connsiteY25504" fmla="*/ 4201640 h 6858000"/>
              <a:gd name="connsiteX25505" fmla="*/ 6592925 w 12192000"/>
              <a:gd name="connsiteY25505" fmla="*/ 4201640 h 6858000"/>
              <a:gd name="connsiteX25506" fmla="*/ 6593039 w 12192000"/>
              <a:gd name="connsiteY25506" fmla="*/ 4160265 h 6858000"/>
              <a:gd name="connsiteX25507" fmla="*/ 6567223 w 12192000"/>
              <a:gd name="connsiteY25507" fmla="*/ 4141825 h 6858000"/>
              <a:gd name="connsiteX25508" fmla="*/ 5293799 w 12192000"/>
              <a:gd name="connsiteY25508" fmla="*/ 4141825 h 6858000"/>
              <a:gd name="connsiteX25509" fmla="*/ 5267983 w 12192000"/>
              <a:gd name="connsiteY25509" fmla="*/ 4157614 h 6858000"/>
              <a:gd name="connsiteX25510" fmla="*/ 5267867 w 12192000"/>
              <a:gd name="connsiteY25510" fmla="*/ 4240366 h 6858000"/>
              <a:gd name="connsiteX25511" fmla="*/ 5285155 w 12192000"/>
              <a:gd name="connsiteY25511" fmla="*/ 4257307 h 6858000"/>
              <a:gd name="connsiteX25512" fmla="*/ 5285039 w 12192000"/>
              <a:gd name="connsiteY25512" fmla="*/ 4257422 h 6858000"/>
              <a:gd name="connsiteX25513" fmla="*/ 5315352 w 12192000"/>
              <a:gd name="connsiteY25513" fmla="*/ 4228495 h 6858000"/>
              <a:gd name="connsiteX25514" fmla="*/ 5315119 w 12192000"/>
              <a:gd name="connsiteY25514" fmla="*/ 4200027 h 6858000"/>
              <a:gd name="connsiteX25515" fmla="*/ 5315352 w 12192000"/>
              <a:gd name="connsiteY25515" fmla="*/ 4158651 h 6858000"/>
              <a:gd name="connsiteX25516" fmla="*/ 5293799 w 12192000"/>
              <a:gd name="connsiteY25516" fmla="*/ 4141825 h 6858000"/>
              <a:gd name="connsiteX25517" fmla="*/ 378208 w 12192000"/>
              <a:gd name="connsiteY25517" fmla="*/ 4141825 h 6858000"/>
              <a:gd name="connsiteX25518" fmla="*/ 378092 w 12192000"/>
              <a:gd name="connsiteY25518" fmla="*/ 4141940 h 6858000"/>
              <a:gd name="connsiteX25519" fmla="*/ 317009 w 12192000"/>
              <a:gd name="connsiteY25519" fmla="*/ 4203139 h 6858000"/>
              <a:gd name="connsiteX25520" fmla="*/ 372099 w 12192000"/>
              <a:gd name="connsiteY25520" fmla="*/ 4257077 h 6858000"/>
              <a:gd name="connsiteX25521" fmla="*/ 432145 w 12192000"/>
              <a:gd name="connsiteY25521" fmla="*/ 4197376 h 6858000"/>
              <a:gd name="connsiteX25522" fmla="*/ 378208 w 12192000"/>
              <a:gd name="connsiteY25522" fmla="*/ 4141825 h 6858000"/>
              <a:gd name="connsiteX25523" fmla="*/ 6644704 w 12192000"/>
              <a:gd name="connsiteY25523" fmla="*/ 4141752 h 6858000"/>
              <a:gd name="connsiteX25524" fmla="*/ 6630612 w 12192000"/>
              <a:gd name="connsiteY25524" fmla="*/ 4141940 h 6858000"/>
              <a:gd name="connsiteX25525" fmla="*/ 6607908 w 12192000"/>
              <a:gd name="connsiteY25525" fmla="*/ 4163031 h 6858000"/>
              <a:gd name="connsiteX25526" fmla="*/ 6608371 w 12192000"/>
              <a:gd name="connsiteY25526" fmla="*/ 4238521 h 6858000"/>
              <a:gd name="connsiteX25527" fmla="*/ 6612981 w 12192000"/>
              <a:gd name="connsiteY25527" fmla="*/ 4254772 h 6858000"/>
              <a:gd name="connsiteX25528" fmla="*/ 6651935 w 12192000"/>
              <a:gd name="connsiteY25528" fmla="*/ 4251429 h 6858000"/>
              <a:gd name="connsiteX25529" fmla="*/ 6649285 w 12192000"/>
              <a:gd name="connsiteY25529" fmla="*/ 4211321 h 6858000"/>
              <a:gd name="connsiteX25530" fmla="*/ 6650091 w 12192000"/>
              <a:gd name="connsiteY25530" fmla="*/ 4187464 h 6858000"/>
              <a:gd name="connsiteX25531" fmla="*/ 6654126 w 12192000"/>
              <a:gd name="connsiteY25531" fmla="*/ 4150814 h 6858000"/>
              <a:gd name="connsiteX25532" fmla="*/ 6644704 w 12192000"/>
              <a:gd name="connsiteY25532" fmla="*/ 4141752 h 6858000"/>
              <a:gd name="connsiteX25533" fmla="*/ 7908073 w 12192000"/>
              <a:gd name="connsiteY25533" fmla="*/ 4141709 h 6858000"/>
              <a:gd name="connsiteX25534" fmla="*/ 7881102 w 12192000"/>
              <a:gd name="connsiteY25534" fmla="*/ 4164068 h 6858000"/>
              <a:gd name="connsiteX25535" fmla="*/ 7905767 w 12192000"/>
              <a:gd name="connsiteY25535" fmla="*/ 4188963 h 6858000"/>
              <a:gd name="connsiteX25536" fmla="*/ 7935041 w 12192000"/>
              <a:gd name="connsiteY25536" fmla="*/ 4166949 h 6858000"/>
              <a:gd name="connsiteX25537" fmla="*/ 7908073 w 12192000"/>
              <a:gd name="connsiteY25537" fmla="*/ 4141709 h 6858000"/>
              <a:gd name="connsiteX25538" fmla="*/ 5028025 w 12192000"/>
              <a:gd name="connsiteY25538" fmla="*/ 4141709 h 6858000"/>
              <a:gd name="connsiteX25539" fmla="*/ 5000251 w 12192000"/>
              <a:gd name="connsiteY25539" fmla="*/ 4168678 h 6858000"/>
              <a:gd name="connsiteX25540" fmla="*/ 5000481 w 12192000"/>
              <a:gd name="connsiteY25540" fmla="*/ 4199796 h 6858000"/>
              <a:gd name="connsiteX25541" fmla="*/ 5000251 w 12192000"/>
              <a:gd name="connsiteY25541" fmla="*/ 4199796 h 6858000"/>
              <a:gd name="connsiteX25542" fmla="*/ 5000021 w 12192000"/>
              <a:gd name="connsiteY25542" fmla="*/ 4238752 h 6858000"/>
              <a:gd name="connsiteX25543" fmla="*/ 5022494 w 12192000"/>
              <a:gd name="connsiteY25543" fmla="*/ 4257538 h 6858000"/>
              <a:gd name="connsiteX25544" fmla="*/ 5048426 w 12192000"/>
              <a:gd name="connsiteY25544" fmla="*/ 4238867 h 6858000"/>
              <a:gd name="connsiteX25545" fmla="*/ 5048542 w 12192000"/>
              <a:gd name="connsiteY25545" fmla="*/ 4238867 h 6858000"/>
              <a:gd name="connsiteX25546" fmla="*/ 5048542 w 12192000"/>
              <a:gd name="connsiteY25546" fmla="*/ 4160956 h 6858000"/>
              <a:gd name="connsiteX25547" fmla="*/ 5028025 w 12192000"/>
              <a:gd name="connsiteY25547" fmla="*/ 4141709 h 6858000"/>
              <a:gd name="connsiteX25548" fmla="*/ 6500954 w 12192000"/>
              <a:gd name="connsiteY25548" fmla="*/ 4141594 h 6858000"/>
              <a:gd name="connsiteX25549" fmla="*/ 6472833 w 12192000"/>
              <a:gd name="connsiteY25549" fmla="*/ 4160034 h 6858000"/>
              <a:gd name="connsiteX25550" fmla="*/ 6472833 w 12192000"/>
              <a:gd name="connsiteY25550" fmla="*/ 4237945 h 6858000"/>
              <a:gd name="connsiteX25551" fmla="*/ 6492309 w 12192000"/>
              <a:gd name="connsiteY25551" fmla="*/ 4256961 h 6858000"/>
              <a:gd name="connsiteX25552" fmla="*/ 6525273 w 12192000"/>
              <a:gd name="connsiteY25552" fmla="*/ 4225498 h 6858000"/>
              <a:gd name="connsiteX25553" fmla="*/ 6525273 w 12192000"/>
              <a:gd name="connsiteY25553" fmla="*/ 4199566 h 6858000"/>
              <a:gd name="connsiteX25554" fmla="*/ 6525389 w 12192000"/>
              <a:gd name="connsiteY25554" fmla="*/ 4199566 h 6858000"/>
              <a:gd name="connsiteX25555" fmla="*/ 6525619 w 12192000"/>
              <a:gd name="connsiteY25555" fmla="*/ 4160610 h 6858000"/>
              <a:gd name="connsiteX25556" fmla="*/ 6500954 w 12192000"/>
              <a:gd name="connsiteY25556" fmla="*/ 4141594 h 6858000"/>
              <a:gd name="connsiteX25557" fmla="*/ 5760574 w 12192000"/>
              <a:gd name="connsiteY25557" fmla="*/ 4141594 h 6858000"/>
              <a:gd name="connsiteX25558" fmla="*/ 5736602 w 12192000"/>
              <a:gd name="connsiteY25558" fmla="*/ 4165797 h 6858000"/>
              <a:gd name="connsiteX25559" fmla="*/ 5761956 w 12192000"/>
              <a:gd name="connsiteY25559" fmla="*/ 4190231 h 6858000"/>
              <a:gd name="connsiteX25560" fmla="*/ 5783968 w 12192000"/>
              <a:gd name="connsiteY25560" fmla="*/ 4167410 h 6858000"/>
              <a:gd name="connsiteX25561" fmla="*/ 5760574 w 12192000"/>
              <a:gd name="connsiteY25561" fmla="*/ 4141594 h 6858000"/>
              <a:gd name="connsiteX25562" fmla="*/ 5492610 w 12192000"/>
              <a:gd name="connsiteY25562" fmla="*/ 4141594 h 6858000"/>
              <a:gd name="connsiteX25563" fmla="*/ 5464949 w 12192000"/>
              <a:gd name="connsiteY25563" fmla="*/ 4163953 h 6858000"/>
              <a:gd name="connsiteX25564" fmla="*/ 5471159 w 12192000"/>
              <a:gd name="connsiteY25564" fmla="*/ 4184799 h 6858000"/>
              <a:gd name="connsiteX25565" fmla="*/ 5492092 w 12192000"/>
              <a:gd name="connsiteY25565" fmla="*/ 4189297 h 6858000"/>
              <a:gd name="connsiteX25566" fmla="*/ 5492034 w 12192000"/>
              <a:gd name="connsiteY25566" fmla="*/ 4189309 h 6858000"/>
              <a:gd name="connsiteX25567" fmla="*/ 5492147 w 12192000"/>
              <a:gd name="connsiteY25567" fmla="*/ 4189309 h 6858000"/>
              <a:gd name="connsiteX25568" fmla="*/ 5492092 w 12192000"/>
              <a:gd name="connsiteY25568" fmla="*/ 4189297 h 6858000"/>
              <a:gd name="connsiteX25569" fmla="*/ 5512967 w 12192000"/>
              <a:gd name="connsiteY25569" fmla="*/ 4185016 h 6858000"/>
              <a:gd name="connsiteX25570" fmla="*/ 5519464 w 12192000"/>
              <a:gd name="connsiteY25570" fmla="*/ 4164298 h 6858000"/>
              <a:gd name="connsiteX25571" fmla="*/ 5492610 w 12192000"/>
              <a:gd name="connsiteY25571" fmla="*/ 4141594 h 6858000"/>
              <a:gd name="connsiteX25572" fmla="*/ 8862406 w 12192000"/>
              <a:gd name="connsiteY25572" fmla="*/ 4141493 h 6858000"/>
              <a:gd name="connsiteX25573" fmla="*/ 8843000 w 12192000"/>
              <a:gd name="connsiteY25573" fmla="*/ 4141825 h 6858000"/>
              <a:gd name="connsiteX25574" fmla="*/ 8819834 w 12192000"/>
              <a:gd name="connsiteY25574" fmla="*/ 4159573 h 6858000"/>
              <a:gd name="connsiteX25575" fmla="*/ 8819834 w 12192000"/>
              <a:gd name="connsiteY25575" fmla="*/ 4229647 h 6858000"/>
              <a:gd name="connsiteX25576" fmla="*/ 8846918 w 12192000"/>
              <a:gd name="connsiteY25576" fmla="*/ 4257538 h 6858000"/>
              <a:gd name="connsiteX25577" fmla="*/ 8872620 w 12192000"/>
              <a:gd name="connsiteY25577" fmla="*/ 4231261 h 6858000"/>
              <a:gd name="connsiteX25578" fmla="*/ 8872388 w 12192000"/>
              <a:gd name="connsiteY25578" fmla="*/ 4197491 h 6858000"/>
              <a:gd name="connsiteX25579" fmla="*/ 8872388 w 12192000"/>
              <a:gd name="connsiteY25579" fmla="*/ 4158536 h 6858000"/>
              <a:gd name="connsiteX25580" fmla="*/ 8862406 w 12192000"/>
              <a:gd name="connsiteY25580" fmla="*/ 4141493 h 6858000"/>
              <a:gd name="connsiteX25581" fmla="*/ 489931 w 12192000"/>
              <a:gd name="connsiteY25581" fmla="*/ 4141493 h 6858000"/>
              <a:gd name="connsiteX25582" fmla="*/ 470525 w 12192000"/>
              <a:gd name="connsiteY25582" fmla="*/ 4141825 h 6858000"/>
              <a:gd name="connsiteX25583" fmla="*/ 447359 w 12192000"/>
              <a:gd name="connsiteY25583" fmla="*/ 4159573 h 6858000"/>
              <a:gd name="connsiteX25584" fmla="*/ 447359 w 12192000"/>
              <a:gd name="connsiteY25584" fmla="*/ 4229647 h 6858000"/>
              <a:gd name="connsiteX25585" fmla="*/ 474443 w 12192000"/>
              <a:gd name="connsiteY25585" fmla="*/ 4257538 h 6858000"/>
              <a:gd name="connsiteX25586" fmla="*/ 500145 w 12192000"/>
              <a:gd name="connsiteY25586" fmla="*/ 4231261 h 6858000"/>
              <a:gd name="connsiteX25587" fmla="*/ 499913 w 12192000"/>
              <a:gd name="connsiteY25587" fmla="*/ 4197491 h 6858000"/>
              <a:gd name="connsiteX25588" fmla="*/ 499913 w 12192000"/>
              <a:gd name="connsiteY25588" fmla="*/ 4158536 h 6858000"/>
              <a:gd name="connsiteX25589" fmla="*/ 489931 w 12192000"/>
              <a:gd name="connsiteY25589" fmla="*/ 4141493 h 6858000"/>
              <a:gd name="connsiteX25590" fmla="*/ 9953227 w 12192000"/>
              <a:gd name="connsiteY25590" fmla="*/ 4141479 h 6858000"/>
              <a:gd name="connsiteX25591" fmla="*/ 9894218 w 12192000"/>
              <a:gd name="connsiteY25591" fmla="*/ 4201295 h 6858000"/>
              <a:gd name="connsiteX25592" fmla="*/ 9950000 w 12192000"/>
              <a:gd name="connsiteY25592" fmla="*/ 4256385 h 6858000"/>
              <a:gd name="connsiteX25593" fmla="*/ 10009010 w 12192000"/>
              <a:gd name="connsiteY25593" fmla="*/ 4196685 h 6858000"/>
              <a:gd name="connsiteX25594" fmla="*/ 9953227 w 12192000"/>
              <a:gd name="connsiteY25594" fmla="*/ 4141479 h 6858000"/>
              <a:gd name="connsiteX25595" fmla="*/ 6970722 w 12192000"/>
              <a:gd name="connsiteY25595" fmla="*/ 4141479 h 6858000"/>
              <a:gd name="connsiteX25596" fmla="*/ 6970839 w 12192000"/>
              <a:gd name="connsiteY25596" fmla="*/ 4141594 h 6858000"/>
              <a:gd name="connsiteX25597" fmla="*/ 6941335 w 12192000"/>
              <a:gd name="connsiteY25597" fmla="*/ 4167181 h 6858000"/>
              <a:gd name="connsiteX25598" fmla="*/ 6967380 w 12192000"/>
              <a:gd name="connsiteY25598" fmla="*/ 4188963 h 6858000"/>
              <a:gd name="connsiteX25599" fmla="*/ 6995272 w 12192000"/>
              <a:gd name="connsiteY25599" fmla="*/ 4166603 h 6858000"/>
              <a:gd name="connsiteX25600" fmla="*/ 6970722 w 12192000"/>
              <a:gd name="connsiteY25600" fmla="*/ 4141479 h 6858000"/>
              <a:gd name="connsiteX25601" fmla="*/ 6834958 w 12192000"/>
              <a:gd name="connsiteY25601" fmla="*/ 4141479 h 6858000"/>
              <a:gd name="connsiteX25602" fmla="*/ 6806948 w 12192000"/>
              <a:gd name="connsiteY25602" fmla="*/ 4167295 h 6858000"/>
              <a:gd name="connsiteX25603" fmla="*/ 6835993 w 12192000"/>
              <a:gd name="connsiteY25603" fmla="*/ 4188502 h 6858000"/>
              <a:gd name="connsiteX25604" fmla="*/ 6859389 w 12192000"/>
              <a:gd name="connsiteY25604" fmla="*/ 4166720 h 6858000"/>
              <a:gd name="connsiteX25605" fmla="*/ 6834958 w 12192000"/>
              <a:gd name="connsiteY25605" fmla="*/ 4141479 h 6858000"/>
              <a:gd name="connsiteX25606" fmla="*/ 1580752 w 12192000"/>
              <a:gd name="connsiteY25606" fmla="*/ 4141479 h 6858000"/>
              <a:gd name="connsiteX25607" fmla="*/ 1521743 w 12192000"/>
              <a:gd name="connsiteY25607" fmla="*/ 4201295 h 6858000"/>
              <a:gd name="connsiteX25608" fmla="*/ 1577525 w 12192000"/>
              <a:gd name="connsiteY25608" fmla="*/ 4256385 h 6858000"/>
              <a:gd name="connsiteX25609" fmla="*/ 1636535 w 12192000"/>
              <a:gd name="connsiteY25609" fmla="*/ 4196685 h 6858000"/>
              <a:gd name="connsiteX25610" fmla="*/ 1580752 w 12192000"/>
              <a:gd name="connsiteY25610" fmla="*/ 4141479 h 6858000"/>
              <a:gd name="connsiteX25611" fmla="*/ 9853880 w 12192000"/>
              <a:gd name="connsiteY25611" fmla="*/ 4141363 h 6858000"/>
              <a:gd name="connsiteX25612" fmla="*/ 9826450 w 12192000"/>
              <a:gd name="connsiteY25612" fmla="*/ 4158305 h 6858000"/>
              <a:gd name="connsiteX25613" fmla="*/ 9826566 w 12192000"/>
              <a:gd name="connsiteY25613" fmla="*/ 4158305 h 6858000"/>
              <a:gd name="connsiteX25614" fmla="*/ 9826566 w 12192000"/>
              <a:gd name="connsiteY25614" fmla="*/ 4238982 h 6858000"/>
              <a:gd name="connsiteX25615" fmla="*/ 9843968 w 12192000"/>
              <a:gd name="connsiteY25615" fmla="*/ 4256385 h 6858000"/>
              <a:gd name="connsiteX25616" fmla="*/ 9878890 w 12192000"/>
              <a:gd name="connsiteY25616" fmla="*/ 4225844 h 6858000"/>
              <a:gd name="connsiteX25617" fmla="*/ 9878890 w 12192000"/>
              <a:gd name="connsiteY25617" fmla="*/ 4199796 h 6858000"/>
              <a:gd name="connsiteX25618" fmla="*/ 9878890 w 12192000"/>
              <a:gd name="connsiteY25618" fmla="*/ 4158190 h 6858000"/>
              <a:gd name="connsiteX25619" fmla="*/ 9853880 w 12192000"/>
              <a:gd name="connsiteY25619" fmla="*/ 4141363 h 6858000"/>
              <a:gd name="connsiteX25620" fmla="*/ 8107228 w 12192000"/>
              <a:gd name="connsiteY25620" fmla="*/ 4141363 h 6858000"/>
              <a:gd name="connsiteX25621" fmla="*/ 8084293 w 12192000"/>
              <a:gd name="connsiteY25621" fmla="*/ 4166488 h 6858000"/>
              <a:gd name="connsiteX25622" fmla="*/ 8110802 w 12192000"/>
              <a:gd name="connsiteY25622" fmla="*/ 4189885 h 6858000"/>
              <a:gd name="connsiteX25623" fmla="*/ 8110802 w 12192000"/>
              <a:gd name="connsiteY25623" fmla="*/ 4189770 h 6858000"/>
              <a:gd name="connsiteX25624" fmla="*/ 8131777 w 12192000"/>
              <a:gd name="connsiteY25624" fmla="*/ 4165566 h 6858000"/>
              <a:gd name="connsiteX25625" fmla="*/ 8107228 w 12192000"/>
              <a:gd name="connsiteY25625" fmla="*/ 4141363 h 6858000"/>
              <a:gd name="connsiteX25626" fmla="*/ 8040958 w 12192000"/>
              <a:gd name="connsiteY25626" fmla="*/ 4141363 h 6858000"/>
              <a:gd name="connsiteX25627" fmla="*/ 8016639 w 12192000"/>
              <a:gd name="connsiteY25627" fmla="*/ 4166949 h 6858000"/>
              <a:gd name="connsiteX25628" fmla="*/ 8039806 w 12192000"/>
              <a:gd name="connsiteY25628" fmla="*/ 4188848 h 6858000"/>
              <a:gd name="connsiteX25629" fmla="*/ 8065276 w 12192000"/>
              <a:gd name="connsiteY25629" fmla="*/ 4165336 h 6858000"/>
              <a:gd name="connsiteX25630" fmla="*/ 8040958 w 12192000"/>
              <a:gd name="connsiteY25630" fmla="*/ 4141363 h 6858000"/>
              <a:gd name="connsiteX25631" fmla="*/ 6902494 w 12192000"/>
              <a:gd name="connsiteY25631" fmla="*/ 4141363 h 6858000"/>
              <a:gd name="connsiteX25632" fmla="*/ 6873333 w 12192000"/>
              <a:gd name="connsiteY25632" fmla="*/ 4165451 h 6858000"/>
              <a:gd name="connsiteX25633" fmla="*/ 6897884 w 12192000"/>
              <a:gd name="connsiteY25633" fmla="*/ 4188963 h 6858000"/>
              <a:gd name="connsiteX25634" fmla="*/ 6927734 w 12192000"/>
              <a:gd name="connsiteY25634" fmla="*/ 4166834 h 6858000"/>
              <a:gd name="connsiteX25635" fmla="*/ 6902494 w 12192000"/>
              <a:gd name="connsiteY25635" fmla="*/ 4141363 h 6858000"/>
              <a:gd name="connsiteX25636" fmla="*/ 6438603 w 12192000"/>
              <a:gd name="connsiteY25636" fmla="*/ 4141363 h 6858000"/>
              <a:gd name="connsiteX25637" fmla="*/ 6404834 w 12192000"/>
              <a:gd name="connsiteY25637" fmla="*/ 4173174 h 6858000"/>
              <a:gd name="connsiteX25638" fmla="*/ 6404834 w 12192000"/>
              <a:gd name="connsiteY25638" fmla="*/ 4199220 h 6858000"/>
              <a:gd name="connsiteX25639" fmla="*/ 6405064 w 12192000"/>
              <a:gd name="connsiteY25639" fmla="*/ 4199220 h 6858000"/>
              <a:gd name="connsiteX25640" fmla="*/ 6404947 w 12192000"/>
              <a:gd name="connsiteY25640" fmla="*/ 4238176 h 6858000"/>
              <a:gd name="connsiteX25641" fmla="*/ 6433070 w 12192000"/>
              <a:gd name="connsiteY25641" fmla="*/ 4257077 h 6858000"/>
              <a:gd name="connsiteX25642" fmla="*/ 6457964 w 12192000"/>
              <a:gd name="connsiteY25642" fmla="*/ 4237254 h 6858000"/>
              <a:gd name="connsiteX25643" fmla="*/ 6457964 w 12192000"/>
              <a:gd name="connsiteY25643" fmla="*/ 4161878 h 6858000"/>
              <a:gd name="connsiteX25644" fmla="*/ 6438603 w 12192000"/>
              <a:gd name="connsiteY25644" fmla="*/ 4141363 h 6858000"/>
              <a:gd name="connsiteX25645" fmla="*/ 5358111 w 12192000"/>
              <a:gd name="connsiteY25645" fmla="*/ 4141363 h 6858000"/>
              <a:gd name="connsiteX25646" fmla="*/ 5334945 w 12192000"/>
              <a:gd name="connsiteY25646" fmla="*/ 4170291 h 6858000"/>
              <a:gd name="connsiteX25647" fmla="*/ 5334945 w 12192000"/>
              <a:gd name="connsiteY25647" fmla="*/ 4198759 h 6858000"/>
              <a:gd name="connsiteX25648" fmla="*/ 5335061 w 12192000"/>
              <a:gd name="connsiteY25648" fmla="*/ 4198759 h 6858000"/>
              <a:gd name="connsiteX25649" fmla="*/ 5334829 w 12192000"/>
              <a:gd name="connsiteY25649" fmla="*/ 4235064 h 6858000"/>
              <a:gd name="connsiteX25650" fmla="*/ 5358225 w 12192000"/>
              <a:gd name="connsiteY25650" fmla="*/ 4258114 h 6858000"/>
              <a:gd name="connsiteX25651" fmla="*/ 5382546 w 12192000"/>
              <a:gd name="connsiteY25651" fmla="*/ 4234833 h 6858000"/>
              <a:gd name="connsiteX25652" fmla="*/ 5382546 w 12192000"/>
              <a:gd name="connsiteY25652" fmla="*/ 4170062 h 6858000"/>
              <a:gd name="connsiteX25653" fmla="*/ 5358111 w 12192000"/>
              <a:gd name="connsiteY25653" fmla="*/ 4141363 h 6858000"/>
              <a:gd name="connsiteX25654" fmla="*/ 1481405 w 12192000"/>
              <a:gd name="connsiteY25654" fmla="*/ 4141363 h 6858000"/>
              <a:gd name="connsiteX25655" fmla="*/ 1453975 w 12192000"/>
              <a:gd name="connsiteY25655" fmla="*/ 4158305 h 6858000"/>
              <a:gd name="connsiteX25656" fmla="*/ 1454091 w 12192000"/>
              <a:gd name="connsiteY25656" fmla="*/ 4158305 h 6858000"/>
              <a:gd name="connsiteX25657" fmla="*/ 1454091 w 12192000"/>
              <a:gd name="connsiteY25657" fmla="*/ 4238982 h 6858000"/>
              <a:gd name="connsiteX25658" fmla="*/ 1471493 w 12192000"/>
              <a:gd name="connsiteY25658" fmla="*/ 4256385 h 6858000"/>
              <a:gd name="connsiteX25659" fmla="*/ 1506415 w 12192000"/>
              <a:gd name="connsiteY25659" fmla="*/ 4225844 h 6858000"/>
              <a:gd name="connsiteX25660" fmla="*/ 1506415 w 12192000"/>
              <a:gd name="connsiteY25660" fmla="*/ 4199796 h 6858000"/>
              <a:gd name="connsiteX25661" fmla="*/ 1506415 w 12192000"/>
              <a:gd name="connsiteY25661" fmla="*/ 4158190 h 6858000"/>
              <a:gd name="connsiteX25662" fmla="*/ 1481405 w 12192000"/>
              <a:gd name="connsiteY25662" fmla="*/ 4141363 h 6858000"/>
              <a:gd name="connsiteX25663" fmla="*/ 10123917 w 12192000"/>
              <a:gd name="connsiteY25663" fmla="*/ 4141248 h 6858000"/>
              <a:gd name="connsiteX25664" fmla="*/ 10097408 w 12192000"/>
              <a:gd name="connsiteY25664" fmla="*/ 4159112 h 6858000"/>
              <a:gd name="connsiteX25665" fmla="*/ 10097294 w 12192000"/>
              <a:gd name="connsiteY25665" fmla="*/ 4158997 h 6858000"/>
              <a:gd name="connsiteX25666" fmla="*/ 10097294 w 12192000"/>
              <a:gd name="connsiteY25666" fmla="*/ 4239213 h 6858000"/>
              <a:gd name="connsiteX25667" fmla="*/ 10114004 w 12192000"/>
              <a:gd name="connsiteY25667" fmla="*/ 4256615 h 6858000"/>
              <a:gd name="connsiteX25668" fmla="*/ 10144892 w 12192000"/>
              <a:gd name="connsiteY25668" fmla="*/ 4228264 h 6858000"/>
              <a:gd name="connsiteX25669" fmla="*/ 10144662 w 12192000"/>
              <a:gd name="connsiteY25669" fmla="*/ 4199796 h 6858000"/>
              <a:gd name="connsiteX25670" fmla="*/ 10144892 w 12192000"/>
              <a:gd name="connsiteY25670" fmla="*/ 4158421 h 6858000"/>
              <a:gd name="connsiteX25671" fmla="*/ 10123917 w 12192000"/>
              <a:gd name="connsiteY25671" fmla="*/ 4141248 h 6858000"/>
              <a:gd name="connsiteX25672" fmla="*/ 8918030 w 12192000"/>
              <a:gd name="connsiteY25672" fmla="*/ 4141248 h 6858000"/>
              <a:gd name="connsiteX25673" fmla="*/ 8887718 w 12192000"/>
              <a:gd name="connsiteY25673" fmla="*/ 4171445 h 6858000"/>
              <a:gd name="connsiteX25674" fmla="*/ 8887948 w 12192000"/>
              <a:gd name="connsiteY25674" fmla="*/ 4200027 h 6858000"/>
              <a:gd name="connsiteX25675" fmla="*/ 8887718 w 12192000"/>
              <a:gd name="connsiteY25675" fmla="*/ 4236447 h 6858000"/>
              <a:gd name="connsiteX25676" fmla="*/ 8912036 w 12192000"/>
              <a:gd name="connsiteY25676" fmla="*/ 4256731 h 6858000"/>
              <a:gd name="connsiteX25677" fmla="*/ 8940273 w 12192000"/>
              <a:gd name="connsiteY25677" fmla="*/ 4237715 h 6858000"/>
              <a:gd name="connsiteX25678" fmla="*/ 8940158 w 12192000"/>
              <a:gd name="connsiteY25678" fmla="*/ 4237599 h 6858000"/>
              <a:gd name="connsiteX25679" fmla="*/ 8940158 w 12192000"/>
              <a:gd name="connsiteY25679" fmla="*/ 4162224 h 6858000"/>
              <a:gd name="connsiteX25680" fmla="*/ 8918030 w 12192000"/>
              <a:gd name="connsiteY25680" fmla="*/ 4141248 h 6858000"/>
              <a:gd name="connsiteX25681" fmla="*/ 8648915 w 12192000"/>
              <a:gd name="connsiteY25681" fmla="*/ 4141248 h 6858000"/>
              <a:gd name="connsiteX25682" fmla="*/ 8621600 w 12192000"/>
              <a:gd name="connsiteY25682" fmla="*/ 4168103 h 6858000"/>
              <a:gd name="connsiteX25683" fmla="*/ 8621830 w 12192000"/>
              <a:gd name="connsiteY25683" fmla="*/ 4199220 h 6858000"/>
              <a:gd name="connsiteX25684" fmla="*/ 8621600 w 12192000"/>
              <a:gd name="connsiteY25684" fmla="*/ 4240711 h 6858000"/>
              <a:gd name="connsiteX25685" fmla="*/ 8643498 w 12192000"/>
              <a:gd name="connsiteY25685" fmla="*/ 4257077 h 6858000"/>
              <a:gd name="connsiteX25686" fmla="*/ 8669200 w 12192000"/>
              <a:gd name="connsiteY25686" fmla="*/ 4240942 h 6858000"/>
              <a:gd name="connsiteX25687" fmla="*/ 8669200 w 12192000"/>
              <a:gd name="connsiteY25687" fmla="*/ 4160610 h 6858000"/>
              <a:gd name="connsiteX25688" fmla="*/ 8648915 w 12192000"/>
              <a:gd name="connsiteY25688" fmla="*/ 4141363 h 6858000"/>
              <a:gd name="connsiteX25689" fmla="*/ 8176841 w 12192000"/>
              <a:gd name="connsiteY25689" fmla="*/ 4141248 h 6858000"/>
              <a:gd name="connsiteX25690" fmla="*/ 8152176 w 12192000"/>
              <a:gd name="connsiteY25690" fmla="*/ 4166488 h 6858000"/>
              <a:gd name="connsiteX25691" fmla="*/ 8156326 w 12192000"/>
              <a:gd name="connsiteY25691" fmla="*/ 4185952 h 6858000"/>
              <a:gd name="connsiteX25692" fmla="*/ 8174945 w 12192000"/>
              <a:gd name="connsiteY25692" fmla="*/ 4188725 h 6858000"/>
              <a:gd name="connsiteX25693" fmla="*/ 8174882 w 12192000"/>
              <a:gd name="connsiteY25693" fmla="*/ 4188732 h 6858000"/>
              <a:gd name="connsiteX25694" fmla="*/ 8174997 w 12192000"/>
              <a:gd name="connsiteY25694" fmla="*/ 4188732 h 6858000"/>
              <a:gd name="connsiteX25695" fmla="*/ 8174945 w 12192000"/>
              <a:gd name="connsiteY25695" fmla="*/ 4188725 h 6858000"/>
              <a:gd name="connsiteX25696" fmla="*/ 8195223 w 12192000"/>
              <a:gd name="connsiteY25696" fmla="*/ 4186240 h 6858000"/>
              <a:gd name="connsiteX25697" fmla="*/ 8200697 w 12192000"/>
              <a:gd name="connsiteY25697" fmla="*/ 4165681 h 6858000"/>
              <a:gd name="connsiteX25698" fmla="*/ 8176841 w 12192000"/>
              <a:gd name="connsiteY25698" fmla="*/ 4141248 h 6858000"/>
              <a:gd name="connsiteX25699" fmla="*/ 1751442 w 12192000"/>
              <a:gd name="connsiteY25699" fmla="*/ 4141248 h 6858000"/>
              <a:gd name="connsiteX25700" fmla="*/ 1724933 w 12192000"/>
              <a:gd name="connsiteY25700" fmla="*/ 4159112 h 6858000"/>
              <a:gd name="connsiteX25701" fmla="*/ 1724819 w 12192000"/>
              <a:gd name="connsiteY25701" fmla="*/ 4158997 h 6858000"/>
              <a:gd name="connsiteX25702" fmla="*/ 1724819 w 12192000"/>
              <a:gd name="connsiteY25702" fmla="*/ 4239213 h 6858000"/>
              <a:gd name="connsiteX25703" fmla="*/ 1741529 w 12192000"/>
              <a:gd name="connsiteY25703" fmla="*/ 4256615 h 6858000"/>
              <a:gd name="connsiteX25704" fmla="*/ 1772417 w 12192000"/>
              <a:gd name="connsiteY25704" fmla="*/ 4228264 h 6858000"/>
              <a:gd name="connsiteX25705" fmla="*/ 1772187 w 12192000"/>
              <a:gd name="connsiteY25705" fmla="*/ 4199796 h 6858000"/>
              <a:gd name="connsiteX25706" fmla="*/ 1772417 w 12192000"/>
              <a:gd name="connsiteY25706" fmla="*/ 4158421 h 6858000"/>
              <a:gd name="connsiteX25707" fmla="*/ 1751442 w 12192000"/>
              <a:gd name="connsiteY25707" fmla="*/ 4141248 h 6858000"/>
              <a:gd name="connsiteX25708" fmla="*/ 545555 w 12192000"/>
              <a:gd name="connsiteY25708" fmla="*/ 4141248 h 6858000"/>
              <a:gd name="connsiteX25709" fmla="*/ 515243 w 12192000"/>
              <a:gd name="connsiteY25709" fmla="*/ 4171445 h 6858000"/>
              <a:gd name="connsiteX25710" fmla="*/ 515473 w 12192000"/>
              <a:gd name="connsiteY25710" fmla="*/ 4200027 h 6858000"/>
              <a:gd name="connsiteX25711" fmla="*/ 515243 w 12192000"/>
              <a:gd name="connsiteY25711" fmla="*/ 4236447 h 6858000"/>
              <a:gd name="connsiteX25712" fmla="*/ 539561 w 12192000"/>
              <a:gd name="connsiteY25712" fmla="*/ 4256731 h 6858000"/>
              <a:gd name="connsiteX25713" fmla="*/ 567798 w 12192000"/>
              <a:gd name="connsiteY25713" fmla="*/ 4237715 h 6858000"/>
              <a:gd name="connsiteX25714" fmla="*/ 567683 w 12192000"/>
              <a:gd name="connsiteY25714" fmla="*/ 4237599 h 6858000"/>
              <a:gd name="connsiteX25715" fmla="*/ 567683 w 12192000"/>
              <a:gd name="connsiteY25715" fmla="*/ 4162224 h 6858000"/>
              <a:gd name="connsiteX25716" fmla="*/ 545555 w 12192000"/>
              <a:gd name="connsiteY25716" fmla="*/ 4141248 h 6858000"/>
              <a:gd name="connsiteX25717" fmla="*/ 276440 w 12192000"/>
              <a:gd name="connsiteY25717" fmla="*/ 4141248 h 6858000"/>
              <a:gd name="connsiteX25718" fmla="*/ 249125 w 12192000"/>
              <a:gd name="connsiteY25718" fmla="*/ 4168103 h 6858000"/>
              <a:gd name="connsiteX25719" fmla="*/ 249355 w 12192000"/>
              <a:gd name="connsiteY25719" fmla="*/ 4199220 h 6858000"/>
              <a:gd name="connsiteX25720" fmla="*/ 249125 w 12192000"/>
              <a:gd name="connsiteY25720" fmla="*/ 4240711 h 6858000"/>
              <a:gd name="connsiteX25721" fmla="*/ 271023 w 12192000"/>
              <a:gd name="connsiteY25721" fmla="*/ 4257077 h 6858000"/>
              <a:gd name="connsiteX25722" fmla="*/ 296725 w 12192000"/>
              <a:gd name="connsiteY25722" fmla="*/ 4240942 h 6858000"/>
              <a:gd name="connsiteX25723" fmla="*/ 296725 w 12192000"/>
              <a:gd name="connsiteY25723" fmla="*/ 4160610 h 6858000"/>
              <a:gd name="connsiteX25724" fmla="*/ 276440 w 12192000"/>
              <a:gd name="connsiteY25724" fmla="*/ 4141363 h 6858000"/>
              <a:gd name="connsiteX25725" fmla="*/ 4031324 w 12192000"/>
              <a:gd name="connsiteY25725" fmla="*/ 4141147 h 6858000"/>
              <a:gd name="connsiteX25726" fmla="*/ 4013114 w 12192000"/>
              <a:gd name="connsiteY25726" fmla="*/ 4141248 h 6858000"/>
              <a:gd name="connsiteX25727" fmla="*/ 3987183 w 12192000"/>
              <a:gd name="connsiteY25727" fmla="*/ 4158651 h 6858000"/>
              <a:gd name="connsiteX25728" fmla="*/ 3987183 w 12192000"/>
              <a:gd name="connsiteY25728" fmla="*/ 4231376 h 6858000"/>
              <a:gd name="connsiteX25729" fmla="*/ 4011500 w 12192000"/>
              <a:gd name="connsiteY25729" fmla="*/ 4256731 h 6858000"/>
              <a:gd name="connsiteX25730" fmla="*/ 4039968 w 12192000"/>
              <a:gd name="connsiteY25730" fmla="*/ 4227803 h 6858000"/>
              <a:gd name="connsiteX25731" fmla="*/ 4039736 w 12192000"/>
              <a:gd name="connsiteY25731" fmla="*/ 4196685 h 6858000"/>
              <a:gd name="connsiteX25732" fmla="*/ 4039852 w 12192000"/>
              <a:gd name="connsiteY25732" fmla="*/ 4157729 h 6858000"/>
              <a:gd name="connsiteX25733" fmla="*/ 4031324 w 12192000"/>
              <a:gd name="connsiteY25733" fmla="*/ 4141147 h 6858000"/>
              <a:gd name="connsiteX25734" fmla="*/ 9315074 w 12192000"/>
              <a:gd name="connsiteY25734" fmla="*/ 4141133 h 6858000"/>
              <a:gd name="connsiteX25735" fmla="*/ 9288336 w 12192000"/>
              <a:gd name="connsiteY25735" fmla="*/ 4163953 h 6858000"/>
              <a:gd name="connsiteX25736" fmla="*/ 9313692 w 12192000"/>
              <a:gd name="connsiteY25736" fmla="*/ 4188271 h 6858000"/>
              <a:gd name="connsiteX25737" fmla="*/ 9313806 w 12192000"/>
              <a:gd name="connsiteY25737" fmla="*/ 4188271 h 6858000"/>
              <a:gd name="connsiteX25738" fmla="*/ 9342389 w 12192000"/>
              <a:gd name="connsiteY25738" fmla="*/ 4166142 h 6858000"/>
              <a:gd name="connsiteX25739" fmla="*/ 9315074 w 12192000"/>
              <a:gd name="connsiteY25739" fmla="*/ 4141133 h 6858000"/>
              <a:gd name="connsiteX25740" fmla="*/ 7973997 w 12192000"/>
              <a:gd name="connsiteY25740" fmla="*/ 4141133 h 6858000"/>
              <a:gd name="connsiteX25741" fmla="*/ 7948757 w 12192000"/>
              <a:gd name="connsiteY25741" fmla="*/ 4166720 h 6858000"/>
              <a:gd name="connsiteX25742" fmla="*/ 7972844 w 12192000"/>
              <a:gd name="connsiteY25742" fmla="*/ 4189654 h 6858000"/>
              <a:gd name="connsiteX25743" fmla="*/ 7997624 w 12192000"/>
              <a:gd name="connsiteY25743" fmla="*/ 4167064 h 6858000"/>
              <a:gd name="connsiteX25744" fmla="*/ 7973997 w 12192000"/>
              <a:gd name="connsiteY25744" fmla="*/ 4141248 h 6858000"/>
              <a:gd name="connsiteX25745" fmla="*/ 6767764 w 12192000"/>
              <a:gd name="connsiteY25745" fmla="*/ 4141133 h 6858000"/>
              <a:gd name="connsiteX25746" fmla="*/ 6767764 w 12192000"/>
              <a:gd name="connsiteY25746" fmla="*/ 4141248 h 6858000"/>
              <a:gd name="connsiteX25747" fmla="*/ 6743215 w 12192000"/>
              <a:gd name="connsiteY25747" fmla="*/ 4166603 h 6858000"/>
              <a:gd name="connsiteX25748" fmla="*/ 6766035 w 12192000"/>
              <a:gd name="connsiteY25748" fmla="*/ 4188617 h 6858000"/>
              <a:gd name="connsiteX25749" fmla="*/ 6791736 w 12192000"/>
              <a:gd name="connsiteY25749" fmla="*/ 4165451 h 6858000"/>
              <a:gd name="connsiteX25750" fmla="*/ 6767764 w 12192000"/>
              <a:gd name="connsiteY25750" fmla="*/ 4141133 h 6858000"/>
              <a:gd name="connsiteX25751" fmla="*/ 6231032 w 12192000"/>
              <a:gd name="connsiteY25751" fmla="*/ 4141133 h 6858000"/>
              <a:gd name="connsiteX25752" fmla="*/ 6206367 w 12192000"/>
              <a:gd name="connsiteY25752" fmla="*/ 4164413 h 6858000"/>
              <a:gd name="connsiteX25753" fmla="*/ 6206367 w 12192000"/>
              <a:gd name="connsiteY25753" fmla="*/ 4229071 h 6858000"/>
              <a:gd name="connsiteX25754" fmla="*/ 6233452 w 12192000"/>
              <a:gd name="connsiteY25754" fmla="*/ 4257883 h 6858000"/>
              <a:gd name="connsiteX25755" fmla="*/ 6253968 w 12192000"/>
              <a:gd name="connsiteY25755" fmla="*/ 4229417 h 6858000"/>
              <a:gd name="connsiteX25756" fmla="*/ 6253968 w 12192000"/>
              <a:gd name="connsiteY25756" fmla="*/ 4200949 h 6858000"/>
              <a:gd name="connsiteX25757" fmla="*/ 6254198 w 12192000"/>
              <a:gd name="connsiteY25757" fmla="*/ 4164759 h 6858000"/>
              <a:gd name="connsiteX25758" fmla="*/ 6254314 w 12192000"/>
              <a:gd name="connsiteY25758" fmla="*/ 4164644 h 6858000"/>
              <a:gd name="connsiteX25759" fmla="*/ 6231032 w 12192000"/>
              <a:gd name="connsiteY25759" fmla="*/ 4141133 h 6858000"/>
              <a:gd name="connsiteX25760" fmla="*/ 942599 w 12192000"/>
              <a:gd name="connsiteY25760" fmla="*/ 4141133 h 6858000"/>
              <a:gd name="connsiteX25761" fmla="*/ 915861 w 12192000"/>
              <a:gd name="connsiteY25761" fmla="*/ 4163953 h 6858000"/>
              <a:gd name="connsiteX25762" fmla="*/ 941217 w 12192000"/>
              <a:gd name="connsiteY25762" fmla="*/ 4188271 h 6858000"/>
              <a:gd name="connsiteX25763" fmla="*/ 941331 w 12192000"/>
              <a:gd name="connsiteY25763" fmla="*/ 4188271 h 6858000"/>
              <a:gd name="connsiteX25764" fmla="*/ 969914 w 12192000"/>
              <a:gd name="connsiteY25764" fmla="*/ 4166142 h 6858000"/>
              <a:gd name="connsiteX25765" fmla="*/ 942599 w 12192000"/>
              <a:gd name="connsiteY25765" fmla="*/ 4141133 h 6858000"/>
              <a:gd name="connsiteX25766" fmla="*/ 10188457 w 12192000"/>
              <a:gd name="connsiteY25766" fmla="*/ 4141018 h 6858000"/>
              <a:gd name="connsiteX25767" fmla="*/ 10162294 w 12192000"/>
              <a:gd name="connsiteY25767" fmla="*/ 4159689 h 6858000"/>
              <a:gd name="connsiteX25768" fmla="*/ 10163218 w 12192000"/>
              <a:gd name="connsiteY25768" fmla="*/ 4237254 h 6858000"/>
              <a:gd name="connsiteX25769" fmla="*/ 10183041 w 12192000"/>
              <a:gd name="connsiteY25769" fmla="*/ 4256846 h 6858000"/>
              <a:gd name="connsiteX25770" fmla="*/ 10212890 w 12192000"/>
              <a:gd name="connsiteY25770" fmla="*/ 4228725 h 6858000"/>
              <a:gd name="connsiteX25771" fmla="*/ 10212661 w 12192000"/>
              <a:gd name="connsiteY25771" fmla="*/ 4200257 h 6858000"/>
              <a:gd name="connsiteX25772" fmla="*/ 10212890 w 12192000"/>
              <a:gd name="connsiteY25772" fmla="*/ 4200257 h 6858000"/>
              <a:gd name="connsiteX25773" fmla="*/ 10212776 w 12192000"/>
              <a:gd name="connsiteY25773" fmla="*/ 4200142 h 6858000"/>
              <a:gd name="connsiteX25774" fmla="*/ 10213007 w 12192000"/>
              <a:gd name="connsiteY25774" fmla="*/ 4161302 h 6858000"/>
              <a:gd name="connsiteX25775" fmla="*/ 10188457 w 12192000"/>
              <a:gd name="connsiteY25775" fmla="*/ 4141018 h 6858000"/>
              <a:gd name="connsiteX25776" fmla="*/ 9248113 w 12192000"/>
              <a:gd name="connsiteY25776" fmla="*/ 4141018 h 6858000"/>
              <a:gd name="connsiteX25777" fmla="*/ 9220221 w 12192000"/>
              <a:gd name="connsiteY25777" fmla="*/ 4163607 h 6858000"/>
              <a:gd name="connsiteX25778" fmla="*/ 9247767 w 12192000"/>
              <a:gd name="connsiteY25778" fmla="*/ 4188041 h 6858000"/>
              <a:gd name="connsiteX25779" fmla="*/ 9247882 w 12192000"/>
              <a:gd name="connsiteY25779" fmla="*/ 4188041 h 6858000"/>
              <a:gd name="connsiteX25780" fmla="*/ 9274852 w 12192000"/>
              <a:gd name="connsiteY25780" fmla="*/ 4164990 h 6858000"/>
              <a:gd name="connsiteX25781" fmla="*/ 9248113 w 12192000"/>
              <a:gd name="connsiteY25781" fmla="*/ 4141018 h 6858000"/>
              <a:gd name="connsiteX25782" fmla="*/ 9115803 w 12192000"/>
              <a:gd name="connsiteY25782" fmla="*/ 4141018 h 6858000"/>
              <a:gd name="connsiteX25783" fmla="*/ 9091484 w 12192000"/>
              <a:gd name="connsiteY25783" fmla="*/ 4165566 h 6858000"/>
              <a:gd name="connsiteX25784" fmla="*/ 9112691 w 12192000"/>
              <a:gd name="connsiteY25784" fmla="*/ 4189539 h 6858000"/>
              <a:gd name="connsiteX25785" fmla="*/ 9112691 w 12192000"/>
              <a:gd name="connsiteY25785" fmla="*/ 4189654 h 6858000"/>
              <a:gd name="connsiteX25786" fmla="*/ 9139084 w 12192000"/>
              <a:gd name="connsiteY25786" fmla="*/ 4166027 h 6858000"/>
              <a:gd name="connsiteX25787" fmla="*/ 9115803 w 12192000"/>
              <a:gd name="connsiteY25787" fmla="*/ 4141018 h 6858000"/>
              <a:gd name="connsiteX25788" fmla="*/ 6698729 w 12192000"/>
              <a:gd name="connsiteY25788" fmla="*/ 4141018 h 6858000"/>
              <a:gd name="connsiteX25789" fmla="*/ 6675445 w 12192000"/>
              <a:gd name="connsiteY25789" fmla="*/ 4168447 h 6858000"/>
              <a:gd name="connsiteX25790" fmla="*/ 6701724 w 12192000"/>
              <a:gd name="connsiteY25790" fmla="*/ 4188732 h 6858000"/>
              <a:gd name="connsiteX25791" fmla="*/ 6723739 w 12192000"/>
              <a:gd name="connsiteY25791" fmla="*/ 4166027 h 6858000"/>
              <a:gd name="connsiteX25792" fmla="*/ 6698729 w 12192000"/>
              <a:gd name="connsiteY25792" fmla="*/ 4141018 h 6858000"/>
              <a:gd name="connsiteX25793" fmla="*/ 1815982 w 12192000"/>
              <a:gd name="connsiteY25793" fmla="*/ 4141018 h 6858000"/>
              <a:gd name="connsiteX25794" fmla="*/ 1789819 w 12192000"/>
              <a:gd name="connsiteY25794" fmla="*/ 4159689 h 6858000"/>
              <a:gd name="connsiteX25795" fmla="*/ 1790743 w 12192000"/>
              <a:gd name="connsiteY25795" fmla="*/ 4237254 h 6858000"/>
              <a:gd name="connsiteX25796" fmla="*/ 1810566 w 12192000"/>
              <a:gd name="connsiteY25796" fmla="*/ 4256846 h 6858000"/>
              <a:gd name="connsiteX25797" fmla="*/ 1840415 w 12192000"/>
              <a:gd name="connsiteY25797" fmla="*/ 4228725 h 6858000"/>
              <a:gd name="connsiteX25798" fmla="*/ 1840186 w 12192000"/>
              <a:gd name="connsiteY25798" fmla="*/ 4200257 h 6858000"/>
              <a:gd name="connsiteX25799" fmla="*/ 1840415 w 12192000"/>
              <a:gd name="connsiteY25799" fmla="*/ 4200257 h 6858000"/>
              <a:gd name="connsiteX25800" fmla="*/ 1840301 w 12192000"/>
              <a:gd name="connsiteY25800" fmla="*/ 4200142 h 6858000"/>
              <a:gd name="connsiteX25801" fmla="*/ 1840532 w 12192000"/>
              <a:gd name="connsiteY25801" fmla="*/ 4161302 h 6858000"/>
              <a:gd name="connsiteX25802" fmla="*/ 1815982 w 12192000"/>
              <a:gd name="connsiteY25802" fmla="*/ 4141018 h 6858000"/>
              <a:gd name="connsiteX25803" fmla="*/ 875638 w 12192000"/>
              <a:gd name="connsiteY25803" fmla="*/ 4141018 h 6858000"/>
              <a:gd name="connsiteX25804" fmla="*/ 847746 w 12192000"/>
              <a:gd name="connsiteY25804" fmla="*/ 4163607 h 6858000"/>
              <a:gd name="connsiteX25805" fmla="*/ 875292 w 12192000"/>
              <a:gd name="connsiteY25805" fmla="*/ 4188041 h 6858000"/>
              <a:gd name="connsiteX25806" fmla="*/ 875407 w 12192000"/>
              <a:gd name="connsiteY25806" fmla="*/ 4188041 h 6858000"/>
              <a:gd name="connsiteX25807" fmla="*/ 902377 w 12192000"/>
              <a:gd name="connsiteY25807" fmla="*/ 4164990 h 6858000"/>
              <a:gd name="connsiteX25808" fmla="*/ 875638 w 12192000"/>
              <a:gd name="connsiteY25808" fmla="*/ 4141018 h 6858000"/>
              <a:gd name="connsiteX25809" fmla="*/ 743328 w 12192000"/>
              <a:gd name="connsiteY25809" fmla="*/ 4141018 h 6858000"/>
              <a:gd name="connsiteX25810" fmla="*/ 719009 w 12192000"/>
              <a:gd name="connsiteY25810" fmla="*/ 4165566 h 6858000"/>
              <a:gd name="connsiteX25811" fmla="*/ 740216 w 12192000"/>
              <a:gd name="connsiteY25811" fmla="*/ 4189539 h 6858000"/>
              <a:gd name="connsiteX25812" fmla="*/ 740216 w 12192000"/>
              <a:gd name="connsiteY25812" fmla="*/ 4189654 h 6858000"/>
              <a:gd name="connsiteX25813" fmla="*/ 766609 w 12192000"/>
              <a:gd name="connsiteY25813" fmla="*/ 4166027 h 6858000"/>
              <a:gd name="connsiteX25814" fmla="*/ 743328 w 12192000"/>
              <a:gd name="connsiteY25814" fmla="*/ 4141018 h 6858000"/>
              <a:gd name="connsiteX25815" fmla="*/ 4082381 w 12192000"/>
              <a:gd name="connsiteY25815" fmla="*/ 4140903 h 6858000"/>
              <a:gd name="connsiteX25816" fmla="*/ 4056103 w 12192000"/>
              <a:gd name="connsiteY25816" fmla="*/ 4170523 h 6858000"/>
              <a:gd name="connsiteX25817" fmla="*/ 4056216 w 12192000"/>
              <a:gd name="connsiteY25817" fmla="*/ 4196569 h 6858000"/>
              <a:gd name="connsiteX25818" fmla="*/ 4055989 w 12192000"/>
              <a:gd name="connsiteY25818" fmla="*/ 4235640 h 6858000"/>
              <a:gd name="connsiteX25819" fmla="*/ 4081689 w 12192000"/>
              <a:gd name="connsiteY25819" fmla="*/ 4254887 h 6858000"/>
              <a:gd name="connsiteX25820" fmla="*/ 4106814 w 12192000"/>
              <a:gd name="connsiteY25820" fmla="*/ 4235064 h 6858000"/>
              <a:gd name="connsiteX25821" fmla="*/ 4106814 w 12192000"/>
              <a:gd name="connsiteY25821" fmla="*/ 4169947 h 6858000"/>
              <a:gd name="connsiteX25822" fmla="*/ 4082495 w 12192000"/>
              <a:gd name="connsiteY25822" fmla="*/ 4140903 h 6858000"/>
              <a:gd name="connsiteX25823" fmla="*/ 9058782 w 12192000"/>
              <a:gd name="connsiteY25823" fmla="*/ 4140874 h 6858000"/>
              <a:gd name="connsiteX25824" fmla="*/ 9043770 w 12192000"/>
              <a:gd name="connsiteY25824" fmla="*/ 4141479 h 6858000"/>
              <a:gd name="connsiteX25825" fmla="*/ 9022909 w 12192000"/>
              <a:gd name="connsiteY25825" fmla="*/ 4162454 h 6858000"/>
              <a:gd name="connsiteX25826" fmla="*/ 9023024 w 12192000"/>
              <a:gd name="connsiteY25826" fmla="*/ 4198759 h 6858000"/>
              <a:gd name="connsiteX25827" fmla="*/ 9022794 w 12192000"/>
              <a:gd name="connsiteY25827" fmla="*/ 4229878 h 6858000"/>
              <a:gd name="connsiteX25828" fmla="*/ 9048150 w 12192000"/>
              <a:gd name="connsiteY25828" fmla="*/ 4257538 h 6858000"/>
              <a:gd name="connsiteX25829" fmla="*/ 9070278 w 12192000"/>
              <a:gd name="connsiteY25829" fmla="*/ 4230569 h 6858000"/>
              <a:gd name="connsiteX25830" fmla="*/ 9060597 w 12192000"/>
              <a:gd name="connsiteY25830" fmla="*/ 4207172 h 6858000"/>
              <a:gd name="connsiteX25831" fmla="*/ 9061519 w 12192000"/>
              <a:gd name="connsiteY25831" fmla="*/ 4189078 h 6858000"/>
              <a:gd name="connsiteX25832" fmla="*/ 9061519 w 12192000"/>
              <a:gd name="connsiteY25832" fmla="*/ 4188963 h 6858000"/>
              <a:gd name="connsiteX25833" fmla="*/ 9068434 w 12192000"/>
              <a:gd name="connsiteY25833" fmla="*/ 4148048 h 6858000"/>
              <a:gd name="connsiteX25834" fmla="*/ 9058782 w 12192000"/>
              <a:gd name="connsiteY25834" fmla="*/ 4140874 h 6858000"/>
              <a:gd name="connsiteX25835" fmla="*/ 5437850 w 12192000"/>
              <a:gd name="connsiteY25835" fmla="*/ 4140874 h 6858000"/>
              <a:gd name="connsiteX25836" fmla="*/ 5421271 w 12192000"/>
              <a:gd name="connsiteY25836" fmla="*/ 4141479 h 6858000"/>
              <a:gd name="connsiteX25837" fmla="*/ 5398217 w 12192000"/>
              <a:gd name="connsiteY25837" fmla="*/ 4164644 h 6858000"/>
              <a:gd name="connsiteX25838" fmla="*/ 5398450 w 12192000"/>
              <a:gd name="connsiteY25838" fmla="*/ 4198298 h 6858000"/>
              <a:gd name="connsiteX25839" fmla="*/ 5398450 w 12192000"/>
              <a:gd name="connsiteY25839" fmla="*/ 4242325 h 6858000"/>
              <a:gd name="connsiteX25840" fmla="*/ 5414471 w 12192000"/>
              <a:gd name="connsiteY25840" fmla="*/ 4256270 h 6858000"/>
              <a:gd name="connsiteX25841" fmla="*/ 5449275 w 12192000"/>
              <a:gd name="connsiteY25841" fmla="*/ 4246819 h 6858000"/>
              <a:gd name="connsiteX25842" fmla="*/ 5439249 w 12192000"/>
              <a:gd name="connsiteY25842" fmla="*/ 4207288 h 6858000"/>
              <a:gd name="connsiteX25843" fmla="*/ 5439824 w 12192000"/>
              <a:gd name="connsiteY25843" fmla="*/ 4190346 h 6858000"/>
              <a:gd name="connsiteX25844" fmla="*/ 5448469 w 12192000"/>
              <a:gd name="connsiteY25844" fmla="*/ 4148048 h 6858000"/>
              <a:gd name="connsiteX25845" fmla="*/ 5437850 w 12192000"/>
              <a:gd name="connsiteY25845" fmla="*/ 4140874 h 6858000"/>
              <a:gd name="connsiteX25846" fmla="*/ 686307 w 12192000"/>
              <a:gd name="connsiteY25846" fmla="*/ 4140874 h 6858000"/>
              <a:gd name="connsiteX25847" fmla="*/ 671295 w 12192000"/>
              <a:gd name="connsiteY25847" fmla="*/ 4141479 h 6858000"/>
              <a:gd name="connsiteX25848" fmla="*/ 650434 w 12192000"/>
              <a:gd name="connsiteY25848" fmla="*/ 4162454 h 6858000"/>
              <a:gd name="connsiteX25849" fmla="*/ 650549 w 12192000"/>
              <a:gd name="connsiteY25849" fmla="*/ 4198759 h 6858000"/>
              <a:gd name="connsiteX25850" fmla="*/ 650319 w 12192000"/>
              <a:gd name="connsiteY25850" fmla="*/ 4229878 h 6858000"/>
              <a:gd name="connsiteX25851" fmla="*/ 675675 w 12192000"/>
              <a:gd name="connsiteY25851" fmla="*/ 4257538 h 6858000"/>
              <a:gd name="connsiteX25852" fmla="*/ 697803 w 12192000"/>
              <a:gd name="connsiteY25852" fmla="*/ 4230569 h 6858000"/>
              <a:gd name="connsiteX25853" fmla="*/ 688122 w 12192000"/>
              <a:gd name="connsiteY25853" fmla="*/ 4207172 h 6858000"/>
              <a:gd name="connsiteX25854" fmla="*/ 689044 w 12192000"/>
              <a:gd name="connsiteY25854" fmla="*/ 4189078 h 6858000"/>
              <a:gd name="connsiteX25855" fmla="*/ 689044 w 12192000"/>
              <a:gd name="connsiteY25855" fmla="*/ 4188963 h 6858000"/>
              <a:gd name="connsiteX25856" fmla="*/ 695959 w 12192000"/>
              <a:gd name="connsiteY25856" fmla="*/ 4148048 h 6858000"/>
              <a:gd name="connsiteX25857" fmla="*/ 686307 w 12192000"/>
              <a:gd name="connsiteY25857" fmla="*/ 4140874 h 6858000"/>
              <a:gd name="connsiteX25858" fmla="*/ 5625497 w 12192000"/>
              <a:gd name="connsiteY25858" fmla="*/ 4140787 h 6858000"/>
              <a:gd name="connsiteX25859" fmla="*/ 5601062 w 12192000"/>
              <a:gd name="connsiteY25859" fmla="*/ 4164529 h 6858000"/>
              <a:gd name="connsiteX25860" fmla="*/ 5601179 w 12192000"/>
              <a:gd name="connsiteY25860" fmla="*/ 4164529 h 6858000"/>
              <a:gd name="connsiteX25861" fmla="*/ 5625956 w 12192000"/>
              <a:gd name="connsiteY25861" fmla="*/ 4188271 h 6858000"/>
              <a:gd name="connsiteX25862" fmla="*/ 5649583 w 12192000"/>
              <a:gd name="connsiteY25862" fmla="*/ 4166834 h 6858000"/>
              <a:gd name="connsiteX25863" fmla="*/ 5625497 w 12192000"/>
              <a:gd name="connsiteY25863" fmla="*/ 4140787 h 6858000"/>
              <a:gd name="connsiteX25864" fmla="*/ 10060412 w 12192000"/>
              <a:gd name="connsiteY25864" fmla="*/ 4140672 h 6858000"/>
              <a:gd name="connsiteX25865" fmla="*/ 10029640 w 12192000"/>
              <a:gd name="connsiteY25865" fmla="*/ 4169486 h 6858000"/>
              <a:gd name="connsiteX25866" fmla="*/ 10029870 w 12192000"/>
              <a:gd name="connsiteY25866" fmla="*/ 4197952 h 6858000"/>
              <a:gd name="connsiteX25867" fmla="*/ 10029640 w 12192000"/>
              <a:gd name="connsiteY25867" fmla="*/ 4236792 h 6858000"/>
              <a:gd name="connsiteX25868" fmla="*/ 10050846 w 12192000"/>
              <a:gd name="connsiteY25868" fmla="*/ 4256385 h 6858000"/>
              <a:gd name="connsiteX25869" fmla="*/ 10077354 w 12192000"/>
              <a:gd name="connsiteY25869" fmla="*/ 4238406 h 6858000"/>
              <a:gd name="connsiteX25870" fmla="*/ 10077354 w 12192000"/>
              <a:gd name="connsiteY25870" fmla="*/ 4238291 h 6858000"/>
              <a:gd name="connsiteX25871" fmla="*/ 10077124 w 12192000"/>
              <a:gd name="connsiteY25871" fmla="*/ 4158075 h 6858000"/>
              <a:gd name="connsiteX25872" fmla="*/ 10060412 w 12192000"/>
              <a:gd name="connsiteY25872" fmla="*/ 4140672 h 6858000"/>
              <a:gd name="connsiteX25873" fmla="*/ 5693957 w 12192000"/>
              <a:gd name="connsiteY25873" fmla="*/ 4140672 h 6858000"/>
              <a:gd name="connsiteX25874" fmla="*/ 5670330 w 12192000"/>
              <a:gd name="connsiteY25874" fmla="*/ 4166834 h 6858000"/>
              <a:gd name="connsiteX25875" fmla="*/ 5691653 w 12192000"/>
              <a:gd name="connsiteY25875" fmla="*/ 4189309 h 6858000"/>
              <a:gd name="connsiteX25876" fmla="*/ 5691653 w 12192000"/>
              <a:gd name="connsiteY25876" fmla="*/ 4189193 h 6858000"/>
              <a:gd name="connsiteX25877" fmla="*/ 5717699 w 12192000"/>
              <a:gd name="connsiteY25877" fmla="*/ 4165220 h 6858000"/>
              <a:gd name="connsiteX25878" fmla="*/ 5693957 w 12192000"/>
              <a:gd name="connsiteY25878" fmla="*/ 4140672 h 6858000"/>
              <a:gd name="connsiteX25879" fmla="*/ 5556230 w 12192000"/>
              <a:gd name="connsiteY25879" fmla="*/ 4140672 h 6858000"/>
              <a:gd name="connsiteX25880" fmla="*/ 5533295 w 12192000"/>
              <a:gd name="connsiteY25880" fmla="*/ 4167295 h 6858000"/>
              <a:gd name="connsiteX25881" fmla="*/ 5533408 w 12192000"/>
              <a:gd name="connsiteY25881" fmla="*/ 4167295 h 6858000"/>
              <a:gd name="connsiteX25882" fmla="*/ 5559801 w 12192000"/>
              <a:gd name="connsiteY25882" fmla="*/ 4188271 h 6858000"/>
              <a:gd name="connsiteX25883" fmla="*/ 5586310 w 12192000"/>
              <a:gd name="connsiteY25883" fmla="*/ 4166720 h 6858000"/>
              <a:gd name="connsiteX25884" fmla="*/ 5556230 w 12192000"/>
              <a:gd name="connsiteY25884" fmla="*/ 4140672 h 6858000"/>
              <a:gd name="connsiteX25885" fmla="*/ 4484496 w 12192000"/>
              <a:gd name="connsiteY25885" fmla="*/ 4140672 h 6858000"/>
              <a:gd name="connsiteX25886" fmla="*/ 4456146 w 12192000"/>
              <a:gd name="connsiteY25886" fmla="*/ 4164413 h 6858000"/>
              <a:gd name="connsiteX25887" fmla="*/ 4456146 w 12192000"/>
              <a:gd name="connsiteY25887" fmla="*/ 4164529 h 6858000"/>
              <a:gd name="connsiteX25888" fmla="*/ 4483114 w 12192000"/>
              <a:gd name="connsiteY25888" fmla="*/ 4187810 h 6858000"/>
              <a:gd name="connsiteX25889" fmla="*/ 4510199 w 12192000"/>
              <a:gd name="connsiteY25889" fmla="*/ 4164529 h 6858000"/>
              <a:gd name="connsiteX25890" fmla="*/ 4484496 w 12192000"/>
              <a:gd name="connsiteY25890" fmla="*/ 4140672 h 6858000"/>
              <a:gd name="connsiteX25891" fmla="*/ 1687937 w 12192000"/>
              <a:gd name="connsiteY25891" fmla="*/ 4140672 h 6858000"/>
              <a:gd name="connsiteX25892" fmla="*/ 1657165 w 12192000"/>
              <a:gd name="connsiteY25892" fmla="*/ 4169486 h 6858000"/>
              <a:gd name="connsiteX25893" fmla="*/ 1657395 w 12192000"/>
              <a:gd name="connsiteY25893" fmla="*/ 4197952 h 6858000"/>
              <a:gd name="connsiteX25894" fmla="*/ 1657165 w 12192000"/>
              <a:gd name="connsiteY25894" fmla="*/ 4236792 h 6858000"/>
              <a:gd name="connsiteX25895" fmla="*/ 1678371 w 12192000"/>
              <a:gd name="connsiteY25895" fmla="*/ 4256385 h 6858000"/>
              <a:gd name="connsiteX25896" fmla="*/ 1704879 w 12192000"/>
              <a:gd name="connsiteY25896" fmla="*/ 4238406 h 6858000"/>
              <a:gd name="connsiteX25897" fmla="*/ 1704879 w 12192000"/>
              <a:gd name="connsiteY25897" fmla="*/ 4238291 h 6858000"/>
              <a:gd name="connsiteX25898" fmla="*/ 1704649 w 12192000"/>
              <a:gd name="connsiteY25898" fmla="*/ 4158075 h 6858000"/>
              <a:gd name="connsiteX25899" fmla="*/ 1687937 w 12192000"/>
              <a:gd name="connsiteY25899" fmla="*/ 4140672 h 6858000"/>
              <a:gd name="connsiteX25900" fmla="*/ 9183456 w 12192000"/>
              <a:gd name="connsiteY25900" fmla="*/ 4140442 h 6858000"/>
              <a:gd name="connsiteX25901" fmla="*/ 9183340 w 12192000"/>
              <a:gd name="connsiteY25901" fmla="*/ 4140557 h 6858000"/>
              <a:gd name="connsiteX25902" fmla="*/ 9157063 w 12192000"/>
              <a:gd name="connsiteY25902" fmla="*/ 4179051 h 6858000"/>
              <a:gd name="connsiteX25903" fmla="*/ 9177118 w 12192000"/>
              <a:gd name="connsiteY25903" fmla="*/ 4188271 h 6858000"/>
              <a:gd name="connsiteX25904" fmla="*/ 9206507 w 12192000"/>
              <a:gd name="connsiteY25904" fmla="*/ 4167640 h 6858000"/>
              <a:gd name="connsiteX25905" fmla="*/ 9183456 w 12192000"/>
              <a:gd name="connsiteY25905" fmla="*/ 4140442 h 6858000"/>
              <a:gd name="connsiteX25906" fmla="*/ 810981 w 12192000"/>
              <a:gd name="connsiteY25906" fmla="*/ 4140442 h 6858000"/>
              <a:gd name="connsiteX25907" fmla="*/ 810865 w 12192000"/>
              <a:gd name="connsiteY25907" fmla="*/ 4140557 h 6858000"/>
              <a:gd name="connsiteX25908" fmla="*/ 784588 w 12192000"/>
              <a:gd name="connsiteY25908" fmla="*/ 4179051 h 6858000"/>
              <a:gd name="connsiteX25909" fmla="*/ 804643 w 12192000"/>
              <a:gd name="connsiteY25909" fmla="*/ 4188271 h 6858000"/>
              <a:gd name="connsiteX25910" fmla="*/ 834032 w 12192000"/>
              <a:gd name="connsiteY25910" fmla="*/ 4167640 h 6858000"/>
              <a:gd name="connsiteX25911" fmla="*/ 810981 w 12192000"/>
              <a:gd name="connsiteY25911" fmla="*/ 4140442 h 6858000"/>
              <a:gd name="connsiteX25912" fmla="*/ 4418226 w 12192000"/>
              <a:gd name="connsiteY25912" fmla="*/ 4140326 h 6858000"/>
              <a:gd name="connsiteX25913" fmla="*/ 4393792 w 12192000"/>
              <a:gd name="connsiteY25913" fmla="*/ 4165797 h 6858000"/>
              <a:gd name="connsiteX25914" fmla="*/ 4417073 w 12192000"/>
              <a:gd name="connsiteY25914" fmla="*/ 4187695 h 6858000"/>
              <a:gd name="connsiteX25915" fmla="*/ 4442429 w 12192000"/>
              <a:gd name="connsiteY25915" fmla="*/ 4164413 h 6858000"/>
              <a:gd name="connsiteX25916" fmla="*/ 4418226 w 12192000"/>
              <a:gd name="connsiteY25916" fmla="*/ 4140326 h 6858000"/>
              <a:gd name="connsiteX25917" fmla="*/ 11663113 w 12192000"/>
              <a:gd name="connsiteY25917" fmla="*/ 4140211 h 6858000"/>
              <a:gd name="connsiteX25918" fmla="*/ 11634530 w 12192000"/>
              <a:gd name="connsiteY25918" fmla="*/ 4163722 h 6858000"/>
              <a:gd name="connsiteX25919" fmla="*/ 11661154 w 12192000"/>
              <a:gd name="connsiteY25919" fmla="*/ 4187234 h 6858000"/>
              <a:gd name="connsiteX25920" fmla="*/ 11688585 w 12192000"/>
              <a:gd name="connsiteY25920" fmla="*/ 4164183 h 6858000"/>
              <a:gd name="connsiteX25921" fmla="*/ 11663113 w 12192000"/>
              <a:gd name="connsiteY25921" fmla="*/ 4140211 h 6858000"/>
              <a:gd name="connsiteX25922" fmla="*/ 11274482 w 12192000"/>
              <a:gd name="connsiteY25922" fmla="*/ 4140211 h 6858000"/>
              <a:gd name="connsiteX25923" fmla="*/ 11232876 w 12192000"/>
              <a:gd name="connsiteY25923" fmla="*/ 4171674 h 6858000"/>
              <a:gd name="connsiteX25924" fmla="*/ 11232876 w 12192000"/>
              <a:gd name="connsiteY25924" fmla="*/ 4197722 h 6858000"/>
              <a:gd name="connsiteX25925" fmla="*/ 11232760 w 12192000"/>
              <a:gd name="connsiteY25925" fmla="*/ 4197722 h 6858000"/>
              <a:gd name="connsiteX25926" fmla="*/ 11232760 w 12192000"/>
              <a:gd name="connsiteY25926" fmla="*/ 4239443 h 6858000"/>
              <a:gd name="connsiteX25927" fmla="*/ 11260998 w 12192000"/>
              <a:gd name="connsiteY25927" fmla="*/ 4255463 h 6858000"/>
              <a:gd name="connsiteX25928" fmla="*/ 11285892 w 12192000"/>
              <a:gd name="connsiteY25928" fmla="*/ 4238521 h 6858000"/>
              <a:gd name="connsiteX25929" fmla="*/ 11285662 w 12192000"/>
              <a:gd name="connsiteY25929" fmla="*/ 4157729 h 6858000"/>
              <a:gd name="connsiteX25930" fmla="*/ 11274482 w 12192000"/>
              <a:gd name="connsiteY25930" fmla="*/ 4140211 h 6858000"/>
              <a:gd name="connsiteX25931" fmla="*/ 11158424 w 12192000"/>
              <a:gd name="connsiteY25931" fmla="*/ 4140211 h 6858000"/>
              <a:gd name="connsiteX25932" fmla="*/ 11103101 w 12192000"/>
              <a:gd name="connsiteY25932" fmla="*/ 4195878 h 6858000"/>
              <a:gd name="connsiteX25933" fmla="*/ 11102986 w 12192000"/>
              <a:gd name="connsiteY25933" fmla="*/ 4195878 h 6858000"/>
              <a:gd name="connsiteX25934" fmla="*/ 11162572 w 12192000"/>
              <a:gd name="connsiteY25934" fmla="*/ 4255117 h 6858000"/>
              <a:gd name="connsiteX25935" fmla="*/ 11217778 w 12192000"/>
              <a:gd name="connsiteY25935" fmla="*/ 4199451 h 6858000"/>
              <a:gd name="connsiteX25936" fmla="*/ 11158424 w 12192000"/>
              <a:gd name="connsiteY25936" fmla="*/ 4140211 h 6858000"/>
              <a:gd name="connsiteX25937" fmla="*/ 3290638 w 12192000"/>
              <a:gd name="connsiteY25937" fmla="*/ 4140211 h 6858000"/>
              <a:gd name="connsiteX25938" fmla="*/ 3262055 w 12192000"/>
              <a:gd name="connsiteY25938" fmla="*/ 4163722 h 6858000"/>
              <a:gd name="connsiteX25939" fmla="*/ 3288679 w 12192000"/>
              <a:gd name="connsiteY25939" fmla="*/ 4187234 h 6858000"/>
              <a:gd name="connsiteX25940" fmla="*/ 3316110 w 12192000"/>
              <a:gd name="connsiteY25940" fmla="*/ 4164183 h 6858000"/>
              <a:gd name="connsiteX25941" fmla="*/ 3290638 w 12192000"/>
              <a:gd name="connsiteY25941" fmla="*/ 4140211 h 6858000"/>
              <a:gd name="connsiteX25942" fmla="*/ 2902007 w 12192000"/>
              <a:gd name="connsiteY25942" fmla="*/ 4140211 h 6858000"/>
              <a:gd name="connsiteX25943" fmla="*/ 2860401 w 12192000"/>
              <a:gd name="connsiteY25943" fmla="*/ 4171674 h 6858000"/>
              <a:gd name="connsiteX25944" fmla="*/ 2860401 w 12192000"/>
              <a:gd name="connsiteY25944" fmla="*/ 4197722 h 6858000"/>
              <a:gd name="connsiteX25945" fmla="*/ 2860285 w 12192000"/>
              <a:gd name="connsiteY25945" fmla="*/ 4197722 h 6858000"/>
              <a:gd name="connsiteX25946" fmla="*/ 2860285 w 12192000"/>
              <a:gd name="connsiteY25946" fmla="*/ 4239443 h 6858000"/>
              <a:gd name="connsiteX25947" fmla="*/ 2888523 w 12192000"/>
              <a:gd name="connsiteY25947" fmla="*/ 4255463 h 6858000"/>
              <a:gd name="connsiteX25948" fmla="*/ 2913417 w 12192000"/>
              <a:gd name="connsiteY25948" fmla="*/ 4238521 h 6858000"/>
              <a:gd name="connsiteX25949" fmla="*/ 2913187 w 12192000"/>
              <a:gd name="connsiteY25949" fmla="*/ 4157729 h 6858000"/>
              <a:gd name="connsiteX25950" fmla="*/ 2902007 w 12192000"/>
              <a:gd name="connsiteY25950" fmla="*/ 4140211 h 6858000"/>
              <a:gd name="connsiteX25951" fmla="*/ 2785949 w 12192000"/>
              <a:gd name="connsiteY25951" fmla="*/ 4140211 h 6858000"/>
              <a:gd name="connsiteX25952" fmla="*/ 2730626 w 12192000"/>
              <a:gd name="connsiteY25952" fmla="*/ 4195878 h 6858000"/>
              <a:gd name="connsiteX25953" fmla="*/ 2730511 w 12192000"/>
              <a:gd name="connsiteY25953" fmla="*/ 4195878 h 6858000"/>
              <a:gd name="connsiteX25954" fmla="*/ 2790097 w 12192000"/>
              <a:gd name="connsiteY25954" fmla="*/ 4255117 h 6858000"/>
              <a:gd name="connsiteX25955" fmla="*/ 2845303 w 12192000"/>
              <a:gd name="connsiteY25955" fmla="*/ 4199451 h 6858000"/>
              <a:gd name="connsiteX25956" fmla="*/ 2785949 w 12192000"/>
              <a:gd name="connsiteY25956" fmla="*/ 4140211 h 6858000"/>
              <a:gd name="connsiteX25957" fmla="*/ 4225597 w 12192000"/>
              <a:gd name="connsiteY25957" fmla="*/ 4140139 h 6858000"/>
              <a:gd name="connsiteX25958" fmla="*/ 4209504 w 12192000"/>
              <a:gd name="connsiteY25958" fmla="*/ 4140903 h 6858000"/>
              <a:gd name="connsiteX25959" fmla="*/ 4190371 w 12192000"/>
              <a:gd name="connsiteY25959" fmla="*/ 4160610 h 6858000"/>
              <a:gd name="connsiteX25960" fmla="*/ 4190488 w 12192000"/>
              <a:gd name="connsiteY25960" fmla="*/ 4196915 h 6858000"/>
              <a:gd name="connsiteX25961" fmla="*/ 4190028 w 12192000"/>
              <a:gd name="connsiteY25961" fmla="*/ 4196915 h 6858000"/>
              <a:gd name="connsiteX25962" fmla="*/ 4189912 w 12192000"/>
              <a:gd name="connsiteY25962" fmla="*/ 4230684 h 6858000"/>
              <a:gd name="connsiteX25963" fmla="*/ 4214690 w 12192000"/>
              <a:gd name="connsiteY25963" fmla="*/ 4256731 h 6858000"/>
              <a:gd name="connsiteX25964" fmla="*/ 4237857 w 12192000"/>
              <a:gd name="connsiteY25964" fmla="*/ 4230339 h 6858000"/>
              <a:gd name="connsiteX25965" fmla="*/ 4226447 w 12192000"/>
              <a:gd name="connsiteY25965" fmla="*/ 4205444 h 6858000"/>
              <a:gd name="connsiteX25966" fmla="*/ 4228174 w 12192000"/>
              <a:gd name="connsiteY25966" fmla="*/ 4188732 h 6858000"/>
              <a:gd name="connsiteX25967" fmla="*/ 4227944 w 12192000"/>
              <a:gd name="connsiteY25967" fmla="*/ 4188732 h 6858000"/>
              <a:gd name="connsiteX25968" fmla="*/ 4235897 w 12192000"/>
              <a:gd name="connsiteY25968" fmla="*/ 4148279 h 6858000"/>
              <a:gd name="connsiteX25969" fmla="*/ 4225597 w 12192000"/>
              <a:gd name="connsiteY25969" fmla="*/ 4140139 h 6858000"/>
              <a:gd name="connsiteX25970" fmla="*/ 11729615 w 12192000"/>
              <a:gd name="connsiteY25970" fmla="*/ 4140096 h 6858000"/>
              <a:gd name="connsiteX25971" fmla="*/ 11702069 w 12192000"/>
              <a:gd name="connsiteY25971" fmla="*/ 4163031 h 6858000"/>
              <a:gd name="connsiteX25972" fmla="*/ 11728922 w 12192000"/>
              <a:gd name="connsiteY25972" fmla="*/ 4187464 h 6858000"/>
              <a:gd name="connsiteX25973" fmla="*/ 11756698 w 12192000"/>
              <a:gd name="connsiteY25973" fmla="*/ 4163722 h 6858000"/>
              <a:gd name="connsiteX25974" fmla="*/ 11729615 w 12192000"/>
              <a:gd name="connsiteY25974" fmla="*/ 4140096 h 6858000"/>
              <a:gd name="connsiteX25975" fmla="*/ 11393884 w 12192000"/>
              <a:gd name="connsiteY25975" fmla="*/ 4140096 h 6858000"/>
              <a:gd name="connsiteX25976" fmla="*/ 11368298 w 12192000"/>
              <a:gd name="connsiteY25976" fmla="*/ 4159227 h 6858000"/>
              <a:gd name="connsiteX25977" fmla="*/ 11368182 w 12192000"/>
              <a:gd name="connsiteY25977" fmla="*/ 4236908 h 6858000"/>
              <a:gd name="connsiteX25978" fmla="*/ 11386161 w 12192000"/>
              <a:gd name="connsiteY25978" fmla="*/ 4255809 h 6858000"/>
              <a:gd name="connsiteX25979" fmla="*/ 11386278 w 12192000"/>
              <a:gd name="connsiteY25979" fmla="*/ 4255809 h 6858000"/>
              <a:gd name="connsiteX25980" fmla="*/ 11416012 w 12192000"/>
              <a:gd name="connsiteY25980" fmla="*/ 4228841 h 6858000"/>
              <a:gd name="connsiteX25981" fmla="*/ 11415782 w 12192000"/>
              <a:gd name="connsiteY25981" fmla="*/ 4197837 h 6858000"/>
              <a:gd name="connsiteX25982" fmla="*/ 11416012 w 12192000"/>
              <a:gd name="connsiteY25982" fmla="*/ 4158997 h 6858000"/>
              <a:gd name="connsiteX25983" fmla="*/ 11393884 w 12192000"/>
              <a:gd name="connsiteY25983" fmla="*/ 4140096 h 6858000"/>
              <a:gd name="connsiteX25984" fmla="*/ 11335911 w 12192000"/>
              <a:gd name="connsiteY25984" fmla="*/ 4140096 h 6858000"/>
              <a:gd name="connsiteX25985" fmla="*/ 11300876 w 12192000"/>
              <a:gd name="connsiteY25985" fmla="*/ 4171674 h 6858000"/>
              <a:gd name="connsiteX25986" fmla="*/ 11300876 w 12192000"/>
              <a:gd name="connsiteY25986" fmla="*/ 4197491 h 6858000"/>
              <a:gd name="connsiteX25987" fmla="*/ 11300644 w 12192000"/>
              <a:gd name="connsiteY25987" fmla="*/ 4236332 h 6858000"/>
              <a:gd name="connsiteX25988" fmla="*/ 11322427 w 12192000"/>
              <a:gd name="connsiteY25988" fmla="*/ 4255463 h 6858000"/>
              <a:gd name="connsiteX25989" fmla="*/ 11351702 w 12192000"/>
              <a:gd name="connsiteY25989" fmla="*/ 4237484 h 6858000"/>
              <a:gd name="connsiteX25990" fmla="*/ 11352508 w 12192000"/>
              <a:gd name="connsiteY25990" fmla="*/ 4157268 h 6858000"/>
              <a:gd name="connsiteX25991" fmla="*/ 11335911 w 12192000"/>
              <a:gd name="connsiteY25991" fmla="*/ 4140096 h 6858000"/>
              <a:gd name="connsiteX25992" fmla="*/ 4153261 w 12192000"/>
              <a:gd name="connsiteY25992" fmla="*/ 4140096 h 6858000"/>
              <a:gd name="connsiteX25993" fmla="*/ 4122834 w 12192000"/>
              <a:gd name="connsiteY25993" fmla="*/ 4169369 h 6858000"/>
              <a:gd name="connsiteX25994" fmla="*/ 4123064 w 12192000"/>
              <a:gd name="connsiteY25994" fmla="*/ 4197952 h 6858000"/>
              <a:gd name="connsiteX25995" fmla="*/ 4122950 w 12192000"/>
              <a:gd name="connsiteY25995" fmla="*/ 4239559 h 6858000"/>
              <a:gd name="connsiteX25996" fmla="*/ 4147615 w 12192000"/>
              <a:gd name="connsiteY25996" fmla="*/ 4255348 h 6858000"/>
              <a:gd name="connsiteX25997" fmla="*/ 4175389 w 12192000"/>
              <a:gd name="connsiteY25997" fmla="*/ 4239904 h 6858000"/>
              <a:gd name="connsiteX25998" fmla="*/ 4175619 w 12192000"/>
              <a:gd name="connsiteY25998" fmla="*/ 4161993 h 6858000"/>
              <a:gd name="connsiteX25999" fmla="*/ 4153261 w 12192000"/>
              <a:gd name="connsiteY25999" fmla="*/ 4140211 h 6858000"/>
              <a:gd name="connsiteX26000" fmla="*/ 3357140 w 12192000"/>
              <a:gd name="connsiteY26000" fmla="*/ 4140096 h 6858000"/>
              <a:gd name="connsiteX26001" fmla="*/ 3329594 w 12192000"/>
              <a:gd name="connsiteY26001" fmla="*/ 4163031 h 6858000"/>
              <a:gd name="connsiteX26002" fmla="*/ 3356447 w 12192000"/>
              <a:gd name="connsiteY26002" fmla="*/ 4187464 h 6858000"/>
              <a:gd name="connsiteX26003" fmla="*/ 3384223 w 12192000"/>
              <a:gd name="connsiteY26003" fmla="*/ 4163722 h 6858000"/>
              <a:gd name="connsiteX26004" fmla="*/ 3357140 w 12192000"/>
              <a:gd name="connsiteY26004" fmla="*/ 4140096 h 6858000"/>
              <a:gd name="connsiteX26005" fmla="*/ 3021409 w 12192000"/>
              <a:gd name="connsiteY26005" fmla="*/ 4140096 h 6858000"/>
              <a:gd name="connsiteX26006" fmla="*/ 2995823 w 12192000"/>
              <a:gd name="connsiteY26006" fmla="*/ 4159227 h 6858000"/>
              <a:gd name="connsiteX26007" fmla="*/ 2995707 w 12192000"/>
              <a:gd name="connsiteY26007" fmla="*/ 4236908 h 6858000"/>
              <a:gd name="connsiteX26008" fmla="*/ 3013686 w 12192000"/>
              <a:gd name="connsiteY26008" fmla="*/ 4255809 h 6858000"/>
              <a:gd name="connsiteX26009" fmla="*/ 3013803 w 12192000"/>
              <a:gd name="connsiteY26009" fmla="*/ 4255809 h 6858000"/>
              <a:gd name="connsiteX26010" fmla="*/ 3043537 w 12192000"/>
              <a:gd name="connsiteY26010" fmla="*/ 4228841 h 6858000"/>
              <a:gd name="connsiteX26011" fmla="*/ 3043307 w 12192000"/>
              <a:gd name="connsiteY26011" fmla="*/ 4197837 h 6858000"/>
              <a:gd name="connsiteX26012" fmla="*/ 3043537 w 12192000"/>
              <a:gd name="connsiteY26012" fmla="*/ 4158997 h 6858000"/>
              <a:gd name="connsiteX26013" fmla="*/ 3021409 w 12192000"/>
              <a:gd name="connsiteY26013" fmla="*/ 4140096 h 6858000"/>
              <a:gd name="connsiteX26014" fmla="*/ 2963436 w 12192000"/>
              <a:gd name="connsiteY26014" fmla="*/ 4140096 h 6858000"/>
              <a:gd name="connsiteX26015" fmla="*/ 2928401 w 12192000"/>
              <a:gd name="connsiteY26015" fmla="*/ 4171674 h 6858000"/>
              <a:gd name="connsiteX26016" fmla="*/ 2928401 w 12192000"/>
              <a:gd name="connsiteY26016" fmla="*/ 4197491 h 6858000"/>
              <a:gd name="connsiteX26017" fmla="*/ 2928169 w 12192000"/>
              <a:gd name="connsiteY26017" fmla="*/ 4236332 h 6858000"/>
              <a:gd name="connsiteX26018" fmla="*/ 2949952 w 12192000"/>
              <a:gd name="connsiteY26018" fmla="*/ 4255463 h 6858000"/>
              <a:gd name="connsiteX26019" fmla="*/ 2979227 w 12192000"/>
              <a:gd name="connsiteY26019" fmla="*/ 4237484 h 6858000"/>
              <a:gd name="connsiteX26020" fmla="*/ 2980033 w 12192000"/>
              <a:gd name="connsiteY26020" fmla="*/ 4157268 h 6858000"/>
              <a:gd name="connsiteX26021" fmla="*/ 2963436 w 12192000"/>
              <a:gd name="connsiteY26021" fmla="*/ 4140096 h 6858000"/>
              <a:gd name="connsiteX26022" fmla="*/ 4349191 w 12192000"/>
              <a:gd name="connsiteY26022" fmla="*/ 4139981 h 6858000"/>
              <a:gd name="connsiteX26023" fmla="*/ 4325332 w 12192000"/>
              <a:gd name="connsiteY26023" fmla="*/ 4164183 h 6858000"/>
              <a:gd name="connsiteX26024" fmla="*/ 4351036 w 12192000"/>
              <a:gd name="connsiteY26024" fmla="*/ 4187349 h 6858000"/>
              <a:gd name="connsiteX26025" fmla="*/ 4373969 w 12192000"/>
              <a:gd name="connsiteY26025" fmla="*/ 4165220 h 6858000"/>
              <a:gd name="connsiteX26026" fmla="*/ 4349305 w 12192000"/>
              <a:gd name="connsiteY26026" fmla="*/ 4139981 h 6858000"/>
              <a:gd name="connsiteX26027" fmla="*/ 4281076 w 12192000"/>
              <a:gd name="connsiteY26027" fmla="*/ 4139981 h 6858000"/>
              <a:gd name="connsiteX26028" fmla="*/ 4258025 w 12192000"/>
              <a:gd name="connsiteY26028" fmla="*/ 4166834 h 6858000"/>
              <a:gd name="connsiteX26029" fmla="*/ 4282573 w 12192000"/>
              <a:gd name="connsiteY26029" fmla="*/ 4187580 h 6858000"/>
              <a:gd name="connsiteX26030" fmla="*/ 4282457 w 12192000"/>
              <a:gd name="connsiteY26030" fmla="*/ 4187464 h 6858000"/>
              <a:gd name="connsiteX26031" fmla="*/ 4306546 w 12192000"/>
              <a:gd name="connsiteY26031" fmla="*/ 4165451 h 6858000"/>
              <a:gd name="connsiteX26032" fmla="*/ 4281076 w 12192000"/>
              <a:gd name="connsiteY26032" fmla="*/ 4139981 h 6858000"/>
              <a:gd name="connsiteX26033" fmla="*/ 11596496 w 12192000"/>
              <a:gd name="connsiteY26033" fmla="*/ 4139865 h 6858000"/>
              <a:gd name="connsiteX26034" fmla="*/ 11572064 w 12192000"/>
              <a:gd name="connsiteY26034" fmla="*/ 4165451 h 6858000"/>
              <a:gd name="connsiteX26035" fmla="*/ 11596496 w 12192000"/>
              <a:gd name="connsiteY26035" fmla="*/ 4186888 h 6858000"/>
              <a:gd name="connsiteX26036" fmla="*/ 11596496 w 12192000"/>
              <a:gd name="connsiteY26036" fmla="*/ 4187004 h 6858000"/>
              <a:gd name="connsiteX26037" fmla="*/ 11620586 w 12192000"/>
              <a:gd name="connsiteY26037" fmla="*/ 4163953 h 6858000"/>
              <a:gd name="connsiteX26038" fmla="*/ 11596496 w 12192000"/>
              <a:gd name="connsiteY26038" fmla="*/ 4139865 h 6858000"/>
              <a:gd name="connsiteX26039" fmla="*/ 11527576 w 12192000"/>
              <a:gd name="connsiteY26039" fmla="*/ 4139865 h 6858000"/>
              <a:gd name="connsiteX26040" fmla="*/ 11503950 w 12192000"/>
              <a:gd name="connsiteY26040" fmla="*/ 4164298 h 6858000"/>
              <a:gd name="connsiteX26041" fmla="*/ 11529766 w 12192000"/>
              <a:gd name="connsiteY26041" fmla="*/ 4188387 h 6858000"/>
              <a:gd name="connsiteX26042" fmla="*/ 11551434 w 12192000"/>
              <a:gd name="connsiteY26042" fmla="*/ 4164875 h 6858000"/>
              <a:gd name="connsiteX26043" fmla="*/ 11527576 w 12192000"/>
              <a:gd name="connsiteY26043" fmla="*/ 4139865 h 6858000"/>
              <a:gd name="connsiteX26044" fmla="*/ 11059075 w 12192000"/>
              <a:gd name="connsiteY26044" fmla="*/ 4139865 h 6858000"/>
              <a:gd name="connsiteX26045" fmla="*/ 11034296 w 12192000"/>
              <a:gd name="connsiteY26045" fmla="*/ 4159919 h 6858000"/>
              <a:gd name="connsiteX26046" fmla="*/ 11034296 w 12192000"/>
              <a:gd name="connsiteY26046" fmla="*/ 4227227 h 6858000"/>
              <a:gd name="connsiteX26047" fmla="*/ 11058499 w 12192000"/>
              <a:gd name="connsiteY26047" fmla="*/ 4256270 h 6858000"/>
              <a:gd name="connsiteX26048" fmla="*/ 11082010 w 12192000"/>
              <a:gd name="connsiteY26048" fmla="*/ 4227803 h 6858000"/>
              <a:gd name="connsiteX26049" fmla="*/ 11082010 w 12192000"/>
              <a:gd name="connsiteY26049" fmla="*/ 4199335 h 6858000"/>
              <a:gd name="connsiteX26050" fmla="*/ 11082240 w 12192000"/>
              <a:gd name="connsiteY26050" fmla="*/ 4160495 h 6858000"/>
              <a:gd name="connsiteX26051" fmla="*/ 11059075 w 12192000"/>
              <a:gd name="connsiteY26051" fmla="*/ 4139865 h 6858000"/>
              <a:gd name="connsiteX26052" fmla="*/ 3224021 w 12192000"/>
              <a:gd name="connsiteY26052" fmla="*/ 4139865 h 6858000"/>
              <a:gd name="connsiteX26053" fmla="*/ 3199589 w 12192000"/>
              <a:gd name="connsiteY26053" fmla="*/ 4165451 h 6858000"/>
              <a:gd name="connsiteX26054" fmla="*/ 3224021 w 12192000"/>
              <a:gd name="connsiteY26054" fmla="*/ 4186888 h 6858000"/>
              <a:gd name="connsiteX26055" fmla="*/ 3224021 w 12192000"/>
              <a:gd name="connsiteY26055" fmla="*/ 4187004 h 6858000"/>
              <a:gd name="connsiteX26056" fmla="*/ 3248111 w 12192000"/>
              <a:gd name="connsiteY26056" fmla="*/ 4163953 h 6858000"/>
              <a:gd name="connsiteX26057" fmla="*/ 3224021 w 12192000"/>
              <a:gd name="connsiteY26057" fmla="*/ 4139865 h 6858000"/>
              <a:gd name="connsiteX26058" fmla="*/ 3155101 w 12192000"/>
              <a:gd name="connsiteY26058" fmla="*/ 4139865 h 6858000"/>
              <a:gd name="connsiteX26059" fmla="*/ 3131475 w 12192000"/>
              <a:gd name="connsiteY26059" fmla="*/ 4164298 h 6858000"/>
              <a:gd name="connsiteX26060" fmla="*/ 3157291 w 12192000"/>
              <a:gd name="connsiteY26060" fmla="*/ 4188387 h 6858000"/>
              <a:gd name="connsiteX26061" fmla="*/ 3178959 w 12192000"/>
              <a:gd name="connsiteY26061" fmla="*/ 4164875 h 6858000"/>
              <a:gd name="connsiteX26062" fmla="*/ 3155101 w 12192000"/>
              <a:gd name="connsiteY26062" fmla="*/ 4139865 h 6858000"/>
              <a:gd name="connsiteX26063" fmla="*/ 2686600 w 12192000"/>
              <a:gd name="connsiteY26063" fmla="*/ 4139865 h 6858000"/>
              <a:gd name="connsiteX26064" fmla="*/ 2661821 w 12192000"/>
              <a:gd name="connsiteY26064" fmla="*/ 4159919 h 6858000"/>
              <a:gd name="connsiteX26065" fmla="*/ 2661821 w 12192000"/>
              <a:gd name="connsiteY26065" fmla="*/ 4227227 h 6858000"/>
              <a:gd name="connsiteX26066" fmla="*/ 2686024 w 12192000"/>
              <a:gd name="connsiteY26066" fmla="*/ 4256270 h 6858000"/>
              <a:gd name="connsiteX26067" fmla="*/ 2709535 w 12192000"/>
              <a:gd name="connsiteY26067" fmla="*/ 4227803 h 6858000"/>
              <a:gd name="connsiteX26068" fmla="*/ 2709535 w 12192000"/>
              <a:gd name="connsiteY26068" fmla="*/ 4199335 h 6858000"/>
              <a:gd name="connsiteX26069" fmla="*/ 2709765 w 12192000"/>
              <a:gd name="connsiteY26069" fmla="*/ 4160495 h 6858000"/>
              <a:gd name="connsiteX26070" fmla="*/ 2686600 w 12192000"/>
              <a:gd name="connsiteY26070" fmla="*/ 4139865 h 6858000"/>
              <a:gd name="connsiteX26071" fmla="*/ 10385770 w 12192000"/>
              <a:gd name="connsiteY26071" fmla="*/ 4139635 h 6858000"/>
              <a:gd name="connsiteX26072" fmla="*/ 10385828 w 12192000"/>
              <a:gd name="connsiteY26072" fmla="*/ 4139651 h 6858000"/>
              <a:gd name="connsiteX26073" fmla="*/ 10366364 w 12192000"/>
              <a:gd name="connsiteY26073" fmla="*/ 4144822 h 6858000"/>
              <a:gd name="connsiteX26074" fmla="*/ 10363872 w 12192000"/>
              <a:gd name="connsiteY26074" fmla="*/ 4163837 h 6858000"/>
              <a:gd name="connsiteX26075" fmla="*/ 10384732 w 12192000"/>
              <a:gd name="connsiteY26075" fmla="*/ 4188156 h 6858000"/>
              <a:gd name="connsiteX26076" fmla="*/ 10411586 w 12192000"/>
              <a:gd name="connsiteY26076" fmla="*/ 4164875 h 6858000"/>
              <a:gd name="connsiteX26077" fmla="*/ 10405680 w 12192000"/>
              <a:gd name="connsiteY26077" fmla="*/ 4144864 h 6858000"/>
              <a:gd name="connsiteX26078" fmla="*/ 10385828 w 12192000"/>
              <a:gd name="connsiteY26078" fmla="*/ 4139651 h 6858000"/>
              <a:gd name="connsiteX26079" fmla="*/ 10385886 w 12192000"/>
              <a:gd name="connsiteY26079" fmla="*/ 4139635 h 6858000"/>
              <a:gd name="connsiteX26080" fmla="*/ 2013295 w 12192000"/>
              <a:gd name="connsiteY26080" fmla="*/ 4139635 h 6858000"/>
              <a:gd name="connsiteX26081" fmla="*/ 2013353 w 12192000"/>
              <a:gd name="connsiteY26081" fmla="*/ 4139651 h 6858000"/>
              <a:gd name="connsiteX26082" fmla="*/ 1993889 w 12192000"/>
              <a:gd name="connsiteY26082" fmla="*/ 4144822 h 6858000"/>
              <a:gd name="connsiteX26083" fmla="*/ 1991397 w 12192000"/>
              <a:gd name="connsiteY26083" fmla="*/ 4163837 h 6858000"/>
              <a:gd name="connsiteX26084" fmla="*/ 2012257 w 12192000"/>
              <a:gd name="connsiteY26084" fmla="*/ 4188156 h 6858000"/>
              <a:gd name="connsiteX26085" fmla="*/ 2039111 w 12192000"/>
              <a:gd name="connsiteY26085" fmla="*/ 4164875 h 6858000"/>
              <a:gd name="connsiteX26086" fmla="*/ 2033205 w 12192000"/>
              <a:gd name="connsiteY26086" fmla="*/ 4144864 h 6858000"/>
              <a:gd name="connsiteX26087" fmla="*/ 2013353 w 12192000"/>
              <a:gd name="connsiteY26087" fmla="*/ 4139651 h 6858000"/>
              <a:gd name="connsiteX26088" fmla="*/ 2013411 w 12192000"/>
              <a:gd name="connsiteY26088" fmla="*/ 4139635 h 6858000"/>
              <a:gd name="connsiteX26089" fmla="*/ 10266354 w 12192000"/>
              <a:gd name="connsiteY26089" fmla="*/ 4139549 h 6858000"/>
              <a:gd name="connsiteX26090" fmla="*/ 10248734 w 12192000"/>
              <a:gd name="connsiteY26090" fmla="*/ 4140442 h 6858000"/>
              <a:gd name="connsiteX26091" fmla="*/ 10227528 w 12192000"/>
              <a:gd name="connsiteY26091" fmla="*/ 4162915 h 6858000"/>
              <a:gd name="connsiteX26092" fmla="*/ 10227759 w 12192000"/>
              <a:gd name="connsiteY26092" fmla="*/ 4196569 h 6858000"/>
              <a:gd name="connsiteX26093" fmla="*/ 10227759 w 12192000"/>
              <a:gd name="connsiteY26093" fmla="*/ 4240711 h 6858000"/>
              <a:gd name="connsiteX26094" fmla="*/ 10235482 w 12192000"/>
              <a:gd name="connsiteY26094" fmla="*/ 4254541 h 6858000"/>
              <a:gd name="connsiteX26095" fmla="*/ 10276626 w 12192000"/>
              <a:gd name="connsiteY26095" fmla="*/ 4250392 h 6858000"/>
              <a:gd name="connsiteX26096" fmla="*/ 10276741 w 12192000"/>
              <a:gd name="connsiteY26096" fmla="*/ 4250507 h 6858000"/>
              <a:gd name="connsiteX26097" fmla="*/ 10268904 w 12192000"/>
              <a:gd name="connsiteY26097" fmla="*/ 4206827 h 6858000"/>
              <a:gd name="connsiteX26098" fmla="*/ 10268789 w 12192000"/>
              <a:gd name="connsiteY26098" fmla="*/ 4189654 h 6858000"/>
              <a:gd name="connsiteX26099" fmla="*/ 10278010 w 12192000"/>
              <a:gd name="connsiteY26099" fmla="*/ 4147472 h 6858000"/>
              <a:gd name="connsiteX26100" fmla="*/ 10266354 w 12192000"/>
              <a:gd name="connsiteY26100" fmla="*/ 4139549 h 6858000"/>
              <a:gd name="connsiteX26101" fmla="*/ 1893879 w 12192000"/>
              <a:gd name="connsiteY26101" fmla="*/ 4139549 h 6858000"/>
              <a:gd name="connsiteX26102" fmla="*/ 1876259 w 12192000"/>
              <a:gd name="connsiteY26102" fmla="*/ 4140442 h 6858000"/>
              <a:gd name="connsiteX26103" fmla="*/ 1855053 w 12192000"/>
              <a:gd name="connsiteY26103" fmla="*/ 4162915 h 6858000"/>
              <a:gd name="connsiteX26104" fmla="*/ 1855284 w 12192000"/>
              <a:gd name="connsiteY26104" fmla="*/ 4196569 h 6858000"/>
              <a:gd name="connsiteX26105" fmla="*/ 1855284 w 12192000"/>
              <a:gd name="connsiteY26105" fmla="*/ 4240711 h 6858000"/>
              <a:gd name="connsiteX26106" fmla="*/ 1863007 w 12192000"/>
              <a:gd name="connsiteY26106" fmla="*/ 4254541 h 6858000"/>
              <a:gd name="connsiteX26107" fmla="*/ 1904151 w 12192000"/>
              <a:gd name="connsiteY26107" fmla="*/ 4250392 h 6858000"/>
              <a:gd name="connsiteX26108" fmla="*/ 1904266 w 12192000"/>
              <a:gd name="connsiteY26108" fmla="*/ 4250507 h 6858000"/>
              <a:gd name="connsiteX26109" fmla="*/ 1896429 w 12192000"/>
              <a:gd name="connsiteY26109" fmla="*/ 4206827 h 6858000"/>
              <a:gd name="connsiteX26110" fmla="*/ 1896314 w 12192000"/>
              <a:gd name="connsiteY26110" fmla="*/ 4189654 h 6858000"/>
              <a:gd name="connsiteX26111" fmla="*/ 1905535 w 12192000"/>
              <a:gd name="connsiteY26111" fmla="*/ 4147472 h 6858000"/>
              <a:gd name="connsiteX26112" fmla="*/ 1893879 w 12192000"/>
              <a:gd name="connsiteY26112" fmla="*/ 4139549 h 6858000"/>
              <a:gd name="connsiteX26113" fmla="*/ 10592994 w 12192000"/>
              <a:gd name="connsiteY26113" fmla="*/ 4139520 h 6858000"/>
              <a:gd name="connsiteX26114" fmla="*/ 10593036 w 12192000"/>
              <a:gd name="connsiteY26114" fmla="*/ 4139534 h 6858000"/>
              <a:gd name="connsiteX26115" fmla="*/ 10573069 w 12192000"/>
              <a:gd name="connsiteY26115" fmla="*/ 4143611 h 6858000"/>
              <a:gd name="connsiteX26116" fmla="*/ 10565910 w 12192000"/>
              <a:gd name="connsiteY26116" fmla="*/ 4163261 h 6858000"/>
              <a:gd name="connsiteX26117" fmla="*/ 10591035 w 12192000"/>
              <a:gd name="connsiteY26117" fmla="*/ 4188041 h 6858000"/>
              <a:gd name="connsiteX26118" fmla="*/ 10613394 w 12192000"/>
              <a:gd name="connsiteY26118" fmla="*/ 4165797 h 6858000"/>
              <a:gd name="connsiteX26119" fmla="*/ 10612010 w 12192000"/>
              <a:gd name="connsiteY26119" fmla="*/ 4146133 h 6858000"/>
              <a:gd name="connsiteX26120" fmla="*/ 10593036 w 12192000"/>
              <a:gd name="connsiteY26120" fmla="*/ 4139534 h 6858000"/>
              <a:gd name="connsiteX26121" fmla="*/ 10593109 w 12192000"/>
              <a:gd name="connsiteY26121" fmla="*/ 4139520 h 6858000"/>
              <a:gd name="connsiteX26122" fmla="*/ 10322381 w 12192000"/>
              <a:gd name="connsiteY26122" fmla="*/ 4139520 h 6858000"/>
              <a:gd name="connsiteX26123" fmla="*/ 10294490 w 12192000"/>
              <a:gd name="connsiteY26123" fmla="*/ 4164990 h 6858000"/>
              <a:gd name="connsiteX26124" fmla="*/ 10301348 w 12192000"/>
              <a:gd name="connsiteY26124" fmla="*/ 4185260 h 6858000"/>
              <a:gd name="connsiteX26125" fmla="*/ 10321286 w 12192000"/>
              <a:gd name="connsiteY26125" fmla="*/ 4187114 h 6858000"/>
              <a:gd name="connsiteX26126" fmla="*/ 10321230 w 12192000"/>
              <a:gd name="connsiteY26126" fmla="*/ 4187119 h 6858000"/>
              <a:gd name="connsiteX26127" fmla="*/ 10321344 w 12192000"/>
              <a:gd name="connsiteY26127" fmla="*/ 4187119 h 6858000"/>
              <a:gd name="connsiteX26128" fmla="*/ 10321286 w 12192000"/>
              <a:gd name="connsiteY26128" fmla="*/ 4187114 h 6858000"/>
              <a:gd name="connsiteX26129" fmla="*/ 10342146 w 12192000"/>
              <a:gd name="connsiteY26129" fmla="*/ 4185174 h 6858000"/>
              <a:gd name="connsiteX26130" fmla="*/ 10348888 w 12192000"/>
              <a:gd name="connsiteY26130" fmla="*/ 4163607 h 6858000"/>
              <a:gd name="connsiteX26131" fmla="*/ 10322381 w 12192000"/>
              <a:gd name="connsiteY26131" fmla="*/ 4139520 h 6858000"/>
              <a:gd name="connsiteX26132" fmla="*/ 2220519 w 12192000"/>
              <a:gd name="connsiteY26132" fmla="*/ 4139520 h 6858000"/>
              <a:gd name="connsiteX26133" fmla="*/ 2220561 w 12192000"/>
              <a:gd name="connsiteY26133" fmla="*/ 4139534 h 6858000"/>
              <a:gd name="connsiteX26134" fmla="*/ 2200594 w 12192000"/>
              <a:gd name="connsiteY26134" fmla="*/ 4143611 h 6858000"/>
              <a:gd name="connsiteX26135" fmla="*/ 2193435 w 12192000"/>
              <a:gd name="connsiteY26135" fmla="*/ 4163261 h 6858000"/>
              <a:gd name="connsiteX26136" fmla="*/ 2218560 w 12192000"/>
              <a:gd name="connsiteY26136" fmla="*/ 4188041 h 6858000"/>
              <a:gd name="connsiteX26137" fmla="*/ 2240919 w 12192000"/>
              <a:gd name="connsiteY26137" fmla="*/ 4165797 h 6858000"/>
              <a:gd name="connsiteX26138" fmla="*/ 2239535 w 12192000"/>
              <a:gd name="connsiteY26138" fmla="*/ 4146133 h 6858000"/>
              <a:gd name="connsiteX26139" fmla="*/ 2220561 w 12192000"/>
              <a:gd name="connsiteY26139" fmla="*/ 4139534 h 6858000"/>
              <a:gd name="connsiteX26140" fmla="*/ 2220634 w 12192000"/>
              <a:gd name="connsiteY26140" fmla="*/ 4139520 h 6858000"/>
              <a:gd name="connsiteX26141" fmla="*/ 1949906 w 12192000"/>
              <a:gd name="connsiteY26141" fmla="*/ 4139520 h 6858000"/>
              <a:gd name="connsiteX26142" fmla="*/ 1922015 w 12192000"/>
              <a:gd name="connsiteY26142" fmla="*/ 4164990 h 6858000"/>
              <a:gd name="connsiteX26143" fmla="*/ 1928873 w 12192000"/>
              <a:gd name="connsiteY26143" fmla="*/ 4185260 h 6858000"/>
              <a:gd name="connsiteX26144" fmla="*/ 1948811 w 12192000"/>
              <a:gd name="connsiteY26144" fmla="*/ 4187114 h 6858000"/>
              <a:gd name="connsiteX26145" fmla="*/ 1948755 w 12192000"/>
              <a:gd name="connsiteY26145" fmla="*/ 4187119 h 6858000"/>
              <a:gd name="connsiteX26146" fmla="*/ 1948869 w 12192000"/>
              <a:gd name="connsiteY26146" fmla="*/ 4187119 h 6858000"/>
              <a:gd name="connsiteX26147" fmla="*/ 1948811 w 12192000"/>
              <a:gd name="connsiteY26147" fmla="*/ 4187114 h 6858000"/>
              <a:gd name="connsiteX26148" fmla="*/ 1969671 w 12192000"/>
              <a:gd name="connsiteY26148" fmla="*/ 4185174 h 6858000"/>
              <a:gd name="connsiteX26149" fmla="*/ 1976413 w 12192000"/>
              <a:gd name="connsiteY26149" fmla="*/ 4163607 h 6858000"/>
              <a:gd name="connsiteX26150" fmla="*/ 1949906 w 12192000"/>
              <a:gd name="connsiteY26150" fmla="*/ 4139520 h 6858000"/>
              <a:gd name="connsiteX26151" fmla="*/ 10521422 w 12192000"/>
              <a:gd name="connsiteY26151" fmla="*/ 4139404 h 6858000"/>
              <a:gd name="connsiteX26152" fmla="*/ 10498372 w 12192000"/>
              <a:gd name="connsiteY26152" fmla="*/ 4163607 h 6858000"/>
              <a:gd name="connsiteX26153" fmla="*/ 10519694 w 12192000"/>
              <a:gd name="connsiteY26153" fmla="*/ 4186888 h 6858000"/>
              <a:gd name="connsiteX26154" fmla="*/ 10519808 w 12192000"/>
              <a:gd name="connsiteY26154" fmla="*/ 4186888 h 6858000"/>
              <a:gd name="connsiteX26155" fmla="*/ 10547008 w 12192000"/>
              <a:gd name="connsiteY26155" fmla="*/ 4164875 h 6858000"/>
              <a:gd name="connsiteX26156" fmla="*/ 10521422 w 12192000"/>
              <a:gd name="connsiteY26156" fmla="*/ 4139404 h 6858000"/>
              <a:gd name="connsiteX26157" fmla="*/ 2148947 w 12192000"/>
              <a:gd name="connsiteY26157" fmla="*/ 4139404 h 6858000"/>
              <a:gd name="connsiteX26158" fmla="*/ 2125897 w 12192000"/>
              <a:gd name="connsiteY26158" fmla="*/ 4163607 h 6858000"/>
              <a:gd name="connsiteX26159" fmla="*/ 2147219 w 12192000"/>
              <a:gd name="connsiteY26159" fmla="*/ 4186888 h 6858000"/>
              <a:gd name="connsiteX26160" fmla="*/ 2147333 w 12192000"/>
              <a:gd name="connsiteY26160" fmla="*/ 4186888 h 6858000"/>
              <a:gd name="connsiteX26161" fmla="*/ 2174533 w 12192000"/>
              <a:gd name="connsiteY26161" fmla="*/ 4164875 h 6858000"/>
              <a:gd name="connsiteX26162" fmla="*/ 2148947 w 12192000"/>
              <a:gd name="connsiteY26162" fmla="*/ 4139404 h 6858000"/>
              <a:gd name="connsiteX26163" fmla="*/ 10455152 w 12192000"/>
              <a:gd name="connsiteY26163" fmla="*/ 4139174 h 6858000"/>
              <a:gd name="connsiteX26164" fmla="*/ 10430372 w 12192000"/>
              <a:gd name="connsiteY26164" fmla="*/ 4165220 h 6858000"/>
              <a:gd name="connsiteX26165" fmla="*/ 10430258 w 12192000"/>
              <a:gd name="connsiteY26165" fmla="*/ 4165220 h 6858000"/>
              <a:gd name="connsiteX26166" fmla="*/ 10454806 w 12192000"/>
              <a:gd name="connsiteY26166" fmla="*/ 4186888 h 6858000"/>
              <a:gd name="connsiteX26167" fmla="*/ 10478778 w 12192000"/>
              <a:gd name="connsiteY26167" fmla="*/ 4165566 h 6858000"/>
              <a:gd name="connsiteX26168" fmla="*/ 10455152 w 12192000"/>
              <a:gd name="connsiteY26168" fmla="*/ 4139174 h 6858000"/>
              <a:gd name="connsiteX26169" fmla="*/ 2082677 w 12192000"/>
              <a:gd name="connsiteY26169" fmla="*/ 4139174 h 6858000"/>
              <a:gd name="connsiteX26170" fmla="*/ 2057897 w 12192000"/>
              <a:gd name="connsiteY26170" fmla="*/ 4165220 h 6858000"/>
              <a:gd name="connsiteX26171" fmla="*/ 2057783 w 12192000"/>
              <a:gd name="connsiteY26171" fmla="*/ 4165220 h 6858000"/>
              <a:gd name="connsiteX26172" fmla="*/ 2082331 w 12192000"/>
              <a:gd name="connsiteY26172" fmla="*/ 4186888 h 6858000"/>
              <a:gd name="connsiteX26173" fmla="*/ 2106303 w 12192000"/>
              <a:gd name="connsiteY26173" fmla="*/ 4165566 h 6858000"/>
              <a:gd name="connsiteX26174" fmla="*/ 2082677 w 12192000"/>
              <a:gd name="connsiteY26174" fmla="*/ 4139174 h 6858000"/>
              <a:gd name="connsiteX26175" fmla="*/ 7541799 w 12192000"/>
              <a:gd name="connsiteY26175" fmla="*/ 4136984 h 6858000"/>
              <a:gd name="connsiteX26176" fmla="*/ 7479909 w 12192000"/>
              <a:gd name="connsiteY26176" fmla="*/ 4201179 h 6858000"/>
              <a:gd name="connsiteX26177" fmla="*/ 7480024 w 12192000"/>
              <a:gd name="connsiteY26177" fmla="*/ 4201179 h 6858000"/>
              <a:gd name="connsiteX26178" fmla="*/ 7535460 w 12192000"/>
              <a:gd name="connsiteY26178" fmla="*/ 4257192 h 6858000"/>
              <a:gd name="connsiteX26179" fmla="*/ 7594931 w 12192000"/>
              <a:gd name="connsiteY26179" fmla="*/ 4197030 h 6858000"/>
              <a:gd name="connsiteX26180" fmla="*/ 7594931 w 12192000"/>
              <a:gd name="connsiteY26180" fmla="*/ 4191844 h 6858000"/>
              <a:gd name="connsiteX26181" fmla="*/ 7541799 w 12192000"/>
              <a:gd name="connsiteY26181" fmla="*/ 4136984 h 6858000"/>
              <a:gd name="connsiteX26182" fmla="*/ 7765738 w 12192000"/>
              <a:gd name="connsiteY26182" fmla="*/ 4136761 h 6858000"/>
              <a:gd name="connsiteX26183" fmla="*/ 7746141 w 12192000"/>
              <a:gd name="connsiteY26183" fmla="*/ 4174557 h 6858000"/>
              <a:gd name="connsiteX26184" fmla="*/ 7746141 w 12192000"/>
              <a:gd name="connsiteY26184" fmla="*/ 4195302 h 6858000"/>
              <a:gd name="connsiteX26185" fmla="*/ 7746372 w 12192000"/>
              <a:gd name="connsiteY26185" fmla="*/ 4195302 h 6858000"/>
              <a:gd name="connsiteX26186" fmla="*/ 7746141 w 12192000"/>
              <a:gd name="connsiteY26186" fmla="*/ 4239213 h 6858000"/>
              <a:gd name="connsiteX26187" fmla="*/ 7771729 w 12192000"/>
              <a:gd name="connsiteY26187" fmla="*/ 4257077 h 6858000"/>
              <a:gd name="connsiteX26188" fmla="*/ 7798581 w 12192000"/>
              <a:gd name="connsiteY26188" fmla="*/ 4240711 h 6858000"/>
              <a:gd name="connsiteX26189" fmla="*/ 7798237 w 12192000"/>
              <a:gd name="connsiteY26189" fmla="*/ 4157844 h 6858000"/>
              <a:gd name="connsiteX26190" fmla="*/ 7789132 w 12192000"/>
              <a:gd name="connsiteY26190" fmla="*/ 4142286 h 6858000"/>
              <a:gd name="connsiteX26191" fmla="*/ 7765738 w 12192000"/>
              <a:gd name="connsiteY26191" fmla="*/ 4136761 h 6858000"/>
              <a:gd name="connsiteX26192" fmla="*/ 7653507 w 12192000"/>
              <a:gd name="connsiteY26192" fmla="*/ 4136566 h 6858000"/>
              <a:gd name="connsiteX26193" fmla="*/ 7635500 w 12192000"/>
              <a:gd name="connsiteY26193" fmla="*/ 4137676 h 6858000"/>
              <a:gd name="connsiteX26194" fmla="*/ 7614870 w 12192000"/>
              <a:gd name="connsiteY26194" fmla="*/ 4153119 h 6858000"/>
              <a:gd name="connsiteX26195" fmla="*/ 7614870 w 12192000"/>
              <a:gd name="connsiteY26195" fmla="*/ 4230915 h 6858000"/>
              <a:gd name="connsiteX26196" fmla="*/ 7640917 w 12192000"/>
              <a:gd name="connsiteY26196" fmla="*/ 4258229 h 6858000"/>
              <a:gd name="connsiteX26197" fmla="*/ 7662584 w 12192000"/>
              <a:gd name="connsiteY26197" fmla="*/ 4230454 h 6858000"/>
              <a:gd name="connsiteX26198" fmla="*/ 7662584 w 12192000"/>
              <a:gd name="connsiteY26198" fmla="*/ 4196800 h 6858000"/>
              <a:gd name="connsiteX26199" fmla="*/ 7662700 w 12192000"/>
              <a:gd name="connsiteY26199" fmla="*/ 4152658 h 6858000"/>
              <a:gd name="connsiteX26200" fmla="*/ 7653507 w 12192000"/>
              <a:gd name="connsiteY26200" fmla="*/ 4136566 h 6858000"/>
              <a:gd name="connsiteX26201" fmla="*/ 7716969 w 12192000"/>
              <a:gd name="connsiteY26201" fmla="*/ 4136048 h 6858000"/>
              <a:gd name="connsiteX26202" fmla="*/ 7695085 w 12192000"/>
              <a:gd name="connsiteY26202" fmla="*/ 4137560 h 6858000"/>
              <a:gd name="connsiteX26203" fmla="*/ 7694969 w 12192000"/>
              <a:gd name="connsiteY26203" fmla="*/ 4137560 h 6858000"/>
              <a:gd name="connsiteX26204" fmla="*/ 7678143 w 12192000"/>
              <a:gd name="connsiteY26204" fmla="*/ 4155655 h 6858000"/>
              <a:gd name="connsiteX26205" fmla="*/ 7682869 w 12192000"/>
              <a:gd name="connsiteY26205" fmla="*/ 4240942 h 6858000"/>
              <a:gd name="connsiteX26206" fmla="*/ 7699581 w 12192000"/>
              <a:gd name="connsiteY26206" fmla="*/ 4257883 h 6858000"/>
              <a:gd name="connsiteX26207" fmla="*/ 7730814 w 12192000"/>
              <a:gd name="connsiteY26207" fmla="*/ 4228379 h 6858000"/>
              <a:gd name="connsiteX26208" fmla="*/ 7730584 w 12192000"/>
              <a:gd name="connsiteY26208" fmla="*/ 4197261 h 6858000"/>
              <a:gd name="connsiteX26209" fmla="*/ 7730469 w 12192000"/>
              <a:gd name="connsiteY26209" fmla="*/ 4153119 h 6858000"/>
              <a:gd name="connsiteX26210" fmla="*/ 7716969 w 12192000"/>
              <a:gd name="connsiteY26210" fmla="*/ 4136048 h 6858000"/>
              <a:gd name="connsiteX26211" fmla="*/ 7421794 w 12192000"/>
              <a:gd name="connsiteY26211" fmla="*/ 4135730 h 6858000"/>
              <a:gd name="connsiteX26212" fmla="*/ 7412026 w 12192000"/>
              <a:gd name="connsiteY26212" fmla="*/ 4151736 h 6858000"/>
              <a:gd name="connsiteX26213" fmla="*/ 7411680 w 12192000"/>
              <a:gd name="connsiteY26213" fmla="*/ 4234603 h 6858000"/>
              <a:gd name="connsiteX26214" fmla="*/ 7435652 w 12192000"/>
              <a:gd name="connsiteY26214" fmla="*/ 4257653 h 6858000"/>
              <a:gd name="connsiteX26215" fmla="*/ 7435767 w 12192000"/>
              <a:gd name="connsiteY26215" fmla="*/ 4257538 h 6858000"/>
              <a:gd name="connsiteX26216" fmla="*/ 7464696 w 12192000"/>
              <a:gd name="connsiteY26216" fmla="*/ 4229417 h 6858000"/>
              <a:gd name="connsiteX26217" fmla="*/ 7464350 w 12192000"/>
              <a:gd name="connsiteY26217" fmla="*/ 4195763 h 6858000"/>
              <a:gd name="connsiteX26218" fmla="*/ 7464465 w 12192000"/>
              <a:gd name="connsiteY26218" fmla="*/ 4151736 h 6858000"/>
              <a:gd name="connsiteX26219" fmla="*/ 7439687 w 12192000"/>
              <a:gd name="connsiteY26219" fmla="*/ 4137445 h 6858000"/>
              <a:gd name="connsiteX26220" fmla="*/ 7421794 w 12192000"/>
              <a:gd name="connsiteY26220" fmla="*/ 4135730 h 6858000"/>
              <a:gd name="connsiteX26221" fmla="*/ 7973766 w 12192000"/>
              <a:gd name="connsiteY26221" fmla="*/ 4075093 h 6858000"/>
              <a:gd name="connsiteX26222" fmla="*/ 7948871 w 12192000"/>
              <a:gd name="connsiteY26222" fmla="*/ 4097222 h 6858000"/>
              <a:gd name="connsiteX26223" fmla="*/ 7948871 w 12192000"/>
              <a:gd name="connsiteY26223" fmla="*/ 4097337 h 6858000"/>
              <a:gd name="connsiteX26224" fmla="*/ 7974226 w 12192000"/>
              <a:gd name="connsiteY26224" fmla="*/ 4122231 h 6858000"/>
              <a:gd name="connsiteX26225" fmla="*/ 7998431 w 12192000"/>
              <a:gd name="connsiteY26225" fmla="*/ 4096415 h 6858000"/>
              <a:gd name="connsiteX26226" fmla="*/ 7973766 w 12192000"/>
              <a:gd name="connsiteY26226" fmla="*/ 4075093 h 6858000"/>
              <a:gd name="connsiteX26227" fmla="*/ 7773572 w 12192000"/>
              <a:gd name="connsiteY26227" fmla="*/ 4075093 h 6858000"/>
              <a:gd name="connsiteX26228" fmla="*/ 7745105 w 12192000"/>
              <a:gd name="connsiteY26228" fmla="*/ 4097107 h 6858000"/>
              <a:gd name="connsiteX26229" fmla="*/ 7772190 w 12192000"/>
              <a:gd name="connsiteY26229" fmla="*/ 4122346 h 6858000"/>
              <a:gd name="connsiteX26230" fmla="*/ 7772190 w 12192000"/>
              <a:gd name="connsiteY26230" fmla="*/ 4122231 h 6858000"/>
              <a:gd name="connsiteX26231" fmla="*/ 7799274 w 12192000"/>
              <a:gd name="connsiteY26231" fmla="*/ 4096991 h 6858000"/>
              <a:gd name="connsiteX26232" fmla="*/ 7773572 w 12192000"/>
              <a:gd name="connsiteY26232" fmla="*/ 4075093 h 6858000"/>
              <a:gd name="connsiteX26233" fmla="*/ 5023186 w 12192000"/>
              <a:gd name="connsiteY26233" fmla="*/ 4074979 h 6858000"/>
              <a:gd name="connsiteX26234" fmla="*/ 4999905 w 12192000"/>
              <a:gd name="connsiteY26234" fmla="*/ 4096415 h 6858000"/>
              <a:gd name="connsiteX26235" fmla="*/ 5023647 w 12192000"/>
              <a:gd name="connsiteY26235" fmla="*/ 4122346 h 6858000"/>
              <a:gd name="connsiteX26236" fmla="*/ 5049118 w 12192000"/>
              <a:gd name="connsiteY26236" fmla="*/ 4097568 h 6858000"/>
              <a:gd name="connsiteX26237" fmla="*/ 5023186 w 12192000"/>
              <a:gd name="connsiteY26237" fmla="*/ 4074979 h 6858000"/>
              <a:gd name="connsiteX26238" fmla="*/ 3888626 w 12192000"/>
              <a:gd name="connsiteY26238" fmla="*/ 4074935 h 6858000"/>
              <a:gd name="connsiteX26239" fmla="*/ 3868240 w 12192000"/>
              <a:gd name="connsiteY26239" fmla="*/ 4078206 h 6858000"/>
              <a:gd name="connsiteX26240" fmla="*/ 3859482 w 12192000"/>
              <a:gd name="connsiteY26240" fmla="*/ 4103791 h 6858000"/>
              <a:gd name="connsiteX26241" fmla="*/ 3880689 w 12192000"/>
              <a:gd name="connsiteY26241" fmla="*/ 4124422 h 6858000"/>
              <a:gd name="connsiteX26242" fmla="*/ 3917110 w 12192000"/>
              <a:gd name="connsiteY26242" fmla="*/ 4124190 h 6858000"/>
              <a:gd name="connsiteX26243" fmla="*/ 3953528 w 12192000"/>
              <a:gd name="connsiteY26243" fmla="*/ 4124190 h 6858000"/>
              <a:gd name="connsiteX26244" fmla="*/ 3974735 w 12192000"/>
              <a:gd name="connsiteY26244" fmla="*/ 4103445 h 6858000"/>
              <a:gd name="connsiteX26245" fmla="*/ 3967819 w 12192000"/>
              <a:gd name="connsiteY26245" fmla="*/ 4078782 h 6858000"/>
              <a:gd name="connsiteX26246" fmla="*/ 3926674 w 12192000"/>
              <a:gd name="connsiteY26246" fmla="*/ 4085812 h 6858000"/>
              <a:gd name="connsiteX26247" fmla="*/ 3926558 w 12192000"/>
              <a:gd name="connsiteY26247" fmla="*/ 4085812 h 6858000"/>
              <a:gd name="connsiteX26248" fmla="*/ 3907198 w 12192000"/>
              <a:gd name="connsiteY26248" fmla="*/ 4085582 h 6858000"/>
              <a:gd name="connsiteX26249" fmla="*/ 3888626 w 12192000"/>
              <a:gd name="connsiteY26249" fmla="*/ 4074935 h 6858000"/>
              <a:gd name="connsiteX26250" fmla="*/ 6834958 w 12192000"/>
              <a:gd name="connsiteY26250" fmla="*/ 4074862 h 6858000"/>
              <a:gd name="connsiteX26251" fmla="*/ 6806721 w 12192000"/>
              <a:gd name="connsiteY26251" fmla="*/ 4095147 h 6858000"/>
              <a:gd name="connsiteX26252" fmla="*/ 6836453 w 12192000"/>
              <a:gd name="connsiteY26252" fmla="*/ 4122116 h 6858000"/>
              <a:gd name="connsiteX26253" fmla="*/ 6859389 w 12192000"/>
              <a:gd name="connsiteY26253" fmla="*/ 4098029 h 6858000"/>
              <a:gd name="connsiteX26254" fmla="*/ 6834958 w 12192000"/>
              <a:gd name="connsiteY26254" fmla="*/ 4074862 h 6858000"/>
              <a:gd name="connsiteX26255" fmla="*/ 7907958 w 12192000"/>
              <a:gd name="connsiteY26255" fmla="*/ 4074747 h 6858000"/>
              <a:gd name="connsiteX26256" fmla="*/ 7880872 w 12192000"/>
              <a:gd name="connsiteY26256" fmla="*/ 4097568 h 6858000"/>
              <a:gd name="connsiteX26257" fmla="*/ 7908648 w 12192000"/>
              <a:gd name="connsiteY26257" fmla="*/ 4121887 h 6858000"/>
              <a:gd name="connsiteX26258" fmla="*/ 7934926 w 12192000"/>
              <a:gd name="connsiteY26258" fmla="*/ 4095954 h 6858000"/>
              <a:gd name="connsiteX26259" fmla="*/ 7907958 w 12192000"/>
              <a:gd name="connsiteY26259" fmla="*/ 4074862 h 6858000"/>
              <a:gd name="connsiteX26260" fmla="*/ 6767187 w 12192000"/>
              <a:gd name="connsiteY26260" fmla="*/ 4074747 h 6858000"/>
              <a:gd name="connsiteX26261" fmla="*/ 6743215 w 12192000"/>
              <a:gd name="connsiteY26261" fmla="*/ 4095839 h 6858000"/>
              <a:gd name="connsiteX26262" fmla="*/ 6766727 w 12192000"/>
              <a:gd name="connsiteY26262" fmla="*/ 4122116 h 6858000"/>
              <a:gd name="connsiteX26263" fmla="*/ 6791620 w 12192000"/>
              <a:gd name="connsiteY26263" fmla="*/ 4096300 h 6858000"/>
              <a:gd name="connsiteX26264" fmla="*/ 6767187 w 12192000"/>
              <a:gd name="connsiteY26264" fmla="*/ 4074747 h 6858000"/>
              <a:gd name="connsiteX26265" fmla="*/ 7389825 w 12192000"/>
              <a:gd name="connsiteY26265" fmla="*/ 4074691 h 6858000"/>
              <a:gd name="connsiteX26266" fmla="*/ 7376296 w 12192000"/>
              <a:gd name="connsiteY26266" fmla="*/ 4075093 h 6858000"/>
              <a:gd name="connsiteX26267" fmla="*/ 7349097 w 12192000"/>
              <a:gd name="connsiteY26267" fmla="*/ 4101486 h 6858000"/>
              <a:gd name="connsiteX26268" fmla="*/ 7349097 w 12192000"/>
              <a:gd name="connsiteY26268" fmla="*/ 4166488 h 6858000"/>
              <a:gd name="connsiteX26269" fmla="*/ 7371457 w 12192000"/>
              <a:gd name="connsiteY26269" fmla="*/ 4189770 h 6858000"/>
              <a:gd name="connsiteX26270" fmla="*/ 7384365 w 12192000"/>
              <a:gd name="connsiteY26270" fmla="*/ 4194495 h 6858000"/>
              <a:gd name="connsiteX26271" fmla="*/ 7372608 w 12192000"/>
              <a:gd name="connsiteY26271" fmla="*/ 4204406 h 6858000"/>
              <a:gd name="connsiteX26272" fmla="*/ 7343911 w 12192000"/>
              <a:gd name="connsiteY26272" fmla="*/ 4239443 h 6858000"/>
              <a:gd name="connsiteX26273" fmla="*/ 7367998 w 12192000"/>
              <a:gd name="connsiteY26273" fmla="*/ 4257538 h 6858000"/>
              <a:gd name="connsiteX26274" fmla="*/ 7397042 w 12192000"/>
              <a:gd name="connsiteY26274" fmla="*/ 4239213 h 6858000"/>
              <a:gd name="connsiteX26275" fmla="*/ 7396697 w 12192000"/>
              <a:gd name="connsiteY26275" fmla="*/ 4153350 h 6858000"/>
              <a:gd name="connsiteX26276" fmla="*/ 7392663 w 12192000"/>
              <a:gd name="connsiteY26276" fmla="*/ 4142170 h 6858000"/>
              <a:gd name="connsiteX26277" fmla="*/ 7392432 w 12192000"/>
              <a:gd name="connsiteY26277" fmla="*/ 4142170 h 6858000"/>
              <a:gd name="connsiteX26278" fmla="*/ 7392086 w 12192000"/>
              <a:gd name="connsiteY26278" fmla="*/ 4119580 h 6858000"/>
              <a:gd name="connsiteX26279" fmla="*/ 7399464 w 12192000"/>
              <a:gd name="connsiteY26279" fmla="*/ 4083277 h 6858000"/>
              <a:gd name="connsiteX26280" fmla="*/ 7389825 w 12192000"/>
              <a:gd name="connsiteY26280" fmla="*/ 4074691 h 6858000"/>
              <a:gd name="connsiteX26281" fmla="*/ 8911114 w 12192000"/>
              <a:gd name="connsiteY26281" fmla="*/ 4074632 h 6858000"/>
              <a:gd name="connsiteX26282" fmla="*/ 8887026 w 12192000"/>
              <a:gd name="connsiteY26282" fmla="*/ 4097568 h 6858000"/>
              <a:gd name="connsiteX26283" fmla="*/ 8913534 w 12192000"/>
              <a:gd name="connsiteY26283" fmla="*/ 4121770 h 6858000"/>
              <a:gd name="connsiteX26284" fmla="*/ 8937392 w 12192000"/>
              <a:gd name="connsiteY26284" fmla="*/ 4095262 h 6858000"/>
              <a:gd name="connsiteX26285" fmla="*/ 8911114 w 12192000"/>
              <a:gd name="connsiteY26285" fmla="*/ 4074632 h 6858000"/>
              <a:gd name="connsiteX26286" fmla="*/ 7842033 w 12192000"/>
              <a:gd name="connsiteY26286" fmla="*/ 4074632 h 6858000"/>
              <a:gd name="connsiteX26287" fmla="*/ 7812528 w 12192000"/>
              <a:gd name="connsiteY26287" fmla="*/ 4096876 h 6858000"/>
              <a:gd name="connsiteX26288" fmla="*/ 7837307 w 12192000"/>
              <a:gd name="connsiteY26288" fmla="*/ 4122807 h 6858000"/>
              <a:gd name="connsiteX26289" fmla="*/ 7867964 w 12192000"/>
              <a:gd name="connsiteY26289" fmla="*/ 4097337 h 6858000"/>
              <a:gd name="connsiteX26290" fmla="*/ 7842033 w 12192000"/>
              <a:gd name="connsiteY26290" fmla="*/ 4074632 h 6858000"/>
              <a:gd name="connsiteX26291" fmla="*/ 6699075 w 12192000"/>
              <a:gd name="connsiteY26291" fmla="*/ 4074632 h 6858000"/>
              <a:gd name="connsiteX26292" fmla="*/ 6675332 w 12192000"/>
              <a:gd name="connsiteY26292" fmla="*/ 4096761 h 6858000"/>
              <a:gd name="connsiteX26293" fmla="*/ 6700686 w 12192000"/>
              <a:gd name="connsiteY26293" fmla="*/ 4122002 h 6858000"/>
              <a:gd name="connsiteX26294" fmla="*/ 6723739 w 12192000"/>
              <a:gd name="connsiteY26294" fmla="*/ 4095147 h 6858000"/>
              <a:gd name="connsiteX26295" fmla="*/ 6699075 w 12192000"/>
              <a:gd name="connsiteY26295" fmla="*/ 4074632 h 6858000"/>
              <a:gd name="connsiteX26296" fmla="*/ 6566419 w 12192000"/>
              <a:gd name="connsiteY26296" fmla="*/ 4074632 h 6858000"/>
              <a:gd name="connsiteX26297" fmla="*/ 6539679 w 12192000"/>
              <a:gd name="connsiteY26297" fmla="*/ 4097798 h 6858000"/>
              <a:gd name="connsiteX26298" fmla="*/ 6566303 w 12192000"/>
              <a:gd name="connsiteY26298" fmla="*/ 4121655 h 6858000"/>
              <a:gd name="connsiteX26299" fmla="*/ 6594080 w 12192000"/>
              <a:gd name="connsiteY26299" fmla="*/ 4098951 h 6858000"/>
              <a:gd name="connsiteX26300" fmla="*/ 6566419 w 12192000"/>
              <a:gd name="connsiteY26300" fmla="*/ 4074632 h 6858000"/>
              <a:gd name="connsiteX26301" fmla="*/ 6498304 w 12192000"/>
              <a:gd name="connsiteY26301" fmla="*/ 4074632 h 6858000"/>
              <a:gd name="connsiteX26302" fmla="*/ 6472025 w 12192000"/>
              <a:gd name="connsiteY26302" fmla="*/ 4096991 h 6858000"/>
              <a:gd name="connsiteX26303" fmla="*/ 6499685 w 12192000"/>
              <a:gd name="connsiteY26303" fmla="*/ 4121539 h 6858000"/>
              <a:gd name="connsiteX26304" fmla="*/ 6499685 w 12192000"/>
              <a:gd name="connsiteY26304" fmla="*/ 4121424 h 6858000"/>
              <a:gd name="connsiteX26305" fmla="*/ 6526078 w 12192000"/>
              <a:gd name="connsiteY26305" fmla="*/ 4095724 h 6858000"/>
              <a:gd name="connsiteX26306" fmla="*/ 6498304 w 12192000"/>
              <a:gd name="connsiteY26306" fmla="*/ 4074632 h 6858000"/>
              <a:gd name="connsiteX26307" fmla="*/ 6233108 w 12192000"/>
              <a:gd name="connsiteY26307" fmla="*/ 4074632 h 6858000"/>
              <a:gd name="connsiteX26308" fmla="*/ 6205791 w 12192000"/>
              <a:gd name="connsiteY26308" fmla="*/ 4096761 h 6858000"/>
              <a:gd name="connsiteX26309" fmla="*/ 6231494 w 12192000"/>
              <a:gd name="connsiteY26309" fmla="*/ 4122116 h 6858000"/>
              <a:gd name="connsiteX26310" fmla="*/ 6254428 w 12192000"/>
              <a:gd name="connsiteY26310" fmla="*/ 4098029 h 6858000"/>
              <a:gd name="connsiteX26311" fmla="*/ 6233108 w 12192000"/>
              <a:gd name="connsiteY26311" fmla="*/ 4074632 h 6858000"/>
              <a:gd name="connsiteX26312" fmla="*/ 5292878 w 12192000"/>
              <a:gd name="connsiteY26312" fmla="*/ 4074632 h 6858000"/>
              <a:gd name="connsiteX26313" fmla="*/ 5267291 w 12192000"/>
              <a:gd name="connsiteY26313" fmla="*/ 4097798 h 6858000"/>
              <a:gd name="connsiteX26314" fmla="*/ 5291263 w 12192000"/>
              <a:gd name="connsiteY26314" fmla="*/ 4122116 h 6858000"/>
              <a:gd name="connsiteX26315" fmla="*/ 5315812 w 12192000"/>
              <a:gd name="connsiteY26315" fmla="*/ 4096646 h 6858000"/>
              <a:gd name="connsiteX26316" fmla="*/ 5292878 w 12192000"/>
              <a:gd name="connsiteY26316" fmla="*/ 4074632 h 6858000"/>
              <a:gd name="connsiteX26317" fmla="*/ 538639 w 12192000"/>
              <a:gd name="connsiteY26317" fmla="*/ 4074632 h 6858000"/>
              <a:gd name="connsiteX26318" fmla="*/ 514551 w 12192000"/>
              <a:gd name="connsiteY26318" fmla="*/ 4097568 h 6858000"/>
              <a:gd name="connsiteX26319" fmla="*/ 541059 w 12192000"/>
              <a:gd name="connsiteY26319" fmla="*/ 4121770 h 6858000"/>
              <a:gd name="connsiteX26320" fmla="*/ 564917 w 12192000"/>
              <a:gd name="connsiteY26320" fmla="*/ 4095262 h 6858000"/>
              <a:gd name="connsiteX26321" fmla="*/ 538639 w 12192000"/>
              <a:gd name="connsiteY26321" fmla="*/ 4074632 h 6858000"/>
              <a:gd name="connsiteX26322" fmla="*/ 6180983 w 12192000"/>
              <a:gd name="connsiteY26322" fmla="*/ 4074532 h 6858000"/>
              <a:gd name="connsiteX26323" fmla="*/ 6162689 w 12192000"/>
              <a:gd name="connsiteY26323" fmla="*/ 4074747 h 6858000"/>
              <a:gd name="connsiteX26324" fmla="*/ 6138945 w 12192000"/>
              <a:gd name="connsiteY26324" fmla="*/ 4090883 h 6858000"/>
              <a:gd name="connsiteX26325" fmla="*/ 6138945 w 12192000"/>
              <a:gd name="connsiteY26325" fmla="*/ 4166027 h 6858000"/>
              <a:gd name="connsiteX26326" fmla="*/ 6161074 w 12192000"/>
              <a:gd name="connsiteY26326" fmla="*/ 4189309 h 6858000"/>
              <a:gd name="connsiteX26327" fmla="*/ 6181128 w 12192000"/>
              <a:gd name="connsiteY26327" fmla="*/ 4210630 h 6858000"/>
              <a:gd name="connsiteX26328" fmla="*/ 6140674 w 12192000"/>
              <a:gd name="connsiteY26328" fmla="*/ 4251775 h 6858000"/>
              <a:gd name="connsiteX26329" fmla="*/ 6186545 w 12192000"/>
              <a:gd name="connsiteY26329" fmla="*/ 4224807 h 6858000"/>
              <a:gd name="connsiteX26330" fmla="*/ 6188275 w 12192000"/>
              <a:gd name="connsiteY26330" fmla="*/ 4170408 h 6858000"/>
              <a:gd name="connsiteX26331" fmla="*/ 6175943 w 12192000"/>
              <a:gd name="connsiteY26331" fmla="*/ 4140787 h 6858000"/>
              <a:gd name="connsiteX26332" fmla="*/ 6176173 w 12192000"/>
              <a:gd name="connsiteY26332" fmla="*/ 4140903 h 6858000"/>
              <a:gd name="connsiteX26333" fmla="*/ 6176173 w 12192000"/>
              <a:gd name="connsiteY26333" fmla="*/ 4122924 h 6858000"/>
              <a:gd name="connsiteX26334" fmla="*/ 6189427 w 12192000"/>
              <a:gd name="connsiteY26334" fmla="*/ 4090998 h 6858000"/>
              <a:gd name="connsiteX26335" fmla="*/ 6180983 w 12192000"/>
              <a:gd name="connsiteY26335" fmla="*/ 4074532 h 6858000"/>
              <a:gd name="connsiteX26336" fmla="*/ 5423805 w 12192000"/>
              <a:gd name="connsiteY26336" fmla="*/ 4074518 h 6858000"/>
              <a:gd name="connsiteX26337" fmla="*/ 5397758 w 12192000"/>
              <a:gd name="connsiteY26337" fmla="*/ 4097107 h 6858000"/>
              <a:gd name="connsiteX26338" fmla="*/ 5422998 w 12192000"/>
              <a:gd name="connsiteY26338" fmla="*/ 4121080 h 6858000"/>
              <a:gd name="connsiteX26339" fmla="*/ 5451695 w 12192000"/>
              <a:gd name="connsiteY26339" fmla="*/ 4097798 h 6858000"/>
              <a:gd name="connsiteX26340" fmla="*/ 5423805 w 12192000"/>
              <a:gd name="connsiteY26340" fmla="*/ 4074518 h 6858000"/>
              <a:gd name="connsiteX26341" fmla="*/ 9115226 w 12192000"/>
              <a:gd name="connsiteY26341" fmla="*/ 4074401 h 6858000"/>
              <a:gd name="connsiteX26342" fmla="*/ 9090448 w 12192000"/>
              <a:gd name="connsiteY26342" fmla="*/ 4094917 h 6858000"/>
              <a:gd name="connsiteX26343" fmla="*/ 9090332 w 12192000"/>
              <a:gd name="connsiteY26343" fmla="*/ 4094917 h 6858000"/>
              <a:gd name="connsiteX26344" fmla="*/ 9113152 w 12192000"/>
              <a:gd name="connsiteY26344" fmla="*/ 4121887 h 6858000"/>
              <a:gd name="connsiteX26345" fmla="*/ 9138738 w 12192000"/>
              <a:gd name="connsiteY26345" fmla="*/ 4096646 h 6858000"/>
              <a:gd name="connsiteX26346" fmla="*/ 9115226 w 12192000"/>
              <a:gd name="connsiteY26346" fmla="*/ 4074401 h 6858000"/>
              <a:gd name="connsiteX26347" fmla="*/ 6431456 w 12192000"/>
              <a:gd name="connsiteY26347" fmla="*/ 4074401 h 6858000"/>
              <a:gd name="connsiteX26348" fmla="*/ 6403912 w 12192000"/>
              <a:gd name="connsiteY26348" fmla="*/ 4096069 h 6858000"/>
              <a:gd name="connsiteX26349" fmla="*/ 6431456 w 12192000"/>
              <a:gd name="connsiteY26349" fmla="*/ 4121770 h 6858000"/>
              <a:gd name="connsiteX26350" fmla="*/ 6431456 w 12192000"/>
              <a:gd name="connsiteY26350" fmla="*/ 4121887 h 6858000"/>
              <a:gd name="connsiteX26351" fmla="*/ 6458424 w 12192000"/>
              <a:gd name="connsiteY26351" fmla="*/ 4098374 h 6858000"/>
              <a:gd name="connsiteX26352" fmla="*/ 6431456 w 12192000"/>
              <a:gd name="connsiteY26352" fmla="*/ 4074401 h 6858000"/>
              <a:gd name="connsiteX26353" fmla="*/ 5227531 w 12192000"/>
              <a:gd name="connsiteY26353" fmla="*/ 4074401 h 6858000"/>
              <a:gd name="connsiteX26354" fmla="*/ 5199986 w 12192000"/>
              <a:gd name="connsiteY26354" fmla="*/ 4093649 h 6858000"/>
              <a:gd name="connsiteX26355" fmla="*/ 5221190 w 12192000"/>
              <a:gd name="connsiteY26355" fmla="*/ 4122002 h 6858000"/>
              <a:gd name="connsiteX26356" fmla="*/ 5248159 w 12192000"/>
              <a:gd name="connsiteY26356" fmla="*/ 4098489 h 6858000"/>
              <a:gd name="connsiteX26357" fmla="*/ 5227531 w 12192000"/>
              <a:gd name="connsiteY26357" fmla="*/ 4074401 h 6858000"/>
              <a:gd name="connsiteX26358" fmla="*/ 742751 w 12192000"/>
              <a:gd name="connsiteY26358" fmla="*/ 4074401 h 6858000"/>
              <a:gd name="connsiteX26359" fmla="*/ 717973 w 12192000"/>
              <a:gd name="connsiteY26359" fmla="*/ 4094917 h 6858000"/>
              <a:gd name="connsiteX26360" fmla="*/ 717857 w 12192000"/>
              <a:gd name="connsiteY26360" fmla="*/ 4094917 h 6858000"/>
              <a:gd name="connsiteX26361" fmla="*/ 740677 w 12192000"/>
              <a:gd name="connsiteY26361" fmla="*/ 4121887 h 6858000"/>
              <a:gd name="connsiteX26362" fmla="*/ 766263 w 12192000"/>
              <a:gd name="connsiteY26362" fmla="*/ 4096646 h 6858000"/>
              <a:gd name="connsiteX26363" fmla="*/ 742751 w 12192000"/>
              <a:gd name="connsiteY26363" fmla="*/ 4074401 h 6858000"/>
              <a:gd name="connsiteX26364" fmla="*/ 8846573 w 12192000"/>
              <a:gd name="connsiteY26364" fmla="*/ 4074286 h 6858000"/>
              <a:gd name="connsiteX26365" fmla="*/ 8819258 w 12192000"/>
              <a:gd name="connsiteY26365" fmla="*/ 4096991 h 6858000"/>
              <a:gd name="connsiteX26366" fmla="*/ 8844152 w 12192000"/>
              <a:gd name="connsiteY26366" fmla="*/ 4121539 h 6858000"/>
              <a:gd name="connsiteX26367" fmla="*/ 8873312 w 12192000"/>
              <a:gd name="connsiteY26367" fmla="*/ 4095839 h 6858000"/>
              <a:gd name="connsiteX26368" fmla="*/ 8846573 w 12192000"/>
              <a:gd name="connsiteY26368" fmla="*/ 4074401 h 6858000"/>
              <a:gd name="connsiteX26369" fmla="*/ 474098 w 12192000"/>
              <a:gd name="connsiteY26369" fmla="*/ 4074286 h 6858000"/>
              <a:gd name="connsiteX26370" fmla="*/ 446783 w 12192000"/>
              <a:gd name="connsiteY26370" fmla="*/ 4096991 h 6858000"/>
              <a:gd name="connsiteX26371" fmla="*/ 471677 w 12192000"/>
              <a:gd name="connsiteY26371" fmla="*/ 4121539 h 6858000"/>
              <a:gd name="connsiteX26372" fmla="*/ 500837 w 12192000"/>
              <a:gd name="connsiteY26372" fmla="*/ 4095839 h 6858000"/>
              <a:gd name="connsiteX26373" fmla="*/ 474098 w 12192000"/>
              <a:gd name="connsiteY26373" fmla="*/ 4074401 h 6858000"/>
              <a:gd name="connsiteX26374" fmla="*/ 5558881 w 12192000"/>
              <a:gd name="connsiteY26374" fmla="*/ 4074171 h 6858000"/>
              <a:gd name="connsiteX26375" fmla="*/ 5533178 w 12192000"/>
              <a:gd name="connsiteY26375" fmla="*/ 4096415 h 6858000"/>
              <a:gd name="connsiteX26376" fmla="*/ 5558189 w 12192000"/>
              <a:gd name="connsiteY26376" fmla="*/ 4121539 h 6858000"/>
              <a:gd name="connsiteX26377" fmla="*/ 5558305 w 12192000"/>
              <a:gd name="connsiteY26377" fmla="*/ 4121539 h 6858000"/>
              <a:gd name="connsiteX26378" fmla="*/ 5586426 w 12192000"/>
              <a:gd name="connsiteY26378" fmla="*/ 4095608 h 6858000"/>
              <a:gd name="connsiteX26379" fmla="*/ 5558881 w 12192000"/>
              <a:gd name="connsiteY26379" fmla="*/ 4074171 h 6858000"/>
              <a:gd name="connsiteX26380" fmla="*/ 4970171 w 12192000"/>
              <a:gd name="connsiteY26380" fmla="*/ 4074056 h 6858000"/>
              <a:gd name="connsiteX26381" fmla="*/ 4933519 w 12192000"/>
              <a:gd name="connsiteY26381" fmla="*/ 4112550 h 6858000"/>
              <a:gd name="connsiteX26382" fmla="*/ 4933290 w 12192000"/>
              <a:gd name="connsiteY26382" fmla="*/ 4167181 h 6858000"/>
              <a:gd name="connsiteX26383" fmla="*/ 4954613 w 12192000"/>
              <a:gd name="connsiteY26383" fmla="*/ 4189885 h 6858000"/>
              <a:gd name="connsiteX26384" fmla="*/ 4970285 w 12192000"/>
              <a:gd name="connsiteY26384" fmla="*/ 4200603 h 6858000"/>
              <a:gd name="connsiteX26385" fmla="*/ 4953461 w 12192000"/>
              <a:gd name="connsiteY26385" fmla="*/ 4210284 h 6858000"/>
              <a:gd name="connsiteX26386" fmla="*/ 4933290 w 12192000"/>
              <a:gd name="connsiteY26386" fmla="*/ 4231606 h 6858000"/>
              <a:gd name="connsiteX26387" fmla="*/ 4957952 w 12192000"/>
              <a:gd name="connsiteY26387" fmla="*/ 4258344 h 6858000"/>
              <a:gd name="connsiteX26388" fmla="*/ 4980773 w 12192000"/>
              <a:gd name="connsiteY26388" fmla="*/ 4234718 h 6858000"/>
              <a:gd name="connsiteX26389" fmla="*/ 4966829 w 12192000"/>
              <a:gd name="connsiteY26389" fmla="*/ 4134218 h 6858000"/>
              <a:gd name="connsiteX26390" fmla="*/ 4968213 w 12192000"/>
              <a:gd name="connsiteY26390" fmla="*/ 4127073 h 6858000"/>
              <a:gd name="connsiteX26391" fmla="*/ 4967981 w 12192000"/>
              <a:gd name="connsiteY26391" fmla="*/ 4126956 h 6858000"/>
              <a:gd name="connsiteX26392" fmla="*/ 4980429 w 12192000"/>
              <a:gd name="connsiteY26392" fmla="*/ 4075438 h 6858000"/>
              <a:gd name="connsiteX26393" fmla="*/ 4970171 w 12192000"/>
              <a:gd name="connsiteY26393" fmla="*/ 4074056 h 6858000"/>
              <a:gd name="connsiteX26394" fmla="*/ 7638842 w 12192000"/>
              <a:gd name="connsiteY26394" fmla="*/ 4073940 h 6858000"/>
              <a:gd name="connsiteX26395" fmla="*/ 7609799 w 12192000"/>
              <a:gd name="connsiteY26395" fmla="*/ 4102063 h 6858000"/>
              <a:gd name="connsiteX26396" fmla="*/ 7637114 w 12192000"/>
              <a:gd name="connsiteY26396" fmla="*/ 4121655 h 6858000"/>
              <a:gd name="connsiteX26397" fmla="*/ 7663506 w 12192000"/>
              <a:gd name="connsiteY26397" fmla="*/ 4097913 h 6858000"/>
              <a:gd name="connsiteX26398" fmla="*/ 7638842 w 12192000"/>
              <a:gd name="connsiteY26398" fmla="*/ 4073940 h 6858000"/>
              <a:gd name="connsiteX26399" fmla="*/ 5360185 w 12192000"/>
              <a:gd name="connsiteY26399" fmla="*/ 4073940 h 6858000"/>
              <a:gd name="connsiteX26400" fmla="*/ 5335520 w 12192000"/>
              <a:gd name="connsiteY26400" fmla="*/ 4097452 h 6858000"/>
              <a:gd name="connsiteX26401" fmla="*/ 5356151 w 12192000"/>
              <a:gd name="connsiteY26401" fmla="*/ 4122231 h 6858000"/>
              <a:gd name="connsiteX26402" fmla="*/ 5356151 w 12192000"/>
              <a:gd name="connsiteY26402" fmla="*/ 4122116 h 6858000"/>
              <a:gd name="connsiteX26403" fmla="*/ 5382890 w 12192000"/>
              <a:gd name="connsiteY26403" fmla="*/ 4098259 h 6858000"/>
              <a:gd name="connsiteX26404" fmla="*/ 5360185 w 12192000"/>
              <a:gd name="connsiteY26404" fmla="*/ 4073940 h 6858000"/>
              <a:gd name="connsiteX26405" fmla="*/ 5493186 w 12192000"/>
              <a:gd name="connsiteY26405" fmla="*/ 4073825 h 6858000"/>
              <a:gd name="connsiteX26406" fmla="*/ 5464487 w 12192000"/>
              <a:gd name="connsiteY26406" fmla="*/ 4096646 h 6858000"/>
              <a:gd name="connsiteX26407" fmla="*/ 5492496 w 12192000"/>
              <a:gd name="connsiteY26407" fmla="*/ 4122116 h 6858000"/>
              <a:gd name="connsiteX26408" fmla="*/ 5519924 w 12192000"/>
              <a:gd name="connsiteY26408" fmla="*/ 4096069 h 6858000"/>
              <a:gd name="connsiteX26409" fmla="*/ 5493186 w 12192000"/>
              <a:gd name="connsiteY26409" fmla="*/ 4073825 h 6858000"/>
              <a:gd name="connsiteX26410" fmla="*/ 6080111 w 12192000"/>
              <a:gd name="connsiteY26410" fmla="*/ 4073783 h 6858000"/>
              <a:gd name="connsiteX26411" fmla="*/ 6070600 w 12192000"/>
              <a:gd name="connsiteY26411" fmla="*/ 4089961 h 6858000"/>
              <a:gd name="connsiteX26412" fmla="*/ 6070486 w 12192000"/>
              <a:gd name="connsiteY26412" fmla="*/ 4089846 h 6858000"/>
              <a:gd name="connsiteX26413" fmla="*/ 6070256 w 12192000"/>
              <a:gd name="connsiteY26413" fmla="*/ 4162685 h 6858000"/>
              <a:gd name="connsiteX26414" fmla="*/ 6095727 w 12192000"/>
              <a:gd name="connsiteY26414" fmla="*/ 4189539 h 6858000"/>
              <a:gd name="connsiteX26415" fmla="*/ 6123502 w 12192000"/>
              <a:gd name="connsiteY26415" fmla="*/ 4162454 h 6858000"/>
              <a:gd name="connsiteX26416" fmla="*/ 6123272 w 12192000"/>
              <a:gd name="connsiteY26416" fmla="*/ 4131337 h 6858000"/>
              <a:gd name="connsiteX26417" fmla="*/ 6123388 w 12192000"/>
              <a:gd name="connsiteY26417" fmla="*/ 4089731 h 6858000"/>
              <a:gd name="connsiteX26418" fmla="*/ 6098260 w 12192000"/>
              <a:gd name="connsiteY26418" fmla="*/ 4074286 h 6858000"/>
              <a:gd name="connsiteX26419" fmla="*/ 6080111 w 12192000"/>
              <a:gd name="connsiteY26419" fmla="*/ 4073783 h 6858000"/>
              <a:gd name="connsiteX26420" fmla="*/ 7689779 w 12192000"/>
              <a:gd name="connsiteY26420" fmla="*/ 4073771 h 6858000"/>
              <a:gd name="connsiteX26421" fmla="*/ 7678143 w 12192000"/>
              <a:gd name="connsiteY26421" fmla="*/ 4104598 h 6858000"/>
              <a:gd name="connsiteX26422" fmla="*/ 7702000 w 12192000"/>
              <a:gd name="connsiteY26422" fmla="*/ 4122116 h 6858000"/>
              <a:gd name="connsiteX26423" fmla="*/ 7731275 w 12192000"/>
              <a:gd name="connsiteY26423" fmla="*/ 4098720 h 6858000"/>
              <a:gd name="connsiteX26424" fmla="*/ 7705111 w 12192000"/>
              <a:gd name="connsiteY26424" fmla="*/ 4075323 h 6858000"/>
              <a:gd name="connsiteX26425" fmla="*/ 7705111 w 12192000"/>
              <a:gd name="connsiteY26425" fmla="*/ 4075208 h 6858000"/>
              <a:gd name="connsiteX26426" fmla="*/ 7689779 w 12192000"/>
              <a:gd name="connsiteY26426" fmla="*/ 4073771 h 6858000"/>
              <a:gd name="connsiteX26427" fmla="*/ 12134382 w 12192000"/>
              <a:gd name="connsiteY26427" fmla="*/ 4073710 h 6858000"/>
              <a:gd name="connsiteX26428" fmla="*/ 12109256 w 12192000"/>
              <a:gd name="connsiteY26428" fmla="*/ 4092151 h 6858000"/>
              <a:gd name="connsiteX26429" fmla="*/ 12109256 w 12192000"/>
              <a:gd name="connsiteY26429" fmla="*/ 4169715 h 6858000"/>
              <a:gd name="connsiteX26430" fmla="*/ 12128734 w 12192000"/>
              <a:gd name="connsiteY26430" fmla="*/ 4189078 h 6858000"/>
              <a:gd name="connsiteX26431" fmla="*/ 12128734 w 12192000"/>
              <a:gd name="connsiteY26431" fmla="*/ 4189193 h 6858000"/>
              <a:gd name="connsiteX26432" fmla="*/ 12156740 w 12192000"/>
              <a:gd name="connsiteY26432" fmla="*/ 4161187 h 6858000"/>
              <a:gd name="connsiteX26433" fmla="*/ 12156509 w 12192000"/>
              <a:gd name="connsiteY26433" fmla="*/ 4132720 h 6858000"/>
              <a:gd name="connsiteX26434" fmla="*/ 12156855 w 12192000"/>
              <a:gd name="connsiteY26434" fmla="*/ 4091344 h 6858000"/>
              <a:gd name="connsiteX26435" fmla="*/ 12134382 w 12192000"/>
              <a:gd name="connsiteY26435" fmla="*/ 4073710 h 6858000"/>
              <a:gd name="connsiteX26436" fmla="*/ 8978076 w 12192000"/>
              <a:gd name="connsiteY26436" fmla="*/ 4073710 h 6858000"/>
              <a:gd name="connsiteX26437" fmla="*/ 8955832 w 12192000"/>
              <a:gd name="connsiteY26437" fmla="*/ 4095954 h 6858000"/>
              <a:gd name="connsiteX26438" fmla="*/ 8978191 w 12192000"/>
              <a:gd name="connsiteY26438" fmla="*/ 4122692 h 6858000"/>
              <a:gd name="connsiteX26439" fmla="*/ 9003892 w 12192000"/>
              <a:gd name="connsiteY26439" fmla="*/ 4097683 h 6858000"/>
              <a:gd name="connsiteX26440" fmla="*/ 8978076 w 12192000"/>
              <a:gd name="connsiteY26440" fmla="*/ 4073710 h 6858000"/>
              <a:gd name="connsiteX26441" fmla="*/ 8038884 w 12192000"/>
              <a:gd name="connsiteY26441" fmla="*/ 4073710 h 6858000"/>
              <a:gd name="connsiteX26442" fmla="*/ 8017677 w 12192000"/>
              <a:gd name="connsiteY26442" fmla="*/ 4097683 h 6858000"/>
              <a:gd name="connsiteX26443" fmla="*/ 8039344 w 12192000"/>
              <a:gd name="connsiteY26443" fmla="*/ 4122231 h 6858000"/>
              <a:gd name="connsiteX26444" fmla="*/ 8039460 w 12192000"/>
              <a:gd name="connsiteY26444" fmla="*/ 4122116 h 6858000"/>
              <a:gd name="connsiteX26445" fmla="*/ 8065391 w 12192000"/>
              <a:gd name="connsiteY26445" fmla="*/ 4097337 h 6858000"/>
              <a:gd name="connsiteX26446" fmla="*/ 8038884 w 12192000"/>
              <a:gd name="connsiteY26446" fmla="*/ 4073710 h 6858000"/>
              <a:gd name="connsiteX26447" fmla="*/ 3761907 w 12192000"/>
              <a:gd name="connsiteY26447" fmla="*/ 4073710 h 6858000"/>
              <a:gd name="connsiteX26448" fmla="*/ 3736781 w 12192000"/>
              <a:gd name="connsiteY26448" fmla="*/ 4092151 h 6858000"/>
              <a:gd name="connsiteX26449" fmla="*/ 3736781 w 12192000"/>
              <a:gd name="connsiteY26449" fmla="*/ 4169715 h 6858000"/>
              <a:gd name="connsiteX26450" fmla="*/ 3756259 w 12192000"/>
              <a:gd name="connsiteY26450" fmla="*/ 4189078 h 6858000"/>
              <a:gd name="connsiteX26451" fmla="*/ 3756259 w 12192000"/>
              <a:gd name="connsiteY26451" fmla="*/ 4189193 h 6858000"/>
              <a:gd name="connsiteX26452" fmla="*/ 3784265 w 12192000"/>
              <a:gd name="connsiteY26452" fmla="*/ 4161187 h 6858000"/>
              <a:gd name="connsiteX26453" fmla="*/ 3784034 w 12192000"/>
              <a:gd name="connsiteY26453" fmla="*/ 4132720 h 6858000"/>
              <a:gd name="connsiteX26454" fmla="*/ 3784380 w 12192000"/>
              <a:gd name="connsiteY26454" fmla="*/ 4091344 h 6858000"/>
              <a:gd name="connsiteX26455" fmla="*/ 3761907 w 12192000"/>
              <a:gd name="connsiteY26455" fmla="*/ 4073710 h 6858000"/>
              <a:gd name="connsiteX26456" fmla="*/ 605601 w 12192000"/>
              <a:gd name="connsiteY26456" fmla="*/ 4073710 h 6858000"/>
              <a:gd name="connsiteX26457" fmla="*/ 583357 w 12192000"/>
              <a:gd name="connsiteY26457" fmla="*/ 4095954 h 6858000"/>
              <a:gd name="connsiteX26458" fmla="*/ 605716 w 12192000"/>
              <a:gd name="connsiteY26458" fmla="*/ 4122692 h 6858000"/>
              <a:gd name="connsiteX26459" fmla="*/ 631417 w 12192000"/>
              <a:gd name="connsiteY26459" fmla="*/ 4097683 h 6858000"/>
              <a:gd name="connsiteX26460" fmla="*/ 605601 w 12192000"/>
              <a:gd name="connsiteY26460" fmla="*/ 4073710 h 6858000"/>
              <a:gd name="connsiteX26461" fmla="*/ 7306338 w 12192000"/>
              <a:gd name="connsiteY26461" fmla="*/ 4073595 h 6858000"/>
              <a:gd name="connsiteX26462" fmla="*/ 7281328 w 12192000"/>
              <a:gd name="connsiteY26462" fmla="*/ 4098029 h 6858000"/>
              <a:gd name="connsiteX26463" fmla="*/ 7281559 w 12192000"/>
              <a:gd name="connsiteY26463" fmla="*/ 4131683 h 6858000"/>
              <a:gd name="connsiteX26464" fmla="*/ 7281559 w 12192000"/>
              <a:gd name="connsiteY26464" fmla="*/ 4173174 h 6858000"/>
              <a:gd name="connsiteX26465" fmla="*/ 7308760 w 12192000"/>
              <a:gd name="connsiteY26465" fmla="*/ 4189078 h 6858000"/>
              <a:gd name="connsiteX26466" fmla="*/ 7329159 w 12192000"/>
              <a:gd name="connsiteY26466" fmla="*/ 4172135 h 6858000"/>
              <a:gd name="connsiteX26467" fmla="*/ 7329044 w 12192000"/>
              <a:gd name="connsiteY26467" fmla="*/ 4172021 h 6858000"/>
              <a:gd name="connsiteX26468" fmla="*/ 7333193 w 12192000"/>
              <a:gd name="connsiteY26468" fmla="*/ 4105289 h 6858000"/>
              <a:gd name="connsiteX26469" fmla="*/ 7306338 w 12192000"/>
              <a:gd name="connsiteY26469" fmla="*/ 4073595 h 6858000"/>
              <a:gd name="connsiteX26470" fmla="*/ 6631996 w 12192000"/>
              <a:gd name="connsiteY26470" fmla="*/ 4073595 h 6858000"/>
              <a:gd name="connsiteX26471" fmla="*/ 6608717 w 12192000"/>
              <a:gd name="connsiteY26471" fmla="*/ 4095147 h 6858000"/>
              <a:gd name="connsiteX26472" fmla="*/ 6628192 w 12192000"/>
              <a:gd name="connsiteY26472" fmla="*/ 4121887 h 6858000"/>
              <a:gd name="connsiteX26473" fmla="*/ 6656199 w 12192000"/>
              <a:gd name="connsiteY26473" fmla="*/ 4099181 h 6858000"/>
              <a:gd name="connsiteX26474" fmla="*/ 6631996 w 12192000"/>
              <a:gd name="connsiteY26474" fmla="*/ 4073595 h 6858000"/>
              <a:gd name="connsiteX26475" fmla="*/ 4351036 w 12192000"/>
              <a:gd name="connsiteY26475" fmla="*/ 4073595 h 6858000"/>
              <a:gd name="connsiteX26476" fmla="*/ 4325447 w 12192000"/>
              <a:gd name="connsiteY26476" fmla="*/ 4096876 h 6858000"/>
              <a:gd name="connsiteX26477" fmla="*/ 4325332 w 12192000"/>
              <a:gd name="connsiteY26477" fmla="*/ 4096761 h 6858000"/>
              <a:gd name="connsiteX26478" fmla="*/ 4349419 w 12192000"/>
              <a:gd name="connsiteY26478" fmla="*/ 4120848 h 6858000"/>
              <a:gd name="connsiteX26479" fmla="*/ 4373969 w 12192000"/>
              <a:gd name="connsiteY26479" fmla="*/ 4095608 h 6858000"/>
              <a:gd name="connsiteX26480" fmla="*/ 4351036 w 12192000"/>
              <a:gd name="connsiteY26480" fmla="*/ 4073595 h 6858000"/>
              <a:gd name="connsiteX26481" fmla="*/ 4280499 w 12192000"/>
              <a:gd name="connsiteY26481" fmla="*/ 4073595 h 6858000"/>
              <a:gd name="connsiteX26482" fmla="*/ 4258025 w 12192000"/>
              <a:gd name="connsiteY26482" fmla="*/ 4096185 h 6858000"/>
              <a:gd name="connsiteX26483" fmla="*/ 4283033 w 12192000"/>
              <a:gd name="connsiteY26483" fmla="*/ 4120963 h 6858000"/>
              <a:gd name="connsiteX26484" fmla="*/ 4306546 w 12192000"/>
              <a:gd name="connsiteY26484" fmla="*/ 4096415 h 6858000"/>
              <a:gd name="connsiteX26485" fmla="*/ 4280499 w 12192000"/>
              <a:gd name="connsiteY26485" fmla="*/ 4073595 h 6858000"/>
              <a:gd name="connsiteX26486" fmla="*/ 4081805 w 12192000"/>
              <a:gd name="connsiteY26486" fmla="*/ 4073595 h 6858000"/>
              <a:gd name="connsiteX26487" fmla="*/ 4081689 w 12192000"/>
              <a:gd name="connsiteY26487" fmla="*/ 4073710 h 6858000"/>
              <a:gd name="connsiteX26488" fmla="*/ 4054029 w 12192000"/>
              <a:gd name="connsiteY26488" fmla="*/ 4096069 h 6858000"/>
              <a:gd name="connsiteX26489" fmla="*/ 4079729 w 12192000"/>
              <a:gd name="connsiteY26489" fmla="*/ 4120848 h 6858000"/>
              <a:gd name="connsiteX26490" fmla="*/ 4108542 w 12192000"/>
              <a:gd name="connsiteY26490" fmla="*/ 4096415 h 6858000"/>
              <a:gd name="connsiteX26491" fmla="*/ 4081805 w 12192000"/>
              <a:gd name="connsiteY26491" fmla="*/ 4073595 h 6858000"/>
              <a:gd name="connsiteX26492" fmla="*/ 9733442 w 12192000"/>
              <a:gd name="connsiteY26492" fmla="*/ 4073479 h 6858000"/>
              <a:gd name="connsiteX26493" fmla="*/ 9695984 w 12192000"/>
              <a:gd name="connsiteY26493" fmla="*/ 4101717 h 6858000"/>
              <a:gd name="connsiteX26494" fmla="*/ 9695984 w 12192000"/>
              <a:gd name="connsiteY26494" fmla="*/ 4130184 h 6858000"/>
              <a:gd name="connsiteX26495" fmla="*/ 9695984 w 12192000"/>
              <a:gd name="connsiteY26495" fmla="*/ 4130300 h 6858000"/>
              <a:gd name="connsiteX26496" fmla="*/ 9695754 w 12192000"/>
              <a:gd name="connsiteY26496" fmla="*/ 4171674 h 6858000"/>
              <a:gd name="connsiteX26497" fmla="*/ 9716383 w 12192000"/>
              <a:gd name="connsiteY26497" fmla="*/ 4188271 h 6858000"/>
              <a:gd name="connsiteX26498" fmla="*/ 9743238 w 12192000"/>
              <a:gd name="connsiteY26498" fmla="*/ 4171791 h 6858000"/>
              <a:gd name="connsiteX26499" fmla="*/ 9742892 w 12192000"/>
              <a:gd name="connsiteY26499" fmla="*/ 4088924 h 6858000"/>
              <a:gd name="connsiteX26500" fmla="*/ 9733442 w 12192000"/>
              <a:gd name="connsiteY26500" fmla="*/ 4073479 h 6858000"/>
              <a:gd name="connsiteX26501" fmla="*/ 8643266 w 12192000"/>
              <a:gd name="connsiteY26501" fmla="*/ 4073479 h 6858000"/>
              <a:gd name="connsiteX26502" fmla="*/ 8622638 w 12192000"/>
              <a:gd name="connsiteY26502" fmla="*/ 4098720 h 6858000"/>
              <a:gd name="connsiteX26503" fmla="*/ 8644305 w 12192000"/>
              <a:gd name="connsiteY26503" fmla="*/ 4121887 h 6858000"/>
              <a:gd name="connsiteX26504" fmla="*/ 8669890 w 12192000"/>
              <a:gd name="connsiteY26504" fmla="*/ 4096761 h 6858000"/>
              <a:gd name="connsiteX26505" fmla="*/ 8643266 w 12192000"/>
              <a:gd name="connsiteY26505" fmla="*/ 4073479 h 6858000"/>
              <a:gd name="connsiteX26506" fmla="*/ 1360967 w 12192000"/>
              <a:gd name="connsiteY26506" fmla="*/ 4073479 h 6858000"/>
              <a:gd name="connsiteX26507" fmla="*/ 1323509 w 12192000"/>
              <a:gd name="connsiteY26507" fmla="*/ 4101717 h 6858000"/>
              <a:gd name="connsiteX26508" fmla="*/ 1323509 w 12192000"/>
              <a:gd name="connsiteY26508" fmla="*/ 4130184 h 6858000"/>
              <a:gd name="connsiteX26509" fmla="*/ 1323509 w 12192000"/>
              <a:gd name="connsiteY26509" fmla="*/ 4130300 h 6858000"/>
              <a:gd name="connsiteX26510" fmla="*/ 1323279 w 12192000"/>
              <a:gd name="connsiteY26510" fmla="*/ 4171674 h 6858000"/>
              <a:gd name="connsiteX26511" fmla="*/ 1343908 w 12192000"/>
              <a:gd name="connsiteY26511" fmla="*/ 4188271 h 6858000"/>
              <a:gd name="connsiteX26512" fmla="*/ 1370763 w 12192000"/>
              <a:gd name="connsiteY26512" fmla="*/ 4171791 h 6858000"/>
              <a:gd name="connsiteX26513" fmla="*/ 1370417 w 12192000"/>
              <a:gd name="connsiteY26513" fmla="*/ 4088924 h 6858000"/>
              <a:gd name="connsiteX26514" fmla="*/ 1360967 w 12192000"/>
              <a:gd name="connsiteY26514" fmla="*/ 4073479 h 6858000"/>
              <a:gd name="connsiteX26515" fmla="*/ 270791 w 12192000"/>
              <a:gd name="connsiteY26515" fmla="*/ 4073479 h 6858000"/>
              <a:gd name="connsiteX26516" fmla="*/ 250163 w 12192000"/>
              <a:gd name="connsiteY26516" fmla="*/ 4098720 h 6858000"/>
              <a:gd name="connsiteX26517" fmla="*/ 271830 w 12192000"/>
              <a:gd name="connsiteY26517" fmla="*/ 4121887 h 6858000"/>
              <a:gd name="connsiteX26518" fmla="*/ 297415 w 12192000"/>
              <a:gd name="connsiteY26518" fmla="*/ 4096761 h 6858000"/>
              <a:gd name="connsiteX26519" fmla="*/ 270791 w 12192000"/>
              <a:gd name="connsiteY26519" fmla="*/ 4073479 h 6858000"/>
              <a:gd name="connsiteX26520" fmla="*/ 11663230 w 12192000"/>
              <a:gd name="connsiteY26520" fmla="*/ 4073364 h 6858000"/>
              <a:gd name="connsiteX26521" fmla="*/ 11634300 w 12192000"/>
              <a:gd name="connsiteY26521" fmla="*/ 4095147 h 6858000"/>
              <a:gd name="connsiteX26522" fmla="*/ 11661269 w 12192000"/>
              <a:gd name="connsiteY26522" fmla="*/ 4120387 h 6858000"/>
              <a:gd name="connsiteX26523" fmla="*/ 11688468 w 12192000"/>
              <a:gd name="connsiteY26523" fmla="*/ 4095493 h 6858000"/>
              <a:gd name="connsiteX26524" fmla="*/ 11663344 w 12192000"/>
              <a:gd name="connsiteY26524" fmla="*/ 4073364 h 6858000"/>
              <a:gd name="connsiteX26525" fmla="*/ 9047228 w 12192000"/>
              <a:gd name="connsiteY26525" fmla="*/ 4073364 h 6858000"/>
              <a:gd name="connsiteX26526" fmla="*/ 9022218 w 12192000"/>
              <a:gd name="connsiteY26526" fmla="*/ 4098259 h 6858000"/>
              <a:gd name="connsiteX26527" fmla="*/ 9049418 w 12192000"/>
              <a:gd name="connsiteY26527" fmla="*/ 4121887 h 6858000"/>
              <a:gd name="connsiteX26528" fmla="*/ 9069817 w 12192000"/>
              <a:gd name="connsiteY26528" fmla="*/ 4095378 h 6858000"/>
              <a:gd name="connsiteX26529" fmla="*/ 9047228 w 12192000"/>
              <a:gd name="connsiteY26529" fmla="*/ 4073364 h 6858000"/>
              <a:gd name="connsiteX26530" fmla="*/ 3290755 w 12192000"/>
              <a:gd name="connsiteY26530" fmla="*/ 4073364 h 6858000"/>
              <a:gd name="connsiteX26531" fmla="*/ 3261825 w 12192000"/>
              <a:gd name="connsiteY26531" fmla="*/ 4095147 h 6858000"/>
              <a:gd name="connsiteX26532" fmla="*/ 3288794 w 12192000"/>
              <a:gd name="connsiteY26532" fmla="*/ 4120387 h 6858000"/>
              <a:gd name="connsiteX26533" fmla="*/ 3315993 w 12192000"/>
              <a:gd name="connsiteY26533" fmla="*/ 4095493 h 6858000"/>
              <a:gd name="connsiteX26534" fmla="*/ 3290869 w 12192000"/>
              <a:gd name="connsiteY26534" fmla="*/ 4073364 h 6858000"/>
              <a:gd name="connsiteX26535" fmla="*/ 674753 w 12192000"/>
              <a:gd name="connsiteY26535" fmla="*/ 4073364 h 6858000"/>
              <a:gd name="connsiteX26536" fmla="*/ 649743 w 12192000"/>
              <a:gd name="connsiteY26536" fmla="*/ 4098259 h 6858000"/>
              <a:gd name="connsiteX26537" fmla="*/ 676943 w 12192000"/>
              <a:gd name="connsiteY26537" fmla="*/ 4121887 h 6858000"/>
              <a:gd name="connsiteX26538" fmla="*/ 697342 w 12192000"/>
              <a:gd name="connsiteY26538" fmla="*/ 4095378 h 6858000"/>
              <a:gd name="connsiteX26539" fmla="*/ 674753 w 12192000"/>
              <a:gd name="connsiteY26539" fmla="*/ 4073364 h 6858000"/>
              <a:gd name="connsiteX26540" fmla="*/ 4900961 w 12192000"/>
              <a:gd name="connsiteY26540" fmla="*/ 4073335 h 6858000"/>
              <a:gd name="connsiteX26541" fmla="*/ 4882811 w 12192000"/>
              <a:gd name="connsiteY26541" fmla="*/ 4073940 h 6858000"/>
              <a:gd name="connsiteX26542" fmla="*/ 4863679 w 12192000"/>
              <a:gd name="connsiteY26542" fmla="*/ 4089270 h 6858000"/>
              <a:gd name="connsiteX26543" fmla="*/ 4863679 w 12192000"/>
              <a:gd name="connsiteY26543" fmla="*/ 4172135 h 6858000"/>
              <a:gd name="connsiteX26544" fmla="*/ 4882002 w 12192000"/>
              <a:gd name="connsiteY26544" fmla="*/ 4188963 h 6858000"/>
              <a:gd name="connsiteX26545" fmla="*/ 4911275 w 12192000"/>
              <a:gd name="connsiteY26545" fmla="*/ 4161302 h 6858000"/>
              <a:gd name="connsiteX26546" fmla="*/ 4911047 w 12192000"/>
              <a:gd name="connsiteY26546" fmla="*/ 4132835 h 6858000"/>
              <a:gd name="connsiteX26547" fmla="*/ 4910815 w 12192000"/>
              <a:gd name="connsiteY26547" fmla="*/ 4132835 h 6858000"/>
              <a:gd name="connsiteX26548" fmla="*/ 4910815 w 12192000"/>
              <a:gd name="connsiteY26548" fmla="*/ 4088809 h 6858000"/>
              <a:gd name="connsiteX26549" fmla="*/ 4900961 w 12192000"/>
              <a:gd name="connsiteY26549" fmla="*/ 4073335 h 6858000"/>
              <a:gd name="connsiteX26550" fmla="*/ 5089387 w 12192000"/>
              <a:gd name="connsiteY26550" fmla="*/ 4073293 h 6858000"/>
              <a:gd name="connsiteX26551" fmla="*/ 5065139 w 12192000"/>
              <a:gd name="connsiteY26551" fmla="*/ 4081316 h 6858000"/>
              <a:gd name="connsiteX26552" fmla="*/ 5065139 w 12192000"/>
              <a:gd name="connsiteY26552" fmla="*/ 4081433 h 6858000"/>
              <a:gd name="connsiteX26553" fmla="*/ 5093835 w 12192000"/>
              <a:gd name="connsiteY26553" fmla="*/ 4121539 h 6858000"/>
              <a:gd name="connsiteX26554" fmla="*/ 5122304 w 12192000"/>
              <a:gd name="connsiteY26554" fmla="*/ 4121539 h 6858000"/>
              <a:gd name="connsiteX26555" fmla="*/ 5163794 w 12192000"/>
              <a:gd name="connsiteY26555" fmla="*/ 4121539 h 6858000"/>
              <a:gd name="connsiteX26556" fmla="*/ 5179929 w 12192000"/>
              <a:gd name="connsiteY26556" fmla="*/ 4107133 h 6858000"/>
              <a:gd name="connsiteX26557" fmla="*/ 5146853 w 12192000"/>
              <a:gd name="connsiteY26557" fmla="*/ 4074401 h 6858000"/>
              <a:gd name="connsiteX26558" fmla="*/ 5132100 w 12192000"/>
              <a:gd name="connsiteY26558" fmla="*/ 4081778 h 6858000"/>
              <a:gd name="connsiteX26559" fmla="*/ 5116312 w 12192000"/>
              <a:gd name="connsiteY26559" fmla="*/ 4081778 h 6858000"/>
              <a:gd name="connsiteX26560" fmla="*/ 5089387 w 12192000"/>
              <a:gd name="connsiteY26560" fmla="*/ 4073293 h 6858000"/>
              <a:gd name="connsiteX26561" fmla="*/ 11257886 w 12192000"/>
              <a:gd name="connsiteY26561" fmla="*/ 4073249 h 6858000"/>
              <a:gd name="connsiteX26562" fmla="*/ 11232069 w 12192000"/>
              <a:gd name="connsiteY26562" fmla="*/ 4094686 h 6858000"/>
              <a:gd name="connsiteX26563" fmla="*/ 11259500 w 12192000"/>
              <a:gd name="connsiteY26563" fmla="*/ 4120387 h 6858000"/>
              <a:gd name="connsiteX26564" fmla="*/ 11286584 w 12192000"/>
              <a:gd name="connsiteY26564" fmla="*/ 4096876 h 6858000"/>
              <a:gd name="connsiteX26565" fmla="*/ 11257886 w 12192000"/>
              <a:gd name="connsiteY26565" fmla="*/ 4073249 h 6858000"/>
              <a:gd name="connsiteX26566" fmla="*/ 10254496 w 12192000"/>
              <a:gd name="connsiteY26566" fmla="*/ 4073249 h 6858000"/>
              <a:gd name="connsiteX26567" fmla="*/ 10226837 w 12192000"/>
              <a:gd name="connsiteY26567" fmla="*/ 4095724 h 6858000"/>
              <a:gd name="connsiteX26568" fmla="*/ 10226952 w 12192000"/>
              <a:gd name="connsiteY26568" fmla="*/ 4095724 h 6858000"/>
              <a:gd name="connsiteX26569" fmla="*/ 10254612 w 12192000"/>
              <a:gd name="connsiteY26569" fmla="*/ 4120272 h 6858000"/>
              <a:gd name="connsiteX26570" fmla="*/ 10281005 w 12192000"/>
              <a:gd name="connsiteY26570" fmla="*/ 4094571 h 6858000"/>
              <a:gd name="connsiteX26571" fmla="*/ 10254496 w 12192000"/>
              <a:gd name="connsiteY26571" fmla="*/ 4073249 h 6858000"/>
              <a:gd name="connsiteX26572" fmla="*/ 9184262 w 12192000"/>
              <a:gd name="connsiteY26572" fmla="*/ 4073249 h 6858000"/>
              <a:gd name="connsiteX26573" fmla="*/ 9157870 w 12192000"/>
              <a:gd name="connsiteY26573" fmla="*/ 4096876 h 6858000"/>
              <a:gd name="connsiteX26574" fmla="*/ 9181150 w 12192000"/>
              <a:gd name="connsiteY26574" fmla="*/ 4121539 h 6858000"/>
              <a:gd name="connsiteX26575" fmla="*/ 9181150 w 12192000"/>
              <a:gd name="connsiteY26575" fmla="*/ 4121424 h 6858000"/>
              <a:gd name="connsiteX26576" fmla="*/ 9205123 w 12192000"/>
              <a:gd name="connsiteY26576" fmla="*/ 4095954 h 6858000"/>
              <a:gd name="connsiteX26577" fmla="*/ 9184262 w 12192000"/>
              <a:gd name="connsiteY26577" fmla="*/ 4073249 h 6858000"/>
              <a:gd name="connsiteX26578" fmla="*/ 5626648 w 12192000"/>
              <a:gd name="connsiteY26578" fmla="*/ 4073249 h 6858000"/>
              <a:gd name="connsiteX26579" fmla="*/ 5626704 w 12192000"/>
              <a:gd name="connsiteY26579" fmla="*/ 4073262 h 6858000"/>
              <a:gd name="connsiteX26580" fmla="*/ 5606853 w 12192000"/>
              <a:gd name="connsiteY26580" fmla="*/ 4077327 h 6858000"/>
              <a:gd name="connsiteX26581" fmla="*/ 5600946 w 12192000"/>
              <a:gd name="connsiteY26581" fmla="*/ 4097222 h 6858000"/>
              <a:gd name="connsiteX26582" fmla="*/ 5627224 w 12192000"/>
              <a:gd name="connsiteY26582" fmla="*/ 4121770 h 6858000"/>
              <a:gd name="connsiteX26583" fmla="*/ 5648201 w 12192000"/>
              <a:gd name="connsiteY26583" fmla="*/ 4094917 h 6858000"/>
              <a:gd name="connsiteX26584" fmla="*/ 5646200 w 12192000"/>
              <a:gd name="connsiteY26584" fmla="*/ 4077428 h 6858000"/>
              <a:gd name="connsiteX26585" fmla="*/ 5626704 w 12192000"/>
              <a:gd name="connsiteY26585" fmla="*/ 4073262 h 6858000"/>
              <a:gd name="connsiteX26586" fmla="*/ 5626762 w 12192000"/>
              <a:gd name="connsiteY26586" fmla="*/ 4073249 h 6858000"/>
              <a:gd name="connsiteX26587" fmla="*/ 2885411 w 12192000"/>
              <a:gd name="connsiteY26587" fmla="*/ 4073249 h 6858000"/>
              <a:gd name="connsiteX26588" fmla="*/ 2859594 w 12192000"/>
              <a:gd name="connsiteY26588" fmla="*/ 4094686 h 6858000"/>
              <a:gd name="connsiteX26589" fmla="*/ 2887025 w 12192000"/>
              <a:gd name="connsiteY26589" fmla="*/ 4120387 h 6858000"/>
              <a:gd name="connsiteX26590" fmla="*/ 2914109 w 12192000"/>
              <a:gd name="connsiteY26590" fmla="*/ 4096876 h 6858000"/>
              <a:gd name="connsiteX26591" fmla="*/ 2885411 w 12192000"/>
              <a:gd name="connsiteY26591" fmla="*/ 4073249 h 6858000"/>
              <a:gd name="connsiteX26592" fmla="*/ 1882021 w 12192000"/>
              <a:gd name="connsiteY26592" fmla="*/ 4073249 h 6858000"/>
              <a:gd name="connsiteX26593" fmla="*/ 1854362 w 12192000"/>
              <a:gd name="connsiteY26593" fmla="*/ 4095724 h 6858000"/>
              <a:gd name="connsiteX26594" fmla="*/ 1854477 w 12192000"/>
              <a:gd name="connsiteY26594" fmla="*/ 4095724 h 6858000"/>
              <a:gd name="connsiteX26595" fmla="*/ 1882137 w 12192000"/>
              <a:gd name="connsiteY26595" fmla="*/ 4120272 h 6858000"/>
              <a:gd name="connsiteX26596" fmla="*/ 1908530 w 12192000"/>
              <a:gd name="connsiteY26596" fmla="*/ 4094571 h 6858000"/>
              <a:gd name="connsiteX26597" fmla="*/ 1882021 w 12192000"/>
              <a:gd name="connsiteY26597" fmla="*/ 4073249 h 6858000"/>
              <a:gd name="connsiteX26598" fmla="*/ 811787 w 12192000"/>
              <a:gd name="connsiteY26598" fmla="*/ 4073249 h 6858000"/>
              <a:gd name="connsiteX26599" fmla="*/ 785395 w 12192000"/>
              <a:gd name="connsiteY26599" fmla="*/ 4096876 h 6858000"/>
              <a:gd name="connsiteX26600" fmla="*/ 808675 w 12192000"/>
              <a:gd name="connsiteY26600" fmla="*/ 4121539 h 6858000"/>
              <a:gd name="connsiteX26601" fmla="*/ 808675 w 12192000"/>
              <a:gd name="connsiteY26601" fmla="*/ 4121424 h 6858000"/>
              <a:gd name="connsiteX26602" fmla="*/ 832648 w 12192000"/>
              <a:gd name="connsiteY26602" fmla="*/ 4095954 h 6858000"/>
              <a:gd name="connsiteX26603" fmla="*/ 811787 w 12192000"/>
              <a:gd name="connsiteY26603" fmla="*/ 4073249 h 6858000"/>
              <a:gd name="connsiteX26604" fmla="*/ 8528980 w 12192000"/>
              <a:gd name="connsiteY26604" fmla="*/ 4073235 h 6858000"/>
              <a:gd name="connsiteX26605" fmla="*/ 8510958 w 12192000"/>
              <a:gd name="connsiteY26605" fmla="*/ 4074747 h 6858000"/>
              <a:gd name="connsiteX26606" fmla="*/ 8486064 w 12192000"/>
              <a:gd name="connsiteY26606" fmla="*/ 4089385 h 6858000"/>
              <a:gd name="connsiteX26607" fmla="*/ 8485832 w 12192000"/>
              <a:gd name="connsiteY26607" fmla="*/ 4162224 h 6858000"/>
              <a:gd name="connsiteX26608" fmla="*/ 8512456 w 12192000"/>
              <a:gd name="connsiteY26608" fmla="*/ 4189885 h 6858000"/>
              <a:gd name="connsiteX26609" fmla="*/ 8512686 w 12192000"/>
              <a:gd name="connsiteY26609" fmla="*/ 4189885 h 6858000"/>
              <a:gd name="connsiteX26610" fmla="*/ 8538848 w 12192000"/>
              <a:gd name="connsiteY26610" fmla="*/ 4162109 h 6858000"/>
              <a:gd name="connsiteX26611" fmla="*/ 8538618 w 12192000"/>
              <a:gd name="connsiteY26611" fmla="*/ 4133527 h 6858000"/>
              <a:gd name="connsiteX26612" fmla="*/ 8538618 w 12192000"/>
              <a:gd name="connsiteY26612" fmla="*/ 4089270 h 6858000"/>
              <a:gd name="connsiteX26613" fmla="*/ 8528980 w 12192000"/>
              <a:gd name="connsiteY26613" fmla="*/ 4073235 h 6858000"/>
              <a:gd name="connsiteX26614" fmla="*/ 156505 w 12192000"/>
              <a:gd name="connsiteY26614" fmla="*/ 4073235 h 6858000"/>
              <a:gd name="connsiteX26615" fmla="*/ 138483 w 12192000"/>
              <a:gd name="connsiteY26615" fmla="*/ 4074747 h 6858000"/>
              <a:gd name="connsiteX26616" fmla="*/ 113589 w 12192000"/>
              <a:gd name="connsiteY26616" fmla="*/ 4089385 h 6858000"/>
              <a:gd name="connsiteX26617" fmla="*/ 113357 w 12192000"/>
              <a:gd name="connsiteY26617" fmla="*/ 4162224 h 6858000"/>
              <a:gd name="connsiteX26618" fmla="*/ 139981 w 12192000"/>
              <a:gd name="connsiteY26618" fmla="*/ 4189885 h 6858000"/>
              <a:gd name="connsiteX26619" fmla="*/ 140211 w 12192000"/>
              <a:gd name="connsiteY26619" fmla="*/ 4189885 h 6858000"/>
              <a:gd name="connsiteX26620" fmla="*/ 166373 w 12192000"/>
              <a:gd name="connsiteY26620" fmla="*/ 4162109 h 6858000"/>
              <a:gd name="connsiteX26621" fmla="*/ 166143 w 12192000"/>
              <a:gd name="connsiteY26621" fmla="*/ 4133527 h 6858000"/>
              <a:gd name="connsiteX26622" fmla="*/ 166143 w 12192000"/>
              <a:gd name="connsiteY26622" fmla="*/ 4089270 h 6858000"/>
              <a:gd name="connsiteX26623" fmla="*/ 156505 w 12192000"/>
              <a:gd name="connsiteY26623" fmla="*/ 4073235 h 6858000"/>
              <a:gd name="connsiteX26624" fmla="*/ 11326345 w 12192000"/>
              <a:gd name="connsiteY26624" fmla="*/ 4073018 h 6858000"/>
              <a:gd name="connsiteX26625" fmla="*/ 11326393 w 12192000"/>
              <a:gd name="connsiteY26625" fmla="*/ 4073023 h 6858000"/>
              <a:gd name="connsiteX26626" fmla="*/ 11306738 w 12192000"/>
              <a:gd name="connsiteY26626" fmla="*/ 4074503 h 6858000"/>
              <a:gd name="connsiteX26627" fmla="*/ 11300068 w 12192000"/>
              <a:gd name="connsiteY26627" fmla="*/ 4094571 h 6858000"/>
              <a:gd name="connsiteX26628" fmla="*/ 11326691 w 12192000"/>
              <a:gd name="connsiteY26628" fmla="*/ 4120157 h 6858000"/>
              <a:gd name="connsiteX26629" fmla="*/ 11353314 w 12192000"/>
              <a:gd name="connsiteY26629" fmla="*/ 4096761 h 6858000"/>
              <a:gd name="connsiteX26630" fmla="*/ 11347134 w 12192000"/>
              <a:gd name="connsiteY26630" fmla="*/ 4075208 h 6858000"/>
              <a:gd name="connsiteX26631" fmla="*/ 11326393 w 12192000"/>
              <a:gd name="connsiteY26631" fmla="*/ 4073023 h 6858000"/>
              <a:gd name="connsiteX26632" fmla="*/ 11326461 w 12192000"/>
              <a:gd name="connsiteY26632" fmla="*/ 4073018 h 6858000"/>
              <a:gd name="connsiteX26633" fmla="*/ 11058614 w 12192000"/>
              <a:gd name="connsiteY26633" fmla="*/ 4073018 h 6858000"/>
              <a:gd name="connsiteX26634" fmla="*/ 11034066 w 12192000"/>
              <a:gd name="connsiteY26634" fmla="*/ 4094686 h 6858000"/>
              <a:gd name="connsiteX26635" fmla="*/ 11039222 w 12192000"/>
              <a:gd name="connsiteY26635" fmla="*/ 4114467 h 6858000"/>
              <a:gd name="connsiteX26636" fmla="*/ 11059016 w 12192000"/>
              <a:gd name="connsiteY26636" fmla="*/ 4120484 h 6858000"/>
              <a:gd name="connsiteX26637" fmla="*/ 11058960 w 12192000"/>
              <a:gd name="connsiteY26637" fmla="*/ 4120502 h 6858000"/>
              <a:gd name="connsiteX26638" fmla="*/ 11059075 w 12192000"/>
              <a:gd name="connsiteY26638" fmla="*/ 4120502 h 6858000"/>
              <a:gd name="connsiteX26639" fmla="*/ 11059016 w 12192000"/>
              <a:gd name="connsiteY26639" fmla="*/ 4120484 h 6858000"/>
              <a:gd name="connsiteX26640" fmla="*/ 11078769 w 12192000"/>
              <a:gd name="connsiteY26640" fmla="*/ 4114106 h 6858000"/>
              <a:gd name="connsiteX26641" fmla="*/ 11082586 w 12192000"/>
              <a:gd name="connsiteY26641" fmla="*/ 4094225 h 6858000"/>
              <a:gd name="connsiteX26642" fmla="*/ 11058614 w 12192000"/>
              <a:gd name="connsiteY26642" fmla="*/ 4073018 h 6858000"/>
              <a:gd name="connsiteX26643" fmla="*/ 9858490 w 12192000"/>
              <a:gd name="connsiteY26643" fmla="*/ 4073018 h 6858000"/>
              <a:gd name="connsiteX26644" fmla="*/ 9825644 w 12192000"/>
              <a:gd name="connsiteY26644" fmla="*/ 4092842 h 6858000"/>
              <a:gd name="connsiteX26645" fmla="*/ 9829504 w 12192000"/>
              <a:gd name="connsiteY26645" fmla="*/ 4114365 h 6858000"/>
              <a:gd name="connsiteX26646" fmla="*/ 9850272 w 12192000"/>
              <a:gd name="connsiteY26646" fmla="*/ 4121184 h 6858000"/>
              <a:gd name="connsiteX26647" fmla="*/ 9850192 w 12192000"/>
              <a:gd name="connsiteY26647" fmla="*/ 4121194 h 6858000"/>
              <a:gd name="connsiteX26648" fmla="*/ 9850307 w 12192000"/>
              <a:gd name="connsiteY26648" fmla="*/ 4121194 h 6858000"/>
              <a:gd name="connsiteX26649" fmla="*/ 9850272 w 12192000"/>
              <a:gd name="connsiteY26649" fmla="*/ 4121184 h 6858000"/>
              <a:gd name="connsiteX26650" fmla="*/ 9871282 w 12192000"/>
              <a:gd name="connsiteY26650" fmla="*/ 4118068 h 6858000"/>
              <a:gd name="connsiteX26651" fmla="*/ 9879582 w 12192000"/>
              <a:gd name="connsiteY26651" fmla="*/ 4097568 h 6858000"/>
              <a:gd name="connsiteX26652" fmla="*/ 9858490 w 12192000"/>
              <a:gd name="connsiteY26652" fmla="*/ 4073018 h 6858000"/>
              <a:gd name="connsiteX26653" fmla="*/ 9248804 w 12192000"/>
              <a:gd name="connsiteY26653" fmla="*/ 4073018 h 6858000"/>
              <a:gd name="connsiteX26654" fmla="*/ 9220568 w 12192000"/>
              <a:gd name="connsiteY26654" fmla="*/ 4101140 h 6858000"/>
              <a:gd name="connsiteX26655" fmla="*/ 9250879 w 12192000"/>
              <a:gd name="connsiteY26655" fmla="*/ 4121309 h 6858000"/>
              <a:gd name="connsiteX26656" fmla="*/ 9274620 w 12192000"/>
              <a:gd name="connsiteY26656" fmla="*/ 4097452 h 6858000"/>
              <a:gd name="connsiteX26657" fmla="*/ 9248804 w 12192000"/>
              <a:gd name="connsiteY26657" fmla="*/ 4073018 h 6858000"/>
              <a:gd name="connsiteX26658" fmla="*/ 2953870 w 12192000"/>
              <a:gd name="connsiteY26658" fmla="*/ 4073018 h 6858000"/>
              <a:gd name="connsiteX26659" fmla="*/ 2953918 w 12192000"/>
              <a:gd name="connsiteY26659" fmla="*/ 4073023 h 6858000"/>
              <a:gd name="connsiteX26660" fmla="*/ 2934263 w 12192000"/>
              <a:gd name="connsiteY26660" fmla="*/ 4074503 h 6858000"/>
              <a:gd name="connsiteX26661" fmla="*/ 2927593 w 12192000"/>
              <a:gd name="connsiteY26661" fmla="*/ 4094571 h 6858000"/>
              <a:gd name="connsiteX26662" fmla="*/ 2954216 w 12192000"/>
              <a:gd name="connsiteY26662" fmla="*/ 4120157 h 6858000"/>
              <a:gd name="connsiteX26663" fmla="*/ 2980839 w 12192000"/>
              <a:gd name="connsiteY26663" fmla="*/ 4096761 h 6858000"/>
              <a:gd name="connsiteX26664" fmla="*/ 2974659 w 12192000"/>
              <a:gd name="connsiteY26664" fmla="*/ 4075208 h 6858000"/>
              <a:gd name="connsiteX26665" fmla="*/ 2953918 w 12192000"/>
              <a:gd name="connsiteY26665" fmla="*/ 4073023 h 6858000"/>
              <a:gd name="connsiteX26666" fmla="*/ 2953986 w 12192000"/>
              <a:gd name="connsiteY26666" fmla="*/ 4073018 h 6858000"/>
              <a:gd name="connsiteX26667" fmla="*/ 2686139 w 12192000"/>
              <a:gd name="connsiteY26667" fmla="*/ 4073018 h 6858000"/>
              <a:gd name="connsiteX26668" fmla="*/ 2661591 w 12192000"/>
              <a:gd name="connsiteY26668" fmla="*/ 4094686 h 6858000"/>
              <a:gd name="connsiteX26669" fmla="*/ 2666747 w 12192000"/>
              <a:gd name="connsiteY26669" fmla="*/ 4114467 h 6858000"/>
              <a:gd name="connsiteX26670" fmla="*/ 2686541 w 12192000"/>
              <a:gd name="connsiteY26670" fmla="*/ 4120484 h 6858000"/>
              <a:gd name="connsiteX26671" fmla="*/ 2686485 w 12192000"/>
              <a:gd name="connsiteY26671" fmla="*/ 4120502 h 6858000"/>
              <a:gd name="connsiteX26672" fmla="*/ 2686600 w 12192000"/>
              <a:gd name="connsiteY26672" fmla="*/ 4120502 h 6858000"/>
              <a:gd name="connsiteX26673" fmla="*/ 2686541 w 12192000"/>
              <a:gd name="connsiteY26673" fmla="*/ 4120484 h 6858000"/>
              <a:gd name="connsiteX26674" fmla="*/ 2706294 w 12192000"/>
              <a:gd name="connsiteY26674" fmla="*/ 4114106 h 6858000"/>
              <a:gd name="connsiteX26675" fmla="*/ 2710111 w 12192000"/>
              <a:gd name="connsiteY26675" fmla="*/ 4094225 h 6858000"/>
              <a:gd name="connsiteX26676" fmla="*/ 2686139 w 12192000"/>
              <a:gd name="connsiteY26676" fmla="*/ 4073018 h 6858000"/>
              <a:gd name="connsiteX26677" fmla="*/ 1486015 w 12192000"/>
              <a:gd name="connsiteY26677" fmla="*/ 4073018 h 6858000"/>
              <a:gd name="connsiteX26678" fmla="*/ 1453169 w 12192000"/>
              <a:gd name="connsiteY26678" fmla="*/ 4092842 h 6858000"/>
              <a:gd name="connsiteX26679" fmla="*/ 1457029 w 12192000"/>
              <a:gd name="connsiteY26679" fmla="*/ 4114365 h 6858000"/>
              <a:gd name="connsiteX26680" fmla="*/ 1477797 w 12192000"/>
              <a:gd name="connsiteY26680" fmla="*/ 4121184 h 6858000"/>
              <a:gd name="connsiteX26681" fmla="*/ 1477717 w 12192000"/>
              <a:gd name="connsiteY26681" fmla="*/ 4121194 h 6858000"/>
              <a:gd name="connsiteX26682" fmla="*/ 1477832 w 12192000"/>
              <a:gd name="connsiteY26682" fmla="*/ 4121194 h 6858000"/>
              <a:gd name="connsiteX26683" fmla="*/ 1477797 w 12192000"/>
              <a:gd name="connsiteY26683" fmla="*/ 4121184 h 6858000"/>
              <a:gd name="connsiteX26684" fmla="*/ 1498807 w 12192000"/>
              <a:gd name="connsiteY26684" fmla="*/ 4118068 h 6858000"/>
              <a:gd name="connsiteX26685" fmla="*/ 1507107 w 12192000"/>
              <a:gd name="connsiteY26685" fmla="*/ 4097568 h 6858000"/>
              <a:gd name="connsiteX26686" fmla="*/ 1486015 w 12192000"/>
              <a:gd name="connsiteY26686" fmla="*/ 4073018 h 6858000"/>
              <a:gd name="connsiteX26687" fmla="*/ 876329 w 12192000"/>
              <a:gd name="connsiteY26687" fmla="*/ 4073018 h 6858000"/>
              <a:gd name="connsiteX26688" fmla="*/ 848093 w 12192000"/>
              <a:gd name="connsiteY26688" fmla="*/ 4101140 h 6858000"/>
              <a:gd name="connsiteX26689" fmla="*/ 878404 w 12192000"/>
              <a:gd name="connsiteY26689" fmla="*/ 4121309 h 6858000"/>
              <a:gd name="connsiteX26690" fmla="*/ 902145 w 12192000"/>
              <a:gd name="connsiteY26690" fmla="*/ 4097452 h 6858000"/>
              <a:gd name="connsiteX26691" fmla="*/ 876329 w 12192000"/>
              <a:gd name="connsiteY26691" fmla="*/ 4073018 h 6858000"/>
              <a:gd name="connsiteX26692" fmla="*/ 10387268 w 12192000"/>
              <a:gd name="connsiteY26692" fmla="*/ 4072903 h 6858000"/>
              <a:gd name="connsiteX26693" fmla="*/ 10362489 w 12192000"/>
              <a:gd name="connsiteY26693" fmla="*/ 4095378 h 6858000"/>
              <a:gd name="connsiteX26694" fmla="*/ 10387268 w 12192000"/>
              <a:gd name="connsiteY26694" fmla="*/ 4120502 h 6858000"/>
              <a:gd name="connsiteX26695" fmla="*/ 10387268 w 12192000"/>
              <a:gd name="connsiteY26695" fmla="*/ 4120619 h 6858000"/>
              <a:gd name="connsiteX26696" fmla="*/ 10416081 w 12192000"/>
              <a:gd name="connsiteY26696" fmla="*/ 4093303 h 6858000"/>
              <a:gd name="connsiteX26697" fmla="*/ 10387268 w 12192000"/>
              <a:gd name="connsiteY26697" fmla="*/ 4072903 h 6858000"/>
              <a:gd name="connsiteX26698" fmla="*/ 10052806 w 12192000"/>
              <a:gd name="connsiteY26698" fmla="*/ 4072903 h 6858000"/>
              <a:gd name="connsiteX26699" fmla="*/ 10030216 w 12192000"/>
              <a:gd name="connsiteY26699" fmla="*/ 4094917 h 6858000"/>
              <a:gd name="connsiteX26700" fmla="*/ 10050615 w 12192000"/>
              <a:gd name="connsiteY26700" fmla="*/ 4121309 h 6858000"/>
              <a:gd name="connsiteX26701" fmla="*/ 10077816 w 12192000"/>
              <a:gd name="connsiteY26701" fmla="*/ 4097683 h 6858000"/>
              <a:gd name="connsiteX26702" fmla="*/ 10052806 w 12192000"/>
              <a:gd name="connsiteY26702" fmla="*/ 4072903 h 6858000"/>
              <a:gd name="connsiteX26703" fmla="*/ 4420417 w 12192000"/>
              <a:gd name="connsiteY26703" fmla="*/ 4072903 h 6858000"/>
              <a:gd name="connsiteX26704" fmla="*/ 4393675 w 12192000"/>
              <a:gd name="connsiteY26704" fmla="*/ 4094917 h 6858000"/>
              <a:gd name="connsiteX26705" fmla="*/ 4417535 w 12192000"/>
              <a:gd name="connsiteY26705" fmla="*/ 4121080 h 6858000"/>
              <a:gd name="connsiteX26706" fmla="*/ 4441161 w 12192000"/>
              <a:gd name="connsiteY26706" fmla="*/ 4096415 h 6858000"/>
              <a:gd name="connsiteX26707" fmla="*/ 4420417 w 12192000"/>
              <a:gd name="connsiteY26707" fmla="*/ 4072903 h 6858000"/>
              <a:gd name="connsiteX26708" fmla="*/ 4152798 w 12192000"/>
              <a:gd name="connsiteY26708" fmla="*/ 4072903 h 6858000"/>
              <a:gd name="connsiteX26709" fmla="*/ 4122602 w 12192000"/>
              <a:gd name="connsiteY26709" fmla="*/ 4093188 h 6858000"/>
              <a:gd name="connsiteX26710" fmla="*/ 4126249 w 12192000"/>
              <a:gd name="connsiteY26710" fmla="*/ 4114856 h 6858000"/>
              <a:gd name="connsiteX26711" fmla="*/ 4146214 w 12192000"/>
              <a:gd name="connsiteY26711" fmla="*/ 4119577 h 6858000"/>
              <a:gd name="connsiteX26712" fmla="*/ 4146114 w 12192000"/>
              <a:gd name="connsiteY26712" fmla="*/ 4119580 h 6858000"/>
              <a:gd name="connsiteX26713" fmla="*/ 4146231 w 12192000"/>
              <a:gd name="connsiteY26713" fmla="*/ 4119580 h 6858000"/>
              <a:gd name="connsiteX26714" fmla="*/ 4146214 w 12192000"/>
              <a:gd name="connsiteY26714" fmla="*/ 4119577 h 6858000"/>
              <a:gd name="connsiteX26715" fmla="*/ 4167955 w 12192000"/>
              <a:gd name="connsiteY26715" fmla="*/ 4118616 h 6858000"/>
              <a:gd name="connsiteX26716" fmla="*/ 4175965 w 12192000"/>
              <a:gd name="connsiteY26716" fmla="*/ 4097683 h 6858000"/>
              <a:gd name="connsiteX26717" fmla="*/ 4152798 w 12192000"/>
              <a:gd name="connsiteY26717" fmla="*/ 4072903 h 6858000"/>
              <a:gd name="connsiteX26718" fmla="*/ 2014793 w 12192000"/>
              <a:gd name="connsiteY26718" fmla="*/ 4072903 h 6858000"/>
              <a:gd name="connsiteX26719" fmla="*/ 1990014 w 12192000"/>
              <a:gd name="connsiteY26719" fmla="*/ 4095378 h 6858000"/>
              <a:gd name="connsiteX26720" fmla="*/ 2014793 w 12192000"/>
              <a:gd name="connsiteY26720" fmla="*/ 4120502 h 6858000"/>
              <a:gd name="connsiteX26721" fmla="*/ 2014793 w 12192000"/>
              <a:gd name="connsiteY26721" fmla="*/ 4120619 h 6858000"/>
              <a:gd name="connsiteX26722" fmla="*/ 2043606 w 12192000"/>
              <a:gd name="connsiteY26722" fmla="*/ 4093303 h 6858000"/>
              <a:gd name="connsiteX26723" fmla="*/ 2014793 w 12192000"/>
              <a:gd name="connsiteY26723" fmla="*/ 4072903 h 6858000"/>
              <a:gd name="connsiteX26724" fmla="*/ 1680331 w 12192000"/>
              <a:gd name="connsiteY26724" fmla="*/ 4072903 h 6858000"/>
              <a:gd name="connsiteX26725" fmla="*/ 1657741 w 12192000"/>
              <a:gd name="connsiteY26725" fmla="*/ 4094917 h 6858000"/>
              <a:gd name="connsiteX26726" fmla="*/ 1678140 w 12192000"/>
              <a:gd name="connsiteY26726" fmla="*/ 4121309 h 6858000"/>
              <a:gd name="connsiteX26727" fmla="*/ 1705341 w 12192000"/>
              <a:gd name="connsiteY26727" fmla="*/ 4097683 h 6858000"/>
              <a:gd name="connsiteX26728" fmla="*/ 1680331 w 12192000"/>
              <a:gd name="connsiteY26728" fmla="*/ 4072903 h 6858000"/>
              <a:gd name="connsiteX26729" fmla="*/ 10186844 w 12192000"/>
              <a:gd name="connsiteY26729" fmla="*/ 4072788 h 6858000"/>
              <a:gd name="connsiteX26730" fmla="*/ 10159760 w 12192000"/>
              <a:gd name="connsiteY26730" fmla="*/ 4095608 h 6858000"/>
              <a:gd name="connsiteX26731" fmla="*/ 10166258 w 12192000"/>
              <a:gd name="connsiteY26731" fmla="*/ 4117420 h 6858000"/>
              <a:gd name="connsiteX26732" fmla="*/ 10187474 w 12192000"/>
              <a:gd name="connsiteY26732" fmla="*/ 4121070 h 6858000"/>
              <a:gd name="connsiteX26733" fmla="*/ 10187420 w 12192000"/>
              <a:gd name="connsiteY26733" fmla="*/ 4121080 h 6858000"/>
              <a:gd name="connsiteX26734" fmla="*/ 10187535 w 12192000"/>
              <a:gd name="connsiteY26734" fmla="*/ 4121080 h 6858000"/>
              <a:gd name="connsiteX26735" fmla="*/ 10187474 w 12192000"/>
              <a:gd name="connsiteY26735" fmla="*/ 4121070 h 6858000"/>
              <a:gd name="connsiteX26736" fmla="*/ 10208482 w 12192000"/>
              <a:gd name="connsiteY26736" fmla="*/ 4117103 h 6858000"/>
              <a:gd name="connsiteX26737" fmla="*/ 10214159 w 12192000"/>
              <a:gd name="connsiteY26737" fmla="*/ 4095147 h 6858000"/>
              <a:gd name="connsiteX26738" fmla="*/ 10186844 w 12192000"/>
              <a:gd name="connsiteY26738" fmla="*/ 4072788 h 6858000"/>
              <a:gd name="connsiteX26739" fmla="*/ 4012192 w 12192000"/>
              <a:gd name="connsiteY26739" fmla="*/ 4072788 h 6858000"/>
              <a:gd name="connsiteX26740" fmla="*/ 3986605 w 12192000"/>
              <a:gd name="connsiteY26740" fmla="*/ 4095954 h 6858000"/>
              <a:gd name="connsiteX26741" fmla="*/ 4015188 w 12192000"/>
              <a:gd name="connsiteY26741" fmla="*/ 4119350 h 6858000"/>
              <a:gd name="connsiteX26742" fmla="*/ 4040544 w 12192000"/>
              <a:gd name="connsiteY26742" fmla="*/ 4095378 h 6858000"/>
              <a:gd name="connsiteX26743" fmla="*/ 4012192 w 12192000"/>
              <a:gd name="connsiteY26743" fmla="*/ 4072788 h 6858000"/>
              <a:gd name="connsiteX26744" fmla="*/ 1814369 w 12192000"/>
              <a:gd name="connsiteY26744" fmla="*/ 4072788 h 6858000"/>
              <a:gd name="connsiteX26745" fmla="*/ 1787285 w 12192000"/>
              <a:gd name="connsiteY26745" fmla="*/ 4095608 h 6858000"/>
              <a:gd name="connsiteX26746" fmla="*/ 1793783 w 12192000"/>
              <a:gd name="connsiteY26746" fmla="*/ 4117420 h 6858000"/>
              <a:gd name="connsiteX26747" fmla="*/ 1814999 w 12192000"/>
              <a:gd name="connsiteY26747" fmla="*/ 4121070 h 6858000"/>
              <a:gd name="connsiteX26748" fmla="*/ 1814945 w 12192000"/>
              <a:gd name="connsiteY26748" fmla="*/ 4121080 h 6858000"/>
              <a:gd name="connsiteX26749" fmla="*/ 1815060 w 12192000"/>
              <a:gd name="connsiteY26749" fmla="*/ 4121080 h 6858000"/>
              <a:gd name="connsiteX26750" fmla="*/ 1814999 w 12192000"/>
              <a:gd name="connsiteY26750" fmla="*/ 4121070 h 6858000"/>
              <a:gd name="connsiteX26751" fmla="*/ 1836007 w 12192000"/>
              <a:gd name="connsiteY26751" fmla="*/ 4117103 h 6858000"/>
              <a:gd name="connsiteX26752" fmla="*/ 1841684 w 12192000"/>
              <a:gd name="connsiteY26752" fmla="*/ 4095147 h 6858000"/>
              <a:gd name="connsiteX26753" fmla="*/ 1814369 w 12192000"/>
              <a:gd name="connsiteY26753" fmla="*/ 4072788 h 6858000"/>
              <a:gd name="connsiteX26754" fmla="*/ 10122764 w 12192000"/>
              <a:gd name="connsiteY26754" fmla="*/ 4072673 h 6858000"/>
              <a:gd name="connsiteX26755" fmla="*/ 10096716 w 12192000"/>
              <a:gd name="connsiteY26755" fmla="*/ 4096761 h 6858000"/>
              <a:gd name="connsiteX26756" fmla="*/ 10120344 w 12192000"/>
              <a:gd name="connsiteY26756" fmla="*/ 4121194 h 6858000"/>
              <a:gd name="connsiteX26757" fmla="*/ 10144202 w 12192000"/>
              <a:gd name="connsiteY26757" fmla="*/ 4096415 h 6858000"/>
              <a:gd name="connsiteX26758" fmla="*/ 10122764 w 12192000"/>
              <a:gd name="connsiteY26758" fmla="*/ 4072788 h 6858000"/>
              <a:gd name="connsiteX26759" fmla="*/ 1750289 w 12192000"/>
              <a:gd name="connsiteY26759" fmla="*/ 4072673 h 6858000"/>
              <a:gd name="connsiteX26760" fmla="*/ 1724241 w 12192000"/>
              <a:gd name="connsiteY26760" fmla="*/ 4096761 h 6858000"/>
              <a:gd name="connsiteX26761" fmla="*/ 1747869 w 12192000"/>
              <a:gd name="connsiteY26761" fmla="*/ 4121194 h 6858000"/>
              <a:gd name="connsiteX26762" fmla="*/ 1771727 w 12192000"/>
              <a:gd name="connsiteY26762" fmla="*/ 4096415 h 6858000"/>
              <a:gd name="connsiteX26763" fmla="*/ 1750289 w 12192000"/>
              <a:gd name="connsiteY26763" fmla="*/ 4072788 h 6858000"/>
              <a:gd name="connsiteX26764" fmla="*/ 9801671 w 12192000"/>
              <a:gd name="connsiteY26764" fmla="*/ 4072615 h 6858000"/>
              <a:gd name="connsiteX26765" fmla="*/ 9793142 w 12192000"/>
              <a:gd name="connsiteY26765" fmla="*/ 4074401 h 6858000"/>
              <a:gd name="connsiteX26766" fmla="*/ 9793256 w 12192000"/>
              <a:gd name="connsiteY26766" fmla="*/ 4074518 h 6858000"/>
              <a:gd name="connsiteX26767" fmla="*/ 9762484 w 12192000"/>
              <a:gd name="connsiteY26767" fmla="*/ 4098489 h 6858000"/>
              <a:gd name="connsiteX26768" fmla="*/ 9762830 w 12192000"/>
              <a:gd name="connsiteY26768" fmla="*/ 4160726 h 6858000"/>
              <a:gd name="connsiteX26769" fmla="*/ 9787148 w 12192000"/>
              <a:gd name="connsiteY26769" fmla="*/ 4187926 h 6858000"/>
              <a:gd name="connsiteX26770" fmla="*/ 9800057 w 12192000"/>
              <a:gd name="connsiteY26770" fmla="*/ 4198874 h 6858000"/>
              <a:gd name="connsiteX26771" fmla="*/ 9785766 w 12192000"/>
              <a:gd name="connsiteY26771" fmla="*/ 4208325 h 6858000"/>
              <a:gd name="connsiteX26772" fmla="*/ 9762715 w 12192000"/>
              <a:gd name="connsiteY26772" fmla="*/ 4236677 h 6858000"/>
              <a:gd name="connsiteX26773" fmla="*/ 9788532 w 12192000"/>
              <a:gd name="connsiteY26773" fmla="*/ 4255694 h 6858000"/>
              <a:gd name="connsiteX26774" fmla="*/ 9810775 w 12192000"/>
              <a:gd name="connsiteY26774" fmla="*/ 4236677 h 6858000"/>
              <a:gd name="connsiteX26775" fmla="*/ 9810314 w 12192000"/>
              <a:gd name="connsiteY26775" fmla="*/ 4158882 h 6858000"/>
              <a:gd name="connsiteX26776" fmla="*/ 9804321 w 12192000"/>
              <a:gd name="connsiteY26776" fmla="*/ 4140787 h 6858000"/>
              <a:gd name="connsiteX26777" fmla="*/ 9804552 w 12192000"/>
              <a:gd name="connsiteY26777" fmla="*/ 4118428 h 6858000"/>
              <a:gd name="connsiteX26778" fmla="*/ 9809507 w 12192000"/>
              <a:gd name="connsiteY26778" fmla="*/ 4079819 h 6858000"/>
              <a:gd name="connsiteX26779" fmla="*/ 9801671 w 12192000"/>
              <a:gd name="connsiteY26779" fmla="*/ 4072615 h 6858000"/>
              <a:gd name="connsiteX26780" fmla="*/ 1429196 w 12192000"/>
              <a:gd name="connsiteY26780" fmla="*/ 4072615 h 6858000"/>
              <a:gd name="connsiteX26781" fmla="*/ 1420667 w 12192000"/>
              <a:gd name="connsiteY26781" fmla="*/ 4074401 h 6858000"/>
              <a:gd name="connsiteX26782" fmla="*/ 1420781 w 12192000"/>
              <a:gd name="connsiteY26782" fmla="*/ 4074518 h 6858000"/>
              <a:gd name="connsiteX26783" fmla="*/ 1390009 w 12192000"/>
              <a:gd name="connsiteY26783" fmla="*/ 4098489 h 6858000"/>
              <a:gd name="connsiteX26784" fmla="*/ 1390355 w 12192000"/>
              <a:gd name="connsiteY26784" fmla="*/ 4160726 h 6858000"/>
              <a:gd name="connsiteX26785" fmla="*/ 1414673 w 12192000"/>
              <a:gd name="connsiteY26785" fmla="*/ 4187926 h 6858000"/>
              <a:gd name="connsiteX26786" fmla="*/ 1427582 w 12192000"/>
              <a:gd name="connsiteY26786" fmla="*/ 4198874 h 6858000"/>
              <a:gd name="connsiteX26787" fmla="*/ 1413291 w 12192000"/>
              <a:gd name="connsiteY26787" fmla="*/ 4208325 h 6858000"/>
              <a:gd name="connsiteX26788" fmla="*/ 1390240 w 12192000"/>
              <a:gd name="connsiteY26788" fmla="*/ 4236677 h 6858000"/>
              <a:gd name="connsiteX26789" fmla="*/ 1416057 w 12192000"/>
              <a:gd name="connsiteY26789" fmla="*/ 4255694 h 6858000"/>
              <a:gd name="connsiteX26790" fmla="*/ 1438300 w 12192000"/>
              <a:gd name="connsiteY26790" fmla="*/ 4236677 h 6858000"/>
              <a:gd name="connsiteX26791" fmla="*/ 1437839 w 12192000"/>
              <a:gd name="connsiteY26791" fmla="*/ 4158882 h 6858000"/>
              <a:gd name="connsiteX26792" fmla="*/ 1431846 w 12192000"/>
              <a:gd name="connsiteY26792" fmla="*/ 4140787 h 6858000"/>
              <a:gd name="connsiteX26793" fmla="*/ 1432077 w 12192000"/>
              <a:gd name="connsiteY26793" fmla="*/ 4118428 h 6858000"/>
              <a:gd name="connsiteX26794" fmla="*/ 1437032 w 12192000"/>
              <a:gd name="connsiteY26794" fmla="*/ 4079819 h 6858000"/>
              <a:gd name="connsiteX26795" fmla="*/ 1429196 w 12192000"/>
              <a:gd name="connsiteY26795" fmla="*/ 4072615 h 6858000"/>
              <a:gd name="connsiteX26796" fmla="*/ 10926996 w 12192000"/>
              <a:gd name="connsiteY26796" fmla="*/ 4072557 h 6858000"/>
              <a:gd name="connsiteX26797" fmla="*/ 10899910 w 12192000"/>
              <a:gd name="connsiteY26797" fmla="*/ 4089039 h 6858000"/>
              <a:gd name="connsiteX26798" fmla="*/ 10900026 w 12192000"/>
              <a:gd name="connsiteY26798" fmla="*/ 4172021 h 6858000"/>
              <a:gd name="connsiteX26799" fmla="*/ 10909708 w 12192000"/>
              <a:gd name="connsiteY26799" fmla="*/ 4187349 h 6858000"/>
              <a:gd name="connsiteX26800" fmla="*/ 10947396 w 12192000"/>
              <a:gd name="connsiteY26800" fmla="*/ 4159112 h 6858000"/>
              <a:gd name="connsiteX26801" fmla="*/ 10947396 w 12192000"/>
              <a:gd name="connsiteY26801" fmla="*/ 4130530 h 6858000"/>
              <a:gd name="connsiteX26802" fmla="*/ 10947510 w 12192000"/>
              <a:gd name="connsiteY26802" fmla="*/ 4130530 h 6858000"/>
              <a:gd name="connsiteX26803" fmla="*/ 10947626 w 12192000"/>
              <a:gd name="connsiteY26803" fmla="*/ 4130645 h 6858000"/>
              <a:gd name="connsiteX26804" fmla="*/ 10947857 w 12192000"/>
              <a:gd name="connsiteY26804" fmla="*/ 4089154 h 6858000"/>
              <a:gd name="connsiteX26805" fmla="*/ 10926996 w 12192000"/>
              <a:gd name="connsiteY26805" fmla="*/ 4072557 h 6858000"/>
              <a:gd name="connsiteX26806" fmla="*/ 2554521 w 12192000"/>
              <a:gd name="connsiteY26806" fmla="*/ 4072557 h 6858000"/>
              <a:gd name="connsiteX26807" fmla="*/ 2527435 w 12192000"/>
              <a:gd name="connsiteY26807" fmla="*/ 4089039 h 6858000"/>
              <a:gd name="connsiteX26808" fmla="*/ 2527551 w 12192000"/>
              <a:gd name="connsiteY26808" fmla="*/ 4172021 h 6858000"/>
              <a:gd name="connsiteX26809" fmla="*/ 2537233 w 12192000"/>
              <a:gd name="connsiteY26809" fmla="*/ 4187349 h 6858000"/>
              <a:gd name="connsiteX26810" fmla="*/ 2574921 w 12192000"/>
              <a:gd name="connsiteY26810" fmla="*/ 4159112 h 6858000"/>
              <a:gd name="connsiteX26811" fmla="*/ 2574921 w 12192000"/>
              <a:gd name="connsiteY26811" fmla="*/ 4130530 h 6858000"/>
              <a:gd name="connsiteX26812" fmla="*/ 2575035 w 12192000"/>
              <a:gd name="connsiteY26812" fmla="*/ 4130530 h 6858000"/>
              <a:gd name="connsiteX26813" fmla="*/ 2575151 w 12192000"/>
              <a:gd name="connsiteY26813" fmla="*/ 4130645 h 6858000"/>
              <a:gd name="connsiteX26814" fmla="*/ 2575382 w 12192000"/>
              <a:gd name="connsiteY26814" fmla="*/ 4089154 h 6858000"/>
              <a:gd name="connsiteX26815" fmla="*/ 2554521 w 12192000"/>
              <a:gd name="connsiteY26815" fmla="*/ 4072557 h 6858000"/>
              <a:gd name="connsiteX26816" fmla="*/ 6302893 w 12192000"/>
              <a:gd name="connsiteY26816" fmla="*/ 4072529 h 6858000"/>
              <a:gd name="connsiteX26817" fmla="*/ 6281170 w 12192000"/>
              <a:gd name="connsiteY26817" fmla="*/ 4076130 h 6858000"/>
              <a:gd name="connsiteX26818" fmla="*/ 6274945 w 12192000"/>
              <a:gd name="connsiteY26818" fmla="*/ 4102869 h 6858000"/>
              <a:gd name="connsiteX26819" fmla="*/ 6294422 w 12192000"/>
              <a:gd name="connsiteY26819" fmla="*/ 4121655 h 6858000"/>
              <a:gd name="connsiteX26820" fmla="*/ 6330726 w 12192000"/>
              <a:gd name="connsiteY26820" fmla="*/ 4121424 h 6858000"/>
              <a:gd name="connsiteX26821" fmla="*/ 6364378 w 12192000"/>
              <a:gd name="connsiteY26821" fmla="*/ 4121655 h 6858000"/>
              <a:gd name="connsiteX26822" fmla="*/ 6390428 w 12192000"/>
              <a:gd name="connsiteY26822" fmla="*/ 4095378 h 6858000"/>
              <a:gd name="connsiteX26823" fmla="*/ 6365532 w 12192000"/>
              <a:gd name="connsiteY26823" fmla="*/ 4074286 h 6858000"/>
              <a:gd name="connsiteX26824" fmla="*/ 6365647 w 12192000"/>
              <a:gd name="connsiteY26824" fmla="*/ 4074401 h 6858000"/>
              <a:gd name="connsiteX26825" fmla="*/ 6339254 w 12192000"/>
              <a:gd name="connsiteY26825" fmla="*/ 4085236 h 6858000"/>
              <a:gd name="connsiteX26826" fmla="*/ 6322890 w 12192000"/>
              <a:gd name="connsiteY26826" fmla="*/ 4083622 h 6858000"/>
              <a:gd name="connsiteX26827" fmla="*/ 6302893 w 12192000"/>
              <a:gd name="connsiteY26827" fmla="*/ 4072529 h 6858000"/>
              <a:gd name="connsiteX26828" fmla="*/ 8584590 w 12192000"/>
              <a:gd name="connsiteY26828" fmla="*/ 4072471 h 6858000"/>
              <a:gd name="connsiteX26829" fmla="*/ 8564665 w 12192000"/>
              <a:gd name="connsiteY26829" fmla="*/ 4074862 h 6858000"/>
              <a:gd name="connsiteX26830" fmla="*/ 8554176 w 12192000"/>
              <a:gd name="connsiteY26830" fmla="*/ 4098836 h 6858000"/>
              <a:gd name="connsiteX26831" fmla="*/ 8553832 w 12192000"/>
              <a:gd name="connsiteY26831" fmla="*/ 4145397 h 6858000"/>
              <a:gd name="connsiteX26832" fmla="*/ 8594630 w 12192000"/>
              <a:gd name="connsiteY26832" fmla="*/ 4190346 h 6858000"/>
              <a:gd name="connsiteX26833" fmla="*/ 8600624 w 12192000"/>
              <a:gd name="connsiteY26833" fmla="*/ 4188848 h 6858000"/>
              <a:gd name="connsiteX26834" fmla="*/ 8594862 w 12192000"/>
              <a:gd name="connsiteY26834" fmla="*/ 4142977 h 6858000"/>
              <a:gd name="connsiteX26835" fmla="*/ 8594976 w 12192000"/>
              <a:gd name="connsiteY26835" fmla="*/ 4120387 h 6858000"/>
              <a:gd name="connsiteX26836" fmla="*/ 8594862 w 12192000"/>
              <a:gd name="connsiteY26836" fmla="*/ 4120387 h 6858000"/>
              <a:gd name="connsiteX26837" fmla="*/ 8599587 w 12192000"/>
              <a:gd name="connsiteY26837" fmla="*/ 4080280 h 6858000"/>
              <a:gd name="connsiteX26838" fmla="*/ 8584590 w 12192000"/>
              <a:gd name="connsiteY26838" fmla="*/ 4072471 h 6858000"/>
              <a:gd name="connsiteX26839" fmla="*/ 212115 w 12192000"/>
              <a:gd name="connsiteY26839" fmla="*/ 4072471 h 6858000"/>
              <a:gd name="connsiteX26840" fmla="*/ 192190 w 12192000"/>
              <a:gd name="connsiteY26840" fmla="*/ 4074862 h 6858000"/>
              <a:gd name="connsiteX26841" fmla="*/ 181701 w 12192000"/>
              <a:gd name="connsiteY26841" fmla="*/ 4098836 h 6858000"/>
              <a:gd name="connsiteX26842" fmla="*/ 181357 w 12192000"/>
              <a:gd name="connsiteY26842" fmla="*/ 4145397 h 6858000"/>
              <a:gd name="connsiteX26843" fmla="*/ 222155 w 12192000"/>
              <a:gd name="connsiteY26843" fmla="*/ 4190346 h 6858000"/>
              <a:gd name="connsiteX26844" fmla="*/ 228149 w 12192000"/>
              <a:gd name="connsiteY26844" fmla="*/ 4188848 h 6858000"/>
              <a:gd name="connsiteX26845" fmla="*/ 222387 w 12192000"/>
              <a:gd name="connsiteY26845" fmla="*/ 4142977 h 6858000"/>
              <a:gd name="connsiteX26846" fmla="*/ 222501 w 12192000"/>
              <a:gd name="connsiteY26846" fmla="*/ 4120387 h 6858000"/>
              <a:gd name="connsiteX26847" fmla="*/ 222387 w 12192000"/>
              <a:gd name="connsiteY26847" fmla="*/ 4120387 h 6858000"/>
              <a:gd name="connsiteX26848" fmla="*/ 227112 w 12192000"/>
              <a:gd name="connsiteY26848" fmla="*/ 4080280 h 6858000"/>
              <a:gd name="connsiteX26849" fmla="*/ 212115 w 12192000"/>
              <a:gd name="connsiteY26849" fmla="*/ 4072471 h 6858000"/>
              <a:gd name="connsiteX26850" fmla="*/ 8717922 w 12192000"/>
              <a:gd name="connsiteY26850" fmla="*/ 4072457 h 6858000"/>
              <a:gd name="connsiteX26851" fmla="*/ 8696514 w 12192000"/>
              <a:gd name="connsiteY26851" fmla="*/ 4076245 h 6858000"/>
              <a:gd name="connsiteX26852" fmla="*/ 8689714 w 12192000"/>
              <a:gd name="connsiteY26852" fmla="*/ 4100679 h 6858000"/>
              <a:gd name="connsiteX26853" fmla="*/ 8710344 w 12192000"/>
              <a:gd name="connsiteY26853" fmla="*/ 4121655 h 6858000"/>
              <a:gd name="connsiteX26854" fmla="*/ 8746649 w 12192000"/>
              <a:gd name="connsiteY26854" fmla="*/ 4121539 h 6858000"/>
              <a:gd name="connsiteX26855" fmla="*/ 8777766 w 12192000"/>
              <a:gd name="connsiteY26855" fmla="*/ 4121770 h 6858000"/>
              <a:gd name="connsiteX26856" fmla="*/ 8805544 w 12192000"/>
              <a:gd name="connsiteY26856" fmla="*/ 4096415 h 6858000"/>
              <a:gd name="connsiteX26857" fmla="*/ 8797778 w 12192000"/>
              <a:gd name="connsiteY26857" fmla="*/ 4076376 h 6858000"/>
              <a:gd name="connsiteX26858" fmla="*/ 8778016 w 12192000"/>
              <a:gd name="connsiteY26858" fmla="*/ 4074404 h 6858000"/>
              <a:gd name="connsiteX26859" fmla="*/ 8778112 w 12192000"/>
              <a:gd name="connsiteY26859" fmla="*/ 4074401 h 6858000"/>
              <a:gd name="connsiteX26860" fmla="*/ 8777998 w 12192000"/>
              <a:gd name="connsiteY26860" fmla="*/ 4074401 h 6858000"/>
              <a:gd name="connsiteX26861" fmla="*/ 8778016 w 12192000"/>
              <a:gd name="connsiteY26861" fmla="*/ 4074404 h 6858000"/>
              <a:gd name="connsiteX26862" fmla="*/ 8765219 w 12192000"/>
              <a:gd name="connsiteY26862" fmla="*/ 4074632 h 6858000"/>
              <a:gd name="connsiteX26863" fmla="*/ 8755523 w 12192000"/>
              <a:gd name="connsiteY26863" fmla="*/ 4084890 h 6858000"/>
              <a:gd name="connsiteX26864" fmla="*/ 8737429 w 12192000"/>
              <a:gd name="connsiteY26864" fmla="*/ 4083622 h 6858000"/>
              <a:gd name="connsiteX26865" fmla="*/ 8717922 w 12192000"/>
              <a:gd name="connsiteY26865" fmla="*/ 4072457 h 6858000"/>
              <a:gd name="connsiteX26866" fmla="*/ 345447 w 12192000"/>
              <a:gd name="connsiteY26866" fmla="*/ 4072457 h 6858000"/>
              <a:gd name="connsiteX26867" fmla="*/ 324039 w 12192000"/>
              <a:gd name="connsiteY26867" fmla="*/ 4076245 h 6858000"/>
              <a:gd name="connsiteX26868" fmla="*/ 317239 w 12192000"/>
              <a:gd name="connsiteY26868" fmla="*/ 4100679 h 6858000"/>
              <a:gd name="connsiteX26869" fmla="*/ 337869 w 12192000"/>
              <a:gd name="connsiteY26869" fmla="*/ 4121655 h 6858000"/>
              <a:gd name="connsiteX26870" fmla="*/ 374174 w 12192000"/>
              <a:gd name="connsiteY26870" fmla="*/ 4121539 h 6858000"/>
              <a:gd name="connsiteX26871" fmla="*/ 405291 w 12192000"/>
              <a:gd name="connsiteY26871" fmla="*/ 4121770 h 6858000"/>
              <a:gd name="connsiteX26872" fmla="*/ 433069 w 12192000"/>
              <a:gd name="connsiteY26872" fmla="*/ 4096415 h 6858000"/>
              <a:gd name="connsiteX26873" fmla="*/ 425303 w 12192000"/>
              <a:gd name="connsiteY26873" fmla="*/ 4076376 h 6858000"/>
              <a:gd name="connsiteX26874" fmla="*/ 405541 w 12192000"/>
              <a:gd name="connsiteY26874" fmla="*/ 4074404 h 6858000"/>
              <a:gd name="connsiteX26875" fmla="*/ 405637 w 12192000"/>
              <a:gd name="connsiteY26875" fmla="*/ 4074401 h 6858000"/>
              <a:gd name="connsiteX26876" fmla="*/ 405523 w 12192000"/>
              <a:gd name="connsiteY26876" fmla="*/ 4074401 h 6858000"/>
              <a:gd name="connsiteX26877" fmla="*/ 405541 w 12192000"/>
              <a:gd name="connsiteY26877" fmla="*/ 4074404 h 6858000"/>
              <a:gd name="connsiteX26878" fmla="*/ 392744 w 12192000"/>
              <a:gd name="connsiteY26878" fmla="*/ 4074632 h 6858000"/>
              <a:gd name="connsiteX26879" fmla="*/ 383048 w 12192000"/>
              <a:gd name="connsiteY26879" fmla="*/ 4084890 h 6858000"/>
              <a:gd name="connsiteX26880" fmla="*/ 364954 w 12192000"/>
              <a:gd name="connsiteY26880" fmla="*/ 4083622 h 6858000"/>
              <a:gd name="connsiteX26881" fmla="*/ 345447 w 12192000"/>
              <a:gd name="connsiteY26881" fmla="*/ 4072457 h 6858000"/>
              <a:gd name="connsiteX26882" fmla="*/ 11528844 w 12192000"/>
              <a:gd name="connsiteY26882" fmla="*/ 4072327 h 6858000"/>
              <a:gd name="connsiteX26883" fmla="*/ 11528844 w 12192000"/>
              <a:gd name="connsiteY26883" fmla="*/ 4072442 h 6858000"/>
              <a:gd name="connsiteX26884" fmla="*/ 11503950 w 12192000"/>
              <a:gd name="connsiteY26884" fmla="*/ 4094686 h 6858000"/>
              <a:gd name="connsiteX26885" fmla="*/ 11528614 w 12192000"/>
              <a:gd name="connsiteY26885" fmla="*/ 4120848 h 6858000"/>
              <a:gd name="connsiteX26886" fmla="*/ 11551434 w 12192000"/>
              <a:gd name="connsiteY26886" fmla="*/ 4094571 h 6858000"/>
              <a:gd name="connsiteX26887" fmla="*/ 11528844 w 12192000"/>
              <a:gd name="connsiteY26887" fmla="*/ 4072327 h 6858000"/>
              <a:gd name="connsiteX26888" fmla="*/ 10324110 w 12192000"/>
              <a:gd name="connsiteY26888" fmla="*/ 4072327 h 6858000"/>
              <a:gd name="connsiteX26889" fmla="*/ 10294950 w 12192000"/>
              <a:gd name="connsiteY26889" fmla="*/ 4095262 h 6858000"/>
              <a:gd name="connsiteX26890" fmla="*/ 10320883 w 12192000"/>
              <a:gd name="connsiteY26890" fmla="*/ 4119004 h 6858000"/>
              <a:gd name="connsiteX26891" fmla="*/ 10348544 w 12192000"/>
              <a:gd name="connsiteY26891" fmla="*/ 4094341 h 6858000"/>
              <a:gd name="connsiteX26892" fmla="*/ 10323994 w 12192000"/>
              <a:gd name="connsiteY26892" fmla="*/ 4072442 h 6858000"/>
              <a:gd name="connsiteX26893" fmla="*/ 4215845 w 12192000"/>
              <a:gd name="connsiteY26893" fmla="*/ 4072327 h 6858000"/>
              <a:gd name="connsiteX26894" fmla="*/ 4189912 w 12192000"/>
              <a:gd name="connsiteY26894" fmla="*/ 4096300 h 6858000"/>
              <a:gd name="connsiteX26895" fmla="*/ 4213422 w 12192000"/>
              <a:gd name="connsiteY26895" fmla="*/ 4120733 h 6858000"/>
              <a:gd name="connsiteX26896" fmla="*/ 4237394 w 12192000"/>
              <a:gd name="connsiteY26896" fmla="*/ 4095839 h 6858000"/>
              <a:gd name="connsiteX26897" fmla="*/ 4215845 w 12192000"/>
              <a:gd name="connsiteY26897" fmla="*/ 4072327 h 6858000"/>
              <a:gd name="connsiteX26898" fmla="*/ 3156369 w 12192000"/>
              <a:gd name="connsiteY26898" fmla="*/ 4072327 h 6858000"/>
              <a:gd name="connsiteX26899" fmla="*/ 3156369 w 12192000"/>
              <a:gd name="connsiteY26899" fmla="*/ 4072442 h 6858000"/>
              <a:gd name="connsiteX26900" fmla="*/ 3131475 w 12192000"/>
              <a:gd name="connsiteY26900" fmla="*/ 4094686 h 6858000"/>
              <a:gd name="connsiteX26901" fmla="*/ 3156139 w 12192000"/>
              <a:gd name="connsiteY26901" fmla="*/ 4120848 h 6858000"/>
              <a:gd name="connsiteX26902" fmla="*/ 3178959 w 12192000"/>
              <a:gd name="connsiteY26902" fmla="*/ 4094571 h 6858000"/>
              <a:gd name="connsiteX26903" fmla="*/ 3156369 w 12192000"/>
              <a:gd name="connsiteY26903" fmla="*/ 4072327 h 6858000"/>
              <a:gd name="connsiteX26904" fmla="*/ 1951635 w 12192000"/>
              <a:gd name="connsiteY26904" fmla="*/ 4072327 h 6858000"/>
              <a:gd name="connsiteX26905" fmla="*/ 1922475 w 12192000"/>
              <a:gd name="connsiteY26905" fmla="*/ 4095262 h 6858000"/>
              <a:gd name="connsiteX26906" fmla="*/ 1948408 w 12192000"/>
              <a:gd name="connsiteY26906" fmla="*/ 4119004 h 6858000"/>
              <a:gd name="connsiteX26907" fmla="*/ 1976069 w 12192000"/>
              <a:gd name="connsiteY26907" fmla="*/ 4094341 h 6858000"/>
              <a:gd name="connsiteX26908" fmla="*/ 1951519 w 12192000"/>
              <a:gd name="connsiteY26908" fmla="*/ 4072442 h 6858000"/>
              <a:gd name="connsiteX26909" fmla="*/ 11594654 w 12192000"/>
              <a:gd name="connsiteY26909" fmla="*/ 4072211 h 6858000"/>
              <a:gd name="connsiteX26910" fmla="*/ 11573332 w 12192000"/>
              <a:gd name="connsiteY26910" fmla="*/ 4096991 h 6858000"/>
              <a:gd name="connsiteX26911" fmla="*/ 11597074 w 12192000"/>
              <a:gd name="connsiteY26911" fmla="*/ 4120502 h 6858000"/>
              <a:gd name="connsiteX26912" fmla="*/ 11620700 w 12192000"/>
              <a:gd name="connsiteY26912" fmla="*/ 4096069 h 6858000"/>
              <a:gd name="connsiteX26913" fmla="*/ 11594654 w 12192000"/>
              <a:gd name="connsiteY26913" fmla="*/ 4072211 h 6858000"/>
              <a:gd name="connsiteX26914" fmla="*/ 11460039 w 12192000"/>
              <a:gd name="connsiteY26914" fmla="*/ 4072211 h 6858000"/>
              <a:gd name="connsiteX26915" fmla="*/ 11437450 w 12192000"/>
              <a:gd name="connsiteY26915" fmla="*/ 4094341 h 6858000"/>
              <a:gd name="connsiteX26916" fmla="*/ 11460154 w 12192000"/>
              <a:gd name="connsiteY26916" fmla="*/ 4120619 h 6858000"/>
              <a:gd name="connsiteX26917" fmla="*/ 11484934 w 12192000"/>
              <a:gd name="connsiteY26917" fmla="*/ 4097452 h 6858000"/>
              <a:gd name="connsiteX26918" fmla="*/ 11460039 w 12192000"/>
              <a:gd name="connsiteY26918" fmla="*/ 4072211 h 6858000"/>
              <a:gd name="connsiteX26919" fmla="*/ 3222179 w 12192000"/>
              <a:gd name="connsiteY26919" fmla="*/ 4072211 h 6858000"/>
              <a:gd name="connsiteX26920" fmla="*/ 3200857 w 12192000"/>
              <a:gd name="connsiteY26920" fmla="*/ 4096991 h 6858000"/>
              <a:gd name="connsiteX26921" fmla="*/ 3224599 w 12192000"/>
              <a:gd name="connsiteY26921" fmla="*/ 4120502 h 6858000"/>
              <a:gd name="connsiteX26922" fmla="*/ 3248225 w 12192000"/>
              <a:gd name="connsiteY26922" fmla="*/ 4096069 h 6858000"/>
              <a:gd name="connsiteX26923" fmla="*/ 3222179 w 12192000"/>
              <a:gd name="connsiteY26923" fmla="*/ 4072211 h 6858000"/>
              <a:gd name="connsiteX26924" fmla="*/ 3087564 w 12192000"/>
              <a:gd name="connsiteY26924" fmla="*/ 4072211 h 6858000"/>
              <a:gd name="connsiteX26925" fmla="*/ 3064975 w 12192000"/>
              <a:gd name="connsiteY26925" fmla="*/ 4094341 h 6858000"/>
              <a:gd name="connsiteX26926" fmla="*/ 3087679 w 12192000"/>
              <a:gd name="connsiteY26926" fmla="*/ 4120619 h 6858000"/>
              <a:gd name="connsiteX26927" fmla="*/ 3112459 w 12192000"/>
              <a:gd name="connsiteY26927" fmla="*/ 4097452 h 6858000"/>
              <a:gd name="connsiteX26928" fmla="*/ 3087564 w 12192000"/>
              <a:gd name="connsiteY26928" fmla="*/ 4072211 h 6858000"/>
              <a:gd name="connsiteX26929" fmla="*/ 11393538 w 12192000"/>
              <a:gd name="connsiteY26929" fmla="*/ 4072096 h 6858000"/>
              <a:gd name="connsiteX26930" fmla="*/ 11367837 w 12192000"/>
              <a:gd name="connsiteY26930" fmla="*/ 4096185 h 6858000"/>
              <a:gd name="connsiteX26931" fmla="*/ 11391464 w 12192000"/>
              <a:gd name="connsiteY26931" fmla="*/ 4120502 h 6858000"/>
              <a:gd name="connsiteX26932" fmla="*/ 11415321 w 12192000"/>
              <a:gd name="connsiteY26932" fmla="*/ 4095262 h 6858000"/>
              <a:gd name="connsiteX26933" fmla="*/ 11393538 w 12192000"/>
              <a:gd name="connsiteY26933" fmla="*/ 4072096 h 6858000"/>
              <a:gd name="connsiteX26934" fmla="*/ 3021063 w 12192000"/>
              <a:gd name="connsiteY26934" fmla="*/ 4072096 h 6858000"/>
              <a:gd name="connsiteX26935" fmla="*/ 2995362 w 12192000"/>
              <a:gd name="connsiteY26935" fmla="*/ 4096185 h 6858000"/>
              <a:gd name="connsiteX26936" fmla="*/ 3018989 w 12192000"/>
              <a:gd name="connsiteY26936" fmla="*/ 4120502 h 6858000"/>
              <a:gd name="connsiteX26937" fmla="*/ 3042846 w 12192000"/>
              <a:gd name="connsiteY26937" fmla="*/ 4095262 h 6858000"/>
              <a:gd name="connsiteX26938" fmla="*/ 3021063 w 12192000"/>
              <a:gd name="connsiteY26938" fmla="*/ 4072096 h 6858000"/>
              <a:gd name="connsiteX26939" fmla="*/ 11004460 w 12192000"/>
              <a:gd name="connsiteY26939" fmla="*/ 4072068 h 6858000"/>
              <a:gd name="connsiteX26940" fmla="*/ 10987042 w 12192000"/>
              <a:gd name="connsiteY26940" fmla="*/ 4072788 h 6858000"/>
              <a:gd name="connsiteX26941" fmla="*/ 10966988 w 12192000"/>
              <a:gd name="connsiteY26941" fmla="*/ 4087426 h 6858000"/>
              <a:gd name="connsiteX26942" fmla="*/ 10966758 w 12192000"/>
              <a:gd name="connsiteY26942" fmla="*/ 4160149 h 6858000"/>
              <a:gd name="connsiteX26943" fmla="*/ 10966873 w 12192000"/>
              <a:gd name="connsiteY26943" fmla="*/ 4160149 h 6858000"/>
              <a:gd name="connsiteX26944" fmla="*/ 10993036 w 12192000"/>
              <a:gd name="connsiteY26944" fmla="*/ 4187695 h 6858000"/>
              <a:gd name="connsiteX26945" fmla="*/ 11003408 w 12192000"/>
              <a:gd name="connsiteY26945" fmla="*/ 4207979 h 6858000"/>
              <a:gd name="connsiteX26946" fmla="*/ 10967566 w 12192000"/>
              <a:gd name="connsiteY26946" fmla="*/ 4244975 h 6858000"/>
              <a:gd name="connsiteX26947" fmla="*/ 10968832 w 12192000"/>
              <a:gd name="connsiteY26947" fmla="*/ 4249931 h 6858000"/>
              <a:gd name="connsiteX26948" fmla="*/ 11014472 w 12192000"/>
              <a:gd name="connsiteY26948" fmla="*/ 4222617 h 6858000"/>
              <a:gd name="connsiteX26949" fmla="*/ 11014128 w 12192000"/>
              <a:gd name="connsiteY26949" fmla="*/ 4188848 h 6858000"/>
              <a:gd name="connsiteX26950" fmla="*/ 11000296 w 12192000"/>
              <a:gd name="connsiteY26950" fmla="*/ 4135486 h 6858000"/>
              <a:gd name="connsiteX26951" fmla="*/ 11002141 w 12192000"/>
              <a:gd name="connsiteY26951" fmla="*/ 4121770 h 6858000"/>
              <a:gd name="connsiteX26952" fmla="*/ 11014011 w 12192000"/>
              <a:gd name="connsiteY26952" fmla="*/ 4086043 h 6858000"/>
              <a:gd name="connsiteX26953" fmla="*/ 11004460 w 12192000"/>
              <a:gd name="connsiteY26953" fmla="*/ 4072068 h 6858000"/>
              <a:gd name="connsiteX26954" fmla="*/ 2631985 w 12192000"/>
              <a:gd name="connsiteY26954" fmla="*/ 4072068 h 6858000"/>
              <a:gd name="connsiteX26955" fmla="*/ 2614567 w 12192000"/>
              <a:gd name="connsiteY26955" fmla="*/ 4072788 h 6858000"/>
              <a:gd name="connsiteX26956" fmla="*/ 2594513 w 12192000"/>
              <a:gd name="connsiteY26956" fmla="*/ 4087426 h 6858000"/>
              <a:gd name="connsiteX26957" fmla="*/ 2594283 w 12192000"/>
              <a:gd name="connsiteY26957" fmla="*/ 4160149 h 6858000"/>
              <a:gd name="connsiteX26958" fmla="*/ 2594398 w 12192000"/>
              <a:gd name="connsiteY26958" fmla="*/ 4160149 h 6858000"/>
              <a:gd name="connsiteX26959" fmla="*/ 2620561 w 12192000"/>
              <a:gd name="connsiteY26959" fmla="*/ 4187695 h 6858000"/>
              <a:gd name="connsiteX26960" fmla="*/ 2630933 w 12192000"/>
              <a:gd name="connsiteY26960" fmla="*/ 4207979 h 6858000"/>
              <a:gd name="connsiteX26961" fmla="*/ 2595091 w 12192000"/>
              <a:gd name="connsiteY26961" fmla="*/ 4244975 h 6858000"/>
              <a:gd name="connsiteX26962" fmla="*/ 2596357 w 12192000"/>
              <a:gd name="connsiteY26962" fmla="*/ 4249931 h 6858000"/>
              <a:gd name="connsiteX26963" fmla="*/ 2641997 w 12192000"/>
              <a:gd name="connsiteY26963" fmla="*/ 4222617 h 6858000"/>
              <a:gd name="connsiteX26964" fmla="*/ 2641653 w 12192000"/>
              <a:gd name="connsiteY26964" fmla="*/ 4188848 h 6858000"/>
              <a:gd name="connsiteX26965" fmla="*/ 2627821 w 12192000"/>
              <a:gd name="connsiteY26965" fmla="*/ 4135486 h 6858000"/>
              <a:gd name="connsiteX26966" fmla="*/ 2629666 w 12192000"/>
              <a:gd name="connsiteY26966" fmla="*/ 4121770 h 6858000"/>
              <a:gd name="connsiteX26967" fmla="*/ 2641536 w 12192000"/>
              <a:gd name="connsiteY26967" fmla="*/ 4086043 h 6858000"/>
              <a:gd name="connsiteX26968" fmla="*/ 2631985 w 12192000"/>
              <a:gd name="connsiteY26968" fmla="*/ 4072068 h 6858000"/>
              <a:gd name="connsiteX26969" fmla="*/ 10456535 w 12192000"/>
              <a:gd name="connsiteY26969" fmla="*/ 4071866 h 6858000"/>
              <a:gd name="connsiteX26970" fmla="*/ 10430142 w 12192000"/>
              <a:gd name="connsiteY26970" fmla="*/ 4095378 h 6858000"/>
              <a:gd name="connsiteX26971" fmla="*/ 10453308 w 12192000"/>
              <a:gd name="connsiteY26971" fmla="*/ 4120157 h 6858000"/>
              <a:gd name="connsiteX26972" fmla="*/ 10477626 w 12192000"/>
              <a:gd name="connsiteY26972" fmla="*/ 4095839 h 6858000"/>
              <a:gd name="connsiteX26973" fmla="*/ 10456535 w 12192000"/>
              <a:gd name="connsiteY26973" fmla="*/ 4071866 h 6858000"/>
              <a:gd name="connsiteX26974" fmla="*/ 2084060 w 12192000"/>
              <a:gd name="connsiteY26974" fmla="*/ 4071866 h 6858000"/>
              <a:gd name="connsiteX26975" fmla="*/ 2057667 w 12192000"/>
              <a:gd name="connsiteY26975" fmla="*/ 4095378 h 6858000"/>
              <a:gd name="connsiteX26976" fmla="*/ 2080833 w 12192000"/>
              <a:gd name="connsiteY26976" fmla="*/ 4120157 h 6858000"/>
              <a:gd name="connsiteX26977" fmla="*/ 2105151 w 12192000"/>
              <a:gd name="connsiteY26977" fmla="*/ 4095839 h 6858000"/>
              <a:gd name="connsiteX26978" fmla="*/ 2084060 w 12192000"/>
              <a:gd name="connsiteY26978" fmla="*/ 4071866 h 6858000"/>
              <a:gd name="connsiteX26979" fmla="*/ 9983870 w 12192000"/>
              <a:gd name="connsiteY26979" fmla="*/ 4070872 h 6858000"/>
              <a:gd name="connsiteX26980" fmla="*/ 9962448 w 12192000"/>
              <a:gd name="connsiteY26980" fmla="*/ 4080741 h 6858000"/>
              <a:gd name="connsiteX26981" fmla="*/ 9962448 w 12192000"/>
              <a:gd name="connsiteY26981" fmla="*/ 4080626 h 6858000"/>
              <a:gd name="connsiteX26982" fmla="*/ 9944929 w 12192000"/>
              <a:gd name="connsiteY26982" fmla="*/ 4079472 h 6858000"/>
              <a:gd name="connsiteX26983" fmla="*/ 9895831 w 12192000"/>
              <a:gd name="connsiteY26983" fmla="*/ 4077513 h 6858000"/>
              <a:gd name="connsiteX26984" fmla="*/ 9895486 w 12192000"/>
              <a:gd name="connsiteY26984" fmla="*/ 4113357 h 6858000"/>
              <a:gd name="connsiteX26985" fmla="*/ 9917500 w 12192000"/>
              <a:gd name="connsiteY26985" fmla="*/ 4120157 h 6858000"/>
              <a:gd name="connsiteX26986" fmla="*/ 9951153 w 12192000"/>
              <a:gd name="connsiteY26986" fmla="*/ 4120387 h 6858000"/>
              <a:gd name="connsiteX26987" fmla="*/ 9951153 w 12192000"/>
              <a:gd name="connsiteY26987" fmla="*/ 4120619 h 6858000"/>
              <a:gd name="connsiteX26988" fmla="*/ 9992528 w 12192000"/>
              <a:gd name="connsiteY26988" fmla="*/ 4120619 h 6858000"/>
              <a:gd name="connsiteX26989" fmla="*/ 10007742 w 12192000"/>
              <a:gd name="connsiteY26989" fmla="*/ 4114625 h 6858000"/>
              <a:gd name="connsiteX26990" fmla="*/ 10004514 w 12192000"/>
              <a:gd name="connsiteY26990" fmla="*/ 4076130 h 6858000"/>
              <a:gd name="connsiteX26991" fmla="*/ 9983870 w 12192000"/>
              <a:gd name="connsiteY26991" fmla="*/ 4070872 h 6858000"/>
              <a:gd name="connsiteX26992" fmla="*/ 1611395 w 12192000"/>
              <a:gd name="connsiteY26992" fmla="*/ 4070872 h 6858000"/>
              <a:gd name="connsiteX26993" fmla="*/ 1589973 w 12192000"/>
              <a:gd name="connsiteY26993" fmla="*/ 4080741 h 6858000"/>
              <a:gd name="connsiteX26994" fmla="*/ 1589973 w 12192000"/>
              <a:gd name="connsiteY26994" fmla="*/ 4080626 h 6858000"/>
              <a:gd name="connsiteX26995" fmla="*/ 1572454 w 12192000"/>
              <a:gd name="connsiteY26995" fmla="*/ 4079472 h 6858000"/>
              <a:gd name="connsiteX26996" fmla="*/ 1523356 w 12192000"/>
              <a:gd name="connsiteY26996" fmla="*/ 4077513 h 6858000"/>
              <a:gd name="connsiteX26997" fmla="*/ 1523011 w 12192000"/>
              <a:gd name="connsiteY26997" fmla="*/ 4113357 h 6858000"/>
              <a:gd name="connsiteX26998" fmla="*/ 1545025 w 12192000"/>
              <a:gd name="connsiteY26998" fmla="*/ 4120157 h 6858000"/>
              <a:gd name="connsiteX26999" fmla="*/ 1578678 w 12192000"/>
              <a:gd name="connsiteY26999" fmla="*/ 4120387 h 6858000"/>
              <a:gd name="connsiteX27000" fmla="*/ 1578678 w 12192000"/>
              <a:gd name="connsiteY27000" fmla="*/ 4120619 h 6858000"/>
              <a:gd name="connsiteX27001" fmla="*/ 1620053 w 12192000"/>
              <a:gd name="connsiteY27001" fmla="*/ 4120619 h 6858000"/>
              <a:gd name="connsiteX27002" fmla="*/ 1635267 w 12192000"/>
              <a:gd name="connsiteY27002" fmla="*/ 4114625 h 6858000"/>
              <a:gd name="connsiteX27003" fmla="*/ 1632039 w 12192000"/>
              <a:gd name="connsiteY27003" fmla="*/ 4076130 h 6858000"/>
              <a:gd name="connsiteX27004" fmla="*/ 1611395 w 12192000"/>
              <a:gd name="connsiteY27004" fmla="*/ 4070872 h 6858000"/>
              <a:gd name="connsiteX27005" fmla="*/ 11190348 w 12192000"/>
              <a:gd name="connsiteY27005" fmla="*/ 4069346 h 6858000"/>
              <a:gd name="connsiteX27006" fmla="*/ 11167988 w 12192000"/>
              <a:gd name="connsiteY27006" fmla="*/ 4078089 h 6858000"/>
              <a:gd name="connsiteX27007" fmla="*/ 11168104 w 12192000"/>
              <a:gd name="connsiteY27007" fmla="*/ 4078089 h 6858000"/>
              <a:gd name="connsiteX27008" fmla="*/ 11150355 w 12192000"/>
              <a:gd name="connsiteY27008" fmla="*/ 4079013 h 6858000"/>
              <a:gd name="connsiteX27009" fmla="*/ 11109325 w 12192000"/>
              <a:gd name="connsiteY27009" fmla="*/ 4074056 h 6858000"/>
              <a:gd name="connsiteX27010" fmla="*/ 11103332 w 12192000"/>
              <a:gd name="connsiteY27010" fmla="*/ 4101256 h 6858000"/>
              <a:gd name="connsiteX27011" fmla="*/ 11120736 w 12192000"/>
              <a:gd name="connsiteY27011" fmla="*/ 4119696 h 6858000"/>
              <a:gd name="connsiteX27012" fmla="*/ 11159690 w 12192000"/>
              <a:gd name="connsiteY27012" fmla="*/ 4119580 h 6858000"/>
              <a:gd name="connsiteX27013" fmla="*/ 11159690 w 12192000"/>
              <a:gd name="connsiteY27013" fmla="*/ 4119235 h 6858000"/>
              <a:gd name="connsiteX27014" fmla="*/ 11201296 w 12192000"/>
              <a:gd name="connsiteY27014" fmla="*/ 4119235 h 6858000"/>
              <a:gd name="connsiteX27015" fmla="*/ 11216626 w 12192000"/>
              <a:gd name="connsiteY27015" fmla="*/ 4113472 h 6858000"/>
              <a:gd name="connsiteX27016" fmla="*/ 11213398 w 12192000"/>
              <a:gd name="connsiteY27016" fmla="*/ 4074862 h 6858000"/>
              <a:gd name="connsiteX27017" fmla="*/ 11190348 w 12192000"/>
              <a:gd name="connsiteY27017" fmla="*/ 4069346 h 6858000"/>
              <a:gd name="connsiteX27018" fmla="*/ 2817873 w 12192000"/>
              <a:gd name="connsiteY27018" fmla="*/ 4069346 h 6858000"/>
              <a:gd name="connsiteX27019" fmla="*/ 2795513 w 12192000"/>
              <a:gd name="connsiteY27019" fmla="*/ 4078089 h 6858000"/>
              <a:gd name="connsiteX27020" fmla="*/ 2795629 w 12192000"/>
              <a:gd name="connsiteY27020" fmla="*/ 4078089 h 6858000"/>
              <a:gd name="connsiteX27021" fmla="*/ 2777880 w 12192000"/>
              <a:gd name="connsiteY27021" fmla="*/ 4079013 h 6858000"/>
              <a:gd name="connsiteX27022" fmla="*/ 2736850 w 12192000"/>
              <a:gd name="connsiteY27022" fmla="*/ 4074056 h 6858000"/>
              <a:gd name="connsiteX27023" fmla="*/ 2730857 w 12192000"/>
              <a:gd name="connsiteY27023" fmla="*/ 4101256 h 6858000"/>
              <a:gd name="connsiteX27024" fmla="*/ 2748261 w 12192000"/>
              <a:gd name="connsiteY27024" fmla="*/ 4119696 h 6858000"/>
              <a:gd name="connsiteX27025" fmla="*/ 2787215 w 12192000"/>
              <a:gd name="connsiteY27025" fmla="*/ 4119580 h 6858000"/>
              <a:gd name="connsiteX27026" fmla="*/ 2787215 w 12192000"/>
              <a:gd name="connsiteY27026" fmla="*/ 4119235 h 6858000"/>
              <a:gd name="connsiteX27027" fmla="*/ 2828821 w 12192000"/>
              <a:gd name="connsiteY27027" fmla="*/ 4119235 h 6858000"/>
              <a:gd name="connsiteX27028" fmla="*/ 2844151 w 12192000"/>
              <a:gd name="connsiteY27028" fmla="*/ 4113472 h 6858000"/>
              <a:gd name="connsiteX27029" fmla="*/ 2840923 w 12192000"/>
              <a:gd name="connsiteY27029" fmla="*/ 4074862 h 6858000"/>
              <a:gd name="connsiteX27030" fmla="*/ 2817873 w 12192000"/>
              <a:gd name="connsiteY27030" fmla="*/ 4069346 h 6858000"/>
              <a:gd name="connsiteX27031" fmla="*/ 6152663 w 12192000"/>
              <a:gd name="connsiteY27031" fmla="*/ 4011474 h 6858000"/>
              <a:gd name="connsiteX27032" fmla="*/ 6139754 w 12192000"/>
              <a:gd name="connsiteY27032" fmla="*/ 4012165 h 6858000"/>
              <a:gd name="connsiteX27033" fmla="*/ 6139638 w 12192000"/>
              <a:gd name="connsiteY27033" fmla="*/ 4012050 h 6858000"/>
              <a:gd name="connsiteX27034" fmla="*/ 6180782 w 12192000"/>
              <a:gd name="connsiteY27034" fmla="*/ 4053311 h 6858000"/>
              <a:gd name="connsiteX27035" fmla="*/ 6181591 w 12192000"/>
              <a:gd name="connsiteY27035" fmla="*/ 4042938 h 6858000"/>
              <a:gd name="connsiteX27036" fmla="*/ 6152663 w 12192000"/>
              <a:gd name="connsiteY27036" fmla="*/ 4011474 h 6858000"/>
              <a:gd name="connsiteX27037" fmla="*/ 3886451 w 12192000"/>
              <a:gd name="connsiteY27037" fmla="*/ 4008362 h 6858000"/>
              <a:gd name="connsiteX27038" fmla="*/ 3858790 w 12192000"/>
              <a:gd name="connsiteY27038" fmla="*/ 4034639 h 6858000"/>
              <a:gd name="connsiteX27039" fmla="*/ 3883455 w 12192000"/>
              <a:gd name="connsiteY27039" fmla="*/ 4056883 h 6858000"/>
              <a:gd name="connsiteX27040" fmla="*/ 3883455 w 12192000"/>
              <a:gd name="connsiteY27040" fmla="*/ 4056768 h 6858000"/>
              <a:gd name="connsiteX27041" fmla="*/ 3906159 w 12192000"/>
              <a:gd name="connsiteY27041" fmla="*/ 4035446 h 6858000"/>
              <a:gd name="connsiteX27042" fmla="*/ 3886451 w 12192000"/>
              <a:gd name="connsiteY27042" fmla="*/ 4008362 h 6858000"/>
              <a:gd name="connsiteX27043" fmla="*/ 3949262 w 12192000"/>
              <a:gd name="connsiteY27043" fmla="*/ 4008132 h 6858000"/>
              <a:gd name="connsiteX27044" fmla="*/ 3926674 w 12192000"/>
              <a:gd name="connsiteY27044" fmla="*/ 4032449 h 6858000"/>
              <a:gd name="connsiteX27045" fmla="*/ 3951338 w 12192000"/>
              <a:gd name="connsiteY27045" fmla="*/ 4055731 h 6858000"/>
              <a:gd name="connsiteX27046" fmla="*/ 3975311 w 12192000"/>
              <a:gd name="connsiteY27046" fmla="*/ 4035215 h 6858000"/>
              <a:gd name="connsiteX27047" fmla="*/ 3975195 w 12192000"/>
              <a:gd name="connsiteY27047" fmla="*/ 4035100 h 6858000"/>
              <a:gd name="connsiteX27048" fmla="*/ 3949262 w 12192000"/>
              <a:gd name="connsiteY27048" fmla="*/ 4008132 h 6858000"/>
              <a:gd name="connsiteX27049" fmla="*/ 4964868 w 12192000"/>
              <a:gd name="connsiteY27049" fmla="*/ 4007440 h 6858000"/>
              <a:gd name="connsiteX27050" fmla="*/ 4933176 w 12192000"/>
              <a:gd name="connsiteY27050" fmla="*/ 4031988 h 6858000"/>
              <a:gd name="connsiteX27051" fmla="*/ 4965214 w 12192000"/>
              <a:gd name="connsiteY27051" fmla="*/ 4054924 h 6858000"/>
              <a:gd name="connsiteX27052" fmla="*/ 4980773 w 12192000"/>
              <a:gd name="connsiteY27052" fmla="*/ 4054117 h 6858000"/>
              <a:gd name="connsiteX27053" fmla="*/ 4980429 w 12192000"/>
              <a:gd name="connsiteY27053" fmla="*/ 4008132 h 6858000"/>
              <a:gd name="connsiteX27054" fmla="*/ 4964868 w 12192000"/>
              <a:gd name="connsiteY27054" fmla="*/ 4007440 h 6858000"/>
              <a:gd name="connsiteX27055" fmla="*/ 7644260 w 12192000"/>
              <a:gd name="connsiteY27055" fmla="*/ 4007094 h 6858000"/>
              <a:gd name="connsiteX27056" fmla="*/ 7614524 w 12192000"/>
              <a:gd name="connsiteY27056" fmla="*/ 4032449 h 6858000"/>
              <a:gd name="connsiteX27057" fmla="*/ 7623700 w 12192000"/>
              <a:gd name="connsiteY27057" fmla="*/ 4053081 h 6858000"/>
              <a:gd name="connsiteX27058" fmla="*/ 7644321 w 12192000"/>
              <a:gd name="connsiteY27058" fmla="*/ 4054000 h 6858000"/>
              <a:gd name="connsiteX27059" fmla="*/ 7644260 w 12192000"/>
              <a:gd name="connsiteY27059" fmla="*/ 4054002 h 6858000"/>
              <a:gd name="connsiteX27060" fmla="*/ 7644375 w 12192000"/>
              <a:gd name="connsiteY27060" fmla="*/ 4054002 h 6858000"/>
              <a:gd name="connsiteX27061" fmla="*/ 7644321 w 12192000"/>
              <a:gd name="connsiteY27061" fmla="*/ 4054000 h 6858000"/>
              <a:gd name="connsiteX27062" fmla="*/ 7662237 w 12192000"/>
              <a:gd name="connsiteY27062" fmla="*/ 4053311 h 6858000"/>
              <a:gd name="connsiteX27063" fmla="*/ 7662123 w 12192000"/>
              <a:gd name="connsiteY27063" fmla="*/ 4008247 h 6858000"/>
              <a:gd name="connsiteX27064" fmla="*/ 7644260 w 12192000"/>
              <a:gd name="connsiteY27064" fmla="*/ 4007094 h 6858000"/>
              <a:gd name="connsiteX27065" fmla="*/ 7591012 w 12192000"/>
              <a:gd name="connsiteY27065" fmla="*/ 4006864 h 6858000"/>
              <a:gd name="connsiteX27066" fmla="*/ 7547909 w 12192000"/>
              <a:gd name="connsiteY27066" fmla="*/ 4037981 h 6858000"/>
              <a:gd name="connsiteX27067" fmla="*/ 7548714 w 12192000"/>
              <a:gd name="connsiteY27067" fmla="*/ 4053541 h 6858000"/>
              <a:gd name="connsiteX27068" fmla="*/ 7589975 w 12192000"/>
              <a:gd name="connsiteY27068" fmla="*/ 4054348 h 6858000"/>
              <a:gd name="connsiteX27069" fmla="*/ 7590321 w 12192000"/>
              <a:gd name="connsiteY27069" fmla="*/ 4054348 h 6858000"/>
              <a:gd name="connsiteX27070" fmla="*/ 7599426 w 12192000"/>
              <a:gd name="connsiteY27070" fmla="*/ 4032912 h 6858000"/>
              <a:gd name="connsiteX27071" fmla="*/ 7599541 w 12192000"/>
              <a:gd name="connsiteY27071" fmla="*/ 4032795 h 6858000"/>
              <a:gd name="connsiteX27072" fmla="*/ 7591012 w 12192000"/>
              <a:gd name="connsiteY27072" fmla="*/ 4006864 h 6858000"/>
              <a:gd name="connsiteX27073" fmla="*/ 5223843 w 12192000"/>
              <a:gd name="connsiteY27073" fmla="*/ 4006864 h 6858000"/>
              <a:gd name="connsiteX27074" fmla="*/ 5200789 w 12192000"/>
              <a:gd name="connsiteY27074" fmla="*/ 4007786 h 6858000"/>
              <a:gd name="connsiteX27075" fmla="*/ 5199522 w 12192000"/>
              <a:gd name="connsiteY27075" fmla="*/ 4043053 h 6858000"/>
              <a:gd name="connsiteX27076" fmla="*/ 5241131 w 12192000"/>
              <a:gd name="connsiteY27076" fmla="*/ 4051236 h 6858000"/>
              <a:gd name="connsiteX27077" fmla="*/ 5246891 w 12192000"/>
              <a:gd name="connsiteY27077" fmla="*/ 4019080 h 6858000"/>
              <a:gd name="connsiteX27078" fmla="*/ 5223843 w 12192000"/>
              <a:gd name="connsiteY27078" fmla="*/ 4006864 h 6858000"/>
              <a:gd name="connsiteX27079" fmla="*/ 8306731 w 12192000"/>
              <a:gd name="connsiteY27079" fmla="*/ 4006634 h 6858000"/>
              <a:gd name="connsiteX27080" fmla="*/ 8287828 w 12192000"/>
              <a:gd name="connsiteY27080" fmla="*/ 4026687 h 6858000"/>
              <a:gd name="connsiteX27081" fmla="*/ 8288059 w 12192000"/>
              <a:gd name="connsiteY27081" fmla="*/ 4099527 h 6858000"/>
              <a:gd name="connsiteX27082" fmla="*/ 8287713 w 12192000"/>
              <a:gd name="connsiteY27082" fmla="*/ 4172367 h 6858000"/>
              <a:gd name="connsiteX27083" fmla="*/ 8308114 w 12192000"/>
              <a:gd name="connsiteY27083" fmla="*/ 4189539 h 6858000"/>
              <a:gd name="connsiteX27084" fmla="*/ 8335197 w 12192000"/>
              <a:gd name="connsiteY27084" fmla="*/ 4173057 h 6858000"/>
              <a:gd name="connsiteX27085" fmla="*/ 8335197 w 12192000"/>
              <a:gd name="connsiteY27085" fmla="*/ 4110591 h 6858000"/>
              <a:gd name="connsiteX27086" fmla="*/ 8342573 w 12192000"/>
              <a:gd name="connsiteY27086" fmla="*/ 4096415 h 6858000"/>
              <a:gd name="connsiteX27087" fmla="*/ 8350526 w 12192000"/>
              <a:gd name="connsiteY27087" fmla="*/ 4111398 h 6858000"/>
              <a:gd name="connsiteX27088" fmla="*/ 8350526 w 12192000"/>
              <a:gd name="connsiteY27088" fmla="*/ 4173865 h 6858000"/>
              <a:gd name="connsiteX27089" fmla="*/ 8364472 w 12192000"/>
              <a:gd name="connsiteY27089" fmla="*/ 4189770 h 6858000"/>
              <a:gd name="connsiteX27090" fmla="*/ 8455520 w 12192000"/>
              <a:gd name="connsiteY27090" fmla="*/ 4189770 h 6858000"/>
              <a:gd name="connsiteX27091" fmla="*/ 8470734 w 12192000"/>
              <a:gd name="connsiteY27091" fmla="*/ 4174326 h 6858000"/>
              <a:gd name="connsiteX27092" fmla="*/ 8470734 w 12192000"/>
              <a:gd name="connsiteY27092" fmla="*/ 4090998 h 6858000"/>
              <a:gd name="connsiteX27093" fmla="*/ 8453792 w 12192000"/>
              <a:gd name="connsiteY27093" fmla="*/ 4074632 h 6858000"/>
              <a:gd name="connsiteX27094" fmla="*/ 8388674 w 12192000"/>
              <a:gd name="connsiteY27094" fmla="*/ 4074632 h 6858000"/>
              <a:gd name="connsiteX27095" fmla="*/ 8371963 w 12192000"/>
              <a:gd name="connsiteY27095" fmla="*/ 4065527 h 6858000"/>
              <a:gd name="connsiteX27096" fmla="*/ 8388906 w 12192000"/>
              <a:gd name="connsiteY27096" fmla="*/ 4054463 h 6858000"/>
              <a:gd name="connsiteX27097" fmla="*/ 8451372 w 12192000"/>
              <a:gd name="connsiteY27097" fmla="*/ 4055039 h 6858000"/>
              <a:gd name="connsiteX27098" fmla="*/ 8470850 w 12192000"/>
              <a:gd name="connsiteY27098" fmla="*/ 4033026 h 6858000"/>
              <a:gd name="connsiteX27099" fmla="*/ 8452524 w 12192000"/>
              <a:gd name="connsiteY27099" fmla="*/ 4006634 h 6858000"/>
              <a:gd name="connsiteX27100" fmla="*/ 8306731 w 12192000"/>
              <a:gd name="connsiteY27100" fmla="*/ 4006634 h 6858000"/>
              <a:gd name="connsiteX27101" fmla="*/ 5163565 w 12192000"/>
              <a:gd name="connsiteY27101" fmla="*/ 4006518 h 6858000"/>
              <a:gd name="connsiteX27102" fmla="*/ 5163621 w 12192000"/>
              <a:gd name="connsiteY27102" fmla="*/ 4006521 h 6858000"/>
              <a:gd name="connsiteX27103" fmla="*/ 5141882 w 12192000"/>
              <a:gd name="connsiteY27103" fmla="*/ 4007844 h 6858000"/>
              <a:gd name="connsiteX27104" fmla="*/ 5131408 w 12192000"/>
              <a:gd name="connsiteY27104" fmla="*/ 4029222 h 6858000"/>
              <a:gd name="connsiteX27105" fmla="*/ 5163565 w 12192000"/>
              <a:gd name="connsiteY27105" fmla="*/ 4053772 h 6858000"/>
              <a:gd name="connsiteX27106" fmla="*/ 5178893 w 12192000"/>
              <a:gd name="connsiteY27106" fmla="*/ 4053426 h 6858000"/>
              <a:gd name="connsiteX27107" fmla="*/ 5178893 w 12192000"/>
              <a:gd name="connsiteY27107" fmla="*/ 4007555 h 6858000"/>
              <a:gd name="connsiteX27108" fmla="*/ 5163621 w 12192000"/>
              <a:gd name="connsiteY27108" fmla="*/ 4006521 h 6858000"/>
              <a:gd name="connsiteX27109" fmla="*/ 5163681 w 12192000"/>
              <a:gd name="connsiteY27109" fmla="*/ 4006518 h 6858000"/>
              <a:gd name="connsiteX27110" fmla="*/ 7841341 w 12192000"/>
              <a:gd name="connsiteY27110" fmla="*/ 4006403 h 6858000"/>
              <a:gd name="connsiteX27111" fmla="*/ 7813335 w 12192000"/>
              <a:gd name="connsiteY27111" fmla="*/ 4029107 h 6858000"/>
              <a:gd name="connsiteX27112" fmla="*/ 7813449 w 12192000"/>
              <a:gd name="connsiteY27112" fmla="*/ 4029107 h 6858000"/>
              <a:gd name="connsiteX27113" fmla="*/ 7838575 w 12192000"/>
              <a:gd name="connsiteY27113" fmla="*/ 4053080 h 6858000"/>
              <a:gd name="connsiteX27114" fmla="*/ 7867157 w 12192000"/>
              <a:gd name="connsiteY27114" fmla="*/ 4031182 h 6858000"/>
              <a:gd name="connsiteX27115" fmla="*/ 7841341 w 12192000"/>
              <a:gd name="connsiteY27115" fmla="*/ 4006403 h 6858000"/>
              <a:gd name="connsiteX27116" fmla="*/ 5358801 w 12192000"/>
              <a:gd name="connsiteY27116" fmla="*/ 4006172 h 6858000"/>
              <a:gd name="connsiteX27117" fmla="*/ 5333677 w 12192000"/>
              <a:gd name="connsiteY27117" fmla="*/ 4027378 h 6858000"/>
              <a:gd name="connsiteX27118" fmla="*/ 5357995 w 12192000"/>
              <a:gd name="connsiteY27118" fmla="*/ 4053311 h 6858000"/>
              <a:gd name="connsiteX27119" fmla="*/ 5382774 w 12192000"/>
              <a:gd name="connsiteY27119" fmla="*/ 4029799 h 6858000"/>
              <a:gd name="connsiteX27120" fmla="*/ 5358801 w 12192000"/>
              <a:gd name="connsiteY27120" fmla="*/ 4006172 h 6858000"/>
              <a:gd name="connsiteX27121" fmla="*/ 7908419 w 12192000"/>
              <a:gd name="connsiteY27121" fmla="*/ 4006057 h 6858000"/>
              <a:gd name="connsiteX27122" fmla="*/ 7880872 w 12192000"/>
              <a:gd name="connsiteY27122" fmla="*/ 4030721 h 6858000"/>
              <a:gd name="connsiteX27123" fmla="*/ 7880872 w 12192000"/>
              <a:gd name="connsiteY27123" fmla="*/ 4030836 h 6858000"/>
              <a:gd name="connsiteX27124" fmla="*/ 7908419 w 12192000"/>
              <a:gd name="connsiteY27124" fmla="*/ 4053426 h 6858000"/>
              <a:gd name="connsiteX27125" fmla="*/ 7934926 w 12192000"/>
              <a:gd name="connsiteY27125" fmla="*/ 4031873 h 6858000"/>
              <a:gd name="connsiteX27126" fmla="*/ 7908419 w 12192000"/>
              <a:gd name="connsiteY27126" fmla="*/ 4006057 h 6858000"/>
              <a:gd name="connsiteX27127" fmla="*/ 7771037 w 12192000"/>
              <a:gd name="connsiteY27127" fmla="*/ 4006057 h 6858000"/>
              <a:gd name="connsiteX27128" fmla="*/ 7745221 w 12192000"/>
              <a:gd name="connsiteY27128" fmla="*/ 4029914 h 6858000"/>
              <a:gd name="connsiteX27129" fmla="*/ 7771960 w 12192000"/>
              <a:gd name="connsiteY27129" fmla="*/ 4053311 h 6858000"/>
              <a:gd name="connsiteX27130" fmla="*/ 7799274 w 12192000"/>
              <a:gd name="connsiteY27130" fmla="*/ 4030260 h 6858000"/>
              <a:gd name="connsiteX27131" fmla="*/ 7771037 w 12192000"/>
              <a:gd name="connsiteY27131" fmla="*/ 4006057 h 6858000"/>
              <a:gd name="connsiteX27132" fmla="*/ 7705457 w 12192000"/>
              <a:gd name="connsiteY27132" fmla="*/ 4006057 h 6858000"/>
              <a:gd name="connsiteX27133" fmla="*/ 7681485 w 12192000"/>
              <a:gd name="connsiteY27133" fmla="*/ 4032334 h 6858000"/>
              <a:gd name="connsiteX27134" fmla="*/ 7705457 w 12192000"/>
              <a:gd name="connsiteY27134" fmla="*/ 4053656 h 6858000"/>
              <a:gd name="connsiteX27135" fmla="*/ 7731390 w 12192000"/>
              <a:gd name="connsiteY27135" fmla="*/ 4030605 h 6858000"/>
              <a:gd name="connsiteX27136" fmla="*/ 7705457 w 12192000"/>
              <a:gd name="connsiteY27136" fmla="*/ 4006057 h 6858000"/>
              <a:gd name="connsiteX27137" fmla="*/ 6029225 w 12192000"/>
              <a:gd name="connsiteY27137" fmla="*/ 4006057 h 6858000"/>
              <a:gd name="connsiteX27138" fmla="*/ 5966642 w 12192000"/>
              <a:gd name="connsiteY27138" fmla="*/ 4006403 h 6858000"/>
              <a:gd name="connsiteX27139" fmla="*/ 5891037 w 12192000"/>
              <a:gd name="connsiteY27139" fmla="*/ 4006403 h 6858000"/>
              <a:gd name="connsiteX27140" fmla="*/ 5873060 w 12192000"/>
              <a:gd name="connsiteY27140" fmla="*/ 4022538 h 6858000"/>
              <a:gd name="connsiteX27141" fmla="*/ 5873060 w 12192000"/>
              <a:gd name="connsiteY27141" fmla="*/ 4173635 h 6858000"/>
              <a:gd name="connsiteX27142" fmla="*/ 5898645 w 12192000"/>
              <a:gd name="connsiteY27142" fmla="*/ 4188963 h 6858000"/>
              <a:gd name="connsiteX27143" fmla="*/ 5920541 w 12192000"/>
              <a:gd name="connsiteY27143" fmla="*/ 4173404 h 6858000"/>
              <a:gd name="connsiteX27144" fmla="*/ 5920541 w 12192000"/>
              <a:gd name="connsiteY27144" fmla="*/ 4116123 h 6858000"/>
              <a:gd name="connsiteX27145" fmla="*/ 5931491 w 12192000"/>
              <a:gd name="connsiteY27145" fmla="*/ 4095493 h 6858000"/>
              <a:gd name="connsiteX27146" fmla="*/ 5940828 w 12192000"/>
              <a:gd name="connsiteY27146" fmla="*/ 4114970 h 6858000"/>
              <a:gd name="connsiteX27147" fmla="*/ 5940828 w 12192000"/>
              <a:gd name="connsiteY27147" fmla="*/ 4172252 h 6858000"/>
              <a:gd name="connsiteX27148" fmla="*/ 5956269 w 12192000"/>
              <a:gd name="connsiteY27148" fmla="*/ 4189309 h 6858000"/>
              <a:gd name="connsiteX27149" fmla="*/ 6039713 w 12192000"/>
              <a:gd name="connsiteY27149" fmla="*/ 4189309 h 6858000"/>
              <a:gd name="connsiteX27150" fmla="*/ 6055964 w 12192000"/>
              <a:gd name="connsiteY27150" fmla="*/ 4173057 h 6858000"/>
              <a:gd name="connsiteX27151" fmla="*/ 6056080 w 12192000"/>
              <a:gd name="connsiteY27151" fmla="*/ 4100103 h 6858000"/>
              <a:gd name="connsiteX27152" fmla="*/ 6030956 w 12192000"/>
              <a:gd name="connsiteY27152" fmla="*/ 4073940 h 6858000"/>
              <a:gd name="connsiteX27153" fmla="*/ 5973674 w 12192000"/>
              <a:gd name="connsiteY27153" fmla="*/ 4074286 h 6858000"/>
              <a:gd name="connsiteX27154" fmla="*/ 5973904 w 12192000"/>
              <a:gd name="connsiteY27154" fmla="*/ 4074286 h 6858000"/>
              <a:gd name="connsiteX27155" fmla="*/ 5958000 w 12192000"/>
              <a:gd name="connsiteY27155" fmla="*/ 4066334 h 6858000"/>
              <a:gd name="connsiteX27156" fmla="*/ 5973442 w 12192000"/>
              <a:gd name="connsiteY27156" fmla="*/ 4053541 h 6858000"/>
              <a:gd name="connsiteX27157" fmla="*/ 6030724 w 12192000"/>
              <a:gd name="connsiteY27157" fmla="*/ 4054002 h 6858000"/>
              <a:gd name="connsiteX27158" fmla="*/ 6056772 w 12192000"/>
              <a:gd name="connsiteY27158" fmla="*/ 4030951 h 6858000"/>
              <a:gd name="connsiteX27159" fmla="*/ 6029225 w 12192000"/>
              <a:gd name="connsiteY27159" fmla="*/ 4006057 h 6858000"/>
              <a:gd name="connsiteX27160" fmla="*/ 8978652 w 12192000"/>
              <a:gd name="connsiteY27160" fmla="*/ 4005942 h 6858000"/>
              <a:gd name="connsiteX27161" fmla="*/ 8955026 w 12192000"/>
              <a:gd name="connsiteY27161" fmla="*/ 4031527 h 6858000"/>
              <a:gd name="connsiteX27162" fmla="*/ 8977385 w 12192000"/>
              <a:gd name="connsiteY27162" fmla="*/ 4053656 h 6858000"/>
              <a:gd name="connsiteX27163" fmla="*/ 9003546 w 12192000"/>
              <a:gd name="connsiteY27163" fmla="*/ 4031182 h 6858000"/>
              <a:gd name="connsiteX27164" fmla="*/ 9003662 w 12192000"/>
              <a:gd name="connsiteY27164" fmla="*/ 4031297 h 6858000"/>
              <a:gd name="connsiteX27165" fmla="*/ 8978652 w 12192000"/>
              <a:gd name="connsiteY27165" fmla="*/ 4005942 h 6858000"/>
              <a:gd name="connsiteX27166" fmla="*/ 7435076 w 12192000"/>
              <a:gd name="connsiteY27166" fmla="*/ 4005942 h 6858000"/>
              <a:gd name="connsiteX27167" fmla="*/ 7412256 w 12192000"/>
              <a:gd name="connsiteY27167" fmla="*/ 4027724 h 6858000"/>
              <a:gd name="connsiteX27168" fmla="*/ 7433001 w 12192000"/>
              <a:gd name="connsiteY27168" fmla="*/ 4059073 h 6858000"/>
              <a:gd name="connsiteX27169" fmla="*/ 7449482 w 12192000"/>
              <a:gd name="connsiteY27169" fmla="*/ 4064836 h 6858000"/>
              <a:gd name="connsiteX27170" fmla="*/ 7431273 w 12192000"/>
              <a:gd name="connsiteY27170" fmla="*/ 4074286 h 6858000"/>
              <a:gd name="connsiteX27171" fmla="*/ 7412487 w 12192000"/>
              <a:gd name="connsiteY27171" fmla="*/ 4090422 h 6858000"/>
              <a:gd name="connsiteX27172" fmla="*/ 7419632 w 12192000"/>
              <a:gd name="connsiteY27172" fmla="*/ 4119696 h 6858000"/>
              <a:gd name="connsiteX27173" fmla="*/ 7464581 w 12192000"/>
              <a:gd name="connsiteY27173" fmla="*/ 4113703 h 6858000"/>
              <a:gd name="connsiteX27174" fmla="*/ 7474031 w 12192000"/>
              <a:gd name="connsiteY27174" fmla="*/ 4110014 h 6858000"/>
              <a:gd name="connsiteX27175" fmla="*/ 7531773 w 12192000"/>
              <a:gd name="connsiteY27175" fmla="*/ 4121424 h 6858000"/>
              <a:gd name="connsiteX27176" fmla="*/ 7568657 w 12192000"/>
              <a:gd name="connsiteY27176" fmla="*/ 4121539 h 6858000"/>
              <a:gd name="connsiteX27177" fmla="*/ 7588665 w 12192000"/>
              <a:gd name="connsiteY27177" fmla="*/ 4117650 h 6858000"/>
              <a:gd name="connsiteX27178" fmla="*/ 7595623 w 12192000"/>
              <a:gd name="connsiteY27178" fmla="*/ 4097337 h 6858000"/>
              <a:gd name="connsiteX27179" fmla="*/ 7569576 w 12192000"/>
              <a:gd name="connsiteY27179" fmla="*/ 4073710 h 6858000"/>
              <a:gd name="connsiteX27180" fmla="*/ 7532579 w 12192000"/>
              <a:gd name="connsiteY27180" fmla="*/ 4035793 h 6858000"/>
              <a:gd name="connsiteX27181" fmla="*/ 7503881 w 12192000"/>
              <a:gd name="connsiteY27181" fmla="*/ 4005942 h 6858000"/>
              <a:gd name="connsiteX27182" fmla="*/ 7479102 w 12192000"/>
              <a:gd name="connsiteY27182" fmla="*/ 4029337 h 6858000"/>
              <a:gd name="connsiteX27183" fmla="*/ 7469075 w 12192000"/>
              <a:gd name="connsiteY27183" fmla="*/ 4041325 h 6858000"/>
              <a:gd name="connsiteX27184" fmla="*/ 7464696 w 12192000"/>
              <a:gd name="connsiteY27184" fmla="*/ 4030951 h 6858000"/>
              <a:gd name="connsiteX27185" fmla="*/ 7435076 w 12192000"/>
              <a:gd name="connsiteY27185" fmla="*/ 4005942 h 6858000"/>
              <a:gd name="connsiteX27186" fmla="*/ 606177 w 12192000"/>
              <a:gd name="connsiteY27186" fmla="*/ 4005942 h 6858000"/>
              <a:gd name="connsiteX27187" fmla="*/ 582551 w 12192000"/>
              <a:gd name="connsiteY27187" fmla="*/ 4031527 h 6858000"/>
              <a:gd name="connsiteX27188" fmla="*/ 604910 w 12192000"/>
              <a:gd name="connsiteY27188" fmla="*/ 4053656 h 6858000"/>
              <a:gd name="connsiteX27189" fmla="*/ 631071 w 12192000"/>
              <a:gd name="connsiteY27189" fmla="*/ 4031182 h 6858000"/>
              <a:gd name="connsiteX27190" fmla="*/ 631187 w 12192000"/>
              <a:gd name="connsiteY27190" fmla="*/ 4031297 h 6858000"/>
              <a:gd name="connsiteX27191" fmla="*/ 606177 w 12192000"/>
              <a:gd name="connsiteY27191" fmla="*/ 4005942 h 6858000"/>
              <a:gd name="connsiteX27192" fmla="*/ 8515452 w 12192000"/>
              <a:gd name="connsiteY27192" fmla="*/ 4005827 h 6858000"/>
              <a:gd name="connsiteX27193" fmla="*/ 8485372 w 12192000"/>
              <a:gd name="connsiteY27193" fmla="*/ 4028185 h 6858000"/>
              <a:gd name="connsiteX27194" fmla="*/ 8512456 w 12192000"/>
              <a:gd name="connsiteY27194" fmla="*/ 4054117 h 6858000"/>
              <a:gd name="connsiteX27195" fmla="*/ 8512341 w 12192000"/>
              <a:gd name="connsiteY27195" fmla="*/ 4054002 h 6858000"/>
              <a:gd name="connsiteX27196" fmla="*/ 8539080 w 12192000"/>
              <a:gd name="connsiteY27196" fmla="*/ 4031988 h 6858000"/>
              <a:gd name="connsiteX27197" fmla="*/ 8515452 w 12192000"/>
              <a:gd name="connsiteY27197" fmla="*/ 4005827 h 6858000"/>
              <a:gd name="connsiteX27198" fmla="*/ 6298109 w 12192000"/>
              <a:gd name="connsiteY27198" fmla="*/ 4005827 h 6858000"/>
              <a:gd name="connsiteX27199" fmla="*/ 6275175 w 12192000"/>
              <a:gd name="connsiteY27199" fmla="*/ 4031182 h 6858000"/>
              <a:gd name="connsiteX27200" fmla="*/ 6299147 w 12192000"/>
              <a:gd name="connsiteY27200" fmla="*/ 4054578 h 6858000"/>
              <a:gd name="connsiteX27201" fmla="*/ 6322657 w 12192000"/>
              <a:gd name="connsiteY27201" fmla="*/ 4031412 h 6858000"/>
              <a:gd name="connsiteX27202" fmla="*/ 6298109 w 12192000"/>
              <a:gd name="connsiteY27202" fmla="*/ 4005827 h 6858000"/>
              <a:gd name="connsiteX27203" fmla="*/ 5025722 w 12192000"/>
              <a:gd name="connsiteY27203" fmla="*/ 4005827 h 6858000"/>
              <a:gd name="connsiteX27204" fmla="*/ 5001289 w 12192000"/>
              <a:gd name="connsiteY27204" fmla="*/ 4030836 h 6858000"/>
              <a:gd name="connsiteX27205" fmla="*/ 5022842 w 12192000"/>
              <a:gd name="connsiteY27205" fmla="*/ 4054002 h 6858000"/>
              <a:gd name="connsiteX27206" fmla="*/ 5049926 w 12192000"/>
              <a:gd name="connsiteY27206" fmla="*/ 4031873 h 6858000"/>
              <a:gd name="connsiteX27207" fmla="*/ 5025722 w 12192000"/>
              <a:gd name="connsiteY27207" fmla="*/ 4005827 h 6858000"/>
              <a:gd name="connsiteX27208" fmla="*/ 142977 w 12192000"/>
              <a:gd name="connsiteY27208" fmla="*/ 4005827 h 6858000"/>
              <a:gd name="connsiteX27209" fmla="*/ 112897 w 12192000"/>
              <a:gd name="connsiteY27209" fmla="*/ 4028185 h 6858000"/>
              <a:gd name="connsiteX27210" fmla="*/ 139981 w 12192000"/>
              <a:gd name="connsiteY27210" fmla="*/ 4054117 h 6858000"/>
              <a:gd name="connsiteX27211" fmla="*/ 139866 w 12192000"/>
              <a:gd name="connsiteY27211" fmla="*/ 4054002 h 6858000"/>
              <a:gd name="connsiteX27212" fmla="*/ 166605 w 12192000"/>
              <a:gd name="connsiteY27212" fmla="*/ 4031988 h 6858000"/>
              <a:gd name="connsiteX27213" fmla="*/ 142977 w 12192000"/>
              <a:gd name="connsiteY27213" fmla="*/ 4005827 h 6858000"/>
              <a:gd name="connsiteX27214" fmla="*/ 8844267 w 12192000"/>
              <a:gd name="connsiteY27214" fmla="*/ 4005711 h 6858000"/>
              <a:gd name="connsiteX27215" fmla="*/ 8819258 w 12192000"/>
              <a:gd name="connsiteY27215" fmla="*/ 4030375 h 6858000"/>
              <a:gd name="connsiteX27216" fmla="*/ 8847149 w 12192000"/>
              <a:gd name="connsiteY27216" fmla="*/ 4053195 h 6858000"/>
              <a:gd name="connsiteX27217" fmla="*/ 8873196 w 12192000"/>
              <a:gd name="connsiteY27217" fmla="*/ 4028992 h 6858000"/>
              <a:gd name="connsiteX27218" fmla="*/ 8844267 w 12192000"/>
              <a:gd name="connsiteY27218" fmla="*/ 4005711 h 6858000"/>
              <a:gd name="connsiteX27219" fmla="*/ 8781225 w 12192000"/>
              <a:gd name="connsiteY27219" fmla="*/ 4005711 h 6858000"/>
              <a:gd name="connsiteX27220" fmla="*/ 8757828 w 12192000"/>
              <a:gd name="connsiteY27220" fmla="*/ 4030605 h 6858000"/>
              <a:gd name="connsiteX27221" fmla="*/ 8778342 w 12192000"/>
              <a:gd name="connsiteY27221" fmla="*/ 4055155 h 6858000"/>
              <a:gd name="connsiteX27222" fmla="*/ 8805312 w 12192000"/>
              <a:gd name="connsiteY27222" fmla="*/ 4032104 h 6858000"/>
              <a:gd name="connsiteX27223" fmla="*/ 8781225 w 12192000"/>
              <a:gd name="connsiteY27223" fmla="*/ 4005711 h 6858000"/>
              <a:gd name="connsiteX27224" fmla="*/ 8714262 w 12192000"/>
              <a:gd name="connsiteY27224" fmla="*/ 4005711 h 6858000"/>
              <a:gd name="connsiteX27225" fmla="*/ 8714262 w 12192000"/>
              <a:gd name="connsiteY27225" fmla="*/ 4005827 h 6858000"/>
              <a:gd name="connsiteX27226" fmla="*/ 8688676 w 12192000"/>
              <a:gd name="connsiteY27226" fmla="*/ 4030836 h 6858000"/>
              <a:gd name="connsiteX27227" fmla="*/ 8713918 w 12192000"/>
              <a:gd name="connsiteY27227" fmla="*/ 4056192 h 6858000"/>
              <a:gd name="connsiteX27228" fmla="*/ 8736046 w 12192000"/>
              <a:gd name="connsiteY27228" fmla="*/ 4028646 h 6858000"/>
              <a:gd name="connsiteX27229" fmla="*/ 8714262 w 12192000"/>
              <a:gd name="connsiteY27229" fmla="*/ 4005711 h 6858000"/>
              <a:gd name="connsiteX27230" fmla="*/ 7372608 w 12192000"/>
              <a:gd name="connsiteY27230" fmla="*/ 4005711 h 6858000"/>
              <a:gd name="connsiteX27231" fmla="*/ 7349905 w 12192000"/>
              <a:gd name="connsiteY27231" fmla="*/ 4032104 h 6858000"/>
              <a:gd name="connsiteX27232" fmla="*/ 7370189 w 12192000"/>
              <a:gd name="connsiteY27232" fmla="*/ 4060110 h 6858000"/>
              <a:gd name="connsiteX27233" fmla="*/ 7397503 w 12192000"/>
              <a:gd name="connsiteY27233" fmla="*/ 4034293 h 6858000"/>
              <a:gd name="connsiteX27234" fmla="*/ 7372724 w 12192000"/>
              <a:gd name="connsiteY27234" fmla="*/ 4005711 h 6858000"/>
              <a:gd name="connsiteX27235" fmla="*/ 6367147 w 12192000"/>
              <a:gd name="connsiteY27235" fmla="*/ 4005711 h 6858000"/>
              <a:gd name="connsiteX27236" fmla="*/ 6341791 w 12192000"/>
              <a:gd name="connsiteY27236" fmla="*/ 4030605 h 6858000"/>
              <a:gd name="connsiteX27237" fmla="*/ 6367264 w 12192000"/>
              <a:gd name="connsiteY27237" fmla="*/ 4053656 h 6858000"/>
              <a:gd name="connsiteX27238" fmla="*/ 6390195 w 12192000"/>
              <a:gd name="connsiteY27238" fmla="*/ 4031988 h 6858000"/>
              <a:gd name="connsiteX27239" fmla="*/ 6367147 w 12192000"/>
              <a:gd name="connsiteY27239" fmla="*/ 4005711 h 6858000"/>
              <a:gd name="connsiteX27240" fmla="*/ 471792 w 12192000"/>
              <a:gd name="connsiteY27240" fmla="*/ 4005711 h 6858000"/>
              <a:gd name="connsiteX27241" fmla="*/ 446783 w 12192000"/>
              <a:gd name="connsiteY27241" fmla="*/ 4030375 h 6858000"/>
              <a:gd name="connsiteX27242" fmla="*/ 474674 w 12192000"/>
              <a:gd name="connsiteY27242" fmla="*/ 4053195 h 6858000"/>
              <a:gd name="connsiteX27243" fmla="*/ 500721 w 12192000"/>
              <a:gd name="connsiteY27243" fmla="*/ 4028992 h 6858000"/>
              <a:gd name="connsiteX27244" fmla="*/ 471792 w 12192000"/>
              <a:gd name="connsiteY27244" fmla="*/ 4005711 h 6858000"/>
              <a:gd name="connsiteX27245" fmla="*/ 408750 w 12192000"/>
              <a:gd name="connsiteY27245" fmla="*/ 4005711 h 6858000"/>
              <a:gd name="connsiteX27246" fmla="*/ 385353 w 12192000"/>
              <a:gd name="connsiteY27246" fmla="*/ 4030605 h 6858000"/>
              <a:gd name="connsiteX27247" fmla="*/ 405867 w 12192000"/>
              <a:gd name="connsiteY27247" fmla="*/ 4055155 h 6858000"/>
              <a:gd name="connsiteX27248" fmla="*/ 432837 w 12192000"/>
              <a:gd name="connsiteY27248" fmla="*/ 4032104 h 6858000"/>
              <a:gd name="connsiteX27249" fmla="*/ 408750 w 12192000"/>
              <a:gd name="connsiteY27249" fmla="*/ 4005711 h 6858000"/>
              <a:gd name="connsiteX27250" fmla="*/ 341787 w 12192000"/>
              <a:gd name="connsiteY27250" fmla="*/ 4005711 h 6858000"/>
              <a:gd name="connsiteX27251" fmla="*/ 341787 w 12192000"/>
              <a:gd name="connsiteY27251" fmla="*/ 4005827 h 6858000"/>
              <a:gd name="connsiteX27252" fmla="*/ 316201 w 12192000"/>
              <a:gd name="connsiteY27252" fmla="*/ 4030836 h 6858000"/>
              <a:gd name="connsiteX27253" fmla="*/ 341443 w 12192000"/>
              <a:gd name="connsiteY27253" fmla="*/ 4056192 h 6858000"/>
              <a:gd name="connsiteX27254" fmla="*/ 363571 w 12192000"/>
              <a:gd name="connsiteY27254" fmla="*/ 4028646 h 6858000"/>
              <a:gd name="connsiteX27255" fmla="*/ 341787 w 12192000"/>
              <a:gd name="connsiteY27255" fmla="*/ 4005711 h 6858000"/>
              <a:gd name="connsiteX27256" fmla="*/ 7306684 w 12192000"/>
              <a:gd name="connsiteY27256" fmla="*/ 4005596 h 6858000"/>
              <a:gd name="connsiteX27257" fmla="*/ 7280753 w 12192000"/>
              <a:gd name="connsiteY27257" fmla="*/ 4033256 h 6858000"/>
              <a:gd name="connsiteX27258" fmla="*/ 7286055 w 12192000"/>
              <a:gd name="connsiteY27258" fmla="*/ 4054464 h 6858000"/>
              <a:gd name="connsiteX27259" fmla="*/ 7307200 w 12192000"/>
              <a:gd name="connsiteY27259" fmla="*/ 4060093 h 6858000"/>
              <a:gd name="connsiteX27260" fmla="*/ 7307145 w 12192000"/>
              <a:gd name="connsiteY27260" fmla="*/ 4060110 h 6858000"/>
              <a:gd name="connsiteX27261" fmla="*/ 7307261 w 12192000"/>
              <a:gd name="connsiteY27261" fmla="*/ 4060110 h 6858000"/>
              <a:gd name="connsiteX27262" fmla="*/ 7307200 w 12192000"/>
              <a:gd name="connsiteY27262" fmla="*/ 4060093 h 6858000"/>
              <a:gd name="connsiteX27263" fmla="*/ 7326393 w 12192000"/>
              <a:gd name="connsiteY27263" fmla="*/ 4054133 h 6858000"/>
              <a:gd name="connsiteX27264" fmla="*/ 7328698 w 12192000"/>
              <a:gd name="connsiteY27264" fmla="*/ 4034410 h 6858000"/>
              <a:gd name="connsiteX27265" fmla="*/ 7306684 w 12192000"/>
              <a:gd name="connsiteY27265" fmla="*/ 4005596 h 6858000"/>
              <a:gd name="connsiteX27266" fmla="*/ 6701610 w 12192000"/>
              <a:gd name="connsiteY27266" fmla="*/ 4005596 h 6858000"/>
              <a:gd name="connsiteX27267" fmla="*/ 6675102 w 12192000"/>
              <a:gd name="connsiteY27267" fmla="*/ 4029684 h 6858000"/>
              <a:gd name="connsiteX27268" fmla="*/ 6702417 w 12192000"/>
              <a:gd name="connsiteY27268" fmla="*/ 4055039 h 6858000"/>
              <a:gd name="connsiteX27269" fmla="*/ 6722815 w 12192000"/>
              <a:gd name="connsiteY27269" fmla="*/ 4030375 h 6858000"/>
              <a:gd name="connsiteX27270" fmla="*/ 6701610 w 12192000"/>
              <a:gd name="connsiteY27270" fmla="*/ 4005596 h 6858000"/>
              <a:gd name="connsiteX27271" fmla="*/ 6499455 w 12192000"/>
              <a:gd name="connsiteY27271" fmla="*/ 4005596 h 6858000"/>
              <a:gd name="connsiteX27272" fmla="*/ 6472141 w 12192000"/>
              <a:gd name="connsiteY27272" fmla="*/ 4030721 h 6858000"/>
              <a:gd name="connsiteX27273" fmla="*/ 6500147 w 12192000"/>
              <a:gd name="connsiteY27273" fmla="*/ 4053426 h 6858000"/>
              <a:gd name="connsiteX27274" fmla="*/ 6526195 w 12192000"/>
              <a:gd name="connsiteY27274" fmla="*/ 4031412 h 6858000"/>
              <a:gd name="connsiteX27275" fmla="*/ 6499455 w 12192000"/>
              <a:gd name="connsiteY27275" fmla="*/ 4005596 h 6858000"/>
              <a:gd name="connsiteX27276" fmla="*/ 6230342 w 12192000"/>
              <a:gd name="connsiteY27276" fmla="*/ 4005596 h 6858000"/>
              <a:gd name="connsiteX27277" fmla="*/ 6205907 w 12192000"/>
              <a:gd name="connsiteY27277" fmla="*/ 4031527 h 6858000"/>
              <a:gd name="connsiteX27278" fmla="*/ 6232532 w 12192000"/>
              <a:gd name="connsiteY27278" fmla="*/ 4054463 h 6858000"/>
              <a:gd name="connsiteX27279" fmla="*/ 6253160 w 12192000"/>
              <a:gd name="connsiteY27279" fmla="*/ 4029453 h 6858000"/>
              <a:gd name="connsiteX27280" fmla="*/ 6230342 w 12192000"/>
              <a:gd name="connsiteY27280" fmla="*/ 4005596 h 6858000"/>
              <a:gd name="connsiteX27281" fmla="*/ 6629693 w 12192000"/>
              <a:gd name="connsiteY27281" fmla="*/ 4005481 h 6858000"/>
              <a:gd name="connsiteX27282" fmla="*/ 6608600 w 12192000"/>
              <a:gd name="connsiteY27282" fmla="*/ 4030029 h 6858000"/>
              <a:gd name="connsiteX27283" fmla="*/ 6631420 w 12192000"/>
              <a:gd name="connsiteY27283" fmla="*/ 4054809 h 6858000"/>
              <a:gd name="connsiteX27284" fmla="*/ 6656085 w 12192000"/>
              <a:gd name="connsiteY27284" fmla="*/ 4032334 h 6858000"/>
              <a:gd name="connsiteX27285" fmla="*/ 6629693 w 12192000"/>
              <a:gd name="connsiteY27285" fmla="*/ 4005481 h 6858000"/>
              <a:gd name="connsiteX27286" fmla="*/ 5293916 w 12192000"/>
              <a:gd name="connsiteY27286" fmla="*/ 4005481 h 6858000"/>
              <a:gd name="connsiteX27287" fmla="*/ 5267291 w 12192000"/>
              <a:gd name="connsiteY27287" fmla="*/ 4029799 h 6858000"/>
              <a:gd name="connsiteX27288" fmla="*/ 5290228 w 12192000"/>
              <a:gd name="connsiteY27288" fmla="*/ 4053887 h 6858000"/>
              <a:gd name="connsiteX27289" fmla="*/ 5314544 w 12192000"/>
              <a:gd name="connsiteY27289" fmla="*/ 4030029 h 6858000"/>
              <a:gd name="connsiteX27290" fmla="*/ 5293916 w 12192000"/>
              <a:gd name="connsiteY27290" fmla="*/ 4005596 h 6858000"/>
              <a:gd name="connsiteX27291" fmla="*/ 4823223 w 12192000"/>
              <a:gd name="connsiteY27291" fmla="*/ 4005481 h 6858000"/>
              <a:gd name="connsiteX27292" fmla="*/ 4680081 w 12192000"/>
              <a:gd name="connsiteY27292" fmla="*/ 4005711 h 6858000"/>
              <a:gd name="connsiteX27293" fmla="*/ 4660142 w 12192000"/>
              <a:gd name="connsiteY27293" fmla="*/ 4025419 h 6858000"/>
              <a:gd name="connsiteX27294" fmla="*/ 4660258 w 12192000"/>
              <a:gd name="connsiteY27294" fmla="*/ 4098259 h 6858000"/>
              <a:gd name="connsiteX27295" fmla="*/ 4660372 w 12192000"/>
              <a:gd name="connsiteY27295" fmla="*/ 4098259 h 6858000"/>
              <a:gd name="connsiteX27296" fmla="*/ 4660026 w 12192000"/>
              <a:gd name="connsiteY27296" fmla="*/ 4171098 h 6858000"/>
              <a:gd name="connsiteX27297" fmla="*/ 4683539 w 12192000"/>
              <a:gd name="connsiteY27297" fmla="*/ 4188271 h 6858000"/>
              <a:gd name="connsiteX27298" fmla="*/ 4712811 w 12192000"/>
              <a:gd name="connsiteY27298" fmla="*/ 4171560 h 6858000"/>
              <a:gd name="connsiteX27299" fmla="*/ 4712811 w 12192000"/>
              <a:gd name="connsiteY27299" fmla="*/ 4109093 h 6858000"/>
              <a:gd name="connsiteX27300" fmla="*/ 4720763 w 12192000"/>
              <a:gd name="connsiteY27300" fmla="*/ 4095262 h 6858000"/>
              <a:gd name="connsiteX27301" fmla="*/ 4728026 w 12192000"/>
              <a:gd name="connsiteY27301" fmla="*/ 4108516 h 6858000"/>
              <a:gd name="connsiteX27302" fmla="*/ 4728026 w 12192000"/>
              <a:gd name="connsiteY27302" fmla="*/ 4173635 h 6858000"/>
              <a:gd name="connsiteX27303" fmla="*/ 4742891 w 12192000"/>
              <a:gd name="connsiteY27303" fmla="*/ 4188732 h 6858000"/>
              <a:gd name="connsiteX27304" fmla="*/ 4826222 w 12192000"/>
              <a:gd name="connsiteY27304" fmla="*/ 4188848 h 6858000"/>
              <a:gd name="connsiteX27305" fmla="*/ 4843278 w 12192000"/>
              <a:gd name="connsiteY27305" fmla="*/ 4170637 h 6858000"/>
              <a:gd name="connsiteX27306" fmla="*/ 4843278 w 12192000"/>
              <a:gd name="connsiteY27306" fmla="*/ 4089961 h 6858000"/>
              <a:gd name="connsiteX27307" fmla="*/ 4827141 w 12192000"/>
              <a:gd name="connsiteY27307" fmla="*/ 4073479 h 6858000"/>
              <a:gd name="connsiteX27308" fmla="*/ 4764676 w 12192000"/>
              <a:gd name="connsiteY27308" fmla="*/ 4073479 h 6858000"/>
              <a:gd name="connsiteX27309" fmla="*/ 4764560 w 12192000"/>
              <a:gd name="connsiteY27309" fmla="*/ 4073710 h 6858000"/>
              <a:gd name="connsiteX27310" fmla="*/ 4749232 w 12192000"/>
              <a:gd name="connsiteY27310" fmla="*/ 4065297 h 6858000"/>
              <a:gd name="connsiteX27311" fmla="*/ 4764330 w 12192000"/>
              <a:gd name="connsiteY27311" fmla="*/ 4053426 h 6858000"/>
              <a:gd name="connsiteX27312" fmla="*/ 4824145 w 12192000"/>
              <a:gd name="connsiteY27312" fmla="*/ 4053887 h 6858000"/>
              <a:gd name="connsiteX27313" fmla="*/ 4843045 w 12192000"/>
              <a:gd name="connsiteY27313" fmla="*/ 4032334 h 6858000"/>
              <a:gd name="connsiteX27314" fmla="*/ 4823223 w 12192000"/>
              <a:gd name="connsiteY27314" fmla="*/ 4005481 h 6858000"/>
              <a:gd name="connsiteX27315" fmla="*/ 8914802 w 12192000"/>
              <a:gd name="connsiteY27315" fmla="*/ 4005366 h 6858000"/>
              <a:gd name="connsiteX27316" fmla="*/ 8887026 w 12192000"/>
              <a:gd name="connsiteY27316" fmla="*/ 4031182 h 6858000"/>
              <a:gd name="connsiteX27317" fmla="*/ 8911344 w 12192000"/>
              <a:gd name="connsiteY27317" fmla="*/ 4053080 h 6858000"/>
              <a:gd name="connsiteX27318" fmla="*/ 8937392 w 12192000"/>
              <a:gd name="connsiteY27318" fmla="*/ 4030721 h 6858000"/>
              <a:gd name="connsiteX27319" fmla="*/ 8914802 w 12192000"/>
              <a:gd name="connsiteY27319" fmla="*/ 4005366 h 6858000"/>
              <a:gd name="connsiteX27320" fmla="*/ 8578842 w 12192000"/>
              <a:gd name="connsiteY27320" fmla="*/ 4005366 h 6858000"/>
              <a:gd name="connsiteX27321" fmla="*/ 8553140 w 12192000"/>
              <a:gd name="connsiteY27321" fmla="*/ 4030605 h 6858000"/>
              <a:gd name="connsiteX27322" fmla="*/ 8553254 w 12192000"/>
              <a:gd name="connsiteY27322" fmla="*/ 4030490 h 6858000"/>
              <a:gd name="connsiteX27323" fmla="*/ 8580454 w 12192000"/>
              <a:gd name="connsiteY27323" fmla="*/ 4054117 h 6858000"/>
              <a:gd name="connsiteX27324" fmla="*/ 8602236 w 12192000"/>
              <a:gd name="connsiteY27324" fmla="*/ 4032219 h 6858000"/>
              <a:gd name="connsiteX27325" fmla="*/ 8578842 w 12192000"/>
              <a:gd name="connsiteY27325" fmla="*/ 4005366 h 6858000"/>
              <a:gd name="connsiteX27326" fmla="*/ 6566071 w 12192000"/>
              <a:gd name="connsiteY27326" fmla="*/ 4005366 h 6858000"/>
              <a:gd name="connsiteX27327" fmla="*/ 6539911 w 12192000"/>
              <a:gd name="connsiteY27327" fmla="*/ 4029914 h 6858000"/>
              <a:gd name="connsiteX27328" fmla="*/ 6568491 w 12192000"/>
              <a:gd name="connsiteY27328" fmla="*/ 4052735 h 6858000"/>
              <a:gd name="connsiteX27329" fmla="*/ 6589351 w 12192000"/>
              <a:gd name="connsiteY27329" fmla="*/ 4042938 h 6858000"/>
              <a:gd name="connsiteX27330" fmla="*/ 6566187 w 12192000"/>
              <a:gd name="connsiteY27330" fmla="*/ 4005481 h 6858000"/>
              <a:gd name="connsiteX27331" fmla="*/ 542327 w 12192000"/>
              <a:gd name="connsiteY27331" fmla="*/ 4005366 h 6858000"/>
              <a:gd name="connsiteX27332" fmla="*/ 514551 w 12192000"/>
              <a:gd name="connsiteY27332" fmla="*/ 4031182 h 6858000"/>
              <a:gd name="connsiteX27333" fmla="*/ 538869 w 12192000"/>
              <a:gd name="connsiteY27333" fmla="*/ 4053080 h 6858000"/>
              <a:gd name="connsiteX27334" fmla="*/ 564917 w 12192000"/>
              <a:gd name="connsiteY27334" fmla="*/ 4030721 h 6858000"/>
              <a:gd name="connsiteX27335" fmla="*/ 542327 w 12192000"/>
              <a:gd name="connsiteY27335" fmla="*/ 4005366 h 6858000"/>
              <a:gd name="connsiteX27336" fmla="*/ 206367 w 12192000"/>
              <a:gd name="connsiteY27336" fmla="*/ 4005366 h 6858000"/>
              <a:gd name="connsiteX27337" fmla="*/ 180665 w 12192000"/>
              <a:gd name="connsiteY27337" fmla="*/ 4030605 h 6858000"/>
              <a:gd name="connsiteX27338" fmla="*/ 180779 w 12192000"/>
              <a:gd name="connsiteY27338" fmla="*/ 4030490 h 6858000"/>
              <a:gd name="connsiteX27339" fmla="*/ 207979 w 12192000"/>
              <a:gd name="connsiteY27339" fmla="*/ 4054117 h 6858000"/>
              <a:gd name="connsiteX27340" fmla="*/ 229761 w 12192000"/>
              <a:gd name="connsiteY27340" fmla="*/ 4032219 h 6858000"/>
              <a:gd name="connsiteX27341" fmla="*/ 206367 w 12192000"/>
              <a:gd name="connsiteY27341" fmla="*/ 4005366 h 6858000"/>
              <a:gd name="connsiteX27342" fmla="*/ 7090025 w 12192000"/>
              <a:gd name="connsiteY27342" fmla="*/ 4005351 h 6858000"/>
              <a:gd name="connsiteX27343" fmla="*/ 7079638 w 12192000"/>
              <a:gd name="connsiteY27343" fmla="*/ 4012396 h 6858000"/>
              <a:gd name="connsiteX27344" fmla="*/ 7078023 w 12192000"/>
              <a:gd name="connsiteY27344" fmla="*/ 4170984 h 6858000"/>
              <a:gd name="connsiteX27345" fmla="*/ 7105222 w 12192000"/>
              <a:gd name="connsiteY27345" fmla="*/ 4189424 h 6858000"/>
              <a:gd name="connsiteX27346" fmla="*/ 7131040 w 12192000"/>
              <a:gd name="connsiteY27346" fmla="*/ 4169715 h 6858000"/>
              <a:gd name="connsiteX27347" fmla="*/ 7130809 w 12192000"/>
              <a:gd name="connsiteY27347" fmla="*/ 4109899 h 6858000"/>
              <a:gd name="connsiteX27348" fmla="*/ 7138071 w 12192000"/>
              <a:gd name="connsiteY27348" fmla="*/ 4096530 h 6858000"/>
              <a:gd name="connsiteX27349" fmla="*/ 7146023 w 12192000"/>
              <a:gd name="connsiteY27349" fmla="*/ 4110361 h 6858000"/>
              <a:gd name="connsiteX27350" fmla="*/ 7145908 w 12192000"/>
              <a:gd name="connsiteY27350" fmla="*/ 4110591 h 6858000"/>
              <a:gd name="connsiteX27351" fmla="*/ 7145908 w 12192000"/>
              <a:gd name="connsiteY27351" fmla="*/ 4173057 h 6858000"/>
              <a:gd name="connsiteX27352" fmla="*/ 7162505 w 12192000"/>
              <a:gd name="connsiteY27352" fmla="*/ 4189770 h 6858000"/>
              <a:gd name="connsiteX27353" fmla="*/ 7248367 w 12192000"/>
              <a:gd name="connsiteY27353" fmla="*/ 4189770 h 6858000"/>
              <a:gd name="connsiteX27354" fmla="*/ 7264732 w 12192000"/>
              <a:gd name="connsiteY27354" fmla="*/ 4172367 h 6858000"/>
              <a:gd name="connsiteX27355" fmla="*/ 7266347 w 12192000"/>
              <a:gd name="connsiteY27355" fmla="*/ 4091690 h 6858000"/>
              <a:gd name="connsiteX27356" fmla="*/ 7248252 w 12192000"/>
              <a:gd name="connsiteY27356" fmla="*/ 4074632 h 6858000"/>
              <a:gd name="connsiteX27357" fmla="*/ 7183134 w 12192000"/>
              <a:gd name="connsiteY27357" fmla="*/ 4074632 h 6858000"/>
              <a:gd name="connsiteX27358" fmla="*/ 7168612 w 12192000"/>
              <a:gd name="connsiteY27358" fmla="*/ 4068293 h 6858000"/>
              <a:gd name="connsiteX27359" fmla="*/ 7183941 w 12192000"/>
              <a:gd name="connsiteY27359" fmla="*/ 4059304 h 6858000"/>
              <a:gd name="connsiteX27360" fmla="*/ 7249058 w 12192000"/>
              <a:gd name="connsiteY27360" fmla="*/ 4059304 h 6858000"/>
              <a:gd name="connsiteX27361" fmla="*/ 7265308 w 12192000"/>
              <a:gd name="connsiteY27361" fmla="*/ 4043630 h 6858000"/>
              <a:gd name="connsiteX27362" fmla="*/ 7231194 w 12192000"/>
              <a:gd name="connsiteY27362" fmla="*/ 4006287 h 6858000"/>
              <a:gd name="connsiteX27363" fmla="*/ 7102226 w 12192000"/>
              <a:gd name="connsiteY27363" fmla="*/ 4006518 h 6858000"/>
              <a:gd name="connsiteX27364" fmla="*/ 7090025 w 12192000"/>
              <a:gd name="connsiteY27364" fmla="*/ 4005351 h 6858000"/>
              <a:gd name="connsiteX27365" fmla="*/ 12067880 w 12192000"/>
              <a:gd name="connsiteY27365" fmla="*/ 4005250 h 6858000"/>
              <a:gd name="connsiteX27366" fmla="*/ 11924622 w 12192000"/>
              <a:gd name="connsiteY27366" fmla="*/ 4005481 h 6858000"/>
              <a:gd name="connsiteX27367" fmla="*/ 11906412 w 12192000"/>
              <a:gd name="connsiteY27367" fmla="*/ 4023229 h 6858000"/>
              <a:gd name="connsiteX27368" fmla="*/ 11906642 w 12192000"/>
              <a:gd name="connsiteY27368" fmla="*/ 4096185 h 6858000"/>
              <a:gd name="connsiteX27369" fmla="*/ 11906296 w 12192000"/>
              <a:gd name="connsiteY27369" fmla="*/ 4171674 h 6858000"/>
              <a:gd name="connsiteX27370" fmla="*/ 11927387 w 12192000"/>
              <a:gd name="connsiteY27370" fmla="*/ 4188156 h 6858000"/>
              <a:gd name="connsiteX27371" fmla="*/ 11953896 w 12192000"/>
              <a:gd name="connsiteY27371" fmla="*/ 4171098 h 6858000"/>
              <a:gd name="connsiteX27372" fmla="*/ 11953896 w 12192000"/>
              <a:gd name="connsiteY27372" fmla="*/ 4113818 h 6858000"/>
              <a:gd name="connsiteX27373" fmla="*/ 11965652 w 12192000"/>
              <a:gd name="connsiteY27373" fmla="*/ 4095032 h 6858000"/>
              <a:gd name="connsiteX27374" fmla="*/ 11974180 w 12192000"/>
              <a:gd name="connsiteY27374" fmla="*/ 4113126 h 6858000"/>
              <a:gd name="connsiteX27375" fmla="*/ 11974180 w 12192000"/>
              <a:gd name="connsiteY27375" fmla="*/ 4170408 h 6858000"/>
              <a:gd name="connsiteX27376" fmla="*/ 11992160 w 12192000"/>
              <a:gd name="connsiteY27376" fmla="*/ 4188502 h 6858000"/>
              <a:gd name="connsiteX27377" fmla="*/ 12072951 w 12192000"/>
              <a:gd name="connsiteY27377" fmla="*/ 4188502 h 6858000"/>
              <a:gd name="connsiteX27378" fmla="*/ 12089432 w 12192000"/>
              <a:gd name="connsiteY27378" fmla="*/ 4171674 h 6858000"/>
              <a:gd name="connsiteX27379" fmla="*/ 12089432 w 12192000"/>
              <a:gd name="connsiteY27379" fmla="*/ 4090998 h 6858000"/>
              <a:gd name="connsiteX27380" fmla="*/ 12070877 w 12192000"/>
              <a:gd name="connsiteY27380" fmla="*/ 4073479 h 6858000"/>
              <a:gd name="connsiteX27381" fmla="*/ 12016132 w 12192000"/>
              <a:gd name="connsiteY27381" fmla="*/ 4073479 h 6858000"/>
              <a:gd name="connsiteX27382" fmla="*/ 12016247 w 12192000"/>
              <a:gd name="connsiteY27382" fmla="*/ 4073249 h 6858000"/>
              <a:gd name="connsiteX27383" fmla="*/ 11996194 w 12192000"/>
              <a:gd name="connsiteY27383" fmla="*/ 4064260 h 6858000"/>
              <a:gd name="connsiteX27384" fmla="*/ 12017400 w 12192000"/>
              <a:gd name="connsiteY27384" fmla="*/ 4053195 h 6858000"/>
              <a:gd name="connsiteX27385" fmla="*/ 12066843 w 12192000"/>
              <a:gd name="connsiteY27385" fmla="*/ 4053195 h 6858000"/>
              <a:gd name="connsiteX27386" fmla="*/ 12089778 w 12192000"/>
              <a:gd name="connsiteY27386" fmla="*/ 4031758 h 6858000"/>
              <a:gd name="connsiteX27387" fmla="*/ 12067880 w 12192000"/>
              <a:gd name="connsiteY27387" fmla="*/ 4005250 h 6858000"/>
              <a:gd name="connsiteX27388" fmla="*/ 9115918 w 12192000"/>
              <a:gd name="connsiteY27388" fmla="*/ 4005250 h 6858000"/>
              <a:gd name="connsiteX27389" fmla="*/ 9091484 w 12192000"/>
              <a:gd name="connsiteY27389" fmla="*/ 4029684 h 6858000"/>
              <a:gd name="connsiteX27390" fmla="*/ 9112576 w 12192000"/>
              <a:gd name="connsiteY27390" fmla="*/ 4053887 h 6858000"/>
              <a:gd name="connsiteX27391" fmla="*/ 9138622 w 12192000"/>
              <a:gd name="connsiteY27391" fmla="*/ 4033141 h 6858000"/>
              <a:gd name="connsiteX27392" fmla="*/ 9115918 w 12192000"/>
              <a:gd name="connsiteY27392" fmla="*/ 4005250 h 6858000"/>
              <a:gd name="connsiteX27393" fmla="*/ 8644766 w 12192000"/>
              <a:gd name="connsiteY27393" fmla="*/ 4005250 h 6858000"/>
              <a:gd name="connsiteX27394" fmla="*/ 8644824 w 12192000"/>
              <a:gd name="connsiteY27394" fmla="*/ 4005268 h 6858000"/>
              <a:gd name="connsiteX27395" fmla="*/ 8624510 w 12192000"/>
              <a:gd name="connsiteY27395" fmla="*/ 4011762 h 6858000"/>
              <a:gd name="connsiteX27396" fmla="*/ 8622638 w 12192000"/>
              <a:gd name="connsiteY27396" fmla="*/ 4033141 h 6858000"/>
              <a:gd name="connsiteX27397" fmla="*/ 8643958 w 12192000"/>
              <a:gd name="connsiteY27397" fmla="*/ 4055962 h 6858000"/>
              <a:gd name="connsiteX27398" fmla="*/ 8669890 w 12192000"/>
              <a:gd name="connsiteY27398" fmla="*/ 4031412 h 6858000"/>
              <a:gd name="connsiteX27399" fmla="*/ 8664460 w 12192000"/>
              <a:gd name="connsiteY27399" fmla="*/ 4011374 h 6858000"/>
              <a:gd name="connsiteX27400" fmla="*/ 8644824 w 12192000"/>
              <a:gd name="connsiteY27400" fmla="*/ 4005268 h 6858000"/>
              <a:gd name="connsiteX27401" fmla="*/ 8644880 w 12192000"/>
              <a:gd name="connsiteY27401" fmla="*/ 4005250 h 6858000"/>
              <a:gd name="connsiteX27402" fmla="*/ 6432149 w 12192000"/>
              <a:gd name="connsiteY27402" fmla="*/ 4005250 h 6858000"/>
              <a:gd name="connsiteX27403" fmla="*/ 6404028 w 12192000"/>
              <a:gd name="connsiteY27403" fmla="*/ 4030951 h 6858000"/>
              <a:gd name="connsiteX27404" fmla="*/ 6431456 w 12192000"/>
              <a:gd name="connsiteY27404" fmla="*/ 4053311 h 6858000"/>
              <a:gd name="connsiteX27405" fmla="*/ 6458424 w 12192000"/>
              <a:gd name="connsiteY27405" fmla="*/ 4032449 h 6858000"/>
              <a:gd name="connsiteX27406" fmla="*/ 6432149 w 12192000"/>
              <a:gd name="connsiteY27406" fmla="*/ 4005250 h 6858000"/>
              <a:gd name="connsiteX27407" fmla="*/ 6096992 w 12192000"/>
              <a:gd name="connsiteY27407" fmla="*/ 4005250 h 6858000"/>
              <a:gd name="connsiteX27408" fmla="*/ 6069794 w 12192000"/>
              <a:gd name="connsiteY27408" fmla="*/ 4031643 h 6858000"/>
              <a:gd name="connsiteX27409" fmla="*/ 6097455 w 12192000"/>
              <a:gd name="connsiteY27409" fmla="*/ 4053311 h 6858000"/>
              <a:gd name="connsiteX27410" fmla="*/ 6124426 w 12192000"/>
              <a:gd name="connsiteY27410" fmla="*/ 4031297 h 6858000"/>
              <a:gd name="connsiteX27411" fmla="*/ 6096992 w 12192000"/>
              <a:gd name="connsiteY27411" fmla="*/ 4005250 h 6858000"/>
              <a:gd name="connsiteX27412" fmla="*/ 4885690 w 12192000"/>
              <a:gd name="connsiteY27412" fmla="*/ 4005250 h 6858000"/>
              <a:gd name="connsiteX27413" fmla="*/ 4863563 w 12192000"/>
              <a:gd name="connsiteY27413" fmla="*/ 4030144 h 6858000"/>
              <a:gd name="connsiteX27414" fmla="*/ 4886959 w 12192000"/>
              <a:gd name="connsiteY27414" fmla="*/ 4052619 h 6858000"/>
              <a:gd name="connsiteX27415" fmla="*/ 4911623 w 12192000"/>
              <a:gd name="connsiteY27415" fmla="*/ 4030029 h 6858000"/>
              <a:gd name="connsiteX27416" fmla="*/ 4885690 w 12192000"/>
              <a:gd name="connsiteY27416" fmla="*/ 4005250 h 6858000"/>
              <a:gd name="connsiteX27417" fmla="*/ 3695405 w 12192000"/>
              <a:gd name="connsiteY27417" fmla="*/ 4005250 h 6858000"/>
              <a:gd name="connsiteX27418" fmla="*/ 3552147 w 12192000"/>
              <a:gd name="connsiteY27418" fmla="*/ 4005481 h 6858000"/>
              <a:gd name="connsiteX27419" fmla="*/ 3533937 w 12192000"/>
              <a:gd name="connsiteY27419" fmla="*/ 4023229 h 6858000"/>
              <a:gd name="connsiteX27420" fmla="*/ 3534167 w 12192000"/>
              <a:gd name="connsiteY27420" fmla="*/ 4096185 h 6858000"/>
              <a:gd name="connsiteX27421" fmla="*/ 3533821 w 12192000"/>
              <a:gd name="connsiteY27421" fmla="*/ 4171674 h 6858000"/>
              <a:gd name="connsiteX27422" fmla="*/ 3554912 w 12192000"/>
              <a:gd name="connsiteY27422" fmla="*/ 4188156 h 6858000"/>
              <a:gd name="connsiteX27423" fmla="*/ 3581421 w 12192000"/>
              <a:gd name="connsiteY27423" fmla="*/ 4171098 h 6858000"/>
              <a:gd name="connsiteX27424" fmla="*/ 3581421 w 12192000"/>
              <a:gd name="connsiteY27424" fmla="*/ 4113818 h 6858000"/>
              <a:gd name="connsiteX27425" fmla="*/ 3593177 w 12192000"/>
              <a:gd name="connsiteY27425" fmla="*/ 4095032 h 6858000"/>
              <a:gd name="connsiteX27426" fmla="*/ 3601705 w 12192000"/>
              <a:gd name="connsiteY27426" fmla="*/ 4113126 h 6858000"/>
              <a:gd name="connsiteX27427" fmla="*/ 3601705 w 12192000"/>
              <a:gd name="connsiteY27427" fmla="*/ 4170408 h 6858000"/>
              <a:gd name="connsiteX27428" fmla="*/ 3619685 w 12192000"/>
              <a:gd name="connsiteY27428" fmla="*/ 4188502 h 6858000"/>
              <a:gd name="connsiteX27429" fmla="*/ 3700476 w 12192000"/>
              <a:gd name="connsiteY27429" fmla="*/ 4188502 h 6858000"/>
              <a:gd name="connsiteX27430" fmla="*/ 3716957 w 12192000"/>
              <a:gd name="connsiteY27430" fmla="*/ 4171674 h 6858000"/>
              <a:gd name="connsiteX27431" fmla="*/ 3716957 w 12192000"/>
              <a:gd name="connsiteY27431" fmla="*/ 4090998 h 6858000"/>
              <a:gd name="connsiteX27432" fmla="*/ 3698402 w 12192000"/>
              <a:gd name="connsiteY27432" fmla="*/ 4073479 h 6858000"/>
              <a:gd name="connsiteX27433" fmla="*/ 3643657 w 12192000"/>
              <a:gd name="connsiteY27433" fmla="*/ 4073479 h 6858000"/>
              <a:gd name="connsiteX27434" fmla="*/ 3643772 w 12192000"/>
              <a:gd name="connsiteY27434" fmla="*/ 4073249 h 6858000"/>
              <a:gd name="connsiteX27435" fmla="*/ 3623719 w 12192000"/>
              <a:gd name="connsiteY27435" fmla="*/ 4064260 h 6858000"/>
              <a:gd name="connsiteX27436" fmla="*/ 3644925 w 12192000"/>
              <a:gd name="connsiteY27436" fmla="*/ 4053195 h 6858000"/>
              <a:gd name="connsiteX27437" fmla="*/ 3694368 w 12192000"/>
              <a:gd name="connsiteY27437" fmla="*/ 4053195 h 6858000"/>
              <a:gd name="connsiteX27438" fmla="*/ 3717303 w 12192000"/>
              <a:gd name="connsiteY27438" fmla="*/ 4031758 h 6858000"/>
              <a:gd name="connsiteX27439" fmla="*/ 3695405 w 12192000"/>
              <a:gd name="connsiteY27439" fmla="*/ 4005250 h 6858000"/>
              <a:gd name="connsiteX27440" fmla="*/ 743443 w 12192000"/>
              <a:gd name="connsiteY27440" fmla="*/ 4005250 h 6858000"/>
              <a:gd name="connsiteX27441" fmla="*/ 719009 w 12192000"/>
              <a:gd name="connsiteY27441" fmla="*/ 4029684 h 6858000"/>
              <a:gd name="connsiteX27442" fmla="*/ 740101 w 12192000"/>
              <a:gd name="connsiteY27442" fmla="*/ 4053887 h 6858000"/>
              <a:gd name="connsiteX27443" fmla="*/ 766147 w 12192000"/>
              <a:gd name="connsiteY27443" fmla="*/ 4033141 h 6858000"/>
              <a:gd name="connsiteX27444" fmla="*/ 743443 w 12192000"/>
              <a:gd name="connsiteY27444" fmla="*/ 4005250 h 6858000"/>
              <a:gd name="connsiteX27445" fmla="*/ 272291 w 12192000"/>
              <a:gd name="connsiteY27445" fmla="*/ 4005250 h 6858000"/>
              <a:gd name="connsiteX27446" fmla="*/ 272349 w 12192000"/>
              <a:gd name="connsiteY27446" fmla="*/ 4005268 h 6858000"/>
              <a:gd name="connsiteX27447" fmla="*/ 252035 w 12192000"/>
              <a:gd name="connsiteY27447" fmla="*/ 4011762 h 6858000"/>
              <a:gd name="connsiteX27448" fmla="*/ 250163 w 12192000"/>
              <a:gd name="connsiteY27448" fmla="*/ 4033141 h 6858000"/>
              <a:gd name="connsiteX27449" fmla="*/ 271483 w 12192000"/>
              <a:gd name="connsiteY27449" fmla="*/ 4055962 h 6858000"/>
              <a:gd name="connsiteX27450" fmla="*/ 297415 w 12192000"/>
              <a:gd name="connsiteY27450" fmla="*/ 4031412 h 6858000"/>
              <a:gd name="connsiteX27451" fmla="*/ 291985 w 12192000"/>
              <a:gd name="connsiteY27451" fmla="*/ 4011374 h 6858000"/>
              <a:gd name="connsiteX27452" fmla="*/ 272349 w 12192000"/>
              <a:gd name="connsiteY27452" fmla="*/ 4005268 h 6858000"/>
              <a:gd name="connsiteX27453" fmla="*/ 272405 w 12192000"/>
              <a:gd name="connsiteY27453" fmla="*/ 4005250 h 6858000"/>
              <a:gd name="connsiteX27454" fmla="*/ 9919920 w 12192000"/>
              <a:gd name="connsiteY27454" fmla="*/ 4005135 h 6858000"/>
              <a:gd name="connsiteX27455" fmla="*/ 9893412 w 12192000"/>
              <a:gd name="connsiteY27455" fmla="*/ 4028070 h 6858000"/>
              <a:gd name="connsiteX27456" fmla="*/ 9919458 w 12192000"/>
              <a:gd name="connsiteY27456" fmla="*/ 4052619 h 6858000"/>
              <a:gd name="connsiteX27457" fmla="*/ 9946427 w 12192000"/>
              <a:gd name="connsiteY27457" fmla="*/ 4031988 h 6858000"/>
              <a:gd name="connsiteX27458" fmla="*/ 9919920 w 12192000"/>
              <a:gd name="connsiteY27458" fmla="*/ 4005135 h 6858000"/>
              <a:gd name="connsiteX27459" fmla="*/ 9047574 w 12192000"/>
              <a:gd name="connsiteY27459" fmla="*/ 4005135 h 6858000"/>
              <a:gd name="connsiteX27460" fmla="*/ 9022218 w 12192000"/>
              <a:gd name="connsiteY27460" fmla="*/ 4030260 h 6858000"/>
              <a:gd name="connsiteX27461" fmla="*/ 9028009 w 12192000"/>
              <a:gd name="connsiteY27461" fmla="*/ 4050011 h 6858000"/>
              <a:gd name="connsiteX27462" fmla="*/ 9047746 w 12192000"/>
              <a:gd name="connsiteY27462" fmla="*/ 4054105 h 6858000"/>
              <a:gd name="connsiteX27463" fmla="*/ 9047688 w 12192000"/>
              <a:gd name="connsiteY27463" fmla="*/ 4054117 h 6858000"/>
              <a:gd name="connsiteX27464" fmla="*/ 9047804 w 12192000"/>
              <a:gd name="connsiteY27464" fmla="*/ 4054117 h 6858000"/>
              <a:gd name="connsiteX27465" fmla="*/ 9047746 w 12192000"/>
              <a:gd name="connsiteY27465" fmla="*/ 4054105 h 6858000"/>
              <a:gd name="connsiteX27466" fmla="*/ 9066994 w 12192000"/>
              <a:gd name="connsiteY27466" fmla="*/ 4049997 h 6858000"/>
              <a:gd name="connsiteX27467" fmla="*/ 9069702 w 12192000"/>
              <a:gd name="connsiteY27467" fmla="*/ 4031527 h 6858000"/>
              <a:gd name="connsiteX27468" fmla="*/ 9047574 w 12192000"/>
              <a:gd name="connsiteY27468" fmla="*/ 4005135 h 6858000"/>
              <a:gd name="connsiteX27469" fmla="*/ 5425535 w 12192000"/>
              <a:gd name="connsiteY27469" fmla="*/ 4005135 h 6858000"/>
              <a:gd name="connsiteX27470" fmla="*/ 5397525 w 12192000"/>
              <a:gd name="connsiteY27470" fmla="*/ 4029568 h 6858000"/>
              <a:gd name="connsiteX27471" fmla="*/ 5424497 w 12192000"/>
              <a:gd name="connsiteY27471" fmla="*/ 4052619 h 6858000"/>
              <a:gd name="connsiteX27472" fmla="*/ 5424497 w 12192000"/>
              <a:gd name="connsiteY27472" fmla="*/ 4052504 h 6858000"/>
              <a:gd name="connsiteX27473" fmla="*/ 5451579 w 12192000"/>
              <a:gd name="connsiteY27473" fmla="*/ 4031412 h 6858000"/>
              <a:gd name="connsiteX27474" fmla="*/ 5425535 w 12192000"/>
              <a:gd name="connsiteY27474" fmla="*/ 4005135 h 6858000"/>
              <a:gd name="connsiteX27475" fmla="*/ 1547445 w 12192000"/>
              <a:gd name="connsiteY27475" fmla="*/ 4005135 h 6858000"/>
              <a:gd name="connsiteX27476" fmla="*/ 1520937 w 12192000"/>
              <a:gd name="connsiteY27476" fmla="*/ 4028070 h 6858000"/>
              <a:gd name="connsiteX27477" fmla="*/ 1546983 w 12192000"/>
              <a:gd name="connsiteY27477" fmla="*/ 4052619 h 6858000"/>
              <a:gd name="connsiteX27478" fmla="*/ 1573952 w 12192000"/>
              <a:gd name="connsiteY27478" fmla="*/ 4031988 h 6858000"/>
              <a:gd name="connsiteX27479" fmla="*/ 1547445 w 12192000"/>
              <a:gd name="connsiteY27479" fmla="*/ 4005135 h 6858000"/>
              <a:gd name="connsiteX27480" fmla="*/ 675099 w 12192000"/>
              <a:gd name="connsiteY27480" fmla="*/ 4005135 h 6858000"/>
              <a:gd name="connsiteX27481" fmla="*/ 649743 w 12192000"/>
              <a:gd name="connsiteY27481" fmla="*/ 4030260 h 6858000"/>
              <a:gd name="connsiteX27482" fmla="*/ 655534 w 12192000"/>
              <a:gd name="connsiteY27482" fmla="*/ 4050011 h 6858000"/>
              <a:gd name="connsiteX27483" fmla="*/ 675271 w 12192000"/>
              <a:gd name="connsiteY27483" fmla="*/ 4054105 h 6858000"/>
              <a:gd name="connsiteX27484" fmla="*/ 675213 w 12192000"/>
              <a:gd name="connsiteY27484" fmla="*/ 4054117 h 6858000"/>
              <a:gd name="connsiteX27485" fmla="*/ 675329 w 12192000"/>
              <a:gd name="connsiteY27485" fmla="*/ 4054117 h 6858000"/>
              <a:gd name="connsiteX27486" fmla="*/ 675271 w 12192000"/>
              <a:gd name="connsiteY27486" fmla="*/ 4054105 h 6858000"/>
              <a:gd name="connsiteX27487" fmla="*/ 694519 w 12192000"/>
              <a:gd name="connsiteY27487" fmla="*/ 4049997 h 6858000"/>
              <a:gd name="connsiteX27488" fmla="*/ 697227 w 12192000"/>
              <a:gd name="connsiteY27488" fmla="*/ 4031527 h 6858000"/>
              <a:gd name="connsiteX27489" fmla="*/ 675099 w 12192000"/>
              <a:gd name="connsiteY27489" fmla="*/ 4005135 h 6858000"/>
              <a:gd name="connsiteX27490" fmla="*/ 5494340 w 12192000"/>
              <a:gd name="connsiteY27490" fmla="*/ 4005020 h 6858000"/>
              <a:gd name="connsiteX27491" fmla="*/ 5465179 w 12192000"/>
              <a:gd name="connsiteY27491" fmla="*/ 4029222 h 6858000"/>
              <a:gd name="connsiteX27492" fmla="*/ 5489844 w 12192000"/>
              <a:gd name="connsiteY27492" fmla="*/ 4053080 h 6858000"/>
              <a:gd name="connsiteX27493" fmla="*/ 5519464 w 12192000"/>
              <a:gd name="connsiteY27493" fmla="*/ 4030605 h 6858000"/>
              <a:gd name="connsiteX27494" fmla="*/ 5519580 w 12192000"/>
              <a:gd name="connsiteY27494" fmla="*/ 4030490 h 6858000"/>
              <a:gd name="connsiteX27495" fmla="*/ 5494340 w 12192000"/>
              <a:gd name="connsiteY27495" fmla="*/ 4005020 h 6858000"/>
              <a:gd name="connsiteX27496" fmla="*/ 11119006 w 12192000"/>
              <a:gd name="connsiteY27496" fmla="*/ 4004905 h 6858000"/>
              <a:gd name="connsiteX27497" fmla="*/ 11103447 w 12192000"/>
              <a:gd name="connsiteY27497" fmla="*/ 4005827 h 6858000"/>
              <a:gd name="connsiteX27498" fmla="*/ 11103563 w 12192000"/>
              <a:gd name="connsiteY27498" fmla="*/ 4005827 h 6858000"/>
              <a:gd name="connsiteX27499" fmla="*/ 11103332 w 12192000"/>
              <a:gd name="connsiteY27499" fmla="*/ 4051121 h 6858000"/>
              <a:gd name="connsiteX27500" fmla="*/ 11118890 w 12192000"/>
              <a:gd name="connsiteY27500" fmla="*/ 4051697 h 6858000"/>
              <a:gd name="connsiteX27501" fmla="*/ 11150816 w 12192000"/>
              <a:gd name="connsiteY27501" fmla="*/ 4029107 h 6858000"/>
              <a:gd name="connsiteX27502" fmla="*/ 11119006 w 12192000"/>
              <a:gd name="connsiteY27502" fmla="*/ 4004905 h 6858000"/>
              <a:gd name="connsiteX27503" fmla="*/ 10051884 w 12192000"/>
              <a:gd name="connsiteY27503" fmla="*/ 4004905 h 6858000"/>
              <a:gd name="connsiteX27504" fmla="*/ 10029179 w 12192000"/>
              <a:gd name="connsiteY27504" fmla="*/ 4028992 h 6858000"/>
              <a:gd name="connsiteX27505" fmla="*/ 10029294 w 12192000"/>
              <a:gd name="connsiteY27505" fmla="*/ 4029107 h 6858000"/>
              <a:gd name="connsiteX27506" fmla="*/ 10052920 w 12192000"/>
              <a:gd name="connsiteY27506" fmla="*/ 4052850 h 6858000"/>
              <a:gd name="connsiteX27507" fmla="*/ 10077816 w 12192000"/>
              <a:gd name="connsiteY27507" fmla="*/ 4029337 h 6858000"/>
              <a:gd name="connsiteX27508" fmla="*/ 10051884 w 12192000"/>
              <a:gd name="connsiteY27508" fmla="*/ 4004905 h 6858000"/>
              <a:gd name="connsiteX27509" fmla="*/ 9985152 w 12192000"/>
              <a:gd name="connsiteY27509" fmla="*/ 4004905 h 6858000"/>
              <a:gd name="connsiteX27510" fmla="*/ 9961294 w 12192000"/>
              <a:gd name="connsiteY27510" fmla="*/ 4029337 h 6858000"/>
              <a:gd name="connsiteX27511" fmla="*/ 9961180 w 12192000"/>
              <a:gd name="connsiteY27511" fmla="*/ 4029222 h 6858000"/>
              <a:gd name="connsiteX27512" fmla="*/ 9986997 w 12192000"/>
              <a:gd name="connsiteY27512" fmla="*/ 4052735 h 6858000"/>
              <a:gd name="connsiteX27513" fmla="*/ 10009702 w 12192000"/>
              <a:gd name="connsiteY27513" fmla="*/ 4030260 h 6858000"/>
              <a:gd name="connsiteX27514" fmla="*/ 9985152 w 12192000"/>
              <a:gd name="connsiteY27514" fmla="*/ 4004905 h 6858000"/>
              <a:gd name="connsiteX27515" fmla="*/ 2746531 w 12192000"/>
              <a:gd name="connsiteY27515" fmla="*/ 4004905 h 6858000"/>
              <a:gd name="connsiteX27516" fmla="*/ 2730972 w 12192000"/>
              <a:gd name="connsiteY27516" fmla="*/ 4005827 h 6858000"/>
              <a:gd name="connsiteX27517" fmla="*/ 2731088 w 12192000"/>
              <a:gd name="connsiteY27517" fmla="*/ 4005827 h 6858000"/>
              <a:gd name="connsiteX27518" fmla="*/ 2730857 w 12192000"/>
              <a:gd name="connsiteY27518" fmla="*/ 4051121 h 6858000"/>
              <a:gd name="connsiteX27519" fmla="*/ 2746415 w 12192000"/>
              <a:gd name="connsiteY27519" fmla="*/ 4051697 h 6858000"/>
              <a:gd name="connsiteX27520" fmla="*/ 2778341 w 12192000"/>
              <a:gd name="connsiteY27520" fmla="*/ 4029107 h 6858000"/>
              <a:gd name="connsiteX27521" fmla="*/ 2746531 w 12192000"/>
              <a:gd name="connsiteY27521" fmla="*/ 4004905 h 6858000"/>
              <a:gd name="connsiteX27522" fmla="*/ 1679409 w 12192000"/>
              <a:gd name="connsiteY27522" fmla="*/ 4004905 h 6858000"/>
              <a:gd name="connsiteX27523" fmla="*/ 1656704 w 12192000"/>
              <a:gd name="connsiteY27523" fmla="*/ 4028992 h 6858000"/>
              <a:gd name="connsiteX27524" fmla="*/ 1656819 w 12192000"/>
              <a:gd name="connsiteY27524" fmla="*/ 4029107 h 6858000"/>
              <a:gd name="connsiteX27525" fmla="*/ 1680445 w 12192000"/>
              <a:gd name="connsiteY27525" fmla="*/ 4052850 h 6858000"/>
              <a:gd name="connsiteX27526" fmla="*/ 1705341 w 12192000"/>
              <a:gd name="connsiteY27526" fmla="*/ 4029337 h 6858000"/>
              <a:gd name="connsiteX27527" fmla="*/ 1679409 w 12192000"/>
              <a:gd name="connsiteY27527" fmla="*/ 4004905 h 6858000"/>
              <a:gd name="connsiteX27528" fmla="*/ 1612677 w 12192000"/>
              <a:gd name="connsiteY27528" fmla="*/ 4004905 h 6858000"/>
              <a:gd name="connsiteX27529" fmla="*/ 1588819 w 12192000"/>
              <a:gd name="connsiteY27529" fmla="*/ 4029337 h 6858000"/>
              <a:gd name="connsiteX27530" fmla="*/ 1588705 w 12192000"/>
              <a:gd name="connsiteY27530" fmla="*/ 4029222 h 6858000"/>
              <a:gd name="connsiteX27531" fmla="*/ 1614522 w 12192000"/>
              <a:gd name="connsiteY27531" fmla="*/ 4052735 h 6858000"/>
              <a:gd name="connsiteX27532" fmla="*/ 1637227 w 12192000"/>
              <a:gd name="connsiteY27532" fmla="*/ 4030260 h 6858000"/>
              <a:gd name="connsiteX27533" fmla="*/ 1612677 w 12192000"/>
              <a:gd name="connsiteY27533" fmla="*/ 4004905 h 6858000"/>
              <a:gd name="connsiteX27534" fmla="*/ 12134382 w 12192000"/>
              <a:gd name="connsiteY27534" fmla="*/ 4004789 h 6858000"/>
              <a:gd name="connsiteX27535" fmla="*/ 12108679 w 12192000"/>
              <a:gd name="connsiteY27535" fmla="*/ 4029568 h 6858000"/>
              <a:gd name="connsiteX27536" fmla="*/ 12133690 w 12192000"/>
              <a:gd name="connsiteY27536" fmla="*/ 4052850 h 6858000"/>
              <a:gd name="connsiteX27537" fmla="*/ 12157086 w 12192000"/>
              <a:gd name="connsiteY27537" fmla="*/ 4031527 h 6858000"/>
              <a:gd name="connsiteX27538" fmla="*/ 12134382 w 12192000"/>
              <a:gd name="connsiteY27538" fmla="*/ 4004789 h 6858000"/>
              <a:gd name="connsiteX27539" fmla="*/ 10186037 w 12192000"/>
              <a:gd name="connsiteY27539" fmla="*/ 4004789 h 6858000"/>
              <a:gd name="connsiteX27540" fmla="*/ 10160452 w 12192000"/>
              <a:gd name="connsiteY27540" fmla="*/ 4030375 h 6858000"/>
              <a:gd name="connsiteX27541" fmla="*/ 10186730 w 12192000"/>
              <a:gd name="connsiteY27541" fmla="*/ 4053080 h 6858000"/>
              <a:gd name="connsiteX27542" fmla="*/ 10213698 w 12192000"/>
              <a:gd name="connsiteY27542" fmla="*/ 4030836 h 6858000"/>
              <a:gd name="connsiteX27543" fmla="*/ 10186037 w 12192000"/>
              <a:gd name="connsiteY27543" fmla="*/ 4004789 h 6858000"/>
              <a:gd name="connsiteX27544" fmla="*/ 9513770 w 12192000"/>
              <a:gd name="connsiteY27544" fmla="*/ 4004789 h 6858000"/>
              <a:gd name="connsiteX27545" fmla="*/ 9491756 w 12192000"/>
              <a:gd name="connsiteY27545" fmla="*/ 4025073 h 6858000"/>
              <a:gd name="connsiteX27546" fmla="*/ 9491756 w 12192000"/>
              <a:gd name="connsiteY27546" fmla="*/ 4168332 h 6858000"/>
              <a:gd name="connsiteX27547" fmla="*/ 9518956 w 12192000"/>
              <a:gd name="connsiteY27547" fmla="*/ 4187810 h 6858000"/>
              <a:gd name="connsiteX27548" fmla="*/ 9539701 w 12192000"/>
              <a:gd name="connsiteY27548" fmla="*/ 4167988 h 6858000"/>
              <a:gd name="connsiteX27549" fmla="*/ 9539355 w 12192000"/>
              <a:gd name="connsiteY27549" fmla="*/ 4108055 h 6858000"/>
              <a:gd name="connsiteX27550" fmla="*/ 9549382 w 12192000"/>
              <a:gd name="connsiteY27550" fmla="*/ 4093880 h 6858000"/>
              <a:gd name="connsiteX27551" fmla="*/ 9559870 w 12192000"/>
              <a:gd name="connsiteY27551" fmla="*/ 4107594 h 6858000"/>
              <a:gd name="connsiteX27552" fmla="*/ 9559756 w 12192000"/>
              <a:gd name="connsiteY27552" fmla="*/ 4172713 h 6858000"/>
              <a:gd name="connsiteX27553" fmla="*/ 9574508 w 12192000"/>
              <a:gd name="connsiteY27553" fmla="*/ 4187810 h 6858000"/>
              <a:gd name="connsiteX27554" fmla="*/ 9660602 w 12192000"/>
              <a:gd name="connsiteY27554" fmla="*/ 4187810 h 6858000"/>
              <a:gd name="connsiteX27555" fmla="*/ 9674892 w 12192000"/>
              <a:gd name="connsiteY27555" fmla="*/ 4172252 h 6858000"/>
              <a:gd name="connsiteX27556" fmla="*/ 9674892 w 12192000"/>
              <a:gd name="connsiteY27556" fmla="*/ 4088809 h 6858000"/>
              <a:gd name="connsiteX27557" fmla="*/ 9658527 w 12192000"/>
              <a:gd name="connsiteY27557" fmla="*/ 4072557 h 6858000"/>
              <a:gd name="connsiteX27558" fmla="*/ 9593294 w 12192000"/>
              <a:gd name="connsiteY27558" fmla="*/ 4072788 h 6858000"/>
              <a:gd name="connsiteX27559" fmla="*/ 9580846 w 12192000"/>
              <a:gd name="connsiteY27559" fmla="*/ 4063798 h 6858000"/>
              <a:gd name="connsiteX27560" fmla="*/ 9593640 w 12192000"/>
              <a:gd name="connsiteY27560" fmla="*/ 4052273 h 6858000"/>
              <a:gd name="connsiteX27561" fmla="*/ 9656222 w 12192000"/>
              <a:gd name="connsiteY27561" fmla="*/ 4052850 h 6858000"/>
              <a:gd name="connsiteX27562" fmla="*/ 9674777 w 12192000"/>
              <a:gd name="connsiteY27562" fmla="*/ 4030951 h 6858000"/>
              <a:gd name="connsiteX27563" fmla="*/ 9657144 w 12192000"/>
              <a:gd name="connsiteY27563" fmla="*/ 4004789 h 6858000"/>
              <a:gd name="connsiteX27564" fmla="*/ 9584189 w 12192000"/>
              <a:gd name="connsiteY27564" fmla="*/ 4005020 h 6858000"/>
              <a:gd name="connsiteX27565" fmla="*/ 9513770 w 12192000"/>
              <a:gd name="connsiteY27565" fmla="*/ 4004789 h 6858000"/>
              <a:gd name="connsiteX27566" fmla="*/ 4080767 w 12192000"/>
              <a:gd name="connsiteY27566" fmla="*/ 4004789 h 6858000"/>
              <a:gd name="connsiteX27567" fmla="*/ 4054488 w 12192000"/>
              <a:gd name="connsiteY27567" fmla="*/ 4029222 h 6858000"/>
              <a:gd name="connsiteX27568" fmla="*/ 4080189 w 12192000"/>
              <a:gd name="connsiteY27568" fmla="*/ 4052158 h 6858000"/>
              <a:gd name="connsiteX27569" fmla="*/ 4108312 w 12192000"/>
              <a:gd name="connsiteY27569" fmla="*/ 4030721 h 6858000"/>
              <a:gd name="connsiteX27570" fmla="*/ 4080767 w 12192000"/>
              <a:gd name="connsiteY27570" fmla="*/ 4004789 h 6858000"/>
              <a:gd name="connsiteX27571" fmla="*/ 3761907 w 12192000"/>
              <a:gd name="connsiteY27571" fmla="*/ 4004789 h 6858000"/>
              <a:gd name="connsiteX27572" fmla="*/ 3736204 w 12192000"/>
              <a:gd name="connsiteY27572" fmla="*/ 4029568 h 6858000"/>
              <a:gd name="connsiteX27573" fmla="*/ 3761215 w 12192000"/>
              <a:gd name="connsiteY27573" fmla="*/ 4052850 h 6858000"/>
              <a:gd name="connsiteX27574" fmla="*/ 3784611 w 12192000"/>
              <a:gd name="connsiteY27574" fmla="*/ 4031527 h 6858000"/>
              <a:gd name="connsiteX27575" fmla="*/ 3761907 w 12192000"/>
              <a:gd name="connsiteY27575" fmla="*/ 4004789 h 6858000"/>
              <a:gd name="connsiteX27576" fmla="*/ 1813562 w 12192000"/>
              <a:gd name="connsiteY27576" fmla="*/ 4004789 h 6858000"/>
              <a:gd name="connsiteX27577" fmla="*/ 1787977 w 12192000"/>
              <a:gd name="connsiteY27577" fmla="*/ 4030375 h 6858000"/>
              <a:gd name="connsiteX27578" fmla="*/ 1814255 w 12192000"/>
              <a:gd name="connsiteY27578" fmla="*/ 4053080 h 6858000"/>
              <a:gd name="connsiteX27579" fmla="*/ 1841223 w 12192000"/>
              <a:gd name="connsiteY27579" fmla="*/ 4030836 h 6858000"/>
              <a:gd name="connsiteX27580" fmla="*/ 1813562 w 12192000"/>
              <a:gd name="connsiteY27580" fmla="*/ 4004789 h 6858000"/>
              <a:gd name="connsiteX27581" fmla="*/ 1141295 w 12192000"/>
              <a:gd name="connsiteY27581" fmla="*/ 4004789 h 6858000"/>
              <a:gd name="connsiteX27582" fmla="*/ 1119281 w 12192000"/>
              <a:gd name="connsiteY27582" fmla="*/ 4025073 h 6858000"/>
              <a:gd name="connsiteX27583" fmla="*/ 1119281 w 12192000"/>
              <a:gd name="connsiteY27583" fmla="*/ 4168332 h 6858000"/>
              <a:gd name="connsiteX27584" fmla="*/ 1146481 w 12192000"/>
              <a:gd name="connsiteY27584" fmla="*/ 4187810 h 6858000"/>
              <a:gd name="connsiteX27585" fmla="*/ 1167226 w 12192000"/>
              <a:gd name="connsiteY27585" fmla="*/ 4167988 h 6858000"/>
              <a:gd name="connsiteX27586" fmla="*/ 1166880 w 12192000"/>
              <a:gd name="connsiteY27586" fmla="*/ 4108055 h 6858000"/>
              <a:gd name="connsiteX27587" fmla="*/ 1176907 w 12192000"/>
              <a:gd name="connsiteY27587" fmla="*/ 4093880 h 6858000"/>
              <a:gd name="connsiteX27588" fmla="*/ 1187395 w 12192000"/>
              <a:gd name="connsiteY27588" fmla="*/ 4107594 h 6858000"/>
              <a:gd name="connsiteX27589" fmla="*/ 1187281 w 12192000"/>
              <a:gd name="connsiteY27589" fmla="*/ 4172713 h 6858000"/>
              <a:gd name="connsiteX27590" fmla="*/ 1202033 w 12192000"/>
              <a:gd name="connsiteY27590" fmla="*/ 4187810 h 6858000"/>
              <a:gd name="connsiteX27591" fmla="*/ 1288127 w 12192000"/>
              <a:gd name="connsiteY27591" fmla="*/ 4187810 h 6858000"/>
              <a:gd name="connsiteX27592" fmla="*/ 1302417 w 12192000"/>
              <a:gd name="connsiteY27592" fmla="*/ 4172252 h 6858000"/>
              <a:gd name="connsiteX27593" fmla="*/ 1302417 w 12192000"/>
              <a:gd name="connsiteY27593" fmla="*/ 4088809 h 6858000"/>
              <a:gd name="connsiteX27594" fmla="*/ 1286052 w 12192000"/>
              <a:gd name="connsiteY27594" fmla="*/ 4072557 h 6858000"/>
              <a:gd name="connsiteX27595" fmla="*/ 1220819 w 12192000"/>
              <a:gd name="connsiteY27595" fmla="*/ 4072788 h 6858000"/>
              <a:gd name="connsiteX27596" fmla="*/ 1208371 w 12192000"/>
              <a:gd name="connsiteY27596" fmla="*/ 4063798 h 6858000"/>
              <a:gd name="connsiteX27597" fmla="*/ 1221165 w 12192000"/>
              <a:gd name="connsiteY27597" fmla="*/ 4052273 h 6858000"/>
              <a:gd name="connsiteX27598" fmla="*/ 1283747 w 12192000"/>
              <a:gd name="connsiteY27598" fmla="*/ 4052850 h 6858000"/>
              <a:gd name="connsiteX27599" fmla="*/ 1302302 w 12192000"/>
              <a:gd name="connsiteY27599" fmla="*/ 4030951 h 6858000"/>
              <a:gd name="connsiteX27600" fmla="*/ 1284669 w 12192000"/>
              <a:gd name="connsiteY27600" fmla="*/ 4004789 h 6858000"/>
              <a:gd name="connsiteX27601" fmla="*/ 1211714 w 12192000"/>
              <a:gd name="connsiteY27601" fmla="*/ 4005020 h 6858000"/>
              <a:gd name="connsiteX27602" fmla="*/ 1141295 w 12192000"/>
              <a:gd name="connsiteY27602" fmla="*/ 4004789 h 6858000"/>
              <a:gd name="connsiteX27603" fmla="*/ 10122072 w 12192000"/>
              <a:gd name="connsiteY27603" fmla="*/ 4004674 h 6858000"/>
              <a:gd name="connsiteX27604" fmla="*/ 10096716 w 12192000"/>
              <a:gd name="connsiteY27604" fmla="*/ 4029799 h 6858000"/>
              <a:gd name="connsiteX27605" fmla="*/ 10119652 w 12192000"/>
              <a:gd name="connsiteY27605" fmla="*/ 4053772 h 6858000"/>
              <a:gd name="connsiteX27606" fmla="*/ 10143856 w 12192000"/>
              <a:gd name="connsiteY27606" fmla="*/ 4030029 h 6858000"/>
              <a:gd name="connsiteX27607" fmla="*/ 10122072 w 12192000"/>
              <a:gd name="connsiteY27607" fmla="*/ 4004789 h 6858000"/>
              <a:gd name="connsiteX27608" fmla="*/ 1749597 w 12192000"/>
              <a:gd name="connsiteY27608" fmla="*/ 4004674 h 6858000"/>
              <a:gd name="connsiteX27609" fmla="*/ 1724241 w 12192000"/>
              <a:gd name="connsiteY27609" fmla="*/ 4029799 h 6858000"/>
              <a:gd name="connsiteX27610" fmla="*/ 1747177 w 12192000"/>
              <a:gd name="connsiteY27610" fmla="*/ 4053772 h 6858000"/>
              <a:gd name="connsiteX27611" fmla="*/ 1771381 w 12192000"/>
              <a:gd name="connsiteY27611" fmla="*/ 4030029 h 6858000"/>
              <a:gd name="connsiteX27612" fmla="*/ 1749597 w 12192000"/>
              <a:gd name="connsiteY27612" fmla="*/ 4004789 h 6858000"/>
              <a:gd name="connsiteX27613" fmla="*/ 11528498 w 12192000"/>
              <a:gd name="connsiteY27613" fmla="*/ 4004559 h 6858000"/>
              <a:gd name="connsiteX27614" fmla="*/ 11504294 w 12192000"/>
              <a:gd name="connsiteY27614" fmla="*/ 4028185 h 6858000"/>
              <a:gd name="connsiteX27615" fmla="*/ 11526424 w 12192000"/>
              <a:gd name="connsiteY27615" fmla="*/ 4053195 h 6858000"/>
              <a:gd name="connsiteX27616" fmla="*/ 11526424 w 12192000"/>
              <a:gd name="connsiteY27616" fmla="*/ 4053311 h 6858000"/>
              <a:gd name="connsiteX27617" fmla="*/ 11550973 w 12192000"/>
              <a:gd name="connsiteY27617" fmla="*/ 4029453 h 6858000"/>
              <a:gd name="connsiteX27618" fmla="*/ 11528498 w 12192000"/>
              <a:gd name="connsiteY27618" fmla="*/ 4004559 h 6858000"/>
              <a:gd name="connsiteX27619" fmla="*/ 9851113 w 12192000"/>
              <a:gd name="connsiteY27619" fmla="*/ 4004559 h 6858000"/>
              <a:gd name="connsiteX27620" fmla="*/ 9825528 w 12192000"/>
              <a:gd name="connsiteY27620" fmla="*/ 4029799 h 6858000"/>
              <a:gd name="connsiteX27621" fmla="*/ 9850307 w 12192000"/>
              <a:gd name="connsiteY27621" fmla="*/ 4052965 h 6858000"/>
              <a:gd name="connsiteX27622" fmla="*/ 9850307 w 12192000"/>
              <a:gd name="connsiteY27622" fmla="*/ 4052850 h 6858000"/>
              <a:gd name="connsiteX27623" fmla="*/ 9879812 w 12192000"/>
              <a:gd name="connsiteY27623" fmla="*/ 4032104 h 6858000"/>
              <a:gd name="connsiteX27624" fmla="*/ 9851113 w 12192000"/>
              <a:gd name="connsiteY27624" fmla="*/ 4004559 h 6858000"/>
              <a:gd name="connsiteX27625" fmla="*/ 4281998 w 12192000"/>
              <a:gd name="connsiteY27625" fmla="*/ 4004559 h 6858000"/>
              <a:gd name="connsiteX27626" fmla="*/ 4258258 w 12192000"/>
              <a:gd name="connsiteY27626" fmla="*/ 4027148 h 6858000"/>
              <a:gd name="connsiteX27627" fmla="*/ 4280037 w 12192000"/>
              <a:gd name="connsiteY27627" fmla="*/ 4052158 h 6858000"/>
              <a:gd name="connsiteX27628" fmla="*/ 4306546 w 12192000"/>
              <a:gd name="connsiteY27628" fmla="*/ 4030144 h 6858000"/>
              <a:gd name="connsiteX27629" fmla="*/ 4281998 w 12192000"/>
              <a:gd name="connsiteY27629" fmla="*/ 4004559 h 6858000"/>
              <a:gd name="connsiteX27630" fmla="*/ 4216534 w 12192000"/>
              <a:gd name="connsiteY27630" fmla="*/ 4004559 h 6858000"/>
              <a:gd name="connsiteX27631" fmla="*/ 4189795 w 12192000"/>
              <a:gd name="connsiteY27631" fmla="*/ 4028646 h 6858000"/>
              <a:gd name="connsiteX27632" fmla="*/ 4215383 w 12192000"/>
              <a:gd name="connsiteY27632" fmla="*/ 4053195 h 6858000"/>
              <a:gd name="connsiteX27633" fmla="*/ 4215496 w 12192000"/>
              <a:gd name="connsiteY27633" fmla="*/ 4053311 h 6858000"/>
              <a:gd name="connsiteX27634" fmla="*/ 4237511 w 12192000"/>
              <a:gd name="connsiteY27634" fmla="*/ 4030375 h 6858000"/>
              <a:gd name="connsiteX27635" fmla="*/ 4216534 w 12192000"/>
              <a:gd name="connsiteY27635" fmla="*/ 4004559 h 6858000"/>
              <a:gd name="connsiteX27636" fmla="*/ 3156023 w 12192000"/>
              <a:gd name="connsiteY27636" fmla="*/ 4004559 h 6858000"/>
              <a:gd name="connsiteX27637" fmla="*/ 3131819 w 12192000"/>
              <a:gd name="connsiteY27637" fmla="*/ 4028185 h 6858000"/>
              <a:gd name="connsiteX27638" fmla="*/ 3153949 w 12192000"/>
              <a:gd name="connsiteY27638" fmla="*/ 4053195 h 6858000"/>
              <a:gd name="connsiteX27639" fmla="*/ 3153949 w 12192000"/>
              <a:gd name="connsiteY27639" fmla="*/ 4053311 h 6858000"/>
              <a:gd name="connsiteX27640" fmla="*/ 3178498 w 12192000"/>
              <a:gd name="connsiteY27640" fmla="*/ 4029453 h 6858000"/>
              <a:gd name="connsiteX27641" fmla="*/ 3156023 w 12192000"/>
              <a:gd name="connsiteY27641" fmla="*/ 4004559 h 6858000"/>
              <a:gd name="connsiteX27642" fmla="*/ 1478638 w 12192000"/>
              <a:gd name="connsiteY27642" fmla="*/ 4004559 h 6858000"/>
              <a:gd name="connsiteX27643" fmla="*/ 1453053 w 12192000"/>
              <a:gd name="connsiteY27643" fmla="*/ 4029799 h 6858000"/>
              <a:gd name="connsiteX27644" fmla="*/ 1477832 w 12192000"/>
              <a:gd name="connsiteY27644" fmla="*/ 4052965 h 6858000"/>
              <a:gd name="connsiteX27645" fmla="*/ 1477832 w 12192000"/>
              <a:gd name="connsiteY27645" fmla="*/ 4052850 h 6858000"/>
              <a:gd name="connsiteX27646" fmla="*/ 1507337 w 12192000"/>
              <a:gd name="connsiteY27646" fmla="*/ 4032104 h 6858000"/>
              <a:gd name="connsiteX27647" fmla="*/ 1478638 w 12192000"/>
              <a:gd name="connsiteY27647" fmla="*/ 4004559 h 6858000"/>
              <a:gd name="connsiteX27648" fmla="*/ 10866258 w 12192000"/>
              <a:gd name="connsiteY27648" fmla="*/ 4004444 h 6858000"/>
              <a:gd name="connsiteX27649" fmla="*/ 10720348 w 12192000"/>
              <a:gd name="connsiteY27649" fmla="*/ 4004674 h 6858000"/>
              <a:gd name="connsiteX27650" fmla="*/ 10701332 w 12192000"/>
              <a:gd name="connsiteY27650" fmla="*/ 4025304 h 6858000"/>
              <a:gd name="connsiteX27651" fmla="*/ 10701446 w 12192000"/>
              <a:gd name="connsiteY27651" fmla="*/ 4095608 h 6858000"/>
              <a:gd name="connsiteX27652" fmla="*/ 10701332 w 12192000"/>
              <a:gd name="connsiteY27652" fmla="*/ 4171098 h 6858000"/>
              <a:gd name="connsiteX27653" fmla="*/ 10728531 w 12192000"/>
              <a:gd name="connsiteY27653" fmla="*/ 4187464 h 6858000"/>
              <a:gd name="connsiteX27654" fmla="*/ 10748930 w 12192000"/>
              <a:gd name="connsiteY27654" fmla="*/ 4170408 h 6858000"/>
              <a:gd name="connsiteX27655" fmla="*/ 10748700 w 12192000"/>
              <a:gd name="connsiteY27655" fmla="*/ 4107940 h 6858000"/>
              <a:gd name="connsiteX27656" fmla="*/ 10755846 w 12192000"/>
              <a:gd name="connsiteY27656" fmla="*/ 4094341 h 6858000"/>
              <a:gd name="connsiteX27657" fmla="*/ 10764029 w 12192000"/>
              <a:gd name="connsiteY27657" fmla="*/ 4107710 h 6858000"/>
              <a:gd name="connsiteX27658" fmla="*/ 10763798 w 12192000"/>
              <a:gd name="connsiteY27658" fmla="*/ 4167640 h 6858000"/>
              <a:gd name="connsiteX27659" fmla="*/ 10782354 w 12192000"/>
              <a:gd name="connsiteY27659" fmla="*/ 4187810 h 6858000"/>
              <a:gd name="connsiteX27660" fmla="*/ 10868332 w 12192000"/>
              <a:gd name="connsiteY27660" fmla="*/ 4187810 h 6858000"/>
              <a:gd name="connsiteX27661" fmla="*/ 10884352 w 12192000"/>
              <a:gd name="connsiteY27661" fmla="*/ 4171330 h 6858000"/>
              <a:gd name="connsiteX27662" fmla="*/ 10884238 w 12192000"/>
              <a:gd name="connsiteY27662" fmla="*/ 4171098 h 6858000"/>
              <a:gd name="connsiteX27663" fmla="*/ 10884352 w 12192000"/>
              <a:gd name="connsiteY27663" fmla="*/ 4090422 h 6858000"/>
              <a:gd name="connsiteX27664" fmla="*/ 10864529 w 12192000"/>
              <a:gd name="connsiteY27664" fmla="*/ 4072442 h 6858000"/>
              <a:gd name="connsiteX27665" fmla="*/ 10807248 w 12192000"/>
              <a:gd name="connsiteY27665" fmla="*/ 4072442 h 6858000"/>
              <a:gd name="connsiteX27666" fmla="*/ 10786157 w 12192000"/>
              <a:gd name="connsiteY27666" fmla="*/ 4064951 h 6858000"/>
              <a:gd name="connsiteX27667" fmla="*/ 10806673 w 12192000"/>
              <a:gd name="connsiteY27667" fmla="*/ 4052850 h 6858000"/>
              <a:gd name="connsiteX27668" fmla="*/ 10866604 w 12192000"/>
              <a:gd name="connsiteY27668" fmla="*/ 4053311 h 6858000"/>
              <a:gd name="connsiteX27669" fmla="*/ 10884238 w 12192000"/>
              <a:gd name="connsiteY27669" fmla="*/ 4030375 h 6858000"/>
              <a:gd name="connsiteX27670" fmla="*/ 10866258 w 12192000"/>
              <a:gd name="connsiteY27670" fmla="*/ 4004444 h 6858000"/>
              <a:gd name="connsiteX27671" fmla="*/ 9717766 w 12192000"/>
              <a:gd name="connsiteY27671" fmla="*/ 4004444 h 6858000"/>
              <a:gd name="connsiteX27672" fmla="*/ 9696098 w 12192000"/>
              <a:gd name="connsiteY27672" fmla="*/ 4036598 h 6858000"/>
              <a:gd name="connsiteX27673" fmla="*/ 9696330 w 12192000"/>
              <a:gd name="connsiteY27673" fmla="*/ 4052043 h 6858000"/>
              <a:gd name="connsiteX27674" fmla="*/ 9742776 w 12192000"/>
              <a:gd name="connsiteY27674" fmla="*/ 4052043 h 6858000"/>
              <a:gd name="connsiteX27675" fmla="*/ 9742892 w 12192000"/>
              <a:gd name="connsiteY27675" fmla="*/ 4051928 h 6858000"/>
              <a:gd name="connsiteX27676" fmla="*/ 9743468 w 12192000"/>
              <a:gd name="connsiteY27676" fmla="*/ 4036598 h 6858000"/>
              <a:gd name="connsiteX27677" fmla="*/ 9717766 w 12192000"/>
              <a:gd name="connsiteY27677" fmla="*/ 4004444 h 6858000"/>
              <a:gd name="connsiteX27678" fmla="*/ 4150149 w 12192000"/>
              <a:gd name="connsiteY27678" fmla="*/ 4004444 h 6858000"/>
              <a:gd name="connsiteX27679" fmla="*/ 4122258 w 12192000"/>
              <a:gd name="connsiteY27679" fmla="*/ 4028877 h 6858000"/>
              <a:gd name="connsiteX27680" fmla="*/ 4127243 w 12192000"/>
              <a:gd name="connsiteY27680" fmla="*/ 4049191 h 6858000"/>
              <a:gd name="connsiteX27681" fmla="*/ 4146221 w 12192000"/>
              <a:gd name="connsiteY27681" fmla="*/ 4052042 h 6858000"/>
              <a:gd name="connsiteX27682" fmla="*/ 4146114 w 12192000"/>
              <a:gd name="connsiteY27682" fmla="*/ 4052043 h 6858000"/>
              <a:gd name="connsiteX27683" fmla="*/ 4146231 w 12192000"/>
              <a:gd name="connsiteY27683" fmla="*/ 4052043 h 6858000"/>
              <a:gd name="connsiteX27684" fmla="*/ 4146221 w 12192000"/>
              <a:gd name="connsiteY27684" fmla="*/ 4052042 h 6858000"/>
              <a:gd name="connsiteX27685" fmla="*/ 4167449 w 12192000"/>
              <a:gd name="connsiteY27685" fmla="*/ 4051711 h 6858000"/>
              <a:gd name="connsiteX27686" fmla="*/ 4176079 w 12192000"/>
              <a:gd name="connsiteY27686" fmla="*/ 4031066 h 6858000"/>
              <a:gd name="connsiteX27687" fmla="*/ 4150149 w 12192000"/>
              <a:gd name="connsiteY27687" fmla="*/ 4004444 h 6858000"/>
              <a:gd name="connsiteX27688" fmla="*/ 4017032 w 12192000"/>
              <a:gd name="connsiteY27688" fmla="*/ 4004444 h 6858000"/>
              <a:gd name="connsiteX27689" fmla="*/ 3991331 w 12192000"/>
              <a:gd name="connsiteY27689" fmla="*/ 4029568 h 6858000"/>
              <a:gd name="connsiteX27690" fmla="*/ 4017264 w 12192000"/>
              <a:gd name="connsiteY27690" fmla="*/ 4053311 h 6858000"/>
              <a:gd name="connsiteX27691" fmla="*/ 4017264 w 12192000"/>
              <a:gd name="connsiteY27691" fmla="*/ 4053195 h 6858000"/>
              <a:gd name="connsiteX27692" fmla="*/ 4038930 w 12192000"/>
              <a:gd name="connsiteY27692" fmla="*/ 4029337 h 6858000"/>
              <a:gd name="connsiteX27693" fmla="*/ 4017032 w 12192000"/>
              <a:gd name="connsiteY27693" fmla="*/ 4004444 h 6858000"/>
              <a:gd name="connsiteX27694" fmla="*/ 2493783 w 12192000"/>
              <a:gd name="connsiteY27694" fmla="*/ 4004444 h 6858000"/>
              <a:gd name="connsiteX27695" fmla="*/ 2347873 w 12192000"/>
              <a:gd name="connsiteY27695" fmla="*/ 4004674 h 6858000"/>
              <a:gd name="connsiteX27696" fmla="*/ 2328857 w 12192000"/>
              <a:gd name="connsiteY27696" fmla="*/ 4025304 h 6858000"/>
              <a:gd name="connsiteX27697" fmla="*/ 2328971 w 12192000"/>
              <a:gd name="connsiteY27697" fmla="*/ 4095608 h 6858000"/>
              <a:gd name="connsiteX27698" fmla="*/ 2328857 w 12192000"/>
              <a:gd name="connsiteY27698" fmla="*/ 4171098 h 6858000"/>
              <a:gd name="connsiteX27699" fmla="*/ 2356056 w 12192000"/>
              <a:gd name="connsiteY27699" fmla="*/ 4187464 h 6858000"/>
              <a:gd name="connsiteX27700" fmla="*/ 2376455 w 12192000"/>
              <a:gd name="connsiteY27700" fmla="*/ 4170408 h 6858000"/>
              <a:gd name="connsiteX27701" fmla="*/ 2376225 w 12192000"/>
              <a:gd name="connsiteY27701" fmla="*/ 4107940 h 6858000"/>
              <a:gd name="connsiteX27702" fmla="*/ 2383371 w 12192000"/>
              <a:gd name="connsiteY27702" fmla="*/ 4094341 h 6858000"/>
              <a:gd name="connsiteX27703" fmla="*/ 2391554 w 12192000"/>
              <a:gd name="connsiteY27703" fmla="*/ 4107710 h 6858000"/>
              <a:gd name="connsiteX27704" fmla="*/ 2391323 w 12192000"/>
              <a:gd name="connsiteY27704" fmla="*/ 4167640 h 6858000"/>
              <a:gd name="connsiteX27705" fmla="*/ 2409879 w 12192000"/>
              <a:gd name="connsiteY27705" fmla="*/ 4187810 h 6858000"/>
              <a:gd name="connsiteX27706" fmla="*/ 2495857 w 12192000"/>
              <a:gd name="connsiteY27706" fmla="*/ 4187810 h 6858000"/>
              <a:gd name="connsiteX27707" fmla="*/ 2511877 w 12192000"/>
              <a:gd name="connsiteY27707" fmla="*/ 4171330 h 6858000"/>
              <a:gd name="connsiteX27708" fmla="*/ 2511763 w 12192000"/>
              <a:gd name="connsiteY27708" fmla="*/ 4171098 h 6858000"/>
              <a:gd name="connsiteX27709" fmla="*/ 2511877 w 12192000"/>
              <a:gd name="connsiteY27709" fmla="*/ 4090422 h 6858000"/>
              <a:gd name="connsiteX27710" fmla="*/ 2492054 w 12192000"/>
              <a:gd name="connsiteY27710" fmla="*/ 4072442 h 6858000"/>
              <a:gd name="connsiteX27711" fmla="*/ 2434773 w 12192000"/>
              <a:gd name="connsiteY27711" fmla="*/ 4072442 h 6858000"/>
              <a:gd name="connsiteX27712" fmla="*/ 2413682 w 12192000"/>
              <a:gd name="connsiteY27712" fmla="*/ 4064951 h 6858000"/>
              <a:gd name="connsiteX27713" fmla="*/ 2434198 w 12192000"/>
              <a:gd name="connsiteY27713" fmla="*/ 4052850 h 6858000"/>
              <a:gd name="connsiteX27714" fmla="*/ 2494129 w 12192000"/>
              <a:gd name="connsiteY27714" fmla="*/ 4053311 h 6858000"/>
              <a:gd name="connsiteX27715" fmla="*/ 2511763 w 12192000"/>
              <a:gd name="connsiteY27715" fmla="*/ 4030375 h 6858000"/>
              <a:gd name="connsiteX27716" fmla="*/ 2493783 w 12192000"/>
              <a:gd name="connsiteY27716" fmla="*/ 4004444 h 6858000"/>
              <a:gd name="connsiteX27717" fmla="*/ 1345291 w 12192000"/>
              <a:gd name="connsiteY27717" fmla="*/ 4004444 h 6858000"/>
              <a:gd name="connsiteX27718" fmla="*/ 1323623 w 12192000"/>
              <a:gd name="connsiteY27718" fmla="*/ 4036598 h 6858000"/>
              <a:gd name="connsiteX27719" fmla="*/ 1323855 w 12192000"/>
              <a:gd name="connsiteY27719" fmla="*/ 4052043 h 6858000"/>
              <a:gd name="connsiteX27720" fmla="*/ 1370301 w 12192000"/>
              <a:gd name="connsiteY27720" fmla="*/ 4052043 h 6858000"/>
              <a:gd name="connsiteX27721" fmla="*/ 1370417 w 12192000"/>
              <a:gd name="connsiteY27721" fmla="*/ 4051928 h 6858000"/>
              <a:gd name="connsiteX27722" fmla="*/ 1370993 w 12192000"/>
              <a:gd name="connsiteY27722" fmla="*/ 4036598 h 6858000"/>
              <a:gd name="connsiteX27723" fmla="*/ 1345291 w 12192000"/>
              <a:gd name="connsiteY27723" fmla="*/ 4004444 h 6858000"/>
              <a:gd name="connsiteX27724" fmla="*/ 5092279 w 12192000"/>
              <a:gd name="connsiteY27724" fmla="*/ 4004416 h 6858000"/>
              <a:gd name="connsiteX27725" fmla="*/ 5064679 w 12192000"/>
              <a:gd name="connsiteY27725" fmla="*/ 4043169 h 6858000"/>
              <a:gd name="connsiteX27726" fmla="*/ 5064679 w 12192000"/>
              <a:gd name="connsiteY27726" fmla="*/ 4043053 h 6858000"/>
              <a:gd name="connsiteX27727" fmla="*/ 5063987 w 12192000"/>
              <a:gd name="connsiteY27727" fmla="*/ 4048124 h 6858000"/>
              <a:gd name="connsiteX27728" fmla="*/ 5116426 w 12192000"/>
              <a:gd name="connsiteY27728" fmla="*/ 4053195 h 6858000"/>
              <a:gd name="connsiteX27729" fmla="*/ 5116888 w 12192000"/>
              <a:gd name="connsiteY27729" fmla="*/ 4043399 h 6858000"/>
              <a:gd name="connsiteX27730" fmla="*/ 5117580 w 12192000"/>
              <a:gd name="connsiteY27730" fmla="*/ 4028300 h 6858000"/>
              <a:gd name="connsiteX27731" fmla="*/ 5117807 w 12192000"/>
              <a:gd name="connsiteY27731" fmla="*/ 4022192 h 6858000"/>
              <a:gd name="connsiteX27732" fmla="*/ 5117464 w 12192000"/>
              <a:gd name="connsiteY27732" fmla="*/ 4011704 h 6858000"/>
              <a:gd name="connsiteX27733" fmla="*/ 5092279 w 12192000"/>
              <a:gd name="connsiteY27733" fmla="*/ 4004416 h 6858000"/>
              <a:gd name="connsiteX27734" fmla="*/ 11460039 w 12192000"/>
              <a:gd name="connsiteY27734" fmla="*/ 4004328 h 6858000"/>
              <a:gd name="connsiteX27735" fmla="*/ 11460154 w 12192000"/>
              <a:gd name="connsiteY27735" fmla="*/ 4004444 h 6858000"/>
              <a:gd name="connsiteX27736" fmla="*/ 11437564 w 12192000"/>
              <a:gd name="connsiteY27736" fmla="*/ 4030605 h 6858000"/>
              <a:gd name="connsiteX27737" fmla="*/ 11461883 w 12192000"/>
              <a:gd name="connsiteY27737" fmla="*/ 4054233 h 6858000"/>
              <a:gd name="connsiteX27738" fmla="*/ 11484934 w 12192000"/>
              <a:gd name="connsiteY27738" fmla="*/ 4029914 h 6858000"/>
              <a:gd name="connsiteX27739" fmla="*/ 11460039 w 12192000"/>
              <a:gd name="connsiteY27739" fmla="*/ 4004328 h 6858000"/>
              <a:gd name="connsiteX27740" fmla="*/ 3087564 w 12192000"/>
              <a:gd name="connsiteY27740" fmla="*/ 4004328 h 6858000"/>
              <a:gd name="connsiteX27741" fmla="*/ 3087679 w 12192000"/>
              <a:gd name="connsiteY27741" fmla="*/ 4004444 h 6858000"/>
              <a:gd name="connsiteX27742" fmla="*/ 3065089 w 12192000"/>
              <a:gd name="connsiteY27742" fmla="*/ 4030605 h 6858000"/>
              <a:gd name="connsiteX27743" fmla="*/ 3089408 w 12192000"/>
              <a:gd name="connsiteY27743" fmla="*/ 4054233 h 6858000"/>
              <a:gd name="connsiteX27744" fmla="*/ 3112459 w 12192000"/>
              <a:gd name="connsiteY27744" fmla="*/ 4029914 h 6858000"/>
              <a:gd name="connsiteX27745" fmla="*/ 3087564 w 12192000"/>
              <a:gd name="connsiteY27745" fmla="*/ 4004328 h 6858000"/>
              <a:gd name="connsiteX27746" fmla="*/ 11258116 w 12192000"/>
              <a:gd name="connsiteY27746" fmla="*/ 4004213 h 6858000"/>
              <a:gd name="connsiteX27747" fmla="*/ 11232415 w 12192000"/>
              <a:gd name="connsiteY27747" fmla="*/ 4027148 h 6858000"/>
              <a:gd name="connsiteX27748" fmla="*/ 11232530 w 12192000"/>
              <a:gd name="connsiteY27748" fmla="*/ 4027148 h 6858000"/>
              <a:gd name="connsiteX27749" fmla="*/ 11260306 w 12192000"/>
              <a:gd name="connsiteY27749" fmla="*/ 4051697 h 6858000"/>
              <a:gd name="connsiteX27750" fmla="*/ 11286238 w 12192000"/>
              <a:gd name="connsiteY27750" fmla="*/ 4029799 h 6858000"/>
              <a:gd name="connsiteX27751" fmla="*/ 11258116 w 12192000"/>
              <a:gd name="connsiteY27751" fmla="*/ 4004213 h 6858000"/>
              <a:gd name="connsiteX27752" fmla="*/ 11190694 w 12192000"/>
              <a:gd name="connsiteY27752" fmla="*/ 4004213 h 6858000"/>
              <a:gd name="connsiteX27753" fmla="*/ 11164992 w 12192000"/>
              <a:gd name="connsiteY27753" fmla="*/ 4027839 h 6858000"/>
              <a:gd name="connsiteX27754" fmla="*/ 11164878 w 12192000"/>
              <a:gd name="connsiteY27754" fmla="*/ 4027839 h 6858000"/>
              <a:gd name="connsiteX27755" fmla="*/ 11192653 w 12192000"/>
              <a:gd name="connsiteY27755" fmla="*/ 4051467 h 6858000"/>
              <a:gd name="connsiteX27756" fmla="*/ 11218816 w 12192000"/>
              <a:gd name="connsiteY27756" fmla="*/ 4028531 h 6858000"/>
              <a:gd name="connsiteX27757" fmla="*/ 11190694 w 12192000"/>
              <a:gd name="connsiteY27757" fmla="*/ 4004213 h 6858000"/>
              <a:gd name="connsiteX27758" fmla="*/ 10254152 w 12192000"/>
              <a:gd name="connsiteY27758" fmla="*/ 4004213 h 6858000"/>
              <a:gd name="connsiteX27759" fmla="*/ 10226837 w 12192000"/>
              <a:gd name="connsiteY27759" fmla="*/ 4029337 h 6858000"/>
              <a:gd name="connsiteX27760" fmla="*/ 10256456 w 12192000"/>
              <a:gd name="connsiteY27760" fmla="*/ 4051812 h 6858000"/>
              <a:gd name="connsiteX27761" fmla="*/ 10280776 w 12192000"/>
              <a:gd name="connsiteY27761" fmla="*/ 4030029 h 6858000"/>
              <a:gd name="connsiteX27762" fmla="*/ 10254152 w 12192000"/>
              <a:gd name="connsiteY27762" fmla="*/ 4004213 h 6858000"/>
              <a:gd name="connsiteX27763" fmla="*/ 9786342 w 12192000"/>
              <a:gd name="connsiteY27763" fmla="*/ 4004213 h 6858000"/>
              <a:gd name="connsiteX27764" fmla="*/ 9761793 w 12192000"/>
              <a:gd name="connsiteY27764" fmla="*/ 4030490 h 6858000"/>
              <a:gd name="connsiteX27765" fmla="*/ 9761678 w 12192000"/>
              <a:gd name="connsiteY27765" fmla="*/ 4030490 h 6858000"/>
              <a:gd name="connsiteX27766" fmla="*/ 9788878 w 12192000"/>
              <a:gd name="connsiteY27766" fmla="*/ 4052965 h 6858000"/>
              <a:gd name="connsiteX27767" fmla="*/ 9809969 w 12192000"/>
              <a:gd name="connsiteY27767" fmla="*/ 4029222 h 6858000"/>
              <a:gd name="connsiteX27768" fmla="*/ 9786342 w 12192000"/>
              <a:gd name="connsiteY27768" fmla="*/ 4004213 h 6858000"/>
              <a:gd name="connsiteX27769" fmla="*/ 2885641 w 12192000"/>
              <a:gd name="connsiteY27769" fmla="*/ 4004213 h 6858000"/>
              <a:gd name="connsiteX27770" fmla="*/ 2859940 w 12192000"/>
              <a:gd name="connsiteY27770" fmla="*/ 4027148 h 6858000"/>
              <a:gd name="connsiteX27771" fmla="*/ 2860055 w 12192000"/>
              <a:gd name="connsiteY27771" fmla="*/ 4027148 h 6858000"/>
              <a:gd name="connsiteX27772" fmla="*/ 2887831 w 12192000"/>
              <a:gd name="connsiteY27772" fmla="*/ 4051697 h 6858000"/>
              <a:gd name="connsiteX27773" fmla="*/ 2913763 w 12192000"/>
              <a:gd name="connsiteY27773" fmla="*/ 4029799 h 6858000"/>
              <a:gd name="connsiteX27774" fmla="*/ 2885641 w 12192000"/>
              <a:gd name="connsiteY27774" fmla="*/ 4004213 h 6858000"/>
              <a:gd name="connsiteX27775" fmla="*/ 2818219 w 12192000"/>
              <a:gd name="connsiteY27775" fmla="*/ 4004213 h 6858000"/>
              <a:gd name="connsiteX27776" fmla="*/ 2792517 w 12192000"/>
              <a:gd name="connsiteY27776" fmla="*/ 4027839 h 6858000"/>
              <a:gd name="connsiteX27777" fmla="*/ 2792403 w 12192000"/>
              <a:gd name="connsiteY27777" fmla="*/ 4027839 h 6858000"/>
              <a:gd name="connsiteX27778" fmla="*/ 2820178 w 12192000"/>
              <a:gd name="connsiteY27778" fmla="*/ 4051467 h 6858000"/>
              <a:gd name="connsiteX27779" fmla="*/ 2846341 w 12192000"/>
              <a:gd name="connsiteY27779" fmla="*/ 4028531 h 6858000"/>
              <a:gd name="connsiteX27780" fmla="*/ 2818219 w 12192000"/>
              <a:gd name="connsiteY27780" fmla="*/ 4004213 h 6858000"/>
              <a:gd name="connsiteX27781" fmla="*/ 1881677 w 12192000"/>
              <a:gd name="connsiteY27781" fmla="*/ 4004213 h 6858000"/>
              <a:gd name="connsiteX27782" fmla="*/ 1854362 w 12192000"/>
              <a:gd name="connsiteY27782" fmla="*/ 4029337 h 6858000"/>
              <a:gd name="connsiteX27783" fmla="*/ 1883981 w 12192000"/>
              <a:gd name="connsiteY27783" fmla="*/ 4051812 h 6858000"/>
              <a:gd name="connsiteX27784" fmla="*/ 1908301 w 12192000"/>
              <a:gd name="connsiteY27784" fmla="*/ 4030029 h 6858000"/>
              <a:gd name="connsiteX27785" fmla="*/ 1881677 w 12192000"/>
              <a:gd name="connsiteY27785" fmla="*/ 4004213 h 6858000"/>
              <a:gd name="connsiteX27786" fmla="*/ 1413867 w 12192000"/>
              <a:gd name="connsiteY27786" fmla="*/ 4004213 h 6858000"/>
              <a:gd name="connsiteX27787" fmla="*/ 1389318 w 12192000"/>
              <a:gd name="connsiteY27787" fmla="*/ 4030490 h 6858000"/>
              <a:gd name="connsiteX27788" fmla="*/ 1389203 w 12192000"/>
              <a:gd name="connsiteY27788" fmla="*/ 4030490 h 6858000"/>
              <a:gd name="connsiteX27789" fmla="*/ 1416403 w 12192000"/>
              <a:gd name="connsiteY27789" fmla="*/ 4052965 h 6858000"/>
              <a:gd name="connsiteX27790" fmla="*/ 1437494 w 12192000"/>
              <a:gd name="connsiteY27790" fmla="*/ 4029222 h 6858000"/>
              <a:gd name="connsiteX27791" fmla="*/ 1413867 w 12192000"/>
              <a:gd name="connsiteY27791" fmla="*/ 4004213 h 6858000"/>
              <a:gd name="connsiteX27792" fmla="*/ 11324386 w 12192000"/>
              <a:gd name="connsiteY27792" fmla="*/ 4003983 h 6858000"/>
              <a:gd name="connsiteX27793" fmla="*/ 11300184 w 12192000"/>
              <a:gd name="connsiteY27793" fmla="*/ 4026802 h 6858000"/>
              <a:gd name="connsiteX27794" fmla="*/ 11324502 w 12192000"/>
              <a:gd name="connsiteY27794" fmla="*/ 4052273 h 6858000"/>
              <a:gd name="connsiteX27795" fmla="*/ 11353084 w 12192000"/>
              <a:gd name="connsiteY27795" fmla="*/ 4032334 h 6858000"/>
              <a:gd name="connsiteX27796" fmla="*/ 11324502 w 12192000"/>
              <a:gd name="connsiteY27796" fmla="*/ 4003983 h 6858000"/>
              <a:gd name="connsiteX27797" fmla="*/ 10988310 w 12192000"/>
              <a:gd name="connsiteY27797" fmla="*/ 4003983 h 6858000"/>
              <a:gd name="connsiteX27798" fmla="*/ 10966527 w 12192000"/>
              <a:gd name="connsiteY27798" fmla="*/ 4028761 h 6858000"/>
              <a:gd name="connsiteX27799" fmla="*/ 10992112 w 12192000"/>
              <a:gd name="connsiteY27799" fmla="*/ 4051467 h 6858000"/>
              <a:gd name="connsiteX27800" fmla="*/ 11014933 w 12192000"/>
              <a:gd name="connsiteY27800" fmla="*/ 4027609 h 6858000"/>
              <a:gd name="connsiteX27801" fmla="*/ 11014818 w 12192000"/>
              <a:gd name="connsiteY27801" fmla="*/ 4027494 h 6858000"/>
              <a:gd name="connsiteX27802" fmla="*/ 10988310 w 12192000"/>
              <a:gd name="connsiteY27802" fmla="*/ 4003983 h 6858000"/>
              <a:gd name="connsiteX27803" fmla="*/ 10924346 w 12192000"/>
              <a:gd name="connsiteY27803" fmla="*/ 4003983 h 6858000"/>
              <a:gd name="connsiteX27804" fmla="*/ 10899334 w 12192000"/>
              <a:gd name="connsiteY27804" fmla="*/ 4029914 h 6858000"/>
              <a:gd name="connsiteX27805" fmla="*/ 10924114 w 12192000"/>
              <a:gd name="connsiteY27805" fmla="*/ 4051467 h 6858000"/>
              <a:gd name="connsiteX27806" fmla="*/ 10924230 w 12192000"/>
              <a:gd name="connsiteY27806" fmla="*/ 4051351 h 6858000"/>
              <a:gd name="connsiteX27807" fmla="*/ 10948202 w 12192000"/>
              <a:gd name="connsiteY27807" fmla="*/ 4027494 h 6858000"/>
              <a:gd name="connsiteX27808" fmla="*/ 10924346 w 12192000"/>
              <a:gd name="connsiteY27808" fmla="*/ 4003983 h 6858000"/>
              <a:gd name="connsiteX27809" fmla="*/ 10321574 w 12192000"/>
              <a:gd name="connsiteY27809" fmla="*/ 4003983 h 6858000"/>
              <a:gd name="connsiteX27810" fmla="*/ 10294720 w 12192000"/>
              <a:gd name="connsiteY27810" fmla="*/ 4030951 h 6858000"/>
              <a:gd name="connsiteX27811" fmla="*/ 10323994 w 12192000"/>
              <a:gd name="connsiteY27811" fmla="*/ 4052735 h 6858000"/>
              <a:gd name="connsiteX27812" fmla="*/ 10324110 w 12192000"/>
              <a:gd name="connsiteY27812" fmla="*/ 4052735 h 6858000"/>
              <a:gd name="connsiteX27813" fmla="*/ 10349120 w 12192000"/>
              <a:gd name="connsiteY27813" fmla="*/ 4030144 h 6858000"/>
              <a:gd name="connsiteX27814" fmla="*/ 10321574 w 12192000"/>
              <a:gd name="connsiteY27814" fmla="*/ 4003983 h 6858000"/>
              <a:gd name="connsiteX27815" fmla="*/ 2951911 w 12192000"/>
              <a:gd name="connsiteY27815" fmla="*/ 4003983 h 6858000"/>
              <a:gd name="connsiteX27816" fmla="*/ 2927709 w 12192000"/>
              <a:gd name="connsiteY27816" fmla="*/ 4026802 h 6858000"/>
              <a:gd name="connsiteX27817" fmla="*/ 2952027 w 12192000"/>
              <a:gd name="connsiteY27817" fmla="*/ 4052273 h 6858000"/>
              <a:gd name="connsiteX27818" fmla="*/ 2980609 w 12192000"/>
              <a:gd name="connsiteY27818" fmla="*/ 4032334 h 6858000"/>
              <a:gd name="connsiteX27819" fmla="*/ 2952027 w 12192000"/>
              <a:gd name="connsiteY27819" fmla="*/ 4003983 h 6858000"/>
              <a:gd name="connsiteX27820" fmla="*/ 2615835 w 12192000"/>
              <a:gd name="connsiteY27820" fmla="*/ 4003983 h 6858000"/>
              <a:gd name="connsiteX27821" fmla="*/ 2594052 w 12192000"/>
              <a:gd name="connsiteY27821" fmla="*/ 4028761 h 6858000"/>
              <a:gd name="connsiteX27822" fmla="*/ 2619637 w 12192000"/>
              <a:gd name="connsiteY27822" fmla="*/ 4051467 h 6858000"/>
              <a:gd name="connsiteX27823" fmla="*/ 2642458 w 12192000"/>
              <a:gd name="connsiteY27823" fmla="*/ 4027609 h 6858000"/>
              <a:gd name="connsiteX27824" fmla="*/ 2642343 w 12192000"/>
              <a:gd name="connsiteY27824" fmla="*/ 4027494 h 6858000"/>
              <a:gd name="connsiteX27825" fmla="*/ 2615835 w 12192000"/>
              <a:gd name="connsiteY27825" fmla="*/ 4003983 h 6858000"/>
              <a:gd name="connsiteX27826" fmla="*/ 2551871 w 12192000"/>
              <a:gd name="connsiteY27826" fmla="*/ 4003983 h 6858000"/>
              <a:gd name="connsiteX27827" fmla="*/ 2526859 w 12192000"/>
              <a:gd name="connsiteY27827" fmla="*/ 4029914 h 6858000"/>
              <a:gd name="connsiteX27828" fmla="*/ 2551639 w 12192000"/>
              <a:gd name="connsiteY27828" fmla="*/ 4051467 h 6858000"/>
              <a:gd name="connsiteX27829" fmla="*/ 2551755 w 12192000"/>
              <a:gd name="connsiteY27829" fmla="*/ 4051351 h 6858000"/>
              <a:gd name="connsiteX27830" fmla="*/ 2575727 w 12192000"/>
              <a:gd name="connsiteY27830" fmla="*/ 4027494 h 6858000"/>
              <a:gd name="connsiteX27831" fmla="*/ 2551871 w 12192000"/>
              <a:gd name="connsiteY27831" fmla="*/ 4003983 h 6858000"/>
              <a:gd name="connsiteX27832" fmla="*/ 1949099 w 12192000"/>
              <a:gd name="connsiteY27832" fmla="*/ 4003983 h 6858000"/>
              <a:gd name="connsiteX27833" fmla="*/ 1922245 w 12192000"/>
              <a:gd name="connsiteY27833" fmla="*/ 4030951 h 6858000"/>
              <a:gd name="connsiteX27834" fmla="*/ 1951519 w 12192000"/>
              <a:gd name="connsiteY27834" fmla="*/ 4052735 h 6858000"/>
              <a:gd name="connsiteX27835" fmla="*/ 1951635 w 12192000"/>
              <a:gd name="connsiteY27835" fmla="*/ 4052735 h 6858000"/>
              <a:gd name="connsiteX27836" fmla="*/ 1976645 w 12192000"/>
              <a:gd name="connsiteY27836" fmla="*/ 4030144 h 6858000"/>
              <a:gd name="connsiteX27837" fmla="*/ 1949099 w 12192000"/>
              <a:gd name="connsiteY27837" fmla="*/ 4003983 h 6858000"/>
              <a:gd name="connsiteX27838" fmla="*/ 11393654 w 12192000"/>
              <a:gd name="connsiteY27838" fmla="*/ 4003867 h 6858000"/>
              <a:gd name="connsiteX27839" fmla="*/ 11367837 w 12192000"/>
              <a:gd name="connsiteY27839" fmla="*/ 4028877 h 6858000"/>
              <a:gd name="connsiteX27840" fmla="*/ 11392962 w 12192000"/>
              <a:gd name="connsiteY27840" fmla="*/ 4054002 h 6858000"/>
              <a:gd name="connsiteX27841" fmla="*/ 11415436 w 12192000"/>
              <a:gd name="connsiteY27841" fmla="*/ 4031412 h 6858000"/>
              <a:gd name="connsiteX27842" fmla="*/ 11393654 w 12192000"/>
              <a:gd name="connsiteY27842" fmla="*/ 4003867 h 6858000"/>
              <a:gd name="connsiteX27843" fmla="*/ 3021179 w 12192000"/>
              <a:gd name="connsiteY27843" fmla="*/ 4003867 h 6858000"/>
              <a:gd name="connsiteX27844" fmla="*/ 2995362 w 12192000"/>
              <a:gd name="connsiteY27844" fmla="*/ 4028877 h 6858000"/>
              <a:gd name="connsiteX27845" fmla="*/ 3020487 w 12192000"/>
              <a:gd name="connsiteY27845" fmla="*/ 4054002 h 6858000"/>
              <a:gd name="connsiteX27846" fmla="*/ 3042961 w 12192000"/>
              <a:gd name="connsiteY27846" fmla="*/ 4031412 h 6858000"/>
              <a:gd name="connsiteX27847" fmla="*/ 3021179 w 12192000"/>
              <a:gd name="connsiteY27847" fmla="*/ 4003867 h 6858000"/>
              <a:gd name="connsiteX27848" fmla="*/ 11059881 w 12192000"/>
              <a:gd name="connsiteY27848" fmla="*/ 4003752 h 6858000"/>
              <a:gd name="connsiteX27849" fmla="*/ 11034066 w 12192000"/>
              <a:gd name="connsiteY27849" fmla="*/ 4028416 h 6858000"/>
              <a:gd name="connsiteX27850" fmla="*/ 11059190 w 12192000"/>
              <a:gd name="connsiteY27850" fmla="*/ 4051812 h 6858000"/>
              <a:gd name="connsiteX27851" fmla="*/ 11082472 w 12192000"/>
              <a:gd name="connsiteY27851" fmla="*/ 4030375 h 6858000"/>
              <a:gd name="connsiteX27852" fmla="*/ 11059881 w 12192000"/>
              <a:gd name="connsiteY27852" fmla="*/ 4003867 h 6858000"/>
              <a:gd name="connsiteX27853" fmla="*/ 2687406 w 12192000"/>
              <a:gd name="connsiteY27853" fmla="*/ 4003752 h 6858000"/>
              <a:gd name="connsiteX27854" fmla="*/ 2661591 w 12192000"/>
              <a:gd name="connsiteY27854" fmla="*/ 4028416 h 6858000"/>
              <a:gd name="connsiteX27855" fmla="*/ 2686715 w 12192000"/>
              <a:gd name="connsiteY27855" fmla="*/ 4051812 h 6858000"/>
              <a:gd name="connsiteX27856" fmla="*/ 2709997 w 12192000"/>
              <a:gd name="connsiteY27856" fmla="*/ 4030375 h 6858000"/>
              <a:gd name="connsiteX27857" fmla="*/ 2687406 w 12192000"/>
              <a:gd name="connsiteY27857" fmla="*/ 4003867 h 6858000"/>
              <a:gd name="connsiteX27858" fmla="*/ 3943730 w 12192000"/>
              <a:gd name="connsiteY27858" fmla="*/ 3940939 h 6858000"/>
              <a:gd name="connsiteX27859" fmla="*/ 3927942 w 12192000"/>
              <a:gd name="connsiteY27859" fmla="*/ 3967332 h 6858000"/>
              <a:gd name="connsiteX27860" fmla="*/ 3943616 w 12192000"/>
              <a:gd name="connsiteY27860" fmla="*/ 3993724 h 6858000"/>
              <a:gd name="connsiteX27861" fmla="*/ 4013576 w 12192000"/>
              <a:gd name="connsiteY27861" fmla="*/ 3993034 h 6858000"/>
              <a:gd name="connsiteX27862" fmla="*/ 4042964 w 12192000"/>
              <a:gd name="connsiteY27862" fmla="*/ 3965719 h 6858000"/>
              <a:gd name="connsiteX27863" fmla="*/ 4013690 w 12192000"/>
              <a:gd name="connsiteY27863" fmla="*/ 3941054 h 6858000"/>
              <a:gd name="connsiteX27864" fmla="*/ 3943616 w 12192000"/>
              <a:gd name="connsiteY27864" fmla="*/ 3941054 h 6858000"/>
              <a:gd name="connsiteX27865" fmla="*/ 3883917 w 12192000"/>
              <a:gd name="connsiteY27865" fmla="*/ 3940247 h 6858000"/>
              <a:gd name="connsiteX27866" fmla="*/ 3858790 w 12192000"/>
              <a:gd name="connsiteY27866" fmla="*/ 3967563 h 6858000"/>
              <a:gd name="connsiteX27867" fmla="*/ 3884377 w 12192000"/>
              <a:gd name="connsiteY27867" fmla="*/ 3994302 h 6858000"/>
              <a:gd name="connsiteX27868" fmla="*/ 3906159 w 12192000"/>
              <a:gd name="connsiteY27868" fmla="*/ 3968369 h 6858000"/>
              <a:gd name="connsiteX27869" fmla="*/ 3883917 w 12192000"/>
              <a:gd name="connsiteY27869" fmla="*/ 3940247 h 6858000"/>
              <a:gd name="connsiteX27870" fmla="*/ 11630728 w 12192000"/>
              <a:gd name="connsiteY27870" fmla="*/ 3939902 h 6858000"/>
              <a:gd name="connsiteX27871" fmla="*/ 11573332 w 12192000"/>
              <a:gd name="connsiteY27871" fmla="*/ 3997759 h 6858000"/>
              <a:gd name="connsiteX27872" fmla="*/ 11573102 w 12192000"/>
              <a:gd name="connsiteY27872" fmla="*/ 4028877 h 6858000"/>
              <a:gd name="connsiteX27873" fmla="*/ 11600070 w 12192000"/>
              <a:gd name="connsiteY27873" fmla="*/ 4055846 h 6858000"/>
              <a:gd name="connsiteX27874" fmla="*/ 11621162 w 12192000"/>
              <a:gd name="connsiteY27874" fmla="*/ 4029337 h 6858000"/>
              <a:gd name="connsiteX27875" fmla="*/ 11629460 w 12192000"/>
              <a:gd name="connsiteY27875" fmla="*/ 3994646 h 6858000"/>
              <a:gd name="connsiteX27876" fmla="*/ 11629574 w 12192000"/>
              <a:gd name="connsiteY27876" fmla="*/ 3994646 h 6858000"/>
              <a:gd name="connsiteX27877" fmla="*/ 11635568 w 12192000"/>
              <a:gd name="connsiteY27877" fmla="*/ 4027378 h 6858000"/>
              <a:gd name="connsiteX27878" fmla="*/ 11664266 w 12192000"/>
              <a:gd name="connsiteY27878" fmla="*/ 4055500 h 6858000"/>
              <a:gd name="connsiteX27879" fmla="*/ 11688585 w 12192000"/>
              <a:gd name="connsiteY27879" fmla="*/ 4031182 h 6858000"/>
              <a:gd name="connsiteX27880" fmla="*/ 11688354 w 12192000"/>
              <a:gd name="connsiteY27880" fmla="*/ 3997413 h 6858000"/>
              <a:gd name="connsiteX27881" fmla="*/ 11630728 w 12192000"/>
              <a:gd name="connsiteY27881" fmla="*/ 3939902 h 6858000"/>
              <a:gd name="connsiteX27882" fmla="*/ 3258253 w 12192000"/>
              <a:gd name="connsiteY27882" fmla="*/ 3939902 h 6858000"/>
              <a:gd name="connsiteX27883" fmla="*/ 3200857 w 12192000"/>
              <a:gd name="connsiteY27883" fmla="*/ 3997759 h 6858000"/>
              <a:gd name="connsiteX27884" fmla="*/ 3200627 w 12192000"/>
              <a:gd name="connsiteY27884" fmla="*/ 4028877 h 6858000"/>
              <a:gd name="connsiteX27885" fmla="*/ 3227595 w 12192000"/>
              <a:gd name="connsiteY27885" fmla="*/ 4055846 h 6858000"/>
              <a:gd name="connsiteX27886" fmla="*/ 3248687 w 12192000"/>
              <a:gd name="connsiteY27886" fmla="*/ 4029337 h 6858000"/>
              <a:gd name="connsiteX27887" fmla="*/ 3256985 w 12192000"/>
              <a:gd name="connsiteY27887" fmla="*/ 3994646 h 6858000"/>
              <a:gd name="connsiteX27888" fmla="*/ 3257099 w 12192000"/>
              <a:gd name="connsiteY27888" fmla="*/ 3994646 h 6858000"/>
              <a:gd name="connsiteX27889" fmla="*/ 3263093 w 12192000"/>
              <a:gd name="connsiteY27889" fmla="*/ 4027378 h 6858000"/>
              <a:gd name="connsiteX27890" fmla="*/ 3291791 w 12192000"/>
              <a:gd name="connsiteY27890" fmla="*/ 4055500 h 6858000"/>
              <a:gd name="connsiteX27891" fmla="*/ 3316110 w 12192000"/>
              <a:gd name="connsiteY27891" fmla="*/ 4031182 h 6858000"/>
              <a:gd name="connsiteX27892" fmla="*/ 3315879 w 12192000"/>
              <a:gd name="connsiteY27892" fmla="*/ 3997413 h 6858000"/>
              <a:gd name="connsiteX27893" fmla="*/ 3258253 w 12192000"/>
              <a:gd name="connsiteY27893" fmla="*/ 3939902 h 6858000"/>
              <a:gd name="connsiteX27894" fmla="*/ 7772190 w 12192000"/>
              <a:gd name="connsiteY27894" fmla="*/ 3939671 h 6858000"/>
              <a:gd name="connsiteX27895" fmla="*/ 7745221 w 12192000"/>
              <a:gd name="connsiteY27895" fmla="*/ 3965373 h 6858000"/>
              <a:gd name="connsiteX27896" fmla="*/ 7772882 w 12192000"/>
              <a:gd name="connsiteY27896" fmla="*/ 3992226 h 6858000"/>
              <a:gd name="connsiteX27897" fmla="*/ 7798928 w 12192000"/>
              <a:gd name="connsiteY27897" fmla="*/ 3963760 h 6858000"/>
              <a:gd name="connsiteX27898" fmla="*/ 7772190 w 12192000"/>
              <a:gd name="connsiteY27898" fmla="*/ 3939671 h 6858000"/>
              <a:gd name="connsiteX27899" fmla="*/ 8005921 w 12192000"/>
              <a:gd name="connsiteY27899" fmla="*/ 3939095 h 6858000"/>
              <a:gd name="connsiteX27900" fmla="*/ 7949679 w 12192000"/>
              <a:gd name="connsiteY27900" fmla="*/ 3996146 h 6858000"/>
              <a:gd name="connsiteX27901" fmla="*/ 7949679 w 12192000"/>
              <a:gd name="connsiteY27901" fmla="*/ 4037635 h 6858000"/>
              <a:gd name="connsiteX27902" fmla="*/ 7956018 w 12192000"/>
              <a:gd name="connsiteY27902" fmla="*/ 4052965 h 6858000"/>
              <a:gd name="connsiteX27903" fmla="*/ 7997624 w 12192000"/>
              <a:gd name="connsiteY27903" fmla="*/ 4026917 h 6858000"/>
              <a:gd name="connsiteX27904" fmla="*/ 7997624 w 12192000"/>
              <a:gd name="connsiteY27904" fmla="*/ 4008708 h 6858000"/>
              <a:gd name="connsiteX27905" fmla="*/ 7997739 w 12192000"/>
              <a:gd name="connsiteY27905" fmla="*/ 4008708 h 6858000"/>
              <a:gd name="connsiteX27906" fmla="*/ 8007536 w 12192000"/>
              <a:gd name="connsiteY27906" fmla="*/ 3991534 h 6858000"/>
              <a:gd name="connsiteX27907" fmla="*/ 8017331 w 12192000"/>
              <a:gd name="connsiteY27907" fmla="*/ 4007786 h 6858000"/>
              <a:gd name="connsiteX27908" fmla="*/ 8017447 w 12192000"/>
              <a:gd name="connsiteY27908" fmla="*/ 4041555 h 6858000"/>
              <a:gd name="connsiteX27909" fmla="*/ 8029202 w 12192000"/>
              <a:gd name="connsiteY27909" fmla="*/ 4054233 h 6858000"/>
              <a:gd name="connsiteX27910" fmla="*/ 8064701 w 12192000"/>
              <a:gd name="connsiteY27910" fmla="*/ 4022423 h 6858000"/>
              <a:gd name="connsiteX27911" fmla="*/ 8064584 w 12192000"/>
              <a:gd name="connsiteY27911" fmla="*/ 3996491 h 6858000"/>
              <a:gd name="connsiteX27912" fmla="*/ 8005921 w 12192000"/>
              <a:gd name="connsiteY27912" fmla="*/ 3939095 h 6858000"/>
              <a:gd name="connsiteX27913" fmla="*/ 7826242 w 12192000"/>
              <a:gd name="connsiteY27913" fmla="*/ 3938980 h 6858000"/>
              <a:gd name="connsiteX27914" fmla="*/ 7814027 w 12192000"/>
              <a:gd name="connsiteY27914" fmla="*/ 3949123 h 6858000"/>
              <a:gd name="connsiteX27915" fmla="*/ 7846412 w 12192000"/>
              <a:gd name="connsiteY27915" fmla="*/ 3991075 h 6858000"/>
              <a:gd name="connsiteX27916" fmla="*/ 7874764 w 12192000"/>
              <a:gd name="connsiteY27916" fmla="*/ 3991075 h 6858000"/>
              <a:gd name="connsiteX27917" fmla="*/ 7921442 w 12192000"/>
              <a:gd name="connsiteY27917" fmla="*/ 3991075 h 6858000"/>
              <a:gd name="connsiteX27918" fmla="*/ 7933313 w 12192000"/>
              <a:gd name="connsiteY27918" fmla="*/ 3966641 h 6858000"/>
              <a:gd name="connsiteX27919" fmla="*/ 7922018 w 12192000"/>
              <a:gd name="connsiteY27919" fmla="*/ 3939095 h 6858000"/>
              <a:gd name="connsiteX27920" fmla="*/ 7826242 w 12192000"/>
              <a:gd name="connsiteY27920" fmla="*/ 3938980 h 6858000"/>
              <a:gd name="connsiteX27921" fmla="*/ 7435422 w 12192000"/>
              <a:gd name="connsiteY27921" fmla="*/ 3938864 h 6858000"/>
              <a:gd name="connsiteX27922" fmla="*/ 7422629 w 12192000"/>
              <a:gd name="connsiteY27922" fmla="*/ 3939671 h 6858000"/>
              <a:gd name="connsiteX27923" fmla="*/ 7422629 w 12192000"/>
              <a:gd name="connsiteY27923" fmla="*/ 3990153 h 6858000"/>
              <a:gd name="connsiteX27924" fmla="*/ 7462966 w 12192000"/>
              <a:gd name="connsiteY27924" fmla="*/ 3985081 h 6858000"/>
              <a:gd name="connsiteX27925" fmla="*/ 7435422 w 12192000"/>
              <a:gd name="connsiteY27925" fmla="*/ 3938864 h 6858000"/>
              <a:gd name="connsiteX27926" fmla="*/ 7571419 w 12192000"/>
              <a:gd name="connsiteY27926" fmla="*/ 3938634 h 6858000"/>
              <a:gd name="connsiteX27927" fmla="*/ 7547217 w 12192000"/>
              <a:gd name="connsiteY27927" fmla="*/ 3963298 h 6858000"/>
              <a:gd name="connsiteX27928" fmla="*/ 7575684 w 12192000"/>
              <a:gd name="connsiteY27928" fmla="*/ 3991419 h 6858000"/>
              <a:gd name="connsiteX27929" fmla="*/ 7604266 w 12192000"/>
              <a:gd name="connsiteY27929" fmla="*/ 3991190 h 6858000"/>
              <a:gd name="connsiteX27930" fmla="*/ 7643221 w 12192000"/>
              <a:gd name="connsiteY27930" fmla="*/ 3991534 h 6858000"/>
              <a:gd name="connsiteX27931" fmla="*/ 7662700 w 12192000"/>
              <a:gd name="connsiteY27931" fmla="*/ 3965603 h 6858000"/>
              <a:gd name="connsiteX27932" fmla="*/ 7644260 w 12192000"/>
              <a:gd name="connsiteY27932" fmla="*/ 3938749 h 6858000"/>
              <a:gd name="connsiteX27933" fmla="*/ 7571419 w 12192000"/>
              <a:gd name="connsiteY27933" fmla="*/ 3938634 h 6858000"/>
              <a:gd name="connsiteX27934" fmla="*/ 5220960 w 12192000"/>
              <a:gd name="connsiteY27934" fmla="*/ 3938634 h 6858000"/>
              <a:gd name="connsiteX27935" fmla="*/ 5153537 w 12192000"/>
              <a:gd name="connsiteY27935" fmla="*/ 3938864 h 6858000"/>
              <a:gd name="connsiteX27936" fmla="*/ 5133252 w 12192000"/>
              <a:gd name="connsiteY27936" fmla="*/ 3950506 h 6858000"/>
              <a:gd name="connsiteX27937" fmla="*/ 5148121 w 12192000"/>
              <a:gd name="connsiteY27937" fmla="*/ 3991765 h 6858000"/>
              <a:gd name="connsiteX27938" fmla="*/ 5158725 w 12192000"/>
              <a:gd name="connsiteY27938" fmla="*/ 3991765 h 6858000"/>
              <a:gd name="connsiteX27939" fmla="*/ 5158492 w 12192000"/>
              <a:gd name="connsiteY27939" fmla="*/ 3991651 h 6858000"/>
              <a:gd name="connsiteX27940" fmla="*/ 5210585 w 12192000"/>
              <a:gd name="connsiteY27940" fmla="*/ 3991651 h 6858000"/>
              <a:gd name="connsiteX27941" fmla="*/ 5221190 w 12192000"/>
              <a:gd name="connsiteY27941" fmla="*/ 3991651 h 6858000"/>
              <a:gd name="connsiteX27942" fmla="*/ 5247815 w 12192000"/>
              <a:gd name="connsiteY27942" fmla="*/ 3958227 h 6858000"/>
              <a:gd name="connsiteX27943" fmla="*/ 5220960 w 12192000"/>
              <a:gd name="connsiteY27943" fmla="*/ 3938634 h 6858000"/>
              <a:gd name="connsiteX27944" fmla="*/ 7303803 w 12192000"/>
              <a:gd name="connsiteY27944" fmla="*/ 3938519 h 6858000"/>
              <a:gd name="connsiteX27945" fmla="*/ 7281214 w 12192000"/>
              <a:gd name="connsiteY27945" fmla="*/ 3960071 h 6858000"/>
              <a:gd name="connsiteX27946" fmla="*/ 7312448 w 12192000"/>
              <a:gd name="connsiteY27946" fmla="*/ 3991190 h 6858000"/>
              <a:gd name="connsiteX27947" fmla="*/ 7312448 w 12192000"/>
              <a:gd name="connsiteY27947" fmla="*/ 3991304 h 6858000"/>
              <a:gd name="connsiteX27948" fmla="*/ 7338379 w 12192000"/>
              <a:gd name="connsiteY27948" fmla="*/ 3991075 h 6858000"/>
              <a:gd name="connsiteX27949" fmla="*/ 7379869 w 12192000"/>
              <a:gd name="connsiteY27949" fmla="*/ 3991075 h 6858000"/>
              <a:gd name="connsiteX27950" fmla="*/ 7396697 w 12192000"/>
              <a:gd name="connsiteY27950" fmla="*/ 3964220 h 6858000"/>
              <a:gd name="connsiteX27951" fmla="*/ 7378947 w 12192000"/>
              <a:gd name="connsiteY27951" fmla="*/ 3938519 h 6858000"/>
              <a:gd name="connsiteX27952" fmla="*/ 7303803 w 12192000"/>
              <a:gd name="connsiteY27952" fmla="*/ 3938519 h 6858000"/>
              <a:gd name="connsiteX27953" fmla="*/ 6760619 w 12192000"/>
              <a:gd name="connsiteY27953" fmla="*/ 3938519 h 6858000"/>
              <a:gd name="connsiteX27954" fmla="*/ 6743675 w 12192000"/>
              <a:gd name="connsiteY27954" fmla="*/ 3956844 h 6858000"/>
              <a:gd name="connsiteX27955" fmla="*/ 6743675 w 12192000"/>
              <a:gd name="connsiteY27955" fmla="*/ 4029799 h 6858000"/>
              <a:gd name="connsiteX27956" fmla="*/ 6766841 w 12192000"/>
              <a:gd name="connsiteY27956" fmla="*/ 4055731 h 6858000"/>
              <a:gd name="connsiteX27957" fmla="*/ 6791044 w 12192000"/>
              <a:gd name="connsiteY27957" fmla="*/ 4029914 h 6858000"/>
              <a:gd name="connsiteX27958" fmla="*/ 6791044 w 12192000"/>
              <a:gd name="connsiteY27958" fmla="*/ 4004098 h 6858000"/>
              <a:gd name="connsiteX27959" fmla="*/ 6800496 w 12192000"/>
              <a:gd name="connsiteY27959" fmla="*/ 3991765 h 6858000"/>
              <a:gd name="connsiteX27960" fmla="*/ 6807181 w 12192000"/>
              <a:gd name="connsiteY27960" fmla="*/ 4003406 h 6858000"/>
              <a:gd name="connsiteX27961" fmla="*/ 6807756 w 12192000"/>
              <a:gd name="connsiteY27961" fmla="*/ 4039825 h 6858000"/>
              <a:gd name="connsiteX27962" fmla="*/ 6818012 w 12192000"/>
              <a:gd name="connsiteY27962" fmla="*/ 4054809 h 6858000"/>
              <a:gd name="connsiteX27963" fmla="*/ 6858698 w 12192000"/>
              <a:gd name="connsiteY27963" fmla="*/ 4024036 h 6858000"/>
              <a:gd name="connsiteX27964" fmla="*/ 6858698 w 12192000"/>
              <a:gd name="connsiteY27964" fmla="*/ 3997990 h 6858000"/>
              <a:gd name="connsiteX27965" fmla="*/ 6858930 w 12192000"/>
              <a:gd name="connsiteY27965" fmla="*/ 3956268 h 6858000"/>
              <a:gd name="connsiteX27966" fmla="*/ 6841409 w 12192000"/>
              <a:gd name="connsiteY27966" fmla="*/ 3938519 h 6858000"/>
              <a:gd name="connsiteX27967" fmla="*/ 6760619 w 12192000"/>
              <a:gd name="connsiteY27967" fmla="*/ 3938519 h 6858000"/>
              <a:gd name="connsiteX27968" fmla="*/ 6087429 w 12192000"/>
              <a:gd name="connsiteY27968" fmla="*/ 3938519 h 6858000"/>
              <a:gd name="connsiteX27969" fmla="*/ 6071293 w 12192000"/>
              <a:gd name="connsiteY27969" fmla="*/ 3947509 h 6858000"/>
              <a:gd name="connsiteX27970" fmla="*/ 6102641 w 12192000"/>
              <a:gd name="connsiteY27970" fmla="*/ 3990614 h 6858000"/>
              <a:gd name="connsiteX27971" fmla="*/ 6102758 w 12192000"/>
              <a:gd name="connsiteY27971" fmla="*/ 3990614 h 6858000"/>
              <a:gd name="connsiteX27972" fmla="*/ 6131453 w 12192000"/>
              <a:gd name="connsiteY27972" fmla="*/ 3990614 h 6858000"/>
              <a:gd name="connsiteX27973" fmla="*/ 6170526 w 12192000"/>
              <a:gd name="connsiteY27973" fmla="*/ 3990614 h 6858000"/>
              <a:gd name="connsiteX27974" fmla="*/ 6187350 w 12192000"/>
              <a:gd name="connsiteY27974" fmla="*/ 3976322 h 6858000"/>
              <a:gd name="connsiteX27975" fmla="*/ 6170870 w 12192000"/>
              <a:gd name="connsiteY27975" fmla="*/ 3938749 h 6858000"/>
              <a:gd name="connsiteX27976" fmla="*/ 6087429 w 12192000"/>
              <a:gd name="connsiteY27976" fmla="*/ 3938519 h 6858000"/>
              <a:gd name="connsiteX27977" fmla="*/ 8507731 w 12192000"/>
              <a:gd name="connsiteY27977" fmla="*/ 3938403 h 6858000"/>
              <a:gd name="connsiteX27978" fmla="*/ 8486064 w 12192000"/>
              <a:gd name="connsiteY27978" fmla="*/ 3965142 h 6858000"/>
              <a:gd name="connsiteX27979" fmla="*/ 8508422 w 12192000"/>
              <a:gd name="connsiteY27979" fmla="*/ 3991304 h 6858000"/>
              <a:gd name="connsiteX27980" fmla="*/ 8508422 w 12192000"/>
              <a:gd name="connsiteY27980" fmla="*/ 3991419 h 6858000"/>
              <a:gd name="connsiteX27981" fmla="*/ 8576076 w 12192000"/>
              <a:gd name="connsiteY27981" fmla="*/ 3991419 h 6858000"/>
              <a:gd name="connsiteX27982" fmla="*/ 8602122 w 12192000"/>
              <a:gd name="connsiteY27982" fmla="*/ 3965834 h 6858000"/>
              <a:gd name="connsiteX27983" fmla="*/ 8575383 w 12192000"/>
              <a:gd name="connsiteY27983" fmla="*/ 3938519 h 6858000"/>
              <a:gd name="connsiteX27984" fmla="*/ 8544150 w 12192000"/>
              <a:gd name="connsiteY27984" fmla="*/ 3938749 h 6858000"/>
              <a:gd name="connsiteX27985" fmla="*/ 8507731 w 12192000"/>
              <a:gd name="connsiteY27985" fmla="*/ 3938403 h 6858000"/>
              <a:gd name="connsiteX27986" fmla="*/ 135256 w 12192000"/>
              <a:gd name="connsiteY27986" fmla="*/ 3938403 h 6858000"/>
              <a:gd name="connsiteX27987" fmla="*/ 113589 w 12192000"/>
              <a:gd name="connsiteY27987" fmla="*/ 3965142 h 6858000"/>
              <a:gd name="connsiteX27988" fmla="*/ 135947 w 12192000"/>
              <a:gd name="connsiteY27988" fmla="*/ 3991304 h 6858000"/>
              <a:gd name="connsiteX27989" fmla="*/ 135947 w 12192000"/>
              <a:gd name="connsiteY27989" fmla="*/ 3991419 h 6858000"/>
              <a:gd name="connsiteX27990" fmla="*/ 203601 w 12192000"/>
              <a:gd name="connsiteY27990" fmla="*/ 3991419 h 6858000"/>
              <a:gd name="connsiteX27991" fmla="*/ 229647 w 12192000"/>
              <a:gd name="connsiteY27991" fmla="*/ 3965834 h 6858000"/>
              <a:gd name="connsiteX27992" fmla="*/ 202908 w 12192000"/>
              <a:gd name="connsiteY27992" fmla="*/ 3938519 h 6858000"/>
              <a:gd name="connsiteX27993" fmla="*/ 171675 w 12192000"/>
              <a:gd name="connsiteY27993" fmla="*/ 3938749 h 6858000"/>
              <a:gd name="connsiteX27994" fmla="*/ 135256 w 12192000"/>
              <a:gd name="connsiteY27994" fmla="*/ 3938403 h 6858000"/>
              <a:gd name="connsiteX27995" fmla="*/ 9178500 w 12192000"/>
              <a:gd name="connsiteY27995" fmla="*/ 3938288 h 6858000"/>
              <a:gd name="connsiteX27996" fmla="*/ 9158446 w 12192000"/>
              <a:gd name="connsiteY27996" fmla="*/ 3956844 h 6858000"/>
              <a:gd name="connsiteX27997" fmla="*/ 9158677 w 12192000"/>
              <a:gd name="connsiteY27997" fmla="*/ 4034754 h 6858000"/>
              <a:gd name="connsiteX27998" fmla="*/ 9175734 w 12192000"/>
              <a:gd name="connsiteY27998" fmla="*/ 4053887 h 6858000"/>
              <a:gd name="connsiteX27999" fmla="*/ 9206737 w 12192000"/>
              <a:gd name="connsiteY27999" fmla="*/ 4025189 h 6858000"/>
              <a:gd name="connsiteX28000" fmla="*/ 9206507 w 12192000"/>
              <a:gd name="connsiteY28000" fmla="*/ 4025189 h 6858000"/>
              <a:gd name="connsiteX28001" fmla="*/ 9215496 w 12192000"/>
              <a:gd name="connsiteY28001" fmla="*/ 3992573 h 6858000"/>
              <a:gd name="connsiteX28002" fmla="*/ 9222988 w 12192000"/>
              <a:gd name="connsiteY28002" fmla="*/ 4024612 h 6858000"/>
              <a:gd name="connsiteX28003" fmla="*/ 9251455 w 12192000"/>
              <a:gd name="connsiteY28003" fmla="*/ 4054117 h 6858000"/>
              <a:gd name="connsiteX28004" fmla="*/ 9273698 w 12192000"/>
              <a:gd name="connsiteY28004" fmla="*/ 4031988 h 6858000"/>
              <a:gd name="connsiteX28005" fmla="*/ 9273698 w 12192000"/>
              <a:gd name="connsiteY28005" fmla="*/ 3995685 h 6858000"/>
              <a:gd name="connsiteX28006" fmla="*/ 9217455 w 12192000"/>
              <a:gd name="connsiteY28006" fmla="*/ 3938519 h 6858000"/>
              <a:gd name="connsiteX28007" fmla="*/ 9178500 w 12192000"/>
              <a:gd name="connsiteY28007" fmla="*/ 3938288 h 6858000"/>
              <a:gd name="connsiteX28008" fmla="*/ 7707301 w 12192000"/>
              <a:gd name="connsiteY28008" fmla="*/ 3938288 h 6858000"/>
              <a:gd name="connsiteX28009" fmla="*/ 7682639 w 12192000"/>
              <a:gd name="connsiteY28009" fmla="*/ 3962146 h 6858000"/>
              <a:gd name="connsiteX28010" fmla="*/ 7704074 w 12192000"/>
              <a:gd name="connsiteY28010" fmla="*/ 3991997 h 6858000"/>
              <a:gd name="connsiteX28011" fmla="*/ 7730238 w 12192000"/>
              <a:gd name="connsiteY28011" fmla="*/ 3966986 h 6858000"/>
              <a:gd name="connsiteX28012" fmla="*/ 7707301 w 12192000"/>
              <a:gd name="connsiteY28012" fmla="*/ 3938288 h 6858000"/>
              <a:gd name="connsiteX28013" fmla="*/ 6706451 w 12192000"/>
              <a:gd name="connsiteY28013" fmla="*/ 3938288 h 6858000"/>
              <a:gd name="connsiteX28014" fmla="*/ 6623237 w 12192000"/>
              <a:gd name="connsiteY28014" fmla="*/ 3938634 h 6858000"/>
              <a:gd name="connsiteX28015" fmla="*/ 6608024 w 12192000"/>
              <a:gd name="connsiteY28015" fmla="*/ 3947740 h 6858000"/>
              <a:gd name="connsiteX28016" fmla="*/ 6641676 w 12192000"/>
              <a:gd name="connsiteY28016" fmla="*/ 3990729 h 6858000"/>
              <a:gd name="connsiteX28017" fmla="*/ 6664957 w 12192000"/>
              <a:gd name="connsiteY28017" fmla="*/ 3990729 h 6858000"/>
              <a:gd name="connsiteX28018" fmla="*/ 6706567 w 12192000"/>
              <a:gd name="connsiteY28018" fmla="*/ 3990958 h 6858000"/>
              <a:gd name="connsiteX28019" fmla="*/ 6722470 w 12192000"/>
              <a:gd name="connsiteY28019" fmla="*/ 3964566 h 6858000"/>
              <a:gd name="connsiteX28020" fmla="*/ 6706451 w 12192000"/>
              <a:gd name="connsiteY28020" fmla="*/ 3938288 h 6858000"/>
              <a:gd name="connsiteX28021" fmla="*/ 5589538 w 12192000"/>
              <a:gd name="connsiteY28021" fmla="*/ 3938288 h 6858000"/>
              <a:gd name="connsiteX28022" fmla="*/ 5534100 w 12192000"/>
              <a:gd name="connsiteY28022" fmla="*/ 3993034 h 6858000"/>
              <a:gd name="connsiteX28023" fmla="*/ 5533754 w 12192000"/>
              <a:gd name="connsiteY28023" fmla="*/ 4029453 h 6858000"/>
              <a:gd name="connsiteX28024" fmla="*/ 5558189 w 12192000"/>
              <a:gd name="connsiteY28024" fmla="*/ 4053772 h 6858000"/>
              <a:gd name="connsiteX28025" fmla="*/ 5586194 w 12192000"/>
              <a:gd name="connsiteY28025" fmla="*/ 4029453 h 6858000"/>
              <a:gd name="connsiteX28026" fmla="*/ 5594149 w 12192000"/>
              <a:gd name="connsiteY28026" fmla="*/ 3993380 h 6858000"/>
              <a:gd name="connsiteX28027" fmla="*/ 5601179 w 12192000"/>
              <a:gd name="connsiteY28027" fmla="*/ 4031412 h 6858000"/>
              <a:gd name="connsiteX28028" fmla="*/ 5623306 w 12192000"/>
              <a:gd name="connsiteY28028" fmla="*/ 4053772 h 6858000"/>
              <a:gd name="connsiteX28029" fmla="*/ 5649124 w 12192000"/>
              <a:gd name="connsiteY28029" fmla="*/ 4028300 h 6858000"/>
              <a:gd name="connsiteX28030" fmla="*/ 5648777 w 12192000"/>
              <a:gd name="connsiteY28030" fmla="*/ 3997068 h 6858000"/>
              <a:gd name="connsiteX28031" fmla="*/ 5589538 w 12192000"/>
              <a:gd name="connsiteY28031" fmla="*/ 3938288 h 6858000"/>
              <a:gd name="connsiteX28032" fmla="*/ 806025 w 12192000"/>
              <a:gd name="connsiteY28032" fmla="*/ 3938288 h 6858000"/>
              <a:gd name="connsiteX28033" fmla="*/ 785971 w 12192000"/>
              <a:gd name="connsiteY28033" fmla="*/ 3956844 h 6858000"/>
              <a:gd name="connsiteX28034" fmla="*/ 786202 w 12192000"/>
              <a:gd name="connsiteY28034" fmla="*/ 4034754 h 6858000"/>
              <a:gd name="connsiteX28035" fmla="*/ 803259 w 12192000"/>
              <a:gd name="connsiteY28035" fmla="*/ 4053887 h 6858000"/>
              <a:gd name="connsiteX28036" fmla="*/ 834262 w 12192000"/>
              <a:gd name="connsiteY28036" fmla="*/ 4025189 h 6858000"/>
              <a:gd name="connsiteX28037" fmla="*/ 834032 w 12192000"/>
              <a:gd name="connsiteY28037" fmla="*/ 4025189 h 6858000"/>
              <a:gd name="connsiteX28038" fmla="*/ 843021 w 12192000"/>
              <a:gd name="connsiteY28038" fmla="*/ 3992573 h 6858000"/>
              <a:gd name="connsiteX28039" fmla="*/ 850513 w 12192000"/>
              <a:gd name="connsiteY28039" fmla="*/ 4024612 h 6858000"/>
              <a:gd name="connsiteX28040" fmla="*/ 878980 w 12192000"/>
              <a:gd name="connsiteY28040" fmla="*/ 4054117 h 6858000"/>
              <a:gd name="connsiteX28041" fmla="*/ 901223 w 12192000"/>
              <a:gd name="connsiteY28041" fmla="*/ 4031988 h 6858000"/>
              <a:gd name="connsiteX28042" fmla="*/ 901223 w 12192000"/>
              <a:gd name="connsiteY28042" fmla="*/ 3995685 h 6858000"/>
              <a:gd name="connsiteX28043" fmla="*/ 844980 w 12192000"/>
              <a:gd name="connsiteY28043" fmla="*/ 3938519 h 6858000"/>
              <a:gd name="connsiteX28044" fmla="*/ 806025 w 12192000"/>
              <a:gd name="connsiteY28044" fmla="*/ 3938288 h 6858000"/>
              <a:gd name="connsiteX28045" fmla="*/ 9045268 w 12192000"/>
              <a:gd name="connsiteY28045" fmla="*/ 3938173 h 6858000"/>
              <a:gd name="connsiteX28046" fmla="*/ 9022563 w 12192000"/>
              <a:gd name="connsiteY28046" fmla="*/ 3959726 h 6858000"/>
              <a:gd name="connsiteX28047" fmla="*/ 9053912 w 12192000"/>
              <a:gd name="connsiteY28047" fmla="*/ 3990843 h 6858000"/>
              <a:gd name="connsiteX28048" fmla="*/ 9054028 w 12192000"/>
              <a:gd name="connsiteY28048" fmla="*/ 3990958 h 6858000"/>
              <a:gd name="connsiteX28049" fmla="*/ 9082610 w 12192000"/>
              <a:gd name="connsiteY28049" fmla="*/ 3990729 h 6858000"/>
              <a:gd name="connsiteX28050" fmla="*/ 9121565 w 12192000"/>
              <a:gd name="connsiteY28050" fmla="*/ 3990729 h 6858000"/>
              <a:gd name="connsiteX28051" fmla="*/ 9138162 w 12192000"/>
              <a:gd name="connsiteY28051" fmla="*/ 3961454 h 6858000"/>
              <a:gd name="connsiteX28052" fmla="*/ 9120643 w 12192000"/>
              <a:gd name="connsiteY28052" fmla="*/ 3938173 h 6858000"/>
              <a:gd name="connsiteX28053" fmla="*/ 9045268 w 12192000"/>
              <a:gd name="connsiteY28053" fmla="*/ 3938173 h 6858000"/>
              <a:gd name="connsiteX28054" fmla="*/ 6433876 w 12192000"/>
              <a:gd name="connsiteY28054" fmla="*/ 3938173 h 6858000"/>
              <a:gd name="connsiteX28055" fmla="*/ 6399993 w 12192000"/>
              <a:gd name="connsiteY28055" fmla="*/ 3938403 h 6858000"/>
              <a:gd name="connsiteX28056" fmla="*/ 6358270 w 12192000"/>
              <a:gd name="connsiteY28056" fmla="*/ 3938403 h 6858000"/>
              <a:gd name="connsiteX28057" fmla="*/ 6342826 w 12192000"/>
              <a:gd name="connsiteY28057" fmla="*/ 3966180 h 6858000"/>
              <a:gd name="connsiteX28058" fmla="*/ 6358963 w 12192000"/>
              <a:gd name="connsiteY28058" fmla="*/ 3990958 h 6858000"/>
              <a:gd name="connsiteX28059" fmla="*/ 6427768 w 12192000"/>
              <a:gd name="connsiteY28059" fmla="*/ 3990614 h 6858000"/>
              <a:gd name="connsiteX28060" fmla="*/ 6427654 w 12192000"/>
              <a:gd name="connsiteY28060" fmla="*/ 3990497 h 6858000"/>
              <a:gd name="connsiteX28061" fmla="*/ 6458081 w 12192000"/>
              <a:gd name="connsiteY28061" fmla="*/ 3961109 h 6858000"/>
              <a:gd name="connsiteX28062" fmla="*/ 6433876 w 12192000"/>
              <a:gd name="connsiteY28062" fmla="*/ 3938173 h 6858000"/>
              <a:gd name="connsiteX28063" fmla="*/ 6298569 w 12192000"/>
              <a:gd name="connsiteY28063" fmla="*/ 3938173 h 6858000"/>
              <a:gd name="connsiteX28064" fmla="*/ 6274482 w 12192000"/>
              <a:gd name="connsiteY28064" fmla="*/ 3962376 h 6858000"/>
              <a:gd name="connsiteX28065" fmla="*/ 6295805 w 12192000"/>
              <a:gd name="connsiteY28065" fmla="*/ 3991880 h 6858000"/>
              <a:gd name="connsiteX28066" fmla="*/ 6295921 w 12192000"/>
              <a:gd name="connsiteY28066" fmla="*/ 3991997 h 6858000"/>
              <a:gd name="connsiteX28067" fmla="*/ 6321506 w 12192000"/>
              <a:gd name="connsiteY28067" fmla="*/ 3966986 h 6858000"/>
              <a:gd name="connsiteX28068" fmla="*/ 6298569 w 12192000"/>
              <a:gd name="connsiteY28068" fmla="*/ 3938173 h 6858000"/>
              <a:gd name="connsiteX28069" fmla="*/ 5089920 w 12192000"/>
              <a:gd name="connsiteY28069" fmla="*/ 3938173 h 6858000"/>
              <a:gd name="connsiteX28070" fmla="*/ 5065022 w 12192000"/>
              <a:gd name="connsiteY28070" fmla="*/ 3963529 h 6858000"/>
              <a:gd name="connsiteX28071" fmla="*/ 5089803 w 12192000"/>
              <a:gd name="connsiteY28071" fmla="*/ 3991880 h 6858000"/>
              <a:gd name="connsiteX28072" fmla="*/ 5117580 w 12192000"/>
              <a:gd name="connsiteY28072" fmla="*/ 3965027 h 6858000"/>
              <a:gd name="connsiteX28073" fmla="*/ 5090033 w 12192000"/>
              <a:gd name="connsiteY28073" fmla="*/ 3938173 h 6858000"/>
              <a:gd name="connsiteX28074" fmla="*/ 672793 w 12192000"/>
              <a:gd name="connsiteY28074" fmla="*/ 3938173 h 6858000"/>
              <a:gd name="connsiteX28075" fmla="*/ 650088 w 12192000"/>
              <a:gd name="connsiteY28075" fmla="*/ 3959726 h 6858000"/>
              <a:gd name="connsiteX28076" fmla="*/ 681437 w 12192000"/>
              <a:gd name="connsiteY28076" fmla="*/ 3990843 h 6858000"/>
              <a:gd name="connsiteX28077" fmla="*/ 681553 w 12192000"/>
              <a:gd name="connsiteY28077" fmla="*/ 3990958 h 6858000"/>
              <a:gd name="connsiteX28078" fmla="*/ 710135 w 12192000"/>
              <a:gd name="connsiteY28078" fmla="*/ 3990729 h 6858000"/>
              <a:gd name="connsiteX28079" fmla="*/ 749090 w 12192000"/>
              <a:gd name="connsiteY28079" fmla="*/ 3990729 h 6858000"/>
              <a:gd name="connsiteX28080" fmla="*/ 765687 w 12192000"/>
              <a:gd name="connsiteY28080" fmla="*/ 3961454 h 6858000"/>
              <a:gd name="connsiteX28081" fmla="*/ 748168 w 12192000"/>
              <a:gd name="connsiteY28081" fmla="*/ 3938173 h 6858000"/>
              <a:gd name="connsiteX28082" fmla="*/ 672793 w 12192000"/>
              <a:gd name="connsiteY28082" fmla="*/ 3938173 h 6858000"/>
              <a:gd name="connsiteX28083" fmla="*/ 8977961 w 12192000"/>
              <a:gd name="connsiteY28083" fmla="*/ 3938058 h 6858000"/>
              <a:gd name="connsiteX28084" fmla="*/ 8955716 w 12192000"/>
              <a:gd name="connsiteY28084" fmla="*/ 3962146 h 6858000"/>
              <a:gd name="connsiteX28085" fmla="*/ 8975540 w 12192000"/>
              <a:gd name="connsiteY28085" fmla="*/ 3991765 h 6858000"/>
              <a:gd name="connsiteX28086" fmla="*/ 9003432 w 12192000"/>
              <a:gd name="connsiteY28086" fmla="*/ 3967563 h 6858000"/>
              <a:gd name="connsiteX28087" fmla="*/ 8977961 w 12192000"/>
              <a:gd name="connsiteY28087" fmla="*/ 3938058 h 6858000"/>
              <a:gd name="connsiteX28088" fmla="*/ 8782608 w 12192000"/>
              <a:gd name="connsiteY28088" fmla="*/ 3938058 h 6858000"/>
              <a:gd name="connsiteX28089" fmla="*/ 8756791 w 12192000"/>
              <a:gd name="connsiteY28089" fmla="*/ 3963760 h 6858000"/>
              <a:gd name="connsiteX28090" fmla="*/ 8783645 w 12192000"/>
              <a:gd name="connsiteY28090" fmla="*/ 3990843 h 6858000"/>
              <a:gd name="connsiteX28091" fmla="*/ 8814878 w 12192000"/>
              <a:gd name="connsiteY28091" fmla="*/ 3990614 h 6858000"/>
              <a:gd name="connsiteX28092" fmla="*/ 8856484 w 12192000"/>
              <a:gd name="connsiteY28092" fmla="*/ 3990729 h 6858000"/>
              <a:gd name="connsiteX28093" fmla="*/ 8871929 w 12192000"/>
              <a:gd name="connsiteY28093" fmla="*/ 3961339 h 6858000"/>
              <a:gd name="connsiteX28094" fmla="*/ 8855332 w 12192000"/>
              <a:gd name="connsiteY28094" fmla="*/ 3938058 h 6858000"/>
              <a:gd name="connsiteX28095" fmla="*/ 7507684 w 12192000"/>
              <a:gd name="connsiteY28095" fmla="*/ 3938058 h 6858000"/>
              <a:gd name="connsiteX28096" fmla="*/ 7478987 w 12192000"/>
              <a:gd name="connsiteY28096" fmla="*/ 3964566 h 6858000"/>
              <a:gd name="connsiteX28097" fmla="*/ 7504342 w 12192000"/>
              <a:gd name="connsiteY28097" fmla="*/ 3991765 h 6858000"/>
              <a:gd name="connsiteX28098" fmla="*/ 7531427 w 12192000"/>
              <a:gd name="connsiteY28098" fmla="*/ 3964220 h 6858000"/>
              <a:gd name="connsiteX28099" fmla="*/ 7507684 w 12192000"/>
              <a:gd name="connsiteY28099" fmla="*/ 3938058 h 6858000"/>
              <a:gd name="connsiteX28100" fmla="*/ 5489152 w 12192000"/>
              <a:gd name="connsiteY28100" fmla="*/ 3938058 h 6858000"/>
              <a:gd name="connsiteX28101" fmla="*/ 5458151 w 12192000"/>
              <a:gd name="connsiteY28101" fmla="*/ 3938288 h 6858000"/>
              <a:gd name="connsiteX28102" fmla="*/ 5414122 w 12192000"/>
              <a:gd name="connsiteY28102" fmla="*/ 3938288 h 6858000"/>
              <a:gd name="connsiteX28103" fmla="*/ 5398793 w 12192000"/>
              <a:gd name="connsiteY28103" fmla="*/ 3967563 h 6858000"/>
              <a:gd name="connsiteX28104" fmla="*/ 5415160 w 12192000"/>
              <a:gd name="connsiteY28104" fmla="*/ 3990843 h 6858000"/>
              <a:gd name="connsiteX28105" fmla="*/ 5495376 w 12192000"/>
              <a:gd name="connsiteY28105" fmla="*/ 3990843 h 6858000"/>
              <a:gd name="connsiteX28106" fmla="*/ 5519118 w 12192000"/>
              <a:gd name="connsiteY28106" fmla="*/ 3967793 h 6858000"/>
              <a:gd name="connsiteX28107" fmla="*/ 5489152 w 12192000"/>
              <a:gd name="connsiteY28107" fmla="*/ 3938058 h 6858000"/>
              <a:gd name="connsiteX28108" fmla="*/ 5356956 w 12192000"/>
              <a:gd name="connsiteY28108" fmla="*/ 3938058 h 6858000"/>
              <a:gd name="connsiteX28109" fmla="*/ 5334715 w 12192000"/>
              <a:gd name="connsiteY28109" fmla="*/ 3968139 h 6858000"/>
              <a:gd name="connsiteX28110" fmla="*/ 5336241 w 12192000"/>
              <a:gd name="connsiteY28110" fmla="*/ 3986767 h 6858000"/>
              <a:gd name="connsiteX28111" fmla="*/ 5356897 w 12192000"/>
              <a:gd name="connsiteY28111" fmla="*/ 3991982 h 6858000"/>
              <a:gd name="connsiteX28112" fmla="*/ 5356843 w 12192000"/>
              <a:gd name="connsiteY28112" fmla="*/ 3991997 h 6858000"/>
              <a:gd name="connsiteX28113" fmla="*/ 5356956 w 12192000"/>
              <a:gd name="connsiteY28113" fmla="*/ 3991997 h 6858000"/>
              <a:gd name="connsiteX28114" fmla="*/ 5356897 w 12192000"/>
              <a:gd name="connsiteY28114" fmla="*/ 3991982 h 6858000"/>
              <a:gd name="connsiteX28115" fmla="*/ 5377962 w 12192000"/>
              <a:gd name="connsiteY28115" fmla="*/ 3986089 h 6858000"/>
              <a:gd name="connsiteX28116" fmla="*/ 5382660 w 12192000"/>
              <a:gd name="connsiteY28116" fmla="*/ 3965142 h 6858000"/>
              <a:gd name="connsiteX28117" fmla="*/ 5356956 w 12192000"/>
              <a:gd name="connsiteY28117" fmla="*/ 3938058 h 6858000"/>
              <a:gd name="connsiteX28118" fmla="*/ 5291495 w 12192000"/>
              <a:gd name="connsiteY28118" fmla="*/ 3938058 h 6858000"/>
              <a:gd name="connsiteX28119" fmla="*/ 5291566 w 12192000"/>
              <a:gd name="connsiteY28119" fmla="*/ 3938074 h 6858000"/>
              <a:gd name="connsiteX28120" fmla="*/ 5270028 w 12192000"/>
              <a:gd name="connsiteY28120" fmla="*/ 3946169 h 6858000"/>
              <a:gd name="connsiteX28121" fmla="*/ 5267637 w 12192000"/>
              <a:gd name="connsiteY28121" fmla="*/ 3968369 h 6858000"/>
              <a:gd name="connsiteX28122" fmla="*/ 5291379 w 12192000"/>
              <a:gd name="connsiteY28122" fmla="*/ 3991534 h 6858000"/>
              <a:gd name="connsiteX28123" fmla="*/ 5315236 w 12192000"/>
              <a:gd name="connsiteY28123" fmla="*/ 3967217 h 6858000"/>
              <a:gd name="connsiteX28124" fmla="*/ 5312182 w 12192000"/>
              <a:gd name="connsiteY28124" fmla="*/ 3942740 h 6858000"/>
              <a:gd name="connsiteX28125" fmla="*/ 5291566 w 12192000"/>
              <a:gd name="connsiteY28125" fmla="*/ 3938074 h 6858000"/>
              <a:gd name="connsiteX28126" fmla="*/ 5291609 w 12192000"/>
              <a:gd name="connsiteY28126" fmla="*/ 3938058 h 6858000"/>
              <a:gd name="connsiteX28127" fmla="*/ 605486 w 12192000"/>
              <a:gd name="connsiteY28127" fmla="*/ 3938058 h 6858000"/>
              <a:gd name="connsiteX28128" fmla="*/ 583241 w 12192000"/>
              <a:gd name="connsiteY28128" fmla="*/ 3962146 h 6858000"/>
              <a:gd name="connsiteX28129" fmla="*/ 603065 w 12192000"/>
              <a:gd name="connsiteY28129" fmla="*/ 3991765 h 6858000"/>
              <a:gd name="connsiteX28130" fmla="*/ 630957 w 12192000"/>
              <a:gd name="connsiteY28130" fmla="*/ 3967563 h 6858000"/>
              <a:gd name="connsiteX28131" fmla="*/ 605486 w 12192000"/>
              <a:gd name="connsiteY28131" fmla="*/ 3938058 h 6858000"/>
              <a:gd name="connsiteX28132" fmla="*/ 410133 w 12192000"/>
              <a:gd name="connsiteY28132" fmla="*/ 3938058 h 6858000"/>
              <a:gd name="connsiteX28133" fmla="*/ 384316 w 12192000"/>
              <a:gd name="connsiteY28133" fmla="*/ 3963760 h 6858000"/>
              <a:gd name="connsiteX28134" fmla="*/ 411170 w 12192000"/>
              <a:gd name="connsiteY28134" fmla="*/ 3990843 h 6858000"/>
              <a:gd name="connsiteX28135" fmla="*/ 442403 w 12192000"/>
              <a:gd name="connsiteY28135" fmla="*/ 3990614 h 6858000"/>
              <a:gd name="connsiteX28136" fmla="*/ 484009 w 12192000"/>
              <a:gd name="connsiteY28136" fmla="*/ 3990729 h 6858000"/>
              <a:gd name="connsiteX28137" fmla="*/ 499454 w 12192000"/>
              <a:gd name="connsiteY28137" fmla="*/ 3961339 h 6858000"/>
              <a:gd name="connsiteX28138" fmla="*/ 482857 w 12192000"/>
              <a:gd name="connsiteY28138" fmla="*/ 3938058 h 6858000"/>
              <a:gd name="connsiteX28139" fmla="*/ 6501530 w 12192000"/>
              <a:gd name="connsiteY28139" fmla="*/ 3937942 h 6858000"/>
              <a:gd name="connsiteX28140" fmla="*/ 6472373 w 12192000"/>
              <a:gd name="connsiteY28140" fmla="*/ 3962953 h 6858000"/>
              <a:gd name="connsiteX28141" fmla="*/ 6497842 w 12192000"/>
              <a:gd name="connsiteY28141" fmla="*/ 3990153 h 6858000"/>
              <a:gd name="connsiteX28142" fmla="*/ 6525851 w 12192000"/>
              <a:gd name="connsiteY28142" fmla="*/ 3965142 h 6858000"/>
              <a:gd name="connsiteX28143" fmla="*/ 6501530 w 12192000"/>
              <a:gd name="connsiteY28143" fmla="*/ 3937942 h 6858000"/>
              <a:gd name="connsiteX28144" fmla="*/ 8713802 w 12192000"/>
              <a:gd name="connsiteY28144" fmla="*/ 3937827 h 6858000"/>
              <a:gd name="connsiteX28145" fmla="*/ 8688792 w 12192000"/>
              <a:gd name="connsiteY28145" fmla="*/ 3962376 h 6858000"/>
              <a:gd name="connsiteX28146" fmla="*/ 8714262 w 12192000"/>
              <a:gd name="connsiteY28146" fmla="*/ 3991880 h 6858000"/>
              <a:gd name="connsiteX28147" fmla="*/ 8735814 w 12192000"/>
              <a:gd name="connsiteY28147" fmla="*/ 3964912 h 6858000"/>
              <a:gd name="connsiteX28148" fmla="*/ 8713802 w 12192000"/>
              <a:gd name="connsiteY28148" fmla="*/ 3937827 h 6858000"/>
              <a:gd name="connsiteX28149" fmla="*/ 8643729 w 12192000"/>
              <a:gd name="connsiteY28149" fmla="*/ 3937827 h 6858000"/>
              <a:gd name="connsiteX28150" fmla="*/ 8643793 w 12192000"/>
              <a:gd name="connsiteY28150" fmla="*/ 3937844 h 6858000"/>
              <a:gd name="connsiteX28151" fmla="*/ 8623848 w 12192000"/>
              <a:gd name="connsiteY28151" fmla="*/ 3944513 h 6858000"/>
              <a:gd name="connsiteX28152" fmla="*/ 8622522 w 12192000"/>
              <a:gd name="connsiteY28152" fmla="*/ 3964336 h 6858000"/>
              <a:gd name="connsiteX28153" fmla="*/ 8644996 w 12192000"/>
              <a:gd name="connsiteY28153" fmla="*/ 3991765 h 6858000"/>
              <a:gd name="connsiteX28154" fmla="*/ 8669776 w 12192000"/>
              <a:gd name="connsiteY28154" fmla="*/ 3964105 h 6858000"/>
              <a:gd name="connsiteX28155" fmla="*/ 8664704 w 12192000"/>
              <a:gd name="connsiteY28155" fmla="*/ 3943489 h 6858000"/>
              <a:gd name="connsiteX28156" fmla="*/ 8643793 w 12192000"/>
              <a:gd name="connsiteY28156" fmla="*/ 3937844 h 6858000"/>
              <a:gd name="connsiteX28157" fmla="*/ 8643844 w 12192000"/>
              <a:gd name="connsiteY28157" fmla="*/ 3937827 h 6858000"/>
              <a:gd name="connsiteX28158" fmla="*/ 4881311 w 12192000"/>
              <a:gd name="connsiteY28158" fmla="*/ 3937827 h 6858000"/>
              <a:gd name="connsiteX28159" fmla="*/ 4864255 w 12192000"/>
              <a:gd name="connsiteY28159" fmla="*/ 3966064 h 6858000"/>
              <a:gd name="connsiteX28160" fmla="*/ 4882346 w 12192000"/>
              <a:gd name="connsiteY28160" fmla="*/ 3990729 h 6858000"/>
              <a:gd name="connsiteX28161" fmla="*/ 4947350 w 12192000"/>
              <a:gd name="connsiteY28161" fmla="*/ 3991075 h 6858000"/>
              <a:gd name="connsiteX28162" fmla="*/ 4957952 w 12192000"/>
              <a:gd name="connsiteY28162" fmla="*/ 3991075 h 6858000"/>
              <a:gd name="connsiteX28163" fmla="*/ 4978701 w 12192000"/>
              <a:gd name="connsiteY28163" fmla="*/ 3956038 h 6858000"/>
              <a:gd name="connsiteX28164" fmla="*/ 4956800 w 12192000"/>
              <a:gd name="connsiteY28164" fmla="*/ 3938058 h 6858000"/>
              <a:gd name="connsiteX28165" fmla="*/ 4881311 w 12192000"/>
              <a:gd name="connsiteY28165" fmla="*/ 3937827 h 6858000"/>
              <a:gd name="connsiteX28166" fmla="*/ 341327 w 12192000"/>
              <a:gd name="connsiteY28166" fmla="*/ 3937827 h 6858000"/>
              <a:gd name="connsiteX28167" fmla="*/ 316317 w 12192000"/>
              <a:gd name="connsiteY28167" fmla="*/ 3962376 h 6858000"/>
              <a:gd name="connsiteX28168" fmla="*/ 341787 w 12192000"/>
              <a:gd name="connsiteY28168" fmla="*/ 3991880 h 6858000"/>
              <a:gd name="connsiteX28169" fmla="*/ 363339 w 12192000"/>
              <a:gd name="connsiteY28169" fmla="*/ 3964912 h 6858000"/>
              <a:gd name="connsiteX28170" fmla="*/ 341327 w 12192000"/>
              <a:gd name="connsiteY28170" fmla="*/ 3937827 h 6858000"/>
              <a:gd name="connsiteX28171" fmla="*/ 271254 w 12192000"/>
              <a:gd name="connsiteY28171" fmla="*/ 3937827 h 6858000"/>
              <a:gd name="connsiteX28172" fmla="*/ 271318 w 12192000"/>
              <a:gd name="connsiteY28172" fmla="*/ 3937844 h 6858000"/>
              <a:gd name="connsiteX28173" fmla="*/ 251373 w 12192000"/>
              <a:gd name="connsiteY28173" fmla="*/ 3944513 h 6858000"/>
              <a:gd name="connsiteX28174" fmla="*/ 250047 w 12192000"/>
              <a:gd name="connsiteY28174" fmla="*/ 3964336 h 6858000"/>
              <a:gd name="connsiteX28175" fmla="*/ 272521 w 12192000"/>
              <a:gd name="connsiteY28175" fmla="*/ 3991765 h 6858000"/>
              <a:gd name="connsiteX28176" fmla="*/ 297301 w 12192000"/>
              <a:gd name="connsiteY28176" fmla="*/ 3964105 h 6858000"/>
              <a:gd name="connsiteX28177" fmla="*/ 292229 w 12192000"/>
              <a:gd name="connsiteY28177" fmla="*/ 3943489 h 6858000"/>
              <a:gd name="connsiteX28178" fmla="*/ 271318 w 12192000"/>
              <a:gd name="connsiteY28178" fmla="*/ 3937844 h 6858000"/>
              <a:gd name="connsiteX28179" fmla="*/ 271369 w 12192000"/>
              <a:gd name="connsiteY28179" fmla="*/ 3937827 h 6858000"/>
              <a:gd name="connsiteX28180" fmla="*/ 9980888 w 12192000"/>
              <a:gd name="connsiteY28180" fmla="*/ 3937712 h 6858000"/>
              <a:gd name="connsiteX28181" fmla="*/ 9961986 w 12192000"/>
              <a:gd name="connsiteY28181" fmla="*/ 3964912 h 6858000"/>
              <a:gd name="connsiteX28182" fmla="*/ 9979966 w 12192000"/>
              <a:gd name="connsiteY28182" fmla="*/ 3990497 h 6858000"/>
              <a:gd name="connsiteX28183" fmla="*/ 10050846 w 12192000"/>
              <a:gd name="connsiteY28183" fmla="*/ 3990153 h 6858000"/>
              <a:gd name="connsiteX28184" fmla="*/ 10050846 w 12192000"/>
              <a:gd name="connsiteY28184" fmla="*/ 3990268 h 6858000"/>
              <a:gd name="connsiteX28185" fmla="*/ 10077700 w 12192000"/>
              <a:gd name="connsiteY28185" fmla="*/ 3962953 h 6858000"/>
              <a:gd name="connsiteX28186" fmla="*/ 10050732 w 12192000"/>
              <a:gd name="connsiteY28186" fmla="*/ 3937942 h 6858000"/>
              <a:gd name="connsiteX28187" fmla="*/ 10019728 w 12192000"/>
              <a:gd name="connsiteY28187" fmla="*/ 3937942 h 6858000"/>
              <a:gd name="connsiteX28188" fmla="*/ 9980888 w 12192000"/>
              <a:gd name="connsiteY28188" fmla="*/ 3937712 h 6858000"/>
              <a:gd name="connsiteX28189" fmla="*/ 6231381 w 12192000"/>
              <a:gd name="connsiteY28189" fmla="*/ 3937712 h 6858000"/>
              <a:gd name="connsiteX28190" fmla="*/ 6206139 w 12192000"/>
              <a:gd name="connsiteY28190" fmla="*/ 3964797 h 6858000"/>
              <a:gd name="connsiteX28191" fmla="*/ 6231494 w 12192000"/>
              <a:gd name="connsiteY28191" fmla="*/ 3991765 h 6858000"/>
              <a:gd name="connsiteX28192" fmla="*/ 6231608 w 12192000"/>
              <a:gd name="connsiteY28192" fmla="*/ 3991880 h 6858000"/>
              <a:gd name="connsiteX28193" fmla="*/ 6253508 w 12192000"/>
              <a:gd name="connsiteY28193" fmla="*/ 3966180 h 6858000"/>
              <a:gd name="connsiteX28194" fmla="*/ 6231381 w 12192000"/>
              <a:gd name="connsiteY28194" fmla="*/ 3937712 h 6858000"/>
              <a:gd name="connsiteX28195" fmla="*/ 4381692 w 12192000"/>
              <a:gd name="connsiteY28195" fmla="*/ 3937712 h 6858000"/>
              <a:gd name="connsiteX28196" fmla="*/ 4326487 w 12192000"/>
              <a:gd name="connsiteY28196" fmla="*/ 3993495 h 6858000"/>
              <a:gd name="connsiteX28197" fmla="*/ 4326487 w 12192000"/>
              <a:gd name="connsiteY28197" fmla="*/ 4024728 h 6858000"/>
              <a:gd name="connsiteX28198" fmla="*/ 4349881 w 12192000"/>
              <a:gd name="connsiteY28198" fmla="*/ 4053541 h 6858000"/>
              <a:gd name="connsiteX28199" fmla="*/ 4373853 w 12192000"/>
              <a:gd name="connsiteY28199" fmla="*/ 4026110 h 6858000"/>
              <a:gd name="connsiteX28200" fmla="*/ 4373623 w 12192000"/>
              <a:gd name="connsiteY28200" fmla="*/ 4002715 h 6858000"/>
              <a:gd name="connsiteX28201" fmla="*/ 4373391 w 12192000"/>
              <a:gd name="connsiteY28201" fmla="*/ 4002600 h 6858000"/>
              <a:gd name="connsiteX28202" fmla="*/ 4384918 w 12192000"/>
              <a:gd name="connsiteY28202" fmla="*/ 3989806 h 6858000"/>
              <a:gd name="connsiteX28203" fmla="*/ 4394254 w 12192000"/>
              <a:gd name="connsiteY28203" fmla="*/ 4001908 h 6858000"/>
              <a:gd name="connsiteX28204" fmla="*/ 4394138 w 12192000"/>
              <a:gd name="connsiteY28204" fmla="*/ 4033141 h 6858000"/>
              <a:gd name="connsiteX28205" fmla="*/ 4412348 w 12192000"/>
              <a:gd name="connsiteY28205" fmla="*/ 4053080 h 6858000"/>
              <a:gd name="connsiteX28206" fmla="*/ 4441737 w 12192000"/>
              <a:gd name="connsiteY28206" fmla="*/ 4025189 h 6858000"/>
              <a:gd name="connsiteX28207" fmla="*/ 4441507 w 12192000"/>
              <a:gd name="connsiteY28207" fmla="*/ 3996607 h 6858000"/>
              <a:gd name="connsiteX28208" fmla="*/ 4381692 w 12192000"/>
              <a:gd name="connsiteY28208" fmla="*/ 3937712 h 6858000"/>
              <a:gd name="connsiteX28209" fmla="*/ 1608413 w 12192000"/>
              <a:gd name="connsiteY28209" fmla="*/ 3937712 h 6858000"/>
              <a:gd name="connsiteX28210" fmla="*/ 1589511 w 12192000"/>
              <a:gd name="connsiteY28210" fmla="*/ 3964912 h 6858000"/>
              <a:gd name="connsiteX28211" fmla="*/ 1607491 w 12192000"/>
              <a:gd name="connsiteY28211" fmla="*/ 3990497 h 6858000"/>
              <a:gd name="connsiteX28212" fmla="*/ 1678371 w 12192000"/>
              <a:gd name="connsiteY28212" fmla="*/ 3990153 h 6858000"/>
              <a:gd name="connsiteX28213" fmla="*/ 1678371 w 12192000"/>
              <a:gd name="connsiteY28213" fmla="*/ 3990268 h 6858000"/>
              <a:gd name="connsiteX28214" fmla="*/ 1705225 w 12192000"/>
              <a:gd name="connsiteY28214" fmla="*/ 3962953 h 6858000"/>
              <a:gd name="connsiteX28215" fmla="*/ 1678257 w 12192000"/>
              <a:gd name="connsiteY28215" fmla="*/ 3937942 h 6858000"/>
              <a:gd name="connsiteX28216" fmla="*/ 1647253 w 12192000"/>
              <a:gd name="connsiteY28216" fmla="*/ 3937942 h 6858000"/>
              <a:gd name="connsiteX28217" fmla="*/ 1608413 w 12192000"/>
              <a:gd name="connsiteY28217" fmla="*/ 3937712 h 6858000"/>
              <a:gd name="connsiteX28218" fmla="*/ 9855954 w 12192000"/>
              <a:gd name="connsiteY28218" fmla="*/ 3937597 h 6858000"/>
              <a:gd name="connsiteX28219" fmla="*/ 9826680 w 12192000"/>
              <a:gd name="connsiteY28219" fmla="*/ 3961339 h 6858000"/>
              <a:gd name="connsiteX28220" fmla="*/ 9848694 w 12192000"/>
              <a:gd name="connsiteY28220" fmla="*/ 3990729 h 6858000"/>
              <a:gd name="connsiteX28221" fmla="*/ 9879234 w 12192000"/>
              <a:gd name="connsiteY28221" fmla="*/ 3966525 h 6858000"/>
              <a:gd name="connsiteX28222" fmla="*/ 9856070 w 12192000"/>
              <a:gd name="connsiteY28222" fmla="*/ 3937597 h 6858000"/>
              <a:gd name="connsiteX28223" fmla="*/ 8912036 w 12192000"/>
              <a:gd name="connsiteY28223" fmla="*/ 3937597 h 6858000"/>
              <a:gd name="connsiteX28224" fmla="*/ 8887257 w 12192000"/>
              <a:gd name="connsiteY28224" fmla="*/ 3965142 h 6858000"/>
              <a:gd name="connsiteX28225" fmla="*/ 8913074 w 12192000"/>
              <a:gd name="connsiteY28225" fmla="*/ 3991534 h 6858000"/>
              <a:gd name="connsiteX28226" fmla="*/ 8936239 w 12192000"/>
              <a:gd name="connsiteY28226" fmla="*/ 3963875 h 6858000"/>
              <a:gd name="connsiteX28227" fmla="*/ 8912036 w 12192000"/>
              <a:gd name="connsiteY28227" fmla="*/ 3937597 h 6858000"/>
              <a:gd name="connsiteX28228" fmla="*/ 6565035 w 12192000"/>
              <a:gd name="connsiteY28228" fmla="*/ 3937597 h 6858000"/>
              <a:gd name="connsiteX28229" fmla="*/ 6540141 w 12192000"/>
              <a:gd name="connsiteY28229" fmla="*/ 3965258 h 6858000"/>
              <a:gd name="connsiteX28230" fmla="*/ 6566187 w 12192000"/>
              <a:gd name="connsiteY28230" fmla="*/ 3991651 h 6858000"/>
              <a:gd name="connsiteX28231" fmla="*/ 6587740 w 12192000"/>
              <a:gd name="connsiteY28231" fmla="*/ 3963644 h 6858000"/>
              <a:gd name="connsiteX28232" fmla="*/ 6565035 w 12192000"/>
              <a:gd name="connsiteY28232" fmla="*/ 3937597 h 6858000"/>
              <a:gd name="connsiteX28233" fmla="*/ 1483479 w 12192000"/>
              <a:gd name="connsiteY28233" fmla="*/ 3937597 h 6858000"/>
              <a:gd name="connsiteX28234" fmla="*/ 1454205 w 12192000"/>
              <a:gd name="connsiteY28234" fmla="*/ 3961339 h 6858000"/>
              <a:gd name="connsiteX28235" fmla="*/ 1476219 w 12192000"/>
              <a:gd name="connsiteY28235" fmla="*/ 3990729 h 6858000"/>
              <a:gd name="connsiteX28236" fmla="*/ 1506759 w 12192000"/>
              <a:gd name="connsiteY28236" fmla="*/ 3966525 h 6858000"/>
              <a:gd name="connsiteX28237" fmla="*/ 1483595 w 12192000"/>
              <a:gd name="connsiteY28237" fmla="*/ 3937597 h 6858000"/>
              <a:gd name="connsiteX28238" fmla="*/ 539561 w 12192000"/>
              <a:gd name="connsiteY28238" fmla="*/ 3937597 h 6858000"/>
              <a:gd name="connsiteX28239" fmla="*/ 514782 w 12192000"/>
              <a:gd name="connsiteY28239" fmla="*/ 3965142 h 6858000"/>
              <a:gd name="connsiteX28240" fmla="*/ 540599 w 12192000"/>
              <a:gd name="connsiteY28240" fmla="*/ 3991534 h 6858000"/>
              <a:gd name="connsiteX28241" fmla="*/ 563764 w 12192000"/>
              <a:gd name="connsiteY28241" fmla="*/ 3963875 h 6858000"/>
              <a:gd name="connsiteX28242" fmla="*/ 539561 w 12192000"/>
              <a:gd name="connsiteY28242" fmla="*/ 3937597 h 6858000"/>
              <a:gd name="connsiteX28243" fmla="*/ 4097889 w 12192000"/>
              <a:gd name="connsiteY28243" fmla="*/ 3937485 h 6858000"/>
              <a:gd name="connsiteX28244" fmla="*/ 4082265 w 12192000"/>
              <a:gd name="connsiteY28244" fmla="*/ 3938288 h 6858000"/>
              <a:gd name="connsiteX28245" fmla="*/ 4082149 w 12192000"/>
              <a:gd name="connsiteY28245" fmla="*/ 3938288 h 6858000"/>
              <a:gd name="connsiteX28246" fmla="*/ 4054259 w 12192000"/>
              <a:gd name="connsiteY28246" fmla="*/ 3962953 h 6858000"/>
              <a:gd name="connsiteX28247" fmla="*/ 4079385 w 12192000"/>
              <a:gd name="connsiteY28247" fmla="*/ 3990153 h 6858000"/>
              <a:gd name="connsiteX28248" fmla="*/ 4108198 w 12192000"/>
              <a:gd name="connsiteY28248" fmla="*/ 3966756 h 6858000"/>
              <a:gd name="connsiteX28249" fmla="*/ 4097889 w 12192000"/>
              <a:gd name="connsiteY28249" fmla="*/ 3937485 h 6858000"/>
              <a:gd name="connsiteX28250" fmla="*/ 10915125 w 12192000"/>
              <a:gd name="connsiteY28250" fmla="*/ 3937366 h 6858000"/>
              <a:gd name="connsiteX28251" fmla="*/ 10899797 w 12192000"/>
              <a:gd name="connsiteY28251" fmla="*/ 3965258 h 6858000"/>
              <a:gd name="connsiteX28252" fmla="*/ 10915931 w 12192000"/>
              <a:gd name="connsiteY28252" fmla="*/ 3989806 h 6858000"/>
              <a:gd name="connsiteX28253" fmla="*/ 10915931 w 12192000"/>
              <a:gd name="connsiteY28253" fmla="*/ 3989921 h 6858000"/>
              <a:gd name="connsiteX28254" fmla="*/ 10993842 w 12192000"/>
              <a:gd name="connsiteY28254" fmla="*/ 3989921 h 6858000"/>
              <a:gd name="connsiteX28255" fmla="*/ 11014818 w 12192000"/>
              <a:gd name="connsiteY28255" fmla="*/ 3969522 h 6858000"/>
              <a:gd name="connsiteX28256" fmla="*/ 10982662 w 12192000"/>
              <a:gd name="connsiteY28256" fmla="*/ 3937366 h 6858000"/>
              <a:gd name="connsiteX28257" fmla="*/ 10959266 w 12192000"/>
              <a:gd name="connsiteY28257" fmla="*/ 3937366 h 6858000"/>
              <a:gd name="connsiteX28258" fmla="*/ 10915125 w 12192000"/>
              <a:gd name="connsiteY28258" fmla="*/ 3937366 h 6858000"/>
              <a:gd name="connsiteX28259" fmla="*/ 10185576 w 12192000"/>
              <a:gd name="connsiteY28259" fmla="*/ 3937366 h 6858000"/>
              <a:gd name="connsiteX28260" fmla="*/ 10160452 w 12192000"/>
              <a:gd name="connsiteY28260" fmla="*/ 3967332 h 6858000"/>
              <a:gd name="connsiteX28261" fmla="*/ 10168058 w 12192000"/>
              <a:gd name="connsiteY28261" fmla="*/ 3987775 h 6858000"/>
              <a:gd name="connsiteX28262" fmla="*/ 10189416 w 12192000"/>
              <a:gd name="connsiteY28262" fmla="*/ 3990833 h 6858000"/>
              <a:gd name="connsiteX28263" fmla="*/ 10189380 w 12192000"/>
              <a:gd name="connsiteY28263" fmla="*/ 3990843 h 6858000"/>
              <a:gd name="connsiteX28264" fmla="*/ 10189496 w 12192000"/>
              <a:gd name="connsiteY28264" fmla="*/ 3990843 h 6858000"/>
              <a:gd name="connsiteX28265" fmla="*/ 10189416 w 12192000"/>
              <a:gd name="connsiteY28265" fmla="*/ 3990833 h 6858000"/>
              <a:gd name="connsiteX28266" fmla="*/ 10210902 w 12192000"/>
              <a:gd name="connsiteY28266" fmla="*/ 3983900 h 6858000"/>
              <a:gd name="connsiteX28267" fmla="*/ 10212200 w 12192000"/>
              <a:gd name="connsiteY28267" fmla="*/ 3961915 h 6858000"/>
              <a:gd name="connsiteX28268" fmla="*/ 10185576 w 12192000"/>
              <a:gd name="connsiteY28268" fmla="*/ 3937366 h 6858000"/>
              <a:gd name="connsiteX28269" fmla="*/ 2542650 w 12192000"/>
              <a:gd name="connsiteY28269" fmla="*/ 3937366 h 6858000"/>
              <a:gd name="connsiteX28270" fmla="*/ 2527322 w 12192000"/>
              <a:gd name="connsiteY28270" fmla="*/ 3965258 h 6858000"/>
              <a:gd name="connsiteX28271" fmla="*/ 2543456 w 12192000"/>
              <a:gd name="connsiteY28271" fmla="*/ 3989806 h 6858000"/>
              <a:gd name="connsiteX28272" fmla="*/ 2543456 w 12192000"/>
              <a:gd name="connsiteY28272" fmla="*/ 3989921 h 6858000"/>
              <a:gd name="connsiteX28273" fmla="*/ 2621367 w 12192000"/>
              <a:gd name="connsiteY28273" fmla="*/ 3989921 h 6858000"/>
              <a:gd name="connsiteX28274" fmla="*/ 2642343 w 12192000"/>
              <a:gd name="connsiteY28274" fmla="*/ 3969522 h 6858000"/>
              <a:gd name="connsiteX28275" fmla="*/ 2610187 w 12192000"/>
              <a:gd name="connsiteY28275" fmla="*/ 3937366 h 6858000"/>
              <a:gd name="connsiteX28276" fmla="*/ 2586791 w 12192000"/>
              <a:gd name="connsiteY28276" fmla="*/ 3937366 h 6858000"/>
              <a:gd name="connsiteX28277" fmla="*/ 2542650 w 12192000"/>
              <a:gd name="connsiteY28277" fmla="*/ 3937366 h 6858000"/>
              <a:gd name="connsiteX28278" fmla="*/ 1813101 w 12192000"/>
              <a:gd name="connsiteY28278" fmla="*/ 3937366 h 6858000"/>
              <a:gd name="connsiteX28279" fmla="*/ 1787977 w 12192000"/>
              <a:gd name="connsiteY28279" fmla="*/ 3967332 h 6858000"/>
              <a:gd name="connsiteX28280" fmla="*/ 1795583 w 12192000"/>
              <a:gd name="connsiteY28280" fmla="*/ 3987775 h 6858000"/>
              <a:gd name="connsiteX28281" fmla="*/ 1816941 w 12192000"/>
              <a:gd name="connsiteY28281" fmla="*/ 3990833 h 6858000"/>
              <a:gd name="connsiteX28282" fmla="*/ 1816905 w 12192000"/>
              <a:gd name="connsiteY28282" fmla="*/ 3990843 h 6858000"/>
              <a:gd name="connsiteX28283" fmla="*/ 1817021 w 12192000"/>
              <a:gd name="connsiteY28283" fmla="*/ 3990843 h 6858000"/>
              <a:gd name="connsiteX28284" fmla="*/ 1816941 w 12192000"/>
              <a:gd name="connsiteY28284" fmla="*/ 3990833 h 6858000"/>
              <a:gd name="connsiteX28285" fmla="*/ 1838427 w 12192000"/>
              <a:gd name="connsiteY28285" fmla="*/ 3983900 h 6858000"/>
              <a:gd name="connsiteX28286" fmla="*/ 1839725 w 12192000"/>
              <a:gd name="connsiteY28286" fmla="*/ 3961915 h 6858000"/>
              <a:gd name="connsiteX28287" fmla="*/ 1813101 w 12192000"/>
              <a:gd name="connsiteY28287" fmla="*/ 3937366 h 6858000"/>
              <a:gd name="connsiteX28288" fmla="*/ 5026588 w 12192000"/>
              <a:gd name="connsiteY28288" fmla="*/ 3937280 h 6858000"/>
              <a:gd name="connsiteX28289" fmla="*/ 5007857 w 12192000"/>
              <a:gd name="connsiteY28289" fmla="*/ 3939786 h 6858000"/>
              <a:gd name="connsiteX28290" fmla="*/ 5001982 w 12192000"/>
              <a:gd name="connsiteY28290" fmla="*/ 3962146 h 6858000"/>
              <a:gd name="connsiteX28291" fmla="*/ 5002096 w 12192000"/>
              <a:gd name="connsiteY28291" fmla="*/ 3962031 h 6858000"/>
              <a:gd name="connsiteX28292" fmla="*/ 5002558 w 12192000"/>
              <a:gd name="connsiteY28292" fmla="*/ 3990497 h 6858000"/>
              <a:gd name="connsiteX28293" fmla="*/ 5012930 w 12192000"/>
              <a:gd name="connsiteY28293" fmla="*/ 3991651 h 6858000"/>
              <a:gd name="connsiteX28294" fmla="*/ 5033560 w 12192000"/>
              <a:gd name="connsiteY28294" fmla="*/ 3990843 h 6858000"/>
              <a:gd name="connsiteX28295" fmla="*/ 5049118 w 12192000"/>
              <a:gd name="connsiteY28295" fmla="*/ 3979203 h 6858000"/>
              <a:gd name="connsiteX28296" fmla="*/ 5043240 w 12192000"/>
              <a:gd name="connsiteY28296" fmla="*/ 3940824 h 6858000"/>
              <a:gd name="connsiteX28297" fmla="*/ 5026588 w 12192000"/>
              <a:gd name="connsiteY28297" fmla="*/ 3937280 h 6858000"/>
              <a:gd name="connsiteX28298" fmla="*/ 9917846 w 12192000"/>
              <a:gd name="connsiteY28298" fmla="*/ 3937251 h 6858000"/>
              <a:gd name="connsiteX28299" fmla="*/ 9893642 w 12192000"/>
              <a:gd name="connsiteY28299" fmla="*/ 3967217 h 6858000"/>
              <a:gd name="connsiteX28300" fmla="*/ 9921418 w 12192000"/>
              <a:gd name="connsiteY28300" fmla="*/ 3990843 h 6858000"/>
              <a:gd name="connsiteX28301" fmla="*/ 9944929 w 12192000"/>
              <a:gd name="connsiteY28301" fmla="*/ 3963414 h 6858000"/>
              <a:gd name="connsiteX28302" fmla="*/ 9917846 w 12192000"/>
              <a:gd name="connsiteY28302" fmla="*/ 3937251 h 6858000"/>
              <a:gd name="connsiteX28303" fmla="*/ 1545371 w 12192000"/>
              <a:gd name="connsiteY28303" fmla="*/ 3937251 h 6858000"/>
              <a:gd name="connsiteX28304" fmla="*/ 1521167 w 12192000"/>
              <a:gd name="connsiteY28304" fmla="*/ 3967217 h 6858000"/>
              <a:gd name="connsiteX28305" fmla="*/ 1548943 w 12192000"/>
              <a:gd name="connsiteY28305" fmla="*/ 3990843 h 6858000"/>
              <a:gd name="connsiteX28306" fmla="*/ 1572454 w 12192000"/>
              <a:gd name="connsiteY28306" fmla="*/ 3963414 h 6858000"/>
              <a:gd name="connsiteX28307" fmla="*/ 1545371 w 12192000"/>
              <a:gd name="connsiteY28307" fmla="*/ 3937251 h 6858000"/>
              <a:gd name="connsiteX28308" fmla="*/ 10122188 w 12192000"/>
              <a:gd name="connsiteY28308" fmla="*/ 3937135 h 6858000"/>
              <a:gd name="connsiteX28309" fmla="*/ 10096716 w 12192000"/>
              <a:gd name="connsiteY28309" fmla="*/ 3963990 h 6858000"/>
              <a:gd name="connsiteX28310" fmla="*/ 10121842 w 12192000"/>
              <a:gd name="connsiteY28310" fmla="*/ 3991304 h 6858000"/>
              <a:gd name="connsiteX28311" fmla="*/ 10144202 w 12192000"/>
              <a:gd name="connsiteY28311" fmla="*/ 3963183 h 6858000"/>
              <a:gd name="connsiteX28312" fmla="*/ 10122303 w 12192000"/>
              <a:gd name="connsiteY28312" fmla="*/ 3937135 h 6858000"/>
              <a:gd name="connsiteX28313" fmla="*/ 4215036 w 12192000"/>
              <a:gd name="connsiteY28313" fmla="*/ 3937135 h 6858000"/>
              <a:gd name="connsiteX28314" fmla="*/ 4189912 w 12192000"/>
              <a:gd name="connsiteY28314" fmla="*/ 3961570 h 6858000"/>
              <a:gd name="connsiteX28315" fmla="*/ 4218954 w 12192000"/>
              <a:gd name="connsiteY28315" fmla="*/ 3989921 h 6858000"/>
              <a:gd name="connsiteX28316" fmla="*/ 4247537 w 12192000"/>
              <a:gd name="connsiteY28316" fmla="*/ 3989692 h 6858000"/>
              <a:gd name="connsiteX28317" fmla="*/ 4283841 w 12192000"/>
              <a:gd name="connsiteY28317" fmla="*/ 3989921 h 6858000"/>
              <a:gd name="connsiteX28318" fmla="*/ 4305624 w 12192000"/>
              <a:gd name="connsiteY28318" fmla="*/ 3960302 h 6858000"/>
              <a:gd name="connsiteX28319" fmla="*/ 4282573 w 12192000"/>
              <a:gd name="connsiteY28319" fmla="*/ 3937135 h 6858000"/>
              <a:gd name="connsiteX28320" fmla="*/ 4215036 w 12192000"/>
              <a:gd name="connsiteY28320" fmla="*/ 3937135 h 6858000"/>
              <a:gd name="connsiteX28321" fmla="*/ 1749713 w 12192000"/>
              <a:gd name="connsiteY28321" fmla="*/ 3937135 h 6858000"/>
              <a:gd name="connsiteX28322" fmla="*/ 1724241 w 12192000"/>
              <a:gd name="connsiteY28322" fmla="*/ 3963990 h 6858000"/>
              <a:gd name="connsiteX28323" fmla="*/ 1749367 w 12192000"/>
              <a:gd name="connsiteY28323" fmla="*/ 3991304 h 6858000"/>
              <a:gd name="connsiteX28324" fmla="*/ 1771727 w 12192000"/>
              <a:gd name="connsiteY28324" fmla="*/ 3963183 h 6858000"/>
              <a:gd name="connsiteX28325" fmla="*/ 1749828 w 12192000"/>
              <a:gd name="connsiteY28325" fmla="*/ 3937135 h 6858000"/>
              <a:gd name="connsiteX28326" fmla="*/ 4148767 w 12192000"/>
              <a:gd name="connsiteY28326" fmla="*/ 3937020 h 6858000"/>
              <a:gd name="connsiteX28327" fmla="*/ 4122374 w 12192000"/>
              <a:gd name="connsiteY28327" fmla="*/ 3962261 h 6858000"/>
              <a:gd name="connsiteX28328" fmla="*/ 4148418 w 12192000"/>
              <a:gd name="connsiteY28328" fmla="*/ 3990497 h 6858000"/>
              <a:gd name="connsiteX28329" fmla="*/ 4174235 w 12192000"/>
              <a:gd name="connsiteY28329" fmla="*/ 3962837 h 6858000"/>
              <a:gd name="connsiteX28330" fmla="*/ 4174351 w 12192000"/>
              <a:gd name="connsiteY28330" fmla="*/ 3962837 h 6858000"/>
              <a:gd name="connsiteX28331" fmla="*/ 4148767 w 12192000"/>
              <a:gd name="connsiteY28331" fmla="*/ 3937020 h 6858000"/>
              <a:gd name="connsiteX28332" fmla="*/ 10420116 w 12192000"/>
              <a:gd name="connsiteY28332" fmla="*/ 3936905 h 6858000"/>
              <a:gd name="connsiteX28333" fmla="*/ 10363295 w 12192000"/>
              <a:gd name="connsiteY28333" fmla="*/ 3993149 h 6858000"/>
              <a:gd name="connsiteX28334" fmla="*/ 10362950 w 12192000"/>
              <a:gd name="connsiteY28334" fmla="*/ 4029568 h 6858000"/>
              <a:gd name="connsiteX28335" fmla="*/ 10388190 w 12192000"/>
              <a:gd name="connsiteY28335" fmla="*/ 4053311 h 6858000"/>
              <a:gd name="connsiteX28336" fmla="*/ 10415966 w 12192000"/>
              <a:gd name="connsiteY28336" fmla="*/ 4028531 h 6858000"/>
              <a:gd name="connsiteX28337" fmla="*/ 10416081 w 12192000"/>
              <a:gd name="connsiteY28337" fmla="*/ 4028531 h 6858000"/>
              <a:gd name="connsiteX28338" fmla="*/ 10423228 w 12192000"/>
              <a:gd name="connsiteY28338" fmla="*/ 3991880 h 6858000"/>
              <a:gd name="connsiteX28339" fmla="*/ 10431064 w 12192000"/>
              <a:gd name="connsiteY28339" fmla="*/ 4030029 h 6858000"/>
              <a:gd name="connsiteX28340" fmla="*/ 10441322 w 12192000"/>
              <a:gd name="connsiteY28340" fmla="*/ 4053195 h 6858000"/>
              <a:gd name="connsiteX28341" fmla="*/ 10478088 w 12192000"/>
              <a:gd name="connsiteY28341" fmla="*/ 4025765 h 6858000"/>
              <a:gd name="connsiteX28342" fmla="*/ 10478088 w 12192000"/>
              <a:gd name="connsiteY28342" fmla="*/ 3994532 h 6858000"/>
              <a:gd name="connsiteX28343" fmla="*/ 10420116 w 12192000"/>
              <a:gd name="connsiteY28343" fmla="*/ 3936905 h 6858000"/>
              <a:gd name="connsiteX28344" fmla="*/ 9718112 w 12192000"/>
              <a:gd name="connsiteY28344" fmla="*/ 3936905 h 6858000"/>
              <a:gd name="connsiteX28345" fmla="*/ 9694946 w 12192000"/>
              <a:gd name="connsiteY28345" fmla="*/ 3959956 h 6858000"/>
              <a:gd name="connsiteX28346" fmla="*/ 9724336 w 12192000"/>
              <a:gd name="connsiteY28346" fmla="*/ 3989692 h 6858000"/>
              <a:gd name="connsiteX28347" fmla="*/ 9724451 w 12192000"/>
              <a:gd name="connsiteY28347" fmla="*/ 3989692 h 6858000"/>
              <a:gd name="connsiteX28348" fmla="*/ 9753034 w 12192000"/>
              <a:gd name="connsiteY28348" fmla="*/ 3989460 h 6858000"/>
              <a:gd name="connsiteX28349" fmla="*/ 9791990 w 12192000"/>
              <a:gd name="connsiteY28349" fmla="*/ 3989692 h 6858000"/>
              <a:gd name="connsiteX28350" fmla="*/ 9810314 w 12192000"/>
              <a:gd name="connsiteY28350" fmla="*/ 3960302 h 6858000"/>
              <a:gd name="connsiteX28351" fmla="*/ 9790952 w 12192000"/>
              <a:gd name="connsiteY28351" fmla="*/ 3936905 h 6858000"/>
              <a:gd name="connsiteX28352" fmla="*/ 9718112 w 12192000"/>
              <a:gd name="connsiteY28352" fmla="*/ 3936905 h 6858000"/>
              <a:gd name="connsiteX28353" fmla="*/ 2047641 w 12192000"/>
              <a:gd name="connsiteY28353" fmla="*/ 3936905 h 6858000"/>
              <a:gd name="connsiteX28354" fmla="*/ 1990820 w 12192000"/>
              <a:gd name="connsiteY28354" fmla="*/ 3993149 h 6858000"/>
              <a:gd name="connsiteX28355" fmla="*/ 1990475 w 12192000"/>
              <a:gd name="connsiteY28355" fmla="*/ 4029568 h 6858000"/>
              <a:gd name="connsiteX28356" fmla="*/ 2015715 w 12192000"/>
              <a:gd name="connsiteY28356" fmla="*/ 4053311 h 6858000"/>
              <a:gd name="connsiteX28357" fmla="*/ 2043491 w 12192000"/>
              <a:gd name="connsiteY28357" fmla="*/ 4028531 h 6858000"/>
              <a:gd name="connsiteX28358" fmla="*/ 2043606 w 12192000"/>
              <a:gd name="connsiteY28358" fmla="*/ 4028531 h 6858000"/>
              <a:gd name="connsiteX28359" fmla="*/ 2050753 w 12192000"/>
              <a:gd name="connsiteY28359" fmla="*/ 3991880 h 6858000"/>
              <a:gd name="connsiteX28360" fmla="*/ 2058589 w 12192000"/>
              <a:gd name="connsiteY28360" fmla="*/ 4030029 h 6858000"/>
              <a:gd name="connsiteX28361" fmla="*/ 2068847 w 12192000"/>
              <a:gd name="connsiteY28361" fmla="*/ 4053195 h 6858000"/>
              <a:gd name="connsiteX28362" fmla="*/ 2105613 w 12192000"/>
              <a:gd name="connsiteY28362" fmla="*/ 4025765 h 6858000"/>
              <a:gd name="connsiteX28363" fmla="*/ 2105613 w 12192000"/>
              <a:gd name="connsiteY28363" fmla="*/ 3994532 h 6858000"/>
              <a:gd name="connsiteX28364" fmla="*/ 2047641 w 12192000"/>
              <a:gd name="connsiteY28364" fmla="*/ 3936905 h 6858000"/>
              <a:gd name="connsiteX28365" fmla="*/ 1345637 w 12192000"/>
              <a:gd name="connsiteY28365" fmla="*/ 3936905 h 6858000"/>
              <a:gd name="connsiteX28366" fmla="*/ 1322471 w 12192000"/>
              <a:gd name="connsiteY28366" fmla="*/ 3959956 h 6858000"/>
              <a:gd name="connsiteX28367" fmla="*/ 1351861 w 12192000"/>
              <a:gd name="connsiteY28367" fmla="*/ 3989692 h 6858000"/>
              <a:gd name="connsiteX28368" fmla="*/ 1351976 w 12192000"/>
              <a:gd name="connsiteY28368" fmla="*/ 3989692 h 6858000"/>
              <a:gd name="connsiteX28369" fmla="*/ 1380559 w 12192000"/>
              <a:gd name="connsiteY28369" fmla="*/ 3989460 h 6858000"/>
              <a:gd name="connsiteX28370" fmla="*/ 1419515 w 12192000"/>
              <a:gd name="connsiteY28370" fmla="*/ 3989692 h 6858000"/>
              <a:gd name="connsiteX28371" fmla="*/ 1437839 w 12192000"/>
              <a:gd name="connsiteY28371" fmla="*/ 3960302 h 6858000"/>
              <a:gd name="connsiteX28372" fmla="*/ 1418477 w 12192000"/>
              <a:gd name="connsiteY28372" fmla="*/ 3936905 h 6858000"/>
              <a:gd name="connsiteX28373" fmla="*/ 1345637 w 12192000"/>
              <a:gd name="connsiteY28373" fmla="*/ 3936905 h 6858000"/>
              <a:gd name="connsiteX28374" fmla="*/ 11460500 w 12192000"/>
              <a:gd name="connsiteY28374" fmla="*/ 3936790 h 6858000"/>
              <a:gd name="connsiteX28375" fmla="*/ 11436296 w 12192000"/>
              <a:gd name="connsiteY28375" fmla="*/ 3961570 h 6858000"/>
              <a:gd name="connsiteX28376" fmla="*/ 11464764 w 12192000"/>
              <a:gd name="connsiteY28376" fmla="*/ 3989806 h 6858000"/>
              <a:gd name="connsiteX28377" fmla="*/ 11464764 w 12192000"/>
              <a:gd name="connsiteY28377" fmla="*/ 3989692 h 6858000"/>
              <a:gd name="connsiteX28378" fmla="*/ 11493346 w 12192000"/>
              <a:gd name="connsiteY28378" fmla="*/ 3989460 h 6858000"/>
              <a:gd name="connsiteX28379" fmla="*/ 11532302 w 12192000"/>
              <a:gd name="connsiteY28379" fmla="*/ 3989692 h 6858000"/>
              <a:gd name="connsiteX28380" fmla="*/ 11551778 w 12192000"/>
              <a:gd name="connsiteY28380" fmla="*/ 3963760 h 6858000"/>
              <a:gd name="connsiteX28381" fmla="*/ 11533340 w 12192000"/>
              <a:gd name="connsiteY28381" fmla="*/ 3936790 h 6858000"/>
              <a:gd name="connsiteX28382" fmla="*/ 11460500 w 12192000"/>
              <a:gd name="connsiteY28382" fmla="*/ 3936790 h 6858000"/>
              <a:gd name="connsiteX28383" fmla="*/ 11181474 w 12192000"/>
              <a:gd name="connsiteY28383" fmla="*/ 3936790 h 6858000"/>
              <a:gd name="connsiteX28384" fmla="*/ 11165684 w 12192000"/>
              <a:gd name="connsiteY28384" fmla="*/ 3963298 h 6858000"/>
              <a:gd name="connsiteX28385" fmla="*/ 11181935 w 12192000"/>
              <a:gd name="connsiteY28385" fmla="*/ 3989460 h 6858000"/>
              <a:gd name="connsiteX28386" fmla="*/ 11255810 w 12192000"/>
              <a:gd name="connsiteY28386" fmla="*/ 3989114 h 6858000"/>
              <a:gd name="connsiteX28387" fmla="*/ 11255696 w 12192000"/>
              <a:gd name="connsiteY28387" fmla="*/ 3989231 h 6858000"/>
              <a:gd name="connsiteX28388" fmla="*/ 11286122 w 12192000"/>
              <a:gd name="connsiteY28388" fmla="*/ 3959841 h 6858000"/>
              <a:gd name="connsiteX28389" fmla="*/ 11262150 w 12192000"/>
              <a:gd name="connsiteY28389" fmla="*/ 3936790 h 6858000"/>
              <a:gd name="connsiteX28390" fmla="*/ 11225730 w 12192000"/>
              <a:gd name="connsiteY28390" fmla="*/ 3937020 h 6858000"/>
              <a:gd name="connsiteX28391" fmla="*/ 11181474 w 12192000"/>
              <a:gd name="connsiteY28391" fmla="*/ 3936790 h 6858000"/>
              <a:gd name="connsiteX28392" fmla="*/ 3088025 w 12192000"/>
              <a:gd name="connsiteY28392" fmla="*/ 3936790 h 6858000"/>
              <a:gd name="connsiteX28393" fmla="*/ 3063821 w 12192000"/>
              <a:gd name="connsiteY28393" fmla="*/ 3961570 h 6858000"/>
              <a:gd name="connsiteX28394" fmla="*/ 3092289 w 12192000"/>
              <a:gd name="connsiteY28394" fmla="*/ 3989806 h 6858000"/>
              <a:gd name="connsiteX28395" fmla="*/ 3092289 w 12192000"/>
              <a:gd name="connsiteY28395" fmla="*/ 3989692 h 6858000"/>
              <a:gd name="connsiteX28396" fmla="*/ 3120871 w 12192000"/>
              <a:gd name="connsiteY28396" fmla="*/ 3989460 h 6858000"/>
              <a:gd name="connsiteX28397" fmla="*/ 3159827 w 12192000"/>
              <a:gd name="connsiteY28397" fmla="*/ 3989692 h 6858000"/>
              <a:gd name="connsiteX28398" fmla="*/ 3179303 w 12192000"/>
              <a:gd name="connsiteY28398" fmla="*/ 3963760 h 6858000"/>
              <a:gd name="connsiteX28399" fmla="*/ 3160865 w 12192000"/>
              <a:gd name="connsiteY28399" fmla="*/ 3936790 h 6858000"/>
              <a:gd name="connsiteX28400" fmla="*/ 3088025 w 12192000"/>
              <a:gd name="connsiteY28400" fmla="*/ 3936790 h 6858000"/>
              <a:gd name="connsiteX28401" fmla="*/ 2808999 w 12192000"/>
              <a:gd name="connsiteY28401" fmla="*/ 3936790 h 6858000"/>
              <a:gd name="connsiteX28402" fmla="*/ 2793209 w 12192000"/>
              <a:gd name="connsiteY28402" fmla="*/ 3963298 h 6858000"/>
              <a:gd name="connsiteX28403" fmla="*/ 2809460 w 12192000"/>
              <a:gd name="connsiteY28403" fmla="*/ 3989460 h 6858000"/>
              <a:gd name="connsiteX28404" fmla="*/ 2883335 w 12192000"/>
              <a:gd name="connsiteY28404" fmla="*/ 3989114 h 6858000"/>
              <a:gd name="connsiteX28405" fmla="*/ 2883221 w 12192000"/>
              <a:gd name="connsiteY28405" fmla="*/ 3989231 h 6858000"/>
              <a:gd name="connsiteX28406" fmla="*/ 2913647 w 12192000"/>
              <a:gd name="connsiteY28406" fmla="*/ 3959841 h 6858000"/>
              <a:gd name="connsiteX28407" fmla="*/ 2889675 w 12192000"/>
              <a:gd name="connsiteY28407" fmla="*/ 3936790 h 6858000"/>
              <a:gd name="connsiteX28408" fmla="*/ 2853255 w 12192000"/>
              <a:gd name="connsiteY28408" fmla="*/ 3937020 h 6858000"/>
              <a:gd name="connsiteX28409" fmla="*/ 2808999 w 12192000"/>
              <a:gd name="connsiteY28409" fmla="*/ 3936790 h 6858000"/>
              <a:gd name="connsiteX28410" fmla="*/ 10255881 w 12192000"/>
              <a:gd name="connsiteY28410" fmla="*/ 3936675 h 6858000"/>
              <a:gd name="connsiteX28411" fmla="*/ 10226721 w 12192000"/>
              <a:gd name="connsiteY28411" fmla="*/ 3964220 h 6858000"/>
              <a:gd name="connsiteX28412" fmla="*/ 10252768 w 12192000"/>
              <a:gd name="connsiteY28412" fmla="*/ 3989575 h 6858000"/>
              <a:gd name="connsiteX28413" fmla="*/ 10252768 w 12192000"/>
              <a:gd name="connsiteY28413" fmla="*/ 3989460 h 6858000"/>
              <a:gd name="connsiteX28414" fmla="*/ 10286422 w 12192000"/>
              <a:gd name="connsiteY28414" fmla="*/ 3989231 h 6858000"/>
              <a:gd name="connsiteX28415" fmla="*/ 10330448 w 12192000"/>
              <a:gd name="connsiteY28415" fmla="*/ 3989460 h 6858000"/>
              <a:gd name="connsiteX28416" fmla="*/ 10347506 w 12192000"/>
              <a:gd name="connsiteY28416" fmla="*/ 3963529 h 6858000"/>
              <a:gd name="connsiteX28417" fmla="*/ 10331026 w 12192000"/>
              <a:gd name="connsiteY28417" fmla="*/ 3936905 h 6858000"/>
              <a:gd name="connsiteX28418" fmla="*/ 10255881 w 12192000"/>
              <a:gd name="connsiteY28418" fmla="*/ 3936675 h 6858000"/>
              <a:gd name="connsiteX28419" fmla="*/ 1883406 w 12192000"/>
              <a:gd name="connsiteY28419" fmla="*/ 3936675 h 6858000"/>
              <a:gd name="connsiteX28420" fmla="*/ 1854246 w 12192000"/>
              <a:gd name="connsiteY28420" fmla="*/ 3964220 h 6858000"/>
              <a:gd name="connsiteX28421" fmla="*/ 1880293 w 12192000"/>
              <a:gd name="connsiteY28421" fmla="*/ 3989575 h 6858000"/>
              <a:gd name="connsiteX28422" fmla="*/ 1880293 w 12192000"/>
              <a:gd name="connsiteY28422" fmla="*/ 3989460 h 6858000"/>
              <a:gd name="connsiteX28423" fmla="*/ 1913947 w 12192000"/>
              <a:gd name="connsiteY28423" fmla="*/ 3989231 h 6858000"/>
              <a:gd name="connsiteX28424" fmla="*/ 1957973 w 12192000"/>
              <a:gd name="connsiteY28424" fmla="*/ 3989460 h 6858000"/>
              <a:gd name="connsiteX28425" fmla="*/ 1975031 w 12192000"/>
              <a:gd name="connsiteY28425" fmla="*/ 3963529 h 6858000"/>
              <a:gd name="connsiteX28426" fmla="*/ 1958551 w 12192000"/>
              <a:gd name="connsiteY28426" fmla="*/ 3936905 h 6858000"/>
              <a:gd name="connsiteX28427" fmla="*/ 1883406 w 12192000"/>
              <a:gd name="connsiteY28427" fmla="*/ 3936675 h 6858000"/>
              <a:gd name="connsiteX28428" fmla="*/ 11393768 w 12192000"/>
              <a:gd name="connsiteY28428" fmla="*/ 3936329 h 6858000"/>
              <a:gd name="connsiteX28429" fmla="*/ 11367837 w 12192000"/>
              <a:gd name="connsiteY28429" fmla="*/ 3965373 h 6858000"/>
              <a:gd name="connsiteX28430" fmla="*/ 11392616 w 12192000"/>
              <a:gd name="connsiteY28430" fmla="*/ 3990268 h 6858000"/>
              <a:gd name="connsiteX28431" fmla="*/ 11392616 w 12192000"/>
              <a:gd name="connsiteY28431" fmla="*/ 3990382 h 6858000"/>
              <a:gd name="connsiteX28432" fmla="*/ 11415321 w 12192000"/>
              <a:gd name="connsiteY28432" fmla="*/ 3962953 h 6858000"/>
              <a:gd name="connsiteX28433" fmla="*/ 11393768 w 12192000"/>
              <a:gd name="connsiteY28433" fmla="*/ 3936329 h 6858000"/>
              <a:gd name="connsiteX28434" fmla="*/ 11325654 w 12192000"/>
              <a:gd name="connsiteY28434" fmla="*/ 3936329 h 6858000"/>
              <a:gd name="connsiteX28435" fmla="*/ 11301566 w 12192000"/>
              <a:gd name="connsiteY28435" fmla="*/ 3962376 h 6858000"/>
              <a:gd name="connsiteX28436" fmla="*/ 11326231 w 12192000"/>
              <a:gd name="connsiteY28436" fmla="*/ 3990153 h 6858000"/>
              <a:gd name="connsiteX28437" fmla="*/ 11352508 w 12192000"/>
              <a:gd name="connsiteY28437" fmla="*/ 3964336 h 6858000"/>
              <a:gd name="connsiteX28438" fmla="*/ 11325654 w 12192000"/>
              <a:gd name="connsiteY28438" fmla="*/ 3936329 h 6858000"/>
              <a:gd name="connsiteX28439" fmla="*/ 3021293 w 12192000"/>
              <a:gd name="connsiteY28439" fmla="*/ 3936329 h 6858000"/>
              <a:gd name="connsiteX28440" fmla="*/ 2995362 w 12192000"/>
              <a:gd name="connsiteY28440" fmla="*/ 3965373 h 6858000"/>
              <a:gd name="connsiteX28441" fmla="*/ 3020141 w 12192000"/>
              <a:gd name="connsiteY28441" fmla="*/ 3990268 h 6858000"/>
              <a:gd name="connsiteX28442" fmla="*/ 3020141 w 12192000"/>
              <a:gd name="connsiteY28442" fmla="*/ 3990382 h 6858000"/>
              <a:gd name="connsiteX28443" fmla="*/ 3042846 w 12192000"/>
              <a:gd name="connsiteY28443" fmla="*/ 3962953 h 6858000"/>
              <a:gd name="connsiteX28444" fmla="*/ 3021293 w 12192000"/>
              <a:gd name="connsiteY28444" fmla="*/ 3936329 h 6858000"/>
              <a:gd name="connsiteX28445" fmla="*/ 2953179 w 12192000"/>
              <a:gd name="connsiteY28445" fmla="*/ 3936329 h 6858000"/>
              <a:gd name="connsiteX28446" fmla="*/ 2929091 w 12192000"/>
              <a:gd name="connsiteY28446" fmla="*/ 3962376 h 6858000"/>
              <a:gd name="connsiteX28447" fmla="*/ 2953756 w 12192000"/>
              <a:gd name="connsiteY28447" fmla="*/ 3990153 h 6858000"/>
              <a:gd name="connsiteX28448" fmla="*/ 2980033 w 12192000"/>
              <a:gd name="connsiteY28448" fmla="*/ 3964336 h 6858000"/>
              <a:gd name="connsiteX28449" fmla="*/ 2953179 w 12192000"/>
              <a:gd name="connsiteY28449" fmla="*/ 3936329 h 6858000"/>
              <a:gd name="connsiteX28450" fmla="*/ 11059536 w 12192000"/>
              <a:gd name="connsiteY28450" fmla="*/ 3936214 h 6858000"/>
              <a:gd name="connsiteX28451" fmla="*/ 11034066 w 12192000"/>
              <a:gd name="connsiteY28451" fmla="*/ 3963068 h 6858000"/>
              <a:gd name="connsiteX28452" fmla="*/ 11059305 w 12192000"/>
              <a:gd name="connsiteY28452" fmla="*/ 3990153 h 6858000"/>
              <a:gd name="connsiteX28453" fmla="*/ 11059190 w 12192000"/>
              <a:gd name="connsiteY28453" fmla="*/ 3990268 h 6858000"/>
              <a:gd name="connsiteX28454" fmla="*/ 11081204 w 12192000"/>
              <a:gd name="connsiteY28454" fmla="*/ 3963875 h 6858000"/>
              <a:gd name="connsiteX28455" fmla="*/ 11059536 w 12192000"/>
              <a:gd name="connsiteY28455" fmla="*/ 3936214 h 6858000"/>
              <a:gd name="connsiteX28456" fmla="*/ 2687061 w 12192000"/>
              <a:gd name="connsiteY28456" fmla="*/ 3936214 h 6858000"/>
              <a:gd name="connsiteX28457" fmla="*/ 2661591 w 12192000"/>
              <a:gd name="connsiteY28457" fmla="*/ 3963068 h 6858000"/>
              <a:gd name="connsiteX28458" fmla="*/ 2686830 w 12192000"/>
              <a:gd name="connsiteY28458" fmla="*/ 3990153 h 6858000"/>
              <a:gd name="connsiteX28459" fmla="*/ 2686715 w 12192000"/>
              <a:gd name="connsiteY28459" fmla="*/ 3990268 h 6858000"/>
              <a:gd name="connsiteX28460" fmla="*/ 2708729 w 12192000"/>
              <a:gd name="connsiteY28460" fmla="*/ 3963875 h 6858000"/>
              <a:gd name="connsiteX28461" fmla="*/ 2687061 w 12192000"/>
              <a:gd name="connsiteY28461" fmla="*/ 3936214 h 6858000"/>
              <a:gd name="connsiteX28462" fmla="*/ 11126268 w 12192000"/>
              <a:gd name="connsiteY28462" fmla="*/ 3935868 h 6858000"/>
              <a:gd name="connsiteX28463" fmla="*/ 11103332 w 12192000"/>
              <a:gd name="connsiteY28463" fmla="*/ 3964336 h 6858000"/>
              <a:gd name="connsiteX28464" fmla="*/ 11124308 w 12192000"/>
              <a:gd name="connsiteY28464" fmla="*/ 3989806 h 6858000"/>
              <a:gd name="connsiteX28465" fmla="*/ 11150816 w 12192000"/>
              <a:gd name="connsiteY28465" fmla="*/ 3963875 h 6858000"/>
              <a:gd name="connsiteX28466" fmla="*/ 11126268 w 12192000"/>
              <a:gd name="connsiteY28466" fmla="*/ 3935868 h 6858000"/>
              <a:gd name="connsiteX28467" fmla="*/ 2753793 w 12192000"/>
              <a:gd name="connsiteY28467" fmla="*/ 3935868 h 6858000"/>
              <a:gd name="connsiteX28468" fmla="*/ 2730857 w 12192000"/>
              <a:gd name="connsiteY28468" fmla="*/ 3964336 h 6858000"/>
              <a:gd name="connsiteX28469" fmla="*/ 2751833 w 12192000"/>
              <a:gd name="connsiteY28469" fmla="*/ 3989806 h 6858000"/>
              <a:gd name="connsiteX28470" fmla="*/ 2778341 w 12192000"/>
              <a:gd name="connsiteY28470" fmla="*/ 3963875 h 6858000"/>
              <a:gd name="connsiteX28471" fmla="*/ 2753793 w 12192000"/>
              <a:gd name="connsiteY28471" fmla="*/ 3935868 h 6858000"/>
              <a:gd name="connsiteX28472" fmla="*/ 9854225 w 12192000"/>
              <a:gd name="connsiteY28472" fmla="*/ 3875015 h 6858000"/>
              <a:gd name="connsiteX28473" fmla="*/ 9831060 w 12192000"/>
              <a:gd name="connsiteY28473" fmla="*/ 3896568 h 6858000"/>
              <a:gd name="connsiteX28474" fmla="*/ 9852036 w 12192000"/>
              <a:gd name="connsiteY28474" fmla="*/ 3917659 h 6858000"/>
              <a:gd name="connsiteX28475" fmla="*/ 9873128 w 12192000"/>
              <a:gd name="connsiteY28475" fmla="*/ 3897605 h 6858000"/>
              <a:gd name="connsiteX28476" fmla="*/ 9854341 w 12192000"/>
              <a:gd name="connsiteY28476" fmla="*/ 3875015 h 6858000"/>
              <a:gd name="connsiteX28477" fmla="*/ 1481750 w 12192000"/>
              <a:gd name="connsiteY28477" fmla="*/ 3875015 h 6858000"/>
              <a:gd name="connsiteX28478" fmla="*/ 1458585 w 12192000"/>
              <a:gd name="connsiteY28478" fmla="*/ 3896568 h 6858000"/>
              <a:gd name="connsiteX28479" fmla="*/ 1479561 w 12192000"/>
              <a:gd name="connsiteY28479" fmla="*/ 3917659 h 6858000"/>
              <a:gd name="connsiteX28480" fmla="*/ 1500653 w 12192000"/>
              <a:gd name="connsiteY28480" fmla="*/ 3897605 h 6858000"/>
              <a:gd name="connsiteX28481" fmla="*/ 1481866 w 12192000"/>
              <a:gd name="connsiteY28481" fmla="*/ 3875015 h 6858000"/>
              <a:gd name="connsiteX28482" fmla="*/ 4882578 w 12192000"/>
              <a:gd name="connsiteY28482" fmla="*/ 3874323 h 6858000"/>
              <a:gd name="connsiteX28483" fmla="*/ 4866791 w 12192000"/>
              <a:gd name="connsiteY28483" fmla="*/ 3895875 h 6858000"/>
              <a:gd name="connsiteX28484" fmla="*/ 4867018 w 12192000"/>
              <a:gd name="connsiteY28484" fmla="*/ 3895875 h 6858000"/>
              <a:gd name="connsiteX28485" fmla="*/ 4882811 w 12192000"/>
              <a:gd name="connsiteY28485" fmla="*/ 3923190 h 6858000"/>
              <a:gd name="connsiteX28486" fmla="*/ 4965560 w 12192000"/>
              <a:gd name="connsiteY28486" fmla="*/ 3922845 h 6858000"/>
              <a:gd name="connsiteX28487" fmla="*/ 4981465 w 12192000"/>
              <a:gd name="connsiteY28487" fmla="*/ 3913855 h 6858000"/>
              <a:gd name="connsiteX28488" fmla="*/ 4952422 w 12192000"/>
              <a:gd name="connsiteY28488" fmla="*/ 3874554 h 6858000"/>
              <a:gd name="connsiteX28489" fmla="*/ 4923956 w 12192000"/>
              <a:gd name="connsiteY28489" fmla="*/ 3874554 h 6858000"/>
              <a:gd name="connsiteX28490" fmla="*/ 4882578 w 12192000"/>
              <a:gd name="connsiteY28490" fmla="*/ 3874323 h 6858000"/>
              <a:gd name="connsiteX28491" fmla="*/ 5032062 w 12192000"/>
              <a:gd name="connsiteY28491" fmla="*/ 3871096 h 6858000"/>
              <a:gd name="connsiteX28492" fmla="*/ 5000481 w 12192000"/>
              <a:gd name="connsiteY28492" fmla="*/ 3899332 h 6858000"/>
              <a:gd name="connsiteX28493" fmla="*/ 5026068 w 12192000"/>
              <a:gd name="connsiteY28493" fmla="*/ 3924112 h 6858000"/>
              <a:gd name="connsiteX28494" fmla="*/ 5050041 w 12192000"/>
              <a:gd name="connsiteY28494" fmla="*/ 3902907 h 6858000"/>
              <a:gd name="connsiteX28495" fmla="*/ 5032062 w 12192000"/>
              <a:gd name="connsiteY28495" fmla="*/ 3871096 h 6858000"/>
              <a:gd name="connsiteX28496" fmla="*/ 6895810 w 12192000"/>
              <a:gd name="connsiteY28496" fmla="*/ 3870866 h 6858000"/>
              <a:gd name="connsiteX28497" fmla="*/ 6874258 w 12192000"/>
              <a:gd name="connsiteY28497" fmla="*/ 3896797 h 6858000"/>
              <a:gd name="connsiteX28498" fmla="*/ 6894772 w 12192000"/>
              <a:gd name="connsiteY28498" fmla="*/ 3923651 h 6858000"/>
              <a:gd name="connsiteX28499" fmla="*/ 6952053 w 12192000"/>
              <a:gd name="connsiteY28499" fmla="*/ 3923651 h 6858000"/>
              <a:gd name="connsiteX28500" fmla="*/ 6972222 w 12192000"/>
              <a:gd name="connsiteY28500" fmla="*/ 3932526 h 6858000"/>
              <a:gd name="connsiteX28501" fmla="*/ 6953320 w 12192000"/>
              <a:gd name="connsiteY28501" fmla="*/ 3938634 h 6858000"/>
              <a:gd name="connsiteX28502" fmla="*/ 6893390 w 12192000"/>
              <a:gd name="connsiteY28502" fmla="*/ 3938634 h 6858000"/>
              <a:gd name="connsiteX28503" fmla="*/ 6873912 w 12192000"/>
              <a:gd name="connsiteY28503" fmla="*/ 3957997 h 6858000"/>
              <a:gd name="connsiteX28504" fmla="*/ 6873795 w 12192000"/>
              <a:gd name="connsiteY28504" fmla="*/ 4098720 h 6858000"/>
              <a:gd name="connsiteX28505" fmla="*/ 6900880 w 12192000"/>
              <a:gd name="connsiteY28505" fmla="*/ 4122346 h 6858000"/>
              <a:gd name="connsiteX28506" fmla="*/ 6927043 w 12192000"/>
              <a:gd name="connsiteY28506" fmla="*/ 4097568 h 6858000"/>
              <a:gd name="connsiteX28507" fmla="*/ 6926582 w 12192000"/>
              <a:gd name="connsiteY28507" fmla="*/ 4008938 h 6858000"/>
              <a:gd name="connsiteX28508" fmla="*/ 6926467 w 12192000"/>
              <a:gd name="connsiteY28508" fmla="*/ 4008938 h 6858000"/>
              <a:gd name="connsiteX28509" fmla="*/ 6933843 w 12192000"/>
              <a:gd name="connsiteY28509" fmla="*/ 3992226 h 6858000"/>
              <a:gd name="connsiteX28510" fmla="*/ 6941796 w 12192000"/>
              <a:gd name="connsiteY28510" fmla="*/ 4009515 h 6858000"/>
              <a:gd name="connsiteX28511" fmla="*/ 6941796 w 12192000"/>
              <a:gd name="connsiteY28511" fmla="*/ 4103330 h 6858000"/>
              <a:gd name="connsiteX28512" fmla="*/ 6967265 w 12192000"/>
              <a:gd name="connsiteY28512" fmla="*/ 4122002 h 6858000"/>
              <a:gd name="connsiteX28513" fmla="*/ 6994811 w 12192000"/>
              <a:gd name="connsiteY28513" fmla="*/ 4102639 h 6858000"/>
              <a:gd name="connsiteX28514" fmla="*/ 6994465 w 12192000"/>
              <a:gd name="connsiteY28514" fmla="*/ 3998336 h 6858000"/>
              <a:gd name="connsiteX28515" fmla="*/ 6994696 w 12192000"/>
              <a:gd name="connsiteY28515" fmla="*/ 3888845 h 6858000"/>
              <a:gd name="connsiteX28516" fmla="*/ 6976601 w 12192000"/>
              <a:gd name="connsiteY28516" fmla="*/ 3870866 h 6858000"/>
              <a:gd name="connsiteX28517" fmla="*/ 6895810 w 12192000"/>
              <a:gd name="connsiteY28517" fmla="*/ 3870866 h 6858000"/>
              <a:gd name="connsiteX28518" fmla="*/ 8103424 w 12192000"/>
              <a:gd name="connsiteY28518" fmla="*/ 3870751 h 6858000"/>
              <a:gd name="connsiteX28519" fmla="*/ 8085100 w 12192000"/>
              <a:gd name="connsiteY28519" fmla="*/ 3897029 h 6858000"/>
              <a:gd name="connsiteX28520" fmla="*/ 8103194 w 12192000"/>
              <a:gd name="connsiteY28520" fmla="*/ 3923536 h 6858000"/>
              <a:gd name="connsiteX28521" fmla="*/ 8157939 w 12192000"/>
              <a:gd name="connsiteY28521" fmla="*/ 3923536 h 6858000"/>
              <a:gd name="connsiteX28522" fmla="*/ 8177187 w 12192000"/>
              <a:gd name="connsiteY28522" fmla="*/ 3931143 h 6858000"/>
              <a:gd name="connsiteX28523" fmla="*/ 8159091 w 12192000"/>
              <a:gd name="connsiteY28523" fmla="*/ 3938749 h 6858000"/>
              <a:gd name="connsiteX28524" fmla="*/ 8101812 w 12192000"/>
              <a:gd name="connsiteY28524" fmla="*/ 3938749 h 6858000"/>
              <a:gd name="connsiteX28525" fmla="*/ 8084985 w 12192000"/>
              <a:gd name="connsiteY28525" fmla="*/ 3955231 h 6858000"/>
              <a:gd name="connsiteX28526" fmla="*/ 8084985 w 12192000"/>
              <a:gd name="connsiteY28526" fmla="*/ 4103676 h 6858000"/>
              <a:gd name="connsiteX28527" fmla="*/ 8111608 w 12192000"/>
              <a:gd name="connsiteY28527" fmla="*/ 4121424 h 6858000"/>
              <a:gd name="connsiteX28528" fmla="*/ 8132353 w 12192000"/>
              <a:gd name="connsiteY28528" fmla="*/ 4103676 h 6858000"/>
              <a:gd name="connsiteX28529" fmla="*/ 8132238 w 12192000"/>
              <a:gd name="connsiteY28529" fmla="*/ 4007325 h 6858000"/>
              <a:gd name="connsiteX28530" fmla="*/ 8132123 w 12192000"/>
              <a:gd name="connsiteY28530" fmla="*/ 4007325 h 6858000"/>
              <a:gd name="connsiteX28531" fmla="*/ 8142612 w 12192000"/>
              <a:gd name="connsiteY28531" fmla="*/ 3991190 h 6858000"/>
              <a:gd name="connsiteX28532" fmla="*/ 8152407 w 12192000"/>
              <a:gd name="connsiteY28532" fmla="*/ 4008132 h 6858000"/>
              <a:gd name="connsiteX28533" fmla="*/ 8152292 w 12192000"/>
              <a:gd name="connsiteY28533" fmla="*/ 4099296 h 6858000"/>
              <a:gd name="connsiteX28534" fmla="*/ 8176956 w 12192000"/>
              <a:gd name="connsiteY28534" fmla="*/ 4121770 h 6858000"/>
              <a:gd name="connsiteX28535" fmla="*/ 8200352 w 12192000"/>
              <a:gd name="connsiteY28535" fmla="*/ 4100218 h 6858000"/>
              <a:gd name="connsiteX28536" fmla="*/ 8200006 w 12192000"/>
              <a:gd name="connsiteY28536" fmla="*/ 3998566 h 6858000"/>
              <a:gd name="connsiteX28537" fmla="*/ 8200237 w 12192000"/>
              <a:gd name="connsiteY28537" fmla="*/ 3891726 h 6858000"/>
              <a:gd name="connsiteX28538" fmla="*/ 8179030 w 12192000"/>
              <a:gd name="connsiteY28538" fmla="*/ 3870751 h 6858000"/>
              <a:gd name="connsiteX28539" fmla="*/ 8103424 w 12192000"/>
              <a:gd name="connsiteY28539" fmla="*/ 3870751 h 6858000"/>
              <a:gd name="connsiteX28540" fmla="*/ 7378257 w 12192000"/>
              <a:gd name="connsiteY28540" fmla="*/ 3870751 h 6858000"/>
              <a:gd name="connsiteX28541" fmla="*/ 7300807 w 12192000"/>
              <a:gd name="connsiteY28541" fmla="*/ 3874669 h 6858000"/>
              <a:gd name="connsiteX28542" fmla="*/ 7281099 w 12192000"/>
              <a:gd name="connsiteY28542" fmla="*/ 3894262 h 6858000"/>
              <a:gd name="connsiteX28543" fmla="*/ 7309450 w 12192000"/>
              <a:gd name="connsiteY28543" fmla="*/ 3923767 h 6858000"/>
              <a:gd name="connsiteX28544" fmla="*/ 7337918 w 12192000"/>
              <a:gd name="connsiteY28544" fmla="*/ 3923421 h 6858000"/>
              <a:gd name="connsiteX28545" fmla="*/ 7379408 w 12192000"/>
              <a:gd name="connsiteY28545" fmla="*/ 3923421 h 6858000"/>
              <a:gd name="connsiteX28546" fmla="*/ 7396581 w 12192000"/>
              <a:gd name="connsiteY28546" fmla="*/ 3893916 h 6858000"/>
              <a:gd name="connsiteX28547" fmla="*/ 7378257 w 12192000"/>
              <a:gd name="connsiteY28547" fmla="*/ 3870751 h 6858000"/>
              <a:gd name="connsiteX28548" fmla="*/ 6170178 w 12192000"/>
              <a:gd name="connsiteY28548" fmla="*/ 3870405 h 6858000"/>
              <a:gd name="connsiteX28549" fmla="*/ 6084546 w 12192000"/>
              <a:gd name="connsiteY28549" fmla="*/ 3874554 h 6858000"/>
              <a:gd name="connsiteX28550" fmla="*/ 6071293 w 12192000"/>
              <a:gd name="connsiteY28550" fmla="*/ 3884120 h 6858000"/>
              <a:gd name="connsiteX28551" fmla="*/ 6099762 w 12192000"/>
              <a:gd name="connsiteY28551" fmla="*/ 3923306 h 6858000"/>
              <a:gd name="connsiteX28552" fmla="*/ 6128341 w 12192000"/>
              <a:gd name="connsiteY28552" fmla="*/ 3923306 h 6858000"/>
              <a:gd name="connsiteX28553" fmla="*/ 6169948 w 12192000"/>
              <a:gd name="connsiteY28553" fmla="*/ 3923306 h 6858000"/>
              <a:gd name="connsiteX28554" fmla="*/ 6187124 w 12192000"/>
              <a:gd name="connsiteY28554" fmla="*/ 3898295 h 6858000"/>
              <a:gd name="connsiteX28555" fmla="*/ 6170178 w 12192000"/>
              <a:gd name="connsiteY28555" fmla="*/ 3870405 h 6858000"/>
              <a:gd name="connsiteX28556" fmla="*/ 8506232 w 12192000"/>
              <a:gd name="connsiteY28556" fmla="*/ 3870290 h 6858000"/>
              <a:gd name="connsiteX28557" fmla="*/ 8485718 w 12192000"/>
              <a:gd name="connsiteY28557" fmla="*/ 3891496 h 6858000"/>
              <a:gd name="connsiteX28558" fmla="*/ 8485718 w 12192000"/>
              <a:gd name="connsiteY28558" fmla="*/ 3891726 h 6858000"/>
              <a:gd name="connsiteX28559" fmla="*/ 8516144 w 12192000"/>
              <a:gd name="connsiteY28559" fmla="*/ 3923651 h 6858000"/>
              <a:gd name="connsiteX28560" fmla="*/ 8542076 w 12192000"/>
              <a:gd name="connsiteY28560" fmla="*/ 3923421 h 6858000"/>
              <a:gd name="connsiteX28561" fmla="*/ 8583682 w 12192000"/>
              <a:gd name="connsiteY28561" fmla="*/ 3923536 h 6858000"/>
              <a:gd name="connsiteX28562" fmla="*/ 8601085 w 12192000"/>
              <a:gd name="connsiteY28562" fmla="*/ 3897373 h 6858000"/>
              <a:gd name="connsiteX28563" fmla="*/ 8584258 w 12192000"/>
              <a:gd name="connsiteY28563" fmla="*/ 3870635 h 6858000"/>
              <a:gd name="connsiteX28564" fmla="*/ 8506232 w 12192000"/>
              <a:gd name="connsiteY28564" fmla="*/ 3870290 h 6858000"/>
              <a:gd name="connsiteX28565" fmla="*/ 133757 w 12192000"/>
              <a:gd name="connsiteY28565" fmla="*/ 3870290 h 6858000"/>
              <a:gd name="connsiteX28566" fmla="*/ 113243 w 12192000"/>
              <a:gd name="connsiteY28566" fmla="*/ 3891496 h 6858000"/>
              <a:gd name="connsiteX28567" fmla="*/ 113243 w 12192000"/>
              <a:gd name="connsiteY28567" fmla="*/ 3891726 h 6858000"/>
              <a:gd name="connsiteX28568" fmla="*/ 143669 w 12192000"/>
              <a:gd name="connsiteY28568" fmla="*/ 3923651 h 6858000"/>
              <a:gd name="connsiteX28569" fmla="*/ 169601 w 12192000"/>
              <a:gd name="connsiteY28569" fmla="*/ 3923421 h 6858000"/>
              <a:gd name="connsiteX28570" fmla="*/ 211207 w 12192000"/>
              <a:gd name="connsiteY28570" fmla="*/ 3923536 h 6858000"/>
              <a:gd name="connsiteX28571" fmla="*/ 228610 w 12192000"/>
              <a:gd name="connsiteY28571" fmla="*/ 3897373 h 6858000"/>
              <a:gd name="connsiteX28572" fmla="*/ 211783 w 12192000"/>
              <a:gd name="connsiteY28572" fmla="*/ 3870635 h 6858000"/>
              <a:gd name="connsiteX28573" fmla="*/ 133757 w 12192000"/>
              <a:gd name="connsiteY28573" fmla="*/ 3870290 h 6858000"/>
              <a:gd name="connsiteX28574" fmla="*/ 9387222 w 12192000"/>
              <a:gd name="connsiteY28574" fmla="*/ 3870174 h 6858000"/>
              <a:gd name="connsiteX28575" fmla="*/ 9306661 w 12192000"/>
              <a:gd name="connsiteY28575" fmla="*/ 3872825 h 6858000"/>
              <a:gd name="connsiteX28576" fmla="*/ 9289258 w 12192000"/>
              <a:gd name="connsiteY28576" fmla="*/ 3895646 h 6858000"/>
              <a:gd name="connsiteX28577" fmla="*/ 9308274 w 12192000"/>
              <a:gd name="connsiteY28577" fmla="*/ 3922960 h 6858000"/>
              <a:gd name="connsiteX28578" fmla="*/ 9376042 w 12192000"/>
              <a:gd name="connsiteY28578" fmla="*/ 3922960 h 6858000"/>
              <a:gd name="connsiteX28579" fmla="*/ 9386992 w 12192000"/>
              <a:gd name="connsiteY28579" fmla="*/ 3931258 h 6858000"/>
              <a:gd name="connsiteX28580" fmla="*/ 9375352 w 12192000"/>
              <a:gd name="connsiteY28580" fmla="*/ 3938173 h 6858000"/>
              <a:gd name="connsiteX28581" fmla="*/ 9307583 w 12192000"/>
              <a:gd name="connsiteY28581" fmla="*/ 3937942 h 6858000"/>
              <a:gd name="connsiteX28582" fmla="*/ 9288912 w 12192000"/>
              <a:gd name="connsiteY28582" fmla="*/ 3957305 h 6858000"/>
              <a:gd name="connsiteX28583" fmla="*/ 9289143 w 12192000"/>
              <a:gd name="connsiteY28583" fmla="*/ 4027609 h 6858000"/>
              <a:gd name="connsiteX28584" fmla="*/ 9288797 w 12192000"/>
              <a:gd name="connsiteY28584" fmla="*/ 4100564 h 6858000"/>
              <a:gd name="connsiteX28585" fmla="*/ 9315190 w 12192000"/>
              <a:gd name="connsiteY28585" fmla="*/ 4120848 h 6858000"/>
              <a:gd name="connsiteX28586" fmla="*/ 9341813 w 12192000"/>
              <a:gd name="connsiteY28586" fmla="*/ 4100910 h 6858000"/>
              <a:gd name="connsiteX28587" fmla="*/ 9341583 w 12192000"/>
              <a:gd name="connsiteY28587" fmla="*/ 4007210 h 6858000"/>
              <a:gd name="connsiteX28588" fmla="*/ 9341583 w 12192000"/>
              <a:gd name="connsiteY28588" fmla="*/ 4006979 h 6858000"/>
              <a:gd name="connsiteX28589" fmla="*/ 9348728 w 12192000"/>
              <a:gd name="connsiteY28589" fmla="*/ 3991190 h 6858000"/>
              <a:gd name="connsiteX28590" fmla="*/ 9356912 w 12192000"/>
              <a:gd name="connsiteY28590" fmla="*/ 4007325 h 6858000"/>
              <a:gd name="connsiteX28591" fmla="*/ 9356450 w 12192000"/>
              <a:gd name="connsiteY28591" fmla="*/ 4098489 h 6858000"/>
              <a:gd name="connsiteX28592" fmla="*/ 9381460 w 12192000"/>
              <a:gd name="connsiteY28592" fmla="*/ 4121194 h 6858000"/>
              <a:gd name="connsiteX28593" fmla="*/ 9409582 w 12192000"/>
              <a:gd name="connsiteY28593" fmla="*/ 4098720 h 6858000"/>
              <a:gd name="connsiteX28594" fmla="*/ 9405894 w 12192000"/>
              <a:gd name="connsiteY28594" fmla="*/ 3888038 h 6858000"/>
              <a:gd name="connsiteX28595" fmla="*/ 9387222 w 12192000"/>
              <a:gd name="connsiteY28595" fmla="*/ 3870174 h 6858000"/>
              <a:gd name="connsiteX28596" fmla="*/ 7437035 w 12192000"/>
              <a:gd name="connsiteY28596" fmla="*/ 3870174 h 6858000"/>
              <a:gd name="connsiteX28597" fmla="*/ 7411680 w 12192000"/>
              <a:gd name="connsiteY28597" fmla="*/ 3897373 h 6858000"/>
              <a:gd name="connsiteX28598" fmla="*/ 7437496 w 12192000"/>
              <a:gd name="connsiteY28598" fmla="*/ 3924112 h 6858000"/>
              <a:gd name="connsiteX28599" fmla="*/ 7463428 w 12192000"/>
              <a:gd name="connsiteY28599" fmla="*/ 3895760 h 6858000"/>
              <a:gd name="connsiteX28600" fmla="*/ 7437035 w 12192000"/>
              <a:gd name="connsiteY28600" fmla="*/ 3870174 h 6858000"/>
              <a:gd name="connsiteX28601" fmla="*/ 5685772 w 12192000"/>
              <a:gd name="connsiteY28601" fmla="*/ 3870174 h 6858000"/>
              <a:gd name="connsiteX28602" fmla="*/ 5669984 w 12192000"/>
              <a:gd name="connsiteY28602" fmla="*/ 3895068 h 6858000"/>
              <a:gd name="connsiteX28603" fmla="*/ 5685428 w 12192000"/>
              <a:gd name="connsiteY28603" fmla="*/ 3922729 h 6858000"/>
              <a:gd name="connsiteX28604" fmla="*/ 5750546 w 12192000"/>
              <a:gd name="connsiteY28604" fmla="*/ 3922729 h 6858000"/>
              <a:gd name="connsiteX28605" fmla="*/ 5762878 w 12192000"/>
              <a:gd name="connsiteY28605" fmla="*/ 3932065 h 6858000"/>
              <a:gd name="connsiteX28606" fmla="*/ 5750889 w 12192000"/>
              <a:gd name="connsiteY28606" fmla="*/ 3938058 h 6858000"/>
              <a:gd name="connsiteX28607" fmla="*/ 5688424 w 12192000"/>
              <a:gd name="connsiteY28607" fmla="*/ 3937942 h 6858000"/>
              <a:gd name="connsiteX28608" fmla="*/ 5669407 w 12192000"/>
              <a:gd name="connsiteY28608" fmla="*/ 3956729 h 6858000"/>
              <a:gd name="connsiteX28609" fmla="*/ 5669407 w 12192000"/>
              <a:gd name="connsiteY28609" fmla="*/ 4099873 h 6858000"/>
              <a:gd name="connsiteX28610" fmla="*/ 5692112 w 12192000"/>
              <a:gd name="connsiteY28610" fmla="*/ 4121194 h 6858000"/>
              <a:gd name="connsiteX28611" fmla="*/ 5717120 w 12192000"/>
              <a:gd name="connsiteY28611" fmla="*/ 4098489 h 6858000"/>
              <a:gd name="connsiteX28612" fmla="*/ 5716660 w 12192000"/>
              <a:gd name="connsiteY28612" fmla="*/ 4007440 h 6858000"/>
              <a:gd name="connsiteX28613" fmla="*/ 5716660 w 12192000"/>
              <a:gd name="connsiteY28613" fmla="*/ 4007210 h 6858000"/>
              <a:gd name="connsiteX28614" fmla="*/ 5727265 w 12192000"/>
              <a:gd name="connsiteY28614" fmla="*/ 3990614 h 6858000"/>
              <a:gd name="connsiteX28615" fmla="*/ 5737405 w 12192000"/>
              <a:gd name="connsiteY28615" fmla="*/ 4007671 h 6858000"/>
              <a:gd name="connsiteX28616" fmla="*/ 5737291 w 12192000"/>
              <a:gd name="connsiteY28616" fmla="*/ 4101371 h 6858000"/>
              <a:gd name="connsiteX28617" fmla="*/ 5762646 w 12192000"/>
              <a:gd name="connsiteY28617" fmla="*/ 4120848 h 6858000"/>
              <a:gd name="connsiteX28618" fmla="*/ 5784774 w 12192000"/>
              <a:gd name="connsiteY28618" fmla="*/ 4101486 h 6858000"/>
              <a:gd name="connsiteX28619" fmla="*/ 5784431 w 12192000"/>
              <a:gd name="connsiteY28619" fmla="*/ 3997413 h 6858000"/>
              <a:gd name="connsiteX28620" fmla="*/ 5784661 w 12192000"/>
              <a:gd name="connsiteY28620" fmla="*/ 3890689 h 6858000"/>
              <a:gd name="connsiteX28621" fmla="*/ 5766450 w 12192000"/>
              <a:gd name="connsiteY28621" fmla="*/ 3870174 h 6858000"/>
              <a:gd name="connsiteX28622" fmla="*/ 5685772 w 12192000"/>
              <a:gd name="connsiteY28622" fmla="*/ 3870174 h 6858000"/>
              <a:gd name="connsiteX28623" fmla="*/ 1014747 w 12192000"/>
              <a:gd name="connsiteY28623" fmla="*/ 3870174 h 6858000"/>
              <a:gd name="connsiteX28624" fmla="*/ 934186 w 12192000"/>
              <a:gd name="connsiteY28624" fmla="*/ 3872825 h 6858000"/>
              <a:gd name="connsiteX28625" fmla="*/ 916783 w 12192000"/>
              <a:gd name="connsiteY28625" fmla="*/ 3895646 h 6858000"/>
              <a:gd name="connsiteX28626" fmla="*/ 935799 w 12192000"/>
              <a:gd name="connsiteY28626" fmla="*/ 3922960 h 6858000"/>
              <a:gd name="connsiteX28627" fmla="*/ 1003567 w 12192000"/>
              <a:gd name="connsiteY28627" fmla="*/ 3922960 h 6858000"/>
              <a:gd name="connsiteX28628" fmla="*/ 1014517 w 12192000"/>
              <a:gd name="connsiteY28628" fmla="*/ 3931258 h 6858000"/>
              <a:gd name="connsiteX28629" fmla="*/ 1002877 w 12192000"/>
              <a:gd name="connsiteY28629" fmla="*/ 3938173 h 6858000"/>
              <a:gd name="connsiteX28630" fmla="*/ 935108 w 12192000"/>
              <a:gd name="connsiteY28630" fmla="*/ 3937942 h 6858000"/>
              <a:gd name="connsiteX28631" fmla="*/ 916437 w 12192000"/>
              <a:gd name="connsiteY28631" fmla="*/ 3957305 h 6858000"/>
              <a:gd name="connsiteX28632" fmla="*/ 916668 w 12192000"/>
              <a:gd name="connsiteY28632" fmla="*/ 4027609 h 6858000"/>
              <a:gd name="connsiteX28633" fmla="*/ 916322 w 12192000"/>
              <a:gd name="connsiteY28633" fmla="*/ 4100564 h 6858000"/>
              <a:gd name="connsiteX28634" fmla="*/ 942715 w 12192000"/>
              <a:gd name="connsiteY28634" fmla="*/ 4120848 h 6858000"/>
              <a:gd name="connsiteX28635" fmla="*/ 969338 w 12192000"/>
              <a:gd name="connsiteY28635" fmla="*/ 4100910 h 6858000"/>
              <a:gd name="connsiteX28636" fmla="*/ 969108 w 12192000"/>
              <a:gd name="connsiteY28636" fmla="*/ 4007210 h 6858000"/>
              <a:gd name="connsiteX28637" fmla="*/ 969108 w 12192000"/>
              <a:gd name="connsiteY28637" fmla="*/ 4006979 h 6858000"/>
              <a:gd name="connsiteX28638" fmla="*/ 976253 w 12192000"/>
              <a:gd name="connsiteY28638" fmla="*/ 3991190 h 6858000"/>
              <a:gd name="connsiteX28639" fmla="*/ 984437 w 12192000"/>
              <a:gd name="connsiteY28639" fmla="*/ 4007325 h 6858000"/>
              <a:gd name="connsiteX28640" fmla="*/ 983975 w 12192000"/>
              <a:gd name="connsiteY28640" fmla="*/ 4098489 h 6858000"/>
              <a:gd name="connsiteX28641" fmla="*/ 1008985 w 12192000"/>
              <a:gd name="connsiteY28641" fmla="*/ 4121194 h 6858000"/>
              <a:gd name="connsiteX28642" fmla="*/ 1037107 w 12192000"/>
              <a:gd name="connsiteY28642" fmla="*/ 4098720 h 6858000"/>
              <a:gd name="connsiteX28643" fmla="*/ 1033419 w 12192000"/>
              <a:gd name="connsiteY28643" fmla="*/ 3888038 h 6858000"/>
              <a:gd name="connsiteX28644" fmla="*/ 1014747 w 12192000"/>
              <a:gd name="connsiteY28644" fmla="*/ 3870174 h 6858000"/>
              <a:gd name="connsiteX28645" fmla="*/ 6228727 w 12192000"/>
              <a:gd name="connsiteY28645" fmla="*/ 3870059 h 6858000"/>
              <a:gd name="connsiteX28646" fmla="*/ 6206139 w 12192000"/>
              <a:gd name="connsiteY28646" fmla="*/ 3895414 h 6858000"/>
              <a:gd name="connsiteX28647" fmla="*/ 6230802 w 12192000"/>
              <a:gd name="connsiteY28647" fmla="*/ 3924343 h 6858000"/>
              <a:gd name="connsiteX28648" fmla="*/ 6253508 w 12192000"/>
              <a:gd name="connsiteY28648" fmla="*/ 3897719 h 6858000"/>
              <a:gd name="connsiteX28649" fmla="*/ 6228727 w 12192000"/>
              <a:gd name="connsiteY28649" fmla="*/ 3870059 h 6858000"/>
              <a:gd name="connsiteX28650" fmla="*/ 9754532 w 12192000"/>
              <a:gd name="connsiteY28650" fmla="*/ 3869829 h 6858000"/>
              <a:gd name="connsiteX28651" fmla="*/ 9754532 w 12192000"/>
              <a:gd name="connsiteY28651" fmla="*/ 3870059 h 6858000"/>
              <a:gd name="connsiteX28652" fmla="*/ 9710275 w 12192000"/>
              <a:gd name="connsiteY28652" fmla="*/ 3870059 h 6858000"/>
              <a:gd name="connsiteX28653" fmla="*/ 9710160 w 12192000"/>
              <a:gd name="connsiteY28653" fmla="*/ 3870059 h 6858000"/>
              <a:gd name="connsiteX28654" fmla="*/ 9696330 w 12192000"/>
              <a:gd name="connsiteY28654" fmla="*/ 3896568 h 6858000"/>
              <a:gd name="connsiteX28655" fmla="*/ 9710851 w 12192000"/>
              <a:gd name="connsiteY28655" fmla="*/ 3922499 h 6858000"/>
              <a:gd name="connsiteX28656" fmla="*/ 9796715 w 12192000"/>
              <a:gd name="connsiteY28656" fmla="*/ 3922499 h 6858000"/>
              <a:gd name="connsiteX28657" fmla="*/ 9811121 w 12192000"/>
              <a:gd name="connsiteY28657" fmla="*/ 3908899 h 6858000"/>
              <a:gd name="connsiteX28658" fmla="*/ 9777928 w 12192000"/>
              <a:gd name="connsiteY28658" fmla="*/ 3869829 h 6858000"/>
              <a:gd name="connsiteX28659" fmla="*/ 9754532 w 12192000"/>
              <a:gd name="connsiteY28659" fmla="*/ 3869829 h 6858000"/>
              <a:gd name="connsiteX28660" fmla="*/ 4476544 w 12192000"/>
              <a:gd name="connsiteY28660" fmla="*/ 3869829 h 6858000"/>
              <a:gd name="connsiteX28661" fmla="*/ 4457065 w 12192000"/>
              <a:gd name="connsiteY28661" fmla="*/ 3896797 h 6858000"/>
              <a:gd name="connsiteX28662" fmla="*/ 4477466 w 12192000"/>
              <a:gd name="connsiteY28662" fmla="*/ 3922960 h 6858000"/>
              <a:gd name="connsiteX28663" fmla="*/ 4534748 w 12192000"/>
              <a:gd name="connsiteY28663" fmla="*/ 3922729 h 6858000"/>
              <a:gd name="connsiteX28664" fmla="*/ 4553993 w 12192000"/>
              <a:gd name="connsiteY28664" fmla="*/ 3930682 h 6858000"/>
              <a:gd name="connsiteX28665" fmla="*/ 4535899 w 12192000"/>
              <a:gd name="connsiteY28665" fmla="*/ 3937827 h 6858000"/>
              <a:gd name="connsiteX28666" fmla="*/ 4473318 w 12192000"/>
              <a:gd name="connsiteY28666" fmla="*/ 3937827 h 6858000"/>
              <a:gd name="connsiteX28667" fmla="*/ 4456835 w 12192000"/>
              <a:gd name="connsiteY28667" fmla="*/ 3953963 h 6858000"/>
              <a:gd name="connsiteX28668" fmla="*/ 4456835 w 12192000"/>
              <a:gd name="connsiteY28668" fmla="*/ 4102523 h 6858000"/>
              <a:gd name="connsiteX28669" fmla="*/ 4485188 w 12192000"/>
              <a:gd name="connsiteY28669" fmla="*/ 4120387 h 6858000"/>
              <a:gd name="connsiteX28670" fmla="*/ 4509737 w 12192000"/>
              <a:gd name="connsiteY28670" fmla="*/ 4101256 h 6858000"/>
              <a:gd name="connsiteX28671" fmla="*/ 4509737 w 12192000"/>
              <a:gd name="connsiteY28671" fmla="*/ 4020463 h 6858000"/>
              <a:gd name="connsiteX28672" fmla="*/ 4509851 w 12192000"/>
              <a:gd name="connsiteY28672" fmla="*/ 4020809 h 6858000"/>
              <a:gd name="connsiteX28673" fmla="*/ 4516307 w 12192000"/>
              <a:gd name="connsiteY28673" fmla="*/ 3992458 h 6858000"/>
              <a:gd name="connsiteX28674" fmla="*/ 4524602 w 12192000"/>
              <a:gd name="connsiteY28674" fmla="*/ 4019887 h 6858000"/>
              <a:gd name="connsiteX28675" fmla="*/ 4524602 w 12192000"/>
              <a:gd name="connsiteY28675" fmla="*/ 4095378 h 6858000"/>
              <a:gd name="connsiteX28676" fmla="*/ 4549038 w 12192000"/>
              <a:gd name="connsiteY28676" fmla="*/ 4121309 h 6858000"/>
              <a:gd name="connsiteX28677" fmla="*/ 4577736 w 12192000"/>
              <a:gd name="connsiteY28677" fmla="*/ 4096185 h 6858000"/>
              <a:gd name="connsiteX28678" fmla="*/ 4577390 w 12192000"/>
              <a:gd name="connsiteY28678" fmla="*/ 3997183 h 6858000"/>
              <a:gd name="connsiteX28679" fmla="*/ 4577620 w 12192000"/>
              <a:gd name="connsiteY28679" fmla="*/ 3892994 h 6858000"/>
              <a:gd name="connsiteX28680" fmla="*/ 4554686 w 12192000"/>
              <a:gd name="connsiteY28680" fmla="*/ 3870174 h 6858000"/>
              <a:gd name="connsiteX28681" fmla="*/ 4476544 w 12192000"/>
              <a:gd name="connsiteY28681" fmla="*/ 3869829 h 6858000"/>
              <a:gd name="connsiteX28682" fmla="*/ 1382057 w 12192000"/>
              <a:gd name="connsiteY28682" fmla="*/ 3869829 h 6858000"/>
              <a:gd name="connsiteX28683" fmla="*/ 1382057 w 12192000"/>
              <a:gd name="connsiteY28683" fmla="*/ 3870059 h 6858000"/>
              <a:gd name="connsiteX28684" fmla="*/ 1337800 w 12192000"/>
              <a:gd name="connsiteY28684" fmla="*/ 3870059 h 6858000"/>
              <a:gd name="connsiteX28685" fmla="*/ 1337685 w 12192000"/>
              <a:gd name="connsiteY28685" fmla="*/ 3870059 h 6858000"/>
              <a:gd name="connsiteX28686" fmla="*/ 1323855 w 12192000"/>
              <a:gd name="connsiteY28686" fmla="*/ 3896568 h 6858000"/>
              <a:gd name="connsiteX28687" fmla="*/ 1338376 w 12192000"/>
              <a:gd name="connsiteY28687" fmla="*/ 3922499 h 6858000"/>
              <a:gd name="connsiteX28688" fmla="*/ 1424240 w 12192000"/>
              <a:gd name="connsiteY28688" fmla="*/ 3922499 h 6858000"/>
              <a:gd name="connsiteX28689" fmla="*/ 1438646 w 12192000"/>
              <a:gd name="connsiteY28689" fmla="*/ 3908899 h 6858000"/>
              <a:gd name="connsiteX28690" fmla="*/ 1405453 w 12192000"/>
              <a:gd name="connsiteY28690" fmla="*/ 3869829 h 6858000"/>
              <a:gd name="connsiteX28691" fmla="*/ 1382057 w 12192000"/>
              <a:gd name="connsiteY28691" fmla="*/ 3869829 h 6858000"/>
              <a:gd name="connsiteX28692" fmla="*/ 8643958 w 12192000"/>
              <a:gd name="connsiteY28692" fmla="*/ 3869713 h 6858000"/>
              <a:gd name="connsiteX28693" fmla="*/ 8621484 w 12192000"/>
              <a:gd name="connsiteY28693" fmla="*/ 3896682 h 6858000"/>
              <a:gd name="connsiteX28694" fmla="*/ 8643498 w 12192000"/>
              <a:gd name="connsiteY28694" fmla="*/ 3924112 h 6858000"/>
              <a:gd name="connsiteX28695" fmla="*/ 8668507 w 12192000"/>
              <a:gd name="connsiteY28695" fmla="*/ 3895875 h 6858000"/>
              <a:gd name="connsiteX28696" fmla="*/ 8668624 w 12192000"/>
              <a:gd name="connsiteY28696" fmla="*/ 3895760 h 6858000"/>
              <a:gd name="connsiteX28697" fmla="*/ 8643958 w 12192000"/>
              <a:gd name="connsiteY28697" fmla="*/ 3869713 h 6858000"/>
              <a:gd name="connsiteX28698" fmla="*/ 271483 w 12192000"/>
              <a:gd name="connsiteY28698" fmla="*/ 3869713 h 6858000"/>
              <a:gd name="connsiteX28699" fmla="*/ 249009 w 12192000"/>
              <a:gd name="connsiteY28699" fmla="*/ 3896682 h 6858000"/>
              <a:gd name="connsiteX28700" fmla="*/ 271023 w 12192000"/>
              <a:gd name="connsiteY28700" fmla="*/ 3924112 h 6858000"/>
              <a:gd name="connsiteX28701" fmla="*/ 296032 w 12192000"/>
              <a:gd name="connsiteY28701" fmla="*/ 3895875 h 6858000"/>
              <a:gd name="connsiteX28702" fmla="*/ 296149 w 12192000"/>
              <a:gd name="connsiteY28702" fmla="*/ 3895760 h 6858000"/>
              <a:gd name="connsiteX28703" fmla="*/ 271483 w 12192000"/>
              <a:gd name="connsiteY28703" fmla="*/ 3869713 h 6858000"/>
              <a:gd name="connsiteX28704" fmla="*/ 11797037 w 12192000"/>
              <a:gd name="connsiteY28704" fmla="*/ 3869368 h 6858000"/>
              <a:gd name="connsiteX28705" fmla="*/ 11724082 w 12192000"/>
              <a:gd name="connsiteY28705" fmla="*/ 3869483 h 6858000"/>
              <a:gd name="connsiteX28706" fmla="*/ 11702876 w 12192000"/>
              <a:gd name="connsiteY28706" fmla="*/ 3895760 h 6858000"/>
              <a:gd name="connsiteX28707" fmla="*/ 11723622 w 12192000"/>
              <a:gd name="connsiteY28707" fmla="*/ 3922383 h 6858000"/>
              <a:gd name="connsiteX28708" fmla="*/ 11780900 w 12192000"/>
              <a:gd name="connsiteY28708" fmla="*/ 3922383 h 6858000"/>
              <a:gd name="connsiteX28709" fmla="*/ 11801186 w 12192000"/>
              <a:gd name="connsiteY28709" fmla="*/ 3931143 h 6858000"/>
              <a:gd name="connsiteX28710" fmla="*/ 11782284 w 12192000"/>
              <a:gd name="connsiteY28710" fmla="*/ 3937251 h 6858000"/>
              <a:gd name="connsiteX28711" fmla="*/ 11722354 w 12192000"/>
              <a:gd name="connsiteY28711" fmla="*/ 3937251 h 6858000"/>
              <a:gd name="connsiteX28712" fmla="*/ 11702760 w 12192000"/>
              <a:gd name="connsiteY28712" fmla="*/ 3956499 h 6858000"/>
              <a:gd name="connsiteX28713" fmla="*/ 11702760 w 12192000"/>
              <a:gd name="connsiteY28713" fmla="*/ 4097107 h 6858000"/>
              <a:gd name="connsiteX28714" fmla="*/ 11729615 w 12192000"/>
              <a:gd name="connsiteY28714" fmla="*/ 4120619 h 6858000"/>
              <a:gd name="connsiteX28715" fmla="*/ 11756008 w 12192000"/>
              <a:gd name="connsiteY28715" fmla="*/ 4096530 h 6858000"/>
              <a:gd name="connsiteX28716" fmla="*/ 11755662 w 12192000"/>
              <a:gd name="connsiteY28716" fmla="*/ 4005366 h 6858000"/>
              <a:gd name="connsiteX28717" fmla="*/ 11756008 w 12192000"/>
              <a:gd name="connsiteY28717" fmla="*/ 4005596 h 6858000"/>
              <a:gd name="connsiteX28718" fmla="*/ 11765458 w 12192000"/>
              <a:gd name="connsiteY28718" fmla="*/ 3990843 h 6858000"/>
              <a:gd name="connsiteX28719" fmla="*/ 11771220 w 12192000"/>
              <a:gd name="connsiteY28719" fmla="*/ 4005366 h 6858000"/>
              <a:gd name="connsiteX28720" fmla="*/ 11770990 w 12192000"/>
              <a:gd name="connsiteY28720" fmla="*/ 4099066 h 6858000"/>
              <a:gd name="connsiteX28721" fmla="*/ 11793464 w 12192000"/>
              <a:gd name="connsiteY28721" fmla="*/ 4120733 h 6858000"/>
              <a:gd name="connsiteX28722" fmla="*/ 11818934 w 12192000"/>
              <a:gd name="connsiteY28722" fmla="*/ 4098489 h 6858000"/>
              <a:gd name="connsiteX28723" fmla="*/ 11818588 w 12192000"/>
              <a:gd name="connsiteY28723" fmla="*/ 3996952 h 6858000"/>
              <a:gd name="connsiteX28724" fmla="*/ 11818820 w 12192000"/>
              <a:gd name="connsiteY28724" fmla="*/ 3996952 h 6858000"/>
              <a:gd name="connsiteX28725" fmla="*/ 11819050 w 12192000"/>
              <a:gd name="connsiteY28725" fmla="*/ 3892763 h 6858000"/>
              <a:gd name="connsiteX28726" fmla="*/ 11797037 w 12192000"/>
              <a:gd name="connsiteY28726" fmla="*/ 3869368 h 6858000"/>
              <a:gd name="connsiteX28727" fmla="*/ 3424562 w 12192000"/>
              <a:gd name="connsiteY28727" fmla="*/ 3869368 h 6858000"/>
              <a:gd name="connsiteX28728" fmla="*/ 3351607 w 12192000"/>
              <a:gd name="connsiteY28728" fmla="*/ 3869483 h 6858000"/>
              <a:gd name="connsiteX28729" fmla="*/ 3330401 w 12192000"/>
              <a:gd name="connsiteY28729" fmla="*/ 3895760 h 6858000"/>
              <a:gd name="connsiteX28730" fmla="*/ 3351147 w 12192000"/>
              <a:gd name="connsiteY28730" fmla="*/ 3922383 h 6858000"/>
              <a:gd name="connsiteX28731" fmla="*/ 3408425 w 12192000"/>
              <a:gd name="connsiteY28731" fmla="*/ 3922383 h 6858000"/>
              <a:gd name="connsiteX28732" fmla="*/ 3428711 w 12192000"/>
              <a:gd name="connsiteY28732" fmla="*/ 3931143 h 6858000"/>
              <a:gd name="connsiteX28733" fmla="*/ 3409809 w 12192000"/>
              <a:gd name="connsiteY28733" fmla="*/ 3937251 h 6858000"/>
              <a:gd name="connsiteX28734" fmla="*/ 3349879 w 12192000"/>
              <a:gd name="connsiteY28734" fmla="*/ 3937251 h 6858000"/>
              <a:gd name="connsiteX28735" fmla="*/ 3330285 w 12192000"/>
              <a:gd name="connsiteY28735" fmla="*/ 3956499 h 6858000"/>
              <a:gd name="connsiteX28736" fmla="*/ 3330285 w 12192000"/>
              <a:gd name="connsiteY28736" fmla="*/ 4097107 h 6858000"/>
              <a:gd name="connsiteX28737" fmla="*/ 3357140 w 12192000"/>
              <a:gd name="connsiteY28737" fmla="*/ 4120619 h 6858000"/>
              <a:gd name="connsiteX28738" fmla="*/ 3383533 w 12192000"/>
              <a:gd name="connsiteY28738" fmla="*/ 4096530 h 6858000"/>
              <a:gd name="connsiteX28739" fmla="*/ 3383187 w 12192000"/>
              <a:gd name="connsiteY28739" fmla="*/ 4005366 h 6858000"/>
              <a:gd name="connsiteX28740" fmla="*/ 3383533 w 12192000"/>
              <a:gd name="connsiteY28740" fmla="*/ 4005596 h 6858000"/>
              <a:gd name="connsiteX28741" fmla="*/ 3392983 w 12192000"/>
              <a:gd name="connsiteY28741" fmla="*/ 3990843 h 6858000"/>
              <a:gd name="connsiteX28742" fmla="*/ 3398745 w 12192000"/>
              <a:gd name="connsiteY28742" fmla="*/ 4005366 h 6858000"/>
              <a:gd name="connsiteX28743" fmla="*/ 3398515 w 12192000"/>
              <a:gd name="connsiteY28743" fmla="*/ 4099066 h 6858000"/>
              <a:gd name="connsiteX28744" fmla="*/ 3420989 w 12192000"/>
              <a:gd name="connsiteY28744" fmla="*/ 4120733 h 6858000"/>
              <a:gd name="connsiteX28745" fmla="*/ 3446459 w 12192000"/>
              <a:gd name="connsiteY28745" fmla="*/ 4098489 h 6858000"/>
              <a:gd name="connsiteX28746" fmla="*/ 3446113 w 12192000"/>
              <a:gd name="connsiteY28746" fmla="*/ 3996952 h 6858000"/>
              <a:gd name="connsiteX28747" fmla="*/ 3446345 w 12192000"/>
              <a:gd name="connsiteY28747" fmla="*/ 3996952 h 6858000"/>
              <a:gd name="connsiteX28748" fmla="*/ 3446575 w 12192000"/>
              <a:gd name="connsiteY28748" fmla="*/ 3892763 h 6858000"/>
              <a:gd name="connsiteX28749" fmla="*/ 3424562 w 12192000"/>
              <a:gd name="connsiteY28749" fmla="*/ 3869368 h 6858000"/>
              <a:gd name="connsiteX28750" fmla="*/ 10592994 w 12192000"/>
              <a:gd name="connsiteY28750" fmla="*/ 3868791 h 6858000"/>
              <a:gd name="connsiteX28751" fmla="*/ 10514852 w 12192000"/>
              <a:gd name="connsiteY28751" fmla="*/ 3869022 h 6858000"/>
              <a:gd name="connsiteX28752" fmla="*/ 10499063 w 12192000"/>
              <a:gd name="connsiteY28752" fmla="*/ 3896451 h 6858000"/>
              <a:gd name="connsiteX28753" fmla="*/ 10514506 w 12192000"/>
              <a:gd name="connsiteY28753" fmla="*/ 3921577 h 6858000"/>
              <a:gd name="connsiteX28754" fmla="*/ 10579625 w 12192000"/>
              <a:gd name="connsiteY28754" fmla="*/ 3921577 h 6858000"/>
              <a:gd name="connsiteX28755" fmla="*/ 10591957 w 12192000"/>
              <a:gd name="connsiteY28755" fmla="*/ 3930797 h 6858000"/>
              <a:gd name="connsiteX28756" fmla="*/ 10580086 w 12192000"/>
              <a:gd name="connsiteY28756" fmla="*/ 3936790 h 6858000"/>
              <a:gd name="connsiteX28757" fmla="*/ 10517618 w 12192000"/>
              <a:gd name="connsiteY28757" fmla="*/ 3936675 h 6858000"/>
              <a:gd name="connsiteX28758" fmla="*/ 10498487 w 12192000"/>
              <a:gd name="connsiteY28758" fmla="*/ 3955461 h 6858000"/>
              <a:gd name="connsiteX28759" fmla="*/ 10498487 w 12192000"/>
              <a:gd name="connsiteY28759" fmla="*/ 4098605 h 6858000"/>
              <a:gd name="connsiteX28760" fmla="*/ 10521422 w 12192000"/>
              <a:gd name="connsiteY28760" fmla="*/ 4119926 h 6858000"/>
              <a:gd name="connsiteX28761" fmla="*/ 10546317 w 12192000"/>
              <a:gd name="connsiteY28761" fmla="*/ 4097107 h 6858000"/>
              <a:gd name="connsiteX28762" fmla="*/ 10546086 w 12192000"/>
              <a:gd name="connsiteY28762" fmla="*/ 4008593 h 6858000"/>
              <a:gd name="connsiteX28763" fmla="*/ 10545971 w 12192000"/>
              <a:gd name="connsiteY28763" fmla="*/ 4008708 h 6858000"/>
              <a:gd name="connsiteX28764" fmla="*/ 10556574 w 12192000"/>
              <a:gd name="connsiteY28764" fmla="*/ 3989692 h 6858000"/>
              <a:gd name="connsiteX28765" fmla="*/ 10566140 w 12192000"/>
              <a:gd name="connsiteY28765" fmla="*/ 4009630 h 6858000"/>
              <a:gd name="connsiteX28766" fmla="*/ 10566256 w 12192000"/>
              <a:gd name="connsiteY28766" fmla="*/ 4100679 h 6858000"/>
              <a:gd name="connsiteX28767" fmla="*/ 10591957 w 12192000"/>
              <a:gd name="connsiteY28767" fmla="*/ 4119926 h 6858000"/>
              <a:gd name="connsiteX28768" fmla="*/ 10613854 w 12192000"/>
              <a:gd name="connsiteY28768" fmla="*/ 4100218 h 6858000"/>
              <a:gd name="connsiteX28769" fmla="*/ 10613508 w 12192000"/>
              <a:gd name="connsiteY28769" fmla="*/ 3996146 h 6858000"/>
              <a:gd name="connsiteX28770" fmla="*/ 10613854 w 12192000"/>
              <a:gd name="connsiteY28770" fmla="*/ 3889421 h 6858000"/>
              <a:gd name="connsiteX28771" fmla="*/ 10592994 w 12192000"/>
              <a:gd name="connsiteY28771" fmla="*/ 3868791 h 6858000"/>
              <a:gd name="connsiteX28772" fmla="*/ 2220519 w 12192000"/>
              <a:gd name="connsiteY28772" fmla="*/ 3868791 h 6858000"/>
              <a:gd name="connsiteX28773" fmla="*/ 2142377 w 12192000"/>
              <a:gd name="connsiteY28773" fmla="*/ 3869022 h 6858000"/>
              <a:gd name="connsiteX28774" fmla="*/ 2126588 w 12192000"/>
              <a:gd name="connsiteY28774" fmla="*/ 3896451 h 6858000"/>
              <a:gd name="connsiteX28775" fmla="*/ 2142031 w 12192000"/>
              <a:gd name="connsiteY28775" fmla="*/ 3921577 h 6858000"/>
              <a:gd name="connsiteX28776" fmla="*/ 2207150 w 12192000"/>
              <a:gd name="connsiteY28776" fmla="*/ 3921577 h 6858000"/>
              <a:gd name="connsiteX28777" fmla="*/ 2219482 w 12192000"/>
              <a:gd name="connsiteY28777" fmla="*/ 3930797 h 6858000"/>
              <a:gd name="connsiteX28778" fmla="*/ 2207611 w 12192000"/>
              <a:gd name="connsiteY28778" fmla="*/ 3936790 h 6858000"/>
              <a:gd name="connsiteX28779" fmla="*/ 2145143 w 12192000"/>
              <a:gd name="connsiteY28779" fmla="*/ 3936675 h 6858000"/>
              <a:gd name="connsiteX28780" fmla="*/ 2126012 w 12192000"/>
              <a:gd name="connsiteY28780" fmla="*/ 3955461 h 6858000"/>
              <a:gd name="connsiteX28781" fmla="*/ 2126012 w 12192000"/>
              <a:gd name="connsiteY28781" fmla="*/ 4098605 h 6858000"/>
              <a:gd name="connsiteX28782" fmla="*/ 2148947 w 12192000"/>
              <a:gd name="connsiteY28782" fmla="*/ 4119926 h 6858000"/>
              <a:gd name="connsiteX28783" fmla="*/ 2173842 w 12192000"/>
              <a:gd name="connsiteY28783" fmla="*/ 4097107 h 6858000"/>
              <a:gd name="connsiteX28784" fmla="*/ 2173611 w 12192000"/>
              <a:gd name="connsiteY28784" fmla="*/ 4008593 h 6858000"/>
              <a:gd name="connsiteX28785" fmla="*/ 2173496 w 12192000"/>
              <a:gd name="connsiteY28785" fmla="*/ 4008708 h 6858000"/>
              <a:gd name="connsiteX28786" fmla="*/ 2184099 w 12192000"/>
              <a:gd name="connsiteY28786" fmla="*/ 3989692 h 6858000"/>
              <a:gd name="connsiteX28787" fmla="*/ 2193665 w 12192000"/>
              <a:gd name="connsiteY28787" fmla="*/ 4009630 h 6858000"/>
              <a:gd name="connsiteX28788" fmla="*/ 2193781 w 12192000"/>
              <a:gd name="connsiteY28788" fmla="*/ 4100679 h 6858000"/>
              <a:gd name="connsiteX28789" fmla="*/ 2219482 w 12192000"/>
              <a:gd name="connsiteY28789" fmla="*/ 4119926 h 6858000"/>
              <a:gd name="connsiteX28790" fmla="*/ 2241379 w 12192000"/>
              <a:gd name="connsiteY28790" fmla="*/ 4100218 h 6858000"/>
              <a:gd name="connsiteX28791" fmla="*/ 2241033 w 12192000"/>
              <a:gd name="connsiteY28791" fmla="*/ 3996146 h 6858000"/>
              <a:gd name="connsiteX28792" fmla="*/ 2241379 w 12192000"/>
              <a:gd name="connsiteY28792" fmla="*/ 3889421 h 6858000"/>
              <a:gd name="connsiteX28793" fmla="*/ 2220519 w 12192000"/>
              <a:gd name="connsiteY28793" fmla="*/ 3868791 h 6858000"/>
              <a:gd name="connsiteX28794" fmla="*/ 10916277 w 12192000"/>
              <a:gd name="connsiteY28794" fmla="*/ 3868331 h 6858000"/>
              <a:gd name="connsiteX28795" fmla="*/ 10899680 w 12192000"/>
              <a:gd name="connsiteY28795" fmla="*/ 3893455 h 6858000"/>
              <a:gd name="connsiteX28796" fmla="*/ 10899797 w 12192000"/>
              <a:gd name="connsiteY28796" fmla="*/ 3893340 h 6858000"/>
              <a:gd name="connsiteX28797" fmla="*/ 10915355 w 12192000"/>
              <a:gd name="connsiteY28797" fmla="*/ 3921923 h 6858000"/>
              <a:gd name="connsiteX28798" fmla="*/ 11001103 w 12192000"/>
              <a:gd name="connsiteY28798" fmla="*/ 3921807 h 6858000"/>
              <a:gd name="connsiteX28799" fmla="*/ 11015279 w 12192000"/>
              <a:gd name="connsiteY28799" fmla="*/ 3909937 h 6858000"/>
              <a:gd name="connsiteX28800" fmla="*/ 10983930 w 12192000"/>
              <a:gd name="connsiteY28800" fmla="*/ 3868331 h 6858000"/>
              <a:gd name="connsiteX28801" fmla="*/ 10957883 w 12192000"/>
              <a:gd name="connsiteY28801" fmla="*/ 3868331 h 6858000"/>
              <a:gd name="connsiteX28802" fmla="*/ 10916277 w 12192000"/>
              <a:gd name="connsiteY28802" fmla="*/ 3868331 h 6858000"/>
              <a:gd name="connsiteX28803" fmla="*/ 2543802 w 12192000"/>
              <a:gd name="connsiteY28803" fmla="*/ 3868331 h 6858000"/>
              <a:gd name="connsiteX28804" fmla="*/ 2527205 w 12192000"/>
              <a:gd name="connsiteY28804" fmla="*/ 3893455 h 6858000"/>
              <a:gd name="connsiteX28805" fmla="*/ 2527322 w 12192000"/>
              <a:gd name="connsiteY28805" fmla="*/ 3893340 h 6858000"/>
              <a:gd name="connsiteX28806" fmla="*/ 2542880 w 12192000"/>
              <a:gd name="connsiteY28806" fmla="*/ 3921923 h 6858000"/>
              <a:gd name="connsiteX28807" fmla="*/ 2628628 w 12192000"/>
              <a:gd name="connsiteY28807" fmla="*/ 3921807 h 6858000"/>
              <a:gd name="connsiteX28808" fmla="*/ 2642804 w 12192000"/>
              <a:gd name="connsiteY28808" fmla="*/ 3909937 h 6858000"/>
              <a:gd name="connsiteX28809" fmla="*/ 2611455 w 12192000"/>
              <a:gd name="connsiteY28809" fmla="*/ 3868331 h 6858000"/>
              <a:gd name="connsiteX28810" fmla="*/ 2585408 w 12192000"/>
              <a:gd name="connsiteY28810" fmla="*/ 3868331 h 6858000"/>
              <a:gd name="connsiteX28811" fmla="*/ 2543802 w 12192000"/>
              <a:gd name="connsiteY28811" fmla="*/ 3868331 h 6858000"/>
              <a:gd name="connsiteX28812" fmla="*/ 11060804 w 12192000"/>
              <a:gd name="connsiteY28812" fmla="*/ 3867984 h 6858000"/>
              <a:gd name="connsiteX28813" fmla="*/ 11034066 w 12192000"/>
              <a:gd name="connsiteY28813" fmla="*/ 3894609 h 6858000"/>
              <a:gd name="connsiteX28814" fmla="*/ 11059536 w 12192000"/>
              <a:gd name="connsiteY28814" fmla="*/ 3922614 h 6858000"/>
              <a:gd name="connsiteX28815" fmla="*/ 11081550 w 12192000"/>
              <a:gd name="connsiteY28815" fmla="*/ 3894838 h 6858000"/>
              <a:gd name="connsiteX28816" fmla="*/ 11081550 w 12192000"/>
              <a:gd name="connsiteY28816" fmla="*/ 3894723 h 6858000"/>
              <a:gd name="connsiteX28817" fmla="*/ 11060804 w 12192000"/>
              <a:gd name="connsiteY28817" fmla="*/ 3867984 h 6858000"/>
              <a:gd name="connsiteX28818" fmla="*/ 2688329 w 12192000"/>
              <a:gd name="connsiteY28818" fmla="*/ 3867984 h 6858000"/>
              <a:gd name="connsiteX28819" fmla="*/ 2661591 w 12192000"/>
              <a:gd name="connsiteY28819" fmla="*/ 3894609 h 6858000"/>
              <a:gd name="connsiteX28820" fmla="*/ 2687061 w 12192000"/>
              <a:gd name="connsiteY28820" fmla="*/ 3922614 h 6858000"/>
              <a:gd name="connsiteX28821" fmla="*/ 2709075 w 12192000"/>
              <a:gd name="connsiteY28821" fmla="*/ 3894838 h 6858000"/>
              <a:gd name="connsiteX28822" fmla="*/ 2709075 w 12192000"/>
              <a:gd name="connsiteY28822" fmla="*/ 3894723 h 6858000"/>
              <a:gd name="connsiteX28823" fmla="*/ 2688329 w 12192000"/>
              <a:gd name="connsiteY28823" fmla="*/ 3867984 h 6858000"/>
              <a:gd name="connsiteX28824" fmla="*/ 3982341 w 12192000"/>
              <a:gd name="connsiteY28824" fmla="*/ 3809552 h 6858000"/>
              <a:gd name="connsiteX28825" fmla="*/ 3926558 w 12192000"/>
              <a:gd name="connsiteY28825" fmla="*/ 3864757 h 6858000"/>
              <a:gd name="connsiteX28826" fmla="*/ 3985567 w 12192000"/>
              <a:gd name="connsiteY28826" fmla="*/ 3924458 h 6858000"/>
              <a:gd name="connsiteX28827" fmla="*/ 4041236 w 12192000"/>
              <a:gd name="connsiteY28827" fmla="*/ 3869252 h 6858000"/>
              <a:gd name="connsiteX28828" fmla="*/ 3982341 w 12192000"/>
              <a:gd name="connsiteY28828" fmla="*/ 3809552 h 6858000"/>
              <a:gd name="connsiteX28829" fmla="*/ 3878513 w 12192000"/>
              <a:gd name="connsiteY28829" fmla="*/ 3809249 h 6858000"/>
              <a:gd name="connsiteX28830" fmla="*/ 3862941 w 12192000"/>
              <a:gd name="connsiteY28830" fmla="*/ 3816236 h 6858000"/>
              <a:gd name="connsiteX28831" fmla="*/ 3863054 w 12192000"/>
              <a:gd name="connsiteY28831" fmla="*/ 3816352 h 6858000"/>
              <a:gd name="connsiteX28832" fmla="*/ 3869392 w 12192000"/>
              <a:gd name="connsiteY28832" fmla="*/ 3859226 h 6858000"/>
              <a:gd name="connsiteX28833" fmla="*/ 3860058 w 12192000"/>
              <a:gd name="connsiteY28833" fmla="*/ 3879740 h 6858000"/>
              <a:gd name="connsiteX28834" fmla="*/ 3859482 w 12192000"/>
              <a:gd name="connsiteY28834" fmla="*/ 3908208 h 6858000"/>
              <a:gd name="connsiteX28835" fmla="*/ 3885875 w 12192000"/>
              <a:gd name="connsiteY28835" fmla="*/ 3925957 h 6858000"/>
              <a:gd name="connsiteX28836" fmla="*/ 3906849 w 12192000"/>
              <a:gd name="connsiteY28836" fmla="*/ 3908784 h 6858000"/>
              <a:gd name="connsiteX28837" fmla="*/ 3906505 w 12192000"/>
              <a:gd name="connsiteY28837" fmla="*/ 3828453 h 6858000"/>
              <a:gd name="connsiteX28838" fmla="*/ 3899013 w 12192000"/>
              <a:gd name="connsiteY28838" fmla="*/ 3811857 h 6858000"/>
              <a:gd name="connsiteX28839" fmla="*/ 3878513 w 12192000"/>
              <a:gd name="connsiteY28839" fmla="*/ 3809249 h 6858000"/>
              <a:gd name="connsiteX28840" fmla="*/ 7603345 w 12192000"/>
              <a:gd name="connsiteY28840" fmla="*/ 3808745 h 6858000"/>
              <a:gd name="connsiteX28841" fmla="*/ 7547909 w 12192000"/>
              <a:gd name="connsiteY28841" fmla="*/ 3864181 h 6858000"/>
              <a:gd name="connsiteX28842" fmla="*/ 7607147 w 12192000"/>
              <a:gd name="connsiteY28842" fmla="*/ 3923767 h 6858000"/>
              <a:gd name="connsiteX28843" fmla="*/ 7648810 w 12192000"/>
              <a:gd name="connsiteY28843" fmla="*/ 3909878 h 6858000"/>
              <a:gd name="connsiteX28844" fmla="*/ 7662680 w 12192000"/>
              <a:gd name="connsiteY28844" fmla="*/ 3868273 h 6858000"/>
              <a:gd name="connsiteX28845" fmla="*/ 7662700 w 12192000"/>
              <a:gd name="connsiteY28845" fmla="*/ 3868331 h 6858000"/>
              <a:gd name="connsiteX28846" fmla="*/ 7662700 w 12192000"/>
              <a:gd name="connsiteY28846" fmla="*/ 3868215 h 6858000"/>
              <a:gd name="connsiteX28847" fmla="*/ 7662680 w 12192000"/>
              <a:gd name="connsiteY28847" fmla="*/ 3868273 h 6858000"/>
              <a:gd name="connsiteX28848" fmla="*/ 7647920 w 12192000"/>
              <a:gd name="connsiteY28848" fmla="*/ 3823295 h 6858000"/>
              <a:gd name="connsiteX28849" fmla="*/ 7603345 w 12192000"/>
              <a:gd name="connsiteY28849" fmla="*/ 3808745 h 6858000"/>
              <a:gd name="connsiteX28850" fmla="*/ 8917798 w 12192000"/>
              <a:gd name="connsiteY28850" fmla="*/ 3808515 h 6858000"/>
              <a:gd name="connsiteX28851" fmla="*/ 8917684 w 12192000"/>
              <a:gd name="connsiteY28851" fmla="*/ 3808630 h 6858000"/>
              <a:gd name="connsiteX28852" fmla="*/ 8888640 w 12192000"/>
              <a:gd name="connsiteY28852" fmla="*/ 3837788 h 6858000"/>
              <a:gd name="connsiteX28853" fmla="*/ 8888870 w 12192000"/>
              <a:gd name="connsiteY28853" fmla="*/ 3876513 h 6858000"/>
              <a:gd name="connsiteX28854" fmla="*/ 8934280 w 12192000"/>
              <a:gd name="connsiteY28854" fmla="*/ 3922499 h 6858000"/>
              <a:gd name="connsiteX28855" fmla="*/ 8934511 w 12192000"/>
              <a:gd name="connsiteY28855" fmla="*/ 3922268 h 6858000"/>
              <a:gd name="connsiteX28856" fmla="*/ 8939351 w 12192000"/>
              <a:gd name="connsiteY28856" fmla="*/ 3832026 h 6858000"/>
              <a:gd name="connsiteX28857" fmla="*/ 8917798 w 12192000"/>
              <a:gd name="connsiteY28857" fmla="*/ 3808515 h 6858000"/>
              <a:gd name="connsiteX28858" fmla="*/ 7298386 w 12192000"/>
              <a:gd name="connsiteY28858" fmla="*/ 3808515 h 6858000"/>
              <a:gd name="connsiteX28859" fmla="*/ 7281674 w 12192000"/>
              <a:gd name="connsiteY28859" fmla="*/ 3836175 h 6858000"/>
              <a:gd name="connsiteX28860" fmla="*/ 7300461 w 12192000"/>
              <a:gd name="connsiteY28860" fmla="*/ 3855999 h 6858000"/>
              <a:gd name="connsiteX28861" fmla="*/ 7373300 w 12192000"/>
              <a:gd name="connsiteY28861" fmla="*/ 3855768 h 6858000"/>
              <a:gd name="connsiteX28862" fmla="*/ 7373300 w 12192000"/>
              <a:gd name="connsiteY28862" fmla="*/ 3855653 h 6858000"/>
              <a:gd name="connsiteX28863" fmla="*/ 7448675 w 12192000"/>
              <a:gd name="connsiteY28863" fmla="*/ 3855999 h 6858000"/>
              <a:gd name="connsiteX28864" fmla="*/ 7464235 w 12192000"/>
              <a:gd name="connsiteY28864" fmla="*/ 3834100 h 6858000"/>
              <a:gd name="connsiteX28865" fmla="*/ 7449252 w 12192000"/>
              <a:gd name="connsiteY28865" fmla="*/ 3808515 h 6858000"/>
              <a:gd name="connsiteX28866" fmla="*/ 7298386 w 12192000"/>
              <a:gd name="connsiteY28866" fmla="*/ 3808515 h 6858000"/>
              <a:gd name="connsiteX28867" fmla="*/ 5187537 w 12192000"/>
              <a:gd name="connsiteY28867" fmla="*/ 3808515 h 6858000"/>
              <a:gd name="connsiteX28868" fmla="*/ 5132446 w 12192000"/>
              <a:gd name="connsiteY28868" fmla="*/ 3864988 h 6858000"/>
              <a:gd name="connsiteX28869" fmla="*/ 5132446 w 12192000"/>
              <a:gd name="connsiteY28869" fmla="*/ 3865103 h 6858000"/>
              <a:gd name="connsiteX28870" fmla="*/ 5191109 w 12192000"/>
              <a:gd name="connsiteY28870" fmla="*/ 3923306 h 6858000"/>
              <a:gd name="connsiteX28871" fmla="*/ 5247583 w 12192000"/>
              <a:gd name="connsiteY28871" fmla="*/ 3865449 h 6858000"/>
              <a:gd name="connsiteX28872" fmla="*/ 5190187 w 12192000"/>
              <a:gd name="connsiteY28872" fmla="*/ 3808515 h 6858000"/>
              <a:gd name="connsiteX28873" fmla="*/ 5187537 w 12192000"/>
              <a:gd name="connsiteY28873" fmla="*/ 3808515 h 6858000"/>
              <a:gd name="connsiteX28874" fmla="*/ 545323 w 12192000"/>
              <a:gd name="connsiteY28874" fmla="*/ 3808515 h 6858000"/>
              <a:gd name="connsiteX28875" fmla="*/ 545209 w 12192000"/>
              <a:gd name="connsiteY28875" fmla="*/ 3808630 h 6858000"/>
              <a:gd name="connsiteX28876" fmla="*/ 516165 w 12192000"/>
              <a:gd name="connsiteY28876" fmla="*/ 3837788 h 6858000"/>
              <a:gd name="connsiteX28877" fmla="*/ 516395 w 12192000"/>
              <a:gd name="connsiteY28877" fmla="*/ 3876513 h 6858000"/>
              <a:gd name="connsiteX28878" fmla="*/ 561805 w 12192000"/>
              <a:gd name="connsiteY28878" fmla="*/ 3922499 h 6858000"/>
              <a:gd name="connsiteX28879" fmla="*/ 562036 w 12192000"/>
              <a:gd name="connsiteY28879" fmla="*/ 3922268 h 6858000"/>
              <a:gd name="connsiteX28880" fmla="*/ 566876 w 12192000"/>
              <a:gd name="connsiteY28880" fmla="*/ 3832026 h 6858000"/>
              <a:gd name="connsiteX28881" fmla="*/ 545323 w 12192000"/>
              <a:gd name="connsiteY28881" fmla="*/ 3808515 h 6858000"/>
              <a:gd name="connsiteX28882" fmla="*/ 8975310 w 12192000"/>
              <a:gd name="connsiteY28882" fmla="*/ 3808398 h 6858000"/>
              <a:gd name="connsiteX28883" fmla="*/ 8955256 w 12192000"/>
              <a:gd name="connsiteY28883" fmla="*/ 3824189 h 6858000"/>
              <a:gd name="connsiteX28884" fmla="*/ 8955256 w 12192000"/>
              <a:gd name="connsiteY28884" fmla="*/ 3906940 h 6858000"/>
              <a:gd name="connsiteX28885" fmla="*/ 8971622 w 12192000"/>
              <a:gd name="connsiteY28885" fmla="*/ 3923997 h 6858000"/>
              <a:gd name="connsiteX28886" fmla="*/ 8971507 w 12192000"/>
              <a:gd name="connsiteY28886" fmla="*/ 3923767 h 6858000"/>
              <a:gd name="connsiteX28887" fmla="*/ 9002740 w 12192000"/>
              <a:gd name="connsiteY28887" fmla="*/ 3894953 h 6858000"/>
              <a:gd name="connsiteX28888" fmla="*/ 9002510 w 12192000"/>
              <a:gd name="connsiteY28888" fmla="*/ 3866602 h 6858000"/>
              <a:gd name="connsiteX28889" fmla="*/ 9002510 w 12192000"/>
              <a:gd name="connsiteY28889" fmla="*/ 3822690 h 6858000"/>
              <a:gd name="connsiteX28890" fmla="*/ 8975310 w 12192000"/>
              <a:gd name="connsiteY28890" fmla="*/ 3808398 h 6858000"/>
              <a:gd name="connsiteX28891" fmla="*/ 602835 w 12192000"/>
              <a:gd name="connsiteY28891" fmla="*/ 3808398 h 6858000"/>
              <a:gd name="connsiteX28892" fmla="*/ 582781 w 12192000"/>
              <a:gd name="connsiteY28892" fmla="*/ 3824189 h 6858000"/>
              <a:gd name="connsiteX28893" fmla="*/ 582781 w 12192000"/>
              <a:gd name="connsiteY28893" fmla="*/ 3906940 h 6858000"/>
              <a:gd name="connsiteX28894" fmla="*/ 599147 w 12192000"/>
              <a:gd name="connsiteY28894" fmla="*/ 3923997 h 6858000"/>
              <a:gd name="connsiteX28895" fmla="*/ 599032 w 12192000"/>
              <a:gd name="connsiteY28895" fmla="*/ 3923767 h 6858000"/>
              <a:gd name="connsiteX28896" fmla="*/ 630265 w 12192000"/>
              <a:gd name="connsiteY28896" fmla="*/ 3894953 h 6858000"/>
              <a:gd name="connsiteX28897" fmla="*/ 630035 w 12192000"/>
              <a:gd name="connsiteY28897" fmla="*/ 3866602 h 6858000"/>
              <a:gd name="connsiteX28898" fmla="*/ 630035 w 12192000"/>
              <a:gd name="connsiteY28898" fmla="*/ 3822690 h 6858000"/>
              <a:gd name="connsiteX28899" fmla="*/ 602835 w 12192000"/>
              <a:gd name="connsiteY28899" fmla="*/ 3808398 h 6858000"/>
              <a:gd name="connsiteX28900" fmla="*/ 7788324 w 12192000"/>
              <a:gd name="connsiteY28900" fmla="*/ 3808327 h 6858000"/>
              <a:gd name="connsiteX28901" fmla="*/ 7768963 w 12192000"/>
              <a:gd name="connsiteY28901" fmla="*/ 3808859 h 6858000"/>
              <a:gd name="connsiteX28902" fmla="*/ 7745681 w 12192000"/>
              <a:gd name="connsiteY28902" fmla="*/ 3826494 h 6858000"/>
              <a:gd name="connsiteX28903" fmla="*/ 7745681 w 12192000"/>
              <a:gd name="connsiteY28903" fmla="*/ 3901754 h 6858000"/>
              <a:gd name="connsiteX28904" fmla="*/ 7767464 w 12192000"/>
              <a:gd name="connsiteY28904" fmla="*/ 3924343 h 6858000"/>
              <a:gd name="connsiteX28905" fmla="*/ 7767348 w 12192000"/>
              <a:gd name="connsiteY28905" fmla="*/ 3924228 h 6858000"/>
              <a:gd name="connsiteX28906" fmla="*/ 7798352 w 12192000"/>
              <a:gd name="connsiteY28906" fmla="*/ 3892763 h 6858000"/>
              <a:gd name="connsiteX28907" fmla="*/ 7798237 w 12192000"/>
              <a:gd name="connsiteY28907" fmla="*/ 3866832 h 6858000"/>
              <a:gd name="connsiteX28908" fmla="*/ 7798352 w 12192000"/>
              <a:gd name="connsiteY28908" fmla="*/ 3825341 h 6858000"/>
              <a:gd name="connsiteX28909" fmla="*/ 7788324 w 12192000"/>
              <a:gd name="connsiteY28909" fmla="*/ 3808327 h 6858000"/>
              <a:gd name="connsiteX28910" fmla="*/ 6087312 w 12192000"/>
              <a:gd name="connsiteY28910" fmla="*/ 3808284 h 6858000"/>
              <a:gd name="connsiteX28911" fmla="*/ 6071293 w 12192000"/>
              <a:gd name="connsiteY28911" fmla="*/ 3833985 h 6858000"/>
              <a:gd name="connsiteX28912" fmla="*/ 6088121 w 12192000"/>
              <a:gd name="connsiteY28912" fmla="*/ 3855653 h 6858000"/>
              <a:gd name="connsiteX28913" fmla="*/ 6163494 w 12192000"/>
              <a:gd name="connsiteY28913" fmla="*/ 3855421 h 6858000"/>
              <a:gd name="connsiteX28914" fmla="*/ 6163610 w 12192000"/>
              <a:gd name="connsiteY28914" fmla="*/ 3855421 h 6858000"/>
              <a:gd name="connsiteX28915" fmla="*/ 6236450 w 12192000"/>
              <a:gd name="connsiteY28915" fmla="*/ 3855768 h 6858000"/>
              <a:gd name="connsiteX28916" fmla="*/ 6254084 w 12192000"/>
              <a:gd name="connsiteY28916" fmla="*/ 3835829 h 6858000"/>
              <a:gd name="connsiteX28917" fmla="*/ 6238178 w 12192000"/>
              <a:gd name="connsiteY28917" fmla="*/ 3808284 h 6858000"/>
              <a:gd name="connsiteX28918" fmla="*/ 6087312 w 12192000"/>
              <a:gd name="connsiteY28918" fmla="*/ 3808284 h 6858000"/>
              <a:gd name="connsiteX28919" fmla="*/ 5293454 w 12192000"/>
              <a:gd name="connsiteY28919" fmla="*/ 3808169 h 6858000"/>
              <a:gd name="connsiteX28920" fmla="*/ 5267983 w 12192000"/>
              <a:gd name="connsiteY28920" fmla="*/ 3824073 h 6858000"/>
              <a:gd name="connsiteX28921" fmla="*/ 5267983 w 12192000"/>
              <a:gd name="connsiteY28921" fmla="*/ 3824189 h 6858000"/>
              <a:gd name="connsiteX28922" fmla="*/ 5267637 w 12192000"/>
              <a:gd name="connsiteY28922" fmla="*/ 3904405 h 6858000"/>
              <a:gd name="connsiteX28923" fmla="*/ 5287921 w 12192000"/>
              <a:gd name="connsiteY28923" fmla="*/ 3923767 h 6858000"/>
              <a:gd name="connsiteX28924" fmla="*/ 5315352 w 12192000"/>
              <a:gd name="connsiteY28924" fmla="*/ 3896912 h 6858000"/>
              <a:gd name="connsiteX28925" fmla="*/ 5315119 w 12192000"/>
              <a:gd name="connsiteY28925" fmla="*/ 3865910 h 6858000"/>
              <a:gd name="connsiteX28926" fmla="*/ 5315352 w 12192000"/>
              <a:gd name="connsiteY28926" fmla="*/ 3824534 h 6858000"/>
              <a:gd name="connsiteX28927" fmla="*/ 5293454 w 12192000"/>
              <a:gd name="connsiteY28927" fmla="*/ 3808169 h 6858000"/>
              <a:gd name="connsiteX28928" fmla="*/ 7710645 w 12192000"/>
              <a:gd name="connsiteY28928" fmla="*/ 3808054 h 6858000"/>
              <a:gd name="connsiteX28929" fmla="*/ 7710760 w 12192000"/>
              <a:gd name="connsiteY28929" fmla="*/ 3808169 h 6858000"/>
              <a:gd name="connsiteX28930" fmla="*/ 7682985 w 12192000"/>
              <a:gd name="connsiteY28930" fmla="*/ 3835022 h 6858000"/>
              <a:gd name="connsiteX28931" fmla="*/ 7683214 w 12192000"/>
              <a:gd name="connsiteY28931" fmla="*/ 3866025 h 6858000"/>
              <a:gd name="connsiteX28932" fmla="*/ 7683100 w 12192000"/>
              <a:gd name="connsiteY28932" fmla="*/ 3907401 h 6858000"/>
              <a:gd name="connsiteX28933" fmla="*/ 7704881 w 12192000"/>
              <a:gd name="connsiteY28933" fmla="*/ 3923651 h 6858000"/>
              <a:gd name="connsiteX28934" fmla="*/ 7730699 w 12192000"/>
              <a:gd name="connsiteY28934" fmla="*/ 3907977 h 6858000"/>
              <a:gd name="connsiteX28935" fmla="*/ 7730814 w 12192000"/>
              <a:gd name="connsiteY28935" fmla="*/ 3827761 h 6858000"/>
              <a:gd name="connsiteX28936" fmla="*/ 7710645 w 12192000"/>
              <a:gd name="connsiteY28936" fmla="*/ 3808054 h 6858000"/>
              <a:gd name="connsiteX28937" fmla="*/ 6397920 w 12192000"/>
              <a:gd name="connsiteY28937" fmla="*/ 3808054 h 6858000"/>
              <a:gd name="connsiteX28938" fmla="*/ 6342367 w 12192000"/>
              <a:gd name="connsiteY28938" fmla="*/ 3861761 h 6858000"/>
              <a:gd name="connsiteX28939" fmla="*/ 6403219 w 12192000"/>
              <a:gd name="connsiteY28939" fmla="*/ 3922960 h 6858000"/>
              <a:gd name="connsiteX28940" fmla="*/ 6457505 w 12192000"/>
              <a:gd name="connsiteY28940" fmla="*/ 3868100 h 6858000"/>
              <a:gd name="connsiteX28941" fmla="*/ 6397920 w 12192000"/>
              <a:gd name="connsiteY28941" fmla="*/ 3808054 h 6858000"/>
              <a:gd name="connsiteX28942" fmla="*/ 8811076 w 12192000"/>
              <a:gd name="connsiteY28942" fmla="*/ 3807937 h 6858000"/>
              <a:gd name="connsiteX28943" fmla="*/ 8757598 w 12192000"/>
              <a:gd name="connsiteY28943" fmla="*/ 3860263 h 6858000"/>
              <a:gd name="connsiteX28944" fmla="*/ 8818796 w 12192000"/>
              <a:gd name="connsiteY28944" fmla="*/ 3922960 h 6858000"/>
              <a:gd name="connsiteX28945" fmla="*/ 8818912 w 12192000"/>
              <a:gd name="connsiteY28945" fmla="*/ 3922845 h 6858000"/>
              <a:gd name="connsiteX28946" fmla="*/ 8872388 w 12192000"/>
              <a:gd name="connsiteY28946" fmla="*/ 3868100 h 6858000"/>
              <a:gd name="connsiteX28947" fmla="*/ 8811076 w 12192000"/>
              <a:gd name="connsiteY28947" fmla="*/ 3807937 h 6858000"/>
              <a:gd name="connsiteX28948" fmla="*/ 438601 w 12192000"/>
              <a:gd name="connsiteY28948" fmla="*/ 3807937 h 6858000"/>
              <a:gd name="connsiteX28949" fmla="*/ 385123 w 12192000"/>
              <a:gd name="connsiteY28949" fmla="*/ 3860263 h 6858000"/>
              <a:gd name="connsiteX28950" fmla="*/ 446321 w 12192000"/>
              <a:gd name="connsiteY28950" fmla="*/ 3922960 h 6858000"/>
              <a:gd name="connsiteX28951" fmla="*/ 446437 w 12192000"/>
              <a:gd name="connsiteY28951" fmla="*/ 3922845 h 6858000"/>
              <a:gd name="connsiteX28952" fmla="*/ 499913 w 12192000"/>
              <a:gd name="connsiteY28952" fmla="*/ 3868100 h 6858000"/>
              <a:gd name="connsiteX28953" fmla="*/ 438601 w 12192000"/>
              <a:gd name="connsiteY28953" fmla="*/ 3807937 h 6858000"/>
              <a:gd name="connsiteX28954" fmla="*/ 6566880 w 12192000"/>
              <a:gd name="connsiteY28954" fmla="*/ 3807708 h 6858000"/>
              <a:gd name="connsiteX28955" fmla="*/ 6540371 w 12192000"/>
              <a:gd name="connsiteY28955" fmla="*/ 3825917 h 6858000"/>
              <a:gd name="connsiteX28956" fmla="*/ 6540603 w 12192000"/>
              <a:gd name="connsiteY28956" fmla="*/ 3906364 h 6858000"/>
              <a:gd name="connsiteX28957" fmla="*/ 6557659 w 12192000"/>
              <a:gd name="connsiteY28957" fmla="*/ 3923536 h 6858000"/>
              <a:gd name="connsiteX28958" fmla="*/ 6588548 w 12192000"/>
              <a:gd name="connsiteY28958" fmla="*/ 3894838 h 6858000"/>
              <a:gd name="connsiteX28959" fmla="*/ 6588316 w 12192000"/>
              <a:gd name="connsiteY28959" fmla="*/ 3866419 h 6858000"/>
              <a:gd name="connsiteX28960" fmla="*/ 6588548 w 12192000"/>
              <a:gd name="connsiteY28960" fmla="*/ 3827531 h 6858000"/>
              <a:gd name="connsiteX28961" fmla="*/ 6566880 w 12192000"/>
              <a:gd name="connsiteY28961" fmla="*/ 3807708 h 6858000"/>
              <a:gd name="connsiteX28962" fmla="*/ 6499801 w 12192000"/>
              <a:gd name="connsiteY28962" fmla="*/ 3807593 h 6858000"/>
              <a:gd name="connsiteX28963" fmla="*/ 6472601 w 12192000"/>
              <a:gd name="connsiteY28963" fmla="*/ 3830066 h 6858000"/>
              <a:gd name="connsiteX28964" fmla="*/ 6472601 w 12192000"/>
              <a:gd name="connsiteY28964" fmla="*/ 3897490 h 6858000"/>
              <a:gd name="connsiteX28965" fmla="*/ 6498418 w 12192000"/>
              <a:gd name="connsiteY28965" fmla="*/ 3923882 h 6858000"/>
              <a:gd name="connsiteX28966" fmla="*/ 6525389 w 12192000"/>
              <a:gd name="connsiteY28966" fmla="*/ 3896107 h 6858000"/>
              <a:gd name="connsiteX28967" fmla="*/ 6525158 w 12192000"/>
              <a:gd name="connsiteY28967" fmla="*/ 3867524 h 6858000"/>
              <a:gd name="connsiteX28968" fmla="*/ 6525503 w 12192000"/>
              <a:gd name="connsiteY28968" fmla="*/ 3831219 h 6858000"/>
              <a:gd name="connsiteX28969" fmla="*/ 6499801 w 12192000"/>
              <a:gd name="connsiteY28969" fmla="*/ 3807593 h 6858000"/>
              <a:gd name="connsiteX28970" fmla="*/ 5357765 w 12192000"/>
              <a:gd name="connsiteY28970" fmla="*/ 3807593 h 6858000"/>
              <a:gd name="connsiteX28971" fmla="*/ 5334139 w 12192000"/>
              <a:gd name="connsiteY28971" fmla="*/ 3836290 h 6858000"/>
              <a:gd name="connsiteX28972" fmla="*/ 5334139 w 12192000"/>
              <a:gd name="connsiteY28972" fmla="*/ 3864873 h 6858000"/>
              <a:gd name="connsiteX28973" fmla="*/ 5334023 w 12192000"/>
              <a:gd name="connsiteY28973" fmla="*/ 3864873 h 6858000"/>
              <a:gd name="connsiteX28974" fmla="*/ 5333792 w 12192000"/>
              <a:gd name="connsiteY28974" fmla="*/ 3906479 h 6858000"/>
              <a:gd name="connsiteX28975" fmla="*/ 5357765 w 12192000"/>
              <a:gd name="connsiteY28975" fmla="*/ 3923767 h 6858000"/>
              <a:gd name="connsiteX28976" fmla="*/ 5382314 w 12192000"/>
              <a:gd name="connsiteY28976" fmla="*/ 3906364 h 6858000"/>
              <a:gd name="connsiteX28977" fmla="*/ 5382429 w 12192000"/>
              <a:gd name="connsiteY28977" fmla="*/ 3836175 h 6858000"/>
              <a:gd name="connsiteX28978" fmla="*/ 5357765 w 12192000"/>
              <a:gd name="connsiteY28978" fmla="*/ 3807593 h 6858000"/>
              <a:gd name="connsiteX28979" fmla="*/ 6289264 w 12192000"/>
              <a:gd name="connsiteY28979" fmla="*/ 3807405 h 6858000"/>
              <a:gd name="connsiteX28980" fmla="*/ 6276903 w 12192000"/>
              <a:gd name="connsiteY28980" fmla="*/ 3813586 h 6858000"/>
              <a:gd name="connsiteX28981" fmla="*/ 6277824 w 12192000"/>
              <a:gd name="connsiteY28981" fmla="*/ 3853348 h 6858000"/>
              <a:gd name="connsiteX28982" fmla="*/ 6277824 w 12192000"/>
              <a:gd name="connsiteY28982" fmla="*/ 3853116 h 6858000"/>
              <a:gd name="connsiteX28983" fmla="*/ 6278863 w 12192000"/>
              <a:gd name="connsiteY28983" fmla="*/ 3875937 h 6858000"/>
              <a:gd name="connsiteX28984" fmla="*/ 6276903 w 12192000"/>
              <a:gd name="connsiteY28984" fmla="*/ 3918119 h 6858000"/>
              <a:gd name="connsiteX28985" fmla="*/ 6302835 w 12192000"/>
              <a:gd name="connsiteY28985" fmla="*/ 3923421 h 6858000"/>
              <a:gd name="connsiteX28986" fmla="*/ 6322314 w 12192000"/>
              <a:gd name="connsiteY28986" fmla="*/ 3903598 h 6858000"/>
              <a:gd name="connsiteX28987" fmla="*/ 6322198 w 12192000"/>
              <a:gd name="connsiteY28987" fmla="*/ 3867293 h 6858000"/>
              <a:gd name="connsiteX28988" fmla="*/ 6321965 w 12192000"/>
              <a:gd name="connsiteY28988" fmla="*/ 3867293 h 6858000"/>
              <a:gd name="connsiteX28989" fmla="*/ 6321965 w 12192000"/>
              <a:gd name="connsiteY28989" fmla="*/ 3825802 h 6858000"/>
              <a:gd name="connsiteX28990" fmla="*/ 6305601 w 12192000"/>
              <a:gd name="connsiteY28990" fmla="*/ 3808398 h 6858000"/>
              <a:gd name="connsiteX28991" fmla="*/ 6289264 w 12192000"/>
              <a:gd name="connsiteY28991" fmla="*/ 3807405 h 6858000"/>
              <a:gd name="connsiteX28992" fmla="*/ 10020996 w 12192000"/>
              <a:gd name="connsiteY28992" fmla="*/ 3807361 h 6858000"/>
              <a:gd name="connsiteX28993" fmla="*/ 9961986 w 12192000"/>
              <a:gd name="connsiteY28993" fmla="*/ 3865103 h 6858000"/>
              <a:gd name="connsiteX28994" fmla="*/ 9961986 w 12192000"/>
              <a:gd name="connsiteY28994" fmla="*/ 3867754 h 6858000"/>
              <a:gd name="connsiteX28995" fmla="*/ 9961872 w 12192000"/>
              <a:gd name="connsiteY28995" fmla="*/ 3867639 h 6858000"/>
              <a:gd name="connsiteX28996" fmla="*/ 10016386 w 12192000"/>
              <a:gd name="connsiteY28996" fmla="*/ 3922268 h 6858000"/>
              <a:gd name="connsiteX28997" fmla="*/ 10076778 w 12192000"/>
              <a:gd name="connsiteY28997" fmla="*/ 3863375 h 6858000"/>
              <a:gd name="connsiteX28998" fmla="*/ 10020996 w 12192000"/>
              <a:gd name="connsiteY28998" fmla="*/ 3807361 h 6858000"/>
              <a:gd name="connsiteX28999" fmla="*/ 9710851 w 12192000"/>
              <a:gd name="connsiteY28999" fmla="*/ 3807361 h 6858000"/>
              <a:gd name="connsiteX29000" fmla="*/ 9696098 w 12192000"/>
              <a:gd name="connsiteY29000" fmla="*/ 3835944 h 6858000"/>
              <a:gd name="connsiteX29001" fmla="*/ 9712004 w 12192000"/>
              <a:gd name="connsiteY29001" fmla="*/ 3854846 h 6858000"/>
              <a:gd name="connsiteX29002" fmla="*/ 9784844 w 12192000"/>
              <a:gd name="connsiteY29002" fmla="*/ 3854499 h 6858000"/>
              <a:gd name="connsiteX29003" fmla="*/ 9784844 w 12192000"/>
              <a:gd name="connsiteY29003" fmla="*/ 3854616 h 6858000"/>
              <a:gd name="connsiteX29004" fmla="*/ 9860220 w 12192000"/>
              <a:gd name="connsiteY29004" fmla="*/ 3854960 h 6858000"/>
              <a:gd name="connsiteX29005" fmla="*/ 9878890 w 12192000"/>
              <a:gd name="connsiteY29005" fmla="*/ 3832256 h 6858000"/>
              <a:gd name="connsiteX29006" fmla="*/ 9861717 w 12192000"/>
              <a:gd name="connsiteY29006" fmla="*/ 3807361 h 6858000"/>
              <a:gd name="connsiteX29007" fmla="*/ 9710851 w 12192000"/>
              <a:gd name="connsiteY29007" fmla="*/ 3807361 h 6858000"/>
              <a:gd name="connsiteX29008" fmla="*/ 4883847 w 12192000"/>
              <a:gd name="connsiteY29008" fmla="*/ 3807361 h 6858000"/>
              <a:gd name="connsiteX29009" fmla="*/ 4867338 w 12192000"/>
              <a:gd name="connsiteY29009" fmla="*/ 3815948 h 6858000"/>
              <a:gd name="connsiteX29010" fmla="*/ 4866563 w 12192000"/>
              <a:gd name="connsiteY29010" fmla="*/ 3833783 h 6858000"/>
              <a:gd name="connsiteX29011" fmla="*/ 4866559 w 12192000"/>
              <a:gd name="connsiteY29011" fmla="*/ 3833755 h 6858000"/>
              <a:gd name="connsiteX29012" fmla="*/ 4866559 w 12192000"/>
              <a:gd name="connsiteY29012" fmla="*/ 3833870 h 6858000"/>
              <a:gd name="connsiteX29013" fmla="*/ 4866563 w 12192000"/>
              <a:gd name="connsiteY29013" fmla="*/ 3833783 h 6858000"/>
              <a:gd name="connsiteX29014" fmla="*/ 4868848 w 12192000"/>
              <a:gd name="connsiteY29014" fmla="*/ 3850321 h 6858000"/>
              <a:gd name="connsiteX29015" fmla="*/ 4885574 w 12192000"/>
              <a:gd name="connsiteY29015" fmla="*/ 3855307 h 6858000"/>
              <a:gd name="connsiteX29016" fmla="*/ 4955764 w 12192000"/>
              <a:gd name="connsiteY29016" fmla="*/ 3854960 h 6858000"/>
              <a:gd name="connsiteX29017" fmla="*/ 5028604 w 12192000"/>
              <a:gd name="connsiteY29017" fmla="*/ 3855192 h 6858000"/>
              <a:gd name="connsiteX29018" fmla="*/ 5049578 w 12192000"/>
              <a:gd name="connsiteY29018" fmla="*/ 3835022 h 6858000"/>
              <a:gd name="connsiteX29019" fmla="*/ 5029526 w 12192000"/>
              <a:gd name="connsiteY29019" fmla="*/ 3807593 h 6858000"/>
              <a:gd name="connsiteX29020" fmla="*/ 4883847 w 12192000"/>
              <a:gd name="connsiteY29020" fmla="*/ 3807361 h 6858000"/>
              <a:gd name="connsiteX29021" fmla="*/ 1648521 w 12192000"/>
              <a:gd name="connsiteY29021" fmla="*/ 3807361 h 6858000"/>
              <a:gd name="connsiteX29022" fmla="*/ 1589511 w 12192000"/>
              <a:gd name="connsiteY29022" fmla="*/ 3865103 h 6858000"/>
              <a:gd name="connsiteX29023" fmla="*/ 1589511 w 12192000"/>
              <a:gd name="connsiteY29023" fmla="*/ 3867754 h 6858000"/>
              <a:gd name="connsiteX29024" fmla="*/ 1589397 w 12192000"/>
              <a:gd name="connsiteY29024" fmla="*/ 3867639 h 6858000"/>
              <a:gd name="connsiteX29025" fmla="*/ 1643911 w 12192000"/>
              <a:gd name="connsiteY29025" fmla="*/ 3922268 h 6858000"/>
              <a:gd name="connsiteX29026" fmla="*/ 1704303 w 12192000"/>
              <a:gd name="connsiteY29026" fmla="*/ 3863375 h 6858000"/>
              <a:gd name="connsiteX29027" fmla="*/ 1648521 w 12192000"/>
              <a:gd name="connsiteY29027" fmla="*/ 3807361 h 6858000"/>
              <a:gd name="connsiteX29028" fmla="*/ 1338376 w 12192000"/>
              <a:gd name="connsiteY29028" fmla="*/ 3807361 h 6858000"/>
              <a:gd name="connsiteX29029" fmla="*/ 1323623 w 12192000"/>
              <a:gd name="connsiteY29029" fmla="*/ 3835944 h 6858000"/>
              <a:gd name="connsiteX29030" fmla="*/ 1339529 w 12192000"/>
              <a:gd name="connsiteY29030" fmla="*/ 3854846 h 6858000"/>
              <a:gd name="connsiteX29031" fmla="*/ 1412369 w 12192000"/>
              <a:gd name="connsiteY29031" fmla="*/ 3854499 h 6858000"/>
              <a:gd name="connsiteX29032" fmla="*/ 1412369 w 12192000"/>
              <a:gd name="connsiteY29032" fmla="*/ 3854616 h 6858000"/>
              <a:gd name="connsiteX29033" fmla="*/ 1487745 w 12192000"/>
              <a:gd name="connsiteY29033" fmla="*/ 3854960 h 6858000"/>
              <a:gd name="connsiteX29034" fmla="*/ 1506415 w 12192000"/>
              <a:gd name="connsiteY29034" fmla="*/ 3832256 h 6858000"/>
              <a:gd name="connsiteX29035" fmla="*/ 1489242 w 12192000"/>
              <a:gd name="connsiteY29035" fmla="*/ 3807361 h 6858000"/>
              <a:gd name="connsiteX29036" fmla="*/ 1338376 w 12192000"/>
              <a:gd name="connsiteY29036" fmla="*/ 3807361 h 6858000"/>
              <a:gd name="connsiteX29037" fmla="*/ 10184885 w 12192000"/>
              <a:gd name="connsiteY29037" fmla="*/ 3807247 h 6858000"/>
              <a:gd name="connsiteX29038" fmla="*/ 10159990 w 12192000"/>
              <a:gd name="connsiteY29038" fmla="*/ 3824189 h 6858000"/>
              <a:gd name="connsiteX29039" fmla="*/ 10160220 w 12192000"/>
              <a:gd name="connsiteY29039" fmla="*/ 3902330 h 6858000"/>
              <a:gd name="connsiteX29040" fmla="*/ 10182234 w 12192000"/>
              <a:gd name="connsiteY29040" fmla="*/ 3923651 h 6858000"/>
              <a:gd name="connsiteX29041" fmla="*/ 10182349 w 12192000"/>
              <a:gd name="connsiteY29041" fmla="*/ 3923767 h 6858000"/>
              <a:gd name="connsiteX29042" fmla="*/ 10213466 w 12192000"/>
              <a:gd name="connsiteY29042" fmla="*/ 3893801 h 6858000"/>
              <a:gd name="connsiteX29043" fmla="*/ 10213237 w 12192000"/>
              <a:gd name="connsiteY29043" fmla="*/ 3865219 h 6858000"/>
              <a:gd name="connsiteX29044" fmla="*/ 10213237 w 12192000"/>
              <a:gd name="connsiteY29044" fmla="*/ 3823497 h 6858000"/>
              <a:gd name="connsiteX29045" fmla="*/ 10184885 w 12192000"/>
              <a:gd name="connsiteY29045" fmla="*/ 3807247 h 6858000"/>
              <a:gd name="connsiteX29046" fmla="*/ 1812410 w 12192000"/>
              <a:gd name="connsiteY29046" fmla="*/ 3807247 h 6858000"/>
              <a:gd name="connsiteX29047" fmla="*/ 1787515 w 12192000"/>
              <a:gd name="connsiteY29047" fmla="*/ 3824189 h 6858000"/>
              <a:gd name="connsiteX29048" fmla="*/ 1787745 w 12192000"/>
              <a:gd name="connsiteY29048" fmla="*/ 3902330 h 6858000"/>
              <a:gd name="connsiteX29049" fmla="*/ 1809759 w 12192000"/>
              <a:gd name="connsiteY29049" fmla="*/ 3923651 h 6858000"/>
              <a:gd name="connsiteX29050" fmla="*/ 1809874 w 12192000"/>
              <a:gd name="connsiteY29050" fmla="*/ 3923767 h 6858000"/>
              <a:gd name="connsiteX29051" fmla="*/ 1840991 w 12192000"/>
              <a:gd name="connsiteY29051" fmla="*/ 3893801 h 6858000"/>
              <a:gd name="connsiteX29052" fmla="*/ 1840762 w 12192000"/>
              <a:gd name="connsiteY29052" fmla="*/ 3865219 h 6858000"/>
              <a:gd name="connsiteX29053" fmla="*/ 1840762 w 12192000"/>
              <a:gd name="connsiteY29053" fmla="*/ 3823497 h 6858000"/>
              <a:gd name="connsiteX29054" fmla="*/ 1812410 w 12192000"/>
              <a:gd name="connsiteY29054" fmla="*/ 3807247 h 6858000"/>
              <a:gd name="connsiteX29055" fmla="*/ 10122994 w 12192000"/>
              <a:gd name="connsiteY29055" fmla="*/ 3807130 h 6858000"/>
              <a:gd name="connsiteX29056" fmla="*/ 10097178 w 12192000"/>
              <a:gd name="connsiteY29056" fmla="*/ 3826609 h 6858000"/>
              <a:gd name="connsiteX29057" fmla="*/ 10097178 w 12192000"/>
              <a:gd name="connsiteY29057" fmla="*/ 3826724 h 6858000"/>
              <a:gd name="connsiteX29058" fmla="*/ 10097178 w 12192000"/>
              <a:gd name="connsiteY29058" fmla="*/ 3904289 h 6858000"/>
              <a:gd name="connsiteX29059" fmla="*/ 10117578 w 12192000"/>
              <a:gd name="connsiteY29059" fmla="*/ 3923190 h 6858000"/>
              <a:gd name="connsiteX29060" fmla="*/ 10144892 w 12192000"/>
              <a:gd name="connsiteY29060" fmla="*/ 3896336 h 6858000"/>
              <a:gd name="connsiteX29061" fmla="*/ 10144662 w 12192000"/>
              <a:gd name="connsiteY29061" fmla="*/ 3865334 h 6858000"/>
              <a:gd name="connsiteX29062" fmla="*/ 10144892 w 12192000"/>
              <a:gd name="connsiteY29062" fmla="*/ 3826609 h 6858000"/>
              <a:gd name="connsiteX29063" fmla="*/ 10122994 w 12192000"/>
              <a:gd name="connsiteY29063" fmla="*/ 3807130 h 6858000"/>
              <a:gd name="connsiteX29064" fmla="*/ 1750519 w 12192000"/>
              <a:gd name="connsiteY29064" fmla="*/ 3807130 h 6858000"/>
              <a:gd name="connsiteX29065" fmla="*/ 1724703 w 12192000"/>
              <a:gd name="connsiteY29065" fmla="*/ 3826609 h 6858000"/>
              <a:gd name="connsiteX29066" fmla="*/ 1724703 w 12192000"/>
              <a:gd name="connsiteY29066" fmla="*/ 3826724 h 6858000"/>
              <a:gd name="connsiteX29067" fmla="*/ 1724703 w 12192000"/>
              <a:gd name="connsiteY29067" fmla="*/ 3904289 h 6858000"/>
              <a:gd name="connsiteX29068" fmla="*/ 1745103 w 12192000"/>
              <a:gd name="connsiteY29068" fmla="*/ 3923190 h 6858000"/>
              <a:gd name="connsiteX29069" fmla="*/ 1772417 w 12192000"/>
              <a:gd name="connsiteY29069" fmla="*/ 3896336 h 6858000"/>
              <a:gd name="connsiteX29070" fmla="*/ 1772187 w 12192000"/>
              <a:gd name="connsiteY29070" fmla="*/ 3865334 h 6858000"/>
              <a:gd name="connsiteX29071" fmla="*/ 1772417 w 12192000"/>
              <a:gd name="connsiteY29071" fmla="*/ 3826609 h 6858000"/>
              <a:gd name="connsiteX29072" fmla="*/ 1750519 w 12192000"/>
              <a:gd name="connsiteY29072" fmla="*/ 3807130 h 6858000"/>
              <a:gd name="connsiteX29073" fmla="*/ 4151530 w 12192000"/>
              <a:gd name="connsiteY29073" fmla="*/ 3806671 h 6858000"/>
              <a:gd name="connsiteX29074" fmla="*/ 4122950 w 12192000"/>
              <a:gd name="connsiteY29074" fmla="*/ 3835253 h 6858000"/>
              <a:gd name="connsiteX29075" fmla="*/ 4123180 w 12192000"/>
              <a:gd name="connsiteY29075" fmla="*/ 3863720 h 6858000"/>
              <a:gd name="connsiteX29076" fmla="*/ 4122950 w 12192000"/>
              <a:gd name="connsiteY29076" fmla="*/ 3902676 h 6858000"/>
              <a:gd name="connsiteX29077" fmla="*/ 4149573 w 12192000"/>
              <a:gd name="connsiteY29077" fmla="*/ 3922268 h 6858000"/>
              <a:gd name="connsiteX29078" fmla="*/ 4175735 w 12192000"/>
              <a:gd name="connsiteY29078" fmla="*/ 3901983 h 6858000"/>
              <a:gd name="connsiteX29079" fmla="*/ 4175735 w 12192000"/>
              <a:gd name="connsiteY29079" fmla="*/ 3829375 h 6858000"/>
              <a:gd name="connsiteX29080" fmla="*/ 4151530 w 12192000"/>
              <a:gd name="connsiteY29080" fmla="*/ 3806671 h 6858000"/>
              <a:gd name="connsiteX29081" fmla="*/ 4084685 w 12192000"/>
              <a:gd name="connsiteY29081" fmla="*/ 3806671 h 6858000"/>
              <a:gd name="connsiteX29082" fmla="*/ 4054721 w 12192000"/>
              <a:gd name="connsiteY29082" fmla="*/ 3826494 h 6858000"/>
              <a:gd name="connsiteX29083" fmla="*/ 4054721 w 12192000"/>
              <a:gd name="connsiteY29083" fmla="*/ 3901408 h 6858000"/>
              <a:gd name="connsiteX29084" fmla="*/ 4075697 w 12192000"/>
              <a:gd name="connsiteY29084" fmla="*/ 3922729 h 6858000"/>
              <a:gd name="connsiteX29085" fmla="*/ 4108082 w 12192000"/>
              <a:gd name="connsiteY29085" fmla="*/ 3892187 h 6858000"/>
              <a:gd name="connsiteX29086" fmla="*/ 4107849 w 12192000"/>
              <a:gd name="connsiteY29086" fmla="*/ 3866371 h 6858000"/>
              <a:gd name="connsiteX29087" fmla="*/ 4108082 w 12192000"/>
              <a:gd name="connsiteY29087" fmla="*/ 3827646 h 6858000"/>
              <a:gd name="connsiteX29088" fmla="*/ 4084685 w 12192000"/>
              <a:gd name="connsiteY29088" fmla="*/ 3806671 h 6858000"/>
              <a:gd name="connsiteX29089" fmla="*/ 7500251 w 12192000"/>
              <a:gd name="connsiteY29089" fmla="*/ 3806498 h 6858000"/>
              <a:gd name="connsiteX29090" fmla="*/ 7482560 w 12192000"/>
              <a:gd name="connsiteY29090" fmla="*/ 3814853 h 6858000"/>
              <a:gd name="connsiteX29091" fmla="*/ 7491089 w 12192000"/>
              <a:gd name="connsiteY29091" fmla="*/ 3856575 h 6858000"/>
              <a:gd name="connsiteX29092" fmla="*/ 7489359 w 12192000"/>
              <a:gd name="connsiteY29092" fmla="*/ 3870405 h 6858000"/>
              <a:gd name="connsiteX29093" fmla="*/ 7481524 w 12192000"/>
              <a:gd name="connsiteY29093" fmla="*/ 3915123 h 6858000"/>
              <a:gd name="connsiteX29094" fmla="*/ 7510796 w 12192000"/>
              <a:gd name="connsiteY29094" fmla="*/ 3923421 h 6858000"/>
              <a:gd name="connsiteX29095" fmla="*/ 7532579 w 12192000"/>
              <a:gd name="connsiteY29095" fmla="*/ 3900832 h 6858000"/>
              <a:gd name="connsiteX29096" fmla="*/ 7532464 w 12192000"/>
              <a:gd name="connsiteY29096" fmla="*/ 3900947 h 6858000"/>
              <a:gd name="connsiteX29097" fmla="*/ 7532233 w 12192000"/>
              <a:gd name="connsiteY29097" fmla="*/ 3867063 h 6858000"/>
              <a:gd name="connsiteX29098" fmla="*/ 7532233 w 12192000"/>
              <a:gd name="connsiteY29098" fmla="*/ 3825341 h 6858000"/>
              <a:gd name="connsiteX29099" fmla="*/ 7523129 w 12192000"/>
              <a:gd name="connsiteY29099" fmla="*/ 3809206 h 6858000"/>
              <a:gd name="connsiteX29100" fmla="*/ 7500251 w 12192000"/>
              <a:gd name="connsiteY29100" fmla="*/ 3806498 h 6858000"/>
              <a:gd name="connsiteX29101" fmla="*/ 5085048 w 12192000"/>
              <a:gd name="connsiteY29101" fmla="*/ 3806469 h 6858000"/>
              <a:gd name="connsiteX29102" fmla="*/ 5067675 w 12192000"/>
              <a:gd name="connsiteY29102" fmla="*/ 3813240 h 6858000"/>
              <a:gd name="connsiteX29103" fmla="*/ 5067791 w 12192000"/>
              <a:gd name="connsiteY29103" fmla="*/ 3813240 h 6858000"/>
              <a:gd name="connsiteX29104" fmla="*/ 5069748 w 12192000"/>
              <a:gd name="connsiteY29104" fmla="*/ 3853462 h 6858000"/>
              <a:gd name="connsiteX29105" fmla="*/ 5070671 w 12192000"/>
              <a:gd name="connsiteY29105" fmla="*/ 3872018 h 6858000"/>
              <a:gd name="connsiteX29106" fmla="*/ 5075167 w 12192000"/>
              <a:gd name="connsiteY29106" fmla="*/ 3922960 h 6858000"/>
              <a:gd name="connsiteX29107" fmla="*/ 5117118 w 12192000"/>
              <a:gd name="connsiteY29107" fmla="*/ 3890804 h 6858000"/>
              <a:gd name="connsiteX29108" fmla="*/ 5117118 w 12192000"/>
              <a:gd name="connsiteY29108" fmla="*/ 3867408 h 6858000"/>
              <a:gd name="connsiteX29109" fmla="*/ 5116888 w 12192000"/>
              <a:gd name="connsiteY29109" fmla="*/ 3830988 h 6858000"/>
              <a:gd name="connsiteX29110" fmla="*/ 5106743 w 12192000"/>
              <a:gd name="connsiteY29110" fmla="*/ 3808859 h 6858000"/>
              <a:gd name="connsiteX29111" fmla="*/ 5085048 w 12192000"/>
              <a:gd name="connsiteY29111" fmla="*/ 3806469 h 6858000"/>
              <a:gd name="connsiteX29112" fmla="*/ 9909532 w 12192000"/>
              <a:gd name="connsiteY29112" fmla="*/ 3806122 h 6858000"/>
              <a:gd name="connsiteX29113" fmla="*/ 9896523 w 12192000"/>
              <a:gd name="connsiteY29113" fmla="*/ 3814162 h 6858000"/>
              <a:gd name="connsiteX29114" fmla="*/ 9905167 w 12192000"/>
              <a:gd name="connsiteY29114" fmla="*/ 3856344 h 6858000"/>
              <a:gd name="connsiteX29115" fmla="*/ 9902516 w 12192000"/>
              <a:gd name="connsiteY29115" fmla="*/ 3869713 h 6858000"/>
              <a:gd name="connsiteX29116" fmla="*/ 9895947 w 12192000"/>
              <a:gd name="connsiteY29116" fmla="*/ 3914662 h 6858000"/>
              <a:gd name="connsiteX29117" fmla="*/ 9925222 w 12192000"/>
              <a:gd name="connsiteY29117" fmla="*/ 3922268 h 6858000"/>
              <a:gd name="connsiteX29118" fmla="*/ 9945621 w 12192000"/>
              <a:gd name="connsiteY29118" fmla="*/ 3900486 h 6858000"/>
              <a:gd name="connsiteX29119" fmla="*/ 9945505 w 12192000"/>
              <a:gd name="connsiteY29119" fmla="*/ 3866717 h 6858000"/>
              <a:gd name="connsiteX29120" fmla="*/ 9945390 w 12192000"/>
              <a:gd name="connsiteY29120" fmla="*/ 3866717 h 6858000"/>
              <a:gd name="connsiteX29121" fmla="*/ 9945390 w 12192000"/>
              <a:gd name="connsiteY29121" fmla="*/ 3825111 h 6858000"/>
              <a:gd name="connsiteX29122" fmla="*/ 9928678 w 12192000"/>
              <a:gd name="connsiteY29122" fmla="*/ 3807593 h 6858000"/>
              <a:gd name="connsiteX29123" fmla="*/ 9909532 w 12192000"/>
              <a:gd name="connsiteY29123" fmla="*/ 3806122 h 6858000"/>
              <a:gd name="connsiteX29124" fmla="*/ 1537057 w 12192000"/>
              <a:gd name="connsiteY29124" fmla="*/ 3806122 h 6858000"/>
              <a:gd name="connsiteX29125" fmla="*/ 1524048 w 12192000"/>
              <a:gd name="connsiteY29125" fmla="*/ 3814162 h 6858000"/>
              <a:gd name="connsiteX29126" fmla="*/ 1532692 w 12192000"/>
              <a:gd name="connsiteY29126" fmla="*/ 3856344 h 6858000"/>
              <a:gd name="connsiteX29127" fmla="*/ 1530041 w 12192000"/>
              <a:gd name="connsiteY29127" fmla="*/ 3869713 h 6858000"/>
              <a:gd name="connsiteX29128" fmla="*/ 1523472 w 12192000"/>
              <a:gd name="connsiteY29128" fmla="*/ 3914662 h 6858000"/>
              <a:gd name="connsiteX29129" fmla="*/ 1552747 w 12192000"/>
              <a:gd name="connsiteY29129" fmla="*/ 3922268 h 6858000"/>
              <a:gd name="connsiteX29130" fmla="*/ 1573146 w 12192000"/>
              <a:gd name="connsiteY29130" fmla="*/ 3900486 h 6858000"/>
              <a:gd name="connsiteX29131" fmla="*/ 1573030 w 12192000"/>
              <a:gd name="connsiteY29131" fmla="*/ 3866717 h 6858000"/>
              <a:gd name="connsiteX29132" fmla="*/ 1572915 w 12192000"/>
              <a:gd name="connsiteY29132" fmla="*/ 3866717 h 6858000"/>
              <a:gd name="connsiteX29133" fmla="*/ 1572915 w 12192000"/>
              <a:gd name="connsiteY29133" fmla="*/ 3825111 h 6858000"/>
              <a:gd name="connsiteX29134" fmla="*/ 1556203 w 12192000"/>
              <a:gd name="connsiteY29134" fmla="*/ 3807593 h 6858000"/>
              <a:gd name="connsiteX29135" fmla="*/ 1537057 w 12192000"/>
              <a:gd name="connsiteY29135" fmla="*/ 3806122 h 6858000"/>
              <a:gd name="connsiteX29136" fmla="*/ 11392962 w 12192000"/>
              <a:gd name="connsiteY29136" fmla="*/ 3805632 h 6858000"/>
              <a:gd name="connsiteX29137" fmla="*/ 11368182 w 12192000"/>
              <a:gd name="connsiteY29137" fmla="*/ 3831219 h 6858000"/>
              <a:gd name="connsiteX29138" fmla="*/ 11368182 w 12192000"/>
              <a:gd name="connsiteY29138" fmla="*/ 3893455 h 6858000"/>
              <a:gd name="connsiteX29139" fmla="*/ 11392040 w 12192000"/>
              <a:gd name="connsiteY29139" fmla="*/ 3922729 h 6858000"/>
              <a:gd name="connsiteX29140" fmla="*/ 11415782 w 12192000"/>
              <a:gd name="connsiteY29140" fmla="*/ 3894377 h 6858000"/>
              <a:gd name="connsiteX29141" fmla="*/ 11415666 w 12192000"/>
              <a:gd name="connsiteY29141" fmla="*/ 3865795 h 6858000"/>
              <a:gd name="connsiteX29142" fmla="*/ 11415897 w 12192000"/>
              <a:gd name="connsiteY29142" fmla="*/ 3829490 h 6858000"/>
              <a:gd name="connsiteX29143" fmla="*/ 11415782 w 12192000"/>
              <a:gd name="connsiteY29143" fmla="*/ 3829490 h 6858000"/>
              <a:gd name="connsiteX29144" fmla="*/ 11392962 w 12192000"/>
              <a:gd name="connsiteY29144" fmla="*/ 3805632 h 6858000"/>
              <a:gd name="connsiteX29145" fmla="*/ 3020487 w 12192000"/>
              <a:gd name="connsiteY29145" fmla="*/ 3805632 h 6858000"/>
              <a:gd name="connsiteX29146" fmla="*/ 2995707 w 12192000"/>
              <a:gd name="connsiteY29146" fmla="*/ 3831219 h 6858000"/>
              <a:gd name="connsiteX29147" fmla="*/ 2995707 w 12192000"/>
              <a:gd name="connsiteY29147" fmla="*/ 3893455 h 6858000"/>
              <a:gd name="connsiteX29148" fmla="*/ 3019565 w 12192000"/>
              <a:gd name="connsiteY29148" fmla="*/ 3922729 h 6858000"/>
              <a:gd name="connsiteX29149" fmla="*/ 3043307 w 12192000"/>
              <a:gd name="connsiteY29149" fmla="*/ 3894377 h 6858000"/>
              <a:gd name="connsiteX29150" fmla="*/ 3043191 w 12192000"/>
              <a:gd name="connsiteY29150" fmla="*/ 3865795 h 6858000"/>
              <a:gd name="connsiteX29151" fmla="*/ 3043422 w 12192000"/>
              <a:gd name="connsiteY29151" fmla="*/ 3829490 h 6858000"/>
              <a:gd name="connsiteX29152" fmla="*/ 3043307 w 12192000"/>
              <a:gd name="connsiteY29152" fmla="*/ 3829490 h 6858000"/>
              <a:gd name="connsiteX29153" fmla="*/ 3020487 w 12192000"/>
              <a:gd name="connsiteY29153" fmla="*/ 3805632 h 6858000"/>
              <a:gd name="connsiteX29154" fmla="*/ 8502314 w 12192000"/>
              <a:gd name="connsiteY29154" fmla="*/ 3802751 h 6858000"/>
              <a:gd name="connsiteX29155" fmla="*/ 8486754 w 12192000"/>
              <a:gd name="connsiteY29155" fmla="*/ 3824073 h 6858000"/>
              <a:gd name="connsiteX29156" fmla="*/ 8500238 w 12192000"/>
              <a:gd name="connsiteY29156" fmla="*/ 3855077 h 6858000"/>
              <a:gd name="connsiteX29157" fmla="*/ 8653294 w 12192000"/>
              <a:gd name="connsiteY29157" fmla="*/ 3855421 h 6858000"/>
              <a:gd name="connsiteX29158" fmla="*/ 8668624 w 12192000"/>
              <a:gd name="connsiteY29158" fmla="*/ 3830297 h 6858000"/>
              <a:gd name="connsiteX29159" fmla="*/ 8652718 w 12192000"/>
              <a:gd name="connsiteY29159" fmla="*/ 3802983 h 6858000"/>
              <a:gd name="connsiteX29160" fmla="*/ 8577458 w 12192000"/>
              <a:gd name="connsiteY29160" fmla="*/ 3803097 h 6858000"/>
              <a:gd name="connsiteX29161" fmla="*/ 8502314 w 12192000"/>
              <a:gd name="connsiteY29161" fmla="*/ 3802751 h 6858000"/>
              <a:gd name="connsiteX29162" fmla="*/ 129839 w 12192000"/>
              <a:gd name="connsiteY29162" fmla="*/ 3802751 h 6858000"/>
              <a:gd name="connsiteX29163" fmla="*/ 114279 w 12192000"/>
              <a:gd name="connsiteY29163" fmla="*/ 3824073 h 6858000"/>
              <a:gd name="connsiteX29164" fmla="*/ 127763 w 12192000"/>
              <a:gd name="connsiteY29164" fmla="*/ 3855077 h 6858000"/>
              <a:gd name="connsiteX29165" fmla="*/ 280819 w 12192000"/>
              <a:gd name="connsiteY29165" fmla="*/ 3855421 h 6858000"/>
              <a:gd name="connsiteX29166" fmla="*/ 296149 w 12192000"/>
              <a:gd name="connsiteY29166" fmla="*/ 3830297 h 6858000"/>
              <a:gd name="connsiteX29167" fmla="*/ 280243 w 12192000"/>
              <a:gd name="connsiteY29167" fmla="*/ 3802983 h 6858000"/>
              <a:gd name="connsiteX29168" fmla="*/ 204983 w 12192000"/>
              <a:gd name="connsiteY29168" fmla="*/ 3803097 h 6858000"/>
              <a:gd name="connsiteX29169" fmla="*/ 129839 w 12192000"/>
              <a:gd name="connsiteY29169" fmla="*/ 3802751 h 6858000"/>
              <a:gd name="connsiteX29170" fmla="*/ 8709768 w 12192000"/>
              <a:gd name="connsiteY29170" fmla="*/ 3802636 h 6858000"/>
              <a:gd name="connsiteX29171" fmla="*/ 8689484 w 12192000"/>
              <a:gd name="connsiteY29171" fmla="*/ 3826263 h 6858000"/>
              <a:gd name="connsiteX29172" fmla="*/ 8689598 w 12192000"/>
              <a:gd name="connsiteY29172" fmla="*/ 3826263 h 6858000"/>
              <a:gd name="connsiteX29173" fmla="*/ 8690060 w 12192000"/>
              <a:gd name="connsiteY29173" fmla="*/ 3895875 h 6858000"/>
              <a:gd name="connsiteX29174" fmla="*/ 8719334 w 12192000"/>
              <a:gd name="connsiteY29174" fmla="*/ 3923651 h 6858000"/>
              <a:gd name="connsiteX29175" fmla="*/ 8736736 w 12192000"/>
              <a:gd name="connsiteY29175" fmla="*/ 3904866 h 6858000"/>
              <a:gd name="connsiteX29176" fmla="*/ 8736622 w 12192000"/>
              <a:gd name="connsiteY29176" fmla="*/ 3863259 h 6858000"/>
              <a:gd name="connsiteX29177" fmla="*/ 8736853 w 12192000"/>
              <a:gd name="connsiteY29177" fmla="*/ 3826839 h 6858000"/>
              <a:gd name="connsiteX29178" fmla="*/ 8709768 w 12192000"/>
              <a:gd name="connsiteY29178" fmla="*/ 3802636 h 6858000"/>
              <a:gd name="connsiteX29179" fmla="*/ 337293 w 12192000"/>
              <a:gd name="connsiteY29179" fmla="*/ 3802636 h 6858000"/>
              <a:gd name="connsiteX29180" fmla="*/ 317009 w 12192000"/>
              <a:gd name="connsiteY29180" fmla="*/ 3826263 h 6858000"/>
              <a:gd name="connsiteX29181" fmla="*/ 317123 w 12192000"/>
              <a:gd name="connsiteY29181" fmla="*/ 3826263 h 6858000"/>
              <a:gd name="connsiteX29182" fmla="*/ 317585 w 12192000"/>
              <a:gd name="connsiteY29182" fmla="*/ 3895875 h 6858000"/>
              <a:gd name="connsiteX29183" fmla="*/ 346859 w 12192000"/>
              <a:gd name="connsiteY29183" fmla="*/ 3923651 h 6858000"/>
              <a:gd name="connsiteX29184" fmla="*/ 364261 w 12192000"/>
              <a:gd name="connsiteY29184" fmla="*/ 3904866 h 6858000"/>
              <a:gd name="connsiteX29185" fmla="*/ 364147 w 12192000"/>
              <a:gd name="connsiteY29185" fmla="*/ 3863259 h 6858000"/>
              <a:gd name="connsiteX29186" fmla="*/ 364378 w 12192000"/>
              <a:gd name="connsiteY29186" fmla="*/ 3826839 h 6858000"/>
              <a:gd name="connsiteX29187" fmla="*/ 337293 w 12192000"/>
              <a:gd name="connsiteY29187" fmla="*/ 3802636 h 6858000"/>
              <a:gd name="connsiteX29188" fmla="*/ 11317010 w 12192000"/>
              <a:gd name="connsiteY29188" fmla="*/ 3801483 h 6858000"/>
              <a:gd name="connsiteX29189" fmla="*/ 11301452 w 12192000"/>
              <a:gd name="connsiteY29189" fmla="*/ 3830181 h 6858000"/>
              <a:gd name="connsiteX29190" fmla="*/ 11301106 w 12192000"/>
              <a:gd name="connsiteY29190" fmla="*/ 3861185 h 6858000"/>
              <a:gd name="connsiteX29191" fmla="*/ 11300876 w 12192000"/>
              <a:gd name="connsiteY29191" fmla="*/ 3897490 h 6858000"/>
              <a:gd name="connsiteX29192" fmla="*/ 11322773 w 12192000"/>
              <a:gd name="connsiteY29192" fmla="*/ 3922038 h 6858000"/>
              <a:gd name="connsiteX29193" fmla="*/ 11352162 w 12192000"/>
              <a:gd name="connsiteY29193" fmla="*/ 3898180 h 6858000"/>
              <a:gd name="connsiteX29194" fmla="*/ 11352162 w 12192000"/>
              <a:gd name="connsiteY29194" fmla="*/ 3833524 h 6858000"/>
              <a:gd name="connsiteX29195" fmla="*/ 11316894 w 12192000"/>
              <a:gd name="connsiteY29195" fmla="*/ 3801714 h 6858000"/>
              <a:gd name="connsiteX29196" fmla="*/ 11227575 w 12192000"/>
              <a:gd name="connsiteY29196" fmla="*/ 3801483 h 6858000"/>
              <a:gd name="connsiteX29197" fmla="*/ 11165338 w 12192000"/>
              <a:gd name="connsiteY29197" fmla="*/ 3864757 h 6858000"/>
              <a:gd name="connsiteX29198" fmla="*/ 11165222 w 12192000"/>
              <a:gd name="connsiteY29198" fmla="*/ 3864757 h 6858000"/>
              <a:gd name="connsiteX29199" fmla="*/ 11222158 w 12192000"/>
              <a:gd name="connsiteY29199" fmla="*/ 3921577 h 6858000"/>
              <a:gd name="connsiteX29200" fmla="*/ 11285201 w 12192000"/>
              <a:gd name="connsiteY29200" fmla="*/ 3859917 h 6858000"/>
              <a:gd name="connsiteX29201" fmla="*/ 11227575 w 12192000"/>
              <a:gd name="connsiteY29201" fmla="*/ 3801483 h 6858000"/>
              <a:gd name="connsiteX29202" fmla="*/ 2944535 w 12192000"/>
              <a:gd name="connsiteY29202" fmla="*/ 3801483 h 6858000"/>
              <a:gd name="connsiteX29203" fmla="*/ 2928977 w 12192000"/>
              <a:gd name="connsiteY29203" fmla="*/ 3830181 h 6858000"/>
              <a:gd name="connsiteX29204" fmla="*/ 2928631 w 12192000"/>
              <a:gd name="connsiteY29204" fmla="*/ 3861185 h 6858000"/>
              <a:gd name="connsiteX29205" fmla="*/ 2928401 w 12192000"/>
              <a:gd name="connsiteY29205" fmla="*/ 3897490 h 6858000"/>
              <a:gd name="connsiteX29206" fmla="*/ 2950298 w 12192000"/>
              <a:gd name="connsiteY29206" fmla="*/ 3922038 h 6858000"/>
              <a:gd name="connsiteX29207" fmla="*/ 2979687 w 12192000"/>
              <a:gd name="connsiteY29207" fmla="*/ 3898180 h 6858000"/>
              <a:gd name="connsiteX29208" fmla="*/ 2979687 w 12192000"/>
              <a:gd name="connsiteY29208" fmla="*/ 3833524 h 6858000"/>
              <a:gd name="connsiteX29209" fmla="*/ 2944419 w 12192000"/>
              <a:gd name="connsiteY29209" fmla="*/ 3801714 h 6858000"/>
              <a:gd name="connsiteX29210" fmla="*/ 2855100 w 12192000"/>
              <a:gd name="connsiteY29210" fmla="*/ 3801483 h 6858000"/>
              <a:gd name="connsiteX29211" fmla="*/ 2792863 w 12192000"/>
              <a:gd name="connsiteY29211" fmla="*/ 3864757 h 6858000"/>
              <a:gd name="connsiteX29212" fmla="*/ 2792747 w 12192000"/>
              <a:gd name="connsiteY29212" fmla="*/ 3864757 h 6858000"/>
              <a:gd name="connsiteX29213" fmla="*/ 2849683 w 12192000"/>
              <a:gd name="connsiteY29213" fmla="*/ 3921577 h 6858000"/>
              <a:gd name="connsiteX29214" fmla="*/ 2912726 w 12192000"/>
              <a:gd name="connsiteY29214" fmla="*/ 3859917 h 6858000"/>
              <a:gd name="connsiteX29215" fmla="*/ 2855100 w 12192000"/>
              <a:gd name="connsiteY29215" fmla="*/ 3801483 h 6858000"/>
              <a:gd name="connsiteX29216" fmla="*/ 10914779 w 12192000"/>
              <a:gd name="connsiteY29216" fmla="*/ 3801368 h 6858000"/>
              <a:gd name="connsiteX29217" fmla="*/ 10899566 w 12192000"/>
              <a:gd name="connsiteY29217" fmla="*/ 3826609 h 6858000"/>
              <a:gd name="connsiteX29218" fmla="*/ 10915471 w 12192000"/>
              <a:gd name="connsiteY29218" fmla="*/ 3853809 h 6858000"/>
              <a:gd name="connsiteX29219" fmla="*/ 10990730 w 12192000"/>
              <a:gd name="connsiteY29219" fmla="*/ 3853577 h 6858000"/>
              <a:gd name="connsiteX29220" fmla="*/ 10990730 w 12192000"/>
              <a:gd name="connsiteY29220" fmla="*/ 3853694 h 6858000"/>
              <a:gd name="connsiteX29221" fmla="*/ 11065990 w 12192000"/>
              <a:gd name="connsiteY29221" fmla="*/ 3854038 h 6858000"/>
              <a:gd name="connsiteX29222" fmla="*/ 11081434 w 12192000"/>
              <a:gd name="connsiteY29222" fmla="*/ 3832602 h 6858000"/>
              <a:gd name="connsiteX29223" fmla="*/ 11067834 w 12192000"/>
              <a:gd name="connsiteY29223" fmla="*/ 3801599 h 6858000"/>
              <a:gd name="connsiteX29224" fmla="*/ 10914779 w 12192000"/>
              <a:gd name="connsiteY29224" fmla="*/ 3801368 h 6858000"/>
              <a:gd name="connsiteX29225" fmla="*/ 2542304 w 12192000"/>
              <a:gd name="connsiteY29225" fmla="*/ 3801368 h 6858000"/>
              <a:gd name="connsiteX29226" fmla="*/ 2527091 w 12192000"/>
              <a:gd name="connsiteY29226" fmla="*/ 3826609 h 6858000"/>
              <a:gd name="connsiteX29227" fmla="*/ 2542996 w 12192000"/>
              <a:gd name="connsiteY29227" fmla="*/ 3853809 h 6858000"/>
              <a:gd name="connsiteX29228" fmla="*/ 2618255 w 12192000"/>
              <a:gd name="connsiteY29228" fmla="*/ 3853577 h 6858000"/>
              <a:gd name="connsiteX29229" fmla="*/ 2618255 w 12192000"/>
              <a:gd name="connsiteY29229" fmla="*/ 3853694 h 6858000"/>
              <a:gd name="connsiteX29230" fmla="*/ 2693515 w 12192000"/>
              <a:gd name="connsiteY29230" fmla="*/ 3854038 h 6858000"/>
              <a:gd name="connsiteX29231" fmla="*/ 2708959 w 12192000"/>
              <a:gd name="connsiteY29231" fmla="*/ 3832602 h 6858000"/>
              <a:gd name="connsiteX29232" fmla="*/ 2695359 w 12192000"/>
              <a:gd name="connsiteY29232" fmla="*/ 3801599 h 6858000"/>
              <a:gd name="connsiteX29233" fmla="*/ 2542304 w 12192000"/>
              <a:gd name="connsiteY29233" fmla="*/ 3801368 h 6858000"/>
              <a:gd name="connsiteX29234" fmla="*/ 11118258 w 12192000"/>
              <a:gd name="connsiteY29234" fmla="*/ 3800100 h 6858000"/>
              <a:gd name="connsiteX29235" fmla="*/ 11105752 w 12192000"/>
              <a:gd name="connsiteY29235" fmla="*/ 3804827 h 6858000"/>
              <a:gd name="connsiteX29236" fmla="*/ 11105291 w 12192000"/>
              <a:gd name="connsiteY29236" fmla="*/ 3849774 h 6858000"/>
              <a:gd name="connsiteX29237" fmla="*/ 11105176 w 12192000"/>
              <a:gd name="connsiteY29237" fmla="*/ 3849774 h 6858000"/>
              <a:gd name="connsiteX29238" fmla="*/ 11105982 w 12192000"/>
              <a:gd name="connsiteY29238" fmla="*/ 3871442 h 6858000"/>
              <a:gd name="connsiteX29239" fmla="*/ 11130992 w 12192000"/>
              <a:gd name="connsiteY29239" fmla="*/ 3921923 h 6858000"/>
              <a:gd name="connsiteX29240" fmla="*/ 11150701 w 12192000"/>
              <a:gd name="connsiteY29240" fmla="*/ 3901754 h 6858000"/>
              <a:gd name="connsiteX29241" fmla="*/ 11150585 w 12192000"/>
              <a:gd name="connsiteY29241" fmla="*/ 3860263 h 6858000"/>
              <a:gd name="connsiteX29242" fmla="*/ 11150355 w 12192000"/>
              <a:gd name="connsiteY29242" fmla="*/ 3860263 h 6858000"/>
              <a:gd name="connsiteX29243" fmla="*/ 11150355 w 12192000"/>
              <a:gd name="connsiteY29243" fmla="*/ 3816236 h 6858000"/>
              <a:gd name="connsiteX29244" fmla="*/ 11134910 w 12192000"/>
              <a:gd name="connsiteY29244" fmla="*/ 3801253 h 6858000"/>
              <a:gd name="connsiteX29245" fmla="*/ 11118258 w 12192000"/>
              <a:gd name="connsiteY29245" fmla="*/ 3800100 h 6858000"/>
              <a:gd name="connsiteX29246" fmla="*/ 2745783 w 12192000"/>
              <a:gd name="connsiteY29246" fmla="*/ 3800100 h 6858000"/>
              <a:gd name="connsiteX29247" fmla="*/ 2733277 w 12192000"/>
              <a:gd name="connsiteY29247" fmla="*/ 3804827 h 6858000"/>
              <a:gd name="connsiteX29248" fmla="*/ 2732816 w 12192000"/>
              <a:gd name="connsiteY29248" fmla="*/ 3849774 h 6858000"/>
              <a:gd name="connsiteX29249" fmla="*/ 2732701 w 12192000"/>
              <a:gd name="connsiteY29249" fmla="*/ 3849774 h 6858000"/>
              <a:gd name="connsiteX29250" fmla="*/ 2733507 w 12192000"/>
              <a:gd name="connsiteY29250" fmla="*/ 3871442 h 6858000"/>
              <a:gd name="connsiteX29251" fmla="*/ 2758517 w 12192000"/>
              <a:gd name="connsiteY29251" fmla="*/ 3921923 h 6858000"/>
              <a:gd name="connsiteX29252" fmla="*/ 2778226 w 12192000"/>
              <a:gd name="connsiteY29252" fmla="*/ 3901754 h 6858000"/>
              <a:gd name="connsiteX29253" fmla="*/ 2778110 w 12192000"/>
              <a:gd name="connsiteY29253" fmla="*/ 3860263 h 6858000"/>
              <a:gd name="connsiteX29254" fmla="*/ 2777880 w 12192000"/>
              <a:gd name="connsiteY29254" fmla="*/ 3860263 h 6858000"/>
              <a:gd name="connsiteX29255" fmla="*/ 2777880 w 12192000"/>
              <a:gd name="connsiteY29255" fmla="*/ 3816236 h 6858000"/>
              <a:gd name="connsiteX29256" fmla="*/ 2762435 w 12192000"/>
              <a:gd name="connsiteY29256" fmla="*/ 3801253 h 6858000"/>
              <a:gd name="connsiteX29257" fmla="*/ 2745783 w 12192000"/>
              <a:gd name="connsiteY29257" fmla="*/ 3800100 h 6858000"/>
              <a:gd name="connsiteX29258" fmla="*/ 3882301 w 12192000"/>
              <a:gd name="connsiteY29258" fmla="*/ 3743973 h 6858000"/>
              <a:gd name="connsiteX29259" fmla="*/ 3882373 w 12192000"/>
              <a:gd name="connsiteY29259" fmla="*/ 3743980 h 6858000"/>
              <a:gd name="connsiteX29260" fmla="*/ 3863069 w 12192000"/>
              <a:gd name="connsiteY29260" fmla="*/ 3746812 h 6858000"/>
              <a:gd name="connsiteX29261" fmla="*/ 3859020 w 12192000"/>
              <a:gd name="connsiteY29261" fmla="*/ 3767715 h 6858000"/>
              <a:gd name="connsiteX29262" fmla="*/ 3883569 w 12192000"/>
              <a:gd name="connsiteY29262" fmla="*/ 3790996 h 6858000"/>
              <a:gd name="connsiteX29263" fmla="*/ 3907311 w 12192000"/>
              <a:gd name="connsiteY29263" fmla="*/ 3765064 h 6858000"/>
              <a:gd name="connsiteX29264" fmla="*/ 3902198 w 12192000"/>
              <a:gd name="connsiteY29264" fmla="*/ 3745788 h 6858000"/>
              <a:gd name="connsiteX29265" fmla="*/ 3882373 w 12192000"/>
              <a:gd name="connsiteY29265" fmla="*/ 3743980 h 6858000"/>
              <a:gd name="connsiteX29266" fmla="*/ 3882417 w 12192000"/>
              <a:gd name="connsiteY29266" fmla="*/ 3743973 h 6858000"/>
              <a:gd name="connsiteX29267" fmla="*/ 11926696 w 12192000"/>
              <a:gd name="connsiteY29267" fmla="*/ 3741437 h 6858000"/>
              <a:gd name="connsiteX29268" fmla="*/ 11907102 w 12192000"/>
              <a:gd name="connsiteY29268" fmla="*/ 3762414 h 6858000"/>
              <a:gd name="connsiteX29269" fmla="*/ 11907102 w 12192000"/>
              <a:gd name="connsiteY29269" fmla="*/ 3843090 h 6858000"/>
              <a:gd name="connsiteX29270" fmla="*/ 11899612 w 12192000"/>
              <a:gd name="connsiteY29270" fmla="*/ 3865334 h 6858000"/>
              <a:gd name="connsiteX29271" fmla="*/ 11892235 w 12192000"/>
              <a:gd name="connsiteY29271" fmla="*/ 3841591 h 6858000"/>
              <a:gd name="connsiteX29272" fmla="*/ 11892235 w 12192000"/>
              <a:gd name="connsiteY29272" fmla="*/ 3760914 h 6858000"/>
              <a:gd name="connsiteX29273" fmla="*/ 11867572 w 12192000"/>
              <a:gd name="connsiteY29273" fmla="*/ 3741898 h 6858000"/>
              <a:gd name="connsiteX29274" fmla="*/ 11839450 w 12192000"/>
              <a:gd name="connsiteY29274" fmla="*/ 3760109 h 6858000"/>
              <a:gd name="connsiteX29275" fmla="*/ 11839450 w 12192000"/>
              <a:gd name="connsiteY29275" fmla="*/ 3838249 h 6858000"/>
              <a:gd name="connsiteX29276" fmla="*/ 11854088 w 12192000"/>
              <a:gd name="connsiteY29276" fmla="*/ 3856690 h 6858000"/>
              <a:gd name="connsiteX29277" fmla="*/ 11865266 w 12192000"/>
              <a:gd name="connsiteY29277" fmla="*/ 3863605 h 6858000"/>
              <a:gd name="connsiteX29278" fmla="*/ 11854432 w 12192000"/>
              <a:gd name="connsiteY29278" fmla="*/ 3872018 h 6858000"/>
              <a:gd name="connsiteX29279" fmla="*/ 11839565 w 12192000"/>
              <a:gd name="connsiteY29279" fmla="*/ 3891265 h 6858000"/>
              <a:gd name="connsiteX29280" fmla="*/ 11839565 w 12192000"/>
              <a:gd name="connsiteY29280" fmla="*/ 4102178 h 6858000"/>
              <a:gd name="connsiteX29281" fmla="*/ 11853050 w 12192000"/>
              <a:gd name="connsiteY29281" fmla="*/ 4122231 h 6858000"/>
              <a:gd name="connsiteX29282" fmla="*/ 11865496 w 12192000"/>
              <a:gd name="connsiteY29282" fmla="*/ 4131798 h 6858000"/>
              <a:gd name="connsiteX29283" fmla="*/ 11852358 w 12192000"/>
              <a:gd name="connsiteY29283" fmla="*/ 4143553 h 6858000"/>
              <a:gd name="connsiteX29284" fmla="*/ 11840602 w 12192000"/>
              <a:gd name="connsiteY29284" fmla="*/ 4179513 h 6858000"/>
              <a:gd name="connsiteX29285" fmla="*/ 11875063 w 12192000"/>
              <a:gd name="connsiteY29285" fmla="*/ 4189885 h 6858000"/>
              <a:gd name="connsiteX29286" fmla="*/ 11892120 w 12192000"/>
              <a:gd name="connsiteY29286" fmla="*/ 4171445 h 6858000"/>
              <a:gd name="connsiteX29287" fmla="*/ 11891889 w 12192000"/>
              <a:gd name="connsiteY29287" fmla="*/ 4028185 h 6858000"/>
              <a:gd name="connsiteX29288" fmla="*/ 11877829 w 12192000"/>
              <a:gd name="connsiteY29288" fmla="*/ 4007786 h 6858000"/>
              <a:gd name="connsiteX29289" fmla="*/ 11877944 w 12192000"/>
              <a:gd name="connsiteY29289" fmla="*/ 4007901 h 6858000"/>
              <a:gd name="connsiteX29290" fmla="*/ 11866648 w 12192000"/>
              <a:gd name="connsiteY29290" fmla="*/ 3997644 h 6858000"/>
              <a:gd name="connsiteX29291" fmla="*/ 11881747 w 12192000"/>
              <a:gd name="connsiteY29291" fmla="*/ 3992458 h 6858000"/>
              <a:gd name="connsiteX29292" fmla="*/ 11975563 w 12192000"/>
              <a:gd name="connsiteY29292" fmla="*/ 3992226 h 6858000"/>
              <a:gd name="connsiteX29293" fmla="*/ 12071914 w 12192000"/>
              <a:gd name="connsiteY29293" fmla="*/ 3992458 h 6858000"/>
              <a:gd name="connsiteX29294" fmla="*/ 12090240 w 12192000"/>
              <a:gd name="connsiteY29294" fmla="*/ 3974708 h 6858000"/>
              <a:gd name="connsiteX29295" fmla="*/ 12090008 w 12192000"/>
              <a:gd name="connsiteY29295" fmla="*/ 3894031 h 6858000"/>
              <a:gd name="connsiteX29296" fmla="*/ 12075372 w 12192000"/>
              <a:gd name="connsiteY29296" fmla="*/ 3872825 h 6858000"/>
              <a:gd name="connsiteX29297" fmla="*/ 12043100 w 12192000"/>
              <a:gd name="connsiteY29297" fmla="*/ 3888730 h 6858000"/>
              <a:gd name="connsiteX29298" fmla="*/ 12031345 w 12192000"/>
              <a:gd name="connsiteY29298" fmla="*/ 3898412 h 6858000"/>
              <a:gd name="connsiteX29299" fmla="*/ 12022355 w 12192000"/>
              <a:gd name="connsiteY29299" fmla="*/ 3888845 h 6858000"/>
              <a:gd name="connsiteX29300" fmla="*/ 12000688 w 12192000"/>
              <a:gd name="connsiteY29300" fmla="*/ 3872249 h 6858000"/>
              <a:gd name="connsiteX29301" fmla="*/ 11958966 w 12192000"/>
              <a:gd name="connsiteY29301" fmla="*/ 3872018 h 6858000"/>
              <a:gd name="connsiteX29302" fmla="*/ 11949862 w 12192000"/>
              <a:gd name="connsiteY29302" fmla="*/ 3862222 h 6858000"/>
              <a:gd name="connsiteX29303" fmla="*/ 11959774 w 12192000"/>
              <a:gd name="connsiteY29303" fmla="*/ 3856806 h 6858000"/>
              <a:gd name="connsiteX29304" fmla="*/ 12006680 w 12192000"/>
              <a:gd name="connsiteY29304" fmla="*/ 3856806 h 6858000"/>
              <a:gd name="connsiteX29305" fmla="*/ 12022355 w 12192000"/>
              <a:gd name="connsiteY29305" fmla="*/ 3842629 h 6858000"/>
              <a:gd name="connsiteX29306" fmla="*/ 12022355 w 12192000"/>
              <a:gd name="connsiteY29306" fmla="*/ 3756650 h 6858000"/>
              <a:gd name="connsiteX29307" fmla="*/ 12007488 w 12192000"/>
              <a:gd name="connsiteY29307" fmla="*/ 3741668 h 6858000"/>
              <a:gd name="connsiteX29308" fmla="*/ 11926696 w 12192000"/>
              <a:gd name="connsiteY29308" fmla="*/ 3741437 h 6858000"/>
              <a:gd name="connsiteX29309" fmla="*/ 3945574 w 12192000"/>
              <a:gd name="connsiteY29309" fmla="*/ 3741437 h 6858000"/>
              <a:gd name="connsiteX29310" fmla="*/ 3926330 w 12192000"/>
              <a:gd name="connsiteY29310" fmla="*/ 3762758 h 6858000"/>
              <a:gd name="connsiteX29311" fmla="*/ 3944078 w 12192000"/>
              <a:gd name="connsiteY29311" fmla="*/ 3789152 h 6858000"/>
              <a:gd name="connsiteX29312" fmla="*/ 4024868 w 12192000"/>
              <a:gd name="connsiteY29312" fmla="*/ 3788575 h 6858000"/>
              <a:gd name="connsiteX29313" fmla="*/ 4041236 w 12192000"/>
              <a:gd name="connsiteY29313" fmla="*/ 3780047 h 6858000"/>
              <a:gd name="connsiteX29314" fmla="*/ 4013344 w 12192000"/>
              <a:gd name="connsiteY29314" fmla="*/ 3741783 h 6858000"/>
              <a:gd name="connsiteX29315" fmla="*/ 3984647 w 12192000"/>
              <a:gd name="connsiteY29315" fmla="*/ 3741783 h 6858000"/>
              <a:gd name="connsiteX29316" fmla="*/ 3945574 w 12192000"/>
              <a:gd name="connsiteY29316" fmla="*/ 3741437 h 6858000"/>
              <a:gd name="connsiteX29317" fmla="*/ 3554221 w 12192000"/>
              <a:gd name="connsiteY29317" fmla="*/ 3741437 h 6858000"/>
              <a:gd name="connsiteX29318" fmla="*/ 3534627 w 12192000"/>
              <a:gd name="connsiteY29318" fmla="*/ 3762414 h 6858000"/>
              <a:gd name="connsiteX29319" fmla="*/ 3534627 w 12192000"/>
              <a:gd name="connsiteY29319" fmla="*/ 3843090 h 6858000"/>
              <a:gd name="connsiteX29320" fmla="*/ 3527137 w 12192000"/>
              <a:gd name="connsiteY29320" fmla="*/ 3865334 h 6858000"/>
              <a:gd name="connsiteX29321" fmla="*/ 3519760 w 12192000"/>
              <a:gd name="connsiteY29321" fmla="*/ 3841591 h 6858000"/>
              <a:gd name="connsiteX29322" fmla="*/ 3519760 w 12192000"/>
              <a:gd name="connsiteY29322" fmla="*/ 3760914 h 6858000"/>
              <a:gd name="connsiteX29323" fmla="*/ 3495097 w 12192000"/>
              <a:gd name="connsiteY29323" fmla="*/ 3741898 h 6858000"/>
              <a:gd name="connsiteX29324" fmla="*/ 3466975 w 12192000"/>
              <a:gd name="connsiteY29324" fmla="*/ 3760109 h 6858000"/>
              <a:gd name="connsiteX29325" fmla="*/ 3466975 w 12192000"/>
              <a:gd name="connsiteY29325" fmla="*/ 3838249 h 6858000"/>
              <a:gd name="connsiteX29326" fmla="*/ 3481613 w 12192000"/>
              <a:gd name="connsiteY29326" fmla="*/ 3856690 h 6858000"/>
              <a:gd name="connsiteX29327" fmla="*/ 3492791 w 12192000"/>
              <a:gd name="connsiteY29327" fmla="*/ 3863605 h 6858000"/>
              <a:gd name="connsiteX29328" fmla="*/ 3481957 w 12192000"/>
              <a:gd name="connsiteY29328" fmla="*/ 3872018 h 6858000"/>
              <a:gd name="connsiteX29329" fmla="*/ 3467090 w 12192000"/>
              <a:gd name="connsiteY29329" fmla="*/ 3891265 h 6858000"/>
              <a:gd name="connsiteX29330" fmla="*/ 3467090 w 12192000"/>
              <a:gd name="connsiteY29330" fmla="*/ 4102178 h 6858000"/>
              <a:gd name="connsiteX29331" fmla="*/ 3480575 w 12192000"/>
              <a:gd name="connsiteY29331" fmla="*/ 4122231 h 6858000"/>
              <a:gd name="connsiteX29332" fmla="*/ 3493021 w 12192000"/>
              <a:gd name="connsiteY29332" fmla="*/ 4131798 h 6858000"/>
              <a:gd name="connsiteX29333" fmla="*/ 3479883 w 12192000"/>
              <a:gd name="connsiteY29333" fmla="*/ 4143553 h 6858000"/>
              <a:gd name="connsiteX29334" fmla="*/ 3468127 w 12192000"/>
              <a:gd name="connsiteY29334" fmla="*/ 4179513 h 6858000"/>
              <a:gd name="connsiteX29335" fmla="*/ 3502588 w 12192000"/>
              <a:gd name="connsiteY29335" fmla="*/ 4189885 h 6858000"/>
              <a:gd name="connsiteX29336" fmla="*/ 3519645 w 12192000"/>
              <a:gd name="connsiteY29336" fmla="*/ 4171445 h 6858000"/>
              <a:gd name="connsiteX29337" fmla="*/ 3519414 w 12192000"/>
              <a:gd name="connsiteY29337" fmla="*/ 4028185 h 6858000"/>
              <a:gd name="connsiteX29338" fmla="*/ 3505354 w 12192000"/>
              <a:gd name="connsiteY29338" fmla="*/ 4007786 h 6858000"/>
              <a:gd name="connsiteX29339" fmla="*/ 3505469 w 12192000"/>
              <a:gd name="connsiteY29339" fmla="*/ 4007901 h 6858000"/>
              <a:gd name="connsiteX29340" fmla="*/ 3494173 w 12192000"/>
              <a:gd name="connsiteY29340" fmla="*/ 3997644 h 6858000"/>
              <a:gd name="connsiteX29341" fmla="*/ 3509272 w 12192000"/>
              <a:gd name="connsiteY29341" fmla="*/ 3992458 h 6858000"/>
              <a:gd name="connsiteX29342" fmla="*/ 3603088 w 12192000"/>
              <a:gd name="connsiteY29342" fmla="*/ 3992226 h 6858000"/>
              <a:gd name="connsiteX29343" fmla="*/ 3699439 w 12192000"/>
              <a:gd name="connsiteY29343" fmla="*/ 3992458 h 6858000"/>
              <a:gd name="connsiteX29344" fmla="*/ 3717765 w 12192000"/>
              <a:gd name="connsiteY29344" fmla="*/ 3974708 h 6858000"/>
              <a:gd name="connsiteX29345" fmla="*/ 3717533 w 12192000"/>
              <a:gd name="connsiteY29345" fmla="*/ 3894031 h 6858000"/>
              <a:gd name="connsiteX29346" fmla="*/ 3702897 w 12192000"/>
              <a:gd name="connsiteY29346" fmla="*/ 3872825 h 6858000"/>
              <a:gd name="connsiteX29347" fmla="*/ 3670625 w 12192000"/>
              <a:gd name="connsiteY29347" fmla="*/ 3888730 h 6858000"/>
              <a:gd name="connsiteX29348" fmla="*/ 3658870 w 12192000"/>
              <a:gd name="connsiteY29348" fmla="*/ 3898412 h 6858000"/>
              <a:gd name="connsiteX29349" fmla="*/ 3649880 w 12192000"/>
              <a:gd name="connsiteY29349" fmla="*/ 3888845 h 6858000"/>
              <a:gd name="connsiteX29350" fmla="*/ 3628213 w 12192000"/>
              <a:gd name="connsiteY29350" fmla="*/ 3872249 h 6858000"/>
              <a:gd name="connsiteX29351" fmla="*/ 3586491 w 12192000"/>
              <a:gd name="connsiteY29351" fmla="*/ 3872018 h 6858000"/>
              <a:gd name="connsiteX29352" fmla="*/ 3577387 w 12192000"/>
              <a:gd name="connsiteY29352" fmla="*/ 3862222 h 6858000"/>
              <a:gd name="connsiteX29353" fmla="*/ 3587299 w 12192000"/>
              <a:gd name="connsiteY29353" fmla="*/ 3856806 h 6858000"/>
              <a:gd name="connsiteX29354" fmla="*/ 3634205 w 12192000"/>
              <a:gd name="connsiteY29354" fmla="*/ 3856806 h 6858000"/>
              <a:gd name="connsiteX29355" fmla="*/ 3649880 w 12192000"/>
              <a:gd name="connsiteY29355" fmla="*/ 3842629 h 6858000"/>
              <a:gd name="connsiteX29356" fmla="*/ 3649880 w 12192000"/>
              <a:gd name="connsiteY29356" fmla="*/ 3756650 h 6858000"/>
              <a:gd name="connsiteX29357" fmla="*/ 3635013 w 12192000"/>
              <a:gd name="connsiteY29357" fmla="*/ 3741668 h 6858000"/>
              <a:gd name="connsiteX29358" fmla="*/ 3554221 w 12192000"/>
              <a:gd name="connsiteY29358" fmla="*/ 3741437 h 6858000"/>
              <a:gd name="connsiteX29359" fmla="*/ 10720464 w 12192000"/>
              <a:gd name="connsiteY29359" fmla="*/ 3741322 h 6858000"/>
              <a:gd name="connsiteX29360" fmla="*/ 10701792 w 12192000"/>
              <a:gd name="connsiteY29360" fmla="*/ 3761492 h 6858000"/>
              <a:gd name="connsiteX29361" fmla="*/ 10701792 w 12192000"/>
              <a:gd name="connsiteY29361" fmla="*/ 3842283 h 6858000"/>
              <a:gd name="connsiteX29362" fmla="*/ 10691073 w 12192000"/>
              <a:gd name="connsiteY29362" fmla="*/ 3865910 h 6858000"/>
              <a:gd name="connsiteX29363" fmla="*/ 10681623 w 12192000"/>
              <a:gd name="connsiteY29363" fmla="*/ 3843320 h 6858000"/>
              <a:gd name="connsiteX29364" fmla="*/ 10681623 w 12192000"/>
              <a:gd name="connsiteY29364" fmla="*/ 3759877 h 6858000"/>
              <a:gd name="connsiteX29365" fmla="*/ 10653848 w 12192000"/>
              <a:gd name="connsiteY29365" fmla="*/ 3741553 h 6858000"/>
              <a:gd name="connsiteX29366" fmla="*/ 10628492 w 12192000"/>
              <a:gd name="connsiteY29366" fmla="*/ 3759763 h 6858000"/>
              <a:gd name="connsiteX29367" fmla="*/ 10628953 w 12192000"/>
              <a:gd name="connsiteY29367" fmla="*/ 3835368 h 6858000"/>
              <a:gd name="connsiteX29368" fmla="*/ 10646355 w 12192000"/>
              <a:gd name="connsiteY29368" fmla="*/ 3856458 h 6858000"/>
              <a:gd name="connsiteX29369" fmla="*/ 10658572 w 12192000"/>
              <a:gd name="connsiteY29369" fmla="*/ 3862222 h 6858000"/>
              <a:gd name="connsiteX29370" fmla="*/ 10645895 w 12192000"/>
              <a:gd name="connsiteY29370" fmla="*/ 3871673 h 6858000"/>
              <a:gd name="connsiteX29371" fmla="*/ 10628953 w 12192000"/>
              <a:gd name="connsiteY29371" fmla="*/ 3891496 h 6858000"/>
              <a:gd name="connsiteX29372" fmla="*/ 10628953 w 12192000"/>
              <a:gd name="connsiteY29372" fmla="*/ 4102639 h 6858000"/>
              <a:gd name="connsiteX29373" fmla="*/ 10645779 w 12192000"/>
              <a:gd name="connsiteY29373" fmla="*/ 4122692 h 6858000"/>
              <a:gd name="connsiteX29374" fmla="*/ 10659034 w 12192000"/>
              <a:gd name="connsiteY29374" fmla="*/ 4132374 h 6858000"/>
              <a:gd name="connsiteX29375" fmla="*/ 10644512 w 12192000"/>
              <a:gd name="connsiteY29375" fmla="*/ 4143092 h 6858000"/>
              <a:gd name="connsiteX29376" fmla="*/ 10629990 w 12192000"/>
              <a:gd name="connsiteY29376" fmla="*/ 4177092 h 6858000"/>
              <a:gd name="connsiteX29377" fmla="*/ 10662260 w 12192000"/>
              <a:gd name="connsiteY29377" fmla="*/ 4189770 h 6858000"/>
              <a:gd name="connsiteX29378" fmla="*/ 10681623 w 12192000"/>
              <a:gd name="connsiteY29378" fmla="*/ 4170984 h 6858000"/>
              <a:gd name="connsiteX29379" fmla="*/ 10681623 w 12192000"/>
              <a:gd name="connsiteY29379" fmla="*/ 4027609 h 6858000"/>
              <a:gd name="connsiteX29380" fmla="*/ 10670558 w 12192000"/>
              <a:gd name="connsiteY29380" fmla="*/ 4007440 h 6858000"/>
              <a:gd name="connsiteX29381" fmla="*/ 10670329 w 12192000"/>
              <a:gd name="connsiteY29381" fmla="*/ 4007210 h 6858000"/>
              <a:gd name="connsiteX29382" fmla="*/ 10662146 w 12192000"/>
              <a:gd name="connsiteY29382" fmla="*/ 3996607 h 6858000"/>
              <a:gd name="connsiteX29383" fmla="*/ 10675515 w 12192000"/>
              <a:gd name="connsiteY29383" fmla="*/ 3991880 h 6858000"/>
              <a:gd name="connsiteX29384" fmla="*/ 10771981 w 12192000"/>
              <a:gd name="connsiteY29384" fmla="*/ 3991765 h 6858000"/>
              <a:gd name="connsiteX29385" fmla="*/ 10868447 w 12192000"/>
              <a:gd name="connsiteY29385" fmla="*/ 3991997 h 6858000"/>
              <a:gd name="connsiteX29386" fmla="*/ 10884928 w 12192000"/>
              <a:gd name="connsiteY29386" fmla="*/ 3975861 h 6858000"/>
              <a:gd name="connsiteX29387" fmla="*/ 10884468 w 12192000"/>
              <a:gd name="connsiteY29387" fmla="*/ 3895068 h 6858000"/>
              <a:gd name="connsiteX29388" fmla="*/ 10872481 w 12192000"/>
              <a:gd name="connsiteY29388" fmla="*/ 3872825 h 6858000"/>
              <a:gd name="connsiteX29389" fmla="*/ 10832488 w 12192000"/>
              <a:gd name="connsiteY29389" fmla="*/ 3888269 h 6858000"/>
              <a:gd name="connsiteX29390" fmla="*/ 10826034 w 12192000"/>
              <a:gd name="connsiteY29390" fmla="*/ 3897143 h 6858000"/>
              <a:gd name="connsiteX29391" fmla="*/ 10818198 w 12192000"/>
              <a:gd name="connsiteY29391" fmla="*/ 3892418 h 6858000"/>
              <a:gd name="connsiteX29392" fmla="*/ 10783045 w 12192000"/>
              <a:gd name="connsiteY29392" fmla="*/ 3871788 h 6858000"/>
              <a:gd name="connsiteX29393" fmla="*/ 10759534 w 12192000"/>
              <a:gd name="connsiteY29393" fmla="*/ 3871788 h 6858000"/>
              <a:gd name="connsiteX29394" fmla="*/ 10745357 w 12192000"/>
              <a:gd name="connsiteY29394" fmla="*/ 3863951 h 6858000"/>
              <a:gd name="connsiteX29395" fmla="*/ 10758726 w 12192000"/>
              <a:gd name="connsiteY29395" fmla="*/ 3856344 h 6858000"/>
              <a:gd name="connsiteX29396" fmla="*/ 10800448 w 12192000"/>
              <a:gd name="connsiteY29396" fmla="*/ 3856344 h 6858000"/>
              <a:gd name="connsiteX29397" fmla="*/ 10817160 w 12192000"/>
              <a:gd name="connsiteY29397" fmla="*/ 3839747 h 6858000"/>
              <a:gd name="connsiteX29398" fmla="*/ 10817506 w 12192000"/>
              <a:gd name="connsiteY29398" fmla="*/ 3758955 h 6858000"/>
              <a:gd name="connsiteX29399" fmla="*/ 10798720 w 12192000"/>
              <a:gd name="connsiteY29399" fmla="*/ 3741322 h 6858000"/>
              <a:gd name="connsiteX29400" fmla="*/ 10720464 w 12192000"/>
              <a:gd name="connsiteY29400" fmla="*/ 3741322 h 6858000"/>
              <a:gd name="connsiteX29401" fmla="*/ 2347989 w 12192000"/>
              <a:gd name="connsiteY29401" fmla="*/ 3741322 h 6858000"/>
              <a:gd name="connsiteX29402" fmla="*/ 2329317 w 12192000"/>
              <a:gd name="connsiteY29402" fmla="*/ 3761492 h 6858000"/>
              <a:gd name="connsiteX29403" fmla="*/ 2329317 w 12192000"/>
              <a:gd name="connsiteY29403" fmla="*/ 3842283 h 6858000"/>
              <a:gd name="connsiteX29404" fmla="*/ 2318598 w 12192000"/>
              <a:gd name="connsiteY29404" fmla="*/ 3865910 h 6858000"/>
              <a:gd name="connsiteX29405" fmla="*/ 2309148 w 12192000"/>
              <a:gd name="connsiteY29405" fmla="*/ 3843320 h 6858000"/>
              <a:gd name="connsiteX29406" fmla="*/ 2309148 w 12192000"/>
              <a:gd name="connsiteY29406" fmla="*/ 3759877 h 6858000"/>
              <a:gd name="connsiteX29407" fmla="*/ 2281373 w 12192000"/>
              <a:gd name="connsiteY29407" fmla="*/ 3741553 h 6858000"/>
              <a:gd name="connsiteX29408" fmla="*/ 2256017 w 12192000"/>
              <a:gd name="connsiteY29408" fmla="*/ 3759763 h 6858000"/>
              <a:gd name="connsiteX29409" fmla="*/ 2256478 w 12192000"/>
              <a:gd name="connsiteY29409" fmla="*/ 3835368 h 6858000"/>
              <a:gd name="connsiteX29410" fmla="*/ 2273880 w 12192000"/>
              <a:gd name="connsiteY29410" fmla="*/ 3856458 h 6858000"/>
              <a:gd name="connsiteX29411" fmla="*/ 2286097 w 12192000"/>
              <a:gd name="connsiteY29411" fmla="*/ 3862222 h 6858000"/>
              <a:gd name="connsiteX29412" fmla="*/ 2273420 w 12192000"/>
              <a:gd name="connsiteY29412" fmla="*/ 3871673 h 6858000"/>
              <a:gd name="connsiteX29413" fmla="*/ 2256478 w 12192000"/>
              <a:gd name="connsiteY29413" fmla="*/ 3891496 h 6858000"/>
              <a:gd name="connsiteX29414" fmla="*/ 2256478 w 12192000"/>
              <a:gd name="connsiteY29414" fmla="*/ 4102639 h 6858000"/>
              <a:gd name="connsiteX29415" fmla="*/ 2273304 w 12192000"/>
              <a:gd name="connsiteY29415" fmla="*/ 4122692 h 6858000"/>
              <a:gd name="connsiteX29416" fmla="*/ 2286559 w 12192000"/>
              <a:gd name="connsiteY29416" fmla="*/ 4132374 h 6858000"/>
              <a:gd name="connsiteX29417" fmla="*/ 2272037 w 12192000"/>
              <a:gd name="connsiteY29417" fmla="*/ 4143092 h 6858000"/>
              <a:gd name="connsiteX29418" fmla="*/ 2257515 w 12192000"/>
              <a:gd name="connsiteY29418" fmla="*/ 4177092 h 6858000"/>
              <a:gd name="connsiteX29419" fmla="*/ 2289785 w 12192000"/>
              <a:gd name="connsiteY29419" fmla="*/ 4189770 h 6858000"/>
              <a:gd name="connsiteX29420" fmla="*/ 2309148 w 12192000"/>
              <a:gd name="connsiteY29420" fmla="*/ 4170984 h 6858000"/>
              <a:gd name="connsiteX29421" fmla="*/ 2309148 w 12192000"/>
              <a:gd name="connsiteY29421" fmla="*/ 4027609 h 6858000"/>
              <a:gd name="connsiteX29422" fmla="*/ 2298083 w 12192000"/>
              <a:gd name="connsiteY29422" fmla="*/ 4007440 h 6858000"/>
              <a:gd name="connsiteX29423" fmla="*/ 2297854 w 12192000"/>
              <a:gd name="connsiteY29423" fmla="*/ 4007210 h 6858000"/>
              <a:gd name="connsiteX29424" fmla="*/ 2289671 w 12192000"/>
              <a:gd name="connsiteY29424" fmla="*/ 3996607 h 6858000"/>
              <a:gd name="connsiteX29425" fmla="*/ 2303040 w 12192000"/>
              <a:gd name="connsiteY29425" fmla="*/ 3991880 h 6858000"/>
              <a:gd name="connsiteX29426" fmla="*/ 2399506 w 12192000"/>
              <a:gd name="connsiteY29426" fmla="*/ 3991765 h 6858000"/>
              <a:gd name="connsiteX29427" fmla="*/ 2495972 w 12192000"/>
              <a:gd name="connsiteY29427" fmla="*/ 3991997 h 6858000"/>
              <a:gd name="connsiteX29428" fmla="*/ 2512453 w 12192000"/>
              <a:gd name="connsiteY29428" fmla="*/ 3975861 h 6858000"/>
              <a:gd name="connsiteX29429" fmla="*/ 2511993 w 12192000"/>
              <a:gd name="connsiteY29429" fmla="*/ 3895068 h 6858000"/>
              <a:gd name="connsiteX29430" fmla="*/ 2500006 w 12192000"/>
              <a:gd name="connsiteY29430" fmla="*/ 3872825 h 6858000"/>
              <a:gd name="connsiteX29431" fmla="*/ 2460013 w 12192000"/>
              <a:gd name="connsiteY29431" fmla="*/ 3888269 h 6858000"/>
              <a:gd name="connsiteX29432" fmla="*/ 2453559 w 12192000"/>
              <a:gd name="connsiteY29432" fmla="*/ 3897143 h 6858000"/>
              <a:gd name="connsiteX29433" fmla="*/ 2445723 w 12192000"/>
              <a:gd name="connsiteY29433" fmla="*/ 3892418 h 6858000"/>
              <a:gd name="connsiteX29434" fmla="*/ 2410570 w 12192000"/>
              <a:gd name="connsiteY29434" fmla="*/ 3871788 h 6858000"/>
              <a:gd name="connsiteX29435" fmla="*/ 2387059 w 12192000"/>
              <a:gd name="connsiteY29435" fmla="*/ 3871788 h 6858000"/>
              <a:gd name="connsiteX29436" fmla="*/ 2372882 w 12192000"/>
              <a:gd name="connsiteY29436" fmla="*/ 3863951 h 6858000"/>
              <a:gd name="connsiteX29437" fmla="*/ 2386251 w 12192000"/>
              <a:gd name="connsiteY29437" fmla="*/ 3856344 h 6858000"/>
              <a:gd name="connsiteX29438" fmla="*/ 2427973 w 12192000"/>
              <a:gd name="connsiteY29438" fmla="*/ 3856344 h 6858000"/>
              <a:gd name="connsiteX29439" fmla="*/ 2444685 w 12192000"/>
              <a:gd name="connsiteY29439" fmla="*/ 3839747 h 6858000"/>
              <a:gd name="connsiteX29440" fmla="*/ 2445031 w 12192000"/>
              <a:gd name="connsiteY29440" fmla="*/ 3758955 h 6858000"/>
              <a:gd name="connsiteX29441" fmla="*/ 2426245 w 12192000"/>
              <a:gd name="connsiteY29441" fmla="*/ 3741322 h 6858000"/>
              <a:gd name="connsiteX29442" fmla="*/ 2347989 w 12192000"/>
              <a:gd name="connsiteY29442" fmla="*/ 3741322 h 6858000"/>
              <a:gd name="connsiteX29443" fmla="*/ 7096810 w 12192000"/>
              <a:gd name="connsiteY29443" fmla="*/ 3741206 h 6858000"/>
              <a:gd name="connsiteX29444" fmla="*/ 7077218 w 12192000"/>
              <a:gd name="connsiteY29444" fmla="*/ 3762529 h 6858000"/>
              <a:gd name="connsiteX29445" fmla="*/ 7077218 w 12192000"/>
              <a:gd name="connsiteY29445" fmla="*/ 3848508 h 6858000"/>
              <a:gd name="connsiteX29446" fmla="*/ 7071800 w 12192000"/>
              <a:gd name="connsiteY29446" fmla="*/ 3865680 h 6858000"/>
              <a:gd name="connsiteX29447" fmla="*/ 7062119 w 12192000"/>
              <a:gd name="connsiteY29447" fmla="*/ 3848852 h 6858000"/>
              <a:gd name="connsiteX29448" fmla="*/ 7062119 w 12192000"/>
              <a:gd name="connsiteY29448" fmla="*/ 3757687 h 6858000"/>
              <a:gd name="connsiteX29449" fmla="*/ 7037224 w 12192000"/>
              <a:gd name="connsiteY29449" fmla="*/ 3741898 h 6858000"/>
              <a:gd name="connsiteX29450" fmla="*/ 7009563 w 12192000"/>
              <a:gd name="connsiteY29450" fmla="*/ 3757457 h 6858000"/>
              <a:gd name="connsiteX29451" fmla="*/ 7009563 w 12192000"/>
              <a:gd name="connsiteY29451" fmla="*/ 3838249 h 6858000"/>
              <a:gd name="connsiteX29452" fmla="*/ 7024546 w 12192000"/>
              <a:gd name="connsiteY29452" fmla="*/ 3856344 h 6858000"/>
              <a:gd name="connsiteX29453" fmla="*/ 7035381 w 12192000"/>
              <a:gd name="connsiteY29453" fmla="*/ 3863605 h 6858000"/>
              <a:gd name="connsiteX29454" fmla="*/ 7024431 w 12192000"/>
              <a:gd name="connsiteY29454" fmla="*/ 3871788 h 6858000"/>
              <a:gd name="connsiteX29455" fmla="*/ 7009679 w 12192000"/>
              <a:gd name="connsiteY29455" fmla="*/ 3888153 h 6858000"/>
              <a:gd name="connsiteX29456" fmla="*/ 7009679 w 12192000"/>
              <a:gd name="connsiteY29456" fmla="*/ 4104483 h 6858000"/>
              <a:gd name="connsiteX29457" fmla="*/ 7022933 w 12192000"/>
              <a:gd name="connsiteY29457" fmla="*/ 4122463 h 6858000"/>
              <a:gd name="connsiteX29458" fmla="*/ 7035496 w 12192000"/>
              <a:gd name="connsiteY29458" fmla="*/ 4132144 h 6858000"/>
              <a:gd name="connsiteX29459" fmla="*/ 7024317 w 12192000"/>
              <a:gd name="connsiteY29459" fmla="*/ 4143208 h 6858000"/>
              <a:gd name="connsiteX29460" fmla="*/ 7011062 w 12192000"/>
              <a:gd name="connsiteY29460" fmla="*/ 4180319 h 6858000"/>
              <a:gd name="connsiteX29461" fmla="*/ 7045984 w 12192000"/>
              <a:gd name="connsiteY29461" fmla="*/ 4189770 h 6858000"/>
              <a:gd name="connsiteX29462" fmla="*/ 7062119 w 12192000"/>
              <a:gd name="connsiteY29462" fmla="*/ 4170408 h 6858000"/>
              <a:gd name="connsiteX29463" fmla="*/ 7061658 w 12192000"/>
              <a:gd name="connsiteY29463" fmla="*/ 4063568 h 6858000"/>
              <a:gd name="connsiteX29464" fmla="*/ 7061888 w 12192000"/>
              <a:gd name="connsiteY29464" fmla="*/ 4063453 h 6858000"/>
              <a:gd name="connsiteX29465" fmla="*/ 7038608 w 12192000"/>
              <a:gd name="connsiteY29465" fmla="*/ 3992919 h 6858000"/>
              <a:gd name="connsiteX29466" fmla="*/ 7053935 w 12192000"/>
              <a:gd name="connsiteY29466" fmla="*/ 3991765 h 6858000"/>
              <a:gd name="connsiteX29467" fmla="*/ 7244218 w 12192000"/>
              <a:gd name="connsiteY29467" fmla="*/ 3992112 h 6858000"/>
              <a:gd name="connsiteX29468" fmla="*/ 7264732 w 12192000"/>
              <a:gd name="connsiteY29468" fmla="*/ 3971827 h 6858000"/>
              <a:gd name="connsiteX29469" fmla="*/ 7263581 w 12192000"/>
              <a:gd name="connsiteY29469" fmla="*/ 3898873 h 6858000"/>
              <a:gd name="connsiteX29470" fmla="*/ 7249289 w 12192000"/>
              <a:gd name="connsiteY29470" fmla="*/ 3876628 h 6858000"/>
              <a:gd name="connsiteX29471" fmla="*/ 7212869 w 12192000"/>
              <a:gd name="connsiteY29471" fmla="*/ 3890458 h 6858000"/>
              <a:gd name="connsiteX29472" fmla="*/ 7199729 w 12192000"/>
              <a:gd name="connsiteY29472" fmla="*/ 3892418 h 6858000"/>
              <a:gd name="connsiteX29473" fmla="*/ 7168381 w 12192000"/>
              <a:gd name="connsiteY29473" fmla="*/ 3875937 h 6858000"/>
              <a:gd name="connsiteX29474" fmla="*/ 7142335 w 12192000"/>
              <a:gd name="connsiteY29474" fmla="*/ 3875937 h 6858000"/>
              <a:gd name="connsiteX29475" fmla="*/ 7125739 w 12192000"/>
              <a:gd name="connsiteY29475" fmla="*/ 3864181 h 6858000"/>
              <a:gd name="connsiteX29476" fmla="*/ 7141528 w 12192000"/>
              <a:gd name="connsiteY29476" fmla="*/ 3856458 h 6858000"/>
              <a:gd name="connsiteX29477" fmla="*/ 7177947 w 12192000"/>
              <a:gd name="connsiteY29477" fmla="*/ 3856458 h 6858000"/>
              <a:gd name="connsiteX29478" fmla="*/ 7198001 w 12192000"/>
              <a:gd name="connsiteY29478" fmla="*/ 3837903 h 6858000"/>
              <a:gd name="connsiteX29479" fmla="*/ 7198001 w 12192000"/>
              <a:gd name="connsiteY29479" fmla="*/ 3759763 h 6858000"/>
              <a:gd name="connsiteX29480" fmla="*/ 7177601 w 12192000"/>
              <a:gd name="connsiteY29480" fmla="*/ 3741437 h 6858000"/>
              <a:gd name="connsiteX29481" fmla="*/ 7096810 w 12192000"/>
              <a:gd name="connsiteY29481" fmla="*/ 3741206 h 6858000"/>
              <a:gd name="connsiteX29482" fmla="*/ 5035174 w 12192000"/>
              <a:gd name="connsiteY29482" fmla="*/ 3741206 h 6858000"/>
              <a:gd name="connsiteX29483" fmla="*/ 4810891 w 12192000"/>
              <a:gd name="connsiteY29483" fmla="*/ 3741322 h 6858000"/>
              <a:gd name="connsiteX29484" fmla="*/ 4798445 w 12192000"/>
              <a:gd name="connsiteY29484" fmla="*/ 3753769 h 6858000"/>
              <a:gd name="connsiteX29485" fmla="*/ 4798445 w 12192000"/>
              <a:gd name="connsiteY29485" fmla="*/ 3842398 h 6858000"/>
              <a:gd name="connsiteX29486" fmla="*/ 4825646 w 12192000"/>
              <a:gd name="connsiteY29486" fmla="*/ 3855653 h 6858000"/>
              <a:gd name="connsiteX29487" fmla="*/ 4845582 w 12192000"/>
              <a:gd name="connsiteY29487" fmla="*/ 3840900 h 6858000"/>
              <a:gd name="connsiteX29488" fmla="*/ 4845698 w 12192000"/>
              <a:gd name="connsiteY29488" fmla="*/ 3762758 h 6858000"/>
              <a:gd name="connsiteX29489" fmla="*/ 4845928 w 12192000"/>
              <a:gd name="connsiteY29489" fmla="*/ 3762758 h 6858000"/>
              <a:gd name="connsiteX29490" fmla="*/ 4865866 w 12192000"/>
              <a:gd name="connsiteY29490" fmla="*/ 3762758 h 6858000"/>
              <a:gd name="connsiteX29491" fmla="*/ 4878774 w 12192000"/>
              <a:gd name="connsiteY29491" fmla="*/ 3788230 h 6858000"/>
              <a:gd name="connsiteX29492" fmla="*/ 5035174 w 12192000"/>
              <a:gd name="connsiteY29492" fmla="*/ 3787884 h 6858000"/>
              <a:gd name="connsiteX29493" fmla="*/ 5048888 w 12192000"/>
              <a:gd name="connsiteY29493" fmla="*/ 3760224 h 6858000"/>
              <a:gd name="connsiteX29494" fmla="*/ 5035174 w 12192000"/>
              <a:gd name="connsiteY29494" fmla="*/ 3741206 h 6858000"/>
              <a:gd name="connsiteX29495" fmla="*/ 6296958 w 12192000"/>
              <a:gd name="connsiteY29495" fmla="*/ 3741091 h 6858000"/>
              <a:gd name="connsiteX29496" fmla="*/ 6274020 w 12192000"/>
              <a:gd name="connsiteY29496" fmla="*/ 3763105 h 6858000"/>
              <a:gd name="connsiteX29497" fmla="*/ 6298685 w 12192000"/>
              <a:gd name="connsiteY29497" fmla="*/ 3788575 h 6858000"/>
              <a:gd name="connsiteX29498" fmla="*/ 6298569 w 12192000"/>
              <a:gd name="connsiteY29498" fmla="*/ 3788460 h 6858000"/>
              <a:gd name="connsiteX29499" fmla="*/ 6322544 w 12192000"/>
              <a:gd name="connsiteY29499" fmla="*/ 3764256 h 6858000"/>
              <a:gd name="connsiteX29500" fmla="*/ 6296958 w 12192000"/>
              <a:gd name="connsiteY29500" fmla="*/ 3741091 h 6858000"/>
              <a:gd name="connsiteX29501" fmla="*/ 4603884 w 12192000"/>
              <a:gd name="connsiteY29501" fmla="*/ 3741020 h 6858000"/>
              <a:gd name="connsiteX29502" fmla="*/ 4594100 w 12192000"/>
              <a:gd name="connsiteY29502" fmla="*/ 3756996 h 6858000"/>
              <a:gd name="connsiteX29503" fmla="*/ 4594100 w 12192000"/>
              <a:gd name="connsiteY29503" fmla="*/ 3842974 h 6858000"/>
              <a:gd name="connsiteX29504" fmla="*/ 4607125 w 12192000"/>
              <a:gd name="connsiteY29504" fmla="*/ 3856921 h 6858000"/>
              <a:gd name="connsiteX29505" fmla="*/ 4619111 w 12192000"/>
              <a:gd name="connsiteY29505" fmla="*/ 3863375 h 6858000"/>
              <a:gd name="connsiteX29506" fmla="*/ 4608625 w 12192000"/>
              <a:gd name="connsiteY29506" fmla="*/ 3872018 h 6858000"/>
              <a:gd name="connsiteX29507" fmla="*/ 4594100 w 12192000"/>
              <a:gd name="connsiteY29507" fmla="*/ 3890804 h 6858000"/>
              <a:gd name="connsiteX29508" fmla="*/ 4594100 w 12192000"/>
              <a:gd name="connsiteY29508" fmla="*/ 4104598 h 6858000"/>
              <a:gd name="connsiteX29509" fmla="*/ 4609201 w 12192000"/>
              <a:gd name="connsiteY29509" fmla="*/ 4123039 h 6858000"/>
              <a:gd name="connsiteX29510" fmla="*/ 4619573 w 12192000"/>
              <a:gd name="connsiteY29510" fmla="*/ 4132259 h 6858000"/>
              <a:gd name="connsiteX29511" fmla="*/ 4613349 w 12192000"/>
              <a:gd name="connsiteY29511" fmla="*/ 4142170 h 6858000"/>
              <a:gd name="connsiteX29512" fmla="*/ 4593987 w 12192000"/>
              <a:gd name="connsiteY29512" fmla="*/ 4172828 h 6858000"/>
              <a:gd name="connsiteX29513" fmla="*/ 4619111 w 12192000"/>
              <a:gd name="connsiteY29513" fmla="*/ 4190231 h 6858000"/>
              <a:gd name="connsiteX29514" fmla="*/ 4646771 w 12192000"/>
              <a:gd name="connsiteY29514" fmla="*/ 4172482 h 6858000"/>
              <a:gd name="connsiteX29515" fmla="*/ 4646309 w 12192000"/>
              <a:gd name="connsiteY29515" fmla="*/ 4026456 h 6858000"/>
              <a:gd name="connsiteX29516" fmla="*/ 4634669 w 12192000"/>
              <a:gd name="connsiteY29516" fmla="*/ 4007671 h 6858000"/>
              <a:gd name="connsiteX29517" fmla="*/ 4626373 w 12192000"/>
              <a:gd name="connsiteY29517" fmla="*/ 3997298 h 6858000"/>
              <a:gd name="connsiteX29518" fmla="*/ 4639166 w 12192000"/>
              <a:gd name="connsiteY29518" fmla="*/ 3992458 h 6858000"/>
              <a:gd name="connsiteX29519" fmla="*/ 4733095 w 12192000"/>
              <a:gd name="connsiteY29519" fmla="*/ 3992341 h 6858000"/>
              <a:gd name="connsiteX29520" fmla="*/ 4827025 w 12192000"/>
              <a:gd name="connsiteY29520" fmla="*/ 3992573 h 6858000"/>
              <a:gd name="connsiteX29521" fmla="*/ 4844890 w 12192000"/>
              <a:gd name="connsiteY29521" fmla="*/ 3975169 h 6858000"/>
              <a:gd name="connsiteX29522" fmla="*/ 4844200 w 12192000"/>
              <a:gd name="connsiteY29522" fmla="*/ 3902215 h 6858000"/>
              <a:gd name="connsiteX29523" fmla="*/ 4835442 w 12192000"/>
              <a:gd name="connsiteY29523" fmla="*/ 3877550 h 6858000"/>
              <a:gd name="connsiteX29524" fmla="*/ 4797521 w 12192000"/>
              <a:gd name="connsiteY29524" fmla="*/ 3890113 h 6858000"/>
              <a:gd name="connsiteX29525" fmla="*/ 4786342 w 12192000"/>
              <a:gd name="connsiteY29525" fmla="*/ 3898180 h 6858000"/>
              <a:gd name="connsiteX29526" fmla="*/ 4777353 w 12192000"/>
              <a:gd name="connsiteY29526" fmla="*/ 3890919 h 6858000"/>
              <a:gd name="connsiteX29527" fmla="*/ 4747731 w 12192000"/>
              <a:gd name="connsiteY29527" fmla="*/ 3872479 h 6858000"/>
              <a:gd name="connsiteX29528" fmla="*/ 4716499 w 12192000"/>
              <a:gd name="connsiteY29528" fmla="*/ 3872134 h 6858000"/>
              <a:gd name="connsiteX29529" fmla="*/ 4707279 w 12192000"/>
              <a:gd name="connsiteY29529" fmla="*/ 3864757 h 6858000"/>
              <a:gd name="connsiteX29530" fmla="*/ 4717767 w 12192000"/>
              <a:gd name="connsiteY29530" fmla="*/ 3856806 h 6858000"/>
              <a:gd name="connsiteX29531" fmla="*/ 4756838 w 12192000"/>
              <a:gd name="connsiteY29531" fmla="*/ 3856921 h 6858000"/>
              <a:gd name="connsiteX29532" fmla="*/ 4777236 w 12192000"/>
              <a:gd name="connsiteY29532" fmla="*/ 3835944 h 6858000"/>
              <a:gd name="connsiteX29533" fmla="*/ 4777236 w 12192000"/>
              <a:gd name="connsiteY29533" fmla="*/ 3762990 h 6858000"/>
              <a:gd name="connsiteX29534" fmla="*/ 4754304 w 12192000"/>
              <a:gd name="connsiteY29534" fmla="*/ 3741668 h 6858000"/>
              <a:gd name="connsiteX29535" fmla="*/ 4683882 w 12192000"/>
              <a:gd name="connsiteY29535" fmla="*/ 3741668 h 6858000"/>
              <a:gd name="connsiteX29536" fmla="*/ 4661754 w 12192000"/>
              <a:gd name="connsiteY29536" fmla="*/ 3763566 h 6858000"/>
              <a:gd name="connsiteX29537" fmla="*/ 4661754 w 12192000"/>
              <a:gd name="connsiteY29537" fmla="*/ 3789613 h 6858000"/>
              <a:gd name="connsiteX29538" fmla="*/ 4654377 w 12192000"/>
              <a:gd name="connsiteY29538" fmla="*/ 3866602 h 6858000"/>
              <a:gd name="connsiteX29539" fmla="*/ 4646657 w 12192000"/>
              <a:gd name="connsiteY29539" fmla="*/ 3788691 h 6858000"/>
              <a:gd name="connsiteX29540" fmla="*/ 4646541 w 12192000"/>
              <a:gd name="connsiteY29540" fmla="*/ 3757457 h 6858000"/>
              <a:gd name="connsiteX29541" fmla="*/ 4621877 w 12192000"/>
              <a:gd name="connsiteY29541" fmla="*/ 3742590 h 6858000"/>
              <a:gd name="connsiteX29542" fmla="*/ 4603884 w 12192000"/>
              <a:gd name="connsiteY29542" fmla="*/ 3741020 h 6858000"/>
              <a:gd name="connsiteX29543" fmla="*/ 8714147 w 12192000"/>
              <a:gd name="connsiteY29543" fmla="*/ 3740976 h 6858000"/>
              <a:gd name="connsiteX29544" fmla="*/ 8688562 w 12192000"/>
              <a:gd name="connsiteY29544" fmla="*/ 3764027 h 6858000"/>
              <a:gd name="connsiteX29545" fmla="*/ 8715186 w 12192000"/>
              <a:gd name="connsiteY29545" fmla="*/ 3788230 h 6858000"/>
              <a:gd name="connsiteX29546" fmla="*/ 8737082 w 12192000"/>
              <a:gd name="connsiteY29546" fmla="*/ 3762990 h 6858000"/>
              <a:gd name="connsiteX29547" fmla="*/ 8714147 w 12192000"/>
              <a:gd name="connsiteY29547" fmla="*/ 3740976 h 6858000"/>
              <a:gd name="connsiteX29548" fmla="*/ 341672 w 12192000"/>
              <a:gd name="connsiteY29548" fmla="*/ 3740976 h 6858000"/>
              <a:gd name="connsiteX29549" fmla="*/ 316087 w 12192000"/>
              <a:gd name="connsiteY29549" fmla="*/ 3764027 h 6858000"/>
              <a:gd name="connsiteX29550" fmla="*/ 342711 w 12192000"/>
              <a:gd name="connsiteY29550" fmla="*/ 3788230 h 6858000"/>
              <a:gd name="connsiteX29551" fmla="*/ 364607 w 12192000"/>
              <a:gd name="connsiteY29551" fmla="*/ 3762990 h 6858000"/>
              <a:gd name="connsiteX29552" fmla="*/ 341672 w 12192000"/>
              <a:gd name="connsiteY29552" fmla="*/ 3740976 h 6858000"/>
              <a:gd name="connsiteX29553" fmla="*/ 8437196 w 12192000"/>
              <a:gd name="connsiteY29553" fmla="*/ 3740861 h 6858000"/>
              <a:gd name="connsiteX29554" fmla="*/ 8418179 w 12192000"/>
              <a:gd name="connsiteY29554" fmla="*/ 3760453 h 6858000"/>
              <a:gd name="connsiteX29555" fmla="*/ 8418179 w 12192000"/>
              <a:gd name="connsiteY29555" fmla="*/ 3838480 h 6858000"/>
              <a:gd name="connsiteX29556" fmla="*/ 8444342 w 12192000"/>
              <a:gd name="connsiteY29556" fmla="*/ 3855653 h 6858000"/>
              <a:gd name="connsiteX29557" fmla="*/ 8470850 w 12192000"/>
              <a:gd name="connsiteY29557" fmla="*/ 3838825 h 6858000"/>
              <a:gd name="connsiteX29558" fmla="*/ 8470965 w 12192000"/>
              <a:gd name="connsiteY29558" fmla="*/ 3839056 h 6858000"/>
              <a:gd name="connsiteX29559" fmla="*/ 8470850 w 12192000"/>
              <a:gd name="connsiteY29559" fmla="*/ 3774054 h 6858000"/>
              <a:gd name="connsiteX29560" fmla="*/ 8478686 w 12192000"/>
              <a:gd name="connsiteY29560" fmla="*/ 3759648 h 6858000"/>
              <a:gd name="connsiteX29561" fmla="*/ 8486178 w 12192000"/>
              <a:gd name="connsiteY29561" fmla="*/ 3772786 h 6858000"/>
              <a:gd name="connsiteX29562" fmla="*/ 8500930 w 12192000"/>
              <a:gd name="connsiteY29562" fmla="*/ 3788460 h 6858000"/>
              <a:gd name="connsiteX29563" fmla="*/ 8651911 w 12192000"/>
              <a:gd name="connsiteY29563" fmla="*/ 3788345 h 6858000"/>
              <a:gd name="connsiteX29564" fmla="*/ 8669200 w 12192000"/>
              <a:gd name="connsiteY29564" fmla="*/ 3761029 h 6858000"/>
              <a:gd name="connsiteX29565" fmla="*/ 8650644 w 12192000"/>
              <a:gd name="connsiteY29565" fmla="*/ 3740861 h 6858000"/>
              <a:gd name="connsiteX29566" fmla="*/ 8543920 w 12192000"/>
              <a:gd name="connsiteY29566" fmla="*/ 3741206 h 6858000"/>
              <a:gd name="connsiteX29567" fmla="*/ 8437196 w 12192000"/>
              <a:gd name="connsiteY29567" fmla="*/ 3740861 h 6858000"/>
              <a:gd name="connsiteX29568" fmla="*/ 64721 w 12192000"/>
              <a:gd name="connsiteY29568" fmla="*/ 3740861 h 6858000"/>
              <a:gd name="connsiteX29569" fmla="*/ 45704 w 12192000"/>
              <a:gd name="connsiteY29569" fmla="*/ 3760453 h 6858000"/>
              <a:gd name="connsiteX29570" fmla="*/ 45704 w 12192000"/>
              <a:gd name="connsiteY29570" fmla="*/ 3838480 h 6858000"/>
              <a:gd name="connsiteX29571" fmla="*/ 71867 w 12192000"/>
              <a:gd name="connsiteY29571" fmla="*/ 3855653 h 6858000"/>
              <a:gd name="connsiteX29572" fmla="*/ 98375 w 12192000"/>
              <a:gd name="connsiteY29572" fmla="*/ 3838825 h 6858000"/>
              <a:gd name="connsiteX29573" fmla="*/ 98490 w 12192000"/>
              <a:gd name="connsiteY29573" fmla="*/ 3839056 h 6858000"/>
              <a:gd name="connsiteX29574" fmla="*/ 98375 w 12192000"/>
              <a:gd name="connsiteY29574" fmla="*/ 3774054 h 6858000"/>
              <a:gd name="connsiteX29575" fmla="*/ 106211 w 12192000"/>
              <a:gd name="connsiteY29575" fmla="*/ 3759648 h 6858000"/>
              <a:gd name="connsiteX29576" fmla="*/ 113703 w 12192000"/>
              <a:gd name="connsiteY29576" fmla="*/ 3772786 h 6858000"/>
              <a:gd name="connsiteX29577" fmla="*/ 128455 w 12192000"/>
              <a:gd name="connsiteY29577" fmla="*/ 3788460 h 6858000"/>
              <a:gd name="connsiteX29578" fmla="*/ 279436 w 12192000"/>
              <a:gd name="connsiteY29578" fmla="*/ 3788345 h 6858000"/>
              <a:gd name="connsiteX29579" fmla="*/ 296725 w 12192000"/>
              <a:gd name="connsiteY29579" fmla="*/ 3761029 h 6858000"/>
              <a:gd name="connsiteX29580" fmla="*/ 278169 w 12192000"/>
              <a:gd name="connsiteY29580" fmla="*/ 3740861 h 6858000"/>
              <a:gd name="connsiteX29581" fmla="*/ 171445 w 12192000"/>
              <a:gd name="connsiteY29581" fmla="*/ 3741206 h 6858000"/>
              <a:gd name="connsiteX29582" fmla="*/ 64721 w 12192000"/>
              <a:gd name="connsiteY29582" fmla="*/ 3740861 h 6858000"/>
              <a:gd name="connsiteX29583" fmla="*/ 8143072 w 12192000"/>
              <a:gd name="connsiteY29583" fmla="*/ 3740746 h 6858000"/>
              <a:gd name="connsiteX29584" fmla="*/ 8085100 w 12192000"/>
              <a:gd name="connsiteY29584" fmla="*/ 3798832 h 6858000"/>
              <a:gd name="connsiteX29585" fmla="*/ 8085100 w 12192000"/>
              <a:gd name="connsiteY29585" fmla="*/ 3798948 h 6858000"/>
              <a:gd name="connsiteX29586" fmla="*/ 8141919 w 12192000"/>
              <a:gd name="connsiteY29586" fmla="*/ 3855538 h 6858000"/>
              <a:gd name="connsiteX29587" fmla="*/ 8200006 w 12192000"/>
              <a:gd name="connsiteY29587" fmla="*/ 3797680 h 6858000"/>
              <a:gd name="connsiteX29588" fmla="*/ 8143072 w 12192000"/>
              <a:gd name="connsiteY29588" fmla="*/ 3740746 h 6858000"/>
              <a:gd name="connsiteX29589" fmla="*/ 7231309 w 12192000"/>
              <a:gd name="connsiteY29589" fmla="*/ 3740746 h 6858000"/>
              <a:gd name="connsiteX29590" fmla="*/ 7213676 w 12192000"/>
              <a:gd name="connsiteY29590" fmla="*/ 3758494 h 6858000"/>
              <a:gd name="connsiteX29591" fmla="*/ 7213676 w 12192000"/>
              <a:gd name="connsiteY29591" fmla="*/ 3839286 h 6858000"/>
              <a:gd name="connsiteX29592" fmla="*/ 7237532 w 12192000"/>
              <a:gd name="connsiteY29592" fmla="*/ 3855538 h 6858000"/>
              <a:gd name="connsiteX29593" fmla="*/ 7261736 w 12192000"/>
              <a:gd name="connsiteY29593" fmla="*/ 3839402 h 6858000"/>
              <a:gd name="connsiteX29594" fmla="*/ 7261275 w 12192000"/>
              <a:gd name="connsiteY29594" fmla="*/ 3776820 h 6858000"/>
              <a:gd name="connsiteX29595" fmla="*/ 7271302 w 12192000"/>
              <a:gd name="connsiteY29595" fmla="*/ 3762068 h 6858000"/>
              <a:gd name="connsiteX29596" fmla="*/ 7271186 w 12192000"/>
              <a:gd name="connsiteY29596" fmla="*/ 3762183 h 6858000"/>
              <a:gd name="connsiteX29597" fmla="*/ 7281789 w 12192000"/>
              <a:gd name="connsiteY29597" fmla="*/ 3773593 h 6858000"/>
              <a:gd name="connsiteX29598" fmla="*/ 7301152 w 12192000"/>
              <a:gd name="connsiteY29598" fmla="*/ 3787999 h 6858000"/>
              <a:gd name="connsiteX29599" fmla="*/ 7447178 w 12192000"/>
              <a:gd name="connsiteY29599" fmla="*/ 3788345 h 6858000"/>
              <a:gd name="connsiteX29600" fmla="*/ 7464350 w 12192000"/>
              <a:gd name="connsiteY29600" fmla="*/ 3761836 h 6858000"/>
              <a:gd name="connsiteX29601" fmla="*/ 7447753 w 12192000"/>
              <a:gd name="connsiteY29601" fmla="*/ 3740746 h 6858000"/>
              <a:gd name="connsiteX29602" fmla="*/ 7338264 w 12192000"/>
              <a:gd name="connsiteY29602" fmla="*/ 3741091 h 6858000"/>
              <a:gd name="connsiteX29603" fmla="*/ 7231309 w 12192000"/>
              <a:gd name="connsiteY29603" fmla="*/ 3740746 h 6858000"/>
              <a:gd name="connsiteX29604" fmla="*/ 6934420 w 12192000"/>
              <a:gd name="connsiteY29604" fmla="*/ 3740746 h 6858000"/>
              <a:gd name="connsiteX29605" fmla="*/ 6889386 w 12192000"/>
              <a:gd name="connsiteY29605" fmla="*/ 3753366 h 6858000"/>
              <a:gd name="connsiteX29606" fmla="*/ 6874396 w 12192000"/>
              <a:gd name="connsiteY29606" fmla="*/ 3791174 h 6858000"/>
              <a:gd name="connsiteX29607" fmla="*/ 6874374 w 12192000"/>
              <a:gd name="connsiteY29607" fmla="*/ 3791111 h 6858000"/>
              <a:gd name="connsiteX29608" fmla="*/ 6874374 w 12192000"/>
              <a:gd name="connsiteY29608" fmla="*/ 3791226 h 6858000"/>
              <a:gd name="connsiteX29609" fmla="*/ 6874396 w 12192000"/>
              <a:gd name="connsiteY29609" fmla="*/ 3791174 h 6858000"/>
              <a:gd name="connsiteX29610" fmla="*/ 6890537 w 12192000"/>
              <a:gd name="connsiteY29610" fmla="*/ 3839405 h 6858000"/>
              <a:gd name="connsiteX29611" fmla="*/ 6939029 w 12192000"/>
              <a:gd name="connsiteY29611" fmla="*/ 3855421 h 6858000"/>
              <a:gd name="connsiteX29612" fmla="*/ 6994350 w 12192000"/>
              <a:gd name="connsiteY29612" fmla="*/ 3801022 h 6858000"/>
              <a:gd name="connsiteX29613" fmla="*/ 6934420 w 12192000"/>
              <a:gd name="connsiteY29613" fmla="*/ 3740746 h 6858000"/>
              <a:gd name="connsiteX29614" fmla="*/ 9434274 w 12192000"/>
              <a:gd name="connsiteY29614" fmla="*/ 3740717 h 6858000"/>
              <a:gd name="connsiteX29615" fmla="*/ 9424448 w 12192000"/>
              <a:gd name="connsiteY29615" fmla="*/ 3756650 h 6858000"/>
              <a:gd name="connsiteX29616" fmla="*/ 9424448 w 12192000"/>
              <a:gd name="connsiteY29616" fmla="*/ 3837442 h 6858000"/>
              <a:gd name="connsiteX29617" fmla="*/ 9439893 w 12192000"/>
              <a:gd name="connsiteY29617" fmla="*/ 3856690 h 6858000"/>
              <a:gd name="connsiteX29618" fmla="*/ 9449114 w 12192000"/>
              <a:gd name="connsiteY29618" fmla="*/ 3862914 h 6858000"/>
              <a:gd name="connsiteX29619" fmla="*/ 9440469 w 12192000"/>
              <a:gd name="connsiteY29619" fmla="*/ 3870981 h 6858000"/>
              <a:gd name="connsiteX29620" fmla="*/ 9424448 w 12192000"/>
              <a:gd name="connsiteY29620" fmla="*/ 3893801 h 6858000"/>
              <a:gd name="connsiteX29621" fmla="*/ 9424448 w 12192000"/>
              <a:gd name="connsiteY29621" fmla="*/ 4097107 h 6858000"/>
              <a:gd name="connsiteX29622" fmla="*/ 9442428 w 12192000"/>
              <a:gd name="connsiteY29622" fmla="*/ 4123268 h 6858000"/>
              <a:gd name="connsiteX29623" fmla="*/ 9449920 w 12192000"/>
              <a:gd name="connsiteY29623" fmla="*/ 4132259 h 6858000"/>
              <a:gd name="connsiteX29624" fmla="*/ 9443350 w 12192000"/>
              <a:gd name="connsiteY29624" fmla="*/ 4141940 h 6858000"/>
              <a:gd name="connsiteX29625" fmla="*/ 9424564 w 12192000"/>
              <a:gd name="connsiteY29625" fmla="*/ 4175248 h 6858000"/>
              <a:gd name="connsiteX29626" fmla="*/ 9452340 w 12192000"/>
              <a:gd name="connsiteY29626" fmla="*/ 4189424 h 6858000"/>
              <a:gd name="connsiteX29627" fmla="*/ 9476889 w 12192000"/>
              <a:gd name="connsiteY29627" fmla="*/ 4174211 h 6858000"/>
              <a:gd name="connsiteX29628" fmla="*/ 9476659 w 12192000"/>
              <a:gd name="connsiteY29628" fmla="*/ 4022999 h 6858000"/>
              <a:gd name="connsiteX29629" fmla="*/ 9464902 w 12192000"/>
              <a:gd name="connsiteY29629" fmla="*/ 4007210 h 6858000"/>
              <a:gd name="connsiteX29630" fmla="*/ 9465018 w 12192000"/>
              <a:gd name="connsiteY29630" fmla="*/ 4007671 h 6858000"/>
              <a:gd name="connsiteX29631" fmla="*/ 9452110 w 12192000"/>
              <a:gd name="connsiteY29631" fmla="*/ 3998796 h 6858000"/>
              <a:gd name="connsiteX29632" fmla="*/ 9469166 w 12192000"/>
              <a:gd name="connsiteY29632" fmla="*/ 3992341 h 6858000"/>
              <a:gd name="connsiteX29633" fmla="*/ 9562983 w 12192000"/>
              <a:gd name="connsiteY29633" fmla="*/ 3992226 h 6858000"/>
              <a:gd name="connsiteX29634" fmla="*/ 9651612 w 12192000"/>
              <a:gd name="connsiteY29634" fmla="*/ 3992688 h 6858000"/>
              <a:gd name="connsiteX29635" fmla="*/ 9675353 w 12192000"/>
              <a:gd name="connsiteY29635" fmla="*/ 3967793 h 6858000"/>
              <a:gd name="connsiteX29636" fmla="*/ 9674662 w 12192000"/>
              <a:gd name="connsiteY29636" fmla="*/ 3897490 h 6858000"/>
              <a:gd name="connsiteX29637" fmla="*/ 9664405 w 12192000"/>
              <a:gd name="connsiteY29637" fmla="*/ 3873171 h 6858000"/>
              <a:gd name="connsiteX29638" fmla="*/ 9628100 w 12192000"/>
              <a:gd name="connsiteY29638" fmla="*/ 3888614 h 6858000"/>
              <a:gd name="connsiteX29639" fmla="*/ 9618073 w 12192000"/>
              <a:gd name="connsiteY29639" fmla="*/ 3898066 h 6858000"/>
              <a:gd name="connsiteX29640" fmla="*/ 9608047 w 12192000"/>
              <a:gd name="connsiteY29640" fmla="*/ 3892187 h 6858000"/>
              <a:gd name="connsiteX29641" fmla="*/ 9575084 w 12192000"/>
              <a:gd name="connsiteY29641" fmla="*/ 3872364 h 6858000"/>
              <a:gd name="connsiteX29642" fmla="*/ 9543850 w 12192000"/>
              <a:gd name="connsiteY29642" fmla="*/ 3871327 h 6858000"/>
              <a:gd name="connsiteX29643" fmla="*/ 9535783 w 12192000"/>
              <a:gd name="connsiteY29643" fmla="*/ 3862798 h 6858000"/>
              <a:gd name="connsiteX29644" fmla="*/ 9545350 w 12192000"/>
              <a:gd name="connsiteY29644" fmla="*/ 3856806 h 6858000"/>
              <a:gd name="connsiteX29645" fmla="*/ 9584419 w 12192000"/>
              <a:gd name="connsiteY29645" fmla="*/ 3856806 h 6858000"/>
              <a:gd name="connsiteX29646" fmla="*/ 9607354 w 12192000"/>
              <a:gd name="connsiteY29646" fmla="*/ 3833063 h 6858000"/>
              <a:gd name="connsiteX29647" fmla="*/ 9607124 w 12192000"/>
              <a:gd name="connsiteY29647" fmla="*/ 3760109 h 6858000"/>
              <a:gd name="connsiteX29648" fmla="*/ 9589722 w 12192000"/>
              <a:gd name="connsiteY29648" fmla="*/ 3741553 h 6858000"/>
              <a:gd name="connsiteX29649" fmla="*/ 9511464 w 12192000"/>
              <a:gd name="connsiteY29649" fmla="*/ 3741553 h 6858000"/>
              <a:gd name="connsiteX29650" fmla="*/ 9491871 w 12192000"/>
              <a:gd name="connsiteY29650" fmla="*/ 3760685 h 6858000"/>
              <a:gd name="connsiteX29651" fmla="*/ 9491871 w 12192000"/>
              <a:gd name="connsiteY29651" fmla="*/ 3846662 h 6858000"/>
              <a:gd name="connsiteX29652" fmla="*/ 9484726 w 12192000"/>
              <a:gd name="connsiteY29652" fmla="*/ 3865680 h 6858000"/>
              <a:gd name="connsiteX29653" fmla="*/ 9477004 w 12192000"/>
              <a:gd name="connsiteY29653" fmla="*/ 3845856 h 6858000"/>
              <a:gd name="connsiteX29654" fmla="*/ 9476889 w 12192000"/>
              <a:gd name="connsiteY29654" fmla="*/ 3757226 h 6858000"/>
              <a:gd name="connsiteX29655" fmla="*/ 9452224 w 12192000"/>
              <a:gd name="connsiteY29655" fmla="*/ 3742244 h 6858000"/>
              <a:gd name="connsiteX29656" fmla="*/ 9434274 w 12192000"/>
              <a:gd name="connsiteY29656" fmla="*/ 3740717 h 6858000"/>
              <a:gd name="connsiteX29657" fmla="*/ 1061799 w 12192000"/>
              <a:gd name="connsiteY29657" fmla="*/ 3740717 h 6858000"/>
              <a:gd name="connsiteX29658" fmla="*/ 1051973 w 12192000"/>
              <a:gd name="connsiteY29658" fmla="*/ 3756650 h 6858000"/>
              <a:gd name="connsiteX29659" fmla="*/ 1051973 w 12192000"/>
              <a:gd name="connsiteY29659" fmla="*/ 3837442 h 6858000"/>
              <a:gd name="connsiteX29660" fmla="*/ 1067418 w 12192000"/>
              <a:gd name="connsiteY29660" fmla="*/ 3856690 h 6858000"/>
              <a:gd name="connsiteX29661" fmla="*/ 1076639 w 12192000"/>
              <a:gd name="connsiteY29661" fmla="*/ 3862914 h 6858000"/>
              <a:gd name="connsiteX29662" fmla="*/ 1067994 w 12192000"/>
              <a:gd name="connsiteY29662" fmla="*/ 3870981 h 6858000"/>
              <a:gd name="connsiteX29663" fmla="*/ 1051973 w 12192000"/>
              <a:gd name="connsiteY29663" fmla="*/ 3893801 h 6858000"/>
              <a:gd name="connsiteX29664" fmla="*/ 1051973 w 12192000"/>
              <a:gd name="connsiteY29664" fmla="*/ 4097107 h 6858000"/>
              <a:gd name="connsiteX29665" fmla="*/ 1069953 w 12192000"/>
              <a:gd name="connsiteY29665" fmla="*/ 4123268 h 6858000"/>
              <a:gd name="connsiteX29666" fmla="*/ 1077445 w 12192000"/>
              <a:gd name="connsiteY29666" fmla="*/ 4132259 h 6858000"/>
              <a:gd name="connsiteX29667" fmla="*/ 1070875 w 12192000"/>
              <a:gd name="connsiteY29667" fmla="*/ 4141940 h 6858000"/>
              <a:gd name="connsiteX29668" fmla="*/ 1052089 w 12192000"/>
              <a:gd name="connsiteY29668" fmla="*/ 4175248 h 6858000"/>
              <a:gd name="connsiteX29669" fmla="*/ 1079865 w 12192000"/>
              <a:gd name="connsiteY29669" fmla="*/ 4189424 h 6858000"/>
              <a:gd name="connsiteX29670" fmla="*/ 1104414 w 12192000"/>
              <a:gd name="connsiteY29670" fmla="*/ 4174211 h 6858000"/>
              <a:gd name="connsiteX29671" fmla="*/ 1104184 w 12192000"/>
              <a:gd name="connsiteY29671" fmla="*/ 4022999 h 6858000"/>
              <a:gd name="connsiteX29672" fmla="*/ 1092427 w 12192000"/>
              <a:gd name="connsiteY29672" fmla="*/ 4007210 h 6858000"/>
              <a:gd name="connsiteX29673" fmla="*/ 1092543 w 12192000"/>
              <a:gd name="connsiteY29673" fmla="*/ 4007671 h 6858000"/>
              <a:gd name="connsiteX29674" fmla="*/ 1079635 w 12192000"/>
              <a:gd name="connsiteY29674" fmla="*/ 3998796 h 6858000"/>
              <a:gd name="connsiteX29675" fmla="*/ 1096691 w 12192000"/>
              <a:gd name="connsiteY29675" fmla="*/ 3992341 h 6858000"/>
              <a:gd name="connsiteX29676" fmla="*/ 1190508 w 12192000"/>
              <a:gd name="connsiteY29676" fmla="*/ 3992226 h 6858000"/>
              <a:gd name="connsiteX29677" fmla="*/ 1279137 w 12192000"/>
              <a:gd name="connsiteY29677" fmla="*/ 3992688 h 6858000"/>
              <a:gd name="connsiteX29678" fmla="*/ 1302878 w 12192000"/>
              <a:gd name="connsiteY29678" fmla="*/ 3967793 h 6858000"/>
              <a:gd name="connsiteX29679" fmla="*/ 1302187 w 12192000"/>
              <a:gd name="connsiteY29679" fmla="*/ 3897490 h 6858000"/>
              <a:gd name="connsiteX29680" fmla="*/ 1291930 w 12192000"/>
              <a:gd name="connsiteY29680" fmla="*/ 3873171 h 6858000"/>
              <a:gd name="connsiteX29681" fmla="*/ 1255625 w 12192000"/>
              <a:gd name="connsiteY29681" fmla="*/ 3888614 h 6858000"/>
              <a:gd name="connsiteX29682" fmla="*/ 1245598 w 12192000"/>
              <a:gd name="connsiteY29682" fmla="*/ 3898066 h 6858000"/>
              <a:gd name="connsiteX29683" fmla="*/ 1235572 w 12192000"/>
              <a:gd name="connsiteY29683" fmla="*/ 3892187 h 6858000"/>
              <a:gd name="connsiteX29684" fmla="*/ 1202609 w 12192000"/>
              <a:gd name="connsiteY29684" fmla="*/ 3872364 h 6858000"/>
              <a:gd name="connsiteX29685" fmla="*/ 1171375 w 12192000"/>
              <a:gd name="connsiteY29685" fmla="*/ 3871327 h 6858000"/>
              <a:gd name="connsiteX29686" fmla="*/ 1163308 w 12192000"/>
              <a:gd name="connsiteY29686" fmla="*/ 3862798 h 6858000"/>
              <a:gd name="connsiteX29687" fmla="*/ 1172875 w 12192000"/>
              <a:gd name="connsiteY29687" fmla="*/ 3856806 h 6858000"/>
              <a:gd name="connsiteX29688" fmla="*/ 1211944 w 12192000"/>
              <a:gd name="connsiteY29688" fmla="*/ 3856806 h 6858000"/>
              <a:gd name="connsiteX29689" fmla="*/ 1234879 w 12192000"/>
              <a:gd name="connsiteY29689" fmla="*/ 3833063 h 6858000"/>
              <a:gd name="connsiteX29690" fmla="*/ 1234649 w 12192000"/>
              <a:gd name="connsiteY29690" fmla="*/ 3760109 h 6858000"/>
              <a:gd name="connsiteX29691" fmla="*/ 1217247 w 12192000"/>
              <a:gd name="connsiteY29691" fmla="*/ 3741553 h 6858000"/>
              <a:gd name="connsiteX29692" fmla="*/ 1138989 w 12192000"/>
              <a:gd name="connsiteY29692" fmla="*/ 3741553 h 6858000"/>
              <a:gd name="connsiteX29693" fmla="*/ 1119396 w 12192000"/>
              <a:gd name="connsiteY29693" fmla="*/ 3760685 h 6858000"/>
              <a:gd name="connsiteX29694" fmla="*/ 1119396 w 12192000"/>
              <a:gd name="connsiteY29694" fmla="*/ 3846662 h 6858000"/>
              <a:gd name="connsiteX29695" fmla="*/ 1112251 w 12192000"/>
              <a:gd name="connsiteY29695" fmla="*/ 3865680 h 6858000"/>
              <a:gd name="connsiteX29696" fmla="*/ 1104529 w 12192000"/>
              <a:gd name="connsiteY29696" fmla="*/ 3845856 h 6858000"/>
              <a:gd name="connsiteX29697" fmla="*/ 1104414 w 12192000"/>
              <a:gd name="connsiteY29697" fmla="*/ 3757226 h 6858000"/>
              <a:gd name="connsiteX29698" fmla="*/ 1079749 w 12192000"/>
              <a:gd name="connsiteY29698" fmla="*/ 3742244 h 6858000"/>
              <a:gd name="connsiteX29699" fmla="*/ 1061799 w 12192000"/>
              <a:gd name="connsiteY29699" fmla="*/ 3740717 h 6858000"/>
              <a:gd name="connsiteX29700" fmla="*/ 8224137 w 12192000"/>
              <a:gd name="connsiteY29700" fmla="*/ 3740645 h 6858000"/>
              <a:gd name="connsiteX29701" fmla="*/ 8214298 w 12192000"/>
              <a:gd name="connsiteY29701" fmla="*/ 3756535 h 6858000"/>
              <a:gd name="connsiteX29702" fmla="*/ 8214298 w 12192000"/>
              <a:gd name="connsiteY29702" fmla="*/ 3839863 h 6858000"/>
              <a:gd name="connsiteX29703" fmla="*/ 8229742 w 12192000"/>
              <a:gd name="connsiteY29703" fmla="*/ 3856690 h 6858000"/>
              <a:gd name="connsiteX29704" fmla="*/ 8239077 w 12192000"/>
              <a:gd name="connsiteY29704" fmla="*/ 3862798 h 6858000"/>
              <a:gd name="connsiteX29705" fmla="*/ 8230779 w 12192000"/>
              <a:gd name="connsiteY29705" fmla="*/ 3871096 h 6858000"/>
              <a:gd name="connsiteX29706" fmla="*/ 8214413 w 12192000"/>
              <a:gd name="connsiteY29706" fmla="*/ 3893455 h 6858000"/>
              <a:gd name="connsiteX29707" fmla="*/ 8214298 w 12192000"/>
              <a:gd name="connsiteY29707" fmla="*/ 4099181 h 6858000"/>
              <a:gd name="connsiteX29708" fmla="*/ 8234467 w 12192000"/>
              <a:gd name="connsiteY29708" fmla="*/ 4122577 h 6858000"/>
              <a:gd name="connsiteX29709" fmla="*/ 8245416 w 12192000"/>
              <a:gd name="connsiteY29709" fmla="*/ 4130761 h 6858000"/>
              <a:gd name="connsiteX29710" fmla="*/ 8236080 w 12192000"/>
              <a:gd name="connsiteY29710" fmla="*/ 4141018 h 6858000"/>
              <a:gd name="connsiteX29711" fmla="*/ 8214413 w 12192000"/>
              <a:gd name="connsiteY29711" fmla="*/ 4174787 h 6858000"/>
              <a:gd name="connsiteX29712" fmla="*/ 8239077 w 12192000"/>
              <a:gd name="connsiteY29712" fmla="*/ 4189539 h 6858000"/>
              <a:gd name="connsiteX29713" fmla="*/ 8266853 w 12192000"/>
              <a:gd name="connsiteY29713" fmla="*/ 4175133 h 6858000"/>
              <a:gd name="connsiteX29714" fmla="*/ 8266623 w 12192000"/>
              <a:gd name="connsiteY29714" fmla="*/ 4024151 h 6858000"/>
              <a:gd name="connsiteX29715" fmla="*/ 8255674 w 12192000"/>
              <a:gd name="connsiteY29715" fmla="*/ 4007555 h 6858000"/>
              <a:gd name="connsiteX29716" fmla="*/ 8256020 w 12192000"/>
              <a:gd name="connsiteY29716" fmla="*/ 4007671 h 6858000"/>
              <a:gd name="connsiteX29717" fmla="*/ 8246798 w 12192000"/>
              <a:gd name="connsiteY29717" fmla="*/ 3997990 h 6858000"/>
              <a:gd name="connsiteX29718" fmla="*/ 8258901 w 12192000"/>
              <a:gd name="connsiteY29718" fmla="*/ 3992112 h 6858000"/>
              <a:gd name="connsiteX29719" fmla="*/ 8357903 w 12192000"/>
              <a:gd name="connsiteY29719" fmla="*/ 3991880 h 6858000"/>
              <a:gd name="connsiteX29720" fmla="*/ 8449066 w 12192000"/>
              <a:gd name="connsiteY29720" fmla="*/ 3992226 h 6858000"/>
              <a:gd name="connsiteX29721" fmla="*/ 8470734 w 12192000"/>
              <a:gd name="connsiteY29721" fmla="*/ 3969752 h 6858000"/>
              <a:gd name="connsiteX29722" fmla="*/ 8470273 w 12192000"/>
              <a:gd name="connsiteY29722" fmla="*/ 3896912 h 6858000"/>
              <a:gd name="connsiteX29723" fmla="*/ 8456442 w 12192000"/>
              <a:gd name="connsiteY29723" fmla="*/ 3872595 h 6858000"/>
              <a:gd name="connsiteX29724" fmla="*/ 8417949 w 12192000"/>
              <a:gd name="connsiteY29724" fmla="*/ 3888153 h 6858000"/>
              <a:gd name="connsiteX29725" fmla="*/ 8408268 w 12192000"/>
              <a:gd name="connsiteY29725" fmla="*/ 3897490 h 6858000"/>
              <a:gd name="connsiteX29726" fmla="*/ 8402736 w 12192000"/>
              <a:gd name="connsiteY29726" fmla="*/ 3890458 h 6858000"/>
              <a:gd name="connsiteX29727" fmla="*/ 8377841 w 12192000"/>
              <a:gd name="connsiteY29727" fmla="*/ 3871788 h 6858000"/>
              <a:gd name="connsiteX29728" fmla="*/ 8343956 w 12192000"/>
              <a:gd name="connsiteY29728" fmla="*/ 3871788 h 6858000"/>
              <a:gd name="connsiteX29729" fmla="*/ 8330011 w 12192000"/>
              <a:gd name="connsiteY29729" fmla="*/ 3863951 h 6858000"/>
              <a:gd name="connsiteX29730" fmla="*/ 8342919 w 12192000"/>
              <a:gd name="connsiteY29730" fmla="*/ 3856344 h 6858000"/>
              <a:gd name="connsiteX29731" fmla="*/ 8384525 w 12192000"/>
              <a:gd name="connsiteY29731" fmla="*/ 3856344 h 6858000"/>
              <a:gd name="connsiteX29732" fmla="*/ 8402504 w 12192000"/>
              <a:gd name="connsiteY29732" fmla="*/ 3839171 h 6858000"/>
              <a:gd name="connsiteX29733" fmla="*/ 8402504 w 12192000"/>
              <a:gd name="connsiteY29733" fmla="*/ 3758494 h 6858000"/>
              <a:gd name="connsiteX29734" fmla="*/ 8384410 w 12192000"/>
              <a:gd name="connsiteY29734" fmla="*/ 3741206 h 6858000"/>
              <a:gd name="connsiteX29735" fmla="*/ 8306270 w 12192000"/>
              <a:gd name="connsiteY29735" fmla="*/ 3741206 h 6858000"/>
              <a:gd name="connsiteX29736" fmla="*/ 8287137 w 12192000"/>
              <a:gd name="connsiteY29736" fmla="*/ 3759992 h 6858000"/>
              <a:gd name="connsiteX29737" fmla="*/ 8287368 w 12192000"/>
              <a:gd name="connsiteY29737" fmla="*/ 3851157 h 6858000"/>
              <a:gd name="connsiteX29738" fmla="*/ 8274805 w 12192000"/>
              <a:gd name="connsiteY29738" fmla="*/ 3866371 h 6858000"/>
              <a:gd name="connsiteX29739" fmla="*/ 8266853 w 12192000"/>
              <a:gd name="connsiteY29739" fmla="*/ 3850811 h 6858000"/>
              <a:gd name="connsiteX29740" fmla="*/ 8266853 w 12192000"/>
              <a:gd name="connsiteY29740" fmla="*/ 3757111 h 6858000"/>
              <a:gd name="connsiteX29741" fmla="*/ 8242189 w 12192000"/>
              <a:gd name="connsiteY29741" fmla="*/ 3742129 h 6858000"/>
              <a:gd name="connsiteX29742" fmla="*/ 8224137 w 12192000"/>
              <a:gd name="connsiteY29742" fmla="*/ 3740645 h 6858000"/>
              <a:gd name="connsiteX29743" fmla="*/ 8916992 w 12192000"/>
              <a:gd name="connsiteY29743" fmla="*/ 3740630 h 6858000"/>
              <a:gd name="connsiteX29744" fmla="*/ 8886335 w 12192000"/>
              <a:gd name="connsiteY29744" fmla="*/ 3764834 h 6858000"/>
              <a:gd name="connsiteX29745" fmla="*/ 8918952 w 12192000"/>
              <a:gd name="connsiteY29745" fmla="*/ 3787538 h 6858000"/>
              <a:gd name="connsiteX29746" fmla="*/ 8973120 w 12192000"/>
              <a:gd name="connsiteY29746" fmla="*/ 3787307 h 6858000"/>
              <a:gd name="connsiteX29747" fmla="*/ 8973120 w 12192000"/>
              <a:gd name="connsiteY29747" fmla="*/ 3787192 h 6858000"/>
              <a:gd name="connsiteX29748" fmla="*/ 9003086 w 12192000"/>
              <a:gd name="connsiteY29748" fmla="*/ 3757804 h 6858000"/>
              <a:gd name="connsiteX29749" fmla="*/ 8984530 w 12192000"/>
              <a:gd name="connsiteY29749" fmla="*/ 3740630 h 6858000"/>
              <a:gd name="connsiteX29750" fmla="*/ 8945574 w 12192000"/>
              <a:gd name="connsiteY29750" fmla="*/ 3740746 h 6858000"/>
              <a:gd name="connsiteX29751" fmla="*/ 8916992 w 12192000"/>
              <a:gd name="connsiteY29751" fmla="*/ 3740630 h 6858000"/>
              <a:gd name="connsiteX29752" fmla="*/ 7566808 w 12192000"/>
              <a:gd name="connsiteY29752" fmla="*/ 3740630 h 6858000"/>
              <a:gd name="connsiteX29753" fmla="*/ 7547678 w 12192000"/>
              <a:gd name="connsiteY29753" fmla="*/ 3761953 h 6858000"/>
              <a:gd name="connsiteX29754" fmla="*/ 7567616 w 12192000"/>
              <a:gd name="connsiteY29754" fmla="*/ 3788806 h 6858000"/>
              <a:gd name="connsiteX29755" fmla="*/ 7647948 w 12192000"/>
              <a:gd name="connsiteY29755" fmla="*/ 3791226 h 6858000"/>
              <a:gd name="connsiteX29756" fmla="*/ 7662815 w 12192000"/>
              <a:gd name="connsiteY29756" fmla="*/ 3778549 h 6858000"/>
              <a:gd name="connsiteX29757" fmla="*/ 7662930 w 12192000"/>
              <a:gd name="connsiteY29757" fmla="*/ 3778549 h 6858000"/>
              <a:gd name="connsiteX29758" fmla="*/ 7631812 w 12192000"/>
              <a:gd name="connsiteY29758" fmla="*/ 3740976 h 6858000"/>
              <a:gd name="connsiteX29759" fmla="*/ 7605765 w 12192000"/>
              <a:gd name="connsiteY29759" fmla="*/ 3740976 h 6858000"/>
              <a:gd name="connsiteX29760" fmla="*/ 7566808 w 12192000"/>
              <a:gd name="connsiteY29760" fmla="*/ 3740630 h 6858000"/>
              <a:gd name="connsiteX29761" fmla="*/ 544517 w 12192000"/>
              <a:gd name="connsiteY29761" fmla="*/ 3740630 h 6858000"/>
              <a:gd name="connsiteX29762" fmla="*/ 513860 w 12192000"/>
              <a:gd name="connsiteY29762" fmla="*/ 3764834 h 6858000"/>
              <a:gd name="connsiteX29763" fmla="*/ 546477 w 12192000"/>
              <a:gd name="connsiteY29763" fmla="*/ 3787538 h 6858000"/>
              <a:gd name="connsiteX29764" fmla="*/ 600645 w 12192000"/>
              <a:gd name="connsiteY29764" fmla="*/ 3787307 h 6858000"/>
              <a:gd name="connsiteX29765" fmla="*/ 600645 w 12192000"/>
              <a:gd name="connsiteY29765" fmla="*/ 3787192 h 6858000"/>
              <a:gd name="connsiteX29766" fmla="*/ 630611 w 12192000"/>
              <a:gd name="connsiteY29766" fmla="*/ 3757804 h 6858000"/>
              <a:gd name="connsiteX29767" fmla="*/ 612055 w 12192000"/>
              <a:gd name="connsiteY29767" fmla="*/ 3740630 h 6858000"/>
              <a:gd name="connsiteX29768" fmla="*/ 573099 w 12192000"/>
              <a:gd name="connsiteY29768" fmla="*/ 3740746 h 6858000"/>
              <a:gd name="connsiteX29769" fmla="*/ 544517 w 12192000"/>
              <a:gd name="connsiteY29769" fmla="*/ 3740630 h 6858000"/>
              <a:gd name="connsiteX29770" fmla="*/ 8774078 w 12192000"/>
              <a:gd name="connsiteY29770" fmla="*/ 3740515 h 6858000"/>
              <a:gd name="connsiteX29771" fmla="*/ 8757367 w 12192000"/>
              <a:gd name="connsiteY29771" fmla="*/ 3761146 h 6858000"/>
              <a:gd name="connsiteX29772" fmla="*/ 8773848 w 12192000"/>
              <a:gd name="connsiteY29772" fmla="*/ 3787884 h 6858000"/>
              <a:gd name="connsiteX29773" fmla="*/ 8856716 w 12192000"/>
              <a:gd name="connsiteY29773" fmla="*/ 3787538 h 6858000"/>
              <a:gd name="connsiteX29774" fmla="*/ 8872158 w 12192000"/>
              <a:gd name="connsiteY29774" fmla="*/ 3778088 h 6858000"/>
              <a:gd name="connsiteX29775" fmla="*/ 8843922 w 12192000"/>
              <a:gd name="connsiteY29775" fmla="*/ 3740746 h 6858000"/>
              <a:gd name="connsiteX29776" fmla="*/ 8815454 w 12192000"/>
              <a:gd name="connsiteY29776" fmla="*/ 3740746 h 6858000"/>
              <a:gd name="connsiteX29777" fmla="*/ 8774078 w 12192000"/>
              <a:gd name="connsiteY29777" fmla="*/ 3740515 h 6858000"/>
              <a:gd name="connsiteX29778" fmla="*/ 7777030 w 12192000"/>
              <a:gd name="connsiteY29778" fmla="*/ 3740515 h 6858000"/>
              <a:gd name="connsiteX29779" fmla="*/ 7740841 w 12192000"/>
              <a:gd name="connsiteY29779" fmla="*/ 3740746 h 6858000"/>
              <a:gd name="connsiteX29780" fmla="*/ 7696813 w 12192000"/>
              <a:gd name="connsiteY29780" fmla="*/ 3740746 h 6858000"/>
              <a:gd name="connsiteX29781" fmla="*/ 7683906 w 12192000"/>
              <a:gd name="connsiteY29781" fmla="*/ 3764488 h 6858000"/>
              <a:gd name="connsiteX29782" fmla="*/ 7696930 w 12192000"/>
              <a:gd name="connsiteY29782" fmla="*/ 3790996 h 6858000"/>
              <a:gd name="connsiteX29783" fmla="*/ 7730699 w 12192000"/>
              <a:gd name="connsiteY29783" fmla="*/ 3783850 h 6858000"/>
              <a:gd name="connsiteX29784" fmla="*/ 7746833 w 12192000"/>
              <a:gd name="connsiteY29784" fmla="*/ 3784426 h 6858000"/>
              <a:gd name="connsiteX29785" fmla="*/ 7792127 w 12192000"/>
              <a:gd name="connsiteY29785" fmla="*/ 3789613 h 6858000"/>
              <a:gd name="connsiteX29786" fmla="*/ 7792012 w 12192000"/>
              <a:gd name="connsiteY29786" fmla="*/ 3789497 h 6858000"/>
              <a:gd name="connsiteX29787" fmla="*/ 7798120 w 12192000"/>
              <a:gd name="connsiteY29787" fmla="*/ 3761953 h 6858000"/>
              <a:gd name="connsiteX29788" fmla="*/ 7777030 w 12192000"/>
              <a:gd name="connsiteY29788" fmla="*/ 3740515 h 6858000"/>
              <a:gd name="connsiteX29789" fmla="*/ 5363181 w 12192000"/>
              <a:gd name="connsiteY29789" fmla="*/ 3740515 h 6858000"/>
              <a:gd name="connsiteX29790" fmla="*/ 5324227 w 12192000"/>
              <a:gd name="connsiteY29790" fmla="*/ 3740746 h 6858000"/>
              <a:gd name="connsiteX29791" fmla="*/ 5285271 w 12192000"/>
              <a:gd name="connsiteY29791" fmla="*/ 3740630 h 6858000"/>
              <a:gd name="connsiteX29792" fmla="*/ 5266598 w 12192000"/>
              <a:gd name="connsiteY29792" fmla="*/ 3757918 h 6858000"/>
              <a:gd name="connsiteX29793" fmla="*/ 5311431 w 12192000"/>
              <a:gd name="connsiteY29793" fmla="*/ 3784542 h 6858000"/>
              <a:gd name="connsiteX29794" fmla="*/ 5335866 w 12192000"/>
              <a:gd name="connsiteY29794" fmla="*/ 3783965 h 6858000"/>
              <a:gd name="connsiteX29795" fmla="*/ 5335866 w 12192000"/>
              <a:gd name="connsiteY29795" fmla="*/ 3783850 h 6858000"/>
              <a:gd name="connsiteX29796" fmla="*/ 5382660 w 12192000"/>
              <a:gd name="connsiteY29796" fmla="*/ 3759648 h 6858000"/>
              <a:gd name="connsiteX29797" fmla="*/ 5363181 w 12192000"/>
              <a:gd name="connsiteY29797" fmla="*/ 3740515 h 6858000"/>
              <a:gd name="connsiteX29798" fmla="*/ 401603 w 12192000"/>
              <a:gd name="connsiteY29798" fmla="*/ 3740515 h 6858000"/>
              <a:gd name="connsiteX29799" fmla="*/ 384892 w 12192000"/>
              <a:gd name="connsiteY29799" fmla="*/ 3761146 h 6858000"/>
              <a:gd name="connsiteX29800" fmla="*/ 401373 w 12192000"/>
              <a:gd name="connsiteY29800" fmla="*/ 3787884 h 6858000"/>
              <a:gd name="connsiteX29801" fmla="*/ 484241 w 12192000"/>
              <a:gd name="connsiteY29801" fmla="*/ 3787538 h 6858000"/>
              <a:gd name="connsiteX29802" fmla="*/ 499683 w 12192000"/>
              <a:gd name="connsiteY29802" fmla="*/ 3778088 h 6858000"/>
              <a:gd name="connsiteX29803" fmla="*/ 471447 w 12192000"/>
              <a:gd name="connsiteY29803" fmla="*/ 3740746 h 6858000"/>
              <a:gd name="connsiteX29804" fmla="*/ 442979 w 12192000"/>
              <a:gd name="connsiteY29804" fmla="*/ 3740746 h 6858000"/>
              <a:gd name="connsiteX29805" fmla="*/ 401603 w 12192000"/>
              <a:gd name="connsiteY29805" fmla="*/ 3740515 h 6858000"/>
              <a:gd name="connsiteX29806" fmla="*/ 7508953 w 12192000"/>
              <a:gd name="connsiteY29806" fmla="*/ 3740400 h 6858000"/>
              <a:gd name="connsiteX29807" fmla="*/ 7478757 w 12192000"/>
              <a:gd name="connsiteY29807" fmla="*/ 3762068 h 6858000"/>
              <a:gd name="connsiteX29808" fmla="*/ 7484303 w 12192000"/>
              <a:gd name="connsiteY29808" fmla="*/ 3783923 h 6858000"/>
              <a:gd name="connsiteX29809" fmla="*/ 7505102 w 12192000"/>
              <a:gd name="connsiteY29809" fmla="*/ 3787874 h 6858000"/>
              <a:gd name="connsiteX29810" fmla="*/ 7505034 w 12192000"/>
              <a:gd name="connsiteY29810" fmla="*/ 3787884 h 6858000"/>
              <a:gd name="connsiteX29811" fmla="*/ 7505150 w 12192000"/>
              <a:gd name="connsiteY29811" fmla="*/ 3787884 h 6858000"/>
              <a:gd name="connsiteX29812" fmla="*/ 7505102 w 12192000"/>
              <a:gd name="connsiteY29812" fmla="*/ 3787874 h 6858000"/>
              <a:gd name="connsiteX29813" fmla="*/ 7526485 w 12192000"/>
              <a:gd name="connsiteY29813" fmla="*/ 3784872 h 6858000"/>
              <a:gd name="connsiteX29814" fmla="*/ 7532810 w 12192000"/>
              <a:gd name="connsiteY29814" fmla="*/ 3763105 h 6858000"/>
              <a:gd name="connsiteX29815" fmla="*/ 7508953 w 12192000"/>
              <a:gd name="connsiteY29815" fmla="*/ 3740400 h 6858000"/>
              <a:gd name="connsiteX29816" fmla="*/ 9346769 w 12192000"/>
              <a:gd name="connsiteY29816" fmla="*/ 3740285 h 6858000"/>
              <a:gd name="connsiteX29817" fmla="*/ 9289143 w 12192000"/>
              <a:gd name="connsiteY29817" fmla="*/ 3797680 h 6858000"/>
              <a:gd name="connsiteX29818" fmla="*/ 9289258 w 12192000"/>
              <a:gd name="connsiteY29818" fmla="*/ 3797680 h 6858000"/>
              <a:gd name="connsiteX29819" fmla="*/ 9346999 w 12192000"/>
              <a:gd name="connsiteY29819" fmla="*/ 3854960 h 6858000"/>
              <a:gd name="connsiteX29820" fmla="*/ 9404856 w 12192000"/>
              <a:gd name="connsiteY29820" fmla="*/ 3797565 h 6858000"/>
              <a:gd name="connsiteX29821" fmla="*/ 9346769 w 12192000"/>
              <a:gd name="connsiteY29821" fmla="*/ 3740285 h 6858000"/>
              <a:gd name="connsiteX29822" fmla="*/ 5726919 w 12192000"/>
              <a:gd name="connsiteY29822" fmla="*/ 3740285 h 6858000"/>
              <a:gd name="connsiteX29823" fmla="*/ 5669638 w 12192000"/>
              <a:gd name="connsiteY29823" fmla="*/ 3798256 h 6858000"/>
              <a:gd name="connsiteX29824" fmla="*/ 5669524 w 12192000"/>
              <a:gd name="connsiteY29824" fmla="*/ 3798256 h 6858000"/>
              <a:gd name="connsiteX29825" fmla="*/ 5725651 w 12192000"/>
              <a:gd name="connsiteY29825" fmla="*/ 3854960 h 6858000"/>
              <a:gd name="connsiteX29826" fmla="*/ 5784315 w 12192000"/>
              <a:gd name="connsiteY29826" fmla="*/ 3798256 h 6858000"/>
              <a:gd name="connsiteX29827" fmla="*/ 5726919 w 12192000"/>
              <a:gd name="connsiteY29827" fmla="*/ 3740285 h 6858000"/>
              <a:gd name="connsiteX29828" fmla="*/ 974294 w 12192000"/>
              <a:gd name="connsiteY29828" fmla="*/ 3740285 h 6858000"/>
              <a:gd name="connsiteX29829" fmla="*/ 916668 w 12192000"/>
              <a:gd name="connsiteY29829" fmla="*/ 3797680 h 6858000"/>
              <a:gd name="connsiteX29830" fmla="*/ 916783 w 12192000"/>
              <a:gd name="connsiteY29830" fmla="*/ 3797680 h 6858000"/>
              <a:gd name="connsiteX29831" fmla="*/ 974524 w 12192000"/>
              <a:gd name="connsiteY29831" fmla="*/ 3854960 h 6858000"/>
              <a:gd name="connsiteX29832" fmla="*/ 1032381 w 12192000"/>
              <a:gd name="connsiteY29832" fmla="*/ 3797565 h 6858000"/>
              <a:gd name="connsiteX29833" fmla="*/ 974294 w 12192000"/>
              <a:gd name="connsiteY29833" fmla="*/ 3740285 h 6858000"/>
              <a:gd name="connsiteX29834" fmla="*/ 7823073 w 12192000"/>
              <a:gd name="connsiteY29834" fmla="*/ 3740242 h 6858000"/>
              <a:gd name="connsiteX29835" fmla="*/ 7814948 w 12192000"/>
              <a:gd name="connsiteY29835" fmla="*/ 3751925 h 6858000"/>
              <a:gd name="connsiteX29836" fmla="*/ 7830161 w 12192000"/>
              <a:gd name="connsiteY29836" fmla="*/ 3791226 h 6858000"/>
              <a:gd name="connsiteX29837" fmla="*/ 7839611 w 12192000"/>
              <a:gd name="connsiteY29837" fmla="*/ 3797680 h 6858000"/>
              <a:gd name="connsiteX29838" fmla="*/ 7834080 w 12192000"/>
              <a:gd name="connsiteY29838" fmla="*/ 3807708 h 6858000"/>
              <a:gd name="connsiteX29839" fmla="*/ 7814142 w 12192000"/>
              <a:gd name="connsiteY29839" fmla="*/ 3840669 h 6858000"/>
              <a:gd name="connsiteX29840" fmla="*/ 7813796 w 12192000"/>
              <a:gd name="connsiteY29840" fmla="*/ 3903022 h 6858000"/>
              <a:gd name="connsiteX29841" fmla="*/ 7832581 w 12192000"/>
              <a:gd name="connsiteY29841" fmla="*/ 3923651 h 6858000"/>
              <a:gd name="connsiteX29842" fmla="*/ 7915793 w 12192000"/>
              <a:gd name="connsiteY29842" fmla="*/ 3923651 h 6858000"/>
              <a:gd name="connsiteX29843" fmla="*/ 7934235 w 12192000"/>
              <a:gd name="connsiteY29843" fmla="*/ 3903483 h 6858000"/>
              <a:gd name="connsiteX29844" fmla="*/ 7934003 w 12192000"/>
              <a:gd name="connsiteY29844" fmla="*/ 3830643 h 6858000"/>
              <a:gd name="connsiteX29845" fmla="*/ 7934350 w 12192000"/>
              <a:gd name="connsiteY29845" fmla="*/ 3757804 h 6858000"/>
              <a:gd name="connsiteX29846" fmla="*/ 7916485 w 12192000"/>
              <a:gd name="connsiteY29846" fmla="*/ 3740515 h 6858000"/>
              <a:gd name="connsiteX29847" fmla="*/ 7838460 w 12192000"/>
              <a:gd name="connsiteY29847" fmla="*/ 3741091 h 6858000"/>
              <a:gd name="connsiteX29848" fmla="*/ 7823073 w 12192000"/>
              <a:gd name="connsiteY29848" fmla="*/ 3740242 h 6858000"/>
              <a:gd name="connsiteX29849" fmla="*/ 6497498 w 12192000"/>
              <a:gd name="connsiteY29849" fmla="*/ 3740169 h 6858000"/>
              <a:gd name="connsiteX29850" fmla="*/ 6472257 w 12192000"/>
              <a:gd name="connsiteY29850" fmla="*/ 3763681 h 6858000"/>
              <a:gd name="connsiteX29851" fmla="*/ 6497842 w 12192000"/>
              <a:gd name="connsiteY29851" fmla="*/ 3787077 h 6858000"/>
              <a:gd name="connsiteX29852" fmla="*/ 6569529 w 12192000"/>
              <a:gd name="connsiteY29852" fmla="*/ 3787307 h 6858000"/>
              <a:gd name="connsiteX29853" fmla="*/ 6587970 w 12192000"/>
              <a:gd name="connsiteY29853" fmla="*/ 3778203 h 6858000"/>
              <a:gd name="connsiteX29854" fmla="*/ 6559847 w 12192000"/>
              <a:gd name="connsiteY29854" fmla="*/ 3740400 h 6858000"/>
              <a:gd name="connsiteX29855" fmla="*/ 6531266 w 12192000"/>
              <a:gd name="connsiteY29855" fmla="*/ 3740400 h 6858000"/>
              <a:gd name="connsiteX29856" fmla="*/ 6497498 w 12192000"/>
              <a:gd name="connsiteY29856" fmla="*/ 3740169 h 6858000"/>
              <a:gd name="connsiteX29857" fmla="*/ 6442176 w 12192000"/>
              <a:gd name="connsiteY29857" fmla="*/ 3740169 h 6858000"/>
              <a:gd name="connsiteX29858" fmla="*/ 6356775 w 12192000"/>
              <a:gd name="connsiteY29858" fmla="*/ 3740285 h 6858000"/>
              <a:gd name="connsiteX29859" fmla="*/ 6342023 w 12192000"/>
              <a:gd name="connsiteY29859" fmla="*/ 3756189 h 6858000"/>
              <a:gd name="connsiteX29860" fmla="*/ 6370602 w 12192000"/>
              <a:gd name="connsiteY29860" fmla="*/ 3787884 h 6858000"/>
              <a:gd name="connsiteX29861" fmla="*/ 6399071 w 12192000"/>
              <a:gd name="connsiteY29861" fmla="*/ 3787654 h 6858000"/>
              <a:gd name="connsiteX29862" fmla="*/ 6399071 w 12192000"/>
              <a:gd name="connsiteY29862" fmla="*/ 3787192 h 6858000"/>
              <a:gd name="connsiteX29863" fmla="*/ 6442983 w 12192000"/>
              <a:gd name="connsiteY29863" fmla="*/ 3787192 h 6858000"/>
              <a:gd name="connsiteX29864" fmla="*/ 6457505 w 12192000"/>
              <a:gd name="connsiteY29864" fmla="*/ 3760453 h 6858000"/>
              <a:gd name="connsiteX29865" fmla="*/ 6442176 w 12192000"/>
              <a:gd name="connsiteY29865" fmla="*/ 3740169 h 6858000"/>
              <a:gd name="connsiteX29866" fmla="*/ 6235528 w 12192000"/>
              <a:gd name="connsiteY29866" fmla="*/ 3740169 h 6858000"/>
              <a:gd name="connsiteX29867" fmla="*/ 6128690 w 12192000"/>
              <a:gd name="connsiteY29867" fmla="*/ 3740630 h 6858000"/>
              <a:gd name="connsiteX29868" fmla="*/ 6021849 w 12192000"/>
              <a:gd name="connsiteY29868" fmla="*/ 3740400 h 6858000"/>
              <a:gd name="connsiteX29869" fmla="*/ 6003179 w 12192000"/>
              <a:gd name="connsiteY29869" fmla="*/ 3756996 h 6858000"/>
              <a:gd name="connsiteX29870" fmla="*/ 6003296 w 12192000"/>
              <a:gd name="connsiteY29870" fmla="*/ 3840324 h 6858000"/>
              <a:gd name="connsiteX29871" fmla="*/ 6030956 w 12192000"/>
              <a:gd name="connsiteY29871" fmla="*/ 3854731 h 6858000"/>
              <a:gd name="connsiteX29872" fmla="*/ 6055848 w 12192000"/>
              <a:gd name="connsiteY29872" fmla="*/ 3840093 h 6858000"/>
              <a:gd name="connsiteX29873" fmla="*/ 6055848 w 12192000"/>
              <a:gd name="connsiteY29873" fmla="*/ 3772440 h 6858000"/>
              <a:gd name="connsiteX29874" fmla="*/ 6056080 w 12192000"/>
              <a:gd name="connsiteY29874" fmla="*/ 3772555 h 6858000"/>
              <a:gd name="connsiteX29875" fmla="*/ 6062881 w 12192000"/>
              <a:gd name="connsiteY29875" fmla="*/ 3758726 h 6858000"/>
              <a:gd name="connsiteX29876" fmla="*/ 6071062 w 12192000"/>
              <a:gd name="connsiteY29876" fmla="*/ 3770020 h 6858000"/>
              <a:gd name="connsiteX29877" fmla="*/ 6092845 w 12192000"/>
              <a:gd name="connsiteY29877" fmla="*/ 3787654 h 6858000"/>
              <a:gd name="connsiteX29878" fmla="*/ 6236104 w 12192000"/>
              <a:gd name="connsiteY29878" fmla="*/ 3787884 h 6858000"/>
              <a:gd name="connsiteX29879" fmla="*/ 6254084 w 12192000"/>
              <a:gd name="connsiteY29879" fmla="*/ 3762068 h 6858000"/>
              <a:gd name="connsiteX29880" fmla="*/ 6235528 w 12192000"/>
              <a:gd name="connsiteY29880" fmla="*/ 3740169 h 6858000"/>
              <a:gd name="connsiteX29881" fmla="*/ 5149848 w 12192000"/>
              <a:gd name="connsiteY29881" fmla="*/ 3740169 h 6858000"/>
              <a:gd name="connsiteX29882" fmla="*/ 5132332 w 12192000"/>
              <a:gd name="connsiteY29882" fmla="*/ 3760914 h 6858000"/>
              <a:gd name="connsiteX29883" fmla="*/ 5150080 w 12192000"/>
              <a:gd name="connsiteY29883" fmla="*/ 3787423 h 6858000"/>
              <a:gd name="connsiteX29884" fmla="*/ 5230294 w 12192000"/>
              <a:gd name="connsiteY29884" fmla="*/ 3787423 h 6858000"/>
              <a:gd name="connsiteX29885" fmla="*/ 5247815 w 12192000"/>
              <a:gd name="connsiteY29885" fmla="*/ 3771057 h 6858000"/>
              <a:gd name="connsiteX29886" fmla="*/ 5247931 w 12192000"/>
              <a:gd name="connsiteY29886" fmla="*/ 3771173 h 6858000"/>
              <a:gd name="connsiteX29887" fmla="*/ 5219692 w 12192000"/>
              <a:gd name="connsiteY29887" fmla="*/ 3740169 h 6858000"/>
              <a:gd name="connsiteX29888" fmla="*/ 5191225 w 12192000"/>
              <a:gd name="connsiteY29888" fmla="*/ 3740400 h 6858000"/>
              <a:gd name="connsiteX29889" fmla="*/ 5149848 w 12192000"/>
              <a:gd name="connsiteY29889" fmla="*/ 3740169 h 6858000"/>
              <a:gd name="connsiteX29890" fmla="*/ 5090263 w 12192000"/>
              <a:gd name="connsiteY29890" fmla="*/ 3740169 h 6858000"/>
              <a:gd name="connsiteX29891" fmla="*/ 5063987 w 12192000"/>
              <a:gd name="connsiteY29891" fmla="*/ 3765064 h 6858000"/>
              <a:gd name="connsiteX29892" fmla="*/ 5090609 w 12192000"/>
              <a:gd name="connsiteY29892" fmla="*/ 3787077 h 6858000"/>
              <a:gd name="connsiteX29893" fmla="*/ 5118040 w 12192000"/>
              <a:gd name="connsiteY29893" fmla="*/ 3763681 h 6858000"/>
              <a:gd name="connsiteX29894" fmla="*/ 5117923 w 12192000"/>
              <a:gd name="connsiteY29894" fmla="*/ 3763681 h 6858000"/>
              <a:gd name="connsiteX29895" fmla="*/ 5090263 w 12192000"/>
              <a:gd name="connsiteY29895" fmla="*/ 3740169 h 6858000"/>
              <a:gd name="connsiteX29896" fmla="*/ 5827995 w 12192000"/>
              <a:gd name="connsiteY29896" fmla="*/ 3739939 h 6858000"/>
              <a:gd name="connsiteX29897" fmla="*/ 5799758 w 12192000"/>
              <a:gd name="connsiteY29897" fmla="*/ 3758955 h 6858000"/>
              <a:gd name="connsiteX29898" fmla="*/ 5799758 w 12192000"/>
              <a:gd name="connsiteY29898" fmla="*/ 3837097 h 6858000"/>
              <a:gd name="connsiteX29899" fmla="*/ 5816815 w 12192000"/>
              <a:gd name="connsiteY29899" fmla="*/ 3855882 h 6858000"/>
              <a:gd name="connsiteX29900" fmla="*/ 5830069 w 12192000"/>
              <a:gd name="connsiteY29900" fmla="*/ 3863490 h 6858000"/>
              <a:gd name="connsiteX29901" fmla="*/ 5816009 w 12192000"/>
              <a:gd name="connsiteY29901" fmla="*/ 3871558 h 6858000"/>
              <a:gd name="connsiteX29902" fmla="*/ 5799988 w 12192000"/>
              <a:gd name="connsiteY29902" fmla="*/ 3889421 h 6858000"/>
              <a:gd name="connsiteX29903" fmla="*/ 5799988 w 12192000"/>
              <a:gd name="connsiteY29903" fmla="*/ 4103100 h 6858000"/>
              <a:gd name="connsiteX29904" fmla="*/ 5815433 w 12192000"/>
              <a:gd name="connsiteY29904" fmla="*/ 4121770 h 6858000"/>
              <a:gd name="connsiteX29905" fmla="*/ 5830416 w 12192000"/>
              <a:gd name="connsiteY29905" fmla="*/ 4131567 h 6858000"/>
              <a:gd name="connsiteX29906" fmla="*/ 5815663 w 12192000"/>
              <a:gd name="connsiteY29906" fmla="*/ 4142516 h 6858000"/>
              <a:gd name="connsiteX29907" fmla="*/ 5800910 w 12192000"/>
              <a:gd name="connsiteY29907" fmla="*/ 4176862 h 6858000"/>
              <a:gd name="connsiteX29908" fmla="*/ 5836524 w 12192000"/>
              <a:gd name="connsiteY29908" fmla="*/ 4189078 h 6858000"/>
              <a:gd name="connsiteX29909" fmla="*/ 5852311 w 12192000"/>
              <a:gd name="connsiteY29909" fmla="*/ 4169601 h 6858000"/>
              <a:gd name="connsiteX29910" fmla="*/ 5852084 w 12192000"/>
              <a:gd name="connsiteY29910" fmla="*/ 4028877 h 6858000"/>
              <a:gd name="connsiteX29911" fmla="*/ 5840671 w 12192000"/>
              <a:gd name="connsiteY29911" fmla="*/ 4006172 h 6858000"/>
              <a:gd name="connsiteX29912" fmla="*/ 5840904 w 12192000"/>
              <a:gd name="connsiteY29912" fmla="*/ 4006172 h 6858000"/>
              <a:gd name="connsiteX29913" fmla="*/ 5833182 w 12192000"/>
              <a:gd name="connsiteY29913" fmla="*/ 3997183 h 6858000"/>
              <a:gd name="connsiteX29914" fmla="*/ 5845627 w 12192000"/>
              <a:gd name="connsiteY29914" fmla="*/ 3991419 h 6858000"/>
              <a:gd name="connsiteX29915" fmla="*/ 5944745 w 12192000"/>
              <a:gd name="connsiteY29915" fmla="*/ 3991419 h 6858000"/>
              <a:gd name="connsiteX29916" fmla="*/ 6038561 w 12192000"/>
              <a:gd name="connsiteY29916" fmla="*/ 3991651 h 6858000"/>
              <a:gd name="connsiteX29917" fmla="*/ 6056080 w 12192000"/>
              <a:gd name="connsiteY29917" fmla="*/ 3973901 h 6858000"/>
              <a:gd name="connsiteX29918" fmla="*/ 6055618 w 12192000"/>
              <a:gd name="connsiteY29918" fmla="*/ 3895760 h 6858000"/>
              <a:gd name="connsiteX29919" fmla="*/ 6043748 w 12192000"/>
              <a:gd name="connsiteY29919" fmla="*/ 3876167 h 6858000"/>
              <a:gd name="connsiteX29920" fmla="*/ 6003638 w 12192000"/>
              <a:gd name="connsiteY29920" fmla="*/ 3888499 h 6858000"/>
              <a:gd name="connsiteX29921" fmla="*/ 5996612 w 12192000"/>
              <a:gd name="connsiteY29921" fmla="*/ 3896912 h 6858000"/>
              <a:gd name="connsiteX29922" fmla="*/ 5989235 w 12192000"/>
              <a:gd name="connsiteY29922" fmla="*/ 3891265 h 6858000"/>
              <a:gd name="connsiteX29923" fmla="*/ 5962956 w 12192000"/>
              <a:gd name="connsiteY29923" fmla="*/ 3875361 h 6858000"/>
              <a:gd name="connsiteX29924" fmla="*/ 5926422 w 12192000"/>
              <a:gd name="connsiteY29924" fmla="*/ 3875130 h 6858000"/>
              <a:gd name="connsiteX29925" fmla="*/ 5915817 w 12192000"/>
              <a:gd name="connsiteY29925" fmla="*/ 3862914 h 6858000"/>
              <a:gd name="connsiteX29926" fmla="*/ 5927457 w 12192000"/>
              <a:gd name="connsiteY29926" fmla="*/ 3855882 h 6858000"/>
              <a:gd name="connsiteX29927" fmla="*/ 5969178 w 12192000"/>
              <a:gd name="connsiteY29927" fmla="*/ 3855882 h 6858000"/>
              <a:gd name="connsiteX29928" fmla="*/ 5988311 w 12192000"/>
              <a:gd name="connsiteY29928" fmla="*/ 3836290 h 6858000"/>
              <a:gd name="connsiteX29929" fmla="*/ 5988311 w 12192000"/>
              <a:gd name="connsiteY29929" fmla="*/ 3760685 h 6858000"/>
              <a:gd name="connsiteX29930" fmla="*/ 5966990 w 12192000"/>
              <a:gd name="connsiteY29930" fmla="*/ 3740630 h 6858000"/>
              <a:gd name="connsiteX29931" fmla="*/ 5894034 w 12192000"/>
              <a:gd name="connsiteY29931" fmla="*/ 3740630 h 6858000"/>
              <a:gd name="connsiteX29932" fmla="*/ 5872828 w 12192000"/>
              <a:gd name="connsiteY29932" fmla="*/ 3760799 h 6858000"/>
              <a:gd name="connsiteX29933" fmla="*/ 5872369 w 12192000"/>
              <a:gd name="connsiteY29933" fmla="*/ 3833755 h 6858000"/>
              <a:gd name="connsiteX29934" fmla="*/ 5861880 w 12192000"/>
              <a:gd name="connsiteY29934" fmla="*/ 3864642 h 6858000"/>
              <a:gd name="connsiteX29935" fmla="*/ 5852660 w 12192000"/>
              <a:gd name="connsiteY29935" fmla="*/ 3835137 h 6858000"/>
              <a:gd name="connsiteX29936" fmla="*/ 5852660 w 12192000"/>
              <a:gd name="connsiteY29936" fmla="*/ 3759648 h 6858000"/>
              <a:gd name="connsiteX29937" fmla="*/ 5827995 w 12192000"/>
              <a:gd name="connsiteY29937" fmla="*/ 3739939 h 6858000"/>
              <a:gd name="connsiteX29938" fmla="*/ 9031668 w 12192000"/>
              <a:gd name="connsiteY29938" fmla="*/ 3739853 h 6858000"/>
              <a:gd name="connsiteX29939" fmla="*/ 9023716 w 12192000"/>
              <a:gd name="connsiteY29939" fmla="*/ 3751925 h 6858000"/>
              <a:gd name="connsiteX29940" fmla="*/ 9039506 w 12192000"/>
              <a:gd name="connsiteY29940" fmla="*/ 3787423 h 6858000"/>
              <a:gd name="connsiteX29941" fmla="*/ 9048840 w 12192000"/>
              <a:gd name="connsiteY29941" fmla="*/ 3797334 h 6858000"/>
              <a:gd name="connsiteX29942" fmla="*/ 9042964 w 12192000"/>
              <a:gd name="connsiteY29942" fmla="*/ 3807361 h 6858000"/>
              <a:gd name="connsiteX29943" fmla="*/ 9023255 w 12192000"/>
              <a:gd name="connsiteY29943" fmla="*/ 3841015 h 6858000"/>
              <a:gd name="connsiteX29944" fmla="*/ 9022909 w 12192000"/>
              <a:gd name="connsiteY29944" fmla="*/ 3903483 h 6858000"/>
              <a:gd name="connsiteX29945" fmla="*/ 9042502 w 12192000"/>
              <a:gd name="connsiteY29945" fmla="*/ 3923306 h 6858000"/>
              <a:gd name="connsiteX29946" fmla="*/ 9117992 w 12192000"/>
              <a:gd name="connsiteY29946" fmla="*/ 3923306 h 6858000"/>
              <a:gd name="connsiteX29947" fmla="*/ 9138162 w 12192000"/>
              <a:gd name="connsiteY29947" fmla="*/ 3901178 h 6858000"/>
              <a:gd name="connsiteX29948" fmla="*/ 9137932 w 12192000"/>
              <a:gd name="connsiteY29948" fmla="*/ 3830873 h 6858000"/>
              <a:gd name="connsiteX29949" fmla="*/ 9137816 w 12192000"/>
              <a:gd name="connsiteY29949" fmla="*/ 3830873 h 6858000"/>
              <a:gd name="connsiteX29950" fmla="*/ 9138046 w 12192000"/>
              <a:gd name="connsiteY29950" fmla="*/ 3758033 h 6858000"/>
              <a:gd name="connsiteX29951" fmla="*/ 9119836 w 12192000"/>
              <a:gd name="connsiteY29951" fmla="*/ 3740169 h 6858000"/>
              <a:gd name="connsiteX29952" fmla="*/ 9046882 w 12192000"/>
              <a:gd name="connsiteY29952" fmla="*/ 3740746 h 6858000"/>
              <a:gd name="connsiteX29953" fmla="*/ 9031668 w 12192000"/>
              <a:gd name="connsiteY29953" fmla="*/ 3739853 h 6858000"/>
              <a:gd name="connsiteX29954" fmla="*/ 659193 w 12192000"/>
              <a:gd name="connsiteY29954" fmla="*/ 3739853 h 6858000"/>
              <a:gd name="connsiteX29955" fmla="*/ 651241 w 12192000"/>
              <a:gd name="connsiteY29955" fmla="*/ 3751925 h 6858000"/>
              <a:gd name="connsiteX29956" fmla="*/ 667031 w 12192000"/>
              <a:gd name="connsiteY29956" fmla="*/ 3787423 h 6858000"/>
              <a:gd name="connsiteX29957" fmla="*/ 676365 w 12192000"/>
              <a:gd name="connsiteY29957" fmla="*/ 3797334 h 6858000"/>
              <a:gd name="connsiteX29958" fmla="*/ 670489 w 12192000"/>
              <a:gd name="connsiteY29958" fmla="*/ 3807361 h 6858000"/>
              <a:gd name="connsiteX29959" fmla="*/ 650780 w 12192000"/>
              <a:gd name="connsiteY29959" fmla="*/ 3841015 h 6858000"/>
              <a:gd name="connsiteX29960" fmla="*/ 650434 w 12192000"/>
              <a:gd name="connsiteY29960" fmla="*/ 3903483 h 6858000"/>
              <a:gd name="connsiteX29961" fmla="*/ 670027 w 12192000"/>
              <a:gd name="connsiteY29961" fmla="*/ 3923306 h 6858000"/>
              <a:gd name="connsiteX29962" fmla="*/ 745517 w 12192000"/>
              <a:gd name="connsiteY29962" fmla="*/ 3923306 h 6858000"/>
              <a:gd name="connsiteX29963" fmla="*/ 765687 w 12192000"/>
              <a:gd name="connsiteY29963" fmla="*/ 3901178 h 6858000"/>
              <a:gd name="connsiteX29964" fmla="*/ 765457 w 12192000"/>
              <a:gd name="connsiteY29964" fmla="*/ 3830873 h 6858000"/>
              <a:gd name="connsiteX29965" fmla="*/ 765341 w 12192000"/>
              <a:gd name="connsiteY29965" fmla="*/ 3830873 h 6858000"/>
              <a:gd name="connsiteX29966" fmla="*/ 765571 w 12192000"/>
              <a:gd name="connsiteY29966" fmla="*/ 3758033 h 6858000"/>
              <a:gd name="connsiteX29967" fmla="*/ 747361 w 12192000"/>
              <a:gd name="connsiteY29967" fmla="*/ 3740169 h 6858000"/>
              <a:gd name="connsiteX29968" fmla="*/ 674407 w 12192000"/>
              <a:gd name="connsiteY29968" fmla="*/ 3740746 h 6858000"/>
              <a:gd name="connsiteX29969" fmla="*/ 659193 w 12192000"/>
              <a:gd name="connsiteY29969" fmla="*/ 3739853 h 6858000"/>
              <a:gd name="connsiteX29970" fmla="*/ 9909308 w 12192000"/>
              <a:gd name="connsiteY29970" fmla="*/ 3739729 h 6858000"/>
              <a:gd name="connsiteX29971" fmla="*/ 9895255 w 12192000"/>
              <a:gd name="connsiteY29971" fmla="*/ 3781430 h 6858000"/>
              <a:gd name="connsiteX29972" fmla="*/ 9925798 w 12192000"/>
              <a:gd name="connsiteY29972" fmla="*/ 3787307 h 6858000"/>
              <a:gd name="connsiteX29973" fmla="*/ 9945275 w 12192000"/>
              <a:gd name="connsiteY29973" fmla="*/ 3777050 h 6858000"/>
              <a:gd name="connsiteX29974" fmla="*/ 9935825 w 12192000"/>
              <a:gd name="connsiteY29974" fmla="*/ 3740630 h 6858000"/>
              <a:gd name="connsiteX29975" fmla="*/ 9909308 w 12192000"/>
              <a:gd name="connsiteY29975" fmla="*/ 3739729 h 6858000"/>
              <a:gd name="connsiteX29976" fmla="*/ 1536833 w 12192000"/>
              <a:gd name="connsiteY29976" fmla="*/ 3739729 h 6858000"/>
              <a:gd name="connsiteX29977" fmla="*/ 1522780 w 12192000"/>
              <a:gd name="connsiteY29977" fmla="*/ 3781430 h 6858000"/>
              <a:gd name="connsiteX29978" fmla="*/ 1553323 w 12192000"/>
              <a:gd name="connsiteY29978" fmla="*/ 3787307 h 6858000"/>
              <a:gd name="connsiteX29979" fmla="*/ 1572800 w 12192000"/>
              <a:gd name="connsiteY29979" fmla="*/ 3777050 h 6858000"/>
              <a:gd name="connsiteX29980" fmla="*/ 1563350 w 12192000"/>
              <a:gd name="connsiteY29980" fmla="*/ 3740630 h 6858000"/>
              <a:gd name="connsiteX29981" fmla="*/ 1536833 w 12192000"/>
              <a:gd name="connsiteY29981" fmla="*/ 3739729 h 6858000"/>
              <a:gd name="connsiteX29982" fmla="*/ 4506741 w 12192000"/>
              <a:gd name="connsiteY29982" fmla="*/ 3739708 h 6858000"/>
              <a:gd name="connsiteX29983" fmla="*/ 4457181 w 12192000"/>
              <a:gd name="connsiteY29983" fmla="*/ 3789497 h 6858000"/>
              <a:gd name="connsiteX29984" fmla="*/ 4460985 w 12192000"/>
              <a:gd name="connsiteY29984" fmla="*/ 3849545 h 6858000"/>
              <a:gd name="connsiteX29985" fmla="*/ 4522759 w 12192000"/>
              <a:gd name="connsiteY29985" fmla="*/ 3854155 h 6858000"/>
              <a:gd name="connsiteX29986" fmla="*/ 4577160 w 12192000"/>
              <a:gd name="connsiteY29986" fmla="*/ 3800677 h 6858000"/>
              <a:gd name="connsiteX29987" fmla="*/ 4517113 w 12192000"/>
              <a:gd name="connsiteY29987" fmla="*/ 3739708 h 6858000"/>
              <a:gd name="connsiteX29988" fmla="*/ 4506741 w 12192000"/>
              <a:gd name="connsiteY29988" fmla="*/ 3739708 h 6858000"/>
              <a:gd name="connsiteX29989" fmla="*/ 10119998 w 12192000"/>
              <a:gd name="connsiteY29989" fmla="*/ 3739593 h 6858000"/>
              <a:gd name="connsiteX29990" fmla="*/ 10096832 w 12192000"/>
              <a:gd name="connsiteY29990" fmla="*/ 3763219 h 6858000"/>
              <a:gd name="connsiteX29991" fmla="*/ 10120344 w 12192000"/>
              <a:gd name="connsiteY29991" fmla="*/ 3787538 h 6858000"/>
              <a:gd name="connsiteX29992" fmla="*/ 10177163 w 12192000"/>
              <a:gd name="connsiteY29992" fmla="*/ 3785579 h 6858000"/>
              <a:gd name="connsiteX29993" fmla="*/ 10213583 w 12192000"/>
              <a:gd name="connsiteY29993" fmla="*/ 3765986 h 6858000"/>
              <a:gd name="connsiteX29994" fmla="*/ 10213466 w 12192000"/>
              <a:gd name="connsiteY29994" fmla="*/ 3765871 h 6858000"/>
              <a:gd name="connsiteX29995" fmla="*/ 10179698 w 12192000"/>
              <a:gd name="connsiteY29995" fmla="*/ 3739824 h 6858000"/>
              <a:gd name="connsiteX29996" fmla="*/ 10156302 w 12192000"/>
              <a:gd name="connsiteY29996" fmla="*/ 3739824 h 6858000"/>
              <a:gd name="connsiteX29997" fmla="*/ 10119998 w 12192000"/>
              <a:gd name="connsiteY29997" fmla="*/ 3739593 h 6858000"/>
              <a:gd name="connsiteX29998" fmla="*/ 9854917 w 12192000"/>
              <a:gd name="connsiteY29998" fmla="*/ 3739593 h 6858000"/>
              <a:gd name="connsiteX29999" fmla="*/ 9755915 w 12192000"/>
              <a:gd name="connsiteY29999" fmla="*/ 3739939 h 6858000"/>
              <a:gd name="connsiteX30000" fmla="*/ 9646540 w 12192000"/>
              <a:gd name="connsiteY30000" fmla="*/ 3739708 h 6858000"/>
              <a:gd name="connsiteX30001" fmla="*/ 9627985 w 12192000"/>
              <a:gd name="connsiteY30001" fmla="*/ 3757111 h 6858000"/>
              <a:gd name="connsiteX30002" fmla="*/ 9627985 w 12192000"/>
              <a:gd name="connsiteY30002" fmla="*/ 3837788 h 6858000"/>
              <a:gd name="connsiteX30003" fmla="*/ 9654838 w 12192000"/>
              <a:gd name="connsiteY30003" fmla="*/ 3854616 h 6858000"/>
              <a:gd name="connsiteX30004" fmla="*/ 9675584 w 12192000"/>
              <a:gd name="connsiteY30004" fmla="*/ 3837673 h 6858000"/>
              <a:gd name="connsiteX30005" fmla="*/ 9675469 w 12192000"/>
              <a:gd name="connsiteY30005" fmla="*/ 3837788 h 6858000"/>
              <a:gd name="connsiteX30006" fmla="*/ 9675123 w 12192000"/>
              <a:gd name="connsiteY30006" fmla="*/ 3772671 h 6858000"/>
              <a:gd name="connsiteX30007" fmla="*/ 9684573 w 12192000"/>
              <a:gd name="connsiteY30007" fmla="*/ 3760799 h 6858000"/>
              <a:gd name="connsiteX30008" fmla="*/ 9695868 w 12192000"/>
              <a:gd name="connsiteY30008" fmla="*/ 3770942 h 6858000"/>
              <a:gd name="connsiteX30009" fmla="*/ 9715692 w 12192000"/>
              <a:gd name="connsiteY30009" fmla="*/ 3786962 h 6858000"/>
              <a:gd name="connsiteX30010" fmla="*/ 9856415 w 12192000"/>
              <a:gd name="connsiteY30010" fmla="*/ 3787192 h 6858000"/>
              <a:gd name="connsiteX30011" fmla="*/ 9879350 w 12192000"/>
              <a:gd name="connsiteY30011" fmla="*/ 3762183 h 6858000"/>
              <a:gd name="connsiteX30012" fmla="*/ 9854917 w 12192000"/>
              <a:gd name="connsiteY30012" fmla="*/ 3739593 h 6858000"/>
              <a:gd name="connsiteX30013" fmla="*/ 1747523 w 12192000"/>
              <a:gd name="connsiteY30013" fmla="*/ 3739593 h 6858000"/>
              <a:gd name="connsiteX30014" fmla="*/ 1724357 w 12192000"/>
              <a:gd name="connsiteY30014" fmla="*/ 3763219 h 6858000"/>
              <a:gd name="connsiteX30015" fmla="*/ 1747869 w 12192000"/>
              <a:gd name="connsiteY30015" fmla="*/ 3787538 h 6858000"/>
              <a:gd name="connsiteX30016" fmla="*/ 1804688 w 12192000"/>
              <a:gd name="connsiteY30016" fmla="*/ 3785579 h 6858000"/>
              <a:gd name="connsiteX30017" fmla="*/ 1841108 w 12192000"/>
              <a:gd name="connsiteY30017" fmla="*/ 3765986 h 6858000"/>
              <a:gd name="connsiteX30018" fmla="*/ 1840991 w 12192000"/>
              <a:gd name="connsiteY30018" fmla="*/ 3765871 h 6858000"/>
              <a:gd name="connsiteX30019" fmla="*/ 1807223 w 12192000"/>
              <a:gd name="connsiteY30019" fmla="*/ 3739824 h 6858000"/>
              <a:gd name="connsiteX30020" fmla="*/ 1783827 w 12192000"/>
              <a:gd name="connsiteY30020" fmla="*/ 3739824 h 6858000"/>
              <a:gd name="connsiteX30021" fmla="*/ 1747523 w 12192000"/>
              <a:gd name="connsiteY30021" fmla="*/ 3739593 h 6858000"/>
              <a:gd name="connsiteX30022" fmla="*/ 1482442 w 12192000"/>
              <a:gd name="connsiteY30022" fmla="*/ 3739593 h 6858000"/>
              <a:gd name="connsiteX30023" fmla="*/ 1383440 w 12192000"/>
              <a:gd name="connsiteY30023" fmla="*/ 3739939 h 6858000"/>
              <a:gd name="connsiteX30024" fmla="*/ 1274065 w 12192000"/>
              <a:gd name="connsiteY30024" fmla="*/ 3739708 h 6858000"/>
              <a:gd name="connsiteX30025" fmla="*/ 1255510 w 12192000"/>
              <a:gd name="connsiteY30025" fmla="*/ 3757111 h 6858000"/>
              <a:gd name="connsiteX30026" fmla="*/ 1255510 w 12192000"/>
              <a:gd name="connsiteY30026" fmla="*/ 3837788 h 6858000"/>
              <a:gd name="connsiteX30027" fmla="*/ 1282363 w 12192000"/>
              <a:gd name="connsiteY30027" fmla="*/ 3854616 h 6858000"/>
              <a:gd name="connsiteX30028" fmla="*/ 1303109 w 12192000"/>
              <a:gd name="connsiteY30028" fmla="*/ 3837673 h 6858000"/>
              <a:gd name="connsiteX30029" fmla="*/ 1302994 w 12192000"/>
              <a:gd name="connsiteY30029" fmla="*/ 3837788 h 6858000"/>
              <a:gd name="connsiteX30030" fmla="*/ 1302648 w 12192000"/>
              <a:gd name="connsiteY30030" fmla="*/ 3772671 h 6858000"/>
              <a:gd name="connsiteX30031" fmla="*/ 1312098 w 12192000"/>
              <a:gd name="connsiteY30031" fmla="*/ 3760799 h 6858000"/>
              <a:gd name="connsiteX30032" fmla="*/ 1323393 w 12192000"/>
              <a:gd name="connsiteY30032" fmla="*/ 3770942 h 6858000"/>
              <a:gd name="connsiteX30033" fmla="*/ 1343217 w 12192000"/>
              <a:gd name="connsiteY30033" fmla="*/ 3786962 h 6858000"/>
              <a:gd name="connsiteX30034" fmla="*/ 1483940 w 12192000"/>
              <a:gd name="connsiteY30034" fmla="*/ 3787192 h 6858000"/>
              <a:gd name="connsiteX30035" fmla="*/ 1506875 w 12192000"/>
              <a:gd name="connsiteY30035" fmla="*/ 3762183 h 6858000"/>
              <a:gd name="connsiteX30036" fmla="*/ 1482442 w 12192000"/>
              <a:gd name="connsiteY30036" fmla="*/ 3739593 h 6858000"/>
              <a:gd name="connsiteX30037" fmla="*/ 5405884 w 12192000"/>
              <a:gd name="connsiteY30037" fmla="*/ 3739507 h 6858000"/>
              <a:gd name="connsiteX30038" fmla="*/ 5399370 w 12192000"/>
              <a:gd name="connsiteY30038" fmla="*/ 3750657 h 6858000"/>
              <a:gd name="connsiteX30039" fmla="*/ 5399256 w 12192000"/>
              <a:gd name="connsiteY30039" fmla="*/ 3750542 h 6858000"/>
              <a:gd name="connsiteX30040" fmla="*/ 5413202 w 12192000"/>
              <a:gd name="connsiteY30040" fmla="*/ 3786962 h 6858000"/>
              <a:gd name="connsiteX30041" fmla="*/ 5423805 w 12192000"/>
              <a:gd name="connsiteY30041" fmla="*/ 3796067 h 6858000"/>
              <a:gd name="connsiteX30042" fmla="*/ 5417810 w 12192000"/>
              <a:gd name="connsiteY30042" fmla="*/ 3806093 h 6858000"/>
              <a:gd name="connsiteX30043" fmla="*/ 5398677 w 12192000"/>
              <a:gd name="connsiteY30043" fmla="*/ 3839056 h 6858000"/>
              <a:gd name="connsiteX30044" fmla="*/ 5398334 w 12192000"/>
              <a:gd name="connsiteY30044" fmla="*/ 3904059 h 6858000"/>
              <a:gd name="connsiteX30045" fmla="*/ 5415622 w 12192000"/>
              <a:gd name="connsiteY30045" fmla="*/ 3922729 h 6858000"/>
              <a:gd name="connsiteX30046" fmla="*/ 5498948 w 12192000"/>
              <a:gd name="connsiteY30046" fmla="*/ 3922729 h 6858000"/>
              <a:gd name="connsiteX30047" fmla="*/ 5518656 w 12192000"/>
              <a:gd name="connsiteY30047" fmla="*/ 3903022 h 6858000"/>
              <a:gd name="connsiteX30048" fmla="*/ 5518427 w 12192000"/>
              <a:gd name="connsiteY30048" fmla="*/ 3830181 h 6858000"/>
              <a:gd name="connsiteX30049" fmla="*/ 5518656 w 12192000"/>
              <a:gd name="connsiteY30049" fmla="*/ 3830181 h 6858000"/>
              <a:gd name="connsiteX30050" fmla="*/ 5519005 w 12192000"/>
              <a:gd name="connsiteY30050" fmla="*/ 3759992 h 6858000"/>
              <a:gd name="connsiteX30051" fmla="*/ 5498029 w 12192000"/>
              <a:gd name="connsiteY30051" fmla="*/ 3739708 h 6858000"/>
              <a:gd name="connsiteX30052" fmla="*/ 5420002 w 12192000"/>
              <a:gd name="connsiteY30052" fmla="*/ 3740285 h 6858000"/>
              <a:gd name="connsiteX30053" fmla="*/ 5405884 w 12192000"/>
              <a:gd name="connsiteY30053" fmla="*/ 3739507 h 6858000"/>
              <a:gd name="connsiteX30054" fmla="*/ 11762576 w 12192000"/>
              <a:gd name="connsiteY30054" fmla="*/ 3739363 h 6858000"/>
              <a:gd name="connsiteX30055" fmla="*/ 11703221 w 12192000"/>
              <a:gd name="connsiteY30055" fmla="*/ 3798948 h 6858000"/>
              <a:gd name="connsiteX30056" fmla="*/ 11759004 w 12192000"/>
              <a:gd name="connsiteY30056" fmla="*/ 3854038 h 6858000"/>
              <a:gd name="connsiteX30057" fmla="*/ 11818358 w 12192000"/>
              <a:gd name="connsiteY30057" fmla="*/ 3794568 h 6858000"/>
              <a:gd name="connsiteX30058" fmla="*/ 11762576 w 12192000"/>
              <a:gd name="connsiteY30058" fmla="*/ 3739363 h 6858000"/>
              <a:gd name="connsiteX30059" fmla="*/ 3390101 w 12192000"/>
              <a:gd name="connsiteY30059" fmla="*/ 3739363 h 6858000"/>
              <a:gd name="connsiteX30060" fmla="*/ 3330746 w 12192000"/>
              <a:gd name="connsiteY30060" fmla="*/ 3798948 h 6858000"/>
              <a:gd name="connsiteX30061" fmla="*/ 3386529 w 12192000"/>
              <a:gd name="connsiteY30061" fmla="*/ 3854038 h 6858000"/>
              <a:gd name="connsiteX30062" fmla="*/ 3445883 w 12192000"/>
              <a:gd name="connsiteY30062" fmla="*/ 3794568 h 6858000"/>
              <a:gd name="connsiteX30063" fmla="*/ 3390101 w 12192000"/>
              <a:gd name="connsiteY30063" fmla="*/ 3739363 h 6858000"/>
              <a:gd name="connsiteX30064" fmla="*/ 10065277 w 12192000"/>
              <a:gd name="connsiteY30064" fmla="*/ 3739239 h 6858000"/>
              <a:gd name="connsiteX30065" fmla="*/ 10049117 w 12192000"/>
              <a:gd name="connsiteY30065" fmla="*/ 3739363 h 6858000"/>
              <a:gd name="connsiteX30066" fmla="*/ 10020534 w 12192000"/>
              <a:gd name="connsiteY30066" fmla="*/ 3739593 h 6858000"/>
              <a:gd name="connsiteX30067" fmla="*/ 9981464 w 12192000"/>
              <a:gd name="connsiteY30067" fmla="*/ 3739363 h 6858000"/>
              <a:gd name="connsiteX30068" fmla="*/ 9961526 w 12192000"/>
              <a:gd name="connsiteY30068" fmla="*/ 3761146 h 6858000"/>
              <a:gd name="connsiteX30069" fmla="*/ 9980773 w 12192000"/>
              <a:gd name="connsiteY30069" fmla="*/ 3786847 h 6858000"/>
              <a:gd name="connsiteX30070" fmla="*/ 10059030 w 12192000"/>
              <a:gd name="connsiteY30070" fmla="*/ 3786847 h 6858000"/>
              <a:gd name="connsiteX30071" fmla="*/ 10077239 w 12192000"/>
              <a:gd name="connsiteY30071" fmla="*/ 3770827 h 6858000"/>
              <a:gd name="connsiteX30072" fmla="*/ 10065277 w 12192000"/>
              <a:gd name="connsiteY30072" fmla="*/ 3739239 h 6858000"/>
              <a:gd name="connsiteX30073" fmla="*/ 1692802 w 12192000"/>
              <a:gd name="connsiteY30073" fmla="*/ 3739239 h 6858000"/>
              <a:gd name="connsiteX30074" fmla="*/ 1676642 w 12192000"/>
              <a:gd name="connsiteY30074" fmla="*/ 3739363 h 6858000"/>
              <a:gd name="connsiteX30075" fmla="*/ 1648059 w 12192000"/>
              <a:gd name="connsiteY30075" fmla="*/ 3739593 h 6858000"/>
              <a:gd name="connsiteX30076" fmla="*/ 1608989 w 12192000"/>
              <a:gd name="connsiteY30076" fmla="*/ 3739363 h 6858000"/>
              <a:gd name="connsiteX30077" fmla="*/ 1589051 w 12192000"/>
              <a:gd name="connsiteY30077" fmla="*/ 3761146 h 6858000"/>
              <a:gd name="connsiteX30078" fmla="*/ 1608298 w 12192000"/>
              <a:gd name="connsiteY30078" fmla="*/ 3786847 h 6858000"/>
              <a:gd name="connsiteX30079" fmla="*/ 1686555 w 12192000"/>
              <a:gd name="connsiteY30079" fmla="*/ 3786847 h 6858000"/>
              <a:gd name="connsiteX30080" fmla="*/ 1704764 w 12192000"/>
              <a:gd name="connsiteY30080" fmla="*/ 3770827 h 6858000"/>
              <a:gd name="connsiteX30081" fmla="*/ 1692802 w 12192000"/>
              <a:gd name="connsiteY30081" fmla="*/ 3739239 h 6858000"/>
              <a:gd name="connsiteX30082" fmla="*/ 6617576 w 12192000"/>
              <a:gd name="connsiteY30082" fmla="*/ 3739132 h 6858000"/>
              <a:gd name="connsiteX30083" fmla="*/ 6609293 w 12192000"/>
              <a:gd name="connsiteY30083" fmla="*/ 3750196 h 6858000"/>
              <a:gd name="connsiteX30084" fmla="*/ 6624736 w 12192000"/>
              <a:gd name="connsiteY30084" fmla="*/ 3787884 h 6858000"/>
              <a:gd name="connsiteX30085" fmla="*/ 6633724 w 12192000"/>
              <a:gd name="connsiteY30085" fmla="*/ 3798372 h 6858000"/>
              <a:gd name="connsiteX30086" fmla="*/ 6626233 w 12192000"/>
              <a:gd name="connsiteY30086" fmla="*/ 3807247 h 6858000"/>
              <a:gd name="connsiteX30087" fmla="*/ 6608254 w 12192000"/>
              <a:gd name="connsiteY30087" fmla="*/ 3833293 h 6858000"/>
              <a:gd name="connsiteX30088" fmla="*/ 6608140 w 12192000"/>
              <a:gd name="connsiteY30088" fmla="*/ 3903367 h 6858000"/>
              <a:gd name="connsiteX30089" fmla="*/ 6627040 w 12192000"/>
              <a:gd name="connsiteY30089" fmla="*/ 3923075 h 6858000"/>
              <a:gd name="connsiteX30090" fmla="*/ 6704950 w 12192000"/>
              <a:gd name="connsiteY30090" fmla="*/ 3923075 h 6858000"/>
              <a:gd name="connsiteX30091" fmla="*/ 6723277 w 12192000"/>
              <a:gd name="connsiteY30091" fmla="*/ 3903022 h 6858000"/>
              <a:gd name="connsiteX30092" fmla="*/ 6723047 w 12192000"/>
              <a:gd name="connsiteY30092" fmla="*/ 3830297 h 6858000"/>
              <a:gd name="connsiteX30093" fmla="*/ 6723277 w 12192000"/>
              <a:gd name="connsiteY30093" fmla="*/ 3755037 h 6858000"/>
              <a:gd name="connsiteX30094" fmla="*/ 6708294 w 12192000"/>
              <a:gd name="connsiteY30094" fmla="*/ 3740169 h 6858000"/>
              <a:gd name="connsiteX30095" fmla="*/ 6633033 w 12192000"/>
              <a:gd name="connsiteY30095" fmla="*/ 3740861 h 6858000"/>
              <a:gd name="connsiteX30096" fmla="*/ 6617576 w 12192000"/>
              <a:gd name="connsiteY30096" fmla="*/ 3739132 h 6858000"/>
              <a:gd name="connsiteX30097" fmla="*/ 4077079 w 12192000"/>
              <a:gd name="connsiteY30097" fmla="*/ 3739017 h 6858000"/>
              <a:gd name="connsiteX30098" fmla="*/ 4054488 w 12192000"/>
              <a:gd name="connsiteY30098" fmla="*/ 3760453 h 6858000"/>
              <a:gd name="connsiteX30099" fmla="*/ 4078461 w 12192000"/>
              <a:gd name="connsiteY30099" fmla="*/ 3786731 h 6858000"/>
              <a:gd name="connsiteX30100" fmla="*/ 4140006 w 12192000"/>
              <a:gd name="connsiteY30100" fmla="*/ 3784657 h 6858000"/>
              <a:gd name="connsiteX30101" fmla="*/ 4140006 w 12192000"/>
              <a:gd name="connsiteY30101" fmla="*/ 3784772 h 6858000"/>
              <a:gd name="connsiteX30102" fmla="*/ 4176311 w 12192000"/>
              <a:gd name="connsiteY30102" fmla="*/ 3763681 h 6858000"/>
              <a:gd name="connsiteX30103" fmla="*/ 4149573 w 12192000"/>
              <a:gd name="connsiteY30103" fmla="*/ 3739017 h 6858000"/>
              <a:gd name="connsiteX30104" fmla="*/ 4077079 w 12192000"/>
              <a:gd name="connsiteY30104" fmla="*/ 3739017 h 6858000"/>
              <a:gd name="connsiteX30105" fmla="*/ 4199636 w 12192000"/>
              <a:gd name="connsiteY30105" fmla="*/ 3738787 h 6858000"/>
              <a:gd name="connsiteX30106" fmla="*/ 4191523 w 12192000"/>
              <a:gd name="connsiteY30106" fmla="*/ 3750657 h 6858000"/>
              <a:gd name="connsiteX30107" fmla="*/ 4207084 w 12192000"/>
              <a:gd name="connsiteY30107" fmla="*/ 3786616 h 6858000"/>
              <a:gd name="connsiteX30108" fmla="*/ 4216648 w 12192000"/>
              <a:gd name="connsiteY30108" fmla="*/ 3796412 h 6858000"/>
              <a:gd name="connsiteX30109" fmla="*/ 4210540 w 12192000"/>
              <a:gd name="connsiteY30109" fmla="*/ 3806210 h 6858000"/>
              <a:gd name="connsiteX30110" fmla="*/ 4190831 w 12192000"/>
              <a:gd name="connsiteY30110" fmla="*/ 3839402 h 6858000"/>
              <a:gd name="connsiteX30111" fmla="*/ 4190488 w 12192000"/>
              <a:gd name="connsiteY30111" fmla="*/ 3899332 h 6858000"/>
              <a:gd name="connsiteX30112" fmla="*/ 4212270 w 12192000"/>
              <a:gd name="connsiteY30112" fmla="*/ 3922383 h 6858000"/>
              <a:gd name="connsiteX30113" fmla="*/ 4285226 w 12192000"/>
              <a:gd name="connsiteY30113" fmla="*/ 3922383 h 6858000"/>
              <a:gd name="connsiteX30114" fmla="*/ 4305854 w 12192000"/>
              <a:gd name="connsiteY30114" fmla="*/ 3900717 h 6858000"/>
              <a:gd name="connsiteX30115" fmla="*/ 4305624 w 12192000"/>
              <a:gd name="connsiteY30115" fmla="*/ 3832948 h 6858000"/>
              <a:gd name="connsiteX30116" fmla="*/ 4305510 w 12192000"/>
              <a:gd name="connsiteY30116" fmla="*/ 3832948 h 6858000"/>
              <a:gd name="connsiteX30117" fmla="*/ 4305740 w 12192000"/>
              <a:gd name="connsiteY30117" fmla="*/ 3757457 h 6858000"/>
              <a:gd name="connsiteX30118" fmla="*/ 4287876 w 12192000"/>
              <a:gd name="connsiteY30118" fmla="*/ 3739247 h 6858000"/>
              <a:gd name="connsiteX30119" fmla="*/ 4214920 w 12192000"/>
              <a:gd name="connsiteY30119" fmla="*/ 3739708 h 6858000"/>
              <a:gd name="connsiteX30120" fmla="*/ 4199636 w 12192000"/>
              <a:gd name="connsiteY30120" fmla="*/ 3738787 h 6858000"/>
              <a:gd name="connsiteX30121" fmla="*/ 11318392 w 12192000"/>
              <a:gd name="connsiteY30121" fmla="*/ 3738786 h 6858000"/>
              <a:gd name="connsiteX30122" fmla="*/ 11300644 w 12192000"/>
              <a:gd name="connsiteY30122" fmla="*/ 3756189 h 6858000"/>
              <a:gd name="connsiteX30123" fmla="*/ 11342250 w 12192000"/>
              <a:gd name="connsiteY30123" fmla="*/ 3784311 h 6858000"/>
              <a:gd name="connsiteX30124" fmla="*/ 11377057 w 12192000"/>
              <a:gd name="connsiteY30124" fmla="*/ 3784080 h 6858000"/>
              <a:gd name="connsiteX30125" fmla="*/ 11416128 w 12192000"/>
              <a:gd name="connsiteY30125" fmla="*/ 3756189 h 6858000"/>
              <a:gd name="connsiteX30126" fmla="*/ 11398608 w 12192000"/>
              <a:gd name="connsiteY30126" fmla="*/ 3738786 h 6858000"/>
              <a:gd name="connsiteX30127" fmla="*/ 11359768 w 12192000"/>
              <a:gd name="connsiteY30127" fmla="*/ 3739017 h 6858000"/>
              <a:gd name="connsiteX30128" fmla="*/ 11318392 w 12192000"/>
              <a:gd name="connsiteY30128" fmla="*/ 3738786 h 6858000"/>
              <a:gd name="connsiteX30129" fmla="*/ 10554040 w 12192000"/>
              <a:gd name="connsiteY30129" fmla="*/ 3738786 h 6858000"/>
              <a:gd name="connsiteX30130" fmla="*/ 10512719 w 12192000"/>
              <a:gd name="connsiteY30130" fmla="*/ 3752617 h 6858000"/>
              <a:gd name="connsiteX30131" fmla="*/ 10498968 w 12192000"/>
              <a:gd name="connsiteY30131" fmla="*/ 3793820 h 6858000"/>
              <a:gd name="connsiteX30132" fmla="*/ 10498948 w 12192000"/>
              <a:gd name="connsiteY30132" fmla="*/ 3793762 h 6858000"/>
              <a:gd name="connsiteX30133" fmla="*/ 10498948 w 12192000"/>
              <a:gd name="connsiteY30133" fmla="*/ 3793877 h 6858000"/>
              <a:gd name="connsiteX30134" fmla="*/ 10498968 w 12192000"/>
              <a:gd name="connsiteY30134" fmla="*/ 3793820 h 6858000"/>
              <a:gd name="connsiteX30135" fmla="*/ 10513497 w 12192000"/>
              <a:gd name="connsiteY30135" fmla="*/ 3838536 h 6858000"/>
              <a:gd name="connsiteX30136" fmla="*/ 10557150 w 12192000"/>
              <a:gd name="connsiteY30136" fmla="*/ 3853462 h 6858000"/>
              <a:gd name="connsiteX30137" fmla="*/ 10613624 w 12192000"/>
              <a:gd name="connsiteY30137" fmla="*/ 3797219 h 6858000"/>
              <a:gd name="connsiteX30138" fmla="*/ 10554040 w 12192000"/>
              <a:gd name="connsiteY30138" fmla="*/ 3738786 h 6858000"/>
              <a:gd name="connsiteX30139" fmla="*/ 2945917 w 12192000"/>
              <a:gd name="connsiteY30139" fmla="*/ 3738786 h 6858000"/>
              <a:gd name="connsiteX30140" fmla="*/ 2928169 w 12192000"/>
              <a:gd name="connsiteY30140" fmla="*/ 3756189 h 6858000"/>
              <a:gd name="connsiteX30141" fmla="*/ 2969775 w 12192000"/>
              <a:gd name="connsiteY30141" fmla="*/ 3784311 h 6858000"/>
              <a:gd name="connsiteX30142" fmla="*/ 3004582 w 12192000"/>
              <a:gd name="connsiteY30142" fmla="*/ 3784080 h 6858000"/>
              <a:gd name="connsiteX30143" fmla="*/ 3043653 w 12192000"/>
              <a:gd name="connsiteY30143" fmla="*/ 3756189 h 6858000"/>
              <a:gd name="connsiteX30144" fmla="*/ 3026133 w 12192000"/>
              <a:gd name="connsiteY30144" fmla="*/ 3738786 h 6858000"/>
              <a:gd name="connsiteX30145" fmla="*/ 2987293 w 12192000"/>
              <a:gd name="connsiteY30145" fmla="*/ 3739017 h 6858000"/>
              <a:gd name="connsiteX30146" fmla="*/ 2945917 w 12192000"/>
              <a:gd name="connsiteY30146" fmla="*/ 3738786 h 6858000"/>
              <a:gd name="connsiteX30147" fmla="*/ 2181565 w 12192000"/>
              <a:gd name="connsiteY30147" fmla="*/ 3738786 h 6858000"/>
              <a:gd name="connsiteX30148" fmla="*/ 2140244 w 12192000"/>
              <a:gd name="connsiteY30148" fmla="*/ 3752617 h 6858000"/>
              <a:gd name="connsiteX30149" fmla="*/ 2126493 w 12192000"/>
              <a:gd name="connsiteY30149" fmla="*/ 3793820 h 6858000"/>
              <a:gd name="connsiteX30150" fmla="*/ 2126473 w 12192000"/>
              <a:gd name="connsiteY30150" fmla="*/ 3793762 h 6858000"/>
              <a:gd name="connsiteX30151" fmla="*/ 2126473 w 12192000"/>
              <a:gd name="connsiteY30151" fmla="*/ 3793877 h 6858000"/>
              <a:gd name="connsiteX30152" fmla="*/ 2126493 w 12192000"/>
              <a:gd name="connsiteY30152" fmla="*/ 3793820 h 6858000"/>
              <a:gd name="connsiteX30153" fmla="*/ 2141022 w 12192000"/>
              <a:gd name="connsiteY30153" fmla="*/ 3838536 h 6858000"/>
              <a:gd name="connsiteX30154" fmla="*/ 2184675 w 12192000"/>
              <a:gd name="connsiteY30154" fmla="*/ 3853462 h 6858000"/>
              <a:gd name="connsiteX30155" fmla="*/ 2241149 w 12192000"/>
              <a:gd name="connsiteY30155" fmla="*/ 3797219 h 6858000"/>
              <a:gd name="connsiteX30156" fmla="*/ 2181565 w 12192000"/>
              <a:gd name="connsiteY30156" fmla="*/ 3738786 h 6858000"/>
              <a:gd name="connsiteX30157" fmla="*/ 11188158 w 12192000"/>
              <a:gd name="connsiteY30157" fmla="*/ 3738325 h 6858000"/>
              <a:gd name="connsiteX30158" fmla="*/ 11164532 w 12192000"/>
              <a:gd name="connsiteY30158" fmla="*/ 3760914 h 6858000"/>
              <a:gd name="connsiteX30159" fmla="*/ 11191385 w 12192000"/>
              <a:gd name="connsiteY30159" fmla="*/ 3786155 h 6858000"/>
              <a:gd name="connsiteX30160" fmla="*/ 11225154 w 12192000"/>
              <a:gd name="connsiteY30160" fmla="*/ 3785809 h 6858000"/>
              <a:gd name="connsiteX30161" fmla="*/ 11269410 w 12192000"/>
              <a:gd name="connsiteY30161" fmla="*/ 3785809 h 6858000"/>
              <a:gd name="connsiteX30162" fmla="*/ 11269410 w 12192000"/>
              <a:gd name="connsiteY30162" fmla="*/ 3786040 h 6858000"/>
              <a:gd name="connsiteX30163" fmla="*/ 11285546 w 12192000"/>
              <a:gd name="connsiteY30163" fmla="*/ 3757687 h 6858000"/>
              <a:gd name="connsiteX30164" fmla="*/ 11268834 w 12192000"/>
              <a:gd name="connsiteY30164" fmla="*/ 3738671 h 6858000"/>
              <a:gd name="connsiteX30165" fmla="*/ 11188158 w 12192000"/>
              <a:gd name="connsiteY30165" fmla="*/ 3738325 h 6858000"/>
              <a:gd name="connsiteX30166" fmla="*/ 2815683 w 12192000"/>
              <a:gd name="connsiteY30166" fmla="*/ 3738325 h 6858000"/>
              <a:gd name="connsiteX30167" fmla="*/ 2792057 w 12192000"/>
              <a:gd name="connsiteY30167" fmla="*/ 3760914 h 6858000"/>
              <a:gd name="connsiteX30168" fmla="*/ 2818910 w 12192000"/>
              <a:gd name="connsiteY30168" fmla="*/ 3786155 h 6858000"/>
              <a:gd name="connsiteX30169" fmla="*/ 2852679 w 12192000"/>
              <a:gd name="connsiteY30169" fmla="*/ 3785809 h 6858000"/>
              <a:gd name="connsiteX30170" fmla="*/ 2896935 w 12192000"/>
              <a:gd name="connsiteY30170" fmla="*/ 3785809 h 6858000"/>
              <a:gd name="connsiteX30171" fmla="*/ 2896935 w 12192000"/>
              <a:gd name="connsiteY30171" fmla="*/ 3786040 h 6858000"/>
              <a:gd name="connsiteX30172" fmla="*/ 2913071 w 12192000"/>
              <a:gd name="connsiteY30172" fmla="*/ 3757687 h 6858000"/>
              <a:gd name="connsiteX30173" fmla="*/ 2896359 w 12192000"/>
              <a:gd name="connsiteY30173" fmla="*/ 3738671 h 6858000"/>
              <a:gd name="connsiteX30174" fmla="*/ 2815683 w 12192000"/>
              <a:gd name="connsiteY30174" fmla="*/ 3738325 h 6858000"/>
              <a:gd name="connsiteX30175" fmla="*/ 10236416 w 12192000"/>
              <a:gd name="connsiteY30175" fmla="*/ 3738022 h 6858000"/>
              <a:gd name="connsiteX30176" fmla="*/ 10228565 w 12192000"/>
              <a:gd name="connsiteY30176" fmla="*/ 3749735 h 6858000"/>
              <a:gd name="connsiteX30177" fmla="*/ 10228450 w 12192000"/>
              <a:gd name="connsiteY30177" fmla="*/ 3749620 h 6858000"/>
              <a:gd name="connsiteX30178" fmla="*/ 10242626 w 12192000"/>
              <a:gd name="connsiteY30178" fmla="*/ 3786155 h 6858000"/>
              <a:gd name="connsiteX30179" fmla="*/ 10253114 w 12192000"/>
              <a:gd name="connsiteY30179" fmla="*/ 3795490 h 6858000"/>
              <a:gd name="connsiteX30180" fmla="*/ 10241588 w 12192000"/>
              <a:gd name="connsiteY30180" fmla="*/ 3806325 h 6858000"/>
              <a:gd name="connsiteX30181" fmla="*/ 10227644 w 12192000"/>
              <a:gd name="connsiteY30181" fmla="*/ 3823036 h 6858000"/>
              <a:gd name="connsiteX30182" fmla="*/ 10227644 w 12192000"/>
              <a:gd name="connsiteY30182" fmla="*/ 3906249 h 6858000"/>
              <a:gd name="connsiteX30183" fmla="*/ 10242626 w 12192000"/>
              <a:gd name="connsiteY30183" fmla="*/ 3921692 h 6858000"/>
              <a:gd name="connsiteX30184" fmla="*/ 10331026 w 12192000"/>
              <a:gd name="connsiteY30184" fmla="*/ 3921692 h 6858000"/>
              <a:gd name="connsiteX30185" fmla="*/ 10347736 w 12192000"/>
              <a:gd name="connsiteY30185" fmla="*/ 3904520 h 6858000"/>
              <a:gd name="connsiteX30186" fmla="*/ 10347622 w 12192000"/>
              <a:gd name="connsiteY30186" fmla="*/ 3831795 h 6858000"/>
              <a:gd name="connsiteX30187" fmla="*/ 10348083 w 12192000"/>
              <a:gd name="connsiteY30187" fmla="*/ 3761607 h 6858000"/>
              <a:gd name="connsiteX30188" fmla="*/ 10324340 w 12192000"/>
              <a:gd name="connsiteY30188" fmla="*/ 3738671 h 6858000"/>
              <a:gd name="connsiteX30189" fmla="*/ 10251616 w 12192000"/>
              <a:gd name="connsiteY30189" fmla="*/ 3739363 h 6858000"/>
              <a:gd name="connsiteX30190" fmla="*/ 10236416 w 12192000"/>
              <a:gd name="connsiteY30190" fmla="*/ 3738022 h 6858000"/>
              <a:gd name="connsiteX30191" fmla="*/ 1863941 w 12192000"/>
              <a:gd name="connsiteY30191" fmla="*/ 3738022 h 6858000"/>
              <a:gd name="connsiteX30192" fmla="*/ 1856090 w 12192000"/>
              <a:gd name="connsiteY30192" fmla="*/ 3749735 h 6858000"/>
              <a:gd name="connsiteX30193" fmla="*/ 1855975 w 12192000"/>
              <a:gd name="connsiteY30193" fmla="*/ 3749620 h 6858000"/>
              <a:gd name="connsiteX30194" fmla="*/ 1870151 w 12192000"/>
              <a:gd name="connsiteY30194" fmla="*/ 3786155 h 6858000"/>
              <a:gd name="connsiteX30195" fmla="*/ 1880639 w 12192000"/>
              <a:gd name="connsiteY30195" fmla="*/ 3795490 h 6858000"/>
              <a:gd name="connsiteX30196" fmla="*/ 1869113 w 12192000"/>
              <a:gd name="connsiteY30196" fmla="*/ 3806325 h 6858000"/>
              <a:gd name="connsiteX30197" fmla="*/ 1855169 w 12192000"/>
              <a:gd name="connsiteY30197" fmla="*/ 3823036 h 6858000"/>
              <a:gd name="connsiteX30198" fmla="*/ 1855169 w 12192000"/>
              <a:gd name="connsiteY30198" fmla="*/ 3906249 h 6858000"/>
              <a:gd name="connsiteX30199" fmla="*/ 1870151 w 12192000"/>
              <a:gd name="connsiteY30199" fmla="*/ 3921692 h 6858000"/>
              <a:gd name="connsiteX30200" fmla="*/ 1958551 w 12192000"/>
              <a:gd name="connsiteY30200" fmla="*/ 3921692 h 6858000"/>
              <a:gd name="connsiteX30201" fmla="*/ 1975261 w 12192000"/>
              <a:gd name="connsiteY30201" fmla="*/ 3904520 h 6858000"/>
              <a:gd name="connsiteX30202" fmla="*/ 1975147 w 12192000"/>
              <a:gd name="connsiteY30202" fmla="*/ 3831795 h 6858000"/>
              <a:gd name="connsiteX30203" fmla="*/ 1975608 w 12192000"/>
              <a:gd name="connsiteY30203" fmla="*/ 3761607 h 6858000"/>
              <a:gd name="connsiteX30204" fmla="*/ 1951865 w 12192000"/>
              <a:gd name="connsiteY30204" fmla="*/ 3738671 h 6858000"/>
              <a:gd name="connsiteX30205" fmla="*/ 1879141 w 12192000"/>
              <a:gd name="connsiteY30205" fmla="*/ 3739363 h 6858000"/>
              <a:gd name="connsiteX30206" fmla="*/ 1863941 w 12192000"/>
              <a:gd name="connsiteY30206" fmla="*/ 3738022 h 6858000"/>
              <a:gd name="connsiteX30207" fmla="*/ 10850928 w 12192000"/>
              <a:gd name="connsiteY30207" fmla="*/ 3737864 h 6858000"/>
              <a:gd name="connsiteX30208" fmla="*/ 10831912 w 12192000"/>
              <a:gd name="connsiteY30208" fmla="*/ 3756996 h 6858000"/>
              <a:gd name="connsiteX30209" fmla="*/ 10831682 w 12192000"/>
              <a:gd name="connsiteY30209" fmla="*/ 3835022 h 6858000"/>
              <a:gd name="connsiteX30210" fmla="*/ 10856116 w 12192000"/>
              <a:gd name="connsiteY30210" fmla="*/ 3853231 h 6858000"/>
              <a:gd name="connsiteX30211" fmla="*/ 10884584 w 12192000"/>
              <a:gd name="connsiteY30211" fmla="*/ 3836636 h 6858000"/>
              <a:gd name="connsiteX30212" fmla="*/ 10884468 w 12192000"/>
              <a:gd name="connsiteY30212" fmla="*/ 3771634 h 6858000"/>
              <a:gd name="connsiteX30213" fmla="*/ 10884352 w 12192000"/>
              <a:gd name="connsiteY30213" fmla="*/ 3771518 h 6858000"/>
              <a:gd name="connsiteX30214" fmla="*/ 10890000 w 12192000"/>
              <a:gd name="connsiteY30214" fmla="*/ 3759187 h 6858000"/>
              <a:gd name="connsiteX30215" fmla="*/ 10899334 w 12192000"/>
              <a:gd name="connsiteY30215" fmla="*/ 3768752 h 6858000"/>
              <a:gd name="connsiteX30216" fmla="*/ 10919159 w 12192000"/>
              <a:gd name="connsiteY30216" fmla="*/ 3785809 h 6858000"/>
              <a:gd name="connsiteX30217" fmla="*/ 11064837 w 12192000"/>
              <a:gd name="connsiteY30217" fmla="*/ 3786040 h 6858000"/>
              <a:gd name="connsiteX30218" fmla="*/ 11082586 w 12192000"/>
              <a:gd name="connsiteY30218" fmla="*/ 3760109 h 6858000"/>
              <a:gd name="connsiteX30219" fmla="*/ 11064146 w 12192000"/>
              <a:gd name="connsiteY30219" fmla="*/ 3738095 h 6858000"/>
              <a:gd name="connsiteX30220" fmla="*/ 10957537 w 12192000"/>
              <a:gd name="connsiteY30220" fmla="*/ 3738556 h 6858000"/>
              <a:gd name="connsiteX30221" fmla="*/ 10957537 w 12192000"/>
              <a:gd name="connsiteY30221" fmla="*/ 3738210 h 6858000"/>
              <a:gd name="connsiteX30222" fmla="*/ 10850928 w 12192000"/>
              <a:gd name="connsiteY30222" fmla="*/ 3737864 h 6858000"/>
              <a:gd name="connsiteX30223" fmla="*/ 2478453 w 12192000"/>
              <a:gd name="connsiteY30223" fmla="*/ 3737864 h 6858000"/>
              <a:gd name="connsiteX30224" fmla="*/ 2459437 w 12192000"/>
              <a:gd name="connsiteY30224" fmla="*/ 3756996 h 6858000"/>
              <a:gd name="connsiteX30225" fmla="*/ 2459207 w 12192000"/>
              <a:gd name="connsiteY30225" fmla="*/ 3835022 h 6858000"/>
              <a:gd name="connsiteX30226" fmla="*/ 2483641 w 12192000"/>
              <a:gd name="connsiteY30226" fmla="*/ 3853231 h 6858000"/>
              <a:gd name="connsiteX30227" fmla="*/ 2512109 w 12192000"/>
              <a:gd name="connsiteY30227" fmla="*/ 3836636 h 6858000"/>
              <a:gd name="connsiteX30228" fmla="*/ 2511993 w 12192000"/>
              <a:gd name="connsiteY30228" fmla="*/ 3771634 h 6858000"/>
              <a:gd name="connsiteX30229" fmla="*/ 2511877 w 12192000"/>
              <a:gd name="connsiteY30229" fmla="*/ 3771518 h 6858000"/>
              <a:gd name="connsiteX30230" fmla="*/ 2517525 w 12192000"/>
              <a:gd name="connsiteY30230" fmla="*/ 3759187 h 6858000"/>
              <a:gd name="connsiteX30231" fmla="*/ 2526859 w 12192000"/>
              <a:gd name="connsiteY30231" fmla="*/ 3768752 h 6858000"/>
              <a:gd name="connsiteX30232" fmla="*/ 2546684 w 12192000"/>
              <a:gd name="connsiteY30232" fmla="*/ 3785809 h 6858000"/>
              <a:gd name="connsiteX30233" fmla="*/ 2692362 w 12192000"/>
              <a:gd name="connsiteY30233" fmla="*/ 3786040 h 6858000"/>
              <a:gd name="connsiteX30234" fmla="*/ 2710111 w 12192000"/>
              <a:gd name="connsiteY30234" fmla="*/ 3760109 h 6858000"/>
              <a:gd name="connsiteX30235" fmla="*/ 2691671 w 12192000"/>
              <a:gd name="connsiteY30235" fmla="*/ 3738095 h 6858000"/>
              <a:gd name="connsiteX30236" fmla="*/ 2585062 w 12192000"/>
              <a:gd name="connsiteY30236" fmla="*/ 3738556 h 6858000"/>
              <a:gd name="connsiteX30237" fmla="*/ 2585062 w 12192000"/>
              <a:gd name="connsiteY30237" fmla="*/ 3738210 h 6858000"/>
              <a:gd name="connsiteX30238" fmla="*/ 2478453 w 12192000"/>
              <a:gd name="connsiteY30238" fmla="*/ 3737864 h 6858000"/>
              <a:gd name="connsiteX30239" fmla="*/ 11125922 w 12192000"/>
              <a:gd name="connsiteY30239" fmla="*/ 3737749 h 6858000"/>
              <a:gd name="connsiteX30240" fmla="*/ 11103332 w 12192000"/>
              <a:gd name="connsiteY30240" fmla="*/ 3759877 h 6858000"/>
              <a:gd name="connsiteX30241" fmla="*/ 11104556 w 12192000"/>
              <a:gd name="connsiteY30241" fmla="*/ 3779586 h 6858000"/>
              <a:gd name="connsiteX30242" fmla="*/ 11123462 w 12192000"/>
              <a:gd name="connsiteY30242" fmla="*/ 3786487 h 6858000"/>
              <a:gd name="connsiteX30243" fmla="*/ 11123386 w 12192000"/>
              <a:gd name="connsiteY30243" fmla="*/ 3786501 h 6858000"/>
              <a:gd name="connsiteX30244" fmla="*/ 11123502 w 12192000"/>
              <a:gd name="connsiteY30244" fmla="*/ 3786501 h 6858000"/>
              <a:gd name="connsiteX30245" fmla="*/ 11123462 w 12192000"/>
              <a:gd name="connsiteY30245" fmla="*/ 3786487 h 6858000"/>
              <a:gd name="connsiteX30246" fmla="*/ 11143540 w 12192000"/>
              <a:gd name="connsiteY30246" fmla="*/ 3782713 h 6858000"/>
              <a:gd name="connsiteX30247" fmla="*/ 11150816 w 12192000"/>
              <a:gd name="connsiteY30247" fmla="*/ 3763105 h 6858000"/>
              <a:gd name="connsiteX30248" fmla="*/ 11125922 w 12192000"/>
              <a:gd name="connsiteY30248" fmla="*/ 3737749 h 6858000"/>
              <a:gd name="connsiteX30249" fmla="*/ 2753447 w 12192000"/>
              <a:gd name="connsiteY30249" fmla="*/ 3737749 h 6858000"/>
              <a:gd name="connsiteX30250" fmla="*/ 2730857 w 12192000"/>
              <a:gd name="connsiteY30250" fmla="*/ 3759877 h 6858000"/>
              <a:gd name="connsiteX30251" fmla="*/ 2732081 w 12192000"/>
              <a:gd name="connsiteY30251" fmla="*/ 3779586 h 6858000"/>
              <a:gd name="connsiteX30252" fmla="*/ 2750987 w 12192000"/>
              <a:gd name="connsiteY30252" fmla="*/ 3786487 h 6858000"/>
              <a:gd name="connsiteX30253" fmla="*/ 2750911 w 12192000"/>
              <a:gd name="connsiteY30253" fmla="*/ 3786501 h 6858000"/>
              <a:gd name="connsiteX30254" fmla="*/ 2751027 w 12192000"/>
              <a:gd name="connsiteY30254" fmla="*/ 3786501 h 6858000"/>
              <a:gd name="connsiteX30255" fmla="*/ 2750987 w 12192000"/>
              <a:gd name="connsiteY30255" fmla="*/ 3786487 h 6858000"/>
              <a:gd name="connsiteX30256" fmla="*/ 2771065 w 12192000"/>
              <a:gd name="connsiteY30256" fmla="*/ 3782713 h 6858000"/>
              <a:gd name="connsiteX30257" fmla="*/ 2778341 w 12192000"/>
              <a:gd name="connsiteY30257" fmla="*/ 3763105 h 6858000"/>
              <a:gd name="connsiteX30258" fmla="*/ 2753447 w 12192000"/>
              <a:gd name="connsiteY30258" fmla="*/ 3737749 h 6858000"/>
              <a:gd name="connsiteX30259" fmla="*/ 11508516 w 12192000"/>
              <a:gd name="connsiteY30259" fmla="*/ 3735646 h 6858000"/>
              <a:gd name="connsiteX30260" fmla="*/ 11460039 w 12192000"/>
              <a:gd name="connsiteY30260" fmla="*/ 3739593 h 6858000"/>
              <a:gd name="connsiteX30261" fmla="*/ 11437796 w 12192000"/>
              <a:gd name="connsiteY30261" fmla="*/ 3751003 h 6858000"/>
              <a:gd name="connsiteX30262" fmla="*/ 11437680 w 12192000"/>
              <a:gd name="connsiteY30262" fmla="*/ 3751003 h 6858000"/>
              <a:gd name="connsiteX30263" fmla="*/ 11452662 w 12192000"/>
              <a:gd name="connsiteY30263" fmla="*/ 3786731 h 6858000"/>
              <a:gd name="connsiteX30264" fmla="*/ 11461998 w 12192000"/>
              <a:gd name="connsiteY30264" fmla="*/ 3793992 h 6858000"/>
              <a:gd name="connsiteX30265" fmla="*/ 11455429 w 12192000"/>
              <a:gd name="connsiteY30265" fmla="*/ 3803905 h 6858000"/>
              <a:gd name="connsiteX30266" fmla="*/ 11437104 w 12192000"/>
              <a:gd name="connsiteY30266" fmla="*/ 3835944 h 6858000"/>
              <a:gd name="connsiteX30267" fmla="*/ 11436872 w 12192000"/>
              <a:gd name="connsiteY30267" fmla="*/ 3900947 h 6858000"/>
              <a:gd name="connsiteX30268" fmla="*/ 11457042 w 12192000"/>
              <a:gd name="connsiteY30268" fmla="*/ 3922153 h 6858000"/>
              <a:gd name="connsiteX30269" fmla="*/ 11532416 w 12192000"/>
              <a:gd name="connsiteY30269" fmla="*/ 3922153 h 6858000"/>
              <a:gd name="connsiteX30270" fmla="*/ 11552124 w 12192000"/>
              <a:gd name="connsiteY30270" fmla="*/ 3903022 h 6858000"/>
              <a:gd name="connsiteX30271" fmla="*/ 11551895 w 12192000"/>
              <a:gd name="connsiteY30271" fmla="*/ 3830181 h 6858000"/>
              <a:gd name="connsiteX30272" fmla="*/ 11550051 w 12192000"/>
              <a:gd name="connsiteY30272" fmla="*/ 3830181 h 6858000"/>
              <a:gd name="connsiteX30273" fmla="*/ 11547054 w 12192000"/>
              <a:gd name="connsiteY30273" fmla="*/ 3745010 h 6858000"/>
              <a:gd name="connsiteX30274" fmla="*/ 11508516 w 12192000"/>
              <a:gd name="connsiteY30274" fmla="*/ 3735646 h 6858000"/>
              <a:gd name="connsiteX30275" fmla="*/ 3136041 w 12192000"/>
              <a:gd name="connsiteY30275" fmla="*/ 3735646 h 6858000"/>
              <a:gd name="connsiteX30276" fmla="*/ 3087564 w 12192000"/>
              <a:gd name="connsiteY30276" fmla="*/ 3739593 h 6858000"/>
              <a:gd name="connsiteX30277" fmla="*/ 3065321 w 12192000"/>
              <a:gd name="connsiteY30277" fmla="*/ 3751003 h 6858000"/>
              <a:gd name="connsiteX30278" fmla="*/ 3065205 w 12192000"/>
              <a:gd name="connsiteY30278" fmla="*/ 3751003 h 6858000"/>
              <a:gd name="connsiteX30279" fmla="*/ 3080187 w 12192000"/>
              <a:gd name="connsiteY30279" fmla="*/ 3786731 h 6858000"/>
              <a:gd name="connsiteX30280" fmla="*/ 3089523 w 12192000"/>
              <a:gd name="connsiteY30280" fmla="*/ 3793992 h 6858000"/>
              <a:gd name="connsiteX30281" fmla="*/ 3082954 w 12192000"/>
              <a:gd name="connsiteY30281" fmla="*/ 3803905 h 6858000"/>
              <a:gd name="connsiteX30282" fmla="*/ 3064629 w 12192000"/>
              <a:gd name="connsiteY30282" fmla="*/ 3835944 h 6858000"/>
              <a:gd name="connsiteX30283" fmla="*/ 3064397 w 12192000"/>
              <a:gd name="connsiteY30283" fmla="*/ 3900947 h 6858000"/>
              <a:gd name="connsiteX30284" fmla="*/ 3084567 w 12192000"/>
              <a:gd name="connsiteY30284" fmla="*/ 3922153 h 6858000"/>
              <a:gd name="connsiteX30285" fmla="*/ 3159941 w 12192000"/>
              <a:gd name="connsiteY30285" fmla="*/ 3922153 h 6858000"/>
              <a:gd name="connsiteX30286" fmla="*/ 3179649 w 12192000"/>
              <a:gd name="connsiteY30286" fmla="*/ 3903022 h 6858000"/>
              <a:gd name="connsiteX30287" fmla="*/ 3179420 w 12192000"/>
              <a:gd name="connsiteY30287" fmla="*/ 3830181 h 6858000"/>
              <a:gd name="connsiteX30288" fmla="*/ 3177576 w 12192000"/>
              <a:gd name="connsiteY30288" fmla="*/ 3830181 h 6858000"/>
              <a:gd name="connsiteX30289" fmla="*/ 3174579 w 12192000"/>
              <a:gd name="connsiteY30289" fmla="*/ 3745010 h 6858000"/>
              <a:gd name="connsiteX30290" fmla="*/ 3136041 w 12192000"/>
              <a:gd name="connsiteY30290" fmla="*/ 3735646 h 6858000"/>
              <a:gd name="connsiteX30291" fmla="*/ 4890301 w 12192000"/>
              <a:gd name="connsiteY30291" fmla="*/ 3605324 h 6858000"/>
              <a:gd name="connsiteX30292" fmla="*/ 4722494 w 12192000"/>
              <a:gd name="connsiteY30292" fmla="*/ 3605670 h 6858000"/>
              <a:gd name="connsiteX30293" fmla="*/ 4686074 w 12192000"/>
              <a:gd name="connsiteY30293" fmla="*/ 3605439 h 6858000"/>
              <a:gd name="connsiteX30294" fmla="*/ 4662216 w 12192000"/>
              <a:gd name="connsiteY30294" fmla="*/ 3628260 h 6858000"/>
              <a:gd name="connsiteX30295" fmla="*/ 4662216 w 12192000"/>
              <a:gd name="connsiteY30295" fmla="*/ 3628375 h 6858000"/>
              <a:gd name="connsiteX30296" fmla="*/ 4662330 w 12192000"/>
              <a:gd name="connsiteY30296" fmla="*/ 3701214 h 6858000"/>
              <a:gd name="connsiteX30297" fmla="*/ 4681578 w 12192000"/>
              <a:gd name="connsiteY30297" fmla="*/ 3720807 h 6858000"/>
              <a:gd name="connsiteX30298" fmla="*/ 4757068 w 12192000"/>
              <a:gd name="connsiteY30298" fmla="*/ 3720577 h 6858000"/>
              <a:gd name="connsiteX30299" fmla="*/ 4778044 w 12192000"/>
              <a:gd name="connsiteY30299" fmla="*/ 3705593 h 6858000"/>
              <a:gd name="connsiteX30300" fmla="*/ 4788186 w 12192000"/>
              <a:gd name="connsiteY30300" fmla="*/ 3695567 h 6858000"/>
              <a:gd name="connsiteX30301" fmla="*/ 4798212 w 12192000"/>
              <a:gd name="connsiteY30301" fmla="*/ 3707553 h 6858000"/>
              <a:gd name="connsiteX30302" fmla="*/ 4815385 w 12192000"/>
              <a:gd name="connsiteY30302" fmla="*/ 3720577 h 6858000"/>
              <a:gd name="connsiteX30303" fmla="*/ 5031486 w 12192000"/>
              <a:gd name="connsiteY30303" fmla="*/ 3720577 h 6858000"/>
              <a:gd name="connsiteX30304" fmla="*/ 5048888 w 12192000"/>
              <a:gd name="connsiteY30304" fmla="*/ 3707553 h 6858000"/>
              <a:gd name="connsiteX30305" fmla="*/ 5056494 w 12192000"/>
              <a:gd name="connsiteY30305" fmla="*/ 3695797 h 6858000"/>
              <a:gd name="connsiteX30306" fmla="*/ 5064447 w 12192000"/>
              <a:gd name="connsiteY30306" fmla="*/ 3708936 h 6858000"/>
              <a:gd name="connsiteX30307" fmla="*/ 5103055 w 12192000"/>
              <a:gd name="connsiteY30307" fmla="*/ 3720001 h 6858000"/>
              <a:gd name="connsiteX30308" fmla="*/ 5116656 w 12192000"/>
              <a:gd name="connsiteY30308" fmla="*/ 3704671 h 6858000"/>
              <a:gd name="connsiteX30309" fmla="*/ 5116656 w 12192000"/>
              <a:gd name="connsiteY30309" fmla="*/ 3621345 h 6858000"/>
              <a:gd name="connsiteX30310" fmla="*/ 5102596 w 12192000"/>
              <a:gd name="connsiteY30310" fmla="*/ 3605554 h 6858000"/>
              <a:gd name="connsiteX30311" fmla="*/ 4948964 w 12192000"/>
              <a:gd name="connsiteY30311" fmla="*/ 3605670 h 6858000"/>
              <a:gd name="connsiteX30312" fmla="*/ 4933752 w 12192000"/>
              <a:gd name="connsiteY30312" fmla="*/ 3620999 h 6858000"/>
              <a:gd name="connsiteX30313" fmla="*/ 4933752 w 12192000"/>
              <a:gd name="connsiteY30313" fmla="*/ 3678279 h 6858000"/>
              <a:gd name="connsiteX30314" fmla="*/ 4923956 w 12192000"/>
              <a:gd name="connsiteY30314" fmla="*/ 3693146 h 6858000"/>
              <a:gd name="connsiteX30315" fmla="*/ 4913235 w 12192000"/>
              <a:gd name="connsiteY30315" fmla="*/ 3678394 h 6858000"/>
              <a:gd name="connsiteX30316" fmla="*/ 4913467 w 12192000"/>
              <a:gd name="connsiteY30316" fmla="*/ 3628951 h 6858000"/>
              <a:gd name="connsiteX30317" fmla="*/ 4890301 w 12192000"/>
              <a:gd name="connsiteY30317" fmla="*/ 3605324 h 6858000"/>
              <a:gd name="connsiteX30318" fmla="*/ 8515913 w 12192000"/>
              <a:gd name="connsiteY30318" fmla="*/ 3604748 h 6858000"/>
              <a:gd name="connsiteX30319" fmla="*/ 8348222 w 12192000"/>
              <a:gd name="connsiteY30319" fmla="*/ 3605209 h 6858000"/>
              <a:gd name="connsiteX30320" fmla="*/ 8348222 w 12192000"/>
              <a:gd name="connsiteY30320" fmla="*/ 3605439 h 6858000"/>
              <a:gd name="connsiteX30321" fmla="*/ 8306615 w 12192000"/>
              <a:gd name="connsiteY30321" fmla="*/ 3605209 h 6858000"/>
              <a:gd name="connsiteX30322" fmla="*/ 8287713 w 12192000"/>
              <a:gd name="connsiteY30322" fmla="*/ 3624111 h 6858000"/>
              <a:gd name="connsiteX30323" fmla="*/ 8287713 w 12192000"/>
              <a:gd name="connsiteY30323" fmla="*/ 3702251 h 6858000"/>
              <a:gd name="connsiteX30324" fmla="*/ 8304771 w 12192000"/>
              <a:gd name="connsiteY30324" fmla="*/ 3720462 h 6858000"/>
              <a:gd name="connsiteX30325" fmla="*/ 8385563 w 12192000"/>
              <a:gd name="connsiteY30325" fmla="*/ 3720346 h 6858000"/>
              <a:gd name="connsiteX30326" fmla="*/ 8402966 w 12192000"/>
              <a:gd name="connsiteY30326" fmla="*/ 3705593 h 6858000"/>
              <a:gd name="connsiteX30327" fmla="*/ 8402620 w 12192000"/>
              <a:gd name="connsiteY30327" fmla="*/ 3705593 h 6858000"/>
              <a:gd name="connsiteX30328" fmla="*/ 8408152 w 12192000"/>
              <a:gd name="connsiteY30328" fmla="*/ 3695452 h 6858000"/>
              <a:gd name="connsiteX30329" fmla="*/ 8417718 w 12192000"/>
              <a:gd name="connsiteY30329" fmla="*/ 3704787 h 6858000"/>
              <a:gd name="connsiteX30330" fmla="*/ 8435352 w 12192000"/>
              <a:gd name="connsiteY30330" fmla="*/ 3720346 h 6858000"/>
              <a:gd name="connsiteX30331" fmla="*/ 8651565 w 12192000"/>
              <a:gd name="connsiteY30331" fmla="*/ 3720116 h 6858000"/>
              <a:gd name="connsiteX30332" fmla="*/ 8668507 w 12192000"/>
              <a:gd name="connsiteY30332" fmla="*/ 3709281 h 6858000"/>
              <a:gd name="connsiteX30333" fmla="*/ 8679110 w 12192000"/>
              <a:gd name="connsiteY30333" fmla="*/ 3694760 h 6858000"/>
              <a:gd name="connsiteX30334" fmla="*/ 8689714 w 12192000"/>
              <a:gd name="connsiteY30334" fmla="*/ 3709627 h 6858000"/>
              <a:gd name="connsiteX30335" fmla="*/ 8724750 w 12192000"/>
              <a:gd name="connsiteY30335" fmla="*/ 3719655 h 6858000"/>
              <a:gd name="connsiteX30336" fmla="*/ 8736276 w 12192000"/>
              <a:gd name="connsiteY30336" fmla="*/ 3702251 h 6858000"/>
              <a:gd name="connsiteX30337" fmla="*/ 8736622 w 12192000"/>
              <a:gd name="connsiteY30337" fmla="*/ 3621574 h 6858000"/>
              <a:gd name="connsiteX30338" fmla="*/ 8720372 w 12192000"/>
              <a:gd name="connsiteY30338" fmla="*/ 3605209 h 6858000"/>
              <a:gd name="connsiteX30339" fmla="*/ 8571926 w 12192000"/>
              <a:gd name="connsiteY30339" fmla="*/ 3604978 h 6858000"/>
              <a:gd name="connsiteX30340" fmla="*/ 8553601 w 12192000"/>
              <a:gd name="connsiteY30340" fmla="*/ 3625378 h 6858000"/>
              <a:gd name="connsiteX30341" fmla="*/ 8553601 w 12192000"/>
              <a:gd name="connsiteY30341" fmla="*/ 3680008 h 6858000"/>
              <a:gd name="connsiteX30342" fmla="*/ 8544380 w 12192000"/>
              <a:gd name="connsiteY30342" fmla="*/ 3692455 h 6858000"/>
              <a:gd name="connsiteX30343" fmla="*/ 8538388 w 12192000"/>
              <a:gd name="connsiteY30343" fmla="*/ 3680123 h 6858000"/>
              <a:gd name="connsiteX30344" fmla="*/ 8538618 w 12192000"/>
              <a:gd name="connsiteY30344" fmla="*/ 3628029 h 6858000"/>
              <a:gd name="connsiteX30345" fmla="*/ 8515913 w 12192000"/>
              <a:gd name="connsiteY30345" fmla="*/ 3604748 h 6858000"/>
              <a:gd name="connsiteX30346" fmla="*/ 7565196 w 12192000"/>
              <a:gd name="connsiteY30346" fmla="*/ 3604748 h 6858000"/>
              <a:gd name="connsiteX30347" fmla="*/ 7547217 w 12192000"/>
              <a:gd name="connsiteY30347" fmla="*/ 3627222 h 6858000"/>
              <a:gd name="connsiteX30348" fmla="*/ 7547217 w 12192000"/>
              <a:gd name="connsiteY30348" fmla="*/ 3627338 h 6858000"/>
              <a:gd name="connsiteX30349" fmla="*/ 7565771 w 12192000"/>
              <a:gd name="connsiteY30349" fmla="*/ 3652808 h 6858000"/>
              <a:gd name="connsiteX30350" fmla="*/ 7846988 w 12192000"/>
              <a:gd name="connsiteY30350" fmla="*/ 3652923 h 6858000"/>
              <a:gd name="connsiteX30351" fmla="*/ 7865775 w 12192000"/>
              <a:gd name="connsiteY30351" fmla="*/ 3629528 h 6858000"/>
              <a:gd name="connsiteX30352" fmla="*/ 7846412 w 12192000"/>
              <a:gd name="connsiteY30352" fmla="*/ 3604748 h 6858000"/>
              <a:gd name="connsiteX30353" fmla="*/ 7705804 w 12192000"/>
              <a:gd name="connsiteY30353" fmla="*/ 3605209 h 6858000"/>
              <a:gd name="connsiteX30354" fmla="*/ 7565196 w 12192000"/>
              <a:gd name="connsiteY30354" fmla="*/ 3604748 h 6858000"/>
              <a:gd name="connsiteX30355" fmla="*/ 7509068 w 12192000"/>
              <a:gd name="connsiteY30355" fmla="*/ 3604748 h 6858000"/>
              <a:gd name="connsiteX30356" fmla="*/ 7412717 w 12192000"/>
              <a:gd name="connsiteY30356" fmla="*/ 3605093 h 6858000"/>
              <a:gd name="connsiteX30357" fmla="*/ 7349905 w 12192000"/>
              <a:gd name="connsiteY30357" fmla="*/ 3668251 h 6858000"/>
              <a:gd name="connsiteX30358" fmla="*/ 7349905 w 12192000"/>
              <a:gd name="connsiteY30358" fmla="*/ 3678625 h 6858000"/>
              <a:gd name="connsiteX30359" fmla="*/ 7339877 w 12192000"/>
              <a:gd name="connsiteY30359" fmla="*/ 3693262 h 6858000"/>
              <a:gd name="connsiteX30360" fmla="*/ 7329044 w 12192000"/>
              <a:gd name="connsiteY30360" fmla="*/ 3679432 h 6858000"/>
              <a:gd name="connsiteX30361" fmla="*/ 7329389 w 12192000"/>
              <a:gd name="connsiteY30361" fmla="*/ 3624802 h 6858000"/>
              <a:gd name="connsiteX30362" fmla="*/ 7308760 w 12192000"/>
              <a:gd name="connsiteY30362" fmla="*/ 3604863 h 6858000"/>
              <a:gd name="connsiteX30363" fmla="*/ 7138416 w 12192000"/>
              <a:gd name="connsiteY30363" fmla="*/ 3605209 h 6858000"/>
              <a:gd name="connsiteX30364" fmla="*/ 7096695 w 12192000"/>
              <a:gd name="connsiteY30364" fmla="*/ 3604978 h 6858000"/>
              <a:gd name="connsiteX30365" fmla="*/ 7078369 w 12192000"/>
              <a:gd name="connsiteY30365" fmla="*/ 3621921 h 6858000"/>
              <a:gd name="connsiteX30366" fmla="*/ 7078369 w 12192000"/>
              <a:gd name="connsiteY30366" fmla="*/ 3705248 h 6858000"/>
              <a:gd name="connsiteX30367" fmla="*/ 7093353 w 12192000"/>
              <a:gd name="connsiteY30367" fmla="*/ 3720116 h 6858000"/>
              <a:gd name="connsiteX30368" fmla="*/ 7176680 w 12192000"/>
              <a:gd name="connsiteY30368" fmla="*/ 3720001 h 6858000"/>
              <a:gd name="connsiteX30369" fmla="*/ 7198924 w 12192000"/>
              <a:gd name="connsiteY30369" fmla="*/ 3703749 h 6858000"/>
              <a:gd name="connsiteX30370" fmla="*/ 7206645 w 12192000"/>
              <a:gd name="connsiteY30370" fmla="*/ 3694875 h 6858000"/>
              <a:gd name="connsiteX30371" fmla="*/ 7206645 w 12192000"/>
              <a:gd name="connsiteY30371" fmla="*/ 3694760 h 6858000"/>
              <a:gd name="connsiteX30372" fmla="*/ 7213330 w 12192000"/>
              <a:gd name="connsiteY30372" fmla="*/ 3700868 h 6858000"/>
              <a:gd name="connsiteX30373" fmla="*/ 7239954 w 12192000"/>
              <a:gd name="connsiteY30373" fmla="*/ 3720001 h 6858000"/>
              <a:gd name="connsiteX30374" fmla="*/ 7447639 w 12192000"/>
              <a:gd name="connsiteY30374" fmla="*/ 3724956 h 6858000"/>
              <a:gd name="connsiteX30375" fmla="*/ 7464696 w 12192000"/>
              <a:gd name="connsiteY30375" fmla="*/ 3708936 h 6858000"/>
              <a:gd name="connsiteX30376" fmla="*/ 7471726 w 12192000"/>
              <a:gd name="connsiteY30376" fmla="*/ 3695105 h 6858000"/>
              <a:gd name="connsiteX30377" fmla="*/ 7480024 w 12192000"/>
              <a:gd name="connsiteY30377" fmla="*/ 3708820 h 6858000"/>
              <a:gd name="connsiteX30378" fmla="*/ 7513102 w 12192000"/>
              <a:gd name="connsiteY30378" fmla="*/ 3724726 h 6858000"/>
              <a:gd name="connsiteX30379" fmla="*/ 7532233 w 12192000"/>
              <a:gd name="connsiteY30379" fmla="*/ 3704095 h 6858000"/>
              <a:gd name="connsiteX30380" fmla="*/ 7532233 w 12192000"/>
              <a:gd name="connsiteY30380" fmla="*/ 3625953 h 6858000"/>
              <a:gd name="connsiteX30381" fmla="*/ 7509068 w 12192000"/>
              <a:gd name="connsiteY30381" fmla="*/ 3604748 h 6858000"/>
              <a:gd name="connsiteX30382" fmla="*/ 6153814 w 12192000"/>
              <a:gd name="connsiteY30382" fmla="*/ 3604748 h 6858000"/>
              <a:gd name="connsiteX30383" fmla="*/ 6138945 w 12192000"/>
              <a:gd name="connsiteY30383" fmla="*/ 3619730 h 6858000"/>
              <a:gd name="connsiteX30384" fmla="*/ 6138945 w 12192000"/>
              <a:gd name="connsiteY30384" fmla="*/ 3679662 h 6858000"/>
              <a:gd name="connsiteX30385" fmla="*/ 6133067 w 12192000"/>
              <a:gd name="connsiteY30385" fmla="*/ 3692109 h 6858000"/>
              <a:gd name="connsiteX30386" fmla="*/ 6123734 w 12192000"/>
              <a:gd name="connsiteY30386" fmla="*/ 3679893 h 6858000"/>
              <a:gd name="connsiteX30387" fmla="*/ 6123848 w 12192000"/>
              <a:gd name="connsiteY30387" fmla="*/ 3625263 h 6858000"/>
              <a:gd name="connsiteX30388" fmla="*/ 6102873 w 12192000"/>
              <a:gd name="connsiteY30388" fmla="*/ 3604863 h 6858000"/>
              <a:gd name="connsiteX30389" fmla="*/ 5935065 w 12192000"/>
              <a:gd name="connsiteY30389" fmla="*/ 3605093 h 6858000"/>
              <a:gd name="connsiteX30390" fmla="*/ 5893458 w 12192000"/>
              <a:gd name="connsiteY30390" fmla="*/ 3604863 h 6858000"/>
              <a:gd name="connsiteX30391" fmla="*/ 5872712 w 12192000"/>
              <a:gd name="connsiteY30391" fmla="*/ 3625609 h 6858000"/>
              <a:gd name="connsiteX30392" fmla="*/ 5872828 w 12192000"/>
              <a:gd name="connsiteY30392" fmla="*/ 3701099 h 6858000"/>
              <a:gd name="connsiteX30393" fmla="*/ 5892421 w 12192000"/>
              <a:gd name="connsiteY30393" fmla="*/ 3720116 h 6858000"/>
              <a:gd name="connsiteX30394" fmla="*/ 5967910 w 12192000"/>
              <a:gd name="connsiteY30394" fmla="*/ 3719885 h 6858000"/>
              <a:gd name="connsiteX30395" fmla="*/ 5988195 w 12192000"/>
              <a:gd name="connsiteY30395" fmla="*/ 3704326 h 6858000"/>
              <a:gd name="connsiteX30396" fmla="*/ 5997763 w 12192000"/>
              <a:gd name="connsiteY30396" fmla="*/ 3694875 h 6858000"/>
              <a:gd name="connsiteX30397" fmla="*/ 5997876 w 12192000"/>
              <a:gd name="connsiteY30397" fmla="*/ 3694645 h 6858000"/>
              <a:gd name="connsiteX30398" fmla="*/ 6003296 w 12192000"/>
              <a:gd name="connsiteY30398" fmla="*/ 3704787 h 6858000"/>
              <a:gd name="connsiteX30399" fmla="*/ 6018047 w 12192000"/>
              <a:gd name="connsiteY30399" fmla="*/ 3719655 h 6858000"/>
              <a:gd name="connsiteX30400" fmla="*/ 6239446 w 12192000"/>
              <a:gd name="connsiteY30400" fmla="*/ 3719655 h 6858000"/>
              <a:gd name="connsiteX30401" fmla="*/ 6253968 w 12192000"/>
              <a:gd name="connsiteY30401" fmla="*/ 3707322 h 6858000"/>
              <a:gd name="connsiteX30402" fmla="*/ 6264916 w 12192000"/>
              <a:gd name="connsiteY30402" fmla="*/ 3693723 h 6858000"/>
              <a:gd name="connsiteX30403" fmla="*/ 6274712 w 12192000"/>
              <a:gd name="connsiteY30403" fmla="*/ 3706054 h 6858000"/>
              <a:gd name="connsiteX30404" fmla="*/ 6306293 w 12192000"/>
              <a:gd name="connsiteY30404" fmla="*/ 3719079 h 6858000"/>
              <a:gd name="connsiteX30405" fmla="*/ 6321622 w 12192000"/>
              <a:gd name="connsiteY30405" fmla="*/ 3701675 h 6858000"/>
              <a:gd name="connsiteX30406" fmla="*/ 6321965 w 12192000"/>
              <a:gd name="connsiteY30406" fmla="*/ 3620999 h 6858000"/>
              <a:gd name="connsiteX30407" fmla="*/ 6304909 w 12192000"/>
              <a:gd name="connsiteY30407" fmla="*/ 3604748 h 6858000"/>
              <a:gd name="connsiteX30408" fmla="*/ 6153814 w 12192000"/>
              <a:gd name="connsiteY30408" fmla="*/ 3604748 h 6858000"/>
              <a:gd name="connsiteX30409" fmla="*/ 8777076 w 12192000"/>
              <a:gd name="connsiteY30409" fmla="*/ 3604632 h 6858000"/>
              <a:gd name="connsiteX30410" fmla="*/ 8756791 w 12192000"/>
              <a:gd name="connsiteY30410" fmla="*/ 3627683 h 6858000"/>
              <a:gd name="connsiteX30411" fmla="*/ 8760148 w 12192000"/>
              <a:gd name="connsiteY30411" fmla="*/ 3646441 h 6858000"/>
              <a:gd name="connsiteX30412" fmla="*/ 8778804 w 12192000"/>
              <a:gd name="connsiteY30412" fmla="*/ 3652578 h 6858000"/>
              <a:gd name="connsiteX30413" fmla="*/ 8913996 w 12192000"/>
              <a:gd name="connsiteY30413" fmla="*/ 3652232 h 6858000"/>
              <a:gd name="connsiteX30414" fmla="*/ 9049302 w 12192000"/>
              <a:gd name="connsiteY30414" fmla="*/ 3652693 h 6858000"/>
              <a:gd name="connsiteX30415" fmla="*/ 9070739 w 12192000"/>
              <a:gd name="connsiteY30415" fmla="*/ 3627338 h 6858000"/>
              <a:gd name="connsiteX30416" fmla="*/ 9050224 w 12192000"/>
              <a:gd name="connsiteY30416" fmla="*/ 3604632 h 6858000"/>
              <a:gd name="connsiteX30417" fmla="*/ 8777076 w 12192000"/>
              <a:gd name="connsiteY30417" fmla="*/ 3604632 h 6858000"/>
              <a:gd name="connsiteX30418" fmla="*/ 6360922 w 12192000"/>
              <a:gd name="connsiteY30418" fmla="*/ 3604632 h 6858000"/>
              <a:gd name="connsiteX30419" fmla="*/ 6342483 w 12192000"/>
              <a:gd name="connsiteY30419" fmla="*/ 3624687 h 6858000"/>
              <a:gd name="connsiteX30420" fmla="*/ 6359655 w 12192000"/>
              <a:gd name="connsiteY30420" fmla="*/ 3652001 h 6858000"/>
              <a:gd name="connsiteX30421" fmla="*/ 6638564 w 12192000"/>
              <a:gd name="connsiteY30421" fmla="*/ 3652001 h 6858000"/>
              <a:gd name="connsiteX30422" fmla="*/ 6638564 w 12192000"/>
              <a:gd name="connsiteY30422" fmla="*/ 3652116 h 6858000"/>
              <a:gd name="connsiteX30423" fmla="*/ 6655736 w 12192000"/>
              <a:gd name="connsiteY30423" fmla="*/ 3624802 h 6858000"/>
              <a:gd name="connsiteX30424" fmla="*/ 6637296 w 12192000"/>
              <a:gd name="connsiteY30424" fmla="*/ 3604748 h 6858000"/>
              <a:gd name="connsiteX30425" fmla="*/ 6499109 w 12192000"/>
              <a:gd name="connsiteY30425" fmla="*/ 3604978 h 6858000"/>
              <a:gd name="connsiteX30426" fmla="*/ 6360922 w 12192000"/>
              <a:gd name="connsiteY30426" fmla="*/ 3604632 h 6858000"/>
              <a:gd name="connsiteX30427" fmla="*/ 404601 w 12192000"/>
              <a:gd name="connsiteY30427" fmla="*/ 3604632 h 6858000"/>
              <a:gd name="connsiteX30428" fmla="*/ 384316 w 12192000"/>
              <a:gd name="connsiteY30428" fmla="*/ 3627683 h 6858000"/>
              <a:gd name="connsiteX30429" fmla="*/ 387673 w 12192000"/>
              <a:gd name="connsiteY30429" fmla="*/ 3646441 h 6858000"/>
              <a:gd name="connsiteX30430" fmla="*/ 406329 w 12192000"/>
              <a:gd name="connsiteY30430" fmla="*/ 3652578 h 6858000"/>
              <a:gd name="connsiteX30431" fmla="*/ 541521 w 12192000"/>
              <a:gd name="connsiteY30431" fmla="*/ 3652232 h 6858000"/>
              <a:gd name="connsiteX30432" fmla="*/ 676827 w 12192000"/>
              <a:gd name="connsiteY30432" fmla="*/ 3652693 h 6858000"/>
              <a:gd name="connsiteX30433" fmla="*/ 698264 w 12192000"/>
              <a:gd name="connsiteY30433" fmla="*/ 3627338 h 6858000"/>
              <a:gd name="connsiteX30434" fmla="*/ 677749 w 12192000"/>
              <a:gd name="connsiteY30434" fmla="*/ 3604632 h 6858000"/>
              <a:gd name="connsiteX30435" fmla="*/ 404601 w 12192000"/>
              <a:gd name="connsiteY30435" fmla="*/ 3604632 h 6858000"/>
              <a:gd name="connsiteX30436" fmla="*/ 5153306 w 12192000"/>
              <a:gd name="connsiteY30436" fmla="*/ 3604402 h 6858000"/>
              <a:gd name="connsiteX30437" fmla="*/ 5132100 w 12192000"/>
              <a:gd name="connsiteY30437" fmla="*/ 3627338 h 6858000"/>
              <a:gd name="connsiteX30438" fmla="*/ 5132100 w 12192000"/>
              <a:gd name="connsiteY30438" fmla="*/ 3627453 h 6858000"/>
              <a:gd name="connsiteX30439" fmla="*/ 5152268 w 12192000"/>
              <a:gd name="connsiteY30439" fmla="*/ 3652347 h 6858000"/>
              <a:gd name="connsiteX30440" fmla="*/ 5430835 w 12192000"/>
              <a:gd name="connsiteY30440" fmla="*/ 3652462 h 6858000"/>
              <a:gd name="connsiteX30441" fmla="*/ 5451235 w 12192000"/>
              <a:gd name="connsiteY30441" fmla="*/ 3625839 h 6858000"/>
              <a:gd name="connsiteX30442" fmla="*/ 5429336 w 12192000"/>
              <a:gd name="connsiteY30442" fmla="*/ 3604517 h 6858000"/>
              <a:gd name="connsiteX30443" fmla="*/ 5293916 w 12192000"/>
              <a:gd name="connsiteY30443" fmla="*/ 3604863 h 6858000"/>
              <a:gd name="connsiteX30444" fmla="*/ 5153306 w 12192000"/>
              <a:gd name="connsiteY30444" fmla="*/ 3604402 h 6858000"/>
              <a:gd name="connsiteX30445" fmla="*/ 9981348 w 12192000"/>
              <a:gd name="connsiteY30445" fmla="*/ 3604171 h 6858000"/>
              <a:gd name="connsiteX30446" fmla="*/ 9961872 w 12192000"/>
              <a:gd name="connsiteY30446" fmla="*/ 3626070 h 6858000"/>
              <a:gd name="connsiteX30447" fmla="*/ 9980773 w 12192000"/>
              <a:gd name="connsiteY30447" fmla="*/ 3652001 h 6858000"/>
              <a:gd name="connsiteX30448" fmla="*/ 10261874 w 12192000"/>
              <a:gd name="connsiteY30448" fmla="*/ 3652001 h 6858000"/>
              <a:gd name="connsiteX30449" fmla="*/ 10261874 w 12192000"/>
              <a:gd name="connsiteY30449" fmla="*/ 3651886 h 6858000"/>
              <a:gd name="connsiteX30450" fmla="*/ 10280544 w 12192000"/>
              <a:gd name="connsiteY30450" fmla="*/ 3623994 h 6858000"/>
              <a:gd name="connsiteX30451" fmla="*/ 10259915 w 12192000"/>
              <a:gd name="connsiteY30451" fmla="*/ 3604171 h 6858000"/>
              <a:gd name="connsiteX30452" fmla="*/ 10121957 w 12192000"/>
              <a:gd name="connsiteY30452" fmla="*/ 3604517 h 6858000"/>
              <a:gd name="connsiteX30453" fmla="*/ 9981348 w 12192000"/>
              <a:gd name="connsiteY30453" fmla="*/ 3604171 h 6858000"/>
              <a:gd name="connsiteX30454" fmla="*/ 1608873 w 12192000"/>
              <a:gd name="connsiteY30454" fmla="*/ 3604171 h 6858000"/>
              <a:gd name="connsiteX30455" fmla="*/ 1589397 w 12192000"/>
              <a:gd name="connsiteY30455" fmla="*/ 3626070 h 6858000"/>
              <a:gd name="connsiteX30456" fmla="*/ 1608298 w 12192000"/>
              <a:gd name="connsiteY30456" fmla="*/ 3652001 h 6858000"/>
              <a:gd name="connsiteX30457" fmla="*/ 1889399 w 12192000"/>
              <a:gd name="connsiteY30457" fmla="*/ 3652001 h 6858000"/>
              <a:gd name="connsiteX30458" fmla="*/ 1889399 w 12192000"/>
              <a:gd name="connsiteY30458" fmla="*/ 3651886 h 6858000"/>
              <a:gd name="connsiteX30459" fmla="*/ 1908069 w 12192000"/>
              <a:gd name="connsiteY30459" fmla="*/ 3623994 h 6858000"/>
              <a:gd name="connsiteX30460" fmla="*/ 1887440 w 12192000"/>
              <a:gd name="connsiteY30460" fmla="*/ 3604171 h 6858000"/>
              <a:gd name="connsiteX30461" fmla="*/ 1749482 w 12192000"/>
              <a:gd name="connsiteY30461" fmla="*/ 3604517 h 6858000"/>
              <a:gd name="connsiteX30462" fmla="*/ 1608873 w 12192000"/>
              <a:gd name="connsiteY30462" fmla="*/ 3604171 h 6858000"/>
              <a:gd name="connsiteX30463" fmla="*/ 9720878 w 12192000"/>
              <a:gd name="connsiteY30463" fmla="*/ 3603710 h 6858000"/>
              <a:gd name="connsiteX30464" fmla="*/ 9552956 w 12192000"/>
              <a:gd name="connsiteY30464" fmla="*/ 3604056 h 6858000"/>
              <a:gd name="connsiteX30465" fmla="*/ 9513884 w 12192000"/>
              <a:gd name="connsiteY30465" fmla="*/ 3603826 h 6858000"/>
              <a:gd name="connsiteX30466" fmla="*/ 9492217 w 12192000"/>
              <a:gd name="connsiteY30466" fmla="*/ 3626185 h 6858000"/>
              <a:gd name="connsiteX30467" fmla="*/ 9492217 w 12192000"/>
              <a:gd name="connsiteY30467" fmla="*/ 3699024 h 6858000"/>
              <a:gd name="connsiteX30468" fmla="*/ 9511004 w 12192000"/>
              <a:gd name="connsiteY30468" fmla="*/ 3719079 h 6858000"/>
              <a:gd name="connsiteX30469" fmla="*/ 9589144 w 12192000"/>
              <a:gd name="connsiteY30469" fmla="*/ 3718848 h 6858000"/>
              <a:gd name="connsiteX30470" fmla="*/ 9607240 w 12192000"/>
              <a:gd name="connsiteY30470" fmla="*/ 3706746 h 6858000"/>
              <a:gd name="connsiteX30471" fmla="*/ 9616575 w 12192000"/>
              <a:gd name="connsiteY30471" fmla="*/ 3693723 h 6858000"/>
              <a:gd name="connsiteX30472" fmla="*/ 9627639 w 12192000"/>
              <a:gd name="connsiteY30472" fmla="*/ 3705478 h 6858000"/>
              <a:gd name="connsiteX30473" fmla="*/ 9644926 w 12192000"/>
              <a:gd name="connsiteY30473" fmla="*/ 3719079 h 6858000"/>
              <a:gd name="connsiteX30474" fmla="*/ 9861142 w 12192000"/>
              <a:gd name="connsiteY30474" fmla="*/ 3719079 h 6858000"/>
              <a:gd name="connsiteX30475" fmla="*/ 9878544 w 12192000"/>
              <a:gd name="connsiteY30475" fmla="*/ 3705939 h 6858000"/>
              <a:gd name="connsiteX30476" fmla="*/ 9878428 w 12192000"/>
              <a:gd name="connsiteY30476" fmla="*/ 3705478 h 6858000"/>
              <a:gd name="connsiteX30477" fmla="*/ 9886958 w 12192000"/>
              <a:gd name="connsiteY30477" fmla="*/ 3694184 h 6858000"/>
              <a:gd name="connsiteX30478" fmla="*/ 9894218 w 12192000"/>
              <a:gd name="connsiteY30478" fmla="*/ 3707783 h 6858000"/>
              <a:gd name="connsiteX30479" fmla="*/ 9930754 w 12192000"/>
              <a:gd name="connsiteY30479" fmla="*/ 3718155 h 6858000"/>
              <a:gd name="connsiteX30480" fmla="*/ 9945505 w 12192000"/>
              <a:gd name="connsiteY30480" fmla="*/ 3703058 h 6858000"/>
              <a:gd name="connsiteX30481" fmla="*/ 9945505 w 12192000"/>
              <a:gd name="connsiteY30481" fmla="*/ 3619730 h 6858000"/>
              <a:gd name="connsiteX30482" fmla="*/ 9928218 w 12192000"/>
              <a:gd name="connsiteY30482" fmla="*/ 3603710 h 6858000"/>
              <a:gd name="connsiteX30483" fmla="*/ 9774586 w 12192000"/>
              <a:gd name="connsiteY30483" fmla="*/ 3603710 h 6858000"/>
              <a:gd name="connsiteX30484" fmla="*/ 9758335 w 12192000"/>
              <a:gd name="connsiteY30484" fmla="*/ 3620076 h 6858000"/>
              <a:gd name="connsiteX30485" fmla="*/ 9758335 w 12192000"/>
              <a:gd name="connsiteY30485" fmla="*/ 3680008 h 6858000"/>
              <a:gd name="connsiteX30486" fmla="*/ 9751075 w 12192000"/>
              <a:gd name="connsiteY30486" fmla="*/ 3691302 h 6858000"/>
              <a:gd name="connsiteX30487" fmla="*/ 9743122 w 12192000"/>
              <a:gd name="connsiteY30487" fmla="*/ 3680008 h 6858000"/>
              <a:gd name="connsiteX30488" fmla="*/ 9743238 w 12192000"/>
              <a:gd name="connsiteY30488" fmla="*/ 3625378 h 6858000"/>
              <a:gd name="connsiteX30489" fmla="*/ 9720878 w 12192000"/>
              <a:gd name="connsiteY30489" fmla="*/ 3603710 h 6858000"/>
              <a:gd name="connsiteX30490" fmla="*/ 1348403 w 12192000"/>
              <a:gd name="connsiteY30490" fmla="*/ 3603710 h 6858000"/>
              <a:gd name="connsiteX30491" fmla="*/ 1180481 w 12192000"/>
              <a:gd name="connsiteY30491" fmla="*/ 3604056 h 6858000"/>
              <a:gd name="connsiteX30492" fmla="*/ 1141409 w 12192000"/>
              <a:gd name="connsiteY30492" fmla="*/ 3603826 h 6858000"/>
              <a:gd name="connsiteX30493" fmla="*/ 1119742 w 12192000"/>
              <a:gd name="connsiteY30493" fmla="*/ 3626185 h 6858000"/>
              <a:gd name="connsiteX30494" fmla="*/ 1119742 w 12192000"/>
              <a:gd name="connsiteY30494" fmla="*/ 3699024 h 6858000"/>
              <a:gd name="connsiteX30495" fmla="*/ 1138529 w 12192000"/>
              <a:gd name="connsiteY30495" fmla="*/ 3719079 h 6858000"/>
              <a:gd name="connsiteX30496" fmla="*/ 1216669 w 12192000"/>
              <a:gd name="connsiteY30496" fmla="*/ 3718848 h 6858000"/>
              <a:gd name="connsiteX30497" fmla="*/ 1234765 w 12192000"/>
              <a:gd name="connsiteY30497" fmla="*/ 3706746 h 6858000"/>
              <a:gd name="connsiteX30498" fmla="*/ 1244100 w 12192000"/>
              <a:gd name="connsiteY30498" fmla="*/ 3693723 h 6858000"/>
              <a:gd name="connsiteX30499" fmla="*/ 1255164 w 12192000"/>
              <a:gd name="connsiteY30499" fmla="*/ 3705478 h 6858000"/>
              <a:gd name="connsiteX30500" fmla="*/ 1272451 w 12192000"/>
              <a:gd name="connsiteY30500" fmla="*/ 3719079 h 6858000"/>
              <a:gd name="connsiteX30501" fmla="*/ 1488667 w 12192000"/>
              <a:gd name="connsiteY30501" fmla="*/ 3719079 h 6858000"/>
              <a:gd name="connsiteX30502" fmla="*/ 1506069 w 12192000"/>
              <a:gd name="connsiteY30502" fmla="*/ 3705939 h 6858000"/>
              <a:gd name="connsiteX30503" fmla="*/ 1505953 w 12192000"/>
              <a:gd name="connsiteY30503" fmla="*/ 3705478 h 6858000"/>
              <a:gd name="connsiteX30504" fmla="*/ 1514483 w 12192000"/>
              <a:gd name="connsiteY30504" fmla="*/ 3694184 h 6858000"/>
              <a:gd name="connsiteX30505" fmla="*/ 1521743 w 12192000"/>
              <a:gd name="connsiteY30505" fmla="*/ 3707783 h 6858000"/>
              <a:gd name="connsiteX30506" fmla="*/ 1558279 w 12192000"/>
              <a:gd name="connsiteY30506" fmla="*/ 3718155 h 6858000"/>
              <a:gd name="connsiteX30507" fmla="*/ 1573030 w 12192000"/>
              <a:gd name="connsiteY30507" fmla="*/ 3703058 h 6858000"/>
              <a:gd name="connsiteX30508" fmla="*/ 1573030 w 12192000"/>
              <a:gd name="connsiteY30508" fmla="*/ 3619730 h 6858000"/>
              <a:gd name="connsiteX30509" fmla="*/ 1555743 w 12192000"/>
              <a:gd name="connsiteY30509" fmla="*/ 3603710 h 6858000"/>
              <a:gd name="connsiteX30510" fmla="*/ 1402111 w 12192000"/>
              <a:gd name="connsiteY30510" fmla="*/ 3603710 h 6858000"/>
              <a:gd name="connsiteX30511" fmla="*/ 1385860 w 12192000"/>
              <a:gd name="connsiteY30511" fmla="*/ 3620076 h 6858000"/>
              <a:gd name="connsiteX30512" fmla="*/ 1385860 w 12192000"/>
              <a:gd name="connsiteY30512" fmla="*/ 3680008 h 6858000"/>
              <a:gd name="connsiteX30513" fmla="*/ 1378600 w 12192000"/>
              <a:gd name="connsiteY30513" fmla="*/ 3691302 h 6858000"/>
              <a:gd name="connsiteX30514" fmla="*/ 1370647 w 12192000"/>
              <a:gd name="connsiteY30514" fmla="*/ 3680008 h 6858000"/>
              <a:gd name="connsiteX30515" fmla="*/ 1370763 w 12192000"/>
              <a:gd name="connsiteY30515" fmla="*/ 3625378 h 6858000"/>
              <a:gd name="connsiteX30516" fmla="*/ 1348403 w 12192000"/>
              <a:gd name="connsiteY30516" fmla="*/ 3603710 h 6858000"/>
              <a:gd name="connsiteX30517" fmla="*/ 3942810 w 12192000"/>
              <a:gd name="connsiteY30517" fmla="*/ 3603595 h 6858000"/>
              <a:gd name="connsiteX30518" fmla="*/ 3924946 w 12192000"/>
              <a:gd name="connsiteY30518" fmla="*/ 3623189 h 6858000"/>
              <a:gd name="connsiteX30519" fmla="*/ 3940734 w 12192000"/>
              <a:gd name="connsiteY30519" fmla="*/ 3651079 h 6858000"/>
              <a:gd name="connsiteX30520" fmla="*/ 4221836 w 12192000"/>
              <a:gd name="connsiteY30520" fmla="*/ 3651079 h 6858000"/>
              <a:gd name="connsiteX30521" fmla="*/ 4238662 w 12192000"/>
              <a:gd name="connsiteY30521" fmla="*/ 3623880 h 6858000"/>
              <a:gd name="connsiteX30522" fmla="*/ 4221376 w 12192000"/>
              <a:gd name="connsiteY30522" fmla="*/ 3603595 h 6858000"/>
              <a:gd name="connsiteX30523" fmla="*/ 4083417 w 12192000"/>
              <a:gd name="connsiteY30523" fmla="*/ 3603941 h 6858000"/>
              <a:gd name="connsiteX30524" fmla="*/ 3942926 w 12192000"/>
              <a:gd name="connsiteY30524" fmla="*/ 3603595 h 6858000"/>
              <a:gd name="connsiteX30525" fmla="*/ 11185277 w 12192000"/>
              <a:gd name="connsiteY30525" fmla="*/ 3602327 h 6858000"/>
              <a:gd name="connsiteX30526" fmla="*/ 11165914 w 12192000"/>
              <a:gd name="connsiteY30526" fmla="*/ 3623304 h 6858000"/>
              <a:gd name="connsiteX30527" fmla="*/ 11165914 w 12192000"/>
              <a:gd name="connsiteY30527" fmla="*/ 3623419 h 6858000"/>
              <a:gd name="connsiteX30528" fmla="*/ 11185161 w 12192000"/>
              <a:gd name="connsiteY30528" fmla="*/ 3650733 h 6858000"/>
              <a:gd name="connsiteX30529" fmla="*/ 11463842 w 12192000"/>
              <a:gd name="connsiteY30529" fmla="*/ 3650733 h 6858000"/>
              <a:gd name="connsiteX30530" fmla="*/ 11484588 w 12192000"/>
              <a:gd name="connsiteY30530" fmla="*/ 3626531 h 6858000"/>
              <a:gd name="connsiteX30531" fmla="*/ 11464072 w 12192000"/>
              <a:gd name="connsiteY30531" fmla="*/ 3602673 h 6858000"/>
              <a:gd name="connsiteX30532" fmla="*/ 11323349 w 12192000"/>
              <a:gd name="connsiteY30532" fmla="*/ 3603134 h 6858000"/>
              <a:gd name="connsiteX30533" fmla="*/ 11323349 w 12192000"/>
              <a:gd name="connsiteY30533" fmla="*/ 3602788 h 6858000"/>
              <a:gd name="connsiteX30534" fmla="*/ 11185277 w 12192000"/>
              <a:gd name="connsiteY30534" fmla="*/ 3602327 h 6858000"/>
              <a:gd name="connsiteX30535" fmla="*/ 2812802 w 12192000"/>
              <a:gd name="connsiteY30535" fmla="*/ 3602327 h 6858000"/>
              <a:gd name="connsiteX30536" fmla="*/ 2793439 w 12192000"/>
              <a:gd name="connsiteY30536" fmla="*/ 3623304 h 6858000"/>
              <a:gd name="connsiteX30537" fmla="*/ 2793439 w 12192000"/>
              <a:gd name="connsiteY30537" fmla="*/ 3623419 h 6858000"/>
              <a:gd name="connsiteX30538" fmla="*/ 2812686 w 12192000"/>
              <a:gd name="connsiteY30538" fmla="*/ 3650733 h 6858000"/>
              <a:gd name="connsiteX30539" fmla="*/ 3091367 w 12192000"/>
              <a:gd name="connsiteY30539" fmla="*/ 3650733 h 6858000"/>
              <a:gd name="connsiteX30540" fmla="*/ 3112113 w 12192000"/>
              <a:gd name="connsiteY30540" fmla="*/ 3626531 h 6858000"/>
              <a:gd name="connsiteX30541" fmla="*/ 3091597 w 12192000"/>
              <a:gd name="connsiteY30541" fmla="*/ 3602673 h 6858000"/>
              <a:gd name="connsiteX30542" fmla="*/ 2950874 w 12192000"/>
              <a:gd name="connsiteY30542" fmla="*/ 3603134 h 6858000"/>
              <a:gd name="connsiteX30543" fmla="*/ 2950874 w 12192000"/>
              <a:gd name="connsiteY30543" fmla="*/ 3602788 h 6858000"/>
              <a:gd name="connsiteX30544" fmla="*/ 2812802 w 12192000"/>
              <a:gd name="connsiteY30544" fmla="*/ 3602327 h 6858000"/>
              <a:gd name="connsiteX30545" fmla="*/ 10983584 w 12192000"/>
              <a:gd name="connsiteY30545" fmla="*/ 3597833 h 6858000"/>
              <a:gd name="connsiteX30546" fmla="*/ 10967103 w 12192000"/>
              <a:gd name="connsiteY30546" fmla="*/ 3614544 h 6858000"/>
              <a:gd name="connsiteX30547" fmla="*/ 10967219 w 12192000"/>
              <a:gd name="connsiteY30547" fmla="*/ 3677127 h 6858000"/>
              <a:gd name="connsiteX30548" fmla="*/ 10956616 w 12192000"/>
              <a:gd name="connsiteY30548" fmla="*/ 3691187 h 6858000"/>
              <a:gd name="connsiteX30549" fmla="*/ 10946588 w 12192000"/>
              <a:gd name="connsiteY30549" fmla="*/ 3676666 h 6858000"/>
              <a:gd name="connsiteX30550" fmla="*/ 10946704 w 12192000"/>
              <a:gd name="connsiteY30550" fmla="*/ 3619384 h 6858000"/>
              <a:gd name="connsiteX30551" fmla="*/ 10930568 w 12192000"/>
              <a:gd name="connsiteY30551" fmla="*/ 3603019 h 6858000"/>
              <a:gd name="connsiteX30552" fmla="*/ 10718389 w 12192000"/>
              <a:gd name="connsiteY30552" fmla="*/ 3603019 h 6858000"/>
              <a:gd name="connsiteX30553" fmla="*/ 10701100 w 12192000"/>
              <a:gd name="connsiteY30553" fmla="*/ 3621806 h 6858000"/>
              <a:gd name="connsiteX30554" fmla="*/ 10700986 w 12192000"/>
              <a:gd name="connsiteY30554" fmla="*/ 3621689 h 6858000"/>
              <a:gd name="connsiteX30555" fmla="*/ 10700986 w 12192000"/>
              <a:gd name="connsiteY30555" fmla="*/ 3699831 h 6858000"/>
              <a:gd name="connsiteX30556" fmla="*/ 10718964 w 12192000"/>
              <a:gd name="connsiteY30556" fmla="*/ 3718041 h 6858000"/>
              <a:gd name="connsiteX30557" fmla="*/ 10797222 w 12192000"/>
              <a:gd name="connsiteY30557" fmla="*/ 3717811 h 6858000"/>
              <a:gd name="connsiteX30558" fmla="*/ 10816238 w 12192000"/>
              <a:gd name="connsiteY30558" fmla="*/ 3703865 h 6858000"/>
              <a:gd name="connsiteX30559" fmla="*/ 10824767 w 12192000"/>
              <a:gd name="connsiteY30559" fmla="*/ 3692916 h 6858000"/>
              <a:gd name="connsiteX30560" fmla="*/ 10831566 w 12192000"/>
              <a:gd name="connsiteY30560" fmla="*/ 3704441 h 6858000"/>
              <a:gd name="connsiteX30561" fmla="*/ 10847586 w 12192000"/>
              <a:gd name="connsiteY30561" fmla="*/ 3717926 h 6858000"/>
              <a:gd name="connsiteX30562" fmla="*/ 10957077 w 12192000"/>
              <a:gd name="connsiteY30562" fmla="*/ 3717811 h 6858000"/>
              <a:gd name="connsiteX30563" fmla="*/ 11063916 w 12192000"/>
              <a:gd name="connsiteY30563" fmla="*/ 3717696 h 6858000"/>
              <a:gd name="connsiteX30564" fmla="*/ 11082010 w 12192000"/>
              <a:gd name="connsiteY30564" fmla="*/ 3706746 h 6858000"/>
              <a:gd name="connsiteX30565" fmla="*/ 11092153 w 12192000"/>
              <a:gd name="connsiteY30565" fmla="*/ 3692224 h 6858000"/>
              <a:gd name="connsiteX30566" fmla="*/ 11103101 w 12192000"/>
              <a:gd name="connsiteY30566" fmla="*/ 3706054 h 6858000"/>
              <a:gd name="connsiteX30567" fmla="*/ 11133644 w 12192000"/>
              <a:gd name="connsiteY30567" fmla="*/ 3717350 h 6858000"/>
              <a:gd name="connsiteX30568" fmla="*/ 11149894 w 12192000"/>
              <a:gd name="connsiteY30568" fmla="*/ 3703634 h 6858000"/>
              <a:gd name="connsiteX30569" fmla="*/ 11149894 w 12192000"/>
              <a:gd name="connsiteY30569" fmla="*/ 3617656 h 6858000"/>
              <a:gd name="connsiteX30570" fmla="*/ 11136986 w 12192000"/>
              <a:gd name="connsiteY30570" fmla="*/ 3602443 h 6858000"/>
              <a:gd name="connsiteX30571" fmla="*/ 10983584 w 12192000"/>
              <a:gd name="connsiteY30571" fmla="*/ 3597833 h 6858000"/>
              <a:gd name="connsiteX30572" fmla="*/ 2611109 w 12192000"/>
              <a:gd name="connsiteY30572" fmla="*/ 3597833 h 6858000"/>
              <a:gd name="connsiteX30573" fmla="*/ 2594628 w 12192000"/>
              <a:gd name="connsiteY30573" fmla="*/ 3614544 h 6858000"/>
              <a:gd name="connsiteX30574" fmla="*/ 2594744 w 12192000"/>
              <a:gd name="connsiteY30574" fmla="*/ 3677127 h 6858000"/>
              <a:gd name="connsiteX30575" fmla="*/ 2584141 w 12192000"/>
              <a:gd name="connsiteY30575" fmla="*/ 3691187 h 6858000"/>
              <a:gd name="connsiteX30576" fmla="*/ 2574113 w 12192000"/>
              <a:gd name="connsiteY30576" fmla="*/ 3676666 h 6858000"/>
              <a:gd name="connsiteX30577" fmla="*/ 2574229 w 12192000"/>
              <a:gd name="connsiteY30577" fmla="*/ 3619384 h 6858000"/>
              <a:gd name="connsiteX30578" fmla="*/ 2558093 w 12192000"/>
              <a:gd name="connsiteY30578" fmla="*/ 3603019 h 6858000"/>
              <a:gd name="connsiteX30579" fmla="*/ 2345914 w 12192000"/>
              <a:gd name="connsiteY30579" fmla="*/ 3603019 h 6858000"/>
              <a:gd name="connsiteX30580" fmla="*/ 2328625 w 12192000"/>
              <a:gd name="connsiteY30580" fmla="*/ 3621806 h 6858000"/>
              <a:gd name="connsiteX30581" fmla="*/ 2328511 w 12192000"/>
              <a:gd name="connsiteY30581" fmla="*/ 3621689 h 6858000"/>
              <a:gd name="connsiteX30582" fmla="*/ 2328511 w 12192000"/>
              <a:gd name="connsiteY30582" fmla="*/ 3699831 h 6858000"/>
              <a:gd name="connsiteX30583" fmla="*/ 2346489 w 12192000"/>
              <a:gd name="connsiteY30583" fmla="*/ 3718041 h 6858000"/>
              <a:gd name="connsiteX30584" fmla="*/ 2424747 w 12192000"/>
              <a:gd name="connsiteY30584" fmla="*/ 3717811 h 6858000"/>
              <a:gd name="connsiteX30585" fmla="*/ 2443763 w 12192000"/>
              <a:gd name="connsiteY30585" fmla="*/ 3703865 h 6858000"/>
              <a:gd name="connsiteX30586" fmla="*/ 2452292 w 12192000"/>
              <a:gd name="connsiteY30586" fmla="*/ 3692916 h 6858000"/>
              <a:gd name="connsiteX30587" fmla="*/ 2459091 w 12192000"/>
              <a:gd name="connsiteY30587" fmla="*/ 3704441 h 6858000"/>
              <a:gd name="connsiteX30588" fmla="*/ 2475111 w 12192000"/>
              <a:gd name="connsiteY30588" fmla="*/ 3717926 h 6858000"/>
              <a:gd name="connsiteX30589" fmla="*/ 2584602 w 12192000"/>
              <a:gd name="connsiteY30589" fmla="*/ 3717811 h 6858000"/>
              <a:gd name="connsiteX30590" fmla="*/ 2691441 w 12192000"/>
              <a:gd name="connsiteY30590" fmla="*/ 3717696 h 6858000"/>
              <a:gd name="connsiteX30591" fmla="*/ 2709535 w 12192000"/>
              <a:gd name="connsiteY30591" fmla="*/ 3706746 h 6858000"/>
              <a:gd name="connsiteX30592" fmla="*/ 2719678 w 12192000"/>
              <a:gd name="connsiteY30592" fmla="*/ 3692224 h 6858000"/>
              <a:gd name="connsiteX30593" fmla="*/ 2730626 w 12192000"/>
              <a:gd name="connsiteY30593" fmla="*/ 3706054 h 6858000"/>
              <a:gd name="connsiteX30594" fmla="*/ 2761169 w 12192000"/>
              <a:gd name="connsiteY30594" fmla="*/ 3717350 h 6858000"/>
              <a:gd name="connsiteX30595" fmla="*/ 2777419 w 12192000"/>
              <a:gd name="connsiteY30595" fmla="*/ 3703634 h 6858000"/>
              <a:gd name="connsiteX30596" fmla="*/ 2777419 w 12192000"/>
              <a:gd name="connsiteY30596" fmla="*/ 3617656 h 6858000"/>
              <a:gd name="connsiteX30597" fmla="*/ 2764511 w 12192000"/>
              <a:gd name="connsiteY30597" fmla="*/ 3602443 h 6858000"/>
              <a:gd name="connsiteX30598" fmla="*/ 2611109 w 12192000"/>
              <a:gd name="connsiteY30598" fmla="*/ 3597833 h 6858000"/>
              <a:gd name="connsiteX30599" fmla="*/ 9284532 w 12192000"/>
              <a:gd name="connsiteY30599" fmla="*/ 3537441 h 6858000"/>
              <a:gd name="connsiteX30600" fmla="*/ 9226446 w 12192000"/>
              <a:gd name="connsiteY30600" fmla="*/ 3595873 h 6858000"/>
              <a:gd name="connsiteX30601" fmla="*/ 9283840 w 12192000"/>
              <a:gd name="connsiteY30601" fmla="*/ 3652232 h 6858000"/>
              <a:gd name="connsiteX30602" fmla="*/ 9327235 w 12192000"/>
              <a:gd name="connsiteY30602" fmla="*/ 3637624 h 6858000"/>
              <a:gd name="connsiteX30603" fmla="*/ 9341678 w 12192000"/>
              <a:gd name="connsiteY30603" fmla="*/ 3593857 h 6858000"/>
              <a:gd name="connsiteX30604" fmla="*/ 9341698 w 12192000"/>
              <a:gd name="connsiteY30604" fmla="*/ 3593914 h 6858000"/>
              <a:gd name="connsiteX30605" fmla="*/ 9341698 w 12192000"/>
              <a:gd name="connsiteY30605" fmla="*/ 3593799 h 6858000"/>
              <a:gd name="connsiteX30606" fmla="*/ 9341678 w 12192000"/>
              <a:gd name="connsiteY30606" fmla="*/ 3593857 h 6858000"/>
              <a:gd name="connsiteX30607" fmla="*/ 9327408 w 12192000"/>
              <a:gd name="connsiteY30607" fmla="*/ 3551558 h 6858000"/>
              <a:gd name="connsiteX30608" fmla="*/ 9284532 w 12192000"/>
              <a:gd name="connsiteY30608" fmla="*/ 3537441 h 6858000"/>
              <a:gd name="connsiteX30609" fmla="*/ 5657192 w 12192000"/>
              <a:gd name="connsiteY30609" fmla="*/ 3537441 h 6858000"/>
              <a:gd name="connsiteX30610" fmla="*/ 5600946 w 12192000"/>
              <a:gd name="connsiteY30610" fmla="*/ 3592762 h 6858000"/>
              <a:gd name="connsiteX30611" fmla="*/ 5600946 w 12192000"/>
              <a:gd name="connsiteY30611" fmla="*/ 3592877 h 6858000"/>
              <a:gd name="connsiteX30612" fmla="*/ 5658227 w 12192000"/>
              <a:gd name="connsiteY30612" fmla="*/ 3652462 h 6858000"/>
              <a:gd name="connsiteX30613" fmla="*/ 5715968 w 12192000"/>
              <a:gd name="connsiteY30613" fmla="*/ 3595758 h 6858000"/>
              <a:gd name="connsiteX30614" fmla="*/ 5657192 w 12192000"/>
              <a:gd name="connsiteY30614" fmla="*/ 3537441 h 6858000"/>
              <a:gd name="connsiteX30615" fmla="*/ 912057 w 12192000"/>
              <a:gd name="connsiteY30615" fmla="*/ 3537441 h 6858000"/>
              <a:gd name="connsiteX30616" fmla="*/ 853971 w 12192000"/>
              <a:gd name="connsiteY30616" fmla="*/ 3595873 h 6858000"/>
              <a:gd name="connsiteX30617" fmla="*/ 911365 w 12192000"/>
              <a:gd name="connsiteY30617" fmla="*/ 3652232 h 6858000"/>
              <a:gd name="connsiteX30618" fmla="*/ 954760 w 12192000"/>
              <a:gd name="connsiteY30618" fmla="*/ 3637624 h 6858000"/>
              <a:gd name="connsiteX30619" fmla="*/ 969203 w 12192000"/>
              <a:gd name="connsiteY30619" fmla="*/ 3593857 h 6858000"/>
              <a:gd name="connsiteX30620" fmla="*/ 969223 w 12192000"/>
              <a:gd name="connsiteY30620" fmla="*/ 3593914 h 6858000"/>
              <a:gd name="connsiteX30621" fmla="*/ 969223 w 12192000"/>
              <a:gd name="connsiteY30621" fmla="*/ 3593799 h 6858000"/>
              <a:gd name="connsiteX30622" fmla="*/ 969203 w 12192000"/>
              <a:gd name="connsiteY30622" fmla="*/ 3593857 h 6858000"/>
              <a:gd name="connsiteX30623" fmla="*/ 954933 w 12192000"/>
              <a:gd name="connsiteY30623" fmla="*/ 3551558 h 6858000"/>
              <a:gd name="connsiteX30624" fmla="*/ 912057 w 12192000"/>
              <a:gd name="connsiteY30624" fmla="*/ 3537441 h 6858000"/>
              <a:gd name="connsiteX30625" fmla="*/ 8076110 w 12192000"/>
              <a:gd name="connsiteY30625" fmla="*/ 3537210 h 6858000"/>
              <a:gd name="connsiteX30626" fmla="*/ 8016870 w 12192000"/>
              <a:gd name="connsiteY30626" fmla="*/ 3596680 h 6858000"/>
              <a:gd name="connsiteX30627" fmla="*/ 8072422 w 12192000"/>
              <a:gd name="connsiteY30627" fmla="*/ 3652116 h 6858000"/>
              <a:gd name="connsiteX30628" fmla="*/ 8131662 w 12192000"/>
              <a:gd name="connsiteY30628" fmla="*/ 3592531 h 6858000"/>
              <a:gd name="connsiteX30629" fmla="*/ 8076110 w 12192000"/>
              <a:gd name="connsiteY30629" fmla="*/ 3537210 h 6858000"/>
              <a:gd name="connsiteX30630" fmla="*/ 7924133 w 12192000"/>
              <a:gd name="connsiteY30630" fmla="*/ 3537017 h 6858000"/>
              <a:gd name="connsiteX30631" fmla="*/ 7908763 w 12192000"/>
              <a:gd name="connsiteY30631" fmla="*/ 3537671 h 6858000"/>
              <a:gd name="connsiteX30632" fmla="*/ 7880641 w 12192000"/>
              <a:gd name="connsiteY30632" fmla="*/ 3560145 h 6858000"/>
              <a:gd name="connsiteX30633" fmla="*/ 7905536 w 12192000"/>
              <a:gd name="connsiteY30633" fmla="*/ 3590111 h 6858000"/>
              <a:gd name="connsiteX30634" fmla="*/ 7934003 w 12192000"/>
              <a:gd name="connsiteY30634" fmla="*/ 3566368 h 6858000"/>
              <a:gd name="connsiteX30635" fmla="*/ 7924133 w 12192000"/>
              <a:gd name="connsiteY30635" fmla="*/ 3537017 h 6858000"/>
              <a:gd name="connsiteX30636" fmla="*/ 6637296 w 12192000"/>
              <a:gd name="connsiteY30636" fmla="*/ 3536980 h 6858000"/>
              <a:gd name="connsiteX30637" fmla="*/ 6360922 w 12192000"/>
              <a:gd name="connsiteY30637" fmla="*/ 3537210 h 6858000"/>
              <a:gd name="connsiteX30638" fmla="*/ 6342367 w 12192000"/>
              <a:gd name="connsiteY30638" fmla="*/ 3563257 h 6858000"/>
              <a:gd name="connsiteX30639" fmla="*/ 6362075 w 12192000"/>
              <a:gd name="connsiteY30639" fmla="*/ 3584694 h 6858000"/>
              <a:gd name="connsiteX30640" fmla="*/ 6497728 w 12192000"/>
              <a:gd name="connsiteY30640" fmla="*/ 3584348 h 6858000"/>
              <a:gd name="connsiteX30641" fmla="*/ 6635915 w 12192000"/>
              <a:gd name="connsiteY30641" fmla="*/ 3584694 h 6858000"/>
              <a:gd name="connsiteX30642" fmla="*/ 6655736 w 12192000"/>
              <a:gd name="connsiteY30642" fmla="*/ 3563372 h 6858000"/>
              <a:gd name="connsiteX30643" fmla="*/ 6637296 w 12192000"/>
              <a:gd name="connsiteY30643" fmla="*/ 3536980 h 6858000"/>
              <a:gd name="connsiteX30644" fmla="*/ 5490420 w 12192000"/>
              <a:gd name="connsiteY30644" fmla="*/ 3536980 h 6858000"/>
              <a:gd name="connsiteX30645" fmla="*/ 5464719 w 12192000"/>
              <a:gd name="connsiteY30645" fmla="*/ 3561643 h 6858000"/>
              <a:gd name="connsiteX30646" fmla="*/ 5490536 w 12192000"/>
              <a:gd name="connsiteY30646" fmla="*/ 3584118 h 6858000"/>
              <a:gd name="connsiteX30647" fmla="*/ 5518427 w 12192000"/>
              <a:gd name="connsiteY30647" fmla="*/ 3562911 h 6858000"/>
              <a:gd name="connsiteX30648" fmla="*/ 5490420 w 12192000"/>
              <a:gd name="connsiteY30648" fmla="*/ 3536980 h 6858000"/>
              <a:gd name="connsiteX30649" fmla="*/ 7839842 w 12192000"/>
              <a:gd name="connsiteY30649" fmla="*/ 3536864 h 6858000"/>
              <a:gd name="connsiteX30650" fmla="*/ 7704535 w 12192000"/>
              <a:gd name="connsiteY30650" fmla="*/ 3537326 h 6858000"/>
              <a:gd name="connsiteX30651" fmla="*/ 7704535 w 12192000"/>
              <a:gd name="connsiteY30651" fmla="*/ 3537556 h 6858000"/>
              <a:gd name="connsiteX30652" fmla="*/ 7566693 w 12192000"/>
              <a:gd name="connsiteY30652" fmla="*/ 3537095 h 6858000"/>
              <a:gd name="connsiteX30653" fmla="*/ 7547332 w 12192000"/>
              <a:gd name="connsiteY30653" fmla="*/ 3564063 h 6858000"/>
              <a:gd name="connsiteX30654" fmla="*/ 7567732 w 12192000"/>
              <a:gd name="connsiteY30654" fmla="*/ 3590226 h 6858000"/>
              <a:gd name="connsiteX30655" fmla="*/ 7840880 w 12192000"/>
              <a:gd name="connsiteY30655" fmla="*/ 3589996 h 6858000"/>
              <a:gd name="connsiteX30656" fmla="*/ 7840880 w 12192000"/>
              <a:gd name="connsiteY30656" fmla="*/ 3589880 h 6858000"/>
              <a:gd name="connsiteX30657" fmla="*/ 7866236 w 12192000"/>
              <a:gd name="connsiteY30657" fmla="*/ 3564179 h 6858000"/>
              <a:gd name="connsiteX30658" fmla="*/ 7839842 w 12192000"/>
              <a:gd name="connsiteY30658" fmla="*/ 3536864 h 6858000"/>
              <a:gd name="connsiteX30659" fmla="*/ 6868494 w 12192000"/>
              <a:gd name="connsiteY30659" fmla="*/ 3536864 h 6858000"/>
              <a:gd name="connsiteX30660" fmla="*/ 6811676 w 12192000"/>
              <a:gd name="connsiteY30660" fmla="*/ 3595182 h 6858000"/>
              <a:gd name="connsiteX30661" fmla="*/ 6869418 w 12192000"/>
              <a:gd name="connsiteY30661" fmla="*/ 3652232 h 6858000"/>
              <a:gd name="connsiteX30662" fmla="*/ 6927389 w 12192000"/>
              <a:gd name="connsiteY30662" fmla="*/ 3595297 h 6858000"/>
              <a:gd name="connsiteX30663" fmla="*/ 6868494 w 12192000"/>
              <a:gd name="connsiteY30663" fmla="*/ 3536864 h 6858000"/>
              <a:gd name="connsiteX30664" fmla="*/ 5151925 w 12192000"/>
              <a:gd name="connsiteY30664" fmla="*/ 3536864 h 6858000"/>
              <a:gd name="connsiteX30665" fmla="*/ 5131984 w 12192000"/>
              <a:gd name="connsiteY30665" fmla="*/ 3564409 h 6858000"/>
              <a:gd name="connsiteX30666" fmla="*/ 5153192 w 12192000"/>
              <a:gd name="connsiteY30666" fmla="*/ 3584579 h 6858000"/>
              <a:gd name="connsiteX30667" fmla="*/ 5291147 w 12192000"/>
              <a:gd name="connsiteY30667" fmla="*/ 3584233 h 6858000"/>
              <a:gd name="connsiteX30668" fmla="*/ 5431757 w 12192000"/>
              <a:gd name="connsiteY30668" fmla="*/ 3584694 h 6858000"/>
              <a:gd name="connsiteX30669" fmla="*/ 5450543 w 12192000"/>
              <a:gd name="connsiteY30669" fmla="*/ 3563026 h 6858000"/>
              <a:gd name="connsiteX30670" fmla="*/ 5450543 w 12192000"/>
              <a:gd name="connsiteY30670" fmla="*/ 3562911 h 6858000"/>
              <a:gd name="connsiteX30671" fmla="*/ 5433138 w 12192000"/>
              <a:gd name="connsiteY30671" fmla="*/ 3536864 h 6858000"/>
              <a:gd name="connsiteX30672" fmla="*/ 5151925 w 12192000"/>
              <a:gd name="connsiteY30672" fmla="*/ 3536864 h 6858000"/>
              <a:gd name="connsiteX30673" fmla="*/ 10485118 w 12192000"/>
              <a:gd name="connsiteY30673" fmla="*/ 3536749 h 6858000"/>
              <a:gd name="connsiteX30674" fmla="*/ 10431294 w 12192000"/>
              <a:gd name="connsiteY30674" fmla="*/ 3592070 h 6858000"/>
              <a:gd name="connsiteX30675" fmla="*/ 10491456 w 12192000"/>
              <a:gd name="connsiteY30675" fmla="*/ 3651425 h 6858000"/>
              <a:gd name="connsiteX30676" fmla="*/ 10546432 w 12192000"/>
              <a:gd name="connsiteY30676" fmla="*/ 3594836 h 6858000"/>
              <a:gd name="connsiteX30677" fmla="*/ 10487769 w 12192000"/>
              <a:gd name="connsiteY30677" fmla="*/ 3536749 h 6858000"/>
              <a:gd name="connsiteX30678" fmla="*/ 10485118 w 12192000"/>
              <a:gd name="connsiteY30678" fmla="*/ 3536749 h 6858000"/>
              <a:gd name="connsiteX30679" fmla="*/ 8773388 w 12192000"/>
              <a:gd name="connsiteY30679" fmla="*/ 3536749 h 6858000"/>
              <a:gd name="connsiteX30680" fmla="*/ 8773388 w 12192000"/>
              <a:gd name="connsiteY30680" fmla="*/ 3536864 h 6858000"/>
              <a:gd name="connsiteX30681" fmla="*/ 8757136 w 12192000"/>
              <a:gd name="connsiteY30681" fmla="*/ 3564179 h 6858000"/>
              <a:gd name="connsiteX30682" fmla="*/ 8774656 w 12192000"/>
              <a:gd name="connsiteY30682" fmla="*/ 3584348 h 6858000"/>
              <a:gd name="connsiteX30683" fmla="*/ 8912498 w 12192000"/>
              <a:gd name="connsiteY30683" fmla="*/ 3584003 h 6858000"/>
              <a:gd name="connsiteX30684" fmla="*/ 9052990 w 12192000"/>
              <a:gd name="connsiteY30684" fmla="*/ 3584348 h 6858000"/>
              <a:gd name="connsiteX30685" fmla="*/ 9070278 w 12192000"/>
              <a:gd name="connsiteY30685" fmla="*/ 3564179 h 6858000"/>
              <a:gd name="connsiteX30686" fmla="*/ 9054372 w 12192000"/>
              <a:gd name="connsiteY30686" fmla="*/ 3536749 h 6858000"/>
              <a:gd name="connsiteX30687" fmla="*/ 8773388 w 12192000"/>
              <a:gd name="connsiteY30687" fmla="*/ 3536749 h 6858000"/>
              <a:gd name="connsiteX30688" fmla="*/ 2112643 w 12192000"/>
              <a:gd name="connsiteY30688" fmla="*/ 3536749 h 6858000"/>
              <a:gd name="connsiteX30689" fmla="*/ 2058819 w 12192000"/>
              <a:gd name="connsiteY30689" fmla="*/ 3592070 h 6858000"/>
              <a:gd name="connsiteX30690" fmla="*/ 2118981 w 12192000"/>
              <a:gd name="connsiteY30690" fmla="*/ 3651425 h 6858000"/>
              <a:gd name="connsiteX30691" fmla="*/ 2173957 w 12192000"/>
              <a:gd name="connsiteY30691" fmla="*/ 3594836 h 6858000"/>
              <a:gd name="connsiteX30692" fmla="*/ 2115294 w 12192000"/>
              <a:gd name="connsiteY30692" fmla="*/ 3536749 h 6858000"/>
              <a:gd name="connsiteX30693" fmla="*/ 2112643 w 12192000"/>
              <a:gd name="connsiteY30693" fmla="*/ 3536749 h 6858000"/>
              <a:gd name="connsiteX30694" fmla="*/ 400913 w 12192000"/>
              <a:gd name="connsiteY30694" fmla="*/ 3536749 h 6858000"/>
              <a:gd name="connsiteX30695" fmla="*/ 400913 w 12192000"/>
              <a:gd name="connsiteY30695" fmla="*/ 3536864 h 6858000"/>
              <a:gd name="connsiteX30696" fmla="*/ 384661 w 12192000"/>
              <a:gd name="connsiteY30696" fmla="*/ 3564179 h 6858000"/>
              <a:gd name="connsiteX30697" fmla="*/ 402181 w 12192000"/>
              <a:gd name="connsiteY30697" fmla="*/ 3584348 h 6858000"/>
              <a:gd name="connsiteX30698" fmla="*/ 540023 w 12192000"/>
              <a:gd name="connsiteY30698" fmla="*/ 3584003 h 6858000"/>
              <a:gd name="connsiteX30699" fmla="*/ 680515 w 12192000"/>
              <a:gd name="connsiteY30699" fmla="*/ 3584348 h 6858000"/>
              <a:gd name="connsiteX30700" fmla="*/ 697803 w 12192000"/>
              <a:gd name="connsiteY30700" fmla="*/ 3564179 h 6858000"/>
              <a:gd name="connsiteX30701" fmla="*/ 681897 w 12192000"/>
              <a:gd name="connsiteY30701" fmla="*/ 3536749 h 6858000"/>
              <a:gd name="connsiteX30702" fmla="*/ 400913 w 12192000"/>
              <a:gd name="connsiteY30702" fmla="*/ 3536749 h 6858000"/>
              <a:gd name="connsiteX30703" fmla="*/ 10263026 w 12192000"/>
              <a:gd name="connsiteY30703" fmla="*/ 3536403 h 6858000"/>
              <a:gd name="connsiteX30704" fmla="*/ 9982271 w 12192000"/>
              <a:gd name="connsiteY30704" fmla="*/ 3536519 h 6858000"/>
              <a:gd name="connsiteX30705" fmla="*/ 9961756 w 12192000"/>
              <a:gd name="connsiteY30705" fmla="*/ 3563948 h 6858000"/>
              <a:gd name="connsiteX30706" fmla="*/ 9983309 w 12192000"/>
              <a:gd name="connsiteY30706" fmla="*/ 3584003 h 6858000"/>
              <a:gd name="connsiteX30707" fmla="*/ 10121151 w 12192000"/>
              <a:gd name="connsiteY30707" fmla="*/ 3583772 h 6858000"/>
              <a:gd name="connsiteX30708" fmla="*/ 10261528 w 12192000"/>
              <a:gd name="connsiteY30708" fmla="*/ 3584233 h 6858000"/>
              <a:gd name="connsiteX30709" fmla="*/ 10280430 w 12192000"/>
              <a:gd name="connsiteY30709" fmla="*/ 3562680 h 6858000"/>
              <a:gd name="connsiteX30710" fmla="*/ 10280314 w 12192000"/>
              <a:gd name="connsiteY30710" fmla="*/ 3562680 h 6858000"/>
              <a:gd name="connsiteX30711" fmla="*/ 10263026 w 12192000"/>
              <a:gd name="connsiteY30711" fmla="*/ 3536403 h 6858000"/>
              <a:gd name="connsiteX30712" fmla="*/ 6702071 w 12192000"/>
              <a:gd name="connsiteY30712" fmla="*/ 3536403 h 6858000"/>
              <a:gd name="connsiteX30713" fmla="*/ 6675677 w 12192000"/>
              <a:gd name="connsiteY30713" fmla="*/ 3560836 h 6858000"/>
              <a:gd name="connsiteX30714" fmla="*/ 6701378 w 12192000"/>
              <a:gd name="connsiteY30714" fmla="*/ 3584579 h 6858000"/>
              <a:gd name="connsiteX30715" fmla="*/ 6722931 w 12192000"/>
              <a:gd name="connsiteY30715" fmla="*/ 3561643 h 6858000"/>
              <a:gd name="connsiteX30716" fmla="*/ 6702071 w 12192000"/>
              <a:gd name="connsiteY30716" fmla="*/ 3536403 h 6858000"/>
              <a:gd name="connsiteX30717" fmla="*/ 1890551 w 12192000"/>
              <a:gd name="connsiteY30717" fmla="*/ 3536403 h 6858000"/>
              <a:gd name="connsiteX30718" fmla="*/ 1609796 w 12192000"/>
              <a:gd name="connsiteY30718" fmla="*/ 3536519 h 6858000"/>
              <a:gd name="connsiteX30719" fmla="*/ 1589281 w 12192000"/>
              <a:gd name="connsiteY30719" fmla="*/ 3563948 h 6858000"/>
              <a:gd name="connsiteX30720" fmla="*/ 1610834 w 12192000"/>
              <a:gd name="connsiteY30720" fmla="*/ 3584003 h 6858000"/>
              <a:gd name="connsiteX30721" fmla="*/ 1748676 w 12192000"/>
              <a:gd name="connsiteY30721" fmla="*/ 3583772 h 6858000"/>
              <a:gd name="connsiteX30722" fmla="*/ 1889053 w 12192000"/>
              <a:gd name="connsiteY30722" fmla="*/ 3584233 h 6858000"/>
              <a:gd name="connsiteX30723" fmla="*/ 1907955 w 12192000"/>
              <a:gd name="connsiteY30723" fmla="*/ 3562680 h 6858000"/>
              <a:gd name="connsiteX30724" fmla="*/ 1907839 w 12192000"/>
              <a:gd name="connsiteY30724" fmla="*/ 3562680 h 6858000"/>
              <a:gd name="connsiteX30725" fmla="*/ 1890551 w 12192000"/>
              <a:gd name="connsiteY30725" fmla="*/ 3536403 h 6858000"/>
              <a:gd name="connsiteX30726" fmla="*/ 9185184 w 12192000"/>
              <a:gd name="connsiteY30726" fmla="*/ 3536288 h 6858000"/>
              <a:gd name="connsiteX30727" fmla="*/ 9158446 w 12192000"/>
              <a:gd name="connsiteY30727" fmla="*/ 3557494 h 6858000"/>
              <a:gd name="connsiteX30728" fmla="*/ 9155104 w 12192000"/>
              <a:gd name="connsiteY30728" fmla="*/ 3602903 h 6858000"/>
              <a:gd name="connsiteX30729" fmla="*/ 9111308 w 12192000"/>
              <a:gd name="connsiteY30729" fmla="*/ 3604517 h 6858000"/>
              <a:gd name="connsiteX30730" fmla="*/ 9091138 w 12192000"/>
              <a:gd name="connsiteY30730" fmla="*/ 3613852 h 6858000"/>
              <a:gd name="connsiteX30731" fmla="*/ 9091024 w 12192000"/>
              <a:gd name="connsiteY30731" fmla="*/ 3613852 h 6858000"/>
              <a:gd name="connsiteX30732" fmla="*/ 9120067 w 12192000"/>
              <a:gd name="connsiteY30732" fmla="*/ 3651655 h 6858000"/>
              <a:gd name="connsiteX30733" fmla="*/ 9148650 w 12192000"/>
              <a:gd name="connsiteY30733" fmla="*/ 3651540 h 6858000"/>
              <a:gd name="connsiteX30734" fmla="*/ 9182418 w 12192000"/>
              <a:gd name="connsiteY30734" fmla="*/ 3651771 h 6858000"/>
              <a:gd name="connsiteX30735" fmla="*/ 9206391 w 12192000"/>
              <a:gd name="connsiteY30735" fmla="*/ 3629412 h 6858000"/>
              <a:gd name="connsiteX30736" fmla="*/ 9206391 w 12192000"/>
              <a:gd name="connsiteY30736" fmla="*/ 3556572 h 6858000"/>
              <a:gd name="connsiteX30737" fmla="*/ 9185184 w 12192000"/>
              <a:gd name="connsiteY30737" fmla="*/ 3536288 h 6858000"/>
              <a:gd name="connsiteX30738" fmla="*/ 7973651 w 12192000"/>
              <a:gd name="connsiteY30738" fmla="*/ 3536288 h 6858000"/>
              <a:gd name="connsiteX30739" fmla="*/ 7948757 w 12192000"/>
              <a:gd name="connsiteY30739" fmla="*/ 3564524 h 6858000"/>
              <a:gd name="connsiteX30740" fmla="*/ 7908419 w 12192000"/>
              <a:gd name="connsiteY30740" fmla="*/ 3604748 h 6858000"/>
              <a:gd name="connsiteX30741" fmla="*/ 7880412 w 12192000"/>
              <a:gd name="connsiteY30741" fmla="*/ 3628144 h 6858000"/>
              <a:gd name="connsiteX30742" fmla="*/ 7905536 w 12192000"/>
              <a:gd name="connsiteY30742" fmla="*/ 3652462 h 6858000"/>
              <a:gd name="connsiteX30743" fmla="*/ 7939306 w 12192000"/>
              <a:gd name="connsiteY30743" fmla="*/ 3652232 h 6858000"/>
              <a:gd name="connsiteX30744" fmla="*/ 7975725 w 12192000"/>
              <a:gd name="connsiteY30744" fmla="*/ 3652347 h 6858000"/>
              <a:gd name="connsiteX30745" fmla="*/ 8001427 w 12192000"/>
              <a:gd name="connsiteY30745" fmla="*/ 3627222 h 6858000"/>
              <a:gd name="connsiteX30746" fmla="*/ 8001312 w 12192000"/>
              <a:gd name="connsiteY30746" fmla="*/ 3564870 h 6858000"/>
              <a:gd name="connsiteX30747" fmla="*/ 7973651 w 12192000"/>
              <a:gd name="connsiteY30747" fmla="*/ 3536288 h 6858000"/>
              <a:gd name="connsiteX30748" fmla="*/ 4450265 w 12192000"/>
              <a:gd name="connsiteY30748" fmla="*/ 3536288 h 6858000"/>
              <a:gd name="connsiteX30749" fmla="*/ 4394600 w 12192000"/>
              <a:gd name="connsiteY30749" fmla="*/ 3591609 h 6858000"/>
              <a:gd name="connsiteX30750" fmla="*/ 4453725 w 12192000"/>
              <a:gd name="connsiteY30750" fmla="*/ 3651079 h 6858000"/>
              <a:gd name="connsiteX30751" fmla="*/ 4495473 w 12192000"/>
              <a:gd name="connsiteY30751" fmla="*/ 3637077 h 6858000"/>
              <a:gd name="connsiteX30752" fmla="*/ 4509371 w 12192000"/>
              <a:gd name="connsiteY30752" fmla="*/ 3595815 h 6858000"/>
              <a:gd name="connsiteX30753" fmla="*/ 4509391 w 12192000"/>
              <a:gd name="connsiteY30753" fmla="*/ 3595873 h 6858000"/>
              <a:gd name="connsiteX30754" fmla="*/ 4509391 w 12192000"/>
              <a:gd name="connsiteY30754" fmla="*/ 3595758 h 6858000"/>
              <a:gd name="connsiteX30755" fmla="*/ 4509371 w 12192000"/>
              <a:gd name="connsiteY30755" fmla="*/ 3595815 h 6858000"/>
              <a:gd name="connsiteX30756" fmla="*/ 4494609 w 12192000"/>
              <a:gd name="connsiteY30756" fmla="*/ 3551183 h 6858000"/>
              <a:gd name="connsiteX30757" fmla="*/ 4450265 w 12192000"/>
              <a:gd name="connsiteY30757" fmla="*/ 3536288 h 6858000"/>
              <a:gd name="connsiteX30758" fmla="*/ 812709 w 12192000"/>
              <a:gd name="connsiteY30758" fmla="*/ 3536288 h 6858000"/>
              <a:gd name="connsiteX30759" fmla="*/ 785971 w 12192000"/>
              <a:gd name="connsiteY30759" fmla="*/ 3557494 h 6858000"/>
              <a:gd name="connsiteX30760" fmla="*/ 782629 w 12192000"/>
              <a:gd name="connsiteY30760" fmla="*/ 3602903 h 6858000"/>
              <a:gd name="connsiteX30761" fmla="*/ 738833 w 12192000"/>
              <a:gd name="connsiteY30761" fmla="*/ 3604517 h 6858000"/>
              <a:gd name="connsiteX30762" fmla="*/ 718663 w 12192000"/>
              <a:gd name="connsiteY30762" fmla="*/ 3613852 h 6858000"/>
              <a:gd name="connsiteX30763" fmla="*/ 718549 w 12192000"/>
              <a:gd name="connsiteY30763" fmla="*/ 3613852 h 6858000"/>
              <a:gd name="connsiteX30764" fmla="*/ 747592 w 12192000"/>
              <a:gd name="connsiteY30764" fmla="*/ 3651655 h 6858000"/>
              <a:gd name="connsiteX30765" fmla="*/ 776175 w 12192000"/>
              <a:gd name="connsiteY30765" fmla="*/ 3651540 h 6858000"/>
              <a:gd name="connsiteX30766" fmla="*/ 809943 w 12192000"/>
              <a:gd name="connsiteY30766" fmla="*/ 3651771 h 6858000"/>
              <a:gd name="connsiteX30767" fmla="*/ 833916 w 12192000"/>
              <a:gd name="connsiteY30767" fmla="*/ 3629412 h 6858000"/>
              <a:gd name="connsiteX30768" fmla="*/ 833916 w 12192000"/>
              <a:gd name="connsiteY30768" fmla="*/ 3556572 h 6858000"/>
              <a:gd name="connsiteX30769" fmla="*/ 812709 w 12192000"/>
              <a:gd name="connsiteY30769" fmla="*/ 3536288 h 6858000"/>
              <a:gd name="connsiteX30770" fmla="*/ 9114881 w 12192000"/>
              <a:gd name="connsiteY30770" fmla="*/ 3536173 h 6858000"/>
              <a:gd name="connsiteX30771" fmla="*/ 9090678 w 12192000"/>
              <a:gd name="connsiteY30771" fmla="*/ 3561758 h 6858000"/>
              <a:gd name="connsiteX30772" fmla="*/ 9115342 w 12192000"/>
              <a:gd name="connsiteY30772" fmla="*/ 3583081 h 6858000"/>
              <a:gd name="connsiteX30773" fmla="*/ 9139084 w 12192000"/>
              <a:gd name="connsiteY30773" fmla="*/ 3559914 h 6858000"/>
              <a:gd name="connsiteX30774" fmla="*/ 9139200 w 12192000"/>
              <a:gd name="connsiteY30774" fmla="*/ 3559914 h 6858000"/>
              <a:gd name="connsiteX30775" fmla="*/ 9114881 w 12192000"/>
              <a:gd name="connsiteY30775" fmla="*/ 3536173 h 6858000"/>
              <a:gd name="connsiteX30776" fmla="*/ 742406 w 12192000"/>
              <a:gd name="connsiteY30776" fmla="*/ 3536173 h 6858000"/>
              <a:gd name="connsiteX30777" fmla="*/ 718203 w 12192000"/>
              <a:gd name="connsiteY30777" fmla="*/ 3561758 h 6858000"/>
              <a:gd name="connsiteX30778" fmla="*/ 742867 w 12192000"/>
              <a:gd name="connsiteY30778" fmla="*/ 3583081 h 6858000"/>
              <a:gd name="connsiteX30779" fmla="*/ 766609 w 12192000"/>
              <a:gd name="connsiteY30779" fmla="*/ 3559914 h 6858000"/>
              <a:gd name="connsiteX30780" fmla="*/ 766725 w 12192000"/>
              <a:gd name="connsiteY30780" fmla="*/ 3559914 h 6858000"/>
              <a:gd name="connsiteX30781" fmla="*/ 742406 w 12192000"/>
              <a:gd name="connsiteY30781" fmla="*/ 3536173 h 6858000"/>
              <a:gd name="connsiteX30782" fmla="*/ 6766727 w 12192000"/>
              <a:gd name="connsiteY30782" fmla="*/ 3536058 h 6858000"/>
              <a:gd name="connsiteX30783" fmla="*/ 6744024 w 12192000"/>
              <a:gd name="connsiteY30783" fmla="*/ 3560145 h 6858000"/>
              <a:gd name="connsiteX30784" fmla="*/ 6744137 w 12192000"/>
              <a:gd name="connsiteY30784" fmla="*/ 3575705 h 6858000"/>
              <a:gd name="connsiteX30785" fmla="*/ 6713135 w 12192000"/>
              <a:gd name="connsiteY30785" fmla="*/ 3605785 h 6858000"/>
              <a:gd name="connsiteX30786" fmla="*/ 6713135 w 12192000"/>
              <a:gd name="connsiteY30786" fmla="*/ 3605900 h 6858000"/>
              <a:gd name="connsiteX30787" fmla="*/ 6675445 w 12192000"/>
              <a:gd name="connsiteY30787" fmla="*/ 3629182 h 6858000"/>
              <a:gd name="connsiteX30788" fmla="*/ 6700110 w 12192000"/>
              <a:gd name="connsiteY30788" fmla="*/ 3652578 h 6858000"/>
              <a:gd name="connsiteX30789" fmla="*/ 6733879 w 12192000"/>
              <a:gd name="connsiteY30789" fmla="*/ 3652347 h 6858000"/>
              <a:gd name="connsiteX30790" fmla="*/ 6733879 w 12192000"/>
              <a:gd name="connsiteY30790" fmla="*/ 3652116 h 6858000"/>
              <a:gd name="connsiteX30791" fmla="*/ 6762464 w 12192000"/>
              <a:gd name="connsiteY30791" fmla="*/ 3652347 h 6858000"/>
              <a:gd name="connsiteX30792" fmla="*/ 6791968 w 12192000"/>
              <a:gd name="connsiteY30792" fmla="*/ 3623880 h 6858000"/>
              <a:gd name="connsiteX30793" fmla="*/ 6791968 w 12192000"/>
              <a:gd name="connsiteY30793" fmla="*/ 3561528 h 6858000"/>
              <a:gd name="connsiteX30794" fmla="*/ 6766727 w 12192000"/>
              <a:gd name="connsiteY30794" fmla="*/ 3536058 h 6858000"/>
              <a:gd name="connsiteX30795" fmla="*/ 4283149 w 12192000"/>
              <a:gd name="connsiteY30795" fmla="*/ 3535481 h 6858000"/>
              <a:gd name="connsiteX30796" fmla="*/ 4283198 w 12192000"/>
              <a:gd name="connsiteY30796" fmla="*/ 3535499 h 6858000"/>
              <a:gd name="connsiteX30797" fmla="*/ 4263484 w 12192000"/>
              <a:gd name="connsiteY30797" fmla="*/ 3540624 h 6858000"/>
              <a:gd name="connsiteX30798" fmla="*/ 4258485 w 12192000"/>
              <a:gd name="connsiteY30798" fmla="*/ 3560376 h 6858000"/>
              <a:gd name="connsiteX30799" fmla="*/ 4280153 w 12192000"/>
              <a:gd name="connsiteY30799" fmla="*/ 3582735 h 6858000"/>
              <a:gd name="connsiteX30800" fmla="*/ 4306430 w 12192000"/>
              <a:gd name="connsiteY30800" fmla="*/ 3562911 h 6858000"/>
              <a:gd name="connsiteX30801" fmla="*/ 4302483 w 12192000"/>
              <a:gd name="connsiteY30801" fmla="*/ 3542843 h 6858000"/>
              <a:gd name="connsiteX30802" fmla="*/ 4283198 w 12192000"/>
              <a:gd name="connsiteY30802" fmla="*/ 3535499 h 6858000"/>
              <a:gd name="connsiteX30803" fmla="*/ 4283265 w 12192000"/>
              <a:gd name="connsiteY30803" fmla="*/ 3535481 h 6858000"/>
              <a:gd name="connsiteX30804" fmla="*/ 3943616 w 12192000"/>
              <a:gd name="connsiteY30804" fmla="*/ 3535481 h 6858000"/>
              <a:gd name="connsiteX30805" fmla="*/ 3924830 w 12192000"/>
              <a:gd name="connsiteY30805" fmla="*/ 3560721 h 6858000"/>
              <a:gd name="connsiteX30806" fmla="*/ 3945230 w 12192000"/>
              <a:gd name="connsiteY30806" fmla="*/ 3583542 h 6858000"/>
              <a:gd name="connsiteX30807" fmla="*/ 4080537 w 12192000"/>
              <a:gd name="connsiteY30807" fmla="*/ 3583081 h 6858000"/>
              <a:gd name="connsiteX30808" fmla="*/ 4218492 w 12192000"/>
              <a:gd name="connsiteY30808" fmla="*/ 3583427 h 6858000"/>
              <a:gd name="connsiteX30809" fmla="*/ 4218492 w 12192000"/>
              <a:gd name="connsiteY30809" fmla="*/ 3583311 h 6858000"/>
              <a:gd name="connsiteX30810" fmla="*/ 4239008 w 12192000"/>
              <a:gd name="connsiteY30810" fmla="*/ 3563141 h 6858000"/>
              <a:gd name="connsiteX30811" fmla="*/ 4219533 w 12192000"/>
              <a:gd name="connsiteY30811" fmla="*/ 3535481 h 6858000"/>
              <a:gd name="connsiteX30812" fmla="*/ 3943616 w 12192000"/>
              <a:gd name="connsiteY30812" fmla="*/ 3535481 h 6858000"/>
              <a:gd name="connsiteX30813" fmla="*/ 11689161 w 12192000"/>
              <a:gd name="connsiteY30813" fmla="*/ 3535251 h 6858000"/>
              <a:gd name="connsiteX30814" fmla="*/ 11635452 w 12192000"/>
              <a:gd name="connsiteY30814" fmla="*/ 3589996 h 6858000"/>
              <a:gd name="connsiteX30815" fmla="*/ 11694347 w 12192000"/>
              <a:gd name="connsiteY30815" fmla="*/ 3650157 h 6858000"/>
              <a:gd name="connsiteX30816" fmla="*/ 11707370 w 12192000"/>
              <a:gd name="connsiteY30816" fmla="*/ 3650157 h 6858000"/>
              <a:gd name="connsiteX30817" fmla="*/ 11755546 w 12192000"/>
              <a:gd name="connsiteY30817" fmla="*/ 3601751 h 6858000"/>
              <a:gd name="connsiteX30818" fmla="*/ 11689161 w 12192000"/>
              <a:gd name="connsiteY30818" fmla="*/ 3535251 h 6858000"/>
              <a:gd name="connsiteX30819" fmla="*/ 4350919 w 12192000"/>
              <a:gd name="connsiteY30819" fmla="*/ 3535251 h 6858000"/>
              <a:gd name="connsiteX30820" fmla="*/ 4326371 w 12192000"/>
              <a:gd name="connsiteY30820" fmla="*/ 3559108 h 6858000"/>
              <a:gd name="connsiteX30821" fmla="*/ 4326715 w 12192000"/>
              <a:gd name="connsiteY30821" fmla="*/ 3579852 h 6858000"/>
              <a:gd name="connsiteX30822" fmla="*/ 4300438 w 12192000"/>
              <a:gd name="connsiteY30822" fmla="*/ 3604863 h 6858000"/>
              <a:gd name="connsiteX30823" fmla="*/ 4258601 w 12192000"/>
              <a:gd name="connsiteY30823" fmla="*/ 3632870 h 6858000"/>
              <a:gd name="connsiteX30824" fmla="*/ 4276581 w 12192000"/>
              <a:gd name="connsiteY30824" fmla="*/ 3650849 h 6858000"/>
              <a:gd name="connsiteX30825" fmla="*/ 4318186 w 12192000"/>
              <a:gd name="connsiteY30825" fmla="*/ 3650733 h 6858000"/>
              <a:gd name="connsiteX30826" fmla="*/ 4351955 w 12192000"/>
              <a:gd name="connsiteY30826" fmla="*/ 3650964 h 6858000"/>
              <a:gd name="connsiteX30827" fmla="*/ 4374199 w 12192000"/>
              <a:gd name="connsiteY30827" fmla="*/ 3629182 h 6858000"/>
              <a:gd name="connsiteX30828" fmla="*/ 4373969 w 12192000"/>
              <a:gd name="connsiteY30828" fmla="*/ 3629066 h 6858000"/>
              <a:gd name="connsiteX30829" fmla="*/ 4373969 w 12192000"/>
              <a:gd name="connsiteY30829" fmla="*/ 3558992 h 6858000"/>
              <a:gd name="connsiteX30830" fmla="*/ 4350919 w 12192000"/>
              <a:gd name="connsiteY30830" fmla="*/ 3535251 h 6858000"/>
              <a:gd name="connsiteX30831" fmla="*/ 3316686 w 12192000"/>
              <a:gd name="connsiteY30831" fmla="*/ 3535251 h 6858000"/>
              <a:gd name="connsiteX30832" fmla="*/ 3262977 w 12192000"/>
              <a:gd name="connsiteY30832" fmla="*/ 3589996 h 6858000"/>
              <a:gd name="connsiteX30833" fmla="*/ 3321872 w 12192000"/>
              <a:gd name="connsiteY30833" fmla="*/ 3650157 h 6858000"/>
              <a:gd name="connsiteX30834" fmla="*/ 3334895 w 12192000"/>
              <a:gd name="connsiteY30834" fmla="*/ 3650157 h 6858000"/>
              <a:gd name="connsiteX30835" fmla="*/ 3383071 w 12192000"/>
              <a:gd name="connsiteY30835" fmla="*/ 3601751 h 6858000"/>
              <a:gd name="connsiteX30836" fmla="*/ 3316686 w 12192000"/>
              <a:gd name="connsiteY30836" fmla="*/ 3535251 h 6858000"/>
              <a:gd name="connsiteX30837" fmla="*/ 10396028 w 12192000"/>
              <a:gd name="connsiteY30837" fmla="*/ 3535136 h 6858000"/>
              <a:gd name="connsiteX30838" fmla="*/ 10363181 w 12192000"/>
              <a:gd name="connsiteY30838" fmla="*/ 3566714 h 6858000"/>
              <a:gd name="connsiteX30839" fmla="*/ 10327914 w 12192000"/>
              <a:gd name="connsiteY30839" fmla="*/ 3603480 h 6858000"/>
              <a:gd name="connsiteX30840" fmla="*/ 10312354 w 12192000"/>
              <a:gd name="connsiteY30840" fmla="*/ 3603480 h 6858000"/>
              <a:gd name="connsiteX30841" fmla="*/ 10294950 w 12192000"/>
              <a:gd name="connsiteY30841" fmla="*/ 3619501 h 6858000"/>
              <a:gd name="connsiteX30842" fmla="*/ 10294836 w 12192000"/>
              <a:gd name="connsiteY30842" fmla="*/ 3619269 h 6858000"/>
              <a:gd name="connsiteX30843" fmla="*/ 10323994 w 12192000"/>
              <a:gd name="connsiteY30843" fmla="*/ 3650849 h 6858000"/>
              <a:gd name="connsiteX30844" fmla="*/ 10352576 w 12192000"/>
              <a:gd name="connsiteY30844" fmla="*/ 3650503 h 6858000"/>
              <a:gd name="connsiteX30845" fmla="*/ 10394184 w 12192000"/>
              <a:gd name="connsiteY30845" fmla="*/ 3650618 h 6858000"/>
              <a:gd name="connsiteX30846" fmla="*/ 10415159 w 12192000"/>
              <a:gd name="connsiteY30846" fmla="*/ 3629066 h 6858000"/>
              <a:gd name="connsiteX30847" fmla="*/ 10414929 w 12192000"/>
              <a:gd name="connsiteY30847" fmla="*/ 3556342 h 6858000"/>
              <a:gd name="connsiteX30848" fmla="*/ 10396028 w 12192000"/>
              <a:gd name="connsiteY30848" fmla="*/ 3535136 h 6858000"/>
              <a:gd name="connsiteX30849" fmla="*/ 2023553 w 12192000"/>
              <a:gd name="connsiteY30849" fmla="*/ 3535136 h 6858000"/>
              <a:gd name="connsiteX30850" fmla="*/ 1990706 w 12192000"/>
              <a:gd name="connsiteY30850" fmla="*/ 3566714 h 6858000"/>
              <a:gd name="connsiteX30851" fmla="*/ 1955439 w 12192000"/>
              <a:gd name="connsiteY30851" fmla="*/ 3603480 h 6858000"/>
              <a:gd name="connsiteX30852" fmla="*/ 1939879 w 12192000"/>
              <a:gd name="connsiteY30852" fmla="*/ 3603480 h 6858000"/>
              <a:gd name="connsiteX30853" fmla="*/ 1922475 w 12192000"/>
              <a:gd name="connsiteY30853" fmla="*/ 3619501 h 6858000"/>
              <a:gd name="connsiteX30854" fmla="*/ 1922361 w 12192000"/>
              <a:gd name="connsiteY30854" fmla="*/ 3619269 h 6858000"/>
              <a:gd name="connsiteX30855" fmla="*/ 1951519 w 12192000"/>
              <a:gd name="connsiteY30855" fmla="*/ 3650849 h 6858000"/>
              <a:gd name="connsiteX30856" fmla="*/ 1980101 w 12192000"/>
              <a:gd name="connsiteY30856" fmla="*/ 3650503 h 6858000"/>
              <a:gd name="connsiteX30857" fmla="*/ 2021709 w 12192000"/>
              <a:gd name="connsiteY30857" fmla="*/ 3650618 h 6858000"/>
              <a:gd name="connsiteX30858" fmla="*/ 2042684 w 12192000"/>
              <a:gd name="connsiteY30858" fmla="*/ 3629066 h 6858000"/>
              <a:gd name="connsiteX30859" fmla="*/ 2042454 w 12192000"/>
              <a:gd name="connsiteY30859" fmla="*/ 3556342 h 6858000"/>
              <a:gd name="connsiteX30860" fmla="*/ 2023553 w 12192000"/>
              <a:gd name="connsiteY30860" fmla="*/ 3535136 h 6858000"/>
              <a:gd name="connsiteX30861" fmla="*/ 11183663 w 12192000"/>
              <a:gd name="connsiteY30861" fmla="*/ 3535020 h 6858000"/>
              <a:gd name="connsiteX30862" fmla="*/ 11165222 w 12192000"/>
              <a:gd name="connsiteY30862" fmla="*/ 3560260 h 6858000"/>
              <a:gd name="connsiteX30863" fmla="*/ 11182970 w 12192000"/>
              <a:gd name="connsiteY30863" fmla="*/ 3582965 h 6858000"/>
              <a:gd name="connsiteX30864" fmla="*/ 11323580 w 12192000"/>
              <a:gd name="connsiteY30864" fmla="*/ 3582504 h 6858000"/>
              <a:gd name="connsiteX30865" fmla="*/ 11464188 w 12192000"/>
              <a:gd name="connsiteY30865" fmla="*/ 3582850 h 6858000"/>
              <a:gd name="connsiteX30866" fmla="*/ 11483666 w 12192000"/>
              <a:gd name="connsiteY30866" fmla="*/ 3560952 h 6858000"/>
              <a:gd name="connsiteX30867" fmla="*/ 11464994 w 12192000"/>
              <a:gd name="connsiteY30867" fmla="*/ 3535020 h 6858000"/>
              <a:gd name="connsiteX30868" fmla="*/ 11183778 w 12192000"/>
              <a:gd name="connsiteY30868" fmla="*/ 3535020 h 6858000"/>
              <a:gd name="connsiteX30869" fmla="*/ 10323648 w 12192000"/>
              <a:gd name="connsiteY30869" fmla="*/ 3535020 h 6858000"/>
              <a:gd name="connsiteX30870" fmla="*/ 10323648 w 12192000"/>
              <a:gd name="connsiteY30870" fmla="*/ 3535136 h 6858000"/>
              <a:gd name="connsiteX30871" fmla="*/ 10294606 w 12192000"/>
              <a:gd name="connsiteY30871" fmla="*/ 3560030 h 6858000"/>
              <a:gd name="connsiteX30872" fmla="*/ 10320652 w 12192000"/>
              <a:gd name="connsiteY30872" fmla="*/ 3582389 h 6858000"/>
              <a:gd name="connsiteX30873" fmla="*/ 10348312 w 12192000"/>
              <a:gd name="connsiteY30873" fmla="*/ 3560952 h 6858000"/>
              <a:gd name="connsiteX30874" fmla="*/ 10323648 w 12192000"/>
              <a:gd name="connsiteY30874" fmla="*/ 3535020 h 6858000"/>
              <a:gd name="connsiteX30875" fmla="*/ 2811188 w 12192000"/>
              <a:gd name="connsiteY30875" fmla="*/ 3535020 h 6858000"/>
              <a:gd name="connsiteX30876" fmla="*/ 2792747 w 12192000"/>
              <a:gd name="connsiteY30876" fmla="*/ 3560260 h 6858000"/>
              <a:gd name="connsiteX30877" fmla="*/ 2810495 w 12192000"/>
              <a:gd name="connsiteY30877" fmla="*/ 3582965 h 6858000"/>
              <a:gd name="connsiteX30878" fmla="*/ 2951105 w 12192000"/>
              <a:gd name="connsiteY30878" fmla="*/ 3582504 h 6858000"/>
              <a:gd name="connsiteX30879" fmla="*/ 3091713 w 12192000"/>
              <a:gd name="connsiteY30879" fmla="*/ 3582850 h 6858000"/>
              <a:gd name="connsiteX30880" fmla="*/ 3111191 w 12192000"/>
              <a:gd name="connsiteY30880" fmla="*/ 3560952 h 6858000"/>
              <a:gd name="connsiteX30881" fmla="*/ 3092519 w 12192000"/>
              <a:gd name="connsiteY30881" fmla="*/ 3535020 h 6858000"/>
              <a:gd name="connsiteX30882" fmla="*/ 2811303 w 12192000"/>
              <a:gd name="connsiteY30882" fmla="*/ 3535020 h 6858000"/>
              <a:gd name="connsiteX30883" fmla="*/ 1951173 w 12192000"/>
              <a:gd name="connsiteY30883" fmla="*/ 3535020 h 6858000"/>
              <a:gd name="connsiteX30884" fmla="*/ 1951173 w 12192000"/>
              <a:gd name="connsiteY30884" fmla="*/ 3535136 h 6858000"/>
              <a:gd name="connsiteX30885" fmla="*/ 1922131 w 12192000"/>
              <a:gd name="connsiteY30885" fmla="*/ 3560030 h 6858000"/>
              <a:gd name="connsiteX30886" fmla="*/ 1948177 w 12192000"/>
              <a:gd name="connsiteY30886" fmla="*/ 3582389 h 6858000"/>
              <a:gd name="connsiteX30887" fmla="*/ 1975837 w 12192000"/>
              <a:gd name="connsiteY30887" fmla="*/ 3560952 h 6858000"/>
              <a:gd name="connsiteX30888" fmla="*/ 1951173 w 12192000"/>
              <a:gd name="connsiteY30888" fmla="*/ 3535020 h 6858000"/>
              <a:gd name="connsiteX30889" fmla="*/ 5558997 w 12192000"/>
              <a:gd name="connsiteY30889" fmla="*/ 3534778 h 6858000"/>
              <a:gd name="connsiteX30890" fmla="*/ 5545368 w 12192000"/>
              <a:gd name="connsiteY30890" fmla="*/ 3538478 h 6858000"/>
              <a:gd name="connsiteX30891" fmla="*/ 5533065 w 12192000"/>
              <a:gd name="connsiteY30891" fmla="*/ 3566253 h 6858000"/>
              <a:gd name="connsiteX30892" fmla="*/ 5531221 w 12192000"/>
              <a:gd name="connsiteY30892" fmla="*/ 3604402 h 6858000"/>
              <a:gd name="connsiteX30893" fmla="*/ 5496184 w 12192000"/>
              <a:gd name="connsiteY30893" fmla="*/ 3605209 h 6858000"/>
              <a:gd name="connsiteX30894" fmla="*/ 5488459 w 12192000"/>
              <a:gd name="connsiteY30894" fmla="*/ 3605324 h 6858000"/>
              <a:gd name="connsiteX30895" fmla="*/ 5488345 w 12192000"/>
              <a:gd name="connsiteY30895" fmla="*/ 3605554 h 6858000"/>
              <a:gd name="connsiteX30896" fmla="*/ 5464603 w 12192000"/>
              <a:gd name="connsiteY30896" fmla="*/ 3628260 h 6858000"/>
              <a:gd name="connsiteX30897" fmla="*/ 5487653 w 12192000"/>
              <a:gd name="connsiteY30897" fmla="*/ 3652923 h 6858000"/>
              <a:gd name="connsiteX30898" fmla="*/ 5529144 w 12192000"/>
              <a:gd name="connsiteY30898" fmla="*/ 3652693 h 6858000"/>
              <a:gd name="connsiteX30899" fmla="*/ 5584582 w 12192000"/>
              <a:gd name="connsiteY30899" fmla="*/ 3597026 h 6858000"/>
              <a:gd name="connsiteX30900" fmla="*/ 5584582 w 12192000"/>
              <a:gd name="connsiteY30900" fmla="*/ 3555535 h 6858000"/>
              <a:gd name="connsiteX30901" fmla="*/ 5576170 w 12192000"/>
              <a:gd name="connsiteY30901" fmla="*/ 3538708 h 6858000"/>
              <a:gd name="connsiteX30902" fmla="*/ 5558997 w 12192000"/>
              <a:gd name="connsiteY30902" fmla="*/ 3534778 h 6858000"/>
              <a:gd name="connsiteX30903" fmla="*/ 11527808 w 12192000"/>
              <a:gd name="connsiteY30903" fmla="*/ 3534675 h 6858000"/>
              <a:gd name="connsiteX30904" fmla="*/ 11527872 w 12192000"/>
              <a:gd name="connsiteY30904" fmla="*/ 3534689 h 6858000"/>
              <a:gd name="connsiteX30905" fmla="*/ 11509266 w 12192000"/>
              <a:gd name="connsiteY30905" fmla="*/ 3539890 h 6858000"/>
              <a:gd name="connsiteX30906" fmla="*/ 11503835 w 12192000"/>
              <a:gd name="connsiteY30906" fmla="*/ 3558762 h 6858000"/>
              <a:gd name="connsiteX30907" fmla="*/ 11529420 w 12192000"/>
              <a:gd name="connsiteY30907" fmla="*/ 3583081 h 6858000"/>
              <a:gd name="connsiteX30908" fmla="*/ 11550858 w 12192000"/>
              <a:gd name="connsiteY30908" fmla="*/ 3558877 h 6858000"/>
              <a:gd name="connsiteX30909" fmla="*/ 11548624 w 12192000"/>
              <a:gd name="connsiteY30909" fmla="*/ 3539343 h 6858000"/>
              <a:gd name="connsiteX30910" fmla="*/ 11527872 w 12192000"/>
              <a:gd name="connsiteY30910" fmla="*/ 3534689 h 6858000"/>
              <a:gd name="connsiteX30911" fmla="*/ 11527922 w 12192000"/>
              <a:gd name="connsiteY30911" fmla="*/ 3534675 h 6858000"/>
              <a:gd name="connsiteX30912" fmla="*/ 3155333 w 12192000"/>
              <a:gd name="connsiteY30912" fmla="*/ 3534675 h 6858000"/>
              <a:gd name="connsiteX30913" fmla="*/ 3155397 w 12192000"/>
              <a:gd name="connsiteY30913" fmla="*/ 3534689 h 6858000"/>
              <a:gd name="connsiteX30914" fmla="*/ 3136791 w 12192000"/>
              <a:gd name="connsiteY30914" fmla="*/ 3539890 h 6858000"/>
              <a:gd name="connsiteX30915" fmla="*/ 3131360 w 12192000"/>
              <a:gd name="connsiteY30915" fmla="*/ 3558762 h 6858000"/>
              <a:gd name="connsiteX30916" fmla="*/ 3156945 w 12192000"/>
              <a:gd name="connsiteY30916" fmla="*/ 3583081 h 6858000"/>
              <a:gd name="connsiteX30917" fmla="*/ 3178383 w 12192000"/>
              <a:gd name="connsiteY30917" fmla="*/ 3558877 h 6858000"/>
              <a:gd name="connsiteX30918" fmla="*/ 3176149 w 12192000"/>
              <a:gd name="connsiteY30918" fmla="*/ 3539343 h 6858000"/>
              <a:gd name="connsiteX30919" fmla="*/ 3155397 w 12192000"/>
              <a:gd name="connsiteY30919" fmla="*/ 3534689 h 6858000"/>
              <a:gd name="connsiteX30920" fmla="*/ 3155447 w 12192000"/>
              <a:gd name="connsiteY30920" fmla="*/ 3534675 h 6858000"/>
              <a:gd name="connsiteX30921" fmla="*/ 11594998 w 12192000"/>
              <a:gd name="connsiteY30921" fmla="*/ 3534329 h 6858000"/>
              <a:gd name="connsiteX30922" fmla="*/ 11567108 w 12192000"/>
              <a:gd name="connsiteY30922" fmla="*/ 3569826 h 6858000"/>
              <a:gd name="connsiteX30923" fmla="*/ 11534838 w 12192000"/>
              <a:gd name="connsiteY30923" fmla="*/ 3603250 h 6858000"/>
              <a:gd name="connsiteX30924" fmla="*/ 11524464 w 12192000"/>
              <a:gd name="connsiteY30924" fmla="*/ 3603134 h 6858000"/>
              <a:gd name="connsiteX30925" fmla="*/ 11524349 w 12192000"/>
              <a:gd name="connsiteY30925" fmla="*/ 3603019 h 6858000"/>
              <a:gd name="connsiteX30926" fmla="*/ 11503718 w 12192000"/>
              <a:gd name="connsiteY30926" fmla="*/ 3623994 h 6858000"/>
              <a:gd name="connsiteX30927" fmla="*/ 11530342 w 12192000"/>
              <a:gd name="connsiteY30927" fmla="*/ 3650388 h 6858000"/>
              <a:gd name="connsiteX30928" fmla="*/ 11561576 w 12192000"/>
              <a:gd name="connsiteY30928" fmla="*/ 3650157 h 6858000"/>
              <a:gd name="connsiteX30929" fmla="*/ 11561576 w 12192000"/>
              <a:gd name="connsiteY30929" fmla="*/ 3650388 h 6858000"/>
              <a:gd name="connsiteX30930" fmla="*/ 11592810 w 12192000"/>
              <a:gd name="connsiteY30930" fmla="*/ 3650618 h 6858000"/>
              <a:gd name="connsiteX30931" fmla="*/ 11620010 w 12192000"/>
              <a:gd name="connsiteY30931" fmla="*/ 3624916 h 6858000"/>
              <a:gd name="connsiteX30932" fmla="*/ 11620010 w 12192000"/>
              <a:gd name="connsiteY30932" fmla="*/ 3559914 h 6858000"/>
              <a:gd name="connsiteX30933" fmla="*/ 11594998 w 12192000"/>
              <a:gd name="connsiteY30933" fmla="*/ 3534329 h 6858000"/>
              <a:gd name="connsiteX30934" fmla="*/ 3222523 w 12192000"/>
              <a:gd name="connsiteY30934" fmla="*/ 3534329 h 6858000"/>
              <a:gd name="connsiteX30935" fmla="*/ 3194633 w 12192000"/>
              <a:gd name="connsiteY30935" fmla="*/ 3569826 h 6858000"/>
              <a:gd name="connsiteX30936" fmla="*/ 3162363 w 12192000"/>
              <a:gd name="connsiteY30936" fmla="*/ 3603250 h 6858000"/>
              <a:gd name="connsiteX30937" fmla="*/ 3151989 w 12192000"/>
              <a:gd name="connsiteY30937" fmla="*/ 3603134 h 6858000"/>
              <a:gd name="connsiteX30938" fmla="*/ 3151874 w 12192000"/>
              <a:gd name="connsiteY30938" fmla="*/ 3603019 h 6858000"/>
              <a:gd name="connsiteX30939" fmla="*/ 3131243 w 12192000"/>
              <a:gd name="connsiteY30939" fmla="*/ 3623994 h 6858000"/>
              <a:gd name="connsiteX30940" fmla="*/ 3157867 w 12192000"/>
              <a:gd name="connsiteY30940" fmla="*/ 3650388 h 6858000"/>
              <a:gd name="connsiteX30941" fmla="*/ 3189101 w 12192000"/>
              <a:gd name="connsiteY30941" fmla="*/ 3650157 h 6858000"/>
              <a:gd name="connsiteX30942" fmla="*/ 3189101 w 12192000"/>
              <a:gd name="connsiteY30942" fmla="*/ 3650388 h 6858000"/>
              <a:gd name="connsiteX30943" fmla="*/ 3220335 w 12192000"/>
              <a:gd name="connsiteY30943" fmla="*/ 3650618 h 6858000"/>
              <a:gd name="connsiteX30944" fmla="*/ 3247535 w 12192000"/>
              <a:gd name="connsiteY30944" fmla="*/ 3624916 h 6858000"/>
              <a:gd name="connsiteX30945" fmla="*/ 3247535 w 12192000"/>
              <a:gd name="connsiteY30945" fmla="*/ 3559914 h 6858000"/>
              <a:gd name="connsiteX30946" fmla="*/ 3222523 w 12192000"/>
              <a:gd name="connsiteY30946" fmla="*/ 3534329 h 6858000"/>
              <a:gd name="connsiteX30947" fmla="*/ 5490652 w 12192000"/>
              <a:gd name="connsiteY30947" fmla="*/ 3470249 h 6858000"/>
              <a:gd name="connsiteX30948" fmla="*/ 5464259 w 12192000"/>
              <a:gd name="connsiteY30948" fmla="*/ 3493529 h 6858000"/>
              <a:gd name="connsiteX30949" fmla="*/ 5490766 w 12192000"/>
              <a:gd name="connsiteY30949" fmla="*/ 3517617 h 6858000"/>
              <a:gd name="connsiteX30950" fmla="*/ 5518656 w 12192000"/>
              <a:gd name="connsiteY30950" fmla="*/ 3492147 h 6858000"/>
              <a:gd name="connsiteX30951" fmla="*/ 5490652 w 12192000"/>
              <a:gd name="connsiteY30951" fmla="*/ 3470249 h 6858000"/>
              <a:gd name="connsiteX30952" fmla="*/ 7272454 w 12192000"/>
              <a:gd name="connsiteY30952" fmla="*/ 3469787 h 6858000"/>
              <a:gd name="connsiteX30953" fmla="*/ 7213906 w 12192000"/>
              <a:gd name="connsiteY30953" fmla="*/ 3526491 h 6858000"/>
              <a:gd name="connsiteX30954" fmla="*/ 7271417 w 12192000"/>
              <a:gd name="connsiteY30954" fmla="*/ 3584348 h 6858000"/>
              <a:gd name="connsiteX30955" fmla="*/ 7328698 w 12192000"/>
              <a:gd name="connsiteY30955" fmla="*/ 3526145 h 6858000"/>
              <a:gd name="connsiteX30956" fmla="*/ 7272454 w 12192000"/>
              <a:gd name="connsiteY30956" fmla="*/ 3469787 h 6858000"/>
              <a:gd name="connsiteX30957" fmla="*/ 4717767 w 12192000"/>
              <a:gd name="connsiteY30957" fmla="*/ 3469787 h 6858000"/>
              <a:gd name="connsiteX30958" fmla="*/ 4676393 w 12192000"/>
              <a:gd name="connsiteY30958" fmla="*/ 3483765 h 6858000"/>
              <a:gd name="connsiteX30959" fmla="*/ 4662465 w 12192000"/>
              <a:gd name="connsiteY30959" fmla="*/ 3525396 h 6858000"/>
              <a:gd name="connsiteX30960" fmla="*/ 4662446 w 12192000"/>
              <a:gd name="connsiteY30960" fmla="*/ 3525338 h 6858000"/>
              <a:gd name="connsiteX30961" fmla="*/ 4662446 w 12192000"/>
              <a:gd name="connsiteY30961" fmla="*/ 3525455 h 6858000"/>
              <a:gd name="connsiteX30962" fmla="*/ 4662465 w 12192000"/>
              <a:gd name="connsiteY30962" fmla="*/ 3525396 h 6858000"/>
              <a:gd name="connsiteX30963" fmla="*/ 4677140 w 12192000"/>
              <a:gd name="connsiteY30963" fmla="*/ 3569682 h 6858000"/>
              <a:gd name="connsiteX30964" fmla="*/ 4721688 w 12192000"/>
              <a:gd name="connsiteY30964" fmla="*/ 3584464 h 6858000"/>
              <a:gd name="connsiteX30965" fmla="*/ 4777353 w 12192000"/>
              <a:gd name="connsiteY30965" fmla="*/ 3529026 h 6858000"/>
              <a:gd name="connsiteX30966" fmla="*/ 4717767 w 12192000"/>
              <a:gd name="connsiteY30966" fmla="*/ 3469787 h 6858000"/>
              <a:gd name="connsiteX30967" fmla="*/ 4062716 w 12192000"/>
              <a:gd name="connsiteY30967" fmla="*/ 3469716 h 6858000"/>
              <a:gd name="connsiteX30968" fmla="*/ 4024064 w 12192000"/>
              <a:gd name="connsiteY30968" fmla="*/ 3471979 h 6858000"/>
              <a:gd name="connsiteX30969" fmla="*/ 3948572 w 12192000"/>
              <a:gd name="connsiteY30969" fmla="*/ 3471632 h 6858000"/>
              <a:gd name="connsiteX30970" fmla="*/ 3948686 w 12192000"/>
              <a:gd name="connsiteY30970" fmla="*/ 3471747 h 6858000"/>
              <a:gd name="connsiteX30971" fmla="*/ 3927020 w 12192000"/>
              <a:gd name="connsiteY30971" fmla="*/ 3493414 h 6858000"/>
              <a:gd name="connsiteX30972" fmla="*/ 3947880 w 12192000"/>
              <a:gd name="connsiteY30972" fmla="*/ 3519576 h 6858000"/>
              <a:gd name="connsiteX30973" fmla="*/ 4239585 w 12192000"/>
              <a:gd name="connsiteY30973" fmla="*/ 3518654 h 6858000"/>
              <a:gd name="connsiteX30974" fmla="*/ 4239585 w 12192000"/>
              <a:gd name="connsiteY30974" fmla="*/ 3472323 h 6858000"/>
              <a:gd name="connsiteX30975" fmla="*/ 4164211 w 12192000"/>
              <a:gd name="connsiteY30975" fmla="*/ 3471057 h 6858000"/>
              <a:gd name="connsiteX30976" fmla="*/ 4098862 w 12192000"/>
              <a:gd name="connsiteY30976" fmla="*/ 3473938 h 6858000"/>
              <a:gd name="connsiteX30977" fmla="*/ 4062716 w 12192000"/>
              <a:gd name="connsiteY30977" fmla="*/ 3469716 h 6858000"/>
              <a:gd name="connsiteX30978" fmla="*/ 7139108 w 12192000"/>
              <a:gd name="connsiteY30978" fmla="*/ 3469674 h 6858000"/>
              <a:gd name="connsiteX30979" fmla="*/ 7078254 w 12192000"/>
              <a:gd name="connsiteY30979" fmla="*/ 3529372 h 6858000"/>
              <a:gd name="connsiteX30980" fmla="*/ 7133459 w 12192000"/>
              <a:gd name="connsiteY30980" fmla="*/ 3584348 h 6858000"/>
              <a:gd name="connsiteX30981" fmla="*/ 7193045 w 12192000"/>
              <a:gd name="connsiteY30981" fmla="*/ 3525916 h 6858000"/>
              <a:gd name="connsiteX30982" fmla="*/ 7193045 w 12192000"/>
              <a:gd name="connsiteY30982" fmla="*/ 3523264 h 6858000"/>
              <a:gd name="connsiteX30983" fmla="*/ 7139108 w 12192000"/>
              <a:gd name="connsiteY30983" fmla="*/ 3469674 h 6858000"/>
              <a:gd name="connsiteX30984" fmla="*/ 6700226 w 12192000"/>
              <a:gd name="connsiteY30984" fmla="*/ 3469674 h 6858000"/>
              <a:gd name="connsiteX30985" fmla="*/ 6675677 w 12192000"/>
              <a:gd name="connsiteY30985" fmla="*/ 3494107 h 6858000"/>
              <a:gd name="connsiteX30986" fmla="*/ 6700686 w 12192000"/>
              <a:gd name="connsiteY30986" fmla="*/ 3517040 h 6858000"/>
              <a:gd name="connsiteX30987" fmla="*/ 6724198 w 12192000"/>
              <a:gd name="connsiteY30987" fmla="*/ 3490880 h 6858000"/>
              <a:gd name="connsiteX30988" fmla="*/ 6700226 w 12192000"/>
              <a:gd name="connsiteY30988" fmla="*/ 3469674 h 6858000"/>
              <a:gd name="connsiteX30989" fmla="*/ 6161651 w 12192000"/>
              <a:gd name="connsiteY30989" fmla="*/ 3469674 h 6858000"/>
              <a:gd name="connsiteX30990" fmla="*/ 6138716 w 12192000"/>
              <a:gd name="connsiteY30990" fmla="*/ 3487076 h 6858000"/>
              <a:gd name="connsiteX30991" fmla="*/ 6138829 w 12192000"/>
              <a:gd name="connsiteY30991" fmla="*/ 3567521 h 6858000"/>
              <a:gd name="connsiteX30992" fmla="*/ 6156926 w 12192000"/>
              <a:gd name="connsiteY30992" fmla="*/ 3584694 h 6858000"/>
              <a:gd name="connsiteX30993" fmla="*/ 6229649 w 12192000"/>
              <a:gd name="connsiteY30993" fmla="*/ 3584464 h 6858000"/>
              <a:gd name="connsiteX30994" fmla="*/ 6302373 w 12192000"/>
              <a:gd name="connsiteY30994" fmla="*/ 3584809 h 6858000"/>
              <a:gd name="connsiteX30995" fmla="*/ 6321852 w 12192000"/>
              <a:gd name="connsiteY30995" fmla="*/ 3563257 h 6858000"/>
              <a:gd name="connsiteX30996" fmla="*/ 6303297 w 12192000"/>
              <a:gd name="connsiteY30996" fmla="*/ 3537095 h 6858000"/>
              <a:gd name="connsiteX30997" fmla="*/ 6225385 w 12192000"/>
              <a:gd name="connsiteY30997" fmla="*/ 3537210 h 6858000"/>
              <a:gd name="connsiteX30998" fmla="*/ 6225385 w 12192000"/>
              <a:gd name="connsiteY30998" fmla="*/ 3537441 h 6858000"/>
              <a:gd name="connsiteX30999" fmla="*/ 6206600 w 12192000"/>
              <a:gd name="connsiteY30999" fmla="*/ 3552769 h 6858000"/>
              <a:gd name="connsiteX31000" fmla="*/ 6195995 w 12192000"/>
              <a:gd name="connsiteY31000" fmla="*/ 3566829 h 6858000"/>
              <a:gd name="connsiteX31001" fmla="*/ 6186774 w 12192000"/>
              <a:gd name="connsiteY31001" fmla="*/ 3550579 h 6858000"/>
              <a:gd name="connsiteX31002" fmla="*/ 6187007 w 12192000"/>
              <a:gd name="connsiteY31002" fmla="*/ 3488229 h 6858000"/>
              <a:gd name="connsiteX31003" fmla="*/ 6161651 w 12192000"/>
              <a:gd name="connsiteY31003" fmla="*/ 3469674 h 6858000"/>
              <a:gd name="connsiteX31004" fmla="*/ 4851230 w 12192000"/>
              <a:gd name="connsiteY31004" fmla="*/ 3469674 h 6858000"/>
              <a:gd name="connsiteX31005" fmla="*/ 4797869 w 12192000"/>
              <a:gd name="connsiteY31005" fmla="*/ 3524647 h 6858000"/>
              <a:gd name="connsiteX31006" fmla="*/ 4856879 w 12192000"/>
              <a:gd name="connsiteY31006" fmla="*/ 3584348 h 6858000"/>
              <a:gd name="connsiteX31007" fmla="*/ 4912660 w 12192000"/>
              <a:gd name="connsiteY31007" fmla="*/ 3526838 h 6858000"/>
              <a:gd name="connsiteX31008" fmla="*/ 4853883 w 12192000"/>
              <a:gd name="connsiteY31008" fmla="*/ 3469674 h 6858000"/>
              <a:gd name="connsiteX31009" fmla="*/ 4851230 w 12192000"/>
              <a:gd name="connsiteY31009" fmla="*/ 3469674 h 6858000"/>
              <a:gd name="connsiteX31010" fmla="*/ 8475344 w 12192000"/>
              <a:gd name="connsiteY31010" fmla="*/ 3469557 h 6858000"/>
              <a:gd name="connsiteX31011" fmla="*/ 8418295 w 12192000"/>
              <a:gd name="connsiteY31011" fmla="*/ 3526030 h 6858000"/>
              <a:gd name="connsiteX31012" fmla="*/ 8478341 w 12192000"/>
              <a:gd name="connsiteY31012" fmla="*/ 3584348 h 6858000"/>
              <a:gd name="connsiteX31013" fmla="*/ 8486178 w 12192000"/>
              <a:gd name="connsiteY31013" fmla="*/ 3584348 h 6858000"/>
              <a:gd name="connsiteX31014" fmla="*/ 8538388 w 12192000"/>
              <a:gd name="connsiteY31014" fmla="*/ 3531909 h 6858000"/>
              <a:gd name="connsiteX31015" fmla="*/ 8475344 w 12192000"/>
              <a:gd name="connsiteY31015" fmla="*/ 3469557 h 6858000"/>
              <a:gd name="connsiteX31016" fmla="*/ 8345686 w 12192000"/>
              <a:gd name="connsiteY31016" fmla="*/ 3469557 h 6858000"/>
              <a:gd name="connsiteX31017" fmla="*/ 8288059 w 12192000"/>
              <a:gd name="connsiteY31017" fmla="*/ 3524647 h 6858000"/>
              <a:gd name="connsiteX31018" fmla="*/ 8346493 w 12192000"/>
              <a:gd name="connsiteY31018" fmla="*/ 3584233 h 6858000"/>
              <a:gd name="connsiteX31019" fmla="*/ 8402736 w 12192000"/>
              <a:gd name="connsiteY31019" fmla="*/ 3527760 h 6858000"/>
              <a:gd name="connsiteX31020" fmla="*/ 8345686 w 12192000"/>
              <a:gd name="connsiteY31020" fmla="*/ 3469557 h 6858000"/>
              <a:gd name="connsiteX31021" fmla="*/ 102869 w 12192000"/>
              <a:gd name="connsiteY31021" fmla="*/ 3469557 h 6858000"/>
              <a:gd name="connsiteX31022" fmla="*/ 45820 w 12192000"/>
              <a:gd name="connsiteY31022" fmla="*/ 3526030 h 6858000"/>
              <a:gd name="connsiteX31023" fmla="*/ 105866 w 12192000"/>
              <a:gd name="connsiteY31023" fmla="*/ 3584348 h 6858000"/>
              <a:gd name="connsiteX31024" fmla="*/ 113703 w 12192000"/>
              <a:gd name="connsiteY31024" fmla="*/ 3584348 h 6858000"/>
              <a:gd name="connsiteX31025" fmla="*/ 165913 w 12192000"/>
              <a:gd name="connsiteY31025" fmla="*/ 3531909 h 6858000"/>
              <a:gd name="connsiteX31026" fmla="*/ 102869 w 12192000"/>
              <a:gd name="connsiteY31026" fmla="*/ 3469557 h 6858000"/>
              <a:gd name="connsiteX31027" fmla="*/ 7386497 w 12192000"/>
              <a:gd name="connsiteY31027" fmla="*/ 3469341 h 6858000"/>
              <a:gd name="connsiteX31028" fmla="*/ 7369843 w 12192000"/>
              <a:gd name="connsiteY31028" fmla="*/ 3469902 h 6858000"/>
              <a:gd name="connsiteX31029" fmla="*/ 7349212 w 12192000"/>
              <a:gd name="connsiteY31029" fmla="*/ 3483849 h 6858000"/>
              <a:gd name="connsiteX31030" fmla="*/ 7349212 w 12192000"/>
              <a:gd name="connsiteY31030" fmla="*/ 3569711 h 6858000"/>
              <a:gd name="connsiteX31031" fmla="*/ 7364196 w 12192000"/>
              <a:gd name="connsiteY31031" fmla="*/ 3584464 h 6858000"/>
              <a:gd name="connsiteX31032" fmla="*/ 7439687 w 12192000"/>
              <a:gd name="connsiteY31032" fmla="*/ 3584233 h 6858000"/>
              <a:gd name="connsiteX31033" fmla="*/ 7439687 w 12192000"/>
              <a:gd name="connsiteY31033" fmla="*/ 3584464 h 6858000"/>
              <a:gd name="connsiteX31034" fmla="*/ 7509989 w 12192000"/>
              <a:gd name="connsiteY31034" fmla="*/ 3584694 h 6858000"/>
              <a:gd name="connsiteX31035" fmla="*/ 7531773 w 12192000"/>
              <a:gd name="connsiteY31035" fmla="*/ 3564985 h 6858000"/>
              <a:gd name="connsiteX31036" fmla="*/ 7511603 w 12192000"/>
              <a:gd name="connsiteY31036" fmla="*/ 3537210 h 6858000"/>
              <a:gd name="connsiteX31037" fmla="*/ 7428275 w 12192000"/>
              <a:gd name="connsiteY31037" fmla="*/ 3537210 h 6858000"/>
              <a:gd name="connsiteX31038" fmla="*/ 7412256 w 12192000"/>
              <a:gd name="connsiteY31038" fmla="*/ 3551962 h 6858000"/>
              <a:gd name="connsiteX31039" fmla="*/ 7412256 w 12192000"/>
              <a:gd name="connsiteY31039" fmla="*/ 3552077 h 6858000"/>
              <a:gd name="connsiteX31040" fmla="*/ 7406608 w 12192000"/>
              <a:gd name="connsiteY31040" fmla="*/ 3567060 h 6858000"/>
              <a:gd name="connsiteX31041" fmla="*/ 7396236 w 12192000"/>
              <a:gd name="connsiteY31041" fmla="*/ 3552308 h 6858000"/>
              <a:gd name="connsiteX31042" fmla="*/ 7396927 w 12192000"/>
              <a:gd name="connsiteY31042" fmla="*/ 3483734 h 6858000"/>
              <a:gd name="connsiteX31043" fmla="*/ 7386497 w 12192000"/>
              <a:gd name="connsiteY31043" fmla="*/ 3469341 h 6858000"/>
              <a:gd name="connsiteX31044" fmla="*/ 9935825 w 12192000"/>
              <a:gd name="connsiteY31044" fmla="*/ 3469327 h 6858000"/>
              <a:gd name="connsiteX31045" fmla="*/ 9831866 w 12192000"/>
              <a:gd name="connsiteY31045" fmla="*/ 3469674 h 6858000"/>
              <a:gd name="connsiteX31046" fmla="*/ 9829908 w 12192000"/>
              <a:gd name="connsiteY31046" fmla="*/ 3473823 h 6858000"/>
              <a:gd name="connsiteX31047" fmla="*/ 9855954 w 12192000"/>
              <a:gd name="connsiteY31047" fmla="*/ 3516695 h 6858000"/>
              <a:gd name="connsiteX31048" fmla="*/ 9925912 w 12192000"/>
              <a:gd name="connsiteY31048" fmla="*/ 3516695 h 6858000"/>
              <a:gd name="connsiteX31049" fmla="*/ 9945275 w 12192000"/>
              <a:gd name="connsiteY31049" fmla="*/ 3505976 h 6858000"/>
              <a:gd name="connsiteX31050" fmla="*/ 9945390 w 12192000"/>
              <a:gd name="connsiteY31050" fmla="*/ 3505746 h 6858000"/>
              <a:gd name="connsiteX31051" fmla="*/ 9935825 w 12192000"/>
              <a:gd name="connsiteY31051" fmla="*/ 3469327 h 6858000"/>
              <a:gd name="connsiteX31052" fmla="*/ 8579302 w 12192000"/>
              <a:gd name="connsiteY31052" fmla="*/ 3469327 h 6858000"/>
              <a:gd name="connsiteX31053" fmla="*/ 8553601 w 12192000"/>
              <a:gd name="connsiteY31053" fmla="*/ 3487422 h 6858000"/>
              <a:gd name="connsiteX31054" fmla="*/ 8553716 w 12192000"/>
              <a:gd name="connsiteY31054" fmla="*/ 3487537 h 6858000"/>
              <a:gd name="connsiteX31055" fmla="*/ 8553716 w 12192000"/>
              <a:gd name="connsiteY31055" fmla="*/ 3565562 h 6858000"/>
              <a:gd name="connsiteX31056" fmla="*/ 8573424 w 12192000"/>
              <a:gd name="connsiteY31056" fmla="*/ 3584464 h 6858000"/>
              <a:gd name="connsiteX31057" fmla="*/ 8646264 w 12192000"/>
              <a:gd name="connsiteY31057" fmla="*/ 3584233 h 6858000"/>
              <a:gd name="connsiteX31058" fmla="*/ 8719104 w 12192000"/>
              <a:gd name="connsiteY31058" fmla="*/ 3584579 h 6858000"/>
              <a:gd name="connsiteX31059" fmla="*/ 8736622 w 12192000"/>
              <a:gd name="connsiteY31059" fmla="*/ 3564409 h 6858000"/>
              <a:gd name="connsiteX31060" fmla="*/ 8720486 w 12192000"/>
              <a:gd name="connsiteY31060" fmla="*/ 3536980 h 6858000"/>
              <a:gd name="connsiteX31061" fmla="*/ 8637158 w 12192000"/>
              <a:gd name="connsiteY31061" fmla="*/ 3536980 h 6858000"/>
              <a:gd name="connsiteX31062" fmla="*/ 8621830 w 12192000"/>
              <a:gd name="connsiteY31062" fmla="*/ 3551962 h 6858000"/>
              <a:gd name="connsiteX31063" fmla="*/ 8609268 w 12192000"/>
              <a:gd name="connsiteY31063" fmla="*/ 3563257 h 6858000"/>
              <a:gd name="connsiteX31064" fmla="*/ 8601085 w 12192000"/>
              <a:gd name="connsiteY31064" fmla="*/ 3550233 h 6858000"/>
              <a:gd name="connsiteX31065" fmla="*/ 8601316 w 12192000"/>
              <a:gd name="connsiteY31065" fmla="*/ 3487768 h 6858000"/>
              <a:gd name="connsiteX31066" fmla="*/ 8579302 w 12192000"/>
              <a:gd name="connsiteY31066" fmla="*/ 3469327 h 6858000"/>
              <a:gd name="connsiteX31067" fmla="*/ 7564735 w 12192000"/>
              <a:gd name="connsiteY31067" fmla="*/ 3469327 h 6858000"/>
              <a:gd name="connsiteX31068" fmla="*/ 7564961 w 12192000"/>
              <a:gd name="connsiteY31068" fmla="*/ 3469329 h 6858000"/>
              <a:gd name="connsiteX31069" fmla="*/ 7547173 w 12192000"/>
              <a:gd name="connsiteY31069" fmla="*/ 3478462 h 6858000"/>
              <a:gd name="connsiteX31070" fmla="*/ 7547793 w 12192000"/>
              <a:gd name="connsiteY31070" fmla="*/ 3497449 h 6858000"/>
              <a:gd name="connsiteX31071" fmla="*/ 7565656 w 12192000"/>
              <a:gd name="connsiteY31071" fmla="*/ 3522342 h 6858000"/>
              <a:gd name="connsiteX31072" fmla="*/ 7706380 w 12192000"/>
              <a:gd name="connsiteY31072" fmla="*/ 3521881 h 6858000"/>
              <a:gd name="connsiteX31073" fmla="*/ 7844453 w 12192000"/>
              <a:gd name="connsiteY31073" fmla="*/ 3522457 h 6858000"/>
              <a:gd name="connsiteX31074" fmla="*/ 7866006 w 12192000"/>
              <a:gd name="connsiteY31074" fmla="*/ 3494452 h 6858000"/>
              <a:gd name="connsiteX31075" fmla="*/ 7844338 w 12192000"/>
              <a:gd name="connsiteY31075" fmla="*/ 3469557 h 6858000"/>
              <a:gd name="connsiteX31076" fmla="*/ 7740956 w 12192000"/>
              <a:gd name="connsiteY31076" fmla="*/ 3475667 h 6858000"/>
              <a:gd name="connsiteX31077" fmla="*/ 7637690 w 12192000"/>
              <a:gd name="connsiteY31077" fmla="*/ 3470018 h 6858000"/>
              <a:gd name="connsiteX31078" fmla="*/ 7564961 w 12192000"/>
              <a:gd name="connsiteY31078" fmla="*/ 3469329 h 6858000"/>
              <a:gd name="connsiteX31079" fmla="*/ 7564965 w 12192000"/>
              <a:gd name="connsiteY31079" fmla="*/ 3469327 h 6858000"/>
              <a:gd name="connsiteX31080" fmla="*/ 7428737 w 12192000"/>
              <a:gd name="connsiteY31080" fmla="*/ 3469327 h 6858000"/>
              <a:gd name="connsiteX31081" fmla="*/ 7412026 w 12192000"/>
              <a:gd name="connsiteY31081" fmla="*/ 3485463 h 6858000"/>
              <a:gd name="connsiteX31082" fmla="*/ 7444182 w 12192000"/>
              <a:gd name="connsiteY31082" fmla="*/ 3520613 h 6858000"/>
              <a:gd name="connsiteX31083" fmla="*/ 7470112 w 12192000"/>
              <a:gd name="connsiteY31083" fmla="*/ 3520613 h 6858000"/>
              <a:gd name="connsiteX31084" fmla="*/ 7470112 w 12192000"/>
              <a:gd name="connsiteY31084" fmla="*/ 3521535 h 6858000"/>
              <a:gd name="connsiteX31085" fmla="*/ 7514254 w 12192000"/>
              <a:gd name="connsiteY31085" fmla="*/ 3521766 h 6858000"/>
              <a:gd name="connsiteX31086" fmla="*/ 7531427 w 12192000"/>
              <a:gd name="connsiteY31086" fmla="*/ 3498371 h 6858000"/>
              <a:gd name="connsiteX31087" fmla="*/ 7514484 w 12192000"/>
              <a:gd name="connsiteY31087" fmla="*/ 3469327 h 6858000"/>
              <a:gd name="connsiteX31088" fmla="*/ 7428737 w 12192000"/>
              <a:gd name="connsiteY31088" fmla="*/ 3469327 h 6858000"/>
              <a:gd name="connsiteX31089" fmla="*/ 6059309 w 12192000"/>
              <a:gd name="connsiteY31089" fmla="*/ 3469327 h 6858000"/>
              <a:gd name="connsiteX31090" fmla="*/ 6003296 w 12192000"/>
              <a:gd name="connsiteY31090" fmla="*/ 3525684 h 6858000"/>
              <a:gd name="connsiteX31091" fmla="*/ 6062535 w 12192000"/>
              <a:gd name="connsiteY31091" fmla="*/ 3584003 h 6858000"/>
              <a:gd name="connsiteX31092" fmla="*/ 6070370 w 12192000"/>
              <a:gd name="connsiteY31092" fmla="*/ 3584003 h 6858000"/>
              <a:gd name="connsiteX31093" fmla="*/ 6123388 w 12192000"/>
              <a:gd name="connsiteY31093" fmla="*/ 3531563 h 6858000"/>
              <a:gd name="connsiteX31094" fmla="*/ 6059309 w 12192000"/>
              <a:gd name="connsiteY31094" fmla="*/ 3469327 h 6858000"/>
              <a:gd name="connsiteX31095" fmla="*/ 5931721 w 12192000"/>
              <a:gd name="connsiteY31095" fmla="*/ 3469327 h 6858000"/>
              <a:gd name="connsiteX31096" fmla="*/ 5872828 w 12192000"/>
              <a:gd name="connsiteY31096" fmla="*/ 3529258 h 6858000"/>
              <a:gd name="connsiteX31097" fmla="*/ 5928957 w 12192000"/>
              <a:gd name="connsiteY31097" fmla="*/ 3584118 h 6858000"/>
              <a:gd name="connsiteX31098" fmla="*/ 5987850 w 12192000"/>
              <a:gd name="connsiteY31098" fmla="*/ 3524186 h 6858000"/>
              <a:gd name="connsiteX31099" fmla="*/ 5931721 w 12192000"/>
              <a:gd name="connsiteY31099" fmla="*/ 3469327 h 6858000"/>
              <a:gd name="connsiteX31100" fmla="*/ 5012698 w 12192000"/>
              <a:gd name="connsiteY31100" fmla="*/ 3469327 h 6858000"/>
              <a:gd name="connsiteX31101" fmla="*/ 5012698 w 12192000"/>
              <a:gd name="connsiteY31101" fmla="*/ 3469442 h 6858000"/>
              <a:gd name="connsiteX31102" fmla="*/ 4996450 w 12192000"/>
              <a:gd name="connsiteY31102" fmla="*/ 3491571 h 6858000"/>
              <a:gd name="connsiteX31103" fmla="*/ 5013046 w 12192000"/>
              <a:gd name="connsiteY31103" fmla="*/ 3516925 h 6858000"/>
              <a:gd name="connsiteX31104" fmla="*/ 5101559 w 12192000"/>
              <a:gd name="connsiteY31104" fmla="*/ 3517040 h 6858000"/>
              <a:gd name="connsiteX31105" fmla="*/ 5116888 w 12192000"/>
              <a:gd name="connsiteY31105" fmla="*/ 3501713 h 6858000"/>
              <a:gd name="connsiteX31106" fmla="*/ 5088189 w 12192000"/>
              <a:gd name="connsiteY31106" fmla="*/ 3469557 h 6858000"/>
              <a:gd name="connsiteX31107" fmla="*/ 5056954 w 12192000"/>
              <a:gd name="connsiteY31107" fmla="*/ 3469557 h 6858000"/>
              <a:gd name="connsiteX31108" fmla="*/ 5012698 w 12192000"/>
              <a:gd name="connsiteY31108" fmla="*/ 3469327 h 6858000"/>
              <a:gd name="connsiteX31109" fmla="*/ 1563350 w 12192000"/>
              <a:gd name="connsiteY31109" fmla="*/ 3469327 h 6858000"/>
              <a:gd name="connsiteX31110" fmla="*/ 1459391 w 12192000"/>
              <a:gd name="connsiteY31110" fmla="*/ 3469674 h 6858000"/>
              <a:gd name="connsiteX31111" fmla="*/ 1457433 w 12192000"/>
              <a:gd name="connsiteY31111" fmla="*/ 3473823 h 6858000"/>
              <a:gd name="connsiteX31112" fmla="*/ 1483479 w 12192000"/>
              <a:gd name="connsiteY31112" fmla="*/ 3516695 h 6858000"/>
              <a:gd name="connsiteX31113" fmla="*/ 1553437 w 12192000"/>
              <a:gd name="connsiteY31113" fmla="*/ 3516695 h 6858000"/>
              <a:gd name="connsiteX31114" fmla="*/ 1572800 w 12192000"/>
              <a:gd name="connsiteY31114" fmla="*/ 3505976 h 6858000"/>
              <a:gd name="connsiteX31115" fmla="*/ 1572915 w 12192000"/>
              <a:gd name="connsiteY31115" fmla="*/ 3505746 h 6858000"/>
              <a:gd name="connsiteX31116" fmla="*/ 1563350 w 12192000"/>
              <a:gd name="connsiteY31116" fmla="*/ 3469327 h 6858000"/>
              <a:gd name="connsiteX31117" fmla="*/ 206827 w 12192000"/>
              <a:gd name="connsiteY31117" fmla="*/ 3469327 h 6858000"/>
              <a:gd name="connsiteX31118" fmla="*/ 181126 w 12192000"/>
              <a:gd name="connsiteY31118" fmla="*/ 3487422 h 6858000"/>
              <a:gd name="connsiteX31119" fmla="*/ 181241 w 12192000"/>
              <a:gd name="connsiteY31119" fmla="*/ 3487537 h 6858000"/>
              <a:gd name="connsiteX31120" fmla="*/ 181241 w 12192000"/>
              <a:gd name="connsiteY31120" fmla="*/ 3565562 h 6858000"/>
              <a:gd name="connsiteX31121" fmla="*/ 200949 w 12192000"/>
              <a:gd name="connsiteY31121" fmla="*/ 3584464 h 6858000"/>
              <a:gd name="connsiteX31122" fmla="*/ 273789 w 12192000"/>
              <a:gd name="connsiteY31122" fmla="*/ 3584233 h 6858000"/>
              <a:gd name="connsiteX31123" fmla="*/ 346629 w 12192000"/>
              <a:gd name="connsiteY31123" fmla="*/ 3584579 h 6858000"/>
              <a:gd name="connsiteX31124" fmla="*/ 364147 w 12192000"/>
              <a:gd name="connsiteY31124" fmla="*/ 3564409 h 6858000"/>
              <a:gd name="connsiteX31125" fmla="*/ 348011 w 12192000"/>
              <a:gd name="connsiteY31125" fmla="*/ 3536980 h 6858000"/>
              <a:gd name="connsiteX31126" fmla="*/ 264683 w 12192000"/>
              <a:gd name="connsiteY31126" fmla="*/ 3536980 h 6858000"/>
              <a:gd name="connsiteX31127" fmla="*/ 249355 w 12192000"/>
              <a:gd name="connsiteY31127" fmla="*/ 3551962 h 6858000"/>
              <a:gd name="connsiteX31128" fmla="*/ 236793 w 12192000"/>
              <a:gd name="connsiteY31128" fmla="*/ 3563257 h 6858000"/>
              <a:gd name="connsiteX31129" fmla="*/ 228610 w 12192000"/>
              <a:gd name="connsiteY31129" fmla="*/ 3550233 h 6858000"/>
              <a:gd name="connsiteX31130" fmla="*/ 228841 w 12192000"/>
              <a:gd name="connsiteY31130" fmla="*/ 3487768 h 6858000"/>
              <a:gd name="connsiteX31131" fmla="*/ 206827 w 12192000"/>
              <a:gd name="connsiteY31131" fmla="*/ 3469327 h 6858000"/>
              <a:gd name="connsiteX31132" fmla="*/ 6310509 w 12192000"/>
              <a:gd name="connsiteY31132" fmla="*/ 3469121 h 6858000"/>
              <a:gd name="connsiteX31133" fmla="*/ 6294305 w 12192000"/>
              <a:gd name="connsiteY31133" fmla="*/ 3469212 h 6858000"/>
              <a:gd name="connsiteX31134" fmla="*/ 6265841 w 12192000"/>
              <a:gd name="connsiteY31134" fmla="*/ 3469442 h 6858000"/>
              <a:gd name="connsiteX31135" fmla="*/ 6224348 w 12192000"/>
              <a:gd name="connsiteY31135" fmla="*/ 3469212 h 6858000"/>
              <a:gd name="connsiteX31136" fmla="*/ 6206831 w 12192000"/>
              <a:gd name="connsiteY31136" fmla="*/ 3489612 h 6858000"/>
              <a:gd name="connsiteX31137" fmla="*/ 6223888 w 12192000"/>
              <a:gd name="connsiteY31137" fmla="*/ 3516695 h 6858000"/>
              <a:gd name="connsiteX31138" fmla="*/ 6306869 w 12192000"/>
              <a:gd name="connsiteY31138" fmla="*/ 3516695 h 6858000"/>
              <a:gd name="connsiteX31139" fmla="*/ 6322081 w 12192000"/>
              <a:gd name="connsiteY31139" fmla="*/ 3500676 h 6858000"/>
              <a:gd name="connsiteX31140" fmla="*/ 6310509 w 12192000"/>
              <a:gd name="connsiteY31140" fmla="*/ 3469121 h 6858000"/>
              <a:gd name="connsiteX31141" fmla="*/ 12101534 w 12192000"/>
              <a:gd name="connsiteY31141" fmla="*/ 3468981 h 6858000"/>
              <a:gd name="connsiteX31142" fmla="*/ 12042180 w 12192000"/>
              <a:gd name="connsiteY31142" fmla="*/ 3527528 h 6858000"/>
              <a:gd name="connsiteX31143" fmla="*/ 12098768 w 12192000"/>
              <a:gd name="connsiteY31143" fmla="*/ 3583657 h 6858000"/>
              <a:gd name="connsiteX31144" fmla="*/ 12142332 w 12192000"/>
              <a:gd name="connsiteY31144" fmla="*/ 3569279 h 6858000"/>
              <a:gd name="connsiteX31145" fmla="*/ 12156836 w 12192000"/>
              <a:gd name="connsiteY31145" fmla="*/ 3526432 h 6858000"/>
              <a:gd name="connsiteX31146" fmla="*/ 12156855 w 12192000"/>
              <a:gd name="connsiteY31146" fmla="*/ 3526491 h 6858000"/>
              <a:gd name="connsiteX31147" fmla="*/ 12156855 w 12192000"/>
              <a:gd name="connsiteY31147" fmla="*/ 3526377 h 6858000"/>
              <a:gd name="connsiteX31148" fmla="*/ 12156836 w 12192000"/>
              <a:gd name="connsiteY31148" fmla="*/ 3526432 h 6858000"/>
              <a:gd name="connsiteX31149" fmla="*/ 12142964 w 12192000"/>
              <a:gd name="connsiteY31149" fmla="*/ 3483357 h 6858000"/>
              <a:gd name="connsiteX31150" fmla="*/ 12101534 w 12192000"/>
              <a:gd name="connsiteY31150" fmla="*/ 3468981 h 6858000"/>
              <a:gd name="connsiteX31151" fmla="*/ 8640270 w 12192000"/>
              <a:gd name="connsiteY31151" fmla="*/ 3468981 h 6858000"/>
              <a:gd name="connsiteX31152" fmla="*/ 8621600 w 12192000"/>
              <a:gd name="connsiteY31152" fmla="*/ 3493185 h 6858000"/>
              <a:gd name="connsiteX31153" fmla="*/ 8641654 w 12192000"/>
              <a:gd name="connsiteY31153" fmla="*/ 3516925 h 6858000"/>
              <a:gd name="connsiteX31154" fmla="*/ 8716684 w 12192000"/>
              <a:gd name="connsiteY31154" fmla="*/ 3516695 h 6858000"/>
              <a:gd name="connsiteX31155" fmla="*/ 8737082 w 12192000"/>
              <a:gd name="connsiteY31155" fmla="*/ 3495605 h 6858000"/>
              <a:gd name="connsiteX31156" fmla="*/ 8710114 w 12192000"/>
              <a:gd name="connsiteY31156" fmla="*/ 3469097 h 6858000"/>
              <a:gd name="connsiteX31157" fmla="*/ 8681646 w 12192000"/>
              <a:gd name="connsiteY31157" fmla="*/ 3469327 h 6858000"/>
              <a:gd name="connsiteX31158" fmla="*/ 8640270 w 12192000"/>
              <a:gd name="connsiteY31158" fmla="*/ 3468981 h 6858000"/>
              <a:gd name="connsiteX31159" fmla="*/ 3729059 w 12192000"/>
              <a:gd name="connsiteY31159" fmla="*/ 3468981 h 6858000"/>
              <a:gd name="connsiteX31160" fmla="*/ 3669705 w 12192000"/>
              <a:gd name="connsiteY31160" fmla="*/ 3527528 h 6858000"/>
              <a:gd name="connsiteX31161" fmla="*/ 3726293 w 12192000"/>
              <a:gd name="connsiteY31161" fmla="*/ 3583657 h 6858000"/>
              <a:gd name="connsiteX31162" fmla="*/ 3769857 w 12192000"/>
              <a:gd name="connsiteY31162" fmla="*/ 3569279 h 6858000"/>
              <a:gd name="connsiteX31163" fmla="*/ 3784361 w 12192000"/>
              <a:gd name="connsiteY31163" fmla="*/ 3526432 h 6858000"/>
              <a:gd name="connsiteX31164" fmla="*/ 3784380 w 12192000"/>
              <a:gd name="connsiteY31164" fmla="*/ 3526491 h 6858000"/>
              <a:gd name="connsiteX31165" fmla="*/ 3784380 w 12192000"/>
              <a:gd name="connsiteY31165" fmla="*/ 3526377 h 6858000"/>
              <a:gd name="connsiteX31166" fmla="*/ 3784361 w 12192000"/>
              <a:gd name="connsiteY31166" fmla="*/ 3526432 h 6858000"/>
              <a:gd name="connsiteX31167" fmla="*/ 3770489 w 12192000"/>
              <a:gd name="connsiteY31167" fmla="*/ 3483357 h 6858000"/>
              <a:gd name="connsiteX31168" fmla="*/ 3729059 w 12192000"/>
              <a:gd name="connsiteY31168" fmla="*/ 3468981 h 6858000"/>
              <a:gd name="connsiteX31169" fmla="*/ 267795 w 12192000"/>
              <a:gd name="connsiteY31169" fmla="*/ 3468981 h 6858000"/>
              <a:gd name="connsiteX31170" fmla="*/ 249125 w 12192000"/>
              <a:gd name="connsiteY31170" fmla="*/ 3493185 h 6858000"/>
              <a:gd name="connsiteX31171" fmla="*/ 269179 w 12192000"/>
              <a:gd name="connsiteY31171" fmla="*/ 3516925 h 6858000"/>
              <a:gd name="connsiteX31172" fmla="*/ 344209 w 12192000"/>
              <a:gd name="connsiteY31172" fmla="*/ 3516695 h 6858000"/>
              <a:gd name="connsiteX31173" fmla="*/ 364607 w 12192000"/>
              <a:gd name="connsiteY31173" fmla="*/ 3495605 h 6858000"/>
              <a:gd name="connsiteX31174" fmla="*/ 337639 w 12192000"/>
              <a:gd name="connsiteY31174" fmla="*/ 3469097 h 6858000"/>
              <a:gd name="connsiteX31175" fmla="*/ 309171 w 12192000"/>
              <a:gd name="connsiteY31175" fmla="*/ 3469327 h 6858000"/>
              <a:gd name="connsiteX31176" fmla="*/ 267795 w 12192000"/>
              <a:gd name="connsiteY31176" fmla="*/ 3468981 h 6858000"/>
              <a:gd name="connsiteX31177" fmla="*/ 6433848 w 12192000"/>
              <a:gd name="connsiteY31177" fmla="*/ 3468953 h 6858000"/>
              <a:gd name="connsiteX31178" fmla="*/ 6366223 w 12192000"/>
              <a:gd name="connsiteY31178" fmla="*/ 3469097 h 6858000"/>
              <a:gd name="connsiteX31179" fmla="*/ 6341674 w 12192000"/>
              <a:gd name="connsiteY31179" fmla="*/ 3491801 h 6858000"/>
              <a:gd name="connsiteX31180" fmla="*/ 6367264 w 12192000"/>
              <a:gd name="connsiteY31180" fmla="*/ 3516925 h 6858000"/>
              <a:gd name="connsiteX31181" fmla="*/ 6499801 w 12192000"/>
              <a:gd name="connsiteY31181" fmla="*/ 3516579 h 6858000"/>
              <a:gd name="connsiteX31182" fmla="*/ 6499801 w 12192000"/>
              <a:gd name="connsiteY31182" fmla="*/ 3516349 h 6858000"/>
              <a:gd name="connsiteX31183" fmla="*/ 6634992 w 12192000"/>
              <a:gd name="connsiteY31183" fmla="*/ 3516810 h 6858000"/>
              <a:gd name="connsiteX31184" fmla="*/ 6655853 w 12192000"/>
              <a:gd name="connsiteY31184" fmla="*/ 3493069 h 6858000"/>
              <a:gd name="connsiteX31185" fmla="*/ 6635915 w 12192000"/>
              <a:gd name="connsiteY31185" fmla="*/ 3469212 h 6858000"/>
              <a:gd name="connsiteX31186" fmla="*/ 6565841 w 12192000"/>
              <a:gd name="connsiteY31186" fmla="*/ 3470249 h 6858000"/>
              <a:gd name="connsiteX31187" fmla="*/ 6501416 w 12192000"/>
              <a:gd name="connsiteY31187" fmla="*/ 3470479 h 6858000"/>
              <a:gd name="connsiteX31188" fmla="*/ 6501300 w 12192000"/>
              <a:gd name="connsiteY31188" fmla="*/ 3470364 h 6858000"/>
              <a:gd name="connsiteX31189" fmla="*/ 6433848 w 12192000"/>
              <a:gd name="connsiteY31189" fmla="*/ 3468953 h 6858000"/>
              <a:gd name="connsiteX31190" fmla="*/ 11964614 w 12192000"/>
              <a:gd name="connsiteY31190" fmla="*/ 3468867 h 6858000"/>
              <a:gd name="connsiteX31191" fmla="*/ 11906412 w 12192000"/>
              <a:gd name="connsiteY31191" fmla="*/ 3528450 h 6858000"/>
              <a:gd name="connsiteX31192" fmla="*/ 11961503 w 12192000"/>
              <a:gd name="connsiteY31192" fmla="*/ 3583542 h 6858000"/>
              <a:gd name="connsiteX31193" fmla="*/ 12021203 w 12192000"/>
              <a:gd name="connsiteY31193" fmla="*/ 3525108 h 6858000"/>
              <a:gd name="connsiteX31194" fmla="*/ 12021088 w 12192000"/>
              <a:gd name="connsiteY31194" fmla="*/ 3525223 h 6858000"/>
              <a:gd name="connsiteX31195" fmla="*/ 11964614 w 12192000"/>
              <a:gd name="connsiteY31195" fmla="*/ 3468867 h 6858000"/>
              <a:gd name="connsiteX31196" fmla="*/ 3592139 w 12192000"/>
              <a:gd name="connsiteY31196" fmla="*/ 3468867 h 6858000"/>
              <a:gd name="connsiteX31197" fmla="*/ 3533937 w 12192000"/>
              <a:gd name="connsiteY31197" fmla="*/ 3528450 h 6858000"/>
              <a:gd name="connsiteX31198" fmla="*/ 3589028 w 12192000"/>
              <a:gd name="connsiteY31198" fmla="*/ 3583542 h 6858000"/>
              <a:gd name="connsiteX31199" fmla="*/ 3648728 w 12192000"/>
              <a:gd name="connsiteY31199" fmla="*/ 3525108 h 6858000"/>
              <a:gd name="connsiteX31200" fmla="*/ 3648613 w 12192000"/>
              <a:gd name="connsiteY31200" fmla="*/ 3525223 h 6858000"/>
              <a:gd name="connsiteX31201" fmla="*/ 3592139 w 12192000"/>
              <a:gd name="connsiteY31201" fmla="*/ 3468867 h 6858000"/>
              <a:gd name="connsiteX31202" fmla="*/ 9689300 w 12192000"/>
              <a:gd name="connsiteY31202" fmla="*/ 3468636 h 6858000"/>
              <a:gd name="connsiteX31203" fmla="*/ 9627985 w 12192000"/>
              <a:gd name="connsiteY31203" fmla="*/ 3528565 h 6858000"/>
              <a:gd name="connsiteX31204" fmla="*/ 9684114 w 12192000"/>
              <a:gd name="connsiteY31204" fmla="*/ 3583427 h 6858000"/>
              <a:gd name="connsiteX31205" fmla="*/ 9742892 w 12192000"/>
              <a:gd name="connsiteY31205" fmla="*/ 3523494 h 6858000"/>
              <a:gd name="connsiteX31206" fmla="*/ 9689300 w 12192000"/>
              <a:gd name="connsiteY31206" fmla="*/ 3468636 h 6858000"/>
              <a:gd name="connsiteX31207" fmla="*/ 9550650 w 12192000"/>
              <a:gd name="connsiteY31207" fmla="*/ 3468636 h 6858000"/>
              <a:gd name="connsiteX31208" fmla="*/ 9492448 w 12192000"/>
              <a:gd name="connsiteY31208" fmla="*/ 3526377 h 6858000"/>
              <a:gd name="connsiteX31209" fmla="*/ 9548692 w 12192000"/>
              <a:gd name="connsiteY31209" fmla="*/ 3583427 h 6858000"/>
              <a:gd name="connsiteX31210" fmla="*/ 9548692 w 12192000"/>
              <a:gd name="connsiteY31210" fmla="*/ 3583311 h 6858000"/>
              <a:gd name="connsiteX31211" fmla="*/ 9607240 w 12192000"/>
              <a:gd name="connsiteY31211" fmla="*/ 3525569 h 6858000"/>
              <a:gd name="connsiteX31212" fmla="*/ 9550650 w 12192000"/>
              <a:gd name="connsiteY31212" fmla="*/ 3468636 h 6858000"/>
              <a:gd name="connsiteX31213" fmla="*/ 9112461 w 12192000"/>
              <a:gd name="connsiteY31213" fmla="*/ 3468636 h 6858000"/>
              <a:gd name="connsiteX31214" fmla="*/ 9091600 w 12192000"/>
              <a:gd name="connsiteY31214" fmla="*/ 3492263 h 6858000"/>
              <a:gd name="connsiteX31215" fmla="*/ 9112345 w 12192000"/>
              <a:gd name="connsiteY31215" fmla="*/ 3517847 h 6858000"/>
              <a:gd name="connsiteX31216" fmla="*/ 9139314 w 12192000"/>
              <a:gd name="connsiteY31216" fmla="*/ 3491226 h 6858000"/>
              <a:gd name="connsiteX31217" fmla="*/ 9112461 w 12192000"/>
              <a:gd name="connsiteY31217" fmla="*/ 3468636 h 6858000"/>
              <a:gd name="connsiteX31218" fmla="*/ 1316825 w 12192000"/>
              <a:gd name="connsiteY31218" fmla="*/ 3468636 h 6858000"/>
              <a:gd name="connsiteX31219" fmla="*/ 1255510 w 12192000"/>
              <a:gd name="connsiteY31219" fmla="*/ 3528565 h 6858000"/>
              <a:gd name="connsiteX31220" fmla="*/ 1311639 w 12192000"/>
              <a:gd name="connsiteY31220" fmla="*/ 3583427 h 6858000"/>
              <a:gd name="connsiteX31221" fmla="*/ 1370417 w 12192000"/>
              <a:gd name="connsiteY31221" fmla="*/ 3523494 h 6858000"/>
              <a:gd name="connsiteX31222" fmla="*/ 1316825 w 12192000"/>
              <a:gd name="connsiteY31222" fmla="*/ 3468636 h 6858000"/>
              <a:gd name="connsiteX31223" fmla="*/ 1178175 w 12192000"/>
              <a:gd name="connsiteY31223" fmla="*/ 3468636 h 6858000"/>
              <a:gd name="connsiteX31224" fmla="*/ 1119973 w 12192000"/>
              <a:gd name="connsiteY31224" fmla="*/ 3526377 h 6858000"/>
              <a:gd name="connsiteX31225" fmla="*/ 1176217 w 12192000"/>
              <a:gd name="connsiteY31225" fmla="*/ 3583427 h 6858000"/>
              <a:gd name="connsiteX31226" fmla="*/ 1176217 w 12192000"/>
              <a:gd name="connsiteY31226" fmla="*/ 3583311 h 6858000"/>
              <a:gd name="connsiteX31227" fmla="*/ 1234765 w 12192000"/>
              <a:gd name="connsiteY31227" fmla="*/ 3525569 h 6858000"/>
              <a:gd name="connsiteX31228" fmla="*/ 1178175 w 12192000"/>
              <a:gd name="connsiteY31228" fmla="*/ 3468636 h 6858000"/>
              <a:gd name="connsiteX31229" fmla="*/ 739986 w 12192000"/>
              <a:gd name="connsiteY31229" fmla="*/ 3468636 h 6858000"/>
              <a:gd name="connsiteX31230" fmla="*/ 719125 w 12192000"/>
              <a:gd name="connsiteY31230" fmla="*/ 3492263 h 6858000"/>
              <a:gd name="connsiteX31231" fmla="*/ 739870 w 12192000"/>
              <a:gd name="connsiteY31231" fmla="*/ 3517847 h 6858000"/>
              <a:gd name="connsiteX31232" fmla="*/ 766839 w 12192000"/>
              <a:gd name="connsiteY31232" fmla="*/ 3491226 h 6858000"/>
              <a:gd name="connsiteX31233" fmla="*/ 739986 w 12192000"/>
              <a:gd name="connsiteY31233" fmla="*/ 3468636 h 6858000"/>
              <a:gd name="connsiteX31234" fmla="*/ 7910147 w 12192000"/>
              <a:gd name="connsiteY31234" fmla="*/ 3468520 h 6858000"/>
              <a:gd name="connsiteX31235" fmla="*/ 7910147 w 12192000"/>
              <a:gd name="connsiteY31235" fmla="*/ 3468636 h 6858000"/>
              <a:gd name="connsiteX31236" fmla="*/ 7880526 w 12192000"/>
              <a:gd name="connsiteY31236" fmla="*/ 3496066 h 6858000"/>
              <a:gd name="connsiteX31237" fmla="*/ 7905651 w 12192000"/>
              <a:gd name="connsiteY31237" fmla="*/ 3521074 h 6858000"/>
              <a:gd name="connsiteX31238" fmla="*/ 7934003 w 12192000"/>
              <a:gd name="connsiteY31238" fmla="*/ 3498717 h 6858000"/>
              <a:gd name="connsiteX31239" fmla="*/ 7910147 w 12192000"/>
              <a:gd name="connsiteY31239" fmla="*/ 3468520 h 6858000"/>
              <a:gd name="connsiteX31240" fmla="*/ 5381248 w 12192000"/>
              <a:gd name="connsiteY31240" fmla="*/ 3468376 h 6858000"/>
              <a:gd name="connsiteX31241" fmla="*/ 5329296 w 12192000"/>
              <a:gd name="connsiteY31241" fmla="*/ 3479009 h 6858000"/>
              <a:gd name="connsiteX31242" fmla="*/ 5315468 w 12192000"/>
              <a:gd name="connsiteY31242" fmla="*/ 3475667 h 6858000"/>
              <a:gd name="connsiteX31243" fmla="*/ 5295184 w 12192000"/>
              <a:gd name="connsiteY31243" fmla="*/ 3469557 h 6858000"/>
              <a:gd name="connsiteX31244" fmla="*/ 5154689 w 12192000"/>
              <a:gd name="connsiteY31244" fmla="*/ 3468867 h 6858000"/>
              <a:gd name="connsiteX31245" fmla="*/ 5131756 w 12192000"/>
              <a:gd name="connsiteY31245" fmla="*/ 3492954 h 6858000"/>
              <a:gd name="connsiteX31246" fmla="*/ 5155150 w 12192000"/>
              <a:gd name="connsiteY31246" fmla="*/ 3517386 h 6858000"/>
              <a:gd name="connsiteX31247" fmla="*/ 5290457 w 12192000"/>
              <a:gd name="connsiteY31247" fmla="*/ 3517040 h 6858000"/>
              <a:gd name="connsiteX31248" fmla="*/ 5290457 w 12192000"/>
              <a:gd name="connsiteY31248" fmla="*/ 3516579 h 6858000"/>
              <a:gd name="connsiteX31249" fmla="*/ 5433600 w 12192000"/>
              <a:gd name="connsiteY31249" fmla="*/ 3516925 h 6858000"/>
              <a:gd name="connsiteX31250" fmla="*/ 5450543 w 12192000"/>
              <a:gd name="connsiteY31250" fmla="*/ 3490302 h 6858000"/>
              <a:gd name="connsiteX31251" fmla="*/ 5434177 w 12192000"/>
              <a:gd name="connsiteY31251" fmla="*/ 3469442 h 6858000"/>
              <a:gd name="connsiteX31252" fmla="*/ 5434062 w 12192000"/>
              <a:gd name="connsiteY31252" fmla="*/ 3469327 h 6858000"/>
              <a:gd name="connsiteX31253" fmla="*/ 5381248 w 12192000"/>
              <a:gd name="connsiteY31253" fmla="*/ 3468376 h 6858000"/>
              <a:gd name="connsiteX31254" fmla="*/ 4968486 w 12192000"/>
              <a:gd name="connsiteY31254" fmla="*/ 3468318 h 6858000"/>
              <a:gd name="connsiteX31255" fmla="*/ 4950349 w 12192000"/>
              <a:gd name="connsiteY31255" fmla="*/ 3470249 h 6858000"/>
              <a:gd name="connsiteX31256" fmla="*/ 4931791 w 12192000"/>
              <a:gd name="connsiteY31256" fmla="*/ 3482812 h 6858000"/>
              <a:gd name="connsiteX31257" fmla="*/ 4931560 w 12192000"/>
              <a:gd name="connsiteY31257" fmla="*/ 3482812 h 6858000"/>
              <a:gd name="connsiteX31258" fmla="*/ 4932714 w 12192000"/>
              <a:gd name="connsiteY31258" fmla="*/ 3565907 h 6858000"/>
              <a:gd name="connsiteX31259" fmla="*/ 4952884 w 12192000"/>
              <a:gd name="connsiteY31259" fmla="*/ 3584694 h 6858000"/>
              <a:gd name="connsiteX31260" fmla="*/ 5025722 w 12192000"/>
              <a:gd name="connsiteY31260" fmla="*/ 3584464 h 6858000"/>
              <a:gd name="connsiteX31261" fmla="*/ 5098563 w 12192000"/>
              <a:gd name="connsiteY31261" fmla="*/ 3584809 h 6858000"/>
              <a:gd name="connsiteX31262" fmla="*/ 5115736 w 12192000"/>
              <a:gd name="connsiteY31262" fmla="*/ 3564524 h 6858000"/>
              <a:gd name="connsiteX31263" fmla="*/ 5099716 w 12192000"/>
              <a:gd name="connsiteY31263" fmla="*/ 3537326 h 6858000"/>
              <a:gd name="connsiteX31264" fmla="*/ 5013965 w 12192000"/>
              <a:gd name="connsiteY31264" fmla="*/ 3537326 h 6858000"/>
              <a:gd name="connsiteX31265" fmla="*/ 4995874 w 12192000"/>
              <a:gd name="connsiteY31265" fmla="*/ 3553115 h 6858000"/>
              <a:gd name="connsiteX31266" fmla="*/ 4988035 w 12192000"/>
              <a:gd name="connsiteY31266" fmla="*/ 3567060 h 6858000"/>
              <a:gd name="connsiteX31267" fmla="*/ 4980312 w 12192000"/>
              <a:gd name="connsiteY31267" fmla="*/ 3551155 h 6858000"/>
              <a:gd name="connsiteX31268" fmla="*/ 4980312 w 12192000"/>
              <a:gd name="connsiteY31268" fmla="*/ 3482121 h 6858000"/>
              <a:gd name="connsiteX31269" fmla="*/ 4968486 w 12192000"/>
              <a:gd name="connsiteY31269" fmla="*/ 3468318 h 6858000"/>
              <a:gd name="connsiteX31270" fmla="*/ 9773592 w 12192000"/>
              <a:gd name="connsiteY31270" fmla="*/ 3468146 h 6858000"/>
              <a:gd name="connsiteX31271" fmla="*/ 9762715 w 12192000"/>
              <a:gd name="connsiteY31271" fmla="*/ 3482927 h 6858000"/>
              <a:gd name="connsiteX31272" fmla="*/ 9759834 w 12192000"/>
              <a:gd name="connsiteY31272" fmla="*/ 3565907 h 6858000"/>
              <a:gd name="connsiteX31273" fmla="*/ 9777928 w 12192000"/>
              <a:gd name="connsiteY31273" fmla="*/ 3583542 h 6858000"/>
              <a:gd name="connsiteX31274" fmla="*/ 9853303 w 12192000"/>
              <a:gd name="connsiteY31274" fmla="*/ 3583311 h 6858000"/>
              <a:gd name="connsiteX31275" fmla="*/ 9926142 w 12192000"/>
              <a:gd name="connsiteY31275" fmla="*/ 3583542 h 6858000"/>
              <a:gd name="connsiteX31276" fmla="*/ 9945736 w 12192000"/>
              <a:gd name="connsiteY31276" fmla="*/ 3564985 h 6858000"/>
              <a:gd name="connsiteX31277" fmla="*/ 9927064 w 12192000"/>
              <a:gd name="connsiteY31277" fmla="*/ 3536288 h 6858000"/>
              <a:gd name="connsiteX31278" fmla="*/ 9849039 w 12192000"/>
              <a:gd name="connsiteY31278" fmla="*/ 3536288 h 6858000"/>
              <a:gd name="connsiteX31279" fmla="*/ 9825644 w 12192000"/>
              <a:gd name="connsiteY31279" fmla="*/ 3555189 h 6858000"/>
              <a:gd name="connsiteX31280" fmla="*/ 9825528 w 12192000"/>
              <a:gd name="connsiteY31280" fmla="*/ 3555074 h 6858000"/>
              <a:gd name="connsiteX31281" fmla="*/ 9816653 w 12192000"/>
              <a:gd name="connsiteY31281" fmla="*/ 3565562 h 6858000"/>
              <a:gd name="connsiteX31282" fmla="*/ 9810660 w 12192000"/>
              <a:gd name="connsiteY31282" fmla="*/ 3553460 h 6858000"/>
              <a:gd name="connsiteX31283" fmla="*/ 9811006 w 12192000"/>
              <a:gd name="connsiteY31283" fmla="*/ 3484425 h 6858000"/>
              <a:gd name="connsiteX31284" fmla="*/ 9791990 w 12192000"/>
              <a:gd name="connsiteY31284" fmla="*/ 3468751 h 6858000"/>
              <a:gd name="connsiteX31285" fmla="*/ 9773592 w 12192000"/>
              <a:gd name="connsiteY31285" fmla="*/ 3468146 h 6858000"/>
              <a:gd name="connsiteX31286" fmla="*/ 1401117 w 12192000"/>
              <a:gd name="connsiteY31286" fmla="*/ 3468146 h 6858000"/>
              <a:gd name="connsiteX31287" fmla="*/ 1390240 w 12192000"/>
              <a:gd name="connsiteY31287" fmla="*/ 3482927 h 6858000"/>
              <a:gd name="connsiteX31288" fmla="*/ 1387359 w 12192000"/>
              <a:gd name="connsiteY31288" fmla="*/ 3565907 h 6858000"/>
              <a:gd name="connsiteX31289" fmla="*/ 1405453 w 12192000"/>
              <a:gd name="connsiteY31289" fmla="*/ 3583542 h 6858000"/>
              <a:gd name="connsiteX31290" fmla="*/ 1480828 w 12192000"/>
              <a:gd name="connsiteY31290" fmla="*/ 3583311 h 6858000"/>
              <a:gd name="connsiteX31291" fmla="*/ 1553667 w 12192000"/>
              <a:gd name="connsiteY31291" fmla="*/ 3583542 h 6858000"/>
              <a:gd name="connsiteX31292" fmla="*/ 1573261 w 12192000"/>
              <a:gd name="connsiteY31292" fmla="*/ 3564985 h 6858000"/>
              <a:gd name="connsiteX31293" fmla="*/ 1554589 w 12192000"/>
              <a:gd name="connsiteY31293" fmla="*/ 3536288 h 6858000"/>
              <a:gd name="connsiteX31294" fmla="*/ 1476564 w 12192000"/>
              <a:gd name="connsiteY31294" fmla="*/ 3536288 h 6858000"/>
              <a:gd name="connsiteX31295" fmla="*/ 1453169 w 12192000"/>
              <a:gd name="connsiteY31295" fmla="*/ 3555189 h 6858000"/>
              <a:gd name="connsiteX31296" fmla="*/ 1453053 w 12192000"/>
              <a:gd name="connsiteY31296" fmla="*/ 3555074 h 6858000"/>
              <a:gd name="connsiteX31297" fmla="*/ 1444178 w 12192000"/>
              <a:gd name="connsiteY31297" fmla="*/ 3565562 h 6858000"/>
              <a:gd name="connsiteX31298" fmla="*/ 1438185 w 12192000"/>
              <a:gd name="connsiteY31298" fmla="*/ 3553460 h 6858000"/>
              <a:gd name="connsiteX31299" fmla="*/ 1438531 w 12192000"/>
              <a:gd name="connsiteY31299" fmla="*/ 3484425 h 6858000"/>
              <a:gd name="connsiteX31300" fmla="*/ 1419515 w 12192000"/>
              <a:gd name="connsiteY31300" fmla="*/ 3468751 h 6858000"/>
              <a:gd name="connsiteX31301" fmla="*/ 1401117 w 12192000"/>
              <a:gd name="connsiteY31301" fmla="*/ 3468146 h 6858000"/>
              <a:gd name="connsiteX31302" fmla="*/ 10322727 w 12192000"/>
              <a:gd name="connsiteY31302" fmla="*/ 3467944 h 6858000"/>
              <a:gd name="connsiteX31303" fmla="*/ 10294374 w 12192000"/>
              <a:gd name="connsiteY31303" fmla="*/ 3489151 h 6858000"/>
              <a:gd name="connsiteX31304" fmla="*/ 10320883 w 12192000"/>
              <a:gd name="connsiteY31304" fmla="*/ 3515888 h 6858000"/>
              <a:gd name="connsiteX31305" fmla="*/ 10348888 w 12192000"/>
              <a:gd name="connsiteY31305" fmla="*/ 3490419 h 6858000"/>
              <a:gd name="connsiteX31306" fmla="*/ 10322727 w 12192000"/>
              <a:gd name="connsiteY31306" fmla="*/ 3468059 h 6858000"/>
              <a:gd name="connsiteX31307" fmla="*/ 1950252 w 12192000"/>
              <a:gd name="connsiteY31307" fmla="*/ 3467944 h 6858000"/>
              <a:gd name="connsiteX31308" fmla="*/ 1921899 w 12192000"/>
              <a:gd name="connsiteY31308" fmla="*/ 3489151 h 6858000"/>
              <a:gd name="connsiteX31309" fmla="*/ 1948408 w 12192000"/>
              <a:gd name="connsiteY31309" fmla="*/ 3515888 h 6858000"/>
              <a:gd name="connsiteX31310" fmla="*/ 1976413 w 12192000"/>
              <a:gd name="connsiteY31310" fmla="*/ 3490419 h 6858000"/>
              <a:gd name="connsiteX31311" fmla="*/ 1950252 w 12192000"/>
              <a:gd name="connsiteY31311" fmla="*/ 3468059 h 6858000"/>
              <a:gd name="connsiteX31312" fmla="*/ 9012118 w 12192000"/>
              <a:gd name="connsiteY31312" fmla="*/ 3467815 h 6858000"/>
              <a:gd name="connsiteX31313" fmla="*/ 8962862 w 12192000"/>
              <a:gd name="connsiteY31313" fmla="*/ 3471057 h 6858000"/>
              <a:gd name="connsiteX31314" fmla="*/ 8931629 w 12192000"/>
              <a:gd name="connsiteY31314" fmla="*/ 3470018 h 6858000"/>
              <a:gd name="connsiteX31315" fmla="*/ 8916300 w 12192000"/>
              <a:gd name="connsiteY31315" fmla="*/ 3469212 h 6858000"/>
              <a:gd name="connsiteX31316" fmla="*/ 8778112 w 12192000"/>
              <a:gd name="connsiteY31316" fmla="*/ 3468867 h 6858000"/>
              <a:gd name="connsiteX31317" fmla="*/ 8755754 w 12192000"/>
              <a:gd name="connsiteY31317" fmla="*/ 3490188 h 6858000"/>
              <a:gd name="connsiteX31318" fmla="*/ 8779380 w 12192000"/>
              <a:gd name="connsiteY31318" fmla="*/ 3516579 h 6858000"/>
              <a:gd name="connsiteX31319" fmla="*/ 8912382 w 12192000"/>
              <a:gd name="connsiteY31319" fmla="*/ 3516118 h 6858000"/>
              <a:gd name="connsiteX31320" fmla="*/ 8912382 w 12192000"/>
              <a:gd name="connsiteY31320" fmla="*/ 3516349 h 6858000"/>
              <a:gd name="connsiteX31321" fmla="*/ 9053220 w 12192000"/>
              <a:gd name="connsiteY31321" fmla="*/ 3516579 h 6858000"/>
              <a:gd name="connsiteX31322" fmla="*/ 9070163 w 12192000"/>
              <a:gd name="connsiteY31322" fmla="*/ 3500676 h 6858000"/>
              <a:gd name="connsiteX31323" fmla="*/ 9070048 w 12192000"/>
              <a:gd name="connsiteY31323" fmla="*/ 3500676 h 6858000"/>
              <a:gd name="connsiteX31324" fmla="*/ 9061634 w 12192000"/>
              <a:gd name="connsiteY31324" fmla="*/ 3470364 h 6858000"/>
              <a:gd name="connsiteX31325" fmla="*/ 9012118 w 12192000"/>
              <a:gd name="connsiteY31325" fmla="*/ 3467815 h 6858000"/>
              <a:gd name="connsiteX31326" fmla="*/ 639643 w 12192000"/>
              <a:gd name="connsiteY31326" fmla="*/ 3467815 h 6858000"/>
              <a:gd name="connsiteX31327" fmla="*/ 590387 w 12192000"/>
              <a:gd name="connsiteY31327" fmla="*/ 3471057 h 6858000"/>
              <a:gd name="connsiteX31328" fmla="*/ 559154 w 12192000"/>
              <a:gd name="connsiteY31328" fmla="*/ 3470018 h 6858000"/>
              <a:gd name="connsiteX31329" fmla="*/ 543825 w 12192000"/>
              <a:gd name="connsiteY31329" fmla="*/ 3469212 h 6858000"/>
              <a:gd name="connsiteX31330" fmla="*/ 405637 w 12192000"/>
              <a:gd name="connsiteY31330" fmla="*/ 3468867 h 6858000"/>
              <a:gd name="connsiteX31331" fmla="*/ 383279 w 12192000"/>
              <a:gd name="connsiteY31331" fmla="*/ 3490188 h 6858000"/>
              <a:gd name="connsiteX31332" fmla="*/ 406905 w 12192000"/>
              <a:gd name="connsiteY31332" fmla="*/ 3516579 h 6858000"/>
              <a:gd name="connsiteX31333" fmla="*/ 539907 w 12192000"/>
              <a:gd name="connsiteY31333" fmla="*/ 3516118 h 6858000"/>
              <a:gd name="connsiteX31334" fmla="*/ 539907 w 12192000"/>
              <a:gd name="connsiteY31334" fmla="*/ 3516349 h 6858000"/>
              <a:gd name="connsiteX31335" fmla="*/ 680745 w 12192000"/>
              <a:gd name="connsiteY31335" fmla="*/ 3516579 h 6858000"/>
              <a:gd name="connsiteX31336" fmla="*/ 697688 w 12192000"/>
              <a:gd name="connsiteY31336" fmla="*/ 3500676 h 6858000"/>
              <a:gd name="connsiteX31337" fmla="*/ 697573 w 12192000"/>
              <a:gd name="connsiteY31337" fmla="*/ 3500676 h 6858000"/>
              <a:gd name="connsiteX31338" fmla="*/ 689159 w 12192000"/>
              <a:gd name="connsiteY31338" fmla="*/ 3470364 h 6858000"/>
              <a:gd name="connsiteX31339" fmla="*/ 639643 w 12192000"/>
              <a:gd name="connsiteY31339" fmla="*/ 3467815 h 6858000"/>
              <a:gd name="connsiteX31340" fmla="*/ 10761148 w 12192000"/>
              <a:gd name="connsiteY31340" fmla="*/ 3467713 h 6858000"/>
              <a:gd name="connsiteX31341" fmla="*/ 10701332 w 12192000"/>
              <a:gd name="connsiteY31341" fmla="*/ 3526721 h 6858000"/>
              <a:gd name="connsiteX31342" fmla="*/ 10701446 w 12192000"/>
              <a:gd name="connsiteY31342" fmla="*/ 3526721 h 6858000"/>
              <a:gd name="connsiteX31343" fmla="*/ 10756536 w 12192000"/>
              <a:gd name="connsiteY31343" fmla="*/ 3582389 h 6858000"/>
              <a:gd name="connsiteX31344" fmla="*/ 10816123 w 12192000"/>
              <a:gd name="connsiteY31344" fmla="*/ 3523494 h 6858000"/>
              <a:gd name="connsiteX31345" fmla="*/ 10761148 w 12192000"/>
              <a:gd name="connsiteY31345" fmla="*/ 3467713 h 6858000"/>
              <a:gd name="connsiteX31346" fmla="*/ 2388673 w 12192000"/>
              <a:gd name="connsiteY31346" fmla="*/ 3467713 h 6858000"/>
              <a:gd name="connsiteX31347" fmla="*/ 2328857 w 12192000"/>
              <a:gd name="connsiteY31347" fmla="*/ 3526721 h 6858000"/>
              <a:gd name="connsiteX31348" fmla="*/ 2328971 w 12192000"/>
              <a:gd name="connsiteY31348" fmla="*/ 3526721 h 6858000"/>
              <a:gd name="connsiteX31349" fmla="*/ 2384061 w 12192000"/>
              <a:gd name="connsiteY31349" fmla="*/ 3582389 h 6858000"/>
              <a:gd name="connsiteX31350" fmla="*/ 2443648 w 12192000"/>
              <a:gd name="connsiteY31350" fmla="*/ 3523494 h 6858000"/>
              <a:gd name="connsiteX31351" fmla="*/ 2388673 w 12192000"/>
              <a:gd name="connsiteY31351" fmla="*/ 3467713 h 6858000"/>
              <a:gd name="connsiteX31352" fmla="*/ 10989232 w 12192000"/>
              <a:gd name="connsiteY31352" fmla="*/ 3467597 h 6858000"/>
              <a:gd name="connsiteX31353" fmla="*/ 10967103 w 12192000"/>
              <a:gd name="connsiteY31353" fmla="*/ 3482812 h 6858000"/>
              <a:gd name="connsiteX31354" fmla="*/ 10967103 w 12192000"/>
              <a:gd name="connsiteY31354" fmla="*/ 3565907 h 6858000"/>
              <a:gd name="connsiteX31355" fmla="*/ 10985658 w 12192000"/>
              <a:gd name="connsiteY31355" fmla="*/ 3582504 h 6858000"/>
              <a:gd name="connsiteX31356" fmla="*/ 11058383 w 12192000"/>
              <a:gd name="connsiteY31356" fmla="*/ 3582274 h 6858000"/>
              <a:gd name="connsiteX31357" fmla="*/ 11131108 w 12192000"/>
              <a:gd name="connsiteY31357" fmla="*/ 3582504 h 6858000"/>
              <a:gd name="connsiteX31358" fmla="*/ 11150355 w 12192000"/>
              <a:gd name="connsiteY31358" fmla="*/ 3563141 h 6858000"/>
              <a:gd name="connsiteX31359" fmla="*/ 11133068 w 12192000"/>
              <a:gd name="connsiteY31359" fmla="*/ 3535136 h 6858000"/>
              <a:gd name="connsiteX31360" fmla="*/ 11052621 w 12192000"/>
              <a:gd name="connsiteY31360" fmla="*/ 3534559 h 6858000"/>
              <a:gd name="connsiteX31361" fmla="*/ 11035102 w 12192000"/>
              <a:gd name="connsiteY31361" fmla="*/ 3548389 h 6858000"/>
              <a:gd name="connsiteX31362" fmla="*/ 11035102 w 12192000"/>
              <a:gd name="connsiteY31362" fmla="*/ 3548274 h 6858000"/>
              <a:gd name="connsiteX31363" fmla="*/ 11023232 w 12192000"/>
              <a:gd name="connsiteY31363" fmla="*/ 3560952 h 6858000"/>
              <a:gd name="connsiteX31364" fmla="*/ 11014587 w 12192000"/>
              <a:gd name="connsiteY31364" fmla="*/ 3545277 h 6858000"/>
              <a:gd name="connsiteX31365" fmla="*/ 11014703 w 12192000"/>
              <a:gd name="connsiteY31365" fmla="*/ 3482927 h 6858000"/>
              <a:gd name="connsiteX31366" fmla="*/ 10989232 w 12192000"/>
              <a:gd name="connsiteY31366" fmla="*/ 3467597 h 6858000"/>
              <a:gd name="connsiteX31367" fmla="*/ 10890000 w 12192000"/>
              <a:gd name="connsiteY31367" fmla="*/ 3467597 h 6858000"/>
              <a:gd name="connsiteX31368" fmla="*/ 10831797 w 12192000"/>
              <a:gd name="connsiteY31368" fmla="*/ 3524877 h 6858000"/>
              <a:gd name="connsiteX31369" fmla="*/ 10889884 w 12192000"/>
              <a:gd name="connsiteY31369" fmla="*/ 3582274 h 6858000"/>
              <a:gd name="connsiteX31370" fmla="*/ 10946704 w 12192000"/>
              <a:gd name="connsiteY31370" fmla="*/ 3526145 h 6858000"/>
              <a:gd name="connsiteX31371" fmla="*/ 10890000 w 12192000"/>
              <a:gd name="connsiteY31371" fmla="*/ 3467597 h 6858000"/>
              <a:gd name="connsiteX31372" fmla="*/ 4280386 w 12192000"/>
              <a:gd name="connsiteY31372" fmla="*/ 3467597 h 6858000"/>
              <a:gd name="connsiteX31373" fmla="*/ 4259293 w 12192000"/>
              <a:gd name="connsiteY31373" fmla="*/ 3491571 h 6858000"/>
              <a:gd name="connsiteX31374" fmla="*/ 4280845 w 12192000"/>
              <a:gd name="connsiteY31374" fmla="*/ 3516234 h 6858000"/>
              <a:gd name="connsiteX31375" fmla="*/ 4306892 w 12192000"/>
              <a:gd name="connsiteY31375" fmla="*/ 3491341 h 6858000"/>
              <a:gd name="connsiteX31376" fmla="*/ 4280499 w 12192000"/>
              <a:gd name="connsiteY31376" fmla="*/ 3467713 h 6858000"/>
              <a:gd name="connsiteX31377" fmla="*/ 2616757 w 12192000"/>
              <a:gd name="connsiteY31377" fmla="*/ 3467597 h 6858000"/>
              <a:gd name="connsiteX31378" fmla="*/ 2594628 w 12192000"/>
              <a:gd name="connsiteY31378" fmla="*/ 3482812 h 6858000"/>
              <a:gd name="connsiteX31379" fmla="*/ 2594628 w 12192000"/>
              <a:gd name="connsiteY31379" fmla="*/ 3565907 h 6858000"/>
              <a:gd name="connsiteX31380" fmla="*/ 2613183 w 12192000"/>
              <a:gd name="connsiteY31380" fmla="*/ 3582504 h 6858000"/>
              <a:gd name="connsiteX31381" fmla="*/ 2685908 w 12192000"/>
              <a:gd name="connsiteY31381" fmla="*/ 3582274 h 6858000"/>
              <a:gd name="connsiteX31382" fmla="*/ 2758633 w 12192000"/>
              <a:gd name="connsiteY31382" fmla="*/ 3582504 h 6858000"/>
              <a:gd name="connsiteX31383" fmla="*/ 2777880 w 12192000"/>
              <a:gd name="connsiteY31383" fmla="*/ 3563141 h 6858000"/>
              <a:gd name="connsiteX31384" fmla="*/ 2760593 w 12192000"/>
              <a:gd name="connsiteY31384" fmla="*/ 3535136 h 6858000"/>
              <a:gd name="connsiteX31385" fmla="*/ 2680146 w 12192000"/>
              <a:gd name="connsiteY31385" fmla="*/ 3534559 h 6858000"/>
              <a:gd name="connsiteX31386" fmla="*/ 2662627 w 12192000"/>
              <a:gd name="connsiteY31386" fmla="*/ 3548389 h 6858000"/>
              <a:gd name="connsiteX31387" fmla="*/ 2662627 w 12192000"/>
              <a:gd name="connsiteY31387" fmla="*/ 3548274 h 6858000"/>
              <a:gd name="connsiteX31388" fmla="*/ 2650757 w 12192000"/>
              <a:gd name="connsiteY31388" fmla="*/ 3560952 h 6858000"/>
              <a:gd name="connsiteX31389" fmla="*/ 2642112 w 12192000"/>
              <a:gd name="connsiteY31389" fmla="*/ 3545277 h 6858000"/>
              <a:gd name="connsiteX31390" fmla="*/ 2642228 w 12192000"/>
              <a:gd name="connsiteY31390" fmla="*/ 3482927 h 6858000"/>
              <a:gd name="connsiteX31391" fmla="*/ 2616757 w 12192000"/>
              <a:gd name="connsiteY31391" fmla="*/ 3467597 h 6858000"/>
              <a:gd name="connsiteX31392" fmla="*/ 2517525 w 12192000"/>
              <a:gd name="connsiteY31392" fmla="*/ 3467597 h 6858000"/>
              <a:gd name="connsiteX31393" fmla="*/ 2459322 w 12192000"/>
              <a:gd name="connsiteY31393" fmla="*/ 3524877 h 6858000"/>
              <a:gd name="connsiteX31394" fmla="*/ 2517409 w 12192000"/>
              <a:gd name="connsiteY31394" fmla="*/ 3582274 h 6858000"/>
              <a:gd name="connsiteX31395" fmla="*/ 2574229 w 12192000"/>
              <a:gd name="connsiteY31395" fmla="*/ 3526145 h 6858000"/>
              <a:gd name="connsiteX31396" fmla="*/ 2517525 w 12192000"/>
              <a:gd name="connsiteY31396" fmla="*/ 3467597 h 6858000"/>
              <a:gd name="connsiteX31397" fmla="*/ 10212719 w 12192000"/>
              <a:gd name="connsiteY31397" fmla="*/ 3467440 h 6858000"/>
              <a:gd name="connsiteX31398" fmla="*/ 10159184 w 12192000"/>
              <a:gd name="connsiteY31398" fmla="*/ 3478317 h 6858000"/>
              <a:gd name="connsiteX31399" fmla="*/ 10147312 w 12192000"/>
              <a:gd name="connsiteY31399" fmla="*/ 3477165 h 6858000"/>
              <a:gd name="connsiteX31400" fmla="*/ 10119652 w 12192000"/>
              <a:gd name="connsiteY31400" fmla="*/ 3469097 h 6858000"/>
              <a:gd name="connsiteX31401" fmla="*/ 9986766 w 12192000"/>
              <a:gd name="connsiteY31401" fmla="*/ 3468520 h 6858000"/>
              <a:gd name="connsiteX31402" fmla="*/ 9961180 w 12192000"/>
              <a:gd name="connsiteY31402" fmla="*/ 3492724 h 6858000"/>
              <a:gd name="connsiteX31403" fmla="*/ 9988264 w 12192000"/>
              <a:gd name="connsiteY31403" fmla="*/ 3516349 h 6858000"/>
              <a:gd name="connsiteX31404" fmla="*/ 10118615 w 12192000"/>
              <a:gd name="connsiteY31404" fmla="*/ 3516003 h 6858000"/>
              <a:gd name="connsiteX31405" fmla="*/ 10261989 w 12192000"/>
              <a:gd name="connsiteY31405" fmla="*/ 3516234 h 6858000"/>
              <a:gd name="connsiteX31406" fmla="*/ 10280083 w 12192000"/>
              <a:gd name="connsiteY31406" fmla="*/ 3495950 h 6858000"/>
              <a:gd name="connsiteX31407" fmla="*/ 10279968 w 12192000"/>
              <a:gd name="connsiteY31407" fmla="*/ 3495950 h 6858000"/>
              <a:gd name="connsiteX31408" fmla="*/ 10267291 w 12192000"/>
              <a:gd name="connsiteY31408" fmla="*/ 3469442 h 6858000"/>
              <a:gd name="connsiteX31409" fmla="*/ 10212719 w 12192000"/>
              <a:gd name="connsiteY31409" fmla="*/ 3467440 h 6858000"/>
              <a:gd name="connsiteX31410" fmla="*/ 1840244 w 12192000"/>
              <a:gd name="connsiteY31410" fmla="*/ 3467440 h 6858000"/>
              <a:gd name="connsiteX31411" fmla="*/ 1786709 w 12192000"/>
              <a:gd name="connsiteY31411" fmla="*/ 3478317 h 6858000"/>
              <a:gd name="connsiteX31412" fmla="*/ 1774837 w 12192000"/>
              <a:gd name="connsiteY31412" fmla="*/ 3477165 h 6858000"/>
              <a:gd name="connsiteX31413" fmla="*/ 1747177 w 12192000"/>
              <a:gd name="connsiteY31413" fmla="*/ 3469097 h 6858000"/>
              <a:gd name="connsiteX31414" fmla="*/ 1614291 w 12192000"/>
              <a:gd name="connsiteY31414" fmla="*/ 3468520 h 6858000"/>
              <a:gd name="connsiteX31415" fmla="*/ 1588705 w 12192000"/>
              <a:gd name="connsiteY31415" fmla="*/ 3492724 h 6858000"/>
              <a:gd name="connsiteX31416" fmla="*/ 1615789 w 12192000"/>
              <a:gd name="connsiteY31416" fmla="*/ 3516349 h 6858000"/>
              <a:gd name="connsiteX31417" fmla="*/ 1746140 w 12192000"/>
              <a:gd name="connsiteY31417" fmla="*/ 3516003 h 6858000"/>
              <a:gd name="connsiteX31418" fmla="*/ 1889514 w 12192000"/>
              <a:gd name="connsiteY31418" fmla="*/ 3516234 h 6858000"/>
              <a:gd name="connsiteX31419" fmla="*/ 1907608 w 12192000"/>
              <a:gd name="connsiteY31419" fmla="*/ 3495950 h 6858000"/>
              <a:gd name="connsiteX31420" fmla="*/ 1907493 w 12192000"/>
              <a:gd name="connsiteY31420" fmla="*/ 3495950 h 6858000"/>
              <a:gd name="connsiteX31421" fmla="*/ 1894816 w 12192000"/>
              <a:gd name="connsiteY31421" fmla="*/ 3469442 h 6858000"/>
              <a:gd name="connsiteX31422" fmla="*/ 1840244 w 12192000"/>
              <a:gd name="connsiteY31422" fmla="*/ 3467440 h 6858000"/>
              <a:gd name="connsiteX31423" fmla="*/ 11532302 w 12192000"/>
              <a:gd name="connsiteY31423" fmla="*/ 3467252 h 6858000"/>
              <a:gd name="connsiteX31424" fmla="*/ 11532326 w 12192000"/>
              <a:gd name="connsiteY31424" fmla="*/ 3467262 h 6858000"/>
              <a:gd name="connsiteX31425" fmla="*/ 11512162 w 12192000"/>
              <a:gd name="connsiteY31425" fmla="*/ 3469284 h 6858000"/>
              <a:gd name="connsiteX31426" fmla="*/ 11503835 w 12192000"/>
              <a:gd name="connsiteY31426" fmla="*/ 3488344 h 6858000"/>
              <a:gd name="connsiteX31427" fmla="*/ 11527576 w 12192000"/>
              <a:gd name="connsiteY31427" fmla="*/ 3515427 h 6858000"/>
              <a:gd name="connsiteX31428" fmla="*/ 11551665 w 12192000"/>
              <a:gd name="connsiteY31428" fmla="*/ 3494683 h 6858000"/>
              <a:gd name="connsiteX31429" fmla="*/ 11550800 w 12192000"/>
              <a:gd name="connsiteY31429" fmla="*/ 3474269 h 6858000"/>
              <a:gd name="connsiteX31430" fmla="*/ 11532326 w 12192000"/>
              <a:gd name="connsiteY31430" fmla="*/ 3467262 h 6858000"/>
              <a:gd name="connsiteX31431" fmla="*/ 11532416 w 12192000"/>
              <a:gd name="connsiteY31431" fmla="*/ 3467252 h 6858000"/>
              <a:gd name="connsiteX31432" fmla="*/ 3159827 w 12192000"/>
              <a:gd name="connsiteY31432" fmla="*/ 3467252 h 6858000"/>
              <a:gd name="connsiteX31433" fmla="*/ 3159851 w 12192000"/>
              <a:gd name="connsiteY31433" fmla="*/ 3467262 h 6858000"/>
              <a:gd name="connsiteX31434" fmla="*/ 3139687 w 12192000"/>
              <a:gd name="connsiteY31434" fmla="*/ 3469284 h 6858000"/>
              <a:gd name="connsiteX31435" fmla="*/ 3131360 w 12192000"/>
              <a:gd name="connsiteY31435" fmla="*/ 3488344 h 6858000"/>
              <a:gd name="connsiteX31436" fmla="*/ 3155101 w 12192000"/>
              <a:gd name="connsiteY31436" fmla="*/ 3515427 h 6858000"/>
              <a:gd name="connsiteX31437" fmla="*/ 3179190 w 12192000"/>
              <a:gd name="connsiteY31437" fmla="*/ 3494683 h 6858000"/>
              <a:gd name="connsiteX31438" fmla="*/ 3178325 w 12192000"/>
              <a:gd name="connsiteY31438" fmla="*/ 3474269 h 6858000"/>
              <a:gd name="connsiteX31439" fmla="*/ 3159851 w 12192000"/>
              <a:gd name="connsiteY31439" fmla="*/ 3467262 h 6858000"/>
              <a:gd name="connsiteX31440" fmla="*/ 3159941 w 12192000"/>
              <a:gd name="connsiteY31440" fmla="*/ 3467252 h 6858000"/>
              <a:gd name="connsiteX31441" fmla="*/ 11052275 w 12192000"/>
              <a:gd name="connsiteY31441" fmla="*/ 3467137 h 6858000"/>
              <a:gd name="connsiteX31442" fmla="*/ 11035102 w 12192000"/>
              <a:gd name="connsiteY31442" fmla="*/ 3490764 h 6858000"/>
              <a:gd name="connsiteX31443" fmla="*/ 11052736 w 12192000"/>
              <a:gd name="connsiteY31443" fmla="*/ 3514851 h 6858000"/>
              <a:gd name="connsiteX31444" fmla="*/ 11132837 w 12192000"/>
              <a:gd name="connsiteY31444" fmla="*/ 3514851 h 6858000"/>
              <a:gd name="connsiteX31445" fmla="*/ 11150355 w 12192000"/>
              <a:gd name="connsiteY31445" fmla="*/ 3498256 h 6858000"/>
              <a:gd name="connsiteX31446" fmla="*/ 11122118 w 12192000"/>
              <a:gd name="connsiteY31446" fmla="*/ 3467252 h 6858000"/>
              <a:gd name="connsiteX31447" fmla="*/ 11093766 w 12192000"/>
              <a:gd name="connsiteY31447" fmla="*/ 3467483 h 6858000"/>
              <a:gd name="connsiteX31448" fmla="*/ 11052391 w 12192000"/>
              <a:gd name="connsiteY31448" fmla="*/ 3467252 h 6858000"/>
              <a:gd name="connsiteX31449" fmla="*/ 2679800 w 12192000"/>
              <a:gd name="connsiteY31449" fmla="*/ 3467137 h 6858000"/>
              <a:gd name="connsiteX31450" fmla="*/ 2662627 w 12192000"/>
              <a:gd name="connsiteY31450" fmla="*/ 3490764 h 6858000"/>
              <a:gd name="connsiteX31451" fmla="*/ 2680261 w 12192000"/>
              <a:gd name="connsiteY31451" fmla="*/ 3514851 h 6858000"/>
              <a:gd name="connsiteX31452" fmla="*/ 2760362 w 12192000"/>
              <a:gd name="connsiteY31452" fmla="*/ 3514851 h 6858000"/>
              <a:gd name="connsiteX31453" fmla="*/ 2777880 w 12192000"/>
              <a:gd name="connsiteY31453" fmla="*/ 3498256 h 6858000"/>
              <a:gd name="connsiteX31454" fmla="*/ 2749643 w 12192000"/>
              <a:gd name="connsiteY31454" fmla="*/ 3467252 h 6858000"/>
              <a:gd name="connsiteX31455" fmla="*/ 2721291 w 12192000"/>
              <a:gd name="connsiteY31455" fmla="*/ 3467483 h 6858000"/>
              <a:gd name="connsiteX31456" fmla="*/ 2679916 w 12192000"/>
              <a:gd name="connsiteY31456" fmla="*/ 3467252 h 6858000"/>
              <a:gd name="connsiteX31457" fmla="*/ 11423316 w 12192000"/>
              <a:gd name="connsiteY31457" fmla="*/ 3466662 h 6858000"/>
              <a:gd name="connsiteX31458" fmla="*/ 11388812 w 12192000"/>
              <a:gd name="connsiteY31458" fmla="*/ 3468981 h 6858000"/>
              <a:gd name="connsiteX31459" fmla="*/ 11326231 w 12192000"/>
              <a:gd name="connsiteY31459" fmla="*/ 3467597 h 6858000"/>
              <a:gd name="connsiteX31460" fmla="*/ 11185623 w 12192000"/>
              <a:gd name="connsiteY31460" fmla="*/ 3467252 h 6858000"/>
              <a:gd name="connsiteX31461" fmla="*/ 11164992 w 12192000"/>
              <a:gd name="connsiteY31461" fmla="*/ 3489958 h 6858000"/>
              <a:gd name="connsiteX31462" fmla="*/ 11186659 w 12192000"/>
              <a:gd name="connsiteY31462" fmla="*/ 3515196 h 6858000"/>
              <a:gd name="connsiteX31463" fmla="*/ 11324617 w 12192000"/>
              <a:gd name="connsiteY31463" fmla="*/ 3514851 h 6858000"/>
              <a:gd name="connsiteX31464" fmla="*/ 11457388 w 12192000"/>
              <a:gd name="connsiteY31464" fmla="*/ 3515196 h 6858000"/>
              <a:gd name="connsiteX31465" fmla="*/ 11457273 w 12192000"/>
              <a:gd name="connsiteY31465" fmla="*/ 3515312 h 6858000"/>
              <a:gd name="connsiteX31466" fmla="*/ 11484242 w 12192000"/>
              <a:gd name="connsiteY31466" fmla="*/ 3491571 h 6858000"/>
              <a:gd name="connsiteX31467" fmla="*/ 11458771 w 12192000"/>
              <a:gd name="connsiteY31467" fmla="*/ 3467369 h 6858000"/>
              <a:gd name="connsiteX31468" fmla="*/ 11423316 w 12192000"/>
              <a:gd name="connsiteY31468" fmla="*/ 3466662 h 6858000"/>
              <a:gd name="connsiteX31469" fmla="*/ 3050841 w 12192000"/>
              <a:gd name="connsiteY31469" fmla="*/ 3466662 h 6858000"/>
              <a:gd name="connsiteX31470" fmla="*/ 3016337 w 12192000"/>
              <a:gd name="connsiteY31470" fmla="*/ 3468981 h 6858000"/>
              <a:gd name="connsiteX31471" fmla="*/ 2953756 w 12192000"/>
              <a:gd name="connsiteY31471" fmla="*/ 3467597 h 6858000"/>
              <a:gd name="connsiteX31472" fmla="*/ 2813148 w 12192000"/>
              <a:gd name="connsiteY31472" fmla="*/ 3467252 h 6858000"/>
              <a:gd name="connsiteX31473" fmla="*/ 2792517 w 12192000"/>
              <a:gd name="connsiteY31473" fmla="*/ 3489958 h 6858000"/>
              <a:gd name="connsiteX31474" fmla="*/ 2814184 w 12192000"/>
              <a:gd name="connsiteY31474" fmla="*/ 3515196 h 6858000"/>
              <a:gd name="connsiteX31475" fmla="*/ 2952142 w 12192000"/>
              <a:gd name="connsiteY31475" fmla="*/ 3514851 h 6858000"/>
              <a:gd name="connsiteX31476" fmla="*/ 3084913 w 12192000"/>
              <a:gd name="connsiteY31476" fmla="*/ 3515196 h 6858000"/>
              <a:gd name="connsiteX31477" fmla="*/ 3084798 w 12192000"/>
              <a:gd name="connsiteY31477" fmla="*/ 3515312 h 6858000"/>
              <a:gd name="connsiteX31478" fmla="*/ 3111767 w 12192000"/>
              <a:gd name="connsiteY31478" fmla="*/ 3491571 h 6858000"/>
              <a:gd name="connsiteX31479" fmla="*/ 3086296 w 12192000"/>
              <a:gd name="connsiteY31479" fmla="*/ 3467369 h 6858000"/>
              <a:gd name="connsiteX31480" fmla="*/ 3050841 w 12192000"/>
              <a:gd name="connsiteY31480" fmla="*/ 3466662 h 6858000"/>
              <a:gd name="connsiteX31481" fmla="*/ 8803929 w 12192000"/>
              <a:gd name="connsiteY31481" fmla="*/ 3407091 h 6858000"/>
              <a:gd name="connsiteX31482" fmla="*/ 8803929 w 12192000"/>
              <a:gd name="connsiteY31482" fmla="*/ 3407206 h 6858000"/>
              <a:gd name="connsiteX31483" fmla="*/ 8805773 w 12192000"/>
              <a:gd name="connsiteY31483" fmla="*/ 3411009 h 6858000"/>
              <a:gd name="connsiteX31484" fmla="*/ 8803929 w 12192000"/>
              <a:gd name="connsiteY31484" fmla="*/ 3407091 h 6858000"/>
              <a:gd name="connsiteX31485" fmla="*/ 431454 w 12192000"/>
              <a:gd name="connsiteY31485" fmla="*/ 3407091 h 6858000"/>
              <a:gd name="connsiteX31486" fmla="*/ 431454 w 12192000"/>
              <a:gd name="connsiteY31486" fmla="*/ 3407206 h 6858000"/>
              <a:gd name="connsiteX31487" fmla="*/ 433298 w 12192000"/>
              <a:gd name="connsiteY31487" fmla="*/ 3411009 h 6858000"/>
              <a:gd name="connsiteX31488" fmla="*/ 431454 w 12192000"/>
              <a:gd name="connsiteY31488" fmla="*/ 3407091 h 6858000"/>
              <a:gd name="connsiteX31489" fmla="*/ 11391578 w 12192000"/>
              <a:gd name="connsiteY31489" fmla="*/ 3404786 h 6858000"/>
              <a:gd name="connsiteX31490" fmla="*/ 11373945 w 12192000"/>
              <a:gd name="connsiteY31490" fmla="*/ 3426107 h 6858000"/>
              <a:gd name="connsiteX31491" fmla="*/ 11392270 w 12192000"/>
              <a:gd name="connsiteY31491" fmla="*/ 3446853 h 6858000"/>
              <a:gd name="connsiteX31492" fmla="*/ 11457158 w 12192000"/>
              <a:gd name="connsiteY31492" fmla="*/ 3446853 h 6858000"/>
              <a:gd name="connsiteX31493" fmla="*/ 11478940 w 12192000"/>
              <a:gd name="connsiteY31493" fmla="*/ 3426799 h 6858000"/>
              <a:gd name="connsiteX31494" fmla="*/ 11456580 w 12192000"/>
              <a:gd name="connsiteY31494" fmla="*/ 3404786 h 6858000"/>
              <a:gd name="connsiteX31495" fmla="*/ 11427998 w 12192000"/>
              <a:gd name="connsiteY31495" fmla="*/ 3405016 h 6858000"/>
              <a:gd name="connsiteX31496" fmla="*/ 11391578 w 12192000"/>
              <a:gd name="connsiteY31496" fmla="*/ 3404786 h 6858000"/>
              <a:gd name="connsiteX31497" fmla="*/ 3019103 w 12192000"/>
              <a:gd name="connsiteY31497" fmla="*/ 3404786 h 6858000"/>
              <a:gd name="connsiteX31498" fmla="*/ 3001470 w 12192000"/>
              <a:gd name="connsiteY31498" fmla="*/ 3426107 h 6858000"/>
              <a:gd name="connsiteX31499" fmla="*/ 3019795 w 12192000"/>
              <a:gd name="connsiteY31499" fmla="*/ 3446853 h 6858000"/>
              <a:gd name="connsiteX31500" fmla="*/ 3084683 w 12192000"/>
              <a:gd name="connsiteY31500" fmla="*/ 3446853 h 6858000"/>
              <a:gd name="connsiteX31501" fmla="*/ 3106465 w 12192000"/>
              <a:gd name="connsiteY31501" fmla="*/ 3426799 h 6858000"/>
              <a:gd name="connsiteX31502" fmla="*/ 3084105 w 12192000"/>
              <a:gd name="connsiteY31502" fmla="*/ 3404786 h 6858000"/>
              <a:gd name="connsiteX31503" fmla="*/ 3055523 w 12192000"/>
              <a:gd name="connsiteY31503" fmla="*/ 3405016 h 6858000"/>
              <a:gd name="connsiteX31504" fmla="*/ 3019103 w 12192000"/>
              <a:gd name="connsiteY31504" fmla="*/ 3404786 h 6858000"/>
              <a:gd name="connsiteX31505" fmla="*/ 11594308 w 12192000"/>
              <a:gd name="connsiteY31505" fmla="*/ 3404671 h 6858000"/>
              <a:gd name="connsiteX31506" fmla="*/ 11572180 w 12192000"/>
              <a:gd name="connsiteY31506" fmla="*/ 3427030 h 6858000"/>
              <a:gd name="connsiteX31507" fmla="*/ 11572410 w 12192000"/>
              <a:gd name="connsiteY31507" fmla="*/ 3455611 h 6858000"/>
              <a:gd name="connsiteX31508" fmla="*/ 11572294 w 12192000"/>
              <a:gd name="connsiteY31508" fmla="*/ 3455611 h 6858000"/>
              <a:gd name="connsiteX31509" fmla="*/ 11572180 w 12192000"/>
              <a:gd name="connsiteY31509" fmla="*/ 3492032 h 6858000"/>
              <a:gd name="connsiteX31510" fmla="*/ 11593500 w 12192000"/>
              <a:gd name="connsiteY31510" fmla="*/ 3509664 h 6858000"/>
              <a:gd name="connsiteX31511" fmla="*/ 11614362 w 12192000"/>
              <a:gd name="connsiteY31511" fmla="*/ 3491456 h 6858000"/>
              <a:gd name="connsiteX31512" fmla="*/ 11614362 w 12192000"/>
              <a:gd name="connsiteY31512" fmla="*/ 3426454 h 6858000"/>
              <a:gd name="connsiteX31513" fmla="*/ 11594308 w 12192000"/>
              <a:gd name="connsiteY31513" fmla="*/ 3404671 h 6858000"/>
              <a:gd name="connsiteX31514" fmla="*/ 10927918 w 12192000"/>
              <a:gd name="connsiteY31514" fmla="*/ 3404671 h 6858000"/>
              <a:gd name="connsiteX31515" fmla="*/ 10904406 w 12192000"/>
              <a:gd name="connsiteY31515" fmla="*/ 3425760 h 6858000"/>
              <a:gd name="connsiteX31516" fmla="*/ 10925036 w 12192000"/>
              <a:gd name="connsiteY31516" fmla="*/ 3447199 h 6858000"/>
              <a:gd name="connsiteX31517" fmla="*/ 10936676 w 12192000"/>
              <a:gd name="connsiteY31517" fmla="*/ 3445931 h 6858000"/>
              <a:gd name="connsiteX31518" fmla="*/ 10936676 w 12192000"/>
              <a:gd name="connsiteY31518" fmla="*/ 3445816 h 6858000"/>
              <a:gd name="connsiteX31519" fmla="*/ 10946012 w 12192000"/>
              <a:gd name="connsiteY31519" fmla="*/ 3438094 h 6858000"/>
              <a:gd name="connsiteX31520" fmla="*/ 10946128 w 12192000"/>
              <a:gd name="connsiteY31520" fmla="*/ 3425993 h 6858000"/>
              <a:gd name="connsiteX31521" fmla="*/ 10927918 w 12192000"/>
              <a:gd name="connsiteY31521" fmla="*/ 3404671 h 6858000"/>
              <a:gd name="connsiteX31522" fmla="*/ 3221833 w 12192000"/>
              <a:gd name="connsiteY31522" fmla="*/ 3404671 h 6858000"/>
              <a:gd name="connsiteX31523" fmla="*/ 3199705 w 12192000"/>
              <a:gd name="connsiteY31523" fmla="*/ 3427030 h 6858000"/>
              <a:gd name="connsiteX31524" fmla="*/ 3199935 w 12192000"/>
              <a:gd name="connsiteY31524" fmla="*/ 3455611 h 6858000"/>
              <a:gd name="connsiteX31525" fmla="*/ 3199819 w 12192000"/>
              <a:gd name="connsiteY31525" fmla="*/ 3455611 h 6858000"/>
              <a:gd name="connsiteX31526" fmla="*/ 3199705 w 12192000"/>
              <a:gd name="connsiteY31526" fmla="*/ 3492032 h 6858000"/>
              <a:gd name="connsiteX31527" fmla="*/ 3221025 w 12192000"/>
              <a:gd name="connsiteY31527" fmla="*/ 3509664 h 6858000"/>
              <a:gd name="connsiteX31528" fmla="*/ 3241887 w 12192000"/>
              <a:gd name="connsiteY31528" fmla="*/ 3491456 h 6858000"/>
              <a:gd name="connsiteX31529" fmla="*/ 3241887 w 12192000"/>
              <a:gd name="connsiteY31529" fmla="*/ 3426454 h 6858000"/>
              <a:gd name="connsiteX31530" fmla="*/ 3221833 w 12192000"/>
              <a:gd name="connsiteY31530" fmla="*/ 3404671 h 6858000"/>
              <a:gd name="connsiteX31531" fmla="*/ 2555443 w 12192000"/>
              <a:gd name="connsiteY31531" fmla="*/ 3404671 h 6858000"/>
              <a:gd name="connsiteX31532" fmla="*/ 2531931 w 12192000"/>
              <a:gd name="connsiteY31532" fmla="*/ 3425760 h 6858000"/>
              <a:gd name="connsiteX31533" fmla="*/ 2552561 w 12192000"/>
              <a:gd name="connsiteY31533" fmla="*/ 3447199 h 6858000"/>
              <a:gd name="connsiteX31534" fmla="*/ 2564201 w 12192000"/>
              <a:gd name="connsiteY31534" fmla="*/ 3445931 h 6858000"/>
              <a:gd name="connsiteX31535" fmla="*/ 2564201 w 12192000"/>
              <a:gd name="connsiteY31535" fmla="*/ 3445816 h 6858000"/>
              <a:gd name="connsiteX31536" fmla="*/ 2573537 w 12192000"/>
              <a:gd name="connsiteY31536" fmla="*/ 3438094 h 6858000"/>
              <a:gd name="connsiteX31537" fmla="*/ 2573653 w 12192000"/>
              <a:gd name="connsiteY31537" fmla="*/ 3425993 h 6858000"/>
              <a:gd name="connsiteX31538" fmla="*/ 2555443 w 12192000"/>
              <a:gd name="connsiteY31538" fmla="*/ 3404671 h 6858000"/>
              <a:gd name="connsiteX31539" fmla="*/ 6869531 w 12192000"/>
              <a:gd name="connsiteY31539" fmla="*/ 3402826 h 6858000"/>
              <a:gd name="connsiteX31540" fmla="*/ 6813173 w 12192000"/>
              <a:gd name="connsiteY31540" fmla="*/ 3458377 h 6858000"/>
              <a:gd name="connsiteX31541" fmla="*/ 6827032 w 12192000"/>
              <a:gd name="connsiteY31541" fmla="*/ 3501078 h 6858000"/>
              <a:gd name="connsiteX31542" fmla="*/ 6868322 w 12192000"/>
              <a:gd name="connsiteY31542" fmla="*/ 3515293 h 6858000"/>
              <a:gd name="connsiteX31543" fmla="*/ 6868264 w 12192000"/>
              <a:gd name="connsiteY31543" fmla="*/ 3515312 h 6858000"/>
              <a:gd name="connsiteX31544" fmla="*/ 6868378 w 12192000"/>
              <a:gd name="connsiteY31544" fmla="*/ 3515312 h 6858000"/>
              <a:gd name="connsiteX31545" fmla="*/ 6868322 w 12192000"/>
              <a:gd name="connsiteY31545" fmla="*/ 3515293 h 6858000"/>
              <a:gd name="connsiteX31546" fmla="*/ 6911399 w 12192000"/>
              <a:gd name="connsiteY31546" fmla="*/ 3501137 h 6858000"/>
              <a:gd name="connsiteX31547" fmla="*/ 6925775 w 12192000"/>
              <a:gd name="connsiteY31547" fmla="*/ 3458377 h 6858000"/>
              <a:gd name="connsiteX31548" fmla="*/ 6869531 w 12192000"/>
              <a:gd name="connsiteY31548" fmla="*/ 3402826 h 6858000"/>
              <a:gd name="connsiteX31549" fmla="*/ 4012192 w 12192000"/>
              <a:gd name="connsiteY31549" fmla="*/ 3402365 h 6858000"/>
              <a:gd name="connsiteX31550" fmla="*/ 3988335 w 12192000"/>
              <a:gd name="connsiteY31550" fmla="*/ 3425417 h 6858000"/>
              <a:gd name="connsiteX31551" fmla="*/ 4015996 w 12192000"/>
              <a:gd name="connsiteY31551" fmla="*/ 3452039 h 6858000"/>
              <a:gd name="connsiteX31552" fmla="*/ 4047112 w 12192000"/>
              <a:gd name="connsiteY31552" fmla="*/ 3451694 h 6858000"/>
              <a:gd name="connsiteX31553" fmla="*/ 4088719 w 12192000"/>
              <a:gd name="connsiteY31553" fmla="*/ 3451924 h 6858000"/>
              <a:gd name="connsiteX31554" fmla="*/ 4109580 w 12192000"/>
              <a:gd name="connsiteY31554" fmla="*/ 3428183 h 6858000"/>
              <a:gd name="connsiteX31555" fmla="*/ 4087565 w 12192000"/>
              <a:gd name="connsiteY31555" fmla="*/ 3402596 h 6858000"/>
              <a:gd name="connsiteX31556" fmla="*/ 4012192 w 12192000"/>
              <a:gd name="connsiteY31556" fmla="*/ 3402365 h 6858000"/>
              <a:gd name="connsiteX31557" fmla="*/ 4150378 w 12192000"/>
              <a:gd name="connsiteY31557" fmla="*/ 3402134 h 6858000"/>
              <a:gd name="connsiteX31558" fmla="*/ 4123870 w 12192000"/>
              <a:gd name="connsiteY31558" fmla="*/ 3428298 h 6858000"/>
              <a:gd name="connsiteX31559" fmla="*/ 4150495 w 12192000"/>
              <a:gd name="connsiteY31559" fmla="*/ 3453998 h 6858000"/>
              <a:gd name="connsiteX31560" fmla="*/ 4150495 w 12192000"/>
              <a:gd name="connsiteY31560" fmla="*/ 3453883 h 6858000"/>
              <a:gd name="connsiteX31561" fmla="*/ 4181727 w 12192000"/>
              <a:gd name="connsiteY31561" fmla="*/ 3453883 h 6858000"/>
              <a:gd name="connsiteX31562" fmla="*/ 4223448 w 12192000"/>
              <a:gd name="connsiteY31562" fmla="*/ 3454113 h 6858000"/>
              <a:gd name="connsiteX31563" fmla="*/ 4239931 w 12192000"/>
              <a:gd name="connsiteY31563" fmla="*/ 3432447 h 6858000"/>
              <a:gd name="connsiteX31564" fmla="*/ 4223335 w 12192000"/>
              <a:gd name="connsiteY31564" fmla="*/ 3402596 h 6858000"/>
              <a:gd name="connsiteX31565" fmla="*/ 4150378 w 12192000"/>
              <a:gd name="connsiteY31565" fmla="*/ 3402134 h 6858000"/>
              <a:gd name="connsiteX31566" fmla="*/ 9285454 w 12192000"/>
              <a:gd name="connsiteY31566" fmla="*/ 3401789 h 6858000"/>
              <a:gd name="connsiteX31567" fmla="*/ 9225984 w 12192000"/>
              <a:gd name="connsiteY31567" fmla="*/ 3461491 h 6858000"/>
              <a:gd name="connsiteX31568" fmla="*/ 9282688 w 12192000"/>
              <a:gd name="connsiteY31568" fmla="*/ 3516810 h 6858000"/>
              <a:gd name="connsiteX31569" fmla="*/ 9282688 w 12192000"/>
              <a:gd name="connsiteY31569" fmla="*/ 3516925 h 6858000"/>
              <a:gd name="connsiteX31570" fmla="*/ 9341698 w 12192000"/>
              <a:gd name="connsiteY31570" fmla="*/ 3459415 h 6858000"/>
              <a:gd name="connsiteX31571" fmla="*/ 9285454 w 12192000"/>
              <a:gd name="connsiteY31571" fmla="*/ 3401789 h 6858000"/>
              <a:gd name="connsiteX31572" fmla="*/ 5661915 w 12192000"/>
              <a:gd name="connsiteY31572" fmla="*/ 3401789 h 6858000"/>
              <a:gd name="connsiteX31573" fmla="*/ 5600946 w 12192000"/>
              <a:gd name="connsiteY31573" fmla="*/ 3463103 h 6858000"/>
              <a:gd name="connsiteX31574" fmla="*/ 5656267 w 12192000"/>
              <a:gd name="connsiteY31574" fmla="*/ 3517156 h 6858000"/>
              <a:gd name="connsiteX31575" fmla="*/ 5715855 w 12192000"/>
              <a:gd name="connsiteY31575" fmla="*/ 3457109 h 6858000"/>
              <a:gd name="connsiteX31576" fmla="*/ 5715855 w 12192000"/>
              <a:gd name="connsiteY31576" fmla="*/ 3454459 h 6858000"/>
              <a:gd name="connsiteX31577" fmla="*/ 5661915 w 12192000"/>
              <a:gd name="connsiteY31577" fmla="*/ 3401789 h 6858000"/>
              <a:gd name="connsiteX31578" fmla="*/ 912979 w 12192000"/>
              <a:gd name="connsiteY31578" fmla="*/ 3401789 h 6858000"/>
              <a:gd name="connsiteX31579" fmla="*/ 853509 w 12192000"/>
              <a:gd name="connsiteY31579" fmla="*/ 3461491 h 6858000"/>
              <a:gd name="connsiteX31580" fmla="*/ 910213 w 12192000"/>
              <a:gd name="connsiteY31580" fmla="*/ 3516810 h 6858000"/>
              <a:gd name="connsiteX31581" fmla="*/ 910213 w 12192000"/>
              <a:gd name="connsiteY31581" fmla="*/ 3516925 h 6858000"/>
              <a:gd name="connsiteX31582" fmla="*/ 969223 w 12192000"/>
              <a:gd name="connsiteY31582" fmla="*/ 3459415 h 6858000"/>
              <a:gd name="connsiteX31583" fmla="*/ 912979 w 12192000"/>
              <a:gd name="connsiteY31583" fmla="*/ 3401789 h 6858000"/>
              <a:gd name="connsiteX31584" fmla="*/ 5542328 w 12192000"/>
              <a:gd name="connsiteY31584" fmla="*/ 3401702 h 6858000"/>
              <a:gd name="connsiteX31585" fmla="*/ 5533065 w 12192000"/>
              <a:gd name="connsiteY31585" fmla="*/ 3418040 h 6858000"/>
              <a:gd name="connsiteX31586" fmla="*/ 5532832 w 12192000"/>
              <a:gd name="connsiteY31586" fmla="*/ 3490764 h 6858000"/>
              <a:gd name="connsiteX31587" fmla="*/ 5558649 w 12192000"/>
              <a:gd name="connsiteY31587" fmla="*/ 3517386 h 6858000"/>
              <a:gd name="connsiteX31588" fmla="*/ 5558533 w 12192000"/>
              <a:gd name="connsiteY31588" fmla="*/ 3517271 h 6858000"/>
              <a:gd name="connsiteX31589" fmla="*/ 5585041 w 12192000"/>
              <a:gd name="connsiteY31589" fmla="*/ 3491110 h 6858000"/>
              <a:gd name="connsiteX31590" fmla="*/ 5584812 w 12192000"/>
              <a:gd name="connsiteY31590" fmla="*/ 3459992 h 6858000"/>
              <a:gd name="connsiteX31591" fmla="*/ 5585041 w 12192000"/>
              <a:gd name="connsiteY31591" fmla="*/ 3459992 h 6858000"/>
              <a:gd name="connsiteX31592" fmla="*/ 5585158 w 12192000"/>
              <a:gd name="connsiteY31592" fmla="*/ 3418385 h 6858000"/>
              <a:gd name="connsiteX31593" fmla="*/ 5560493 w 12192000"/>
              <a:gd name="connsiteY31593" fmla="*/ 3401789 h 6858000"/>
              <a:gd name="connsiteX31594" fmla="*/ 5542328 w 12192000"/>
              <a:gd name="connsiteY31594" fmla="*/ 3401702 h 6858000"/>
              <a:gd name="connsiteX31595" fmla="*/ 8922755 w 12192000"/>
              <a:gd name="connsiteY31595" fmla="*/ 3401559 h 6858000"/>
              <a:gd name="connsiteX31596" fmla="*/ 8834586 w 12192000"/>
              <a:gd name="connsiteY31596" fmla="*/ 3401789 h 6858000"/>
              <a:gd name="connsiteX31597" fmla="*/ 8820296 w 12192000"/>
              <a:gd name="connsiteY31597" fmla="*/ 3409511 h 6858000"/>
              <a:gd name="connsiteX31598" fmla="*/ 8848186 w 12192000"/>
              <a:gd name="connsiteY31598" fmla="*/ 3452270 h 6858000"/>
              <a:gd name="connsiteX31599" fmla="*/ 8848186 w 12192000"/>
              <a:gd name="connsiteY31599" fmla="*/ 3452385 h 6858000"/>
              <a:gd name="connsiteX31600" fmla="*/ 8879305 w 12192000"/>
              <a:gd name="connsiteY31600" fmla="*/ 3452385 h 6858000"/>
              <a:gd name="connsiteX31601" fmla="*/ 8879305 w 12192000"/>
              <a:gd name="connsiteY31601" fmla="*/ 3452961 h 6858000"/>
              <a:gd name="connsiteX31602" fmla="*/ 8920796 w 12192000"/>
              <a:gd name="connsiteY31602" fmla="*/ 3453191 h 6858000"/>
              <a:gd name="connsiteX31603" fmla="*/ 8940042 w 12192000"/>
              <a:gd name="connsiteY31603" fmla="*/ 3431179 h 6858000"/>
              <a:gd name="connsiteX31604" fmla="*/ 8922755 w 12192000"/>
              <a:gd name="connsiteY31604" fmla="*/ 3401559 h 6858000"/>
              <a:gd name="connsiteX31605" fmla="*/ 8077724 w 12192000"/>
              <a:gd name="connsiteY31605" fmla="*/ 3401559 h 6858000"/>
              <a:gd name="connsiteX31606" fmla="*/ 8016870 w 12192000"/>
              <a:gd name="connsiteY31606" fmla="*/ 3461720 h 6858000"/>
              <a:gd name="connsiteX31607" fmla="*/ 8016870 w 12192000"/>
              <a:gd name="connsiteY31607" fmla="*/ 3472094 h 6858000"/>
              <a:gd name="connsiteX31608" fmla="*/ 8066775 w 12192000"/>
              <a:gd name="connsiteY31608" fmla="*/ 3521535 h 6858000"/>
              <a:gd name="connsiteX31609" fmla="*/ 8126821 w 12192000"/>
              <a:gd name="connsiteY31609" fmla="*/ 3517732 h 6858000"/>
              <a:gd name="connsiteX31610" fmla="*/ 8126706 w 12192000"/>
              <a:gd name="connsiteY31610" fmla="*/ 3517732 h 6858000"/>
              <a:gd name="connsiteX31611" fmla="*/ 8131316 w 12192000"/>
              <a:gd name="connsiteY31611" fmla="*/ 3455843 h 6858000"/>
              <a:gd name="connsiteX31612" fmla="*/ 8077724 w 12192000"/>
              <a:gd name="connsiteY31612" fmla="*/ 3401559 h 6858000"/>
              <a:gd name="connsiteX31613" fmla="*/ 7771960 w 12192000"/>
              <a:gd name="connsiteY31613" fmla="*/ 3401559 h 6858000"/>
              <a:gd name="connsiteX31614" fmla="*/ 7771960 w 12192000"/>
              <a:gd name="connsiteY31614" fmla="*/ 3401673 h 6858000"/>
              <a:gd name="connsiteX31615" fmla="*/ 7750637 w 12192000"/>
              <a:gd name="connsiteY31615" fmla="*/ 3427720 h 6858000"/>
              <a:gd name="connsiteX31616" fmla="*/ 7771613 w 12192000"/>
              <a:gd name="connsiteY31616" fmla="*/ 3454344 h 6858000"/>
              <a:gd name="connsiteX31617" fmla="*/ 7844453 w 12192000"/>
              <a:gd name="connsiteY31617" fmla="*/ 3454113 h 6858000"/>
              <a:gd name="connsiteX31618" fmla="*/ 7866121 w 12192000"/>
              <a:gd name="connsiteY31618" fmla="*/ 3433254 h 6858000"/>
              <a:gd name="connsiteX31619" fmla="*/ 7836961 w 12192000"/>
              <a:gd name="connsiteY31619" fmla="*/ 3401673 h 6858000"/>
              <a:gd name="connsiteX31620" fmla="*/ 7808379 w 12192000"/>
              <a:gd name="connsiteY31620" fmla="*/ 3401904 h 6858000"/>
              <a:gd name="connsiteX31621" fmla="*/ 7808379 w 12192000"/>
              <a:gd name="connsiteY31621" fmla="*/ 3401789 h 6858000"/>
              <a:gd name="connsiteX31622" fmla="*/ 7771960 w 12192000"/>
              <a:gd name="connsiteY31622" fmla="*/ 3401559 h 6858000"/>
              <a:gd name="connsiteX31623" fmla="*/ 550280 w 12192000"/>
              <a:gd name="connsiteY31623" fmla="*/ 3401559 h 6858000"/>
              <a:gd name="connsiteX31624" fmla="*/ 462111 w 12192000"/>
              <a:gd name="connsiteY31624" fmla="*/ 3401789 h 6858000"/>
              <a:gd name="connsiteX31625" fmla="*/ 447821 w 12192000"/>
              <a:gd name="connsiteY31625" fmla="*/ 3409511 h 6858000"/>
              <a:gd name="connsiteX31626" fmla="*/ 475711 w 12192000"/>
              <a:gd name="connsiteY31626" fmla="*/ 3452270 h 6858000"/>
              <a:gd name="connsiteX31627" fmla="*/ 475711 w 12192000"/>
              <a:gd name="connsiteY31627" fmla="*/ 3452385 h 6858000"/>
              <a:gd name="connsiteX31628" fmla="*/ 506830 w 12192000"/>
              <a:gd name="connsiteY31628" fmla="*/ 3452385 h 6858000"/>
              <a:gd name="connsiteX31629" fmla="*/ 506830 w 12192000"/>
              <a:gd name="connsiteY31629" fmla="*/ 3452961 h 6858000"/>
              <a:gd name="connsiteX31630" fmla="*/ 548321 w 12192000"/>
              <a:gd name="connsiteY31630" fmla="*/ 3453191 h 6858000"/>
              <a:gd name="connsiteX31631" fmla="*/ 567567 w 12192000"/>
              <a:gd name="connsiteY31631" fmla="*/ 3431179 h 6858000"/>
              <a:gd name="connsiteX31632" fmla="*/ 550280 w 12192000"/>
              <a:gd name="connsiteY31632" fmla="*/ 3401559 h 6858000"/>
              <a:gd name="connsiteX31633" fmla="*/ 7633426 w 12192000"/>
              <a:gd name="connsiteY31633" fmla="*/ 3401444 h 6858000"/>
              <a:gd name="connsiteX31634" fmla="*/ 7615099 w 12192000"/>
              <a:gd name="connsiteY31634" fmla="*/ 3424839 h 6858000"/>
              <a:gd name="connsiteX31635" fmla="*/ 7632734 w 12192000"/>
              <a:gd name="connsiteY31635" fmla="*/ 3453998 h 6858000"/>
              <a:gd name="connsiteX31636" fmla="*/ 7707763 w 12192000"/>
              <a:gd name="connsiteY31636" fmla="*/ 3454113 h 6858000"/>
              <a:gd name="connsiteX31637" fmla="*/ 7730469 w 12192000"/>
              <a:gd name="connsiteY31637" fmla="*/ 3431984 h 6858000"/>
              <a:gd name="connsiteX31638" fmla="*/ 7700617 w 12192000"/>
              <a:gd name="connsiteY31638" fmla="*/ 3401559 h 6858000"/>
              <a:gd name="connsiteX31639" fmla="*/ 7674802 w 12192000"/>
              <a:gd name="connsiteY31639" fmla="*/ 3401789 h 6858000"/>
              <a:gd name="connsiteX31640" fmla="*/ 7674802 w 12192000"/>
              <a:gd name="connsiteY31640" fmla="*/ 3401559 h 6858000"/>
              <a:gd name="connsiteX31641" fmla="*/ 7633426 w 12192000"/>
              <a:gd name="connsiteY31641" fmla="*/ 3401444 h 6858000"/>
              <a:gd name="connsiteX31642" fmla="*/ 6638104 w 12192000"/>
              <a:gd name="connsiteY31642" fmla="*/ 3401444 h 6858000"/>
              <a:gd name="connsiteX31643" fmla="*/ 6557889 w 12192000"/>
              <a:gd name="connsiteY31643" fmla="*/ 3401559 h 6858000"/>
              <a:gd name="connsiteX31644" fmla="*/ 6540487 w 12192000"/>
              <a:gd name="connsiteY31644" fmla="*/ 3418155 h 6858000"/>
              <a:gd name="connsiteX31645" fmla="*/ 6571603 w 12192000"/>
              <a:gd name="connsiteY31645" fmla="*/ 3452731 h 6858000"/>
              <a:gd name="connsiteX31646" fmla="*/ 6599955 w 12192000"/>
              <a:gd name="connsiteY31646" fmla="*/ 3452731 h 6858000"/>
              <a:gd name="connsiteX31647" fmla="*/ 6638680 w 12192000"/>
              <a:gd name="connsiteY31647" fmla="*/ 3452731 h 6858000"/>
              <a:gd name="connsiteX31648" fmla="*/ 6638680 w 12192000"/>
              <a:gd name="connsiteY31648" fmla="*/ 3452846 h 6858000"/>
              <a:gd name="connsiteX31649" fmla="*/ 6655736 w 12192000"/>
              <a:gd name="connsiteY31649" fmla="*/ 3425417 h 6858000"/>
              <a:gd name="connsiteX31650" fmla="*/ 6638104 w 12192000"/>
              <a:gd name="connsiteY31650" fmla="*/ 3401444 h 6858000"/>
              <a:gd name="connsiteX31651" fmla="*/ 5356497 w 12192000"/>
              <a:gd name="connsiteY31651" fmla="*/ 3401212 h 6858000"/>
              <a:gd name="connsiteX31652" fmla="*/ 5335061 w 12192000"/>
              <a:gd name="connsiteY31652" fmla="*/ 3423688 h 6858000"/>
              <a:gd name="connsiteX31653" fmla="*/ 5364909 w 12192000"/>
              <a:gd name="connsiteY31653" fmla="*/ 3453538 h 6858000"/>
              <a:gd name="connsiteX31654" fmla="*/ 5393378 w 12192000"/>
              <a:gd name="connsiteY31654" fmla="*/ 3453307 h 6858000"/>
              <a:gd name="connsiteX31655" fmla="*/ 5393378 w 12192000"/>
              <a:gd name="connsiteY31655" fmla="*/ 3452961 h 6858000"/>
              <a:gd name="connsiteX31656" fmla="*/ 5434639 w 12192000"/>
              <a:gd name="connsiteY31656" fmla="*/ 3453076 h 6858000"/>
              <a:gd name="connsiteX31657" fmla="*/ 5450328 w 12192000"/>
              <a:gd name="connsiteY31657" fmla="*/ 3445181 h 6858000"/>
              <a:gd name="connsiteX31658" fmla="*/ 5450197 w 12192000"/>
              <a:gd name="connsiteY31658" fmla="*/ 3428298 h 6858000"/>
              <a:gd name="connsiteX31659" fmla="*/ 5434062 w 12192000"/>
              <a:gd name="connsiteY31659" fmla="*/ 3401444 h 6858000"/>
              <a:gd name="connsiteX31660" fmla="*/ 5356497 w 12192000"/>
              <a:gd name="connsiteY31660" fmla="*/ 3401212 h 6858000"/>
              <a:gd name="connsiteX31661" fmla="*/ 8374268 w 12192000"/>
              <a:gd name="connsiteY31661" fmla="*/ 3401098 h 6858000"/>
              <a:gd name="connsiteX31662" fmla="*/ 8349950 w 12192000"/>
              <a:gd name="connsiteY31662" fmla="*/ 3428988 h 6858000"/>
              <a:gd name="connsiteX31663" fmla="*/ 8377265 w 12192000"/>
              <a:gd name="connsiteY31663" fmla="*/ 3450195 h 6858000"/>
              <a:gd name="connsiteX31664" fmla="*/ 8403658 w 12192000"/>
              <a:gd name="connsiteY31664" fmla="*/ 3424147 h 6858000"/>
              <a:gd name="connsiteX31665" fmla="*/ 8374268 w 12192000"/>
              <a:gd name="connsiteY31665" fmla="*/ 3401098 h 6858000"/>
              <a:gd name="connsiteX31666" fmla="*/ 7983101 w 12192000"/>
              <a:gd name="connsiteY31666" fmla="*/ 3401098 h 6858000"/>
              <a:gd name="connsiteX31667" fmla="*/ 7948871 w 12192000"/>
              <a:gd name="connsiteY31667" fmla="*/ 3432214 h 6858000"/>
              <a:gd name="connsiteX31668" fmla="*/ 7948871 w 12192000"/>
              <a:gd name="connsiteY31668" fmla="*/ 3463334 h 6858000"/>
              <a:gd name="connsiteX31669" fmla="*/ 7948988 w 12192000"/>
              <a:gd name="connsiteY31669" fmla="*/ 3463334 h 6858000"/>
              <a:gd name="connsiteX31670" fmla="*/ 7948871 w 12192000"/>
              <a:gd name="connsiteY31670" fmla="*/ 3463449 h 6858000"/>
              <a:gd name="connsiteX31671" fmla="*/ 7948642 w 12192000"/>
              <a:gd name="connsiteY31671" fmla="*/ 3504939 h 6858000"/>
              <a:gd name="connsiteX31672" fmla="*/ 7972498 w 12192000"/>
              <a:gd name="connsiteY31672" fmla="*/ 3521420 h 6858000"/>
              <a:gd name="connsiteX31673" fmla="*/ 8000851 w 12192000"/>
              <a:gd name="connsiteY31673" fmla="*/ 3506553 h 6858000"/>
              <a:gd name="connsiteX31674" fmla="*/ 8000621 w 12192000"/>
              <a:gd name="connsiteY31674" fmla="*/ 3418270 h 6858000"/>
              <a:gd name="connsiteX31675" fmla="*/ 7983101 w 12192000"/>
              <a:gd name="connsiteY31675" fmla="*/ 3401098 h 6858000"/>
              <a:gd name="connsiteX31676" fmla="*/ 5227531 w 12192000"/>
              <a:gd name="connsiteY31676" fmla="*/ 3401098 h 6858000"/>
              <a:gd name="connsiteX31677" fmla="*/ 5199408 w 12192000"/>
              <a:gd name="connsiteY31677" fmla="*/ 3427951 h 6858000"/>
              <a:gd name="connsiteX31678" fmla="*/ 5225800 w 12192000"/>
              <a:gd name="connsiteY31678" fmla="*/ 3453653 h 6858000"/>
              <a:gd name="connsiteX31679" fmla="*/ 5256918 w 12192000"/>
              <a:gd name="connsiteY31679" fmla="*/ 3453423 h 6858000"/>
              <a:gd name="connsiteX31680" fmla="*/ 5298409 w 12192000"/>
              <a:gd name="connsiteY31680" fmla="*/ 3453538 h 6858000"/>
              <a:gd name="connsiteX31681" fmla="*/ 5298409 w 12192000"/>
              <a:gd name="connsiteY31681" fmla="*/ 3453423 h 6858000"/>
              <a:gd name="connsiteX31682" fmla="*/ 5315006 w 12192000"/>
              <a:gd name="connsiteY31682" fmla="*/ 3426915 h 6858000"/>
              <a:gd name="connsiteX31683" fmla="*/ 5297487 w 12192000"/>
              <a:gd name="connsiteY31683" fmla="*/ 3401212 h 6858000"/>
              <a:gd name="connsiteX31684" fmla="*/ 5227531 w 12192000"/>
              <a:gd name="connsiteY31684" fmla="*/ 3401098 h 6858000"/>
              <a:gd name="connsiteX31685" fmla="*/ 10489267 w 12192000"/>
              <a:gd name="connsiteY31685" fmla="*/ 3400984 h 6858000"/>
              <a:gd name="connsiteX31686" fmla="*/ 10431526 w 12192000"/>
              <a:gd name="connsiteY31686" fmla="*/ 3458377 h 6858000"/>
              <a:gd name="connsiteX31687" fmla="*/ 10489037 w 12192000"/>
              <a:gd name="connsiteY31687" fmla="*/ 3516003 h 6858000"/>
              <a:gd name="connsiteX31688" fmla="*/ 10546432 w 12192000"/>
              <a:gd name="connsiteY31688" fmla="*/ 3458610 h 6858000"/>
              <a:gd name="connsiteX31689" fmla="*/ 10489152 w 12192000"/>
              <a:gd name="connsiteY31689" fmla="*/ 3401098 h 6858000"/>
              <a:gd name="connsiteX31690" fmla="*/ 10404095 w 12192000"/>
              <a:gd name="connsiteY31690" fmla="*/ 3400984 h 6858000"/>
              <a:gd name="connsiteX31691" fmla="*/ 10363295 w 12192000"/>
              <a:gd name="connsiteY31691" fmla="*/ 3428988 h 6858000"/>
              <a:gd name="connsiteX31692" fmla="*/ 10363295 w 12192000"/>
              <a:gd name="connsiteY31692" fmla="*/ 3460221 h 6858000"/>
              <a:gd name="connsiteX31693" fmla="*/ 10363065 w 12192000"/>
              <a:gd name="connsiteY31693" fmla="*/ 3496641 h 6858000"/>
              <a:gd name="connsiteX31694" fmla="*/ 10363181 w 12192000"/>
              <a:gd name="connsiteY31694" fmla="*/ 3496526 h 6858000"/>
              <a:gd name="connsiteX31695" fmla="*/ 10385540 w 12192000"/>
              <a:gd name="connsiteY31695" fmla="*/ 3514966 h 6858000"/>
              <a:gd name="connsiteX31696" fmla="*/ 10414814 w 12192000"/>
              <a:gd name="connsiteY31696" fmla="*/ 3497103 h 6858000"/>
              <a:gd name="connsiteX31697" fmla="*/ 10414583 w 12192000"/>
              <a:gd name="connsiteY31697" fmla="*/ 3416425 h 6858000"/>
              <a:gd name="connsiteX31698" fmla="*/ 10404095 w 12192000"/>
              <a:gd name="connsiteY31698" fmla="*/ 3400984 h 6858000"/>
              <a:gd name="connsiteX31699" fmla="*/ 4953345 w 12192000"/>
              <a:gd name="connsiteY31699" fmla="*/ 3400984 h 6858000"/>
              <a:gd name="connsiteX31700" fmla="*/ 4928448 w 12192000"/>
              <a:gd name="connsiteY31700" fmla="*/ 3423227 h 6858000"/>
              <a:gd name="connsiteX31701" fmla="*/ 4958760 w 12192000"/>
              <a:gd name="connsiteY31701" fmla="*/ 3454113 h 6858000"/>
              <a:gd name="connsiteX31702" fmla="*/ 4981005 w 12192000"/>
              <a:gd name="connsiteY31702" fmla="*/ 3426683 h 6858000"/>
              <a:gd name="connsiteX31703" fmla="*/ 4953345 w 12192000"/>
              <a:gd name="connsiteY31703" fmla="*/ 3400984 h 6858000"/>
              <a:gd name="connsiteX31704" fmla="*/ 4890991 w 12192000"/>
              <a:gd name="connsiteY31704" fmla="*/ 3400984 h 6858000"/>
              <a:gd name="connsiteX31705" fmla="*/ 4865060 w 12192000"/>
              <a:gd name="connsiteY31705" fmla="*/ 3424839 h 6858000"/>
              <a:gd name="connsiteX31706" fmla="*/ 4887765 w 12192000"/>
              <a:gd name="connsiteY31706" fmla="*/ 3454459 h 6858000"/>
              <a:gd name="connsiteX31707" fmla="*/ 4912660 w 12192000"/>
              <a:gd name="connsiteY31707" fmla="*/ 3428988 h 6858000"/>
              <a:gd name="connsiteX31708" fmla="*/ 4890991 w 12192000"/>
              <a:gd name="connsiteY31708" fmla="*/ 3400984 h 6858000"/>
              <a:gd name="connsiteX31709" fmla="*/ 2116792 w 12192000"/>
              <a:gd name="connsiteY31709" fmla="*/ 3400984 h 6858000"/>
              <a:gd name="connsiteX31710" fmla="*/ 2059051 w 12192000"/>
              <a:gd name="connsiteY31710" fmla="*/ 3458377 h 6858000"/>
              <a:gd name="connsiteX31711" fmla="*/ 2116562 w 12192000"/>
              <a:gd name="connsiteY31711" fmla="*/ 3516003 h 6858000"/>
              <a:gd name="connsiteX31712" fmla="*/ 2173957 w 12192000"/>
              <a:gd name="connsiteY31712" fmla="*/ 3458610 h 6858000"/>
              <a:gd name="connsiteX31713" fmla="*/ 2116677 w 12192000"/>
              <a:gd name="connsiteY31713" fmla="*/ 3401098 h 6858000"/>
              <a:gd name="connsiteX31714" fmla="*/ 2031620 w 12192000"/>
              <a:gd name="connsiteY31714" fmla="*/ 3400984 h 6858000"/>
              <a:gd name="connsiteX31715" fmla="*/ 1990820 w 12192000"/>
              <a:gd name="connsiteY31715" fmla="*/ 3428988 h 6858000"/>
              <a:gd name="connsiteX31716" fmla="*/ 1990820 w 12192000"/>
              <a:gd name="connsiteY31716" fmla="*/ 3460221 h 6858000"/>
              <a:gd name="connsiteX31717" fmla="*/ 1990590 w 12192000"/>
              <a:gd name="connsiteY31717" fmla="*/ 3496641 h 6858000"/>
              <a:gd name="connsiteX31718" fmla="*/ 1990706 w 12192000"/>
              <a:gd name="connsiteY31718" fmla="*/ 3496526 h 6858000"/>
              <a:gd name="connsiteX31719" fmla="*/ 2013065 w 12192000"/>
              <a:gd name="connsiteY31719" fmla="*/ 3514966 h 6858000"/>
              <a:gd name="connsiteX31720" fmla="*/ 2042339 w 12192000"/>
              <a:gd name="connsiteY31720" fmla="*/ 3497103 h 6858000"/>
              <a:gd name="connsiteX31721" fmla="*/ 2042108 w 12192000"/>
              <a:gd name="connsiteY31721" fmla="*/ 3416425 h 6858000"/>
              <a:gd name="connsiteX31722" fmla="*/ 2031620 w 12192000"/>
              <a:gd name="connsiteY31722" fmla="*/ 3400984 h 6858000"/>
              <a:gd name="connsiteX31723" fmla="*/ 9184148 w 12192000"/>
              <a:gd name="connsiteY31723" fmla="*/ 3400867 h 6858000"/>
              <a:gd name="connsiteX31724" fmla="*/ 9158907 w 12192000"/>
              <a:gd name="connsiteY31724" fmla="*/ 3420115 h 6858000"/>
              <a:gd name="connsiteX31725" fmla="*/ 9158907 w 12192000"/>
              <a:gd name="connsiteY31725" fmla="*/ 3497795 h 6858000"/>
              <a:gd name="connsiteX31726" fmla="*/ 9176886 w 12192000"/>
              <a:gd name="connsiteY31726" fmla="*/ 3516695 h 6858000"/>
              <a:gd name="connsiteX31727" fmla="*/ 9177002 w 12192000"/>
              <a:gd name="connsiteY31727" fmla="*/ 3516579 h 6858000"/>
              <a:gd name="connsiteX31728" fmla="*/ 9206622 w 12192000"/>
              <a:gd name="connsiteY31728" fmla="*/ 3489381 h 6858000"/>
              <a:gd name="connsiteX31729" fmla="*/ 9206276 w 12192000"/>
              <a:gd name="connsiteY31729" fmla="*/ 3458377 h 6858000"/>
              <a:gd name="connsiteX31730" fmla="*/ 9206507 w 12192000"/>
              <a:gd name="connsiteY31730" fmla="*/ 3419538 h 6858000"/>
              <a:gd name="connsiteX31731" fmla="*/ 9184148 w 12192000"/>
              <a:gd name="connsiteY31731" fmla="*/ 3400867 h 6858000"/>
              <a:gd name="connsiteX31732" fmla="*/ 9041464 w 12192000"/>
              <a:gd name="connsiteY31732" fmla="*/ 3400867 h 6858000"/>
              <a:gd name="connsiteX31733" fmla="*/ 9015649 w 12192000"/>
              <a:gd name="connsiteY31733" fmla="*/ 3401098 h 6858000"/>
              <a:gd name="connsiteX31734" fmla="*/ 9015649 w 12192000"/>
              <a:gd name="connsiteY31734" fmla="*/ 3401212 h 6858000"/>
              <a:gd name="connsiteX31735" fmla="*/ 8971622 w 12192000"/>
              <a:gd name="connsiteY31735" fmla="*/ 3401098 h 6858000"/>
              <a:gd name="connsiteX31736" fmla="*/ 8955948 w 12192000"/>
              <a:gd name="connsiteY31736" fmla="*/ 3425876 h 6858000"/>
              <a:gd name="connsiteX31737" fmla="*/ 8971968 w 12192000"/>
              <a:gd name="connsiteY31737" fmla="*/ 3453076 h 6858000"/>
              <a:gd name="connsiteX31738" fmla="*/ 9049648 w 12192000"/>
              <a:gd name="connsiteY31738" fmla="*/ 3453423 h 6858000"/>
              <a:gd name="connsiteX31739" fmla="*/ 9071200 w 12192000"/>
              <a:gd name="connsiteY31739" fmla="*/ 3430833 h 6858000"/>
              <a:gd name="connsiteX31740" fmla="*/ 9041464 w 12192000"/>
              <a:gd name="connsiteY31740" fmla="*/ 3400867 h 6858000"/>
              <a:gd name="connsiteX31741" fmla="*/ 8580110 w 12192000"/>
              <a:gd name="connsiteY31741" fmla="*/ 3400867 h 6858000"/>
              <a:gd name="connsiteX31742" fmla="*/ 8552908 w 12192000"/>
              <a:gd name="connsiteY31742" fmla="*/ 3424378 h 6858000"/>
              <a:gd name="connsiteX31743" fmla="*/ 8576766 w 12192000"/>
              <a:gd name="connsiteY31743" fmla="*/ 3451001 h 6858000"/>
              <a:gd name="connsiteX31744" fmla="*/ 8600509 w 12192000"/>
              <a:gd name="connsiteY31744" fmla="*/ 3427144 h 6858000"/>
              <a:gd name="connsiteX31745" fmla="*/ 8580110 w 12192000"/>
              <a:gd name="connsiteY31745" fmla="*/ 3400867 h 6858000"/>
              <a:gd name="connsiteX31746" fmla="*/ 8510034 w 12192000"/>
              <a:gd name="connsiteY31746" fmla="*/ 3400867 h 6858000"/>
              <a:gd name="connsiteX31747" fmla="*/ 8485486 w 12192000"/>
              <a:gd name="connsiteY31747" fmla="*/ 3426222 h 6858000"/>
              <a:gd name="connsiteX31748" fmla="*/ 8485486 w 12192000"/>
              <a:gd name="connsiteY31748" fmla="*/ 3426339 h 6858000"/>
              <a:gd name="connsiteX31749" fmla="*/ 8509229 w 12192000"/>
              <a:gd name="connsiteY31749" fmla="*/ 3450195 h 6858000"/>
              <a:gd name="connsiteX31750" fmla="*/ 8538272 w 12192000"/>
              <a:gd name="connsiteY31750" fmla="*/ 3427030 h 6858000"/>
              <a:gd name="connsiteX31751" fmla="*/ 8510034 w 12192000"/>
              <a:gd name="connsiteY31751" fmla="*/ 3400867 h 6858000"/>
              <a:gd name="connsiteX31752" fmla="*/ 8443766 w 12192000"/>
              <a:gd name="connsiteY31752" fmla="*/ 3400867 h 6858000"/>
              <a:gd name="connsiteX31753" fmla="*/ 8443824 w 12192000"/>
              <a:gd name="connsiteY31753" fmla="*/ 3400878 h 6858000"/>
              <a:gd name="connsiteX31754" fmla="*/ 8423769 w 12192000"/>
              <a:gd name="connsiteY31754" fmla="*/ 3404974 h 6858000"/>
              <a:gd name="connsiteX31755" fmla="*/ 8417488 w 12192000"/>
              <a:gd name="connsiteY31755" fmla="*/ 3424725 h 6858000"/>
              <a:gd name="connsiteX31756" fmla="*/ 8445034 w 12192000"/>
              <a:gd name="connsiteY31756" fmla="*/ 3450195 h 6858000"/>
              <a:gd name="connsiteX31757" fmla="*/ 8471541 w 12192000"/>
              <a:gd name="connsiteY31757" fmla="*/ 3426107 h 6858000"/>
              <a:gd name="connsiteX31758" fmla="*/ 8465001 w 12192000"/>
              <a:gd name="connsiteY31758" fmla="*/ 3405058 h 6858000"/>
              <a:gd name="connsiteX31759" fmla="*/ 8443824 w 12192000"/>
              <a:gd name="connsiteY31759" fmla="*/ 3400878 h 6858000"/>
              <a:gd name="connsiteX31760" fmla="*/ 8443880 w 12192000"/>
              <a:gd name="connsiteY31760" fmla="*/ 3400867 h 6858000"/>
              <a:gd name="connsiteX31761" fmla="*/ 7170917 w 12192000"/>
              <a:gd name="connsiteY31761" fmla="*/ 3400867 h 6858000"/>
              <a:gd name="connsiteX31762" fmla="*/ 7145101 w 12192000"/>
              <a:gd name="connsiteY31762" fmla="*/ 3425646 h 6858000"/>
              <a:gd name="connsiteX31763" fmla="*/ 7170457 w 12192000"/>
              <a:gd name="connsiteY31763" fmla="*/ 3454229 h 6858000"/>
              <a:gd name="connsiteX31764" fmla="*/ 7192584 w 12192000"/>
              <a:gd name="connsiteY31764" fmla="*/ 3426222 h 6858000"/>
              <a:gd name="connsiteX31765" fmla="*/ 7170917 w 12192000"/>
              <a:gd name="connsiteY31765" fmla="*/ 3400867 h 6858000"/>
              <a:gd name="connsiteX31766" fmla="*/ 6030380 w 12192000"/>
              <a:gd name="connsiteY31766" fmla="*/ 3400867 h 6858000"/>
              <a:gd name="connsiteX31767" fmla="*/ 6030428 w 12192000"/>
              <a:gd name="connsiteY31767" fmla="*/ 3400880 h 6858000"/>
              <a:gd name="connsiteX31768" fmla="*/ 6009676 w 12192000"/>
              <a:gd name="connsiteY31768" fmla="*/ 3404744 h 6858000"/>
              <a:gd name="connsiteX31769" fmla="*/ 6002603 w 12192000"/>
              <a:gd name="connsiteY31769" fmla="*/ 3425300 h 6858000"/>
              <a:gd name="connsiteX31770" fmla="*/ 6028419 w 12192000"/>
              <a:gd name="connsiteY31770" fmla="*/ 3449734 h 6858000"/>
              <a:gd name="connsiteX31771" fmla="*/ 6056423 w 12192000"/>
              <a:gd name="connsiteY31771" fmla="*/ 3427030 h 6858000"/>
              <a:gd name="connsiteX31772" fmla="*/ 6050966 w 12192000"/>
              <a:gd name="connsiteY31772" fmla="*/ 3406082 h 6858000"/>
              <a:gd name="connsiteX31773" fmla="*/ 6030428 w 12192000"/>
              <a:gd name="connsiteY31773" fmla="*/ 3400880 h 6858000"/>
              <a:gd name="connsiteX31774" fmla="*/ 6030494 w 12192000"/>
              <a:gd name="connsiteY31774" fmla="*/ 3400867 h 6858000"/>
              <a:gd name="connsiteX31775" fmla="*/ 5489614 w 12192000"/>
              <a:gd name="connsiteY31775" fmla="*/ 3400867 h 6858000"/>
              <a:gd name="connsiteX31776" fmla="*/ 5464487 w 12192000"/>
              <a:gd name="connsiteY31776" fmla="*/ 3431871 h 6858000"/>
              <a:gd name="connsiteX31777" fmla="*/ 5496184 w 12192000"/>
              <a:gd name="connsiteY31777" fmla="*/ 3453538 h 6858000"/>
              <a:gd name="connsiteX31778" fmla="*/ 5496298 w 12192000"/>
              <a:gd name="connsiteY31778" fmla="*/ 3453423 h 6858000"/>
              <a:gd name="connsiteX31779" fmla="*/ 5517621 w 12192000"/>
              <a:gd name="connsiteY31779" fmla="*/ 3424609 h 6858000"/>
              <a:gd name="connsiteX31780" fmla="*/ 5489614 w 12192000"/>
              <a:gd name="connsiteY31780" fmla="*/ 3400867 h 6858000"/>
              <a:gd name="connsiteX31781" fmla="*/ 4753379 w 12192000"/>
              <a:gd name="connsiteY31781" fmla="*/ 3400867 h 6858000"/>
              <a:gd name="connsiteX31782" fmla="*/ 4730331 w 12192000"/>
              <a:gd name="connsiteY31782" fmla="*/ 3426107 h 6858000"/>
              <a:gd name="connsiteX31783" fmla="*/ 4749924 w 12192000"/>
              <a:gd name="connsiteY31783" fmla="*/ 3453538 h 6858000"/>
              <a:gd name="connsiteX31784" fmla="*/ 4749924 w 12192000"/>
              <a:gd name="connsiteY31784" fmla="*/ 3453423 h 6858000"/>
              <a:gd name="connsiteX31785" fmla="*/ 4777928 w 12192000"/>
              <a:gd name="connsiteY31785" fmla="*/ 3427144 h 6858000"/>
              <a:gd name="connsiteX31786" fmla="*/ 4753379 w 12192000"/>
              <a:gd name="connsiteY31786" fmla="*/ 3400867 h 6858000"/>
              <a:gd name="connsiteX31787" fmla="*/ 811673 w 12192000"/>
              <a:gd name="connsiteY31787" fmla="*/ 3400867 h 6858000"/>
              <a:gd name="connsiteX31788" fmla="*/ 786432 w 12192000"/>
              <a:gd name="connsiteY31788" fmla="*/ 3420115 h 6858000"/>
              <a:gd name="connsiteX31789" fmla="*/ 786432 w 12192000"/>
              <a:gd name="connsiteY31789" fmla="*/ 3497795 h 6858000"/>
              <a:gd name="connsiteX31790" fmla="*/ 804411 w 12192000"/>
              <a:gd name="connsiteY31790" fmla="*/ 3516695 h 6858000"/>
              <a:gd name="connsiteX31791" fmla="*/ 804527 w 12192000"/>
              <a:gd name="connsiteY31791" fmla="*/ 3516579 h 6858000"/>
              <a:gd name="connsiteX31792" fmla="*/ 834147 w 12192000"/>
              <a:gd name="connsiteY31792" fmla="*/ 3489381 h 6858000"/>
              <a:gd name="connsiteX31793" fmla="*/ 833801 w 12192000"/>
              <a:gd name="connsiteY31793" fmla="*/ 3458377 h 6858000"/>
              <a:gd name="connsiteX31794" fmla="*/ 834032 w 12192000"/>
              <a:gd name="connsiteY31794" fmla="*/ 3419538 h 6858000"/>
              <a:gd name="connsiteX31795" fmla="*/ 811673 w 12192000"/>
              <a:gd name="connsiteY31795" fmla="*/ 3400867 h 6858000"/>
              <a:gd name="connsiteX31796" fmla="*/ 668989 w 12192000"/>
              <a:gd name="connsiteY31796" fmla="*/ 3400867 h 6858000"/>
              <a:gd name="connsiteX31797" fmla="*/ 643174 w 12192000"/>
              <a:gd name="connsiteY31797" fmla="*/ 3401098 h 6858000"/>
              <a:gd name="connsiteX31798" fmla="*/ 643174 w 12192000"/>
              <a:gd name="connsiteY31798" fmla="*/ 3401212 h 6858000"/>
              <a:gd name="connsiteX31799" fmla="*/ 599147 w 12192000"/>
              <a:gd name="connsiteY31799" fmla="*/ 3401098 h 6858000"/>
              <a:gd name="connsiteX31800" fmla="*/ 583473 w 12192000"/>
              <a:gd name="connsiteY31800" fmla="*/ 3425876 h 6858000"/>
              <a:gd name="connsiteX31801" fmla="*/ 599493 w 12192000"/>
              <a:gd name="connsiteY31801" fmla="*/ 3453076 h 6858000"/>
              <a:gd name="connsiteX31802" fmla="*/ 677173 w 12192000"/>
              <a:gd name="connsiteY31802" fmla="*/ 3453423 h 6858000"/>
              <a:gd name="connsiteX31803" fmla="*/ 698725 w 12192000"/>
              <a:gd name="connsiteY31803" fmla="*/ 3430833 h 6858000"/>
              <a:gd name="connsiteX31804" fmla="*/ 668989 w 12192000"/>
              <a:gd name="connsiteY31804" fmla="*/ 3400867 h 6858000"/>
              <a:gd name="connsiteX31805" fmla="*/ 207635 w 12192000"/>
              <a:gd name="connsiteY31805" fmla="*/ 3400867 h 6858000"/>
              <a:gd name="connsiteX31806" fmla="*/ 180433 w 12192000"/>
              <a:gd name="connsiteY31806" fmla="*/ 3424378 h 6858000"/>
              <a:gd name="connsiteX31807" fmla="*/ 204291 w 12192000"/>
              <a:gd name="connsiteY31807" fmla="*/ 3451001 h 6858000"/>
              <a:gd name="connsiteX31808" fmla="*/ 228034 w 12192000"/>
              <a:gd name="connsiteY31808" fmla="*/ 3427144 h 6858000"/>
              <a:gd name="connsiteX31809" fmla="*/ 207635 w 12192000"/>
              <a:gd name="connsiteY31809" fmla="*/ 3400867 h 6858000"/>
              <a:gd name="connsiteX31810" fmla="*/ 137559 w 12192000"/>
              <a:gd name="connsiteY31810" fmla="*/ 3400867 h 6858000"/>
              <a:gd name="connsiteX31811" fmla="*/ 113011 w 12192000"/>
              <a:gd name="connsiteY31811" fmla="*/ 3426222 h 6858000"/>
              <a:gd name="connsiteX31812" fmla="*/ 113011 w 12192000"/>
              <a:gd name="connsiteY31812" fmla="*/ 3426339 h 6858000"/>
              <a:gd name="connsiteX31813" fmla="*/ 136754 w 12192000"/>
              <a:gd name="connsiteY31813" fmla="*/ 3450195 h 6858000"/>
              <a:gd name="connsiteX31814" fmla="*/ 165797 w 12192000"/>
              <a:gd name="connsiteY31814" fmla="*/ 3427030 h 6858000"/>
              <a:gd name="connsiteX31815" fmla="*/ 137559 w 12192000"/>
              <a:gd name="connsiteY31815" fmla="*/ 3400867 h 6858000"/>
              <a:gd name="connsiteX31816" fmla="*/ 71291 w 12192000"/>
              <a:gd name="connsiteY31816" fmla="*/ 3400867 h 6858000"/>
              <a:gd name="connsiteX31817" fmla="*/ 71349 w 12192000"/>
              <a:gd name="connsiteY31817" fmla="*/ 3400878 h 6858000"/>
              <a:gd name="connsiteX31818" fmla="*/ 51294 w 12192000"/>
              <a:gd name="connsiteY31818" fmla="*/ 3404974 h 6858000"/>
              <a:gd name="connsiteX31819" fmla="*/ 45013 w 12192000"/>
              <a:gd name="connsiteY31819" fmla="*/ 3424725 h 6858000"/>
              <a:gd name="connsiteX31820" fmla="*/ 72559 w 12192000"/>
              <a:gd name="connsiteY31820" fmla="*/ 3450195 h 6858000"/>
              <a:gd name="connsiteX31821" fmla="*/ 99066 w 12192000"/>
              <a:gd name="connsiteY31821" fmla="*/ 3426107 h 6858000"/>
              <a:gd name="connsiteX31822" fmla="*/ 92526 w 12192000"/>
              <a:gd name="connsiteY31822" fmla="*/ 3405058 h 6858000"/>
              <a:gd name="connsiteX31823" fmla="*/ 71349 w 12192000"/>
              <a:gd name="connsiteY31823" fmla="*/ 3400878 h 6858000"/>
              <a:gd name="connsiteX31824" fmla="*/ 71405 w 12192000"/>
              <a:gd name="connsiteY31824" fmla="*/ 3400867 h 6858000"/>
              <a:gd name="connsiteX31825" fmla="*/ 7908073 w 12192000"/>
              <a:gd name="connsiteY31825" fmla="*/ 3400636 h 6858000"/>
              <a:gd name="connsiteX31826" fmla="*/ 7880526 w 12192000"/>
              <a:gd name="connsiteY31826" fmla="*/ 3425760 h 6858000"/>
              <a:gd name="connsiteX31827" fmla="*/ 7906805 w 12192000"/>
              <a:gd name="connsiteY31827" fmla="*/ 3454690 h 6858000"/>
              <a:gd name="connsiteX31828" fmla="*/ 7932852 w 12192000"/>
              <a:gd name="connsiteY31828" fmla="*/ 3428413 h 6858000"/>
              <a:gd name="connsiteX31829" fmla="*/ 7908073 w 12192000"/>
              <a:gd name="connsiteY31829" fmla="*/ 3400636 h 6858000"/>
              <a:gd name="connsiteX31830" fmla="*/ 7372493 w 12192000"/>
              <a:gd name="connsiteY31830" fmla="*/ 3400636 h 6858000"/>
              <a:gd name="connsiteX31831" fmla="*/ 7349097 w 12192000"/>
              <a:gd name="connsiteY31831" fmla="*/ 3425417 h 6858000"/>
              <a:gd name="connsiteX31832" fmla="*/ 7369727 w 12192000"/>
              <a:gd name="connsiteY31832" fmla="*/ 3454805 h 6858000"/>
              <a:gd name="connsiteX31833" fmla="*/ 7397273 w 12192000"/>
              <a:gd name="connsiteY31833" fmla="*/ 3429220 h 6858000"/>
              <a:gd name="connsiteX31834" fmla="*/ 7372608 w 12192000"/>
              <a:gd name="connsiteY31834" fmla="*/ 3400636 h 6858000"/>
              <a:gd name="connsiteX31835" fmla="*/ 7306223 w 12192000"/>
              <a:gd name="connsiteY31835" fmla="*/ 3400636 h 6858000"/>
              <a:gd name="connsiteX31836" fmla="*/ 7280523 w 12192000"/>
              <a:gd name="connsiteY31836" fmla="*/ 3425417 h 6858000"/>
              <a:gd name="connsiteX31837" fmla="*/ 7304380 w 12192000"/>
              <a:gd name="connsiteY31837" fmla="*/ 3454690 h 6858000"/>
              <a:gd name="connsiteX31838" fmla="*/ 7328352 w 12192000"/>
              <a:gd name="connsiteY31838" fmla="*/ 3430603 h 6858000"/>
              <a:gd name="connsiteX31839" fmla="*/ 7306338 w 12192000"/>
              <a:gd name="connsiteY31839" fmla="*/ 3400751 h 6858000"/>
              <a:gd name="connsiteX31840" fmla="*/ 7237763 w 12192000"/>
              <a:gd name="connsiteY31840" fmla="*/ 3400636 h 6858000"/>
              <a:gd name="connsiteX31841" fmla="*/ 7237811 w 12192000"/>
              <a:gd name="connsiteY31841" fmla="*/ 3400655 h 6858000"/>
              <a:gd name="connsiteX31842" fmla="*/ 7217379 w 12192000"/>
              <a:gd name="connsiteY31842" fmla="*/ 3406024 h 6858000"/>
              <a:gd name="connsiteX31843" fmla="*/ 7214599 w 12192000"/>
              <a:gd name="connsiteY31843" fmla="*/ 3426454 h 6858000"/>
              <a:gd name="connsiteX31844" fmla="*/ 7236495 w 12192000"/>
              <a:gd name="connsiteY31844" fmla="*/ 3454690 h 6858000"/>
              <a:gd name="connsiteX31845" fmla="*/ 7261736 w 12192000"/>
              <a:gd name="connsiteY31845" fmla="*/ 3429796 h 6858000"/>
              <a:gd name="connsiteX31846" fmla="*/ 7258307 w 12192000"/>
              <a:gd name="connsiteY31846" fmla="*/ 3408602 h 6858000"/>
              <a:gd name="connsiteX31847" fmla="*/ 7237811 w 12192000"/>
              <a:gd name="connsiteY31847" fmla="*/ 3400655 h 6858000"/>
              <a:gd name="connsiteX31848" fmla="*/ 7237878 w 12192000"/>
              <a:gd name="connsiteY31848" fmla="*/ 3400636 h 6858000"/>
              <a:gd name="connsiteX31849" fmla="*/ 6427654 w 12192000"/>
              <a:gd name="connsiteY31849" fmla="*/ 3400636 h 6858000"/>
              <a:gd name="connsiteX31850" fmla="*/ 6427654 w 12192000"/>
              <a:gd name="connsiteY31850" fmla="*/ 3400751 h 6858000"/>
              <a:gd name="connsiteX31851" fmla="*/ 6403912 w 12192000"/>
              <a:gd name="connsiteY31851" fmla="*/ 3424725 h 6858000"/>
              <a:gd name="connsiteX31852" fmla="*/ 6428920 w 12192000"/>
              <a:gd name="connsiteY31852" fmla="*/ 3453653 h 6858000"/>
              <a:gd name="connsiteX31853" fmla="*/ 6504412 w 12192000"/>
              <a:gd name="connsiteY31853" fmla="*/ 3453307 h 6858000"/>
              <a:gd name="connsiteX31854" fmla="*/ 6525965 w 12192000"/>
              <a:gd name="connsiteY31854" fmla="*/ 3432908 h 6858000"/>
              <a:gd name="connsiteX31855" fmla="*/ 6495305 w 12192000"/>
              <a:gd name="connsiteY31855" fmla="*/ 3400636 h 6858000"/>
              <a:gd name="connsiteX31856" fmla="*/ 6466726 w 12192000"/>
              <a:gd name="connsiteY31856" fmla="*/ 3400867 h 6858000"/>
              <a:gd name="connsiteX31857" fmla="*/ 6427654 w 12192000"/>
              <a:gd name="connsiteY31857" fmla="*/ 3400636 h 6858000"/>
              <a:gd name="connsiteX31858" fmla="*/ 4822877 w 12192000"/>
              <a:gd name="connsiteY31858" fmla="*/ 3400636 h 6858000"/>
              <a:gd name="connsiteX31859" fmla="*/ 4796945 w 12192000"/>
              <a:gd name="connsiteY31859" fmla="*/ 3427951 h 6858000"/>
              <a:gd name="connsiteX31860" fmla="*/ 4822185 w 12192000"/>
              <a:gd name="connsiteY31860" fmla="*/ 3454229 h 6858000"/>
              <a:gd name="connsiteX31861" fmla="*/ 4844776 w 12192000"/>
              <a:gd name="connsiteY31861" fmla="*/ 3428067 h 6858000"/>
              <a:gd name="connsiteX31862" fmla="*/ 4822877 w 12192000"/>
              <a:gd name="connsiteY31862" fmla="*/ 3400751 h 6858000"/>
              <a:gd name="connsiteX31863" fmla="*/ 10045083 w 12192000"/>
              <a:gd name="connsiteY31863" fmla="*/ 3400522 h 6858000"/>
              <a:gd name="connsiteX31864" fmla="*/ 10029525 w 12192000"/>
              <a:gd name="connsiteY31864" fmla="*/ 3409971 h 6858000"/>
              <a:gd name="connsiteX31865" fmla="*/ 10029640 w 12192000"/>
              <a:gd name="connsiteY31865" fmla="*/ 3410087 h 6858000"/>
              <a:gd name="connsiteX31866" fmla="*/ 10058914 w 12192000"/>
              <a:gd name="connsiteY31866" fmla="*/ 3449849 h 6858000"/>
              <a:gd name="connsiteX31867" fmla="*/ 10089225 w 12192000"/>
              <a:gd name="connsiteY31867" fmla="*/ 3451809 h 6858000"/>
              <a:gd name="connsiteX31868" fmla="*/ 10128872 w 12192000"/>
              <a:gd name="connsiteY31868" fmla="*/ 3449965 h 6858000"/>
              <a:gd name="connsiteX31869" fmla="*/ 10144315 w 12192000"/>
              <a:gd name="connsiteY31869" fmla="*/ 3425185 h 6858000"/>
              <a:gd name="connsiteX31870" fmla="*/ 10128296 w 12192000"/>
              <a:gd name="connsiteY31870" fmla="*/ 3400522 h 6858000"/>
              <a:gd name="connsiteX31871" fmla="*/ 10045083 w 12192000"/>
              <a:gd name="connsiteY31871" fmla="*/ 3400522 h 6858000"/>
              <a:gd name="connsiteX31872" fmla="*/ 6768110 w 12192000"/>
              <a:gd name="connsiteY31872" fmla="*/ 3400522 h 6858000"/>
              <a:gd name="connsiteX31873" fmla="*/ 6744137 w 12192000"/>
              <a:gd name="connsiteY31873" fmla="*/ 3428988 h 6858000"/>
              <a:gd name="connsiteX31874" fmla="*/ 6744250 w 12192000"/>
              <a:gd name="connsiteY31874" fmla="*/ 3457614 h 6858000"/>
              <a:gd name="connsiteX31875" fmla="*/ 6744024 w 12192000"/>
              <a:gd name="connsiteY31875" fmla="*/ 3491456 h 6858000"/>
              <a:gd name="connsiteX31876" fmla="*/ 6767996 w 12192000"/>
              <a:gd name="connsiteY31876" fmla="*/ 3517271 h 6858000"/>
              <a:gd name="connsiteX31877" fmla="*/ 6791620 w 12192000"/>
              <a:gd name="connsiteY31877" fmla="*/ 3490188 h 6858000"/>
              <a:gd name="connsiteX31878" fmla="*/ 6791620 w 12192000"/>
              <a:gd name="connsiteY31878" fmla="*/ 3427604 h 6858000"/>
              <a:gd name="connsiteX31879" fmla="*/ 6768110 w 12192000"/>
              <a:gd name="connsiteY31879" fmla="*/ 3400522 h 6858000"/>
              <a:gd name="connsiteX31880" fmla="*/ 6161421 w 12192000"/>
              <a:gd name="connsiteY31880" fmla="*/ 3400522 h 6858000"/>
              <a:gd name="connsiteX31881" fmla="*/ 6141366 w 12192000"/>
              <a:gd name="connsiteY31881" fmla="*/ 3407523 h 6858000"/>
              <a:gd name="connsiteX31882" fmla="*/ 6139645 w 12192000"/>
              <a:gd name="connsiteY31882" fmla="*/ 3428456 h 6858000"/>
              <a:gd name="connsiteX31883" fmla="*/ 6139638 w 12192000"/>
              <a:gd name="connsiteY31883" fmla="*/ 3428413 h 6858000"/>
              <a:gd name="connsiteX31884" fmla="*/ 6139638 w 12192000"/>
              <a:gd name="connsiteY31884" fmla="*/ 3428526 h 6858000"/>
              <a:gd name="connsiteX31885" fmla="*/ 6139645 w 12192000"/>
              <a:gd name="connsiteY31885" fmla="*/ 3428456 h 6858000"/>
              <a:gd name="connsiteX31886" fmla="*/ 6142217 w 12192000"/>
              <a:gd name="connsiteY31886" fmla="*/ 3447429 h 6858000"/>
              <a:gd name="connsiteX31887" fmla="*/ 6163035 w 12192000"/>
              <a:gd name="connsiteY31887" fmla="*/ 3450886 h 6858000"/>
              <a:gd name="connsiteX31888" fmla="*/ 6187237 w 12192000"/>
              <a:gd name="connsiteY31888" fmla="*/ 3427951 h 6858000"/>
              <a:gd name="connsiteX31889" fmla="*/ 6161421 w 12192000"/>
              <a:gd name="connsiteY31889" fmla="*/ 3400522 h 6858000"/>
              <a:gd name="connsiteX31890" fmla="*/ 5961226 w 12192000"/>
              <a:gd name="connsiteY31890" fmla="*/ 3400522 h 6858000"/>
              <a:gd name="connsiteX31891" fmla="*/ 5934603 w 12192000"/>
              <a:gd name="connsiteY31891" fmla="*/ 3427260 h 6858000"/>
              <a:gd name="connsiteX31892" fmla="*/ 5958230 w 12192000"/>
              <a:gd name="connsiteY31892" fmla="*/ 3451578 h 6858000"/>
              <a:gd name="connsiteX31893" fmla="*/ 5958230 w 12192000"/>
              <a:gd name="connsiteY31893" fmla="*/ 3451694 h 6858000"/>
              <a:gd name="connsiteX31894" fmla="*/ 5987504 w 12192000"/>
              <a:gd name="connsiteY31894" fmla="*/ 3426569 h 6858000"/>
              <a:gd name="connsiteX31895" fmla="*/ 5961226 w 12192000"/>
              <a:gd name="connsiteY31895" fmla="*/ 3400522 h 6858000"/>
              <a:gd name="connsiteX31896" fmla="*/ 4453953 w 12192000"/>
              <a:gd name="connsiteY31896" fmla="*/ 3400522 h 6858000"/>
              <a:gd name="connsiteX31897" fmla="*/ 4394600 w 12192000"/>
              <a:gd name="connsiteY31897" fmla="*/ 3459992 h 6858000"/>
              <a:gd name="connsiteX31898" fmla="*/ 4450037 w 12192000"/>
              <a:gd name="connsiteY31898" fmla="*/ 3515542 h 6858000"/>
              <a:gd name="connsiteX31899" fmla="*/ 4450037 w 12192000"/>
              <a:gd name="connsiteY31899" fmla="*/ 3515427 h 6858000"/>
              <a:gd name="connsiteX31900" fmla="*/ 4509391 w 12192000"/>
              <a:gd name="connsiteY31900" fmla="*/ 3455958 h 6858000"/>
              <a:gd name="connsiteX31901" fmla="*/ 4453953 w 12192000"/>
              <a:gd name="connsiteY31901" fmla="*/ 3400522 h 6858000"/>
              <a:gd name="connsiteX31902" fmla="*/ 1672608 w 12192000"/>
              <a:gd name="connsiteY31902" fmla="*/ 3400522 h 6858000"/>
              <a:gd name="connsiteX31903" fmla="*/ 1657050 w 12192000"/>
              <a:gd name="connsiteY31903" fmla="*/ 3409971 h 6858000"/>
              <a:gd name="connsiteX31904" fmla="*/ 1657165 w 12192000"/>
              <a:gd name="connsiteY31904" fmla="*/ 3410087 h 6858000"/>
              <a:gd name="connsiteX31905" fmla="*/ 1686439 w 12192000"/>
              <a:gd name="connsiteY31905" fmla="*/ 3449849 h 6858000"/>
              <a:gd name="connsiteX31906" fmla="*/ 1716750 w 12192000"/>
              <a:gd name="connsiteY31906" fmla="*/ 3451809 h 6858000"/>
              <a:gd name="connsiteX31907" fmla="*/ 1756397 w 12192000"/>
              <a:gd name="connsiteY31907" fmla="*/ 3449965 h 6858000"/>
              <a:gd name="connsiteX31908" fmla="*/ 1771840 w 12192000"/>
              <a:gd name="connsiteY31908" fmla="*/ 3425185 h 6858000"/>
              <a:gd name="connsiteX31909" fmla="*/ 1755821 w 12192000"/>
              <a:gd name="connsiteY31909" fmla="*/ 3400522 h 6858000"/>
              <a:gd name="connsiteX31910" fmla="*/ 1672608 w 12192000"/>
              <a:gd name="connsiteY31910" fmla="*/ 3400522 h 6858000"/>
              <a:gd name="connsiteX31911" fmla="*/ 10789846 w 12192000"/>
              <a:gd name="connsiteY31911" fmla="*/ 3400406 h 6858000"/>
              <a:gd name="connsiteX31912" fmla="*/ 10763222 w 12192000"/>
              <a:gd name="connsiteY31912" fmla="*/ 3425532 h 6858000"/>
              <a:gd name="connsiteX31913" fmla="*/ 10790422 w 12192000"/>
              <a:gd name="connsiteY31913" fmla="*/ 3452270 h 6858000"/>
              <a:gd name="connsiteX31914" fmla="*/ 10816815 w 12192000"/>
              <a:gd name="connsiteY31914" fmla="*/ 3425185 h 6858000"/>
              <a:gd name="connsiteX31915" fmla="*/ 10789846 w 12192000"/>
              <a:gd name="connsiteY31915" fmla="*/ 3400406 h 6858000"/>
              <a:gd name="connsiteX31916" fmla="*/ 6699767 w 12192000"/>
              <a:gd name="connsiteY31916" fmla="*/ 3400406 h 6858000"/>
              <a:gd name="connsiteX31917" fmla="*/ 6675445 w 12192000"/>
              <a:gd name="connsiteY31917" fmla="*/ 3424147 h 6858000"/>
              <a:gd name="connsiteX31918" fmla="*/ 6702417 w 12192000"/>
              <a:gd name="connsiteY31918" fmla="*/ 3453768 h 6858000"/>
              <a:gd name="connsiteX31919" fmla="*/ 6723163 w 12192000"/>
              <a:gd name="connsiteY31919" fmla="*/ 3428298 h 6858000"/>
              <a:gd name="connsiteX31920" fmla="*/ 6699767 w 12192000"/>
              <a:gd name="connsiteY31920" fmla="*/ 3400406 h 6858000"/>
              <a:gd name="connsiteX31921" fmla="*/ 6098033 w 12192000"/>
              <a:gd name="connsiteY31921" fmla="*/ 3400406 h 6858000"/>
              <a:gd name="connsiteX31922" fmla="*/ 6070024 w 12192000"/>
              <a:gd name="connsiteY31922" fmla="*/ 3425760 h 6858000"/>
              <a:gd name="connsiteX31923" fmla="*/ 6097568 w 12192000"/>
              <a:gd name="connsiteY31923" fmla="*/ 3449965 h 6858000"/>
              <a:gd name="connsiteX31924" fmla="*/ 6124540 w 12192000"/>
              <a:gd name="connsiteY31924" fmla="*/ 3427604 h 6858000"/>
              <a:gd name="connsiteX31925" fmla="*/ 6098033 w 12192000"/>
              <a:gd name="connsiteY31925" fmla="*/ 3400406 h 6858000"/>
              <a:gd name="connsiteX31926" fmla="*/ 2417371 w 12192000"/>
              <a:gd name="connsiteY31926" fmla="*/ 3400406 h 6858000"/>
              <a:gd name="connsiteX31927" fmla="*/ 2390747 w 12192000"/>
              <a:gd name="connsiteY31927" fmla="*/ 3425532 h 6858000"/>
              <a:gd name="connsiteX31928" fmla="*/ 2417947 w 12192000"/>
              <a:gd name="connsiteY31928" fmla="*/ 3452270 h 6858000"/>
              <a:gd name="connsiteX31929" fmla="*/ 2444340 w 12192000"/>
              <a:gd name="connsiteY31929" fmla="*/ 3425185 h 6858000"/>
              <a:gd name="connsiteX31930" fmla="*/ 2417371 w 12192000"/>
              <a:gd name="connsiteY31930" fmla="*/ 3400406 h 6858000"/>
              <a:gd name="connsiteX31931" fmla="*/ 10184310 w 12192000"/>
              <a:gd name="connsiteY31931" fmla="*/ 3400175 h 6858000"/>
              <a:gd name="connsiteX31932" fmla="*/ 10164601 w 12192000"/>
              <a:gd name="connsiteY31932" fmla="*/ 3421843 h 6858000"/>
              <a:gd name="connsiteX31933" fmla="*/ 10190878 w 12192000"/>
              <a:gd name="connsiteY31933" fmla="*/ 3449388 h 6858000"/>
              <a:gd name="connsiteX31934" fmla="*/ 10221881 w 12192000"/>
              <a:gd name="connsiteY31934" fmla="*/ 3449158 h 6858000"/>
              <a:gd name="connsiteX31935" fmla="*/ 10221881 w 12192000"/>
              <a:gd name="connsiteY31935" fmla="*/ 3448812 h 6858000"/>
              <a:gd name="connsiteX31936" fmla="*/ 10260721 w 12192000"/>
              <a:gd name="connsiteY31936" fmla="*/ 3449043 h 6858000"/>
              <a:gd name="connsiteX31937" fmla="*/ 10278282 w 12192000"/>
              <a:gd name="connsiteY31937" fmla="*/ 3443453 h 6858000"/>
              <a:gd name="connsiteX31938" fmla="*/ 10280194 w 12192000"/>
              <a:gd name="connsiteY31938" fmla="*/ 3425463 h 6858000"/>
              <a:gd name="connsiteX31939" fmla="*/ 10280200 w 12192000"/>
              <a:gd name="connsiteY31939" fmla="*/ 3425532 h 6858000"/>
              <a:gd name="connsiteX31940" fmla="*/ 10280200 w 12192000"/>
              <a:gd name="connsiteY31940" fmla="*/ 3425417 h 6858000"/>
              <a:gd name="connsiteX31941" fmla="*/ 10280194 w 12192000"/>
              <a:gd name="connsiteY31941" fmla="*/ 3425463 h 6858000"/>
              <a:gd name="connsiteX31942" fmla="*/ 10278960 w 12192000"/>
              <a:gd name="connsiteY31942" fmla="*/ 3407667 h 6858000"/>
              <a:gd name="connsiteX31943" fmla="*/ 10261989 w 12192000"/>
              <a:gd name="connsiteY31943" fmla="*/ 3400175 h 6858000"/>
              <a:gd name="connsiteX31944" fmla="*/ 10184310 w 12192000"/>
              <a:gd name="connsiteY31944" fmla="*/ 3400175 h 6858000"/>
              <a:gd name="connsiteX31945" fmla="*/ 9115572 w 12192000"/>
              <a:gd name="connsiteY31945" fmla="*/ 3400175 h 6858000"/>
              <a:gd name="connsiteX31946" fmla="*/ 9091714 w 12192000"/>
              <a:gd name="connsiteY31946" fmla="*/ 3424609 h 6858000"/>
              <a:gd name="connsiteX31947" fmla="*/ 9113267 w 12192000"/>
              <a:gd name="connsiteY31947" fmla="*/ 3453998 h 6858000"/>
              <a:gd name="connsiteX31948" fmla="*/ 9139084 w 12192000"/>
              <a:gd name="connsiteY31948" fmla="*/ 3429566 h 6858000"/>
              <a:gd name="connsiteX31949" fmla="*/ 9115572 w 12192000"/>
              <a:gd name="connsiteY31949" fmla="*/ 3400175 h 6858000"/>
              <a:gd name="connsiteX31950" fmla="*/ 1811835 w 12192000"/>
              <a:gd name="connsiteY31950" fmla="*/ 3400175 h 6858000"/>
              <a:gd name="connsiteX31951" fmla="*/ 1792126 w 12192000"/>
              <a:gd name="connsiteY31951" fmla="*/ 3421843 h 6858000"/>
              <a:gd name="connsiteX31952" fmla="*/ 1818403 w 12192000"/>
              <a:gd name="connsiteY31952" fmla="*/ 3449388 h 6858000"/>
              <a:gd name="connsiteX31953" fmla="*/ 1849406 w 12192000"/>
              <a:gd name="connsiteY31953" fmla="*/ 3449158 h 6858000"/>
              <a:gd name="connsiteX31954" fmla="*/ 1849406 w 12192000"/>
              <a:gd name="connsiteY31954" fmla="*/ 3448812 h 6858000"/>
              <a:gd name="connsiteX31955" fmla="*/ 1888246 w 12192000"/>
              <a:gd name="connsiteY31955" fmla="*/ 3449043 h 6858000"/>
              <a:gd name="connsiteX31956" fmla="*/ 1905807 w 12192000"/>
              <a:gd name="connsiteY31956" fmla="*/ 3443453 h 6858000"/>
              <a:gd name="connsiteX31957" fmla="*/ 1907719 w 12192000"/>
              <a:gd name="connsiteY31957" fmla="*/ 3425463 h 6858000"/>
              <a:gd name="connsiteX31958" fmla="*/ 1907725 w 12192000"/>
              <a:gd name="connsiteY31958" fmla="*/ 3425532 h 6858000"/>
              <a:gd name="connsiteX31959" fmla="*/ 1907725 w 12192000"/>
              <a:gd name="connsiteY31959" fmla="*/ 3425417 h 6858000"/>
              <a:gd name="connsiteX31960" fmla="*/ 1907719 w 12192000"/>
              <a:gd name="connsiteY31960" fmla="*/ 3425463 h 6858000"/>
              <a:gd name="connsiteX31961" fmla="*/ 1906485 w 12192000"/>
              <a:gd name="connsiteY31961" fmla="*/ 3407667 h 6858000"/>
              <a:gd name="connsiteX31962" fmla="*/ 1889514 w 12192000"/>
              <a:gd name="connsiteY31962" fmla="*/ 3400175 h 6858000"/>
              <a:gd name="connsiteX31963" fmla="*/ 1811835 w 12192000"/>
              <a:gd name="connsiteY31963" fmla="*/ 3400175 h 6858000"/>
              <a:gd name="connsiteX31964" fmla="*/ 743097 w 12192000"/>
              <a:gd name="connsiteY31964" fmla="*/ 3400175 h 6858000"/>
              <a:gd name="connsiteX31965" fmla="*/ 719239 w 12192000"/>
              <a:gd name="connsiteY31965" fmla="*/ 3424609 h 6858000"/>
              <a:gd name="connsiteX31966" fmla="*/ 740792 w 12192000"/>
              <a:gd name="connsiteY31966" fmla="*/ 3453998 h 6858000"/>
              <a:gd name="connsiteX31967" fmla="*/ 766609 w 12192000"/>
              <a:gd name="connsiteY31967" fmla="*/ 3429566 h 6858000"/>
              <a:gd name="connsiteX31968" fmla="*/ 743097 w 12192000"/>
              <a:gd name="connsiteY31968" fmla="*/ 3400175 h 6858000"/>
              <a:gd name="connsiteX31969" fmla="*/ 11998728 w 12192000"/>
              <a:gd name="connsiteY31969" fmla="*/ 3399945 h 6858000"/>
              <a:gd name="connsiteX31970" fmla="*/ 11973373 w 12192000"/>
              <a:gd name="connsiteY31970" fmla="*/ 3425417 h 6858000"/>
              <a:gd name="connsiteX31971" fmla="*/ 11999074 w 12192000"/>
              <a:gd name="connsiteY31971" fmla="*/ 3453653 h 6858000"/>
              <a:gd name="connsiteX31972" fmla="*/ 12021088 w 12192000"/>
              <a:gd name="connsiteY31972" fmla="*/ 3426683 h 6858000"/>
              <a:gd name="connsiteX31973" fmla="*/ 11998728 w 12192000"/>
              <a:gd name="connsiteY31973" fmla="*/ 3399945 h 6858000"/>
              <a:gd name="connsiteX31974" fmla="*/ 9786802 w 12192000"/>
              <a:gd name="connsiteY31974" fmla="*/ 3399945 h 6858000"/>
              <a:gd name="connsiteX31975" fmla="*/ 9762715 w 12192000"/>
              <a:gd name="connsiteY31975" fmla="*/ 3426222 h 6858000"/>
              <a:gd name="connsiteX31976" fmla="*/ 9766979 w 12192000"/>
              <a:gd name="connsiteY31976" fmla="*/ 3446363 h 6858000"/>
              <a:gd name="connsiteX31977" fmla="*/ 9786753 w 12192000"/>
              <a:gd name="connsiteY31977" fmla="*/ 3452830 h 6858000"/>
              <a:gd name="connsiteX31978" fmla="*/ 9786688 w 12192000"/>
              <a:gd name="connsiteY31978" fmla="*/ 3452846 h 6858000"/>
              <a:gd name="connsiteX31979" fmla="*/ 9786802 w 12192000"/>
              <a:gd name="connsiteY31979" fmla="*/ 3452846 h 6858000"/>
              <a:gd name="connsiteX31980" fmla="*/ 9786753 w 12192000"/>
              <a:gd name="connsiteY31980" fmla="*/ 3452830 h 6858000"/>
              <a:gd name="connsiteX31981" fmla="*/ 9807347 w 12192000"/>
              <a:gd name="connsiteY31981" fmla="*/ 3447790 h 6858000"/>
              <a:gd name="connsiteX31982" fmla="*/ 9810199 w 12192000"/>
              <a:gd name="connsiteY31982" fmla="*/ 3427951 h 6858000"/>
              <a:gd name="connsiteX31983" fmla="*/ 9786802 w 12192000"/>
              <a:gd name="connsiteY31983" fmla="*/ 3399945 h 6858000"/>
              <a:gd name="connsiteX31984" fmla="*/ 9721109 w 12192000"/>
              <a:gd name="connsiteY31984" fmla="*/ 3399945 h 6858000"/>
              <a:gd name="connsiteX31985" fmla="*/ 9695292 w 12192000"/>
              <a:gd name="connsiteY31985" fmla="*/ 3423688 h 6858000"/>
              <a:gd name="connsiteX31986" fmla="*/ 9717651 w 12192000"/>
              <a:gd name="connsiteY31986" fmla="*/ 3453538 h 6858000"/>
              <a:gd name="connsiteX31987" fmla="*/ 9742776 w 12192000"/>
              <a:gd name="connsiteY31987" fmla="*/ 3426915 h 6858000"/>
              <a:gd name="connsiteX31988" fmla="*/ 9721109 w 12192000"/>
              <a:gd name="connsiteY31988" fmla="*/ 3399945 h 6858000"/>
              <a:gd name="connsiteX31989" fmla="*/ 3626253 w 12192000"/>
              <a:gd name="connsiteY31989" fmla="*/ 3399945 h 6858000"/>
              <a:gd name="connsiteX31990" fmla="*/ 3600898 w 12192000"/>
              <a:gd name="connsiteY31990" fmla="*/ 3425417 h 6858000"/>
              <a:gd name="connsiteX31991" fmla="*/ 3626599 w 12192000"/>
              <a:gd name="connsiteY31991" fmla="*/ 3453653 h 6858000"/>
              <a:gd name="connsiteX31992" fmla="*/ 3648613 w 12192000"/>
              <a:gd name="connsiteY31992" fmla="*/ 3426683 h 6858000"/>
              <a:gd name="connsiteX31993" fmla="*/ 3626253 w 12192000"/>
              <a:gd name="connsiteY31993" fmla="*/ 3399945 h 6858000"/>
              <a:gd name="connsiteX31994" fmla="*/ 1414327 w 12192000"/>
              <a:gd name="connsiteY31994" fmla="*/ 3399945 h 6858000"/>
              <a:gd name="connsiteX31995" fmla="*/ 1390240 w 12192000"/>
              <a:gd name="connsiteY31995" fmla="*/ 3426222 h 6858000"/>
              <a:gd name="connsiteX31996" fmla="*/ 1394504 w 12192000"/>
              <a:gd name="connsiteY31996" fmla="*/ 3446363 h 6858000"/>
              <a:gd name="connsiteX31997" fmla="*/ 1414278 w 12192000"/>
              <a:gd name="connsiteY31997" fmla="*/ 3452830 h 6858000"/>
              <a:gd name="connsiteX31998" fmla="*/ 1414213 w 12192000"/>
              <a:gd name="connsiteY31998" fmla="*/ 3452846 h 6858000"/>
              <a:gd name="connsiteX31999" fmla="*/ 1414327 w 12192000"/>
              <a:gd name="connsiteY31999" fmla="*/ 3452846 h 6858000"/>
              <a:gd name="connsiteX32000" fmla="*/ 1414278 w 12192000"/>
              <a:gd name="connsiteY32000" fmla="*/ 3452830 h 6858000"/>
              <a:gd name="connsiteX32001" fmla="*/ 1434872 w 12192000"/>
              <a:gd name="connsiteY32001" fmla="*/ 3447790 h 6858000"/>
              <a:gd name="connsiteX32002" fmla="*/ 1437724 w 12192000"/>
              <a:gd name="connsiteY32002" fmla="*/ 3427951 h 6858000"/>
              <a:gd name="connsiteX32003" fmla="*/ 1414327 w 12192000"/>
              <a:gd name="connsiteY32003" fmla="*/ 3399945 h 6858000"/>
              <a:gd name="connsiteX32004" fmla="*/ 1348634 w 12192000"/>
              <a:gd name="connsiteY32004" fmla="*/ 3399945 h 6858000"/>
              <a:gd name="connsiteX32005" fmla="*/ 1322817 w 12192000"/>
              <a:gd name="connsiteY32005" fmla="*/ 3423688 h 6858000"/>
              <a:gd name="connsiteX32006" fmla="*/ 1345176 w 12192000"/>
              <a:gd name="connsiteY32006" fmla="*/ 3453538 h 6858000"/>
              <a:gd name="connsiteX32007" fmla="*/ 1370301 w 12192000"/>
              <a:gd name="connsiteY32007" fmla="*/ 3426915 h 6858000"/>
              <a:gd name="connsiteX32008" fmla="*/ 1348634 w 12192000"/>
              <a:gd name="connsiteY32008" fmla="*/ 3399945 h 6858000"/>
              <a:gd name="connsiteX32009" fmla="*/ 10324801 w 12192000"/>
              <a:gd name="connsiteY32009" fmla="*/ 3399830 h 6858000"/>
              <a:gd name="connsiteX32010" fmla="*/ 10294606 w 12192000"/>
              <a:gd name="connsiteY32010" fmla="*/ 3425760 h 6858000"/>
              <a:gd name="connsiteX32011" fmla="*/ 10322612 w 12192000"/>
              <a:gd name="connsiteY32011" fmla="*/ 3448235 h 6858000"/>
              <a:gd name="connsiteX32012" fmla="*/ 10342868 w 12192000"/>
              <a:gd name="connsiteY32012" fmla="*/ 3445787 h 6858000"/>
              <a:gd name="connsiteX32013" fmla="*/ 10348070 w 12192000"/>
              <a:gd name="connsiteY32013" fmla="*/ 3423862 h 6858000"/>
              <a:gd name="connsiteX32014" fmla="*/ 10348083 w 12192000"/>
              <a:gd name="connsiteY32014" fmla="*/ 3423918 h 6858000"/>
              <a:gd name="connsiteX32015" fmla="*/ 10348083 w 12192000"/>
              <a:gd name="connsiteY32015" fmla="*/ 3423802 h 6858000"/>
              <a:gd name="connsiteX32016" fmla="*/ 10348070 w 12192000"/>
              <a:gd name="connsiteY32016" fmla="*/ 3423862 h 6858000"/>
              <a:gd name="connsiteX32017" fmla="*/ 10343400 w 12192000"/>
              <a:gd name="connsiteY32017" fmla="*/ 3405045 h 6858000"/>
              <a:gd name="connsiteX32018" fmla="*/ 10324801 w 12192000"/>
              <a:gd name="connsiteY32018" fmla="*/ 3399830 h 6858000"/>
              <a:gd name="connsiteX32019" fmla="*/ 1952326 w 12192000"/>
              <a:gd name="connsiteY32019" fmla="*/ 3399830 h 6858000"/>
              <a:gd name="connsiteX32020" fmla="*/ 1922131 w 12192000"/>
              <a:gd name="connsiteY32020" fmla="*/ 3425760 h 6858000"/>
              <a:gd name="connsiteX32021" fmla="*/ 1950137 w 12192000"/>
              <a:gd name="connsiteY32021" fmla="*/ 3448235 h 6858000"/>
              <a:gd name="connsiteX32022" fmla="*/ 1970393 w 12192000"/>
              <a:gd name="connsiteY32022" fmla="*/ 3445787 h 6858000"/>
              <a:gd name="connsiteX32023" fmla="*/ 1975595 w 12192000"/>
              <a:gd name="connsiteY32023" fmla="*/ 3423862 h 6858000"/>
              <a:gd name="connsiteX32024" fmla="*/ 1975608 w 12192000"/>
              <a:gd name="connsiteY32024" fmla="*/ 3423918 h 6858000"/>
              <a:gd name="connsiteX32025" fmla="*/ 1975608 w 12192000"/>
              <a:gd name="connsiteY32025" fmla="*/ 3423802 h 6858000"/>
              <a:gd name="connsiteX32026" fmla="*/ 1975595 w 12192000"/>
              <a:gd name="connsiteY32026" fmla="*/ 3423862 h 6858000"/>
              <a:gd name="connsiteX32027" fmla="*/ 1970925 w 12192000"/>
              <a:gd name="connsiteY32027" fmla="*/ 3405045 h 6858000"/>
              <a:gd name="connsiteX32028" fmla="*/ 1952326 w 12192000"/>
              <a:gd name="connsiteY32028" fmla="*/ 3399830 h 6858000"/>
              <a:gd name="connsiteX32029" fmla="*/ 4351379 w 12192000"/>
              <a:gd name="connsiteY32029" fmla="*/ 3399714 h 6858000"/>
              <a:gd name="connsiteX32030" fmla="*/ 4326139 w 12192000"/>
              <a:gd name="connsiteY32030" fmla="*/ 3422420 h 6858000"/>
              <a:gd name="connsiteX32031" fmla="*/ 4326371 w 12192000"/>
              <a:gd name="connsiteY32031" fmla="*/ 3487307 h 6858000"/>
              <a:gd name="connsiteX32032" fmla="*/ 4349997 w 12192000"/>
              <a:gd name="connsiteY32032" fmla="*/ 3516695 h 6858000"/>
              <a:gd name="connsiteX32033" fmla="*/ 4374084 w 12192000"/>
              <a:gd name="connsiteY32033" fmla="*/ 3488574 h 6858000"/>
              <a:gd name="connsiteX32034" fmla="*/ 4373969 w 12192000"/>
              <a:gd name="connsiteY32034" fmla="*/ 3459992 h 6858000"/>
              <a:gd name="connsiteX32035" fmla="*/ 4374199 w 12192000"/>
              <a:gd name="connsiteY32035" fmla="*/ 3421035 h 6858000"/>
              <a:gd name="connsiteX32036" fmla="*/ 4351379 w 12192000"/>
              <a:gd name="connsiteY32036" fmla="*/ 3399714 h 6858000"/>
              <a:gd name="connsiteX32037" fmla="*/ 4281768 w 12192000"/>
              <a:gd name="connsiteY32037" fmla="*/ 3399714 h 6858000"/>
              <a:gd name="connsiteX32038" fmla="*/ 4281652 w 12192000"/>
              <a:gd name="connsiteY32038" fmla="*/ 3399830 h 6858000"/>
              <a:gd name="connsiteX32039" fmla="*/ 4259177 w 12192000"/>
              <a:gd name="connsiteY32039" fmla="*/ 3425300 h 6858000"/>
              <a:gd name="connsiteX32040" fmla="*/ 4280729 w 12192000"/>
              <a:gd name="connsiteY32040" fmla="*/ 3452385 h 6858000"/>
              <a:gd name="connsiteX32041" fmla="*/ 4306779 w 12192000"/>
              <a:gd name="connsiteY32041" fmla="*/ 3427604 h 6858000"/>
              <a:gd name="connsiteX32042" fmla="*/ 4281768 w 12192000"/>
              <a:gd name="connsiteY32042" fmla="*/ 3399714 h 6858000"/>
              <a:gd name="connsiteX32043" fmla="*/ 9650920 w 12192000"/>
              <a:gd name="connsiteY32043" fmla="*/ 3399600 h 6858000"/>
              <a:gd name="connsiteX32044" fmla="*/ 9627178 w 12192000"/>
              <a:gd name="connsiteY32044" fmla="*/ 3426799 h 6858000"/>
              <a:gd name="connsiteX32045" fmla="*/ 9651958 w 12192000"/>
              <a:gd name="connsiteY32045" fmla="*/ 3453538 h 6858000"/>
              <a:gd name="connsiteX32046" fmla="*/ 9674662 w 12192000"/>
              <a:gd name="connsiteY32046" fmla="*/ 3427260 h 6858000"/>
              <a:gd name="connsiteX32047" fmla="*/ 9650920 w 12192000"/>
              <a:gd name="connsiteY32047" fmla="*/ 3399600 h 6858000"/>
              <a:gd name="connsiteX32048" fmla="*/ 1278445 w 12192000"/>
              <a:gd name="connsiteY32048" fmla="*/ 3399600 h 6858000"/>
              <a:gd name="connsiteX32049" fmla="*/ 1254703 w 12192000"/>
              <a:gd name="connsiteY32049" fmla="*/ 3426799 h 6858000"/>
              <a:gd name="connsiteX32050" fmla="*/ 1279483 w 12192000"/>
              <a:gd name="connsiteY32050" fmla="*/ 3453538 h 6858000"/>
              <a:gd name="connsiteX32051" fmla="*/ 1302187 w 12192000"/>
              <a:gd name="connsiteY32051" fmla="*/ 3427260 h 6858000"/>
              <a:gd name="connsiteX32052" fmla="*/ 1278445 w 12192000"/>
              <a:gd name="connsiteY32052" fmla="*/ 3399600 h 6858000"/>
              <a:gd name="connsiteX32053" fmla="*/ 12136686 w 12192000"/>
              <a:gd name="connsiteY32053" fmla="*/ 3399484 h 6858000"/>
              <a:gd name="connsiteX32054" fmla="*/ 12108334 w 12192000"/>
              <a:gd name="connsiteY32054" fmla="*/ 3427260 h 6858000"/>
              <a:gd name="connsiteX32055" fmla="*/ 12131730 w 12192000"/>
              <a:gd name="connsiteY32055" fmla="*/ 3454113 h 6858000"/>
              <a:gd name="connsiteX32056" fmla="*/ 12156970 w 12192000"/>
              <a:gd name="connsiteY32056" fmla="*/ 3428872 h 6858000"/>
              <a:gd name="connsiteX32057" fmla="*/ 12136686 w 12192000"/>
              <a:gd name="connsiteY32057" fmla="*/ 3399484 h 6858000"/>
              <a:gd name="connsiteX32058" fmla="*/ 11695730 w 12192000"/>
              <a:gd name="connsiteY32058" fmla="*/ 3399484 h 6858000"/>
              <a:gd name="connsiteX32059" fmla="*/ 11635338 w 12192000"/>
              <a:gd name="connsiteY32059" fmla="*/ 3458263 h 6858000"/>
              <a:gd name="connsiteX32060" fmla="*/ 11692849 w 12192000"/>
              <a:gd name="connsiteY32060" fmla="*/ 3514851 h 6858000"/>
              <a:gd name="connsiteX32061" fmla="*/ 11698035 w 12192000"/>
              <a:gd name="connsiteY32061" fmla="*/ 3514851 h 6858000"/>
              <a:gd name="connsiteX32062" fmla="*/ 11755662 w 12192000"/>
              <a:gd name="connsiteY32062" fmla="*/ 3457225 h 6858000"/>
              <a:gd name="connsiteX32063" fmla="*/ 11695730 w 12192000"/>
              <a:gd name="connsiteY32063" fmla="*/ 3399484 h 6858000"/>
              <a:gd name="connsiteX32064" fmla="*/ 9583614 w 12192000"/>
              <a:gd name="connsiteY32064" fmla="*/ 3399484 h 6858000"/>
              <a:gd name="connsiteX32065" fmla="*/ 9560446 w 12192000"/>
              <a:gd name="connsiteY32065" fmla="*/ 3424956 h 6858000"/>
              <a:gd name="connsiteX32066" fmla="*/ 9581653 w 12192000"/>
              <a:gd name="connsiteY32066" fmla="*/ 3453423 h 6858000"/>
              <a:gd name="connsiteX32067" fmla="*/ 9581769 w 12192000"/>
              <a:gd name="connsiteY32067" fmla="*/ 3453423 h 6858000"/>
              <a:gd name="connsiteX32068" fmla="*/ 9608276 w 12192000"/>
              <a:gd name="connsiteY32068" fmla="*/ 3425876 h 6858000"/>
              <a:gd name="connsiteX32069" fmla="*/ 9583614 w 12192000"/>
              <a:gd name="connsiteY32069" fmla="*/ 3399484 h 6858000"/>
              <a:gd name="connsiteX32070" fmla="*/ 3764211 w 12192000"/>
              <a:gd name="connsiteY32070" fmla="*/ 3399484 h 6858000"/>
              <a:gd name="connsiteX32071" fmla="*/ 3735859 w 12192000"/>
              <a:gd name="connsiteY32071" fmla="*/ 3427260 h 6858000"/>
              <a:gd name="connsiteX32072" fmla="*/ 3759255 w 12192000"/>
              <a:gd name="connsiteY32072" fmla="*/ 3454113 h 6858000"/>
              <a:gd name="connsiteX32073" fmla="*/ 3784495 w 12192000"/>
              <a:gd name="connsiteY32073" fmla="*/ 3428872 h 6858000"/>
              <a:gd name="connsiteX32074" fmla="*/ 3764211 w 12192000"/>
              <a:gd name="connsiteY32074" fmla="*/ 3399484 h 6858000"/>
              <a:gd name="connsiteX32075" fmla="*/ 3323255 w 12192000"/>
              <a:gd name="connsiteY32075" fmla="*/ 3399484 h 6858000"/>
              <a:gd name="connsiteX32076" fmla="*/ 3262863 w 12192000"/>
              <a:gd name="connsiteY32076" fmla="*/ 3458263 h 6858000"/>
              <a:gd name="connsiteX32077" fmla="*/ 3320374 w 12192000"/>
              <a:gd name="connsiteY32077" fmla="*/ 3514851 h 6858000"/>
              <a:gd name="connsiteX32078" fmla="*/ 3325560 w 12192000"/>
              <a:gd name="connsiteY32078" fmla="*/ 3514851 h 6858000"/>
              <a:gd name="connsiteX32079" fmla="*/ 3383187 w 12192000"/>
              <a:gd name="connsiteY32079" fmla="*/ 3457225 h 6858000"/>
              <a:gd name="connsiteX32080" fmla="*/ 3323255 w 12192000"/>
              <a:gd name="connsiteY32080" fmla="*/ 3399484 h 6858000"/>
              <a:gd name="connsiteX32081" fmla="*/ 1211139 w 12192000"/>
              <a:gd name="connsiteY32081" fmla="*/ 3399484 h 6858000"/>
              <a:gd name="connsiteX32082" fmla="*/ 1187971 w 12192000"/>
              <a:gd name="connsiteY32082" fmla="*/ 3424956 h 6858000"/>
              <a:gd name="connsiteX32083" fmla="*/ 1209178 w 12192000"/>
              <a:gd name="connsiteY32083" fmla="*/ 3453423 h 6858000"/>
              <a:gd name="connsiteX32084" fmla="*/ 1209294 w 12192000"/>
              <a:gd name="connsiteY32084" fmla="*/ 3453423 h 6858000"/>
              <a:gd name="connsiteX32085" fmla="*/ 1235801 w 12192000"/>
              <a:gd name="connsiteY32085" fmla="*/ 3425876 h 6858000"/>
              <a:gd name="connsiteX32086" fmla="*/ 1211139 w 12192000"/>
              <a:gd name="connsiteY32086" fmla="*/ 3399484 h 6858000"/>
              <a:gd name="connsiteX32087" fmla="*/ 12064307 w 12192000"/>
              <a:gd name="connsiteY32087" fmla="*/ 3399369 h 6858000"/>
              <a:gd name="connsiteX32088" fmla="*/ 12042180 w 12192000"/>
              <a:gd name="connsiteY32088" fmla="*/ 3426339 h 6858000"/>
              <a:gd name="connsiteX32089" fmla="*/ 12062578 w 12192000"/>
              <a:gd name="connsiteY32089" fmla="*/ 3454344 h 6858000"/>
              <a:gd name="connsiteX32090" fmla="*/ 12062578 w 12192000"/>
              <a:gd name="connsiteY32090" fmla="*/ 3454229 h 6858000"/>
              <a:gd name="connsiteX32091" fmla="*/ 12090700 w 12192000"/>
              <a:gd name="connsiteY32091" fmla="*/ 3426454 h 6858000"/>
              <a:gd name="connsiteX32092" fmla="*/ 12064307 w 12192000"/>
              <a:gd name="connsiteY32092" fmla="*/ 3399369 h 6858000"/>
              <a:gd name="connsiteX32093" fmla="*/ 3691832 w 12192000"/>
              <a:gd name="connsiteY32093" fmla="*/ 3399369 h 6858000"/>
              <a:gd name="connsiteX32094" fmla="*/ 3669705 w 12192000"/>
              <a:gd name="connsiteY32094" fmla="*/ 3426339 h 6858000"/>
              <a:gd name="connsiteX32095" fmla="*/ 3690103 w 12192000"/>
              <a:gd name="connsiteY32095" fmla="*/ 3454344 h 6858000"/>
              <a:gd name="connsiteX32096" fmla="*/ 3690103 w 12192000"/>
              <a:gd name="connsiteY32096" fmla="*/ 3454229 h 6858000"/>
              <a:gd name="connsiteX32097" fmla="*/ 3718225 w 12192000"/>
              <a:gd name="connsiteY32097" fmla="*/ 3426454 h 6858000"/>
              <a:gd name="connsiteX32098" fmla="*/ 3691832 w 12192000"/>
              <a:gd name="connsiteY32098" fmla="*/ 3399369 h 6858000"/>
              <a:gd name="connsiteX32099" fmla="*/ 11324617 w 12192000"/>
              <a:gd name="connsiteY32099" fmla="*/ 3399253 h 6858000"/>
              <a:gd name="connsiteX32100" fmla="*/ 11293383 w 12192000"/>
              <a:gd name="connsiteY32100" fmla="*/ 3399600 h 6858000"/>
              <a:gd name="connsiteX32101" fmla="*/ 11251778 w 12192000"/>
              <a:gd name="connsiteY32101" fmla="*/ 3399484 h 6858000"/>
              <a:gd name="connsiteX32102" fmla="*/ 11232991 w 12192000"/>
              <a:gd name="connsiteY32102" fmla="*/ 3422534 h 6858000"/>
              <a:gd name="connsiteX32103" fmla="*/ 11251778 w 12192000"/>
              <a:gd name="connsiteY32103" fmla="*/ 3451347 h 6858000"/>
              <a:gd name="connsiteX32104" fmla="*/ 11332454 w 12192000"/>
              <a:gd name="connsiteY32104" fmla="*/ 3451578 h 6858000"/>
              <a:gd name="connsiteX32105" fmla="*/ 11353084 w 12192000"/>
              <a:gd name="connsiteY32105" fmla="*/ 3429681 h 6858000"/>
              <a:gd name="connsiteX32106" fmla="*/ 11324617 w 12192000"/>
              <a:gd name="connsiteY32106" fmla="*/ 3399253 h 6858000"/>
              <a:gd name="connsiteX32107" fmla="*/ 2952142 w 12192000"/>
              <a:gd name="connsiteY32107" fmla="*/ 3399253 h 6858000"/>
              <a:gd name="connsiteX32108" fmla="*/ 2920908 w 12192000"/>
              <a:gd name="connsiteY32108" fmla="*/ 3399600 h 6858000"/>
              <a:gd name="connsiteX32109" fmla="*/ 2879303 w 12192000"/>
              <a:gd name="connsiteY32109" fmla="*/ 3399484 h 6858000"/>
              <a:gd name="connsiteX32110" fmla="*/ 2860516 w 12192000"/>
              <a:gd name="connsiteY32110" fmla="*/ 3422534 h 6858000"/>
              <a:gd name="connsiteX32111" fmla="*/ 2879303 w 12192000"/>
              <a:gd name="connsiteY32111" fmla="*/ 3451347 h 6858000"/>
              <a:gd name="connsiteX32112" fmla="*/ 2959979 w 12192000"/>
              <a:gd name="connsiteY32112" fmla="*/ 3451578 h 6858000"/>
              <a:gd name="connsiteX32113" fmla="*/ 2980609 w 12192000"/>
              <a:gd name="connsiteY32113" fmla="*/ 3429681 h 6858000"/>
              <a:gd name="connsiteX32114" fmla="*/ 2952142 w 12192000"/>
              <a:gd name="connsiteY32114" fmla="*/ 3399253 h 6858000"/>
              <a:gd name="connsiteX32115" fmla="*/ 11527692 w 12192000"/>
              <a:gd name="connsiteY32115" fmla="*/ 3398793 h 6858000"/>
              <a:gd name="connsiteX32116" fmla="*/ 11499800 w 12192000"/>
              <a:gd name="connsiteY32116" fmla="*/ 3424839 h 6858000"/>
              <a:gd name="connsiteX32117" fmla="*/ 11525847 w 12192000"/>
              <a:gd name="connsiteY32117" fmla="*/ 3452270 h 6858000"/>
              <a:gd name="connsiteX32118" fmla="*/ 11551319 w 12192000"/>
              <a:gd name="connsiteY32118" fmla="*/ 3426569 h 6858000"/>
              <a:gd name="connsiteX32119" fmla="*/ 11527692 w 12192000"/>
              <a:gd name="connsiteY32119" fmla="*/ 3398793 h 6858000"/>
              <a:gd name="connsiteX32120" fmla="*/ 10858880 w 12192000"/>
              <a:gd name="connsiteY32120" fmla="*/ 3398793 h 6858000"/>
              <a:gd name="connsiteX32121" fmla="*/ 10832144 w 12192000"/>
              <a:gd name="connsiteY32121" fmla="*/ 3422650 h 6858000"/>
              <a:gd name="connsiteX32122" fmla="*/ 10854386 w 12192000"/>
              <a:gd name="connsiteY32122" fmla="*/ 3452155 h 6858000"/>
              <a:gd name="connsiteX32123" fmla="*/ 10884928 w 12192000"/>
              <a:gd name="connsiteY32123" fmla="*/ 3427951 h 6858000"/>
              <a:gd name="connsiteX32124" fmla="*/ 10858880 w 12192000"/>
              <a:gd name="connsiteY32124" fmla="*/ 3398908 h 6858000"/>
              <a:gd name="connsiteX32125" fmla="*/ 3155217 w 12192000"/>
              <a:gd name="connsiteY32125" fmla="*/ 3398793 h 6858000"/>
              <a:gd name="connsiteX32126" fmla="*/ 3127325 w 12192000"/>
              <a:gd name="connsiteY32126" fmla="*/ 3424839 h 6858000"/>
              <a:gd name="connsiteX32127" fmla="*/ 3153372 w 12192000"/>
              <a:gd name="connsiteY32127" fmla="*/ 3452270 h 6858000"/>
              <a:gd name="connsiteX32128" fmla="*/ 3178844 w 12192000"/>
              <a:gd name="connsiteY32128" fmla="*/ 3426569 h 6858000"/>
              <a:gd name="connsiteX32129" fmla="*/ 3155217 w 12192000"/>
              <a:gd name="connsiteY32129" fmla="*/ 3398793 h 6858000"/>
              <a:gd name="connsiteX32130" fmla="*/ 2486405 w 12192000"/>
              <a:gd name="connsiteY32130" fmla="*/ 3398793 h 6858000"/>
              <a:gd name="connsiteX32131" fmla="*/ 2459669 w 12192000"/>
              <a:gd name="connsiteY32131" fmla="*/ 3422650 h 6858000"/>
              <a:gd name="connsiteX32132" fmla="*/ 2481911 w 12192000"/>
              <a:gd name="connsiteY32132" fmla="*/ 3452155 h 6858000"/>
              <a:gd name="connsiteX32133" fmla="*/ 2512453 w 12192000"/>
              <a:gd name="connsiteY32133" fmla="*/ 3427951 h 6858000"/>
              <a:gd name="connsiteX32134" fmla="*/ 2486405 w 12192000"/>
              <a:gd name="connsiteY32134" fmla="*/ 3398908 h 6858000"/>
              <a:gd name="connsiteX32135" fmla="*/ 10991652 w 12192000"/>
              <a:gd name="connsiteY32135" fmla="*/ 3398561 h 6858000"/>
              <a:gd name="connsiteX32136" fmla="*/ 10991652 w 12192000"/>
              <a:gd name="connsiteY32136" fmla="*/ 3398677 h 6858000"/>
              <a:gd name="connsiteX32137" fmla="*/ 10967566 w 12192000"/>
              <a:gd name="connsiteY32137" fmla="*/ 3422764 h 6858000"/>
              <a:gd name="connsiteX32138" fmla="*/ 10987848 w 12192000"/>
              <a:gd name="connsiteY32138" fmla="*/ 3452385 h 6858000"/>
              <a:gd name="connsiteX32139" fmla="*/ 11015163 w 12192000"/>
              <a:gd name="connsiteY32139" fmla="*/ 3428526 h 6858000"/>
              <a:gd name="connsiteX32140" fmla="*/ 10991652 w 12192000"/>
              <a:gd name="connsiteY32140" fmla="*/ 3398561 h 6858000"/>
              <a:gd name="connsiteX32141" fmla="*/ 2619177 w 12192000"/>
              <a:gd name="connsiteY32141" fmla="*/ 3398561 h 6858000"/>
              <a:gd name="connsiteX32142" fmla="*/ 2619177 w 12192000"/>
              <a:gd name="connsiteY32142" fmla="*/ 3398677 h 6858000"/>
              <a:gd name="connsiteX32143" fmla="*/ 2595091 w 12192000"/>
              <a:gd name="connsiteY32143" fmla="*/ 3422764 h 6858000"/>
              <a:gd name="connsiteX32144" fmla="*/ 2615373 w 12192000"/>
              <a:gd name="connsiteY32144" fmla="*/ 3452385 h 6858000"/>
              <a:gd name="connsiteX32145" fmla="*/ 2642688 w 12192000"/>
              <a:gd name="connsiteY32145" fmla="*/ 3428526 h 6858000"/>
              <a:gd name="connsiteX32146" fmla="*/ 2619177 w 12192000"/>
              <a:gd name="connsiteY32146" fmla="*/ 3398561 h 6858000"/>
              <a:gd name="connsiteX32147" fmla="*/ 3833436 w 12192000"/>
              <a:gd name="connsiteY32147" fmla="*/ 3388535 h 6858000"/>
              <a:gd name="connsiteX32148" fmla="*/ 3843692 w 12192000"/>
              <a:gd name="connsiteY32148" fmla="*/ 3396026 h 6858000"/>
              <a:gd name="connsiteX32149" fmla="*/ 3833436 w 12192000"/>
              <a:gd name="connsiteY32149" fmla="*/ 3404210 h 6858000"/>
              <a:gd name="connsiteX32150" fmla="*/ 5117118 w 12192000"/>
              <a:gd name="connsiteY32150" fmla="*/ 3344623 h 6858000"/>
              <a:gd name="connsiteX32151" fmla="*/ 5117118 w 12192000"/>
              <a:gd name="connsiteY32151" fmla="*/ 3344774 h 6858000"/>
              <a:gd name="connsiteX32152" fmla="*/ 5117004 w 12192000"/>
              <a:gd name="connsiteY32152" fmla="*/ 3344740 h 6858000"/>
              <a:gd name="connsiteX32153" fmla="*/ 4010807 w 12192000"/>
              <a:gd name="connsiteY32153" fmla="*/ 3334711 h 6858000"/>
              <a:gd name="connsiteX32154" fmla="*/ 3988335 w 12192000"/>
              <a:gd name="connsiteY32154" fmla="*/ 3358223 h 6858000"/>
              <a:gd name="connsiteX32155" fmla="*/ 4018070 w 12192000"/>
              <a:gd name="connsiteY32155" fmla="*/ 3387498 h 6858000"/>
              <a:gd name="connsiteX32156" fmla="*/ 4049072 w 12192000"/>
              <a:gd name="connsiteY32156" fmla="*/ 3387267 h 6858000"/>
              <a:gd name="connsiteX32157" fmla="*/ 4090450 w 12192000"/>
              <a:gd name="connsiteY32157" fmla="*/ 3387498 h 6858000"/>
              <a:gd name="connsiteX32158" fmla="*/ 4107881 w 12192000"/>
              <a:gd name="connsiteY32158" fmla="*/ 3380958 h 6858000"/>
              <a:gd name="connsiteX32159" fmla="*/ 4108890 w 12192000"/>
              <a:gd name="connsiteY32159" fmla="*/ 3362845 h 6858000"/>
              <a:gd name="connsiteX32160" fmla="*/ 4108774 w 12192000"/>
              <a:gd name="connsiteY32160" fmla="*/ 3343846 h 6858000"/>
              <a:gd name="connsiteX32161" fmla="*/ 4091026 w 12192000"/>
              <a:gd name="connsiteY32161" fmla="*/ 3334943 h 6858000"/>
              <a:gd name="connsiteX32162" fmla="*/ 4010807 w 12192000"/>
              <a:gd name="connsiteY32162" fmla="*/ 3334711 h 6858000"/>
              <a:gd name="connsiteX32163" fmla="*/ 7907266 w 12192000"/>
              <a:gd name="connsiteY32163" fmla="*/ 3334366 h 6858000"/>
              <a:gd name="connsiteX32164" fmla="*/ 7880641 w 12192000"/>
              <a:gd name="connsiteY32164" fmla="*/ 3358338 h 6858000"/>
              <a:gd name="connsiteX32165" fmla="*/ 7880526 w 12192000"/>
              <a:gd name="connsiteY32165" fmla="*/ 3358338 h 6858000"/>
              <a:gd name="connsiteX32166" fmla="*/ 7906574 w 12192000"/>
              <a:gd name="connsiteY32166" fmla="*/ 3386805 h 6858000"/>
              <a:gd name="connsiteX32167" fmla="*/ 7934235 w 12192000"/>
              <a:gd name="connsiteY32167" fmla="*/ 3360067 h 6858000"/>
              <a:gd name="connsiteX32168" fmla="*/ 7907266 w 12192000"/>
              <a:gd name="connsiteY32168" fmla="*/ 3334366 h 6858000"/>
              <a:gd name="connsiteX32169" fmla="*/ 4680311 w 12192000"/>
              <a:gd name="connsiteY32169" fmla="*/ 3334020 h 6858000"/>
              <a:gd name="connsiteX32170" fmla="*/ 4662102 w 12192000"/>
              <a:gd name="connsiteY32170" fmla="*/ 3352116 h 6858000"/>
              <a:gd name="connsiteX32171" fmla="*/ 4662216 w 12192000"/>
              <a:gd name="connsiteY32171" fmla="*/ 3391186 h 6858000"/>
              <a:gd name="connsiteX32172" fmla="*/ 4662102 w 12192000"/>
              <a:gd name="connsiteY32172" fmla="*/ 3391186 h 6858000"/>
              <a:gd name="connsiteX32173" fmla="*/ 4661870 w 12192000"/>
              <a:gd name="connsiteY32173" fmla="*/ 3432793 h 6858000"/>
              <a:gd name="connsiteX32174" fmla="*/ 4686881 w 12192000"/>
              <a:gd name="connsiteY32174" fmla="*/ 3452961 h 6858000"/>
              <a:gd name="connsiteX32175" fmla="*/ 4714887 w 12192000"/>
              <a:gd name="connsiteY32175" fmla="*/ 3433138 h 6858000"/>
              <a:gd name="connsiteX32176" fmla="*/ 4713849 w 12192000"/>
              <a:gd name="connsiteY32176" fmla="*/ 3367098 h 6858000"/>
              <a:gd name="connsiteX32177" fmla="*/ 4680311 w 12192000"/>
              <a:gd name="connsiteY32177" fmla="*/ 3334020 h 6858000"/>
              <a:gd name="connsiteX32178" fmla="*/ 8517873 w 12192000"/>
              <a:gd name="connsiteY32178" fmla="*/ 3333789 h 6858000"/>
              <a:gd name="connsiteX32179" fmla="*/ 8486408 w 12192000"/>
              <a:gd name="connsiteY32179" fmla="*/ 3354650 h 6858000"/>
              <a:gd name="connsiteX32180" fmla="*/ 8504619 w 12192000"/>
              <a:gd name="connsiteY32180" fmla="*/ 3386461 h 6858000"/>
              <a:gd name="connsiteX32181" fmla="*/ 8537120 w 12192000"/>
              <a:gd name="connsiteY32181" fmla="*/ 3359722 h 6858000"/>
              <a:gd name="connsiteX32182" fmla="*/ 8517873 w 12192000"/>
              <a:gd name="connsiteY32182" fmla="*/ 3333789 h 6858000"/>
              <a:gd name="connsiteX32183" fmla="*/ 145398 w 12192000"/>
              <a:gd name="connsiteY32183" fmla="*/ 3333789 h 6858000"/>
              <a:gd name="connsiteX32184" fmla="*/ 113933 w 12192000"/>
              <a:gd name="connsiteY32184" fmla="*/ 3354650 h 6858000"/>
              <a:gd name="connsiteX32185" fmla="*/ 132144 w 12192000"/>
              <a:gd name="connsiteY32185" fmla="*/ 3386461 h 6858000"/>
              <a:gd name="connsiteX32186" fmla="*/ 164645 w 12192000"/>
              <a:gd name="connsiteY32186" fmla="*/ 3359722 h 6858000"/>
              <a:gd name="connsiteX32187" fmla="*/ 145398 w 12192000"/>
              <a:gd name="connsiteY32187" fmla="*/ 3333789 h 6858000"/>
              <a:gd name="connsiteX32188" fmla="*/ 8842078 w 12192000"/>
              <a:gd name="connsiteY32188" fmla="*/ 3333676 h 6858000"/>
              <a:gd name="connsiteX32189" fmla="*/ 8819258 w 12192000"/>
              <a:gd name="connsiteY32189" fmla="*/ 3357070 h 6858000"/>
              <a:gd name="connsiteX32190" fmla="*/ 8848878 w 12192000"/>
              <a:gd name="connsiteY32190" fmla="*/ 3386461 h 6858000"/>
              <a:gd name="connsiteX32191" fmla="*/ 8874810 w 12192000"/>
              <a:gd name="connsiteY32191" fmla="*/ 3386231 h 6858000"/>
              <a:gd name="connsiteX32192" fmla="*/ 8913764 w 12192000"/>
              <a:gd name="connsiteY32192" fmla="*/ 3386461 h 6858000"/>
              <a:gd name="connsiteX32193" fmla="*/ 8936355 w 12192000"/>
              <a:gd name="connsiteY32193" fmla="*/ 3366060 h 6858000"/>
              <a:gd name="connsiteX32194" fmla="*/ 8914802 w 12192000"/>
              <a:gd name="connsiteY32194" fmla="*/ 3333676 h 6858000"/>
              <a:gd name="connsiteX32195" fmla="*/ 8842078 w 12192000"/>
              <a:gd name="connsiteY32195" fmla="*/ 3333676 h 6858000"/>
              <a:gd name="connsiteX32196" fmla="*/ 8314337 w 12192000"/>
              <a:gd name="connsiteY32196" fmla="*/ 3333676 h 6858000"/>
              <a:gd name="connsiteX32197" fmla="*/ 8287713 w 12192000"/>
              <a:gd name="connsiteY32197" fmla="*/ 3360643 h 6858000"/>
              <a:gd name="connsiteX32198" fmla="*/ 8287944 w 12192000"/>
              <a:gd name="connsiteY32198" fmla="*/ 3391647 h 6858000"/>
              <a:gd name="connsiteX32199" fmla="*/ 8288059 w 12192000"/>
              <a:gd name="connsiteY32199" fmla="*/ 3391647 h 6858000"/>
              <a:gd name="connsiteX32200" fmla="*/ 8287828 w 12192000"/>
              <a:gd name="connsiteY32200" fmla="*/ 3433023 h 6858000"/>
              <a:gd name="connsiteX32201" fmla="*/ 8310073 w 12192000"/>
              <a:gd name="connsiteY32201" fmla="*/ 3451117 h 6858000"/>
              <a:gd name="connsiteX32202" fmla="*/ 8334967 w 12192000"/>
              <a:gd name="connsiteY32202" fmla="*/ 3432332 h 6858000"/>
              <a:gd name="connsiteX32203" fmla="*/ 8335197 w 12192000"/>
              <a:gd name="connsiteY32203" fmla="*/ 3353959 h 6858000"/>
              <a:gd name="connsiteX32204" fmla="*/ 8314337 w 12192000"/>
              <a:gd name="connsiteY32204" fmla="*/ 3333676 h 6858000"/>
              <a:gd name="connsiteX32205" fmla="*/ 7104301 w 12192000"/>
              <a:gd name="connsiteY32205" fmla="*/ 3333676 h 6858000"/>
              <a:gd name="connsiteX32206" fmla="*/ 7077793 w 12192000"/>
              <a:gd name="connsiteY32206" fmla="*/ 3360759 h 6858000"/>
              <a:gd name="connsiteX32207" fmla="*/ 7078254 w 12192000"/>
              <a:gd name="connsiteY32207" fmla="*/ 3436365 h 6858000"/>
              <a:gd name="connsiteX32208" fmla="*/ 7108566 w 12192000"/>
              <a:gd name="connsiteY32208" fmla="*/ 3452500 h 6858000"/>
              <a:gd name="connsiteX32209" fmla="*/ 7130694 w 12192000"/>
              <a:gd name="connsiteY32209" fmla="*/ 3436596 h 6858000"/>
              <a:gd name="connsiteX32210" fmla="*/ 7129541 w 12192000"/>
              <a:gd name="connsiteY32210" fmla="*/ 3354765 h 6858000"/>
              <a:gd name="connsiteX32211" fmla="*/ 7119860 w 12192000"/>
              <a:gd name="connsiteY32211" fmla="*/ 3334711 h 6858000"/>
              <a:gd name="connsiteX32212" fmla="*/ 7104301 w 12192000"/>
              <a:gd name="connsiteY32212" fmla="*/ 3333789 h 6858000"/>
              <a:gd name="connsiteX32213" fmla="*/ 5221423 w 12192000"/>
              <a:gd name="connsiteY32213" fmla="*/ 3333676 h 6858000"/>
              <a:gd name="connsiteX32214" fmla="*/ 5221536 w 12192000"/>
              <a:gd name="connsiteY32214" fmla="*/ 3333789 h 6858000"/>
              <a:gd name="connsiteX32215" fmla="*/ 5199870 w 12192000"/>
              <a:gd name="connsiteY32215" fmla="*/ 3355919 h 6858000"/>
              <a:gd name="connsiteX32216" fmla="*/ 5231103 w 12192000"/>
              <a:gd name="connsiteY32216" fmla="*/ 3386344 h 6858000"/>
              <a:gd name="connsiteX32217" fmla="*/ 5257035 w 12192000"/>
              <a:gd name="connsiteY32217" fmla="*/ 3386000 h 6858000"/>
              <a:gd name="connsiteX32218" fmla="*/ 5298523 w 12192000"/>
              <a:gd name="connsiteY32218" fmla="*/ 3386231 h 6858000"/>
              <a:gd name="connsiteX32219" fmla="*/ 5314893 w 12192000"/>
              <a:gd name="connsiteY32219" fmla="*/ 3362948 h 6858000"/>
              <a:gd name="connsiteX32220" fmla="*/ 5299332 w 12192000"/>
              <a:gd name="connsiteY32220" fmla="*/ 3333676 h 6858000"/>
              <a:gd name="connsiteX32221" fmla="*/ 5221423 w 12192000"/>
              <a:gd name="connsiteY32221" fmla="*/ 3333676 h 6858000"/>
              <a:gd name="connsiteX32222" fmla="*/ 469603 w 12192000"/>
              <a:gd name="connsiteY32222" fmla="*/ 3333676 h 6858000"/>
              <a:gd name="connsiteX32223" fmla="*/ 446783 w 12192000"/>
              <a:gd name="connsiteY32223" fmla="*/ 3357070 h 6858000"/>
              <a:gd name="connsiteX32224" fmla="*/ 476403 w 12192000"/>
              <a:gd name="connsiteY32224" fmla="*/ 3386461 h 6858000"/>
              <a:gd name="connsiteX32225" fmla="*/ 502335 w 12192000"/>
              <a:gd name="connsiteY32225" fmla="*/ 3386231 h 6858000"/>
              <a:gd name="connsiteX32226" fmla="*/ 541289 w 12192000"/>
              <a:gd name="connsiteY32226" fmla="*/ 3386461 h 6858000"/>
              <a:gd name="connsiteX32227" fmla="*/ 563880 w 12192000"/>
              <a:gd name="connsiteY32227" fmla="*/ 3366060 h 6858000"/>
              <a:gd name="connsiteX32228" fmla="*/ 542327 w 12192000"/>
              <a:gd name="connsiteY32228" fmla="*/ 3333676 h 6858000"/>
              <a:gd name="connsiteX32229" fmla="*/ 469603 w 12192000"/>
              <a:gd name="connsiteY32229" fmla="*/ 3333676 h 6858000"/>
              <a:gd name="connsiteX32230" fmla="*/ 7642184 w 12192000"/>
              <a:gd name="connsiteY32230" fmla="*/ 3333559 h 6858000"/>
              <a:gd name="connsiteX32231" fmla="*/ 7642299 w 12192000"/>
              <a:gd name="connsiteY32231" fmla="*/ 3333676 h 6858000"/>
              <a:gd name="connsiteX32232" fmla="*/ 7614409 w 12192000"/>
              <a:gd name="connsiteY32232" fmla="*/ 3360643 h 6858000"/>
              <a:gd name="connsiteX32233" fmla="*/ 7640571 w 12192000"/>
              <a:gd name="connsiteY32233" fmla="*/ 3386461 h 6858000"/>
              <a:gd name="connsiteX32234" fmla="*/ 7671690 w 12192000"/>
              <a:gd name="connsiteY32234" fmla="*/ 3386231 h 6858000"/>
              <a:gd name="connsiteX32235" fmla="*/ 7713295 w 12192000"/>
              <a:gd name="connsiteY32235" fmla="*/ 3386231 h 6858000"/>
              <a:gd name="connsiteX32236" fmla="*/ 7729776 w 12192000"/>
              <a:gd name="connsiteY32236" fmla="*/ 3356955 h 6858000"/>
              <a:gd name="connsiteX32237" fmla="*/ 7712373 w 12192000"/>
              <a:gd name="connsiteY32237" fmla="*/ 3333559 h 6858000"/>
              <a:gd name="connsiteX32238" fmla="*/ 7642184 w 12192000"/>
              <a:gd name="connsiteY32238" fmla="*/ 3333559 h 6858000"/>
              <a:gd name="connsiteX32239" fmla="*/ 6423386 w 12192000"/>
              <a:gd name="connsiteY32239" fmla="*/ 3333559 h 6858000"/>
              <a:gd name="connsiteX32240" fmla="*/ 6406072 w 12192000"/>
              <a:gd name="connsiteY32240" fmla="*/ 3340389 h 6858000"/>
              <a:gd name="connsiteX32241" fmla="*/ 6405180 w 12192000"/>
              <a:gd name="connsiteY32241" fmla="*/ 3358453 h 6858000"/>
              <a:gd name="connsiteX32242" fmla="*/ 6423504 w 12192000"/>
              <a:gd name="connsiteY32242" fmla="*/ 3386231 h 6858000"/>
              <a:gd name="connsiteX32243" fmla="*/ 6498534 w 12192000"/>
              <a:gd name="connsiteY32243" fmla="*/ 3386461 h 6858000"/>
              <a:gd name="connsiteX32244" fmla="*/ 6525965 w 12192000"/>
              <a:gd name="connsiteY32244" fmla="*/ 3359837 h 6858000"/>
              <a:gd name="connsiteX32245" fmla="*/ 6498304 w 12192000"/>
              <a:gd name="connsiteY32245" fmla="*/ 3333559 h 6858000"/>
              <a:gd name="connsiteX32246" fmla="*/ 6464648 w 12192000"/>
              <a:gd name="connsiteY32246" fmla="*/ 3333789 h 6858000"/>
              <a:gd name="connsiteX32247" fmla="*/ 8374959 w 12192000"/>
              <a:gd name="connsiteY32247" fmla="*/ 3333443 h 6858000"/>
              <a:gd name="connsiteX32248" fmla="*/ 8349950 w 12192000"/>
              <a:gd name="connsiteY32248" fmla="*/ 3362372 h 6858000"/>
              <a:gd name="connsiteX32249" fmla="*/ 8377610 w 12192000"/>
              <a:gd name="connsiteY32249" fmla="*/ 3385423 h 6858000"/>
              <a:gd name="connsiteX32250" fmla="*/ 8403312 w 12192000"/>
              <a:gd name="connsiteY32250" fmla="*/ 3356265 h 6858000"/>
              <a:gd name="connsiteX32251" fmla="*/ 8374959 w 12192000"/>
              <a:gd name="connsiteY32251" fmla="*/ 3333443 h 6858000"/>
              <a:gd name="connsiteX32252" fmla="*/ 6635108 w 12192000"/>
              <a:gd name="connsiteY32252" fmla="*/ 3333443 h 6858000"/>
              <a:gd name="connsiteX32253" fmla="*/ 6608254 w 12192000"/>
              <a:gd name="connsiteY32253" fmla="*/ 3354074 h 6858000"/>
              <a:gd name="connsiteX32254" fmla="*/ 6608254 w 12192000"/>
              <a:gd name="connsiteY32254" fmla="*/ 3354190 h 6858000"/>
              <a:gd name="connsiteX32255" fmla="*/ 6587508 w 12192000"/>
              <a:gd name="connsiteY32255" fmla="*/ 3334595 h 6858000"/>
              <a:gd name="connsiteX32256" fmla="*/ 6556507 w 12192000"/>
              <a:gd name="connsiteY32256" fmla="*/ 3333676 h 6858000"/>
              <a:gd name="connsiteX32257" fmla="*/ 6541179 w 12192000"/>
              <a:gd name="connsiteY32257" fmla="*/ 3358453 h 6858000"/>
              <a:gd name="connsiteX32258" fmla="*/ 6556391 w 12192000"/>
              <a:gd name="connsiteY32258" fmla="*/ 3386000 h 6858000"/>
              <a:gd name="connsiteX32259" fmla="*/ 6626233 w 12192000"/>
              <a:gd name="connsiteY32259" fmla="*/ 3386344 h 6858000"/>
              <a:gd name="connsiteX32260" fmla="*/ 6656199 w 12192000"/>
              <a:gd name="connsiteY32260" fmla="*/ 3356265 h 6858000"/>
              <a:gd name="connsiteX32261" fmla="*/ 6635108 w 12192000"/>
              <a:gd name="connsiteY32261" fmla="*/ 3333443 h 6858000"/>
              <a:gd name="connsiteX32262" fmla="*/ 4958644 w 12192000"/>
              <a:gd name="connsiteY32262" fmla="*/ 3333443 h 6858000"/>
              <a:gd name="connsiteX32263" fmla="*/ 4958644 w 12192000"/>
              <a:gd name="connsiteY32263" fmla="*/ 3333559 h 6858000"/>
              <a:gd name="connsiteX32264" fmla="*/ 4928564 w 12192000"/>
              <a:gd name="connsiteY32264" fmla="*/ 3357302 h 6858000"/>
              <a:gd name="connsiteX32265" fmla="*/ 4953345 w 12192000"/>
              <a:gd name="connsiteY32265" fmla="*/ 3386691 h 6858000"/>
              <a:gd name="connsiteX32266" fmla="*/ 4980889 w 12192000"/>
              <a:gd name="connsiteY32266" fmla="*/ 3362027 h 6858000"/>
              <a:gd name="connsiteX32267" fmla="*/ 4958644 w 12192000"/>
              <a:gd name="connsiteY32267" fmla="*/ 3333443 h 6858000"/>
              <a:gd name="connsiteX32268" fmla="*/ 5905329 w 12192000"/>
              <a:gd name="connsiteY32268" fmla="*/ 3333329 h 6858000"/>
              <a:gd name="connsiteX32269" fmla="*/ 5872944 w 12192000"/>
              <a:gd name="connsiteY32269" fmla="*/ 3362948 h 6858000"/>
              <a:gd name="connsiteX32270" fmla="*/ 5872944 w 12192000"/>
              <a:gd name="connsiteY32270" fmla="*/ 3388996 h 6858000"/>
              <a:gd name="connsiteX32271" fmla="*/ 5873174 w 12192000"/>
              <a:gd name="connsiteY32271" fmla="*/ 3388996 h 6858000"/>
              <a:gd name="connsiteX32272" fmla="*/ 5873174 w 12192000"/>
              <a:gd name="connsiteY32272" fmla="*/ 3435904 h 6858000"/>
              <a:gd name="connsiteX32273" fmla="*/ 5900029 w 12192000"/>
              <a:gd name="connsiteY32273" fmla="*/ 3450195 h 6858000"/>
              <a:gd name="connsiteX32274" fmla="*/ 5920314 w 12192000"/>
              <a:gd name="connsiteY32274" fmla="*/ 3435328 h 6858000"/>
              <a:gd name="connsiteX32275" fmla="*/ 5920314 w 12192000"/>
              <a:gd name="connsiteY32275" fmla="*/ 3435212 h 6858000"/>
              <a:gd name="connsiteX32276" fmla="*/ 5920314 w 12192000"/>
              <a:gd name="connsiteY32276" fmla="*/ 3348197 h 6858000"/>
              <a:gd name="connsiteX32277" fmla="*/ 5905329 w 12192000"/>
              <a:gd name="connsiteY32277" fmla="*/ 3333329 h 6858000"/>
              <a:gd name="connsiteX32278" fmla="*/ 5492726 w 12192000"/>
              <a:gd name="connsiteY32278" fmla="*/ 3333329 h 6858000"/>
              <a:gd name="connsiteX32279" fmla="*/ 5464143 w 12192000"/>
              <a:gd name="connsiteY32279" fmla="*/ 3360067 h 6858000"/>
              <a:gd name="connsiteX32280" fmla="*/ 5492610 w 12192000"/>
              <a:gd name="connsiteY32280" fmla="*/ 3387153 h 6858000"/>
              <a:gd name="connsiteX32281" fmla="*/ 5516812 w 12192000"/>
              <a:gd name="connsiteY32281" fmla="*/ 3359146 h 6858000"/>
              <a:gd name="connsiteX32282" fmla="*/ 5492840 w 12192000"/>
              <a:gd name="connsiteY32282" fmla="*/ 3333329 h 6858000"/>
              <a:gd name="connsiteX32283" fmla="*/ 4823685 w 12192000"/>
              <a:gd name="connsiteY32283" fmla="*/ 3333329 h 6858000"/>
              <a:gd name="connsiteX32284" fmla="*/ 4797293 w 12192000"/>
              <a:gd name="connsiteY32284" fmla="*/ 3359031 h 6858000"/>
              <a:gd name="connsiteX32285" fmla="*/ 4821149 w 12192000"/>
              <a:gd name="connsiteY32285" fmla="*/ 3387267 h 6858000"/>
              <a:gd name="connsiteX32286" fmla="*/ 4844546 w 12192000"/>
              <a:gd name="connsiteY32286" fmla="*/ 3360759 h 6858000"/>
              <a:gd name="connsiteX32287" fmla="*/ 4823685 w 12192000"/>
              <a:gd name="connsiteY32287" fmla="*/ 3333329 h 6858000"/>
              <a:gd name="connsiteX32288" fmla="*/ 4753612 w 12192000"/>
              <a:gd name="connsiteY32288" fmla="*/ 3333329 h 6858000"/>
              <a:gd name="connsiteX32289" fmla="*/ 4730559 w 12192000"/>
              <a:gd name="connsiteY32289" fmla="*/ 3360989 h 6858000"/>
              <a:gd name="connsiteX32290" fmla="*/ 4752804 w 12192000"/>
              <a:gd name="connsiteY32290" fmla="*/ 3387267 h 6858000"/>
              <a:gd name="connsiteX32291" fmla="*/ 4777585 w 12192000"/>
              <a:gd name="connsiteY32291" fmla="*/ 3359375 h 6858000"/>
              <a:gd name="connsiteX32292" fmla="*/ 4753612 w 12192000"/>
              <a:gd name="connsiteY32292" fmla="*/ 3333329 h 6858000"/>
              <a:gd name="connsiteX32293" fmla="*/ 8794594 w 12192000"/>
              <a:gd name="connsiteY32293" fmla="*/ 3333315 h 6858000"/>
              <a:gd name="connsiteX32294" fmla="*/ 8779956 w 12192000"/>
              <a:gd name="connsiteY32294" fmla="*/ 3334250 h 6858000"/>
              <a:gd name="connsiteX32295" fmla="*/ 8714840 w 12192000"/>
              <a:gd name="connsiteY32295" fmla="*/ 3334136 h 6858000"/>
              <a:gd name="connsiteX32296" fmla="*/ 8687984 w 12192000"/>
              <a:gd name="connsiteY32296" fmla="*/ 3348888 h 6858000"/>
              <a:gd name="connsiteX32297" fmla="*/ 8673118 w 12192000"/>
              <a:gd name="connsiteY32297" fmla="*/ 3349465 h 6858000"/>
              <a:gd name="connsiteX32298" fmla="*/ 8640040 w 12192000"/>
              <a:gd name="connsiteY32298" fmla="*/ 3333789 h 6858000"/>
              <a:gd name="connsiteX32299" fmla="*/ 8621830 w 12192000"/>
              <a:gd name="connsiteY32299" fmla="*/ 3360759 h 6858000"/>
              <a:gd name="connsiteX32300" fmla="*/ 8641424 w 12192000"/>
              <a:gd name="connsiteY32300" fmla="*/ 3386805 h 6858000"/>
              <a:gd name="connsiteX32301" fmla="*/ 8666202 w 12192000"/>
              <a:gd name="connsiteY32301" fmla="*/ 3394298 h 6858000"/>
              <a:gd name="connsiteX32302" fmla="*/ 8642230 w 12192000"/>
              <a:gd name="connsiteY32302" fmla="*/ 3401444 h 6858000"/>
              <a:gd name="connsiteX32303" fmla="*/ 8639580 w 12192000"/>
              <a:gd name="connsiteY32303" fmla="*/ 3401444 h 6858000"/>
              <a:gd name="connsiteX32304" fmla="*/ 8621716 w 12192000"/>
              <a:gd name="connsiteY32304" fmla="*/ 3427260 h 6858000"/>
              <a:gd name="connsiteX32305" fmla="*/ 8639002 w 12192000"/>
              <a:gd name="connsiteY32305" fmla="*/ 3450541 h 6858000"/>
              <a:gd name="connsiteX32306" fmla="*/ 8717030 w 12192000"/>
              <a:gd name="connsiteY32306" fmla="*/ 3450656 h 6858000"/>
              <a:gd name="connsiteX32307" fmla="*/ 8736736 w 12192000"/>
              <a:gd name="connsiteY32307" fmla="*/ 3429335 h 6858000"/>
              <a:gd name="connsiteX32308" fmla="*/ 8736622 w 12192000"/>
              <a:gd name="connsiteY32308" fmla="*/ 3359031 h 6858000"/>
              <a:gd name="connsiteX32309" fmla="*/ 8745496 w 12192000"/>
              <a:gd name="connsiteY32309" fmla="*/ 3344507 h 6858000"/>
              <a:gd name="connsiteX32310" fmla="*/ 8755984 w 12192000"/>
              <a:gd name="connsiteY32310" fmla="*/ 3360989 h 6858000"/>
              <a:gd name="connsiteX32311" fmla="*/ 8755984 w 12192000"/>
              <a:gd name="connsiteY32311" fmla="*/ 3361221 h 6858000"/>
              <a:gd name="connsiteX32312" fmla="*/ 8757482 w 12192000"/>
              <a:gd name="connsiteY32312" fmla="*/ 3448928 h 6858000"/>
              <a:gd name="connsiteX32313" fmla="*/ 8770160 w 12192000"/>
              <a:gd name="connsiteY32313" fmla="*/ 3449158 h 6858000"/>
              <a:gd name="connsiteX32314" fmla="*/ 8801509 w 12192000"/>
              <a:gd name="connsiteY32314" fmla="*/ 3419768 h 6858000"/>
              <a:gd name="connsiteX32315" fmla="*/ 8803814 w 12192000"/>
              <a:gd name="connsiteY32315" fmla="*/ 3407437 h 6858000"/>
              <a:gd name="connsiteX32316" fmla="*/ 8789292 w 12192000"/>
              <a:gd name="connsiteY32316" fmla="*/ 3396142 h 6858000"/>
              <a:gd name="connsiteX32317" fmla="*/ 8794479 w 12192000"/>
              <a:gd name="connsiteY32317" fmla="*/ 3386113 h 6858000"/>
              <a:gd name="connsiteX32318" fmla="*/ 8803007 w 12192000"/>
              <a:gd name="connsiteY32318" fmla="*/ 3342663 h 6858000"/>
              <a:gd name="connsiteX32319" fmla="*/ 8794594 w 12192000"/>
              <a:gd name="connsiteY32319" fmla="*/ 3333315 h 6858000"/>
              <a:gd name="connsiteX32320" fmla="*/ 422119 w 12192000"/>
              <a:gd name="connsiteY32320" fmla="*/ 3333315 h 6858000"/>
              <a:gd name="connsiteX32321" fmla="*/ 407481 w 12192000"/>
              <a:gd name="connsiteY32321" fmla="*/ 3334250 h 6858000"/>
              <a:gd name="connsiteX32322" fmla="*/ 342365 w 12192000"/>
              <a:gd name="connsiteY32322" fmla="*/ 3334136 h 6858000"/>
              <a:gd name="connsiteX32323" fmla="*/ 315509 w 12192000"/>
              <a:gd name="connsiteY32323" fmla="*/ 3348888 h 6858000"/>
              <a:gd name="connsiteX32324" fmla="*/ 300643 w 12192000"/>
              <a:gd name="connsiteY32324" fmla="*/ 3349465 h 6858000"/>
              <a:gd name="connsiteX32325" fmla="*/ 267565 w 12192000"/>
              <a:gd name="connsiteY32325" fmla="*/ 3333789 h 6858000"/>
              <a:gd name="connsiteX32326" fmla="*/ 249355 w 12192000"/>
              <a:gd name="connsiteY32326" fmla="*/ 3360759 h 6858000"/>
              <a:gd name="connsiteX32327" fmla="*/ 268949 w 12192000"/>
              <a:gd name="connsiteY32327" fmla="*/ 3386805 h 6858000"/>
              <a:gd name="connsiteX32328" fmla="*/ 293727 w 12192000"/>
              <a:gd name="connsiteY32328" fmla="*/ 3394298 h 6858000"/>
              <a:gd name="connsiteX32329" fmla="*/ 269755 w 12192000"/>
              <a:gd name="connsiteY32329" fmla="*/ 3401444 h 6858000"/>
              <a:gd name="connsiteX32330" fmla="*/ 267105 w 12192000"/>
              <a:gd name="connsiteY32330" fmla="*/ 3401444 h 6858000"/>
              <a:gd name="connsiteX32331" fmla="*/ 249241 w 12192000"/>
              <a:gd name="connsiteY32331" fmla="*/ 3427260 h 6858000"/>
              <a:gd name="connsiteX32332" fmla="*/ 266527 w 12192000"/>
              <a:gd name="connsiteY32332" fmla="*/ 3450541 h 6858000"/>
              <a:gd name="connsiteX32333" fmla="*/ 344555 w 12192000"/>
              <a:gd name="connsiteY32333" fmla="*/ 3450656 h 6858000"/>
              <a:gd name="connsiteX32334" fmla="*/ 364261 w 12192000"/>
              <a:gd name="connsiteY32334" fmla="*/ 3429335 h 6858000"/>
              <a:gd name="connsiteX32335" fmla="*/ 364147 w 12192000"/>
              <a:gd name="connsiteY32335" fmla="*/ 3359031 h 6858000"/>
              <a:gd name="connsiteX32336" fmla="*/ 373021 w 12192000"/>
              <a:gd name="connsiteY32336" fmla="*/ 3344507 h 6858000"/>
              <a:gd name="connsiteX32337" fmla="*/ 383509 w 12192000"/>
              <a:gd name="connsiteY32337" fmla="*/ 3360989 h 6858000"/>
              <a:gd name="connsiteX32338" fmla="*/ 383509 w 12192000"/>
              <a:gd name="connsiteY32338" fmla="*/ 3361221 h 6858000"/>
              <a:gd name="connsiteX32339" fmla="*/ 385007 w 12192000"/>
              <a:gd name="connsiteY32339" fmla="*/ 3448928 h 6858000"/>
              <a:gd name="connsiteX32340" fmla="*/ 397685 w 12192000"/>
              <a:gd name="connsiteY32340" fmla="*/ 3449158 h 6858000"/>
              <a:gd name="connsiteX32341" fmla="*/ 429034 w 12192000"/>
              <a:gd name="connsiteY32341" fmla="*/ 3419768 h 6858000"/>
              <a:gd name="connsiteX32342" fmla="*/ 431339 w 12192000"/>
              <a:gd name="connsiteY32342" fmla="*/ 3407437 h 6858000"/>
              <a:gd name="connsiteX32343" fmla="*/ 416817 w 12192000"/>
              <a:gd name="connsiteY32343" fmla="*/ 3396142 h 6858000"/>
              <a:gd name="connsiteX32344" fmla="*/ 422004 w 12192000"/>
              <a:gd name="connsiteY32344" fmla="*/ 3386113 h 6858000"/>
              <a:gd name="connsiteX32345" fmla="*/ 430532 w 12192000"/>
              <a:gd name="connsiteY32345" fmla="*/ 3342663 h 6858000"/>
              <a:gd name="connsiteX32346" fmla="*/ 422119 w 12192000"/>
              <a:gd name="connsiteY32346" fmla="*/ 3333315 h 6858000"/>
              <a:gd name="connsiteX32347" fmla="*/ 7171493 w 12192000"/>
              <a:gd name="connsiteY32347" fmla="*/ 3333215 h 6858000"/>
              <a:gd name="connsiteX32348" fmla="*/ 7145331 w 12192000"/>
              <a:gd name="connsiteY32348" fmla="*/ 3359146 h 6858000"/>
              <a:gd name="connsiteX32349" fmla="*/ 7169535 w 12192000"/>
              <a:gd name="connsiteY32349" fmla="*/ 3387153 h 6858000"/>
              <a:gd name="connsiteX32350" fmla="*/ 7192699 w 12192000"/>
              <a:gd name="connsiteY32350" fmla="*/ 3360413 h 6858000"/>
              <a:gd name="connsiteX32351" fmla="*/ 7171493 w 12192000"/>
              <a:gd name="connsiteY32351" fmla="*/ 3333215 h 6858000"/>
              <a:gd name="connsiteX32352" fmla="*/ 6163726 w 12192000"/>
              <a:gd name="connsiteY32352" fmla="*/ 3333215 h 6858000"/>
              <a:gd name="connsiteX32353" fmla="*/ 6138829 w 12192000"/>
              <a:gd name="connsiteY32353" fmla="*/ 3356725 h 6858000"/>
              <a:gd name="connsiteX32354" fmla="*/ 6159576 w 12192000"/>
              <a:gd name="connsiteY32354" fmla="*/ 3386691 h 6858000"/>
              <a:gd name="connsiteX32355" fmla="*/ 6186085 w 12192000"/>
              <a:gd name="connsiteY32355" fmla="*/ 3362487 h 6858000"/>
              <a:gd name="connsiteX32356" fmla="*/ 6163726 w 12192000"/>
              <a:gd name="connsiteY32356" fmla="*/ 3333215 h 6858000"/>
              <a:gd name="connsiteX32357" fmla="*/ 4886727 w 12192000"/>
              <a:gd name="connsiteY32357" fmla="*/ 3333215 h 6858000"/>
              <a:gd name="connsiteX32358" fmla="*/ 4866098 w 12192000"/>
              <a:gd name="connsiteY32358" fmla="*/ 3362487 h 6858000"/>
              <a:gd name="connsiteX32359" fmla="*/ 4889379 w 12192000"/>
              <a:gd name="connsiteY32359" fmla="*/ 3387153 h 6858000"/>
              <a:gd name="connsiteX32360" fmla="*/ 4913467 w 12192000"/>
              <a:gd name="connsiteY32360" fmla="*/ 3358799 h 6858000"/>
              <a:gd name="connsiteX32361" fmla="*/ 4913351 w 12192000"/>
              <a:gd name="connsiteY32361" fmla="*/ 3358799 h 6858000"/>
              <a:gd name="connsiteX32362" fmla="*/ 4886727 w 12192000"/>
              <a:gd name="connsiteY32362" fmla="*/ 3333215 h 6858000"/>
              <a:gd name="connsiteX32363" fmla="*/ 11928425 w 12192000"/>
              <a:gd name="connsiteY32363" fmla="*/ 3333097 h 6858000"/>
              <a:gd name="connsiteX32364" fmla="*/ 11906066 w 12192000"/>
              <a:gd name="connsiteY32364" fmla="*/ 3351194 h 6858000"/>
              <a:gd name="connsiteX32365" fmla="*/ 11906066 w 12192000"/>
              <a:gd name="connsiteY32365" fmla="*/ 3351309 h 6858000"/>
              <a:gd name="connsiteX32366" fmla="*/ 11906180 w 12192000"/>
              <a:gd name="connsiteY32366" fmla="*/ 3431871 h 6858000"/>
              <a:gd name="connsiteX32367" fmla="*/ 11926465 w 12192000"/>
              <a:gd name="connsiteY32367" fmla="*/ 3453076 h 6858000"/>
              <a:gd name="connsiteX32368" fmla="*/ 11953896 w 12192000"/>
              <a:gd name="connsiteY32368" fmla="*/ 3426915 h 6858000"/>
              <a:gd name="connsiteX32369" fmla="*/ 11953666 w 12192000"/>
              <a:gd name="connsiteY32369" fmla="*/ 3393145 h 6858000"/>
              <a:gd name="connsiteX32370" fmla="*/ 11953550 w 12192000"/>
              <a:gd name="connsiteY32370" fmla="*/ 3393145 h 6858000"/>
              <a:gd name="connsiteX32371" fmla="*/ 11953780 w 12192000"/>
              <a:gd name="connsiteY32371" fmla="*/ 3351538 h 6858000"/>
              <a:gd name="connsiteX32372" fmla="*/ 11928425 w 12192000"/>
              <a:gd name="connsiteY32372" fmla="*/ 3333097 h 6858000"/>
              <a:gd name="connsiteX32373" fmla="*/ 8446646 w 12192000"/>
              <a:gd name="connsiteY32373" fmla="*/ 3333097 h 6858000"/>
              <a:gd name="connsiteX32374" fmla="*/ 8417257 w 12192000"/>
              <a:gd name="connsiteY32374" fmla="*/ 3359146 h 6858000"/>
              <a:gd name="connsiteX32375" fmla="*/ 8444918 w 12192000"/>
              <a:gd name="connsiteY32375" fmla="*/ 3386805 h 6858000"/>
              <a:gd name="connsiteX32376" fmla="*/ 8470273 w 12192000"/>
              <a:gd name="connsiteY32376" fmla="*/ 3361104 h 6858000"/>
              <a:gd name="connsiteX32377" fmla="*/ 8446646 w 12192000"/>
              <a:gd name="connsiteY32377" fmla="*/ 3333097 h 6858000"/>
              <a:gd name="connsiteX32378" fmla="*/ 7371571 w 12192000"/>
              <a:gd name="connsiteY32378" fmla="*/ 3333097 h 6858000"/>
              <a:gd name="connsiteX32379" fmla="*/ 7371631 w 12192000"/>
              <a:gd name="connsiteY32379" fmla="*/ 3333115 h 6858000"/>
              <a:gd name="connsiteX32380" fmla="*/ 7351475 w 12192000"/>
              <a:gd name="connsiteY32380" fmla="*/ 3339394 h 6858000"/>
              <a:gd name="connsiteX32381" fmla="*/ 7349675 w 12192000"/>
              <a:gd name="connsiteY32381" fmla="*/ 3358915 h 6858000"/>
              <a:gd name="connsiteX32382" fmla="*/ 7371917 w 12192000"/>
              <a:gd name="connsiteY32382" fmla="*/ 3387153 h 6858000"/>
              <a:gd name="connsiteX32383" fmla="*/ 7397042 w 12192000"/>
              <a:gd name="connsiteY32383" fmla="*/ 3359837 h 6858000"/>
              <a:gd name="connsiteX32384" fmla="*/ 7392476 w 12192000"/>
              <a:gd name="connsiteY32384" fmla="*/ 3339250 h 6858000"/>
              <a:gd name="connsiteX32385" fmla="*/ 7371631 w 12192000"/>
              <a:gd name="connsiteY32385" fmla="*/ 3333115 h 6858000"/>
              <a:gd name="connsiteX32386" fmla="*/ 7371686 w 12192000"/>
              <a:gd name="connsiteY32386" fmla="*/ 3333097 h 6858000"/>
              <a:gd name="connsiteX32387" fmla="*/ 7305533 w 12192000"/>
              <a:gd name="connsiteY32387" fmla="*/ 3333097 h 6858000"/>
              <a:gd name="connsiteX32388" fmla="*/ 7280753 w 12192000"/>
              <a:gd name="connsiteY32388" fmla="*/ 3357992 h 6858000"/>
              <a:gd name="connsiteX32389" fmla="*/ 7306684 w 12192000"/>
              <a:gd name="connsiteY32389" fmla="*/ 3387153 h 6858000"/>
              <a:gd name="connsiteX32390" fmla="*/ 7306800 w 12192000"/>
              <a:gd name="connsiteY32390" fmla="*/ 3387153 h 6858000"/>
              <a:gd name="connsiteX32391" fmla="*/ 7328236 w 12192000"/>
              <a:gd name="connsiteY32391" fmla="*/ 3360528 h 6858000"/>
              <a:gd name="connsiteX32392" fmla="*/ 7305533 w 12192000"/>
              <a:gd name="connsiteY32392" fmla="*/ 3333097 h 6858000"/>
              <a:gd name="connsiteX32393" fmla="*/ 7236610 w 12192000"/>
              <a:gd name="connsiteY32393" fmla="*/ 3333097 h 6858000"/>
              <a:gd name="connsiteX32394" fmla="*/ 7214021 w 12192000"/>
              <a:gd name="connsiteY32394" fmla="*/ 3356265 h 6858000"/>
              <a:gd name="connsiteX32395" fmla="*/ 7236150 w 12192000"/>
              <a:gd name="connsiteY32395" fmla="*/ 3386576 h 6858000"/>
              <a:gd name="connsiteX32396" fmla="*/ 7261851 w 12192000"/>
              <a:gd name="connsiteY32396" fmla="*/ 3357646 h 6858000"/>
              <a:gd name="connsiteX32397" fmla="*/ 7236610 w 12192000"/>
              <a:gd name="connsiteY32397" fmla="*/ 3333215 h 6858000"/>
              <a:gd name="connsiteX32398" fmla="*/ 6098609 w 12192000"/>
              <a:gd name="connsiteY32398" fmla="*/ 3333097 h 6858000"/>
              <a:gd name="connsiteX32399" fmla="*/ 6070256 w 12192000"/>
              <a:gd name="connsiteY32399" fmla="*/ 3357186 h 6858000"/>
              <a:gd name="connsiteX32400" fmla="*/ 6095727 w 12192000"/>
              <a:gd name="connsiteY32400" fmla="*/ 3386691 h 6858000"/>
              <a:gd name="connsiteX32401" fmla="*/ 6123041 w 12192000"/>
              <a:gd name="connsiteY32401" fmla="*/ 3360413 h 6858000"/>
              <a:gd name="connsiteX32402" fmla="*/ 6098609 w 12192000"/>
              <a:gd name="connsiteY32402" fmla="*/ 3333097 h 6858000"/>
              <a:gd name="connsiteX32403" fmla="*/ 3555950 w 12192000"/>
              <a:gd name="connsiteY32403" fmla="*/ 3333097 h 6858000"/>
              <a:gd name="connsiteX32404" fmla="*/ 3533591 w 12192000"/>
              <a:gd name="connsiteY32404" fmla="*/ 3351194 h 6858000"/>
              <a:gd name="connsiteX32405" fmla="*/ 3533591 w 12192000"/>
              <a:gd name="connsiteY32405" fmla="*/ 3351309 h 6858000"/>
              <a:gd name="connsiteX32406" fmla="*/ 3533705 w 12192000"/>
              <a:gd name="connsiteY32406" fmla="*/ 3431871 h 6858000"/>
              <a:gd name="connsiteX32407" fmla="*/ 3553990 w 12192000"/>
              <a:gd name="connsiteY32407" fmla="*/ 3453076 h 6858000"/>
              <a:gd name="connsiteX32408" fmla="*/ 3581421 w 12192000"/>
              <a:gd name="connsiteY32408" fmla="*/ 3426915 h 6858000"/>
              <a:gd name="connsiteX32409" fmla="*/ 3581191 w 12192000"/>
              <a:gd name="connsiteY32409" fmla="*/ 3393145 h 6858000"/>
              <a:gd name="connsiteX32410" fmla="*/ 3581075 w 12192000"/>
              <a:gd name="connsiteY32410" fmla="*/ 3393145 h 6858000"/>
              <a:gd name="connsiteX32411" fmla="*/ 3581305 w 12192000"/>
              <a:gd name="connsiteY32411" fmla="*/ 3351538 h 6858000"/>
              <a:gd name="connsiteX32412" fmla="*/ 3555950 w 12192000"/>
              <a:gd name="connsiteY32412" fmla="*/ 3333097 h 6858000"/>
              <a:gd name="connsiteX32413" fmla="*/ 74171 w 12192000"/>
              <a:gd name="connsiteY32413" fmla="*/ 3333097 h 6858000"/>
              <a:gd name="connsiteX32414" fmla="*/ 44782 w 12192000"/>
              <a:gd name="connsiteY32414" fmla="*/ 3359146 h 6858000"/>
              <a:gd name="connsiteX32415" fmla="*/ 72443 w 12192000"/>
              <a:gd name="connsiteY32415" fmla="*/ 3386805 h 6858000"/>
              <a:gd name="connsiteX32416" fmla="*/ 97798 w 12192000"/>
              <a:gd name="connsiteY32416" fmla="*/ 3361104 h 6858000"/>
              <a:gd name="connsiteX32417" fmla="*/ 74171 w 12192000"/>
              <a:gd name="connsiteY32417" fmla="*/ 3333097 h 6858000"/>
              <a:gd name="connsiteX32418" fmla="*/ 5035142 w 12192000"/>
              <a:gd name="connsiteY32418" fmla="*/ 3333055 h 6858000"/>
              <a:gd name="connsiteX32419" fmla="*/ 5017309 w 12192000"/>
              <a:gd name="connsiteY32419" fmla="*/ 3334595 h 6858000"/>
              <a:gd name="connsiteX32420" fmla="*/ 4997369 w 12192000"/>
              <a:gd name="connsiteY32420" fmla="*/ 3341051 h 6858000"/>
              <a:gd name="connsiteX32421" fmla="*/ 5025722 w 12192000"/>
              <a:gd name="connsiteY32421" fmla="*/ 3386576 h 6858000"/>
              <a:gd name="connsiteX32422" fmla="*/ 5046466 w 12192000"/>
              <a:gd name="connsiteY32422" fmla="*/ 3393491 h 6858000"/>
              <a:gd name="connsiteX32423" fmla="*/ 5025145 w 12192000"/>
              <a:gd name="connsiteY32423" fmla="*/ 3401559 h 6858000"/>
              <a:gd name="connsiteX32424" fmla="*/ 5017309 w 12192000"/>
              <a:gd name="connsiteY32424" fmla="*/ 3401673 h 6858000"/>
              <a:gd name="connsiteX32425" fmla="*/ 4996217 w 12192000"/>
              <a:gd name="connsiteY32425" fmla="*/ 3427720 h 6858000"/>
              <a:gd name="connsiteX32426" fmla="*/ 5018461 w 12192000"/>
              <a:gd name="connsiteY32426" fmla="*/ 3453307 h 6858000"/>
              <a:gd name="connsiteX32427" fmla="*/ 5098908 w 12192000"/>
              <a:gd name="connsiteY32427" fmla="*/ 3453307 h 6858000"/>
              <a:gd name="connsiteX32428" fmla="*/ 5116772 w 12192000"/>
              <a:gd name="connsiteY32428" fmla="*/ 3435443 h 6858000"/>
              <a:gd name="connsiteX32429" fmla="*/ 5117118 w 12192000"/>
              <a:gd name="connsiteY32429" fmla="*/ 3344774 h 6858000"/>
              <a:gd name="connsiteX32430" fmla="*/ 5129839 w 12192000"/>
              <a:gd name="connsiteY32430" fmla="*/ 3348600 h 6858000"/>
              <a:gd name="connsiteX32431" fmla="*/ 5131870 w 12192000"/>
              <a:gd name="connsiteY32431" fmla="*/ 3362141 h 6858000"/>
              <a:gd name="connsiteX32432" fmla="*/ 5131870 w 12192000"/>
              <a:gd name="connsiteY32432" fmla="*/ 3432332 h 6858000"/>
              <a:gd name="connsiteX32433" fmla="*/ 5140169 w 12192000"/>
              <a:gd name="connsiteY32433" fmla="*/ 3451694 h 6858000"/>
              <a:gd name="connsiteX32434" fmla="*/ 5181197 w 12192000"/>
              <a:gd name="connsiteY32434" fmla="*/ 3447199 h 6858000"/>
              <a:gd name="connsiteX32435" fmla="*/ 5176473 w 12192000"/>
              <a:gd name="connsiteY32435" fmla="*/ 3402481 h 6858000"/>
              <a:gd name="connsiteX32436" fmla="*/ 5177857 w 12192000"/>
              <a:gd name="connsiteY32436" fmla="*/ 3385076 h 6858000"/>
              <a:gd name="connsiteX32437" fmla="*/ 5183849 w 12192000"/>
              <a:gd name="connsiteY32437" fmla="*/ 3344507 h 6858000"/>
              <a:gd name="connsiteX32438" fmla="*/ 5169097 w 12192000"/>
              <a:gd name="connsiteY32438" fmla="*/ 3334250 h 6858000"/>
              <a:gd name="connsiteX32439" fmla="*/ 5075394 w 12192000"/>
              <a:gd name="connsiteY32439" fmla="*/ 3334250 h 6858000"/>
              <a:gd name="connsiteX32440" fmla="*/ 5065255 w 12192000"/>
              <a:gd name="connsiteY32440" fmla="*/ 3344507 h 6858000"/>
              <a:gd name="connsiteX32441" fmla="*/ 5049350 w 12192000"/>
              <a:gd name="connsiteY32441" fmla="*/ 3345430 h 6858000"/>
              <a:gd name="connsiteX32442" fmla="*/ 5035142 w 12192000"/>
              <a:gd name="connsiteY32442" fmla="*/ 3333055 h 6858000"/>
              <a:gd name="connsiteX32443" fmla="*/ 6031186 w 12192000"/>
              <a:gd name="connsiteY32443" fmla="*/ 3332982 h 6858000"/>
              <a:gd name="connsiteX32444" fmla="*/ 6002487 w 12192000"/>
              <a:gd name="connsiteY32444" fmla="*/ 3358684 h 6858000"/>
              <a:gd name="connsiteX32445" fmla="*/ 6028995 w 12192000"/>
              <a:gd name="connsiteY32445" fmla="*/ 3386691 h 6858000"/>
              <a:gd name="connsiteX32446" fmla="*/ 6028995 w 12192000"/>
              <a:gd name="connsiteY32446" fmla="*/ 3386576 h 6858000"/>
              <a:gd name="connsiteX32447" fmla="*/ 6054580 w 12192000"/>
              <a:gd name="connsiteY32447" fmla="*/ 3358569 h 6858000"/>
              <a:gd name="connsiteX32448" fmla="*/ 6031186 w 12192000"/>
              <a:gd name="connsiteY32448" fmla="*/ 3332982 h 6858000"/>
              <a:gd name="connsiteX32449" fmla="*/ 12062578 w 12192000"/>
              <a:gd name="connsiteY32449" fmla="*/ 3332754 h 6858000"/>
              <a:gd name="connsiteX32450" fmla="*/ 12041718 w 12192000"/>
              <a:gd name="connsiteY32450" fmla="*/ 3362602 h 6858000"/>
              <a:gd name="connsiteX32451" fmla="*/ 12066382 w 12192000"/>
              <a:gd name="connsiteY32451" fmla="*/ 3386231 h 6858000"/>
              <a:gd name="connsiteX32452" fmla="*/ 12088740 w 12192000"/>
              <a:gd name="connsiteY32452" fmla="*/ 3354881 h 6858000"/>
              <a:gd name="connsiteX32453" fmla="*/ 12062578 w 12192000"/>
              <a:gd name="connsiteY32453" fmla="*/ 3332754 h 6858000"/>
              <a:gd name="connsiteX32454" fmla="*/ 9788992 w 12192000"/>
              <a:gd name="connsiteY32454" fmla="*/ 3332754 h 6858000"/>
              <a:gd name="connsiteX32455" fmla="*/ 9762715 w 12192000"/>
              <a:gd name="connsiteY32455" fmla="*/ 3359606 h 6858000"/>
              <a:gd name="connsiteX32456" fmla="*/ 9788646 w 12192000"/>
              <a:gd name="connsiteY32456" fmla="*/ 3386344 h 6858000"/>
              <a:gd name="connsiteX32457" fmla="*/ 9809969 w 12192000"/>
              <a:gd name="connsiteY32457" fmla="*/ 3358223 h 6858000"/>
              <a:gd name="connsiteX32458" fmla="*/ 9788992 w 12192000"/>
              <a:gd name="connsiteY32458" fmla="*/ 3332754 h 6858000"/>
              <a:gd name="connsiteX32459" fmla="*/ 6700456 w 12192000"/>
              <a:gd name="connsiteY32459" fmla="*/ 3332754 h 6858000"/>
              <a:gd name="connsiteX32460" fmla="*/ 6675677 w 12192000"/>
              <a:gd name="connsiteY32460" fmla="*/ 3360413 h 6858000"/>
              <a:gd name="connsiteX32461" fmla="*/ 6701610 w 12192000"/>
              <a:gd name="connsiteY32461" fmla="*/ 3386805 h 6858000"/>
              <a:gd name="connsiteX32462" fmla="*/ 6723047 w 12192000"/>
              <a:gd name="connsiteY32462" fmla="*/ 3360297 h 6858000"/>
              <a:gd name="connsiteX32463" fmla="*/ 6700456 w 12192000"/>
              <a:gd name="connsiteY32463" fmla="*/ 3332754 h 6858000"/>
              <a:gd name="connsiteX32464" fmla="*/ 3690103 w 12192000"/>
              <a:gd name="connsiteY32464" fmla="*/ 3332754 h 6858000"/>
              <a:gd name="connsiteX32465" fmla="*/ 3669243 w 12192000"/>
              <a:gd name="connsiteY32465" fmla="*/ 3362602 h 6858000"/>
              <a:gd name="connsiteX32466" fmla="*/ 3693907 w 12192000"/>
              <a:gd name="connsiteY32466" fmla="*/ 3386231 h 6858000"/>
              <a:gd name="connsiteX32467" fmla="*/ 3716265 w 12192000"/>
              <a:gd name="connsiteY32467" fmla="*/ 3354881 h 6858000"/>
              <a:gd name="connsiteX32468" fmla="*/ 3690103 w 12192000"/>
              <a:gd name="connsiteY32468" fmla="*/ 3332754 h 6858000"/>
              <a:gd name="connsiteX32469" fmla="*/ 1416517 w 12192000"/>
              <a:gd name="connsiteY32469" fmla="*/ 3332754 h 6858000"/>
              <a:gd name="connsiteX32470" fmla="*/ 1390240 w 12192000"/>
              <a:gd name="connsiteY32470" fmla="*/ 3359606 h 6858000"/>
              <a:gd name="connsiteX32471" fmla="*/ 1416171 w 12192000"/>
              <a:gd name="connsiteY32471" fmla="*/ 3386344 h 6858000"/>
              <a:gd name="connsiteX32472" fmla="*/ 1437494 w 12192000"/>
              <a:gd name="connsiteY32472" fmla="*/ 3358223 h 6858000"/>
              <a:gd name="connsiteX32473" fmla="*/ 1416517 w 12192000"/>
              <a:gd name="connsiteY32473" fmla="*/ 3332754 h 6858000"/>
              <a:gd name="connsiteX32474" fmla="*/ 11527000 w 12192000"/>
              <a:gd name="connsiteY32474" fmla="*/ 3332636 h 6858000"/>
              <a:gd name="connsiteX32475" fmla="*/ 11527051 w 12192000"/>
              <a:gd name="connsiteY32475" fmla="*/ 3332644 h 6858000"/>
              <a:gd name="connsiteX32476" fmla="*/ 11506096 w 12192000"/>
              <a:gd name="connsiteY32476" fmla="*/ 3334826 h 6858000"/>
              <a:gd name="connsiteX32477" fmla="*/ 11499686 w 12192000"/>
              <a:gd name="connsiteY32477" fmla="*/ 3356380 h 6858000"/>
              <a:gd name="connsiteX32478" fmla="*/ 11528844 w 12192000"/>
              <a:gd name="connsiteY32478" fmla="*/ 3385309 h 6858000"/>
              <a:gd name="connsiteX32479" fmla="*/ 11552241 w 12192000"/>
              <a:gd name="connsiteY32479" fmla="*/ 3357186 h 6858000"/>
              <a:gd name="connsiteX32480" fmla="*/ 11548092 w 12192000"/>
              <a:gd name="connsiteY32480" fmla="*/ 3335404 h 6858000"/>
              <a:gd name="connsiteX32481" fmla="*/ 11527051 w 12192000"/>
              <a:gd name="connsiteY32481" fmla="*/ 3332644 h 6858000"/>
              <a:gd name="connsiteX32482" fmla="*/ 11527116 w 12192000"/>
              <a:gd name="connsiteY32482" fmla="*/ 3332636 h 6858000"/>
              <a:gd name="connsiteX32483" fmla="*/ 10044392 w 12192000"/>
              <a:gd name="connsiteY32483" fmla="*/ 3332636 h 6858000"/>
              <a:gd name="connsiteX32484" fmla="*/ 10029294 w 12192000"/>
              <a:gd name="connsiteY32484" fmla="*/ 3347505 h 6858000"/>
              <a:gd name="connsiteX32485" fmla="*/ 10029294 w 12192000"/>
              <a:gd name="connsiteY32485" fmla="*/ 3347390 h 6858000"/>
              <a:gd name="connsiteX32486" fmla="*/ 10063294 w 12192000"/>
              <a:gd name="connsiteY32486" fmla="*/ 3384846 h 6858000"/>
              <a:gd name="connsiteX32487" fmla="*/ 10086689 w 12192000"/>
              <a:gd name="connsiteY32487" fmla="*/ 3384846 h 6858000"/>
              <a:gd name="connsiteX32488" fmla="*/ 10130947 w 12192000"/>
              <a:gd name="connsiteY32488" fmla="*/ 3384846 h 6858000"/>
              <a:gd name="connsiteX32489" fmla="*/ 10143739 w 12192000"/>
              <a:gd name="connsiteY32489" fmla="*/ 3355803 h 6858000"/>
              <a:gd name="connsiteX32490" fmla="*/ 10130255 w 12192000"/>
              <a:gd name="connsiteY32490" fmla="*/ 3332636 h 6858000"/>
              <a:gd name="connsiteX32491" fmla="*/ 10044392 w 12192000"/>
              <a:gd name="connsiteY32491" fmla="*/ 3332636 h 6858000"/>
              <a:gd name="connsiteX32492" fmla="*/ 9719034 w 12192000"/>
              <a:gd name="connsiteY32492" fmla="*/ 3332636 h 6858000"/>
              <a:gd name="connsiteX32493" fmla="*/ 9696560 w 12192000"/>
              <a:gd name="connsiteY32493" fmla="*/ 3362602 h 6858000"/>
              <a:gd name="connsiteX32494" fmla="*/ 9718804 w 12192000"/>
              <a:gd name="connsiteY32494" fmla="*/ 3386113 h 6858000"/>
              <a:gd name="connsiteX32495" fmla="*/ 9718804 w 12192000"/>
              <a:gd name="connsiteY32495" fmla="*/ 3386231 h 6858000"/>
              <a:gd name="connsiteX32496" fmla="*/ 9743468 w 12192000"/>
              <a:gd name="connsiteY32496" fmla="*/ 3358569 h 6858000"/>
              <a:gd name="connsiteX32497" fmla="*/ 9719034 w 12192000"/>
              <a:gd name="connsiteY32497" fmla="*/ 3332636 h 6858000"/>
              <a:gd name="connsiteX32498" fmla="*/ 9114881 w 12192000"/>
              <a:gd name="connsiteY32498" fmla="*/ 3332636 h 6858000"/>
              <a:gd name="connsiteX32499" fmla="*/ 9114881 w 12192000"/>
              <a:gd name="connsiteY32499" fmla="*/ 3332754 h 6858000"/>
              <a:gd name="connsiteX32500" fmla="*/ 9091830 w 12192000"/>
              <a:gd name="connsiteY32500" fmla="*/ 3357070 h 6858000"/>
              <a:gd name="connsiteX32501" fmla="*/ 9112691 w 12192000"/>
              <a:gd name="connsiteY32501" fmla="*/ 3386576 h 6858000"/>
              <a:gd name="connsiteX32502" fmla="*/ 9139200 w 12192000"/>
              <a:gd name="connsiteY32502" fmla="*/ 3360643 h 6858000"/>
              <a:gd name="connsiteX32503" fmla="*/ 9114881 w 12192000"/>
              <a:gd name="connsiteY32503" fmla="*/ 3332636 h 6858000"/>
              <a:gd name="connsiteX32504" fmla="*/ 8577804 w 12192000"/>
              <a:gd name="connsiteY32504" fmla="*/ 3332636 h 6858000"/>
              <a:gd name="connsiteX32505" fmla="*/ 8553371 w 12192000"/>
              <a:gd name="connsiteY32505" fmla="*/ 3362948 h 6858000"/>
              <a:gd name="connsiteX32506" fmla="*/ 8578842 w 12192000"/>
              <a:gd name="connsiteY32506" fmla="*/ 3386576 h 6858000"/>
              <a:gd name="connsiteX32507" fmla="*/ 8578956 w 12192000"/>
              <a:gd name="connsiteY32507" fmla="*/ 3386461 h 6858000"/>
              <a:gd name="connsiteX32508" fmla="*/ 8600509 w 12192000"/>
              <a:gd name="connsiteY32508" fmla="*/ 3360182 h 6858000"/>
              <a:gd name="connsiteX32509" fmla="*/ 8577804 w 12192000"/>
              <a:gd name="connsiteY32509" fmla="*/ 3332636 h 6858000"/>
              <a:gd name="connsiteX32510" fmla="*/ 5964455 w 12192000"/>
              <a:gd name="connsiteY32510" fmla="*/ 3332636 h 6858000"/>
              <a:gd name="connsiteX32511" fmla="*/ 5935293 w 12192000"/>
              <a:gd name="connsiteY32511" fmla="*/ 3366521 h 6858000"/>
              <a:gd name="connsiteX32512" fmla="*/ 5963302 w 12192000"/>
              <a:gd name="connsiteY32512" fmla="*/ 3385770 h 6858000"/>
              <a:gd name="connsiteX32513" fmla="*/ 5988427 w 12192000"/>
              <a:gd name="connsiteY32513" fmla="*/ 3361335 h 6858000"/>
              <a:gd name="connsiteX32514" fmla="*/ 5964455 w 12192000"/>
              <a:gd name="connsiteY32514" fmla="*/ 3332636 h 6858000"/>
              <a:gd name="connsiteX32515" fmla="*/ 3154525 w 12192000"/>
              <a:gd name="connsiteY32515" fmla="*/ 3332636 h 6858000"/>
              <a:gd name="connsiteX32516" fmla="*/ 3154576 w 12192000"/>
              <a:gd name="connsiteY32516" fmla="*/ 3332644 h 6858000"/>
              <a:gd name="connsiteX32517" fmla="*/ 3133621 w 12192000"/>
              <a:gd name="connsiteY32517" fmla="*/ 3334826 h 6858000"/>
              <a:gd name="connsiteX32518" fmla="*/ 3127211 w 12192000"/>
              <a:gd name="connsiteY32518" fmla="*/ 3356380 h 6858000"/>
              <a:gd name="connsiteX32519" fmla="*/ 3156369 w 12192000"/>
              <a:gd name="connsiteY32519" fmla="*/ 3385309 h 6858000"/>
              <a:gd name="connsiteX32520" fmla="*/ 3179766 w 12192000"/>
              <a:gd name="connsiteY32520" fmla="*/ 3357186 h 6858000"/>
              <a:gd name="connsiteX32521" fmla="*/ 3175617 w 12192000"/>
              <a:gd name="connsiteY32521" fmla="*/ 3335404 h 6858000"/>
              <a:gd name="connsiteX32522" fmla="*/ 3154576 w 12192000"/>
              <a:gd name="connsiteY32522" fmla="*/ 3332644 h 6858000"/>
              <a:gd name="connsiteX32523" fmla="*/ 3154641 w 12192000"/>
              <a:gd name="connsiteY32523" fmla="*/ 3332636 h 6858000"/>
              <a:gd name="connsiteX32524" fmla="*/ 1671917 w 12192000"/>
              <a:gd name="connsiteY32524" fmla="*/ 3332636 h 6858000"/>
              <a:gd name="connsiteX32525" fmla="*/ 1656819 w 12192000"/>
              <a:gd name="connsiteY32525" fmla="*/ 3347505 h 6858000"/>
              <a:gd name="connsiteX32526" fmla="*/ 1656819 w 12192000"/>
              <a:gd name="connsiteY32526" fmla="*/ 3347390 h 6858000"/>
              <a:gd name="connsiteX32527" fmla="*/ 1690819 w 12192000"/>
              <a:gd name="connsiteY32527" fmla="*/ 3384846 h 6858000"/>
              <a:gd name="connsiteX32528" fmla="*/ 1714214 w 12192000"/>
              <a:gd name="connsiteY32528" fmla="*/ 3384846 h 6858000"/>
              <a:gd name="connsiteX32529" fmla="*/ 1758472 w 12192000"/>
              <a:gd name="connsiteY32529" fmla="*/ 3384846 h 6858000"/>
              <a:gd name="connsiteX32530" fmla="*/ 1771264 w 12192000"/>
              <a:gd name="connsiteY32530" fmla="*/ 3355803 h 6858000"/>
              <a:gd name="connsiteX32531" fmla="*/ 1757780 w 12192000"/>
              <a:gd name="connsiteY32531" fmla="*/ 3332636 h 6858000"/>
              <a:gd name="connsiteX32532" fmla="*/ 1671917 w 12192000"/>
              <a:gd name="connsiteY32532" fmla="*/ 3332636 h 6858000"/>
              <a:gd name="connsiteX32533" fmla="*/ 1346559 w 12192000"/>
              <a:gd name="connsiteY32533" fmla="*/ 3332636 h 6858000"/>
              <a:gd name="connsiteX32534" fmla="*/ 1324085 w 12192000"/>
              <a:gd name="connsiteY32534" fmla="*/ 3362602 h 6858000"/>
              <a:gd name="connsiteX32535" fmla="*/ 1346329 w 12192000"/>
              <a:gd name="connsiteY32535" fmla="*/ 3386113 h 6858000"/>
              <a:gd name="connsiteX32536" fmla="*/ 1346329 w 12192000"/>
              <a:gd name="connsiteY32536" fmla="*/ 3386231 h 6858000"/>
              <a:gd name="connsiteX32537" fmla="*/ 1370993 w 12192000"/>
              <a:gd name="connsiteY32537" fmla="*/ 3358569 h 6858000"/>
              <a:gd name="connsiteX32538" fmla="*/ 1346559 w 12192000"/>
              <a:gd name="connsiteY32538" fmla="*/ 3332636 h 6858000"/>
              <a:gd name="connsiteX32539" fmla="*/ 742406 w 12192000"/>
              <a:gd name="connsiteY32539" fmla="*/ 3332636 h 6858000"/>
              <a:gd name="connsiteX32540" fmla="*/ 742406 w 12192000"/>
              <a:gd name="connsiteY32540" fmla="*/ 3332754 h 6858000"/>
              <a:gd name="connsiteX32541" fmla="*/ 719355 w 12192000"/>
              <a:gd name="connsiteY32541" fmla="*/ 3357070 h 6858000"/>
              <a:gd name="connsiteX32542" fmla="*/ 740216 w 12192000"/>
              <a:gd name="connsiteY32542" fmla="*/ 3386576 h 6858000"/>
              <a:gd name="connsiteX32543" fmla="*/ 766725 w 12192000"/>
              <a:gd name="connsiteY32543" fmla="*/ 3360643 h 6858000"/>
              <a:gd name="connsiteX32544" fmla="*/ 742406 w 12192000"/>
              <a:gd name="connsiteY32544" fmla="*/ 3332636 h 6858000"/>
              <a:gd name="connsiteX32545" fmla="*/ 205329 w 12192000"/>
              <a:gd name="connsiteY32545" fmla="*/ 3332636 h 6858000"/>
              <a:gd name="connsiteX32546" fmla="*/ 180896 w 12192000"/>
              <a:gd name="connsiteY32546" fmla="*/ 3362948 h 6858000"/>
              <a:gd name="connsiteX32547" fmla="*/ 206367 w 12192000"/>
              <a:gd name="connsiteY32547" fmla="*/ 3386576 h 6858000"/>
              <a:gd name="connsiteX32548" fmla="*/ 206481 w 12192000"/>
              <a:gd name="connsiteY32548" fmla="*/ 3386461 h 6858000"/>
              <a:gd name="connsiteX32549" fmla="*/ 228034 w 12192000"/>
              <a:gd name="connsiteY32549" fmla="*/ 3360182 h 6858000"/>
              <a:gd name="connsiteX32550" fmla="*/ 205329 w 12192000"/>
              <a:gd name="connsiteY32550" fmla="*/ 3332636 h 6858000"/>
              <a:gd name="connsiteX32551" fmla="*/ 9652072 w 12192000"/>
              <a:gd name="connsiteY32551" fmla="*/ 3332521 h 6858000"/>
              <a:gd name="connsiteX32552" fmla="*/ 9627063 w 12192000"/>
              <a:gd name="connsiteY32552" fmla="*/ 3356840 h 6858000"/>
              <a:gd name="connsiteX32553" fmla="*/ 9652765 w 12192000"/>
              <a:gd name="connsiteY32553" fmla="*/ 3386231 h 6858000"/>
              <a:gd name="connsiteX32554" fmla="*/ 9674547 w 12192000"/>
              <a:gd name="connsiteY32554" fmla="*/ 3360413 h 6858000"/>
              <a:gd name="connsiteX32555" fmla="*/ 9652072 w 12192000"/>
              <a:gd name="connsiteY32555" fmla="*/ 3332521 h 6858000"/>
              <a:gd name="connsiteX32556" fmla="*/ 1279597 w 12192000"/>
              <a:gd name="connsiteY32556" fmla="*/ 3332521 h 6858000"/>
              <a:gd name="connsiteX32557" fmla="*/ 1254588 w 12192000"/>
              <a:gd name="connsiteY32557" fmla="*/ 3356840 h 6858000"/>
              <a:gd name="connsiteX32558" fmla="*/ 1280290 w 12192000"/>
              <a:gd name="connsiteY32558" fmla="*/ 3386231 h 6858000"/>
              <a:gd name="connsiteX32559" fmla="*/ 1302072 w 12192000"/>
              <a:gd name="connsiteY32559" fmla="*/ 3360413 h 6858000"/>
              <a:gd name="connsiteX32560" fmla="*/ 1279597 w 12192000"/>
              <a:gd name="connsiteY32560" fmla="*/ 3332521 h 6858000"/>
              <a:gd name="connsiteX32561" fmla="*/ 12133804 w 12192000"/>
              <a:gd name="connsiteY32561" fmla="*/ 3332408 h 6858000"/>
              <a:gd name="connsiteX32562" fmla="*/ 12109256 w 12192000"/>
              <a:gd name="connsiteY32562" fmla="*/ 3362602 h 6858000"/>
              <a:gd name="connsiteX32563" fmla="*/ 12134726 w 12192000"/>
              <a:gd name="connsiteY32563" fmla="*/ 3386231 h 6858000"/>
              <a:gd name="connsiteX32564" fmla="*/ 12156394 w 12192000"/>
              <a:gd name="connsiteY32564" fmla="*/ 3360067 h 6858000"/>
              <a:gd name="connsiteX32565" fmla="*/ 12133804 w 12192000"/>
              <a:gd name="connsiteY32565" fmla="*/ 3332408 h 6858000"/>
              <a:gd name="connsiteX32566" fmla="*/ 3761329 w 12192000"/>
              <a:gd name="connsiteY32566" fmla="*/ 3332408 h 6858000"/>
              <a:gd name="connsiteX32567" fmla="*/ 3736781 w 12192000"/>
              <a:gd name="connsiteY32567" fmla="*/ 3362602 h 6858000"/>
              <a:gd name="connsiteX32568" fmla="*/ 3762251 w 12192000"/>
              <a:gd name="connsiteY32568" fmla="*/ 3386231 h 6858000"/>
              <a:gd name="connsiteX32569" fmla="*/ 3783919 w 12192000"/>
              <a:gd name="connsiteY32569" fmla="*/ 3360067 h 6858000"/>
              <a:gd name="connsiteX32570" fmla="*/ 3761329 w 12192000"/>
              <a:gd name="connsiteY32570" fmla="*/ 3332408 h 6858000"/>
              <a:gd name="connsiteX32571" fmla="*/ 9516766 w 12192000"/>
              <a:gd name="connsiteY32571" fmla="*/ 3332293 h 6858000"/>
              <a:gd name="connsiteX32572" fmla="*/ 9492217 w 12192000"/>
              <a:gd name="connsiteY32572" fmla="*/ 3356955 h 6858000"/>
              <a:gd name="connsiteX32573" fmla="*/ 9492448 w 12192000"/>
              <a:gd name="connsiteY32573" fmla="*/ 3390610 h 6858000"/>
              <a:gd name="connsiteX32574" fmla="*/ 9492563 w 12192000"/>
              <a:gd name="connsiteY32574" fmla="*/ 3390610 h 6858000"/>
              <a:gd name="connsiteX32575" fmla="*/ 9492332 w 12192000"/>
              <a:gd name="connsiteY32575" fmla="*/ 3431984 h 6858000"/>
              <a:gd name="connsiteX32576" fmla="*/ 9519533 w 12192000"/>
              <a:gd name="connsiteY32576" fmla="*/ 3452385 h 6858000"/>
              <a:gd name="connsiteX32577" fmla="*/ 9540623 w 12192000"/>
              <a:gd name="connsiteY32577" fmla="*/ 3432100 h 6858000"/>
              <a:gd name="connsiteX32578" fmla="*/ 9540623 w 12192000"/>
              <a:gd name="connsiteY32578" fmla="*/ 3357186 h 6858000"/>
              <a:gd name="connsiteX32579" fmla="*/ 9516766 w 12192000"/>
              <a:gd name="connsiteY32579" fmla="*/ 3332293 h 6858000"/>
              <a:gd name="connsiteX32580" fmla="*/ 1144291 w 12192000"/>
              <a:gd name="connsiteY32580" fmla="*/ 3332293 h 6858000"/>
              <a:gd name="connsiteX32581" fmla="*/ 1119742 w 12192000"/>
              <a:gd name="connsiteY32581" fmla="*/ 3356955 h 6858000"/>
              <a:gd name="connsiteX32582" fmla="*/ 1119973 w 12192000"/>
              <a:gd name="connsiteY32582" fmla="*/ 3390610 h 6858000"/>
              <a:gd name="connsiteX32583" fmla="*/ 1120088 w 12192000"/>
              <a:gd name="connsiteY32583" fmla="*/ 3390610 h 6858000"/>
              <a:gd name="connsiteX32584" fmla="*/ 1119857 w 12192000"/>
              <a:gd name="connsiteY32584" fmla="*/ 3431984 h 6858000"/>
              <a:gd name="connsiteX32585" fmla="*/ 1147058 w 12192000"/>
              <a:gd name="connsiteY32585" fmla="*/ 3452385 h 6858000"/>
              <a:gd name="connsiteX32586" fmla="*/ 1168148 w 12192000"/>
              <a:gd name="connsiteY32586" fmla="*/ 3432100 h 6858000"/>
              <a:gd name="connsiteX32587" fmla="*/ 1168148 w 12192000"/>
              <a:gd name="connsiteY32587" fmla="*/ 3357186 h 6858000"/>
              <a:gd name="connsiteX32588" fmla="*/ 1144291 w 12192000"/>
              <a:gd name="connsiteY32588" fmla="*/ 3332293 h 6858000"/>
              <a:gd name="connsiteX32589" fmla="*/ 7442639 w 12192000"/>
              <a:gd name="connsiteY32589" fmla="*/ 3332262 h 6858000"/>
              <a:gd name="connsiteX32590" fmla="*/ 7417557 w 12192000"/>
              <a:gd name="connsiteY32590" fmla="*/ 3336555 h 6858000"/>
              <a:gd name="connsiteX32591" fmla="*/ 7412256 w 12192000"/>
              <a:gd name="connsiteY32591" fmla="*/ 3363986 h 6858000"/>
              <a:gd name="connsiteX32592" fmla="*/ 7444987 w 12192000"/>
              <a:gd name="connsiteY32592" fmla="*/ 3386922 h 6858000"/>
              <a:gd name="connsiteX32593" fmla="*/ 7463428 w 12192000"/>
              <a:gd name="connsiteY32593" fmla="*/ 3393837 h 6858000"/>
              <a:gd name="connsiteX32594" fmla="*/ 7445103 w 12192000"/>
              <a:gd name="connsiteY32594" fmla="*/ 3402020 h 6858000"/>
              <a:gd name="connsiteX32595" fmla="*/ 7424241 w 12192000"/>
              <a:gd name="connsiteY32595" fmla="*/ 3402134 h 6858000"/>
              <a:gd name="connsiteX32596" fmla="*/ 7412256 w 12192000"/>
              <a:gd name="connsiteY32596" fmla="*/ 3412508 h 6858000"/>
              <a:gd name="connsiteX32597" fmla="*/ 7445564 w 12192000"/>
              <a:gd name="connsiteY32597" fmla="*/ 3454459 h 6858000"/>
              <a:gd name="connsiteX32598" fmla="*/ 7469075 w 12192000"/>
              <a:gd name="connsiteY32598" fmla="*/ 3454459 h 6858000"/>
              <a:gd name="connsiteX32599" fmla="*/ 7505496 w 12192000"/>
              <a:gd name="connsiteY32599" fmla="*/ 3454690 h 6858000"/>
              <a:gd name="connsiteX32600" fmla="*/ 7532003 w 12192000"/>
              <a:gd name="connsiteY32600" fmla="*/ 3427720 h 6858000"/>
              <a:gd name="connsiteX32601" fmla="*/ 7531773 w 12192000"/>
              <a:gd name="connsiteY32601" fmla="*/ 3357416 h 6858000"/>
              <a:gd name="connsiteX32602" fmla="*/ 7541684 w 12192000"/>
              <a:gd name="connsiteY32602" fmla="*/ 3345546 h 6858000"/>
              <a:gd name="connsiteX32603" fmla="*/ 7547678 w 12192000"/>
              <a:gd name="connsiteY32603" fmla="*/ 3357532 h 6858000"/>
              <a:gd name="connsiteX32604" fmla="*/ 7547678 w 12192000"/>
              <a:gd name="connsiteY32604" fmla="*/ 3435674 h 6858000"/>
              <a:gd name="connsiteX32605" fmla="*/ 7564735 w 12192000"/>
              <a:gd name="connsiteY32605" fmla="*/ 3454575 h 6858000"/>
              <a:gd name="connsiteX32606" fmla="*/ 7591704 w 12192000"/>
              <a:gd name="connsiteY32606" fmla="*/ 3405016 h 6858000"/>
              <a:gd name="connsiteX32607" fmla="*/ 7592281 w 12192000"/>
              <a:gd name="connsiteY32607" fmla="*/ 3383693 h 6858000"/>
              <a:gd name="connsiteX32608" fmla="*/ 7586863 w 12192000"/>
              <a:gd name="connsiteY32608" fmla="*/ 3335287 h 6858000"/>
              <a:gd name="connsiteX32609" fmla="*/ 7586748 w 12192000"/>
              <a:gd name="connsiteY32609" fmla="*/ 3335520 h 6858000"/>
              <a:gd name="connsiteX32610" fmla="*/ 7475989 w 12192000"/>
              <a:gd name="connsiteY32610" fmla="*/ 3347390 h 6858000"/>
              <a:gd name="connsiteX32611" fmla="*/ 7465387 w 12192000"/>
              <a:gd name="connsiteY32611" fmla="*/ 3345085 h 6858000"/>
              <a:gd name="connsiteX32612" fmla="*/ 7442639 w 12192000"/>
              <a:gd name="connsiteY32612" fmla="*/ 3332262 h 6858000"/>
              <a:gd name="connsiteX32613" fmla="*/ 11997922 w 12192000"/>
              <a:gd name="connsiteY32613" fmla="*/ 3332175 h 6858000"/>
              <a:gd name="connsiteX32614" fmla="*/ 11973719 w 12192000"/>
              <a:gd name="connsiteY32614" fmla="*/ 3359952 h 6858000"/>
              <a:gd name="connsiteX32615" fmla="*/ 11997000 w 12192000"/>
              <a:gd name="connsiteY32615" fmla="*/ 3386231 h 6858000"/>
              <a:gd name="connsiteX32616" fmla="*/ 12020627 w 12192000"/>
              <a:gd name="connsiteY32616" fmla="*/ 3359837 h 6858000"/>
              <a:gd name="connsiteX32617" fmla="*/ 11997922 w 12192000"/>
              <a:gd name="connsiteY32617" fmla="*/ 3332175 h 6858000"/>
              <a:gd name="connsiteX32618" fmla="*/ 3625447 w 12192000"/>
              <a:gd name="connsiteY32618" fmla="*/ 3332175 h 6858000"/>
              <a:gd name="connsiteX32619" fmla="*/ 3601244 w 12192000"/>
              <a:gd name="connsiteY32619" fmla="*/ 3359952 h 6858000"/>
              <a:gd name="connsiteX32620" fmla="*/ 3624525 w 12192000"/>
              <a:gd name="connsiteY32620" fmla="*/ 3386231 h 6858000"/>
              <a:gd name="connsiteX32621" fmla="*/ 3648152 w 12192000"/>
              <a:gd name="connsiteY32621" fmla="*/ 3359837 h 6858000"/>
              <a:gd name="connsiteX32622" fmla="*/ 3625447 w 12192000"/>
              <a:gd name="connsiteY32622" fmla="*/ 3332175 h 6858000"/>
              <a:gd name="connsiteX32623" fmla="*/ 10807475 w 12192000"/>
              <a:gd name="connsiteY32623" fmla="*/ 3332119 h 6858000"/>
              <a:gd name="connsiteX32624" fmla="*/ 10792266 w 12192000"/>
              <a:gd name="connsiteY32624" fmla="*/ 3332636 h 6858000"/>
              <a:gd name="connsiteX32625" fmla="*/ 10763106 w 12192000"/>
              <a:gd name="connsiteY32625" fmla="*/ 3357186 h 6858000"/>
              <a:gd name="connsiteX32626" fmla="*/ 10787886 w 12192000"/>
              <a:gd name="connsiteY32626" fmla="*/ 3384846 h 6858000"/>
              <a:gd name="connsiteX32627" fmla="*/ 10816584 w 12192000"/>
              <a:gd name="connsiteY32627" fmla="*/ 3361681 h 6858000"/>
              <a:gd name="connsiteX32628" fmla="*/ 10807475 w 12192000"/>
              <a:gd name="connsiteY32628" fmla="*/ 3332119 h 6858000"/>
              <a:gd name="connsiteX32629" fmla="*/ 2435000 w 12192000"/>
              <a:gd name="connsiteY32629" fmla="*/ 3332119 h 6858000"/>
              <a:gd name="connsiteX32630" fmla="*/ 2419791 w 12192000"/>
              <a:gd name="connsiteY32630" fmla="*/ 3332636 h 6858000"/>
              <a:gd name="connsiteX32631" fmla="*/ 2390631 w 12192000"/>
              <a:gd name="connsiteY32631" fmla="*/ 3357186 h 6858000"/>
              <a:gd name="connsiteX32632" fmla="*/ 2415411 w 12192000"/>
              <a:gd name="connsiteY32632" fmla="*/ 3384846 h 6858000"/>
              <a:gd name="connsiteX32633" fmla="*/ 2444109 w 12192000"/>
              <a:gd name="connsiteY32633" fmla="*/ 3361681 h 6858000"/>
              <a:gd name="connsiteX32634" fmla="*/ 2435000 w 12192000"/>
              <a:gd name="connsiteY32634" fmla="*/ 3332119 h 6858000"/>
              <a:gd name="connsiteX32635" fmla="*/ 9582690 w 12192000"/>
              <a:gd name="connsiteY32635" fmla="*/ 3332060 h 6858000"/>
              <a:gd name="connsiteX32636" fmla="*/ 9560792 w 12192000"/>
              <a:gd name="connsiteY32636" fmla="*/ 3357762 h 6858000"/>
              <a:gd name="connsiteX32637" fmla="*/ 9582921 w 12192000"/>
              <a:gd name="connsiteY32637" fmla="*/ 3386113 h 6858000"/>
              <a:gd name="connsiteX32638" fmla="*/ 9607930 w 12192000"/>
              <a:gd name="connsiteY32638" fmla="*/ 3358915 h 6858000"/>
              <a:gd name="connsiteX32639" fmla="*/ 9582575 w 12192000"/>
              <a:gd name="connsiteY32639" fmla="*/ 3332175 h 6858000"/>
              <a:gd name="connsiteX32640" fmla="*/ 1210215 w 12192000"/>
              <a:gd name="connsiteY32640" fmla="*/ 3332060 h 6858000"/>
              <a:gd name="connsiteX32641" fmla="*/ 1188317 w 12192000"/>
              <a:gd name="connsiteY32641" fmla="*/ 3357762 h 6858000"/>
              <a:gd name="connsiteX32642" fmla="*/ 1210446 w 12192000"/>
              <a:gd name="connsiteY32642" fmla="*/ 3386113 h 6858000"/>
              <a:gd name="connsiteX32643" fmla="*/ 1235455 w 12192000"/>
              <a:gd name="connsiteY32643" fmla="*/ 3358915 h 6858000"/>
              <a:gd name="connsiteX32644" fmla="*/ 1210100 w 12192000"/>
              <a:gd name="connsiteY32644" fmla="*/ 3332175 h 6858000"/>
              <a:gd name="connsiteX32645" fmla="*/ 7832639 w 12192000"/>
              <a:gd name="connsiteY32645" fmla="*/ 3332003 h 6858000"/>
              <a:gd name="connsiteX32646" fmla="*/ 7818405 w 12192000"/>
              <a:gd name="connsiteY32646" fmla="*/ 3346584 h 6858000"/>
              <a:gd name="connsiteX32647" fmla="*/ 7806419 w 12192000"/>
              <a:gd name="connsiteY32647" fmla="*/ 3357762 h 6858000"/>
              <a:gd name="connsiteX32648" fmla="*/ 7797891 w 12192000"/>
              <a:gd name="connsiteY32648" fmla="*/ 3345776 h 6858000"/>
              <a:gd name="connsiteX32649" fmla="*/ 7780487 w 12192000"/>
              <a:gd name="connsiteY32649" fmla="*/ 3333906 h 6858000"/>
              <a:gd name="connsiteX32650" fmla="*/ 7749831 w 12192000"/>
              <a:gd name="connsiteY32650" fmla="*/ 3363180 h 6858000"/>
              <a:gd name="connsiteX32651" fmla="*/ 7773687 w 12192000"/>
              <a:gd name="connsiteY32651" fmla="*/ 3386461 h 6858000"/>
              <a:gd name="connsiteX32652" fmla="*/ 7807458 w 12192000"/>
              <a:gd name="connsiteY32652" fmla="*/ 3386231 h 6858000"/>
              <a:gd name="connsiteX32653" fmla="*/ 7833503 w 12192000"/>
              <a:gd name="connsiteY32653" fmla="*/ 3386461 h 6858000"/>
              <a:gd name="connsiteX32654" fmla="*/ 7865775 w 12192000"/>
              <a:gd name="connsiteY32654" fmla="*/ 3354305 h 6858000"/>
              <a:gd name="connsiteX32655" fmla="*/ 7853096 w 12192000"/>
              <a:gd name="connsiteY32655" fmla="*/ 3334711 h 6858000"/>
              <a:gd name="connsiteX32656" fmla="*/ 7832639 w 12192000"/>
              <a:gd name="connsiteY32656" fmla="*/ 3332003 h 6858000"/>
              <a:gd name="connsiteX32657" fmla="*/ 9041249 w 12192000"/>
              <a:gd name="connsiteY32657" fmla="*/ 3331873 h 6858000"/>
              <a:gd name="connsiteX32658" fmla="*/ 9024868 w 12192000"/>
              <a:gd name="connsiteY32658" fmla="*/ 3340820 h 6858000"/>
              <a:gd name="connsiteX32659" fmla="*/ 9024753 w 12192000"/>
              <a:gd name="connsiteY32659" fmla="*/ 3340936 h 6858000"/>
              <a:gd name="connsiteX32660" fmla="*/ 9002280 w 12192000"/>
              <a:gd name="connsiteY32660" fmla="*/ 3341973 h 6858000"/>
              <a:gd name="connsiteX32661" fmla="*/ 8967704 w 12192000"/>
              <a:gd name="connsiteY32661" fmla="*/ 3333906 h 6858000"/>
              <a:gd name="connsiteX32662" fmla="*/ 8955486 w 12192000"/>
              <a:gd name="connsiteY32662" fmla="*/ 3343010 h 6858000"/>
              <a:gd name="connsiteX32663" fmla="*/ 8989140 w 12192000"/>
              <a:gd name="connsiteY32663" fmla="*/ 3385770 h 6858000"/>
              <a:gd name="connsiteX32664" fmla="*/ 9012537 w 12192000"/>
              <a:gd name="connsiteY32664" fmla="*/ 3385770 h 6858000"/>
              <a:gd name="connsiteX32665" fmla="*/ 9038468 w 12192000"/>
              <a:gd name="connsiteY32665" fmla="*/ 3385770 h 6858000"/>
              <a:gd name="connsiteX32666" fmla="*/ 9070393 w 12192000"/>
              <a:gd name="connsiteY32666" fmla="*/ 3351999 h 6858000"/>
              <a:gd name="connsiteX32667" fmla="*/ 9062210 w 12192000"/>
              <a:gd name="connsiteY32667" fmla="*/ 3334250 h 6858000"/>
              <a:gd name="connsiteX32668" fmla="*/ 9041249 w 12192000"/>
              <a:gd name="connsiteY32668" fmla="*/ 3331873 h 6858000"/>
              <a:gd name="connsiteX32669" fmla="*/ 668774 w 12192000"/>
              <a:gd name="connsiteY32669" fmla="*/ 3331873 h 6858000"/>
              <a:gd name="connsiteX32670" fmla="*/ 652393 w 12192000"/>
              <a:gd name="connsiteY32670" fmla="*/ 3340820 h 6858000"/>
              <a:gd name="connsiteX32671" fmla="*/ 652278 w 12192000"/>
              <a:gd name="connsiteY32671" fmla="*/ 3340936 h 6858000"/>
              <a:gd name="connsiteX32672" fmla="*/ 629805 w 12192000"/>
              <a:gd name="connsiteY32672" fmla="*/ 3341973 h 6858000"/>
              <a:gd name="connsiteX32673" fmla="*/ 595229 w 12192000"/>
              <a:gd name="connsiteY32673" fmla="*/ 3333906 h 6858000"/>
              <a:gd name="connsiteX32674" fmla="*/ 583011 w 12192000"/>
              <a:gd name="connsiteY32674" fmla="*/ 3343010 h 6858000"/>
              <a:gd name="connsiteX32675" fmla="*/ 616665 w 12192000"/>
              <a:gd name="connsiteY32675" fmla="*/ 3385770 h 6858000"/>
              <a:gd name="connsiteX32676" fmla="*/ 640062 w 12192000"/>
              <a:gd name="connsiteY32676" fmla="*/ 3385770 h 6858000"/>
              <a:gd name="connsiteX32677" fmla="*/ 665993 w 12192000"/>
              <a:gd name="connsiteY32677" fmla="*/ 3385770 h 6858000"/>
              <a:gd name="connsiteX32678" fmla="*/ 697918 w 12192000"/>
              <a:gd name="connsiteY32678" fmla="*/ 3351999 h 6858000"/>
              <a:gd name="connsiteX32679" fmla="*/ 689735 w 12192000"/>
              <a:gd name="connsiteY32679" fmla="*/ 3334250 h 6858000"/>
              <a:gd name="connsiteX32680" fmla="*/ 668774 w 12192000"/>
              <a:gd name="connsiteY32680" fmla="*/ 3331873 h 6858000"/>
              <a:gd name="connsiteX32681" fmla="*/ 11322427 w 12192000"/>
              <a:gd name="connsiteY32681" fmla="*/ 3331831 h 6858000"/>
              <a:gd name="connsiteX32682" fmla="*/ 11293959 w 12192000"/>
              <a:gd name="connsiteY32682" fmla="*/ 3332175 h 6858000"/>
              <a:gd name="connsiteX32683" fmla="*/ 11252468 w 12192000"/>
              <a:gd name="connsiteY32683" fmla="*/ 3331945 h 6858000"/>
              <a:gd name="connsiteX32684" fmla="*/ 11233222 w 12192000"/>
              <a:gd name="connsiteY32684" fmla="*/ 3358684 h 6858000"/>
              <a:gd name="connsiteX32685" fmla="*/ 11253622 w 12192000"/>
              <a:gd name="connsiteY32685" fmla="*/ 3384616 h 6858000"/>
              <a:gd name="connsiteX32686" fmla="*/ 11328881 w 12192000"/>
              <a:gd name="connsiteY32686" fmla="*/ 3384616 h 6858000"/>
              <a:gd name="connsiteX32687" fmla="*/ 11352624 w 12192000"/>
              <a:gd name="connsiteY32687" fmla="*/ 3361565 h 6858000"/>
              <a:gd name="connsiteX32688" fmla="*/ 11352508 w 12192000"/>
              <a:gd name="connsiteY32688" fmla="*/ 3361565 h 6858000"/>
              <a:gd name="connsiteX32689" fmla="*/ 11322427 w 12192000"/>
              <a:gd name="connsiteY32689" fmla="*/ 3331831 h 6858000"/>
              <a:gd name="connsiteX32690" fmla="*/ 10736483 w 12192000"/>
              <a:gd name="connsiteY32690" fmla="*/ 3331831 h 6858000"/>
              <a:gd name="connsiteX32691" fmla="*/ 10701332 w 12192000"/>
              <a:gd name="connsiteY32691" fmla="*/ 3363294 h 6858000"/>
              <a:gd name="connsiteX32692" fmla="*/ 10701332 w 12192000"/>
              <a:gd name="connsiteY32692" fmla="*/ 3389227 h 6858000"/>
              <a:gd name="connsiteX32693" fmla="*/ 10701562 w 12192000"/>
              <a:gd name="connsiteY32693" fmla="*/ 3389227 h 6858000"/>
              <a:gd name="connsiteX32694" fmla="*/ 10701562 w 12192000"/>
              <a:gd name="connsiteY32694" fmla="*/ 3435904 h 6858000"/>
              <a:gd name="connsiteX32695" fmla="*/ 10728070 w 12192000"/>
              <a:gd name="connsiteY32695" fmla="*/ 3451001 h 6858000"/>
              <a:gd name="connsiteX32696" fmla="*/ 10748586 w 12192000"/>
              <a:gd name="connsiteY32696" fmla="*/ 3435904 h 6858000"/>
              <a:gd name="connsiteX32697" fmla="*/ 10748470 w 12192000"/>
              <a:gd name="connsiteY32697" fmla="*/ 3344163 h 6858000"/>
              <a:gd name="connsiteX32698" fmla="*/ 10736483 w 12192000"/>
              <a:gd name="connsiteY32698" fmla="*/ 3331831 h 6858000"/>
              <a:gd name="connsiteX32699" fmla="*/ 4281882 w 12192000"/>
              <a:gd name="connsiteY32699" fmla="*/ 3331831 h 6858000"/>
              <a:gd name="connsiteX32700" fmla="*/ 4258485 w 12192000"/>
              <a:gd name="connsiteY32700" fmla="*/ 3359606 h 6858000"/>
              <a:gd name="connsiteX32701" fmla="*/ 4261180 w 12192000"/>
              <a:gd name="connsiteY32701" fmla="*/ 3379141 h 6858000"/>
              <a:gd name="connsiteX32702" fmla="*/ 4280681 w 12192000"/>
              <a:gd name="connsiteY32702" fmla="*/ 3385867 h 6858000"/>
              <a:gd name="connsiteX32703" fmla="*/ 4280614 w 12192000"/>
              <a:gd name="connsiteY32703" fmla="*/ 3385883 h 6858000"/>
              <a:gd name="connsiteX32704" fmla="*/ 4280729 w 12192000"/>
              <a:gd name="connsiteY32704" fmla="*/ 3385883 h 6858000"/>
              <a:gd name="connsiteX32705" fmla="*/ 4280681 w 12192000"/>
              <a:gd name="connsiteY32705" fmla="*/ 3385867 h 6858000"/>
              <a:gd name="connsiteX32706" fmla="*/ 4302296 w 12192000"/>
              <a:gd name="connsiteY32706" fmla="*/ 3380424 h 6858000"/>
              <a:gd name="connsiteX32707" fmla="*/ 4305394 w 12192000"/>
              <a:gd name="connsiteY32707" fmla="*/ 3359837 h 6858000"/>
              <a:gd name="connsiteX32708" fmla="*/ 4281882 w 12192000"/>
              <a:gd name="connsiteY32708" fmla="*/ 3331831 h 6858000"/>
              <a:gd name="connsiteX32709" fmla="*/ 2949952 w 12192000"/>
              <a:gd name="connsiteY32709" fmla="*/ 3331831 h 6858000"/>
              <a:gd name="connsiteX32710" fmla="*/ 2921484 w 12192000"/>
              <a:gd name="connsiteY32710" fmla="*/ 3332175 h 6858000"/>
              <a:gd name="connsiteX32711" fmla="*/ 2879993 w 12192000"/>
              <a:gd name="connsiteY32711" fmla="*/ 3331945 h 6858000"/>
              <a:gd name="connsiteX32712" fmla="*/ 2860747 w 12192000"/>
              <a:gd name="connsiteY32712" fmla="*/ 3358684 h 6858000"/>
              <a:gd name="connsiteX32713" fmla="*/ 2881147 w 12192000"/>
              <a:gd name="connsiteY32713" fmla="*/ 3384616 h 6858000"/>
              <a:gd name="connsiteX32714" fmla="*/ 2956406 w 12192000"/>
              <a:gd name="connsiteY32714" fmla="*/ 3384616 h 6858000"/>
              <a:gd name="connsiteX32715" fmla="*/ 2980149 w 12192000"/>
              <a:gd name="connsiteY32715" fmla="*/ 3361565 h 6858000"/>
              <a:gd name="connsiteX32716" fmla="*/ 2980033 w 12192000"/>
              <a:gd name="connsiteY32716" fmla="*/ 3361565 h 6858000"/>
              <a:gd name="connsiteX32717" fmla="*/ 2949952 w 12192000"/>
              <a:gd name="connsiteY32717" fmla="*/ 3331831 h 6858000"/>
              <a:gd name="connsiteX32718" fmla="*/ 2364008 w 12192000"/>
              <a:gd name="connsiteY32718" fmla="*/ 3331831 h 6858000"/>
              <a:gd name="connsiteX32719" fmla="*/ 2328857 w 12192000"/>
              <a:gd name="connsiteY32719" fmla="*/ 3363294 h 6858000"/>
              <a:gd name="connsiteX32720" fmla="*/ 2328857 w 12192000"/>
              <a:gd name="connsiteY32720" fmla="*/ 3389227 h 6858000"/>
              <a:gd name="connsiteX32721" fmla="*/ 2329087 w 12192000"/>
              <a:gd name="connsiteY32721" fmla="*/ 3389227 h 6858000"/>
              <a:gd name="connsiteX32722" fmla="*/ 2329087 w 12192000"/>
              <a:gd name="connsiteY32722" fmla="*/ 3435904 h 6858000"/>
              <a:gd name="connsiteX32723" fmla="*/ 2355595 w 12192000"/>
              <a:gd name="connsiteY32723" fmla="*/ 3451001 h 6858000"/>
              <a:gd name="connsiteX32724" fmla="*/ 2376111 w 12192000"/>
              <a:gd name="connsiteY32724" fmla="*/ 3435904 h 6858000"/>
              <a:gd name="connsiteX32725" fmla="*/ 2375995 w 12192000"/>
              <a:gd name="connsiteY32725" fmla="*/ 3344163 h 6858000"/>
              <a:gd name="connsiteX32726" fmla="*/ 2364008 w 12192000"/>
              <a:gd name="connsiteY32726" fmla="*/ 3331831 h 6858000"/>
              <a:gd name="connsiteX32727" fmla="*/ 10321344 w 12192000"/>
              <a:gd name="connsiteY32727" fmla="*/ 3331714 h 6858000"/>
              <a:gd name="connsiteX32728" fmla="*/ 10294490 w 12192000"/>
              <a:gd name="connsiteY32728" fmla="*/ 3360297 h 6858000"/>
              <a:gd name="connsiteX32729" fmla="*/ 10323418 w 12192000"/>
              <a:gd name="connsiteY32729" fmla="*/ 3383809 h 6858000"/>
              <a:gd name="connsiteX32730" fmla="*/ 10348428 w 12192000"/>
              <a:gd name="connsiteY32730" fmla="*/ 3359952 h 6858000"/>
              <a:gd name="connsiteX32731" fmla="*/ 10321344 w 12192000"/>
              <a:gd name="connsiteY32731" fmla="*/ 3331714 h 6858000"/>
              <a:gd name="connsiteX32732" fmla="*/ 1948869 w 12192000"/>
              <a:gd name="connsiteY32732" fmla="*/ 3331714 h 6858000"/>
              <a:gd name="connsiteX32733" fmla="*/ 1922015 w 12192000"/>
              <a:gd name="connsiteY32733" fmla="*/ 3360297 h 6858000"/>
              <a:gd name="connsiteX32734" fmla="*/ 1950943 w 12192000"/>
              <a:gd name="connsiteY32734" fmla="*/ 3383809 h 6858000"/>
              <a:gd name="connsiteX32735" fmla="*/ 1975953 w 12192000"/>
              <a:gd name="connsiteY32735" fmla="*/ 3359952 h 6858000"/>
              <a:gd name="connsiteX32736" fmla="*/ 1948869 w 12192000"/>
              <a:gd name="connsiteY32736" fmla="*/ 3331714 h 6858000"/>
              <a:gd name="connsiteX32737" fmla="*/ 10977845 w 12192000"/>
              <a:gd name="connsiteY32737" fmla="*/ 3331604 h 6858000"/>
              <a:gd name="connsiteX32738" fmla="*/ 10966873 w 12192000"/>
              <a:gd name="connsiteY32738" fmla="*/ 3359837 h 6858000"/>
              <a:gd name="connsiteX32739" fmla="*/ 10990500 w 12192000"/>
              <a:gd name="connsiteY32739" fmla="*/ 3385076 h 6858000"/>
              <a:gd name="connsiteX32740" fmla="*/ 11020582 w 12192000"/>
              <a:gd name="connsiteY32740" fmla="*/ 3355572 h 6858000"/>
              <a:gd name="connsiteX32741" fmla="*/ 10992228 w 12192000"/>
              <a:gd name="connsiteY32741" fmla="*/ 3332869 h 6858000"/>
              <a:gd name="connsiteX32742" fmla="*/ 10977845 w 12192000"/>
              <a:gd name="connsiteY32742" fmla="*/ 3331604 h 6858000"/>
              <a:gd name="connsiteX32743" fmla="*/ 2605370 w 12192000"/>
              <a:gd name="connsiteY32743" fmla="*/ 3331604 h 6858000"/>
              <a:gd name="connsiteX32744" fmla="*/ 2594398 w 12192000"/>
              <a:gd name="connsiteY32744" fmla="*/ 3359837 h 6858000"/>
              <a:gd name="connsiteX32745" fmla="*/ 2618025 w 12192000"/>
              <a:gd name="connsiteY32745" fmla="*/ 3385076 h 6858000"/>
              <a:gd name="connsiteX32746" fmla="*/ 2648107 w 12192000"/>
              <a:gd name="connsiteY32746" fmla="*/ 3355572 h 6858000"/>
              <a:gd name="connsiteX32747" fmla="*/ 2619753 w 12192000"/>
              <a:gd name="connsiteY32747" fmla="*/ 3332869 h 6858000"/>
              <a:gd name="connsiteX32748" fmla="*/ 2605370 w 12192000"/>
              <a:gd name="connsiteY32748" fmla="*/ 3331604 h 6858000"/>
              <a:gd name="connsiteX32749" fmla="*/ 10854962 w 12192000"/>
              <a:gd name="connsiteY32749" fmla="*/ 3331599 h 6858000"/>
              <a:gd name="connsiteX32750" fmla="*/ 10831105 w 12192000"/>
              <a:gd name="connsiteY32750" fmla="*/ 3356495 h 6858000"/>
              <a:gd name="connsiteX32751" fmla="*/ 10859343 w 12192000"/>
              <a:gd name="connsiteY32751" fmla="*/ 3385192 h 6858000"/>
              <a:gd name="connsiteX32752" fmla="*/ 10883314 w 12192000"/>
              <a:gd name="connsiteY32752" fmla="*/ 3358453 h 6858000"/>
              <a:gd name="connsiteX32753" fmla="*/ 10883314 w 12192000"/>
              <a:gd name="connsiteY32753" fmla="*/ 3358569 h 6858000"/>
              <a:gd name="connsiteX32754" fmla="*/ 10854962 w 12192000"/>
              <a:gd name="connsiteY32754" fmla="*/ 3331599 h 6858000"/>
              <a:gd name="connsiteX32755" fmla="*/ 2482487 w 12192000"/>
              <a:gd name="connsiteY32755" fmla="*/ 3331599 h 6858000"/>
              <a:gd name="connsiteX32756" fmla="*/ 2458630 w 12192000"/>
              <a:gd name="connsiteY32756" fmla="*/ 3356495 h 6858000"/>
              <a:gd name="connsiteX32757" fmla="*/ 2486868 w 12192000"/>
              <a:gd name="connsiteY32757" fmla="*/ 3385192 h 6858000"/>
              <a:gd name="connsiteX32758" fmla="*/ 2510839 w 12192000"/>
              <a:gd name="connsiteY32758" fmla="*/ 3358453 h 6858000"/>
              <a:gd name="connsiteX32759" fmla="*/ 2510839 w 12192000"/>
              <a:gd name="connsiteY32759" fmla="*/ 3358569 h 6858000"/>
              <a:gd name="connsiteX32760" fmla="*/ 2482487 w 12192000"/>
              <a:gd name="connsiteY32760" fmla="*/ 3331599 h 6858000"/>
              <a:gd name="connsiteX32761" fmla="*/ 10925728 w 12192000"/>
              <a:gd name="connsiteY32761" fmla="*/ 3331369 h 6858000"/>
              <a:gd name="connsiteX32762" fmla="*/ 10898758 w 12192000"/>
              <a:gd name="connsiteY32762" fmla="*/ 3359952 h 6858000"/>
              <a:gd name="connsiteX32763" fmla="*/ 10927226 w 12192000"/>
              <a:gd name="connsiteY32763" fmla="*/ 3383463 h 6858000"/>
              <a:gd name="connsiteX32764" fmla="*/ 10952697 w 12192000"/>
              <a:gd name="connsiteY32764" fmla="*/ 3359606 h 6858000"/>
              <a:gd name="connsiteX32765" fmla="*/ 10925728 w 12192000"/>
              <a:gd name="connsiteY32765" fmla="*/ 3331369 h 6858000"/>
              <a:gd name="connsiteX32766" fmla="*/ 2553253 w 12192000"/>
              <a:gd name="connsiteY32766" fmla="*/ 3331369 h 6858000"/>
              <a:gd name="connsiteX32767" fmla="*/ 2526283 w 12192000"/>
              <a:gd name="connsiteY32767" fmla="*/ 3359952 h 6858000"/>
              <a:gd name="connsiteX32768" fmla="*/ 2554751 w 12192000"/>
              <a:gd name="connsiteY32768" fmla="*/ 3383463 h 6858000"/>
              <a:gd name="connsiteX32769" fmla="*/ 2580222 w 12192000"/>
              <a:gd name="connsiteY32769" fmla="*/ 3359606 h 6858000"/>
              <a:gd name="connsiteX32770" fmla="*/ 2553253 w 12192000"/>
              <a:gd name="connsiteY32770" fmla="*/ 3331369 h 6858000"/>
              <a:gd name="connsiteX32771" fmla="*/ 5361111 w 12192000"/>
              <a:gd name="connsiteY32771" fmla="*/ 3331307 h 6858000"/>
              <a:gd name="connsiteX32772" fmla="*/ 5334369 w 12192000"/>
              <a:gd name="connsiteY32772" fmla="*/ 3358453 h 6858000"/>
              <a:gd name="connsiteX32773" fmla="*/ 5362375 w 12192000"/>
              <a:gd name="connsiteY32773" fmla="*/ 3386576 h 6858000"/>
              <a:gd name="connsiteX32774" fmla="*/ 5390841 w 12192000"/>
              <a:gd name="connsiteY32774" fmla="*/ 3386344 h 6858000"/>
              <a:gd name="connsiteX32775" fmla="*/ 5419310 w 12192000"/>
              <a:gd name="connsiteY32775" fmla="*/ 3386576 h 6858000"/>
              <a:gd name="connsiteX32776" fmla="*/ 5449621 w 12192000"/>
              <a:gd name="connsiteY32776" fmla="*/ 3356265 h 6858000"/>
              <a:gd name="connsiteX32777" fmla="*/ 5439938 w 12192000"/>
              <a:gd name="connsiteY32777" fmla="*/ 3335057 h 6858000"/>
              <a:gd name="connsiteX32778" fmla="*/ 5418273 w 12192000"/>
              <a:gd name="connsiteY32778" fmla="*/ 3332191 h 6858000"/>
              <a:gd name="connsiteX32779" fmla="*/ 5402138 w 12192000"/>
              <a:gd name="connsiteY32779" fmla="*/ 3347390 h 6858000"/>
              <a:gd name="connsiteX32780" fmla="*/ 5401906 w 12192000"/>
              <a:gd name="connsiteY32780" fmla="*/ 3347275 h 6858000"/>
              <a:gd name="connsiteX32781" fmla="*/ 5389922 w 12192000"/>
              <a:gd name="connsiteY32781" fmla="*/ 3358569 h 6858000"/>
              <a:gd name="connsiteX32782" fmla="*/ 5381737 w 12192000"/>
              <a:gd name="connsiteY32782" fmla="*/ 3345085 h 6858000"/>
              <a:gd name="connsiteX32783" fmla="*/ 5375860 w 12192000"/>
              <a:gd name="connsiteY32783" fmla="*/ 3334826 h 6858000"/>
              <a:gd name="connsiteX32784" fmla="*/ 5361111 w 12192000"/>
              <a:gd name="connsiteY32784" fmla="*/ 3331307 h 6858000"/>
              <a:gd name="connsiteX32785" fmla="*/ 4163185 w 12192000"/>
              <a:gd name="connsiteY32785" fmla="*/ 3330966 h 6858000"/>
              <a:gd name="connsiteX32786" fmla="*/ 4138162 w 12192000"/>
              <a:gd name="connsiteY32786" fmla="*/ 3333329 h 6858000"/>
              <a:gd name="connsiteX32787" fmla="*/ 4138395 w 12192000"/>
              <a:gd name="connsiteY32787" fmla="*/ 3333443 h 6858000"/>
              <a:gd name="connsiteX32788" fmla="*/ 4123986 w 12192000"/>
              <a:gd name="connsiteY32788" fmla="*/ 3360528 h 6858000"/>
              <a:gd name="connsiteX32789" fmla="*/ 4138854 w 12192000"/>
              <a:gd name="connsiteY32789" fmla="*/ 3385309 h 6858000"/>
              <a:gd name="connsiteX32790" fmla="*/ 4209045 w 12192000"/>
              <a:gd name="connsiteY32790" fmla="*/ 3385539 h 6858000"/>
              <a:gd name="connsiteX32791" fmla="*/ 4238892 w 12192000"/>
              <a:gd name="connsiteY32791" fmla="*/ 3353613 h 6858000"/>
              <a:gd name="connsiteX32792" fmla="*/ 4222066 w 12192000"/>
              <a:gd name="connsiteY32792" fmla="*/ 3332754 h 6858000"/>
              <a:gd name="connsiteX32793" fmla="*/ 4190604 w 12192000"/>
              <a:gd name="connsiteY32793" fmla="*/ 3352461 h 6858000"/>
              <a:gd name="connsiteX32794" fmla="*/ 4181384 w 12192000"/>
              <a:gd name="connsiteY32794" fmla="*/ 3362027 h 6858000"/>
              <a:gd name="connsiteX32795" fmla="*/ 4175851 w 12192000"/>
              <a:gd name="connsiteY32795" fmla="*/ 3353153 h 6858000"/>
              <a:gd name="connsiteX32796" fmla="*/ 4163185 w 12192000"/>
              <a:gd name="connsiteY32796" fmla="*/ 3330966 h 6858000"/>
              <a:gd name="connsiteX32797" fmla="*/ 10194292 w 12192000"/>
              <a:gd name="connsiteY32797" fmla="*/ 3330952 h 6858000"/>
              <a:gd name="connsiteX32798" fmla="*/ 10172323 w 12192000"/>
              <a:gd name="connsiteY32798" fmla="*/ 3333097 h 6858000"/>
              <a:gd name="connsiteX32799" fmla="*/ 10162986 w 12192000"/>
              <a:gd name="connsiteY32799" fmla="*/ 3351309 h 6858000"/>
              <a:gd name="connsiteX32800" fmla="*/ 10196756 w 12192000"/>
              <a:gd name="connsiteY32800" fmla="*/ 3384730 h 6858000"/>
              <a:gd name="connsiteX32801" fmla="*/ 10220152 w 12192000"/>
              <a:gd name="connsiteY32801" fmla="*/ 3384730 h 6858000"/>
              <a:gd name="connsiteX32802" fmla="*/ 10246084 w 12192000"/>
              <a:gd name="connsiteY32802" fmla="*/ 3384730 h 6858000"/>
              <a:gd name="connsiteX32803" fmla="*/ 10279854 w 12192000"/>
              <a:gd name="connsiteY32803" fmla="*/ 3350040 h 6858000"/>
              <a:gd name="connsiteX32804" fmla="*/ 10267751 w 12192000"/>
              <a:gd name="connsiteY32804" fmla="*/ 3333097 h 6858000"/>
              <a:gd name="connsiteX32805" fmla="*/ 10227874 w 12192000"/>
              <a:gd name="connsiteY32805" fmla="*/ 3342663 h 6858000"/>
              <a:gd name="connsiteX32806" fmla="*/ 10227759 w 12192000"/>
              <a:gd name="connsiteY32806" fmla="*/ 3342663 h 6858000"/>
              <a:gd name="connsiteX32807" fmla="*/ 10220959 w 12192000"/>
              <a:gd name="connsiteY32807" fmla="*/ 3354305 h 6858000"/>
              <a:gd name="connsiteX32808" fmla="*/ 10211854 w 12192000"/>
              <a:gd name="connsiteY32808" fmla="*/ 3343932 h 6858000"/>
              <a:gd name="connsiteX32809" fmla="*/ 10194292 w 12192000"/>
              <a:gd name="connsiteY32809" fmla="*/ 3330952 h 6858000"/>
              <a:gd name="connsiteX32810" fmla="*/ 1821817 w 12192000"/>
              <a:gd name="connsiteY32810" fmla="*/ 3330952 h 6858000"/>
              <a:gd name="connsiteX32811" fmla="*/ 1799848 w 12192000"/>
              <a:gd name="connsiteY32811" fmla="*/ 3333097 h 6858000"/>
              <a:gd name="connsiteX32812" fmla="*/ 1790511 w 12192000"/>
              <a:gd name="connsiteY32812" fmla="*/ 3351309 h 6858000"/>
              <a:gd name="connsiteX32813" fmla="*/ 1824281 w 12192000"/>
              <a:gd name="connsiteY32813" fmla="*/ 3384730 h 6858000"/>
              <a:gd name="connsiteX32814" fmla="*/ 1847677 w 12192000"/>
              <a:gd name="connsiteY32814" fmla="*/ 3384730 h 6858000"/>
              <a:gd name="connsiteX32815" fmla="*/ 1873609 w 12192000"/>
              <a:gd name="connsiteY32815" fmla="*/ 3384730 h 6858000"/>
              <a:gd name="connsiteX32816" fmla="*/ 1907379 w 12192000"/>
              <a:gd name="connsiteY32816" fmla="*/ 3350040 h 6858000"/>
              <a:gd name="connsiteX32817" fmla="*/ 1895276 w 12192000"/>
              <a:gd name="connsiteY32817" fmla="*/ 3333097 h 6858000"/>
              <a:gd name="connsiteX32818" fmla="*/ 1855399 w 12192000"/>
              <a:gd name="connsiteY32818" fmla="*/ 3342663 h 6858000"/>
              <a:gd name="connsiteX32819" fmla="*/ 1855284 w 12192000"/>
              <a:gd name="connsiteY32819" fmla="*/ 3342663 h 6858000"/>
              <a:gd name="connsiteX32820" fmla="*/ 1848484 w 12192000"/>
              <a:gd name="connsiteY32820" fmla="*/ 3354305 h 6858000"/>
              <a:gd name="connsiteX32821" fmla="*/ 1839379 w 12192000"/>
              <a:gd name="connsiteY32821" fmla="*/ 3343932 h 6858000"/>
              <a:gd name="connsiteX32822" fmla="*/ 1821817 w 12192000"/>
              <a:gd name="connsiteY32822" fmla="*/ 3330952 h 6858000"/>
              <a:gd name="connsiteX32823" fmla="*/ 11054407 w 12192000"/>
              <a:gd name="connsiteY32823" fmla="*/ 3330361 h 6858000"/>
              <a:gd name="connsiteX32824" fmla="*/ 11037638 w 12192000"/>
              <a:gd name="connsiteY32824" fmla="*/ 3337133 h 6858000"/>
              <a:gd name="connsiteX32825" fmla="*/ 11040404 w 12192000"/>
              <a:gd name="connsiteY32825" fmla="*/ 3382657 h 6858000"/>
              <a:gd name="connsiteX32826" fmla="*/ 11050662 w 12192000"/>
              <a:gd name="connsiteY32826" fmla="*/ 3383925 h 6858000"/>
              <a:gd name="connsiteX32827" fmla="*/ 11079820 w 12192000"/>
              <a:gd name="connsiteY32827" fmla="*/ 3389688 h 6858000"/>
              <a:gd name="connsiteX32828" fmla="*/ 11051123 w 12192000"/>
              <a:gd name="connsiteY32828" fmla="*/ 3399139 h 6858000"/>
              <a:gd name="connsiteX32829" fmla="*/ 11035102 w 12192000"/>
              <a:gd name="connsiteY32829" fmla="*/ 3422304 h 6858000"/>
              <a:gd name="connsiteX32830" fmla="*/ 11051123 w 12192000"/>
              <a:gd name="connsiteY32830" fmla="*/ 3451117 h 6858000"/>
              <a:gd name="connsiteX32831" fmla="*/ 11131800 w 12192000"/>
              <a:gd name="connsiteY32831" fmla="*/ 3451117 h 6858000"/>
              <a:gd name="connsiteX32832" fmla="*/ 11150355 w 12192000"/>
              <a:gd name="connsiteY32832" fmla="*/ 3429681 h 6858000"/>
              <a:gd name="connsiteX32833" fmla="*/ 11150585 w 12192000"/>
              <a:gd name="connsiteY32833" fmla="*/ 3369863 h 6858000"/>
              <a:gd name="connsiteX32834" fmla="*/ 11158308 w 12192000"/>
              <a:gd name="connsiteY32834" fmla="*/ 3344046 h 6858000"/>
              <a:gd name="connsiteX32835" fmla="*/ 11165798 w 12192000"/>
              <a:gd name="connsiteY32835" fmla="*/ 3368826 h 6858000"/>
              <a:gd name="connsiteX32836" fmla="*/ 11165454 w 12192000"/>
              <a:gd name="connsiteY32836" fmla="*/ 3436481 h 6858000"/>
              <a:gd name="connsiteX32837" fmla="*/ 11181358 w 12192000"/>
              <a:gd name="connsiteY32837" fmla="*/ 3450886 h 6858000"/>
              <a:gd name="connsiteX32838" fmla="*/ 11216510 w 12192000"/>
              <a:gd name="connsiteY32838" fmla="*/ 3441436 h 6858000"/>
              <a:gd name="connsiteX32839" fmla="*/ 11207520 w 12192000"/>
              <a:gd name="connsiteY32839" fmla="*/ 3397063 h 6858000"/>
              <a:gd name="connsiteX32840" fmla="*/ 11210286 w 12192000"/>
              <a:gd name="connsiteY32840" fmla="*/ 3384155 h 6858000"/>
              <a:gd name="connsiteX32841" fmla="*/ 11216626 w 12192000"/>
              <a:gd name="connsiteY32841" fmla="*/ 3339551 h 6858000"/>
              <a:gd name="connsiteX32842" fmla="*/ 11192883 w 12192000"/>
              <a:gd name="connsiteY32842" fmla="*/ 3332521 h 6858000"/>
              <a:gd name="connsiteX32843" fmla="*/ 11120044 w 12192000"/>
              <a:gd name="connsiteY32843" fmla="*/ 3332521 h 6858000"/>
              <a:gd name="connsiteX32844" fmla="*/ 11102640 w 12192000"/>
              <a:gd name="connsiteY32844" fmla="*/ 3341973 h 6858000"/>
              <a:gd name="connsiteX32845" fmla="*/ 11102410 w 12192000"/>
              <a:gd name="connsiteY32845" fmla="*/ 3341513 h 6858000"/>
              <a:gd name="connsiteX32846" fmla="*/ 11081434 w 12192000"/>
              <a:gd name="connsiteY32846" fmla="*/ 3342202 h 6858000"/>
              <a:gd name="connsiteX32847" fmla="*/ 11076362 w 12192000"/>
              <a:gd name="connsiteY32847" fmla="*/ 3332408 h 6858000"/>
              <a:gd name="connsiteX32848" fmla="*/ 11054407 w 12192000"/>
              <a:gd name="connsiteY32848" fmla="*/ 3330361 h 6858000"/>
              <a:gd name="connsiteX32849" fmla="*/ 2681932 w 12192000"/>
              <a:gd name="connsiteY32849" fmla="*/ 3330361 h 6858000"/>
              <a:gd name="connsiteX32850" fmla="*/ 2665163 w 12192000"/>
              <a:gd name="connsiteY32850" fmla="*/ 3337133 h 6858000"/>
              <a:gd name="connsiteX32851" fmla="*/ 2667929 w 12192000"/>
              <a:gd name="connsiteY32851" fmla="*/ 3382657 h 6858000"/>
              <a:gd name="connsiteX32852" fmla="*/ 2678187 w 12192000"/>
              <a:gd name="connsiteY32852" fmla="*/ 3383925 h 6858000"/>
              <a:gd name="connsiteX32853" fmla="*/ 2707345 w 12192000"/>
              <a:gd name="connsiteY32853" fmla="*/ 3389688 h 6858000"/>
              <a:gd name="connsiteX32854" fmla="*/ 2678648 w 12192000"/>
              <a:gd name="connsiteY32854" fmla="*/ 3399139 h 6858000"/>
              <a:gd name="connsiteX32855" fmla="*/ 2662627 w 12192000"/>
              <a:gd name="connsiteY32855" fmla="*/ 3422304 h 6858000"/>
              <a:gd name="connsiteX32856" fmla="*/ 2678648 w 12192000"/>
              <a:gd name="connsiteY32856" fmla="*/ 3451117 h 6858000"/>
              <a:gd name="connsiteX32857" fmla="*/ 2759325 w 12192000"/>
              <a:gd name="connsiteY32857" fmla="*/ 3451117 h 6858000"/>
              <a:gd name="connsiteX32858" fmla="*/ 2777880 w 12192000"/>
              <a:gd name="connsiteY32858" fmla="*/ 3429681 h 6858000"/>
              <a:gd name="connsiteX32859" fmla="*/ 2778110 w 12192000"/>
              <a:gd name="connsiteY32859" fmla="*/ 3369863 h 6858000"/>
              <a:gd name="connsiteX32860" fmla="*/ 2785833 w 12192000"/>
              <a:gd name="connsiteY32860" fmla="*/ 3344046 h 6858000"/>
              <a:gd name="connsiteX32861" fmla="*/ 2793323 w 12192000"/>
              <a:gd name="connsiteY32861" fmla="*/ 3368826 h 6858000"/>
              <a:gd name="connsiteX32862" fmla="*/ 2792979 w 12192000"/>
              <a:gd name="connsiteY32862" fmla="*/ 3436481 h 6858000"/>
              <a:gd name="connsiteX32863" fmla="*/ 2808883 w 12192000"/>
              <a:gd name="connsiteY32863" fmla="*/ 3450886 h 6858000"/>
              <a:gd name="connsiteX32864" fmla="*/ 2844035 w 12192000"/>
              <a:gd name="connsiteY32864" fmla="*/ 3441436 h 6858000"/>
              <a:gd name="connsiteX32865" fmla="*/ 2835045 w 12192000"/>
              <a:gd name="connsiteY32865" fmla="*/ 3397063 h 6858000"/>
              <a:gd name="connsiteX32866" fmla="*/ 2837811 w 12192000"/>
              <a:gd name="connsiteY32866" fmla="*/ 3384155 h 6858000"/>
              <a:gd name="connsiteX32867" fmla="*/ 2844151 w 12192000"/>
              <a:gd name="connsiteY32867" fmla="*/ 3339551 h 6858000"/>
              <a:gd name="connsiteX32868" fmla="*/ 2820408 w 12192000"/>
              <a:gd name="connsiteY32868" fmla="*/ 3332521 h 6858000"/>
              <a:gd name="connsiteX32869" fmla="*/ 2747569 w 12192000"/>
              <a:gd name="connsiteY32869" fmla="*/ 3332521 h 6858000"/>
              <a:gd name="connsiteX32870" fmla="*/ 2730165 w 12192000"/>
              <a:gd name="connsiteY32870" fmla="*/ 3341973 h 6858000"/>
              <a:gd name="connsiteX32871" fmla="*/ 2729935 w 12192000"/>
              <a:gd name="connsiteY32871" fmla="*/ 3341513 h 6858000"/>
              <a:gd name="connsiteX32872" fmla="*/ 2708959 w 12192000"/>
              <a:gd name="connsiteY32872" fmla="*/ 3342202 h 6858000"/>
              <a:gd name="connsiteX32873" fmla="*/ 2703887 w 12192000"/>
              <a:gd name="connsiteY32873" fmla="*/ 3332408 h 6858000"/>
              <a:gd name="connsiteX32874" fmla="*/ 2681932 w 12192000"/>
              <a:gd name="connsiteY32874" fmla="*/ 3330361 h 6858000"/>
              <a:gd name="connsiteX32875" fmla="*/ 6233324 w 12192000"/>
              <a:gd name="connsiteY32875" fmla="*/ 3330232 h 6858000"/>
              <a:gd name="connsiteX32876" fmla="*/ 6212131 w 12192000"/>
              <a:gd name="connsiteY32876" fmla="*/ 3336441 h 6858000"/>
              <a:gd name="connsiteX32877" fmla="*/ 6206831 w 12192000"/>
              <a:gd name="connsiteY32877" fmla="*/ 3374589 h 6858000"/>
              <a:gd name="connsiteX32878" fmla="*/ 6222965 w 12192000"/>
              <a:gd name="connsiteY32878" fmla="*/ 3386113 h 6858000"/>
              <a:gd name="connsiteX32879" fmla="*/ 6251433 w 12192000"/>
              <a:gd name="connsiteY32879" fmla="*/ 3392453 h 6858000"/>
              <a:gd name="connsiteX32880" fmla="*/ 6221927 w 12192000"/>
              <a:gd name="connsiteY32880" fmla="*/ 3400984 h 6858000"/>
              <a:gd name="connsiteX32881" fmla="*/ 6206831 w 12192000"/>
              <a:gd name="connsiteY32881" fmla="*/ 3422304 h 6858000"/>
              <a:gd name="connsiteX32882" fmla="*/ 6220316 w 12192000"/>
              <a:gd name="connsiteY32882" fmla="*/ 3449965 h 6858000"/>
              <a:gd name="connsiteX32883" fmla="*/ 6306061 w 12192000"/>
              <a:gd name="connsiteY32883" fmla="*/ 3451117 h 6858000"/>
              <a:gd name="connsiteX32884" fmla="*/ 6321506 w 12192000"/>
              <a:gd name="connsiteY32884" fmla="*/ 3432793 h 6858000"/>
              <a:gd name="connsiteX32885" fmla="*/ 6321506 w 12192000"/>
              <a:gd name="connsiteY32885" fmla="*/ 3359837 h 6858000"/>
              <a:gd name="connsiteX32886" fmla="*/ 6330610 w 12192000"/>
              <a:gd name="connsiteY32886" fmla="*/ 3344393 h 6858000"/>
              <a:gd name="connsiteX32887" fmla="*/ 6342023 w 12192000"/>
              <a:gd name="connsiteY32887" fmla="*/ 3360297 h 6858000"/>
              <a:gd name="connsiteX32888" fmla="*/ 6341674 w 12192000"/>
              <a:gd name="connsiteY32888" fmla="*/ 3422764 h 6858000"/>
              <a:gd name="connsiteX32889" fmla="*/ 6371295 w 12192000"/>
              <a:gd name="connsiteY32889" fmla="*/ 3452731 h 6858000"/>
              <a:gd name="connsiteX32890" fmla="*/ 6388929 w 12192000"/>
              <a:gd name="connsiteY32890" fmla="*/ 3421497 h 6858000"/>
              <a:gd name="connsiteX32891" fmla="*/ 6380286 w 12192000"/>
              <a:gd name="connsiteY32891" fmla="*/ 3399369 h 6858000"/>
              <a:gd name="connsiteX32892" fmla="*/ 6382129 w 12192000"/>
              <a:gd name="connsiteY32892" fmla="*/ 3384962 h 6858000"/>
              <a:gd name="connsiteX32893" fmla="*/ 6387775 w 12192000"/>
              <a:gd name="connsiteY32893" fmla="*/ 3340013 h 6858000"/>
              <a:gd name="connsiteX32894" fmla="*/ 6363459 w 12192000"/>
              <a:gd name="connsiteY32894" fmla="*/ 3333906 h 6858000"/>
              <a:gd name="connsiteX32895" fmla="*/ 6293153 w 12192000"/>
              <a:gd name="connsiteY32895" fmla="*/ 3333676 h 6858000"/>
              <a:gd name="connsiteX32896" fmla="*/ 6273793 w 12192000"/>
              <a:gd name="connsiteY32896" fmla="*/ 3343818 h 6858000"/>
              <a:gd name="connsiteX32897" fmla="*/ 6263880 w 12192000"/>
              <a:gd name="connsiteY32897" fmla="*/ 3354420 h 6858000"/>
              <a:gd name="connsiteX32898" fmla="*/ 6263764 w 12192000"/>
              <a:gd name="connsiteY32898" fmla="*/ 3354420 h 6858000"/>
              <a:gd name="connsiteX32899" fmla="*/ 6254084 w 12192000"/>
              <a:gd name="connsiteY32899" fmla="*/ 3343818 h 6858000"/>
              <a:gd name="connsiteX32900" fmla="*/ 6233324 w 12192000"/>
              <a:gd name="connsiteY32900" fmla="*/ 3330232 h 6858000"/>
              <a:gd name="connsiteX32901" fmla="*/ 9857640 w 12192000"/>
              <a:gd name="connsiteY32901" fmla="*/ 3329265 h 6858000"/>
              <a:gd name="connsiteX32902" fmla="*/ 9833826 w 12192000"/>
              <a:gd name="connsiteY32902" fmla="*/ 3334943 h 6858000"/>
              <a:gd name="connsiteX32903" fmla="*/ 9826104 w 12192000"/>
              <a:gd name="connsiteY32903" fmla="*/ 3371361 h 6858000"/>
              <a:gd name="connsiteX32904" fmla="*/ 9840280 w 12192000"/>
              <a:gd name="connsiteY32904" fmla="*/ 3384962 h 6858000"/>
              <a:gd name="connsiteX32905" fmla="*/ 9874626 w 12192000"/>
              <a:gd name="connsiteY32905" fmla="*/ 3392914 h 6858000"/>
              <a:gd name="connsiteX32906" fmla="*/ 9841086 w 12192000"/>
              <a:gd name="connsiteY32906" fmla="*/ 3399714 h 6858000"/>
              <a:gd name="connsiteX32907" fmla="*/ 9826104 w 12192000"/>
              <a:gd name="connsiteY32907" fmla="*/ 3431410 h 6858000"/>
              <a:gd name="connsiteX32908" fmla="*/ 9843160 w 12192000"/>
              <a:gd name="connsiteY32908" fmla="*/ 3449849 h 6858000"/>
              <a:gd name="connsiteX32909" fmla="*/ 9923492 w 12192000"/>
              <a:gd name="connsiteY32909" fmla="*/ 3447889 h 6858000"/>
              <a:gd name="connsiteX32910" fmla="*/ 9945160 w 12192000"/>
              <a:gd name="connsiteY32910" fmla="*/ 3430949 h 6858000"/>
              <a:gd name="connsiteX32911" fmla="*/ 9945044 w 12192000"/>
              <a:gd name="connsiteY32911" fmla="*/ 3357992 h 6858000"/>
              <a:gd name="connsiteX32912" fmla="*/ 9951614 w 12192000"/>
              <a:gd name="connsiteY32912" fmla="*/ 3343700 h 6858000"/>
              <a:gd name="connsiteX32913" fmla="*/ 9961180 w 12192000"/>
              <a:gd name="connsiteY32913" fmla="*/ 3358223 h 6858000"/>
              <a:gd name="connsiteX32914" fmla="*/ 9961180 w 12192000"/>
              <a:gd name="connsiteY32914" fmla="*/ 3431179 h 6858000"/>
              <a:gd name="connsiteX32915" fmla="*/ 9976970 w 12192000"/>
              <a:gd name="connsiteY32915" fmla="*/ 3448928 h 6858000"/>
              <a:gd name="connsiteX32916" fmla="*/ 10005898 w 12192000"/>
              <a:gd name="connsiteY32916" fmla="*/ 3444662 h 6858000"/>
              <a:gd name="connsiteX32917" fmla="*/ 10004860 w 12192000"/>
              <a:gd name="connsiteY32917" fmla="*/ 3402134 h 6858000"/>
              <a:gd name="connsiteX32918" fmla="*/ 10005322 w 12192000"/>
              <a:gd name="connsiteY32918" fmla="*/ 3382195 h 6858000"/>
              <a:gd name="connsiteX32919" fmla="*/ 10006474 w 12192000"/>
              <a:gd name="connsiteY32919" fmla="*/ 3337016 h 6858000"/>
              <a:gd name="connsiteX32920" fmla="*/ 9975240 w 12192000"/>
              <a:gd name="connsiteY32920" fmla="*/ 3332636 h 6858000"/>
              <a:gd name="connsiteX32921" fmla="*/ 9910124 w 12192000"/>
              <a:gd name="connsiteY32921" fmla="*/ 3332869 h 6858000"/>
              <a:gd name="connsiteX32922" fmla="*/ 9894679 w 12192000"/>
              <a:gd name="connsiteY32922" fmla="*/ 3342895 h 6858000"/>
              <a:gd name="connsiteX32923" fmla="*/ 9894564 w 12192000"/>
              <a:gd name="connsiteY32923" fmla="*/ 3342780 h 6858000"/>
              <a:gd name="connsiteX32924" fmla="*/ 9879120 w 12192000"/>
              <a:gd name="connsiteY32924" fmla="*/ 3346584 h 6858000"/>
              <a:gd name="connsiteX32925" fmla="*/ 9857640 w 12192000"/>
              <a:gd name="connsiteY32925" fmla="*/ 3329265 h 6858000"/>
              <a:gd name="connsiteX32926" fmla="*/ 1485165 w 12192000"/>
              <a:gd name="connsiteY32926" fmla="*/ 3329265 h 6858000"/>
              <a:gd name="connsiteX32927" fmla="*/ 1461351 w 12192000"/>
              <a:gd name="connsiteY32927" fmla="*/ 3334943 h 6858000"/>
              <a:gd name="connsiteX32928" fmla="*/ 1453629 w 12192000"/>
              <a:gd name="connsiteY32928" fmla="*/ 3371361 h 6858000"/>
              <a:gd name="connsiteX32929" fmla="*/ 1467805 w 12192000"/>
              <a:gd name="connsiteY32929" fmla="*/ 3384962 h 6858000"/>
              <a:gd name="connsiteX32930" fmla="*/ 1502151 w 12192000"/>
              <a:gd name="connsiteY32930" fmla="*/ 3392914 h 6858000"/>
              <a:gd name="connsiteX32931" fmla="*/ 1468611 w 12192000"/>
              <a:gd name="connsiteY32931" fmla="*/ 3399714 h 6858000"/>
              <a:gd name="connsiteX32932" fmla="*/ 1453629 w 12192000"/>
              <a:gd name="connsiteY32932" fmla="*/ 3431410 h 6858000"/>
              <a:gd name="connsiteX32933" fmla="*/ 1470685 w 12192000"/>
              <a:gd name="connsiteY32933" fmla="*/ 3449849 h 6858000"/>
              <a:gd name="connsiteX32934" fmla="*/ 1551017 w 12192000"/>
              <a:gd name="connsiteY32934" fmla="*/ 3447889 h 6858000"/>
              <a:gd name="connsiteX32935" fmla="*/ 1572685 w 12192000"/>
              <a:gd name="connsiteY32935" fmla="*/ 3430949 h 6858000"/>
              <a:gd name="connsiteX32936" fmla="*/ 1572569 w 12192000"/>
              <a:gd name="connsiteY32936" fmla="*/ 3357992 h 6858000"/>
              <a:gd name="connsiteX32937" fmla="*/ 1579139 w 12192000"/>
              <a:gd name="connsiteY32937" fmla="*/ 3343700 h 6858000"/>
              <a:gd name="connsiteX32938" fmla="*/ 1588705 w 12192000"/>
              <a:gd name="connsiteY32938" fmla="*/ 3358223 h 6858000"/>
              <a:gd name="connsiteX32939" fmla="*/ 1588705 w 12192000"/>
              <a:gd name="connsiteY32939" fmla="*/ 3431179 h 6858000"/>
              <a:gd name="connsiteX32940" fmla="*/ 1604495 w 12192000"/>
              <a:gd name="connsiteY32940" fmla="*/ 3448928 h 6858000"/>
              <a:gd name="connsiteX32941" fmla="*/ 1633423 w 12192000"/>
              <a:gd name="connsiteY32941" fmla="*/ 3444662 h 6858000"/>
              <a:gd name="connsiteX32942" fmla="*/ 1632385 w 12192000"/>
              <a:gd name="connsiteY32942" fmla="*/ 3402134 h 6858000"/>
              <a:gd name="connsiteX32943" fmla="*/ 1632847 w 12192000"/>
              <a:gd name="connsiteY32943" fmla="*/ 3382195 h 6858000"/>
              <a:gd name="connsiteX32944" fmla="*/ 1633999 w 12192000"/>
              <a:gd name="connsiteY32944" fmla="*/ 3337016 h 6858000"/>
              <a:gd name="connsiteX32945" fmla="*/ 1602765 w 12192000"/>
              <a:gd name="connsiteY32945" fmla="*/ 3332636 h 6858000"/>
              <a:gd name="connsiteX32946" fmla="*/ 1537649 w 12192000"/>
              <a:gd name="connsiteY32946" fmla="*/ 3332869 h 6858000"/>
              <a:gd name="connsiteX32947" fmla="*/ 1522204 w 12192000"/>
              <a:gd name="connsiteY32947" fmla="*/ 3342895 h 6858000"/>
              <a:gd name="connsiteX32948" fmla="*/ 1522089 w 12192000"/>
              <a:gd name="connsiteY32948" fmla="*/ 3342780 h 6858000"/>
              <a:gd name="connsiteX32949" fmla="*/ 1506645 w 12192000"/>
              <a:gd name="connsiteY32949" fmla="*/ 3346584 h 6858000"/>
              <a:gd name="connsiteX32950" fmla="*/ 1485165 w 12192000"/>
              <a:gd name="connsiteY32950" fmla="*/ 3329265 h 6858000"/>
              <a:gd name="connsiteX32951" fmla="*/ 11454074 w 12192000"/>
              <a:gd name="connsiteY32951" fmla="*/ 3328921 h 6858000"/>
              <a:gd name="connsiteX32952" fmla="*/ 11435950 w 12192000"/>
              <a:gd name="connsiteY32952" fmla="*/ 3345776 h 6858000"/>
              <a:gd name="connsiteX32953" fmla="*/ 11435950 w 12192000"/>
              <a:gd name="connsiteY32953" fmla="*/ 3345892 h 6858000"/>
              <a:gd name="connsiteX32954" fmla="*/ 11417511 w 12192000"/>
              <a:gd name="connsiteY32954" fmla="*/ 3348082 h 6858000"/>
              <a:gd name="connsiteX32955" fmla="*/ 11377057 w 12192000"/>
              <a:gd name="connsiteY32955" fmla="*/ 3334020 h 6858000"/>
              <a:gd name="connsiteX32956" fmla="*/ 11369104 w 12192000"/>
              <a:gd name="connsiteY32956" fmla="*/ 3362487 h 6858000"/>
              <a:gd name="connsiteX32957" fmla="*/ 11390312 w 12192000"/>
              <a:gd name="connsiteY32957" fmla="*/ 3384616 h 6858000"/>
              <a:gd name="connsiteX32958" fmla="*/ 11424080 w 12192000"/>
              <a:gd name="connsiteY32958" fmla="*/ 3384386 h 6858000"/>
              <a:gd name="connsiteX32959" fmla="*/ 11460500 w 12192000"/>
              <a:gd name="connsiteY32959" fmla="*/ 3384155 h 6858000"/>
              <a:gd name="connsiteX32960" fmla="*/ 11483204 w 12192000"/>
              <a:gd name="connsiteY32960" fmla="*/ 3372283 h 6858000"/>
              <a:gd name="connsiteX32961" fmla="*/ 11475138 w 12192000"/>
              <a:gd name="connsiteY32961" fmla="*/ 3334020 h 6858000"/>
              <a:gd name="connsiteX32962" fmla="*/ 11454074 w 12192000"/>
              <a:gd name="connsiteY32962" fmla="*/ 3328921 h 6858000"/>
              <a:gd name="connsiteX32963" fmla="*/ 3081599 w 12192000"/>
              <a:gd name="connsiteY32963" fmla="*/ 3328921 h 6858000"/>
              <a:gd name="connsiteX32964" fmla="*/ 3063475 w 12192000"/>
              <a:gd name="connsiteY32964" fmla="*/ 3345776 h 6858000"/>
              <a:gd name="connsiteX32965" fmla="*/ 3063475 w 12192000"/>
              <a:gd name="connsiteY32965" fmla="*/ 3345892 h 6858000"/>
              <a:gd name="connsiteX32966" fmla="*/ 3045036 w 12192000"/>
              <a:gd name="connsiteY32966" fmla="*/ 3348082 h 6858000"/>
              <a:gd name="connsiteX32967" fmla="*/ 3004582 w 12192000"/>
              <a:gd name="connsiteY32967" fmla="*/ 3334020 h 6858000"/>
              <a:gd name="connsiteX32968" fmla="*/ 2996629 w 12192000"/>
              <a:gd name="connsiteY32968" fmla="*/ 3362487 h 6858000"/>
              <a:gd name="connsiteX32969" fmla="*/ 3017837 w 12192000"/>
              <a:gd name="connsiteY32969" fmla="*/ 3384616 h 6858000"/>
              <a:gd name="connsiteX32970" fmla="*/ 3051605 w 12192000"/>
              <a:gd name="connsiteY32970" fmla="*/ 3384386 h 6858000"/>
              <a:gd name="connsiteX32971" fmla="*/ 3088025 w 12192000"/>
              <a:gd name="connsiteY32971" fmla="*/ 3384155 h 6858000"/>
              <a:gd name="connsiteX32972" fmla="*/ 3110729 w 12192000"/>
              <a:gd name="connsiteY32972" fmla="*/ 3372283 h 6858000"/>
              <a:gd name="connsiteX32973" fmla="*/ 3102663 w 12192000"/>
              <a:gd name="connsiteY32973" fmla="*/ 3334020 h 6858000"/>
              <a:gd name="connsiteX32974" fmla="*/ 3081599 w 12192000"/>
              <a:gd name="connsiteY32974" fmla="*/ 3328921 h 6858000"/>
              <a:gd name="connsiteX32975" fmla="*/ 3877923 w 12192000"/>
              <a:gd name="connsiteY32975" fmla="*/ 3272246 h 6858000"/>
              <a:gd name="connsiteX32976" fmla="*/ 3858790 w 12192000"/>
              <a:gd name="connsiteY32976" fmla="*/ 3285268 h 6858000"/>
              <a:gd name="connsiteX32977" fmla="*/ 3858790 w 12192000"/>
              <a:gd name="connsiteY32977" fmla="*/ 3291493 h 6858000"/>
              <a:gd name="connsiteX32978" fmla="*/ 3862941 w 12192000"/>
              <a:gd name="connsiteY32978" fmla="*/ 3315464 h 6858000"/>
              <a:gd name="connsiteX32979" fmla="*/ 3875617 w 12192000"/>
              <a:gd name="connsiteY32979" fmla="*/ 3319267 h 6858000"/>
              <a:gd name="connsiteX32980" fmla="*/ 3882763 w 12192000"/>
              <a:gd name="connsiteY32980" fmla="*/ 3319267 h 6858000"/>
              <a:gd name="connsiteX32981" fmla="*/ 3958497 w 12192000"/>
              <a:gd name="connsiteY32981" fmla="*/ 3319267 h 6858000"/>
              <a:gd name="connsiteX32982" fmla="*/ 3958368 w 12192000"/>
              <a:gd name="connsiteY32982" fmla="*/ 3319383 h 6858000"/>
              <a:gd name="connsiteX32983" fmla="*/ 3958598 w 12192000"/>
              <a:gd name="connsiteY32983" fmla="*/ 3319267 h 6858000"/>
              <a:gd name="connsiteX32984" fmla="*/ 3958497 w 12192000"/>
              <a:gd name="connsiteY32984" fmla="*/ 3319267 h 6858000"/>
              <a:gd name="connsiteX32985" fmla="*/ 3973467 w 12192000"/>
              <a:gd name="connsiteY32985" fmla="*/ 3305784 h 6858000"/>
              <a:gd name="connsiteX32986" fmla="*/ 3967359 w 12192000"/>
              <a:gd name="connsiteY32986" fmla="*/ 3275588 h 6858000"/>
              <a:gd name="connsiteX32987" fmla="*/ 3945230 w 12192000"/>
              <a:gd name="connsiteY32987" fmla="*/ 3272361 h 6858000"/>
              <a:gd name="connsiteX32988" fmla="*/ 3916761 w 12192000"/>
              <a:gd name="connsiteY32988" fmla="*/ 3272361 h 6858000"/>
              <a:gd name="connsiteX32989" fmla="*/ 3877923 w 12192000"/>
              <a:gd name="connsiteY32989" fmla="*/ 3272246 h 6858000"/>
              <a:gd name="connsiteX32990" fmla="*/ 4004469 w 12192000"/>
              <a:gd name="connsiteY32990" fmla="*/ 3272014 h 6858000"/>
              <a:gd name="connsiteX32991" fmla="*/ 3989255 w 12192000"/>
              <a:gd name="connsiteY32991" fmla="*/ 3291606 h 6858000"/>
              <a:gd name="connsiteX32992" fmla="*/ 4004699 w 12192000"/>
              <a:gd name="connsiteY32992" fmla="*/ 3319614 h 6858000"/>
              <a:gd name="connsiteX32993" fmla="*/ 4093097 w 12192000"/>
              <a:gd name="connsiteY32993" fmla="*/ 3319614 h 6858000"/>
              <a:gd name="connsiteX32994" fmla="*/ 4109466 w 12192000"/>
              <a:gd name="connsiteY32994" fmla="*/ 3301749 h 6858000"/>
              <a:gd name="connsiteX32995" fmla="*/ 4109580 w 12192000"/>
              <a:gd name="connsiteY32995" fmla="*/ 3301865 h 6858000"/>
              <a:gd name="connsiteX32996" fmla="*/ 4082495 w 12192000"/>
              <a:gd name="connsiteY32996" fmla="*/ 3272014 h 6858000"/>
              <a:gd name="connsiteX32997" fmla="*/ 4048726 w 12192000"/>
              <a:gd name="connsiteY32997" fmla="*/ 3272246 h 6858000"/>
              <a:gd name="connsiteX32998" fmla="*/ 4004469 w 12192000"/>
              <a:gd name="connsiteY32998" fmla="*/ 3272014 h 6858000"/>
              <a:gd name="connsiteX32999" fmla="*/ 5490190 w 12192000"/>
              <a:gd name="connsiteY32999" fmla="*/ 3271899 h 6858000"/>
              <a:gd name="connsiteX33000" fmla="*/ 5490190 w 12192000"/>
              <a:gd name="connsiteY33000" fmla="*/ 3272014 h 6858000"/>
              <a:gd name="connsiteX33001" fmla="*/ 5464373 w 12192000"/>
              <a:gd name="connsiteY33001" fmla="*/ 3293107 h 6858000"/>
              <a:gd name="connsiteX33002" fmla="*/ 5491228 w 12192000"/>
              <a:gd name="connsiteY33002" fmla="*/ 3319383 h 6858000"/>
              <a:gd name="connsiteX33003" fmla="*/ 5518773 w 12192000"/>
              <a:gd name="connsiteY33003" fmla="*/ 3293567 h 6858000"/>
              <a:gd name="connsiteX33004" fmla="*/ 5490190 w 12192000"/>
              <a:gd name="connsiteY33004" fmla="*/ 3271899 h 6858000"/>
              <a:gd name="connsiteX33005" fmla="*/ 7841802 w 12192000"/>
              <a:gd name="connsiteY33005" fmla="*/ 3271439 h 6858000"/>
              <a:gd name="connsiteX33006" fmla="*/ 7817715 w 12192000"/>
              <a:gd name="connsiteY33006" fmla="*/ 3292183 h 6858000"/>
              <a:gd name="connsiteX33007" fmla="*/ 7840189 w 12192000"/>
              <a:gd name="connsiteY33007" fmla="*/ 3319153 h 6858000"/>
              <a:gd name="connsiteX33008" fmla="*/ 7866466 w 12192000"/>
              <a:gd name="connsiteY33008" fmla="*/ 3295066 h 6858000"/>
              <a:gd name="connsiteX33009" fmla="*/ 7866351 w 12192000"/>
              <a:gd name="connsiteY33009" fmla="*/ 3295066 h 6858000"/>
              <a:gd name="connsiteX33010" fmla="*/ 7841802 w 12192000"/>
              <a:gd name="connsiteY33010" fmla="*/ 3271439 h 6858000"/>
              <a:gd name="connsiteX33011" fmla="*/ 9851920 w 12192000"/>
              <a:gd name="connsiteY33011" fmla="*/ 3271323 h 6858000"/>
              <a:gd name="connsiteX33012" fmla="*/ 9825644 w 12192000"/>
              <a:gd name="connsiteY33012" fmla="*/ 3292300 h 6858000"/>
              <a:gd name="connsiteX33013" fmla="*/ 9853188 w 12192000"/>
              <a:gd name="connsiteY33013" fmla="*/ 3318115 h 6858000"/>
              <a:gd name="connsiteX33014" fmla="*/ 9879350 w 12192000"/>
              <a:gd name="connsiteY33014" fmla="*/ 3293220 h 6858000"/>
              <a:gd name="connsiteX33015" fmla="*/ 9851920 w 12192000"/>
              <a:gd name="connsiteY33015" fmla="*/ 3271323 h 6858000"/>
              <a:gd name="connsiteX33016" fmla="*/ 6699993 w 12192000"/>
              <a:gd name="connsiteY33016" fmla="*/ 3271323 h 6858000"/>
              <a:gd name="connsiteX33017" fmla="*/ 6675794 w 12192000"/>
              <a:gd name="connsiteY33017" fmla="*/ 3293107 h 6858000"/>
              <a:gd name="connsiteX33018" fmla="*/ 6700572 w 12192000"/>
              <a:gd name="connsiteY33018" fmla="*/ 3318807 h 6858000"/>
              <a:gd name="connsiteX33019" fmla="*/ 6723966 w 12192000"/>
              <a:gd name="connsiteY33019" fmla="*/ 3292300 h 6858000"/>
              <a:gd name="connsiteX33020" fmla="*/ 6699993 w 12192000"/>
              <a:gd name="connsiteY33020" fmla="*/ 3271323 h 6858000"/>
              <a:gd name="connsiteX33021" fmla="*/ 1479445 w 12192000"/>
              <a:gd name="connsiteY33021" fmla="*/ 3271323 h 6858000"/>
              <a:gd name="connsiteX33022" fmla="*/ 1453169 w 12192000"/>
              <a:gd name="connsiteY33022" fmla="*/ 3292300 h 6858000"/>
              <a:gd name="connsiteX33023" fmla="*/ 1480713 w 12192000"/>
              <a:gd name="connsiteY33023" fmla="*/ 3318115 h 6858000"/>
              <a:gd name="connsiteX33024" fmla="*/ 1506875 w 12192000"/>
              <a:gd name="connsiteY33024" fmla="*/ 3293220 h 6858000"/>
              <a:gd name="connsiteX33025" fmla="*/ 1479445 w 12192000"/>
              <a:gd name="connsiteY33025" fmla="*/ 3271323 h 6858000"/>
              <a:gd name="connsiteX33026" fmla="*/ 7782217 w 12192000"/>
              <a:gd name="connsiteY33026" fmla="*/ 3271208 h 6858000"/>
              <a:gd name="connsiteX33027" fmla="*/ 7750521 w 12192000"/>
              <a:gd name="connsiteY33027" fmla="*/ 3291145 h 6858000"/>
              <a:gd name="connsiteX33028" fmla="*/ 7781870 w 12192000"/>
              <a:gd name="connsiteY33028" fmla="*/ 3318001 h 6858000"/>
              <a:gd name="connsiteX33029" fmla="*/ 7797199 w 12192000"/>
              <a:gd name="connsiteY33029" fmla="*/ 3316618 h 6858000"/>
              <a:gd name="connsiteX33030" fmla="*/ 7797313 w 12192000"/>
              <a:gd name="connsiteY33030" fmla="*/ 3316618 h 6858000"/>
              <a:gd name="connsiteX33031" fmla="*/ 7797659 w 12192000"/>
              <a:gd name="connsiteY33031" fmla="*/ 3271899 h 6858000"/>
              <a:gd name="connsiteX33032" fmla="*/ 7782217 w 12192000"/>
              <a:gd name="connsiteY33032" fmla="*/ 3271208 h 6858000"/>
              <a:gd name="connsiteX33033" fmla="*/ 5633333 w 12192000"/>
              <a:gd name="connsiteY33033" fmla="*/ 3271208 h 6858000"/>
              <a:gd name="connsiteX33034" fmla="*/ 5600833 w 12192000"/>
              <a:gd name="connsiteY33034" fmla="*/ 3300365 h 6858000"/>
              <a:gd name="connsiteX33035" fmla="*/ 5600833 w 12192000"/>
              <a:gd name="connsiteY33035" fmla="*/ 3323762 h 6858000"/>
              <a:gd name="connsiteX33036" fmla="*/ 5662031 w 12192000"/>
              <a:gd name="connsiteY33036" fmla="*/ 3386231 h 6858000"/>
              <a:gd name="connsiteX33037" fmla="*/ 5715625 w 12192000"/>
              <a:gd name="connsiteY33037" fmla="*/ 3331369 h 6858000"/>
              <a:gd name="connsiteX33038" fmla="*/ 5715625 w 12192000"/>
              <a:gd name="connsiteY33038" fmla="*/ 3287229 h 6858000"/>
              <a:gd name="connsiteX33039" fmla="*/ 5706288 w 12192000"/>
              <a:gd name="connsiteY33039" fmla="*/ 3271553 h 6858000"/>
              <a:gd name="connsiteX33040" fmla="*/ 5668715 w 12192000"/>
              <a:gd name="connsiteY33040" fmla="*/ 3299790 h 6858000"/>
              <a:gd name="connsiteX33041" fmla="*/ 5668715 w 12192000"/>
              <a:gd name="connsiteY33041" fmla="*/ 3325721 h 6858000"/>
              <a:gd name="connsiteX33042" fmla="*/ 5668485 w 12192000"/>
              <a:gd name="connsiteY33042" fmla="*/ 3325721 h 6858000"/>
              <a:gd name="connsiteX33043" fmla="*/ 5659728 w 12192000"/>
              <a:gd name="connsiteY33043" fmla="*/ 3338629 h 6858000"/>
              <a:gd name="connsiteX33044" fmla="*/ 5647855 w 12192000"/>
              <a:gd name="connsiteY33044" fmla="*/ 3325377 h 6858000"/>
              <a:gd name="connsiteX33045" fmla="*/ 5647971 w 12192000"/>
              <a:gd name="connsiteY33045" fmla="*/ 3286420 h 6858000"/>
              <a:gd name="connsiteX33046" fmla="*/ 5633333 w 12192000"/>
              <a:gd name="connsiteY33046" fmla="*/ 3271208 h 6858000"/>
              <a:gd name="connsiteX33047" fmla="*/ 6568607 w 12192000"/>
              <a:gd name="connsiteY33047" fmla="*/ 3271093 h 6858000"/>
              <a:gd name="connsiteX33048" fmla="*/ 6540025 w 12192000"/>
              <a:gd name="connsiteY33048" fmla="*/ 3294142 h 6858000"/>
              <a:gd name="connsiteX33049" fmla="*/ 6566071 w 12192000"/>
              <a:gd name="connsiteY33049" fmla="*/ 3318923 h 6858000"/>
              <a:gd name="connsiteX33050" fmla="*/ 6593731 w 12192000"/>
              <a:gd name="connsiteY33050" fmla="*/ 3293683 h 6858000"/>
              <a:gd name="connsiteX33051" fmla="*/ 6568607 w 12192000"/>
              <a:gd name="connsiteY33051" fmla="*/ 3271093 h 6858000"/>
              <a:gd name="connsiteX33052" fmla="*/ 6765114 w 12192000"/>
              <a:gd name="connsiteY33052" fmla="*/ 3270977 h 6858000"/>
              <a:gd name="connsiteX33053" fmla="*/ 6744024 w 12192000"/>
              <a:gd name="connsiteY33053" fmla="*/ 3287229 h 6858000"/>
              <a:gd name="connsiteX33054" fmla="*/ 6744024 w 12192000"/>
              <a:gd name="connsiteY33054" fmla="*/ 3367558 h 6858000"/>
              <a:gd name="connsiteX33055" fmla="*/ 6763039 w 12192000"/>
              <a:gd name="connsiteY33055" fmla="*/ 3386576 h 6858000"/>
              <a:gd name="connsiteX33056" fmla="*/ 6763153 w 12192000"/>
              <a:gd name="connsiteY33056" fmla="*/ 3386576 h 6858000"/>
              <a:gd name="connsiteX33057" fmla="*/ 6791736 w 12192000"/>
              <a:gd name="connsiteY33057" fmla="*/ 3357992 h 6858000"/>
              <a:gd name="connsiteX33058" fmla="*/ 6791506 w 12192000"/>
              <a:gd name="connsiteY33058" fmla="*/ 3326874 h 6858000"/>
              <a:gd name="connsiteX33059" fmla="*/ 6791620 w 12192000"/>
              <a:gd name="connsiteY33059" fmla="*/ 3288036 h 6858000"/>
              <a:gd name="connsiteX33060" fmla="*/ 6765114 w 12192000"/>
              <a:gd name="connsiteY33060" fmla="*/ 3270977 h 6858000"/>
              <a:gd name="connsiteX33061" fmla="*/ 5561645 w 12192000"/>
              <a:gd name="connsiteY33061" fmla="*/ 3270862 h 6858000"/>
              <a:gd name="connsiteX33062" fmla="*/ 5532949 w 12192000"/>
              <a:gd name="connsiteY33062" fmla="*/ 3300828 h 6858000"/>
              <a:gd name="connsiteX33063" fmla="*/ 5533178 w 12192000"/>
              <a:gd name="connsiteY33063" fmla="*/ 3326644 h 6858000"/>
              <a:gd name="connsiteX33064" fmla="*/ 5532949 w 12192000"/>
              <a:gd name="connsiteY33064" fmla="*/ 3370555 h 6858000"/>
              <a:gd name="connsiteX33065" fmla="*/ 5557151 w 12192000"/>
              <a:gd name="connsiteY33065" fmla="*/ 3385883 h 6858000"/>
              <a:gd name="connsiteX33066" fmla="*/ 5585041 w 12192000"/>
              <a:gd name="connsiteY33066" fmla="*/ 3371131 h 6858000"/>
              <a:gd name="connsiteX33067" fmla="*/ 5584812 w 12192000"/>
              <a:gd name="connsiteY33067" fmla="*/ 3371247 h 6858000"/>
              <a:gd name="connsiteX33068" fmla="*/ 5585158 w 12192000"/>
              <a:gd name="connsiteY33068" fmla="*/ 3293683 h 6858000"/>
              <a:gd name="connsiteX33069" fmla="*/ 5561645 w 12192000"/>
              <a:gd name="connsiteY33069" fmla="*/ 3270862 h 6858000"/>
              <a:gd name="connsiteX33070" fmla="*/ 5426570 w 12192000"/>
              <a:gd name="connsiteY33070" fmla="*/ 3270862 h 6858000"/>
              <a:gd name="connsiteX33071" fmla="*/ 5401676 w 12192000"/>
              <a:gd name="connsiteY33071" fmla="*/ 3295641 h 6858000"/>
              <a:gd name="connsiteX33072" fmla="*/ 5425648 w 12192000"/>
              <a:gd name="connsiteY33072" fmla="*/ 3319383 h 6858000"/>
              <a:gd name="connsiteX33073" fmla="*/ 5449508 w 12192000"/>
              <a:gd name="connsiteY33073" fmla="*/ 3295066 h 6858000"/>
              <a:gd name="connsiteX33074" fmla="*/ 5426570 w 12192000"/>
              <a:gd name="connsiteY33074" fmla="*/ 3270862 h 6858000"/>
              <a:gd name="connsiteX33075" fmla="*/ 5357533 w 12192000"/>
              <a:gd name="connsiteY33075" fmla="*/ 3270746 h 6858000"/>
              <a:gd name="connsiteX33076" fmla="*/ 5336096 w 12192000"/>
              <a:gd name="connsiteY33076" fmla="*/ 3294142 h 6858000"/>
              <a:gd name="connsiteX33077" fmla="*/ 5357533 w 12192000"/>
              <a:gd name="connsiteY33077" fmla="*/ 3319153 h 6858000"/>
              <a:gd name="connsiteX33078" fmla="*/ 5383698 w 12192000"/>
              <a:gd name="connsiteY33078" fmla="*/ 3291606 h 6858000"/>
              <a:gd name="connsiteX33079" fmla="*/ 5357533 w 12192000"/>
              <a:gd name="connsiteY33079" fmla="*/ 3270746 h 6858000"/>
              <a:gd name="connsiteX33080" fmla="*/ 4214690 w 12192000"/>
              <a:gd name="connsiteY33080" fmla="*/ 3270746 h 6858000"/>
              <a:gd name="connsiteX33081" fmla="*/ 4190142 w 12192000"/>
              <a:gd name="connsiteY33081" fmla="*/ 3293220 h 6858000"/>
              <a:gd name="connsiteX33082" fmla="*/ 4215612 w 12192000"/>
              <a:gd name="connsiteY33082" fmla="*/ 3317884 h 6858000"/>
              <a:gd name="connsiteX33083" fmla="*/ 4238776 w 12192000"/>
              <a:gd name="connsiteY33083" fmla="*/ 3294490 h 6858000"/>
              <a:gd name="connsiteX33084" fmla="*/ 4214690 w 12192000"/>
              <a:gd name="connsiteY33084" fmla="*/ 3270862 h 6858000"/>
              <a:gd name="connsiteX33085" fmla="*/ 4147615 w 12192000"/>
              <a:gd name="connsiteY33085" fmla="*/ 3270746 h 6858000"/>
              <a:gd name="connsiteX33086" fmla="*/ 4122602 w 12192000"/>
              <a:gd name="connsiteY33086" fmla="*/ 3291722 h 6858000"/>
              <a:gd name="connsiteX33087" fmla="*/ 4148534 w 12192000"/>
              <a:gd name="connsiteY33087" fmla="*/ 3317654 h 6858000"/>
              <a:gd name="connsiteX33088" fmla="*/ 4176541 w 12192000"/>
              <a:gd name="connsiteY33088" fmla="*/ 3293337 h 6858000"/>
              <a:gd name="connsiteX33089" fmla="*/ 4176427 w 12192000"/>
              <a:gd name="connsiteY33089" fmla="*/ 3293450 h 6858000"/>
              <a:gd name="connsiteX33090" fmla="*/ 4147615 w 12192000"/>
              <a:gd name="connsiteY33090" fmla="*/ 3270746 h 6858000"/>
              <a:gd name="connsiteX33091" fmla="*/ 8788025 w 12192000"/>
              <a:gd name="connsiteY33091" fmla="*/ 3270631 h 6858000"/>
              <a:gd name="connsiteX33092" fmla="*/ 8705273 w 12192000"/>
              <a:gd name="connsiteY33092" fmla="*/ 3270862 h 6858000"/>
              <a:gd name="connsiteX33093" fmla="*/ 8688792 w 12192000"/>
              <a:gd name="connsiteY33093" fmla="*/ 3287803 h 6858000"/>
              <a:gd name="connsiteX33094" fmla="*/ 8718412 w 12192000"/>
              <a:gd name="connsiteY33094" fmla="*/ 3318461 h 6858000"/>
              <a:gd name="connsiteX33095" fmla="*/ 8746879 w 12192000"/>
              <a:gd name="connsiteY33095" fmla="*/ 3318231 h 6858000"/>
              <a:gd name="connsiteX33096" fmla="*/ 8788255 w 12192000"/>
              <a:gd name="connsiteY33096" fmla="*/ 3318231 h 6858000"/>
              <a:gd name="connsiteX33097" fmla="*/ 8788255 w 12192000"/>
              <a:gd name="connsiteY33097" fmla="*/ 3318346 h 6858000"/>
              <a:gd name="connsiteX33098" fmla="*/ 8804505 w 12192000"/>
              <a:gd name="connsiteY33098" fmla="*/ 3289880 h 6858000"/>
              <a:gd name="connsiteX33099" fmla="*/ 8788025 w 12192000"/>
              <a:gd name="connsiteY33099" fmla="*/ 3270631 h 6858000"/>
              <a:gd name="connsiteX33100" fmla="*/ 8645456 w 12192000"/>
              <a:gd name="connsiteY33100" fmla="*/ 3270631 h 6858000"/>
              <a:gd name="connsiteX33101" fmla="*/ 8645456 w 12192000"/>
              <a:gd name="connsiteY33101" fmla="*/ 3270746 h 6858000"/>
              <a:gd name="connsiteX33102" fmla="*/ 8621945 w 12192000"/>
              <a:gd name="connsiteY33102" fmla="*/ 3291493 h 6858000"/>
              <a:gd name="connsiteX33103" fmla="*/ 8641538 w 12192000"/>
              <a:gd name="connsiteY33103" fmla="*/ 3319267 h 6858000"/>
              <a:gd name="connsiteX33104" fmla="*/ 8669776 w 12192000"/>
              <a:gd name="connsiteY33104" fmla="*/ 3293798 h 6858000"/>
              <a:gd name="connsiteX33105" fmla="*/ 8645456 w 12192000"/>
              <a:gd name="connsiteY33105" fmla="*/ 3270631 h 6858000"/>
              <a:gd name="connsiteX33106" fmla="*/ 7975609 w 12192000"/>
              <a:gd name="connsiteY33106" fmla="*/ 3270631 h 6858000"/>
              <a:gd name="connsiteX33107" fmla="*/ 7948410 w 12192000"/>
              <a:gd name="connsiteY33107" fmla="*/ 3292876 h 6858000"/>
              <a:gd name="connsiteX33108" fmla="*/ 7948642 w 12192000"/>
              <a:gd name="connsiteY33108" fmla="*/ 3365254 h 6858000"/>
              <a:gd name="connsiteX33109" fmla="*/ 7968694 w 12192000"/>
              <a:gd name="connsiteY33109" fmla="*/ 3386691 h 6858000"/>
              <a:gd name="connsiteX33110" fmla="*/ 7968810 w 12192000"/>
              <a:gd name="connsiteY33110" fmla="*/ 3386691 h 6858000"/>
              <a:gd name="connsiteX33111" fmla="*/ 8000621 w 12192000"/>
              <a:gd name="connsiteY33111" fmla="*/ 3356495 h 6858000"/>
              <a:gd name="connsiteX33112" fmla="*/ 8000390 w 12192000"/>
              <a:gd name="connsiteY33112" fmla="*/ 3328142 h 6858000"/>
              <a:gd name="connsiteX33113" fmla="*/ 8000621 w 12192000"/>
              <a:gd name="connsiteY33113" fmla="*/ 3291954 h 6858000"/>
              <a:gd name="connsiteX33114" fmla="*/ 7975609 w 12192000"/>
              <a:gd name="connsiteY33114" fmla="*/ 3270631 h 6858000"/>
              <a:gd name="connsiteX33115" fmla="*/ 6497728 w 12192000"/>
              <a:gd name="connsiteY33115" fmla="*/ 3270631 h 6858000"/>
              <a:gd name="connsiteX33116" fmla="*/ 6466609 w 12192000"/>
              <a:gd name="connsiteY33116" fmla="*/ 3270977 h 6858000"/>
              <a:gd name="connsiteX33117" fmla="*/ 6422352 w 12192000"/>
              <a:gd name="connsiteY33117" fmla="*/ 3270746 h 6858000"/>
              <a:gd name="connsiteX33118" fmla="*/ 6404947 w 12192000"/>
              <a:gd name="connsiteY33118" fmla="*/ 3294490 h 6858000"/>
              <a:gd name="connsiteX33119" fmla="*/ 6405064 w 12192000"/>
              <a:gd name="connsiteY33119" fmla="*/ 3294605 h 6858000"/>
              <a:gd name="connsiteX33120" fmla="*/ 6423044 w 12192000"/>
              <a:gd name="connsiteY33120" fmla="*/ 3318461 h 6858000"/>
              <a:gd name="connsiteX33121" fmla="*/ 6506255 w 12192000"/>
              <a:gd name="connsiteY33121" fmla="*/ 3318461 h 6858000"/>
              <a:gd name="connsiteX33122" fmla="*/ 6525735 w 12192000"/>
              <a:gd name="connsiteY33122" fmla="*/ 3298982 h 6858000"/>
              <a:gd name="connsiteX33123" fmla="*/ 6497728 w 12192000"/>
              <a:gd name="connsiteY33123" fmla="*/ 3270631 h 6858000"/>
              <a:gd name="connsiteX33124" fmla="*/ 415550 w 12192000"/>
              <a:gd name="connsiteY33124" fmla="*/ 3270631 h 6858000"/>
              <a:gd name="connsiteX33125" fmla="*/ 332798 w 12192000"/>
              <a:gd name="connsiteY33125" fmla="*/ 3270862 h 6858000"/>
              <a:gd name="connsiteX33126" fmla="*/ 316317 w 12192000"/>
              <a:gd name="connsiteY33126" fmla="*/ 3287803 h 6858000"/>
              <a:gd name="connsiteX33127" fmla="*/ 345937 w 12192000"/>
              <a:gd name="connsiteY33127" fmla="*/ 3318461 h 6858000"/>
              <a:gd name="connsiteX33128" fmla="*/ 374404 w 12192000"/>
              <a:gd name="connsiteY33128" fmla="*/ 3318231 h 6858000"/>
              <a:gd name="connsiteX33129" fmla="*/ 415780 w 12192000"/>
              <a:gd name="connsiteY33129" fmla="*/ 3318231 h 6858000"/>
              <a:gd name="connsiteX33130" fmla="*/ 415780 w 12192000"/>
              <a:gd name="connsiteY33130" fmla="*/ 3318346 h 6858000"/>
              <a:gd name="connsiteX33131" fmla="*/ 432030 w 12192000"/>
              <a:gd name="connsiteY33131" fmla="*/ 3289880 h 6858000"/>
              <a:gd name="connsiteX33132" fmla="*/ 415550 w 12192000"/>
              <a:gd name="connsiteY33132" fmla="*/ 3270631 h 6858000"/>
              <a:gd name="connsiteX33133" fmla="*/ 272981 w 12192000"/>
              <a:gd name="connsiteY33133" fmla="*/ 3270631 h 6858000"/>
              <a:gd name="connsiteX33134" fmla="*/ 272981 w 12192000"/>
              <a:gd name="connsiteY33134" fmla="*/ 3270746 h 6858000"/>
              <a:gd name="connsiteX33135" fmla="*/ 249470 w 12192000"/>
              <a:gd name="connsiteY33135" fmla="*/ 3291493 h 6858000"/>
              <a:gd name="connsiteX33136" fmla="*/ 269063 w 12192000"/>
              <a:gd name="connsiteY33136" fmla="*/ 3319267 h 6858000"/>
              <a:gd name="connsiteX33137" fmla="*/ 297301 w 12192000"/>
              <a:gd name="connsiteY33137" fmla="*/ 3293798 h 6858000"/>
              <a:gd name="connsiteX33138" fmla="*/ 272981 w 12192000"/>
              <a:gd name="connsiteY33138" fmla="*/ 3270631 h 6858000"/>
              <a:gd name="connsiteX33139" fmla="*/ 10228220 w 12192000"/>
              <a:gd name="connsiteY33139" fmla="*/ 3270516 h 6858000"/>
              <a:gd name="connsiteX33140" fmla="*/ 10227989 w 12192000"/>
              <a:gd name="connsiteY33140" fmla="*/ 3301519 h 6858000"/>
              <a:gd name="connsiteX33141" fmla="*/ 10232370 w 12192000"/>
              <a:gd name="connsiteY33141" fmla="*/ 3315119 h 6858000"/>
              <a:gd name="connsiteX33142" fmla="*/ 10273168 w 12192000"/>
              <a:gd name="connsiteY33142" fmla="*/ 3315811 h 6858000"/>
              <a:gd name="connsiteX33143" fmla="*/ 10279968 w 12192000"/>
              <a:gd name="connsiteY33143" fmla="*/ 3291378 h 6858000"/>
              <a:gd name="connsiteX33144" fmla="*/ 10279737 w 12192000"/>
              <a:gd name="connsiteY33144" fmla="*/ 3270746 h 6858000"/>
              <a:gd name="connsiteX33145" fmla="*/ 10279854 w 12192000"/>
              <a:gd name="connsiteY33145" fmla="*/ 3270746 h 6858000"/>
              <a:gd name="connsiteX33146" fmla="*/ 10228220 w 12192000"/>
              <a:gd name="connsiteY33146" fmla="*/ 3270516 h 6858000"/>
              <a:gd name="connsiteX33147" fmla="*/ 6289121 w 12192000"/>
              <a:gd name="connsiteY33147" fmla="*/ 3270516 h 6858000"/>
              <a:gd name="connsiteX33148" fmla="*/ 6274020 w 12192000"/>
              <a:gd name="connsiteY33148" fmla="*/ 3285384 h 6858000"/>
              <a:gd name="connsiteX33149" fmla="*/ 6274136 w 12192000"/>
              <a:gd name="connsiteY33149" fmla="*/ 3285268 h 6858000"/>
              <a:gd name="connsiteX33150" fmla="*/ 6305601 w 12192000"/>
              <a:gd name="connsiteY33150" fmla="*/ 3318001 h 6858000"/>
              <a:gd name="connsiteX33151" fmla="*/ 6328999 w 12192000"/>
              <a:gd name="connsiteY33151" fmla="*/ 3318001 h 6858000"/>
              <a:gd name="connsiteX33152" fmla="*/ 6375675 w 12192000"/>
              <a:gd name="connsiteY33152" fmla="*/ 3318001 h 6858000"/>
              <a:gd name="connsiteX33153" fmla="*/ 6388929 w 12192000"/>
              <a:gd name="connsiteY33153" fmla="*/ 3291031 h 6858000"/>
              <a:gd name="connsiteX33154" fmla="*/ 6374753 w 12192000"/>
              <a:gd name="connsiteY33154" fmla="*/ 3270516 h 6858000"/>
              <a:gd name="connsiteX33155" fmla="*/ 6289121 w 12192000"/>
              <a:gd name="connsiteY33155" fmla="*/ 3270516 h 6858000"/>
              <a:gd name="connsiteX33156" fmla="*/ 1855745 w 12192000"/>
              <a:gd name="connsiteY33156" fmla="*/ 3270516 h 6858000"/>
              <a:gd name="connsiteX33157" fmla="*/ 1855514 w 12192000"/>
              <a:gd name="connsiteY33157" fmla="*/ 3301519 h 6858000"/>
              <a:gd name="connsiteX33158" fmla="*/ 1859895 w 12192000"/>
              <a:gd name="connsiteY33158" fmla="*/ 3315119 h 6858000"/>
              <a:gd name="connsiteX33159" fmla="*/ 1900693 w 12192000"/>
              <a:gd name="connsiteY33159" fmla="*/ 3315811 h 6858000"/>
              <a:gd name="connsiteX33160" fmla="*/ 1907493 w 12192000"/>
              <a:gd name="connsiteY33160" fmla="*/ 3291378 h 6858000"/>
              <a:gd name="connsiteX33161" fmla="*/ 1907262 w 12192000"/>
              <a:gd name="connsiteY33161" fmla="*/ 3270746 h 6858000"/>
              <a:gd name="connsiteX33162" fmla="*/ 1907379 w 12192000"/>
              <a:gd name="connsiteY33162" fmla="*/ 3270746 h 6858000"/>
              <a:gd name="connsiteX33163" fmla="*/ 1855745 w 12192000"/>
              <a:gd name="connsiteY33163" fmla="*/ 3270516 h 6858000"/>
              <a:gd name="connsiteX33164" fmla="*/ 7905651 w 12192000"/>
              <a:gd name="connsiteY33164" fmla="*/ 3270400 h 6858000"/>
              <a:gd name="connsiteX33165" fmla="*/ 7880526 w 12192000"/>
              <a:gd name="connsiteY33165" fmla="*/ 3294027 h 6858000"/>
              <a:gd name="connsiteX33166" fmla="*/ 7908073 w 12192000"/>
              <a:gd name="connsiteY33166" fmla="*/ 3317539 h 6858000"/>
              <a:gd name="connsiteX33167" fmla="*/ 7934465 w 12192000"/>
              <a:gd name="connsiteY33167" fmla="*/ 3292991 h 6858000"/>
              <a:gd name="connsiteX33168" fmla="*/ 7905651 w 12192000"/>
              <a:gd name="connsiteY33168" fmla="*/ 3270400 h 6858000"/>
              <a:gd name="connsiteX33169" fmla="*/ 6841182 w 12192000"/>
              <a:gd name="connsiteY33169" fmla="*/ 3270400 h 6858000"/>
              <a:gd name="connsiteX33170" fmla="*/ 6811560 w 12192000"/>
              <a:gd name="connsiteY33170" fmla="*/ 3300713 h 6858000"/>
              <a:gd name="connsiteX33171" fmla="*/ 6811790 w 12192000"/>
              <a:gd name="connsiteY33171" fmla="*/ 3326644 h 6858000"/>
              <a:gd name="connsiteX33172" fmla="*/ 6871490 w 12192000"/>
              <a:gd name="connsiteY33172" fmla="*/ 3385883 h 6858000"/>
              <a:gd name="connsiteX33173" fmla="*/ 6927043 w 12192000"/>
              <a:gd name="connsiteY33173" fmla="*/ 3330792 h 6858000"/>
              <a:gd name="connsiteX33174" fmla="*/ 6927043 w 12192000"/>
              <a:gd name="connsiteY33174" fmla="*/ 3286653 h 6858000"/>
              <a:gd name="connsiteX33175" fmla="*/ 6899152 w 12192000"/>
              <a:gd name="connsiteY33175" fmla="*/ 3271439 h 6858000"/>
              <a:gd name="connsiteX33176" fmla="*/ 6874718 w 12192000"/>
              <a:gd name="connsiteY33176" fmla="*/ 3287342 h 6858000"/>
              <a:gd name="connsiteX33177" fmla="*/ 6874718 w 12192000"/>
              <a:gd name="connsiteY33177" fmla="*/ 3326298 h 6858000"/>
              <a:gd name="connsiteX33178" fmla="*/ 6874834 w 12192000"/>
              <a:gd name="connsiteY33178" fmla="*/ 3326183 h 6858000"/>
              <a:gd name="connsiteX33179" fmla="*/ 6866881 w 12192000"/>
              <a:gd name="connsiteY33179" fmla="*/ 3337594 h 6858000"/>
              <a:gd name="connsiteX33180" fmla="*/ 6859505 w 12192000"/>
              <a:gd name="connsiteY33180" fmla="*/ 3326528 h 6858000"/>
              <a:gd name="connsiteX33181" fmla="*/ 6859505 w 12192000"/>
              <a:gd name="connsiteY33181" fmla="*/ 3290224 h 6858000"/>
              <a:gd name="connsiteX33182" fmla="*/ 6841182 w 12192000"/>
              <a:gd name="connsiteY33182" fmla="*/ 3270400 h 6858000"/>
              <a:gd name="connsiteX33183" fmla="*/ 6233338 w 12192000"/>
              <a:gd name="connsiteY33183" fmla="*/ 3270400 h 6858000"/>
              <a:gd name="connsiteX33184" fmla="*/ 6205677 w 12192000"/>
              <a:gd name="connsiteY33184" fmla="*/ 3291722 h 6858000"/>
              <a:gd name="connsiteX33185" fmla="*/ 6231494 w 12192000"/>
              <a:gd name="connsiteY33185" fmla="*/ 3318923 h 6858000"/>
              <a:gd name="connsiteX33186" fmla="*/ 6231381 w 12192000"/>
              <a:gd name="connsiteY33186" fmla="*/ 3319038 h 6858000"/>
              <a:gd name="connsiteX33187" fmla="*/ 6252933 w 12192000"/>
              <a:gd name="connsiteY33187" fmla="*/ 3294142 h 6858000"/>
              <a:gd name="connsiteX33188" fmla="*/ 6233338 w 12192000"/>
              <a:gd name="connsiteY33188" fmla="*/ 3270400 h 6858000"/>
              <a:gd name="connsiteX33189" fmla="*/ 5219692 w 12192000"/>
              <a:gd name="connsiteY33189" fmla="*/ 3270400 h 6858000"/>
              <a:gd name="connsiteX33190" fmla="*/ 5199986 w 12192000"/>
              <a:gd name="connsiteY33190" fmla="*/ 3291263 h 6858000"/>
              <a:gd name="connsiteX33191" fmla="*/ 5227185 w 12192000"/>
              <a:gd name="connsiteY33191" fmla="*/ 3318576 h 6858000"/>
              <a:gd name="connsiteX33192" fmla="*/ 5255650 w 12192000"/>
              <a:gd name="connsiteY33192" fmla="*/ 3318346 h 6858000"/>
              <a:gd name="connsiteX33193" fmla="*/ 5255650 w 12192000"/>
              <a:gd name="connsiteY33193" fmla="*/ 3318115 h 6858000"/>
              <a:gd name="connsiteX33194" fmla="*/ 5297141 w 12192000"/>
              <a:gd name="connsiteY33194" fmla="*/ 3318346 h 6858000"/>
              <a:gd name="connsiteX33195" fmla="*/ 5315352 w 12192000"/>
              <a:gd name="connsiteY33195" fmla="*/ 3293107 h 6858000"/>
              <a:gd name="connsiteX33196" fmla="*/ 5297487 w 12192000"/>
              <a:gd name="connsiteY33196" fmla="*/ 3270631 h 6858000"/>
              <a:gd name="connsiteX33197" fmla="*/ 5219692 w 12192000"/>
              <a:gd name="connsiteY33197" fmla="*/ 3270400 h 6858000"/>
              <a:gd name="connsiteX33198" fmla="*/ 5027106 w 12192000"/>
              <a:gd name="connsiteY33198" fmla="*/ 3270400 h 6858000"/>
              <a:gd name="connsiteX33199" fmla="*/ 4996450 w 12192000"/>
              <a:gd name="connsiteY33199" fmla="*/ 3290915 h 6858000"/>
              <a:gd name="connsiteX33200" fmla="*/ 5018115 w 12192000"/>
              <a:gd name="connsiteY33200" fmla="*/ 3318807 h 6858000"/>
              <a:gd name="connsiteX33201" fmla="*/ 5048426 w 12192000"/>
              <a:gd name="connsiteY33201" fmla="*/ 3294718 h 6858000"/>
              <a:gd name="connsiteX33202" fmla="*/ 5027106 w 12192000"/>
              <a:gd name="connsiteY33202" fmla="*/ 3270400 h 6858000"/>
              <a:gd name="connsiteX33203" fmla="*/ 7701425 w 12192000"/>
              <a:gd name="connsiteY33203" fmla="*/ 3270171 h 6858000"/>
              <a:gd name="connsiteX33204" fmla="*/ 7672843 w 12192000"/>
              <a:gd name="connsiteY33204" fmla="*/ 3270516 h 6858000"/>
              <a:gd name="connsiteX33205" fmla="*/ 7631235 w 12192000"/>
              <a:gd name="connsiteY33205" fmla="*/ 3270400 h 6858000"/>
              <a:gd name="connsiteX33206" fmla="*/ 7614870 w 12192000"/>
              <a:gd name="connsiteY33206" fmla="*/ 3292644 h 6858000"/>
              <a:gd name="connsiteX33207" fmla="*/ 7615099 w 12192000"/>
              <a:gd name="connsiteY33207" fmla="*/ 3292644 h 6858000"/>
              <a:gd name="connsiteX33208" fmla="*/ 7630660 w 12192000"/>
              <a:gd name="connsiteY33208" fmla="*/ 3318692 h 6858000"/>
              <a:gd name="connsiteX33209" fmla="*/ 7713756 w 12192000"/>
              <a:gd name="connsiteY33209" fmla="*/ 3318692 h 6858000"/>
              <a:gd name="connsiteX33210" fmla="*/ 7730469 w 12192000"/>
              <a:gd name="connsiteY33210" fmla="*/ 3301288 h 6858000"/>
              <a:gd name="connsiteX33211" fmla="*/ 7701425 w 12192000"/>
              <a:gd name="connsiteY33211" fmla="*/ 3270171 h 6858000"/>
              <a:gd name="connsiteX33212" fmla="*/ 6614708 w 12192000"/>
              <a:gd name="connsiteY33212" fmla="*/ 3270069 h 6858000"/>
              <a:gd name="connsiteX33213" fmla="*/ 6608484 w 12192000"/>
              <a:gd name="connsiteY33213" fmla="*/ 3285613 h 6858000"/>
              <a:gd name="connsiteX33214" fmla="*/ 6608484 w 12192000"/>
              <a:gd name="connsiteY33214" fmla="*/ 3285499 h 6858000"/>
              <a:gd name="connsiteX33215" fmla="*/ 6627040 w 12192000"/>
              <a:gd name="connsiteY33215" fmla="*/ 3318346 h 6858000"/>
              <a:gd name="connsiteX33216" fmla="*/ 6656315 w 12192000"/>
              <a:gd name="connsiteY33216" fmla="*/ 3297370 h 6858000"/>
              <a:gd name="connsiteX33217" fmla="*/ 6634070 w 12192000"/>
              <a:gd name="connsiteY33217" fmla="*/ 3270516 h 6858000"/>
              <a:gd name="connsiteX33218" fmla="*/ 6614708 w 12192000"/>
              <a:gd name="connsiteY33218" fmla="*/ 3270069 h 6858000"/>
              <a:gd name="connsiteX33219" fmla="*/ 9912658 w 12192000"/>
              <a:gd name="connsiteY33219" fmla="*/ 3270056 h 6858000"/>
              <a:gd name="connsiteX33220" fmla="*/ 9894103 w 12192000"/>
              <a:gd name="connsiteY33220" fmla="*/ 3291722 h 6858000"/>
              <a:gd name="connsiteX33221" fmla="*/ 9911506 w 12192000"/>
              <a:gd name="connsiteY33221" fmla="*/ 3317654 h 6858000"/>
              <a:gd name="connsiteX33222" fmla="*/ 9989186 w 12192000"/>
              <a:gd name="connsiteY33222" fmla="*/ 3317654 h 6858000"/>
              <a:gd name="connsiteX33223" fmla="*/ 10009586 w 12192000"/>
              <a:gd name="connsiteY33223" fmla="*/ 3296677 h 6858000"/>
              <a:gd name="connsiteX33224" fmla="*/ 9982502 w 12192000"/>
              <a:gd name="connsiteY33224" fmla="*/ 3270171 h 6858000"/>
              <a:gd name="connsiteX33225" fmla="*/ 9954034 w 12192000"/>
              <a:gd name="connsiteY33225" fmla="*/ 3270400 h 6858000"/>
              <a:gd name="connsiteX33226" fmla="*/ 9912658 w 12192000"/>
              <a:gd name="connsiteY33226" fmla="*/ 3270056 h 6858000"/>
              <a:gd name="connsiteX33227" fmla="*/ 5088765 w 12192000"/>
              <a:gd name="connsiteY33227" fmla="*/ 3270056 h 6858000"/>
              <a:gd name="connsiteX33228" fmla="*/ 5063871 w 12192000"/>
              <a:gd name="connsiteY33228" fmla="*/ 3294027 h 6858000"/>
              <a:gd name="connsiteX33229" fmla="*/ 5088535 w 12192000"/>
              <a:gd name="connsiteY33229" fmla="*/ 3318576 h 6858000"/>
              <a:gd name="connsiteX33230" fmla="*/ 5122188 w 12192000"/>
              <a:gd name="connsiteY33230" fmla="*/ 3318346 h 6858000"/>
              <a:gd name="connsiteX33231" fmla="*/ 5166214 w 12192000"/>
              <a:gd name="connsiteY33231" fmla="*/ 3318231 h 6858000"/>
              <a:gd name="connsiteX33232" fmla="*/ 5181313 w 12192000"/>
              <a:gd name="connsiteY33232" fmla="*/ 3312237 h 6858000"/>
              <a:gd name="connsiteX33233" fmla="*/ 5181313 w 12192000"/>
              <a:gd name="connsiteY33233" fmla="*/ 3312122 h 6858000"/>
              <a:gd name="connsiteX33234" fmla="*/ 5153537 w 12192000"/>
              <a:gd name="connsiteY33234" fmla="*/ 3270631 h 6858000"/>
              <a:gd name="connsiteX33235" fmla="*/ 5088765 w 12192000"/>
              <a:gd name="connsiteY33235" fmla="*/ 3270056 h 6858000"/>
              <a:gd name="connsiteX33236" fmla="*/ 4352879 w 12192000"/>
              <a:gd name="connsiteY33236" fmla="*/ 3270056 h 6858000"/>
              <a:gd name="connsiteX33237" fmla="*/ 4326715 w 12192000"/>
              <a:gd name="connsiteY33237" fmla="*/ 3287342 h 6858000"/>
              <a:gd name="connsiteX33238" fmla="*/ 4326715 w 12192000"/>
              <a:gd name="connsiteY33238" fmla="*/ 3367673 h 6858000"/>
              <a:gd name="connsiteX33239" fmla="*/ 4344811 w 12192000"/>
              <a:gd name="connsiteY33239" fmla="*/ 3385423 h 6858000"/>
              <a:gd name="connsiteX33240" fmla="*/ 4344928 w 12192000"/>
              <a:gd name="connsiteY33240" fmla="*/ 3385423 h 6858000"/>
              <a:gd name="connsiteX33241" fmla="*/ 4374199 w 12192000"/>
              <a:gd name="connsiteY33241" fmla="*/ 3358684 h 6858000"/>
              <a:gd name="connsiteX33242" fmla="*/ 4373969 w 12192000"/>
              <a:gd name="connsiteY33242" fmla="*/ 3327682 h 6858000"/>
              <a:gd name="connsiteX33243" fmla="*/ 4374315 w 12192000"/>
              <a:gd name="connsiteY33243" fmla="*/ 3288841 h 6858000"/>
              <a:gd name="connsiteX33244" fmla="*/ 4352879 w 12192000"/>
              <a:gd name="connsiteY33244" fmla="*/ 3270056 h 6858000"/>
              <a:gd name="connsiteX33245" fmla="*/ 1540183 w 12192000"/>
              <a:gd name="connsiteY33245" fmla="*/ 3270056 h 6858000"/>
              <a:gd name="connsiteX33246" fmla="*/ 1521628 w 12192000"/>
              <a:gd name="connsiteY33246" fmla="*/ 3291722 h 6858000"/>
              <a:gd name="connsiteX33247" fmla="*/ 1539031 w 12192000"/>
              <a:gd name="connsiteY33247" fmla="*/ 3317654 h 6858000"/>
              <a:gd name="connsiteX33248" fmla="*/ 1616711 w 12192000"/>
              <a:gd name="connsiteY33248" fmla="*/ 3317654 h 6858000"/>
              <a:gd name="connsiteX33249" fmla="*/ 1637111 w 12192000"/>
              <a:gd name="connsiteY33249" fmla="*/ 3296677 h 6858000"/>
              <a:gd name="connsiteX33250" fmla="*/ 1610027 w 12192000"/>
              <a:gd name="connsiteY33250" fmla="*/ 3270171 h 6858000"/>
              <a:gd name="connsiteX33251" fmla="*/ 1581559 w 12192000"/>
              <a:gd name="connsiteY33251" fmla="*/ 3270400 h 6858000"/>
              <a:gd name="connsiteX33252" fmla="*/ 1540183 w 12192000"/>
              <a:gd name="connsiteY33252" fmla="*/ 3270056 h 6858000"/>
              <a:gd name="connsiteX33253" fmla="*/ 10324686 w 12192000"/>
              <a:gd name="connsiteY33253" fmla="*/ 3269824 h 6858000"/>
              <a:gd name="connsiteX33254" fmla="*/ 10294836 w 12192000"/>
              <a:gd name="connsiteY33254" fmla="*/ 3289764 h 6858000"/>
              <a:gd name="connsiteX33255" fmla="*/ 10320883 w 12192000"/>
              <a:gd name="connsiteY33255" fmla="*/ 3317539 h 6858000"/>
              <a:gd name="connsiteX33256" fmla="*/ 10348312 w 12192000"/>
              <a:gd name="connsiteY33256" fmla="*/ 3291378 h 6858000"/>
              <a:gd name="connsiteX33257" fmla="*/ 10324686 w 12192000"/>
              <a:gd name="connsiteY33257" fmla="*/ 3269824 h 6858000"/>
              <a:gd name="connsiteX33258" fmla="*/ 10050500 w 12192000"/>
              <a:gd name="connsiteY33258" fmla="*/ 3269824 h 6858000"/>
              <a:gd name="connsiteX33259" fmla="*/ 10029179 w 12192000"/>
              <a:gd name="connsiteY33259" fmla="*/ 3291378 h 6858000"/>
              <a:gd name="connsiteX33260" fmla="*/ 10049578 w 12192000"/>
              <a:gd name="connsiteY33260" fmla="*/ 3317539 h 6858000"/>
              <a:gd name="connsiteX33261" fmla="*/ 10124608 w 12192000"/>
              <a:gd name="connsiteY33261" fmla="*/ 3317308 h 6858000"/>
              <a:gd name="connsiteX33262" fmla="*/ 10145008 w 12192000"/>
              <a:gd name="connsiteY33262" fmla="*/ 3298753 h 6858000"/>
              <a:gd name="connsiteX33263" fmla="*/ 10117922 w 12192000"/>
              <a:gd name="connsiteY33263" fmla="*/ 3269824 h 6858000"/>
              <a:gd name="connsiteX33264" fmla="*/ 10089456 w 12192000"/>
              <a:gd name="connsiteY33264" fmla="*/ 3270171 h 6858000"/>
              <a:gd name="connsiteX33265" fmla="*/ 10050615 w 12192000"/>
              <a:gd name="connsiteY33265" fmla="*/ 3269939 h 6858000"/>
              <a:gd name="connsiteX33266" fmla="*/ 8111493 w 12192000"/>
              <a:gd name="connsiteY33266" fmla="*/ 3269824 h 6858000"/>
              <a:gd name="connsiteX33267" fmla="*/ 8084639 w 12192000"/>
              <a:gd name="connsiteY33267" fmla="*/ 3295641 h 6858000"/>
              <a:gd name="connsiteX33268" fmla="*/ 8084639 w 12192000"/>
              <a:gd name="connsiteY33268" fmla="*/ 3326761 h 6858000"/>
              <a:gd name="connsiteX33269" fmla="*/ 8076456 w 12192000"/>
              <a:gd name="connsiteY33269" fmla="*/ 3338170 h 6858000"/>
              <a:gd name="connsiteX33270" fmla="*/ 8065162 w 12192000"/>
              <a:gd name="connsiteY33270" fmla="*/ 3326874 h 6858000"/>
              <a:gd name="connsiteX33271" fmla="*/ 8064584 w 12192000"/>
              <a:gd name="connsiteY33271" fmla="*/ 3290454 h 6858000"/>
              <a:gd name="connsiteX33272" fmla="*/ 8045683 w 12192000"/>
              <a:gd name="connsiteY33272" fmla="*/ 3270400 h 6858000"/>
              <a:gd name="connsiteX33273" fmla="*/ 8016870 w 12192000"/>
              <a:gd name="connsiteY33273" fmla="*/ 3298178 h 6858000"/>
              <a:gd name="connsiteX33274" fmla="*/ 8017100 w 12192000"/>
              <a:gd name="connsiteY33274" fmla="*/ 3326761 h 6858000"/>
              <a:gd name="connsiteX33275" fmla="*/ 8016870 w 12192000"/>
              <a:gd name="connsiteY33275" fmla="*/ 3363180 h 6858000"/>
              <a:gd name="connsiteX33276" fmla="*/ 8039575 w 12192000"/>
              <a:gd name="connsiteY33276" fmla="*/ 3386344 h 6858000"/>
              <a:gd name="connsiteX33277" fmla="*/ 8112415 w 12192000"/>
              <a:gd name="connsiteY33277" fmla="*/ 3386344 h 6858000"/>
              <a:gd name="connsiteX33278" fmla="*/ 8132238 w 12192000"/>
              <a:gd name="connsiteY33278" fmla="*/ 3365599 h 6858000"/>
              <a:gd name="connsiteX33279" fmla="*/ 8132123 w 12192000"/>
              <a:gd name="connsiteY33279" fmla="*/ 3295296 h 6858000"/>
              <a:gd name="connsiteX33280" fmla="*/ 8111493 w 12192000"/>
              <a:gd name="connsiteY33280" fmla="*/ 3269824 h 6858000"/>
              <a:gd name="connsiteX33281" fmla="*/ 1952211 w 12192000"/>
              <a:gd name="connsiteY33281" fmla="*/ 3269824 h 6858000"/>
              <a:gd name="connsiteX33282" fmla="*/ 1922361 w 12192000"/>
              <a:gd name="connsiteY33282" fmla="*/ 3289764 h 6858000"/>
              <a:gd name="connsiteX33283" fmla="*/ 1948408 w 12192000"/>
              <a:gd name="connsiteY33283" fmla="*/ 3317539 h 6858000"/>
              <a:gd name="connsiteX33284" fmla="*/ 1975837 w 12192000"/>
              <a:gd name="connsiteY33284" fmla="*/ 3291378 h 6858000"/>
              <a:gd name="connsiteX33285" fmla="*/ 1952211 w 12192000"/>
              <a:gd name="connsiteY33285" fmla="*/ 3269824 h 6858000"/>
              <a:gd name="connsiteX33286" fmla="*/ 1678025 w 12192000"/>
              <a:gd name="connsiteY33286" fmla="*/ 3269824 h 6858000"/>
              <a:gd name="connsiteX33287" fmla="*/ 1656704 w 12192000"/>
              <a:gd name="connsiteY33287" fmla="*/ 3291378 h 6858000"/>
              <a:gd name="connsiteX33288" fmla="*/ 1677103 w 12192000"/>
              <a:gd name="connsiteY33288" fmla="*/ 3317539 h 6858000"/>
              <a:gd name="connsiteX33289" fmla="*/ 1752133 w 12192000"/>
              <a:gd name="connsiteY33289" fmla="*/ 3317308 h 6858000"/>
              <a:gd name="connsiteX33290" fmla="*/ 1772533 w 12192000"/>
              <a:gd name="connsiteY33290" fmla="*/ 3298753 h 6858000"/>
              <a:gd name="connsiteX33291" fmla="*/ 1745447 w 12192000"/>
              <a:gd name="connsiteY33291" fmla="*/ 3269824 h 6858000"/>
              <a:gd name="connsiteX33292" fmla="*/ 1716981 w 12192000"/>
              <a:gd name="connsiteY33292" fmla="*/ 3270171 h 6858000"/>
              <a:gd name="connsiteX33293" fmla="*/ 1678140 w 12192000"/>
              <a:gd name="connsiteY33293" fmla="*/ 3269939 h 6858000"/>
              <a:gd name="connsiteX33294" fmla="*/ 10522690 w 12192000"/>
              <a:gd name="connsiteY33294" fmla="*/ 3269710 h 6858000"/>
              <a:gd name="connsiteX33295" fmla="*/ 10499063 w 12192000"/>
              <a:gd name="connsiteY33295" fmla="*/ 3294950 h 6858000"/>
              <a:gd name="connsiteX33296" fmla="*/ 10499179 w 12192000"/>
              <a:gd name="connsiteY33296" fmla="*/ 3295066 h 6858000"/>
              <a:gd name="connsiteX33297" fmla="*/ 10499179 w 12192000"/>
              <a:gd name="connsiteY33297" fmla="*/ 3326298 h 6858000"/>
              <a:gd name="connsiteX33298" fmla="*/ 10489267 w 12192000"/>
              <a:gd name="connsiteY33298" fmla="*/ 3338286 h 6858000"/>
              <a:gd name="connsiteX33299" fmla="*/ 10478664 w 12192000"/>
              <a:gd name="connsiteY33299" fmla="*/ 3326874 h 6858000"/>
              <a:gd name="connsiteX33300" fmla="*/ 10478664 w 12192000"/>
              <a:gd name="connsiteY33300" fmla="*/ 3290454 h 6858000"/>
              <a:gd name="connsiteX33301" fmla="*/ 10458264 w 12192000"/>
              <a:gd name="connsiteY33301" fmla="*/ 3270056 h 6858000"/>
              <a:gd name="connsiteX33302" fmla="*/ 10431294 w 12192000"/>
              <a:gd name="connsiteY33302" fmla="*/ 3297832 h 6858000"/>
              <a:gd name="connsiteX33303" fmla="*/ 10431526 w 12192000"/>
              <a:gd name="connsiteY33303" fmla="*/ 3326413 h 6858000"/>
              <a:gd name="connsiteX33304" fmla="*/ 10431294 w 12192000"/>
              <a:gd name="connsiteY33304" fmla="*/ 3326413 h 6858000"/>
              <a:gd name="connsiteX33305" fmla="*/ 10431064 w 12192000"/>
              <a:gd name="connsiteY33305" fmla="*/ 3362834 h 6858000"/>
              <a:gd name="connsiteX33306" fmla="*/ 10454806 w 12192000"/>
              <a:gd name="connsiteY33306" fmla="*/ 3386000 h 6858000"/>
              <a:gd name="connsiteX33307" fmla="*/ 10522574 w 12192000"/>
              <a:gd name="connsiteY33307" fmla="*/ 3386000 h 6858000"/>
              <a:gd name="connsiteX33308" fmla="*/ 10546663 w 12192000"/>
              <a:gd name="connsiteY33308" fmla="*/ 3363294 h 6858000"/>
              <a:gd name="connsiteX33309" fmla="*/ 10546778 w 12192000"/>
              <a:gd name="connsiteY33309" fmla="*/ 3295525 h 6858000"/>
              <a:gd name="connsiteX33310" fmla="*/ 10522690 w 12192000"/>
              <a:gd name="connsiteY33310" fmla="*/ 3269710 h 6858000"/>
              <a:gd name="connsiteX33311" fmla="*/ 10405939 w 12192000"/>
              <a:gd name="connsiteY33311" fmla="*/ 3269710 h 6858000"/>
              <a:gd name="connsiteX33312" fmla="*/ 10363295 w 12192000"/>
              <a:gd name="connsiteY33312" fmla="*/ 3300828 h 6858000"/>
              <a:gd name="connsiteX33313" fmla="*/ 10363295 w 12192000"/>
              <a:gd name="connsiteY33313" fmla="*/ 3326874 h 6858000"/>
              <a:gd name="connsiteX33314" fmla="*/ 10363411 w 12192000"/>
              <a:gd name="connsiteY33314" fmla="*/ 3326874 h 6858000"/>
              <a:gd name="connsiteX33315" fmla="*/ 10363181 w 12192000"/>
              <a:gd name="connsiteY33315" fmla="*/ 3368481 h 6858000"/>
              <a:gd name="connsiteX33316" fmla="*/ 10387038 w 12192000"/>
              <a:gd name="connsiteY33316" fmla="*/ 3384386 h 6858000"/>
              <a:gd name="connsiteX33317" fmla="*/ 10414698 w 12192000"/>
              <a:gd name="connsiteY33317" fmla="*/ 3369057 h 6858000"/>
              <a:gd name="connsiteX33318" fmla="*/ 10414583 w 12192000"/>
              <a:gd name="connsiteY33318" fmla="*/ 3285845 h 6858000"/>
              <a:gd name="connsiteX33319" fmla="*/ 10405939 w 12192000"/>
              <a:gd name="connsiteY33319" fmla="*/ 3269710 h 6858000"/>
              <a:gd name="connsiteX33320" fmla="*/ 2150215 w 12192000"/>
              <a:gd name="connsiteY33320" fmla="*/ 3269710 h 6858000"/>
              <a:gd name="connsiteX33321" fmla="*/ 2126588 w 12192000"/>
              <a:gd name="connsiteY33321" fmla="*/ 3294950 h 6858000"/>
              <a:gd name="connsiteX33322" fmla="*/ 2126704 w 12192000"/>
              <a:gd name="connsiteY33322" fmla="*/ 3295066 h 6858000"/>
              <a:gd name="connsiteX33323" fmla="*/ 2126704 w 12192000"/>
              <a:gd name="connsiteY33323" fmla="*/ 3326298 h 6858000"/>
              <a:gd name="connsiteX33324" fmla="*/ 2116792 w 12192000"/>
              <a:gd name="connsiteY33324" fmla="*/ 3338286 h 6858000"/>
              <a:gd name="connsiteX33325" fmla="*/ 2106189 w 12192000"/>
              <a:gd name="connsiteY33325" fmla="*/ 3326874 h 6858000"/>
              <a:gd name="connsiteX33326" fmla="*/ 2106189 w 12192000"/>
              <a:gd name="connsiteY33326" fmla="*/ 3290454 h 6858000"/>
              <a:gd name="connsiteX33327" fmla="*/ 2085789 w 12192000"/>
              <a:gd name="connsiteY33327" fmla="*/ 3270056 h 6858000"/>
              <a:gd name="connsiteX33328" fmla="*/ 2058819 w 12192000"/>
              <a:gd name="connsiteY33328" fmla="*/ 3297832 h 6858000"/>
              <a:gd name="connsiteX33329" fmla="*/ 2059051 w 12192000"/>
              <a:gd name="connsiteY33329" fmla="*/ 3326413 h 6858000"/>
              <a:gd name="connsiteX33330" fmla="*/ 2058819 w 12192000"/>
              <a:gd name="connsiteY33330" fmla="*/ 3326413 h 6858000"/>
              <a:gd name="connsiteX33331" fmla="*/ 2058589 w 12192000"/>
              <a:gd name="connsiteY33331" fmla="*/ 3362834 h 6858000"/>
              <a:gd name="connsiteX33332" fmla="*/ 2082331 w 12192000"/>
              <a:gd name="connsiteY33332" fmla="*/ 3386000 h 6858000"/>
              <a:gd name="connsiteX33333" fmla="*/ 2150099 w 12192000"/>
              <a:gd name="connsiteY33333" fmla="*/ 3386000 h 6858000"/>
              <a:gd name="connsiteX33334" fmla="*/ 2174188 w 12192000"/>
              <a:gd name="connsiteY33334" fmla="*/ 3363294 h 6858000"/>
              <a:gd name="connsiteX33335" fmla="*/ 2174303 w 12192000"/>
              <a:gd name="connsiteY33335" fmla="*/ 3295525 h 6858000"/>
              <a:gd name="connsiteX33336" fmla="*/ 2150215 w 12192000"/>
              <a:gd name="connsiteY33336" fmla="*/ 3269710 h 6858000"/>
              <a:gd name="connsiteX33337" fmla="*/ 2033464 w 12192000"/>
              <a:gd name="connsiteY33337" fmla="*/ 3269710 h 6858000"/>
              <a:gd name="connsiteX33338" fmla="*/ 1990820 w 12192000"/>
              <a:gd name="connsiteY33338" fmla="*/ 3300828 h 6858000"/>
              <a:gd name="connsiteX33339" fmla="*/ 1990820 w 12192000"/>
              <a:gd name="connsiteY33339" fmla="*/ 3326874 h 6858000"/>
              <a:gd name="connsiteX33340" fmla="*/ 1990936 w 12192000"/>
              <a:gd name="connsiteY33340" fmla="*/ 3326874 h 6858000"/>
              <a:gd name="connsiteX33341" fmla="*/ 1990706 w 12192000"/>
              <a:gd name="connsiteY33341" fmla="*/ 3368481 h 6858000"/>
              <a:gd name="connsiteX33342" fmla="*/ 2014563 w 12192000"/>
              <a:gd name="connsiteY33342" fmla="*/ 3384386 h 6858000"/>
              <a:gd name="connsiteX33343" fmla="*/ 2042223 w 12192000"/>
              <a:gd name="connsiteY33343" fmla="*/ 3369057 h 6858000"/>
              <a:gd name="connsiteX33344" fmla="*/ 2042108 w 12192000"/>
              <a:gd name="connsiteY33344" fmla="*/ 3285845 h 6858000"/>
              <a:gd name="connsiteX33345" fmla="*/ 2033464 w 12192000"/>
              <a:gd name="connsiteY33345" fmla="*/ 3269710 h 6858000"/>
              <a:gd name="connsiteX33346" fmla="*/ 10186268 w 12192000"/>
              <a:gd name="connsiteY33346" fmla="*/ 3269594 h 6858000"/>
              <a:gd name="connsiteX33347" fmla="*/ 10186383 w 12192000"/>
              <a:gd name="connsiteY33347" fmla="*/ 3269710 h 6858000"/>
              <a:gd name="connsiteX33348" fmla="*/ 10160566 w 12192000"/>
              <a:gd name="connsiteY33348" fmla="*/ 3291606 h 6858000"/>
              <a:gd name="connsiteX33349" fmla="*/ 10188112 w 12192000"/>
              <a:gd name="connsiteY33349" fmla="*/ 3318115 h 6858000"/>
              <a:gd name="connsiteX33350" fmla="*/ 10213353 w 12192000"/>
              <a:gd name="connsiteY33350" fmla="*/ 3292644 h 6858000"/>
              <a:gd name="connsiteX33351" fmla="*/ 10186268 w 12192000"/>
              <a:gd name="connsiteY33351" fmla="*/ 3269594 h 6858000"/>
              <a:gd name="connsiteX33352" fmla="*/ 1813793 w 12192000"/>
              <a:gd name="connsiteY33352" fmla="*/ 3269594 h 6858000"/>
              <a:gd name="connsiteX33353" fmla="*/ 1813908 w 12192000"/>
              <a:gd name="connsiteY33353" fmla="*/ 3269710 h 6858000"/>
              <a:gd name="connsiteX33354" fmla="*/ 1788091 w 12192000"/>
              <a:gd name="connsiteY33354" fmla="*/ 3291606 h 6858000"/>
              <a:gd name="connsiteX33355" fmla="*/ 1815637 w 12192000"/>
              <a:gd name="connsiteY33355" fmla="*/ 3318115 h 6858000"/>
              <a:gd name="connsiteX33356" fmla="*/ 1840878 w 12192000"/>
              <a:gd name="connsiteY33356" fmla="*/ 3292644 h 6858000"/>
              <a:gd name="connsiteX33357" fmla="*/ 1813793 w 12192000"/>
              <a:gd name="connsiteY33357" fmla="*/ 3269594 h 6858000"/>
              <a:gd name="connsiteX33358" fmla="*/ 11058614 w 12192000"/>
              <a:gd name="connsiteY33358" fmla="*/ 3269479 h 6858000"/>
              <a:gd name="connsiteX33359" fmla="*/ 11035332 w 12192000"/>
              <a:gd name="connsiteY33359" fmla="*/ 3284000 h 6858000"/>
              <a:gd name="connsiteX33360" fmla="*/ 11047320 w 12192000"/>
              <a:gd name="connsiteY33360" fmla="*/ 3315349 h 6858000"/>
              <a:gd name="connsiteX33361" fmla="*/ 11083970 w 12192000"/>
              <a:gd name="connsiteY33361" fmla="*/ 3301404 h 6858000"/>
              <a:gd name="connsiteX33362" fmla="*/ 11081896 w 12192000"/>
              <a:gd name="connsiteY33362" fmla="*/ 3269939 h 6858000"/>
              <a:gd name="connsiteX33363" fmla="*/ 11058614 w 12192000"/>
              <a:gd name="connsiteY33363" fmla="*/ 3269479 h 6858000"/>
              <a:gd name="connsiteX33364" fmla="*/ 2686139 w 12192000"/>
              <a:gd name="connsiteY33364" fmla="*/ 3269479 h 6858000"/>
              <a:gd name="connsiteX33365" fmla="*/ 2662857 w 12192000"/>
              <a:gd name="connsiteY33365" fmla="*/ 3284000 h 6858000"/>
              <a:gd name="connsiteX33366" fmla="*/ 2674845 w 12192000"/>
              <a:gd name="connsiteY33366" fmla="*/ 3315349 h 6858000"/>
              <a:gd name="connsiteX33367" fmla="*/ 2711495 w 12192000"/>
              <a:gd name="connsiteY33367" fmla="*/ 3301404 h 6858000"/>
              <a:gd name="connsiteX33368" fmla="*/ 2709421 w 12192000"/>
              <a:gd name="connsiteY33368" fmla="*/ 3269939 h 6858000"/>
              <a:gd name="connsiteX33369" fmla="*/ 2686139 w 12192000"/>
              <a:gd name="connsiteY33369" fmla="*/ 3269479 h 6858000"/>
              <a:gd name="connsiteX33370" fmla="*/ 4281422 w 12192000"/>
              <a:gd name="connsiteY33370" fmla="*/ 3269364 h 6858000"/>
              <a:gd name="connsiteX33371" fmla="*/ 4262016 w 12192000"/>
              <a:gd name="connsiteY33371" fmla="*/ 3273887 h 6858000"/>
              <a:gd name="connsiteX33372" fmla="*/ 4259647 w 12192000"/>
              <a:gd name="connsiteY33372" fmla="*/ 3293398 h 6858000"/>
              <a:gd name="connsiteX33373" fmla="*/ 4259639 w 12192000"/>
              <a:gd name="connsiteY33373" fmla="*/ 3293337 h 6858000"/>
              <a:gd name="connsiteX33374" fmla="*/ 4259639 w 12192000"/>
              <a:gd name="connsiteY33374" fmla="*/ 3293450 h 6858000"/>
              <a:gd name="connsiteX33375" fmla="*/ 4259647 w 12192000"/>
              <a:gd name="connsiteY33375" fmla="*/ 3293398 h 6858000"/>
              <a:gd name="connsiteX33376" fmla="*/ 4261670 w 12192000"/>
              <a:gd name="connsiteY33376" fmla="*/ 3313002 h 6858000"/>
              <a:gd name="connsiteX33377" fmla="*/ 4282457 w 12192000"/>
              <a:gd name="connsiteY33377" fmla="*/ 3317884 h 6858000"/>
              <a:gd name="connsiteX33378" fmla="*/ 4306779 w 12192000"/>
              <a:gd name="connsiteY33378" fmla="*/ 3294257 h 6858000"/>
              <a:gd name="connsiteX33379" fmla="*/ 4281422 w 12192000"/>
              <a:gd name="connsiteY33379" fmla="*/ 3269364 h 6858000"/>
              <a:gd name="connsiteX33380" fmla="*/ 11189887 w 12192000"/>
              <a:gd name="connsiteY33380" fmla="*/ 3268902 h 6858000"/>
              <a:gd name="connsiteX33381" fmla="*/ 11161420 w 12192000"/>
              <a:gd name="connsiteY33381" fmla="*/ 3269134 h 6858000"/>
              <a:gd name="connsiteX33382" fmla="*/ 11161420 w 12192000"/>
              <a:gd name="connsiteY33382" fmla="*/ 3269364 h 6858000"/>
              <a:gd name="connsiteX33383" fmla="*/ 11122464 w 12192000"/>
              <a:gd name="connsiteY33383" fmla="*/ 3269134 h 6858000"/>
              <a:gd name="connsiteX33384" fmla="*/ 11102640 w 12192000"/>
              <a:gd name="connsiteY33384" fmla="*/ 3289647 h 6858000"/>
              <a:gd name="connsiteX33385" fmla="*/ 11121772 w 12192000"/>
              <a:gd name="connsiteY33385" fmla="*/ 3317079 h 6858000"/>
              <a:gd name="connsiteX33386" fmla="*/ 11199683 w 12192000"/>
              <a:gd name="connsiteY33386" fmla="*/ 3316618 h 6858000"/>
              <a:gd name="connsiteX33387" fmla="*/ 11213701 w 12192000"/>
              <a:gd name="connsiteY33387" fmla="*/ 3313231 h 6858000"/>
              <a:gd name="connsiteX33388" fmla="*/ 11218112 w 12192000"/>
              <a:gd name="connsiteY33388" fmla="*/ 3299251 h 6858000"/>
              <a:gd name="connsiteX33389" fmla="*/ 11218124 w 12192000"/>
              <a:gd name="connsiteY33389" fmla="*/ 3299330 h 6858000"/>
              <a:gd name="connsiteX33390" fmla="*/ 11218124 w 12192000"/>
              <a:gd name="connsiteY33390" fmla="*/ 3299215 h 6858000"/>
              <a:gd name="connsiteX33391" fmla="*/ 11218112 w 12192000"/>
              <a:gd name="connsiteY33391" fmla="*/ 3299251 h 6858000"/>
              <a:gd name="connsiteX33392" fmla="*/ 11214378 w 12192000"/>
              <a:gd name="connsiteY33392" fmla="*/ 3274304 h 6858000"/>
              <a:gd name="connsiteX33393" fmla="*/ 11189887 w 12192000"/>
              <a:gd name="connsiteY33393" fmla="*/ 3268902 h 6858000"/>
              <a:gd name="connsiteX33394" fmla="*/ 2817412 w 12192000"/>
              <a:gd name="connsiteY33394" fmla="*/ 3268902 h 6858000"/>
              <a:gd name="connsiteX33395" fmla="*/ 2788945 w 12192000"/>
              <a:gd name="connsiteY33395" fmla="*/ 3269134 h 6858000"/>
              <a:gd name="connsiteX33396" fmla="*/ 2788945 w 12192000"/>
              <a:gd name="connsiteY33396" fmla="*/ 3269364 h 6858000"/>
              <a:gd name="connsiteX33397" fmla="*/ 2749989 w 12192000"/>
              <a:gd name="connsiteY33397" fmla="*/ 3269134 h 6858000"/>
              <a:gd name="connsiteX33398" fmla="*/ 2730165 w 12192000"/>
              <a:gd name="connsiteY33398" fmla="*/ 3289647 h 6858000"/>
              <a:gd name="connsiteX33399" fmla="*/ 2749297 w 12192000"/>
              <a:gd name="connsiteY33399" fmla="*/ 3317079 h 6858000"/>
              <a:gd name="connsiteX33400" fmla="*/ 2827208 w 12192000"/>
              <a:gd name="connsiteY33400" fmla="*/ 3316618 h 6858000"/>
              <a:gd name="connsiteX33401" fmla="*/ 2841226 w 12192000"/>
              <a:gd name="connsiteY33401" fmla="*/ 3313231 h 6858000"/>
              <a:gd name="connsiteX33402" fmla="*/ 2845637 w 12192000"/>
              <a:gd name="connsiteY33402" fmla="*/ 3299251 h 6858000"/>
              <a:gd name="connsiteX33403" fmla="*/ 2845649 w 12192000"/>
              <a:gd name="connsiteY33403" fmla="*/ 3299330 h 6858000"/>
              <a:gd name="connsiteX33404" fmla="*/ 2845649 w 12192000"/>
              <a:gd name="connsiteY33404" fmla="*/ 3299215 h 6858000"/>
              <a:gd name="connsiteX33405" fmla="*/ 2845637 w 12192000"/>
              <a:gd name="connsiteY33405" fmla="*/ 3299251 h 6858000"/>
              <a:gd name="connsiteX33406" fmla="*/ 2841903 w 12192000"/>
              <a:gd name="connsiteY33406" fmla="*/ 3274304 h 6858000"/>
              <a:gd name="connsiteX33407" fmla="*/ 2817412 w 12192000"/>
              <a:gd name="connsiteY33407" fmla="*/ 3268902 h 6858000"/>
              <a:gd name="connsiteX33408" fmla="*/ 11592002 w 12192000"/>
              <a:gd name="connsiteY33408" fmla="*/ 3268787 h 6858000"/>
              <a:gd name="connsiteX33409" fmla="*/ 11571718 w 12192000"/>
              <a:gd name="connsiteY33409" fmla="*/ 3287689 h 6858000"/>
              <a:gd name="connsiteX33410" fmla="*/ 11572755 w 12192000"/>
              <a:gd name="connsiteY33410" fmla="*/ 3383809 h 6858000"/>
              <a:gd name="connsiteX33411" fmla="*/ 11613900 w 12192000"/>
              <a:gd name="connsiteY33411" fmla="*/ 3383809 h 6858000"/>
              <a:gd name="connsiteX33412" fmla="*/ 11614938 w 12192000"/>
              <a:gd name="connsiteY33412" fmla="*/ 3287689 h 6858000"/>
              <a:gd name="connsiteX33413" fmla="*/ 11592002 w 12192000"/>
              <a:gd name="connsiteY33413" fmla="*/ 3268787 h 6858000"/>
              <a:gd name="connsiteX33414" fmla="*/ 3219527 w 12192000"/>
              <a:gd name="connsiteY33414" fmla="*/ 3268787 h 6858000"/>
              <a:gd name="connsiteX33415" fmla="*/ 3199243 w 12192000"/>
              <a:gd name="connsiteY33415" fmla="*/ 3287689 h 6858000"/>
              <a:gd name="connsiteX33416" fmla="*/ 3200280 w 12192000"/>
              <a:gd name="connsiteY33416" fmla="*/ 3383809 h 6858000"/>
              <a:gd name="connsiteX33417" fmla="*/ 3241425 w 12192000"/>
              <a:gd name="connsiteY33417" fmla="*/ 3383809 h 6858000"/>
              <a:gd name="connsiteX33418" fmla="*/ 3242463 w 12192000"/>
              <a:gd name="connsiteY33418" fmla="*/ 3287689 h 6858000"/>
              <a:gd name="connsiteX33419" fmla="*/ 3219527 w 12192000"/>
              <a:gd name="connsiteY33419" fmla="*/ 3268787 h 6858000"/>
              <a:gd name="connsiteX33420" fmla="*/ 4486841 w 12192000"/>
              <a:gd name="connsiteY33420" fmla="*/ 3266444 h 6858000"/>
              <a:gd name="connsiteX33421" fmla="*/ 4457181 w 12192000"/>
              <a:gd name="connsiteY33421" fmla="*/ 3299330 h 6858000"/>
              <a:gd name="connsiteX33422" fmla="*/ 4457065 w 12192000"/>
              <a:gd name="connsiteY33422" fmla="*/ 3325261 h 6858000"/>
              <a:gd name="connsiteX33423" fmla="*/ 4449921 w 12192000"/>
              <a:gd name="connsiteY33423" fmla="*/ 3336555 h 6858000"/>
              <a:gd name="connsiteX33424" fmla="*/ 4441970 w 12192000"/>
              <a:gd name="connsiteY33424" fmla="*/ 3325145 h 6858000"/>
              <a:gd name="connsiteX33425" fmla="*/ 4441737 w 12192000"/>
              <a:gd name="connsiteY33425" fmla="*/ 3288841 h 6858000"/>
              <a:gd name="connsiteX33426" fmla="*/ 4422377 w 12192000"/>
              <a:gd name="connsiteY33426" fmla="*/ 3269364 h 6858000"/>
              <a:gd name="connsiteX33427" fmla="*/ 4394368 w 12192000"/>
              <a:gd name="connsiteY33427" fmla="*/ 3297717 h 6858000"/>
              <a:gd name="connsiteX33428" fmla="*/ 4394254 w 12192000"/>
              <a:gd name="connsiteY33428" fmla="*/ 3297601 h 6858000"/>
              <a:gd name="connsiteX33429" fmla="*/ 4394484 w 12192000"/>
              <a:gd name="connsiteY33429" fmla="*/ 3328718 h 6858000"/>
              <a:gd name="connsiteX33430" fmla="*/ 4451074 w 12192000"/>
              <a:gd name="connsiteY33430" fmla="*/ 3384616 h 6858000"/>
              <a:gd name="connsiteX33431" fmla="*/ 4509275 w 12192000"/>
              <a:gd name="connsiteY33431" fmla="*/ 3327566 h 6858000"/>
              <a:gd name="connsiteX33432" fmla="*/ 4509275 w 12192000"/>
              <a:gd name="connsiteY33432" fmla="*/ 3283426 h 6858000"/>
              <a:gd name="connsiteX33433" fmla="*/ 4503975 w 12192000"/>
              <a:gd name="connsiteY33433" fmla="*/ 3270400 h 6858000"/>
              <a:gd name="connsiteX33434" fmla="*/ 4486841 w 12192000"/>
              <a:gd name="connsiteY33434" fmla="*/ 3266444 h 6858000"/>
              <a:gd name="connsiteX33435" fmla="*/ 7498119 w 12192000"/>
              <a:gd name="connsiteY33435" fmla="*/ 3266022 h 6858000"/>
              <a:gd name="connsiteX33436" fmla="*/ 7479563 w 12192000"/>
              <a:gd name="connsiteY33436" fmla="*/ 3291606 h 6858000"/>
              <a:gd name="connsiteX33437" fmla="*/ 7479563 w 12192000"/>
              <a:gd name="connsiteY33437" fmla="*/ 3291722 h 6858000"/>
              <a:gd name="connsiteX33438" fmla="*/ 7496966 w 12192000"/>
              <a:gd name="connsiteY33438" fmla="*/ 3318576 h 6858000"/>
              <a:gd name="connsiteX33439" fmla="*/ 7577297 w 12192000"/>
              <a:gd name="connsiteY33439" fmla="*/ 3318576 h 6858000"/>
              <a:gd name="connsiteX33440" fmla="*/ 7594931 w 12192000"/>
              <a:gd name="connsiteY33440" fmla="*/ 3299330 h 6858000"/>
              <a:gd name="connsiteX33441" fmla="*/ 7565427 w 12192000"/>
              <a:gd name="connsiteY33441" fmla="*/ 3266252 h 6858000"/>
              <a:gd name="connsiteX33442" fmla="*/ 7536960 w 12192000"/>
              <a:gd name="connsiteY33442" fmla="*/ 3266252 h 6858000"/>
              <a:gd name="connsiteX33443" fmla="*/ 7498119 w 12192000"/>
              <a:gd name="connsiteY33443" fmla="*/ 3266022 h 6858000"/>
              <a:gd name="connsiteX33444" fmla="*/ 9314960 w 12192000"/>
              <a:gd name="connsiteY33444" fmla="*/ 3265906 h 6858000"/>
              <a:gd name="connsiteX33445" fmla="*/ 9289372 w 12192000"/>
              <a:gd name="connsiteY33445" fmla="*/ 3286996 h 6858000"/>
              <a:gd name="connsiteX33446" fmla="*/ 9289372 w 12192000"/>
              <a:gd name="connsiteY33446" fmla="*/ 3320766 h 6858000"/>
              <a:gd name="connsiteX33447" fmla="*/ 9282918 w 12192000"/>
              <a:gd name="connsiteY33447" fmla="*/ 3337594 h 6858000"/>
              <a:gd name="connsiteX33448" fmla="*/ 9274044 w 12192000"/>
              <a:gd name="connsiteY33448" fmla="*/ 3319614 h 6858000"/>
              <a:gd name="connsiteX33449" fmla="*/ 9274274 w 12192000"/>
              <a:gd name="connsiteY33449" fmla="*/ 3291031 h 6858000"/>
              <a:gd name="connsiteX33450" fmla="*/ 9241428 w 12192000"/>
              <a:gd name="connsiteY33450" fmla="*/ 3266137 h 6858000"/>
              <a:gd name="connsiteX33451" fmla="*/ 9224946 w 12192000"/>
              <a:gd name="connsiteY33451" fmla="*/ 3293567 h 6858000"/>
              <a:gd name="connsiteX33452" fmla="*/ 9225868 w 12192000"/>
              <a:gd name="connsiteY33452" fmla="*/ 3329986 h 6858000"/>
              <a:gd name="connsiteX33453" fmla="*/ 9282688 w 12192000"/>
              <a:gd name="connsiteY33453" fmla="*/ 3386344 h 6858000"/>
              <a:gd name="connsiteX33454" fmla="*/ 9341698 w 12192000"/>
              <a:gd name="connsiteY33454" fmla="*/ 3327335 h 6858000"/>
              <a:gd name="connsiteX33455" fmla="*/ 9342043 w 12192000"/>
              <a:gd name="connsiteY33455" fmla="*/ 3288266 h 6858000"/>
              <a:gd name="connsiteX33456" fmla="*/ 9314960 w 12192000"/>
              <a:gd name="connsiteY33456" fmla="*/ 3265906 h 6858000"/>
              <a:gd name="connsiteX33457" fmla="*/ 942485 w 12192000"/>
              <a:gd name="connsiteY33457" fmla="*/ 3265906 h 6858000"/>
              <a:gd name="connsiteX33458" fmla="*/ 916897 w 12192000"/>
              <a:gd name="connsiteY33458" fmla="*/ 3286996 h 6858000"/>
              <a:gd name="connsiteX33459" fmla="*/ 916897 w 12192000"/>
              <a:gd name="connsiteY33459" fmla="*/ 3320766 h 6858000"/>
              <a:gd name="connsiteX33460" fmla="*/ 910443 w 12192000"/>
              <a:gd name="connsiteY33460" fmla="*/ 3337594 h 6858000"/>
              <a:gd name="connsiteX33461" fmla="*/ 901569 w 12192000"/>
              <a:gd name="connsiteY33461" fmla="*/ 3319614 h 6858000"/>
              <a:gd name="connsiteX33462" fmla="*/ 901799 w 12192000"/>
              <a:gd name="connsiteY33462" fmla="*/ 3291031 h 6858000"/>
              <a:gd name="connsiteX33463" fmla="*/ 868953 w 12192000"/>
              <a:gd name="connsiteY33463" fmla="*/ 3266137 h 6858000"/>
              <a:gd name="connsiteX33464" fmla="*/ 852471 w 12192000"/>
              <a:gd name="connsiteY33464" fmla="*/ 3293567 h 6858000"/>
              <a:gd name="connsiteX33465" fmla="*/ 853393 w 12192000"/>
              <a:gd name="connsiteY33465" fmla="*/ 3329986 h 6858000"/>
              <a:gd name="connsiteX33466" fmla="*/ 910213 w 12192000"/>
              <a:gd name="connsiteY33466" fmla="*/ 3386344 h 6858000"/>
              <a:gd name="connsiteX33467" fmla="*/ 969223 w 12192000"/>
              <a:gd name="connsiteY33467" fmla="*/ 3327335 h 6858000"/>
              <a:gd name="connsiteX33468" fmla="*/ 969568 w 12192000"/>
              <a:gd name="connsiteY33468" fmla="*/ 3288266 h 6858000"/>
              <a:gd name="connsiteX33469" fmla="*/ 942485 w 12192000"/>
              <a:gd name="connsiteY33469" fmla="*/ 3265906 h 6858000"/>
              <a:gd name="connsiteX33470" fmla="*/ 9186684 w 12192000"/>
              <a:gd name="connsiteY33470" fmla="*/ 3265790 h 6858000"/>
              <a:gd name="connsiteX33471" fmla="*/ 9158907 w 12192000"/>
              <a:gd name="connsiteY33471" fmla="*/ 3281812 h 6858000"/>
              <a:gd name="connsiteX33472" fmla="*/ 9158907 w 12192000"/>
              <a:gd name="connsiteY33472" fmla="*/ 3370326 h 6858000"/>
              <a:gd name="connsiteX33473" fmla="*/ 9173890 w 12192000"/>
              <a:gd name="connsiteY33473" fmla="*/ 3386000 h 6858000"/>
              <a:gd name="connsiteX33474" fmla="*/ 9206045 w 12192000"/>
              <a:gd name="connsiteY33474" fmla="*/ 3357186 h 6858000"/>
              <a:gd name="connsiteX33475" fmla="*/ 9206045 w 12192000"/>
              <a:gd name="connsiteY33475" fmla="*/ 3325952 h 6858000"/>
              <a:gd name="connsiteX33476" fmla="*/ 9206276 w 12192000"/>
              <a:gd name="connsiteY33476" fmla="*/ 3281695 h 6858000"/>
              <a:gd name="connsiteX33477" fmla="*/ 9186684 w 12192000"/>
              <a:gd name="connsiteY33477" fmla="*/ 3265790 h 6858000"/>
              <a:gd name="connsiteX33478" fmla="*/ 814209 w 12192000"/>
              <a:gd name="connsiteY33478" fmla="*/ 3265790 h 6858000"/>
              <a:gd name="connsiteX33479" fmla="*/ 786432 w 12192000"/>
              <a:gd name="connsiteY33479" fmla="*/ 3281812 h 6858000"/>
              <a:gd name="connsiteX33480" fmla="*/ 786432 w 12192000"/>
              <a:gd name="connsiteY33480" fmla="*/ 3370326 h 6858000"/>
              <a:gd name="connsiteX33481" fmla="*/ 801415 w 12192000"/>
              <a:gd name="connsiteY33481" fmla="*/ 3386000 h 6858000"/>
              <a:gd name="connsiteX33482" fmla="*/ 833570 w 12192000"/>
              <a:gd name="connsiteY33482" fmla="*/ 3357186 h 6858000"/>
              <a:gd name="connsiteX33483" fmla="*/ 833570 w 12192000"/>
              <a:gd name="connsiteY33483" fmla="*/ 3325952 h 6858000"/>
              <a:gd name="connsiteX33484" fmla="*/ 833801 w 12192000"/>
              <a:gd name="connsiteY33484" fmla="*/ 3281695 h 6858000"/>
              <a:gd name="connsiteX33485" fmla="*/ 814209 w 12192000"/>
              <a:gd name="connsiteY33485" fmla="*/ 3265790 h 6858000"/>
              <a:gd name="connsiteX33486" fmla="*/ 8918376 w 12192000"/>
              <a:gd name="connsiteY33486" fmla="*/ 3265675 h 6858000"/>
              <a:gd name="connsiteX33487" fmla="*/ 8830553 w 12192000"/>
              <a:gd name="connsiteY33487" fmla="*/ 3271093 h 6858000"/>
              <a:gd name="connsiteX33488" fmla="*/ 8819950 w 12192000"/>
              <a:gd name="connsiteY33488" fmla="*/ 3282157 h 6858000"/>
              <a:gd name="connsiteX33489" fmla="*/ 8850491 w 12192000"/>
              <a:gd name="connsiteY33489" fmla="*/ 3318346 h 6858000"/>
              <a:gd name="connsiteX33490" fmla="*/ 8876422 w 12192000"/>
              <a:gd name="connsiteY33490" fmla="*/ 3318346 h 6858000"/>
              <a:gd name="connsiteX33491" fmla="*/ 8917914 w 12192000"/>
              <a:gd name="connsiteY33491" fmla="*/ 3318576 h 6858000"/>
              <a:gd name="connsiteX33492" fmla="*/ 8935548 w 12192000"/>
              <a:gd name="connsiteY33492" fmla="*/ 3295066 h 6858000"/>
              <a:gd name="connsiteX33493" fmla="*/ 8918376 w 12192000"/>
              <a:gd name="connsiteY33493" fmla="*/ 3265675 h 6858000"/>
              <a:gd name="connsiteX33494" fmla="*/ 545901 w 12192000"/>
              <a:gd name="connsiteY33494" fmla="*/ 3265675 h 6858000"/>
              <a:gd name="connsiteX33495" fmla="*/ 458078 w 12192000"/>
              <a:gd name="connsiteY33495" fmla="*/ 3271093 h 6858000"/>
              <a:gd name="connsiteX33496" fmla="*/ 447475 w 12192000"/>
              <a:gd name="connsiteY33496" fmla="*/ 3282157 h 6858000"/>
              <a:gd name="connsiteX33497" fmla="*/ 478016 w 12192000"/>
              <a:gd name="connsiteY33497" fmla="*/ 3318346 h 6858000"/>
              <a:gd name="connsiteX33498" fmla="*/ 503947 w 12192000"/>
              <a:gd name="connsiteY33498" fmla="*/ 3318346 h 6858000"/>
              <a:gd name="connsiteX33499" fmla="*/ 545439 w 12192000"/>
              <a:gd name="connsiteY33499" fmla="*/ 3318576 h 6858000"/>
              <a:gd name="connsiteX33500" fmla="*/ 563073 w 12192000"/>
              <a:gd name="connsiteY33500" fmla="*/ 3295066 h 6858000"/>
              <a:gd name="connsiteX33501" fmla="*/ 545901 w 12192000"/>
              <a:gd name="connsiteY33501" fmla="*/ 3265675 h 6858000"/>
              <a:gd name="connsiteX33502" fmla="*/ 7439110 w 12192000"/>
              <a:gd name="connsiteY33502" fmla="*/ 3265329 h 6858000"/>
              <a:gd name="connsiteX33503" fmla="*/ 7411449 w 12192000"/>
              <a:gd name="connsiteY33503" fmla="*/ 3290341 h 6858000"/>
              <a:gd name="connsiteX33504" fmla="*/ 7415987 w 12192000"/>
              <a:gd name="connsiteY33504" fmla="*/ 3312714 h 6858000"/>
              <a:gd name="connsiteX33505" fmla="*/ 7437683 w 12192000"/>
              <a:gd name="connsiteY33505" fmla="*/ 3319254 h 6858000"/>
              <a:gd name="connsiteX33506" fmla="*/ 7437611 w 12192000"/>
              <a:gd name="connsiteY33506" fmla="*/ 3319267 h 6858000"/>
              <a:gd name="connsiteX33507" fmla="*/ 7437727 w 12192000"/>
              <a:gd name="connsiteY33507" fmla="*/ 3319267 h 6858000"/>
              <a:gd name="connsiteX33508" fmla="*/ 7437683 w 12192000"/>
              <a:gd name="connsiteY33508" fmla="*/ 3319254 h 6858000"/>
              <a:gd name="connsiteX33509" fmla="*/ 7459451 w 12192000"/>
              <a:gd name="connsiteY33509" fmla="*/ 3315177 h 6858000"/>
              <a:gd name="connsiteX33510" fmla="*/ 7463659 w 12192000"/>
              <a:gd name="connsiteY33510" fmla="*/ 3293450 h 6858000"/>
              <a:gd name="connsiteX33511" fmla="*/ 7439110 w 12192000"/>
              <a:gd name="connsiteY33511" fmla="*/ 3265329 h 6858000"/>
              <a:gd name="connsiteX33512" fmla="*/ 9049648 w 12192000"/>
              <a:gd name="connsiteY33512" fmla="*/ 3265099 h 6858000"/>
              <a:gd name="connsiteX33513" fmla="*/ 9022794 w 12192000"/>
              <a:gd name="connsiteY33513" fmla="*/ 3288610 h 6858000"/>
              <a:gd name="connsiteX33514" fmla="*/ 9046652 w 12192000"/>
              <a:gd name="connsiteY33514" fmla="*/ 3318576 h 6858000"/>
              <a:gd name="connsiteX33515" fmla="*/ 9070163 w 12192000"/>
              <a:gd name="connsiteY33515" fmla="*/ 3294257 h 6858000"/>
              <a:gd name="connsiteX33516" fmla="*/ 9049648 w 12192000"/>
              <a:gd name="connsiteY33516" fmla="*/ 3265099 h 6858000"/>
              <a:gd name="connsiteX33517" fmla="*/ 677173 w 12192000"/>
              <a:gd name="connsiteY33517" fmla="*/ 3265099 h 6858000"/>
              <a:gd name="connsiteX33518" fmla="*/ 650319 w 12192000"/>
              <a:gd name="connsiteY33518" fmla="*/ 3288610 h 6858000"/>
              <a:gd name="connsiteX33519" fmla="*/ 674177 w 12192000"/>
              <a:gd name="connsiteY33519" fmla="*/ 3318576 h 6858000"/>
              <a:gd name="connsiteX33520" fmla="*/ 697688 w 12192000"/>
              <a:gd name="connsiteY33520" fmla="*/ 3294257 h 6858000"/>
              <a:gd name="connsiteX33521" fmla="*/ 677173 w 12192000"/>
              <a:gd name="connsiteY33521" fmla="*/ 3265099 h 6858000"/>
              <a:gd name="connsiteX33522" fmla="*/ 8978998 w 12192000"/>
              <a:gd name="connsiteY33522" fmla="*/ 3264639 h 6858000"/>
              <a:gd name="connsiteX33523" fmla="*/ 8956062 w 12192000"/>
              <a:gd name="connsiteY33523" fmla="*/ 3289995 h 6858000"/>
              <a:gd name="connsiteX33524" fmla="*/ 8978767 w 12192000"/>
              <a:gd name="connsiteY33524" fmla="*/ 3318923 h 6858000"/>
              <a:gd name="connsiteX33525" fmla="*/ 9003778 w 12192000"/>
              <a:gd name="connsiteY33525" fmla="*/ 3293220 h 6858000"/>
              <a:gd name="connsiteX33526" fmla="*/ 8978998 w 12192000"/>
              <a:gd name="connsiteY33526" fmla="*/ 3264639 h 6858000"/>
              <a:gd name="connsiteX33527" fmla="*/ 606523 w 12192000"/>
              <a:gd name="connsiteY33527" fmla="*/ 3264639 h 6858000"/>
              <a:gd name="connsiteX33528" fmla="*/ 583587 w 12192000"/>
              <a:gd name="connsiteY33528" fmla="*/ 3289995 h 6858000"/>
              <a:gd name="connsiteX33529" fmla="*/ 606292 w 12192000"/>
              <a:gd name="connsiteY33529" fmla="*/ 3318923 h 6858000"/>
              <a:gd name="connsiteX33530" fmla="*/ 631303 w 12192000"/>
              <a:gd name="connsiteY33530" fmla="*/ 3293220 h 6858000"/>
              <a:gd name="connsiteX33531" fmla="*/ 606523 w 12192000"/>
              <a:gd name="connsiteY33531" fmla="*/ 3264639 h 6858000"/>
              <a:gd name="connsiteX33532" fmla="*/ 9114420 w 12192000"/>
              <a:gd name="connsiteY33532" fmla="*/ 3264524 h 6858000"/>
              <a:gd name="connsiteX33533" fmla="*/ 9091484 w 12192000"/>
              <a:gd name="connsiteY33533" fmla="*/ 3289532 h 6858000"/>
              <a:gd name="connsiteX33534" fmla="*/ 9112115 w 12192000"/>
              <a:gd name="connsiteY33534" fmla="*/ 3318923 h 6858000"/>
              <a:gd name="connsiteX33535" fmla="*/ 9139430 w 12192000"/>
              <a:gd name="connsiteY33535" fmla="*/ 3292529 h 6858000"/>
              <a:gd name="connsiteX33536" fmla="*/ 9114420 w 12192000"/>
              <a:gd name="connsiteY33536" fmla="*/ 3264524 h 6858000"/>
              <a:gd name="connsiteX33537" fmla="*/ 741945 w 12192000"/>
              <a:gd name="connsiteY33537" fmla="*/ 3264524 h 6858000"/>
              <a:gd name="connsiteX33538" fmla="*/ 719009 w 12192000"/>
              <a:gd name="connsiteY33538" fmla="*/ 3289532 h 6858000"/>
              <a:gd name="connsiteX33539" fmla="*/ 739640 w 12192000"/>
              <a:gd name="connsiteY33539" fmla="*/ 3318923 h 6858000"/>
              <a:gd name="connsiteX33540" fmla="*/ 766955 w 12192000"/>
              <a:gd name="connsiteY33540" fmla="*/ 3292529 h 6858000"/>
              <a:gd name="connsiteX33541" fmla="*/ 741945 w 12192000"/>
              <a:gd name="connsiteY33541" fmla="*/ 3264524 h 6858000"/>
              <a:gd name="connsiteX33542" fmla="*/ 11526886 w 12192000"/>
              <a:gd name="connsiteY33542" fmla="*/ 3263832 h 6858000"/>
              <a:gd name="connsiteX33543" fmla="*/ 11499686 w 12192000"/>
              <a:gd name="connsiteY33543" fmla="*/ 3288958 h 6858000"/>
              <a:gd name="connsiteX33544" fmla="*/ 11527576 w 12192000"/>
              <a:gd name="connsiteY33544" fmla="*/ 3317308 h 6858000"/>
              <a:gd name="connsiteX33545" fmla="*/ 11551088 w 12192000"/>
              <a:gd name="connsiteY33545" fmla="*/ 3289880 h 6858000"/>
              <a:gd name="connsiteX33546" fmla="*/ 11526886 w 12192000"/>
              <a:gd name="connsiteY33546" fmla="*/ 3263832 h 6858000"/>
              <a:gd name="connsiteX33547" fmla="*/ 11332569 w 12192000"/>
              <a:gd name="connsiteY33547" fmla="*/ 3263832 h 6858000"/>
              <a:gd name="connsiteX33548" fmla="*/ 11247052 w 12192000"/>
              <a:gd name="connsiteY33548" fmla="*/ 3268096 h 6858000"/>
              <a:gd name="connsiteX33549" fmla="*/ 11232760 w 12192000"/>
              <a:gd name="connsiteY33549" fmla="*/ 3282157 h 6858000"/>
              <a:gd name="connsiteX33550" fmla="*/ 11263764 w 12192000"/>
              <a:gd name="connsiteY33550" fmla="*/ 3316733 h 6858000"/>
              <a:gd name="connsiteX33551" fmla="*/ 11289810 w 12192000"/>
              <a:gd name="connsiteY33551" fmla="*/ 3316733 h 6858000"/>
              <a:gd name="connsiteX33552" fmla="*/ 11331417 w 12192000"/>
              <a:gd name="connsiteY33552" fmla="*/ 3316847 h 6858000"/>
              <a:gd name="connsiteX33553" fmla="*/ 11349036 w 12192000"/>
              <a:gd name="connsiteY33553" fmla="*/ 3310667 h 6858000"/>
              <a:gd name="connsiteX33554" fmla="*/ 11352048 w 12192000"/>
              <a:gd name="connsiteY33554" fmla="*/ 3292300 h 6858000"/>
              <a:gd name="connsiteX33555" fmla="*/ 11332569 w 12192000"/>
              <a:gd name="connsiteY33555" fmla="*/ 3263832 h 6858000"/>
              <a:gd name="connsiteX33556" fmla="*/ 3154411 w 12192000"/>
              <a:gd name="connsiteY33556" fmla="*/ 3263832 h 6858000"/>
              <a:gd name="connsiteX33557" fmla="*/ 3127211 w 12192000"/>
              <a:gd name="connsiteY33557" fmla="*/ 3288958 h 6858000"/>
              <a:gd name="connsiteX33558" fmla="*/ 3155101 w 12192000"/>
              <a:gd name="connsiteY33558" fmla="*/ 3317308 h 6858000"/>
              <a:gd name="connsiteX33559" fmla="*/ 3178613 w 12192000"/>
              <a:gd name="connsiteY33559" fmla="*/ 3289880 h 6858000"/>
              <a:gd name="connsiteX33560" fmla="*/ 3154411 w 12192000"/>
              <a:gd name="connsiteY33560" fmla="*/ 3263832 h 6858000"/>
              <a:gd name="connsiteX33561" fmla="*/ 2960094 w 12192000"/>
              <a:gd name="connsiteY33561" fmla="*/ 3263832 h 6858000"/>
              <a:gd name="connsiteX33562" fmla="*/ 2874577 w 12192000"/>
              <a:gd name="connsiteY33562" fmla="*/ 3268096 h 6858000"/>
              <a:gd name="connsiteX33563" fmla="*/ 2860285 w 12192000"/>
              <a:gd name="connsiteY33563" fmla="*/ 3282157 h 6858000"/>
              <a:gd name="connsiteX33564" fmla="*/ 2891289 w 12192000"/>
              <a:gd name="connsiteY33564" fmla="*/ 3316733 h 6858000"/>
              <a:gd name="connsiteX33565" fmla="*/ 2917335 w 12192000"/>
              <a:gd name="connsiteY33565" fmla="*/ 3316733 h 6858000"/>
              <a:gd name="connsiteX33566" fmla="*/ 2958942 w 12192000"/>
              <a:gd name="connsiteY33566" fmla="*/ 3316847 h 6858000"/>
              <a:gd name="connsiteX33567" fmla="*/ 2976561 w 12192000"/>
              <a:gd name="connsiteY33567" fmla="*/ 3310667 h 6858000"/>
              <a:gd name="connsiteX33568" fmla="*/ 2979573 w 12192000"/>
              <a:gd name="connsiteY33568" fmla="*/ 3292300 h 6858000"/>
              <a:gd name="connsiteX33569" fmla="*/ 2960094 w 12192000"/>
              <a:gd name="connsiteY33569" fmla="*/ 3263832 h 6858000"/>
              <a:gd name="connsiteX33570" fmla="*/ 11459576 w 12192000"/>
              <a:gd name="connsiteY33570" fmla="*/ 3263140 h 6858000"/>
              <a:gd name="connsiteX33571" fmla="*/ 11459634 w 12192000"/>
              <a:gd name="connsiteY33571" fmla="*/ 3263159 h 6858000"/>
              <a:gd name="connsiteX33572" fmla="*/ 11439350 w 12192000"/>
              <a:gd name="connsiteY33572" fmla="*/ 3269639 h 6858000"/>
              <a:gd name="connsiteX33573" fmla="*/ 11437334 w 12192000"/>
              <a:gd name="connsiteY33573" fmla="*/ 3289880 h 6858000"/>
              <a:gd name="connsiteX33574" fmla="*/ 11457849 w 12192000"/>
              <a:gd name="connsiteY33574" fmla="*/ 3317539 h 6858000"/>
              <a:gd name="connsiteX33575" fmla="*/ 11484934 w 12192000"/>
              <a:gd name="connsiteY33575" fmla="*/ 3291263 h 6858000"/>
              <a:gd name="connsiteX33576" fmla="*/ 11480468 w 12192000"/>
              <a:gd name="connsiteY33576" fmla="*/ 3270157 h 6858000"/>
              <a:gd name="connsiteX33577" fmla="*/ 11459634 w 12192000"/>
              <a:gd name="connsiteY33577" fmla="*/ 3263159 h 6858000"/>
              <a:gd name="connsiteX33578" fmla="*/ 11459693 w 12192000"/>
              <a:gd name="connsiteY33578" fmla="*/ 3263140 h 6858000"/>
              <a:gd name="connsiteX33579" fmla="*/ 3087101 w 12192000"/>
              <a:gd name="connsiteY33579" fmla="*/ 3263140 h 6858000"/>
              <a:gd name="connsiteX33580" fmla="*/ 3087159 w 12192000"/>
              <a:gd name="connsiteY33580" fmla="*/ 3263159 h 6858000"/>
              <a:gd name="connsiteX33581" fmla="*/ 3066875 w 12192000"/>
              <a:gd name="connsiteY33581" fmla="*/ 3269639 h 6858000"/>
              <a:gd name="connsiteX33582" fmla="*/ 3064859 w 12192000"/>
              <a:gd name="connsiteY33582" fmla="*/ 3289880 h 6858000"/>
              <a:gd name="connsiteX33583" fmla="*/ 3085374 w 12192000"/>
              <a:gd name="connsiteY33583" fmla="*/ 3317539 h 6858000"/>
              <a:gd name="connsiteX33584" fmla="*/ 3112459 w 12192000"/>
              <a:gd name="connsiteY33584" fmla="*/ 3291263 h 6858000"/>
              <a:gd name="connsiteX33585" fmla="*/ 3107993 w 12192000"/>
              <a:gd name="connsiteY33585" fmla="*/ 3270157 h 6858000"/>
              <a:gd name="connsiteX33586" fmla="*/ 3087159 w 12192000"/>
              <a:gd name="connsiteY33586" fmla="*/ 3263159 h 6858000"/>
              <a:gd name="connsiteX33587" fmla="*/ 3087218 w 12192000"/>
              <a:gd name="connsiteY33587" fmla="*/ 3263140 h 6858000"/>
              <a:gd name="connsiteX33588" fmla="*/ 11664035 w 12192000"/>
              <a:gd name="connsiteY33588" fmla="*/ 3263025 h 6858000"/>
              <a:gd name="connsiteX33589" fmla="*/ 11635338 w 12192000"/>
              <a:gd name="connsiteY33589" fmla="*/ 3291954 h 6858000"/>
              <a:gd name="connsiteX33590" fmla="*/ 11635568 w 12192000"/>
              <a:gd name="connsiteY33590" fmla="*/ 3325721 h 6858000"/>
              <a:gd name="connsiteX33591" fmla="*/ 11695153 w 12192000"/>
              <a:gd name="connsiteY33591" fmla="*/ 3384155 h 6858000"/>
              <a:gd name="connsiteX33592" fmla="*/ 11739411 w 12192000"/>
              <a:gd name="connsiteY33592" fmla="*/ 3384386 h 6858000"/>
              <a:gd name="connsiteX33593" fmla="*/ 11756008 w 12192000"/>
              <a:gd name="connsiteY33593" fmla="*/ 3367443 h 6858000"/>
              <a:gd name="connsiteX33594" fmla="*/ 11756008 w 12192000"/>
              <a:gd name="connsiteY33594" fmla="*/ 3281580 h 6858000"/>
              <a:gd name="connsiteX33595" fmla="*/ 11729152 w 12192000"/>
              <a:gd name="connsiteY33595" fmla="*/ 3264178 h 6858000"/>
              <a:gd name="connsiteX33596" fmla="*/ 11703106 w 12192000"/>
              <a:gd name="connsiteY33596" fmla="*/ 3282157 h 6858000"/>
              <a:gd name="connsiteX33597" fmla="*/ 11703106 w 12192000"/>
              <a:gd name="connsiteY33597" fmla="*/ 3315925 h 6858000"/>
              <a:gd name="connsiteX33598" fmla="*/ 11703221 w 12192000"/>
              <a:gd name="connsiteY33598" fmla="*/ 3316041 h 6858000"/>
              <a:gd name="connsiteX33599" fmla="*/ 11695845 w 12192000"/>
              <a:gd name="connsiteY33599" fmla="*/ 3335287 h 6858000"/>
              <a:gd name="connsiteX33600" fmla="*/ 11688122 w 12192000"/>
              <a:gd name="connsiteY33600" fmla="*/ 3317308 h 6858000"/>
              <a:gd name="connsiteX33601" fmla="*/ 11688122 w 12192000"/>
              <a:gd name="connsiteY33601" fmla="*/ 3288726 h 6858000"/>
              <a:gd name="connsiteX33602" fmla="*/ 11664035 w 12192000"/>
              <a:gd name="connsiteY33602" fmla="*/ 3263025 h 6858000"/>
              <a:gd name="connsiteX33603" fmla="*/ 11395036 w 12192000"/>
              <a:gd name="connsiteY33603" fmla="*/ 3263025 h 6858000"/>
              <a:gd name="connsiteX33604" fmla="*/ 11367720 w 12192000"/>
              <a:gd name="connsiteY33604" fmla="*/ 3289071 h 6858000"/>
              <a:gd name="connsiteX33605" fmla="*/ 11392846 w 12192000"/>
              <a:gd name="connsiteY33605" fmla="*/ 3317308 h 6858000"/>
              <a:gd name="connsiteX33606" fmla="*/ 11415782 w 12192000"/>
              <a:gd name="connsiteY33606" fmla="*/ 3292183 h 6858000"/>
              <a:gd name="connsiteX33607" fmla="*/ 11395152 w 12192000"/>
              <a:gd name="connsiteY33607" fmla="*/ 3263140 h 6858000"/>
              <a:gd name="connsiteX33608" fmla="*/ 3291560 w 12192000"/>
              <a:gd name="connsiteY33608" fmla="*/ 3263025 h 6858000"/>
              <a:gd name="connsiteX33609" fmla="*/ 3262863 w 12192000"/>
              <a:gd name="connsiteY33609" fmla="*/ 3291954 h 6858000"/>
              <a:gd name="connsiteX33610" fmla="*/ 3263093 w 12192000"/>
              <a:gd name="connsiteY33610" fmla="*/ 3325721 h 6858000"/>
              <a:gd name="connsiteX33611" fmla="*/ 3322678 w 12192000"/>
              <a:gd name="connsiteY33611" fmla="*/ 3384155 h 6858000"/>
              <a:gd name="connsiteX33612" fmla="*/ 3366936 w 12192000"/>
              <a:gd name="connsiteY33612" fmla="*/ 3384386 h 6858000"/>
              <a:gd name="connsiteX33613" fmla="*/ 3383533 w 12192000"/>
              <a:gd name="connsiteY33613" fmla="*/ 3367443 h 6858000"/>
              <a:gd name="connsiteX33614" fmla="*/ 3383533 w 12192000"/>
              <a:gd name="connsiteY33614" fmla="*/ 3281580 h 6858000"/>
              <a:gd name="connsiteX33615" fmla="*/ 3356677 w 12192000"/>
              <a:gd name="connsiteY33615" fmla="*/ 3264178 h 6858000"/>
              <a:gd name="connsiteX33616" fmla="*/ 3330631 w 12192000"/>
              <a:gd name="connsiteY33616" fmla="*/ 3282157 h 6858000"/>
              <a:gd name="connsiteX33617" fmla="*/ 3330631 w 12192000"/>
              <a:gd name="connsiteY33617" fmla="*/ 3315925 h 6858000"/>
              <a:gd name="connsiteX33618" fmla="*/ 3330746 w 12192000"/>
              <a:gd name="connsiteY33618" fmla="*/ 3316041 h 6858000"/>
              <a:gd name="connsiteX33619" fmla="*/ 3323370 w 12192000"/>
              <a:gd name="connsiteY33619" fmla="*/ 3335287 h 6858000"/>
              <a:gd name="connsiteX33620" fmla="*/ 3315647 w 12192000"/>
              <a:gd name="connsiteY33620" fmla="*/ 3317308 h 6858000"/>
              <a:gd name="connsiteX33621" fmla="*/ 3315647 w 12192000"/>
              <a:gd name="connsiteY33621" fmla="*/ 3288726 h 6858000"/>
              <a:gd name="connsiteX33622" fmla="*/ 3291560 w 12192000"/>
              <a:gd name="connsiteY33622" fmla="*/ 3263025 h 6858000"/>
              <a:gd name="connsiteX33623" fmla="*/ 3022561 w 12192000"/>
              <a:gd name="connsiteY33623" fmla="*/ 3263025 h 6858000"/>
              <a:gd name="connsiteX33624" fmla="*/ 2995245 w 12192000"/>
              <a:gd name="connsiteY33624" fmla="*/ 3289071 h 6858000"/>
              <a:gd name="connsiteX33625" fmla="*/ 3020371 w 12192000"/>
              <a:gd name="connsiteY33625" fmla="*/ 3317308 h 6858000"/>
              <a:gd name="connsiteX33626" fmla="*/ 3043307 w 12192000"/>
              <a:gd name="connsiteY33626" fmla="*/ 3292183 h 6858000"/>
              <a:gd name="connsiteX33627" fmla="*/ 3022677 w 12192000"/>
              <a:gd name="connsiteY33627" fmla="*/ 3263140 h 6858000"/>
              <a:gd name="connsiteX33628" fmla="*/ 3954794 w 12192000"/>
              <a:gd name="connsiteY33628" fmla="*/ 3204246 h 6858000"/>
              <a:gd name="connsiteX33629" fmla="*/ 3887489 w 12192000"/>
              <a:gd name="connsiteY33629" fmla="*/ 3204708 h 6858000"/>
              <a:gd name="connsiteX33630" fmla="*/ 3857868 w 12192000"/>
              <a:gd name="connsiteY33630" fmla="*/ 3224646 h 6858000"/>
              <a:gd name="connsiteX33631" fmla="*/ 3884607 w 12192000"/>
              <a:gd name="connsiteY33631" fmla="*/ 3252538 h 6858000"/>
              <a:gd name="connsiteX33632" fmla="*/ 3885761 w 12192000"/>
              <a:gd name="connsiteY33632" fmla="*/ 3252538 h 6858000"/>
              <a:gd name="connsiteX33633" fmla="*/ 3894633 w 12192000"/>
              <a:gd name="connsiteY33633" fmla="*/ 3252538 h 6858000"/>
              <a:gd name="connsiteX33634" fmla="*/ 3895209 w 12192000"/>
              <a:gd name="connsiteY33634" fmla="*/ 3252538 h 6858000"/>
              <a:gd name="connsiteX33635" fmla="*/ 3954680 w 12192000"/>
              <a:gd name="connsiteY33635" fmla="*/ 3252076 h 6858000"/>
              <a:gd name="connsiteX33636" fmla="*/ 3973927 w 12192000"/>
              <a:gd name="connsiteY33636" fmla="*/ 3229948 h 6858000"/>
              <a:gd name="connsiteX33637" fmla="*/ 3954794 w 12192000"/>
              <a:gd name="connsiteY33637" fmla="*/ 3204246 h 6858000"/>
              <a:gd name="connsiteX33638" fmla="*/ 5494108 w 12192000"/>
              <a:gd name="connsiteY33638" fmla="*/ 3203438 h 6858000"/>
              <a:gd name="connsiteX33639" fmla="*/ 5464719 w 12192000"/>
              <a:gd name="connsiteY33639" fmla="*/ 3227872 h 6858000"/>
              <a:gd name="connsiteX33640" fmla="*/ 5493878 w 12192000"/>
              <a:gd name="connsiteY33640" fmla="*/ 3250809 h 6858000"/>
              <a:gd name="connsiteX33641" fmla="*/ 5524997 w 12192000"/>
              <a:gd name="connsiteY33641" fmla="*/ 3250809 h 6858000"/>
              <a:gd name="connsiteX33642" fmla="*/ 5566485 w 12192000"/>
              <a:gd name="connsiteY33642" fmla="*/ 3251037 h 6858000"/>
              <a:gd name="connsiteX33643" fmla="*/ 5566485 w 12192000"/>
              <a:gd name="connsiteY33643" fmla="*/ 3250923 h 6858000"/>
              <a:gd name="connsiteX33644" fmla="*/ 5585158 w 12192000"/>
              <a:gd name="connsiteY33644" fmla="*/ 3229025 h 6858000"/>
              <a:gd name="connsiteX33645" fmla="*/ 5566718 w 12192000"/>
              <a:gd name="connsiteY33645" fmla="*/ 3203438 h 6858000"/>
              <a:gd name="connsiteX33646" fmla="*/ 5494108 w 12192000"/>
              <a:gd name="connsiteY33646" fmla="*/ 3203438 h 6858000"/>
              <a:gd name="connsiteX33647" fmla="*/ 5080007 w 12192000"/>
              <a:gd name="connsiteY33647" fmla="*/ 3203438 h 6858000"/>
              <a:gd name="connsiteX33648" fmla="*/ 5080007 w 12192000"/>
              <a:gd name="connsiteY33648" fmla="*/ 3203555 h 6858000"/>
              <a:gd name="connsiteX33649" fmla="*/ 5064331 w 12192000"/>
              <a:gd name="connsiteY33649" fmla="*/ 3218652 h 6858000"/>
              <a:gd name="connsiteX33650" fmla="*/ 5093259 w 12192000"/>
              <a:gd name="connsiteY33650" fmla="*/ 3250694 h 6858000"/>
              <a:gd name="connsiteX33651" fmla="*/ 5121844 w 12192000"/>
              <a:gd name="connsiteY33651" fmla="*/ 3250694 h 6858000"/>
              <a:gd name="connsiteX33652" fmla="*/ 5163448 w 12192000"/>
              <a:gd name="connsiteY33652" fmla="*/ 3250923 h 6858000"/>
              <a:gd name="connsiteX33653" fmla="*/ 5180737 w 12192000"/>
              <a:gd name="connsiteY33653" fmla="*/ 3230177 h 6858000"/>
              <a:gd name="connsiteX33654" fmla="*/ 5163218 w 12192000"/>
              <a:gd name="connsiteY33654" fmla="*/ 3203438 h 6858000"/>
              <a:gd name="connsiteX33655" fmla="*/ 5080007 w 12192000"/>
              <a:gd name="connsiteY33655" fmla="*/ 3203438 h 6858000"/>
              <a:gd name="connsiteX33656" fmla="*/ 8528533 w 12192000"/>
              <a:gd name="connsiteY33656" fmla="*/ 3203353 h 6858000"/>
              <a:gd name="connsiteX33657" fmla="*/ 8509114 w 12192000"/>
              <a:gd name="connsiteY33657" fmla="*/ 3203670 h 6858000"/>
              <a:gd name="connsiteX33658" fmla="*/ 8485718 w 12192000"/>
              <a:gd name="connsiteY33658" fmla="*/ 3221072 h 6858000"/>
              <a:gd name="connsiteX33659" fmla="*/ 8485718 w 12192000"/>
              <a:gd name="connsiteY33659" fmla="*/ 3291031 h 6858000"/>
              <a:gd name="connsiteX33660" fmla="*/ 8490140 w 12192000"/>
              <a:gd name="connsiteY33660" fmla="*/ 3313246 h 6858000"/>
              <a:gd name="connsiteX33661" fmla="*/ 8512402 w 12192000"/>
              <a:gd name="connsiteY33661" fmla="*/ 3319024 h 6858000"/>
              <a:gd name="connsiteX33662" fmla="*/ 8512341 w 12192000"/>
              <a:gd name="connsiteY33662" fmla="*/ 3319038 h 6858000"/>
              <a:gd name="connsiteX33663" fmla="*/ 8512456 w 12192000"/>
              <a:gd name="connsiteY33663" fmla="*/ 3319038 h 6858000"/>
              <a:gd name="connsiteX33664" fmla="*/ 8512402 w 12192000"/>
              <a:gd name="connsiteY33664" fmla="*/ 3319024 h 6858000"/>
              <a:gd name="connsiteX33665" fmla="*/ 8533836 w 12192000"/>
              <a:gd name="connsiteY33665" fmla="*/ 3313938 h 6858000"/>
              <a:gd name="connsiteX33666" fmla="*/ 8538388 w 12192000"/>
              <a:gd name="connsiteY33666" fmla="*/ 3293107 h 6858000"/>
              <a:gd name="connsiteX33667" fmla="*/ 8538156 w 12192000"/>
              <a:gd name="connsiteY33667" fmla="*/ 3261987 h 6858000"/>
              <a:gd name="connsiteX33668" fmla="*/ 8538272 w 12192000"/>
              <a:gd name="connsiteY33668" fmla="*/ 3220497 h 6858000"/>
              <a:gd name="connsiteX33669" fmla="*/ 8528533 w 12192000"/>
              <a:gd name="connsiteY33669" fmla="*/ 3203353 h 6858000"/>
              <a:gd name="connsiteX33670" fmla="*/ 156058 w 12192000"/>
              <a:gd name="connsiteY33670" fmla="*/ 3203353 h 6858000"/>
              <a:gd name="connsiteX33671" fmla="*/ 136639 w 12192000"/>
              <a:gd name="connsiteY33671" fmla="*/ 3203670 h 6858000"/>
              <a:gd name="connsiteX33672" fmla="*/ 113243 w 12192000"/>
              <a:gd name="connsiteY33672" fmla="*/ 3221072 h 6858000"/>
              <a:gd name="connsiteX33673" fmla="*/ 113243 w 12192000"/>
              <a:gd name="connsiteY33673" fmla="*/ 3291031 h 6858000"/>
              <a:gd name="connsiteX33674" fmla="*/ 117665 w 12192000"/>
              <a:gd name="connsiteY33674" fmla="*/ 3313246 h 6858000"/>
              <a:gd name="connsiteX33675" fmla="*/ 139927 w 12192000"/>
              <a:gd name="connsiteY33675" fmla="*/ 3319024 h 6858000"/>
              <a:gd name="connsiteX33676" fmla="*/ 139866 w 12192000"/>
              <a:gd name="connsiteY33676" fmla="*/ 3319038 h 6858000"/>
              <a:gd name="connsiteX33677" fmla="*/ 139981 w 12192000"/>
              <a:gd name="connsiteY33677" fmla="*/ 3319038 h 6858000"/>
              <a:gd name="connsiteX33678" fmla="*/ 139927 w 12192000"/>
              <a:gd name="connsiteY33678" fmla="*/ 3319024 h 6858000"/>
              <a:gd name="connsiteX33679" fmla="*/ 161361 w 12192000"/>
              <a:gd name="connsiteY33679" fmla="*/ 3313938 h 6858000"/>
              <a:gd name="connsiteX33680" fmla="*/ 165913 w 12192000"/>
              <a:gd name="connsiteY33680" fmla="*/ 3293107 h 6858000"/>
              <a:gd name="connsiteX33681" fmla="*/ 165681 w 12192000"/>
              <a:gd name="connsiteY33681" fmla="*/ 3261987 h 6858000"/>
              <a:gd name="connsiteX33682" fmla="*/ 165797 w 12192000"/>
              <a:gd name="connsiteY33682" fmla="*/ 3220497 h 6858000"/>
              <a:gd name="connsiteX33683" fmla="*/ 156058 w 12192000"/>
              <a:gd name="connsiteY33683" fmla="*/ 3203353 h 6858000"/>
              <a:gd name="connsiteX33684" fmla="*/ 7371802 w 12192000"/>
              <a:gd name="connsiteY33684" fmla="*/ 3203210 h 6858000"/>
              <a:gd name="connsiteX33685" fmla="*/ 7348867 w 12192000"/>
              <a:gd name="connsiteY33685" fmla="*/ 3221419 h 6858000"/>
              <a:gd name="connsiteX33686" fmla="*/ 7348867 w 12192000"/>
              <a:gd name="connsiteY33686" fmla="*/ 3299445 h 6858000"/>
              <a:gd name="connsiteX33687" fmla="*/ 7378141 w 12192000"/>
              <a:gd name="connsiteY33687" fmla="*/ 3317308 h 6858000"/>
              <a:gd name="connsiteX33688" fmla="*/ 7395545 w 12192000"/>
              <a:gd name="connsiteY33688" fmla="*/ 3308204 h 6858000"/>
              <a:gd name="connsiteX33689" fmla="*/ 7383904 w 12192000"/>
              <a:gd name="connsiteY33689" fmla="*/ 3269134 h 6858000"/>
              <a:gd name="connsiteX33690" fmla="*/ 7381714 w 12192000"/>
              <a:gd name="connsiteY33690" fmla="*/ 3252538 h 6858000"/>
              <a:gd name="connsiteX33691" fmla="*/ 7396697 w 12192000"/>
              <a:gd name="connsiteY33691" fmla="*/ 3222801 h 6858000"/>
              <a:gd name="connsiteX33692" fmla="*/ 7371802 w 12192000"/>
              <a:gd name="connsiteY33692" fmla="*/ 3203210 h 6858000"/>
              <a:gd name="connsiteX33693" fmla="*/ 5626762 w 12192000"/>
              <a:gd name="connsiteY33693" fmla="*/ 3203210 h 6858000"/>
              <a:gd name="connsiteX33694" fmla="*/ 5600370 w 12192000"/>
              <a:gd name="connsiteY33694" fmla="*/ 3230408 h 6858000"/>
              <a:gd name="connsiteX33695" fmla="*/ 5626302 w 12192000"/>
              <a:gd name="connsiteY33695" fmla="*/ 3251270 h 6858000"/>
              <a:gd name="connsiteX33696" fmla="*/ 5647625 w 12192000"/>
              <a:gd name="connsiteY33696" fmla="*/ 3228449 h 6858000"/>
              <a:gd name="connsiteX33697" fmla="*/ 5626762 w 12192000"/>
              <a:gd name="connsiteY33697" fmla="*/ 3203210 h 6858000"/>
              <a:gd name="connsiteX33698" fmla="*/ 4895946 w 12192000"/>
              <a:gd name="connsiteY33698" fmla="*/ 3203210 h 6858000"/>
              <a:gd name="connsiteX33699" fmla="*/ 4896179 w 12192000"/>
              <a:gd name="connsiteY33699" fmla="*/ 3203323 h 6858000"/>
              <a:gd name="connsiteX33700" fmla="*/ 4865636 w 12192000"/>
              <a:gd name="connsiteY33700" fmla="*/ 3229831 h 6858000"/>
              <a:gd name="connsiteX33701" fmla="*/ 4865866 w 12192000"/>
              <a:gd name="connsiteY33701" fmla="*/ 3260835 h 6858000"/>
              <a:gd name="connsiteX33702" fmla="*/ 4865636 w 12192000"/>
              <a:gd name="connsiteY33702" fmla="*/ 3302210 h 6858000"/>
              <a:gd name="connsiteX33703" fmla="*/ 4887189 w 12192000"/>
              <a:gd name="connsiteY33703" fmla="*/ 3318576 h 6858000"/>
              <a:gd name="connsiteX33704" fmla="*/ 4913005 w 12192000"/>
              <a:gd name="connsiteY33704" fmla="*/ 3303132 h 6858000"/>
              <a:gd name="connsiteX33705" fmla="*/ 4913005 w 12192000"/>
              <a:gd name="connsiteY33705" fmla="*/ 3220266 h 6858000"/>
              <a:gd name="connsiteX33706" fmla="*/ 4895946 w 12192000"/>
              <a:gd name="connsiteY33706" fmla="*/ 3203210 h 6858000"/>
              <a:gd name="connsiteX33707" fmla="*/ 4946861 w 12192000"/>
              <a:gd name="connsiteY33707" fmla="*/ 3203108 h 6858000"/>
              <a:gd name="connsiteX33708" fmla="*/ 4934558 w 12192000"/>
              <a:gd name="connsiteY33708" fmla="*/ 3216579 h 6858000"/>
              <a:gd name="connsiteX33709" fmla="*/ 4928796 w 12192000"/>
              <a:gd name="connsiteY33709" fmla="*/ 3304515 h 6858000"/>
              <a:gd name="connsiteX33710" fmla="*/ 4937324 w 12192000"/>
              <a:gd name="connsiteY33710" fmla="*/ 3318346 h 6858000"/>
              <a:gd name="connsiteX33711" fmla="*/ 4981121 w 12192000"/>
              <a:gd name="connsiteY33711" fmla="*/ 3287575 h 6858000"/>
              <a:gd name="connsiteX33712" fmla="*/ 4980773 w 12192000"/>
              <a:gd name="connsiteY33712" fmla="*/ 3272014 h 6858000"/>
              <a:gd name="connsiteX33713" fmla="*/ 4960951 w 12192000"/>
              <a:gd name="connsiteY33713" fmla="*/ 3260835 h 6858000"/>
              <a:gd name="connsiteX33714" fmla="*/ 4961064 w 12192000"/>
              <a:gd name="connsiteY33714" fmla="*/ 3260835 h 6858000"/>
              <a:gd name="connsiteX33715" fmla="*/ 4981811 w 12192000"/>
              <a:gd name="connsiteY33715" fmla="*/ 3220843 h 6858000"/>
              <a:gd name="connsiteX33716" fmla="*/ 4965906 w 12192000"/>
              <a:gd name="connsiteY33716" fmla="*/ 3203555 h 6858000"/>
              <a:gd name="connsiteX33717" fmla="*/ 4946861 w 12192000"/>
              <a:gd name="connsiteY33717" fmla="*/ 3203108 h 6858000"/>
              <a:gd name="connsiteX33718" fmla="*/ 7308645 w 12192000"/>
              <a:gd name="connsiteY33718" fmla="*/ 3203095 h 6858000"/>
              <a:gd name="connsiteX33719" fmla="*/ 7280984 w 12192000"/>
              <a:gd name="connsiteY33719" fmla="*/ 3222801 h 6858000"/>
              <a:gd name="connsiteX33720" fmla="*/ 7281214 w 12192000"/>
              <a:gd name="connsiteY33720" fmla="*/ 3300365 h 6858000"/>
              <a:gd name="connsiteX33721" fmla="*/ 7299539 w 12192000"/>
              <a:gd name="connsiteY33721" fmla="*/ 3318807 h 6858000"/>
              <a:gd name="connsiteX33722" fmla="*/ 7299424 w 12192000"/>
              <a:gd name="connsiteY33722" fmla="*/ 3318576 h 6858000"/>
              <a:gd name="connsiteX33723" fmla="*/ 7328698 w 12192000"/>
              <a:gd name="connsiteY33723" fmla="*/ 3291145 h 6858000"/>
              <a:gd name="connsiteX33724" fmla="*/ 7328468 w 12192000"/>
              <a:gd name="connsiteY33724" fmla="*/ 3262794 h 6858000"/>
              <a:gd name="connsiteX33725" fmla="*/ 7328698 w 12192000"/>
              <a:gd name="connsiteY33725" fmla="*/ 3224070 h 6858000"/>
              <a:gd name="connsiteX33726" fmla="*/ 7308645 w 12192000"/>
              <a:gd name="connsiteY33726" fmla="*/ 3203095 h 6858000"/>
              <a:gd name="connsiteX33727" fmla="*/ 6835876 w 12192000"/>
              <a:gd name="connsiteY33727" fmla="*/ 3203095 h 6858000"/>
              <a:gd name="connsiteX33728" fmla="*/ 6809485 w 12192000"/>
              <a:gd name="connsiteY33728" fmla="*/ 3225221 h 6858000"/>
              <a:gd name="connsiteX33729" fmla="*/ 6833803 w 12192000"/>
              <a:gd name="connsiteY33729" fmla="*/ 3251037 h 6858000"/>
              <a:gd name="connsiteX33730" fmla="*/ 6833919 w 12192000"/>
              <a:gd name="connsiteY33730" fmla="*/ 3251155 h 6858000"/>
              <a:gd name="connsiteX33731" fmla="*/ 6858814 w 12192000"/>
              <a:gd name="connsiteY33731" fmla="*/ 3228795 h 6858000"/>
              <a:gd name="connsiteX33732" fmla="*/ 6835876 w 12192000"/>
              <a:gd name="connsiteY33732" fmla="*/ 3203095 h 6858000"/>
              <a:gd name="connsiteX33733" fmla="*/ 5426224 w 12192000"/>
              <a:gd name="connsiteY33733" fmla="*/ 3203095 h 6858000"/>
              <a:gd name="connsiteX33734" fmla="*/ 5401789 w 12192000"/>
              <a:gd name="connsiteY33734" fmla="*/ 3229025 h 6858000"/>
              <a:gd name="connsiteX33735" fmla="*/ 5425994 w 12192000"/>
              <a:gd name="connsiteY33735" fmla="*/ 3251499 h 6858000"/>
              <a:gd name="connsiteX33736" fmla="*/ 5425994 w 12192000"/>
              <a:gd name="connsiteY33736" fmla="*/ 3251615 h 6858000"/>
              <a:gd name="connsiteX33737" fmla="*/ 5449508 w 12192000"/>
              <a:gd name="connsiteY33737" fmla="*/ 3228103 h 6858000"/>
              <a:gd name="connsiteX33738" fmla="*/ 5426224 w 12192000"/>
              <a:gd name="connsiteY33738" fmla="*/ 3203095 h 6858000"/>
              <a:gd name="connsiteX33739" fmla="*/ 7900236 w 12192000"/>
              <a:gd name="connsiteY33739" fmla="*/ 3202978 h 6858000"/>
              <a:gd name="connsiteX33740" fmla="*/ 7880757 w 12192000"/>
              <a:gd name="connsiteY33740" fmla="*/ 3222456 h 6858000"/>
              <a:gd name="connsiteX33741" fmla="*/ 7908879 w 12192000"/>
              <a:gd name="connsiteY33741" fmla="*/ 3250578 h 6858000"/>
              <a:gd name="connsiteX33742" fmla="*/ 7908879 w 12192000"/>
              <a:gd name="connsiteY33742" fmla="*/ 3250694 h 6858000"/>
              <a:gd name="connsiteX33743" fmla="*/ 7939997 w 12192000"/>
              <a:gd name="connsiteY33743" fmla="*/ 3250348 h 6858000"/>
              <a:gd name="connsiteX33744" fmla="*/ 7981487 w 12192000"/>
              <a:gd name="connsiteY33744" fmla="*/ 3250578 h 6858000"/>
              <a:gd name="connsiteX33745" fmla="*/ 8000390 w 12192000"/>
              <a:gd name="connsiteY33745" fmla="*/ 3228334 h 6858000"/>
              <a:gd name="connsiteX33746" fmla="*/ 7980566 w 12192000"/>
              <a:gd name="connsiteY33746" fmla="*/ 3202978 h 6858000"/>
              <a:gd name="connsiteX33747" fmla="*/ 7900236 w 12192000"/>
              <a:gd name="connsiteY33747" fmla="*/ 3202978 h 6858000"/>
              <a:gd name="connsiteX33748" fmla="*/ 6106676 w 12192000"/>
              <a:gd name="connsiteY33748" fmla="*/ 3202978 h 6858000"/>
              <a:gd name="connsiteX33749" fmla="*/ 6070832 w 12192000"/>
              <a:gd name="connsiteY33749" fmla="*/ 3235019 h 6858000"/>
              <a:gd name="connsiteX33750" fmla="*/ 6070832 w 12192000"/>
              <a:gd name="connsiteY33750" fmla="*/ 3258415 h 6858000"/>
              <a:gd name="connsiteX33751" fmla="*/ 6070716 w 12192000"/>
              <a:gd name="connsiteY33751" fmla="*/ 3258415 h 6858000"/>
              <a:gd name="connsiteX33752" fmla="*/ 6070600 w 12192000"/>
              <a:gd name="connsiteY33752" fmla="*/ 3300019 h 6858000"/>
              <a:gd name="connsiteX33753" fmla="*/ 6096766 w 12192000"/>
              <a:gd name="connsiteY33753" fmla="*/ 3318231 h 6858000"/>
              <a:gd name="connsiteX33754" fmla="*/ 6123618 w 12192000"/>
              <a:gd name="connsiteY33754" fmla="*/ 3300828 h 6858000"/>
              <a:gd name="connsiteX33755" fmla="*/ 6123618 w 12192000"/>
              <a:gd name="connsiteY33755" fmla="*/ 3220266 h 6858000"/>
              <a:gd name="connsiteX33756" fmla="*/ 6106676 w 12192000"/>
              <a:gd name="connsiteY33756" fmla="*/ 3202978 h 6858000"/>
              <a:gd name="connsiteX33757" fmla="*/ 12135880 w 12192000"/>
              <a:gd name="connsiteY33757" fmla="*/ 3202862 h 6858000"/>
              <a:gd name="connsiteX33758" fmla="*/ 12109602 w 12192000"/>
              <a:gd name="connsiteY33758" fmla="*/ 3217961 h 6858000"/>
              <a:gd name="connsiteX33759" fmla="*/ 12109602 w 12192000"/>
              <a:gd name="connsiteY33759" fmla="*/ 3303364 h 6858000"/>
              <a:gd name="connsiteX33760" fmla="*/ 12123777 w 12192000"/>
              <a:gd name="connsiteY33760" fmla="*/ 3317884 h 6858000"/>
              <a:gd name="connsiteX33761" fmla="*/ 12156855 w 12192000"/>
              <a:gd name="connsiteY33761" fmla="*/ 3289764 h 6858000"/>
              <a:gd name="connsiteX33762" fmla="*/ 12156855 w 12192000"/>
              <a:gd name="connsiteY33762" fmla="*/ 3261297 h 6858000"/>
              <a:gd name="connsiteX33763" fmla="*/ 12156740 w 12192000"/>
              <a:gd name="connsiteY33763" fmla="*/ 3261297 h 6858000"/>
              <a:gd name="connsiteX33764" fmla="*/ 12156970 w 12192000"/>
              <a:gd name="connsiteY33764" fmla="*/ 3219920 h 6858000"/>
              <a:gd name="connsiteX33765" fmla="*/ 12135880 w 12192000"/>
              <a:gd name="connsiteY33765" fmla="*/ 3202862 h 6858000"/>
              <a:gd name="connsiteX33766" fmla="*/ 9249726 w 12192000"/>
              <a:gd name="connsiteY33766" fmla="*/ 3202862 h 6858000"/>
              <a:gd name="connsiteX33767" fmla="*/ 9220682 w 12192000"/>
              <a:gd name="connsiteY33767" fmla="*/ 3226836 h 6858000"/>
              <a:gd name="connsiteX33768" fmla="*/ 9245347 w 12192000"/>
              <a:gd name="connsiteY33768" fmla="*/ 3250348 h 6858000"/>
              <a:gd name="connsiteX33769" fmla="*/ 9274966 w 12192000"/>
              <a:gd name="connsiteY33769" fmla="*/ 3228103 h 6858000"/>
              <a:gd name="connsiteX33770" fmla="*/ 9249726 w 12192000"/>
              <a:gd name="connsiteY33770" fmla="*/ 3202862 h 6858000"/>
              <a:gd name="connsiteX33771" fmla="*/ 3763405 w 12192000"/>
              <a:gd name="connsiteY33771" fmla="*/ 3202862 h 6858000"/>
              <a:gd name="connsiteX33772" fmla="*/ 3737127 w 12192000"/>
              <a:gd name="connsiteY33772" fmla="*/ 3217961 h 6858000"/>
              <a:gd name="connsiteX33773" fmla="*/ 3737127 w 12192000"/>
              <a:gd name="connsiteY33773" fmla="*/ 3303364 h 6858000"/>
              <a:gd name="connsiteX33774" fmla="*/ 3751302 w 12192000"/>
              <a:gd name="connsiteY33774" fmla="*/ 3317884 h 6858000"/>
              <a:gd name="connsiteX33775" fmla="*/ 3784380 w 12192000"/>
              <a:gd name="connsiteY33775" fmla="*/ 3289764 h 6858000"/>
              <a:gd name="connsiteX33776" fmla="*/ 3784380 w 12192000"/>
              <a:gd name="connsiteY33776" fmla="*/ 3261297 h 6858000"/>
              <a:gd name="connsiteX33777" fmla="*/ 3784265 w 12192000"/>
              <a:gd name="connsiteY33777" fmla="*/ 3261297 h 6858000"/>
              <a:gd name="connsiteX33778" fmla="*/ 3784495 w 12192000"/>
              <a:gd name="connsiteY33778" fmla="*/ 3219920 h 6858000"/>
              <a:gd name="connsiteX33779" fmla="*/ 3763405 w 12192000"/>
              <a:gd name="connsiteY33779" fmla="*/ 3202862 h 6858000"/>
              <a:gd name="connsiteX33780" fmla="*/ 877251 w 12192000"/>
              <a:gd name="connsiteY33780" fmla="*/ 3202862 h 6858000"/>
              <a:gd name="connsiteX33781" fmla="*/ 848207 w 12192000"/>
              <a:gd name="connsiteY33781" fmla="*/ 3226836 h 6858000"/>
              <a:gd name="connsiteX33782" fmla="*/ 872872 w 12192000"/>
              <a:gd name="connsiteY33782" fmla="*/ 3250348 h 6858000"/>
              <a:gd name="connsiteX33783" fmla="*/ 902491 w 12192000"/>
              <a:gd name="connsiteY33783" fmla="*/ 3228103 h 6858000"/>
              <a:gd name="connsiteX33784" fmla="*/ 877251 w 12192000"/>
              <a:gd name="connsiteY33784" fmla="*/ 3202862 h 6858000"/>
              <a:gd name="connsiteX33785" fmla="*/ 9314844 w 12192000"/>
              <a:gd name="connsiteY33785" fmla="*/ 3202749 h 6858000"/>
              <a:gd name="connsiteX33786" fmla="*/ 9288567 w 12192000"/>
              <a:gd name="connsiteY33786" fmla="*/ 3228795 h 6858000"/>
              <a:gd name="connsiteX33787" fmla="*/ 9316458 w 12192000"/>
              <a:gd name="connsiteY33787" fmla="*/ 3250000 h 6858000"/>
              <a:gd name="connsiteX33788" fmla="*/ 9342620 w 12192000"/>
              <a:gd name="connsiteY33788" fmla="*/ 3227526 h 6858000"/>
              <a:gd name="connsiteX33789" fmla="*/ 9314960 w 12192000"/>
              <a:gd name="connsiteY33789" fmla="*/ 3202749 h 6858000"/>
              <a:gd name="connsiteX33790" fmla="*/ 8643266 w 12192000"/>
              <a:gd name="connsiteY33790" fmla="*/ 3202749 h 6858000"/>
              <a:gd name="connsiteX33791" fmla="*/ 8621140 w 12192000"/>
              <a:gd name="connsiteY33791" fmla="*/ 3230408 h 6858000"/>
              <a:gd name="connsiteX33792" fmla="*/ 8646495 w 12192000"/>
              <a:gd name="connsiteY33792" fmla="*/ 3250923 h 6858000"/>
              <a:gd name="connsiteX33793" fmla="*/ 8668392 w 12192000"/>
              <a:gd name="connsiteY33793" fmla="*/ 3227296 h 6858000"/>
              <a:gd name="connsiteX33794" fmla="*/ 8643266 w 12192000"/>
              <a:gd name="connsiteY33794" fmla="*/ 3202749 h 6858000"/>
              <a:gd name="connsiteX33795" fmla="*/ 7773918 w 12192000"/>
              <a:gd name="connsiteY33795" fmla="*/ 3202749 h 6858000"/>
              <a:gd name="connsiteX33796" fmla="*/ 7749946 w 12192000"/>
              <a:gd name="connsiteY33796" fmla="*/ 3226836 h 6858000"/>
              <a:gd name="connsiteX33797" fmla="*/ 7775417 w 12192000"/>
              <a:gd name="connsiteY33797" fmla="*/ 3251270 h 6858000"/>
              <a:gd name="connsiteX33798" fmla="*/ 7797313 w 12192000"/>
              <a:gd name="connsiteY33798" fmla="*/ 3228218 h 6858000"/>
              <a:gd name="connsiteX33799" fmla="*/ 7773918 w 12192000"/>
              <a:gd name="connsiteY33799" fmla="*/ 3202749 h 6858000"/>
              <a:gd name="connsiteX33800" fmla="*/ 6903532 w 12192000"/>
              <a:gd name="connsiteY33800" fmla="*/ 3202749 h 6858000"/>
              <a:gd name="connsiteX33801" fmla="*/ 6874025 w 12192000"/>
              <a:gd name="connsiteY33801" fmla="*/ 3227065 h 6858000"/>
              <a:gd name="connsiteX33802" fmla="*/ 6899152 w 12192000"/>
              <a:gd name="connsiteY33802" fmla="*/ 3250000 h 6858000"/>
              <a:gd name="connsiteX33803" fmla="*/ 6927734 w 12192000"/>
              <a:gd name="connsiteY33803" fmla="*/ 3229025 h 6858000"/>
              <a:gd name="connsiteX33804" fmla="*/ 6903532 w 12192000"/>
              <a:gd name="connsiteY33804" fmla="*/ 3202749 h 6858000"/>
              <a:gd name="connsiteX33805" fmla="*/ 6702300 w 12192000"/>
              <a:gd name="connsiteY33805" fmla="*/ 3202749 h 6858000"/>
              <a:gd name="connsiteX33806" fmla="*/ 6675445 w 12192000"/>
              <a:gd name="connsiteY33806" fmla="*/ 3226259 h 6858000"/>
              <a:gd name="connsiteX33807" fmla="*/ 6703339 w 12192000"/>
              <a:gd name="connsiteY33807" fmla="*/ 3250463 h 6858000"/>
              <a:gd name="connsiteX33808" fmla="*/ 6731804 w 12192000"/>
              <a:gd name="connsiteY33808" fmla="*/ 3250348 h 6858000"/>
              <a:gd name="connsiteX33809" fmla="*/ 6773179 w 12192000"/>
              <a:gd name="connsiteY33809" fmla="*/ 3250578 h 6858000"/>
              <a:gd name="connsiteX33810" fmla="*/ 6773179 w 12192000"/>
              <a:gd name="connsiteY33810" fmla="*/ 3250463 h 6858000"/>
              <a:gd name="connsiteX33811" fmla="*/ 6791620 w 12192000"/>
              <a:gd name="connsiteY33811" fmla="*/ 3227872 h 6858000"/>
              <a:gd name="connsiteX33812" fmla="*/ 6772144 w 12192000"/>
              <a:gd name="connsiteY33812" fmla="*/ 3202749 h 6858000"/>
              <a:gd name="connsiteX33813" fmla="*/ 6702300 w 12192000"/>
              <a:gd name="connsiteY33813" fmla="*/ 3202749 h 6858000"/>
              <a:gd name="connsiteX33814" fmla="*/ 6371870 w 12192000"/>
              <a:gd name="connsiteY33814" fmla="*/ 3202749 h 6858000"/>
              <a:gd name="connsiteX33815" fmla="*/ 6291658 w 12192000"/>
              <a:gd name="connsiteY33815" fmla="*/ 3202862 h 6858000"/>
              <a:gd name="connsiteX33816" fmla="*/ 6273906 w 12192000"/>
              <a:gd name="connsiteY33816" fmla="*/ 3221304 h 6858000"/>
              <a:gd name="connsiteX33817" fmla="*/ 6300762 w 12192000"/>
              <a:gd name="connsiteY33817" fmla="*/ 3250463 h 6858000"/>
              <a:gd name="connsiteX33818" fmla="*/ 6331765 w 12192000"/>
              <a:gd name="connsiteY33818" fmla="*/ 3250117 h 6858000"/>
              <a:gd name="connsiteX33819" fmla="*/ 6370602 w 12192000"/>
              <a:gd name="connsiteY33819" fmla="*/ 3250463 h 6858000"/>
              <a:gd name="connsiteX33820" fmla="*/ 6389275 w 12192000"/>
              <a:gd name="connsiteY33820" fmla="*/ 3229141 h 6858000"/>
              <a:gd name="connsiteX33821" fmla="*/ 6389159 w 12192000"/>
              <a:gd name="connsiteY33821" fmla="*/ 3229025 h 6858000"/>
              <a:gd name="connsiteX33822" fmla="*/ 6371870 w 12192000"/>
              <a:gd name="connsiteY33822" fmla="*/ 3202749 h 6858000"/>
              <a:gd name="connsiteX33823" fmla="*/ 942369 w 12192000"/>
              <a:gd name="connsiteY33823" fmla="*/ 3202749 h 6858000"/>
              <a:gd name="connsiteX33824" fmla="*/ 916092 w 12192000"/>
              <a:gd name="connsiteY33824" fmla="*/ 3228795 h 6858000"/>
              <a:gd name="connsiteX33825" fmla="*/ 943983 w 12192000"/>
              <a:gd name="connsiteY33825" fmla="*/ 3250000 h 6858000"/>
              <a:gd name="connsiteX33826" fmla="*/ 970145 w 12192000"/>
              <a:gd name="connsiteY33826" fmla="*/ 3227526 h 6858000"/>
              <a:gd name="connsiteX33827" fmla="*/ 942485 w 12192000"/>
              <a:gd name="connsiteY33827" fmla="*/ 3202749 h 6858000"/>
              <a:gd name="connsiteX33828" fmla="*/ 270791 w 12192000"/>
              <a:gd name="connsiteY33828" fmla="*/ 3202749 h 6858000"/>
              <a:gd name="connsiteX33829" fmla="*/ 248665 w 12192000"/>
              <a:gd name="connsiteY33829" fmla="*/ 3230408 h 6858000"/>
              <a:gd name="connsiteX33830" fmla="*/ 274020 w 12192000"/>
              <a:gd name="connsiteY33830" fmla="*/ 3250923 h 6858000"/>
              <a:gd name="connsiteX33831" fmla="*/ 295917 w 12192000"/>
              <a:gd name="connsiteY33831" fmla="*/ 3227296 h 6858000"/>
              <a:gd name="connsiteX33832" fmla="*/ 270791 w 12192000"/>
              <a:gd name="connsiteY33832" fmla="*/ 3202749 h 6858000"/>
              <a:gd name="connsiteX33833" fmla="*/ 8590280 w 12192000"/>
              <a:gd name="connsiteY33833" fmla="*/ 3202662 h 6858000"/>
              <a:gd name="connsiteX33834" fmla="*/ 8574232 w 12192000"/>
              <a:gd name="connsiteY33834" fmla="*/ 3203323 h 6858000"/>
              <a:gd name="connsiteX33835" fmla="*/ 8553601 w 12192000"/>
              <a:gd name="connsiteY33835" fmla="*/ 3224416 h 6858000"/>
              <a:gd name="connsiteX33836" fmla="*/ 8553716 w 12192000"/>
              <a:gd name="connsiteY33836" fmla="*/ 3260721 h 6858000"/>
              <a:gd name="connsiteX33837" fmla="*/ 8553716 w 12192000"/>
              <a:gd name="connsiteY33837" fmla="*/ 3302327 h 6858000"/>
              <a:gd name="connsiteX33838" fmla="*/ 8563974 w 12192000"/>
              <a:gd name="connsiteY33838" fmla="*/ 3317424 h 6858000"/>
              <a:gd name="connsiteX33839" fmla="*/ 8598434 w 12192000"/>
              <a:gd name="connsiteY33839" fmla="*/ 3311430 h 6858000"/>
              <a:gd name="connsiteX33840" fmla="*/ 8598550 w 12192000"/>
              <a:gd name="connsiteY33840" fmla="*/ 3311662 h 6858000"/>
              <a:gd name="connsiteX33841" fmla="*/ 8587254 w 12192000"/>
              <a:gd name="connsiteY33841" fmla="*/ 3269479 h 6858000"/>
              <a:gd name="connsiteX33842" fmla="*/ 8586908 w 12192000"/>
              <a:gd name="connsiteY33842" fmla="*/ 3251499 h 6858000"/>
              <a:gd name="connsiteX33843" fmla="*/ 8599587 w 12192000"/>
              <a:gd name="connsiteY33843" fmla="*/ 3212199 h 6858000"/>
              <a:gd name="connsiteX33844" fmla="*/ 8590280 w 12192000"/>
              <a:gd name="connsiteY33844" fmla="*/ 3202662 h 6858000"/>
              <a:gd name="connsiteX33845" fmla="*/ 217805 w 12192000"/>
              <a:gd name="connsiteY33845" fmla="*/ 3202662 h 6858000"/>
              <a:gd name="connsiteX33846" fmla="*/ 201757 w 12192000"/>
              <a:gd name="connsiteY33846" fmla="*/ 3203323 h 6858000"/>
              <a:gd name="connsiteX33847" fmla="*/ 181126 w 12192000"/>
              <a:gd name="connsiteY33847" fmla="*/ 3224416 h 6858000"/>
              <a:gd name="connsiteX33848" fmla="*/ 181241 w 12192000"/>
              <a:gd name="connsiteY33848" fmla="*/ 3260721 h 6858000"/>
              <a:gd name="connsiteX33849" fmla="*/ 181241 w 12192000"/>
              <a:gd name="connsiteY33849" fmla="*/ 3302327 h 6858000"/>
              <a:gd name="connsiteX33850" fmla="*/ 191499 w 12192000"/>
              <a:gd name="connsiteY33850" fmla="*/ 3317424 h 6858000"/>
              <a:gd name="connsiteX33851" fmla="*/ 225959 w 12192000"/>
              <a:gd name="connsiteY33851" fmla="*/ 3311430 h 6858000"/>
              <a:gd name="connsiteX33852" fmla="*/ 226075 w 12192000"/>
              <a:gd name="connsiteY33852" fmla="*/ 3311662 h 6858000"/>
              <a:gd name="connsiteX33853" fmla="*/ 214779 w 12192000"/>
              <a:gd name="connsiteY33853" fmla="*/ 3269479 h 6858000"/>
              <a:gd name="connsiteX33854" fmla="*/ 214433 w 12192000"/>
              <a:gd name="connsiteY33854" fmla="*/ 3251499 h 6858000"/>
              <a:gd name="connsiteX33855" fmla="*/ 227112 w 12192000"/>
              <a:gd name="connsiteY33855" fmla="*/ 3212199 h 6858000"/>
              <a:gd name="connsiteX33856" fmla="*/ 217805 w 12192000"/>
              <a:gd name="connsiteY33856" fmla="*/ 3202662 h 6858000"/>
              <a:gd name="connsiteX33857" fmla="*/ 8717030 w 12192000"/>
              <a:gd name="connsiteY33857" fmla="*/ 3202633 h 6858000"/>
              <a:gd name="connsiteX33858" fmla="*/ 8688562 w 12192000"/>
              <a:gd name="connsiteY33858" fmla="*/ 3227296 h 6858000"/>
              <a:gd name="connsiteX33859" fmla="*/ 8717260 w 12192000"/>
              <a:gd name="connsiteY33859" fmla="*/ 3250348 h 6858000"/>
              <a:gd name="connsiteX33860" fmla="*/ 8745727 w 12192000"/>
              <a:gd name="connsiteY33860" fmla="*/ 3250348 h 6858000"/>
              <a:gd name="connsiteX33861" fmla="*/ 8787103 w 12192000"/>
              <a:gd name="connsiteY33861" fmla="*/ 3250578 h 6858000"/>
              <a:gd name="connsiteX33862" fmla="*/ 8787103 w 12192000"/>
              <a:gd name="connsiteY33862" fmla="*/ 3250463 h 6858000"/>
              <a:gd name="connsiteX33863" fmla="*/ 8804505 w 12192000"/>
              <a:gd name="connsiteY33863" fmla="*/ 3229716 h 6858000"/>
              <a:gd name="connsiteX33864" fmla="*/ 8786872 w 12192000"/>
              <a:gd name="connsiteY33864" fmla="*/ 3202862 h 6858000"/>
              <a:gd name="connsiteX33865" fmla="*/ 8717030 w 12192000"/>
              <a:gd name="connsiteY33865" fmla="*/ 3202633 h 6858000"/>
              <a:gd name="connsiteX33866" fmla="*/ 8037385 w 12192000"/>
              <a:gd name="connsiteY33866" fmla="*/ 3202633 h 6858000"/>
              <a:gd name="connsiteX33867" fmla="*/ 8016639 w 12192000"/>
              <a:gd name="connsiteY33867" fmla="*/ 3228564 h 6858000"/>
              <a:gd name="connsiteX33868" fmla="*/ 8040497 w 12192000"/>
              <a:gd name="connsiteY33868" fmla="*/ 3249655 h 6858000"/>
              <a:gd name="connsiteX33869" fmla="*/ 8064815 w 12192000"/>
              <a:gd name="connsiteY33869" fmla="*/ 3229256 h 6858000"/>
              <a:gd name="connsiteX33870" fmla="*/ 8037385 w 12192000"/>
              <a:gd name="connsiteY33870" fmla="*/ 3202633 h 6858000"/>
              <a:gd name="connsiteX33871" fmla="*/ 7439340 w 12192000"/>
              <a:gd name="connsiteY33871" fmla="*/ 3202633 h 6858000"/>
              <a:gd name="connsiteX33872" fmla="*/ 7439340 w 12192000"/>
              <a:gd name="connsiteY33872" fmla="*/ 3202749 h 6858000"/>
              <a:gd name="connsiteX33873" fmla="*/ 7411333 w 12192000"/>
              <a:gd name="connsiteY33873" fmla="*/ 3227758 h 6858000"/>
              <a:gd name="connsiteX33874" fmla="*/ 7440724 w 12192000"/>
              <a:gd name="connsiteY33874" fmla="*/ 3249885 h 6858000"/>
              <a:gd name="connsiteX33875" fmla="*/ 7465156 w 12192000"/>
              <a:gd name="connsiteY33875" fmla="*/ 3228795 h 6858000"/>
              <a:gd name="connsiteX33876" fmla="*/ 7439340 w 12192000"/>
              <a:gd name="connsiteY33876" fmla="*/ 3202633 h 6858000"/>
              <a:gd name="connsiteX33877" fmla="*/ 344555 w 12192000"/>
              <a:gd name="connsiteY33877" fmla="*/ 3202633 h 6858000"/>
              <a:gd name="connsiteX33878" fmla="*/ 316087 w 12192000"/>
              <a:gd name="connsiteY33878" fmla="*/ 3227296 h 6858000"/>
              <a:gd name="connsiteX33879" fmla="*/ 344785 w 12192000"/>
              <a:gd name="connsiteY33879" fmla="*/ 3250348 h 6858000"/>
              <a:gd name="connsiteX33880" fmla="*/ 373252 w 12192000"/>
              <a:gd name="connsiteY33880" fmla="*/ 3250348 h 6858000"/>
              <a:gd name="connsiteX33881" fmla="*/ 414628 w 12192000"/>
              <a:gd name="connsiteY33881" fmla="*/ 3250578 h 6858000"/>
              <a:gd name="connsiteX33882" fmla="*/ 414628 w 12192000"/>
              <a:gd name="connsiteY33882" fmla="*/ 3250463 h 6858000"/>
              <a:gd name="connsiteX33883" fmla="*/ 432030 w 12192000"/>
              <a:gd name="connsiteY33883" fmla="*/ 3229716 h 6858000"/>
              <a:gd name="connsiteX33884" fmla="*/ 414397 w 12192000"/>
              <a:gd name="connsiteY33884" fmla="*/ 3202862 h 6858000"/>
              <a:gd name="connsiteX33885" fmla="*/ 344555 w 12192000"/>
              <a:gd name="connsiteY33885" fmla="*/ 3202633 h 6858000"/>
              <a:gd name="connsiteX33886" fmla="*/ 7694323 w 12192000"/>
              <a:gd name="connsiteY33886" fmla="*/ 3202545 h 6858000"/>
              <a:gd name="connsiteX33887" fmla="*/ 7683214 w 12192000"/>
              <a:gd name="connsiteY33887" fmla="*/ 3215772 h 6858000"/>
              <a:gd name="connsiteX33888" fmla="*/ 7683329 w 12192000"/>
              <a:gd name="connsiteY33888" fmla="*/ 3215772 h 6858000"/>
              <a:gd name="connsiteX33889" fmla="*/ 7673303 w 12192000"/>
              <a:gd name="connsiteY33889" fmla="*/ 3230408 h 6858000"/>
              <a:gd name="connsiteX33890" fmla="*/ 7662237 w 12192000"/>
              <a:gd name="connsiteY33890" fmla="*/ 3214734 h 6858000"/>
              <a:gd name="connsiteX33891" fmla="*/ 7635500 w 12192000"/>
              <a:gd name="connsiteY33891" fmla="*/ 3203670 h 6858000"/>
              <a:gd name="connsiteX33892" fmla="*/ 7614985 w 12192000"/>
              <a:gd name="connsiteY33892" fmla="*/ 3216923 h 6858000"/>
              <a:gd name="connsiteX33893" fmla="*/ 7643106 w 12192000"/>
              <a:gd name="connsiteY33893" fmla="*/ 3250578 h 6858000"/>
              <a:gd name="connsiteX33894" fmla="*/ 7671804 w 12192000"/>
              <a:gd name="connsiteY33894" fmla="*/ 3250578 h 6858000"/>
              <a:gd name="connsiteX33895" fmla="*/ 7703038 w 12192000"/>
              <a:gd name="connsiteY33895" fmla="*/ 3250578 h 6858000"/>
              <a:gd name="connsiteX33896" fmla="*/ 7730584 w 12192000"/>
              <a:gd name="connsiteY33896" fmla="*/ 3218538 h 6858000"/>
              <a:gd name="connsiteX33897" fmla="*/ 7711566 w 12192000"/>
              <a:gd name="connsiteY33897" fmla="*/ 3203670 h 6858000"/>
              <a:gd name="connsiteX33898" fmla="*/ 7694323 w 12192000"/>
              <a:gd name="connsiteY33898" fmla="*/ 3202545 h 6858000"/>
              <a:gd name="connsiteX33899" fmla="*/ 8108958 w 12192000"/>
              <a:gd name="connsiteY33899" fmla="*/ 3202518 h 6858000"/>
              <a:gd name="connsiteX33900" fmla="*/ 8083947 w 12192000"/>
              <a:gd name="connsiteY33900" fmla="*/ 3228564 h 6858000"/>
              <a:gd name="connsiteX33901" fmla="*/ 8108727 w 12192000"/>
              <a:gd name="connsiteY33901" fmla="*/ 3251037 h 6858000"/>
              <a:gd name="connsiteX33902" fmla="*/ 8131431 w 12192000"/>
              <a:gd name="connsiteY33902" fmla="*/ 3229025 h 6858000"/>
              <a:gd name="connsiteX33903" fmla="*/ 8108842 w 12192000"/>
              <a:gd name="connsiteY33903" fmla="*/ 3202633 h 6858000"/>
              <a:gd name="connsiteX33904" fmla="*/ 7841571 w 12192000"/>
              <a:gd name="connsiteY33904" fmla="*/ 3202518 h 6858000"/>
              <a:gd name="connsiteX33905" fmla="*/ 7818520 w 12192000"/>
              <a:gd name="connsiteY33905" fmla="*/ 3229371 h 6858000"/>
              <a:gd name="connsiteX33906" fmla="*/ 7842609 w 12192000"/>
              <a:gd name="connsiteY33906" fmla="*/ 3251037 h 6858000"/>
              <a:gd name="connsiteX33907" fmla="*/ 7842723 w 12192000"/>
              <a:gd name="connsiteY33907" fmla="*/ 3251037 h 6858000"/>
              <a:gd name="connsiteX33908" fmla="*/ 7866582 w 12192000"/>
              <a:gd name="connsiteY33908" fmla="*/ 3227987 h 6858000"/>
              <a:gd name="connsiteX33909" fmla="*/ 7841571 w 12192000"/>
              <a:gd name="connsiteY33909" fmla="*/ 3202518 h 6858000"/>
              <a:gd name="connsiteX33910" fmla="*/ 6568264 w 12192000"/>
              <a:gd name="connsiteY33910" fmla="*/ 3202518 h 6858000"/>
              <a:gd name="connsiteX33911" fmla="*/ 6539795 w 12192000"/>
              <a:gd name="connsiteY33911" fmla="*/ 3227411 h 6858000"/>
              <a:gd name="connsiteX33912" fmla="*/ 6565727 w 12192000"/>
              <a:gd name="connsiteY33912" fmla="*/ 3250232 h 6858000"/>
              <a:gd name="connsiteX33913" fmla="*/ 6565841 w 12192000"/>
              <a:gd name="connsiteY33913" fmla="*/ 3250232 h 6858000"/>
              <a:gd name="connsiteX33914" fmla="*/ 6594194 w 12192000"/>
              <a:gd name="connsiteY33914" fmla="*/ 3230062 h 6858000"/>
              <a:gd name="connsiteX33915" fmla="*/ 6568264 w 12192000"/>
              <a:gd name="connsiteY33915" fmla="*/ 3202518 h 6858000"/>
              <a:gd name="connsiteX33916" fmla="*/ 6229879 w 12192000"/>
              <a:gd name="connsiteY33916" fmla="*/ 3202518 h 6858000"/>
              <a:gd name="connsiteX33917" fmla="*/ 6205677 w 12192000"/>
              <a:gd name="connsiteY33917" fmla="*/ 3226604 h 6858000"/>
              <a:gd name="connsiteX33918" fmla="*/ 6231148 w 12192000"/>
              <a:gd name="connsiteY33918" fmla="*/ 3250923 h 6858000"/>
              <a:gd name="connsiteX33919" fmla="*/ 6250626 w 12192000"/>
              <a:gd name="connsiteY33919" fmla="*/ 3246313 h 6858000"/>
              <a:gd name="connsiteX33920" fmla="*/ 6252810 w 12192000"/>
              <a:gd name="connsiteY33920" fmla="*/ 3226546 h 6858000"/>
              <a:gd name="connsiteX33921" fmla="*/ 6252817 w 12192000"/>
              <a:gd name="connsiteY33921" fmla="*/ 3226604 h 6858000"/>
              <a:gd name="connsiteX33922" fmla="*/ 6252817 w 12192000"/>
              <a:gd name="connsiteY33922" fmla="*/ 3226490 h 6858000"/>
              <a:gd name="connsiteX33923" fmla="*/ 6252810 w 12192000"/>
              <a:gd name="connsiteY33923" fmla="*/ 3226546 h 6858000"/>
              <a:gd name="connsiteX33924" fmla="*/ 6250726 w 12192000"/>
              <a:gd name="connsiteY33924" fmla="*/ 3207041 h 6858000"/>
              <a:gd name="connsiteX33925" fmla="*/ 6229879 w 12192000"/>
              <a:gd name="connsiteY33925" fmla="*/ 3202518 h 6858000"/>
              <a:gd name="connsiteX33926" fmla="*/ 5691537 w 12192000"/>
              <a:gd name="connsiteY33926" fmla="*/ 3202518 h 6858000"/>
              <a:gd name="connsiteX33927" fmla="*/ 5668139 w 12192000"/>
              <a:gd name="connsiteY33927" fmla="*/ 3229256 h 6858000"/>
              <a:gd name="connsiteX33928" fmla="*/ 5692229 w 12192000"/>
              <a:gd name="connsiteY33928" fmla="*/ 3250348 h 6858000"/>
              <a:gd name="connsiteX33929" fmla="*/ 5692229 w 12192000"/>
              <a:gd name="connsiteY33929" fmla="*/ 3250232 h 6858000"/>
              <a:gd name="connsiteX33930" fmla="*/ 5716660 w 12192000"/>
              <a:gd name="connsiteY33930" fmla="*/ 3228564 h 6858000"/>
              <a:gd name="connsiteX33931" fmla="*/ 5691537 w 12192000"/>
              <a:gd name="connsiteY33931" fmla="*/ 3202518 h 6858000"/>
              <a:gd name="connsiteX33932" fmla="*/ 5358225 w 12192000"/>
              <a:gd name="connsiteY33932" fmla="*/ 3202518 h 6858000"/>
              <a:gd name="connsiteX33933" fmla="*/ 5336445 w 12192000"/>
              <a:gd name="connsiteY33933" fmla="*/ 3226722 h 6858000"/>
              <a:gd name="connsiteX33934" fmla="*/ 5357305 w 12192000"/>
              <a:gd name="connsiteY33934" fmla="*/ 3250923 h 6858000"/>
              <a:gd name="connsiteX33935" fmla="*/ 5357189 w 12192000"/>
              <a:gd name="connsiteY33935" fmla="*/ 3251037 h 6858000"/>
              <a:gd name="connsiteX33936" fmla="*/ 5384041 w 12192000"/>
              <a:gd name="connsiteY33936" fmla="*/ 3227758 h 6858000"/>
              <a:gd name="connsiteX33937" fmla="*/ 5358225 w 12192000"/>
              <a:gd name="connsiteY33937" fmla="*/ 3202518 h 6858000"/>
              <a:gd name="connsiteX33938" fmla="*/ 5024453 w 12192000"/>
              <a:gd name="connsiteY33938" fmla="*/ 3202518 h 6858000"/>
              <a:gd name="connsiteX33939" fmla="*/ 4995525 w 12192000"/>
              <a:gd name="connsiteY33939" fmla="*/ 3227065 h 6858000"/>
              <a:gd name="connsiteX33940" fmla="*/ 5020305 w 12192000"/>
              <a:gd name="connsiteY33940" fmla="*/ 3250348 h 6858000"/>
              <a:gd name="connsiteX33941" fmla="*/ 5049810 w 12192000"/>
              <a:gd name="connsiteY33941" fmla="*/ 3230408 h 6858000"/>
              <a:gd name="connsiteX33942" fmla="*/ 5024453 w 12192000"/>
              <a:gd name="connsiteY33942" fmla="*/ 3202518 h 6858000"/>
              <a:gd name="connsiteX33943" fmla="*/ 4072786 w 12192000"/>
              <a:gd name="connsiteY33943" fmla="*/ 3202432 h 6858000"/>
              <a:gd name="connsiteX33944" fmla="*/ 4056908 w 12192000"/>
              <a:gd name="connsiteY33944" fmla="*/ 3220035 h 6858000"/>
              <a:gd name="connsiteX33945" fmla="*/ 4047921 w 12192000"/>
              <a:gd name="connsiteY33945" fmla="*/ 3233289 h 6858000"/>
              <a:gd name="connsiteX33946" fmla="*/ 4041696 w 12192000"/>
              <a:gd name="connsiteY33946" fmla="*/ 3218999 h 6858000"/>
              <a:gd name="connsiteX33947" fmla="*/ 4023372 w 12192000"/>
              <a:gd name="connsiteY33947" fmla="*/ 3204592 h 6858000"/>
              <a:gd name="connsiteX33948" fmla="*/ 3989603 w 12192000"/>
              <a:gd name="connsiteY33948" fmla="*/ 3213696 h 6858000"/>
              <a:gd name="connsiteX33949" fmla="*/ 4017032 w 12192000"/>
              <a:gd name="connsiteY33949" fmla="*/ 3251615 h 6858000"/>
              <a:gd name="connsiteX33950" fmla="*/ 4048264 w 12192000"/>
              <a:gd name="connsiteY33950" fmla="*/ 3251615 h 6858000"/>
              <a:gd name="connsiteX33951" fmla="*/ 4084685 w 12192000"/>
              <a:gd name="connsiteY33951" fmla="*/ 3251615 h 6858000"/>
              <a:gd name="connsiteX33952" fmla="*/ 4109117 w 12192000"/>
              <a:gd name="connsiteY33952" fmla="*/ 3235248 h 6858000"/>
              <a:gd name="connsiteX33953" fmla="*/ 4109234 w 12192000"/>
              <a:gd name="connsiteY33953" fmla="*/ 3235248 h 6858000"/>
              <a:gd name="connsiteX33954" fmla="*/ 4095749 w 12192000"/>
              <a:gd name="connsiteY33954" fmla="*/ 3205397 h 6858000"/>
              <a:gd name="connsiteX33955" fmla="*/ 4072786 w 12192000"/>
              <a:gd name="connsiteY33955" fmla="*/ 3202432 h 6858000"/>
              <a:gd name="connsiteX33956" fmla="*/ 6630728 w 12192000"/>
              <a:gd name="connsiteY33956" fmla="*/ 3202403 h 6858000"/>
              <a:gd name="connsiteX33957" fmla="*/ 6607908 w 12192000"/>
              <a:gd name="connsiteY33957" fmla="*/ 3228910 h 6858000"/>
              <a:gd name="connsiteX33958" fmla="*/ 6632919 w 12192000"/>
              <a:gd name="connsiteY33958" fmla="*/ 3249426 h 6858000"/>
              <a:gd name="connsiteX33959" fmla="*/ 6655969 w 12192000"/>
              <a:gd name="connsiteY33959" fmla="*/ 3228218 h 6858000"/>
              <a:gd name="connsiteX33960" fmla="*/ 6630728 w 12192000"/>
              <a:gd name="connsiteY33960" fmla="*/ 3202403 h 6858000"/>
              <a:gd name="connsiteX33961" fmla="*/ 10456074 w 12192000"/>
              <a:gd name="connsiteY33961" fmla="*/ 3202287 h 6858000"/>
              <a:gd name="connsiteX33962" fmla="*/ 10456126 w 12192000"/>
              <a:gd name="connsiteY33962" fmla="*/ 3202304 h 6858000"/>
              <a:gd name="connsiteX33963" fmla="*/ 10436482 w 12192000"/>
              <a:gd name="connsiteY33963" fmla="*/ 3207430 h 6858000"/>
              <a:gd name="connsiteX33964" fmla="*/ 10430604 w 12192000"/>
              <a:gd name="connsiteY33964" fmla="*/ 3226836 h 6858000"/>
              <a:gd name="connsiteX33965" fmla="*/ 10456074 w 12192000"/>
              <a:gd name="connsiteY33965" fmla="*/ 3249655 h 6858000"/>
              <a:gd name="connsiteX33966" fmla="*/ 10479124 w 12192000"/>
              <a:gd name="connsiteY33966" fmla="*/ 3228334 h 6858000"/>
              <a:gd name="connsiteX33967" fmla="*/ 10475681 w 12192000"/>
              <a:gd name="connsiteY33967" fmla="*/ 3208568 h 6858000"/>
              <a:gd name="connsiteX33968" fmla="*/ 10456126 w 12192000"/>
              <a:gd name="connsiteY33968" fmla="*/ 3202304 h 6858000"/>
              <a:gd name="connsiteX33969" fmla="*/ 10456189 w 12192000"/>
              <a:gd name="connsiteY33969" fmla="*/ 3202287 h 6858000"/>
              <a:gd name="connsiteX33970" fmla="*/ 2083599 w 12192000"/>
              <a:gd name="connsiteY33970" fmla="*/ 3202287 h 6858000"/>
              <a:gd name="connsiteX33971" fmla="*/ 2083651 w 12192000"/>
              <a:gd name="connsiteY33971" fmla="*/ 3202304 h 6858000"/>
              <a:gd name="connsiteX33972" fmla="*/ 2064007 w 12192000"/>
              <a:gd name="connsiteY33972" fmla="*/ 3207430 h 6858000"/>
              <a:gd name="connsiteX33973" fmla="*/ 2058129 w 12192000"/>
              <a:gd name="connsiteY33973" fmla="*/ 3226836 h 6858000"/>
              <a:gd name="connsiteX33974" fmla="*/ 2083599 w 12192000"/>
              <a:gd name="connsiteY33974" fmla="*/ 3249655 h 6858000"/>
              <a:gd name="connsiteX33975" fmla="*/ 2106649 w 12192000"/>
              <a:gd name="connsiteY33975" fmla="*/ 3228334 h 6858000"/>
              <a:gd name="connsiteX33976" fmla="*/ 2103206 w 12192000"/>
              <a:gd name="connsiteY33976" fmla="*/ 3208568 h 6858000"/>
              <a:gd name="connsiteX33977" fmla="*/ 2083651 w 12192000"/>
              <a:gd name="connsiteY33977" fmla="*/ 3202304 h 6858000"/>
              <a:gd name="connsiteX33978" fmla="*/ 2083714 w 12192000"/>
              <a:gd name="connsiteY33978" fmla="*/ 3202287 h 6858000"/>
              <a:gd name="connsiteX33979" fmla="*/ 10523612 w 12192000"/>
              <a:gd name="connsiteY33979" fmla="*/ 3202172 h 6858000"/>
              <a:gd name="connsiteX33980" fmla="*/ 10523728 w 12192000"/>
              <a:gd name="connsiteY33980" fmla="*/ 3202287 h 6858000"/>
              <a:gd name="connsiteX33981" fmla="*/ 10498717 w 12192000"/>
              <a:gd name="connsiteY33981" fmla="*/ 3227065 h 6858000"/>
              <a:gd name="connsiteX33982" fmla="*/ 10520846 w 12192000"/>
              <a:gd name="connsiteY33982" fmla="*/ 3249655 h 6858000"/>
              <a:gd name="connsiteX33983" fmla="*/ 10547239 w 12192000"/>
              <a:gd name="connsiteY33983" fmla="*/ 3229371 h 6858000"/>
              <a:gd name="connsiteX33984" fmla="*/ 10523612 w 12192000"/>
              <a:gd name="connsiteY33984" fmla="*/ 3202172 h 6858000"/>
              <a:gd name="connsiteX33985" fmla="*/ 2151137 w 12192000"/>
              <a:gd name="connsiteY33985" fmla="*/ 3202172 h 6858000"/>
              <a:gd name="connsiteX33986" fmla="*/ 2151253 w 12192000"/>
              <a:gd name="connsiteY33986" fmla="*/ 3202287 h 6858000"/>
              <a:gd name="connsiteX33987" fmla="*/ 2126242 w 12192000"/>
              <a:gd name="connsiteY33987" fmla="*/ 3227065 h 6858000"/>
              <a:gd name="connsiteX33988" fmla="*/ 2148371 w 12192000"/>
              <a:gd name="connsiteY33988" fmla="*/ 3249655 h 6858000"/>
              <a:gd name="connsiteX33989" fmla="*/ 2174764 w 12192000"/>
              <a:gd name="connsiteY33989" fmla="*/ 3229371 h 6858000"/>
              <a:gd name="connsiteX33990" fmla="*/ 2151137 w 12192000"/>
              <a:gd name="connsiteY33990" fmla="*/ 3202172 h 6858000"/>
              <a:gd name="connsiteX33991" fmla="*/ 5235267 w 12192000"/>
              <a:gd name="connsiteY33991" fmla="*/ 3202086 h 6858000"/>
              <a:gd name="connsiteX33992" fmla="*/ 5211164 w 12192000"/>
              <a:gd name="connsiteY33992" fmla="*/ 3204131 h 6858000"/>
              <a:gd name="connsiteX33993" fmla="*/ 5200562 w 12192000"/>
              <a:gd name="connsiteY33993" fmla="*/ 3233174 h 6858000"/>
              <a:gd name="connsiteX33994" fmla="*/ 5217618 w 12192000"/>
              <a:gd name="connsiteY33994" fmla="*/ 3250578 h 6858000"/>
              <a:gd name="connsiteX33995" fmla="*/ 5256459 w 12192000"/>
              <a:gd name="connsiteY33995" fmla="*/ 3250348 h 6858000"/>
              <a:gd name="connsiteX33996" fmla="*/ 5300483 w 12192000"/>
              <a:gd name="connsiteY33996" fmla="*/ 3250348 h 6858000"/>
              <a:gd name="connsiteX33997" fmla="*/ 5313851 w 12192000"/>
              <a:gd name="connsiteY33997" fmla="*/ 3245969 h 6858000"/>
              <a:gd name="connsiteX33998" fmla="*/ 5312472 w 12192000"/>
              <a:gd name="connsiteY33998" fmla="*/ 3207818 h 6858000"/>
              <a:gd name="connsiteX33999" fmla="*/ 5286308 w 12192000"/>
              <a:gd name="connsiteY33999" fmla="*/ 3203555 h 6858000"/>
              <a:gd name="connsiteX34000" fmla="*/ 5267753 w 12192000"/>
              <a:gd name="connsiteY34000" fmla="*/ 3221994 h 6858000"/>
              <a:gd name="connsiteX34001" fmla="*/ 5267753 w 12192000"/>
              <a:gd name="connsiteY34001" fmla="*/ 3222111 h 6858000"/>
              <a:gd name="connsiteX34002" fmla="*/ 5258647 w 12192000"/>
              <a:gd name="connsiteY34002" fmla="*/ 3232943 h 6858000"/>
              <a:gd name="connsiteX34003" fmla="*/ 5248391 w 12192000"/>
              <a:gd name="connsiteY34003" fmla="*/ 3223724 h 6858000"/>
              <a:gd name="connsiteX34004" fmla="*/ 5235267 w 12192000"/>
              <a:gd name="connsiteY34004" fmla="*/ 3202086 h 6858000"/>
              <a:gd name="connsiteX34005" fmla="*/ 6171938 w 12192000"/>
              <a:gd name="connsiteY34005" fmla="*/ 3201999 h 6858000"/>
              <a:gd name="connsiteX34006" fmla="*/ 6152201 w 12192000"/>
              <a:gd name="connsiteY34006" fmla="*/ 3203785 h 6858000"/>
              <a:gd name="connsiteX34007" fmla="*/ 6139405 w 12192000"/>
              <a:gd name="connsiteY34007" fmla="*/ 3228564 h 6858000"/>
              <a:gd name="connsiteX34008" fmla="*/ 6139179 w 12192000"/>
              <a:gd name="connsiteY34008" fmla="*/ 3259797 h 6858000"/>
              <a:gd name="connsiteX34009" fmla="*/ 6139179 w 12192000"/>
              <a:gd name="connsiteY34009" fmla="*/ 3304055 h 6858000"/>
              <a:gd name="connsiteX34010" fmla="*/ 6147130 w 12192000"/>
              <a:gd name="connsiteY34010" fmla="*/ 3317654 h 6858000"/>
              <a:gd name="connsiteX34011" fmla="*/ 6184241 w 12192000"/>
              <a:gd name="connsiteY34011" fmla="*/ 3310624 h 6858000"/>
              <a:gd name="connsiteX34012" fmla="*/ 6184354 w 12192000"/>
              <a:gd name="connsiteY34012" fmla="*/ 3310624 h 6858000"/>
              <a:gd name="connsiteX34013" fmla="*/ 6173523 w 12192000"/>
              <a:gd name="connsiteY34013" fmla="*/ 3269594 h 6858000"/>
              <a:gd name="connsiteX34014" fmla="*/ 6173523 w 12192000"/>
              <a:gd name="connsiteY34014" fmla="*/ 3251499 h 6858000"/>
              <a:gd name="connsiteX34015" fmla="*/ 6185279 w 12192000"/>
              <a:gd name="connsiteY34015" fmla="*/ 3213352 h 6858000"/>
              <a:gd name="connsiteX34016" fmla="*/ 6171938 w 12192000"/>
              <a:gd name="connsiteY34016" fmla="*/ 3201999 h 6858000"/>
              <a:gd name="connsiteX34017" fmla="*/ 9852151 w 12192000"/>
              <a:gd name="connsiteY34017" fmla="*/ 3201942 h 6858000"/>
              <a:gd name="connsiteX34018" fmla="*/ 9825298 w 12192000"/>
              <a:gd name="connsiteY34018" fmla="*/ 3225568 h 6858000"/>
              <a:gd name="connsiteX34019" fmla="*/ 9849616 w 12192000"/>
              <a:gd name="connsiteY34019" fmla="*/ 3249539 h 6858000"/>
              <a:gd name="connsiteX34020" fmla="*/ 9879812 w 12192000"/>
              <a:gd name="connsiteY34020" fmla="*/ 3227643 h 6858000"/>
              <a:gd name="connsiteX34021" fmla="*/ 9852151 w 12192000"/>
              <a:gd name="connsiteY34021" fmla="*/ 3201942 h 6858000"/>
              <a:gd name="connsiteX34022" fmla="*/ 4485764 w 12192000"/>
              <a:gd name="connsiteY34022" fmla="*/ 3201942 h 6858000"/>
              <a:gd name="connsiteX34023" fmla="*/ 4456146 w 12192000"/>
              <a:gd name="connsiteY34023" fmla="*/ 3227183 h 6858000"/>
              <a:gd name="connsiteX34024" fmla="*/ 4481962 w 12192000"/>
              <a:gd name="connsiteY34024" fmla="*/ 3249078 h 6858000"/>
              <a:gd name="connsiteX34025" fmla="*/ 4510199 w 12192000"/>
              <a:gd name="connsiteY34025" fmla="*/ 3227065 h 6858000"/>
              <a:gd name="connsiteX34026" fmla="*/ 4485764 w 12192000"/>
              <a:gd name="connsiteY34026" fmla="*/ 3201942 h 6858000"/>
              <a:gd name="connsiteX34027" fmla="*/ 4276119 w 12192000"/>
              <a:gd name="connsiteY34027" fmla="*/ 3201942 h 6858000"/>
              <a:gd name="connsiteX34028" fmla="*/ 4258485 w 12192000"/>
              <a:gd name="connsiteY34028" fmla="*/ 3220612 h 6858000"/>
              <a:gd name="connsiteX34029" fmla="*/ 4285456 w 12192000"/>
              <a:gd name="connsiteY34029" fmla="*/ 3249772 h 6858000"/>
              <a:gd name="connsiteX34030" fmla="*/ 4316459 w 12192000"/>
              <a:gd name="connsiteY34030" fmla="*/ 3249426 h 6858000"/>
              <a:gd name="connsiteX34031" fmla="*/ 4355300 w 12192000"/>
              <a:gd name="connsiteY34031" fmla="*/ 3249655 h 6858000"/>
              <a:gd name="connsiteX34032" fmla="*/ 4373740 w 12192000"/>
              <a:gd name="connsiteY34032" fmla="*/ 3230753 h 6858000"/>
              <a:gd name="connsiteX34033" fmla="*/ 4356335 w 12192000"/>
              <a:gd name="connsiteY34033" fmla="*/ 3202172 h 6858000"/>
              <a:gd name="connsiteX34034" fmla="*/ 4276119 w 12192000"/>
              <a:gd name="connsiteY34034" fmla="*/ 3201942 h 6858000"/>
              <a:gd name="connsiteX34035" fmla="*/ 1479676 w 12192000"/>
              <a:gd name="connsiteY34035" fmla="*/ 3201942 h 6858000"/>
              <a:gd name="connsiteX34036" fmla="*/ 1452823 w 12192000"/>
              <a:gd name="connsiteY34036" fmla="*/ 3225568 h 6858000"/>
              <a:gd name="connsiteX34037" fmla="*/ 1477141 w 12192000"/>
              <a:gd name="connsiteY34037" fmla="*/ 3249539 h 6858000"/>
              <a:gd name="connsiteX34038" fmla="*/ 1507337 w 12192000"/>
              <a:gd name="connsiteY34038" fmla="*/ 3227643 h 6858000"/>
              <a:gd name="connsiteX34039" fmla="*/ 1479676 w 12192000"/>
              <a:gd name="connsiteY34039" fmla="*/ 3201942 h 6858000"/>
              <a:gd name="connsiteX34040" fmla="*/ 9991837 w 12192000"/>
              <a:gd name="connsiteY34040" fmla="*/ 3201826 h 6858000"/>
              <a:gd name="connsiteX34041" fmla="*/ 9908970 w 12192000"/>
              <a:gd name="connsiteY34041" fmla="*/ 3202172 h 6858000"/>
              <a:gd name="connsiteX34042" fmla="*/ 9893642 w 12192000"/>
              <a:gd name="connsiteY34042" fmla="*/ 3211737 h 6858000"/>
              <a:gd name="connsiteX34043" fmla="*/ 9893642 w 12192000"/>
              <a:gd name="connsiteY34043" fmla="*/ 3211852 h 6858000"/>
              <a:gd name="connsiteX34044" fmla="*/ 9922110 w 12192000"/>
              <a:gd name="connsiteY34044" fmla="*/ 3249196 h 6858000"/>
              <a:gd name="connsiteX34045" fmla="*/ 9950576 w 12192000"/>
              <a:gd name="connsiteY34045" fmla="*/ 3249196 h 6858000"/>
              <a:gd name="connsiteX34046" fmla="*/ 9992068 w 12192000"/>
              <a:gd name="connsiteY34046" fmla="*/ 3249426 h 6858000"/>
              <a:gd name="connsiteX34047" fmla="*/ 10008548 w 12192000"/>
              <a:gd name="connsiteY34047" fmla="*/ 3228564 h 6858000"/>
              <a:gd name="connsiteX34048" fmla="*/ 9991837 w 12192000"/>
              <a:gd name="connsiteY34048" fmla="*/ 3201826 h 6858000"/>
              <a:gd name="connsiteX34049" fmla="*/ 1619362 w 12192000"/>
              <a:gd name="connsiteY34049" fmla="*/ 3201826 h 6858000"/>
              <a:gd name="connsiteX34050" fmla="*/ 1536495 w 12192000"/>
              <a:gd name="connsiteY34050" fmla="*/ 3202172 h 6858000"/>
              <a:gd name="connsiteX34051" fmla="*/ 1521167 w 12192000"/>
              <a:gd name="connsiteY34051" fmla="*/ 3211737 h 6858000"/>
              <a:gd name="connsiteX34052" fmla="*/ 1521167 w 12192000"/>
              <a:gd name="connsiteY34052" fmla="*/ 3211852 h 6858000"/>
              <a:gd name="connsiteX34053" fmla="*/ 1549635 w 12192000"/>
              <a:gd name="connsiteY34053" fmla="*/ 3249196 h 6858000"/>
              <a:gd name="connsiteX34054" fmla="*/ 1578101 w 12192000"/>
              <a:gd name="connsiteY34054" fmla="*/ 3249196 h 6858000"/>
              <a:gd name="connsiteX34055" fmla="*/ 1619593 w 12192000"/>
              <a:gd name="connsiteY34055" fmla="*/ 3249426 h 6858000"/>
              <a:gd name="connsiteX34056" fmla="*/ 1636073 w 12192000"/>
              <a:gd name="connsiteY34056" fmla="*/ 3228564 h 6858000"/>
              <a:gd name="connsiteX34057" fmla="*/ 1619362 w 12192000"/>
              <a:gd name="connsiteY34057" fmla="*/ 3201826 h 6858000"/>
              <a:gd name="connsiteX34058" fmla="*/ 11010280 w 12192000"/>
              <a:gd name="connsiteY34058" fmla="*/ 3201796 h 6858000"/>
              <a:gd name="connsiteX34059" fmla="*/ 10990616 w 12192000"/>
              <a:gd name="connsiteY34059" fmla="*/ 3201942 h 6858000"/>
              <a:gd name="connsiteX34060" fmla="*/ 10967103 w 12192000"/>
              <a:gd name="connsiteY34060" fmla="*/ 3218999 h 6858000"/>
              <a:gd name="connsiteX34061" fmla="*/ 10967103 w 12192000"/>
              <a:gd name="connsiteY34061" fmla="*/ 3289302 h 6858000"/>
              <a:gd name="connsiteX34062" fmla="*/ 10994188 w 12192000"/>
              <a:gd name="connsiteY34062" fmla="*/ 3316041 h 6858000"/>
              <a:gd name="connsiteX34063" fmla="*/ 11018736 w 12192000"/>
              <a:gd name="connsiteY34063" fmla="*/ 3304515 h 6858000"/>
              <a:gd name="connsiteX34064" fmla="*/ 11018852 w 12192000"/>
              <a:gd name="connsiteY34064" fmla="*/ 3304631 h 6858000"/>
              <a:gd name="connsiteX34065" fmla="*/ 11002371 w 12192000"/>
              <a:gd name="connsiteY34065" fmla="*/ 3268902 h 6858000"/>
              <a:gd name="connsiteX34066" fmla="*/ 10995686 w 12192000"/>
              <a:gd name="connsiteY34066" fmla="*/ 3260144 h 6858000"/>
              <a:gd name="connsiteX34067" fmla="*/ 11002025 w 12192000"/>
              <a:gd name="connsiteY34067" fmla="*/ 3250117 h 6858000"/>
              <a:gd name="connsiteX34068" fmla="*/ 11019314 w 12192000"/>
              <a:gd name="connsiteY34068" fmla="*/ 3219113 h 6858000"/>
              <a:gd name="connsiteX34069" fmla="*/ 11010280 w 12192000"/>
              <a:gd name="connsiteY34069" fmla="*/ 3201796 h 6858000"/>
              <a:gd name="connsiteX34070" fmla="*/ 2637805 w 12192000"/>
              <a:gd name="connsiteY34070" fmla="*/ 3201796 h 6858000"/>
              <a:gd name="connsiteX34071" fmla="*/ 2618141 w 12192000"/>
              <a:gd name="connsiteY34071" fmla="*/ 3201942 h 6858000"/>
              <a:gd name="connsiteX34072" fmla="*/ 2594628 w 12192000"/>
              <a:gd name="connsiteY34072" fmla="*/ 3218999 h 6858000"/>
              <a:gd name="connsiteX34073" fmla="*/ 2594628 w 12192000"/>
              <a:gd name="connsiteY34073" fmla="*/ 3289302 h 6858000"/>
              <a:gd name="connsiteX34074" fmla="*/ 2621713 w 12192000"/>
              <a:gd name="connsiteY34074" fmla="*/ 3316041 h 6858000"/>
              <a:gd name="connsiteX34075" fmla="*/ 2646261 w 12192000"/>
              <a:gd name="connsiteY34075" fmla="*/ 3304515 h 6858000"/>
              <a:gd name="connsiteX34076" fmla="*/ 2646377 w 12192000"/>
              <a:gd name="connsiteY34076" fmla="*/ 3304631 h 6858000"/>
              <a:gd name="connsiteX34077" fmla="*/ 2629896 w 12192000"/>
              <a:gd name="connsiteY34077" fmla="*/ 3268902 h 6858000"/>
              <a:gd name="connsiteX34078" fmla="*/ 2623211 w 12192000"/>
              <a:gd name="connsiteY34078" fmla="*/ 3260144 h 6858000"/>
              <a:gd name="connsiteX34079" fmla="*/ 2629550 w 12192000"/>
              <a:gd name="connsiteY34079" fmla="*/ 3250117 h 6858000"/>
              <a:gd name="connsiteX34080" fmla="*/ 2646839 w 12192000"/>
              <a:gd name="connsiteY34080" fmla="*/ 3219113 h 6858000"/>
              <a:gd name="connsiteX34081" fmla="*/ 2637805 w 12192000"/>
              <a:gd name="connsiteY34081" fmla="*/ 3201796 h 6858000"/>
              <a:gd name="connsiteX34082" fmla="*/ 8857854 w 12192000"/>
              <a:gd name="connsiteY34082" fmla="*/ 3201754 h 6858000"/>
              <a:gd name="connsiteX34083" fmla="*/ 8837353 w 12192000"/>
              <a:gd name="connsiteY34083" fmla="*/ 3203323 h 6858000"/>
              <a:gd name="connsiteX34084" fmla="*/ 8819718 w 12192000"/>
              <a:gd name="connsiteY34084" fmla="*/ 3218423 h 6858000"/>
              <a:gd name="connsiteX34085" fmla="*/ 8848993 w 12192000"/>
              <a:gd name="connsiteY34085" fmla="*/ 3250463 h 6858000"/>
              <a:gd name="connsiteX34086" fmla="*/ 8877461 w 12192000"/>
              <a:gd name="connsiteY34086" fmla="*/ 3250232 h 6858000"/>
              <a:gd name="connsiteX34087" fmla="*/ 8908578 w 12192000"/>
              <a:gd name="connsiteY34087" fmla="*/ 3250578 h 6858000"/>
              <a:gd name="connsiteX34088" fmla="*/ 8936239 w 12192000"/>
              <a:gd name="connsiteY34088" fmla="*/ 3221994 h 6858000"/>
              <a:gd name="connsiteX34089" fmla="*/ 8921833 w 12192000"/>
              <a:gd name="connsiteY34089" fmla="*/ 3203438 h 6858000"/>
              <a:gd name="connsiteX34090" fmla="*/ 8887948 w 12192000"/>
              <a:gd name="connsiteY34090" fmla="*/ 3215772 h 6858000"/>
              <a:gd name="connsiteX34091" fmla="*/ 8878613 w 12192000"/>
              <a:gd name="connsiteY34091" fmla="*/ 3230869 h 6858000"/>
              <a:gd name="connsiteX34092" fmla="*/ 8872388 w 12192000"/>
              <a:gd name="connsiteY34092" fmla="*/ 3216347 h 6858000"/>
              <a:gd name="connsiteX34093" fmla="*/ 8857854 w 12192000"/>
              <a:gd name="connsiteY34093" fmla="*/ 3201754 h 6858000"/>
              <a:gd name="connsiteX34094" fmla="*/ 485379 w 12192000"/>
              <a:gd name="connsiteY34094" fmla="*/ 3201754 h 6858000"/>
              <a:gd name="connsiteX34095" fmla="*/ 464878 w 12192000"/>
              <a:gd name="connsiteY34095" fmla="*/ 3203323 h 6858000"/>
              <a:gd name="connsiteX34096" fmla="*/ 447243 w 12192000"/>
              <a:gd name="connsiteY34096" fmla="*/ 3218423 h 6858000"/>
              <a:gd name="connsiteX34097" fmla="*/ 476518 w 12192000"/>
              <a:gd name="connsiteY34097" fmla="*/ 3250463 h 6858000"/>
              <a:gd name="connsiteX34098" fmla="*/ 504986 w 12192000"/>
              <a:gd name="connsiteY34098" fmla="*/ 3250232 h 6858000"/>
              <a:gd name="connsiteX34099" fmla="*/ 536103 w 12192000"/>
              <a:gd name="connsiteY34099" fmla="*/ 3250578 h 6858000"/>
              <a:gd name="connsiteX34100" fmla="*/ 563764 w 12192000"/>
              <a:gd name="connsiteY34100" fmla="*/ 3221994 h 6858000"/>
              <a:gd name="connsiteX34101" fmla="*/ 549358 w 12192000"/>
              <a:gd name="connsiteY34101" fmla="*/ 3203438 h 6858000"/>
              <a:gd name="connsiteX34102" fmla="*/ 515473 w 12192000"/>
              <a:gd name="connsiteY34102" fmla="*/ 3215772 h 6858000"/>
              <a:gd name="connsiteX34103" fmla="*/ 506138 w 12192000"/>
              <a:gd name="connsiteY34103" fmla="*/ 3230869 h 6858000"/>
              <a:gd name="connsiteX34104" fmla="*/ 499913 w 12192000"/>
              <a:gd name="connsiteY34104" fmla="*/ 3216347 h 6858000"/>
              <a:gd name="connsiteX34105" fmla="*/ 485379 w 12192000"/>
              <a:gd name="connsiteY34105" fmla="*/ 3201754 h 6858000"/>
              <a:gd name="connsiteX34106" fmla="*/ 10248966 w 12192000"/>
              <a:gd name="connsiteY34106" fmla="*/ 3201711 h 6858000"/>
              <a:gd name="connsiteX34107" fmla="*/ 10227298 w 12192000"/>
              <a:gd name="connsiteY34107" fmla="*/ 3226375 h 6858000"/>
              <a:gd name="connsiteX34108" fmla="*/ 10254959 w 12192000"/>
              <a:gd name="connsiteY34108" fmla="*/ 3248732 h 6858000"/>
              <a:gd name="connsiteX34109" fmla="*/ 10254842 w 12192000"/>
              <a:gd name="connsiteY34109" fmla="*/ 3248850 h 6858000"/>
              <a:gd name="connsiteX34110" fmla="*/ 10281005 w 12192000"/>
              <a:gd name="connsiteY34110" fmla="*/ 3227065 h 6858000"/>
              <a:gd name="connsiteX34111" fmla="*/ 10248966 w 12192000"/>
              <a:gd name="connsiteY34111" fmla="*/ 3201711 h 6858000"/>
              <a:gd name="connsiteX34112" fmla="*/ 9719495 w 12192000"/>
              <a:gd name="connsiteY34112" fmla="*/ 3201711 h 6858000"/>
              <a:gd name="connsiteX34113" fmla="*/ 9695754 w 12192000"/>
              <a:gd name="connsiteY34113" fmla="*/ 3230062 h 6858000"/>
              <a:gd name="connsiteX34114" fmla="*/ 9695868 w 12192000"/>
              <a:gd name="connsiteY34114" fmla="*/ 3258761 h 6858000"/>
              <a:gd name="connsiteX34115" fmla="*/ 9695638 w 12192000"/>
              <a:gd name="connsiteY34115" fmla="*/ 3297832 h 6858000"/>
              <a:gd name="connsiteX34116" fmla="*/ 9716845 w 12192000"/>
              <a:gd name="connsiteY34116" fmla="*/ 3318001 h 6858000"/>
              <a:gd name="connsiteX34117" fmla="*/ 9743122 w 12192000"/>
              <a:gd name="connsiteY34117" fmla="*/ 3298982 h 6858000"/>
              <a:gd name="connsiteX34118" fmla="*/ 9743238 w 12192000"/>
              <a:gd name="connsiteY34118" fmla="*/ 3298869 h 6858000"/>
              <a:gd name="connsiteX34119" fmla="*/ 9743468 w 12192000"/>
              <a:gd name="connsiteY34119" fmla="*/ 3231215 h 6858000"/>
              <a:gd name="connsiteX34120" fmla="*/ 9719495 w 12192000"/>
              <a:gd name="connsiteY34120" fmla="*/ 3201711 h 6858000"/>
              <a:gd name="connsiteX34121" fmla="*/ 4216421 w 12192000"/>
              <a:gd name="connsiteY34121" fmla="*/ 3201711 h 6858000"/>
              <a:gd name="connsiteX34122" fmla="*/ 4190142 w 12192000"/>
              <a:gd name="connsiteY34122" fmla="*/ 3228218 h 6858000"/>
              <a:gd name="connsiteX34123" fmla="*/ 4217456 w 12192000"/>
              <a:gd name="connsiteY34123" fmla="*/ 3249885 h 6858000"/>
              <a:gd name="connsiteX34124" fmla="*/ 4217572 w 12192000"/>
              <a:gd name="connsiteY34124" fmla="*/ 3250000 h 6858000"/>
              <a:gd name="connsiteX34125" fmla="*/ 4237973 w 12192000"/>
              <a:gd name="connsiteY34125" fmla="*/ 3225683 h 6858000"/>
              <a:gd name="connsiteX34126" fmla="*/ 4216421 w 12192000"/>
              <a:gd name="connsiteY34126" fmla="*/ 3201711 h 6858000"/>
              <a:gd name="connsiteX34127" fmla="*/ 4150611 w 12192000"/>
              <a:gd name="connsiteY34127" fmla="*/ 3201711 h 6858000"/>
              <a:gd name="connsiteX34128" fmla="*/ 4122258 w 12192000"/>
              <a:gd name="connsiteY34128" fmla="*/ 3225683 h 6858000"/>
              <a:gd name="connsiteX34129" fmla="*/ 4149343 w 12192000"/>
              <a:gd name="connsiteY34129" fmla="*/ 3248850 h 6858000"/>
              <a:gd name="connsiteX34130" fmla="*/ 4176311 w 12192000"/>
              <a:gd name="connsiteY34130" fmla="*/ 3225683 h 6858000"/>
              <a:gd name="connsiteX34131" fmla="*/ 4150611 w 12192000"/>
              <a:gd name="connsiteY34131" fmla="*/ 3201711 h 6858000"/>
              <a:gd name="connsiteX34132" fmla="*/ 1876491 w 12192000"/>
              <a:gd name="connsiteY34132" fmla="*/ 3201711 h 6858000"/>
              <a:gd name="connsiteX34133" fmla="*/ 1854823 w 12192000"/>
              <a:gd name="connsiteY34133" fmla="*/ 3226375 h 6858000"/>
              <a:gd name="connsiteX34134" fmla="*/ 1882484 w 12192000"/>
              <a:gd name="connsiteY34134" fmla="*/ 3248732 h 6858000"/>
              <a:gd name="connsiteX34135" fmla="*/ 1882367 w 12192000"/>
              <a:gd name="connsiteY34135" fmla="*/ 3248850 h 6858000"/>
              <a:gd name="connsiteX34136" fmla="*/ 1908530 w 12192000"/>
              <a:gd name="connsiteY34136" fmla="*/ 3227065 h 6858000"/>
              <a:gd name="connsiteX34137" fmla="*/ 1876491 w 12192000"/>
              <a:gd name="connsiteY34137" fmla="*/ 3201711 h 6858000"/>
              <a:gd name="connsiteX34138" fmla="*/ 1347020 w 12192000"/>
              <a:gd name="connsiteY34138" fmla="*/ 3201711 h 6858000"/>
              <a:gd name="connsiteX34139" fmla="*/ 1323279 w 12192000"/>
              <a:gd name="connsiteY34139" fmla="*/ 3230062 h 6858000"/>
              <a:gd name="connsiteX34140" fmla="*/ 1323393 w 12192000"/>
              <a:gd name="connsiteY34140" fmla="*/ 3258761 h 6858000"/>
              <a:gd name="connsiteX34141" fmla="*/ 1323163 w 12192000"/>
              <a:gd name="connsiteY34141" fmla="*/ 3297832 h 6858000"/>
              <a:gd name="connsiteX34142" fmla="*/ 1344370 w 12192000"/>
              <a:gd name="connsiteY34142" fmla="*/ 3318001 h 6858000"/>
              <a:gd name="connsiteX34143" fmla="*/ 1370647 w 12192000"/>
              <a:gd name="connsiteY34143" fmla="*/ 3298982 h 6858000"/>
              <a:gd name="connsiteX34144" fmla="*/ 1370763 w 12192000"/>
              <a:gd name="connsiteY34144" fmla="*/ 3298869 h 6858000"/>
              <a:gd name="connsiteX34145" fmla="*/ 1370993 w 12192000"/>
              <a:gd name="connsiteY34145" fmla="*/ 3231215 h 6858000"/>
              <a:gd name="connsiteX34146" fmla="*/ 1347020 w 12192000"/>
              <a:gd name="connsiteY34146" fmla="*/ 3201711 h 6858000"/>
              <a:gd name="connsiteX34147" fmla="*/ 11116472 w 12192000"/>
              <a:gd name="connsiteY34147" fmla="*/ 3201597 h 6858000"/>
              <a:gd name="connsiteX34148" fmla="*/ 11103101 w 12192000"/>
              <a:gd name="connsiteY34148" fmla="*/ 3228564 h 6858000"/>
              <a:gd name="connsiteX34149" fmla="*/ 11117278 w 12192000"/>
              <a:gd name="connsiteY34149" fmla="*/ 3248964 h 6858000"/>
              <a:gd name="connsiteX34150" fmla="*/ 11205330 w 12192000"/>
              <a:gd name="connsiteY34150" fmla="*/ 3248732 h 6858000"/>
              <a:gd name="connsiteX34151" fmla="*/ 11217892 w 12192000"/>
              <a:gd name="connsiteY34151" fmla="*/ 3236977 h 6858000"/>
              <a:gd name="connsiteX34152" fmla="*/ 11186429 w 12192000"/>
              <a:gd name="connsiteY34152" fmla="*/ 3201826 h 6858000"/>
              <a:gd name="connsiteX34153" fmla="*/ 11160498 w 12192000"/>
              <a:gd name="connsiteY34153" fmla="*/ 3201826 h 6858000"/>
              <a:gd name="connsiteX34154" fmla="*/ 11160498 w 12192000"/>
              <a:gd name="connsiteY34154" fmla="*/ 3201597 h 6858000"/>
              <a:gd name="connsiteX34155" fmla="*/ 11116472 w 12192000"/>
              <a:gd name="connsiteY34155" fmla="*/ 3201597 h 6858000"/>
              <a:gd name="connsiteX34156" fmla="*/ 10929186 w 12192000"/>
              <a:gd name="connsiteY34156" fmla="*/ 3201597 h 6858000"/>
              <a:gd name="connsiteX34157" fmla="*/ 10899566 w 12192000"/>
              <a:gd name="connsiteY34157" fmla="*/ 3218884 h 6858000"/>
              <a:gd name="connsiteX34158" fmla="*/ 10899797 w 12192000"/>
              <a:gd name="connsiteY34158" fmla="*/ 3299445 h 6858000"/>
              <a:gd name="connsiteX34159" fmla="*/ 10917314 w 12192000"/>
              <a:gd name="connsiteY34159" fmla="*/ 3316502 h 6858000"/>
              <a:gd name="connsiteX34160" fmla="*/ 10951890 w 12192000"/>
              <a:gd name="connsiteY34160" fmla="*/ 3285268 h 6858000"/>
              <a:gd name="connsiteX34161" fmla="*/ 10951890 w 12192000"/>
              <a:gd name="connsiteY34161" fmla="*/ 3259337 h 6858000"/>
              <a:gd name="connsiteX34162" fmla="*/ 10951890 w 12192000"/>
              <a:gd name="connsiteY34162" fmla="*/ 3259222 h 6858000"/>
              <a:gd name="connsiteX34163" fmla="*/ 10952121 w 12192000"/>
              <a:gd name="connsiteY34163" fmla="*/ 3220266 h 6858000"/>
              <a:gd name="connsiteX34164" fmla="*/ 10929186 w 12192000"/>
              <a:gd name="connsiteY34164" fmla="*/ 3201597 h 6858000"/>
              <a:gd name="connsiteX34165" fmla="*/ 10187420 w 12192000"/>
              <a:gd name="connsiteY34165" fmla="*/ 3201597 h 6858000"/>
              <a:gd name="connsiteX34166" fmla="*/ 10187470 w 12192000"/>
              <a:gd name="connsiteY34166" fmla="*/ 3201611 h 6858000"/>
              <a:gd name="connsiteX34167" fmla="*/ 10168764 w 12192000"/>
              <a:gd name="connsiteY34167" fmla="*/ 3206234 h 6858000"/>
              <a:gd name="connsiteX34168" fmla="*/ 10163218 w 12192000"/>
              <a:gd name="connsiteY34168" fmla="*/ 3224531 h 6858000"/>
              <a:gd name="connsiteX34169" fmla="*/ 10185461 w 12192000"/>
              <a:gd name="connsiteY34169" fmla="*/ 3248964 h 6858000"/>
              <a:gd name="connsiteX34170" fmla="*/ 10213122 w 12192000"/>
              <a:gd name="connsiteY34170" fmla="*/ 3229601 h 6858000"/>
              <a:gd name="connsiteX34171" fmla="*/ 10208224 w 12192000"/>
              <a:gd name="connsiteY34171" fmla="*/ 3208424 h 6858000"/>
              <a:gd name="connsiteX34172" fmla="*/ 10187470 w 12192000"/>
              <a:gd name="connsiteY34172" fmla="*/ 3201611 h 6858000"/>
              <a:gd name="connsiteX34173" fmla="*/ 10187535 w 12192000"/>
              <a:gd name="connsiteY34173" fmla="*/ 3201597 h 6858000"/>
              <a:gd name="connsiteX34174" fmla="*/ 4419032 w 12192000"/>
              <a:gd name="connsiteY34174" fmla="*/ 3201597 h 6858000"/>
              <a:gd name="connsiteX34175" fmla="*/ 4419079 w 12192000"/>
              <a:gd name="connsiteY34175" fmla="*/ 3201610 h 6858000"/>
              <a:gd name="connsiteX34176" fmla="*/ 4398358 w 12192000"/>
              <a:gd name="connsiteY34176" fmla="*/ 3206062 h 6858000"/>
              <a:gd name="connsiteX34177" fmla="*/ 4394944 w 12192000"/>
              <a:gd name="connsiteY34177" fmla="*/ 3226259 h 6858000"/>
              <a:gd name="connsiteX34178" fmla="*/ 4416267 w 12192000"/>
              <a:gd name="connsiteY34178" fmla="*/ 3250117 h 6858000"/>
              <a:gd name="connsiteX34179" fmla="*/ 4442429 w 12192000"/>
              <a:gd name="connsiteY34179" fmla="*/ 3226490 h 6858000"/>
              <a:gd name="connsiteX34180" fmla="*/ 4437516 w 12192000"/>
              <a:gd name="connsiteY34180" fmla="*/ 3207516 h 6858000"/>
              <a:gd name="connsiteX34181" fmla="*/ 4419079 w 12192000"/>
              <a:gd name="connsiteY34181" fmla="*/ 3201610 h 6858000"/>
              <a:gd name="connsiteX34182" fmla="*/ 4419148 w 12192000"/>
              <a:gd name="connsiteY34182" fmla="*/ 3201597 h 6858000"/>
              <a:gd name="connsiteX34183" fmla="*/ 2743997 w 12192000"/>
              <a:gd name="connsiteY34183" fmla="*/ 3201597 h 6858000"/>
              <a:gd name="connsiteX34184" fmla="*/ 2730626 w 12192000"/>
              <a:gd name="connsiteY34184" fmla="*/ 3228564 h 6858000"/>
              <a:gd name="connsiteX34185" fmla="*/ 2744803 w 12192000"/>
              <a:gd name="connsiteY34185" fmla="*/ 3248964 h 6858000"/>
              <a:gd name="connsiteX34186" fmla="*/ 2832855 w 12192000"/>
              <a:gd name="connsiteY34186" fmla="*/ 3248732 h 6858000"/>
              <a:gd name="connsiteX34187" fmla="*/ 2845417 w 12192000"/>
              <a:gd name="connsiteY34187" fmla="*/ 3236977 h 6858000"/>
              <a:gd name="connsiteX34188" fmla="*/ 2813954 w 12192000"/>
              <a:gd name="connsiteY34188" fmla="*/ 3201826 h 6858000"/>
              <a:gd name="connsiteX34189" fmla="*/ 2788023 w 12192000"/>
              <a:gd name="connsiteY34189" fmla="*/ 3201826 h 6858000"/>
              <a:gd name="connsiteX34190" fmla="*/ 2788023 w 12192000"/>
              <a:gd name="connsiteY34190" fmla="*/ 3201597 h 6858000"/>
              <a:gd name="connsiteX34191" fmla="*/ 2743997 w 12192000"/>
              <a:gd name="connsiteY34191" fmla="*/ 3201597 h 6858000"/>
              <a:gd name="connsiteX34192" fmla="*/ 2556711 w 12192000"/>
              <a:gd name="connsiteY34192" fmla="*/ 3201597 h 6858000"/>
              <a:gd name="connsiteX34193" fmla="*/ 2527091 w 12192000"/>
              <a:gd name="connsiteY34193" fmla="*/ 3218884 h 6858000"/>
              <a:gd name="connsiteX34194" fmla="*/ 2527322 w 12192000"/>
              <a:gd name="connsiteY34194" fmla="*/ 3299445 h 6858000"/>
              <a:gd name="connsiteX34195" fmla="*/ 2544839 w 12192000"/>
              <a:gd name="connsiteY34195" fmla="*/ 3316502 h 6858000"/>
              <a:gd name="connsiteX34196" fmla="*/ 2579415 w 12192000"/>
              <a:gd name="connsiteY34196" fmla="*/ 3285268 h 6858000"/>
              <a:gd name="connsiteX34197" fmla="*/ 2579415 w 12192000"/>
              <a:gd name="connsiteY34197" fmla="*/ 3259337 h 6858000"/>
              <a:gd name="connsiteX34198" fmla="*/ 2579415 w 12192000"/>
              <a:gd name="connsiteY34198" fmla="*/ 3259222 h 6858000"/>
              <a:gd name="connsiteX34199" fmla="*/ 2579646 w 12192000"/>
              <a:gd name="connsiteY34199" fmla="*/ 3220266 h 6858000"/>
              <a:gd name="connsiteX34200" fmla="*/ 2556711 w 12192000"/>
              <a:gd name="connsiteY34200" fmla="*/ 3201597 h 6858000"/>
              <a:gd name="connsiteX34201" fmla="*/ 1814945 w 12192000"/>
              <a:gd name="connsiteY34201" fmla="*/ 3201597 h 6858000"/>
              <a:gd name="connsiteX34202" fmla="*/ 1814995 w 12192000"/>
              <a:gd name="connsiteY34202" fmla="*/ 3201611 h 6858000"/>
              <a:gd name="connsiteX34203" fmla="*/ 1796289 w 12192000"/>
              <a:gd name="connsiteY34203" fmla="*/ 3206234 h 6858000"/>
              <a:gd name="connsiteX34204" fmla="*/ 1790743 w 12192000"/>
              <a:gd name="connsiteY34204" fmla="*/ 3224531 h 6858000"/>
              <a:gd name="connsiteX34205" fmla="*/ 1812986 w 12192000"/>
              <a:gd name="connsiteY34205" fmla="*/ 3248964 h 6858000"/>
              <a:gd name="connsiteX34206" fmla="*/ 1840647 w 12192000"/>
              <a:gd name="connsiteY34206" fmla="*/ 3229601 h 6858000"/>
              <a:gd name="connsiteX34207" fmla="*/ 1835749 w 12192000"/>
              <a:gd name="connsiteY34207" fmla="*/ 3208424 h 6858000"/>
              <a:gd name="connsiteX34208" fmla="*/ 1814995 w 12192000"/>
              <a:gd name="connsiteY34208" fmla="*/ 3201611 h 6858000"/>
              <a:gd name="connsiteX34209" fmla="*/ 1815060 w 12192000"/>
              <a:gd name="connsiteY34209" fmla="*/ 3201597 h 6858000"/>
              <a:gd name="connsiteX34210" fmla="*/ 9797839 w 12192000"/>
              <a:gd name="connsiteY34210" fmla="*/ 3201568 h 6858000"/>
              <a:gd name="connsiteX34211" fmla="*/ 9780234 w 12192000"/>
              <a:gd name="connsiteY34211" fmla="*/ 3202749 h 6858000"/>
              <a:gd name="connsiteX34212" fmla="*/ 9763291 w 12192000"/>
              <a:gd name="connsiteY34212" fmla="*/ 3219459 h 6858000"/>
              <a:gd name="connsiteX34213" fmla="*/ 9763291 w 12192000"/>
              <a:gd name="connsiteY34213" fmla="*/ 3260950 h 6858000"/>
              <a:gd name="connsiteX34214" fmla="*/ 9763291 w 12192000"/>
              <a:gd name="connsiteY34214" fmla="*/ 3294605 h 6858000"/>
              <a:gd name="connsiteX34215" fmla="*/ 9779426 w 12192000"/>
              <a:gd name="connsiteY34215" fmla="*/ 3317308 h 6858000"/>
              <a:gd name="connsiteX34216" fmla="*/ 9809162 w 12192000"/>
              <a:gd name="connsiteY34216" fmla="*/ 3308204 h 6858000"/>
              <a:gd name="connsiteX34217" fmla="*/ 9798558 w 12192000"/>
              <a:gd name="connsiteY34217" fmla="*/ 3270631 h 6858000"/>
              <a:gd name="connsiteX34218" fmla="*/ 9798558 w 12192000"/>
              <a:gd name="connsiteY34218" fmla="*/ 3270516 h 6858000"/>
              <a:gd name="connsiteX34219" fmla="*/ 9789914 w 12192000"/>
              <a:gd name="connsiteY34219" fmla="*/ 3260374 h 6858000"/>
              <a:gd name="connsiteX34220" fmla="*/ 9795332 w 12192000"/>
              <a:gd name="connsiteY34220" fmla="*/ 3250348 h 6858000"/>
              <a:gd name="connsiteX34221" fmla="*/ 9808701 w 12192000"/>
              <a:gd name="connsiteY34221" fmla="*/ 3210240 h 6858000"/>
              <a:gd name="connsiteX34222" fmla="*/ 9797839 w 12192000"/>
              <a:gd name="connsiteY34222" fmla="*/ 3201568 h 6858000"/>
              <a:gd name="connsiteX34223" fmla="*/ 1425364 w 12192000"/>
              <a:gd name="connsiteY34223" fmla="*/ 3201568 h 6858000"/>
              <a:gd name="connsiteX34224" fmla="*/ 1407759 w 12192000"/>
              <a:gd name="connsiteY34224" fmla="*/ 3202749 h 6858000"/>
              <a:gd name="connsiteX34225" fmla="*/ 1390816 w 12192000"/>
              <a:gd name="connsiteY34225" fmla="*/ 3219459 h 6858000"/>
              <a:gd name="connsiteX34226" fmla="*/ 1390816 w 12192000"/>
              <a:gd name="connsiteY34226" fmla="*/ 3260950 h 6858000"/>
              <a:gd name="connsiteX34227" fmla="*/ 1390816 w 12192000"/>
              <a:gd name="connsiteY34227" fmla="*/ 3294605 h 6858000"/>
              <a:gd name="connsiteX34228" fmla="*/ 1406951 w 12192000"/>
              <a:gd name="connsiteY34228" fmla="*/ 3317308 h 6858000"/>
              <a:gd name="connsiteX34229" fmla="*/ 1436687 w 12192000"/>
              <a:gd name="connsiteY34229" fmla="*/ 3308204 h 6858000"/>
              <a:gd name="connsiteX34230" fmla="*/ 1426083 w 12192000"/>
              <a:gd name="connsiteY34230" fmla="*/ 3270631 h 6858000"/>
              <a:gd name="connsiteX34231" fmla="*/ 1426083 w 12192000"/>
              <a:gd name="connsiteY34231" fmla="*/ 3270516 h 6858000"/>
              <a:gd name="connsiteX34232" fmla="*/ 1417439 w 12192000"/>
              <a:gd name="connsiteY34232" fmla="*/ 3260374 h 6858000"/>
              <a:gd name="connsiteX34233" fmla="*/ 1422857 w 12192000"/>
              <a:gd name="connsiteY34233" fmla="*/ 3250348 h 6858000"/>
              <a:gd name="connsiteX34234" fmla="*/ 1436226 w 12192000"/>
              <a:gd name="connsiteY34234" fmla="*/ 3210240 h 6858000"/>
              <a:gd name="connsiteX34235" fmla="*/ 1425364 w 12192000"/>
              <a:gd name="connsiteY34235" fmla="*/ 3201568 h 6858000"/>
              <a:gd name="connsiteX34236" fmla="*/ 10313046 w 12192000"/>
              <a:gd name="connsiteY34236" fmla="*/ 3201480 h 6858000"/>
              <a:gd name="connsiteX34237" fmla="*/ 10295066 w 12192000"/>
              <a:gd name="connsiteY34237" fmla="*/ 3220151 h 6858000"/>
              <a:gd name="connsiteX34238" fmla="*/ 10322496 w 12192000"/>
              <a:gd name="connsiteY34238" fmla="*/ 3249310 h 6858000"/>
              <a:gd name="connsiteX34239" fmla="*/ 10353615 w 12192000"/>
              <a:gd name="connsiteY34239" fmla="*/ 3249078 h 6858000"/>
              <a:gd name="connsiteX34240" fmla="*/ 10392344 w 12192000"/>
              <a:gd name="connsiteY34240" fmla="*/ 3249310 h 6858000"/>
              <a:gd name="connsiteX34241" fmla="*/ 10410031 w 12192000"/>
              <a:gd name="connsiteY34241" fmla="*/ 3245825 h 6858000"/>
              <a:gd name="connsiteX34242" fmla="*/ 10414929 w 12192000"/>
              <a:gd name="connsiteY34242" fmla="*/ 3227987 h 6858000"/>
              <a:gd name="connsiteX34243" fmla="*/ 10393376 w 12192000"/>
              <a:gd name="connsiteY34243" fmla="*/ 3201480 h 6858000"/>
              <a:gd name="connsiteX34244" fmla="*/ 10313046 w 12192000"/>
              <a:gd name="connsiteY34244" fmla="*/ 3201480 h 6858000"/>
              <a:gd name="connsiteX34245" fmla="*/ 1940571 w 12192000"/>
              <a:gd name="connsiteY34245" fmla="*/ 3201480 h 6858000"/>
              <a:gd name="connsiteX34246" fmla="*/ 1922591 w 12192000"/>
              <a:gd name="connsiteY34246" fmla="*/ 3220151 h 6858000"/>
              <a:gd name="connsiteX34247" fmla="*/ 1950021 w 12192000"/>
              <a:gd name="connsiteY34247" fmla="*/ 3249310 h 6858000"/>
              <a:gd name="connsiteX34248" fmla="*/ 1981140 w 12192000"/>
              <a:gd name="connsiteY34248" fmla="*/ 3249078 h 6858000"/>
              <a:gd name="connsiteX34249" fmla="*/ 2019869 w 12192000"/>
              <a:gd name="connsiteY34249" fmla="*/ 3249310 h 6858000"/>
              <a:gd name="connsiteX34250" fmla="*/ 2037556 w 12192000"/>
              <a:gd name="connsiteY34250" fmla="*/ 3245825 h 6858000"/>
              <a:gd name="connsiteX34251" fmla="*/ 2042454 w 12192000"/>
              <a:gd name="connsiteY34251" fmla="*/ 3227987 h 6858000"/>
              <a:gd name="connsiteX34252" fmla="*/ 2020901 w 12192000"/>
              <a:gd name="connsiteY34252" fmla="*/ 3201480 h 6858000"/>
              <a:gd name="connsiteX34253" fmla="*/ 1940571 w 12192000"/>
              <a:gd name="connsiteY34253" fmla="*/ 3201480 h 6858000"/>
              <a:gd name="connsiteX34254" fmla="*/ 11058960 w 12192000"/>
              <a:gd name="connsiteY34254" fmla="*/ 3201250 h 6858000"/>
              <a:gd name="connsiteX34255" fmla="*/ 11034872 w 12192000"/>
              <a:gd name="connsiteY34255" fmla="*/ 3228218 h 6858000"/>
              <a:gd name="connsiteX34256" fmla="*/ 11062993 w 12192000"/>
              <a:gd name="connsiteY34256" fmla="*/ 3249078 h 6858000"/>
              <a:gd name="connsiteX34257" fmla="*/ 11063110 w 12192000"/>
              <a:gd name="connsiteY34257" fmla="*/ 3248964 h 6858000"/>
              <a:gd name="connsiteX34258" fmla="*/ 11082356 w 12192000"/>
              <a:gd name="connsiteY34258" fmla="*/ 3226144 h 6858000"/>
              <a:gd name="connsiteX34259" fmla="*/ 11058960 w 12192000"/>
              <a:gd name="connsiteY34259" fmla="*/ 3201250 h 6858000"/>
              <a:gd name="connsiteX34260" fmla="*/ 2686485 w 12192000"/>
              <a:gd name="connsiteY34260" fmla="*/ 3201250 h 6858000"/>
              <a:gd name="connsiteX34261" fmla="*/ 2662397 w 12192000"/>
              <a:gd name="connsiteY34261" fmla="*/ 3228218 h 6858000"/>
              <a:gd name="connsiteX34262" fmla="*/ 2690518 w 12192000"/>
              <a:gd name="connsiteY34262" fmla="*/ 3249078 h 6858000"/>
              <a:gd name="connsiteX34263" fmla="*/ 2690635 w 12192000"/>
              <a:gd name="connsiteY34263" fmla="*/ 3248964 h 6858000"/>
              <a:gd name="connsiteX34264" fmla="*/ 2709881 w 12192000"/>
              <a:gd name="connsiteY34264" fmla="*/ 3226144 h 6858000"/>
              <a:gd name="connsiteX34265" fmla="*/ 2686485 w 12192000"/>
              <a:gd name="connsiteY34265" fmla="*/ 3201250 h 6858000"/>
              <a:gd name="connsiteX34266" fmla="*/ 10110834 w 12192000"/>
              <a:gd name="connsiteY34266" fmla="*/ 3201120 h 6858000"/>
              <a:gd name="connsiteX34267" fmla="*/ 10097408 w 12192000"/>
              <a:gd name="connsiteY34267" fmla="*/ 3213812 h 6858000"/>
              <a:gd name="connsiteX34268" fmla="*/ 10087266 w 12192000"/>
              <a:gd name="connsiteY34268" fmla="*/ 3231676 h 6858000"/>
              <a:gd name="connsiteX34269" fmla="*/ 10076317 w 12192000"/>
              <a:gd name="connsiteY34269" fmla="*/ 3214503 h 6858000"/>
              <a:gd name="connsiteX34270" fmla="*/ 10050039 w 12192000"/>
              <a:gd name="connsiteY34270" fmla="*/ 3202403 h 6858000"/>
              <a:gd name="connsiteX34271" fmla="*/ 10029410 w 12192000"/>
              <a:gd name="connsiteY34271" fmla="*/ 3211622 h 6858000"/>
              <a:gd name="connsiteX34272" fmla="*/ 10057992 w 12192000"/>
              <a:gd name="connsiteY34272" fmla="*/ 3249078 h 6858000"/>
              <a:gd name="connsiteX34273" fmla="*/ 10086575 w 12192000"/>
              <a:gd name="connsiteY34273" fmla="*/ 3249078 h 6858000"/>
              <a:gd name="connsiteX34274" fmla="*/ 10115158 w 12192000"/>
              <a:gd name="connsiteY34274" fmla="*/ 3249310 h 6858000"/>
              <a:gd name="connsiteX34275" fmla="*/ 10144662 w 12192000"/>
              <a:gd name="connsiteY34275" fmla="*/ 3217500 h 6858000"/>
              <a:gd name="connsiteX34276" fmla="*/ 10129448 w 12192000"/>
              <a:gd name="connsiteY34276" fmla="*/ 3202172 h 6858000"/>
              <a:gd name="connsiteX34277" fmla="*/ 10110834 w 12192000"/>
              <a:gd name="connsiteY34277" fmla="*/ 3201120 h 6858000"/>
              <a:gd name="connsiteX34278" fmla="*/ 1738359 w 12192000"/>
              <a:gd name="connsiteY34278" fmla="*/ 3201120 h 6858000"/>
              <a:gd name="connsiteX34279" fmla="*/ 1724933 w 12192000"/>
              <a:gd name="connsiteY34279" fmla="*/ 3213812 h 6858000"/>
              <a:gd name="connsiteX34280" fmla="*/ 1714791 w 12192000"/>
              <a:gd name="connsiteY34280" fmla="*/ 3231676 h 6858000"/>
              <a:gd name="connsiteX34281" fmla="*/ 1703842 w 12192000"/>
              <a:gd name="connsiteY34281" fmla="*/ 3214503 h 6858000"/>
              <a:gd name="connsiteX34282" fmla="*/ 1677564 w 12192000"/>
              <a:gd name="connsiteY34282" fmla="*/ 3202403 h 6858000"/>
              <a:gd name="connsiteX34283" fmla="*/ 1656935 w 12192000"/>
              <a:gd name="connsiteY34283" fmla="*/ 3211622 h 6858000"/>
              <a:gd name="connsiteX34284" fmla="*/ 1685517 w 12192000"/>
              <a:gd name="connsiteY34284" fmla="*/ 3249078 h 6858000"/>
              <a:gd name="connsiteX34285" fmla="*/ 1714100 w 12192000"/>
              <a:gd name="connsiteY34285" fmla="*/ 3249078 h 6858000"/>
              <a:gd name="connsiteX34286" fmla="*/ 1742683 w 12192000"/>
              <a:gd name="connsiteY34286" fmla="*/ 3249310 h 6858000"/>
              <a:gd name="connsiteX34287" fmla="*/ 1772187 w 12192000"/>
              <a:gd name="connsiteY34287" fmla="*/ 3217500 h 6858000"/>
              <a:gd name="connsiteX34288" fmla="*/ 1756973 w 12192000"/>
              <a:gd name="connsiteY34288" fmla="*/ 3202172 h 6858000"/>
              <a:gd name="connsiteX34289" fmla="*/ 1738359 w 12192000"/>
              <a:gd name="connsiteY34289" fmla="*/ 3201120 h 6858000"/>
              <a:gd name="connsiteX34290" fmla="*/ 6442651 w 12192000"/>
              <a:gd name="connsiteY34290" fmla="*/ 3200704 h 6858000"/>
              <a:gd name="connsiteX34291" fmla="*/ 6416244 w 12192000"/>
              <a:gd name="connsiteY34291" fmla="*/ 3204131 h 6858000"/>
              <a:gd name="connsiteX34292" fmla="*/ 6405064 w 12192000"/>
              <a:gd name="connsiteY34292" fmla="*/ 3235940 h 6858000"/>
              <a:gd name="connsiteX34293" fmla="*/ 6421084 w 12192000"/>
              <a:gd name="connsiteY34293" fmla="*/ 3250232 h 6858000"/>
              <a:gd name="connsiteX34294" fmla="*/ 6462805 w 12192000"/>
              <a:gd name="connsiteY34294" fmla="*/ 3250232 h 6858000"/>
              <a:gd name="connsiteX34295" fmla="*/ 6509714 w 12192000"/>
              <a:gd name="connsiteY34295" fmla="*/ 3250232 h 6858000"/>
              <a:gd name="connsiteX34296" fmla="*/ 6523544 w 12192000"/>
              <a:gd name="connsiteY34296" fmla="*/ 3246427 h 6858000"/>
              <a:gd name="connsiteX34297" fmla="*/ 6522390 w 12192000"/>
              <a:gd name="connsiteY34297" fmla="*/ 3208396 h 6858000"/>
              <a:gd name="connsiteX34298" fmla="*/ 6485857 w 12192000"/>
              <a:gd name="connsiteY34298" fmla="*/ 3203323 h 6858000"/>
              <a:gd name="connsiteX34299" fmla="*/ 6472717 w 12192000"/>
              <a:gd name="connsiteY34299" fmla="*/ 3222918 h 6858000"/>
              <a:gd name="connsiteX34300" fmla="*/ 6472717 w 12192000"/>
              <a:gd name="connsiteY34300" fmla="*/ 3222687 h 6858000"/>
              <a:gd name="connsiteX34301" fmla="*/ 6466609 w 12192000"/>
              <a:gd name="connsiteY34301" fmla="*/ 3232136 h 6858000"/>
              <a:gd name="connsiteX34302" fmla="*/ 6458081 w 12192000"/>
              <a:gd name="connsiteY34302" fmla="*/ 3224070 h 6858000"/>
              <a:gd name="connsiteX34303" fmla="*/ 6442651 w 12192000"/>
              <a:gd name="connsiteY34303" fmla="*/ 3200704 h 6858000"/>
              <a:gd name="connsiteX34304" fmla="*/ 11729498 w 12192000"/>
              <a:gd name="connsiteY34304" fmla="*/ 3200098 h 6858000"/>
              <a:gd name="connsiteX34305" fmla="*/ 11701723 w 12192000"/>
              <a:gd name="connsiteY34305" fmla="*/ 3225913 h 6858000"/>
              <a:gd name="connsiteX34306" fmla="*/ 11727770 w 12192000"/>
              <a:gd name="connsiteY34306" fmla="*/ 3248618 h 6858000"/>
              <a:gd name="connsiteX34307" fmla="*/ 11757044 w 12192000"/>
              <a:gd name="connsiteY34307" fmla="*/ 3226144 h 6858000"/>
              <a:gd name="connsiteX34308" fmla="*/ 11729615 w 12192000"/>
              <a:gd name="connsiteY34308" fmla="*/ 3200098 h 6858000"/>
              <a:gd name="connsiteX34309" fmla="*/ 3357023 w 12192000"/>
              <a:gd name="connsiteY34309" fmla="*/ 3200098 h 6858000"/>
              <a:gd name="connsiteX34310" fmla="*/ 3329248 w 12192000"/>
              <a:gd name="connsiteY34310" fmla="*/ 3225913 h 6858000"/>
              <a:gd name="connsiteX34311" fmla="*/ 3355295 w 12192000"/>
              <a:gd name="connsiteY34311" fmla="*/ 3248618 h 6858000"/>
              <a:gd name="connsiteX34312" fmla="*/ 3384569 w 12192000"/>
              <a:gd name="connsiteY34312" fmla="*/ 3226144 h 6858000"/>
              <a:gd name="connsiteX34313" fmla="*/ 3357140 w 12192000"/>
              <a:gd name="connsiteY34313" fmla="*/ 3200098 h 6858000"/>
              <a:gd name="connsiteX34314" fmla="*/ 7498811 w 12192000"/>
              <a:gd name="connsiteY34314" fmla="*/ 3199175 h 6858000"/>
              <a:gd name="connsiteX34315" fmla="*/ 7478757 w 12192000"/>
              <a:gd name="connsiteY34315" fmla="*/ 3219113 h 6858000"/>
              <a:gd name="connsiteX34316" fmla="*/ 7508838 w 12192000"/>
              <a:gd name="connsiteY34316" fmla="*/ 3250923 h 6858000"/>
              <a:gd name="connsiteX34317" fmla="*/ 7534654 w 12192000"/>
              <a:gd name="connsiteY34317" fmla="*/ 3250694 h 6858000"/>
              <a:gd name="connsiteX34318" fmla="*/ 7578680 w 12192000"/>
              <a:gd name="connsiteY34318" fmla="*/ 3250923 h 6858000"/>
              <a:gd name="connsiteX34319" fmla="*/ 7594815 w 12192000"/>
              <a:gd name="connsiteY34319" fmla="*/ 3231330 h 6858000"/>
              <a:gd name="connsiteX34320" fmla="*/ 7581332 w 12192000"/>
              <a:gd name="connsiteY34320" fmla="*/ 3203438 h 6858000"/>
              <a:gd name="connsiteX34321" fmla="*/ 7498811 w 12192000"/>
              <a:gd name="connsiteY34321" fmla="*/ 3199175 h 6858000"/>
              <a:gd name="connsiteX34322" fmla="*/ 9113959 w 12192000"/>
              <a:gd name="connsiteY34322" fmla="*/ 3198598 h 6858000"/>
              <a:gd name="connsiteX34323" fmla="*/ 9090562 w 12192000"/>
              <a:gd name="connsiteY34323" fmla="*/ 3221879 h 6858000"/>
              <a:gd name="connsiteX34324" fmla="*/ 9118338 w 12192000"/>
              <a:gd name="connsiteY34324" fmla="*/ 3250578 h 6858000"/>
              <a:gd name="connsiteX34325" fmla="*/ 9149457 w 12192000"/>
              <a:gd name="connsiteY34325" fmla="*/ 3250232 h 6858000"/>
              <a:gd name="connsiteX34326" fmla="*/ 9188412 w 12192000"/>
              <a:gd name="connsiteY34326" fmla="*/ 3250463 h 6858000"/>
              <a:gd name="connsiteX34327" fmla="*/ 9205815 w 12192000"/>
              <a:gd name="connsiteY34327" fmla="*/ 3227987 h 6858000"/>
              <a:gd name="connsiteX34328" fmla="*/ 9205815 w 12192000"/>
              <a:gd name="connsiteY34328" fmla="*/ 3228103 h 6858000"/>
              <a:gd name="connsiteX34329" fmla="*/ 9189218 w 12192000"/>
              <a:gd name="connsiteY34329" fmla="*/ 3199059 h 6858000"/>
              <a:gd name="connsiteX34330" fmla="*/ 9113959 w 12192000"/>
              <a:gd name="connsiteY34330" fmla="*/ 3198598 h 6858000"/>
              <a:gd name="connsiteX34331" fmla="*/ 741484 w 12192000"/>
              <a:gd name="connsiteY34331" fmla="*/ 3198598 h 6858000"/>
              <a:gd name="connsiteX34332" fmla="*/ 718087 w 12192000"/>
              <a:gd name="connsiteY34332" fmla="*/ 3221879 h 6858000"/>
              <a:gd name="connsiteX34333" fmla="*/ 745863 w 12192000"/>
              <a:gd name="connsiteY34333" fmla="*/ 3250578 h 6858000"/>
              <a:gd name="connsiteX34334" fmla="*/ 776982 w 12192000"/>
              <a:gd name="connsiteY34334" fmla="*/ 3250232 h 6858000"/>
              <a:gd name="connsiteX34335" fmla="*/ 815937 w 12192000"/>
              <a:gd name="connsiteY34335" fmla="*/ 3250463 h 6858000"/>
              <a:gd name="connsiteX34336" fmla="*/ 833340 w 12192000"/>
              <a:gd name="connsiteY34336" fmla="*/ 3227987 h 6858000"/>
              <a:gd name="connsiteX34337" fmla="*/ 833340 w 12192000"/>
              <a:gd name="connsiteY34337" fmla="*/ 3228103 h 6858000"/>
              <a:gd name="connsiteX34338" fmla="*/ 816743 w 12192000"/>
              <a:gd name="connsiteY34338" fmla="*/ 3199059 h 6858000"/>
              <a:gd name="connsiteX34339" fmla="*/ 741484 w 12192000"/>
              <a:gd name="connsiteY34339" fmla="*/ 3198598 h 6858000"/>
              <a:gd name="connsiteX34340" fmla="*/ 11344032 w 12192000"/>
              <a:gd name="connsiteY34340" fmla="*/ 3198372 h 6858000"/>
              <a:gd name="connsiteX34341" fmla="*/ 11317241 w 12192000"/>
              <a:gd name="connsiteY34341" fmla="*/ 3201711 h 6858000"/>
              <a:gd name="connsiteX34342" fmla="*/ 11300876 w 12192000"/>
              <a:gd name="connsiteY34342" fmla="*/ 3217961 h 6858000"/>
              <a:gd name="connsiteX34343" fmla="*/ 11300644 w 12192000"/>
              <a:gd name="connsiteY34343" fmla="*/ 3217846 h 6858000"/>
              <a:gd name="connsiteX34344" fmla="*/ 11295688 w 12192000"/>
              <a:gd name="connsiteY34344" fmla="*/ 3228103 h 6858000"/>
              <a:gd name="connsiteX34345" fmla="*/ 11286122 w 12192000"/>
              <a:gd name="connsiteY34345" fmla="*/ 3218884 h 6858000"/>
              <a:gd name="connsiteX34346" fmla="*/ 11246360 w 12192000"/>
              <a:gd name="connsiteY34346" fmla="*/ 3202057 h 6858000"/>
              <a:gd name="connsiteX34347" fmla="*/ 11232646 w 12192000"/>
              <a:gd name="connsiteY34347" fmla="*/ 3226950 h 6858000"/>
              <a:gd name="connsiteX34348" fmla="*/ 11254198 w 12192000"/>
              <a:gd name="connsiteY34348" fmla="*/ 3249078 h 6858000"/>
              <a:gd name="connsiteX34349" fmla="*/ 11290502 w 12192000"/>
              <a:gd name="connsiteY34349" fmla="*/ 3248850 h 6858000"/>
              <a:gd name="connsiteX34350" fmla="*/ 11331993 w 12192000"/>
              <a:gd name="connsiteY34350" fmla="*/ 3248850 h 6858000"/>
              <a:gd name="connsiteX34351" fmla="*/ 11348936 w 12192000"/>
              <a:gd name="connsiteY34351" fmla="*/ 3245505 h 6858000"/>
              <a:gd name="connsiteX34352" fmla="*/ 11349972 w 12192000"/>
              <a:gd name="connsiteY34352" fmla="*/ 3203095 h 6858000"/>
              <a:gd name="connsiteX34353" fmla="*/ 11344032 w 12192000"/>
              <a:gd name="connsiteY34353" fmla="*/ 3198372 h 6858000"/>
              <a:gd name="connsiteX34354" fmla="*/ 2971557 w 12192000"/>
              <a:gd name="connsiteY34354" fmla="*/ 3198372 h 6858000"/>
              <a:gd name="connsiteX34355" fmla="*/ 2944766 w 12192000"/>
              <a:gd name="connsiteY34355" fmla="*/ 3201711 h 6858000"/>
              <a:gd name="connsiteX34356" fmla="*/ 2928401 w 12192000"/>
              <a:gd name="connsiteY34356" fmla="*/ 3217961 h 6858000"/>
              <a:gd name="connsiteX34357" fmla="*/ 2928169 w 12192000"/>
              <a:gd name="connsiteY34357" fmla="*/ 3217846 h 6858000"/>
              <a:gd name="connsiteX34358" fmla="*/ 2923213 w 12192000"/>
              <a:gd name="connsiteY34358" fmla="*/ 3228103 h 6858000"/>
              <a:gd name="connsiteX34359" fmla="*/ 2913647 w 12192000"/>
              <a:gd name="connsiteY34359" fmla="*/ 3218884 h 6858000"/>
              <a:gd name="connsiteX34360" fmla="*/ 2873885 w 12192000"/>
              <a:gd name="connsiteY34360" fmla="*/ 3202057 h 6858000"/>
              <a:gd name="connsiteX34361" fmla="*/ 2860171 w 12192000"/>
              <a:gd name="connsiteY34361" fmla="*/ 3226950 h 6858000"/>
              <a:gd name="connsiteX34362" fmla="*/ 2881723 w 12192000"/>
              <a:gd name="connsiteY34362" fmla="*/ 3249078 h 6858000"/>
              <a:gd name="connsiteX34363" fmla="*/ 2918027 w 12192000"/>
              <a:gd name="connsiteY34363" fmla="*/ 3248850 h 6858000"/>
              <a:gd name="connsiteX34364" fmla="*/ 2959518 w 12192000"/>
              <a:gd name="connsiteY34364" fmla="*/ 3248850 h 6858000"/>
              <a:gd name="connsiteX34365" fmla="*/ 2976461 w 12192000"/>
              <a:gd name="connsiteY34365" fmla="*/ 3245505 h 6858000"/>
              <a:gd name="connsiteX34366" fmla="*/ 2977497 w 12192000"/>
              <a:gd name="connsiteY34366" fmla="*/ 3203095 h 6858000"/>
              <a:gd name="connsiteX34367" fmla="*/ 2971557 w 12192000"/>
              <a:gd name="connsiteY34367" fmla="*/ 3198372 h 6858000"/>
              <a:gd name="connsiteX34368" fmla="*/ 9046536 w 12192000"/>
              <a:gd name="connsiteY34368" fmla="*/ 3197561 h 6858000"/>
              <a:gd name="connsiteX34369" fmla="*/ 9022679 w 12192000"/>
              <a:gd name="connsiteY34369" fmla="*/ 3226490 h 6858000"/>
              <a:gd name="connsiteX34370" fmla="*/ 9022794 w 12192000"/>
              <a:gd name="connsiteY34370" fmla="*/ 3226604 h 6858000"/>
              <a:gd name="connsiteX34371" fmla="*/ 9048034 w 12192000"/>
              <a:gd name="connsiteY34371" fmla="*/ 3251037 h 6858000"/>
              <a:gd name="connsiteX34372" fmla="*/ 9070048 w 12192000"/>
              <a:gd name="connsiteY34372" fmla="*/ 3225106 h 6858000"/>
              <a:gd name="connsiteX34373" fmla="*/ 9046536 w 12192000"/>
              <a:gd name="connsiteY34373" fmla="*/ 3197561 h 6858000"/>
              <a:gd name="connsiteX34374" fmla="*/ 674061 w 12192000"/>
              <a:gd name="connsiteY34374" fmla="*/ 3197561 h 6858000"/>
              <a:gd name="connsiteX34375" fmla="*/ 650204 w 12192000"/>
              <a:gd name="connsiteY34375" fmla="*/ 3226490 h 6858000"/>
              <a:gd name="connsiteX34376" fmla="*/ 650319 w 12192000"/>
              <a:gd name="connsiteY34376" fmla="*/ 3226604 h 6858000"/>
              <a:gd name="connsiteX34377" fmla="*/ 675559 w 12192000"/>
              <a:gd name="connsiteY34377" fmla="*/ 3251037 h 6858000"/>
              <a:gd name="connsiteX34378" fmla="*/ 697573 w 12192000"/>
              <a:gd name="connsiteY34378" fmla="*/ 3225106 h 6858000"/>
              <a:gd name="connsiteX34379" fmla="*/ 674061 w 12192000"/>
              <a:gd name="connsiteY34379" fmla="*/ 3197561 h 6858000"/>
              <a:gd name="connsiteX34380" fmla="*/ 11525732 w 12192000"/>
              <a:gd name="connsiteY34380" fmla="*/ 3196410 h 6858000"/>
              <a:gd name="connsiteX34381" fmla="*/ 11499224 w 12192000"/>
              <a:gd name="connsiteY34381" fmla="*/ 3221994 h 6858000"/>
              <a:gd name="connsiteX34382" fmla="*/ 11526769 w 12192000"/>
              <a:gd name="connsiteY34382" fmla="*/ 3248964 h 6858000"/>
              <a:gd name="connsiteX34383" fmla="*/ 11558003 w 12192000"/>
              <a:gd name="connsiteY34383" fmla="*/ 3248732 h 6858000"/>
              <a:gd name="connsiteX34384" fmla="*/ 11602260 w 12192000"/>
              <a:gd name="connsiteY34384" fmla="*/ 3248964 h 6858000"/>
              <a:gd name="connsiteX34385" fmla="*/ 11619434 w 12192000"/>
              <a:gd name="connsiteY34385" fmla="*/ 3225221 h 6858000"/>
              <a:gd name="connsiteX34386" fmla="*/ 11619434 w 12192000"/>
              <a:gd name="connsiteY34386" fmla="*/ 3225106 h 6858000"/>
              <a:gd name="connsiteX34387" fmla="*/ 11601223 w 12192000"/>
              <a:gd name="connsiteY34387" fmla="*/ 3196524 h 6858000"/>
              <a:gd name="connsiteX34388" fmla="*/ 11525732 w 12192000"/>
              <a:gd name="connsiteY34388" fmla="*/ 3196410 h 6858000"/>
              <a:gd name="connsiteX34389" fmla="*/ 3153257 w 12192000"/>
              <a:gd name="connsiteY34389" fmla="*/ 3196410 h 6858000"/>
              <a:gd name="connsiteX34390" fmla="*/ 3126749 w 12192000"/>
              <a:gd name="connsiteY34390" fmla="*/ 3221994 h 6858000"/>
              <a:gd name="connsiteX34391" fmla="*/ 3154294 w 12192000"/>
              <a:gd name="connsiteY34391" fmla="*/ 3248964 h 6858000"/>
              <a:gd name="connsiteX34392" fmla="*/ 3185528 w 12192000"/>
              <a:gd name="connsiteY34392" fmla="*/ 3248732 h 6858000"/>
              <a:gd name="connsiteX34393" fmla="*/ 3229785 w 12192000"/>
              <a:gd name="connsiteY34393" fmla="*/ 3248964 h 6858000"/>
              <a:gd name="connsiteX34394" fmla="*/ 3246959 w 12192000"/>
              <a:gd name="connsiteY34394" fmla="*/ 3225221 h 6858000"/>
              <a:gd name="connsiteX34395" fmla="*/ 3246959 w 12192000"/>
              <a:gd name="connsiteY34395" fmla="*/ 3225106 h 6858000"/>
              <a:gd name="connsiteX34396" fmla="*/ 3228748 w 12192000"/>
              <a:gd name="connsiteY34396" fmla="*/ 3196524 h 6858000"/>
              <a:gd name="connsiteX34397" fmla="*/ 3153257 w 12192000"/>
              <a:gd name="connsiteY34397" fmla="*/ 3196410 h 6858000"/>
              <a:gd name="connsiteX34398" fmla="*/ 8972775 w 12192000"/>
              <a:gd name="connsiteY34398" fmla="*/ 3196379 h 6858000"/>
              <a:gd name="connsiteX34399" fmla="*/ 8956524 w 12192000"/>
              <a:gd name="connsiteY34399" fmla="*/ 3208396 h 6858000"/>
              <a:gd name="connsiteX34400" fmla="*/ 8997324 w 12192000"/>
              <a:gd name="connsiteY34400" fmla="*/ 3248850 h 6858000"/>
              <a:gd name="connsiteX34401" fmla="*/ 8997438 w 12192000"/>
              <a:gd name="connsiteY34401" fmla="*/ 3248732 h 6858000"/>
              <a:gd name="connsiteX34402" fmla="*/ 9003086 w 12192000"/>
              <a:gd name="connsiteY34402" fmla="*/ 3215540 h 6858000"/>
              <a:gd name="connsiteX34403" fmla="*/ 8992828 w 12192000"/>
              <a:gd name="connsiteY34403" fmla="*/ 3198713 h 6858000"/>
              <a:gd name="connsiteX34404" fmla="*/ 8972775 w 12192000"/>
              <a:gd name="connsiteY34404" fmla="*/ 3196379 h 6858000"/>
              <a:gd name="connsiteX34405" fmla="*/ 600300 w 12192000"/>
              <a:gd name="connsiteY34405" fmla="*/ 3196379 h 6858000"/>
              <a:gd name="connsiteX34406" fmla="*/ 584049 w 12192000"/>
              <a:gd name="connsiteY34406" fmla="*/ 3208396 h 6858000"/>
              <a:gd name="connsiteX34407" fmla="*/ 624849 w 12192000"/>
              <a:gd name="connsiteY34407" fmla="*/ 3248850 h 6858000"/>
              <a:gd name="connsiteX34408" fmla="*/ 624963 w 12192000"/>
              <a:gd name="connsiteY34408" fmla="*/ 3248732 h 6858000"/>
              <a:gd name="connsiteX34409" fmla="*/ 630611 w 12192000"/>
              <a:gd name="connsiteY34409" fmla="*/ 3215540 h 6858000"/>
              <a:gd name="connsiteX34410" fmla="*/ 620353 w 12192000"/>
              <a:gd name="connsiteY34410" fmla="*/ 3198713 h 6858000"/>
              <a:gd name="connsiteX34411" fmla="*/ 600300 w 12192000"/>
              <a:gd name="connsiteY34411" fmla="*/ 3196379 h 6858000"/>
              <a:gd name="connsiteX34412" fmla="*/ 11662652 w 12192000"/>
              <a:gd name="connsiteY34412" fmla="*/ 3195947 h 6858000"/>
              <a:gd name="connsiteX34413" fmla="*/ 11634876 w 12192000"/>
              <a:gd name="connsiteY34413" fmla="*/ 3222456 h 6858000"/>
              <a:gd name="connsiteX34414" fmla="*/ 11658849 w 12192000"/>
              <a:gd name="connsiteY34414" fmla="*/ 3248043 h 6858000"/>
              <a:gd name="connsiteX34415" fmla="*/ 11688354 w 12192000"/>
              <a:gd name="connsiteY34415" fmla="*/ 3224646 h 6858000"/>
              <a:gd name="connsiteX34416" fmla="*/ 11662652 w 12192000"/>
              <a:gd name="connsiteY34416" fmla="*/ 3195947 h 6858000"/>
              <a:gd name="connsiteX34417" fmla="*/ 3290177 w 12192000"/>
              <a:gd name="connsiteY34417" fmla="*/ 3195947 h 6858000"/>
              <a:gd name="connsiteX34418" fmla="*/ 3262401 w 12192000"/>
              <a:gd name="connsiteY34418" fmla="*/ 3222456 h 6858000"/>
              <a:gd name="connsiteX34419" fmla="*/ 3286374 w 12192000"/>
              <a:gd name="connsiteY34419" fmla="*/ 3248043 h 6858000"/>
              <a:gd name="connsiteX34420" fmla="*/ 3315879 w 12192000"/>
              <a:gd name="connsiteY34420" fmla="*/ 3224646 h 6858000"/>
              <a:gd name="connsiteX34421" fmla="*/ 3290177 w 12192000"/>
              <a:gd name="connsiteY34421" fmla="*/ 3195947 h 6858000"/>
              <a:gd name="connsiteX34422" fmla="*/ 11459232 w 12192000"/>
              <a:gd name="connsiteY34422" fmla="*/ 3195717 h 6858000"/>
              <a:gd name="connsiteX34423" fmla="*/ 11459285 w 12192000"/>
              <a:gd name="connsiteY34423" fmla="*/ 3195737 h 6858000"/>
              <a:gd name="connsiteX34424" fmla="*/ 11439206 w 12192000"/>
              <a:gd name="connsiteY34424" fmla="*/ 3202057 h 6858000"/>
              <a:gd name="connsiteX34425" fmla="*/ 11437218 w 12192000"/>
              <a:gd name="connsiteY34425" fmla="*/ 3221189 h 6858000"/>
              <a:gd name="connsiteX34426" fmla="*/ 11459232 w 12192000"/>
              <a:gd name="connsiteY34426" fmla="*/ 3249539 h 6858000"/>
              <a:gd name="connsiteX34427" fmla="*/ 11484472 w 12192000"/>
              <a:gd name="connsiteY34427" fmla="*/ 3225452 h 6858000"/>
              <a:gd name="connsiteX34428" fmla="*/ 11480885 w 12192000"/>
              <a:gd name="connsiteY34428" fmla="*/ 3203584 h 6858000"/>
              <a:gd name="connsiteX34429" fmla="*/ 11459285 w 12192000"/>
              <a:gd name="connsiteY34429" fmla="*/ 3195737 h 6858000"/>
              <a:gd name="connsiteX34430" fmla="*/ 11459347 w 12192000"/>
              <a:gd name="connsiteY34430" fmla="*/ 3195717 h 6858000"/>
              <a:gd name="connsiteX34431" fmla="*/ 3086757 w 12192000"/>
              <a:gd name="connsiteY34431" fmla="*/ 3195717 h 6858000"/>
              <a:gd name="connsiteX34432" fmla="*/ 3086810 w 12192000"/>
              <a:gd name="connsiteY34432" fmla="*/ 3195737 h 6858000"/>
              <a:gd name="connsiteX34433" fmla="*/ 3066731 w 12192000"/>
              <a:gd name="connsiteY34433" fmla="*/ 3202057 h 6858000"/>
              <a:gd name="connsiteX34434" fmla="*/ 3064743 w 12192000"/>
              <a:gd name="connsiteY34434" fmla="*/ 3221189 h 6858000"/>
              <a:gd name="connsiteX34435" fmla="*/ 3086757 w 12192000"/>
              <a:gd name="connsiteY34435" fmla="*/ 3249539 h 6858000"/>
              <a:gd name="connsiteX34436" fmla="*/ 3111997 w 12192000"/>
              <a:gd name="connsiteY34436" fmla="*/ 3225452 h 6858000"/>
              <a:gd name="connsiteX34437" fmla="*/ 3108410 w 12192000"/>
              <a:gd name="connsiteY34437" fmla="*/ 3203584 h 6858000"/>
              <a:gd name="connsiteX34438" fmla="*/ 3086810 w 12192000"/>
              <a:gd name="connsiteY34438" fmla="*/ 3195737 h 6858000"/>
              <a:gd name="connsiteX34439" fmla="*/ 3086872 w 12192000"/>
              <a:gd name="connsiteY34439" fmla="*/ 3195717 h 6858000"/>
              <a:gd name="connsiteX34440" fmla="*/ 11392962 w 12192000"/>
              <a:gd name="connsiteY34440" fmla="*/ 3195373 h 6858000"/>
              <a:gd name="connsiteX34441" fmla="*/ 11368182 w 12192000"/>
              <a:gd name="connsiteY34441" fmla="*/ 3222801 h 6858000"/>
              <a:gd name="connsiteX34442" fmla="*/ 11393768 w 12192000"/>
              <a:gd name="connsiteY34442" fmla="*/ 3249426 h 6858000"/>
              <a:gd name="connsiteX34443" fmla="*/ 11393768 w 12192000"/>
              <a:gd name="connsiteY34443" fmla="*/ 3249310 h 6858000"/>
              <a:gd name="connsiteX34444" fmla="*/ 11415551 w 12192000"/>
              <a:gd name="connsiteY34444" fmla="*/ 3223263 h 6858000"/>
              <a:gd name="connsiteX34445" fmla="*/ 11392962 w 12192000"/>
              <a:gd name="connsiteY34445" fmla="*/ 3195373 h 6858000"/>
              <a:gd name="connsiteX34446" fmla="*/ 3020487 w 12192000"/>
              <a:gd name="connsiteY34446" fmla="*/ 3195373 h 6858000"/>
              <a:gd name="connsiteX34447" fmla="*/ 2995707 w 12192000"/>
              <a:gd name="connsiteY34447" fmla="*/ 3222801 h 6858000"/>
              <a:gd name="connsiteX34448" fmla="*/ 3021293 w 12192000"/>
              <a:gd name="connsiteY34448" fmla="*/ 3249426 h 6858000"/>
              <a:gd name="connsiteX34449" fmla="*/ 3021293 w 12192000"/>
              <a:gd name="connsiteY34449" fmla="*/ 3249310 h 6858000"/>
              <a:gd name="connsiteX34450" fmla="*/ 3043076 w 12192000"/>
              <a:gd name="connsiteY34450" fmla="*/ 3223263 h 6858000"/>
              <a:gd name="connsiteX34451" fmla="*/ 3020487 w 12192000"/>
              <a:gd name="connsiteY34451" fmla="*/ 3195373 h 6858000"/>
              <a:gd name="connsiteX34452" fmla="*/ 5427723 w 12192000"/>
              <a:gd name="connsiteY34452" fmla="*/ 3136593 h 6858000"/>
              <a:gd name="connsiteX34453" fmla="*/ 5401789 w 12192000"/>
              <a:gd name="connsiteY34453" fmla="*/ 3156069 h 6858000"/>
              <a:gd name="connsiteX34454" fmla="*/ 5426802 w 12192000"/>
              <a:gd name="connsiteY34454" fmla="*/ 3184076 h 6858000"/>
              <a:gd name="connsiteX34455" fmla="*/ 5450543 w 12192000"/>
              <a:gd name="connsiteY34455" fmla="*/ 3160911 h 6858000"/>
              <a:gd name="connsiteX34456" fmla="*/ 5427723 w 12192000"/>
              <a:gd name="connsiteY34456" fmla="*/ 3136593 h 6858000"/>
              <a:gd name="connsiteX34457" fmla="*/ 4017840 w 12192000"/>
              <a:gd name="connsiteY34457" fmla="*/ 3136246 h 6858000"/>
              <a:gd name="connsiteX34458" fmla="*/ 4017891 w 12192000"/>
              <a:gd name="connsiteY34458" fmla="*/ 3136260 h 6858000"/>
              <a:gd name="connsiteX34459" fmla="*/ 3995566 w 12192000"/>
              <a:gd name="connsiteY34459" fmla="*/ 3140987 h 6858000"/>
              <a:gd name="connsiteX34460" fmla="*/ 3988219 w 12192000"/>
              <a:gd name="connsiteY34460" fmla="*/ 3162756 h 6858000"/>
              <a:gd name="connsiteX34461" fmla="*/ 4014266 w 12192000"/>
              <a:gd name="connsiteY34461" fmla="*/ 3183501 h 6858000"/>
              <a:gd name="connsiteX34462" fmla="*/ 4041926 w 12192000"/>
              <a:gd name="connsiteY34462" fmla="*/ 3161026 h 6858000"/>
              <a:gd name="connsiteX34463" fmla="*/ 4037188 w 12192000"/>
              <a:gd name="connsiteY34463" fmla="*/ 3141462 h 6858000"/>
              <a:gd name="connsiteX34464" fmla="*/ 4017891 w 12192000"/>
              <a:gd name="connsiteY34464" fmla="*/ 3136260 h 6858000"/>
              <a:gd name="connsiteX34465" fmla="*/ 4017954 w 12192000"/>
              <a:gd name="connsiteY34465" fmla="*/ 3136246 h 6858000"/>
              <a:gd name="connsiteX34466" fmla="*/ 9314498 w 12192000"/>
              <a:gd name="connsiteY34466" fmla="*/ 3136131 h 6858000"/>
              <a:gd name="connsiteX34467" fmla="*/ 9288567 w 12192000"/>
              <a:gd name="connsiteY34467" fmla="*/ 3159875 h 6858000"/>
              <a:gd name="connsiteX34468" fmla="*/ 9317264 w 12192000"/>
              <a:gd name="connsiteY34468" fmla="*/ 3183501 h 6858000"/>
              <a:gd name="connsiteX34469" fmla="*/ 9342504 w 12192000"/>
              <a:gd name="connsiteY34469" fmla="*/ 3156648 h 6858000"/>
              <a:gd name="connsiteX34470" fmla="*/ 9314498 w 12192000"/>
              <a:gd name="connsiteY34470" fmla="*/ 3136131 h 6858000"/>
              <a:gd name="connsiteX34471" fmla="*/ 8847034 w 12192000"/>
              <a:gd name="connsiteY34471" fmla="*/ 3136131 h 6858000"/>
              <a:gd name="connsiteX34472" fmla="*/ 8819028 w 12192000"/>
              <a:gd name="connsiteY34472" fmla="*/ 3158607 h 6858000"/>
              <a:gd name="connsiteX34473" fmla="*/ 8846688 w 12192000"/>
              <a:gd name="connsiteY34473" fmla="*/ 3183270 h 6858000"/>
              <a:gd name="connsiteX34474" fmla="*/ 8873080 w 12192000"/>
              <a:gd name="connsiteY34474" fmla="*/ 3160104 h 6858000"/>
              <a:gd name="connsiteX34475" fmla="*/ 8847034 w 12192000"/>
              <a:gd name="connsiteY34475" fmla="*/ 3136131 h 6858000"/>
              <a:gd name="connsiteX34476" fmla="*/ 6587163 w 12192000"/>
              <a:gd name="connsiteY34476" fmla="*/ 3136131 h 6858000"/>
              <a:gd name="connsiteX34477" fmla="*/ 6542330 w 12192000"/>
              <a:gd name="connsiteY34477" fmla="*/ 3136246 h 6858000"/>
              <a:gd name="connsiteX34478" fmla="*/ 6542447 w 12192000"/>
              <a:gd name="connsiteY34478" fmla="*/ 3136246 h 6858000"/>
              <a:gd name="connsiteX34479" fmla="*/ 6541292 w 12192000"/>
              <a:gd name="connsiteY34479" fmla="*/ 3154458 h 6858000"/>
              <a:gd name="connsiteX34480" fmla="*/ 6565035 w 12192000"/>
              <a:gd name="connsiteY34480" fmla="*/ 3183385 h 6858000"/>
              <a:gd name="connsiteX34481" fmla="*/ 6587970 w 12192000"/>
              <a:gd name="connsiteY34481" fmla="*/ 3154341 h 6858000"/>
              <a:gd name="connsiteX34482" fmla="*/ 6587163 w 12192000"/>
              <a:gd name="connsiteY34482" fmla="*/ 3136131 h 6858000"/>
              <a:gd name="connsiteX34483" fmla="*/ 942023 w 12192000"/>
              <a:gd name="connsiteY34483" fmla="*/ 3136131 h 6858000"/>
              <a:gd name="connsiteX34484" fmla="*/ 916092 w 12192000"/>
              <a:gd name="connsiteY34484" fmla="*/ 3159875 h 6858000"/>
              <a:gd name="connsiteX34485" fmla="*/ 944789 w 12192000"/>
              <a:gd name="connsiteY34485" fmla="*/ 3183501 h 6858000"/>
              <a:gd name="connsiteX34486" fmla="*/ 970029 w 12192000"/>
              <a:gd name="connsiteY34486" fmla="*/ 3156648 h 6858000"/>
              <a:gd name="connsiteX34487" fmla="*/ 942023 w 12192000"/>
              <a:gd name="connsiteY34487" fmla="*/ 3136131 h 6858000"/>
              <a:gd name="connsiteX34488" fmla="*/ 474559 w 12192000"/>
              <a:gd name="connsiteY34488" fmla="*/ 3136131 h 6858000"/>
              <a:gd name="connsiteX34489" fmla="*/ 446553 w 12192000"/>
              <a:gd name="connsiteY34489" fmla="*/ 3158607 h 6858000"/>
              <a:gd name="connsiteX34490" fmla="*/ 474213 w 12192000"/>
              <a:gd name="connsiteY34490" fmla="*/ 3183270 h 6858000"/>
              <a:gd name="connsiteX34491" fmla="*/ 500605 w 12192000"/>
              <a:gd name="connsiteY34491" fmla="*/ 3160104 h 6858000"/>
              <a:gd name="connsiteX34492" fmla="*/ 474559 w 12192000"/>
              <a:gd name="connsiteY34492" fmla="*/ 3136131 h 6858000"/>
              <a:gd name="connsiteX34493" fmla="*/ 9250879 w 12192000"/>
              <a:gd name="connsiteY34493" fmla="*/ 3136017 h 6858000"/>
              <a:gd name="connsiteX34494" fmla="*/ 9250879 w 12192000"/>
              <a:gd name="connsiteY34494" fmla="*/ 3136131 h 6858000"/>
              <a:gd name="connsiteX34495" fmla="*/ 9221143 w 12192000"/>
              <a:gd name="connsiteY34495" fmla="*/ 3156302 h 6858000"/>
              <a:gd name="connsiteX34496" fmla="*/ 9244425 w 12192000"/>
              <a:gd name="connsiteY34496" fmla="*/ 3183501 h 6858000"/>
              <a:gd name="connsiteX34497" fmla="*/ 9274852 w 12192000"/>
              <a:gd name="connsiteY34497" fmla="*/ 3157338 h 6858000"/>
              <a:gd name="connsiteX34498" fmla="*/ 9250879 w 12192000"/>
              <a:gd name="connsiteY34498" fmla="*/ 3136017 h 6858000"/>
              <a:gd name="connsiteX34499" fmla="*/ 8911460 w 12192000"/>
              <a:gd name="connsiteY34499" fmla="*/ 3136017 h 6858000"/>
              <a:gd name="connsiteX34500" fmla="*/ 8886911 w 12192000"/>
              <a:gd name="connsiteY34500" fmla="*/ 3157685 h 6858000"/>
              <a:gd name="connsiteX34501" fmla="*/ 8911922 w 12192000"/>
              <a:gd name="connsiteY34501" fmla="*/ 3183616 h 6858000"/>
              <a:gd name="connsiteX34502" fmla="*/ 8937392 w 12192000"/>
              <a:gd name="connsiteY34502" fmla="*/ 3158491 h 6858000"/>
              <a:gd name="connsiteX34503" fmla="*/ 8911460 w 12192000"/>
              <a:gd name="connsiteY34503" fmla="*/ 3136131 h 6858000"/>
              <a:gd name="connsiteX34504" fmla="*/ 878404 w 12192000"/>
              <a:gd name="connsiteY34504" fmla="*/ 3136017 h 6858000"/>
              <a:gd name="connsiteX34505" fmla="*/ 878404 w 12192000"/>
              <a:gd name="connsiteY34505" fmla="*/ 3136131 h 6858000"/>
              <a:gd name="connsiteX34506" fmla="*/ 848668 w 12192000"/>
              <a:gd name="connsiteY34506" fmla="*/ 3156302 h 6858000"/>
              <a:gd name="connsiteX34507" fmla="*/ 871950 w 12192000"/>
              <a:gd name="connsiteY34507" fmla="*/ 3183501 h 6858000"/>
              <a:gd name="connsiteX34508" fmla="*/ 902377 w 12192000"/>
              <a:gd name="connsiteY34508" fmla="*/ 3157338 h 6858000"/>
              <a:gd name="connsiteX34509" fmla="*/ 878404 w 12192000"/>
              <a:gd name="connsiteY34509" fmla="*/ 3136017 h 6858000"/>
              <a:gd name="connsiteX34510" fmla="*/ 538985 w 12192000"/>
              <a:gd name="connsiteY34510" fmla="*/ 3136017 h 6858000"/>
              <a:gd name="connsiteX34511" fmla="*/ 514436 w 12192000"/>
              <a:gd name="connsiteY34511" fmla="*/ 3157685 h 6858000"/>
              <a:gd name="connsiteX34512" fmla="*/ 539447 w 12192000"/>
              <a:gd name="connsiteY34512" fmla="*/ 3183616 h 6858000"/>
              <a:gd name="connsiteX34513" fmla="*/ 564917 w 12192000"/>
              <a:gd name="connsiteY34513" fmla="*/ 3158491 h 6858000"/>
              <a:gd name="connsiteX34514" fmla="*/ 538985 w 12192000"/>
              <a:gd name="connsiteY34514" fmla="*/ 3136131 h 6858000"/>
              <a:gd name="connsiteX34515" fmla="*/ 10521768 w 12192000"/>
              <a:gd name="connsiteY34515" fmla="*/ 3135902 h 6858000"/>
              <a:gd name="connsiteX34516" fmla="*/ 10498717 w 12192000"/>
              <a:gd name="connsiteY34516" fmla="*/ 3156648 h 6858000"/>
              <a:gd name="connsiteX34517" fmla="*/ 10522114 w 12192000"/>
              <a:gd name="connsiteY34517" fmla="*/ 3183041 h 6858000"/>
              <a:gd name="connsiteX34518" fmla="*/ 10547239 w 12192000"/>
              <a:gd name="connsiteY34518" fmla="*/ 3159875 h 6858000"/>
              <a:gd name="connsiteX34519" fmla="*/ 10521768 w 12192000"/>
              <a:gd name="connsiteY34519" fmla="*/ 3135902 h 6858000"/>
              <a:gd name="connsiteX34520" fmla="*/ 6500034 w 12192000"/>
              <a:gd name="connsiteY34520" fmla="*/ 3135902 h 6858000"/>
              <a:gd name="connsiteX34521" fmla="*/ 6471795 w 12192000"/>
              <a:gd name="connsiteY34521" fmla="*/ 3158145 h 6858000"/>
              <a:gd name="connsiteX34522" fmla="*/ 6499109 w 12192000"/>
              <a:gd name="connsiteY34522" fmla="*/ 3183270 h 6858000"/>
              <a:gd name="connsiteX34523" fmla="*/ 6525965 w 12192000"/>
              <a:gd name="connsiteY34523" fmla="*/ 3157799 h 6858000"/>
              <a:gd name="connsiteX34524" fmla="*/ 6500034 w 12192000"/>
              <a:gd name="connsiteY34524" fmla="*/ 3135902 h 6858000"/>
              <a:gd name="connsiteX34525" fmla="*/ 6434224 w 12192000"/>
              <a:gd name="connsiteY34525" fmla="*/ 3135902 h 6858000"/>
              <a:gd name="connsiteX34526" fmla="*/ 6404258 w 12192000"/>
              <a:gd name="connsiteY34526" fmla="*/ 3156069 h 6858000"/>
              <a:gd name="connsiteX34527" fmla="*/ 6430880 w 12192000"/>
              <a:gd name="connsiteY34527" fmla="*/ 3183270 h 6858000"/>
              <a:gd name="connsiteX34528" fmla="*/ 6457964 w 12192000"/>
              <a:gd name="connsiteY34528" fmla="*/ 3159757 h 6858000"/>
              <a:gd name="connsiteX34529" fmla="*/ 6434224 w 12192000"/>
              <a:gd name="connsiteY34529" fmla="*/ 3135902 h 6858000"/>
              <a:gd name="connsiteX34530" fmla="*/ 2149293 w 12192000"/>
              <a:gd name="connsiteY34530" fmla="*/ 3135902 h 6858000"/>
              <a:gd name="connsiteX34531" fmla="*/ 2126242 w 12192000"/>
              <a:gd name="connsiteY34531" fmla="*/ 3156648 h 6858000"/>
              <a:gd name="connsiteX34532" fmla="*/ 2149639 w 12192000"/>
              <a:gd name="connsiteY34532" fmla="*/ 3183041 h 6858000"/>
              <a:gd name="connsiteX34533" fmla="*/ 2174764 w 12192000"/>
              <a:gd name="connsiteY34533" fmla="*/ 3159875 h 6858000"/>
              <a:gd name="connsiteX34534" fmla="*/ 2149293 w 12192000"/>
              <a:gd name="connsiteY34534" fmla="*/ 3135902 h 6858000"/>
              <a:gd name="connsiteX34535" fmla="*/ 9046998 w 12192000"/>
              <a:gd name="connsiteY34535" fmla="*/ 3135786 h 6858000"/>
              <a:gd name="connsiteX34536" fmla="*/ 9022794 w 12192000"/>
              <a:gd name="connsiteY34536" fmla="*/ 3160335 h 6858000"/>
              <a:gd name="connsiteX34537" fmla="*/ 9047918 w 12192000"/>
              <a:gd name="connsiteY34537" fmla="*/ 3183155 h 6858000"/>
              <a:gd name="connsiteX34538" fmla="*/ 9071085 w 12192000"/>
              <a:gd name="connsiteY34538" fmla="*/ 3156648 h 6858000"/>
              <a:gd name="connsiteX34539" fmla="*/ 9071200 w 12192000"/>
              <a:gd name="connsiteY34539" fmla="*/ 3156763 h 6858000"/>
              <a:gd name="connsiteX34540" fmla="*/ 9046998 w 12192000"/>
              <a:gd name="connsiteY34540" fmla="*/ 3135786 h 6858000"/>
              <a:gd name="connsiteX34541" fmla="*/ 6903301 w 12192000"/>
              <a:gd name="connsiteY34541" fmla="*/ 3135786 h 6858000"/>
              <a:gd name="connsiteX34542" fmla="*/ 6873682 w 12192000"/>
              <a:gd name="connsiteY34542" fmla="*/ 3158145 h 6858000"/>
              <a:gd name="connsiteX34543" fmla="*/ 6898921 w 12192000"/>
              <a:gd name="connsiteY34543" fmla="*/ 3183385 h 6858000"/>
              <a:gd name="connsiteX34544" fmla="*/ 6928080 w 12192000"/>
              <a:gd name="connsiteY34544" fmla="*/ 3159414 h 6858000"/>
              <a:gd name="connsiteX34545" fmla="*/ 6903301 w 12192000"/>
              <a:gd name="connsiteY34545" fmla="*/ 3135786 h 6858000"/>
              <a:gd name="connsiteX34546" fmla="*/ 5690268 w 12192000"/>
              <a:gd name="connsiteY34546" fmla="*/ 3135786 h 6858000"/>
              <a:gd name="connsiteX34547" fmla="*/ 5690345 w 12192000"/>
              <a:gd name="connsiteY34547" fmla="*/ 3135796 h 6858000"/>
              <a:gd name="connsiteX34548" fmla="*/ 5671121 w 12192000"/>
              <a:gd name="connsiteY34548" fmla="*/ 3140555 h 6858000"/>
              <a:gd name="connsiteX34549" fmla="*/ 5669407 w 12192000"/>
              <a:gd name="connsiteY34549" fmla="*/ 3159757 h 6858000"/>
              <a:gd name="connsiteX34550" fmla="*/ 5691191 w 12192000"/>
              <a:gd name="connsiteY34550" fmla="*/ 3184191 h 6858000"/>
              <a:gd name="connsiteX34551" fmla="*/ 5716893 w 12192000"/>
              <a:gd name="connsiteY34551" fmla="*/ 3156186 h 6858000"/>
              <a:gd name="connsiteX34552" fmla="*/ 5709241 w 12192000"/>
              <a:gd name="connsiteY34552" fmla="*/ 3138078 h 6858000"/>
              <a:gd name="connsiteX34553" fmla="*/ 5690345 w 12192000"/>
              <a:gd name="connsiteY34553" fmla="*/ 3135796 h 6858000"/>
              <a:gd name="connsiteX34554" fmla="*/ 5690384 w 12192000"/>
              <a:gd name="connsiteY34554" fmla="*/ 3135786 h 6858000"/>
              <a:gd name="connsiteX34555" fmla="*/ 674523 w 12192000"/>
              <a:gd name="connsiteY34555" fmla="*/ 3135786 h 6858000"/>
              <a:gd name="connsiteX34556" fmla="*/ 650319 w 12192000"/>
              <a:gd name="connsiteY34556" fmla="*/ 3160335 h 6858000"/>
              <a:gd name="connsiteX34557" fmla="*/ 675443 w 12192000"/>
              <a:gd name="connsiteY34557" fmla="*/ 3183155 h 6858000"/>
              <a:gd name="connsiteX34558" fmla="*/ 698610 w 12192000"/>
              <a:gd name="connsiteY34558" fmla="*/ 3156648 h 6858000"/>
              <a:gd name="connsiteX34559" fmla="*/ 698725 w 12192000"/>
              <a:gd name="connsiteY34559" fmla="*/ 3156763 h 6858000"/>
              <a:gd name="connsiteX34560" fmla="*/ 674523 w 12192000"/>
              <a:gd name="connsiteY34560" fmla="*/ 3135786 h 6858000"/>
              <a:gd name="connsiteX34561" fmla="*/ 6845116 w 12192000"/>
              <a:gd name="connsiteY34561" fmla="*/ 3135735 h 6858000"/>
              <a:gd name="connsiteX34562" fmla="*/ 6818244 w 12192000"/>
              <a:gd name="connsiteY34562" fmla="*/ 3136131 h 6858000"/>
              <a:gd name="connsiteX34563" fmla="*/ 6813173 w 12192000"/>
              <a:gd name="connsiteY34563" fmla="*/ 3136941 h 6858000"/>
              <a:gd name="connsiteX34564" fmla="*/ 6813748 w 12192000"/>
              <a:gd name="connsiteY34564" fmla="*/ 3142009 h 6858000"/>
              <a:gd name="connsiteX34565" fmla="*/ 6858581 w 12192000"/>
              <a:gd name="connsiteY34565" fmla="*/ 3177046 h 6858000"/>
              <a:gd name="connsiteX34566" fmla="*/ 6858698 w 12192000"/>
              <a:gd name="connsiteY34566" fmla="*/ 3177046 h 6858000"/>
              <a:gd name="connsiteX34567" fmla="*/ 6845116 w 12192000"/>
              <a:gd name="connsiteY34567" fmla="*/ 3135735 h 6858000"/>
              <a:gd name="connsiteX34568" fmla="*/ 7639187 w 12192000"/>
              <a:gd name="connsiteY34568" fmla="*/ 3135440 h 6858000"/>
              <a:gd name="connsiteX34569" fmla="*/ 7614063 w 12192000"/>
              <a:gd name="connsiteY34569" fmla="*/ 3160218 h 6858000"/>
              <a:gd name="connsiteX34570" fmla="*/ 7638842 w 12192000"/>
              <a:gd name="connsiteY34570" fmla="*/ 3183616 h 6858000"/>
              <a:gd name="connsiteX34571" fmla="*/ 7638842 w 12192000"/>
              <a:gd name="connsiteY34571" fmla="*/ 3183731 h 6858000"/>
              <a:gd name="connsiteX34572" fmla="*/ 7661432 w 12192000"/>
              <a:gd name="connsiteY34572" fmla="*/ 3156648 h 6858000"/>
              <a:gd name="connsiteX34573" fmla="*/ 7639187 w 12192000"/>
              <a:gd name="connsiteY34573" fmla="*/ 3135440 h 6858000"/>
              <a:gd name="connsiteX34574" fmla="*/ 5626995 w 12192000"/>
              <a:gd name="connsiteY34574" fmla="*/ 3135440 h 6858000"/>
              <a:gd name="connsiteX34575" fmla="*/ 5600142 w 12192000"/>
              <a:gd name="connsiteY34575" fmla="*/ 3158722 h 6858000"/>
              <a:gd name="connsiteX34576" fmla="*/ 5625727 w 12192000"/>
              <a:gd name="connsiteY34576" fmla="*/ 3183961 h 6858000"/>
              <a:gd name="connsiteX34577" fmla="*/ 5647739 w 12192000"/>
              <a:gd name="connsiteY34577" fmla="*/ 3159875 h 6858000"/>
              <a:gd name="connsiteX34578" fmla="*/ 5626995 w 12192000"/>
              <a:gd name="connsiteY34578" fmla="*/ 3135440 h 6858000"/>
              <a:gd name="connsiteX34579" fmla="*/ 4213422 w 12192000"/>
              <a:gd name="connsiteY34579" fmla="*/ 3135440 h 6858000"/>
              <a:gd name="connsiteX34580" fmla="*/ 4190255 w 12192000"/>
              <a:gd name="connsiteY34580" fmla="*/ 3159298 h 6858000"/>
              <a:gd name="connsiteX34581" fmla="*/ 4215152 w 12192000"/>
              <a:gd name="connsiteY34581" fmla="*/ 3182581 h 6858000"/>
              <a:gd name="connsiteX34582" fmla="*/ 4238776 w 12192000"/>
              <a:gd name="connsiteY34582" fmla="*/ 3156302 h 6858000"/>
              <a:gd name="connsiteX34583" fmla="*/ 4213422 w 12192000"/>
              <a:gd name="connsiteY34583" fmla="*/ 3135440 h 6858000"/>
              <a:gd name="connsiteX34584" fmla="*/ 7704420 w 12192000"/>
              <a:gd name="connsiteY34584" fmla="*/ 3135209 h 6858000"/>
              <a:gd name="connsiteX34585" fmla="*/ 7683444 w 12192000"/>
              <a:gd name="connsiteY34585" fmla="*/ 3159529 h 6858000"/>
              <a:gd name="connsiteX34586" fmla="*/ 7705343 w 12192000"/>
              <a:gd name="connsiteY34586" fmla="*/ 3183731 h 6858000"/>
              <a:gd name="connsiteX34587" fmla="*/ 7731160 w 12192000"/>
              <a:gd name="connsiteY34587" fmla="*/ 3158491 h 6858000"/>
              <a:gd name="connsiteX34588" fmla="*/ 7704420 w 12192000"/>
              <a:gd name="connsiteY34588" fmla="*/ 3135209 h 6858000"/>
              <a:gd name="connsiteX34589" fmla="*/ 8038192 w 12192000"/>
              <a:gd name="connsiteY34589" fmla="*/ 3135095 h 6858000"/>
              <a:gd name="connsiteX34590" fmla="*/ 8017331 w 12192000"/>
              <a:gd name="connsiteY34590" fmla="*/ 3159644 h 6858000"/>
              <a:gd name="connsiteX34591" fmla="*/ 8039460 w 12192000"/>
              <a:gd name="connsiteY34591" fmla="*/ 3183501 h 6858000"/>
              <a:gd name="connsiteX34592" fmla="*/ 8065045 w 12192000"/>
              <a:gd name="connsiteY34592" fmla="*/ 3158145 h 6858000"/>
              <a:gd name="connsiteX34593" fmla="*/ 8038192 w 12192000"/>
              <a:gd name="connsiteY34593" fmla="*/ 3135095 h 6858000"/>
              <a:gd name="connsiteX34594" fmla="*/ 7776339 w 12192000"/>
              <a:gd name="connsiteY34594" fmla="*/ 3135095 h 6858000"/>
              <a:gd name="connsiteX34595" fmla="*/ 7749831 w 12192000"/>
              <a:gd name="connsiteY34595" fmla="*/ 3158722 h 6858000"/>
              <a:gd name="connsiteX34596" fmla="*/ 7775763 w 12192000"/>
              <a:gd name="connsiteY34596" fmla="*/ 3183731 h 6858000"/>
              <a:gd name="connsiteX34597" fmla="*/ 7797430 w 12192000"/>
              <a:gd name="connsiteY34597" fmla="*/ 3159183 h 6858000"/>
              <a:gd name="connsiteX34598" fmla="*/ 7776339 w 12192000"/>
              <a:gd name="connsiteY34598" fmla="*/ 3135095 h 6858000"/>
              <a:gd name="connsiteX34599" fmla="*/ 6633608 w 12192000"/>
              <a:gd name="connsiteY34599" fmla="*/ 3135095 h 6858000"/>
              <a:gd name="connsiteX34600" fmla="*/ 6608833 w 12192000"/>
              <a:gd name="connsiteY34600" fmla="*/ 3157222 h 6858000"/>
              <a:gd name="connsiteX34601" fmla="*/ 6627962 w 12192000"/>
              <a:gd name="connsiteY34601" fmla="*/ 3183385 h 6858000"/>
              <a:gd name="connsiteX34602" fmla="*/ 6656085 w 12192000"/>
              <a:gd name="connsiteY34602" fmla="*/ 3158837 h 6858000"/>
              <a:gd name="connsiteX34603" fmla="*/ 6633608 w 12192000"/>
              <a:gd name="connsiteY34603" fmla="*/ 3135095 h 6858000"/>
              <a:gd name="connsiteX34604" fmla="*/ 5356613 w 12192000"/>
              <a:gd name="connsiteY34604" fmla="*/ 3135095 h 6858000"/>
              <a:gd name="connsiteX34605" fmla="*/ 5356613 w 12192000"/>
              <a:gd name="connsiteY34605" fmla="*/ 3135209 h 6858000"/>
              <a:gd name="connsiteX34606" fmla="*/ 5335980 w 12192000"/>
              <a:gd name="connsiteY34606" fmla="*/ 3159529 h 6858000"/>
              <a:gd name="connsiteX34607" fmla="*/ 5357995 w 12192000"/>
              <a:gd name="connsiteY34607" fmla="*/ 3183616 h 6858000"/>
              <a:gd name="connsiteX34608" fmla="*/ 5383466 w 12192000"/>
              <a:gd name="connsiteY34608" fmla="*/ 3158376 h 6858000"/>
              <a:gd name="connsiteX34609" fmla="*/ 5356613 w 12192000"/>
              <a:gd name="connsiteY34609" fmla="*/ 3135095 h 6858000"/>
              <a:gd name="connsiteX34610" fmla="*/ 4484842 w 12192000"/>
              <a:gd name="connsiteY34610" fmla="*/ 3135095 h 6858000"/>
              <a:gd name="connsiteX34611" fmla="*/ 4456146 w 12192000"/>
              <a:gd name="connsiteY34611" fmla="*/ 3156878 h 6858000"/>
              <a:gd name="connsiteX34612" fmla="*/ 4482998 w 12192000"/>
              <a:gd name="connsiteY34612" fmla="*/ 3182348 h 6858000"/>
              <a:gd name="connsiteX34613" fmla="*/ 4510199 w 12192000"/>
              <a:gd name="connsiteY34613" fmla="*/ 3157222 h 6858000"/>
              <a:gd name="connsiteX34614" fmla="*/ 4484842 w 12192000"/>
              <a:gd name="connsiteY34614" fmla="*/ 3135095 h 6858000"/>
              <a:gd name="connsiteX34615" fmla="*/ 4079499 w 12192000"/>
              <a:gd name="connsiteY34615" fmla="*/ 3135095 h 6858000"/>
              <a:gd name="connsiteX34616" fmla="*/ 4054372 w 12192000"/>
              <a:gd name="connsiteY34616" fmla="*/ 3156763 h 6858000"/>
              <a:gd name="connsiteX34617" fmla="*/ 4081805 w 12192000"/>
              <a:gd name="connsiteY34617" fmla="*/ 3182581 h 6858000"/>
              <a:gd name="connsiteX34618" fmla="*/ 4081919 w 12192000"/>
              <a:gd name="connsiteY34618" fmla="*/ 3182581 h 6858000"/>
              <a:gd name="connsiteX34619" fmla="*/ 4108890 w 12192000"/>
              <a:gd name="connsiteY34619" fmla="*/ 3156302 h 6858000"/>
              <a:gd name="connsiteX34620" fmla="*/ 4079499 w 12192000"/>
              <a:gd name="connsiteY34620" fmla="*/ 3135095 h 6858000"/>
              <a:gd name="connsiteX34621" fmla="*/ 10254842 w 12192000"/>
              <a:gd name="connsiteY34621" fmla="*/ 3134980 h 6858000"/>
              <a:gd name="connsiteX34622" fmla="*/ 10226952 w 12192000"/>
              <a:gd name="connsiteY34622" fmla="*/ 3156648 h 6858000"/>
              <a:gd name="connsiteX34623" fmla="*/ 10253806 w 12192000"/>
              <a:gd name="connsiteY34623" fmla="*/ 3182232 h 6858000"/>
              <a:gd name="connsiteX34624" fmla="*/ 10281005 w 12192000"/>
              <a:gd name="connsiteY34624" fmla="*/ 3157109 h 6858000"/>
              <a:gd name="connsiteX34625" fmla="*/ 10254842 w 12192000"/>
              <a:gd name="connsiteY34625" fmla="*/ 3134980 h 6858000"/>
              <a:gd name="connsiteX34626" fmla="*/ 8109763 w 12192000"/>
              <a:gd name="connsiteY34626" fmla="*/ 3134980 h 6858000"/>
              <a:gd name="connsiteX34627" fmla="*/ 8083832 w 12192000"/>
              <a:gd name="connsiteY34627" fmla="*/ 3159183 h 6858000"/>
              <a:gd name="connsiteX34628" fmla="*/ 8107574 w 12192000"/>
              <a:gd name="connsiteY34628" fmla="*/ 3183501 h 6858000"/>
              <a:gd name="connsiteX34629" fmla="*/ 8131316 w 12192000"/>
              <a:gd name="connsiteY34629" fmla="*/ 3158722 h 6858000"/>
              <a:gd name="connsiteX34630" fmla="*/ 8109878 w 12192000"/>
              <a:gd name="connsiteY34630" fmla="*/ 3134980 h 6858000"/>
              <a:gd name="connsiteX34631" fmla="*/ 5294032 w 12192000"/>
              <a:gd name="connsiteY34631" fmla="*/ 3134980 h 6858000"/>
              <a:gd name="connsiteX34632" fmla="*/ 5267523 w 12192000"/>
              <a:gd name="connsiteY34632" fmla="*/ 3158259 h 6858000"/>
              <a:gd name="connsiteX34633" fmla="*/ 5290457 w 12192000"/>
              <a:gd name="connsiteY34633" fmla="*/ 3183385 h 6858000"/>
              <a:gd name="connsiteX34634" fmla="*/ 5314776 w 12192000"/>
              <a:gd name="connsiteY34634" fmla="*/ 3159298 h 6858000"/>
              <a:gd name="connsiteX34635" fmla="*/ 5294032 w 12192000"/>
              <a:gd name="connsiteY34635" fmla="*/ 3134980 h 6858000"/>
              <a:gd name="connsiteX34636" fmla="*/ 4146347 w 12192000"/>
              <a:gd name="connsiteY34636" fmla="*/ 3134980 h 6858000"/>
              <a:gd name="connsiteX34637" fmla="*/ 4146231 w 12192000"/>
              <a:gd name="connsiteY34637" fmla="*/ 3135095 h 6858000"/>
              <a:gd name="connsiteX34638" fmla="*/ 4122602 w 12192000"/>
              <a:gd name="connsiteY34638" fmla="*/ 3158954 h 6858000"/>
              <a:gd name="connsiteX34639" fmla="*/ 4148881 w 12192000"/>
              <a:gd name="connsiteY34639" fmla="*/ 3182232 h 6858000"/>
              <a:gd name="connsiteX34640" fmla="*/ 4176541 w 12192000"/>
              <a:gd name="connsiteY34640" fmla="*/ 3154919 h 6858000"/>
              <a:gd name="connsiteX34641" fmla="*/ 4146347 w 12192000"/>
              <a:gd name="connsiteY34641" fmla="*/ 3134980 h 6858000"/>
              <a:gd name="connsiteX34642" fmla="*/ 1882367 w 12192000"/>
              <a:gd name="connsiteY34642" fmla="*/ 3134980 h 6858000"/>
              <a:gd name="connsiteX34643" fmla="*/ 1854477 w 12192000"/>
              <a:gd name="connsiteY34643" fmla="*/ 3156648 h 6858000"/>
              <a:gd name="connsiteX34644" fmla="*/ 1881331 w 12192000"/>
              <a:gd name="connsiteY34644" fmla="*/ 3182232 h 6858000"/>
              <a:gd name="connsiteX34645" fmla="*/ 1908530 w 12192000"/>
              <a:gd name="connsiteY34645" fmla="*/ 3157109 h 6858000"/>
              <a:gd name="connsiteX34646" fmla="*/ 1882367 w 12192000"/>
              <a:gd name="connsiteY34646" fmla="*/ 3134980 h 6858000"/>
              <a:gd name="connsiteX34647" fmla="*/ 10188457 w 12192000"/>
              <a:gd name="connsiteY34647" fmla="*/ 3134864 h 6858000"/>
              <a:gd name="connsiteX34648" fmla="*/ 10188508 w 12192000"/>
              <a:gd name="connsiteY34648" fmla="*/ 3134872 h 6858000"/>
              <a:gd name="connsiteX34649" fmla="*/ 10168880 w 12192000"/>
              <a:gd name="connsiteY34649" fmla="*/ 3137370 h 6858000"/>
              <a:gd name="connsiteX34650" fmla="*/ 10163448 w 12192000"/>
              <a:gd name="connsiteY34650" fmla="*/ 3157685 h 6858000"/>
              <a:gd name="connsiteX34651" fmla="*/ 10188803 w 12192000"/>
              <a:gd name="connsiteY34651" fmla="*/ 3182348 h 6858000"/>
              <a:gd name="connsiteX34652" fmla="*/ 10213122 w 12192000"/>
              <a:gd name="connsiteY34652" fmla="*/ 3158722 h 6858000"/>
              <a:gd name="connsiteX34653" fmla="*/ 10208482 w 12192000"/>
              <a:gd name="connsiteY34653" fmla="*/ 3138107 h 6858000"/>
              <a:gd name="connsiteX34654" fmla="*/ 10188508 w 12192000"/>
              <a:gd name="connsiteY34654" fmla="*/ 3134872 h 6858000"/>
              <a:gd name="connsiteX34655" fmla="*/ 10188574 w 12192000"/>
              <a:gd name="connsiteY34655" fmla="*/ 3134864 h 6858000"/>
              <a:gd name="connsiteX34656" fmla="*/ 1815982 w 12192000"/>
              <a:gd name="connsiteY34656" fmla="*/ 3134864 h 6858000"/>
              <a:gd name="connsiteX34657" fmla="*/ 1816033 w 12192000"/>
              <a:gd name="connsiteY34657" fmla="*/ 3134872 h 6858000"/>
              <a:gd name="connsiteX34658" fmla="*/ 1796405 w 12192000"/>
              <a:gd name="connsiteY34658" fmla="*/ 3137370 h 6858000"/>
              <a:gd name="connsiteX34659" fmla="*/ 1790973 w 12192000"/>
              <a:gd name="connsiteY34659" fmla="*/ 3157685 h 6858000"/>
              <a:gd name="connsiteX34660" fmla="*/ 1816328 w 12192000"/>
              <a:gd name="connsiteY34660" fmla="*/ 3182348 h 6858000"/>
              <a:gd name="connsiteX34661" fmla="*/ 1840647 w 12192000"/>
              <a:gd name="connsiteY34661" fmla="*/ 3158722 h 6858000"/>
              <a:gd name="connsiteX34662" fmla="*/ 1836007 w 12192000"/>
              <a:gd name="connsiteY34662" fmla="*/ 3138107 h 6858000"/>
              <a:gd name="connsiteX34663" fmla="*/ 1816033 w 12192000"/>
              <a:gd name="connsiteY34663" fmla="*/ 3134872 h 6858000"/>
              <a:gd name="connsiteX34664" fmla="*/ 1816099 w 12192000"/>
              <a:gd name="connsiteY34664" fmla="*/ 3134864 h 6858000"/>
              <a:gd name="connsiteX34665" fmla="*/ 9929020 w 12192000"/>
              <a:gd name="connsiteY34665" fmla="*/ 3134862 h 6858000"/>
              <a:gd name="connsiteX34666" fmla="*/ 9929024 w 12192000"/>
              <a:gd name="connsiteY34666" fmla="*/ 3134864 h 6858000"/>
              <a:gd name="connsiteX34667" fmla="*/ 9928908 w 12192000"/>
              <a:gd name="connsiteY34667" fmla="*/ 3134864 h 6858000"/>
              <a:gd name="connsiteX34668" fmla="*/ 1556545 w 12192000"/>
              <a:gd name="connsiteY34668" fmla="*/ 3134862 h 6858000"/>
              <a:gd name="connsiteX34669" fmla="*/ 1556549 w 12192000"/>
              <a:gd name="connsiteY34669" fmla="*/ 3134864 h 6858000"/>
              <a:gd name="connsiteX34670" fmla="*/ 1556433 w 12192000"/>
              <a:gd name="connsiteY34670" fmla="*/ 3134864 h 6858000"/>
              <a:gd name="connsiteX34671" fmla="*/ 5221998 w 12192000"/>
              <a:gd name="connsiteY34671" fmla="*/ 3134749 h 6858000"/>
              <a:gd name="connsiteX34672" fmla="*/ 5200675 w 12192000"/>
              <a:gd name="connsiteY34672" fmla="*/ 3158491 h 6858000"/>
              <a:gd name="connsiteX34673" fmla="*/ 5222228 w 12192000"/>
              <a:gd name="connsiteY34673" fmla="*/ 3183385 h 6858000"/>
              <a:gd name="connsiteX34674" fmla="*/ 5248391 w 12192000"/>
              <a:gd name="connsiteY34674" fmla="*/ 3158491 h 6858000"/>
              <a:gd name="connsiteX34675" fmla="*/ 5221998 w 12192000"/>
              <a:gd name="connsiteY34675" fmla="*/ 3134749 h 6858000"/>
              <a:gd name="connsiteX34676" fmla="*/ 5554472 w 12192000"/>
              <a:gd name="connsiteY34676" fmla="*/ 3134735 h 6858000"/>
              <a:gd name="connsiteX34677" fmla="*/ 5530645 w 12192000"/>
              <a:gd name="connsiteY34677" fmla="*/ 3145121 h 6858000"/>
              <a:gd name="connsiteX34678" fmla="*/ 5521539 w 12192000"/>
              <a:gd name="connsiteY34678" fmla="*/ 3144893 h 6858000"/>
              <a:gd name="connsiteX34679" fmla="*/ 5470827 w 12192000"/>
              <a:gd name="connsiteY34679" fmla="*/ 3137055 h 6858000"/>
              <a:gd name="connsiteX34680" fmla="*/ 5468637 w 12192000"/>
              <a:gd name="connsiteY34680" fmla="*/ 3142242 h 6858000"/>
              <a:gd name="connsiteX34681" fmla="*/ 5496876 w 12192000"/>
              <a:gd name="connsiteY34681" fmla="*/ 3183270 h 6858000"/>
              <a:gd name="connsiteX34682" fmla="*/ 5551619 w 12192000"/>
              <a:gd name="connsiteY34682" fmla="*/ 3183501 h 6858000"/>
              <a:gd name="connsiteX34683" fmla="*/ 5580086 w 12192000"/>
              <a:gd name="connsiteY34683" fmla="*/ 3136823 h 6858000"/>
              <a:gd name="connsiteX34684" fmla="*/ 5580202 w 12192000"/>
              <a:gd name="connsiteY34684" fmla="*/ 3136708 h 6858000"/>
              <a:gd name="connsiteX34685" fmla="*/ 5554472 w 12192000"/>
              <a:gd name="connsiteY34685" fmla="*/ 3134735 h 6858000"/>
              <a:gd name="connsiteX34686" fmla="*/ 10456880 w 12192000"/>
              <a:gd name="connsiteY34686" fmla="*/ 3134634 h 6858000"/>
              <a:gd name="connsiteX34687" fmla="*/ 10430604 w 12192000"/>
              <a:gd name="connsiteY34687" fmla="*/ 3158259 h 6858000"/>
              <a:gd name="connsiteX34688" fmla="*/ 10456535 w 12192000"/>
              <a:gd name="connsiteY34688" fmla="*/ 3183155 h 6858000"/>
              <a:gd name="connsiteX34689" fmla="*/ 10478202 w 12192000"/>
              <a:gd name="connsiteY34689" fmla="*/ 3158491 h 6858000"/>
              <a:gd name="connsiteX34690" fmla="*/ 10456880 w 12192000"/>
              <a:gd name="connsiteY34690" fmla="*/ 3134634 h 6858000"/>
              <a:gd name="connsiteX34691" fmla="*/ 8977730 w 12192000"/>
              <a:gd name="connsiteY34691" fmla="*/ 3134634 h 6858000"/>
              <a:gd name="connsiteX34692" fmla="*/ 8977615 w 12192000"/>
              <a:gd name="connsiteY34692" fmla="*/ 3134749 h 6858000"/>
              <a:gd name="connsiteX34693" fmla="*/ 8956524 w 12192000"/>
              <a:gd name="connsiteY34693" fmla="*/ 3159644 h 6858000"/>
              <a:gd name="connsiteX34694" fmla="*/ 8979920 w 12192000"/>
              <a:gd name="connsiteY34694" fmla="*/ 3183155 h 6858000"/>
              <a:gd name="connsiteX34695" fmla="*/ 9003662 w 12192000"/>
              <a:gd name="connsiteY34695" fmla="*/ 3158607 h 6858000"/>
              <a:gd name="connsiteX34696" fmla="*/ 8977730 w 12192000"/>
              <a:gd name="connsiteY34696" fmla="*/ 3134634 h 6858000"/>
              <a:gd name="connsiteX34697" fmla="*/ 2084405 w 12192000"/>
              <a:gd name="connsiteY34697" fmla="*/ 3134634 h 6858000"/>
              <a:gd name="connsiteX34698" fmla="*/ 2058129 w 12192000"/>
              <a:gd name="connsiteY34698" fmla="*/ 3158259 h 6858000"/>
              <a:gd name="connsiteX34699" fmla="*/ 2084060 w 12192000"/>
              <a:gd name="connsiteY34699" fmla="*/ 3183155 h 6858000"/>
              <a:gd name="connsiteX34700" fmla="*/ 2105727 w 12192000"/>
              <a:gd name="connsiteY34700" fmla="*/ 3158491 h 6858000"/>
              <a:gd name="connsiteX34701" fmla="*/ 2084405 w 12192000"/>
              <a:gd name="connsiteY34701" fmla="*/ 3134634 h 6858000"/>
              <a:gd name="connsiteX34702" fmla="*/ 605255 w 12192000"/>
              <a:gd name="connsiteY34702" fmla="*/ 3134634 h 6858000"/>
              <a:gd name="connsiteX34703" fmla="*/ 605140 w 12192000"/>
              <a:gd name="connsiteY34703" fmla="*/ 3134749 h 6858000"/>
              <a:gd name="connsiteX34704" fmla="*/ 584049 w 12192000"/>
              <a:gd name="connsiteY34704" fmla="*/ 3159644 h 6858000"/>
              <a:gd name="connsiteX34705" fmla="*/ 607445 w 12192000"/>
              <a:gd name="connsiteY34705" fmla="*/ 3183155 h 6858000"/>
              <a:gd name="connsiteX34706" fmla="*/ 631187 w 12192000"/>
              <a:gd name="connsiteY34706" fmla="*/ 3158607 h 6858000"/>
              <a:gd name="connsiteX34707" fmla="*/ 605255 w 12192000"/>
              <a:gd name="connsiteY34707" fmla="*/ 3134634 h 6858000"/>
              <a:gd name="connsiteX34708" fmla="*/ 7824413 w 12192000"/>
              <a:gd name="connsiteY34708" fmla="*/ 3134575 h 6858000"/>
              <a:gd name="connsiteX34709" fmla="*/ 7815870 w 12192000"/>
              <a:gd name="connsiteY34709" fmla="*/ 3147772 h 6858000"/>
              <a:gd name="connsiteX34710" fmla="*/ 7839381 w 12192000"/>
              <a:gd name="connsiteY34710" fmla="*/ 3182581 h 6858000"/>
              <a:gd name="connsiteX34711" fmla="*/ 7839381 w 12192000"/>
              <a:gd name="connsiteY34711" fmla="*/ 3182463 h 6858000"/>
              <a:gd name="connsiteX34712" fmla="*/ 7866466 w 12192000"/>
              <a:gd name="connsiteY34712" fmla="*/ 3160335 h 6858000"/>
              <a:gd name="connsiteX34713" fmla="*/ 7842033 w 12192000"/>
              <a:gd name="connsiteY34713" fmla="*/ 3135902 h 6858000"/>
              <a:gd name="connsiteX34714" fmla="*/ 7824413 w 12192000"/>
              <a:gd name="connsiteY34714" fmla="*/ 3134575 h 6858000"/>
              <a:gd name="connsiteX34715" fmla="*/ 11324271 w 12192000"/>
              <a:gd name="connsiteY34715" fmla="*/ 3134287 h 6858000"/>
              <a:gd name="connsiteX34716" fmla="*/ 11324156 w 12192000"/>
              <a:gd name="connsiteY34716" fmla="*/ 3134403 h 6858000"/>
              <a:gd name="connsiteX34717" fmla="*/ 11300298 w 12192000"/>
              <a:gd name="connsiteY34717" fmla="*/ 3155957 h 6858000"/>
              <a:gd name="connsiteX34718" fmla="*/ 11324271 w 12192000"/>
              <a:gd name="connsiteY34718" fmla="*/ 3181657 h 6858000"/>
              <a:gd name="connsiteX34719" fmla="*/ 11352854 w 12192000"/>
              <a:gd name="connsiteY34719" fmla="*/ 3156069 h 6858000"/>
              <a:gd name="connsiteX34720" fmla="*/ 11324271 w 12192000"/>
              <a:gd name="connsiteY34720" fmla="*/ 3134287 h 6858000"/>
              <a:gd name="connsiteX34721" fmla="*/ 2951796 w 12192000"/>
              <a:gd name="connsiteY34721" fmla="*/ 3134287 h 6858000"/>
              <a:gd name="connsiteX34722" fmla="*/ 2951681 w 12192000"/>
              <a:gd name="connsiteY34722" fmla="*/ 3134403 h 6858000"/>
              <a:gd name="connsiteX34723" fmla="*/ 2927823 w 12192000"/>
              <a:gd name="connsiteY34723" fmla="*/ 3155957 h 6858000"/>
              <a:gd name="connsiteX34724" fmla="*/ 2951796 w 12192000"/>
              <a:gd name="connsiteY34724" fmla="*/ 3181657 h 6858000"/>
              <a:gd name="connsiteX34725" fmla="*/ 2980379 w 12192000"/>
              <a:gd name="connsiteY34725" fmla="*/ 3156069 h 6858000"/>
              <a:gd name="connsiteX34726" fmla="*/ 2951796 w 12192000"/>
              <a:gd name="connsiteY34726" fmla="*/ 3134287 h 6858000"/>
              <a:gd name="connsiteX34727" fmla="*/ 4415460 w 12192000"/>
              <a:gd name="connsiteY34727" fmla="*/ 3134172 h 6858000"/>
              <a:gd name="connsiteX34728" fmla="*/ 4395176 w 12192000"/>
              <a:gd name="connsiteY34728" fmla="*/ 3160218 h 6858000"/>
              <a:gd name="connsiteX34729" fmla="*/ 4417305 w 12192000"/>
              <a:gd name="connsiteY34729" fmla="*/ 3182463 h 6858000"/>
              <a:gd name="connsiteX34730" fmla="*/ 4442429 w 12192000"/>
              <a:gd name="connsiteY34730" fmla="*/ 3156878 h 6858000"/>
              <a:gd name="connsiteX34731" fmla="*/ 4442545 w 12192000"/>
              <a:gd name="connsiteY34731" fmla="*/ 3156878 h 6858000"/>
              <a:gd name="connsiteX34732" fmla="*/ 4415460 w 12192000"/>
              <a:gd name="connsiteY34732" fmla="*/ 3134172 h 6858000"/>
              <a:gd name="connsiteX34733" fmla="*/ 11261228 w 12192000"/>
              <a:gd name="connsiteY34733" fmla="*/ 3134058 h 6858000"/>
              <a:gd name="connsiteX34734" fmla="*/ 11232184 w 12192000"/>
              <a:gd name="connsiteY34734" fmla="*/ 3156763 h 6858000"/>
              <a:gd name="connsiteX34735" fmla="*/ 11257886 w 12192000"/>
              <a:gd name="connsiteY34735" fmla="*/ 3181425 h 6858000"/>
              <a:gd name="connsiteX34736" fmla="*/ 11286584 w 12192000"/>
              <a:gd name="connsiteY34736" fmla="*/ 3157109 h 6858000"/>
              <a:gd name="connsiteX34737" fmla="*/ 11261228 w 12192000"/>
              <a:gd name="connsiteY34737" fmla="*/ 3134058 h 6858000"/>
              <a:gd name="connsiteX34738" fmla="*/ 2888753 w 12192000"/>
              <a:gd name="connsiteY34738" fmla="*/ 3134058 h 6858000"/>
              <a:gd name="connsiteX34739" fmla="*/ 2859709 w 12192000"/>
              <a:gd name="connsiteY34739" fmla="*/ 3156763 h 6858000"/>
              <a:gd name="connsiteX34740" fmla="*/ 2885411 w 12192000"/>
              <a:gd name="connsiteY34740" fmla="*/ 3181425 h 6858000"/>
              <a:gd name="connsiteX34741" fmla="*/ 2914109 w 12192000"/>
              <a:gd name="connsiteY34741" fmla="*/ 3157109 h 6858000"/>
              <a:gd name="connsiteX34742" fmla="*/ 2888753 w 12192000"/>
              <a:gd name="connsiteY34742" fmla="*/ 3134058 h 6858000"/>
              <a:gd name="connsiteX34743" fmla="*/ 11732496 w 12192000"/>
              <a:gd name="connsiteY34743" fmla="*/ 3133943 h 6858000"/>
              <a:gd name="connsiteX34744" fmla="*/ 11702299 w 12192000"/>
              <a:gd name="connsiteY34744" fmla="*/ 3155842 h 6858000"/>
              <a:gd name="connsiteX34745" fmla="*/ 11727078 w 12192000"/>
              <a:gd name="connsiteY34745" fmla="*/ 3181543 h 6858000"/>
              <a:gd name="connsiteX34746" fmla="*/ 11756698 w 12192000"/>
              <a:gd name="connsiteY34746" fmla="*/ 3157913 h 6858000"/>
              <a:gd name="connsiteX34747" fmla="*/ 11756814 w 12192000"/>
              <a:gd name="connsiteY34747" fmla="*/ 3157799 h 6858000"/>
              <a:gd name="connsiteX34748" fmla="*/ 11732496 w 12192000"/>
              <a:gd name="connsiteY34748" fmla="*/ 3133943 h 6858000"/>
              <a:gd name="connsiteX34749" fmla="*/ 10050500 w 12192000"/>
              <a:gd name="connsiteY34749" fmla="*/ 3133943 h 6858000"/>
              <a:gd name="connsiteX34750" fmla="*/ 10030101 w 12192000"/>
              <a:gd name="connsiteY34750" fmla="*/ 3158837 h 6858000"/>
              <a:gd name="connsiteX34751" fmla="*/ 10054880 w 12192000"/>
              <a:gd name="connsiteY34751" fmla="*/ 3182348 h 6858000"/>
              <a:gd name="connsiteX34752" fmla="*/ 10077354 w 12192000"/>
              <a:gd name="connsiteY34752" fmla="*/ 3156878 h 6858000"/>
              <a:gd name="connsiteX34753" fmla="*/ 10050386 w 12192000"/>
              <a:gd name="connsiteY34753" fmla="*/ 3134058 h 6858000"/>
              <a:gd name="connsiteX34754" fmla="*/ 3360021 w 12192000"/>
              <a:gd name="connsiteY34754" fmla="*/ 3133943 h 6858000"/>
              <a:gd name="connsiteX34755" fmla="*/ 3329824 w 12192000"/>
              <a:gd name="connsiteY34755" fmla="*/ 3155842 h 6858000"/>
              <a:gd name="connsiteX34756" fmla="*/ 3354603 w 12192000"/>
              <a:gd name="connsiteY34756" fmla="*/ 3181543 h 6858000"/>
              <a:gd name="connsiteX34757" fmla="*/ 3384223 w 12192000"/>
              <a:gd name="connsiteY34757" fmla="*/ 3157913 h 6858000"/>
              <a:gd name="connsiteX34758" fmla="*/ 3384339 w 12192000"/>
              <a:gd name="connsiteY34758" fmla="*/ 3157799 h 6858000"/>
              <a:gd name="connsiteX34759" fmla="*/ 3360021 w 12192000"/>
              <a:gd name="connsiteY34759" fmla="*/ 3133943 h 6858000"/>
              <a:gd name="connsiteX34760" fmla="*/ 1678025 w 12192000"/>
              <a:gd name="connsiteY34760" fmla="*/ 3133943 h 6858000"/>
              <a:gd name="connsiteX34761" fmla="*/ 1657626 w 12192000"/>
              <a:gd name="connsiteY34761" fmla="*/ 3158837 h 6858000"/>
              <a:gd name="connsiteX34762" fmla="*/ 1682405 w 12192000"/>
              <a:gd name="connsiteY34762" fmla="*/ 3182348 h 6858000"/>
              <a:gd name="connsiteX34763" fmla="*/ 1704879 w 12192000"/>
              <a:gd name="connsiteY34763" fmla="*/ 3156878 h 6858000"/>
              <a:gd name="connsiteX34764" fmla="*/ 1677911 w 12192000"/>
              <a:gd name="connsiteY34764" fmla="*/ 3134058 h 6858000"/>
              <a:gd name="connsiteX34765" fmla="*/ 11677780 w 12192000"/>
              <a:gd name="connsiteY34765" fmla="*/ 3133711 h 6858000"/>
              <a:gd name="connsiteX34766" fmla="*/ 11655622 w 12192000"/>
              <a:gd name="connsiteY34766" fmla="*/ 3133827 h 6858000"/>
              <a:gd name="connsiteX34767" fmla="*/ 11634992 w 12192000"/>
              <a:gd name="connsiteY34767" fmla="*/ 3158259 h 6858000"/>
              <a:gd name="connsiteX34768" fmla="*/ 11634992 w 12192000"/>
              <a:gd name="connsiteY34768" fmla="*/ 3158376 h 6858000"/>
              <a:gd name="connsiteX34769" fmla="*/ 11664266 w 12192000"/>
              <a:gd name="connsiteY34769" fmla="*/ 3180620 h 6858000"/>
              <a:gd name="connsiteX34770" fmla="*/ 11688354 w 12192000"/>
              <a:gd name="connsiteY34770" fmla="*/ 3154341 h 6858000"/>
              <a:gd name="connsiteX34771" fmla="*/ 11677780 w 12192000"/>
              <a:gd name="connsiteY34771" fmla="*/ 3133711 h 6858000"/>
              <a:gd name="connsiteX34772" fmla="*/ 10123571 w 12192000"/>
              <a:gd name="connsiteY34772" fmla="*/ 3133711 h 6858000"/>
              <a:gd name="connsiteX34773" fmla="*/ 10096372 w 12192000"/>
              <a:gd name="connsiteY34773" fmla="*/ 3156417 h 6858000"/>
              <a:gd name="connsiteX34774" fmla="*/ 10121381 w 12192000"/>
              <a:gd name="connsiteY34774" fmla="*/ 3182117 h 6858000"/>
              <a:gd name="connsiteX34775" fmla="*/ 10143970 w 12192000"/>
              <a:gd name="connsiteY34775" fmla="*/ 3158607 h 6858000"/>
              <a:gd name="connsiteX34776" fmla="*/ 10123571 w 12192000"/>
              <a:gd name="connsiteY34776" fmla="*/ 3133711 h 6858000"/>
              <a:gd name="connsiteX34777" fmla="*/ 3305305 w 12192000"/>
              <a:gd name="connsiteY34777" fmla="*/ 3133711 h 6858000"/>
              <a:gd name="connsiteX34778" fmla="*/ 3283147 w 12192000"/>
              <a:gd name="connsiteY34778" fmla="*/ 3133827 h 6858000"/>
              <a:gd name="connsiteX34779" fmla="*/ 3262517 w 12192000"/>
              <a:gd name="connsiteY34779" fmla="*/ 3158259 h 6858000"/>
              <a:gd name="connsiteX34780" fmla="*/ 3262517 w 12192000"/>
              <a:gd name="connsiteY34780" fmla="*/ 3158376 h 6858000"/>
              <a:gd name="connsiteX34781" fmla="*/ 3291791 w 12192000"/>
              <a:gd name="connsiteY34781" fmla="*/ 3180620 h 6858000"/>
              <a:gd name="connsiteX34782" fmla="*/ 3315879 w 12192000"/>
              <a:gd name="connsiteY34782" fmla="*/ 3154341 h 6858000"/>
              <a:gd name="connsiteX34783" fmla="*/ 3305305 w 12192000"/>
              <a:gd name="connsiteY34783" fmla="*/ 3133711 h 6858000"/>
              <a:gd name="connsiteX34784" fmla="*/ 1751096 w 12192000"/>
              <a:gd name="connsiteY34784" fmla="*/ 3133711 h 6858000"/>
              <a:gd name="connsiteX34785" fmla="*/ 1723897 w 12192000"/>
              <a:gd name="connsiteY34785" fmla="*/ 3156417 h 6858000"/>
              <a:gd name="connsiteX34786" fmla="*/ 1748906 w 12192000"/>
              <a:gd name="connsiteY34786" fmla="*/ 3182117 h 6858000"/>
              <a:gd name="connsiteX34787" fmla="*/ 1771495 w 12192000"/>
              <a:gd name="connsiteY34787" fmla="*/ 3158607 h 6858000"/>
              <a:gd name="connsiteX34788" fmla="*/ 1751096 w 12192000"/>
              <a:gd name="connsiteY34788" fmla="*/ 3133711 h 6858000"/>
              <a:gd name="connsiteX34789" fmla="*/ 6765544 w 12192000"/>
              <a:gd name="connsiteY34789" fmla="*/ 3133539 h 6858000"/>
              <a:gd name="connsiteX34790" fmla="*/ 6744943 w 12192000"/>
              <a:gd name="connsiteY34790" fmla="*/ 3140168 h 6858000"/>
              <a:gd name="connsiteX34791" fmla="*/ 6745059 w 12192000"/>
              <a:gd name="connsiteY34791" fmla="*/ 3140168 h 6858000"/>
              <a:gd name="connsiteX34792" fmla="*/ 6722354 w 12192000"/>
              <a:gd name="connsiteY34792" fmla="*/ 3139243 h 6858000"/>
              <a:gd name="connsiteX34793" fmla="*/ 6676599 w 12192000"/>
              <a:gd name="connsiteY34793" fmla="*/ 3143739 h 6858000"/>
              <a:gd name="connsiteX34794" fmla="*/ 6704606 w 12192000"/>
              <a:gd name="connsiteY34794" fmla="*/ 3182809 h 6858000"/>
              <a:gd name="connsiteX34795" fmla="*/ 6733073 w 12192000"/>
              <a:gd name="connsiteY34795" fmla="*/ 3182809 h 6858000"/>
              <a:gd name="connsiteX34796" fmla="*/ 6774448 w 12192000"/>
              <a:gd name="connsiteY34796" fmla="*/ 3182809 h 6858000"/>
              <a:gd name="connsiteX34797" fmla="*/ 6791160 w 12192000"/>
              <a:gd name="connsiteY34797" fmla="*/ 3165982 h 6858000"/>
              <a:gd name="connsiteX34798" fmla="*/ 6786320 w 12192000"/>
              <a:gd name="connsiteY34798" fmla="*/ 3137630 h 6858000"/>
              <a:gd name="connsiteX34799" fmla="*/ 6765544 w 12192000"/>
              <a:gd name="connsiteY34799" fmla="*/ 3133539 h 6858000"/>
              <a:gd name="connsiteX34800" fmla="*/ 9112864 w 12192000"/>
              <a:gd name="connsiteY34800" fmla="*/ 3133294 h 6858000"/>
              <a:gd name="connsiteX34801" fmla="*/ 9093214 w 12192000"/>
              <a:gd name="connsiteY34801" fmla="*/ 3140974 h 6858000"/>
              <a:gd name="connsiteX34802" fmla="*/ 9092522 w 12192000"/>
              <a:gd name="connsiteY34802" fmla="*/ 3176010 h 6858000"/>
              <a:gd name="connsiteX34803" fmla="*/ 9114650 w 12192000"/>
              <a:gd name="connsiteY34803" fmla="*/ 3182924 h 6858000"/>
              <a:gd name="connsiteX34804" fmla="*/ 9148304 w 12192000"/>
              <a:gd name="connsiteY34804" fmla="*/ 3182924 h 6858000"/>
              <a:gd name="connsiteX34805" fmla="*/ 9192446 w 12192000"/>
              <a:gd name="connsiteY34805" fmla="*/ 3182924 h 6858000"/>
              <a:gd name="connsiteX34806" fmla="*/ 9205815 w 12192000"/>
              <a:gd name="connsiteY34806" fmla="*/ 3168748 h 6858000"/>
              <a:gd name="connsiteX34807" fmla="*/ 9198900 w 12192000"/>
              <a:gd name="connsiteY34807" fmla="*/ 3137055 h 6858000"/>
              <a:gd name="connsiteX34808" fmla="*/ 9158446 w 12192000"/>
              <a:gd name="connsiteY34808" fmla="*/ 3137976 h 6858000"/>
              <a:gd name="connsiteX34809" fmla="*/ 9158216 w 12192000"/>
              <a:gd name="connsiteY34809" fmla="*/ 3138090 h 6858000"/>
              <a:gd name="connsiteX34810" fmla="*/ 9133898 w 12192000"/>
              <a:gd name="connsiteY34810" fmla="*/ 3138669 h 6858000"/>
              <a:gd name="connsiteX34811" fmla="*/ 9112864 w 12192000"/>
              <a:gd name="connsiteY34811" fmla="*/ 3133294 h 6858000"/>
              <a:gd name="connsiteX34812" fmla="*/ 740389 w 12192000"/>
              <a:gd name="connsiteY34812" fmla="*/ 3133294 h 6858000"/>
              <a:gd name="connsiteX34813" fmla="*/ 720739 w 12192000"/>
              <a:gd name="connsiteY34813" fmla="*/ 3140974 h 6858000"/>
              <a:gd name="connsiteX34814" fmla="*/ 720047 w 12192000"/>
              <a:gd name="connsiteY34814" fmla="*/ 3176010 h 6858000"/>
              <a:gd name="connsiteX34815" fmla="*/ 742175 w 12192000"/>
              <a:gd name="connsiteY34815" fmla="*/ 3182924 h 6858000"/>
              <a:gd name="connsiteX34816" fmla="*/ 775829 w 12192000"/>
              <a:gd name="connsiteY34816" fmla="*/ 3182924 h 6858000"/>
              <a:gd name="connsiteX34817" fmla="*/ 819971 w 12192000"/>
              <a:gd name="connsiteY34817" fmla="*/ 3182924 h 6858000"/>
              <a:gd name="connsiteX34818" fmla="*/ 833340 w 12192000"/>
              <a:gd name="connsiteY34818" fmla="*/ 3168748 h 6858000"/>
              <a:gd name="connsiteX34819" fmla="*/ 826425 w 12192000"/>
              <a:gd name="connsiteY34819" fmla="*/ 3137055 h 6858000"/>
              <a:gd name="connsiteX34820" fmla="*/ 785971 w 12192000"/>
              <a:gd name="connsiteY34820" fmla="*/ 3137976 h 6858000"/>
              <a:gd name="connsiteX34821" fmla="*/ 785741 w 12192000"/>
              <a:gd name="connsiteY34821" fmla="*/ 3138090 h 6858000"/>
              <a:gd name="connsiteX34822" fmla="*/ 761423 w 12192000"/>
              <a:gd name="connsiteY34822" fmla="*/ 3138669 h 6858000"/>
              <a:gd name="connsiteX34823" fmla="*/ 740389 w 12192000"/>
              <a:gd name="connsiteY34823" fmla="*/ 3133294 h 6858000"/>
              <a:gd name="connsiteX34824" fmla="*/ 11395152 w 12192000"/>
              <a:gd name="connsiteY34824" fmla="*/ 3133136 h 6858000"/>
              <a:gd name="connsiteX34825" fmla="*/ 11367837 w 12192000"/>
              <a:gd name="connsiteY34825" fmla="*/ 3157913 h 6858000"/>
              <a:gd name="connsiteX34826" fmla="*/ 11394460 w 12192000"/>
              <a:gd name="connsiteY34826" fmla="*/ 3181657 h 6858000"/>
              <a:gd name="connsiteX34827" fmla="*/ 11415666 w 12192000"/>
              <a:gd name="connsiteY34827" fmla="*/ 3157338 h 6858000"/>
              <a:gd name="connsiteX34828" fmla="*/ 11395152 w 12192000"/>
              <a:gd name="connsiteY34828" fmla="*/ 3133136 h 6858000"/>
              <a:gd name="connsiteX34829" fmla="*/ 3022677 w 12192000"/>
              <a:gd name="connsiteY34829" fmla="*/ 3133136 h 6858000"/>
              <a:gd name="connsiteX34830" fmla="*/ 2995362 w 12192000"/>
              <a:gd name="connsiteY34830" fmla="*/ 3157913 h 6858000"/>
              <a:gd name="connsiteX34831" fmla="*/ 3021985 w 12192000"/>
              <a:gd name="connsiteY34831" fmla="*/ 3181657 h 6858000"/>
              <a:gd name="connsiteX34832" fmla="*/ 3043191 w 12192000"/>
              <a:gd name="connsiteY34832" fmla="*/ 3157338 h 6858000"/>
              <a:gd name="connsiteX34833" fmla="*/ 3022677 w 12192000"/>
              <a:gd name="connsiteY34833" fmla="*/ 3133136 h 6858000"/>
              <a:gd name="connsiteX34834" fmla="*/ 11457849 w 12192000"/>
              <a:gd name="connsiteY34834" fmla="*/ 3132905 h 6858000"/>
              <a:gd name="connsiteX34835" fmla="*/ 11437218 w 12192000"/>
              <a:gd name="connsiteY34835" fmla="*/ 3158030 h 6858000"/>
              <a:gd name="connsiteX34836" fmla="*/ 11460615 w 12192000"/>
              <a:gd name="connsiteY34836" fmla="*/ 3181657 h 6858000"/>
              <a:gd name="connsiteX34837" fmla="*/ 11484588 w 12192000"/>
              <a:gd name="connsiteY34837" fmla="*/ 3155495 h 6858000"/>
              <a:gd name="connsiteX34838" fmla="*/ 11457849 w 12192000"/>
              <a:gd name="connsiteY34838" fmla="*/ 3133019 h 6858000"/>
              <a:gd name="connsiteX34839" fmla="*/ 3085374 w 12192000"/>
              <a:gd name="connsiteY34839" fmla="*/ 3132905 h 6858000"/>
              <a:gd name="connsiteX34840" fmla="*/ 3064743 w 12192000"/>
              <a:gd name="connsiteY34840" fmla="*/ 3158030 h 6858000"/>
              <a:gd name="connsiteX34841" fmla="*/ 3088140 w 12192000"/>
              <a:gd name="connsiteY34841" fmla="*/ 3181657 h 6858000"/>
              <a:gd name="connsiteX34842" fmla="*/ 3112113 w 12192000"/>
              <a:gd name="connsiteY34842" fmla="*/ 3155495 h 6858000"/>
              <a:gd name="connsiteX34843" fmla="*/ 3085374 w 12192000"/>
              <a:gd name="connsiteY34843" fmla="*/ 3133019 h 6858000"/>
              <a:gd name="connsiteX34844" fmla="*/ 7971458 w 12192000"/>
              <a:gd name="connsiteY34844" fmla="*/ 3132637 h 6858000"/>
              <a:gd name="connsiteX34845" fmla="*/ 7952330 w 12192000"/>
              <a:gd name="connsiteY34845" fmla="*/ 3138321 h 6858000"/>
              <a:gd name="connsiteX34846" fmla="*/ 7952215 w 12192000"/>
              <a:gd name="connsiteY34846" fmla="*/ 3138436 h 6858000"/>
              <a:gd name="connsiteX34847" fmla="*/ 7930545 w 12192000"/>
              <a:gd name="connsiteY34847" fmla="*/ 3138897 h 6858000"/>
              <a:gd name="connsiteX34848" fmla="*/ 7885597 w 12192000"/>
              <a:gd name="connsiteY34848" fmla="*/ 3137976 h 6858000"/>
              <a:gd name="connsiteX34849" fmla="*/ 7881333 w 12192000"/>
              <a:gd name="connsiteY34849" fmla="*/ 3166791 h 6858000"/>
              <a:gd name="connsiteX34850" fmla="*/ 7898045 w 12192000"/>
              <a:gd name="connsiteY34850" fmla="*/ 3183155 h 6858000"/>
              <a:gd name="connsiteX34851" fmla="*/ 7939767 w 12192000"/>
              <a:gd name="connsiteY34851" fmla="*/ 3182809 h 6858000"/>
              <a:gd name="connsiteX34852" fmla="*/ 7981487 w 12192000"/>
              <a:gd name="connsiteY34852" fmla="*/ 3182924 h 6858000"/>
              <a:gd name="connsiteX34853" fmla="*/ 8000274 w 12192000"/>
              <a:gd name="connsiteY34853" fmla="*/ 3164484 h 6858000"/>
              <a:gd name="connsiteX34854" fmla="*/ 7971458 w 12192000"/>
              <a:gd name="connsiteY34854" fmla="*/ 3132637 h 6858000"/>
              <a:gd name="connsiteX34855" fmla="*/ 4347979 w 12192000"/>
              <a:gd name="connsiteY34855" fmla="*/ 3132299 h 6858000"/>
              <a:gd name="connsiteX34856" fmla="*/ 4328558 w 12192000"/>
              <a:gd name="connsiteY34856" fmla="*/ 3138321 h 6858000"/>
              <a:gd name="connsiteX34857" fmla="*/ 4303091 w 12192000"/>
              <a:gd name="connsiteY34857" fmla="*/ 3137862 h 6858000"/>
              <a:gd name="connsiteX34858" fmla="*/ 4283397 w 12192000"/>
              <a:gd name="connsiteY34858" fmla="*/ 3132343 h 6858000"/>
              <a:gd name="connsiteX34859" fmla="*/ 4263168 w 12192000"/>
              <a:gd name="connsiteY34859" fmla="*/ 3136579 h 6858000"/>
              <a:gd name="connsiteX34860" fmla="*/ 4263211 w 12192000"/>
              <a:gd name="connsiteY34860" fmla="*/ 3136477 h 6858000"/>
              <a:gd name="connsiteX34861" fmla="*/ 4263097 w 12192000"/>
              <a:gd name="connsiteY34861" fmla="*/ 3136593 h 6858000"/>
              <a:gd name="connsiteX34862" fmla="*/ 4263168 w 12192000"/>
              <a:gd name="connsiteY34862" fmla="*/ 3136579 h 6858000"/>
              <a:gd name="connsiteX34863" fmla="*/ 4257981 w 12192000"/>
              <a:gd name="connsiteY34863" fmla="*/ 3148725 h 6858000"/>
              <a:gd name="connsiteX34864" fmla="*/ 4259061 w 12192000"/>
              <a:gd name="connsiteY34864" fmla="*/ 3165293 h 6858000"/>
              <a:gd name="connsiteX34865" fmla="*/ 4275314 w 12192000"/>
              <a:gd name="connsiteY34865" fmla="*/ 3181657 h 6858000"/>
              <a:gd name="connsiteX34866" fmla="*/ 4314268 w 12192000"/>
              <a:gd name="connsiteY34866" fmla="*/ 3181543 h 6858000"/>
              <a:gd name="connsiteX34867" fmla="*/ 4355759 w 12192000"/>
              <a:gd name="connsiteY34867" fmla="*/ 3181771 h 6858000"/>
              <a:gd name="connsiteX34868" fmla="*/ 4373623 w 12192000"/>
              <a:gd name="connsiteY34868" fmla="*/ 3164139 h 6858000"/>
              <a:gd name="connsiteX34869" fmla="*/ 4368438 w 12192000"/>
              <a:gd name="connsiteY34869" fmla="*/ 3136131 h 6858000"/>
              <a:gd name="connsiteX34870" fmla="*/ 4347979 w 12192000"/>
              <a:gd name="connsiteY34870" fmla="*/ 3132299 h 6858000"/>
              <a:gd name="connsiteX34871" fmla="*/ 10327604 w 12192000"/>
              <a:gd name="connsiteY34871" fmla="*/ 3131125 h 6858000"/>
              <a:gd name="connsiteX34872" fmla="*/ 10294720 w 12192000"/>
              <a:gd name="connsiteY34872" fmla="*/ 3158030 h 6858000"/>
              <a:gd name="connsiteX34873" fmla="*/ 10321344 w 12192000"/>
              <a:gd name="connsiteY34873" fmla="*/ 3181543 h 6858000"/>
              <a:gd name="connsiteX34874" fmla="*/ 10355228 w 12192000"/>
              <a:gd name="connsiteY34874" fmla="*/ 3181425 h 6858000"/>
              <a:gd name="connsiteX34875" fmla="*/ 10355228 w 12192000"/>
              <a:gd name="connsiteY34875" fmla="*/ 3181196 h 6858000"/>
              <a:gd name="connsiteX34876" fmla="*/ 10396950 w 12192000"/>
              <a:gd name="connsiteY34876" fmla="*/ 3181196 h 6858000"/>
              <a:gd name="connsiteX34877" fmla="*/ 10412624 w 12192000"/>
              <a:gd name="connsiteY34877" fmla="*/ 3169325 h 6858000"/>
              <a:gd name="connsiteX34878" fmla="*/ 10404441 w 12192000"/>
              <a:gd name="connsiteY34878" fmla="*/ 3136131 h 6858000"/>
              <a:gd name="connsiteX34879" fmla="*/ 10366868 w 12192000"/>
              <a:gd name="connsiteY34879" fmla="*/ 3136823 h 6858000"/>
              <a:gd name="connsiteX34880" fmla="*/ 10366753 w 12192000"/>
              <a:gd name="connsiteY34880" fmla="*/ 3136593 h 6858000"/>
              <a:gd name="connsiteX34881" fmla="*/ 10345086 w 12192000"/>
              <a:gd name="connsiteY34881" fmla="*/ 3137168 h 6858000"/>
              <a:gd name="connsiteX34882" fmla="*/ 10327604 w 12192000"/>
              <a:gd name="connsiteY34882" fmla="*/ 3131125 h 6858000"/>
              <a:gd name="connsiteX34883" fmla="*/ 1955129 w 12192000"/>
              <a:gd name="connsiteY34883" fmla="*/ 3131125 h 6858000"/>
              <a:gd name="connsiteX34884" fmla="*/ 1922245 w 12192000"/>
              <a:gd name="connsiteY34884" fmla="*/ 3158030 h 6858000"/>
              <a:gd name="connsiteX34885" fmla="*/ 1948869 w 12192000"/>
              <a:gd name="connsiteY34885" fmla="*/ 3181543 h 6858000"/>
              <a:gd name="connsiteX34886" fmla="*/ 1982753 w 12192000"/>
              <a:gd name="connsiteY34886" fmla="*/ 3181425 h 6858000"/>
              <a:gd name="connsiteX34887" fmla="*/ 1982753 w 12192000"/>
              <a:gd name="connsiteY34887" fmla="*/ 3181196 h 6858000"/>
              <a:gd name="connsiteX34888" fmla="*/ 2024475 w 12192000"/>
              <a:gd name="connsiteY34888" fmla="*/ 3181196 h 6858000"/>
              <a:gd name="connsiteX34889" fmla="*/ 2040149 w 12192000"/>
              <a:gd name="connsiteY34889" fmla="*/ 3169325 h 6858000"/>
              <a:gd name="connsiteX34890" fmla="*/ 2031966 w 12192000"/>
              <a:gd name="connsiteY34890" fmla="*/ 3136131 h 6858000"/>
              <a:gd name="connsiteX34891" fmla="*/ 1994393 w 12192000"/>
              <a:gd name="connsiteY34891" fmla="*/ 3136823 h 6858000"/>
              <a:gd name="connsiteX34892" fmla="*/ 1994278 w 12192000"/>
              <a:gd name="connsiteY34892" fmla="*/ 3136593 h 6858000"/>
              <a:gd name="connsiteX34893" fmla="*/ 1972611 w 12192000"/>
              <a:gd name="connsiteY34893" fmla="*/ 3137168 h 6858000"/>
              <a:gd name="connsiteX34894" fmla="*/ 1955129 w 12192000"/>
              <a:gd name="connsiteY34894" fmla="*/ 3131125 h 6858000"/>
              <a:gd name="connsiteX34895" fmla="*/ 11531236 w 12192000"/>
              <a:gd name="connsiteY34895" fmla="*/ 3130058 h 6858000"/>
              <a:gd name="connsiteX34896" fmla="*/ 11499340 w 12192000"/>
              <a:gd name="connsiteY34896" fmla="*/ 3162295 h 6858000"/>
              <a:gd name="connsiteX34897" fmla="*/ 11519624 w 12192000"/>
              <a:gd name="connsiteY34897" fmla="*/ 3181081 h 6858000"/>
              <a:gd name="connsiteX34898" fmla="*/ 11558579 w 12192000"/>
              <a:gd name="connsiteY34898" fmla="*/ 3181081 h 6858000"/>
              <a:gd name="connsiteX34899" fmla="*/ 11600070 w 12192000"/>
              <a:gd name="connsiteY34899" fmla="*/ 3181196 h 6858000"/>
              <a:gd name="connsiteX34900" fmla="*/ 11619894 w 12192000"/>
              <a:gd name="connsiteY34900" fmla="*/ 3161488 h 6858000"/>
              <a:gd name="connsiteX34901" fmla="*/ 11568838 w 12192000"/>
              <a:gd name="connsiteY34901" fmla="*/ 3137746 h 6858000"/>
              <a:gd name="connsiteX34902" fmla="*/ 11568952 w 12192000"/>
              <a:gd name="connsiteY34902" fmla="*/ 3137630 h 6858000"/>
              <a:gd name="connsiteX34903" fmla="*/ 11549244 w 12192000"/>
              <a:gd name="connsiteY34903" fmla="*/ 3136362 h 6858000"/>
              <a:gd name="connsiteX34904" fmla="*/ 11531236 w 12192000"/>
              <a:gd name="connsiteY34904" fmla="*/ 3130058 h 6858000"/>
              <a:gd name="connsiteX34905" fmla="*/ 3158761 w 12192000"/>
              <a:gd name="connsiteY34905" fmla="*/ 3130058 h 6858000"/>
              <a:gd name="connsiteX34906" fmla="*/ 3126865 w 12192000"/>
              <a:gd name="connsiteY34906" fmla="*/ 3162295 h 6858000"/>
              <a:gd name="connsiteX34907" fmla="*/ 3147149 w 12192000"/>
              <a:gd name="connsiteY34907" fmla="*/ 3181081 h 6858000"/>
              <a:gd name="connsiteX34908" fmla="*/ 3186104 w 12192000"/>
              <a:gd name="connsiteY34908" fmla="*/ 3181081 h 6858000"/>
              <a:gd name="connsiteX34909" fmla="*/ 3227595 w 12192000"/>
              <a:gd name="connsiteY34909" fmla="*/ 3181196 h 6858000"/>
              <a:gd name="connsiteX34910" fmla="*/ 3247419 w 12192000"/>
              <a:gd name="connsiteY34910" fmla="*/ 3161488 h 6858000"/>
              <a:gd name="connsiteX34911" fmla="*/ 3196363 w 12192000"/>
              <a:gd name="connsiteY34911" fmla="*/ 3137746 h 6858000"/>
              <a:gd name="connsiteX34912" fmla="*/ 3196477 w 12192000"/>
              <a:gd name="connsiteY34912" fmla="*/ 3137630 h 6858000"/>
              <a:gd name="connsiteX34913" fmla="*/ 3176769 w 12192000"/>
              <a:gd name="connsiteY34913" fmla="*/ 3136362 h 6858000"/>
              <a:gd name="connsiteX34914" fmla="*/ 3158761 w 12192000"/>
              <a:gd name="connsiteY34914" fmla="*/ 3130058 h 6858000"/>
              <a:gd name="connsiteX34915" fmla="*/ 3880113 w 12192000"/>
              <a:gd name="connsiteY34915" fmla="*/ 3068824 h 6858000"/>
              <a:gd name="connsiteX34916" fmla="*/ 3858214 w 12192000"/>
              <a:gd name="connsiteY34916" fmla="*/ 3089109 h 6858000"/>
              <a:gd name="connsiteX34917" fmla="*/ 3858214 w 12192000"/>
              <a:gd name="connsiteY34917" fmla="*/ 3164600 h 6858000"/>
              <a:gd name="connsiteX34918" fmla="*/ 3878037 w 12192000"/>
              <a:gd name="connsiteY34918" fmla="*/ 3184309 h 6858000"/>
              <a:gd name="connsiteX34919" fmla="*/ 3956062 w 12192000"/>
              <a:gd name="connsiteY34919" fmla="*/ 3184309 h 6858000"/>
              <a:gd name="connsiteX34920" fmla="*/ 3973697 w 12192000"/>
              <a:gd name="connsiteY34920" fmla="*/ 3159757 h 6858000"/>
              <a:gd name="connsiteX34921" fmla="*/ 3955486 w 12192000"/>
              <a:gd name="connsiteY34921" fmla="*/ 3136593 h 6858000"/>
              <a:gd name="connsiteX34922" fmla="*/ 3887833 w 12192000"/>
              <a:gd name="connsiteY34922" fmla="*/ 3136941 h 6858000"/>
              <a:gd name="connsiteX34923" fmla="*/ 3874348 w 12192000"/>
              <a:gd name="connsiteY34923" fmla="*/ 3126450 h 6858000"/>
              <a:gd name="connsiteX34924" fmla="*/ 3888409 w 12192000"/>
              <a:gd name="connsiteY34924" fmla="*/ 3116308 h 6858000"/>
              <a:gd name="connsiteX34925" fmla="*/ 3953528 w 12192000"/>
              <a:gd name="connsiteY34925" fmla="*/ 3116422 h 6858000"/>
              <a:gd name="connsiteX34926" fmla="*/ 3974159 w 12192000"/>
              <a:gd name="connsiteY34926" fmla="*/ 3098100 h 6858000"/>
              <a:gd name="connsiteX34927" fmla="*/ 3945114 w 12192000"/>
              <a:gd name="connsiteY34927" fmla="*/ 3068824 h 6858000"/>
              <a:gd name="connsiteX34928" fmla="*/ 3916531 w 12192000"/>
              <a:gd name="connsiteY34928" fmla="*/ 3069055 h 6858000"/>
              <a:gd name="connsiteX34929" fmla="*/ 3880113 w 12192000"/>
              <a:gd name="connsiteY34929" fmla="*/ 3068824 h 6858000"/>
              <a:gd name="connsiteX34930" fmla="*/ 6501186 w 12192000"/>
              <a:gd name="connsiteY34930" fmla="*/ 3068248 h 6858000"/>
              <a:gd name="connsiteX34931" fmla="*/ 6472141 w 12192000"/>
              <a:gd name="connsiteY34931" fmla="*/ 3090722 h 6858000"/>
              <a:gd name="connsiteX34932" fmla="*/ 6495997 w 12192000"/>
              <a:gd name="connsiteY34932" fmla="*/ 3115157 h 6858000"/>
              <a:gd name="connsiteX34933" fmla="*/ 6525851 w 12192000"/>
              <a:gd name="connsiteY34933" fmla="*/ 3094180 h 6858000"/>
              <a:gd name="connsiteX34934" fmla="*/ 6501186 w 12192000"/>
              <a:gd name="connsiteY34934" fmla="*/ 3068248 h 6858000"/>
              <a:gd name="connsiteX34935" fmla="*/ 4018300 w 12192000"/>
              <a:gd name="connsiteY34935" fmla="*/ 3068248 h 6858000"/>
              <a:gd name="connsiteX34936" fmla="*/ 3993175 w 12192000"/>
              <a:gd name="connsiteY34936" fmla="*/ 3094065 h 6858000"/>
              <a:gd name="connsiteX34937" fmla="*/ 4020376 w 12192000"/>
              <a:gd name="connsiteY34937" fmla="*/ 3116770 h 6858000"/>
              <a:gd name="connsiteX34938" fmla="*/ 4040774 w 12192000"/>
              <a:gd name="connsiteY34938" fmla="*/ 3091759 h 6858000"/>
              <a:gd name="connsiteX34939" fmla="*/ 4018300 w 12192000"/>
              <a:gd name="connsiteY34939" fmla="*/ 3068364 h 6858000"/>
              <a:gd name="connsiteX34940" fmla="*/ 7369612 w 12192000"/>
              <a:gd name="connsiteY34940" fmla="*/ 3068133 h 6858000"/>
              <a:gd name="connsiteX34941" fmla="*/ 7349097 w 12192000"/>
              <a:gd name="connsiteY34941" fmla="*/ 3083230 h 6858000"/>
              <a:gd name="connsiteX34942" fmla="*/ 7349097 w 12192000"/>
              <a:gd name="connsiteY34942" fmla="*/ 3168519 h 6858000"/>
              <a:gd name="connsiteX34943" fmla="*/ 7365002 w 12192000"/>
              <a:gd name="connsiteY34943" fmla="*/ 3183155 h 6858000"/>
              <a:gd name="connsiteX34944" fmla="*/ 7396812 w 12192000"/>
              <a:gd name="connsiteY34944" fmla="*/ 3154919 h 6858000"/>
              <a:gd name="connsiteX34945" fmla="*/ 7396697 w 12192000"/>
              <a:gd name="connsiteY34945" fmla="*/ 3155033 h 6858000"/>
              <a:gd name="connsiteX34946" fmla="*/ 7396466 w 12192000"/>
              <a:gd name="connsiteY34946" fmla="*/ 3124031 h 6858000"/>
              <a:gd name="connsiteX34947" fmla="*/ 7396466 w 12192000"/>
              <a:gd name="connsiteY34947" fmla="*/ 3082654 h 6858000"/>
              <a:gd name="connsiteX34948" fmla="*/ 7369612 w 12192000"/>
              <a:gd name="connsiteY34948" fmla="*/ 3068133 h 6858000"/>
              <a:gd name="connsiteX34949" fmla="*/ 7454899 w 12192000"/>
              <a:gd name="connsiteY34949" fmla="*/ 3067787 h 6858000"/>
              <a:gd name="connsiteX34950" fmla="*/ 7412602 w 12192000"/>
              <a:gd name="connsiteY34950" fmla="*/ 3100405 h 6858000"/>
              <a:gd name="connsiteX34951" fmla="*/ 7412602 w 12192000"/>
              <a:gd name="connsiteY34951" fmla="*/ 3123685 h 6858000"/>
              <a:gd name="connsiteX34952" fmla="*/ 7412602 w 12192000"/>
              <a:gd name="connsiteY34952" fmla="*/ 3167712 h 6858000"/>
              <a:gd name="connsiteX34953" fmla="*/ 7441069 w 12192000"/>
              <a:gd name="connsiteY34953" fmla="*/ 3182695 h 6858000"/>
              <a:gd name="connsiteX34954" fmla="*/ 7464581 w 12192000"/>
              <a:gd name="connsiteY34954" fmla="*/ 3168634 h 6858000"/>
              <a:gd name="connsiteX34955" fmla="*/ 7464465 w 12192000"/>
              <a:gd name="connsiteY34955" fmla="*/ 3168634 h 6858000"/>
              <a:gd name="connsiteX34956" fmla="*/ 7464350 w 12192000"/>
              <a:gd name="connsiteY34956" fmla="*/ 3080581 h 6858000"/>
              <a:gd name="connsiteX34957" fmla="*/ 7454899 w 12192000"/>
              <a:gd name="connsiteY34957" fmla="*/ 3067787 h 6858000"/>
              <a:gd name="connsiteX34958" fmla="*/ 6157732 w 12192000"/>
              <a:gd name="connsiteY34958" fmla="*/ 3067787 h 6858000"/>
              <a:gd name="connsiteX34959" fmla="*/ 6138829 w 12192000"/>
              <a:gd name="connsiteY34959" fmla="*/ 3084384 h 6858000"/>
              <a:gd name="connsiteX34960" fmla="*/ 6138716 w 12192000"/>
              <a:gd name="connsiteY34960" fmla="*/ 3084267 h 6858000"/>
              <a:gd name="connsiteX34961" fmla="*/ 6138716 w 12192000"/>
              <a:gd name="connsiteY34961" fmla="*/ 3164715 h 6858000"/>
              <a:gd name="connsiteX34962" fmla="*/ 6156580 w 12192000"/>
              <a:gd name="connsiteY34962" fmla="*/ 3183270 h 6858000"/>
              <a:gd name="connsiteX34963" fmla="*/ 6187124 w 12192000"/>
              <a:gd name="connsiteY34963" fmla="*/ 3155725 h 6858000"/>
              <a:gd name="connsiteX34964" fmla="*/ 6186891 w 12192000"/>
              <a:gd name="connsiteY34964" fmla="*/ 3124607 h 6858000"/>
              <a:gd name="connsiteX34965" fmla="*/ 6186661 w 12192000"/>
              <a:gd name="connsiteY34965" fmla="*/ 3124607 h 6858000"/>
              <a:gd name="connsiteX34966" fmla="*/ 6186661 w 12192000"/>
              <a:gd name="connsiteY34966" fmla="*/ 3083116 h 6858000"/>
              <a:gd name="connsiteX34967" fmla="*/ 6157732 w 12192000"/>
              <a:gd name="connsiteY34967" fmla="*/ 3067787 h 6858000"/>
              <a:gd name="connsiteX34968" fmla="*/ 5033560 w 12192000"/>
              <a:gd name="connsiteY34968" fmla="*/ 3067787 h 6858000"/>
              <a:gd name="connsiteX34969" fmla="*/ 5000137 w 12192000"/>
              <a:gd name="connsiteY34969" fmla="*/ 3096830 h 6858000"/>
              <a:gd name="connsiteX34970" fmla="*/ 5000137 w 12192000"/>
              <a:gd name="connsiteY34970" fmla="*/ 3128065 h 6858000"/>
              <a:gd name="connsiteX34971" fmla="*/ 5000827 w 12192000"/>
              <a:gd name="connsiteY34971" fmla="*/ 3128065 h 6858000"/>
              <a:gd name="connsiteX34972" fmla="*/ 4998061 w 12192000"/>
              <a:gd name="connsiteY34972" fmla="*/ 3164254 h 6858000"/>
              <a:gd name="connsiteX34973" fmla="*/ 4998294 w 12192000"/>
              <a:gd name="connsiteY34973" fmla="*/ 3164369 h 6858000"/>
              <a:gd name="connsiteX34974" fmla="*/ 5018578 w 12192000"/>
              <a:gd name="connsiteY34974" fmla="*/ 3182924 h 6858000"/>
              <a:gd name="connsiteX34975" fmla="*/ 5049118 w 12192000"/>
              <a:gd name="connsiteY34975" fmla="*/ 3167135 h 6858000"/>
              <a:gd name="connsiteX34976" fmla="*/ 5049118 w 12192000"/>
              <a:gd name="connsiteY34976" fmla="*/ 3083922 h 6858000"/>
              <a:gd name="connsiteX34977" fmla="*/ 5033560 w 12192000"/>
              <a:gd name="connsiteY34977" fmla="*/ 3067787 h 6858000"/>
              <a:gd name="connsiteX34978" fmla="*/ 4886034 w 12192000"/>
              <a:gd name="connsiteY34978" fmla="*/ 3067787 h 6858000"/>
              <a:gd name="connsiteX34979" fmla="*/ 4865522 w 12192000"/>
              <a:gd name="connsiteY34979" fmla="*/ 3085881 h 6858000"/>
              <a:gd name="connsiteX34980" fmla="*/ 4865522 w 12192000"/>
              <a:gd name="connsiteY34980" fmla="*/ 3164023 h 6858000"/>
              <a:gd name="connsiteX34981" fmla="*/ 4884769 w 12192000"/>
              <a:gd name="connsiteY34981" fmla="*/ 3183501 h 6858000"/>
              <a:gd name="connsiteX34982" fmla="*/ 4884998 w 12192000"/>
              <a:gd name="connsiteY34982" fmla="*/ 3183385 h 6858000"/>
              <a:gd name="connsiteX34983" fmla="*/ 4913351 w 12192000"/>
              <a:gd name="connsiteY34983" fmla="*/ 3156302 h 6858000"/>
              <a:gd name="connsiteX34984" fmla="*/ 4913119 w 12192000"/>
              <a:gd name="connsiteY34984" fmla="*/ 3127719 h 6858000"/>
              <a:gd name="connsiteX34985" fmla="*/ 4913119 w 12192000"/>
              <a:gd name="connsiteY34985" fmla="*/ 3086112 h 6858000"/>
              <a:gd name="connsiteX34986" fmla="*/ 4886034 w 12192000"/>
              <a:gd name="connsiteY34986" fmla="*/ 3067787 h 6858000"/>
              <a:gd name="connsiteX34987" fmla="*/ 7702462 w 12192000"/>
              <a:gd name="connsiteY34987" fmla="*/ 3067672 h 6858000"/>
              <a:gd name="connsiteX34988" fmla="*/ 7682754 w 12192000"/>
              <a:gd name="connsiteY34988" fmla="*/ 3094294 h 6858000"/>
              <a:gd name="connsiteX34989" fmla="*/ 7708109 w 12192000"/>
              <a:gd name="connsiteY34989" fmla="*/ 3114464 h 6858000"/>
              <a:gd name="connsiteX34990" fmla="*/ 7730699 w 12192000"/>
              <a:gd name="connsiteY34990" fmla="*/ 3092912 h 6858000"/>
              <a:gd name="connsiteX34991" fmla="*/ 7702462 w 12192000"/>
              <a:gd name="connsiteY34991" fmla="*/ 3067672 h 6858000"/>
              <a:gd name="connsiteX34992" fmla="*/ 5494340 w 12192000"/>
              <a:gd name="connsiteY34992" fmla="*/ 3067672 h 6858000"/>
              <a:gd name="connsiteX34993" fmla="*/ 5464719 w 12192000"/>
              <a:gd name="connsiteY34993" fmla="*/ 3091874 h 6858000"/>
              <a:gd name="connsiteX34994" fmla="*/ 5489728 w 12192000"/>
              <a:gd name="connsiteY34994" fmla="*/ 3114926 h 6858000"/>
              <a:gd name="connsiteX34995" fmla="*/ 5518313 w 12192000"/>
              <a:gd name="connsiteY34995" fmla="*/ 3093949 h 6858000"/>
              <a:gd name="connsiteX34996" fmla="*/ 5494340 w 12192000"/>
              <a:gd name="connsiteY34996" fmla="*/ 3067672 h 6858000"/>
              <a:gd name="connsiteX34997" fmla="*/ 5149618 w 12192000"/>
              <a:gd name="connsiteY34997" fmla="*/ 3067672 h 6858000"/>
              <a:gd name="connsiteX34998" fmla="*/ 5123572 w 12192000"/>
              <a:gd name="connsiteY34998" fmla="*/ 3067902 h 6858000"/>
              <a:gd name="connsiteX34999" fmla="*/ 5123456 w 12192000"/>
              <a:gd name="connsiteY34999" fmla="*/ 3067902 h 6858000"/>
              <a:gd name="connsiteX35000" fmla="*/ 5064563 w 12192000"/>
              <a:gd name="connsiteY35000" fmla="*/ 3127948 h 6858000"/>
              <a:gd name="connsiteX35001" fmla="*/ 5120692 w 12192000"/>
              <a:gd name="connsiteY35001" fmla="*/ 3182924 h 6858000"/>
              <a:gd name="connsiteX35002" fmla="*/ 5159760 w 12192000"/>
              <a:gd name="connsiteY35002" fmla="*/ 3183155 h 6858000"/>
              <a:gd name="connsiteX35003" fmla="*/ 5180045 w 12192000"/>
              <a:gd name="connsiteY35003" fmla="*/ 3159414 h 6858000"/>
              <a:gd name="connsiteX35004" fmla="*/ 5160569 w 12192000"/>
              <a:gd name="connsiteY35004" fmla="*/ 3135440 h 6858000"/>
              <a:gd name="connsiteX35005" fmla="*/ 5100751 w 12192000"/>
              <a:gd name="connsiteY35005" fmla="*/ 3135902 h 6858000"/>
              <a:gd name="connsiteX35006" fmla="*/ 5085423 w 12192000"/>
              <a:gd name="connsiteY35006" fmla="*/ 3124607 h 6858000"/>
              <a:gd name="connsiteX35007" fmla="*/ 5100059 w 12192000"/>
              <a:gd name="connsiteY35007" fmla="*/ 3115157 h 6858000"/>
              <a:gd name="connsiteX35008" fmla="*/ 5162526 w 12192000"/>
              <a:gd name="connsiteY35008" fmla="*/ 3115157 h 6858000"/>
              <a:gd name="connsiteX35009" fmla="*/ 5180045 w 12192000"/>
              <a:gd name="connsiteY35009" fmla="*/ 3099942 h 6858000"/>
              <a:gd name="connsiteX35010" fmla="*/ 5149618 w 12192000"/>
              <a:gd name="connsiteY35010" fmla="*/ 3067672 h 6858000"/>
              <a:gd name="connsiteX35011" fmla="*/ 4958530 w 12192000"/>
              <a:gd name="connsiteY35011" fmla="*/ 3067672 h 6858000"/>
              <a:gd name="connsiteX35012" fmla="*/ 4933865 w 12192000"/>
              <a:gd name="connsiteY35012" fmla="*/ 3084844 h 6858000"/>
              <a:gd name="connsiteX35013" fmla="*/ 4933865 w 12192000"/>
              <a:gd name="connsiteY35013" fmla="*/ 3084959 h 6858000"/>
              <a:gd name="connsiteX35014" fmla="*/ 4933752 w 12192000"/>
              <a:gd name="connsiteY35014" fmla="*/ 3154804 h 6858000"/>
              <a:gd name="connsiteX35015" fmla="*/ 4957376 w 12192000"/>
              <a:gd name="connsiteY35015" fmla="*/ 3184076 h 6858000"/>
              <a:gd name="connsiteX35016" fmla="*/ 4981349 w 12192000"/>
              <a:gd name="connsiteY35016" fmla="*/ 3155842 h 6858000"/>
              <a:gd name="connsiteX35017" fmla="*/ 4981235 w 12192000"/>
              <a:gd name="connsiteY35017" fmla="*/ 3127372 h 6858000"/>
              <a:gd name="connsiteX35018" fmla="*/ 4981465 w 12192000"/>
              <a:gd name="connsiteY35018" fmla="*/ 3085997 h 6858000"/>
              <a:gd name="connsiteX35019" fmla="*/ 4958530 w 12192000"/>
              <a:gd name="connsiteY35019" fmla="*/ 3067672 h 6858000"/>
              <a:gd name="connsiteX35020" fmla="*/ 8916416 w 12192000"/>
              <a:gd name="connsiteY35020" fmla="*/ 3067555 h 6858000"/>
              <a:gd name="connsiteX35021" fmla="*/ 8916532 w 12192000"/>
              <a:gd name="connsiteY35021" fmla="*/ 3067672 h 6858000"/>
              <a:gd name="connsiteX35022" fmla="*/ 8887372 w 12192000"/>
              <a:gd name="connsiteY35022" fmla="*/ 3088301 h 6858000"/>
              <a:gd name="connsiteX35023" fmla="*/ 8908810 w 12192000"/>
              <a:gd name="connsiteY35023" fmla="*/ 3114810 h 6858000"/>
              <a:gd name="connsiteX35024" fmla="*/ 8936931 w 12192000"/>
              <a:gd name="connsiteY35024" fmla="*/ 3094180 h 6858000"/>
              <a:gd name="connsiteX35025" fmla="*/ 8916416 w 12192000"/>
              <a:gd name="connsiteY35025" fmla="*/ 3067555 h 6858000"/>
              <a:gd name="connsiteX35026" fmla="*/ 7307030 w 12192000"/>
              <a:gd name="connsiteY35026" fmla="*/ 3067555 h 6858000"/>
              <a:gd name="connsiteX35027" fmla="*/ 7281214 w 12192000"/>
              <a:gd name="connsiteY35027" fmla="*/ 3086573 h 6858000"/>
              <a:gd name="connsiteX35028" fmla="*/ 7281328 w 12192000"/>
              <a:gd name="connsiteY35028" fmla="*/ 3164139 h 6858000"/>
              <a:gd name="connsiteX35029" fmla="*/ 7299078 w 12192000"/>
              <a:gd name="connsiteY35029" fmla="*/ 3183270 h 6858000"/>
              <a:gd name="connsiteX35030" fmla="*/ 7299193 w 12192000"/>
              <a:gd name="connsiteY35030" fmla="*/ 3183155 h 6858000"/>
              <a:gd name="connsiteX35031" fmla="*/ 7329044 w 12192000"/>
              <a:gd name="connsiteY35031" fmla="*/ 3156532 h 6858000"/>
              <a:gd name="connsiteX35032" fmla="*/ 7328698 w 12192000"/>
              <a:gd name="connsiteY35032" fmla="*/ 3125528 h 6858000"/>
              <a:gd name="connsiteX35033" fmla="*/ 7328929 w 12192000"/>
              <a:gd name="connsiteY35033" fmla="*/ 3086803 h 6858000"/>
              <a:gd name="connsiteX35034" fmla="*/ 7307030 w 12192000"/>
              <a:gd name="connsiteY35034" fmla="*/ 3067555 h 6858000"/>
              <a:gd name="connsiteX35035" fmla="*/ 6233108 w 12192000"/>
              <a:gd name="connsiteY35035" fmla="*/ 3067555 h 6858000"/>
              <a:gd name="connsiteX35036" fmla="*/ 6206253 w 12192000"/>
              <a:gd name="connsiteY35036" fmla="*/ 3084959 h 6858000"/>
              <a:gd name="connsiteX35037" fmla="*/ 6206023 w 12192000"/>
              <a:gd name="connsiteY35037" fmla="*/ 3084844 h 6858000"/>
              <a:gd name="connsiteX35038" fmla="*/ 6206023 w 12192000"/>
              <a:gd name="connsiteY35038" fmla="*/ 3154686 h 6858000"/>
              <a:gd name="connsiteX35039" fmla="*/ 6230112 w 12192000"/>
              <a:gd name="connsiteY35039" fmla="*/ 3183385 h 6858000"/>
              <a:gd name="connsiteX35040" fmla="*/ 6253622 w 12192000"/>
              <a:gd name="connsiteY35040" fmla="*/ 3154919 h 6858000"/>
              <a:gd name="connsiteX35041" fmla="*/ 6253508 w 12192000"/>
              <a:gd name="connsiteY35041" fmla="*/ 3126450 h 6858000"/>
              <a:gd name="connsiteX35042" fmla="*/ 6253736 w 12192000"/>
              <a:gd name="connsiteY35042" fmla="*/ 3085075 h 6858000"/>
              <a:gd name="connsiteX35043" fmla="*/ 6233108 w 12192000"/>
              <a:gd name="connsiteY35043" fmla="*/ 3067555 h 6858000"/>
              <a:gd name="connsiteX35044" fmla="*/ 5425648 w 12192000"/>
              <a:gd name="connsiteY35044" fmla="*/ 3067555 h 6858000"/>
              <a:gd name="connsiteX35045" fmla="*/ 5401446 w 12192000"/>
              <a:gd name="connsiteY35045" fmla="*/ 3093834 h 6858000"/>
              <a:gd name="connsiteX35046" fmla="*/ 5428761 w 12192000"/>
              <a:gd name="connsiteY35046" fmla="*/ 3115732 h 6858000"/>
              <a:gd name="connsiteX35047" fmla="*/ 5449275 w 12192000"/>
              <a:gd name="connsiteY35047" fmla="*/ 3090606 h 6858000"/>
              <a:gd name="connsiteX35048" fmla="*/ 5425648 w 12192000"/>
              <a:gd name="connsiteY35048" fmla="*/ 3067555 h 6858000"/>
              <a:gd name="connsiteX35049" fmla="*/ 543941 w 12192000"/>
              <a:gd name="connsiteY35049" fmla="*/ 3067555 h 6858000"/>
              <a:gd name="connsiteX35050" fmla="*/ 544057 w 12192000"/>
              <a:gd name="connsiteY35050" fmla="*/ 3067672 h 6858000"/>
              <a:gd name="connsiteX35051" fmla="*/ 514897 w 12192000"/>
              <a:gd name="connsiteY35051" fmla="*/ 3088301 h 6858000"/>
              <a:gd name="connsiteX35052" fmla="*/ 536335 w 12192000"/>
              <a:gd name="connsiteY35052" fmla="*/ 3114810 h 6858000"/>
              <a:gd name="connsiteX35053" fmla="*/ 564456 w 12192000"/>
              <a:gd name="connsiteY35053" fmla="*/ 3094180 h 6858000"/>
              <a:gd name="connsiteX35054" fmla="*/ 543941 w 12192000"/>
              <a:gd name="connsiteY35054" fmla="*/ 3067555 h 6858000"/>
              <a:gd name="connsiteX35055" fmla="*/ 8776038 w 12192000"/>
              <a:gd name="connsiteY35055" fmla="*/ 3067440 h 6858000"/>
              <a:gd name="connsiteX35056" fmla="*/ 8747456 w 12192000"/>
              <a:gd name="connsiteY35056" fmla="*/ 3067787 h 6858000"/>
              <a:gd name="connsiteX35057" fmla="*/ 8689368 w 12192000"/>
              <a:gd name="connsiteY35057" fmla="*/ 3124378 h 6858000"/>
              <a:gd name="connsiteX35058" fmla="*/ 8689252 w 12192000"/>
              <a:gd name="connsiteY35058" fmla="*/ 3165982 h 6858000"/>
              <a:gd name="connsiteX35059" fmla="*/ 8706310 w 12192000"/>
              <a:gd name="connsiteY35059" fmla="*/ 3182809 h 6858000"/>
              <a:gd name="connsiteX35060" fmla="*/ 8786987 w 12192000"/>
              <a:gd name="connsiteY35060" fmla="*/ 3182809 h 6858000"/>
              <a:gd name="connsiteX35061" fmla="*/ 8804505 w 12192000"/>
              <a:gd name="connsiteY35061" fmla="*/ 3158491 h 6858000"/>
              <a:gd name="connsiteX35062" fmla="*/ 8786526 w 12192000"/>
              <a:gd name="connsiteY35062" fmla="*/ 3135209 h 6858000"/>
              <a:gd name="connsiteX35063" fmla="*/ 8718874 w 12192000"/>
              <a:gd name="connsiteY35063" fmla="*/ 3135440 h 6858000"/>
              <a:gd name="connsiteX35064" fmla="*/ 8718758 w 12192000"/>
              <a:gd name="connsiteY35064" fmla="*/ 3135671 h 6858000"/>
              <a:gd name="connsiteX35065" fmla="*/ 8705158 w 12192000"/>
              <a:gd name="connsiteY35065" fmla="*/ 3124953 h 6858000"/>
              <a:gd name="connsiteX35066" fmla="*/ 8719218 w 12192000"/>
              <a:gd name="connsiteY35066" fmla="*/ 3114926 h 6858000"/>
              <a:gd name="connsiteX35067" fmla="*/ 8784337 w 12192000"/>
              <a:gd name="connsiteY35067" fmla="*/ 3115042 h 6858000"/>
              <a:gd name="connsiteX35068" fmla="*/ 8804851 w 12192000"/>
              <a:gd name="connsiteY35068" fmla="*/ 3096830 h 6858000"/>
              <a:gd name="connsiteX35069" fmla="*/ 8776038 w 12192000"/>
              <a:gd name="connsiteY35069" fmla="*/ 3067440 h 6858000"/>
              <a:gd name="connsiteX35070" fmla="*/ 7640687 w 12192000"/>
              <a:gd name="connsiteY35070" fmla="*/ 3067440 h 6858000"/>
              <a:gd name="connsiteX35071" fmla="*/ 7614292 w 12192000"/>
              <a:gd name="connsiteY35071" fmla="*/ 3092105 h 6858000"/>
              <a:gd name="connsiteX35072" fmla="*/ 7640341 w 12192000"/>
              <a:gd name="connsiteY35072" fmla="*/ 3115732 h 6858000"/>
              <a:gd name="connsiteX35073" fmla="*/ 7640456 w 12192000"/>
              <a:gd name="connsiteY35073" fmla="*/ 3115732 h 6858000"/>
              <a:gd name="connsiteX35074" fmla="*/ 7661662 w 12192000"/>
              <a:gd name="connsiteY35074" fmla="*/ 3092450 h 6858000"/>
              <a:gd name="connsiteX35075" fmla="*/ 7640687 w 12192000"/>
              <a:gd name="connsiteY35075" fmla="*/ 3067440 h 6858000"/>
              <a:gd name="connsiteX35076" fmla="*/ 7567732 w 12192000"/>
              <a:gd name="connsiteY35076" fmla="*/ 3067440 h 6858000"/>
              <a:gd name="connsiteX35077" fmla="*/ 7536499 w 12192000"/>
              <a:gd name="connsiteY35077" fmla="*/ 3067672 h 6858000"/>
              <a:gd name="connsiteX35078" fmla="*/ 7479333 w 12192000"/>
              <a:gd name="connsiteY35078" fmla="*/ 3125413 h 6858000"/>
              <a:gd name="connsiteX35079" fmla="*/ 7536384 w 12192000"/>
              <a:gd name="connsiteY35079" fmla="*/ 3183155 h 6858000"/>
              <a:gd name="connsiteX35080" fmla="*/ 7580640 w 12192000"/>
              <a:gd name="connsiteY35080" fmla="*/ 3183155 h 6858000"/>
              <a:gd name="connsiteX35081" fmla="*/ 7594931 w 12192000"/>
              <a:gd name="connsiteY35081" fmla="*/ 3155842 h 6858000"/>
              <a:gd name="connsiteX35082" fmla="*/ 7579258 w 12192000"/>
              <a:gd name="connsiteY35082" fmla="*/ 3135556 h 6858000"/>
              <a:gd name="connsiteX35083" fmla="*/ 7516675 w 12192000"/>
              <a:gd name="connsiteY35083" fmla="*/ 3135556 h 6858000"/>
              <a:gd name="connsiteX35084" fmla="*/ 7501230 w 12192000"/>
              <a:gd name="connsiteY35084" fmla="*/ 3126566 h 6858000"/>
              <a:gd name="connsiteX35085" fmla="*/ 7517021 w 12192000"/>
              <a:gd name="connsiteY35085" fmla="*/ 3115271 h 6858000"/>
              <a:gd name="connsiteX35086" fmla="*/ 7576952 w 12192000"/>
              <a:gd name="connsiteY35086" fmla="*/ 3115386 h 6858000"/>
              <a:gd name="connsiteX35087" fmla="*/ 7595854 w 12192000"/>
              <a:gd name="connsiteY35087" fmla="*/ 3097637 h 6858000"/>
              <a:gd name="connsiteX35088" fmla="*/ 7567732 w 12192000"/>
              <a:gd name="connsiteY35088" fmla="*/ 3067440 h 6858000"/>
              <a:gd name="connsiteX35089" fmla="*/ 6105177 w 12192000"/>
              <a:gd name="connsiteY35089" fmla="*/ 3067440 h 6858000"/>
              <a:gd name="connsiteX35090" fmla="*/ 6071062 w 12192000"/>
              <a:gd name="connsiteY35090" fmla="*/ 3098905 h 6858000"/>
              <a:gd name="connsiteX35091" fmla="*/ 6071062 w 12192000"/>
              <a:gd name="connsiteY35091" fmla="*/ 3124953 h 6858000"/>
              <a:gd name="connsiteX35092" fmla="*/ 6071062 w 12192000"/>
              <a:gd name="connsiteY35092" fmla="*/ 3163909 h 6858000"/>
              <a:gd name="connsiteX35093" fmla="*/ 6096992 w 12192000"/>
              <a:gd name="connsiteY35093" fmla="*/ 3182695 h 6858000"/>
              <a:gd name="connsiteX35094" fmla="*/ 6123502 w 12192000"/>
              <a:gd name="connsiteY35094" fmla="*/ 3164600 h 6858000"/>
              <a:gd name="connsiteX35095" fmla="*/ 6123502 w 12192000"/>
              <a:gd name="connsiteY35095" fmla="*/ 3086573 h 6858000"/>
              <a:gd name="connsiteX35096" fmla="*/ 6105177 w 12192000"/>
              <a:gd name="connsiteY35096" fmla="*/ 3067440 h 6858000"/>
              <a:gd name="connsiteX35097" fmla="*/ 403563 w 12192000"/>
              <a:gd name="connsiteY35097" fmla="*/ 3067440 h 6858000"/>
              <a:gd name="connsiteX35098" fmla="*/ 374981 w 12192000"/>
              <a:gd name="connsiteY35098" fmla="*/ 3067787 h 6858000"/>
              <a:gd name="connsiteX35099" fmla="*/ 316893 w 12192000"/>
              <a:gd name="connsiteY35099" fmla="*/ 3124378 h 6858000"/>
              <a:gd name="connsiteX35100" fmla="*/ 316777 w 12192000"/>
              <a:gd name="connsiteY35100" fmla="*/ 3165982 h 6858000"/>
              <a:gd name="connsiteX35101" fmla="*/ 333835 w 12192000"/>
              <a:gd name="connsiteY35101" fmla="*/ 3182809 h 6858000"/>
              <a:gd name="connsiteX35102" fmla="*/ 414512 w 12192000"/>
              <a:gd name="connsiteY35102" fmla="*/ 3182809 h 6858000"/>
              <a:gd name="connsiteX35103" fmla="*/ 432030 w 12192000"/>
              <a:gd name="connsiteY35103" fmla="*/ 3158491 h 6858000"/>
              <a:gd name="connsiteX35104" fmla="*/ 414051 w 12192000"/>
              <a:gd name="connsiteY35104" fmla="*/ 3135209 h 6858000"/>
              <a:gd name="connsiteX35105" fmla="*/ 346399 w 12192000"/>
              <a:gd name="connsiteY35105" fmla="*/ 3135440 h 6858000"/>
              <a:gd name="connsiteX35106" fmla="*/ 346283 w 12192000"/>
              <a:gd name="connsiteY35106" fmla="*/ 3135671 h 6858000"/>
              <a:gd name="connsiteX35107" fmla="*/ 332683 w 12192000"/>
              <a:gd name="connsiteY35107" fmla="*/ 3124953 h 6858000"/>
              <a:gd name="connsiteX35108" fmla="*/ 346743 w 12192000"/>
              <a:gd name="connsiteY35108" fmla="*/ 3114926 h 6858000"/>
              <a:gd name="connsiteX35109" fmla="*/ 411862 w 12192000"/>
              <a:gd name="connsiteY35109" fmla="*/ 3115042 h 6858000"/>
              <a:gd name="connsiteX35110" fmla="*/ 432376 w 12192000"/>
              <a:gd name="connsiteY35110" fmla="*/ 3096830 h 6858000"/>
              <a:gd name="connsiteX35111" fmla="*/ 403563 w 12192000"/>
              <a:gd name="connsiteY35111" fmla="*/ 3067440 h 6858000"/>
              <a:gd name="connsiteX35112" fmla="*/ 8845305 w 12192000"/>
              <a:gd name="connsiteY35112" fmla="*/ 3067327 h 6858000"/>
              <a:gd name="connsiteX35113" fmla="*/ 8819028 w 12192000"/>
              <a:gd name="connsiteY35113" fmla="*/ 3093372 h 6858000"/>
              <a:gd name="connsiteX35114" fmla="*/ 8845996 w 12192000"/>
              <a:gd name="connsiteY35114" fmla="*/ 3114578 h 6858000"/>
              <a:gd name="connsiteX35115" fmla="*/ 8873080 w 12192000"/>
              <a:gd name="connsiteY35115" fmla="*/ 3091759 h 6858000"/>
              <a:gd name="connsiteX35116" fmla="*/ 8845305 w 12192000"/>
              <a:gd name="connsiteY35116" fmla="*/ 3067440 h 6858000"/>
              <a:gd name="connsiteX35117" fmla="*/ 7840880 w 12192000"/>
              <a:gd name="connsiteY35117" fmla="*/ 3067327 h 6858000"/>
              <a:gd name="connsiteX35118" fmla="*/ 7812643 w 12192000"/>
              <a:gd name="connsiteY35118" fmla="*/ 3093027 h 6858000"/>
              <a:gd name="connsiteX35119" fmla="*/ 7837999 w 12192000"/>
              <a:gd name="connsiteY35119" fmla="*/ 3114349 h 6858000"/>
              <a:gd name="connsiteX35120" fmla="*/ 7866351 w 12192000"/>
              <a:gd name="connsiteY35120" fmla="*/ 3092565 h 6858000"/>
              <a:gd name="connsiteX35121" fmla="*/ 7840880 w 12192000"/>
              <a:gd name="connsiteY35121" fmla="*/ 3067327 h 6858000"/>
              <a:gd name="connsiteX35122" fmla="*/ 7773343 w 12192000"/>
              <a:gd name="connsiteY35122" fmla="*/ 3067327 h 6858000"/>
              <a:gd name="connsiteX35123" fmla="*/ 7749946 w 12192000"/>
              <a:gd name="connsiteY35123" fmla="*/ 3092105 h 6858000"/>
              <a:gd name="connsiteX35124" fmla="*/ 7776339 w 12192000"/>
              <a:gd name="connsiteY35124" fmla="*/ 3115732 h 6858000"/>
              <a:gd name="connsiteX35125" fmla="*/ 7797430 w 12192000"/>
              <a:gd name="connsiteY35125" fmla="*/ 3091644 h 6858000"/>
              <a:gd name="connsiteX35126" fmla="*/ 7773343 w 12192000"/>
              <a:gd name="connsiteY35126" fmla="*/ 3067327 h 6858000"/>
              <a:gd name="connsiteX35127" fmla="*/ 472830 w 12192000"/>
              <a:gd name="connsiteY35127" fmla="*/ 3067327 h 6858000"/>
              <a:gd name="connsiteX35128" fmla="*/ 446553 w 12192000"/>
              <a:gd name="connsiteY35128" fmla="*/ 3093372 h 6858000"/>
              <a:gd name="connsiteX35129" fmla="*/ 473521 w 12192000"/>
              <a:gd name="connsiteY35129" fmla="*/ 3114578 h 6858000"/>
              <a:gd name="connsiteX35130" fmla="*/ 500605 w 12192000"/>
              <a:gd name="connsiteY35130" fmla="*/ 3091759 h 6858000"/>
              <a:gd name="connsiteX35131" fmla="*/ 472830 w 12192000"/>
              <a:gd name="connsiteY35131" fmla="*/ 3067440 h 6858000"/>
              <a:gd name="connsiteX35132" fmla="*/ 8651681 w 12192000"/>
              <a:gd name="connsiteY35132" fmla="*/ 3067211 h 6858000"/>
              <a:gd name="connsiteX35133" fmla="*/ 8621369 w 12192000"/>
              <a:gd name="connsiteY35133" fmla="*/ 3096369 h 6858000"/>
              <a:gd name="connsiteX35134" fmla="*/ 8621600 w 12192000"/>
              <a:gd name="connsiteY35134" fmla="*/ 3124838 h 6858000"/>
              <a:gd name="connsiteX35135" fmla="*/ 8621369 w 12192000"/>
              <a:gd name="connsiteY35135" fmla="*/ 3163679 h 6858000"/>
              <a:gd name="connsiteX35136" fmla="*/ 8643036 w 12192000"/>
              <a:gd name="connsiteY35136" fmla="*/ 3182924 h 6858000"/>
              <a:gd name="connsiteX35137" fmla="*/ 8669084 w 12192000"/>
              <a:gd name="connsiteY35137" fmla="*/ 3164369 h 6858000"/>
              <a:gd name="connsiteX35138" fmla="*/ 8668968 w 12192000"/>
              <a:gd name="connsiteY35138" fmla="*/ 3086688 h 6858000"/>
              <a:gd name="connsiteX35139" fmla="*/ 8651681 w 12192000"/>
              <a:gd name="connsiteY35139" fmla="*/ 3067211 h 6858000"/>
              <a:gd name="connsiteX35140" fmla="*/ 8512686 w 12192000"/>
              <a:gd name="connsiteY35140" fmla="*/ 3067211 h 6858000"/>
              <a:gd name="connsiteX35141" fmla="*/ 8485832 w 12192000"/>
              <a:gd name="connsiteY35141" fmla="*/ 3092796 h 6858000"/>
              <a:gd name="connsiteX35142" fmla="*/ 8485832 w 12192000"/>
              <a:gd name="connsiteY35142" fmla="*/ 3155033 h 6858000"/>
              <a:gd name="connsiteX35143" fmla="*/ 8514415 w 12192000"/>
              <a:gd name="connsiteY35143" fmla="*/ 3183961 h 6858000"/>
              <a:gd name="connsiteX35144" fmla="*/ 8538618 w 12192000"/>
              <a:gd name="connsiteY35144" fmla="*/ 3158145 h 6858000"/>
              <a:gd name="connsiteX35145" fmla="*/ 8538388 w 12192000"/>
              <a:gd name="connsiteY35145" fmla="*/ 3127027 h 6858000"/>
              <a:gd name="connsiteX35146" fmla="*/ 8538502 w 12192000"/>
              <a:gd name="connsiteY35146" fmla="*/ 3126912 h 6858000"/>
              <a:gd name="connsiteX35147" fmla="*/ 8538734 w 12192000"/>
              <a:gd name="connsiteY35147" fmla="*/ 3093259 h 6858000"/>
              <a:gd name="connsiteX35148" fmla="*/ 8512686 w 12192000"/>
              <a:gd name="connsiteY35148" fmla="*/ 3067211 h 6858000"/>
              <a:gd name="connsiteX35149" fmla="*/ 6701262 w 12192000"/>
              <a:gd name="connsiteY35149" fmla="*/ 3067211 h 6858000"/>
              <a:gd name="connsiteX35150" fmla="*/ 6675677 w 12192000"/>
              <a:gd name="connsiteY35150" fmla="*/ 3092450 h 6858000"/>
              <a:gd name="connsiteX35151" fmla="*/ 6702300 w 12192000"/>
              <a:gd name="connsiteY35151" fmla="*/ 3115271 h 6858000"/>
              <a:gd name="connsiteX35152" fmla="*/ 6702187 w 12192000"/>
              <a:gd name="connsiteY35152" fmla="*/ 3115157 h 6858000"/>
              <a:gd name="connsiteX35153" fmla="*/ 6722815 w 12192000"/>
              <a:gd name="connsiteY35153" fmla="*/ 3091185 h 6858000"/>
              <a:gd name="connsiteX35154" fmla="*/ 6701262 w 12192000"/>
              <a:gd name="connsiteY35154" fmla="*/ 3067211 h 6858000"/>
              <a:gd name="connsiteX35155" fmla="*/ 6360806 w 12192000"/>
              <a:gd name="connsiteY35155" fmla="*/ 3067211 h 6858000"/>
              <a:gd name="connsiteX35156" fmla="*/ 6329574 w 12192000"/>
              <a:gd name="connsiteY35156" fmla="*/ 3067440 h 6858000"/>
              <a:gd name="connsiteX35157" fmla="*/ 6274369 w 12192000"/>
              <a:gd name="connsiteY35157" fmla="*/ 3123454 h 6858000"/>
              <a:gd name="connsiteX35158" fmla="*/ 6274369 w 12192000"/>
              <a:gd name="connsiteY35158" fmla="*/ 3167712 h 6858000"/>
              <a:gd name="connsiteX35159" fmla="*/ 6287391 w 12192000"/>
              <a:gd name="connsiteY35159" fmla="*/ 3182463 h 6858000"/>
              <a:gd name="connsiteX35160" fmla="*/ 6375791 w 12192000"/>
              <a:gd name="connsiteY35160" fmla="*/ 3182117 h 6858000"/>
              <a:gd name="connsiteX35161" fmla="*/ 6388929 w 12192000"/>
              <a:gd name="connsiteY35161" fmla="*/ 3152382 h 6858000"/>
              <a:gd name="connsiteX35162" fmla="*/ 6374177 w 12192000"/>
              <a:gd name="connsiteY35162" fmla="*/ 3135209 h 6858000"/>
              <a:gd name="connsiteX35163" fmla="*/ 6306635 w 12192000"/>
              <a:gd name="connsiteY35163" fmla="*/ 3135440 h 6858000"/>
              <a:gd name="connsiteX35164" fmla="*/ 6295488 w 12192000"/>
              <a:gd name="connsiteY35164" fmla="*/ 3134231 h 6858000"/>
              <a:gd name="connsiteX35165" fmla="*/ 6290733 w 12192000"/>
              <a:gd name="connsiteY35165" fmla="*/ 3124031 h 6858000"/>
              <a:gd name="connsiteX35166" fmla="*/ 6305831 w 12192000"/>
              <a:gd name="connsiteY35166" fmla="*/ 3114695 h 6858000"/>
              <a:gd name="connsiteX35167" fmla="*/ 6370835 w 12192000"/>
              <a:gd name="connsiteY35167" fmla="*/ 3114926 h 6858000"/>
              <a:gd name="connsiteX35168" fmla="*/ 6389735 w 12192000"/>
              <a:gd name="connsiteY35168" fmla="*/ 3095677 h 6858000"/>
              <a:gd name="connsiteX35169" fmla="*/ 6360806 w 12192000"/>
              <a:gd name="connsiteY35169" fmla="*/ 3067211 h 6858000"/>
              <a:gd name="connsiteX35170" fmla="*/ 279206 w 12192000"/>
              <a:gd name="connsiteY35170" fmla="*/ 3067211 h 6858000"/>
              <a:gd name="connsiteX35171" fmla="*/ 248894 w 12192000"/>
              <a:gd name="connsiteY35171" fmla="*/ 3096369 h 6858000"/>
              <a:gd name="connsiteX35172" fmla="*/ 249125 w 12192000"/>
              <a:gd name="connsiteY35172" fmla="*/ 3124838 h 6858000"/>
              <a:gd name="connsiteX35173" fmla="*/ 248894 w 12192000"/>
              <a:gd name="connsiteY35173" fmla="*/ 3163679 h 6858000"/>
              <a:gd name="connsiteX35174" fmla="*/ 270561 w 12192000"/>
              <a:gd name="connsiteY35174" fmla="*/ 3182924 h 6858000"/>
              <a:gd name="connsiteX35175" fmla="*/ 296609 w 12192000"/>
              <a:gd name="connsiteY35175" fmla="*/ 3164369 h 6858000"/>
              <a:gd name="connsiteX35176" fmla="*/ 296493 w 12192000"/>
              <a:gd name="connsiteY35176" fmla="*/ 3086688 h 6858000"/>
              <a:gd name="connsiteX35177" fmla="*/ 279206 w 12192000"/>
              <a:gd name="connsiteY35177" fmla="*/ 3067211 h 6858000"/>
              <a:gd name="connsiteX35178" fmla="*/ 140211 w 12192000"/>
              <a:gd name="connsiteY35178" fmla="*/ 3067211 h 6858000"/>
              <a:gd name="connsiteX35179" fmla="*/ 113357 w 12192000"/>
              <a:gd name="connsiteY35179" fmla="*/ 3092796 h 6858000"/>
              <a:gd name="connsiteX35180" fmla="*/ 113357 w 12192000"/>
              <a:gd name="connsiteY35180" fmla="*/ 3155033 h 6858000"/>
              <a:gd name="connsiteX35181" fmla="*/ 141940 w 12192000"/>
              <a:gd name="connsiteY35181" fmla="*/ 3183961 h 6858000"/>
              <a:gd name="connsiteX35182" fmla="*/ 166143 w 12192000"/>
              <a:gd name="connsiteY35182" fmla="*/ 3158145 h 6858000"/>
              <a:gd name="connsiteX35183" fmla="*/ 165913 w 12192000"/>
              <a:gd name="connsiteY35183" fmla="*/ 3127027 h 6858000"/>
              <a:gd name="connsiteX35184" fmla="*/ 166027 w 12192000"/>
              <a:gd name="connsiteY35184" fmla="*/ 3126912 h 6858000"/>
              <a:gd name="connsiteX35185" fmla="*/ 166259 w 12192000"/>
              <a:gd name="connsiteY35185" fmla="*/ 3093259 h 6858000"/>
              <a:gd name="connsiteX35186" fmla="*/ 140211 w 12192000"/>
              <a:gd name="connsiteY35186" fmla="*/ 3067211 h 6858000"/>
              <a:gd name="connsiteX35187" fmla="*/ 12128158 w 12192000"/>
              <a:gd name="connsiteY35187" fmla="*/ 3067096 h 6858000"/>
              <a:gd name="connsiteX35188" fmla="*/ 12105336 w 12192000"/>
              <a:gd name="connsiteY35188" fmla="*/ 3087956 h 6858000"/>
              <a:gd name="connsiteX35189" fmla="*/ 12109602 w 12192000"/>
              <a:gd name="connsiteY35189" fmla="*/ 3165175 h 6858000"/>
              <a:gd name="connsiteX35190" fmla="*/ 12126428 w 12192000"/>
              <a:gd name="connsiteY35190" fmla="*/ 3182581 h 6858000"/>
              <a:gd name="connsiteX35191" fmla="*/ 12126428 w 12192000"/>
              <a:gd name="connsiteY35191" fmla="*/ 3182695 h 6858000"/>
              <a:gd name="connsiteX35192" fmla="*/ 12157086 w 12192000"/>
              <a:gd name="connsiteY35192" fmla="*/ 3154226 h 6858000"/>
              <a:gd name="connsiteX35193" fmla="*/ 12156855 w 12192000"/>
              <a:gd name="connsiteY35193" fmla="*/ 3125759 h 6858000"/>
              <a:gd name="connsiteX35194" fmla="*/ 12157086 w 12192000"/>
              <a:gd name="connsiteY35194" fmla="*/ 3086919 h 6858000"/>
              <a:gd name="connsiteX35195" fmla="*/ 12128158 w 12192000"/>
              <a:gd name="connsiteY35195" fmla="*/ 3067096 h 6858000"/>
              <a:gd name="connsiteX35196" fmla="*/ 9951729 w 12192000"/>
              <a:gd name="connsiteY35196" fmla="*/ 3067096 h 6858000"/>
              <a:gd name="connsiteX35197" fmla="*/ 9894218 w 12192000"/>
              <a:gd name="connsiteY35197" fmla="*/ 3125528 h 6858000"/>
              <a:gd name="connsiteX35198" fmla="*/ 9951498 w 12192000"/>
              <a:gd name="connsiteY35198" fmla="*/ 3182002 h 6858000"/>
              <a:gd name="connsiteX35199" fmla="*/ 9990454 w 12192000"/>
              <a:gd name="connsiteY35199" fmla="*/ 3182232 h 6858000"/>
              <a:gd name="connsiteX35200" fmla="*/ 10009010 w 12192000"/>
              <a:gd name="connsiteY35200" fmla="*/ 3157109 h 6858000"/>
              <a:gd name="connsiteX35201" fmla="*/ 9991261 w 12192000"/>
              <a:gd name="connsiteY35201" fmla="*/ 3134518 h 6858000"/>
              <a:gd name="connsiteX35202" fmla="*/ 9929020 w 12192000"/>
              <a:gd name="connsiteY35202" fmla="*/ 3134862 h 6858000"/>
              <a:gd name="connsiteX35203" fmla="*/ 9919372 w 12192000"/>
              <a:gd name="connsiteY35203" fmla="*/ 3133711 h 6858000"/>
              <a:gd name="connsiteX35204" fmla="*/ 9915080 w 12192000"/>
              <a:gd name="connsiteY35204" fmla="*/ 3124607 h 6858000"/>
              <a:gd name="connsiteX35205" fmla="*/ 9928564 w 12192000"/>
              <a:gd name="connsiteY35205" fmla="*/ 3114004 h 6858000"/>
              <a:gd name="connsiteX35206" fmla="*/ 9993566 w 12192000"/>
              <a:gd name="connsiteY35206" fmla="*/ 3114004 h 6858000"/>
              <a:gd name="connsiteX35207" fmla="*/ 10009124 w 12192000"/>
              <a:gd name="connsiteY35207" fmla="*/ 3105244 h 6858000"/>
              <a:gd name="connsiteX35208" fmla="*/ 9980312 w 12192000"/>
              <a:gd name="connsiteY35208" fmla="*/ 3067096 h 6858000"/>
              <a:gd name="connsiteX35209" fmla="*/ 9951729 w 12192000"/>
              <a:gd name="connsiteY35209" fmla="*/ 3067096 h 6858000"/>
              <a:gd name="connsiteX35210" fmla="*/ 7906458 w 12192000"/>
              <a:gd name="connsiteY35210" fmla="*/ 3067096 h 6858000"/>
              <a:gd name="connsiteX35211" fmla="*/ 7880641 w 12192000"/>
              <a:gd name="connsiteY35211" fmla="*/ 3093143 h 6858000"/>
              <a:gd name="connsiteX35212" fmla="*/ 7908763 w 12192000"/>
              <a:gd name="connsiteY35212" fmla="*/ 3114235 h 6858000"/>
              <a:gd name="connsiteX35213" fmla="*/ 7934580 w 12192000"/>
              <a:gd name="connsiteY35213" fmla="*/ 3091528 h 6858000"/>
              <a:gd name="connsiteX35214" fmla="*/ 7906458 w 12192000"/>
              <a:gd name="connsiteY35214" fmla="*/ 3067096 h 6858000"/>
              <a:gd name="connsiteX35215" fmla="*/ 6629921 w 12192000"/>
              <a:gd name="connsiteY35215" fmla="*/ 3067096 h 6858000"/>
              <a:gd name="connsiteX35216" fmla="*/ 6608024 w 12192000"/>
              <a:gd name="connsiteY35216" fmla="*/ 3091644 h 6858000"/>
              <a:gd name="connsiteX35217" fmla="*/ 6608024 w 12192000"/>
              <a:gd name="connsiteY35217" fmla="*/ 3091759 h 6858000"/>
              <a:gd name="connsiteX35218" fmla="*/ 6629807 w 12192000"/>
              <a:gd name="connsiteY35218" fmla="*/ 3114235 h 6858000"/>
              <a:gd name="connsiteX35219" fmla="*/ 6655853 w 12192000"/>
              <a:gd name="connsiteY35219" fmla="*/ 3091990 h 6858000"/>
              <a:gd name="connsiteX35220" fmla="*/ 6629921 w 12192000"/>
              <a:gd name="connsiteY35220" fmla="*/ 3067096 h 6858000"/>
              <a:gd name="connsiteX35221" fmla="*/ 5359609 w 12192000"/>
              <a:gd name="connsiteY35221" fmla="*/ 3067096 h 6858000"/>
              <a:gd name="connsiteX35222" fmla="*/ 5334945 w 12192000"/>
              <a:gd name="connsiteY35222" fmla="*/ 3092105 h 6858000"/>
              <a:gd name="connsiteX35223" fmla="*/ 5357533 w 12192000"/>
              <a:gd name="connsiteY35223" fmla="*/ 3114464 h 6858000"/>
              <a:gd name="connsiteX35224" fmla="*/ 5383466 w 12192000"/>
              <a:gd name="connsiteY35224" fmla="*/ 3091299 h 6858000"/>
              <a:gd name="connsiteX35225" fmla="*/ 5359609 w 12192000"/>
              <a:gd name="connsiteY35225" fmla="*/ 3067211 h 6858000"/>
              <a:gd name="connsiteX35226" fmla="*/ 3755683 w 12192000"/>
              <a:gd name="connsiteY35226" fmla="*/ 3067096 h 6858000"/>
              <a:gd name="connsiteX35227" fmla="*/ 3732861 w 12192000"/>
              <a:gd name="connsiteY35227" fmla="*/ 3087956 h 6858000"/>
              <a:gd name="connsiteX35228" fmla="*/ 3737127 w 12192000"/>
              <a:gd name="connsiteY35228" fmla="*/ 3165175 h 6858000"/>
              <a:gd name="connsiteX35229" fmla="*/ 3753953 w 12192000"/>
              <a:gd name="connsiteY35229" fmla="*/ 3182581 h 6858000"/>
              <a:gd name="connsiteX35230" fmla="*/ 3753953 w 12192000"/>
              <a:gd name="connsiteY35230" fmla="*/ 3182695 h 6858000"/>
              <a:gd name="connsiteX35231" fmla="*/ 3784611 w 12192000"/>
              <a:gd name="connsiteY35231" fmla="*/ 3154226 h 6858000"/>
              <a:gd name="connsiteX35232" fmla="*/ 3784380 w 12192000"/>
              <a:gd name="connsiteY35232" fmla="*/ 3125759 h 6858000"/>
              <a:gd name="connsiteX35233" fmla="*/ 3784611 w 12192000"/>
              <a:gd name="connsiteY35233" fmla="*/ 3086919 h 6858000"/>
              <a:gd name="connsiteX35234" fmla="*/ 3755683 w 12192000"/>
              <a:gd name="connsiteY35234" fmla="*/ 3067096 h 6858000"/>
              <a:gd name="connsiteX35235" fmla="*/ 1579254 w 12192000"/>
              <a:gd name="connsiteY35235" fmla="*/ 3067096 h 6858000"/>
              <a:gd name="connsiteX35236" fmla="*/ 1521743 w 12192000"/>
              <a:gd name="connsiteY35236" fmla="*/ 3125528 h 6858000"/>
              <a:gd name="connsiteX35237" fmla="*/ 1579023 w 12192000"/>
              <a:gd name="connsiteY35237" fmla="*/ 3182002 h 6858000"/>
              <a:gd name="connsiteX35238" fmla="*/ 1617979 w 12192000"/>
              <a:gd name="connsiteY35238" fmla="*/ 3182232 h 6858000"/>
              <a:gd name="connsiteX35239" fmla="*/ 1636535 w 12192000"/>
              <a:gd name="connsiteY35239" fmla="*/ 3157109 h 6858000"/>
              <a:gd name="connsiteX35240" fmla="*/ 1618786 w 12192000"/>
              <a:gd name="connsiteY35240" fmla="*/ 3134518 h 6858000"/>
              <a:gd name="connsiteX35241" fmla="*/ 1556545 w 12192000"/>
              <a:gd name="connsiteY35241" fmla="*/ 3134862 h 6858000"/>
              <a:gd name="connsiteX35242" fmla="*/ 1546897 w 12192000"/>
              <a:gd name="connsiteY35242" fmla="*/ 3133711 h 6858000"/>
              <a:gd name="connsiteX35243" fmla="*/ 1542605 w 12192000"/>
              <a:gd name="connsiteY35243" fmla="*/ 3124607 h 6858000"/>
              <a:gd name="connsiteX35244" fmla="*/ 1556089 w 12192000"/>
              <a:gd name="connsiteY35244" fmla="*/ 3114004 h 6858000"/>
              <a:gd name="connsiteX35245" fmla="*/ 1621091 w 12192000"/>
              <a:gd name="connsiteY35245" fmla="*/ 3114004 h 6858000"/>
              <a:gd name="connsiteX35246" fmla="*/ 1636649 w 12192000"/>
              <a:gd name="connsiteY35246" fmla="*/ 3105244 h 6858000"/>
              <a:gd name="connsiteX35247" fmla="*/ 1607837 w 12192000"/>
              <a:gd name="connsiteY35247" fmla="*/ 3067096 h 6858000"/>
              <a:gd name="connsiteX35248" fmla="*/ 1579254 w 12192000"/>
              <a:gd name="connsiteY35248" fmla="*/ 3067096 h 6858000"/>
              <a:gd name="connsiteX35249" fmla="*/ 9788762 w 12192000"/>
              <a:gd name="connsiteY35249" fmla="*/ 3066980 h 6858000"/>
              <a:gd name="connsiteX35250" fmla="*/ 9763406 w 12192000"/>
              <a:gd name="connsiteY35250" fmla="*/ 3085881 h 6858000"/>
              <a:gd name="connsiteX35251" fmla="*/ 9763176 w 12192000"/>
              <a:gd name="connsiteY35251" fmla="*/ 3155610 h 6858000"/>
              <a:gd name="connsiteX35252" fmla="*/ 9788762 w 12192000"/>
              <a:gd name="connsiteY35252" fmla="*/ 3183041 h 6858000"/>
              <a:gd name="connsiteX35253" fmla="*/ 9810775 w 12192000"/>
              <a:gd name="connsiteY35253" fmla="*/ 3155495 h 6858000"/>
              <a:gd name="connsiteX35254" fmla="*/ 9810660 w 12192000"/>
              <a:gd name="connsiteY35254" fmla="*/ 3124491 h 6858000"/>
              <a:gd name="connsiteX35255" fmla="*/ 9810890 w 12192000"/>
              <a:gd name="connsiteY35255" fmla="*/ 3124607 h 6858000"/>
              <a:gd name="connsiteX35256" fmla="*/ 9811121 w 12192000"/>
              <a:gd name="connsiteY35256" fmla="*/ 3085881 h 6858000"/>
              <a:gd name="connsiteX35257" fmla="*/ 9788762 w 12192000"/>
              <a:gd name="connsiteY35257" fmla="*/ 3066980 h 6858000"/>
              <a:gd name="connsiteX35258" fmla="*/ 8580800 w 12192000"/>
              <a:gd name="connsiteY35258" fmla="*/ 3066980 h 6858000"/>
              <a:gd name="connsiteX35259" fmla="*/ 8553254 w 12192000"/>
              <a:gd name="connsiteY35259" fmla="*/ 3090262 h 6858000"/>
              <a:gd name="connsiteX35260" fmla="*/ 8553254 w 12192000"/>
              <a:gd name="connsiteY35260" fmla="*/ 3155147 h 6858000"/>
              <a:gd name="connsiteX35261" fmla="*/ 8575614 w 12192000"/>
              <a:gd name="connsiteY35261" fmla="*/ 3183731 h 6858000"/>
              <a:gd name="connsiteX35262" fmla="*/ 8601316 w 12192000"/>
              <a:gd name="connsiteY35262" fmla="*/ 3156763 h 6858000"/>
              <a:gd name="connsiteX35263" fmla="*/ 8601085 w 12192000"/>
              <a:gd name="connsiteY35263" fmla="*/ 3125644 h 6858000"/>
              <a:gd name="connsiteX35264" fmla="*/ 8602814 w 12192000"/>
              <a:gd name="connsiteY35264" fmla="*/ 3125644 h 6858000"/>
              <a:gd name="connsiteX35265" fmla="*/ 8603044 w 12192000"/>
              <a:gd name="connsiteY35265" fmla="*/ 3089340 h 6858000"/>
              <a:gd name="connsiteX35266" fmla="*/ 8580800 w 12192000"/>
              <a:gd name="connsiteY35266" fmla="*/ 3066980 h 6858000"/>
              <a:gd name="connsiteX35267" fmla="*/ 6565379 w 12192000"/>
              <a:gd name="connsiteY35267" fmla="*/ 3066980 h 6858000"/>
              <a:gd name="connsiteX35268" fmla="*/ 6540025 w 12192000"/>
              <a:gd name="connsiteY35268" fmla="*/ 3091759 h 6858000"/>
              <a:gd name="connsiteX35269" fmla="*/ 6540025 w 12192000"/>
              <a:gd name="connsiteY35269" fmla="*/ 3091874 h 6858000"/>
              <a:gd name="connsiteX35270" fmla="*/ 6565495 w 12192000"/>
              <a:gd name="connsiteY35270" fmla="*/ 3114578 h 6858000"/>
              <a:gd name="connsiteX35271" fmla="*/ 6588891 w 12192000"/>
              <a:gd name="connsiteY35271" fmla="*/ 3093372 h 6858000"/>
              <a:gd name="connsiteX35272" fmla="*/ 6565379 w 12192000"/>
              <a:gd name="connsiteY35272" fmla="*/ 3066980 h 6858000"/>
              <a:gd name="connsiteX35273" fmla="*/ 6429961 w 12192000"/>
              <a:gd name="connsiteY35273" fmla="*/ 3066980 h 6858000"/>
              <a:gd name="connsiteX35274" fmla="*/ 6404028 w 12192000"/>
              <a:gd name="connsiteY35274" fmla="*/ 3091413 h 6858000"/>
              <a:gd name="connsiteX35275" fmla="*/ 6430536 w 12192000"/>
              <a:gd name="connsiteY35275" fmla="*/ 3114349 h 6858000"/>
              <a:gd name="connsiteX35276" fmla="*/ 6458424 w 12192000"/>
              <a:gd name="connsiteY35276" fmla="*/ 3091759 h 6858000"/>
              <a:gd name="connsiteX35277" fmla="*/ 6429961 w 12192000"/>
              <a:gd name="connsiteY35277" fmla="*/ 3066980 h 6858000"/>
              <a:gd name="connsiteX35278" fmla="*/ 5293340 w 12192000"/>
              <a:gd name="connsiteY35278" fmla="*/ 3066980 h 6858000"/>
              <a:gd name="connsiteX35279" fmla="*/ 5267291 w 12192000"/>
              <a:gd name="connsiteY35279" fmla="*/ 3091644 h 6858000"/>
              <a:gd name="connsiteX35280" fmla="*/ 5293224 w 12192000"/>
              <a:gd name="connsiteY35280" fmla="*/ 3115617 h 6858000"/>
              <a:gd name="connsiteX35281" fmla="*/ 5314776 w 12192000"/>
              <a:gd name="connsiteY35281" fmla="*/ 3092335 h 6858000"/>
              <a:gd name="connsiteX35282" fmla="*/ 5293454 w 12192000"/>
              <a:gd name="connsiteY35282" fmla="*/ 3066980 h 6858000"/>
              <a:gd name="connsiteX35283" fmla="*/ 5221306 w 12192000"/>
              <a:gd name="connsiteY35283" fmla="*/ 3066980 h 6858000"/>
              <a:gd name="connsiteX35284" fmla="*/ 5199754 w 12192000"/>
              <a:gd name="connsiteY35284" fmla="*/ 3092335 h 6858000"/>
              <a:gd name="connsiteX35285" fmla="*/ 5203846 w 12192000"/>
              <a:gd name="connsiteY35285" fmla="*/ 3111799 h 6858000"/>
              <a:gd name="connsiteX35286" fmla="*/ 5222746 w 12192000"/>
              <a:gd name="connsiteY35286" fmla="*/ 3114226 h 6858000"/>
              <a:gd name="connsiteX35287" fmla="*/ 5222690 w 12192000"/>
              <a:gd name="connsiteY35287" fmla="*/ 3114235 h 6858000"/>
              <a:gd name="connsiteX35288" fmla="*/ 5222804 w 12192000"/>
              <a:gd name="connsiteY35288" fmla="*/ 3114235 h 6858000"/>
              <a:gd name="connsiteX35289" fmla="*/ 5222746 w 12192000"/>
              <a:gd name="connsiteY35289" fmla="*/ 3114226 h 6858000"/>
              <a:gd name="connsiteX35290" fmla="*/ 5242786 w 12192000"/>
              <a:gd name="connsiteY35290" fmla="*/ 3111438 h 6858000"/>
              <a:gd name="connsiteX35291" fmla="*/ 5248275 w 12192000"/>
              <a:gd name="connsiteY35291" fmla="*/ 3090837 h 6858000"/>
              <a:gd name="connsiteX35292" fmla="*/ 5221306 w 12192000"/>
              <a:gd name="connsiteY35292" fmla="*/ 3066980 h 6858000"/>
              <a:gd name="connsiteX35293" fmla="*/ 1416287 w 12192000"/>
              <a:gd name="connsiteY35293" fmla="*/ 3066980 h 6858000"/>
              <a:gd name="connsiteX35294" fmla="*/ 1390931 w 12192000"/>
              <a:gd name="connsiteY35294" fmla="*/ 3085881 h 6858000"/>
              <a:gd name="connsiteX35295" fmla="*/ 1390701 w 12192000"/>
              <a:gd name="connsiteY35295" fmla="*/ 3155610 h 6858000"/>
              <a:gd name="connsiteX35296" fmla="*/ 1416287 w 12192000"/>
              <a:gd name="connsiteY35296" fmla="*/ 3183041 h 6858000"/>
              <a:gd name="connsiteX35297" fmla="*/ 1438300 w 12192000"/>
              <a:gd name="connsiteY35297" fmla="*/ 3155495 h 6858000"/>
              <a:gd name="connsiteX35298" fmla="*/ 1438185 w 12192000"/>
              <a:gd name="connsiteY35298" fmla="*/ 3124491 h 6858000"/>
              <a:gd name="connsiteX35299" fmla="*/ 1438415 w 12192000"/>
              <a:gd name="connsiteY35299" fmla="*/ 3124607 h 6858000"/>
              <a:gd name="connsiteX35300" fmla="*/ 1438646 w 12192000"/>
              <a:gd name="connsiteY35300" fmla="*/ 3085881 h 6858000"/>
              <a:gd name="connsiteX35301" fmla="*/ 1416287 w 12192000"/>
              <a:gd name="connsiteY35301" fmla="*/ 3066980 h 6858000"/>
              <a:gd name="connsiteX35302" fmla="*/ 208325 w 12192000"/>
              <a:gd name="connsiteY35302" fmla="*/ 3066980 h 6858000"/>
              <a:gd name="connsiteX35303" fmla="*/ 180779 w 12192000"/>
              <a:gd name="connsiteY35303" fmla="*/ 3090262 h 6858000"/>
              <a:gd name="connsiteX35304" fmla="*/ 180779 w 12192000"/>
              <a:gd name="connsiteY35304" fmla="*/ 3155147 h 6858000"/>
              <a:gd name="connsiteX35305" fmla="*/ 203139 w 12192000"/>
              <a:gd name="connsiteY35305" fmla="*/ 3183731 h 6858000"/>
              <a:gd name="connsiteX35306" fmla="*/ 228841 w 12192000"/>
              <a:gd name="connsiteY35306" fmla="*/ 3156763 h 6858000"/>
              <a:gd name="connsiteX35307" fmla="*/ 228610 w 12192000"/>
              <a:gd name="connsiteY35307" fmla="*/ 3125644 h 6858000"/>
              <a:gd name="connsiteX35308" fmla="*/ 230339 w 12192000"/>
              <a:gd name="connsiteY35308" fmla="*/ 3125644 h 6858000"/>
              <a:gd name="connsiteX35309" fmla="*/ 230569 w 12192000"/>
              <a:gd name="connsiteY35309" fmla="*/ 3089340 h 6858000"/>
              <a:gd name="connsiteX35310" fmla="*/ 208325 w 12192000"/>
              <a:gd name="connsiteY35310" fmla="*/ 3066980 h 6858000"/>
              <a:gd name="connsiteX35311" fmla="*/ 8979689 w 12192000"/>
              <a:gd name="connsiteY35311" fmla="*/ 3066865 h 6858000"/>
              <a:gd name="connsiteX35312" fmla="*/ 8955372 w 12192000"/>
              <a:gd name="connsiteY35312" fmla="*/ 3088762 h 6858000"/>
              <a:gd name="connsiteX35313" fmla="*/ 8976232 w 12192000"/>
              <a:gd name="connsiteY35313" fmla="*/ 3114235 h 6858000"/>
              <a:gd name="connsiteX35314" fmla="*/ 9003662 w 12192000"/>
              <a:gd name="connsiteY35314" fmla="*/ 3092796 h 6858000"/>
              <a:gd name="connsiteX35315" fmla="*/ 8979689 w 12192000"/>
              <a:gd name="connsiteY35315" fmla="*/ 3066865 h 6858000"/>
              <a:gd name="connsiteX35316" fmla="*/ 607214 w 12192000"/>
              <a:gd name="connsiteY35316" fmla="*/ 3066865 h 6858000"/>
              <a:gd name="connsiteX35317" fmla="*/ 582897 w 12192000"/>
              <a:gd name="connsiteY35317" fmla="*/ 3088762 h 6858000"/>
              <a:gd name="connsiteX35318" fmla="*/ 603757 w 12192000"/>
              <a:gd name="connsiteY35318" fmla="*/ 3114235 h 6858000"/>
              <a:gd name="connsiteX35319" fmla="*/ 631187 w 12192000"/>
              <a:gd name="connsiteY35319" fmla="*/ 3092796 h 6858000"/>
              <a:gd name="connsiteX35320" fmla="*/ 607214 w 12192000"/>
              <a:gd name="connsiteY35320" fmla="*/ 3066865 h 6858000"/>
              <a:gd name="connsiteX35321" fmla="*/ 9047574 w 12192000"/>
              <a:gd name="connsiteY35321" fmla="*/ 3066633 h 6858000"/>
              <a:gd name="connsiteX35322" fmla="*/ 9022679 w 12192000"/>
              <a:gd name="connsiteY35322" fmla="*/ 3089800 h 6858000"/>
              <a:gd name="connsiteX35323" fmla="*/ 9046998 w 12192000"/>
              <a:gd name="connsiteY35323" fmla="*/ 3114117 h 6858000"/>
              <a:gd name="connsiteX35324" fmla="*/ 9046998 w 12192000"/>
              <a:gd name="connsiteY35324" fmla="*/ 3114235 h 6858000"/>
              <a:gd name="connsiteX35325" fmla="*/ 9071085 w 12192000"/>
              <a:gd name="connsiteY35325" fmla="*/ 3093143 h 6858000"/>
              <a:gd name="connsiteX35326" fmla="*/ 9047574 w 12192000"/>
              <a:gd name="connsiteY35326" fmla="*/ 3066633 h 6858000"/>
              <a:gd name="connsiteX35327" fmla="*/ 675099 w 12192000"/>
              <a:gd name="connsiteY35327" fmla="*/ 3066633 h 6858000"/>
              <a:gd name="connsiteX35328" fmla="*/ 650204 w 12192000"/>
              <a:gd name="connsiteY35328" fmla="*/ 3089800 h 6858000"/>
              <a:gd name="connsiteX35329" fmla="*/ 674523 w 12192000"/>
              <a:gd name="connsiteY35329" fmla="*/ 3114117 h 6858000"/>
              <a:gd name="connsiteX35330" fmla="*/ 674523 w 12192000"/>
              <a:gd name="connsiteY35330" fmla="*/ 3114235 h 6858000"/>
              <a:gd name="connsiteX35331" fmla="*/ 698610 w 12192000"/>
              <a:gd name="connsiteY35331" fmla="*/ 3093143 h 6858000"/>
              <a:gd name="connsiteX35332" fmla="*/ 675099 w 12192000"/>
              <a:gd name="connsiteY35332" fmla="*/ 3066633 h 6858000"/>
              <a:gd name="connsiteX35333" fmla="*/ 9725258 w 12192000"/>
              <a:gd name="connsiteY35333" fmla="*/ 3066519 h 6858000"/>
              <a:gd name="connsiteX35334" fmla="*/ 9695522 w 12192000"/>
              <a:gd name="connsiteY35334" fmla="*/ 3093834 h 6858000"/>
              <a:gd name="connsiteX35335" fmla="*/ 9695754 w 12192000"/>
              <a:gd name="connsiteY35335" fmla="*/ 3124838 h 6858000"/>
              <a:gd name="connsiteX35336" fmla="*/ 9695522 w 12192000"/>
              <a:gd name="connsiteY35336" fmla="*/ 3163679 h 6858000"/>
              <a:gd name="connsiteX35337" fmla="*/ 9717882 w 12192000"/>
              <a:gd name="connsiteY35337" fmla="*/ 3182232 h 6858000"/>
              <a:gd name="connsiteX35338" fmla="*/ 9743006 w 12192000"/>
              <a:gd name="connsiteY35338" fmla="*/ 3163101 h 6858000"/>
              <a:gd name="connsiteX35339" fmla="*/ 9743238 w 12192000"/>
              <a:gd name="connsiteY35339" fmla="*/ 3085535 h 6858000"/>
              <a:gd name="connsiteX35340" fmla="*/ 9725258 w 12192000"/>
              <a:gd name="connsiteY35340" fmla="*/ 3066750 h 6858000"/>
              <a:gd name="connsiteX35341" fmla="*/ 9114420 w 12192000"/>
              <a:gd name="connsiteY35341" fmla="*/ 3066519 h 6858000"/>
              <a:gd name="connsiteX35342" fmla="*/ 9090562 w 12192000"/>
              <a:gd name="connsiteY35342" fmla="*/ 3092450 h 6858000"/>
              <a:gd name="connsiteX35343" fmla="*/ 9113843 w 12192000"/>
              <a:gd name="connsiteY35343" fmla="*/ 3114117 h 6858000"/>
              <a:gd name="connsiteX35344" fmla="*/ 9139084 w 12192000"/>
              <a:gd name="connsiteY35344" fmla="*/ 3092796 h 6858000"/>
              <a:gd name="connsiteX35345" fmla="*/ 9114420 w 12192000"/>
              <a:gd name="connsiteY35345" fmla="*/ 3066519 h 6858000"/>
              <a:gd name="connsiteX35346" fmla="*/ 1352783 w 12192000"/>
              <a:gd name="connsiteY35346" fmla="*/ 3066519 h 6858000"/>
              <a:gd name="connsiteX35347" fmla="*/ 1323047 w 12192000"/>
              <a:gd name="connsiteY35347" fmla="*/ 3093834 h 6858000"/>
              <a:gd name="connsiteX35348" fmla="*/ 1323279 w 12192000"/>
              <a:gd name="connsiteY35348" fmla="*/ 3124838 h 6858000"/>
              <a:gd name="connsiteX35349" fmla="*/ 1323047 w 12192000"/>
              <a:gd name="connsiteY35349" fmla="*/ 3163679 h 6858000"/>
              <a:gd name="connsiteX35350" fmla="*/ 1345407 w 12192000"/>
              <a:gd name="connsiteY35350" fmla="*/ 3182232 h 6858000"/>
              <a:gd name="connsiteX35351" fmla="*/ 1370531 w 12192000"/>
              <a:gd name="connsiteY35351" fmla="*/ 3163101 h 6858000"/>
              <a:gd name="connsiteX35352" fmla="*/ 1370763 w 12192000"/>
              <a:gd name="connsiteY35352" fmla="*/ 3085535 h 6858000"/>
              <a:gd name="connsiteX35353" fmla="*/ 1352783 w 12192000"/>
              <a:gd name="connsiteY35353" fmla="*/ 3066750 h 6858000"/>
              <a:gd name="connsiteX35354" fmla="*/ 741945 w 12192000"/>
              <a:gd name="connsiteY35354" fmla="*/ 3066519 h 6858000"/>
              <a:gd name="connsiteX35355" fmla="*/ 718087 w 12192000"/>
              <a:gd name="connsiteY35355" fmla="*/ 3092450 h 6858000"/>
              <a:gd name="connsiteX35356" fmla="*/ 741368 w 12192000"/>
              <a:gd name="connsiteY35356" fmla="*/ 3114117 h 6858000"/>
              <a:gd name="connsiteX35357" fmla="*/ 766609 w 12192000"/>
              <a:gd name="connsiteY35357" fmla="*/ 3092796 h 6858000"/>
              <a:gd name="connsiteX35358" fmla="*/ 741945 w 12192000"/>
              <a:gd name="connsiteY35358" fmla="*/ 3066519 h 6858000"/>
              <a:gd name="connsiteX35359" fmla="*/ 9861486 w 12192000"/>
              <a:gd name="connsiteY35359" fmla="*/ 3066405 h 6858000"/>
              <a:gd name="connsiteX35360" fmla="*/ 9825874 w 12192000"/>
              <a:gd name="connsiteY35360" fmla="*/ 3098674 h 6858000"/>
              <a:gd name="connsiteX35361" fmla="*/ 9825874 w 12192000"/>
              <a:gd name="connsiteY35361" fmla="*/ 3121956 h 6858000"/>
              <a:gd name="connsiteX35362" fmla="*/ 9825874 w 12192000"/>
              <a:gd name="connsiteY35362" fmla="*/ 3165982 h 6858000"/>
              <a:gd name="connsiteX35363" fmla="*/ 9853765 w 12192000"/>
              <a:gd name="connsiteY35363" fmla="*/ 3182232 h 6858000"/>
              <a:gd name="connsiteX35364" fmla="*/ 9879004 w 12192000"/>
              <a:gd name="connsiteY35364" fmla="*/ 3165868 h 6858000"/>
              <a:gd name="connsiteX35365" fmla="*/ 9879004 w 12192000"/>
              <a:gd name="connsiteY35365" fmla="*/ 3083116 h 6858000"/>
              <a:gd name="connsiteX35366" fmla="*/ 9879120 w 12192000"/>
              <a:gd name="connsiteY35366" fmla="*/ 3083116 h 6858000"/>
              <a:gd name="connsiteX35367" fmla="*/ 9861486 w 12192000"/>
              <a:gd name="connsiteY35367" fmla="*/ 3066405 h 6858000"/>
              <a:gd name="connsiteX35368" fmla="*/ 1489011 w 12192000"/>
              <a:gd name="connsiteY35368" fmla="*/ 3066405 h 6858000"/>
              <a:gd name="connsiteX35369" fmla="*/ 1453399 w 12192000"/>
              <a:gd name="connsiteY35369" fmla="*/ 3098674 h 6858000"/>
              <a:gd name="connsiteX35370" fmla="*/ 1453399 w 12192000"/>
              <a:gd name="connsiteY35370" fmla="*/ 3121956 h 6858000"/>
              <a:gd name="connsiteX35371" fmla="*/ 1453399 w 12192000"/>
              <a:gd name="connsiteY35371" fmla="*/ 3165982 h 6858000"/>
              <a:gd name="connsiteX35372" fmla="*/ 1481290 w 12192000"/>
              <a:gd name="connsiteY35372" fmla="*/ 3182232 h 6858000"/>
              <a:gd name="connsiteX35373" fmla="*/ 1506529 w 12192000"/>
              <a:gd name="connsiteY35373" fmla="*/ 3165868 h 6858000"/>
              <a:gd name="connsiteX35374" fmla="*/ 1506529 w 12192000"/>
              <a:gd name="connsiteY35374" fmla="*/ 3083116 h 6858000"/>
              <a:gd name="connsiteX35375" fmla="*/ 1506645 w 12192000"/>
              <a:gd name="connsiteY35375" fmla="*/ 3083116 h 6858000"/>
              <a:gd name="connsiteX35376" fmla="*/ 1489011 w 12192000"/>
              <a:gd name="connsiteY35376" fmla="*/ 3066405 h 6858000"/>
              <a:gd name="connsiteX35377" fmla="*/ 10922961 w 12192000"/>
              <a:gd name="connsiteY35377" fmla="*/ 3066289 h 6858000"/>
              <a:gd name="connsiteX35378" fmla="*/ 10899450 w 12192000"/>
              <a:gd name="connsiteY35378" fmla="*/ 3084267 h 6858000"/>
              <a:gd name="connsiteX35379" fmla="*/ 10899450 w 12192000"/>
              <a:gd name="connsiteY35379" fmla="*/ 3159298 h 6858000"/>
              <a:gd name="connsiteX35380" fmla="*/ 10922155 w 12192000"/>
              <a:gd name="connsiteY35380" fmla="*/ 3181657 h 6858000"/>
              <a:gd name="connsiteX35381" fmla="*/ 10922385 w 12192000"/>
              <a:gd name="connsiteY35381" fmla="*/ 3181657 h 6858000"/>
              <a:gd name="connsiteX35382" fmla="*/ 10952352 w 12192000"/>
              <a:gd name="connsiteY35382" fmla="*/ 3151117 h 6858000"/>
              <a:gd name="connsiteX35383" fmla="*/ 10952121 w 12192000"/>
              <a:gd name="connsiteY35383" fmla="*/ 3122647 h 6858000"/>
              <a:gd name="connsiteX35384" fmla="*/ 10952121 w 12192000"/>
              <a:gd name="connsiteY35384" fmla="*/ 3083807 h 6858000"/>
              <a:gd name="connsiteX35385" fmla="*/ 10922961 w 12192000"/>
              <a:gd name="connsiteY35385" fmla="*/ 3066289 h 6858000"/>
              <a:gd name="connsiteX35386" fmla="*/ 10052576 w 12192000"/>
              <a:gd name="connsiteY35386" fmla="*/ 3066289 h 6858000"/>
              <a:gd name="connsiteX35387" fmla="*/ 10029986 w 12192000"/>
              <a:gd name="connsiteY35387" fmla="*/ 3089800 h 6858000"/>
              <a:gd name="connsiteX35388" fmla="*/ 10050386 w 12192000"/>
              <a:gd name="connsiteY35388" fmla="*/ 3114695 h 6858000"/>
              <a:gd name="connsiteX35389" fmla="*/ 10050386 w 12192000"/>
              <a:gd name="connsiteY35389" fmla="*/ 3114810 h 6858000"/>
              <a:gd name="connsiteX35390" fmla="*/ 10077585 w 12192000"/>
              <a:gd name="connsiteY35390" fmla="*/ 3089223 h 6858000"/>
              <a:gd name="connsiteX35391" fmla="*/ 10052576 w 12192000"/>
              <a:gd name="connsiteY35391" fmla="*/ 3066289 h 6858000"/>
              <a:gd name="connsiteX35392" fmla="*/ 2550486 w 12192000"/>
              <a:gd name="connsiteY35392" fmla="*/ 3066289 h 6858000"/>
              <a:gd name="connsiteX35393" fmla="*/ 2526975 w 12192000"/>
              <a:gd name="connsiteY35393" fmla="*/ 3084267 h 6858000"/>
              <a:gd name="connsiteX35394" fmla="*/ 2526975 w 12192000"/>
              <a:gd name="connsiteY35394" fmla="*/ 3159298 h 6858000"/>
              <a:gd name="connsiteX35395" fmla="*/ 2549680 w 12192000"/>
              <a:gd name="connsiteY35395" fmla="*/ 3181657 h 6858000"/>
              <a:gd name="connsiteX35396" fmla="*/ 2549910 w 12192000"/>
              <a:gd name="connsiteY35396" fmla="*/ 3181657 h 6858000"/>
              <a:gd name="connsiteX35397" fmla="*/ 2579877 w 12192000"/>
              <a:gd name="connsiteY35397" fmla="*/ 3151117 h 6858000"/>
              <a:gd name="connsiteX35398" fmla="*/ 2579646 w 12192000"/>
              <a:gd name="connsiteY35398" fmla="*/ 3122647 h 6858000"/>
              <a:gd name="connsiteX35399" fmla="*/ 2579646 w 12192000"/>
              <a:gd name="connsiteY35399" fmla="*/ 3083807 h 6858000"/>
              <a:gd name="connsiteX35400" fmla="*/ 2550486 w 12192000"/>
              <a:gd name="connsiteY35400" fmla="*/ 3066289 h 6858000"/>
              <a:gd name="connsiteX35401" fmla="*/ 1680101 w 12192000"/>
              <a:gd name="connsiteY35401" fmla="*/ 3066289 h 6858000"/>
              <a:gd name="connsiteX35402" fmla="*/ 1657511 w 12192000"/>
              <a:gd name="connsiteY35402" fmla="*/ 3089800 h 6858000"/>
              <a:gd name="connsiteX35403" fmla="*/ 1677911 w 12192000"/>
              <a:gd name="connsiteY35403" fmla="*/ 3114695 h 6858000"/>
              <a:gd name="connsiteX35404" fmla="*/ 1677911 w 12192000"/>
              <a:gd name="connsiteY35404" fmla="*/ 3114810 h 6858000"/>
              <a:gd name="connsiteX35405" fmla="*/ 1705110 w 12192000"/>
              <a:gd name="connsiteY35405" fmla="*/ 3089223 h 6858000"/>
              <a:gd name="connsiteX35406" fmla="*/ 1680101 w 12192000"/>
              <a:gd name="connsiteY35406" fmla="*/ 3066289 h 6858000"/>
              <a:gd name="connsiteX35407" fmla="*/ 4083533 w 12192000"/>
              <a:gd name="connsiteY35407" fmla="*/ 3066174 h 6858000"/>
              <a:gd name="connsiteX35408" fmla="*/ 4054372 w 12192000"/>
              <a:gd name="connsiteY35408" fmla="*/ 3090146 h 6858000"/>
              <a:gd name="connsiteX35409" fmla="*/ 4079037 w 12192000"/>
              <a:gd name="connsiteY35409" fmla="*/ 3113658 h 6858000"/>
              <a:gd name="connsiteX35410" fmla="*/ 4108774 w 12192000"/>
              <a:gd name="connsiteY35410" fmla="*/ 3091528 h 6858000"/>
              <a:gd name="connsiteX35411" fmla="*/ 4083533 w 12192000"/>
              <a:gd name="connsiteY35411" fmla="*/ 3066174 h 6858000"/>
              <a:gd name="connsiteX35412" fmla="*/ 11259730 w 12192000"/>
              <a:gd name="connsiteY35412" fmla="*/ 3066057 h 6858000"/>
              <a:gd name="connsiteX35413" fmla="*/ 11232991 w 12192000"/>
              <a:gd name="connsiteY35413" fmla="*/ 3092912 h 6858000"/>
              <a:gd name="connsiteX35414" fmla="*/ 11245899 w 12192000"/>
              <a:gd name="connsiteY35414" fmla="*/ 3115963 h 6858000"/>
              <a:gd name="connsiteX35415" fmla="*/ 11246014 w 12192000"/>
              <a:gd name="connsiteY35415" fmla="*/ 3115963 h 6858000"/>
              <a:gd name="connsiteX35416" fmla="*/ 11286814 w 12192000"/>
              <a:gd name="connsiteY35416" fmla="*/ 3089454 h 6858000"/>
              <a:gd name="connsiteX35417" fmla="*/ 11259730 w 12192000"/>
              <a:gd name="connsiteY35417" fmla="*/ 3066057 h 6858000"/>
              <a:gd name="connsiteX35418" fmla="*/ 10254496 w 12192000"/>
              <a:gd name="connsiteY35418" fmla="*/ 3066057 h 6858000"/>
              <a:gd name="connsiteX35419" fmla="*/ 10226837 w 12192000"/>
              <a:gd name="connsiteY35419" fmla="*/ 3090606 h 6858000"/>
              <a:gd name="connsiteX35420" fmla="*/ 10254496 w 12192000"/>
              <a:gd name="connsiteY35420" fmla="*/ 3113196 h 6858000"/>
              <a:gd name="connsiteX35421" fmla="*/ 10281005 w 12192000"/>
              <a:gd name="connsiteY35421" fmla="*/ 3091759 h 6858000"/>
              <a:gd name="connsiteX35422" fmla="*/ 10254496 w 12192000"/>
              <a:gd name="connsiteY35422" fmla="*/ 3066057 h 6858000"/>
              <a:gd name="connsiteX35423" fmla="*/ 4280962 w 12192000"/>
              <a:gd name="connsiteY35423" fmla="*/ 3066057 h 6858000"/>
              <a:gd name="connsiteX35424" fmla="*/ 4258485 w 12192000"/>
              <a:gd name="connsiteY35424" fmla="*/ 3093027 h 6858000"/>
              <a:gd name="connsiteX35425" fmla="*/ 4283033 w 12192000"/>
              <a:gd name="connsiteY35425" fmla="*/ 3113313 h 6858000"/>
              <a:gd name="connsiteX35426" fmla="*/ 4306662 w 12192000"/>
              <a:gd name="connsiteY35426" fmla="*/ 3091413 h 6858000"/>
              <a:gd name="connsiteX35427" fmla="*/ 4280962 w 12192000"/>
              <a:gd name="connsiteY35427" fmla="*/ 3066057 h 6858000"/>
              <a:gd name="connsiteX35428" fmla="*/ 4150035 w 12192000"/>
              <a:gd name="connsiteY35428" fmla="*/ 3066057 h 6858000"/>
              <a:gd name="connsiteX35429" fmla="*/ 4122374 w 12192000"/>
              <a:gd name="connsiteY35429" fmla="*/ 3090606 h 6858000"/>
              <a:gd name="connsiteX35430" fmla="*/ 4150495 w 12192000"/>
              <a:gd name="connsiteY35430" fmla="*/ 3113196 h 6858000"/>
              <a:gd name="connsiteX35431" fmla="*/ 4176427 w 12192000"/>
              <a:gd name="connsiteY35431" fmla="*/ 3089340 h 6858000"/>
              <a:gd name="connsiteX35432" fmla="*/ 4150035 w 12192000"/>
              <a:gd name="connsiteY35432" fmla="*/ 3066174 h 6858000"/>
              <a:gd name="connsiteX35433" fmla="*/ 2887255 w 12192000"/>
              <a:gd name="connsiteY35433" fmla="*/ 3066057 h 6858000"/>
              <a:gd name="connsiteX35434" fmla="*/ 2860516 w 12192000"/>
              <a:gd name="connsiteY35434" fmla="*/ 3092912 h 6858000"/>
              <a:gd name="connsiteX35435" fmla="*/ 2873424 w 12192000"/>
              <a:gd name="connsiteY35435" fmla="*/ 3115963 h 6858000"/>
              <a:gd name="connsiteX35436" fmla="*/ 2873539 w 12192000"/>
              <a:gd name="connsiteY35436" fmla="*/ 3115963 h 6858000"/>
              <a:gd name="connsiteX35437" fmla="*/ 2914339 w 12192000"/>
              <a:gd name="connsiteY35437" fmla="*/ 3089454 h 6858000"/>
              <a:gd name="connsiteX35438" fmla="*/ 2887255 w 12192000"/>
              <a:gd name="connsiteY35438" fmla="*/ 3066057 h 6858000"/>
              <a:gd name="connsiteX35439" fmla="*/ 1882021 w 12192000"/>
              <a:gd name="connsiteY35439" fmla="*/ 3066057 h 6858000"/>
              <a:gd name="connsiteX35440" fmla="*/ 1854362 w 12192000"/>
              <a:gd name="connsiteY35440" fmla="*/ 3090606 h 6858000"/>
              <a:gd name="connsiteX35441" fmla="*/ 1882021 w 12192000"/>
              <a:gd name="connsiteY35441" fmla="*/ 3113196 h 6858000"/>
              <a:gd name="connsiteX35442" fmla="*/ 1908530 w 12192000"/>
              <a:gd name="connsiteY35442" fmla="*/ 3091759 h 6858000"/>
              <a:gd name="connsiteX35443" fmla="*/ 1882021 w 12192000"/>
              <a:gd name="connsiteY35443" fmla="*/ 3066057 h 6858000"/>
              <a:gd name="connsiteX35444" fmla="*/ 10186730 w 12192000"/>
              <a:gd name="connsiteY35444" fmla="*/ 3065943 h 6858000"/>
              <a:gd name="connsiteX35445" fmla="*/ 10164716 w 12192000"/>
              <a:gd name="connsiteY35445" fmla="*/ 3090837 h 6858000"/>
              <a:gd name="connsiteX35446" fmla="*/ 10187074 w 12192000"/>
              <a:gd name="connsiteY35446" fmla="*/ 3113196 h 6858000"/>
              <a:gd name="connsiteX35447" fmla="*/ 10213122 w 12192000"/>
              <a:gd name="connsiteY35447" fmla="*/ 3090146 h 6858000"/>
              <a:gd name="connsiteX35448" fmla="*/ 10186730 w 12192000"/>
              <a:gd name="connsiteY35448" fmla="*/ 3065943 h 6858000"/>
              <a:gd name="connsiteX35449" fmla="*/ 4215845 w 12192000"/>
              <a:gd name="connsiteY35449" fmla="*/ 3065943 h 6858000"/>
              <a:gd name="connsiteX35450" fmla="*/ 4190028 w 12192000"/>
              <a:gd name="connsiteY35450" fmla="*/ 3090953 h 6858000"/>
              <a:gd name="connsiteX35451" fmla="*/ 4216421 w 12192000"/>
              <a:gd name="connsiteY35451" fmla="*/ 3114464 h 6858000"/>
              <a:gd name="connsiteX35452" fmla="*/ 4237624 w 12192000"/>
              <a:gd name="connsiteY35452" fmla="*/ 3090491 h 6858000"/>
              <a:gd name="connsiteX35453" fmla="*/ 4215845 w 12192000"/>
              <a:gd name="connsiteY35453" fmla="*/ 3065943 h 6858000"/>
              <a:gd name="connsiteX35454" fmla="*/ 1814255 w 12192000"/>
              <a:gd name="connsiteY35454" fmla="*/ 3065943 h 6858000"/>
              <a:gd name="connsiteX35455" fmla="*/ 1792241 w 12192000"/>
              <a:gd name="connsiteY35455" fmla="*/ 3090837 h 6858000"/>
              <a:gd name="connsiteX35456" fmla="*/ 1814599 w 12192000"/>
              <a:gd name="connsiteY35456" fmla="*/ 3113196 h 6858000"/>
              <a:gd name="connsiteX35457" fmla="*/ 1840647 w 12192000"/>
              <a:gd name="connsiteY35457" fmla="*/ 3090146 h 6858000"/>
              <a:gd name="connsiteX35458" fmla="*/ 1814255 w 12192000"/>
              <a:gd name="connsiteY35458" fmla="*/ 3065943 h 6858000"/>
              <a:gd name="connsiteX35459" fmla="*/ 10320422 w 12192000"/>
              <a:gd name="connsiteY35459" fmla="*/ 3065828 h 6858000"/>
              <a:gd name="connsiteX35460" fmla="*/ 10294836 w 12192000"/>
              <a:gd name="connsiteY35460" fmla="*/ 3091299 h 6858000"/>
              <a:gd name="connsiteX35461" fmla="*/ 10321574 w 12192000"/>
              <a:gd name="connsiteY35461" fmla="*/ 3112967 h 6858000"/>
              <a:gd name="connsiteX35462" fmla="*/ 10348544 w 12192000"/>
              <a:gd name="connsiteY35462" fmla="*/ 3091528 h 6858000"/>
              <a:gd name="connsiteX35463" fmla="*/ 10348544 w 12192000"/>
              <a:gd name="connsiteY35463" fmla="*/ 3091413 h 6858000"/>
              <a:gd name="connsiteX35464" fmla="*/ 10320422 w 12192000"/>
              <a:gd name="connsiteY35464" fmla="*/ 3065828 h 6858000"/>
              <a:gd name="connsiteX35465" fmla="*/ 1947947 w 12192000"/>
              <a:gd name="connsiteY35465" fmla="*/ 3065828 h 6858000"/>
              <a:gd name="connsiteX35466" fmla="*/ 1922361 w 12192000"/>
              <a:gd name="connsiteY35466" fmla="*/ 3091299 h 6858000"/>
              <a:gd name="connsiteX35467" fmla="*/ 1949099 w 12192000"/>
              <a:gd name="connsiteY35467" fmla="*/ 3112967 h 6858000"/>
              <a:gd name="connsiteX35468" fmla="*/ 1976069 w 12192000"/>
              <a:gd name="connsiteY35468" fmla="*/ 3091528 h 6858000"/>
              <a:gd name="connsiteX35469" fmla="*/ 1976069 w 12192000"/>
              <a:gd name="connsiteY35469" fmla="*/ 3091413 h 6858000"/>
              <a:gd name="connsiteX35470" fmla="*/ 1947947 w 12192000"/>
              <a:gd name="connsiteY35470" fmla="*/ 3065828 h 6858000"/>
              <a:gd name="connsiteX35471" fmla="*/ 10976786 w 12192000"/>
              <a:gd name="connsiteY35471" fmla="*/ 3065640 h 6858000"/>
              <a:gd name="connsiteX35472" fmla="*/ 10967334 w 12192000"/>
              <a:gd name="connsiteY35472" fmla="*/ 3081732 h 6858000"/>
              <a:gd name="connsiteX35473" fmla="*/ 10967334 w 12192000"/>
              <a:gd name="connsiteY35473" fmla="*/ 3164484 h 6858000"/>
              <a:gd name="connsiteX35474" fmla="*/ 10986466 w 12192000"/>
              <a:gd name="connsiteY35474" fmla="*/ 3181657 h 6858000"/>
              <a:gd name="connsiteX35475" fmla="*/ 11019314 w 12192000"/>
              <a:gd name="connsiteY35475" fmla="*/ 3150193 h 6858000"/>
              <a:gd name="connsiteX35476" fmla="*/ 11019314 w 12192000"/>
              <a:gd name="connsiteY35476" fmla="*/ 3124378 h 6858000"/>
              <a:gd name="connsiteX35477" fmla="*/ 11019082 w 12192000"/>
              <a:gd name="connsiteY35477" fmla="*/ 3124378 h 6858000"/>
              <a:gd name="connsiteX35478" fmla="*/ 11019198 w 12192000"/>
              <a:gd name="connsiteY35478" fmla="*/ 3083000 h 6858000"/>
              <a:gd name="connsiteX35479" fmla="*/ 10994880 w 12192000"/>
              <a:gd name="connsiteY35479" fmla="*/ 3066057 h 6858000"/>
              <a:gd name="connsiteX35480" fmla="*/ 10976786 w 12192000"/>
              <a:gd name="connsiteY35480" fmla="*/ 3065640 h 6858000"/>
              <a:gd name="connsiteX35481" fmla="*/ 2604311 w 12192000"/>
              <a:gd name="connsiteY35481" fmla="*/ 3065640 h 6858000"/>
              <a:gd name="connsiteX35482" fmla="*/ 2594859 w 12192000"/>
              <a:gd name="connsiteY35482" fmla="*/ 3081732 h 6858000"/>
              <a:gd name="connsiteX35483" fmla="*/ 2594859 w 12192000"/>
              <a:gd name="connsiteY35483" fmla="*/ 3164484 h 6858000"/>
              <a:gd name="connsiteX35484" fmla="*/ 2613991 w 12192000"/>
              <a:gd name="connsiteY35484" fmla="*/ 3181657 h 6858000"/>
              <a:gd name="connsiteX35485" fmla="*/ 2646839 w 12192000"/>
              <a:gd name="connsiteY35485" fmla="*/ 3150193 h 6858000"/>
              <a:gd name="connsiteX35486" fmla="*/ 2646839 w 12192000"/>
              <a:gd name="connsiteY35486" fmla="*/ 3124378 h 6858000"/>
              <a:gd name="connsiteX35487" fmla="*/ 2646607 w 12192000"/>
              <a:gd name="connsiteY35487" fmla="*/ 3124378 h 6858000"/>
              <a:gd name="connsiteX35488" fmla="*/ 2646723 w 12192000"/>
              <a:gd name="connsiteY35488" fmla="*/ 3083000 h 6858000"/>
              <a:gd name="connsiteX35489" fmla="*/ 2622405 w 12192000"/>
              <a:gd name="connsiteY35489" fmla="*/ 3066057 h 6858000"/>
              <a:gd name="connsiteX35490" fmla="*/ 2604311 w 12192000"/>
              <a:gd name="connsiteY35490" fmla="*/ 3065640 h 6858000"/>
              <a:gd name="connsiteX35491" fmla="*/ 11059075 w 12192000"/>
              <a:gd name="connsiteY35491" fmla="*/ 3065596 h 6858000"/>
              <a:gd name="connsiteX35492" fmla="*/ 11034872 w 12192000"/>
              <a:gd name="connsiteY35492" fmla="*/ 3089223 h 6858000"/>
              <a:gd name="connsiteX35493" fmla="*/ 11034642 w 12192000"/>
              <a:gd name="connsiteY35493" fmla="*/ 3154110 h 6858000"/>
              <a:gd name="connsiteX35494" fmla="*/ 11034756 w 12192000"/>
              <a:gd name="connsiteY35494" fmla="*/ 3154110 h 6858000"/>
              <a:gd name="connsiteX35495" fmla="*/ 11067488 w 12192000"/>
              <a:gd name="connsiteY35495" fmla="*/ 3183961 h 6858000"/>
              <a:gd name="connsiteX35496" fmla="*/ 11082356 w 12192000"/>
              <a:gd name="connsiteY35496" fmla="*/ 3156069 h 6858000"/>
              <a:gd name="connsiteX35497" fmla="*/ 11082702 w 12192000"/>
              <a:gd name="connsiteY35497" fmla="*/ 3124953 h 6858000"/>
              <a:gd name="connsiteX35498" fmla="*/ 11082586 w 12192000"/>
              <a:gd name="connsiteY35498" fmla="*/ 3124953 h 6858000"/>
              <a:gd name="connsiteX35499" fmla="*/ 11082818 w 12192000"/>
              <a:gd name="connsiteY35499" fmla="*/ 3088532 h 6858000"/>
              <a:gd name="connsiteX35500" fmla="*/ 11059075 w 12192000"/>
              <a:gd name="connsiteY35500" fmla="*/ 3065596 h 6858000"/>
              <a:gd name="connsiteX35501" fmla="*/ 2686600 w 12192000"/>
              <a:gd name="connsiteY35501" fmla="*/ 3065596 h 6858000"/>
              <a:gd name="connsiteX35502" fmla="*/ 2662397 w 12192000"/>
              <a:gd name="connsiteY35502" fmla="*/ 3089223 h 6858000"/>
              <a:gd name="connsiteX35503" fmla="*/ 2662167 w 12192000"/>
              <a:gd name="connsiteY35503" fmla="*/ 3154110 h 6858000"/>
              <a:gd name="connsiteX35504" fmla="*/ 2662281 w 12192000"/>
              <a:gd name="connsiteY35504" fmla="*/ 3154110 h 6858000"/>
              <a:gd name="connsiteX35505" fmla="*/ 2695013 w 12192000"/>
              <a:gd name="connsiteY35505" fmla="*/ 3183961 h 6858000"/>
              <a:gd name="connsiteX35506" fmla="*/ 2709881 w 12192000"/>
              <a:gd name="connsiteY35506" fmla="*/ 3156069 h 6858000"/>
              <a:gd name="connsiteX35507" fmla="*/ 2710227 w 12192000"/>
              <a:gd name="connsiteY35507" fmla="*/ 3124953 h 6858000"/>
              <a:gd name="connsiteX35508" fmla="*/ 2710111 w 12192000"/>
              <a:gd name="connsiteY35508" fmla="*/ 3124953 h 6858000"/>
              <a:gd name="connsiteX35509" fmla="*/ 2710343 w 12192000"/>
              <a:gd name="connsiteY35509" fmla="*/ 3088532 h 6858000"/>
              <a:gd name="connsiteX35510" fmla="*/ 2686600 w 12192000"/>
              <a:gd name="connsiteY35510" fmla="*/ 3065596 h 6858000"/>
              <a:gd name="connsiteX35511" fmla="*/ 11190463 w 12192000"/>
              <a:gd name="connsiteY35511" fmla="*/ 3065483 h 6858000"/>
              <a:gd name="connsiteX35512" fmla="*/ 11161880 w 12192000"/>
              <a:gd name="connsiteY35512" fmla="*/ 3065828 h 6858000"/>
              <a:gd name="connsiteX35513" fmla="*/ 11102871 w 12192000"/>
              <a:gd name="connsiteY35513" fmla="*/ 3125644 h 6858000"/>
              <a:gd name="connsiteX35514" fmla="*/ 11102871 w 12192000"/>
              <a:gd name="connsiteY35514" fmla="*/ 3169900 h 6858000"/>
              <a:gd name="connsiteX35515" fmla="*/ 11114050 w 12192000"/>
              <a:gd name="connsiteY35515" fmla="*/ 3183961 h 6858000"/>
              <a:gd name="connsiteX35516" fmla="*/ 11207290 w 12192000"/>
              <a:gd name="connsiteY35516" fmla="*/ 3180504 h 6858000"/>
              <a:gd name="connsiteX35517" fmla="*/ 11217432 w 12192000"/>
              <a:gd name="connsiteY35517" fmla="*/ 3148005 h 6858000"/>
              <a:gd name="connsiteX35518" fmla="*/ 11202564 w 12192000"/>
              <a:gd name="connsiteY35518" fmla="*/ 3133711 h 6858000"/>
              <a:gd name="connsiteX35519" fmla="*/ 11132261 w 12192000"/>
              <a:gd name="connsiteY35519" fmla="*/ 3133711 h 6858000"/>
              <a:gd name="connsiteX35520" fmla="*/ 11132144 w 12192000"/>
              <a:gd name="connsiteY35520" fmla="*/ 3133596 h 6858000"/>
              <a:gd name="connsiteX35521" fmla="*/ 11120736 w 12192000"/>
              <a:gd name="connsiteY35521" fmla="*/ 3126912 h 6858000"/>
              <a:gd name="connsiteX35522" fmla="*/ 11132030 w 12192000"/>
              <a:gd name="connsiteY35522" fmla="*/ 3118614 h 6858000"/>
              <a:gd name="connsiteX35523" fmla="*/ 11191846 w 12192000"/>
              <a:gd name="connsiteY35523" fmla="*/ 3118614 h 6858000"/>
              <a:gd name="connsiteX35524" fmla="*/ 11218354 w 12192000"/>
              <a:gd name="connsiteY35524" fmla="*/ 3092681 h 6858000"/>
              <a:gd name="connsiteX35525" fmla="*/ 11190463 w 12192000"/>
              <a:gd name="connsiteY35525" fmla="*/ 3065483 h 6858000"/>
              <a:gd name="connsiteX35526" fmla="*/ 2817988 w 12192000"/>
              <a:gd name="connsiteY35526" fmla="*/ 3065483 h 6858000"/>
              <a:gd name="connsiteX35527" fmla="*/ 2789405 w 12192000"/>
              <a:gd name="connsiteY35527" fmla="*/ 3065828 h 6858000"/>
              <a:gd name="connsiteX35528" fmla="*/ 2730396 w 12192000"/>
              <a:gd name="connsiteY35528" fmla="*/ 3125644 h 6858000"/>
              <a:gd name="connsiteX35529" fmla="*/ 2730396 w 12192000"/>
              <a:gd name="connsiteY35529" fmla="*/ 3169900 h 6858000"/>
              <a:gd name="connsiteX35530" fmla="*/ 2741575 w 12192000"/>
              <a:gd name="connsiteY35530" fmla="*/ 3183961 h 6858000"/>
              <a:gd name="connsiteX35531" fmla="*/ 2834815 w 12192000"/>
              <a:gd name="connsiteY35531" fmla="*/ 3180504 h 6858000"/>
              <a:gd name="connsiteX35532" fmla="*/ 2844957 w 12192000"/>
              <a:gd name="connsiteY35532" fmla="*/ 3148005 h 6858000"/>
              <a:gd name="connsiteX35533" fmla="*/ 2830089 w 12192000"/>
              <a:gd name="connsiteY35533" fmla="*/ 3133711 h 6858000"/>
              <a:gd name="connsiteX35534" fmla="*/ 2759786 w 12192000"/>
              <a:gd name="connsiteY35534" fmla="*/ 3133711 h 6858000"/>
              <a:gd name="connsiteX35535" fmla="*/ 2759669 w 12192000"/>
              <a:gd name="connsiteY35535" fmla="*/ 3133596 h 6858000"/>
              <a:gd name="connsiteX35536" fmla="*/ 2748261 w 12192000"/>
              <a:gd name="connsiteY35536" fmla="*/ 3126912 h 6858000"/>
              <a:gd name="connsiteX35537" fmla="*/ 2759555 w 12192000"/>
              <a:gd name="connsiteY35537" fmla="*/ 3118614 h 6858000"/>
              <a:gd name="connsiteX35538" fmla="*/ 2819371 w 12192000"/>
              <a:gd name="connsiteY35538" fmla="*/ 3118614 h 6858000"/>
              <a:gd name="connsiteX35539" fmla="*/ 2845879 w 12192000"/>
              <a:gd name="connsiteY35539" fmla="*/ 3092681 h 6858000"/>
              <a:gd name="connsiteX35540" fmla="*/ 2817988 w 12192000"/>
              <a:gd name="connsiteY35540" fmla="*/ 3065483 h 6858000"/>
              <a:gd name="connsiteX35541" fmla="*/ 11526424 w 12192000"/>
              <a:gd name="connsiteY35541" fmla="*/ 3065367 h 6858000"/>
              <a:gd name="connsiteX35542" fmla="*/ 11498418 w 12192000"/>
              <a:gd name="connsiteY35542" fmla="*/ 3089800 h 6858000"/>
              <a:gd name="connsiteX35543" fmla="*/ 11527116 w 12192000"/>
              <a:gd name="connsiteY35543" fmla="*/ 3112391 h 6858000"/>
              <a:gd name="connsiteX35544" fmla="*/ 11552356 w 12192000"/>
              <a:gd name="connsiteY35544" fmla="*/ 3091644 h 6858000"/>
              <a:gd name="connsiteX35545" fmla="*/ 11526424 w 12192000"/>
              <a:gd name="connsiteY35545" fmla="*/ 3065367 h 6858000"/>
              <a:gd name="connsiteX35546" fmla="*/ 11462805 w 12192000"/>
              <a:gd name="connsiteY35546" fmla="*/ 3065367 h 6858000"/>
              <a:gd name="connsiteX35547" fmla="*/ 11436526 w 12192000"/>
              <a:gd name="connsiteY35547" fmla="*/ 3087725 h 6858000"/>
              <a:gd name="connsiteX35548" fmla="*/ 11436412 w 12192000"/>
              <a:gd name="connsiteY35548" fmla="*/ 3087725 h 6858000"/>
              <a:gd name="connsiteX35549" fmla="*/ 11453930 w 12192000"/>
              <a:gd name="connsiteY35549" fmla="*/ 3112967 h 6858000"/>
              <a:gd name="connsiteX35550" fmla="*/ 11484472 w 12192000"/>
              <a:gd name="connsiteY35550" fmla="*/ 3093372 h 6858000"/>
              <a:gd name="connsiteX35551" fmla="*/ 11462805 w 12192000"/>
              <a:gd name="connsiteY35551" fmla="*/ 3065367 h 6858000"/>
              <a:gd name="connsiteX35552" fmla="*/ 10121151 w 12192000"/>
              <a:gd name="connsiteY35552" fmla="*/ 3065367 h 6858000"/>
              <a:gd name="connsiteX35553" fmla="*/ 10096372 w 12192000"/>
              <a:gd name="connsiteY35553" fmla="*/ 3091759 h 6858000"/>
              <a:gd name="connsiteX35554" fmla="*/ 10122764 w 12192000"/>
              <a:gd name="connsiteY35554" fmla="*/ 3112851 h 6858000"/>
              <a:gd name="connsiteX35555" fmla="*/ 10122879 w 12192000"/>
              <a:gd name="connsiteY35555" fmla="*/ 3112851 h 6858000"/>
              <a:gd name="connsiteX35556" fmla="*/ 10145008 w 12192000"/>
              <a:gd name="connsiteY35556" fmla="*/ 3091528 h 6858000"/>
              <a:gd name="connsiteX35557" fmla="*/ 10121151 w 12192000"/>
              <a:gd name="connsiteY35557" fmla="*/ 3065367 h 6858000"/>
              <a:gd name="connsiteX35558" fmla="*/ 3153949 w 12192000"/>
              <a:gd name="connsiteY35558" fmla="*/ 3065367 h 6858000"/>
              <a:gd name="connsiteX35559" fmla="*/ 3125943 w 12192000"/>
              <a:gd name="connsiteY35559" fmla="*/ 3089800 h 6858000"/>
              <a:gd name="connsiteX35560" fmla="*/ 3154641 w 12192000"/>
              <a:gd name="connsiteY35560" fmla="*/ 3112391 h 6858000"/>
              <a:gd name="connsiteX35561" fmla="*/ 3179881 w 12192000"/>
              <a:gd name="connsiteY35561" fmla="*/ 3091644 h 6858000"/>
              <a:gd name="connsiteX35562" fmla="*/ 3153949 w 12192000"/>
              <a:gd name="connsiteY35562" fmla="*/ 3065367 h 6858000"/>
              <a:gd name="connsiteX35563" fmla="*/ 3090330 w 12192000"/>
              <a:gd name="connsiteY35563" fmla="*/ 3065367 h 6858000"/>
              <a:gd name="connsiteX35564" fmla="*/ 3064051 w 12192000"/>
              <a:gd name="connsiteY35564" fmla="*/ 3087725 h 6858000"/>
              <a:gd name="connsiteX35565" fmla="*/ 3063937 w 12192000"/>
              <a:gd name="connsiteY35565" fmla="*/ 3087725 h 6858000"/>
              <a:gd name="connsiteX35566" fmla="*/ 3081455 w 12192000"/>
              <a:gd name="connsiteY35566" fmla="*/ 3112967 h 6858000"/>
              <a:gd name="connsiteX35567" fmla="*/ 3111997 w 12192000"/>
              <a:gd name="connsiteY35567" fmla="*/ 3093372 h 6858000"/>
              <a:gd name="connsiteX35568" fmla="*/ 3090330 w 12192000"/>
              <a:gd name="connsiteY35568" fmla="*/ 3065367 h 6858000"/>
              <a:gd name="connsiteX35569" fmla="*/ 1748676 w 12192000"/>
              <a:gd name="connsiteY35569" fmla="*/ 3065367 h 6858000"/>
              <a:gd name="connsiteX35570" fmla="*/ 1723897 w 12192000"/>
              <a:gd name="connsiteY35570" fmla="*/ 3091759 h 6858000"/>
              <a:gd name="connsiteX35571" fmla="*/ 1750289 w 12192000"/>
              <a:gd name="connsiteY35571" fmla="*/ 3112851 h 6858000"/>
              <a:gd name="connsiteX35572" fmla="*/ 1750404 w 12192000"/>
              <a:gd name="connsiteY35572" fmla="*/ 3112851 h 6858000"/>
              <a:gd name="connsiteX35573" fmla="*/ 1772533 w 12192000"/>
              <a:gd name="connsiteY35573" fmla="*/ 3091528 h 6858000"/>
              <a:gd name="connsiteX35574" fmla="*/ 1748676 w 12192000"/>
              <a:gd name="connsiteY35574" fmla="*/ 3065367 h 6858000"/>
              <a:gd name="connsiteX35575" fmla="*/ 11325654 w 12192000"/>
              <a:gd name="connsiteY35575" fmla="*/ 3065252 h 6858000"/>
              <a:gd name="connsiteX35576" fmla="*/ 11300414 w 12192000"/>
              <a:gd name="connsiteY35576" fmla="*/ 3089340 h 6858000"/>
              <a:gd name="connsiteX35577" fmla="*/ 11324156 w 12192000"/>
              <a:gd name="connsiteY35577" fmla="*/ 3112505 h 6858000"/>
              <a:gd name="connsiteX35578" fmla="*/ 11352624 w 12192000"/>
              <a:gd name="connsiteY35578" fmla="*/ 3091759 h 6858000"/>
              <a:gd name="connsiteX35579" fmla="*/ 11325654 w 12192000"/>
              <a:gd name="connsiteY35579" fmla="*/ 3065252 h 6858000"/>
              <a:gd name="connsiteX35580" fmla="*/ 2953179 w 12192000"/>
              <a:gd name="connsiteY35580" fmla="*/ 3065252 h 6858000"/>
              <a:gd name="connsiteX35581" fmla="*/ 2927939 w 12192000"/>
              <a:gd name="connsiteY35581" fmla="*/ 3089340 h 6858000"/>
              <a:gd name="connsiteX35582" fmla="*/ 2951681 w 12192000"/>
              <a:gd name="connsiteY35582" fmla="*/ 3112505 h 6858000"/>
              <a:gd name="connsiteX35583" fmla="*/ 2980149 w 12192000"/>
              <a:gd name="connsiteY35583" fmla="*/ 3091759 h 6858000"/>
              <a:gd name="connsiteX35584" fmla="*/ 2953179 w 12192000"/>
              <a:gd name="connsiteY35584" fmla="*/ 3065252 h 6858000"/>
              <a:gd name="connsiteX35585" fmla="*/ 11394460 w 12192000"/>
              <a:gd name="connsiteY35585" fmla="*/ 3065020 h 6858000"/>
              <a:gd name="connsiteX35586" fmla="*/ 11367837 w 12192000"/>
              <a:gd name="connsiteY35586" fmla="*/ 3091413 h 6858000"/>
              <a:gd name="connsiteX35587" fmla="*/ 11394920 w 12192000"/>
              <a:gd name="connsiteY35587" fmla="*/ 3113541 h 6858000"/>
              <a:gd name="connsiteX35588" fmla="*/ 11415551 w 12192000"/>
              <a:gd name="connsiteY35588" fmla="*/ 3089800 h 6858000"/>
              <a:gd name="connsiteX35589" fmla="*/ 11394460 w 12192000"/>
              <a:gd name="connsiteY35589" fmla="*/ 3065020 h 6858000"/>
              <a:gd name="connsiteX35590" fmla="*/ 3021985 w 12192000"/>
              <a:gd name="connsiteY35590" fmla="*/ 3065020 h 6858000"/>
              <a:gd name="connsiteX35591" fmla="*/ 2995362 w 12192000"/>
              <a:gd name="connsiteY35591" fmla="*/ 3091413 h 6858000"/>
              <a:gd name="connsiteX35592" fmla="*/ 3022445 w 12192000"/>
              <a:gd name="connsiteY35592" fmla="*/ 3113541 h 6858000"/>
              <a:gd name="connsiteX35593" fmla="*/ 3043076 w 12192000"/>
              <a:gd name="connsiteY35593" fmla="*/ 3089800 h 6858000"/>
              <a:gd name="connsiteX35594" fmla="*/ 3021985 w 12192000"/>
              <a:gd name="connsiteY35594" fmla="*/ 3065020 h 6858000"/>
              <a:gd name="connsiteX35595" fmla="*/ 4667978 w 12192000"/>
              <a:gd name="connsiteY35595" fmla="*/ 3001055 h 6858000"/>
              <a:gd name="connsiteX35596" fmla="*/ 4667861 w 12192000"/>
              <a:gd name="connsiteY35596" fmla="*/ 3001170 h 6858000"/>
              <a:gd name="connsiteX35597" fmla="*/ 4666826 w 12192000"/>
              <a:gd name="connsiteY35597" fmla="*/ 3295181 h 6858000"/>
              <a:gd name="connsiteX35598" fmla="*/ 4689646 w 12192000"/>
              <a:gd name="connsiteY35598" fmla="*/ 3314081 h 6858000"/>
              <a:gd name="connsiteX35599" fmla="*/ 4709815 w 12192000"/>
              <a:gd name="connsiteY35599" fmla="*/ 3295066 h 6858000"/>
              <a:gd name="connsiteX35600" fmla="*/ 4708893 w 12192000"/>
              <a:gd name="connsiteY35600" fmla="*/ 3001055 h 6858000"/>
              <a:gd name="connsiteX35601" fmla="*/ 4667978 w 12192000"/>
              <a:gd name="connsiteY35601" fmla="*/ 3001055 h 6858000"/>
              <a:gd name="connsiteX35602" fmla="*/ 5512089 w 12192000"/>
              <a:gd name="connsiteY35602" fmla="*/ 3000940 h 6858000"/>
              <a:gd name="connsiteX35603" fmla="*/ 5512089 w 12192000"/>
              <a:gd name="connsiteY35603" fmla="*/ 3001055 h 6858000"/>
              <a:gd name="connsiteX35604" fmla="*/ 5471057 w 12192000"/>
              <a:gd name="connsiteY35604" fmla="*/ 3001055 h 6858000"/>
              <a:gd name="connsiteX35605" fmla="*/ 5470252 w 12192000"/>
              <a:gd name="connsiteY35605" fmla="*/ 3016501 h 6858000"/>
              <a:gd name="connsiteX35606" fmla="*/ 5492840 w 12192000"/>
              <a:gd name="connsiteY35606" fmla="*/ 3043469 h 6858000"/>
              <a:gd name="connsiteX35607" fmla="*/ 5512894 w 12192000"/>
              <a:gd name="connsiteY35607" fmla="*/ 3016501 h 6858000"/>
              <a:gd name="connsiteX35608" fmla="*/ 5512089 w 12192000"/>
              <a:gd name="connsiteY35608" fmla="*/ 3000940 h 6858000"/>
              <a:gd name="connsiteX35609" fmla="*/ 5761609 w 12192000"/>
              <a:gd name="connsiteY35609" fmla="*/ 3000709 h 6858000"/>
              <a:gd name="connsiteX35610" fmla="*/ 5736253 w 12192000"/>
              <a:gd name="connsiteY35610" fmla="*/ 3018919 h 6858000"/>
              <a:gd name="connsiteX35611" fmla="*/ 5736253 w 12192000"/>
              <a:gd name="connsiteY35611" fmla="*/ 3096599 h 6858000"/>
              <a:gd name="connsiteX35612" fmla="*/ 5755618 w 12192000"/>
              <a:gd name="connsiteY35612" fmla="*/ 3116079 h 6858000"/>
              <a:gd name="connsiteX35613" fmla="*/ 5783854 w 12192000"/>
              <a:gd name="connsiteY35613" fmla="*/ 3088301 h 6858000"/>
              <a:gd name="connsiteX35614" fmla="*/ 5783622 w 12192000"/>
              <a:gd name="connsiteY35614" fmla="*/ 3059835 h 6858000"/>
              <a:gd name="connsiteX35615" fmla="*/ 5783968 w 12192000"/>
              <a:gd name="connsiteY35615" fmla="*/ 3018458 h 6858000"/>
              <a:gd name="connsiteX35616" fmla="*/ 5761609 w 12192000"/>
              <a:gd name="connsiteY35616" fmla="*/ 3000709 h 6858000"/>
              <a:gd name="connsiteX35617" fmla="*/ 4889146 w 12192000"/>
              <a:gd name="connsiteY35617" fmla="*/ 3000709 h 6858000"/>
              <a:gd name="connsiteX35618" fmla="*/ 4889146 w 12192000"/>
              <a:gd name="connsiteY35618" fmla="*/ 3000826 h 6858000"/>
              <a:gd name="connsiteX35619" fmla="*/ 4865290 w 12192000"/>
              <a:gd name="connsiteY35619" fmla="*/ 3024338 h 6858000"/>
              <a:gd name="connsiteX35620" fmla="*/ 4886727 w 12192000"/>
              <a:gd name="connsiteY35620" fmla="*/ 3052343 h 6858000"/>
              <a:gd name="connsiteX35621" fmla="*/ 4913467 w 12192000"/>
              <a:gd name="connsiteY35621" fmla="*/ 3024799 h 6858000"/>
              <a:gd name="connsiteX35622" fmla="*/ 4889146 w 12192000"/>
              <a:gd name="connsiteY35622" fmla="*/ 3000709 h 6858000"/>
              <a:gd name="connsiteX35623" fmla="*/ 5707513 w 12192000"/>
              <a:gd name="connsiteY35623" fmla="*/ 3000667 h 6858000"/>
              <a:gd name="connsiteX35624" fmla="*/ 5690500 w 12192000"/>
              <a:gd name="connsiteY35624" fmla="*/ 3000826 h 6858000"/>
              <a:gd name="connsiteX35625" fmla="*/ 5668485 w 12192000"/>
              <a:gd name="connsiteY35625" fmla="*/ 3016040 h 6858000"/>
              <a:gd name="connsiteX35626" fmla="*/ 5668599 w 12192000"/>
              <a:gd name="connsiteY35626" fmla="*/ 3016040 h 6858000"/>
              <a:gd name="connsiteX35627" fmla="*/ 5668599 w 12192000"/>
              <a:gd name="connsiteY35627" fmla="*/ 3098905 h 6858000"/>
              <a:gd name="connsiteX35628" fmla="*/ 5686810 w 12192000"/>
              <a:gd name="connsiteY35628" fmla="*/ 3115848 h 6858000"/>
              <a:gd name="connsiteX35629" fmla="*/ 5716201 w 12192000"/>
              <a:gd name="connsiteY35629" fmla="*/ 3088301 h 6858000"/>
              <a:gd name="connsiteX35630" fmla="*/ 5715968 w 12192000"/>
              <a:gd name="connsiteY35630" fmla="*/ 3059835 h 6858000"/>
              <a:gd name="connsiteX35631" fmla="*/ 5715968 w 12192000"/>
              <a:gd name="connsiteY35631" fmla="*/ 3015807 h 6858000"/>
              <a:gd name="connsiteX35632" fmla="*/ 5707513 w 12192000"/>
              <a:gd name="connsiteY35632" fmla="*/ 3000667 h 6858000"/>
              <a:gd name="connsiteX35633" fmla="*/ 7907958 w 12192000"/>
              <a:gd name="connsiteY35633" fmla="*/ 3000479 h 6858000"/>
              <a:gd name="connsiteX35634" fmla="*/ 7880412 w 12192000"/>
              <a:gd name="connsiteY35634" fmla="*/ 3023184 h 6858000"/>
              <a:gd name="connsiteX35635" fmla="*/ 7908073 w 12192000"/>
              <a:gd name="connsiteY35635" fmla="*/ 3048425 h 6858000"/>
              <a:gd name="connsiteX35636" fmla="*/ 7934465 w 12192000"/>
              <a:gd name="connsiteY35636" fmla="*/ 3022147 h 6858000"/>
              <a:gd name="connsiteX35637" fmla="*/ 7907958 w 12192000"/>
              <a:gd name="connsiteY35637" fmla="*/ 3000479 h 6858000"/>
              <a:gd name="connsiteX35638" fmla="*/ 6900765 w 12192000"/>
              <a:gd name="connsiteY35638" fmla="*/ 3000363 h 6858000"/>
              <a:gd name="connsiteX35639" fmla="*/ 6874602 w 12192000"/>
              <a:gd name="connsiteY35639" fmla="*/ 3017422 h 6858000"/>
              <a:gd name="connsiteX35640" fmla="*/ 6874602 w 12192000"/>
              <a:gd name="connsiteY35640" fmla="*/ 3097983 h 6858000"/>
              <a:gd name="connsiteX35641" fmla="*/ 6890738 w 12192000"/>
              <a:gd name="connsiteY35641" fmla="*/ 3115157 h 6858000"/>
              <a:gd name="connsiteX35642" fmla="*/ 6927158 w 12192000"/>
              <a:gd name="connsiteY35642" fmla="*/ 3081963 h 6858000"/>
              <a:gd name="connsiteX35643" fmla="*/ 6927158 w 12192000"/>
              <a:gd name="connsiteY35643" fmla="*/ 3058681 h 6858000"/>
              <a:gd name="connsiteX35644" fmla="*/ 6927389 w 12192000"/>
              <a:gd name="connsiteY35644" fmla="*/ 3017075 h 6858000"/>
              <a:gd name="connsiteX35645" fmla="*/ 6900765 w 12192000"/>
              <a:gd name="connsiteY35645" fmla="*/ 3000363 h 6858000"/>
              <a:gd name="connsiteX35646" fmla="*/ 9249381 w 12192000"/>
              <a:gd name="connsiteY35646" fmla="*/ 3000248 h 6858000"/>
              <a:gd name="connsiteX35647" fmla="*/ 9221374 w 12192000"/>
              <a:gd name="connsiteY35647" fmla="*/ 3018229 h 6858000"/>
              <a:gd name="connsiteX35648" fmla="*/ 9221143 w 12192000"/>
              <a:gd name="connsiteY35648" fmla="*/ 3093490 h 6858000"/>
              <a:gd name="connsiteX35649" fmla="*/ 9243503 w 12192000"/>
              <a:gd name="connsiteY35649" fmla="*/ 3115732 h 6858000"/>
              <a:gd name="connsiteX35650" fmla="*/ 9274274 w 12192000"/>
              <a:gd name="connsiteY35650" fmla="*/ 3083922 h 6858000"/>
              <a:gd name="connsiteX35651" fmla="*/ 9274044 w 12192000"/>
              <a:gd name="connsiteY35651" fmla="*/ 3057990 h 6858000"/>
              <a:gd name="connsiteX35652" fmla="*/ 9273930 w 12192000"/>
              <a:gd name="connsiteY35652" fmla="*/ 3057990 h 6858000"/>
              <a:gd name="connsiteX35653" fmla="*/ 9274160 w 12192000"/>
              <a:gd name="connsiteY35653" fmla="*/ 3019035 h 6858000"/>
              <a:gd name="connsiteX35654" fmla="*/ 9249381 w 12192000"/>
              <a:gd name="connsiteY35654" fmla="*/ 3000248 h 6858000"/>
              <a:gd name="connsiteX35655" fmla="*/ 9197978 w 12192000"/>
              <a:gd name="connsiteY35655" fmla="*/ 3000248 h 6858000"/>
              <a:gd name="connsiteX35656" fmla="*/ 9154643 w 12192000"/>
              <a:gd name="connsiteY35656" fmla="*/ 3032404 h 6858000"/>
              <a:gd name="connsiteX35657" fmla="*/ 9154528 w 12192000"/>
              <a:gd name="connsiteY35657" fmla="*/ 3032404 h 6858000"/>
              <a:gd name="connsiteX35658" fmla="*/ 9153375 w 12192000"/>
              <a:gd name="connsiteY35658" fmla="*/ 3090491 h 6858000"/>
              <a:gd name="connsiteX35659" fmla="*/ 9179538 w 12192000"/>
              <a:gd name="connsiteY35659" fmla="*/ 3115848 h 6858000"/>
              <a:gd name="connsiteX35660" fmla="*/ 9206391 w 12192000"/>
              <a:gd name="connsiteY35660" fmla="*/ 3088878 h 6858000"/>
              <a:gd name="connsiteX35661" fmla="*/ 9206161 w 12192000"/>
              <a:gd name="connsiteY35661" fmla="*/ 3057760 h 6858000"/>
              <a:gd name="connsiteX35662" fmla="*/ 9206161 w 12192000"/>
              <a:gd name="connsiteY35662" fmla="*/ 3013619 h 6858000"/>
              <a:gd name="connsiteX35663" fmla="*/ 9197978 w 12192000"/>
              <a:gd name="connsiteY35663" fmla="*/ 3000248 h 6858000"/>
              <a:gd name="connsiteX35664" fmla="*/ 5628263 w 12192000"/>
              <a:gd name="connsiteY35664" fmla="*/ 3000248 h 6858000"/>
              <a:gd name="connsiteX35665" fmla="*/ 5600602 w 12192000"/>
              <a:gd name="connsiteY35665" fmla="*/ 3018805 h 6858000"/>
              <a:gd name="connsiteX35666" fmla="*/ 5600602 w 12192000"/>
              <a:gd name="connsiteY35666" fmla="*/ 3096369 h 6858000"/>
              <a:gd name="connsiteX35667" fmla="*/ 5620311 w 12192000"/>
              <a:gd name="connsiteY35667" fmla="*/ 3115732 h 6858000"/>
              <a:gd name="connsiteX35668" fmla="*/ 5620311 w 12192000"/>
              <a:gd name="connsiteY35668" fmla="*/ 3115963 h 6858000"/>
              <a:gd name="connsiteX35669" fmla="*/ 5648315 w 12192000"/>
              <a:gd name="connsiteY35669" fmla="*/ 3087725 h 6858000"/>
              <a:gd name="connsiteX35670" fmla="*/ 5648085 w 12192000"/>
              <a:gd name="connsiteY35670" fmla="*/ 3059258 h 6858000"/>
              <a:gd name="connsiteX35671" fmla="*/ 5648315 w 12192000"/>
              <a:gd name="connsiteY35671" fmla="*/ 3020419 h 6858000"/>
              <a:gd name="connsiteX35672" fmla="*/ 5628263 w 12192000"/>
              <a:gd name="connsiteY35672" fmla="*/ 3000248 h 6858000"/>
              <a:gd name="connsiteX35673" fmla="*/ 876906 w 12192000"/>
              <a:gd name="connsiteY35673" fmla="*/ 3000248 h 6858000"/>
              <a:gd name="connsiteX35674" fmla="*/ 848899 w 12192000"/>
              <a:gd name="connsiteY35674" fmla="*/ 3018229 h 6858000"/>
              <a:gd name="connsiteX35675" fmla="*/ 848668 w 12192000"/>
              <a:gd name="connsiteY35675" fmla="*/ 3093490 h 6858000"/>
              <a:gd name="connsiteX35676" fmla="*/ 871028 w 12192000"/>
              <a:gd name="connsiteY35676" fmla="*/ 3115732 h 6858000"/>
              <a:gd name="connsiteX35677" fmla="*/ 901799 w 12192000"/>
              <a:gd name="connsiteY35677" fmla="*/ 3083922 h 6858000"/>
              <a:gd name="connsiteX35678" fmla="*/ 901569 w 12192000"/>
              <a:gd name="connsiteY35678" fmla="*/ 3057990 h 6858000"/>
              <a:gd name="connsiteX35679" fmla="*/ 901455 w 12192000"/>
              <a:gd name="connsiteY35679" fmla="*/ 3057990 h 6858000"/>
              <a:gd name="connsiteX35680" fmla="*/ 901685 w 12192000"/>
              <a:gd name="connsiteY35680" fmla="*/ 3019035 h 6858000"/>
              <a:gd name="connsiteX35681" fmla="*/ 876906 w 12192000"/>
              <a:gd name="connsiteY35681" fmla="*/ 3000248 h 6858000"/>
              <a:gd name="connsiteX35682" fmla="*/ 825503 w 12192000"/>
              <a:gd name="connsiteY35682" fmla="*/ 3000248 h 6858000"/>
              <a:gd name="connsiteX35683" fmla="*/ 782168 w 12192000"/>
              <a:gd name="connsiteY35683" fmla="*/ 3032404 h 6858000"/>
              <a:gd name="connsiteX35684" fmla="*/ 782053 w 12192000"/>
              <a:gd name="connsiteY35684" fmla="*/ 3032404 h 6858000"/>
              <a:gd name="connsiteX35685" fmla="*/ 780900 w 12192000"/>
              <a:gd name="connsiteY35685" fmla="*/ 3090491 h 6858000"/>
              <a:gd name="connsiteX35686" fmla="*/ 807063 w 12192000"/>
              <a:gd name="connsiteY35686" fmla="*/ 3115848 h 6858000"/>
              <a:gd name="connsiteX35687" fmla="*/ 833916 w 12192000"/>
              <a:gd name="connsiteY35687" fmla="*/ 3088878 h 6858000"/>
              <a:gd name="connsiteX35688" fmla="*/ 833686 w 12192000"/>
              <a:gd name="connsiteY35688" fmla="*/ 3057760 h 6858000"/>
              <a:gd name="connsiteX35689" fmla="*/ 833686 w 12192000"/>
              <a:gd name="connsiteY35689" fmla="*/ 3013619 h 6858000"/>
              <a:gd name="connsiteX35690" fmla="*/ 825503 w 12192000"/>
              <a:gd name="connsiteY35690" fmla="*/ 3000248 h 6858000"/>
              <a:gd name="connsiteX35691" fmla="*/ 9114535 w 12192000"/>
              <a:gd name="connsiteY35691" fmla="*/ 3000133 h 6858000"/>
              <a:gd name="connsiteX35692" fmla="*/ 9090562 w 12192000"/>
              <a:gd name="connsiteY35692" fmla="*/ 3021341 h 6858000"/>
              <a:gd name="connsiteX35693" fmla="*/ 9114189 w 12192000"/>
              <a:gd name="connsiteY35693" fmla="*/ 3047850 h 6858000"/>
              <a:gd name="connsiteX35694" fmla="*/ 9114189 w 12192000"/>
              <a:gd name="connsiteY35694" fmla="*/ 3047732 h 6858000"/>
              <a:gd name="connsiteX35695" fmla="*/ 9139084 w 12192000"/>
              <a:gd name="connsiteY35695" fmla="*/ 3024452 h 6858000"/>
              <a:gd name="connsiteX35696" fmla="*/ 9114535 w 12192000"/>
              <a:gd name="connsiteY35696" fmla="*/ 3000133 h 6858000"/>
              <a:gd name="connsiteX35697" fmla="*/ 8310419 w 12192000"/>
              <a:gd name="connsiteY35697" fmla="*/ 3000133 h 6858000"/>
              <a:gd name="connsiteX35698" fmla="*/ 8287483 w 12192000"/>
              <a:gd name="connsiteY35698" fmla="*/ 3020649 h 6858000"/>
              <a:gd name="connsiteX35699" fmla="*/ 8287483 w 12192000"/>
              <a:gd name="connsiteY35699" fmla="*/ 3296562 h 6858000"/>
              <a:gd name="connsiteX35700" fmla="*/ 8311917 w 12192000"/>
              <a:gd name="connsiteY35700" fmla="*/ 3319153 h 6858000"/>
              <a:gd name="connsiteX35701" fmla="*/ 8335428 w 12192000"/>
              <a:gd name="connsiteY35701" fmla="*/ 3295066 h 6858000"/>
              <a:gd name="connsiteX35702" fmla="*/ 8335082 w 12192000"/>
              <a:gd name="connsiteY35702" fmla="*/ 3159757 h 6858000"/>
              <a:gd name="connsiteX35703" fmla="*/ 8335543 w 12192000"/>
              <a:gd name="connsiteY35703" fmla="*/ 3021801 h 6858000"/>
              <a:gd name="connsiteX35704" fmla="*/ 8310419 w 12192000"/>
              <a:gd name="connsiteY35704" fmla="*/ 3000133 h 6858000"/>
              <a:gd name="connsiteX35705" fmla="*/ 8111147 w 12192000"/>
              <a:gd name="connsiteY35705" fmla="*/ 3000133 h 6858000"/>
              <a:gd name="connsiteX35706" fmla="*/ 8084408 w 12192000"/>
              <a:gd name="connsiteY35706" fmla="*/ 3016731 h 6858000"/>
              <a:gd name="connsiteX35707" fmla="*/ 8084869 w 12192000"/>
              <a:gd name="connsiteY35707" fmla="*/ 3099596 h 6858000"/>
              <a:gd name="connsiteX35708" fmla="*/ 8094551 w 12192000"/>
              <a:gd name="connsiteY35708" fmla="*/ 3114926 h 6858000"/>
              <a:gd name="connsiteX35709" fmla="*/ 8131777 w 12192000"/>
              <a:gd name="connsiteY35709" fmla="*/ 3086457 h 6858000"/>
              <a:gd name="connsiteX35710" fmla="*/ 8131777 w 12192000"/>
              <a:gd name="connsiteY35710" fmla="*/ 3057990 h 6858000"/>
              <a:gd name="connsiteX35711" fmla="*/ 8131777 w 12192000"/>
              <a:gd name="connsiteY35711" fmla="*/ 3057874 h 6858000"/>
              <a:gd name="connsiteX35712" fmla="*/ 8132008 w 12192000"/>
              <a:gd name="connsiteY35712" fmla="*/ 3016501 h 6858000"/>
              <a:gd name="connsiteX35713" fmla="*/ 8111147 w 12192000"/>
              <a:gd name="connsiteY35713" fmla="*/ 3000133 h 6858000"/>
              <a:gd name="connsiteX35714" fmla="*/ 7169650 w 12192000"/>
              <a:gd name="connsiteY35714" fmla="*/ 3000133 h 6858000"/>
              <a:gd name="connsiteX35715" fmla="*/ 7145792 w 12192000"/>
              <a:gd name="connsiteY35715" fmla="*/ 3023069 h 6858000"/>
              <a:gd name="connsiteX35716" fmla="*/ 7146138 w 12192000"/>
              <a:gd name="connsiteY35716" fmla="*/ 3158259 h 6858000"/>
              <a:gd name="connsiteX35717" fmla="*/ 7145792 w 12192000"/>
              <a:gd name="connsiteY35717" fmla="*/ 3296103 h 6858000"/>
              <a:gd name="connsiteX35718" fmla="*/ 7171263 w 12192000"/>
              <a:gd name="connsiteY35718" fmla="*/ 3319038 h 6858000"/>
              <a:gd name="connsiteX35719" fmla="*/ 7193507 w 12192000"/>
              <a:gd name="connsiteY35719" fmla="*/ 3297025 h 6858000"/>
              <a:gd name="connsiteX35720" fmla="*/ 7193276 w 12192000"/>
              <a:gd name="connsiteY35720" fmla="*/ 3250232 h 6858000"/>
              <a:gd name="connsiteX35721" fmla="*/ 7204110 w 12192000"/>
              <a:gd name="connsiteY35721" fmla="*/ 3238821 h 6858000"/>
              <a:gd name="connsiteX35722" fmla="*/ 7214021 w 12192000"/>
              <a:gd name="connsiteY35722" fmla="*/ 3250348 h 6858000"/>
              <a:gd name="connsiteX35723" fmla="*/ 7213906 w 12192000"/>
              <a:gd name="connsiteY35723" fmla="*/ 3294490 h 6858000"/>
              <a:gd name="connsiteX35724" fmla="*/ 7236150 w 12192000"/>
              <a:gd name="connsiteY35724" fmla="*/ 3319153 h 6858000"/>
              <a:gd name="connsiteX35725" fmla="*/ 7256002 w 12192000"/>
              <a:gd name="connsiteY35725" fmla="*/ 3313303 h 6858000"/>
              <a:gd name="connsiteX35726" fmla="*/ 7261849 w 12192000"/>
              <a:gd name="connsiteY35726" fmla="*/ 3293460 h 6858000"/>
              <a:gd name="connsiteX35727" fmla="*/ 7261851 w 12192000"/>
              <a:gd name="connsiteY35727" fmla="*/ 3293567 h 6858000"/>
              <a:gd name="connsiteX35728" fmla="*/ 7261851 w 12192000"/>
              <a:gd name="connsiteY35728" fmla="*/ 3293450 h 6858000"/>
              <a:gd name="connsiteX35729" fmla="*/ 7261849 w 12192000"/>
              <a:gd name="connsiteY35729" fmla="*/ 3293460 h 6858000"/>
              <a:gd name="connsiteX35730" fmla="*/ 7260152 w 12192000"/>
              <a:gd name="connsiteY35730" fmla="*/ 3224487 h 6858000"/>
              <a:gd name="connsiteX35731" fmla="*/ 7260008 w 12192000"/>
              <a:gd name="connsiteY35731" fmla="*/ 3155147 h 6858000"/>
              <a:gd name="connsiteX35732" fmla="*/ 7261390 w 12192000"/>
              <a:gd name="connsiteY35732" fmla="*/ 3022608 h 6858000"/>
              <a:gd name="connsiteX35733" fmla="*/ 7239837 w 12192000"/>
              <a:gd name="connsiteY35733" fmla="*/ 3000133 h 6858000"/>
              <a:gd name="connsiteX35734" fmla="*/ 7169650 w 12192000"/>
              <a:gd name="connsiteY35734" fmla="*/ 3000133 h 6858000"/>
              <a:gd name="connsiteX35735" fmla="*/ 742060 w 12192000"/>
              <a:gd name="connsiteY35735" fmla="*/ 3000133 h 6858000"/>
              <a:gd name="connsiteX35736" fmla="*/ 718087 w 12192000"/>
              <a:gd name="connsiteY35736" fmla="*/ 3021341 h 6858000"/>
              <a:gd name="connsiteX35737" fmla="*/ 741714 w 12192000"/>
              <a:gd name="connsiteY35737" fmla="*/ 3047850 h 6858000"/>
              <a:gd name="connsiteX35738" fmla="*/ 741714 w 12192000"/>
              <a:gd name="connsiteY35738" fmla="*/ 3047732 h 6858000"/>
              <a:gd name="connsiteX35739" fmla="*/ 766609 w 12192000"/>
              <a:gd name="connsiteY35739" fmla="*/ 3024452 h 6858000"/>
              <a:gd name="connsiteX35740" fmla="*/ 742060 w 12192000"/>
              <a:gd name="connsiteY35740" fmla="*/ 3000133 h 6858000"/>
              <a:gd name="connsiteX35741" fmla="*/ 7119082 w 12192000"/>
              <a:gd name="connsiteY35741" fmla="*/ 3000034 h 6858000"/>
              <a:gd name="connsiteX35742" fmla="*/ 7100268 w 12192000"/>
              <a:gd name="connsiteY35742" fmla="*/ 3000363 h 6858000"/>
              <a:gd name="connsiteX35743" fmla="*/ 7077793 w 12192000"/>
              <a:gd name="connsiteY35743" fmla="*/ 3018114 h 6858000"/>
              <a:gd name="connsiteX35744" fmla="*/ 7078254 w 12192000"/>
              <a:gd name="connsiteY35744" fmla="*/ 3158607 h 6858000"/>
              <a:gd name="connsiteX35745" fmla="*/ 7077908 w 12192000"/>
              <a:gd name="connsiteY35745" fmla="*/ 3299100 h 6858000"/>
              <a:gd name="connsiteX35746" fmla="*/ 7099691 w 12192000"/>
              <a:gd name="connsiteY35746" fmla="*/ 3318346 h 6858000"/>
              <a:gd name="connsiteX35747" fmla="*/ 7129887 w 12192000"/>
              <a:gd name="connsiteY35747" fmla="*/ 3298407 h 6858000"/>
              <a:gd name="connsiteX35748" fmla="*/ 7129081 w 12192000"/>
              <a:gd name="connsiteY35748" fmla="*/ 3017422 h 6858000"/>
              <a:gd name="connsiteX35749" fmla="*/ 7119082 w 12192000"/>
              <a:gd name="connsiteY35749" fmla="*/ 3000034 h 6858000"/>
              <a:gd name="connsiteX35750" fmla="*/ 9737244 w 12192000"/>
              <a:gd name="connsiteY35750" fmla="*/ 3000018 h 6858000"/>
              <a:gd name="connsiteX35751" fmla="*/ 9696330 w 12192000"/>
              <a:gd name="connsiteY35751" fmla="*/ 3040933 h 6858000"/>
              <a:gd name="connsiteX35752" fmla="*/ 9737244 w 12192000"/>
              <a:gd name="connsiteY35752" fmla="*/ 3000018 h 6858000"/>
              <a:gd name="connsiteX35753" fmla="*/ 8241843 w 12192000"/>
              <a:gd name="connsiteY35753" fmla="*/ 3000018 h 6858000"/>
              <a:gd name="connsiteX35754" fmla="*/ 8214644 w 12192000"/>
              <a:gd name="connsiteY35754" fmla="*/ 3018575 h 6858000"/>
              <a:gd name="connsiteX35755" fmla="*/ 8214874 w 12192000"/>
              <a:gd name="connsiteY35755" fmla="*/ 3096715 h 6858000"/>
              <a:gd name="connsiteX35756" fmla="*/ 8231586 w 12192000"/>
              <a:gd name="connsiteY35756" fmla="*/ 3115042 h 6858000"/>
              <a:gd name="connsiteX35757" fmla="*/ 8246338 w 12192000"/>
              <a:gd name="connsiteY35757" fmla="*/ 3124260 h 6858000"/>
              <a:gd name="connsiteX35758" fmla="*/ 8231009 w 12192000"/>
              <a:gd name="connsiteY35758" fmla="*/ 3135556 h 6858000"/>
              <a:gd name="connsiteX35759" fmla="*/ 8214990 w 12192000"/>
              <a:gd name="connsiteY35759" fmla="*/ 3154341 h 6858000"/>
              <a:gd name="connsiteX35760" fmla="*/ 8214990 w 12192000"/>
              <a:gd name="connsiteY35760" fmla="*/ 3175203 h 6858000"/>
              <a:gd name="connsiteX35761" fmla="*/ 8208997 w 12192000"/>
              <a:gd name="connsiteY35761" fmla="*/ 3187188 h 6858000"/>
              <a:gd name="connsiteX35762" fmla="*/ 8199545 w 12192000"/>
              <a:gd name="connsiteY35762" fmla="*/ 3174972 h 6858000"/>
              <a:gd name="connsiteX35763" fmla="*/ 8199545 w 12192000"/>
              <a:gd name="connsiteY35763" fmla="*/ 3154110 h 6858000"/>
              <a:gd name="connsiteX35764" fmla="*/ 8182373 w 12192000"/>
              <a:gd name="connsiteY35764" fmla="*/ 3135902 h 6858000"/>
              <a:gd name="connsiteX35765" fmla="*/ 8154251 w 12192000"/>
              <a:gd name="connsiteY35765" fmla="*/ 3141088 h 6858000"/>
              <a:gd name="connsiteX35766" fmla="*/ 8156672 w 12192000"/>
              <a:gd name="connsiteY35766" fmla="*/ 3181081 h 6858000"/>
              <a:gd name="connsiteX35767" fmla="*/ 8156442 w 12192000"/>
              <a:gd name="connsiteY35767" fmla="*/ 3205169 h 6858000"/>
              <a:gd name="connsiteX35768" fmla="*/ 8182373 w 12192000"/>
              <a:gd name="connsiteY35768" fmla="*/ 3250578 h 6858000"/>
              <a:gd name="connsiteX35769" fmla="*/ 8226630 w 12192000"/>
              <a:gd name="connsiteY35769" fmla="*/ 3250923 h 6858000"/>
              <a:gd name="connsiteX35770" fmla="*/ 8245646 w 12192000"/>
              <a:gd name="connsiteY35770" fmla="*/ 3259797 h 6858000"/>
              <a:gd name="connsiteX35771" fmla="*/ 8225823 w 12192000"/>
              <a:gd name="connsiteY35771" fmla="*/ 3270171 h 6858000"/>
              <a:gd name="connsiteX35772" fmla="*/ 8169004 w 12192000"/>
              <a:gd name="connsiteY35772" fmla="*/ 3270516 h 6858000"/>
              <a:gd name="connsiteX35773" fmla="*/ 8152292 w 12192000"/>
              <a:gd name="connsiteY35773" fmla="*/ 3286305 h 6858000"/>
              <a:gd name="connsiteX35774" fmla="*/ 8152292 w 12192000"/>
              <a:gd name="connsiteY35774" fmla="*/ 3369633 h 6858000"/>
              <a:gd name="connsiteX35775" fmla="*/ 8170963 w 12192000"/>
              <a:gd name="connsiteY35775" fmla="*/ 3386231 h 6858000"/>
              <a:gd name="connsiteX35776" fmla="*/ 8233545 w 12192000"/>
              <a:gd name="connsiteY35776" fmla="*/ 3386113 h 6858000"/>
              <a:gd name="connsiteX35777" fmla="*/ 8245761 w 12192000"/>
              <a:gd name="connsiteY35777" fmla="*/ 3391763 h 6858000"/>
              <a:gd name="connsiteX35778" fmla="*/ 8233775 w 12192000"/>
              <a:gd name="connsiteY35778" fmla="*/ 3401212 h 6858000"/>
              <a:gd name="connsiteX35779" fmla="*/ 8171194 w 12192000"/>
              <a:gd name="connsiteY35779" fmla="*/ 3401444 h 6858000"/>
              <a:gd name="connsiteX35780" fmla="*/ 8152292 w 12192000"/>
              <a:gd name="connsiteY35780" fmla="*/ 3418617 h 6858000"/>
              <a:gd name="connsiteX35781" fmla="*/ 8152292 w 12192000"/>
              <a:gd name="connsiteY35781" fmla="*/ 3499407 h 6858000"/>
              <a:gd name="connsiteX35782" fmla="*/ 8170502 w 12192000"/>
              <a:gd name="connsiteY35782" fmla="*/ 3516695 h 6858000"/>
              <a:gd name="connsiteX35783" fmla="*/ 8227782 w 12192000"/>
              <a:gd name="connsiteY35783" fmla="*/ 3516695 h 6858000"/>
              <a:gd name="connsiteX35784" fmla="*/ 8245531 w 12192000"/>
              <a:gd name="connsiteY35784" fmla="*/ 3527643 h 6858000"/>
              <a:gd name="connsiteX35785" fmla="*/ 8228243 w 12192000"/>
              <a:gd name="connsiteY35785" fmla="*/ 3536864 h 6858000"/>
              <a:gd name="connsiteX35786" fmla="*/ 8170963 w 12192000"/>
              <a:gd name="connsiteY35786" fmla="*/ 3536864 h 6858000"/>
              <a:gd name="connsiteX35787" fmla="*/ 8152292 w 12192000"/>
              <a:gd name="connsiteY35787" fmla="*/ 3554037 h 6858000"/>
              <a:gd name="connsiteX35788" fmla="*/ 8152292 w 12192000"/>
              <a:gd name="connsiteY35788" fmla="*/ 3634829 h 6858000"/>
              <a:gd name="connsiteX35789" fmla="*/ 8171194 w 12192000"/>
              <a:gd name="connsiteY35789" fmla="*/ 3652001 h 6858000"/>
              <a:gd name="connsiteX35790" fmla="*/ 8225938 w 12192000"/>
              <a:gd name="connsiteY35790" fmla="*/ 3652001 h 6858000"/>
              <a:gd name="connsiteX35791" fmla="*/ 8245300 w 12192000"/>
              <a:gd name="connsiteY35791" fmla="*/ 3661797 h 6858000"/>
              <a:gd name="connsiteX35792" fmla="*/ 8224671 w 12192000"/>
              <a:gd name="connsiteY35792" fmla="*/ 3672517 h 6858000"/>
              <a:gd name="connsiteX35793" fmla="*/ 8170156 w 12192000"/>
              <a:gd name="connsiteY35793" fmla="*/ 3671940 h 6858000"/>
              <a:gd name="connsiteX35794" fmla="*/ 8143303 w 12192000"/>
              <a:gd name="connsiteY35794" fmla="*/ 3693262 h 6858000"/>
              <a:gd name="connsiteX35795" fmla="*/ 8116449 w 12192000"/>
              <a:gd name="connsiteY35795" fmla="*/ 3671825 h 6858000"/>
              <a:gd name="connsiteX35796" fmla="*/ 8033236 w 12192000"/>
              <a:gd name="connsiteY35796" fmla="*/ 3671825 h 6858000"/>
              <a:gd name="connsiteX35797" fmla="*/ 8009378 w 12192000"/>
              <a:gd name="connsiteY35797" fmla="*/ 3692224 h 6858000"/>
              <a:gd name="connsiteX35798" fmla="*/ 7980451 w 12192000"/>
              <a:gd name="connsiteY35798" fmla="*/ 3671825 h 6858000"/>
              <a:gd name="connsiteX35799" fmla="*/ 7900236 w 12192000"/>
              <a:gd name="connsiteY35799" fmla="*/ 3667907 h 6858000"/>
              <a:gd name="connsiteX35800" fmla="*/ 7881217 w 12192000"/>
              <a:gd name="connsiteY35800" fmla="*/ 3683235 h 6858000"/>
              <a:gd name="connsiteX35801" fmla="*/ 7874994 w 12192000"/>
              <a:gd name="connsiteY35801" fmla="*/ 3692340 h 6858000"/>
              <a:gd name="connsiteX35802" fmla="*/ 7866697 w 12192000"/>
              <a:gd name="connsiteY35802" fmla="*/ 3683811 h 6858000"/>
              <a:gd name="connsiteX35803" fmla="*/ 7843992 w 12192000"/>
              <a:gd name="connsiteY35803" fmla="*/ 3668251 h 6858000"/>
              <a:gd name="connsiteX35804" fmla="*/ 7573148 w 12192000"/>
              <a:gd name="connsiteY35804" fmla="*/ 3672054 h 6858000"/>
              <a:gd name="connsiteX35805" fmla="*/ 7546986 w 12192000"/>
              <a:gd name="connsiteY35805" fmla="*/ 3698563 h 6858000"/>
              <a:gd name="connsiteX35806" fmla="*/ 7572572 w 12192000"/>
              <a:gd name="connsiteY35806" fmla="*/ 3725417 h 6858000"/>
              <a:gd name="connsiteX35807" fmla="*/ 7640341 w 12192000"/>
              <a:gd name="connsiteY35807" fmla="*/ 3724841 h 6858000"/>
              <a:gd name="connsiteX35808" fmla="*/ 7662815 w 12192000"/>
              <a:gd name="connsiteY35808" fmla="*/ 3706170 h 6858000"/>
              <a:gd name="connsiteX35809" fmla="*/ 7672265 w 12192000"/>
              <a:gd name="connsiteY35809" fmla="*/ 3696028 h 6858000"/>
              <a:gd name="connsiteX35810" fmla="*/ 7682985 w 12192000"/>
              <a:gd name="connsiteY35810" fmla="*/ 3704095 h 6858000"/>
              <a:gd name="connsiteX35811" fmla="*/ 7711336 w 12192000"/>
              <a:gd name="connsiteY35811" fmla="*/ 3724726 h 6858000"/>
              <a:gd name="connsiteX35812" fmla="*/ 7779105 w 12192000"/>
              <a:gd name="connsiteY35812" fmla="*/ 3724956 h 6858000"/>
              <a:gd name="connsiteX35813" fmla="*/ 7798352 w 12192000"/>
              <a:gd name="connsiteY35813" fmla="*/ 3708475 h 6858000"/>
              <a:gd name="connsiteX35814" fmla="*/ 7805843 w 12192000"/>
              <a:gd name="connsiteY35814" fmla="*/ 3695105 h 6858000"/>
              <a:gd name="connsiteX35815" fmla="*/ 7813796 w 12192000"/>
              <a:gd name="connsiteY35815" fmla="*/ 3709166 h 6858000"/>
              <a:gd name="connsiteX35816" fmla="*/ 7826473 w 12192000"/>
              <a:gd name="connsiteY35816" fmla="*/ 3724611 h 6858000"/>
              <a:gd name="connsiteX35817" fmla="*/ 7917177 w 12192000"/>
              <a:gd name="connsiteY35817" fmla="*/ 3720923 h 6858000"/>
              <a:gd name="connsiteX35818" fmla="*/ 7934003 w 12192000"/>
              <a:gd name="connsiteY35818" fmla="*/ 3704556 h 6858000"/>
              <a:gd name="connsiteX35819" fmla="*/ 7940226 w 12192000"/>
              <a:gd name="connsiteY35819" fmla="*/ 3694990 h 6858000"/>
              <a:gd name="connsiteX35820" fmla="*/ 7948988 w 12192000"/>
              <a:gd name="connsiteY35820" fmla="*/ 3705363 h 6858000"/>
              <a:gd name="connsiteX35821" fmla="*/ 7949332 w 12192000"/>
              <a:gd name="connsiteY35821" fmla="*/ 3723573 h 6858000"/>
              <a:gd name="connsiteX35822" fmla="*/ 7949103 w 12192000"/>
              <a:gd name="connsiteY35822" fmla="*/ 3900717 h 6858000"/>
              <a:gd name="connsiteX35823" fmla="*/ 7971460 w 12192000"/>
              <a:gd name="connsiteY35823" fmla="*/ 3923306 h 6858000"/>
              <a:gd name="connsiteX35824" fmla="*/ 8034043 w 12192000"/>
              <a:gd name="connsiteY35824" fmla="*/ 3922960 h 6858000"/>
              <a:gd name="connsiteX35825" fmla="*/ 8064930 w 12192000"/>
              <a:gd name="connsiteY35825" fmla="*/ 3888153 h 6858000"/>
              <a:gd name="connsiteX35826" fmla="*/ 8045798 w 12192000"/>
              <a:gd name="connsiteY35826" fmla="*/ 3863490 h 6858000"/>
              <a:gd name="connsiteX35827" fmla="*/ 8064584 w 12192000"/>
              <a:gd name="connsiteY35827" fmla="*/ 3842513 h 6858000"/>
              <a:gd name="connsiteX35828" fmla="*/ 8064354 w 12192000"/>
              <a:gd name="connsiteY35828" fmla="*/ 3816582 h 6858000"/>
              <a:gd name="connsiteX35829" fmla="*/ 8064354 w 12192000"/>
              <a:gd name="connsiteY35829" fmla="*/ 3709742 h 6858000"/>
              <a:gd name="connsiteX35830" fmla="*/ 8072307 w 12192000"/>
              <a:gd name="connsiteY35830" fmla="*/ 3694990 h 6858000"/>
              <a:gd name="connsiteX35831" fmla="*/ 8084063 w 12192000"/>
              <a:gd name="connsiteY35831" fmla="*/ 3701675 h 6858000"/>
              <a:gd name="connsiteX35832" fmla="*/ 8112761 w 12192000"/>
              <a:gd name="connsiteY35832" fmla="*/ 3719770 h 6858000"/>
              <a:gd name="connsiteX35833" fmla="*/ 8183180 w 12192000"/>
              <a:gd name="connsiteY35833" fmla="*/ 3719770 h 6858000"/>
              <a:gd name="connsiteX35834" fmla="*/ 8199776 w 12192000"/>
              <a:gd name="connsiteY35834" fmla="*/ 3708936 h 6858000"/>
              <a:gd name="connsiteX35835" fmla="*/ 8199315 w 12192000"/>
              <a:gd name="connsiteY35835" fmla="*/ 3708590 h 6858000"/>
              <a:gd name="connsiteX35836" fmla="*/ 8207614 w 12192000"/>
              <a:gd name="connsiteY35836" fmla="*/ 3694760 h 6858000"/>
              <a:gd name="connsiteX35837" fmla="*/ 8215220 w 12192000"/>
              <a:gd name="connsiteY35837" fmla="*/ 3708475 h 6858000"/>
              <a:gd name="connsiteX35838" fmla="*/ 8251293 w 12192000"/>
              <a:gd name="connsiteY35838" fmla="*/ 3719540 h 6858000"/>
              <a:gd name="connsiteX35839" fmla="*/ 8267429 w 12192000"/>
              <a:gd name="connsiteY35839" fmla="*/ 3703403 h 6858000"/>
              <a:gd name="connsiteX35840" fmla="*/ 8267199 w 12192000"/>
              <a:gd name="connsiteY35840" fmla="*/ 3625263 h 6858000"/>
              <a:gd name="connsiteX35841" fmla="*/ 8253369 w 12192000"/>
              <a:gd name="connsiteY35841" fmla="*/ 3603595 h 6858000"/>
              <a:gd name="connsiteX35842" fmla="*/ 8251408 w 12192000"/>
              <a:gd name="connsiteY35842" fmla="*/ 3585616 h 6858000"/>
              <a:gd name="connsiteX35843" fmla="*/ 8267084 w 12192000"/>
              <a:gd name="connsiteY35843" fmla="*/ 3557609 h 6858000"/>
              <a:gd name="connsiteX35844" fmla="*/ 8267084 w 12192000"/>
              <a:gd name="connsiteY35844" fmla="*/ 3489842 h 6858000"/>
              <a:gd name="connsiteX35845" fmla="*/ 8253598 w 12192000"/>
              <a:gd name="connsiteY35845" fmla="*/ 3468406 h 6858000"/>
              <a:gd name="connsiteX35846" fmla="*/ 8251408 w 12192000"/>
              <a:gd name="connsiteY35846" fmla="*/ 3452961 h 6858000"/>
              <a:gd name="connsiteX35847" fmla="*/ 8266968 w 12192000"/>
              <a:gd name="connsiteY35847" fmla="*/ 3424956 h 6858000"/>
              <a:gd name="connsiteX35848" fmla="*/ 8267199 w 12192000"/>
              <a:gd name="connsiteY35848" fmla="*/ 3351999 h 6858000"/>
              <a:gd name="connsiteX35849" fmla="*/ 8253715 w 12192000"/>
              <a:gd name="connsiteY35849" fmla="*/ 3332982 h 6858000"/>
              <a:gd name="connsiteX35850" fmla="*/ 8251639 w 12192000"/>
              <a:gd name="connsiteY35850" fmla="*/ 3319959 h 6858000"/>
              <a:gd name="connsiteX35851" fmla="*/ 8266968 w 12192000"/>
              <a:gd name="connsiteY35851" fmla="*/ 3290801 h 6858000"/>
              <a:gd name="connsiteX35852" fmla="*/ 8267199 w 12192000"/>
              <a:gd name="connsiteY35852" fmla="*/ 3157913 h 6858000"/>
              <a:gd name="connsiteX35853" fmla="*/ 8267775 w 12192000"/>
              <a:gd name="connsiteY35853" fmla="*/ 3019842 h 6858000"/>
              <a:gd name="connsiteX35854" fmla="*/ 8241843 w 12192000"/>
              <a:gd name="connsiteY35854" fmla="*/ 3000018 h 6858000"/>
              <a:gd name="connsiteX35855" fmla="*/ 5826727 w 12192000"/>
              <a:gd name="connsiteY35855" fmla="*/ 3000018 h 6858000"/>
              <a:gd name="connsiteX35856" fmla="*/ 5804252 w 12192000"/>
              <a:gd name="connsiteY35856" fmla="*/ 3017999 h 6858000"/>
              <a:gd name="connsiteX35857" fmla="*/ 5804715 w 12192000"/>
              <a:gd name="connsiteY35857" fmla="*/ 3093603 h 6858000"/>
              <a:gd name="connsiteX35858" fmla="*/ 5820386 w 12192000"/>
              <a:gd name="connsiteY35858" fmla="*/ 3115617 h 6858000"/>
              <a:gd name="connsiteX35859" fmla="*/ 5829723 w 12192000"/>
              <a:gd name="connsiteY35859" fmla="*/ 3129103 h 6858000"/>
              <a:gd name="connsiteX35860" fmla="*/ 5820273 w 12192000"/>
              <a:gd name="connsiteY35860" fmla="*/ 3135440 h 6858000"/>
              <a:gd name="connsiteX35861" fmla="*/ 5804367 w 12192000"/>
              <a:gd name="connsiteY35861" fmla="*/ 3157222 h 6858000"/>
              <a:gd name="connsiteX35862" fmla="*/ 5795379 w 12192000"/>
              <a:gd name="connsiteY35862" fmla="*/ 3186728 h 6858000"/>
              <a:gd name="connsiteX35863" fmla="*/ 5784431 w 12192000"/>
              <a:gd name="connsiteY35863" fmla="*/ 3156994 h 6858000"/>
              <a:gd name="connsiteX35864" fmla="*/ 5768064 w 12192000"/>
              <a:gd name="connsiteY35864" fmla="*/ 3135209 h 6858000"/>
              <a:gd name="connsiteX35865" fmla="*/ 5739941 w 12192000"/>
              <a:gd name="connsiteY35865" fmla="*/ 3178315 h 6858000"/>
              <a:gd name="connsiteX35866" fmla="*/ 5739941 w 12192000"/>
              <a:gd name="connsiteY35866" fmla="*/ 3208396 h 6858000"/>
              <a:gd name="connsiteX35867" fmla="*/ 5766450 w 12192000"/>
              <a:gd name="connsiteY35867" fmla="*/ 3250463 h 6858000"/>
              <a:gd name="connsiteX35868" fmla="*/ 5816009 w 12192000"/>
              <a:gd name="connsiteY35868" fmla="*/ 3250463 h 6858000"/>
              <a:gd name="connsiteX35869" fmla="*/ 5830299 w 12192000"/>
              <a:gd name="connsiteY35869" fmla="*/ 3260721 h 6858000"/>
              <a:gd name="connsiteX35870" fmla="*/ 5815893 w 12192000"/>
              <a:gd name="connsiteY35870" fmla="*/ 3271093 h 6858000"/>
              <a:gd name="connsiteX35871" fmla="*/ 5755962 w 12192000"/>
              <a:gd name="connsiteY35871" fmla="*/ 3270862 h 6858000"/>
              <a:gd name="connsiteX35872" fmla="*/ 5736829 w 12192000"/>
              <a:gd name="connsiteY35872" fmla="*/ 3290454 h 6858000"/>
              <a:gd name="connsiteX35873" fmla="*/ 5736829 w 12192000"/>
              <a:gd name="connsiteY35873" fmla="*/ 3366060 h 6858000"/>
              <a:gd name="connsiteX35874" fmla="*/ 5758151 w 12192000"/>
              <a:gd name="connsiteY35874" fmla="*/ 3386113 h 6858000"/>
              <a:gd name="connsiteX35875" fmla="*/ 5815547 w 12192000"/>
              <a:gd name="connsiteY35875" fmla="*/ 3386113 h 6858000"/>
              <a:gd name="connsiteX35876" fmla="*/ 5829264 w 12192000"/>
              <a:gd name="connsiteY35876" fmla="*/ 3393145 h 6858000"/>
              <a:gd name="connsiteX35877" fmla="*/ 5815433 w 12192000"/>
              <a:gd name="connsiteY35877" fmla="*/ 3401673 h 6858000"/>
              <a:gd name="connsiteX35878" fmla="*/ 5758151 w 12192000"/>
              <a:gd name="connsiteY35878" fmla="*/ 3401212 h 6858000"/>
              <a:gd name="connsiteX35879" fmla="*/ 5737062 w 12192000"/>
              <a:gd name="connsiteY35879" fmla="*/ 3422420 h 6858000"/>
              <a:gd name="connsiteX35880" fmla="*/ 5737062 w 12192000"/>
              <a:gd name="connsiteY35880" fmla="*/ 3498025 h 6858000"/>
              <a:gd name="connsiteX35881" fmla="*/ 5755385 w 12192000"/>
              <a:gd name="connsiteY35881" fmla="*/ 3516464 h 6858000"/>
              <a:gd name="connsiteX35882" fmla="*/ 5804945 w 12192000"/>
              <a:gd name="connsiteY35882" fmla="*/ 3516464 h 6858000"/>
              <a:gd name="connsiteX35883" fmla="*/ 5829147 w 12192000"/>
              <a:gd name="connsiteY35883" fmla="*/ 3528104 h 6858000"/>
              <a:gd name="connsiteX35884" fmla="*/ 5806559 w 12192000"/>
              <a:gd name="connsiteY35884" fmla="*/ 3536749 h 6858000"/>
              <a:gd name="connsiteX35885" fmla="*/ 5754463 w 12192000"/>
              <a:gd name="connsiteY35885" fmla="*/ 3536864 h 6858000"/>
              <a:gd name="connsiteX35886" fmla="*/ 5737062 w 12192000"/>
              <a:gd name="connsiteY35886" fmla="*/ 3553691 h 6858000"/>
              <a:gd name="connsiteX35887" fmla="*/ 5737062 w 12192000"/>
              <a:gd name="connsiteY35887" fmla="*/ 3634483 h 6858000"/>
              <a:gd name="connsiteX35888" fmla="*/ 5756424 w 12192000"/>
              <a:gd name="connsiteY35888" fmla="*/ 3651886 h 6858000"/>
              <a:gd name="connsiteX35889" fmla="*/ 5811167 w 12192000"/>
              <a:gd name="connsiteY35889" fmla="*/ 3651886 h 6858000"/>
              <a:gd name="connsiteX35890" fmla="*/ 5829494 w 12192000"/>
              <a:gd name="connsiteY35890" fmla="*/ 3660414 h 6858000"/>
              <a:gd name="connsiteX35891" fmla="*/ 5810247 w 12192000"/>
              <a:gd name="connsiteY35891" fmla="*/ 3672402 h 6858000"/>
              <a:gd name="connsiteX35892" fmla="*/ 5758614 w 12192000"/>
              <a:gd name="connsiteY35892" fmla="*/ 3667214 h 6858000"/>
              <a:gd name="connsiteX35893" fmla="*/ 5736602 w 12192000"/>
              <a:gd name="connsiteY35893" fmla="*/ 3683927 h 6858000"/>
              <a:gd name="connsiteX35894" fmla="*/ 5726114 w 12192000"/>
              <a:gd name="connsiteY35894" fmla="*/ 3692685 h 6858000"/>
              <a:gd name="connsiteX35895" fmla="*/ 5716660 w 12192000"/>
              <a:gd name="connsiteY35895" fmla="*/ 3682428 h 6858000"/>
              <a:gd name="connsiteX35896" fmla="*/ 5706518 w 12192000"/>
              <a:gd name="connsiteY35896" fmla="*/ 3667675 h 6858000"/>
              <a:gd name="connsiteX35897" fmla="*/ 5615585 w 12192000"/>
              <a:gd name="connsiteY35897" fmla="*/ 3670788 h 6858000"/>
              <a:gd name="connsiteX35898" fmla="*/ 5595187 w 12192000"/>
              <a:gd name="connsiteY35898" fmla="*/ 3691648 h 6858000"/>
              <a:gd name="connsiteX35899" fmla="*/ 5576054 w 12192000"/>
              <a:gd name="connsiteY35899" fmla="*/ 3673208 h 6858000"/>
              <a:gd name="connsiteX35900" fmla="*/ 5568215 w 12192000"/>
              <a:gd name="connsiteY35900" fmla="*/ 3672632 h 6858000"/>
              <a:gd name="connsiteX35901" fmla="*/ 5482237 w 12192000"/>
              <a:gd name="connsiteY35901" fmla="*/ 3672286 h 6858000"/>
              <a:gd name="connsiteX35902" fmla="*/ 5458841 w 12192000"/>
              <a:gd name="connsiteY35902" fmla="*/ 3691648 h 6858000"/>
              <a:gd name="connsiteX35903" fmla="*/ 5437635 w 12192000"/>
              <a:gd name="connsiteY35903" fmla="*/ 3672054 h 6858000"/>
              <a:gd name="connsiteX35904" fmla="*/ 5148237 w 12192000"/>
              <a:gd name="connsiteY35904" fmla="*/ 3672632 h 6858000"/>
              <a:gd name="connsiteX35905" fmla="*/ 5132216 w 12192000"/>
              <a:gd name="connsiteY35905" fmla="*/ 3700983 h 6858000"/>
              <a:gd name="connsiteX35906" fmla="*/ 5149042 w 12192000"/>
              <a:gd name="connsiteY35906" fmla="*/ 3719770 h 6858000"/>
              <a:gd name="connsiteX35907" fmla="*/ 5224648 w 12192000"/>
              <a:gd name="connsiteY35907" fmla="*/ 3719655 h 6858000"/>
              <a:gd name="connsiteX35908" fmla="*/ 5248159 w 12192000"/>
              <a:gd name="connsiteY35908" fmla="*/ 3703865 h 6858000"/>
              <a:gd name="connsiteX35909" fmla="*/ 5258417 w 12192000"/>
              <a:gd name="connsiteY35909" fmla="*/ 3694414 h 6858000"/>
              <a:gd name="connsiteX35910" fmla="*/ 5266255 w 12192000"/>
              <a:gd name="connsiteY35910" fmla="*/ 3699485 h 6858000"/>
              <a:gd name="connsiteX35911" fmla="*/ 5301292 w 12192000"/>
              <a:gd name="connsiteY35911" fmla="*/ 3719309 h 6858000"/>
              <a:gd name="connsiteX35912" fmla="*/ 5358687 w 12192000"/>
              <a:gd name="connsiteY35912" fmla="*/ 3719424 h 6858000"/>
              <a:gd name="connsiteX35913" fmla="*/ 5383350 w 12192000"/>
              <a:gd name="connsiteY35913" fmla="*/ 3702827 h 6858000"/>
              <a:gd name="connsiteX35914" fmla="*/ 5391533 w 12192000"/>
              <a:gd name="connsiteY35914" fmla="*/ 3694645 h 6858000"/>
              <a:gd name="connsiteX35915" fmla="*/ 5397758 w 12192000"/>
              <a:gd name="connsiteY35915" fmla="*/ 3701329 h 6858000"/>
              <a:gd name="connsiteX35916" fmla="*/ 5422422 w 12192000"/>
              <a:gd name="connsiteY35916" fmla="*/ 3719424 h 6858000"/>
              <a:gd name="connsiteX35917" fmla="*/ 5500678 w 12192000"/>
              <a:gd name="connsiteY35917" fmla="*/ 3719194 h 6858000"/>
              <a:gd name="connsiteX35918" fmla="*/ 5517851 w 12192000"/>
              <a:gd name="connsiteY35918" fmla="*/ 3712164 h 6858000"/>
              <a:gd name="connsiteX35919" fmla="*/ 5527993 w 12192000"/>
              <a:gd name="connsiteY35919" fmla="*/ 3695452 h 6858000"/>
              <a:gd name="connsiteX35920" fmla="*/ 5533641 w 12192000"/>
              <a:gd name="connsiteY35920" fmla="*/ 3717926 h 6858000"/>
              <a:gd name="connsiteX35921" fmla="*/ 5533295 w 12192000"/>
              <a:gd name="connsiteY35921" fmla="*/ 3897834 h 6858000"/>
              <a:gd name="connsiteX35922" fmla="*/ 5560034 w 12192000"/>
              <a:gd name="connsiteY35922" fmla="*/ 3923306 h 6858000"/>
              <a:gd name="connsiteX35923" fmla="*/ 5625151 w 12192000"/>
              <a:gd name="connsiteY35923" fmla="*/ 3923190 h 6858000"/>
              <a:gd name="connsiteX35924" fmla="*/ 5649470 w 12192000"/>
              <a:gd name="connsiteY35924" fmla="*/ 3900256 h 6858000"/>
              <a:gd name="connsiteX35925" fmla="*/ 5628379 w 12192000"/>
              <a:gd name="connsiteY35925" fmla="*/ 3863375 h 6858000"/>
              <a:gd name="connsiteX35926" fmla="*/ 5648663 w 12192000"/>
              <a:gd name="connsiteY35926" fmla="*/ 3828568 h 6858000"/>
              <a:gd name="connsiteX35927" fmla="*/ 5648663 w 12192000"/>
              <a:gd name="connsiteY35927" fmla="*/ 3820846 h 6858000"/>
              <a:gd name="connsiteX35928" fmla="*/ 5648891 w 12192000"/>
              <a:gd name="connsiteY35928" fmla="*/ 3711356 h 6858000"/>
              <a:gd name="connsiteX35929" fmla="*/ 5658227 w 12192000"/>
              <a:gd name="connsiteY35929" fmla="*/ 3693723 h 6858000"/>
              <a:gd name="connsiteX35930" fmla="*/ 5669524 w 12192000"/>
              <a:gd name="connsiteY35930" fmla="*/ 3707092 h 6858000"/>
              <a:gd name="connsiteX35931" fmla="*/ 5684044 w 12192000"/>
              <a:gd name="connsiteY35931" fmla="*/ 3719424 h 6858000"/>
              <a:gd name="connsiteX35932" fmla="*/ 5770138 w 12192000"/>
              <a:gd name="connsiteY35932" fmla="*/ 3719424 h 6858000"/>
              <a:gd name="connsiteX35933" fmla="*/ 5784547 w 12192000"/>
              <a:gd name="connsiteY35933" fmla="*/ 3706977 h 6858000"/>
              <a:gd name="connsiteX35934" fmla="*/ 5784084 w 12192000"/>
              <a:gd name="connsiteY35934" fmla="*/ 3707322 h 6858000"/>
              <a:gd name="connsiteX35935" fmla="*/ 5792726 w 12192000"/>
              <a:gd name="connsiteY35935" fmla="*/ 3694299 h 6858000"/>
              <a:gd name="connsiteX35936" fmla="*/ 5804945 w 12192000"/>
              <a:gd name="connsiteY35936" fmla="*/ 3707207 h 6858000"/>
              <a:gd name="connsiteX35937" fmla="*/ 5837100 w 12192000"/>
              <a:gd name="connsiteY35937" fmla="*/ 3719309 h 6858000"/>
              <a:gd name="connsiteX35938" fmla="*/ 5851735 w 12192000"/>
              <a:gd name="connsiteY35938" fmla="*/ 3701444 h 6858000"/>
              <a:gd name="connsiteX35939" fmla="*/ 5852776 w 12192000"/>
              <a:gd name="connsiteY35939" fmla="*/ 3623419 h 6858000"/>
              <a:gd name="connsiteX35940" fmla="*/ 5831567 w 12192000"/>
              <a:gd name="connsiteY35940" fmla="*/ 3594029 h 6858000"/>
              <a:gd name="connsiteX35941" fmla="*/ 5852543 w 12192000"/>
              <a:gd name="connsiteY35941" fmla="*/ 3564063 h 6858000"/>
              <a:gd name="connsiteX35942" fmla="*/ 5852543 w 12192000"/>
              <a:gd name="connsiteY35942" fmla="*/ 3488804 h 6858000"/>
              <a:gd name="connsiteX35943" fmla="*/ 5833411 w 12192000"/>
              <a:gd name="connsiteY35943" fmla="*/ 3459876 h 6858000"/>
              <a:gd name="connsiteX35944" fmla="*/ 5852311 w 12192000"/>
              <a:gd name="connsiteY35944" fmla="*/ 3427604 h 6858000"/>
              <a:gd name="connsiteX35945" fmla="*/ 5852776 w 12192000"/>
              <a:gd name="connsiteY35945" fmla="*/ 3354881 h 6858000"/>
              <a:gd name="connsiteX35946" fmla="*/ 5833987 w 12192000"/>
              <a:gd name="connsiteY35946" fmla="*/ 3324570 h 6858000"/>
              <a:gd name="connsiteX35947" fmla="*/ 5852084 w 12192000"/>
              <a:gd name="connsiteY35947" fmla="*/ 3289647 h 6858000"/>
              <a:gd name="connsiteX35948" fmla="*/ 5851735 w 12192000"/>
              <a:gd name="connsiteY35948" fmla="*/ 3159298 h 6858000"/>
              <a:gd name="connsiteX35949" fmla="*/ 5852084 w 12192000"/>
              <a:gd name="connsiteY35949" fmla="*/ 3018575 h 6858000"/>
              <a:gd name="connsiteX35950" fmla="*/ 5826727 w 12192000"/>
              <a:gd name="connsiteY35950" fmla="*/ 3000018 h 6858000"/>
              <a:gd name="connsiteX35951" fmla="*/ 5558881 w 12192000"/>
              <a:gd name="connsiteY35951" fmla="*/ 3000018 h 6858000"/>
              <a:gd name="connsiteX35952" fmla="*/ 5532716 w 12192000"/>
              <a:gd name="connsiteY35952" fmla="*/ 3022376 h 6858000"/>
              <a:gd name="connsiteX35953" fmla="*/ 5532716 w 12192000"/>
              <a:gd name="connsiteY35953" fmla="*/ 3087265 h 6858000"/>
              <a:gd name="connsiteX35954" fmla="*/ 5560839 w 12192000"/>
              <a:gd name="connsiteY35954" fmla="*/ 3115848 h 6858000"/>
              <a:gd name="connsiteX35955" fmla="*/ 5585504 w 12192000"/>
              <a:gd name="connsiteY35955" fmla="*/ 3091528 h 6858000"/>
              <a:gd name="connsiteX35956" fmla="*/ 5585274 w 12192000"/>
              <a:gd name="connsiteY35956" fmla="*/ 3057760 h 6858000"/>
              <a:gd name="connsiteX35957" fmla="*/ 5585387 w 12192000"/>
              <a:gd name="connsiteY35957" fmla="*/ 3057760 h 6858000"/>
              <a:gd name="connsiteX35958" fmla="*/ 5585387 w 12192000"/>
              <a:gd name="connsiteY35958" fmla="*/ 3057644 h 6858000"/>
              <a:gd name="connsiteX35959" fmla="*/ 5585734 w 12192000"/>
              <a:gd name="connsiteY35959" fmla="*/ 3021341 h 6858000"/>
              <a:gd name="connsiteX35960" fmla="*/ 5558881 w 12192000"/>
              <a:gd name="connsiteY35960" fmla="*/ 3000018 h 6858000"/>
              <a:gd name="connsiteX35961" fmla="*/ 4750730 w 12192000"/>
              <a:gd name="connsiteY35961" fmla="*/ 3000018 h 6858000"/>
              <a:gd name="connsiteX35962" fmla="*/ 4729869 w 12192000"/>
              <a:gd name="connsiteY35962" fmla="*/ 3022493 h 6858000"/>
              <a:gd name="connsiteX35963" fmla="*/ 4730215 w 12192000"/>
              <a:gd name="connsiteY35963" fmla="*/ 3157799 h 6858000"/>
              <a:gd name="connsiteX35964" fmla="*/ 4729869 w 12192000"/>
              <a:gd name="connsiteY35964" fmla="*/ 3300944 h 6858000"/>
              <a:gd name="connsiteX35965" fmla="*/ 4753150 w 12192000"/>
              <a:gd name="connsiteY35965" fmla="*/ 3318807 h 6858000"/>
              <a:gd name="connsiteX35966" fmla="*/ 4777236 w 12192000"/>
              <a:gd name="connsiteY35966" fmla="*/ 3300944 h 6858000"/>
              <a:gd name="connsiteX35967" fmla="*/ 4777236 w 12192000"/>
              <a:gd name="connsiteY35967" fmla="*/ 3251499 h 6858000"/>
              <a:gd name="connsiteX35968" fmla="*/ 4777353 w 12192000"/>
              <a:gd name="connsiteY35968" fmla="*/ 3251499 h 6858000"/>
              <a:gd name="connsiteX35969" fmla="*/ 4788532 w 12192000"/>
              <a:gd name="connsiteY35969" fmla="*/ 3236633 h 6858000"/>
              <a:gd name="connsiteX35970" fmla="*/ 4797983 w 12192000"/>
              <a:gd name="connsiteY35970" fmla="*/ 3251499 h 6858000"/>
              <a:gd name="connsiteX35971" fmla="*/ 4797637 w 12192000"/>
              <a:gd name="connsiteY35971" fmla="*/ 3298292 h 6858000"/>
              <a:gd name="connsiteX35972" fmla="*/ 4821958 w 12192000"/>
              <a:gd name="connsiteY35972" fmla="*/ 3318807 h 6858000"/>
              <a:gd name="connsiteX35973" fmla="*/ 4845582 w 12192000"/>
              <a:gd name="connsiteY35973" fmla="*/ 3298292 h 6858000"/>
              <a:gd name="connsiteX35974" fmla="*/ 4844200 w 12192000"/>
              <a:gd name="connsiteY35974" fmla="*/ 3154226 h 6858000"/>
              <a:gd name="connsiteX35975" fmla="*/ 4845352 w 12192000"/>
              <a:gd name="connsiteY35975" fmla="*/ 3019035 h 6858000"/>
              <a:gd name="connsiteX35976" fmla="*/ 4826222 w 12192000"/>
              <a:gd name="connsiteY35976" fmla="*/ 3000133 h 6858000"/>
              <a:gd name="connsiteX35977" fmla="*/ 4750730 w 12192000"/>
              <a:gd name="connsiteY35977" fmla="*/ 3000018 h 6858000"/>
              <a:gd name="connsiteX35978" fmla="*/ 1364769 w 12192000"/>
              <a:gd name="connsiteY35978" fmla="*/ 3000018 h 6858000"/>
              <a:gd name="connsiteX35979" fmla="*/ 1323855 w 12192000"/>
              <a:gd name="connsiteY35979" fmla="*/ 3040933 h 6858000"/>
              <a:gd name="connsiteX35980" fmla="*/ 1364769 w 12192000"/>
              <a:gd name="connsiteY35980" fmla="*/ 3000018 h 6858000"/>
              <a:gd name="connsiteX35981" fmla="*/ 8530145 w 12192000"/>
              <a:gd name="connsiteY35981" fmla="*/ 2999925 h 6858000"/>
              <a:gd name="connsiteX35982" fmla="*/ 8514991 w 12192000"/>
              <a:gd name="connsiteY35982" fmla="*/ 3000709 h 6858000"/>
              <a:gd name="connsiteX35983" fmla="*/ 8485718 w 12192000"/>
              <a:gd name="connsiteY35983" fmla="*/ 3024568 h 6858000"/>
              <a:gd name="connsiteX35984" fmla="*/ 8508653 w 12192000"/>
              <a:gd name="connsiteY35984" fmla="*/ 3052803 h 6858000"/>
              <a:gd name="connsiteX35985" fmla="*/ 8538848 w 12192000"/>
              <a:gd name="connsiteY35985" fmla="*/ 3029292 h 6858000"/>
              <a:gd name="connsiteX35986" fmla="*/ 8530145 w 12192000"/>
              <a:gd name="connsiteY35986" fmla="*/ 2999925 h 6858000"/>
              <a:gd name="connsiteX35987" fmla="*/ 157670 w 12192000"/>
              <a:gd name="connsiteY35987" fmla="*/ 2999925 h 6858000"/>
              <a:gd name="connsiteX35988" fmla="*/ 142516 w 12192000"/>
              <a:gd name="connsiteY35988" fmla="*/ 3000709 h 6858000"/>
              <a:gd name="connsiteX35989" fmla="*/ 113243 w 12192000"/>
              <a:gd name="connsiteY35989" fmla="*/ 3024568 h 6858000"/>
              <a:gd name="connsiteX35990" fmla="*/ 136178 w 12192000"/>
              <a:gd name="connsiteY35990" fmla="*/ 3052803 h 6858000"/>
              <a:gd name="connsiteX35991" fmla="*/ 166373 w 12192000"/>
              <a:gd name="connsiteY35991" fmla="*/ 3029292 h 6858000"/>
              <a:gd name="connsiteX35992" fmla="*/ 157670 w 12192000"/>
              <a:gd name="connsiteY35992" fmla="*/ 2999925 h 6858000"/>
              <a:gd name="connsiteX35993" fmla="*/ 10457918 w 12192000"/>
              <a:gd name="connsiteY35993" fmla="*/ 2999903 h 6858000"/>
              <a:gd name="connsiteX35994" fmla="*/ 10431294 w 12192000"/>
              <a:gd name="connsiteY35994" fmla="*/ 3016501 h 6858000"/>
              <a:gd name="connsiteX35995" fmla="*/ 10431526 w 12192000"/>
              <a:gd name="connsiteY35995" fmla="*/ 3099368 h 6858000"/>
              <a:gd name="connsiteX35996" fmla="*/ 10441322 w 12192000"/>
              <a:gd name="connsiteY35996" fmla="*/ 3114578 h 6858000"/>
              <a:gd name="connsiteX35997" fmla="*/ 10478548 w 12192000"/>
              <a:gd name="connsiteY35997" fmla="*/ 3086112 h 6858000"/>
              <a:gd name="connsiteX35998" fmla="*/ 10478548 w 12192000"/>
              <a:gd name="connsiteY35998" fmla="*/ 3057760 h 6858000"/>
              <a:gd name="connsiteX35999" fmla="*/ 10478778 w 12192000"/>
              <a:gd name="connsiteY35999" fmla="*/ 3016383 h 6858000"/>
              <a:gd name="connsiteX36000" fmla="*/ 10457918 w 12192000"/>
              <a:gd name="connsiteY36000" fmla="*/ 2999903 h 6858000"/>
              <a:gd name="connsiteX36001" fmla="*/ 9383189 w 12192000"/>
              <a:gd name="connsiteY36001" fmla="*/ 2999903 h 6858000"/>
              <a:gd name="connsiteX36002" fmla="*/ 9357026 w 12192000"/>
              <a:gd name="connsiteY36002" fmla="*/ 3020071 h 6858000"/>
              <a:gd name="connsiteX36003" fmla="*/ 9356912 w 12192000"/>
              <a:gd name="connsiteY36003" fmla="*/ 3019956 h 6858000"/>
              <a:gd name="connsiteX36004" fmla="*/ 9356912 w 12192000"/>
              <a:gd name="connsiteY36004" fmla="*/ 3095102 h 6858000"/>
              <a:gd name="connsiteX36005" fmla="*/ 9378002 w 12192000"/>
              <a:gd name="connsiteY36005" fmla="*/ 3115617 h 6858000"/>
              <a:gd name="connsiteX36006" fmla="*/ 9404740 w 12192000"/>
              <a:gd name="connsiteY36006" fmla="*/ 3088647 h 6858000"/>
              <a:gd name="connsiteX36007" fmla="*/ 9404510 w 12192000"/>
              <a:gd name="connsiteY36007" fmla="*/ 3057644 h 6858000"/>
              <a:gd name="connsiteX36008" fmla="*/ 9404740 w 12192000"/>
              <a:gd name="connsiteY36008" fmla="*/ 3021341 h 6858000"/>
              <a:gd name="connsiteX36009" fmla="*/ 9383189 w 12192000"/>
              <a:gd name="connsiteY36009" fmla="*/ 2999903 h 6858000"/>
              <a:gd name="connsiteX36010" fmla="*/ 8451948 w 12192000"/>
              <a:gd name="connsiteY36010" fmla="*/ 2999903 h 6858000"/>
              <a:gd name="connsiteX36011" fmla="*/ 8361014 w 12192000"/>
              <a:gd name="connsiteY36011" fmla="*/ 3001055 h 6858000"/>
              <a:gd name="connsiteX36012" fmla="*/ 8351333 w 12192000"/>
              <a:gd name="connsiteY36012" fmla="*/ 3020995 h 6858000"/>
              <a:gd name="connsiteX36013" fmla="*/ 8350066 w 12192000"/>
              <a:gd name="connsiteY36013" fmla="*/ 3299215 h 6858000"/>
              <a:gd name="connsiteX36014" fmla="*/ 8377380 w 12192000"/>
              <a:gd name="connsiteY36014" fmla="*/ 3318461 h 6858000"/>
              <a:gd name="connsiteX36015" fmla="*/ 8402850 w 12192000"/>
              <a:gd name="connsiteY36015" fmla="*/ 3300019 h 6858000"/>
              <a:gd name="connsiteX36016" fmla="*/ 8402850 w 12192000"/>
              <a:gd name="connsiteY36016" fmla="*/ 3253229 h 6858000"/>
              <a:gd name="connsiteX36017" fmla="*/ 8402620 w 12192000"/>
              <a:gd name="connsiteY36017" fmla="*/ 3253342 h 6858000"/>
              <a:gd name="connsiteX36018" fmla="*/ 8408152 w 12192000"/>
              <a:gd name="connsiteY36018" fmla="*/ 3241013 h 6858000"/>
              <a:gd name="connsiteX36019" fmla="*/ 8418179 w 12192000"/>
              <a:gd name="connsiteY36019" fmla="*/ 3252538 h 6858000"/>
              <a:gd name="connsiteX36020" fmla="*/ 8417949 w 12192000"/>
              <a:gd name="connsiteY36020" fmla="*/ 3296677 h 6858000"/>
              <a:gd name="connsiteX36021" fmla="*/ 8443304 w 12192000"/>
              <a:gd name="connsiteY36021" fmla="*/ 3318807 h 6858000"/>
              <a:gd name="connsiteX36022" fmla="*/ 8471195 w 12192000"/>
              <a:gd name="connsiteY36022" fmla="*/ 3295525 h 6858000"/>
              <a:gd name="connsiteX36023" fmla="*/ 8469236 w 12192000"/>
              <a:gd name="connsiteY36023" fmla="*/ 3155033 h 6858000"/>
              <a:gd name="connsiteX36024" fmla="*/ 8470504 w 12192000"/>
              <a:gd name="connsiteY36024" fmla="*/ 3019956 h 6858000"/>
              <a:gd name="connsiteX36025" fmla="*/ 8451948 w 12192000"/>
              <a:gd name="connsiteY36025" fmla="*/ 2999903 h 6858000"/>
              <a:gd name="connsiteX36026" fmla="*/ 2085443 w 12192000"/>
              <a:gd name="connsiteY36026" fmla="*/ 2999903 h 6858000"/>
              <a:gd name="connsiteX36027" fmla="*/ 2058819 w 12192000"/>
              <a:gd name="connsiteY36027" fmla="*/ 3016501 h 6858000"/>
              <a:gd name="connsiteX36028" fmla="*/ 2059051 w 12192000"/>
              <a:gd name="connsiteY36028" fmla="*/ 3099368 h 6858000"/>
              <a:gd name="connsiteX36029" fmla="*/ 2068847 w 12192000"/>
              <a:gd name="connsiteY36029" fmla="*/ 3114578 h 6858000"/>
              <a:gd name="connsiteX36030" fmla="*/ 2106073 w 12192000"/>
              <a:gd name="connsiteY36030" fmla="*/ 3086112 h 6858000"/>
              <a:gd name="connsiteX36031" fmla="*/ 2106073 w 12192000"/>
              <a:gd name="connsiteY36031" fmla="*/ 3057760 h 6858000"/>
              <a:gd name="connsiteX36032" fmla="*/ 2106303 w 12192000"/>
              <a:gd name="connsiteY36032" fmla="*/ 3016383 h 6858000"/>
              <a:gd name="connsiteX36033" fmla="*/ 2085443 w 12192000"/>
              <a:gd name="connsiteY36033" fmla="*/ 2999903 h 6858000"/>
              <a:gd name="connsiteX36034" fmla="*/ 1010714 w 12192000"/>
              <a:gd name="connsiteY36034" fmla="*/ 2999903 h 6858000"/>
              <a:gd name="connsiteX36035" fmla="*/ 984551 w 12192000"/>
              <a:gd name="connsiteY36035" fmla="*/ 3020071 h 6858000"/>
              <a:gd name="connsiteX36036" fmla="*/ 984437 w 12192000"/>
              <a:gd name="connsiteY36036" fmla="*/ 3019956 h 6858000"/>
              <a:gd name="connsiteX36037" fmla="*/ 984437 w 12192000"/>
              <a:gd name="connsiteY36037" fmla="*/ 3095102 h 6858000"/>
              <a:gd name="connsiteX36038" fmla="*/ 1005527 w 12192000"/>
              <a:gd name="connsiteY36038" fmla="*/ 3115617 h 6858000"/>
              <a:gd name="connsiteX36039" fmla="*/ 1032265 w 12192000"/>
              <a:gd name="connsiteY36039" fmla="*/ 3088647 h 6858000"/>
              <a:gd name="connsiteX36040" fmla="*/ 1032035 w 12192000"/>
              <a:gd name="connsiteY36040" fmla="*/ 3057644 h 6858000"/>
              <a:gd name="connsiteX36041" fmla="*/ 1032265 w 12192000"/>
              <a:gd name="connsiteY36041" fmla="*/ 3021341 h 6858000"/>
              <a:gd name="connsiteX36042" fmla="*/ 1010714 w 12192000"/>
              <a:gd name="connsiteY36042" fmla="*/ 2999903 h 6858000"/>
              <a:gd name="connsiteX36043" fmla="*/ 7307607 w 12192000"/>
              <a:gd name="connsiteY36043" fmla="*/ 2999787 h 6858000"/>
              <a:gd name="connsiteX36044" fmla="*/ 7280638 w 12192000"/>
              <a:gd name="connsiteY36044" fmla="*/ 3021915 h 6858000"/>
              <a:gd name="connsiteX36045" fmla="*/ 7285132 w 12192000"/>
              <a:gd name="connsiteY36045" fmla="*/ 3041826 h 6858000"/>
              <a:gd name="connsiteX36046" fmla="*/ 7304448 w 12192000"/>
              <a:gd name="connsiteY36046" fmla="*/ 3048755 h 6858000"/>
              <a:gd name="connsiteX36047" fmla="*/ 7304380 w 12192000"/>
              <a:gd name="connsiteY36047" fmla="*/ 3048770 h 6858000"/>
              <a:gd name="connsiteX36048" fmla="*/ 7304496 w 12192000"/>
              <a:gd name="connsiteY36048" fmla="*/ 3048770 h 6858000"/>
              <a:gd name="connsiteX36049" fmla="*/ 7304448 w 12192000"/>
              <a:gd name="connsiteY36049" fmla="*/ 3048755 h 6858000"/>
              <a:gd name="connsiteX36050" fmla="*/ 7324894 w 12192000"/>
              <a:gd name="connsiteY36050" fmla="*/ 3043670 h 6858000"/>
              <a:gd name="connsiteX36051" fmla="*/ 7327775 w 12192000"/>
              <a:gd name="connsiteY36051" fmla="*/ 3022839 h 6858000"/>
              <a:gd name="connsiteX36052" fmla="*/ 7307607 w 12192000"/>
              <a:gd name="connsiteY36052" fmla="*/ 2999787 h 6858000"/>
              <a:gd name="connsiteX36053" fmla="*/ 5959265 w 12192000"/>
              <a:gd name="connsiteY36053" fmla="*/ 2999673 h 6858000"/>
              <a:gd name="connsiteX36054" fmla="*/ 5940366 w 12192000"/>
              <a:gd name="connsiteY36054" fmla="*/ 3018690 h 6858000"/>
              <a:gd name="connsiteX36055" fmla="*/ 5940712 w 12192000"/>
              <a:gd name="connsiteY36055" fmla="*/ 3156763 h 6858000"/>
              <a:gd name="connsiteX36056" fmla="*/ 5940366 w 12192000"/>
              <a:gd name="connsiteY36056" fmla="*/ 3292183 h 6858000"/>
              <a:gd name="connsiteX36057" fmla="*/ 5963302 w 12192000"/>
              <a:gd name="connsiteY36057" fmla="*/ 3318692 h 6858000"/>
              <a:gd name="connsiteX36058" fmla="*/ 5987967 w 12192000"/>
              <a:gd name="connsiteY36058" fmla="*/ 3293107 h 6858000"/>
              <a:gd name="connsiteX36059" fmla="*/ 5987850 w 12192000"/>
              <a:gd name="connsiteY36059" fmla="*/ 3251499 h 6858000"/>
              <a:gd name="connsiteX36060" fmla="*/ 5996838 w 12192000"/>
              <a:gd name="connsiteY36060" fmla="*/ 3236170 h 6858000"/>
              <a:gd name="connsiteX36061" fmla="*/ 6003296 w 12192000"/>
              <a:gd name="connsiteY36061" fmla="*/ 3250578 h 6858000"/>
              <a:gd name="connsiteX36062" fmla="*/ 6003063 w 12192000"/>
              <a:gd name="connsiteY36062" fmla="*/ 3294834 h 6858000"/>
              <a:gd name="connsiteX36063" fmla="*/ 6028879 w 12192000"/>
              <a:gd name="connsiteY36063" fmla="*/ 3318576 h 6858000"/>
              <a:gd name="connsiteX36064" fmla="*/ 6056540 w 12192000"/>
              <a:gd name="connsiteY36064" fmla="*/ 3296218 h 6858000"/>
              <a:gd name="connsiteX36065" fmla="*/ 6056423 w 12192000"/>
              <a:gd name="connsiteY36065" fmla="*/ 3296218 h 6858000"/>
              <a:gd name="connsiteX36066" fmla="*/ 6054120 w 12192000"/>
              <a:gd name="connsiteY36066" fmla="*/ 3157222 h 6858000"/>
              <a:gd name="connsiteX36067" fmla="*/ 6055735 w 12192000"/>
              <a:gd name="connsiteY36067" fmla="*/ 3019381 h 6858000"/>
              <a:gd name="connsiteX36068" fmla="*/ 6037408 w 12192000"/>
              <a:gd name="connsiteY36068" fmla="*/ 2999673 h 6858000"/>
              <a:gd name="connsiteX36069" fmla="*/ 5959265 w 12192000"/>
              <a:gd name="connsiteY36069" fmla="*/ 2999673 h 6858000"/>
              <a:gd name="connsiteX36070" fmla="*/ 5897260 w 12192000"/>
              <a:gd name="connsiteY36070" fmla="*/ 2999673 h 6858000"/>
              <a:gd name="connsiteX36071" fmla="*/ 5872598 w 12192000"/>
              <a:gd name="connsiteY36071" fmla="*/ 3019035 h 6858000"/>
              <a:gd name="connsiteX36072" fmla="*/ 5872828 w 12192000"/>
              <a:gd name="connsiteY36072" fmla="*/ 3297601 h 6858000"/>
              <a:gd name="connsiteX36073" fmla="*/ 5896917 w 12192000"/>
              <a:gd name="connsiteY36073" fmla="*/ 3318461 h 6858000"/>
              <a:gd name="connsiteX36074" fmla="*/ 5920541 w 12192000"/>
              <a:gd name="connsiteY36074" fmla="*/ 3298178 h 6858000"/>
              <a:gd name="connsiteX36075" fmla="*/ 5920081 w 12192000"/>
              <a:gd name="connsiteY36075" fmla="*/ 3157570 h 6858000"/>
              <a:gd name="connsiteX36076" fmla="*/ 5920541 w 12192000"/>
              <a:gd name="connsiteY36076" fmla="*/ 3019612 h 6858000"/>
              <a:gd name="connsiteX36077" fmla="*/ 5897146 w 12192000"/>
              <a:gd name="connsiteY36077" fmla="*/ 2999787 h 6858000"/>
              <a:gd name="connsiteX36078" fmla="*/ 10536636 w 12192000"/>
              <a:gd name="connsiteY36078" fmla="*/ 2999559 h 6858000"/>
              <a:gd name="connsiteX36079" fmla="*/ 10499294 w 12192000"/>
              <a:gd name="connsiteY36079" fmla="*/ 3027794 h 6858000"/>
              <a:gd name="connsiteX36080" fmla="*/ 10499294 w 12192000"/>
              <a:gd name="connsiteY36080" fmla="*/ 3056262 h 6858000"/>
              <a:gd name="connsiteX36081" fmla="*/ 10499063 w 12192000"/>
              <a:gd name="connsiteY36081" fmla="*/ 3097637 h 6858000"/>
              <a:gd name="connsiteX36082" fmla="*/ 10519694 w 12192000"/>
              <a:gd name="connsiteY36082" fmla="*/ 3114349 h 6858000"/>
              <a:gd name="connsiteX36083" fmla="*/ 10546547 w 12192000"/>
              <a:gd name="connsiteY36083" fmla="*/ 3097752 h 6858000"/>
              <a:gd name="connsiteX36084" fmla="*/ 10546201 w 12192000"/>
              <a:gd name="connsiteY36084" fmla="*/ 3015002 h 6858000"/>
              <a:gd name="connsiteX36085" fmla="*/ 10536636 w 12192000"/>
              <a:gd name="connsiteY36085" fmla="*/ 2999559 h 6858000"/>
              <a:gd name="connsiteX36086" fmla="*/ 9318762 w 12192000"/>
              <a:gd name="connsiteY36086" fmla="*/ 2999559 h 6858000"/>
              <a:gd name="connsiteX36087" fmla="*/ 9318817 w 12192000"/>
              <a:gd name="connsiteY36087" fmla="*/ 2999570 h 6858000"/>
              <a:gd name="connsiteX36088" fmla="*/ 9293854 w 12192000"/>
              <a:gd name="connsiteY36088" fmla="*/ 3005003 h 6858000"/>
              <a:gd name="connsiteX36089" fmla="*/ 9289488 w 12192000"/>
              <a:gd name="connsiteY36089" fmla="*/ 3029292 h 6858000"/>
              <a:gd name="connsiteX36090" fmla="*/ 9289719 w 12192000"/>
              <a:gd name="connsiteY36090" fmla="*/ 3055225 h 6858000"/>
              <a:gd name="connsiteX36091" fmla="*/ 9289372 w 12192000"/>
              <a:gd name="connsiteY36091" fmla="*/ 3096830 h 6858000"/>
              <a:gd name="connsiteX36092" fmla="*/ 9314038 w 12192000"/>
              <a:gd name="connsiteY36092" fmla="*/ 3114810 h 6858000"/>
              <a:gd name="connsiteX36093" fmla="*/ 9342159 w 12192000"/>
              <a:gd name="connsiteY36093" fmla="*/ 3097752 h 6858000"/>
              <a:gd name="connsiteX36094" fmla="*/ 9342159 w 12192000"/>
              <a:gd name="connsiteY36094" fmla="*/ 3022376 h 6858000"/>
              <a:gd name="connsiteX36095" fmla="*/ 9337462 w 12192000"/>
              <a:gd name="connsiteY36095" fmla="*/ 3004182 h 6858000"/>
              <a:gd name="connsiteX36096" fmla="*/ 9318817 w 12192000"/>
              <a:gd name="connsiteY36096" fmla="*/ 2999570 h 6858000"/>
              <a:gd name="connsiteX36097" fmla="*/ 9318878 w 12192000"/>
              <a:gd name="connsiteY36097" fmla="*/ 2999559 h 6858000"/>
              <a:gd name="connsiteX36098" fmla="*/ 8180068 w 12192000"/>
              <a:gd name="connsiteY36098" fmla="*/ 2999559 h 6858000"/>
              <a:gd name="connsiteX36099" fmla="*/ 8152176 w 12192000"/>
              <a:gd name="connsiteY36099" fmla="*/ 3027794 h 6858000"/>
              <a:gd name="connsiteX36100" fmla="*/ 8152407 w 12192000"/>
              <a:gd name="connsiteY36100" fmla="*/ 3056262 h 6858000"/>
              <a:gd name="connsiteX36101" fmla="*/ 8152292 w 12192000"/>
              <a:gd name="connsiteY36101" fmla="*/ 3056146 h 6858000"/>
              <a:gd name="connsiteX36102" fmla="*/ 8152061 w 12192000"/>
              <a:gd name="connsiteY36102" fmla="*/ 3094986 h 6858000"/>
              <a:gd name="connsiteX36103" fmla="*/ 8172231 w 12192000"/>
              <a:gd name="connsiteY36103" fmla="*/ 3115042 h 6858000"/>
              <a:gd name="connsiteX36104" fmla="*/ 8199776 w 12192000"/>
              <a:gd name="connsiteY36104" fmla="*/ 3096255 h 6858000"/>
              <a:gd name="connsiteX36105" fmla="*/ 8199776 w 12192000"/>
              <a:gd name="connsiteY36105" fmla="*/ 3018575 h 6858000"/>
              <a:gd name="connsiteX36106" fmla="*/ 8180068 w 12192000"/>
              <a:gd name="connsiteY36106" fmla="*/ 2999559 h 6858000"/>
              <a:gd name="connsiteX36107" fmla="*/ 7035956 w 12192000"/>
              <a:gd name="connsiteY36107" fmla="*/ 2999559 h 6858000"/>
              <a:gd name="connsiteX36108" fmla="*/ 7009563 w 12192000"/>
              <a:gd name="connsiteY36108" fmla="*/ 3019612 h 6858000"/>
              <a:gd name="connsiteX36109" fmla="*/ 7009679 w 12192000"/>
              <a:gd name="connsiteY36109" fmla="*/ 3095102 h 6858000"/>
              <a:gd name="connsiteX36110" fmla="*/ 7026160 w 12192000"/>
              <a:gd name="connsiteY36110" fmla="*/ 3114464 h 6858000"/>
              <a:gd name="connsiteX36111" fmla="*/ 7035841 w 12192000"/>
              <a:gd name="connsiteY36111" fmla="*/ 3123454 h 6858000"/>
              <a:gd name="connsiteX36112" fmla="*/ 7031347 w 12192000"/>
              <a:gd name="connsiteY36112" fmla="*/ 3134172 h 6858000"/>
              <a:gd name="connsiteX36113" fmla="*/ 7009679 w 12192000"/>
              <a:gd name="connsiteY36113" fmla="*/ 3167481 h 6858000"/>
              <a:gd name="connsiteX36114" fmla="*/ 6999537 w 12192000"/>
              <a:gd name="connsiteY36114" fmla="*/ 3186614 h 6858000"/>
              <a:gd name="connsiteX36115" fmla="*/ 6990432 w 12192000"/>
              <a:gd name="connsiteY36115" fmla="*/ 3166328 h 6858000"/>
              <a:gd name="connsiteX36116" fmla="*/ 6987204 w 12192000"/>
              <a:gd name="connsiteY36116" fmla="*/ 3137630 h 6858000"/>
              <a:gd name="connsiteX36117" fmla="*/ 6945713 w 12192000"/>
              <a:gd name="connsiteY36117" fmla="*/ 3138897 h 6858000"/>
              <a:gd name="connsiteX36118" fmla="*/ 6948250 w 12192000"/>
              <a:gd name="connsiteY36118" fmla="*/ 3181311 h 6858000"/>
              <a:gd name="connsiteX36119" fmla="*/ 6948019 w 12192000"/>
              <a:gd name="connsiteY36119" fmla="*/ 3203095 h 6858000"/>
              <a:gd name="connsiteX36120" fmla="*/ 6943869 w 12192000"/>
              <a:gd name="connsiteY36120" fmla="*/ 3244815 h 6858000"/>
              <a:gd name="connsiteX36121" fmla="*/ 6969341 w 12192000"/>
              <a:gd name="connsiteY36121" fmla="*/ 3249655 h 6858000"/>
              <a:gd name="connsiteX36122" fmla="*/ 7018899 w 12192000"/>
              <a:gd name="connsiteY36122" fmla="*/ 3250000 h 6858000"/>
              <a:gd name="connsiteX36123" fmla="*/ 7035956 w 12192000"/>
              <a:gd name="connsiteY36123" fmla="*/ 3259453 h 6858000"/>
              <a:gd name="connsiteX36124" fmla="*/ 7017977 w 12192000"/>
              <a:gd name="connsiteY36124" fmla="*/ 3270631 h 6858000"/>
              <a:gd name="connsiteX36125" fmla="*/ 6958046 w 12192000"/>
              <a:gd name="connsiteY36125" fmla="*/ 3270631 h 6858000"/>
              <a:gd name="connsiteX36126" fmla="*/ 6942026 w 12192000"/>
              <a:gd name="connsiteY36126" fmla="*/ 3287112 h 6858000"/>
              <a:gd name="connsiteX36127" fmla="*/ 6942026 w 12192000"/>
              <a:gd name="connsiteY36127" fmla="*/ 3367905 h 6858000"/>
              <a:gd name="connsiteX36128" fmla="*/ 6959543 w 12192000"/>
              <a:gd name="connsiteY36128" fmla="*/ 3385770 h 6858000"/>
              <a:gd name="connsiteX36129" fmla="*/ 7022126 w 12192000"/>
              <a:gd name="connsiteY36129" fmla="*/ 3385653 h 6858000"/>
              <a:gd name="connsiteX36130" fmla="*/ 7035496 w 12192000"/>
              <a:gd name="connsiteY36130" fmla="*/ 3392914 h 6858000"/>
              <a:gd name="connsiteX36131" fmla="*/ 7021897 w 12192000"/>
              <a:gd name="connsiteY36131" fmla="*/ 3401098 h 6858000"/>
              <a:gd name="connsiteX36132" fmla="*/ 6964615 w 12192000"/>
              <a:gd name="connsiteY36132" fmla="*/ 3400751 h 6858000"/>
              <a:gd name="connsiteX36133" fmla="*/ 6942026 w 12192000"/>
              <a:gd name="connsiteY36133" fmla="*/ 3422420 h 6858000"/>
              <a:gd name="connsiteX36134" fmla="*/ 6942026 w 12192000"/>
              <a:gd name="connsiteY36134" fmla="*/ 3495374 h 6858000"/>
              <a:gd name="connsiteX36135" fmla="*/ 6962656 w 12192000"/>
              <a:gd name="connsiteY36135" fmla="*/ 3516464 h 6858000"/>
              <a:gd name="connsiteX36136" fmla="*/ 7019936 w 12192000"/>
              <a:gd name="connsiteY36136" fmla="*/ 3516118 h 6858000"/>
              <a:gd name="connsiteX36137" fmla="*/ 7035841 w 12192000"/>
              <a:gd name="connsiteY36137" fmla="*/ 3527643 h 6858000"/>
              <a:gd name="connsiteX36138" fmla="*/ 7020282 w 12192000"/>
              <a:gd name="connsiteY36138" fmla="*/ 3536749 h 6858000"/>
              <a:gd name="connsiteX36139" fmla="*/ 6960350 w 12192000"/>
              <a:gd name="connsiteY36139" fmla="*/ 3536403 h 6858000"/>
              <a:gd name="connsiteX36140" fmla="*/ 6942142 w 12192000"/>
              <a:gd name="connsiteY36140" fmla="*/ 3554382 h 6858000"/>
              <a:gd name="connsiteX36141" fmla="*/ 6942142 w 12192000"/>
              <a:gd name="connsiteY36141" fmla="*/ 3635175 h 6858000"/>
              <a:gd name="connsiteX36142" fmla="*/ 6958968 w 12192000"/>
              <a:gd name="connsiteY36142" fmla="*/ 3651771 h 6858000"/>
              <a:gd name="connsiteX36143" fmla="*/ 7024085 w 12192000"/>
              <a:gd name="connsiteY36143" fmla="*/ 3651655 h 6858000"/>
              <a:gd name="connsiteX36144" fmla="*/ 7035496 w 12192000"/>
              <a:gd name="connsiteY36144" fmla="*/ 3659147 h 6858000"/>
              <a:gd name="connsiteX36145" fmla="*/ 7025239 w 12192000"/>
              <a:gd name="connsiteY36145" fmla="*/ 3667100 h 6858000"/>
              <a:gd name="connsiteX36146" fmla="*/ 6978791 w 12192000"/>
              <a:gd name="connsiteY36146" fmla="*/ 3671364 h 6858000"/>
              <a:gd name="connsiteX36147" fmla="*/ 6938454 w 12192000"/>
              <a:gd name="connsiteY36147" fmla="*/ 3688075 h 6858000"/>
              <a:gd name="connsiteX36148" fmla="*/ 6905952 w 12192000"/>
              <a:gd name="connsiteY36148" fmla="*/ 3672054 h 6858000"/>
              <a:gd name="connsiteX36149" fmla="*/ 6893044 w 12192000"/>
              <a:gd name="connsiteY36149" fmla="*/ 3672286 h 6858000"/>
              <a:gd name="connsiteX36150" fmla="*/ 6824698 w 12192000"/>
              <a:gd name="connsiteY36150" fmla="*/ 3674706 h 6858000"/>
              <a:gd name="connsiteX36151" fmla="*/ 6773528 w 12192000"/>
              <a:gd name="connsiteY36151" fmla="*/ 3673669 h 6858000"/>
              <a:gd name="connsiteX36152" fmla="*/ 6693658 w 12192000"/>
              <a:gd name="connsiteY36152" fmla="*/ 3674476 h 6858000"/>
              <a:gd name="connsiteX36153" fmla="*/ 6638680 w 12192000"/>
              <a:gd name="connsiteY36153" fmla="*/ 3675167 h 6858000"/>
              <a:gd name="connsiteX36154" fmla="*/ 6359887 w 12192000"/>
              <a:gd name="connsiteY36154" fmla="*/ 3672171 h 6858000"/>
              <a:gd name="connsiteX36155" fmla="*/ 6342367 w 12192000"/>
              <a:gd name="connsiteY36155" fmla="*/ 3696258 h 6858000"/>
              <a:gd name="connsiteX36156" fmla="*/ 6360114 w 12192000"/>
              <a:gd name="connsiteY36156" fmla="*/ 3719770 h 6858000"/>
              <a:gd name="connsiteX36157" fmla="*/ 6433070 w 12192000"/>
              <a:gd name="connsiteY36157" fmla="*/ 3719540 h 6858000"/>
              <a:gd name="connsiteX36158" fmla="*/ 6457964 w 12192000"/>
              <a:gd name="connsiteY36158" fmla="*/ 3702827 h 6858000"/>
              <a:gd name="connsiteX36159" fmla="*/ 6466726 w 12192000"/>
              <a:gd name="connsiteY36159" fmla="*/ 3694990 h 6858000"/>
              <a:gd name="connsiteX36160" fmla="*/ 6472601 w 12192000"/>
              <a:gd name="connsiteY36160" fmla="*/ 3704556 h 6858000"/>
              <a:gd name="connsiteX36161" fmla="*/ 6489545 w 12192000"/>
              <a:gd name="connsiteY36161" fmla="*/ 3719770 h 6858000"/>
              <a:gd name="connsiteX36162" fmla="*/ 6570335 w 12192000"/>
              <a:gd name="connsiteY36162" fmla="*/ 3719770 h 6858000"/>
              <a:gd name="connsiteX36163" fmla="*/ 6587856 w 12192000"/>
              <a:gd name="connsiteY36163" fmla="*/ 3705017 h 6858000"/>
              <a:gd name="connsiteX36164" fmla="*/ 6598804 w 12192000"/>
              <a:gd name="connsiteY36164" fmla="*/ 3693838 h 6858000"/>
              <a:gd name="connsiteX36165" fmla="*/ 6608254 w 12192000"/>
              <a:gd name="connsiteY36165" fmla="*/ 3706054 h 6858000"/>
              <a:gd name="connsiteX36166" fmla="*/ 6624274 w 12192000"/>
              <a:gd name="connsiteY36166" fmla="*/ 3719655 h 6858000"/>
              <a:gd name="connsiteX36167" fmla="*/ 6707718 w 12192000"/>
              <a:gd name="connsiteY36167" fmla="*/ 3719424 h 6858000"/>
              <a:gd name="connsiteX36168" fmla="*/ 6723047 w 12192000"/>
              <a:gd name="connsiteY36168" fmla="*/ 3711010 h 6858000"/>
              <a:gd name="connsiteX36169" fmla="*/ 6735955 w 12192000"/>
              <a:gd name="connsiteY36169" fmla="*/ 3694184 h 6858000"/>
              <a:gd name="connsiteX36170" fmla="*/ 6743791 w 12192000"/>
              <a:gd name="connsiteY36170" fmla="*/ 3715621 h 6858000"/>
              <a:gd name="connsiteX36171" fmla="*/ 6743675 w 12192000"/>
              <a:gd name="connsiteY36171" fmla="*/ 3898066 h 6858000"/>
              <a:gd name="connsiteX36172" fmla="*/ 6767764 w 12192000"/>
              <a:gd name="connsiteY36172" fmla="*/ 3923536 h 6858000"/>
              <a:gd name="connsiteX36173" fmla="*/ 6832881 w 12192000"/>
              <a:gd name="connsiteY36173" fmla="*/ 3922614 h 6858000"/>
              <a:gd name="connsiteX36174" fmla="*/ 6857892 w 12192000"/>
              <a:gd name="connsiteY36174" fmla="*/ 3910974 h 6858000"/>
              <a:gd name="connsiteX36175" fmla="*/ 6842677 w 12192000"/>
              <a:gd name="connsiteY36175" fmla="*/ 3870520 h 6858000"/>
              <a:gd name="connsiteX36176" fmla="*/ 6833919 w 12192000"/>
              <a:gd name="connsiteY36176" fmla="*/ 3862568 h 6858000"/>
              <a:gd name="connsiteX36177" fmla="*/ 6842793 w 12192000"/>
              <a:gd name="connsiteY36177" fmla="*/ 3855538 h 6858000"/>
              <a:gd name="connsiteX36178" fmla="*/ 6858814 w 12192000"/>
              <a:gd name="connsiteY36178" fmla="*/ 3834215 h 6858000"/>
              <a:gd name="connsiteX36179" fmla="*/ 6858930 w 12192000"/>
              <a:gd name="connsiteY36179" fmla="*/ 3709166 h 6858000"/>
              <a:gd name="connsiteX36180" fmla="*/ 6865730 w 12192000"/>
              <a:gd name="connsiteY36180" fmla="*/ 3694875 h 6858000"/>
              <a:gd name="connsiteX36181" fmla="*/ 6874374 w 12192000"/>
              <a:gd name="connsiteY36181" fmla="*/ 3705709 h 6858000"/>
              <a:gd name="connsiteX36182" fmla="*/ 6890853 w 12192000"/>
              <a:gd name="connsiteY36182" fmla="*/ 3719885 h 6858000"/>
              <a:gd name="connsiteX36183" fmla="*/ 6979484 w 12192000"/>
              <a:gd name="connsiteY36183" fmla="*/ 3719885 h 6858000"/>
              <a:gd name="connsiteX36184" fmla="*/ 6994580 w 12192000"/>
              <a:gd name="connsiteY36184" fmla="*/ 3708359 h 6858000"/>
              <a:gd name="connsiteX36185" fmla="*/ 6994465 w 12192000"/>
              <a:gd name="connsiteY36185" fmla="*/ 3707783 h 6858000"/>
              <a:gd name="connsiteX36186" fmla="*/ 6999652 w 12192000"/>
              <a:gd name="connsiteY36186" fmla="*/ 3695105 h 6858000"/>
              <a:gd name="connsiteX36187" fmla="*/ 7010025 w 12192000"/>
              <a:gd name="connsiteY36187" fmla="*/ 3707092 h 6858000"/>
              <a:gd name="connsiteX36188" fmla="*/ 7048173 w 12192000"/>
              <a:gd name="connsiteY36188" fmla="*/ 3719194 h 6858000"/>
              <a:gd name="connsiteX36189" fmla="*/ 7062004 w 12192000"/>
              <a:gd name="connsiteY36189" fmla="*/ 3698102 h 6858000"/>
              <a:gd name="connsiteX36190" fmla="*/ 7062234 w 12192000"/>
              <a:gd name="connsiteY36190" fmla="*/ 3622496 h 6858000"/>
              <a:gd name="connsiteX36191" fmla="*/ 7047481 w 12192000"/>
              <a:gd name="connsiteY36191" fmla="*/ 3604402 h 6858000"/>
              <a:gd name="connsiteX36192" fmla="*/ 7036417 w 12192000"/>
              <a:gd name="connsiteY36192" fmla="*/ 3597256 h 6858000"/>
              <a:gd name="connsiteX36193" fmla="*/ 7043678 w 12192000"/>
              <a:gd name="connsiteY36193" fmla="*/ 3585155 h 6858000"/>
              <a:gd name="connsiteX36194" fmla="*/ 7062349 w 12192000"/>
              <a:gd name="connsiteY36194" fmla="*/ 3553806 h 6858000"/>
              <a:gd name="connsiteX36195" fmla="*/ 7062349 w 12192000"/>
              <a:gd name="connsiteY36195" fmla="*/ 3488689 h 6858000"/>
              <a:gd name="connsiteX36196" fmla="*/ 7046328 w 12192000"/>
              <a:gd name="connsiteY36196" fmla="*/ 3468751 h 6858000"/>
              <a:gd name="connsiteX36197" fmla="*/ 7036647 w 12192000"/>
              <a:gd name="connsiteY36197" fmla="*/ 3463103 h 6858000"/>
              <a:gd name="connsiteX36198" fmla="*/ 7043101 w 12192000"/>
              <a:gd name="connsiteY36198" fmla="*/ 3453538 h 6858000"/>
              <a:gd name="connsiteX36199" fmla="*/ 7062349 w 12192000"/>
              <a:gd name="connsiteY36199" fmla="*/ 3421497 h 6858000"/>
              <a:gd name="connsiteX36200" fmla="*/ 7062349 w 12192000"/>
              <a:gd name="connsiteY36200" fmla="*/ 3353728 h 6858000"/>
              <a:gd name="connsiteX36201" fmla="*/ 7046905 w 12192000"/>
              <a:gd name="connsiteY36201" fmla="*/ 3333329 h 6858000"/>
              <a:gd name="connsiteX36202" fmla="*/ 7036647 w 12192000"/>
              <a:gd name="connsiteY36202" fmla="*/ 3325491 h 6858000"/>
              <a:gd name="connsiteX36203" fmla="*/ 7045523 w 12192000"/>
              <a:gd name="connsiteY36203" fmla="*/ 3318001 h 6858000"/>
              <a:gd name="connsiteX36204" fmla="*/ 7062234 w 12192000"/>
              <a:gd name="connsiteY36204" fmla="*/ 3292876 h 6858000"/>
              <a:gd name="connsiteX36205" fmla="*/ 7062234 w 12192000"/>
              <a:gd name="connsiteY36205" fmla="*/ 3157338 h 6858000"/>
              <a:gd name="connsiteX36206" fmla="*/ 7062695 w 12192000"/>
              <a:gd name="connsiteY36206" fmla="*/ 3019266 h 6858000"/>
              <a:gd name="connsiteX36207" fmla="*/ 7035956 w 12192000"/>
              <a:gd name="connsiteY36207" fmla="*/ 2999559 h 6858000"/>
              <a:gd name="connsiteX36208" fmla="*/ 6972337 w 12192000"/>
              <a:gd name="connsiteY36208" fmla="*/ 2999559 h 6858000"/>
              <a:gd name="connsiteX36209" fmla="*/ 6942486 w 12192000"/>
              <a:gd name="connsiteY36209" fmla="*/ 3028486 h 6858000"/>
              <a:gd name="connsiteX36210" fmla="*/ 6942717 w 12192000"/>
              <a:gd name="connsiteY36210" fmla="*/ 3056952 h 6858000"/>
              <a:gd name="connsiteX36211" fmla="*/ 6942486 w 12192000"/>
              <a:gd name="connsiteY36211" fmla="*/ 3098443 h 6858000"/>
              <a:gd name="connsiteX36212" fmla="*/ 6963462 w 12192000"/>
              <a:gd name="connsiteY36212" fmla="*/ 3114695 h 6858000"/>
              <a:gd name="connsiteX36213" fmla="*/ 6993544 w 12192000"/>
              <a:gd name="connsiteY36213" fmla="*/ 3098789 h 6858000"/>
              <a:gd name="connsiteX36214" fmla="*/ 6993659 w 12192000"/>
              <a:gd name="connsiteY36214" fmla="*/ 3098674 h 6858000"/>
              <a:gd name="connsiteX36215" fmla="*/ 6994696 w 12192000"/>
              <a:gd name="connsiteY36215" fmla="*/ 3020995 h 6858000"/>
              <a:gd name="connsiteX36216" fmla="*/ 6972337 w 12192000"/>
              <a:gd name="connsiteY36216" fmla="*/ 2999559 h 6858000"/>
              <a:gd name="connsiteX36217" fmla="*/ 2164161 w 12192000"/>
              <a:gd name="connsiteY36217" fmla="*/ 2999559 h 6858000"/>
              <a:gd name="connsiteX36218" fmla="*/ 2126819 w 12192000"/>
              <a:gd name="connsiteY36218" fmla="*/ 3027794 h 6858000"/>
              <a:gd name="connsiteX36219" fmla="*/ 2126819 w 12192000"/>
              <a:gd name="connsiteY36219" fmla="*/ 3056262 h 6858000"/>
              <a:gd name="connsiteX36220" fmla="*/ 2126588 w 12192000"/>
              <a:gd name="connsiteY36220" fmla="*/ 3097637 h 6858000"/>
              <a:gd name="connsiteX36221" fmla="*/ 2147219 w 12192000"/>
              <a:gd name="connsiteY36221" fmla="*/ 3114349 h 6858000"/>
              <a:gd name="connsiteX36222" fmla="*/ 2174072 w 12192000"/>
              <a:gd name="connsiteY36222" fmla="*/ 3097752 h 6858000"/>
              <a:gd name="connsiteX36223" fmla="*/ 2173726 w 12192000"/>
              <a:gd name="connsiteY36223" fmla="*/ 3015002 h 6858000"/>
              <a:gd name="connsiteX36224" fmla="*/ 2164161 w 12192000"/>
              <a:gd name="connsiteY36224" fmla="*/ 2999559 h 6858000"/>
              <a:gd name="connsiteX36225" fmla="*/ 946287 w 12192000"/>
              <a:gd name="connsiteY36225" fmla="*/ 2999559 h 6858000"/>
              <a:gd name="connsiteX36226" fmla="*/ 946342 w 12192000"/>
              <a:gd name="connsiteY36226" fmla="*/ 2999570 h 6858000"/>
              <a:gd name="connsiteX36227" fmla="*/ 921379 w 12192000"/>
              <a:gd name="connsiteY36227" fmla="*/ 3005003 h 6858000"/>
              <a:gd name="connsiteX36228" fmla="*/ 917013 w 12192000"/>
              <a:gd name="connsiteY36228" fmla="*/ 3029292 h 6858000"/>
              <a:gd name="connsiteX36229" fmla="*/ 917244 w 12192000"/>
              <a:gd name="connsiteY36229" fmla="*/ 3055225 h 6858000"/>
              <a:gd name="connsiteX36230" fmla="*/ 916897 w 12192000"/>
              <a:gd name="connsiteY36230" fmla="*/ 3096830 h 6858000"/>
              <a:gd name="connsiteX36231" fmla="*/ 941563 w 12192000"/>
              <a:gd name="connsiteY36231" fmla="*/ 3114810 h 6858000"/>
              <a:gd name="connsiteX36232" fmla="*/ 969684 w 12192000"/>
              <a:gd name="connsiteY36232" fmla="*/ 3097752 h 6858000"/>
              <a:gd name="connsiteX36233" fmla="*/ 969684 w 12192000"/>
              <a:gd name="connsiteY36233" fmla="*/ 3022376 h 6858000"/>
              <a:gd name="connsiteX36234" fmla="*/ 964987 w 12192000"/>
              <a:gd name="connsiteY36234" fmla="*/ 3004182 h 6858000"/>
              <a:gd name="connsiteX36235" fmla="*/ 946342 w 12192000"/>
              <a:gd name="connsiteY36235" fmla="*/ 2999570 h 6858000"/>
              <a:gd name="connsiteX36236" fmla="*/ 946403 w 12192000"/>
              <a:gd name="connsiteY36236" fmla="*/ 2999559 h 6858000"/>
              <a:gd name="connsiteX36237" fmla="*/ 8054155 w 12192000"/>
              <a:gd name="connsiteY36237" fmla="*/ 2999543 h 6858000"/>
              <a:gd name="connsiteX36238" fmla="*/ 8037040 w 12192000"/>
              <a:gd name="connsiteY36238" fmla="*/ 3000363 h 6858000"/>
              <a:gd name="connsiteX36239" fmla="*/ 8016755 w 12192000"/>
              <a:gd name="connsiteY36239" fmla="*/ 3014539 h 6858000"/>
              <a:gd name="connsiteX36240" fmla="*/ 8016755 w 12192000"/>
              <a:gd name="connsiteY36240" fmla="*/ 3100058 h 6858000"/>
              <a:gd name="connsiteX36241" fmla="*/ 8031392 w 12192000"/>
              <a:gd name="connsiteY36241" fmla="*/ 3115271 h 6858000"/>
              <a:gd name="connsiteX36242" fmla="*/ 8031392 w 12192000"/>
              <a:gd name="connsiteY36242" fmla="*/ 3115157 h 6858000"/>
              <a:gd name="connsiteX36243" fmla="*/ 8064240 w 12192000"/>
              <a:gd name="connsiteY36243" fmla="*/ 3085997 h 6858000"/>
              <a:gd name="connsiteX36244" fmla="*/ 8064009 w 12192000"/>
              <a:gd name="connsiteY36244" fmla="*/ 3057531 h 6858000"/>
              <a:gd name="connsiteX36245" fmla="*/ 8064009 w 12192000"/>
              <a:gd name="connsiteY36245" fmla="*/ 3013502 h 6858000"/>
              <a:gd name="connsiteX36246" fmla="*/ 8054155 w 12192000"/>
              <a:gd name="connsiteY36246" fmla="*/ 2999543 h 6858000"/>
              <a:gd name="connsiteX36247" fmla="*/ 7977109 w 12192000"/>
              <a:gd name="connsiteY36247" fmla="*/ 2999443 h 6858000"/>
              <a:gd name="connsiteX36248" fmla="*/ 7948642 w 12192000"/>
              <a:gd name="connsiteY36248" fmla="*/ 3028256 h 6858000"/>
              <a:gd name="connsiteX36249" fmla="*/ 7948871 w 12192000"/>
              <a:gd name="connsiteY36249" fmla="*/ 3056837 h 6858000"/>
              <a:gd name="connsiteX36250" fmla="*/ 7948757 w 12192000"/>
              <a:gd name="connsiteY36250" fmla="*/ 3056837 h 6858000"/>
              <a:gd name="connsiteX36251" fmla="*/ 7948525 w 12192000"/>
              <a:gd name="connsiteY36251" fmla="*/ 3090606 h 6858000"/>
              <a:gd name="connsiteX36252" fmla="*/ 7980912 w 12192000"/>
              <a:gd name="connsiteY36252" fmla="*/ 3115271 h 6858000"/>
              <a:gd name="connsiteX36253" fmla="*/ 7999582 w 12192000"/>
              <a:gd name="connsiteY36253" fmla="*/ 3088187 h 6858000"/>
              <a:gd name="connsiteX36254" fmla="*/ 7996470 w 12192000"/>
              <a:gd name="connsiteY36254" fmla="*/ 3018229 h 6858000"/>
              <a:gd name="connsiteX36255" fmla="*/ 7977109 w 12192000"/>
              <a:gd name="connsiteY36255" fmla="*/ 2999443 h 6858000"/>
              <a:gd name="connsiteX36256" fmla="*/ 6817119 w 12192000"/>
              <a:gd name="connsiteY36256" fmla="*/ 2999429 h 6858000"/>
              <a:gd name="connsiteX36257" fmla="*/ 6807410 w 12192000"/>
              <a:gd name="connsiteY36257" fmla="*/ 3016614 h 6858000"/>
              <a:gd name="connsiteX36258" fmla="*/ 6808332 w 12192000"/>
              <a:gd name="connsiteY36258" fmla="*/ 3091874 h 6858000"/>
              <a:gd name="connsiteX36259" fmla="*/ 6831612 w 12192000"/>
              <a:gd name="connsiteY36259" fmla="*/ 3115501 h 6858000"/>
              <a:gd name="connsiteX36260" fmla="*/ 6831612 w 12192000"/>
              <a:gd name="connsiteY36260" fmla="*/ 3115386 h 6858000"/>
              <a:gd name="connsiteX36261" fmla="*/ 6859505 w 12192000"/>
              <a:gd name="connsiteY36261" fmla="*/ 3086803 h 6858000"/>
              <a:gd name="connsiteX36262" fmla="*/ 6859273 w 12192000"/>
              <a:gd name="connsiteY36262" fmla="*/ 3058335 h 6858000"/>
              <a:gd name="connsiteX36263" fmla="*/ 6859505 w 12192000"/>
              <a:gd name="connsiteY36263" fmla="*/ 3016844 h 6858000"/>
              <a:gd name="connsiteX36264" fmla="*/ 6836339 w 12192000"/>
              <a:gd name="connsiteY36264" fmla="*/ 3000133 h 6858000"/>
              <a:gd name="connsiteX36265" fmla="*/ 6817119 w 12192000"/>
              <a:gd name="connsiteY36265" fmla="*/ 2999429 h 6858000"/>
              <a:gd name="connsiteX36266" fmla="*/ 12069263 w 12192000"/>
              <a:gd name="connsiteY36266" fmla="*/ 2999327 h 6858000"/>
              <a:gd name="connsiteX36267" fmla="*/ 11991008 w 12192000"/>
              <a:gd name="connsiteY36267" fmla="*/ 2999443 h 6858000"/>
              <a:gd name="connsiteX36268" fmla="*/ 11974180 w 12192000"/>
              <a:gd name="connsiteY36268" fmla="*/ 3015923 h 6858000"/>
              <a:gd name="connsiteX36269" fmla="*/ 11973949 w 12192000"/>
              <a:gd name="connsiteY36269" fmla="*/ 3300019 h 6858000"/>
              <a:gd name="connsiteX36270" fmla="*/ 11998268 w 12192000"/>
              <a:gd name="connsiteY36270" fmla="*/ 3317770 h 6858000"/>
              <a:gd name="connsiteX36271" fmla="*/ 12021664 w 12192000"/>
              <a:gd name="connsiteY36271" fmla="*/ 3300019 h 6858000"/>
              <a:gd name="connsiteX36272" fmla="*/ 12021664 w 12192000"/>
              <a:gd name="connsiteY36272" fmla="*/ 3240091 h 6858000"/>
              <a:gd name="connsiteX36273" fmla="*/ 12041718 w 12192000"/>
              <a:gd name="connsiteY36273" fmla="*/ 3240091 h 6858000"/>
              <a:gd name="connsiteX36274" fmla="*/ 12041718 w 12192000"/>
              <a:gd name="connsiteY36274" fmla="*/ 3294834 h 6858000"/>
              <a:gd name="connsiteX36275" fmla="*/ 12065460 w 12192000"/>
              <a:gd name="connsiteY36275" fmla="*/ 3318115 h 6858000"/>
              <a:gd name="connsiteX36276" fmla="*/ 12089778 w 12192000"/>
              <a:gd name="connsiteY36276" fmla="*/ 3294490 h 6858000"/>
              <a:gd name="connsiteX36277" fmla="*/ 12087934 w 12192000"/>
              <a:gd name="connsiteY36277" fmla="*/ 3150654 h 6858000"/>
              <a:gd name="connsiteX36278" fmla="*/ 12088164 w 12192000"/>
              <a:gd name="connsiteY36278" fmla="*/ 3150770 h 6858000"/>
              <a:gd name="connsiteX36279" fmla="*/ 12089664 w 12192000"/>
              <a:gd name="connsiteY36279" fmla="*/ 3020533 h 6858000"/>
              <a:gd name="connsiteX36280" fmla="*/ 12069263 w 12192000"/>
              <a:gd name="connsiteY36280" fmla="*/ 2999327 h 6858000"/>
              <a:gd name="connsiteX36281" fmla="*/ 11927733 w 12192000"/>
              <a:gd name="connsiteY36281" fmla="*/ 2999327 h 6858000"/>
              <a:gd name="connsiteX36282" fmla="*/ 11905950 w 12192000"/>
              <a:gd name="connsiteY36282" fmla="*/ 3018114 h 6858000"/>
              <a:gd name="connsiteX36283" fmla="*/ 11906412 w 12192000"/>
              <a:gd name="connsiteY36283" fmla="*/ 3158607 h 6858000"/>
              <a:gd name="connsiteX36284" fmla="*/ 11906066 w 12192000"/>
              <a:gd name="connsiteY36284" fmla="*/ 3296449 h 6858000"/>
              <a:gd name="connsiteX36285" fmla="*/ 11928655 w 12192000"/>
              <a:gd name="connsiteY36285" fmla="*/ 3318115 h 6858000"/>
              <a:gd name="connsiteX36286" fmla="*/ 11953666 w 12192000"/>
              <a:gd name="connsiteY36286" fmla="*/ 3298178 h 6858000"/>
              <a:gd name="connsiteX36287" fmla="*/ 11953666 w 12192000"/>
              <a:gd name="connsiteY36287" fmla="*/ 3017192 h 6858000"/>
              <a:gd name="connsiteX36288" fmla="*/ 11927733 w 12192000"/>
              <a:gd name="connsiteY36288" fmla="*/ 2999327 h 6858000"/>
              <a:gd name="connsiteX36289" fmla="*/ 6097455 w 12192000"/>
              <a:gd name="connsiteY36289" fmla="*/ 2999327 h 6858000"/>
              <a:gd name="connsiteX36290" fmla="*/ 6070024 w 12192000"/>
              <a:gd name="connsiteY36290" fmla="*/ 3021915 h 6858000"/>
              <a:gd name="connsiteX36291" fmla="*/ 6094805 w 12192000"/>
              <a:gd name="connsiteY36291" fmla="*/ 3048078 h 6858000"/>
              <a:gd name="connsiteX36292" fmla="*/ 6124310 w 12192000"/>
              <a:gd name="connsiteY36292" fmla="*/ 3024799 h 6858000"/>
              <a:gd name="connsiteX36293" fmla="*/ 6097455 w 12192000"/>
              <a:gd name="connsiteY36293" fmla="*/ 2999443 h 6858000"/>
              <a:gd name="connsiteX36294" fmla="*/ 3696788 w 12192000"/>
              <a:gd name="connsiteY36294" fmla="*/ 2999327 h 6858000"/>
              <a:gd name="connsiteX36295" fmla="*/ 3618533 w 12192000"/>
              <a:gd name="connsiteY36295" fmla="*/ 2999443 h 6858000"/>
              <a:gd name="connsiteX36296" fmla="*/ 3601705 w 12192000"/>
              <a:gd name="connsiteY36296" fmla="*/ 3015923 h 6858000"/>
              <a:gd name="connsiteX36297" fmla="*/ 3601474 w 12192000"/>
              <a:gd name="connsiteY36297" fmla="*/ 3300019 h 6858000"/>
              <a:gd name="connsiteX36298" fmla="*/ 3625793 w 12192000"/>
              <a:gd name="connsiteY36298" fmla="*/ 3317770 h 6858000"/>
              <a:gd name="connsiteX36299" fmla="*/ 3649189 w 12192000"/>
              <a:gd name="connsiteY36299" fmla="*/ 3300019 h 6858000"/>
              <a:gd name="connsiteX36300" fmla="*/ 3649189 w 12192000"/>
              <a:gd name="connsiteY36300" fmla="*/ 3240091 h 6858000"/>
              <a:gd name="connsiteX36301" fmla="*/ 3669243 w 12192000"/>
              <a:gd name="connsiteY36301" fmla="*/ 3240091 h 6858000"/>
              <a:gd name="connsiteX36302" fmla="*/ 3669243 w 12192000"/>
              <a:gd name="connsiteY36302" fmla="*/ 3294834 h 6858000"/>
              <a:gd name="connsiteX36303" fmla="*/ 3692985 w 12192000"/>
              <a:gd name="connsiteY36303" fmla="*/ 3318115 h 6858000"/>
              <a:gd name="connsiteX36304" fmla="*/ 3717303 w 12192000"/>
              <a:gd name="connsiteY36304" fmla="*/ 3294490 h 6858000"/>
              <a:gd name="connsiteX36305" fmla="*/ 3715459 w 12192000"/>
              <a:gd name="connsiteY36305" fmla="*/ 3150654 h 6858000"/>
              <a:gd name="connsiteX36306" fmla="*/ 3715689 w 12192000"/>
              <a:gd name="connsiteY36306" fmla="*/ 3150770 h 6858000"/>
              <a:gd name="connsiteX36307" fmla="*/ 3717189 w 12192000"/>
              <a:gd name="connsiteY36307" fmla="*/ 3020533 h 6858000"/>
              <a:gd name="connsiteX36308" fmla="*/ 3696788 w 12192000"/>
              <a:gd name="connsiteY36308" fmla="*/ 2999327 h 6858000"/>
              <a:gd name="connsiteX36309" fmla="*/ 3555258 w 12192000"/>
              <a:gd name="connsiteY36309" fmla="*/ 2999327 h 6858000"/>
              <a:gd name="connsiteX36310" fmla="*/ 3533475 w 12192000"/>
              <a:gd name="connsiteY36310" fmla="*/ 3018114 h 6858000"/>
              <a:gd name="connsiteX36311" fmla="*/ 3533937 w 12192000"/>
              <a:gd name="connsiteY36311" fmla="*/ 3158607 h 6858000"/>
              <a:gd name="connsiteX36312" fmla="*/ 3533591 w 12192000"/>
              <a:gd name="connsiteY36312" fmla="*/ 3296449 h 6858000"/>
              <a:gd name="connsiteX36313" fmla="*/ 3556180 w 12192000"/>
              <a:gd name="connsiteY36313" fmla="*/ 3318115 h 6858000"/>
              <a:gd name="connsiteX36314" fmla="*/ 3581191 w 12192000"/>
              <a:gd name="connsiteY36314" fmla="*/ 3298178 h 6858000"/>
              <a:gd name="connsiteX36315" fmla="*/ 3581191 w 12192000"/>
              <a:gd name="connsiteY36315" fmla="*/ 3017192 h 6858000"/>
              <a:gd name="connsiteX36316" fmla="*/ 3555258 w 12192000"/>
              <a:gd name="connsiteY36316" fmla="*/ 2999327 h 6858000"/>
              <a:gd name="connsiteX36317" fmla="*/ 12134036 w 12192000"/>
              <a:gd name="connsiteY36317" fmla="*/ 2999212 h 6858000"/>
              <a:gd name="connsiteX36318" fmla="*/ 12104070 w 12192000"/>
              <a:gd name="connsiteY36318" fmla="*/ 3020995 h 6858000"/>
              <a:gd name="connsiteX36319" fmla="*/ 12134266 w 12192000"/>
              <a:gd name="connsiteY36319" fmla="*/ 3050498 h 6858000"/>
              <a:gd name="connsiteX36320" fmla="*/ 12156625 w 12192000"/>
              <a:gd name="connsiteY36320" fmla="*/ 3023645 h 6858000"/>
              <a:gd name="connsiteX36321" fmla="*/ 12134036 w 12192000"/>
              <a:gd name="connsiteY36321" fmla="*/ 2999212 h 6858000"/>
              <a:gd name="connsiteX36322" fmla="*/ 6772952 w 12192000"/>
              <a:gd name="connsiteY36322" fmla="*/ 2999212 h 6858000"/>
              <a:gd name="connsiteX36323" fmla="*/ 6744137 w 12192000"/>
              <a:gd name="connsiteY36323" fmla="*/ 3026641 h 6858000"/>
              <a:gd name="connsiteX36324" fmla="*/ 6744367 w 12192000"/>
              <a:gd name="connsiteY36324" fmla="*/ 3055109 h 6858000"/>
              <a:gd name="connsiteX36325" fmla="*/ 6744024 w 12192000"/>
              <a:gd name="connsiteY36325" fmla="*/ 3096599 h 6858000"/>
              <a:gd name="connsiteX36326" fmla="*/ 6765919 w 12192000"/>
              <a:gd name="connsiteY36326" fmla="*/ 3114695 h 6858000"/>
              <a:gd name="connsiteX36327" fmla="*/ 6791620 w 12192000"/>
              <a:gd name="connsiteY36327" fmla="*/ 3096946 h 6858000"/>
              <a:gd name="connsiteX36328" fmla="*/ 6791620 w 12192000"/>
              <a:gd name="connsiteY36328" fmla="*/ 3019266 h 6858000"/>
              <a:gd name="connsiteX36329" fmla="*/ 6772952 w 12192000"/>
              <a:gd name="connsiteY36329" fmla="*/ 2999327 h 6858000"/>
              <a:gd name="connsiteX36330" fmla="*/ 3761561 w 12192000"/>
              <a:gd name="connsiteY36330" fmla="*/ 2999212 h 6858000"/>
              <a:gd name="connsiteX36331" fmla="*/ 3731595 w 12192000"/>
              <a:gd name="connsiteY36331" fmla="*/ 3020995 h 6858000"/>
              <a:gd name="connsiteX36332" fmla="*/ 3761791 w 12192000"/>
              <a:gd name="connsiteY36332" fmla="*/ 3050498 h 6858000"/>
              <a:gd name="connsiteX36333" fmla="*/ 3784150 w 12192000"/>
              <a:gd name="connsiteY36333" fmla="*/ 3023645 h 6858000"/>
              <a:gd name="connsiteX36334" fmla="*/ 3761561 w 12192000"/>
              <a:gd name="connsiteY36334" fmla="*/ 2999212 h 6858000"/>
              <a:gd name="connsiteX36335" fmla="*/ 6685677 w 12192000"/>
              <a:gd name="connsiteY36335" fmla="*/ 2999169 h 6858000"/>
              <a:gd name="connsiteX36336" fmla="*/ 6675677 w 12192000"/>
              <a:gd name="connsiteY36336" fmla="*/ 3024568 h 6858000"/>
              <a:gd name="connsiteX36337" fmla="*/ 6699651 w 12192000"/>
              <a:gd name="connsiteY36337" fmla="*/ 3048539 h 6858000"/>
              <a:gd name="connsiteX36338" fmla="*/ 6699651 w 12192000"/>
              <a:gd name="connsiteY36338" fmla="*/ 3048654 h 6858000"/>
              <a:gd name="connsiteX36339" fmla="*/ 6724198 w 12192000"/>
              <a:gd name="connsiteY36339" fmla="*/ 3023298 h 6858000"/>
              <a:gd name="connsiteX36340" fmla="*/ 6698266 w 12192000"/>
              <a:gd name="connsiteY36340" fmla="*/ 3000709 h 6858000"/>
              <a:gd name="connsiteX36341" fmla="*/ 6685677 w 12192000"/>
              <a:gd name="connsiteY36341" fmla="*/ 2999169 h 6858000"/>
              <a:gd name="connsiteX36342" fmla="*/ 10576398 w 12192000"/>
              <a:gd name="connsiteY36342" fmla="*/ 2999140 h 6858000"/>
              <a:gd name="connsiteX36343" fmla="*/ 10566716 w 12192000"/>
              <a:gd name="connsiteY36343" fmla="*/ 3013274 h 6858000"/>
              <a:gd name="connsiteX36344" fmla="*/ 10567062 w 12192000"/>
              <a:gd name="connsiteY36344" fmla="*/ 3101327 h 6858000"/>
              <a:gd name="connsiteX36345" fmla="*/ 10576628 w 12192000"/>
              <a:gd name="connsiteY36345" fmla="*/ 3114235 h 6858000"/>
              <a:gd name="connsiteX36346" fmla="*/ 10614086 w 12192000"/>
              <a:gd name="connsiteY36346" fmla="*/ 3086228 h 6858000"/>
              <a:gd name="connsiteX36347" fmla="*/ 10614086 w 12192000"/>
              <a:gd name="connsiteY36347" fmla="*/ 3057760 h 6858000"/>
              <a:gd name="connsiteX36348" fmla="*/ 10614316 w 12192000"/>
              <a:gd name="connsiteY36348" fmla="*/ 3013735 h 6858000"/>
              <a:gd name="connsiteX36349" fmla="*/ 10593686 w 12192000"/>
              <a:gd name="connsiteY36349" fmla="*/ 2999787 h 6858000"/>
              <a:gd name="connsiteX36350" fmla="*/ 10576398 w 12192000"/>
              <a:gd name="connsiteY36350" fmla="*/ 2999140 h 6858000"/>
              <a:gd name="connsiteX36351" fmla="*/ 2203923 w 12192000"/>
              <a:gd name="connsiteY36351" fmla="*/ 2999140 h 6858000"/>
              <a:gd name="connsiteX36352" fmla="*/ 2194241 w 12192000"/>
              <a:gd name="connsiteY36352" fmla="*/ 3013274 h 6858000"/>
              <a:gd name="connsiteX36353" fmla="*/ 2194587 w 12192000"/>
              <a:gd name="connsiteY36353" fmla="*/ 3101327 h 6858000"/>
              <a:gd name="connsiteX36354" fmla="*/ 2204153 w 12192000"/>
              <a:gd name="connsiteY36354" fmla="*/ 3114235 h 6858000"/>
              <a:gd name="connsiteX36355" fmla="*/ 2241611 w 12192000"/>
              <a:gd name="connsiteY36355" fmla="*/ 3086228 h 6858000"/>
              <a:gd name="connsiteX36356" fmla="*/ 2241611 w 12192000"/>
              <a:gd name="connsiteY36356" fmla="*/ 3057760 h 6858000"/>
              <a:gd name="connsiteX36357" fmla="*/ 2241841 w 12192000"/>
              <a:gd name="connsiteY36357" fmla="*/ 3013735 h 6858000"/>
              <a:gd name="connsiteX36358" fmla="*/ 2221211 w 12192000"/>
              <a:gd name="connsiteY36358" fmla="*/ 2999787 h 6858000"/>
              <a:gd name="connsiteX36359" fmla="*/ 2203923 w 12192000"/>
              <a:gd name="connsiteY36359" fmla="*/ 2999140 h 6858000"/>
              <a:gd name="connsiteX36360" fmla="*/ 4431711 w 12192000"/>
              <a:gd name="connsiteY36360" fmla="*/ 2999096 h 6858000"/>
              <a:gd name="connsiteX36361" fmla="*/ 4394600 w 12192000"/>
              <a:gd name="connsiteY36361" fmla="*/ 3027680 h 6858000"/>
              <a:gd name="connsiteX36362" fmla="*/ 4394600 w 12192000"/>
              <a:gd name="connsiteY36362" fmla="*/ 3056146 h 6858000"/>
              <a:gd name="connsiteX36363" fmla="*/ 4394716 w 12192000"/>
              <a:gd name="connsiteY36363" fmla="*/ 3056262 h 6858000"/>
              <a:gd name="connsiteX36364" fmla="*/ 4394484 w 12192000"/>
              <a:gd name="connsiteY36364" fmla="*/ 3097637 h 6858000"/>
              <a:gd name="connsiteX36365" fmla="*/ 4412925 w 12192000"/>
              <a:gd name="connsiteY36365" fmla="*/ 3113773 h 6858000"/>
              <a:gd name="connsiteX36366" fmla="*/ 4441737 w 12192000"/>
              <a:gd name="connsiteY36366" fmla="*/ 3099596 h 6858000"/>
              <a:gd name="connsiteX36367" fmla="*/ 4441737 w 12192000"/>
              <a:gd name="connsiteY36367" fmla="*/ 3014195 h 6858000"/>
              <a:gd name="connsiteX36368" fmla="*/ 4431711 w 12192000"/>
              <a:gd name="connsiteY36368" fmla="*/ 2999096 h 6858000"/>
              <a:gd name="connsiteX36369" fmla="*/ 9579579 w 12192000"/>
              <a:gd name="connsiteY36369" fmla="*/ 2998981 h 6858000"/>
              <a:gd name="connsiteX36370" fmla="*/ 9559870 w 12192000"/>
              <a:gd name="connsiteY36370" fmla="*/ 3019956 h 6858000"/>
              <a:gd name="connsiteX36371" fmla="*/ 9560216 w 12192000"/>
              <a:gd name="connsiteY36371" fmla="*/ 3158030 h 6858000"/>
              <a:gd name="connsiteX36372" fmla="*/ 9559870 w 12192000"/>
              <a:gd name="connsiteY36372" fmla="*/ 3298753 h 6858000"/>
              <a:gd name="connsiteX36373" fmla="*/ 9582345 w 12192000"/>
              <a:gd name="connsiteY36373" fmla="*/ 3317654 h 6858000"/>
              <a:gd name="connsiteX36374" fmla="*/ 9607470 w 12192000"/>
              <a:gd name="connsiteY36374" fmla="*/ 3297946 h 6858000"/>
              <a:gd name="connsiteX36375" fmla="*/ 9607470 w 12192000"/>
              <a:gd name="connsiteY36375" fmla="*/ 3248502 h 6858000"/>
              <a:gd name="connsiteX36376" fmla="*/ 9617843 w 12192000"/>
              <a:gd name="connsiteY36376" fmla="*/ 3235824 h 6858000"/>
              <a:gd name="connsiteX36377" fmla="*/ 9627870 w 12192000"/>
              <a:gd name="connsiteY36377" fmla="*/ 3248389 h 6858000"/>
              <a:gd name="connsiteX36378" fmla="*/ 9627870 w 12192000"/>
              <a:gd name="connsiteY36378" fmla="*/ 3292644 h 6858000"/>
              <a:gd name="connsiteX36379" fmla="*/ 9652648 w 12192000"/>
              <a:gd name="connsiteY36379" fmla="*/ 3318115 h 6858000"/>
              <a:gd name="connsiteX36380" fmla="*/ 9675584 w 12192000"/>
              <a:gd name="connsiteY36380" fmla="*/ 3294027 h 6858000"/>
              <a:gd name="connsiteX36381" fmla="*/ 9675469 w 12192000"/>
              <a:gd name="connsiteY36381" fmla="*/ 3294027 h 6858000"/>
              <a:gd name="connsiteX36382" fmla="*/ 9673855 w 12192000"/>
              <a:gd name="connsiteY36382" fmla="*/ 3154919 h 6858000"/>
              <a:gd name="connsiteX36383" fmla="*/ 9675123 w 12192000"/>
              <a:gd name="connsiteY36383" fmla="*/ 3016844 h 6858000"/>
              <a:gd name="connsiteX36384" fmla="*/ 9657720 w 12192000"/>
              <a:gd name="connsiteY36384" fmla="*/ 2998981 h 6858000"/>
              <a:gd name="connsiteX36385" fmla="*/ 9579579 w 12192000"/>
              <a:gd name="connsiteY36385" fmla="*/ 2998981 h 6858000"/>
              <a:gd name="connsiteX36386" fmla="*/ 4351841 w 12192000"/>
              <a:gd name="connsiteY36386" fmla="*/ 2998981 h 6858000"/>
              <a:gd name="connsiteX36387" fmla="*/ 4326255 w 12192000"/>
              <a:gd name="connsiteY36387" fmla="*/ 3017075 h 6858000"/>
              <a:gd name="connsiteX36388" fmla="*/ 4326371 w 12192000"/>
              <a:gd name="connsiteY36388" fmla="*/ 3017075 h 6858000"/>
              <a:gd name="connsiteX36389" fmla="*/ 4326487 w 12192000"/>
              <a:gd name="connsiteY36389" fmla="*/ 3094755 h 6858000"/>
              <a:gd name="connsiteX36390" fmla="*/ 4345503 w 12192000"/>
              <a:gd name="connsiteY36390" fmla="*/ 3114349 h 6858000"/>
              <a:gd name="connsiteX36391" fmla="*/ 4374084 w 12192000"/>
              <a:gd name="connsiteY36391" fmla="*/ 3086688 h 6858000"/>
              <a:gd name="connsiteX36392" fmla="*/ 4373740 w 12192000"/>
              <a:gd name="connsiteY36392" fmla="*/ 3055687 h 6858000"/>
              <a:gd name="connsiteX36393" fmla="*/ 4373969 w 12192000"/>
              <a:gd name="connsiteY36393" fmla="*/ 3016844 h 6858000"/>
              <a:gd name="connsiteX36394" fmla="*/ 4351841 w 12192000"/>
              <a:gd name="connsiteY36394" fmla="*/ 2998981 h 6858000"/>
              <a:gd name="connsiteX36395" fmla="*/ 1207104 w 12192000"/>
              <a:gd name="connsiteY36395" fmla="*/ 2998981 h 6858000"/>
              <a:gd name="connsiteX36396" fmla="*/ 1187395 w 12192000"/>
              <a:gd name="connsiteY36396" fmla="*/ 3019956 h 6858000"/>
              <a:gd name="connsiteX36397" fmla="*/ 1187741 w 12192000"/>
              <a:gd name="connsiteY36397" fmla="*/ 3158030 h 6858000"/>
              <a:gd name="connsiteX36398" fmla="*/ 1187395 w 12192000"/>
              <a:gd name="connsiteY36398" fmla="*/ 3298753 h 6858000"/>
              <a:gd name="connsiteX36399" fmla="*/ 1209870 w 12192000"/>
              <a:gd name="connsiteY36399" fmla="*/ 3317654 h 6858000"/>
              <a:gd name="connsiteX36400" fmla="*/ 1234995 w 12192000"/>
              <a:gd name="connsiteY36400" fmla="*/ 3297946 h 6858000"/>
              <a:gd name="connsiteX36401" fmla="*/ 1234995 w 12192000"/>
              <a:gd name="connsiteY36401" fmla="*/ 3248502 h 6858000"/>
              <a:gd name="connsiteX36402" fmla="*/ 1245368 w 12192000"/>
              <a:gd name="connsiteY36402" fmla="*/ 3235824 h 6858000"/>
              <a:gd name="connsiteX36403" fmla="*/ 1255395 w 12192000"/>
              <a:gd name="connsiteY36403" fmla="*/ 3248389 h 6858000"/>
              <a:gd name="connsiteX36404" fmla="*/ 1255395 w 12192000"/>
              <a:gd name="connsiteY36404" fmla="*/ 3292644 h 6858000"/>
              <a:gd name="connsiteX36405" fmla="*/ 1280173 w 12192000"/>
              <a:gd name="connsiteY36405" fmla="*/ 3318115 h 6858000"/>
              <a:gd name="connsiteX36406" fmla="*/ 1303109 w 12192000"/>
              <a:gd name="connsiteY36406" fmla="*/ 3294027 h 6858000"/>
              <a:gd name="connsiteX36407" fmla="*/ 1302994 w 12192000"/>
              <a:gd name="connsiteY36407" fmla="*/ 3294027 h 6858000"/>
              <a:gd name="connsiteX36408" fmla="*/ 1301380 w 12192000"/>
              <a:gd name="connsiteY36408" fmla="*/ 3154919 h 6858000"/>
              <a:gd name="connsiteX36409" fmla="*/ 1302648 w 12192000"/>
              <a:gd name="connsiteY36409" fmla="*/ 3016844 h 6858000"/>
              <a:gd name="connsiteX36410" fmla="*/ 1285245 w 12192000"/>
              <a:gd name="connsiteY36410" fmla="*/ 2998981 h 6858000"/>
              <a:gd name="connsiteX36411" fmla="*/ 1207104 w 12192000"/>
              <a:gd name="connsiteY36411" fmla="*/ 2998981 h 6858000"/>
              <a:gd name="connsiteX36412" fmla="*/ 9435096 w 12192000"/>
              <a:gd name="connsiteY36412" fmla="*/ 2998794 h 6858000"/>
              <a:gd name="connsiteX36413" fmla="*/ 9424910 w 12192000"/>
              <a:gd name="connsiteY36413" fmla="*/ 3015807 h 6858000"/>
              <a:gd name="connsiteX36414" fmla="*/ 9424910 w 12192000"/>
              <a:gd name="connsiteY36414" fmla="*/ 3099251 h 6858000"/>
              <a:gd name="connsiteX36415" fmla="*/ 9439201 w 12192000"/>
              <a:gd name="connsiteY36415" fmla="*/ 3114578 h 6858000"/>
              <a:gd name="connsiteX36416" fmla="*/ 9450841 w 12192000"/>
              <a:gd name="connsiteY36416" fmla="*/ 3124722 h 6858000"/>
              <a:gd name="connsiteX36417" fmla="*/ 9439201 w 12192000"/>
              <a:gd name="connsiteY36417" fmla="*/ 3134980 h 6858000"/>
              <a:gd name="connsiteX36418" fmla="*/ 9425024 w 12192000"/>
              <a:gd name="connsiteY36418" fmla="*/ 3152959 h 6858000"/>
              <a:gd name="connsiteX36419" fmla="*/ 9425024 w 12192000"/>
              <a:gd name="connsiteY36419" fmla="*/ 3176471 h 6858000"/>
              <a:gd name="connsiteX36420" fmla="*/ 9414422 w 12192000"/>
              <a:gd name="connsiteY36420" fmla="*/ 3187303 h 6858000"/>
              <a:gd name="connsiteX36421" fmla="*/ 9404280 w 12192000"/>
              <a:gd name="connsiteY36421" fmla="*/ 3175778 h 6858000"/>
              <a:gd name="connsiteX36422" fmla="*/ 9404280 w 12192000"/>
              <a:gd name="connsiteY36422" fmla="*/ 3149733 h 6858000"/>
              <a:gd name="connsiteX36423" fmla="*/ 9391717 w 12192000"/>
              <a:gd name="connsiteY36423" fmla="*/ 3134980 h 6858000"/>
              <a:gd name="connsiteX36424" fmla="*/ 9358870 w 12192000"/>
              <a:gd name="connsiteY36424" fmla="*/ 3175203 h 6858000"/>
              <a:gd name="connsiteX36425" fmla="*/ 9359100 w 12192000"/>
              <a:gd name="connsiteY36425" fmla="*/ 3210009 h 6858000"/>
              <a:gd name="connsiteX36426" fmla="*/ 9386300 w 12192000"/>
              <a:gd name="connsiteY36426" fmla="*/ 3249885 h 6858000"/>
              <a:gd name="connsiteX36427" fmla="*/ 9435859 w 12192000"/>
              <a:gd name="connsiteY36427" fmla="*/ 3250000 h 6858000"/>
              <a:gd name="connsiteX36428" fmla="*/ 9450382 w 12192000"/>
              <a:gd name="connsiteY36428" fmla="*/ 3259107 h 6858000"/>
              <a:gd name="connsiteX36429" fmla="*/ 9435513 w 12192000"/>
              <a:gd name="connsiteY36429" fmla="*/ 3269824 h 6858000"/>
              <a:gd name="connsiteX36430" fmla="*/ 9381114 w 12192000"/>
              <a:gd name="connsiteY36430" fmla="*/ 3265675 h 6858000"/>
              <a:gd name="connsiteX36431" fmla="*/ 9356795 w 12192000"/>
              <a:gd name="connsiteY36431" fmla="*/ 3285729 h 6858000"/>
              <a:gd name="connsiteX36432" fmla="*/ 9357026 w 12192000"/>
              <a:gd name="connsiteY36432" fmla="*/ 3369172 h 6858000"/>
              <a:gd name="connsiteX36433" fmla="*/ 9373738 w 12192000"/>
              <a:gd name="connsiteY36433" fmla="*/ 3385770 h 6858000"/>
              <a:gd name="connsiteX36434" fmla="*/ 9433669 w 12192000"/>
              <a:gd name="connsiteY36434" fmla="*/ 3385770 h 6858000"/>
              <a:gd name="connsiteX36435" fmla="*/ 9449458 w 12192000"/>
              <a:gd name="connsiteY36435" fmla="*/ 3393376 h 6858000"/>
              <a:gd name="connsiteX36436" fmla="*/ 9432747 w 12192000"/>
              <a:gd name="connsiteY36436" fmla="*/ 3401098 h 6858000"/>
              <a:gd name="connsiteX36437" fmla="*/ 9375352 w 12192000"/>
              <a:gd name="connsiteY36437" fmla="*/ 3401098 h 6858000"/>
              <a:gd name="connsiteX36438" fmla="*/ 9356912 w 12192000"/>
              <a:gd name="connsiteY36438" fmla="*/ 3419538 h 6858000"/>
              <a:gd name="connsiteX36439" fmla="*/ 9356912 w 12192000"/>
              <a:gd name="connsiteY36439" fmla="*/ 3497795 h 6858000"/>
              <a:gd name="connsiteX36440" fmla="*/ 9375236 w 12192000"/>
              <a:gd name="connsiteY36440" fmla="*/ 3516118 h 6858000"/>
              <a:gd name="connsiteX36441" fmla="*/ 9435168 w 12192000"/>
              <a:gd name="connsiteY36441" fmla="*/ 3516118 h 6858000"/>
              <a:gd name="connsiteX36442" fmla="*/ 9449920 w 12192000"/>
              <a:gd name="connsiteY36442" fmla="*/ 3526145 h 6858000"/>
              <a:gd name="connsiteX36443" fmla="*/ 9434822 w 12192000"/>
              <a:gd name="connsiteY36443" fmla="*/ 3536634 h 6858000"/>
              <a:gd name="connsiteX36444" fmla="*/ 9377426 w 12192000"/>
              <a:gd name="connsiteY36444" fmla="*/ 3536403 h 6858000"/>
              <a:gd name="connsiteX36445" fmla="*/ 9356680 w 12192000"/>
              <a:gd name="connsiteY36445" fmla="*/ 3557725 h 6858000"/>
              <a:gd name="connsiteX36446" fmla="*/ 9356680 w 12192000"/>
              <a:gd name="connsiteY36446" fmla="*/ 3630680 h 6858000"/>
              <a:gd name="connsiteX36447" fmla="*/ 9378002 w 12192000"/>
              <a:gd name="connsiteY36447" fmla="*/ 3651655 h 6858000"/>
              <a:gd name="connsiteX36448" fmla="*/ 9437933 w 12192000"/>
              <a:gd name="connsiteY36448" fmla="*/ 3651425 h 6858000"/>
              <a:gd name="connsiteX36449" fmla="*/ 9450036 w 12192000"/>
              <a:gd name="connsiteY36449" fmla="*/ 3661797 h 6858000"/>
              <a:gd name="connsiteX36450" fmla="*/ 9440354 w 12192000"/>
              <a:gd name="connsiteY36450" fmla="*/ 3671825 h 6858000"/>
              <a:gd name="connsiteX36451" fmla="*/ 9406470 w 12192000"/>
              <a:gd name="connsiteY36451" fmla="*/ 3672517 h 6858000"/>
              <a:gd name="connsiteX36452" fmla="*/ 9375236 w 12192000"/>
              <a:gd name="connsiteY36452" fmla="*/ 3672054 h 6858000"/>
              <a:gd name="connsiteX36453" fmla="*/ 9351609 w 12192000"/>
              <a:gd name="connsiteY36453" fmla="*/ 3690496 h 6858000"/>
              <a:gd name="connsiteX36454" fmla="*/ 9330978 w 12192000"/>
              <a:gd name="connsiteY36454" fmla="*/ 3672402 h 6858000"/>
              <a:gd name="connsiteX36455" fmla="*/ 9320606 w 12192000"/>
              <a:gd name="connsiteY36455" fmla="*/ 3672402 h 6858000"/>
              <a:gd name="connsiteX36456" fmla="*/ 9250187 w 12192000"/>
              <a:gd name="connsiteY36456" fmla="*/ 3672402 h 6858000"/>
              <a:gd name="connsiteX36457" fmla="*/ 9224716 w 12192000"/>
              <a:gd name="connsiteY36457" fmla="*/ 3686347 h 6858000"/>
              <a:gd name="connsiteX36458" fmla="*/ 9207659 w 12192000"/>
              <a:gd name="connsiteY36458" fmla="*/ 3688075 h 6858000"/>
              <a:gd name="connsiteX36459" fmla="*/ 9178270 w 12192000"/>
              <a:gd name="connsiteY36459" fmla="*/ 3672402 h 6858000"/>
              <a:gd name="connsiteX36460" fmla="*/ 9113037 w 12192000"/>
              <a:gd name="connsiteY36460" fmla="*/ 3672171 h 6858000"/>
              <a:gd name="connsiteX36461" fmla="*/ 9089526 w 12192000"/>
              <a:gd name="connsiteY36461" fmla="*/ 3685194 h 6858000"/>
              <a:gd name="connsiteX36462" fmla="*/ 9070854 w 12192000"/>
              <a:gd name="connsiteY36462" fmla="*/ 3684387 h 6858000"/>
              <a:gd name="connsiteX36463" fmla="*/ 9051838 w 12192000"/>
              <a:gd name="connsiteY36463" fmla="*/ 3672286 h 6858000"/>
              <a:gd name="connsiteX36464" fmla="*/ 8775922 w 12192000"/>
              <a:gd name="connsiteY36464" fmla="*/ 3666639 h 6858000"/>
              <a:gd name="connsiteX36465" fmla="*/ 8757021 w 12192000"/>
              <a:gd name="connsiteY36465" fmla="*/ 3693377 h 6858000"/>
              <a:gd name="connsiteX36466" fmla="*/ 8776268 w 12192000"/>
              <a:gd name="connsiteY36466" fmla="*/ 3719770 h 6858000"/>
              <a:gd name="connsiteX36467" fmla="*/ 8849223 w 12192000"/>
              <a:gd name="connsiteY36467" fmla="*/ 3719309 h 6858000"/>
              <a:gd name="connsiteX36468" fmla="*/ 8872274 w 12192000"/>
              <a:gd name="connsiteY36468" fmla="*/ 3702366 h 6858000"/>
              <a:gd name="connsiteX36469" fmla="*/ 8877344 w 12192000"/>
              <a:gd name="connsiteY36469" fmla="*/ 3695105 h 6858000"/>
              <a:gd name="connsiteX36470" fmla="*/ 8885413 w 12192000"/>
              <a:gd name="connsiteY36470" fmla="*/ 3699716 h 6858000"/>
              <a:gd name="connsiteX36471" fmla="*/ 8921486 w 12192000"/>
              <a:gd name="connsiteY36471" fmla="*/ 3719194 h 6858000"/>
              <a:gd name="connsiteX36472" fmla="*/ 8986720 w 12192000"/>
              <a:gd name="connsiteY36472" fmla="*/ 3719424 h 6858000"/>
              <a:gd name="connsiteX36473" fmla="*/ 9007580 w 12192000"/>
              <a:gd name="connsiteY36473" fmla="*/ 3702943 h 6858000"/>
              <a:gd name="connsiteX36474" fmla="*/ 9014957 w 12192000"/>
              <a:gd name="connsiteY36474" fmla="*/ 3694529 h 6858000"/>
              <a:gd name="connsiteX36475" fmla="*/ 9021987 w 12192000"/>
              <a:gd name="connsiteY36475" fmla="*/ 3700638 h 6858000"/>
              <a:gd name="connsiteX36476" fmla="*/ 9050108 w 12192000"/>
              <a:gd name="connsiteY36476" fmla="*/ 3719194 h 6858000"/>
              <a:gd name="connsiteX36477" fmla="*/ 9115342 w 12192000"/>
              <a:gd name="connsiteY36477" fmla="*/ 3719194 h 6858000"/>
              <a:gd name="connsiteX36478" fmla="*/ 9138508 w 12192000"/>
              <a:gd name="connsiteY36478" fmla="*/ 3703403 h 6858000"/>
              <a:gd name="connsiteX36479" fmla="*/ 9148418 w 12192000"/>
              <a:gd name="connsiteY36479" fmla="*/ 3694068 h 6858000"/>
              <a:gd name="connsiteX36480" fmla="*/ 9158216 w 12192000"/>
              <a:gd name="connsiteY36480" fmla="*/ 3704441 h 6858000"/>
              <a:gd name="connsiteX36481" fmla="*/ 9158677 w 12192000"/>
              <a:gd name="connsiteY36481" fmla="*/ 3722651 h 6858000"/>
              <a:gd name="connsiteX36482" fmla="*/ 9158331 w 12192000"/>
              <a:gd name="connsiteY36482" fmla="*/ 3897258 h 6858000"/>
              <a:gd name="connsiteX36483" fmla="*/ 9182994 w 12192000"/>
              <a:gd name="connsiteY36483" fmla="*/ 3922960 h 6858000"/>
              <a:gd name="connsiteX36484" fmla="*/ 9248113 w 12192000"/>
              <a:gd name="connsiteY36484" fmla="*/ 3922499 h 6858000"/>
              <a:gd name="connsiteX36485" fmla="*/ 9272776 w 12192000"/>
              <a:gd name="connsiteY36485" fmla="*/ 3908784 h 6858000"/>
              <a:gd name="connsiteX36486" fmla="*/ 9257794 w 12192000"/>
              <a:gd name="connsiteY36486" fmla="*/ 3871327 h 6858000"/>
              <a:gd name="connsiteX36487" fmla="*/ 9247882 w 12192000"/>
              <a:gd name="connsiteY36487" fmla="*/ 3861761 h 6858000"/>
              <a:gd name="connsiteX36488" fmla="*/ 9251340 w 12192000"/>
              <a:gd name="connsiteY36488" fmla="*/ 3855882 h 6858000"/>
              <a:gd name="connsiteX36489" fmla="*/ 9273238 w 12192000"/>
              <a:gd name="connsiteY36489" fmla="*/ 3815660 h 6858000"/>
              <a:gd name="connsiteX36490" fmla="*/ 9273584 w 12192000"/>
              <a:gd name="connsiteY36490" fmla="*/ 3711471 h 6858000"/>
              <a:gd name="connsiteX36491" fmla="*/ 9281190 w 12192000"/>
              <a:gd name="connsiteY36491" fmla="*/ 3694645 h 6858000"/>
              <a:gd name="connsiteX36492" fmla="*/ 9289028 w 12192000"/>
              <a:gd name="connsiteY36492" fmla="*/ 3707783 h 6858000"/>
              <a:gd name="connsiteX36493" fmla="*/ 9304356 w 12192000"/>
              <a:gd name="connsiteY36493" fmla="*/ 3719309 h 6858000"/>
              <a:gd name="connsiteX36494" fmla="*/ 9390449 w 12192000"/>
              <a:gd name="connsiteY36494" fmla="*/ 3719309 h 6858000"/>
              <a:gd name="connsiteX36495" fmla="*/ 9404396 w 12192000"/>
              <a:gd name="connsiteY36495" fmla="*/ 3709281 h 6858000"/>
              <a:gd name="connsiteX36496" fmla="*/ 9404625 w 12192000"/>
              <a:gd name="connsiteY36496" fmla="*/ 3709051 h 6858000"/>
              <a:gd name="connsiteX36497" fmla="*/ 9415574 w 12192000"/>
              <a:gd name="connsiteY36497" fmla="*/ 3694299 h 6858000"/>
              <a:gd name="connsiteX36498" fmla="*/ 9425256 w 12192000"/>
              <a:gd name="connsiteY36498" fmla="*/ 3708590 h 6858000"/>
              <a:gd name="connsiteX36499" fmla="*/ 9461446 w 12192000"/>
              <a:gd name="connsiteY36499" fmla="*/ 3719309 h 6858000"/>
              <a:gd name="connsiteX36500" fmla="*/ 9477465 w 12192000"/>
              <a:gd name="connsiteY36500" fmla="*/ 3703288 h 6858000"/>
              <a:gd name="connsiteX36501" fmla="*/ 9477235 w 12192000"/>
              <a:gd name="connsiteY36501" fmla="*/ 3622496 h 6858000"/>
              <a:gd name="connsiteX36502" fmla="*/ 9463290 w 12192000"/>
              <a:gd name="connsiteY36502" fmla="*/ 3604402 h 6858000"/>
              <a:gd name="connsiteX36503" fmla="*/ 9451764 w 12192000"/>
              <a:gd name="connsiteY36503" fmla="*/ 3593799 h 6858000"/>
              <a:gd name="connsiteX36504" fmla="*/ 9463750 w 12192000"/>
              <a:gd name="connsiteY36504" fmla="*/ 3583887 h 6858000"/>
              <a:gd name="connsiteX36505" fmla="*/ 9477350 w 12192000"/>
              <a:gd name="connsiteY36505" fmla="*/ 3567867 h 6858000"/>
              <a:gd name="connsiteX36506" fmla="*/ 9477350 w 12192000"/>
              <a:gd name="connsiteY36506" fmla="*/ 3484425 h 6858000"/>
              <a:gd name="connsiteX36507" fmla="*/ 9463520 w 12192000"/>
              <a:gd name="connsiteY36507" fmla="*/ 3468636 h 6858000"/>
              <a:gd name="connsiteX36508" fmla="*/ 9452685 w 12192000"/>
              <a:gd name="connsiteY36508" fmla="*/ 3461491 h 6858000"/>
              <a:gd name="connsiteX36509" fmla="*/ 9461330 w 12192000"/>
              <a:gd name="connsiteY36509" fmla="*/ 3452961 h 6858000"/>
              <a:gd name="connsiteX36510" fmla="*/ 9477350 w 12192000"/>
              <a:gd name="connsiteY36510" fmla="*/ 3429910 h 6858000"/>
              <a:gd name="connsiteX36511" fmla="*/ 9477350 w 12192000"/>
              <a:gd name="connsiteY36511" fmla="*/ 3349118 h 6858000"/>
              <a:gd name="connsiteX36512" fmla="*/ 9463866 w 12192000"/>
              <a:gd name="connsiteY36512" fmla="*/ 3333097 h 6858000"/>
              <a:gd name="connsiteX36513" fmla="*/ 9452570 w 12192000"/>
              <a:gd name="connsiteY36513" fmla="*/ 3326298 h 6858000"/>
              <a:gd name="connsiteX36514" fmla="*/ 9461446 w 12192000"/>
              <a:gd name="connsiteY36514" fmla="*/ 3318346 h 6858000"/>
              <a:gd name="connsiteX36515" fmla="*/ 9477235 w 12192000"/>
              <a:gd name="connsiteY36515" fmla="*/ 3295412 h 6858000"/>
              <a:gd name="connsiteX36516" fmla="*/ 9477235 w 12192000"/>
              <a:gd name="connsiteY36516" fmla="*/ 3159875 h 6858000"/>
              <a:gd name="connsiteX36517" fmla="*/ 9477696 w 12192000"/>
              <a:gd name="connsiteY36517" fmla="*/ 3016501 h 6858000"/>
              <a:gd name="connsiteX36518" fmla="*/ 9454184 w 12192000"/>
              <a:gd name="connsiteY36518" fmla="*/ 3000018 h 6858000"/>
              <a:gd name="connsiteX36519" fmla="*/ 9435096 w 12192000"/>
              <a:gd name="connsiteY36519" fmla="*/ 2998794 h 6858000"/>
              <a:gd name="connsiteX36520" fmla="*/ 1062621 w 12192000"/>
              <a:gd name="connsiteY36520" fmla="*/ 2998794 h 6858000"/>
              <a:gd name="connsiteX36521" fmla="*/ 1052435 w 12192000"/>
              <a:gd name="connsiteY36521" fmla="*/ 3015807 h 6858000"/>
              <a:gd name="connsiteX36522" fmla="*/ 1052435 w 12192000"/>
              <a:gd name="connsiteY36522" fmla="*/ 3099251 h 6858000"/>
              <a:gd name="connsiteX36523" fmla="*/ 1066726 w 12192000"/>
              <a:gd name="connsiteY36523" fmla="*/ 3114578 h 6858000"/>
              <a:gd name="connsiteX36524" fmla="*/ 1078366 w 12192000"/>
              <a:gd name="connsiteY36524" fmla="*/ 3124722 h 6858000"/>
              <a:gd name="connsiteX36525" fmla="*/ 1066726 w 12192000"/>
              <a:gd name="connsiteY36525" fmla="*/ 3134980 h 6858000"/>
              <a:gd name="connsiteX36526" fmla="*/ 1052549 w 12192000"/>
              <a:gd name="connsiteY36526" fmla="*/ 3152959 h 6858000"/>
              <a:gd name="connsiteX36527" fmla="*/ 1052549 w 12192000"/>
              <a:gd name="connsiteY36527" fmla="*/ 3176471 h 6858000"/>
              <a:gd name="connsiteX36528" fmla="*/ 1041947 w 12192000"/>
              <a:gd name="connsiteY36528" fmla="*/ 3187303 h 6858000"/>
              <a:gd name="connsiteX36529" fmla="*/ 1031805 w 12192000"/>
              <a:gd name="connsiteY36529" fmla="*/ 3175778 h 6858000"/>
              <a:gd name="connsiteX36530" fmla="*/ 1031805 w 12192000"/>
              <a:gd name="connsiteY36530" fmla="*/ 3149733 h 6858000"/>
              <a:gd name="connsiteX36531" fmla="*/ 1019242 w 12192000"/>
              <a:gd name="connsiteY36531" fmla="*/ 3134980 h 6858000"/>
              <a:gd name="connsiteX36532" fmla="*/ 986395 w 12192000"/>
              <a:gd name="connsiteY36532" fmla="*/ 3175203 h 6858000"/>
              <a:gd name="connsiteX36533" fmla="*/ 986625 w 12192000"/>
              <a:gd name="connsiteY36533" fmla="*/ 3210009 h 6858000"/>
              <a:gd name="connsiteX36534" fmla="*/ 1013825 w 12192000"/>
              <a:gd name="connsiteY36534" fmla="*/ 3249885 h 6858000"/>
              <a:gd name="connsiteX36535" fmla="*/ 1063384 w 12192000"/>
              <a:gd name="connsiteY36535" fmla="*/ 3250000 h 6858000"/>
              <a:gd name="connsiteX36536" fmla="*/ 1077907 w 12192000"/>
              <a:gd name="connsiteY36536" fmla="*/ 3259107 h 6858000"/>
              <a:gd name="connsiteX36537" fmla="*/ 1063038 w 12192000"/>
              <a:gd name="connsiteY36537" fmla="*/ 3269824 h 6858000"/>
              <a:gd name="connsiteX36538" fmla="*/ 1008639 w 12192000"/>
              <a:gd name="connsiteY36538" fmla="*/ 3265675 h 6858000"/>
              <a:gd name="connsiteX36539" fmla="*/ 984320 w 12192000"/>
              <a:gd name="connsiteY36539" fmla="*/ 3285729 h 6858000"/>
              <a:gd name="connsiteX36540" fmla="*/ 984551 w 12192000"/>
              <a:gd name="connsiteY36540" fmla="*/ 3369172 h 6858000"/>
              <a:gd name="connsiteX36541" fmla="*/ 1001263 w 12192000"/>
              <a:gd name="connsiteY36541" fmla="*/ 3385770 h 6858000"/>
              <a:gd name="connsiteX36542" fmla="*/ 1061194 w 12192000"/>
              <a:gd name="connsiteY36542" fmla="*/ 3385770 h 6858000"/>
              <a:gd name="connsiteX36543" fmla="*/ 1076983 w 12192000"/>
              <a:gd name="connsiteY36543" fmla="*/ 3393376 h 6858000"/>
              <a:gd name="connsiteX36544" fmla="*/ 1060272 w 12192000"/>
              <a:gd name="connsiteY36544" fmla="*/ 3401098 h 6858000"/>
              <a:gd name="connsiteX36545" fmla="*/ 1002877 w 12192000"/>
              <a:gd name="connsiteY36545" fmla="*/ 3401098 h 6858000"/>
              <a:gd name="connsiteX36546" fmla="*/ 984437 w 12192000"/>
              <a:gd name="connsiteY36546" fmla="*/ 3419538 h 6858000"/>
              <a:gd name="connsiteX36547" fmla="*/ 984437 w 12192000"/>
              <a:gd name="connsiteY36547" fmla="*/ 3497795 h 6858000"/>
              <a:gd name="connsiteX36548" fmla="*/ 1002761 w 12192000"/>
              <a:gd name="connsiteY36548" fmla="*/ 3516118 h 6858000"/>
              <a:gd name="connsiteX36549" fmla="*/ 1062693 w 12192000"/>
              <a:gd name="connsiteY36549" fmla="*/ 3516118 h 6858000"/>
              <a:gd name="connsiteX36550" fmla="*/ 1077445 w 12192000"/>
              <a:gd name="connsiteY36550" fmla="*/ 3526145 h 6858000"/>
              <a:gd name="connsiteX36551" fmla="*/ 1062347 w 12192000"/>
              <a:gd name="connsiteY36551" fmla="*/ 3536634 h 6858000"/>
              <a:gd name="connsiteX36552" fmla="*/ 1004951 w 12192000"/>
              <a:gd name="connsiteY36552" fmla="*/ 3536403 h 6858000"/>
              <a:gd name="connsiteX36553" fmla="*/ 984205 w 12192000"/>
              <a:gd name="connsiteY36553" fmla="*/ 3557725 h 6858000"/>
              <a:gd name="connsiteX36554" fmla="*/ 984205 w 12192000"/>
              <a:gd name="connsiteY36554" fmla="*/ 3630680 h 6858000"/>
              <a:gd name="connsiteX36555" fmla="*/ 1005527 w 12192000"/>
              <a:gd name="connsiteY36555" fmla="*/ 3651655 h 6858000"/>
              <a:gd name="connsiteX36556" fmla="*/ 1065458 w 12192000"/>
              <a:gd name="connsiteY36556" fmla="*/ 3651425 h 6858000"/>
              <a:gd name="connsiteX36557" fmla="*/ 1077561 w 12192000"/>
              <a:gd name="connsiteY36557" fmla="*/ 3661797 h 6858000"/>
              <a:gd name="connsiteX36558" fmla="*/ 1067879 w 12192000"/>
              <a:gd name="connsiteY36558" fmla="*/ 3671825 h 6858000"/>
              <a:gd name="connsiteX36559" fmla="*/ 1033995 w 12192000"/>
              <a:gd name="connsiteY36559" fmla="*/ 3672517 h 6858000"/>
              <a:gd name="connsiteX36560" fmla="*/ 1002761 w 12192000"/>
              <a:gd name="connsiteY36560" fmla="*/ 3672054 h 6858000"/>
              <a:gd name="connsiteX36561" fmla="*/ 979134 w 12192000"/>
              <a:gd name="connsiteY36561" fmla="*/ 3690496 h 6858000"/>
              <a:gd name="connsiteX36562" fmla="*/ 958503 w 12192000"/>
              <a:gd name="connsiteY36562" fmla="*/ 3672402 h 6858000"/>
              <a:gd name="connsiteX36563" fmla="*/ 948131 w 12192000"/>
              <a:gd name="connsiteY36563" fmla="*/ 3672402 h 6858000"/>
              <a:gd name="connsiteX36564" fmla="*/ 877712 w 12192000"/>
              <a:gd name="connsiteY36564" fmla="*/ 3672402 h 6858000"/>
              <a:gd name="connsiteX36565" fmla="*/ 852241 w 12192000"/>
              <a:gd name="connsiteY36565" fmla="*/ 3686347 h 6858000"/>
              <a:gd name="connsiteX36566" fmla="*/ 835184 w 12192000"/>
              <a:gd name="connsiteY36566" fmla="*/ 3688075 h 6858000"/>
              <a:gd name="connsiteX36567" fmla="*/ 805795 w 12192000"/>
              <a:gd name="connsiteY36567" fmla="*/ 3672402 h 6858000"/>
              <a:gd name="connsiteX36568" fmla="*/ 740562 w 12192000"/>
              <a:gd name="connsiteY36568" fmla="*/ 3672171 h 6858000"/>
              <a:gd name="connsiteX36569" fmla="*/ 717051 w 12192000"/>
              <a:gd name="connsiteY36569" fmla="*/ 3685194 h 6858000"/>
              <a:gd name="connsiteX36570" fmla="*/ 698379 w 12192000"/>
              <a:gd name="connsiteY36570" fmla="*/ 3684387 h 6858000"/>
              <a:gd name="connsiteX36571" fmla="*/ 679363 w 12192000"/>
              <a:gd name="connsiteY36571" fmla="*/ 3672286 h 6858000"/>
              <a:gd name="connsiteX36572" fmla="*/ 403447 w 12192000"/>
              <a:gd name="connsiteY36572" fmla="*/ 3666639 h 6858000"/>
              <a:gd name="connsiteX36573" fmla="*/ 384546 w 12192000"/>
              <a:gd name="connsiteY36573" fmla="*/ 3693377 h 6858000"/>
              <a:gd name="connsiteX36574" fmla="*/ 403793 w 12192000"/>
              <a:gd name="connsiteY36574" fmla="*/ 3719770 h 6858000"/>
              <a:gd name="connsiteX36575" fmla="*/ 476748 w 12192000"/>
              <a:gd name="connsiteY36575" fmla="*/ 3719309 h 6858000"/>
              <a:gd name="connsiteX36576" fmla="*/ 499799 w 12192000"/>
              <a:gd name="connsiteY36576" fmla="*/ 3702366 h 6858000"/>
              <a:gd name="connsiteX36577" fmla="*/ 504869 w 12192000"/>
              <a:gd name="connsiteY36577" fmla="*/ 3695105 h 6858000"/>
              <a:gd name="connsiteX36578" fmla="*/ 512938 w 12192000"/>
              <a:gd name="connsiteY36578" fmla="*/ 3699716 h 6858000"/>
              <a:gd name="connsiteX36579" fmla="*/ 549011 w 12192000"/>
              <a:gd name="connsiteY36579" fmla="*/ 3719194 h 6858000"/>
              <a:gd name="connsiteX36580" fmla="*/ 614245 w 12192000"/>
              <a:gd name="connsiteY36580" fmla="*/ 3719424 h 6858000"/>
              <a:gd name="connsiteX36581" fmla="*/ 635105 w 12192000"/>
              <a:gd name="connsiteY36581" fmla="*/ 3702943 h 6858000"/>
              <a:gd name="connsiteX36582" fmla="*/ 642482 w 12192000"/>
              <a:gd name="connsiteY36582" fmla="*/ 3694529 h 6858000"/>
              <a:gd name="connsiteX36583" fmla="*/ 649512 w 12192000"/>
              <a:gd name="connsiteY36583" fmla="*/ 3700638 h 6858000"/>
              <a:gd name="connsiteX36584" fmla="*/ 677633 w 12192000"/>
              <a:gd name="connsiteY36584" fmla="*/ 3719194 h 6858000"/>
              <a:gd name="connsiteX36585" fmla="*/ 742867 w 12192000"/>
              <a:gd name="connsiteY36585" fmla="*/ 3719194 h 6858000"/>
              <a:gd name="connsiteX36586" fmla="*/ 766033 w 12192000"/>
              <a:gd name="connsiteY36586" fmla="*/ 3703403 h 6858000"/>
              <a:gd name="connsiteX36587" fmla="*/ 775943 w 12192000"/>
              <a:gd name="connsiteY36587" fmla="*/ 3694068 h 6858000"/>
              <a:gd name="connsiteX36588" fmla="*/ 785741 w 12192000"/>
              <a:gd name="connsiteY36588" fmla="*/ 3704441 h 6858000"/>
              <a:gd name="connsiteX36589" fmla="*/ 786202 w 12192000"/>
              <a:gd name="connsiteY36589" fmla="*/ 3722651 h 6858000"/>
              <a:gd name="connsiteX36590" fmla="*/ 785856 w 12192000"/>
              <a:gd name="connsiteY36590" fmla="*/ 3897258 h 6858000"/>
              <a:gd name="connsiteX36591" fmla="*/ 810519 w 12192000"/>
              <a:gd name="connsiteY36591" fmla="*/ 3922960 h 6858000"/>
              <a:gd name="connsiteX36592" fmla="*/ 875638 w 12192000"/>
              <a:gd name="connsiteY36592" fmla="*/ 3922499 h 6858000"/>
              <a:gd name="connsiteX36593" fmla="*/ 900301 w 12192000"/>
              <a:gd name="connsiteY36593" fmla="*/ 3908784 h 6858000"/>
              <a:gd name="connsiteX36594" fmla="*/ 885319 w 12192000"/>
              <a:gd name="connsiteY36594" fmla="*/ 3871327 h 6858000"/>
              <a:gd name="connsiteX36595" fmla="*/ 875407 w 12192000"/>
              <a:gd name="connsiteY36595" fmla="*/ 3861761 h 6858000"/>
              <a:gd name="connsiteX36596" fmla="*/ 878865 w 12192000"/>
              <a:gd name="connsiteY36596" fmla="*/ 3855882 h 6858000"/>
              <a:gd name="connsiteX36597" fmla="*/ 900763 w 12192000"/>
              <a:gd name="connsiteY36597" fmla="*/ 3815660 h 6858000"/>
              <a:gd name="connsiteX36598" fmla="*/ 901109 w 12192000"/>
              <a:gd name="connsiteY36598" fmla="*/ 3711471 h 6858000"/>
              <a:gd name="connsiteX36599" fmla="*/ 908715 w 12192000"/>
              <a:gd name="connsiteY36599" fmla="*/ 3694645 h 6858000"/>
              <a:gd name="connsiteX36600" fmla="*/ 916553 w 12192000"/>
              <a:gd name="connsiteY36600" fmla="*/ 3707783 h 6858000"/>
              <a:gd name="connsiteX36601" fmla="*/ 931881 w 12192000"/>
              <a:gd name="connsiteY36601" fmla="*/ 3719309 h 6858000"/>
              <a:gd name="connsiteX36602" fmla="*/ 1017974 w 12192000"/>
              <a:gd name="connsiteY36602" fmla="*/ 3719309 h 6858000"/>
              <a:gd name="connsiteX36603" fmla="*/ 1031921 w 12192000"/>
              <a:gd name="connsiteY36603" fmla="*/ 3709281 h 6858000"/>
              <a:gd name="connsiteX36604" fmla="*/ 1032150 w 12192000"/>
              <a:gd name="connsiteY36604" fmla="*/ 3709051 h 6858000"/>
              <a:gd name="connsiteX36605" fmla="*/ 1043099 w 12192000"/>
              <a:gd name="connsiteY36605" fmla="*/ 3694299 h 6858000"/>
              <a:gd name="connsiteX36606" fmla="*/ 1052781 w 12192000"/>
              <a:gd name="connsiteY36606" fmla="*/ 3708590 h 6858000"/>
              <a:gd name="connsiteX36607" fmla="*/ 1088971 w 12192000"/>
              <a:gd name="connsiteY36607" fmla="*/ 3719309 h 6858000"/>
              <a:gd name="connsiteX36608" fmla="*/ 1104990 w 12192000"/>
              <a:gd name="connsiteY36608" fmla="*/ 3703288 h 6858000"/>
              <a:gd name="connsiteX36609" fmla="*/ 1104760 w 12192000"/>
              <a:gd name="connsiteY36609" fmla="*/ 3622496 h 6858000"/>
              <a:gd name="connsiteX36610" fmla="*/ 1090815 w 12192000"/>
              <a:gd name="connsiteY36610" fmla="*/ 3604402 h 6858000"/>
              <a:gd name="connsiteX36611" fmla="*/ 1079289 w 12192000"/>
              <a:gd name="connsiteY36611" fmla="*/ 3593799 h 6858000"/>
              <a:gd name="connsiteX36612" fmla="*/ 1091275 w 12192000"/>
              <a:gd name="connsiteY36612" fmla="*/ 3583887 h 6858000"/>
              <a:gd name="connsiteX36613" fmla="*/ 1104875 w 12192000"/>
              <a:gd name="connsiteY36613" fmla="*/ 3567867 h 6858000"/>
              <a:gd name="connsiteX36614" fmla="*/ 1104875 w 12192000"/>
              <a:gd name="connsiteY36614" fmla="*/ 3484425 h 6858000"/>
              <a:gd name="connsiteX36615" fmla="*/ 1091045 w 12192000"/>
              <a:gd name="connsiteY36615" fmla="*/ 3468636 h 6858000"/>
              <a:gd name="connsiteX36616" fmla="*/ 1080210 w 12192000"/>
              <a:gd name="connsiteY36616" fmla="*/ 3461491 h 6858000"/>
              <a:gd name="connsiteX36617" fmla="*/ 1088855 w 12192000"/>
              <a:gd name="connsiteY36617" fmla="*/ 3452961 h 6858000"/>
              <a:gd name="connsiteX36618" fmla="*/ 1104875 w 12192000"/>
              <a:gd name="connsiteY36618" fmla="*/ 3429910 h 6858000"/>
              <a:gd name="connsiteX36619" fmla="*/ 1104875 w 12192000"/>
              <a:gd name="connsiteY36619" fmla="*/ 3349118 h 6858000"/>
              <a:gd name="connsiteX36620" fmla="*/ 1091391 w 12192000"/>
              <a:gd name="connsiteY36620" fmla="*/ 3333097 h 6858000"/>
              <a:gd name="connsiteX36621" fmla="*/ 1080095 w 12192000"/>
              <a:gd name="connsiteY36621" fmla="*/ 3326298 h 6858000"/>
              <a:gd name="connsiteX36622" fmla="*/ 1088971 w 12192000"/>
              <a:gd name="connsiteY36622" fmla="*/ 3318346 h 6858000"/>
              <a:gd name="connsiteX36623" fmla="*/ 1104760 w 12192000"/>
              <a:gd name="connsiteY36623" fmla="*/ 3295412 h 6858000"/>
              <a:gd name="connsiteX36624" fmla="*/ 1104760 w 12192000"/>
              <a:gd name="connsiteY36624" fmla="*/ 3159875 h 6858000"/>
              <a:gd name="connsiteX36625" fmla="*/ 1105221 w 12192000"/>
              <a:gd name="connsiteY36625" fmla="*/ 3016501 h 6858000"/>
              <a:gd name="connsiteX36626" fmla="*/ 1081709 w 12192000"/>
              <a:gd name="connsiteY36626" fmla="*/ 3000018 h 6858000"/>
              <a:gd name="connsiteX36627" fmla="*/ 1062621 w 12192000"/>
              <a:gd name="connsiteY36627" fmla="*/ 2998794 h 6858000"/>
              <a:gd name="connsiteX36628" fmla="*/ 10401099 w 12192000"/>
              <a:gd name="connsiteY36628" fmla="*/ 2998750 h 6858000"/>
              <a:gd name="connsiteX36629" fmla="*/ 10363411 w 12192000"/>
              <a:gd name="connsiteY36629" fmla="*/ 3026757 h 6858000"/>
              <a:gd name="connsiteX36630" fmla="*/ 10363411 w 12192000"/>
              <a:gd name="connsiteY36630" fmla="*/ 3055225 h 6858000"/>
              <a:gd name="connsiteX36631" fmla="*/ 10363065 w 12192000"/>
              <a:gd name="connsiteY36631" fmla="*/ 3096599 h 6858000"/>
              <a:gd name="connsiteX36632" fmla="*/ 10383464 w 12192000"/>
              <a:gd name="connsiteY36632" fmla="*/ 3113427 h 6858000"/>
              <a:gd name="connsiteX36633" fmla="*/ 10410319 w 12192000"/>
              <a:gd name="connsiteY36633" fmla="*/ 3097062 h 6858000"/>
              <a:gd name="connsiteX36634" fmla="*/ 10410434 w 12192000"/>
              <a:gd name="connsiteY36634" fmla="*/ 3097177 h 6858000"/>
              <a:gd name="connsiteX36635" fmla="*/ 10410434 w 12192000"/>
              <a:gd name="connsiteY36635" fmla="*/ 3014309 h 6858000"/>
              <a:gd name="connsiteX36636" fmla="*/ 10401099 w 12192000"/>
              <a:gd name="connsiteY36636" fmla="*/ 2998750 h 6858000"/>
              <a:gd name="connsiteX36637" fmla="*/ 10322152 w 12192000"/>
              <a:gd name="connsiteY36637" fmla="*/ 2998750 h 6858000"/>
              <a:gd name="connsiteX36638" fmla="*/ 10322265 w 12192000"/>
              <a:gd name="connsiteY36638" fmla="*/ 2998865 h 6858000"/>
              <a:gd name="connsiteX36639" fmla="*/ 10293798 w 12192000"/>
              <a:gd name="connsiteY36639" fmla="*/ 3022032 h 6858000"/>
              <a:gd name="connsiteX36640" fmla="*/ 10322152 w 12192000"/>
              <a:gd name="connsiteY36640" fmla="*/ 3047387 h 6858000"/>
              <a:gd name="connsiteX36641" fmla="*/ 10349466 w 12192000"/>
              <a:gd name="connsiteY36641" fmla="*/ 3020880 h 6858000"/>
              <a:gd name="connsiteX36642" fmla="*/ 10322152 w 12192000"/>
              <a:gd name="connsiteY36642" fmla="*/ 2998750 h 6858000"/>
              <a:gd name="connsiteX36643" fmla="*/ 4552266 w 12192000"/>
              <a:gd name="connsiteY36643" fmla="*/ 2998750 h 6858000"/>
              <a:gd name="connsiteX36644" fmla="*/ 4524602 w 12192000"/>
              <a:gd name="connsiteY36644" fmla="*/ 3017422 h 6858000"/>
              <a:gd name="connsiteX36645" fmla="*/ 4524835 w 12192000"/>
              <a:gd name="connsiteY36645" fmla="*/ 3017422 h 6858000"/>
              <a:gd name="connsiteX36646" fmla="*/ 4524835 w 12192000"/>
              <a:gd name="connsiteY36646" fmla="*/ 3095102 h 6858000"/>
              <a:gd name="connsiteX36647" fmla="*/ 4544544 w 12192000"/>
              <a:gd name="connsiteY36647" fmla="*/ 3114349 h 6858000"/>
              <a:gd name="connsiteX36648" fmla="*/ 4574048 w 12192000"/>
              <a:gd name="connsiteY36648" fmla="*/ 3084729 h 6858000"/>
              <a:gd name="connsiteX36649" fmla="*/ 4573815 w 12192000"/>
              <a:gd name="connsiteY36649" fmla="*/ 3056262 h 6858000"/>
              <a:gd name="connsiteX36650" fmla="*/ 4574048 w 12192000"/>
              <a:gd name="connsiteY36650" fmla="*/ 3017422 h 6858000"/>
              <a:gd name="connsiteX36651" fmla="*/ 4552266 w 12192000"/>
              <a:gd name="connsiteY36651" fmla="*/ 2998750 h 6858000"/>
              <a:gd name="connsiteX36652" fmla="*/ 2028624 w 12192000"/>
              <a:gd name="connsiteY36652" fmla="*/ 2998750 h 6858000"/>
              <a:gd name="connsiteX36653" fmla="*/ 1990936 w 12192000"/>
              <a:gd name="connsiteY36653" fmla="*/ 3026757 h 6858000"/>
              <a:gd name="connsiteX36654" fmla="*/ 1990936 w 12192000"/>
              <a:gd name="connsiteY36654" fmla="*/ 3055225 h 6858000"/>
              <a:gd name="connsiteX36655" fmla="*/ 1990590 w 12192000"/>
              <a:gd name="connsiteY36655" fmla="*/ 3096599 h 6858000"/>
              <a:gd name="connsiteX36656" fmla="*/ 2010989 w 12192000"/>
              <a:gd name="connsiteY36656" fmla="*/ 3113427 h 6858000"/>
              <a:gd name="connsiteX36657" fmla="*/ 2037844 w 12192000"/>
              <a:gd name="connsiteY36657" fmla="*/ 3097062 h 6858000"/>
              <a:gd name="connsiteX36658" fmla="*/ 2037959 w 12192000"/>
              <a:gd name="connsiteY36658" fmla="*/ 3097177 h 6858000"/>
              <a:gd name="connsiteX36659" fmla="*/ 2037959 w 12192000"/>
              <a:gd name="connsiteY36659" fmla="*/ 3014309 h 6858000"/>
              <a:gd name="connsiteX36660" fmla="*/ 2028624 w 12192000"/>
              <a:gd name="connsiteY36660" fmla="*/ 2998750 h 6858000"/>
              <a:gd name="connsiteX36661" fmla="*/ 1949677 w 12192000"/>
              <a:gd name="connsiteY36661" fmla="*/ 2998750 h 6858000"/>
              <a:gd name="connsiteX36662" fmla="*/ 1949790 w 12192000"/>
              <a:gd name="connsiteY36662" fmla="*/ 2998865 h 6858000"/>
              <a:gd name="connsiteX36663" fmla="*/ 1921323 w 12192000"/>
              <a:gd name="connsiteY36663" fmla="*/ 3022032 h 6858000"/>
              <a:gd name="connsiteX36664" fmla="*/ 1949677 w 12192000"/>
              <a:gd name="connsiteY36664" fmla="*/ 3047387 h 6858000"/>
              <a:gd name="connsiteX36665" fmla="*/ 1976991 w 12192000"/>
              <a:gd name="connsiteY36665" fmla="*/ 3020880 h 6858000"/>
              <a:gd name="connsiteX36666" fmla="*/ 1949677 w 12192000"/>
              <a:gd name="connsiteY36666" fmla="*/ 2998750 h 6858000"/>
              <a:gd name="connsiteX36667" fmla="*/ 9517226 w 12192000"/>
              <a:gd name="connsiteY36667" fmla="*/ 2998635 h 6858000"/>
              <a:gd name="connsiteX36668" fmla="*/ 9517284 w 12192000"/>
              <a:gd name="connsiteY36668" fmla="*/ 2998651 h 6858000"/>
              <a:gd name="connsiteX36669" fmla="*/ 9497490 w 12192000"/>
              <a:gd name="connsiteY36669" fmla="*/ 3003491 h 6858000"/>
              <a:gd name="connsiteX36670" fmla="*/ 9491987 w 12192000"/>
              <a:gd name="connsiteY36670" fmla="*/ 3023298 h 6858000"/>
              <a:gd name="connsiteX36671" fmla="*/ 9492102 w 12192000"/>
              <a:gd name="connsiteY36671" fmla="*/ 3294142 h 6858000"/>
              <a:gd name="connsiteX36672" fmla="*/ 9518726 w 12192000"/>
              <a:gd name="connsiteY36672" fmla="*/ 3318231 h 6858000"/>
              <a:gd name="connsiteX36673" fmla="*/ 9540508 w 12192000"/>
              <a:gd name="connsiteY36673" fmla="*/ 3292876 h 6858000"/>
              <a:gd name="connsiteX36674" fmla="*/ 9540277 w 12192000"/>
              <a:gd name="connsiteY36674" fmla="*/ 3157454 h 6858000"/>
              <a:gd name="connsiteX36675" fmla="*/ 9539701 w 12192000"/>
              <a:gd name="connsiteY36675" fmla="*/ 3157454 h 6858000"/>
              <a:gd name="connsiteX36676" fmla="*/ 9540162 w 12192000"/>
              <a:gd name="connsiteY36676" fmla="*/ 3022032 h 6858000"/>
              <a:gd name="connsiteX36677" fmla="*/ 9535826 w 12192000"/>
              <a:gd name="connsiteY36677" fmla="*/ 3003462 h 6858000"/>
              <a:gd name="connsiteX36678" fmla="*/ 9517284 w 12192000"/>
              <a:gd name="connsiteY36678" fmla="*/ 2998651 h 6858000"/>
              <a:gd name="connsiteX36679" fmla="*/ 9517343 w 12192000"/>
              <a:gd name="connsiteY36679" fmla="*/ 2998635 h 6858000"/>
              <a:gd name="connsiteX36680" fmla="*/ 1144751 w 12192000"/>
              <a:gd name="connsiteY36680" fmla="*/ 2998635 h 6858000"/>
              <a:gd name="connsiteX36681" fmla="*/ 1144809 w 12192000"/>
              <a:gd name="connsiteY36681" fmla="*/ 2998651 h 6858000"/>
              <a:gd name="connsiteX36682" fmla="*/ 1125015 w 12192000"/>
              <a:gd name="connsiteY36682" fmla="*/ 3003491 h 6858000"/>
              <a:gd name="connsiteX36683" fmla="*/ 1119512 w 12192000"/>
              <a:gd name="connsiteY36683" fmla="*/ 3023298 h 6858000"/>
              <a:gd name="connsiteX36684" fmla="*/ 1119627 w 12192000"/>
              <a:gd name="connsiteY36684" fmla="*/ 3294142 h 6858000"/>
              <a:gd name="connsiteX36685" fmla="*/ 1146251 w 12192000"/>
              <a:gd name="connsiteY36685" fmla="*/ 3318231 h 6858000"/>
              <a:gd name="connsiteX36686" fmla="*/ 1168033 w 12192000"/>
              <a:gd name="connsiteY36686" fmla="*/ 3292876 h 6858000"/>
              <a:gd name="connsiteX36687" fmla="*/ 1167802 w 12192000"/>
              <a:gd name="connsiteY36687" fmla="*/ 3157454 h 6858000"/>
              <a:gd name="connsiteX36688" fmla="*/ 1167226 w 12192000"/>
              <a:gd name="connsiteY36688" fmla="*/ 3157454 h 6858000"/>
              <a:gd name="connsiteX36689" fmla="*/ 1167687 w 12192000"/>
              <a:gd name="connsiteY36689" fmla="*/ 3022032 h 6858000"/>
              <a:gd name="connsiteX36690" fmla="*/ 1163351 w 12192000"/>
              <a:gd name="connsiteY36690" fmla="*/ 3003462 h 6858000"/>
              <a:gd name="connsiteX36691" fmla="*/ 1144809 w 12192000"/>
              <a:gd name="connsiteY36691" fmla="*/ 2998651 h 6858000"/>
              <a:gd name="connsiteX36692" fmla="*/ 1144868 w 12192000"/>
              <a:gd name="connsiteY36692" fmla="*/ 2998635 h 6858000"/>
              <a:gd name="connsiteX36693" fmla="*/ 11848554 w 12192000"/>
              <a:gd name="connsiteY36693" fmla="*/ 2998622 h 6858000"/>
              <a:gd name="connsiteX36694" fmla="*/ 11838989 w 12192000"/>
              <a:gd name="connsiteY36694" fmla="*/ 3014770 h 6858000"/>
              <a:gd name="connsiteX36695" fmla="*/ 11838989 w 12192000"/>
              <a:gd name="connsiteY36695" fmla="*/ 3098214 h 6858000"/>
              <a:gd name="connsiteX36696" fmla="*/ 11853856 w 12192000"/>
              <a:gd name="connsiteY36696" fmla="*/ 3113773 h 6858000"/>
              <a:gd name="connsiteX36697" fmla="*/ 11865266 w 12192000"/>
              <a:gd name="connsiteY36697" fmla="*/ 3123685 h 6858000"/>
              <a:gd name="connsiteX36698" fmla="*/ 11854664 w 12192000"/>
              <a:gd name="connsiteY36698" fmla="*/ 3134403 h 6858000"/>
              <a:gd name="connsiteX36699" fmla="*/ 11839104 w 12192000"/>
              <a:gd name="connsiteY36699" fmla="*/ 3154458 h 6858000"/>
              <a:gd name="connsiteX36700" fmla="*/ 11839104 w 12192000"/>
              <a:gd name="connsiteY36700" fmla="*/ 3172667 h 6858000"/>
              <a:gd name="connsiteX36701" fmla="*/ 11828040 w 12192000"/>
              <a:gd name="connsiteY36701" fmla="*/ 3186383 h 6858000"/>
              <a:gd name="connsiteX36702" fmla="*/ 11818474 w 12192000"/>
              <a:gd name="connsiteY36702" fmla="*/ 3171284 h 6858000"/>
              <a:gd name="connsiteX36703" fmla="*/ 11818474 w 12192000"/>
              <a:gd name="connsiteY36703" fmla="*/ 3153073 h 6858000"/>
              <a:gd name="connsiteX36704" fmla="*/ 11801301 w 12192000"/>
              <a:gd name="connsiteY36704" fmla="*/ 3134172 h 6858000"/>
              <a:gd name="connsiteX36705" fmla="*/ 11775254 w 12192000"/>
              <a:gd name="connsiteY36705" fmla="*/ 3179812 h 6858000"/>
              <a:gd name="connsiteX36706" fmla="*/ 11775484 w 12192000"/>
              <a:gd name="connsiteY36706" fmla="*/ 3203899 h 6858000"/>
              <a:gd name="connsiteX36707" fmla="*/ 11801186 w 12192000"/>
              <a:gd name="connsiteY36707" fmla="*/ 3249310 h 6858000"/>
              <a:gd name="connsiteX36708" fmla="*/ 11848093 w 12192000"/>
              <a:gd name="connsiteY36708" fmla="*/ 3249539 h 6858000"/>
              <a:gd name="connsiteX36709" fmla="*/ 11864460 w 12192000"/>
              <a:gd name="connsiteY36709" fmla="*/ 3255995 h 6858000"/>
              <a:gd name="connsiteX36710" fmla="*/ 11849016 w 12192000"/>
              <a:gd name="connsiteY36710" fmla="*/ 3264524 h 6858000"/>
              <a:gd name="connsiteX36711" fmla="*/ 11789084 w 12192000"/>
              <a:gd name="connsiteY36711" fmla="*/ 3264524 h 6858000"/>
              <a:gd name="connsiteX36712" fmla="*/ 11771220 w 12192000"/>
              <a:gd name="connsiteY36712" fmla="*/ 3282849 h 6858000"/>
              <a:gd name="connsiteX36713" fmla="*/ 11771220 w 12192000"/>
              <a:gd name="connsiteY36713" fmla="*/ 3368826 h 6858000"/>
              <a:gd name="connsiteX36714" fmla="*/ 11787586 w 12192000"/>
              <a:gd name="connsiteY36714" fmla="*/ 3384846 h 6858000"/>
              <a:gd name="connsiteX36715" fmla="*/ 11850168 w 12192000"/>
              <a:gd name="connsiteY36715" fmla="*/ 3384846 h 6858000"/>
              <a:gd name="connsiteX36716" fmla="*/ 11864460 w 12192000"/>
              <a:gd name="connsiteY36716" fmla="*/ 3390955 h 6858000"/>
              <a:gd name="connsiteX36717" fmla="*/ 11849592 w 12192000"/>
              <a:gd name="connsiteY36717" fmla="*/ 3400061 h 6858000"/>
              <a:gd name="connsiteX36718" fmla="*/ 11789661 w 12192000"/>
              <a:gd name="connsiteY36718" fmla="*/ 3399714 h 6858000"/>
              <a:gd name="connsiteX36719" fmla="*/ 11771220 w 12192000"/>
              <a:gd name="connsiteY36719" fmla="*/ 3417463 h 6858000"/>
              <a:gd name="connsiteX36720" fmla="*/ 11771220 w 12192000"/>
              <a:gd name="connsiteY36720" fmla="*/ 3495605 h 6858000"/>
              <a:gd name="connsiteX36721" fmla="*/ 11790237 w 12192000"/>
              <a:gd name="connsiteY36721" fmla="*/ 3515427 h 6858000"/>
              <a:gd name="connsiteX36722" fmla="*/ 11850168 w 12192000"/>
              <a:gd name="connsiteY36722" fmla="*/ 3515427 h 6858000"/>
              <a:gd name="connsiteX36723" fmla="*/ 11865036 w 12192000"/>
              <a:gd name="connsiteY36723" fmla="*/ 3525338 h 6858000"/>
              <a:gd name="connsiteX36724" fmla="*/ 11850859 w 12192000"/>
              <a:gd name="connsiteY36724" fmla="*/ 3535827 h 6858000"/>
              <a:gd name="connsiteX36725" fmla="*/ 11788278 w 12192000"/>
              <a:gd name="connsiteY36725" fmla="*/ 3535712 h 6858000"/>
              <a:gd name="connsiteX36726" fmla="*/ 11771336 w 12192000"/>
              <a:gd name="connsiteY36726" fmla="*/ 3552193 h 6858000"/>
              <a:gd name="connsiteX36727" fmla="*/ 11771220 w 12192000"/>
              <a:gd name="connsiteY36727" fmla="*/ 3632985 h 6858000"/>
              <a:gd name="connsiteX36728" fmla="*/ 11789545 w 12192000"/>
              <a:gd name="connsiteY36728" fmla="*/ 3651079 h 6858000"/>
              <a:gd name="connsiteX36729" fmla="*/ 11849476 w 12192000"/>
              <a:gd name="connsiteY36729" fmla="*/ 3650733 h 6858000"/>
              <a:gd name="connsiteX36730" fmla="*/ 11865036 w 12192000"/>
              <a:gd name="connsiteY36730" fmla="*/ 3662374 h 6858000"/>
              <a:gd name="connsiteX36731" fmla="*/ 11849708 w 12192000"/>
              <a:gd name="connsiteY36731" fmla="*/ 3671479 h 6858000"/>
              <a:gd name="connsiteX36732" fmla="*/ 11789891 w 12192000"/>
              <a:gd name="connsiteY36732" fmla="*/ 3670442 h 6858000"/>
              <a:gd name="connsiteX36733" fmla="*/ 11763614 w 12192000"/>
              <a:gd name="connsiteY36733" fmla="*/ 3689804 h 6858000"/>
              <a:gd name="connsiteX36734" fmla="*/ 11734570 w 12192000"/>
              <a:gd name="connsiteY36734" fmla="*/ 3670788 h 6858000"/>
              <a:gd name="connsiteX36735" fmla="*/ 11653778 w 12192000"/>
              <a:gd name="connsiteY36735" fmla="*/ 3671595 h 6858000"/>
              <a:gd name="connsiteX36736" fmla="*/ 11637642 w 12192000"/>
              <a:gd name="connsiteY36736" fmla="*/ 3676320 h 6858000"/>
              <a:gd name="connsiteX36737" fmla="*/ 11618166 w 12192000"/>
              <a:gd name="connsiteY36737" fmla="*/ 3676666 h 6858000"/>
              <a:gd name="connsiteX36738" fmla="*/ 11607101 w 12192000"/>
              <a:gd name="connsiteY36738" fmla="*/ 3671364 h 6858000"/>
              <a:gd name="connsiteX36739" fmla="*/ 11521583 w 12192000"/>
              <a:gd name="connsiteY36739" fmla="*/ 3666177 h 6858000"/>
              <a:gd name="connsiteX36740" fmla="*/ 11505102 w 12192000"/>
              <a:gd name="connsiteY36740" fmla="*/ 3680238 h 6858000"/>
              <a:gd name="connsiteX36741" fmla="*/ 11494152 w 12192000"/>
              <a:gd name="connsiteY36741" fmla="*/ 3691648 h 6858000"/>
              <a:gd name="connsiteX36742" fmla="*/ 11484934 w 12192000"/>
              <a:gd name="connsiteY36742" fmla="*/ 3681160 h 6858000"/>
              <a:gd name="connsiteX36743" fmla="*/ 11464072 w 12192000"/>
              <a:gd name="connsiteY36743" fmla="*/ 3666292 h 6858000"/>
              <a:gd name="connsiteX36744" fmla="*/ 11325885 w 12192000"/>
              <a:gd name="connsiteY36744" fmla="*/ 3666292 h 6858000"/>
              <a:gd name="connsiteX36745" fmla="*/ 11185046 w 12192000"/>
              <a:gd name="connsiteY36745" fmla="*/ 3665831 h 6858000"/>
              <a:gd name="connsiteX36746" fmla="*/ 11166490 w 12192000"/>
              <a:gd name="connsiteY36746" fmla="*/ 3692801 h 6858000"/>
              <a:gd name="connsiteX36747" fmla="*/ 11185968 w 12192000"/>
              <a:gd name="connsiteY36747" fmla="*/ 3718848 h 6858000"/>
              <a:gd name="connsiteX36748" fmla="*/ 11258922 w 12192000"/>
              <a:gd name="connsiteY36748" fmla="*/ 3718272 h 6858000"/>
              <a:gd name="connsiteX36749" fmla="*/ 11287505 w 12192000"/>
              <a:gd name="connsiteY36749" fmla="*/ 3699946 h 6858000"/>
              <a:gd name="connsiteX36750" fmla="*/ 11294190 w 12192000"/>
              <a:gd name="connsiteY36750" fmla="*/ 3693492 h 6858000"/>
              <a:gd name="connsiteX36751" fmla="*/ 11301106 w 12192000"/>
              <a:gd name="connsiteY36751" fmla="*/ 3699024 h 6858000"/>
              <a:gd name="connsiteX36752" fmla="*/ 11330034 w 12192000"/>
              <a:gd name="connsiteY36752" fmla="*/ 3718387 h 6858000"/>
              <a:gd name="connsiteX36753" fmla="*/ 11397802 w 12192000"/>
              <a:gd name="connsiteY36753" fmla="*/ 3718387 h 6858000"/>
              <a:gd name="connsiteX36754" fmla="*/ 11416934 w 12192000"/>
              <a:gd name="connsiteY36754" fmla="*/ 3702712 h 6858000"/>
              <a:gd name="connsiteX36755" fmla="*/ 11426039 w 12192000"/>
              <a:gd name="connsiteY36755" fmla="*/ 3692685 h 6858000"/>
              <a:gd name="connsiteX36756" fmla="*/ 11436872 w 12192000"/>
              <a:gd name="connsiteY36756" fmla="*/ 3700407 h 6858000"/>
              <a:gd name="connsiteX36757" fmla="*/ 11461883 w 12192000"/>
              <a:gd name="connsiteY36757" fmla="*/ 3718272 h 6858000"/>
              <a:gd name="connsiteX36758" fmla="*/ 11534838 w 12192000"/>
              <a:gd name="connsiteY36758" fmla="*/ 3718041 h 6858000"/>
              <a:gd name="connsiteX36759" fmla="*/ 11552010 w 12192000"/>
              <a:gd name="connsiteY36759" fmla="*/ 3711586 h 6858000"/>
              <a:gd name="connsiteX36760" fmla="*/ 11562728 w 12192000"/>
              <a:gd name="connsiteY36760" fmla="*/ 3693262 h 6858000"/>
              <a:gd name="connsiteX36761" fmla="*/ 11572294 w 12192000"/>
              <a:gd name="connsiteY36761" fmla="*/ 3718733 h 6858000"/>
              <a:gd name="connsiteX36762" fmla="*/ 11572640 w 12192000"/>
              <a:gd name="connsiteY36762" fmla="*/ 3901178 h 6858000"/>
              <a:gd name="connsiteX36763" fmla="*/ 11593386 w 12192000"/>
              <a:gd name="connsiteY36763" fmla="*/ 3921923 h 6858000"/>
              <a:gd name="connsiteX36764" fmla="*/ 11666340 w 12192000"/>
              <a:gd name="connsiteY36764" fmla="*/ 3921692 h 6858000"/>
              <a:gd name="connsiteX36765" fmla="*/ 11686971 w 12192000"/>
              <a:gd name="connsiteY36765" fmla="*/ 3910282 h 6858000"/>
              <a:gd name="connsiteX36766" fmla="*/ 11674984 w 12192000"/>
              <a:gd name="connsiteY36766" fmla="*/ 3869368 h 6858000"/>
              <a:gd name="connsiteX36767" fmla="*/ 11663344 w 12192000"/>
              <a:gd name="connsiteY36767" fmla="*/ 3861070 h 6858000"/>
              <a:gd name="connsiteX36768" fmla="*/ 11674408 w 12192000"/>
              <a:gd name="connsiteY36768" fmla="*/ 3854155 h 6858000"/>
              <a:gd name="connsiteX36769" fmla="*/ 11687663 w 12192000"/>
              <a:gd name="connsiteY36769" fmla="*/ 3835483 h 6858000"/>
              <a:gd name="connsiteX36770" fmla="*/ 11687663 w 12192000"/>
              <a:gd name="connsiteY36770" fmla="*/ 3707783 h 6858000"/>
              <a:gd name="connsiteX36771" fmla="*/ 11694693 w 12192000"/>
              <a:gd name="connsiteY36771" fmla="*/ 3693607 h 6858000"/>
              <a:gd name="connsiteX36772" fmla="*/ 11703106 w 12192000"/>
              <a:gd name="connsiteY36772" fmla="*/ 3704556 h 6858000"/>
              <a:gd name="connsiteX36773" fmla="*/ 11719932 w 12192000"/>
              <a:gd name="connsiteY36773" fmla="*/ 3718503 h 6858000"/>
              <a:gd name="connsiteX36774" fmla="*/ 11803375 w 12192000"/>
              <a:gd name="connsiteY36774" fmla="*/ 3718503 h 6858000"/>
              <a:gd name="connsiteX36775" fmla="*/ 11803492 w 12192000"/>
              <a:gd name="connsiteY36775" fmla="*/ 3718733 h 6858000"/>
              <a:gd name="connsiteX36776" fmla="*/ 11820548 w 12192000"/>
              <a:gd name="connsiteY36776" fmla="*/ 3707437 h 6858000"/>
              <a:gd name="connsiteX36777" fmla="*/ 11829654 w 12192000"/>
              <a:gd name="connsiteY36777" fmla="*/ 3693838 h 6858000"/>
              <a:gd name="connsiteX36778" fmla="*/ 11839104 w 12192000"/>
              <a:gd name="connsiteY36778" fmla="*/ 3706630 h 6858000"/>
              <a:gd name="connsiteX36779" fmla="*/ 11878290 w 12192000"/>
              <a:gd name="connsiteY36779" fmla="*/ 3718041 h 6858000"/>
              <a:gd name="connsiteX36780" fmla="*/ 11891198 w 12192000"/>
              <a:gd name="connsiteY36780" fmla="*/ 3698679 h 6858000"/>
              <a:gd name="connsiteX36781" fmla="*/ 11891428 w 12192000"/>
              <a:gd name="connsiteY36781" fmla="*/ 3625724 h 6858000"/>
              <a:gd name="connsiteX36782" fmla="*/ 11874948 w 12192000"/>
              <a:gd name="connsiteY36782" fmla="*/ 3603826 h 6858000"/>
              <a:gd name="connsiteX36783" fmla="*/ 11865150 w 12192000"/>
              <a:gd name="connsiteY36783" fmla="*/ 3592070 h 6858000"/>
              <a:gd name="connsiteX36784" fmla="*/ 11874948 w 12192000"/>
              <a:gd name="connsiteY36784" fmla="*/ 3583196 h 6858000"/>
              <a:gd name="connsiteX36785" fmla="*/ 11891313 w 12192000"/>
              <a:gd name="connsiteY36785" fmla="*/ 3563718 h 6858000"/>
              <a:gd name="connsiteX36786" fmla="*/ 11891313 w 12192000"/>
              <a:gd name="connsiteY36786" fmla="*/ 3488114 h 6858000"/>
              <a:gd name="connsiteX36787" fmla="*/ 11875409 w 12192000"/>
              <a:gd name="connsiteY36787" fmla="*/ 3468174 h 6858000"/>
              <a:gd name="connsiteX36788" fmla="*/ 11865728 w 12192000"/>
              <a:gd name="connsiteY36788" fmla="*/ 3462642 h 6858000"/>
              <a:gd name="connsiteX36789" fmla="*/ 11872297 w 12192000"/>
              <a:gd name="connsiteY36789" fmla="*/ 3453191 h 6858000"/>
              <a:gd name="connsiteX36790" fmla="*/ 11891198 w 12192000"/>
              <a:gd name="connsiteY36790" fmla="*/ 3420690 h 6858000"/>
              <a:gd name="connsiteX36791" fmla="*/ 11891428 w 12192000"/>
              <a:gd name="connsiteY36791" fmla="*/ 3352922 h 6858000"/>
              <a:gd name="connsiteX36792" fmla="*/ 11876100 w 12192000"/>
              <a:gd name="connsiteY36792" fmla="*/ 3332636 h 6858000"/>
              <a:gd name="connsiteX36793" fmla="*/ 11865958 w 12192000"/>
              <a:gd name="connsiteY36793" fmla="*/ 3327682 h 6858000"/>
              <a:gd name="connsiteX36794" fmla="*/ 11874602 w 12192000"/>
              <a:gd name="connsiteY36794" fmla="*/ 3317424 h 6858000"/>
              <a:gd name="connsiteX36795" fmla="*/ 11891544 w 12192000"/>
              <a:gd name="connsiteY36795" fmla="*/ 3296677 h 6858000"/>
              <a:gd name="connsiteX36796" fmla="*/ 11891544 w 12192000"/>
              <a:gd name="connsiteY36796" fmla="*/ 3015116 h 6858000"/>
              <a:gd name="connsiteX36797" fmla="*/ 11866764 w 12192000"/>
              <a:gd name="connsiteY36797" fmla="*/ 2999327 h 6858000"/>
              <a:gd name="connsiteX36798" fmla="*/ 11848554 w 12192000"/>
              <a:gd name="connsiteY36798" fmla="*/ 2998622 h 6858000"/>
              <a:gd name="connsiteX36799" fmla="*/ 3476079 w 12192000"/>
              <a:gd name="connsiteY36799" fmla="*/ 2998622 h 6858000"/>
              <a:gd name="connsiteX36800" fmla="*/ 3466514 w 12192000"/>
              <a:gd name="connsiteY36800" fmla="*/ 3014770 h 6858000"/>
              <a:gd name="connsiteX36801" fmla="*/ 3466514 w 12192000"/>
              <a:gd name="connsiteY36801" fmla="*/ 3098214 h 6858000"/>
              <a:gd name="connsiteX36802" fmla="*/ 3481381 w 12192000"/>
              <a:gd name="connsiteY36802" fmla="*/ 3113773 h 6858000"/>
              <a:gd name="connsiteX36803" fmla="*/ 3492791 w 12192000"/>
              <a:gd name="connsiteY36803" fmla="*/ 3123685 h 6858000"/>
              <a:gd name="connsiteX36804" fmla="*/ 3482189 w 12192000"/>
              <a:gd name="connsiteY36804" fmla="*/ 3134403 h 6858000"/>
              <a:gd name="connsiteX36805" fmla="*/ 3466629 w 12192000"/>
              <a:gd name="connsiteY36805" fmla="*/ 3154458 h 6858000"/>
              <a:gd name="connsiteX36806" fmla="*/ 3466629 w 12192000"/>
              <a:gd name="connsiteY36806" fmla="*/ 3172667 h 6858000"/>
              <a:gd name="connsiteX36807" fmla="*/ 3455565 w 12192000"/>
              <a:gd name="connsiteY36807" fmla="*/ 3186383 h 6858000"/>
              <a:gd name="connsiteX36808" fmla="*/ 3445999 w 12192000"/>
              <a:gd name="connsiteY36808" fmla="*/ 3171284 h 6858000"/>
              <a:gd name="connsiteX36809" fmla="*/ 3445999 w 12192000"/>
              <a:gd name="connsiteY36809" fmla="*/ 3153073 h 6858000"/>
              <a:gd name="connsiteX36810" fmla="*/ 3428826 w 12192000"/>
              <a:gd name="connsiteY36810" fmla="*/ 3134172 h 6858000"/>
              <a:gd name="connsiteX36811" fmla="*/ 3402779 w 12192000"/>
              <a:gd name="connsiteY36811" fmla="*/ 3179812 h 6858000"/>
              <a:gd name="connsiteX36812" fmla="*/ 3403009 w 12192000"/>
              <a:gd name="connsiteY36812" fmla="*/ 3203899 h 6858000"/>
              <a:gd name="connsiteX36813" fmla="*/ 3428711 w 12192000"/>
              <a:gd name="connsiteY36813" fmla="*/ 3249310 h 6858000"/>
              <a:gd name="connsiteX36814" fmla="*/ 3475618 w 12192000"/>
              <a:gd name="connsiteY36814" fmla="*/ 3249539 h 6858000"/>
              <a:gd name="connsiteX36815" fmla="*/ 3491985 w 12192000"/>
              <a:gd name="connsiteY36815" fmla="*/ 3255995 h 6858000"/>
              <a:gd name="connsiteX36816" fmla="*/ 3476541 w 12192000"/>
              <a:gd name="connsiteY36816" fmla="*/ 3264524 h 6858000"/>
              <a:gd name="connsiteX36817" fmla="*/ 3416609 w 12192000"/>
              <a:gd name="connsiteY36817" fmla="*/ 3264524 h 6858000"/>
              <a:gd name="connsiteX36818" fmla="*/ 3398745 w 12192000"/>
              <a:gd name="connsiteY36818" fmla="*/ 3282849 h 6858000"/>
              <a:gd name="connsiteX36819" fmla="*/ 3398745 w 12192000"/>
              <a:gd name="connsiteY36819" fmla="*/ 3368826 h 6858000"/>
              <a:gd name="connsiteX36820" fmla="*/ 3415111 w 12192000"/>
              <a:gd name="connsiteY36820" fmla="*/ 3384846 h 6858000"/>
              <a:gd name="connsiteX36821" fmla="*/ 3477693 w 12192000"/>
              <a:gd name="connsiteY36821" fmla="*/ 3384846 h 6858000"/>
              <a:gd name="connsiteX36822" fmla="*/ 3491985 w 12192000"/>
              <a:gd name="connsiteY36822" fmla="*/ 3390955 h 6858000"/>
              <a:gd name="connsiteX36823" fmla="*/ 3477117 w 12192000"/>
              <a:gd name="connsiteY36823" fmla="*/ 3400061 h 6858000"/>
              <a:gd name="connsiteX36824" fmla="*/ 3417186 w 12192000"/>
              <a:gd name="connsiteY36824" fmla="*/ 3399714 h 6858000"/>
              <a:gd name="connsiteX36825" fmla="*/ 3398745 w 12192000"/>
              <a:gd name="connsiteY36825" fmla="*/ 3417463 h 6858000"/>
              <a:gd name="connsiteX36826" fmla="*/ 3398745 w 12192000"/>
              <a:gd name="connsiteY36826" fmla="*/ 3495605 h 6858000"/>
              <a:gd name="connsiteX36827" fmla="*/ 3417762 w 12192000"/>
              <a:gd name="connsiteY36827" fmla="*/ 3515427 h 6858000"/>
              <a:gd name="connsiteX36828" fmla="*/ 3477693 w 12192000"/>
              <a:gd name="connsiteY36828" fmla="*/ 3515427 h 6858000"/>
              <a:gd name="connsiteX36829" fmla="*/ 3492561 w 12192000"/>
              <a:gd name="connsiteY36829" fmla="*/ 3525338 h 6858000"/>
              <a:gd name="connsiteX36830" fmla="*/ 3478384 w 12192000"/>
              <a:gd name="connsiteY36830" fmla="*/ 3535827 h 6858000"/>
              <a:gd name="connsiteX36831" fmla="*/ 3415803 w 12192000"/>
              <a:gd name="connsiteY36831" fmla="*/ 3535712 h 6858000"/>
              <a:gd name="connsiteX36832" fmla="*/ 3398861 w 12192000"/>
              <a:gd name="connsiteY36832" fmla="*/ 3552193 h 6858000"/>
              <a:gd name="connsiteX36833" fmla="*/ 3398745 w 12192000"/>
              <a:gd name="connsiteY36833" fmla="*/ 3632985 h 6858000"/>
              <a:gd name="connsiteX36834" fmla="*/ 3417070 w 12192000"/>
              <a:gd name="connsiteY36834" fmla="*/ 3651079 h 6858000"/>
              <a:gd name="connsiteX36835" fmla="*/ 3477001 w 12192000"/>
              <a:gd name="connsiteY36835" fmla="*/ 3650733 h 6858000"/>
              <a:gd name="connsiteX36836" fmla="*/ 3492561 w 12192000"/>
              <a:gd name="connsiteY36836" fmla="*/ 3662374 h 6858000"/>
              <a:gd name="connsiteX36837" fmla="*/ 3477233 w 12192000"/>
              <a:gd name="connsiteY36837" fmla="*/ 3671479 h 6858000"/>
              <a:gd name="connsiteX36838" fmla="*/ 3417416 w 12192000"/>
              <a:gd name="connsiteY36838" fmla="*/ 3670442 h 6858000"/>
              <a:gd name="connsiteX36839" fmla="*/ 3391139 w 12192000"/>
              <a:gd name="connsiteY36839" fmla="*/ 3689804 h 6858000"/>
              <a:gd name="connsiteX36840" fmla="*/ 3362095 w 12192000"/>
              <a:gd name="connsiteY36840" fmla="*/ 3670788 h 6858000"/>
              <a:gd name="connsiteX36841" fmla="*/ 3281303 w 12192000"/>
              <a:gd name="connsiteY36841" fmla="*/ 3671595 h 6858000"/>
              <a:gd name="connsiteX36842" fmla="*/ 3265167 w 12192000"/>
              <a:gd name="connsiteY36842" fmla="*/ 3676320 h 6858000"/>
              <a:gd name="connsiteX36843" fmla="*/ 3245691 w 12192000"/>
              <a:gd name="connsiteY36843" fmla="*/ 3676666 h 6858000"/>
              <a:gd name="connsiteX36844" fmla="*/ 3234626 w 12192000"/>
              <a:gd name="connsiteY36844" fmla="*/ 3671364 h 6858000"/>
              <a:gd name="connsiteX36845" fmla="*/ 3149108 w 12192000"/>
              <a:gd name="connsiteY36845" fmla="*/ 3666177 h 6858000"/>
              <a:gd name="connsiteX36846" fmla="*/ 3132627 w 12192000"/>
              <a:gd name="connsiteY36846" fmla="*/ 3680238 h 6858000"/>
              <a:gd name="connsiteX36847" fmla="*/ 3121677 w 12192000"/>
              <a:gd name="connsiteY36847" fmla="*/ 3691648 h 6858000"/>
              <a:gd name="connsiteX36848" fmla="*/ 3112459 w 12192000"/>
              <a:gd name="connsiteY36848" fmla="*/ 3681160 h 6858000"/>
              <a:gd name="connsiteX36849" fmla="*/ 3091597 w 12192000"/>
              <a:gd name="connsiteY36849" fmla="*/ 3666292 h 6858000"/>
              <a:gd name="connsiteX36850" fmla="*/ 2953410 w 12192000"/>
              <a:gd name="connsiteY36850" fmla="*/ 3666292 h 6858000"/>
              <a:gd name="connsiteX36851" fmla="*/ 2812571 w 12192000"/>
              <a:gd name="connsiteY36851" fmla="*/ 3665831 h 6858000"/>
              <a:gd name="connsiteX36852" fmla="*/ 2794015 w 12192000"/>
              <a:gd name="connsiteY36852" fmla="*/ 3692801 h 6858000"/>
              <a:gd name="connsiteX36853" fmla="*/ 2813493 w 12192000"/>
              <a:gd name="connsiteY36853" fmla="*/ 3718848 h 6858000"/>
              <a:gd name="connsiteX36854" fmla="*/ 2886447 w 12192000"/>
              <a:gd name="connsiteY36854" fmla="*/ 3718272 h 6858000"/>
              <a:gd name="connsiteX36855" fmla="*/ 2915030 w 12192000"/>
              <a:gd name="connsiteY36855" fmla="*/ 3699946 h 6858000"/>
              <a:gd name="connsiteX36856" fmla="*/ 2921715 w 12192000"/>
              <a:gd name="connsiteY36856" fmla="*/ 3693492 h 6858000"/>
              <a:gd name="connsiteX36857" fmla="*/ 2928631 w 12192000"/>
              <a:gd name="connsiteY36857" fmla="*/ 3699024 h 6858000"/>
              <a:gd name="connsiteX36858" fmla="*/ 2957559 w 12192000"/>
              <a:gd name="connsiteY36858" fmla="*/ 3718387 h 6858000"/>
              <a:gd name="connsiteX36859" fmla="*/ 3025327 w 12192000"/>
              <a:gd name="connsiteY36859" fmla="*/ 3718387 h 6858000"/>
              <a:gd name="connsiteX36860" fmla="*/ 3044459 w 12192000"/>
              <a:gd name="connsiteY36860" fmla="*/ 3702712 h 6858000"/>
              <a:gd name="connsiteX36861" fmla="*/ 3053564 w 12192000"/>
              <a:gd name="connsiteY36861" fmla="*/ 3692685 h 6858000"/>
              <a:gd name="connsiteX36862" fmla="*/ 3064397 w 12192000"/>
              <a:gd name="connsiteY36862" fmla="*/ 3700407 h 6858000"/>
              <a:gd name="connsiteX36863" fmla="*/ 3089408 w 12192000"/>
              <a:gd name="connsiteY36863" fmla="*/ 3718272 h 6858000"/>
              <a:gd name="connsiteX36864" fmla="*/ 3162363 w 12192000"/>
              <a:gd name="connsiteY36864" fmla="*/ 3718041 h 6858000"/>
              <a:gd name="connsiteX36865" fmla="*/ 3179535 w 12192000"/>
              <a:gd name="connsiteY36865" fmla="*/ 3711586 h 6858000"/>
              <a:gd name="connsiteX36866" fmla="*/ 3190253 w 12192000"/>
              <a:gd name="connsiteY36866" fmla="*/ 3693262 h 6858000"/>
              <a:gd name="connsiteX36867" fmla="*/ 3199819 w 12192000"/>
              <a:gd name="connsiteY36867" fmla="*/ 3718733 h 6858000"/>
              <a:gd name="connsiteX36868" fmla="*/ 3200165 w 12192000"/>
              <a:gd name="connsiteY36868" fmla="*/ 3901178 h 6858000"/>
              <a:gd name="connsiteX36869" fmla="*/ 3220911 w 12192000"/>
              <a:gd name="connsiteY36869" fmla="*/ 3921923 h 6858000"/>
              <a:gd name="connsiteX36870" fmla="*/ 3293865 w 12192000"/>
              <a:gd name="connsiteY36870" fmla="*/ 3921692 h 6858000"/>
              <a:gd name="connsiteX36871" fmla="*/ 3314496 w 12192000"/>
              <a:gd name="connsiteY36871" fmla="*/ 3910282 h 6858000"/>
              <a:gd name="connsiteX36872" fmla="*/ 3302509 w 12192000"/>
              <a:gd name="connsiteY36872" fmla="*/ 3869368 h 6858000"/>
              <a:gd name="connsiteX36873" fmla="*/ 3290869 w 12192000"/>
              <a:gd name="connsiteY36873" fmla="*/ 3861070 h 6858000"/>
              <a:gd name="connsiteX36874" fmla="*/ 3301933 w 12192000"/>
              <a:gd name="connsiteY36874" fmla="*/ 3854155 h 6858000"/>
              <a:gd name="connsiteX36875" fmla="*/ 3315188 w 12192000"/>
              <a:gd name="connsiteY36875" fmla="*/ 3835483 h 6858000"/>
              <a:gd name="connsiteX36876" fmla="*/ 3315188 w 12192000"/>
              <a:gd name="connsiteY36876" fmla="*/ 3707783 h 6858000"/>
              <a:gd name="connsiteX36877" fmla="*/ 3322218 w 12192000"/>
              <a:gd name="connsiteY36877" fmla="*/ 3693607 h 6858000"/>
              <a:gd name="connsiteX36878" fmla="*/ 3330631 w 12192000"/>
              <a:gd name="connsiteY36878" fmla="*/ 3704556 h 6858000"/>
              <a:gd name="connsiteX36879" fmla="*/ 3347457 w 12192000"/>
              <a:gd name="connsiteY36879" fmla="*/ 3718503 h 6858000"/>
              <a:gd name="connsiteX36880" fmla="*/ 3430900 w 12192000"/>
              <a:gd name="connsiteY36880" fmla="*/ 3718503 h 6858000"/>
              <a:gd name="connsiteX36881" fmla="*/ 3431017 w 12192000"/>
              <a:gd name="connsiteY36881" fmla="*/ 3718733 h 6858000"/>
              <a:gd name="connsiteX36882" fmla="*/ 3448073 w 12192000"/>
              <a:gd name="connsiteY36882" fmla="*/ 3707437 h 6858000"/>
              <a:gd name="connsiteX36883" fmla="*/ 3457179 w 12192000"/>
              <a:gd name="connsiteY36883" fmla="*/ 3693838 h 6858000"/>
              <a:gd name="connsiteX36884" fmla="*/ 3466629 w 12192000"/>
              <a:gd name="connsiteY36884" fmla="*/ 3706630 h 6858000"/>
              <a:gd name="connsiteX36885" fmla="*/ 3505815 w 12192000"/>
              <a:gd name="connsiteY36885" fmla="*/ 3718041 h 6858000"/>
              <a:gd name="connsiteX36886" fmla="*/ 3518723 w 12192000"/>
              <a:gd name="connsiteY36886" fmla="*/ 3698679 h 6858000"/>
              <a:gd name="connsiteX36887" fmla="*/ 3518953 w 12192000"/>
              <a:gd name="connsiteY36887" fmla="*/ 3625724 h 6858000"/>
              <a:gd name="connsiteX36888" fmla="*/ 3502473 w 12192000"/>
              <a:gd name="connsiteY36888" fmla="*/ 3603826 h 6858000"/>
              <a:gd name="connsiteX36889" fmla="*/ 3492675 w 12192000"/>
              <a:gd name="connsiteY36889" fmla="*/ 3592070 h 6858000"/>
              <a:gd name="connsiteX36890" fmla="*/ 3502473 w 12192000"/>
              <a:gd name="connsiteY36890" fmla="*/ 3583196 h 6858000"/>
              <a:gd name="connsiteX36891" fmla="*/ 3518838 w 12192000"/>
              <a:gd name="connsiteY36891" fmla="*/ 3563718 h 6858000"/>
              <a:gd name="connsiteX36892" fmla="*/ 3518838 w 12192000"/>
              <a:gd name="connsiteY36892" fmla="*/ 3488114 h 6858000"/>
              <a:gd name="connsiteX36893" fmla="*/ 3502934 w 12192000"/>
              <a:gd name="connsiteY36893" fmla="*/ 3468174 h 6858000"/>
              <a:gd name="connsiteX36894" fmla="*/ 3493253 w 12192000"/>
              <a:gd name="connsiteY36894" fmla="*/ 3462642 h 6858000"/>
              <a:gd name="connsiteX36895" fmla="*/ 3499822 w 12192000"/>
              <a:gd name="connsiteY36895" fmla="*/ 3453191 h 6858000"/>
              <a:gd name="connsiteX36896" fmla="*/ 3518723 w 12192000"/>
              <a:gd name="connsiteY36896" fmla="*/ 3420690 h 6858000"/>
              <a:gd name="connsiteX36897" fmla="*/ 3518953 w 12192000"/>
              <a:gd name="connsiteY36897" fmla="*/ 3352922 h 6858000"/>
              <a:gd name="connsiteX36898" fmla="*/ 3503625 w 12192000"/>
              <a:gd name="connsiteY36898" fmla="*/ 3332636 h 6858000"/>
              <a:gd name="connsiteX36899" fmla="*/ 3493483 w 12192000"/>
              <a:gd name="connsiteY36899" fmla="*/ 3327682 h 6858000"/>
              <a:gd name="connsiteX36900" fmla="*/ 3502127 w 12192000"/>
              <a:gd name="connsiteY36900" fmla="*/ 3317424 h 6858000"/>
              <a:gd name="connsiteX36901" fmla="*/ 3519069 w 12192000"/>
              <a:gd name="connsiteY36901" fmla="*/ 3296677 h 6858000"/>
              <a:gd name="connsiteX36902" fmla="*/ 3519069 w 12192000"/>
              <a:gd name="connsiteY36902" fmla="*/ 3015116 h 6858000"/>
              <a:gd name="connsiteX36903" fmla="*/ 3494289 w 12192000"/>
              <a:gd name="connsiteY36903" fmla="*/ 2999327 h 6858000"/>
              <a:gd name="connsiteX36904" fmla="*/ 3476079 w 12192000"/>
              <a:gd name="connsiteY36904" fmla="*/ 2998622 h 6858000"/>
              <a:gd name="connsiteX36905" fmla="*/ 4281306 w 12192000"/>
              <a:gd name="connsiteY36905" fmla="*/ 2998405 h 6858000"/>
              <a:gd name="connsiteX36906" fmla="*/ 4259523 w 12192000"/>
              <a:gd name="connsiteY36906" fmla="*/ 3021226 h 6858000"/>
              <a:gd name="connsiteX36907" fmla="*/ 4284418 w 12192000"/>
              <a:gd name="connsiteY36907" fmla="*/ 3047272 h 6858000"/>
              <a:gd name="connsiteX36908" fmla="*/ 4284534 w 12192000"/>
              <a:gd name="connsiteY36908" fmla="*/ 3047272 h 6858000"/>
              <a:gd name="connsiteX36909" fmla="*/ 4306892 w 12192000"/>
              <a:gd name="connsiteY36909" fmla="*/ 3022147 h 6858000"/>
              <a:gd name="connsiteX36910" fmla="*/ 4281306 w 12192000"/>
              <a:gd name="connsiteY36910" fmla="*/ 2998405 h 6858000"/>
              <a:gd name="connsiteX36911" fmla="*/ 4635003 w 12192000"/>
              <a:gd name="connsiteY36911" fmla="*/ 2998349 h 6858000"/>
              <a:gd name="connsiteX36912" fmla="*/ 4617153 w 12192000"/>
              <a:gd name="connsiteY36912" fmla="*/ 2999903 h 6858000"/>
              <a:gd name="connsiteX36913" fmla="*/ 4592256 w 12192000"/>
              <a:gd name="connsiteY36913" fmla="*/ 3014539 h 6858000"/>
              <a:gd name="connsiteX36914" fmla="*/ 4592372 w 12192000"/>
              <a:gd name="connsiteY36914" fmla="*/ 3095334 h 6858000"/>
              <a:gd name="connsiteX36915" fmla="*/ 4608162 w 12192000"/>
              <a:gd name="connsiteY36915" fmla="*/ 3114349 h 6858000"/>
              <a:gd name="connsiteX36916" fmla="*/ 4618305 w 12192000"/>
              <a:gd name="connsiteY36916" fmla="*/ 3123338 h 6858000"/>
              <a:gd name="connsiteX36917" fmla="*/ 4613002 w 12192000"/>
              <a:gd name="connsiteY36917" fmla="*/ 3133711 h 6858000"/>
              <a:gd name="connsiteX36918" fmla="*/ 4592142 w 12192000"/>
              <a:gd name="connsiteY36918" fmla="*/ 3167135 h 6858000"/>
              <a:gd name="connsiteX36919" fmla="*/ 4583269 w 12192000"/>
              <a:gd name="connsiteY36919" fmla="*/ 3186496 h 6858000"/>
              <a:gd name="connsiteX36920" fmla="*/ 4573356 w 12192000"/>
              <a:gd name="connsiteY36920" fmla="*/ 3166791 h 6858000"/>
              <a:gd name="connsiteX36921" fmla="*/ 4569208 w 12192000"/>
              <a:gd name="connsiteY36921" fmla="*/ 3137746 h 6858000"/>
              <a:gd name="connsiteX36922" fmla="*/ 4527831 w 12192000"/>
              <a:gd name="connsiteY36922" fmla="*/ 3139589 h 6858000"/>
              <a:gd name="connsiteX36923" fmla="*/ 4528753 w 12192000"/>
              <a:gd name="connsiteY36923" fmla="*/ 3177971 h 6858000"/>
              <a:gd name="connsiteX36924" fmla="*/ 4529558 w 12192000"/>
              <a:gd name="connsiteY36924" fmla="*/ 3204938 h 6858000"/>
              <a:gd name="connsiteX36925" fmla="*/ 4526103 w 12192000"/>
              <a:gd name="connsiteY36925" fmla="*/ 3242280 h 6858000"/>
              <a:gd name="connsiteX36926" fmla="*/ 4553187 w 12192000"/>
              <a:gd name="connsiteY36926" fmla="*/ 3249426 h 6858000"/>
              <a:gd name="connsiteX36927" fmla="*/ 4602745 w 12192000"/>
              <a:gd name="connsiteY36927" fmla="*/ 3249655 h 6858000"/>
              <a:gd name="connsiteX36928" fmla="*/ 4618189 w 12192000"/>
              <a:gd name="connsiteY36928" fmla="*/ 3258875 h 6858000"/>
              <a:gd name="connsiteX36929" fmla="*/ 4602630 w 12192000"/>
              <a:gd name="connsiteY36929" fmla="*/ 3270516 h 6858000"/>
              <a:gd name="connsiteX36930" fmla="*/ 4540047 w 12192000"/>
              <a:gd name="connsiteY36930" fmla="*/ 3270400 h 6858000"/>
              <a:gd name="connsiteX36931" fmla="*/ 4524718 w 12192000"/>
              <a:gd name="connsiteY36931" fmla="*/ 3285729 h 6858000"/>
              <a:gd name="connsiteX36932" fmla="*/ 4524718 w 12192000"/>
              <a:gd name="connsiteY36932" fmla="*/ 3369172 h 6858000"/>
              <a:gd name="connsiteX36933" fmla="*/ 4541661 w 12192000"/>
              <a:gd name="connsiteY36933" fmla="*/ 3385539 h 6858000"/>
              <a:gd name="connsiteX36934" fmla="*/ 4598942 w 12192000"/>
              <a:gd name="connsiteY36934" fmla="*/ 3385539 h 6858000"/>
              <a:gd name="connsiteX36935" fmla="*/ 4616921 w 12192000"/>
              <a:gd name="connsiteY36935" fmla="*/ 3393145 h 6858000"/>
              <a:gd name="connsiteX36936" fmla="*/ 4597788 w 12192000"/>
              <a:gd name="connsiteY36936" fmla="*/ 3400522 h 6858000"/>
              <a:gd name="connsiteX36937" fmla="*/ 4543043 w 12192000"/>
              <a:gd name="connsiteY36937" fmla="*/ 3400867 h 6858000"/>
              <a:gd name="connsiteX36938" fmla="*/ 4524718 w 12192000"/>
              <a:gd name="connsiteY36938" fmla="*/ 3419308 h 6858000"/>
              <a:gd name="connsiteX36939" fmla="*/ 4524718 w 12192000"/>
              <a:gd name="connsiteY36939" fmla="*/ 3497449 h 6858000"/>
              <a:gd name="connsiteX36940" fmla="*/ 4545696 w 12192000"/>
              <a:gd name="connsiteY36940" fmla="*/ 3516118 h 6858000"/>
              <a:gd name="connsiteX36941" fmla="*/ 4602976 w 12192000"/>
              <a:gd name="connsiteY36941" fmla="*/ 3515888 h 6858000"/>
              <a:gd name="connsiteX36942" fmla="*/ 4617613 w 12192000"/>
              <a:gd name="connsiteY36942" fmla="*/ 3526606 h 6858000"/>
              <a:gd name="connsiteX36943" fmla="*/ 4602284 w 12192000"/>
              <a:gd name="connsiteY36943" fmla="*/ 3536058 h 6858000"/>
              <a:gd name="connsiteX36944" fmla="*/ 4547539 w 12192000"/>
              <a:gd name="connsiteY36944" fmla="*/ 3536058 h 6858000"/>
              <a:gd name="connsiteX36945" fmla="*/ 4524375 w 12192000"/>
              <a:gd name="connsiteY36945" fmla="*/ 3557725 h 6858000"/>
              <a:gd name="connsiteX36946" fmla="*/ 4524375 w 12192000"/>
              <a:gd name="connsiteY36946" fmla="*/ 3630680 h 6858000"/>
              <a:gd name="connsiteX36947" fmla="*/ 4546041 w 12192000"/>
              <a:gd name="connsiteY36947" fmla="*/ 3651194 h 6858000"/>
              <a:gd name="connsiteX36948" fmla="*/ 4605972 w 12192000"/>
              <a:gd name="connsiteY36948" fmla="*/ 3651425 h 6858000"/>
              <a:gd name="connsiteX36949" fmla="*/ 4616805 w 12192000"/>
              <a:gd name="connsiteY36949" fmla="*/ 3660184 h 6858000"/>
              <a:gd name="connsiteX36950" fmla="*/ 4605164 w 12192000"/>
              <a:gd name="connsiteY36950" fmla="*/ 3666639 h 6858000"/>
              <a:gd name="connsiteX36951" fmla="*/ 4545236 w 12192000"/>
              <a:gd name="connsiteY36951" fmla="*/ 3666639 h 6858000"/>
              <a:gd name="connsiteX36952" fmla="*/ 4524259 w 12192000"/>
              <a:gd name="connsiteY36952" fmla="*/ 3681621 h 6858000"/>
              <a:gd name="connsiteX36953" fmla="*/ 4515038 w 12192000"/>
              <a:gd name="connsiteY36953" fmla="*/ 3691533 h 6858000"/>
              <a:gd name="connsiteX36954" fmla="*/ 4509275 w 12192000"/>
              <a:gd name="connsiteY36954" fmla="*/ 3681621 h 6858000"/>
              <a:gd name="connsiteX36955" fmla="*/ 4489452 w 12192000"/>
              <a:gd name="connsiteY36955" fmla="*/ 3666985 h 6858000"/>
              <a:gd name="connsiteX36956" fmla="*/ 4409120 w 12192000"/>
              <a:gd name="connsiteY36956" fmla="*/ 3672286 h 6858000"/>
              <a:gd name="connsiteX36957" fmla="*/ 4394024 w 12192000"/>
              <a:gd name="connsiteY36957" fmla="*/ 3682313 h 6858000"/>
              <a:gd name="connsiteX36958" fmla="*/ 4374546 w 12192000"/>
              <a:gd name="connsiteY36958" fmla="*/ 3684042 h 6858000"/>
              <a:gd name="connsiteX36959" fmla="*/ 4355643 w 12192000"/>
              <a:gd name="connsiteY36959" fmla="*/ 3671940 h 6858000"/>
              <a:gd name="connsiteX36960" fmla="*/ 4274968 w 12192000"/>
              <a:gd name="connsiteY36960" fmla="*/ 3671134 h 6858000"/>
              <a:gd name="connsiteX36961" fmla="*/ 4248688 w 12192000"/>
              <a:gd name="connsiteY36961" fmla="*/ 3691994 h 6858000"/>
              <a:gd name="connsiteX36962" fmla="*/ 4220798 w 12192000"/>
              <a:gd name="connsiteY36962" fmla="*/ 3671017 h 6858000"/>
              <a:gd name="connsiteX36963" fmla="*/ 3941886 w 12192000"/>
              <a:gd name="connsiteY36963" fmla="*/ 3671710 h 6858000"/>
              <a:gd name="connsiteX36964" fmla="*/ 3924830 w 12192000"/>
              <a:gd name="connsiteY36964" fmla="*/ 3698563 h 6858000"/>
              <a:gd name="connsiteX36965" fmla="*/ 3942002 w 12192000"/>
              <a:gd name="connsiteY36965" fmla="*/ 3719309 h 6858000"/>
              <a:gd name="connsiteX36966" fmla="*/ 4022796 w 12192000"/>
              <a:gd name="connsiteY36966" fmla="*/ 3719079 h 6858000"/>
              <a:gd name="connsiteX36967" fmla="*/ 4039968 w 12192000"/>
              <a:gd name="connsiteY36967" fmla="*/ 3703865 h 6858000"/>
              <a:gd name="connsiteX36968" fmla="*/ 4045844 w 12192000"/>
              <a:gd name="connsiteY36968" fmla="*/ 3693953 h 6858000"/>
              <a:gd name="connsiteX36969" fmla="*/ 4054605 w 12192000"/>
              <a:gd name="connsiteY36969" fmla="*/ 3701214 h 6858000"/>
              <a:gd name="connsiteX36970" fmla="*/ 4080997 w 12192000"/>
              <a:gd name="connsiteY36970" fmla="*/ 3718733 h 6858000"/>
              <a:gd name="connsiteX36971" fmla="*/ 4156603 w 12192000"/>
              <a:gd name="connsiteY36971" fmla="*/ 3718848 h 6858000"/>
              <a:gd name="connsiteX36972" fmla="*/ 4175619 w 12192000"/>
              <a:gd name="connsiteY36972" fmla="*/ 3703058 h 6858000"/>
              <a:gd name="connsiteX36973" fmla="*/ 4182189 w 12192000"/>
              <a:gd name="connsiteY36973" fmla="*/ 3694068 h 6858000"/>
              <a:gd name="connsiteX36974" fmla="*/ 4189449 w 12192000"/>
              <a:gd name="connsiteY36974" fmla="*/ 3699716 h 6858000"/>
              <a:gd name="connsiteX36975" fmla="*/ 4220109 w 12192000"/>
              <a:gd name="connsiteY36975" fmla="*/ 3718733 h 6858000"/>
              <a:gd name="connsiteX36976" fmla="*/ 4287876 w 12192000"/>
              <a:gd name="connsiteY36976" fmla="*/ 3718733 h 6858000"/>
              <a:gd name="connsiteX36977" fmla="*/ 4305510 w 12192000"/>
              <a:gd name="connsiteY36977" fmla="*/ 3709166 h 6858000"/>
              <a:gd name="connsiteX36978" fmla="*/ 4317842 w 12192000"/>
              <a:gd name="connsiteY36978" fmla="*/ 3694068 h 6858000"/>
              <a:gd name="connsiteX36979" fmla="*/ 4326601 w 12192000"/>
              <a:gd name="connsiteY36979" fmla="*/ 3713201 h 6858000"/>
              <a:gd name="connsiteX36980" fmla="*/ 4326139 w 12192000"/>
              <a:gd name="connsiteY36980" fmla="*/ 3895646 h 6858000"/>
              <a:gd name="connsiteX36981" fmla="*/ 4352304 w 12192000"/>
              <a:gd name="connsiteY36981" fmla="*/ 3922729 h 6858000"/>
              <a:gd name="connsiteX36982" fmla="*/ 4412232 w 12192000"/>
              <a:gd name="connsiteY36982" fmla="*/ 3922153 h 6858000"/>
              <a:gd name="connsiteX36983" fmla="*/ 4440585 w 12192000"/>
              <a:gd name="connsiteY36983" fmla="*/ 3909360 h 6858000"/>
              <a:gd name="connsiteX36984" fmla="*/ 4422953 w 12192000"/>
              <a:gd name="connsiteY36984" fmla="*/ 3869598 h 6858000"/>
              <a:gd name="connsiteX36985" fmla="*/ 4415921 w 12192000"/>
              <a:gd name="connsiteY36985" fmla="*/ 3860609 h 6858000"/>
              <a:gd name="connsiteX36986" fmla="*/ 4422836 w 12192000"/>
              <a:gd name="connsiteY36986" fmla="*/ 3854960 h 6858000"/>
              <a:gd name="connsiteX36987" fmla="*/ 4441621 w 12192000"/>
              <a:gd name="connsiteY36987" fmla="*/ 3830066 h 6858000"/>
              <a:gd name="connsiteX36988" fmla="*/ 4441621 w 12192000"/>
              <a:gd name="connsiteY36988" fmla="*/ 3712854 h 6858000"/>
              <a:gd name="connsiteX36989" fmla="*/ 4450265 w 12192000"/>
              <a:gd name="connsiteY36989" fmla="*/ 3694645 h 6858000"/>
              <a:gd name="connsiteX36990" fmla="*/ 4456951 w 12192000"/>
              <a:gd name="connsiteY36990" fmla="*/ 3708705 h 6858000"/>
              <a:gd name="connsiteX36991" fmla="*/ 4473318 w 12192000"/>
              <a:gd name="connsiteY36991" fmla="*/ 3718963 h 6858000"/>
              <a:gd name="connsiteX36992" fmla="*/ 4559296 w 12192000"/>
              <a:gd name="connsiteY36992" fmla="*/ 3719194 h 6858000"/>
              <a:gd name="connsiteX36993" fmla="*/ 4577504 w 12192000"/>
              <a:gd name="connsiteY36993" fmla="*/ 3703980 h 6858000"/>
              <a:gd name="connsiteX36994" fmla="*/ 4577160 w 12192000"/>
              <a:gd name="connsiteY36994" fmla="*/ 3703980 h 6858000"/>
              <a:gd name="connsiteX36995" fmla="*/ 4586381 w 12192000"/>
              <a:gd name="connsiteY36995" fmla="*/ 3694299 h 6858000"/>
              <a:gd name="connsiteX36996" fmla="*/ 4592256 w 12192000"/>
              <a:gd name="connsiteY36996" fmla="*/ 3704326 h 6858000"/>
              <a:gd name="connsiteX36997" fmla="*/ 4629829 w 12192000"/>
              <a:gd name="connsiteY36997" fmla="*/ 3718733 h 6858000"/>
              <a:gd name="connsiteX36998" fmla="*/ 4644582 w 12192000"/>
              <a:gd name="connsiteY36998" fmla="*/ 3699600 h 6858000"/>
              <a:gd name="connsiteX36999" fmla="*/ 4644582 w 12192000"/>
              <a:gd name="connsiteY36999" fmla="*/ 3623994 h 6858000"/>
              <a:gd name="connsiteX37000" fmla="*/ 4629945 w 12192000"/>
              <a:gd name="connsiteY37000" fmla="*/ 3603941 h 6858000"/>
              <a:gd name="connsiteX37001" fmla="*/ 4620609 w 12192000"/>
              <a:gd name="connsiteY37001" fmla="*/ 3594375 h 6858000"/>
              <a:gd name="connsiteX37002" fmla="*/ 4627293 w 12192000"/>
              <a:gd name="connsiteY37002" fmla="*/ 3584579 h 6858000"/>
              <a:gd name="connsiteX37003" fmla="*/ 4644467 w 12192000"/>
              <a:gd name="connsiteY37003" fmla="*/ 3558647 h 6858000"/>
              <a:gd name="connsiteX37004" fmla="*/ 4644582 w 12192000"/>
              <a:gd name="connsiteY37004" fmla="*/ 3488344 h 6858000"/>
              <a:gd name="connsiteX37005" fmla="*/ 4629715 w 12192000"/>
              <a:gd name="connsiteY37005" fmla="*/ 3468636 h 6858000"/>
              <a:gd name="connsiteX37006" fmla="*/ 4620493 w 12192000"/>
              <a:gd name="connsiteY37006" fmla="*/ 3462527 h 6858000"/>
              <a:gd name="connsiteX37007" fmla="*/ 4625449 w 12192000"/>
              <a:gd name="connsiteY37007" fmla="*/ 3454344 h 6858000"/>
              <a:gd name="connsiteX37008" fmla="*/ 4644467 w 12192000"/>
              <a:gd name="connsiteY37008" fmla="*/ 3417580 h 6858000"/>
              <a:gd name="connsiteX37009" fmla="*/ 4644698 w 12192000"/>
              <a:gd name="connsiteY37009" fmla="*/ 3352461 h 6858000"/>
              <a:gd name="connsiteX37010" fmla="*/ 4629023 w 12192000"/>
              <a:gd name="connsiteY37010" fmla="*/ 3333215 h 6858000"/>
              <a:gd name="connsiteX37011" fmla="*/ 4620033 w 12192000"/>
              <a:gd name="connsiteY37011" fmla="*/ 3326298 h 6858000"/>
              <a:gd name="connsiteX37012" fmla="*/ 4628218 w 12192000"/>
              <a:gd name="connsiteY37012" fmla="*/ 3318115 h 6858000"/>
              <a:gd name="connsiteX37013" fmla="*/ 4644698 w 12192000"/>
              <a:gd name="connsiteY37013" fmla="*/ 3293337 h 6858000"/>
              <a:gd name="connsiteX37014" fmla="*/ 4644698 w 12192000"/>
              <a:gd name="connsiteY37014" fmla="*/ 3157799 h 6858000"/>
              <a:gd name="connsiteX37015" fmla="*/ 4644813 w 12192000"/>
              <a:gd name="connsiteY37015" fmla="*/ 3014425 h 6858000"/>
              <a:gd name="connsiteX37016" fmla="*/ 4635003 w 12192000"/>
              <a:gd name="connsiteY37016" fmla="*/ 2998349 h 6858000"/>
              <a:gd name="connsiteX37017" fmla="*/ 11595576 w 12192000"/>
              <a:gd name="connsiteY37017" fmla="*/ 2998290 h 6858000"/>
              <a:gd name="connsiteX37018" fmla="*/ 11567340 w 12192000"/>
              <a:gd name="connsiteY37018" fmla="*/ 3016383 h 6858000"/>
              <a:gd name="connsiteX37019" fmla="*/ 11567340 w 12192000"/>
              <a:gd name="connsiteY37019" fmla="*/ 3094411 h 6858000"/>
              <a:gd name="connsiteX37020" fmla="*/ 11587278 w 12192000"/>
              <a:gd name="connsiteY37020" fmla="*/ 3113427 h 6858000"/>
              <a:gd name="connsiteX37021" fmla="*/ 11620354 w 12192000"/>
              <a:gd name="connsiteY37021" fmla="*/ 3081963 h 6858000"/>
              <a:gd name="connsiteX37022" fmla="*/ 11620354 w 12192000"/>
              <a:gd name="connsiteY37022" fmla="*/ 3055915 h 6858000"/>
              <a:gd name="connsiteX37023" fmla="*/ 11620586 w 12192000"/>
              <a:gd name="connsiteY37023" fmla="*/ 3016961 h 6858000"/>
              <a:gd name="connsiteX37024" fmla="*/ 11595576 w 12192000"/>
              <a:gd name="connsiteY37024" fmla="*/ 2998290 h 6858000"/>
              <a:gd name="connsiteX37025" fmla="*/ 3223101 w 12192000"/>
              <a:gd name="connsiteY37025" fmla="*/ 2998290 h 6858000"/>
              <a:gd name="connsiteX37026" fmla="*/ 3194865 w 12192000"/>
              <a:gd name="connsiteY37026" fmla="*/ 3016383 h 6858000"/>
              <a:gd name="connsiteX37027" fmla="*/ 3194865 w 12192000"/>
              <a:gd name="connsiteY37027" fmla="*/ 3094411 h 6858000"/>
              <a:gd name="connsiteX37028" fmla="*/ 3214803 w 12192000"/>
              <a:gd name="connsiteY37028" fmla="*/ 3113427 h 6858000"/>
              <a:gd name="connsiteX37029" fmla="*/ 3247879 w 12192000"/>
              <a:gd name="connsiteY37029" fmla="*/ 3081963 h 6858000"/>
              <a:gd name="connsiteX37030" fmla="*/ 3247879 w 12192000"/>
              <a:gd name="connsiteY37030" fmla="*/ 3055915 h 6858000"/>
              <a:gd name="connsiteX37031" fmla="*/ 3248111 w 12192000"/>
              <a:gd name="connsiteY37031" fmla="*/ 3016961 h 6858000"/>
              <a:gd name="connsiteX37032" fmla="*/ 3223101 w 12192000"/>
              <a:gd name="connsiteY37032" fmla="*/ 2998290 h 6858000"/>
              <a:gd name="connsiteX37033" fmla="*/ 11660923 w 12192000"/>
              <a:gd name="connsiteY37033" fmla="*/ 2998059 h 6858000"/>
              <a:gd name="connsiteX37034" fmla="*/ 11634992 w 12192000"/>
              <a:gd name="connsiteY37034" fmla="*/ 3020649 h 6858000"/>
              <a:gd name="connsiteX37035" fmla="*/ 11635108 w 12192000"/>
              <a:gd name="connsiteY37035" fmla="*/ 3090722 h 6858000"/>
              <a:gd name="connsiteX37036" fmla="*/ 11639704 w 12192000"/>
              <a:gd name="connsiteY37036" fmla="*/ 3108989 h 6858000"/>
              <a:gd name="connsiteX37037" fmla="*/ 11658336 w 12192000"/>
              <a:gd name="connsiteY37037" fmla="*/ 3113759 h 6858000"/>
              <a:gd name="connsiteX37038" fmla="*/ 11658273 w 12192000"/>
              <a:gd name="connsiteY37038" fmla="*/ 3113773 h 6858000"/>
              <a:gd name="connsiteX37039" fmla="*/ 11658388 w 12192000"/>
              <a:gd name="connsiteY37039" fmla="*/ 3113773 h 6858000"/>
              <a:gd name="connsiteX37040" fmla="*/ 11658336 w 12192000"/>
              <a:gd name="connsiteY37040" fmla="*/ 3113759 h 6858000"/>
              <a:gd name="connsiteX37041" fmla="*/ 11683224 w 12192000"/>
              <a:gd name="connsiteY37041" fmla="*/ 3108427 h 6858000"/>
              <a:gd name="connsiteX37042" fmla="*/ 11687778 w 12192000"/>
              <a:gd name="connsiteY37042" fmla="*/ 3084153 h 6858000"/>
              <a:gd name="connsiteX37043" fmla="*/ 11687546 w 12192000"/>
              <a:gd name="connsiteY37043" fmla="*/ 3058222 h 6858000"/>
              <a:gd name="connsiteX37044" fmla="*/ 11687893 w 12192000"/>
              <a:gd name="connsiteY37044" fmla="*/ 3019266 h 6858000"/>
              <a:gd name="connsiteX37045" fmla="*/ 11660923 w 12192000"/>
              <a:gd name="connsiteY37045" fmla="*/ 2998059 h 6858000"/>
              <a:gd name="connsiteX37046" fmla="*/ 10784428 w 12192000"/>
              <a:gd name="connsiteY37046" fmla="*/ 2998059 h 6858000"/>
              <a:gd name="connsiteX37047" fmla="*/ 10763682 w 12192000"/>
              <a:gd name="connsiteY37047" fmla="*/ 3018919 h 6858000"/>
              <a:gd name="connsiteX37048" fmla="*/ 10764029 w 12192000"/>
              <a:gd name="connsiteY37048" fmla="*/ 3157109 h 6858000"/>
              <a:gd name="connsiteX37049" fmla="*/ 10764260 w 12192000"/>
              <a:gd name="connsiteY37049" fmla="*/ 3157109 h 6858000"/>
              <a:gd name="connsiteX37050" fmla="*/ 10763914 w 12192000"/>
              <a:gd name="connsiteY37050" fmla="*/ 3297832 h 6858000"/>
              <a:gd name="connsiteX37051" fmla="*/ 10789846 w 12192000"/>
              <a:gd name="connsiteY37051" fmla="*/ 3316386 h 6858000"/>
              <a:gd name="connsiteX37052" fmla="*/ 10816353 w 12192000"/>
              <a:gd name="connsiteY37052" fmla="*/ 3298638 h 6858000"/>
              <a:gd name="connsiteX37053" fmla="*/ 10816469 w 12192000"/>
              <a:gd name="connsiteY37053" fmla="*/ 3249196 h 6858000"/>
              <a:gd name="connsiteX37054" fmla="*/ 10824767 w 12192000"/>
              <a:gd name="connsiteY37054" fmla="*/ 3238360 h 6858000"/>
              <a:gd name="connsiteX37055" fmla="*/ 10831912 w 12192000"/>
              <a:gd name="connsiteY37055" fmla="*/ 3249426 h 6858000"/>
              <a:gd name="connsiteX37056" fmla="*/ 10831682 w 12192000"/>
              <a:gd name="connsiteY37056" fmla="*/ 3293683 h 6858000"/>
              <a:gd name="connsiteX37057" fmla="*/ 10860841 w 12192000"/>
              <a:gd name="connsiteY37057" fmla="*/ 3316733 h 6858000"/>
              <a:gd name="connsiteX37058" fmla="*/ 10884814 w 12192000"/>
              <a:gd name="connsiteY37058" fmla="*/ 3294027 h 6858000"/>
              <a:gd name="connsiteX37059" fmla="*/ 10883546 w 12192000"/>
              <a:gd name="connsiteY37059" fmla="*/ 3152382 h 6858000"/>
              <a:gd name="connsiteX37060" fmla="*/ 10883430 w 12192000"/>
              <a:gd name="connsiteY37060" fmla="*/ 3152498 h 6858000"/>
              <a:gd name="connsiteX37061" fmla="*/ 10884468 w 12192000"/>
              <a:gd name="connsiteY37061" fmla="*/ 3016961 h 6858000"/>
              <a:gd name="connsiteX37062" fmla="*/ 10865221 w 12192000"/>
              <a:gd name="connsiteY37062" fmla="*/ 2998059 h 6858000"/>
              <a:gd name="connsiteX37063" fmla="*/ 10784428 w 12192000"/>
              <a:gd name="connsiteY37063" fmla="*/ 2998059 h 6858000"/>
              <a:gd name="connsiteX37064" fmla="*/ 3288448 w 12192000"/>
              <a:gd name="connsiteY37064" fmla="*/ 2998059 h 6858000"/>
              <a:gd name="connsiteX37065" fmla="*/ 3262517 w 12192000"/>
              <a:gd name="connsiteY37065" fmla="*/ 3020649 h 6858000"/>
              <a:gd name="connsiteX37066" fmla="*/ 3262633 w 12192000"/>
              <a:gd name="connsiteY37066" fmla="*/ 3090722 h 6858000"/>
              <a:gd name="connsiteX37067" fmla="*/ 3267229 w 12192000"/>
              <a:gd name="connsiteY37067" fmla="*/ 3108989 h 6858000"/>
              <a:gd name="connsiteX37068" fmla="*/ 3285861 w 12192000"/>
              <a:gd name="connsiteY37068" fmla="*/ 3113759 h 6858000"/>
              <a:gd name="connsiteX37069" fmla="*/ 3285798 w 12192000"/>
              <a:gd name="connsiteY37069" fmla="*/ 3113773 h 6858000"/>
              <a:gd name="connsiteX37070" fmla="*/ 3285913 w 12192000"/>
              <a:gd name="connsiteY37070" fmla="*/ 3113773 h 6858000"/>
              <a:gd name="connsiteX37071" fmla="*/ 3285861 w 12192000"/>
              <a:gd name="connsiteY37071" fmla="*/ 3113759 h 6858000"/>
              <a:gd name="connsiteX37072" fmla="*/ 3310749 w 12192000"/>
              <a:gd name="connsiteY37072" fmla="*/ 3108427 h 6858000"/>
              <a:gd name="connsiteX37073" fmla="*/ 3315303 w 12192000"/>
              <a:gd name="connsiteY37073" fmla="*/ 3084153 h 6858000"/>
              <a:gd name="connsiteX37074" fmla="*/ 3315071 w 12192000"/>
              <a:gd name="connsiteY37074" fmla="*/ 3058222 h 6858000"/>
              <a:gd name="connsiteX37075" fmla="*/ 3315418 w 12192000"/>
              <a:gd name="connsiteY37075" fmla="*/ 3019266 h 6858000"/>
              <a:gd name="connsiteX37076" fmla="*/ 3288448 w 12192000"/>
              <a:gd name="connsiteY37076" fmla="*/ 2998059 h 6858000"/>
              <a:gd name="connsiteX37077" fmla="*/ 2411953 w 12192000"/>
              <a:gd name="connsiteY37077" fmla="*/ 2998059 h 6858000"/>
              <a:gd name="connsiteX37078" fmla="*/ 2391207 w 12192000"/>
              <a:gd name="connsiteY37078" fmla="*/ 3018919 h 6858000"/>
              <a:gd name="connsiteX37079" fmla="*/ 2391554 w 12192000"/>
              <a:gd name="connsiteY37079" fmla="*/ 3157109 h 6858000"/>
              <a:gd name="connsiteX37080" fmla="*/ 2391785 w 12192000"/>
              <a:gd name="connsiteY37080" fmla="*/ 3157109 h 6858000"/>
              <a:gd name="connsiteX37081" fmla="*/ 2391439 w 12192000"/>
              <a:gd name="connsiteY37081" fmla="*/ 3297832 h 6858000"/>
              <a:gd name="connsiteX37082" fmla="*/ 2417371 w 12192000"/>
              <a:gd name="connsiteY37082" fmla="*/ 3316386 h 6858000"/>
              <a:gd name="connsiteX37083" fmla="*/ 2443878 w 12192000"/>
              <a:gd name="connsiteY37083" fmla="*/ 3298638 h 6858000"/>
              <a:gd name="connsiteX37084" fmla="*/ 2443994 w 12192000"/>
              <a:gd name="connsiteY37084" fmla="*/ 3249196 h 6858000"/>
              <a:gd name="connsiteX37085" fmla="*/ 2452292 w 12192000"/>
              <a:gd name="connsiteY37085" fmla="*/ 3238360 h 6858000"/>
              <a:gd name="connsiteX37086" fmla="*/ 2459437 w 12192000"/>
              <a:gd name="connsiteY37086" fmla="*/ 3249426 h 6858000"/>
              <a:gd name="connsiteX37087" fmla="*/ 2459207 w 12192000"/>
              <a:gd name="connsiteY37087" fmla="*/ 3293683 h 6858000"/>
              <a:gd name="connsiteX37088" fmla="*/ 2488366 w 12192000"/>
              <a:gd name="connsiteY37088" fmla="*/ 3316733 h 6858000"/>
              <a:gd name="connsiteX37089" fmla="*/ 2512339 w 12192000"/>
              <a:gd name="connsiteY37089" fmla="*/ 3294027 h 6858000"/>
              <a:gd name="connsiteX37090" fmla="*/ 2511071 w 12192000"/>
              <a:gd name="connsiteY37090" fmla="*/ 3152382 h 6858000"/>
              <a:gd name="connsiteX37091" fmla="*/ 2510955 w 12192000"/>
              <a:gd name="connsiteY37091" fmla="*/ 3152498 h 6858000"/>
              <a:gd name="connsiteX37092" fmla="*/ 2511993 w 12192000"/>
              <a:gd name="connsiteY37092" fmla="*/ 3016961 h 6858000"/>
              <a:gd name="connsiteX37093" fmla="*/ 2492746 w 12192000"/>
              <a:gd name="connsiteY37093" fmla="*/ 2998059 h 6858000"/>
              <a:gd name="connsiteX37094" fmla="*/ 2411953 w 12192000"/>
              <a:gd name="connsiteY37094" fmla="*/ 2998059 h 6858000"/>
              <a:gd name="connsiteX37095" fmla="*/ 10929070 w 12192000"/>
              <a:gd name="connsiteY37095" fmla="*/ 2997943 h 6858000"/>
              <a:gd name="connsiteX37096" fmla="*/ 10899910 w 12192000"/>
              <a:gd name="connsiteY37096" fmla="*/ 3022262 h 6858000"/>
              <a:gd name="connsiteX37097" fmla="*/ 10922385 w 12192000"/>
              <a:gd name="connsiteY37097" fmla="*/ 3051190 h 6858000"/>
              <a:gd name="connsiteX37098" fmla="*/ 10952466 w 12192000"/>
              <a:gd name="connsiteY37098" fmla="*/ 3026641 h 6858000"/>
              <a:gd name="connsiteX37099" fmla="*/ 10929070 w 12192000"/>
              <a:gd name="connsiteY37099" fmla="*/ 2997943 h 6858000"/>
              <a:gd name="connsiteX37100" fmla="*/ 2556595 w 12192000"/>
              <a:gd name="connsiteY37100" fmla="*/ 2997943 h 6858000"/>
              <a:gd name="connsiteX37101" fmla="*/ 2527435 w 12192000"/>
              <a:gd name="connsiteY37101" fmla="*/ 3022262 h 6858000"/>
              <a:gd name="connsiteX37102" fmla="*/ 2549910 w 12192000"/>
              <a:gd name="connsiteY37102" fmla="*/ 3051190 h 6858000"/>
              <a:gd name="connsiteX37103" fmla="*/ 2579991 w 12192000"/>
              <a:gd name="connsiteY37103" fmla="*/ 3026641 h 6858000"/>
              <a:gd name="connsiteX37104" fmla="*/ 2556595 w 12192000"/>
              <a:gd name="connsiteY37104" fmla="*/ 2997943 h 6858000"/>
              <a:gd name="connsiteX37105" fmla="*/ 10727378 w 12192000"/>
              <a:gd name="connsiteY37105" fmla="*/ 2997829 h 6858000"/>
              <a:gd name="connsiteX37106" fmla="*/ 10701100 w 12192000"/>
              <a:gd name="connsiteY37106" fmla="*/ 3018344 h 6858000"/>
              <a:gd name="connsiteX37107" fmla="*/ 10701216 w 12192000"/>
              <a:gd name="connsiteY37107" fmla="*/ 3018344 h 6858000"/>
              <a:gd name="connsiteX37108" fmla="*/ 10701216 w 12192000"/>
              <a:gd name="connsiteY37108" fmla="*/ 3291606 h 6858000"/>
              <a:gd name="connsiteX37109" fmla="*/ 10726341 w 12192000"/>
              <a:gd name="connsiteY37109" fmla="*/ 3316962 h 6858000"/>
              <a:gd name="connsiteX37110" fmla="*/ 10749046 w 12192000"/>
              <a:gd name="connsiteY37110" fmla="*/ 3292644 h 6858000"/>
              <a:gd name="connsiteX37111" fmla="*/ 10748700 w 12192000"/>
              <a:gd name="connsiteY37111" fmla="*/ 3157338 h 6858000"/>
              <a:gd name="connsiteX37112" fmla="*/ 10749046 w 12192000"/>
              <a:gd name="connsiteY37112" fmla="*/ 3019381 h 6858000"/>
              <a:gd name="connsiteX37113" fmla="*/ 10727378 w 12192000"/>
              <a:gd name="connsiteY37113" fmla="*/ 2997829 h 6858000"/>
              <a:gd name="connsiteX37114" fmla="*/ 10655230 w 12192000"/>
              <a:gd name="connsiteY37114" fmla="*/ 2997829 h 6858000"/>
              <a:gd name="connsiteX37115" fmla="*/ 10628376 w 12192000"/>
              <a:gd name="connsiteY37115" fmla="*/ 3020533 h 6858000"/>
              <a:gd name="connsiteX37116" fmla="*/ 10628607 w 12192000"/>
              <a:gd name="connsiteY37116" fmla="*/ 3090837 h 6858000"/>
              <a:gd name="connsiteX37117" fmla="*/ 10647393 w 12192000"/>
              <a:gd name="connsiteY37117" fmla="*/ 3113082 h 6858000"/>
              <a:gd name="connsiteX37118" fmla="*/ 10659494 w 12192000"/>
              <a:gd name="connsiteY37118" fmla="*/ 3122994 h 6858000"/>
              <a:gd name="connsiteX37119" fmla="*/ 10648315 w 12192000"/>
              <a:gd name="connsiteY37119" fmla="*/ 3133480 h 6858000"/>
              <a:gd name="connsiteX37120" fmla="*/ 10628838 w 12192000"/>
              <a:gd name="connsiteY37120" fmla="*/ 3157570 h 6858000"/>
              <a:gd name="connsiteX37121" fmla="*/ 10628607 w 12192000"/>
              <a:gd name="connsiteY37121" fmla="*/ 3175778 h 6858000"/>
              <a:gd name="connsiteX37122" fmla="*/ 10619040 w 12192000"/>
              <a:gd name="connsiteY37122" fmla="*/ 3185229 h 6858000"/>
              <a:gd name="connsiteX37123" fmla="*/ 10613394 w 12192000"/>
              <a:gd name="connsiteY37123" fmla="*/ 3175549 h 6858000"/>
              <a:gd name="connsiteX37124" fmla="*/ 10613394 w 12192000"/>
              <a:gd name="connsiteY37124" fmla="*/ 3152152 h 6858000"/>
              <a:gd name="connsiteX37125" fmla="*/ 10597028 w 12192000"/>
              <a:gd name="connsiteY37125" fmla="*/ 3133365 h 6858000"/>
              <a:gd name="connsiteX37126" fmla="*/ 10568446 w 12192000"/>
              <a:gd name="connsiteY37126" fmla="*/ 3174743 h 6858000"/>
              <a:gd name="connsiteX37127" fmla="*/ 10568906 w 12192000"/>
              <a:gd name="connsiteY37127" fmla="*/ 3206897 h 6858000"/>
              <a:gd name="connsiteX37128" fmla="*/ 10596106 w 12192000"/>
              <a:gd name="connsiteY37128" fmla="*/ 3248502 h 6858000"/>
              <a:gd name="connsiteX37129" fmla="*/ 10643013 w 12192000"/>
              <a:gd name="connsiteY37129" fmla="*/ 3248618 h 6858000"/>
              <a:gd name="connsiteX37130" fmla="*/ 10658572 w 12192000"/>
              <a:gd name="connsiteY37130" fmla="*/ 3256455 h 6858000"/>
              <a:gd name="connsiteX37131" fmla="*/ 10642668 w 12192000"/>
              <a:gd name="connsiteY37131" fmla="*/ 3269018 h 6858000"/>
              <a:gd name="connsiteX37132" fmla="*/ 10585387 w 12192000"/>
              <a:gd name="connsiteY37132" fmla="*/ 3268211 h 6858000"/>
              <a:gd name="connsiteX37133" fmla="*/ 10565794 w 12192000"/>
              <a:gd name="connsiteY37133" fmla="*/ 3287689 h 6858000"/>
              <a:gd name="connsiteX37134" fmla="*/ 10566024 w 12192000"/>
              <a:gd name="connsiteY37134" fmla="*/ 3365830 h 6858000"/>
              <a:gd name="connsiteX37135" fmla="*/ 10583774 w 12192000"/>
              <a:gd name="connsiteY37135" fmla="*/ 3384155 h 6858000"/>
              <a:gd name="connsiteX37136" fmla="*/ 10646355 w 12192000"/>
              <a:gd name="connsiteY37136" fmla="*/ 3384155 h 6858000"/>
              <a:gd name="connsiteX37137" fmla="*/ 10658688 w 12192000"/>
              <a:gd name="connsiteY37137" fmla="*/ 3390263 h 6858000"/>
              <a:gd name="connsiteX37138" fmla="*/ 10646355 w 12192000"/>
              <a:gd name="connsiteY37138" fmla="*/ 3399484 h 6858000"/>
              <a:gd name="connsiteX37139" fmla="*/ 10589075 w 12192000"/>
              <a:gd name="connsiteY37139" fmla="*/ 3399139 h 6858000"/>
              <a:gd name="connsiteX37140" fmla="*/ 10566024 w 12192000"/>
              <a:gd name="connsiteY37140" fmla="*/ 3421150 h 6858000"/>
              <a:gd name="connsiteX37141" fmla="*/ 10566024 w 12192000"/>
              <a:gd name="connsiteY37141" fmla="*/ 3494107 h 6858000"/>
              <a:gd name="connsiteX37142" fmla="*/ 10587923 w 12192000"/>
              <a:gd name="connsiteY37142" fmla="*/ 3514620 h 6858000"/>
              <a:gd name="connsiteX37143" fmla="*/ 10645203 w 12192000"/>
              <a:gd name="connsiteY37143" fmla="*/ 3514735 h 6858000"/>
              <a:gd name="connsiteX37144" fmla="*/ 10658918 w 12192000"/>
              <a:gd name="connsiteY37144" fmla="*/ 3527067 h 6858000"/>
              <a:gd name="connsiteX37145" fmla="*/ 10644972 w 12192000"/>
              <a:gd name="connsiteY37145" fmla="*/ 3535136 h 6858000"/>
              <a:gd name="connsiteX37146" fmla="*/ 10585042 w 12192000"/>
              <a:gd name="connsiteY37146" fmla="*/ 3534790 h 6858000"/>
              <a:gd name="connsiteX37147" fmla="*/ 10566370 w 12192000"/>
              <a:gd name="connsiteY37147" fmla="*/ 3552999 h 6858000"/>
              <a:gd name="connsiteX37148" fmla="*/ 10566256 w 12192000"/>
              <a:gd name="connsiteY37148" fmla="*/ 3631141 h 6858000"/>
              <a:gd name="connsiteX37149" fmla="*/ 10587001 w 12192000"/>
              <a:gd name="connsiteY37149" fmla="*/ 3650042 h 6858000"/>
              <a:gd name="connsiteX37150" fmla="*/ 10641746 w 12192000"/>
              <a:gd name="connsiteY37150" fmla="*/ 3650042 h 6858000"/>
              <a:gd name="connsiteX37151" fmla="*/ 10658688 w 12192000"/>
              <a:gd name="connsiteY37151" fmla="*/ 3659723 h 6858000"/>
              <a:gd name="connsiteX37152" fmla="*/ 10640824 w 12192000"/>
              <a:gd name="connsiteY37152" fmla="*/ 3670673 h 6858000"/>
              <a:gd name="connsiteX37153" fmla="*/ 10584235 w 12192000"/>
              <a:gd name="connsiteY37153" fmla="*/ 3672171 h 6858000"/>
              <a:gd name="connsiteX37154" fmla="*/ 10528568 w 12192000"/>
              <a:gd name="connsiteY37154" fmla="*/ 3672978 h 6858000"/>
              <a:gd name="connsiteX37155" fmla="*/ 10446162 w 12192000"/>
              <a:gd name="connsiteY37155" fmla="*/ 3670556 h 6858000"/>
              <a:gd name="connsiteX37156" fmla="*/ 10429566 w 12192000"/>
              <a:gd name="connsiteY37156" fmla="*/ 3683004 h 6858000"/>
              <a:gd name="connsiteX37157" fmla="*/ 10415966 w 12192000"/>
              <a:gd name="connsiteY37157" fmla="*/ 3684042 h 6858000"/>
              <a:gd name="connsiteX37158" fmla="*/ 10392800 w 12192000"/>
              <a:gd name="connsiteY37158" fmla="*/ 3670556 h 6858000"/>
              <a:gd name="connsiteX37159" fmla="*/ 10314659 w 12192000"/>
              <a:gd name="connsiteY37159" fmla="*/ 3670556 h 6858000"/>
              <a:gd name="connsiteX37160" fmla="*/ 10295066 w 12192000"/>
              <a:gd name="connsiteY37160" fmla="*/ 3682198 h 6858000"/>
              <a:gd name="connsiteX37161" fmla="*/ 10286654 w 12192000"/>
              <a:gd name="connsiteY37161" fmla="*/ 3690265 h 6858000"/>
              <a:gd name="connsiteX37162" fmla="*/ 10279854 w 12192000"/>
              <a:gd name="connsiteY37162" fmla="*/ 3681045 h 6858000"/>
              <a:gd name="connsiteX37163" fmla="*/ 10259338 w 12192000"/>
              <a:gd name="connsiteY37163" fmla="*/ 3665602 h 6858000"/>
              <a:gd name="connsiteX37164" fmla="*/ 10147774 w 12192000"/>
              <a:gd name="connsiteY37164" fmla="*/ 3670327 h 6858000"/>
              <a:gd name="connsiteX37165" fmla="*/ 9980888 w 12192000"/>
              <a:gd name="connsiteY37165" fmla="*/ 3670327 h 6858000"/>
              <a:gd name="connsiteX37166" fmla="*/ 9961180 w 12192000"/>
              <a:gd name="connsiteY37166" fmla="*/ 3695682 h 6858000"/>
              <a:gd name="connsiteX37167" fmla="*/ 9980426 w 12192000"/>
              <a:gd name="connsiteY37167" fmla="*/ 3718155 h 6858000"/>
              <a:gd name="connsiteX37168" fmla="*/ 10056032 w 12192000"/>
              <a:gd name="connsiteY37168" fmla="*/ 3717811 h 6858000"/>
              <a:gd name="connsiteX37169" fmla="*/ 10076778 w 12192000"/>
              <a:gd name="connsiteY37169" fmla="*/ 3702827 h 6858000"/>
              <a:gd name="connsiteX37170" fmla="*/ 10085883 w 12192000"/>
              <a:gd name="connsiteY37170" fmla="*/ 3692340 h 6858000"/>
              <a:gd name="connsiteX37171" fmla="*/ 10095679 w 12192000"/>
              <a:gd name="connsiteY37171" fmla="*/ 3698679 h 6858000"/>
              <a:gd name="connsiteX37172" fmla="*/ 10126452 w 12192000"/>
              <a:gd name="connsiteY37172" fmla="*/ 3717811 h 6858000"/>
              <a:gd name="connsiteX37173" fmla="*/ 10189034 w 12192000"/>
              <a:gd name="connsiteY37173" fmla="*/ 3717811 h 6858000"/>
              <a:gd name="connsiteX37174" fmla="*/ 10212431 w 12192000"/>
              <a:gd name="connsiteY37174" fmla="*/ 3702482 h 6858000"/>
              <a:gd name="connsiteX37175" fmla="*/ 10222688 w 12192000"/>
              <a:gd name="connsiteY37175" fmla="*/ 3693492 h 6858000"/>
              <a:gd name="connsiteX37176" fmla="*/ 10227413 w 12192000"/>
              <a:gd name="connsiteY37176" fmla="*/ 3703980 h 6858000"/>
              <a:gd name="connsiteX37177" fmla="*/ 10243088 w 12192000"/>
              <a:gd name="connsiteY37177" fmla="*/ 3717811 h 6858000"/>
              <a:gd name="connsiteX37178" fmla="*/ 10331716 w 12192000"/>
              <a:gd name="connsiteY37178" fmla="*/ 3717811 h 6858000"/>
              <a:gd name="connsiteX37179" fmla="*/ 10347968 w 12192000"/>
              <a:gd name="connsiteY37179" fmla="*/ 3706170 h 6858000"/>
              <a:gd name="connsiteX37180" fmla="*/ 10357418 w 12192000"/>
              <a:gd name="connsiteY37180" fmla="*/ 3693492 h 6858000"/>
              <a:gd name="connsiteX37181" fmla="*/ 10363181 w 12192000"/>
              <a:gd name="connsiteY37181" fmla="*/ 3710895 h 6858000"/>
              <a:gd name="connsiteX37182" fmla="*/ 10362950 w 12192000"/>
              <a:gd name="connsiteY37182" fmla="*/ 3898527 h 6858000"/>
              <a:gd name="connsiteX37183" fmla="*/ 10386692 w 12192000"/>
              <a:gd name="connsiteY37183" fmla="*/ 3921807 h 6858000"/>
              <a:gd name="connsiteX37184" fmla="*/ 10456996 w 12192000"/>
              <a:gd name="connsiteY37184" fmla="*/ 3921807 h 6858000"/>
              <a:gd name="connsiteX37185" fmla="*/ 10478318 w 12192000"/>
              <a:gd name="connsiteY37185" fmla="*/ 3898988 h 6858000"/>
              <a:gd name="connsiteX37186" fmla="*/ 10461606 w 12192000"/>
              <a:gd name="connsiteY37186" fmla="*/ 3864527 h 6858000"/>
              <a:gd name="connsiteX37187" fmla="*/ 10478434 w 12192000"/>
              <a:gd name="connsiteY37187" fmla="*/ 3835022 h 6858000"/>
              <a:gd name="connsiteX37188" fmla="*/ 10478202 w 12192000"/>
              <a:gd name="connsiteY37188" fmla="*/ 3824765 h 6858000"/>
              <a:gd name="connsiteX37189" fmla="*/ 10478318 w 12192000"/>
              <a:gd name="connsiteY37189" fmla="*/ 3710088 h 6858000"/>
              <a:gd name="connsiteX37190" fmla="*/ 10487769 w 12192000"/>
              <a:gd name="connsiteY37190" fmla="*/ 3692455 h 6858000"/>
              <a:gd name="connsiteX37191" fmla="*/ 10498833 w 12192000"/>
              <a:gd name="connsiteY37191" fmla="*/ 3705709 h 6858000"/>
              <a:gd name="connsiteX37192" fmla="*/ 10513354 w 12192000"/>
              <a:gd name="connsiteY37192" fmla="*/ 3718041 h 6858000"/>
              <a:gd name="connsiteX37193" fmla="*/ 10599333 w 12192000"/>
              <a:gd name="connsiteY37193" fmla="*/ 3718041 h 6858000"/>
              <a:gd name="connsiteX37194" fmla="*/ 10613854 w 12192000"/>
              <a:gd name="connsiteY37194" fmla="*/ 3705709 h 6858000"/>
              <a:gd name="connsiteX37195" fmla="*/ 10613164 w 12192000"/>
              <a:gd name="connsiteY37195" fmla="*/ 3705478 h 6858000"/>
              <a:gd name="connsiteX37196" fmla="*/ 10619156 w 12192000"/>
              <a:gd name="connsiteY37196" fmla="*/ 3693146 h 6858000"/>
              <a:gd name="connsiteX37197" fmla="*/ 10628723 w 12192000"/>
              <a:gd name="connsiteY37197" fmla="*/ 3705593 h 6858000"/>
              <a:gd name="connsiteX37198" fmla="*/ 10667678 w 12192000"/>
              <a:gd name="connsiteY37198" fmla="*/ 3717118 h 6858000"/>
              <a:gd name="connsiteX37199" fmla="*/ 10680817 w 12192000"/>
              <a:gd name="connsiteY37199" fmla="*/ 3698217 h 6858000"/>
              <a:gd name="connsiteX37200" fmla="*/ 10680817 w 12192000"/>
              <a:gd name="connsiteY37200" fmla="*/ 3622611 h 6858000"/>
              <a:gd name="connsiteX37201" fmla="*/ 10667909 w 12192000"/>
              <a:gd name="connsiteY37201" fmla="*/ 3601636 h 6858000"/>
              <a:gd name="connsiteX37202" fmla="*/ 10668600 w 12192000"/>
              <a:gd name="connsiteY37202" fmla="*/ 3583081 h 6858000"/>
              <a:gd name="connsiteX37203" fmla="*/ 10680817 w 12192000"/>
              <a:gd name="connsiteY37203" fmla="*/ 3561643 h 6858000"/>
              <a:gd name="connsiteX37204" fmla="*/ 10680931 w 12192000"/>
              <a:gd name="connsiteY37204" fmla="*/ 3488689 h 6858000"/>
              <a:gd name="connsiteX37205" fmla="*/ 10666756 w 12192000"/>
              <a:gd name="connsiteY37205" fmla="*/ 3466101 h 6858000"/>
              <a:gd name="connsiteX37206" fmla="*/ 10667216 w 12192000"/>
              <a:gd name="connsiteY37206" fmla="*/ 3452155 h 6858000"/>
              <a:gd name="connsiteX37207" fmla="*/ 10681047 w 12192000"/>
              <a:gd name="connsiteY37207" fmla="*/ 3425532 h 6858000"/>
              <a:gd name="connsiteX37208" fmla="*/ 10681047 w 12192000"/>
              <a:gd name="connsiteY37208" fmla="*/ 3355226 h 6858000"/>
              <a:gd name="connsiteX37209" fmla="*/ 10666524 w 12192000"/>
              <a:gd name="connsiteY37209" fmla="*/ 3330792 h 6858000"/>
              <a:gd name="connsiteX37210" fmla="*/ 10666064 w 12192000"/>
              <a:gd name="connsiteY37210" fmla="*/ 3318115 h 6858000"/>
              <a:gd name="connsiteX37211" fmla="*/ 10681162 w 12192000"/>
              <a:gd name="connsiteY37211" fmla="*/ 3286882 h 6858000"/>
              <a:gd name="connsiteX37212" fmla="*/ 10681162 w 12192000"/>
              <a:gd name="connsiteY37212" fmla="*/ 3156532 h 6858000"/>
              <a:gd name="connsiteX37213" fmla="*/ 10681047 w 12192000"/>
              <a:gd name="connsiteY37213" fmla="*/ 3156532 h 6858000"/>
              <a:gd name="connsiteX37214" fmla="*/ 10681623 w 12192000"/>
              <a:gd name="connsiteY37214" fmla="*/ 3020995 h 6858000"/>
              <a:gd name="connsiteX37215" fmla="*/ 10655230 w 12192000"/>
              <a:gd name="connsiteY37215" fmla="*/ 2997829 h 6858000"/>
              <a:gd name="connsiteX37216" fmla="*/ 2354903 w 12192000"/>
              <a:gd name="connsiteY37216" fmla="*/ 2997829 h 6858000"/>
              <a:gd name="connsiteX37217" fmla="*/ 2328625 w 12192000"/>
              <a:gd name="connsiteY37217" fmla="*/ 3018344 h 6858000"/>
              <a:gd name="connsiteX37218" fmla="*/ 2328741 w 12192000"/>
              <a:gd name="connsiteY37218" fmla="*/ 3018344 h 6858000"/>
              <a:gd name="connsiteX37219" fmla="*/ 2328741 w 12192000"/>
              <a:gd name="connsiteY37219" fmla="*/ 3291606 h 6858000"/>
              <a:gd name="connsiteX37220" fmla="*/ 2353866 w 12192000"/>
              <a:gd name="connsiteY37220" fmla="*/ 3316962 h 6858000"/>
              <a:gd name="connsiteX37221" fmla="*/ 2376571 w 12192000"/>
              <a:gd name="connsiteY37221" fmla="*/ 3292644 h 6858000"/>
              <a:gd name="connsiteX37222" fmla="*/ 2376225 w 12192000"/>
              <a:gd name="connsiteY37222" fmla="*/ 3157338 h 6858000"/>
              <a:gd name="connsiteX37223" fmla="*/ 2376571 w 12192000"/>
              <a:gd name="connsiteY37223" fmla="*/ 3019381 h 6858000"/>
              <a:gd name="connsiteX37224" fmla="*/ 2354903 w 12192000"/>
              <a:gd name="connsiteY37224" fmla="*/ 2997829 h 6858000"/>
              <a:gd name="connsiteX37225" fmla="*/ 2282755 w 12192000"/>
              <a:gd name="connsiteY37225" fmla="*/ 2997829 h 6858000"/>
              <a:gd name="connsiteX37226" fmla="*/ 2255901 w 12192000"/>
              <a:gd name="connsiteY37226" fmla="*/ 3020533 h 6858000"/>
              <a:gd name="connsiteX37227" fmla="*/ 2256132 w 12192000"/>
              <a:gd name="connsiteY37227" fmla="*/ 3090837 h 6858000"/>
              <a:gd name="connsiteX37228" fmla="*/ 2274918 w 12192000"/>
              <a:gd name="connsiteY37228" fmla="*/ 3113082 h 6858000"/>
              <a:gd name="connsiteX37229" fmla="*/ 2287019 w 12192000"/>
              <a:gd name="connsiteY37229" fmla="*/ 3122994 h 6858000"/>
              <a:gd name="connsiteX37230" fmla="*/ 2275840 w 12192000"/>
              <a:gd name="connsiteY37230" fmla="*/ 3133480 h 6858000"/>
              <a:gd name="connsiteX37231" fmla="*/ 2256363 w 12192000"/>
              <a:gd name="connsiteY37231" fmla="*/ 3157570 h 6858000"/>
              <a:gd name="connsiteX37232" fmla="*/ 2256132 w 12192000"/>
              <a:gd name="connsiteY37232" fmla="*/ 3175778 h 6858000"/>
              <a:gd name="connsiteX37233" fmla="*/ 2246565 w 12192000"/>
              <a:gd name="connsiteY37233" fmla="*/ 3185229 h 6858000"/>
              <a:gd name="connsiteX37234" fmla="*/ 2240919 w 12192000"/>
              <a:gd name="connsiteY37234" fmla="*/ 3175549 h 6858000"/>
              <a:gd name="connsiteX37235" fmla="*/ 2240919 w 12192000"/>
              <a:gd name="connsiteY37235" fmla="*/ 3152152 h 6858000"/>
              <a:gd name="connsiteX37236" fmla="*/ 2224553 w 12192000"/>
              <a:gd name="connsiteY37236" fmla="*/ 3133365 h 6858000"/>
              <a:gd name="connsiteX37237" fmla="*/ 2195971 w 12192000"/>
              <a:gd name="connsiteY37237" fmla="*/ 3174743 h 6858000"/>
              <a:gd name="connsiteX37238" fmla="*/ 2196431 w 12192000"/>
              <a:gd name="connsiteY37238" fmla="*/ 3206897 h 6858000"/>
              <a:gd name="connsiteX37239" fmla="*/ 2223631 w 12192000"/>
              <a:gd name="connsiteY37239" fmla="*/ 3248502 h 6858000"/>
              <a:gd name="connsiteX37240" fmla="*/ 2270538 w 12192000"/>
              <a:gd name="connsiteY37240" fmla="*/ 3248618 h 6858000"/>
              <a:gd name="connsiteX37241" fmla="*/ 2286097 w 12192000"/>
              <a:gd name="connsiteY37241" fmla="*/ 3256455 h 6858000"/>
              <a:gd name="connsiteX37242" fmla="*/ 2270193 w 12192000"/>
              <a:gd name="connsiteY37242" fmla="*/ 3269018 h 6858000"/>
              <a:gd name="connsiteX37243" fmla="*/ 2212912 w 12192000"/>
              <a:gd name="connsiteY37243" fmla="*/ 3268211 h 6858000"/>
              <a:gd name="connsiteX37244" fmla="*/ 2193319 w 12192000"/>
              <a:gd name="connsiteY37244" fmla="*/ 3287689 h 6858000"/>
              <a:gd name="connsiteX37245" fmla="*/ 2193549 w 12192000"/>
              <a:gd name="connsiteY37245" fmla="*/ 3365830 h 6858000"/>
              <a:gd name="connsiteX37246" fmla="*/ 2211299 w 12192000"/>
              <a:gd name="connsiteY37246" fmla="*/ 3384155 h 6858000"/>
              <a:gd name="connsiteX37247" fmla="*/ 2273880 w 12192000"/>
              <a:gd name="connsiteY37247" fmla="*/ 3384155 h 6858000"/>
              <a:gd name="connsiteX37248" fmla="*/ 2286213 w 12192000"/>
              <a:gd name="connsiteY37248" fmla="*/ 3390263 h 6858000"/>
              <a:gd name="connsiteX37249" fmla="*/ 2273880 w 12192000"/>
              <a:gd name="connsiteY37249" fmla="*/ 3399484 h 6858000"/>
              <a:gd name="connsiteX37250" fmla="*/ 2216600 w 12192000"/>
              <a:gd name="connsiteY37250" fmla="*/ 3399139 h 6858000"/>
              <a:gd name="connsiteX37251" fmla="*/ 2193549 w 12192000"/>
              <a:gd name="connsiteY37251" fmla="*/ 3421150 h 6858000"/>
              <a:gd name="connsiteX37252" fmla="*/ 2193549 w 12192000"/>
              <a:gd name="connsiteY37252" fmla="*/ 3494107 h 6858000"/>
              <a:gd name="connsiteX37253" fmla="*/ 2215448 w 12192000"/>
              <a:gd name="connsiteY37253" fmla="*/ 3514620 h 6858000"/>
              <a:gd name="connsiteX37254" fmla="*/ 2272728 w 12192000"/>
              <a:gd name="connsiteY37254" fmla="*/ 3514735 h 6858000"/>
              <a:gd name="connsiteX37255" fmla="*/ 2286443 w 12192000"/>
              <a:gd name="connsiteY37255" fmla="*/ 3527067 h 6858000"/>
              <a:gd name="connsiteX37256" fmla="*/ 2272497 w 12192000"/>
              <a:gd name="connsiteY37256" fmla="*/ 3535136 h 6858000"/>
              <a:gd name="connsiteX37257" fmla="*/ 2212567 w 12192000"/>
              <a:gd name="connsiteY37257" fmla="*/ 3534790 h 6858000"/>
              <a:gd name="connsiteX37258" fmla="*/ 2193895 w 12192000"/>
              <a:gd name="connsiteY37258" fmla="*/ 3552999 h 6858000"/>
              <a:gd name="connsiteX37259" fmla="*/ 2193781 w 12192000"/>
              <a:gd name="connsiteY37259" fmla="*/ 3631141 h 6858000"/>
              <a:gd name="connsiteX37260" fmla="*/ 2214526 w 12192000"/>
              <a:gd name="connsiteY37260" fmla="*/ 3650042 h 6858000"/>
              <a:gd name="connsiteX37261" fmla="*/ 2269271 w 12192000"/>
              <a:gd name="connsiteY37261" fmla="*/ 3650042 h 6858000"/>
              <a:gd name="connsiteX37262" fmla="*/ 2286213 w 12192000"/>
              <a:gd name="connsiteY37262" fmla="*/ 3659723 h 6858000"/>
              <a:gd name="connsiteX37263" fmla="*/ 2268349 w 12192000"/>
              <a:gd name="connsiteY37263" fmla="*/ 3670673 h 6858000"/>
              <a:gd name="connsiteX37264" fmla="*/ 2211760 w 12192000"/>
              <a:gd name="connsiteY37264" fmla="*/ 3672171 h 6858000"/>
              <a:gd name="connsiteX37265" fmla="*/ 2156093 w 12192000"/>
              <a:gd name="connsiteY37265" fmla="*/ 3672978 h 6858000"/>
              <a:gd name="connsiteX37266" fmla="*/ 2073687 w 12192000"/>
              <a:gd name="connsiteY37266" fmla="*/ 3670556 h 6858000"/>
              <a:gd name="connsiteX37267" fmla="*/ 2057091 w 12192000"/>
              <a:gd name="connsiteY37267" fmla="*/ 3683004 h 6858000"/>
              <a:gd name="connsiteX37268" fmla="*/ 2043491 w 12192000"/>
              <a:gd name="connsiteY37268" fmla="*/ 3684042 h 6858000"/>
              <a:gd name="connsiteX37269" fmla="*/ 2020325 w 12192000"/>
              <a:gd name="connsiteY37269" fmla="*/ 3670556 h 6858000"/>
              <a:gd name="connsiteX37270" fmla="*/ 1942184 w 12192000"/>
              <a:gd name="connsiteY37270" fmla="*/ 3670556 h 6858000"/>
              <a:gd name="connsiteX37271" fmla="*/ 1922591 w 12192000"/>
              <a:gd name="connsiteY37271" fmla="*/ 3682198 h 6858000"/>
              <a:gd name="connsiteX37272" fmla="*/ 1914179 w 12192000"/>
              <a:gd name="connsiteY37272" fmla="*/ 3690265 h 6858000"/>
              <a:gd name="connsiteX37273" fmla="*/ 1907379 w 12192000"/>
              <a:gd name="connsiteY37273" fmla="*/ 3681045 h 6858000"/>
              <a:gd name="connsiteX37274" fmla="*/ 1886863 w 12192000"/>
              <a:gd name="connsiteY37274" fmla="*/ 3665602 h 6858000"/>
              <a:gd name="connsiteX37275" fmla="*/ 1775299 w 12192000"/>
              <a:gd name="connsiteY37275" fmla="*/ 3670327 h 6858000"/>
              <a:gd name="connsiteX37276" fmla="*/ 1608413 w 12192000"/>
              <a:gd name="connsiteY37276" fmla="*/ 3670327 h 6858000"/>
              <a:gd name="connsiteX37277" fmla="*/ 1588705 w 12192000"/>
              <a:gd name="connsiteY37277" fmla="*/ 3695682 h 6858000"/>
              <a:gd name="connsiteX37278" fmla="*/ 1607951 w 12192000"/>
              <a:gd name="connsiteY37278" fmla="*/ 3718155 h 6858000"/>
              <a:gd name="connsiteX37279" fmla="*/ 1683557 w 12192000"/>
              <a:gd name="connsiteY37279" fmla="*/ 3717811 h 6858000"/>
              <a:gd name="connsiteX37280" fmla="*/ 1704303 w 12192000"/>
              <a:gd name="connsiteY37280" fmla="*/ 3702827 h 6858000"/>
              <a:gd name="connsiteX37281" fmla="*/ 1713408 w 12192000"/>
              <a:gd name="connsiteY37281" fmla="*/ 3692340 h 6858000"/>
              <a:gd name="connsiteX37282" fmla="*/ 1723204 w 12192000"/>
              <a:gd name="connsiteY37282" fmla="*/ 3698679 h 6858000"/>
              <a:gd name="connsiteX37283" fmla="*/ 1753977 w 12192000"/>
              <a:gd name="connsiteY37283" fmla="*/ 3717811 h 6858000"/>
              <a:gd name="connsiteX37284" fmla="*/ 1816559 w 12192000"/>
              <a:gd name="connsiteY37284" fmla="*/ 3717811 h 6858000"/>
              <a:gd name="connsiteX37285" fmla="*/ 1839956 w 12192000"/>
              <a:gd name="connsiteY37285" fmla="*/ 3702482 h 6858000"/>
              <a:gd name="connsiteX37286" fmla="*/ 1850213 w 12192000"/>
              <a:gd name="connsiteY37286" fmla="*/ 3693492 h 6858000"/>
              <a:gd name="connsiteX37287" fmla="*/ 1854938 w 12192000"/>
              <a:gd name="connsiteY37287" fmla="*/ 3703980 h 6858000"/>
              <a:gd name="connsiteX37288" fmla="*/ 1870613 w 12192000"/>
              <a:gd name="connsiteY37288" fmla="*/ 3717811 h 6858000"/>
              <a:gd name="connsiteX37289" fmla="*/ 1959241 w 12192000"/>
              <a:gd name="connsiteY37289" fmla="*/ 3717811 h 6858000"/>
              <a:gd name="connsiteX37290" fmla="*/ 1975493 w 12192000"/>
              <a:gd name="connsiteY37290" fmla="*/ 3706170 h 6858000"/>
              <a:gd name="connsiteX37291" fmla="*/ 1984943 w 12192000"/>
              <a:gd name="connsiteY37291" fmla="*/ 3693492 h 6858000"/>
              <a:gd name="connsiteX37292" fmla="*/ 1990706 w 12192000"/>
              <a:gd name="connsiteY37292" fmla="*/ 3710895 h 6858000"/>
              <a:gd name="connsiteX37293" fmla="*/ 1990475 w 12192000"/>
              <a:gd name="connsiteY37293" fmla="*/ 3898527 h 6858000"/>
              <a:gd name="connsiteX37294" fmla="*/ 2014217 w 12192000"/>
              <a:gd name="connsiteY37294" fmla="*/ 3921807 h 6858000"/>
              <a:gd name="connsiteX37295" fmla="*/ 2084521 w 12192000"/>
              <a:gd name="connsiteY37295" fmla="*/ 3921807 h 6858000"/>
              <a:gd name="connsiteX37296" fmla="*/ 2105843 w 12192000"/>
              <a:gd name="connsiteY37296" fmla="*/ 3898988 h 6858000"/>
              <a:gd name="connsiteX37297" fmla="*/ 2089131 w 12192000"/>
              <a:gd name="connsiteY37297" fmla="*/ 3864527 h 6858000"/>
              <a:gd name="connsiteX37298" fmla="*/ 2105959 w 12192000"/>
              <a:gd name="connsiteY37298" fmla="*/ 3835022 h 6858000"/>
              <a:gd name="connsiteX37299" fmla="*/ 2105727 w 12192000"/>
              <a:gd name="connsiteY37299" fmla="*/ 3824765 h 6858000"/>
              <a:gd name="connsiteX37300" fmla="*/ 2105843 w 12192000"/>
              <a:gd name="connsiteY37300" fmla="*/ 3710088 h 6858000"/>
              <a:gd name="connsiteX37301" fmla="*/ 2115294 w 12192000"/>
              <a:gd name="connsiteY37301" fmla="*/ 3692455 h 6858000"/>
              <a:gd name="connsiteX37302" fmla="*/ 2126358 w 12192000"/>
              <a:gd name="connsiteY37302" fmla="*/ 3705709 h 6858000"/>
              <a:gd name="connsiteX37303" fmla="*/ 2140879 w 12192000"/>
              <a:gd name="connsiteY37303" fmla="*/ 3718041 h 6858000"/>
              <a:gd name="connsiteX37304" fmla="*/ 2226858 w 12192000"/>
              <a:gd name="connsiteY37304" fmla="*/ 3718041 h 6858000"/>
              <a:gd name="connsiteX37305" fmla="*/ 2241379 w 12192000"/>
              <a:gd name="connsiteY37305" fmla="*/ 3705709 h 6858000"/>
              <a:gd name="connsiteX37306" fmla="*/ 2240689 w 12192000"/>
              <a:gd name="connsiteY37306" fmla="*/ 3705478 h 6858000"/>
              <a:gd name="connsiteX37307" fmla="*/ 2246681 w 12192000"/>
              <a:gd name="connsiteY37307" fmla="*/ 3693146 h 6858000"/>
              <a:gd name="connsiteX37308" fmla="*/ 2256248 w 12192000"/>
              <a:gd name="connsiteY37308" fmla="*/ 3705593 h 6858000"/>
              <a:gd name="connsiteX37309" fmla="*/ 2295203 w 12192000"/>
              <a:gd name="connsiteY37309" fmla="*/ 3717118 h 6858000"/>
              <a:gd name="connsiteX37310" fmla="*/ 2308342 w 12192000"/>
              <a:gd name="connsiteY37310" fmla="*/ 3698217 h 6858000"/>
              <a:gd name="connsiteX37311" fmla="*/ 2308342 w 12192000"/>
              <a:gd name="connsiteY37311" fmla="*/ 3622611 h 6858000"/>
              <a:gd name="connsiteX37312" fmla="*/ 2295434 w 12192000"/>
              <a:gd name="connsiteY37312" fmla="*/ 3601636 h 6858000"/>
              <a:gd name="connsiteX37313" fmla="*/ 2296125 w 12192000"/>
              <a:gd name="connsiteY37313" fmla="*/ 3583081 h 6858000"/>
              <a:gd name="connsiteX37314" fmla="*/ 2308342 w 12192000"/>
              <a:gd name="connsiteY37314" fmla="*/ 3561643 h 6858000"/>
              <a:gd name="connsiteX37315" fmla="*/ 2308456 w 12192000"/>
              <a:gd name="connsiteY37315" fmla="*/ 3488689 h 6858000"/>
              <a:gd name="connsiteX37316" fmla="*/ 2294281 w 12192000"/>
              <a:gd name="connsiteY37316" fmla="*/ 3466101 h 6858000"/>
              <a:gd name="connsiteX37317" fmla="*/ 2294741 w 12192000"/>
              <a:gd name="connsiteY37317" fmla="*/ 3452155 h 6858000"/>
              <a:gd name="connsiteX37318" fmla="*/ 2308572 w 12192000"/>
              <a:gd name="connsiteY37318" fmla="*/ 3425532 h 6858000"/>
              <a:gd name="connsiteX37319" fmla="*/ 2308572 w 12192000"/>
              <a:gd name="connsiteY37319" fmla="*/ 3355226 h 6858000"/>
              <a:gd name="connsiteX37320" fmla="*/ 2294049 w 12192000"/>
              <a:gd name="connsiteY37320" fmla="*/ 3330792 h 6858000"/>
              <a:gd name="connsiteX37321" fmla="*/ 2293589 w 12192000"/>
              <a:gd name="connsiteY37321" fmla="*/ 3318115 h 6858000"/>
              <a:gd name="connsiteX37322" fmla="*/ 2308687 w 12192000"/>
              <a:gd name="connsiteY37322" fmla="*/ 3286882 h 6858000"/>
              <a:gd name="connsiteX37323" fmla="*/ 2308687 w 12192000"/>
              <a:gd name="connsiteY37323" fmla="*/ 3156532 h 6858000"/>
              <a:gd name="connsiteX37324" fmla="*/ 2308572 w 12192000"/>
              <a:gd name="connsiteY37324" fmla="*/ 3156532 h 6858000"/>
              <a:gd name="connsiteX37325" fmla="*/ 2309148 w 12192000"/>
              <a:gd name="connsiteY37325" fmla="*/ 3020995 h 6858000"/>
              <a:gd name="connsiteX37326" fmla="*/ 2282755 w 12192000"/>
              <a:gd name="connsiteY37326" fmla="*/ 2997829 h 6858000"/>
              <a:gd name="connsiteX37327" fmla="*/ 11798996 w 12192000"/>
              <a:gd name="connsiteY37327" fmla="*/ 2997714 h 6858000"/>
              <a:gd name="connsiteX37328" fmla="*/ 11770874 w 12192000"/>
              <a:gd name="connsiteY37328" fmla="*/ 3025720 h 6858000"/>
              <a:gd name="connsiteX37329" fmla="*/ 11771104 w 12192000"/>
              <a:gd name="connsiteY37329" fmla="*/ 3054186 h 6858000"/>
              <a:gd name="connsiteX37330" fmla="*/ 11771220 w 12192000"/>
              <a:gd name="connsiteY37330" fmla="*/ 3054186 h 6858000"/>
              <a:gd name="connsiteX37331" fmla="*/ 11770874 w 12192000"/>
              <a:gd name="connsiteY37331" fmla="*/ 3095562 h 6858000"/>
              <a:gd name="connsiteX37332" fmla="*/ 11793464 w 12192000"/>
              <a:gd name="connsiteY37332" fmla="*/ 3113196 h 6858000"/>
              <a:gd name="connsiteX37333" fmla="*/ 11818588 w 12192000"/>
              <a:gd name="connsiteY37333" fmla="*/ 3094640 h 6858000"/>
              <a:gd name="connsiteX37334" fmla="*/ 11818588 w 12192000"/>
              <a:gd name="connsiteY37334" fmla="*/ 3016961 h 6858000"/>
              <a:gd name="connsiteX37335" fmla="*/ 11798996 w 12192000"/>
              <a:gd name="connsiteY37335" fmla="*/ 2997714 h 6858000"/>
              <a:gd name="connsiteX37336" fmla="*/ 3426521 w 12192000"/>
              <a:gd name="connsiteY37336" fmla="*/ 2997714 h 6858000"/>
              <a:gd name="connsiteX37337" fmla="*/ 3398399 w 12192000"/>
              <a:gd name="connsiteY37337" fmla="*/ 3025720 h 6858000"/>
              <a:gd name="connsiteX37338" fmla="*/ 3398629 w 12192000"/>
              <a:gd name="connsiteY37338" fmla="*/ 3054186 h 6858000"/>
              <a:gd name="connsiteX37339" fmla="*/ 3398745 w 12192000"/>
              <a:gd name="connsiteY37339" fmla="*/ 3054186 h 6858000"/>
              <a:gd name="connsiteX37340" fmla="*/ 3398399 w 12192000"/>
              <a:gd name="connsiteY37340" fmla="*/ 3095562 h 6858000"/>
              <a:gd name="connsiteX37341" fmla="*/ 3420989 w 12192000"/>
              <a:gd name="connsiteY37341" fmla="*/ 3113196 h 6858000"/>
              <a:gd name="connsiteX37342" fmla="*/ 3446113 w 12192000"/>
              <a:gd name="connsiteY37342" fmla="*/ 3094640 h 6858000"/>
              <a:gd name="connsiteX37343" fmla="*/ 3446113 w 12192000"/>
              <a:gd name="connsiteY37343" fmla="*/ 3016961 h 6858000"/>
              <a:gd name="connsiteX37344" fmla="*/ 3426521 w 12192000"/>
              <a:gd name="connsiteY37344" fmla="*/ 2997714 h 6858000"/>
              <a:gd name="connsiteX37345" fmla="*/ 11733994 w 12192000"/>
              <a:gd name="connsiteY37345" fmla="*/ 2997482 h 6858000"/>
              <a:gd name="connsiteX37346" fmla="*/ 11702991 w 12192000"/>
              <a:gd name="connsiteY37346" fmla="*/ 3028948 h 6858000"/>
              <a:gd name="connsiteX37347" fmla="*/ 11703221 w 12192000"/>
              <a:gd name="connsiteY37347" fmla="*/ 3054878 h 6858000"/>
              <a:gd name="connsiteX37348" fmla="*/ 11702991 w 12192000"/>
              <a:gd name="connsiteY37348" fmla="*/ 3093834 h 6858000"/>
              <a:gd name="connsiteX37349" fmla="*/ 11729960 w 12192000"/>
              <a:gd name="connsiteY37349" fmla="*/ 3113082 h 6858000"/>
              <a:gd name="connsiteX37350" fmla="*/ 11756008 w 12192000"/>
              <a:gd name="connsiteY37350" fmla="*/ 3092681 h 6858000"/>
              <a:gd name="connsiteX37351" fmla="*/ 11755891 w 12192000"/>
              <a:gd name="connsiteY37351" fmla="*/ 3019956 h 6858000"/>
              <a:gd name="connsiteX37352" fmla="*/ 11733994 w 12192000"/>
              <a:gd name="connsiteY37352" fmla="*/ 2997482 h 6858000"/>
              <a:gd name="connsiteX37353" fmla="*/ 11529766 w 12192000"/>
              <a:gd name="connsiteY37353" fmla="*/ 2997482 h 6858000"/>
              <a:gd name="connsiteX37354" fmla="*/ 11503718 w 12192000"/>
              <a:gd name="connsiteY37354" fmla="*/ 3020880 h 6858000"/>
              <a:gd name="connsiteX37355" fmla="*/ 11528384 w 12192000"/>
              <a:gd name="connsiteY37355" fmla="*/ 3049346 h 6858000"/>
              <a:gd name="connsiteX37356" fmla="*/ 11551202 w 12192000"/>
              <a:gd name="connsiteY37356" fmla="*/ 3023645 h 6858000"/>
              <a:gd name="connsiteX37357" fmla="*/ 11529652 w 12192000"/>
              <a:gd name="connsiteY37357" fmla="*/ 2997599 h 6858000"/>
              <a:gd name="connsiteX37358" fmla="*/ 3361519 w 12192000"/>
              <a:gd name="connsiteY37358" fmla="*/ 2997482 h 6858000"/>
              <a:gd name="connsiteX37359" fmla="*/ 3330516 w 12192000"/>
              <a:gd name="connsiteY37359" fmla="*/ 3028948 h 6858000"/>
              <a:gd name="connsiteX37360" fmla="*/ 3330746 w 12192000"/>
              <a:gd name="connsiteY37360" fmla="*/ 3054878 h 6858000"/>
              <a:gd name="connsiteX37361" fmla="*/ 3330516 w 12192000"/>
              <a:gd name="connsiteY37361" fmla="*/ 3093834 h 6858000"/>
              <a:gd name="connsiteX37362" fmla="*/ 3357485 w 12192000"/>
              <a:gd name="connsiteY37362" fmla="*/ 3113082 h 6858000"/>
              <a:gd name="connsiteX37363" fmla="*/ 3383533 w 12192000"/>
              <a:gd name="connsiteY37363" fmla="*/ 3092681 h 6858000"/>
              <a:gd name="connsiteX37364" fmla="*/ 3383416 w 12192000"/>
              <a:gd name="connsiteY37364" fmla="*/ 3019956 h 6858000"/>
              <a:gd name="connsiteX37365" fmla="*/ 3361519 w 12192000"/>
              <a:gd name="connsiteY37365" fmla="*/ 2997482 h 6858000"/>
              <a:gd name="connsiteX37366" fmla="*/ 3157291 w 12192000"/>
              <a:gd name="connsiteY37366" fmla="*/ 2997482 h 6858000"/>
              <a:gd name="connsiteX37367" fmla="*/ 3131243 w 12192000"/>
              <a:gd name="connsiteY37367" fmla="*/ 3020880 h 6858000"/>
              <a:gd name="connsiteX37368" fmla="*/ 3155909 w 12192000"/>
              <a:gd name="connsiteY37368" fmla="*/ 3049346 h 6858000"/>
              <a:gd name="connsiteX37369" fmla="*/ 3178727 w 12192000"/>
              <a:gd name="connsiteY37369" fmla="*/ 3023645 h 6858000"/>
              <a:gd name="connsiteX37370" fmla="*/ 3157177 w 12192000"/>
              <a:gd name="connsiteY37370" fmla="*/ 2997599 h 6858000"/>
              <a:gd name="connsiteX37371" fmla="*/ 4480132 w 12192000"/>
              <a:gd name="connsiteY37371" fmla="*/ 2996374 h 6858000"/>
              <a:gd name="connsiteX37372" fmla="*/ 4457181 w 12192000"/>
              <a:gd name="connsiteY37372" fmla="*/ 3032290 h 6858000"/>
              <a:gd name="connsiteX37373" fmla="*/ 4457181 w 12192000"/>
              <a:gd name="connsiteY37373" fmla="*/ 3055687 h 6858000"/>
              <a:gd name="connsiteX37374" fmla="*/ 4456951 w 12192000"/>
              <a:gd name="connsiteY37374" fmla="*/ 3097292 h 6858000"/>
              <a:gd name="connsiteX37375" fmla="*/ 4483114 w 12192000"/>
              <a:gd name="connsiteY37375" fmla="*/ 3113541 h 6858000"/>
              <a:gd name="connsiteX37376" fmla="*/ 4509623 w 12192000"/>
              <a:gd name="connsiteY37376" fmla="*/ 3097637 h 6858000"/>
              <a:gd name="connsiteX37377" fmla="*/ 4509275 w 12192000"/>
              <a:gd name="connsiteY37377" fmla="*/ 3014425 h 6858000"/>
              <a:gd name="connsiteX37378" fmla="*/ 4500403 w 12192000"/>
              <a:gd name="connsiteY37378" fmla="*/ 2998981 h 6858000"/>
              <a:gd name="connsiteX37379" fmla="*/ 4480132 w 12192000"/>
              <a:gd name="connsiteY37379" fmla="*/ 2996374 h 6858000"/>
              <a:gd name="connsiteX37380" fmla="*/ 5492034 w 12192000"/>
              <a:gd name="connsiteY37380" fmla="*/ 2937321 h 6858000"/>
              <a:gd name="connsiteX37381" fmla="*/ 5471057 w 12192000"/>
              <a:gd name="connsiteY37381" fmla="*/ 2957259 h 6858000"/>
              <a:gd name="connsiteX37382" fmla="*/ 5489844 w 12192000"/>
              <a:gd name="connsiteY37382" fmla="*/ 2979849 h 6858000"/>
              <a:gd name="connsiteX37383" fmla="*/ 5489844 w 12192000"/>
              <a:gd name="connsiteY37383" fmla="*/ 2979734 h 6858000"/>
              <a:gd name="connsiteX37384" fmla="*/ 5513008 w 12192000"/>
              <a:gd name="connsiteY37384" fmla="*/ 2961064 h 6858000"/>
              <a:gd name="connsiteX37385" fmla="*/ 5492034 w 12192000"/>
              <a:gd name="connsiteY37385" fmla="*/ 2937321 h 6858000"/>
              <a:gd name="connsiteX37386" fmla="*/ 9852958 w 12192000"/>
              <a:gd name="connsiteY37386" fmla="*/ 2935939 h 6858000"/>
              <a:gd name="connsiteX37387" fmla="*/ 9830830 w 12192000"/>
              <a:gd name="connsiteY37387" fmla="*/ 2958643 h 6858000"/>
              <a:gd name="connsiteX37388" fmla="*/ 9830714 w 12192000"/>
              <a:gd name="connsiteY37388" fmla="*/ 3018229 h 6858000"/>
              <a:gd name="connsiteX37389" fmla="*/ 9837860 w 12192000"/>
              <a:gd name="connsiteY37389" fmla="*/ 3039909 h 6858000"/>
              <a:gd name="connsiteX37390" fmla="*/ 9858836 w 12192000"/>
              <a:gd name="connsiteY37390" fmla="*/ 3044738 h 6858000"/>
              <a:gd name="connsiteX37391" fmla="*/ 9873472 w 12192000"/>
              <a:gd name="connsiteY37391" fmla="*/ 3019149 h 6858000"/>
              <a:gd name="connsiteX37392" fmla="*/ 9873704 w 12192000"/>
              <a:gd name="connsiteY37392" fmla="*/ 2993219 h 6858000"/>
              <a:gd name="connsiteX37393" fmla="*/ 9873818 w 12192000"/>
              <a:gd name="connsiteY37393" fmla="*/ 2959449 h 6858000"/>
              <a:gd name="connsiteX37394" fmla="*/ 9852958 w 12192000"/>
              <a:gd name="connsiteY37394" fmla="*/ 2935939 h 6858000"/>
              <a:gd name="connsiteX37395" fmla="*/ 1480483 w 12192000"/>
              <a:gd name="connsiteY37395" fmla="*/ 2935939 h 6858000"/>
              <a:gd name="connsiteX37396" fmla="*/ 1458355 w 12192000"/>
              <a:gd name="connsiteY37396" fmla="*/ 2958643 h 6858000"/>
              <a:gd name="connsiteX37397" fmla="*/ 1458239 w 12192000"/>
              <a:gd name="connsiteY37397" fmla="*/ 3018229 h 6858000"/>
              <a:gd name="connsiteX37398" fmla="*/ 1465385 w 12192000"/>
              <a:gd name="connsiteY37398" fmla="*/ 3039909 h 6858000"/>
              <a:gd name="connsiteX37399" fmla="*/ 1486361 w 12192000"/>
              <a:gd name="connsiteY37399" fmla="*/ 3044738 h 6858000"/>
              <a:gd name="connsiteX37400" fmla="*/ 1500997 w 12192000"/>
              <a:gd name="connsiteY37400" fmla="*/ 3019149 h 6858000"/>
              <a:gd name="connsiteX37401" fmla="*/ 1501229 w 12192000"/>
              <a:gd name="connsiteY37401" fmla="*/ 2993219 h 6858000"/>
              <a:gd name="connsiteX37402" fmla="*/ 1501343 w 12192000"/>
              <a:gd name="connsiteY37402" fmla="*/ 2959449 h 6858000"/>
              <a:gd name="connsiteX37403" fmla="*/ 1480483 w 12192000"/>
              <a:gd name="connsiteY37403" fmla="*/ 2935939 h 6858000"/>
              <a:gd name="connsiteX37404" fmla="*/ 10322727 w 12192000"/>
              <a:gd name="connsiteY37404" fmla="*/ 2935823 h 6858000"/>
              <a:gd name="connsiteX37405" fmla="*/ 10300138 w 12192000"/>
              <a:gd name="connsiteY37405" fmla="*/ 2957952 h 6858000"/>
              <a:gd name="connsiteX37406" fmla="*/ 10321805 w 12192000"/>
              <a:gd name="connsiteY37406" fmla="*/ 2978351 h 6858000"/>
              <a:gd name="connsiteX37407" fmla="*/ 10321805 w 12192000"/>
              <a:gd name="connsiteY37407" fmla="*/ 2978467 h 6858000"/>
              <a:gd name="connsiteX37408" fmla="*/ 10341974 w 12192000"/>
              <a:gd name="connsiteY37408" fmla="*/ 2956337 h 6858000"/>
              <a:gd name="connsiteX37409" fmla="*/ 10322727 w 12192000"/>
              <a:gd name="connsiteY37409" fmla="*/ 2935823 h 6858000"/>
              <a:gd name="connsiteX37410" fmla="*/ 1950252 w 12192000"/>
              <a:gd name="connsiteY37410" fmla="*/ 2935823 h 6858000"/>
              <a:gd name="connsiteX37411" fmla="*/ 1927663 w 12192000"/>
              <a:gd name="connsiteY37411" fmla="*/ 2957952 h 6858000"/>
              <a:gd name="connsiteX37412" fmla="*/ 1949330 w 12192000"/>
              <a:gd name="connsiteY37412" fmla="*/ 2978351 h 6858000"/>
              <a:gd name="connsiteX37413" fmla="*/ 1949330 w 12192000"/>
              <a:gd name="connsiteY37413" fmla="*/ 2978467 h 6858000"/>
              <a:gd name="connsiteX37414" fmla="*/ 1969499 w 12192000"/>
              <a:gd name="connsiteY37414" fmla="*/ 2956337 h 6858000"/>
              <a:gd name="connsiteX37415" fmla="*/ 1950252 w 12192000"/>
              <a:gd name="connsiteY37415" fmla="*/ 2935823 h 6858000"/>
              <a:gd name="connsiteX37416" fmla="*/ 11258116 w 12192000"/>
              <a:gd name="connsiteY37416" fmla="*/ 2934902 h 6858000"/>
              <a:gd name="connsiteX37417" fmla="*/ 11237947 w 12192000"/>
              <a:gd name="connsiteY37417" fmla="*/ 2953803 h 6858000"/>
              <a:gd name="connsiteX37418" fmla="*/ 11238869 w 12192000"/>
              <a:gd name="connsiteY37418" fmla="*/ 3049807 h 6858000"/>
              <a:gd name="connsiteX37419" fmla="*/ 11279899 w 12192000"/>
              <a:gd name="connsiteY37419" fmla="*/ 3049807 h 6858000"/>
              <a:gd name="connsiteX37420" fmla="*/ 11280936 w 12192000"/>
              <a:gd name="connsiteY37420" fmla="*/ 2953803 h 6858000"/>
              <a:gd name="connsiteX37421" fmla="*/ 11258116 w 12192000"/>
              <a:gd name="connsiteY37421" fmla="*/ 2934902 h 6858000"/>
              <a:gd name="connsiteX37422" fmla="*/ 2885641 w 12192000"/>
              <a:gd name="connsiteY37422" fmla="*/ 2934902 h 6858000"/>
              <a:gd name="connsiteX37423" fmla="*/ 2865472 w 12192000"/>
              <a:gd name="connsiteY37423" fmla="*/ 2953803 h 6858000"/>
              <a:gd name="connsiteX37424" fmla="*/ 2866394 w 12192000"/>
              <a:gd name="connsiteY37424" fmla="*/ 3049807 h 6858000"/>
              <a:gd name="connsiteX37425" fmla="*/ 2907424 w 12192000"/>
              <a:gd name="connsiteY37425" fmla="*/ 3049807 h 6858000"/>
              <a:gd name="connsiteX37426" fmla="*/ 2908461 w 12192000"/>
              <a:gd name="connsiteY37426" fmla="*/ 2953803 h 6858000"/>
              <a:gd name="connsiteX37427" fmla="*/ 2885641 w 12192000"/>
              <a:gd name="connsiteY37427" fmla="*/ 2934902 h 6858000"/>
              <a:gd name="connsiteX37428" fmla="*/ 3916418 w 12192000"/>
              <a:gd name="connsiteY37428" fmla="*/ 2933633 h 6858000"/>
              <a:gd name="connsiteX37429" fmla="*/ 3873025 w 12192000"/>
              <a:gd name="connsiteY37429" fmla="*/ 2947808 h 6858000"/>
              <a:gd name="connsiteX37430" fmla="*/ 3858580 w 12192000"/>
              <a:gd name="connsiteY37430" fmla="*/ 2989820 h 6858000"/>
              <a:gd name="connsiteX37431" fmla="*/ 3858560 w 12192000"/>
              <a:gd name="connsiteY37431" fmla="*/ 2989762 h 6858000"/>
              <a:gd name="connsiteX37432" fmla="*/ 3858560 w 12192000"/>
              <a:gd name="connsiteY37432" fmla="*/ 2989876 h 6858000"/>
              <a:gd name="connsiteX37433" fmla="*/ 3858580 w 12192000"/>
              <a:gd name="connsiteY37433" fmla="*/ 2989820 h 6858000"/>
              <a:gd name="connsiteX37434" fmla="*/ 3873138 w 12192000"/>
              <a:gd name="connsiteY37434" fmla="*/ 3033930 h 6858000"/>
              <a:gd name="connsiteX37435" fmla="*/ 3916878 w 12192000"/>
              <a:gd name="connsiteY37435" fmla="*/ 3048425 h 6858000"/>
              <a:gd name="connsiteX37436" fmla="*/ 3973351 w 12192000"/>
              <a:gd name="connsiteY37436" fmla="*/ 2990568 h 6858000"/>
              <a:gd name="connsiteX37437" fmla="*/ 3916418 w 12192000"/>
              <a:gd name="connsiteY37437" fmla="*/ 2933633 h 6858000"/>
              <a:gd name="connsiteX37438" fmla="*/ 9246384 w 12192000"/>
              <a:gd name="connsiteY37438" fmla="*/ 2933287 h 6858000"/>
              <a:gd name="connsiteX37439" fmla="*/ 9221028 w 12192000"/>
              <a:gd name="connsiteY37439" fmla="*/ 2957952 h 6858000"/>
              <a:gd name="connsiteX37440" fmla="*/ 9247652 w 12192000"/>
              <a:gd name="connsiteY37440" fmla="*/ 2984920 h 6858000"/>
              <a:gd name="connsiteX37441" fmla="*/ 9274506 w 12192000"/>
              <a:gd name="connsiteY37441" fmla="*/ 2958297 h 6858000"/>
              <a:gd name="connsiteX37442" fmla="*/ 9246384 w 12192000"/>
              <a:gd name="connsiteY37442" fmla="*/ 2933287 h 6858000"/>
              <a:gd name="connsiteX37443" fmla="*/ 873909 w 12192000"/>
              <a:gd name="connsiteY37443" fmla="*/ 2933287 h 6858000"/>
              <a:gd name="connsiteX37444" fmla="*/ 848553 w 12192000"/>
              <a:gd name="connsiteY37444" fmla="*/ 2957952 h 6858000"/>
              <a:gd name="connsiteX37445" fmla="*/ 875177 w 12192000"/>
              <a:gd name="connsiteY37445" fmla="*/ 2984920 h 6858000"/>
              <a:gd name="connsiteX37446" fmla="*/ 902031 w 12192000"/>
              <a:gd name="connsiteY37446" fmla="*/ 2958297 h 6858000"/>
              <a:gd name="connsiteX37447" fmla="*/ 873909 w 12192000"/>
              <a:gd name="connsiteY37447" fmla="*/ 2933287 h 6858000"/>
              <a:gd name="connsiteX37448" fmla="*/ 4018876 w 12192000"/>
              <a:gd name="connsiteY37448" fmla="*/ 2932941 h 6858000"/>
              <a:gd name="connsiteX37449" fmla="*/ 3993751 w 12192000"/>
              <a:gd name="connsiteY37449" fmla="*/ 2955531 h 6858000"/>
              <a:gd name="connsiteX37450" fmla="*/ 3993867 w 12192000"/>
              <a:gd name="connsiteY37450" fmla="*/ 3020188 h 6858000"/>
              <a:gd name="connsiteX37451" fmla="*/ 4017491 w 12192000"/>
              <a:gd name="connsiteY37451" fmla="*/ 3049578 h 6858000"/>
              <a:gd name="connsiteX37452" fmla="*/ 4041350 w 12192000"/>
              <a:gd name="connsiteY37452" fmla="*/ 3021571 h 6858000"/>
              <a:gd name="connsiteX37453" fmla="*/ 4041236 w 12192000"/>
              <a:gd name="connsiteY37453" fmla="*/ 2993103 h 6858000"/>
              <a:gd name="connsiteX37454" fmla="*/ 4041236 w 12192000"/>
              <a:gd name="connsiteY37454" fmla="*/ 2992988 h 6858000"/>
              <a:gd name="connsiteX37455" fmla="*/ 4041464 w 12192000"/>
              <a:gd name="connsiteY37455" fmla="*/ 2954263 h 6858000"/>
              <a:gd name="connsiteX37456" fmla="*/ 4018876 w 12192000"/>
              <a:gd name="connsiteY37456" fmla="*/ 2932941 h 6858000"/>
              <a:gd name="connsiteX37457" fmla="*/ 7455245 w 12192000"/>
              <a:gd name="connsiteY37457" fmla="*/ 2932596 h 6858000"/>
              <a:gd name="connsiteX37458" fmla="*/ 7413293 w 12192000"/>
              <a:gd name="connsiteY37458" fmla="*/ 2963829 h 6858000"/>
              <a:gd name="connsiteX37459" fmla="*/ 7413293 w 12192000"/>
              <a:gd name="connsiteY37459" fmla="*/ 2992413 h 6858000"/>
              <a:gd name="connsiteX37460" fmla="*/ 7412602 w 12192000"/>
              <a:gd name="connsiteY37460" fmla="*/ 2992413 h 6858000"/>
              <a:gd name="connsiteX37461" fmla="*/ 7412602 w 12192000"/>
              <a:gd name="connsiteY37461" fmla="*/ 3031482 h 6858000"/>
              <a:gd name="connsiteX37462" fmla="*/ 7442683 w 12192000"/>
              <a:gd name="connsiteY37462" fmla="*/ 3047850 h 6858000"/>
              <a:gd name="connsiteX37463" fmla="*/ 7464696 w 12192000"/>
              <a:gd name="connsiteY37463" fmla="*/ 3031713 h 6858000"/>
              <a:gd name="connsiteX37464" fmla="*/ 7464465 w 12192000"/>
              <a:gd name="connsiteY37464" fmla="*/ 2948385 h 6858000"/>
              <a:gd name="connsiteX37465" fmla="*/ 7455245 w 12192000"/>
              <a:gd name="connsiteY37465" fmla="*/ 2932596 h 6858000"/>
              <a:gd name="connsiteX37466" fmla="*/ 7533616 w 12192000"/>
              <a:gd name="connsiteY37466" fmla="*/ 2932480 h 6858000"/>
              <a:gd name="connsiteX37467" fmla="*/ 7492992 w 12192000"/>
              <a:gd name="connsiteY37467" fmla="*/ 2946340 h 6858000"/>
              <a:gd name="connsiteX37468" fmla="*/ 7479467 w 12192000"/>
              <a:gd name="connsiteY37468" fmla="*/ 2987629 h 6858000"/>
              <a:gd name="connsiteX37469" fmla="*/ 7479448 w 12192000"/>
              <a:gd name="connsiteY37469" fmla="*/ 2987571 h 6858000"/>
              <a:gd name="connsiteX37470" fmla="*/ 7479448 w 12192000"/>
              <a:gd name="connsiteY37470" fmla="*/ 2987686 h 6858000"/>
              <a:gd name="connsiteX37471" fmla="*/ 7479467 w 12192000"/>
              <a:gd name="connsiteY37471" fmla="*/ 2987629 h 6858000"/>
              <a:gd name="connsiteX37472" fmla="*/ 7494431 w 12192000"/>
              <a:gd name="connsiteY37472" fmla="*/ 3033125 h 6858000"/>
              <a:gd name="connsiteX37473" fmla="*/ 7539379 w 12192000"/>
              <a:gd name="connsiteY37473" fmla="*/ 3048078 h 6858000"/>
              <a:gd name="connsiteX37474" fmla="*/ 7594700 w 12192000"/>
              <a:gd name="connsiteY37474" fmla="*/ 2993794 h 6858000"/>
              <a:gd name="connsiteX37475" fmla="*/ 7533616 w 12192000"/>
              <a:gd name="connsiteY37475" fmla="*/ 2932480 h 6858000"/>
              <a:gd name="connsiteX37476" fmla="*/ 5123688 w 12192000"/>
              <a:gd name="connsiteY37476" fmla="*/ 2932480 h 6858000"/>
              <a:gd name="connsiteX37477" fmla="*/ 5064679 w 12192000"/>
              <a:gd name="connsiteY37477" fmla="*/ 2992181 h 6858000"/>
              <a:gd name="connsiteX37478" fmla="*/ 5120460 w 12192000"/>
              <a:gd name="connsiteY37478" fmla="*/ 3047502 h 6858000"/>
              <a:gd name="connsiteX37479" fmla="*/ 5179469 w 12192000"/>
              <a:gd name="connsiteY37479" fmla="*/ 2987686 h 6858000"/>
              <a:gd name="connsiteX37480" fmla="*/ 5123688 w 12192000"/>
              <a:gd name="connsiteY37480" fmla="*/ 2932480 h 6858000"/>
              <a:gd name="connsiteX37481" fmla="*/ 8914226 w 12192000"/>
              <a:gd name="connsiteY37481" fmla="*/ 2932366 h 6858000"/>
              <a:gd name="connsiteX37482" fmla="*/ 8887372 w 12192000"/>
              <a:gd name="connsiteY37482" fmla="*/ 2949653 h 6858000"/>
              <a:gd name="connsiteX37483" fmla="*/ 8887603 w 12192000"/>
              <a:gd name="connsiteY37483" fmla="*/ 3029869 h 6858000"/>
              <a:gd name="connsiteX37484" fmla="*/ 8898436 w 12192000"/>
              <a:gd name="connsiteY37484" fmla="*/ 3047387 h 6858000"/>
              <a:gd name="connsiteX37485" fmla="*/ 8936585 w 12192000"/>
              <a:gd name="connsiteY37485" fmla="*/ 3018458 h 6858000"/>
              <a:gd name="connsiteX37486" fmla="*/ 8936585 w 12192000"/>
              <a:gd name="connsiteY37486" fmla="*/ 2989991 h 6858000"/>
              <a:gd name="connsiteX37487" fmla="*/ 8936470 w 12192000"/>
              <a:gd name="connsiteY37487" fmla="*/ 2990107 h 6858000"/>
              <a:gd name="connsiteX37488" fmla="*/ 8936700 w 12192000"/>
              <a:gd name="connsiteY37488" fmla="*/ 2951266 h 6858000"/>
              <a:gd name="connsiteX37489" fmla="*/ 8914226 w 12192000"/>
              <a:gd name="connsiteY37489" fmla="*/ 2932366 h 6858000"/>
              <a:gd name="connsiteX37490" fmla="*/ 7775647 w 12192000"/>
              <a:gd name="connsiteY37490" fmla="*/ 2932366 h 6858000"/>
              <a:gd name="connsiteX37491" fmla="*/ 7746372 w 12192000"/>
              <a:gd name="connsiteY37491" fmla="*/ 2950460 h 6858000"/>
              <a:gd name="connsiteX37492" fmla="*/ 7749599 w 12192000"/>
              <a:gd name="connsiteY37492" fmla="*/ 3023069 h 6858000"/>
              <a:gd name="connsiteX37493" fmla="*/ 7778182 w 12192000"/>
              <a:gd name="connsiteY37493" fmla="*/ 3048193 h 6858000"/>
              <a:gd name="connsiteX37494" fmla="*/ 7797891 w 12192000"/>
              <a:gd name="connsiteY37494" fmla="*/ 3021341 h 6858000"/>
              <a:gd name="connsiteX37495" fmla="*/ 7797891 w 12192000"/>
              <a:gd name="connsiteY37495" fmla="*/ 2987456 h 6858000"/>
              <a:gd name="connsiteX37496" fmla="*/ 7798120 w 12192000"/>
              <a:gd name="connsiteY37496" fmla="*/ 2951037 h 6858000"/>
              <a:gd name="connsiteX37497" fmla="*/ 7775647 w 12192000"/>
              <a:gd name="connsiteY37497" fmla="*/ 2932366 h 6858000"/>
              <a:gd name="connsiteX37498" fmla="*/ 7704420 w 12192000"/>
              <a:gd name="connsiteY37498" fmla="*/ 2932366 h 6858000"/>
              <a:gd name="connsiteX37499" fmla="*/ 7682639 w 12192000"/>
              <a:gd name="connsiteY37499" fmla="*/ 2949076 h 6858000"/>
              <a:gd name="connsiteX37500" fmla="*/ 7682639 w 12192000"/>
              <a:gd name="connsiteY37500" fmla="*/ 3029408 h 6858000"/>
              <a:gd name="connsiteX37501" fmla="*/ 7702577 w 12192000"/>
              <a:gd name="connsiteY37501" fmla="*/ 3048193 h 6858000"/>
              <a:gd name="connsiteX37502" fmla="*/ 7730469 w 12192000"/>
              <a:gd name="connsiteY37502" fmla="*/ 3020880 h 6858000"/>
              <a:gd name="connsiteX37503" fmla="*/ 7730469 w 12192000"/>
              <a:gd name="connsiteY37503" fmla="*/ 3020764 h 6858000"/>
              <a:gd name="connsiteX37504" fmla="*/ 7730238 w 12192000"/>
              <a:gd name="connsiteY37504" fmla="*/ 2992296 h 6858000"/>
              <a:gd name="connsiteX37505" fmla="*/ 7730238 w 12192000"/>
              <a:gd name="connsiteY37505" fmla="*/ 2948270 h 6858000"/>
              <a:gd name="connsiteX37506" fmla="*/ 7704420 w 12192000"/>
              <a:gd name="connsiteY37506" fmla="*/ 2932366 h 6858000"/>
              <a:gd name="connsiteX37507" fmla="*/ 7643799 w 12192000"/>
              <a:gd name="connsiteY37507" fmla="*/ 2932366 h 6858000"/>
              <a:gd name="connsiteX37508" fmla="*/ 7615099 w 12192000"/>
              <a:gd name="connsiteY37508" fmla="*/ 2947924 h 6858000"/>
              <a:gd name="connsiteX37509" fmla="*/ 7614985 w 12192000"/>
              <a:gd name="connsiteY37509" fmla="*/ 3031021 h 6858000"/>
              <a:gd name="connsiteX37510" fmla="*/ 7632042 w 12192000"/>
              <a:gd name="connsiteY37510" fmla="*/ 3048309 h 6858000"/>
              <a:gd name="connsiteX37511" fmla="*/ 7631927 w 12192000"/>
              <a:gd name="connsiteY37511" fmla="*/ 3048539 h 6858000"/>
              <a:gd name="connsiteX37512" fmla="*/ 7662469 w 12192000"/>
              <a:gd name="connsiteY37512" fmla="*/ 3019496 h 6858000"/>
              <a:gd name="connsiteX37513" fmla="*/ 7662237 w 12192000"/>
              <a:gd name="connsiteY37513" fmla="*/ 2990913 h 6858000"/>
              <a:gd name="connsiteX37514" fmla="*/ 7662469 w 12192000"/>
              <a:gd name="connsiteY37514" fmla="*/ 2949308 h 6858000"/>
              <a:gd name="connsiteX37515" fmla="*/ 7643799 w 12192000"/>
              <a:gd name="connsiteY37515" fmla="*/ 2932366 h 6858000"/>
              <a:gd name="connsiteX37516" fmla="*/ 5626535 w 12192000"/>
              <a:gd name="connsiteY37516" fmla="*/ 2932366 h 6858000"/>
              <a:gd name="connsiteX37517" fmla="*/ 5600370 w 12192000"/>
              <a:gd name="connsiteY37517" fmla="*/ 2956569 h 6858000"/>
              <a:gd name="connsiteX37518" fmla="*/ 5604276 w 12192000"/>
              <a:gd name="connsiteY37518" fmla="*/ 2977790 h 6858000"/>
              <a:gd name="connsiteX37519" fmla="*/ 5624984 w 12192000"/>
              <a:gd name="connsiteY37519" fmla="*/ 2985938 h 6858000"/>
              <a:gd name="connsiteX37520" fmla="*/ 5624919 w 12192000"/>
              <a:gd name="connsiteY37520" fmla="*/ 2985957 h 6858000"/>
              <a:gd name="connsiteX37521" fmla="*/ 5625035 w 12192000"/>
              <a:gd name="connsiteY37521" fmla="*/ 2985957 h 6858000"/>
              <a:gd name="connsiteX37522" fmla="*/ 5624984 w 12192000"/>
              <a:gd name="connsiteY37522" fmla="*/ 2985938 h 6858000"/>
              <a:gd name="connsiteX37523" fmla="*/ 5645449 w 12192000"/>
              <a:gd name="connsiteY37523" fmla="*/ 2979792 h 6858000"/>
              <a:gd name="connsiteX37524" fmla="*/ 5648085 w 12192000"/>
              <a:gd name="connsiteY37524" fmla="*/ 2960487 h 6858000"/>
              <a:gd name="connsiteX37525" fmla="*/ 5626535 w 12192000"/>
              <a:gd name="connsiteY37525" fmla="*/ 2932366 h 6858000"/>
              <a:gd name="connsiteX37526" fmla="*/ 541751 w 12192000"/>
              <a:gd name="connsiteY37526" fmla="*/ 2932366 h 6858000"/>
              <a:gd name="connsiteX37527" fmla="*/ 514897 w 12192000"/>
              <a:gd name="connsiteY37527" fmla="*/ 2949653 h 6858000"/>
              <a:gd name="connsiteX37528" fmla="*/ 515128 w 12192000"/>
              <a:gd name="connsiteY37528" fmla="*/ 3029869 h 6858000"/>
              <a:gd name="connsiteX37529" fmla="*/ 525961 w 12192000"/>
              <a:gd name="connsiteY37529" fmla="*/ 3047387 h 6858000"/>
              <a:gd name="connsiteX37530" fmla="*/ 564110 w 12192000"/>
              <a:gd name="connsiteY37530" fmla="*/ 3018458 h 6858000"/>
              <a:gd name="connsiteX37531" fmla="*/ 564110 w 12192000"/>
              <a:gd name="connsiteY37531" fmla="*/ 2989991 h 6858000"/>
              <a:gd name="connsiteX37532" fmla="*/ 563995 w 12192000"/>
              <a:gd name="connsiteY37532" fmla="*/ 2990107 h 6858000"/>
              <a:gd name="connsiteX37533" fmla="*/ 564225 w 12192000"/>
              <a:gd name="connsiteY37533" fmla="*/ 2951266 h 6858000"/>
              <a:gd name="connsiteX37534" fmla="*/ 541751 w 12192000"/>
              <a:gd name="connsiteY37534" fmla="*/ 2932366 h 6858000"/>
              <a:gd name="connsiteX37535" fmla="*/ 8745035 w 12192000"/>
              <a:gd name="connsiteY37535" fmla="*/ 2932251 h 6858000"/>
              <a:gd name="connsiteX37536" fmla="*/ 8689484 w 12192000"/>
              <a:gd name="connsiteY37536" fmla="*/ 2992065 h 6858000"/>
              <a:gd name="connsiteX37537" fmla="*/ 8689368 w 12192000"/>
              <a:gd name="connsiteY37537" fmla="*/ 2992181 h 6858000"/>
              <a:gd name="connsiteX37538" fmla="*/ 8694670 w 12192000"/>
              <a:gd name="connsiteY37538" fmla="*/ 3046582 h 6858000"/>
              <a:gd name="connsiteX37539" fmla="*/ 8746994 w 12192000"/>
              <a:gd name="connsiteY37539" fmla="*/ 3047272 h 6858000"/>
              <a:gd name="connsiteX37540" fmla="*/ 8749645 w 12192000"/>
              <a:gd name="connsiteY37540" fmla="*/ 3047272 h 6858000"/>
              <a:gd name="connsiteX37541" fmla="*/ 8804390 w 12192000"/>
              <a:gd name="connsiteY37541" fmla="*/ 2992413 h 6858000"/>
              <a:gd name="connsiteX37542" fmla="*/ 8745035 w 12192000"/>
              <a:gd name="connsiteY37542" fmla="*/ 2932251 h 6858000"/>
              <a:gd name="connsiteX37543" fmla="*/ 372560 w 12192000"/>
              <a:gd name="connsiteY37543" fmla="*/ 2932251 h 6858000"/>
              <a:gd name="connsiteX37544" fmla="*/ 317009 w 12192000"/>
              <a:gd name="connsiteY37544" fmla="*/ 2992065 h 6858000"/>
              <a:gd name="connsiteX37545" fmla="*/ 316893 w 12192000"/>
              <a:gd name="connsiteY37545" fmla="*/ 2992181 h 6858000"/>
              <a:gd name="connsiteX37546" fmla="*/ 322195 w 12192000"/>
              <a:gd name="connsiteY37546" fmla="*/ 3046582 h 6858000"/>
              <a:gd name="connsiteX37547" fmla="*/ 374519 w 12192000"/>
              <a:gd name="connsiteY37547" fmla="*/ 3047272 h 6858000"/>
              <a:gd name="connsiteX37548" fmla="*/ 377170 w 12192000"/>
              <a:gd name="connsiteY37548" fmla="*/ 3047272 h 6858000"/>
              <a:gd name="connsiteX37549" fmla="*/ 431915 w 12192000"/>
              <a:gd name="connsiteY37549" fmla="*/ 2992413 h 6858000"/>
              <a:gd name="connsiteX37550" fmla="*/ 372560 w 12192000"/>
              <a:gd name="connsiteY37550" fmla="*/ 2932251 h 6858000"/>
              <a:gd name="connsiteX37551" fmla="*/ 6431804 w 12192000"/>
              <a:gd name="connsiteY37551" fmla="*/ 2932135 h 6858000"/>
              <a:gd name="connsiteX37552" fmla="*/ 6404604 w 12192000"/>
              <a:gd name="connsiteY37552" fmla="*/ 2949192 h 6858000"/>
              <a:gd name="connsiteX37553" fmla="*/ 6404834 w 12192000"/>
              <a:gd name="connsiteY37553" fmla="*/ 3029984 h 6858000"/>
              <a:gd name="connsiteX37554" fmla="*/ 6416127 w 12192000"/>
              <a:gd name="connsiteY37554" fmla="*/ 3047272 h 6858000"/>
              <a:gd name="connsiteX37555" fmla="*/ 6457622 w 12192000"/>
              <a:gd name="connsiteY37555" fmla="*/ 3015693 h 6858000"/>
              <a:gd name="connsiteX37556" fmla="*/ 6457622 w 12192000"/>
              <a:gd name="connsiteY37556" fmla="*/ 2989645 h 6858000"/>
              <a:gd name="connsiteX37557" fmla="*/ 6457734 w 12192000"/>
              <a:gd name="connsiteY37557" fmla="*/ 2950575 h 6858000"/>
              <a:gd name="connsiteX37558" fmla="*/ 6431804 w 12192000"/>
              <a:gd name="connsiteY37558" fmla="*/ 2932135 h 6858000"/>
              <a:gd name="connsiteX37559" fmla="*/ 5294491 w 12192000"/>
              <a:gd name="connsiteY37559" fmla="*/ 2932135 h 6858000"/>
              <a:gd name="connsiteX37560" fmla="*/ 5267867 w 12192000"/>
              <a:gd name="connsiteY37560" fmla="*/ 2949883 h 6858000"/>
              <a:gd name="connsiteX37561" fmla="*/ 5267753 w 12192000"/>
              <a:gd name="connsiteY37561" fmla="*/ 2949883 h 6858000"/>
              <a:gd name="connsiteX37562" fmla="*/ 5267753 w 12192000"/>
              <a:gd name="connsiteY37562" fmla="*/ 3030215 h 6858000"/>
              <a:gd name="connsiteX37563" fmla="*/ 5284463 w 12192000"/>
              <a:gd name="connsiteY37563" fmla="*/ 3047850 h 6858000"/>
              <a:gd name="connsiteX37564" fmla="*/ 5315468 w 12192000"/>
              <a:gd name="connsiteY37564" fmla="*/ 3019266 h 6858000"/>
              <a:gd name="connsiteX37565" fmla="*/ 5315236 w 12192000"/>
              <a:gd name="connsiteY37565" fmla="*/ 2990798 h 6858000"/>
              <a:gd name="connsiteX37566" fmla="*/ 5315468 w 12192000"/>
              <a:gd name="connsiteY37566" fmla="*/ 2949422 h 6858000"/>
              <a:gd name="connsiteX37567" fmla="*/ 5294491 w 12192000"/>
              <a:gd name="connsiteY37567" fmla="*/ 2932135 h 6858000"/>
              <a:gd name="connsiteX37568" fmla="*/ 6333722 w 12192000"/>
              <a:gd name="connsiteY37568" fmla="*/ 2932019 h 6858000"/>
              <a:gd name="connsiteX37569" fmla="*/ 6274369 w 12192000"/>
              <a:gd name="connsiteY37569" fmla="*/ 2991144 h 6858000"/>
              <a:gd name="connsiteX37570" fmla="*/ 6329574 w 12192000"/>
              <a:gd name="connsiteY37570" fmla="*/ 3047041 h 6858000"/>
              <a:gd name="connsiteX37571" fmla="*/ 6389043 w 12192000"/>
              <a:gd name="connsiteY37571" fmla="*/ 2987686 h 6858000"/>
              <a:gd name="connsiteX37572" fmla="*/ 6333722 w 12192000"/>
              <a:gd name="connsiteY37572" fmla="*/ 2932019 h 6858000"/>
              <a:gd name="connsiteX37573" fmla="*/ 6515231 w 12192000"/>
              <a:gd name="connsiteY37573" fmla="*/ 2932005 h 6858000"/>
              <a:gd name="connsiteX37574" fmla="*/ 6495883 w 12192000"/>
              <a:gd name="connsiteY37574" fmla="*/ 2932596 h 6858000"/>
              <a:gd name="connsiteX37575" fmla="*/ 6472601 w 12192000"/>
              <a:gd name="connsiteY37575" fmla="*/ 2949998 h 6858000"/>
              <a:gd name="connsiteX37576" fmla="*/ 6472601 w 12192000"/>
              <a:gd name="connsiteY37576" fmla="*/ 3020071 h 6858000"/>
              <a:gd name="connsiteX37577" fmla="*/ 6499571 w 12192000"/>
              <a:gd name="connsiteY37577" fmla="*/ 3048078 h 6858000"/>
              <a:gd name="connsiteX37578" fmla="*/ 6525389 w 12192000"/>
              <a:gd name="connsiteY37578" fmla="*/ 3021687 h 6858000"/>
              <a:gd name="connsiteX37579" fmla="*/ 6525158 w 12192000"/>
              <a:gd name="connsiteY37579" fmla="*/ 2990568 h 6858000"/>
              <a:gd name="connsiteX37580" fmla="*/ 6525158 w 12192000"/>
              <a:gd name="connsiteY37580" fmla="*/ 2948962 h 6858000"/>
              <a:gd name="connsiteX37581" fmla="*/ 6515231 w 12192000"/>
              <a:gd name="connsiteY37581" fmla="*/ 2932005 h 6858000"/>
              <a:gd name="connsiteX37582" fmla="*/ 6975910 w 12192000"/>
              <a:gd name="connsiteY37582" fmla="*/ 2931905 h 6858000"/>
              <a:gd name="connsiteX37583" fmla="*/ 6942142 w 12192000"/>
              <a:gd name="connsiteY37583" fmla="*/ 2954840 h 6858000"/>
              <a:gd name="connsiteX37584" fmla="*/ 6966343 w 12192000"/>
              <a:gd name="connsiteY37584" fmla="*/ 2985613 h 6858000"/>
              <a:gd name="connsiteX37585" fmla="*/ 6994811 w 12192000"/>
              <a:gd name="connsiteY37585" fmla="*/ 2960717 h 6858000"/>
              <a:gd name="connsiteX37586" fmla="*/ 6975910 w 12192000"/>
              <a:gd name="connsiteY37586" fmla="*/ 2931905 h 6858000"/>
              <a:gd name="connsiteX37587" fmla="*/ 6233452 w 12192000"/>
              <a:gd name="connsiteY37587" fmla="*/ 2931905 h 6858000"/>
              <a:gd name="connsiteX37588" fmla="*/ 6206253 w 12192000"/>
              <a:gd name="connsiteY37588" fmla="*/ 2948962 h 6858000"/>
              <a:gd name="connsiteX37589" fmla="*/ 6206253 w 12192000"/>
              <a:gd name="connsiteY37589" fmla="*/ 3018805 h 6858000"/>
              <a:gd name="connsiteX37590" fmla="*/ 6229879 w 12192000"/>
              <a:gd name="connsiteY37590" fmla="*/ 3048193 h 6858000"/>
              <a:gd name="connsiteX37591" fmla="*/ 6253622 w 12192000"/>
              <a:gd name="connsiteY37591" fmla="*/ 3019727 h 6858000"/>
              <a:gd name="connsiteX37592" fmla="*/ 6253508 w 12192000"/>
              <a:gd name="connsiteY37592" fmla="*/ 2991260 h 6858000"/>
              <a:gd name="connsiteX37593" fmla="*/ 6253736 w 12192000"/>
              <a:gd name="connsiteY37593" fmla="*/ 2949768 h 6858000"/>
              <a:gd name="connsiteX37594" fmla="*/ 6233452 w 12192000"/>
              <a:gd name="connsiteY37594" fmla="*/ 2931905 h 6858000"/>
              <a:gd name="connsiteX37595" fmla="*/ 5030794 w 12192000"/>
              <a:gd name="connsiteY37595" fmla="*/ 2931905 h 6858000"/>
              <a:gd name="connsiteX37596" fmla="*/ 5000713 w 12192000"/>
              <a:gd name="connsiteY37596" fmla="*/ 2959218 h 6858000"/>
              <a:gd name="connsiteX37597" fmla="*/ 5000943 w 12192000"/>
              <a:gd name="connsiteY37597" fmla="*/ 2987801 h 6858000"/>
              <a:gd name="connsiteX37598" fmla="*/ 5000481 w 12192000"/>
              <a:gd name="connsiteY37598" fmla="*/ 2987801 h 6858000"/>
              <a:gd name="connsiteX37599" fmla="*/ 5000251 w 12192000"/>
              <a:gd name="connsiteY37599" fmla="*/ 3026872 h 6858000"/>
              <a:gd name="connsiteX37600" fmla="*/ 5020998 w 12192000"/>
              <a:gd name="connsiteY37600" fmla="*/ 3047732 h 6858000"/>
              <a:gd name="connsiteX37601" fmla="*/ 5049464 w 12192000"/>
              <a:gd name="connsiteY37601" fmla="*/ 3028717 h 6858000"/>
              <a:gd name="connsiteX37602" fmla="*/ 5049350 w 12192000"/>
              <a:gd name="connsiteY37602" fmla="*/ 3028717 h 6858000"/>
              <a:gd name="connsiteX37603" fmla="*/ 5049118 w 12192000"/>
              <a:gd name="connsiteY37603" fmla="*/ 2950575 h 6858000"/>
              <a:gd name="connsiteX37604" fmla="*/ 5030794 w 12192000"/>
              <a:gd name="connsiteY37604" fmla="*/ 2931905 h 6858000"/>
              <a:gd name="connsiteX37605" fmla="*/ 9379846 w 12192000"/>
              <a:gd name="connsiteY37605" fmla="*/ 2931789 h 6858000"/>
              <a:gd name="connsiteX37606" fmla="*/ 9356680 w 12192000"/>
              <a:gd name="connsiteY37606" fmla="*/ 2958989 h 6858000"/>
              <a:gd name="connsiteX37607" fmla="*/ 9384457 w 12192000"/>
              <a:gd name="connsiteY37607" fmla="*/ 2985036 h 6858000"/>
              <a:gd name="connsiteX37608" fmla="*/ 9404280 w 12192000"/>
              <a:gd name="connsiteY37608" fmla="*/ 2954032 h 6858000"/>
              <a:gd name="connsiteX37609" fmla="*/ 9404164 w 12192000"/>
              <a:gd name="connsiteY37609" fmla="*/ 2954032 h 6858000"/>
              <a:gd name="connsiteX37610" fmla="*/ 9379846 w 12192000"/>
              <a:gd name="connsiteY37610" fmla="*/ 2931789 h 6858000"/>
              <a:gd name="connsiteX37611" fmla="*/ 6566187 w 12192000"/>
              <a:gd name="connsiteY37611" fmla="*/ 2931789 h 6858000"/>
              <a:gd name="connsiteX37612" fmla="*/ 6540371 w 12192000"/>
              <a:gd name="connsiteY37612" fmla="*/ 2950460 h 6858000"/>
              <a:gd name="connsiteX37613" fmla="*/ 6540371 w 12192000"/>
              <a:gd name="connsiteY37613" fmla="*/ 3028256 h 6858000"/>
              <a:gd name="connsiteX37614" fmla="*/ 6560655 w 12192000"/>
              <a:gd name="connsiteY37614" fmla="*/ 3047732 h 6858000"/>
              <a:gd name="connsiteX37615" fmla="*/ 6588432 w 12192000"/>
              <a:gd name="connsiteY37615" fmla="*/ 3020995 h 6858000"/>
              <a:gd name="connsiteX37616" fmla="*/ 6588200 w 12192000"/>
              <a:gd name="connsiteY37616" fmla="*/ 2989876 h 6858000"/>
              <a:gd name="connsiteX37617" fmla="*/ 6587856 w 12192000"/>
              <a:gd name="connsiteY37617" fmla="*/ 2989876 h 6858000"/>
              <a:gd name="connsiteX37618" fmla="*/ 6588086 w 12192000"/>
              <a:gd name="connsiteY37618" fmla="*/ 2951037 h 6858000"/>
              <a:gd name="connsiteX37619" fmla="*/ 6566187 w 12192000"/>
              <a:gd name="connsiteY37619" fmla="*/ 2931789 h 6858000"/>
              <a:gd name="connsiteX37620" fmla="*/ 5761377 w 12192000"/>
              <a:gd name="connsiteY37620" fmla="*/ 2931789 h 6858000"/>
              <a:gd name="connsiteX37621" fmla="*/ 5735794 w 12192000"/>
              <a:gd name="connsiteY37621" fmla="*/ 2959679 h 6858000"/>
              <a:gd name="connsiteX37622" fmla="*/ 5759882 w 12192000"/>
              <a:gd name="connsiteY37622" fmla="*/ 2986304 h 6858000"/>
              <a:gd name="connsiteX37623" fmla="*/ 5759882 w 12192000"/>
              <a:gd name="connsiteY37623" fmla="*/ 2986418 h 6858000"/>
              <a:gd name="connsiteX37624" fmla="*/ 5783392 w 12192000"/>
              <a:gd name="connsiteY37624" fmla="*/ 2958643 h 6858000"/>
              <a:gd name="connsiteX37625" fmla="*/ 5761377 w 12192000"/>
              <a:gd name="connsiteY37625" fmla="*/ 2931789 h 6858000"/>
              <a:gd name="connsiteX37626" fmla="*/ 5691653 w 12192000"/>
              <a:gd name="connsiteY37626" fmla="*/ 2931789 h 6858000"/>
              <a:gd name="connsiteX37627" fmla="*/ 5691705 w 12192000"/>
              <a:gd name="connsiteY37627" fmla="*/ 2931807 h 6858000"/>
              <a:gd name="connsiteX37628" fmla="*/ 5671368 w 12192000"/>
              <a:gd name="connsiteY37628" fmla="*/ 2938114 h 6858000"/>
              <a:gd name="connsiteX37629" fmla="*/ 5669291 w 12192000"/>
              <a:gd name="connsiteY37629" fmla="*/ 2957837 h 6858000"/>
              <a:gd name="connsiteX37630" fmla="*/ 5692112 w 12192000"/>
              <a:gd name="connsiteY37630" fmla="*/ 2986188 h 6858000"/>
              <a:gd name="connsiteX37631" fmla="*/ 5716660 w 12192000"/>
              <a:gd name="connsiteY37631" fmla="*/ 2960140 h 6858000"/>
              <a:gd name="connsiteX37632" fmla="*/ 5712585 w 12192000"/>
              <a:gd name="connsiteY37632" fmla="*/ 2938964 h 6858000"/>
              <a:gd name="connsiteX37633" fmla="*/ 5691705 w 12192000"/>
              <a:gd name="connsiteY37633" fmla="*/ 2931807 h 6858000"/>
              <a:gd name="connsiteX37634" fmla="*/ 5691766 w 12192000"/>
              <a:gd name="connsiteY37634" fmla="*/ 2931789 h 6858000"/>
              <a:gd name="connsiteX37635" fmla="*/ 1007371 w 12192000"/>
              <a:gd name="connsiteY37635" fmla="*/ 2931789 h 6858000"/>
              <a:gd name="connsiteX37636" fmla="*/ 984205 w 12192000"/>
              <a:gd name="connsiteY37636" fmla="*/ 2958989 h 6858000"/>
              <a:gd name="connsiteX37637" fmla="*/ 1011982 w 12192000"/>
              <a:gd name="connsiteY37637" fmla="*/ 2985036 h 6858000"/>
              <a:gd name="connsiteX37638" fmla="*/ 1031805 w 12192000"/>
              <a:gd name="connsiteY37638" fmla="*/ 2954032 h 6858000"/>
              <a:gd name="connsiteX37639" fmla="*/ 1031689 w 12192000"/>
              <a:gd name="connsiteY37639" fmla="*/ 2954032 h 6858000"/>
              <a:gd name="connsiteX37640" fmla="*/ 1007371 w 12192000"/>
              <a:gd name="connsiteY37640" fmla="*/ 2931789 h 6858000"/>
              <a:gd name="connsiteX37641" fmla="*/ 7853198 w 12192000"/>
              <a:gd name="connsiteY37641" fmla="*/ 2931760 h 6858000"/>
              <a:gd name="connsiteX37642" fmla="*/ 7836845 w 12192000"/>
              <a:gd name="connsiteY37642" fmla="*/ 2932366 h 6858000"/>
              <a:gd name="connsiteX37643" fmla="*/ 7812989 w 12192000"/>
              <a:gd name="connsiteY37643" fmla="*/ 2955415 h 6858000"/>
              <a:gd name="connsiteX37644" fmla="*/ 7813219 w 12192000"/>
              <a:gd name="connsiteY37644" fmla="*/ 2989069 h 6858000"/>
              <a:gd name="connsiteX37645" fmla="*/ 7813219 w 12192000"/>
              <a:gd name="connsiteY37645" fmla="*/ 3030560 h 6858000"/>
              <a:gd name="connsiteX37646" fmla="*/ 7819788 w 12192000"/>
              <a:gd name="connsiteY37646" fmla="*/ 3045773 h 6858000"/>
              <a:gd name="connsiteX37647" fmla="*/ 7862663 w 12192000"/>
              <a:gd name="connsiteY37647" fmla="*/ 3041163 h 6858000"/>
              <a:gd name="connsiteX37648" fmla="*/ 7862663 w 12192000"/>
              <a:gd name="connsiteY37648" fmla="*/ 3041278 h 6858000"/>
              <a:gd name="connsiteX37649" fmla="*/ 7855171 w 12192000"/>
              <a:gd name="connsiteY37649" fmla="*/ 2999559 h 6858000"/>
              <a:gd name="connsiteX37650" fmla="*/ 7857361 w 12192000"/>
              <a:gd name="connsiteY37650" fmla="*/ 2984574 h 6858000"/>
              <a:gd name="connsiteX37651" fmla="*/ 7863930 w 12192000"/>
              <a:gd name="connsiteY37651" fmla="*/ 2939626 h 6858000"/>
              <a:gd name="connsiteX37652" fmla="*/ 7853198 w 12192000"/>
              <a:gd name="connsiteY37652" fmla="*/ 2931760 h 6858000"/>
              <a:gd name="connsiteX37653" fmla="*/ 9315190 w 12192000"/>
              <a:gd name="connsiteY37653" fmla="*/ 2931675 h 6858000"/>
              <a:gd name="connsiteX37654" fmla="*/ 9315190 w 12192000"/>
              <a:gd name="connsiteY37654" fmla="*/ 2931789 h 6858000"/>
              <a:gd name="connsiteX37655" fmla="*/ 9288682 w 12192000"/>
              <a:gd name="connsiteY37655" fmla="*/ 2960257 h 6858000"/>
              <a:gd name="connsiteX37656" fmla="*/ 9318762 w 12192000"/>
              <a:gd name="connsiteY37656" fmla="*/ 2985151 h 6858000"/>
              <a:gd name="connsiteX37657" fmla="*/ 9341237 w 12192000"/>
              <a:gd name="connsiteY37657" fmla="*/ 2956222 h 6858000"/>
              <a:gd name="connsiteX37658" fmla="*/ 9315190 w 12192000"/>
              <a:gd name="connsiteY37658" fmla="*/ 2931675 h 6858000"/>
              <a:gd name="connsiteX37659" fmla="*/ 8986374 w 12192000"/>
              <a:gd name="connsiteY37659" fmla="*/ 2931675 h 6858000"/>
              <a:gd name="connsiteX37660" fmla="*/ 8955486 w 12192000"/>
              <a:gd name="connsiteY37660" fmla="*/ 2959797 h 6858000"/>
              <a:gd name="connsiteX37661" fmla="*/ 8955716 w 12192000"/>
              <a:gd name="connsiteY37661" fmla="*/ 2988148 h 6858000"/>
              <a:gd name="connsiteX37662" fmla="*/ 8955486 w 12192000"/>
              <a:gd name="connsiteY37662" fmla="*/ 3029524 h 6858000"/>
              <a:gd name="connsiteX37663" fmla="*/ 8979113 w 12192000"/>
              <a:gd name="connsiteY37663" fmla="*/ 3047041 h 6858000"/>
              <a:gd name="connsiteX37664" fmla="*/ 9002970 w 12192000"/>
              <a:gd name="connsiteY37664" fmla="*/ 3029178 h 6858000"/>
              <a:gd name="connsiteX37665" fmla="*/ 9002970 w 12192000"/>
              <a:gd name="connsiteY37665" fmla="*/ 2948962 h 6858000"/>
              <a:gd name="connsiteX37666" fmla="*/ 8986374 w 12192000"/>
              <a:gd name="connsiteY37666" fmla="*/ 2931675 h 6858000"/>
              <a:gd name="connsiteX37667" fmla="*/ 8039460 w 12192000"/>
              <a:gd name="connsiteY37667" fmla="*/ 2931675 h 6858000"/>
              <a:gd name="connsiteX37668" fmla="*/ 8017677 w 12192000"/>
              <a:gd name="connsiteY37668" fmla="*/ 2959449 h 6858000"/>
              <a:gd name="connsiteX37669" fmla="*/ 8039114 w 12192000"/>
              <a:gd name="connsiteY37669" fmla="*/ 2985151 h 6858000"/>
              <a:gd name="connsiteX37670" fmla="*/ 8064701 w 12192000"/>
              <a:gd name="connsiteY37670" fmla="*/ 2957605 h 6858000"/>
              <a:gd name="connsiteX37671" fmla="*/ 8039460 w 12192000"/>
              <a:gd name="connsiteY37671" fmla="*/ 2931675 h 6858000"/>
              <a:gd name="connsiteX37672" fmla="*/ 942715 w 12192000"/>
              <a:gd name="connsiteY37672" fmla="*/ 2931675 h 6858000"/>
              <a:gd name="connsiteX37673" fmla="*/ 942715 w 12192000"/>
              <a:gd name="connsiteY37673" fmla="*/ 2931789 h 6858000"/>
              <a:gd name="connsiteX37674" fmla="*/ 916207 w 12192000"/>
              <a:gd name="connsiteY37674" fmla="*/ 2960257 h 6858000"/>
              <a:gd name="connsiteX37675" fmla="*/ 946287 w 12192000"/>
              <a:gd name="connsiteY37675" fmla="*/ 2985151 h 6858000"/>
              <a:gd name="connsiteX37676" fmla="*/ 968762 w 12192000"/>
              <a:gd name="connsiteY37676" fmla="*/ 2956222 h 6858000"/>
              <a:gd name="connsiteX37677" fmla="*/ 942715 w 12192000"/>
              <a:gd name="connsiteY37677" fmla="*/ 2931675 h 6858000"/>
              <a:gd name="connsiteX37678" fmla="*/ 613899 w 12192000"/>
              <a:gd name="connsiteY37678" fmla="*/ 2931675 h 6858000"/>
              <a:gd name="connsiteX37679" fmla="*/ 583011 w 12192000"/>
              <a:gd name="connsiteY37679" fmla="*/ 2959797 h 6858000"/>
              <a:gd name="connsiteX37680" fmla="*/ 583241 w 12192000"/>
              <a:gd name="connsiteY37680" fmla="*/ 2988148 h 6858000"/>
              <a:gd name="connsiteX37681" fmla="*/ 583011 w 12192000"/>
              <a:gd name="connsiteY37681" fmla="*/ 3029524 h 6858000"/>
              <a:gd name="connsiteX37682" fmla="*/ 606638 w 12192000"/>
              <a:gd name="connsiteY37682" fmla="*/ 3047041 h 6858000"/>
              <a:gd name="connsiteX37683" fmla="*/ 630495 w 12192000"/>
              <a:gd name="connsiteY37683" fmla="*/ 3029178 h 6858000"/>
              <a:gd name="connsiteX37684" fmla="*/ 630495 w 12192000"/>
              <a:gd name="connsiteY37684" fmla="*/ 2948962 h 6858000"/>
              <a:gd name="connsiteX37685" fmla="*/ 613899 w 12192000"/>
              <a:gd name="connsiteY37685" fmla="*/ 2931675 h 6858000"/>
              <a:gd name="connsiteX37686" fmla="*/ 9950000 w 12192000"/>
              <a:gd name="connsiteY37686" fmla="*/ 2931559 h 6858000"/>
              <a:gd name="connsiteX37687" fmla="*/ 9949885 w 12192000"/>
              <a:gd name="connsiteY37687" fmla="*/ 2931675 h 6858000"/>
              <a:gd name="connsiteX37688" fmla="*/ 9893872 w 12192000"/>
              <a:gd name="connsiteY37688" fmla="*/ 2988723 h 6858000"/>
              <a:gd name="connsiteX37689" fmla="*/ 9951844 w 12192000"/>
              <a:gd name="connsiteY37689" fmla="*/ 3050268 h 6858000"/>
              <a:gd name="connsiteX37690" fmla="*/ 10008780 w 12192000"/>
              <a:gd name="connsiteY37690" fmla="*/ 2991260 h 6858000"/>
              <a:gd name="connsiteX37691" fmla="*/ 9950000 w 12192000"/>
              <a:gd name="connsiteY37691" fmla="*/ 2931559 h 6858000"/>
              <a:gd name="connsiteX37692" fmla="*/ 8107574 w 12192000"/>
              <a:gd name="connsiteY37692" fmla="*/ 2931559 h 6858000"/>
              <a:gd name="connsiteX37693" fmla="*/ 8084178 w 12192000"/>
              <a:gd name="connsiteY37693" fmla="*/ 2956107 h 6858000"/>
              <a:gd name="connsiteX37694" fmla="*/ 8108727 w 12192000"/>
              <a:gd name="connsiteY37694" fmla="*/ 2985266 h 6858000"/>
              <a:gd name="connsiteX37695" fmla="*/ 8131201 w 12192000"/>
              <a:gd name="connsiteY37695" fmla="*/ 2959103 h 6858000"/>
              <a:gd name="connsiteX37696" fmla="*/ 8107574 w 12192000"/>
              <a:gd name="connsiteY37696" fmla="*/ 2931559 h 6858000"/>
              <a:gd name="connsiteX37697" fmla="*/ 1577525 w 12192000"/>
              <a:gd name="connsiteY37697" fmla="*/ 2931559 h 6858000"/>
              <a:gd name="connsiteX37698" fmla="*/ 1577410 w 12192000"/>
              <a:gd name="connsiteY37698" fmla="*/ 2931675 h 6858000"/>
              <a:gd name="connsiteX37699" fmla="*/ 1521397 w 12192000"/>
              <a:gd name="connsiteY37699" fmla="*/ 2988723 h 6858000"/>
              <a:gd name="connsiteX37700" fmla="*/ 1579369 w 12192000"/>
              <a:gd name="connsiteY37700" fmla="*/ 3050268 h 6858000"/>
              <a:gd name="connsiteX37701" fmla="*/ 1636305 w 12192000"/>
              <a:gd name="connsiteY37701" fmla="*/ 2991260 h 6858000"/>
              <a:gd name="connsiteX37702" fmla="*/ 1577525 w 12192000"/>
              <a:gd name="connsiteY37702" fmla="*/ 2931559 h 6858000"/>
              <a:gd name="connsiteX37703" fmla="*/ 8832368 w 12192000"/>
              <a:gd name="connsiteY37703" fmla="*/ 2931486 h 6858000"/>
              <a:gd name="connsiteX37704" fmla="*/ 8820296 w 12192000"/>
              <a:gd name="connsiteY37704" fmla="*/ 2946312 h 6858000"/>
              <a:gd name="connsiteX37705" fmla="*/ 8820064 w 12192000"/>
              <a:gd name="connsiteY37705" fmla="*/ 3034709 h 6858000"/>
              <a:gd name="connsiteX37706" fmla="*/ 8829631 w 12192000"/>
              <a:gd name="connsiteY37706" fmla="*/ 3047502 h 6858000"/>
              <a:gd name="connsiteX37707" fmla="*/ 8872158 w 12192000"/>
              <a:gd name="connsiteY37707" fmla="*/ 3015346 h 6858000"/>
              <a:gd name="connsiteX37708" fmla="*/ 8872158 w 12192000"/>
              <a:gd name="connsiteY37708" fmla="*/ 2991950 h 6858000"/>
              <a:gd name="connsiteX37709" fmla="*/ 8872274 w 12192000"/>
              <a:gd name="connsiteY37709" fmla="*/ 2991835 h 6858000"/>
              <a:gd name="connsiteX37710" fmla="*/ 8872388 w 12192000"/>
              <a:gd name="connsiteY37710" fmla="*/ 2947694 h 6858000"/>
              <a:gd name="connsiteX37711" fmla="*/ 8852220 w 12192000"/>
              <a:gd name="connsiteY37711" fmla="*/ 2932827 h 6858000"/>
              <a:gd name="connsiteX37712" fmla="*/ 8832368 w 12192000"/>
              <a:gd name="connsiteY37712" fmla="*/ 2931486 h 6858000"/>
              <a:gd name="connsiteX37713" fmla="*/ 459893 w 12192000"/>
              <a:gd name="connsiteY37713" fmla="*/ 2931486 h 6858000"/>
              <a:gd name="connsiteX37714" fmla="*/ 447821 w 12192000"/>
              <a:gd name="connsiteY37714" fmla="*/ 2946312 h 6858000"/>
              <a:gd name="connsiteX37715" fmla="*/ 447589 w 12192000"/>
              <a:gd name="connsiteY37715" fmla="*/ 3034709 h 6858000"/>
              <a:gd name="connsiteX37716" fmla="*/ 457156 w 12192000"/>
              <a:gd name="connsiteY37716" fmla="*/ 3047502 h 6858000"/>
              <a:gd name="connsiteX37717" fmla="*/ 499683 w 12192000"/>
              <a:gd name="connsiteY37717" fmla="*/ 3015346 h 6858000"/>
              <a:gd name="connsiteX37718" fmla="*/ 499683 w 12192000"/>
              <a:gd name="connsiteY37718" fmla="*/ 2991950 h 6858000"/>
              <a:gd name="connsiteX37719" fmla="*/ 499799 w 12192000"/>
              <a:gd name="connsiteY37719" fmla="*/ 2991835 h 6858000"/>
              <a:gd name="connsiteX37720" fmla="*/ 499913 w 12192000"/>
              <a:gd name="connsiteY37720" fmla="*/ 2947694 h 6858000"/>
              <a:gd name="connsiteX37721" fmla="*/ 479745 w 12192000"/>
              <a:gd name="connsiteY37721" fmla="*/ 2932827 h 6858000"/>
              <a:gd name="connsiteX37722" fmla="*/ 459893 w 12192000"/>
              <a:gd name="connsiteY37722" fmla="*/ 2931486 h 6858000"/>
              <a:gd name="connsiteX37723" fmla="*/ 5436570 w 12192000"/>
              <a:gd name="connsiteY37723" fmla="*/ 2931457 h 6858000"/>
              <a:gd name="connsiteX37724" fmla="*/ 5419194 w 12192000"/>
              <a:gd name="connsiteY37724" fmla="*/ 2932480 h 6858000"/>
              <a:gd name="connsiteX37725" fmla="*/ 5401906 w 12192000"/>
              <a:gd name="connsiteY37725" fmla="*/ 2949076 h 6858000"/>
              <a:gd name="connsiteX37726" fmla="*/ 5401906 w 12192000"/>
              <a:gd name="connsiteY37726" fmla="*/ 2990337 h 6858000"/>
              <a:gd name="connsiteX37727" fmla="*/ 5400524 w 12192000"/>
              <a:gd name="connsiteY37727" fmla="*/ 2990337 h 6858000"/>
              <a:gd name="connsiteX37728" fmla="*/ 5402022 w 12192000"/>
              <a:gd name="connsiteY37728" fmla="*/ 3021341 h 6858000"/>
              <a:gd name="connsiteX37729" fmla="*/ 5414585 w 12192000"/>
              <a:gd name="connsiteY37729" fmla="*/ 3047387 h 6858000"/>
              <a:gd name="connsiteX37730" fmla="*/ 5447314 w 12192000"/>
              <a:gd name="connsiteY37730" fmla="*/ 3045197 h 6858000"/>
              <a:gd name="connsiteX37731" fmla="*/ 5447314 w 12192000"/>
              <a:gd name="connsiteY37731" fmla="*/ 3045082 h 6858000"/>
              <a:gd name="connsiteX37732" fmla="*/ 5442707 w 12192000"/>
              <a:gd name="connsiteY37732" fmla="*/ 3000940 h 6858000"/>
              <a:gd name="connsiteX37733" fmla="*/ 5442015 w 12192000"/>
              <a:gd name="connsiteY37733" fmla="*/ 2984805 h 6858000"/>
              <a:gd name="connsiteX37734" fmla="*/ 5448239 w 12192000"/>
              <a:gd name="connsiteY37734" fmla="*/ 2939857 h 6858000"/>
              <a:gd name="connsiteX37735" fmla="*/ 5436570 w 12192000"/>
              <a:gd name="connsiteY37735" fmla="*/ 2931457 h 6858000"/>
              <a:gd name="connsiteX37736" fmla="*/ 6900074 w 12192000"/>
              <a:gd name="connsiteY37736" fmla="*/ 2931443 h 6858000"/>
              <a:gd name="connsiteX37737" fmla="*/ 6874141 w 12192000"/>
              <a:gd name="connsiteY37737" fmla="*/ 2958874 h 6858000"/>
              <a:gd name="connsiteX37738" fmla="*/ 6901802 w 12192000"/>
              <a:gd name="connsiteY37738" fmla="*/ 2983998 h 6858000"/>
              <a:gd name="connsiteX37739" fmla="*/ 6927734 w 12192000"/>
              <a:gd name="connsiteY37739" fmla="*/ 2960487 h 6858000"/>
              <a:gd name="connsiteX37740" fmla="*/ 6900074 w 12192000"/>
              <a:gd name="connsiteY37740" fmla="*/ 2931443 h 6858000"/>
              <a:gd name="connsiteX37741" fmla="*/ 5558533 w 12192000"/>
              <a:gd name="connsiteY37741" fmla="*/ 2931443 h 6858000"/>
              <a:gd name="connsiteX37742" fmla="*/ 5532257 w 12192000"/>
              <a:gd name="connsiteY37742" fmla="*/ 2957720 h 6858000"/>
              <a:gd name="connsiteX37743" fmla="*/ 5559688 w 12192000"/>
              <a:gd name="connsiteY37743" fmla="*/ 2985497 h 6858000"/>
              <a:gd name="connsiteX37744" fmla="*/ 5584812 w 12192000"/>
              <a:gd name="connsiteY37744" fmla="*/ 2959103 h 6858000"/>
              <a:gd name="connsiteX37745" fmla="*/ 5558649 w 12192000"/>
              <a:gd name="connsiteY37745" fmla="*/ 2931559 h 6858000"/>
              <a:gd name="connsiteX37746" fmla="*/ 9111423 w 12192000"/>
              <a:gd name="connsiteY37746" fmla="*/ 2931328 h 6858000"/>
              <a:gd name="connsiteX37747" fmla="*/ 9091138 w 12192000"/>
              <a:gd name="connsiteY37747" fmla="*/ 2959911 h 6858000"/>
              <a:gd name="connsiteX37748" fmla="*/ 9112921 w 12192000"/>
              <a:gd name="connsiteY37748" fmla="*/ 2984574 h 6858000"/>
              <a:gd name="connsiteX37749" fmla="*/ 9137816 w 12192000"/>
              <a:gd name="connsiteY37749" fmla="*/ 2956684 h 6858000"/>
              <a:gd name="connsiteX37750" fmla="*/ 9111423 w 12192000"/>
              <a:gd name="connsiteY37750" fmla="*/ 2931328 h 6858000"/>
              <a:gd name="connsiteX37751" fmla="*/ 7904731 w 12192000"/>
              <a:gd name="connsiteY37751" fmla="*/ 2931328 h 6858000"/>
              <a:gd name="connsiteX37752" fmla="*/ 7880872 w 12192000"/>
              <a:gd name="connsiteY37752" fmla="*/ 2959797 h 6858000"/>
              <a:gd name="connsiteX37753" fmla="*/ 7908763 w 12192000"/>
              <a:gd name="connsiteY37753" fmla="*/ 2983653 h 6858000"/>
              <a:gd name="connsiteX37754" fmla="*/ 7934235 w 12192000"/>
              <a:gd name="connsiteY37754" fmla="*/ 2957031 h 6858000"/>
              <a:gd name="connsiteX37755" fmla="*/ 7904731 w 12192000"/>
              <a:gd name="connsiteY37755" fmla="*/ 2931328 h 6858000"/>
              <a:gd name="connsiteX37756" fmla="*/ 738948 w 12192000"/>
              <a:gd name="connsiteY37756" fmla="*/ 2931328 h 6858000"/>
              <a:gd name="connsiteX37757" fmla="*/ 718663 w 12192000"/>
              <a:gd name="connsiteY37757" fmla="*/ 2959911 h 6858000"/>
              <a:gd name="connsiteX37758" fmla="*/ 740446 w 12192000"/>
              <a:gd name="connsiteY37758" fmla="*/ 2984574 h 6858000"/>
              <a:gd name="connsiteX37759" fmla="*/ 765341 w 12192000"/>
              <a:gd name="connsiteY37759" fmla="*/ 2956684 h 6858000"/>
              <a:gd name="connsiteX37760" fmla="*/ 738948 w 12192000"/>
              <a:gd name="connsiteY37760" fmla="*/ 2931328 h 6858000"/>
              <a:gd name="connsiteX37761" fmla="*/ 8643266 w 12192000"/>
              <a:gd name="connsiteY37761" fmla="*/ 2931212 h 6858000"/>
              <a:gd name="connsiteX37762" fmla="*/ 8621484 w 12192000"/>
              <a:gd name="connsiteY37762" fmla="*/ 2958989 h 6858000"/>
              <a:gd name="connsiteX37763" fmla="*/ 8621600 w 12192000"/>
              <a:gd name="connsiteY37763" fmla="*/ 2992873 h 6858000"/>
              <a:gd name="connsiteX37764" fmla="*/ 8621369 w 12192000"/>
              <a:gd name="connsiteY37764" fmla="*/ 3034479 h 6858000"/>
              <a:gd name="connsiteX37765" fmla="*/ 8626930 w 12192000"/>
              <a:gd name="connsiteY37765" fmla="*/ 3050930 h 6858000"/>
              <a:gd name="connsiteX37766" fmla="*/ 8643683 w 12192000"/>
              <a:gd name="connsiteY37766" fmla="*/ 3052338 h 6858000"/>
              <a:gd name="connsiteX37767" fmla="*/ 8643612 w 12192000"/>
              <a:gd name="connsiteY37767" fmla="*/ 3052343 h 6858000"/>
              <a:gd name="connsiteX37768" fmla="*/ 8643729 w 12192000"/>
              <a:gd name="connsiteY37768" fmla="*/ 3052343 h 6858000"/>
              <a:gd name="connsiteX37769" fmla="*/ 8643683 w 12192000"/>
              <a:gd name="connsiteY37769" fmla="*/ 3052338 h 6858000"/>
              <a:gd name="connsiteX37770" fmla="*/ 8661650 w 12192000"/>
              <a:gd name="connsiteY37770" fmla="*/ 3051334 h 6858000"/>
              <a:gd name="connsiteX37771" fmla="*/ 8669314 w 12192000"/>
              <a:gd name="connsiteY37771" fmla="*/ 3034248 h 6858000"/>
              <a:gd name="connsiteX37772" fmla="*/ 8669314 w 12192000"/>
              <a:gd name="connsiteY37772" fmla="*/ 2958759 h 6858000"/>
              <a:gd name="connsiteX37773" fmla="*/ 8643266 w 12192000"/>
              <a:gd name="connsiteY37773" fmla="*/ 2931212 h 6858000"/>
              <a:gd name="connsiteX37774" fmla="*/ 8176610 w 12192000"/>
              <a:gd name="connsiteY37774" fmla="*/ 2931212 h 6858000"/>
              <a:gd name="connsiteX37775" fmla="*/ 8152869 w 12192000"/>
              <a:gd name="connsiteY37775" fmla="*/ 2956337 h 6858000"/>
              <a:gd name="connsiteX37776" fmla="*/ 8174536 w 12192000"/>
              <a:gd name="connsiteY37776" fmla="*/ 2985497 h 6858000"/>
              <a:gd name="connsiteX37777" fmla="*/ 8174651 w 12192000"/>
              <a:gd name="connsiteY37777" fmla="*/ 2985497 h 6858000"/>
              <a:gd name="connsiteX37778" fmla="*/ 8200237 w 12192000"/>
              <a:gd name="connsiteY37778" fmla="*/ 2960717 h 6858000"/>
              <a:gd name="connsiteX37779" fmla="*/ 8176610 w 12192000"/>
              <a:gd name="connsiteY37779" fmla="*/ 2931212 h 6858000"/>
              <a:gd name="connsiteX37780" fmla="*/ 7972729 w 12192000"/>
              <a:gd name="connsiteY37780" fmla="*/ 2931212 h 6858000"/>
              <a:gd name="connsiteX37781" fmla="*/ 7948410 w 12192000"/>
              <a:gd name="connsiteY37781" fmla="*/ 2957375 h 6858000"/>
              <a:gd name="connsiteX37782" fmla="*/ 7973305 w 12192000"/>
              <a:gd name="connsiteY37782" fmla="*/ 2985613 h 6858000"/>
              <a:gd name="connsiteX37783" fmla="*/ 7973305 w 12192000"/>
              <a:gd name="connsiteY37783" fmla="*/ 2985728 h 6858000"/>
              <a:gd name="connsiteX37784" fmla="*/ 7995894 w 12192000"/>
              <a:gd name="connsiteY37784" fmla="*/ 2959334 h 6858000"/>
              <a:gd name="connsiteX37785" fmla="*/ 7972729 w 12192000"/>
              <a:gd name="connsiteY37785" fmla="*/ 2931212 h 6858000"/>
              <a:gd name="connsiteX37786" fmla="*/ 5359263 w 12192000"/>
              <a:gd name="connsiteY37786" fmla="*/ 2931212 h 6858000"/>
              <a:gd name="connsiteX37787" fmla="*/ 5335404 w 12192000"/>
              <a:gd name="connsiteY37787" fmla="*/ 2959449 h 6858000"/>
              <a:gd name="connsiteX37788" fmla="*/ 5335520 w 12192000"/>
              <a:gd name="connsiteY37788" fmla="*/ 2987917 h 6858000"/>
              <a:gd name="connsiteX37789" fmla="*/ 5335520 w 12192000"/>
              <a:gd name="connsiteY37789" fmla="*/ 2988032 h 6858000"/>
              <a:gd name="connsiteX37790" fmla="*/ 5335291 w 12192000"/>
              <a:gd name="connsiteY37790" fmla="*/ 3024221 h 6858000"/>
              <a:gd name="connsiteX37791" fmla="*/ 5358111 w 12192000"/>
              <a:gd name="connsiteY37791" fmla="*/ 3048193 h 6858000"/>
              <a:gd name="connsiteX37792" fmla="*/ 5383006 w 12192000"/>
              <a:gd name="connsiteY37792" fmla="*/ 3022724 h 6858000"/>
              <a:gd name="connsiteX37793" fmla="*/ 5383006 w 12192000"/>
              <a:gd name="connsiteY37793" fmla="*/ 2960601 h 6858000"/>
              <a:gd name="connsiteX37794" fmla="*/ 5359263 w 12192000"/>
              <a:gd name="connsiteY37794" fmla="*/ 2931212 h 6858000"/>
              <a:gd name="connsiteX37795" fmla="*/ 270791 w 12192000"/>
              <a:gd name="connsiteY37795" fmla="*/ 2931212 h 6858000"/>
              <a:gd name="connsiteX37796" fmla="*/ 249009 w 12192000"/>
              <a:gd name="connsiteY37796" fmla="*/ 2958989 h 6858000"/>
              <a:gd name="connsiteX37797" fmla="*/ 249125 w 12192000"/>
              <a:gd name="connsiteY37797" fmla="*/ 2992873 h 6858000"/>
              <a:gd name="connsiteX37798" fmla="*/ 248894 w 12192000"/>
              <a:gd name="connsiteY37798" fmla="*/ 3034479 h 6858000"/>
              <a:gd name="connsiteX37799" fmla="*/ 254455 w 12192000"/>
              <a:gd name="connsiteY37799" fmla="*/ 3050930 h 6858000"/>
              <a:gd name="connsiteX37800" fmla="*/ 271208 w 12192000"/>
              <a:gd name="connsiteY37800" fmla="*/ 3052338 h 6858000"/>
              <a:gd name="connsiteX37801" fmla="*/ 271137 w 12192000"/>
              <a:gd name="connsiteY37801" fmla="*/ 3052343 h 6858000"/>
              <a:gd name="connsiteX37802" fmla="*/ 271254 w 12192000"/>
              <a:gd name="connsiteY37802" fmla="*/ 3052343 h 6858000"/>
              <a:gd name="connsiteX37803" fmla="*/ 271208 w 12192000"/>
              <a:gd name="connsiteY37803" fmla="*/ 3052338 h 6858000"/>
              <a:gd name="connsiteX37804" fmla="*/ 289175 w 12192000"/>
              <a:gd name="connsiteY37804" fmla="*/ 3051334 h 6858000"/>
              <a:gd name="connsiteX37805" fmla="*/ 296839 w 12192000"/>
              <a:gd name="connsiteY37805" fmla="*/ 3034248 h 6858000"/>
              <a:gd name="connsiteX37806" fmla="*/ 296839 w 12192000"/>
              <a:gd name="connsiteY37806" fmla="*/ 2958759 h 6858000"/>
              <a:gd name="connsiteX37807" fmla="*/ 270791 w 12192000"/>
              <a:gd name="connsiteY37807" fmla="*/ 2931212 h 6858000"/>
              <a:gd name="connsiteX37808" fmla="*/ 9182650 w 12192000"/>
              <a:gd name="connsiteY37808" fmla="*/ 2931096 h 6858000"/>
              <a:gd name="connsiteX37809" fmla="*/ 9157985 w 12192000"/>
              <a:gd name="connsiteY37809" fmla="*/ 2959911 h 6858000"/>
              <a:gd name="connsiteX37810" fmla="*/ 9183110 w 12192000"/>
              <a:gd name="connsiteY37810" fmla="*/ 2985266 h 6858000"/>
              <a:gd name="connsiteX37811" fmla="*/ 9205469 w 12192000"/>
              <a:gd name="connsiteY37811" fmla="*/ 2957720 h 6858000"/>
              <a:gd name="connsiteX37812" fmla="*/ 9182650 w 12192000"/>
              <a:gd name="connsiteY37812" fmla="*/ 2931212 h 6858000"/>
              <a:gd name="connsiteX37813" fmla="*/ 6835876 w 12192000"/>
              <a:gd name="connsiteY37813" fmla="*/ 2931096 h 6858000"/>
              <a:gd name="connsiteX37814" fmla="*/ 6807640 w 12192000"/>
              <a:gd name="connsiteY37814" fmla="*/ 2965327 h 6858000"/>
              <a:gd name="connsiteX37815" fmla="*/ 6834265 w 12192000"/>
              <a:gd name="connsiteY37815" fmla="*/ 2984920 h 6858000"/>
              <a:gd name="connsiteX37816" fmla="*/ 6858930 w 12192000"/>
              <a:gd name="connsiteY37816" fmla="*/ 2959103 h 6858000"/>
              <a:gd name="connsiteX37817" fmla="*/ 6835876 w 12192000"/>
              <a:gd name="connsiteY37817" fmla="*/ 2931096 h 6858000"/>
              <a:gd name="connsiteX37818" fmla="*/ 810175 w 12192000"/>
              <a:gd name="connsiteY37818" fmla="*/ 2931096 h 6858000"/>
              <a:gd name="connsiteX37819" fmla="*/ 785510 w 12192000"/>
              <a:gd name="connsiteY37819" fmla="*/ 2959911 h 6858000"/>
              <a:gd name="connsiteX37820" fmla="*/ 810635 w 12192000"/>
              <a:gd name="connsiteY37820" fmla="*/ 2985266 h 6858000"/>
              <a:gd name="connsiteX37821" fmla="*/ 832994 w 12192000"/>
              <a:gd name="connsiteY37821" fmla="*/ 2957720 h 6858000"/>
              <a:gd name="connsiteX37822" fmla="*/ 810175 w 12192000"/>
              <a:gd name="connsiteY37822" fmla="*/ 2931212 h 6858000"/>
              <a:gd name="connsiteX37823" fmla="*/ 10590228 w 12192000"/>
              <a:gd name="connsiteY37823" fmla="*/ 2930982 h 6858000"/>
              <a:gd name="connsiteX37824" fmla="*/ 10566140 w 12192000"/>
              <a:gd name="connsiteY37824" fmla="*/ 2960832 h 6858000"/>
              <a:gd name="connsiteX37825" fmla="*/ 10590343 w 12192000"/>
              <a:gd name="connsiteY37825" fmla="*/ 2984690 h 6858000"/>
              <a:gd name="connsiteX37826" fmla="*/ 10613164 w 12192000"/>
              <a:gd name="connsiteY37826" fmla="*/ 2957837 h 6858000"/>
              <a:gd name="connsiteX37827" fmla="*/ 10590228 w 12192000"/>
              <a:gd name="connsiteY37827" fmla="*/ 2930982 h 6858000"/>
              <a:gd name="connsiteX37828" fmla="*/ 6702417 w 12192000"/>
              <a:gd name="connsiteY37828" fmla="*/ 2930982 h 6858000"/>
              <a:gd name="connsiteX37829" fmla="*/ 6675332 w 12192000"/>
              <a:gd name="connsiteY37829" fmla="*/ 2957375 h 6858000"/>
              <a:gd name="connsiteX37830" fmla="*/ 6700456 w 12192000"/>
              <a:gd name="connsiteY37830" fmla="*/ 2985382 h 6858000"/>
              <a:gd name="connsiteX37831" fmla="*/ 6723277 w 12192000"/>
              <a:gd name="connsiteY37831" fmla="*/ 2960140 h 6858000"/>
              <a:gd name="connsiteX37832" fmla="*/ 6702417 w 12192000"/>
              <a:gd name="connsiteY37832" fmla="*/ 2930982 h 6858000"/>
              <a:gd name="connsiteX37833" fmla="*/ 5223610 w 12192000"/>
              <a:gd name="connsiteY37833" fmla="*/ 2930982 h 6858000"/>
              <a:gd name="connsiteX37834" fmla="*/ 5200213 w 12192000"/>
              <a:gd name="connsiteY37834" fmla="*/ 2959797 h 6858000"/>
              <a:gd name="connsiteX37835" fmla="*/ 5200329 w 12192000"/>
              <a:gd name="connsiteY37835" fmla="*/ 2988263 h 6858000"/>
              <a:gd name="connsiteX37836" fmla="*/ 5200100 w 12192000"/>
              <a:gd name="connsiteY37836" fmla="*/ 3029638 h 6858000"/>
              <a:gd name="connsiteX37837" fmla="*/ 5220730 w 12192000"/>
              <a:gd name="connsiteY37837" fmla="*/ 3047618 h 6858000"/>
              <a:gd name="connsiteX37838" fmla="*/ 5247583 w 12192000"/>
              <a:gd name="connsiteY37838" fmla="*/ 3029869 h 6858000"/>
              <a:gd name="connsiteX37839" fmla="*/ 5247815 w 12192000"/>
              <a:gd name="connsiteY37839" fmla="*/ 2960027 h 6858000"/>
              <a:gd name="connsiteX37840" fmla="*/ 5223610 w 12192000"/>
              <a:gd name="connsiteY37840" fmla="*/ 2930982 h 6858000"/>
              <a:gd name="connsiteX37841" fmla="*/ 2217753 w 12192000"/>
              <a:gd name="connsiteY37841" fmla="*/ 2930982 h 6858000"/>
              <a:gd name="connsiteX37842" fmla="*/ 2193665 w 12192000"/>
              <a:gd name="connsiteY37842" fmla="*/ 2960832 h 6858000"/>
              <a:gd name="connsiteX37843" fmla="*/ 2217868 w 12192000"/>
              <a:gd name="connsiteY37843" fmla="*/ 2984690 h 6858000"/>
              <a:gd name="connsiteX37844" fmla="*/ 2240689 w 12192000"/>
              <a:gd name="connsiteY37844" fmla="*/ 2957837 h 6858000"/>
              <a:gd name="connsiteX37845" fmla="*/ 2217753 w 12192000"/>
              <a:gd name="connsiteY37845" fmla="*/ 2930982 h 6858000"/>
              <a:gd name="connsiteX37846" fmla="*/ 10454921 w 12192000"/>
              <a:gd name="connsiteY37846" fmla="*/ 2930867 h 6858000"/>
              <a:gd name="connsiteX37847" fmla="*/ 10430718 w 12192000"/>
              <a:gd name="connsiteY37847" fmla="*/ 2957259 h 6858000"/>
              <a:gd name="connsiteX37848" fmla="*/ 10455728 w 12192000"/>
              <a:gd name="connsiteY37848" fmla="*/ 2985151 h 6858000"/>
              <a:gd name="connsiteX37849" fmla="*/ 10478318 w 12192000"/>
              <a:gd name="connsiteY37849" fmla="*/ 2958989 h 6858000"/>
              <a:gd name="connsiteX37850" fmla="*/ 10454921 w 12192000"/>
              <a:gd name="connsiteY37850" fmla="*/ 2930867 h 6858000"/>
              <a:gd name="connsiteX37851" fmla="*/ 9057211 w 12192000"/>
              <a:gd name="connsiteY37851" fmla="*/ 2930867 h 6858000"/>
              <a:gd name="connsiteX37852" fmla="*/ 9040888 w 12192000"/>
              <a:gd name="connsiteY37852" fmla="*/ 2931905 h 6858000"/>
              <a:gd name="connsiteX37853" fmla="*/ 9023370 w 12192000"/>
              <a:gd name="connsiteY37853" fmla="*/ 2950806 h 6858000"/>
              <a:gd name="connsiteX37854" fmla="*/ 9023370 w 12192000"/>
              <a:gd name="connsiteY37854" fmla="*/ 2989876 h 6858000"/>
              <a:gd name="connsiteX37855" fmla="*/ 9023601 w 12192000"/>
              <a:gd name="connsiteY37855" fmla="*/ 2989876 h 6858000"/>
              <a:gd name="connsiteX37856" fmla="*/ 9023601 w 12192000"/>
              <a:gd name="connsiteY37856" fmla="*/ 3021111 h 6858000"/>
              <a:gd name="connsiteX37857" fmla="*/ 9033973 w 12192000"/>
              <a:gd name="connsiteY37857" fmla="*/ 3046234 h 6858000"/>
              <a:gd name="connsiteX37858" fmla="*/ 9067858 w 12192000"/>
              <a:gd name="connsiteY37858" fmla="*/ 3041855 h 6858000"/>
              <a:gd name="connsiteX37859" fmla="*/ 9067973 w 12192000"/>
              <a:gd name="connsiteY37859" fmla="*/ 3041855 h 6858000"/>
              <a:gd name="connsiteX37860" fmla="*/ 9065553 w 12192000"/>
              <a:gd name="connsiteY37860" fmla="*/ 3001631 h 6858000"/>
              <a:gd name="connsiteX37861" fmla="*/ 9065898 w 12192000"/>
              <a:gd name="connsiteY37861" fmla="*/ 2982501 h 6858000"/>
              <a:gd name="connsiteX37862" fmla="*/ 9068780 w 12192000"/>
              <a:gd name="connsiteY37862" fmla="*/ 2937783 h 6858000"/>
              <a:gd name="connsiteX37863" fmla="*/ 9057211 w 12192000"/>
              <a:gd name="connsiteY37863" fmla="*/ 2930867 h 6858000"/>
              <a:gd name="connsiteX37864" fmla="*/ 6767072 w 12192000"/>
              <a:gd name="connsiteY37864" fmla="*/ 2930867 h 6858000"/>
              <a:gd name="connsiteX37865" fmla="*/ 6744483 w 12192000"/>
              <a:gd name="connsiteY37865" fmla="*/ 2956337 h 6858000"/>
              <a:gd name="connsiteX37866" fmla="*/ 6765228 w 12192000"/>
              <a:gd name="connsiteY37866" fmla="*/ 2985151 h 6858000"/>
              <a:gd name="connsiteX37867" fmla="*/ 6792429 w 12192000"/>
              <a:gd name="connsiteY37867" fmla="*/ 2958874 h 6858000"/>
              <a:gd name="connsiteX37868" fmla="*/ 6767072 w 12192000"/>
              <a:gd name="connsiteY37868" fmla="*/ 2930982 h 6858000"/>
              <a:gd name="connsiteX37869" fmla="*/ 4551459 w 12192000"/>
              <a:gd name="connsiteY37869" fmla="*/ 2930867 h 6858000"/>
              <a:gd name="connsiteX37870" fmla="*/ 4525294 w 12192000"/>
              <a:gd name="connsiteY37870" fmla="*/ 2956453 h 6858000"/>
              <a:gd name="connsiteX37871" fmla="*/ 4547423 w 12192000"/>
              <a:gd name="connsiteY37871" fmla="*/ 2984114 h 6858000"/>
              <a:gd name="connsiteX37872" fmla="*/ 4577620 w 12192000"/>
              <a:gd name="connsiteY37872" fmla="*/ 2951728 h 6858000"/>
              <a:gd name="connsiteX37873" fmla="*/ 4551459 w 12192000"/>
              <a:gd name="connsiteY37873" fmla="*/ 2930867 h 6858000"/>
              <a:gd name="connsiteX37874" fmla="*/ 2082446 w 12192000"/>
              <a:gd name="connsiteY37874" fmla="*/ 2930867 h 6858000"/>
              <a:gd name="connsiteX37875" fmla="*/ 2058243 w 12192000"/>
              <a:gd name="connsiteY37875" fmla="*/ 2957259 h 6858000"/>
              <a:gd name="connsiteX37876" fmla="*/ 2083253 w 12192000"/>
              <a:gd name="connsiteY37876" fmla="*/ 2985151 h 6858000"/>
              <a:gd name="connsiteX37877" fmla="*/ 2105843 w 12192000"/>
              <a:gd name="connsiteY37877" fmla="*/ 2958989 h 6858000"/>
              <a:gd name="connsiteX37878" fmla="*/ 2082446 w 12192000"/>
              <a:gd name="connsiteY37878" fmla="*/ 2930867 h 6858000"/>
              <a:gd name="connsiteX37879" fmla="*/ 684736 w 12192000"/>
              <a:gd name="connsiteY37879" fmla="*/ 2930867 h 6858000"/>
              <a:gd name="connsiteX37880" fmla="*/ 668413 w 12192000"/>
              <a:gd name="connsiteY37880" fmla="*/ 2931905 h 6858000"/>
              <a:gd name="connsiteX37881" fmla="*/ 650895 w 12192000"/>
              <a:gd name="connsiteY37881" fmla="*/ 2950806 h 6858000"/>
              <a:gd name="connsiteX37882" fmla="*/ 650895 w 12192000"/>
              <a:gd name="connsiteY37882" fmla="*/ 2989876 h 6858000"/>
              <a:gd name="connsiteX37883" fmla="*/ 651126 w 12192000"/>
              <a:gd name="connsiteY37883" fmla="*/ 2989876 h 6858000"/>
              <a:gd name="connsiteX37884" fmla="*/ 651126 w 12192000"/>
              <a:gd name="connsiteY37884" fmla="*/ 3021111 h 6858000"/>
              <a:gd name="connsiteX37885" fmla="*/ 661498 w 12192000"/>
              <a:gd name="connsiteY37885" fmla="*/ 3046234 h 6858000"/>
              <a:gd name="connsiteX37886" fmla="*/ 695383 w 12192000"/>
              <a:gd name="connsiteY37886" fmla="*/ 3041855 h 6858000"/>
              <a:gd name="connsiteX37887" fmla="*/ 695498 w 12192000"/>
              <a:gd name="connsiteY37887" fmla="*/ 3041855 h 6858000"/>
              <a:gd name="connsiteX37888" fmla="*/ 693078 w 12192000"/>
              <a:gd name="connsiteY37888" fmla="*/ 3001631 h 6858000"/>
              <a:gd name="connsiteX37889" fmla="*/ 693423 w 12192000"/>
              <a:gd name="connsiteY37889" fmla="*/ 2982501 h 6858000"/>
              <a:gd name="connsiteX37890" fmla="*/ 696305 w 12192000"/>
              <a:gd name="connsiteY37890" fmla="*/ 2937783 h 6858000"/>
              <a:gd name="connsiteX37891" fmla="*/ 684736 w 12192000"/>
              <a:gd name="connsiteY37891" fmla="*/ 2930867 h 6858000"/>
              <a:gd name="connsiteX37892" fmla="*/ 10522690 w 12192000"/>
              <a:gd name="connsiteY37892" fmla="*/ 2930752 h 6858000"/>
              <a:gd name="connsiteX37893" fmla="*/ 10522742 w 12192000"/>
              <a:gd name="connsiteY37893" fmla="*/ 2930771 h 6858000"/>
              <a:gd name="connsiteX37894" fmla="*/ 10502290 w 12192000"/>
              <a:gd name="connsiteY37894" fmla="*/ 2936716 h 6858000"/>
              <a:gd name="connsiteX37895" fmla="*/ 10499755 w 12192000"/>
              <a:gd name="connsiteY37895" fmla="*/ 2956337 h 6858000"/>
              <a:gd name="connsiteX37896" fmla="*/ 10522344 w 12192000"/>
              <a:gd name="connsiteY37896" fmla="*/ 2985036 h 6858000"/>
              <a:gd name="connsiteX37897" fmla="*/ 10547123 w 12192000"/>
              <a:gd name="connsiteY37897" fmla="*/ 2959449 h 6858000"/>
              <a:gd name="connsiteX37898" fmla="*/ 10543594 w 12192000"/>
              <a:gd name="connsiteY37898" fmla="*/ 2938315 h 6858000"/>
              <a:gd name="connsiteX37899" fmla="*/ 10522742 w 12192000"/>
              <a:gd name="connsiteY37899" fmla="*/ 2930771 h 6858000"/>
              <a:gd name="connsiteX37900" fmla="*/ 10522806 w 12192000"/>
              <a:gd name="connsiteY37900" fmla="*/ 2930752 h 6858000"/>
              <a:gd name="connsiteX37901" fmla="*/ 10194796 w 12192000"/>
              <a:gd name="connsiteY37901" fmla="*/ 2930752 h 6858000"/>
              <a:gd name="connsiteX37902" fmla="*/ 10194830 w 12192000"/>
              <a:gd name="connsiteY37902" fmla="*/ 2930764 h 6858000"/>
              <a:gd name="connsiteX37903" fmla="*/ 10170694 w 12192000"/>
              <a:gd name="connsiteY37903" fmla="*/ 2934310 h 6858000"/>
              <a:gd name="connsiteX37904" fmla="*/ 10165062 w 12192000"/>
              <a:gd name="connsiteY37904" fmla="*/ 2957837 h 6858000"/>
              <a:gd name="connsiteX37905" fmla="*/ 10165292 w 12192000"/>
              <a:gd name="connsiteY37905" fmla="*/ 2986304 h 6858000"/>
              <a:gd name="connsiteX37906" fmla="*/ 10165062 w 12192000"/>
              <a:gd name="connsiteY37906" fmla="*/ 3027794 h 6858000"/>
              <a:gd name="connsiteX37907" fmla="*/ 10184424 w 12192000"/>
              <a:gd name="connsiteY37907" fmla="*/ 3046695 h 6858000"/>
              <a:gd name="connsiteX37908" fmla="*/ 10212776 w 12192000"/>
              <a:gd name="connsiteY37908" fmla="*/ 3027564 h 6858000"/>
              <a:gd name="connsiteX37909" fmla="*/ 10212661 w 12192000"/>
              <a:gd name="connsiteY37909" fmla="*/ 2949768 h 6858000"/>
              <a:gd name="connsiteX37910" fmla="*/ 10209000 w 12192000"/>
              <a:gd name="connsiteY37910" fmla="*/ 2935766 h 6858000"/>
              <a:gd name="connsiteX37911" fmla="*/ 10194830 w 12192000"/>
              <a:gd name="connsiteY37911" fmla="*/ 2930764 h 6858000"/>
              <a:gd name="connsiteX37912" fmla="*/ 10194912 w 12192000"/>
              <a:gd name="connsiteY37912" fmla="*/ 2930752 h 6858000"/>
              <a:gd name="connsiteX37913" fmla="*/ 4156373 w 12192000"/>
              <a:gd name="connsiteY37913" fmla="*/ 2930752 h 6858000"/>
              <a:gd name="connsiteX37914" fmla="*/ 4123410 w 12192000"/>
              <a:gd name="connsiteY37914" fmla="*/ 2962215 h 6858000"/>
              <a:gd name="connsiteX37915" fmla="*/ 4123410 w 12192000"/>
              <a:gd name="connsiteY37915" fmla="*/ 2988263 h 6858000"/>
              <a:gd name="connsiteX37916" fmla="*/ 4123410 w 12192000"/>
              <a:gd name="connsiteY37916" fmla="*/ 2988378 h 6858000"/>
              <a:gd name="connsiteX37917" fmla="*/ 4123180 w 12192000"/>
              <a:gd name="connsiteY37917" fmla="*/ 3027333 h 6858000"/>
              <a:gd name="connsiteX37918" fmla="*/ 4150495 w 12192000"/>
              <a:gd name="connsiteY37918" fmla="*/ 3046234 h 6858000"/>
              <a:gd name="connsiteX37919" fmla="*/ 4175851 w 12192000"/>
              <a:gd name="connsiteY37919" fmla="*/ 3028025 h 6858000"/>
              <a:gd name="connsiteX37920" fmla="*/ 4175851 w 12192000"/>
              <a:gd name="connsiteY37920" fmla="*/ 2949998 h 6858000"/>
              <a:gd name="connsiteX37921" fmla="*/ 4156373 w 12192000"/>
              <a:gd name="connsiteY37921" fmla="*/ 2930752 h 6858000"/>
              <a:gd name="connsiteX37922" fmla="*/ 2150215 w 12192000"/>
              <a:gd name="connsiteY37922" fmla="*/ 2930752 h 6858000"/>
              <a:gd name="connsiteX37923" fmla="*/ 2150267 w 12192000"/>
              <a:gd name="connsiteY37923" fmla="*/ 2930771 h 6858000"/>
              <a:gd name="connsiteX37924" fmla="*/ 2129815 w 12192000"/>
              <a:gd name="connsiteY37924" fmla="*/ 2936716 h 6858000"/>
              <a:gd name="connsiteX37925" fmla="*/ 2127280 w 12192000"/>
              <a:gd name="connsiteY37925" fmla="*/ 2956337 h 6858000"/>
              <a:gd name="connsiteX37926" fmla="*/ 2149869 w 12192000"/>
              <a:gd name="connsiteY37926" fmla="*/ 2985036 h 6858000"/>
              <a:gd name="connsiteX37927" fmla="*/ 2174648 w 12192000"/>
              <a:gd name="connsiteY37927" fmla="*/ 2959449 h 6858000"/>
              <a:gd name="connsiteX37928" fmla="*/ 2171119 w 12192000"/>
              <a:gd name="connsiteY37928" fmla="*/ 2938315 h 6858000"/>
              <a:gd name="connsiteX37929" fmla="*/ 2150267 w 12192000"/>
              <a:gd name="connsiteY37929" fmla="*/ 2930771 h 6858000"/>
              <a:gd name="connsiteX37930" fmla="*/ 2150331 w 12192000"/>
              <a:gd name="connsiteY37930" fmla="*/ 2930752 h 6858000"/>
              <a:gd name="connsiteX37931" fmla="*/ 1822321 w 12192000"/>
              <a:gd name="connsiteY37931" fmla="*/ 2930752 h 6858000"/>
              <a:gd name="connsiteX37932" fmla="*/ 1822355 w 12192000"/>
              <a:gd name="connsiteY37932" fmla="*/ 2930764 h 6858000"/>
              <a:gd name="connsiteX37933" fmla="*/ 1798219 w 12192000"/>
              <a:gd name="connsiteY37933" fmla="*/ 2934310 h 6858000"/>
              <a:gd name="connsiteX37934" fmla="*/ 1792587 w 12192000"/>
              <a:gd name="connsiteY37934" fmla="*/ 2957837 h 6858000"/>
              <a:gd name="connsiteX37935" fmla="*/ 1792817 w 12192000"/>
              <a:gd name="connsiteY37935" fmla="*/ 2986304 h 6858000"/>
              <a:gd name="connsiteX37936" fmla="*/ 1792587 w 12192000"/>
              <a:gd name="connsiteY37936" fmla="*/ 3027794 h 6858000"/>
              <a:gd name="connsiteX37937" fmla="*/ 1811949 w 12192000"/>
              <a:gd name="connsiteY37937" fmla="*/ 3046695 h 6858000"/>
              <a:gd name="connsiteX37938" fmla="*/ 1840301 w 12192000"/>
              <a:gd name="connsiteY37938" fmla="*/ 3027564 h 6858000"/>
              <a:gd name="connsiteX37939" fmla="*/ 1840186 w 12192000"/>
              <a:gd name="connsiteY37939" fmla="*/ 2949768 h 6858000"/>
              <a:gd name="connsiteX37940" fmla="*/ 1836525 w 12192000"/>
              <a:gd name="connsiteY37940" fmla="*/ 2935766 h 6858000"/>
              <a:gd name="connsiteX37941" fmla="*/ 1822355 w 12192000"/>
              <a:gd name="connsiteY37941" fmla="*/ 2930764 h 6858000"/>
              <a:gd name="connsiteX37942" fmla="*/ 1822437 w 12192000"/>
              <a:gd name="connsiteY37942" fmla="*/ 2930752 h 6858000"/>
              <a:gd name="connsiteX37943" fmla="*/ 11060688 w 12192000"/>
              <a:gd name="connsiteY37943" fmla="*/ 2930637 h 6858000"/>
              <a:gd name="connsiteX37944" fmla="*/ 11035218 w 12192000"/>
              <a:gd name="connsiteY37944" fmla="*/ 2946771 h 6858000"/>
              <a:gd name="connsiteX37945" fmla="*/ 11035332 w 12192000"/>
              <a:gd name="connsiteY37945" fmla="*/ 3035170 h 6858000"/>
              <a:gd name="connsiteX37946" fmla="*/ 11044899 w 12192000"/>
              <a:gd name="connsiteY37946" fmla="*/ 3050730 h 6858000"/>
              <a:gd name="connsiteX37947" fmla="*/ 11082356 w 12192000"/>
              <a:gd name="connsiteY37947" fmla="*/ 3022262 h 6858000"/>
              <a:gd name="connsiteX37948" fmla="*/ 11082356 w 12192000"/>
              <a:gd name="connsiteY37948" fmla="*/ 2991029 h 6858000"/>
              <a:gd name="connsiteX37949" fmla="*/ 11082472 w 12192000"/>
              <a:gd name="connsiteY37949" fmla="*/ 2991029 h 6858000"/>
              <a:gd name="connsiteX37950" fmla="*/ 11082586 w 12192000"/>
              <a:gd name="connsiteY37950" fmla="*/ 2946888 h 6858000"/>
              <a:gd name="connsiteX37951" fmla="*/ 11060688 w 12192000"/>
              <a:gd name="connsiteY37951" fmla="*/ 2930637 h 6858000"/>
              <a:gd name="connsiteX37952" fmla="*/ 2688213 w 12192000"/>
              <a:gd name="connsiteY37952" fmla="*/ 2930637 h 6858000"/>
              <a:gd name="connsiteX37953" fmla="*/ 2662743 w 12192000"/>
              <a:gd name="connsiteY37953" fmla="*/ 2946771 h 6858000"/>
              <a:gd name="connsiteX37954" fmla="*/ 2662857 w 12192000"/>
              <a:gd name="connsiteY37954" fmla="*/ 3035170 h 6858000"/>
              <a:gd name="connsiteX37955" fmla="*/ 2672424 w 12192000"/>
              <a:gd name="connsiteY37955" fmla="*/ 3050730 h 6858000"/>
              <a:gd name="connsiteX37956" fmla="*/ 2709881 w 12192000"/>
              <a:gd name="connsiteY37956" fmla="*/ 3022262 h 6858000"/>
              <a:gd name="connsiteX37957" fmla="*/ 2709881 w 12192000"/>
              <a:gd name="connsiteY37957" fmla="*/ 2991029 h 6858000"/>
              <a:gd name="connsiteX37958" fmla="*/ 2709997 w 12192000"/>
              <a:gd name="connsiteY37958" fmla="*/ 2991029 h 6858000"/>
              <a:gd name="connsiteX37959" fmla="*/ 2710111 w 12192000"/>
              <a:gd name="connsiteY37959" fmla="*/ 2946888 h 6858000"/>
              <a:gd name="connsiteX37960" fmla="*/ 2688213 w 12192000"/>
              <a:gd name="connsiteY37960" fmla="*/ 2930637 h 6858000"/>
              <a:gd name="connsiteX37961" fmla="*/ 11344440 w 12192000"/>
              <a:gd name="connsiteY37961" fmla="*/ 2930521 h 6858000"/>
              <a:gd name="connsiteX37962" fmla="*/ 11301106 w 12192000"/>
              <a:gd name="connsiteY37962" fmla="*/ 2961524 h 6858000"/>
              <a:gd name="connsiteX37963" fmla="*/ 11301106 w 12192000"/>
              <a:gd name="connsiteY37963" fmla="*/ 2992757 h 6858000"/>
              <a:gd name="connsiteX37964" fmla="*/ 11301106 w 12192000"/>
              <a:gd name="connsiteY37964" fmla="*/ 3031829 h 6858000"/>
              <a:gd name="connsiteX37965" fmla="*/ 11314474 w 12192000"/>
              <a:gd name="connsiteY37965" fmla="*/ 3049691 h 6858000"/>
              <a:gd name="connsiteX37966" fmla="*/ 11352278 w 12192000"/>
              <a:gd name="connsiteY37966" fmla="*/ 3032404 h 6858000"/>
              <a:gd name="connsiteX37967" fmla="*/ 11353200 w 12192000"/>
              <a:gd name="connsiteY37967" fmla="*/ 2944005 h 6858000"/>
              <a:gd name="connsiteX37968" fmla="*/ 11344440 w 12192000"/>
              <a:gd name="connsiteY37968" fmla="*/ 2930521 h 6858000"/>
              <a:gd name="connsiteX37969" fmla="*/ 11167066 w 12192000"/>
              <a:gd name="connsiteY37969" fmla="*/ 2930521 h 6858000"/>
              <a:gd name="connsiteX37970" fmla="*/ 11102871 w 12192000"/>
              <a:gd name="connsiteY37970" fmla="*/ 2995062 h 6858000"/>
              <a:gd name="connsiteX37971" fmla="*/ 11157270 w 12192000"/>
              <a:gd name="connsiteY37971" fmla="*/ 3050385 h 6858000"/>
              <a:gd name="connsiteX37972" fmla="*/ 11157270 w 12192000"/>
              <a:gd name="connsiteY37972" fmla="*/ 3050498 h 6858000"/>
              <a:gd name="connsiteX37973" fmla="*/ 11217662 w 12192000"/>
              <a:gd name="connsiteY37973" fmla="*/ 2990568 h 6858000"/>
              <a:gd name="connsiteX37974" fmla="*/ 11167066 w 12192000"/>
              <a:gd name="connsiteY37974" fmla="*/ 2930521 h 6858000"/>
              <a:gd name="connsiteX37975" fmla="*/ 4081457 w 12192000"/>
              <a:gd name="connsiteY37975" fmla="*/ 2930521 h 6858000"/>
              <a:gd name="connsiteX37976" fmla="*/ 4054834 w 12192000"/>
              <a:gd name="connsiteY37976" fmla="*/ 2951728 h 6858000"/>
              <a:gd name="connsiteX37977" fmla="*/ 4054834 w 12192000"/>
              <a:gd name="connsiteY37977" fmla="*/ 3024682 h 6858000"/>
              <a:gd name="connsiteX37978" fmla="*/ 4077769 w 12192000"/>
              <a:gd name="connsiteY37978" fmla="*/ 3047041 h 6858000"/>
              <a:gd name="connsiteX37979" fmla="*/ 4108312 w 12192000"/>
              <a:gd name="connsiteY37979" fmla="*/ 3016501 h 6858000"/>
              <a:gd name="connsiteX37980" fmla="*/ 4108082 w 12192000"/>
              <a:gd name="connsiteY37980" fmla="*/ 2990453 h 6858000"/>
              <a:gd name="connsiteX37981" fmla="*/ 4108312 w 12192000"/>
              <a:gd name="connsiteY37981" fmla="*/ 2951381 h 6858000"/>
              <a:gd name="connsiteX37982" fmla="*/ 4081457 w 12192000"/>
              <a:gd name="connsiteY37982" fmla="*/ 2930521 h 6858000"/>
              <a:gd name="connsiteX37983" fmla="*/ 2971965 w 12192000"/>
              <a:gd name="connsiteY37983" fmla="*/ 2930521 h 6858000"/>
              <a:gd name="connsiteX37984" fmla="*/ 2928631 w 12192000"/>
              <a:gd name="connsiteY37984" fmla="*/ 2961524 h 6858000"/>
              <a:gd name="connsiteX37985" fmla="*/ 2928631 w 12192000"/>
              <a:gd name="connsiteY37985" fmla="*/ 2992757 h 6858000"/>
              <a:gd name="connsiteX37986" fmla="*/ 2928631 w 12192000"/>
              <a:gd name="connsiteY37986" fmla="*/ 3031829 h 6858000"/>
              <a:gd name="connsiteX37987" fmla="*/ 2941999 w 12192000"/>
              <a:gd name="connsiteY37987" fmla="*/ 3049691 h 6858000"/>
              <a:gd name="connsiteX37988" fmla="*/ 2979803 w 12192000"/>
              <a:gd name="connsiteY37988" fmla="*/ 3032404 h 6858000"/>
              <a:gd name="connsiteX37989" fmla="*/ 2980725 w 12192000"/>
              <a:gd name="connsiteY37989" fmla="*/ 2944005 h 6858000"/>
              <a:gd name="connsiteX37990" fmla="*/ 2971965 w 12192000"/>
              <a:gd name="connsiteY37990" fmla="*/ 2930521 h 6858000"/>
              <a:gd name="connsiteX37991" fmla="*/ 2794591 w 12192000"/>
              <a:gd name="connsiteY37991" fmla="*/ 2930521 h 6858000"/>
              <a:gd name="connsiteX37992" fmla="*/ 2730396 w 12192000"/>
              <a:gd name="connsiteY37992" fmla="*/ 2995062 h 6858000"/>
              <a:gd name="connsiteX37993" fmla="*/ 2784795 w 12192000"/>
              <a:gd name="connsiteY37993" fmla="*/ 3050385 h 6858000"/>
              <a:gd name="connsiteX37994" fmla="*/ 2784795 w 12192000"/>
              <a:gd name="connsiteY37994" fmla="*/ 3050498 h 6858000"/>
              <a:gd name="connsiteX37995" fmla="*/ 2845187 w 12192000"/>
              <a:gd name="connsiteY37995" fmla="*/ 2990568 h 6858000"/>
              <a:gd name="connsiteX37996" fmla="*/ 2794591 w 12192000"/>
              <a:gd name="connsiteY37996" fmla="*/ 2930521 h 6858000"/>
              <a:gd name="connsiteX37997" fmla="*/ 10128988 w 12192000"/>
              <a:gd name="connsiteY37997" fmla="*/ 2930407 h 6858000"/>
              <a:gd name="connsiteX37998" fmla="*/ 10096832 w 12192000"/>
              <a:gd name="connsiteY37998" fmla="*/ 2958989 h 6858000"/>
              <a:gd name="connsiteX37999" fmla="*/ 10097062 w 12192000"/>
              <a:gd name="connsiteY37999" fmla="*/ 2990222 h 6858000"/>
              <a:gd name="connsiteX38000" fmla="*/ 10097178 w 12192000"/>
              <a:gd name="connsiteY38000" fmla="*/ 2990222 h 6858000"/>
              <a:gd name="connsiteX38001" fmla="*/ 10097178 w 12192000"/>
              <a:gd name="connsiteY38001" fmla="*/ 3031829 h 6858000"/>
              <a:gd name="connsiteX38002" fmla="*/ 10119537 w 12192000"/>
              <a:gd name="connsiteY38002" fmla="*/ 3048885 h 6858000"/>
              <a:gd name="connsiteX38003" fmla="*/ 10144546 w 12192000"/>
              <a:gd name="connsiteY38003" fmla="*/ 3031713 h 6858000"/>
              <a:gd name="connsiteX38004" fmla="*/ 10144432 w 12192000"/>
              <a:gd name="connsiteY38004" fmla="*/ 3031713 h 6858000"/>
              <a:gd name="connsiteX38005" fmla="*/ 10144432 w 12192000"/>
              <a:gd name="connsiteY38005" fmla="*/ 2945850 h 6858000"/>
              <a:gd name="connsiteX38006" fmla="*/ 10128988 w 12192000"/>
              <a:gd name="connsiteY38006" fmla="*/ 2930407 h 6858000"/>
              <a:gd name="connsiteX38007" fmla="*/ 1756513 w 12192000"/>
              <a:gd name="connsiteY38007" fmla="*/ 2930407 h 6858000"/>
              <a:gd name="connsiteX38008" fmla="*/ 1724357 w 12192000"/>
              <a:gd name="connsiteY38008" fmla="*/ 2958989 h 6858000"/>
              <a:gd name="connsiteX38009" fmla="*/ 1724587 w 12192000"/>
              <a:gd name="connsiteY38009" fmla="*/ 2990222 h 6858000"/>
              <a:gd name="connsiteX38010" fmla="*/ 1724703 w 12192000"/>
              <a:gd name="connsiteY38010" fmla="*/ 2990222 h 6858000"/>
              <a:gd name="connsiteX38011" fmla="*/ 1724703 w 12192000"/>
              <a:gd name="connsiteY38011" fmla="*/ 3031829 h 6858000"/>
              <a:gd name="connsiteX38012" fmla="*/ 1747062 w 12192000"/>
              <a:gd name="connsiteY38012" fmla="*/ 3048885 h 6858000"/>
              <a:gd name="connsiteX38013" fmla="*/ 1772071 w 12192000"/>
              <a:gd name="connsiteY38013" fmla="*/ 3031713 h 6858000"/>
              <a:gd name="connsiteX38014" fmla="*/ 1771957 w 12192000"/>
              <a:gd name="connsiteY38014" fmla="*/ 3031713 h 6858000"/>
              <a:gd name="connsiteX38015" fmla="*/ 1771957 w 12192000"/>
              <a:gd name="connsiteY38015" fmla="*/ 2945850 h 6858000"/>
              <a:gd name="connsiteX38016" fmla="*/ 1756513 w 12192000"/>
              <a:gd name="connsiteY38016" fmla="*/ 2930407 h 6858000"/>
              <a:gd name="connsiteX38017" fmla="*/ 11456812 w 12192000"/>
              <a:gd name="connsiteY38017" fmla="*/ 2930291 h 6858000"/>
              <a:gd name="connsiteX38018" fmla="*/ 11436526 w 12192000"/>
              <a:gd name="connsiteY38018" fmla="*/ 2948616 h 6858000"/>
              <a:gd name="connsiteX38019" fmla="*/ 11437334 w 12192000"/>
              <a:gd name="connsiteY38019" fmla="*/ 3039780 h 6858000"/>
              <a:gd name="connsiteX38020" fmla="*/ 11437450 w 12192000"/>
              <a:gd name="connsiteY38020" fmla="*/ 3039780 h 6858000"/>
              <a:gd name="connsiteX38021" fmla="*/ 11478363 w 12192000"/>
              <a:gd name="connsiteY38021" fmla="*/ 2998865 h 6858000"/>
              <a:gd name="connsiteX38022" fmla="*/ 11471218 w 12192000"/>
              <a:gd name="connsiteY38022" fmla="*/ 2986188 h 6858000"/>
              <a:gd name="connsiteX38023" fmla="*/ 11483780 w 12192000"/>
              <a:gd name="connsiteY38023" fmla="*/ 2947694 h 6858000"/>
              <a:gd name="connsiteX38024" fmla="*/ 11456812 w 12192000"/>
              <a:gd name="connsiteY38024" fmla="*/ 2930291 h 6858000"/>
              <a:gd name="connsiteX38025" fmla="*/ 10056840 w 12192000"/>
              <a:gd name="connsiteY38025" fmla="*/ 2930291 h 6858000"/>
              <a:gd name="connsiteX38026" fmla="*/ 10029179 w 12192000"/>
              <a:gd name="connsiteY38026" fmla="*/ 2957144 h 6858000"/>
              <a:gd name="connsiteX38027" fmla="*/ 10029410 w 12192000"/>
              <a:gd name="connsiteY38027" fmla="*/ 2988378 h 6858000"/>
              <a:gd name="connsiteX38028" fmla="*/ 10029179 w 12192000"/>
              <a:gd name="connsiteY38028" fmla="*/ 3029984 h 6858000"/>
              <a:gd name="connsiteX38029" fmla="*/ 10050846 w 12192000"/>
              <a:gd name="connsiteY38029" fmla="*/ 3049922 h 6858000"/>
              <a:gd name="connsiteX38030" fmla="*/ 10077239 w 12192000"/>
              <a:gd name="connsiteY38030" fmla="*/ 3030560 h 6858000"/>
              <a:gd name="connsiteX38031" fmla="*/ 10077239 w 12192000"/>
              <a:gd name="connsiteY38031" fmla="*/ 3030445 h 6858000"/>
              <a:gd name="connsiteX38032" fmla="*/ 10077239 w 12192000"/>
              <a:gd name="connsiteY38032" fmla="*/ 2949768 h 6858000"/>
              <a:gd name="connsiteX38033" fmla="*/ 10056840 w 12192000"/>
              <a:gd name="connsiteY38033" fmla="*/ 2930291 h 6858000"/>
              <a:gd name="connsiteX38034" fmla="*/ 4417648 w 12192000"/>
              <a:gd name="connsiteY38034" fmla="*/ 2930291 h 6858000"/>
              <a:gd name="connsiteX38035" fmla="*/ 4394830 w 12192000"/>
              <a:gd name="connsiteY38035" fmla="*/ 2955877 h 6858000"/>
              <a:gd name="connsiteX38036" fmla="*/ 4417764 w 12192000"/>
              <a:gd name="connsiteY38036" fmla="*/ 2984690 h 6858000"/>
              <a:gd name="connsiteX38037" fmla="*/ 4442429 w 12192000"/>
              <a:gd name="connsiteY38037" fmla="*/ 2958643 h 6858000"/>
              <a:gd name="connsiteX38038" fmla="*/ 4417648 w 12192000"/>
              <a:gd name="connsiteY38038" fmla="*/ 2930291 h 6858000"/>
              <a:gd name="connsiteX38039" fmla="*/ 3084337 w 12192000"/>
              <a:gd name="connsiteY38039" fmla="*/ 2930291 h 6858000"/>
              <a:gd name="connsiteX38040" fmla="*/ 3064051 w 12192000"/>
              <a:gd name="connsiteY38040" fmla="*/ 2948616 h 6858000"/>
              <a:gd name="connsiteX38041" fmla="*/ 3064859 w 12192000"/>
              <a:gd name="connsiteY38041" fmla="*/ 3039780 h 6858000"/>
              <a:gd name="connsiteX38042" fmla="*/ 3064975 w 12192000"/>
              <a:gd name="connsiteY38042" fmla="*/ 3039780 h 6858000"/>
              <a:gd name="connsiteX38043" fmla="*/ 3105888 w 12192000"/>
              <a:gd name="connsiteY38043" fmla="*/ 2998865 h 6858000"/>
              <a:gd name="connsiteX38044" fmla="*/ 3098743 w 12192000"/>
              <a:gd name="connsiteY38044" fmla="*/ 2986188 h 6858000"/>
              <a:gd name="connsiteX38045" fmla="*/ 3111305 w 12192000"/>
              <a:gd name="connsiteY38045" fmla="*/ 2947694 h 6858000"/>
              <a:gd name="connsiteX38046" fmla="*/ 3084337 w 12192000"/>
              <a:gd name="connsiteY38046" fmla="*/ 2930291 h 6858000"/>
              <a:gd name="connsiteX38047" fmla="*/ 1684365 w 12192000"/>
              <a:gd name="connsiteY38047" fmla="*/ 2930291 h 6858000"/>
              <a:gd name="connsiteX38048" fmla="*/ 1656704 w 12192000"/>
              <a:gd name="connsiteY38048" fmla="*/ 2957144 h 6858000"/>
              <a:gd name="connsiteX38049" fmla="*/ 1656935 w 12192000"/>
              <a:gd name="connsiteY38049" fmla="*/ 2988378 h 6858000"/>
              <a:gd name="connsiteX38050" fmla="*/ 1656704 w 12192000"/>
              <a:gd name="connsiteY38050" fmla="*/ 3029984 h 6858000"/>
              <a:gd name="connsiteX38051" fmla="*/ 1678371 w 12192000"/>
              <a:gd name="connsiteY38051" fmla="*/ 3049922 h 6858000"/>
              <a:gd name="connsiteX38052" fmla="*/ 1704764 w 12192000"/>
              <a:gd name="connsiteY38052" fmla="*/ 3030560 h 6858000"/>
              <a:gd name="connsiteX38053" fmla="*/ 1704764 w 12192000"/>
              <a:gd name="connsiteY38053" fmla="*/ 3030445 h 6858000"/>
              <a:gd name="connsiteX38054" fmla="*/ 1704764 w 12192000"/>
              <a:gd name="connsiteY38054" fmla="*/ 2949768 h 6858000"/>
              <a:gd name="connsiteX38055" fmla="*/ 1684365 w 12192000"/>
              <a:gd name="connsiteY38055" fmla="*/ 2930291 h 6858000"/>
              <a:gd name="connsiteX38056" fmla="*/ 4480462 w 12192000"/>
              <a:gd name="connsiteY38056" fmla="*/ 2930175 h 6858000"/>
              <a:gd name="connsiteX38057" fmla="*/ 4456605 w 12192000"/>
              <a:gd name="connsiteY38057" fmla="*/ 2958874 h 6858000"/>
              <a:gd name="connsiteX38058" fmla="*/ 4483231 w 12192000"/>
              <a:gd name="connsiteY38058" fmla="*/ 2982961 h 6858000"/>
              <a:gd name="connsiteX38059" fmla="*/ 4483344 w 12192000"/>
              <a:gd name="connsiteY38059" fmla="*/ 2982961 h 6858000"/>
              <a:gd name="connsiteX38060" fmla="*/ 4510429 w 12192000"/>
              <a:gd name="connsiteY38060" fmla="*/ 2958643 h 6858000"/>
              <a:gd name="connsiteX38061" fmla="*/ 4480462 w 12192000"/>
              <a:gd name="connsiteY38061" fmla="*/ 2930175 h 6858000"/>
              <a:gd name="connsiteX38062" fmla="*/ 10265994 w 12192000"/>
              <a:gd name="connsiteY38062" fmla="*/ 2930105 h 6858000"/>
              <a:gd name="connsiteX38063" fmla="*/ 10248042 w 12192000"/>
              <a:gd name="connsiteY38063" fmla="*/ 2930982 h 6858000"/>
              <a:gd name="connsiteX38064" fmla="*/ 10227759 w 12192000"/>
              <a:gd name="connsiteY38064" fmla="*/ 2951728 h 6858000"/>
              <a:gd name="connsiteX38065" fmla="*/ 10227989 w 12192000"/>
              <a:gd name="connsiteY38065" fmla="*/ 2988148 h 6858000"/>
              <a:gd name="connsiteX38066" fmla="*/ 10227989 w 12192000"/>
              <a:gd name="connsiteY38066" fmla="*/ 3029753 h 6858000"/>
              <a:gd name="connsiteX38067" fmla="*/ 10234098 w 12192000"/>
              <a:gd name="connsiteY38067" fmla="*/ 3045197 h 6858000"/>
              <a:gd name="connsiteX38068" fmla="*/ 10279854 w 12192000"/>
              <a:gd name="connsiteY38068" fmla="*/ 3017536 h 6858000"/>
              <a:gd name="connsiteX38069" fmla="*/ 10270057 w 12192000"/>
              <a:gd name="connsiteY38069" fmla="*/ 2997482 h 6858000"/>
              <a:gd name="connsiteX38070" fmla="*/ 10270748 w 12192000"/>
              <a:gd name="connsiteY38070" fmla="*/ 2984229 h 6858000"/>
              <a:gd name="connsiteX38071" fmla="*/ 10270863 w 12192000"/>
              <a:gd name="connsiteY38071" fmla="*/ 2984344 h 6858000"/>
              <a:gd name="connsiteX38072" fmla="*/ 10277893 w 12192000"/>
              <a:gd name="connsiteY38072" fmla="*/ 2937436 h 6858000"/>
              <a:gd name="connsiteX38073" fmla="*/ 10265994 w 12192000"/>
              <a:gd name="connsiteY38073" fmla="*/ 2930105 h 6858000"/>
              <a:gd name="connsiteX38074" fmla="*/ 1893519 w 12192000"/>
              <a:gd name="connsiteY38074" fmla="*/ 2930105 h 6858000"/>
              <a:gd name="connsiteX38075" fmla="*/ 1875567 w 12192000"/>
              <a:gd name="connsiteY38075" fmla="*/ 2930982 h 6858000"/>
              <a:gd name="connsiteX38076" fmla="*/ 1855284 w 12192000"/>
              <a:gd name="connsiteY38076" fmla="*/ 2951728 h 6858000"/>
              <a:gd name="connsiteX38077" fmla="*/ 1855514 w 12192000"/>
              <a:gd name="connsiteY38077" fmla="*/ 2988148 h 6858000"/>
              <a:gd name="connsiteX38078" fmla="*/ 1855514 w 12192000"/>
              <a:gd name="connsiteY38078" fmla="*/ 3029753 h 6858000"/>
              <a:gd name="connsiteX38079" fmla="*/ 1861623 w 12192000"/>
              <a:gd name="connsiteY38079" fmla="*/ 3045197 h 6858000"/>
              <a:gd name="connsiteX38080" fmla="*/ 1907379 w 12192000"/>
              <a:gd name="connsiteY38080" fmla="*/ 3017536 h 6858000"/>
              <a:gd name="connsiteX38081" fmla="*/ 1897582 w 12192000"/>
              <a:gd name="connsiteY38081" fmla="*/ 2997482 h 6858000"/>
              <a:gd name="connsiteX38082" fmla="*/ 1898273 w 12192000"/>
              <a:gd name="connsiteY38082" fmla="*/ 2984229 h 6858000"/>
              <a:gd name="connsiteX38083" fmla="*/ 1898388 w 12192000"/>
              <a:gd name="connsiteY38083" fmla="*/ 2984344 h 6858000"/>
              <a:gd name="connsiteX38084" fmla="*/ 1905418 w 12192000"/>
              <a:gd name="connsiteY38084" fmla="*/ 2937436 h 6858000"/>
              <a:gd name="connsiteX38085" fmla="*/ 1893519 w 12192000"/>
              <a:gd name="connsiteY38085" fmla="*/ 2930105 h 6858000"/>
              <a:gd name="connsiteX38086" fmla="*/ 4214228 w 12192000"/>
              <a:gd name="connsiteY38086" fmla="*/ 2930061 h 6858000"/>
              <a:gd name="connsiteX38087" fmla="*/ 4190488 w 12192000"/>
              <a:gd name="connsiteY38087" fmla="*/ 2959334 h 6858000"/>
              <a:gd name="connsiteX38088" fmla="*/ 4190255 w 12192000"/>
              <a:gd name="connsiteY38088" fmla="*/ 3023991 h 6858000"/>
              <a:gd name="connsiteX38089" fmla="*/ 4217572 w 12192000"/>
              <a:gd name="connsiteY38089" fmla="*/ 3047041 h 6858000"/>
              <a:gd name="connsiteX38090" fmla="*/ 4237857 w 12192000"/>
              <a:gd name="connsiteY38090" fmla="*/ 3023759 h 6858000"/>
              <a:gd name="connsiteX38091" fmla="*/ 4226560 w 12192000"/>
              <a:gd name="connsiteY38091" fmla="*/ 2997021 h 6858000"/>
              <a:gd name="connsiteX38092" fmla="*/ 4226793 w 12192000"/>
              <a:gd name="connsiteY38092" fmla="*/ 2986995 h 6858000"/>
              <a:gd name="connsiteX38093" fmla="*/ 4238086 w 12192000"/>
              <a:gd name="connsiteY38093" fmla="*/ 2955762 h 6858000"/>
              <a:gd name="connsiteX38094" fmla="*/ 4237973 w 12192000"/>
              <a:gd name="connsiteY38094" fmla="*/ 2955762 h 6858000"/>
              <a:gd name="connsiteX38095" fmla="*/ 4214228 w 12192000"/>
              <a:gd name="connsiteY38095" fmla="*/ 2930061 h 6858000"/>
              <a:gd name="connsiteX38096" fmla="*/ 6636694 w 12192000"/>
              <a:gd name="connsiteY38096" fmla="*/ 2930032 h 6858000"/>
              <a:gd name="connsiteX38097" fmla="*/ 6616785 w 12192000"/>
              <a:gd name="connsiteY38097" fmla="*/ 2933173 h 6858000"/>
              <a:gd name="connsiteX38098" fmla="*/ 6608717 w 12192000"/>
              <a:gd name="connsiteY38098" fmla="*/ 2961755 h 6858000"/>
              <a:gd name="connsiteX38099" fmla="*/ 6608484 w 12192000"/>
              <a:gd name="connsiteY38099" fmla="*/ 2987686 h 6858000"/>
              <a:gd name="connsiteX38100" fmla="*/ 6608717 w 12192000"/>
              <a:gd name="connsiteY38100" fmla="*/ 3023991 h 6858000"/>
              <a:gd name="connsiteX38101" fmla="*/ 6618052 w 12192000"/>
              <a:gd name="connsiteY38101" fmla="*/ 3046582 h 6858000"/>
              <a:gd name="connsiteX38102" fmla="*/ 6653203 w 12192000"/>
              <a:gd name="connsiteY38102" fmla="*/ 3040126 h 6858000"/>
              <a:gd name="connsiteX38103" fmla="*/ 6653203 w 12192000"/>
              <a:gd name="connsiteY38103" fmla="*/ 3040241 h 6858000"/>
              <a:gd name="connsiteX38104" fmla="*/ 6650091 w 12192000"/>
              <a:gd name="connsiteY38104" fmla="*/ 3002208 h 6858000"/>
              <a:gd name="connsiteX38105" fmla="*/ 6650091 w 12192000"/>
              <a:gd name="connsiteY38105" fmla="*/ 2981925 h 6858000"/>
              <a:gd name="connsiteX38106" fmla="*/ 6652627 w 12192000"/>
              <a:gd name="connsiteY38106" fmla="*/ 2938129 h 6858000"/>
              <a:gd name="connsiteX38107" fmla="*/ 6636694 w 12192000"/>
              <a:gd name="connsiteY38107" fmla="*/ 2930032 h 6858000"/>
              <a:gd name="connsiteX38108" fmla="*/ 4282689 w 12192000"/>
              <a:gd name="connsiteY38108" fmla="*/ 2929946 h 6858000"/>
              <a:gd name="connsiteX38109" fmla="*/ 4259293 w 12192000"/>
              <a:gd name="connsiteY38109" fmla="*/ 2955415 h 6858000"/>
              <a:gd name="connsiteX38110" fmla="*/ 4281190 w 12192000"/>
              <a:gd name="connsiteY38110" fmla="*/ 2983883 h 6858000"/>
              <a:gd name="connsiteX38111" fmla="*/ 4306779 w 12192000"/>
              <a:gd name="connsiteY38111" fmla="*/ 2959103 h 6858000"/>
              <a:gd name="connsiteX38112" fmla="*/ 4282806 w 12192000"/>
              <a:gd name="connsiteY38112" fmla="*/ 2929946 h 6858000"/>
              <a:gd name="connsiteX38113" fmla="*/ 11730074 w 12192000"/>
              <a:gd name="connsiteY38113" fmla="*/ 2929831 h 6858000"/>
              <a:gd name="connsiteX38114" fmla="*/ 11702530 w 12192000"/>
              <a:gd name="connsiteY38114" fmla="*/ 2955877 h 6858000"/>
              <a:gd name="connsiteX38115" fmla="*/ 11728462 w 12192000"/>
              <a:gd name="connsiteY38115" fmla="*/ 2983307 h 6858000"/>
              <a:gd name="connsiteX38116" fmla="*/ 11754969 w 12192000"/>
              <a:gd name="connsiteY38116" fmla="*/ 2958066 h 6858000"/>
              <a:gd name="connsiteX38117" fmla="*/ 11730074 w 12192000"/>
              <a:gd name="connsiteY38117" fmla="*/ 2929831 h 6858000"/>
              <a:gd name="connsiteX38118" fmla="*/ 11399416 w 12192000"/>
              <a:gd name="connsiteY38118" fmla="*/ 2929831 h 6858000"/>
              <a:gd name="connsiteX38119" fmla="*/ 11368413 w 12192000"/>
              <a:gd name="connsiteY38119" fmla="*/ 2948501 h 6858000"/>
              <a:gd name="connsiteX38120" fmla="*/ 11368067 w 12192000"/>
              <a:gd name="connsiteY38120" fmla="*/ 3020880 h 6858000"/>
              <a:gd name="connsiteX38121" fmla="*/ 11393192 w 12192000"/>
              <a:gd name="connsiteY38121" fmla="*/ 3049691 h 6858000"/>
              <a:gd name="connsiteX38122" fmla="*/ 11416128 w 12192000"/>
              <a:gd name="connsiteY38122" fmla="*/ 3020880 h 6858000"/>
              <a:gd name="connsiteX38123" fmla="*/ 11416128 w 12192000"/>
              <a:gd name="connsiteY38123" fmla="*/ 2987225 h 6858000"/>
              <a:gd name="connsiteX38124" fmla="*/ 11416358 w 12192000"/>
              <a:gd name="connsiteY38124" fmla="*/ 2987225 h 6858000"/>
              <a:gd name="connsiteX38125" fmla="*/ 11416704 w 12192000"/>
              <a:gd name="connsiteY38125" fmla="*/ 2948501 h 6858000"/>
              <a:gd name="connsiteX38126" fmla="*/ 11399416 w 12192000"/>
              <a:gd name="connsiteY38126" fmla="*/ 2929831 h 6858000"/>
              <a:gd name="connsiteX38127" fmla="*/ 10385770 w 12192000"/>
              <a:gd name="connsiteY38127" fmla="*/ 2929831 h 6858000"/>
              <a:gd name="connsiteX38128" fmla="*/ 10385770 w 12192000"/>
              <a:gd name="connsiteY38128" fmla="*/ 2929946 h 6858000"/>
              <a:gd name="connsiteX38129" fmla="*/ 10363411 w 12192000"/>
              <a:gd name="connsiteY38129" fmla="*/ 2955877 h 6858000"/>
              <a:gd name="connsiteX38130" fmla="*/ 10384502 w 12192000"/>
              <a:gd name="connsiteY38130" fmla="*/ 2984229 h 6858000"/>
              <a:gd name="connsiteX38131" fmla="*/ 10411356 w 12192000"/>
              <a:gd name="connsiteY38131" fmla="*/ 2957720 h 6858000"/>
              <a:gd name="connsiteX38132" fmla="*/ 10385770 w 12192000"/>
              <a:gd name="connsiteY38132" fmla="*/ 2929831 h 6858000"/>
              <a:gd name="connsiteX38133" fmla="*/ 3357599 w 12192000"/>
              <a:gd name="connsiteY38133" fmla="*/ 2929831 h 6858000"/>
              <a:gd name="connsiteX38134" fmla="*/ 3330055 w 12192000"/>
              <a:gd name="connsiteY38134" fmla="*/ 2955877 h 6858000"/>
              <a:gd name="connsiteX38135" fmla="*/ 3355987 w 12192000"/>
              <a:gd name="connsiteY38135" fmla="*/ 2983307 h 6858000"/>
              <a:gd name="connsiteX38136" fmla="*/ 3382494 w 12192000"/>
              <a:gd name="connsiteY38136" fmla="*/ 2958066 h 6858000"/>
              <a:gd name="connsiteX38137" fmla="*/ 3357599 w 12192000"/>
              <a:gd name="connsiteY38137" fmla="*/ 2929831 h 6858000"/>
              <a:gd name="connsiteX38138" fmla="*/ 3026941 w 12192000"/>
              <a:gd name="connsiteY38138" fmla="*/ 2929831 h 6858000"/>
              <a:gd name="connsiteX38139" fmla="*/ 2995938 w 12192000"/>
              <a:gd name="connsiteY38139" fmla="*/ 2948501 h 6858000"/>
              <a:gd name="connsiteX38140" fmla="*/ 2995592 w 12192000"/>
              <a:gd name="connsiteY38140" fmla="*/ 3020880 h 6858000"/>
              <a:gd name="connsiteX38141" fmla="*/ 3020717 w 12192000"/>
              <a:gd name="connsiteY38141" fmla="*/ 3049691 h 6858000"/>
              <a:gd name="connsiteX38142" fmla="*/ 3043653 w 12192000"/>
              <a:gd name="connsiteY38142" fmla="*/ 3020880 h 6858000"/>
              <a:gd name="connsiteX38143" fmla="*/ 3043653 w 12192000"/>
              <a:gd name="connsiteY38143" fmla="*/ 2987225 h 6858000"/>
              <a:gd name="connsiteX38144" fmla="*/ 3043883 w 12192000"/>
              <a:gd name="connsiteY38144" fmla="*/ 2987225 h 6858000"/>
              <a:gd name="connsiteX38145" fmla="*/ 3044229 w 12192000"/>
              <a:gd name="connsiteY38145" fmla="*/ 2948501 h 6858000"/>
              <a:gd name="connsiteX38146" fmla="*/ 3026941 w 12192000"/>
              <a:gd name="connsiteY38146" fmla="*/ 2929831 h 6858000"/>
              <a:gd name="connsiteX38147" fmla="*/ 2013295 w 12192000"/>
              <a:gd name="connsiteY38147" fmla="*/ 2929831 h 6858000"/>
              <a:gd name="connsiteX38148" fmla="*/ 2013295 w 12192000"/>
              <a:gd name="connsiteY38148" fmla="*/ 2929946 h 6858000"/>
              <a:gd name="connsiteX38149" fmla="*/ 1990936 w 12192000"/>
              <a:gd name="connsiteY38149" fmla="*/ 2955877 h 6858000"/>
              <a:gd name="connsiteX38150" fmla="*/ 2012027 w 12192000"/>
              <a:gd name="connsiteY38150" fmla="*/ 2984229 h 6858000"/>
              <a:gd name="connsiteX38151" fmla="*/ 2038881 w 12192000"/>
              <a:gd name="connsiteY38151" fmla="*/ 2957720 h 6858000"/>
              <a:gd name="connsiteX38152" fmla="*/ 2013295 w 12192000"/>
              <a:gd name="connsiteY38152" fmla="*/ 2929831 h 6858000"/>
              <a:gd name="connsiteX38153" fmla="*/ 4350573 w 12192000"/>
              <a:gd name="connsiteY38153" fmla="*/ 2929714 h 6858000"/>
              <a:gd name="connsiteX38154" fmla="*/ 4325332 w 12192000"/>
              <a:gd name="connsiteY38154" fmla="*/ 2955187 h 6858000"/>
              <a:gd name="connsiteX38155" fmla="*/ 4348843 w 12192000"/>
              <a:gd name="connsiteY38155" fmla="*/ 2984805 h 6858000"/>
              <a:gd name="connsiteX38156" fmla="*/ 4373507 w 12192000"/>
              <a:gd name="connsiteY38156" fmla="*/ 2958297 h 6858000"/>
              <a:gd name="connsiteX38157" fmla="*/ 4350573 w 12192000"/>
              <a:gd name="connsiteY38157" fmla="*/ 2929714 h 6858000"/>
              <a:gd name="connsiteX38158" fmla="*/ 11794616 w 12192000"/>
              <a:gd name="connsiteY38158" fmla="*/ 2929484 h 6858000"/>
              <a:gd name="connsiteX38159" fmla="*/ 11771336 w 12192000"/>
              <a:gd name="connsiteY38159" fmla="*/ 2954608 h 6858000"/>
              <a:gd name="connsiteX38160" fmla="*/ 11793925 w 12192000"/>
              <a:gd name="connsiteY38160" fmla="*/ 2983653 h 6858000"/>
              <a:gd name="connsiteX38161" fmla="*/ 11793925 w 12192000"/>
              <a:gd name="connsiteY38161" fmla="*/ 2983538 h 6858000"/>
              <a:gd name="connsiteX38162" fmla="*/ 11818934 w 12192000"/>
              <a:gd name="connsiteY38162" fmla="*/ 2958181 h 6858000"/>
              <a:gd name="connsiteX38163" fmla="*/ 11794616 w 12192000"/>
              <a:gd name="connsiteY38163" fmla="*/ 2929484 h 6858000"/>
              <a:gd name="connsiteX38164" fmla="*/ 11596613 w 12192000"/>
              <a:gd name="connsiteY38164" fmla="*/ 2929484 h 6858000"/>
              <a:gd name="connsiteX38165" fmla="*/ 11570335 w 12192000"/>
              <a:gd name="connsiteY38165" fmla="*/ 2969821 h 6858000"/>
              <a:gd name="connsiteX38166" fmla="*/ 11593154 w 12192000"/>
              <a:gd name="connsiteY38166" fmla="*/ 2982961 h 6858000"/>
              <a:gd name="connsiteX38167" fmla="*/ 11619547 w 12192000"/>
              <a:gd name="connsiteY38167" fmla="*/ 2954724 h 6858000"/>
              <a:gd name="connsiteX38168" fmla="*/ 11596613 w 12192000"/>
              <a:gd name="connsiteY38168" fmla="*/ 2929484 h 6858000"/>
              <a:gd name="connsiteX38169" fmla="*/ 3422141 w 12192000"/>
              <a:gd name="connsiteY38169" fmla="*/ 2929484 h 6858000"/>
              <a:gd name="connsiteX38170" fmla="*/ 3398861 w 12192000"/>
              <a:gd name="connsiteY38170" fmla="*/ 2954608 h 6858000"/>
              <a:gd name="connsiteX38171" fmla="*/ 3421450 w 12192000"/>
              <a:gd name="connsiteY38171" fmla="*/ 2983653 h 6858000"/>
              <a:gd name="connsiteX38172" fmla="*/ 3421450 w 12192000"/>
              <a:gd name="connsiteY38172" fmla="*/ 2983538 h 6858000"/>
              <a:gd name="connsiteX38173" fmla="*/ 3446459 w 12192000"/>
              <a:gd name="connsiteY38173" fmla="*/ 2958181 h 6858000"/>
              <a:gd name="connsiteX38174" fmla="*/ 3422141 w 12192000"/>
              <a:gd name="connsiteY38174" fmla="*/ 2929484 h 6858000"/>
              <a:gd name="connsiteX38175" fmla="*/ 3224138 w 12192000"/>
              <a:gd name="connsiteY38175" fmla="*/ 2929484 h 6858000"/>
              <a:gd name="connsiteX38176" fmla="*/ 3197860 w 12192000"/>
              <a:gd name="connsiteY38176" fmla="*/ 2969821 h 6858000"/>
              <a:gd name="connsiteX38177" fmla="*/ 3220679 w 12192000"/>
              <a:gd name="connsiteY38177" fmla="*/ 2982961 h 6858000"/>
              <a:gd name="connsiteX38178" fmla="*/ 3247072 w 12192000"/>
              <a:gd name="connsiteY38178" fmla="*/ 2954724 h 6858000"/>
              <a:gd name="connsiteX38179" fmla="*/ 3224138 w 12192000"/>
              <a:gd name="connsiteY38179" fmla="*/ 2929484 h 6858000"/>
              <a:gd name="connsiteX38180" fmla="*/ 11661846 w 12192000"/>
              <a:gd name="connsiteY38180" fmla="*/ 2929369 h 6858000"/>
              <a:gd name="connsiteX38181" fmla="*/ 11634762 w 12192000"/>
              <a:gd name="connsiteY38181" fmla="*/ 2957605 h 6858000"/>
              <a:gd name="connsiteX38182" fmla="*/ 11661384 w 12192000"/>
              <a:gd name="connsiteY38182" fmla="*/ 2982040 h 6858000"/>
              <a:gd name="connsiteX38183" fmla="*/ 11688585 w 12192000"/>
              <a:gd name="connsiteY38183" fmla="*/ 2955415 h 6858000"/>
              <a:gd name="connsiteX38184" fmla="*/ 11661846 w 12192000"/>
              <a:gd name="connsiteY38184" fmla="*/ 2929369 h 6858000"/>
              <a:gd name="connsiteX38185" fmla="*/ 11528960 w 12192000"/>
              <a:gd name="connsiteY38185" fmla="*/ 2929369 h 6858000"/>
              <a:gd name="connsiteX38186" fmla="*/ 11503718 w 12192000"/>
              <a:gd name="connsiteY38186" fmla="*/ 2954608 h 6858000"/>
              <a:gd name="connsiteX38187" fmla="*/ 11527922 w 12192000"/>
              <a:gd name="connsiteY38187" fmla="*/ 2983769 h 6858000"/>
              <a:gd name="connsiteX38188" fmla="*/ 11527922 w 12192000"/>
              <a:gd name="connsiteY38188" fmla="*/ 2983653 h 6858000"/>
              <a:gd name="connsiteX38189" fmla="*/ 11551319 w 12192000"/>
              <a:gd name="connsiteY38189" fmla="*/ 2958527 h 6858000"/>
              <a:gd name="connsiteX38190" fmla="*/ 11528960 w 12192000"/>
              <a:gd name="connsiteY38190" fmla="*/ 2929369 h 6858000"/>
              <a:gd name="connsiteX38191" fmla="*/ 3289371 w 12192000"/>
              <a:gd name="connsiteY38191" fmla="*/ 2929369 h 6858000"/>
              <a:gd name="connsiteX38192" fmla="*/ 3262287 w 12192000"/>
              <a:gd name="connsiteY38192" fmla="*/ 2957605 h 6858000"/>
              <a:gd name="connsiteX38193" fmla="*/ 3288909 w 12192000"/>
              <a:gd name="connsiteY38193" fmla="*/ 2982040 h 6858000"/>
              <a:gd name="connsiteX38194" fmla="*/ 3316110 w 12192000"/>
              <a:gd name="connsiteY38194" fmla="*/ 2955415 h 6858000"/>
              <a:gd name="connsiteX38195" fmla="*/ 3289371 w 12192000"/>
              <a:gd name="connsiteY38195" fmla="*/ 2929369 h 6858000"/>
              <a:gd name="connsiteX38196" fmla="*/ 3156485 w 12192000"/>
              <a:gd name="connsiteY38196" fmla="*/ 2929369 h 6858000"/>
              <a:gd name="connsiteX38197" fmla="*/ 3131243 w 12192000"/>
              <a:gd name="connsiteY38197" fmla="*/ 2954608 h 6858000"/>
              <a:gd name="connsiteX38198" fmla="*/ 3155447 w 12192000"/>
              <a:gd name="connsiteY38198" fmla="*/ 2983769 h 6858000"/>
              <a:gd name="connsiteX38199" fmla="*/ 3155447 w 12192000"/>
              <a:gd name="connsiteY38199" fmla="*/ 2983653 h 6858000"/>
              <a:gd name="connsiteX38200" fmla="*/ 3178844 w 12192000"/>
              <a:gd name="connsiteY38200" fmla="*/ 2958527 h 6858000"/>
              <a:gd name="connsiteX38201" fmla="*/ 3156485 w 12192000"/>
              <a:gd name="connsiteY38201" fmla="*/ 2929369 h 6858000"/>
              <a:gd name="connsiteX38202" fmla="*/ 3914700 w 12192000"/>
              <a:gd name="connsiteY38202" fmla="*/ 2886369 h 6858000"/>
              <a:gd name="connsiteX38203" fmla="*/ 3914804 w 12192000"/>
              <a:gd name="connsiteY38203" fmla="*/ 2886496 h 6858000"/>
              <a:gd name="connsiteX38204" fmla="*/ 3914687 w 12192000"/>
              <a:gd name="connsiteY38204" fmla="*/ 2886380 h 6858000"/>
              <a:gd name="connsiteX38205" fmla="*/ 5647855 w 12192000"/>
              <a:gd name="connsiteY38205" fmla="*/ 2875547 h 6858000"/>
              <a:gd name="connsiteX38206" fmla="*/ 5606710 w 12192000"/>
              <a:gd name="connsiteY38206" fmla="*/ 2916690 h 6858000"/>
              <a:gd name="connsiteX38207" fmla="*/ 5647855 w 12192000"/>
              <a:gd name="connsiteY38207" fmla="*/ 2875547 h 6858000"/>
              <a:gd name="connsiteX38208" fmla="*/ 7661662 w 12192000"/>
              <a:gd name="connsiteY38208" fmla="*/ 2875430 h 6858000"/>
              <a:gd name="connsiteX38209" fmla="*/ 7620632 w 12192000"/>
              <a:gd name="connsiteY38209" fmla="*/ 2916344 h 6858000"/>
              <a:gd name="connsiteX38210" fmla="*/ 7661662 w 12192000"/>
              <a:gd name="connsiteY38210" fmla="*/ 2875430 h 6858000"/>
              <a:gd name="connsiteX38211" fmla="*/ 7717100 w 12192000"/>
              <a:gd name="connsiteY38211" fmla="*/ 2873269 h 6858000"/>
              <a:gd name="connsiteX38212" fmla="*/ 7683595 w 12192000"/>
              <a:gd name="connsiteY38212" fmla="*/ 2875429 h 6858000"/>
              <a:gd name="connsiteX38213" fmla="*/ 7683560 w 12192000"/>
              <a:gd name="connsiteY38213" fmla="*/ 2875316 h 6858000"/>
              <a:gd name="connsiteX38214" fmla="*/ 7683560 w 12192000"/>
              <a:gd name="connsiteY38214" fmla="*/ 2875430 h 6858000"/>
              <a:gd name="connsiteX38215" fmla="*/ 7683595 w 12192000"/>
              <a:gd name="connsiteY38215" fmla="*/ 2875429 h 6858000"/>
              <a:gd name="connsiteX38216" fmla="*/ 7693157 w 12192000"/>
              <a:gd name="connsiteY38216" fmla="*/ 2906838 h 6858000"/>
              <a:gd name="connsiteX38217" fmla="*/ 7724476 w 12192000"/>
              <a:gd name="connsiteY38217" fmla="*/ 2916344 h 6858000"/>
              <a:gd name="connsiteX38218" fmla="*/ 7725051 w 12192000"/>
              <a:gd name="connsiteY38218" fmla="*/ 2903783 h 6858000"/>
              <a:gd name="connsiteX38219" fmla="*/ 7717100 w 12192000"/>
              <a:gd name="connsiteY38219" fmla="*/ 2873269 h 6858000"/>
              <a:gd name="connsiteX38220" fmla="*/ 4081573 w 12192000"/>
              <a:gd name="connsiteY38220" fmla="*/ 2869898 h 6858000"/>
              <a:gd name="connsiteX38221" fmla="*/ 4065942 w 12192000"/>
              <a:gd name="connsiteY38221" fmla="*/ 2873745 h 6858000"/>
              <a:gd name="connsiteX38222" fmla="*/ 4060255 w 12192000"/>
              <a:gd name="connsiteY38222" fmla="*/ 2889252 h 6858000"/>
              <a:gd name="connsiteX38223" fmla="*/ 4060253 w 12192000"/>
              <a:gd name="connsiteY38223" fmla="*/ 2889145 h 6858000"/>
              <a:gd name="connsiteX38224" fmla="*/ 4060253 w 12192000"/>
              <a:gd name="connsiteY38224" fmla="*/ 2889262 h 6858000"/>
              <a:gd name="connsiteX38225" fmla="*/ 4060255 w 12192000"/>
              <a:gd name="connsiteY38225" fmla="*/ 2889252 h 6858000"/>
              <a:gd name="connsiteX38226" fmla="*/ 4061059 w 12192000"/>
              <a:gd name="connsiteY38226" fmla="*/ 2915078 h 6858000"/>
              <a:gd name="connsiteX38227" fmla="*/ 4102090 w 12192000"/>
              <a:gd name="connsiteY38227" fmla="*/ 2915078 h 6858000"/>
              <a:gd name="connsiteX38228" fmla="*/ 4102896 w 12192000"/>
              <a:gd name="connsiteY38228" fmla="*/ 2889145 h 6858000"/>
              <a:gd name="connsiteX38229" fmla="*/ 4081573 w 12192000"/>
              <a:gd name="connsiteY38229" fmla="*/ 2869898 h 6858000"/>
              <a:gd name="connsiteX38230" fmla="*/ 9115347 w 12192000"/>
              <a:gd name="connsiteY38230" fmla="*/ 2869352 h 6858000"/>
              <a:gd name="connsiteX38231" fmla="*/ 9091946 w 12192000"/>
              <a:gd name="connsiteY38231" fmla="*/ 2874971 h 6858000"/>
              <a:gd name="connsiteX38232" fmla="*/ 9132744 w 12192000"/>
              <a:gd name="connsiteY38232" fmla="*/ 2915769 h 6858000"/>
              <a:gd name="connsiteX38233" fmla="*/ 9133206 w 12192000"/>
              <a:gd name="connsiteY38233" fmla="*/ 2905398 h 6858000"/>
              <a:gd name="connsiteX38234" fmla="*/ 9133322 w 12192000"/>
              <a:gd name="connsiteY38234" fmla="*/ 2905398 h 6858000"/>
              <a:gd name="connsiteX38235" fmla="*/ 9115347 w 12192000"/>
              <a:gd name="connsiteY38235" fmla="*/ 2869352 h 6858000"/>
              <a:gd name="connsiteX38236" fmla="*/ 742872 w 12192000"/>
              <a:gd name="connsiteY38236" fmla="*/ 2869352 h 6858000"/>
              <a:gd name="connsiteX38237" fmla="*/ 719471 w 12192000"/>
              <a:gd name="connsiteY38237" fmla="*/ 2874971 h 6858000"/>
              <a:gd name="connsiteX38238" fmla="*/ 760269 w 12192000"/>
              <a:gd name="connsiteY38238" fmla="*/ 2915769 h 6858000"/>
              <a:gd name="connsiteX38239" fmla="*/ 760731 w 12192000"/>
              <a:gd name="connsiteY38239" fmla="*/ 2905398 h 6858000"/>
              <a:gd name="connsiteX38240" fmla="*/ 760847 w 12192000"/>
              <a:gd name="connsiteY38240" fmla="*/ 2905398 h 6858000"/>
              <a:gd name="connsiteX38241" fmla="*/ 742872 w 12192000"/>
              <a:gd name="connsiteY38241" fmla="*/ 2869352 h 6858000"/>
              <a:gd name="connsiteX38242" fmla="*/ 5020305 w 12192000"/>
              <a:gd name="connsiteY38242" fmla="*/ 2869091 h 6858000"/>
              <a:gd name="connsiteX38243" fmla="*/ 5002325 w 12192000"/>
              <a:gd name="connsiteY38243" fmla="*/ 2870128 h 6858000"/>
              <a:gd name="connsiteX38244" fmla="*/ 5002212 w 12192000"/>
              <a:gd name="connsiteY38244" fmla="*/ 2916690 h 6858000"/>
              <a:gd name="connsiteX38245" fmla="*/ 5020212 w 12192000"/>
              <a:gd name="connsiteY38245" fmla="*/ 2916920 h 6858000"/>
              <a:gd name="connsiteX38246" fmla="*/ 5020189 w 12192000"/>
              <a:gd name="connsiteY38246" fmla="*/ 2916923 h 6858000"/>
              <a:gd name="connsiteX38247" fmla="*/ 5020305 w 12192000"/>
              <a:gd name="connsiteY38247" fmla="*/ 2916923 h 6858000"/>
              <a:gd name="connsiteX38248" fmla="*/ 5020212 w 12192000"/>
              <a:gd name="connsiteY38248" fmla="*/ 2916920 h 6858000"/>
              <a:gd name="connsiteX38249" fmla="*/ 5040937 w 12192000"/>
              <a:gd name="connsiteY38249" fmla="*/ 2915741 h 6858000"/>
              <a:gd name="connsiteX38250" fmla="*/ 5049926 w 12192000"/>
              <a:gd name="connsiteY38250" fmla="*/ 2895023 h 6858000"/>
              <a:gd name="connsiteX38251" fmla="*/ 5020305 w 12192000"/>
              <a:gd name="connsiteY38251" fmla="*/ 2869091 h 6858000"/>
              <a:gd name="connsiteX38252" fmla="*/ 4019798 w 12192000"/>
              <a:gd name="connsiteY38252" fmla="*/ 2869091 h 6858000"/>
              <a:gd name="connsiteX38253" fmla="*/ 3993405 w 12192000"/>
              <a:gd name="connsiteY38253" fmla="*/ 2893525 h 6858000"/>
              <a:gd name="connsiteX38254" fmla="*/ 4017840 w 12192000"/>
              <a:gd name="connsiteY38254" fmla="*/ 2918534 h 6858000"/>
              <a:gd name="connsiteX38255" fmla="*/ 4040774 w 12192000"/>
              <a:gd name="connsiteY38255" fmla="*/ 2897674 h 6858000"/>
              <a:gd name="connsiteX38256" fmla="*/ 4019798 w 12192000"/>
              <a:gd name="connsiteY38256" fmla="*/ 2869091 h 6858000"/>
              <a:gd name="connsiteX38257" fmla="*/ 4958992 w 12192000"/>
              <a:gd name="connsiteY38257" fmla="*/ 2868977 h 6858000"/>
              <a:gd name="connsiteX38258" fmla="*/ 4933636 w 12192000"/>
              <a:gd name="connsiteY38258" fmla="*/ 2894216 h 6858000"/>
              <a:gd name="connsiteX38259" fmla="*/ 4933979 w 12192000"/>
              <a:gd name="connsiteY38259" fmla="*/ 2964522 h 6858000"/>
              <a:gd name="connsiteX38260" fmla="*/ 4953461 w 12192000"/>
              <a:gd name="connsiteY38260" fmla="*/ 2985036 h 6858000"/>
              <a:gd name="connsiteX38261" fmla="*/ 4969709 w 12192000"/>
              <a:gd name="connsiteY38261" fmla="*/ 2992528 h 6858000"/>
              <a:gd name="connsiteX38262" fmla="*/ 4954264 w 12192000"/>
              <a:gd name="connsiteY38262" fmla="*/ 3000133 h 6858000"/>
              <a:gd name="connsiteX38263" fmla="*/ 4934904 w 12192000"/>
              <a:gd name="connsiteY38263" fmla="*/ 3007509 h 6858000"/>
              <a:gd name="connsiteX38264" fmla="*/ 4935020 w 12192000"/>
              <a:gd name="connsiteY38264" fmla="*/ 3007742 h 6858000"/>
              <a:gd name="connsiteX38265" fmla="*/ 4937324 w 12192000"/>
              <a:gd name="connsiteY38265" fmla="*/ 3043122 h 6858000"/>
              <a:gd name="connsiteX38266" fmla="*/ 4969248 w 12192000"/>
              <a:gd name="connsiteY38266" fmla="*/ 3047963 h 6858000"/>
              <a:gd name="connsiteX38267" fmla="*/ 4980312 w 12192000"/>
              <a:gd name="connsiteY38267" fmla="*/ 3040241 h 6858000"/>
              <a:gd name="connsiteX38268" fmla="*/ 4969248 w 12192000"/>
              <a:gd name="connsiteY38268" fmla="*/ 2928677 h 6858000"/>
              <a:gd name="connsiteX38269" fmla="*/ 4970747 w 12192000"/>
              <a:gd name="connsiteY38269" fmla="*/ 2918304 h 6858000"/>
              <a:gd name="connsiteX38270" fmla="*/ 4980543 w 12192000"/>
              <a:gd name="connsiteY38270" fmla="*/ 2894102 h 6858000"/>
              <a:gd name="connsiteX38271" fmla="*/ 4958992 w 12192000"/>
              <a:gd name="connsiteY38271" fmla="*/ 2868977 h 6858000"/>
              <a:gd name="connsiteX38272" fmla="*/ 5357765 w 12192000"/>
              <a:gd name="connsiteY38272" fmla="*/ 2868517 h 6858000"/>
              <a:gd name="connsiteX38273" fmla="*/ 5334945 w 12192000"/>
              <a:gd name="connsiteY38273" fmla="*/ 2892372 h 6858000"/>
              <a:gd name="connsiteX38274" fmla="*/ 5357995 w 12192000"/>
              <a:gd name="connsiteY38274" fmla="*/ 2916344 h 6858000"/>
              <a:gd name="connsiteX38275" fmla="*/ 5357995 w 12192000"/>
              <a:gd name="connsiteY38275" fmla="*/ 2916229 h 6858000"/>
              <a:gd name="connsiteX38276" fmla="*/ 5383582 w 12192000"/>
              <a:gd name="connsiteY38276" fmla="*/ 2893294 h 6858000"/>
              <a:gd name="connsiteX38277" fmla="*/ 5357765 w 12192000"/>
              <a:gd name="connsiteY38277" fmla="*/ 2868517 h 6858000"/>
              <a:gd name="connsiteX38278" fmla="*/ 5292878 w 12192000"/>
              <a:gd name="connsiteY38278" fmla="*/ 2868517 h 6858000"/>
              <a:gd name="connsiteX38279" fmla="*/ 5267174 w 12192000"/>
              <a:gd name="connsiteY38279" fmla="*/ 2893294 h 6858000"/>
              <a:gd name="connsiteX38280" fmla="*/ 5292532 w 12192000"/>
              <a:gd name="connsiteY38280" fmla="*/ 2917384 h 6858000"/>
              <a:gd name="connsiteX38281" fmla="*/ 5314776 w 12192000"/>
              <a:gd name="connsiteY38281" fmla="*/ 2895369 h 6858000"/>
              <a:gd name="connsiteX38282" fmla="*/ 5292878 w 12192000"/>
              <a:gd name="connsiteY38282" fmla="*/ 2868517 h 6858000"/>
              <a:gd name="connsiteX38283" fmla="*/ 5425535 w 12192000"/>
              <a:gd name="connsiteY38283" fmla="*/ 2868399 h 6858000"/>
              <a:gd name="connsiteX38284" fmla="*/ 5425603 w 12192000"/>
              <a:gd name="connsiteY38284" fmla="*/ 2868416 h 6858000"/>
              <a:gd name="connsiteX38285" fmla="*/ 5405984 w 12192000"/>
              <a:gd name="connsiteY38285" fmla="*/ 2875372 h 6858000"/>
              <a:gd name="connsiteX38286" fmla="*/ 5401446 w 12192000"/>
              <a:gd name="connsiteY38286" fmla="*/ 2895484 h 6858000"/>
              <a:gd name="connsiteX38287" fmla="*/ 5428874 w 12192000"/>
              <a:gd name="connsiteY38287" fmla="*/ 2917497 h 6858000"/>
              <a:gd name="connsiteX38288" fmla="*/ 5449391 w 12192000"/>
              <a:gd name="connsiteY38288" fmla="*/ 2893064 h 6858000"/>
              <a:gd name="connsiteX38289" fmla="*/ 5446150 w 12192000"/>
              <a:gd name="connsiteY38289" fmla="*/ 2873299 h 6858000"/>
              <a:gd name="connsiteX38290" fmla="*/ 5425603 w 12192000"/>
              <a:gd name="connsiteY38290" fmla="*/ 2868416 h 6858000"/>
              <a:gd name="connsiteX38291" fmla="*/ 5425648 w 12192000"/>
              <a:gd name="connsiteY38291" fmla="*/ 2868399 h 6858000"/>
              <a:gd name="connsiteX38292" fmla="*/ 5492147 w 12192000"/>
              <a:gd name="connsiteY38292" fmla="*/ 2868284 h 6858000"/>
              <a:gd name="connsiteX38293" fmla="*/ 5464487 w 12192000"/>
              <a:gd name="connsiteY38293" fmla="*/ 2894448 h 6858000"/>
              <a:gd name="connsiteX38294" fmla="*/ 5491458 w 12192000"/>
              <a:gd name="connsiteY38294" fmla="*/ 2916805 h 6858000"/>
              <a:gd name="connsiteX38295" fmla="*/ 5518889 w 12192000"/>
              <a:gd name="connsiteY38295" fmla="*/ 2892718 h 6858000"/>
              <a:gd name="connsiteX38296" fmla="*/ 5492147 w 12192000"/>
              <a:gd name="connsiteY38296" fmla="*/ 2868284 h 6858000"/>
              <a:gd name="connsiteX38297" fmla="*/ 7292307 w 12192000"/>
              <a:gd name="connsiteY38297" fmla="*/ 2868227 h 6858000"/>
              <a:gd name="connsiteX38298" fmla="*/ 7281445 w 12192000"/>
              <a:gd name="connsiteY38298" fmla="*/ 2884306 h 6858000"/>
              <a:gd name="connsiteX38299" fmla="*/ 7281328 w 12192000"/>
              <a:gd name="connsiteY38299" fmla="*/ 2967634 h 6858000"/>
              <a:gd name="connsiteX38300" fmla="*/ 7298156 w 12192000"/>
              <a:gd name="connsiteY38300" fmla="*/ 2985036 h 6858000"/>
              <a:gd name="connsiteX38301" fmla="*/ 7298271 w 12192000"/>
              <a:gd name="connsiteY38301" fmla="*/ 2985151 h 6858000"/>
              <a:gd name="connsiteX38302" fmla="*/ 7329044 w 12192000"/>
              <a:gd name="connsiteY38302" fmla="*/ 2956222 h 6858000"/>
              <a:gd name="connsiteX38303" fmla="*/ 7328813 w 12192000"/>
              <a:gd name="connsiteY38303" fmla="*/ 2924990 h 6858000"/>
              <a:gd name="connsiteX38304" fmla="*/ 7328813 w 12192000"/>
              <a:gd name="connsiteY38304" fmla="*/ 2885919 h 6858000"/>
              <a:gd name="connsiteX38305" fmla="*/ 7311987 w 12192000"/>
              <a:gd name="connsiteY38305" fmla="*/ 2868399 h 6858000"/>
              <a:gd name="connsiteX38306" fmla="*/ 7292307 w 12192000"/>
              <a:gd name="connsiteY38306" fmla="*/ 2868227 h 6858000"/>
              <a:gd name="connsiteX38307" fmla="*/ 10454921 w 12192000"/>
              <a:gd name="connsiteY38307" fmla="*/ 2868171 h 6858000"/>
              <a:gd name="connsiteX38308" fmla="*/ 10430718 w 12192000"/>
              <a:gd name="connsiteY38308" fmla="*/ 2894102 h 6858000"/>
              <a:gd name="connsiteX38309" fmla="*/ 10454461 w 12192000"/>
              <a:gd name="connsiteY38309" fmla="*/ 2916923 h 6858000"/>
              <a:gd name="connsiteX38310" fmla="*/ 10454345 w 12192000"/>
              <a:gd name="connsiteY38310" fmla="*/ 2917036 h 6858000"/>
              <a:gd name="connsiteX38311" fmla="*/ 10477972 w 12192000"/>
              <a:gd name="connsiteY38311" fmla="*/ 2893525 h 6858000"/>
              <a:gd name="connsiteX38312" fmla="*/ 10454921 w 12192000"/>
              <a:gd name="connsiteY38312" fmla="*/ 2868171 h 6858000"/>
              <a:gd name="connsiteX38313" fmla="*/ 4887765 w 12192000"/>
              <a:gd name="connsiteY38313" fmla="*/ 2868171 h 6858000"/>
              <a:gd name="connsiteX38314" fmla="*/ 4865636 w 12192000"/>
              <a:gd name="connsiteY38314" fmla="*/ 2895716 h 6858000"/>
              <a:gd name="connsiteX38315" fmla="*/ 4865636 w 12192000"/>
              <a:gd name="connsiteY38315" fmla="*/ 2926834 h 6858000"/>
              <a:gd name="connsiteX38316" fmla="*/ 4865406 w 12192000"/>
              <a:gd name="connsiteY38316" fmla="*/ 2965672 h 6858000"/>
              <a:gd name="connsiteX38317" fmla="*/ 4887419 w 12192000"/>
              <a:gd name="connsiteY38317" fmla="*/ 2984920 h 6858000"/>
              <a:gd name="connsiteX38318" fmla="*/ 4913235 w 12192000"/>
              <a:gd name="connsiteY38318" fmla="*/ 2966249 h 6858000"/>
              <a:gd name="connsiteX38319" fmla="*/ 4913235 w 12192000"/>
              <a:gd name="connsiteY38319" fmla="*/ 2896291 h 6858000"/>
              <a:gd name="connsiteX38320" fmla="*/ 4887765 w 12192000"/>
              <a:gd name="connsiteY38320" fmla="*/ 2868171 h 6858000"/>
              <a:gd name="connsiteX38321" fmla="*/ 2082446 w 12192000"/>
              <a:gd name="connsiteY38321" fmla="*/ 2868171 h 6858000"/>
              <a:gd name="connsiteX38322" fmla="*/ 2058243 w 12192000"/>
              <a:gd name="connsiteY38322" fmla="*/ 2894102 h 6858000"/>
              <a:gd name="connsiteX38323" fmla="*/ 2081986 w 12192000"/>
              <a:gd name="connsiteY38323" fmla="*/ 2916923 h 6858000"/>
              <a:gd name="connsiteX38324" fmla="*/ 2081870 w 12192000"/>
              <a:gd name="connsiteY38324" fmla="*/ 2917036 h 6858000"/>
              <a:gd name="connsiteX38325" fmla="*/ 2105497 w 12192000"/>
              <a:gd name="connsiteY38325" fmla="*/ 2893525 h 6858000"/>
              <a:gd name="connsiteX38326" fmla="*/ 2082446 w 12192000"/>
              <a:gd name="connsiteY38326" fmla="*/ 2868171 h 6858000"/>
              <a:gd name="connsiteX38327" fmla="*/ 5222228 w 12192000"/>
              <a:gd name="connsiteY38327" fmla="*/ 2868054 h 6858000"/>
              <a:gd name="connsiteX38328" fmla="*/ 5199754 w 12192000"/>
              <a:gd name="connsiteY38328" fmla="*/ 2892489 h 6858000"/>
              <a:gd name="connsiteX38329" fmla="*/ 5223266 w 12192000"/>
              <a:gd name="connsiteY38329" fmla="*/ 2916115 h 6858000"/>
              <a:gd name="connsiteX38330" fmla="*/ 5223266 w 12192000"/>
              <a:gd name="connsiteY38330" fmla="*/ 2915999 h 6858000"/>
              <a:gd name="connsiteX38331" fmla="*/ 5248275 w 12192000"/>
              <a:gd name="connsiteY38331" fmla="*/ 2892604 h 6858000"/>
              <a:gd name="connsiteX38332" fmla="*/ 5222228 w 12192000"/>
              <a:gd name="connsiteY38332" fmla="*/ 2868054 h 6858000"/>
              <a:gd name="connsiteX38333" fmla="*/ 7383602 w 12192000"/>
              <a:gd name="connsiteY38333" fmla="*/ 2868026 h 6858000"/>
              <a:gd name="connsiteX38334" fmla="*/ 7364311 w 12192000"/>
              <a:gd name="connsiteY38334" fmla="*/ 2868399 h 6858000"/>
              <a:gd name="connsiteX38335" fmla="*/ 7349329 w 12192000"/>
              <a:gd name="connsiteY38335" fmla="*/ 2882575 h 6858000"/>
              <a:gd name="connsiteX38336" fmla="*/ 7349212 w 12192000"/>
              <a:gd name="connsiteY38336" fmla="*/ 2968554 h 6858000"/>
              <a:gd name="connsiteX38337" fmla="*/ 7366385 w 12192000"/>
              <a:gd name="connsiteY38337" fmla="*/ 2984690 h 6858000"/>
              <a:gd name="connsiteX38338" fmla="*/ 7385056 w 12192000"/>
              <a:gd name="connsiteY38338" fmla="*/ 2999559 h 6858000"/>
              <a:gd name="connsiteX38339" fmla="*/ 7350251 w 12192000"/>
              <a:gd name="connsiteY38339" fmla="*/ 3039434 h 6858000"/>
              <a:gd name="connsiteX38340" fmla="*/ 7350827 w 12192000"/>
              <a:gd name="connsiteY38340" fmla="*/ 3041970 h 6858000"/>
              <a:gd name="connsiteX38341" fmla="*/ 7393585 w 12192000"/>
              <a:gd name="connsiteY38341" fmla="*/ 3039434 h 6858000"/>
              <a:gd name="connsiteX38342" fmla="*/ 7383097 w 12192000"/>
              <a:gd name="connsiteY38342" fmla="*/ 2928909 h 6858000"/>
              <a:gd name="connsiteX38343" fmla="*/ 7383097 w 12192000"/>
              <a:gd name="connsiteY38343" fmla="*/ 2928793 h 6858000"/>
              <a:gd name="connsiteX38344" fmla="*/ 7384595 w 12192000"/>
              <a:gd name="connsiteY38344" fmla="*/ 2917959 h 6858000"/>
              <a:gd name="connsiteX38345" fmla="*/ 7395545 w 12192000"/>
              <a:gd name="connsiteY38345" fmla="*/ 2880964 h 6858000"/>
              <a:gd name="connsiteX38346" fmla="*/ 7383602 w 12192000"/>
              <a:gd name="connsiteY38346" fmla="*/ 2868026 h 6858000"/>
              <a:gd name="connsiteX38347" fmla="*/ 3946542 w 12192000"/>
              <a:gd name="connsiteY38347" fmla="*/ 2867882 h 6858000"/>
              <a:gd name="connsiteX38348" fmla="*/ 3925982 w 12192000"/>
              <a:gd name="connsiteY38348" fmla="*/ 2876006 h 6858000"/>
              <a:gd name="connsiteX38349" fmla="*/ 3914700 w 12192000"/>
              <a:gd name="connsiteY38349" fmla="*/ 2886369 h 6858000"/>
              <a:gd name="connsiteX38350" fmla="*/ 3906159 w 12192000"/>
              <a:gd name="connsiteY38350" fmla="*/ 2876122 h 6858000"/>
              <a:gd name="connsiteX38351" fmla="*/ 3867321 w 12192000"/>
              <a:gd name="connsiteY38351" fmla="*/ 2871744 h 6858000"/>
              <a:gd name="connsiteX38352" fmla="*/ 3859136 w 12192000"/>
              <a:gd name="connsiteY38352" fmla="*/ 2903438 h 6858000"/>
              <a:gd name="connsiteX38353" fmla="*/ 3874811 w 12192000"/>
              <a:gd name="connsiteY38353" fmla="*/ 2918074 h 6858000"/>
              <a:gd name="connsiteX38354" fmla="*/ 3957906 w 12192000"/>
              <a:gd name="connsiteY38354" fmla="*/ 2918074 h 6858000"/>
              <a:gd name="connsiteX38355" fmla="*/ 3973121 w 12192000"/>
              <a:gd name="connsiteY38355" fmla="*/ 2902975 h 6858000"/>
              <a:gd name="connsiteX38356" fmla="*/ 3967013 w 12192000"/>
              <a:gd name="connsiteY38356" fmla="*/ 2872548 h 6858000"/>
              <a:gd name="connsiteX38357" fmla="*/ 3946542 w 12192000"/>
              <a:gd name="connsiteY38357" fmla="*/ 2867882 h 6858000"/>
              <a:gd name="connsiteX38358" fmla="*/ 5095132 w 12192000"/>
              <a:gd name="connsiteY38358" fmla="*/ 2867233 h 6858000"/>
              <a:gd name="connsiteX38359" fmla="*/ 5071706 w 12192000"/>
              <a:gd name="connsiteY38359" fmla="*/ 2871396 h 6858000"/>
              <a:gd name="connsiteX38360" fmla="*/ 5064793 w 12192000"/>
              <a:gd name="connsiteY38360" fmla="*/ 2901016 h 6858000"/>
              <a:gd name="connsiteX38361" fmla="*/ 5081043 w 12192000"/>
              <a:gd name="connsiteY38361" fmla="*/ 2916923 h 6858000"/>
              <a:gd name="connsiteX38362" fmla="*/ 5122764 w 12192000"/>
              <a:gd name="connsiteY38362" fmla="*/ 2916690 h 6858000"/>
              <a:gd name="connsiteX38363" fmla="*/ 5167136 w 12192000"/>
              <a:gd name="connsiteY38363" fmla="*/ 2916805 h 6858000"/>
              <a:gd name="connsiteX38364" fmla="*/ 5179353 w 12192000"/>
              <a:gd name="connsiteY38364" fmla="*/ 2899633 h 6858000"/>
              <a:gd name="connsiteX38365" fmla="*/ 5169097 w 12192000"/>
              <a:gd name="connsiteY38365" fmla="*/ 2870128 h 6858000"/>
              <a:gd name="connsiteX38366" fmla="*/ 5168981 w 12192000"/>
              <a:gd name="connsiteY38366" fmla="*/ 2870361 h 6858000"/>
              <a:gd name="connsiteX38367" fmla="*/ 5130140 w 12192000"/>
              <a:gd name="connsiteY38367" fmla="*/ 2877737 h 6858000"/>
              <a:gd name="connsiteX38368" fmla="*/ 5116656 w 12192000"/>
              <a:gd name="connsiteY38368" fmla="*/ 2877852 h 6858000"/>
              <a:gd name="connsiteX38369" fmla="*/ 5095132 w 12192000"/>
              <a:gd name="connsiteY38369" fmla="*/ 2867233 h 6858000"/>
              <a:gd name="connsiteX38370" fmla="*/ 10385770 w 12192000"/>
              <a:gd name="connsiteY38370" fmla="*/ 2867016 h 6858000"/>
              <a:gd name="connsiteX38371" fmla="*/ 10385770 w 12192000"/>
              <a:gd name="connsiteY38371" fmla="*/ 2867133 h 6858000"/>
              <a:gd name="connsiteX38372" fmla="*/ 10362604 w 12192000"/>
              <a:gd name="connsiteY38372" fmla="*/ 2893294 h 6858000"/>
              <a:gd name="connsiteX38373" fmla="*/ 10385540 w 12192000"/>
              <a:gd name="connsiteY38373" fmla="*/ 2914962 h 6858000"/>
              <a:gd name="connsiteX38374" fmla="*/ 10411125 w 12192000"/>
              <a:gd name="connsiteY38374" fmla="*/ 2892143 h 6858000"/>
              <a:gd name="connsiteX38375" fmla="*/ 10385770 w 12192000"/>
              <a:gd name="connsiteY38375" fmla="*/ 2867016 h 6858000"/>
              <a:gd name="connsiteX38376" fmla="*/ 2013295 w 12192000"/>
              <a:gd name="connsiteY38376" fmla="*/ 2867016 h 6858000"/>
              <a:gd name="connsiteX38377" fmla="*/ 2013295 w 12192000"/>
              <a:gd name="connsiteY38377" fmla="*/ 2867133 h 6858000"/>
              <a:gd name="connsiteX38378" fmla="*/ 1990129 w 12192000"/>
              <a:gd name="connsiteY38378" fmla="*/ 2893294 h 6858000"/>
              <a:gd name="connsiteX38379" fmla="*/ 2013065 w 12192000"/>
              <a:gd name="connsiteY38379" fmla="*/ 2914962 h 6858000"/>
              <a:gd name="connsiteX38380" fmla="*/ 2038650 w 12192000"/>
              <a:gd name="connsiteY38380" fmla="*/ 2892143 h 6858000"/>
              <a:gd name="connsiteX38381" fmla="*/ 2013295 w 12192000"/>
              <a:gd name="connsiteY38381" fmla="*/ 2867016 h 6858000"/>
              <a:gd name="connsiteX38382" fmla="*/ 10255074 w 12192000"/>
              <a:gd name="connsiteY38382" fmla="*/ 2866672 h 6858000"/>
              <a:gd name="connsiteX38383" fmla="*/ 10226952 w 12192000"/>
              <a:gd name="connsiteY38383" fmla="*/ 2891220 h 6858000"/>
              <a:gd name="connsiteX38384" fmla="*/ 10253461 w 12192000"/>
              <a:gd name="connsiteY38384" fmla="*/ 2914962 h 6858000"/>
              <a:gd name="connsiteX38385" fmla="*/ 10280776 w 12192000"/>
              <a:gd name="connsiteY38385" fmla="*/ 2893756 h 6858000"/>
              <a:gd name="connsiteX38386" fmla="*/ 10255074 w 12192000"/>
              <a:gd name="connsiteY38386" fmla="*/ 2866787 h 6858000"/>
              <a:gd name="connsiteX38387" fmla="*/ 10186730 w 12192000"/>
              <a:gd name="connsiteY38387" fmla="*/ 2866672 h 6858000"/>
              <a:gd name="connsiteX38388" fmla="*/ 10164830 w 12192000"/>
              <a:gd name="connsiteY38388" fmla="*/ 2894216 h 6858000"/>
              <a:gd name="connsiteX38389" fmla="*/ 10189956 w 12192000"/>
              <a:gd name="connsiteY38389" fmla="*/ 2914846 h 6858000"/>
              <a:gd name="connsiteX38390" fmla="*/ 10212890 w 12192000"/>
              <a:gd name="connsiteY38390" fmla="*/ 2891106 h 6858000"/>
              <a:gd name="connsiteX38391" fmla="*/ 10186730 w 12192000"/>
              <a:gd name="connsiteY38391" fmla="*/ 2866672 h 6858000"/>
              <a:gd name="connsiteX38392" fmla="*/ 10123801 w 12192000"/>
              <a:gd name="connsiteY38392" fmla="*/ 2866672 h 6858000"/>
              <a:gd name="connsiteX38393" fmla="*/ 10096255 w 12192000"/>
              <a:gd name="connsiteY38393" fmla="*/ 2892604 h 6858000"/>
              <a:gd name="connsiteX38394" fmla="*/ 10101442 w 12192000"/>
              <a:gd name="connsiteY38394" fmla="*/ 2911174 h 6858000"/>
              <a:gd name="connsiteX38395" fmla="*/ 10119720 w 12192000"/>
              <a:gd name="connsiteY38395" fmla="*/ 2915987 h 6858000"/>
              <a:gd name="connsiteX38396" fmla="*/ 10119652 w 12192000"/>
              <a:gd name="connsiteY38396" fmla="*/ 2915999 h 6858000"/>
              <a:gd name="connsiteX38397" fmla="*/ 10119766 w 12192000"/>
              <a:gd name="connsiteY38397" fmla="*/ 2915999 h 6858000"/>
              <a:gd name="connsiteX38398" fmla="*/ 10119720 w 12192000"/>
              <a:gd name="connsiteY38398" fmla="*/ 2915987 h 6858000"/>
              <a:gd name="connsiteX38399" fmla="*/ 10140268 w 12192000"/>
              <a:gd name="connsiteY38399" fmla="*/ 2912412 h 6858000"/>
              <a:gd name="connsiteX38400" fmla="*/ 10143856 w 12192000"/>
              <a:gd name="connsiteY38400" fmla="*/ 2893179 h 6858000"/>
              <a:gd name="connsiteX38401" fmla="*/ 10123801 w 12192000"/>
              <a:gd name="connsiteY38401" fmla="*/ 2866672 h 6858000"/>
              <a:gd name="connsiteX38402" fmla="*/ 5557038 w 12192000"/>
              <a:gd name="connsiteY38402" fmla="*/ 2866672 h 6858000"/>
              <a:gd name="connsiteX38403" fmla="*/ 5532489 w 12192000"/>
              <a:gd name="connsiteY38403" fmla="*/ 2892489 h 6858000"/>
              <a:gd name="connsiteX38404" fmla="*/ 5558305 w 12192000"/>
              <a:gd name="connsiteY38404" fmla="*/ 2916344 h 6858000"/>
              <a:gd name="connsiteX38405" fmla="*/ 5586310 w 12192000"/>
              <a:gd name="connsiteY38405" fmla="*/ 2893872 h 6858000"/>
              <a:gd name="connsiteX38406" fmla="*/ 5557038 w 12192000"/>
              <a:gd name="connsiteY38406" fmla="*/ 2866672 h 6858000"/>
              <a:gd name="connsiteX38407" fmla="*/ 1882599 w 12192000"/>
              <a:gd name="connsiteY38407" fmla="*/ 2866672 h 6858000"/>
              <a:gd name="connsiteX38408" fmla="*/ 1854477 w 12192000"/>
              <a:gd name="connsiteY38408" fmla="*/ 2891220 h 6858000"/>
              <a:gd name="connsiteX38409" fmla="*/ 1880986 w 12192000"/>
              <a:gd name="connsiteY38409" fmla="*/ 2914962 h 6858000"/>
              <a:gd name="connsiteX38410" fmla="*/ 1908301 w 12192000"/>
              <a:gd name="connsiteY38410" fmla="*/ 2893756 h 6858000"/>
              <a:gd name="connsiteX38411" fmla="*/ 1882599 w 12192000"/>
              <a:gd name="connsiteY38411" fmla="*/ 2866787 h 6858000"/>
              <a:gd name="connsiteX38412" fmla="*/ 1814255 w 12192000"/>
              <a:gd name="connsiteY38412" fmla="*/ 2866672 h 6858000"/>
              <a:gd name="connsiteX38413" fmla="*/ 1792355 w 12192000"/>
              <a:gd name="connsiteY38413" fmla="*/ 2894216 h 6858000"/>
              <a:gd name="connsiteX38414" fmla="*/ 1817481 w 12192000"/>
              <a:gd name="connsiteY38414" fmla="*/ 2914846 h 6858000"/>
              <a:gd name="connsiteX38415" fmla="*/ 1840415 w 12192000"/>
              <a:gd name="connsiteY38415" fmla="*/ 2891106 h 6858000"/>
              <a:gd name="connsiteX38416" fmla="*/ 1814255 w 12192000"/>
              <a:gd name="connsiteY38416" fmla="*/ 2866672 h 6858000"/>
              <a:gd name="connsiteX38417" fmla="*/ 1751326 w 12192000"/>
              <a:gd name="connsiteY38417" fmla="*/ 2866672 h 6858000"/>
              <a:gd name="connsiteX38418" fmla="*/ 1723780 w 12192000"/>
              <a:gd name="connsiteY38418" fmla="*/ 2892604 h 6858000"/>
              <a:gd name="connsiteX38419" fmla="*/ 1728967 w 12192000"/>
              <a:gd name="connsiteY38419" fmla="*/ 2911174 h 6858000"/>
              <a:gd name="connsiteX38420" fmla="*/ 1747245 w 12192000"/>
              <a:gd name="connsiteY38420" fmla="*/ 2915987 h 6858000"/>
              <a:gd name="connsiteX38421" fmla="*/ 1747177 w 12192000"/>
              <a:gd name="connsiteY38421" fmla="*/ 2915999 h 6858000"/>
              <a:gd name="connsiteX38422" fmla="*/ 1747291 w 12192000"/>
              <a:gd name="connsiteY38422" fmla="*/ 2915999 h 6858000"/>
              <a:gd name="connsiteX38423" fmla="*/ 1747245 w 12192000"/>
              <a:gd name="connsiteY38423" fmla="*/ 2915987 h 6858000"/>
              <a:gd name="connsiteX38424" fmla="*/ 1767793 w 12192000"/>
              <a:gd name="connsiteY38424" fmla="*/ 2912412 h 6858000"/>
              <a:gd name="connsiteX38425" fmla="*/ 1771381 w 12192000"/>
              <a:gd name="connsiteY38425" fmla="*/ 2893179 h 6858000"/>
              <a:gd name="connsiteX38426" fmla="*/ 1751326 w 12192000"/>
              <a:gd name="connsiteY38426" fmla="*/ 2866672 h 6858000"/>
              <a:gd name="connsiteX38427" fmla="*/ 7568250 w 12192000"/>
              <a:gd name="connsiteY38427" fmla="*/ 2866585 h 6858000"/>
              <a:gd name="connsiteX38428" fmla="*/ 7550675 w 12192000"/>
              <a:gd name="connsiteY38428" fmla="*/ 2873355 h 6858000"/>
              <a:gd name="connsiteX38429" fmla="*/ 7528430 w 12192000"/>
              <a:gd name="connsiteY38429" fmla="*/ 2875430 h 6858000"/>
              <a:gd name="connsiteX38430" fmla="*/ 7484866 w 12192000"/>
              <a:gd name="connsiteY38430" fmla="*/ 2872434 h 6858000"/>
              <a:gd name="connsiteX38431" fmla="*/ 7480255 w 12192000"/>
              <a:gd name="connsiteY38431" fmla="*/ 2906435 h 6858000"/>
              <a:gd name="connsiteX38432" fmla="*/ 7509875 w 12192000"/>
              <a:gd name="connsiteY38432" fmla="*/ 2916576 h 6858000"/>
              <a:gd name="connsiteX38433" fmla="*/ 7535806 w 12192000"/>
              <a:gd name="connsiteY38433" fmla="*/ 2916923 h 6858000"/>
              <a:gd name="connsiteX38434" fmla="*/ 7569576 w 12192000"/>
              <a:gd name="connsiteY38434" fmla="*/ 2916690 h 6858000"/>
              <a:gd name="connsiteX38435" fmla="*/ 7594009 w 12192000"/>
              <a:gd name="connsiteY38435" fmla="*/ 2906318 h 6858000"/>
              <a:gd name="connsiteX38436" fmla="*/ 7594124 w 12192000"/>
              <a:gd name="connsiteY38436" fmla="*/ 2906318 h 6858000"/>
              <a:gd name="connsiteX38437" fmla="*/ 7589284 w 12192000"/>
              <a:gd name="connsiteY38437" fmla="*/ 2872434 h 6858000"/>
              <a:gd name="connsiteX38438" fmla="*/ 7568250 w 12192000"/>
              <a:gd name="connsiteY38438" fmla="*/ 2866585 h 6858000"/>
              <a:gd name="connsiteX38439" fmla="*/ 10050154 w 12192000"/>
              <a:gd name="connsiteY38439" fmla="*/ 2866555 h 6858000"/>
              <a:gd name="connsiteX38440" fmla="*/ 10029755 w 12192000"/>
              <a:gd name="connsiteY38440" fmla="*/ 2892718 h 6858000"/>
              <a:gd name="connsiteX38441" fmla="*/ 10050961 w 12192000"/>
              <a:gd name="connsiteY38441" fmla="*/ 2915883 h 6858000"/>
              <a:gd name="connsiteX38442" fmla="*/ 10077700 w 12192000"/>
              <a:gd name="connsiteY38442" fmla="*/ 2892833 h 6858000"/>
              <a:gd name="connsiteX38443" fmla="*/ 10050154 w 12192000"/>
              <a:gd name="connsiteY38443" fmla="*/ 2866555 h 6858000"/>
              <a:gd name="connsiteX38444" fmla="*/ 1677679 w 12192000"/>
              <a:gd name="connsiteY38444" fmla="*/ 2866555 h 6858000"/>
              <a:gd name="connsiteX38445" fmla="*/ 1657280 w 12192000"/>
              <a:gd name="connsiteY38445" fmla="*/ 2892718 h 6858000"/>
              <a:gd name="connsiteX38446" fmla="*/ 1678486 w 12192000"/>
              <a:gd name="connsiteY38446" fmla="*/ 2915883 h 6858000"/>
              <a:gd name="connsiteX38447" fmla="*/ 1705225 w 12192000"/>
              <a:gd name="connsiteY38447" fmla="*/ 2892833 h 6858000"/>
              <a:gd name="connsiteX38448" fmla="*/ 1677679 w 12192000"/>
              <a:gd name="connsiteY38448" fmla="*/ 2866555 h 6858000"/>
              <a:gd name="connsiteX38449" fmla="*/ 10320422 w 12192000"/>
              <a:gd name="connsiteY38449" fmla="*/ 2866440 h 6858000"/>
              <a:gd name="connsiteX38450" fmla="*/ 10299692 w 12192000"/>
              <a:gd name="connsiteY38450" fmla="*/ 2872750 h 6858000"/>
              <a:gd name="connsiteX38451" fmla="*/ 10294622 w 12192000"/>
              <a:gd name="connsiteY38451" fmla="*/ 2893688 h 6858000"/>
              <a:gd name="connsiteX38452" fmla="*/ 10294606 w 12192000"/>
              <a:gd name="connsiteY38452" fmla="*/ 2893641 h 6858000"/>
              <a:gd name="connsiteX38453" fmla="*/ 10294606 w 12192000"/>
              <a:gd name="connsiteY38453" fmla="*/ 2893756 h 6858000"/>
              <a:gd name="connsiteX38454" fmla="*/ 10294622 w 12192000"/>
              <a:gd name="connsiteY38454" fmla="*/ 2893688 h 6858000"/>
              <a:gd name="connsiteX38455" fmla="*/ 10301578 w 12192000"/>
              <a:gd name="connsiteY38455" fmla="*/ 2913607 h 6858000"/>
              <a:gd name="connsiteX38456" fmla="*/ 10321344 w 12192000"/>
              <a:gd name="connsiteY38456" fmla="*/ 2915078 h 6858000"/>
              <a:gd name="connsiteX38457" fmla="*/ 10348888 w 12192000"/>
              <a:gd name="connsiteY38457" fmla="*/ 2893987 h 6858000"/>
              <a:gd name="connsiteX38458" fmla="*/ 10320422 w 12192000"/>
              <a:gd name="connsiteY38458" fmla="*/ 2866440 h 6858000"/>
              <a:gd name="connsiteX38459" fmla="*/ 1947947 w 12192000"/>
              <a:gd name="connsiteY38459" fmla="*/ 2866440 h 6858000"/>
              <a:gd name="connsiteX38460" fmla="*/ 1927217 w 12192000"/>
              <a:gd name="connsiteY38460" fmla="*/ 2872750 h 6858000"/>
              <a:gd name="connsiteX38461" fmla="*/ 1922147 w 12192000"/>
              <a:gd name="connsiteY38461" fmla="*/ 2893688 h 6858000"/>
              <a:gd name="connsiteX38462" fmla="*/ 1922131 w 12192000"/>
              <a:gd name="connsiteY38462" fmla="*/ 2893641 h 6858000"/>
              <a:gd name="connsiteX38463" fmla="*/ 1922131 w 12192000"/>
              <a:gd name="connsiteY38463" fmla="*/ 2893756 h 6858000"/>
              <a:gd name="connsiteX38464" fmla="*/ 1922147 w 12192000"/>
              <a:gd name="connsiteY38464" fmla="*/ 2893688 h 6858000"/>
              <a:gd name="connsiteX38465" fmla="*/ 1929103 w 12192000"/>
              <a:gd name="connsiteY38465" fmla="*/ 2913607 h 6858000"/>
              <a:gd name="connsiteX38466" fmla="*/ 1948869 w 12192000"/>
              <a:gd name="connsiteY38466" fmla="*/ 2915078 h 6858000"/>
              <a:gd name="connsiteX38467" fmla="*/ 1976413 w 12192000"/>
              <a:gd name="connsiteY38467" fmla="*/ 2893987 h 6858000"/>
              <a:gd name="connsiteX38468" fmla="*/ 1947947 w 12192000"/>
              <a:gd name="connsiteY38468" fmla="*/ 2866440 h 6858000"/>
              <a:gd name="connsiteX38469" fmla="*/ 6101489 w 12192000"/>
              <a:gd name="connsiteY38469" fmla="*/ 2865172 h 6858000"/>
              <a:gd name="connsiteX38470" fmla="*/ 6071177 w 12192000"/>
              <a:gd name="connsiteY38470" fmla="*/ 2884882 h 6858000"/>
              <a:gd name="connsiteX38471" fmla="*/ 6071062 w 12192000"/>
              <a:gd name="connsiteY38471" fmla="*/ 2884882 h 6858000"/>
              <a:gd name="connsiteX38472" fmla="*/ 6070716 w 12192000"/>
              <a:gd name="connsiteY38472" fmla="*/ 2962445 h 6858000"/>
              <a:gd name="connsiteX38473" fmla="*/ 6093078 w 12192000"/>
              <a:gd name="connsiteY38473" fmla="*/ 2985036 h 6858000"/>
              <a:gd name="connsiteX38474" fmla="*/ 6123734 w 12192000"/>
              <a:gd name="connsiteY38474" fmla="*/ 2954378 h 6858000"/>
              <a:gd name="connsiteX38475" fmla="*/ 6123502 w 12192000"/>
              <a:gd name="connsiteY38475" fmla="*/ 2925910 h 6858000"/>
              <a:gd name="connsiteX38476" fmla="*/ 6123734 w 12192000"/>
              <a:gd name="connsiteY38476" fmla="*/ 2884535 h 6858000"/>
              <a:gd name="connsiteX38477" fmla="*/ 6101489 w 12192000"/>
              <a:gd name="connsiteY38477" fmla="*/ 2865172 h 6858000"/>
              <a:gd name="connsiteX38478" fmla="*/ 6514052 w 12192000"/>
              <a:gd name="connsiteY38478" fmla="*/ 2864981 h 6858000"/>
              <a:gd name="connsiteX38479" fmla="*/ 6499685 w 12192000"/>
              <a:gd name="connsiteY38479" fmla="*/ 2866211 h 6858000"/>
              <a:gd name="connsiteX38480" fmla="*/ 6472487 w 12192000"/>
              <a:gd name="connsiteY38480" fmla="*/ 2889722 h 6858000"/>
              <a:gd name="connsiteX38481" fmla="*/ 6495997 w 12192000"/>
              <a:gd name="connsiteY38481" fmla="*/ 2917384 h 6858000"/>
              <a:gd name="connsiteX38482" fmla="*/ 6496113 w 12192000"/>
              <a:gd name="connsiteY38482" fmla="*/ 2917497 h 6858000"/>
              <a:gd name="connsiteX38483" fmla="*/ 6525965 w 12192000"/>
              <a:gd name="connsiteY38483" fmla="*/ 2893294 h 6858000"/>
              <a:gd name="connsiteX38484" fmla="*/ 6514052 w 12192000"/>
              <a:gd name="connsiteY38484" fmla="*/ 2864981 h 6858000"/>
              <a:gd name="connsiteX38485" fmla="*/ 9852382 w 12192000"/>
              <a:gd name="connsiteY38485" fmla="*/ 2864711 h 6858000"/>
              <a:gd name="connsiteX38486" fmla="*/ 9825644 w 12192000"/>
              <a:gd name="connsiteY38486" fmla="*/ 2892143 h 6858000"/>
              <a:gd name="connsiteX38487" fmla="*/ 9850999 w 12192000"/>
              <a:gd name="connsiteY38487" fmla="*/ 2915538 h 6858000"/>
              <a:gd name="connsiteX38488" fmla="*/ 9879120 w 12192000"/>
              <a:gd name="connsiteY38488" fmla="*/ 2892257 h 6858000"/>
              <a:gd name="connsiteX38489" fmla="*/ 9852382 w 12192000"/>
              <a:gd name="connsiteY38489" fmla="*/ 2864711 h 6858000"/>
              <a:gd name="connsiteX38490" fmla="*/ 8912498 w 12192000"/>
              <a:gd name="connsiteY38490" fmla="*/ 2864711 h 6858000"/>
              <a:gd name="connsiteX38491" fmla="*/ 8886911 w 12192000"/>
              <a:gd name="connsiteY38491" fmla="*/ 2892718 h 6858000"/>
              <a:gd name="connsiteX38492" fmla="*/ 8914342 w 12192000"/>
              <a:gd name="connsiteY38492" fmla="*/ 2916460 h 6858000"/>
              <a:gd name="connsiteX38493" fmla="*/ 8914342 w 12192000"/>
              <a:gd name="connsiteY38493" fmla="*/ 2916344 h 6858000"/>
              <a:gd name="connsiteX38494" fmla="*/ 8940964 w 12192000"/>
              <a:gd name="connsiteY38494" fmla="*/ 2892143 h 6858000"/>
              <a:gd name="connsiteX38495" fmla="*/ 8912498 w 12192000"/>
              <a:gd name="connsiteY38495" fmla="*/ 2864711 h 6858000"/>
              <a:gd name="connsiteX38496" fmla="*/ 8846803 w 12192000"/>
              <a:gd name="connsiteY38496" fmla="*/ 2864711 h 6858000"/>
              <a:gd name="connsiteX38497" fmla="*/ 8819142 w 12192000"/>
              <a:gd name="connsiteY38497" fmla="*/ 2892143 h 6858000"/>
              <a:gd name="connsiteX38498" fmla="*/ 8824316 w 12192000"/>
              <a:gd name="connsiteY38498" fmla="*/ 2913853 h 6858000"/>
              <a:gd name="connsiteX38499" fmla="*/ 8844923 w 12192000"/>
              <a:gd name="connsiteY38499" fmla="*/ 2916457 h 6858000"/>
              <a:gd name="connsiteX38500" fmla="*/ 8844844 w 12192000"/>
              <a:gd name="connsiteY38500" fmla="*/ 2916460 h 6858000"/>
              <a:gd name="connsiteX38501" fmla="*/ 8844959 w 12192000"/>
              <a:gd name="connsiteY38501" fmla="*/ 2916460 h 6858000"/>
              <a:gd name="connsiteX38502" fmla="*/ 8844923 w 12192000"/>
              <a:gd name="connsiteY38502" fmla="*/ 2916457 h 6858000"/>
              <a:gd name="connsiteX38503" fmla="*/ 8866238 w 12192000"/>
              <a:gd name="connsiteY38503" fmla="*/ 2915178 h 6858000"/>
              <a:gd name="connsiteX38504" fmla="*/ 8872851 w 12192000"/>
              <a:gd name="connsiteY38504" fmla="*/ 2893756 h 6858000"/>
              <a:gd name="connsiteX38505" fmla="*/ 8846803 w 12192000"/>
              <a:gd name="connsiteY38505" fmla="*/ 2864711 h 6858000"/>
              <a:gd name="connsiteX38506" fmla="*/ 8580916 w 12192000"/>
              <a:gd name="connsiteY38506" fmla="*/ 2864711 h 6858000"/>
              <a:gd name="connsiteX38507" fmla="*/ 8553601 w 12192000"/>
              <a:gd name="connsiteY38507" fmla="*/ 2880848 h 6858000"/>
              <a:gd name="connsiteX38508" fmla="*/ 8553486 w 12192000"/>
              <a:gd name="connsiteY38508" fmla="*/ 2963829 h 6858000"/>
              <a:gd name="connsiteX38509" fmla="*/ 8574461 w 12192000"/>
              <a:gd name="connsiteY38509" fmla="*/ 2984690 h 6858000"/>
              <a:gd name="connsiteX38510" fmla="*/ 8574578 w 12192000"/>
              <a:gd name="connsiteY38510" fmla="*/ 2984574 h 6858000"/>
              <a:gd name="connsiteX38511" fmla="*/ 8594516 w 12192000"/>
              <a:gd name="connsiteY38511" fmla="*/ 2999212 h 6858000"/>
              <a:gd name="connsiteX38512" fmla="*/ 8578956 w 12192000"/>
              <a:gd name="connsiteY38512" fmla="*/ 3000018 h 6858000"/>
              <a:gd name="connsiteX38513" fmla="*/ 8555791 w 12192000"/>
              <a:gd name="connsiteY38513" fmla="*/ 3005551 h 6858000"/>
              <a:gd name="connsiteX38514" fmla="*/ 8555791 w 12192000"/>
              <a:gd name="connsiteY38514" fmla="*/ 3046465 h 6858000"/>
              <a:gd name="connsiteX38515" fmla="*/ 8581262 w 12192000"/>
              <a:gd name="connsiteY38515" fmla="*/ 3052112 h 6858000"/>
              <a:gd name="connsiteX38516" fmla="*/ 8602583 w 12192000"/>
              <a:gd name="connsiteY38516" fmla="*/ 3030906 h 6858000"/>
              <a:gd name="connsiteX38517" fmla="*/ 8600509 w 12192000"/>
              <a:gd name="connsiteY38517" fmla="*/ 3000018 h 6858000"/>
              <a:gd name="connsiteX38518" fmla="*/ 8587946 w 12192000"/>
              <a:gd name="connsiteY38518" fmla="*/ 2926256 h 6858000"/>
              <a:gd name="connsiteX38519" fmla="*/ 8587946 w 12192000"/>
              <a:gd name="connsiteY38519" fmla="*/ 2919457 h 6858000"/>
              <a:gd name="connsiteX38520" fmla="*/ 8601661 w 12192000"/>
              <a:gd name="connsiteY38520" fmla="*/ 2881194 h 6858000"/>
              <a:gd name="connsiteX38521" fmla="*/ 8580916 w 12192000"/>
              <a:gd name="connsiteY38521" fmla="*/ 2864711 h 6858000"/>
              <a:gd name="connsiteX38522" fmla="*/ 7906574 w 12192000"/>
              <a:gd name="connsiteY38522" fmla="*/ 2864711 h 6858000"/>
              <a:gd name="connsiteX38523" fmla="*/ 7880526 w 12192000"/>
              <a:gd name="connsiteY38523" fmla="*/ 2893525 h 6858000"/>
              <a:gd name="connsiteX38524" fmla="*/ 7908302 w 12192000"/>
              <a:gd name="connsiteY38524" fmla="*/ 2917153 h 6858000"/>
              <a:gd name="connsiteX38525" fmla="*/ 7908419 w 12192000"/>
              <a:gd name="connsiteY38525" fmla="*/ 2917153 h 6858000"/>
              <a:gd name="connsiteX38526" fmla="*/ 7932735 w 12192000"/>
              <a:gd name="connsiteY38526" fmla="*/ 2890875 h 6858000"/>
              <a:gd name="connsiteX38527" fmla="*/ 7906574 w 12192000"/>
              <a:gd name="connsiteY38527" fmla="*/ 2864711 h 6858000"/>
              <a:gd name="connsiteX38528" fmla="*/ 6565152 w 12192000"/>
              <a:gd name="connsiteY38528" fmla="*/ 2864711 h 6858000"/>
              <a:gd name="connsiteX38529" fmla="*/ 6539679 w 12192000"/>
              <a:gd name="connsiteY38529" fmla="*/ 2890760 h 6858000"/>
              <a:gd name="connsiteX38530" fmla="*/ 6565379 w 12192000"/>
              <a:gd name="connsiteY38530" fmla="*/ 2917613 h 6858000"/>
              <a:gd name="connsiteX38531" fmla="*/ 6587508 w 12192000"/>
              <a:gd name="connsiteY38531" fmla="*/ 2895139 h 6858000"/>
              <a:gd name="connsiteX38532" fmla="*/ 6565265 w 12192000"/>
              <a:gd name="connsiteY38532" fmla="*/ 2864711 h 6858000"/>
              <a:gd name="connsiteX38533" fmla="*/ 1479907 w 12192000"/>
              <a:gd name="connsiteY38533" fmla="*/ 2864711 h 6858000"/>
              <a:gd name="connsiteX38534" fmla="*/ 1453169 w 12192000"/>
              <a:gd name="connsiteY38534" fmla="*/ 2892143 h 6858000"/>
              <a:gd name="connsiteX38535" fmla="*/ 1478524 w 12192000"/>
              <a:gd name="connsiteY38535" fmla="*/ 2915538 h 6858000"/>
              <a:gd name="connsiteX38536" fmla="*/ 1506645 w 12192000"/>
              <a:gd name="connsiteY38536" fmla="*/ 2892257 h 6858000"/>
              <a:gd name="connsiteX38537" fmla="*/ 1479907 w 12192000"/>
              <a:gd name="connsiteY38537" fmla="*/ 2864711 h 6858000"/>
              <a:gd name="connsiteX38538" fmla="*/ 540023 w 12192000"/>
              <a:gd name="connsiteY38538" fmla="*/ 2864711 h 6858000"/>
              <a:gd name="connsiteX38539" fmla="*/ 514436 w 12192000"/>
              <a:gd name="connsiteY38539" fmla="*/ 2892718 h 6858000"/>
              <a:gd name="connsiteX38540" fmla="*/ 541867 w 12192000"/>
              <a:gd name="connsiteY38540" fmla="*/ 2916460 h 6858000"/>
              <a:gd name="connsiteX38541" fmla="*/ 541867 w 12192000"/>
              <a:gd name="connsiteY38541" fmla="*/ 2916344 h 6858000"/>
              <a:gd name="connsiteX38542" fmla="*/ 568489 w 12192000"/>
              <a:gd name="connsiteY38542" fmla="*/ 2892143 h 6858000"/>
              <a:gd name="connsiteX38543" fmla="*/ 540023 w 12192000"/>
              <a:gd name="connsiteY38543" fmla="*/ 2864711 h 6858000"/>
              <a:gd name="connsiteX38544" fmla="*/ 474328 w 12192000"/>
              <a:gd name="connsiteY38544" fmla="*/ 2864711 h 6858000"/>
              <a:gd name="connsiteX38545" fmla="*/ 446667 w 12192000"/>
              <a:gd name="connsiteY38545" fmla="*/ 2892143 h 6858000"/>
              <a:gd name="connsiteX38546" fmla="*/ 451841 w 12192000"/>
              <a:gd name="connsiteY38546" fmla="*/ 2913853 h 6858000"/>
              <a:gd name="connsiteX38547" fmla="*/ 472448 w 12192000"/>
              <a:gd name="connsiteY38547" fmla="*/ 2916457 h 6858000"/>
              <a:gd name="connsiteX38548" fmla="*/ 472369 w 12192000"/>
              <a:gd name="connsiteY38548" fmla="*/ 2916460 h 6858000"/>
              <a:gd name="connsiteX38549" fmla="*/ 472484 w 12192000"/>
              <a:gd name="connsiteY38549" fmla="*/ 2916460 h 6858000"/>
              <a:gd name="connsiteX38550" fmla="*/ 472448 w 12192000"/>
              <a:gd name="connsiteY38550" fmla="*/ 2916457 h 6858000"/>
              <a:gd name="connsiteX38551" fmla="*/ 493763 w 12192000"/>
              <a:gd name="connsiteY38551" fmla="*/ 2915178 h 6858000"/>
              <a:gd name="connsiteX38552" fmla="*/ 500376 w 12192000"/>
              <a:gd name="connsiteY38552" fmla="*/ 2893756 h 6858000"/>
              <a:gd name="connsiteX38553" fmla="*/ 474328 w 12192000"/>
              <a:gd name="connsiteY38553" fmla="*/ 2864711 h 6858000"/>
              <a:gd name="connsiteX38554" fmla="*/ 208441 w 12192000"/>
              <a:gd name="connsiteY38554" fmla="*/ 2864711 h 6858000"/>
              <a:gd name="connsiteX38555" fmla="*/ 181126 w 12192000"/>
              <a:gd name="connsiteY38555" fmla="*/ 2880848 h 6858000"/>
              <a:gd name="connsiteX38556" fmla="*/ 181011 w 12192000"/>
              <a:gd name="connsiteY38556" fmla="*/ 2963829 h 6858000"/>
              <a:gd name="connsiteX38557" fmla="*/ 201986 w 12192000"/>
              <a:gd name="connsiteY38557" fmla="*/ 2984690 h 6858000"/>
              <a:gd name="connsiteX38558" fmla="*/ 202103 w 12192000"/>
              <a:gd name="connsiteY38558" fmla="*/ 2984574 h 6858000"/>
              <a:gd name="connsiteX38559" fmla="*/ 222041 w 12192000"/>
              <a:gd name="connsiteY38559" fmla="*/ 2999212 h 6858000"/>
              <a:gd name="connsiteX38560" fmla="*/ 206481 w 12192000"/>
              <a:gd name="connsiteY38560" fmla="*/ 3000018 h 6858000"/>
              <a:gd name="connsiteX38561" fmla="*/ 183316 w 12192000"/>
              <a:gd name="connsiteY38561" fmla="*/ 3005551 h 6858000"/>
              <a:gd name="connsiteX38562" fmla="*/ 183316 w 12192000"/>
              <a:gd name="connsiteY38562" fmla="*/ 3046465 h 6858000"/>
              <a:gd name="connsiteX38563" fmla="*/ 208787 w 12192000"/>
              <a:gd name="connsiteY38563" fmla="*/ 3052112 h 6858000"/>
              <a:gd name="connsiteX38564" fmla="*/ 230108 w 12192000"/>
              <a:gd name="connsiteY38564" fmla="*/ 3030906 h 6858000"/>
              <a:gd name="connsiteX38565" fmla="*/ 228034 w 12192000"/>
              <a:gd name="connsiteY38565" fmla="*/ 3000018 h 6858000"/>
              <a:gd name="connsiteX38566" fmla="*/ 215471 w 12192000"/>
              <a:gd name="connsiteY38566" fmla="*/ 2926256 h 6858000"/>
              <a:gd name="connsiteX38567" fmla="*/ 215471 w 12192000"/>
              <a:gd name="connsiteY38567" fmla="*/ 2919457 h 6858000"/>
              <a:gd name="connsiteX38568" fmla="*/ 229186 w 12192000"/>
              <a:gd name="connsiteY38568" fmla="*/ 2881194 h 6858000"/>
              <a:gd name="connsiteX38569" fmla="*/ 208441 w 12192000"/>
              <a:gd name="connsiteY38569" fmla="*/ 2864711 h 6858000"/>
              <a:gd name="connsiteX38570" fmla="*/ 9184724 w 12192000"/>
              <a:gd name="connsiteY38570" fmla="*/ 2864596 h 6858000"/>
              <a:gd name="connsiteX38571" fmla="*/ 9158216 w 12192000"/>
              <a:gd name="connsiteY38571" fmla="*/ 2892143 h 6858000"/>
              <a:gd name="connsiteX38572" fmla="*/ 9182764 w 12192000"/>
              <a:gd name="connsiteY38572" fmla="*/ 2917613 h 6858000"/>
              <a:gd name="connsiteX38573" fmla="*/ 9205815 w 12192000"/>
              <a:gd name="connsiteY38573" fmla="*/ 2893410 h 6858000"/>
              <a:gd name="connsiteX38574" fmla="*/ 9184724 w 12192000"/>
              <a:gd name="connsiteY38574" fmla="*/ 2864711 h 6858000"/>
              <a:gd name="connsiteX38575" fmla="*/ 7839150 w 12192000"/>
              <a:gd name="connsiteY38575" fmla="*/ 2864596 h 6858000"/>
              <a:gd name="connsiteX38576" fmla="*/ 7839035 w 12192000"/>
              <a:gd name="connsiteY38576" fmla="*/ 2864711 h 6858000"/>
              <a:gd name="connsiteX38577" fmla="*/ 7812297 w 12192000"/>
              <a:gd name="connsiteY38577" fmla="*/ 2894332 h 6858000"/>
              <a:gd name="connsiteX38578" fmla="*/ 7838690 w 12192000"/>
              <a:gd name="connsiteY38578" fmla="*/ 2916576 h 6858000"/>
              <a:gd name="connsiteX38579" fmla="*/ 7866697 w 12192000"/>
              <a:gd name="connsiteY38579" fmla="*/ 2893525 h 6858000"/>
              <a:gd name="connsiteX38580" fmla="*/ 7839150 w 12192000"/>
              <a:gd name="connsiteY38580" fmla="*/ 2864596 h 6858000"/>
              <a:gd name="connsiteX38581" fmla="*/ 7777375 w 12192000"/>
              <a:gd name="connsiteY38581" fmla="*/ 2864596 h 6858000"/>
              <a:gd name="connsiteX38582" fmla="*/ 7777260 w 12192000"/>
              <a:gd name="connsiteY38582" fmla="*/ 2864711 h 6858000"/>
              <a:gd name="connsiteX38583" fmla="*/ 7746718 w 12192000"/>
              <a:gd name="connsiteY38583" fmla="*/ 2901477 h 6858000"/>
              <a:gd name="connsiteX38584" fmla="*/ 7770345 w 12192000"/>
              <a:gd name="connsiteY38584" fmla="*/ 2916344 h 6858000"/>
              <a:gd name="connsiteX38585" fmla="*/ 7798006 w 12192000"/>
              <a:gd name="connsiteY38585" fmla="*/ 2893410 h 6858000"/>
              <a:gd name="connsiteX38586" fmla="*/ 7777375 w 12192000"/>
              <a:gd name="connsiteY38586" fmla="*/ 2864596 h 6858000"/>
              <a:gd name="connsiteX38587" fmla="*/ 812249 w 12192000"/>
              <a:gd name="connsiteY38587" fmla="*/ 2864596 h 6858000"/>
              <a:gd name="connsiteX38588" fmla="*/ 785741 w 12192000"/>
              <a:gd name="connsiteY38588" fmla="*/ 2892143 h 6858000"/>
              <a:gd name="connsiteX38589" fmla="*/ 810289 w 12192000"/>
              <a:gd name="connsiteY38589" fmla="*/ 2917613 h 6858000"/>
              <a:gd name="connsiteX38590" fmla="*/ 833340 w 12192000"/>
              <a:gd name="connsiteY38590" fmla="*/ 2893410 h 6858000"/>
              <a:gd name="connsiteX38591" fmla="*/ 812249 w 12192000"/>
              <a:gd name="connsiteY38591" fmla="*/ 2864711 h 6858000"/>
              <a:gd name="connsiteX38592" fmla="*/ 9790490 w 12192000"/>
              <a:gd name="connsiteY38592" fmla="*/ 2864481 h 6858000"/>
              <a:gd name="connsiteX38593" fmla="*/ 9762254 w 12192000"/>
              <a:gd name="connsiteY38593" fmla="*/ 2895484 h 6858000"/>
              <a:gd name="connsiteX38594" fmla="*/ 9762484 w 12192000"/>
              <a:gd name="connsiteY38594" fmla="*/ 2949998 h 6858000"/>
              <a:gd name="connsiteX38595" fmla="*/ 9789222 w 12192000"/>
              <a:gd name="connsiteY38595" fmla="*/ 2983769 h 6858000"/>
              <a:gd name="connsiteX38596" fmla="*/ 9799364 w 12192000"/>
              <a:gd name="connsiteY38596" fmla="*/ 2992528 h 6858000"/>
              <a:gd name="connsiteX38597" fmla="*/ 9787840 w 12192000"/>
              <a:gd name="connsiteY38597" fmla="*/ 2999212 h 6858000"/>
              <a:gd name="connsiteX38598" fmla="*/ 9765827 w 12192000"/>
              <a:gd name="connsiteY38598" fmla="*/ 3002899 h 6858000"/>
              <a:gd name="connsiteX38599" fmla="*/ 9764905 w 12192000"/>
              <a:gd name="connsiteY38599" fmla="*/ 3040357 h 6858000"/>
              <a:gd name="connsiteX38600" fmla="*/ 9800287 w 12192000"/>
              <a:gd name="connsiteY38600" fmla="*/ 3048770 h 6858000"/>
              <a:gd name="connsiteX38601" fmla="*/ 9810314 w 12192000"/>
              <a:gd name="connsiteY38601" fmla="*/ 3026872 h 6858000"/>
              <a:gd name="connsiteX38602" fmla="*/ 9810314 w 12192000"/>
              <a:gd name="connsiteY38602" fmla="*/ 2977545 h 6858000"/>
              <a:gd name="connsiteX38603" fmla="*/ 9810199 w 12192000"/>
              <a:gd name="connsiteY38603" fmla="*/ 2977314 h 6858000"/>
              <a:gd name="connsiteX38604" fmla="*/ 9797637 w 12192000"/>
              <a:gd name="connsiteY38604" fmla="*/ 2926027 h 6858000"/>
              <a:gd name="connsiteX38605" fmla="*/ 9799020 w 12192000"/>
              <a:gd name="connsiteY38605" fmla="*/ 2917727 h 6858000"/>
              <a:gd name="connsiteX38606" fmla="*/ 9810660 w 12192000"/>
              <a:gd name="connsiteY38606" fmla="*/ 2893064 h 6858000"/>
              <a:gd name="connsiteX38607" fmla="*/ 9790490 w 12192000"/>
              <a:gd name="connsiteY38607" fmla="*/ 2864481 h 6858000"/>
              <a:gd name="connsiteX38608" fmla="*/ 9717882 w 12192000"/>
              <a:gd name="connsiteY38608" fmla="*/ 2864481 h 6858000"/>
              <a:gd name="connsiteX38609" fmla="*/ 9695638 w 12192000"/>
              <a:gd name="connsiteY38609" fmla="*/ 2891797 h 6858000"/>
              <a:gd name="connsiteX38610" fmla="*/ 9695754 w 12192000"/>
              <a:gd name="connsiteY38610" fmla="*/ 2925681 h 6858000"/>
              <a:gd name="connsiteX38611" fmla="*/ 9695638 w 12192000"/>
              <a:gd name="connsiteY38611" fmla="*/ 2925797 h 6858000"/>
              <a:gd name="connsiteX38612" fmla="*/ 9695408 w 12192000"/>
              <a:gd name="connsiteY38612" fmla="*/ 2962215 h 6858000"/>
              <a:gd name="connsiteX38613" fmla="*/ 9717651 w 12192000"/>
              <a:gd name="connsiteY38613" fmla="*/ 2984229 h 6858000"/>
              <a:gd name="connsiteX38614" fmla="*/ 9743122 w 12192000"/>
              <a:gd name="connsiteY38614" fmla="*/ 2961178 h 6858000"/>
              <a:gd name="connsiteX38615" fmla="*/ 9743122 w 12192000"/>
              <a:gd name="connsiteY38615" fmla="*/ 2893410 h 6858000"/>
              <a:gd name="connsiteX38616" fmla="*/ 9717882 w 12192000"/>
              <a:gd name="connsiteY38616" fmla="*/ 2864481 h 6858000"/>
              <a:gd name="connsiteX38617" fmla="*/ 9249035 w 12192000"/>
              <a:gd name="connsiteY38617" fmla="*/ 2864481 h 6858000"/>
              <a:gd name="connsiteX38618" fmla="*/ 9221604 w 12192000"/>
              <a:gd name="connsiteY38618" fmla="*/ 2899749 h 6858000"/>
              <a:gd name="connsiteX38619" fmla="*/ 9229831 w 12192000"/>
              <a:gd name="connsiteY38619" fmla="*/ 2916489 h 6858000"/>
              <a:gd name="connsiteX38620" fmla="*/ 9252400 w 12192000"/>
              <a:gd name="connsiteY38620" fmla="*/ 2917495 h 6858000"/>
              <a:gd name="connsiteX38621" fmla="*/ 9252377 w 12192000"/>
              <a:gd name="connsiteY38621" fmla="*/ 2917497 h 6858000"/>
              <a:gd name="connsiteX38622" fmla="*/ 9252492 w 12192000"/>
              <a:gd name="connsiteY38622" fmla="*/ 2917497 h 6858000"/>
              <a:gd name="connsiteX38623" fmla="*/ 9252400 w 12192000"/>
              <a:gd name="connsiteY38623" fmla="*/ 2917495 h 6858000"/>
              <a:gd name="connsiteX38624" fmla="*/ 9269476 w 12192000"/>
              <a:gd name="connsiteY38624" fmla="*/ 2914487 h 6858000"/>
              <a:gd name="connsiteX38625" fmla="*/ 9274736 w 12192000"/>
              <a:gd name="connsiteY38625" fmla="*/ 2892718 h 6858000"/>
              <a:gd name="connsiteX38626" fmla="*/ 9249035 w 12192000"/>
              <a:gd name="connsiteY38626" fmla="*/ 2864481 h 6858000"/>
              <a:gd name="connsiteX38627" fmla="*/ 6702300 w 12192000"/>
              <a:gd name="connsiteY38627" fmla="*/ 2864481 h 6858000"/>
              <a:gd name="connsiteX38628" fmla="*/ 6675561 w 12192000"/>
              <a:gd name="connsiteY38628" fmla="*/ 2891913 h 6858000"/>
              <a:gd name="connsiteX38629" fmla="*/ 6699993 w 12192000"/>
              <a:gd name="connsiteY38629" fmla="*/ 2917384 h 6858000"/>
              <a:gd name="connsiteX38630" fmla="*/ 6700110 w 12192000"/>
              <a:gd name="connsiteY38630" fmla="*/ 2917384 h 6858000"/>
              <a:gd name="connsiteX38631" fmla="*/ 6723163 w 12192000"/>
              <a:gd name="connsiteY38631" fmla="*/ 2893294 h 6858000"/>
              <a:gd name="connsiteX38632" fmla="*/ 6702300 w 12192000"/>
              <a:gd name="connsiteY38632" fmla="*/ 2864481 h 6858000"/>
              <a:gd name="connsiteX38633" fmla="*/ 6231032 w 12192000"/>
              <a:gd name="connsiteY38633" fmla="*/ 2864481 h 6858000"/>
              <a:gd name="connsiteX38634" fmla="*/ 6205791 w 12192000"/>
              <a:gd name="connsiteY38634" fmla="*/ 2893294 h 6858000"/>
              <a:gd name="connsiteX38635" fmla="*/ 6231608 w 12192000"/>
              <a:gd name="connsiteY38635" fmla="*/ 2917384 h 6858000"/>
              <a:gd name="connsiteX38636" fmla="*/ 6253047 w 12192000"/>
              <a:gd name="connsiteY38636" fmla="*/ 2889262 h 6858000"/>
              <a:gd name="connsiteX38637" fmla="*/ 6231032 w 12192000"/>
              <a:gd name="connsiteY38637" fmla="*/ 2864481 h 6858000"/>
              <a:gd name="connsiteX38638" fmla="*/ 1418015 w 12192000"/>
              <a:gd name="connsiteY38638" fmla="*/ 2864481 h 6858000"/>
              <a:gd name="connsiteX38639" fmla="*/ 1389779 w 12192000"/>
              <a:gd name="connsiteY38639" fmla="*/ 2895484 h 6858000"/>
              <a:gd name="connsiteX38640" fmla="*/ 1390009 w 12192000"/>
              <a:gd name="connsiteY38640" fmla="*/ 2949998 h 6858000"/>
              <a:gd name="connsiteX38641" fmla="*/ 1416747 w 12192000"/>
              <a:gd name="connsiteY38641" fmla="*/ 2983769 h 6858000"/>
              <a:gd name="connsiteX38642" fmla="*/ 1426889 w 12192000"/>
              <a:gd name="connsiteY38642" fmla="*/ 2992528 h 6858000"/>
              <a:gd name="connsiteX38643" fmla="*/ 1415365 w 12192000"/>
              <a:gd name="connsiteY38643" fmla="*/ 2999212 h 6858000"/>
              <a:gd name="connsiteX38644" fmla="*/ 1393352 w 12192000"/>
              <a:gd name="connsiteY38644" fmla="*/ 3002899 h 6858000"/>
              <a:gd name="connsiteX38645" fmla="*/ 1392430 w 12192000"/>
              <a:gd name="connsiteY38645" fmla="*/ 3040357 h 6858000"/>
              <a:gd name="connsiteX38646" fmla="*/ 1427812 w 12192000"/>
              <a:gd name="connsiteY38646" fmla="*/ 3048770 h 6858000"/>
              <a:gd name="connsiteX38647" fmla="*/ 1437839 w 12192000"/>
              <a:gd name="connsiteY38647" fmla="*/ 3026872 h 6858000"/>
              <a:gd name="connsiteX38648" fmla="*/ 1437839 w 12192000"/>
              <a:gd name="connsiteY38648" fmla="*/ 2977545 h 6858000"/>
              <a:gd name="connsiteX38649" fmla="*/ 1437724 w 12192000"/>
              <a:gd name="connsiteY38649" fmla="*/ 2977314 h 6858000"/>
              <a:gd name="connsiteX38650" fmla="*/ 1425162 w 12192000"/>
              <a:gd name="connsiteY38650" fmla="*/ 2926027 h 6858000"/>
              <a:gd name="connsiteX38651" fmla="*/ 1426545 w 12192000"/>
              <a:gd name="connsiteY38651" fmla="*/ 2917727 h 6858000"/>
              <a:gd name="connsiteX38652" fmla="*/ 1438185 w 12192000"/>
              <a:gd name="connsiteY38652" fmla="*/ 2893064 h 6858000"/>
              <a:gd name="connsiteX38653" fmla="*/ 1418015 w 12192000"/>
              <a:gd name="connsiteY38653" fmla="*/ 2864481 h 6858000"/>
              <a:gd name="connsiteX38654" fmla="*/ 1345407 w 12192000"/>
              <a:gd name="connsiteY38654" fmla="*/ 2864481 h 6858000"/>
              <a:gd name="connsiteX38655" fmla="*/ 1323163 w 12192000"/>
              <a:gd name="connsiteY38655" fmla="*/ 2891797 h 6858000"/>
              <a:gd name="connsiteX38656" fmla="*/ 1323279 w 12192000"/>
              <a:gd name="connsiteY38656" fmla="*/ 2925681 h 6858000"/>
              <a:gd name="connsiteX38657" fmla="*/ 1323163 w 12192000"/>
              <a:gd name="connsiteY38657" fmla="*/ 2925797 h 6858000"/>
              <a:gd name="connsiteX38658" fmla="*/ 1322933 w 12192000"/>
              <a:gd name="connsiteY38658" fmla="*/ 2962215 h 6858000"/>
              <a:gd name="connsiteX38659" fmla="*/ 1345176 w 12192000"/>
              <a:gd name="connsiteY38659" fmla="*/ 2984229 h 6858000"/>
              <a:gd name="connsiteX38660" fmla="*/ 1370647 w 12192000"/>
              <a:gd name="connsiteY38660" fmla="*/ 2961178 h 6858000"/>
              <a:gd name="connsiteX38661" fmla="*/ 1370647 w 12192000"/>
              <a:gd name="connsiteY38661" fmla="*/ 2893410 h 6858000"/>
              <a:gd name="connsiteX38662" fmla="*/ 1345407 w 12192000"/>
              <a:gd name="connsiteY38662" fmla="*/ 2864481 h 6858000"/>
              <a:gd name="connsiteX38663" fmla="*/ 876560 w 12192000"/>
              <a:gd name="connsiteY38663" fmla="*/ 2864481 h 6858000"/>
              <a:gd name="connsiteX38664" fmla="*/ 849129 w 12192000"/>
              <a:gd name="connsiteY38664" fmla="*/ 2899749 h 6858000"/>
              <a:gd name="connsiteX38665" fmla="*/ 857356 w 12192000"/>
              <a:gd name="connsiteY38665" fmla="*/ 2916489 h 6858000"/>
              <a:gd name="connsiteX38666" fmla="*/ 879925 w 12192000"/>
              <a:gd name="connsiteY38666" fmla="*/ 2917495 h 6858000"/>
              <a:gd name="connsiteX38667" fmla="*/ 879902 w 12192000"/>
              <a:gd name="connsiteY38667" fmla="*/ 2917497 h 6858000"/>
              <a:gd name="connsiteX38668" fmla="*/ 880017 w 12192000"/>
              <a:gd name="connsiteY38668" fmla="*/ 2917497 h 6858000"/>
              <a:gd name="connsiteX38669" fmla="*/ 879925 w 12192000"/>
              <a:gd name="connsiteY38669" fmla="*/ 2917495 h 6858000"/>
              <a:gd name="connsiteX38670" fmla="*/ 897001 w 12192000"/>
              <a:gd name="connsiteY38670" fmla="*/ 2914487 h 6858000"/>
              <a:gd name="connsiteX38671" fmla="*/ 902261 w 12192000"/>
              <a:gd name="connsiteY38671" fmla="*/ 2892718 h 6858000"/>
              <a:gd name="connsiteX38672" fmla="*/ 876560 w 12192000"/>
              <a:gd name="connsiteY38672" fmla="*/ 2864481 h 6858000"/>
              <a:gd name="connsiteX38673" fmla="*/ 6766495 w 12192000"/>
              <a:gd name="connsiteY38673" fmla="*/ 2864366 h 6858000"/>
              <a:gd name="connsiteX38674" fmla="*/ 6744830 w 12192000"/>
              <a:gd name="connsiteY38674" fmla="*/ 2890875 h 6858000"/>
              <a:gd name="connsiteX38675" fmla="*/ 6765919 w 12192000"/>
              <a:gd name="connsiteY38675" fmla="*/ 2917727 h 6858000"/>
              <a:gd name="connsiteX38676" fmla="*/ 6792312 w 12192000"/>
              <a:gd name="connsiteY38676" fmla="*/ 2891566 h 6858000"/>
              <a:gd name="connsiteX38677" fmla="*/ 6766495 w 12192000"/>
              <a:gd name="connsiteY38677" fmla="*/ 2864366 h 6858000"/>
              <a:gd name="connsiteX38678" fmla="*/ 6630269 w 12192000"/>
              <a:gd name="connsiteY38678" fmla="*/ 2864366 h 6858000"/>
              <a:gd name="connsiteX38679" fmla="*/ 6609060 w 12192000"/>
              <a:gd name="connsiteY38679" fmla="*/ 2893064 h 6858000"/>
              <a:gd name="connsiteX38680" fmla="*/ 6630153 w 12192000"/>
              <a:gd name="connsiteY38680" fmla="*/ 2917267 h 6858000"/>
              <a:gd name="connsiteX38681" fmla="*/ 6656661 w 12192000"/>
              <a:gd name="connsiteY38681" fmla="*/ 2891681 h 6858000"/>
              <a:gd name="connsiteX38682" fmla="*/ 6630269 w 12192000"/>
              <a:gd name="connsiteY38682" fmla="*/ 2864366 h 6858000"/>
              <a:gd name="connsiteX38683" fmla="*/ 9048840 w 12192000"/>
              <a:gd name="connsiteY38683" fmla="*/ 2864250 h 6858000"/>
              <a:gd name="connsiteX38684" fmla="*/ 9022448 w 12192000"/>
              <a:gd name="connsiteY38684" fmla="*/ 2892143 h 6858000"/>
              <a:gd name="connsiteX38685" fmla="*/ 9047458 w 12192000"/>
              <a:gd name="connsiteY38685" fmla="*/ 2917153 h 6858000"/>
              <a:gd name="connsiteX38686" fmla="*/ 9069932 w 12192000"/>
              <a:gd name="connsiteY38686" fmla="*/ 2890875 h 6858000"/>
              <a:gd name="connsiteX38687" fmla="*/ 9048840 w 12192000"/>
              <a:gd name="connsiteY38687" fmla="*/ 2864366 h 6858000"/>
              <a:gd name="connsiteX38688" fmla="*/ 8977961 w 12192000"/>
              <a:gd name="connsiteY38688" fmla="*/ 2864250 h 6858000"/>
              <a:gd name="connsiteX38689" fmla="*/ 8955372 w 12192000"/>
              <a:gd name="connsiteY38689" fmla="*/ 2891106 h 6858000"/>
              <a:gd name="connsiteX38690" fmla="*/ 8979113 w 12192000"/>
              <a:gd name="connsiteY38690" fmla="*/ 2915538 h 6858000"/>
              <a:gd name="connsiteX38691" fmla="*/ 9003432 w 12192000"/>
              <a:gd name="connsiteY38691" fmla="*/ 2892833 h 6858000"/>
              <a:gd name="connsiteX38692" fmla="*/ 8977961 w 12192000"/>
              <a:gd name="connsiteY38692" fmla="*/ 2864250 h 6858000"/>
              <a:gd name="connsiteX38693" fmla="*/ 6432725 w 12192000"/>
              <a:gd name="connsiteY38693" fmla="*/ 2864250 h 6858000"/>
              <a:gd name="connsiteX38694" fmla="*/ 6405180 w 12192000"/>
              <a:gd name="connsiteY38694" fmla="*/ 2891336 h 6858000"/>
              <a:gd name="connsiteX38695" fmla="*/ 6430536 w 12192000"/>
              <a:gd name="connsiteY38695" fmla="*/ 2917267 h 6858000"/>
              <a:gd name="connsiteX38696" fmla="*/ 6458081 w 12192000"/>
              <a:gd name="connsiteY38696" fmla="*/ 2892604 h 6858000"/>
              <a:gd name="connsiteX38697" fmla="*/ 6432725 w 12192000"/>
              <a:gd name="connsiteY38697" fmla="*/ 2864250 h 6858000"/>
              <a:gd name="connsiteX38698" fmla="*/ 676365 w 12192000"/>
              <a:gd name="connsiteY38698" fmla="*/ 2864250 h 6858000"/>
              <a:gd name="connsiteX38699" fmla="*/ 649973 w 12192000"/>
              <a:gd name="connsiteY38699" fmla="*/ 2892143 h 6858000"/>
              <a:gd name="connsiteX38700" fmla="*/ 674983 w 12192000"/>
              <a:gd name="connsiteY38700" fmla="*/ 2917153 h 6858000"/>
              <a:gd name="connsiteX38701" fmla="*/ 697457 w 12192000"/>
              <a:gd name="connsiteY38701" fmla="*/ 2890875 h 6858000"/>
              <a:gd name="connsiteX38702" fmla="*/ 676365 w 12192000"/>
              <a:gd name="connsiteY38702" fmla="*/ 2864366 h 6858000"/>
              <a:gd name="connsiteX38703" fmla="*/ 605486 w 12192000"/>
              <a:gd name="connsiteY38703" fmla="*/ 2864250 h 6858000"/>
              <a:gd name="connsiteX38704" fmla="*/ 582897 w 12192000"/>
              <a:gd name="connsiteY38704" fmla="*/ 2891106 h 6858000"/>
              <a:gd name="connsiteX38705" fmla="*/ 606638 w 12192000"/>
              <a:gd name="connsiteY38705" fmla="*/ 2915538 h 6858000"/>
              <a:gd name="connsiteX38706" fmla="*/ 630957 w 12192000"/>
              <a:gd name="connsiteY38706" fmla="*/ 2892833 h 6858000"/>
              <a:gd name="connsiteX38707" fmla="*/ 605486 w 12192000"/>
              <a:gd name="connsiteY38707" fmla="*/ 2864250 h 6858000"/>
              <a:gd name="connsiteX38708" fmla="*/ 8643152 w 12192000"/>
              <a:gd name="connsiteY38708" fmla="*/ 2864021 h 6858000"/>
              <a:gd name="connsiteX38709" fmla="*/ 8621484 w 12192000"/>
              <a:gd name="connsiteY38709" fmla="*/ 2896176 h 6858000"/>
              <a:gd name="connsiteX38710" fmla="*/ 8646149 w 12192000"/>
              <a:gd name="connsiteY38710" fmla="*/ 2917153 h 6858000"/>
              <a:gd name="connsiteX38711" fmla="*/ 8668278 w 12192000"/>
              <a:gd name="connsiteY38711" fmla="*/ 2889606 h 6858000"/>
              <a:gd name="connsiteX38712" fmla="*/ 8643152 w 12192000"/>
              <a:gd name="connsiteY38712" fmla="*/ 2864021 h 6858000"/>
              <a:gd name="connsiteX38713" fmla="*/ 270677 w 12192000"/>
              <a:gd name="connsiteY38713" fmla="*/ 2864021 h 6858000"/>
              <a:gd name="connsiteX38714" fmla="*/ 249009 w 12192000"/>
              <a:gd name="connsiteY38714" fmla="*/ 2896176 h 6858000"/>
              <a:gd name="connsiteX38715" fmla="*/ 273674 w 12192000"/>
              <a:gd name="connsiteY38715" fmla="*/ 2917153 h 6858000"/>
              <a:gd name="connsiteX38716" fmla="*/ 295803 w 12192000"/>
              <a:gd name="connsiteY38716" fmla="*/ 2889606 h 6858000"/>
              <a:gd name="connsiteX38717" fmla="*/ 270677 w 12192000"/>
              <a:gd name="connsiteY38717" fmla="*/ 2864021 h 6858000"/>
              <a:gd name="connsiteX38718" fmla="*/ 8515337 w 12192000"/>
              <a:gd name="connsiteY38718" fmla="*/ 2863905 h 6858000"/>
              <a:gd name="connsiteX38719" fmla="*/ 8485948 w 12192000"/>
              <a:gd name="connsiteY38719" fmla="*/ 2893410 h 6858000"/>
              <a:gd name="connsiteX38720" fmla="*/ 8486178 w 12192000"/>
              <a:gd name="connsiteY38720" fmla="*/ 2924412 h 6858000"/>
              <a:gd name="connsiteX38721" fmla="*/ 8485948 w 12192000"/>
              <a:gd name="connsiteY38721" fmla="*/ 2965787 h 6858000"/>
              <a:gd name="connsiteX38722" fmla="*/ 8510612 w 12192000"/>
              <a:gd name="connsiteY38722" fmla="*/ 2984459 h 6858000"/>
              <a:gd name="connsiteX38723" fmla="*/ 8538734 w 12192000"/>
              <a:gd name="connsiteY38723" fmla="*/ 2966712 h 6858000"/>
              <a:gd name="connsiteX38724" fmla="*/ 8538848 w 12192000"/>
              <a:gd name="connsiteY38724" fmla="*/ 2886496 h 6858000"/>
              <a:gd name="connsiteX38725" fmla="*/ 8515337 w 12192000"/>
              <a:gd name="connsiteY38725" fmla="*/ 2863905 h 6858000"/>
              <a:gd name="connsiteX38726" fmla="*/ 142862 w 12192000"/>
              <a:gd name="connsiteY38726" fmla="*/ 2863905 h 6858000"/>
              <a:gd name="connsiteX38727" fmla="*/ 113473 w 12192000"/>
              <a:gd name="connsiteY38727" fmla="*/ 2893410 h 6858000"/>
              <a:gd name="connsiteX38728" fmla="*/ 113703 w 12192000"/>
              <a:gd name="connsiteY38728" fmla="*/ 2924412 h 6858000"/>
              <a:gd name="connsiteX38729" fmla="*/ 113473 w 12192000"/>
              <a:gd name="connsiteY38729" fmla="*/ 2965787 h 6858000"/>
              <a:gd name="connsiteX38730" fmla="*/ 138137 w 12192000"/>
              <a:gd name="connsiteY38730" fmla="*/ 2984459 h 6858000"/>
              <a:gd name="connsiteX38731" fmla="*/ 166259 w 12192000"/>
              <a:gd name="connsiteY38731" fmla="*/ 2966712 h 6858000"/>
              <a:gd name="connsiteX38732" fmla="*/ 166373 w 12192000"/>
              <a:gd name="connsiteY38732" fmla="*/ 2886496 h 6858000"/>
              <a:gd name="connsiteX38733" fmla="*/ 142862 w 12192000"/>
              <a:gd name="connsiteY38733" fmla="*/ 2863905 h 6858000"/>
              <a:gd name="connsiteX38734" fmla="*/ 12131846 w 12192000"/>
              <a:gd name="connsiteY38734" fmla="*/ 2863790 h 6858000"/>
              <a:gd name="connsiteX38735" fmla="*/ 12104531 w 12192000"/>
              <a:gd name="connsiteY38735" fmla="*/ 2885227 h 6858000"/>
              <a:gd name="connsiteX38736" fmla="*/ 12104414 w 12192000"/>
              <a:gd name="connsiteY38736" fmla="*/ 2885342 h 6858000"/>
              <a:gd name="connsiteX38737" fmla="*/ 12104646 w 12192000"/>
              <a:gd name="connsiteY38737" fmla="*/ 2960487 h 6858000"/>
              <a:gd name="connsiteX38738" fmla="*/ 12127812 w 12192000"/>
              <a:gd name="connsiteY38738" fmla="*/ 2984920 h 6858000"/>
              <a:gd name="connsiteX38739" fmla="*/ 12157086 w 12192000"/>
              <a:gd name="connsiteY38739" fmla="*/ 2956569 h 6858000"/>
              <a:gd name="connsiteX38740" fmla="*/ 12156855 w 12192000"/>
              <a:gd name="connsiteY38740" fmla="*/ 2922914 h 6858000"/>
              <a:gd name="connsiteX38741" fmla="*/ 12157201 w 12192000"/>
              <a:gd name="connsiteY38741" fmla="*/ 2884073 h 6858000"/>
              <a:gd name="connsiteX38742" fmla="*/ 12131846 w 12192000"/>
              <a:gd name="connsiteY38742" fmla="*/ 2863790 h 6858000"/>
              <a:gd name="connsiteX38743" fmla="*/ 6836915 w 12192000"/>
              <a:gd name="connsiteY38743" fmla="*/ 2863790 h 6858000"/>
              <a:gd name="connsiteX38744" fmla="*/ 6807872 w 12192000"/>
              <a:gd name="connsiteY38744" fmla="*/ 2894909 h 6858000"/>
              <a:gd name="connsiteX38745" fmla="*/ 6835417 w 12192000"/>
              <a:gd name="connsiteY38745" fmla="*/ 2917036 h 6858000"/>
              <a:gd name="connsiteX38746" fmla="*/ 6858814 w 12192000"/>
              <a:gd name="connsiteY38746" fmla="*/ 2890298 h 6858000"/>
              <a:gd name="connsiteX38747" fmla="*/ 6836915 w 12192000"/>
              <a:gd name="connsiteY38747" fmla="*/ 2863790 h 6858000"/>
              <a:gd name="connsiteX38748" fmla="*/ 3759371 w 12192000"/>
              <a:gd name="connsiteY38748" fmla="*/ 2863790 h 6858000"/>
              <a:gd name="connsiteX38749" fmla="*/ 3732056 w 12192000"/>
              <a:gd name="connsiteY38749" fmla="*/ 2885227 h 6858000"/>
              <a:gd name="connsiteX38750" fmla="*/ 3731939 w 12192000"/>
              <a:gd name="connsiteY38750" fmla="*/ 2885342 h 6858000"/>
              <a:gd name="connsiteX38751" fmla="*/ 3732171 w 12192000"/>
              <a:gd name="connsiteY38751" fmla="*/ 2960487 h 6858000"/>
              <a:gd name="connsiteX38752" fmla="*/ 3755337 w 12192000"/>
              <a:gd name="connsiteY38752" fmla="*/ 2984920 h 6858000"/>
              <a:gd name="connsiteX38753" fmla="*/ 3784611 w 12192000"/>
              <a:gd name="connsiteY38753" fmla="*/ 2956569 h 6858000"/>
              <a:gd name="connsiteX38754" fmla="*/ 3784380 w 12192000"/>
              <a:gd name="connsiteY38754" fmla="*/ 2922914 h 6858000"/>
              <a:gd name="connsiteX38755" fmla="*/ 3784726 w 12192000"/>
              <a:gd name="connsiteY38755" fmla="*/ 2884073 h 6858000"/>
              <a:gd name="connsiteX38756" fmla="*/ 3759371 w 12192000"/>
              <a:gd name="connsiteY38756" fmla="*/ 2863790 h 6858000"/>
              <a:gd name="connsiteX38757" fmla="*/ 9925754 w 12192000"/>
              <a:gd name="connsiteY38757" fmla="*/ 2863732 h 6858000"/>
              <a:gd name="connsiteX38758" fmla="*/ 9902977 w 12192000"/>
              <a:gd name="connsiteY38758" fmla="*/ 2866211 h 6858000"/>
              <a:gd name="connsiteX38759" fmla="*/ 9902977 w 12192000"/>
              <a:gd name="connsiteY38759" fmla="*/ 2865980 h 6858000"/>
              <a:gd name="connsiteX38760" fmla="*/ 9894103 w 12192000"/>
              <a:gd name="connsiteY38760" fmla="*/ 2891450 h 6858000"/>
              <a:gd name="connsiteX38761" fmla="*/ 9917614 w 12192000"/>
              <a:gd name="connsiteY38761" fmla="*/ 2915769 h 6858000"/>
              <a:gd name="connsiteX38762" fmla="*/ 9951383 w 12192000"/>
              <a:gd name="connsiteY38762" fmla="*/ 2915538 h 6858000"/>
              <a:gd name="connsiteX38763" fmla="*/ 9995640 w 12192000"/>
              <a:gd name="connsiteY38763" fmla="*/ 2915538 h 6858000"/>
              <a:gd name="connsiteX38764" fmla="*/ 10007972 w 12192000"/>
              <a:gd name="connsiteY38764" fmla="*/ 2909891 h 6858000"/>
              <a:gd name="connsiteX38765" fmla="*/ 10002210 w 12192000"/>
              <a:gd name="connsiteY38765" fmla="*/ 2869322 h 6858000"/>
              <a:gd name="connsiteX38766" fmla="*/ 9961180 w 12192000"/>
              <a:gd name="connsiteY38766" fmla="*/ 2877620 h 6858000"/>
              <a:gd name="connsiteX38767" fmla="*/ 9945160 w 12192000"/>
              <a:gd name="connsiteY38767" fmla="*/ 2875777 h 6858000"/>
              <a:gd name="connsiteX38768" fmla="*/ 9925754 w 12192000"/>
              <a:gd name="connsiteY38768" fmla="*/ 2863732 h 6858000"/>
              <a:gd name="connsiteX38769" fmla="*/ 1553279 w 12192000"/>
              <a:gd name="connsiteY38769" fmla="*/ 2863732 h 6858000"/>
              <a:gd name="connsiteX38770" fmla="*/ 1530502 w 12192000"/>
              <a:gd name="connsiteY38770" fmla="*/ 2866211 h 6858000"/>
              <a:gd name="connsiteX38771" fmla="*/ 1530502 w 12192000"/>
              <a:gd name="connsiteY38771" fmla="*/ 2865980 h 6858000"/>
              <a:gd name="connsiteX38772" fmla="*/ 1521628 w 12192000"/>
              <a:gd name="connsiteY38772" fmla="*/ 2891450 h 6858000"/>
              <a:gd name="connsiteX38773" fmla="*/ 1545139 w 12192000"/>
              <a:gd name="connsiteY38773" fmla="*/ 2915769 h 6858000"/>
              <a:gd name="connsiteX38774" fmla="*/ 1578908 w 12192000"/>
              <a:gd name="connsiteY38774" fmla="*/ 2915538 h 6858000"/>
              <a:gd name="connsiteX38775" fmla="*/ 1623165 w 12192000"/>
              <a:gd name="connsiteY38775" fmla="*/ 2915538 h 6858000"/>
              <a:gd name="connsiteX38776" fmla="*/ 1635497 w 12192000"/>
              <a:gd name="connsiteY38776" fmla="*/ 2909891 h 6858000"/>
              <a:gd name="connsiteX38777" fmla="*/ 1629735 w 12192000"/>
              <a:gd name="connsiteY38777" fmla="*/ 2869322 h 6858000"/>
              <a:gd name="connsiteX38778" fmla="*/ 1588705 w 12192000"/>
              <a:gd name="connsiteY38778" fmla="*/ 2877620 h 6858000"/>
              <a:gd name="connsiteX38779" fmla="*/ 1572685 w 12192000"/>
              <a:gd name="connsiteY38779" fmla="*/ 2875777 h 6858000"/>
              <a:gd name="connsiteX38780" fmla="*/ 1553279 w 12192000"/>
              <a:gd name="connsiteY38780" fmla="*/ 2863732 h 6858000"/>
              <a:gd name="connsiteX38781" fmla="*/ 4133564 w 12192000"/>
              <a:gd name="connsiteY38781" fmla="*/ 2863598 h 6858000"/>
              <a:gd name="connsiteX38782" fmla="*/ 4122834 w 12192000"/>
              <a:gd name="connsiteY38782" fmla="*/ 2893987 h 6858000"/>
              <a:gd name="connsiteX38783" fmla="*/ 4154529 w 12192000"/>
              <a:gd name="connsiteY38783" fmla="*/ 2915769 h 6858000"/>
              <a:gd name="connsiteX38784" fmla="*/ 4175851 w 12192000"/>
              <a:gd name="connsiteY38784" fmla="*/ 2886496 h 6858000"/>
              <a:gd name="connsiteX38785" fmla="*/ 4175965 w 12192000"/>
              <a:gd name="connsiteY38785" fmla="*/ 2886610 h 6858000"/>
              <a:gd name="connsiteX38786" fmla="*/ 4148305 w 12192000"/>
              <a:gd name="connsiteY38786" fmla="*/ 2865058 h 6858000"/>
              <a:gd name="connsiteX38787" fmla="*/ 4133564 w 12192000"/>
              <a:gd name="connsiteY38787" fmla="*/ 2863598 h 6858000"/>
              <a:gd name="connsiteX38788" fmla="*/ 4350343 w 12192000"/>
              <a:gd name="connsiteY38788" fmla="*/ 2863559 h 6858000"/>
              <a:gd name="connsiteX38789" fmla="*/ 4325909 w 12192000"/>
              <a:gd name="connsiteY38789" fmla="*/ 2890298 h 6858000"/>
              <a:gd name="connsiteX38790" fmla="*/ 4349535 w 12192000"/>
              <a:gd name="connsiteY38790" fmla="*/ 2916460 h 6858000"/>
              <a:gd name="connsiteX38791" fmla="*/ 4373277 w 12192000"/>
              <a:gd name="connsiteY38791" fmla="*/ 2892718 h 6858000"/>
              <a:gd name="connsiteX38792" fmla="*/ 4350343 w 12192000"/>
              <a:gd name="connsiteY38792" fmla="*/ 2863559 h 6858000"/>
              <a:gd name="connsiteX38793" fmla="*/ 10930914 w 12192000"/>
              <a:gd name="connsiteY38793" fmla="*/ 2863444 h 6858000"/>
              <a:gd name="connsiteX38794" fmla="*/ 10899334 w 12192000"/>
              <a:gd name="connsiteY38794" fmla="*/ 2882230 h 6858000"/>
              <a:gd name="connsiteX38795" fmla="*/ 10899334 w 12192000"/>
              <a:gd name="connsiteY38795" fmla="*/ 2965443 h 6858000"/>
              <a:gd name="connsiteX38796" fmla="*/ 10915816 w 12192000"/>
              <a:gd name="connsiteY38796" fmla="*/ 2983192 h 6858000"/>
              <a:gd name="connsiteX38797" fmla="*/ 10952006 w 12192000"/>
              <a:gd name="connsiteY38797" fmla="*/ 2951381 h 6858000"/>
              <a:gd name="connsiteX38798" fmla="*/ 10952006 w 12192000"/>
              <a:gd name="connsiteY38798" fmla="*/ 2922799 h 6858000"/>
              <a:gd name="connsiteX38799" fmla="*/ 10952121 w 12192000"/>
              <a:gd name="connsiteY38799" fmla="*/ 2883729 h 6858000"/>
              <a:gd name="connsiteX38800" fmla="*/ 10930914 w 12192000"/>
              <a:gd name="connsiteY38800" fmla="*/ 2863444 h 6858000"/>
              <a:gd name="connsiteX38801" fmla="*/ 2558439 w 12192000"/>
              <a:gd name="connsiteY38801" fmla="*/ 2863444 h 6858000"/>
              <a:gd name="connsiteX38802" fmla="*/ 2526859 w 12192000"/>
              <a:gd name="connsiteY38802" fmla="*/ 2882230 h 6858000"/>
              <a:gd name="connsiteX38803" fmla="*/ 2526859 w 12192000"/>
              <a:gd name="connsiteY38803" fmla="*/ 2965443 h 6858000"/>
              <a:gd name="connsiteX38804" fmla="*/ 2543341 w 12192000"/>
              <a:gd name="connsiteY38804" fmla="*/ 2983192 h 6858000"/>
              <a:gd name="connsiteX38805" fmla="*/ 2579531 w 12192000"/>
              <a:gd name="connsiteY38805" fmla="*/ 2951381 h 6858000"/>
              <a:gd name="connsiteX38806" fmla="*/ 2579531 w 12192000"/>
              <a:gd name="connsiteY38806" fmla="*/ 2922799 h 6858000"/>
              <a:gd name="connsiteX38807" fmla="*/ 2579646 w 12192000"/>
              <a:gd name="connsiteY38807" fmla="*/ 2883729 h 6858000"/>
              <a:gd name="connsiteX38808" fmla="*/ 2558439 w 12192000"/>
              <a:gd name="connsiteY38808" fmla="*/ 2863444 h 6858000"/>
              <a:gd name="connsiteX38809" fmla="*/ 8719204 w 12192000"/>
              <a:gd name="connsiteY38809" fmla="*/ 2863387 h 6858000"/>
              <a:gd name="connsiteX38810" fmla="*/ 8698934 w 12192000"/>
              <a:gd name="connsiteY38810" fmla="*/ 2866555 h 6858000"/>
              <a:gd name="connsiteX38811" fmla="*/ 8689252 w 12192000"/>
              <a:gd name="connsiteY38811" fmla="*/ 2892489 h 6858000"/>
              <a:gd name="connsiteX38812" fmla="*/ 8713571 w 12192000"/>
              <a:gd name="connsiteY38812" fmla="*/ 2916923 h 6858000"/>
              <a:gd name="connsiteX38813" fmla="*/ 8747225 w 12192000"/>
              <a:gd name="connsiteY38813" fmla="*/ 2916690 h 6858000"/>
              <a:gd name="connsiteX38814" fmla="*/ 8780878 w 12192000"/>
              <a:gd name="connsiteY38814" fmla="*/ 2916923 h 6858000"/>
              <a:gd name="connsiteX38815" fmla="*/ 8805198 w 12192000"/>
              <a:gd name="connsiteY38815" fmla="*/ 2889492 h 6858000"/>
              <a:gd name="connsiteX38816" fmla="*/ 8779842 w 12192000"/>
              <a:gd name="connsiteY38816" fmla="*/ 2864942 h 6858000"/>
              <a:gd name="connsiteX38817" fmla="*/ 8754140 w 12192000"/>
              <a:gd name="connsiteY38817" fmla="*/ 2875892 h 6858000"/>
              <a:gd name="connsiteX38818" fmla="*/ 8754140 w 12192000"/>
              <a:gd name="connsiteY38818" fmla="*/ 2876006 h 6858000"/>
              <a:gd name="connsiteX38819" fmla="*/ 8737312 w 12192000"/>
              <a:gd name="connsiteY38819" fmla="*/ 2874738 h 6858000"/>
              <a:gd name="connsiteX38820" fmla="*/ 8719204 w 12192000"/>
              <a:gd name="connsiteY38820" fmla="*/ 2863387 h 6858000"/>
              <a:gd name="connsiteX38821" fmla="*/ 346729 w 12192000"/>
              <a:gd name="connsiteY38821" fmla="*/ 2863387 h 6858000"/>
              <a:gd name="connsiteX38822" fmla="*/ 326459 w 12192000"/>
              <a:gd name="connsiteY38822" fmla="*/ 2866555 h 6858000"/>
              <a:gd name="connsiteX38823" fmla="*/ 316777 w 12192000"/>
              <a:gd name="connsiteY38823" fmla="*/ 2892489 h 6858000"/>
              <a:gd name="connsiteX38824" fmla="*/ 341096 w 12192000"/>
              <a:gd name="connsiteY38824" fmla="*/ 2916923 h 6858000"/>
              <a:gd name="connsiteX38825" fmla="*/ 374750 w 12192000"/>
              <a:gd name="connsiteY38825" fmla="*/ 2916690 h 6858000"/>
              <a:gd name="connsiteX38826" fmla="*/ 408403 w 12192000"/>
              <a:gd name="connsiteY38826" fmla="*/ 2916923 h 6858000"/>
              <a:gd name="connsiteX38827" fmla="*/ 432723 w 12192000"/>
              <a:gd name="connsiteY38827" fmla="*/ 2889492 h 6858000"/>
              <a:gd name="connsiteX38828" fmla="*/ 407367 w 12192000"/>
              <a:gd name="connsiteY38828" fmla="*/ 2864942 h 6858000"/>
              <a:gd name="connsiteX38829" fmla="*/ 381665 w 12192000"/>
              <a:gd name="connsiteY38829" fmla="*/ 2875892 h 6858000"/>
              <a:gd name="connsiteX38830" fmla="*/ 381665 w 12192000"/>
              <a:gd name="connsiteY38830" fmla="*/ 2876006 h 6858000"/>
              <a:gd name="connsiteX38831" fmla="*/ 364837 w 12192000"/>
              <a:gd name="connsiteY38831" fmla="*/ 2874738 h 6858000"/>
              <a:gd name="connsiteX38832" fmla="*/ 346729 w 12192000"/>
              <a:gd name="connsiteY38832" fmla="*/ 2863387 h 6858000"/>
              <a:gd name="connsiteX38833" fmla="*/ 4417421 w 12192000"/>
              <a:gd name="connsiteY38833" fmla="*/ 2863328 h 6858000"/>
              <a:gd name="connsiteX38834" fmla="*/ 4417421 w 12192000"/>
              <a:gd name="connsiteY38834" fmla="*/ 2863444 h 6858000"/>
              <a:gd name="connsiteX38835" fmla="*/ 4395176 w 12192000"/>
              <a:gd name="connsiteY38835" fmla="*/ 2890990 h 6858000"/>
              <a:gd name="connsiteX38836" fmla="*/ 4415576 w 12192000"/>
              <a:gd name="connsiteY38836" fmla="*/ 2916576 h 6858000"/>
              <a:gd name="connsiteX38837" fmla="*/ 4442429 w 12192000"/>
              <a:gd name="connsiteY38837" fmla="*/ 2891220 h 6858000"/>
              <a:gd name="connsiteX38838" fmla="*/ 4417421 w 12192000"/>
              <a:gd name="connsiteY38838" fmla="*/ 2863328 h 6858000"/>
              <a:gd name="connsiteX38839" fmla="*/ 11260306 w 12192000"/>
              <a:gd name="connsiteY38839" fmla="*/ 2863213 h 6858000"/>
              <a:gd name="connsiteX38840" fmla="*/ 11232530 w 12192000"/>
              <a:gd name="connsiteY38840" fmla="*/ 2889262 h 6858000"/>
              <a:gd name="connsiteX38841" fmla="*/ 11258346 w 12192000"/>
              <a:gd name="connsiteY38841" fmla="*/ 2914157 h 6858000"/>
              <a:gd name="connsiteX38842" fmla="*/ 11286353 w 12192000"/>
              <a:gd name="connsiteY38842" fmla="*/ 2890990 h 6858000"/>
              <a:gd name="connsiteX38843" fmla="*/ 11260306 w 12192000"/>
              <a:gd name="connsiteY38843" fmla="*/ 2863213 h 6858000"/>
              <a:gd name="connsiteX38844" fmla="*/ 2887831 w 12192000"/>
              <a:gd name="connsiteY38844" fmla="*/ 2863213 h 6858000"/>
              <a:gd name="connsiteX38845" fmla="*/ 2860055 w 12192000"/>
              <a:gd name="connsiteY38845" fmla="*/ 2889262 h 6858000"/>
              <a:gd name="connsiteX38846" fmla="*/ 2885871 w 12192000"/>
              <a:gd name="connsiteY38846" fmla="*/ 2914157 h 6858000"/>
              <a:gd name="connsiteX38847" fmla="*/ 2913878 w 12192000"/>
              <a:gd name="connsiteY38847" fmla="*/ 2890990 h 6858000"/>
              <a:gd name="connsiteX38848" fmla="*/ 2887831 w 12192000"/>
              <a:gd name="connsiteY38848" fmla="*/ 2863213 h 6858000"/>
              <a:gd name="connsiteX38849" fmla="*/ 8033914 w 12192000"/>
              <a:gd name="connsiteY38849" fmla="*/ 2863085 h 6858000"/>
              <a:gd name="connsiteX38850" fmla="*/ 8017562 w 12192000"/>
              <a:gd name="connsiteY38850" fmla="*/ 2875201 h 6858000"/>
              <a:gd name="connsiteX38851" fmla="*/ 8030156 w 12192000"/>
              <a:gd name="connsiteY38851" fmla="*/ 2916837 h 6858000"/>
              <a:gd name="connsiteX38852" fmla="*/ 8058302 w 12192000"/>
              <a:gd name="connsiteY38852" fmla="*/ 2915657 h 6858000"/>
              <a:gd name="connsiteX38853" fmla="*/ 8058246 w 12192000"/>
              <a:gd name="connsiteY38853" fmla="*/ 2915769 h 6858000"/>
              <a:gd name="connsiteX38854" fmla="*/ 8058361 w 12192000"/>
              <a:gd name="connsiteY38854" fmla="*/ 2915654 h 6858000"/>
              <a:gd name="connsiteX38855" fmla="*/ 8058302 w 12192000"/>
              <a:gd name="connsiteY38855" fmla="*/ 2915657 h 6858000"/>
              <a:gd name="connsiteX38856" fmla="*/ 8065391 w 12192000"/>
              <a:gd name="connsiteY38856" fmla="*/ 2901320 h 6858000"/>
              <a:gd name="connsiteX38857" fmla="*/ 8064240 w 12192000"/>
              <a:gd name="connsiteY38857" fmla="*/ 2885227 h 6858000"/>
              <a:gd name="connsiteX38858" fmla="*/ 8053981 w 12192000"/>
              <a:gd name="connsiteY38858" fmla="*/ 2865750 h 6858000"/>
              <a:gd name="connsiteX38859" fmla="*/ 8033914 w 12192000"/>
              <a:gd name="connsiteY38859" fmla="*/ 2863085 h 6858000"/>
              <a:gd name="connsiteX38860" fmla="*/ 11530688 w 12192000"/>
              <a:gd name="connsiteY38860" fmla="*/ 2862983 h 6858000"/>
              <a:gd name="connsiteX38861" fmla="*/ 11503718 w 12192000"/>
              <a:gd name="connsiteY38861" fmla="*/ 2889952 h 6858000"/>
              <a:gd name="connsiteX38862" fmla="*/ 11527922 w 12192000"/>
              <a:gd name="connsiteY38862" fmla="*/ 2915769 h 6858000"/>
              <a:gd name="connsiteX38863" fmla="*/ 11527922 w 12192000"/>
              <a:gd name="connsiteY38863" fmla="*/ 2915883 h 6858000"/>
              <a:gd name="connsiteX38864" fmla="*/ 11551434 w 12192000"/>
              <a:gd name="connsiteY38864" fmla="*/ 2892143 h 6858000"/>
              <a:gd name="connsiteX38865" fmla="*/ 11530688 w 12192000"/>
              <a:gd name="connsiteY38865" fmla="*/ 2862983 h 6858000"/>
              <a:gd name="connsiteX38866" fmla="*/ 11060112 w 12192000"/>
              <a:gd name="connsiteY38866" fmla="*/ 2862983 h 6858000"/>
              <a:gd name="connsiteX38867" fmla="*/ 11034412 w 12192000"/>
              <a:gd name="connsiteY38867" fmla="*/ 2891336 h 6858000"/>
              <a:gd name="connsiteX38868" fmla="*/ 11059768 w 12192000"/>
              <a:gd name="connsiteY38868" fmla="*/ 2915883 h 6858000"/>
              <a:gd name="connsiteX38869" fmla="*/ 11081664 w 12192000"/>
              <a:gd name="connsiteY38869" fmla="*/ 2888800 h 6858000"/>
              <a:gd name="connsiteX38870" fmla="*/ 11060112 w 12192000"/>
              <a:gd name="connsiteY38870" fmla="*/ 2862983 h 6858000"/>
              <a:gd name="connsiteX38871" fmla="*/ 3158213 w 12192000"/>
              <a:gd name="connsiteY38871" fmla="*/ 2862983 h 6858000"/>
              <a:gd name="connsiteX38872" fmla="*/ 3131243 w 12192000"/>
              <a:gd name="connsiteY38872" fmla="*/ 2889952 h 6858000"/>
              <a:gd name="connsiteX38873" fmla="*/ 3155447 w 12192000"/>
              <a:gd name="connsiteY38873" fmla="*/ 2915769 h 6858000"/>
              <a:gd name="connsiteX38874" fmla="*/ 3155447 w 12192000"/>
              <a:gd name="connsiteY38874" fmla="*/ 2915883 h 6858000"/>
              <a:gd name="connsiteX38875" fmla="*/ 3178959 w 12192000"/>
              <a:gd name="connsiteY38875" fmla="*/ 2892143 h 6858000"/>
              <a:gd name="connsiteX38876" fmla="*/ 3158213 w 12192000"/>
              <a:gd name="connsiteY38876" fmla="*/ 2862983 h 6858000"/>
              <a:gd name="connsiteX38877" fmla="*/ 2687637 w 12192000"/>
              <a:gd name="connsiteY38877" fmla="*/ 2862983 h 6858000"/>
              <a:gd name="connsiteX38878" fmla="*/ 2661937 w 12192000"/>
              <a:gd name="connsiteY38878" fmla="*/ 2891336 h 6858000"/>
              <a:gd name="connsiteX38879" fmla="*/ 2687293 w 12192000"/>
              <a:gd name="connsiteY38879" fmla="*/ 2915883 h 6858000"/>
              <a:gd name="connsiteX38880" fmla="*/ 2709189 w 12192000"/>
              <a:gd name="connsiteY38880" fmla="*/ 2888800 h 6858000"/>
              <a:gd name="connsiteX38881" fmla="*/ 2687637 w 12192000"/>
              <a:gd name="connsiteY38881" fmla="*/ 2862983 h 6858000"/>
              <a:gd name="connsiteX38882" fmla="*/ 11312780 w 12192000"/>
              <a:gd name="connsiteY38882" fmla="*/ 2862945 h 6858000"/>
              <a:gd name="connsiteX38883" fmla="*/ 11300414 w 12192000"/>
              <a:gd name="connsiteY38883" fmla="*/ 2890645 h 6858000"/>
              <a:gd name="connsiteX38884" fmla="*/ 11306234 w 12192000"/>
              <a:gd name="connsiteY38884" fmla="*/ 2911131 h 6858000"/>
              <a:gd name="connsiteX38885" fmla="*/ 11326862 w 12192000"/>
              <a:gd name="connsiteY38885" fmla="*/ 2915526 h 6858000"/>
              <a:gd name="connsiteX38886" fmla="*/ 11326807 w 12192000"/>
              <a:gd name="connsiteY38886" fmla="*/ 2915538 h 6858000"/>
              <a:gd name="connsiteX38887" fmla="*/ 11326922 w 12192000"/>
              <a:gd name="connsiteY38887" fmla="*/ 2915538 h 6858000"/>
              <a:gd name="connsiteX38888" fmla="*/ 11326862 w 12192000"/>
              <a:gd name="connsiteY38888" fmla="*/ 2915526 h 6858000"/>
              <a:gd name="connsiteX38889" fmla="*/ 11348676 w 12192000"/>
              <a:gd name="connsiteY38889" fmla="*/ 2910540 h 6858000"/>
              <a:gd name="connsiteX38890" fmla="*/ 11354122 w 12192000"/>
              <a:gd name="connsiteY38890" fmla="*/ 2888686 h 6858000"/>
              <a:gd name="connsiteX38891" fmla="*/ 11326345 w 12192000"/>
              <a:gd name="connsiteY38891" fmla="*/ 2864596 h 6858000"/>
              <a:gd name="connsiteX38892" fmla="*/ 11312780 w 12192000"/>
              <a:gd name="connsiteY38892" fmla="*/ 2862945 h 6858000"/>
              <a:gd name="connsiteX38893" fmla="*/ 2940305 w 12192000"/>
              <a:gd name="connsiteY38893" fmla="*/ 2862945 h 6858000"/>
              <a:gd name="connsiteX38894" fmla="*/ 2927939 w 12192000"/>
              <a:gd name="connsiteY38894" fmla="*/ 2890645 h 6858000"/>
              <a:gd name="connsiteX38895" fmla="*/ 2933759 w 12192000"/>
              <a:gd name="connsiteY38895" fmla="*/ 2911131 h 6858000"/>
              <a:gd name="connsiteX38896" fmla="*/ 2954387 w 12192000"/>
              <a:gd name="connsiteY38896" fmla="*/ 2915526 h 6858000"/>
              <a:gd name="connsiteX38897" fmla="*/ 2954332 w 12192000"/>
              <a:gd name="connsiteY38897" fmla="*/ 2915538 h 6858000"/>
              <a:gd name="connsiteX38898" fmla="*/ 2954447 w 12192000"/>
              <a:gd name="connsiteY38898" fmla="*/ 2915538 h 6858000"/>
              <a:gd name="connsiteX38899" fmla="*/ 2954387 w 12192000"/>
              <a:gd name="connsiteY38899" fmla="*/ 2915526 h 6858000"/>
              <a:gd name="connsiteX38900" fmla="*/ 2976201 w 12192000"/>
              <a:gd name="connsiteY38900" fmla="*/ 2910540 h 6858000"/>
              <a:gd name="connsiteX38901" fmla="*/ 2981647 w 12192000"/>
              <a:gd name="connsiteY38901" fmla="*/ 2888686 h 6858000"/>
              <a:gd name="connsiteX38902" fmla="*/ 2953870 w 12192000"/>
              <a:gd name="connsiteY38902" fmla="*/ 2864596 h 6858000"/>
              <a:gd name="connsiteX38903" fmla="*/ 2940305 w 12192000"/>
              <a:gd name="connsiteY38903" fmla="*/ 2862945 h 6858000"/>
              <a:gd name="connsiteX38904" fmla="*/ 11396880 w 12192000"/>
              <a:gd name="connsiteY38904" fmla="*/ 2862868 h 6858000"/>
              <a:gd name="connsiteX38905" fmla="*/ 11367952 w 12192000"/>
              <a:gd name="connsiteY38905" fmla="*/ 2890875 h 6858000"/>
              <a:gd name="connsiteX38906" fmla="*/ 11373023 w 12192000"/>
              <a:gd name="connsiteY38906" fmla="*/ 2911706 h 6858000"/>
              <a:gd name="connsiteX38907" fmla="*/ 11391906 w 12192000"/>
              <a:gd name="connsiteY38907" fmla="*/ 2914729 h 6858000"/>
              <a:gd name="connsiteX38908" fmla="*/ 11391810 w 12192000"/>
              <a:gd name="connsiteY38908" fmla="*/ 2914731 h 6858000"/>
              <a:gd name="connsiteX38909" fmla="*/ 11391924 w 12192000"/>
              <a:gd name="connsiteY38909" fmla="*/ 2914731 h 6858000"/>
              <a:gd name="connsiteX38910" fmla="*/ 11391906 w 12192000"/>
              <a:gd name="connsiteY38910" fmla="*/ 2914729 h 6858000"/>
              <a:gd name="connsiteX38911" fmla="*/ 11413535 w 12192000"/>
              <a:gd name="connsiteY38911" fmla="*/ 2914069 h 6858000"/>
              <a:gd name="connsiteX38912" fmla="*/ 11421775 w 12192000"/>
              <a:gd name="connsiteY38912" fmla="*/ 2894562 h 6858000"/>
              <a:gd name="connsiteX38913" fmla="*/ 11396880 w 12192000"/>
              <a:gd name="connsiteY38913" fmla="*/ 2862868 h 6858000"/>
              <a:gd name="connsiteX38914" fmla="*/ 3024405 w 12192000"/>
              <a:gd name="connsiteY38914" fmla="*/ 2862868 h 6858000"/>
              <a:gd name="connsiteX38915" fmla="*/ 2995477 w 12192000"/>
              <a:gd name="connsiteY38915" fmla="*/ 2890875 h 6858000"/>
              <a:gd name="connsiteX38916" fmla="*/ 3000548 w 12192000"/>
              <a:gd name="connsiteY38916" fmla="*/ 2911706 h 6858000"/>
              <a:gd name="connsiteX38917" fmla="*/ 3019431 w 12192000"/>
              <a:gd name="connsiteY38917" fmla="*/ 2914729 h 6858000"/>
              <a:gd name="connsiteX38918" fmla="*/ 3019335 w 12192000"/>
              <a:gd name="connsiteY38918" fmla="*/ 2914731 h 6858000"/>
              <a:gd name="connsiteX38919" fmla="*/ 3019449 w 12192000"/>
              <a:gd name="connsiteY38919" fmla="*/ 2914731 h 6858000"/>
              <a:gd name="connsiteX38920" fmla="*/ 3019431 w 12192000"/>
              <a:gd name="connsiteY38920" fmla="*/ 2914729 h 6858000"/>
              <a:gd name="connsiteX38921" fmla="*/ 3041060 w 12192000"/>
              <a:gd name="connsiteY38921" fmla="*/ 2914069 h 6858000"/>
              <a:gd name="connsiteX38922" fmla="*/ 3049300 w 12192000"/>
              <a:gd name="connsiteY38922" fmla="*/ 2894562 h 6858000"/>
              <a:gd name="connsiteX38923" fmla="*/ 3024405 w 12192000"/>
              <a:gd name="connsiteY38923" fmla="*/ 2862868 h 6858000"/>
              <a:gd name="connsiteX38924" fmla="*/ 11597535 w 12192000"/>
              <a:gd name="connsiteY38924" fmla="*/ 2862753 h 6858000"/>
              <a:gd name="connsiteX38925" fmla="*/ 11572640 w 12192000"/>
              <a:gd name="connsiteY38925" fmla="*/ 2888686 h 6858000"/>
              <a:gd name="connsiteX38926" fmla="*/ 11593616 w 12192000"/>
              <a:gd name="connsiteY38926" fmla="*/ 2915654 h 6858000"/>
              <a:gd name="connsiteX38927" fmla="*/ 11620124 w 12192000"/>
              <a:gd name="connsiteY38927" fmla="*/ 2892833 h 6858000"/>
              <a:gd name="connsiteX38928" fmla="*/ 11597535 w 12192000"/>
              <a:gd name="connsiteY38928" fmla="*/ 2862753 h 6858000"/>
              <a:gd name="connsiteX38929" fmla="*/ 3225060 w 12192000"/>
              <a:gd name="connsiteY38929" fmla="*/ 2862753 h 6858000"/>
              <a:gd name="connsiteX38930" fmla="*/ 3200165 w 12192000"/>
              <a:gd name="connsiteY38930" fmla="*/ 2888686 h 6858000"/>
              <a:gd name="connsiteX38931" fmla="*/ 3221141 w 12192000"/>
              <a:gd name="connsiteY38931" fmla="*/ 2915654 h 6858000"/>
              <a:gd name="connsiteX38932" fmla="*/ 3247649 w 12192000"/>
              <a:gd name="connsiteY38932" fmla="*/ 2892833 h 6858000"/>
              <a:gd name="connsiteX38933" fmla="*/ 3225060 w 12192000"/>
              <a:gd name="connsiteY38933" fmla="*/ 2862753 h 6858000"/>
              <a:gd name="connsiteX38934" fmla="*/ 11460961 w 12192000"/>
              <a:gd name="connsiteY38934" fmla="*/ 2862638 h 6858000"/>
              <a:gd name="connsiteX38935" fmla="*/ 11437564 w 12192000"/>
              <a:gd name="connsiteY38935" fmla="*/ 2891566 h 6858000"/>
              <a:gd name="connsiteX38936" fmla="*/ 11459117 w 12192000"/>
              <a:gd name="connsiteY38936" fmla="*/ 2915654 h 6858000"/>
              <a:gd name="connsiteX38937" fmla="*/ 11484472 w 12192000"/>
              <a:gd name="connsiteY38937" fmla="*/ 2888916 h 6858000"/>
              <a:gd name="connsiteX38938" fmla="*/ 11460961 w 12192000"/>
              <a:gd name="connsiteY38938" fmla="*/ 2862638 h 6858000"/>
              <a:gd name="connsiteX38939" fmla="*/ 3088486 w 12192000"/>
              <a:gd name="connsiteY38939" fmla="*/ 2862638 h 6858000"/>
              <a:gd name="connsiteX38940" fmla="*/ 3065089 w 12192000"/>
              <a:gd name="connsiteY38940" fmla="*/ 2891566 h 6858000"/>
              <a:gd name="connsiteX38941" fmla="*/ 3086642 w 12192000"/>
              <a:gd name="connsiteY38941" fmla="*/ 2915654 h 6858000"/>
              <a:gd name="connsiteX38942" fmla="*/ 3111997 w 12192000"/>
              <a:gd name="connsiteY38942" fmla="*/ 2888916 h 6858000"/>
              <a:gd name="connsiteX38943" fmla="*/ 3088486 w 12192000"/>
              <a:gd name="connsiteY38943" fmla="*/ 2862638 h 6858000"/>
              <a:gd name="connsiteX38944" fmla="*/ 7972080 w 12192000"/>
              <a:gd name="connsiteY38944" fmla="*/ 2862522 h 6858000"/>
              <a:gd name="connsiteX38945" fmla="*/ 7953481 w 12192000"/>
              <a:gd name="connsiteY38945" fmla="*/ 2869206 h 6858000"/>
              <a:gd name="connsiteX38946" fmla="*/ 7954519 w 12192000"/>
              <a:gd name="connsiteY38946" fmla="*/ 2915654 h 6858000"/>
              <a:gd name="connsiteX38947" fmla="*/ 7995894 w 12192000"/>
              <a:gd name="connsiteY38947" fmla="*/ 2875086 h 6858000"/>
              <a:gd name="connsiteX38948" fmla="*/ 7995089 w 12192000"/>
              <a:gd name="connsiteY38948" fmla="*/ 2870015 h 6858000"/>
              <a:gd name="connsiteX38949" fmla="*/ 7972080 w 12192000"/>
              <a:gd name="connsiteY38949" fmla="*/ 2862522 h 6858000"/>
              <a:gd name="connsiteX38950" fmla="*/ 6364407 w 12192000"/>
              <a:gd name="connsiteY38950" fmla="*/ 2862393 h 6858000"/>
              <a:gd name="connsiteX38951" fmla="*/ 6342367 w 12192000"/>
              <a:gd name="connsiteY38951" fmla="*/ 2871513 h 6858000"/>
              <a:gd name="connsiteX38952" fmla="*/ 6319319 w 12192000"/>
              <a:gd name="connsiteY38952" fmla="*/ 2871165 h 6858000"/>
              <a:gd name="connsiteX38953" fmla="*/ 6293429 w 12192000"/>
              <a:gd name="connsiteY38953" fmla="*/ 2864583 h 6858000"/>
              <a:gd name="connsiteX38954" fmla="*/ 6274715 w 12192000"/>
              <a:gd name="connsiteY38954" fmla="*/ 2874507 h 6858000"/>
              <a:gd name="connsiteX38955" fmla="*/ 6274712 w 12192000"/>
              <a:gd name="connsiteY38955" fmla="*/ 2874392 h 6858000"/>
              <a:gd name="connsiteX38956" fmla="*/ 6274712 w 12192000"/>
              <a:gd name="connsiteY38956" fmla="*/ 2874508 h 6858000"/>
              <a:gd name="connsiteX38957" fmla="*/ 6274715 w 12192000"/>
              <a:gd name="connsiteY38957" fmla="*/ 2874507 h 6858000"/>
              <a:gd name="connsiteX38958" fmla="*/ 6275463 w 12192000"/>
              <a:gd name="connsiteY38958" fmla="*/ 2906491 h 6858000"/>
              <a:gd name="connsiteX38959" fmla="*/ 6305945 w 12192000"/>
              <a:gd name="connsiteY38959" fmla="*/ 2916460 h 6858000"/>
              <a:gd name="connsiteX38960" fmla="*/ 6331994 w 12192000"/>
              <a:gd name="connsiteY38960" fmla="*/ 2916460 h 6858000"/>
              <a:gd name="connsiteX38961" fmla="*/ 6376251 w 12192000"/>
              <a:gd name="connsiteY38961" fmla="*/ 2916460 h 6858000"/>
              <a:gd name="connsiteX38962" fmla="*/ 6388351 w 12192000"/>
              <a:gd name="connsiteY38962" fmla="*/ 2910351 h 6858000"/>
              <a:gd name="connsiteX38963" fmla="*/ 6384895 w 12192000"/>
              <a:gd name="connsiteY38963" fmla="*/ 2868399 h 6858000"/>
              <a:gd name="connsiteX38964" fmla="*/ 6364407 w 12192000"/>
              <a:gd name="connsiteY38964" fmla="*/ 2862393 h 6858000"/>
              <a:gd name="connsiteX38965" fmla="*/ 4210354 w 12192000"/>
              <a:gd name="connsiteY38965" fmla="*/ 2862205 h 6858000"/>
              <a:gd name="connsiteX38966" fmla="*/ 4193484 w 12192000"/>
              <a:gd name="connsiteY38966" fmla="*/ 2869322 h 6858000"/>
              <a:gd name="connsiteX38967" fmla="*/ 4193484 w 12192000"/>
              <a:gd name="connsiteY38967" fmla="*/ 2869206 h 6858000"/>
              <a:gd name="connsiteX38968" fmla="*/ 4196479 w 12192000"/>
              <a:gd name="connsiteY38968" fmla="*/ 2914385 h 6858000"/>
              <a:gd name="connsiteX38969" fmla="*/ 4237281 w 12192000"/>
              <a:gd name="connsiteY38969" fmla="*/ 2873931 h 6858000"/>
              <a:gd name="connsiteX38970" fmla="*/ 4231978 w 12192000"/>
              <a:gd name="connsiteY38970" fmla="*/ 2864250 h 6858000"/>
              <a:gd name="connsiteX38971" fmla="*/ 4210354 w 12192000"/>
              <a:gd name="connsiteY38971" fmla="*/ 2862205 h 6858000"/>
              <a:gd name="connsiteX38972" fmla="*/ 6164532 w 12192000"/>
              <a:gd name="connsiteY38972" fmla="*/ 2861975 h 6858000"/>
              <a:gd name="connsiteX38973" fmla="*/ 6140097 w 12192000"/>
              <a:gd name="connsiteY38973" fmla="*/ 2870015 h 6858000"/>
              <a:gd name="connsiteX38974" fmla="*/ 6138945 w 12192000"/>
              <a:gd name="connsiteY38974" fmla="*/ 2962445 h 6858000"/>
              <a:gd name="connsiteX38975" fmla="*/ 6160498 w 12192000"/>
              <a:gd name="connsiteY38975" fmla="*/ 2984229 h 6858000"/>
              <a:gd name="connsiteX38976" fmla="*/ 6181128 w 12192000"/>
              <a:gd name="connsiteY38976" fmla="*/ 3000594 h 6858000"/>
              <a:gd name="connsiteX38977" fmla="*/ 6140097 w 12192000"/>
              <a:gd name="connsiteY38977" fmla="*/ 3010506 h 6858000"/>
              <a:gd name="connsiteX38978" fmla="*/ 6139179 w 12192000"/>
              <a:gd name="connsiteY38978" fmla="*/ 3023413 h 6858000"/>
              <a:gd name="connsiteX38979" fmla="*/ 6160730 w 12192000"/>
              <a:gd name="connsiteY38979" fmla="*/ 3048309 h 6858000"/>
              <a:gd name="connsiteX38980" fmla="*/ 6187237 w 12192000"/>
              <a:gd name="connsiteY38980" fmla="*/ 3024106 h 6858000"/>
              <a:gd name="connsiteX38981" fmla="*/ 6187350 w 12192000"/>
              <a:gd name="connsiteY38981" fmla="*/ 2969708 h 6858000"/>
              <a:gd name="connsiteX38982" fmla="*/ 6172947 w 12192000"/>
              <a:gd name="connsiteY38982" fmla="*/ 2928330 h 6858000"/>
              <a:gd name="connsiteX38983" fmla="*/ 6180550 w 12192000"/>
              <a:gd name="connsiteY38983" fmla="*/ 2915999 h 6858000"/>
              <a:gd name="connsiteX38984" fmla="*/ 6188851 w 12192000"/>
              <a:gd name="connsiteY38984" fmla="*/ 2912543 h 6858000"/>
              <a:gd name="connsiteX38985" fmla="*/ 6189081 w 12192000"/>
              <a:gd name="connsiteY38985" fmla="*/ 2912426 h 6858000"/>
              <a:gd name="connsiteX38986" fmla="*/ 6186199 w 12192000"/>
              <a:gd name="connsiteY38986" fmla="*/ 2868977 h 6858000"/>
              <a:gd name="connsiteX38987" fmla="*/ 6164532 w 12192000"/>
              <a:gd name="connsiteY38987" fmla="*/ 2861975 h 6858000"/>
              <a:gd name="connsiteX38988" fmla="*/ 7440478 w 12192000"/>
              <a:gd name="connsiteY38988" fmla="*/ 2861903 h 6858000"/>
              <a:gd name="connsiteX38989" fmla="*/ 7419632 w 12192000"/>
              <a:gd name="connsiteY38989" fmla="*/ 2868517 h 6858000"/>
              <a:gd name="connsiteX38990" fmla="*/ 7418018 w 12192000"/>
              <a:gd name="connsiteY38990" fmla="*/ 2915769 h 6858000"/>
              <a:gd name="connsiteX38991" fmla="*/ 7463659 w 12192000"/>
              <a:gd name="connsiteY38991" fmla="*/ 2875430 h 6858000"/>
              <a:gd name="connsiteX38992" fmla="*/ 7440478 w 12192000"/>
              <a:gd name="connsiteY38992" fmla="*/ 2861903 h 6858000"/>
              <a:gd name="connsiteX38993" fmla="*/ 4275991 w 12192000"/>
              <a:gd name="connsiteY38993" fmla="*/ 2861802 h 6858000"/>
              <a:gd name="connsiteX38994" fmla="*/ 4259639 w 12192000"/>
              <a:gd name="connsiteY38994" fmla="*/ 2873931 h 6858000"/>
              <a:gd name="connsiteX38995" fmla="*/ 4300438 w 12192000"/>
              <a:gd name="connsiteY38995" fmla="*/ 2914385 h 6858000"/>
              <a:gd name="connsiteX38996" fmla="*/ 4300438 w 12192000"/>
              <a:gd name="connsiteY38996" fmla="*/ 2914271 h 6858000"/>
              <a:gd name="connsiteX38997" fmla="*/ 4306087 w 12192000"/>
              <a:gd name="connsiteY38997" fmla="*/ 2883729 h 6858000"/>
              <a:gd name="connsiteX38998" fmla="*/ 4296058 w 12192000"/>
              <a:gd name="connsiteY38998" fmla="*/ 2864366 h 6858000"/>
              <a:gd name="connsiteX38999" fmla="*/ 4275991 w 12192000"/>
              <a:gd name="connsiteY38999" fmla="*/ 2861802 h 6858000"/>
              <a:gd name="connsiteX39000" fmla="*/ 11193632 w 12192000"/>
              <a:gd name="connsiteY39000" fmla="*/ 2861456 h 6858000"/>
              <a:gd name="connsiteX39001" fmla="*/ 11172368 w 12192000"/>
              <a:gd name="connsiteY39001" fmla="*/ 2869782 h 6858000"/>
              <a:gd name="connsiteX39002" fmla="*/ 11147012 w 12192000"/>
              <a:gd name="connsiteY39002" fmla="*/ 2869091 h 6858000"/>
              <a:gd name="connsiteX39003" fmla="*/ 11103332 w 12192000"/>
              <a:gd name="connsiteY39003" fmla="*/ 2873355 h 6858000"/>
              <a:gd name="connsiteX39004" fmla="*/ 11134796 w 12192000"/>
              <a:gd name="connsiteY39004" fmla="*/ 2914846 h 6858000"/>
              <a:gd name="connsiteX39005" fmla="*/ 11160728 w 12192000"/>
              <a:gd name="connsiteY39005" fmla="*/ 2914846 h 6858000"/>
              <a:gd name="connsiteX39006" fmla="*/ 11204754 w 12192000"/>
              <a:gd name="connsiteY39006" fmla="*/ 2914846 h 6858000"/>
              <a:gd name="connsiteX39007" fmla="*/ 11216856 w 12192000"/>
              <a:gd name="connsiteY39007" fmla="*/ 2908853 h 6858000"/>
              <a:gd name="connsiteX39008" fmla="*/ 11217086 w 12192000"/>
              <a:gd name="connsiteY39008" fmla="*/ 2908853 h 6858000"/>
              <a:gd name="connsiteX39009" fmla="*/ 11213168 w 12192000"/>
              <a:gd name="connsiteY39009" fmla="*/ 2867133 h 6858000"/>
              <a:gd name="connsiteX39010" fmla="*/ 11193632 w 12192000"/>
              <a:gd name="connsiteY39010" fmla="*/ 2861456 h 6858000"/>
              <a:gd name="connsiteX39011" fmla="*/ 2821157 w 12192000"/>
              <a:gd name="connsiteY39011" fmla="*/ 2861456 h 6858000"/>
              <a:gd name="connsiteX39012" fmla="*/ 2799893 w 12192000"/>
              <a:gd name="connsiteY39012" fmla="*/ 2869782 h 6858000"/>
              <a:gd name="connsiteX39013" fmla="*/ 2774537 w 12192000"/>
              <a:gd name="connsiteY39013" fmla="*/ 2869091 h 6858000"/>
              <a:gd name="connsiteX39014" fmla="*/ 2730857 w 12192000"/>
              <a:gd name="connsiteY39014" fmla="*/ 2873355 h 6858000"/>
              <a:gd name="connsiteX39015" fmla="*/ 2762321 w 12192000"/>
              <a:gd name="connsiteY39015" fmla="*/ 2914846 h 6858000"/>
              <a:gd name="connsiteX39016" fmla="*/ 2788253 w 12192000"/>
              <a:gd name="connsiteY39016" fmla="*/ 2914846 h 6858000"/>
              <a:gd name="connsiteX39017" fmla="*/ 2832279 w 12192000"/>
              <a:gd name="connsiteY39017" fmla="*/ 2914846 h 6858000"/>
              <a:gd name="connsiteX39018" fmla="*/ 2844381 w 12192000"/>
              <a:gd name="connsiteY39018" fmla="*/ 2908853 h 6858000"/>
              <a:gd name="connsiteX39019" fmla="*/ 2844611 w 12192000"/>
              <a:gd name="connsiteY39019" fmla="*/ 2908853 h 6858000"/>
              <a:gd name="connsiteX39020" fmla="*/ 2840693 w 12192000"/>
              <a:gd name="connsiteY39020" fmla="*/ 2867133 h 6858000"/>
              <a:gd name="connsiteX39021" fmla="*/ 2821157 w 12192000"/>
              <a:gd name="connsiteY39021" fmla="*/ 2861456 h 6858000"/>
              <a:gd name="connsiteX39022" fmla="*/ 11660448 w 12192000"/>
              <a:gd name="connsiteY39022" fmla="*/ 2861183 h 6858000"/>
              <a:gd name="connsiteX39023" fmla="*/ 11636260 w 12192000"/>
              <a:gd name="connsiteY39023" fmla="*/ 2873241 h 6858000"/>
              <a:gd name="connsiteX39024" fmla="*/ 11661615 w 12192000"/>
              <a:gd name="connsiteY39024" fmla="*/ 2915654 h 6858000"/>
              <a:gd name="connsiteX39025" fmla="*/ 11687778 w 12192000"/>
              <a:gd name="connsiteY39025" fmla="*/ 2888569 h 6858000"/>
              <a:gd name="connsiteX39026" fmla="*/ 11686624 w 12192000"/>
              <a:gd name="connsiteY39026" fmla="*/ 2868054 h 6858000"/>
              <a:gd name="connsiteX39027" fmla="*/ 11660448 w 12192000"/>
              <a:gd name="connsiteY39027" fmla="*/ 2861183 h 6858000"/>
              <a:gd name="connsiteX39028" fmla="*/ 3287973 w 12192000"/>
              <a:gd name="connsiteY39028" fmla="*/ 2861183 h 6858000"/>
              <a:gd name="connsiteX39029" fmla="*/ 3263785 w 12192000"/>
              <a:gd name="connsiteY39029" fmla="*/ 2873241 h 6858000"/>
              <a:gd name="connsiteX39030" fmla="*/ 3289140 w 12192000"/>
              <a:gd name="connsiteY39030" fmla="*/ 2915654 h 6858000"/>
              <a:gd name="connsiteX39031" fmla="*/ 3315303 w 12192000"/>
              <a:gd name="connsiteY39031" fmla="*/ 2888569 h 6858000"/>
              <a:gd name="connsiteX39032" fmla="*/ 3314149 w 12192000"/>
              <a:gd name="connsiteY39032" fmla="*/ 2868054 h 6858000"/>
              <a:gd name="connsiteX39033" fmla="*/ 3287973 w 12192000"/>
              <a:gd name="connsiteY39033" fmla="*/ 2861183 h 6858000"/>
              <a:gd name="connsiteX39034" fmla="*/ 10993122 w 12192000"/>
              <a:gd name="connsiteY39034" fmla="*/ 2860217 h 6858000"/>
              <a:gd name="connsiteX39035" fmla="*/ 10968602 w 12192000"/>
              <a:gd name="connsiteY39035" fmla="*/ 2868399 h 6858000"/>
              <a:gd name="connsiteX39036" fmla="*/ 10967334 w 12192000"/>
              <a:gd name="connsiteY39036" fmla="*/ 2961984 h 6858000"/>
              <a:gd name="connsiteX39037" fmla="*/ 10987504 w 12192000"/>
              <a:gd name="connsiteY39037" fmla="*/ 2982846 h 6858000"/>
              <a:gd name="connsiteX39038" fmla="*/ 11009286 w 12192000"/>
              <a:gd name="connsiteY39038" fmla="*/ 2998290 h 6858000"/>
              <a:gd name="connsiteX39039" fmla="*/ 10980934 w 12192000"/>
              <a:gd name="connsiteY39039" fmla="*/ 2998405 h 6858000"/>
              <a:gd name="connsiteX39040" fmla="*/ 10968486 w 12192000"/>
              <a:gd name="connsiteY39040" fmla="*/ 3003938 h 6858000"/>
              <a:gd name="connsiteX39041" fmla="*/ 10970446 w 12192000"/>
              <a:gd name="connsiteY39041" fmla="*/ 3046810 h 6858000"/>
              <a:gd name="connsiteX39042" fmla="*/ 10998912 w 12192000"/>
              <a:gd name="connsiteY39042" fmla="*/ 3049578 h 6858000"/>
              <a:gd name="connsiteX39043" fmla="*/ 11018736 w 12192000"/>
              <a:gd name="connsiteY39043" fmla="*/ 3037936 h 6858000"/>
              <a:gd name="connsiteX39044" fmla="*/ 11017930 w 12192000"/>
              <a:gd name="connsiteY39044" fmla="*/ 2944351 h 6858000"/>
              <a:gd name="connsiteX39045" fmla="*/ 11005713 w 12192000"/>
              <a:gd name="connsiteY39045" fmla="*/ 2929946 h 6858000"/>
              <a:gd name="connsiteX39046" fmla="*/ 11008940 w 12192000"/>
              <a:gd name="connsiteY39046" fmla="*/ 2914157 h 6858000"/>
              <a:gd name="connsiteX39047" fmla="*/ 11017353 w 12192000"/>
              <a:gd name="connsiteY39047" fmla="*/ 2910812 h 6858000"/>
              <a:gd name="connsiteX39048" fmla="*/ 11017470 w 12192000"/>
              <a:gd name="connsiteY39048" fmla="*/ 2910928 h 6858000"/>
              <a:gd name="connsiteX39049" fmla="*/ 11014703 w 12192000"/>
              <a:gd name="connsiteY39049" fmla="*/ 2867248 h 6858000"/>
              <a:gd name="connsiteX39050" fmla="*/ 10993122 w 12192000"/>
              <a:gd name="connsiteY39050" fmla="*/ 2860217 h 6858000"/>
              <a:gd name="connsiteX39051" fmla="*/ 2620647 w 12192000"/>
              <a:gd name="connsiteY39051" fmla="*/ 2860217 h 6858000"/>
              <a:gd name="connsiteX39052" fmla="*/ 2596127 w 12192000"/>
              <a:gd name="connsiteY39052" fmla="*/ 2868399 h 6858000"/>
              <a:gd name="connsiteX39053" fmla="*/ 2594859 w 12192000"/>
              <a:gd name="connsiteY39053" fmla="*/ 2961984 h 6858000"/>
              <a:gd name="connsiteX39054" fmla="*/ 2615029 w 12192000"/>
              <a:gd name="connsiteY39054" fmla="*/ 2982846 h 6858000"/>
              <a:gd name="connsiteX39055" fmla="*/ 2636811 w 12192000"/>
              <a:gd name="connsiteY39055" fmla="*/ 2998290 h 6858000"/>
              <a:gd name="connsiteX39056" fmla="*/ 2608459 w 12192000"/>
              <a:gd name="connsiteY39056" fmla="*/ 2998405 h 6858000"/>
              <a:gd name="connsiteX39057" fmla="*/ 2596011 w 12192000"/>
              <a:gd name="connsiteY39057" fmla="*/ 3003938 h 6858000"/>
              <a:gd name="connsiteX39058" fmla="*/ 2597971 w 12192000"/>
              <a:gd name="connsiteY39058" fmla="*/ 3046810 h 6858000"/>
              <a:gd name="connsiteX39059" fmla="*/ 2626437 w 12192000"/>
              <a:gd name="connsiteY39059" fmla="*/ 3049578 h 6858000"/>
              <a:gd name="connsiteX39060" fmla="*/ 2646261 w 12192000"/>
              <a:gd name="connsiteY39060" fmla="*/ 3037936 h 6858000"/>
              <a:gd name="connsiteX39061" fmla="*/ 2645455 w 12192000"/>
              <a:gd name="connsiteY39061" fmla="*/ 2944351 h 6858000"/>
              <a:gd name="connsiteX39062" fmla="*/ 2633238 w 12192000"/>
              <a:gd name="connsiteY39062" fmla="*/ 2929946 h 6858000"/>
              <a:gd name="connsiteX39063" fmla="*/ 2636465 w 12192000"/>
              <a:gd name="connsiteY39063" fmla="*/ 2914157 h 6858000"/>
              <a:gd name="connsiteX39064" fmla="*/ 2644878 w 12192000"/>
              <a:gd name="connsiteY39064" fmla="*/ 2910812 h 6858000"/>
              <a:gd name="connsiteX39065" fmla="*/ 2644995 w 12192000"/>
              <a:gd name="connsiteY39065" fmla="*/ 2910928 h 6858000"/>
              <a:gd name="connsiteX39066" fmla="*/ 2642228 w 12192000"/>
              <a:gd name="connsiteY39066" fmla="*/ 2867248 h 6858000"/>
              <a:gd name="connsiteX39067" fmla="*/ 2620647 w 12192000"/>
              <a:gd name="connsiteY39067" fmla="*/ 2860217 h 6858000"/>
              <a:gd name="connsiteX39068" fmla="*/ 4018184 w 12192000"/>
              <a:gd name="connsiteY39068" fmla="*/ 2803628 h 6858000"/>
              <a:gd name="connsiteX39069" fmla="*/ 3993291 w 12192000"/>
              <a:gd name="connsiteY39069" fmla="*/ 2825064 h 6858000"/>
              <a:gd name="connsiteX39070" fmla="*/ 4018070 w 12192000"/>
              <a:gd name="connsiteY39070" fmla="*/ 2851228 h 6858000"/>
              <a:gd name="connsiteX39071" fmla="*/ 4018070 w 12192000"/>
              <a:gd name="connsiteY39071" fmla="*/ 2851113 h 6858000"/>
              <a:gd name="connsiteX39072" fmla="*/ 4041812 w 12192000"/>
              <a:gd name="connsiteY39072" fmla="*/ 2824836 h 6858000"/>
              <a:gd name="connsiteX39073" fmla="*/ 4018184 w 12192000"/>
              <a:gd name="connsiteY39073" fmla="*/ 2803628 h 6858000"/>
              <a:gd name="connsiteX39074" fmla="*/ 5426340 w 12192000"/>
              <a:gd name="connsiteY39074" fmla="*/ 2803053 h 6858000"/>
              <a:gd name="connsiteX39075" fmla="*/ 5401676 w 12192000"/>
              <a:gd name="connsiteY39075" fmla="*/ 2825296 h 6858000"/>
              <a:gd name="connsiteX39076" fmla="*/ 5401562 w 12192000"/>
              <a:gd name="connsiteY39076" fmla="*/ 2825296 h 6858000"/>
              <a:gd name="connsiteX39077" fmla="*/ 5426916 w 12192000"/>
              <a:gd name="connsiteY39077" fmla="*/ 2850075 h 6858000"/>
              <a:gd name="connsiteX39078" fmla="*/ 5450427 w 12192000"/>
              <a:gd name="connsiteY39078" fmla="*/ 2824373 h 6858000"/>
              <a:gd name="connsiteX39079" fmla="*/ 5426340 w 12192000"/>
              <a:gd name="connsiteY39079" fmla="*/ 2803053 h 6858000"/>
              <a:gd name="connsiteX39080" fmla="*/ 7839381 w 12192000"/>
              <a:gd name="connsiteY39080" fmla="*/ 2802706 h 6858000"/>
              <a:gd name="connsiteX39081" fmla="*/ 7812297 w 12192000"/>
              <a:gd name="connsiteY39081" fmla="*/ 2825410 h 6858000"/>
              <a:gd name="connsiteX39082" fmla="*/ 7838460 w 12192000"/>
              <a:gd name="connsiteY39082" fmla="*/ 2849845 h 6858000"/>
              <a:gd name="connsiteX39083" fmla="*/ 7866811 w 12192000"/>
              <a:gd name="connsiteY39083" fmla="*/ 2824950 h 6858000"/>
              <a:gd name="connsiteX39084" fmla="*/ 7839381 w 12192000"/>
              <a:gd name="connsiteY39084" fmla="*/ 2802706 h 6858000"/>
              <a:gd name="connsiteX39085" fmla="*/ 7505611 w 12192000"/>
              <a:gd name="connsiteY39085" fmla="*/ 2802706 h 6858000"/>
              <a:gd name="connsiteX39086" fmla="*/ 7478641 w 12192000"/>
              <a:gd name="connsiteY39086" fmla="*/ 2824604 h 6858000"/>
              <a:gd name="connsiteX39087" fmla="*/ 7503535 w 12192000"/>
              <a:gd name="connsiteY39087" fmla="*/ 2850190 h 6858000"/>
              <a:gd name="connsiteX39088" fmla="*/ 7524700 w 12192000"/>
              <a:gd name="connsiteY39088" fmla="*/ 2845594 h 6858000"/>
              <a:gd name="connsiteX39089" fmla="*/ 7532098 w 12192000"/>
              <a:gd name="connsiteY39089" fmla="*/ 2824890 h 6858000"/>
              <a:gd name="connsiteX39090" fmla="*/ 7532118 w 12192000"/>
              <a:gd name="connsiteY39090" fmla="*/ 2824950 h 6858000"/>
              <a:gd name="connsiteX39091" fmla="*/ 7532118 w 12192000"/>
              <a:gd name="connsiteY39091" fmla="*/ 2824836 h 6858000"/>
              <a:gd name="connsiteX39092" fmla="*/ 7532098 w 12192000"/>
              <a:gd name="connsiteY39092" fmla="*/ 2824890 h 6858000"/>
              <a:gd name="connsiteX39093" fmla="*/ 7525434 w 12192000"/>
              <a:gd name="connsiteY39093" fmla="*/ 2804579 h 6858000"/>
              <a:gd name="connsiteX39094" fmla="*/ 7505611 w 12192000"/>
              <a:gd name="connsiteY39094" fmla="*/ 2802706 h 6858000"/>
              <a:gd name="connsiteX39095" fmla="*/ 4888803 w 12192000"/>
              <a:gd name="connsiteY39095" fmla="*/ 2802706 h 6858000"/>
              <a:gd name="connsiteX39096" fmla="*/ 4865290 w 12192000"/>
              <a:gd name="connsiteY39096" fmla="*/ 2823912 h 6858000"/>
              <a:gd name="connsiteX39097" fmla="*/ 4886150 w 12192000"/>
              <a:gd name="connsiteY39097" fmla="*/ 2850075 h 6858000"/>
              <a:gd name="connsiteX39098" fmla="*/ 4913697 w 12192000"/>
              <a:gd name="connsiteY39098" fmla="*/ 2824142 h 6858000"/>
              <a:gd name="connsiteX39099" fmla="*/ 4888803 w 12192000"/>
              <a:gd name="connsiteY39099" fmla="*/ 2802706 h 6858000"/>
              <a:gd name="connsiteX39100" fmla="*/ 7775071 w 12192000"/>
              <a:gd name="connsiteY39100" fmla="*/ 2802592 h 6858000"/>
              <a:gd name="connsiteX39101" fmla="*/ 7749946 w 12192000"/>
              <a:gd name="connsiteY39101" fmla="*/ 2826219 h 6858000"/>
              <a:gd name="connsiteX39102" fmla="*/ 7774379 w 12192000"/>
              <a:gd name="connsiteY39102" fmla="*/ 2849960 h 6858000"/>
              <a:gd name="connsiteX39103" fmla="*/ 7798467 w 12192000"/>
              <a:gd name="connsiteY39103" fmla="*/ 2824142 h 6858000"/>
              <a:gd name="connsiteX39104" fmla="*/ 7775071 w 12192000"/>
              <a:gd name="connsiteY39104" fmla="*/ 2802592 h 6858000"/>
              <a:gd name="connsiteX39105" fmla="*/ 5494454 w 12192000"/>
              <a:gd name="connsiteY39105" fmla="*/ 2802476 h 6858000"/>
              <a:gd name="connsiteX39106" fmla="*/ 5464259 w 12192000"/>
              <a:gd name="connsiteY39106" fmla="*/ 2824259 h 6858000"/>
              <a:gd name="connsiteX39107" fmla="*/ 5489152 w 12192000"/>
              <a:gd name="connsiteY39107" fmla="*/ 2850075 h 6858000"/>
              <a:gd name="connsiteX39108" fmla="*/ 5489152 w 12192000"/>
              <a:gd name="connsiteY39108" fmla="*/ 2849960 h 6858000"/>
              <a:gd name="connsiteX39109" fmla="*/ 5518889 w 12192000"/>
              <a:gd name="connsiteY39109" fmla="*/ 2826447 h 6858000"/>
              <a:gd name="connsiteX39110" fmla="*/ 5494454 w 12192000"/>
              <a:gd name="connsiteY39110" fmla="*/ 2802476 h 6858000"/>
              <a:gd name="connsiteX39111" fmla="*/ 5025606 w 12192000"/>
              <a:gd name="connsiteY39111" fmla="*/ 2802476 h 6858000"/>
              <a:gd name="connsiteX39112" fmla="*/ 5000943 w 12192000"/>
              <a:gd name="connsiteY39112" fmla="*/ 2822991 h 6858000"/>
              <a:gd name="connsiteX39113" fmla="*/ 5023302 w 12192000"/>
              <a:gd name="connsiteY39113" fmla="*/ 2849960 h 6858000"/>
              <a:gd name="connsiteX39114" fmla="*/ 5049810 w 12192000"/>
              <a:gd name="connsiteY39114" fmla="*/ 2826447 h 6858000"/>
              <a:gd name="connsiteX39115" fmla="*/ 5025606 w 12192000"/>
              <a:gd name="connsiteY39115" fmla="*/ 2802476 h 6858000"/>
              <a:gd name="connsiteX39116" fmla="*/ 3950186 w 12192000"/>
              <a:gd name="connsiteY39116" fmla="*/ 2802476 h 6858000"/>
              <a:gd name="connsiteX39117" fmla="*/ 3926790 w 12192000"/>
              <a:gd name="connsiteY39117" fmla="*/ 2824259 h 6858000"/>
              <a:gd name="connsiteX39118" fmla="*/ 3948802 w 12192000"/>
              <a:gd name="connsiteY39118" fmla="*/ 2850998 h 6858000"/>
              <a:gd name="connsiteX39119" fmla="*/ 3974275 w 12192000"/>
              <a:gd name="connsiteY39119" fmla="*/ 2828291 h 6858000"/>
              <a:gd name="connsiteX39120" fmla="*/ 3950186 w 12192000"/>
              <a:gd name="connsiteY39120" fmla="*/ 2802476 h 6858000"/>
              <a:gd name="connsiteX39121" fmla="*/ 3883339 w 12192000"/>
              <a:gd name="connsiteY39121" fmla="*/ 2802476 h 6858000"/>
              <a:gd name="connsiteX39122" fmla="*/ 3883339 w 12192000"/>
              <a:gd name="connsiteY39122" fmla="*/ 2802592 h 6858000"/>
              <a:gd name="connsiteX39123" fmla="*/ 3857638 w 12192000"/>
              <a:gd name="connsiteY39123" fmla="*/ 2826794 h 6858000"/>
              <a:gd name="connsiteX39124" fmla="*/ 3881725 w 12192000"/>
              <a:gd name="connsiteY39124" fmla="*/ 2850998 h 6858000"/>
              <a:gd name="connsiteX39125" fmla="*/ 3905237 w 12192000"/>
              <a:gd name="connsiteY39125" fmla="*/ 2825756 h 6858000"/>
              <a:gd name="connsiteX39126" fmla="*/ 3883339 w 12192000"/>
              <a:gd name="connsiteY39126" fmla="*/ 2802476 h 6858000"/>
              <a:gd name="connsiteX39127" fmla="*/ 7439340 w 12192000"/>
              <a:gd name="connsiteY39127" fmla="*/ 2802360 h 6858000"/>
              <a:gd name="connsiteX39128" fmla="*/ 7412256 w 12192000"/>
              <a:gd name="connsiteY39128" fmla="*/ 2823566 h 6858000"/>
              <a:gd name="connsiteX39129" fmla="*/ 7439455 w 12192000"/>
              <a:gd name="connsiteY39129" fmla="*/ 2849730 h 6858000"/>
              <a:gd name="connsiteX39130" fmla="*/ 7439455 w 12192000"/>
              <a:gd name="connsiteY39130" fmla="*/ 2849614 h 6858000"/>
              <a:gd name="connsiteX39131" fmla="*/ 7465271 w 12192000"/>
              <a:gd name="connsiteY39131" fmla="*/ 2825987 h 6858000"/>
              <a:gd name="connsiteX39132" fmla="*/ 7439340 w 12192000"/>
              <a:gd name="connsiteY39132" fmla="*/ 2802360 h 6858000"/>
              <a:gd name="connsiteX39133" fmla="*/ 6498650 w 12192000"/>
              <a:gd name="connsiteY39133" fmla="*/ 2802245 h 6858000"/>
              <a:gd name="connsiteX39134" fmla="*/ 6472025 w 12192000"/>
              <a:gd name="connsiteY39134" fmla="*/ 2823681 h 6858000"/>
              <a:gd name="connsiteX39135" fmla="*/ 6498534 w 12192000"/>
              <a:gd name="connsiteY39135" fmla="*/ 2849614 h 6858000"/>
              <a:gd name="connsiteX39136" fmla="*/ 6526078 w 12192000"/>
              <a:gd name="connsiteY39136" fmla="*/ 2824836 h 6858000"/>
              <a:gd name="connsiteX39137" fmla="*/ 6498650 w 12192000"/>
              <a:gd name="connsiteY39137" fmla="*/ 2802245 h 6858000"/>
              <a:gd name="connsiteX39138" fmla="*/ 6298917 w 12192000"/>
              <a:gd name="connsiteY39138" fmla="*/ 2802245 h 6858000"/>
              <a:gd name="connsiteX39139" fmla="*/ 6274020 w 12192000"/>
              <a:gd name="connsiteY39139" fmla="*/ 2822644 h 6858000"/>
              <a:gd name="connsiteX39140" fmla="*/ 6296725 w 12192000"/>
              <a:gd name="connsiteY39140" fmla="*/ 2849614 h 6858000"/>
              <a:gd name="connsiteX39141" fmla="*/ 6322427 w 12192000"/>
              <a:gd name="connsiteY39141" fmla="*/ 2827369 h 6858000"/>
              <a:gd name="connsiteX39142" fmla="*/ 6298917 w 12192000"/>
              <a:gd name="connsiteY39142" fmla="*/ 2802245 h 6858000"/>
              <a:gd name="connsiteX39143" fmla="*/ 6231032 w 12192000"/>
              <a:gd name="connsiteY39143" fmla="*/ 2802245 h 6858000"/>
              <a:gd name="connsiteX39144" fmla="*/ 6211023 w 12192000"/>
              <a:gd name="connsiteY39144" fmla="*/ 2804954 h 6858000"/>
              <a:gd name="connsiteX39145" fmla="*/ 6205808 w 12192000"/>
              <a:gd name="connsiteY39145" fmla="*/ 2825574 h 6858000"/>
              <a:gd name="connsiteX39146" fmla="*/ 6205791 w 12192000"/>
              <a:gd name="connsiteY39146" fmla="*/ 2825525 h 6858000"/>
              <a:gd name="connsiteX39147" fmla="*/ 6205791 w 12192000"/>
              <a:gd name="connsiteY39147" fmla="*/ 2825643 h 6858000"/>
              <a:gd name="connsiteX39148" fmla="*/ 6205808 w 12192000"/>
              <a:gd name="connsiteY39148" fmla="*/ 2825574 h 6858000"/>
              <a:gd name="connsiteX39149" fmla="*/ 6212649 w 12192000"/>
              <a:gd name="connsiteY39149" fmla="*/ 2845292 h 6858000"/>
              <a:gd name="connsiteX39150" fmla="*/ 6232645 w 12192000"/>
              <a:gd name="connsiteY39150" fmla="*/ 2849498 h 6858000"/>
              <a:gd name="connsiteX39151" fmla="*/ 6254084 w 12192000"/>
              <a:gd name="connsiteY39151" fmla="*/ 2824027 h 6858000"/>
              <a:gd name="connsiteX39152" fmla="*/ 6231032 w 12192000"/>
              <a:gd name="connsiteY39152" fmla="*/ 2802245 h 6858000"/>
              <a:gd name="connsiteX39153" fmla="*/ 5091648 w 12192000"/>
              <a:gd name="connsiteY39153" fmla="*/ 2802245 h 6858000"/>
              <a:gd name="connsiteX39154" fmla="*/ 5063871 w 12192000"/>
              <a:gd name="connsiteY39154" fmla="*/ 2825180 h 6858000"/>
              <a:gd name="connsiteX39155" fmla="*/ 5089687 w 12192000"/>
              <a:gd name="connsiteY39155" fmla="*/ 2849498 h 6858000"/>
              <a:gd name="connsiteX39156" fmla="*/ 5117693 w 12192000"/>
              <a:gd name="connsiteY39156" fmla="*/ 2824489 h 6858000"/>
              <a:gd name="connsiteX39157" fmla="*/ 5091648 w 12192000"/>
              <a:gd name="connsiteY39157" fmla="*/ 2802245 h 6858000"/>
              <a:gd name="connsiteX39158" fmla="*/ 9113498 w 12192000"/>
              <a:gd name="connsiteY39158" fmla="*/ 2802130 h 6858000"/>
              <a:gd name="connsiteX39159" fmla="*/ 9091024 w 12192000"/>
              <a:gd name="connsiteY39159" fmla="*/ 2824142 h 6858000"/>
              <a:gd name="connsiteX39160" fmla="*/ 9093992 w 12192000"/>
              <a:gd name="connsiteY39160" fmla="*/ 2842829 h 6858000"/>
              <a:gd name="connsiteX39161" fmla="*/ 9112298 w 12192000"/>
              <a:gd name="connsiteY39161" fmla="*/ 2849137 h 6858000"/>
              <a:gd name="connsiteX39162" fmla="*/ 9112230 w 12192000"/>
              <a:gd name="connsiteY39162" fmla="*/ 2849153 h 6858000"/>
              <a:gd name="connsiteX39163" fmla="*/ 9112345 w 12192000"/>
              <a:gd name="connsiteY39163" fmla="*/ 2849153 h 6858000"/>
              <a:gd name="connsiteX39164" fmla="*/ 9112298 w 12192000"/>
              <a:gd name="connsiteY39164" fmla="*/ 2849137 h 6858000"/>
              <a:gd name="connsiteX39165" fmla="*/ 9132212 w 12192000"/>
              <a:gd name="connsiteY39165" fmla="*/ 2844341 h 6858000"/>
              <a:gd name="connsiteX39166" fmla="*/ 9138968 w 12192000"/>
              <a:gd name="connsiteY39166" fmla="*/ 2824836 h 6858000"/>
              <a:gd name="connsiteX39167" fmla="*/ 9113498 w 12192000"/>
              <a:gd name="connsiteY39167" fmla="*/ 2802130 h 6858000"/>
              <a:gd name="connsiteX39168" fmla="*/ 6700110 w 12192000"/>
              <a:gd name="connsiteY39168" fmla="*/ 2802130 h 6858000"/>
              <a:gd name="connsiteX39169" fmla="*/ 6675445 w 12192000"/>
              <a:gd name="connsiteY39169" fmla="*/ 2826219 h 6858000"/>
              <a:gd name="connsiteX39170" fmla="*/ 6700226 w 12192000"/>
              <a:gd name="connsiteY39170" fmla="*/ 2849614 h 6858000"/>
              <a:gd name="connsiteX39171" fmla="*/ 6700342 w 12192000"/>
              <a:gd name="connsiteY39171" fmla="*/ 2849498 h 6858000"/>
              <a:gd name="connsiteX39172" fmla="*/ 6724082 w 12192000"/>
              <a:gd name="connsiteY39172" fmla="*/ 2823336 h 6858000"/>
              <a:gd name="connsiteX39173" fmla="*/ 6700110 w 12192000"/>
              <a:gd name="connsiteY39173" fmla="*/ 2802130 h 6858000"/>
              <a:gd name="connsiteX39174" fmla="*/ 741023 w 12192000"/>
              <a:gd name="connsiteY39174" fmla="*/ 2802130 h 6858000"/>
              <a:gd name="connsiteX39175" fmla="*/ 718549 w 12192000"/>
              <a:gd name="connsiteY39175" fmla="*/ 2824142 h 6858000"/>
              <a:gd name="connsiteX39176" fmla="*/ 721517 w 12192000"/>
              <a:gd name="connsiteY39176" fmla="*/ 2842829 h 6858000"/>
              <a:gd name="connsiteX39177" fmla="*/ 739823 w 12192000"/>
              <a:gd name="connsiteY39177" fmla="*/ 2849137 h 6858000"/>
              <a:gd name="connsiteX39178" fmla="*/ 739755 w 12192000"/>
              <a:gd name="connsiteY39178" fmla="*/ 2849153 h 6858000"/>
              <a:gd name="connsiteX39179" fmla="*/ 739870 w 12192000"/>
              <a:gd name="connsiteY39179" fmla="*/ 2849153 h 6858000"/>
              <a:gd name="connsiteX39180" fmla="*/ 739823 w 12192000"/>
              <a:gd name="connsiteY39180" fmla="*/ 2849137 h 6858000"/>
              <a:gd name="connsiteX39181" fmla="*/ 759737 w 12192000"/>
              <a:gd name="connsiteY39181" fmla="*/ 2844341 h 6858000"/>
              <a:gd name="connsiteX39182" fmla="*/ 766493 w 12192000"/>
              <a:gd name="connsiteY39182" fmla="*/ 2824836 h 6858000"/>
              <a:gd name="connsiteX39183" fmla="*/ 741023 w 12192000"/>
              <a:gd name="connsiteY39183" fmla="*/ 2802130 h 6858000"/>
              <a:gd name="connsiteX39184" fmla="*/ 8845305 w 12192000"/>
              <a:gd name="connsiteY39184" fmla="*/ 2802014 h 6858000"/>
              <a:gd name="connsiteX39185" fmla="*/ 8819258 w 12192000"/>
              <a:gd name="connsiteY39185" fmla="*/ 2823798 h 6858000"/>
              <a:gd name="connsiteX39186" fmla="*/ 8845996 w 12192000"/>
              <a:gd name="connsiteY39186" fmla="*/ 2849383 h 6858000"/>
              <a:gd name="connsiteX39187" fmla="*/ 8873427 w 12192000"/>
              <a:gd name="connsiteY39187" fmla="*/ 2824373 h 6858000"/>
              <a:gd name="connsiteX39188" fmla="*/ 8845305 w 12192000"/>
              <a:gd name="connsiteY39188" fmla="*/ 2802014 h 6858000"/>
              <a:gd name="connsiteX39189" fmla="*/ 8304887 w 12192000"/>
              <a:gd name="connsiteY39189" fmla="*/ 2802014 h 6858000"/>
              <a:gd name="connsiteX39190" fmla="*/ 8287713 w 12192000"/>
              <a:gd name="connsiteY39190" fmla="*/ 2820110 h 6858000"/>
              <a:gd name="connsiteX39191" fmla="*/ 8287944 w 12192000"/>
              <a:gd name="connsiteY39191" fmla="*/ 2892950 h 6858000"/>
              <a:gd name="connsiteX39192" fmla="*/ 8288059 w 12192000"/>
              <a:gd name="connsiteY39192" fmla="*/ 2893064 h 6858000"/>
              <a:gd name="connsiteX39193" fmla="*/ 8287713 w 12192000"/>
              <a:gd name="connsiteY39193" fmla="*/ 2965904 h 6858000"/>
              <a:gd name="connsiteX39194" fmla="*/ 8309842 w 12192000"/>
              <a:gd name="connsiteY39194" fmla="*/ 2985151 h 6858000"/>
              <a:gd name="connsiteX39195" fmla="*/ 8335428 w 12192000"/>
              <a:gd name="connsiteY39195" fmla="*/ 2966249 h 6858000"/>
              <a:gd name="connsiteX39196" fmla="*/ 8335082 w 12192000"/>
              <a:gd name="connsiteY39196" fmla="*/ 2914271 h 6858000"/>
              <a:gd name="connsiteX39197" fmla="*/ 8344534 w 12192000"/>
              <a:gd name="connsiteY39197" fmla="*/ 2893641 h 6858000"/>
              <a:gd name="connsiteX39198" fmla="*/ 8351564 w 12192000"/>
              <a:gd name="connsiteY39198" fmla="*/ 2912657 h 6858000"/>
              <a:gd name="connsiteX39199" fmla="*/ 8353293 w 12192000"/>
              <a:gd name="connsiteY39199" fmla="*/ 2964406 h 6858000"/>
              <a:gd name="connsiteX39200" fmla="*/ 8374038 w 12192000"/>
              <a:gd name="connsiteY39200" fmla="*/ 2985382 h 6858000"/>
              <a:gd name="connsiteX39201" fmla="*/ 8449528 w 12192000"/>
              <a:gd name="connsiteY39201" fmla="*/ 2985382 h 6858000"/>
              <a:gd name="connsiteX39202" fmla="*/ 8470965 w 12192000"/>
              <a:gd name="connsiteY39202" fmla="*/ 2964059 h 6858000"/>
              <a:gd name="connsiteX39203" fmla="*/ 8471195 w 12192000"/>
              <a:gd name="connsiteY39203" fmla="*/ 2883498 h 6858000"/>
              <a:gd name="connsiteX39204" fmla="*/ 8451142 w 12192000"/>
              <a:gd name="connsiteY39204" fmla="*/ 2864942 h 6858000"/>
              <a:gd name="connsiteX39205" fmla="*/ 8393862 w 12192000"/>
              <a:gd name="connsiteY39205" fmla="*/ 2865287 h 6858000"/>
              <a:gd name="connsiteX39206" fmla="*/ 8372770 w 12192000"/>
              <a:gd name="connsiteY39206" fmla="*/ 2858373 h 6858000"/>
              <a:gd name="connsiteX39207" fmla="*/ 8392940 w 12192000"/>
              <a:gd name="connsiteY39207" fmla="*/ 2849730 h 6858000"/>
              <a:gd name="connsiteX39208" fmla="*/ 8452754 w 12192000"/>
              <a:gd name="connsiteY39208" fmla="*/ 2849730 h 6858000"/>
              <a:gd name="connsiteX39209" fmla="*/ 8470619 w 12192000"/>
              <a:gd name="connsiteY39209" fmla="*/ 2825871 h 6858000"/>
              <a:gd name="connsiteX39210" fmla="*/ 8453216 w 12192000"/>
              <a:gd name="connsiteY39210" fmla="*/ 2802014 h 6858000"/>
              <a:gd name="connsiteX39211" fmla="*/ 8304887 w 12192000"/>
              <a:gd name="connsiteY39211" fmla="*/ 2802014 h 6858000"/>
              <a:gd name="connsiteX39212" fmla="*/ 6101949 w 12192000"/>
              <a:gd name="connsiteY39212" fmla="*/ 2802014 h 6858000"/>
              <a:gd name="connsiteX39213" fmla="*/ 6070486 w 12192000"/>
              <a:gd name="connsiteY39213" fmla="*/ 2821838 h 6858000"/>
              <a:gd name="connsiteX39214" fmla="*/ 6070486 w 12192000"/>
              <a:gd name="connsiteY39214" fmla="*/ 2821954 h 6858000"/>
              <a:gd name="connsiteX39215" fmla="*/ 6096533 w 12192000"/>
              <a:gd name="connsiteY39215" fmla="*/ 2849614 h 6858000"/>
              <a:gd name="connsiteX39216" fmla="*/ 6124194 w 12192000"/>
              <a:gd name="connsiteY39216" fmla="*/ 2826219 h 6858000"/>
              <a:gd name="connsiteX39217" fmla="*/ 6101949 w 12192000"/>
              <a:gd name="connsiteY39217" fmla="*/ 2802014 h 6858000"/>
              <a:gd name="connsiteX39218" fmla="*/ 472830 w 12192000"/>
              <a:gd name="connsiteY39218" fmla="*/ 2802014 h 6858000"/>
              <a:gd name="connsiteX39219" fmla="*/ 446783 w 12192000"/>
              <a:gd name="connsiteY39219" fmla="*/ 2823798 h 6858000"/>
              <a:gd name="connsiteX39220" fmla="*/ 473521 w 12192000"/>
              <a:gd name="connsiteY39220" fmla="*/ 2849383 h 6858000"/>
              <a:gd name="connsiteX39221" fmla="*/ 500952 w 12192000"/>
              <a:gd name="connsiteY39221" fmla="*/ 2824373 h 6858000"/>
              <a:gd name="connsiteX39222" fmla="*/ 472830 w 12192000"/>
              <a:gd name="connsiteY39222" fmla="*/ 2802014 h 6858000"/>
              <a:gd name="connsiteX39223" fmla="*/ 9784152 w 12192000"/>
              <a:gd name="connsiteY39223" fmla="*/ 2801899 h 6858000"/>
              <a:gd name="connsiteX39224" fmla="*/ 9757759 w 12192000"/>
              <a:gd name="connsiteY39224" fmla="*/ 2822068 h 6858000"/>
              <a:gd name="connsiteX39225" fmla="*/ 9782884 w 12192000"/>
              <a:gd name="connsiteY39225" fmla="*/ 2848922 h 6858000"/>
              <a:gd name="connsiteX39226" fmla="*/ 9811582 w 12192000"/>
              <a:gd name="connsiteY39226" fmla="*/ 2825296 h 6858000"/>
              <a:gd name="connsiteX39227" fmla="*/ 9784152 w 12192000"/>
              <a:gd name="connsiteY39227" fmla="*/ 2801899 h 6858000"/>
              <a:gd name="connsiteX39228" fmla="*/ 8914226 w 12192000"/>
              <a:gd name="connsiteY39228" fmla="*/ 2801899 h 6858000"/>
              <a:gd name="connsiteX39229" fmla="*/ 8914281 w 12192000"/>
              <a:gd name="connsiteY39229" fmla="*/ 2801905 h 6858000"/>
              <a:gd name="connsiteX39230" fmla="*/ 8894402 w 12192000"/>
              <a:gd name="connsiteY39230" fmla="*/ 2803513 h 6858000"/>
              <a:gd name="connsiteX39231" fmla="*/ 8886911 w 12192000"/>
              <a:gd name="connsiteY39231" fmla="*/ 2823451 h 6858000"/>
              <a:gd name="connsiteX39232" fmla="*/ 8914110 w 12192000"/>
              <a:gd name="connsiteY39232" fmla="*/ 2849730 h 6858000"/>
              <a:gd name="connsiteX39233" fmla="*/ 8941310 w 12192000"/>
              <a:gd name="connsiteY39233" fmla="*/ 2823681 h 6858000"/>
              <a:gd name="connsiteX39234" fmla="*/ 8934078 w 12192000"/>
              <a:gd name="connsiteY39234" fmla="*/ 2803673 h 6858000"/>
              <a:gd name="connsiteX39235" fmla="*/ 8914281 w 12192000"/>
              <a:gd name="connsiteY39235" fmla="*/ 2801905 h 6858000"/>
              <a:gd name="connsiteX39236" fmla="*/ 8914342 w 12192000"/>
              <a:gd name="connsiteY39236" fmla="*/ 2801899 h 6858000"/>
              <a:gd name="connsiteX39237" fmla="*/ 7571419 w 12192000"/>
              <a:gd name="connsiteY39237" fmla="*/ 2801899 h 6858000"/>
              <a:gd name="connsiteX39238" fmla="*/ 7548253 w 12192000"/>
              <a:gd name="connsiteY39238" fmla="*/ 2824373 h 6858000"/>
              <a:gd name="connsiteX39239" fmla="*/ 7570152 w 12192000"/>
              <a:gd name="connsiteY39239" fmla="*/ 2850305 h 6858000"/>
              <a:gd name="connsiteX39240" fmla="*/ 7595623 w 12192000"/>
              <a:gd name="connsiteY39240" fmla="*/ 2824836 h 6858000"/>
              <a:gd name="connsiteX39241" fmla="*/ 7571419 w 12192000"/>
              <a:gd name="connsiteY39241" fmla="*/ 2801899 h 6858000"/>
              <a:gd name="connsiteX39242" fmla="*/ 4962218 w 12192000"/>
              <a:gd name="connsiteY39242" fmla="*/ 2801899 h 6858000"/>
              <a:gd name="connsiteX39243" fmla="*/ 4933403 w 12192000"/>
              <a:gd name="connsiteY39243" fmla="*/ 2821724 h 6858000"/>
              <a:gd name="connsiteX39244" fmla="*/ 4954842 w 12192000"/>
              <a:gd name="connsiteY39244" fmla="*/ 2849730 h 6858000"/>
              <a:gd name="connsiteX39245" fmla="*/ 4981121 w 12192000"/>
              <a:gd name="connsiteY39245" fmla="*/ 2830020 h 6858000"/>
              <a:gd name="connsiteX39246" fmla="*/ 4981005 w 12192000"/>
              <a:gd name="connsiteY39246" fmla="*/ 2830020 h 6858000"/>
              <a:gd name="connsiteX39247" fmla="*/ 4962218 w 12192000"/>
              <a:gd name="connsiteY39247" fmla="*/ 2801899 h 6858000"/>
              <a:gd name="connsiteX39248" fmla="*/ 4682270 w 12192000"/>
              <a:gd name="connsiteY39248" fmla="*/ 2801899 h 6858000"/>
              <a:gd name="connsiteX39249" fmla="*/ 4661986 w 12192000"/>
              <a:gd name="connsiteY39249" fmla="*/ 2822991 h 6858000"/>
              <a:gd name="connsiteX39250" fmla="*/ 4661986 w 12192000"/>
              <a:gd name="connsiteY39250" fmla="*/ 2823221 h 6858000"/>
              <a:gd name="connsiteX39251" fmla="*/ 4661870 w 12192000"/>
              <a:gd name="connsiteY39251" fmla="*/ 2963713 h 6858000"/>
              <a:gd name="connsiteX39252" fmla="*/ 4687803 w 12192000"/>
              <a:gd name="connsiteY39252" fmla="*/ 2985266 h 6858000"/>
              <a:gd name="connsiteX39253" fmla="*/ 4714771 w 12192000"/>
              <a:gd name="connsiteY39253" fmla="*/ 2964174 h 6858000"/>
              <a:gd name="connsiteX39254" fmla="*/ 4714771 w 12192000"/>
              <a:gd name="connsiteY39254" fmla="*/ 2914731 h 6858000"/>
              <a:gd name="connsiteX39255" fmla="*/ 4721918 w 12192000"/>
              <a:gd name="connsiteY39255" fmla="*/ 2893179 h 6858000"/>
              <a:gd name="connsiteX39256" fmla="*/ 4729756 w 12192000"/>
              <a:gd name="connsiteY39256" fmla="*/ 2915769 h 6858000"/>
              <a:gd name="connsiteX39257" fmla="*/ 4729983 w 12192000"/>
              <a:gd name="connsiteY39257" fmla="*/ 2967749 h 6858000"/>
              <a:gd name="connsiteX39258" fmla="*/ 4746004 w 12192000"/>
              <a:gd name="connsiteY39258" fmla="*/ 2984920 h 6858000"/>
              <a:gd name="connsiteX39259" fmla="*/ 4829334 w 12192000"/>
              <a:gd name="connsiteY39259" fmla="*/ 2985036 h 6858000"/>
              <a:gd name="connsiteX39260" fmla="*/ 4845005 w 12192000"/>
              <a:gd name="connsiteY39260" fmla="*/ 2967518 h 6858000"/>
              <a:gd name="connsiteX39261" fmla="*/ 4845005 w 12192000"/>
              <a:gd name="connsiteY39261" fmla="*/ 2886840 h 6858000"/>
              <a:gd name="connsiteX39262" fmla="*/ 4826797 w 12192000"/>
              <a:gd name="connsiteY39262" fmla="*/ 2868863 h 6858000"/>
              <a:gd name="connsiteX39263" fmla="*/ 4774702 w 12192000"/>
              <a:gd name="connsiteY39263" fmla="*/ 2868517 h 6858000"/>
              <a:gd name="connsiteX39264" fmla="*/ 4751882 w 12192000"/>
              <a:gd name="connsiteY39264" fmla="*/ 2859758 h 6858000"/>
              <a:gd name="connsiteX39265" fmla="*/ 4775970 w 12192000"/>
              <a:gd name="connsiteY39265" fmla="*/ 2849730 h 6858000"/>
              <a:gd name="connsiteX39266" fmla="*/ 4822761 w 12192000"/>
              <a:gd name="connsiteY39266" fmla="*/ 2849730 h 6858000"/>
              <a:gd name="connsiteX39267" fmla="*/ 4845352 w 12192000"/>
              <a:gd name="connsiteY39267" fmla="*/ 2825410 h 6858000"/>
              <a:gd name="connsiteX39268" fmla="*/ 4822761 w 12192000"/>
              <a:gd name="connsiteY39268" fmla="*/ 2801899 h 6858000"/>
              <a:gd name="connsiteX39269" fmla="*/ 4755108 w 12192000"/>
              <a:gd name="connsiteY39269" fmla="*/ 2802245 h 6858000"/>
              <a:gd name="connsiteX39270" fmla="*/ 4682270 w 12192000"/>
              <a:gd name="connsiteY39270" fmla="*/ 2801899 h 6858000"/>
              <a:gd name="connsiteX39271" fmla="*/ 1411677 w 12192000"/>
              <a:gd name="connsiteY39271" fmla="*/ 2801899 h 6858000"/>
              <a:gd name="connsiteX39272" fmla="*/ 1385284 w 12192000"/>
              <a:gd name="connsiteY39272" fmla="*/ 2822068 h 6858000"/>
              <a:gd name="connsiteX39273" fmla="*/ 1410409 w 12192000"/>
              <a:gd name="connsiteY39273" fmla="*/ 2848922 h 6858000"/>
              <a:gd name="connsiteX39274" fmla="*/ 1439107 w 12192000"/>
              <a:gd name="connsiteY39274" fmla="*/ 2825296 h 6858000"/>
              <a:gd name="connsiteX39275" fmla="*/ 1411677 w 12192000"/>
              <a:gd name="connsiteY39275" fmla="*/ 2801899 h 6858000"/>
              <a:gd name="connsiteX39276" fmla="*/ 541751 w 12192000"/>
              <a:gd name="connsiteY39276" fmla="*/ 2801899 h 6858000"/>
              <a:gd name="connsiteX39277" fmla="*/ 541806 w 12192000"/>
              <a:gd name="connsiteY39277" fmla="*/ 2801905 h 6858000"/>
              <a:gd name="connsiteX39278" fmla="*/ 521927 w 12192000"/>
              <a:gd name="connsiteY39278" fmla="*/ 2803513 h 6858000"/>
              <a:gd name="connsiteX39279" fmla="*/ 514436 w 12192000"/>
              <a:gd name="connsiteY39279" fmla="*/ 2823451 h 6858000"/>
              <a:gd name="connsiteX39280" fmla="*/ 541635 w 12192000"/>
              <a:gd name="connsiteY39280" fmla="*/ 2849730 h 6858000"/>
              <a:gd name="connsiteX39281" fmla="*/ 568835 w 12192000"/>
              <a:gd name="connsiteY39281" fmla="*/ 2823681 h 6858000"/>
              <a:gd name="connsiteX39282" fmla="*/ 561603 w 12192000"/>
              <a:gd name="connsiteY39282" fmla="*/ 2803673 h 6858000"/>
              <a:gd name="connsiteX39283" fmla="*/ 541806 w 12192000"/>
              <a:gd name="connsiteY39283" fmla="*/ 2801905 h 6858000"/>
              <a:gd name="connsiteX39284" fmla="*/ 541867 w 12192000"/>
              <a:gd name="connsiteY39284" fmla="*/ 2801899 h 6858000"/>
              <a:gd name="connsiteX39285" fmla="*/ 7243181 w 12192000"/>
              <a:gd name="connsiteY39285" fmla="*/ 2801784 h 6858000"/>
              <a:gd name="connsiteX39286" fmla="*/ 7094735 w 12192000"/>
              <a:gd name="connsiteY39286" fmla="*/ 2802014 h 6858000"/>
              <a:gd name="connsiteX39287" fmla="*/ 7078254 w 12192000"/>
              <a:gd name="connsiteY39287" fmla="*/ 2818034 h 6858000"/>
              <a:gd name="connsiteX39288" fmla="*/ 7078484 w 12192000"/>
              <a:gd name="connsiteY39288" fmla="*/ 2890875 h 6858000"/>
              <a:gd name="connsiteX39289" fmla="*/ 7078369 w 12192000"/>
              <a:gd name="connsiteY39289" fmla="*/ 2890760 h 6858000"/>
              <a:gd name="connsiteX39290" fmla="*/ 7077908 w 12192000"/>
              <a:gd name="connsiteY39290" fmla="*/ 2958412 h 6858000"/>
              <a:gd name="connsiteX39291" fmla="*/ 7103725 w 12192000"/>
              <a:gd name="connsiteY39291" fmla="*/ 2984805 h 6858000"/>
              <a:gd name="connsiteX39292" fmla="*/ 7130924 w 12192000"/>
              <a:gd name="connsiteY39292" fmla="*/ 2959566 h 6858000"/>
              <a:gd name="connsiteX39293" fmla="*/ 7130694 w 12192000"/>
              <a:gd name="connsiteY39293" fmla="*/ 2907586 h 6858000"/>
              <a:gd name="connsiteX39294" fmla="*/ 7136456 w 12192000"/>
              <a:gd name="connsiteY39294" fmla="*/ 2892950 h 6858000"/>
              <a:gd name="connsiteX39295" fmla="*/ 7146023 w 12192000"/>
              <a:gd name="connsiteY39295" fmla="*/ 2908046 h 6858000"/>
              <a:gd name="connsiteX39296" fmla="*/ 7145677 w 12192000"/>
              <a:gd name="connsiteY39296" fmla="*/ 2962677 h 6858000"/>
              <a:gd name="connsiteX39297" fmla="*/ 7166652 w 12192000"/>
              <a:gd name="connsiteY39297" fmla="*/ 2984690 h 6858000"/>
              <a:gd name="connsiteX39298" fmla="*/ 7239608 w 12192000"/>
              <a:gd name="connsiteY39298" fmla="*/ 2984459 h 6858000"/>
              <a:gd name="connsiteX39299" fmla="*/ 7261275 w 12192000"/>
              <a:gd name="connsiteY39299" fmla="*/ 2963139 h 6858000"/>
              <a:gd name="connsiteX39300" fmla="*/ 7261275 w 12192000"/>
              <a:gd name="connsiteY39300" fmla="*/ 2890298 h 6858000"/>
              <a:gd name="connsiteX39301" fmla="*/ 7240876 w 12192000"/>
              <a:gd name="connsiteY39301" fmla="*/ 2867938 h 6858000"/>
              <a:gd name="connsiteX39302" fmla="*/ 7183711 w 12192000"/>
              <a:gd name="connsiteY39302" fmla="*/ 2866211 h 6858000"/>
              <a:gd name="connsiteX39303" fmla="*/ 7169073 w 12192000"/>
              <a:gd name="connsiteY39303" fmla="*/ 2859758 h 6858000"/>
              <a:gd name="connsiteX39304" fmla="*/ 7183595 w 12192000"/>
              <a:gd name="connsiteY39304" fmla="*/ 2849383 h 6858000"/>
              <a:gd name="connsiteX39305" fmla="*/ 7243525 w 12192000"/>
              <a:gd name="connsiteY39305" fmla="*/ 2849383 h 6858000"/>
              <a:gd name="connsiteX39306" fmla="*/ 7261275 w 12192000"/>
              <a:gd name="connsiteY39306" fmla="*/ 2825064 h 6858000"/>
              <a:gd name="connsiteX39307" fmla="*/ 7243181 w 12192000"/>
              <a:gd name="connsiteY39307" fmla="*/ 2801784 h 6858000"/>
              <a:gd name="connsiteX39308" fmla="*/ 7306108 w 12192000"/>
              <a:gd name="connsiteY39308" fmla="*/ 2801669 h 6858000"/>
              <a:gd name="connsiteX39309" fmla="*/ 7280523 w 12192000"/>
              <a:gd name="connsiteY39309" fmla="*/ 2823336 h 6858000"/>
              <a:gd name="connsiteX39310" fmla="*/ 7307607 w 12192000"/>
              <a:gd name="connsiteY39310" fmla="*/ 2850190 h 6858000"/>
              <a:gd name="connsiteX39311" fmla="*/ 7328352 w 12192000"/>
              <a:gd name="connsiteY39311" fmla="*/ 2824027 h 6858000"/>
              <a:gd name="connsiteX39312" fmla="*/ 7306108 w 12192000"/>
              <a:gd name="connsiteY39312" fmla="*/ 2801669 h 6858000"/>
              <a:gd name="connsiteX39313" fmla="*/ 6164647 w 12192000"/>
              <a:gd name="connsiteY39313" fmla="*/ 2801669 h 6858000"/>
              <a:gd name="connsiteX39314" fmla="*/ 6139521 w 12192000"/>
              <a:gd name="connsiteY39314" fmla="*/ 2823681 h 6858000"/>
              <a:gd name="connsiteX39315" fmla="*/ 6162227 w 12192000"/>
              <a:gd name="connsiteY39315" fmla="*/ 2849614 h 6858000"/>
              <a:gd name="connsiteX39316" fmla="*/ 6162227 w 12192000"/>
              <a:gd name="connsiteY39316" fmla="*/ 2849730 h 6858000"/>
              <a:gd name="connsiteX39317" fmla="*/ 6191155 w 12192000"/>
              <a:gd name="connsiteY39317" fmla="*/ 2824719 h 6858000"/>
              <a:gd name="connsiteX39318" fmla="*/ 6164647 w 12192000"/>
              <a:gd name="connsiteY39318" fmla="*/ 2801669 h 6858000"/>
              <a:gd name="connsiteX39319" fmla="*/ 8773156 w 12192000"/>
              <a:gd name="connsiteY39319" fmla="*/ 2801553 h 6858000"/>
              <a:gd name="connsiteX39320" fmla="*/ 8757713 w 12192000"/>
              <a:gd name="connsiteY39320" fmla="*/ 2802014 h 6858000"/>
              <a:gd name="connsiteX39321" fmla="*/ 8757943 w 12192000"/>
              <a:gd name="connsiteY39321" fmla="*/ 2848577 h 6858000"/>
              <a:gd name="connsiteX39322" fmla="*/ 8773388 w 12192000"/>
              <a:gd name="connsiteY39322" fmla="*/ 2849038 h 6858000"/>
              <a:gd name="connsiteX39323" fmla="*/ 8805544 w 12192000"/>
              <a:gd name="connsiteY39323" fmla="*/ 2826334 h 6858000"/>
              <a:gd name="connsiteX39324" fmla="*/ 8773156 w 12192000"/>
              <a:gd name="connsiteY39324" fmla="*/ 2801669 h 6858000"/>
              <a:gd name="connsiteX39325" fmla="*/ 7906689 w 12192000"/>
              <a:gd name="connsiteY39325" fmla="*/ 2801553 h 6858000"/>
              <a:gd name="connsiteX39326" fmla="*/ 7880297 w 12192000"/>
              <a:gd name="connsiteY39326" fmla="*/ 2826564 h 6858000"/>
              <a:gd name="connsiteX39327" fmla="*/ 7909685 w 12192000"/>
              <a:gd name="connsiteY39327" fmla="*/ 2848692 h 6858000"/>
              <a:gd name="connsiteX39328" fmla="*/ 7934350 w 12192000"/>
              <a:gd name="connsiteY39328" fmla="*/ 2825064 h 6858000"/>
              <a:gd name="connsiteX39329" fmla="*/ 7906689 w 12192000"/>
              <a:gd name="connsiteY39329" fmla="*/ 2801553 h 6858000"/>
              <a:gd name="connsiteX39330" fmla="*/ 7705804 w 12192000"/>
              <a:gd name="connsiteY39330" fmla="*/ 2801553 h 6858000"/>
              <a:gd name="connsiteX39331" fmla="*/ 7683790 w 12192000"/>
              <a:gd name="connsiteY39331" fmla="*/ 2825643 h 6858000"/>
              <a:gd name="connsiteX39332" fmla="*/ 7706495 w 12192000"/>
              <a:gd name="connsiteY39332" fmla="*/ 2849960 h 6858000"/>
              <a:gd name="connsiteX39333" fmla="*/ 7731045 w 12192000"/>
              <a:gd name="connsiteY39333" fmla="*/ 2826219 h 6858000"/>
              <a:gd name="connsiteX39334" fmla="*/ 7705804 w 12192000"/>
              <a:gd name="connsiteY39334" fmla="*/ 2801553 h 6858000"/>
              <a:gd name="connsiteX39335" fmla="*/ 6040176 w 12192000"/>
              <a:gd name="connsiteY39335" fmla="*/ 2801553 h 6858000"/>
              <a:gd name="connsiteX39336" fmla="*/ 5964684 w 12192000"/>
              <a:gd name="connsiteY39336" fmla="*/ 2801784 h 6858000"/>
              <a:gd name="connsiteX39337" fmla="*/ 5889192 w 12192000"/>
              <a:gd name="connsiteY39337" fmla="*/ 2801784 h 6858000"/>
              <a:gd name="connsiteX39338" fmla="*/ 5872828 w 12192000"/>
              <a:gd name="connsiteY39338" fmla="*/ 2815959 h 6858000"/>
              <a:gd name="connsiteX39339" fmla="*/ 5873288 w 12192000"/>
              <a:gd name="connsiteY39339" fmla="*/ 2969477 h 6858000"/>
              <a:gd name="connsiteX39340" fmla="*/ 5899912 w 12192000"/>
              <a:gd name="connsiteY39340" fmla="*/ 2984229 h 6858000"/>
              <a:gd name="connsiteX39341" fmla="*/ 5920198 w 12192000"/>
              <a:gd name="connsiteY39341" fmla="*/ 2969130 h 6858000"/>
              <a:gd name="connsiteX39342" fmla="*/ 5920081 w 12192000"/>
              <a:gd name="connsiteY39342" fmla="*/ 2906664 h 6858000"/>
              <a:gd name="connsiteX39343" fmla="*/ 5931721 w 12192000"/>
              <a:gd name="connsiteY39343" fmla="*/ 2890990 h 6858000"/>
              <a:gd name="connsiteX39344" fmla="*/ 5940828 w 12192000"/>
              <a:gd name="connsiteY39344" fmla="*/ 2906435 h 6858000"/>
              <a:gd name="connsiteX39345" fmla="*/ 5940828 w 12192000"/>
              <a:gd name="connsiteY39345" fmla="*/ 2968899 h 6858000"/>
              <a:gd name="connsiteX39346" fmla="*/ 5955810 w 12192000"/>
              <a:gd name="connsiteY39346" fmla="*/ 2984574 h 6858000"/>
              <a:gd name="connsiteX39347" fmla="*/ 6039137 w 12192000"/>
              <a:gd name="connsiteY39347" fmla="*/ 2984574 h 6858000"/>
              <a:gd name="connsiteX39348" fmla="*/ 6055848 w 12192000"/>
              <a:gd name="connsiteY39348" fmla="*/ 2968093 h 6858000"/>
              <a:gd name="connsiteX39349" fmla="*/ 6055848 w 12192000"/>
              <a:gd name="connsiteY39349" fmla="*/ 2882230 h 6858000"/>
              <a:gd name="connsiteX39350" fmla="*/ 6036832 w 12192000"/>
              <a:gd name="connsiteY39350" fmla="*/ 2865519 h 6858000"/>
              <a:gd name="connsiteX39351" fmla="*/ 5974366 w 12192000"/>
              <a:gd name="connsiteY39351" fmla="*/ 2865636 h 6858000"/>
              <a:gd name="connsiteX39352" fmla="*/ 5958463 w 12192000"/>
              <a:gd name="connsiteY39352" fmla="*/ 2857681 h 6858000"/>
              <a:gd name="connsiteX39353" fmla="*/ 5974943 w 12192000"/>
              <a:gd name="connsiteY39353" fmla="*/ 2848922 h 6858000"/>
              <a:gd name="connsiteX39354" fmla="*/ 6040059 w 12192000"/>
              <a:gd name="connsiteY39354" fmla="*/ 2848922 h 6858000"/>
              <a:gd name="connsiteX39355" fmla="*/ 6055505 w 12192000"/>
              <a:gd name="connsiteY39355" fmla="*/ 2823681 h 6858000"/>
              <a:gd name="connsiteX39356" fmla="*/ 6040176 w 12192000"/>
              <a:gd name="connsiteY39356" fmla="*/ 2801669 h 6858000"/>
              <a:gd name="connsiteX39357" fmla="*/ 400681 w 12192000"/>
              <a:gd name="connsiteY39357" fmla="*/ 2801553 h 6858000"/>
              <a:gd name="connsiteX39358" fmla="*/ 385238 w 12192000"/>
              <a:gd name="connsiteY39358" fmla="*/ 2802014 h 6858000"/>
              <a:gd name="connsiteX39359" fmla="*/ 385468 w 12192000"/>
              <a:gd name="connsiteY39359" fmla="*/ 2848577 h 6858000"/>
              <a:gd name="connsiteX39360" fmla="*/ 400913 w 12192000"/>
              <a:gd name="connsiteY39360" fmla="*/ 2849038 h 6858000"/>
              <a:gd name="connsiteX39361" fmla="*/ 433069 w 12192000"/>
              <a:gd name="connsiteY39361" fmla="*/ 2826334 h 6858000"/>
              <a:gd name="connsiteX39362" fmla="*/ 400681 w 12192000"/>
              <a:gd name="connsiteY39362" fmla="*/ 2801669 h 6858000"/>
              <a:gd name="connsiteX39363" fmla="*/ 8997972 w 12192000"/>
              <a:gd name="connsiteY39363" fmla="*/ 2801497 h 6858000"/>
              <a:gd name="connsiteX39364" fmla="*/ 8987065 w 12192000"/>
              <a:gd name="connsiteY39364" fmla="*/ 2804090 h 6858000"/>
              <a:gd name="connsiteX39365" fmla="*/ 8955026 w 12192000"/>
              <a:gd name="connsiteY39365" fmla="*/ 2824950 h 6858000"/>
              <a:gd name="connsiteX39366" fmla="*/ 8977385 w 12192000"/>
              <a:gd name="connsiteY39366" fmla="*/ 2849614 h 6858000"/>
              <a:gd name="connsiteX39367" fmla="*/ 8977385 w 12192000"/>
              <a:gd name="connsiteY39367" fmla="*/ 2849730 h 6858000"/>
              <a:gd name="connsiteX39368" fmla="*/ 9005506 w 12192000"/>
              <a:gd name="connsiteY39368" fmla="*/ 2812733 h 6858000"/>
              <a:gd name="connsiteX39369" fmla="*/ 8997972 w 12192000"/>
              <a:gd name="connsiteY39369" fmla="*/ 2801497 h 6858000"/>
              <a:gd name="connsiteX39370" fmla="*/ 625497 w 12192000"/>
              <a:gd name="connsiteY39370" fmla="*/ 2801497 h 6858000"/>
              <a:gd name="connsiteX39371" fmla="*/ 614590 w 12192000"/>
              <a:gd name="connsiteY39371" fmla="*/ 2804090 h 6858000"/>
              <a:gd name="connsiteX39372" fmla="*/ 582551 w 12192000"/>
              <a:gd name="connsiteY39372" fmla="*/ 2824950 h 6858000"/>
              <a:gd name="connsiteX39373" fmla="*/ 604910 w 12192000"/>
              <a:gd name="connsiteY39373" fmla="*/ 2849614 h 6858000"/>
              <a:gd name="connsiteX39374" fmla="*/ 604910 w 12192000"/>
              <a:gd name="connsiteY39374" fmla="*/ 2849730 h 6858000"/>
              <a:gd name="connsiteX39375" fmla="*/ 633031 w 12192000"/>
              <a:gd name="connsiteY39375" fmla="*/ 2812733 h 6858000"/>
              <a:gd name="connsiteX39376" fmla="*/ 625497 w 12192000"/>
              <a:gd name="connsiteY39376" fmla="*/ 2801497 h 6858000"/>
              <a:gd name="connsiteX39377" fmla="*/ 9856070 w 12192000"/>
              <a:gd name="connsiteY39377" fmla="*/ 2801438 h 6858000"/>
              <a:gd name="connsiteX39378" fmla="*/ 9825528 w 12192000"/>
              <a:gd name="connsiteY39378" fmla="*/ 2821377 h 6858000"/>
              <a:gd name="connsiteX39379" fmla="*/ 9830988 w 12192000"/>
              <a:gd name="connsiteY39379" fmla="*/ 2842613 h 6858000"/>
              <a:gd name="connsiteX39380" fmla="*/ 9851875 w 12192000"/>
              <a:gd name="connsiteY39380" fmla="*/ 2848795 h 6858000"/>
              <a:gd name="connsiteX39381" fmla="*/ 9851805 w 12192000"/>
              <a:gd name="connsiteY39381" fmla="*/ 2848807 h 6858000"/>
              <a:gd name="connsiteX39382" fmla="*/ 9851920 w 12192000"/>
              <a:gd name="connsiteY39382" fmla="*/ 2848807 h 6858000"/>
              <a:gd name="connsiteX39383" fmla="*/ 9851875 w 12192000"/>
              <a:gd name="connsiteY39383" fmla="*/ 2848795 h 6858000"/>
              <a:gd name="connsiteX39384" fmla="*/ 9871903 w 12192000"/>
              <a:gd name="connsiteY39384" fmla="*/ 2844961 h 6858000"/>
              <a:gd name="connsiteX39385" fmla="*/ 9879120 w 12192000"/>
              <a:gd name="connsiteY39385" fmla="*/ 2825643 h 6858000"/>
              <a:gd name="connsiteX39386" fmla="*/ 9856070 w 12192000"/>
              <a:gd name="connsiteY39386" fmla="*/ 2801438 h 6858000"/>
              <a:gd name="connsiteX39387" fmla="*/ 9722722 w 12192000"/>
              <a:gd name="connsiteY39387" fmla="*/ 2801438 h 6858000"/>
              <a:gd name="connsiteX39388" fmla="*/ 9695408 w 12192000"/>
              <a:gd name="connsiteY39388" fmla="*/ 2820685 h 6858000"/>
              <a:gd name="connsiteX39389" fmla="*/ 9716499 w 12192000"/>
              <a:gd name="connsiteY39389" fmla="*/ 2849153 h 6858000"/>
              <a:gd name="connsiteX39390" fmla="*/ 9743352 w 12192000"/>
              <a:gd name="connsiteY39390" fmla="*/ 2825525 h 6858000"/>
              <a:gd name="connsiteX39391" fmla="*/ 9722722 w 12192000"/>
              <a:gd name="connsiteY39391" fmla="*/ 2801438 h 6858000"/>
              <a:gd name="connsiteX39392" fmla="*/ 7371686 w 12192000"/>
              <a:gd name="connsiteY39392" fmla="*/ 2801438 h 6858000"/>
              <a:gd name="connsiteX39393" fmla="*/ 7349790 w 12192000"/>
              <a:gd name="connsiteY39393" fmla="*/ 2824489 h 6858000"/>
              <a:gd name="connsiteX39394" fmla="*/ 7373300 w 12192000"/>
              <a:gd name="connsiteY39394" fmla="*/ 2849845 h 6858000"/>
              <a:gd name="connsiteX39395" fmla="*/ 7373300 w 12192000"/>
              <a:gd name="connsiteY39395" fmla="*/ 2849960 h 6858000"/>
              <a:gd name="connsiteX39396" fmla="*/ 7397157 w 12192000"/>
              <a:gd name="connsiteY39396" fmla="*/ 2825871 h 6858000"/>
              <a:gd name="connsiteX39397" fmla="*/ 7371686 w 12192000"/>
              <a:gd name="connsiteY39397" fmla="*/ 2801438 h 6858000"/>
              <a:gd name="connsiteX39398" fmla="*/ 6566995 w 12192000"/>
              <a:gd name="connsiteY39398" fmla="*/ 2801438 h 6858000"/>
              <a:gd name="connsiteX39399" fmla="*/ 6567036 w 12192000"/>
              <a:gd name="connsiteY39399" fmla="*/ 2801451 h 6858000"/>
              <a:gd name="connsiteX39400" fmla="*/ 6547214 w 12192000"/>
              <a:gd name="connsiteY39400" fmla="*/ 2804810 h 6858000"/>
              <a:gd name="connsiteX39401" fmla="*/ 6540025 w 12192000"/>
              <a:gd name="connsiteY39401" fmla="*/ 2824259 h 6858000"/>
              <a:gd name="connsiteX39402" fmla="*/ 6564919 w 12192000"/>
              <a:gd name="connsiteY39402" fmla="*/ 2849845 h 6858000"/>
              <a:gd name="connsiteX39403" fmla="*/ 6587508 w 12192000"/>
              <a:gd name="connsiteY39403" fmla="*/ 2826564 h 6858000"/>
              <a:gd name="connsiteX39404" fmla="*/ 6586026 w 12192000"/>
              <a:gd name="connsiteY39404" fmla="*/ 2807431 h 6858000"/>
              <a:gd name="connsiteX39405" fmla="*/ 6567036 w 12192000"/>
              <a:gd name="connsiteY39405" fmla="*/ 2801451 h 6858000"/>
              <a:gd name="connsiteX39406" fmla="*/ 6567110 w 12192000"/>
              <a:gd name="connsiteY39406" fmla="*/ 2801438 h 6858000"/>
              <a:gd name="connsiteX39407" fmla="*/ 1483595 w 12192000"/>
              <a:gd name="connsiteY39407" fmla="*/ 2801438 h 6858000"/>
              <a:gd name="connsiteX39408" fmla="*/ 1453053 w 12192000"/>
              <a:gd name="connsiteY39408" fmla="*/ 2821377 h 6858000"/>
              <a:gd name="connsiteX39409" fmla="*/ 1458513 w 12192000"/>
              <a:gd name="connsiteY39409" fmla="*/ 2842613 h 6858000"/>
              <a:gd name="connsiteX39410" fmla="*/ 1479400 w 12192000"/>
              <a:gd name="connsiteY39410" fmla="*/ 2848795 h 6858000"/>
              <a:gd name="connsiteX39411" fmla="*/ 1479330 w 12192000"/>
              <a:gd name="connsiteY39411" fmla="*/ 2848807 h 6858000"/>
              <a:gd name="connsiteX39412" fmla="*/ 1479445 w 12192000"/>
              <a:gd name="connsiteY39412" fmla="*/ 2848807 h 6858000"/>
              <a:gd name="connsiteX39413" fmla="*/ 1479400 w 12192000"/>
              <a:gd name="connsiteY39413" fmla="*/ 2848795 h 6858000"/>
              <a:gd name="connsiteX39414" fmla="*/ 1499428 w 12192000"/>
              <a:gd name="connsiteY39414" fmla="*/ 2844961 h 6858000"/>
              <a:gd name="connsiteX39415" fmla="*/ 1506645 w 12192000"/>
              <a:gd name="connsiteY39415" fmla="*/ 2825643 h 6858000"/>
              <a:gd name="connsiteX39416" fmla="*/ 1483595 w 12192000"/>
              <a:gd name="connsiteY39416" fmla="*/ 2801438 h 6858000"/>
              <a:gd name="connsiteX39417" fmla="*/ 1350247 w 12192000"/>
              <a:gd name="connsiteY39417" fmla="*/ 2801438 h 6858000"/>
              <a:gd name="connsiteX39418" fmla="*/ 1322933 w 12192000"/>
              <a:gd name="connsiteY39418" fmla="*/ 2820685 h 6858000"/>
              <a:gd name="connsiteX39419" fmla="*/ 1344024 w 12192000"/>
              <a:gd name="connsiteY39419" fmla="*/ 2849153 h 6858000"/>
              <a:gd name="connsiteX39420" fmla="*/ 1370877 w 12192000"/>
              <a:gd name="connsiteY39420" fmla="*/ 2825525 h 6858000"/>
              <a:gd name="connsiteX39421" fmla="*/ 1350247 w 12192000"/>
              <a:gd name="connsiteY39421" fmla="*/ 2801438 h 6858000"/>
              <a:gd name="connsiteX39422" fmla="*/ 7640456 w 12192000"/>
              <a:gd name="connsiteY39422" fmla="*/ 2801323 h 6858000"/>
              <a:gd name="connsiteX39423" fmla="*/ 7614063 w 12192000"/>
              <a:gd name="connsiteY39423" fmla="*/ 2825064 h 6858000"/>
              <a:gd name="connsiteX39424" fmla="*/ 7637575 w 12192000"/>
              <a:gd name="connsiteY39424" fmla="*/ 2849960 h 6858000"/>
              <a:gd name="connsiteX39425" fmla="*/ 7661662 w 12192000"/>
              <a:gd name="connsiteY39425" fmla="*/ 2825643 h 6858000"/>
              <a:gd name="connsiteX39426" fmla="*/ 7640456 w 12192000"/>
              <a:gd name="connsiteY39426" fmla="*/ 2801323 h 6858000"/>
              <a:gd name="connsiteX39427" fmla="*/ 5356727 w 12192000"/>
              <a:gd name="connsiteY39427" fmla="*/ 2801323 h 6858000"/>
              <a:gd name="connsiteX39428" fmla="*/ 5335980 w 12192000"/>
              <a:gd name="connsiteY39428" fmla="*/ 2825756 h 6858000"/>
              <a:gd name="connsiteX39429" fmla="*/ 5357995 w 12192000"/>
              <a:gd name="connsiteY39429" fmla="*/ 2849845 h 6858000"/>
              <a:gd name="connsiteX39430" fmla="*/ 5357881 w 12192000"/>
              <a:gd name="connsiteY39430" fmla="*/ 2849730 h 6858000"/>
              <a:gd name="connsiteX39431" fmla="*/ 5383466 w 12192000"/>
              <a:gd name="connsiteY39431" fmla="*/ 2824489 h 6858000"/>
              <a:gd name="connsiteX39432" fmla="*/ 5356727 w 12192000"/>
              <a:gd name="connsiteY39432" fmla="*/ 2801323 h 6858000"/>
              <a:gd name="connsiteX39433" fmla="*/ 10188457 w 12192000"/>
              <a:gd name="connsiteY39433" fmla="*/ 2801209 h 6858000"/>
              <a:gd name="connsiteX39434" fmla="*/ 10164601 w 12192000"/>
              <a:gd name="connsiteY39434" fmla="*/ 2822298 h 6858000"/>
              <a:gd name="connsiteX39435" fmla="*/ 10187998 w 12192000"/>
              <a:gd name="connsiteY39435" fmla="*/ 2848807 h 6858000"/>
              <a:gd name="connsiteX39436" fmla="*/ 10213122 w 12192000"/>
              <a:gd name="connsiteY39436" fmla="*/ 2822875 h 6858000"/>
              <a:gd name="connsiteX39437" fmla="*/ 10188457 w 12192000"/>
              <a:gd name="connsiteY39437" fmla="*/ 2801209 h 6858000"/>
              <a:gd name="connsiteX39438" fmla="*/ 6431342 w 12192000"/>
              <a:gd name="connsiteY39438" fmla="*/ 2801209 h 6858000"/>
              <a:gd name="connsiteX39439" fmla="*/ 6403912 w 12192000"/>
              <a:gd name="connsiteY39439" fmla="*/ 2823451 h 6858000"/>
              <a:gd name="connsiteX39440" fmla="*/ 6430650 w 12192000"/>
              <a:gd name="connsiteY39440" fmla="*/ 2848692 h 6858000"/>
              <a:gd name="connsiteX39441" fmla="*/ 6458424 w 12192000"/>
              <a:gd name="connsiteY39441" fmla="*/ 2823912 h 6858000"/>
              <a:gd name="connsiteX39442" fmla="*/ 6431342 w 12192000"/>
              <a:gd name="connsiteY39442" fmla="*/ 2801209 h 6858000"/>
              <a:gd name="connsiteX39443" fmla="*/ 5293570 w 12192000"/>
              <a:gd name="connsiteY39443" fmla="*/ 2801209 h 6858000"/>
              <a:gd name="connsiteX39444" fmla="*/ 5267407 w 12192000"/>
              <a:gd name="connsiteY39444" fmla="*/ 2824950 h 6858000"/>
              <a:gd name="connsiteX39445" fmla="*/ 5290687 w 12192000"/>
              <a:gd name="connsiteY39445" fmla="*/ 2849730 h 6858000"/>
              <a:gd name="connsiteX39446" fmla="*/ 5314660 w 12192000"/>
              <a:gd name="connsiteY39446" fmla="*/ 2825180 h 6858000"/>
              <a:gd name="connsiteX39447" fmla="*/ 5293570 w 12192000"/>
              <a:gd name="connsiteY39447" fmla="*/ 2801209 h 6858000"/>
              <a:gd name="connsiteX39448" fmla="*/ 5158149 w 12192000"/>
              <a:gd name="connsiteY39448" fmla="*/ 2801209 h 6858000"/>
              <a:gd name="connsiteX39449" fmla="*/ 5131640 w 12192000"/>
              <a:gd name="connsiteY39449" fmla="*/ 2824836 h 6858000"/>
              <a:gd name="connsiteX39450" fmla="*/ 5155037 w 12192000"/>
              <a:gd name="connsiteY39450" fmla="*/ 2849730 h 6858000"/>
              <a:gd name="connsiteX39451" fmla="*/ 5155150 w 12192000"/>
              <a:gd name="connsiteY39451" fmla="*/ 2849730 h 6858000"/>
              <a:gd name="connsiteX39452" fmla="*/ 5179240 w 12192000"/>
              <a:gd name="connsiteY39452" fmla="*/ 2825296 h 6858000"/>
              <a:gd name="connsiteX39453" fmla="*/ 5158149 w 12192000"/>
              <a:gd name="connsiteY39453" fmla="*/ 2801209 h 6858000"/>
              <a:gd name="connsiteX39454" fmla="*/ 4281998 w 12192000"/>
              <a:gd name="connsiteY39454" fmla="*/ 2801209 h 6858000"/>
              <a:gd name="connsiteX39455" fmla="*/ 4258141 w 12192000"/>
              <a:gd name="connsiteY39455" fmla="*/ 2822414 h 6858000"/>
              <a:gd name="connsiteX39456" fmla="*/ 4281882 w 12192000"/>
              <a:gd name="connsiteY39456" fmla="*/ 2848922 h 6858000"/>
              <a:gd name="connsiteX39457" fmla="*/ 4281882 w 12192000"/>
              <a:gd name="connsiteY39457" fmla="*/ 2849038 h 6858000"/>
              <a:gd name="connsiteX39458" fmla="*/ 4306779 w 12192000"/>
              <a:gd name="connsiteY39458" fmla="*/ 2822762 h 6858000"/>
              <a:gd name="connsiteX39459" fmla="*/ 4281998 w 12192000"/>
              <a:gd name="connsiteY39459" fmla="*/ 2801209 h 6858000"/>
              <a:gd name="connsiteX39460" fmla="*/ 4215036 w 12192000"/>
              <a:gd name="connsiteY39460" fmla="*/ 2801209 h 6858000"/>
              <a:gd name="connsiteX39461" fmla="*/ 4190142 w 12192000"/>
              <a:gd name="connsiteY39461" fmla="*/ 2822762 h 6858000"/>
              <a:gd name="connsiteX39462" fmla="*/ 4190255 w 12192000"/>
              <a:gd name="connsiteY39462" fmla="*/ 2822644 h 6858000"/>
              <a:gd name="connsiteX39463" fmla="*/ 4215036 w 12192000"/>
              <a:gd name="connsiteY39463" fmla="*/ 2848692 h 6858000"/>
              <a:gd name="connsiteX39464" fmla="*/ 4238662 w 12192000"/>
              <a:gd name="connsiteY39464" fmla="*/ 2822529 h 6858000"/>
              <a:gd name="connsiteX39465" fmla="*/ 4215036 w 12192000"/>
              <a:gd name="connsiteY39465" fmla="*/ 2801209 h 6858000"/>
              <a:gd name="connsiteX39466" fmla="*/ 1815982 w 12192000"/>
              <a:gd name="connsiteY39466" fmla="*/ 2801209 h 6858000"/>
              <a:gd name="connsiteX39467" fmla="*/ 1792126 w 12192000"/>
              <a:gd name="connsiteY39467" fmla="*/ 2822298 h 6858000"/>
              <a:gd name="connsiteX39468" fmla="*/ 1815523 w 12192000"/>
              <a:gd name="connsiteY39468" fmla="*/ 2848807 h 6858000"/>
              <a:gd name="connsiteX39469" fmla="*/ 1840647 w 12192000"/>
              <a:gd name="connsiteY39469" fmla="*/ 2822875 h 6858000"/>
              <a:gd name="connsiteX39470" fmla="*/ 1815982 w 12192000"/>
              <a:gd name="connsiteY39470" fmla="*/ 2801209 h 6858000"/>
              <a:gd name="connsiteX39471" fmla="*/ 9659219 w 12192000"/>
              <a:gd name="connsiteY39471" fmla="*/ 2801093 h 6858000"/>
              <a:gd name="connsiteX39472" fmla="*/ 9586263 w 12192000"/>
              <a:gd name="connsiteY39472" fmla="*/ 2801438 h 6858000"/>
              <a:gd name="connsiteX39473" fmla="*/ 9510774 w 12192000"/>
              <a:gd name="connsiteY39473" fmla="*/ 2801438 h 6858000"/>
              <a:gd name="connsiteX39474" fmla="*/ 9492563 w 12192000"/>
              <a:gd name="connsiteY39474" fmla="*/ 2813311 h 6858000"/>
              <a:gd name="connsiteX39475" fmla="*/ 9492563 w 12192000"/>
              <a:gd name="connsiteY39475" fmla="*/ 2969477 h 6858000"/>
              <a:gd name="connsiteX39476" fmla="*/ 9519763 w 12192000"/>
              <a:gd name="connsiteY39476" fmla="*/ 2983883 h 6858000"/>
              <a:gd name="connsiteX39477" fmla="*/ 9539932 w 12192000"/>
              <a:gd name="connsiteY39477" fmla="*/ 2968323 h 6858000"/>
              <a:gd name="connsiteX39478" fmla="*/ 9539701 w 12192000"/>
              <a:gd name="connsiteY39478" fmla="*/ 2911045 h 6858000"/>
              <a:gd name="connsiteX39479" fmla="*/ 9549038 w 12192000"/>
              <a:gd name="connsiteY39479" fmla="*/ 2890990 h 6858000"/>
              <a:gd name="connsiteX39480" fmla="*/ 9559986 w 12192000"/>
              <a:gd name="connsiteY39480" fmla="*/ 2912080 h 6858000"/>
              <a:gd name="connsiteX39481" fmla="*/ 9559986 w 12192000"/>
              <a:gd name="connsiteY39481" fmla="*/ 2964174 h 6858000"/>
              <a:gd name="connsiteX39482" fmla="*/ 9578657 w 12192000"/>
              <a:gd name="connsiteY39482" fmla="*/ 2984344 h 6858000"/>
              <a:gd name="connsiteX39483" fmla="*/ 9656798 w 12192000"/>
              <a:gd name="connsiteY39483" fmla="*/ 2983998 h 6858000"/>
              <a:gd name="connsiteX39484" fmla="*/ 9675353 w 12192000"/>
              <a:gd name="connsiteY39484" fmla="*/ 2966364 h 6858000"/>
              <a:gd name="connsiteX39485" fmla="*/ 9675353 w 12192000"/>
              <a:gd name="connsiteY39485" fmla="*/ 2883038 h 6858000"/>
              <a:gd name="connsiteX39486" fmla="*/ 9655068 w 12192000"/>
              <a:gd name="connsiteY39486" fmla="*/ 2864827 h 6858000"/>
              <a:gd name="connsiteX39487" fmla="*/ 9595138 w 12192000"/>
              <a:gd name="connsiteY39487" fmla="*/ 2864827 h 6858000"/>
              <a:gd name="connsiteX39488" fmla="*/ 9581769 w 12192000"/>
              <a:gd name="connsiteY39488" fmla="*/ 2857105 h 6858000"/>
              <a:gd name="connsiteX39489" fmla="*/ 9594792 w 12192000"/>
              <a:gd name="connsiteY39489" fmla="*/ 2848347 h 6858000"/>
              <a:gd name="connsiteX39490" fmla="*/ 9659910 w 12192000"/>
              <a:gd name="connsiteY39490" fmla="*/ 2848347 h 6858000"/>
              <a:gd name="connsiteX39491" fmla="*/ 9659910 w 12192000"/>
              <a:gd name="connsiteY39491" fmla="*/ 2848577 h 6858000"/>
              <a:gd name="connsiteX39492" fmla="*/ 9674892 w 12192000"/>
              <a:gd name="connsiteY39492" fmla="*/ 2822875 h 6858000"/>
              <a:gd name="connsiteX39493" fmla="*/ 9659219 w 12192000"/>
              <a:gd name="connsiteY39493" fmla="*/ 2801093 h 6858000"/>
              <a:gd name="connsiteX39494" fmla="*/ 8663321 w 12192000"/>
              <a:gd name="connsiteY39494" fmla="*/ 2801093 h 6858000"/>
              <a:gd name="connsiteX39495" fmla="*/ 8621830 w 12192000"/>
              <a:gd name="connsiteY39495" fmla="*/ 2802476 h 6858000"/>
              <a:gd name="connsiteX39496" fmla="*/ 8621369 w 12192000"/>
              <a:gd name="connsiteY39496" fmla="*/ 2830827 h 6858000"/>
              <a:gd name="connsiteX39497" fmla="*/ 8624338 w 12192000"/>
              <a:gd name="connsiteY39497" fmla="*/ 2844731 h 6858000"/>
              <a:gd name="connsiteX39498" fmla="*/ 8638484 w 12192000"/>
              <a:gd name="connsiteY39498" fmla="*/ 2849365 h 6858000"/>
              <a:gd name="connsiteX39499" fmla="*/ 8638426 w 12192000"/>
              <a:gd name="connsiteY39499" fmla="*/ 2849383 h 6858000"/>
              <a:gd name="connsiteX39500" fmla="*/ 8638542 w 12192000"/>
              <a:gd name="connsiteY39500" fmla="*/ 2849383 h 6858000"/>
              <a:gd name="connsiteX39501" fmla="*/ 8638484 w 12192000"/>
              <a:gd name="connsiteY39501" fmla="*/ 2849365 h 6858000"/>
              <a:gd name="connsiteX39502" fmla="*/ 8668422 w 12192000"/>
              <a:gd name="connsiteY39502" fmla="*/ 2839328 h 6858000"/>
              <a:gd name="connsiteX39503" fmla="*/ 8663321 w 12192000"/>
              <a:gd name="connsiteY39503" fmla="*/ 2801093 h 6858000"/>
              <a:gd name="connsiteX39504" fmla="*/ 6630382 w 12192000"/>
              <a:gd name="connsiteY39504" fmla="*/ 2801093 h 6858000"/>
              <a:gd name="connsiteX39505" fmla="*/ 6608833 w 12192000"/>
              <a:gd name="connsiteY39505" fmla="*/ 2824489 h 6858000"/>
              <a:gd name="connsiteX39506" fmla="*/ 6630037 w 12192000"/>
              <a:gd name="connsiteY39506" fmla="*/ 2849498 h 6858000"/>
              <a:gd name="connsiteX39507" fmla="*/ 6656315 w 12192000"/>
              <a:gd name="connsiteY39507" fmla="*/ 2825064 h 6858000"/>
              <a:gd name="connsiteX39508" fmla="*/ 6630382 w 12192000"/>
              <a:gd name="connsiteY39508" fmla="*/ 2801093 h 6858000"/>
              <a:gd name="connsiteX39509" fmla="*/ 6367952 w 12192000"/>
              <a:gd name="connsiteY39509" fmla="*/ 2801093 h 6858000"/>
              <a:gd name="connsiteX39510" fmla="*/ 6341446 w 12192000"/>
              <a:gd name="connsiteY39510" fmla="*/ 2824604 h 6858000"/>
              <a:gd name="connsiteX39511" fmla="*/ 6367377 w 12192000"/>
              <a:gd name="connsiteY39511" fmla="*/ 2849614 h 6858000"/>
              <a:gd name="connsiteX39512" fmla="*/ 6367377 w 12192000"/>
              <a:gd name="connsiteY39512" fmla="*/ 2849498 h 6858000"/>
              <a:gd name="connsiteX39513" fmla="*/ 6389159 w 12192000"/>
              <a:gd name="connsiteY39513" fmla="*/ 2825064 h 6858000"/>
              <a:gd name="connsiteX39514" fmla="*/ 6367952 w 12192000"/>
              <a:gd name="connsiteY39514" fmla="*/ 2801093 h 6858000"/>
              <a:gd name="connsiteX39515" fmla="*/ 5221882 w 12192000"/>
              <a:gd name="connsiteY39515" fmla="*/ 2801093 h 6858000"/>
              <a:gd name="connsiteX39516" fmla="*/ 5200789 w 12192000"/>
              <a:gd name="connsiteY39516" fmla="*/ 2825410 h 6858000"/>
              <a:gd name="connsiteX39517" fmla="*/ 5225340 w 12192000"/>
              <a:gd name="connsiteY39517" fmla="*/ 2849614 h 6858000"/>
              <a:gd name="connsiteX39518" fmla="*/ 5248275 w 12192000"/>
              <a:gd name="connsiteY39518" fmla="*/ 2824489 h 6858000"/>
              <a:gd name="connsiteX39519" fmla="*/ 5248391 w 12192000"/>
              <a:gd name="connsiteY39519" fmla="*/ 2824373 h 6858000"/>
              <a:gd name="connsiteX39520" fmla="*/ 5221882 w 12192000"/>
              <a:gd name="connsiteY39520" fmla="*/ 2801093 h 6858000"/>
              <a:gd name="connsiteX39521" fmla="*/ 1286744 w 12192000"/>
              <a:gd name="connsiteY39521" fmla="*/ 2801093 h 6858000"/>
              <a:gd name="connsiteX39522" fmla="*/ 1213788 w 12192000"/>
              <a:gd name="connsiteY39522" fmla="*/ 2801438 h 6858000"/>
              <a:gd name="connsiteX39523" fmla="*/ 1138299 w 12192000"/>
              <a:gd name="connsiteY39523" fmla="*/ 2801438 h 6858000"/>
              <a:gd name="connsiteX39524" fmla="*/ 1120088 w 12192000"/>
              <a:gd name="connsiteY39524" fmla="*/ 2813311 h 6858000"/>
              <a:gd name="connsiteX39525" fmla="*/ 1120088 w 12192000"/>
              <a:gd name="connsiteY39525" fmla="*/ 2969477 h 6858000"/>
              <a:gd name="connsiteX39526" fmla="*/ 1147288 w 12192000"/>
              <a:gd name="connsiteY39526" fmla="*/ 2983883 h 6858000"/>
              <a:gd name="connsiteX39527" fmla="*/ 1167457 w 12192000"/>
              <a:gd name="connsiteY39527" fmla="*/ 2968323 h 6858000"/>
              <a:gd name="connsiteX39528" fmla="*/ 1167226 w 12192000"/>
              <a:gd name="connsiteY39528" fmla="*/ 2911045 h 6858000"/>
              <a:gd name="connsiteX39529" fmla="*/ 1176563 w 12192000"/>
              <a:gd name="connsiteY39529" fmla="*/ 2890990 h 6858000"/>
              <a:gd name="connsiteX39530" fmla="*/ 1187511 w 12192000"/>
              <a:gd name="connsiteY39530" fmla="*/ 2912080 h 6858000"/>
              <a:gd name="connsiteX39531" fmla="*/ 1187511 w 12192000"/>
              <a:gd name="connsiteY39531" fmla="*/ 2964174 h 6858000"/>
              <a:gd name="connsiteX39532" fmla="*/ 1206182 w 12192000"/>
              <a:gd name="connsiteY39532" fmla="*/ 2984344 h 6858000"/>
              <a:gd name="connsiteX39533" fmla="*/ 1284323 w 12192000"/>
              <a:gd name="connsiteY39533" fmla="*/ 2983998 h 6858000"/>
              <a:gd name="connsiteX39534" fmla="*/ 1302878 w 12192000"/>
              <a:gd name="connsiteY39534" fmla="*/ 2966364 h 6858000"/>
              <a:gd name="connsiteX39535" fmla="*/ 1302878 w 12192000"/>
              <a:gd name="connsiteY39535" fmla="*/ 2883038 h 6858000"/>
              <a:gd name="connsiteX39536" fmla="*/ 1282593 w 12192000"/>
              <a:gd name="connsiteY39536" fmla="*/ 2864827 h 6858000"/>
              <a:gd name="connsiteX39537" fmla="*/ 1222663 w 12192000"/>
              <a:gd name="connsiteY39537" fmla="*/ 2864827 h 6858000"/>
              <a:gd name="connsiteX39538" fmla="*/ 1209294 w 12192000"/>
              <a:gd name="connsiteY39538" fmla="*/ 2857105 h 6858000"/>
              <a:gd name="connsiteX39539" fmla="*/ 1222317 w 12192000"/>
              <a:gd name="connsiteY39539" fmla="*/ 2848347 h 6858000"/>
              <a:gd name="connsiteX39540" fmla="*/ 1287435 w 12192000"/>
              <a:gd name="connsiteY39540" fmla="*/ 2848347 h 6858000"/>
              <a:gd name="connsiteX39541" fmla="*/ 1287435 w 12192000"/>
              <a:gd name="connsiteY39541" fmla="*/ 2848577 h 6858000"/>
              <a:gd name="connsiteX39542" fmla="*/ 1302417 w 12192000"/>
              <a:gd name="connsiteY39542" fmla="*/ 2822875 h 6858000"/>
              <a:gd name="connsiteX39543" fmla="*/ 1286744 w 12192000"/>
              <a:gd name="connsiteY39543" fmla="*/ 2801093 h 6858000"/>
              <a:gd name="connsiteX39544" fmla="*/ 290846 w 12192000"/>
              <a:gd name="connsiteY39544" fmla="*/ 2801093 h 6858000"/>
              <a:gd name="connsiteX39545" fmla="*/ 249355 w 12192000"/>
              <a:gd name="connsiteY39545" fmla="*/ 2802476 h 6858000"/>
              <a:gd name="connsiteX39546" fmla="*/ 248894 w 12192000"/>
              <a:gd name="connsiteY39546" fmla="*/ 2830827 h 6858000"/>
              <a:gd name="connsiteX39547" fmla="*/ 251863 w 12192000"/>
              <a:gd name="connsiteY39547" fmla="*/ 2844731 h 6858000"/>
              <a:gd name="connsiteX39548" fmla="*/ 266009 w 12192000"/>
              <a:gd name="connsiteY39548" fmla="*/ 2849365 h 6858000"/>
              <a:gd name="connsiteX39549" fmla="*/ 265951 w 12192000"/>
              <a:gd name="connsiteY39549" fmla="*/ 2849383 h 6858000"/>
              <a:gd name="connsiteX39550" fmla="*/ 266067 w 12192000"/>
              <a:gd name="connsiteY39550" fmla="*/ 2849383 h 6858000"/>
              <a:gd name="connsiteX39551" fmla="*/ 266009 w 12192000"/>
              <a:gd name="connsiteY39551" fmla="*/ 2849365 h 6858000"/>
              <a:gd name="connsiteX39552" fmla="*/ 295947 w 12192000"/>
              <a:gd name="connsiteY39552" fmla="*/ 2839328 h 6858000"/>
              <a:gd name="connsiteX39553" fmla="*/ 290846 w 12192000"/>
              <a:gd name="connsiteY39553" fmla="*/ 2801093 h 6858000"/>
              <a:gd name="connsiteX39554" fmla="*/ 8506924 w 12192000"/>
              <a:gd name="connsiteY39554" fmla="*/ 2800977 h 6858000"/>
              <a:gd name="connsiteX39555" fmla="*/ 8486524 w 12192000"/>
              <a:gd name="connsiteY39555" fmla="*/ 2812502 h 6858000"/>
              <a:gd name="connsiteX39556" fmla="*/ 8486640 w 12192000"/>
              <a:gd name="connsiteY39556" fmla="*/ 2812502 h 6858000"/>
              <a:gd name="connsiteX39557" fmla="*/ 8493094 w 12192000"/>
              <a:gd name="connsiteY39557" fmla="*/ 2847886 h 6858000"/>
              <a:gd name="connsiteX39558" fmla="*/ 8538502 w 12192000"/>
              <a:gd name="connsiteY39558" fmla="*/ 2820685 h 6858000"/>
              <a:gd name="connsiteX39559" fmla="*/ 8538156 w 12192000"/>
              <a:gd name="connsiteY39559" fmla="*/ 2802592 h 6858000"/>
              <a:gd name="connsiteX39560" fmla="*/ 8506924 w 12192000"/>
              <a:gd name="connsiteY39560" fmla="*/ 2800977 h 6858000"/>
              <a:gd name="connsiteX39561" fmla="*/ 134449 w 12192000"/>
              <a:gd name="connsiteY39561" fmla="*/ 2800977 h 6858000"/>
              <a:gd name="connsiteX39562" fmla="*/ 114049 w 12192000"/>
              <a:gd name="connsiteY39562" fmla="*/ 2812502 h 6858000"/>
              <a:gd name="connsiteX39563" fmla="*/ 114165 w 12192000"/>
              <a:gd name="connsiteY39563" fmla="*/ 2812502 h 6858000"/>
              <a:gd name="connsiteX39564" fmla="*/ 120619 w 12192000"/>
              <a:gd name="connsiteY39564" fmla="*/ 2847886 h 6858000"/>
              <a:gd name="connsiteX39565" fmla="*/ 166027 w 12192000"/>
              <a:gd name="connsiteY39565" fmla="*/ 2820685 h 6858000"/>
              <a:gd name="connsiteX39566" fmla="*/ 165681 w 12192000"/>
              <a:gd name="connsiteY39566" fmla="*/ 2802592 h 6858000"/>
              <a:gd name="connsiteX39567" fmla="*/ 134449 w 12192000"/>
              <a:gd name="connsiteY39567" fmla="*/ 2800977 h 6858000"/>
              <a:gd name="connsiteX39568" fmla="*/ 9062058 w 12192000"/>
              <a:gd name="connsiteY39568" fmla="*/ 2800926 h 6858000"/>
              <a:gd name="connsiteX39569" fmla="*/ 9049186 w 12192000"/>
              <a:gd name="connsiteY39569" fmla="*/ 2801784 h 6858000"/>
              <a:gd name="connsiteX39570" fmla="*/ 9022448 w 12192000"/>
              <a:gd name="connsiteY39570" fmla="*/ 2821724 h 6858000"/>
              <a:gd name="connsiteX39571" fmla="*/ 9022448 w 12192000"/>
              <a:gd name="connsiteY39571" fmla="*/ 2821838 h 6858000"/>
              <a:gd name="connsiteX39572" fmla="*/ 9047574 w 12192000"/>
              <a:gd name="connsiteY39572" fmla="*/ 2849960 h 6858000"/>
              <a:gd name="connsiteX39573" fmla="*/ 9071200 w 12192000"/>
              <a:gd name="connsiteY39573" fmla="*/ 2826678 h 6858000"/>
              <a:gd name="connsiteX39574" fmla="*/ 9062058 w 12192000"/>
              <a:gd name="connsiteY39574" fmla="*/ 2800926 h 6858000"/>
              <a:gd name="connsiteX39575" fmla="*/ 689583 w 12192000"/>
              <a:gd name="connsiteY39575" fmla="*/ 2800926 h 6858000"/>
              <a:gd name="connsiteX39576" fmla="*/ 676711 w 12192000"/>
              <a:gd name="connsiteY39576" fmla="*/ 2801784 h 6858000"/>
              <a:gd name="connsiteX39577" fmla="*/ 649973 w 12192000"/>
              <a:gd name="connsiteY39577" fmla="*/ 2821724 h 6858000"/>
              <a:gd name="connsiteX39578" fmla="*/ 649973 w 12192000"/>
              <a:gd name="connsiteY39578" fmla="*/ 2821838 h 6858000"/>
              <a:gd name="connsiteX39579" fmla="*/ 675099 w 12192000"/>
              <a:gd name="connsiteY39579" fmla="*/ 2849960 h 6858000"/>
              <a:gd name="connsiteX39580" fmla="*/ 698725 w 12192000"/>
              <a:gd name="connsiteY39580" fmla="*/ 2826678 h 6858000"/>
              <a:gd name="connsiteX39581" fmla="*/ 689583 w 12192000"/>
              <a:gd name="connsiteY39581" fmla="*/ 2800926 h 6858000"/>
              <a:gd name="connsiteX39582" fmla="*/ 9909518 w 12192000"/>
              <a:gd name="connsiteY39582" fmla="*/ 2800881 h 6858000"/>
              <a:gd name="connsiteX39583" fmla="*/ 9895255 w 12192000"/>
              <a:gd name="connsiteY39583" fmla="*/ 2842584 h 6858000"/>
              <a:gd name="connsiteX39584" fmla="*/ 9941818 w 12192000"/>
              <a:gd name="connsiteY39584" fmla="*/ 2843737 h 6858000"/>
              <a:gd name="connsiteX39585" fmla="*/ 9940896 w 12192000"/>
              <a:gd name="connsiteY39585" fmla="*/ 2802130 h 6858000"/>
              <a:gd name="connsiteX39586" fmla="*/ 9909518 w 12192000"/>
              <a:gd name="connsiteY39586" fmla="*/ 2800881 h 6858000"/>
              <a:gd name="connsiteX39587" fmla="*/ 1537043 w 12192000"/>
              <a:gd name="connsiteY39587" fmla="*/ 2800881 h 6858000"/>
              <a:gd name="connsiteX39588" fmla="*/ 1522780 w 12192000"/>
              <a:gd name="connsiteY39588" fmla="*/ 2842584 h 6858000"/>
              <a:gd name="connsiteX39589" fmla="*/ 1569343 w 12192000"/>
              <a:gd name="connsiteY39589" fmla="*/ 2843737 h 6858000"/>
              <a:gd name="connsiteX39590" fmla="*/ 1568421 w 12192000"/>
              <a:gd name="connsiteY39590" fmla="*/ 2802130 h 6858000"/>
              <a:gd name="connsiteX39591" fmla="*/ 1537043 w 12192000"/>
              <a:gd name="connsiteY39591" fmla="*/ 2800881 h 6858000"/>
              <a:gd name="connsiteX39592" fmla="*/ 11259268 w 12192000"/>
              <a:gd name="connsiteY39592" fmla="*/ 2800863 h 6858000"/>
              <a:gd name="connsiteX39593" fmla="*/ 11232300 w 12192000"/>
              <a:gd name="connsiteY39593" fmla="*/ 2823566 h 6858000"/>
              <a:gd name="connsiteX39594" fmla="*/ 11258462 w 12192000"/>
              <a:gd name="connsiteY39594" fmla="*/ 2848001 h 6858000"/>
              <a:gd name="connsiteX39595" fmla="*/ 11286814 w 12192000"/>
              <a:gd name="connsiteY39595" fmla="*/ 2823106 h 6858000"/>
              <a:gd name="connsiteX39596" fmla="*/ 11259268 w 12192000"/>
              <a:gd name="connsiteY39596" fmla="*/ 2800863 h 6858000"/>
              <a:gd name="connsiteX39597" fmla="*/ 10122879 w 12192000"/>
              <a:gd name="connsiteY39597" fmla="*/ 2800863 h 6858000"/>
              <a:gd name="connsiteX39598" fmla="*/ 10096486 w 12192000"/>
              <a:gd name="connsiteY39598" fmla="*/ 2821263 h 6858000"/>
              <a:gd name="connsiteX39599" fmla="*/ 10119998 w 12192000"/>
              <a:gd name="connsiteY39599" fmla="*/ 2848577 h 6858000"/>
              <a:gd name="connsiteX39600" fmla="*/ 10145008 w 12192000"/>
              <a:gd name="connsiteY39600" fmla="*/ 2823566 h 6858000"/>
              <a:gd name="connsiteX39601" fmla="*/ 10122879 w 12192000"/>
              <a:gd name="connsiteY39601" fmla="*/ 2800863 h 6858000"/>
              <a:gd name="connsiteX39602" fmla="*/ 10052690 w 12192000"/>
              <a:gd name="connsiteY39602" fmla="*/ 2800863 h 6858000"/>
              <a:gd name="connsiteX39603" fmla="*/ 10028718 w 12192000"/>
              <a:gd name="connsiteY39603" fmla="*/ 2821838 h 6858000"/>
              <a:gd name="connsiteX39604" fmla="*/ 10052000 w 12192000"/>
              <a:gd name="connsiteY39604" fmla="*/ 2848462 h 6858000"/>
              <a:gd name="connsiteX39605" fmla="*/ 10051884 w 12192000"/>
              <a:gd name="connsiteY39605" fmla="*/ 2848347 h 6858000"/>
              <a:gd name="connsiteX39606" fmla="*/ 10077124 w 12192000"/>
              <a:gd name="connsiteY39606" fmla="*/ 2822762 h 6858000"/>
              <a:gd name="connsiteX39607" fmla="*/ 10052690 w 12192000"/>
              <a:gd name="connsiteY39607" fmla="*/ 2800863 h 6858000"/>
              <a:gd name="connsiteX39608" fmla="*/ 8712188 w 12192000"/>
              <a:gd name="connsiteY39608" fmla="*/ 2800863 h 6858000"/>
              <a:gd name="connsiteX39609" fmla="*/ 8688908 w 12192000"/>
              <a:gd name="connsiteY39609" fmla="*/ 2824719 h 6858000"/>
              <a:gd name="connsiteX39610" fmla="*/ 8711958 w 12192000"/>
              <a:gd name="connsiteY39610" fmla="*/ 2849498 h 6858000"/>
              <a:gd name="connsiteX39611" fmla="*/ 8736046 w 12192000"/>
              <a:gd name="connsiteY39611" fmla="*/ 2824950 h 6858000"/>
              <a:gd name="connsiteX39612" fmla="*/ 8712188 w 12192000"/>
              <a:gd name="connsiteY39612" fmla="*/ 2800863 h 6858000"/>
              <a:gd name="connsiteX39613" fmla="*/ 2886793 w 12192000"/>
              <a:gd name="connsiteY39613" fmla="*/ 2800863 h 6858000"/>
              <a:gd name="connsiteX39614" fmla="*/ 2859825 w 12192000"/>
              <a:gd name="connsiteY39614" fmla="*/ 2823566 h 6858000"/>
              <a:gd name="connsiteX39615" fmla="*/ 2885987 w 12192000"/>
              <a:gd name="connsiteY39615" fmla="*/ 2848001 h 6858000"/>
              <a:gd name="connsiteX39616" fmla="*/ 2914339 w 12192000"/>
              <a:gd name="connsiteY39616" fmla="*/ 2823106 h 6858000"/>
              <a:gd name="connsiteX39617" fmla="*/ 2886793 w 12192000"/>
              <a:gd name="connsiteY39617" fmla="*/ 2800863 h 6858000"/>
              <a:gd name="connsiteX39618" fmla="*/ 1750404 w 12192000"/>
              <a:gd name="connsiteY39618" fmla="*/ 2800863 h 6858000"/>
              <a:gd name="connsiteX39619" fmla="*/ 1724011 w 12192000"/>
              <a:gd name="connsiteY39619" fmla="*/ 2821263 h 6858000"/>
              <a:gd name="connsiteX39620" fmla="*/ 1747523 w 12192000"/>
              <a:gd name="connsiteY39620" fmla="*/ 2848577 h 6858000"/>
              <a:gd name="connsiteX39621" fmla="*/ 1772533 w 12192000"/>
              <a:gd name="connsiteY39621" fmla="*/ 2823566 h 6858000"/>
              <a:gd name="connsiteX39622" fmla="*/ 1750404 w 12192000"/>
              <a:gd name="connsiteY39622" fmla="*/ 2800863 h 6858000"/>
              <a:gd name="connsiteX39623" fmla="*/ 1680215 w 12192000"/>
              <a:gd name="connsiteY39623" fmla="*/ 2800863 h 6858000"/>
              <a:gd name="connsiteX39624" fmla="*/ 1656243 w 12192000"/>
              <a:gd name="connsiteY39624" fmla="*/ 2821838 h 6858000"/>
              <a:gd name="connsiteX39625" fmla="*/ 1679525 w 12192000"/>
              <a:gd name="connsiteY39625" fmla="*/ 2848462 h 6858000"/>
              <a:gd name="connsiteX39626" fmla="*/ 1679409 w 12192000"/>
              <a:gd name="connsiteY39626" fmla="*/ 2848347 h 6858000"/>
              <a:gd name="connsiteX39627" fmla="*/ 1704649 w 12192000"/>
              <a:gd name="connsiteY39627" fmla="*/ 2822762 h 6858000"/>
              <a:gd name="connsiteX39628" fmla="*/ 1680215 w 12192000"/>
              <a:gd name="connsiteY39628" fmla="*/ 2800863 h 6858000"/>
              <a:gd name="connsiteX39629" fmla="*/ 339713 w 12192000"/>
              <a:gd name="connsiteY39629" fmla="*/ 2800863 h 6858000"/>
              <a:gd name="connsiteX39630" fmla="*/ 316433 w 12192000"/>
              <a:gd name="connsiteY39630" fmla="*/ 2824719 h 6858000"/>
              <a:gd name="connsiteX39631" fmla="*/ 339483 w 12192000"/>
              <a:gd name="connsiteY39631" fmla="*/ 2849498 h 6858000"/>
              <a:gd name="connsiteX39632" fmla="*/ 363571 w 12192000"/>
              <a:gd name="connsiteY39632" fmla="*/ 2824950 h 6858000"/>
              <a:gd name="connsiteX39633" fmla="*/ 339713 w 12192000"/>
              <a:gd name="connsiteY39633" fmla="*/ 2800863 h 6858000"/>
              <a:gd name="connsiteX39634" fmla="*/ 12131154 w 12192000"/>
              <a:gd name="connsiteY39634" fmla="*/ 2800748 h 6858000"/>
              <a:gd name="connsiteX39635" fmla="*/ 12104185 w 12192000"/>
              <a:gd name="connsiteY39635" fmla="*/ 2822183 h 6858000"/>
              <a:gd name="connsiteX39636" fmla="*/ 12108838 w 12192000"/>
              <a:gd name="connsiteY39636" fmla="*/ 2843865 h 6858000"/>
              <a:gd name="connsiteX39637" fmla="*/ 12129280 w 12192000"/>
              <a:gd name="connsiteY39637" fmla="*/ 2847994 h 6858000"/>
              <a:gd name="connsiteX39638" fmla="*/ 12129194 w 12192000"/>
              <a:gd name="connsiteY39638" fmla="*/ 2848001 h 6858000"/>
              <a:gd name="connsiteX39639" fmla="*/ 12129310 w 12192000"/>
              <a:gd name="connsiteY39639" fmla="*/ 2848001 h 6858000"/>
              <a:gd name="connsiteX39640" fmla="*/ 12129280 w 12192000"/>
              <a:gd name="connsiteY39640" fmla="*/ 2847994 h 6858000"/>
              <a:gd name="connsiteX39641" fmla="*/ 12150184 w 12192000"/>
              <a:gd name="connsiteY39641" fmla="*/ 2846502 h 6858000"/>
              <a:gd name="connsiteX39642" fmla="*/ 12157777 w 12192000"/>
              <a:gd name="connsiteY39642" fmla="*/ 2825296 h 6858000"/>
              <a:gd name="connsiteX39643" fmla="*/ 12131154 w 12192000"/>
              <a:gd name="connsiteY39643" fmla="*/ 2800748 h 6858000"/>
              <a:gd name="connsiteX39644" fmla="*/ 11123502 w 12192000"/>
              <a:gd name="connsiteY39644" fmla="*/ 2800748 h 6858000"/>
              <a:gd name="connsiteX39645" fmla="*/ 11102294 w 12192000"/>
              <a:gd name="connsiteY39645" fmla="*/ 2822644 h 6858000"/>
              <a:gd name="connsiteX39646" fmla="*/ 11126728 w 12192000"/>
              <a:gd name="connsiteY39646" fmla="*/ 2848232 h 6858000"/>
              <a:gd name="connsiteX39647" fmla="*/ 11150816 w 12192000"/>
              <a:gd name="connsiteY39647" fmla="*/ 2821146 h 6858000"/>
              <a:gd name="connsiteX39648" fmla="*/ 11150701 w 12192000"/>
              <a:gd name="connsiteY39648" fmla="*/ 2821146 h 6858000"/>
              <a:gd name="connsiteX39649" fmla="*/ 11123502 w 12192000"/>
              <a:gd name="connsiteY39649" fmla="*/ 2800748 h 6858000"/>
              <a:gd name="connsiteX39650" fmla="*/ 3758679 w 12192000"/>
              <a:gd name="connsiteY39650" fmla="*/ 2800748 h 6858000"/>
              <a:gd name="connsiteX39651" fmla="*/ 3731710 w 12192000"/>
              <a:gd name="connsiteY39651" fmla="*/ 2822183 h 6858000"/>
              <a:gd name="connsiteX39652" fmla="*/ 3736363 w 12192000"/>
              <a:gd name="connsiteY39652" fmla="*/ 2843865 h 6858000"/>
              <a:gd name="connsiteX39653" fmla="*/ 3756805 w 12192000"/>
              <a:gd name="connsiteY39653" fmla="*/ 2847994 h 6858000"/>
              <a:gd name="connsiteX39654" fmla="*/ 3756719 w 12192000"/>
              <a:gd name="connsiteY39654" fmla="*/ 2848001 h 6858000"/>
              <a:gd name="connsiteX39655" fmla="*/ 3756835 w 12192000"/>
              <a:gd name="connsiteY39655" fmla="*/ 2848001 h 6858000"/>
              <a:gd name="connsiteX39656" fmla="*/ 3756805 w 12192000"/>
              <a:gd name="connsiteY39656" fmla="*/ 2847994 h 6858000"/>
              <a:gd name="connsiteX39657" fmla="*/ 3777709 w 12192000"/>
              <a:gd name="connsiteY39657" fmla="*/ 2846502 h 6858000"/>
              <a:gd name="connsiteX39658" fmla="*/ 3785302 w 12192000"/>
              <a:gd name="connsiteY39658" fmla="*/ 2825296 h 6858000"/>
              <a:gd name="connsiteX39659" fmla="*/ 3758679 w 12192000"/>
              <a:gd name="connsiteY39659" fmla="*/ 2800748 h 6858000"/>
              <a:gd name="connsiteX39660" fmla="*/ 2751027 w 12192000"/>
              <a:gd name="connsiteY39660" fmla="*/ 2800748 h 6858000"/>
              <a:gd name="connsiteX39661" fmla="*/ 2729819 w 12192000"/>
              <a:gd name="connsiteY39661" fmla="*/ 2822644 h 6858000"/>
              <a:gd name="connsiteX39662" fmla="*/ 2754253 w 12192000"/>
              <a:gd name="connsiteY39662" fmla="*/ 2848232 h 6858000"/>
              <a:gd name="connsiteX39663" fmla="*/ 2778341 w 12192000"/>
              <a:gd name="connsiteY39663" fmla="*/ 2821146 h 6858000"/>
              <a:gd name="connsiteX39664" fmla="*/ 2778226 w 12192000"/>
              <a:gd name="connsiteY39664" fmla="*/ 2821146 h 6858000"/>
              <a:gd name="connsiteX39665" fmla="*/ 2751027 w 12192000"/>
              <a:gd name="connsiteY39665" fmla="*/ 2800748 h 6858000"/>
              <a:gd name="connsiteX39666" fmla="*/ 11194151 w 12192000"/>
              <a:gd name="connsiteY39666" fmla="*/ 2800516 h 6858000"/>
              <a:gd name="connsiteX39667" fmla="*/ 11168910 w 12192000"/>
              <a:gd name="connsiteY39667" fmla="*/ 2821493 h 6858000"/>
              <a:gd name="connsiteX39668" fmla="*/ 11169026 w 12192000"/>
              <a:gd name="connsiteY39668" fmla="*/ 2821608 h 6858000"/>
              <a:gd name="connsiteX39669" fmla="*/ 11195995 w 12192000"/>
              <a:gd name="connsiteY39669" fmla="*/ 2848001 h 6858000"/>
              <a:gd name="connsiteX39670" fmla="*/ 11218470 w 12192000"/>
              <a:gd name="connsiteY39670" fmla="*/ 2823566 h 6858000"/>
              <a:gd name="connsiteX39671" fmla="*/ 11194151 w 12192000"/>
              <a:gd name="connsiteY39671" fmla="*/ 2800516 h 6858000"/>
              <a:gd name="connsiteX39672" fmla="*/ 10250348 w 12192000"/>
              <a:gd name="connsiteY39672" fmla="*/ 2800516 h 6858000"/>
              <a:gd name="connsiteX39673" fmla="*/ 10227182 w 12192000"/>
              <a:gd name="connsiteY39673" fmla="*/ 2825410 h 6858000"/>
              <a:gd name="connsiteX39674" fmla="*/ 10259223 w 12192000"/>
              <a:gd name="connsiteY39674" fmla="*/ 2847424 h 6858000"/>
              <a:gd name="connsiteX39675" fmla="*/ 10280430 w 12192000"/>
              <a:gd name="connsiteY39675" fmla="*/ 2820800 h 6858000"/>
              <a:gd name="connsiteX39676" fmla="*/ 10250348 w 12192000"/>
              <a:gd name="connsiteY39676" fmla="*/ 2800516 h 6858000"/>
              <a:gd name="connsiteX39677" fmla="*/ 4151303 w 12192000"/>
              <a:gd name="connsiteY39677" fmla="*/ 2800516 h 6858000"/>
              <a:gd name="connsiteX39678" fmla="*/ 4122374 w 12192000"/>
              <a:gd name="connsiteY39678" fmla="*/ 2822644 h 6858000"/>
              <a:gd name="connsiteX39679" fmla="*/ 4148767 w 12192000"/>
              <a:gd name="connsiteY39679" fmla="*/ 2847424 h 6858000"/>
              <a:gd name="connsiteX39680" fmla="*/ 4176427 w 12192000"/>
              <a:gd name="connsiteY39680" fmla="*/ 2823912 h 6858000"/>
              <a:gd name="connsiteX39681" fmla="*/ 4151303 w 12192000"/>
              <a:gd name="connsiteY39681" fmla="*/ 2800516 h 6858000"/>
              <a:gd name="connsiteX39682" fmla="*/ 4081805 w 12192000"/>
              <a:gd name="connsiteY39682" fmla="*/ 2800516 h 6858000"/>
              <a:gd name="connsiteX39683" fmla="*/ 4054372 w 12192000"/>
              <a:gd name="connsiteY39683" fmla="*/ 2822529 h 6858000"/>
              <a:gd name="connsiteX39684" fmla="*/ 4082611 w 12192000"/>
              <a:gd name="connsiteY39684" fmla="*/ 2847424 h 6858000"/>
              <a:gd name="connsiteX39685" fmla="*/ 4108774 w 12192000"/>
              <a:gd name="connsiteY39685" fmla="*/ 2823106 h 6858000"/>
              <a:gd name="connsiteX39686" fmla="*/ 4081805 w 12192000"/>
              <a:gd name="connsiteY39686" fmla="*/ 2800516 h 6858000"/>
              <a:gd name="connsiteX39687" fmla="*/ 2821676 w 12192000"/>
              <a:gd name="connsiteY39687" fmla="*/ 2800516 h 6858000"/>
              <a:gd name="connsiteX39688" fmla="*/ 2796435 w 12192000"/>
              <a:gd name="connsiteY39688" fmla="*/ 2821493 h 6858000"/>
              <a:gd name="connsiteX39689" fmla="*/ 2796551 w 12192000"/>
              <a:gd name="connsiteY39689" fmla="*/ 2821608 h 6858000"/>
              <a:gd name="connsiteX39690" fmla="*/ 2823520 w 12192000"/>
              <a:gd name="connsiteY39690" fmla="*/ 2848001 h 6858000"/>
              <a:gd name="connsiteX39691" fmla="*/ 2845995 w 12192000"/>
              <a:gd name="connsiteY39691" fmla="*/ 2823566 h 6858000"/>
              <a:gd name="connsiteX39692" fmla="*/ 2821676 w 12192000"/>
              <a:gd name="connsiteY39692" fmla="*/ 2800516 h 6858000"/>
              <a:gd name="connsiteX39693" fmla="*/ 1877873 w 12192000"/>
              <a:gd name="connsiteY39693" fmla="*/ 2800516 h 6858000"/>
              <a:gd name="connsiteX39694" fmla="*/ 1854707 w 12192000"/>
              <a:gd name="connsiteY39694" fmla="*/ 2825410 h 6858000"/>
              <a:gd name="connsiteX39695" fmla="*/ 1886748 w 12192000"/>
              <a:gd name="connsiteY39695" fmla="*/ 2847424 h 6858000"/>
              <a:gd name="connsiteX39696" fmla="*/ 1907955 w 12192000"/>
              <a:gd name="connsiteY39696" fmla="*/ 2820800 h 6858000"/>
              <a:gd name="connsiteX39697" fmla="*/ 1877873 w 12192000"/>
              <a:gd name="connsiteY39697" fmla="*/ 2800516 h 6858000"/>
              <a:gd name="connsiteX39698" fmla="*/ 11463612 w 12192000"/>
              <a:gd name="connsiteY39698" fmla="*/ 2800401 h 6858000"/>
              <a:gd name="connsiteX39699" fmla="*/ 11436182 w 12192000"/>
              <a:gd name="connsiteY39699" fmla="*/ 2821146 h 6858000"/>
              <a:gd name="connsiteX39700" fmla="*/ 11458541 w 12192000"/>
              <a:gd name="connsiteY39700" fmla="*/ 2847654 h 6858000"/>
              <a:gd name="connsiteX39701" fmla="*/ 11489082 w 12192000"/>
              <a:gd name="connsiteY39701" fmla="*/ 2825296 h 6858000"/>
              <a:gd name="connsiteX39702" fmla="*/ 11463612 w 12192000"/>
              <a:gd name="connsiteY39702" fmla="*/ 2800401 h 6858000"/>
              <a:gd name="connsiteX39703" fmla="*/ 11328190 w 12192000"/>
              <a:gd name="connsiteY39703" fmla="*/ 2800401 h 6858000"/>
              <a:gd name="connsiteX39704" fmla="*/ 11328074 w 12192000"/>
              <a:gd name="connsiteY39704" fmla="*/ 2800516 h 6858000"/>
              <a:gd name="connsiteX39705" fmla="*/ 11300068 w 12192000"/>
              <a:gd name="connsiteY39705" fmla="*/ 2822644 h 6858000"/>
              <a:gd name="connsiteX39706" fmla="*/ 11327383 w 12192000"/>
              <a:gd name="connsiteY39706" fmla="*/ 2847654 h 6858000"/>
              <a:gd name="connsiteX39707" fmla="*/ 11354236 w 12192000"/>
              <a:gd name="connsiteY39707" fmla="*/ 2822183 h 6858000"/>
              <a:gd name="connsiteX39708" fmla="*/ 11328190 w 12192000"/>
              <a:gd name="connsiteY39708" fmla="*/ 2800401 h 6858000"/>
              <a:gd name="connsiteX39709" fmla="*/ 8576536 w 12192000"/>
              <a:gd name="connsiteY39709" fmla="*/ 2800401 h 6858000"/>
              <a:gd name="connsiteX39710" fmla="*/ 8576536 w 12192000"/>
              <a:gd name="connsiteY39710" fmla="*/ 2800516 h 6858000"/>
              <a:gd name="connsiteX39711" fmla="*/ 8552908 w 12192000"/>
              <a:gd name="connsiteY39711" fmla="*/ 2824373 h 6858000"/>
              <a:gd name="connsiteX39712" fmla="*/ 8578266 w 12192000"/>
              <a:gd name="connsiteY39712" fmla="*/ 2849845 h 6858000"/>
              <a:gd name="connsiteX39713" fmla="*/ 8601431 w 12192000"/>
              <a:gd name="connsiteY39713" fmla="*/ 2823798 h 6858000"/>
              <a:gd name="connsiteX39714" fmla="*/ 8576536 w 12192000"/>
              <a:gd name="connsiteY39714" fmla="*/ 2800401 h 6858000"/>
              <a:gd name="connsiteX39715" fmla="*/ 3091137 w 12192000"/>
              <a:gd name="connsiteY39715" fmla="*/ 2800401 h 6858000"/>
              <a:gd name="connsiteX39716" fmla="*/ 3063707 w 12192000"/>
              <a:gd name="connsiteY39716" fmla="*/ 2821146 h 6858000"/>
              <a:gd name="connsiteX39717" fmla="*/ 3086066 w 12192000"/>
              <a:gd name="connsiteY39717" fmla="*/ 2847654 h 6858000"/>
              <a:gd name="connsiteX39718" fmla="*/ 3116607 w 12192000"/>
              <a:gd name="connsiteY39718" fmla="*/ 2825296 h 6858000"/>
              <a:gd name="connsiteX39719" fmla="*/ 3091137 w 12192000"/>
              <a:gd name="connsiteY39719" fmla="*/ 2800401 h 6858000"/>
              <a:gd name="connsiteX39720" fmla="*/ 2955715 w 12192000"/>
              <a:gd name="connsiteY39720" fmla="*/ 2800401 h 6858000"/>
              <a:gd name="connsiteX39721" fmla="*/ 2955599 w 12192000"/>
              <a:gd name="connsiteY39721" fmla="*/ 2800516 h 6858000"/>
              <a:gd name="connsiteX39722" fmla="*/ 2927593 w 12192000"/>
              <a:gd name="connsiteY39722" fmla="*/ 2822644 h 6858000"/>
              <a:gd name="connsiteX39723" fmla="*/ 2954908 w 12192000"/>
              <a:gd name="connsiteY39723" fmla="*/ 2847654 h 6858000"/>
              <a:gd name="connsiteX39724" fmla="*/ 2981761 w 12192000"/>
              <a:gd name="connsiteY39724" fmla="*/ 2822183 h 6858000"/>
              <a:gd name="connsiteX39725" fmla="*/ 2955715 w 12192000"/>
              <a:gd name="connsiteY39725" fmla="*/ 2800401 h 6858000"/>
              <a:gd name="connsiteX39726" fmla="*/ 204061 w 12192000"/>
              <a:gd name="connsiteY39726" fmla="*/ 2800401 h 6858000"/>
              <a:gd name="connsiteX39727" fmla="*/ 204061 w 12192000"/>
              <a:gd name="connsiteY39727" fmla="*/ 2800516 h 6858000"/>
              <a:gd name="connsiteX39728" fmla="*/ 180433 w 12192000"/>
              <a:gd name="connsiteY39728" fmla="*/ 2824373 h 6858000"/>
              <a:gd name="connsiteX39729" fmla="*/ 205791 w 12192000"/>
              <a:gd name="connsiteY39729" fmla="*/ 2849845 h 6858000"/>
              <a:gd name="connsiteX39730" fmla="*/ 228956 w 12192000"/>
              <a:gd name="connsiteY39730" fmla="*/ 2823798 h 6858000"/>
              <a:gd name="connsiteX39731" fmla="*/ 204061 w 12192000"/>
              <a:gd name="connsiteY39731" fmla="*/ 2800401 h 6858000"/>
              <a:gd name="connsiteX39732" fmla="*/ 10925958 w 12192000"/>
              <a:gd name="connsiteY39732" fmla="*/ 2800286 h 6858000"/>
              <a:gd name="connsiteX39733" fmla="*/ 10898414 w 12192000"/>
              <a:gd name="connsiteY39733" fmla="*/ 2822068 h 6858000"/>
              <a:gd name="connsiteX39734" fmla="*/ 10925958 w 12192000"/>
              <a:gd name="connsiteY39734" fmla="*/ 2847886 h 6858000"/>
              <a:gd name="connsiteX39735" fmla="*/ 10953043 w 12192000"/>
              <a:gd name="connsiteY39735" fmla="*/ 2824259 h 6858000"/>
              <a:gd name="connsiteX39736" fmla="*/ 10925958 w 12192000"/>
              <a:gd name="connsiteY39736" fmla="*/ 2800401 h 6858000"/>
              <a:gd name="connsiteX39737" fmla="*/ 9986305 w 12192000"/>
              <a:gd name="connsiteY39737" fmla="*/ 2800286 h 6858000"/>
              <a:gd name="connsiteX39738" fmla="*/ 9960950 w 12192000"/>
              <a:gd name="connsiteY39738" fmla="*/ 2824836 h 6858000"/>
              <a:gd name="connsiteX39739" fmla="*/ 9987803 w 12192000"/>
              <a:gd name="connsiteY39739" fmla="*/ 2848807 h 6858000"/>
              <a:gd name="connsiteX39740" fmla="*/ 10008434 w 12192000"/>
              <a:gd name="connsiteY39740" fmla="*/ 2822991 h 6858000"/>
              <a:gd name="connsiteX39741" fmla="*/ 9986305 w 12192000"/>
              <a:gd name="connsiteY39741" fmla="*/ 2800286 h 6858000"/>
              <a:gd name="connsiteX39742" fmla="*/ 2553483 w 12192000"/>
              <a:gd name="connsiteY39742" fmla="*/ 2800286 h 6858000"/>
              <a:gd name="connsiteX39743" fmla="*/ 2525939 w 12192000"/>
              <a:gd name="connsiteY39743" fmla="*/ 2822068 h 6858000"/>
              <a:gd name="connsiteX39744" fmla="*/ 2553483 w 12192000"/>
              <a:gd name="connsiteY39744" fmla="*/ 2847886 h 6858000"/>
              <a:gd name="connsiteX39745" fmla="*/ 2580568 w 12192000"/>
              <a:gd name="connsiteY39745" fmla="*/ 2824259 h 6858000"/>
              <a:gd name="connsiteX39746" fmla="*/ 2553483 w 12192000"/>
              <a:gd name="connsiteY39746" fmla="*/ 2800401 h 6858000"/>
              <a:gd name="connsiteX39747" fmla="*/ 1613830 w 12192000"/>
              <a:gd name="connsiteY39747" fmla="*/ 2800286 h 6858000"/>
              <a:gd name="connsiteX39748" fmla="*/ 1588475 w 12192000"/>
              <a:gd name="connsiteY39748" fmla="*/ 2824836 h 6858000"/>
              <a:gd name="connsiteX39749" fmla="*/ 1615328 w 12192000"/>
              <a:gd name="connsiteY39749" fmla="*/ 2848807 h 6858000"/>
              <a:gd name="connsiteX39750" fmla="*/ 1635959 w 12192000"/>
              <a:gd name="connsiteY39750" fmla="*/ 2822991 h 6858000"/>
              <a:gd name="connsiteX39751" fmla="*/ 1613830 w 12192000"/>
              <a:gd name="connsiteY39751" fmla="*/ 2800286 h 6858000"/>
              <a:gd name="connsiteX39752" fmla="*/ 11395728 w 12192000"/>
              <a:gd name="connsiteY39752" fmla="*/ 2800170 h 6858000"/>
              <a:gd name="connsiteX39753" fmla="*/ 11367837 w 12192000"/>
              <a:gd name="connsiteY39753" fmla="*/ 2821608 h 6858000"/>
              <a:gd name="connsiteX39754" fmla="*/ 11394806 w 12192000"/>
              <a:gd name="connsiteY39754" fmla="*/ 2848001 h 6858000"/>
              <a:gd name="connsiteX39755" fmla="*/ 11422466 w 12192000"/>
              <a:gd name="connsiteY39755" fmla="*/ 2822183 h 6858000"/>
              <a:gd name="connsiteX39756" fmla="*/ 11395728 w 12192000"/>
              <a:gd name="connsiteY39756" fmla="*/ 2800170 h 6858000"/>
              <a:gd name="connsiteX39757" fmla="*/ 3023253 w 12192000"/>
              <a:gd name="connsiteY39757" fmla="*/ 2800170 h 6858000"/>
              <a:gd name="connsiteX39758" fmla="*/ 2995362 w 12192000"/>
              <a:gd name="connsiteY39758" fmla="*/ 2821608 h 6858000"/>
              <a:gd name="connsiteX39759" fmla="*/ 3022331 w 12192000"/>
              <a:gd name="connsiteY39759" fmla="*/ 2848001 h 6858000"/>
              <a:gd name="connsiteX39760" fmla="*/ 3049991 w 12192000"/>
              <a:gd name="connsiteY39760" fmla="*/ 2822183 h 6858000"/>
              <a:gd name="connsiteX39761" fmla="*/ 3023253 w 12192000"/>
              <a:gd name="connsiteY39761" fmla="*/ 2800170 h 6858000"/>
              <a:gd name="connsiteX39762" fmla="*/ 11059305 w 12192000"/>
              <a:gd name="connsiteY39762" fmla="*/ 2799940 h 6858000"/>
              <a:gd name="connsiteX39763" fmla="*/ 11034296 w 12192000"/>
              <a:gd name="connsiteY39763" fmla="*/ 2824719 h 6858000"/>
              <a:gd name="connsiteX39764" fmla="*/ 11059075 w 12192000"/>
              <a:gd name="connsiteY39764" fmla="*/ 2848232 h 6858000"/>
              <a:gd name="connsiteX39765" fmla="*/ 11079618 w 12192000"/>
              <a:gd name="connsiteY39765" fmla="*/ 2842396 h 6858000"/>
              <a:gd name="connsiteX39766" fmla="*/ 11081658 w 12192000"/>
              <a:gd name="connsiteY39766" fmla="*/ 2820986 h 6858000"/>
              <a:gd name="connsiteX39767" fmla="*/ 11081664 w 12192000"/>
              <a:gd name="connsiteY39767" fmla="*/ 2821031 h 6858000"/>
              <a:gd name="connsiteX39768" fmla="*/ 11081664 w 12192000"/>
              <a:gd name="connsiteY39768" fmla="*/ 2820915 h 6858000"/>
              <a:gd name="connsiteX39769" fmla="*/ 11081658 w 12192000"/>
              <a:gd name="connsiteY39769" fmla="*/ 2820986 h 6858000"/>
              <a:gd name="connsiteX39770" fmla="*/ 11078956 w 12192000"/>
              <a:gd name="connsiteY39770" fmla="*/ 2803225 h 6858000"/>
              <a:gd name="connsiteX39771" fmla="*/ 11059305 w 12192000"/>
              <a:gd name="connsiteY39771" fmla="*/ 2799940 h 6858000"/>
              <a:gd name="connsiteX39772" fmla="*/ 2686830 w 12192000"/>
              <a:gd name="connsiteY39772" fmla="*/ 2799940 h 6858000"/>
              <a:gd name="connsiteX39773" fmla="*/ 2661821 w 12192000"/>
              <a:gd name="connsiteY39773" fmla="*/ 2824719 h 6858000"/>
              <a:gd name="connsiteX39774" fmla="*/ 2686600 w 12192000"/>
              <a:gd name="connsiteY39774" fmla="*/ 2848232 h 6858000"/>
              <a:gd name="connsiteX39775" fmla="*/ 2707143 w 12192000"/>
              <a:gd name="connsiteY39775" fmla="*/ 2842396 h 6858000"/>
              <a:gd name="connsiteX39776" fmla="*/ 2709183 w 12192000"/>
              <a:gd name="connsiteY39776" fmla="*/ 2820986 h 6858000"/>
              <a:gd name="connsiteX39777" fmla="*/ 2709189 w 12192000"/>
              <a:gd name="connsiteY39777" fmla="*/ 2821031 h 6858000"/>
              <a:gd name="connsiteX39778" fmla="*/ 2709189 w 12192000"/>
              <a:gd name="connsiteY39778" fmla="*/ 2820915 h 6858000"/>
              <a:gd name="connsiteX39779" fmla="*/ 2709183 w 12192000"/>
              <a:gd name="connsiteY39779" fmla="*/ 2820986 h 6858000"/>
              <a:gd name="connsiteX39780" fmla="*/ 2706481 w 12192000"/>
              <a:gd name="connsiteY39780" fmla="*/ 2803225 h 6858000"/>
              <a:gd name="connsiteX39781" fmla="*/ 2686830 w 12192000"/>
              <a:gd name="connsiteY39781" fmla="*/ 2799940 h 6858000"/>
              <a:gd name="connsiteX39782" fmla="*/ 10320306 w 12192000"/>
              <a:gd name="connsiteY39782" fmla="*/ 2799825 h 6858000"/>
              <a:gd name="connsiteX39783" fmla="*/ 10294374 w 12192000"/>
              <a:gd name="connsiteY39783" fmla="*/ 2826219 h 6858000"/>
              <a:gd name="connsiteX39784" fmla="*/ 10323648 w 12192000"/>
              <a:gd name="connsiteY39784" fmla="*/ 2847539 h 6858000"/>
              <a:gd name="connsiteX39785" fmla="*/ 10342737 w 12192000"/>
              <a:gd name="connsiteY39785" fmla="*/ 2844212 h 6858000"/>
              <a:gd name="connsiteX39786" fmla="*/ 10348764 w 12192000"/>
              <a:gd name="connsiteY39786" fmla="*/ 2823714 h 6858000"/>
              <a:gd name="connsiteX39787" fmla="*/ 10348774 w 12192000"/>
              <a:gd name="connsiteY39787" fmla="*/ 2823798 h 6858000"/>
              <a:gd name="connsiteX39788" fmla="*/ 10348774 w 12192000"/>
              <a:gd name="connsiteY39788" fmla="*/ 2823681 h 6858000"/>
              <a:gd name="connsiteX39789" fmla="*/ 10348764 w 12192000"/>
              <a:gd name="connsiteY39789" fmla="*/ 2823714 h 6858000"/>
              <a:gd name="connsiteX39790" fmla="*/ 10347259 w 12192000"/>
              <a:gd name="connsiteY39790" fmla="*/ 2810036 h 6858000"/>
              <a:gd name="connsiteX39791" fmla="*/ 10320306 w 12192000"/>
              <a:gd name="connsiteY39791" fmla="*/ 2799825 h 6858000"/>
              <a:gd name="connsiteX39792" fmla="*/ 1947831 w 12192000"/>
              <a:gd name="connsiteY39792" fmla="*/ 2799825 h 6858000"/>
              <a:gd name="connsiteX39793" fmla="*/ 1921899 w 12192000"/>
              <a:gd name="connsiteY39793" fmla="*/ 2826219 h 6858000"/>
              <a:gd name="connsiteX39794" fmla="*/ 1951173 w 12192000"/>
              <a:gd name="connsiteY39794" fmla="*/ 2847539 h 6858000"/>
              <a:gd name="connsiteX39795" fmla="*/ 1970262 w 12192000"/>
              <a:gd name="connsiteY39795" fmla="*/ 2844212 h 6858000"/>
              <a:gd name="connsiteX39796" fmla="*/ 1976289 w 12192000"/>
              <a:gd name="connsiteY39796" fmla="*/ 2823714 h 6858000"/>
              <a:gd name="connsiteX39797" fmla="*/ 1976299 w 12192000"/>
              <a:gd name="connsiteY39797" fmla="*/ 2823798 h 6858000"/>
              <a:gd name="connsiteX39798" fmla="*/ 1976299 w 12192000"/>
              <a:gd name="connsiteY39798" fmla="*/ 2823681 h 6858000"/>
              <a:gd name="connsiteX39799" fmla="*/ 1976289 w 12192000"/>
              <a:gd name="connsiteY39799" fmla="*/ 2823714 h 6858000"/>
              <a:gd name="connsiteX39800" fmla="*/ 1974784 w 12192000"/>
              <a:gd name="connsiteY39800" fmla="*/ 2810036 h 6858000"/>
              <a:gd name="connsiteX39801" fmla="*/ 1947831 w 12192000"/>
              <a:gd name="connsiteY39801" fmla="*/ 2799825 h 6858000"/>
              <a:gd name="connsiteX39802" fmla="*/ 10864759 w 12192000"/>
              <a:gd name="connsiteY39802" fmla="*/ 2799710 h 6858000"/>
              <a:gd name="connsiteX39803" fmla="*/ 10794456 w 12192000"/>
              <a:gd name="connsiteY39803" fmla="*/ 2800170 h 6858000"/>
              <a:gd name="connsiteX39804" fmla="*/ 10718850 w 12192000"/>
              <a:gd name="connsiteY39804" fmla="*/ 2800055 h 6858000"/>
              <a:gd name="connsiteX39805" fmla="*/ 10701446 w 12192000"/>
              <a:gd name="connsiteY39805" fmla="*/ 2815959 h 6858000"/>
              <a:gd name="connsiteX39806" fmla="*/ 10701332 w 12192000"/>
              <a:gd name="connsiteY39806" fmla="*/ 2815844 h 6858000"/>
              <a:gd name="connsiteX39807" fmla="*/ 10701332 w 12192000"/>
              <a:gd name="connsiteY39807" fmla="*/ 2964406 h 6858000"/>
              <a:gd name="connsiteX39808" fmla="*/ 10727724 w 12192000"/>
              <a:gd name="connsiteY39808" fmla="*/ 2982616 h 6858000"/>
              <a:gd name="connsiteX39809" fmla="*/ 10748930 w 12192000"/>
              <a:gd name="connsiteY39809" fmla="*/ 2962562 h 6858000"/>
              <a:gd name="connsiteX39810" fmla="*/ 10748700 w 12192000"/>
              <a:gd name="connsiteY39810" fmla="*/ 2902630 h 6858000"/>
              <a:gd name="connsiteX39811" fmla="*/ 10754578 w 12192000"/>
              <a:gd name="connsiteY39811" fmla="*/ 2890183 h 6858000"/>
              <a:gd name="connsiteX39812" fmla="*/ 10763914 w 12192000"/>
              <a:gd name="connsiteY39812" fmla="*/ 2902515 h 6858000"/>
              <a:gd name="connsiteX39813" fmla="*/ 10763914 w 12192000"/>
              <a:gd name="connsiteY39813" fmla="*/ 2959797 h 6858000"/>
              <a:gd name="connsiteX39814" fmla="*/ 10785582 w 12192000"/>
              <a:gd name="connsiteY39814" fmla="*/ 2982730 h 6858000"/>
              <a:gd name="connsiteX39815" fmla="*/ 10866373 w 12192000"/>
              <a:gd name="connsiteY39815" fmla="*/ 2982616 h 6858000"/>
              <a:gd name="connsiteX39816" fmla="*/ 10884468 w 12192000"/>
              <a:gd name="connsiteY39816" fmla="*/ 2964981 h 6858000"/>
              <a:gd name="connsiteX39817" fmla="*/ 10884468 w 12192000"/>
              <a:gd name="connsiteY39817" fmla="*/ 2884191 h 6858000"/>
              <a:gd name="connsiteX39818" fmla="*/ 10864068 w 12192000"/>
              <a:gd name="connsiteY39818" fmla="*/ 2863328 h 6858000"/>
              <a:gd name="connsiteX39819" fmla="*/ 10804136 w 12192000"/>
              <a:gd name="connsiteY39819" fmla="*/ 2863790 h 6858000"/>
              <a:gd name="connsiteX39820" fmla="*/ 10787194 w 12192000"/>
              <a:gd name="connsiteY39820" fmla="*/ 2857105 h 6858000"/>
              <a:gd name="connsiteX39821" fmla="*/ 10804712 w 12192000"/>
              <a:gd name="connsiteY39821" fmla="*/ 2847193 h 6858000"/>
              <a:gd name="connsiteX39822" fmla="*/ 10864644 w 12192000"/>
              <a:gd name="connsiteY39822" fmla="*/ 2847424 h 6858000"/>
              <a:gd name="connsiteX39823" fmla="*/ 10884468 w 12192000"/>
              <a:gd name="connsiteY39823" fmla="*/ 2823106 h 6858000"/>
              <a:gd name="connsiteX39824" fmla="*/ 10864759 w 12192000"/>
              <a:gd name="connsiteY39824" fmla="*/ 2799710 h 6858000"/>
              <a:gd name="connsiteX39825" fmla="*/ 2492284 w 12192000"/>
              <a:gd name="connsiteY39825" fmla="*/ 2799710 h 6858000"/>
              <a:gd name="connsiteX39826" fmla="*/ 2421981 w 12192000"/>
              <a:gd name="connsiteY39826" fmla="*/ 2800170 h 6858000"/>
              <a:gd name="connsiteX39827" fmla="*/ 2346375 w 12192000"/>
              <a:gd name="connsiteY39827" fmla="*/ 2800055 h 6858000"/>
              <a:gd name="connsiteX39828" fmla="*/ 2328971 w 12192000"/>
              <a:gd name="connsiteY39828" fmla="*/ 2815959 h 6858000"/>
              <a:gd name="connsiteX39829" fmla="*/ 2328857 w 12192000"/>
              <a:gd name="connsiteY39829" fmla="*/ 2815844 h 6858000"/>
              <a:gd name="connsiteX39830" fmla="*/ 2328857 w 12192000"/>
              <a:gd name="connsiteY39830" fmla="*/ 2964406 h 6858000"/>
              <a:gd name="connsiteX39831" fmla="*/ 2355249 w 12192000"/>
              <a:gd name="connsiteY39831" fmla="*/ 2982616 h 6858000"/>
              <a:gd name="connsiteX39832" fmla="*/ 2376455 w 12192000"/>
              <a:gd name="connsiteY39832" fmla="*/ 2962562 h 6858000"/>
              <a:gd name="connsiteX39833" fmla="*/ 2376225 w 12192000"/>
              <a:gd name="connsiteY39833" fmla="*/ 2902630 h 6858000"/>
              <a:gd name="connsiteX39834" fmla="*/ 2382103 w 12192000"/>
              <a:gd name="connsiteY39834" fmla="*/ 2890183 h 6858000"/>
              <a:gd name="connsiteX39835" fmla="*/ 2391439 w 12192000"/>
              <a:gd name="connsiteY39835" fmla="*/ 2902515 h 6858000"/>
              <a:gd name="connsiteX39836" fmla="*/ 2391439 w 12192000"/>
              <a:gd name="connsiteY39836" fmla="*/ 2959797 h 6858000"/>
              <a:gd name="connsiteX39837" fmla="*/ 2413107 w 12192000"/>
              <a:gd name="connsiteY39837" fmla="*/ 2982730 h 6858000"/>
              <a:gd name="connsiteX39838" fmla="*/ 2493898 w 12192000"/>
              <a:gd name="connsiteY39838" fmla="*/ 2982616 h 6858000"/>
              <a:gd name="connsiteX39839" fmla="*/ 2511993 w 12192000"/>
              <a:gd name="connsiteY39839" fmla="*/ 2964981 h 6858000"/>
              <a:gd name="connsiteX39840" fmla="*/ 2511993 w 12192000"/>
              <a:gd name="connsiteY39840" fmla="*/ 2884191 h 6858000"/>
              <a:gd name="connsiteX39841" fmla="*/ 2491593 w 12192000"/>
              <a:gd name="connsiteY39841" fmla="*/ 2863328 h 6858000"/>
              <a:gd name="connsiteX39842" fmla="*/ 2431661 w 12192000"/>
              <a:gd name="connsiteY39842" fmla="*/ 2863790 h 6858000"/>
              <a:gd name="connsiteX39843" fmla="*/ 2414719 w 12192000"/>
              <a:gd name="connsiteY39843" fmla="*/ 2857105 h 6858000"/>
              <a:gd name="connsiteX39844" fmla="*/ 2432237 w 12192000"/>
              <a:gd name="connsiteY39844" fmla="*/ 2847193 h 6858000"/>
              <a:gd name="connsiteX39845" fmla="*/ 2492169 w 12192000"/>
              <a:gd name="connsiteY39845" fmla="*/ 2847424 h 6858000"/>
              <a:gd name="connsiteX39846" fmla="*/ 2511993 w 12192000"/>
              <a:gd name="connsiteY39846" fmla="*/ 2823106 h 6858000"/>
              <a:gd name="connsiteX39847" fmla="*/ 2492284 w 12192000"/>
              <a:gd name="connsiteY39847" fmla="*/ 2799710 h 6858000"/>
              <a:gd name="connsiteX39848" fmla="*/ 11529998 w 12192000"/>
              <a:gd name="connsiteY39848" fmla="*/ 2799480 h 6858000"/>
              <a:gd name="connsiteX39849" fmla="*/ 11503604 w 12192000"/>
              <a:gd name="connsiteY39849" fmla="*/ 2823221 h 6858000"/>
              <a:gd name="connsiteX39850" fmla="*/ 11529652 w 12192000"/>
              <a:gd name="connsiteY39850" fmla="*/ 2848001 h 6858000"/>
              <a:gd name="connsiteX39851" fmla="*/ 11551202 w 12192000"/>
              <a:gd name="connsiteY39851" fmla="*/ 2823221 h 6858000"/>
              <a:gd name="connsiteX39852" fmla="*/ 11529998 w 12192000"/>
              <a:gd name="connsiteY39852" fmla="*/ 2799480 h 6858000"/>
              <a:gd name="connsiteX39853" fmla="*/ 10988656 w 12192000"/>
              <a:gd name="connsiteY39853" fmla="*/ 2799480 h 6858000"/>
              <a:gd name="connsiteX39854" fmla="*/ 10967795 w 12192000"/>
              <a:gd name="connsiteY39854" fmla="*/ 2823798 h 6858000"/>
              <a:gd name="connsiteX39855" fmla="*/ 10989808 w 12192000"/>
              <a:gd name="connsiteY39855" fmla="*/ 2847886 h 6858000"/>
              <a:gd name="connsiteX39856" fmla="*/ 10989924 w 12192000"/>
              <a:gd name="connsiteY39856" fmla="*/ 2848001 h 6858000"/>
              <a:gd name="connsiteX39857" fmla="*/ 11015509 w 12192000"/>
              <a:gd name="connsiteY39857" fmla="*/ 2822762 h 6858000"/>
              <a:gd name="connsiteX39858" fmla="*/ 10988656 w 12192000"/>
              <a:gd name="connsiteY39858" fmla="*/ 2799480 h 6858000"/>
              <a:gd name="connsiteX39859" fmla="*/ 3157523 w 12192000"/>
              <a:gd name="connsiteY39859" fmla="*/ 2799480 h 6858000"/>
              <a:gd name="connsiteX39860" fmla="*/ 3131129 w 12192000"/>
              <a:gd name="connsiteY39860" fmla="*/ 2823221 h 6858000"/>
              <a:gd name="connsiteX39861" fmla="*/ 3157177 w 12192000"/>
              <a:gd name="connsiteY39861" fmla="*/ 2848001 h 6858000"/>
              <a:gd name="connsiteX39862" fmla="*/ 3178727 w 12192000"/>
              <a:gd name="connsiteY39862" fmla="*/ 2823221 h 6858000"/>
              <a:gd name="connsiteX39863" fmla="*/ 3157523 w 12192000"/>
              <a:gd name="connsiteY39863" fmla="*/ 2799480 h 6858000"/>
              <a:gd name="connsiteX39864" fmla="*/ 2616181 w 12192000"/>
              <a:gd name="connsiteY39864" fmla="*/ 2799480 h 6858000"/>
              <a:gd name="connsiteX39865" fmla="*/ 2595320 w 12192000"/>
              <a:gd name="connsiteY39865" fmla="*/ 2823798 h 6858000"/>
              <a:gd name="connsiteX39866" fmla="*/ 2617333 w 12192000"/>
              <a:gd name="connsiteY39866" fmla="*/ 2847886 h 6858000"/>
              <a:gd name="connsiteX39867" fmla="*/ 2617449 w 12192000"/>
              <a:gd name="connsiteY39867" fmla="*/ 2848001 h 6858000"/>
              <a:gd name="connsiteX39868" fmla="*/ 2643034 w 12192000"/>
              <a:gd name="connsiteY39868" fmla="*/ 2822762 h 6858000"/>
              <a:gd name="connsiteX39869" fmla="*/ 2616181 w 12192000"/>
              <a:gd name="connsiteY39869" fmla="*/ 2799480 h 6858000"/>
              <a:gd name="connsiteX39870" fmla="*/ 11922777 w 12192000"/>
              <a:gd name="connsiteY39870" fmla="*/ 2795906 h 6858000"/>
              <a:gd name="connsiteX39871" fmla="*/ 11906296 w 12192000"/>
              <a:gd name="connsiteY39871" fmla="*/ 2812963 h 6858000"/>
              <a:gd name="connsiteX39872" fmla="*/ 11906412 w 12192000"/>
              <a:gd name="connsiteY39872" fmla="*/ 2888454 h 6858000"/>
              <a:gd name="connsiteX39873" fmla="*/ 11906412 w 12192000"/>
              <a:gd name="connsiteY39873" fmla="*/ 2888569 h 6858000"/>
              <a:gd name="connsiteX39874" fmla="*/ 11906066 w 12192000"/>
              <a:gd name="connsiteY39874" fmla="*/ 2966595 h 6858000"/>
              <a:gd name="connsiteX39875" fmla="*/ 11929693 w 12192000"/>
              <a:gd name="connsiteY39875" fmla="*/ 2984229 h 6858000"/>
              <a:gd name="connsiteX39876" fmla="*/ 11953550 w 12192000"/>
              <a:gd name="connsiteY39876" fmla="*/ 2966134 h 6858000"/>
              <a:gd name="connsiteX39877" fmla="*/ 11953780 w 12192000"/>
              <a:gd name="connsiteY39877" fmla="*/ 2906318 h 6858000"/>
              <a:gd name="connsiteX39878" fmla="*/ 11964269 w 12192000"/>
              <a:gd name="connsiteY39878" fmla="*/ 2891681 h 6858000"/>
              <a:gd name="connsiteX39879" fmla="*/ 11974180 w 12192000"/>
              <a:gd name="connsiteY39879" fmla="*/ 2907009 h 6858000"/>
              <a:gd name="connsiteX39880" fmla="*/ 11973834 w 12192000"/>
              <a:gd name="connsiteY39880" fmla="*/ 2964174 h 6858000"/>
              <a:gd name="connsiteX39881" fmla="*/ 11993426 w 12192000"/>
              <a:gd name="connsiteY39881" fmla="*/ 2984229 h 6858000"/>
              <a:gd name="connsiteX39882" fmla="*/ 12068918 w 12192000"/>
              <a:gd name="connsiteY39882" fmla="*/ 2984229 h 6858000"/>
              <a:gd name="connsiteX39883" fmla="*/ 12089548 w 12192000"/>
              <a:gd name="connsiteY39883" fmla="*/ 2962906 h 6858000"/>
              <a:gd name="connsiteX39884" fmla="*/ 12089778 w 12192000"/>
              <a:gd name="connsiteY39884" fmla="*/ 2887533 h 6858000"/>
              <a:gd name="connsiteX39885" fmla="*/ 12064192 w 12192000"/>
              <a:gd name="connsiteY39885" fmla="*/ 2863675 h 6858000"/>
              <a:gd name="connsiteX39886" fmla="*/ 12009563 w 12192000"/>
              <a:gd name="connsiteY39886" fmla="*/ 2863790 h 6858000"/>
              <a:gd name="connsiteX39887" fmla="*/ 11993196 w 12192000"/>
              <a:gd name="connsiteY39887" fmla="*/ 2857221 h 6858000"/>
              <a:gd name="connsiteX39888" fmla="*/ 12009792 w 12192000"/>
              <a:gd name="connsiteY39888" fmla="*/ 2848577 h 6858000"/>
              <a:gd name="connsiteX39889" fmla="*/ 12072260 w 12192000"/>
              <a:gd name="connsiteY39889" fmla="*/ 2848692 h 6858000"/>
              <a:gd name="connsiteX39890" fmla="*/ 12089086 w 12192000"/>
              <a:gd name="connsiteY39890" fmla="*/ 2825756 h 6858000"/>
              <a:gd name="connsiteX39891" fmla="*/ 12075948 w 12192000"/>
              <a:gd name="connsiteY39891" fmla="*/ 2800401 h 6858000"/>
              <a:gd name="connsiteX39892" fmla="*/ 11922777 w 12192000"/>
              <a:gd name="connsiteY39892" fmla="*/ 2795906 h 6858000"/>
              <a:gd name="connsiteX39893" fmla="*/ 3550302 w 12192000"/>
              <a:gd name="connsiteY39893" fmla="*/ 2795906 h 6858000"/>
              <a:gd name="connsiteX39894" fmla="*/ 3533821 w 12192000"/>
              <a:gd name="connsiteY39894" fmla="*/ 2812963 h 6858000"/>
              <a:gd name="connsiteX39895" fmla="*/ 3533937 w 12192000"/>
              <a:gd name="connsiteY39895" fmla="*/ 2888454 h 6858000"/>
              <a:gd name="connsiteX39896" fmla="*/ 3533937 w 12192000"/>
              <a:gd name="connsiteY39896" fmla="*/ 2888569 h 6858000"/>
              <a:gd name="connsiteX39897" fmla="*/ 3533591 w 12192000"/>
              <a:gd name="connsiteY39897" fmla="*/ 2966595 h 6858000"/>
              <a:gd name="connsiteX39898" fmla="*/ 3557218 w 12192000"/>
              <a:gd name="connsiteY39898" fmla="*/ 2984229 h 6858000"/>
              <a:gd name="connsiteX39899" fmla="*/ 3581075 w 12192000"/>
              <a:gd name="connsiteY39899" fmla="*/ 2966134 h 6858000"/>
              <a:gd name="connsiteX39900" fmla="*/ 3581305 w 12192000"/>
              <a:gd name="connsiteY39900" fmla="*/ 2906318 h 6858000"/>
              <a:gd name="connsiteX39901" fmla="*/ 3591794 w 12192000"/>
              <a:gd name="connsiteY39901" fmla="*/ 2891681 h 6858000"/>
              <a:gd name="connsiteX39902" fmla="*/ 3601705 w 12192000"/>
              <a:gd name="connsiteY39902" fmla="*/ 2907009 h 6858000"/>
              <a:gd name="connsiteX39903" fmla="*/ 3601359 w 12192000"/>
              <a:gd name="connsiteY39903" fmla="*/ 2964174 h 6858000"/>
              <a:gd name="connsiteX39904" fmla="*/ 3620951 w 12192000"/>
              <a:gd name="connsiteY39904" fmla="*/ 2984229 h 6858000"/>
              <a:gd name="connsiteX39905" fmla="*/ 3696443 w 12192000"/>
              <a:gd name="connsiteY39905" fmla="*/ 2984229 h 6858000"/>
              <a:gd name="connsiteX39906" fmla="*/ 3717073 w 12192000"/>
              <a:gd name="connsiteY39906" fmla="*/ 2962906 h 6858000"/>
              <a:gd name="connsiteX39907" fmla="*/ 3717303 w 12192000"/>
              <a:gd name="connsiteY39907" fmla="*/ 2887533 h 6858000"/>
              <a:gd name="connsiteX39908" fmla="*/ 3691717 w 12192000"/>
              <a:gd name="connsiteY39908" fmla="*/ 2863675 h 6858000"/>
              <a:gd name="connsiteX39909" fmla="*/ 3637088 w 12192000"/>
              <a:gd name="connsiteY39909" fmla="*/ 2863790 h 6858000"/>
              <a:gd name="connsiteX39910" fmla="*/ 3620721 w 12192000"/>
              <a:gd name="connsiteY39910" fmla="*/ 2857221 h 6858000"/>
              <a:gd name="connsiteX39911" fmla="*/ 3637317 w 12192000"/>
              <a:gd name="connsiteY39911" fmla="*/ 2848577 h 6858000"/>
              <a:gd name="connsiteX39912" fmla="*/ 3699785 w 12192000"/>
              <a:gd name="connsiteY39912" fmla="*/ 2848692 h 6858000"/>
              <a:gd name="connsiteX39913" fmla="*/ 3716611 w 12192000"/>
              <a:gd name="connsiteY39913" fmla="*/ 2825756 h 6858000"/>
              <a:gd name="connsiteX39914" fmla="*/ 3703473 w 12192000"/>
              <a:gd name="connsiteY39914" fmla="*/ 2800401 h 6858000"/>
              <a:gd name="connsiteX39915" fmla="*/ 3550302 w 12192000"/>
              <a:gd name="connsiteY39915" fmla="*/ 2795906 h 6858000"/>
              <a:gd name="connsiteX39916" fmla="*/ 4023716 w 12192000"/>
              <a:gd name="connsiteY39916" fmla="*/ 2735054 h 6858000"/>
              <a:gd name="connsiteX39917" fmla="*/ 3943386 w 12192000"/>
              <a:gd name="connsiteY39917" fmla="*/ 2735284 h 6858000"/>
              <a:gd name="connsiteX39918" fmla="*/ 3925982 w 12192000"/>
              <a:gd name="connsiteY39918" fmla="*/ 2753840 h 6858000"/>
              <a:gd name="connsiteX39919" fmla="*/ 3953066 w 12192000"/>
              <a:gd name="connsiteY39919" fmla="*/ 2782652 h 6858000"/>
              <a:gd name="connsiteX39920" fmla="*/ 3981535 w 12192000"/>
              <a:gd name="connsiteY39920" fmla="*/ 2782423 h 6858000"/>
              <a:gd name="connsiteX39921" fmla="*/ 4022910 w 12192000"/>
              <a:gd name="connsiteY39921" fmla="*/ 2782767 h 6858000"/>
              <a:gd name="connsiteX39922" fmla="*/ 4041236 w 12192000"/>
              <a:gd name="connsiteY39922" fmla="*/ 2760869 h 6858000"/>
              <a:gd name="connsiteX39923" fmla="*/ 4023716 w 12192000"/>
              <a:gd name="connsiteY39923" fmla="*/ 2735054 h 6858000"/>
              <a:gd name="connsiteX39924" fmla="*/ 3883109 w 12192000"/>
              <a:gd name="connsiteY39924" fmla="*/ 2734591 h 6858000"/>
              <a:gd name="connsiteX39925" fmla="*/ 3857638 w 12192000"/>
              <a:gd name="connsiteY39925" fmla="*/ 2759948 h 6858000"/>
              <a:gd name="connsiteX39926" fmla="*/ 3864639 w 12192000"/>
              <a:gd name="connsiteY39926" fmla="*/ 2779468 h 6858000"/>
              <a:gd name="connsiteX39927" fmla="*/ 3884534 w 12192000"/>
              <a:gd name="connsiteY39927" fmla="*/ 2782985 h 6858000"/>
              <a:gd name="connsiteX39928" fmla="*/ 3884493 w 12192000"/>
              <a:gd name="connsiteY39928" fmla="*/ 2782997 h 6858000"/>
              <a:gd name="connsiteX39929" fmla="*/ 3884607 w 12192000"/>
              <a:gd name="connsiteY39929" fmla="*/ 2782997 h 6858000"/>
              <a:gd name="connsiteX39930" fmla="*/ 3884534 w 12192000"/>
              <a:gd name="connsiteY39930" fmla="*/ 2782985 h 6858000"/>
              <a:gd name="connsiteX39931" fmla="*/ 3903652 w 12192000"/>
              <a:gd name="connsiteY39931" fmla="*/ 2777235 h 6858000"/>
              <a:gd name="connsiteX39932" fmla="*/ 3905005 w 12192000"/>
              <a:gd name="connsiteY39932" fmla="*/ 2757297 h 6858000"/>
              <a:gd name="connsiteX39933" fmla="*/ 3883109 w 12192000"/>
              <a:gd name="connsiteY39933" fmla="*/ 2734591 h 6858000"/>
              <a:gd name="connsiteX39934" fmla="*/ 5553234 w 12192000"/>
              <a:gd name="connsiteY39934" fmla="*/ 2734245 h 6858000"/>
              <a:gd name="connsiteX39935" fmla="*/ 5532832 w 12192000"/>
              <a:gd name="connsiteY39935" fmla="*/ 2755338 h 6858000"/>
              <a:gd name="connsiteX39936" fmla="*/ 5533295 w 12192000"/>
              <a:gd name="connsiteY39936" fmla="*/ 2830944 h 6858000"/>
              <a:gd name="connsiteX39937" fmla="*/ 5542169 w 12192000"/>
              <a:gd name="connsiteY39937" fmla="*/ 2849498 h 6858000"/>
              <a:gd name="connsiteX39938" fmla="*/ 5585041 w 12192000"/>
              <a:gd name="connsiteY39938" fmla="*/ 2817573 h 6858000"/>
              <a:gd name="connsiteX39939" fmla="*/ 5585387 w 12192000"/>
              <a:gd name="connsiteY39939" fmla="*/ 2796713 h 6858000"/>
              <a:gd name="connsiteX39940" fmla="*/ 5591725 w 12192000"/>
              <a:gd name="connsiteY39940" fmla="*/ 2782536 h 6858000"/>
              <a:gd name="connsiteX39941" fmla="*/ 5600946 w 12192000"/>
              <a:gd name="connsiteY39941" fmla="*/ 2797751 h 6858000"/>
              <a:gd name="connsiteX39942" fmla="*/ 5600946 w 12192000"/>
              <a:gd name="connsiteY39942" fmla="*/ 2831634 h 6858000"/>
              <a:gd name="connsiteX39943" fmla="*/ 5616966 w 12192000"/>
              <a:gd name="connsiteY39943" fmla="*/ 2849960 h 6858000"/>
              <a:gd name="connsiteX39944" fmla="*/ 5648201 w 12192000"/>
              <a:gd name="connsiteY39944" fmla="*/ 2821724 h 6858000"/>
              <a:gd name="connsiteX39945" fmla="*/ 5647971 w 12192000"/>
              <a:gd name="connsiteY39945" fmla="*/ 2821493 h 6858000"/>
              <a:gd name="connsiteX39946" fmla="*/ 5647971 w 12192000"/>
              <a:gd name="connsiteY39946" fmla="*/ 2790260 h 6858000"/>
              <a:gd name="connsiteX39947" fmla="*/ 5592304 w 12192000"/>
              <a:gd name="connsiteY39947" fmla="*/ 2734477 h 6858000"/>
              <a:gd name="connsiteX39948" fmla="*/ 5553234 w 12192000"/>
              <a:gd name="connsiteY39948" fmla="*/ 2734245 h 6858000"/>
              <a:gd name="connsiteX39949" fmla="*/ 9183110 w 12192000"/>
              <a:gd name="connsiteY39949" fmla="*/ 2734015 h 6858000"/>
              <a:gd name="connsiteX39950" fmla="*/ 9158677 w 12192000"/>
              <a:gd name="connsiteY39950" fmla="*/ 2757182 h 6858000"/>
              <a:gd name="connsiteX39951" fmla="*/ 9158677 w 12192000"/>
              <a:gd name="connsiteY39951" fmla="*/ 2757297 h 6858000"/>
              <a:gd name="connsiteX39952" fmla="*/ 9158677 w 12192000"/>
              <a:gd name="connsiteY39952" fmla="*/ 2822414 h 6858000"/>
              <a:gd name="connsiteX39953" fmla="*/ 9184148 w 12192000"/>
              <a:gd name="connsiteY39953" fmla="*/ 2850305 h 6858000"/>
              <a:gd name="connsiteX39954" fmla="*/ 9206276 w 12192000"/>
              <a:gd name="connsiteY39954" fmla="*/ 2822991 h 6858000"/>
              <a:gd name="connsiteX39955" fmla="*/ 9206276 w 12192000"/>
              <a:gd name="connsiteY39955" fmla="*/ 2794293 h 6858000"/>
              <a:gd name="connsiteX39956" fmla="*/ 9212038 w 12192000"/>
              <a:gd name="connsiteY39956" fmla="*/ 2782077 h 6858000"/>
              <a:gd name="connsiteX39957" fmla="*/ 9223334 w 12192000"/>
              <a:gd name="connsiteY39957" fmla="*/ 2793141 h 6858000"/>
              <a:gd name="connsiteX39958" fmla="*/ 9224716 w 12192000"/>
              <a:gd name="connsiteY39958" fmla="*/ 2832096 h 6858000"/>
              <a:gd name="connsiteX39959" fmla="*/ 9232554 w 12192000"/>
              <a:gd name="connsiteY39959" fmla="*/ 2849038 h 6858000"/>
              <a:gd name="connsiteX39960" fmla="*/ 9274160 w 12192000"/>
              <a:gd name="connsiteY39960" fmla="*/ 2820571 h 6858000"/>
              <a:gd name="connsiteX39961" fmla="*/ 9274160 w 12192000"/>
              <a:gd name="connsiteY39961" fmla="*/ 2791873 h 6858000"/>
              <a:gd name="connsiteX39962" fmla="*/ 9274044 w 12192000"/>
              <a:gd name="connsiteY39962" fmla="*/ 2791873 h 6858000"/>
              <a:gd name="connsiteX39963" fmla="*/ 9274274 w 12192000"/>
              <a:gd name="connsiteY39963" fmla="*/ 2757988 h 6858000"/>
              <a:gd name="connsiteX39964" fmla="*/ 9250879 w 12192000"/>
              <a:gd name="connsiteY39964" fmla="*/ 2734015 h 6858000"/>
              <a:gd name="connsiteX39965" fmla="*/ 9183110 w 12192000"/>
              <a:gd name="connsiteY39965" fmla="*/ 2734015 h 6858000"/>
              <a:gd name="connsiteX39966" fmla="*/ 8855448 w 12192000"/>
              <a:gd name="connsiteY39966" fmla="*/ 2734015 h 6858000"/>
              <a:gd name="connsiteX39967" fmla="*/ 8774770 w 12192000"/>
              <a:gd name="connsiteY39967" fmla="*/ 2734130 h 6858000"/>
              <a:gd name="connsiteX39968" fmla="*/ 8756099 w 12192000"/>
              <a:gd name="connsiteY39968" fmla="*/ 2751995 h 6858000"/>
              <a:gd name="connsiteX39969" fmla="*/ 8782838 w 12192000"/>
              <a:gd name="connsiteY39969" fmla="*/ 2781729 h 6858000"/>
              <a:gd name="connsiteX39970" fmla="*/ 8813956 w 12192000"/>
              <a:gd name="connsiteY39970" fmla="*/ 2781384 h 6858000"/>
              <a:gd name="connsiteX39971" fmla="*/ 8855562 w 12192000"/>
              <a:gd name="connsiteY39971" fmla="*/ 2781614 h 6858000"/>
              <a:gd name="connsiteX39972" fmla="*/ 8855678 w 12192000"/>
              <a:gd name="connsiteY39972" fmla="*/ 2781614 h 6858000"/>
              <a:gd name="connsiteX39973" fmla="*/ 8872274 w 12192000"/>
              <a:gd name="connsiteY39973" fmla="*/ 2758103 h 6858000"/>
              <a:gd name="connsiteX39974" fmla="*/ 8855448 w 12192000"/>
              <a:gd name="connsiteY39974" fmla="*/ 2734015 h 6858000"/>
              <a:gd name="connsiteX39975" fmla="*/ 8505656 w 12192000"/>
              <a:gd name="connsiteY39975" fmla="*/ 2734015 h 6858000"/>
              <a:gd name="connsiteX39976" fmla="*/ 8485602 w 12192000"/>
              <a:gd name="connsiteY39976" fmla="*/ 2752917 h 6858000"/>
              <a:gd name="connsiteX39977" fmla="*/ 8513262 w 12192000"/>
              <a:gd name="connsiteY39977" fmla="*/ 2781499 h 6858000"/>
              <a:gd name="connsiteX39978" fmla="*/ 8513378 w 12192000"/>
              <a:gd name="connsiteY39978" fmla="*/ 2781729 h 6858000"/>
              <a:gd name="connsiteX39979" fmla="*/ 8544496 w 12192000"/>
              <a:gd name="connsiteY39979" fmla="*/ 2781384 h 6858000"/>
              <a:gd name="connsiteX39980" fmla="*/ 8583452 w 12192000"/>
              <a:gd name="connsiteY39980" fmla="*/ 2781614 h 6858000"/>
              <a:gd name="connsiteX39981" fmla="*/ 8602007 w 12192000"/>
              <a:gd name="connsiteY39981" fmla="*/ 2759717 h 6858000"/>
              <a:gd name="connsiteX39982" fmla="*/ 8583566 w 12192000"/>
              <a:gd name="connsiteY39982" fmla="*/ 2734015 h 6858000"/>
              <a:gd name="connsiteX39983" fmla="*/ 8505656 w 12192000"/>
              <a:gd name="connsiteY39983" fmla="*/ 2734015 h 6858000"/>
              <a:gd name="connsiteX39984" fmla="*/ 6761310 w 12192000"/>
              <a:gd name="connsiteY39984" fmla="*/ 2734015 h 6858000"/>
              <a:gd name="connsiteX39985" fmla="*/ 6744483 w 12192000"/>
              <a:gd name="connsiteY39985" fmla="*/ 2750498 h 6858000"/>
              <a:gd name="connsiteX39986" fmla="*/ 6744713 w 12192000"/>
              <a:gd name="connsiteY39986" fmla="*/ 2833709 h 6858000"/>
              <a:gd name="connsiteX39987" fmla="*/ 6754163 w 12192000"/>
              <a:gd name="connsiteY39987" fmla="*/ 2849268 h 6858000"/>
              <a:gd name="connsiteX39988" fmla="*/ 6791852 w 12192000"/>
              <a:gd name="connsiteY39988" fmla="*/ 2821493 h 6858000"/>
              <a:gd name="connsiteX39989" fmla="*/ 6791852 w 12192000"/>
              <a:gd name="connsiteY39989" fmla="*/ 2798097 h 6858000"/>
              <a:gd name="connsiteX39990" fmla="*/ 6799572 w 12192000"/>
              <a:gd name="connsiteY39990" fmla="*/ 2781962 h 6858000"/>
              <a:gd name="connsiteX39991" fmla="*/ 6809601 w 12192000"/>
              <a:gd name="connsiteY39991" fmla="*/ 2798903 h 6858000"/>
              <a:gd name="connsiteX39992" fmla="*/ 6809255 w 12192000"/>
              <a:gd name="connsiteY39992" fmla="*/ 2824719 h 6858000"/>
              <a:gd name="connsiteX39993" fmla="*/ 6832305 w 12192000"/>
              <a:gd name="connsiteY39993" fmla="*/ 2849845 h 6858000"/>
              <a:gd name="connsiteX39994" fmla="*/ 6859505 w 12192000"/>
              <a:gd name="connsiteY39994" fmla="*/ 2822298 h 6858000"/>
              <a:gd name="connsiteX39995" fmla="*/ 6859273 w 12192000"/>
              <a:gd name="connsiteY39995" fmla="*/ 2793716 h 6858000"/>
              <a:gd name="connsiteX39996" fmla="*/ 6859389 w 12192000"/>
              <a:gd name="connsiteY39996" fmla="*/ 2793716 h 6858000"/>
              <a:gd name="connsiteX39997" fmla="*/ 6859621 w 12192000"/>
              <a:gd name="connsiteY39997" fmla="*/ 2752111 h 6858000"/>
              <a:gd name="connsiteX39998" fmla="*/ 6841871 w 12192000"/>
              <a:gd name="connsiteY39998" fmla="*/ 2734015 h 6858000"/>
              <a:gd name="connsiteX39999" fmla="*/ 6761310 w 12192000"/>
              <a:gd name="connsiteY39999" fmla="*/ 2734015 h 6858000"/>
              <a:gd name="connsiteX40000" fmla="*/ 810635 w 12192000"/>
              <a:gd name="connsiteY40000" fmla="*/ 2734015 h 6858000"/>
              <a:gd name="connsiteX40001" fmla="*/ 786202 w 12192000"/>
              <a:gd name="connsiteY40001" fmla="*/ 2757182 h 6858000"/>
              <a:gd name="connsiteX40002" fmla="*/ 786202 w 12192000"/>
              <a:gd name="connsiteY40002" fmla="*/ 2757297 h 6858000"/>
              <a:gd name="connsiteX40003" fmla="*/ 786202 w 12192000"/>
              <a:gd name="connsiteY40003" fmla="*/ 2822414 h 6858000"/>
              <a:gd name="connsiteX40004" fmla="*/ 811673 w 12192000"/>
              <a:gd name="connsiteY40004" fmla="*/ 2850305 h 6858000"/>
              <a:gd name="connsiteX40005" fmla="*/ 833801 w 12192000"/>
              <a:gd name="connsiteY40005" fmla="*/ 2822991 h 6858000"/>
              <a:gd name="connsiteX40006" fmla="*/ 833801 w 12192000"/>
              <a:gd name="connsiteY40006" fmla="*/ 2794293 h 6858000"/>
              <a:gd name="connsiteX40007" fmla="*/ 839563 w 12192000"/>
              <a:gd name="connsiteY40007" fmla="*/ 2782077 h 6858000"/>
              <a:gd name="connsiteX40008" fmla="*/ 850859 w 12192000"/>
              <a:gd name="connsiteY40008" fmla="*/ 2793141 h 6858000"/>
              <a:gd name="connsiteX40009" fmla="*/ 852241 w 12192000"/>
              <a:gd name="connsiteY40009" fmla="*/ 2832096 h 6858000"/>
              <a:gd name="connsiteX40010" fmla="*/ 860079 w 12192000"/>
              <a:gd name="connsiteY40010" fmla="*/ 2849038 h 6858000"/>
              <a:gd name="connsiteX40011" fmla="*/ 901685 w 12192000"/>
              <a:gd name="connsiteY40011" fmla="*/ 2820571 h 6858000"/>
              <a:gd name="connsiteX40012" fmla="*/ 901685 w 12192000"/>
              <a:gd name="connsiteY40012" fmla="*/ 2791873 h 6858000"/>
              <a:gd name="connsiteX40013" fmla="*/ 901569 w 12192000"/>
              <a:gd name="connsiteY40013" fmla="*/ 2791873 h 6858000"/>
              <a:gd name="connsiteX40014" fmla="*/ 901799 w 12192000"/>
              <a:gd name="connsiteY40014" fmla="*/ 2757988 h 6858000"/>
              <a:gd name="connsiteX40015" fmla="*/ 878404 w 12192000"/>
              <a:gd name="connsiteY40015" fmla="*/ 2734015 h 6858000"/>
              <a:gd name="connsiteX40016" fmla="*/ 810635 w 12192000"/>
              <a:gd name="connsiteY40016" fmla="*/ 2734015 h 6858000"/>
              <a:gd name="connsiteX40017" fmla="*/ 482973 w 12192000"/>
              <a:gd name="connsiteY40017" fmla="*/ 2734015 h 6858000"/>
              <a:gd name="connsiteX40018" fmla="*/ 402295 w 12192000"/>
              <a:gd name="connsiteY40018" fmla="*/ 2734130 h 6858000"/>
              <a:gd name="connsiteX40019" fmla="*/ 383624 w 12192000"/>
              <a:gd name="connsiteY40019" fmla="*/ 2751995 h 6858000"/>
              <a:gd name="connsiteX40020" fmla="*/ 410363 w 12192000"/>
              <a:gd name="connsiteY40020" fmla="*/ 2781729 h 6858000"/>
              <a:gd name="connsiteX40021" fmla="*/ 441481 w 12192000"/>
              <a:gd name="connsiteY40021" fmla="*/ 2781384 h 6858000"/>
              <a:gd name="connsiteX40022" fmla="*/ 483087 w 12192000"/>
              <a:gd name="connsiteY40022" fmla="*/ 2781614 h 6858000"/>
              <a:gd name="connsiteX40023" fmla="*/ 483203 w 12192000"/>
              <a:gd name="connsiteY40023" fmla="*/ 2781614 h 6858000"/>
              <a:gd name="connsiteX40024" fmla="*/ 499799 w 12192000"/>
              <a:gd name="connsiteY40024" fmla="*/ 2758103 h 6858000"/>
              <a:gd name="connsiteX40025" fmla="*/ 482973 w 12192000"/>
              <a:gd name="connsiteY40025" fmla="*/ 2734015 h 6858000"/>
              <a:gd name="connsiteX40026" fmla="*/ 133181 w 12192000"/>
              <a:gd name="connsiteY40026" fmla="*/ 2734015 h 6858000"/>
              <a:gd name="connsiteX40027" fmla="*/ 113127 w 12192000"/>
              <a:gd name="connsiteY40027" fmla="*/ 2752917 h 6858000"/>
              <a:gd name="connsiteX40028" fmla="*/ 140787 w 12192000"/>
              <a:gd name="connsiteY40028" fmla="*/ 2781499 h 6858000"/>
              <a:gd name="connsiteX40029" fmla="*/ 140903 w 12192000"/>
              <a:gd name="connsiteY40029" fmla="*/ 2781729 h 6858000"/>
              <a:gd name="connsiteX40030" fmla="*/ 172021 w 12192000"/>
              <a:gd name="connsiteY40030" fmla="*/ 2781384 h 6858000"/>
              <a:gd name="connsiteX40031" fmla="*/ 210977 w 12192000"/>
              <a:gd name="connsiteY40031" fmla="*/ 2781614 h 6858000"/>
              <a:gd name="connsiteX40032" fmla="*/ 229532 w 12192000"/>
              <a:gd name="connsiteY40032" fmla="*/ 2759717 h 6858000"/>
              <a:gd name="connsiteX40033" fmla="*/ 211091 w 12192000"/>
              <a:gd name="connsiteY40033" fmla="*/ 2734015 h 6858000"/>
              <a:gd name="connsiteX40034" fmla="*/ 133181 w 12192000"/>
              <a:gd name="connsiteY40034" fmla="*/ 2734015 h 6858000"/>
              <a:gd name="connsiteX40035" fmla="*/ 7565888 w 12192000"/>
              <a:gd name="connsiteY40035" fmla="*/ 2733900 h 6858000"/>
              <a:gd name="connsiteX40036" fmla="*/ 7546986 w 12192000"/>
              <a:gd name="connsiteY40036" fmla="*/ 2753725 h 6858000"/>
              <a:gd name="connsiteX40037" fmla="*/ 7572687 w 12192000"/>
              <a:gd name="connsiteY40037" fmla="*/ 2781499 h 6858000"/>
              <a:gd name="connsiteX40038" fmla="*/ 7603690 w 12192000"/>
              <a:gd name="connsiteY40038" fmla="*/ 2781268 h 6858000"/>
              <a:gd name="connsiteX40039" fmla="*/ 7645065 w 12192000"/>
              <a:gd name="connsiteY40039" fmla="*/ 2781499 h 6858000"/>
              <a:gd name="connsiteX40040" fmla="*/ 7645182 w 12192000"/>
              <a:gd name="connsiteY40040" fmla="*/ 2781384 h 6858000"/>
              <a:gd name="connsiteX40041" fmla="*/ 7662237 w 12192000"/>
              <a:gd name="connsiteY40041" fmla="*/ 2761215 h 6858000"/>
              <a:gd name="connsiteX40042" fmla="*/ 7646218 w 12192000"/>
              <a:gd name="connsiteY40042" fmla="*/ 2734015 h 6858000"/>
              <a:gd name="connsiteX40043" fmla="*/ 7565888 w 12192000"/>
              <a:gd name="connsiteY40043" fmla="*/ 2733900 h 6858000"/>
              <a:gd name="connsiteX40044" fmla="*/ 5429336 w 12192000"/>
              <a:gd name="connsiteY40044" fmla="*/ 2733900 h 6858000"/>
              <a:gd name="connsiteX40045" fmla="*/ 5401906 w 12192000"/>
              <a:gd name="connsiteY40045" fmla="*/ 2759948 h 6858000"/>
              <a:gd name="connsiteX40046" fmla="*/ 5429336 w 12192000"/>
              <a:gd name="connsiteY40046" fmla="*/ 2781614 h 6858000"/>
              <a:gd name="connsiteX40047" fmla="*/ 5457803 w 12192000"/>
              <a:gd name="connsiteY40047" fmla="*/ 2781614 h 6858000"/>
              <a:gd name="connsiteX40048" fmla="*/ 5499296 w 12192000"/>
              <a:gd name="connsiteY40048" fmla="*/ 2781847 h 6858000"/>
              <a:gd name="connsiteX40049" fmla="*/ 5499410 w 12192000"/>
              <a:gd name="connsiteY40049" fmla="*/ 2781729 h 6858000"/>
              <a:gd name="connsiteX40050" fmla="*/ 5518197 w 12192000"/>
              <a:gd name="connsiteY40050" fmla="*/ 2762252 h 6858000"/>
              <a:gd name="connsiteX40051" fmla="*/ 5499296 w 12192000"/>
              <a:gd name="connsiteY40051" fmla="*/ 2734015 h 6858000"/>
              <a:gd name="connsiteX40052" fmla="*/ 5429336 w 12192000"/>
              <a:gd name="connsiteY40052" fmla="*/ 2733900 h 6858000"/>
              <a:gd name="connsiteX40053" fmla="*/ 7840650 w 12192000"/>
              <a:gd name="connsiteY40053" fmla="*/ 2733784 h 6858000"/>
              <a:gd name="connsiteX40054" fmla="*/ 7840533 w 12192000"/>
              <a:gd name="connsiteY40054" fmla="*/ 2733900 h 6858000"/>
              <a:gd name="connsiteX40055" fmla="*/ 7812066 w 12192000"/>
              <a:gd name="connsiteY40055" fmla="*/ 2758910 h 6858000"/>
              <a:gd name="connsiteX40056" fmla="*/ 7839035 w 12192000"/>
              <a:gd name="connsiteY40056" fmla="*/ 2781499 h 6858000"/>
              <a:gd name="connsiteX40057" fmla="*/ 7872805 w 12192000"/>
              <a:gd name="connsiteY40057" fmla="*/ 2781268 h 6858000"/>
              <a:gd name="connsiteX40058" fmla="*/ 7914412 w 12192000"/>
              <a:gd name="connsiteY40058" fmla="*/ 2781614 h 6858000"/>
              <a:gd name="connsiteX40059" fmla="*/ 7933542 w 12192000"/>
              <a:gd name="connsiteY40059" fmla="*/ 2757642 h 6858000"/>
              <a:gd name="connsiteX40060" fmla="*/ 7913373 w 12192000"/>
              <a:gd name="connsiteY40060" fmla="*/ 2733784 h 6858000"/>
              <a:gd name="connsiteX40061" fmla="*/ 7840650 w 12192000"/>
              <a:gd name="connsiteY40061" fmla="*/ 2733784 h 6858000"/>
              <a:gd name="connsiteX40062" fmla="*/ 7308645 w 12192000"/>
              <a:gd name="connsiteY40062" fmla="*/ 2733784 h 6858000"/>
              <a:gd name="connsiteX40063" fmla="*/ 7280407 w 12192000"/>
              <a:gd name="connsiteY40063" fmla="*/ 2759140 h 6858000"/>
              <a:gd name="connsiteX40064" fmla="*/ 7307953 w 12192000"/>
              <a:gd name="connsiteY40064" fmla="*/ 2781499 h 6858000"/>
              <a:gd name="connsiteX40065" fmla="*/ 7336650 w 12192000"/>
              <a:gd name="connsiteY40065" fmla="*/ 2781384 h 6858000"/>
              <a:gd name="connsiteX40066" fmla="*/ 7378372 w 12192000"/>
              <a:gd name="connsiteY40066" fmla="*/ 2781614 h 6858000"/>
              <a:gd name="connsiteX40067" fmla="*/ 7396581 w 12192000"/>
              <a:gd name="connsiteY40067" fmla="*/ 2761215 h 6858000"/>
              <a:gd name="connsiteX40068" fmla="*/ 7379062 w 12192000"/>
              <a:gd name="connsiteY40068" fmla="*/ 2734130 h 6858000"/>
              <a:gd name="connsiteX40069" fmla="*/ 7308760 w 12192000"/>
              <a:gd name="connsiteY40069" fmla="*/ 2733784 h 6858000"/>
              <a:gd name="connsiteX40070" fmla="*/ 6707026 w 12192000"/>
              <a:gd name="connsiteY40070" fmla="*/ 2733784 h 6858000"/>
              <a:gd name="connsiteX40071" fmla="*/ 6624160 w 12192000"/>
              <a:gd name="connsiteY40071" fmla="*/ 2734015 h 6858000"/>
              <a:gd name="connsiteX40072" fmla="*/ 6608484 w 12192000"/>
              <a:gd name="connsiteY40072" fmla="*/ 2743350 h 6858000"/>
              <a:gd name="connsiteX40073" fmla="*/ 6636377 w 12192000"/>
              <a:gd name="connsiteY40073" fmla="*/ 2781038 h 6858000"/>
              <a:gd name="connsiteX40074" fmla="*/ 6664844 w 12192000"/>
              <a:gd name="connsiteY40074" fmla="*/ 2781038 h 6858000"/>
              <a:gd name="connsiteX40075" fmla="*/ 6706218 w 12192000"/>
              <a:gd name="connsiteY40075" fmla="*/ 2781268 h 6858000"/>
              <a:gd name="connsiteX40076" fmla="*/ 6723163 w 12192000"/>
              <a:gd name="connsiteY40076" fmla="*/ 2760984 h 6858000"/>
              <a:gd name="connsiteX40077" fmla="*/ 6707026 w 12192000"/>
              <a:gd name="connsiteY40077" fmla="*/ 2733784 h 6858000"/>
              <a:gd name="connsiteX40078" fmla="*/ 5159760 w 12192000"/>
              <a:gd name="connsiteY40078" fmla="*/ 2733784 h 6858000"/>
              <a:gd name="connsiteX40079" fmla="*/ 5130948 w 12192000"/>
              <a:gd name="connsiteY40079" fmla="*/ 2757988 h 6858000"/>
              <a:gd name="connsiteX40080" fmla="*/ 5159530 w 12192000"/>
              <a:gd name="connsiteY40080" fmla="*/ 2781384 h 6858000"/>
              <a:gd name="connsiteX40081" fmla="*/ 5187997 w 12192000"/>
              <a:gd name="connsiteY40081" fmla="*/ 2781154 h 6858000"/>
              <a:gd name="connsiteX40082" fmla="*/ 5226838 w 12192000"/>
              <a:gd name="connsiteY40082" fmla="*/ 2781384 h 6858000"/>
              <a:gd name="connsiteX40083" fmla="*/ 5247469 w 12192000"/>
              <a:gd name="connsiteY40083" fmla="*/ 2760869 h 6858000"/>
              <a:gd name="connsiteX40084" fmla="*/ 5227068 w 12192000"/>
              <a:gd name="connsiteY40084" fmla="*/ 2733784 h 6858000"/>
              <a:gd name="connsiteX40085" fmla="*/ 5159760 w 12192000"/>
              <a:gd name="connsiteY40085" fmla="*/ 2733900 h 6858000"/>
              <a:gd name="connsiteX40086" fmla="*/ 4963601 w 12192000"/>
              <a:gd name="connsiteY40086" fmla="*/ 2733784 h 6858000"/>
              <a:gd name="connsiteX40087" fmla="*/ 4883270 w 12192000"/>
              <a:gd name="connsiteY40087" fmla="*/ 2734130 h 6858000"/>
              <a:gd name="connsiteX40088" fmla="*/ 4865406 w 12192000"/>
              <a:gd name="connsiteY40088" fmla="*/ 2752342 h 6858000"/>
              <a:gd name="connsiteX40089" fmla="*/ 4892028 w 12192000"/>
              <a:gd name="connsiteY40089" fmla="*/ 2781614 h 6858000"/>
              <a:gd name="connsiteX40090" fmla="*/ 4892145 w 12192000"/>
              <a:gd name="connsiteY40090" fmla="*/ 2781614 h 6858000"/>
              <a:gd name="connsiteX40091" fmla="*/ 4923148 w 12192000"/>
              <a:gd name="connsiteY40091" fmla="*/ 2781268 h 6858000"/>
              <a:gd name="connsiteX40092" fmla="*/ 4964525 w 12192000"/>
              <a:gd name="connsiteY40092" fmla="*/ 2781499 h 6858000"/>
              <a:gd name="connsiteX40093" fmla="*/ 4980543 w 12192000"/>
              <a:gd name="connsiteY40093" fmla="*/ 2757642 h 6858000"/>
              <a:gd name="connsiteX40094" fmla="*/ 4963601 w 12192000"/>
              <a:gd name="connsiteY40094" fmla="*/ 2733784 h 6858000"/>
              <a:gd name="connsiteX40095" fmla="*/ 8040958 w 12192000"/>
              <a:gd name="connsiteY40095" fmla="*/ 2733670 h 6858000"/>
              <a:gd name="connsiteX40096" fmla="*/ 7968348 w 12192000"/>
              <a:gd name="connsiteY40096" fmla="*/ 2733784 h 6858000"/>
              <a:gd name="connsiteX40097" fmla="*/ 7948871 w 12192000"/>
              <a:gd name="connsiteY40097" fmla="*/ 2753840 h 6858000"/>
              <a:gd name="connsiteX40098" fmla="*/ 7948871 w 12192000"/>
              <a:gd name="connsiteY40098" fmla="*/ 2829099 h 6858000"/>
              <a:gd name="connsiteX40099" fmla="*/ 7973420 w 12192000"/>
              <a:gd name="connsiteY40099" fmla="*/ 2849383 h 6858000"/>
              <a:gd name="connsiteX40100" fmla="*/ 8000043 w 12192000"/>
              <a:gd name="connsiteY40100" fmla="*/ 2828291 h 6858000"/>
              <a:gd name="connsiteX40101" fmla="*/ 8000390 w 12192000"/>
              <a:gd name="connsiteY40101" fmla="*/ 2791988 h 6858000"/>
              <a:gd name="connsiteX40102" fmla="*/ 8009494 w 12192000"/>
              <a:gd name="connsiteY40102" fmla="*/ 2781729 h 6858000"/>
              <a:gd name="connsiteX40103" fmla="*/ 8016755 w 12192000"/>
              <a:gd name="connsiteY40103" fmla="*/ 2792679 h 6858000"/>
              <a:gd name="connsiteX40104" fmla="*/ 8016755 w 12192000"/>
              <a:gd name="connsiteY40104" fmla="*/ 2831634 h 6858000"/>
              <a:gd name="connsiteX40105" fmla="*/ 8032429 w 12192000"/>
              <a:gd name="connsiteY40105" fmla="*/ 2849383 h 6858000"/>
              <a:gd name="connsiteX40106" fmla="*/ 8064009 w 12192000"/>
              <a:gd name="connsiteY40106" fmla="*/ 2820110 h 6858000"/>
              <a:gd name="connsiteX40107" fmla="*/ 8064009 w 12192000"/>
              <a:gd name="connsiteY40107" fmla="*/ 2791528 h 6858000"/>
              <a:gd name="connsiteX40108" fmla="*/ 8064240 w 12192000"/>
              <a:gd name="connsiteY40108" fmla="*/ 2757870 h 6858000"/>
              <a:gd name="connsiteX40109" fmla="*/ 8060206 w 12192000"/>
              <a:gd name="connsiteY40109" fmla="*/ 2738771 h 6858000"/>
              <a:gd name="connsiteX40110" fmla="*/ 8040958 w 12192000"/>
              <a:gd name="connsiteY40110" fmla="*/ 2733670 h 6858000"/>
              <a:gd name="connsiteX40111" fmla="*/ 7706265 w 12192000"/>
              <a:gd name="connsiteY40111" fmla="*/ 2733670 h 6858000"/>
              <a:gd name="connsiteX40112" fmla="*/ 7682408 w 12192000"/>
              <a:gd name="connsiteY40112" fmla="*/ 2759487 h 6858000"/>
              <a:gd name="connsiteX40113" fmla="*/ 7706035 w 12192000"/>
              <a:gd name="connsiteY40113" fmla="*/ 2780924 h 6858000"/>
              <a:gd name="connsiteX40114" fmla="*/ 7726132 w 12192000"/>
              <a:gd name="connsiteY40114" fmla="*/ 2777812 h 6858000"/>
              <a:gd name="connsiteX40115" fmla="*/ 7730913 w 12192000"/>
              <a:gd name="connsiteY40115" fmla="*/ 2757132 h 6858000"/>
              <a:gd name="connsiteX40116" fmla="*/ 7730930 w 12192000"/>
              <a:gd name="connsiteY40116" fmla="*/ 2757182 h 6858000"/>
              <a:gd name="connsiteX40117" fmla="*/ 7730930 w 12192000"/>
              <a:gd name="connsiteY40117" fmla="*/ 2757067 h 6858000"/>
              <a:gd name="connsiteX40118" fmla="*/ 7730913 w 12192000"/>
              <a:gd name="connsiteY40118" fmla="*/ 2757132 h 6858000"/>
              <a:gd name="connsiteX40119" fmla="*/ 7725123 w 12192000"/>
              <a:gd name="connsiteY40119" fmla="*/ 2738640 h 6858000"/>
              <a:gd name="connsiteX40120" fmla="*/ 7706265 w 12192000"/>
              <a:gd name="connsiteY40120" fmla="*/ 2733670 h 6858000"/>
              <a:gd name="connsiteX40121" fmla="*/ 7505265 w 12192000"/>
              <a:gd name="connsiteY40121" fmla="*/ 2733670 h 6858000"/>
              <a:gd name="connsiteX40122" fmla="*/ 7478526 w 12192000"/>
              <a:gd name="connsiteY40122" fmla="*/ 2757873 h 6858000"/>
              <a:gd name="connsiteX40123" fmla="*/ 7503766 w 12192000"/>
              <a:gd name="connsiteY40123" fmla="*/ 2781268 h 6858000"/>
              <a:gd name="connsiteX40124" fmla="*/ 7503881 w 12192000"/>
              <a:gd name="connsiteY40124" fmla="*/ 2781268 h 6858000"/>
              <a:gd name="connsiteX40125" fmla="*/ 7532233 w 12192000"/>
              <a:gd name="connsiteY40125" fmla="*/ 2758103 h 6858000"/>
              <a:gd name="connsiteX40126" fmla="*/ 7505265 w 12192000"/>
              <a:gd name="connsiteY40126" fmla="*/ 2733670 h 6858000"/>
              <a:gd name="connsiteX40127" fmla="*/ 6563075 w 12192000"/>
              <a:gd name="connsiteY40127" fmla="*/ 2733670 h 6858000"/>
              <a:gd name="connsiteX40128" fmla="*/ 6540141 w 12192000"/>
              <a:gd name="connsiteY40128" fmla="*/ 2758450 h 6858000"/>
              <a:gd name="connsiteX40129" fmla="*/ 6566187 w 12192000"/>
              <a:gd name="connsiteY40129" fmla="*/ 2781847 h 6858000"/>
              <a:gd name="connsiteX40130" fmla="*/ 6586932 w 12192000"/>
              <a:gd name="connsiteY40130" fmla="*/ 2757182 h 6858000"/>
              <a:gd name="connsiteX40131" fmla="*/ 6563075 w 12192000"/>
              <a:gd name="connsiteY40131" fmla="*/ 2733670 h 6858000"/>
              <a:gd name="connsiteX40132" fmla="*/ 6361268 w 12192000"/>
              <a:gd name="connsiteY40132" fmla="*/ 2733670 h 6858000"/>
              <a:gd name="connsiteX40133" fmla="*/ 6341791 w 12192000"/>
              <a:gd name="connsiteY40133" fmla="*/ 2753840 h 6858000"/>
              <a:gd name="connsiteX40134" fmla="*/ 6346127 w 12192000"/>
              <a:gd name="connsiteY40134" fmla="*/ 2776717 h 6858000"/>
              <a:gd name="connsiteX40135" fmla="*/ 6368524 w 12192000"/>
              <a:gd name="connsiteY40135" fmla="*/ 2781268 h 6858000"/>
              <a:gd name="connsiteX40136" fmla="*/ 6399415 w 12192000"/>
              <a:gd name="connsiteY40136" fmla="*/ 2781038 h 6858000"/>
              <a:gd name="connsiteX40137" fmla="*/ 6438257 w 12192000"/>
              <a:gd name="connsiteY40137" fmla="*/ 2781268 h 6858000"/>
              <a:gd name="connsiteX40138" fmla="*/ 6457505 w 12192000"/>
              <a:gd name="connsiteY40138" fmla="*/ 2759371 h 6858000"/>
              <a:gd name="connsiteX40139" fmla="*/ 6438833 w 12192000"/>
              <a:gd name="connsiteY40139" fmla="*/ 2733670 h 6858000"/>
              <a:gd name="connsiteX40140" fmla="*/ 6361268 w 12192000"/>
              <a:gd name="connsiteY40140" fmla="*/ 2733670 h 6858000"/>
              <a:gd name="connsiteX40141" fmla="*/ 10421498 w 12192000"/>
              <a:gd name="connsiteY40141" fmla="*/ 2733556 h 6858000"/>
              <a:gd name="connsiteX40142" fmla="*/ 10363757 w 12192000"/>
              <a:gd name="connsiteY40142" fmla="*/ 2789451 h 6858000"/>
              <a:gd name="connsiteX40143" fmla="*/ 10363642 w 12192000"/>
              <a:gd name="connsiteY40143" fmla="*/ 2789337 h 6858000"/>
              <a:gd name="connsiteX40144" fmla="*/ 10363411 w 12192000"/>
              <a:gd name="connsiteY40144" fmla="*/ 2828408 h 6858000"/>
              <a:gd name="connsiteX40145" fmla="*/ 10384386 w 12192000"/>
              <a:gd name="connsiteY40145" fmla="*/ 2849038 h 6858000"/>
              <a:gd name="connsiteX40146" fmla="*/ 10410895 w 12192000"/>
              <a:gd name="connsiteY40146" fmla="*/ 2822068 h 6858000"/>
              <a:gd name="connsiteX40147" fmla="*/ 10410895 w 12192000"/>
              <a:gd name="connsiteY40147" fmla="*/ 2796021 h 6858000"/>
              <a:gd name="connsiteX40148" fmla="*/ 10421844 w 12192000"/>
              <a:gd name="connsiteY40148" fmla="*/ 2781154 h 6858000"/>
              <a:gd name="connsiteX40149" fmla="*/ 10431180 w 12192000"/>
              <a:gd name="connsiteY40149" fmla="*/ 2795906 h 6858000"/>
              <a:gd name="connsiteX40150" fmla="*/ 10431180 w 12192000"/>
              <a:gd name="connsiteY40150" fmla="*/ 2821954 h 6858000"/>
              <a:gd name="connsiteX40151" fmla="*/ 10456996 w 12192000"/>
              <a:gd name="connsiteY40151" fmla="*/ 2849383 h 6858000"/>
              <a:gd name="connsiteX40152" fmla="*/ 10478548 w 12192000"/>
              <a:gd name="connsiteY40152" fmla="*/ 2821493 h 6858000"/>
              <a:gd name="connsiteX40153" fmla="*/ 10478548 w 12192000"/>
              <a:gd name="connsiteY40153" fmla="*/ 2790260 h 6858000"/>
              <a:gd name="connsiteX40154" fmla="*/ 10421498 w 12192000"/>
              <a:gd name="connsiteY40154" fmla="*/ 2733556 h 6858000"/>
              <a:gd name="connsiteX40155" fmla="*/ 6097568 w 12192000"/>
              <a:gd name="connsiteY40155" fmla="*/ 2733556 h 6858000"/>
              <a:gd name="connsiteX40156" fmla="*/ 6070140 w 12192000"/>
              <a:gd name="connsiteY40156" fmla="*/ 2759601 h 6858000"/>
              <a:gd name="connsiteX40157" fmla="*/ 6098147 w 12192000"/>
              <a:gd name="connsiteY40157" fmla="*/ 2781154 h 6858000"/>
              <a:gd name="connsiteX40158" fmla="*/ 6129382 w 12192000"/>
              <a:gd name="connsiteY40158" fmla="*/ 2781154 h 6858000"/>
              <a:gd name="connsiteX40159" fmla="*/ 6170986 w 12192000"/>
              <a:gd name="connsiteY40159" fmla="*/ 2781384 h 6858000"/>
              <a:gd name="connsiteX40160" fmla="*/ 6190120 w 12192000"/>
              <a:gd name="connsiteY40160" fmla="*/ 2759371 h 6858000"/>
              <a:gd name="connsiteX40161" fmla="*/ 6170410 w 12192000"/>
              <a:gd name="connsiteY40161" fmla="*/ 2733900 h 6858000"/>
              <a:gd name="connsiteX40162" fmla="*/ 6097568 w 12192000"/>
              <a:gd name="connsiteY40162" fmla="*/ 2733670 h 6858000"/>
              <a:gd name="connsiteX40163" fmla="*/ 2049023 w 12192000"/>
              <a:gd name="connsiteY40163" fmla="*/ 2733556 h 6858000"/>
              <a:gd name="connsiteX40164" fmla="*/ 1991282 w 12192000"/>
              <a:gd name="connsiteY40164" fmla="*/ 2789451 h 6858000"/>
              <a:gd name="connsiteX40165" fmla="*/ 1991167 w 12192000"/>
              <a:gd name="connsiteY40165" fmla="*/ 2789337 h 6858000"/>
              <a:gd name="connsiteX40166" fmla="*/ 1990936 w 12192000"/>
              <a:gd name="connsiteY40166" fmla="*/ 2828408 h 6858000"/>
              <a:gd name="connsiteX40167" fmla="*/ 2011911 w 12192000"/>
              <a:gd name="connsiteY40167" fmla="*/ 2849038 h 6858000"/>
              <a:gd name="connsiteX40168" fmla="*/ 2038420 w 12192000"/>
              <a:gd name="connsiteY40168" fmla="*/ 2822068 h 6858000"/>
              <a:gd name="connsiteX40169" fmla="*/ 2038420 w 12192000"/>
              <a:gd name="connsiteY40169" fmla="*/ 2796021 h 6858000"/>
              <a:gd name="connsiteX40170" fmla="*/ 2049369 w 12192000"/>
              <a:gd name="connsiteY40170" fmla="*/ 2781154 h 6858000"/>
              <a:gd name="connsiteX40171" fmla="*/ 2058705 w 12192000"/>
              <a:gd name="connsiteY40171" fmla="*/ 2795906 h 6858000"/>
              <a:gd name="connsiteX40172" fmla="*/ 2058705 w 12192000"/>
              <a:gd name="connsiteY40172" fmla="*/ 2821954 h 6858000"/>
              <a:gd name="connsiteX40173" fmla="*/ 2084521 w 12192000"/>
              <a:gd name="connsiteY40173" fmla="*/ 2849383 h 6858000"/>
              <a:gd name="connsiteX40174" fmla="*/ 2106073 w 12192000"/>
              <a:gd name="connsiteY40174" fmla="*/ 2821493 h 6858000"/>
              <a:gd name="connsiteX40175" fmla="*/ 2106073 w 12192000"/>
              <a:gd name="connsiteY40175" fmla="*/ 2790260 h 6858000"/>
              <a:gd name="connsiteX40176" fmla="*/ 2049023 w 12192000"/>
              <a:gd name="connsiteY40176" fmla="*/ 2733556 h 6858000"/>
              <a:gd name="connsiteX40177" fmla="*/ 7774840 w 12192000"/>
              <a:gd name="connsiteY40177" fmla="*/ 2733441 h 6858000"/>
              <a:gd name="connsiteX40178" fmla="*/ 7749946 w 12192000"/>
              <a:gd name="connsiteY40178" fmla="*/ 2756836 h 6858000"/>
              <a:gd name="connsiteX40179" fmla="*/ 7774840 w 12192000"/>
              <a:gd name="connsiteY40179" fmla="*/ 2782077 h 6858000"/>
              <a:gd name="connsiteX40180" fmla="*/ 7797430 w 12192000"/>
              <a:gd name="connsiteY40180" fmla="*/ 2759601 h 6858000"/>
              <a:gd name="connsiteX40181" fmla="*/ 7774840 w 12192000"/>
              <a:gd name="connsiteY40181" fmla="*/ 2733441 h 6858000"/>
              <a:gd name="connsiteX40182" fmla="*/ 7440838 w 12192000"/>
              <a:gd name="connsiteY40182" fmla="*/ 2733441 h 6858000"/>
              <a:gd name="connsiteX40183" fmla="*/ 7411795 w 12192000"/>
              <a:gd name="connsiteY40183" fmla="*/ 2757527 h 6858000"/>
              <a:gd name="connsiteX40184" fmla="*/ 7439455 w 12192000"/>
              <a:gd name="connsiteY40184" fmla="*/ 2780808 h 6858000"/>
              <a:gd name="connsiteX40185" fmla="*/ 7465156 w 12192000"/>
              <a:gd name="connsiteY40185" fmla="*/ 2758565 h 6858000"/>
              <a:gd name="connsiteX40186" fmla="*/ 7440838 w 12192000"/>
              <a:gd name="connsiteY40186" fmla="*/ 2733441 h 6858000"/>
              <a:gd name="connsiteX40187" fmla="*/ 6499801 w 12192000"/>
              <a:gd name="connsiteY40187" fmla="*/ 2733441 h 6858000"/>
              <a:gd name="connsiteX40188" fmla="*/ 6499801 w 12192000"/>
              <a:gd name="connsiteY40188" fmla="*/ 2733556 h 6858000"/>
              <a:gd name="connsiteX40189" fmla="*/ 6472025 w 12192000"/>
              <a:gd name="connsiteY40189" fmla="*/ 2757873 h 6858000"/>
              <a:gd name="connsiteX40190" fmla="*/ 6495654 w 12192000"/>
              <a:gd name="connsiteY40190" fmla="*/ 2781038 h 6858000"/>
              <a:gd name="connsiteX40191" fmla="*/ 6526078 w 12192000"/>
              <a:gd name="connsiteY40191" fmla="*/ 2759487 h 6858000"/>
              <a:gd name="connsiteX40192" fmla="*/ 6499801 w 12192000"/>
              <a:gd name="connsiteY40192" fmla="*/ 2733441 h 6858000"/>
              <a:gd name="connsiteX40193" fmla="*/ 5088765 w 12192000"/>
              <a:gd name="connsiteY40193" fmla="*/ 2733441 h 6858000"/>
              <a:gd name="connsiteX40194" fmla="*/ 5063987 w 12192000"/>
              <a:gd name="connsiteY40194" fmla="*/ 2758450 h 6858000"/>
              <a:gd name="connsiteX40195" fmla="*/ 5090147 w 12192000"/>
              <a:gd name="connsiteY40195" fmla="*/ 2780579 h 6858000"/>
              <a:gd name="connsiteX40196" fmla="*/ 5117807 w 12192000"/>
              <a:gd name="connsiteY40196" fmla="*/ 2757412 h 6858000"/>
              <a:gd name="connsiteX40197" fmla="*/ 5088765 w 12192000"/>
              <a:gd name="connsiteY40197" fmla="*/ 2733441 h 6858000"/>
              <a:gd name="connsiteX40198" fmla="*/ 5026760 w 12192000"/>
              <a:gd name="connsiteY40198" fmla="*/ 2733441 h 6858000"/>
              <a:gd name="connsiteX40199" fmla="*/ 5001173 w 12192000"/>
              <a:gd name="connsiteY40199" fmla="*/ 2757988 h 6858000"/>
              <a:gd name="connsiteX40200" fmla="*/ 5023072 w 12192000"/>
              <a:gd name="connsiteY40200" fmla="*/ 2780694 h 6858000"/>
              <a:gd name="connsiteX40201" fmla="*/ 5023186 w 12192000"/>
              <a:gd name="connsiteY40201" fmla="*/ 2780579 h 6858000"/>
              <a:gd name="connsiteX40202" fmla="*/ 5049694 w 12192000"/>
              <a:gd name="connsiteY40202" fmla="*/ 2758450 h 6858000"/>
              <a:gd name="connsiteX40203" fmla="*/ 5026760 w 12192000"/>
              <a:gd name="connsiteY40203" fmla="*/ 2733441 h 6858000"/>
              <a:gd name="connsiteX40204" fmla="*/ 9039852 w 12192000"/>
              <a:gd name="connsiteY40204" fmla="*/ 2733324 h 6858000"/>
              <a:gd name="connsiteX40205" fmla="*/ 9023024 w 12192000"/>
              <a:gd name="connsiteY40205" fmla="*/ 2748076 h 6858000"/>
              <a:gd name="connsiteX40206" fmla="*/ 9051952 w 12192000"/>
              <a:gd name="connsiteY40206" fmla="*/ 2780808 h 6858000"/>
              <a:gd name="connsiteX40207" fmla="*/ 9052068 w 12192000"/>
              <a:gd name="connsiteY40207" fmla="*/ 2780694 h 6858000"/>
              <a:gd name="connsiteX40208" fmla="*/ 9080535 w 12192000"/>
              <a:gd name="connsiteY40208" fmla="*/ 2780694 h 6858000"/>
              <a:gd name="connsiteX40209" fmla="*/ 9121911 w 12192000"/>
              <a:gd name="connsiteY40209" fmla="*/ 2780924 h 6858000"/>
              <a:gd name="connsiteX40210" fmla="*/ 9138392 w 12192000"/>
              <a:gd name="connsiteY40210" fmla="*/ 2759256 h 6858000"/>
              <a:gd name="connsiteX40211" fmla="*/ 9122718 w 12192000"/>
              <a:gd name="connsiteY40211" fmla="*/ 2733556 h 6858000"/>
              <a:gd name="connsiteX40212" fmla="*/ 9039852 w 12192000"/>
              <a:gd name="connsiteY40212" fmla="*/ 2733324 h 6858000"/>
              <a:gd name="connsiteX40213" fmla="*/ 5359493 w 12192000"/>
              <a:gd name="connsiteY40213" fmla="*/ 2733324 h 6858000"/>
              <a:gd name="connsiteX40214" fmla="*/ 5335061 w 12192000"/>
              <a:gd name="connsiteY40214" fmla="*/ 2758680 h 6858000"/>
              <a:gd name="connsiteX40215" fmla="*/ 5357881 w 12192000"/>
              <a:gd name="connsiteY40215" fmla="*/ 2780808 h 6858000"/>
              <a:gd name="connsiteX40216" fmla="*/ 5357881 w 12192000"/>
              <a:gd name="connsiteY40216" fmla="*/ 2780924 h 6858000"/>
              <a:gd name="connsiteX40217" fmla="*/ 5383582 w 12192000"/>
              <a:gd name="connsiteY40217" fmla="*/ 2757412 h 6858000"/>
              <a:gd name="connsiteX40218" fmla="*/ 5359493 w 12192000"/>
              <a:gd name="connsiteY40218" fmla="*/ 2733324 h 6858000"/>
              <a:gd name="connsiteX40219" fmla="*/ 667377 w 12192000"/>
              <a:gd name="connsiteY40219" fmla="*/ 2733324 h 6858000"/>
              <a:gd name="connsiteX40220" fmla="*/ 650549 w 12192000"/>
              <a:gd name="connsiteY40220" fmla="*/ 2748076 h 6858000"/>
              <a:gd name="connsiteX40221" fmla="*/ 679477 w 12192000"/>
              <a:gd name="connsiteY40221" fmla="*/ 2780808 h 6858000"/>
              <a:gd name="connsiteX40222" fmla="*/ 679593 w 12192000"/>
              <a:gd name="connsiteY40222" fmla="*/ 2780694 h 6858000"/>
              <a:gd name="connsiteX40223" fmla="*/ 708060 w 12192000"/>
              <a:gd name="connsiteY40223" fmla="*/ 2780694 h 6858000"/>
              <a:gd name="connsiteX40224" fmla="*/ 749436 w 12192000"/>
              <a:gd name="connsiteY40224" fmla="*/ 2780924 h 6858000"/>
              <a:gd name="connsiteX40225" fmla="*/ 765917 w 12192000"/>
              <a:gd name="connsiteY40225" fmla="*/ 2759256 h 6858000"/>
              <a:gd name="connsiteX40226" fmla="*/ 750243 w 12192000"/>
              <a:gd name="connsiteY40226" fmla="*/ 2733556 h 6858000"/>
              <a:gd name="connsiteX40227" fmla="*/ 667377 w 12192000"/>
              <a:gd name="connsiteY40227" fmla="*/ 2733324 h 6858000"/>
              <a:gd name="connsiteX40228" fmla="*/ 8997159 w 12192000"/>
              <a:gd name="connsiteY40228" fmla="*/ 2733277 h 6858000"/>
              <a:gd name="connsiteX40229" fmla="*/ 8983377 w 12192000"/>
              <a:gd name="connsiteY40229" fmla="*/ 2734245 h 6858000"/>
              <a:gd name="connsiteX40230" fmla="*/ 8955256 w 12192000"/>
              <a:gd name="connsiteY40230" fmla="*/ 2755223 h 6858000"/>
              <a:gd name="connsiteX40231" fmla="*/ 8977500 w 12192000"/>
              <a:gd name="connsiteY40231" fmla="*/ 2780924 h 6858000"/>
              <a:gd name="connsiteX40232" fmla="*/ 9008618 w 12192000"/>
              <a:gd name="connsiteY40232" fmla="*/ 2761445 h 6858000"/>
              <a:gd name="connsiteX40233" fmla="*/ 8997159 w 12192000"/>
              <a:gd name="connsiteY40233" fmla="*/ 2733277 h 6858000"/>
              <a:gd name="connsiteX40234" fmla="*/ 624684 w 12192000"/>
              <a:gd name="connsiteY40234" fmla="*/ 2733277 h 6858000"/>
              <a:gd name="connsiteX40235" fmla="*/ 610902 w 12192000"/>
              <a:gd name="connsiteY40235" fmla="*/ 2734245 h 6858000"/>
              <a:gd name="connsiteX40236" fmla="*/ 582781 w 12192000"/>
              <a:gd name="connsiteY40236" fmla="*/ 2755223 h 6858000"/>
              <a:gd name="connsiteX40237" fmla="*/ 605025 w 12192000"/>
              <a:gd name="connsiteY40237" fmla="*/ 2780924 h 6858000"/>
              <a:gd name="connsiteX40238" fmla="*/ 636143 w 12192000"/>
              <a:gd name="connsiteY40238" fmla="*/ 2761445 h 6858000"/>
              <a:gd name="connsiteX40239" fmla="*/ 624684 w 12192000"/>
              <a:gd name="connsiteY40239" fmla="*/ 2733277 h 6858000"/>
              <a:gd name="connsiteX40240" fmla="*/ 6298455 w 12192000"/>
              <a:gd name="connsiteY40240" fmla="*/ 2733210 h 6858000"/>
              <a:gd name="connsiteX40241" fmla="*/ 6274136 w 12192000"/>
              <a:gd name="connsiteY40241" fmla="*/ 2758796 h 6858000"/>
              <a:gd name="connsiteX40242" fmla="*/ 6297190 w 12192000"/>
              <a:gd name="connsiteY40242" fmla="*/ 2780579 h 6858000"/>
              <a:gd name="connsiteX40243" fmla="*/ 6322544 w 12192000"/>
              <a:gd name="connsiteY40243" fmla="*/ 2757067 h 6858000"/>
              <a:gd name="connsiteX40244" fmla="*/ 6298455 w 12192000"/>
              <a:gd name="connsiteY40244" fmla="*/ 2733210 h 6858000"/>
              <a:gd name="connsiteX40245" fmla="*/ 5292764 w 12192000"/>
              <a:gd name="connsiteY40245" fmla="*/ 2733210 h 6858000"/>
              <a:gd name="connsiteX40246" fmla="*/ 5267061 w 12192000"/>
              <a:gd name="connsiteY40246" fmla="*/ 2758335 h 6858000"/>
              <a:gd name="connsiteX40247" fmla="*/ 5293570 w 12192000"/>
              <a:gd name="connsiteY40247" fmla="*/ 2781847 h 6858000"/>
              <a:gd name="connsiteX40248" fmla="*/ 5314660 w 12192000"/>
              <a:gd name="connsiteY40248" fmla="*/ 2757988 h 6858000"/>
              <a:gd name="connsiteX40249" fmla="*/ 5292878 w 12192000"/>
              <a:gd name="connsiteY40249" fmla="*/ 2733210 h 6858000"/>
              <a:gd name="connsiteX40250" fmla="*/ 9713156 w 12192000"/>
              <a:gd name="connsiteY40250" fmla="*/ 2733093 h 6858000"/>
              <a:gd name="connsiteX40251" fmla="*/ 9694254 w 12192000"/>
              <a:gd name="connsiteY40251" fmla="*/ 2750958 h 6858000"/>
              <a:gd name="connsiteX40252" fmla="*/ 9721109 w 12192000"/>
              <a:gd name="connsiteY40252" fmla="*/ 2780694 h 6858000"/>
              <a:gd name="connsiteX40253" fmla="*/ 9721109 w 12192000"/>
              <a:gd name="connsiteY40253" fmla="*/ 2780808 h 6858000"/>
              <a:gd name="connsiteX40254" fmla="*/ 9752343 w 12192000"/>
              <a:gd name="connsiteY40254" fmla="*/ 2780579 h 6858000"/>
              <a:gd name="connsiteX40255" fmla="*/ 9793949 w 12192000"/>
              <a:gd name="connsiteY40255" fmla="*/ 2780808 h 6858000"/>
              <a:gd name="connsiteX40256" fmla="*/ 9810660 w 12192000"/>
              <a:gd name="connsiteY40256" fmla="*/ 2757297 h 6858000"/>
              <a:gd name="connsiteX40257" fmla="*/ 9793832 w 12192000"/>
              <a:gd name="connsiteY40257" fmla="*/ 2733093 h 6858000"/>
              <a:gd name="connsiteX40258" fmla="*/ 9713156 w 12192000"/>
              <a:gd name="connsiteY40258" fmla="*/ 2733093 h 6858000"/>
              <a:gd name="connsiteX40259" fmla="*/ 6232992 w 12192000"/>
              <a:gd name="connsiteY40259" fmla="*/ 2733093 h 6858000"/>
              <a:gd name="connsiteX40260" fmla="*/ 6205447 w 12192000"/>
              <a:gd name="connsiteY40260" fmla="*/ 2759256 h 6858000"/>
              <a:gd name="connsiteX40261" fmla="*/ 6230456 w 12192000"/>
              <a:gd name="connsiteY40261" fmla="*/ 2781384 h 6858000"/>
              <a:gd name="connsiteX40262" fmla="*/ 6253160 w 12192000"/>
              <a:gd name="connsiteY40262" fmla="*/ 2759601 h 6858000"/>
              <a:gd name="connsiteX40263" fmla="*/ 6232992 w 12192000"/>
              <a:gd name="connsiteY40263" fmla="*/ 2733093 h 6858000"/>
              <a:gd name="connsiteX40264" fmla="*/ 4383879 w 12192000"/>
              <a:gd name="connsiteY40264" fmla="*/ 2733093 h 6858000"/>
              <a:gd name="connsiteX40265" fmla="*/ 4326715 w 12192000"/>
              <a:gd name="connsiteY40265" fmla="*/ 2790605 h 6858000"/>
              <a:gd name="connsiteX40266" fmla="*/ 4326601 w 12192000"/>
              <a:gd name="connsiteY40266" fmla="*/ 2819302 h 6858000"/>
              <a:gd name="connsiteX40267" fmla="*/ 4350111 w 12192000"/>
              <a:gd name="connsiteY40267" fmla="*/ 2848922 h 6858000"/>
              <a:gd name="connsiteX40268" fmla="*/ 4373853 w 12192000"/>
              <a:gd name="connsiteY40268" fmla="*/ 2820339 h 6858000"/>
              <a:gd name="connsiteX40269" fmla="*/ 4373853 w 12192000"/>
              <a:gd name="connsiteY40269" fmla="*/ 2794293 h 6858000"/>
              <a:gd name="connsiteX40270" fmla="*/ 4373623 w 12192000"/>
              <a:gd name="connsiteY40270" fmla="*/ 2794177 h 6858000"/>
              <a:gd name="connsiteX40271" fmla="*/ 4383652 w 12192000"/>
              <a:gd name="connsiteY40271" fmla="*/ 2780346 h 6858000"/>
              <a:gd name="connsiteX40272" fmla="*/ 4394138 w 12192000"/>
              <a:gd name="connsiteY40272" fmla="*/ 2794754 h 6858000"/>
              <a:gd name="connsiteX40273" fmla="*/ 4394138 w 12192000"/>
              <a:gd name="connsiteY40273" fmla="*/ 2828638 h 6858000"/>
              <a:gd name="connsiteX40274" fmla="*/ 4413271 w 12192000"/>
              <a:gd name="connsiteY40274" fmla="*/ 2848462 h 6858000"/>
              <a:gd name="connsiteX40275" fmla="*/ 4441853 w 12192000"/>
              <a:gd name="connsiteY40275" fmla="*/ 2821608 h 6858000"/>
              <a:gd name="connsiteX40276" fmla="*/ 4441621 w 12192000"/>
              <a:gd name="connsiteY40276" fmla="*/ 2790374 h 6858000"/>
              <a:gd name="connsiteX40277" fmla="*/ 4383879 w 12192000"/>
              <a:gd name="connsiteY40277" fmla="*/ 2733093 h 6858000"/>
              <a:gd name="connsiteX40278" fmla="*/ 1340681 w 12192000"/>
              <a:gd name="connsiteY40278" fmla="*/ 2733093 h 6858000"/>
              <a:gd name="connsiteX40279" fmla="*/ 1321779 w 12192000"/>
              <a:gd name="connsiteY40279" fmla="*/ 2750958 h 6858000"/>
              <a:gd name="connsiteX40280" fmla="*/ 1348634 w 12192000"/>
              <a:gd name="connsiteY40280" fmla="*/ 2780694 h 6858000"/>
              <a:gd name="connsiteX40281" fmla="*/ 1348634 w 12192000"/>
              <a:gd name="connsiteY40281" fmla="*/ 2780808 h 6858000"/>
              <a:gd name="connsiteX40282" fmla="*/ 1379868 w 12192000"/>
              <a:gd name="connsiteY40282" fmla="*/ 2780579 h 6858000"/>
              <a:gd name="connsiteX40283" fmla="*/ 1421474 w 12192000"/>
              <a:gd name="connsiteY40283" fmla="*/ 2780808 h 6858000"/>
              <a:gd name="connsiteX40284" fmla="*/ 1438185 w 12192000"/>
              <a:gd name="connsiteY40284" fmla="*/ 2757297 h 6858000"/>
              <a:gd name="connsiteX40285" fmla="*/ 1421357 w 12192000"/>
              <a:gd name="connsiteY40285" fmla="*/ 2733093 h 6858000"/>
              <a:gd name="connsiteX40286" fmla="*/ 1340681 w 12192000"/>
              <a:gd name="connsiteY40286" fmla="*/ 2733093 h 6858000"/>
              <a:gd name="connsiteX40287" fmla="*/ 8912842 w 12192000"/>
              <a:gd name="connsiteY40287" fmla="*/ 2732979 h 6858000"/>
              <a:gd name="connsiteX40288" fmla="*/ 8886796 w 12192000"/>
              <a:gd name="connsiteY40288" fmla="*/ 2757527 h 6858000"/>
              <a:gd name="connsiteX40289" fmla="*/ 8912266 w 12192000"/>
              <a:gd name="connsiteY40289" fmla="*/ 2780694 h 6858000"/>
              <a:gd name="connsiteX40290" fmla="*/ 8941310 w 12192000"/>
              <a:gd name="connsiteY40290" fmla="*/ 2757873 h 6858000"/>
              <a:gd name="connsiteX40291" fmla="*/ 8912958 w 12192000"/>
              <a:gd name="connsiteY40291" fmla="*/ 2732979 h 6858000"/>
              <a:gd name="connsiteX40292" fmla="*/ 8713342 w 12192000"/>
              <a:gd name="connsiteY40292" fmla="*/ 2732979 h 6858000"/>
              <a:gd name="connsiteX40293" fmla="*/ 8688676 w 12192000"/>
              <a:gd name="connsiteY40293" fmla="*/ 2759371 h 6858000"/>
              <a:gd name="connsiteX40294" fmla="*/ 8713456 w 12192000"/>
              <a:gd name="connsiteY40294" fmla="*/ 2781614 h 6858000"/>
              <a:gd name="connsiteX40295" fmla="*/ 8713342 w 12192000"/>
              <a:gd name="connsiteY40295" fmla="*/ 2781499 h 6858000"/>
              <a:gd name="connsiteX40296" fmla="*/ 8736046 w 12192000"/>
              <a:gd name="connsiteY40296" fmla="*/ 2759256 h 6858000"/>
              <a:gd name="connsiteX40297" fmla="*/ 8713342 w 12192000"/>
              <a:gd name="connsiteY40297" fmla="*/ 2732979 h 6858000"/>
              <a:gd name="connsiteX40298" fmla="*/ 8644651 w 12192000"/>
              <a:gd name="connsiteY40298" fmla="*/ 2732979 h 6858000"/>
              <a:gd name="connsiteX40299" fmla="*/ 8620908 w 12192000"/>
              <a:gd name="connsiteY40299" fmla="*/ 2759256 h 6858000"/>
              <a:gd name="connsiteX40300" fmla="*/ 8645803 w 12192000"/>
              <a:gd name="connsiteY40300" fmla="*/ 2780346 h 6858000"/>
              <a:gd name="connsiteX40301" fmla="*/ 8645803 w 12192000"/>
              <a:gd name="connsiteY40301" fmla="*/ 2780231 h 6858000"/>
              <a:gd name="connsiteX40302" fmla="*/ 8669546 w 12192000"/>
              <a:gd name="connsiteY40302" fmla="*/ 2759025 h 6858000"/>
              <a:gd name="connsiteX40303" fmla="*/ 8644651 w 12192000"/>
              <a:gd name="connsiteY40303" fmla="*/ 2732979 h 6858000"/>
              <a:gd name="connsiteX40304" fmla="*/ 540367 w 12192000"/>
              <a:gd name="connsiteY40304" fmla="*/ 2732979 h 6858000"/>
              <a:gd name="connsiteX40305" fmla="*/ 514321 w 12192000"/>
              <a:gd name="connsiteY40305" fmla="*/ 2757527 h 6858000"/>
              <a:gd name="connsiteX40306" fmla="*/ 539791 w 12192000"/>
              <a:gd name="connsiteY40306" fmla="*/ 2780694 h 6858000"/>
              <a:gd name="connsiteX40307" fmla="*/ 568835 w 12192000"/>
              <a:gd name="connsiteY40307" fmla="*/ 2757873 h 6858000"/>
              <a:gd name="connsiteX40308" fmla="*/ 540483 w 12192000"/>
              <a:gd name="connsiteY40308" fmla="*/ 2732979 h 6858000"/>
              <a:gd name="connsiteX40309" fmla="*/ 340867 w 12192000"/>
              <a:gd name="connsiteY40309" fmla="*/ 2732979 h 6858000"/>
              <a:gd name="connsiteX40310" fmla="*/ 316201 w 12192000"/>
              <a:gd name="connsiteY40310" fmla="*/ 2759371 h 6858000"/>
              <a:gd name="connsiteX40311" fmla="*/ 340981 w 12192000"/>
              <a:gd name="connsiteY40311" fmla="*/ 2781614 h 6858000"/>
              <a:gd name="connsiteX40312" fmla="*/ 340867 w 12192000"/>
              <a:gd name="connsiteY40312" fmla="*/ 2781499 h 6858000"/>
              <a:gd name="connsiteX40313" fmla="*/ 363571 w 12192000"/>
              <a:gd name="connsiteY40313" fmla="*/ 2759256 h 6858000"/>
              <a:gd name="connsiteX40314" fmla="*/ 340867 w 12192000"/>
              <a:gd name="connsiteY40314" fmla="*/ 2732979 h 6858000"/>
              <a:gd name="connsiteX40315" fmla="*/ 272176 w 12192000"/>
              <a:gd name="connsiteY40315" fmla="*/ 2732979 h 6858000"/>
              <a:gd name="connsiteX40316" fmla="*/ 248433 w 12192000"/>
              <a:gd name="connsiteY40316" fmla="*/ 2759256 h 6858000"/>
              <a:gd name="connsiteX40317" fmla="*/ 273328 w 12192000"/>
              <a:gd name="connsiteY40317" fmla="*/ 2780346 h 6858000"/>
              <a:gd name="connsiteX40318" fmla="*/ 273328 w 12192000"/>
              <a:gd name="connsiteY40318" fmla="*/ 2780231 h 6858000"/>
              <a:gd name="connsiteX40319" fmla="*/ 297071 w 12192000"/>
              <a:gd name="connsiteY40319" fmla="*/ 2759025 h 6858000"/>
              <a:gd name="connsiteX40320" fmla="*/ 272176 w 12192000"/>
              <a:gd name="connsiteY40320" fmla="*/ 2732979 h 6858000"/>
              <a:gd name="connsiteX40321" fmla="*/ 4209388 w 12192000"/>
              <a:gd name="connsiteY40321" fmla="*/ 2732862 h 6858000"/>
              <a:gd name="connsiteX40322" fmla="*/ 4190488 w 12192000"/>
              <a:gd name="connsiteY40322" fmla="*/ 2750843 h 6858000"/>
              <a:gd name="connsiteX40323" fmla="*/ 4217572 w 12192000"/>
              <a:gd name="connsiteY40323" fmla="*/ 2780464 h 6858000"/>
              <a:gd name="connsiteX40324" fmla="*/ 4217802 w 12192000"/>
              <a:gd name="connsiteY40324" fmla="*/ 2780464 h 6858000"/>
              <a:gd name="connsiteX40325" fmla="*/ 4246153 w 12192000"/>
              <a:gd name="connsiteY40325" fmla="*/ 2780117 h 6858000"/>
              <a:gd name="connsiteX40326" fmla="*/ 4290066 w 12192000"/>
              <a:gd name="connsiteY40326" fmla="*/ 2780231 h 6858000"/>
              <a:gd name="connsiteX40327" fmla="*/ 4306087 w 12192000"/>
              <a:gd name="connsiteY40327" fmla="*/ 2757988 h 6858000"/>
              <a:gd name="connsiteX40328" fmla="*/ 4289606 w 12192000"/>
              <a:gd name="connsiteY40328" fmla="*/ 2732862 h 6858000"/>
              <a:gd name="connsiteX40329" fmla="*/ 4209388 w 12192000"/>
              <a:gd name="connsiteY40329" fmla="*/ 2732862 h 6858000"/>
              <a:gd name="connsiteX40330" fmla="*/ 10058568 w 12192000"/>
              <a:gd name="connsiteY40330" fmla="*/ 2732749 h 6858000"/>
              <a:gd name="connsiteX40331" fmla="*/ 9978353 w 12192000"/>
              <a:gd name="connsiteY40331" fmla="*/ 2733093 h 6858000"/>
              <a:gd name="connsiteX40332" fmla="*/ 9961640 w 12192000"/>
              <a:gd name="connsiteY40332" fmla="*/ 2747616 h 6858000"/>
              <a:gd name="connsiteX40333" fmla="*/ 9990223 w 12192000"/>
              <a:gd name="connsiteY40333" fmla="*/ 2780231 h 6858000"/>
              <a:gd name="connsiteX40334" fmla="*/ 9990108 w 12192000"/>
              <a:gd name="connsiteY40334" fmla="*/ 2780346 h 6858000"/>
              <a:gd name="connsiteX40335" fmla="*/ 10018576 w 12192000"/>
              <a:gd name="connsiteY40335" fmla="*/ 2780346 h 6858000"/>
              <a:gd name="connsiteX40336" fmla="*/ 10057416 w 12192000"/>
              <a:gd name="connsiteY40336" fmla="*/ 2780579 h 6858000"/>
              <a:gd name="connsiteX40337" fmla="*/ 10076893 w 12192000"/>
              <a:gd name="connsiteY40337" fmla="*/ 2758910 h 6858000"/>
              <a:gd name="connsiteX40338" fmla="*/ 10058568 w 12192000"/>
              <a:gd name="connsiteY40338" fmla="*/ 2732749 h 6858000"/>
              <a:gd name="connsiteX40339" fmla="*/ 1686093 w 12192000"/>
              <a:gd name="connsiteY40339" fmla="*/ 2732749 h 6858000"/>
              <a:gd name="connsiteX40340" fmla="*/ 1605878 w 12192000"/>
              <a:gd name="connsiteY40340" fmla="*/ 2733093 h 6858000"/>
              <a:gd name="connsiteX40341" fmla="*/ 1589165 w 12192000"/>
              <a:gd name="connsiteY40341" fmla="*/ 2747616 h 6858000"/>
              <a:gd name="connsiteX40342" fmla="*/ 1617748 w 12192000"/>
              <a:gd name="connsiteY40342" fmla="*/ 2780231 h 6858000"/>
              <a:gd name="connsiteX40343" fmla="*/ 1617633 w 12192000"/>
              <a:gd name="connsiteY40343" fmla="*/ 2780346 h 6858000"/>
              <a:gd name="connsiteX40344" fmla="*/ 1646101 w 12192000"/>
              <a:gd name="connsiteY40344" fmla="*/ 2780346 h 6858000"/>
              <a:gd name="connsiteX40345" fmla="*/ 1684941 w 12192000"/>
              <a:gd name="connsiteY40345" fmla="*/ 2780579 h 6858000"/>
              <a:gd name="connsiteX40346" fmla="*/ 1704418 w 12192000"/>
              <a:gd name="connsiteY40346" fmla="*/ 2758910 h 6858000"/>
              <a:gd name="connsiteX40347" fmla="*/ 1686093 w 12192000"/>
              <a:gd name="connsiteY40347" fmla="*/ 2732749 h 6858000"/>
              <a:gd name="connsiteX40348" fmla="*/ 4082381 w 12192000"/>
              <a:gd name="connsiteY40348" fmla="*/ 2732517 h 6858000"/>
              <a:gd name="connsiteX40349" fmla="*/ 4054721 w 12192000"/>
              <a:gd name="connsiteY40349" fmla="*/ 2755798 h 6858000"/>
              <a:gd name="connsiteX40350" fmla="*/ 4079153 w 12192000"/>
              <a:gd name="connsiteY40350" fmla="*/ 2779656 h 6858000"/>
              <a:gd name="connsiteX40351" fmla="*/ 4108658 w 12192000"/>
              <a:gd name="connsiteY40351" fmla="*/ 2757297 h 6858000"/>
              <a:gd name="connsiteX40352" fmla="*/ 4082381 w 12192000"/>
              <a:gd name="connsiteY40352" fmla="*/ 2732517 h 6858000"/>
              <a:gd name="connsiteX40353" fmla="*/ 10246544 w 12192000"/>
              <a:gd name="connsiteY40353" fmla="*/ 2732401 h 6858000"/>
              <a:gd name="connsiteX40354" fmla="*/ 10227182 w 12192000"/>
              <a:gd name="connsiteY40354" fmla="*/ 2751880 h 6858000"/>
              <a:gd name="connsiteX40355" fmla="*/ 10255420 w 12192000"/>
              <a:gd name="connsiteY40355" fmla="*/ 2780117 h 6858000"/>
              <a:gd name="connsiteX40356" fmla="*/ 10255534 w 12192000"/>
              <a:gd name="connsiteY40356" fmla="*/ 2780001 h 6858000"/>
              <a:gd name="connsiteX40357" fmla="*/ 10286654 w 12192000"/>
              <a:gd name="connsiteY40357" fmla="*/ 2779770 h 6858000"/>
              <a:gd name="connsiteX40358" fmla="*/ 10328260 w 12192000"/>
              <a:gd name="connsiteY40358" fmla="*/ 2780001 h 6858000"/>
              <a:gd name="connsiteX40359" fmla="*/ 10348198 w 12192000"/>
              <a:gd name="connsiteY40359" fmla="*/ 2756144 h 6858000"/>
              <a:gd name="connsiteX40360" fmla="*/ 10327106 w 12192000"/>
              <a:gd name="connsiteY40360" fmla="*/ 2732401 h 6858000"/>
              <a:gd name="connsiteX40361" fmla="*/ 10246544 w 12192000"/>
              <a:gd name="connsiteY40361" fmla="*/ 2732401 h 6858000"/>
              <a:gd name="connsiteX40362" fmla="*/ 1874069 w 12192000"/>
              <a:gd name="connsiteY40362" fmla="*/ 2732401 h 6858000"/>
              <a:gd name="connsiteX40363" fmla="*/ 1854707 w 12192000"/>
              <a:gd name="connsiteY40363" fmla="*/ 2751880 h 6858000"/>
              <a:gd name="connsiteX40364" fmla="*/ 1882945 w 12192000"/>
              <a:gd name="connsiteY40364" fmla="*/ 2780117 h 6858000"/>
              <a:gd name="connsiteX40365" fmla="*/ 1883059 w 12192000"/>
              <a:gd name="connsiteY40365" fmla="*/ 2780001 h 6858000"/>
              <a:gd name="connsiteX40366" fmla="*/ 1914179 w 12192000"/>
              <a:gd name="connsiteY40366" fmla="*/ 2779770 h 6858000"/>
              <a:gd name="connsiteX40367" fmla="*/ 1955785 w 12192000"/>
              <a:gd name="connsiteY40367" fmla="*/ 2780001 h 6858000"/>
              <a:gd name="connsiteX40368" fmla="*/ 1975723 w 12192000"/>
              <a:gd name="connsiteY40368" fmla="*/ 2756144 h 6858000"/>
              <a:gd name="connsiteX40369" fmla="*/ 1954631 w 12192000"/>
              <a:gd name="connsiteY40369" fmla="*/ 2732401 h 6858000"/>
              <a:gd name="connsiteX40370" fmla="*/ 1874069 w 12192000"/>
              <a:gd name="connsiteY40370" fmla="*/ 2732401 h 6858000"/>
              <a:gd name="connsiteX40371" fmla="*/ 9917614 w 12192000"/>
              <a:gd name="connsiteY40371" fmla="*/ 2732286 h 6858000"/>
              <a:gd name="connsiteX40372" fmla="*/ 9893181 w 12192000"/>
              <a:gd name="connsiteY40372" fmla="*/ 2757182 h 6858000"/>
              <a:gd name="connsiteX40373" fmla="*/ 9898425 w 12192000"/>
              <a:gd name="connsiteY40373" fmla="*/ 2777582 h 6858000"/>
              <a:gd name="connsiteX40374" fmla="*/ 9917129 w 12192000"/>
              <a:gd name="connsiteY40374" fmla="*/ 2779999 h 6858000"/>
              <a:gd name="connsiteX40375" fmla="*/ 9917038 w 12192000"/>
              <a:gd name="connsiteY40375" fmla="*/ 2780001 h 6858000"/>
              <a:gd name="connsiteX40376" fmla="*/ 9917154 w 12192000"/>
              <a:gd name="connsiteY40376" fmla="*/ 2780001 h 6858000"/>
              <a:gd name="connsiteX40377" fmla="*/ 9917129 w 12192000"/>
              <a:gd name="connsiteY40377" fmla="*/ 2779999 h 6858000"/>
              <a:gd name="connsiteX40378" fmla="*/ 9937452 w 12192000"/>
              <a:gd name="connsiteY40378" fmla="*/ 2779310 h 6858000"/>
              <a:gd name="connsiteX40379" fmla="*/ 9946197 w 12192000"/>
              <a:gd name="connsiteY40379" fmla="*/ 2759948 h 6858000"/>
              <a:gd name="connsiteX40380" fmla="*/ 9917614 w 12192000"/>
              <a:gd name="connsiteY40380" fmla="*/ 2732286 h 6858000"/>
              <a:gd name="connsiteX40381" fmla="*/ 1545139 w 12192000"/>
              <a:gd name="connsiteY40381" fmla="*/ 2732286 h 6858000"/>
              <a:gd name="connsiteX40382" fmla="*/ 1520706 w 12192000"/>
              <a:gd name="connsiteY40382" fmla="*/ 2757182 h 6858000"/>
              <a:gd name="connsiteX40383" fmla="*/ 1525950 w 12192000"/>
              <a:gd name="connsiteY40383" fmla="*/ 2777582 h 6858000"/>
              <a:gd name="connsiteX40384" fmla="*/ 1544654 w 12192000"/>
              <a:gd name="connsiteY40384" fmla="*/ 2779999 h 6858000"/>
              <a:gd name="connsiteX40385" fmla="*/ 1544563 w 12192000"/>
              <a:gd name="connsiteY40385" fmla="*/ 2780001 h 6858000"/>
              <a:gd name="connsiteX40386" fmla="*/ 1544679 w 12192000"/>
              <a:gd name="connsiteY40386" fmla="*/ 2780001 h 6858000"/>
              <a:gd name="connsiteX40387" fmla="*/ 1544654 w 12192000"/>
              <a:gd name="connsiteY40387" fmla="*/ 2779999 h 6858000"/>
              <a:gd name="connsiteX40388" fmla="*/ 1564977 w 12192000"/>
              <a:gd name="connsiteY40388" fmla="*/ 2779310 h 6858000"/>
              <a:gd name="connsiteX40389" fmla="*/ 1573722 w 12192000"/>
              <a:gd name="connsiteY40389" fmla="*/ 2759948 h 6858000"/>
              <a:gd name="connsiteX40390" fmla="*/ 1545139 w 12192000"/>
              <a:gd name="connsiteY40390" fmla="*/ 2732286 h 6858000"/>
              <a:gd name="connsiteX40391" fmla="*/ 11452546 w 12192000"/>
              <a:gd name="connsiteY40391" fmla="*/ 2732172 h 6858000"/>
              <a:gd name="connsiteX40392" fmla="*/ 11436988 w 12192000"/>
              <a:gd name="connsiteY40392" fmla="*/ 2747271 h 6858000"/>
              <a:gd name="connsiteX40393" fmla="*/ 11465686 w 12192000"/>
              <a:gd name="connsiteY40393" fmla="*/ 2779310 h 6858000"/>
              <a:gd name="connsiteX40394" fmla="*/ 11465571 w 12192000"/>
              <a:gd name="connsiteY40394" fmla="*/ 2779424 h 6858000"/>
              <a:gd name="connsiteX40395" fmla="*/ 11494038 w 12192000"/>
              <a:gd name="connsiteY40395" fmla="*/ 2779424 h 6858000"/>
              <a:gd name="connsiteX40396" fmla="*/ 11494038 w 12192000"/>
              <a:gd name="connsiteY40396" fmla="*/ 2779656 h 6858000"/>
              <a:gd name="connsiteX40397" fmla="*/ 11535528 w 12192000"/>
              <a:gd name="connsiteY40397" fmla="*/ 2779885 h 6858000"/>
              <a:gd name="connsiteX40398" fmla="*/ 11552010 w 12192000"/>
              <a:gd name="connsiteY40398" fmla="*/ 2759025 h 6858000"/>
              <a:gd name="connsiteX40399" fmla="*/ 11535414 w 12192000"/>
              <a:gd name="connsiteY40399" fmla="*/ 2732172 h 6858000"/>
              <a:gd name="connsiteX40400" fmla="*/ 11452546 w 12192000"/>
              <a:gd name="connsiteY40400" fmla="*/ 2732172 h 6858000"/>
              <a:gd name="connsiteX40401" fmla="*/ 10187881 w 12192000"/>
              <a:gd name="connsiteY40401" fmla="*/ 2732172 h 6858000"/>
              <a:gd name="connsiteX40402" fmla="*/ 10164601 w 12192000"/>
              <a:gd name="connsiteY40402" fmla="*/ 2758565 h 6858000"/>
              <a:gd name="connsiteX40403" fmla="*/ 10169874 w 12192000"/>
              <a:gd name="connsiteY40403" fmla="*/ 2777782 h 6858000"/>
              <a:gd name="connsiteX40404" fmla="*/ 10188727 w 12192000"/>
              <a:gd name="connsiteY40404" fmla="*/ 2779533 h 6858000"/>
              <a:gd name="connsiteX40405" fmla="*/ 10188688 w 12192000"/>
              <a:gd name="connsiteY40405" fmla="*/ 2779540 h 6858000"/>
              <a:gd name="connsiteX40406" fmla="*/ 10188803 w 12192000"/>
              <a:gd name="connsiteY40406" fmla="*/ 2779540 h 6858000"/>
              <a:gd name="connsiteX40407" fmla="*/ 10188727 w 12192000"/>
              <a:gd name="connsiteY40407" fmla="*/ 2779533 h 6858000"/>
              <a:gd name="connsiteX40408" fmla="*/ 10208714 w 12192000"/>
              <a:gd name="connsiteY40408" fmla="*/ 2775823 h 6858000"/>
              <a:gd name="connsiteX40409" fmla="*/ 10213007 w 12192000"/>
              <a:gd name="connsiteY40409" fmla="*/ 2754991 h 6858000"/>
              <a:gd name="connsiteX40410" fmla="*/ 10187881 w 12192000"/>
              <a:gd name="connsiteY40410" fmla="*/ 2732172 h 6858000"/>
              <a:gd name="connsiteX40411" fmla="*/ 4148997 w 12192000"/>
              <a:gd name="connsiteY40411" fmla="*/ 2732172 h 6858000"/>
              <a:gd name="connsiteX40412" fmla="*/ 4122374 w 12192000"/>
              <a:gd name="connsiteY40412" fmla="*/ 2757642 h 6858000"/>
              <a:gd name="connsiteX40413" fmla="*/ 4148418 w 12192000"/>
              <a:gd name="connsiteY40413" fmla="*/ 2779540 h 6858000"/>
              <a:gd name="connsiteX40414" fmla="*/ 4176541 w 12192000"/>
              <a:gd name="connsiteY40414" fmla="*/ 2757297 h 6858000"/>
              <a:gd name="connsiteX40415" fmla="*/ 4149110 w 12192000"/>
              <a:gd name="connsiteY40415" fmla="*/ 2732172 h 6858000"/>
              <a:gd name="connsiteX40416" fmla="*/ 3080071 w 12192000"/>
              <a:gd name="connsiteY40416" fmla="*/ 2732172 h 6858000"/>
              <a:gd name="connsiteX40417" fmla="*/ 3064513 w 12192000"/>
              <a:gd name="connsiteY40417" fmla="*/ 2747271 h 6858000"/>
              <a:gd name="connsiteX40418" fmla="*/ 3093211 w 12192000"/>
              <a:gd name="connsiteY40418" fmla="*/ 2779310 h 6858000"/>
              <a:gd name="connsiteX40419" fmla="*/ 3093096 w 12192000"/>
              <a:gd name="connsiteY40419" fmla="*/ 2779424 h 6858000"/>
              <a:gd name="connsiteX40420" fmla="*/ 3121563 w 12192000"/>
              <a:gd name="connsiteY40420" fmla="*/ 2779424 h 6858000"/>
              <a:gd name="connsiteX40421" fmla="*/ 3121563 w 12192000"/>
              <a:gd name="connsiteY40421" fmla="*/ 2779656 h 6858000"/>
              <a:gd name="connsiteX40422" fmla="*/ 3163053 w 12192000"/>
              <a:gd name="connsiteY40422" fmla="*/ 2779885 h 6858000"/>
              <a:gd name="connsiteX40423" fmla="*/ 3179535 w 12192000"/>
              <a:gd name="connsiteY40423" fmla="*/ 2759025 h 6858000"/>
              <a:gd name="connsiteX40424" fmla="*/ 3162939 w 12192000"/>
              <a:gd name="connsiteY40424" fmla="*/ 2732172 h 6858000"/>
              <a:gd name="connsiteX40425" fmla="*/ 3080071 w 12192000"/>
              <a:gd name="connsiteY40425" fmla="*/ 2732172 h 6858000"/>
              <a:gd name="connsiteX40426" fmla="*/ 1815406 w 12192000"/>
              <a:gd name="connsiteY40426" fmla="*/ 2732172 h 6858000"/>
              <a:gd name="connsiteX40427" fmla="*/ 1792126 w 12192000"/>
              <a:gd name="connsiteY40427" fmla="*/ 2758565 h 6858000"/>
              <a:gd name="connsiteX40428" fmla="*/ 1797399 w 12192000"/>
              <a:gd name="connsiteY40428" fmla="*/ 2777782 h 6858000"/>
              <a:gd name="connsiteX40429" fmla="*/ 1816252 w 12192000"/>
              <a:gd name="connsiteY40429" fmla="*/ 2779533 h 6858000"/>
              <a:gd name="connsiteX40430" fmla="*/ 1816213 w 12192000"/>
              <a:gd name="connsiteY40430" fmla="*/ 2779540 h 6858000"/>
              <a:gd name="connsiteX40431" fmla="*/ 1816328 w 12192000"/>
              <a:gd name="connsiteY40431" fmla="*/ 2779540 h 6858000"/>
              <a:gd name="connsiteX40432" fmla="*/ 1816252 w 12192000"/>
              <a:gd name="connsiteY40432" fmla="*/ 2779533 h 6858000"/>
              <a:gd name="connsiteX40433" fmla="*/ 1836239 w 12192000"/>
              <a:gd name="connsiteY40433" fmla="*/ 2775823 h 6858000"/>
              <a:gd name="connsiteX40434" fmla="*/ 1840532 w 12192000"/>
              <a:gd name="connsiteY40434" fmla="*/ 2754991 h 6858000"/>
              <a:gd name="connsiteX40435" fmla="*/ 1815406 w 12192000"/>
              <a:gd name="connsiteY40435" fmla="*/ 2732172 h 6858000"/>
              <a:gd name="connsiteX40436" fmla="*/ 11592810 w 12192000"/>
              <a:gd name="connsiteY40436" fmla="*/ 2731942 h 6858000"/>
              <a:gd name="connsiteX40437" fmla="*/ 11572526 w 12192000"/>
              <a:gd name="connsiteY40437" fmla="*/ 2753032 h 6858000"/>
              <a:gd name="connsiteX40438" fmla="*/ 11572410 w 12192000"/>
              <a:gd name="connsiteY40438" fmla="*/ 2753032 h 6858000"/>
              <a:gd name="connsiteX40439" fmla="*/ 11572410 w 12192000"/>
              <a:gd name="connsiteY40439" fmla="*/ 2823106 h 6858000"/>
              <a:gd name="connsiteX40440" fmla="*/ 11594654 w 12192000"/>
              <a:gd name="connsiteY40440" fmla="*/ 2847886 h 6858000"/>
              <a:gd name="connsiteX40441" fmla="*/ 11620470 w 12192000"/>
              <a:gd name="connsiteY40441" fmla="*/ 2822991 h 6858000"/>
              <a:gd name="connsiteX40442" fmla="*/ 11627040 w 12192000"/>
              <a:gd name="connsiteY40442" fmla="*/ 2782536 h 6858000"/>
              <a:gd name="connsiteX40443" fmla="*/ 11634762 w 12192000"/>
              <a:gd name="connsiteY40443" fmla="*/ 2823451 h 6858000"/>
              <a:gd name="connsiteX40444" fmla="*/ 11657581 w 12192000"/>
              <a:gd name="connsiteY40444" fmla="*/ 2847886 h 6858000"/>
              <a:gd name="connsiteX40445" fmla="*/ 11688008 w 12192000"/>
              <a:gd name="connsiteY40445" fmla="*/ 2818382 h 6858000"/>
              <a:gd name="connsiteX40446" fmla="*/ 11687778 w 12192000"/>
              <a:gd name="connsiteY40446" fmla="*/ 2787262 h 6858000"/>
              <a:gd name="connsiteX40447" fmla="*/ 11688008 w 12192000"/>
              <a:gd name="connsiteY40447" fmla="*/ 2756144 h 6858000"/>
              <a:gd name="connsiteX40448" fmla="*/ 11665534 w 12192000"/>
              <a:gd name="connsiteY40448" fmla="*/ 2731942 h 6858000"/>
              <a:gd name="connsiteX40449" fmla="*/ 11592810 w 12192000"/>
              <a:gd name="connsiteY40449" fmla="*/ 2731942 h 6858000"/>
              <a:gd name="connsiteX40450" fmla="*/ 10927572 w 12192000"/>
              <a:gd name="connsiteY40450" fmla="*/ 2731942 h 6858000"/>
              <a:gd name="connsiteX40451" fmla="*/ 10898758 w 12192000"/>
              <a:gd name="connsiteY40451" fmla="*/ 2756029 h 6858000"/>
              <a:gd name="connsiteX40452" fmla="*/ 10927226 w 12192000"/>
              <a:gd name="connsiteY40452" fmla="*/ 2779310 h 6858000"/>
              <a:gd name="connsiteX40453" fmla="*/ 10955694 w 12192000"/>
              <a:gd name="connsiteY40453" fmla="*/ 2779310 h 6858000"/>
              <a:gd name="connsiteX40454" fmla="*/ 10997070 w 12192000"/>
              <a:gd name="connsiteY40454" fmla="*/ 2779540 h 6858000"/>
              <a:gd name="connsiteX40455" fmla="*/ 11014933 w 12192000"/>
              <a:gd name="connsiteY40455" fmla="*/ 2758910 h 6858000"/>
              <a:gd name="connsiteX40456" fmla="*/ 10997415 w 12192000"/>
              <a:gd name="connsiteY40456" fmla="*/ 2732058 h 6858000"/>
              <a:gd name="connsiteX40457" fmla="*/ 10927572 w 12192000"/>
              <a:gd name="connsiteY40457" fmla="*/ 2732058 h 6858000"/>
              <a:gd name="connsiteX40458" fmla="*/ 10121381 w 12192000"/>
              <a:gd name="connsiteY40458" fmla="*/ 2731942 h 6858000"/>
              <a:gd name="connsiteX40459" fmla="*/ 10121432 w 12192000"/>
              <a:gd name="connsiteY40459" fmla="*/ 2731957 h 6858000"/>
              <a:gd name="connsiteX40460" fmla="*/ 10102551 w 12192000"/>
              <a:gd name="connsiteY40460" fmla="*/ 2736610 h 6858000"/>
              <a:gd name="connsiteX40461" fmla="*/ 10096486 w 12192000"/>
              <a:gd name="connsiteY40461" fmla="*/ 2755108 h 6858000"/>
              <a:gd name="connsiteX40462" fmla="*/ 10121035 w 12192000"/>
              <a:gd name="connsiteY40462" fmla="*/ 2779310 h 6858000"/>
              <a:gd name="connsiteX40463" fmla="*/ 10145008 w 12192000"/>
              <a:gd name="connsiteY40463" fmla="*/ 2758218 h 6858000"/>
              <a:gd name="connsiteX40464" fmla="*/ 10141146 w 12192000"/>
              <a:gd name="connsiteY40464" fmla="*/ 2737991 h 6858000"/>
              <a:gd name="connsiteX40465" fmla="*/ 10121432 w 12192000"/>
              <a:gd name="connsiteY40465" fmla="*/ 2731957 h 6858000"/>
              <a:gd name="connsiteX40466" fmla="*/ 10121496 w 12192000"/>
              <a:gd name="connsiteY40466" fmla="*/ 2731942 h 6858000"/>
              <a:gd name="connsiteX40467" fmla="*/ 3220335 w 12192000"/>
              <a:gd name="connsiteY40467" fmla="*/ 2731942 h 6858000"/>
              <a:gd name="connsiteX40468" fmla="*/ 3200051 w 12192000"/>
              <a:gd name="connsiteY40468" fmla="*/ 2753032 h 6858000"/>
              <a:gd name="connsiteX40469" fmla="*/ 3199935 w 12192000"/>
              <a:gd name="connsiteY40469" fmla="*/ 2753032 h 6858000"/>
              <a:gd name="connsiteX40470" fmla="*/ 3199935 w 12192000"/>
              <a:gd name="connsiteY40470" fmla="*/ 2823106 h 6858000"/>
              <a:gd name="connsiteX40471" fmla="*/ 3222179 w 12192000"/>
              <a:gd name="connsiteY40471" fmla="*/ 2847886 h 6858000"/>
              <a:gd name="connsiteX40472" fmla="*/ 3247995 w 12192000"/>
              <a:gd name="connsiteY40472" fmla="*/ 2822991 h 6858000"/>
              <a:gd name="connsiteX40473" fmla="*/ 3254565 w 12192000"/>
              <a:gd name="connsiteY40473" fmla="*/ 2782536 h 6858000"/>
              <a:gd name="connsiteX40474" fmla="*/ 3262287 w 12192000"/>
              <a:gd name="connsiteY40474" fmla="*/ 2823451 h 6858000"/>
              <a:gd name="connsiteX40475" fmla="*/ 3285106 w 12192000"/>
              <a:gd name="connsiteY40475" fmla="*/ 2847886 h 6858000"/>
              <a:gd name="connsiteX40476" fmla="*/ 3315533 w 12192000"/>
              <a:gd name="connsiteY40476" fmla="*/ 2818382 h 6858000"/>
              <a:gd name="connsiteX40477" fmla="*/ 3315303 w 12192000"/>
              <a:gd name="connsiteY40477" fmla="*/ 2787262 h 6858000"/>
              <a:gd name="connsiteX40478" fmla="*/ 3315533 w 12192000"/>
              <a:gd name="connsiteY40478" fmla="*/ 2756144 h 6858000"/>
              <a:gd name="connsiteX40479" fmla="*/ 3293059 w 12192000"/>
              <a:gd name="connsiteY40479" fmla="*/ 2731942 h 6858000"/>
              <a:gd name="connsiteX40480" fmla="*/ 3220335 w 12192000"/>
              <a:gd name="connsiteY40480" fmla="*/ 2731942 h 6858000"/>
              <a:gd name="connsiteX40481" fmla="*/ 2555097 w 12192000"/>
              <a:gd name="connsiteY40481" fmla="*/ 2731942 h 6858000"/>
              <a:gd name="connsiteX40482" fmla="*/ 2526283 w 12192000"/>
              <a:gd name="connsiteY40482" fmla="*/ 2756029 h 6858000"/>
              <a:gd name="connsiteX40483" fmla="*/ 2554751 w 12192000"/>
              <a:gd name="connsiteY40483" fmla="*/ 2779310 h 6858000"/>
              <a:gd name="connsiteX40484" fmla="*/ 2583219 w 12192000"/>
              <a:gd name="connsiteY40484" fmla="*/ 2779310 h 6858000"/>
              <a:gd name="connsiteX40485" fmla="*/ 2624595 w 12192000"/>
              <a:gd name="connsiteY40485" fmla="*/ 2779540 h 6858000"/>
              <a:gd name="connsiteX40486" fmla="*/ 2642458 w 12192000"/>
              <a:gd name="connsiteY40486" fmla="*/ 2758910 h 6858000"/>
              <a:gd name="connsiteX40487" fmla="*/ 2624940 w 12192000"/>
              <a:gd name="connsiteY40487" fmla="*/ 2732058 h 6858000"/>
              <a:gd name="connsiteX40488" fmla="*/ 2555097 w 12192000"/>
              <a:gd name="connsiteY40488" fmla="*/ 2732058 h 6858000"/>
              <a:gd name="connsiteX40489" fmla="*/ 1748906 w 12192000"/>
              <a:gd name="connsiteY40489" fmla="*/ 2731942 h 6858000"/>
              <a:gd name="connsiteX40490" fmla="*/ 1748957 w 12192000"/>
              <a:gd name="connsiteY40490" fmla="*/ 2731957 h 6858000"/>
              <a:gd name="connsiteX40491" fmla="*/ 1730076 w 12192000"/>
              <a:gd name="connsiteY40491" fmla="*/ 2736610 h 6858000"/>
              <a:gd name="connsiteX40492" fmla="*/ 1724011 w 12192000"/>
              <a:gd name="connsiteY40492" fmla="*/ 2755108 h 6858000"/>
              <a:gd name="connsiteX40493" fmla="*/ 1748560 w 12192000"/>
              <a:gd name="connsiteY40493" fmla="*/ 2779310 h 6858000"/>
              <a:gd name="connsiteX40494" fmla="*/ 1772533 w 12192000"/>
              <a:gd name="connsiteY40494" fmla="*/ 2758218 h 6858000"/>
              <a:gd name="connsiteX40495" fmla="*/ 1768671 w 12192000"/>
              <a:gd name="connsiteY40495" fmla="*/ 2737991 h 6858000"/>
              <a:gd name="connsiteX40496" fmla="*/ 1748957 w 12192000"/>
              <a:gd name="connsiteY40496" fmla="*/ 2731957 h 6858000"/>
              <a:gd name="connsiteX40497" fmla="*/ 1749021 w 12192000"/>
              <a:gd name="connsiteY40497" fmla="*/ 2731942 h 6858000"/>
              <a:gd name="connsiteX40498" fmla="*/ 11196456 w 12192000"/>
              <a:gd name="connsiteY40498" fmla="*/ 2731826 h 6858000"/>
              <a:gd name="connsiteX40499" fmla="*/ 11168910 w 12192000"/>
              <a:gd name="connsiteY40499" fmla="*/ 2757757 h 6858000"/>
              <a:gd name="connsiteX40500" fmla="*/ 11196686 w 12192000"/>
              <a:gd name="connsiteY40500" fmla="*/ 2779424 h 6858000"/>
              <a:gd name="connsiteX40501" fmla="*/ 11196686 w 12192000"/>
              <a:gd name="connsiteY40501" fmla="*/ 2779310 h 6858000"/>
              <a:gd name="connsiteX40502" fmla="*/ 11227920 w 12192000"/>
              <a:gd name="connsiteY40502" fmla="*/ 2779310 h 6858000"/>
              <a:gd name="connsiteX40503" fmla="*/ 11266876 w 12192000"/>
              <a:gd name="connsiteY40503" fmla="*/ 2779540 h 6858000"/>
              <a:gd name="connsiteX40504" fmla="*/ 11285892 w 12192000"/>
              <a:gd name="connsiteY40504" fmla="*/ 2757412 h 6858000"/>
              <a:gd name="connsiteX40505" fmla="*/ 11266644 w 12192000"/>
              <a:gd name="connsiteY40505" fmla="*/ 2731826 h 6858000"/>
              <a:gd name="connsiteX40506" fmla="*/ 11196456 w 12192000"/>
              <a:gd name="connsiteY40506" fmla="*/ 2731826 h 6858000"/>
              <a:gd name="connsiteX40507" fmla="*/ 11059651 w 12192000"/>
              <a:gd name="connsiteY40507" fmla="*/ 2731826 h 6858000"/>
              <a:gd name="connsiteX40508" fmla="*/ 11034526 w 12192000"/>
              <a:gd name="connsiteY40508" fmla="*/ 2754876 h 6858000"/>
              <a:gd name="connsiteX40509" fmla="*/ 11058846 w 12192000"/>
              <a:gd name="connsiteY40509" fmla="*/ 2779196 h 6858000"/>
              <a:gd name="connsiteX40510" fmla="*/ 11083048 w 12192000"/>
              <a:gd name="connsiteY40510" fmla="*/ 2758103 h 6858000"/>
              <a:gd name="connsiteX40511" fmla="*/ 11059651 w 12192000"/>
              <a:gd name="connsiteY40511" fmla="*/ 2731826 h 6858000"/>
              <a:gd name="connsiteX40512" fmla="*/ 9851805 w 12192000"/>
              <a:gd name="connsiteY40512" fmla="*/ 2731826 h 6858000"/>
              <a:gd name="connsiteX40513" fmla="*/ 9824952 w 12192000"/>
              <a:gd name="connsiteY40513" fmla="*/ 2755453 h 6858000"/>
              <a:gd name="connsiteX40514" fmla="*/ 9848924 w 12192000"/>
              <a:gd name="connsiteY40514" fmla="*/ 2779540 h 6858000"/>
              <a:gd name="connsiteX40515" fmla="*/ 9879350 w 12192000"/>
              <a:gd name="connsiteY40515" fmla="*/ 2757642 h 6858000"/>
              <a:gd name="connsiteX40516" fmla="*/ 9851805 w 12192000"/>
              <a:gd name="connsiteY40516" fmla="*/ 2731826 h 6858000"/>
              <a:gd name="connsiteX40517" fmla="*/ 2823981 w 12192000"/>
              <a:gd name="connsiteY40517" fmla="*/ 2731826 h 6858000"/>
              <a:gd name="connsiteX40518" fmla="*/ 2796435 w 12192000"/>
              <a:gd name="connsiteY40518" fmla="*/ 2757757 h 6858000"/>
              <a:gd name="connsiteX40519" fmla="*/ 2824211 w 12192000"/>
              <a:gd name="connsiteY40519" fmla="*/ 2779424 h 6858000"/>
              <a:gd name="connsiteX40520" fmla="*/ 2824211 w 12192000"/>
              <a:gd name="connsiteY40520" fmla="*/ 2779310 h 6858000"/>
              <a:gd name="connsiteX40521" fmla="*/ 2855445 w 12192000"/>
              <a:gd name="connsiteY40521" fmla="*/ 2779310 h 6858000"/>
              <a:gd name="connsiteX40522" fmla="*/ 2894401 w 12192000"/>
              <a:gd name="connsiteY40522" fmla="*/ 2779540 h 6858000"/>
              <a:gd name="connsiteX40523" fmla="*/ 2913417 w 12192000"/>
              <a:gd name="connsiteY40523" fmla="*/ 2757412 h 6858000"/>
              <a:gd name="connsiteX40524" fmla="*/ 2894169 w 12192000"/>
              <a:gd name="connsiteY40524" fmla="*/ 2731826 h 6858000"/>
              <a:gd name="connsiteX40525" fmla="*/ 2823981 w 12192000"/>
              <a:gd name="connsiteY40525" fmla="*/ 2731826 h 6858000"/>
              <a:gd name="connsiteX40526" fmla="*/ 2687176 w 12192000"/>
              <a:gd name="connsiteY40526" fmla="*/ 2731826 h 6858000"/>
              <a:gd name="connsiteX40527" fmla="*/ 2662051 w 12192000"/>
              <a:gd name="connsiteY40527" fmla="*/ 2754876 h 6858000"/>
              <a:gd name="connsiteX40528" fmla="*/ 2686371 w 12192000"/>
              <a:gd name="connsiteY40528" fmla="*/ 2779196 h 6858000"/>
              <a:gd name="connsiteX40529" fmla="*/ 2710573 w 12192000"/>
              <a:gd name="connsiteY40529" fmla="*/ 2758103 h 6858000"/>
              <a:gd name="connsiteX40530" fmla="*/ 2687176 w 12192000"/>
              <a:gd name="connsiteY40530" fmla="*/ 2731826 h 6858000"/>
              <a:gd name="connsiteX40531" fmla="*/ 1479330 w 12192000"/>
              <a:gd name="connsiteY40531" fmla="*/ 2731826 h 6858000"/>
              <a:gd name="connsiteX40532" fmla="*/ 1452477 w 12192000"/>
              <a:gd name="connsiteY40532" fmla="*/ 2755453 h 6858000"/>
              <a:gd name="connsiteX40533" fmla="*/ 1476449 w 12192000"/>
              <a:gd name="connsiteY40533" fmla="*/ 2779540 h 6858000"/>
              <a:gd name="connsiteX40534" fmla="*/ 1506875 w 12192000"/>
              <a:gd name="connsiteY40534" fmla="*/ 2757642 h 6858000"/>
              <a:gd name="connsiteX40535" fmla="*/ 1479330 w 12192000"/>
              <a:gd name="connsiteY40535" fmla="*/ 2731826 h 6858000"/>
              <a:gd name="connsiteX40536" fmla="*/ 11398494 w 12192000"/>
              <a:gd name="connsiteY40536" fmla="*/ 2731712 h 6858000"/>
              <a:gd name="connsiteX40537" fmla="*/ 11368298 w 12192000"/>
              <a:gd name="connsiteY40537" fmla="*/ 2754647 h 6858000"/>
              <a:gd name="connsiteX40538" fmla="*/ 11391924 w 12192000"/>
              <a:gd name="connsiteY40538" fmla="*/ 2778850 h 6858000"/>
              <a:gd name="connsiteX40539" fmla="*/ 11421659 w 12192000"/>
              <a:gd name="connsiteY40539" fmla="*/ 2758910 h 6858000"/>
              <a:gd name="connsiteX40540" fmla="*/ 11398494 w 12192000"/>
              <a:gd name="connsiteY40540" fmla="*/ 2731712 h 6858000"/>
              <a:gd name="connsiteX40541" fmla="*/ 3026019 w 12192000"/>
              <a:gd name="connsiteY40541" fmla="*/ 2731712 h 6858000"/>
              <a:gd name="connsiteX40542" fmla="*/ 2995823 w 12192000"/>
              <a:gd name="connsiteY40542" fmla="*/ 2754647 h 6858000"/>
              <a:gd name="connsiteX40543" fmla="*/ 3019449 w 12192000"/>
              <a:gd name="connsiteY40543" fmla="*/ 2778850 h 6858000"/>
              <a:gd name="connsiteX40544" fmla="*/ 3049184 w 12192000"/>
              <a:gd name="connsiteY40544" fmla="*/ 2758910 h 6858000"/>
              <a:gd name="connsiteX40545" fmla="*/ 3026019 w 12192000"/>
              <a:gd name="connsiteY40545" fmla="*/ 2731712 h 6858000"/>
              <a:gd name="connsiteX40546" fmla="*/ 11126152 w 12192000"/>
              <a:gd name="connsiteY40546" fmla="*/ 2731479 h 6858000"/>
              <a:gd name="connsiteX40547" fmla="*/ 11102180 w 12192000"/>
              <a:gd name="connsiteY40547" fmla="*/ 2757412 h 6858000"/>
              <a:gd name="connsiteX40548" fmla="*/ 11125806 w 12192000"/>
              <a:gd name="connsiteY40548" fmla="*/ 2778964 h 6858000"/>
              <a:gd name="connsiteX40549" fmla="*/ 11150816 w 12192000"/>
              <a:gd name="connsiteY40549" fmla="*/ 2754991 h 6858000"/>
              <a:gd name="connsiteX40550" fmla="*/ 11126152 w 12192000"/>
              <a:gd name="connsiteY40550" fmla="*/ 2731479 h 6858000"/>
              <a:gd name="connsiteX40551" fmla="*/ 2753677 w 12192000"/>
              <a:gd name="connsiteY40551" fmla="*/ 2731479 h 6858000"/>
              <a:gd name="connsiteX40552" fmla="*/ 2729705 w 12192000"/>
              <a:gd name="connsiteY40552" fmla="*/ 2757412 h 6858000"/>
              <a:gd name="connsiteX40553" fmla="*/ 2753331 w 12192000"/>
              <a:gd name="connsiteY40553" fmla="*/ 2778964 h 6858000"/>
              <a:gd name="connsiteX40554" fmla="*/ 2778341 w 12192000"/>
              <a:gd name="connsiteY40554" fmla="*/ 2754991 h 6858000"/>
              <a:gd name="connsiteX40555" fmla="*/ 2753677 w 12192000"/>
              <a:gd name="connsiteY40555" fmla="*/ 2731479 h 6858000"/>
              <a:gd name="connsiteX40556" fmla="*/ 11328881 w 12192000"/>
              <a:gd name="connsiteY40556" fmla="*/ 2731135 h 6858000"/>
              <a:gd name="connsiteX40557" fmla="*/ 11328881 w 12192000"/>
              <a:gd name="connsiteY40557" fmla="*/ 2731249 h 6858000"/>
              <a:gd name="connsiteX40558" fmla="*/ 11300068 w 12192000"/>
              <a:gd name="connsiteY40558" fmla="*/ 2757642 h 6858000"/>
              <a:gd name="connsiteX40559" fmla="*/ 11327268 w 12192000"/>
              <a:gd name="connsiteY40559" fmla="*/ 2778850 h 6858000"/>
              <a:gd name="connsiteX40560" fmla="*/ 11354122 w 12192000"/>
              <a:gd name="connsiteY40560" fmla="*/ 2755798 h 6858000"/>
              <a:gd name="connsiteX40561" fmla="*/ 11328881 w 12192000"/>
              <a:gd name="connsiteY40561" fmla="*/ 2731135 h 6858000"/>
              <a:gd name="connsiteX40562" fmla="*/ 2956406 w 12192000"/>
              <a:gd name="connsiteY40562" fmla="*/ 2731135 h 6858000"/>
              <a:gd name="connsiteX40563" fmla="*/ 2956406 w 12192000"/>
              <a:gd name="connsiteY40563" fmla="*/ 2731249 h 6858000"/>
              <a:gd name="connsiteX40564" fmla="*/ 2927593 w 12192000"/>
              <a:gd name="connsiteY40564" fmla="*/ 2757642 h 6858000"/>
              <a:gd name="connsiteX40565" fmla="*/ 2954793 w 12192000"/>
              <a:gd name="connsiteY40565" fmla="*/ 2778850 h 6858000"/>
              <a:gd name="connsiteX40566" fmla="*/ 2981647 w 12192000"/>
              <a:gd name="connsiteY40566" fmla="*/ 2755798 h 6858000"/>
              <a:gd name="connsiteX40567" fmla="*/ 2956406 w 12192000"/>
              <a:gd name="connsiteY40567" fmla="*/ 2731135 h 6858000"/>
              <a:gd name="connsiteX40568" fmla="*/ 8643844 w 12192000"/>
              <a:gd name="connsiteY40568" fmla="*/ 2666823 h 6858000"/>
              <a:gd name="connsiteX40569" fmla="*/ 8621023 w 12192000"/>
              <a:gd name="connsiteY40569" fmla="*/ 2687453 h 6858000"/>
              <a:gd name="connsiteX40570" fmla="*/ 8644305 w 12192000"/>
              <a:gd name="connsiteY40570" fmla="*/ 2714192 h 6858000"/>
              <a:gd name="connsiteX40571" fmla="*/ 8669546 w 12192000"/>
              <a:gd name="connsiteY40571" fmla="*/ 2688375 h 6858000"/>
              <a:gd name="connsiteX40572" fmla="*/ 8643844 w 12192000"/>
              <a:gd name="connsiteY40572" fmla="*/ 2666823 h 6858000"/>
              <a:gd name="connsiteX40573" fmla="*/ 7439110 w 12192000"/>
              <a:gd name="connsiteY40573" fmla="*/ 2666823 h 6858000"/>
              <a:gd name="connsiteX40574" fmla="*/ 7411910 w 12192000"/>
              <a:gd name="connsiteY40574" fmla="*/ 2690449 h 6858000"/>
              <a:gd name="connsiteX40575" fmla="*/ 7438418 w 12192000"/>
              <a:gd name="connsiteY40575" fmla="*/ 2714077 h 6858000"/>
              <a:gd name="connsiteX40576" fmla="*/ 7438418 w 12192000"/>
              <a:gd name="connsiteY40576" fmla="*/ 2713962 h 6858000"/>
              <a:gd name="connsiteX40577" fmla="*/ 7465271 w 12192000"/>
              <a:gd name="connsiteY40577" fmla="*/ 2688605 h 6858000"/>
              <a:gd name="connsiteX40578" fmla="*/ 7439110 w 12192000"/>
              <a:gd name="connsiteY40578" fmla="*/ 2666823 h 6858000"/>
              <a:gd name="connsiteX40579" fmla="*/ 5002558 w 12192000"/>
              <a:gd name="connsiteY40579" fmla="*/ 2666823 h 6858000"/>
              <a:gd name="connsiteX40580" fmla="*/ 5001749 w 12192000"/>
              <a:gd name="connsiteY40580" fmla="*/ 2682151 h 6858000"/>
              <a:gd name="connsiteX40581" fmla="*/ 5026298 w 12192000"/>
              <a:gd name="connsiteY40581" fmla="*/ 2714307 h 6858000"/>
              <a:gd name="connsiteX40582" fmla="*/ 5049002 w 12192000"/>
              <a:gd name="connsiteY40582" fmla="*/ 2682151 h 6858000"/>
              <a:gd name="connsiteX40583" fmla="*/ 5047743 w 12192000"/>
              <a:gd name="connsiteY40583" fmla="*/ 2666938 h 6858000"/>
              <a:gd name="connsiteX40584" fmla="*/ 5047850 w 12192000"/>
              <a:gd name="connsiteY40584" fmla="*/ 2666938 h 6858000"/>
              <a:gd name="connsiteX40585" fmla="*/ 5047734 w 12192000"/>
              <a:gd name="connsiteY40585" fmla="*/ 2666823 h 6858000"/>
              <a:gd name="connsiteX40586" fmla="*/ 5047743 w 12192000"/>
              <a:gd name="connsiteY40586" fmla="*/ 2666938 h 6858000"/>
              <a:gd name="connsiteX40587" fmla="*/ 271369 w 12192000"/>
              <a:gd name="connsiteY40587" fmla="*/ 2666823 h 6858000"/>
              <a:gd name="connsiteX40588" fmla="*/ 248548 w 12192000"/>
              <a:gd name="connsiteY40588" fmla="*/ 2687453 h 6858000"/>
              <a:gd name="connsiteX40589" fmla="*/ 271830 w 12192000"/>
              <a:gd name="connsiteY40589" fmla="*/ 2714192 h 6858000"/>
              <a:gd name="connsiteX40590" fmla="*/ 297071 w 12192000"/>
              <a:gd name="connsiteY40590" fmla="*/ 2688375 h 6858000"/>
              <a:gd name="connsiteX40591" fmla="*/ 271369 w 12192000"/>
              <a:gd name="connsiteY40591" fmla="*/ 2666823 h 6858000"/>
              <a:gd name="connsiteX40592" fmla="*/ 6230688 w 12192000"/>
              <a:gd name="connsiteY40592" fmla="*/ 2666709 h 6858000"/>
              <a:gd name="connsiteX40593" fmla="*/ 6205907 w 12192000"/>
              <a:gd name="connsiteY40593" fmla="*/ 2687108 h 6858000"/>
              <a:gd name="connsiteX40594" fmla="*/ 6229649 w 12192000"/>
              <a:gd name="connsiteY40594" fmla="*/ 2714077 h 6858000"/>
              <a:gd name="connsiteX40595" fmla="*/ 6229763 w 12192000"/>
              <a:gd name="connsiteY40595" fmla="*/ 2714077 h 6858000"/>
              <a:gd name="connsiteX40596" fmla="*/ 6254314 w 12192000"/>
              <a:gd name="connsiteY40596" fmla="*/ 2688605 h 6858000"/>
              <a:gd name="connsiteX40597" fmla="*/ 6230688 w 12192000"/>
              <a:gd name="connsiteY40597" fmla="*/ 2666709 h 6858000"/>
              <a:gd name="connsiteX40598" fmla="*/ 5686234 w 12192000"/>
              <a:gd name="connsiteY40598" fmla="*/ 2666594 h 6858000"/>
              <a:gd name="connsiteX40599" fmla="*/ 5669061 w 12192000"/>
              <a:gd name="connsiteY40599" fmla="*/ 2686994 h 6858000"/>
              <a:gd name="connsiteX40600" fmla="*/ 5685545 w 12192000"/>
              <a:gd name="connsiteY40600" fmla="*/ 2714077 h 6858000"/>
              <a:gd name="connsiteX40601" fmla="*/ 5748125 w 12192000"/>
              <a:gd name="connsiteY40601" fmla="*/ 2713962 h 6858000"/>
              <a:gd name="connsiteX40602" fmla="*/ 5762531 w 12192000"/>
              <a:gd name="connsiteY40602" fmla="*/ 2724104 h 6858000"/>
              <a:gd name="connsiteX40603" fmla="*/ 5748469 w 12192000"/>
              <a:gd name="connsiteY40603" fmla="*/ 2734706 h 6858000"/>
              <a:gd name="connsiteX40604" fmla="*/ 5691077 w 12192000"/>
              <a:gd name="connsiteY40604" fmla="*/ 2734477 h 6858000"/>
              <a:gd name="connsiteX40605" fmla="*/ 5668485 w 12192000"/>
              <a:gd name="connsiteY40605" fmla="*/ 2756144 h 6858000"/>
              <a:gd name="connsiteX40606" fmla="*/ 5668372 w 12192000"/>
              <a:gd name="connsiteY40606" fmla="*/ 2756144 h 6858000"/>
              <a:gd name="connsiteX40607" fmla="*/ 5668372 w 12192000"/>
              <a:gd name="connsiteY40607" fmla="*/ 2896868 h 6858000"/>
              <a:gd name="connsiteX40608" fmla="*/ 5691077 w 12192000"/>
              <a:gd name="connsiteY40608" fmla="*/ 2917727 h 6858000"/>
              <a:gd name="connsiteX40609" fmla="*/ 5716314 w 12192000"/>
              <a:gd name="connsiteY40609" fmla="*/ 2895945 h 6858000"/>
              <a:gd name="connsiteX40610" fmla="*/ 5715968 w 12192000"/>
              <a:gd name="connsiteY40610" fmla="*/ 2809967 h 6858000"/>
              <a:gd name="connsiteX40611" fmla="*/ 5727957 w 12192000"/>
              <a:gd name="connsiteY40611" fmla="*/ 2783112 h 6858000"/>
              <a:gd name="connsiteX40612" fmla="*/ 5736486 w 12192000"/>
              <a:gd name="connsiteY40612" fmla="*/ 2808353 h 6858000"/>
              <a:gd name="connsiteX40613" fmla="*/ 5736369 w 12192000"/>
              <a:gd name="connsiteY40613" fmla="*/ 2896868 h 6858000"/>
              <a:gd name="connsiteX40614" fmla="*/ 5762415 w 12192000"/>
              <a:gd name="connsiteY40614" fmla="*/ 2917613 h 6858000"/>
              <a:gd name="connsiteX40615" fmla="*/ 5784198 w 12192000"/>
              <a:gd name="connsiteY40615" fmla="*/ 2896060 h 6858000"/>
              <a:gd name="connsiteX40616" fmla="*/ 5783738 w 12192000"/>
              <a:gd name="connsiteY40616" fmla="*/ 2791758 h 6858000"/>
              <a:gd name="connsiteX40617" fmla="*/ 5783968 w 12192000"/>
              <a:gd name="connsiteY40617" fmla="*/ 2684917 h 6858000"/>
              <a:gd name="connsiteX40618" fmla="*/ 5767026 w 12192000"/>
              <a:gd name="connsiteY40618" fmla="*/ 2666594 h 6858000"/>
              <a:gd name="connsiteX40619" fmla="*/ 5686234 w 12192000"/>
              <a:gd name="connsiteY40619" fmla="*/ 2666594 h 6858000"/>
              <a:gd name="connsiteX40620" fmla="*/ 7299193 w 12192000"/>
              <a:gd name="connsiteY40620" fmla="*/ 2666247 h 6858000"/>
              <a:gd name="connsiteX40621" fmla="*/ 7281445 w 12192000"/>
              <a:gd name="connsiteY40621" fmla="*/ 2686877 h 6858000"/>
              <a:gd name="connsiteX40622" fmla="*/ 7281445 w 12192000"/>
              <a:gd name="connsiteY40622" fmla="*/ 2686994 h 6858000"/>
              <a:gd name="connsiteX40623" fmla="*/ 7298847 w 12192000"/>
              <a:gd name="connsiteY40623" fmla="*/ 2713847 h 6858000"/>
              <a:gd name="connsiteX40624" fmla="*/ 7368690 w 12192000"/>
              <a:gd name="connsiteY40624" fmla="*/ 2713847 h 6858000"/>
              <a:gd name="connsiteX40625" fmla="*/ 7397619 w 12192000"/>
              <a:gd name="connsiteY40625" fmla="*/ 2689873 h 6858000"/>
              <a:gd name="connsiteX40626" fmla="*/ 7369035 w 12192000"/>
              <a:gd name="connsiteY40626" fmla="*/ 2666477 h 6858000"/>
              <a:gd name="connsiteX40627" fmla="*/ 7340569 w 12192000"/>
              <a:gd name="connsiteY40627" fmla="*/ 2666477 h 6858000"/>
              <a:gd name="connsiteX40628" fmla="*/ 7299193 w 12192000"/>
              <a:gd name="connsiteY40628" fmla="*/ 2666247 h 6858000"/>
              <a:gd name="connsiteX40629" fmla="*/ 8102733 w 12192000"/>
              <a:gd name="connsiteY40629" fmla="*/ 2666132 h 6858000"/>
              <a:gd name="connsiteX40630" fmla="*/ 8084869 w 12192000"/>
              <a:gd name="connsiteY40630" fmla="*/ 2686761 h 6858000"/>
              <a:gd name="connsiteX40631" fmla="*/ 8102733 w 12192000"/>
              <a:gd name="connsiteY40631" fmla="*/ 2713500 h 6858000"/>
              <a:gd name="connsiteX40632" fmla="*/ 8157364 w 12192000"/>
              <a:gd name="connsiteY40632" fmla="*/ 2713500 h 6858000"/>
              <a:gd name="connsiteX40633" fmla="*/ 8177763 w 12192000"/>
              <a:gd name="connsiteY40633" fmla="*/ 2722951 h 6858000"/>
              <a:gd name="connsiteX40634" fmla="*/ 8156211 w 12192000"/>
              <a:gd name="connsiteY40634" fmla="*/ 2733900 h 6858000"/>
              <a:gd name="connsiteX40635" fmla="*/ 8104117 w 12192000"/>
              <a:gd name="connsiteY40635" fmla="*/ 2733900 h 6858000"/>
              <a:gd name="connsiteX40636" fmla="*/ 8084524 w 12192000"/>
              <a:gd name="connsiteY40636" fmla="*/ 2753955 h 6858000"/>
              <a:gd name="connsiteX40637" fmla="*/ 8084524 w 12192000"/>
              <a:gd name="connsiteY40637" fmla="*/ 2899633 h 6858000"/>
              <a:gd name="connsiteX40638" fmla="*/ 8108612 w 12192000"/>
              <a:gd name="connsiteY40638" fmla="*/ 2916576 h 6858000"/>
              <a:gd name="connsiteX40639" fmla="*/ 8132238 w 12192000"/>
              <a:gd name="connsiteY40639" fmla="*/ 2899980 h 6858000"/>
              <a:gd name="connsiteX40640" fmla="*/ 8132008 w 12192000"/>
              <a:gd name="connsiteY40640" fmla="*/ 2798557 h 6858000"/>
              <a:gd name="connsiteX40641" fmla="*/ 8140997 w 12192000"/>
              <a:gd name="connsiteY40641" fmla="*/ 2781268 h 6858000"/>
              <a:gd name="connsiteX40642" fmla="*/ 8152407 w 12192000"/>
              <a:gd name="connsiteY40642" fmla="*/ 2799365 h 6858000"/>
              <a:gd name="connsiteX40643" fmla="*/ 8152061 w 12192000"/>
              <a:gd name="connsiteY40643" fmla="*/ 2898251 h 6858000"/>
              <a:gd name="connsiteX40644" fmla="*/ 8173960 w 12192000"/>
              <a:gd name="connsiteY40644" fmla="*/ 2916805 h 6858000"/>
              <a:gd name="connsiteX40645" fmla="*/ 8174190 w 12192000"/>
              <a:gd name="connsiteY40645" fmla="*/ 2916805 h 6858000"/>
              <a:gd name="connsiteX40646" fmla="*/ 8200121 w 12192000"/>
              <a:gd name="connsiteY40646" fmla="*/ 2898826 h 6858000"/>
              <a:gd name="connsiteX40647" fmla="*/ 8199776 w 12192000"/>
              <a:gd name="connsiteY40647" fmla="*/ 2792218 h 6858000"/>
              <a:gd name="connsiteX40648" fmla="*/ 8200006 w 12192000"/>
              <a:gd name="connsiteY40648" fmla="*/ 2685496 h 6858000"/>
              <a:gd name="connsiteX40649" fmla="*/ 8180759 w 12192000"/>
              <a:gd name="connsiteY40649" fmla="*/ 2666132 h 6858000"/>
              <a:gd name="connsiteX40650" fmla="*/ 8102733 w 12192000"/>
              <a:gd name="connsiteY40650" fmla="*/ 2666132 h 6858000"/>
              <a:gd name="connsiteX40651" fmla="*/ 6091923 w 12192000"/>
              <a:gd name="connsiteY40651" fmla="*/ 2666132 h 6858000"/>
              <a:gd name="connsiteX40652" fmla="*/ 6070600 w 12192000"/>
              <a:gd name="connsiteY40652" fmla="*/ 2686186 h 6858000"/>
              <a:gd name="connsiteX40653" fmla="*/ 6090771 w 12192000"/>
              <a:gd name="connsiteY40653" fmla="*/ 2713732 h 6858000"/>
              <a:gd name="connsiteX40654" fmla="*/ 6160958 w 12192000"/>
              <a:gd name="connsiteY40654" fmla="*/ 2713616 h 6858000"/>
              <a:gd name="connsiteX40655" fmla="*/ 6190925 w 12192000"/>
              <a:gd name="connsiteY40655" fmla="*/ 2689873 h 6858000"/>
              <a:gd name="connsiteX40656" fmla="*/ 6162113 w 12192000"/>
              <a:gd name="connsiteY40656" fmla="*/ 2666362 h 6858000"/>
              <a:gd name="connsiteX40657" fmla="*/ 6130878 w 12192000"/>
              <a:gd name="connsiteY40657" fmla="*/ 2666362 h 6858000"/>
              <a:gd name="connsiteX40658" fmla="*/ 6091923 w 12192000"/>
              <a:gd name="connsiteY40658" fmla="*/ 2666132 h 6858000"/>
              <a:gd name="connsiteX40659" fmla="*/ 6893505 w 12192000"/>
              <a:gd name="connsiteY40659" fmla="*/ 2666016 h 6858000"/>
              <a:gd name="connsiteX40660" fmla="*/ 6874488 w 12192000"/>
              <a:gd name="connsiteY40660" fmla="*/ 2688375 h 6858000"/>
              <a:gd name="connsiteX40661" fmla="*/ 6894080 w 12192000"/>
              <a:gd name="connsiteY40661" fmla="*/ 2713616 h 6858000"/>
              <a:gd name="connsiteX40662" fmla="*/ 6951362 w 12192000"/>
              <a:gd name="connsiteY40662" fmla="*/ 2713847 h 6858000"/>
              <a:gd name="connsiteX40663" fmla="*/ 6973029 w 12192000"/>
              <a:gd name="connsiteY40663" fmla="*/ 2723642 h 6858000"/>
              <a:gd name="connsiteX40664" fmla="*/ 6950208 w 12192000"/>
              <a:gd name="connsiteY40664" fmla="*/ 2734015 h 6858000"/>
              <a:gd name="connsiteX40665" fmla="*/ 6895579 w 12192000"/>
              <a:gd name="connsiteY40665" fmla="*/ 2733784 h 6858000"/>
              <a:gd name="connsiteX40666" fmla="*/ 6874602 w 12192000"/>
              <a:gd name="connsiteY40666" fmla="*/ 2755223 h 6858000"/>
              <a:gd name="connsiteX40667" fmla="*/ 6874488 w 12192000"/>
              <a:gd name="connsiteY40667" fmla="*/ 2755453 h 6858000"/>
              <a:gd name="connsiteX40668" fmla="*/ 6874258 w 12192000"/>
              <a:gd name="connsiteY40668" fmla="*/ 2896060 h 6858000"/>
              <a:gd name="connsiteX40669" fmla="*/ 6899959 w 12192000"/>
              <a:gd name="connsiteY40669" fmla="*/ 2917267 h 6858000"/>
              <a:gd name="connsiteX40670" fmla="*/ 6927504 w 12192000"/>
              <a:gd name="connsiteY40670" fmla="*/ 2895369 h 6858000"/>
              <a:gd name="connsiteX40671" fmla="*/ 6927504 w 12192000"/>
              <a:gd name="connsiteY40671" fmla="*/ 2812042 h 6858000"/>
              <a:gd name="connsiteX40672" fmla="*/ 6934649 w 12192000"/>
              <a:gd name="connsiteY40672" fmla="*/ 2783343 h 6858000"/>
              <a:gd name="connsiteX40673" fmla="*/ 6942026 w 12192000"/>
              <a:gd name="connsiteY40673" fmla="*/ 2810313 h 6858000"/>
              <a:gd name="connsiteX40674" fmla="*/ 6942026 w 12192000"/>
              <a:gd name="connsiteY40674" fmla="*/ 2893641 h 6858000"/>
              <a:gd name="connsiteX40675" fmla="*/ 6969685 w 12192000"/>
              <a:gd name="connsiteY40675" fmla="*/ 2917267 h 6858000"/>
              <a:gd name="connsiteX40676" fmla="*/ 6995387 w 12192000"/>
              <a:gd name="connsiteY40676" fmla="*/ 2894216 h 6858000"/>
              <a:gd name="connsiteX40677" fmla="*/ 6994811 w 12192000"/>
              <a:gd name="connsiteY40677" fmla="*/ 2792679 h 6858000"/>
              <a:gd name="connsiteX40678" fmla="*/ 6993429 w 12192000"/>
              <a:gd name="connsiteY40678" fmla="*/ 2792679 h 6858000"/>
              <a:gd name="connsiteX40679" fmla="*/ 6993659 w 12192000"/>
              <a:gd name="connsiteY40679" fmla="*/ 2685839 h 6858000"/>
              <a:gd name="connsiteX40680" fmla="*/ 6974296 w 12192000"/>
              <a:gd name="connsiteY40680" fmla="*/ 2666132 h 6858000"/>
              <a:gd name="connsiteX40681" fmla="*/ 6893505 w 12192000"/>
              <a:gd name="connsiteY40681" fmla="*/ 2666016 h 6858000"/>
              <a:gd name="connsiteX40682" fmla="*/ 9307467 w 12192000"/>
              <a:gd name="connsiteY40682" fmla="*/ 2665901 h 6858000"/>
              <a:gd name="connsiteX40683" fmla="*/ 9289488 w 12192000"/>
              <a:gd name="connsiteY40683" fmla="*/ 2688491 h 6858000"/>
              <a:gd name="connsiteX40684" fmla="*/ 9308390 w 12192000"/>
              <a:gd name="connsiteY40684" fmla="*/ 2713616 h 6858000"/>
              <a:gd name="connsiteX40685" fmla="*/ 9373508 w 12192000"/>
              <a:gd name="connsiteY40685" fmla="*/ 2713616 h 6858000"/>
              <a:gd name="connsiteX40686" fmla="*/ 9387107 w 12192000"/>
              <a:gd name="connsiteY40686" fmla="*/ 2726063 h 6858000"/>
              <a:gd name="connsiteX40687" fmla="*/ 9373276 w 12192000"/>
              <a:gd name="connsiteY40687" fmla="*/ 2734130 h 6858000"/>
              <a:gd name="connsiteX40688" fmla="*/ 9310694 w 12192000"/>
              <a:gd name="connsiteY40688" fmla="*/ 2733900 h 6858000"/>
              <a:gd name="connsiteX40689" fmla="*/ 9289143 w 12192000"/>
              <a:gd name="connsiteY40689" fmla="*/ 2753955 h 6858000"/>
              <a:gd name="connsiteX40690" fmla="*/ 9288912 w 12192000"/>
              <a:gd name="connsiteY40690" fmla="*/ 2753493 h 6858000"/>
              <a:gd name="connsiteX40691" fmla="*/ 9288797 w 12192000"/>
              <a:gd name="connsiteY40691" fmla="*/ 2896868 h 6858000"/>
              <a:gd name="connsiteX40692" fmla="*/ 9312308 w 12192000"/>
              <a:gd name="connsiteY40692" fmla="*/ 2916344 h 6858000"/>
              <a:gd name="connsiteX40693" fmla="*/ 9341813 w 12192000"/>
              <a:gd name="connsiteY40693" fmla="*/ 2897790 h 6858000"/>
              <a:gd name="connsiteX40694" fmla="*/ 9341583 w 12192000"/>
              <a:gd name="connsiteY40694" fmla="*/ 2796138 h 6858000"/>
              <a:gd name="connsiteX40695" fmla="*/ 9347460 w 12192000"/>
              <a:gd name="connsiteY40695" fmla="*/ 2781729 h 6858000"/>
              <a:gd name="connsiteX40696" fmla="*/ 9356795 w 12192000"/>
              <a:gd name="connsiteY40696" fmla="*/ 2796482 h 6858000"/>
              <a:gd name="connsiteX40697" fmla="*/ 9356795 w 12192000"/>
              <a:gd name="connsiteY40697" fmla="*/ 2898135 h 6858000"/>
              <a:gd name="connsiteX40698" fmla="*/ 9382150 w 12192000"/>
              <a:gd name="connsiteY40698" fmla="*/ 2916576 h 6858000"/>
              <a:gd name="connsiteX40699" fmla="*/ 9404740 w 12192000"/>
              <a:gd name="connsiteY40699" fmla="*/ 2898596 h 6858000"/>
              <a:gd name="connsiteX40700" fmla="*/ 9404280 w 12192000"/>
              <a:gd name="connsiteY40700" fmla="*/ 2791758 h 6858000"/>
              <a:gd name="connsiteX40701" fmla="*/ 9404625 w 12192000"/>
              <a:gd name="connsiteY40701" fmla="*/ 2684917 h 6858000"/>
              <a:gd name="connsiteX40702" fmla="*/ 9385609 w 12192000"/>
              <a:gd name="connsiteY40702" fmla="*/ 2665901 h 6858000"/>
              <a:gd name="connsiteX40703" fmla="*/ 9307467 w 12192000"/>
              <a:gd name="connsiteY40703" fmla="*/ 2665901 h 6858000"/>
              <a:gd name="connsiteX40704" fmla="*/ 4885231 w 12192000"/>
              <a:gd name="connsiteY40704" fmla="*/ 2665901 h 6858000"/>
              <a:gd name="connsiteX40705" fmla="*/ 4866328 w 12192000"/>
              <a:gd name="connsiteY40705" fmla="*/ 2689988 h 6858000"/>
              <a:gd name="connsiteX40706" fmla="*/ 4886383 w 12192000"/>
              <a:gd name="connsiteY40706" fmla="*/ 2713732 h 6858000"/>
              <a:gd name="connsiteX40707" fmla="*/ 4938129 w 12192000"/>
              <a:gd name="connsiteY40707" fmla="*/ 2713385 h 6858000"/>
              <a:gd name="connsiteX40708" fmla="*/ 4980773 w 12192000"/>
              <a:gd name="connsiteY40708" fmla="*/ 2666938 h 6858000"/>
              <a:gd name="connsiteX40709" fmla="*/ 4981005 w 12192000"/>
              <a:gd name="connsiteY40709" fmla="*/ 2666938 h 6858000"/>
              <a:gd name="connsiteX40710" fmla="*/ 4980773 w 12192000"/>
              <a:gd name="connsiteY40710" fmla="*/ 2666709 h 6858000"/>
              <a:gd name="connsiteX40711" fmla="*/ 4980773 w 12192000"/>
              <a:gd name="connsiteY40711" fmla="*/ 2666938 h 6858000"/>
              <a:gd name="connsiteX40712" fmla="*/ 4885344 w 12192000"/>
              <a:gd name="connsiteY40712" fmla="*/ 2665901 h 6858000"/>
              <a:gd name="connsiteX40713" fmla="*/ 934992 w 12192000"/>
              <a:gd name="connsiteY40713" fmla="*/ 2665901 h 6858000"/>
              <a:gd name="connsiteX40714" fmla="*/ 917013 w 12192000"/>
              <a:gd name="connsiteY40714" fmla="*/ 2688491 h 6858000"/>
              <a:gd name="connsiteX40715" fmla="*/ 935915 w 12192000"/>
              <a:gd name="connsiteY40715" fmla="*/ 2713616 h 6858000"/>
              <a:gd name="connsiteX40716" fmla="*/ 1001033 w 12192000"/>
              <a:gd name="connsiteY40716" fmla="*/ 2713616 h 6858000"/>
              <a:gd name="connsiteX40717" fmla="*/ 1014632 w 12192000"/>
              <a:gd name="connsiteY40717" fmla="*/ 2726063 h 6858000"/>
              <a:gd name="connsiteX40718" fmla="*/ 1000801 w 12192000"/>
              <a:gd name="connsiteY40718" fmla="*/ 2734130 h 6858000"/>
              <a:gd name="connsiteX40719" fmla="*/ 938219 w 12192000"/>
              <a:gd name="connsiteY40719" fmla="*/ 2733900 h 6858000"/>
              <a:gd name="connsiteX40720" fmla="*/ 916668 w 12192000"/>
              <a:gd name="connsiteY40720" fmla="*/ 2753955 h 6858000"/>
              <a:gd name="connsiteX40721" fmla="*/ 916437 w 12192000"/>
              <a:gd name="connsiteY40721" fmla="*/ 2753493 h 6858000"/>
              <a:gd name="connsiteX40722" fmla="*/ 916322 w 12192000"/>
              <a:gd name="connsiteY40722" fmla="*/ 2896868 h 6858000"/>
              <a:gd name="connsiteX40723" fmla="*/ 939833 w 12192000"/>
              <a:gd name="connsiteY40723" fmla="*/ 2916344 h 6858000"/>
              <a:gd name="connsiteX40724" fmla="*/ 969338 w 12192000"/>
              <a:gd name="connsiteY40724" fmla="*/ 2897790 h 6858000"/>
              <a:gd name="connsiteX40725" fmla="*/ 969108 w 12192000"/>
              <a:gd name="connsiteY40725" fmla="*/ 2796138 h 6858000"/>
              <a:gd name="connsiteX40726" fmla="*/ 974985 w 12192000"/>
              <a:gd name="connsiteY40726" fmla="*/ 2781729 h 6858000"/>
              <a:gd name="connsiteX40727" fmla="*/ 984320 w 12192000"/>
              <a:gd name="connsiteY40727" fmla="*/ 2796482 h 6858000"/>
              <a:gd name="connsiteX40728" fmla="*/ 984320 w 12192000"/>
              <a:gd name="connsiteY40728" fmla="*/ 2898135 h 6858000"/>
              <a:gd name="connsiteX40729" fmla="*/ 1009675 w 12192000"/>
              <a:gd name="connsiteY40729" fmla="*/ 2916576 h 6858000"/>
              <a:gd name="connsiteX40730" fmla="*/ 1032265 w 12192000"/>
              <a:gd name="connsiteY40730" fmla="*/ 2898596 h 6858000"/>
              <a:gd name="connsiteX40731" fmla="*/ 1031805 w 12192000"/>
              <a:gd name="connsiteY40731" fmla="*/ 2791758 h 6858000"/>
              <a:gd name="connsiteX40732" fmla="*/ 1032150 w 12192000"/>
              <a:gd name="connsiteY40732" fmla="*/ 2684917 h 6858000"/>
              <a:gd name="connsiteX40733" fmla="*/ 1013134 w 12192000"/>
              <a:gd name="connsiteY40733" fmla="*/ 2665901 h 6858000"/>
              <a:gd name="connsiteX40734" fmla="*/ 934992 w 12192000"/>
              <a:gd name="connsiteY40734" fmla="*/ 2665901 h 6858000"/>
              <a:gd name="connsiteX40735" fmla="*/ 10514852 w 12192000"/>
              <a:gd name="connsiteY40735" fmla="*/ 2665786 h 6858000"/>
              <a:gd name="connsiteX40736" fmla="*/ 10499524 w 12192000"/>
              <a:gd name="connsiteY40736" fmla="*/ 2687914 h 6858000"/>
              <a:gd name="connsiteX40737" fmla="*/ 10515198 w 12192000"/>
              <a:gd name="connsiteY40737" fmla="*/ 2713156 h 6858000"/>
              <a:gd name="connsiteX40738" fmla="*/ 10572594 w 12192000"/>
              <a:gd name="connsiteY40738" fmla="*/ 2713156 h 6858000"/>
              <a:gd name="connsiteX40739" fmla="*/ 10592648 w 12192000"/>
              <a:gd name="connsiteY40739" fmla="*/ 2722606 h 6858000"/>
              <a:gd name="connsiteX40740" fmla="*/ 10571442 w 12192000"/>
              <a:gd name="connsiteY40740" fmla="*/ 2733441 h 6858000"/>
              <a:gd name="connsiteX40741" fmla="*/ 10521884 w 12192000"/>
              <a:gd name="connsiteY40741" fmla="*/ 2733441 h 6858000"/>
              <a:gd name="connsiteX40742" fmla="*/ 10498948 w 12192000"/>
              <a:gd name="connsiteY40742" fmla="*/ 2754530 h 6858000"/>
              <a:gd name="connsiteX40743" fmla="*/ 10498833 w 12192000"/>
              <a:gd name="connsiteY40743" fmla="*/ 2754761 h 6858000"/>
              <a:gd name="connsiteX40744" fmla="*/ 10498833 w 12192000"/>
              <a:gd name="connsiteY40744" fmla="*/ 2898135 h 6858000"/>
              <a:gd name="connsiteX40745" fmla="*/ 10520846 w 12192000"/>
              <a:gd name="connsiteY40745" fmla="*/ 2916576 h 6858000"/>
              <a:gd name="connsiteX40746" fmla="*/ 10546547 w 12192000"/>
              <a:gd name="connsiteY40746" fmla="*/ 2898596 h 6858000"/>
              <a:gd name="connsiteX40747" fmla="*/ 10546547 w 12192000"/>
              <a:gd name="connsiteY40747" fmla="*/ 2807431 h 6858000"/>
              <a:gd name="connsiteX40748" fmla="*/ 10555306 w 12192000"/>
              <a:gd name="connsiteY40748" fmla="*/ 2782308 h 6858000"/>
              <a:gd name="connsiteX40749" fmla="*/ 10567178 w 12192000"/>
              <a:gd name="connsiteY40749" fmla="*/ 2809046 h 6858000"/>
              <a:gd name="connsiteX40750" fmla="*/ 10566948 w 12192000"/>
              <a:gd name="connsiteY40750" fmla="*/ 2895023 h 6858000"/>
              <a:gd name="connsiteX40751" fmla="*/ 10592072 w 12192000"/>
              <a:gd name="connsiteY40751" fmla="*/ 2916923 h 6858000"/>
              <a:gd name="connsiteX40752" fmla="*/ 10614662 w 12192000"/>
              <a:gd name="connsiteY40752" fmla="*/ 2896060 h 6858000"/>
              <a:gd name="connsiteX40753" fmla="*/ 10614200 w 12192000"/>
              <a:gd name="connsiteY40753" fmla="*/ 2791758 h 6858000"/>
              <a:gd name="connsiteX40754" fmla="*/ 10614432 w 12192000"/>
              <a:gd name="connsiteY40754" fmla="*/ 2682268 h 6858000"/>
              <a:gd name="connsiteX40755" fmla="*/ 10598295 w 12192000"/>
              <a:gd name="connsiteY40755" fmla="*/ 2665786 h 6858000"/>
              <a:gd name="connsiteX40756" fmla="*/ 10514852 w 12192000"/>
              <a:gd name="connsiteY40756" fmla="*/ 2665786 h 6858000"/>
              <a:gd name="connsiteX40757" fmla="*/ 8575038 w 12192000"/>
              <a:gd name="connsiteY40757" fmla="*/ 2665786 h 6858000"/>
              <a:gd name="connsiteX40758" fmla="*/ 8543920 w 12192000"/>
              <a:gd name="connsiteY40758" fmla="*/ 2666132 h 6858000"/>
              <a:gd name="connsiteX40759" fmla="*/ 8504964 w 12192000"/>
              <a:gd name="connsiteY40759" fmla="*/ 2665901 h 6858000"/>
              <a:gd name="connsiteX40760" fmla="*/ 8485718 w 12192000"/>
              <a:gd name="connsiteY40760" fmla="*/ 2686994 h 6858000"/>
              <a:gd name="connsiteX40761" fmla="*/ 8505887 w 12192000"/>
              <a:gd name="connsiteY40761" fmla="*/ 2713500 h 6858000"/>
              <a:gd name="connsiteX40762" fmla="*/ 8583798 w 12192000"/>
              <a:gd name="connsiteY40762" fmla="*/ 2713500 h 6858000"/>
              <a:gd name="connsiteX40763" fmla="*/ 8602007 w 12192000"/>
              <a:gd name="connsiteY40763" fmla="*/ 2695406 h 6858000"/>
              <a:gd name="connsiteX40764" fmla="*/ 8601892 w 12192000"/>
              <a:gd name="connsiteY40764" fmla="*/ 2695290 h 6858000"/>
              <a:gd name="connsiteX40765" fmla="*/ 8575038 w 12192000"/>
              <a:gd name="connsiteY40765" fmla="*/ 2665786 h 6858000"/>
              <a:gd name="connsiteX40766" fmla="*/ 2142377 w 12192000"/>
              <a:gd name="connsiteY40766" fmla="*/ 2665786 h 6858000"/>
              <a:gd name="connsiteX40767" fmla="*/ 2127049 w 12192000"/>
              <a:gd name="connsiteY40767" fmla="*/ 2687914 h 6858000"/>
              <a:gd name="connsiteX40768" fmla="*/ 2142723 w 12192000"/>
              <a:gd name="connsiteY40768" fmla="*/ 2713156 h 6858000"/>
              <a:gd name="connsiteX40769" fmla="*/ 2200119 w 12192000"/>
              <a:gd name="connsiteY40769" fmla="*/ 2713156 h 6858000"/>
              <a:gd name="connsiteX40770" fmla="*/ 2220173 w 12192000"/>
              <a:gd name="connsiteY40770" fmla="*/ 2722606 h 6858000"/>
              <a:gd name="connsiteX40771" fmla="*/ 2198967 w 12192000"/>
              <a:gd name="connsiteY40771" fmla="*/ 2733441 h 6858000"/>
              <a:gd name="connsiteX40772" fmla="*/ 2149409 w 12192000"/>
              <a:gd name="connsiteY40772" fmla="*/ 2733441 h 6858000"/>
              <a:gd name="connsiteX40773" fmla="*/ 2126473 w 12192000"/>
              <a:gd name="connsiteY40773" fmla="*/ 2754530 h 6858000"/>
              <a:gd name="connsiteX40774" fmla="*/ 2126358 w 12192000"/>
              <a:gd name="connsiteY40774" fmla="*/ 2754761 h 6858000"/>
              <a:gd name="connsiteX40775" fmla="*/ 2126358 w 12192000"/>
              <a:gd name="connsiteY40775" fmla="*/ 2898135 h 6858000"/>
              <a:gd name="connsiteX40776" fmla="*/ 2148371 w 12192000"/>
              <a:gd name="connsiteY40776" fmla="*/ 2916576 h 6858000"/>
              <a:gd name="connsiteX40777" fmla="*/ 2174072 w 12192000"/>
              <a:gd name="connsiteY40777" fmla="*/ 2898596 h 6858000"/>
              <a:gd name="connsiteX40778" fmla="*/ 2174072 w 12192000"/>
              <a:gd name="connsiteY40778" fmla="*/ 2807431 h 6858000"/>
              <a:gd name="connsiteX40779" fmla="*/ 2182831 w 12192000"/>
              <a:gd name="connsiteY40779" fmla="*/ 2782308 h 6858000"/>
              <a:gd name="connsiteX40780" fmla="*/ 2194703 w 12192000"/>
              <a:gd name="connsiteY40780" fmla="*/ 2809046 h 6858000"/>
              <a:gd name="connsiteX40781" fmla="*/ 2194473 w 12192000"/>
              <a:gd name="connsiteY40781" fmla="*/ 2895023 h 6858000"/>
              <a:gd name="connsiteX40782" fmla="*/ 2219597 w 12192000"/>
              <a:gd name="connsiteY40782" fmla="*/ 2916923 h 6858000"/>
              <a:gd name="connsiteX40783" fmla="*/ 2242187 w 12192000"/>
              <a:gd name="connsiteY40783" fmla="*/ 2896060 h 6858000"/>
              <a:gd name="connsiteX40784" fmla="*/ 2241725 w 12192000"/>
              <a:gd name="connsiteY40784" fmla="*/ 2791758 h 6858000"/>
              <a:gd name="connsiteX40785" fmla="*/ 2241957 w 12192000"/>
              <a:gd name="connsiteY40785" fmla="*/ 2682268 h 6858000"/>
              <a:gd name="connsiteX40786" fmla="*/ 2225820 w 12192000"/>
              <a:gd name="connsiteY40786" fmla="*/ 2665786 h 6858000"/>
              <a:gd name="connsiteX40787" fmla="*/ 2142377 w 12192000"/>
              <a:gd name="connsiteY40787" fmla="*/ 2665786 h 6858000"/>
              <a:gd name="connsiteX40788" fmla="*/ 202563 w 12192000"/>
              <a:gd name="connsiteY40788" fmla="*/ 2665786 h 6858000"/>
              <a:gd name="connsiteX40789" fmla="*/ 171445 w 12192000"/>
              <a:gd name="connsiteY40789" fmla="*/ 2666132 h 6858000"/>
              <a:gd name="connsiteX40790" fmla="*/ 132489 w 12192000"/>
              <a:gd name="connsiteY40790" fmla="*/ 2665901 h 6858000"/>
              <a:gd name="connsiteX40791" fmla="*/ 113243 w 12192000"/>
              <a:gd name="connsiteY40791" fmla="*/ 2686994 h 6858000"/>
              <a:gd name="connsiteX40792" fmla="*/ 133412 w 12192000"/>
              <a:gd name="connsiteY40792" fmla="*/ 2713500 h 6858000"/>
              <a:gd name="connsiteX40793" fmla="*/ 211323 w 12192000"/>
              <a:gd name="connsiteY40793" fmla="*/ 2713500 h 6858000"/>
              <a:gd name="connsiteX40794" fmla="*/ 229532 w 12192000"/>
              <a:gd name="connsiteY40794" fmla="*/ 2695406 h 6858000"/>
              <a:gd name="connsiteX40795" fmla="*/ 229417 w 12192000"/>
              <a:gd name="connsiteY40795" fmla="*/ 2695290 h 6858000"/>
              <a:gd name="connsiteX40796" fmla="*/ 202563 w 12192000"/>
              <a:gd name="connsiteY40796" fmla="*/ 2665786 h 6858000"/>
              <a:gd name="connsiteX40797" fmla="*/ 9711543 w 12192000"/>
              <a:gd name="connsiteY40797" fmla="*/ 2665440 h 6858000"/>
              <a:gd name="connsiteX40798" fmla="*/ 9694254 w 12192000"/>
              <a:gd name="connsiteY40798" fmla="*/ 2685839 h 6858000"/>
              <a:gd name="connsiteX40799" fmla="*/ 9711428 w 12192000"/>
              <a:gd name="connsiteY40799" fmla="*/ 2712695 h 6858000"/>
              <a:gd name="connsiteX40800" fmla="*/ 9794871 w 12192000"/>
              <a:gd name="connsiteY40800" fmla="*/ 2712695 h 6858000"/>
              <a:gd name="connsiteX40801" fmla="*/ 9810890 w 12192000"/>
              <a:gd name="connsiteY40801" fmla="*/ 2697825 h 6858000"/>
              <a:gd name="connsiteX40802" fmla="*/ 9810890 w 12192000"/>
              <a:gd name="connsiteY40802" fmla="*/ 2697943 h 6858000"/>
              <a:gd name="connsiteX40803" fmla="*/ 9781962 w 12192000"/>
              <a:gd name="connsiteY40803" fmla="*/ 2665672 h 6858000"/>
              <a:gd name="connsiteX40804" fmla="*/ 9753264 w 12192000"/>
              <a:gd name="connsiteY40804" fmla="*/ 2665672 h 6858000"/>
              <a:gd name="connsiteX40805" fmla="*/ 9711543 w 12192000"/>
              <a:gd name="connsiteY40805" fmla="*/ 2665440 h 6858000"/>
              <a:gd name="connsiteX40806" fmla="*/ 1339068 w 12192000"/>
              <a:gd name="connsiteY40806" fmla="*/ 2665440 h 6858000"/>
              <a:gd name="connsiteX40807" fmla="*/ 1321779 w 12192000"/>
              <a:gd name="connsiteY40807" fmla="*/ 2685839 h 6858000"/>
              <a:gd name="connsiteX40808" fmla="*/ 1338953 w 12192000"/>
              <a:gd name="connsiteY40808" fmla="*/ 2712695 h 6858000"/>
              <a:gd name="connsiteX40809" fmla="*/ 1422396 w 12192000"/>
              <a:gd name="connsiteY40809" fmla="*/ 2712695 h 6858000"/>
              <a:gd name="connsiteX40810" fmla="*/ 1438415 w 12192000"/>
              <a:gd name="connsiteY40810" fmla="*/ 2697825 h 6858000"/>
              <a:gd name="connsiteX40811" fmla="*/ 1438415 w 12192000"/>
              <a:gd name="connsiteY40811" fmla="*/ 2697943 h 6858000"/>
              <a:gd name="connsiteX40812" fmla="*/ 1409487 w 12192000"/>
              <a:gd name="connsiteY40812" fmla="*/ 2665672 h 6858000"/>
              <a:gd name="connsiteX40813" fmla="*/ 1380789 w 12192000"/>
              <a:gd name="connsiteY40813" fmla="*/ 2665672 h 6858000"/>
              <a:gd name="connsiteX40814" fmla="*/ 1339068 w 12192000"/>
              <a:gd name="connsiteY40814" fmla="*/ 2665440 h 6858000"/>
              <a:gd name="connsiteX40815" fmla="*/ 9851805 w 12192000"/>
              <a:gd name="connsiteY40815" fmla="*/ 2665325 h 6858000"/>
              <a:gd name="connsiteX40816" fmla="*/ 9824836 w 12192000"/>
              <a:gd name="connsiteY40816" fmla="*/ 2686072 h 6858000"/>
              <a:gd name="connsiteX40817" fmla="*/ 9851459 w 12192000"/>
              <a:gd name="connsiteY40817" fmla="*/ 2712810 h 6858000"/>
              <a:gd name="connsiteX40818" fmla="*/ 9879350 w 12192000"/>
              <a:gd name="connsiteY40818" fmla="*/ 2687338 h 6858000"/>
              <a:gd name="connsiteX40819" fmla="*/ 9851805 w 12192000"/>
              <a:gd name="connsiteY40819" fmla="*/ 2665325 h 6858000"/>
              <a:gd name="connsiteX40820" fmla="*/ 1479330 w 12192000"/>
              <a:gd name="connsiteY40820" fmla="*/ 2665325 h 6858000"/>
              <a:gd name="connsiteX40821" fmla="*/ 1452361 w 12192000"/>
              <a:gd name="connsiteY40821" fmla="*/ 2686072 h 6858000"/>
              <a:gd name="connsiteX40822" fmla="*/ 1478984 w 12192000"/>
              <a:gd name="connsiteY40822" fmla="*/ 2712810 h 6858000"/>
              <a:gd name="connsiteX40823" fmla="*/ 1506875 w 12192000"/>
              <a:gd name="connsiteY40823" fmla="*/ 2687338 h 6858000"/>
              <a:gd name="connsiteX40824" fmla="*/ 1479330 w 12192000"/>
              <a:gd name="connsiteY40824" fmla="*/ 2665325 h 6858000"/>
              <a:gd name="connsiteX40825" fmla="*/ 11060458 w 12192000"/>
              <a:gd name="connsiteY40825" fmla="*/ 2665210 h 6858000"/>
              <a:gd name="connsiteX40826" fmla="*/ 11034412 w 12192000"/>
              <a:gd name="connsiteY40826" fmla="*/ 2688375 h 6858000"/>
              <a:gd name="connsiteX40827" fmla="*/ 11058268 w 12192000"/>
              <a:gd name="connsiteY40827" fmla="*/ 2712695 h 6858000"/>
              <a:gd name="connsiteX40828" fmla="*/ 11058383 w 12192000"/>
              <a:gd name="connsiteY40828" fmla="*/ 2712695 h 6858000"/>
              <a:gd name="connsiteX40829" fmla="*/ 11083162 w 12192000"/>
              <a:gd name="connsiteY40829" fmla="*/ 2687453 h 6858000"/>
              <a:gd name="connsiteX40830" fmla="*/ 11060458 w 12192000"/>
              <a:gd name="connsiteY40830" fmla="*/ 2665210 h 6858000"/>
              <a:gd name="connsiteX40831" fmla="*/ 2687983 w 12192000"/>
              <a:gd name="connsiteY40831" fmla="*/ 2665210 h 6858000"/>
              <a:gd name="connsiteX40832" fmla="*/ 2661937 w 12192000"/>
              <a:gd name="connsiteY40832" fmla="*/ 2688375 h 6858000"/>
              <a:gd name="connsiteX40833" fmla="*/ 2685793 w 12192000"/>
              <a:gd name="connsiteY40833" fmla="*/ 2712695 h 6858000"/>
              <a:gd name="connsiteX40834" fmla="*/ 2685908 w 12192000"/>
              <a:gd name="connsiteY40834" fmla="*/ 2712695 h 6858000"/>
              <a:gd name="connsiteX40835" fmla="*/ 2710687 w 12192000"/>
              <a:gd name="connsiteY40835" fmla="*/ 2687453 h 6858000"/>
              <a:gd name="connsiteX40836" fmla="*/ 2687983 w 12192000"/>
              <a:gd name="connsiteY40836" fmla="*/ 2665210 h 6858000"/>
              <a:gd name="connsiteX40837" fmla="*/ 4473894 w 12192000"/>
              <a:gd name="connsiteY40837" fmla="*/ 2664633 h 6858000"/>
              <a:gd name="connsiteX40838" fmla="*/ 4457065 w 12192000"/>
              <a:gd name="connsiteY40838" fmla="*/ 2685263 h 6858000"/>
              <a:gd name="connsiteX40839" fmla="*/ 4473777 w 12192000"/>
              <a:gd name="connsiteY40839" fmla="*/ 2712002 h 6858000"/>
              <a:gd name="connsiteX40840" fmla="*/ 4538779 w 12192000"/>
              <a:gd name="connsiteY40840" fmla="*/ 2712002 h 6858000"/>
              <a:gd name="connsiteX40841" fmla="*/ 4555148 w 12192000"/>
              <a:gd name="connsiteY40841" fmla="*/ 2723181 h 6858000"/>
              <a:gd name="connsiteX40842" fmla="*/ 4539587 w 12192000"/>
              <a:gd name="connsiteY40842" fmla="*/ 2732517 h 6858000"/>
              <a:gd name="connsiteX40843" fmla="*/ 4474586 w 12192000"/>
              <a:gd name="connsiteY40843" fmla="*/ 2732517 h 6858000"/>
              <a:gd name="connsiteX40844" fmla="*/ 4456835 w 12192000"/>
              <a:gd name="connsiteY40844" fmla="*/ 2750613 h 6858000"/>
              <a:gd name="connsiteX40845" fmla="*/ 4456835 w 12192000"/>
              <a:gd name="connsiteY40845" fmla="*/ 2898943 h 6858000"/>
              <a:gd name="connsiteX40846" fmla="*/ 4485878 w 12192000"/>
              <a:gd name="connsiteY40846" fmla="*/ 2914962 h 6858000"/>
              <a:gd name="connsiteX40847" fmla="*/ 4509623 w 12192000"/>
              <a:gd name="connsiteY40847" fmla="*/ 2898943 h 6858000"/>
              <a:gd name="connsiteX40848" fmla="*/ 4509623 w 12192000"/>
              <a:gd name="connsiteY40848" fmla="*/ 2797520 h 6858000"/>
              <a:gd name="connsiteX40849" fmla="*/ 4515614 w 12192000"/>
              <a:gd name="connsiteY40849" fmla="*/ 2780808 h 6858000"/>
              <a:gd name="connsiteX40850" fmla="*/ 4524951 w 12192000"/>
              <a:gd name="connsiteY40850" fmla="*/ 2797982 h 6858000"/>
              <a:gd name="connsiteX40851" fmla="*/ 4524951 w 12192000"/>
              <a:gd name="connsiteY40851" fmla="*/ 2899403 h 6858000"/>
              <a:gd name="connsiteX40852" fmla="*/ 4549729 w 12192000"/>
              <a:gd name="connsiteY40852" fmla="*/ 2915078 h 6858000"/>
              <a:gd name="connsiteX40853" fmla="*/ 4577277 w 12192000"/>
              <a:gd name="connsiteY40853" fmla="*/ 2899633 h 6858000"/>
              <a:gd name="connsiteX40854" fmla="*/ 4576928 w 12192000"/>
              <a:gd name="connsiteY40854" fmla="*/ 2899403 h 6858000"/>
              <a:gd name="connsiteX40855" fmla="*/ 4576814 w 12192000"/>
              <a:gd name="connsiteY40855" fmla="*/ 2810659 h 6858000"/>
              <a:gd name="connsiteX40856" fmla="*/ 4573702 w 12192000"/>
              <a:gd name="connsiteY40856" fmla="*/ 2681114 h 6858000"/>
              <a:gd name="connsiteX40857" fmla="*/ 4557105 w 12192000"/>
              <a:gd name="connsiteY40857" fmla="*/ 2664749 h 6858000"/>
              <a:gd name="connsiteX40858" fmla="*/ 4473894 w 12192000"/>
              <a:gd name="connsiteY40858" fmla="*/ 2664633 h 6858000"/>
              <a:gd name="connsiteX40859" fmla="*/ 10916047 w 12192000"/>
              <a:gd name="connsiteY40859" fmla="*/ 2664403 h 6858000"/>
              <a:gd name="connsiteX40860" fmla="*/ 10899334 w 12192000"/>
              <a:gd name="connsiteY40860" fmla="*/ 2680999 h 6858000"/>
              <a:gd name="connsiteX40861" fmla="*/ 10928839 w 12192000"/>
              <a:gd name="connsiteY40861" fmla="*/ 2711887 h 6858000"/>
              <a:gd name="connsiteX40862" fmla="*/ 10957307 w 12192000"/>
              <a:gd name="connsiteY40862" fmla="*/ 2711657 h 6858000"/>
              <a:gd name="connsiteX40863" fmla="*/ 10998683 w 12192000"/>
              <a:gd name="connsiteY40863" fmla="*/ 2711657 h 6858000"/>
              <a:gd name="connsiteX40864" fmla="*/ 10998683 w 12192000"/>
              <a:gd name="connsiteY40864" fmla="*/ 2711887 h 6858000"/>
              <a:gd name="connsiteX40865" fmla="*/ 11014818 w 12192000"/>
              <a:gd name="connsiteY40865" fmla="*/ 2686531 h 6858000"/>
              <a:gd name="connsiteX40866" fmla="*/ 10998912 w 12192000"/>
              <a:gd name="connsiteY40866" fmla="*/ 2664403 h 6858000"/>
              <a:gd name="connsiteX40867" fmla="*/ 10916047 w 12192000"/>
              <a:gd name="connsiteY40867" fmla="*/ 2664403 h 6858000"/>
              <a:gd name="connsiteX40868" fmla="*/ 2543572 w 12192000"/>
              <a:gd name="connsiteY40868" fmla="*/ 2664403 h 6858000"/>
              <a:gd name="connsiteX40869" fmla="*/ 2526859 w 12192000"/>
              <a:gd name="connsiteY40869" fmla="*/ 2680999 h 6858000"/>
              <a:gd name="connsiteX40870" fmla="*/ 2556364 w 12192000"/>
              <a:gd name="connsiteY40870" fmla="*/ 2711887 h 6858000"/>
              <a:gd name="connsiteX40871" fmla="*/ 2584832 w 12192000"/>
              <a:gd name="connsiteY40871" fmla="*/ 2711657 h 6858000"/>
              <a:gd name="connsiteX40872" fmla="*/ 2626208 w 12192000"/>
              <a:gd name="connsiteY40872" fmla="*/ 2711657 h 6858000"/>
              <a:gd name="connsiteX40873" fmla="*/ 2626208 w 12192000"/>
              <a:gd name="connsiteY40873" fmla="*/ 2711887 h 6858000"/>
              <a:gd name="connsiteX40874" fmla="*/ 2642343 w 12192000"/>
              <a:gd name="connsiteY40874" fmla="*/ 2686531 h 6858000"/>
              <a:gd name="connsiteX40875" fmla="*/ 2626437 w 12192000"/>
              <a:gd name="connsiteY40875" fmla="*/ 2664403 h 6858000"/>
              <a:gd name="connsiteX40876" fmla="*/ 2543572 w 12192000"/>
              <a:gd name="connsiteY40876" fmla="*/ 2664403 h 6858000"/>
              <a:gd name="connsiteX40877" fmla="*/ 11723390 w 12192000"/>
              <a:gd name="connsiteY40877" fmla="*/ 2664173 h 6858000"/>
              <a:gd name="connsiteX40878" fmla="*/ 11702760 w 12192000"/>
              <a:gd name="connsiteY40878" fmla="*/ 2687800 h 6858000"/>
              <a:gd name="connsiteX40879" fmla="*/ 11723622 w 12192000"/>
              <a:gd name="connsiteY40879" fmla="*/ 2711887 h 6858000"/>
              <a:gd name="connsiteX40880" fmla="*/ 11786088 w 12192000"/>
              <a:gd name="connsiteY40880" fmla="*/ 2712234 h 6858000"/>
              <a:gd name="connsiteX40881" fmla="*/ 11801070 w 12192000"/>
              <a:gd name="connsiteY40881" fmla="*/ 2723297 h 6858000"/>
              <a:gd name="connsiteX40882" fmla="*/ 11785512 w 12192000"/>
              <a:gd name="connsiteY40882" fmla="*/ 2732058 h 6858000"/>
              <a:gd name="connsiteX40883" fmla="*/ 11725696 w 12192000"/>
              <a:gd name="connsiteY40883" fmla="*/ 2732058 h 6858000"/>
              <a:gd name="connsiteX40884" fmla="*/ 11702876 w 12192000"/>
              <a:gd name="connsiteY40884" fmla="*/ 2754300 h 6858000"/>
              <a:gd name="connsiteX40885" fmla="*/ 11702530 w 12192000"/>
              <a:gd name="connsiteY40885" fmla="*/ 2894793 h 6858000"/>
              <a:gd name="connsiteX40886" fmla="*/ 11729152 w 12192000"/>
              <a:gd name="connsiteY40886" fmla="*/ 2915078 h 6858000"/>
              <a:gd name="connsiteX40887" fmla="*/ 11756008 w 12192000"/>
              <a:gd name="connsiteY40887" fmla="*/ 2895369 h 6858000"/>
              <a:gd name="connsiteX40888" fmla="*/ 11755662 w 12192000"/>
              <a:gd name="connsiteY40888" fmla="*/ 2796482 h 6858000"/>
              <a:gd name="connsiteX40889" fmla="*/ 11763498 w 12192000"/>
              <a:gd name="connsiteY40889" fmla="*/ 2780117 h 6858000"/>
              <a:gd name="connsiteX40890" fmla="*/ 11770874 w 12192000"/>
              <a:gd name="connsiteY40890" fmla="*/ 2795676 h 6858000"/>
              <a:gd name="connsiteX40891" fmla="*/ 11770644 w 12192000"/>
              <a:gd name="connsiteY40891" fmla="*/ 2897099 h 6858000"/>
              <a:gd name="connsiteX40892" fmla="*/ 11793118 w 12192000"/>
              <a:gd name="connsiteY40892" fmla="*/ 2914962 h 6858000"/>
              <a:gd name="connsiteX40893" fmla="*/ 11818588 w 12192000"/>
              <a:gd name="connsiteY40893" fmla="*/ 2896637 h 6858000"/>
              <a:gd name="connsiteX40894" fmla="*/ 11818244 w 12192000"/>
              <a:gd name="connsiteY40894" fmla="*/ 2790029 h 6858000"/>
              <a:gd name="connsiteX40895" fmla="*/ 11818474 w 12192000"/>
              <a:gd name="connsiteY40895" fmla="*/ 2683419 h 6858000"/>
              <a:gd name="connsiteX40896" fmla="*/ 11798880 w 12192000"/>
              <a:gd name="connsiteY40896" fmla="*/ 2664288 h 6858000"/>
              <a:gd name="connsiteX40897" fmla="*/ 11723390 w 12192000"/>
              <a:gd name="connsiteY40897" fmla="*/ 2664173 h 6858000"/>
              <a:gd name="connsiteX40898" fmla="*/ 3350915 w 12192000"/>
              <a:gd name="connsiteY40898" fmla="*/ 2664173 h 6858000"/>
              <a:gd name="connsiteX40899" fmla="*/ 3330285 w 12192000"/>
              <a:gd name="connsiteY40899" fmla="*/ 2687800 h 6858000"/>
              <a:gd name="connsiteX40900" fmla="*/ 3351147 w 12192000"/>
              <a:gd name="connsiteY40900" fmla="*/ 2711887 h 6858000"/>
              <a:gd name="connsiteX40901" fmla="*/ 3413613 w 12192000"/>
              <a:gd name="connsiteY40901" fmla="*/ 2712234 h 6858000"/>
              <a:gd name="connsiteX40902" fmla="*/ 3428595 w 12192000"/>
              <a:gd name="connsiteY40902" fmla="*/ 2723297 h 6858000"/>
              <a:gd name="connsiteX40903" fmla="*/ 3413037 w 12192000"/>
              <a:gd name="connsiteY40903" fmla="*/ 2732058 h 6858000"/>
              <a:gd name="connsiteX40904" fmla="*/ 3353221 w 12192000"/>
              <a:gd name="connsiteY40904" fmla="*/ 2732058 h 6858000"/>
              <a:gd name="connsiteX40905" fmla="*/ 3330401 w 12192000"/>
              <a:gd name="connsiteY40905" fmla="*/ 2754300 h 6858000"/>
              <a:gd name="connsiteX40906" fmla="*/ 3330055 w 12192000"/>
              <a:gd name="connsiteY40906" fmla="*/ 2894793 h 6858000"/>
              <a:gd name="connsiteX40907" fmla="*/ 3356677 w 12192000"/>
              <a:gd name="connsiteY40907" fmla="*/ 2915078 h 6858000"/>
              <a:gd name="connsiteX40908" fmla="*/ 3383533 w 12192000"/>
              <a:gd name="connsiteY40908" fmla="*/ 2895369 h 6858000"/>
              <a:gd name="connsiteX40909" fmla="*/ 3383187 w 12192000"/>
              <a:gd name="connsiteY40909" fmla="*/ 2796482 h 6858000"/>
              <a:gd name="connsiteX40910" fmla="*/ 3391023 w 12192000"/>
              <a:gd name="connsiteY40910" fmla="*/ 2780117 h 6858000"/>
              <a:gd name="connsiteX40911" fmla="*/ 3398399 w 12192000"/>
              <a:gd name="connsiteY40911" fmla="*/ 2795676 h 6858000"/>
              <a:gd name="connsiteX40912" fmla="*/ 3398169 w 12192000"/>
              <a:gd name="connsiteY40912" fmla="*/ 2897099 h 6858000"/>
              <a:gd name="connsiteX40913" fmla="*/ 3420643 w 12192000"/>
              <a:gd name="connsiteY40913" fmla="*/ 2914962 h 6858000"/>
              <a:gd name="connsiteX40914" fmla="*/ 3446113 w 12192000"/>
              <a:gd name="connsiteY40914" fmla="*/ 2896637 h 6858000"/>
              <a:gd name="connsiteX40915" fmla="*/ 3445769 w 12192000"/>
              <a:gd name="connsiteY40915" fmla="*/ 2790029 h 6858000"/>
              <a:gd name="connsiteX40916" fmla="*/ 3445999 w 12192000"/>
              <a:gd name="connsiteY40916" fmla="*/ 2683419 h 6858000"/>
              <a:gd name="connsiteX40917" fmla="*/ 3426405 w 12192000"/>
              <a:gd name="connsiteY40917" fmla="*/ 2664288 h 6858000"/>
              <a:gd name="connsiteX40918" fmla="*/ 3350915 w 12192000"/>
              <a:gd name="connsiteY40918" fmla="*/ 2664173 h 6858000"/>
              <a:gd name="connsiteX40919" fmla="*/ 5051654 w 12192000"/>
              <a:gd name="connsiteY40919" fmla="*/ 2638011 h 6858000"/>
              <a:gd name="connsiteX40920" fmla="*/ 5048774 w 12192000"/>
              <a:gd name="connsiteY40920" fmla="*/ 2644926 h 6858000"/>
              <a:gd name="connsiteX40921" fmla="*/ 5048888 w 12192000"/>
              <a:gd name="connsiteY40921" fmla="*/ 2644926 h 6858000"/>
              <a:gd name="connsiteX40922" fmla="*/ 5051654 w 12192000"/>
              <a:gd name="connsiteY40922" fmla="*/ 2638011 h 6858000"/>
              <a:gd name="connsiteX40923" fmla="*/ 3873630 w 12192000"/>
              <a:gd name="connsiteY40923" fmla="*/ 2600423 h 6858000"/>
              <a:gd name="connsiteX40924" fmla="*/ 3861673 w 12192000"/>
              <a:gd name="connsiteY40924" fmla="*/ 2607699 h 6858000"/>
              <a:gd name="connsiteX40925" fmla="*/ 3863860 w 12192000"/>
              <a:gd name="connsiteY40925" fmla="*/ 2646884 h 6858000"/>
              <a:gd name="connsiteX40926" fmla="*/ 3863860 w 12192000"/>
              <a:gd name="connsiteY40926" fmla="*/ 2670972 h 6858000"/>
              <a:gd name="connsiteX40927" fmla="*/ 3861789 w 12192000"/>
              <a:gd name="connsiteY40927" fmla="*/ 2709813 h 6858000"/>
              <a:gd name="connsiteX40928" fmla="*/ 3887373 w 12192000"/>
              <a:gd name="connsiteY40928" fmla="*/ 2715922 h 6858000"/>
              <a:gd name="connsiteX40929" fmla="*/ 3906849 w 12192000"/>
              <a:gd name="connsiteY40929" fmla="*/ 2697136 h 6858000"/>
              <a:gd name="connsiteX40930" fmla="*/ 3906622 w 12192000"/>
              <a:gd name="connsiteY40930" fmla="*/ 2658295 h 6858000"/>
              <a:gd name="connsiteX40931" fmla="*/ 3906735 w 12192000"/>
              <a:gd name="connsiteY40931" fmla="*/ 2619454 h 6858000"/>
              <a:gd name="connsiteX40932" fmla="*/ 3889563 w 12192000"/>
              <a:gd name="connsiteY40932" fmla="*/ 2601014 h 6858000"/>
              <a:gd name="connsiteX40933" fmla="*/ 3873630 w 12192000"/>
              <a:gd name="connsiteY40933" fmla="*/ 2600423 h 6858000"/>
              <a:gd name="connsiteX40934" fmla="*/ 3981765 w 12192000"/>
              <a:gd name="connsiteY40934" fmla="*/ 2599861 h 6858000"/>
              <a:gd name="connsiteX40935" fmla="*/ 3926444 w 12192000"/>
              <a:gd name="connsiteY40935" fmla="*/ 2655413 h 6858000"/>
              <a:gd name="connsiteX40936" fmla="*/ 3926330 w 12192000"/>
              <a:gd name="connsiteY40936" fmla="*/ 2655413 h 6858000"/>
              <a:gd name="connsiteX40937" fmla="*/ 3985799 w 12192000"/>
              <a:gd name="connsiteY40937" fmla="*/ 2714653 h 6858000"/>
              <a:gd name="connsiteX40938" fmla="*/ 4041120 w 12192000"/>
              <a:gd name="connsiteY40938" fmla="*/ 2659101 h 6858000"/>
              <a:gd name="connsiteX40939" fmla="*/ 3981765 w 12192000"/>
              <a:gd name="connsiteY40939" fmla="*/ 2599861 h 6858000"/>
              <a:gd name="connsiteX40940" fmla="*/ 7607608 w 12192000"/>
              <a:gd name="connsiteY40940" fmla="*/ 2598940 h 6858000"/>
              <a:gd name="connsiteX40941" fmla="*/ 7547678 w 12192000"/>
              <a:gd name="connsiteY40941" fmla="*/ 2657835 h 6858000"/>
              <a:gd name="connsiteX40942" fmla="*/ 7547793 w 12192000"/>
              <a:gd name="connsiteY40942" fmla="*/ 2657835 h 6858000"/>
              <a:gd name="connsiteX40943" fmla="*/ 7602653 w 12192000"/>
              <a:gd name="connsiteY40943" fmla="*/ 2713847 h 6858000"/>
              <a:gd name="connsiteX40944" fmla="*/ 7662469 w 12192000"/>
              <a:gd name="connsiteY40944" fmla="*/ 2654952 h 6858000"/>
              <a:gd name="connsiteX40945" fmla="*/ 7607608 w 12192000"/>
              <a:gd name="connsiteY40945" fmla="*/ 2598940 h 6858000"/>
              <a:gd name="connsiteX40946" fmla="*/ 7776799 w 12192000"/>
              <a:gd name="connsiteY40946" fmla="*/ 2598709 h 6858000"/>
              <a:gd name="connsiteX40947" fmla="*/ 7750753 w 12192000"/>
              <a:gd name="connsiteY40947" fmla="*/ 2614153 h 6858000"/>
              <a:gd name="connsiteX40948" fmla="*/ 7750637 w 12192000"/>
              <a:gd name="connsiteY40948" fmla="*/ 2699440 h 6858000"/>
              <a:gd name="connsiteX40949" fmla="*/ 7765045 w 12192000"/>
              <a:gd name="connsiteY40949" fmla="*/ 2713732 h 6858000"/>
              <a:gd name="connsiteX40950" fmla="*/ 7797891 w 12192000"/>
              <a:gd name="connsiteY40950" fmla="*/ 2685378 h 6858000"/>
              <a:gd name="connsiteX40951" fmla="*/ 7797891 w 12192000"/>
              <a:gd name="connsiteY40951" fmla="*/ 2656912 h 6858000"/>
              <a:gd name="connsiteX40952" fmla="*/ 7797776 w 12192000"/>
              <a:gd name="connsiteY40952" fmla="*/ 2656912 h 6858000"/>
              <a:gd name="connsiteX40953" fmla="*/ 7798006 w 12192000"/>
              <a:gd name="connsiteY40953" fmla="*/ 2615536 h 6858000"/>
              <a:gd name="connsiteX40954" fmla="*/ 7776799 w 12192000"/>
              <a:gd name="connsiteY40954" fmla="*/ 2598709 h 6858000"/>
              <a:gd name="connsiteX40955" fmla="*/ 5031786 w 12192000"/>
              <a:gd name="connsiteY40955" fmla="*/ 2598623 h 6858000"/>
              <a:gd name="connsiteX40956" fmla="*/ 5002212 w 12192000"/>
              <a:gd name="connsiteY40956" fmla="*/ 2598940 h 6858000"/>
              <a:gd name="connsiteX40957" fmla="*/ 4867018 w 12192000"/>
              <a:gd name="connsiteY40957" fmla="*/ 2600091 h 6858000"/>
              <a:gd name="connsiteX40958" fmla="*/ 4867018 w 12192000"/>
              <a:gd name="connsiteY40958" fmla="*/ 2600207 h 6858000"/>
              <a:gd name="connsiteX40959" fmla="*/ 4866791 w 12192000"/>
              <a:gd name="connsiteY40959" fmla="*/ 2645040 h 6858000"/>
              <a:gd name="connsiteX40960" fmla="*/ 5048542 w 12192000"/>
              <a:gd name="connsiteY40960" fmla="*/ 2645040 h 6858000"/>
              <a:gd name="connsiteX40961" fmla="*/ 5031786 w 12192000"/>
              <a:gd name="connsiteY40961" fmla="*/ 2598623 h 6858000"/>
              <a:gd name="connsiteX40962" fmla="*/ 6498074 w 12192000"/>
              <a:gd name="connsiteY40962" fmla="*/ 2598593 h 6858000"/>
              <a:gd name="connsiteX40963" fmla="*/ 6472601 w 12192000"/>
              <a:gd name="connsiteY40963" fmla="*/ 2616688 h 6858000"/>
              <a:gd name="connsiteX40964" fmla="*/ 6472601 w 12192000"/>
              <a:gd name="connsiteY40964" fmla="*/ 2694483 h 6858000"/>
              <a:gd name="connsiteX40965" fmla="*/ 6492079 w 12192000"/>
              <a:gd name="connsiteY40965" fmla="*/ 2713616 h 6858000"/>
              <a:gd name="connsiteX40966" fmla="*/ 6525042 w 12192000"/>
              <a:gd name="connsiteY40966" fmla="*/ 2682151 h 6858000"/>
              <a:gd name="connsiteX40967" fmla="*/ 6525042 w 12192000"/>
              <a:gd name="connsiteY40967" fmla="*/ 2656221 h 6858000"/>
              <a:gd name="connsiteX40968" fmla="*/ 6525273 w 12192000"/>
              <a:gd name="connsiteY40968" fmla="*/ 2617380 h 6858000"/>
              <a:gd name="connsiteX40969" fmla="*/ 6498074 w 12192000"/>
              <a:gd name="connsiteY40969" fmla="*/ 2598593 h 6858000"/>
              <a:gd name="connsiteX40970" fmla="*/ 5188806 w 12192000"/>
              <a:gd name="connsiteY40970" fmla="*/ 2598593 h 6858000"/>
              <a:gd name="connsiteX40971" fmla="*/ 5131984 w 12192000"/>
              <a:gd name="connsiteY40971" fmla="*/ 2656336 h 6858000"/>
              <a:gd name="connsiteX40972" fmla="*/ 5131870 w 12192000"/>
              <a:gd name="connsiteY40972" fmla="*/ 2656336 h 6858000"/>
              <a:gd name="connsiteX40973" fmla="*/ 5189498 w 12192000"/>
              <a:gd name="connsiteY40973" fmla="*/ 2713385 h 6858000"/>
              <a:gd name="connsiteX40974" fmla="*/ 5246776 w 12192000"/>
              <a:gd name="connsiteY40974" fmla="*/ 2655990 h 6858000"/>
              <a:gd name="connsiteX40975" fmla="*/ 5188806 w 12192000"/>
              <a:gd name="connsiteY40975" fmla="*/ 2598593 h 6858000"/>
              <a:gd name="connsiteX40976" fmla="*/ 8812228 w 12192000"/>
              <a:gd name="connsiteY40976" fmla="*/ 2598479 h 6858000"/>
              <a:gd name="connsiteX40977" fmla="*/ 8755638 w 12192000"/>
              <a:gd name="connsiteY40977" fmla="*/ 2655874 h 6858000"/>
              <a:gd name="connsiteX40978" fmla="*/ 8812804 w 12192000"/>
              <a:gd name="connsiteY40978" fmla="*/ 2714539 h 6858000"/>
              <a:gd name="connsiteX40979" fmla="*/ 8812918 w 12192000"/>
              <a:gd name="connsiteY40979" fmla="*/ 2714653 h 6858000"/>
              <a:gd name="connsiteX40980" fmla="*/ 8872158 w 12192000"/>
              <a:gd name="connsiteY40980" fmla="*/ 2657373 h 6858000"/>
              <a:gd name="connsiteX40981" fmla="*/ 8812228 w 12192000"/>
              <a:gd name="connsiteY40981" fmla="*/ 2598479 h 6858000"/>
              <a:gd name="connsiteX40982" fmla="*/ 439753 w 12192000"/>
              <a:gd name="connsiteY40982" fmla="*/ 2598479 h 6858000"/>
              <a:gd name="connsiteX40983" fmla="*/ 383163 w 12192000"/>
              <a:gd name="connsiteY40983" fmla="*/ 2655874 h 6858000"/>
              <a:gd name="connsiteX40984" fmla="*/ 440329 w 12192000"/>
              <a:gd name="connsiteY40984" fmla="*/ 2714539 h 6858000"/>
              <a:gd name="connsiteX40985" fmla="*/ 440443 w 12192000"/>
              <a:gd name="connsiteY40985" fmla="*/ 2714653 h 6858000"/>
              <a:gd name="connsiteX40986" fmla="*/ 499683 w 12192000"/>
              <a:gd name="connsiteY40986" fmla="*/ 2657373 h 6858000"/>
              <a:gd name="connsiteX40987" fmla="*/ 439753 w 12192000"/>
              <a:gd name="connsiteY40987" fmla="*/ 2598479 h 6858000"/>
              <a:gd name="connsiteX40988" fmla="*/ 6399071 w 12192000"/>
              <a:gd name="connsiteY40988" fmla="*/ 2598363 h 6858000"/>
              <a:gd name="connsiteX40989" fmla="*/ 6342250 w 12192000"/>
              <a:gd name="connsiteY40989" fmla="*/ 2655990 h 6858000"/>
              <a:gd name="connsiteX40990" fmla="*/ 6342137 w 12192000"/>
              <a:gd name="connsiteY40990" fmla="*/ 2655990 h 6858000"/>
              <a:gd name="connsiteX40991" fmla="*/ 6399187 w 12192000"/>
              <a:gd name="connsiteY40991" fmla="*/ 2713385 h 6858000"/>
              <a:gd name="connsiteX40992" fmla="*/ 6401838 w 12192000"/>
              <a:gd name="connsiteY40992" fmla="*/ 2713385 h 6858000"/>
              <a:gd name="connsiteX40993" fmla="*/ 6457388 w 12192000"/>
              <a:gd name="connsiteY40993" fmla="*/ 2657027 h 6858000"/>
              <a:gd name="connsiteX40994" fmla="*/ 6399071 w 12192000"/>
              <a:gd name="connsiteY40994" fmla="*/ 2598363 h 6858000"/>
              <a:gd name="connsiteX40995" fmla="*/ 8649491 w 12192000"/>
              <a:gd name="connsiteY40995" fmla="*/ 2598247 h 6858000"/>
              <a:gd name="connsiteX40996" fmla="*/ 8576652 w 12192000"/>
              <a:gd name="connsiteY40996" fmla="*/ 2598479 h 6858000"/>
              <a:gd name="connsiteX40997" fmla="*/ 8501160 w 12192000"/>
              <a:gd name="connsiteY40997" fmla="*/ 2598363 h 6858000"/>
              <a:gd name="connsiteX40998" fmla="*/ 8486408 w 12192000"/>
              <a:gd name="connsiteY40998" fmla="*/ 2621645 h 6858000"/>
              <a:gd name="connsiteX40999" fmla="*/ 8486524 w 12192000"/>
              <a:gd name="connsiteY40999" fmla="*/ 2621759 h 6858000"/>
              <a:gd name="connsiteX41000" fmla="*/ 8499202 w 12192000"/>
              <a:gd name="connsiteY41000" fmla="*/ 2645847 h 6858000"/>
              <a:gd name="connsiteX41001" fmla="*/ 8649491 w 12192000"/>
              <a:gd name="connsiteY41001" fmla="*/ 2651381 h 6858000"/>
              <a:gd name="connsiteX41002" fmla="*/ 8668968 w 12192000"/>
              <a:gd name="connsiteY41002" fmla="*/ 2626139 h 6858000"/>
              <a:gd name="connsiteX41003" fmla="*/ 8649491 w 12192000"/>
              <a:gd name="connsiteY41003" fmla="*/ 2598247 h 6858000"/>
              <a:gd name="connsiteX41004" fmla="*/ 7712719 w 12192000"/>
              <a:gd name="connsiteY41004" fmla="*/ 2598247 h 6858000"/>
              <a:gd name="connsiteX41005" fmla="*/ 7682869 w 12192000"/>
              <a:gd name="connsiteY41005" fmla="*/ 2625332 h 6858000"/>
              <a:gd name="connsiteX41006" fmla="*/ 7683100 w 12192000"/>
              <a:gd name="connsiteY41006" fmla="*/ 2656336 h 6858000"/>
              <a:gd name="connsiteX41007" fmla="*/ 7682869 w 12192000"/>
              <a:gd name="connsiteY41007" fmla="*/ 2695061 h 6858000"/>
              <a:gd name="connsiteX41008" fmla="*/ 7705111 w 12192000"/>
              <a:gd name="connsiteY41008" fmla="*/ 2713962 h 6858000"/>
              <a:gd name="connsiteX41009" fmla="*/ 7730584 w 12192000"/>
              <a:gd name="connsiteY41009" fmla="*/ 2694829 h 6858000"/>
              <a:gd name="connsiteX41010" fmla="*/ 7730699 w 12192000"/>
              <a:gd name="connsiteY41010" fmla="*/ 2694829 h 6858000"/>
              <a:gd name="connsiteX41011" fmla="*/ 7730469 w 12192000"/>
              <a:gd name="connsiteY41011" fmla="*/ 2617265 h 6858000"/>
              <a:gd name="connsiteX41012" fmla="*/ 7712719 w 12192000"/>
              <a:gd name="connsiteY41012" fmla="*/ 2598247 h 6858000"/>
              <a:gd name="connsiteX41013" fmla="*/ 6565727 w 12192000"/>
              <a:gd name="connsiteY41013" fmla="*/ 2598247 h 6858000"/>
              <a:gd name="connsiteX41014" fmla="*/ 6540487 w 12192000"/>
              <a:gd name="connsiteY41014" fmla="*/ 2614614 h 6858000"/>
              <a:gd name="connsiteX41015" fmla="*/ 6540371 w 12192000"/>
              <a:gd name="connsiteY41015" fmla="*/ 2697366 h 6858000"/>
              <a:gd name="connsiteX41016" fmla="*/ 6545126 w 12192000"/>
              <a:gd name="connsiteY41016" fmla="*/ 2709884 h 6858000"/>
              <a:gd name="connsiteX41017" fmla="*/ 6558312 w 12192000"/>
              <a:gd name="connsiteY41017" fmla="*/ 2713489 h 6858000"/>
              <a:gd name="connsiteX41018" fmla="*/ 6558235 w 12192000"/>
              <a:gd name="connsiteY41018" fmla="*/ 2713500 h 6858000"/>
              <a:gd name="connsiteX41019" fmla="*/ 6558351 w 12192000"/>
              <a:gd name="connsiteY41019" fmla="*/ 2713500 h 6858000"/>
              <a:gd name="connsiteX41020" fmla="*/ 6558312 w 12192000"/>
              <a:gd name="connsiteY41020" fmla="*/ 2713489 h 6858000"/>
              <a:gd name="connsiteX41021" fmla="*/ 6582367 w 12192000"/>
              <a:gd name="connsiteY41021" fmla="*/ 2710130 h 6858000"/>
              <a:gd name="connsiteX41022" fmla="*/ 6588086 w 12192000"/>
              <a:gd name="connsiteY41022" fmla="*/ 2686531 h 6858000"/>
              <a:gd name="connsiteX41023" fmla="*/ 6587856 w 12192000"/>
              <a:gd name="connsiteY41023" fmla="*/ 2655530 h 6858000"/>
              <a:gd name="connsiteX41024" fmla="*/ 6587970 w 12192000"/>
              <a:gd name="connsiteY41024" fmla="*/ 2614153 h 6858000"/>
              <a:gd name="connsiteX41025" fmla="*/ 6565727 w 12192000"/>
              <a:gd name="connsiteY41025" fmla="*/ 2598247 h 6858000"/>
              <a:gd name="connsiteX41026" fmla="*/ 5293108 w 12192000"/>
              <a:gd name="connsiteY41026" fmla="*/ 2598247 h 6858000"/>
              <a:gd name="connsiteX41027" fmla="*/ 5267291 w 12192000"/>
              <a:gd name="connsiteY41027" fmla="*/ 2616919 h 6858000"/>
              <a:gd name="connsiteX41028" fmla="*/ 5267174 w 12192000"/>
              <a:gd name="connsiteY41028" fmla="*/ 2616919 h 6858000"/>
              <a:gd name="connsiteX41029" fmla="*/ 5267174 w 12192000"/>
              <a:gd name="connsiteY41029" fmla="*/ 2694598 h 6858000"/>
              <a:gd name="connsiteX41030" fmla="*/ 5287232 w 12192000"/>
              <a:gd name="connsiteY41030" fmla="*/ 2714192 h 6858000"/>
              <a:gd name="connsiteX41031" fmla="*/ 5314893 w 12192000"/>
              <a:gd name="connsiteY41031" fmla="*/ 2687223 h 6858000"/>
              <a:gd name="connsiteX41032" fmla="*/ 5314660 w 12192000"/>
              <a:gd name="connsiteY41032" fmla="*/ 2656221 h 6858000"/>
              <a:gd name="connsiteX41033" fmla="*/ 5314893 w 12192000"/>
              <a:gd name="connsiteY41033" fmla="*/ 2617380 h 6858000"/>
              <a:gd name="connsiteX41034" fmla="*/ 5293108 w 12192000"/>
              <a:gd name="connsiteY41034" fmla="*/ 2598247 h 6858000"/>
              <a:gd name="connsiteX41035" fmla="*/ 277016 w 12192000"/>
              <a:gd name="connsiteY41035" fmla="*/ 2598247 h 6858000"/>
              <a:gd name="connsiteX41036" fmla="*/ 204177 w 12192000"/>
              <a:gd name="connsiteY41036" fmla="*/ 2598479 h 6858000"/>
              <a:gd name="connsiteX41037" fmla="*/ 128685 w 12192000"/>
              <a:gd name="connsiteY41037" fmla="*/ 2598363 h 6858000"/>
              <a:gd name="connsiteX41038" fmla="*/ 113933 w 12192000"/>
              <a:gd name="connsiteY41038" fmla="*/ 2621645 h 6858000"/>
              <a:gd name="connsiteX41039" fmla="*/ 114049 w 12192000"/>
              <a:gd name="connsiteY41039" fmla="*/ 2621759 h 6858000"/>
              <a:gd name="connsiteX41040" fmla="*/ 126727 w 12192000"/>
              <a:gd name="connsiteY41040" fmla="*/ 2645847 h 6858000"/>
              <a:gd name="connsiteX41041" fmla="*/ 277016 w 12192000"/>
              <a:gd name="connsiteY41041" fmla="*/ 2651381 h 6858000"/>
              <a:gd name="connsiteX41042" fmla="*/ 296493 w 12192000"/>
              <a:gd name="connsiteY41042" fmla="*/ 2626139 h 6858000"/>
              <a:gd name="connsiteX41043" fmla="*/ 277016 w 12192000"/>
              <a:gd name="connsiteY41043" fmla="*/ 2598247 h 6858000"/>
              <a:gd name="connsiteX41044" fmla="*/ 8913764 w 12192000"/>
              <a:gd name="connsiteY41044" fmla="*/ 2598132 h 6858000"/>
              <a:gd name="connsiteX41045" fmla="*/ 8887257 w 12192000"/>
              <a:gd name="connsiteY41045" fmla="*/ 2616112 h 6858000"/>
              <a:gd name="connsiteX41046" fmla="*/ 8887372 w 12192000"/>
              <a:gd name="connsiteY41046" fmla="*/ 2616227 h 6858000"/>
              <a:gd name="connsiteX41047" fmla="*/ 8887372 w 12192000"/>
              <a:gd name="connsiteY41047" fmla="*/ 2696903 h 6858000"/>
              <a:gd name="connsiteX41048" fmla="*/ 8905466 w 12192000"/>
              <a:gd name="connsiteY41048" fmla="*/ 2716959 h 6858000"/>
              <a:gd name="connsiteX41049" fmla="*/ 8940620 w 12192000"/>
              <a:gd name="connsiteY41049" fmla="*/ 2686072 h 6858000"/>
              <a:gd name="connsiteX41050" fmla="*/ 8940620 w 12192000"/>
              <a:gd name="connsiteY41050" fmla="*/ 2657373 h 6858000"/>
              <a:gd name="connsiteX41051" fmla="*/ 8940620 w 12192000"/>
              <a:gd name="connsiteY41051" fmla="*/ 2615766 h 6858000"/>
              <a:gd name="connsiteX41052" fmla="*/ 8913764 w 12192000"/>
              <a:gd name="connsiteY41052" fmla="*/ 2598132 h 6858000"/>
              <a:gd name="connsiteX41053" fmla="*/ 5366177 w 12192000"/>
              <a:gd name="connsiteY41053" fmla="*/ 2598132 h 6858000"/>
              <a:gd name="connsiteX41054" fmla="*/ 5335520 w 12192000"/>
              <a:gd name="connsiteY41054" fmla="*/ 2627176 h 6858000"/>
              <a:gd name="connsiteX41055" fmla="*/ 5335752 w 12192000"/>
              <a:gd name="connsiteY41055" fmla="*/ 2655760 h 6858000"/>
              <a:gd name="connsiteX41056" fmla="*/ 5335520 w 12192000"/>
              <a:gd name="connsiteY41056" fmla="*/ 2694829 h 6858000"/>
              <a:gd name="connsiteX41057" fmla="*/ 5355461 w 12192000"/>
              <a:gd name="connsiteY41057" fmla="*/ 2713616 h 6858000"/>
              <a:gd name="connsiteX41058" fmla="*/ 5382890 w 12192000"/>
              <a:gd name="connsiteY41058" fmla="*/ 2696327 h 6858000"/>
              <a:gd name="connsiteX41059" fmla="*/ 5383006 w 12192000"/>
              <a:gd name="connsiteY41059" fmla="*/ 2696327 h 6858000"/>
              <a:gd name="connsiteX41060" fmla="*/ 5383006 w 12192000"/>
              <a:gd name="connsiteY41060" fmla="*/ 2615536 h 6858000"/>
              <a:gd name="connsiteX41061" fmla="*/ 5366177 w 12192000"/>
              <a:gd name="connsiteY41061" fmla="*/ 2598132 h 6858000"/>
              <a:gd name="connsiteX41062" fmla="*/ 541289 w 12192000"/>
              <a:gd name="connsiteY41062" fmla="*/ 2598132 h 6858000"/>
              <a:gd name="connsiteX41063" fmla="*/ 514782 w 12192000"/>
              <a:gd name="connsiteY41063" fmla="*/ 2616112 h 6858000"/>
              <a:gd name="connsiteX41064" fmla="*/ 514897 w 12192000"/>
              <a:gd name="connsiteY41064" fmla="*/ 2616227 h 6858000"/>
              <a:gd name="connsiteX41065" fmla="*/ 514897 w 12192000"/>
              <a:gd name="connsiteY41065" fmla="*/ 2696903 h 6858000"/>
              <a:gd name="connsiteX41066" fmla="*/ 532991 w 12192000"/>
              <a:gd name="connsiteY41066" fmla="*/ 2716959 h 6858000"/>
              <a:gd name="connsiteX41067" fmla="*/ 568145 w 12192000"/>
              <a:gd name="connsiteY41067" fmla="*/ 2686072 h 6858000"/>
              <a:gd name="connsiteX41068" fmla="*/ 568145 w 12192000"/>
              <a:gd name="connsiteY41068" fmla="*/ 2657373 h 6858000"/>
              <a:gd name="connsiteX41069" fmla="*/ 568145 w 12192000"/>
              <a:gd name="connsiteY41069" fmla="*/ 2615766 h 6858000"/>
              <a:gd name="connsiteX41070" fmla="*/ 541289 w 12192000"/>
              <a:gd name="connsiteY41070" fmla="*/ 2598132 h 6858000"/>
              <a:gd name="connsiteX41071" fmla="*/ 8719796 w 12192000"/>
              <a:gd name="connsiteY41071" fmla="*/ 2598017 h 6858000"/>
              <a:gd name="connsiteX41072" fmla="*/ 8691558 w 12192000"/>
              <a:gd name="connsiteY41072" fmla="*/ 2645501 h 6858000"/>
              <a:gd name="connsiteX41073" fmla="*/ 8691674 w 12192000"/>
              <a:gd name="connsiteY41073" fmla="*/ 2645386 h 6858000"/>
              <a:gd name="connsiteX41074" fmla="*/ 8691674 w 12192000"/>
              <a:gd name="connsiteY41074" fmla="*/ 2671548 h 6858000"/>
              <a:gd name="connsiteX41075" fmla="*/ 8719796 w 12192000"/>
              <a:gd name="connsiteY41075" fmla="*/ 2713500 h 6858000"/>
              <a:gd name="connsiteX41076" fmla="*/ 8736736 w 12192000"/>
              <a:gd name="connsiteY41076" fmla="*/ 2694598 h 6858000"/>
              <a:gd name="connsiteX41077" fmla="*/ 8736622 w 12192000"/>
              <a:gd name="connsiteY41077" fmla="*/ 2655760 h 6858000"/>
              <a:gd name="connsiteX41078" fmla="*/ 8736736 w 12192000"/>
              <a:gd name="connsiteY41078" fmla="*/ 2616919 h 6858000"/>
              <a:gd name="connsiteX41079" fmla="*/ 8719796 w 12192000"/>
              <a:gd name="connsiteY41079" fmla="*/ 2598017 h 6858000"/>
              <a:gd name="connsiteX41080" fmla="*/ 7445564 w 12192000"/>
              <a:gd name="connsiteY41080" fmla="*/ 2598017 h 6858000"/>
              <a:gd name="connsiteX41081" fmla="*/ 7375374 w 12192000"/>
              <a:gd name="connsiteY41081" fmla="*/ 2598363 h 6858000"/>
              <a:gd name="connsiteX41082" fmla="*/ 7375374 w 12192000"/>
              <a:gd name="connsiteY41082" fmla="*/ 2598593 h 6858000"/>
              <a:gd name="connsiteX41083" fmla="*/ 7305187 w 12192000"/>
              <a:gd name="connsiteY41083" fmla="*/ 2598247 h 6858000"/>
              <a:gd name="connsiteX41084" fmla="*/ 7281328 w 12192000"/>
              <a:gd name="connsiteY41084" fmla="*/ 2624871 h 6858000"/>
              <a:gd name="connsiteX41085" fmla="*/ 7304955 w 12192000"/>
              <a:gd name="connsiteY41085" fmla="*/ 2651724 h 6858000"/>
              <a:gd name="connsiteX41086" fmla="*/ 7447409 w 12192000"/>
              <a:gd name="connsiteY41086" fmla="*/ 2646077 h 6858000"/>
              <a:gd name="connsiteX41087" fmla="*/ 7447409 w 12192000"/>
              <a:gd name="connsiteY41087" fmla="*/ 2645963 h 6858000"/>
              <a:gd name="connsiteX41088" fmla="*/ 7464581 w 12192000"/>
              <a:gd name="connsiteY41088" fmla="*/ 2623027 h 6858000"/>
              <a:gd name="connsiteX41089" fmla="*/ 7445564 w 12192000"/>
              <a:gd name="connsiteY41089" fmla="*/ 2598017 h 6858000"/>
              <a:gd name="connsiteX41090" fmla="*/ 347321 w 12192000"/>
              <a:gd name="connsiteY41090" fmla="*/ 2598017 h 6858000"/>
              <a:gd name="connsiteX41091" fmla="*/ 319083 w 12192000"/>
              <a:gd name="connsiteY41091" fmla="*/ 2645501 h 6858000"/>
              <a:gd name="connsiteX41092" fmla="*/ 319199 w 12192000"/>
              <a:gd name="connsiteY41092" fmla="*/ 2645386 h 6858000"/>
              <a:gd name="connsiteX41093" fmla="*/ 319199 w 12192000"/>
              <a:gd name="connsiteY41093" fmla="*/ 2671548 h 6858000"/>
              <a:gd name="connsiteX41094" fmla="*/ 347321 w 12192000"/>
              <a:gd name="connsiteY41094" fmla="*/ 2713500 h 6858000"/>
              <a:gd name="connsiteX41095" fmla="*/ 364261 w 12192000"/>
              <a:gd name="connsiteY41095" fmla="*/ 2694598 h 6858000"/>
              <a:gd name="connsiteX41096" fmla="*/ 364147 w 12192000"/>
              <a:gd name="connsiteY41096" fmla="*/ 2655760 h 6858000"/>
              <a:gd name="connsiteX41097" fmla="*/ 364261 w 12192000"/>
              <a:gd name="connsiteY41097" fmla="*/ 2616919 h 6858000"/>
              <a:gd name="connsiteX41098" fmla="*/ 347321 w 12192000"/>
              <a:gd name="connsiteY41098" fmla="*/ 2598017 h 6858000"/>
              <a:gd name="connsiteX41099" fmla="*/ 6235182 w 12192000"/>
              <a:gd name="connsiteY41099" fmla="*/ 2597904 h 6858000"/>
              <a:gd name="connsiteX41100" fmla="*/ 6092269 w 12192000"/>
              <a:gd name="connsiteY41100" fmla="*/ 2598017 h 6858000"/>
              <a:gd name="connsiteX41101" fmla="*/ 6070832 w 12192000"/>
              <a:gd name="connsiteY41101" fmla="*/ 2624986 h 6858000"/>
              <a:gd name="connsiteX41102" fmla="*/ 6091233 w 12192000"/>
              <a:gd name="connsiteY41102" fmla="*/ 2646077 h 6858000"/>
              <a:gd name="connsiteX41103" fmla="*/ 6163956 w 12192000"/>
              <a:gd name="connsiteY41103" fmla="*/ 2645731 h 6858000"/>
              <a:gd name="connsiteX41104" fmla="*/ 6234144 w 12192000"/>
              <a:gd name="connsiteY41104" fmla="*/ 2646077 h 6858000"/>
              <a:gd name="connsiteX41105" fmla="*/ 6254084 w 12192000"/>
              <a:gd name="connsiteY41105" fmla="*/ 2625447 h 6858000"/>
              <a:gd name="connsiteX41106" fmla="*/ 6235182 w 12192000"/>
              <a:gd name="connsiteY41106" fmla="*/ 2597904 h 6858000"/>
              <a:gd name="connsiteX41107" fmla="*/ 5079603 w 12192000"/>
              <a:gd name="connsiteY41107" fmla="*/ 2597817 h 6858000"/>
              <a:gd name="connsiteX41108" fmla="*/ 5065598 w 12192000"/>
              <a:gd name="connsiteY41108" fmla="*/ 2609312 h 6858000"/>
              <a:gd name="connsiteX41109" fmla="*/ 5075743 w 12192000"/>
              <a:gd name="connsiteY41109" fmla="*/ 2648843 h 6858000"/>
              <a:gd name="connsiteX41110" fmla="*/ 5078277 w 12192000"/>
              <a:gd name="connsiteY41110" fmla="*/ 2662328 h 6858000"/>
              <a:gd name="connsiteX41111" fmla="*/ 5063871 w 12192000"/>
              <a:gd name="connsiteY41111" fmla="*/ 2708660 h 6858000"/>
              <a:gd name="connsiteX41112" fmla="*/ 5116080 w 12192000"/>
              <a:gd name="connsiteY41112" fmla="*/ 2711887 h 6858000"/>
              <a:gd name="connsiteX41113" fmla="*/ 5116312 w 12192000"/>
              <a:gd name="connsiteY41113" fmla="*/ 2616227 h 6858000"/>
              <a:gd name="connsiteX41114" fmla="*/ 5100175 w 12192000"/>
              <a:gd name="connsiteY41114" fmla="*/ 2599286 h 6858000"/>
              <a:gd name="connsiteX41115" fmla="*/ 5079603 w 12192000"/>
              <a:gd name="connsiteY41115" fmla="*/ 2597817 h 6858000"/>
              <a:gd name="connsiteX41116" fmla="*/ 8985684 w 12192000"/>
              <a:gd name="connsiteY41116" fmla="*/ 2597556 h 6858000"/>
              <a:gd name="connsiteX41117" fmla="*/ 8955602 w 12192000"/>
              <a:gd name="connsiteY41117" fmla="*/ 2627291 h 6858000"/>
              <a:gd name="connsiteX41118" fmla="*/ 8955832 w 12192000"/>
              <a:gd name="connsiteY41118" fmla="*/ 2655760 h 6858000"/>
              <a:gd name="connsiteX41119" fmla="*/ 8955832 w 12192000"/>
              <a:gd name="connsiteY41119" fmla="*/ 2699901 h 6858000"/>
              <a:gd name="connsiteX41120" fmla="*/ 8987642 w 12192000"/>
              <a:gd name="connsiteY41120" fmla="*/ 2716497 h 6858000"/>
              <a:gd name="connsiteX41121" fmla="*/ 9008272 w 12192000"/>
              <a:gd name="connsiteY41121" fmla="*/ 2699555 h 6858000"/>
              <a:gd name="connsiteX41122" fmla="*/ 9008388 w 12192000"/>
              <a:gd name="connsiteY41122" fmla="*/ 2699555 h 6858000"/>
              <a:gd name="connsiteX41123" fmla="*/ 9008388 w 12192000"/>
              <a:gd name="connsiteY41123" fmla="*/ 2619109 h 6858000"/>
              <a:gd name="connsiteX41124" fmla="*/ 8985684 w 12192000"/>
              <a:gd name="connsiteY41124" fmla="*/ 2597556 h 6858000"/>
              <a:gd name="connsiteX41125" fmla="*/ 613209 w 12192000"/>
              <a:gd name="connsiteY41125" fmla="*/ 2597556 h 6858000"/>
              <a:gd name="connsiteX41126" fmla="*/ 583127 w 12192000"/>
              <a:gd name="connsiteY41126" fmla="*/ 2627291 h 6858000"/>
              <a:gd name="connsiteX41127" fmla="*/ 583357 w 12192000"/>
              <a:gd name="connsiteY41127" fmla="*/ 2655760 h 6858000"/>
              <a:gd name="connsiteX41128" fmla="*/ 583357 w 12192000"/>
              <a:gd name="connsiteY41128" fmla="*/ 2699901 h 6858000"/>
              <a:gd name="connsiteX41129" fmla="*/ 615167 w 12192000"/>
              <a:gd name="connsiteY41129" fmla="*/ 2716497 h 6858000"/>
              <a:gd name="connsiteX41130" fmla="*/ 635797 w 12192000"/>
              <a:gd name="connsiteY41130" fmla="*/ 2699555 h 6858000"/>
              <a:gd name="connsiteX41131" fmla="*/ 635913 w 12192000"/>
              <a:gd name="connsiteY41131" fmla="*/ 2699555 h 6858000"/>
              <a:gd name="connsiteX41132" fmla="*/ 635913 w 12192000"/>
              <a:gd name="connsiteY41132" fmla="*/ 2619109 h 6858000"/>
              <a:gd name="connsiteX41133" fmla="*/ 613209 w 12192000"/>
              <a:gd name="connsiteY41133" fmla="*/ 2597556 h 6858000"/>
              <a:gd name="connsiteX41134" fmla="*/ 10014656 w 12192000"/>
              <a:gd name="connsiteY41134" fmla="*/ 2597325 h 6858000"/>
              <a:gd name="connsiteX41135" fmla="*/ 9961640 w 12192000"/>
              <a:gd name="connsiteY41135" fmla="*/ 2651034 h 6858000"/>
              <a:gd name="connsiteX41136" fmla="*/ 10022378 w 12192000"/>
              <a:gd name="connsiteY41136" fmla="*/ 2712578 h 6858000"/>
              <a:gd name="connsiteX41137" fmla="*/ 10077009 w 12192000"/>
              <a:gd name="connsiteY41137" fmla="*/ 2657488 h 6858000"/>
              <a:gd name="connsiteX41138" fmla="*/ 10017308 w 12192000"/>
              <a:gd name="connsiteY41138" fmla="*/ 2597325 h 6858000"/>
              <a:gd name="connsiteX41139" fmla="*/ 10014656 w 12192000"/>
              <a:gd name="connsiteY41139" fmla="*/ 2597325 h 6858000"/>
              <a:gd name="connsiteX41140" fmla="*/ 4147383 w 12192000"/>
              <a:gd name="connsiteY41140" fmla="*/ 2597325 h 6858000"/>
              <a:gd name="connsiteX41141" fmla="*/ 4123064 w 12192000"/>
              <a:gd name="connsiteY41141" fmla="*/ 2616573 h 6858000"/>
              <a:gd name="connsiteX41142" fmla="*/ 4123064 w 12192000"/>
              <a:gd name="connsiteY41142" fmla="*/ 2686531 h 6858000"/>
              <a:gd name="connsiteX41143" fmla="*/ 4148997 w 12192000"/>
              <a:gd name="connsiteY41143" fmla="*/ 2712810 h 6858000"/>
              <a:gd name="connsiteX41144" fmla="*/ 4175851 w 12192000"/>
              <a:gd name="connsiteY41144" fmla="*/ 2685033 h 6858000"/>
              <a:gd name="connsiteX41145" fmla="*/ 4175619 w 12192000"/>
              <a:gd name="connsiteY41145" fmla="*/ 2656567 h 6858000"/>
              <a:gd name="connsiteX41146" fmla="*/ 4175851 w 12192000"/>
              <a:gd name="connsiteY41146" fmla="*/ 2617726 h 6858000"/>
              <a:gd name="connsiteX41147" fmla="*/ 4147383 w 12192000"/>
              <a:gd name="connsiteY41147" fmla="*/ 2597325 h 6858000"/>
              <a:gd name="connsiteX41148" fmla="*/ 1642181 w 12192000"/>
              <a:gd name="connsiteY41148" fmla="*/ 2597325 h 6858000"/>
              <a:gd name="connsiteX41149" fmla="*/ 1589165 w 12192000"/>
              <a:gd name="connsiteY41149" fmla="*/ 2651034 h 6858000"/>
              <a:gd name="connsiteX41150" fmla="*/ 1649903 w 12192000"/>
              <a:gd name="connsiteY41150" fmla="*/ 2712578 h 6858000"/>
              <a:gd name="connsiteX41151" fmla="*/ 1704534 w 12192000"/>
              <a:gd name="connsiteY41151" fmla="*/ 2657488 h 6858000"/>
              <a:gd name="connsiteX41152" fmla="*/ 1644833 w 12192000"/>
              <a:gd name="connsiteY41152" fmla="*/ 2597325 h 6858000"/>
              <a:gd name="connsiteX41153" fmla="*/ 1642181 w 12192000"/>
              <a:gd name="connsiteY41153" fmla="*/ 2597325 h 6858000"/>
              <a:gd name="connsiteX41154" fmla="*/ 4084917 w 12192000"/>
              <a:gd name="connsiteY41154" fmla="*/ 2597211 h 6858000"/>
              <a:gd name="connsiteX41155" fmla="*/ 4055181 w 12192000"/>
              <a:gd name="connsiteY41155" fmla="*/ 2614499 h 6858000"/>
              <a:gd name="connsiteX41156" fmla="*/ 4055181 w 12192000"/>
              <a:gd name="connsiteY41156" fmla="*/ 2695176 h 6858000"/>
              <a:gd name="connsiteX41157" fmla="*/ 4066591 w 12192000"/>
              <a:gd name="connsiteY41157" fmla="*/ 2712463 h 6858000"/>
              <a:gd name="connsiteX41158" fmla="*/ 4108082 w 12192000"/>
              <a:gd name="connsiteY41158" fmla="*/ 2680999 h 6858000"/>
              <a:gd name="connsiteX41159" fmla="*/ 4108082 w 12192000"/>
              <a:gd name="connsiteY41159" fmla="*/ 2654952 h 6858000"/>
              <a:gd name="connsiteX41160" fmla="*/ 4108082 w 12192000"/>
              <a:gd name="connsiteY41160" fmla="*/ 2654837 h 6858000"/>
              <a:gd name="connsiteX41161" fmla="*/ 4108198 w 12192000"/>
              <a:gd name="connsiteY41161" fmla="*/ 2615882 h 6858000"/>
              <a:gd name="connsiteX41162" fmla="*/ 4084917 w 12192000"/>
              <a:gd name="connsiteY41162" fmla="*/ 2597211 h 6858000"/>
              <a:gd name="connsiteX41163" fmla="*/ 7500381 w 12192000"/>
              <a:gd name="connsiteY41163" fmla="*/ 2597139 h 6858000"/>
              <a:gd name="connsiteX41164" fmla="*/ 7483482 w 12192000"/>
              <a:gd name="connsiteY41164" fmla="*/ 2604357 h 6858000"/>
              <a:gd name="connsiteX41165" fmla="*/ 7483482 w 12192000"/>
              <a:gd name="connsiteY41165" fmla="*/ 2604240 h 6858000"/>
              <a:gd name="connsiteX41166" fmla="*/ 7490051 w 12192000"/>
              <a:gd name="connsiteY41166" fmla="*/ 2647345 h 6858000"/>
              <a:gd name="connsiteX41167" fmla="*/ 7488208 w 12192000"/>
              <a:gd name="connsiteY41167" fmla="*/ 2666823 h 6858000"/>
              <a:gd name="connsiteX41168" fmla="*/ 7480831 w 12192000"/>
              <a:gd name="connsiteY41168" fmla="*/ 2703820 h 6858000"/>
              <a:gd name="connsiteX41169" fmla="*/ 7503651 w 12192000"/>
              <a:gd name="connsiteY41169" fmla="*/ 2713962 h 6858000"/>
              <a:gd name="connsiteX41170" fmla="*/ 7531773 w 12192000"/>
              <a:gd name="connsiteY41170" fmla="*/ 2686301 h 6858000"/>
              <a:gd name="connsiteX41171" fmla="*/ 7531657 w 12192000"/>
              <a:gd name="connsiteY41171" fmla="*/ 2657718 h 6858000"/>
              <a:gd name="connsiteX41172" fmla="*/ 7531657 w 12192000"/>
              <a:gd name="connsiteY41172" fmla="*/ 2616112 h 6858000"/>
              <a:gd name="connsiteX41173" fmla="*/ 7522207 w 12192000"/>
              <a:gd name="connsiteY41173" fmla="*/ 2599861 h 6858000"/>
              <a:gd name="connsiteX41174" fmla="*/ 7500381 w 12192000"/>
              <a:gd name="connsiteY41174" fmla="*/ 2597139 h 6858000"/>
              <a:gd name="connsiteX41175" fmla="*/ 6289582 w 12192000"/>
              <a:gd name="connsiteY41175" fmla="*/ 2597095 h 6858000"/>
              <a:gd name="connsiteX41176" fmla="*/ 6277248 w 12192000"/>
              <a:gd name="connsiteY41176" fmla="*/ 2602744 h 6858000"/>
              <a:gd name="connsiteX41177" fmla="*/ 6278863 w 12192000"/>
              <a:gd name="connsiteY41177" fmla="*/ 2644464 h 6858000"/>
              <a:gd name="connsiteX41178" fmla="*/ 6278977 w 12192000"/>
              <a:gd name="connsiteY41178" fmla="*/ 2644581 h 6858000"/>
              <a:gd name="connsiteX41179" fmla="*/ 6278517 w 12192000"/>
              <a:gd name="connsiteY41179" fmla="*/ 2667516 h 6858000"/>
              <a:gd name="connsiteX41180" fmla="*/ 6276557 w 12192000"/>
              <a:gd name="connsiteY41180" fmla="*/ 2707162 h 6858000"/>
              <a:gd name="connsiteX41181" fmla="*/ 6304680 w 12192000"/>
              <a:gd name="connsiteY41181" fmla="*/ 2713156 h 6858000"/>
              <a:gd name="connsiteX41182" fmla="*/ 6322081 w 12192000"/>
              <a:gd name="connsiteY41182" fmla="*/ 2694024 h 6858000"/>
              <a:gd name="connsiteX41183" fmla="*/ 6321965 w 12192000"/>
              <a:gd name="connsiteY41183" fmla="*/ 2655068 h 6858000"/>
              <a:gd name="connsiteX41184" fmla="*/ 6321739 w 12192000"/>
              <a:gd name="connsiteY41184" fmla="*/ 2655068 h 6858000"/>
              <a:gd name="connsiteX41185" fmla="*/ 6321852 w 12192000"/>
              <a:gd name="connsiteY41185" fmla="*/ 2616112 h 6858000"/>
              <a:gd name="connsiteX41186" fmla="*/ 6306061 w 12192000"/>
              <a:gd name="connsiteY41186" fmla="*/ 2598363 h 6858000"/>
              <a:gd name="connsiteX41187" fmla="*/ 6289582 w 12192000"/>
              <a:gd name="connsiteY41187" fmla="*/ 2597095 h 6858000"/>
              <a:gd name="connsiteX41188" fmla="*/ 10195142 w 12192000"/>
              <a:gd name="connsiteY41188" fmla="*/ 2596865 h 6858000"/>
              <a:gd name="connsiteX41189" fmla="*/ 10164947 w 12192000"/>
              <a:gd name="connsiteY41189" fmla="*/ 2626024 h 6858000"/>
              <a:gd name="connsiteX41190" fmla="*/ 10165177 w 12192000"/>
              <a:gd name="connsiteY41190" fmla="*/ 2654491 h 6858000"/>
              <a:gd name="connsiteX41191" fmla="*/ 10164947 w 12192000"/>
              <a:gd name="connsiteY41191" fmla="*/ 2693333 h 6858000"/>
              <a:gd name="connsiteX41192" fmla="*/ 10186730 w 12192000"/>
              <a:gd name="connsiteY41192" fmla="*/ 2712463 h 6858000"/>
              <a:gd name="connsiteX41193" fmla="*/ 10212661 w 12192000"/>
              <a:gd name="connsiteY41193" fmla="*/ 2693909 h 6858000"/>
              <a:gd name="connsiteX41194" fmla="*/ 10212661 w 12192000"/>
              <a:gd name="connsiteY41194" fmla="*/ 2693794 h 6858000"/>
              <a:gd name="connsiteX41195" fmla="*/ 10212661 w 12192000"/>
              <a:gd name="connsiteY41195" fmla="*/ 2616227 h 6858000"/>
              <a:gd name="connsiteX41196" fmla="*/ 10195142 w 12192000"/>
              <a:gd name="connsiteY41196" fmla="*/ 2596865 h 6858000"/>
              <a:gd name="connsiteX41197" fmla="*/ 9927988 w 12192000"/>
              <a:gd name="connsiteY41197" fmla="*/ 2596865 h 6858000"/>
              <a:gd name="connsiteX41198" fmla="*/ 9893872 w 12192000"/>
              <a:gd name="connsiteY41198" fmla="*/ 2626946 h 6858000"/>
              <a:gd name="connsiteX41199" fmla="*/ 9903323 w 12192000"/>
              <a:gd name="connsiteY41199" fmla="*/ 2650803 h 6858000"/>
              <a:gd name="connsiteX41200" fmla="*/ 9903323 w 12192000"/>
              <a:gd name="connsiteY41200" fmla="*/ 2664173 h 6858000"/>
              <a:gd name="connsiteX41201" fmla="*/ 9903554 w 12192000"/>
              <a:gd name="connsiteY41201" fmla="*/ 2664058 h 6858000"/>
              <a:gd name="connsiteX41202" fmla="*/ 9895831 w 12192000"/>
              <a:gd name="connsiteY41202" fmla="*/ 2704626 h 6858000"/>
              <a:gd name="connsiteX41203" fmla="*/ 9922454 w 12192000"/>
              <a:gd name="connsiteY41203" fmla="*/ 2711772 h 6858000"/>
              <a:gd name="connsiteX41204" fmla="*/ 9945275 w 12192000"/>
              <a:gd name="connsiteY41204" fmla="*/ 2689873 h 6858000"/>
              <a:gd name="connsiteX41205" fmla="*/ 9945044 w 12192000"/>
              <a:gd name="connsiteY41205" fmla="*/ 2656105 h 6858000"/>
              <a:gd name="connsiteX41206" fmla="*/ 9945044 w 12192000"/>
              <a:gd name="connsiteY41206" fmla="*/ 2614499 h 6858000"/>
              <a:gd name="connsiteX41207" fmla="*/ 9927988 w 12192000"/>
              <a:gd name="connsiteY41207" fmla="*/ 2596865 h 6858000"/>
              <a:gd name="connsiteX41208" fmla="*/ 1822667 w 12192000"/>
              <a:gd name="connsiteY41208" fmla="*/ 2596865 h 6858000"/>
              <a:gd name="connsiteX41209" fmla="*/ 1792472 w 12192000"/>
              <a:gd name="connsiteY41209" fmla="*/ 2626024 h 6858000"/>
              <a:gd name="connsiteX41210" fmla="*/ 1792702 w 12192000"/>
              <a:gd name="connsiteY41210" fmla="*/ 2654491 h 6858000"/>
              <a:gd name="connsiteX41211" fmla="*/ 1792472 w 12192000"/>
              <a:gd name="connsiteY41211" fmla="*/ 2693333 h 6858000"/>
              <a:gd name="connsiteX41212" fmla="*/ 1814255 w 12192000"/>
              <a:gd name="connsiteY41212" fmla="*/ 2712463 h 6858000"/>
              <a:gd name="connsiteX41213" fmla="*/ 1840186 w 12192000"/>
              <a:gd name="connsiteY41213" fmla="*/ 2693909 h 6858000"/>
              <a:gd name="connsiteX41214" fmla="*/ 1840186 w 12192000"/>
              <a:gd name="connsiteY41214" fmla="*/ 2693794 h 6858000"/>
              <a:gd name="connsiteX41215" fmla="*/ 1840186 w 12192000"/>
              <a:gd name="connsiteY41215" fmla="*/ 2616227 h 6858000"/>
              <a:gd name="connsiteX41216" fmla="*/ 1822667 w 12192000"/>
              <a:gd name="connsiteY41216" fmla="*/ 2596865 h 6858000"/>
              <a:gd name="connsiteX41217" fmla="*/ 1555513 w 12192000"/>
              <a:gd name="connsiteY41217" fmla="*/ 2596865 h 6858000"/>
              <a:gd name="connsiteX41218" fmla="*/ 1521397 w 12192000"/>
              <a:gd name="connsiteY41218" fmla="*/ 2626946 h 6858000"/>
              <a:gd name="connsiteX41219" fmla="*/ 1530848 w 12192000"/>
              <a:gd name="connsiteY41219" fmla="*/ 2650803 h 6858000"/>
              <a:gd name="connsiteX41220" fmla="*/ 1530848 w 12192000"/>
              <a:gd name="connsiteY41220" fmla="*/ 2664173 h 6858000"/>
              <a:gd name="connsiteX41221" fmla="*/ 1531079 w 12192000"/>
              <a:gd name="connsiteY41221" fmla="*/ 2664058 h 6858000"/>
              <a:gd name="connsiteX41222" fmla="*/ 1523356 w 12192000"/>
              <a:gd name="connsiteY41222" fmla="*/ 2704626 h 6858000"/>
              <a:gd name="connsiteX41223" fmla="*/ 1549979 w 12192000"/>
              <a:gd name="connsiteY41223" fmla="*/ 2711772 h 6858000"/>
              <a:gd name="connsiteX41224" fmla="*/ 1572800 w 12192000"/>
              <a:gd name="connsiteY41224" fmla="*/ 2689873 h 6858000"/>
              <a:gd name="connsiteX41225" fmla="*/ 1572569 w 12192000"/>
              <a:gd name="connsiteY41225" fmla="*/ 2656105 h 6858000"/>
              <a:gd name="connsiteX41226" fmla="*/ 1572569 w 12192000"/>
              <a:gd name="connsiteY41226" fmla="*/ 2614499 h 6858000"/>
              <a:gd name="connsiteX41227" fmla="*/ 1555513 w 12192000"/>
              <a:gd name="connsiteY41227" fmla="*/ 2596865 h 6858000"/>
              <a:gd name="connsiteX41228" fmla="*/ 10919619 w 12192000"/>
              <a:gd name="connsiteY41228" fmla="*/ 2596749 h 6858000"/>
              <a:gd name="connsiteX41229" fmla="*/ 10898990 w 12192000"/>
              <a:gd name="connsiteY41229" fmla="*/ 2616112 h 6858000"/>
              <a:gd name="connsiteX41230" fmla="*/ 10929532 w 12192000"/>
              <a:gd name="connsiteY41230" fmla="*/ 2649075 h 6858000"/>
              <a:gd name="connsiteX41231" fmla="*/ 11064954 w 12192000"/>
              <a:gd name="connsiteY41231" fmla="*/ 2649651 h 6858000"/>
              <a:gd name="connsiteX41232" fmla="*/ 11082240 w 12192000"/>
              <a:gd name="connsiteY41232" fmla="*/ 2626024 h 6858000"/>
              <a:gd name="connsiteX41233" fmla="*/ 11082356 w 12192000"/>
              <a:gd name="connsiteY41233" fmla="*/ 2626139 h 6858000"/>
              <a:gd name="connsiteX41234" fmla="*/ 11065530 w 12192000"/>
              <a:gd name="connsiteY41234" fmla="*/ 2596865 h 6858000"/>
              <a:gd name="connsiteX41235" fmla="*/ 10992575 w 12192000"/>
              <a:gd name="connsiteY41235" fmla="*/ 2596981 h 6858000"/>
              <a:gd name="connsiteX41236" fmla="*/ 10919619 w 12192000"/>
              <a:gd name="connsiteY41236" fmla="*/ 2596749 h 6858000"/>
              <a:gd name="connsiteX41237" fmla="*/ 10123340 w 12192000"/>
              <a:gd name="connsiteY41237" fmla="*/ 2596749 h 6858000"/>
              <a:gd name="connsiteX41238" fmla="*/ 10096832 w 12192000"/>
              <a:gd name="connsiteY41238" fmla="*/ 2617957 h 6858000"/>
              <a:gd name="connsiteX41239" fmla="*/ 10096948 w 12192000"/>
              <a:gd name="connsiteY41239" fmla="*/ 2685724 h 6858000"/>
              <a:gd name="connsiteX41240" fmla="*/ 10120344 w 12192000"/>
              <a:gd name="connsiteY41240" fmla="*/ 2713040 h 6858000"/>
              <a:gd name="connsiteX41241" fmla="*/ 10144432 w 12192000"/>
              <a:gd name="connsiteY41241" fmla="*/ 2684574 h 6858000"/>
              <a:gd name="connsiteX41242" fmla="*/ 10144315 w 12192000"/>
              <a:gd name="connsiteY41242" fmla="*/ 2655874 h 6858000"/>
              <a:gd name="connsiteX41243" fmla="*/ 10144432 w 12192000"/>
              <a:gd name="connsiteY41243" fmla="*/ 2655990 h 6858000"/>
              <a:gd name="connsiteX41244" fmla="*/ 10144662 w 12192000"/>
              <a:gd name="connsiteY41244" fmla="*/ 2616919 h 6858000"/>
              <a:gd name="connsiteX41245" fmla="*/ 10123340 w 12192000"/>
              <a:gd name="connsiteY41245" fmla="*/ 2596749 h 6858000"/>
              <a:gd name="connsiteX41246" fmla="*/ 9860679 w 12192000"/>
              <a:gd name="connsiteY41246" fmla="*/ 2596749 h 6858000"/>
              <a:gd name="connsiteX41247" fmla="*/ 9785420 w 12192000"/>
              <a:gd name="connsiteY41247" fmla="*/ 2596981 h 6858000"/>
              <a:gd name="connsiteX41248" fmla="*/ 9707624 w 12192000"/>
              <a:gd name="connsiteY41248" fmla="*/ 2596981 h 6858000"/>
              <a:gd name="connsiteX41249" fmla="*/ 9693448 w 12192000"/>
              <a:gd name="connsiteY41249" fmla="*/ 2612655 h 6858000"/>
              <a:gd name="connsiteX41250" fmla="*/ 9704858 w 12192000"/>
              <a:gd name="connsiteY41250" fmla="*/ 2643426 h 6858000"/>
              <a:gd name="connsiteX41251" fmla="*/ 9862638 w 12192000"/>
              <a:gd name="connsiteY41251" fmla="*/ 2649421 h 6858000"/>
              <a:gd name="connsiteX41252" fmla="*/ 9862638 w 12192000"/>
              <a:gd name="connsiteY41252" fmla="*/ 2649306 h 6858000"/>
              <a:gd name="connsiteX41253" fmla="*/ 9878082 w 12192000"/>
              <a:gd name="connsiteY41253" fmla="*/ 2620837 h 6858000"/>
              <a:gd name="connsiteX41254" fmla="*/ 9860679 w 12192000"/>
              <a:gd name="connsiteY41254" fmla="*/ 2596749 h 6858000"/>
              <a:gd name="connsiteX41255" fmla="*/ 2547144 w 12192000"/>
              <a:gd name="connsiteY41255" fmla="*/ 2596749 h 6858000"/>
              <a:gd name="connsiteX41256" fmla="*/ 2526515 w 12192000"/>
              <a:gd name="connsiteY41256" fmla="*/ 2616112 h 6858000"/>
              <a:gd name="connsiteX41257" fmla="*/ 2557057 w 12192000"/>
              <a:gd name="connsiteY41257" fmla="*/ 2649075 h 6858000"/>
              <a:gd name="connsiteX41258" fmla="*/ 2692479 w 12192000"/>
              <a:gd name="connsiteY41258" fmla="*/ 2649651 h 6858000"/>
              <a:gd name="connsiteX41259" fmla="*/ 2709765 w 12192000"/>
              <a:gd name="connsiteY41259" fmla="*/ 2626024 h 6858000"/>
              <a:gd name="connsiteX41260" fmla="*/ 2709881 w 12192000"/>
              <a:gd name="connsiteY41260" fmla="*/ 2626139 h 6858000"/>
              <a:gd name="connsiteX41261" fmla="*/ 2693055 w 12192000"/>
              <a:gd name="connsiteY41261" fmla="*/ 2596865 h 6858000"/>
              <a:gd name="connsiteX41262" fmla="*/ 2620100 w 12192000"/>
              <a:gd name="connsiteY41262" fmla="*/ 2596981 h 6858000"/>
              <a:gd name="connsiteX41263" fmla="*/ 2547144 w 12192000"/>
              <a:gd name="connsiteY41263" fmla="*/ 2596749 h 6858000"/>
              <a:gd name="connsiteX41264" fmla="*/ 1750865 w 12192000"/>
              <a:gd name="connsiteY41264" fmla="*/ 2596749 h 6858000"/>
              <a:gd name="connsiteX41265" fmla="*/ 1724357 w 12192000"/>
              <a:gd name="connsiteY41265" fmla="*/ 2617957 h 6858000"/>
              <a:gd name="connsiteX41266" fmla="*/ 1724473 w 12192000"/>
              <a:gd name="connsiteY41266" fmla="*/ 2685724 h 6858000"/>
              <a:gd name="connsiteX41267" fmla="*/ 1747869 w 12192000"/>
              <a:gd name="connsiteY41267" fmla="*/ 2713040 h 6858000"/>
              <a:gd name="connsiteX41268" fmla="*/ 1771957 w 12192000"/>
              <a:gd name="connsiteY41268" fmla="*/ 2684574 h 6858000"/>
              <a:gd name="connsiteX41269" fmla="*/ 1771840 w 12192000"/>
              <a:gd name="connsiteY41269" fmla="*/ 2655874 h 6858000"/>
              <a:gd name="connsiteX41270" fmla="*/ 1771957 w 12192000"/>
              <a:gd name="connsiteY41270" fmla="*/ 2655990 h 6858000"/>
              <a:gd name="connsiteX41271" fmla="*/ 1772187 w 12192000"/>
              <a:gd name="connsiteY41271" fmla="*/ 2616919 h 6858000"/>
              <a:gd name="connsiteX41272" fmla="*/ 1750865 w 12192000"/>
              <a:gd name="connsiteY41272" fmla="*/ 2596749 h 6858000"/>
              <a:gd name="connsiteX41273" fmla="*/ 1488204 w 12192000"/>
              <a:gd name="connsiteY41273" fmla="*/ 2596749 h 6858000"/>
              <a:gd name="connsiteX41274" fmla="*/ 1412945 w 12192000"/>
              <a:gd name="connsiteY41274" fmla="*/ 2596981 h 6858000"/>
              <a:gd name="connsiteX41275" fmla="*/ 1335149 w 12192000"/>
              <a:gd name="connsiteY41275" fmla="*/ 2596981 h 6858000"/>
              <a:gd name="connsiteX41276" fmla="*/ 1320973 w 12192000"/>
              <a:gd name="connsiteY41276" fmla="*/ 2612655 h 6858000"/>
              <a:gd name="connsiteX41277" fmla="*/ 1332383 w 12192000"/>
              <a:gd name="connsiteY41277" fmla="*/ 2643426 h 6858000"/>
              <a:gd name="connsiteX41278" fmla="*/ 1490163 w 12192000"/>
              <a:gd name="connsiteY41278" fmla="*/ 2649421 h 6858000"/>
              <a:gd name="connsiteX41279" fmla="*/ 1490163 w 12192000"/>
              <a:gd name="connsiteY41279" fmla="*/ 2649306 h 6858000"/>
              <a:gd name="connsiteX41280" fmla="*/ 1505607 w 12192000"/>
              <a:gd name="connsiteY41280" fmla="*/ 2620837 h 6858000"/>
              <a:gd name="connsiteX41281" fmla="*/ 1488204 w 12192000"/>
              <a:gd name="connsiteY41281" fmla="*/ 2596749 h 6858000"/>
              <a:gd name="connsiteX41282" fmla="*/ 11222042 w 12192000"/>
              <a:gd name="connsiteY41282" fmla="*/ 2596635 h 6858000"/>
              <a:gd name="connsiteX41283" fmla="*/ 11167644 w 12192000"/>
              <a:gd name="connsiteY41283" fmla="*/ 2655183 h 6858000"/>
              <a:gd name="connsiteX41284" fmla="*/ 11229303 w 12192000"/>
              <a:gd name="connsiteY41284" fmla="*/ 2712348 h 6858000"/>
              <a:gd name="connsiteX41285" fmla="*/ 11285662 w 12192000"/>
              <a:gd name="connsiteY41285" fmla="*/ 2660830 h 6858000"/>
              <a:gd name="connsiteX41286" fmla="*/ 11222042 w 12192000"/>
              <a:gd name="connsiteY41286" fmla="*/ 2596635 h 6858000"/>
              <a:gd name="connsiteX41287" fmla="*/ 2849567 w 12192000"/>
              <a:gd name="connsiteY41287" fmla="*/ 2596635 h 6858000"/>
              <a:gd name="connsiteX41288" fmla="*/ 2795169 w 12192000"/>
              <a:gd name="connsiteY41288" fmla="*/ 2655183 h 6858000"/>
              <a:gd name="connsiteX41289" fmla="*/ 2856828 w 12192000"/>
              <a:gd name="connsiteY41289" fmla="*/ 2712348 h 6858000"/>
              <a:gd name="connsiteX41290" fmla="*/ 2913187 w 12192000"/>
              <a:gd name="connsiteY41290" fmla="*/ 2660830 h 6858000"/>
              <a:gd name="connsiteX41291" fmla="*/ 2849567 w 12192000"/>
              <a:gd name="connsiteY41291" fmla="*/ 2596635 h 6858000"/>
              <a:gd name="connsiteX41292" fmla="*/ 11344052 w 12192000"/>
              <a:gd name="connsiteY41292" fmla="*/ 2596447 h 6858000"/>
              <a:gd name="connsiteX41293" fmla="*/ 11324732 w 12192000"/>
              <a:gd name="connsiteY41293" fmla="*/ 2596635 h 6858000"/>
              <a:gd name="connsiteX41294" fmla="*/ 11300876 w 12192000"/>
              <a:gd name="connsiteY41294" fmla="*/ 2613461 h 6858000"/>
              <a:gd name="connsiteX41295" fmla="*/ 11300760 w 12192000"/>
              <a:gd name="connsiteY41295" fmla="*/ 2613461 h 6858000"/>
              <a:gd name="connsiteX41296" fmla="*/ 11300760 w 12192000"/>
              <a:gd name="connsiteY41296" fmla="*/ 2693677 h 6858000"/>
              <a:gd name="connsiteX41297" fmla="*/ 11323119 w 12192000"/>
              <a:gd name="connsiteY41297" fmla="*/ 2715460 h 6858000"/>
              <a:gd name="connsiteX41298" fmla="*/ 11353546 w 12192000"/>
              <a:gd name="connsiteY41298" fmla="*/ 2686186 h 6858000"/>
              <a:gd name="connsiteX41299" fmla="*/ 11353314 w 12192000"/>
              <a:gd name="connsiteY41299" fmla="*/ 2655183 h 6858000"/>
              <a:gd name="connsiteX41300" fmla="*/ 11353430 w 12192000"/>
              <a:gd name="connsiteY41300" fmla="*/ 2613807 h 6858000"/>
              <a:gd name="connsiteX41301" fmla="*/ 11344052 w 12192000"/>
              <a:gd name="connsiteY41301" fmla="*/ 2596447 h 6858000"/>
              <a:gd name="connsiteX41302" fmla="*/ 2971577 w 12192000"/>
              <a:gd name="connsiteY41302" fmla="*/ 2596447 h 6858000"/>
              <a:gd name="connsiteX41303" fmla="*/ 2952257 w 12192000"/>
              <a:gd name="connsiteY41303" fmla="*/ 2596635 h 6858000"/>
              <a:gd name="connsiteX41304" fmla="*/ 2928401 w 12192000"/>
              <a:gd name="connsiteY41304" fmla="*/ 2613461 h 6858000"/>
              <a:gd name="connsiteX41305" fmla="*/ 2928285 w 12192000"/>
              <a:gd name="connsiteY41305" fmla="*/ 2613461 h 6858000"/>
              <a:gd name="connsiteX41306" fmla="*/ 2928285 w 12192000"/>
              <a:gd name="connsiteY41306" fmla="*/ 2693677 h 6858000"/>
              <a:gd name="connsiteX41307" fmla="*/ 2950644 w 12192000"/>
              <a:gd name="connsiteY41307" fmla="*/ 2715460 h 6858000"/>
              <a:gd name="connsiteX41308" fmla="*/ 2981071 w 12192000"/>
              <a:gd name="connsiteY41308" fmla="*/ 2686186 h 6858000"/>
              <a:gd name="connsiteX41309" fmla="*/ 2980839 w 12192000"/>
              <a:gd name="connsiteY41309" fmla="*/ 2655183 h 6858000"/>
              <a:gd name="connsiteX41310" fmla="*/ 2980955 w 12192000"/>
              <a:gd name="connsiteY41310" fmla="*/ 2613807 h 6858000"/>
              <a:gd name="connsiteX41311" fmla="*/ 2971577 w 12192000"/>
              <a:gd name="connsiteY41311" fmla="*/ 2596447 h 6858000"/>
              <a:gd name="connsiteX41312" fmla="*/ 11405062 w 12192000"/>
              <a:gd name="connsiteY41312" fmla="*/ 2596288 h 6858000"/>
              <a:gd name="connsiteX41313" fmla="*/ 11368759 w 12192000"/>
              <a:gd name="connsiteY41313" fmla="*/ 2625563 h 6858000"/>
              <a:gd name="connsiteX41314" fmla="*/ 11368759 w 12192000"/>
              <a:gd name="connsiteY41314" fmla="*/ 2654146 h 6858000"/>
              <a:gd name="connsiteX41315" fmla="*/ 11368759 w 12192000"/>
              <a:gd name="connsiteY41315" fmla="*/ 2698403 h 6858000"/>
              <a:gd name="connsiteX41316" fmla="*/ 11396650 w 12192000"/>
              <a:gd name="connsiteY41316" fmla="*/ 2715575 h 6858000"/>
              <a:gd name="connsiteX41317" fmla="*/ 11421544 w 12192000"/>
              <a:gd name="connsiteY41317" fmla="*/ 2698058 h 6858000"/>
              <a:gd name="connsiteX41318" fmla="*/ 11421659 w 12192000"/>
              <a:gd name="connsiteY41318" fmla="*/ 2698058 h 6858000"/>
              <a:gd name="connsiteX41319" fmla="*/ 11416358 w 12192000"/>
              <a:gd name="connsiteY41319" fmla="*/ 2607467 h 6858000"/>
              <a:gd name="connsiteX41320" fmla="*/ 11405062 w 12192000"/>
              <a:gd name="connsiteY41320" fmla="*/ 2596288 h 6858000"/>
              <a:gd name="connsiteX41321" fmla="*/ 3032587 w 12192000"/>
              <a:gd name="connsiteY41321" fmla="*/ 2596288 h 6858000"/>
              <a:gd name="connsiteX41322" fmla="*/ 2996284 w 12192000"/>
              <a:gd name="connsiteY41322" fmla="*/ 2625563 h 6858000"/>
              <a:gd name="connsiteX41323" fmla="*/ 2996284 w 12192000"/>
              <a:gd name="connsiteY41323" fmla="*/ 2654146 h 6858000"/>
              <a:gd name="connsiteX41324" fmla="*/ 2996284 w 12192000"/>
              <a:gd name="connsiteY41324" fmla="*/ 2698403 h 6858000"/>
              <a:gd name="connsiteX41325" fmla="*/ 3024175 w 12192000"/>
              <a:gd name="connsiteY41325" fmla="*/ 2715575 h 6858000"/>
              <a:gd name="connsiteX41326" fmla="*/ 3049069 w 12192000"/>
              <a:gd name="connsiteY41326" fmla="*/ 2698058 h 6858000"/>
              <a:gd name="connsiteX41327" fmla="*/ 3049184 w 12192000"/>
              <a:gd name="connsiteY41327" fmla="*/ 2698058 h 6858000"/>
              <a:gd name="connsiteX41328" fmla="*/ 3043883 w 12192000"/>
              <a:gd name="connsiteY41328" fmla="*/ 2607467 h 6858000"/>
              <a:gd name="connsiteX41329" fmla="*/ 3032587 w 12192000"/>
              <a:gd name="connsiteY41329" fmla="*/ 2596288 h 6858000"/>
              <a:gd name="connsiteX41330" fmla="*/ 11135257 w 12192000"/>
              <a:gd name="connsiteY41330" fmla="*/ 2596174 h 6858000"/>
              <a:gd name="connsiteX41331" fmla="*/ 11105868 w 12192000"/>
              <a:gd name="connsiteY41331" fmla="*/ 2644464 h 6858000"/>
              <a:gd name="connsiteX41332" fmla="*/ 11105752 w 12192000"/>
              <a:gd name="connsiteY41332" fmla="*/ 2644349 h 6858000"/>
              <a:gd name="connsiteX41333" fmla="*/ 11106213 w 12192000"/>
              <a:gd name="connsiteY41333" fmla="*/ 2668437 h 6858000"/>
              <a:gd name="connsiteX41334" fmla="*/ 11134334 w 12192000"/>
              <a:gd name="connsiteY41334" fmla="*/ 2711887 h 6858000"/>
              <a:gd name="connsiteX41335" fmla="*/ 11151162 w 12192000"/>
              <a:gd name="connsiteY41335" fmla="*/ 2694483 h 6858000"/>
              <a:gd name="connsiteX41336" fmla="*/ 11151162 w 12192000"/>
              <a:gd name="connsiteY41336" fmla="*/ 2652993 h 6858000"/>
              <a:gd name="connsiteX41337" fmla="*/ 11151048 w 12192000"/>
              <a:gd name="connsiteY41337" fmla="*/ 2652993 h 6858000"/>
              <a:gd name="connsiteX41338" fmla="*/ 11151162 w 12192000"/>
              <a:gd name="connsiteY41338" fmla="*/ 2614153 h 6858000"/>
              <a:gd name="connsiteX41339" fmla="*/ 11135257 w 12192000"/>
              <a:gd name="connsiteY41339" fmla="*/ 2596174 h 6858000"/>
              <a:gd name="connsiteX41340" fmla="*/ 2762782 w 12192000"/>
              <a:gd name="connsiteY41340" fmla="*/ 2596174 h 6858000"/>
              <a:gd name="connsiteX41341" fmla="*/ 2733393 w 12192000"/>
              <a:gd name="connsiteY41341" fmla="*/ 2644464 h 6858000"/>
              <a:gd name="connsiteX41342" fmla="*/ 2733277 w 12192000"/>
              <a:gd name="connsiteY41342" fmla="*/ 2644349 h 6858000"/>
              <a:gd name="connsiteX41343" fmla="*/ 2733738 w 12192000"/>
              <a:gd name="connsiteY41343" fmla="*/ 2668437 h 6858000"/>
              <a:gd name="connsiteX41344" fmla="*/ 2761859 w 12192000"/>
              <a:gd name="connsiteY41344" fmla="*/ 2711887 h 6858000"/>
              <a:gd name="connsiteX41345" fmla="*/ 2778687 w 12192000"/>
              <a:gd name="connsiteY41345" fmla="*/ 2694483 h 6858000"/>
              <a:gd name="connsiteX41346" fmla="*/ 2778687 w 12192000"/>
              <a:gd name="connsiteY41346" fmla="*/ 2652993 h 6858000"/>
              <a:gd name="connsiteX41347" fmla="*/ 2778573 w 12192000"/>
              <a:gd name="connsiteY41347" fmla="*/ 2652993 h 6858000"/>
              <a:gd name="connsiteX41348" fmla="*/ 2778687 w 12192000"/>
              <a:gd name="connsiteY41348" fmla="*/ 2614153 h 6858000"/>
              <a:gd name="connsiteX41349" fmla="*/ 2762782 w 12192000"/>
              <a:gd name="connsiteY41349" fmla="*/ 2596174 h 6858000"/>
              <a:gd name="connsiteX41350" fmla="*/ 10076778 w 12192000"/>
              <a:gd name="connsiteY41350" fmla="*/ 2557910 h 6858000"/>
              <a:gd name="connsiteX41351" fmla="*/ 10076779 w 12192000"/>
              <a:gd name="connsiteY41351" fmla="*/ 2558008 h 6858000"/>
              <a:gd name="connsiteX41352" fmla="*/ 10076778 w 12192000"/>
              <a:gd name="connsiteY41352" fmla="*/ 2558024 h 6858000"/>
              <a:gd name="connsiteX41353" fmla="*/ 1704303 w 12192000"/>
              <a:gd name="connsiteY41353" fmla="*/ 2557910 h 6858000"/>
              <a:gd name="connsiteX41354" fmla="*/ 1704304 w 12192000"/>
              <a:gd name="connsiteY41354" fmla="*/ 2558008 h 6858000"/>
              <a:gd name="connsiteX41355" fmla="*/ 1704303 w 12192000"/>
              <a:gd name="connsiteY41355" fmla="*/ 2558024 h 6858000"/>
              <a:gd name="connsiteX41356" fmla="*/ 5246891 w 12192000"/>
              <a:gd name="connsiteY41356" fmla="*/ 2557217 h 6858000"/>
              <a:gd name="connsiteX41357" fmla="*/ 5246892 w 12192000"/>
              <a:gd name="connsiteY41357" fmla="*/ 2557284 h 6858000"/>
              <a:gd name="connsiteX41358" fmla="*/ 5246891 w 12192000"/>
              <a:gd name="connsiteY41358" fmla="*/ 2557334 h 6858000"/>
              <a:gd name="connsiteX41359" fmla="*/ 3942234 w 12192000"/>
              <a:gd name="connsiteY41359" fmla="*/ 2533015 h 6858000"/>
              <a:gd name="connsiteX41360" fmla="*/ 3927942 w 12192000"/>
              <a:gd name="connsiteY41360" fmla="*/ 2560791 h 6858000"/>
              <a:gd name="connsiteX41361" fmla="*/ 3942810 w 12192000"/>
              <a:gd name="connsiteY41361" fmla="*/ 2585570 h 6858000"/>
              <a:gd name="connsiteX41362" fmla="*/ 4013000 w 12192000"/>
              <a:gd name="connsiteY41362" fmla="*/ 2585800 h 6858000"/>
              <a:gd name="connsiteX41363" fmla="*/ 4043081 w 12192000"/>
              <a:gd name="connsiteY41363" fmla="*/ 2556412 h 6858000"/>
              <a:gd name="connsiteX41364" fmla="*/ 4017724 w 12192000"/>
              <a:gd name="connsiteY41364" fmla="*/ 2533015 h 6858000"/>
              <a:gd name="connsiteX41365" fmla="*/ 3986491 w 12192000"/>
              <a:gd name="connsiteY41365" fmla="*/ 2533245 h 6858000"/>
              <a:gd name="connsiteX41366" fmla="*/ 3942234 w 12192000"/>
              <a:gd name="connsiteY41366" fmla="*/ 2533245 h 6858000"/>
              <a:gd name="connsiteX41367" fmla="*/ 3883225 w 12192000"/>
              <a:gd name="connsiteY41367" fmla="*/ 2532208 h 6858000"/>
              <a:gd name="connsiteX41368" fmla="*/ 3862595 w 12192000"/>
              <a:gd name="connsiteY41368" fmla="*/ 2539786 h 6858000"/>
              <a:gd name="connsiteX41369" fmla="*/ 3858914 w 12192000"/>
              <a:gd name="connsiteY41369" fmla="*/ 2560271 h 6858000"/>
              <a:gd name="connsiteX41370" fmla="*/ 3858904 w 12192000"/>
              <a:gd name="connsiteY41370" fmla="*/ 2560215 h 6858000"/>
              <a:gd name="connsiteX41371" fmla="*/ 3858904 w 12192000"/>
              <a:gd name="connsiteY41371" fmla="*/ 2560330 h 6858000"/>
              <a:gd name="connsiteX41372" fmla="*/ 3858914 w 12192000"/>
              <a:gd name="connsiteY41372" fmla="*/ 2560271 h 6858000"/>
              <a:gd name="connsiteX41373" fmla="*/ 3862621 w 12192000"/>
              <a:gd name="connsiteY41373" fmla="*/ 2579938 h 6858000"/>
              <a:gd name="connsiteX41374" fmla="*/ 3882417 w 12192000"/>
              <a:gd name="connsiteY41374" fmla="*/ 2586261 h 6858000"/>
              <a:gd name="connsiteX41375" fmla="*/ 3906046 w 12192000"/>
              <a:gd name="connsiteY41375" fmla="*/ 2559869 h 6858000"/>
              <a:gd name="connsiteX41376" fmla="*/ 3883225 w 12192000"/>
              <a:gd name="connsiteY41376" fmla="*/ 2532208 h 6858000"/>
              <a:gd name="connsiteX41377" fmla="*/ 5362951 w 12192000"/>
              <a:gd name="connsiteY41377" fmla="*/ 2531401 h 6858000"/>
              <a:gd name="connsiteX41378" fmla="*/ 5326762 w 12192000"/>
              <a:gd name="connsiteY41378" fmla="*/ 2531632 h 6858000"/>
              <a:gd name="connsiteX41379" fmla="*/ 5282736 w 12192000"/>
              <a:gd name="connsiteY41379" fmla="*/ 2531632 h 6858000"/>
              <a:gd name="connsiteX41380" fmla="*/ 5267753 w 12192000"/>
              <a:gd name="connsiteY41380" fmla="*/ 2538316 h 6858000"/>
              <a:gd name="connsiteX41381" fmla="*/ 5298523 w 12192000"/>
              <a:gd name="connsiteY41381" fmla="*/ 2583726 h 6858000"/>
              <a:gd name="connsiteX41382" fmla="*/ 5315698 w 12192000"/>
              <a:gd name="connsiteY41382" fmla="*/ 2573353 h 6858000"/>
              <a:gd name="connsiteX41383" fmla="*/ 5332408 w 12192000"/>
              <a:gd name="connsiteY41383" fmla="*/ 2572201 h 6858000"/>
              <a:gd name="connsiteX41384" fmla="*/ 5374477 w 12192000"/>
              <a:gd name="connsiteY41384" fmla="*/ 2581767 h 6858000"/>
              <a:gd name="connsiteX41385" fmla="*/ 5374477 w 12192000"/>
              <a:gd name="connsiteY41385" fmla="*/ 2581882 h 6858000"/>
              <a:gd name="connsiteX41386" fmla="*/ 5381737 w 12192000"/>
              <a:gd name="connsiteY41386" fmla="*/ 2550418 h 6858000"/>
              <a:gd name="connsiteX41387" fmla="*/ 5362951 w 12192000"/>
              <a:gd name="connsiteY41387" fmla="*/ 2531401 h 6858000"/>
              <a:gd name="connsiteX41388" fmla="*/ 7511834 w 12192000"/>
              <a:gd name="connsiteY41388" fmla="*/ 2531056 h 6858000"/>
              <a:gd name="connsiteX41389" fmla="*/ 7479563 w 12192000"/>
              <a:gd name="connsiteY41389" fmla="*/ 2552607 h 6858000"/>
              <a:gd name="connsiteX41390" fmla="*/ 7502268 w 12192000"/>
              <a:gd name="connsiteY41390" fmla="*/ 2584302 h 6858000"/>
              <a:gd name="connsiteX41391" fmla="*/ 7502268 w 12192000"/>
              <a:gd name="connsiteY41391" fmla="*/ 2584187 h 6858000"/>
              <a:gd name="connsiteX41392" fmla="*/ 7531081 w 12192000"/>
              <a:gd name="connsiteY41392" fmla="*/ 2557679 h 6858000"/>
              <a:gd name="connsiteX41393" fmla="*/ 7511834 w 12192000"/>
              <a:gd name="connsiteY41393" fmla="*/ 2531056 h 6858000"/>
              <a:gd name="connsiteX41394" fmla="*/ 5762302 w 12192000"/>
              <a:gd name="connsiteY41394" fmla="*/ 2531056 h 6858000"/>
              <a:gd name="connsiteX41395" fmla="*/ 5686810 w 12192000"/>
              <a:gd name="connsiteY41395" fmla="*/ 2531171 h 6858000"/>
              <a:gd name="connsiteX41396" fmla="*/ 5668599 w 12192000"/>
              <a:gd name="connsiteY41396" fmla="*/ 2548228 h 6858000"/>
              <a:gd name="connsiteX41397" fmla="*/ 5668599 w 12192000"/>
              <a:gd name="connsiteY41397" fmla="*/ 2628906 h 6858000"/>
              <a:gd name="connsiteX41398" fmla="*/ 5686120 w 12192000"/>
              <a:gd name="connsiteY41398" fmla="*/ 2646771 h 6858000"/>
              <a:gd name="connsiteX41399" fmla="*/ 5753312 w 12192000"/>
              <a:gd name="connsiteY41399" fmla="*/ 2650803 h 6858000"/>
              <a:gd name="connsiteX41400" fmla="*/ 5783854 w 12192000"/>
              <a:gd name="connsiteY41400" fmla="*/ 2622912 h 6858000"/>
              <a:gd name="connsiteX41401" fmla="*/ 5783622 w 12192000"/>
              <a:gd name="connsiteY41401" fmla="*/ 2589143 h 6858000"/>
              <a:gd name="connsiteX41402" fmla="*/ 5783738 w 12192000"/>
              <a:gd name="connsiteY41402" fmla="*/ 2589143 h 6858000"/>
              <a:gd name="connsiteX41403" fmla="*/ 5783968 w 12192000"/>
              <a:gd name="connsiteY41403" fmla="*/ 2552723 h 6858000"/>
              <a:gd name="connsiteX41404" fmla="*/ 5762302 w 12192000"/>
              <a:gd name="connsiteY41404" fmla="*/ 2531056 h 6858000"/>
              <a:gd name="connsiteX41405" fmla="*/ 5029986 w 12192000"/>
              <a:gd name="connsiteY41405" fmla="*/ 2531056 h 6858000"/>
              <a:gd name="connsiteX41406" fmla="*/ 4925800 w 12192000"/>
              <a:gd name="connsiteY41406" fmla="*/ 2531517 h 6858000"/>
              <a:gd name="connsiteX41407" fmla="*/ 4816423 w 12192000"/>
              <a:gd name="connsiteY41407" fmla="*/ 2531286 h 6858000"/>
              <a:gd name="connsiteX41408" fmla="*/ 4798099 w 12192000"/>
              <a:gd name="connsiteY41408" fmla="*/ 2548919 h 6858000"/>
              <a:gd name="connsiteX41409" fmla="*/ 4797983 w 12192000"/>
              <a:gd name="connsiteY41409" fmla="*/ 2549035 h 6858000"/>
              <a:gd name="connsiteX41410" fmla="*/ 4797869 w 12192000"/>
              <a:gd name="connsiteY41410" fmla="*/ 2629712 h 6858000"/>
              <a:gd name="connsiteX41411" fmla="*/ 4818038 w 12192000"/>
              <a:gd name="connsiteY41411" fmla="*/ 2651381 h 6858000"/>
              <a:gd name="connsiteX41412" fmla="*/ 4845466 w 12192000"/>
              <a:gd name="connsiteY41412" fmla="*/ 2629942 h 6858000"/>
              <a:gd name="connsiteX41413" fmla="*/ 4845238 w 12192000"/>
              <a:gd name="connsiteY41413" fmla="*/ 2567476 h 6858000"/>
              <a:gd name="connsiteX41414" fmla="*/ 4853996 w 12192000"/>
              <a:gd name="connsiteY41414" fmla="*/ 2552377 h 6858000"/>
              <a:gd name="connsiteX41415" fmla="*/ 4865866 w 12192000"/>
              <a:gd name="connsiteY41415" fmla="*/ 2567130 h 6858000"/>
              <a:gd name="connsiteX41416" fmla="*/ 4884077 w 12192000"/>
              <a:gd name="connsiteY41416" fmla="*/ 2583841 h 6858000"/>
              <a:gd name="connsiteX41417" fmla="*/ 5029986 w 12192000"/>
              <a:gd name="connsiteY41417" fmla="*/ 2583956 h 6858000"/>
              <a:gd name="connsiteX41418" fmla="*/ 5048888 w 12192000"/>
              <a:gd name="connsiteY41418" fmla="*/ 2558717 h 6858000"/>
              <a:gd name="connsiteX41419" fmla="*/ 5029986 w 12192000"/>
              <a:gd name="connsiteY41419" fmla="*/ 2531056 h 6858000"/>
              <a:gd name="connsiteX41420" fmla="*/ 5411472 w 12192000"/>
              <a:gd name="connsiteY41420" fmla="*/ 2531042 h 6858000"/>
              <a:gd name="connsiteX41421" fmla="*/ 5403866 w 12192000"/>
              <a:gd name="connsiteY41421" fmla="*/ 2544425 h 6858000"/>
              <a:gd name="connsiteX41422" fmla="*/ 5404096 w 12192000"/>
              <a:gd name="connsiteY41422" fmla="*/ 2544309 h 6858000"/>
              <a:gd name="connsiteX41423" fmla="*/ 5420002 w 12192000"/>
              <a:gd name="connsiteY41423" fmla="*/ 2583495 h 6858000"/>
              <a:gd name="connsiteX41424" fmla="*/ 5428415 w 12192000"/>
              <a:gd name="connsiteY41424" fmla="*/ 2590410 h 6858000"/>
              <a:gd name="connsiteX41425" fmla="*/ 5423228 w 12192000"/>
              <a:gd name="connsiteY41425" fmla="*/ 2598017 h 6858000"/>
              <a:gd name="connsiteX41426" fmla="*/ 5403058 w 12192000"/>
              <a:gd name="connsiteY41426" fmla="*/ 2630864 h 6858000"/>
              <a:gd name="connsiteX41427" fmla="*/ 5402714 w 12192000"/>
              <a:gd name="connsiteY41427" fmla="*/ 2693215 h 6858000"/>
              <a:gd name="connsiteX41428" fmla="*/ 5421385 w 12192000"/>
              <a:gd name="connsiteY41428" fmla="*/ 2714077 h 6858000"/>
              <a:gd name="connsiteX41429" fmla="*/ 5499410 w 12192000"/>
              <a:gd name="connsiteY41429" fmla="*/ 2714077 h 6858000"/>
              <a:gd name="connsiteX41430" fmla="*/ 5517851 w 12192000"/>
              <a:gd name="connsiteY41430" fmla="*/ 2695866 h 6858000"/>
              <a:gd name="connsiteX41431" fmla="*/ 5517621 w 12192000"/>
              <a:gd name="connsiteY41431" fmla="*/ 2623027 h 6858000"/>
              <a:gd name="connsiteX41432" fmla="*/ 5517851 w 12192000"/>
              <a:gd name="connsiteY41432" fmla="*/ 2550302 h 6858000"/>
              <a:gd name="connsiteX41433" fmla="*/ 5498255 w 12192000"/>
              <a:gd name="connsiteY41433" fmla="*/ 2531286 h 6858000"/>
              <a:gd name="connsiteX41434" fmla="*/ 5428069 w 12192000"/>
              <a:gd name="connsiteY41434" fmla="*/ 2531747 h 6858000"/>
              <a:gd name="connsiteX41435" fmla="*/ 5411472 w 12192000"/>
              <a:gd name="connsiteY41435" fmla="*/ 2531042 h 6858000"/>
              <a:gd name="connsiteX41436" fmla="*/ 9348843 w 12192000"/>
              <a:gd name="connsiteY41436" fmla="*/ 2530940 h 6858000"/>
              <a:gd name="connsiteX41437" fmla="*/ 9289488 w 12192000"/>
              <a:gd name="connsiteY41437" fmla="*/ 2589719 h 6858000"/>
              <a:gd name="connsiteX41438" fmla="*/ 9289604 w 12192000"/>
              <a:gd name="connsiteY41438" fmla="*/ 2589719 h 6858000"/>
              <a:gd name="connsiteX41439" fmla="*/ 9289604 w 12192000"/>
              <a:gd name="connsiteY41439" fmla="*/ 2592370 h 6858000"/>
              <a:gd name="connsiteX41440" fmla="*/ 9343887 w 12192000"/>
              <a:gd name="connsiteY41440" fmla="*/ 2645731 h 6858000"/>
              <a:gd name="connsiteX41441" fmla="*/ 9404396 w 12192000"/>
              <a:gd name="connsiteY41441" fmla="*/ 2585685 h 6858000"/>
              <a:gd name="connsiteX41442" fmla="*/ 9348843 w 12192000"/>
              <a:gd name="connsiteY41442" fmla="*/ 2530940 h 6858000"/>
              <a:gd name="connsiteX41443" fmla="*/ 976368 w 12192000"/>
              <a:gd name="connsiteY41443" fmla="*/ 2530940 h 6858000"/>
              <a:gd name="connsiteX41444" fmla="*/ 917013 w 12192000"/>
              <a:gd name="connsiteY41444" fmla="*/ 2589719 h 6858000"/>
              <a:gd name="connsiteX41445" fmla="*/ 917129 w 12192000"/>
              <a:gd name="connsiteY41445" fmla="*/ 2589719 h 6858000"/>
              <a:gd name="connsiteX41446" fmla="*/ 917129 w 12192000"/>
              <a:gd name="connsiteY41446" fmla="*/ 2592370 h 6858000"/>
              <a:gd name="connsiteX41447" fmla="*/ 971412 w 12192000"/>
              <a:gd name="connsiteY41447" fmla="*/ 2645731 h 6858000"/>
              <a:gd name="connsiteX41448" fmla="*/ 1031921 w 12192000"/>
              <a:gd name="connsiteY41448" fmla="*/ 2585685 h 6858000"/>
              <a:gd name="connsiteX41449" fmla="*/ 976368 w 12192000"/>
              <a:gd name="connsiteY41449" fmla="*/ 2530940 h 6858000"/>
              <a:gd name="connsiteX41450" fmla="*/ 7690837 w 12192000"/>
              <a:gd name="connsiteY41450" fmla="*/ 2530841 h 6858000"/>
              <a:gd name="connsiteX41451" fmla="*/ 7685174 w 12192000"/>
              <a:gd name="connsiteY41451" fmla="*/ 2534398 h 6858000"/>
              <a:gd name="connsiteX41452" fmla="*/ 7686327 w 12192000"/>
              <a:gd name="connsiteY41452" fmla="*/ 2579001 h 6858000"/>
              <a:gd name="connsiteX41453" fmla="*/ 7728279 w 12192000"/>
              <a:gd name="connsiteY41453" fmla="*/ 2577733 h 6858000"/>
              <a:gd name="connsiteX41454" fmla="*/ 7751444 w 12192000"/>
              <a:gd name="connsiteY41454" fmla="*/ 2577502 h 6858000"/>
              <a:gd name="connsiteX41455" fmla="*/ 7797776 w 12192000"/>
              <a:gd name="connsiteY41455" fmla="*/ 2573814 h 6858000"/>
              <a:gd name="connsiteX41456" fmla="*/ 7797891 w 12192000"/>
              <a:gd name="connsiteY41456" fmla="*/ 2574045 h 6858000"/>
              <a:gd name="connsiteX41457" fmla="*/ 7764467 w 12192000"/>
              <a:gd name="connsiteY41457" fmla="*/ 2531171 h 6858000"/>
              <a:gd name="connsiteX41458" fmla="*/ 7741071 w 12192000"/>
              <a:gd name="connsiteY41458" fmla="*/ 2531171 h 6858000"/>
              <a:gd name="connsiteX41459" fmla="*/ 7699350 w 12192000"/>
              <a:gd name="connsiteY41459" fmla="*/ 2531171 h 6858000"/>
              <a:gd name="connsiteX41460" fmla="*/ 7690837 w 12192000"/>
              <a:gd name="connsiteY41460" fmla="*/ 2530841 h 6858000"/>
              <a:gd name="connsiteX41461" fmla="*/ 8650067 w 12192000"/>
              <a:gd name="connsiteY41461" fmla="*/ 2530825 h 6858000"/>
              <a:gd name="connsiteX41462" fmla="*/ 8543112 w 12192000"/>
              <a:gd name="connsiteY41462" fmla="*/ 2531171 h 6858000"/>
              <a:gd name="connsiteX41463" fmla="*/ 8436158 w 12192000"/>
              <a:gd name="connsiteY41463" fmla="*/ 2530940 h 6858000"/>
              <a:gd name="connsiteX41464" fmla="*/ 8417949 w 12192000"/>
              <a:gd name="connsiteY41464" fmla="*/ 2548690 h 6858000"/>
              <a:gd name="connsiteX41465" fmla="*/ 8417949 w 12192000"/>
              <a:gd name="connsiteY41465" fmla="*/ 2626830 h 6858000"/>
              <a:gd name="connsiteX41466" fmla="*/ 8445034 w 12192000"/>
              <a:gd name="connsiteY41466" fmla="*/ 2646308 h 6858000"/>
              <a:gd name="connsiteX41467" fmla="*/ 8470850 w 12192000"/>
              <a:gd name="connsiteY41467" fmla="*/ 2625563 h 6858000"/>
              <a:gd name="connsiteX41468" fmla="*/ 8470504 w 12192000"/>
              <a:gd name="connsiteY41468" fmla="*/ 2568282 h 6858000"/>
              <a:gd name="connsiteX41469" fmla="*/ 8470273 w 12192000"/>
              <a:gd name="connsiteY41469" fmla="*/ 2568052 h 6858000"/>
              <a:gd name="connsiteX41470" fmla="*/ 8479263 w 12192000"/>
              <a:gd name="connsiteY41470" fmla="*/ 2552723 h 6858000"/>
              <a:gd name="connsiteX41471" fmla="*/ 8485718 w 12192000"/>
              <a:gd name="connsiteY41471" fmla="*/ 2566669 h 6858000"/>
              <a:gd name="connsiteX41472" fmla="*/ 8504043 w 12192000"/>
              <a:gd name="connsiteY41472" fmla="*/ 2583495 h 6858000"/>
              <a:gd name="connsiteX41473" fmla="*/ 8650067 w 12192000"/>
              <a:gd name="connsiteY41473" fmla="*/ 2583611 h 6858000"/>
              <a:gd name="connsiteX41474" fmla="*/ 8668507 w 12192000"/>
              <a:gd name="connsiteY41474" fmla="*/ 2553414 h 6858000"/>
              <a:gd name="connsiteX41475" fmla="*/ 8650067 w 12192000"/>
              <a:gd name="connsiteY41475" fmla="*/ 2530825 h 6858000"/>
              <a:gd name="connsiteX41476" fmla="*/ 8142496 w 12192000"/>
              <a:gd name="connsiteY41476" fmla="*/ 2530825 h 6858000"/>
              <a:gd name="connsiteX41477" fmla="*/ 8142381 w 12192000"/>
              <a:gd name="connsiteY41477" fmla="*/ 2530940 h 6858000"/>
              <a:gd name="connsiteX41478" fmla="*/ 8085561 w 12192000"/>
              <a:gd name="connsiteY41478" fmla="*/ 2589143 h 6858000"/>
              <a:gd name="connsiteX41479" fmla="*/ 8087059 w 12192000"/>
              <a:gd name="connsiteY41479" fmla="*/ 2642735 h 6858000"/>
              <a:gd name="connsiteX41480" fmla="*/ 8139154 w 12192000"/>
              <a:gd name="connsiteY41480" fmla="*/ 2645847 h 6858000"/>
              <a:gd name="connsiteX41481" fmla="*/ 8141689 w 12192000"/>
              <a:gd name="connsiteY41481" fmla="*/ 2645847 h 6858000"/>
              <a:gd name="connsiteX41482" fmla="*/ 8199660 w 12192000"/>
              <a:gd name="connsiteY41482" fmla="*/ 2587414 h 6858000"/>
              <a:gd name="connsiteX41483" fmla="*/ 8142496 w 12192000"/>
              <a:gd name="connsiteY41483" fmla="*/ 2530825 h 6858000"/>
              <a:gd name="connsiteX41484" fmla="*/ 6931654 w 12192000"/>
              <a:gd name="connsiteY41484" fmla="*/ 2530825 h 6858000"/>
              <a:gd name="connsiteX41485" fmla="*/ 6889238 w 12192000"/>
              <a:gd name="connsiteY41485" fmla="*/ 2544887 h 6858000"/>
              <a:gd name="connsiteX41486" fmla="*/ 6874969 w 12192000"/>
              <a:gd name="connsiteY41486" fmla="*/ 2587243 h 6858000"/>
              <a:gd name="connsiteX41487" fmla="*/ 6874950 w 12192000"/>
              <a:gd name="connsiteY41487" fmla="*/ 2587183 h 6858000"/>
              <a:gd name="connsiteX41488" fmla="*/ 6874950 w 12192000"/>
              <a:gd name="connsiteY41488" fmla="*/ 2587299 h 6858000"/>
              <a:gd name="connsiteX41489" fmla="*/ 6874969 w 12192000"/>
              <a:gd name="connsiteY41489" fmla="*/ 2587243 h 6858000"/>
              <a:gd name="connsiteX41490" fmla="*/ 6889213 w 12192000"/>
              <a:gd name="connsiteY41490" fmla="*/ 2630921 h 6858000"/>
              <a:gd name="connsiteX41491" fmla="*/ 6932460 w 12192000"/>
              <a:gd name="connsiteY41491" fmla="*/ 2645501 h 6858000"/>
              <a:gd name="connsiteX41492" fmla="*/ 6990777 w 12192000"/>
              <a:gd name="connsiteY41492" fmla="*/ 2590295 h 6858000"/>
              <a:gd name="connsiteX41493" fmla="*/ 6931654 w 12192000"/>
              <a:gd name="connsiteY41493" fmla="*/ 2530825 h 6858000"/>
              <a:gd name="connsiteX41494" fmla="*/ 277592 w 12192000"/>
              <a:gd name="connsiteY41494" fmla="*/ 2530825 h 6858000"/>
              <a:gd name="connsiteX41495" fmla="*/ 170637 w 12192000"/>
              <a:gd name="connsiteY41495" fmla="*/ 2531171 h 6858000"/>
              <a:gd name="connsiteX41496" fmla="*/ 63683 w 12192000"/>
              <a:gd name="connsiteY41496" fmla="*/ 2530940 h 6858000"/>
              <a:gd name="connsiteX41497" fmla="*/ 45474 w 12192000"/>
              <a:gd name="connsiteY41497" fmla="*/ 2548690 h 6858000"/>
              <a:gd name="connsiteX41498" fmla="*/ 45474 w 12192000"/>
              <a:gd name="connsiteY41498" fmla="*/ 2626830 h 6858000"/>
              <a:gd name="connsiteX41499" fmla="*/ 72559 w 12192000"/>
              <a:gd name="connsiteY41499" fmla="*/ 2646308 h 6858000"/>
              <a:gd name="connsiteX41500" fmla="*/ 98375 w 12192000"/>
              <a:gd name="connsiteY41500" fmla="*/ 2625563 h 6858000"/>
              <a:gd name="connsiteX41501" fmla="*/ 98029 w 12192000"/>
              <a:gd name="connsiteY41501" fmla="*/ 2568282 h 6858000"/>
              <a:gd name="connsiteX41502" fmla="*/ 97798 w 12192000"/>
              <a:gd name="connsiteY41502" fmla="*/ 2568052 h 6858000"/>
              <a:gd name="connsiteX41503" fmla="*/ 106788 w 12192000"/>
              <a:gd name="connsiteY41503" fmla="*/ 2552723 h 6858000"/>
              <a:gd name="connsiteX41504" fmla="*/ 113243 w 12192000"/>
              <a:gd name="connsiteY41504" fmla="*/ 2566669 h 6858000"/>
              <a:gd name="connsiteX41505" fmla="*/ 131568 w 12192000"/>
              <a:gd name="connsiteY41505" fmla="*/ 2583495 h 6858000"/>
              <a:gd name="connsiteX41506" fmla="*/ 277592 w 12192000"/>
              <a:gd name="connsiteY41506" fmla="*/ 2583611 h 6858000"/>
              <a:gd name="connsiteX41507" fmla="*/ 296032 w 12192000"/>
              <a:gd name="connsiteY41507" fmla="*/ 2553414 h 6858000"/>
              <a:gd name="connsiteX41508" fmla="*/ 277592 w 12192000"/>
              <a:gd name="connsiteY41508" fmla="*/ 2530825 h 6858000"/>
              <a:gd name="connsiteX41509" fmla="*/ 8989831 w 12192000"/>
              <a:gd name="connsiteY41509" fmla="*/ 2530710 h 6858000"/>
              <a:gd name="connsiteX41510" fmla="*/ 8948110 w 12192000"/>
              <a:gd name="connsiteY41510" fmla="*/ 2530940 h 6858000"/>
              <a:gd name="connsiteX41511" fmla="*/ 8901202 w 12192000"/>
              <a:gd name="connsiteY41511" fmla="*/ 2530940 h 6858000"/>
              <a:gd name="connsiteX41512" fmla="*/ 8888525 w 12192000"/>
              <a:gd name="connsiteY41512" fmla="*/ 2553414 h 6858000"/>
              <a:gd name="connsiteX41513" fmla="*/ 8888409 w 12192000"/>
              <a:gd name="connsiteY41513" fmla="*/ 2553300 h 6858000"/>
              <a:gd name="connsiteX41514" fmla="*/ 8899128 w 12192000"/>
              <a:gd name="connsiteY41514" fmla="*/ 2581997 h 6858000"/>
              <a:gd name="connsiteX41515" fmla="*/ 8942810 w 12192000"/>
              <a:gd name="connsiteY41515" fmla="*/ 2571740 h 6858000"/>
              <a:gd name="connsiteX41516" fmla="*/ 8953412 w 12192000"/>
              <a:gd name="connsiteY41516" fmla="*/ 2571279 h 6858000"/>
              <a:gd name="connsiteX41517" fmla="*/ 9003316 w 12192000"/>
              <a:gd name="connsiteY41517" fmla="*/ 2580499 h 6858000"/>
              <a:gd name="connsiteX41518" fmla="*/ 9007926 w 12192000"/>
              <a:gd name="connsiteY41518" fmla="*/ 2547421 h 6858000"/>
              <a:gd name="connsiteX41519" fmla="*/ 8989831 w 12192000"/>
              <a:gd name="connsiteY41519" fmla="*/ 2530710 h 6858000"/>
              <a:gd name="connsiteX41520" fmla="*/ 5147429 w 12192000"/>
              <a:gd name="connsiteY41520" fmla="*/ 2530710 h 6858000"/>
              <a:gd name="connsiteX41521" fmla="*/ 5132446 w 12192000"/>
              <a:gd name="connsiteY41521" fmla="*/ 2546269 h 6858000"/>
              <a:gd name="connsiteX41522" fmla="*/ 5165177 w 12192000"/>
              <a:gd name="connsiteY41522" fmla="*/ 2583034 h 6858000"/>
              <a:gd name="connsiteX41523" fmla="*/ 5188573 w 12192000"/>
              <a:gd name="connsiteY41523" fmla="*/ 2583034 h 6858000"/>
              <a:gd name="connsiteX41524" fmla="*/ 5232716 w 12192000"/>
              <a:gd name="connsiteY41524" fmla="*/ 2583034 h 6858000"/>
              <a:gd name="connsiteX41525" fmla="*/ 5247713 w 12192000"/>
              <a:gd name="connsiteY41525" fmla="*/ 2574189 h 6858000"/>
              <a:gd name="connsiteX41526" fmla="*/ 5246892 w 12192000"/>
              <a:gd name="connsiteY41526" fmla="*/ 2557284 h 6858000"/>
              <a:gd name="connsiteX41527" fmla="*/ 5247987 w 12192000"/>
              <a:gd name="connsiteY41527" fmla="*/ 2540118 h 6858000"/>
              <a:gd name="connsiteX41528" fmla="*/ 5233178 w 12192000"/>
              <a:gd name="connsiteY41528" fmla="*/ 2530940 h 6858000"/>
              <a:gd name="connsiteX41529" fmla="*/ 5147429 w 12192000"/>
              <a:gd name="connsiteY41529" fmla="*/ 2530710 h 6858000"/>
              <a:gd name="connsiteX41530" fmla="*/ 617356 w 12192000"/>
              <a:gd name="connsiteY41530" fmla="*/ 2530710 h 6858000"/>
              <a:gd name="connsiteX41531" fmla="*/ 575635 w 12192000"/>
              <a:gd name="connsiteY41531" fmla="*/ 2530940 h 6858000"/>
              <a:gd name="connsiteX41532" fmla="*/ 528727 w 12192000"/>
              <a:gd name="connsiteY41532" fmla="*/ 2530940 h 6858000"/>
              <a:gd name="connsiteX41533" fmla="*/ 516050 w 12192000"/>
              <a:gd name="connsiteY41533" fmla="*/ 2553414 h 6858000"/>
              <a:gd name="connsiteX41534" fmla="*/ 515934 w 12192000"/>
              <a:gd name="connsiteY41534" fmla="*/ 2553300 h 6858000"/>
              <a:gd name="connsiteX41535" fmla="*/ 526653 w 12192000"/>
              <a:gd name="connsiteY41535" fmla="*/ 2581997 h 6858000"/>
              <a:gd name="connsiteX41536" fmla="*/ 570335 w 12192000"/>
              <a:gd name="connsiteY41536" fmla="*/ 2571740 h 6858000"/>
              <a:gd name="connsiteX41537" fmla="*/ 580937 w 12192000"/>
              <a:gd name="connsiteY41537" fmla="*/ 2571279 h 6858000"/>
              <a:gd name="connsiteX41538" fmla="*/ 630841 w 12192000"/>
              <a:gd name="connsiteY41538" fmla="*/ 2580499 h 6858000"/>
              <a:gd name="connsiteX41539" fmla="*/ 635451 w 12192000"/>
              <a:gd name="connsiteY41539" fmla="*/ 2547421 h 6858000"/>
              <a:gd name="connsiteX41540" fmla="*/ 617356 w 12192000"/>
              <a:gd name="connsiteY41540" fmla="*/ 2530710 h 6858000"/>
              <a:gd name="connsiteX41541" fmla="*/ 9117186 w 12192000"/>
              <a:gd name="connsiteY41541" fmla="*/ 2530595 h 6858000"/>
              <a:gd name="connsiteX41542" fmla="*/ 9046766 w 12192000"/>
              <a:gd name="connsiteY41542" fmla="*/ 2531056 h 6858000"/>
              <a:gd name="connsiteX41543" fmla="*/ 9024177 w 12192000"/>
              <a:gd name="connsiteY41543" fmla="*/ 2546038 h 6858000"/>
              <a:gd name="connsiteX41544" fmla="*/ 9023947 w 12192000"/>
              <a:gd name="connsiteY41544" fmla="*/ 2546153 h 6858000"/>
              <a:gd name="connsiteX41545" fmla="*/ 9040082 w 12192000"/>
              <a:gd name="connsiteY41545" fmla="*/ 2583265 h 6858000"/>
              <a:gd name="connsiteX41546" fmla="*/ 9049072 w 12192000"/>
              <a:gd name="connsiteY41546" fmla="*/ 2589834 h 6858000"/>
              <a:gd name="connsiteX41547" fmla="*/ 9041234 w 12192000"/>
              <a:gd name="connsiteY41547" fmla="*/ 2598247 h 6858000"/>
              <a:gd name="connsiteX41548" fmla="*/ 9023140 w 12192000"/>
              <a:gd name="connsiteY41548" fmla="*/ 2617380 h 6858000"/>
              <a:gd name="connsiteX41549" fmla="*/ 9023486 w 12192000"/>
              <a:gd name="connsiteY41549" fmla="*/ 2698173 h 6858000"/>
              <a:gd name="connsiteX41550" fmla="*/ 9035932 w 12192000"/>
              <a:gd name="connsiteY41550" fmla="*/ 2717188 h 6858000"/>
              <a:gd name="connsiteX41551" fmla="*/ 9119260 w 12192000"/>
              <a:gd name="connsiteY41551" fmla="*/ 2716382 h 6858000"/>
              <a:gd name="connsiteX41552" fmla="*/ 9138738 w 12192000"/>
              <a:gd name="connsiteY41552" fmla="*/ 2691487 h 6858000"/>
              <a:gd name="connsiteX41553" fmla="*/ 9138392 w 12192000"/>
              <a:gd name="connsiteY41553" fmla="*/ 2621069 h 6858000"/>
              <a:gd name="connsiteX41554" fmla="*/ 9138276 w 12192000"/>
              <a:gd name="connsiteY41554" fmla="*/ 2621069 h 6858000"/>
              <a:gd name="connsiteX41555" fmla="*/ 9138622 w 12192000"/>
              <a:gd name="connsiteY41555" fmla="*/ 2553300 h 6858000"/>
              <a:gd name="connsiteX41556" fmla="*/ 9117186 w 12192000"/>
              <a:gd name="connsiteY41556" fmla="*/ 2530595 h 6858000"/>
              <a:gd name="connsiteX41557" fmla="*/ 8305463 w 12192000"/>
              <a:gd name="connsiteY41557" fmla="*/ 2530595 h 6858000"/>
              <a:gd name="connsiteX41558" fmla="*/ 8288059 w 12192000"/>
              <a:gd name="connsiteY41558" fmla="*/ 2548574 h 6858000"/>
              <a:gd name="connsiteX41559" fmla="*/ 8288059 w 12192000"/>
              <a:gd name="connsiteY41559" fmla="*/ 2655413 h 6858000"/>
              <a:gd name="connsiteX41560" fmla="*/ 8268005 w 12192000"/>
              <a:gd name="connsiteY41560" fmla="*/ 2655298 h 6858000"/>
              <a:gd name="connsiteX41561" fmla="*/ 8268005 w 12192000"/>
              <a:gd name="connsiteY41561" fmla="*/ 2548458 h 6858000"/>
              <a:gd name="connsiteX41562" fmla="*/ 8239883 w 12192000"/>
              <a:gd name="connsiteY41562" fmla="*/ 2531171 h 6858000"/>
              <a:gd name="connsiteX41563" fmla="*/ 8214990 w 12192000"/>
              <a:gd name="connsiteY41563" fmla="*/ 2549035 h 6858000"/>
              <a:gd name="connsiteX41564" fmla="*/ 8215220 w 12192000"/>
              <a:gd name="connsiteY41564" fmla="*/ 2624525 h 6858000"/>
              <a:gd name="connsiteX41565" fmla="*/ 8233775 w 12192000"/>
              <a:gd name="connsiteY41565" fmla="*/ 2646308 h 6858000"/>
              <a:gd name="connsiteX41566" fmla="*/ 8246338 w 12192000"/>
              <a:gd name="connsiteY41566" fmla="*/ 2659218 h 6858000"/>
              <a:gd name="connsiteX41567" fmla="*/ 8232853 w 12192000"/>
              <a:gd name="connsiteY41567" fmla="*/ 2666247 h 6858000"/>
              <a:gd name="connsiteX41568" fmla="*/ 8215220 w 12192000"/>
              <a:gd name="connsiteY41568" fmla="*/ 2686301 h 6858000"/>
              <a:gd name="connsiteX41569" fmla="*/ 8215220 w 12192000"/>
              <a:gd name="connsiteY41569" fmla="*/ 2892257 h 6858000"/>
              <a:gd name="connsiteX41570" fmla="*/ 8235965 w 12192000"/>
              <a:gd name="connsiteY41570" fmla="*/ 2917036 h 6858000"/>
              <a:gd name="connsiteX41571" fmla="*/ 8246107 w 12192000"/>
              <a:gd name="connsiteY41571" fmla="*/ 2922107 h 6858000"/>
              <a:gd name="connsiteX41572" fmla="*/ 8245531 w 12192000"/>
              <a:gd name="connsiteY41572" fmla="*/ 2921994 h 6858000"/>
              <a:gd name="connsiteX41573" fmla="*/ 8239423 w 12192000"/>
              <a:gd name="connsiteY41573" fmla="*/ 2931443 h 6858000"/>
              <a:gd name="connsiteX41574" fmla="*/ 8215105 w 12192000"/>
              <a:gd name="connsiteY41574" fmla="*/ 2969247 h 6858000"/>
              <a:gd name="connsiteX41575" fmla="*/ 8242880 w 12192000"/>
              <a:gd name="connsiteY41575" fmla="*/ 2984114 h 6858000"/>
              <a:gd name="connsiteX41576" fmla="*/ 8267314 w 12192000"/>
              <a:gd name="connsiteY41576" fmla="*/ 2968093 h 6858000"/>
              <a:gd name="connsiteX41577" fmla="*/ 8266968 w 12192000"/>
              <a:gd name="connsiteY41577" fmla="*/ 2816884 h 6858000"/>
              <a:gd name="connsiteX41578" fmla="*/ 8260399 w 12192000"/>
              <a:gd name="connsiteY41578" fmla="*/ 2802592 h 6858000"/>
              <a:gd name="connsiteX41579" fmla="*/ 8246453 w 12192000"/>
              <a:gd name="connsiteY41579" fmla="*/ 2789567 h 6858000"/>
              <a:gd name="connsiteX41580" fmla="*/ 8267199 w 12192000"/>
              <a:gd name="connsiteY41580" fmla="*/ 2781499 h 6858000"/>
              <a:gd name="connsiteX41581" fmla="*/ 8447108 w 12192000"/>
              <a:gd name="connsiteY41581" fmla="*/ 2781499 h 6858000"/>
              <a:gd name="connsiteX41582" fmla="*/ 8471080 w 12192000"/>
              <a:gd name="connsiteY41582" fmla="*/ 2758565 h 6858000"/>
              <a:gd name="connsiteX41583" fmla="*/ 8470388 w 12192000"/>
              <a:gd name="connsiteY41583" fmla="*/ 2690797 h 6858000"/>
              <a:gd name="connsiteX41584" fmla="*/ 8459554 w 12192000"/>
              <a:gd name="connsiteY41584" fmla="*/ 2667400 h 6858000"/>
              <a:gd name="connsiteX41585" fmla="*/ 8417949 w 12192000"/>
              <a:gd name="connsiteY41585" fmla="*/ 2681575 h 6858000"/>
              <a:gd name="connsiteX41586" fmla="*/ 8409997 w 12192000"/>
              <a:gd name="connsiteY41586" fmla="*/ 2690566 h 6858000"/>
              <a:gd name="connsiteX41587" fmla="*/ 8403542 w 12192000"/>
              <a:gd name="connsiteY41587" fmla="*/ 2684456 h 6858000"/>
              <a:gd name="connsiteX41588" fmla="*/ 8376227 w 12192000"/>
              <a:gd name="connsiteY41588" fmla="*/ 2666477 h 6858000"/>
              <a:gd name="connsiteX41589" fmla="*/ 8342343 w 12192000"/>
              <a:gd name="connsiteY41589" fmla="*/ 2666362 h 6858000"/>
              <a:gd name="connsiteX41590" fmla="*/ 8330011 w 12192000"/>
              <a:gd name="connsiteY41590" fmla="*/ 2657258 h 6858000"/>
              <a:gd name="connsiteX41591" fmla="*/ 8342573 w 12192000"/>
              <a:gd name="connsiteY41591" fmla="*/ 2645618 h 6858000"/>
              <a:gd name="connsiteX41592" fmla="*/ 8386830 w 12192000"/>
              <a:gd name="connsiteY41592" fmla="*/ 2645963 h 6858000"/>
              <a:gd name="connsiteX41593" fmla="*/ 8403196 w 12192000"/>
              <a:gd name="connsiteY41593" fmla="*/ 2629597 h 6858000"/>
              <a:gd name="connsiteX41594" fmla="*/ 8403196 w 12192000"/>
              <a:gd name="connsiteY41594" fmla="*/ 2546153 h 6858000"/>
              <a:gd name="connsiteX41595" fmla="*/ 8386254 w 12192000"/>
              <a:gd name="connsiteY41595" fmla="*/ 2530595 h 6858000"/>
              <a:gd name="connsiteX41596" fmla="*/ 8305463 w 12192000"/>
              <a:gd name="connsiteY41596" fmla="*/ 2530595 h 6858000"/>
              <a:gd name="connsiteX41597" fmla="*/ 7096233 w 12192000"/>
              <a:gd name="connsiteY41597" fmla="*/ 2530595 h 6858000"/>
              <a:gd name="connsiteX41598" fmla="*/ 7077677 w 12192000"/>
              <a:gd name="connsiteY41598" fmla="*/ 2550072 h 6858000"/>
              <a:gd name="connsiteX41599" fmla="*/ 7077677 w 12192000"/>
              <a:gd name="connsiteY41599" fmla="*/ 2638701 h 6858000"/>
              <a:gd name="connsiteX41600" fmla="*/ 7071569 w 12192000"/>
              <a:gd name="connsiteY41600" fmla="*/ 2655413 h 6858000"/>
              <a:gd name="connsiteX41601" fmla="*/ 7062580 w 12192000"/>
              <a:gd name="connsiteY41601" fmla="*/ 2638011 h 6858000"/>
              <a:gd name="connsiteX41602" fmla="*/ 7062695 w 12192000"/>
              <a:gd name="connsiteY41602" fmla="*/ 2637779 h 6858000"/>
              <a:gd name="connsiteX41603" fmla="*/ 7062695 w 12192000"/>
              <a:gd name="connsiteY41603" fmla="*/ 2549265 h 6858000"/>
              <a:gd name="connsiteX41604" fmla="*/ 7034459 w 12192000"/>
              <a:gd name="connsiteY41604" fmla="*/ 2530825 h 6858000"/>
              <a:gd name="connsiteX41605" fmla="*/ 7009679 w 12192000"/>
              <a:gd name="connsiteY41605" fmla="*/ 2550072 h 6858000"/>
              <a:gd name="connsiteX41606" fmla="*/ 7010140 w 12192000"/>
              <a:gd name="connsiteY41606" fmla="*/ 2625563 h 6858000"/>
              <a:gd name="connsiteX41607" fmla="*/ 7025699 w 12192000"/>
              <a:gd name="connsiteY41607" fmla="*/ 2645847 h 6858000"/>
              <a:gd name="connsiteX41608" fmla="*/ 7036187 w 12192000"/>
              <a:gd name="connsiteY41608" fmla="*/ 2656681 h 6858000"/>
              <a:gd name="connsiteX41609" fmla="*/ 7027082 w 12192000"/>
              <a:gd name="connsiteY41609" fmla="*/ 2666132 h 6858000"/>
              <a:gd name="connsiteX41610" fmla="*/ 7010140 w 12192000"/>
              <a:gd name="connsiteY41610" fmla="*/ 2690106 h 6858000"/>
              <a:gd name="connsiteX41611" fmla="*/ 7010140 w 12192000"/>
              <a:gd name="connsiteY41611" fmla="*/ 2893294 h 6858000"/>
              <a:gd name="connsiteX41612" fmla="*/ 7027659 w 12192000"/>
              <a:gd name="connsiteY41612" fmla="*/ 2916690 h 6858000"/>
              <a:gd name="connsiteX41613" fmla="*/ 7035727 w 12192000"/>
              <a:gd name="connsiteY41613" fmla="*/ 2923953 h 6858000"/>
              <a:gd name="connsiteX41614" fmla="*/ 7029732 w 12192000"/>
              <a:gd name="connsiteY41614" fmla="*/ 2931212 h 6858000"/>
              <a:gd name="connsiteX41615" fmla="*/ 7010255 w 12192000"/>
              <a:gd name="connsiteY41615" fmla="*/ 2964522 h 6858000"/>
              <a:gd name="connsiteX41616" fmla="*/ 7034574 w 12192000"/>
              <a:gd name="connsiteY41616" fmla="*/ 2984344 h 6858000"/>
              <a:gd name="connsiteX41617" fmla="*/ 7062349 w 12192000"/>
              <a:gd name="connsiteY41617" fmla="*/ 2964522 h 6858000"/>
              <a:gd name="connsiteX41618" fmla="*/ 7062349 w 12192000"/>
              <a:gd name="connsiteY41618" fmla="*/ 2818611 h 6858000"/>
              <a:gd name="connsiteX41619" fmla="*/ 7051516 w 12192000"/>
              <a:gd name="connsiteY41619" fmla="*/ 2801784 h 6858000"/>
              <a:gd name="connsiteX41620" fmla="*/ 7036647 w 12192000"/>
              <a:gd name="connsiteY41620" fmla="*/ 2793256 h 6858000"/>
              <a:gd name="connsiteX41621" fmla="*/ 7055665 w 12192000"/>
              <a:gd name="connsiteY41621" fmla="*/ 2781038 h 6858000"/>
              <a:gd name="connsiteX41622" fmla="*/ 7149480 w 12192000"/>
              <a:gd name="connsiteY41622" fmla="*/ 2781038 h 6858000"/>
              <a:gd name="connsiteX41623" fmla="*/ 7238109 w 12192000"/>
              <a:gd name="connsiteY41623" fmla="*/ 2781384 h 6858000"/>
              <a:gd name="connsiteX41624" fmla="*/ 7260815 w 12192000"/>
              <a:gd name="connsiteY41624" fmla="*/ 2760179 h 6858000"/>
              <a:gd name="connsiteX41625" fmla="*/ 7260354 w 12192000"/>
              <a:gd name="connsiteY41625" fmla="*/ 2689873 h 6858000"/>
              <a:gd name="connsiteX41626" fmla="*/ 7248712 w 12192000"/>
              <a:gd name="connsiteY41626" fmla="*/ 2667285 h 6858000"/>
              <a:gd name="connsiteX41627" fmla="*/ 7213330 w 12192000"/>
              <a:gd name="connsiteY41627" fmla="*/ 2681346 h 6858000"/>
              <a:gd name="connsiteX41628" fmla="*/ 7202266 w 12192000"/>
              <a:gd name="connsiteY41628" fmla="*/ 2689873 h 6858000"/>
              <a:gd name="connsiteX41629" fmla="*/ 7193507 w 12192000"/>
              <a:gd name="connsiteY41629" fmla="*/ 2682497 h 6858000"/>
              <a:gd name="connsiteX41630" fmla="*/ 7169535 w 12192000"/>
              <a:gd name="connsiteY41630" fmla="*/ 2666594 h 6858000"/>
              <a:gd name="connsiteX41631" fmla="*/ 7135650 w 12192000"/>
              <a:gd name="connsiteY41631" fmla="*/ 2666362 h 6858000"/>
              <a:gd name="connsiteX41632" fmla="*/ 7120436 w 12192000"/>
              <a:gd name="connsiteY41632" fmla="*/ 2655990 h 6858000"/>
              <a:gd name="connsiteX41633" fmla="*/ 7138647 w 12192000"/>
              <a:gd name="connsiteY41633" fmla="*/ 2648153 h 6858000"/>
              <a:gd name="connsiteX41634" fmla="*/ 7172185 w 12192000"/>
              <a:gd name="connsiteY41634" fmla="*/ 2650920 h 6858000"/>
              <a:gd name="connsiteX41635" fmla="*/ 7193276 w 12192000"/>
              <a:gd name="connsiteY41635" fmla="*/ 2630749 h 6858000"/>
              <a:gd name="connsiteX41636" fmla="*/ 7193045 w 12192000"/>
              <a:gd name="connsiteY41636" fmla="*/ 2549958 h 6858000"/>
              <a:gd name="connsiteX41637" fmla="*/ 7174374 w 12192000"/>
              <a:gd name="connsiteY41637" fmla="*/ 2530595 h 6858000"/>
              <a:gd name="connsiteX41638" fmla="*/ 7096233 w 12192000"/>
              <a:gd name="connsiteY41638" fmla="*/ 2530595 h 6858000"/>
              <a:gd name="connsiteX41639" fmla="*/ 6704722 w 12192000"/>
              <a:gd name="connsiteY41639" fmla="*/ 2530595 h 6858000"/>
              <a:gd name="connsiteX41640" fmla="*/ 6629231 w 12192000"/>
              <a:gd name="connsiteY41640" fmla="*/ 2531171 h 6858000"/>
              <a:gd name="connsiteX41641" fmla="*/ 6609635 w 12192000"/>
              <a:gd name="connsiteY41641" fmla="*/ 2542465 h 6858000"/>
              <a:gd name="connsiteX41642" fmla="*/ 6609522 w 12192000"/>
              <a:gd name="connsiteY41642" fmla="*/ 2542350 h 6858000"/>
              <a:gd name="connsiteX41643" fmla="*/ 6623469 w 12192000"/>
              <a:gd name="connsiteY41643" fmla="*/ 2583034 h 6858000"/>
              <a:gd name="connsiteX41644" fmla="*/ 6633381 w 12192000"/>
              <a:gd name="connsiteY41644" fmla="*/ 2589027 h 6858000"/>
              <a:gd name="connsiteX41645" fmla="*/ 6626119 w 12192000"/>
              <a:gd name="connsiteY41645" fmla="*/ 2597786 h 6858000"/>
              <a:gd name="connsiteX41646" fmla="*/ 6608717 w 12192000"/>
              <a:gd name="connsiteY41646" fmla="*/ 2621645 h 6858000"/>
              <a:gd name="connsiteX41647" fmla="*/ 6608484 w 12192000"/>
              <a:gd name="connsiteY41647" fmla="*/ 2691834 h 6858000"/>
              <a:gd name="connsiteX41648" fmla="*/ 6630961 w 12192000"/>
              <a:gd name="connsiteY41648" fmla="*/ 2713616 h 6858000"/>
              <a:gd name="connsiteX41649" fmla="*/ 6703798 w 12192000"/>
              <a:gd name="connsiteY41649" fmla="*/ 2713616 h 6858000"/>
              <a:gd name="connsiteX41650" fmla="*/ 6723966 w 12192000"/>
              <a:gd name="connsiteY41650" fmla="*/ 2692293 h 6858000"/>
              <a:gd name="connsiteX41651" fmla="*/ 6723739 w 12192000"/>
              <a:gd name="connsiteY41651" fmla="*/ 2619454 h 6858000"/>
              <a:gd name="connsiteX41652" fmla="*/ 6723966 w 12192000"/>
              <a:gd name="connsiteY41652" fmla="*/ 2549265 h 6858000"/>
              <a:gd name="connsiteX41653" fmla="*/ 6704722 w 12192000"/>
              <a:gd name="connsiteY41653" fmla="*/ 2530595 h 6858000"/>
              <a:gd name="connsiteX41654" fmla="*/ 6431573 w 12192000"/>
              <a:gd name="connsiteY41654" fmla="*/ 2530595 h 6858000"/>
              <a:gd name="connsiteX41655" fmla="*/ 6400456 w 12192000"/>
              <a:gd name="connsiteY41655" fmla="*/ 2530825 h 6858000"/>
              <a:gd name="connsiteX41656" fmla="*/ 6356313 w 12192000"/>
              <a:gd name="connsiteY41656" fmla="*/ 2530825 h 6858000"/>
              <a:gd name="connsiteX41657" fmla="*/ 6342942 w 12192000"/>
              <a:gd name="connsiteY41657" fmla="*/ 2557563 h 6858000"/>
              <a:gd name="connsiteX41658" fmla="*/ 6357464 w 12192000"/>
              <a:gd name="connsiteY41658" fmla="*/ 2583034 h 6858000"/>
              <a:gd name="connsiteX41659" fmla="*/ 6430188 w 12192000"/>
              <a:gd name="connsiteY41659" fmla="*/ 2583265 h 6858000"/>
              <a:gd name="connsiteX41660" fmla="*/ 6430074 w 12192000"/>
              <a:gd name="connsiteY41660" fmla="*/ 2583380 h 6858000"/>
              <a:gd name="connsiteX41661" fmla="*/ 6457964 w 12192000"/>
              <a:gd name="connsiteY41661" fmla="*/ 2556295 h 6858000"/>
              <a:gd name="connsiteX41662" fmla="*/ 6431573 w 12192000"/>
              <a:gd name="connsiteY41662" fmla="*/ 2530595 h 6858000"/>
              <a:gd name="connsiteX41663" fmla="*/ 744711 w 12192000"/>
              <a:gd name="connsiteY41663" fmla="*/ 2530595 h 6858000"/>
              <a:gd name="connsiteX41664" fmla="*/ 674291 w 12192000"/>
              <a:gd name="connsiteY41664" fmla="*/ 2531056 h 6858000"/>
              <a:gd name="connsiteX41665" fmla="*/ 651702 w 12192000"/>
              <a:gd name="connsiteY41665" fmla="*/ 2546038 h 6858000"/>
              <a:gd name="connsiteX41666" fmla="*/ 651472 w 12192000"/>
              <a:gd name="connsiteY41666" fmla="*/ 2546153 h 6858000"/>
              <a:gd name="connsiteX41667" fmla="*/ 667607 w 12192000"/>
              <a:gd name="connsiteY41667" fmla="*/ 2583265 h 6858000"/>
              <a:gd name="connsiteX41668" fmla="*/ 676597 w 12192000"/>
              <a:gd name="connsiteY41668" fmla="*/ 2589834 h 6858000"/>
              <a:gd name="connsiteX41669" fmla="*/ 668759 w 12192000"/>
              <a:gd name="connsiteY41669" fmla="*/ 2598247 h 6858000"/>
              <a:gd name="connsiteX41670" fmla="*/ 650665 w 12192000"/>
              <a:gd name="connsiteY41670" fmla="*/ 2617380 h 6858000"/>
              <a:gd name="connsiteX41671" fmla="*/ 651011 w 12192000"/>
              <a:gd name="connsiteY41671" fmla="*/ 2698173 h 6858000"/>
              <a:gd name="connsiteX41672" fmla="*/ 663457 w 12192000"/>
              <a:gd name="connsiteY41672" fmla="*/ 2717188 h 6858000"/>
              <a:gd name="connsiteX41673" fmla="*/ 746785 w 12192000"/>
              <a:gd name="connsiteY41673" fmla="*/ 2716382 h 6858000"/>
              <a:gd name="connsiteX41674" fmla="*/ 766263 w 12192000"/>
              <a:gd name="connsiteY41674" fmla="*/ 2691487 h 6858000"/>
              <a:gd name="connsiteX41675" fmla="*/ 765917 w 12192000"/>
              <a:gd name="connsiteY41675" fmla="*/ 2621069 h 6858000"/>
              <a:gd name="connsiteX41676" fmla="*/ 765801 w 12192000"/>
              <a:gd name="connsiteY41676" fmla="*/ 2621069 h 6858000"/>
              <a:gd name="connsiteX41677" fmla="*/ 766147 w 12192000"/>
              <a:gd name="connsiteY41677" fmla="*/ 2553300 h 6858000"/>
              <a:gd name="connsiteX41678" fmla="*/ 744711 w 12192000"/>
              <a:gd name="connsiteY41678" fmla="*/ 2530595 h 6858000"/>
              <a:gd name="connsiteX41679" fmla="*/ 6480311 w 12192000"/>
              <a:gd name="connsiteY41679" fmla="*/ 2530566 h 6858000"/>
              <a:gd name="connsiteX41680" fmla="*/ 6474794 w 12192000"/>
              <a:gd name="connsiteY41680" fmla="*/ 2534283 h 6858000"/>
              <a:gd name="connsiteX41681" fmla="*/ 6475713 w 12192000"/>
              <a:gd name="connsiteY41681" fmla="*/ 2579923 h 6858000"/>
              <a:gd name="connsiteX41682" fmla="*/ 6524696 w 12192000"/>
              <a:gd name="connsiteY41682" fmla="*/ 2575774 h 6858000"/>
              <a:gd name="connsiteX41683" fmla="*/ 6540603 w 12192000"/>
              <a:gd name="connsiteY41683" fmla="*/ 2575082 h 6858000"/>
              <a:gd name="connsiteX41684" fmla="*/ 6580940 w 12192000"/>
              <a:gd name="connsiteY41684" fmla="*/ 2581421 h 6858000"/>
              <a:gd name="connsiteX41685" fmla="*/ 6581172 w 12192000"/>
              <a:gd name="connsiteY41685" fmla="*/ 2581651 h 6858000"/>
              <a:gd name="connsiteX41686" fmla="*/ 6587856 w 12192000"/>
              <a:gd name="connsiteY41686" fmla="*/ 2557679 h 6858000"/>
              <a:gd name="connsiteX41687" fmla="*/ 6561807 w 12192000"/>
              <a:gd name="connsiteY41687" fmla="*/ 2530595 h 6858000"/>
              <a:gd name="connsiteX41688" fmla="*/ 6530574 w 12192000"/>
              <a:gd name="connsiteY41688" fmla="*/ 2530825 h 6858000"/>
              <a:gd name="connsiteX41689" fmla="*/ 6488853 w 12192000"/>
              <a:gd name="connsiteY41689" fmla="*/ 2530825 h 6858000"/>
              <a:gd name="connsiteX41690" fmla="*/ 6480311 w 12192000"/>
              <a:gd name="connsiteY41690" fmla="*/ 2530566 h 6858000"/>
              <a:gd name="connsiteX41691" fmla="*/ 7568077 w 12192000"/>
              <a:gd name="connsiteY41691" fmla="*/ 2530479 h 6858000"/>
              <a:gd name="connsiteX41692" fmla="*/ 7546409 w 12192000"/>
              <a:gd name="connsiteY41692" fmla="*/ 2552377 h 6858000"/>
              <a:gd name="connsiteX41693" fmla="*/ 7577297 w 12192000"/>
              <a:gd name="connsiteY41693" fmla="*/ 2583265 h 6858000"/>
              <a:gd name="connsiteX41694" fmla="*/ 7603345 w 12192000"/>
              <a:gd name="connsiteY41694" fmla="*/ 2583034 h 6858000"/>
              <a:gd name="connsiteX41695" fmla="*/ 7642299 w 12192000"/>
              <a:gd name="connsiteY41695" fmla="*/ 2583380 h 6858000"/>
              <a:gd name="connsiteX41696" fmla="*/ 7661893 w 12192000"/>
              <a:gd name="connsiteY41696" fmla="*/ 2557563 h 6858000"/>
              <a:gd name="connsiteX41697" fmla="*/ 7643568 w 12192000"/>
              <a:gd name="connsiteY41697" fmla="*/ 2530479 h 6858000"/>
              <a:gd name="connsiteX41698" fmla="*/ 7568077 w 12192000"/>
              <a:gd name="connsiteY41698" fmla="*/ 2530479 h 6858000"/>
              <a:gd name="connsiteX41699" fmla="*/ 7444066 w 12192000"/>
              <a:gd name="connsiteY41699" fmla="*/ 2530479 h 6858000"/>
              <a:gd name="connsiteX41700" fmla="*/ 7339993 w 12192000"/>
              <a:gd name="connsiteY41700" fmla="*/ 2531056 h 6858000"/>
              <a:gd name="connsiteX41701" fmla="*/ 7233268 w 12192000"/>
              <a:gd name="connsiteY41701" fmla="*/ 2530595 h 6858000"/>
              <a:gd name="connsiteX41702" fmla="*/ 7213215 w 12192000"/>
              <a:gd name="connsiteY41702" fmla="*/ 2551225 h 6858000"/>
              <a:gd name="connsiteX41703" fmla="*/ 7213099 w 12192000"/>
              <a:gd name="connsiteY41703" fmla="*/ 2551109 h 6858000"/>
              <a:gd name="connsiteX41704" fmla="*/ 7213099 w 12192000"/>
              <a:gd name="connsiteY41704" fmla="*/ 2631786 h 6858000"/>
              <a:gd name="connsiteX41705" fmla="*/ 7235228 w 12192000"/>
              <a:gd name="connsiteY41705" fmla="*/ 2651148 h 6858000"/>
              <a:gd name="connsiteX41706" fmla="*/ 7260700 w 12192000"/>
              <a:gd name="connsiteY41706" fmla="*/ 2631901 h 6858000"/>
              <a:gd name="connsiteX41707" fmla="*/ 7260700 w 12192000"/>
              <a:gd name="connsiteY41707" fmla="*/ 2566899 h 6858000"/>
              <a:gd name="connsiteX41708" fmla="*/ 7270496 w 12192000"/>
              <a:gd name="connsiteY41708" fmla="*/ 2552146 h 6858000"/>
              <a:gd name="connsiteX41709" fmla="*/ 7281099 w 12192000"/>
              <a:gd name="connsiteY41709" fmla="*/ 2566093 h 6858000"/>
              <a:gd name="connsiteX41710" fmla="*/ 7299769 w 12192000"/>
              <a:gd name="connsiteY41710" fmla="*/ 2583380 h 6858000"/>
              <a:gd name="connsiteX41711" fmla="*/ 7445564 w 12192000"/>
              <a:gd name="connsiteY41711" fmla="*/ 2583611 h 6858000"/>
              <a:gd name="connsiteX41712" fmla="*/ 7463774 w 12192000"/>
              <a:gd name="connsiteY41712" fmla="*/ 2556295 h 6858000"/>
              <a:gd name="connsiteX41713" fmla="*/ 7444066 w 12192000"/>
              <a:gd name="connsiteY41713" fmla="*/ 2530479 h 6858000"/>
              <a:gd name="connsiteX41714" fmla="*/ 10560031 w 12192000"/>
              <a:gd name="connsiteY41714" fmla="*/ 2530364 h 6858000"/>
              <a:gd name="connsiteX41715" fmla="*/ 10499294 w 12192000"/>
              <a:gd name="connsiteY41715" fmla="*/ 2590180 h 6858000"/>
              <a:gd name="connsiteX41716" fmla="*/ 10499294 w 12192000"/>
              <a:gd name="connsiteY41716" fmla="*/ 2590410 h 6858000"/>
              <a:gd name="connsiteX41717" fmla="*/ 10554499 w 12192000"/>
              <a:gd name="connsiteY41717" fmla="*/ 2645501 h 6858000"/>
              <a:gd name="connsiteX41718" fmla="*/ 10614086 w 12192000"/>
              <a:gd name="connsiteY41718" fmla="*/ 2586722 h 6858000"/>
              <a:gd name="connsiteX41719" fmla="*/ 10614086 w 12192000"/>
              <a:gd name="connsiteY41719" fmla="*/ 2584072 h 6858000"/>
              <a:gd name="connsiteX41720" fmla="*/ 10560031 w 12192000"/>
              <a:gd name="connsiteY41720" fmla="*/ 2530364 h 6858000"/>
              <a:gd name="connsiteX41721" fmla="*/ 8843115 w 12192000"/>
              <a:gd name="connsiteY41721" fmla="*/ 2530364 h 6858000"/>
              <a:gd name="connsiteX41722" fmla="*/ 8812112 w 12192000"/>
              <a:gd name="connsiteY41722" fmla="*/ 2530595 h 6858000"/>
              <a:gd name="connsiteX41723" fmla="*/ 8768086 w 12192000"/>
              <a:gd name="connsiteY41723" fmla="*/ 2530595 h 6858000"/>
              <a:gd name="connsiteX41724" fmla="*/ 8753103 w 12192000"/>
              <a:gd name="connsiteY41724" fmla="*/ 2537279 h 6858000"/>
              <a:gd name="connsiteX41725" fmla="*/ 8780994 w 12192000"/>
              <a:gd name="connsiteY41725" fmla="*/ 2582689 h 6858000"/>
              <a:gd name="connsiteX41726" fmla="*/ 8848301 w 12192000"/>
              <a:gd name="connsiteY41726" fmla="*/ 2583034 h 6858000"/>
              <a:gd name="connsiteX41727" fmla="*/ 8848186 w 12192000"/>
              <a:gd name="connsiteY41727" fmla="*/ 2583150 h 6858000"/>
              <a:gd name="connsiteX41728" fmla="*/ 8873196 w 12192000"/>
              <a:gd name="connsiteY41728" fmla="*/ 2559408 h 6858000"/>
              <a:gd name="connsiteX41729" fmla="*/ 8843115 w 12192000"/>
              <a:gd name="connsiteY41729" fmla="*/ 2530364 h 6858000"/>
              <a:gd name="connsiteX41730" fmla="*/ 2187556 w 12192000"/>
              <a:gd name="connsiteY41730" fmla="*/ 2530364 h 6858000"/>
              <a:gd name="connsiteX41731" fmla="*/ 2126819 w 12192000"/>
              <a:gd name="connsiteY41731" fmla="*/ 2590180 h 6858000"/>
              <a:gd name="connsiteX41732" fmla="*/ 2126819 w 12192000"/>
              <a:gd name="connsiteY41732" fmla="*/ 2590410 h 6858000"/>
              <a:gd name="connsiteX41733" fmla="*/ 2182024 w 12192000"/>
              <a:gd name="connsiteY41733" fmla="*/ 2645501 h 6858000"/>
              <a:gd name="connsiteX41734" fmla="*/ 2241611 w 12192000"/>
              <a:gd name="connsiteY41734" fmla="*/ 2586722 h 6858000"/>
              <a:gd name="connsiteX41735" fmla="*/ 2241611 w 12192000"/>
              <a:gd name="connsiteY41735" fmla="*/ 2584072 h 6858000"/>
              <a:gd name="connsiteX41736" fmla="*/ 2187556 w 12192000"/>
              <a:gd name="connsiteY41736" fmla="*/ 2530364 h 6858000"/>
              <a:gd name="connsiteX41737" fmla="*/ 470640 w 12192000"/>
              <a:gd name="connsiteY41737" fmla="*/ 2530364 h 6858000"/>
              <a:gd name="connsiteX41738" fmla="*/ 439637 w 12192000"/>
              <a:gd name="connsiteY41738" fmla="*/ 2530595 h 6858000"/>
              <a:gd name="connsiteX41739" fmla="*/ 395611 w 12192000"/>
              <a:gd name="connsiteY41739" fmla="*/ 2530595 h 6858000"/>
              <a:gd name="connsiteX41740" fmla="*/ 380628 w 12192000"/>
              <a:gd name="connsiteY41740" fmla="*/ 2537279 h 6858000"/>
              <a:gd name="connsiteX41741" fmla="*/ 408519 w 12192000"/>
              <a:gd name="connsiteY41741" fmla="*/ 2582689 h 6858000"/>
              <a:gd name="connsiteX41742" fmla="*/ 475826 w 12192000"/>
              <a:gd name="connsiteY41742" fmla="*/ 2583034 h 6858000"/>
              <a:gd name="connsiteX41743" fmla="*/ 475711 w 12192000"/>
              <a:gd name="connsiteY41743" fmla="*/ 2583150 h 6858000"/>
              <a:gd name="connsiteX41744" fmla="*/ 500721 w 12192000"/>
              <a:gd name="connsiteY41744" fmla="*/ 2559408 h 6858000"/>
              <a:gd name="connsiteX41745" fmla="*/ 470640 w 12192000"/>
              <a:gd name="connsiteY41745" fmla="*/ 2530364 h 6858000"/>
              <a:gd name="connsiteX41746" fmla="*/ 10061334 w 12192000"/>
              <a:gd name="connsiteY41746" fmla="*/ 2530249 h 6858000"/>
              <a:gd name="connsiteX41747" fmla="*/ 9978236 w 12192000"/>
              <a:gd name="connsiteY41747" fmla="*/ 2530364 h 6858000"/>
              <a:gd name="connsiteX41748" fmla="*/ 9962218 w 12192000"/>
              <a:gd name="connsiteY41748" fmla="*/ 2539354 h 6858000"/>
              <a:gd name="connsiteX41749" fmla="*/ 9993451 w 12192000"/>
              <a:gd name="connsiteY41749" fmla="*/ 2582458 h 6858000"/>
              <a:gd name="connsiteX41750" fmla="*/ 10022032 w 12192000"/>
              <a:gd name="connsiteY41750" fmla="*/ 2582458 h 6858000"/>
              <a:gd name="connsiteX41751" fmla="*/ 10060988 w 12192000"/>
              <a:gd name="connsiteY41751" fmla="*/ 2582573 h 6858000"/>
              <a:gd name="connsiteX41752" fmla="*/ 10076880 w 12192000"/>
              <a:gd name="connsiteY41752" fmla="*/ 2574866 h 6858000"/>
              <a:gd name="connsiteX41753" fmla="*/ 10076779 w 12192000"/>
              <a:gd name="connsiteY41753" fmla="*/ 2558008 h 6858000"/>
              <a:gd name="connsiteX41754" fmla="*/ 10077398 w 12192000"/>
              <a:gd name="connsiteY41754" fmla="*/ 2539858 h 6858000"/>
              <a:gd name="connsiteX41755" fmla="*/ 10061334 w 12192000"/>
              <a:gd name="connsiteY41755" fmla="*/ 2530249 h 6858000"/>
              <a:gd name="connsiteX41756" fmla="*/ 1688859 w 12192000"/>
              <a:gd name="connsiteY41756" fmla="*/ 2530249 h 6858000"/>
              <a:gd name="connsiteX41757" fmla="*/ 1605761 w 12192000"/>
              <a:gd name="connsiteY41757" fmla="*/ 2530364 h 6858000"/>
              <a:gd name="connsiteX41758" fmla="*/ 1589743 w 12192000"/>
              <a:gd name="connsiteY41758" fmla="*/ 2539354 h 6858000"/>
              <a:gd name="connsiteX41759" fmla="*/ 1620976 w 12192000"/>
              <a:gd name="connsiteY41759" fmla="*/ 2582458 h 6858000"/>
              <a:gd name="connsiteX41760" fmla="*/ 1649557 w 12192000"/>
              <a:gd name="connsiteY41760" fmla="*/ 2582458 h 6858000"/>
              <a:gd name="connsiteX41761" fmla="*/ 1688513 w 12192000"/>
              <a:gd name="connsiteY41761" fmla="*/ 2582573 h 6858000"/>
              <a:gd name="connsiteX41762" fmla="*/ 1704405 w 12192000"/>
              <a:gd name="connsiteY41762" fmla="*/ 2574866 h 6858000"/>
              <a:gd name="connsiteX41763" fmla="*/ 1704304 w 12192000"/>
              <a:gd name="connsiteY41763" fmla="*/ 2558008 h 6858000"/>
              <a:gd name="connsiteX41764" fmla="*/ 1704923 w 12192000"/>
              <a:gd name="connsiteY41764" fmla="*/ 2539858 h 6858000"/>
              <a:gd name="connsiteX41765" fmla="*/ 1688859 w 12192000"/>
              <a:gd name="connsiteY41765" fmla="*/ 2530249 h 6858000"/>
              <a:gd name="connsiteX41766" fmla="*/ 4604620 w 12192000"/>
              <a:gd name="connsiteY41766" fmla="*/ 2530235 h 6858000"/>
              <a:gd name="connsiteX41767" fmla="*/ 4594792 w 12192000"/>
              <a:gd name="connsiteY41767" fmla="*/ 2546153 h 6858000"/>
              <a:gd name="connsiteX41768" fmla="*/ 4594792 w 12192000"/>
              <a:gd name="connsiteY41768" fmla="*/ 2629482 h 6858000"/>
              <a:gd name="connsiteX41769" fmla="*/ 4611388 w 12192000"/>
              <a:gd name="connsiteY41769" fmla="*/ 2651611 h 6858000"/>
              <a:gd name="connsiteX41770" fmla="*/ 4619917 w 12192000"/>
              <a:gd name="connsiteY41770" fmla="*/ 2659793 h 6858000"/>
              <a:gd name="connsiteX41771" fmla="*/ 4610929 w 12192000"/>
              <a:gd name="connsiteY41771" fmla="*/ 2666709 h 6858000"/>
              <a:gd name="connsiteX41772" fmla="*/ 4594792 w 12192000"/>
              <a:gd name="connsiteY41772" fmla="*/ 2687914 h 6858000"/>
              <a:gd name="connsiteX41773" fmla="*/ 4594792 w 12192000"/>
              <a:gd name="connsiteY41773" fmla="*/ 2896291 h 6858000"/>
              <a:gd name="connsiteX41774" fmla="*/ 4610813 w 12192000"/>
              <a:gd name="connsiteY41774" fmla="*/ 2917497 h 6858000"/>
              <a:gd name="connsiteX41775" fmla="*/ 4619457 w 12192000"/>
              <a:gd name="connsiteY41775" fmla="*/ 2924527 h 6858000"/>
              <a:gd name="connsiteX41776" fmla="*/ 4613465 w 12192000"/>
              <a:gd name="connsiteY41776" fmla="*/ 2931675 h 6858000"/>
              <a:gd name="connsiteX41777" fmla="*/ 4595254 w 12192000"/>
              <a:gd name="connsiteY41777" fmla="*/ 2970398 h 6858000"/>
              <a:gd name="connsiteX41778" fmla="*/ 4620841 w 12192000"/>
              <a:gd name="connsiteY41778" fmla="*/ 2984920 h 6858000"/>
              <a:gd name="connsiteX41779" fmla="*/ 4647001 w 12192000"/>
              <a:gd name="connsiteY41779" fmla="*/ 2970283 h 6858000"/>
              <a:gd name="connsiteX41780" fmla="*/ 4647001 w 12192000"/>
              <a:gd name="connsiteY41780" fmla="*/ 2816653 h 6858000"/>
              <a:gd name="connsiteX41781" fmla="*/ 4637091 w 12192000"/>
              <a:gd name="connsiteY41781" fmla="*/ 2802476 h 6858000"/>
              <a:gd name="connsiteX41782" fmla="*/ 4637321 w 12192000"/>
              <a:gd name="connsiteY41782" fmla="*/ 2802360 h 6858000"/>
              <a:gd name="connsiteX41783" fmla="*/ 4622569 w 12192000"/>
              <a:gd name="connsiteY41783" fmla="*/ 2793486 h 6858000"/>
              <a:gd name="connsiteX41784" fmla="*/ 4641702 w 12192000"/>
              <a:gd name="connsiteY41784" fmla="*/ 2781614 h 6858000"/>
              <a:gd name="connsiteX41785" fmla="*/ 4735516 w 12192000"/>
              <a:gd name="connsiteY41785" fmla="*/ 2781614 h 6858000"/>
              <a:gd name="connsiteX41786" fmla="*/ 4829334 w 12192000"/>
              <a:gd name="connsiteY41786" fmla="*/ 2781847 h 6858000"/>
              <a:gd name="connsiteX41787" fmla="*/ 4845698 w 12192000"/>
              <a:gd name="connsiteY41787" fmla="*/ 2765594 h 6858000"/>
              <a:gd name="connsiteX41788" fmla="*/ 4845122 w 12192000"/>
              <a:gd name="connsiteY41788" fmla="*/ 2690106 h 6858000"/>
              <a:gd name="connsiteX41789" fmla="*/ 4836710 w 12192000"/>
              <a:gd name="connsiteY41789" fmla="*/ 2667976 h 6858000"/>
              <a:gd name="connsiteX41790" fmla="*/ 4797983 w 12192000"/>
              <a:gd name="connsiteY41790" fmla="*/ 2682268 h 6858000"/>
              <a:gd name="connsiteX41791" fmla="*/ 4790261 w 12192000"/>
              <a:gd name="connsiteY41791" fmla="*/ 2691603 h 6858000"/>
              <a:gd name="connsiteX41792" fmla="*/ 4778966 w 12192000"/>
              <a:gd name="connsiteY41792" fmla="*/ 2683074 h 6858000"/>
              <a:gd name="connsiteX41793" fmla="*/ 4753263 w 12192000"/>
              <a:gd name="connsiteY41793" fmla="*/ 2666938 h 6858000"/>
              <a:gd name="connsiteX41794" fmla="*/ 4716845 w 12192000"/>
              <a:gd name="connsiteY41794" fmla="*/ 2666823 h 6858000"/>
              <a:gd name="connsiteX41795" fmla="*/ 4705780 w 12192000"/>
              <a:gd name="connsiteY41795" fmla="*/ 2659333 h 6858000"/>
              <a:gd name="connsiteX41796" fmla="*/ 4717191 w 12192000"/>
              <a:gd name="connsiteY41796" fmla="*/ 2651381 h 6858000"/>
              <a:gd name="connsiteX41797" fmla="*/ 4756262 w 12192000"/>
              <a:gd name="connsiteY41797" fmla="*/ 2651496 h 6858000"/>
              <a:gd name="connsiteX41798" fmla="*/ 4777698 w 12192000"/>
              <a:gd name="connsiteY41798" fmla="*/ 2630749 h 6858000"/>
              <a:gd name="connsiteX41799" fmla="*/ 4777928 w 12192000"/>
              <a:gd name="connsiteY41799" fmla="*/ 2550072 h 6858000"/>
              <a:gd name="connsiteX41800" fmla="*/ 4757992 w 12192000"/>
              <a:gd name="connsiteY41800" fmla="*/ 2531171 h 6858000"/>
              <a:gd name="connsiteX41801" fmla="*/ 4703247 w 12192000"/>
              <a:gd name="connsiteY41801" fmla="*/ 2531401 h 6858000"/>
              <a:gd name="connsiteX41802" fmla="*/ 4662792 w 12192000"/>
              <a:gd name="connsiteY41802" fmla="*/ 2570818 h 6858000"/>
              <a:gd name="connsiteX41803" fmla="*/ 4662562 w 12192000"/>
              <a:gd name="connsiteY41803" fmla="*/ 2643772 h 6858000"/>
              <a:gd name="connsiteX41804" fmla="*/ 4653917 w 12192000"/>
              <a:gd name="connsiteY41804" fmla="*/ 2657027 h 6858000"/>
              <a:gd name="connsiteX41805" fmla="*/ 4647233 w 12192000"/>
              <a:gd name="connsiteY41805" fmla="*/ 2643083 h 6858000"/>
              <a:gd name="connsiteX41806" fmla="*/ 4647350 w 12192000"/>
              <a:gd name="connsiteY41806" fmla="*/ 2546730 h 6858000"/>
              <a:gd name="connsiteX41807" fmla="*/ 4622569 w 12192000"/>
              <a:gd name="connsiteY41807" fmla="*/ 2531862 h 6858000"/>
              <a:gd name="connsiteX41808" fmla="*/ 4604620 w 12192000"/>
              <a:gd name="connsiteY41808" fmla="*/ 2530235 h 6858000"/>
              <a:gd name="connsiteX41809" fmla="*/ 8712996 w 12192000"/>
              <a:gd name="connsiteY41809" fmla="*/ 2530134 h 6858000"/>
              <a:gd name="connsiteX41810" fmla="*/ 8688562 w 12192000"/>
              <a:gd name="connsiteY41810" fmla="*/ 2555605 h 6858000"/>
              <a:gd name="connsiteX41811" fmla="*/ 8712418 w 12192000"/>
              <a:gd name="connsiteY41811" fmla="*/ 2584187 h 6858000"/>
              <a:gd name="connsiteX41812" fmla="*/ 8712534 w 12192000"/>
              <a:gd name="connsiteY41812" fmla="*/ 2584072 h 6858000"/>
              <a:gd name="connsiteX41813" fmla="*/ 8736046 w 12192000"/>
              <a:gd name="connsiteY41813" fmla="*/ 2557334 h 6858000"/>
              <a:gd name="connsiteX41814" fmla="*/ 8712996 w 12192000"/>
              <a:gd name="connsiteY41814" fmla="*/ 2530134 h 6858000"/>
              <a:gd name="connsiteX41815" fmla="*/ 340521 w 12192000"/>
              <a:gd name="connsiteY41815" fmla="*/ 2530134 h 6858000"/>
              <a:gd name="connsiteX41816" fmla="*/ 316087 w 12192000"/>
              <a:gd name="connsiteY41816" fmla="*/ 2555605 h 6858000"/>
              <a:gd name="connsiteX41817" fmla="*/ 339943 w 12192000"/>
              <a:gd name="connsiteY41817" fmla="*/ 2584187 h 6858000"/>
              <a:gd name="connsiteX41818" fmla="*/ 340059 w 12192000"/>
              <a:gd name="connsiteY41818" fmla="*/ 2584072 h 6858000"/>
              <a:gd name="connsiteX41819" fmla="*/ 363571 w 12192000"/>
              <a:gd name="connsiteY41819" fmla="*/ 2557334 h 6858000"/>
              <a:gd name="connsiteX41820" fmla="*/ 340521 w 12192000"/>
              <a:gd name="connsiteY41820" fmla="*/ 2530134 h 6858000"/>
              <a:gd name="connsiteX41821" fmla="*/ 6235645 w 12192000"/>
              <a:gd name="connsiteY41821" fmla="*/ 2530018 h 6858000"/>
              <a:gd name="connsiteX41822" fmla="*/ 6129033 w 12192000"/>
              <a:gd name="connsiteY41822" fmla="*/ 2530479 h 6858000"/>
              <a:gd name="connsiteX41823" fmla="*/ 6022427 w 12192000"/>
              <a:gd name="connsiteY41823" fmla="*/ 2530134 h 6858000"/>
              <a:gd name="connsiteX41824" fmla="*/ 6003179 w 12192000"/>
              <a:gd name="connsiteY41824" fmla="*/ 2548690 h 6858000"/>
              <a:gd name="connsiteX41825" fmla="*/ 6003063 w 12192000"/>
              <a:gd name="connsiteY41825" fmla="*/ 2548804 h 6858000"/>
              <a:gd name="connsiteX41826" fmla="*/ 6002947 w 12192000"/>
              <a:gd name="connsiteY41826" fmla="*/ 2624180 h 6858000"/>
              <a:gd name="connsiteX41827" fmla="*/ 6029803 w 12192000"/>
              <a:gd name="connsiteY41827" fmla="*/ 2645847 h 6858000"/>
              <a:gd name="connsiteX41828" fmla="*/ 6055964 w 12192000"/>
              <a:gd name="connsiteY41828" fmla="*/ 2623488 h 6858000"/>
              <a:gd name="connsiteX41829" fmla="*/ 6055735 w 12192000"/>
              <a:gd name="connsiteY41829" fmla="*/ 2566323 h 6858000"/>
              <a:gd name="connsiteX41830" fmla="*/ 6062073 w 12192000"/>
              <a:gd name="connsiteY41830" fmla="*/ 2552146 h 6858000"/>
              <a:gd name="connsiteX41831" fmla="*/ 6070948 w 12192000"/>
              <a:gd name="connsiteY41831" fmla="*/ 2564594 h 6858000"/>
              <a:gd name="connsiteX41832" fmla="*/ 6091000 w 12192000"/>
              <a:gd name="connsiteY41832" fmla="*/ 2582919 h 6858000"/>
              <a:gd name="connsiteX41833" fmla="*/ 6236680 w 12192000"/>
              <a:gd name="connsiteY41833" fmla="*/ 2583034 h 6858000"/>
              <a:gd name="connsiteX41834" fmla="*/ 6253508 w 12192000"/>
              <a:gd name="connsiteY41834" fmla="*/ 2554798 h 6858000"/>
              <a:gd name="connsiteX41835" fmla="*/ 6235645 w 12192000"/>
              <a:gd name="connsiteY41835" fmla="*/ 2530018 h 6858000"/>
              <a:gd name="connsiteX41836" fmla="*/ 5890576 w 12192000"/>
              <a:gd name="connsiteY41836" fmla="*/ 2530018 h 6858000"/>
              <a:gd name="connsiteX41837" fmla="*/ 5872598 w 12192000"/>
              <a:gd name="connsiteY41837" fmla="*/ 2548458 h 6858000"/>
              <a:gd name="connsiteX41838" fmla="*/ 5872598 w 12192000"/>
              <a:gd name="connsiteY41838" fmla="*/ 2629251 h 6858000"/>
              <a:gd name="connsiteX41839" fmla="*/ 5861880 w 12192000"/>
              <a:gd name="connsiteY41839" fmla="*/ 2655530 h 6858000"/>
              <a:gd name="connsiteX41840" fmla="*/ 5852543 w 12192000"/>
              <a:gd name="connsiteY41840" fmla="*/ 2630288 h 6858000"/>
              <a:gd name="connsiteX41841" fmla="*/ 5852543 w 12192000"/>
              <a:gd name="connsiteY41841" fmla="*/ 2546960 h 6858000"/>
              <a:gd name="connsiteX41842" fmla="*/ 5825343 w 12192000"/>
              <a:gd name="connsiteY41842" fmla="*/ 2530249 h 6858000"/>
              <a:gd name="connsiteX41843" fmla="*/ 5804945 w 12192000"/>
              <a:gd name="connsiteY41843" fmla="*/ 2547767 h 6858000"/>
              <a:gd name="connsiteX41844" fmla="*/ 5805175 w 12192000"/>
              <a:gd name="connsiteY41844" fmla="*/ 2628559 h 6858000"/>
              <a:gd name="connsiteX41845" fmla="*/ 5821427 w 12192000"/>
              <a:gd name="connsiteY41845" fmla="*/ 2651264 h 6858000"/>
              <a:gd name="connsiteX41846" fmla="*/ 5821079 w 12192000"/>
              <a:gd name="connsiteY41846" fmla="*/ 2650687 h 6858000"/>
              <a:gd name="connsiteX41847" fmla="*/ 5829723 w 12192000"/>
              <a:gd name="connsiteY41847" fmla="*/ 2658871 h 6858000"/>
              <a:gd name="connsiteX41848" fmla="*/ 5823156 w 12192000"/>
              <a:gd name="connsiteY41848" fmla="*/ 2664979 h 6858000"/>
              <a:gd name="connsiteX41849" fmla="*/ 5799642 w 12192000"/>
              <a:gd name="connsiteY41849" fmla="*/ 2695866 h 6858000"/>
              <a:gd name="connsiteX41850" fmla="*/ 5804599 w 12192000"/>
              <a:gd name="connsiteY41850" fmla="*/ 2901131 h 6858000"/>
              <a:gd name="connsiteX41851" fmla="*/ 5819584 w 12192000"/>
              <a:gd name="connsiteY41851" fmla="*/ 2915999 h 6858000"/>
              <a:gd name="connsiteX41852" fmla="*/ 5829607 w 12192000"/>
              <a:gd name="connsiteY41852" fmla="*/ 2921416 h 6858000"/>
              <a:gd name="connsiteX41853" fmla="*/ 5825459 w 12192000"/>
              <a:gd name="connsiteY41853" fmla="*/ 2929600 h 6858000"/>
              <a:gd name="connsiteX41854" fmla="*/ 5804715 w 12192000"/>
              <a:gd name="connsiteY41854" fmla="*/ 2964289 h 6858000"/>
              <a:gd name="connsiteX41855" fmla="*/ 5826268 w 12192000"/>
              <a:gd name="connsiteY41855" fmla="*/ 2983998 h 6858000"/>
              <a:gd name="connsiteX41856" fmla="*/ 5852197 w 12192000"/>
              <a:gd name="connsiteY41856" fmla="*/ 2965097 h 6858000"/>
              <a:gd name="connsiteX41857" fmla="*/ 5851967 w 12192000"/>
              <a:gd name="connsiteY41857" fmla="*/ 2816653 h 6858000"/>
              <a:gd name="connsiteX41858" fmla="*/ 5842401 w 12192000"/>
              <a:gd name="connsiteY41858" fmla="*/ 2801438 h 6858000"/>
              <a:gd name="connsiteX41859" fmla="*/ 5831799 w 12192000"/>
              <a:gd name="connsiteY41859" fmla="*/ 2787492 h 6858000"/>
              <a:gd name="connsiteX41860" fmla="*/ 5848971 w 12192000"/>
              <a:gd name="connsiteY41860" fmla="*/ 2780579 h 6858000"/>
              <a:gd name="connsiteX41861" fmla="*/ 5942785 w 12192000"/>
              <a:gd name="connsiteY41861" fmla="*/ 2780464 h 6858000"/>
              <a:gd name="connsiteX41862" fmla="*/ 6039251 w 12192000"/>
              <a:gd name="connsiteY41862" fmla="*/ 2780694 h 6858000"/>
              <a:gd name="connsiteX41863" fmla="*/ 6055735 w 12192000"/>
              <a:gd name="connsiteY41863" fmla="*/ 2764442 h 6858000"/>
              <a:gd name="connsiteX41864" fmla="*/ 6055272 w 12192000"/>
              <a:gd name="connsiteY41864" fmla="*/ 2686301 h 6858000"/>
              <a:gd name="connsiteX41865" fmla="*/ 6044092 w 12192000"/>
              <a:gd name="connsiteY41865" fmla="*/ 2666477 h 6858000"/>
              <a:gd name="connsiteX41866" fmla="*/ 6003296 w 12192000"/>
              <a:gd name="connsiteY41866" fmla="*/ 2680423 h 6858000"/>
              <a:gd name="connsiteX41867" fmla="*/ 5997300 w 12192000"/>
              <a:gd name="connsiteY41867" fmla="*/ 2690336 h 6858000"/>
              <a:gd name="connsiteX41868" fmla="*/ 5988543 w 12192000"/>
              <a:gd name="connsiteY41868" fmla="*/ 2683074 h 6858000"/>
              <a:gd name="connsiteX41869" fmla="*/ 5961918 w 12192000"/>
              <a:gd name="connsiteY41869" fmla="*/ 2665672 h 6858000"/>
              <a:gd name="connsiteX41870" fmla="*/ 5930686 w 12192000"/>
              <a:gd name="connsiteY41870" fmla="*/ 2665555 h 6858000"/>
              <a:gd name="connsiteX41871" fmla="*/ 5916277 w 12192000"/>
              <a:gd name="connsiteY41871" fmla="*/ 2658871 h 6858000"/>
              <a:gd name="connsiteX41872" fmla="*/ 5931721 w 12192000"/>
              <a:gd name="connsiteY41872" fmla="*/ 2649880 h 6858000"/>
              <a:gd name="connsiteX41873" fmla="*/ 5965490 w 12192000"/>
              <a:gd name="connsiteY41873" fmla="*/ 2648843 h 6858000"/>
              <a:gd name="connsiteX41874" fmla="*/ 5988195 w 12192000"/>
              <a:gd name="connsiteY41874" fmla="*/ 2622220 h 6858000"/>
              <a:gd name="connsiteX41875" fmla="*/ 5987967 w 12192000"/>
              <a:gd name="connsiteY41875" fmla="*/ 2546730 h 6858000"/>
              <a:gd name="connsiteX41876" fmla="*/ 5971370 w 12192000"/>
              <a:gd name="connsiteY41876" fmla="*/ 2530018 h 6858000"/>
              <a:gd name="connsiteX41877" fmla="*/ 5890576 w 12192000"/>
              <a:gd name="connsiteY41877" fmla="*/ 2530018 h 6858000"/>
              <a:gd name="connsiteX41878" fmla="*/ 10234990 w 12192000"/>
              <a:gd name="connsiteY41878" fmla="*/ 2529975 h 6858000"/>
              <a:gd name="connsiteX41879" fmla="*/ 10229028 w 12192000"/>
              <a:gd name="connsiteY41879" fmla="*/ 2542581 h 6858000"/>
              <a:gd name="connsiteX41880" fmla="*/ 10243664 w 12192000"/>
              <a:gd name="connsiteY41880" fmla="*/ 2582573 h 6858000"/>
              <a:gd name="connsiteX41881" fmla="*/ 10253000 w 12192000"/>
              <a:gd name="connsiteY41881" fmla="*/ 2589258 h 6858000"/>
              <a:gd name="connsiteX41882" fmla="*/ 10244816 w 12192000"/>
              <a:gd name="connsiteY41882" fmla="*/ 2597442 h 6858000"/>
              <a:gd name="connsiteX41883" fmla="*/ 10227989 w 12192000"/>
              <a:gd name="connsiteY41883" fmla="*/ 2614268 h 6858000"/>
              <a:gd name="connsiteX41884" fmla="*/ 10228104 w 12192000"/>
              <a:gd name="connsiteY41884" fmla="*/ 2697711 h 6858000"/>
              <a:gd name="connsiteX41885" fmla="*/ 10243548 w 12192000"/>
              <a:gd name="connsiteY41885" fmla="*/ 2712925 h 6858000"/>
              <a:gd name="connsiteX41886" fmla="*/ 10329642 w 12192000"/>
              <a:gd name="connsiteY41886" fmla="*/ 2713156 h 6858000"/>
              <a:gd name="connsiteX41887" fmla="*/ 10348658 w 12192000"/>
              <a:gd name="connsiteY41887" fmla="*/ 2692293 h 6858000"/>
              <a:gd name="connsiteX41888" fmla="*/ 10348544 w 12192000"/>
              <a:gd name="connsiteY41888" fmla="*/ 2621875 h 6858000"/>
              <a:gd name="connsiteX41889" fmla="*/ 10348312 w 12192000"/>
              <a:gd name="connsiteY41889" fmla="*/ 2621875 h 6858000"/>
              <a:gd name="connsiteX41890" fmla="*/ 10348658 w 12192000"/>
              <a:gd name="connsiteY41890" fmla="*/ 2551570 h 6858000"/>
              <a:gd name="connsiteX41891" fmla="*/ 10326070 w 12192000"/>
              <a:gd name="connsiteY41891" fmla="*/ 2530018 h 6858000"/>
              <a:gd name="connsiteX41892" fmla="*/ 10250464 w 12192000"/>
              <a:gd name="connsiteY41892" fmla="*/ 2530595 h 6858000"/>
              <a:gd name="connsiteX41893" fmla="*/ 10234990 w 12192000"/>
              <a:gd name="connsiteY41893" fmla="*/ 2529975 h 6858000"/>
              <a:gd name="connsiteX41894" fmla="*/ 1862515 w 12192000"/>
              <a:gd name="connsiteY41894" fmla="*/ 2529975 h 6858000"/>
              <a:gd name="connsiteX41895" fmla="*/ 1856553 w 12192000"/>
              <a:gd name="connsiteY41895" fmla="*/ 2542581 h 6858000"/>
              <a:gd name="connsiteX41896" fmla="*/ 1871189 w 12192000"/>
              <a:gd name="connsiteY41896" fmla="*/ 2582573 h 6858000"/>
              <a:gd name="connsiteX41897" fmla="*/ 1880525 w 12192000"/>
              <a:gd name="connsiteY41897" fmla="*/ 2589258 h 6858000"/>
              <a:gd name="connsiteX41898" fmla="*/ 1872341 w 12192000"/>
              <a:gd name="connsiteY41898" fmla="*/ 2597442 h 6858000"/>
              <a:gd name="connsiteX41899" fmla="*/ 1855514 w 12192000"/>
              <a:gd name="connsiteY41899" fmla="*/ 2614268 h 6858000"/>
              <a:gd name="connsiteX41900" fmla="*/ 1855629 w 12192000"/>
              <a:gd name="connsiteY41900" fmla="*/ 2697711 h 6858000"/>
              <a:gd name="connsiteX41901" fmla="*/ 1871073 w 12192000"/>
              <a:gd name="connsiteY41901" fmla="*/ 2712925 h 6858000"/>
              <a:gd name="connsiteX41902" fmla="*/ 1957167 w 12192000"/>
              <a:gd name="connsiteY41902" fmla="*/ 2713156 h 6858000"/>
              <a:gd name="connsiteX41903" fmla="*/ 1976183 w 12192000"/>
              <a:gd name="connsiteY41903" fmla="*/ 2692293 h 6858000"/>
              <a:gd name="connsiteX41904" fmla="*/ 1976069 w 12192000"/>
              <a:gd name="connsiteY41904" fmla="*/ 2621875 h 6858000"/>
              <a:gd name="connsiteX41905" fmla="*/ 1975837 w 12192000"/>
              <a:gd name="connsiteY41905" fmla="*/ 2621875 h 6858000"/>
              <a:gd name="connsiteX41906" fmla="*/ 1976183 w 12192000"/>
              <a:gd name="connsiteY41906" fmla="*/ 2551570 h 6858000"/>
              <a:gd name="connsiteX41907" fmla="*/ 1953595 w 12192000"/>
              <a:gd name="connsiteY41907" fmla="*/ 2530018 h 6858000"/>
              <a:gd name="connsiteX41908" fmla="*/ 1877989 w 12192000"/>
              <a:gd name="connsiteY41908" fmla="*/ 2530595 h 6858000"/>
              <a:gd name="connsiteX41909" fmla="*/ 1862515 w 12192000"/>
              <a:gd name="connsiteY41909" fmla="*/ 2529975 h 6858000"/>
              <a:gd name="connsiteX41910" fmla="*/ 5074494 w 12192000"/>
              <a:gd name="connsiteY41910" fmla="*/ 2529797 h 6858000"/>
              <a:gd name="connsiteX41911" fmla="*/ 5064331 w 12192000"/>
              <a:gd name="connsiteY41911" fmla="*/ 2558371 h 6858000"/>
              <a:gd name="connsiteX41912" fmla="*/ 5090609 w 12192000"/>
              <a:gd name="connsiteY41912" fmla="*/ 2583495 h 6858000"/>
              <a:gd name="connsiteX41913" fmla="*/ 5117580 w 12192000"/>
              <a:gd name="connsiteY41913" fmla="*/ 2553414 h 6858000"/>
              <a:gd name="connsiteX41914" fmla="*/ 5088995 w 12192000"/>
              <a:gd name="connsiteY41914" fmla="*/ 2531056 h 6858000"/>
              <a:gd name="connsiteX41915" fmla="*/ 5074494 w 12192000"/>
              <a:gd name="connsiteY41915" fmla="*/ 2529797 h 6858000"/>
              <a:gd name="connsiteX41916" fmla="*/ 9921302 w 12192000"/>
              <a:gd name="connsiteY41916" fmla="*/ 2529788 h 6858000"/>
              <a:gd name="connsiteX41917" fmla="*/ 9893296 w 12192000"/>
              <a:gd name="connsiteY41917" fmla="*/ 2552146 h 6858000"/>
              <a:gd name="connsiteX41918" fmla="*/ 9916922 w 12192000"/>
              <a:gd name="connsiteY41918" fmla="*/ 2582343 h 6858000"/>
              <a:gd name="connsiteX41919" fmla="*/ 9945505 w 12192000"/>
              <a:gd name="connsiteY41919" fmla="*/ 2555951 h 6858000"/>
              <a:gd name="connsiteX41920" fmla="*/ 9945621 w 12192000"/>
              <a:gd name="connsiteY41920" fmla="*/ 2555951 h 6858000"/>
              <a:gd name="connsiteX41921" fmla="*/ 9921302 w 12192000"/>
              <a:gd name="connsiteY41921" fmla="*/ 2529788 h 6858000"/>
              <a:gd name="connsiteX41922" fmla="*/ 1548827 w 12192000"/>
              <a:gd name="connsiteY41922" fmla="*/ 2529788 h 6858000"/>
              <a:gd name="connsiteX41923" fmla="*/ 1520821 w 12192000"/>
              <a:gd name="connsiteY41923" fmla="*/ 2552146 h 6858000"/>
              <a:gd name="connsiteX41924" fmla="*/ 1544447 w 12192000"/>
              <a:gd name="connsiteY41924" fmla="*/ 2582343 h 6858000"/>
              <a:gd name="connsiteX41925" fmla="*/ 1573030 w 12192000"/>
              <a:gd name="connsiteY41925" fmla="*/ 2555951 h 6858000"/>
              <a:gd name="connsiteX41926" fmla="*/ 1573146 w 12192000"/>
              <a:gd name="connsiteY41926" fmla="*/ 2555951 h 6858000"/>
              <a:gd name="connsiteX41927" fmla="*/ 1548827 w 12192000"/>
              <a:gd name="connsiteY41927" fmla="*/ 2529788 h 6858000"/>
              <a:gd name="connsiteX41928" fmla="*/ 7827152 w 12192000"/>
              <a:gd name="connsiteY41928" fmla="*/ 2529759 h 6858000"/>
              <a:gd name="connsiteX41929" fmla="*/ 7819327 w 12192000"/>
              <a:gd name="connsiteY41929" fmla="*/ 2540852 h 6858000"/>
              <a:gd name="connsiteX41930" fmla="*/ 7834080 w 12192000"/>
              <a:gd name="connsiteY41930" fmla="*/ 2583150 h 6858000"/>
              <a:gd name="connsiteX41931" fmla="*/ 7834080 w 12192000"/>
              <a:gd name="connsiteY41931" fmla="*/ 2583265 h 6858000"/>
              <a:gd name="connsiteX41932" fmla="*/ 7841917 w 12192000"/>
              <a:gd name="connsiteY41932" fmla="*/ 2588336 h 6858000"/>
              <a:gd name="connsiteX41933" fmla="*/ 7835348 w 12192000"/>
              <a:gd name="connsiteY41933" fmla="*/ 2597672 h 6858000"/>
              <a:gd name="connsiteX41934" fmla="*/ 7816446 w 12192000"/>
              <a:gd name="connsiteY41934" fmla="*/ 2621645 h 6858000"/>
              <a:gd name="connsiteX41935" fmla="*/ 7813219 w 12192000"/>
              <a:gd name="connsiteY41935" fmla="*/ 2696903 h 6858000"/>
              <a:gd name="connsiteX41936" fmla="*/ 7830738 w 12192000"/>
              <a:gd name="connsiteY41936" fmla="*/ 2713500 h 6858000"/>
              <a:gd name="connsiteX41937" fmla="*/ 7916831 w 12192000"/>
              <a:gd name="connsiteY41937" fmla="*/ 2713500 h 6858000"/>
              <a:gd name="connsiteX41938" fmla="*/ 7933427 w 12192000"/>
              <a:gd name="connsiteY41938" fmla="*/ 2696788 h 6858000"/>
              <a:gd name="connsiteX41939" fmla="*/ 7933196 w 12192000"/>
              <a:gd name="connsiteY41939" fmla="*/ 2623834 h 6858000"/>
              <a:gd name="connsiteX41940" fmla="*/ 7933427 w 12192000"/>
              <a:gd name="connsiteY41940" fmla="*/ 2545577 h 6858000"/>
              <a:gd name="connsiteX41941" fmla="*/ 7918445 w 12192000"/>
              <a:gd name="connsiteY41941" fmla="*/ 2530595 h 6858000"/>
              <a:gd name="connsiteX41942" fmla="*/ 7842838 w 12192000"/>
              <a:gd name="connsiteY41942" fmla="*/ 2531286 h 6858000"/>
              <a:gd name="connsiteX41943" fmla="*/ 7827152 w 12192000"/>
              <a:gd name="connsiteY41943" fmla="*/ 2529759 h 6858000"/>
              <a:gd name="connsiteX41944" fmla="*/ 4512386 w 12192000"/>
              <a:gd name="connsiteY41944" fmla="*/ 2529673 h 6858000"/>
              <a:gd name="connsiteX41945" fmla="*/ 4457181 w 12192000"/>
              <a:gd name="connsiteY41945" fmla="*/ 2584763 h 6858000"/>
              <a:gd name="connsiteX41946" fmla="*/ 4518034 w 12192000"/>
              <a:gd name="connsiteY41946" fmla="*/ 2644696 h 6858000"/>
              <a:gd name="connsiteX41947" fmla="*/ 4573589 w 12192000"/>
              <a:gd name="connsiteY41947" fmla="*/ 2589604 h 6858000"/>
              <a:gd name="connsiteX41948" fmla="*/ 4512386 w 12192000"/>
              <a:gd name="connsiteY41948" fmla="*/ 2529788 h 6858000"/>
              <a:gd name="connsiteX41949" fmla="*/ 4153837 w 12192000"/>
              <a:gd name="connsiteY41949" fmla="*/ 2529557 h 6858000"/>
              <a:gd name="connsiteX41950" fmla="*/ 4117532 w 12192000"/>
              <a:gd name="connsiteY41950" fmla="*/ 2529788 h 6858000"/>
              <a:gd name="connsiteX41951" fmla="*/ 4068321 w 12192000"/>
              <a:gd name="connsiteY41951" fmla="*/ 2529788 h 6858000"/>
              <a:gd name="connsiteX41952" fmla="*/ 4055640 w 12192000"/>
              <a:gd name="connsiteY41952" fmla="*/ 2547192 h 6858000"/>
              <a:gd name="connsiteX41953" fmla="*/ 4064171 w 12192000"/>
              <a:gd name="connsiteY41953" fmla="*/ 2580384 h 6858000"/>
              <a:gd name="connsiteX41954" fmla="*/ 4110156 w 12192000"/>
              <a:gd name="connsiteY41954" fmla="*/ 2570933 h 6858000"/>
              <a:gd name="connsiteX41955" fmla="*/ 4110042 w 12192000"/>
              <a:gd name="connsiteY41955" fmla="*/ 2570933 h 6858000"/>
              <a:gd name="connsiteX41956" fmla="*/ 4122258 w 12192000"/>
              <a:gd name="connsiteY41956" fmla="*/ 2571394 h 6858000"/>
              <a:gd name="connsiteX41957" fmla="*/ 4169743 w 12192000"/>
              <a:gd name="connsiteY41957" fmla="*/ 2579923 h 6858000"/>
              <a:gd name="connsiteX41958" fmla="*/ 4175389 w 12192000"/>
              <a:gd name="connsiteY41958" fmla="*/ 2550418 h 6858000"/>
              <a:gd name="connsiteX41959" fmla="*/ 4153837 w 12192000"/>
              <a:gd name="connsiteY41959" fmla="*/ 2529557 h 6858000"/>
              <a:gd name="connsiteX41960" fmla="*/ 6298342 w 12192000"/>
              <a:gd name="connsiteY41960" fmla="*/ 2529442 h 6858000"/>
              <a:gd name="connsiteX41961" fmla="*/ 6298342 w 12192000"/>
              <a:gd name="connsiteY41961" fmla="*/ 2529557 h 6858000"/>
              <a:gd name="connsiteX41962" fmla="*/ 6275175 w 12192000"/>
              <a:gd name="connsiteY41962" fmla="*/ 2556642 h 6858000"/>
              <a:gd name="connsiteX41963" fmla="*/ 6298225 w 12192000"/>
              <a:gd name="connsiteY41963" fmla="*/ 2583611 h 6858000"/>
              <a:gd name="connsiteX41964" fmla="*/ 6322198 w 12192000"/>
              <a:gd name="connsiteY41964" fmla="*/ 2557910 h 6858000"/>
              <a:gd name="connsiteX41965" fmla="*/ 6298342 w 12192000"/>
              <a:gd name="connsiteY41965" fmla="*/ 2529442 h 6858000"/>
              <a:gd name="connsiteX41966" fmla="*/ 4288106 w 12192000"/>
              <a:gd name="connsiteY41966" fmla="*/ 2529442 h 6858000"/>
              <a:gd name="connsiteX41967" fmla="*/ 4212616 w 12192000"/>
              <a:gd name="connsiteY41967" fmla="*/ 2529673 h 6858000"/>
              <a:gd name="connsiteX41968" fmla="*/ 4191756 w 12192000"/>
              <a:gd name="connsiteY41968" fmla="*/ 2543618 h 6858000"/>
              <a:gd name="connsiteX41969" fmla="*/ 4191523 w 12192000"/>
              <a:gd name="connsiteY41969" fmla="*/ 2543503 h 6858000"/>
              <a:gd name="connsiteX41970" fmla="*/ 4206625 w 12192000"/>
              <a:gd name="connsiteY41970" fmla="*/ 2581767 h 6858000"/>
              <a:gd name="connsiteX41971" fmla="*/ 4216421 w 12192000"/>
              <a:gd name="connsiteY41971" fmla="*/ 2587529 h 6858000"/>
              <a:gd name="connsiteX41972" fmla="*/ 4207427 w 12192000"/>
              <a:gd name="connsiteY41972" fmla="*/ 2597211 h 6858000"/>
              <a:gd name="connsiteX41973" fmla="*/ 4190831 w 12192000"/>
              <a:gd name="connsiteY41973" fmla="*/ 2614499 h 6858000"/>
              <a:gd name="connsiteX41974" fmla="*/ 4190831 w 12192000"/>
              <a:gd name="connsiteY41974" fmla="*/ 2695061 h 6858000"/>
              <a:gd name="connsiteX41975" fmla="*/ 4207890 w 12192000"/>
              <a:gd name="connsiteY41975" fmla="*/ 2712117 h 6858000"/>
              <a:gd name="connsiteX41976" fmla="*/ 4285918 w 12192000"/>
              <a:gd name="connsiteY41976" fmla="*/ 2712348 h 6858000"/>
              <a:gd name="connsiteX41977" fmla="*/ 4306203 w 12192000"/>
              <a:gd name="connsiteY41977" fmla="*/ 2690336 h 6858000"/>
              <a:gd name="connsiteX41978" fmla="*/ 4305970 w 12192000"/>
              <a:gd name="connsiteY41978" fmla="*/ 2620146 h 6858000"/>
              <a:gd name="connsiteX41979" fmla="*/ 4306203 w 12192000"/>
              <a:gd name="connsiteY41979" fmla="*/ 2547306 h 6858000"/>
              <a:gd name="connsiteX41980" fmla="*/ 4288106 w 12192000"/>
              <a:gd name="connsiteY41980" fmla="*/ 2529442 h 6858000"/>
              <a:gd name="connsiteX41981" fmla="*/ 11308438 w 12192000"/>
              <a:gd name="connsiteY41981" fmla="*/ 2529154 h 6858000"/>
              <a:gd name="connsiteX41982" fmla="*/ 11301106 w 12192000"/>
              <a:gd name="connsiteY41982" fmla="*/ 2538316 h 6858000"/>
              <a:gd name="connsiteX41983" fmla="*/ 11334644 w 12192000"/>
              <a:gd name="connsiteY41983" fmla="*/ 2581190 h 6858000"/>
              <a:gd name="connsiteX41984" fmla="*/ 11354466 w 12192000"/>
              <a:gd name="connsiteY41984" fmla="*/ 2571164 h 6858000"/>
              <a:gd name="connsiteX41985" fmla="*/ 11364494 w 12192000"/>
              <a:gd name="connsiteY41985" fmla="*/ 2568282 h 6858000"/>
              <a:gd name="connsiteX41986" fmla="*/ 11415321 w 12192000"/>
              <a:gd name="connsiteY41986" fmla="*/ 2580960 h 6858000"/>
              <a:gd name="connsiteX41987" fmla="*/ 11415321 w 12192000"/>
              <a:gd name="connsiteY41987" fmla="*/ 2529327 h 6858000"/>
              <a:gd name="connsiteX41988" fmla="*/ 11318970 w 12192000"/>
              <a:gd name="connsiteY41988" fmla="*/ 2529327 h 6858000"/>
              <a:gd name="connsiteX41989" fmla="*/ 11308438 w 12192000"/>
              <a:gd name="connsiteY41989" fmla="*/ 2529154 h 6858000"/>
              <a:gd name="connsiteX41990" fmla="*/ 2935963 w 12192000"/>
              <a:gd name="connsiteY41990" fmla="*/ 2529154 h 6858000"/>
              <a:gd name="connsiteX41991" fmla="*/ 2928631 w 12192000"/>
              <a:gd name="connsiteY41991" fmla="*/ 2538316 h 6858000"/>
              <a:gd name="connsiteX41992" fmla="*/ 2962169 w 12192000"/>
              <a:gd name="connsiteY41992" fmla="*/ 2581190 h 6858000"/>
              <a:gd name="connsiteX41993" fmla="*/ 2981991 w 12192000"/>
              <a:gd name="connsiteY41993" fmla="*/ 2571164 h 6858000"/>
              <a:gd name="connsiteX41994" fmla="*/ 2992019 w 12192000"/>
              <a:gd name="connsiteY41994" fmla="*/ 2568282 h 6858000"/>
              <a:gd name="connsiteX41995" fmla="*/ 3042846 w 12192000"/>
              <a:gd name="connsiteY41995" fmla="*/ 2580960 h 6858000"/>
              <a:gd name="connsiteX41996" fmla="*/ 3042846 w 12192000"/>
              <a:gd name="connsiteY41996" fmla="*/ 2529327 h 6858000"/>
              <a:gd name="connsiteX41997" fmla="*/ 2946495 w 12192000"/>
              <a:gd name="connsiteY41997" fmla="*/ 2529327 h 6858000"/>
              <a:gd name="connsiteX41998" fmla="*/ 2935963 w 12192000"/>
              <a:gd name="connsiteY41998" fmla="*/ 2529154 h 6858000"/>
              <a:gd name="connsiteX41999" fmla="*/ 10105966 w 12192000"/>
              <a:gd name="connsiteY41999" fmla="*/ 2529039 h 6858000"/>
              <a:gd name="connsiteX42000" fmla="*/ 10097984 w 12192000"/>
              <a:gd name="connsiteY42000" fmla="*/ 2539238 h 6858000"/>
              <a:gd name="connsiteX42001" fmla="*/ 10103978 w 12192000"/>
              <a:gd name="connsiteY42001" fmla="*/ 2579577 h 6858000"/>
              <a:gd name="connsiteX42002" fmla="*/ 10142241 w 12192000"/>
              <a:gd name="connsiteY42002" fmla="*/ 2577272 h 6858000"/>
              <a:gd name="connsiteX42003" fmla="*/ 10165638 w 12192000"/>
              <a:gd name="connsiteY42003" fmla="*/ 2576696 h 6858000"/>
              <a:gd name="connsiteX42004" fmla="*/ 10211968 w 12192000"/>
              <a:gd name="connsiteY42004" fmla="*/ 2571740 h 6858000"/>
              <a:gd name="connsiteX42005" fmla="*/ 10212200 w 12192000"/>
              <a:gd name="connsiteY42005" fmla="*/ 2571740 h 6858000"/>
              <a:gd name="connsiteX42006" fmla="*/ 10180160 w 12192000"/>
              <a:gd name="connsiteY42006" fmla="*/ 2529327 h 6858000"/>
              <a:gd name="connsiteX42007" fmla="*/ 10156764 w 12192000"/>
              <a:gd name="connsiteY42007" fmla="*/ 2529327 h 6858000"/>
              <a:gd name="connsiteX42008" fmla="*/ 10120344 w 12192000"/>
              <a:gd name="connsiteY42008" fmla="*/ 2529557 h 6858000"/>
              <a:gd name="connsiteX42009" fmla="*/ 10105966 w 12192000"/>
              <a:gd name="connsiteY42009" fmla="*/ 2529039 h 6858000"/>
              <a:gd name="connsiteX42010" fmla="*/ 1733491 w 12192000"/>
              <a:gd name="connsiteY42010" fmla="*/ 2529039 h 6858000"/>
              <a:gd name="connsiteX42011" fmla="*/ 1725509 w 12192000"/>
              <a:gd name="connsiteY42011" fmla="*/ 2539238 h 6858000"/>
              <a:gd name="connsiteX42012" fmla="*/ 1731503 w 12192000"/>
              <a:gd name="connsiteY42012" fmla="*/ 2579577 h 6858000"/>
              <a:gd name="connsiteX42013" fmla="*/ 1769766 w 12192000"/>
              <a:gd name="connsiteY42013" fmla="*/ 2577272 h 6858000"/>
              <a:gd name="connsiteX42014" fmla="*/ 1793163 w 12192000"/>
              <a:gd name="connsiteY42014" fmla="*/ 2576696 h 6858000"/>
              <a:gd name="connsiteX42015" fmla="*/ 1839493 w 12192000"/>
              <a:gd name="connsiteY42015" fmla="*/ 2571740 h 6858000"/>
              <a:gd name="connsiteX42016" fmla="*/ 1839725 w 12192000"/>
              <a:gd name="connsiteY42016" fmla="*/ 2571740 h 6858000"/>
              <a:gd name="connsiteX42017" fmla="*/ 1807685 w 12192000"/>
              <a:gd name="connsiteY42017" fmla="*/ 2529327 h 6858000"/>
              <a:gd name="connsiteX42018" fmla="*/ 1784289 w 12192000"/>
              <a:gd name="connsiteY42018" fmla="*/ 2529327 h 6858000"/>
              <a:gd name="connsiteX42019" fmla="*/ 1747869 w 12192000"/>
              <a:gd name="connsiteY42019" fmla="*/ 2529557 h 6858000"/>
              <a:gd name="connsiteX42020" fmla="*/ 1733491 w 12192000"/>
              <a:gd name="connsiteY42020" fmla="*/ 2529039 h 6858000"/>
              <a:gd name="connsiteX42021" fmla="*/ 11848512 w 12192000"/>
              <a:gd name="connsiteY42021" fmla="*/ 2528981 h 6858000"/>
              <a:gd name="connsiteX42022" fmla="*/ 11838758 w 12192000"/>
              <a:gd name="connsiteY42022" fmla="*/ 2545001 h 6858000"/>
              <a:gd name="connsiteX42023" fmla="*/ 11838758 w 12192000"/>
              <a:gd name="connsiteY42023" fmla="*/ 2623142 h 6858000"/>
              <a:gd name="connsiteX42024" fmla="*/ 11855470 w 12192000"/>
              <a:gd name="connsiteY42024" fmla="*/ 2644696 h 6858000"/>
              <a:gd name="connsiteX42025" fmla="*/ 11864806 w 12192000"/>
              <a:gd name="connsiteY42025" fmla="*/ 2654029 h 6858000"/>
              <a:gd name="connsiteX42026" fmla="*/ 11854664 w 12192000"/>
              <a:gd name="connsiteY42026" fmla="*/ 2665095 h 6858000"/>
              <a:gd name="connsiteX42027" fmla="*/ 11838758 w 12192000"/>
              <a:gd name="connsiteY42027" fmla="*/ 2684802 h 6858000"/>
              <a:gd name="connsiteX42028" fmla="*/ 11838758 w 12192000"/>
              <a:gd name="connsiteY42028" fmla="*/ 2895716 h 6858000"/>
              <a:gd name="connsiteX42029" fmla="*/ 11854548 w 12192000"/>
              <a:gd name="connsiteY42029" fmla="*/ 2915538 h 6858000"/>
              <a:gd name="connsiteX42030" fmla="*/ 11854318 w 12192000"/>
              <a:gd name="connsiteY42030" fmla="*/ 2915422 h 6858000"/>
              <a:gd name="connsiteX42031" fmla="*/ 11864230 w 12192000"/>
              <a:gd name="connsiteY42031" fmla="*/ 2920726 h 6858000"/>
              <a:gd name="connsiteX42032" fmla="*/ 11857776 w 12192000"/>
              <a:gd name="connsiteY42032" fmla="*/ 2930061 h 6858000"/>
              <a:gd name="connsiteX42033" fmla="*/ 11838758 w 12192000"/>
              <a:gd name="connsiteY42033" fmla="*/ 2964406 h 6858000"/>
              <a:gd name="connsiteX42034" fmla="*/ 11865036 w 12192000"/>
              <a:gd name="connsiteY42034" fmla="*/ 2983192 h 6858000"/>
              <a:gd name="connsiteX42035" fmla="*/ 11891082 w 12192000"/>
              <a:gd name="connsiteY42035" fmla="*/ 2964059 h 6858000"/>
              <a:gd name="connsiteX42036" fmla="*/ 11890968 w 12192000"/>
              <a:gd name="connsiteY42036" fmla="*/ 2813078 h 6858000"/>
              <a:gd name="connsiteX42037" fmla="*/ 11877253 w 12192000"/>
              <a:gd name="connsiteY42037" fmla="*/ 2795330 h 6858000"/>
              <a:gd name="connsiteX42038" fmla="*/ 11865612 w 12192000"/>
              <a:gd name="connsiteY42038" fmla="*/ 2785419 h 6858000"/>
              <a:gd name="connsiteX42039" fmla="*/ 11880364 w 12192000"/>
              <a:gd name="connsiteY42039" fmla="*/ 2779770 h 6858000"/>
              <a:gd name="connsiteX42040" fmla="*/ 11974180 w 12192000"/>
              <a:gd name="connsiteY42040" fmla="*/ 2779656 h 6858000"/>
              <a:gd name="connsiteX42041" fmla="*/ 12000228 w 12192000"/>
              <a:gd name="connsiteY42041" fmla="*/ 2779656 h 6858000"/>
              <a:gd name="connsiteX42042" fmla="*/ 12083210 w 12192000"/>
              <a:gd name="connsiteY42042" fmla="*/ 2774814 h 6858000"/>
              <a:gd name="connsiteX42043" fmla="*/ 12088740 w 12192000"/>
              <a:gd name="connsiteY42043" fmla="*/ 2689758 h 6858000"/>
              <a:gd name="connsiteX42044" fmla="*/ 12078254 w 12192000"/>
              <a:gd name="connsiteY42044" fmla="*/ 2666132 h 6858000"/>
              <a:gd name="connsiteX42045" fmla="*/ 12040796 w 12192000"/>
              <a:gd name="connsiteY42045" fmla="*/ 2678581 h 6858000"/>
              <a:gd name="connsiteX42046" fmla="*/ 12022931 w 12192000"/>
              <a:gd name="connsiteY42046" fmla="*/ 2680538 h 6858000"/>
              <a:gd name="connsiteX42047" fmla="*/ 11997230 w 12192000"/>
              <a:gd name="connsiteY42047" fmla="*/ 2665210 h 6858000"/>
              <a:gd name="connsiteX42048" fmla="*/ 11960810 w 12192000"/>
              <a:gd name="connsiteY42048" fmla="*/ 2664979 h 6858000"/>
              <a:gd name="connsiteX42049" fmla="*/ 11948708 w 12192000"/>
              <a:gd name="connsiteY42049" fmla="*/ 2655990 h 6858000"/>
              <a:gd name="connsiteX42050" fmla="*/ 11960004 w 12192000"/>
              <a:gd name="connsiteY42050" fmla="*/ 2644696 h 6858000"/>
              <a:gd name="connsiteX42051" fmla="*/ 12004260 w 12192000"/>
              <a:gd name="connsiteY42051" fmla="*/ 2644696 h 6858000"/>
              <a:gd name="connsiteX42052" fmla="*/ 12021549 w 12192000"/>
              <a:gd name="connsiteY42052" fmla="*/ 2626715 h 6858000"/>
              <a:gd name="connsiteX42053" fmla="*/ 12021549 w 12192000"/>
              <a:gd name="connsiteY42053" fmla="*/ 2546038 h 6858000"/>
              <a:gd name="connsiteX42054" fmla="*/ 12005644 w 12192000"/>
              <a:gd name="connsiteY42054" fmla="*/ 2529327 h 6858000"/>
              <a:gd name="connsiteX42055" fmla="*/ 11922316 w 12192000"/>
              <a:gd name="connsiteY42055" fmla="*/ 2529327 h 6858000"/>
              <a:gd name="connsiteX42056" fmla="*/ 11906412 w 12192000"/>
              <a:gd name="connsiteY42056" fmla="*/ 2545923 h 6858000"/>
              <a:gd name="connsiteX42057" fmla="*/ 11906412 w 12192000"/>
              <a:gd name="connsiteY42057" fmla="*/ 2639623 h 6858000"/>
              <a:gd name="connsiteX42058" fmla="*/ 11900418 w 12192000"/>
              <a:gd name="connsiteY42058" fmla="*/ 2654146 h 6858000"/>
              <a:gd name="connsiteX42059" fmla="*/ 11890968 w 12192000"/>
              <a:gd name="connsiteY42059" fmla="*/ 2639509 h 6858000"/>
              <a:gd name="connsiteX42060" fmla="*/ 11891428 w 12192000"/>
              <a:gd name="connsiteY42060" fmla="*/ 2545808 h 6858000"/>
              <a:gd name="connsiteX42061" fmla="*/ 11866648 w 12192000"/>
              <a:gd name="connsiteY42061" fmla="*/ 2529903 h 6858000"/>
              <a:gd name="connsiteX42062" fmla="*/ 11848512 w 12192000"/>
              <a:gd name="connsiteY42062" fmla="*/ 2528981 h 6858000"/>
              <a:gd name="connsiteX42063" fmla="*/ 3476037 w 12192000"/>
              <a:gd name="connsiteY42063" fmla="*/ 2528981 h 6858000"/>
              <a:gd name="connsiteX42064" fmla="*/ 3466283 w 12192000"/>
              <a:gd name="connsiteY42064" fmla="*/ 2545001 h 6858000"/>
              <a:gd name="connsiteX42065" fmla="*/ 3466283 w 12192000"/>
              <a:gd name="connsiteY42065" fmla="*/ 2623142 h 6858000"/>
              <a:gd name="connsiteX42066" fmla="*/ 3482995 w 12192000"/>
              <a:gd name="connsiteY42066" fmla="*/ 2644696 h 6858000"/>
              <a:gd name="connsiteX42067" fmla="*/ 3492331 w 12192000"/>
              <a:gd name="connsiteY42067" fmla="*/ 2654029 h 6858000"/>
              <a:gd name="connsiteX42068" fmla="*/ 3482189 w 12192000"/>
              <a:gd name="connsiteY42068" fmla="*/ 2665095 h 6858000"/>
              <a:gd name="connsiteX42069" fmla="*/ 3466283 w 12192000"/>
              <a:gd name="connsiteY42069" fmla="*/ 2684802 h 6858000"/>
              <a:gd name="connsiteX42070" fmla="*/ 3466283 w 12192000"/>
              <a:gd name="connsiteY42070" fmla="*/ 2895716 h 6858000"/>
              <a:gd name="connsiteX42071" fmla="*/ 3482073 w 12192000"/>
              <a:gd name="connsiteY42071" fmla="*/ 2915538 h 6858000"/>
              <a:gd name="connsiteX42072" fmla="*/ 3481843 w 12192000"/>
              <a:gd name="connsiteY42072" fmla="*/ 2915422 h 6858000"/>
              <a:gd name="connsiteX42073" fmla="*/ 3491755 w 12192000"/>
              <a:gd name="connsiteY42073" fmla="*/ 2920726 h 6858000"/>
              <a:gd name="connsiteX42074" fmla="*/ 3485301 w 12192000"/>
              <a:gd name="connsiteY42074" fmla="*/ 2930061 h 6858000"/>
              <a:gd name="connsiteX42075" fmla="*/ 3466283 w 12192000"/>
              <a:gd name="connsiteY42075" fmla="*/ 2964406 h 6858000"/>
              <a:gd name="connsiteX42076" fmla="*/ 3492561 w 12192000"/>
              <a:gd name="connsiteY42076" fmla="*/ 2983192 h 6858000"/>
              <a:gd name="connsiteX42077" fmla="*/ 3518607 w 12192000"/>
              <a:gd name="connsiteY42077" fmla="*/ 2964059 h 6858000"/>
              <a:gd name="connsiteX42078" fmla="*/ 3518493 w 12192000"/>
              <a:gd name="connsiteY42078" fmla="*/ 2813078 h 6858000"/>
              <a:gd name="connsiteX42079" fmla="*/ 3504778 w 12192000"/>
              <a:gd name="connsiteY42079" fmla="*/ 2795330 h 6858000"/>
              <a:gd name="connsiteX42080" fmla="*/ 3493137 w 12192000"/>
              <a:gd name="connsiteY42080" fmla="*/ 2785419 h 6858000"/>
              <a:gd name="connsiteX42081" fmla="*/ 3507889 w 12192000"/>
              <a:gd name="connsiteY42081" fmla="*/ 2779770 h 6858000"/>
              <a:gd name="connsiteX42082" fmla="*/ 3601705 w 12192000"/>
              <a:gd name="connsiteY42082" fmla="*/ 2779656 h 6858000"/>
              <a:gd name="connsiteX42083" fmla="*/ 3627753 w 12192000"/>
              <a:gd name="connsiteY42083" fmla="*/ 2779656 h 6858000"/>
              <a:gd name="connsiteX42084" fmla="*/ 3710735 w 12192000"/>
              <a:gd name="connsiteY42084" fmla="*/ 2774814 h 6858000"/>
              <a:gd name="connsiteX42085" fmla="*/ 3716265 w 12192000"/>
              <a:gd name="connsiteY42085" fmla="*/ 2689758 h 6858000"/>
              <a:gd name="connsiteX42086" fmla="*/ 3705779 w 12192000"/>
              <a:gd name="connsiteY42086" fmla="*/ 2666132 h 6858000"/>
              <a:gd name="connsiteX42087" fmla="*/ 3668321 w 12192000"/>
              <a:gd name="connsiteY42087" fmla="*/ 2678581 h 6858000"/>
              <a:gd name="connsiteX42088" fmla="*/ 3650456 w 12192000"/>
              <a:gd name="connsiteY42088" fmla="*/ 2680538 h 6858000"/>
              <a:gd name="connsiteX42089" fmla="*/ 3624755 w 12192000"/>
              <a:gd name="connsiteY42089" fmla="*/ 2665210 h 6858000"/>
              <a:gd name="connsiteX42090" fmla="*/ 3588335 w 12192000"/>
              <a:gd name="connsiteY42090" fmla="*/ 2664979 h 6858000"/>
              <a:gd name="connsiteX42091" fmla="*/ 3576233 w 12192000"/>
              <a:gd name="connsiteY42091" fmla="*/ 2655990 h 6858000"/>
              <a:gd name="connsiteX42092" fmla="*/ 3587529 w 12192000"/>
              <a:gd name="connsiteY42092" fmla="*/ 2644696 h 6858000"/>
              <a:gd name="connsiteX42093" fmla="*/ 3631785 w 12192000"/>
              <a:gd name="connsiteY42093" fmla="*/ 2644696 h 6858000"/>
              <a:gd name="connsiteX42094" fmla="*/ 3649074 w 12192000"/>
              <a:gd name="connsiteY42094" fmla="*/ 2626715 h 6858000"/>
              <a:gd name="connsiteX42095" fmla="*/ 3649074 w 12192000"/>
              <a:gd name="connsiteY42095" fmla="*/ 2546038 h 6858000"/>
              <a:gd name="connsiteX42096" fmla="*/ 3633169 w 12192000"/>
              <a:gd name="connsiteY42096" fmla="*/ 2529327 h 6858000"/>
              <a:gd name="connsiteX42097" fmla="*/ 3549841 w 12192000"/>
              <a:gd name="connsiteY42097" fmla="*/ 2529327 h 6858000"/>
              <a:gd name="connsiteX42098" fmla="*/ 3533937 w 12192000"/>
              <a:gd name="connsiteY42098" fmla="*/ 2545923 h 6858000"/>
              <a:gd name="connsiteX42099" fmla="*/ 3533937 w 12192000"/>
              <a:gd name="connsiteY42099" fmla="*/ 2639623 h 6858000"/>
              <a:gd name="connsiteX42100" fmla="*/ 3527943 w 12192000"/>
              <a:gd name="connsiteY42100" fmla="*/ 2654146 h 6858000"/>
              <a:gd name="connsiteX42101" fmla="*/ 3518493 w 12192000"/>
              <a:gd name="connsiteY42101" fmla="*/ 2639509 h 6858000"/>
              <a:gd name="connsiteX42102" fmla="*/ 3518953 w 12192000"/>
              <a:gd name="connsiteY42102" fmla="*/ 2545808 h 6858000"/>
              <a:gd name="connsiteX42103" fmla="*/ 3494173 w 12192000"/>
              <a:gd name="connsiteY42103" fmla="*/ 2529903 h 6858000"/>
              <a:gd name="connsiteX42104" fmla="*/ 3476037 w 12192000"/>
              <a:gd name="connsiteY42104" fmla="*/ 2528981 h 6858000"/>
              <a:gd name="connsiteX42105" fmla="*/ 10722192 w 12192000"/>
              <a:gd name="connsiteY42105" fmla="*/ 2528751 h 6858000"/>
              <a:gd name="connsiteX42106" fmla="*/ 10702138 w 12192000"/>
              <a:gd name="connsiteY42106" fmla="*/ 2550302 h 6858000"/>
              <a:gd name="connsiteX42107" fmla="*/ 10702138 w 12192000"/>
              <a:gd name="connsiteY42107" fmla="*/ 2630979 h 6858000"/>
              <a:gd name="connsiteX42108" fmla="*/ 10692226 w 12192000"/>
              <a:gd name="connsiteY42108" fmla="*/ 2656451 h 6858000"/>
              <a:gd name="connsiteX42109" fmla="*/ 10681738 w 12192000"/>
              <a:gd name="connsiteY42109" fmla="*/ 2632018 h 6858000"/>
              <a:gd name="connsiteX42110" fmla="*/ 10682200 w 12192000"/>
              <a:gd name="connsiteY42110" fmla="*/ 2632362 h 6858000"/>
              <a:gd name="connsiteX42111" fmla="*/ 10682430 w 12192000"/>
              <a:gd name="connsiteY42111" fmla="*/ 2546499 h 6858000"/>
              <a:gd name="connsiteX42112" fmla="*/ 10652926 w 12192000"/>
              <a:gd name="connsiteY42112" fmla="*/ 2529557 h 6858000"/>
              <a:gd name="connsiteX42113" fmla="*/ 10629299 w 12192000"/>
              <a:gd name="connsiteY42113" fmla="*/ 2546845 h 6858000"/>
              <a:gd name="connsiteX42114" fmla="*/ 10629758 w 12192000"/>
              <a:gd name="connsiteY42114" fmla="*/ 2624986 h 6858000"/>
              <a:gd name="connsiteX42115" fmla="*/ 10646010 w 12192000"/>
              <a:gd name="connsiteY42115" fmla="*/ 2644233 h 6858000"/>
              <a:gd name="connsiteX42116" fmla="*/ 10659494 w 12192000"/>
              <a:gd name="connsiteY42116" fmla="*/ 2656451 h 6858000"/>
              <a:gd name="connsiteX42117" fmla="*/ 10646932 w 12192000"/>
              <a:gd name="connsiteY42117" fmla="*/ 2664749 h 6858000"/>
              <a:gd name="connsiteX42118" fmla="*/ 10629645 w 12192000"/>
              <a:gd name="connsiteY42118" fmla="*/ 2685957 h 6858000"/>
              <a:gd name="connsiteX42119" fmla="*/ 10629645 w 12192000"/>
              <a:gd name="connsiteY42119" fmla="*/ 2790145 h 6858000"/>
              <a:gd name="connsiteX42120" fmla="*/ 10629414 w 12192000"/>
              <a:gd name="connsiteY42120" fmla="*/ 2891681 h 6858000"/>
              <a:gd name="connsiteX42121" fmla="*/ 10649008 w 12192000"/>
              <a:gd name="connsiteY42121" fmla="*/ 2915538 h 6858000"/>
              <a:gd name="connsiteX42122" fmla="*/ 10659264 w 12192000"/>
              <a:gd name="connsiteY42122" fmla="*/ 2923492 h 6858000"/>
              <a:gd name="connsiteX42123" fmla="*/ 10650044 w 12192000"/>
              <a:gd name="connsiteY42123" fmla="*/ 2930752 h 6858000"/>
              <a:gd name="connsiteX42124" fmla="*/ 10629645 w 12192000"/>
              <a:gd name="connsiteY42124" fmla="*/ 2964868 h 6858000"/>
              <a:gd name="connsiteX42125" fmla="*/ 10653386 w 12192000"/>
              <a:gd name="connsiteY42125" fmla="*/ 2983192 h 6858000"/>
              <a:gd name="connsiteX42126" fmla="*/ 10681623 w 12192000"/>
              <a:gd name="connsiteY42126" fmla="*/ 2966481 h 6858000"/>
              <a:gd name="connsiteX42127" fmla="*/ 10681854 w 12192000"/>
              <a:gd name="connsiteY42127" fmla="*/ 2815499 h 6858000"/>
              <a:gd name="connsiteX42128" fmla="*/ 10674132 w 12192000"/>
              <a:gd name="connsiteY42128" fmla="*/ 2801209 h 6858000"/>
              <a:gd name="connsiteX42129" fmla="*/ 10662030 w 12192000"/>
              <a:gd name="connsiteY42129" fmla="*/ 2786456 h 6858000"/>
              <a:gd name="connsiteX42130" fmla="*/ 10682084 w 12192000"/>
              <a:gd name="connsiteY42130" fmla="*/ 2779885 h 6858000"/>
              <a:gd name="connsiteX42131" fmla="*/ 10861763 w 12192000"/>
              <a:gd name="connsiteY42131" fmla="*/ 2780117 h 6858000"/>
              <a:gd name="connsiteX42132" fmla="*/ 10885504 w 12192000"/>
              <a:gd name="connsiteY42132" fmla="*/ 2757757 h 6858000"/>
              <a:gd name="connsiteX42133" fmla="*/ 10884814 w 12192000"/>
              <a:gd name="connsiteY42133" fmla="*/ 2687453 h 6858000"/>
              <a:gd name="connsiteX42134" fmla="*/ 10873173 w 12192000"/>
              <a:gd name="connsiteY42134" fmla="*/ 2665786 h 6858000"/>
              <a:gd name="connsiteX42135" fmla="*/ 10832949 w 12192000"/>
              <a:gd name="connsiteY42135" fmla="*/ 2680077 h 6858000"/>
              <a:gd name="connsiteX42136" fmla="*/ 10826495 w 12192000"/>
              <a:gd name="connsiteY42136" fmla="*/ 2689643 h 6858000"/>
              <a:gd name="connsiteX42137" fmla="*/ 10818774 w 12192000"/>
              <a:gd name="connsiteY42137" fmla="*/ 2684341 h 6858000"/>
              <a:gd name="connsiteX42138" fmla="*/ 10785811 w 12192000"/>
              <a:gd name="connsiteY42138" fmla="*/ 2664864 h 6858000"/>
              <a:gd name="connsiteX42139" fmla="*/ 10754578 w 12192000"/>
              <a:gd name="connsiteY42139" fmla="*/ 2664633 h 6858000"/>
              <a:gd name="connsiteX42140" fmla="*/ 10744666 w 12192000"/>
              <a:gd name="connsiteY42140" fmla="*/ 2652418 h 6858000"/>
              <a:gd name="connsiteX42141" fmla="*/ 10755384 w 12192000"/>
              <a:gd name="connsiteY42141" fmla="*/ 2644003 h 6858000"/>
              <a:gd name="connsiteX42142" fmla="*/ 10796990 w 12192000"/>
              <a:gd name="connsiteY42142" fmla="*/ 2644233 h 6858000"/>
              <a:gd name="connsiteX42143" fmla="*/ 10817621 w 12192000"/>
              <a:gd name="connsiteY42143" fmla="*/ 2623258 h 6858000"/>
              <a:gd name="connsiteX42144" fmla="*/ 10817391 w 12192000"/>
              <a:gd name="connsiteY42144" fmla="*/ 2547767 h 6858000"/>
              <a:gd name="connsiteX42145" fmla="*/ 10797682 w 12192000"/>
              <a:gd name="connsiteY42145" fmla="*/ 2528866 h 6858000"/>
              <a:gd name="connsiteX42146" fmla="*/ 10722192 w 12192000"/>
              <a:gd name="connsiteY42146" fmla="*/ 2528751 h 6858000"/>
              <a:gd name="connsiteX42147" fmla="*/ 9856415 w 12192000"/>
              <a:gd name="connsiteY42147" fmla="*/ 2528751 h 6858000"/>
              <a:gd name="connsiteX42148" fmla="*/ 9754878 w 12192000"/>
              <a:gd name="connsiteY42148" fmla="*/ 2529327 h 6858000"/>
              <a:gd name="connsiteX42149" fmla="*/ 9645504 w 12192000"/>
              <a:gd name="connsiteY42149" fmla="*/ 2529212 h 6858000"/>
              <a:gd name="connsiteX42150" fmla="*/ 9627408 w 12192000"/>
              <a:gd name="connsiteY42150" fmla="*/ 2544655 h 6858000"/>
              <a:gd name="connsiteX42151" fmla="*/ 9627985 w 12192000"/>
              <a:gd name="connsiteY42151" fmla="*/ 2630519 h 6858000"/>
              <a:gd name="connsiteX42152" fmla="*/ 9657605 w 12192000"/>
              <a:gd name="connsiteY42152" fmla="*/ 2643888 h 6858000"/>
              <a:gd name="connsiteX42153" fmla="*/ 9674892 w 12192000"/>
              <a:gd name="connsiteY42153" fmla="*/ 2629251 h 6858000"/>
              <a:gd name="connsiteX42154" fmla="*/ 9674892 w 12192000"/>
              <a:gd name="connsiteY42154" fmla="*/ 2564249 h 6858000"/>
              <a:gd name="connsiteX42155" fmla="*/ 9682153 w 12192000"/>
              <a:gd name="connsiteY42155" fmla="*/ 2550879 h 6858000"/>
              <a:gd name="connsiteX42156" fmla="*/ 9691374 w 12192000"/>
              <a:gd name="connsiteY42156" fmla="*/ 2563557 h 6858000"/>
              <a:gd name="connsiteX42157" fmla="*/ 9711543 w 12192000"/>
              <a:gd name="connsiteY42157" fmla="*/ 2581882 h 6858000"/>
              <a:gd name="connsiteX42158" fmla="*/ 9857337 w 12192000"/>
              <a:gd name="connsiteY42158" fmla="*/ 2582112 h 6858000"/>
              <a:gd name="connsiteX42159" fmla="*/ 9857337 w 12192000"/>
              <a:gd name="connsiteY42159" fmla="*/ 2581882 h 6858000"/>
              <a:gd name="connsiteX42160" fmla="*/ 9878314 w 12192000"/>
              <a:gd name="connsiteY42160" fmla="*/ 2556180 h 6858000"/>
              <a:gd name="connsiteX42161" fmla="*/ 9856415 w 12192000"/>
              <a:gd name="connsiteY42161" fmla="*/ 2528751 h 6858000"/>
              <a:gd name="connsiteX42162" fmla="*/ 2349717 w 12192000"/>
              <a:gd name="connsiteY42162" fmla="*/ 2528751 h 6858000"/>
              <a:gd name="connsiteX42163" fmla="*/ 2329663 w 12192000"/>
              <a:gd name="connsiteY42163" fmla="*/ 2550302 h 6858000"/>
              <a:gd name="connsiteX42164" fmla="*/ 2329663 w 12192000"/>
              <a:gd name="connsiteY42164" fmla="*/ 2630979 h 6858000"/>
              <a:gd name="connsiteX42165" fmla="*/ 2319751 w 12192000"/>
              <a:gd name="connsiteY42165" fmla="*/ 2656451 h 6858000"/>
              <a:gd name="connsiteX42166" fmla="*/ 2309263 w 12192000"/>
              <a:gd name="connsiteY42166" fmla="*/ 2632018 h 6858000"/>
              <a:gd name="connsiteX42167" fmla="*/ 2309725 w 12192000"/>
              <a:gd name="connsiteY42167" fmla="*/ 2632362 h 6858000"/>
              <a:gd name="connsiteX42168" fmla="*/ 2309955 w 12192000"/>
              <a:gd name="connsiteY42168" fmla="*/ 2546499 h 6858000"/>
              <a:gd name="connsiteX42169" fmla="*/ 2280451 w 12192000"/>
              <a:gd name="connsiteY42169" fmla="*/ 2529557 h 6858000"/>
              <a:gd name="connsiteX42170" fmla="*/ 2256824 w 12192000"/>
              <a:gd name="connsiteY42170" fmla="*/ 2546845 h 6858000"/>
              <a:gd name="connsiteX42171" fmla="*/ 2257283 w 12192000"/>
              <a:gd name="connsiteY42171" fmla="*/ 2624986 h 6858000"/>
              <a:gd name="connsiteX42172" fmla="*/ 2273535 w 12192000"/>
              <a:gd name="connsiteY42172" fmla="*/ 2644233 h 6858000"/>
              <a:gd name="connsiteX42173" fmla="*/ 2287019 w 12192000"/>
              <a:gd name="connsiteY42173" fmla="*/ 2656451 h 6858000"/>
              <a:gd name="connsiteX42174" fmla="*/ 2274457 w 12192000"/>
              <a:gd name="connsiteY42174" fmla="*/ 2664749 h 6858000"/>
              <a:gd name="connsiteX42175" fmla="*/ 2257170 w 12192000"/>
              <a:gd name="connsiteY42175" fmla="*/ 2685957 h 6858000"/>
              <a:gd name="connsiteX42176" fmla="*/ 2257170 w 12192000"/>
              <a:gd name="connsiteY42176" fmla="*/ 2790145 h 6858000"/>
              <a:gd name="connsiteX42177" fmla="*/ 2256939 w 12192000"/>
              <a:gd name="connsiteY42177" fmla="*/ 2891681 h 6858000"/>
              <a:gd name="connsiteX42178" fmla="*/ 2276533 w 12192000"/>
              <a:gd name="connsiteY42178" fmla="*/ 2915538 h 6858000"/>
              <a:gd name="connsiteX42179" fmla="*/ 2286789 w 12192000"/>
              <a:gd name="connsiteY42179" fmla="*/ 2923492 h 6858000"/>
              <a:gd name="connsiteX42180" fmla="*/ 2277569 w 12192000"/>
              <a:gd name="connsiteY42180" fmla="*/ 2930752 h 6858000"/>
              <a:gd name="connsiteX42181" fmla="*/ 2257170 w 12192000"/>
              <a:gd name="connsiteY42181" fmla="*/ 2964868 h 6858000"/>
              <a:gd name="connsiteX42182" fmla="*/ 2280911 w 12192000"/>
              <a:gd name="connsiteY42182" fmla="*/ 2983192 h 6858000"/>
              <a:gd name="connsiteX42183" fmla="*/ 2309148 w 12192000"/>
              <a:gd name="connsiteY42183" fmla="*/ 2966481 h 6858000"/>
              <a:gd name="connsiteX42184" fmla="*/ 2309379 w 12192000"/>
              <a:gd name="connsiteY42184" fmla="*/ 2815499 h 6858000"/>
              <a:gd name="connsiteX42185" fmla="*/ 2301657 w 12192000"/>
              <a:gd name="connsiteY42185" fmla="*/ 2801209 h 6858000"/>
              <a:gd name="connsiteX42186" fmla="*/ 2289555 w 12192000"/>
              <a:gd name="connsiteY42186" fmla="*/ 2786456 h 6858000"/>
              <a:gd name="connsiteX42187" fmla="*/ 2309609 w 12192000"/>
              <a:gd name="connsiteY42187" fmla="*/ 2779885 h 6858000"/>
              <a:gd name="connsiteX42188" fmla="*/ 2489288 w 12192000"/>
              <a:gd name="connsiteY42188" fmla="*/ 2780117 h 6858000"/>
              <a:gd name="connsiteX42189" fmla="*/ 2513029 w 12192000"/>
              <a:gd name="connsiteY42189" fmla="*/ 2757757 h 6858000"/>
              <a:gd name="connsiteX42190" fmla="*/ 2512339 w 12192000"/>
              <a:gd name="connsiteY42190" fmla="*/ 2687453 h 6858000"/>
              <a:gd name="connsiteX42191" fmla="*/ 2500698 w 12192000"/>
              <a:gd name="connsiteY42191" fmla="*/ 2665786 h 6858000"/>
              <a:gd name="connsiteX42192" fmla="*/ 2460474 w 12192000"/>
              <a:gd name="connsiteY42192" fmla="*/ 2680077 h 6858000"/>
              <a:gd name="connsiteX42193" fmla="*/ 2454020 w 12192000"/>
              <a:gd name="connsiteY42193" fmla="*/ 2689643 h 6858000"/>
              <a:gd name="connsiteX42194" fmla="*/ 2446299 w 12192000"/>
              <a:gd name="connsiteY42194" fmla="*/ 2684341 h 6858000"/>
              <a:gd name="connsiteX42195" fmla="*/ 2413336 w 12192000"/>
              <a:gd name="connsiteY42195" fmla="*/ 2664864 h 6858000"/>
              <a:gd name="connsiteX42196" fmla="*/ 2382103 w 12192000"/>
              <a:gd name="connsiteY42196" fmla="*/ 2664633 h 6858000"/>
              <a:gd name="connsiteX42197" fmla="*/ 2372191 w 12192000"/>
              <a:gd name="connsiteY42197" fmla="*/ 2652418 h 6858000"/>
              <a:gd name="connsiteX42198" fmla="*/ 2382909 w 12192000"/>
              <a:gd name="connsiteY42198" fmla="*/ 2644003 h 6858000"/>
              <a:gd name="connsiteX42199" fmla="*/ 2424515 w 12192000"/>
              <a:gd name="connsiteY42199" fmla="*/ 2644233 h 6858000"/>
              <a:gd name="connsiteX42200" fmla="*/ 2445146 w 12192000"/>
              <a:gd name="connsiteY42200" fmla="*/ 2623258 h 6858000"/>
              <a:gd name="connsiteX42201" fmla="*/ 2444916 w 12192000"/>
              <a:gd name="connsiteY42201" fmla="*/ 2547767 h 6858000"/>
              <a:gd name="connsiteX42202" fmla="*/ 2425207 w 12192000"/>
              <a:gd name="connsiteY42202" fmla="*/ 2528866 h 6858000"/>
              <a:gd name="connsiteX42203" fmla="*/ 2349717 w 12192000"/>
              <a:gd name="connsiteY42203" fmla="*/ 2528751 h 6858000"/>
              <a:gd name="connsiteX42204" fmla="*/ 1483940 w 12192000"/>
              <a:gd name="connsiteY42204" fmla="*/ 2528751 h 6858000"/>
              <a:gd name="connsiteX42205" fmla="*/ 1382403 w 12192000"/>
              <a:gd name="connsiteY42205" fmla="*/ 2529327 h 6858000"/>
              <a:gd name="connsiteX42206" fmla="*/ 1273029 w 12192000"/>
              <a:gd name="connsiteY42206" fmla="*/ 2529212 h 6858000"/>
              <a:gd name="connsiteX42207" fmla="*/ 1254933 w 12192000"/>
              <a:gd name="connsiteY42207" fmla="*/ 2544655 h 6858000"/>
              <a:gd name="connsiteX42208" fmla="*/ 1255510 w 12192000"/>
              <a:gd name="connsiteY42208" fmla="*/ 2630519 h 6858000"/>
              <a:gd name="connsiteX42209" fmla="*/ 1285130 w 12192000"/>
              <a:gd name="connsiteY42209" fmla="*/ 2643888 h 6858000"/>
              <a:gd name="connsiteX42210" fmla="*/ 1302417 w 12192000"/>
              <a:gd name="connsiteY42210" fmla="*/ 2629251 h 6858000"/>
              <a:gd name="connsiteX42211" fmla="*/ 1302417 w 12192000"/>
              <a:gd name="connsiteY42211" fmla="*/ 2564249 h 6858000"/>
              <a:gd name="connsiteX42212" fmla="*/ 1309678 w 12192000"/>
              <a:gd name="connsiteY42212" fmla="*/ 2550879 h 6858000"/>
              <a:gd name="connsiteX42213" fmla="*/ 1318899 w 12192000"/>
              <a:gd name="connsiteY42213" fmla="*/ 2563557 h 6858000"/>
              <a:gd name="connsiteX42214" fmla="*/ 1339068 w 12192000"/>
              <a:gd name="connsiteY42214" fmla="*/ 2581882 h 6858000"/>
              <a:gd name="connsiteX42215" fmla="*/ 1484862 w 12192000"/>
              <a:gd name="connsiteY42215" fmla="*/ 2582112 h 6858000"/>
              <a:gd name="connsiteX42216" fmla="*/ 1484862 w 12192000"/>
              <a:gd name="connsiteY42216" fmla="*/ 2581882 h 6858000"/>
              <a:gd name="connsiteX42217" fmla="*/ 1505839 w 12192000"/>
              <a:gd name="connsiteY42217" fmla="*/ 2556180 h 6858000"/>
              <a:gd name="connsiteX42218" fmla="*/ 1483940 w 12192000"/>
              <a:gd name="connsiteY42218" fmla="*/ 2528751 h 6858000"/>
              <a:gd name="connsiteX42219" fmla="*/ 11191731 w 12192000"/>
              <a:gd name="connsiteY42219" fmla="*/ 2528635 h 6858000"/>
              <a:gd name="connsiteX42220" fmla="*/ 11169718 w 12192000"/>
              <a:gd name="connsiteY42220" fmla="*/ 2551455 h 6858000"/>
              <a:gd name="connsiteX42221" fmla="*/ 11199913 w 12192000"/>
              <a:gd name="connsiteY42221" fmla="*/ 2581421 h 6858000"/>
              <a:gd name="connsiteX42222" fmla="*/ 11228612 w 12192000"/>
              <a:gd name="connsiteY42222" fmla="*/ 2581190 h 6858000"/>
              <a:gd name="connsiteX42223" fmla="*/ 11270218 w 12192000"/>
              <a:gd name="connsiteY42223" fmla="*/ 2581190 h 6858000"/>
              <a:gd name="connsiteX42224" fmla="*/ 11285892 w 12192000"/>
              <a:gd name="connsiteY42224" fmla="*/ 2553530 h 6858000"/>
              <a:gd name="connsiteX42225" fmla="*/ 11269872 w 12192000"/>
              <a:gd name="connsiteY42225" fmla="*/ 2528751 h 6858000"/>
              <a:gd name="connsiteX42226" fmla="*/ 11191731 w 12192000"/>
              <a:gd name="connsiteY42226" fmla="*/ 2528635 h 6858000"/>
              <a:gd name="connsiteX42227" fmla="*/ 2819256 w 12192000"/>
              <a:gd name="connsiteY42227" fmla="*/ 2528635 h 6858000"/>
              <a:gd name="connsiteX42228" fmla="*/ 2797243 w 12192000"/>
              <a:gd name="connsiteY42228" fmla="*/ 2551455 h 6858000"/>
              <a:gd name="connsiteX42229" fmla="*/ 2827438 w 12192000"/>
              <a:gd name="connsiteY42229" fmla="*/ 2581421 h 6858000"/>
              <a:gd name="connsiteX42230" fmla="*/ 2856137 w 12192000"/>
              <a:gd name="connsiteY42230" fmla="*/ 2581190 h 6858000"/>
              <a:gd name="connsiteX42231" fmla="*/ 2897743 w 12192000"/>
              <a:gd name="connsiteY42231" fmla="*/ 2581190 h 6858000"/>
              <a:gd name="connsiteX42232" fmla="*/ 2913417 w 12192000"/>
              <a:gd name="connsiteY42232" fmla="*/ 2553530 h 6858000"/>
              <a:gd name="connsiteX42233" fmla="*/ 2897397 w 12192000"/>
              <a:gd name="connsiteY42233" fmla="*/ 2528751 h 6858000"/>
              <a:gd name="connsiteX42234" fmla="*/ 2819256 w 12192000"/>
              <a:gd name="connsiteY42234" fmla="*/ 2528635 h 6858000"/>
              <a:gd name="connsiteX42235" fmla="*/ 11060919 w 12192000"/>
              <a:gd name="connsiteY42235" fmla="*/ 2528405 h 6858000"/>
              <a:gd name="connsiteX42236" fmla="*/ 10959497 w 12192000"/>
              <a:gd name="connsiteY42236" fmla="*/ 2528981 h 6858000"/>
              <a:gd name="connsiteX42237" fmla="*/ 10850238 w 12192000"/>
              <a:gd name="connsiteY42237" fmla="*/ 2528751 h 6858000"/>
              <a:gd name="connsiteX42238" fmla="*/ 10832488 w 12192000"/>
              <a:gd name="connsiteY42238" fmla="*/ 2546269 h 6858000"/>
              <a:gd name="connsiteX42239" fmla="*/ 10832488 w 12192000"/>
              <a:gd name="connsiteY42239" fmla="*/ 2546499 h 6858000"/>
              <a:gd name="connsiteX42240" fmla="*/ 10832488 w 12192000"/>
              <a:gd name="connsiteY42240" fmla="*/ 2627061 h 6858000"/>
              <a:gd name="connsiteX42241" fmla="*/ 10860841 w 12192000"/>
              <a:gd name="connsiteY42241" fmla="*/ 2643888 h 6858000"/>
              <a:gd name="connsiteX42242" fmla="*/ 10885390 w 12192000"/>
              <a:gd name="connsiteY42242" fmla="*/ 2625794 h 6858000"/>
              <a:gd name="connsiteX42243" fmla="*/ 10885160 w 12192000"/>
              <a:gd name="connsiteY42243" fmla="*/ 2563442 h 6858000"/>
              <a:gd name="connsiteX42244" fmla="*/ 10892766 w 12192000"/>
              <a:gd name="connsiteY42244" fmla="*/ 2550648 h 6858000"/>
              <a:gd name="connsiteX42245" fmla="*/ 10900373 w 12192000"/>
              <a:gd name="connsiteY42245" fmla="*/ 2561944 h 6858000"/>
              <a:gd name="connsiteX42246" fmla="*/ 10924575 w 12192000"/>
              <a:gd name="connsiteY42246" fmla="*/ 2581306 h 6858000"/>
              <a:gd name="connsiteX42247" fmla="*/ 11059768 w 12192000"/>
              <a:gd name="connsiteY42247" fmla="*/ 2581882 h 6858000"/>
              <a:gd name="connsiteX42248" fmla="*/ 11083624 w 12192000"/>
              <a:gd name="connsiteY42248" fmla="*/ 2554337 h 6858000"/>
              <a:gd name="connsiteX42249" fmla="*/ 11060919 w 12192000"/>
              <a:gd name="connsiteY42249" fmla="*/ 2528405 h 6858000"/>
              <a:gd name="connsiteX42250" fmla="*/ 2688444 w 12192000"/>
              <a:gd name="connsiteY42250" fmla="*/ 2528405 h 6858000"/>
              <a:gd name="connsiteX42251" fmla="*/ 2587022 w 12192000"/>
              <a:gd name="connsiteY42251" fmla="*/ 2528981 h 6858000"/>
              <a:gd name="connsiteX42252" fmla="*/ 2477763 w 12192000"/>
              <a:gd name="connsiteY42252" fmla="*/ 2528751 h 6858000"/>
              <a:gd name="connsiteX42253" fmla="*/ 2460013 w 12192000"/>
              <a:gd name="connsiteY42253" fmla="*/ 2546269 h 6858000"/>
              <a:gd name="connsiteX42254" fmla="*/ 2460013 w 12192000"/>
              <a:gd name="connsiteY42254" fmla="*/ 2546499 h 6858000"/>
              <a:gd name="connsiteX42255" fmla="*/ 2460013 w 12192000"/>
              <a:gd name="connsiteY42255" fmla="*/ 2627061 h 6858000"/>
              <a:gd name="connsiteX42256" fmla="*/ 2488366 w 12192000"/>
              <a:gd name="connsiteY42256" fmla="*/ 2643888 h 6858000"/>
              <a:gd name="connsiteX42257" fmla="*/ 2512915 w 12192000"/>
              <a:gd name="connsiteY42257" fmla="*/ 2625794 h 6858000"/>
              <a:gd name="connsiteX42258" fmla="*/ 2512685 w 12192000"/>
              <a:gd name="connsiteY42258" fmla="*/ 2563442 h 6858000"/>
              <a:gd name="connsiteX42259" fmla="*/ 2520291 w 12192000"/>
              <a:gd name="connsiteY42259" fmla="*/ 2550648 h 6858000"/>
              <a:gd name="connsiteX42260" fmla="*/ 2527898 w 12192000"/>
              <a:gd name="connsiteY42260" fmla="*/ 2561944 h 6858000"/>
              <a:gd name="connsiteX42261" fmla="*/ 2552100 w 12192000"/>
              <a:gd name="connsiteY42261" fmla="*/ 2581306 h 6858000"/>
              <a:gd name="connsiteX42262" fmla="*/ 2687293 w 12192000"/>
              <a:gd name="connsiteY42262" fmla="*/ 2581882 h 6858000"/>
              <a:gd name="connsiteX42263" fmla="*/ 2711149 w 12192000"/>
              <a:gd name="connsiteY42263" fmla="*/ 2554337 h 6858000"/>
              <a:gd name="connsiteX42264" fmla="*/ 2688444 w 12192000"/>
              <a:gd name="connsiteY42264" fmla="*/ 2528405 h 6858000"/>
              <a:gd name="connsiteX42265" fmla="*/ 11445718 w 12192000"/>
              <a:gd name="connsiteY42265" fmla="*/ 2528074 h 6858000"/>
              <a:gd name="connsiteX42266" fmla="*/ 11438372 w 12192000"/>
              <a:gd name="connsiteY42266" fmla="*/ 2539699 h 6858000"/>
              <a:gd name="connsiteX42267" fmla="*/ 11438486 w 12192000"/>
              <a:gd name="connsiteY42267" fmla="*/ 2539584 h 6858000"/>
              <a:gd name="connsiteX42268" fmla="*/ 11453930 w 12192000"/>
              <a:gd name="connsiteY42268" fmla="*/ 2581190 h 6858000"/>
              <a:gd name="connsiteX42269" fmla="*/ 11462113 w 12192000"/>
              <a:gd name="connsiteY42269" fmla="*/ 2588682 h 6858000"/>
              <a:gd name="connsiteX42270" fmla="*/ 11455775 w 12192000"/>
              <a:gd name="connsiteY42270" fmla="*/ 2595481 h 6858000"/>
              <a:gd name="connsiteX42271" fmla="*/ 11437564 w 12192000"/>
              <a:gd name="connsiteY42271" fmla="*/ 2624180 h 6858000"/>
              <a:gd name="connsiteX42272" fmla="*/ 11437334 w 12192000"/>
              <a:gd name="connsiteY42272" fmla="*/ 2697021 h 6858000"/>
              <a:gd name="connsiteX42273" fmla="*/ 11454507 w 12192000"/>
              <a:gd name="connsiteY42273" fmla="*/ 2716037 h 6858000"/>
              <a:gd name="connsiteX42274" fmla="*/ 11537718 w 12192000"/>
              <a:gd name="connsiteY42274" fmla="*/ 2716727 h 6858000"/>
              <a:gd name="connsiteX42275" fmla="*/ 11552356 w 12192000"/>
              <a:gd name="connsiteY42275" fmla="*/ 2701630 h 6858000"/>
              <a:gd name="connsiteX42276" fmla="*/ 11552241 w 12192000"/>
              <a:gd name="connsiteY42276" fmla="*/ 2623603 h 6858000"/>
              <a:gd name="connsiteX42277" fmla="*/ 11552586 w 12192000"/>
              <a:gd name="connsiteY42277" fmla="*/ 2553414 h 6858000"/>
              <a:gd name="connsiteX42278" fmla="*/ 11528844 w 12192000"/>
              <a:gd name="connsiteY42278" fmla="*/ 2528520 h 6858000"/>
              <a:gd name="connsiteX42279" fmla="*/ 11461191 w 12192000"/>
              <a:gd name="connsiteY42279" fmla="*/ 2529327 h 6858000"/>
              <a:gd name="connsiteX42280" fmla="*/ 11445718 w 12192000"/>
              <a:gd name="connsiteY42280" fmla="*/ 2528074 h 6858000"/>
              <a:gd name="connsiteX42281" fmla="*/ 3073243 w 12192000"/>
              <a:gd name="connsiteY42281" fmla="*/ 2528074 h 6858000"/>
              <a:gd name="connsiteX42282" fmla="*/ 3065897 w 12192000"/>
              <a:gd name="connsiteY42282" fmla="*/ 2539699 h 6858000"/>
              <a:gd name="connsiteX42283" fmla="*/ 3066011 w 12192000"/>
              <a:gd name="connsiteY42283" fmla="*/ 2539584 h 6858000"/>
              <a:gd name="connsiteX42284" fmla="*/ 3081455 w 12192000"/>
              <a:gd name="connsiteY42284" fmla="*/ 2581190 h 6858000"/>
              <a:gd name="connsiteX42285" fmla="*/ 3089638 w 12192000"/>
              <a:gd name="connsiteY42285" fmla="*/ 2588682 h 6858000"/>
              <a:gd name="connsiteX42286" fmla="*/ 3083300 w 12192000"/>
              <a:gd name="connsiteY42286" fmla="*/ 2595481 h 6858000"/>
              <a:gd name="connsiteX42287" fmla="*/ 3065089 w 12192000"/>
              <a:gd name="connsiteY42287" fmla="*/ 2624180 h 6858000"/>
              <a:gd name="connsiteX42288" fmla="*/ 3064859 w 12192000"/>
              <a:gd name="connsiteY42288" fmla="*/ 2697021 h 6858000"/>
              <a:gd name="connsiteX42289" fmla="*/ 3082032 w 12192000"/>
              <a:gd name="connsiteY42289" fmla="*/ 2716037 h 6858000"/>
              <a:gd name="connsiteX42290" fmla="*/ 3165243 w 12192000"/>
              <a:gd name="connsiteY42290" fmla="*/ 2716727 h 6858000"/>
              <a:gd name="connsiteX42291" fmla="*/ 3179881 w 12192000"/>
              <a:gd name="connsiteY42291" fmla="*/ 2701630 h 6858000"/>
              <a:gd name="connsiteX42292" fmla="*/ 3179766 w 12192000"/>
              <a:gd name="connsiteY42292" fmla="*/ 2623603 h 6858000"/>
              <a:gd name="connsiteX42293" fmla="*/ 3180111 w 12192000"/>
              <a:gd name="connsiteY42293" fmla="*/ 2553414 h 6858000"/>
              <a:gd name="connsiteX42294" fmla="*/ 3156369 w 12192000"/>
              <a:gd name="connsiteY42294" fmla="*/ 2528520 h 6858000"/>
              <a:gd name="connsiteX42295" fmla="*/ 3088716 w 12192000"/>
              <a:gd name="connsiteY42295" fmla="*/ 2529327 h 6858000"/>
              <a:gd name="connsiteX42296" fmla="*/ 3073243 w 12192000"/>
              <a:gd name="connsiteY42296" fmla="*/ 2528074 h 6858000"/>
              <a:gd name="connsiteX42297" fmla="*/ 11127997 w 12192000"/>
              <a:gd name="connsiteY42297" fmla="*/ 2527944 h 6858000"/>
              <a:gd name="connsiteX42298" fmla="*/ 11127997 w 12192000"/>
              <a:gd name="connsiteY42298" fmla="*/ 2528059 h 6858000"/>
              <a:gd name="connsiteX42299" fmla="*/ 11104830 w 12192000"/>
              <a:gd name="connsiteY42299" fmla="*/ 2555835 h 6858000"/>
              <a:gd name="connsiteX42300" fmla="*/ 11127304 w 12192000"/>
              <a:gd name="connsiteY42300" fmla="*/ 2581997 h 6858000"/>
              <a:gd name="connsiteX42301" fmla="*/ 11151623 w 12192000"/>
              <a:gd name="connsiteY42301" fmla="*/ 2556756 h 6858000"/>
              <a:gd name="connsiteX42302" fmla="*/ 11127997 w 12192000"/>
              <a:gd name="connsiteY42302" fmla="*/ 2527944 h 6858000"/>
              <a:gd name="connsiteX42303" fmla="*/ 2755522 w 12192000"/>
              <a:gd name="connsiteY42303" fmla="*/ 2527944 h 6858000"/>
              <a:gd name="connsiteX42304" fmla="*/ 2755522 w 12192000"/>
              <a:gd name="connsiteY42304" fmla="*/ 2528059 h 6858000"/>
              <a:gd name="connsiteX42305" fmla="*/ 2732355 w 12192000"/>
              <a:gd name="connsiteY42305" fmla="*/ 2555835 h 6858000"/>
              <a:gd name="connsiteX42306" fmla="*/ 2754829 w 12192000"/>
              <a:gd name="connsiteY42306" fmla="*/ 2581997 h 6858000"/>
              <a:gd name="connsiteX42307" fmla="*/ 2779148 w 12192000"/>
              <a:gd name="connsiteY42307" fmla="*/ 2556756 h 6858000"/>
              <a:gd name="connsiteX42308" fmla="*/ 2755522 w 12192000"/>
              <a:gd name="connsiteY42308" fmla="*/ 2527944 h 6858000"/>
              <a:gd name="connsiteX42309" fmla="*/ 11791764 w 12192000"/>
              <a:gd name="connsiteY42309" fmla="*/ 2527065 h 6858000"/>
              <a:gd name="connsiteX42310" fmla="*/ 11761540 w 12192000"/>
              <a:gd name="connsiteY42310" fmla="*/ 2528981 h 6858000"/>
              <a:gd name="connsiteX42311" fmla="*/ 11703221 w 12192000"/>
              <a:gd name="connsiteY42311" fmla="*/ 2587183 h 6858000"/>
              <a:gd name="connsiteX42312" fmla="*/ 11703221 w 12192000"/>
              <a:gd name="connsiteY42312" fmla="*/ 2595020 h 6858000"/>
              <a:gd name="connsiteX42313" fmla="*/ 11758542 w 12192000"/>
              <a:gd name="connsiteY42313" fmla="*/ 2648959 h 6858000"/>
              <a:gd name="connsiteX42314" fmla="*/ 11758657 w 12192000"/>
              <a:gd name="connsiteY42314" fmla="*/ 2648843 h 6858000"/>
              <a:gd name="connsiteX42315" fmla="*/ 11818820 w 12192000"/>
              <a:gd name="connsiteY42315" fmla="*/ 2585570 h 6858000"/>
              <a:gd name="connsiteX42316" fmla="*/ 11817322 w 12192000"/>
              <a:gd name="connsiteY42316" fmla="*/ 2531978 h 6858000"/>
              <a:gd name="connsiteX42317" fmla="*/ 11791764 w 12192000"/>
              <a:gd name="connsiteY42317" fmla="*/ 2527065 h 6858000"/>
              <a:gd name="connsiteX42318" fmla="*/ 3419289 w 12192000"/>
              <a:gd name="connsiteY42318" fmla="*/ 2527065 h 6858000"/>
              <a:gd name="connsiteX42319" fmla="*/ 3389065 w 12192000"/>
              <a:gd name="connsiteY42319" fmla="*/ 2528981 h 6858000"/>
              <a:gd name="connsiteX42320" fmla="*/ 3330746 w 12192000"/>
              <a:gd name="connsiteY42320" fmla="*/ 2587183 h 6858000"/>
              <a:gd name="connsiteX42321" fmla="*/ 3330746 w 12192000"/>
              <a:gd name="connsiteY42321" fmla="*/ 2595020 h 6858000"/>
              <a:gd name="connsiteX42322" fmla="*/ 3386067 w 12192000"/>
              <a:gd name="connsiteY42322" fmla="*/ 2648959 h 6858000"/>
              <a:gd name="connsiteX42323" fmla="*/ 3386182 w 12192000"/>
              <a:gd name="connsiteY42323" fmla="*/ 2648843 h 6858000"/>
              <a:gd name="connsiteX42324" fmla="*/ 3446345 w 12192000"/>
              <a:gd name="connsiteY42324" fmla="*/ 2585570 h 6858000"/>
              <a:gd name="connsiteX42325" fmla="*/ 3444847 w 12192000"/>
              <a:gd name="connsiteY42325" fmla="*/ 2531978 h 6858000"/>
              <a:gd name="connsiteX42326" fmla="*/ 3419289 w 12192000"/>
              <a:gd name="connsiteY42326" fmla="*/ 2527065 h 6858000"/>
              <a:gd name="connsiteX42327" fmla="*/ 9455476 w 12192000"/>
              <a:gd name="connsiteY42327" fmla="*/ 2526992 h 6858000"/>
              <a:gd name="connsiteX42328" fmla="*/ 9424794 w 12192000"/>
              <a:gd name="connsiteY42328" fmla="*/ 2557217 h 6858000"/>
              <a:gd name="connsiteX42329" fmla="*/ 9424794 w 12192000"/>
              <a:gd name="connsiteY42329" fmla="*/ 2627637 h 6858000"/>
              <a:gd name="connsiteX42330" fmla="*/ 9439432 w 12192000"/>
              <a:gd name="connsiteY42330" fmla="*/ 2645272 h 6858000"/>
              <a:gd name="connsiteX42331" fmla="*/ 9450612 w 12192000"/>
              <a:gd name="connsiteY42331" fmla="*/ 2655990 h 6858000"/>
              <a:gd name="connsiteX42332" fmla="*/ 9441160 w 12192000"/>
              <a:gd name="connsiteY42332" fmla="*/ 2665672 h 6858000"/>
              <a:gd name="connsiteX42333" fmla="*/ 9424794 w 12192000"/>
              <a:gd name="connsiteY42333" fmla="*/ 2686877 h 6858000"/>
              <a:gd name="connsiteX42334" fmla="*/ 9424794 w 12192000"/>
              <a:gd name="connsiteY42334" fmla="*/ 2895484 h 6858000"/>
              <a:gd name="connsiteX42335" fmla="*/ 9441160 w 12192000"/>
              <a:gd name="connsiteY42335" fmla="*/ 2916576 h 6858000"/>
              <a:gd name="connsiteX42336" fmla="*/ 9441391 w 12192000"/>
              <a:gd name="connsiteY42336" fmla="*/ 2916460 h 6858000"/>
              <a:gd name="connsiteX42337" fmla="*/ 9450036 w 12192000"/>
              <a:gd name="connsiteY42337" fmla="*/ 2923375 h 6858000"/>
              <a:gd name="connsiteX42338" fmla="*/ 9443811 w 12192000"/>
              <a:gd name="connsiteY42338" fmla="*/ 2930407 h 6858000"/>
              <a:gd name="connsiteX42339" fmla="*/ 9425256 w 12192000"/>
              <a:gd name="connsiteY42339" fmla="*/ 2966827 h 6858000"/>
              <a:gd name="connsiteX42340" fmla="*/ 9451418 w 12192000"/>
              <a:gd name="connsiteY42340" fmla="*/ 2983769 h 6858000"/>
              <a:gd name="connsiteX42341" fmla="*/ 9477465 w 12192000"/>
              <a:gd name="connsiteY42341" fmla="*/ 2966249 h 6858000"/>
              <a:gd name="connsiteX42342" fmla="*/ 9477235 w 12192000"/>
              <a:gd name="connsiteY42342" fmla="*/ 2817688 h 6858000"/>
              <a:gd name="connsiteX42343" fmla="*/ 9464326 w 12192000"/>
              <a:gd name="connsiteY42343" fmla="*/ 2801093 h 6858000"/>
              <a:gd name="connsiteX42344" fmla="*/ 9451764 w 12192000"/>
              <a:gd name="connsiteY42344" fmla="*/ 2789106 h 6858000"/>
              <a:gd name="connsiteX42345" fmla="*/ 9467784 w 12192000"/>
              <a:gd name="connsiteY42345" fmla="*/ 2780808 h 6858000"/>
              <a:gd name="connsiteX42346" fmla="*/ 9564250 w 12192000"/>
              <a:gd name="connsiteY42346" fmla="*/ 2780808 h 6858000"/>
              <a:gd name="connsiteX42347" fmla="*/ 9658066 w 12192000"/>
              <a:gd name="connsiteY42347" fmla="*/ 2781038 h 6858000"/>
              <a:gd name="connsiteX42348" fmla="*/ 9675584 w 12192000"/>
              <a:gd name="connsiteY42348" fmla="*/ 2763290 h 6858000"/>
              <a:gd name="connsiteX42349" fmla="*/ 9674892 w 12192000"/>
              <a:gd name="connsiteY42349" fmla="*/ 2690336 h 6858000"/>
              <a:gd name="connsiteX42350" fmla="*/ 9664981 w 12192000"/>
              <a:gd name="connsiteY42350" fmla="*/ 2666938 h 6858000"/>
              <a:gd name="connsiteX42351" fmla="*/ 9627639 w 12192000"/>
              <a:gd name="connsiteY42351" fmla="*/ 2680307 h 6858000"/>
              <a:gd name="connsiteX42352" fmla="*/ 9617497 w 12192000"/>
              <a:gd name="connsiteY42352" fmla="*/ 2690449 h 6858000"/>
              <a:gd name="connsiteX42353" fmla="*/ 9608506 w 12192000"/>
              <a:gd name="connsiteY42353" fmla="*/ 2682728 h 6858000"/>
              <a:gd name="connsiteX42354" fmla="*/ 9580846 w 12192000"/>
              <a:gd name="connsiteY42354" fmla="*/ 2666132 h 6858000"/>
              <a:gd name="connsiteX42355" fmla="*/ 9552148 w 12192000"/>
              <a:gd name="connsiteY42355" fmla="*/ 2666016 h 6858000"/>
              <a:gd name="connsiteX42356" fmla="*/ 9535898 w 12192000"/>
              <a:gd name="connsiteY42356" fmla="*/ 2658640 h 6858000"/>
              <a:gd name="connsiteX42357" fmla="*/ 9553532 w 12192000"/>
              <a:gd name="connsiteY42357" fmla="*/ 2645040 h 6858000"/>
              <a:gd name="connsiteX42358" fmla="*/ 9590068 w 12192000"/>
              <a:gd name="connsiteY42358" fmla="*/ 2645272 h 6858000"/>
              <a:gd name="connsiteX42359" fmla="*/ 9607700 w 12192000"/>
              <a:gd name="connsiteY42359" fmla="*/ 2629597 h 6858000"/>
              <a:gd name="connsiteX42360" fmla="*/ 9607700 w 12192000"/>
              <a:gd name="connsiteY42360" fmla="*/ 2546153 h 6858000"/>
              <a:gd name="connsiteX42361" fmla="*/ 9589951 w 12192000"/>
              <a:gd name="connsiteY42361" fmla="*/ 2530249 h 6858000"/>
              <a:gd name="connsiteX42362" fmla="*/ 9511694 w 12192000"/>
              <a:gd name="connsiteY42362" fmla="*/ 2530249 h 6858000"/>
              <a:gd name="connsiteX42363" fmla="*/ 9492448 w 12192000"/>
              <a:gd name="connsiteY42363" fmla="*/ 2549497 h 6858000"/>
              <a:gd name="connsiteX42364" fmla="*/ 9492678 w 12192000"/>
              <a:gd name="connsiteY42364" fmla="*/ 2640660 h 6858000"/>
              <a:gd name="connsiteX42365" fmla="*/ 9483228 w 12192000"/>
              <a:gd name="connsiteY42365" fmla="*/ 2655298 h 6858000"/>
              <a:gd name="connsiteX42366" fmla="*/ 9477118 w 12192000"/>
              <a:gd name="connsiteY42366" fmla="*/ 2640891 h 6858000"/>
              <a:gd name="connsiteX42367" fmla="*/ 9476889 w 12192000"/>
              <a:gd name="connsiteY42367" fmla="*/ 2549611 h 6858000"/>
              <a:gd name="connsiteX42368" fmla="*/ 9471818 w 12192000"/>
              <a:gd name="connsiteY42368" fmla="*/ 2531056 h 6858000"/>
              <a:gd name="connsiteX42369" fmla="*/ 9455476 w 12192000"/>
              <a:gd name="connsiteY42369" fmla="*/ 2526992 h 6858000"/>
              <a:gd name="connsiteX42370" fmla="*/ 1083001 w 12192000"/>
              <a:gd name="connsiteY42370" fmla="*/ 2526992 h 6858000"/>
              <a:gd name="connsiteX42371" fmla="*/ 1052319 w 12192000"/>
              <a:gd name="connsiteY42371" fmla="*/ 2557217 h 6858000"/>
              <a:gd name="connsiteX42372" fmla="*/ 1052319 w 12192000"/>
              <a:gd name="connsiteY42372" fmla="*/ 2627637 h 6858000"/>
              <a:gd name="connsiteX42373" fmla="*/ 1066957 w 12192000"/>
              <a:gd name="connsiteY42373" fmla="*/ 2645272 h 6858000"/>
              <a:gd name="connsiteX42374" fmla="*/ 1078137 w 12192000"/>
              <a:gd name="connsiteY42374" fmla="*/ 2655990 h 6858000"/>
              <a:gd name="connsiteX42375" fmla="*/ 1068685 w 12192000"/>
              <a:gd name="connsiteY42375" fmla="*/ 2665672 h 6858000"/>
              <a:gd name="connsiteX42376" fmla="*/ 1052319 w 12192000"/>
              <a:gd name="connsiteY42376" fmla="*/ 2686877 h 6858000"/>
              <a:gd name="connsiteX42377" fmla="*/ 1052319 w 12192000"/>
              <a:gd name="connsiteY42377" fmla="*/ 2895484 h 6858000"/>
              <a:gd name="connsiteX42378" fmla="*/ 1068685 w 12192000"/>
              <a:gd name="connsiteY42378" fmla="*/ 2916576 h 6858000"/>
              <a:gd name="connsiteX42379" fmla="*/ 1068916 w 12192000"/>
              <a:gd name="connsiteY42379" fmla="*/ 2916460 h 6858000"/>
              <a:gd name="connsiteX42380" fmla="*/ 1077561 w 12192000"/>
              <a:gd name="connsiteY42380" fmla="*/ 2923375 h 6858000"/>
              <a:gd name="connsiteX42381" fmla="*/ 1071336 w 12192000"/>
              <a:gd name="connsiteY42381" fmla="*/ 2930407 h 6858000"/>
              <a:gd name="connsiteX42382" fmla="*/ 1052781 w 12192000"/>
              <a:gd name="connsiteY42382" fmla="*/ 2966827 h 6858000"/>
              <a:gd name="connsiteX42383" fmla="*/ 1078943 w 12192000"/>
              <a:gd name="connsiteY42383" fmla="*/ 2983769 h 6858000"/>
              <a:gd name="connsiteX42384" fmla="*/ 1104990 w 12192000"/>
              <a:gd name="connsiteY42384" fmla="*/ 2966249 h 6858000"/>
              <a:gd name="connsiteX42385" fmla="*/ 1104760 w 12192000"/>
              <a:gd name="connsiteY42385" fmla="*/ 2817688 h 6858000"/>
              <a:gd name="connsiteX42386" fmla="*/ 1091851 w 12192000"/>
              <a:gd name="connsiteY42386" fmla="*/ 2801093 h 6858000"/>
              <a:gd name="connsiteX42387" fmla="*/ 1079289 w 12192000"/>
              <a:gd name="connsiteY42387" fmla="*/ 2789106 h 6858000"/>
              <a:gd name="connsiteX42388" fmla="*/ 1095309 w 12192000"/>
              <a:gd name="connsiteY42388" fmla="*/ 2780808 h 6858000"/>
              <a:gd name="connsiteX42389" fmla="*/ 1191775 w 12192000"/>
              <a:gd name="connsiteY42389" fmla="*/ 2780808 h 6858000"/>
              <a:gd name="connsiteX42390" fmla="*/ 1285591 w 12192000"/>
              <a:gd name="connsiteY42390" fmla="*/ 2781038 h 6858000"/>
              <a:gd name="connsiteX42391" fmla="*/ 1303109 w 12192000"/>
              <a:gd name="connsiteY42391" fmla="*/ 2763290 h 6858000"/>
              <a:gd name="connsiteX42392" fmla="*/ 1302417 w 12192000"/>
              <a:gd name="connsiteY42392" fmla="*/ 2690336 h 6858000"/>
              <a:gd name="connsiteX42393" fmla="*/ 1292506 w 12192000"/>
              <a:gd name="connsiteY42393" fmla="*/ 2666938 h 6858000"/>
              <a:gd name="connsiteX42394" fmla="*/ 1255164 w 12192000"/>
              <a:gd name="connsiteY42394" fmla="*/ 2680307 h 6858000"/>
              <a:gd name="connsiteX42395" fmla="*/ 1245022 w 12192000"/>
              <a:gd name="connsiteY42395" fmla="*/ 2690449 h 6858000"/>
              <a:gd name="connsiteX42396" fmla="*/ 1236031 w 12192000"/>
              <a:gd name="connsiteY42396" fmla="*/ 2682728 h 6858000"/>
              <a:gd name="connsiteX42397" fmla="*/ 1208371 w 12192000"/>
              <a:gd name="connsiteY42397" fmla="*/ 2666132 h 6858000"/>
              <a:gd name="connsiteX42398" fmla="*/ 1179673 w 12192000"/>
              <a:gd name="connsiteY42398" fmla="*/ 2666016 h 6858000"/>
              <a:gd name="connsiteX42399" fmla="*/ 1163423 w 12192000"/>
              <a:gd name="connsiteY42399" fmla="*/ 2658640 h 6858000"/>
              <a:gd name="connsiteX42400" fmla="*/ 1181057 w 12192000"/>
              <a:gd name="connsiteY42400" fmla="*/ 2645040 h 6858000"/>
              <a:gd name="connsiteX42401" fmla="*/ 1217593 w 12192000"/>
              <a:gd name="connsiteY42401" fmla="*/ 2645272 h 6858000"/>
              <a:gd name="connsiteX42402" fmla="*/ 1235225 w 12192000"/>
              <a:gd name="connsiteY42402" fmla="*/ 2629597 h 6858000"/>
              <a:gd name="connsiteX42403" fmla="*/ 1235225 w 12192000"/>
              <a:gd name="connsiteY42403" fmla="*/ 2546153 h 6858000"/>
              <a:gd name="connsiteX42404" fmla="*/ 1217476 w 12192000"/>
              <a:gd name="connsiteY42404" fmla="*/ 2530249 h 6858000"/>
              <a:gd name="connsiteX42405" fmla="*/ 1139219 w 12192000"/>
              <a:gd name="connsiteY42405" fmla="*/ 2530249 h 6858000"/>
              <a:gd name="connsiteX42406" fmla="*/ 1119973 w 12192000"/>
              <a:gd name="connsiteY42406" fmla="*/ 2549497 h 6858000"/>
              <a:gd name="connsiteX42407" fmla="*/ 1120203 w 12192000"/>
              <a:gd name="connsiteY42407" fmla="*/ 2640660 h 6858000"/>
              <a:gd name="connsiteX42408" fmla="*/ 1110753 w 12192000"/>
              <a:gd name="connsiteY42408" fmla="*/ 2655298 h 6858000"/>
              <a:gd name="connsiteX42409" fmla="*/ 1104643 w 12192000"/>
              <a:gd name="connsiteY42409" fmla="*/ 2640891 h 6858000"/>
              <a:gd name="connsiteX42410" fmla="*/ 1104414 w 12192000"/>
              <a:gd name="connsiteY42410" fmla="*/ 2549611 h 6858000"/>
              <a:gd name="connsiteX42411" fmla="*/ 1099343 w 12192000"/>
              <a:gd name="connsiteY42411" fmla="*/ 2531056 h 6858000"/>
              <a:gd name="connsiteX42412" fmla="*/ 1083001 w 12192000"/>
              <a:gd name="connsiteY42412" fmla="*/ 2526992 h 6858000"/>
              <a:gd name="connsiteX42413" fmla="*/ 10524534 w 12192000"/>
              <a:gd name="connsiteY42413" fmla="*/ 2491063 h 6858000"/>
              <a:gd name="connsiteX42414" fmla="*/ 10526840 w 12192000"/>
              <a:gd name="connsiteY42414" fmla="*/ 2492216 h 6858000"/>
              <a:gd name="connsiteX42415" fmla="*/ 10526494 w 12192000"/>
              <a:gd name="connsiteY42415" fmla="*/ 2492446 h 6858000"/>
              <a:gd name="connsiteX42416" fmla="*/ 10524534 w 12192000"/>
              <a:gd name="connsiteY42416" fmla="*/ 2491063 h 6858000"/>
              <a:gd name="connsiteX42417" fmla="*/ 2152059 w 12192000"/>
              <a:gd name="connsiteY42417" fmla="*/ 2491063 h 6858000"/>
              <a:gd name="connsiteX42418" fmla="*/ 2154365 w 12192000"/>
              <a:gd name="connsiteY42418" fmla="*/ 2492216 h 6858000"/>
              <a:gd name="connsiteX42419" fmla="*/ 2154019 w 12192000"/>
              <a:gd name="connsiteY42419" fmla="*/ 2492446 h 6858000"/>
              <a:gd name="connsiteX42420" fmla="*/ 2152059 w 12192000"/>
              <a:gd name="connsiteY42420" fmla="*/ 2491063 h 6858000"/>
              <a:gd name="connsiteX42421" fmla="*/ 10676667 w 12192000"/>
              <a:gd name="connsiteY42421" fmla="*/ 2475158 h 6858000"/>
              <a:gd name="connsiteX42422" fmla="*/ 10676667 w 12192000"/>
              <a:gd name="connsiteY42422" fmla="*/ 2475850 h 6858000"/>
              <a:gd name="connsiteX42423" fmla="*/ 10676206 w 12192000"/>
              <a:gd name="connsiteY42423" fmla="*/ 2475273 h 6858000"/>
              <a:gd name="connsiteX42424" fmla="*/ 10676667 w 12192000"/>
              <a:gd name="connsiteY42424" fmla="*/ 2475158 h 6858000"/>
              <a:gd name="connsiteX42425" fmla="*/ 2304192 w 12192000"/>
              <a:gd name="connsiteY42425" fmla="*/ 2475158 h 6858000"/>
              <a:gd name="connsiteX42426" fmla="*/ 2304192 w 12192000"/>
              <a:gd name="connsiteY42426" fmla="*/ 2475850 h 6858000"/>
              <a:gd name="connsiteX42427" fmla="*/ 2303731 w 12192000"/>
              <a:gd name="connsiteY42427" fmla="*/ 2475273 h 6858000"/>
              <a:gd name="connsiteX42428" fmla="*/ 2304192 w 12192000"/>
              <a:gd name="connsiteY42428" fmla="*/ 2475158 h 6858000"/>
              <a:gd name="connsiteX42429" fmla="*/ 5986123 w 12192000"/>
              <a:gd name="connsiteY42429" fmla="*/ 2454182 h 6858000"/>
              <a:gd name="connsiteX42430" fmla="*/ 5983816 w 12192000"/>
              <a:gd name="connsiteY42430" fmla="*/ 2458446 h 6858000"/>
              <a:gd name="connsiteX42431" fmla="*/ 5982778 w 12192000"/>
              <a:gd name="connsiteY42431" fmla="*/ 2456603 h 6858000"/>
              <a:gd name="connsiteX42432" fmla="*/ 5986123 w 12192000"/>
              <a:gd name="connsiteY42432" fmla="*/ 2454182 h 6858000"/>
              <a:gd name="connsiteX42433" fmla="*/ 3945806 w 12192000"/>
              <a:gd name="connsiteY42433" fmla="*/ 2397247 h 6858000"/>
              <a:gd name="connsiteX42434" fmla="*/ 3927596 w 12192000"/>
              <a:gd name="connsiteY42434" fmla="*/ 2426983 h 6858000"/>
              <a:gd name="connsiteX42435" fmla="*/ 3947190 w 12192000"/>
              <a:gd name="connsiteY42435" fmla="*/ 2450263 h 6858000"/>
              <a:gd name="connsiteX42436" fmla="*/ 4082611 w 12192000"/>
              <a:gd name="connsiteY42436" fmla="*/ 2449802 h 6858000"/>
              <a:gd name="connsiteX42437" fmla="*/ 4220684 w 12192000"/>
              <a:gd name="connsiteY42437" fmla="*/ 2450379 h 6858000"/>
              <a:gd name="connsiteX42438" fmla="*/ 4240161 w 12192000"/>
              <a:gd name="connsiteY42438" fmla="*/ 2427098 h 6858000"/>
              <a:gd name="connsiteX42439" fmla="*/ 4221952 w 12192000"/>
              <a:gd name="connsiteY42439" fmla="*/ 2397363 h 6858000"/>
              <a:gd name="connsiteX42440" fmla="*/ 3945806 w 12192000"/>
              <a:gd name="connsiteY42440" fmla="*/ 2397363 h 6858000"/>
              <a:gd name="connsiteX42441" fmla="*/ 5155037 w 12192000"/>
              <a:gd name="connsiteY42441" fmla="*/ 2395403 h 6858000"/>
              <a:gd name="connsiteX42442" fmla="*/ 5131065 w 12192000"/>
              <a:gd name="connsiteY42442" fmla="*/ 2420875 h 6858000"/>
              <a:gd name="connsiteX42443" fmla="*/ 5156188 w 12192000"/>
              <a:gd name="connsiteY42443" fmla="*/ 2448304 h 6858000"/>
              <a:gd name="connsiteX42444" fmla="*/ 5291724 w 12192000"/>
              <a:gd name="connsiteY42444" fmla="*/ 2447843 h 6858000"/>
              <a:gd name="connsiteX42445" fmla="*/ 5291724 w 12192000"/>
              <a:gd name="connsiteY42445" fmla="*/ 2448074 h 6858000"/>
              <a:gd name="connsiteX42446" fmla="*/ 5429912 w 12192000"/>
              <a:gd name="connsiteY42446" fmla="*/ 2448650 h 6858000"/>
              <a:gd name="connsiteX42447" fmla="*/ 5429912 w 12192000"/>
              <a:gd name="connsiteY42447" fmla="*/ 2448535 h 6858000"/>
              <a:gd name="connsiteX42448" fmla="*/ 5449851 w 12192000"/>
              <a:gd name="connsiteY42448" fmla="*/ 2420182 h 6858000"/>
              <a:gd name="connsiteX42449" fmla="*/ 5428761 w 12192000"/>
              <a:gd name="connsiteY42449" fmla="*/ 2395403 h 6858000"/>
              <a:gd name="connsiteX42450" fmla="*/ 5155037 w 12192000"/>
              <a:gd name="connsiteY42450" fmla="*/ 2395403 h 6858000"/>
              <a:gd name="connsiteX42451" fmla="*/ 8584258 w 12192000"/>
              <a:gd name="connsiteY42451" fmla="*/ 2395173 h 6858000"/>
              <a:gd name="connsiteX42452" fmla="*/ 8553601 w 12192000"/>
              <a:gd name="connsiteY42452" fmla="*/ 2427213 h 6858000"/>
              <a:gd name="connsiteX42453" fmla="*/ 8553601 w 12192000"/>
              <a:gd name="connsiteY42453" fmla="*/ 2471470 h 6858000"/>
              <a:gd name="connsiteX42454" fmla="*/ 8545302 w 12192000"/>
              <a:gd name="connsiteY42454" fmla="*/ 2482880 h 6858000"/>
              <a:gd name="connsiteX42455" fmla="*/ 8538618 w 12192000"/>
              <a:gd name="connsiteY42455" fmla="*/ 2471470 h 6858000"/>
              <a:gd name="connsiteX42456" fmla="*/ 8538848 w 12192000"/>
              <a:gd name="connsiteY42456" fmla="*/ 2416840 h 6858000"/>
              <a:gd name="connsiteX42457" fmla="*/ 8516951 w 12192000"/>
              <a:gd name="connsiteY42457" fmla="*/ 2395403 h 6858000"/>
              <a:gd name="connsiteX42458" fmla="*/ 8405616 w 12192000"/>
              <a:gd name="connsiteY42458" fmla="*/ 2397824 h 6858000"/>
              <a:gd name="connsiteX42459" fmla="*/ 8302236 w 12192000"/>
              <a:gd name="connsiteY42459" fmla="*/ 2395634 h 6858000"/>
              <a:gd name="connsiteX42460" fmla="*/ 8287828 w 12192000"/>
              <a:gd name="connsiteY42460" fmla="*/ 2408196 h 6858000"/>
              <a:gd name="connsiteX42461" fmla="*/ 8287828 w 12192000"/>
              <a:gd name="connsiteY42461" fmla="*/ 2499246 h 6858000"/>
              <a:gd name="connsiteX42462" fmla="*/ 8304656 w 12192000"/>
              <a:gd name="connsiteY42462" fmla="*/ 2515727 h 6858000"/>
              <a:gd name="connsiteX42463" fmla="*/ 8385447 w 12192000"/>
              <a:gd name="connsiteY42463" fmla="*/ 2515843 h 6858000"/>
              <a:gd name="connsiteX42464" fmla="*/ 8402850 w 12192000"/>
              <a:gd name="connsiteY42464" fmla="*/ 2500169 h 6858000"/>
              <a:gd name="connsiteX42465" fmla="*/ 8402736 w 12192000"/>
              <a:gd name="connsiteY42465" fmla="*/ 2500052 h 6858000"/>
              <a:gd name="connsiteX42466" fmla="*/ 8408152 w 12192000"/>
              <a:gd name="connsiteY42466" fmla="*/ 2490141 h 6858000"/>
              <a:gd name="connsiteX42467" fmla="*/ 8417949 w 12192000"/>
              <a:gd name="connsiteY42467" fmla="*/ 2499130 h 6858000"/>
              <a:gd name="connsiteX42468" fmla="*/ 8435582 w 12192000"/>
              <a:gd name="connsiteY42468" fmla="*/ 2515727 h 6858000"/>
              <a:gd name="connsiteX42469" fmla="*/ 8651911 w 12192000"/>
              <a:gd name="connsiteY42469" fmla="*/ 2515497 h 6858000"/>
              <a:gd name="connsiteX42470" fmla="*/ 8668507 w 12192000"/>
              <a:gd name="connsiteY42470" fmla="*/ 2503856 h 6858000"/>
              <a:gd name="connsiteX42471" fmla="*/ 8679456 w 12192000"/>
              <a:gd name="connsiteY42471" fmla="*/ 2489680 h 6858000"/>
              <a:gd name="connsiteX42472" fmla="*/ 8689945 w 12192000"/>
              <a:gd name="connsiteY42472" fmla="*/ 2504432 h 6858000"/>
              <a:gd name="connsiteX42473" fmla="*/ 8725212 w 12192000"/>
              <a:gd name="connsiteY42473" fmla="*/ 2515151 h 6858000"/>
              <a:gd name="connsiteX42474" fmla="*/ 8736507 w 12192000"/>
              <a:gd name="connsiteY42474" fmla="*/ 2496710 h 6858000"/>
              <a:gd name="connsiteX42475" fmla="*/ 8736853 w 12192000"/>
              <a:gd name="connsiteY42475" fmla="*/ 2413382 h 6858000"/>
              <a:gd name="connsiteX42476" fmla="*/ 8717030 w 12192000"/>
              <a:gd name="connsiteY42476" fmla="*/ 2395403 h 6858000"/>
              <a:gd name="connsiteX42477" fmla="*/ 8646725 w 12192000"/>
              <a:gd name="connsiteY42477" fmla="*/ 2395634 h 6858000"/>
              <a:gd name="connsiteX42478" fmla="*/ 8584258 w 12192000"/>
              <a:gd name="connsiteY42478" fmla="*/ 2395173 h 6858000"/>
              <a:gd name="connsiteX42479" fmla="*/ 9054258 w 12192000"/>
              <a:gd name="connsiteY42479" fmla="*/ 2395058 h 6858000"/>
              <a:gd name="connsiteX42480" fmla="*/ 8773502 w 12192000"/>
              <a:gd name="connsiteY42480" fmla="*/ 2395173 h 6858000"/>
              <a:gd name="connsiteX42481" fmla="*/ 8752527 w 12192000"/>
              <a:gd name="connsiteY42481" fmla="*/ 2428020 h 6858000"/>
              <a:gd name="connsiteX42482" fmla="*/ 8773618 w 12192000"/>
              <a:gd name="connsiteY42482" fmla="*/ 2447843 h 6858000"/>
              <a:gd name="connsiteX42483" fmla="*/ 8908810 w 12192000"/>
              <a:gd name="connsiteY42483" fmla="*/ 2447497 h 6858000"/>
              <a:gd name="connsiteX42484" fmla="*/ 9054372 w 12192000"/>
              <a:gd name="connsiteY42484" fmla="*/ 2447843 h 6858000"/>
              <a:gd name="connsiteX42485" fmla="*/ 9070278 w 12192000"/>
              <a:gd name="connsiteY42485" fmla="*/ 2421451 h 6858000"/>
              <a:gd name="connsiteX42486" fmla="*/ 9054258 w 12192000"/>
              <a:gd name="connsiteY42486" fmla="*/ 2395058 h 6858000"/>
              <a:gd name="connsiteX42487" fmla="*/ 7567040 w 12192000"/>
              <a:gd name="connsiteY42487" fmla="*/ 2395058 h 6858000"/>
              <a:gd name="connsiteX42488" fmla="*/ 7547563 w 12192000"/>
              <a:gd name="connsiteY42488" fmla="*/ 2423756 h 6858000"/>
              <a:gd name="connsiteX42489" fmla="*/ 7568654 w 12192000"/>
              <a:gd name="connsiteY42489" fmla="*/ 2448189 h 6858000"/>
              <a:gd name="connsiteX42490" fmla="*/ 7706380 w 12192000"/>
              <a:gd name="connsiteY42490" fmla="*/ 2447728 h 6858000"/>
              <a:gd name="connsiteX42491" fmla="*/ 7844107 w 12192000"/>
              <a:gd name="connsiteY42491" fmla="*/ 2448304 h 6858000"/>
              <a:gd name="connsiteX42492" fmla="*/ 7866121 w 12192000"/>
              <a:gd name="connsiteY42492" fmla="*/ 2420875 h 6858000"/>
              <a:gd name="connsiteX42493" fmla="*/ 7845144 w 12192000"/>
              <a:gd name="connsiteY42493" fmla="*/ 2395173 h 6858000"/>
              <a:gd name="connsiteX42494" fmla="*/ 7567040 w 12192000"/>
              <a:gd name="connsiteY42494" fmla="*/ 2395173 h 6858000"/>
              <a:gd name="connsiteX42495" fmla="*/ 681783 w 12192000"/>
              <a:gd name="connsiteY42495" fmla="*/ 2395058 h 6858000"/>
              <a:gd name="connsiteX42496" fmla="*/ 401027 w 12192000"/>
              <a:gd name="connsiteY42496" fmla="*/ 2395173 h 6858000"/>
              <a:gd name="connsiteX42497" fmla="*/ 380052 w 12192000"/>
              <a:gd name="connsiteY42497" fmla="*/ 2428020 h 6858000"/>
              <a:gd name="connsiteX42498" fmla="*/ 401143 w 12192000"/>
              <a:gd name="connsiteY42498" fmla="*/ 2447843 h 6858000"/>
              <a:gd name="connsiteX42499" fmla="*/ 536335 w 12192000"/>
              <a:gd name="connsiteY42499" fmla="*/ 2447497 h 6858000"/>
              <a:gd name="connsiteX42500" fmla="*/ 681897 w 12192000"/>
              <a:gd name="connsiteY42500" fmla="*/ 2447843 h 6858000"/>
              <a:gd name="connsiteX42501" fmla="*/ 697803 w 12192000"/>
              <a:gd name="connsiteY42501" fmla="*/ 2421451 h 6858000"/>
              <a:gd name="connsiteX42502" fmla="*/ 681783 w 12192000"/>
              <a:gd name="connsiteY42502" fmla="*/ 2395058 h 6858000"/>
              <a:gd name="connsiteX42503" fmla="*/ 6361382 w 12192000"/>
              <a:gd name="connsiteY42503" fmla="*/ 2394942 h 6858000"/>
              <a:gd name="connsiteX42504" fmla="*/ 6342599 w 12192000"/>
              <a:gd name="connsiteY42504" fmla="*/ 2420068 h 6858000"/>
              <a:gd name="connsiteX42505" fmla="*/ 6342713 w 12192000"/>
              <a:gd name="connsiteY42505" fmla="*/ 2420068 h 6858000"/>
              <a:gd name="connsiteX42506" fmla="*/ 6361382 w 12192000"/>
              <a:gd name="connsiteY42506" fmla="*/ 2447843 h 6858000"/>
              <a:gd name="connsiteX42507" fmla="*/ 6650321 w 12192000"/>
              <a:gd name="connsiteY42507" fmla="*/ 2446806 h 6858000"/>
              <a:gd name="connsiteX42508" fmla="*/ 6650321 w 12192000"/>
              <a:gd name="connsiteY42508" fmla="*/ 2395864 h 6858000"/>
              <a:gd name="connsiteX42509" fmla="*/ 6361382 w 12192000"/>
              <a:gd name="connsiteY42509" fmla="*/ 2394942 h 6858000"/>
              <a:gd name="connsiteX42510" fmla="*/ 10261874 w 12192000"/>
              <a:gd name="connsiteY42510" fmla="*/ 2394020 h 6858000"/>
              <a:gd name="connsiteX42511" fmla="*/ 10121264 w 12192000"/>
              <a:gd name="connsiteY42511" fmla="*/ 2394597 h 6858000"/>
              <a:gd name="connsiteX42512" fmla="*/ 9980658 w 12192000"/>
              <a:gd name="connsiteY42512" fmla="*/ 2394251 h 6858000"/>
              <a:gd name="connsiteX42513" fmla="*/ 9962102 w 12192000"/>
              <a:gd name="connsiteY42513" fmla="*/ 2419492 h 6858000"/>
              <a:gd name="connsiteX42514" fmla="*/ 9980888 w 12192000"/>
              <a:gd name="connsiteY42514" fmla="*/ 2447152 h 6858000"/>
              <a:gd name="connsiteX42515" fmla="*/ 10261989 w 12192000"/>
              <a:gd name="connsiteY42515" fmla="*/ 2446460 h 6858000"/>
              <a:gd name="connsiteX42516" fmla="*/ 10261989 w 12192000"/>
              <a:gd name="connsiteY42516" fmla="*/ 2446345 h 6858000"/>
              <a:gd name="connsiteX42517" fmla="*/ 10280314 w 12192000"/>
              <a:gd name="connsiteY42517" fmla="*/ 2418570 h 6858000"/>
              <a:gd name="connsiteX42518" fmla="*/ 10261874 w 12192000"/>
              <a:gd name="connsiteY42518" fmla="*/ 2394020 h 6858000"/>
              <a:gd name="connsiteX42519" fmla="*/ 1889399 w 12192000"/>
              <a:gd name="connsiteY42519" fmla="*/ 2394020 h 6858000"/>
              <a:gd name="connsiteX42520" fmla="*/ 1748789 w 12192000"/>
              <a:gd name="connsiteY42520" fmla="*/ 2394597 h 6858000"/>
              <a:gd name="connsiteX42521" fmla="*/ 1608183 w 12192000"/>
              <a:gd name="connsiteY42521" fmla="*/ 2394251 h 6858000"/>
              <a:gd name="connsiteX42522" fmla="*/ 1589627 w 12192000"/>
              <a:gd name="connsiteY42522" fmla="*/ 2419492 h 6858000"/>
              <a:gd name="connsiteX42523" fmla="*/ 1608413 w 12192000"/>
              <a:gd name="connsiteY42523" fmla="*/ 2447152 h 6858000"/>
              <a:gd name="connsiteX42524" fmla="*/ 1889514 w 12192000"/>
              <a:gd name="connsiteY42524" fmla="*/ 2446460 h 6858000"/>
              <a:gd name="connsiteX42525" fmla="*/ 1889514 w 12192000"/>
              <a:gd name="connsiteY42525" fmla="*/ 2446345 h 6858000"/>
              <a:gd name="connsiteX42526" fmla="*/ 1907839 w 12192000"/>
              <a:gd name="connsiteY42526" fmla="*/ 2418570 h 6858000"/>
              <a:gd name="connsiteX42527" fmla="*/ 1889399 w 12192000"/>
              <a:gd name="connsiteY42527" fmla="*/ 2394020 h 6858000"/>
              <a:gd name="connsiteX42528" fmla="*/ 11461652 w 12192000"/>
              <a:gd name="connsiteY42528" fmla="*/ 2392868 h 6858000"/>
              <a:gd name="connsiteX42529" fmla="*/ 11328881 w 12192000"/>
              <a:gd name="connsiteY42529" fmla="*/ 2393444 h 6858000"/>
              <a:gd name="connsiteX42530" fmla="*/ 11196110 w 12192000"/>
              <a:gd name="connsiteY42530" fmla="*/ 2392983 h 6858000"/>
              <a:gd name="connsiteX42531" fmla="*/ 11169832 w 12192000"/>
              <a:gd name="connsiteY42531" fmla="*/ 2418914 h 6858000"/>
              <a:gd name="connsiteX42532" fmla="*/ 11195073 w 12192000"/>
              <a:gd name="connsiteY42532" fmla="*/ 2446114 h 6858000"/>
              <a:gd name="connsiteX42533" fmla="*/ 11460615 w 12192000"/>
              <a:gd name="connsiteY42533" fmla="*/ 2446114 h 6858000"/>
              <a:gd name="connsiteX42534" fmla="*/ 11460615 w 12192000"/>
              <a:gd name="connsiteY42534" fmla="*/ 2445999 h 6858000"/>
              <a:gd name="connsiteX42535" fmla="*/ 11484126 w 12192000"/>
              <a:gd name="connsiteY42535" fmla="*/ 2419837 h 6858000"/>
              <a:gd name="connsiteX42536" fmla="*/ 11461652 w 12192000"/>
              <a:gd name="connsiteY42536" fmla="*/ 2392868 h 6858000"/>
              <a:gd name="connsiteX42537" fmla="*/ 3089177 w 12192000"/>
              <a:gd name="connsiteY42537" fmla="*/ 2392868 h 6858000"/>
              <a:gd name="connsiteX42538" fmla="*/ 2956406 w 12192000"/>
              <a:gd name="connsiteY42538" fmla="*/ 2393444 h 6858000"/>
              <a:gd name="connsiteX42539" fmla="*/ 2823635 w 12192000"/>
              <a:gd name="connsiteY42539" fmla="*/ 2392983 h 6858000"/>
              <a:gd name="connsiteX42540" fmla="*/ 2797357 w 12192000"/>
              <a:gd name="connsiteY42540" fmla="*/ 2418914 h 6858000"/>
              <a:gd name="connsiteX42541" fmla="*/ 2822598 w 12192000"/>
              <a:gd name="connsiteY42541" fmla="*/ 2446114 h 6858000"/>
              <a:gd name="connsiteX42542" fmla="*/ 3088140 w 12192000"/>
              <a:gd name="connsiteY42542" fmla="*/ 2446114 h 6858000"/>
              <a:gd name="connsiteX42543" fmla="*/ 3088140 w 12192000"/>
              <a:gd name="connsiteY42543" fmla="*/ 2445999 h 6858000"/>
              <a:gd name="connsiteX42544" fmla="*/ 3111651 w 12192000"/>
              <a:gd name="connsiteY42544" fmla="*/ 2419837 h 6858000"/>
              <a:gd name="connsiteX42545" fmla="*/ 3089177 w 12192000"/>
              <a:gd name="connsiteY42545" fmla="*/ 2392868 h 6858000"/>
              <a:gd name="connsiteX42546" fmla="*/ 10319961 w 12192000"/>
              <a:gd name="connsiteY42546" fmla="*/ 2330400 h 6858000"/>
              <a:gd name="connsiteX42547" fmla="*/ 10298638 w 12192000"/>
              <a:gd name="connsiteY42547" fmla="*/ 2350224 h 6858000"/>
              <a:gd name="connsiteX42548" fmla="*/ 10317194 w 12192000"/>
              <a:gd name="connsiteY42548" fmla="*/ 2372930 h 6858000"/>
              <a:gd name="connsiteX42549" fmla="*/ 10340476 w 12192000"/>
              <a:gd name="connsiteY42549" fmla="*/ 2354488 h 6858000"/>
              <a:gd name="connsiteX42550" fmla="*/ 10319846 w 12192000"/>
              <a:gd name="connsiteY42550" fmla="*/ 2330517 h 6858000"/>
              <a:gd name="connsiteX42551" fmla="*/ 1947486 w 12192000"/>
              <a:gd name="connsiteY42551" fmla="*/ 2330400 h 6858000"/>
              <a:gd name="connsiteX42552" fmla="*/ 1926163 w 12192000"/>
              <a:gd name="connsiteY42552" fmla="*/ 2350224 h 6858000"/>
              <a:gd name="connsiteX42553" fmla="*/ 1944719 w 12192000"/>
              <a:gd name="connsiteY42553" fmla="*/ 2372930 h 6858000"/>
              <a:gd name="connsiteX42554" fmla="*/ 1968001 w 12192000"/>
              <a:gd name="connsiteY42554" fmla="*/ 2354488 h 6858000"/>
              <a:gd name="connsiteX42555" fmla="*/ 1947371 w 12192000"/>
              <a:gd name="connsiteY42555" fmla="*/ 2330517 h 6858000"/>
              <a:gd name="connsiteX42556" fmla="*/ 3947418 w 12192000"/>
              <a:gd name="connsiteY42556" fmla="*/ 2329479 h 6858000"/>
              <a:gd name="connsiteX42557" fmla="*/ 3927366 w 12192000"/>
              <a:gd name="connsiteY42557" fmla="*/ 2355987 h 6858000"/>
              <a:gd name="connsiteX42558" fmla="*/ 3947074 w 12192000"/>
              <a:gd name="connsiteY42558" fmla="*/ 2382841 h 6858000"/>
              <a:gd name="connsiteX42559" fmla="*/ 4082381 w 12192000"/>
              <a:gd name="connsiteY42559" fmla="*/ 2382380 h 6858000"/>
              <a:gd name="connsiteX42560" fmla="*/ 4220336 w 12192000"/>
              <a:gd name="connsiteY42560" fmla="*/ 2382841 h 6858000"/>
              <a:gd name="connsiteX42561" fmla="*/ 4240393 w 12192000"/>
              <a:gd name="connsiteY42561" fmla="*/ 2356333 h 6858000"/>
              <a:gd name="connsiteX42562" fmla="*/ 4220684 w 12192000"/>
              <a:gd name="connsiteY42562" fmla="*/ 2329479 h 6858000"/>
              <a:gd name="connsiteX42563" fmla="*/ 3947418 w 12192000"/>
              <a:gd name="connsiteY42563" fmla="*/ 2329479 h 6858000"/>
              <a:gd name="connsiteX42564" fmla="*/ 4455338 w 12192000"/>
              <a:gd name="connsiteY42564" fmla="*/ 2328673 h 6858000"/>
              <a:gd name="connsiteX42565" fmla="*/ 4395636 w 12192000"/>
              <a:gd name="connsiteY42565" fmla="*/ 2388143 h 6858000"/>
              <a:gd name="connsiteX42566" fmla="*/ 4395636 w 12192000"/>
              <a:gd name="connsiteY42566" fmla="*/ 2395980 h 6858000"/>
              <a:gd name="connsiteX42567" fmla="*/ 4449229 w 12192000"/>
              <a:gd name="connsiteY42567" fmla="*/ 2447497 h 6858000"/>
              <a:gd name="connsiteX42568" fmla="*/ 4510543 w 12192000"/>
              <a:gd name="connsiteY42568" fmla="*/ 2384800 h 6858000"/>
              <a:gd name="connsiteX42569" fmla="*/ 4510543 w 12192000"/>
              <a:gd name="connsiteY42569" fmla="*/ 2384685 h 6858000"/>
              <a:gd name="connsiteX42570" fmla="*/ 4455338 w 12192000"/>
              <a:gd name="connsiteY42570" fmla="*/ 2328673 h 6858000"/>
              <a:gd name="connsiteX42571" fmla="*/ 4282114 w 12192000"/>
              <a:gd name="connsiteY42571" fmla="*/ 2327866 h 6858000"/>
              <a:gd name="connsiteX42572" fmla="*/ 4282176 w 12192000"/>
              <a:gd name="connsiteY42572" fmla="*/ 2327884 h 6858000"/>
              <a:gd name="connsiteX42573" fmla="*/ 4262001 w 12192000"/>
              <a:gd name="connsiteY42573" fmla="*/ 2334537 h 6858000"/>
              <a:gd name="connsiteX42574" fmla="*/ 4260445 w 12192000"/>
              <a:gd name="connsiteY42574" fmla="*/ 2354604 h 6858000"/>
              <a:gd name="connsiteX42575" fmla="*/ 4281882 w 12192000"/>
              <a:gd name="connsiteY42575" fmla="*/ 2381458 h 6858000"/>
              <a:gd name="connsiteX42576" fmla="*/ 4307698 w 12192000"/>
              <a:gd name="connsiteY42576" fmla="*/ 2353336 h 6858000"/>
              <a:gd name="connsiteX42577" fmla="*/ 4302037 w 12192000"/>
              <a:gd name="connsiteY42577" fmla="*/ 2333686 h 6858000"/>
              <a:gd name="connsiteX42578" fmla="*/ 4282176 w 12192000"/>
              <a:gd name="connsiteY42578" fmla="*/ 2327884 h 6858000"/>
              <a:gd name="connsiteX42579" fmla="*/ 4282230 w 12192000"/>
              <a:gd name="connsiteY42579" fmla="*/ 2327866 h 6858000"/>
              <a:gd name="connsiteX42580" fmla="*/ 7568884 w 12192000"/>
              <a:gd name="connsiteY42580" fmla="*/ 2327405 h 6858000"/>
              <a:gd name="connsiteX42581" fmla="*/ 7547332 w 12192000"/>
              <a:gd name="connsiteY42581" fmla="*/ 2352529 h 6858000"/>
              <a:gd name="connsiteX42582" fmla="*/ 7568538 w 12192000"/>
              <a:gd name="connsiteY42582" fmla="*/ 2380536 h 6858000"/>
              <a:gd name="connsiteX42583" fmla="*/ 7841802 w 12192000"/>
              <a:gd name="connsiteY42583" fmla="*/ 2380536 h 6858000"/>
              <a:gd name="connsiteX42584" fmla="*/ 7841687 w 12192000"/>
              <a:gd name="connsiteY42584" fmla="*/ 2380651 h 6858000"/>
              <a:gd name="connsiteX42585" fmla="*/ 7866236 w 12192000"/>
              <a:gd name="connsiteY42585" fmla="*/ 2354258 h 6858000"/>
              <a:gd name="connsiteX42586" fmla="*/ 7842033 w 12192000"/>
              <a:gd name="connsiteY42586" fmla="*/ 2327520 h 6858000"/>
              <a:gd name="connsiteX42587" fmla="*/ 7709377 w 12192000"/>
              <a:gd name="connsiteY42587" fmla="*/ 2327866 h 6858000"/>
              <a:gd name="connsiteX42588" fmla="*/ 7568884 w 12192000"/>
              <a:gd name="connsiteY42588" fmla="*/ 2327405 h 6858000"/>
              <a:gd name="connsiteX42589" fmla="*/ 5153653 w 12192000"/>
              <a:gd name="connsiteY42589" fmla="*/ 2326829 h 6858000"/>
              <a:gd name="connsiteX42590" fmla="*/ 5132560 w 12192000"/>
              <a:gd name="connsiteY42590" fmla="*/ 2353221 h 6858000"/>
              <a:gd name="connsiteX42591" fmla="*/ 5153537 w 12192000"/>
              <a:gd name="connsiteY42591" fmla="*/ 2379845 h 6858000"/>
              <a:gd name="connsiteX42592" fmla="*/ 5432332 w 12192000"/>
              <a:gd name="connsiteY42592" fmla="*/ 2379845 h 6858000"/>
              <a:gd name="connsiteX42593" fmla="*/ 5450659 w 12192000"/>
              <a:gd name="connsiteY42593" fmla="*/ 2352184 h 6858000"/>
              <a:gd name="connsiteX42594" fmla="*/ 5432448 w 12192000"/>
              <a:gd name="connsiteY42594" fmla="*/ 2326944 h 6858000"/>
              <a:gd name="connsiteX42595" fmla="*/ 5432448 w 12192000"/>
              <a:gd name="connsiteY42595" fmla="*/ 2326829 h 6858000"/>
              <a:gd name="connsiteX42596" fmla="*/ 5294375 w 12192000"/>
              <a:gd name="connsiteY42596" fmla="*/ 2327174 h 6858000"/>
              <a:gd name="connsiteX42597" fmla="*/ 5153653 w 12192000"/>
              <a:gd name="connsiteY42597" fmla="*/ 2326829 h 6858000"/>
              <a:gd name="connsiteX42598" fmla="*/ 6365070 w 12192000"/>
              <a:gd name="connsiteY42598" fmla="*/ 2326597 h 6858000"/>
              <a:gd name="connsiteX42599" fmla="*/ 6341907 w 12192000"/>
              <a:gd name="connsiteY42599" fmla="*/ 2353797 h 6858000"/>
              <a:gd name="connsiteX42600" fmla="*/ 6365995 w 12192000"/>
              <a:gd name="connsiteY42600" fmla="*/ 2380075 h 6858000"/>
              <a:gd name="connsiteX42601" fmla="*/ 6498879 w 12192000"/>
              <a:gd name="connsiteY42601" fmla="*/ 2379614 h 6858000"/>
              <a:gd name="connsiteX42602" fmla="*/ 6634300 w 12192000"/>
              <a:gd name="connsiteY42602" fmla="*/ 2379960 h 6858000"/>
              <a:gd name="connsiteX42603" fmla="*/ 6659541 w 12192000"/>
              <a:gd name="connsiteY42603" fmla="*/ 2354143 h 6858000"/>
              <a:gd name="connsiteX42604" fmla="*/ 6635915 w 12192000"/>
              <a:gd name="connsiteY42604" fmla="*/ 2326597 h 6858000"/>
              <a:gd name="connsiteX42605" fmla="*/ 6365070 w 12192000"/>
              <a:gd name="connsiteY42605" fmla="*/ 2326597 h 6858000"/>
              <a:gd name="connsiteX42606" fmla="*/ 8777766 w 12192000"/>
              <a:gd name="connsiteY42606" fmla="*/ 2326483 h 6858000"/>
              <a:gd name="connsiteX42607" fmla="*/ 8757136 w 12192000"/>
              <a:gd name="connsiteY42607" fmla="*/ 2352645 h 6858000"/>
              <a:gd name="connsiteX42608" fmla="*/ 8776614 w 12192000"/>
              <a:gd name="connsiteY42608" fmla="*/ 2379845 h 6858000"/>
              <a:gd name="connsiteX42609" fmla="*/ 9050108 w 12192000"/>
              <a:gd name="connsiteY42609" fmla="*/ 2379845 h 6858000"/>
              <a:gd name="connsiteX42610" fmla="*/ 9070739 w 12192000"/>
              <a:gd name="connsiteY42610" fmla="*/ 2351262 h 6858000"/>
              <a:gd name="connsiteX42611" fmla="*/ 9048726 w 12192000"/>
              <a:gd name="connsiteY42611" fmla="*/ 2326597 h 6858000"/>
              <a:gd name="connsiteX42612" fmla="*/ 8915840 w 12192000"/>
              <a:gd name="connsiteY42612" fmla="*/ 2326944 h 6858000"/>
              <a:gd name="connsiteX42613" fmla="*/ 8777766 w 12192000"/>
              <a:gd name="connsiteY42613" fmla="*/ 2326483 h 6858000"/>
              <a:gd name="connsiteX42614" fmla="*/ 405291 w 12192000"/>
              <a:gd name="connsiteY42614" fmla="*/ 2326483 h 6858000"/>
              <a:gd name="connsiteX42615" fmla="*/ 384661 w 12192000"/>
              <a:gd name="connsiteY42615" fmla="*/ 2352645 h 6858000"/>
              <a:gd name="connsiteX42616" fmla="*/ 404139 w 12192000"/>
              <a:gd name="connsiteY42616" fmla="*/ 2379845 h 6858000"/>
              <a:gd name="connsiteX42617" fmla="*/ 677633 w 12192000"/>
              <a:gd name="connsiteY42617" fmla="*/ 2379845 h 6858000"/>
              <a:gd name="connsiteX42618" fmla="*/ 698264 w 12192000"/>
              <a:gd name="connsiteY42618" fmla="*/ 2351262 h 6858000"/>
              <a:gd name="connsiteX42619" fmla="*/ 676251 w 12192000"/>
              <a:gd name="connsiteY42619" fmla="*/ 2326597 h 6858000"/>
              <a:gd name="connsiteX42620" fmla="*/ 543365 w 12192000"/>
              <a:gd name="connsiteY42620" fmla="*/ 2326944 h 6858000"/>
              <a:gd name="connsiteX42621" fmla="*/ 405291 w 12192000"/>
              <a:gd name="connsiteY42621" fmla="*/ 2326483 h 6858000"/>
              <a:gd name="connsiteX42622" fmla="*/ 5573286 w 12192000"/>
              <a:gd name="connsiteY42622" fmla="*/ 2326368 h 6858000"/>
              <a:gd name="connsiteX42623" fmla="*/ 5531565 w 12192000"/>
              <a:gd name="connsiteY42623" fmla="*/ 2356217 h 6858000"/>
              <a:gd name="connsiteX42624" fmla="*/ 5531681 w 12192000"/>
              <a:gd name="connsiteY42624" fmla="*/ 2376963 h 6858000"/>
              <a:gd name="connsiteX42625" fmla="*/ 5510360 w 12192000"/>
              <a:gd name="connsiteY42625" fmla="*/ 2395058 h 6858000"/>
              <a:gd name="connsiteX42626" fmla="*/ 5464143 w 12192000"/>
              <a:gd name="connsiteY42626" fmla="*/ 2429403 h 6858000"/>
              <a:gd name="connsiteX42627" fmla="*/ 5480740 w 12192000"/>
              <a:gd name="connsiteY42627" fmla="*/ 2446114 h 6858000"/>
              <a:gd name="connsiteX42628" fmla="*/ 5524881 w 12192000"/>
              <a:gd name="connsiteY42628" fmla="*/ 2446114 h 6858000"/>
              <a:gd name="connsiteX42629" fmla="*/ 5583082 w 12192000"/>
              <a:gd name="connsiteY42629" fmla="*/ 2388604 h 6858000"/>
              <a:gd name="connsiteX42630" fmla="*/ 5583082 w 12192000"/>
              <a:gd name="connsiteY42630" fmla="*/ 2341926 h 6858000"/>
              <a:gd name="connsiteX42631" fmla="*/ 5573286 w 12192000"/>
              <a:gd name="connsiteY42631" fmla="*/ 2326368 h 6858000"/>
              <a:gd name="connsiteX42632" fmla="*/ 11690198 w 12192000"/>
              <a:gd name="connsiteY42632" fmla="*/ 2326022 h 6858000"/>
              <a:gd name="connsiteX42633" fmla="*/ 11633494 w 12192000"/>
              <a:gd name="connsiteY42633" fmla="*/ 2382841 h 6858000"/>
              <a:gd name="connsiteX42634" fmla="*/ 11695960 w 12192000"/>
              <a:gd name="connsiteY42634" fmla="*/ 2445999 h 6858000"/>
              <a:gd name="connsiteX42635" fmla="*/ 11753586 w 12192000"/>
              <a:gd name="connsiteY42635" fmla="*/ 2387451 h 6858000"/>
              <a:gd name="connsiteX42636" fmla="*/ 11692734 w 12192000"/>
              <a:gd name="connsiteY42636" fmla="*/ 2326022 h 6858000"/>
              <a:gd name="connsiteX42637" fmla="*/ 5661455 w 12192000"/>
              <a:gd name="connsiteY42637" fmla="*/ 2326022 h 6858000"/>
              <a:gd name="connsiteX42638" fmla="*/ 5661455 w 12192000"/>
              <a:gd name="connsiteY42638" fmla="*/ 2326136 h 6858000"/>
              <a:gd name="connsiteX42639" fmla="*/ 5599102 w 12192000"/>
              <a:gd name="connsiteY42639" fmla="*/ 2388719 h 6858000"/>
              <a:gd name="connsiteX42640" fmla="*/ 5655808 w 12192000"/>
              <a:gd name="connsiteY42640" fmla="*/ 2445999 h 6858000"/>
              <a:gd name="connsiteX42641" fmla="*/ 5714124 w 12192000"/>
              <a:gd name="connsiteY42641" fmla="*/ 2388027 h 6858000"/>
              <a:gd name="connsiteX42642" fmla="*/ 5714124 w 12192000"/>
              <a:gd name="connsiteY42642" fmla="*/ 2377655 h 6858000"/>
              <a:gd name="connsiteX42643" fmla="*/ 5661455 w 12192000"/>
              <a:gd name="connsiteY42643" fmla="*/ 2326022 h 6858000"/>
              <a:gd name="connsiteX42644" fmla="*/ 3317723 w 12192000"/>
              <a:gd name="connsiteY42644" fmla="*/ 2326022 h 6858000"/>
              <a:gd name="connsiteX42645" fmla="*/ 3261019 w 12192000"/>
              <a:gd name="connsiteY42645" fmla="*/ 2382841 h 6858000"/>
              <a:gd name="connsiteX42646" fmla="*/ 3323485 w 12192000"/>
              <a:gd name="connsiteY42646" fmla="*/ 2445999 h 6858000"/>
              <a:gd name="connsiteX42647" fmla="*/ 3381111 w 12192000"/>
              <a:gd name="connsiteY42647" fmla="*/ 2387451 h 6858000"/>
              <a:gd name="connsiteX42648" fmla="*/ 3320259 w 12192000"/>
              <a:gd name="connsiteY42648" fmla="*/ 2326022 h 6858000"/>
              <a:gd name="connsiteX42649" fmla="*/ 9180460 w 12192000"/>
              <a:gd name="connsiteY42649" fmla="*/ 2325907 h 6858000"/>
              <a:gd name="connsiteX42650" fmla="*/ 9155104 w 12192000"/>
              <a:gd name="connsiteY42650" fmla="*/ 2345038 h 6858000"/>
              <a:gd name="connsiteX42651" fmla="*/ 9153028 w 12192000"/>
              <a:gd name="connsiteY42651" fmla="*/ 2390909 h 6858000"/>
              <a:gd name="connsiteX42652" fmla="*/ 9107966 w 12192000"/>
              <a:gd name="connsiteY42652" fmla="*/ 2393559 h 6858000"/>
              <a:gd name="connsiteX42653" fmla="*/ 9088258 w 12192000"/>
              <a:gd name="connsiteY42653" fmla="*/ 2403471 h 6858000"/>
              <a:gd name="connsiteX42654" fmla="*/ 9122487 w 12192000"/>
              <a:gd name="connsiteY42654" fmla="*/ 2445769 h 6858000"/>
              <a:gd name="connsiteX42655" fmla="*/ 9145884 w 12192000"/>
              <a:gd name="connsiteY42655" fmla="*/ 2445769 h 6858000"/>
              <a:gd name="connsiteX42656" fmla="*/ 9203164 w 12192000"/>
              <a:gd name="connsiteY42656" fmla="*/ 2387797 h 6858000"/>
              <a:gd name="connsiteX42657" fmla="*/ 9203280 w 12192000"/>
              <a:gd name="connsiteY42657" fmla="*/ 2387912 h 6858000"/>
              <a:gd name="connsiteX42658" fmla="*/ 9203510 w 12192000"/>
              <a:gd name="connsiteY42658" fmla="*/ 2343655 h 6858000"/>
              <a:gd name="connsiteX42659" fmla="*/ 9180460 w 12192000"/>
              <a:gd name="connsiteY42659" fmla="*/ 2325907 h 6858000"/>
              <a:gd name="connsiteX42660" fmla="*/ 6769148 w 12192000"/>
              <a:gd name="connsiteY42660" fmla="*/ 2325907 h 6858000"/>
              <a:gd name="connsiteX42661" fmla="*/ 6741025 w 12192000"/>
              <a:gd name="connsiteY42661" fmla="*/ 2352068 h 6858000"/>
              <a:gd name="connsiteX42662" fmla="*/ 6741371 w 12192000"/>
              <a:gd name="connsiteY42662" fmla="*/ 2375465 h 6858000"/>
              <a:gd name="connsiteX42663" fmla="*/ 6717052 w 12192000"/>
              <a:gd name="connsiteY42663" fmla="*/ 2395634 h 6858000"/>
              <a:gd name="connsiteX42664" fmla="*/ 6673141 w 12192000"/>
              <a:gd name="connsiteY42664" fmla="*/ 2427098 h 6858000"/>
              <a:gd name="connsiteX42665" fmla="*/ 6692504 w 12192000"/>
              <a:gd name="connsiteY42665" fmla="*/ 2446345 h 6858000"/>
              <a:gd name="connsiteX42666" fmla="*/ 6731574 w 12192000"/>
              <a:gd name="connsiteY42666" fmla="*/ 2445999 h 6858000"/>
              <a:gd name="connsiteX42667" fmla="*/ 6788508 w 12192000"/>
              <a:gd name="connsiteY42667" fmla="*/ 2388027 h 6858000"/>
              <a:gd name="connsiteX42668" fmla="*/ 6788394 w 12192000"/>
              <a:gd name="connsiteY42668" fmla="*/ 2388143 h 6858000"/>
              <a:gd name="connsiteX42669" fmla="*/ 6788508 w 12192000"/>
              <a:gd name="connsiteY42669" fmla="*/ 2346421 h 6858000"/>
              <a:gd name="connsiteX42670" fmla="*/ 6769148 w 12192000"/>
              <a:gd name="connsiteY42670" fmla="*/ 2325907 h 6858000"/>
              <a:gd name="connsiteX42671" fmla="*/ 807985 w 12192000"/>
              <a:gd name="connsiteY42671" fmla="*/ 2325907 h 6858000"/>
              <a:gd name="connsiteX42672" fmla="*/ 782629 w 12192000"/>
              <a:gd name="connsiteY42672" fmla="*/ 2345038 h 6858000"/>
              <a:gd name="connsiteX42673" fmla="*/ 780553 w 12192000"/>
              <a:gd name="connsiteY42673" fmla="*/ 2390909 h 6858000"/>
              <a:gd name="connsiteX42674" fmla="*/ 735491 w 12192000"/>
              <a:gd name="connsiteY42674" fmla="*/ 2393559 h 6858000"/>
              <a:gd name="connsiteX42675" fmla="*/ 715783 w 12192000"/>
              <a:gd name="connsiteY42675" fmla="*/ 2403471 h 6858000"/>
              <a:gd name="connsiteX42676" fmla="*/ 750012 w 12192000"/>
              <a:gd name="connsiteY42676" fmla="*/ 2445769 h 6858000"/>
              <a:gd name="connsiteX42677" fmla="*/ 773409 w 12192000"/>
              <a:gd name="connsiteY42677" fmla="*/ 2445769 h 6858000"/>
              <a:gd name="connsiteX42678" fmla="*/ 830689 w 12192000"/>
              <a:gd name="connsiteY42678" fmla="*/ 2387797 h 6858000"/>
              <a:gd name="connsiteX42679" fmla="*/ 830805 w 12192000"/>
              <a:gd name="connsiteY42679" fmla="*/ 2387912 h 6858000"/>
              <a:gd name="connsiteX42680" fmla="*/ 831035 w 12192000"/>
              <a:gd name="connsiteY42680" fmla="*/ 2343655 h 6858000"/>
              <a:gd name="connsiteX42681" fmla="*/ 807985 w 12192000"/>
              <a:gd name="connsiteY42681" fmla="*/ 2325907 h 6858000"/>
              <a:gd name="connsiteX42682" fmla="*/ 10482583 w 12192000"/>
              <a:gd name="connsiteY42682" fmla="*/ 2325790 h 6858000"/>
              <a:gd name="connsiteX42683" fmla="*/ 10428414 w 12192000"/>
              <a:gd name="connsiteY42683" fmla="*/ 2389065 h 6858000"/>
              <a:gd name="connsiteX42684" fmla="*/ 10485348 w 12192000"/>
              <a:gd name="connsiteY42684" fmla="*/ 2445884 h 6858000"/>
              <a:gd name="connsiteX42685" fmla="*/ 10543551 w 12192000"/>
              <a:gd name="connsiteY42685" fmla="*/ 2387566 h 6858000"/>
              <a:gd name="connsiteX42686" fmla="*/ 10482698 w 12192000"/>
              <a:gd name="connsiteY42686" fmla="*/ 2325790 h 6858000"/>
              <a:gd name="connsiteX42687" fmla="*/ 9277386 w 12192000"/>
              <a:gd name="connsiteY42687" fmla="*/ 2325790 h 6858000"/>
              <a:gd name="connsiteX42688" fmla="*/ 9218723 w 12192000"/>
              <a:gd name="connsiteY42688" fmla="*/ 2384455 h 6858000"/>
              <a:gd name="connsiteX42689" fmla="*/ 9279116 w 12192000"/>
              <a:gd name="connsiteY42689" fmla="*/ 2445999 h 6858000"/>
              <a:gd name="connsiteX42690" fmla="*/ 9338932 w 12192000"/>
              <a:gd name="connsiteY42690" fmla="*/ 2388143 h 6858000"/>
              <a:gd name="connsiteX42691" fmla="*/ 9277386 w 12192000"/>
              <a:gd name="connsiteY42691" fmla="*/ 2325790 h 6858000"/>
              <a:gd name="connsiteX42692" fmla="*/ 8076226 w 12192000"/>
              <a:gd name="connsiteY42692" fmla="*/ 2325790 h 6858000"/>
              <a:gd name="connsiteX42693" fmla="*/ 8076110 w 12192000"/>
              <a:gd name="connsiteY42693" fmla="*/ 2325907 h 6858000"/>
              <a:gd name="connsiteX42694" fmla="*/ 8013989 w 12192000"/>
              <a:gd name="connsiteY42694" fmla="*/ 2387682 h 6858000"/>
              <a:gd name="connsiteX42695" fmla="*/ 8070578 w 12192000"/>
              <a:gd name="connsiteY42695" fmla="*/ 2446114 h 6858000"/>
              <a:gd name="connsiteX42696" fmla="*/ 8128781 w 12192000"/>
              <a:gd name="connsiteY42696" fmla="*/ 2386644 h 6858000"/>
              <a:gd name="connsiteX42697" fmla="*/ 8128781 w 12192000"/>
              <a:gd name="connsiteY42697" fmla="*/ 2378807 h 6858000"/>
              <a:gd name="connsiteX42698" fmla="*/ 8076226 w 12192000"/>
              <a:gd name="connsiteY42698" fmla="*/ 2325790 h 6858000"/>
              <a:gd name="connsiteX42699" fmla="*/ 7973536 w 12192000"/>
              <a:gd name="connsiteY42699" fmla="*/ 2325790 h 6858000"/>
              <a:gd name="connsiteX42700" fmla="*/ 7945761 w 12192000"/>
              <a:gd name="connsiteY42700" fmla="*/ 2346075 h 6858000"/>
              <a:gd name="connsiteX42701" fmla="*/ 7942071 w 12192000"/>
              <a:gd name="connsiteY42701" fmla="*/ 2393098 h 6858000"/>
              <a:gd name="connsiteX42702" fmla="*/ 7895970 w 12192000"/>
              <a:gd name="connsiteY42702" fmla="*/ 2394020 h 6858000"/>
              <a:gd name="connsiteX42703" fmla="*/ 7878221 w 12192000"/>
              <a:gd name="connsiteY42703" fmla="*/ 2403125 h 6858000"/>
              <a:gd name="connsiteX42704" fmla="*/ 7878336 w 12192000"/>
              <a:gd name="connsiteY42704" fmla="*/ 2403125 h 6858000"/>
              <a:gd name="connsiteX42705" fmla="*/ 7911761 w 12192000"/>
              <a:gd name="connsiteY42705" fmla="*/ 2446114 h 6858000"/>
              <a:gd name="connsiteX42706" fmla="*/ 7935157 w 12192000"/>
              <a:gd name="connsiteY42706" fmla="*/ 2446114 h 6858000"/>
              <a:gd name="connsiteX42707" fmla="*/ 7976647 w 12192000"/>
              <a:gd name="connsiteY42707" fmla="*/ 2446345 h 6858000"/>
              <a:gd name="connsiteX42708" fmla="*/ 7997394 w 12192000"/>
              <a:gd name="connsiteY42708" fmla="*/ 2426061 h 6858000"/>
              <a:gd name="connsiteX42709" fmla="*/ 7995549 w 12192000"/>
              <a:gd name="connsiteY42709" fmla="*/ 2345730 h 6858000"/>
              <a:gd name="connsiteX42710" fmla="*/ 7973536 w 12192000"/>
              <a:gd name="connsiteY42710" fmla="*/ 2325790 h 6858000"/>
              <a:gd name="connsiteX42711" fmla="*/ 2110108 w 12192000"/>
              <a:gd name="connsiteY42711" fmla="*/ 2325790 h 6858000"/>
              <a:gd name="connsiteX42712" fmla="*/ 2055939 w 12192000"/>
              <a:gd name="connsiteY42712" fmla="*/ 2389065 h 6858000"/>
              <a:gd name="connsiteX42713" fmla="*/ 2112873 w 12192000"/>
              <a:gd name="connsiteY42713" fmla="*/ 2445884 h 6858000"/>
              <a:gd name="connsiteX42714" fmla="*/ 2171076 w 12192000"/>
              <a:gd name="connsiteY42714" fmla="*/ 2387566 h 6858000"/>
              <a:gd name="connsiteX42715" fmla="*/ 2110223 w 12192000"/>
              <a:gd name="connsiteY42715" fmla="*/ 2325790 h 6858000"/>
              <a:gd name="connsiteX42716" fmla="*/ 904911 w 12192000"/>
              <a:gd name="connsiteY42716" fmla="*/ 2325790 h 6858000"/>
              <a:gd name="connsiteX42717" fmla="*/ 846248 w 12192000"/>
              <a:gd name="connsiteY42717" fmla="*/ 2384455 h 6858000"/>
              <a:gd name="connsiteX42718" fmla="*/ 906641 w 12192000"/>
              <a:gd name="connsiteY42718" fmla="*/ 2445999 h 6858000"/>
              <a:gd name="connsiteX42719" fmla="*/ 966457 w 12192000"/>
              <a:gd name="connsiteY42719" fmla="*/ 2388143 h 6858000"/>
              <a:gd name="connsiteX42720" fmla="*/ 904911 w 12192000"/>
              <a:gd name="connsiteY42720" fmla="*/ 2325790 h 6858000"/>
              <a:gd name="connsiteX42721" fmla="*/ 4352015 w 12192000"/>
              <a:gd name="connsiteY42721" fmla="*/ 2325678 h 6858000"/>
              <a:gd name="connsiteX42722" fmla="*/ 4327752 w 12192000"/>
              <a:gd name="connsiteY42722" fmla="*/ 2355872 h 6858000"/>
              <a:gd name="connsiteX42723" fmla="*/ 4327868 w 12192000"/>
              <a:gd name="connsiteY42723" fmla="*/ 2374081 h 6858000"/>
              <a:gd name="connsiteX42724" fmla="*/ 4301014 w 12192000"/>
              <a:gd name="connsiteY42724" fmla="*/ 2397593 h 6858000"/>
              <a:gd name="connsiteX42725" fmla="*/ 4300898 w 12192000"/>
              <a:gd name="connsiteY42725" fmla="*/ 2397478 h 6858000"/>
              <a:gd name="connsiteX42726" fmla="*/ 4259523 w 12192000"/>
              <a:gd name="connsiteY42726" fmla="*/ 2433552 h 6858000"/>
              <a:gd name="connsiteX42727" fmla="*/ 4274392 w 12192000"/>
              <a:gd name="connsiteY42727" fmla="*/ 2448304 h 6858000"/>
              <a:gd name="connsiteX42728" fmla="*/ 4315883 w 12192000"/>
              <a:gd name="connsiteY42728" fmla="*/ 2447613 h 6858000"/>
              <a:gd name="connsiteX42729" fmla="*/ 4374546 w 12192000"/>
              <a:gd name="connsiteY42729" fmla="*/ 2387912 h 6858000"/>
              <a:gd name="connsiteX42730" fmla="*/ 4374546 w 12192000"/>
              <a:gd name="connsiteY42730" fmla="*/ 2343770 h 6858000"/>
              <a:gd name="connsiteX42731" fmla="*/ 4367746 w 12192000"/>
              <a:gd name="connsiteY42731" fmla="*/ 2328903 h 6858000"/>
              <a:gd name="connsiteX42732" fmla="*/ 4352015 w 12192000"/>
              <a:gd name="connsiteY42732" fmla="*/ 2325678 h 6858000"/>
              <a:gd name="connsiteX42733" fmla="*/ 6829401 w 12192000"/>
              <a:gd name="connsiteY42733" fmla="*/ 2325472 h 6858000"/>
              <a:gd name="connsiteX42734" fmla="*/ 6805104 w 12192000"/>
              <a:gd name="connsiteY42734" fmla="*/ 2390448 h 6858000"/>
              <a:gd name="connsiteX42735" fmla="*/ 6862156 w 12192000"/>
              <a:gd name="connsiteY42735" fmla="*/ 2445423 h 6858000"/>
              <a:gd name="connsiteX42736" fmla="*/ 6924162 w 12192000"/>
              <a:gd name="connsiteY42736" fmla="*/ 2383072 h 6858000"/>
              <a:gd name="connsiteX42737" fmla="*/ 6866995 w 12192000"/>
              <a:gd name="connsiteY42737" fmla="*/ 2326251 h 6858000"/>
              <a:gd name="connsiteX42738" fmla="*/ 6829401 w 12192000"/>
              <a:gd name="connsiteY42738" fmla="*/ 2325472 h 6858000"/>
              <a:gd name="connsiteX42739" fmla="*/ 10261296 w 12192000"/>
              <a:gd name="connsiteY42739" fmla="*/ 2325446 h 6858000"/>
              <a:gd name="connsiteX42740" fmla="*/ 9982962 w 12192000"/>
              <a:gd name="connsiteY42740" fmla="*/ 2325676 h 6858000"/>
              <a:gd name="connsiteX42741" fmla="*/ 9961294 w 12192000"/>
              <a:gd name="connsiteY42741" fmla="*/ 2352068 h 6858000"/>
              <a:gd name="connsiteX42742" fmla="*/ 9983078 w 12192000"/>
              <a:gd name="connsiteY42742" fmla="*/ 2378346 h 6858000"/>
              <a:gd name="connsiteX42743" fmla="*/ 10120920 w 12192000"/>
              <a:gd name="connsiteY42743" fmla="*/ 2378001 h 6858000"/>
              <a:gd name="connsiteX42744" fmla="*/ 10120920 w 12192000"/>
              <a:gd name="connsiteY42744" fmla="*/ 2378231 h 6858000"/>
              <a:gd name="connsiteX42745" fmla="*/ 10261413 w 12192000"/>
              <a:gd name="connsiteY42745" fmla="*/ 2378577 h 6858000"/>
              <a:gd name="connsiteX42746" fmla="*/ 10279737 w 12192000"/>
              <a:gd name="connsiteY42746" fmla="*/ 2353221 h 6858000"/>
              <a:gd name="connsiteX42747" fmla="*/ 10261296 w 12192000"/>
              <a:gd name="connsiteY42747" fmla="*/ 2325446 h 6858000"/>
              <a:gd name="connsiteX42748" fmla="*/ 6698036 w 12192000"/>
              <a:gd name="connsiteY42748" fmla="*/ 2325446 h 6858000"/>
              <a:gd name="connsiteX42749" fmla="*/ 6698086 w 12192000"/>
              <a:gd name="connsiteY42749" fmla="*/ 2325465 h 6858000"/>
              <a:gd name="connsiteX42750" fmla="*/ 6678069 w 12192000"/>
              <a:gd name="connsiteY42750" fmla="*/ 2331366 h 6858000"/>
              <a:gd name="connsiteX42751" fmla="*/ 6673373 w 12192000"/>
              <a:gd name="connsiteY42751" fmla="*/ 2351031 h 6858000"/>
              <a:gd name="connsiteX42752" fmla="*/ 6696079 w 12192000"/>
              <a:gd name="connsiteY42752" fmla="*/ 2378923 h 6858000"/>
              <a:gd name="connsiteX42753" fmla="*/ 6720278 w 12192000"/>
              <a:gd name="connsiteY42753" fmla="*/ 2355065 h 6858000"/>
              <a:gd name="connsiteX42754" fmla="*/ 6719186 w 12192000"/>
              <a:gd name="connsiteY42754" fmla="*/ 2333427 h 6858000"/>
              <a:gd name="connsiteX42755" fmla="*/ 6698086 w 12192000"/>
              <a:gd name="connsiteY42755" fmla="*/ 2325465 h 6858000"/>
              <a:gd name="connsiteX42756" fmla="*/ 6698150 w 12192000"/>
              <a:gd name="connsiteY42756" fmla="*/ 2325446 h 6858000"/>
              <a:gd name="connsiteX42757" fmla="*/ 1888821 w 12192000"/>
              <a:gd name="connsiteY42757" fmla="*/ 2325446 h 6858000"/>
              <a:gd name="connsiteX42758" fmla="*/ 1610487 w 12192000"/>
              <a:gd name="connsiteY42758" fmla="*/ 2325676 h 6858000"/>
              <a:gd name="connsiteX42759" fmla="*/ 1588819 w 12192000"/>
              <a:gd name="connsiteY42759" fmla="*/ 2352068 h 6858000"/>
              <a:gd name="connsiteX42760" fmla="*/ 1610603 w 12192000"/>
              <a:gd name="connsiteY42760" fmla="*/ 2378346 h 6858000"/>
              <a:gd name="connsiteX42761" fmla="*/ 1748445 w 12192000"/>
              <a:gd name="connsiteY42761" fmla="*/ 2378001 h 6858000"/>
              <a:gd name="connsiteX42762" fmla="*/ 1748445 w 12192000"/>
              <a:gd name="connsiteY42762" fmla="*/ 2378231 h 6858000"/>
              <a:gd name="connsiteX42763" fmla="*/ 1888938 w 12192000"/>
              <a:gd name="connsiteY42763" fmla="*/ 2378577 h 6858000"/>
              <a:gd name="connsiteX42764" fmla="*/ 1907262 w 12192000"/>
              <a:gd name="connsiteY42764" fmla="*/ 2353221 h 6858000"/>
              <a:gd name="connsiteX42765" fmla="*/ 1888821 w 12192000"/>
              <a:gd name="connsiteY42765" fmla="*/ 2325446 h 6858000"/>
              <a:gd name="connsiteX42766" fmla="*/ 11529420 w 12192000"/>
              <a:gd name="connsiteY42766" fmla="*/ 2325329 h 6858000"/>
              <a:gd name="connsiteX42767" fmla="*/ 11502567 w 12192000"/>
              <a:gd name="connsiteY42767" fmla="*/ 2351953 h 6858000"/>
              <a:gd name="connsiteX42768" fmla="*/ 11526540 w 12192000"/>
              <a:gd name="connsiteY42768" fmla="*/ 2378807 h 6858000"/>
              <a:gd name="connsiteX42769" fmla="*/ 11526540 w 12192000"/>
              <a:gd name="connsiteY42769" fmla="*/ 2378692 h 6858000"/>
              <a:gd name="connsiteX42770" fmla="*/ 11549820 w 12192000"/>
              <a:gd name="connsiteY42770" fmla="*/ 2354488 h 6858000"/>
              <a:gd name="connsiteX42771" fmla="*/ 11529420 w 12192000"/>
              <a:gd name="connsiteY42771" fmla="*/ 2325329 h 6858000"/>
              <a:gd name="connsiteX42772" fmla="*/ 3156945 w 12192000"/>
              <a:gd name="connsiteY42772" fmla="*/ 2325329 h 6858000"/>
              <a:gd name="connsiteX42773" fmla="*/ 3130092 w 12192000"/>
              <a:gd name="connsiteY42773" fmla="*/ 2351953 h 6858000"/>
              <a:gd name="connsiteX42774" fmla="*/ 3154065 w 12192000"/>
              <a:gd name="connsiteY42774" fmla="*/ 2378807 h 6858000"/>
              <a:gd name="connsiteX42775" fmla="*/ 3154065 w 12192000"/>
              <a:gd name="connsiteY42775" fmla="*/ 2378692 h 6858000"/>
              <a:gd name="connsiteX42776" fmla="*/ 3177345 w 12192000"/>
              <a:gd name="connsiteY42776" fmla="*/ 2354488 h 6858000"/>
              <a:gd name="connsiteX42777" fmla="*/ 3156945 w 12192000"/>
              <a:gd name="connsiteY42777" fmla="*/ 2325329 h 6858000"/>
              <a:gd name="connsiteX42778" fmla="*/ 5490766 w 12192000"/>
              <a:gd name="connsiteY42778" fmla="*/ 2325215 h 6858000"/>
              <a:gd name="connsiteX42779" fmla="*/ 5490766 w 12192000"/>
              <a:gd name="connsiteY42779" fmla="*/ 2325329 h 6858000"/>
              <a:gd name="connsiteX42780" fmla="*/ 5463106 w 12192000"/>
              <a:gd name="connsiteY42780" fmla="*/ 2353336 h 6858000"/>
              <a:gd name="connsiteX42781" fmla="*/ 5487770 w 12192000"/>
              <a:gd name="connsiteY42781" fmla="*/ 2378807 h 6858000"/>
              <a:gd name="connsiteX42782" fmla="*/ 5515544 w 12192000"/>
              <a:gd name="connsiteY42782" fmla="*/ 2352875 h 6858000"/>
              <a:gd name="connsiteX42783" fmla="*/ 5490766 w 12192000"/>
              <a:gd name="connsiteY42783" fmla="*/ 2325215 h 6858000"/>
              <a:gd name="connsiteX42784" fmla="*/ 11594654 w 12192000"/>
              <a:gd name="connsiteY42784" fmla="*/ 2325099 h 6858000"/>
              <a:gd name="connsiteX42785" fmla="*/ 11570450 w 12192000"/>
              <a:gd name="connsiteY42785" fmla="*/ 2353106 h 6858000"/>
              <a:gd name="connsiteX42786" fmla="*/ 11568030 w 12192000"/>
              <a:gd name="connsiteY42786" fmla="*/ 2393675 h 6858000"/>
              <a:gd name="connsiteX42787" fmla="*/ 11530112 w 12192000"/>
              <a:gd name="connsiteY42787" fmla="*/ 2393675 h 6858000"/>
              <a:gd name="connsiteX42788" fmla="*/ 11503028 w 12192000"/>
              <a:gd name="connsiteY42788" fmla="*/ 2404623 h 6858000"/>
              <a:gd name="connsiteX42789" fmla="*/ 11535990 w 12192000"/>
              <a:gd name="connsiteY42789" fmla="*/ 2445999 h 6858000"/>
              <a:gd name="connsiteX42790" fmla="*/ 11559386 w 12192000"/>
              <a:gd name="connsiteY42790" fmla="*/ 2445999 h 6858000"/>
              <a:gd name="connsiteX42791" fmla="*/ 11618049 w 12192000"/>
              <a:gd name="connsiteY42791" fmla="*/ 2388488 h 6858000"/>
              <a:gd name="connsiteX42792" fmla="*/ 11618049 w 12192000"/>
              <a:gd name="connsiteY42792" fmla="*/ 2354719 h 6858000"/>
              <a:gd name="connsiteX42793" fmla="*/ 11594654 w 12192000"/>
              <a:gd name="connsiteY42793" fmla="*/ 2325099 h 6858000"/>
              <a:gd name="connsiteX42794" fmla="*/ 11194151 w 12192000"/>
              <a:gd name="connsiteY42794" fmla="*/ 2325099 h 6858000"/>
              <a:gd name="connsiteX42795" fmla="*/ 11169718 w 12192000"/>
              <a:gd name="connsiteY42795" fmla="*/ 2351492 h 6858000"/>
              <a:gd name="connsiteX42796" fmla="*/ 11193690 w 12192000"/>
              <a:gd name="connsiteY42796" fmla="*/ 2378231 h 6858000"/>
              <a:gd name="connsiteX42797" fmla="*/ 11459463 w 12192000"/>
              <a:gd name="connsiteY42797" fmla="*/ 2378231 h 6858000"/>
              <a:gd name="connsiteX42798" fmla="*/ 11484242 w 12192000"/>
              <a:gd name="connsiteY42798" fmla="*/ 2351953 h 6858000"/>
              <a:gd name="connsiteX42799" fmla="*/ 11459922 w 12192000"/>
              <a:gd name="connsiteY42799" fmla="*/ 2325215 h 6858000"/>
              <a:gd name="connsiteX42800" fmla="*/ 11327037 w 12192000"/>
              <a:gd name="connsiteY42800" fmla="*/ 2325560 h 6858000"/>
              <a:gd name="connsiteX42801" fmla="*/ 11194151 w 12192000"/>
              <a:gd name="connsiteY42801" fmla="*/ 2325099 h 6858000"/>
              <a:gd name="connsiteX42802" fmla="*/ 7904039 w 12192000"/>
              <a:gd name="connsiteY42802" fmla="*/ 2325099 h 6858000"/>
              <a:gd name="connsiteX42803" fmla="*/ 7877875 w 12192000"/>
              <a:gd name="connsiteY42803" fmla="*/ 2351377 h 6858000"/>
              <a:gd name="connsiteX42804" fmla="*/ 7903463 w 12192000"/>
              <a:gd name="connsiteY42804" fmla="*/ 2377885 h 6858000"/>
              <a:gd name="connsiteX42805" fmla="*/ 7931584 w 12192000"/>
              <a:gd name="connsiteY42805" fmla="*/ 2352990 h 6858000"/>
              <a:gd name="connsiteX42806" fmla="*/ 7904039 w 12192000"/>
              <a:gd name="connsiteY42806" fmla="*/ 2325099 h 6858000"/>
              <a:gd name="connsiteX42807" fmla="*/ 3222179 w 12192000"/>
              <a:gd name="connsiteY42807" fmla="*/ 2325099 h 6858000"/>
              <a:gd name="connsiteX42808" fmla="*/ 3197975 w 12192000"/>
              <a:gd name="connsiteY42808" fmla="*/ 2353106 h 6858000"/>
              <a:gd name="connsiteX42809" fmla="*/ 3195555 w 12192000"/>
              <a:gd name="connsiteY42809" fmla="*/ 2393675 h 6858000"/>
              <a:gd name="connsiteX42810" fmla="*/ 3157637 w 12192000"/>
              <a:gd name="connsiteY42810" fmla="*/ 2393675 h 6858000"/>
              <a:gd name="connsiteX42811" fmla="*/ 3130553 w 12192000"/>
              <a:gd name="connsiteY42811" fmla="*/ 2404623 h 6858000"/>
              <a:gd name="connsiteX42812" fmla="*/ 3163515 w 12192000"/>
              <a:gd name="connsiteY42812" fmla="*/ 2445999 h 6858000"/>
              <a:gd name="connsiteX42813" fmla="*/ 3186911 w 12192000"/>
              <a:gd name="connsiteY42813" fmla="*/ 2445999 h 6858000"/>
              <a:gd name="connsiteX42814" fmla="*/ 3245574 w 12192000"/>
              <a:gd name="connsiteY42814" fmla="*/ 2388488 h 6858000"/>
              <a:gd name="connsiteX42815" fmla="*/ 3245574 w 12192000"/>
              <a:gd name="connsiteY42815" fmla="*/ 2354719 h 6858000"/>
              <a:gd name="connsiteX42816" fmla="*/ 3222179 w 12192000"/>
              <a:gd name="connsiteY42816" fmla="*/ 2325099 h 6858000"/>
              <a:gd name="connsiteX42817" fmla="*/ 2821676 w 12192000"/>
              <a:gd name="connsiteY42817" fmla="*/ 2325099 h 6858000"/>
              <a:gd name="connsiteX42818" fmla="*/ 2797243 w 12192000"/>
              <a:gd name="connsiteY42818" fmla="*/ 2351492 h 6858000"/>
              <a:gd name="connsiteX42819" fmla="*/ 2821215 w 12192000"/>
              <a:gd name="connsiteY42819" fmla="*/ 2378231 h 6858000"/>
              <a:gd name="connsiteX42820" fmla="*/ 3086988 w 12192000"/>
              <a:gd name="connsiteY42820" fmla="*/ 2378231 h 6858000"/>
              <a:gd name="connsiteX42821" fmla="*/ 3111767 w 12192000"/>
              <a:gd name="connsiteY42821" fmla="*/ 2351953 h 6858000"/>
              <a:gd name="connsiteX42822" fmla="*/ 3087447 w 12192000"/>
              <a:gd name="connsiteY42822" fmla="*/ 2325215 h 6858000"/>
              <a:gd name="connsiteX42823" fmla="*/ 2954562 w 12192000"/>
              <a:gd name="connsiteY42823" fmla="*/ 2325560 h 6858000"/>
              <a:gd name="connsiteX42824" fmla="*/ 2821676 w 12192000"/>
              <a:gd name="connsiteY42824" fmla="*/ 2325099 h 6858000"/>
              <a:gd name="connsiteX42825" fmla="*/ 10384042 w 12192000"/>
              <a:gd name="connsiteY42825" fmla="*/ 2324869 h 6858000"/>
              <a:gd name="connsiteX42826" fmla="*/ 10360760 w 12192000"/>
              <a:gd name="connsiteY42826" fmla="*/ 2353567 h 6858000"/>
              <a:gd name="connsiteX42827" fmla="*/ 10360876 w 12192000"/>
              <a:gd name="connsiteY42827" fmla="*/ 2371776 h 6858000"/>
              <a:gd name="connsiteX42828" fmla="*/ 10336788 w 12192000"/>
              <a:gd name="connsiteY42828" fmla="*/ 2394712 h 6858000"/>
              <a:gd name="connsiteX42829" fmla="*/ 10292762 w 12192000"/>
              <a:gd name="connsiteY42829" fmla="*/ 2423871 h 6858000"/>
              <a:gd name="connsiteX42830" fmla="*/ 10316273 w 12192000"/>
              <a:gd name="connsiteY42830" fmla="*/ 2445308 h 6858000"/>
              <a:gd name="connsiteX42831" fmla="*/ 10350042 w 12192000"/>
              <a:gd name="connsiteY42831" fmla="*/ 2445077 h 6858000"/>
              <a:gd name="connsiteX42832" fmla="*/ 10407898 w 12192000"/>
              <a:gd name="connsiteY42832" fmla="*/ 2387682 h 6858000"/>
              <a:gd name="connsiteX42833" fmla="*/ 10407898 w 12192000"/>
              <a:gd name="connsiteY42833" fmla="*/ 2353912 h 6858000"/>
              <a:gd name="connsiteX42834" fmla="*/ 10384042 w 12192000"/>
              <a:gd name="connsiteY42834" fmla="*/ 2324869 h 6858000"/>
              <a:gd name="connsiteX42835" fmla="*/ 2011567 w 12192000"/>
              <a:gd name="connsiteY42835" fmla="*/ 2324869 h 6858000"/>
              <a:gd name="connsiteX42836" fmla="*/ 1988285 w 12192000"/>
              <a:gd name="connsiteY42836" fmla="*/ 2353567 h 6858000"/>
              <a:gd name="connsiteX42837" fmla="*/ 1988401 w 12192000"/>
              <a:gd name="connsiteY42837" fmla="*/ 2371776 h 6858000"/>
              <a:gd name="connsiteX42838" fmla="*/ 1964313 w 12192000"/>
              <a:gd name="connsiteY42838" fmla="*/ 2394712 h 6858000"/>
              <a:gd name="connsiteX42839" fmla="*/ 1920287 w 12192000"/>
              <a:gd name="connsiteY42839" fmla="*/ 2423871 h 6858000"/>
              <a:gd name="connsiteX42840" fmla="*/ 1943798 w 12192000"/>
              <a:gd name="connsiteY42840" fmla="*/ 2445308 h 6858000"/>
              <a:gd name="connsiteX42841" fmla="*/ 1977567 w 12192000"/>
              <a:gd name="connsiteY42841" fmla="*/ 2445077 h 6858000"/>
              <a:gd name="connsiteX42842" fmla="*/ 2035423 w 12192000"/>
              <a:gd name="connsiteY42842" fmla="*/ 2387682 h 6858000"/>
              <a:gd name="connsiteX42843" fmla="*/ 2035423 w 12192000"/>
              <a:gd name="connsiteY42843" fmla="*/ 2353912 h 6858000"/>
              <a:gd name="connsiteX42844" fmla="*/ 2011567 w 12192000"/>
              <a:gd name="connsiteY42844" fmla="*/ 2324869 h 6858000"/>
              <a:gd name="connsiteX42845" fmla="*/ 9110040 w 12192000"/>
              <a:gd name="connsiteY42845" fmla="*/ 2324753 h 6858000"/>
              <a:gd name="connsiteX42846" fmla="*/ 9110096 w 12192000"/>
              <a:gd name="connsiteY42846" fmla="*/ 2324773 h 6858000"/>
              <a:gd name="connsiteX42847" fmla="*/ 9090938 w 12192000"/>
              <a:gd name="connsiteY42847" fmla="*/ 2331049 h 6858000"/>
              <a:gd name="connsiteX42848" fmla="*/ 9088834 w 12192000"/>
              <a:gd name="connsiteY42848" fmla="*/ 2350224 h 6858000"/>
              <a:gd name="connsiteX42849" fmla="*/ 9110501 w 12192000"/>
              <a:gd name="connsiteY42849" fmla="*/ 2379038 h 6858000"/>
              <a:gd name="connsiteX42850" fmla="*/ 9136432 w 12192000"/>
              <a:gd name="connsiteY42850" fmla="*/ 2354373 h 6858000"/>
              <a:gd name="connsiteX42851" fmla="*/ 9132011 w 12192000"/>
              <a:gd name="connsiteY42851" fmla="*/ 2332087 h 6858000"/>
              <a:gd name="connsiteX42852" fmla="*/ 9110096 w 12192000"/>
              <a:gd name="connsiteY42852" fmla="*/ 2324773 h 6858000"/>
              <a:gd name="connsiteX42853" fmla="*/ 9110155 w 12192000"/>
              <a:gd name="connsiteY42853" fmla="*/ 2324753 h 6858000"/>
              <a:gd name="connsiteX42854" fmla="*/ 737565 w 12192000"/>
              <a:gd name="connsiteY42854" fmla="*/ 2324753 h 6858000"/>
              <a:gd name="connsiteX42855" fmla="*/ 737621 w 12192000"/>
              <a:gd name="connsiteY42855" fmla="*/ 2324773 h 6858000"/>
              <a:gd name="connsiteX42856" fmla="*/ 718463 w 12192000"/>
              <a:gd name="connsiteY42856" fmla="*/ 2331049 h 6858000"/>
              <a:gd name="connsiteX42857" fmla="*/ 716359 w 12192000"/>
              <a:gd name="connsiteY42857" fmla="*/ 2350224 h 6858000"/>
              <a:gd name="connsiteX42858" fmla="*/ 738026 w 12192000"/>
              <a:gd name="connsiteY42858" fmla="*/ 2379038 h 6858000"/>
              <a:gd name="connsiteX42859" fmla="*/ 763957 w 12192000"/>
              <a:gd name="connsiteY42859" fmla="*/ 2354373 h 6858000"/>
              <a:gd name="connsiteX42860" fmla="*/ 759536 w 12192000"/>
              <a:gd name="connsiteY42860" fmla="*/ 2332087 h 6858000"/>
              <a:gd name="connsiteX42861" fmla="*/ 737621 w 12192000"/>
              <a:gd name="connsiteY42861" fmla="*/ 2324773 h 6858000"/>
              <a:gd name="connsiteX42862" fmla="*/ 737680 w 12192000"/>
              <a:gd name="connsiteY42862" fmla="*/ 2324753 h 6858000"/>
              <a:gd name="connsiteX42863" fmla="*/ 5927228 w 12192000"/>
              <a:gd name="connsiteY42863" fmla="*/ 2269547 h 6858000"/>
              <a:gd name="connsiteX42864" fmla="*/ 5878244 w 12192000"/>
              <a:gd name="connsiteY42864" fmla="*/ 2318991 h 6858000"/>
              <a:gd name="connsiteX42865" fmla="*/ 5932183 w 12192000"/>
              <a:gd name="connsiteY42865" fmla="*/ 2373967 h 6858000"/>
              <a:gd name="connsiteX42866" fmla="*/ 5982549 w 12192000"/>
              <a:gd name="connsiteY42866" fmla="*/ 2323141 h 6858000"/>
              <a:gd name="connsiteX42867" fmla="*/ 5929878 w 12192000"/>
              <a:gd name="connsiteY42867" fmla="*/ 2269663 h 6858000"/>
              <a:gd name="connsiteX42868" fmla="*/ 5927228 w 12192000"/>
              <a:gd name="connsiteY42868" fmla="*/ 2269663 h 6858000"/>
              <a:gd name="connsiteX42869" fmla="*/ 4857455 w 12192000"/>
              <a:gd name="connsiteY42869" fmla="*/ 2269547 h 6858000"/>
              <a:gd name="connsiteX42870" fmla="*/ 4857455 w 12192000"/>
              <a:gd name="connsiteY42870" fmla="*/ 2269663 h 6858000"/>
              <a:gd name="connsiteX42871" fmla="*/ 4804093 w 12192000"/>
              <a:gd name="connsiteY42871" fmla="*/ 2322794 h 6858000"/>
              <a:gd name="connsiteX42872" fmla="*/ 4856416 w 12192000"/>
              <a:gd name="connsiteY42872" fmla="*/ 2374197 h 6858000"/>
              <a:gd name="connsiteX42873" fmla="*/ 4908512 w 12192000"/>
              <a:gd name="connsiteY42873" fmla="*/ 2322448 h 6858000"/>
              <a:gd name="connsiteX42874" fmla="*/ 4857455 w 12192000"/>
              <a:gd name="connsiteY42874" fmla="*/ 2269547 h 6858000"/>
              <a:gd name="connsiteX42875" fmla="*/ 10760224 w 12192000"/>
              <a:gd name="connsiteY42875" fmla="*/ 2268281 h 6858000"/>
              <a:gd name="connsiteX42876" fmla="*/ 10760224 w 12192000"/>
              <a:gd name="connsiteY42876" fmla="*/ 2268396 h 6858000"/>
              <a:gd name="connsiteX42877" fmla="*/ 10707554 w 12192000"/>
              <a:gd name="connsiteY42877" fmla="*/ 2321987 h 6858000"/>
              <a:gd name="connsiteX42878" fmla="*/ 10757920 w 12192000"/>
              <a:gd name="connsiteY42878" fmla="*/ 2372584 h 6858000"/>
              <a:gd name="connsiteX42879" fmla="*/ 10811859 w 12192000"/>
              <a:gd name="connsiteY42879" fmla="*/ 2320143 h 6858000"/>
              <a:gd name="connsiteX42880" fmla="*/ 10760224 w 12192000"/>
              <a:gd name="connsiteY42880" fmla="*/ 2268281 h 6858000"/>
              <a:gd name="connsiteX42881" fmla="*/ 9688146 w 12192000"/>
              <a:gd name="connsiteY42881" fmla="*/ 2268281 h 6858000"/>
              <a:gd name="connsiteX42882" fmla="*/ 9633056 w 12192000"/>
              <a:gd name="connsiteY42882" fmla="*/ 2322334 h 6858000"/>
              <a:gd name="connsiteX42883" fmla="*/ 9683768 w 12192000"/>
              <a:gd name="connsiteY42883" fmla="*/ 2372813 h 6858000"/>
              <a:gd name="connsiteX42884" fmla="*/ 9737474 w 12192000"/>
              <a:gd name="connsiteY42884" fmla="*/ 2320143 h 6858000"/>
              <a:gd name="connsiteX42885" fmla="*/ 9737474 w 12192000"/>
              <a:gd name="connsiteY42885" fmla="*/ 2317492 h 6858000"/>
              <a:gd name="connsiteX42886" fmla="*/ 9688146 w 12192000"/>
              <a:gd name="connsiteY42886" fmla="*/ 2268281 h 6858000"/>
              <a:gd name="connsiteX42887" fmla="*/ 2387749 w 12192000"/>
              <a:gd name="connsiteY42887" fmla="*/ 2268281 h 6858000"/>
              <a:gd name="connsiteX42888" fmla="*/ 2387749 w 12192000"/>
              <a:gd name="connsiteY42888" fmla="*/ 2268396 h 6858000"/>
              <a:gd name="connsiteX42889" fmla="*/ 2335079 w 12192000"/>
              <a:gd name="connsiteY42889" fmla="*/ 2321987 h 6858000"/>
              <a:gd name="connsiteX42890" fmla="*/ 2385445 w 12192000"/>
              <a:gd name="connsiteY42890" fmla="*/ 2372584 h 6858000"/>
              <a:gd name="connsiteX42891" fmla="*/ 2439384 w 12192000"/>
              <a:gd name="connsiteY42891" fmla="*/ 2320143 h 6858000"/>
              <a:gd name="connsiteX42892" fmla="*/ 2387749 w 12192000"/>
              <a:gd name="connsiteY42892" fmla="*/ 2268281 h 6858000"/>
              <a:gd name="connsiteX42893" fmla="*/ 1315671 w 12192000"/>
              <a:gd name="connsiteY42893" fmla="*/ 2268281 h 6858000"/>
              <a:gd name="connsiteX42894" fmla="*/ 1260581 w 12192000"/>
              <a:gd name="connsiteY42894" fmla="*/ 2322334 h 6858000"/>
              <a:gd name="connsiteX42895" fmla="*/ 1311293 w 12192000"/>
              <a:gd name="connsiteY42895" fmla="*/ 2372813 h 6858000"/>
              <a:gd name="connsiteX42896" fmla="*/ 1364999 w 12192000"/>
              <a:gd name="connsiteY42896" fmla="*/ 2320143 h 6858000"/>
              <a:gd name="connsiteX42897" fmla="*/ 1364999 w 12192000"/>
              <a:gd name="connsiteY42897" fmla="*/ 2317492 h 6858000"/>
              <a:gd name="connsiteX42898" fmla="*/ 1315671 w 12192000"/>
              <a:gd name="connsiteY42898" fmla="*/ 2268281 h 6858000"/>
              <a:gd name="connsiteX42899" fmla="*/ 4182954 w 12192000"/>
              <a:gd name="connsiteY42899" fmla="*/ 2266595 h 6858000"/>
              <a:gd name="connsiteX42900" fmla="*/ 4145771 w 12192000"/>
              <a:gd name="connsiteY42900" fmla="*/ 2268742 h 6858000"/>
              <a:gd name="connsiteX42901" fmla="*/ 4073275 w 12192000"/>
              <a:gd name="connsiteY42901" fmla="*/ 2267127 h 6858000"/>
              <a:gd name="connsiteX42902" fmla="*/ 3945806 w 12192000"/>
              <a:gd name="connsiteY42902" fmla="*/ 2266898 h 6858000"/>
              <a:gd name="connsiteX42903" fmla="*/ 3927250 w 12192000"/>
              <a:gd name="connsiteY42903" fmla="*/ 2292368 h 6858000"/>
              <a:gd name="connsiteX42904" fmla="*/ 3927366 w 12192000"/>
              <a:gd name="connsiteY42904" fmla="*/ 2292368 h 6858000"/>
              <a:gd name="connsiteX42905" fmla="*/ 3945230 w 12192000"/>
              <a:gd name="connsiteY42905" fmla="*/ 2314842 h 6858000"/>
              <a:gd name="connsiteX42906" fmla="*/ 4083073 w 12192000"/>
              <a:gd name="connsiteY42906" fmla="*/ 2314381 h 6858000"/>
              <a:gd name="connsiteX42907" fmla="*/ 4220914 w 12192000"/>
              <a:gd name="connsiteY42907" fmla="*/ 2314842 h 6858000"/>
              <a:gd name="connsiteX42908" fmla="*/ 4240507 w 12192000"/>
              <a:gd name="connsiteY42908" fmla="*/ 2293981 h 6858000"/>
              <a:gd name="connsiteX42909" fmla="*/ 4220914 w 12192000"/>
              <a:gd name="connsiteY42909" fmla="*/ 2267127 h 6858000"/>
              <a:gd name="connsiteX42910" fmla="*/ 4182954 w 12192000"/>
              <a:gd name="connsiteY42910" fmla="*/ 2266595 h 6858000"/>
              <a:gd name="connsiteX42911" fmla="*/ 7133114 w 12192000"/>
              <a:gd name="connsiteY42911" fmla="*/ 2265283 h 6858000"/>
              <a:gd name="connsiteX42912" fmla="*/ 7133114 w 12192000"/>
              <a:gd name="connsiteY42912" fmla="*/ 2265400 h 6858000"/>
              <a:gd name="connsiteX42913" fmla="*/ 7078484 w 12192000"/>
              <a:gd name="connsiteY42913" fmla="*/ 2321757 h 6858000"/>
              <a:gd name="connsiteX42914" fmla="*/ 7136226 w 12192000"/>
              <a:gd name="connsiteY42914" fmla="*/ 2380190 h 6858000"/>
              <a:gd name="connsiteX42915" fmla="*/ 7193276 w 12192000"/>
              <a:gd name="connsiteY42915" fmla="*/ 2323602 h 6858000"/>
              <a:gd name="connsiteX42916" fmla="*/ 7133114 w 12192000"/>
              <a:gd name="connsiteY42916" fmla="*/ 2265283 h 6858000"/>
              <a:gd name="connsiteX42917" fmla="*/ 8347183 w 12192000"/>
              <a:gd name="connsiteY42917" fmla="*/ 2265168 h 6858000"/>
              <a:gd name="connsiteX42918" fmla="*/ 8287944 w 12192000"/>
              <a:gd name="connsiteY42918" fmla="*/ 2324753 h 6858000"/>
              <a:gd name="connsiteX42919" fmla="*/ 8287944 w 12192000"/>
              <a:gd name="connsiteY42919" fmla="*/ 2327405 h 6858000"/>
              <a:gd name="connsiteX42920" fmla="*/ 8341075 w 12192000"/>
              <a:gd name="connsiteY42920" fmla="*/ 2380190 h 6858000"/>
              <a:gd name="connsiteX42921" fmla="*/ 8402736 w 12192000"/>
              <a:gd name="connsiteY42921" fmla="*/ 2320259 h 6858000"/>
              <a:gd name="connsiteX42922" fmla="*/ 8347183 w 12192000"/>
              <a:gd name="connsiteY42922" fmla="*/ 2265168 h 6858000"/>
              <a:gd name="connsiteX42923" fmla="*/ 7269227 w 12192000"/>
              <a:gd name="connsiteY42923" fmla="*/ 2265053 h 6858000"/>
              <a:gd name="connsiteX42924" fmla="*/ 7214136 w 12192000"/>
              <a:gd name="connsiteY42924" fmla="*/ 2321066 h 6858000"/>
              <a:gd name="connsiteX42925" fmla="*/ 7273838 w 12192000"/>
              <a:gd name="connsiteY42925" fmla="*/ 2380306 h 6858000"/>
              <a:gd name="connsiteX42926" fmla="*/ 7328929 w 12192000"/>
              <a:gd name="connsiteY42926" fmla="*/ 2324178 h 6858000"/>
              <a:gd name="connsiteX42927" fmla="*/ 7269227 w 12192000"/>
              <a:gd name="connsiteY42927" fmla="*/ 2265053 h 6858000"/>
              <a:gd name="connsiteX42928" fmla="*/ 4282919 w 12192000"/>
              <a:gd name="connsiteY42928" fmla="*/ 2265053 h 6858000"/>
              <a:gd name="connsiteX42929" fmla="*/ 4260561 w 12192000"/>
              <a:gd name="connsiteY42929" fmla="*/ 2290063 h 6858000"/>
              <a:gd name="connsiteX42930" fmla="*/ 4260678 w 12192000"/>
              <a:gd name="connsiteY42930" fmla="*/ 2290063 h 6858000"/>
              <a:gd name="connsiteX42931" fmla="*/ 4280729 w 12192000"/>
              <a:gd name="connsiteY42931" fmla="*/ 2313574 h 6858000"/>
              <a:gd name="connsiteX42932" fmla="*/ 4307930 w 12192000"/>
              <a:gd name="connsiteY42932" fmla="*/ 2290985 h 6858000"/>
              <a:gd name="connsiteX42933" fmla="*/ 4282919 w 12192000"/>
              <a:gd name="connsiteY42933" fmla="*/ 2265053 h 6858000"/>
              <a:gd name="connsiteX42934" fmla="*/ 7430466 w 12192000"/>
              <a:gd name="connsiteY42934" fmla="*/ 2264707 h 6858000"/>
              <a:gd name="connsiteX42935" fmla="*/ 7411449 w 12192000"/>
              <a:gd name="connsiteY42935" fmla="*/ 2281994 h 6858000"/>
              <a:gd name="connsiteX42936" fmla="*/ 7411680 w 12192000"/>
              <a:gd name="connsiteY42936" fmla="*/ 2281879 h 6858000"/>
              <a:gd name="connsiteX42937" fmla="*/ 7440031 w 12192000"/>
              <a:gd name="connsiteY42937" fmla="*/ 2312421 h 6858000"/>
              <a:gd name="connsiteX42938" fmla="*/ 7471150 w 12192000"/>
              <a:gd name="connsiteY42938" fmla="*/ 2312076 h 6858000"/>
              <a:gd name="connsiteX42939" fmla="*/ 7510106 w 12192000"/>
              <a:gd name="connsiteY42939" fmla="*/ 2312306 h 6858000"/>
              <a:gd name="connsiteX42940" fmla="*/ 7531427 w 12192000"/>
              <a:gd name="connsiteY42940" fmla="*/ 2292368 h 6858000"/>
              <a:gd name="connsiteX42941" fmla="*/ 7511142 w 12192000"/>
              <a:gd name="connsiteY42941" fmla="*/ 2264707 h 6858000"/>
              <a:gd name="connsiteX42942" fmla="*/ 7430466 w 12192000"/>
              <a:gd name="connsiteY42942" fmla="*/ 2264707 h 6858000"/>
              <a:gd name="connsiteX42943" fmla="*/ 8720140 w 12192000"/>
              <a:gd name="connsiteY42943" fmla="*/ 2264592 h 6858000"/>
              <a:gd name="connsiteX42944" fmla="*/ 8637274 w 12192000"/>
              <a:gd name="connsiteY42944" fmla="*/ 2264939 h 6858000"/>
              <a:gd name="connsiteX42945" fmla="*/ 8621716 w 12192000"/>
              <a:gd name="connsiteY42945" fmla="*/ 2274389 h 6858000"/>
              <a:gd name="connsiteX42946" fmla="*/ 8649722 w 12192000"/>
              <a:gd name="connsiteY42946" fmla="*/ 2312076 h 6858000"/>
              <a:gd name="connsiteX42947" fmla="*/ 8678188 w 12192000"/>
              <a:gd name="connsiteY42947" fmla="*/ 2312076 h 6858000"/>
              <a:gd name="connsiteX42948" fmla="*/ 8719564 w 12192000"/>
              <a:gd name="connsiteY42948" fmla="*/ 2312306 h 6858000"/>
              <a:gd name="connsiteX42949" fmla="*/ 8736507 w 12192000"/>
              <a:gd name="connsiteY42949" fmla="*/ 2291907 h 6858000"/>
              <a:gd name="connsiteX42950" fmla="*/ 8736507 w 12192000"/>
              <a:gd name="connsiteY42950" fmla="*/ 2291792 h 6858000"/>
              <a:gd name="connsiteX42951" fmla="*/ 8720140 w 12192000"/>
              <a:gd name="connsiteY42951" fmla="*/ 2264592 h 6858000"/>
              <a:gd name="connsiteX42952" fmla="*/ 7371802 w 12192000"/>
              <a:gd name="connsiteY42952" fmla="*/ 2264592 h 6858000"/>
              <a:gd name="connsiteX42953" fmla="*/ 7343796 w 12192000"/>
              <a:gd name="connsiteY42953" fmla="*/ 2281072 h 6858000"/>
              <a:gd name="connsiteX42954" fmla="*/ 7343565 w 12192000"/>
              <a:gd name="connsiteY42954" fmla="*/ 2361864 h 6858000"/>
              <a:gd name="connsiteX42955" fmla="*/ 7362351 w 12192000"/>
              <a:gd name="connsiteY42955" fmla="*/ 2380075 h 6858000"/>
              <a:gd name="connsiteX42956" fmla="*/ 7362466 w 12192000"/>
              <a:gd name="connsiteY42956" fmla="*/ 2379960 h 6858000"/>
              <a:gd name="connsiteX42957" fmla="*/ 7435422 w 12192000"/>
              <a:gd name="connsiteY42957" fmla="*/ 2379845 h 6858000"/>
              <a:gd name="connsiteX42958" fmla="*/ 7435422 w 12192000"/>
              <a:gd name="connsiteY42958" fmla="*/ 2380075 h 6858000"/>
              <a:gd name="connsiteX42959" fmla="*/ 7510911 w 12192000"/>
              <a:gd name="connsiteY42959" fmla="*/ 2380306 h 6858000"/>
              <a:gd name="connsiteX42960" fmla="*/ 7531542 w 12192000"/>
              <a:gd name="connsiteY42960" fmla="*/ 2355526 h 6858000"/>
              <a:gd name="connsiteX42961" fmla="*/ 7511603 w 12192000"/>
              <a:gd name="connsiteY42961" fmla="*/ 2327288 h 6858000"/>
              <a:gd name="connsiteX42962" fmla="*/ 7428275 w 12192000"/>
              <a:gd name="connsiteY42962" fmla="*/ 2327288 h 6858000"/>
              <a:gd name="connsiteX42963" fmla="*/ 7411565 w 12192000"/>
              <a:gd name="connsiteY42963" fmla="*/ 2341120 h 6858000"/>
              <a:gd name="connsiteX42964" fmla="*/ 7404303 w 12192000"/>
              <a:gd name="connsiteY42964" fmla="*/ 2356678 h 6858000"/>
              <a:gd name="connsiteX42965" fmla="*/ 7396005 w 12192000"/>
              <a:gd name="connsiteY42965" fmla="*/ 2339967 h 6858000"/>
              <a:gd name="connsiteX42966" fmla="*/ 7396927 w 12192000"/>
              <a:gd name="connsiteY42966" fmla="*/ 2281650 h 6858000"/>
              <a:gd name="connsiteX42967" fmla="*/ 7371802 w 12192000"/>
              <a:gd name="connsiteY42967" fmla="*/ 2264592 h 6858000"/>
              <a:gd name="connsiteX42968" fmla="*/ 347665 w 12192000"/>
              <a:gd name="connsiteY42968" fmla="*/ 2264592 h 6858000"/>
              <a:gd name="connsiteX42969" fmla="*/ 264799 w 12192000"/>
              <a:gd name="connsiteY42969" fmla="*/ 2264939 h 6858000"/>
              <a:gd name="connsiteX42970" fmla="*/ 249241 w 12192000"/>
              <a:gd name="connsiteY42970" fmla="*/ 2274389 h 6858000"/>
              <a:gd name="connsiteX42971" fmla="*/ 277247 w 12192000"/>
              <a:gd name="connsiteY42971" fmla="*/ 2312076 h 6858000"/>
              <a:gd name="connsiteX42972" fmla="*/ 305713 w 12192000"/>
              <a:gd name="connsiteY42972" fmla="*/ 2312076 h 6858000"/>
              <a:gd name="connsiteX42973" fmla="*/ 347089 w 12192000"/>
              <a:gd name="connsiteY42973" fmla="*/ 2312306 h 6858000"/>
              <a:gd name="connsiteX42974" fmla="*/ 364032 w 12192000"/>
              <a:gd name="connsiteY42974" fmla="*/ 2291907 h 6858000"/>
              <a:gd name="connsiteX42975" fmla="*/ 364032 w 12192000"/>
              <a:gd name="connsiteY42975" fmla="*/ 2291792 h 6858000"/>
              <a:gd name="connsiteX42976" fmla="*/ 347665 w 12192000"/>
              <a:gd name="connsiteY42976" fmla="*/ 2264592 h 6858000"/>
              <a:gd name="connsiteX42977" fmla="*/ 8577344 w 12192000"/>
              <a:gd name="connsiteY42977" fmla="*/ 2264246 h 6858000"/>
              <a:gd name="connsiteX42978" fmla="*/ 8553371 w 12192000"/>
              <a:gd name="connsiteY42978" fmla="*/ 2285222 h 6858000"/>
              <a:gd name="connsiteX42979" fmla="*/ 8553601 w 12192000"/>
              <a:gd name="connsiteY42979" fmla="*/ 2358061 h 6858000"/>
              <a:gd name="connsiteX42980" fmla="*/ 8576536 w 12192000"/>
              <a:gd name="connsiteY42980" fmla="*/ 2380075 h 6858000"/>
              <a:gd name="connsiteX42981" fmla="*/ 8646725 w 12192000"/>
              <a:gd name="connsiteY42981" fmla="*/ 2379845 h 6858000"/>
              <a:gd name="connsiteX42982" fmla="*/ 8719564 w 12192000"/>
              <a:gd name="connsiteY42982" fmla="*/ 2380075 h 6858000"/>
              <a:gd name="connsiteX42983" fmla="*/ 8719680 w 12192000"/>
              <a:gd name="connsiteY42983" fmla="*/ 2380075 h 6858000"/>
              <a:gd name="connsiteX42984" fmla="*/ 8736507 w 12192000"/>
              <a:gd name="connsiteY42984" fmla="*/ 2353336 h 6858000"/>
              <a:gd name="connsiteX42985" fmla="*/ 8719564 w 12192000"/>
              <a:gd name="connsiteY42985" fmla="*/ 2326944 h 6858000"/>
              <a:gd name="connsiteX42986" fmla="*/ 8644190 w 12192000"/>
              <a:gd name="connsiteY42986" fmla="*/ 2326944 h 6858000"/>
              <a:gd name="connsiteX42987" fmla="*/ 8621600 w 12192000"/>
              <a:gd name="connsiteY42987" fmla="*/ 2345499 h 6858000"/>
              <a:gd name="connsiteX42988" fmla="*/ 8609268 w 12192000"/>
              <a:gd name="connsiteY42988" fmla="*/ 2357716 h 6858000"/>
              <a:gd name="connsiteX42989" fmla="*/ 8601200 w 12192000"/>
              <a:gd name="connsiteY42989" fmla="*/ 2344116 h 6858000"/>
              <a:gd name="connsiteX42990" fmla="*/ 8601431 w 12192000"/>
              <a:gd name="connsiteY42990" fmla="*/ 2284301 h 6858000"/>
              <a:gd name="connsiteX42991" fmla="*/ 8577344 w 12192000"/>
              <a:gd name="connsiteY42991" fmla="*/ 2264246 h 6858000"/>
              <a:gd name="connsiteX42992" fmla="*/ 7629478 w 12192000"/>
              <a:gd name="connsiteY42992" fmla="*/ 2264246 h 6858000"/>
              <a:gd name="connsiteX42993" fmla="*/ 7567040 w 12192000"/>
              <a:gd name="connsiteY42993" fmla="*/ 2264476 h 6858000"/>
              <a:gd name="connsiteX42994" fmla="*/ 7547217 w 12192000"/>
              <a:gd name="connsiteY42994" fmla="*/ 2288449 h 6858000"/>
              <a:gd name="connsiteX42995" fmla="*/ 7566349 w 12192000"/>
              <a:gd name="connsiteY42995" fmla="*/ 2312537 h 6858000"/>
              <a:gd name="connsiteX42996" fmla="*/ 7706726 w 12192000"/>
              <a:gd name="connsiteY42996" fmla="*/ 2311960 h 6858000"/>
              <a:gd name="connsiteX42997" fmla="*/ 7841917 w 12192000"/>
              <a:gd name="connsiteY42997" fmla="*/ 2312306 h 6858000"/>
              <a:gd name="connsiteX42998" fmla="*/ 7866351 w 12192000"/>
              <a:gd name="connsiteY42998" fmla="*/ 2289717 h 6858000"/>
              <a:gd name="connsiteX42999" fmla="*/ 7840764 w 12192000"/>
              <a:gd name="connsiteY42999" fmla="*/ 2264246 h 6858000"/>
              <a:gd name="connsiteX43000" fmla="*/ 7691743 w 12192000"/>
              <a:gd name="connsiteY43000" fmla="*/ 2265744 h 6858000"/>
              <a:gd name="connsiteX43001" fmla="*/ 7629478 w 12192000"/>
              <a:gd name="connsiteY43001" fmla="*/ 2264246 h 6858000"/>
              <a:gd name="connsiteX43002" fmla="*/ 204869 w 12192000"/>
              <a:gd name="connsiteY43002" fmla="*/ 2264246 h 6858000"/>
              <a:gd name="connsiteX43003" fmla="*/ 180896 w 12192000"/>
              <a:gd name="connsiteY43003" fmla="*/ 2285222 h 6858000"/>
              <a:gd name="connsiteX43004" fmla="*/ 181126 w 12192000"/>
              <a:gd name="connsiteY43004" fmla="*/ 2358061 h 6858000"/>
              <a:gd name="connsiteX43005" fmla="*/ 204061 w 12192000"/>
              <a:gd name="connsiteY43005" fmla="*/ 2380075 h 6858000"/>
              <a:gd name="connsiteX43006" fmla="*/ 274250 w 12192000"/>
              <a:gd name="connsiteY43006" fmla="*/ 2379845 h 6858000"/>
              <a:gd name="connsiteX43007" fmla="*/ 347089 w 12192000"/>
              <a:gd name="connsiteY43007" fmla="*/ 2380075 h 6858000"/>
              <a:gd name="connsiteX43008" fmla="*/ 347205 w 12192000"/>
              <a:gd name="connsiteY43008" fmla="*/ 2380075 h 6858000"/>
              <a:gd name="connsiteX43009" fmla="*/ 364032 w 12192000"/>
              <a:gd name="connsiteY43009" fmla="*/ 2353336 h 6858000"/>
              <a:gd name="connsiteX43010" fmla="*/ 347089 w 12192000"/>
              <a:gd name="connsiteY43010" fmla="*/ 2326944 h 6858000"/>
              <a:gd name="connsiteX43011" fmla="*/ 271715 w 12192000"/>
              <a:gd name="connsiteY43011" fmla="*/ 2326944 h 6858000"/>
              <a:gd name="connsiteX43012" fmla="*/ 249125 w 12192000"/>
              <a:gd name="connsiteY43012" fmla="*/ 2345499 h 6858000"/>
              <a:gd name="connsiteX43013" fmla="*/ 236793 w 12192000"/>
              <a:gd name="connsiteY43013" fmla="*/ 2357716 h 6858000"/>
              <a:gd name="connsiteX43014" fmla="*/ 228725 w 12192000"/>
              <a:gd name="connsiteY43014" fmla="*/ 2344116 h 6858000"/>
              <a:gd name="connsiteX43015" fmla="*/ 228956 w 12192000"/>
              <a:gd name="connsiteY43015" fmla="*/ 2284301 h 6858000"/>
              <a:gd name="connsiteX43016" fmla="*/ 204869 w 12192000"/>
              <a:gd name="connsiteY43016" fmla="*/ 2264246 h 6858000"/>
              <a:gd name="connsiteX43017" fmla="*/ 6225385 w 12192000"/>
              <a:gd name="connsiteY43017" fmla="*/ 2264131 h 6858000"/>
              <a:gd name="connsiteX43018" fmla="*/ 6206139 w 12192000"/>
              <a:gd name="connsiteY43018" fmla="*/ 2281765 h 6858000"/>
              <a:gd name="connsiteX43019" fmla="*/ 6235412 w 12192000"/>
              <a:gd name="connsiteY43019" fmla="*/ 2311960 h 6858000"/>
              <a:gd name="connsiteX43020" fmla="*/ 6263880 w 12192000"/>
              <a:gd name="connsiteY43020" fmla="*/ 2311730 h 6858000"/>
              <a:gd name="connsiteX43021" fmla="*/ 6302721 w 12192000"/>
              <a:gd name="connsiteY43021" fmla="*/ 2311960 h 6858000"/>
              <a:gd name="connsiteX43022" fmla="*/ 6321965 w 12192000"/>
              <a:gd name="connsiteY43022" fmla="*/ 2290178 h 6858000"/>
              <a:gd name="connsiteX43023" fmla="*/ 6303065 w 12192000"/>
              <a:gd name="connsiteY43023" fmla="*/ 2264246 h 6858000"/>
              <a:gd name="connsiteX43024" fmla="*/ 6225385 w 12192000"/>
              <a:gd name="connsiteY43024" fmla="*/ 2264131 h 6858000"/>
              <a:gd name="connsiteX43025" fmla="*/ 8473270 w 12192000"/>
              <a:gd name="connsiteY43025" fmla="*/ 2264015 h 6858000"/>
              <a:gd name="connsiteX43026" fmla="*/ 8418179 w 12192000"/>
              <a:gd name="connsiteY43026" fmla="*/ 2317953 h 6858000"/>
              <a:gd name="connsiteX43027" fmla="*/ 8478917 w 12192000"/>
              <a:gd name="connsiteY43027" fmla="*/ 2379268 h 6858000"/>
              <a:gd name="connsiteX43028" fmla="*/ 8538272 w 12192000"/>
              <a:gd name="connsiteY43028" fmla="*/ 2320376 h 6858000"/>
              <a:gd name="connsiteX43029" fmla="*/ 8473270 w 12192000"/>
              <a:gd name="connsiteY43029" fmla="*/ 2264015 h 6858000"/>
              <a:gd name="connsiteX43030" fmla="*/ 5097179 w 12192000"/>
              <a:gd name="connsiteY43030" fmla="*/ 2264015 h 6858000"/>
              <a:gd name="connsiteX43031" fmla="*/ 5024686 w 12192000"/>
              <a:gd name="connsiteY43031" fmla="*/ 2264246 h 6858000"/>
              <a:gd name="connsiteX43032" fmla="*/ 4996793 w 12192000"/>
              <a:gd name="connsiteY43032" fmla="*/ 2286837 h 6858000"/>
              <a:gd name="connsiteX43033" fmla="*/ 5024337 w 12192000"/>
              <a:gd name="connsiteY43033" fmla="*/ 2312306 h 6858000"/>
              <a:gd name="connsiteX43034" fmla="*/ 5057993 w 12192000"/>
              <a:gd name="connsiteY43034" fmla="*/ 2312076 h 6858000"/>
              <a:gd name="connsiteX43035" fmla="*/ 5096833 w 12192000"/>
              <a:gd name="connsiteY43035" fmla="*/ 2312306 h 6858000"/>
              <a:gd name="connsiteX43036" fmla="*/ 5096833 w 12192000"/>
              <a:gd name="connsiteY43036" fmla="*/ 2312191 h 6858000"/>
              <a:gd name="connsiteX43037" fmla="*/ 5116426 w 12192000"/>
              <a:gd name="connsiteY43037" fmla="*/ 2291446 h 6858000"/>
              <a:gd name="connsiteX43038" fmla="*/ 5097179 w 12192000"/>
              <a:gd name="connsiteY43038" fmla="*/ 2264015 h 6858000"/>
              <a:gd name="connsiteX43039" fmla="*/ 4958644 w 12192000"/>
              <a:gd name="connsiteY43039" fmla="*/ 2264015 h 6858000"/>
              <a:gd name="connsiteX43040" fmla="*/ 4933176 w 12192000"/>
              <a:gd name="connsiteY43040" fmla="*/ 2283725 h 6858000"/>
              <a:gd name="connsiteX43041" fmla="*/ 4933290 w 12192000"/>
              <a:gd name="connsiteY43041" fmla="*/ 2283839 h 6858000"/>
              <a:gd name="connsiteX43042" fmla="*/ 4933403 w 12192000"/>
              <a:gd name="connsiteY43042" fmla="*/ 2359214 h 6858000"/>
              <a:gd name="connsiteX43043" fmla="*/ 4956800 w 12192000"/>
              <a:gd name="connsiteY43043" fmla="*/ 2380882 h 6858000"/>
              <a:gd name="connsiteX43044" fmla="*/ 5024337 w 12192000"/>
              <a:gd name="connsiteY43044" fmla="*/ 2380536 h 6858000"/>
              <a:gd name="connsiteX43045" fmla="*/ 5099716 w 12192000"/>
              <a:gd name="connsiteY43045" fmla="*/ 2380767 h 6858000"/>
              <a:gd name="connsiteX43046" fmla="*/ 5116312 w 12192000"/>
              <a:gd name="connsiteY43046" fmla="*/ 2354143 h 6858000"/>
              <a:gd name="connsiteX43047" fmla="*/ 5099716 w 12192000"/>
              <a:gd name="connsiteY43047" fmla="*/ 2327520 h 6858000"/>
              <a:gd name="connsiteX43048" fmla="*/ 5024337 w 12192000"/>
              <a:gd name="connsiteY43048" fmla="*/ 2327520 h 6858000"/>
              <a:gd name="connsiteX43049" fmla="*/ 4999329 w 12192000"/>
              <a:gd name="connsiteY43049" fmla="*/ 2346997 h 6858000"/>
              <a:gd name="connsiteX43050" fmla="*/ 4987689 w 12192000"/>
              <a:gd name="connsiteY43050" fmla="*/ 2358061 h 6858000"/>
              <a:gd name="connsiteX43051" fmla="*/ 4980889 w 12192000"/>
              <a:gd name="connsiteY43051" fmla="*/ 2343770 h 6858000"/>
              <a:gd name="connsiteX43052" fmla="*/ 4981349 w 12192000"/>
              <a:gd name="connsiteY43052" fmla="*/ 2282802 h 6858000"/>
              <a:gd name="connsiteX43053" fmla="*/ 4958644 w 12192000"/>
              <a:gd name="connsiteY43053" fmla="*/ 2264015 h 6858000"/>
              <a:gd name="connsiteX43054" fmla="*/ 4717651 w 12192000"/>
              <a:gd name="connsiteY43054" fmla="*/ 2264015 h 6858000"/>
              <a:gd name="connsiteX43055" fmla="*/ 4662446 w 12192000"/>
              <a:gd name="connsiteY43055" fmla="*/ 2321066 h 6858000"/>
              <a:gd name="connsiteX43056" fmla="*/ 4662562 w 12192000"/>
              <a:gd name="connsiteY43056" fmla="*/ 2320950 h 6858000"/>
              <a:gd name="connsiteX43057" fmla="*/ 4720419 w 12192000"/>
              <a:gd name="connsiteY43057" fmla="*/ 2380306 h 6858000"/>
              <a:gd name="connsiteX43058" fmla="*/ 4777469 w 12192000"/>
              <a:gd name="connsiteY43058" fmla="*/ 2322794 h 6858000"/>
              <a:gd name="connsiteX43059" fmla="*/ 4717651 w 12192000"/>
              <a:gd name="connsiteY43059" fmla="*/ 2264015 h 6858000"/>
              <a:gd name="connsiteX43060" fmla="*/ 100795 w 12192000"/>
              <a:gd name="connsiteY43060" fmla="*/ 2264015 h 6858000"/>
              <a:gd name="connsiteX43061" fmla="*/ 45704 w 12192000"/>
              <a:gd name="connsiteY43061" fmla="*/ 2317953 h 6858000"/>
              <a:gd name="connsiteX43062" fmla="*/ 106442 w 12192000"/>
              <a:gd name="connsiteY43062" fmla="*/ 2379268 h 6858000"/>
              <a:gd name="connsiteX43063" fmla="*/ 165797 w 12192000"/>
              <a:gd name="connsiteY43063" fmla="*/ 2320376 h 6858000"/>
              <a:gd name="connsiteX43064" fmla="*/ 100795 w 12192000"/>
              <a:gd name="connsiteY43064" fmla="*/ 2264015 h 6858000"/>
              <a:gd name="connsiteX43065" fmla="*/ 6162113 w 12192000"/>
              <a:gd name="connsiteY43065" fmla="*/ 2263902 h 6858000"/>
              <a:gd name="connsiteX43066" fmla="*/ 6138599 w 12192000"/>
              <a:gd name="connsiteY43066" fmla="*/ 2281650 h 6858000"/>
              <a:gd name="connsiteX43067" fmla="*/ 6138599 w 12192000"/>
              <a:gd name="connsiteY43067" fmla="*/ 2281765 h 6858000"/>
              <a:gd name="connsiteX43068" fmla="*/ 6138599 w 12192000"/>
              <a:gd name="connsiteY43068" fmla="*/ 2362326 h 6858000"/>
              <a:gd name="connsiteX43069" fmla="*/ 6157156 w 12192000"/>
              <a:gd name="connsiteY43069" fmla="*/ 2379729 h 6858000"/>
              <a:gd name="connsiteX43070" fmla="*/ 6227344 w 12192000"/>
              <a:gd name="connsiteY43070" fmla="*/ 2379499 h 6858000"/>
              <a:gd name="connsiteX43071" fmla="*/ 6302721 w 12192000"/>
              <a:gd name="connsiteY43071" fmla="*/ 2379729 h 6858000"/>
              <a:gd name="connsiteX43072" fmla="*/ 6321739 w 12192000"/>
              <a:gd name="connsiteY43072" fmla="*/ 2351607 h 6858000"/>
              <a:gd name="connsiteX43073" fmla="*/ 6302259 w 12192000"/>
              <a:gd name="connsiteY43073" fmla="*/ 2326483 h 6858000"/>
              <a:gd name="connsiteX43074" fmla="*/ 6229420 w 12192000"/>
              <a:gd name="connsiteY43074" fmla="*/ 2326713 h 6858000"/>
              <a:gd name="connsiteX43075" fmla="*/ 6206023 w 12192000"/>
              <a:gd name="connsiteY43075" fmla="*/ 2345384 h 6858000"/>
              <a:gd name="connsiteX43076" fmla="*/ 6195189 w 12192000"/>
              <a:gd name="connsiteY43076" fmla="*/ 2357024 h 6858000"/>
              <a:gd name="connsiteX43077" fmla="*/ 6186315 w 12192000"/>
              <a:gd name="connsiteY43077" fmla="*/ 2344001 h 6858000"/>
              <a:gd name="connsiteX43078" fmla="*/ 6186315 w 12192000"/>
              <a:gd name="connsiteY43078" fmla="*/ 2281650 h 6858000"/>
              <a:gd name="connsiteX43079" fmla="*/ 6162113 w 12192000"/>
              <a:gd name="connsiteY43079" fmla="*/ 2263902 h 6858000"/>
              <a:gd name="connsiteX43080" fmla="*/ 6039021 w 12192000"/>
              <a:gd name="connsiteY43080" fmla="*/ 2263786 h 6858000"/>
              <a:gd name="connsiteX43081" fmla="*/ 6003988 w 12192000"/>
              <a:gd name="connsiteY43081" fmla="*/ 2301012 h 6858000"/>
              <a:gd name="connsiteX43082" fmla="*/ 6004331 w 12192000"/>
              <a:gd name="connsiteY43082" fmla="*/ 2373967 h 6858000"/>
              <a:gd name="connsiteX43083" fmla="*/ 6115549 w 12192000"/>
              <a:gd name="connsiteY43083" fmla="*/ 2378346 h 6858000"/>
              <a:gd name="connsiteX43084" fmla="*/ 6123502 w 12192000"/>
              <a:gd name="connsiteY43084" fmla="*/ 2364054 h 6858000"/>
              <a:gd name="connsiteX43085" fmla="*/ 6123848 w 12192000"/>
              <a:gd name="connsiteY43085" fmla="*/ 2280843 h 6858000"/>
              <a:gd name="connsiteX43086" fmla="*/ 6106676 w 12192000"/>
              <a:gd name="connsiteY43086" fmla="*/ 2263786 h 6858000"/>
              <a:gd name="connsiteX43087" fmla="*/ 6039137 w 12192000"/>
              <a:gd name="connsiteY43087" fmla="*/ 2263786 h 6858000"/>
              <a:gd name="connsiteX43088" fmla="*/ 5428415 w 12192000"/>
              <a:gd name="connsiteY43088" fmla="*/ 2263786 h 6858000"/>
              <a:gd name="connsiteX43089" fmla="*/ 5273169 w 12192000"/>
              <a:gd name="connsiteY43089" fmla="*/ 2265400 h 6858000"/>
              <a:gd name="connsiteX43090" fmla="*/ 5273286 w 12192000"/>
              <a:gd name="connsiteY43090" fmla="*/ 2265400 h 6858000"/>
              <a:gd name="connsiteX43091" fmla="*/ 5153768 w 12192000"/>
              <a:gd name="connsiteY43091" fmla="*/ 2264362 h 6858000"/>
              <a:gd name="connsiteX43092" fmla="*/ 5131294 w 12192000"/>
              <a:gd name="connsiteY43092" fmla="*/ 2289832 h 6858000"/>
              <a:gd name="connsiteX43093" fmla="*/ 5152500 w 12192000"/>
              <a:gd name="connsiteY43093" fmla="*/ 2312767 h 6858000"/>
              <a:gd name="connsiteX43094" fmla="*/ 5290344 w 12192000"/>
              <a:gd name="connsiteY43094" fmla="*/ 2312306 h 6858000"/>
              <a:gd name="connsiteX43095" fmla="*/ 5428182 w 12192000"/>
              <a:gd name="connsiteY43095" fmla="*/ 2312652 h 6858000"/>
              <a:gd name="connsiteX43096" fmla="*/ 5450313 w 12192000"/>
              <a:gd name="connsiteY43096" fmla="*/ 2291561 h 6858000"/>
              <a:gd name="connsiteX43097" fmla="*/ 5428415 w 12192000"/>
              <a:gd name="connsiteY43097" fmla="*/ 2263786 h 6858000"/>
              <a:gd name="connsiteX43098" fmla="*/ 6629461 w 12192000"/>
              <a:gd name="connsiteY43098" fmla="*/ 2263439 h 6858000"/>
              <a:gd name="connsiteX43099" fmla="*/ 6504988 w 12192000"/>
              <a:gd name="connsiteY43099" fmla="*/ 2265283 h 6858000"/>
              <a:gd name="connsiteX43100" fmla="*/ 6504874 w 12192000"/>
              <a:gd name="connsiteY43100" fmla="*/ 2265283 h 6858000"/>
              <a:gd name="connsiteX43101" fmla="*/ 6364378 w 12192000"/>
              <a:gd name="connsiteY43101" fmla="*/ 2264362 h 6858000"/>
              <a:gd name="connsiteX43102" fmla="*/ 6341791 w 12192000"/>
              <a:gd name="connsiteY43102" fmla="*/ 2289717 h 6858000"/>
              <a:gd name="connsiteX43103" fmla="*/ 6363572 w 12192000"/>
              <a:gd name="connsiteY43103" fmla="*/ 2312306 h 6858000"/>
              <a:gd name="connsiteX43104" fmla="*/ 6498879 w 12192000"/>
              <a:gd name="connsiteY43104" fmla="*/ 2311960 h 6858000"/>
              <a:gd name="connsiteX43105" fmla="*/ 6631650 w 12192000"/>
              <a:gd name="connsiteY43105" fmla="*/ 2311499 h 6858000"/>
              <a:gd name="connsiteX43106" fmla="*/ 6657121 w 12192000"/>
              <a:gd name="connsiteY43106" fmla="*/ 2298477 h 6858000"/>
              <a:gd name="connsiteX43107" fmla="*/ 6629461 w 12192000"/>
              <a:gd name="connsiteY43107" fmla="*/ 2263439 h 6858000"/>
              <a:gd name="connsiteX43108" fmla="*/ 12097154 w 12192000"/>
              <a:gd name="connsiteY43108" fmla="*/ 2263211 h 6858000"/>
              <a:gd name="connsiteX43109" fmla="*/ 12042180 w 12192000"/>
              <a:gd name="connsiteY43109" fmla="*/ 2318875 h 6858000"/>
              <a:gd name="connsiteX43110" fmla="*/ 12100726 w 12192000"/>
              <a:gd name="connsiteY43110" fmla="*/ 2378807 h 6858000"/>
              <a:gd name="connsiteX43111" fmla="*/ 12156970 w 12192000"/>
              <a:gd name="connsiteY43111" fmla="*/ 2321757 h 6858000"/>
              <a:gd name="connsiteX43112" fmla="*/ 12097154 w 12192000"/>
              <a:gd name="connsiteY43112" fmla="*/ 2263211 h 6858000"/>
              <a:gd name="connsiteX43113" fmla="*/ 3724679 w 12192000"/>
              <a:gd name="connsiteY43113" fmla="*/ 2263211 h 6858000"/>
              <a:gd name="connsiteX43114" fmla="*/ 3669705 w 12192000"/>
              <a:gd name="connsiteY43114" fmla="*/ 2318875 h 6858000"/>
              <a:gd name="connsiteX43115" fmla="*/ 3728251 w 12192000"/>
              <a:gd name="connsiteY43115" fmla="*/ 2378807 h 6858000"/>
              <a:gd name="connsiteX43116" fmla="*/ 3784495 w 12192000"/>
              <a:gd name="connsiteY43116" fmla="*/ 2321757 h 6858000"/>
              <a:gd name="connsiteX43117" fmla="*/ 3724679 w 12192000"/>
              <a:gd name="connsiteY43117" fmla="*/ 2263211 h 6858000"/>
              <a:gd name="connsiteX43118" fmla="*/ 12007688 w 12192000"/>
              <a:gd name="connsiteY43118" fmla="*/ 2263051 h 6858000"/>
              <a:gd name="connsiteX43119" fmla="*/ 11970262 w 12192000"/>
              <a:gd name="connsiteY43119" fmla="*/ 2263439 h 6858000"/>
              <a:gd name="connsiteX43120" fmla="*/ 11962424 w 12192000"/>
              <a:gd name="connsiteY43120" fmla="*/ 2263672 h 6858000"/>
              <a:gd name="connsiteX43121" fmla="*/ 11962308 w 12192000"/>
              <a:gd name="connsiteY43121" fmla="*/ 2263554 h 6858000"/>
              <a:gd name="connsiteX43122" fmla="*/ 11906526 w 12192000"/>
              <a:gd name="connsiteY43122" fmla="*/ 2321641 h 6858000"/>
              <a:gd name="connsiteX43123" fmla="*/ 11963116 w 12192000"/>
              <a:gd name="connsiteY43123" fmla="*/ 2378807 h 6858000"/>
              <a:gd name="connsiteX43124" fmla="*/ 12007372 w 12192000"/>
              <a:gd name="connsiteY43124" fmla="*/ 2378807 h 6858000"/>
              <a:gd name="connsiteX43125" fmla="*/ 12021433 w 12192000"/>
              <a:gd name="connsiteY43125" fmla="*/ 2367743 h 6858000"/>
              <a:gd name="connsiteX43126" fmla="*/ 12026504 w 12192000"/>
              <a:gd name="connsiteY43126" fmla="*/ 2321526 h 6858000"/>
              <a:gd name="connsiteX43127" fmla="*/ 12007688 w 12192000"/>
              <a:gd name="connsiteY43127" fmla="*/ 2263051 h 6858000"/>
              <a:gd name="connsiteX43128" fmla="*/ 3635213 w 12192000"/>
              <a:gd name="connsiteY43128" fmla="*/ 2263051 h 6858000"/>
              <a:gd name="connsiteX43129" fmla="*/ 3597787 w 12192000"/>
              <a:gd name="connsiteY43129" fmla="*/ 2263439 h 6858000"/>
              <a:gd name="connsiteX43130" fmla="*/ 3589949 w 12192000"/>
              <a:gd name="connsiteY43130" fmla="*/ 2263672 h 6858000"/>
              <a:gd name="connsiteX43131" fmla="*/ 3589833 w 12192000"/>
              <a:gd name="connsiteY43131" fmla="*/ 2263554 h 6858000"/>
              <a:gd name="connsiteX43132" fmla="*/ 3534051 w 12192000"/>
              <a:gd name="connsiteY43132" fmla="*/ 2321641 h 6858000"/>
              <a:gd name="connsiteX43133" fmla="*/ 3590641 w 12192000"/>
              <a:gd name="connsiteY43133" fmla="*/ 2378807 h 6858000"/>
              <a:gd name="connsiteX43134" fmla="*/ 3634897 w 12192000"/>
              <a:gd name="connsiteY43134" fmla="*/ 2378807 h 6858000"/>
              <a:gd name="connsiteX43135" fmla="*/ 3648958 w 12192000"/>
              <a:gd name="connsiteY43135" fmla="*/ 2367743 h 6858000"/>
              <a:gd name="connsiteX43136" fmla="*/ 3654029 w 12192000"/>
              <a:gd name="connsiteY43136" fmla="*/ 2321526 h 6858000"/>
              <a:gd name="connsiteX43137" fmla="*/ 3635213 w 12192000"/>
              <a:gd name="connsiteY43137" fmla="*/ 2263051 h 6858000"/>
              <a:gd name="connsiteX43138" fmla="*/ 10987734 w 12192000"/>
              <a:gd name="connsiteY43138" fmla="*/ 2262863 h 6858000"/>
              <a:gd name="connsiteX43139" fmla="*/ 10967219 w 12192000"/>
              <a:gd name="connsiteY43139" fmla="*/ 2277845 h 6858000"/>
              <a:gd name="connsiteX43140" fmla="*/ 10967219 w 12192000"/>
              <a:gd name="connsiteY43140" fmla="*/ 2277962 h 6858000"/>
              <a:gd name="connsiteX43141" fmla="*/ 10967219 w 12192000"/>
              <a:gd name="connsiteY43141" fmla="*/ 2361173 h 6858000"/>
              <a:gd name="connsiteX43142" fmla="*/ 10986006 w 12192000"/>
              <a:gd name="connsiteY43142" fmla="*/ 2378346 h 6858000"/>
              <a:gd name="connsiteX43143" fmla="*/ 11056309 w 12192000"/>
              <a:gd name="connsiteY43143" fmla="*/ 2378231 h 6858000"/>
              <a:gd name="connsiteX43144" fmla="*/ 11129148 w 12192000"/>
              <a:gd name="connsiteY43144" fmla="*/ 2378577 h 6858000"/>
              <a:gd name="connsiteX43145" fmla="*/ 11150701 w 12192000"/>
              <a:gd name="connsiteY43145" fmla="*/ 2352414 h 6858000"/>
              <a:gd name="connsiteX43146" fmla="*/ 11130186 w 12192000"/>
              <a:gd name="connsiteY43146" fmla="*/ 2325215 h 6858000"/>
              <a:gd name="connsiteX43147" fmla="*/ 11054696 w 12192000"/>
              <a:gd name="connsiteY43147" fmla="*/ 2325446 h 6858000"/>
              <a:gd name="connsiteX43148" fmla="*/ 11034988 w 12192000"/>
              <a:gd name="connsiteY43148" fmla="*/ 2342272 h 6858000"/>
              <a:gd name="connsiteX43149" fmla="*/ 11023924 w 12192000"/>
              <a:gd name="connsiteY43149" fmla="*/ 2355987 h 6858000"/>
              <a:gd name="connsiteX43150" fmla="*/ 11014818 w 12192000"/>
              <a:gd name="connsiteY43150" fmla="*/ 2340198 h 6858000"/>
              <a:gd name="connsiteX43151" fmla="*/ 11014472 w 12192000"/>
              <a:gd name="connsiteY43151" fmla="*/ 2277731 h 6858000"/>
              <a:gd name="connsiteX43152" fmla="*/ 10987734 w 12192000"/>
              <a:gd name="connsiteY43152" fmla="*/ 2262863 h 6858000"/>
              <a:gd name="connsiteX43153" fmla="*/ 9790606 w 12192000"/>
              <a:gd name="connsiteY43153" fmla="*/ 2262863 h 6858000"/>
              <a:gd name="connsiteX43154" fmla="*/ 9762484 w 12192000"/>
              <a:gd name="connsiteY43154" fmla="*/ 2282916 h 6858000"/>
              <a:gd name="connsiteX43155" fmla="*/ 9761447 w 12192000"/>
              <a:gd name="connsiteY43155" fmla="*/ 2363363 h 6858000"/>
              <a:gd name="connsiteX43156" fmla="*/ 9778850 w 12192000"/>
              <a:gd name="connsiteY43156" fmla="*/ 2379384 h 6858000"/>
              <a:gd name="connsiteX43157" fmla="*/ 9778736 w 12192000"/>
              <a:gd name="connsiteY43157" fmla="*/ 2379268 h 6858000"/>
              <a:gd name="connsiteX43158" fmla="*/ 9851459 w 12192000"/>
              <a:gd name="connsiteY43158" fmla="*/ 2379268 h 6858000"/>
              <a:gd name="connsiteX43159" fmla="*/ 9851459 w 12192000"/>
              <a:gd name="connsiteY43159" fmla="*/ 2379499 h 6858000"/>
              <a:gd name="connsiteX43160" fmla="*/ 9924184 w 12192000"/>
              <a:gd name="connsiteY43160" fmla="*/ 2379729 h 6858000"/>
              <a:gd name="connsiteX43161" fmla="*/ 9945736 w 12192000"/>
              <a:gd name="connsiteY43161" fmla="*/ 2353451 h 6858000"/>
              <a:gd name="connsiteX43162" fmla="*/ 9925106 w 12192000"/>
              <a:gd name="connsiteY43162" fmla="*/ 2326368 h 6858000"/>
              <a:gd name="connsiteX43163" fmla="*/ 9847195 w 12192000"/>
              <a:gd name="connsiteY43163" fmla="*/ 2326368 h 6858000"/>
              <a:gd name="connsiteX43164" fmla="*/ 9825644 w 12192000"/>
              <a:gd name="connsiteY43164" fmla="*/ 2344347 h 6858000"/>
              <a:gd name="connsiteX43165" fmla="*/ 9817806 w 12192000"/>
              <a:gd name="connsiteY43165" fmla="*/ 2355872 h 6858000"/>
              <a:gd name="connsiteX43166" fmla="*/ 9810890 w 12192000"/>
              <a:gd name="connsiteY43166" fmla="*/ 2342042 h 6858000"/>
              <a:gd name="connsiteX43167" fmla="*/ 9811352 w 12192000"/>
              <a:gd name="connsiteY43167" fmla="*/ 2283609 h 6858000"/>
              <a:gd name="connsiteX43168" fmla="*/ 9790606 w 12192000"/>
              <a:gd name="connsiteY43168" fmla="*/ 2262863 h 6858000"/>
              <a:gd name="connsiteX43169" fmla="*/ 2615259 w 12192000"/>
              <a:gd name="connsiteY43169" fmla="*/ 2262863 h 6858000"/>
              <a:gd name="connsiteX43170" fmla="*/ 2594744 w 12192000"/>
              <a:gd name="connsiteY43170" fmla="*/ 2277845 h 6858000"/>
              <a:gd name="connsiteX43171" fmla="*/ 2594744 w 12192000"/>
              <a:gd name="connsiteY43171" fmla="*/ 2277962 h 6858000"/>
              <a:gd name="connsiteX43172" fmla="*/ 2594744 w 12192000"/>
              <a:gd name="connsiteY43172" fmla="*/ 2361173 h 6858000"/>
              <a:gd name="connsiteX43173" fmla="*/ 2613531 w 12192000"/>
              <a:gd name="connsiteY43173" fmla="*/ 2378346 h 6858000"/>
              <a:gd name="connsiteX43174" fmla="*/ 2683834 w 12192000"/>
              <a:gd name="connsiteY43174" fmla="*/ 2378231 h 6858000"/>
              <a:gd name="connsiteX43175" fmla="*/ 2756673 w 12192000"/>
              <a:gd name="connsiteY43175" fmla="*/ 2378577 h 6858000"/>
              <a:gd name="connsiteX43176" fmla="*/ 2778226 w 12192000"/>
              <a:gd name="connsiteY43176" fmla="*/ 2352414 h 6858000"/>
              <a:gd name="connsiteX43177" fmla="*/ 2757711 w 12192000"/>
              <a:gd name="connsiteY43177" fmla="*/ 2325215 h 6858000"/>
              <a:gd name="connsiteX43178" fmla="*/ 2682221 w 12192000"/>
              <a:gd name="connsiteY43178" fmla="*/ 2325446 h 6858000"/>
              <a:gd name="connsiteX43179" fmla="*/ 2662513 w 12192000"/>
              <a:gd name="connsiteY43179" fmla="*/ 2342272 h 6858000"/>
              <a:gd name="connsiteX43180" fmla="*/ 2651449 w 12192000"/>
              <a:gd name="connsiteY43180" fmla="*/ 2355987 h 6858000"/>
              <a:gd name="connsiteX43181" fmla="*/ 2642343 w 12192000"/>
              <a:gd name="connsiteY43181" fmla="*/ 2340198 h 6858000"/>
              <a:gd name="connsiteX43182" fmla="*/ 2641997 w 12192000"/>
              <a:gd name="connsiteY43182" fmla="*/ 2277731 h 6858000"/>
              <a:gd name="connsiteX43183" fmla="*/ 2615259 w 12192000"/>
              <a:gd name="connsiteY43183" fmla="*/ 2262863 h 6858000"/>
              <a:gd name="connsiteX43184" fmla="*/ 1418131 w 12192000"/>
              <a:gd name="connsiteY43184" fmla="*/ 2262863 h 6858000"/>
              <a:gd name="connsiteX43185" fmla="*/ 1390009 w 12192000"/>
              <a:gd name="connsiteY43185" fmla="*/ 2282916 h 6858000"/>
              <a:gd name="connsiteX43186" fmla="*/ 1388972 w 12192000"/>
              <a:gd name="connsiteY43186" fmla="*/ 2363363 h 6858000"/>
              <a:gd name="connsiteX43187" fmla="*/ 1406375 w 12192000"/>
              <a:gd name="connsiteY43187" fmla="*/ 2379384 h 6858000"/>
              <a:gd name="connsiteX43188" fmla="*/ 1406261 w 12192000"/>
              <a:gd name="connsiteY43188" fmla="*/ 2379268 h 6858000"/>
              <a:gd name="connsiteX43189" fmla="*/ 1478984 w 12192000"/>
              <a:gd name="connsiteY43189" fmla="*/ 2379268 h 6858000"/>
              <a:gd name="connsiteX43190" fmla="*/ 1478984 w 12192000"/>
              <a:gd name="connsiteY43190" fmla="*/ 2379499 h 6858000"/>
              <a:gd name="connsiteX43191" fmla="*/ 1551709 w 12192000"/>
              <a:gd name="connsiteY43191" fmla="*/ 2379729 h 6858000"/>
              <a:gd name="connsiteX43192" fmla="*/ 1573261 w 12192000"/>
              <a:gd name="connsiteY43192" fmla="*/ 2353451 h 6858000"/>
              <a:gd name="connsiteX43193" fmla="*/ 1552631 w 12192000"/>
              <a:gd name="connsiteY43193" fmla="*/ 2326368 h 6858000"/>
              <a:gd name="connsiteX43194" fmla="*/ 1474720 w 12192000"/>
              <a:gd name="connsiteY43194" fmla="*/ 2326368 h 6858000"/>
              <a:gd name="connsiteX43195" fmla="*/ 1453169 w 12192000"/>
              <a:gd name="connsiteY43195" fmla="*/ 2344347 h 6858000"/>
              <a:gd name="connsiteX43196" fmla="*/ 1445331 w 12192000"/>
              <a:gd name="connsiteY43196" fmla="*/ 2355872 h 6858000"/>
              <a:gd name="connsiteX43197" fmla="*/ 1438415 w 12192000"/>
              <a:gd name="connsiteY43197" fmla="*/ 2342042 h 6858000"/>
              <a:gd name="connsiteX43198" fmla="*/ 1438877 w 12192000"/>
              <a:gd name="connsiteY43198" fmla="*/ 2283609 h 6858000"/>
              <a:gd name="connsiteX43199" fmla="*/ 1418131 w 12192000"/>
              <a:gd name="connsiteY43199" fmla="*/ 2262863 h 6858000"/>
              <a:gd name="connsiteX43200" fmla="*/ 11054004 w 12192000"/>
              <a:gd name="connsiteY43200" fmla="*/ 2262748 h 6858000"/>
              <a:gd name="connsiteX43201" fmla="*/ 11034526 w 12192000"/>
              <a:gd name="connsiteY43201" fmla="*/ 2282802 h 6858000"/>
              <a:gd name="connsiteX43202" fmla="*/ 11061150 w 12192000"/>
              <a:gd name="connsiteY43202" fmla="*/ 2310347 h 6858000"/>
              <a:gd name="connsiteX43203" fmla="*/ 11092153 w 12192000"/>
              <a:gd name="connsiteY43203" fmla="*/ 2310116 h 6858000"/>
              <a:gd name="connsiteX43204" fmla="*/ 11130992 w 12192000"/>
              <a:gd name="connsiteY43204" fmla="*/ 2310347 h 6858000"/>
              <a:gd name="connsiteX43205" fmla="*/ 11130992 w 12192000"/>
              <a:gd name="connsiteY43205" fmla="*/ 2310462 h 6858000"/>
              <a:gd name="connsiteX43206" fmla="*/ 11150355 w 12192000"/>
              <a:gd name="connsiteY43206" fmla="*/ 2288795 h 6858000"/>
              <a:gd name="connsiteX43207" fmla="*/ 11131685 w 12192000"/>
              <a:gd name="connsiteY43207" fmla="*/ 2262748 h 6858000"/>
              <a:gd name="connsiteX43208" fmla="*/ 11054004 w 12192000"/>
              <a:gd name="connsiteY43208" fmla="*/ 2262748 h 6858000"/>
              <a:gd name="connsiteX43209" fmla="*/ 10888040 w 12192000"/>
              <a:gd name="connsiteY43209" fmla="*/ 2262748 h 6858000"/>
              <a:gd name="connsiteX43210" fmla="*/ 10831912 w 12192000"/>
              <a:gd name="connsiteY43210" fmla="*/ 2320259 h 6858000"/>
              <a:gd name="connsiteX43211" fmla="*/ 10887926 w 12192000"/>
              <a:gd name="connsiteY43211" fmla="*/ 2378001 h 6858000"/>
              <a:gd name="connsiteX43212" fmla="*/ 10946704 w 12192000"/>
              <a:gd name="connsiteY43212" fmla="*/ 2320376 h 6858000"/>
              <a:gd name="connsiteX43213" fmla="*/ 10888040 w 12192000"/>
              <a:gd name="connsiteY43213" fmla="*/ 2262748 h 6858000"/>
              <a:gd name="connsiteX43214" fmla="*/ 2681529 w 12192000"/>
              <a:gd name="connsiteY43214" fmla="*/ 2262748 h 6858000"/>
              <a:gd name="connsiteX43215" fmla="*/ 2662051 w 12192000"/>
              <a:gd name="connsiteY43215" fmla="*/ 2282802 h 6858000"/>
              <a:gd name="connsiteX43216" fmla="*/ 2688675 w 12192000"/>
              <a:gd name="connsiteY43216" fmla="*/ 2310347 h 6858000"/>
              <a:gd name="connsiteX43217" fmla="*/ 2719678 w 12192000"/>
              <a:gd name="connsiteY43217" fmla="*/ 2310116 h 6858000"/>
              <a:gd name="connsiteX43218" fmla="*/ 2758517 w 12192000"/>
              <a:gd name="connsiteY43218" fmla="*/ 2310347 h 6858000"/>
              <a:gd name="connsiteX43219" fmla="*/ 2758517 w 12192000"/>
              <a:gd name="connsiteY43219" fmla="*/ 2310462 h 6858000"/>
              <a:gd name="connsiteX43220" fmla="*/ 2777880 w 12192000"/>
              <a:gd name="connsiteY43220" fmla="*/ 2288795 h 6858000"/>
              <a:gd name="connsiteX43221" fmla="*/ 2759210 w 12192000"/>
              <a:gd name="connsiteY43221" fmla="*/ 2262748 h 6858000"/>
              <a:gd name="connsiteX43222" fmla="*/ 2681529 w 12192000"/>
              <a:gd name="connsiteY43222" fmla="*/ 2262748 h 6858000"/>
              <a:gd name="connsiteX43223" fmla="*/ 2515565 w 12192000"/>
              <a:gd name="connsiteY43223" fmla="*/ 2262748 h 6858000"/>
              <a:gd name="connsiteX43224" fmla="*/ 2459437 w 12192000"/>
              <a:gd name="connsiteY43224" fmla="*/ 2320259 h 6858000"/>
              <a:gd name="connsiteX43225" fmla="*/ 2515451 w 12192000"/>
              <a:gd name="connsiteY43225" fmla="*/ 2378001 h 6858000"/>
              <a:gd name="connsiteX43226" fmla="*/ 2574229 w 12192000"/>
              <a:gd name="connsiteY43226" fmla="*/ 2320376 h 6858000"/>
              <a:gd name="connsiteX43227" fmla="*/ 2515565 w 12192000"/>
              <a:gd name="connsiteY43227" fmla="*/ 2262748 h 6858000"/>
              <a:gd name="connsiteX43228" fmla="*/ 11190117 w 12192000"/>
              <a:gd name="connsiteY43228" fmla="*/ 2262632 h 6858000"/>
              <a:gd name="connsiteX43229" fmla="*/ 11170640 w 12192000"/>
              <a:gd name="connsiteY43229" fmla="*/ 2287988 h 6858000"/>
              <a:gd name="connsiteX43230" fmla="*/ 11189656 w 12192000"/>
              <a:gd name="connsiteY43230" fmla="*/ 2310347 h 6858000"/>
              <a:gd name="connsiteX43231" fmla="*/ 11327498 w 12192000"/>
              <a:gd name="connsiteY43231" fmla="*/ 2310001 h 6858000"/>
              <a:gd name="connsiteX43232" fmla="*/ 11460154 w 12192000"/>
              <a:gd name="connsiteY43232" fmla="*/ 2310232 h 6858000"/>
              <a:gd name="connsiteX43233" fmla="*/ 11485164 w 12192000"/>
              <a:gd name="connsiteY43233" fmla="*/ 2288449 h 6858000"/>
              <a:gd name="connsiteX43234" fmla="*/ 11460730 w 12192000"/>
              <a:gd name="connsiteY43234" fmla="*/ 2262748 h 6858000"/>
              <a:gd name="connsiteX43235" fmla="*/ 11361844 w 12192000"/>
              <a:gd name="connsiteY43235" fmla="*/ 2268512 h 6858000"/>
              <a:gd name="connsiteX43236" fmla="*/ 11262956 w 12192000"/>
              <a:gd name="connsiteY43236" fmla="*/ 2263211 h 6858000"/>
              <a:gd name="connsiteX43237" fmla="*/ 11262842 w 12192000"/>
              <a:gd name="connsiteY43237" fmla="*/ 2263211 h 6858000"/>
              <a:gd name="connsiteX43238" fmla="*/ 11190117 w 12192000"/>
              <a:gd name="connsiteY43238" fmla="*/ 2262632 h 6858000"/>
              <a:gd name="connsiteX43239" fmla="*/ 7905882 w 12192000"/>
              <a:gd name="connsiteY43239" fmla="*/ 2262632 h 6858000"/>
              <a:gd name="connsiteX43240" fmla="*/ 7877530 w 12192000"/>
              <a:gd name="connsiteY43240" fmla="*/ 2286375 h 6858000"/>
              <a:gd name="connsiteX43241" fmla="*/ 7904268 w 12192000"/>
              <a:gd name="connsiteY43241" fmla="*/ 2310001 h 6858000"/>
              <a:gd name="connsiteX43242" fmla="*/ 7931469 w 12192000"/>
              <a:gd name="connsiteY43242" fmla="*/ 2286837 h 6858000"/>
              <a:gd name="connsiteX43243" fmla="*/ 7905882 w 12192000"/>
              <a:gd name="connsiteY43243" fmla="*/ 2262632 h 6858000"/>
              <a:gd name="connsiteX43244" fmla="*/ 2817642 w 12192000"/>
              <a:gd name="connsiteY43244" fmla="*/ 2262632 h 6858000"/>
              <a:gd name="connsiteX43245" fmla="*/ 2798165 w 12192000"/>
              <a:gd name="connsiteY43245" fmla="*/ 2287988 h 6858000"/>
              <a:gd name="connsiteX43246" fmla="*/ 2817181 w 12192000"/>
              <a:gd name="connsiteY43246" fmla="*/ 2310347 h 6858000"/>
              <a:gd name="connsiteX43247" fmla="*/ 2955023 w 12192000"/>
              <a:gd name="connsiteY43247" fmla="*/ 2310001 h 6858000"/>
              <a:gd name="connsiteX43248" fmla="*/ 3087679 w 12192000"/>
              <a:gd name="connsiteY43248" fmla="*/ 2310232 h 6858000"/>
              <a:gd name="connsiteX43249" fmla="*/ 3112689 w 12192000"/>
              <a:gd name="connsiteY43249" fmla="*/ 2288449 h 6858000"/>
              <a:gd name="connsiteX43250" fmla="*/ 3088255 w 12192000"/>
              <a:gd name="connsiteY43250" fmla="*/ 2262748 h 6858000"/>
              <a:gd name="connsiteX43251" fmla="*/ 2989369 w 12192000"/>
              <a:gd name="connsiteY43251" fmla="*/ 2268512 h 6858000"/>
              <a:gd name="connsiteX43252" fmla="*/ 2890481 w 12192000"/>
              <a:gd name="connsiteY43252" fmla="*/ 2263211 h 6858000"/>
              <a:gd name="connsiteX43253" fmla="*/ 2890367 w 12192000"/>
              <a:gd name="connsiteY43253" fmla="*/ 2263211 h 6858000"/>
              <a:gd name="connsiteX43254" fmla="*/ 2817642 w 12192000"/>
              <a:gd name="connsiteY43254" fmla="*/ 2262632 h 6858000"/>
              <a:gd name="connsiteX43255" fmla="*/ 6698382 w 12192000"/>
              <a:gd name="connsiteY43255" fmla="*/ 2262402 h 6858000"/>
              <a:gd name="connsiteX43256" fmla="*/ 6672681 w 12192000"/>
              <a:gd name="connsiteY43256" fmla="*/ 2287182 h 6858000"/>
              <a:gd name="connsiteX43257" fmla="*/ 6697922 w 12192000"/>
              <a:gd name="connsiteY43257" fmla="*/ 2311384 h 6858000"/>
              <a:gd name="connsiteX43258" fmla="*/ 6720165 w 12192000"/>
              <a:gd name="connsiteY43258" fmla="*/ 2286490 h 6858000"/>
              <a:gd name="connsiteX43259" fmla="*/ 6698382 w 12192000"/>
              <a:gd name="connsiteY43259" fmla="*/ 2262402 h 6858000"/>
              <a:gd name="connsiteX43260" fmla="*/ 9552264 w 12192000"/>
              <a:gd name="connsiteY43260" fmla="*/ 2262287 h 6858000"/>
              <a:gd name="connsiteX43261" fmla="*/ 9552264 w 12192000"/>
              <a:gd name="connsiteY43261" fmla="*/ 2262402 h 6858000"/>
              <a:gd name="connsiteX43262" fmla="*/ 9491987 w 12192000"/>
              <a:gd name="connsiteY43262" fmla="*/ 2322218 h 6858000"/>
              <a:gd name="connsiteX43263" fmla="*/ 9548230 w 12192000"/>
              <a:gd name="connsiteY43263" fmla="*/ 2378346 h 6858000"/>
              <a:gd name="connsiteX43264" fmla="*/ 9607124 w 12192000"/>
              <a:gd name="connsiteY43264" fmla="*/ 2319912 h 6858000"/>
              <a:gd name="connsiteX43265" fmla="*/ 9552264 w 12192000"/>
              <a:gd name="connsiteY43265" fmla="*/ 2262287 h 6858000"/>
              <a:gd name="connsiteX43266" fmla="*/ 1179789 w 12192000"/>
              <a:gd name="connsiteY43266" fmla="*/ 2262287 h 6858000"/>
              <a:gd name="connsiteX43267" fmla="*/ 1179789 w 12192000"/>
              <a:gd name="connsiteY43267" fmla="*/ 2262402 h 6858000"/>
              <a:gd name="connsiteX43268" fmla="*/ 1119512 w 12192000"/>
              <a:gd name="connsiteY43268" fmla="*/ 2322218 h 6858000"/>
              <a:gd name="connsiteX43269" fmla="*/ 1175755 w 12192000"/>
              <a:gd name="connsiteY43269" fmla="*/ 2378346 h 6858000"/>
              <a:gd name="connsiteX43270" fmla="*/ 1234649 w 12192000"/>
              <a:gd name="connsiteY43270" fmla="*/ 2319912 h 6858000"/>
              <a:gd name="connsiteX43271" fmla="*/ 1179789 w 12192000"/>
              <a:gd name="connsiteY43271" fmla="*/ 2262287 h 6858000"/>
              <a:gd name="connsiteX43272" fmla="*/ 9842700 w 12192000"/>
              <a:gd name="connsiteY43272" fmla="*/ 2262171 h 6858000"/>
              <a:gd name="connsiteX43273" fmla="*/ 9825874 w 12192000"/>
              <a:gd name="connsiteY43273" fmla="*/ 2289832 h 6858000"/>
              <a:gd name="connsiteX43274" fmla="*/ 9843853 w 12192000"/>
              <a:gd name="connsiteY43274" fmla="*/ 2310347 h 6858000"/>
              <a:gd name="connsiteX43275" fmla="*/ 9924300 w 12192000"/>
              <a:gd name="connsiteY43275" fmla="*/ 2310347 h 6858000"/>
              <a:gd name="connsiteX43276" fmla="*/ 9945621 w 12192000"/>
              <a:gd name="connsiteY43276" fmla="*/ 2287988 h 6858000"/>
              <a:gd name="connsiteX43277" fmla="*/ 9920496 w 12192000"/>
              <a:gd name="connsiteY43277" fmla="*/ 2262171 h 6858000"/>
              <a:gd name="connsiteX43278" fmla="*/ 9884192 w 12192000"/>
              <a:gd name="connsiteY43278" fmla="*/ 2262402 h 6858000"/>
              <a:gd name="connsiteX43279" fmla="*/ 9884192 w 12192000"/>
              <a:gd name="connsiteY43279" fmla="*/ 2262171 h 6858000"/>
              <a:gd name="connsiteX43280" fmla="*/ 9842700 w 12192000"/>
              <a:gd name="connsiteY43280" fmla="*/ 2262171 h 6858000"/>
              <a:gd name="connsiteX43281" fmla="*/ 1470225 w 12192000"/>
              <a:gd name="connsiteY43281" fmla="*/ 2262171 h 6858000"/>
              <a:gd name="connsiteX43282" fmla="*/ 1453399 w 12192000"/>
              <a:gd name="connsiteY43282" fmla="*/ 2289832 h 6858000"/>
              <a:gd name="connsiteX43283" fmla="*/ 1471378 w 12192000"/>
              <a:gd name="connsiteY43283" fmla="*/ 2310347 h 6858000"/>
              <a:gd name="connsiteX43284" fmla="*/ 1551825 w 12192000"/>
              <a:gd name="connsiteY43284" fmla="*/ 2310347 h 6858000"/>
              <a:gd name="connsiteX43285" fmla="*/ 1573146 w 12192000"/>
              <a:gd name="connsiteY43285" fmla="*/ 2287988 h 6858000"/>
              <a:gd name="connsiteX43286" fmla="*/ 1548021 w 12192000"/>
              <a:gd name="connsiteY43286" fmla="*/ 2262171 h 6858000"/>
              <a:gd name="connsiteX43287" fmla="*/ 1511717 w 12192000"/>
              <a:gd name="connsiteY43287" fmla="*/ 2262402 h 6858000"/>
              <a:gd name="connsiteX43288" fmla="*/ 1511717 w 12192000"/>
              <a:gd name="connsiteY43288" fmla="*/ 2262171 h 6858000"/>
              <a:gd name="connsiteX43289" fmla="*/ 1470225 w 12192000"/>
              <a:gd name="connsiteY43289" fmla="*/ 2262171 h 6858000"/>
              <a:gd name="connsiteX43290" fmla="*/ 10320883 w 12192000"/>
              <a:gd name="connsiteY43290" fmla="*/ 2261941 h 6858000"/>
              <a:gd name="connsiteX43291" fmla="*/ 10320767 w 12192000"/>
              <a:gd name="connsiteY43291" fmla="*/ 2262056 h 6858000"/>
              <a:gd name="connsiteX43292" fmla="*/ 10291954 w 12192000"/>
              <a:gd name="connsiteY43292" fmla="*/ 2286837 h 6858000"/>
              <a:gd name="connsiteX43293" fmla="*/ 10317080 w 12192000"/>
              <a:gd name="connsiteY43293" fmla="*/ 2309886 h 6858000"/>
              <a:gd name="connsiteX43294" fmla="*/ 10346354 w 12192000"/>
              <a:gd name="connsiteY43294" fmla="*/ 2287413 h 6858000"/>
              <a:gd name="connsiteX43295" fmla="*/ 10320883 w 12192000"/>
              <a:gd name="connsiteY43295" fmla="*/ 2261941 h 6858000"/>
              <a:gd name="connsiteX43296" fmla="*/ 1948408 w 12192000"/>
              <a:gd name="connsiteY43296" fmla="*/ 2261941 h 6858000"/>
              <a:gd name="connsiteX43297" fmla="*/ 1948292 w 12192000"/>
              <a:gd name="connsiteY43297" fmla="*/ 2262056 h 6858000"/>
              <a:gd name="connsiteX43298" fmla="*/ 1919479 w 12192000"/>
              <a:gd name="connsiteY43298" fmla="*/ 2286837 h 6858000"/>
              <a:gd name="connsiteX43299" fmla="*/ 1944605 w 12192000"/>
              <a:gd name="connsiteY43299" fmla="*/ 2309886 h 6858000"/>
              <a:gd name="connsiteX43300" fmla="*/ 1973879 w 12192000"/>
              <a:gd name="connsiteY43300" fmla="*/ 2287413 h 6858000"/>
              <a:gd name="connsiteX43301" fmla="*/ 1948408 w 12192000"/>
              <a:gd name="connsiteY43301" fmla="*/ 2261941 h 6858000"/>
              <a:gd name="connsiteX43302" fmla="*/ 11525386 w 12192000"/>
              <a:gd name="connsiteY43302" fmla="*/ 2261826 h 6858000"/>
              <a:gd name="connsiteX43303" fmla="*/ 11502336 w 12192000"/>
              <a:gd name="connsiteY43303" fmla="*/ 2289371 h 6858000"/>
              <a:gd name="connsiteX43304" fmla="*/ 11529882 w 12192000"/>
              <a:gd name="connsiteY43304" fmla="*/ 2310923 h 6858000"/>
              <a:gd name="connsiteX43305" fmla="*/ 11549820 w 12192000"/>
              <a:gd name="connsiteY43305" fmla="*/ 2285800 h 6858000"/>
              <a:gd name="connsiteX43306" fmla="*/ 11525386 w 12192000"/>
              <a:gd name="connsiteY43306" fmla="*/ 2261826 h 6858000"/>
              <a:gd name="connsiteX43307" fmla="*/ 3152911 w 12192000"/>
              <a:gd name="connsiteY43307" fmla="*/ 2261826 h 6858000"/>
              <a:gd name="connsiteX43308" fmla="*/ 3129861 w 12192000"/>
              <a:gd name="connsiteY43308" fmla="*/ 2289371 h 6858000"/>
              <a:gd name="connsiteX43309" fmla="*/ 3157407 w 12192000"/>
              <a:gd name="connsiteY43309" fmla="*/ 2310923 h 6858000"/>
              <a:gd name="connsiteX43310" fmla="*/ 3177345 w 12192000"/>
              <a:gd name="connsiteY43310" fmla="*/ 2285800 h 6858000"/>
              <a:gd name="connsiteX43311" fmla="*/ 3152911 w 12192000"/>
              <a:gd name="connsiteY43311" fmla="*/ 2261826 h 6858000"/>
              <a:gd name="connsiteX43312" fmla="*/ 5490190 w 12192000"/>
              <a:gd name="connsiteY43312" fmla="*/ 2261711 h 6858000"/>
              <a:gd name="connsiteX43313" fmla="*/ 5462530 w 12192000"/>
              <a:gd name="connsiteY43313" fmla="*/ 2287758 h 6858000"/>
              <a:gd name="connsiteX43314" fmla="*/ 5490536 w 12192000"/>
              <a:gd name="connsiteY43314" fmla="*/ 2309886 h 6858000"/>
              <a:gd name="connsiteX43315" fmla="*/ 5517159 w 12192000"/>
              <a:gd name="connsiteY43315" fmla="*/ 2288795 h 6858000"/>
              <a:gd name="connsiteX43316" fmla="*/ 5490304 w 12192000"/>
              <a:gd name="connsiteY43316" fmla="*/ 2261711 h 6858000"/>
              <a:gd name="connsiteX43317" fmla="*/ 9982386 w 12192000"/>
              <a:gd name="connsiteY43317" fmla="*/ 2261365 h 6858000"/>
              <a:gd name="connsiteX43318" fmla="*/ 9961640 w 12192000"/>
              <a:gd name="connsiteY43318" fmla="*/ 2292138 h 6858000"/>
              <a:gd name="connsiteX43319" fmla="*/ 9983768 w 12192000"/>
              <a:gd name="connsiteY43319" fmla="*/ 2311499 h 6858000"/>
              <a:gd name="connsiteX43320" fmla="*/ 10121727 w 12192000"/>
              <a:gd name="connsiteY43320" fmla="*/ 2311269 h 6858000"/>
              <a:gd name="connsiteX43321" fmla="*/ 10259684 w 12192000"/>
              <a:gd name="connsiteY43321" fmla="*/ 2311615 h 6858000"/>
              <a:gd name="connsiteX43322" fmla="*/ 10281120 w 12192000"/>
              <a:gd name="connsiteY43322" fmla="*/ 2292022 h 6858000"/>
              <a:gd name="connsiteX43323" fmla="*/ 10252078 w 12192000"/>
              <a:gd name="connsiteY43323" fmla="*/ 2263324 h 6858000"/>
              <a:gd name="connsiteX43324" fmla="*/ 10205284 w 12192000"/>
              <a:gd name="connsiteY43324" fmla="*/ 2263672 h 6858000"/>
              <a:gd name="connsiteX43325" fmla="*/ 10153306 w 12192000"/>
              <a:gd name="connsiteY43325" fmla="*/ 2269317 h 6858000"/>
              <a:gd name="connsiteX43326" fmla="*/ 10086113 w 12192000"/>
              <a:gd name="connsiteY43326" fmla="*/ 2262978 h 6858000"/>
              <a:gd name="connsiteX43327" fmla="*/ 9982386 w 12192000"/>
              <a:gd name="connsiteY43327" fmla="*/ 2261365 h 6858000"/>
              <a:gd name="connsiteX43328" fmla="*/ 1609911 w 12192000"/>
              <a:gd name="connsiteY43328" fmla="*/ 2261365 h 6858000"/>
              <a:gd name="connsiteX43329" fmla="*/ 1589165 w 12192000"/>
              <a:gd name="connsiteY43329" fmla="*/ 2292138 h 6858000"/>
              <a:gd name="connsiteX43330" fmla="*/ 1611293 w 12192000"/>
              <a:gd name="connsiteY43330" fmla="*/ 2311499 h 6858000"/>
              <a:gd name="connsiteX43331" fmla="*/ 1749252 w 12192000"/>
              <a:gd name="connsiteY43331" fmla="*/ 2311269 h 6858000"/>
              <a:gd name="connsiteX43332" fmla="*/ 1887209 w 12192000"/>
              <a:gd name="connsiteY43332" fmla="*/ 2311615 h 6858000"/>
              <a:gd name="connsiteX43333" fmla="*/ 1908645 w 12192000"/>
              <a:gd name="connsiteY43333" fmla="*/ 2292022 h 6858000"/>
              <a:gd name="connsiteX43334" fmla="*/ 1879603 w 12192000"/>
              <a:gd name="connsiteY43334" fmla="*/ 2263324 h 6858000"/>
              <a:gd name="connsiteX43335" fmla="*/ 1832809 w 12192000"/>
              <a:gd name="connsiteY43335" fmla="*/ 2263672 h 6858000"/>
              <a:gd name="connsiteX43336" fmla="*/ 1780831 w 12192000"/>
              <a:gd name="connsiteY43336" fmla="*/ 2269317 h 6858000"/>
              <a:gd name="connsiteX43337" fmla="*/ 1713638 w 12192000"/>
              <a:gd name="connsiteY43337" fmla="*/ 2262978 h 6858000"/>
              <a:gd name="connsiteX43338" fmla="*/ 1609911 w 12192000"/>
              <a:gd name="connsiteY43338" fmla="*/ 2261365 h 6858000"/>
              <a:gd name="connsiteX43339" fmla="*/ 9047804 w 12192000"/>
              <a:gd name="connsiteY43339" fmla="*/ 2259062 h 6858000"/>
              <a:gd name="connsiteX43340" fmla="*/ 8928057 w 12192000"/>
              <a:gd name="connsiteY43340" fmla="*/ 2261595 h 6858000"/>
              <a:gd name="connsiteX43341" fmla="*/ 8772120 w 12192000"/>
              <a:gd name="connsiteY43341" fmla="*/ 2264131 h 6858000"/>
              <a:gd name="connsiteX43342" fmla="*/ 8757943 w 12192000"/>
              <a:gd name="connsiteY43342" fmla="*/ 2298477 h 6858000"/>
              <a:gd name="connsiteX43343" fmla="*/ 8775922 w 12192000"/>
              <a:gd name="connsiteY43343" fmla="*/ 2312191 h 6858000"/>
              <a:gd name="connsiteX43344" fmla="*/ 8913996 w 12192000"/>
              <a:gd name="connsiteY43344" fmla="*/ 2312191 h 6858000"/>
              <a:gd name="connsiteX43345" fmla="*/ 9046882 w 12192000"/>
              <a:gd name="connsiteY43345" fmla="*/ 2312652 h 6858000"/>
              <a:gd name="connsiteX43346" fmla="*/ 9071315 w 12192000"/>
              <a:gd name="connsiteY43346" fmla="*/ 2288334 h 6858000"/>
              <a:gd name="connsiteX43347" fmla="*/ 9047804 w 12192000"/>
              <a:gd name="connsiteY43347" fmla="*/ 2259062 h 6858000"/>
              <a:gd name="connsiteX43348" fmla="*/ 675329 w 12192000"/>
              <a:gd name="connsiteY43348" fmla="*/ 2259062 h 6858000"/>
              <a:gd name="connsiteX43349" fmla="*/ 555582 w 12192000"/>
              <a:gd name="connsiteY43349" fmla="*/ 2261595 h 6858000"/>
              <a:gd name="connsiteX43350" fmla="*/ 399645 w 12192000"/>
              <a:gd name="connsiteY43350" fmla="*/ 2264131 h 6858000"/>
              <a:gd name="connsiteX43351" fmla="*/ 385468 w 12192000"/>
              <a:gd name="connsiteY43351" fmla="*/ 2298477 h 6858000"/>
              <a:gd name="connsiteX43352" fmla="*/ 403447 w 12192000"/>
              <a:gd name="connsiteY43352" fmla="*/ 2312191 h 6858000"/>
              <a:gd name="connsiteX43353" fmla="*/ 541521 w 12192000"/>
              <a:gd name="connsiteY43353" fmla="*/ 2312191 h 6858000"/>
              <a:gd name="connsiteX43354" fmla="*/ 674407 w 12192000"/>
              <a:gd name="connsiteY43354" fmla="*/ 2312652 h 6858000"/>
              <a:gd name="connsiteX43355" fmla="*/ 698840 w 12192000"/>
              <a:gd name="connsiteY43355" fmla="*/ 2288334 h 6858000"/>
              <a:gd name="connsiteX43356" fmla="*/ 675329 w 12192000"/>
              <a:gd name="connsiteY43356" fmla="*/ 2259062 h 6858000"/>
              <a:gd name="connsiteX43357" fmla="*/ 9112576 w 12192000"/>
              <a:gd name="connsiteY43357" fmla="*/ 2255948 h 6858000"/>
              <a:gd name="connsiteX43358" fmla="*/ 9089526 w 12192000"/>
              <a:gd name="connsiteY43358" fmla="*/ 2263554 h 6858000"/>
              <a:gd name="connsiteX43359" fmla="*/ 9129978 w 12192000"/>
              <a:gd name="connsiteY43359" fmla="*/ 2309194 h 6858000"/>
              <a:gd name="connsiteX43360" fmla="*/ 9131132 w 12192000"/>
              <a:gd name="connsiteY43360" fmla="*/ 2262517 h 6858000"/>
              <a:gd name="connsiteX43361" fmla="*/ 9112576 w 12192000"/>
              <a:gd name="connsiteY43361" fmla="*/ 2255948 h 6858000"/>
              <a:gd name="connsiteX43362" fmla="*/ 740101 w 12192000"/>
              <a:gd name="connsiteY43362" fmla="*/ 2255948 h 6858000"/>
              <a:gd name="connsiteX43363" fmla="*/ 717051 w 12192000"/>
              <a:gd name="connsiteY43363" fmla="*/ 2263554 h 6858000"/>
              <a:gd name="connsiteX43364" fmla="*/ 757503 w 12192000"/>
              <a:gd name="connsiteY43364" fmla="*/ 2309194 h 6858000"/>
              <a:gd name="connsiteX43365" fmla="*/ 758657 w 12192000"/>
              <a:gd name="connsiteY43365" fmla="*/ 2262517 h 6858000"/>
              <a:gd name="connsiteX43366" fmla="*/ 740101 w 12192000"/>
              <a:gd name="connsiteY43366" fmla="*/ 2255948 h 6858000"/>
              <a:gd name="connsiteX43367" fmla="*/ 4452458 w 12192000"/>
              <a:gd name="connsiteY43367" fmla="*/ 2198552 h 6858000"/>
              <a:gd name="connsiteX43368" fmla="*/ 4395869 w 12192000"/>
              <a:gd name="connsiteY43368" fmla="*/ 2254680 h 6858000"/>
              <a:gd name="connsiteX43369" fmla="*/ 4452571 w 12192000"/>
              <a:gd name="connsiteY43369" fmla="*/ 2313228 h 6858000"/>
              <a:gd name="connsiteX43370" fmla="*/ 4510543 w 12192000"/>
              <a:gd name="connsiteY43370" fmla="*/ 2255834 h 6858000"/>
              <a:gd name="connsiteX43371" fmla="*/ 4452458 w 12192000"/>
              <a:gd name="connsiteY43371" fmla="*/ 2198552 h 6858000"/>
              <a:gd name="connsiteX43372" fmla="*/ 7168958 w 12192000"/>
              <a:gd name="connsiteY43372" fmla="*/ 2198091 h 6858000"/>
              <a:gd name="connsiteX43373" fmla="*/ 7145562 w 12192000"/>
              <a:gd name="connsiteY43373" fmla="*/ 2219644 h 6858000"/>
              <a:gd name="connsiteX43374" fmla="*/ 7170686 w 12192000"/>
              <a:gd name="connsiteY43374" fmla="*/ 2245461 h 6858000"/>
              <a:gd name="connsiteX43375" fmla="*/ 7193968 w 12192000"/>
              <a:gd name="connsiteY43375" fmla="*/ 2218837 h 6858000"/>
              <a:gd name="connsiteX43376" fmla="*/ 7168958 w 12192000"/>
              <a:gd name="connsiteY43376" fmla="*/ 2198091 h 6858000"/>
              <a:gd name="connsiteX43377" fmla="*/ 4352763 w 12192000"/>
              <a:gd name="connsiteY43377" fmla="*/ 2198091 h 6858000"/>
              <a:gd name="connsiteX43378" fmla="*/ 4327290 w 12192000"/>
              <a:gd name="connsiteY43378" fmla="*/ 2216416 h 6858000"/>
              <a:gd name="connsiteX43379" fmla="*/ 4327639 w 12192000"/>
              <a:gd name="connsiteY43379" fmla="*/ 2294097 h 6858000"/>
              <a:gd name="connsiteX43380" fmla="*/ 4346655 w 12192000"/>
              <a:gd name="connsiteY43380" fmla="*/ 2313574 h 6858000"/>
              <a:gd name="connsiteX43381" fmla="*/ 4346771 w 12192000"/>
              <a:gd name="connsiteY43381" fmla="*/ 2313459 h 6858000"/>
              <a:gd name="connsiteX43382" fmla="*/ 4375236 w 12192000"/>
              <a:gd name="connsiteY43382" fmla="*/ 2285683 h 6858000"/>
              <a:gd name="connsiteX43383" fmla="*/ 4374892 w 12192000"/>
              <a:gd name="connsiteY43383" fmla="*/ 2254680 h 6858000"/>
              <a:gd name="connsiteX43384" fmla="*/ 4375122 w 12192000"/>
              <a:gd name="connsiteY43384" fmla="*/ 2215840 h 6858000"/>
              <a:gd name="connsiteX43385" fmla="*/ 4352763 w 12192000"/>
              <a:gd name="connsiteY43385" fmla="*/ 2198091 h 6858000"/>
              <a:gd name="connsiteX43386" fmla="*/ 7305993 w 12192000"/>
              <a:gd name="connsiteY43386" fmla="*/ 2197976 h 6858000"/>
              <a:gd name="connsiteX43387" fmla="*/ 7280984 w 12192000"/>
              <a:gd name="connsiteY43387" fmla="*/ 2221720 h 6858000"/>
              <a:gd name="connsiteX43388" fmla="*/ 7305418 w 12192000"/>
              <a:gd name="connsiteY43388" fmla="*/ 2245461 h 6858000"/>
              <a:gd name="connsiteX43389" fmla="*/ 7329505 w 12192000"/>
              <a:gd name="connsiteY43389" fmla="*/ 2219644 h 6858000"/>
              <a:gd name="connsiteX43390" fmla="*/ 7305993 w 12192000"/>
              <a:gd name="connsiteY43390" fmla="*/ 2197976 h 6858000"/>
              <a:gd name="connsiteX43391" fmla="*/ 4141504 w 12192000"/>
              <a:gd name="connsiteY43391" fmla="*/ 2197976 h 6858000"/>
              <a:gd name="connsiteX43392" fmla="*/ 4124562 w 12192000"/>
              <a:gd name="connsiteY43392" fmla="*/ 2218262 h 6858000"/>
              <a:gd name="connsiteX43393" fmla="*/ 4140582 w 12192000"/>
              <a:gd name="connsiteY43393" fmla="*/ 2245461 h 6858000"/>
              <a:gd name="connsiteX43394" fmla="*/ 4218264 w 12192000"/>
              <a:gd name="connsiteY43394" fmla="*/ 2245576 h 6858000"/>
              <a:gd name="connsiteX43395" fmla="*/ 4243965 w 12192000"/>
              <a:gd name="connsiteY43395" fmla="*/ 2213536 h 6858000"/>
              <a:gd name="connsiteX43396" fmla="*/ 4219184 w 12192000"/>
              <a:gd name="connsiteY43396" fmla="*/ 2198437 h 6858000"/>
              <a:gd name="connsiteX43397" fmla="*/ 4182879 w 12192000"/>
              <a:gd name="connsiteY43397" fmla="*/ 2198323 h 6858000"/>
              <a:gd name="connsiteX43398" fmla="*/ 4141504 w 12192000"/>
              <a:gd name="connsiteY43398" fmla="*/ 2197976 h 6858000"/>
              <a:gd name="connsiteX43399" fmla="*/ 4005738 w 12192000"/>
              <a:gd name="connsiteY43399" fmla="*/ 2197861 h 6858000"/>
              <a:gd name="connsiteX43400" fmla="*/ 3988795 w 12192000"/>
              <a:gd name="connsiteY43400" fmla="*/ 2218376 h 6858000"/>
              <a:gd name="connsiteX43401" fmla="*/ 4005162 w 12192000"/>
              <a:gd name="connsiteY43401" fmla="*/ 2245461 h 6858000"/>
              <a:gd name="connsiteX43402" fmla="*/ 4080651 w 12192000"/>
              <a:gd name="connsiteY43402" fmla="*/ 2245576 h 6858000"/>
              <a:gd name="connsiteX43403" fmla="*/ 4109926 w 12192000"/>
              <a:gd name="connsiteY43403" fmla="*/ 2221602 h 6858000"/>
              <a:gd name="connsiteX43404" fmla="*/ 4081229 w 12192000"/>
              <a:gd name="connsiteY43404" fmla="*/ 2197976 h 6858000"/>
              <a:gd name="connsiteX43405" fmla="*/ 4047345 w 12192000"/>
              <a:gd name="connsiteY43405" fmla="*/ 2198091 h 6858000"/>
              <a:gd name="connsiteX43406" fmla="*/ 4005738 w 12192000"/>
              <a:gd name="connsiteY43406" fmla="*/ 2197861 h 6858000"/>
              <a:gd name="connsiteX43407" fmla="*/ 5220847 w 12192000"/>
              <a:gd name="connsiteY43407" fmla="*/ 2197631 h 6858000"/>
              <a:gd name="connsiteX43408" fmla="*/ 5199294 w 12192000"/>
              <a:gd name="connsiteY43408" fmla="*/ 2218952 h 6858000"/>
              <a:gd name="connsiteX43409" fmla="*/ 5219578 w 12192000"/>
              <a:gd name="connsiteY43409" fmla="*/ 2245230 h 6858000"/>
              <a:gd name="connsiteX43410" fmla="*/ 5294608 w 12192000"/>
              <a:gd name="connsiteY43410" fmla="*/ 2245230 h 6858000"/>
              <a:gd name="connsiteX43411" fmla="*/ 5310597 w 12192000"/>
              <a:gd name="connsiteY43411" fmla="*/ 2240461 h 6858000"/>
              <a:gd name="connsiteX43412" fmla="*/ 5314980 w 12192000"/>
              <a:gd name="connsiteY43412" fmla="*/ 2224125 h 6858000"/>
              <a:gd name="connsiteX43413" fmla="*/ 5315006 w 12192000"/>
              <a:gd name="connsiteY43413" fmla="*/ 2224253 h 6858000"/>
              <a:gd name="connsiteX43414" fmla="*/ 5315006 w 12192000"/>
              <a:gd name="connsiteY43414" fmla="*/ 2224023 h 6858000"/>
              <a:gd name="connsiteX43415" fmla="*/ 5314980 w 12192000"/>
              <a:gd name="connsiteY43415" fmla="*/ 2224125 h 6858000"/>
              <a:gd name="connsiteX43416" fmla="*/ 5310251 w 12192000"/>
              <a:gd name="connsiteY43416" fmla="*/ 2201651 h 6858000"/>
              <a:gd name="connsiteX43417" fmla="*/ 5288035 w 12192000"/>
              <a:gd name="connsiteY43417" fmla="*/ 2197631 h 6858000"/>
              <a:gd name="connsiteX43418" fmla="*/ 5257035 w 12192000"/>
              <a:gd name="connsiteY43418" fmla="*/ 2197861 h 6858000"/>
              <a:gd name="connsiteX43419" fmla="*/ 5220847 w 12192000"/>
              <a:gd name="connsiteY43419" fmla="*/ 2197631 h 6858000"/>
              <a:gd name="connsiteX43420" fmla="*/ 4282457 w 12192000"/>
              <a:gd name="connsiteY43420" fmla="*/ 2197631 h 6858000"/>
              <a:gd name="connsiteX43421" fmla="*/ 4260445 w 12192000"/>
              <a:gd name="connsiteY43421" fmla="*/ 2220680 h 6858000"/>
              <a:gd name="connsiteX43422" fmla="*/ 4283725 w 12192000"/>
              <a:gd name="connsiteY43422" fmla="*/ 2246152 h 6858000"/>
              <a:gd name="connsiteX43423" fmla="*/ 4307930 w 12192000"/>
              <a:gd name="connsiteY43423" fmla="*/ 2222181 h 6858000"/>
              <a:gd name="connsiteX43424" fmla="*/ 4282457 w 12192000"/>
              <a:gd name="connsiteY43424" fmla="*/ 2197631 h 6858000"/>
              <a:gd name="connsiteX43425" fmla="*/ 6029456 w 12192000"/>
              <a:gd name="connsiteY43425" fmla="*/ 2197400 h 6858000"/>
              <a:gd name="connsiteX43426" fmla="*/ 6029506 w 12192000"/>
              <a:gd name="connsiteY43426" fmla="*/ 2197403 h 6858000"/>
              <a:gd name="connsiteX43427" fmla="*/ 6010656 w 12192000"/>
              <a:gd name="connsiteY43427" fmla="*/ 2198409 h 6858000"/>
              <a:gd name="connsiteX43428" fmla="*/ 6003409 w 12192000"/>
              <a:gd name="connsiteY43428" fmla="*/ 2218606 h 6858000"/>
              <a:gd name="connsiteX43429" fmla="*/ 6034068 w 12192000"/>
              <a:gd name="connsiteY43429" fmla="*/ 2244538 h 6858000"/>
              <a:gd name="connsiteX43430" fmla="*/ 6056080 w 12192000"/>
              <a:gd name="connsiteY43430" fmla="*/ 2219413 h 6858000"/>
              <a:gd name="connsiteX43431" fmla="*/ 6050548 w 12192000"/>
              <a:gd name="connsiteY43431" fmla="*/ 2198898 h 6858000"/>
              <a:gd name="connsiteX43432" fmla="*/ 6029506 w 12192000"/>
              <a:gd name="connsiteY43432" fmla="*/ 2197403 h 6858000"/>
              <a:gd name="connsiteX43433" fmla="*/ 6029571 w 12192000"/>
              <a:gd name="connsiteY43433" fmla="*/ 2197400 h 6858000"/>
              <a:gd name="connsiteX43434" fmla="*/ 5351657 w 12192000"/>
              <a:gd name="connsiteY43434" fmla="*/ 2197400 h 6858000"/>
              <a:gd name="connsiteX43435" fmla="*/ 5335061 w 12192000"/>
              <a:gd name="connsiteY43435" fmla="*/ 2218146 h 6858000"/>
              <a:gd name="connsiteX43436" fmla="*/ 5351541 w 12192000"/>
              <a:gd name="connsiteY43436" fmla="*/ 2245000 h 6858000"/>
              <a:gd name="connsiteX43437" fmla="*/ 5434407 w 12192000"/>
              <a:gd name="connsiteY43437" fmla="*/ 2244770 h 6858000"/>
              <a:gd name="connsiteX43438" fmla="*/ 5449851 w 12192000"/>
              <a:gd name="connsiteY43438" fmla="*/ 2235088 h 6858000"/>
              <a:gd name="connsiteX43439" fmla="*/ 5449851 w 12192000"/>
              <a:gd name="connsiteY43439" fmla="*/ 2234973 h 6858000"/>
              <a:gd name="connsiteX43440" fmla="*/ 5421498 w 12192000"/>
              <a:gd name="connsiteY43440" fmla="*/ 2197631 h 6858000"/>
              <a:gd name="connsiteX43441" fmla="*/ 5393032 w 12192000"/>
              <a:gd name="connsiteY43441" fmla="*/ 2197631 h 6858000"/>
              <a:gd name="connsiteX43442" fmla="*/ 5351657 w 12192000"/>
              <a:gd name="connsiteY43442" fmla="*/ 2197400 h 6858000"/>
              <a:gd name="connsiteX43443" fmla="*/ 6160844 w 12192000"/>
              <a:gd name="connsiteY43443" fmla="*/ 2197285 h 6858000"/>
              <a:gd name="connsiteX43444" fmla="*/ 6160844 w 12192000"/>
              <a:gd name="connsiteY43444" fmla="*/ 2197400 h 6858000"/>
              <a:gd name="connsiteX43445" fmla="*/ 6138024 w 12192000"/>
              <a:gd name="connsiteY43445" fmla="*/ 2219413 h 6858000"/>
              <a:gd name="connsiteX43446" fmla="*/ 6162573 w 12192000"/>
              <a:gd name="connsiteY43446" fmla="*/ 2244770 h 6858000"/>
              <a:gd name="connsiteX43447" fmla="*/ 6186545 w 12192000"/>
              <a:gd name="connsiteY43447" fmla="*/ 2220565 h 6858000"/>
              <a:gd name="connsiteX43448" fmla="*/ 6160844 w 12192000"/>
              <a:gd name="connsiteY43448" fmla="*/ 2197285 h 6858000"/>
              <a:gd name="connsiteX43449" fmla="*/ 4753150 w 12192000"/>
              <a:gd name="connsiteY43449" fmla="*/ 2197055 h 6858000"/>
              <a:gd name="connsiteX43450" fmla="*/ 4731021 w 12192000"/>
              <a:gd name="connsiteY43450" fmla="*/ 2220680 h 6858000"/>
              <a:gd name="connsiteX43451" fmla="*/ 4732894 w 12192000"/>
              <a:gd name="connsiteY43451" fmla="*/ 2240331 h 6858000"/>
              <a:gd name="connsiteX43452" fmla="*/ 4753554 w 12192000"/>
              <a:gd name="connsiteY43452" fmla="*/ 2245446 h 6858000"/>
              <a:gd name="connsiteX43453" fmla="*/ 4753496 w 12192000"/>
              <a:gd name="connsiteY43453" fmla="*/ 2245461 h 6858000"/>
              <a:gd name="connsiteX43454" fmla="*/ 4753612 w 12192000"/>
              <a:gd name="connsiteY43454" fmla="*/ 2245461 h 6858000"/>
              <a:gd name="connsiteX43455" fmla="*/ 4753554 w 12192000"/>
              <a:gd name="connsiteY43455" fmla="*/ 2245446 h 6858000"/>
              <a:gd name="connsiteX43456" fmla="*/ 4772355 w 12192000"/>
              <a:gd name="connsiteY43456" fmla="*/ 2240850 h 6858000"/>
              <a:gd name="connsiteX43457" fmla="*/ 4778160 w 12192000"/>
              <a:gd name="connsiteY43457" fmla="*/ 2222063 h 6858000"/>
              <a:gd name="connsiteX43458" fmla="*/ 4753150 w 12192000"/>
              <a:gd name="connsiteY43458" fmla="*/ 2197055 h 6858000"/>
              <a:gd name="connsiteX43459" fmla="*/ 8567201 w 12192000"/>
              <a:gd name="connsiteY43459" fmla="*/ 2196939 h 6858000"/>
              <a:gd name="connsiteX43460" fmla="*/ 8554293 w 12192000"/>
              <a:gd name="connsiteY43460" fmla="*/ 2205584 h 6858000"/>
              <a:gd name="connsiteX43461" fmla="*/ 8554176 w 12192000"/>
              <a:gd name="connsiteY43461" fmla="*/ 2205584 h 6858000"/>
              <a:gd name="connsiteX43462" fmla="*/ 8557635 w 12192000"/>
              <a:gd name="connsiteY43462" fmla="*/ 2240043 h 6858000"/>
              <a:gd name="connsiteX43463" fmla="*/ 8592096 w 12192000"/>
              <a:gd name="connsiteY43463" fmla="*/ 2243501 h 6858000"/>
              <a:gd name="connsiteX43464" fmla="*/ 8602007 w 12192000"/>
              <a:gd name="connsiteY43464" fmla="*/ 2218146 h 6858000"/>
              <a:gd name="connsiteX43465" fmla="*/ 8600509 w 12192000"/>
              <a:gd name="connsiteY43465" fmla="*/ 2197170 h 6858000"/>
              <a:gd name="connsiteX43466" fmla="*/ 8567201 w 12192000"/>
              <a:gd name="connsiteY43466" fmla="*/ 2196939 h 6858000"/>
              <a:gd name="connsiteX43467" fmla="*/ 8446416 w 12192000"/>
              <a:gd name="connsiteY43467" fmla="*/ 2196939 h 6858000"/>
              <a:gd name="connsiteX43468" fmla="*/ 8416912 w 12192000"/>
              <a:gd name="connsiteY43468" fmla="*/ 2219298 h 6858000"/>
              <a:gd name="connsiteX43469" fmla="*/ 8445378 w 12192000"/>
              <a:gd name="connsiteY43469" fmla="*/ 2244538 h 6858000"/>
              <a:gd name="connsiteX43470" fmla="*/ 8471656 w 12192000"/>
              <a:gd name="connsiteY43470" fmla="*/ 2220219 h 6858000"/>
              <a:gd name="connsiteX43471" fmla="*/ 8446416 w 12192000"/>
              <a:gd name="connsiteY43471" fmla="*/ 2196939 h 6858000"/>
              <a:gd name="connsiteX43472" fmla="*/ 7767233 w 12192000"/>
              <a:gd name="connsiteY43472" fmla="*/ 2196939 h 6858000"/>
              <a:gd name="connsiteX43473" fmla="*/ 7750407 w 12192000"/>
              <a:gd name="connsiteY43473" fmla="*/ 2218262 h 6858000"/>
              <a:gd name="connsiteX43474" fmla="*/ 7750292 w 12192000"/>
              <a:gd name="connsiteY43474" fmla="*/ 2218376 h 6858000"/>
              <a:gd name="connsiteX43475" fmla="*/ 7765736 w 12192000"/>
              <a:gd name="connsiteY43475" fmla="*/ 2244424 h 6858000"/>
              <a:gd name="connsiteX43476" fmla="*/ 7848602 w 12192000"/>
              <a:gd name="connsiteY43476" fmla="*/ 2244653 h 6858000"/>
              <a:gd name="connsiteX43477" fmla="*/ 7865890 w 12192000"/>
              <a:gd name="connsiteY43477" fmla="*/ 2227596 h 6858000"/>
              <a:gd name="connsiteX43478" fmla="*/ 7837076 w 12192000"/>
              <a:gd name="connsiteY43478" fmla="*/ 2196939 h 6858000"/>
              <a:gd name="connsiteX43479" fmla="*/ 7808609 w 12192000"/>
              <a:gd name="connsiteY43479" fmla="*/ 2197170 h 6858000"/>
              <a:gd name="connsiteX43480" fmla="*/ 7767233 w 12192000"/>
              <a:gd name="connsiteY43480" fmla="*/ 2196939 h 6858000"/>
              <a:gd name="connsiteX43481" fmla="*/ 194726 w 12192000"/>
              <a:gd name="connsiteY43481" fmla="*/ 2196939 h 6858000"/>
              <a:gd name="connsiteX43482" fmla="*/ 181818 w 12192000"/>
              <a:gd name="connsiteY43482" fmla="*/ 2205584 h 6858000"/>
              <a:gd name="connsiteX43483" fmla="*/ 181701 w 12192000"/>
              <a:gd name="connsiteY43483" fmla="*/ 2205584 h 6858000"/>
              <a:gd name="connsiteX43484" fmla="*/ 185160 w 12192000"/>
              <a:gd name="connsiteY43484" fmla="*/ 2240043 h 6858000"/>
              <a:gd name="connsiteX43485" fmla="*/ 219621 w 12192000"/>
              <a:gd name="connsiteY43485" fmla="*/ 2243501 h 6858000"/>
              <a:gd name="connsiteX43486" fmla="*/ 229532 w 12192000"/>
              <a:gd name="connsiteY43486" fmla="*/ 2218146 h 6858000"/>
              <a:gd name="connsiteX43487" fmla="*/ 228034 w 12192000"/>
              <a:gd name="connsiteY43487" fmla="*/ 2197170 h 6858000"/>
              <a:gd name="connsiteX43488" fmla="*/ 194726 w 12192000"/>
              <a:gd name="connsiteY43488" fmla="*/ 2196939 h 6858000"/>
              <a:gd name="connsiteX43489" fmla="*/ 73941 w 12192000"/>
              <a:gd name="connsiteY43489" fmla="*/ 2196939 h 6858000"/>
              <a:gd name="connsiteX43490" fmla="*/ 44437 w 12192000"/>
              <a:gd name="connsiteY43490" fmla="*/ 2219298 h 6858000"/>
              <a:gd name="connsiteX43491" fmla="*/ 72903 w 12192000"/>
              <a:gd name="connsiteY43491" fmla="*/ 2244538 h 6858000"/>
              <a:gd name="connsiteX43492" fmla="*/ 99181 w 12192000"/>
              <a:gd name="connsiteY43492" fmla="*/ 2220219 h 6858000"/>
              <a:gd name="connsiteX43493" fmla="*/ 73941 w 12192000"/>
              <a:gd name="connsiteY43493" fmla="*/ 2196939 h 6858000"/>
              <a:gd name="connsiteX43494" fmla="*/ 7713180 w 12192000"/>
              <a:gd name="connsiteY43494" fmla="*/ 2196824 h 6858000"/>
              <a:gd name="connsiteX43495" fmla="*/ 7632388 w 12192000"/>
              <a:gd name="connsiteY43495" fmla="*/ 2196939 h 6858000"/>
              <a:gd name="connsiteX43496" fmla="*/ 7614638 w 12192000"/>
              <a:gd name="connsiteY43496" fmla="*/ 2212844 h 6858000"/>
              <a:gd name="connsiteX43497" fmla="*/ 7643799 w 12192000"/>
              <a:gd name="connsiteY43497" fmla="*/ 2244653 h 6858000"/>
              <a:gd name="connsiteX43498" fmla="*/ 7672497 w 12192000"/>
              <a:gd name="connsiteY43498" fmla="*/ 2244309 h 6858000"/>
              <a:gd name="connsiteX43499" fmla="*/ 7714102 w 12192000"/>
              <a:gd name="connsiteY43499" fmla="*/ 2244309 h 6858000"/>
              <a:gd name="connsiteX43500" fmla="*/ 7730007 w 12192000"/>
              <a:gd name="connsiteY43500" fmla="*/ 2218491 h 6858000"/>
              <a:gd name="connsiteX43501" fmla="*/ 7713180 w 12192000"/>
              <a:gd name="connsiteY43501" fmla="*/ 2196824 h 6858000"/>
              <a:gd name="connsiteX43502" fmla="*/ 6424889 w 12192000"/>
              <a:gd name="connsiteY43502" fmla="*/ 2196824 h 6858000"/>
              <a:gd name="connsiteX43503" fmla="*/ 6404834 w 12192000"/>
              <a:gd name="connsiteY43503" fmla="*/ 2218032 h 6858000"/>
              <a:gd name="connsiteX43504" fmla="*/ 6425924 w 12192000"/>
              <a:gd name="connsiteY43504" fmla="*/ 2244538 h 6858000"/>
              <a:gd name="connsiteX43505" fmla="*/ 6506485 w 12192000"/>
              <a:gd name="connsiteY43505" fmla="*/ 2244538 h 6858000"/>
              <a:gd name="connsiteX43506" fmla="*/ 6525851 w 12192000"/>
              <a:gd name="connsiteY43506" fmla="*/ 2224947 h 6858000"/>
              <a:gd name="connsiteX43507" fmla="*/ 6497612 w 12192000"/>
              <a:gd name="connsiteY43507" fmla="*/ 2196824 h 6858000"/>
              <a:gd name="connsiteX43508" fmla="*/ 6466493 w 12192000"/>
              <a:gd name="connsiteY43508" fmla="*/ 2197055 h 6858000"/>
              <a:gd name="connsiteX43509" fmla="*/ 6424889 w 12192000"/>
              <a:gd name="connsiteY43509" fmla="*/ 2196824 h 6858000"/>
              <a:gd name="connsiteX43510" fmla="*/ 6100221 w 12192000"/>
              <a:gd name="connsiteY43510" fmla="*/ 2196824 h 6858000"/>
              <a:gd name="connsiteX43511" fmla="*/ 6070256 w 12192000"/>
              <a:gd name="connsiteY43511" fmla="*/ 2218723 h 6858000"/>
              <a:gd name="connsiteX43512" fmla="*/ 6095381 w 12192000"/>
              <a:gd name="connsiteY43512" fmla="*/ 2243501 h 6858000"/>
              <a:gd name="connsiteX43513" fmla="*/ 6123734 w 12192000"/>
              <a:gd name="connsiteY43513" fmla="*/ 2219760 h 6858000"/>
              <a:gd name="connsiteX43514" fmla="*/ 6100221 w 12192000"/>
              <a:gd name="connsiteY43514" fmla="*/ 2196824 h 6858000"/>
              <a:gd name="connsiteX43515" fmla="*/ 8510612 w 12192000"/>
              <a:gd name="connsiteY43515" fmla="*/ 2196709 h 6858000"/>
              <a:gd name="connsiteX43516" fmla="*/ 8485025 w 12192000"/>
              <a:gd name="connsiteY43516" fmla="*/ 2219644 h 6858000"/>
              <a:gd name="connsiteX43517" fmla="*/ 8515106 w 12192000"/>
              <a:gd name="connsiteY43517" fmla="*/ 2244653 h 6858000"/>
              <a:gd name="connsiteX43518" fmla="*/ 8537812 w 12192000"/>
              <a:gd name="connsiteY43518" fmla="*/ 2218837 h 6858000"/>
              <a:gd name="connsiteX43519" fmla="*/ 8510727 w 12192000"/>
              <a:gd name="connsiteY43519" fmla="*/ 2196709 h 6858000"/>
              <a:gd name="connsiteX43520" fmla="*/ 138137 w 12192000"/>
              <a:gd name="connsiteY43520" fmla="*/ 2196709 h 6858000"/>
              <a:gd name="connsiteX43521" fmla="*/ 112550 w 12192000"/>
              <a:gd name="connsiteY43521" fmla="*/ 2219644 h 6858000"/>
              <a:gd name="connsiteX43522" fmla="*/ 142631 w 12192000"/>
              <a:gd name="connsiteY43522" fmla="*/ 2244653 h 6858000"/>
              <a:gd name="connsiteX43523" fmla="*/ 165337 w 12192000"/>
              <a:gd name="connsiteY43523" fmla="*/ 2218837 h 6858000"/>
              <a:gd name="connsiteX43524" fmla="*/ 138252 w 12192000"/>
              <a:gd name="connsiteY43524" fmla="*/ 2196709 h 6858000"/>
              <a:gd name="connsiteX43525" fmla="*/ 8380146 w 12192000"/>
              <a:gd name="connsiteY43525" fmla="*/ 2196593 h 6858000"/>
              <a:gd name="connsiteX43526" fmla="*/ 8350757 w 12192000"/>
              <a:gd name="connsiteY43526" fmla="*/ 2227826 h 6858000"/>
              <a:gd name="connsiteX43527" fmla="*/ 8375882 w 12192000"/>
              <a:gd name="connsiteY43527" fmla="*/ 2243848 h 6858000"/>
              <a:gd name="connsiteX43528" fmla="*/ 8403426 w 12192000"/>
              <a:gd name="connsiteY43528" fmla="*/ 2219760 h 6858000"/>
              <a:gd name="connsiteX43529" fmla="*/ 8380261 w 12192000"/>
              <a:gd name="connsiteY43529" fmla="*/ 2196593 h 6858000"/>
              <a:gd name="connsiteX43530" fmla="*/ 7370189 w 12192000"/>
              <a:gd name="connsiteY43530" fmla="*/ 2196593 h 6858000"/>
              <a:gd name="connsiteX43531" fmla="*/ 7370189 w 12192000"/>
              <a:gd name="connsiteY43531" fmla="*/ 2196709 h 6858000"/>
              <a:gd name="connsiteX43532" fmla="*/ 7345985 w 12192000"/>
              <a:gd name="connsiteY43532" fmla="*/ 2231400 h 6858000"/>
              <a:gd name="connsiteX43533" fmla="*/ 7362812 w 12192000"/>
              <a:gd name="connsiteY43533" fmla="*/ 2242694 h 6858000"/>
              <a:gd name="connsiteX43534" fmla="*/ 7397273 w 12192000"/>
              <a:gd name="connsiteY43534" fmla="*/ 2219413 h 6858000"/>
              <a:gd name="connsiteX43535" fmla="*/ 7370189 w 12192000"/>
              <a:gd name="connsiteY43535" fmla="*/ 2196593 h 6858000"/>
              <a:gd name="connsiteX43536" fmla="*/ 7237186 w 12192000"/>
              <a:gd name="connsiteY43536" fmla="*/ 2196593 h 6858000"/>
              <a:gd name="connsiteX43537" fmla="*/ 7213906 w 12192000"/>
              <a:gd name="connsiteY43537" fmla="*/ 2217914 h 6858000"/>
              <a:gd name="connsiteX43538" fmla="*/ 7235920 w 12192000"/>
              <a:gd name="connsiteY43538" fmla="*/ 2245114 h 6858000"/>
              <a:gd name="connsiteX43539" fmla="*/ 7261505 w 12192000"/>
              <a:gd name="connsiteY43539" fmla="*/ 2222524 h 6858000"/>
              <a:gd name="connsiteX43540" fmla="*/ 7237186 w 12192000"/>
              <a:gd name="connsiteY43540" fmla="*/ 2196709 h 6858000"/>
              <a:gd name="connsiteX43541" fmla="*/ 6557313 w 12192000"/>
              <a:gd name="connsiteY43541" fmla="*/ 2196593 h 6858000"/>
              <a:gd name="connsiteX43542" fmla="*/ 6540487 w 12192000"/>
              <a:gd name="connsiteY43542" fmla="*/ 2217914 h 6858000"/>
              <a:gd name="connsiteX43543" fmla="*/ 6540603 w 12192000"/>
              <a:gd name="connsiteY43543" fmla="*/ 2217914 h 6858000"/>
              <a:gd name="connsiteX43544" fmla="*/ 6556045 w 12192000"/>
              <a:gd name="connsiteY43544" fmla="*/ 2243962 h 6858000"/>
              <a:gd name="connsiteX43545" fmla="*/ 6638796 w 12192000"/>
              <a:gd name="connsiteY43545" fmla="*/ 2244077 h 6858000"/>
              <a:gd name="connsiteX43546" fmla="*/ 6655853 w 12192000"/>
              <a:gd name="connsiteY43546" fmla="*/ 2227021 h 6858000"/>
              <a:gd name="connsiteX43547" fmla="*/ 6627157 w 12192000"/>
              <a:gd name="connsiteY43547" fmla="*/ 2196593 h 6858000"/>
              <a:gd name="connsiteX43548" fmla="*/ 6598688 w 12192000"/>
              <a:gd name="connsiteY43548" fmla="*/ 2196824 h 6858000"/>
              <a:gd name="connsiteX43549" fmla="*/ 6557313 w 12192000"/>
              <a:gd name="connsiteY43549" fmla="*/ 2196593 h 6858000"/>
              <a:gd name="connsiteX43550" fmla="*/ 4889032 w 12192000"/>
              <a:gd name="connsiteY43550" fmla="*/ 2196363 h 6858000"/>
              <a:gd name="connsiteX43551" fmla="*/ 4867481 w 12192000"/>
              <a:gd name="connsiteY43551" fmla="*/ 2220104 h 6858000"/>
              <a:gd name="connsiteX43552" fmla="*/ 4889955 w 12192000"/>
              <a:gd name="connsiteY43552" fmla="*/ 2244424 h 6858000"/>
              <a:gd name="connsiteX43553" fmla="*/ 4914387 w 12192000"/>
              <a:gd name="connsiteY43553" fmla="*/ 2217914 h 6858000"/>
              <a:gd name="connsiteX43554" fmla="*/ 4889146 w 12192000"/>
              <a:gd name="connsiteY43554" fmla="*/ 2196363 h 6858000"/>
              <a:gd name="connsiteX43555" fmla="*/ 4823110 w 12192000"/>
              <a:gd name="connsiteY43555" fmla="*/ 2196363 h 6858000"/>
              <a:gd name="connsiteX43556" fmla="*/ 4798329 w 12192000"/>
              <a:gd name="connsiteY43556" fmla="*/ 2218032 h 6858000"/>
              <a:gd name="connsiteX43557" fmla="*/ 4822877 w 12192000"/>
              <a:gd name="connsiteY43557" fmla="*/ 2244424 h 6858000"/>
              <a:gd name="connsiteX43558" fmla="*/ 4822877 w 12192000"/>
              <a:gd name="connsiteY43558" fmla="*/ 2244309 h 6858000"/>
              <a:gd name="connsiteX43559" fmla="*/ 4845122 w 12192000"/>
              <a:gd name="connsiteY43559" fmla="*/ 2217109 h 6858000"/>
              <a:gd name="connsiteX43560" fmla="*/ 4823110 w 12192000"/>
              <a:gd name="connsiteY43560" fmla="*/ 2196363 h 6858000"/>
              <a:gd name="connsiteX43561" fmla="*/ 10180851 w 12192000"/>
              <a:gd name="connsiteY43561" fmla="*/ 2196248 h 6858000"/>
              <a:gd name="connsiteX43562" fmla="*/ 10163794 w 12192000"/>
              <a:gd name="connsiteY43562" fmla="*/ 2216992 h 6858000"/>
              <a:gd name="connsiteX43563" fmla="*/ 10163794 w 12192000"/>
              <a:gd name="connsiteY43563" fmla="*/ 2217109 h 6858000"/>
              <a:gd name="connsiteX43564" fmla="*/ 10181081 w 12192000"/>
              <a:gd name="connsiteY43564" fmla="*/ 2243848 h 6858000"/>
              <a:gd name="connsiteX43565" fmla="*/ 10261413 w 12192000"/>
              <a:gd name="connsiteY43565" fmla="*/ 2243962 h 6858000"/>
              <a:gd name="connsiteX43566" fmla="*/ 10281005 w 12192000"/>
              <a:gd name="connsiteY43566" fmla="*/ 2224714 h 6858000"/>
              <a:gd name="connsiteX43567" fmla="*/ 10253230 w 12192000"/>
              <a:gd name="connsiteY43567" fmla="*/ 2196248 h 6858000"/>
              <a:gd name="connsiteX43568" fmla="*/ 10222227 w 12192000"/>
              <a:gd name="connsiteY43568" fmla="*/ 2196478 h 6858000"/>
              <a:gd name="connsiteX43569" fmla="*/ 10180851 w 12192000"/>
              <a:gd name="connsiteY43569" fmla="*/ 2196248 h 6858000"/>
              <a:gd name="connsiteX43570" fmla="*/ 1808376 w 12192000"/>
              <a:gd name="connsiteY43570" fmla="*/ 2196248 h 6858000"/>
              <a:gd name="connsiteX43571" fmla="*/ 1791319 w 12192000"/>
              <a:gd name="connsiteY43571" fmla="*/ 2216992 h 6858000"/>
              <a:gd name="connsiteX43572" fmla="*/ 1791319 w 12192000"/>
              <a:gd name="connsiteY43572" fmla="*/ 2217109 h 6858000"/>
              <a:gd name="connsiteX43573" fmla="*/ 1808606 w 12192000"/>
              <a:gd name="connsiteY43573" fmla="*/ 2243848 h 6858000"/>
              <a:gd name="connsiteX43574" fmla="*/ 1888938 w 12192000"/>
              <a:gd name="connsiteY43574" fmla="*/ 2243962 h 6858000"/>
              <a:gd name="connsiteX43575" fmla="*/ 1908530 w 12192000"/>
              <a:gd name="connsiteY43575" fmla="*/ 2224714 h 6858000"/>
              <a:gd name="connsiteX43576" fmla="*/ 1880755 w 12192000"/>
              <a:gd name="connsiteY43576" fmla="*/ 2196248 h 6858000"/>
              <a:gd name="connsiteX43577" fmla="*/ 1849752 w 12192000"/>
              <a:gd name="connsiteY43577" fmla="*/ 2196478 h 6858000"/>
              <a:gd name="connsiteX43578" fmla="*/ 1808376 w 12192000"/>
              <a:gd name="connsiteY43578" fmla="*/ 2196248 h 6858000"/>
              <a:gd name="connsiteX43579" fmla="*/ 10046236 w 12192000"/>
              <a:gd name="connsiteY43579" fmla="*/ 2196133 h 6858000"/>
              <a:gd name="connsiteX43580" fmla="*/ 10032750 w 12192000"/>
              <a:gd name="connsiteY43580" fmla="*/ 2200743 h 6858000"/>
              <a:gd name="connsiteX43581" fmla="*/ 10029650 w 12192000"/>
              <a:gd name="connsiteY43581" fmla="*/ 2214637 h 6858000"/>
              <a:gd name="connsiteX43582" fmla="*/ 10029640 w 12192000"/>
              <a:gd name="connsiteY43582" fmla="*/ 2214573 h 6858000"/>
              <a:gd name="connsiteX43583" fmla="*/ 10029640 w 12192000"/>
              <a:gd name="connsiteY43583" fmla="*/ 2214687 h 6858000"/>
              <a:gd name="connsiteX43584" fmla="*/ 10029650 w 12192000"/>
              <a:gd name="connsiteY43584" fmla="*/ 2214637 h 6858000"/>
              <a:gd name="connsiteX43585" fmla="*/ 10033818 w 12192000"/>
              <a:gd name="connsiteY43585" fmla="*/ 2238734 h 6858000"/>
              <a:gd name="connsiteX43586" fmla="*/ 10057532 w 12192000"/>
              <a:gd name="connsiteY43586" fmla="*/ 2243616 h 6858000"/>
              <a:gd name="connsiteX43587" fmla="*/ 10085998 w 12192000"/>
              <a:gd name="connsiteY43587" fmla="*/ 2243386 h 6858000"/>
              <a:gd name="connsiteX43588" fmla="*/ 10130025 w 12192000"/>
              <a:gd name="connsiteY43588" fmla="*/ 2243386 h 6858000"/>
              <a:gd name="connsiteX43589" fmla="*/ 10144662 w 12192000"/>
              <a:gd name="connsiteY43589" fmla="*/ 2215034 h 6858000"/>
              <a:gd name="connsiteX43590" fmla="*/ 10129103 w 12192000"/>
              <a:gd name="connsiteY43590" fmla="*/ 2196133 h 6858000"/>
              <a:gd name="connsiteX43591" fmla="*/ 10046236 w 12192000"/>
              <a:gd name="connsiteY43591" fmla="*/ 2196133 h 6858000"/>
              <a:gd name="connsiteX43592" fmla="*/ 4958876 w 12192000"/>
              <a:gd name="connsiteY43592" fmla="*/ 2196133 h 6858000"/>
              <a:gd name="connsiteX43593" fmla="*/ 4958760 w 12192000"/>
              <a:gd name="connsiteY43593" fmla="*/ 2196248 h 6858000"/>
              <a:gd name="connsiteX43594" fmla="*/ 4933290 w 12192000"/>
              <a:gd name="connsiteY43594" fmla="*/ 2220104 h 6858000"/>
              <a:gd name="connsiteX43595" fmla="*/ 4959106 w 12192000"/>
              <a:gd name="connsiteY43595" fmla="*/ 2244653 h 6858000"/>
              <a:gd name="connsiteX43596" fmla="*/ 4981121 w 12192000"/>
              <a:gd name="connsiteY43596" fmla="*/ 2218262 h 6858000"/>
              <a:gd name="connsiteX43597" fmla="*/ 4958876 w 12192000"/>
              <a:gd name="connsiteY43597" fmla="*/ 2196133 h 6858000"/>
              <a:gd name="connsiteX43598" fmla="*/ 1673761 w 12192000"/>
              <a:gd name="connsiteY43598" fmla="*/ 2196133 h 6858000"/>
              <a:gd name="connsiteX43599" fmla="*/ 1660275 w 12192000"/>
              <a:gd name="connsiteY43599" fmla="*/ 2200743 h 6858000"/>
              <a:gd name="connsiteX43600" fmla="*/ 1657175 w 12192000"/>
              <a:gd name="connsiteY43600" fmla="*/ 2214637 h 6858000"/>
              <a:gd name="connsiteX43601" fmla="*/ 1657165 w 12192000"/>
              <a:gd name="connsiteY43601" fmla="*/ 2214573 h 6858000"/>
              <a:gd name="connsiteX43602" fmla="*/ 1657165 w 12192000"/>
              <a:gd name="connsiteY43602" fmla="*/ 2214687 h 6858000"/>
              <a:gd name="connsiteX43603" fmla="*/ 1657175 w 12192000"/>
              <a:gd name="connsiteY43603" fmla="*/ 2214637 h 6858000"/>
              <a:gd name="connsiteX43604" fmla="*/ 1661343 w 12192000"/>
              <a:gd name="connsiteY43604" fmla="*/ 2238734 h 6858000"/>
              <a:gd name="connsiteX43605" fmla="*/ 1685057 w 12192000"/>
              <a:gd name="connsiteY43605" fmla="*/ 2243616 h 6858000"/>
              <a:gd name="connsiteX43606" fmla="*/ 1713523 w 12192000"/>
              <a:gd name="connsiteY43606" fmla="*/ 2243386 h 6858000"/>
              <a:gd name="connsiteX43607" fmla="*/ 1757550 w 12192000"/>
              <a:gd name="connsiteY43607" fmla="*/ 2243386 h 6858000"/>
              <a:gd name="connsiteX43608" fmla="*/ 1772187 w 12192000"/>
              <a:gd name="connsiteY43608" fmla="*/ 2215034 h 6858000"/>
              <a:gd name="connsiteX43609" fmla="*/ 1756628 w 12192000"/>
              <a:gd name="connsiteY43609" fmla="*/ 2196133 h 6858000"/>
              <a:gd name="connsiteX43610" fmla="*/ 1673761 w 12192000"/>
              <a:gd name="connsiteY43610" fmla="*/ 2196133 h 6858000"/>
              <a:gd name="connsiteX43611" fmla="*/ 10923307 w 12192000"/>
              <a:gd name="connsiteY43611" fmla="*/ 2196018 h 6858000"/>
              <a:gd name="connsiteX43612" fmla="*/ 10898758 w 12192000"/>
              <a:gd name="connsiteY43612" fmla="*/ 2216648 h 6858000"/>
              <a:gd name="connsiteX43613" fmla="*/ 10925958 w 12192000"/>
              <a:gd name="connsiteY43613" fmla="*/ 2243271 h 6858000"/>
              <a:gd name="connsiteX43614" fmla="*/ 10947396 w 12192000"/>
              <a:gd name="connsiteY43614" fmla="*/ 2217453 h 6858000"/>
              <a:gd name="connsiteX43615" fmla="*/ 10923307 w 12192000"/>
              <a:gd name="connsiteY43615" fmla="*/ 2196018 h 6858000"/>
              <a:gd name="connsiteX43616" fmla="*/ 9787494 w 12192000"/>
              <a:gd name="connsiteY43616" fmla="*/ 2196018 h 6858000"/>
              <a:gd name="connsiteX43617" fmla="*/ 9761793 w 12192000"/>
              <a:gd name="connsiteY43617" fmla="*/ 2218837 h 6858000"/>
              <a:gd name="connsiteX43618" fmla="*/ 9787840 w 12192000"/>
              <a:gd name="connsiteY43618" fmla="*/ 2243386 h 6858000"/>
              <a:gd name="connsiteX43619" fmla="*/ 9811006 w 12192000"/>
              <a:gd name="connsiteY43619" fmla="*/ 2219644 h 6858000"/>
              <a:gd name="connsiteX43620" fmla="*/ 9811006 w 12192000"/>
              <a:gd name="connsiteY43620" fmla="*/ 2219528 h 6858000"/>
              <a:gd name="connsiteX43621" fmla="*/ 9787494 w 12192000"/>
              <a:gd name="connsiteY43621" fmla="*/ 2196018 h 6858000"/>
              <a:gd name="connsiteX43622" fmla="*/ 9717997 w 12192000"/>
              <a:gd name="connsiteY43622" fmla="*/ 2196018 h 6858000"/>
              <a:gd name="connsiteX43623" fmla="*/ 9695178 w 12192000"/>
              <a:gd name="connsiteY43623" fmla="*/ 2216762 h 6858000"/>
              <a:gd name="connsiteX43624" fmla="*/ 9718573 w 12192000"/>
              <a:gd name="connsiteY43624" fmla="*/ 2243155 h 6858000"/>
              <a:gd name="connsiteX43625" fmla="*/ 9743698 w 12192000"/>
              <a:gd name="connsiteY43625" fmla="*/ 2220104 h 6858000"/>
              <a:gd name="connsiteX43626" fmla="*/ 9717882 w 12192000"/>
              <a:gd name="connsiteY43626" fmla="*/ 2196133 h 6858000"/>
              <a:gd name="connsiteX43627" fmla="*/ 2550832 w 12192000"/>
              <a:gd name="connsiteY43627" fmla="*/ 2196018 h 6858000"/>
              <a:gd name="connsiteX43628" fmla="*/ 2526283 w 12192000"/>
              <a:gd name="connsiteY43628" fmla="*/ 2216648 h 6858000"/>
              <a:gd name="connsiteX43629" fmla="*/ 2553483 w 12192000"/>
              <a:gd name="connsiteY43629" fmla="*/ 2243271 h 6858000"/>
              <a:gd name="connsiteX43630" fmla="*/ 2574921 w 12192000"/>
              <a:gd name="connsiteY43630" fmla="*/ 2217453 h 6858000"/>
              <a:gd name="connsiteX43631" fmla="*/ 2550832 w 12192000"/>
              <a:gd name="connsiteY43631" fmla="*/ 2196018 h 6858000"/>
              <a:gd name="connsiteX43632" fmla="*/ 1415019 w 12192000"/>
              <a:gd name="connsiteY43632" fmla="*/ 2196018 h 6858000"/>
              <a:gd name="connsiteX43633" fmla="*/ 1389318 w 12192000"/>
              <a:gd name="connsiteY43633" fmla="*/ 2218837 h 6858000"/>
              <a:gd name="connsiteX43634" fmla="*/ 1415365 w 12192000"/>
              <a:gd name="connsiteY43634" fmla="*/ 2243386 h 6858000"/>
              <a:gd name="connsiteX43635" fmla="*/ 1438531 w 12192000"/>
              <a:gd name="connsiteY43635" fmla="*/ 2219644 h 6858000"/>
              <a:gd name="connsiteX43636" fmla="*/ 1438531 w 12192000"/>
              <a:gd name="connsiteY43636" fmla="*/ 2219528 h 6858000"/>
              <a:gd name="connsiteX43637" fmla="*/ 1415019 w 12192000"/>
              <a:gd name="connsiteY43637" fmla="*/ 2196018 h 6858000"/>
              <a:gd name="connsiteX43638" fmla="*/ 1345522 w 12192000"/>
              <a:gd name="connsiteY43638" fmla="*/ 2196018 h 6858000"/>
              <a:gd name="connsiteX43639" fmla="*/ 1322703 w 12192000"/>
              <a:gd name="connsiteY43639" fmla="*/ 2216762 h 6858000"/>
              <a:gd name="connsiteX43640" fmla="*/ 1346098 w 12192000"/>
              <a:gd name="connsiteY43640" fmla="*/ 2243155 h 6858000"/>
              <a:gd name="connsiteX43641" fmla="*/ 1371223 w 12192000"/>
              <a:gd name="connsiteY43641" fmla="*/ 2220104 h 6858000"/>
              <a:gd name="connsiteX43642" fmla="*/ 1345407 w 12192000"/>
              <a:gd name="connsiteY43642" fmla="*/ 2196133 h 6858000"/>
              <a:gd name="connsiteX43643" fmla="*/ 7972498 w 12192000"/>
              <a:gd name="connsiteY43643" fmla="*/ 2195903 h 6858000"/>
              <a:gd name="connsiteX43644" fmla="*/ 7945990 w 12192000"/>
              <a:gd name="connsiteY43644" fmla="*/ 2212728 h 6858000"/>
              <a:gd name="connsiteX43645" fmla="*/ 7945644 w 12192000"/>
              <a:gd name="connsiteY43645" fmla="*/ 2290409 h 6858000"/>
              <a:gd name="connsiteX43646" fmla="*/ 7966390 w 12192000"/>
              <a:gd name="connsiteY43646" fmla="*/ 2311154 h 6858000"/>
              <a:gd name="connsiteX43647" fmla="*/ 7995318 w 12192000"/>
              <a:gd name="connsiteY43647" fmla="*/ 2283494 h 6858000"/>
              <a:gd name="connsiteX43648" fmla="*/ 7995089 w 12192000"/>
              <a:gd name="connsiteY43648" fmla="*/ 2252490 h 6858000"/>
              <a:gd name="connsiteX43649" fmla="*/ 7994858 w 12192000"/>
              <a:gd name="connsiteY43649" fmla="*/ 2252490 h 6858000"/>
              <a:gd name="connsiteX43650" fmla="*/ 7995089 w 12192000"/>
              <a:gd name="connsiteY43650" fmla="*/ 2213650 h 6858000"/>
              <a:gd name="connsiteX43651" fmla="*/ 7972498 w 12192000"/>
              <a:gd name="connsiteY43651" fmla="*/ 2195903 h 6858000"/>
              <a:gd name="connsiteX43652" fmla="*/ 5961918 w 12192000"/>
              <a:gd name="connsiteY43652" fmla="*/ 2195903 h 6858000"/>
              <a:gd name="connsiteX43653" fmla="*/ 5941174 w 12192000"/>
              <a:gd name="connsiteY43653" fmla="*/ 2220450 h 6858000"/>
              <a:gd name="connsiteX43654" fmla="*/ 5963186 w 12192000"/>
              <a:gd name="connsiteY43654" fmla="*/ 2244424 h 6858000"/>
              <a:gd name="connsiteX43655" fmla="*/ 5963186 w 12192000"/>
              <a:gd name="connsiteY43655" fmla="*/ 2244309 h 6858000"/>
              <a:gd name="connsiteX43656" fmla="*/ 5988887 w 12192000"/>
              <a:gd name="connsiteY43656" fmla="*/ 2219183 h 6858000"/>
              <a:gd name="connsiteX43657" fmla="*/ 5961918 w 12192000"/>
              <a:gd name="connsiteY43657" fmla="*/ 2195903 h 6858000"/>
              <a:gd name="connsiteX43658" fmla="*/ 11577452 w 12192000"/>
              <a:gd name="connsiteY43658" fmla="*/ 2195860 h 6858000"/>
              <a:gd name="connsiteX43659" fmla="*/ 11571952 w 12192000"/>
              <a:gd name="connsiteY43659" fmla="*/ 2199938 h 6858000"/>
              <a:gd name="connsiteX43660" fmla="*/ 11570104 w 12192000"/>
              <a:gd name="connsiteY43660" fmla="*/ 2210421 h 6858000"/>
              <a:gd name="connsiteX43661" fmla="*/ 11570450 w 12192000"/>
              <a:gd name="connsiteY43661" fmla="*/ 2295825 h 6858000"/>
              <a:gd name="connsiteX43662" fmla="*/ 11585434 w 12192000"/>
              <a:gd name="connsiteY43662" fmla="*/ 2310693 h 6858000"/>
              <a:gd name="connsiteX43663" fmla="*/ 11617934 w 12192000"/>
              <a:gd name="connsiteY43663" fmla="*/ 2281304 h 6858000"/>
              <a:gd name="connsiteX43664" fmla="*/ 11617934 w 12192000"/>
              <a:gd name="connsiteY43664" fmla="*/ 2252837 h 6858000"/>
              <a:gd name="connsiteX43665" fmla="*/ 11617820 w 12192000"/>
              <a:gd name="connsiteY43665" fmla="*/ 2252837 h 6858000"/>
              <a:gd name="connsiteX43666" fmla="*/ 11617934 w 12192000"/>
              <a:gd name="connsiteY43666" fmla="*/ 2211346 h 6858000"/>
              <a:gd name="connsiteX43667" fmla="*/ 11592924 w 12192000"/>
              <a:gd name="connsiteY43667" fmla="*/ 2195903 h 6858000"/>
              <a:gd name="connsiteX43668" fmla="*/ 11577452 w 12192000"/>
              <a:gd name="connsiteY43668" fmla="*/ 2195860 h 6858000"/>
              <a:gd name="connsiteX43669" fmla="*/ 3204977 w 12192000"/>
              <a:gd name="connsiteY43669" fmla="*/ 2195860 h 6858000"/>
              <a:gd name="connsiteX43670" fmla="*/ 3199477 w 12192000"/>
              <a:gd name="connsiteY43670" fmla="*/ 2199938 h 6858000"/>
              <a:gd name="connsiteX43671" fmla="*/ 3197629 w 12192000"/>
              <a:gd name="connsiteY43671" fmla="*/ 2210421 h 6858000"/>
              <a:gd name="connsiteX43672" fmla="*/ 3197975 w 12192000"/>
              <a:gd name="connsiteY43672" fmla="*/ 2295825 h 6858000"/>
              <a:gd name="connsiteX43673" fmla="*/ 3212959 w 12192000"/>
              <a:gd name="connsiteY43673" fmla="*/ 2310693 h 6858000"/>
              <a:gd name="connsiteX43674" fmla="*/ 3245459 w 12192000"/>
              <a:gd name="connsiteY43674" fmla="*/ 2281304 h 6858000"/>
              <a:gd name="connsiteX43675" fmla="*/ 3245459 w 12192000"/>
              <a:gd name="connsiteY43675" fmla="*/ 2252837 h 6858000"/>
              <a:gd name="connsiteX43676" fmla="*/ 3245345 w 12192000"/>
              <a:gd name="connsiteY43676" fmla="*/ 2252837 h 6858000"/>
              <a:gd name="connsiteX43677" fmla="*/ 3245459 w 12192000"/>
              <a:gd name="connsiteY43677" fmla="*/ 2211346 h 6858000"/>
              <a:gd name="connsiteX43678" fmla="*/ 3220449 w 12192000"/>
              <a:gd name="connsiteY43678" fmla="*/ 2195903 h 6858000"/>
              <a:gd name="connsiteX43679" fmla="*/ 3204977 w 12192000"/>
              <a:gd name="connsiteY43679" fmla="*/ 2195860 h 6858000"/>
              <a:gd name="connsiteX43680" fmla="*/ 8074727 w 12192000"/>
              <a:gd name="connsiteY43680" fmla="*/ 2195787 h 6858000"/>
              <a:gd name="connsiteX43681" fmla="*/ 8014105 w 12192000"/>
              <a:gd name="connsiteY43681" fmla="*/ 2255602 h 6858000"/>
              <a:gd name="connsiteX43682" fmla="*/ 8013989 w 12192000"/>
              <a:gd name="connsiteY43682" fmla="*/ 2255602 h 6858000"/>
              <a:gd name="connsiteX43683" fmla="*/ 8069311 w 12192000"/>
              <a:gd name="connsiteY43683" fmla="*/ 2310462 h 6858000"/>
              <a:gd name="connsiteX43684" fmla="*/ 8128781 w 12192000"/>
              <a:gd name="connsiteY43684" fmla="*/ 2251914 h 6858000"/>
              <a:gd name="connsiteX43685" fmla="*/ 8074727 w 12192000"/>
              <a:gd name="connsiteY43685" fmla="*/ 2195787 h 6858000"/>
              <a:gd name="connsiteX43686" fmla="*/ 6857777 w 12192000"/>
              <a:gd name="connsiteY43686" fmla="*/ 2195787 h 6858000"/>
              <a:gd name="connsiteX43687" fmla="*/ 6806029 w 12192000"/>
              <a:gd name="connsiteY43687" fmla="*/ 2249610 h 6858000"/>
              <a:gd name="connsiteX43688" fmla="*/ 6868726 w 12192000"/>
              <a:gd name="connsiteY43688" fmla="*/ 2310577 h 6858000"/>
              <a:gd name="connsiteX43689" fmla="*/ 6924162 w 12192000"/>
              <a:gd name="connsiteY43689" fmla="*/ 2255487 h 6858000"/>
              <a:gd name="connsiteX43690" fmla="*/ 6862961 w 12192000"/>
              <a:gd name="connsiteY43690" fmla="*/ 2195787 h 6858000"/>
              <a:gd name="connsiteX43691" fmla="*/ 6857777 w 12192000"/>
              <a:gd name="connsiteY43691" fmla="*/ 2195787 h 6858000"/>
              <a:gd name="connsiteX43692" fmla="*/ 5492263 w 12192000"/>
              <a:gd name="connsiteY43692" fmla="*/ 2195787 h 6858000"/>
              <a:gd name="connsiteX43693" fmla="*/ 5462992 w 12192000"/>
              <a:gd name="connsiteY43693" fmla="*/ 2216186 h 6858000"/>
              <a:gd name="connsiteX43694" fmla="*/ 5490076 w 12192000"/>
              <a:gd name="connsiteY43694" fmla="*/ 2243155 h 6858000"/>
              <a:gd name="connsiteX43695" fmla="*/ 5516698 w 12192000"/>
              <a:gd name="connsiteY43695" fmla="*/ 2219413 h 6858000"/>
              <a:gd name="connsiteX43696" fmla="*/ 5516812 w 12192000"/>
              <a:gd name="connsiteY43696" fmla="*/ 2219298 h 6858000"/>
              <a:gd name="connsiteX43697" fmla="*/ 5492263 w 12192000"/>
              <a:gd name="connsiteY43697" fmla="*/ 2195787 h 6858000"/>
              <a:gd name="connsiteX43698" fmla="*/ 11692618 w 12192000"/>
              <a:gd name="connsiteY43698" fmla="*/ 2195672 h 6858000"/>
              <a:gd name="connsiteX43699" fmla="*/ 11633378 w 12192000"/>
              <a:gd name="connsiteY43699" fmla="*/ 2254104 h 6858000"/>
              <a:gd name="connsiteX43700" fmla="*/ 11633494 w 12192000"/>
              <a:gd name="connsiteY43700" fmla="*/ 2253989 h 6858000"/>
              <a:gd name="connsiteX43701" fmla="*/ 11694808 w 12192000"/>
              <a:gd name="connsiteY43701" fmla="*/ 2310347 h 6858000"/>
              <a:gd name="connsiteX43702" fmla="*/ 11753586 w 12192000"/>
              <a:gd name="connsiteY43702" fmla="*/ 2253182 h 6858000"/>
              <a:gd name="connsiteX43703" fmla="*/ 11692618 w 12192000"/>
              <a:gd name="connsiteY43703" fmla="*/ 2195672 h 6858000"/>
              <a:gd name="connsiteX43704" fmla="*/ 10992804 w 12192000"/>
              <a:gd name="connsiteY43704" fmla="*/ 2195672 h 6858000"/>
              <a:gd name="connsiteX43705" fmla="*/ 10966988 w 12192000"/>
              <a:gd name="connsiteY43705" fmla="*/ 2214573 h 6858000"/>
              <a:gd name="connsiteX43706" fmla="*/ 10988080 w 12192000"/>
              <a:gd name="connsiteY43706" fmla="*/ 2243040 h 6858000"/>
              <a:gd name="connsiteX43707" fmla="*/ 11015050 w 12192000"/>
              <a:gd name="connsiteY43707" fmla="*/ 2219528 h 6858000"/>
              <a:gd name="connsiteX43708" fmla="*/ 10992804 w 12192000"/>
              <a:gd name="connsiteY43708" fmla="*/ 2195787 h 6858000"/>
              <a:gd name="connsiteX43709" fmla="*/ 9268052 w 12192000"/>
              <a:gd name="connsiteY43709" fmla="*/ 2195672 h 6858000"/>
              <a:gd name="connsiteX43710" fmla="*/ 9218953 w 12192000"/>
              <a:gd name="connsiteY43710" fmla="*/ 2244077 h 6858000"/>
              <a:gd name="connsiteX43711" fmla="*/ 9284072 w 12192000"/>
              <a:gd name="connsiteY43711" fmla="*/ 2310347 h 6858000"/>
              <a:gd name="connsiteX43712" fmla="*/ 9338932 w 12192000"/>
              <a:gd name="connsiteY43712" fmla="*/ 2255373 h 6858000"/>
              <a:gd name="connsiteX43713" fmla="*/ 9278424 w 12192000"/>
              <a:gd name="connsiteY43713" fmla="*/ 2195672 h 6858000"/>
              <a:gd name="connsiteX43714" fmla="*/ 9268052 w 12192000"/>
              <a:gd name="connsiteY43714" fmla="*/ 2195672 h 6858000"/>
              <a:gd name="connsiteX43715" fmla="*/ 5652466 w 12192000"/>
              <a:gd name="connsiteY43715" fmla="*/ 2195672 h 6858000"/>
              <a:gd name="connsiteX43716" fmla="*/ 5599218 w 12192000"/>
              <a:gd name="connsiteY43716" fmla="*/ 2247997 h 6858000"/>
              <a:gd name="connsiteX43717" fmla="*/ 5660764 w 12192000"/>
              <a:gd name="connsiteY43717" fmla="*/ 2310347 h 6858000"/>
              <a:gd name="connsiteX43718" fmla="*/ 5714240 w 12192000"/>
              <a:gd name="connsiteY43718" fmla="*/ 2255487 h 6858000"/>
              <a:gd name="connsiteX43719" fmla="*/ 5655115 w 12192000"/>
              <a:gd name="connsiteY43719" fmla="*/ 2195672 h 6858000"/>
              <a:gd name="connsiteX43720" fmla="*/ 5652466 w 12192000"/>
              <a:gd name="connsiteY43720" fmla="*/ 2195672 h 6858000"/>
              <a:gd name="connsiteX43721" fmla="*/ 3320143 w 12192000"/>
              <a:gd name="connsiteY43721" fmla="*/ 2195672 h 6858000"/>
              <a:gd name="connsiteX43722" fmla="*/ 3260903 w 12192000"/>
              <a:gd name="connsiteY43722" fmla="*/ 2254104 h 6858000"/>
              <a:gd name="connsiteX43723" fmla="*/ 3261019 w 12192000"/>
              <a:gd name="connsiteY43723" fmla="*/ 2253989 h 6858000"/>
              <a:gd name="connsiteX43724" fmla="*/ 3322333 w 12192000"/>
              <a:gd name="connsiteY43724" fmla="*/ 2310347 h 6858000"/>
              <a:gd name="connsiteX43725" fmla="*/ 3381111 w 12192000"/>
              <a:gd name="connsiteY43725" fmla="*/ 2253182 h 6858000"/>
              <a:gd name="connsiteX43726" fmla="*/ 3320143 w 12192000"/>
              <a:gd name="connsiteY43726" fmla="*/ 2195672 h 6858000"/>
              <a:gd name="connsiteX43727" fmla="*/ 2620329 w 12192000"/>
              <a:gd name="connsiteY43727" fmla="*/ 2195672 h 6858000"/>
              <a:gd name="connsiteX43728" fmla="*/ 2594513 w 12192000"/>
              <a:gd name="connsiteY43728" fmla="*/ 2214573 h 6858000"/>
              <a:gd name="connsiteX43729" fmla="*/ 2615605 w 12192000"/>
              <a:gd name="connsiteY43729" fmla="*/ 2243040 h 6858000"/>
              <a:gd name="connsiteX43730" fmla="*/ 2642575 w 12192000"/>
              <a:gd name="connsiteY43730" fmla="*/ 2219528 h 6858000"/>
              <a:gd name="connsiteX43731" fmla="*/ 2620329 w 12192000"/>
              <a:gd name="connsiteY43731" fmla="*/ 2195787 h 6858000"/>
              <a:gd name="connsiteX43732" fmla="*/ 895577 w 12192000"/>
              <a:gd name="connsiteY43732" fmla="*/ 2195672 h 6858000"/>
              <a:gd name="connsiteX43733" fmla="*/ 846478 w 12192000"/>
              <a:gd name="connsiteY43733" fmla="*/ 2244077 h 6858000"/>
              <a:gd name="connsiteX43734" fmla="*/ 911597 w 12192000"/>
              <a:gd name="connsiteY43734" fmla="*/ 2310347 h 6858000"/>
              <a:gd name="connsiteX43735" fmla="*/ 966457 w 12192000"/>
              <a:gd name="connsiteY43735" fmla="*/ 2255373 h 6858000"/>
              <a:gd name="connsiteX43736" fmla="*/ 905949 w 12192000"/>
              <a:gd name="connsiteY43736" fmla="*/ 2195672 h 6858000"/>
              <a:gd name="connsiteX43737" fmla="*/ 895577 w 12192000"/>
              <a:gd name="connsiteY43737" fmla="*/ 2195672 h 6858000"/>
              <a:gd name="connsiteX43738" fmla="*/ 10483734 w 12192000"/>
              <a:gd name="connsiteY43738" fmla="*/ 2195557 h 6858000"/>
              <a:gd name="connsiteX43739" fmla="*/ 10428644 w 12192000"/>
              <a:gd name="connsiteY43739" fmla="*/ 2251453 h 6858000"/>
              <a:gd name="connsiteX43740" fmla="*/ 10488691 w 12192000"/>
              <a:gd name="connsiteY43740" fmla="*/ 2310347 h 6858000"/>
              <a:gd name="connsiteX43741" fmla="*/ 10543551 w 12192000"/>
              <a:gd name="connsiteY43741" fmla="*/ 2254565 h 6858000"/>
              <a:gd name="connsiteX43742" fmla="*/ 10483734 w 12192000"/>
              <a:gd name="connsiteY43742" fmla="*/ 2195557 h 6858000"/>
              <a:gd name="connsiteX43743" fmla="*/ 2111259 w 12192000"/>
              <a:gd name="connsiteY43743" fmla="*/ 2195557 h 6858000"/>
              <a:gd name="connsiteX43744" fmla="*/ 2056169 w 12192000"/>
              <a:gd name="connsiteY43744" fmla="*/ 2251453 h 6858000"/>
              <a:gd name="connsiteX43745" fmla="*/ 2116216 w 12192000"/>
              <a:gd name="connsiteY43745" fmla="*/ 2310347 h 6858000"/>
              <a:gd name="connsiteX43746" fmla="*/ 2171076 w 12192000"/>
              <a:gd name="connsiteY43746" fmla="*/ 2254565 h 6858000"/>
              <a:gd name="connsiteX43747" fmla="*/ 2111259 w 12192000"/>
              <a:gd name="connsiteY43747" fmla="*/ 2195557 h 6858000"/>
              <a:gd name="connsiteX43748" fmla="*/ 11998152 w 12192000"/>
              <a:gd name="connsiteY43748" fmla="*/ 2195442 h 6858000"/>
              <a:gd name="connsiteX43749" fmla="*/ 11998038 w 12192000"/>
              <a:gd name="connsiteY43749" fmla="*/ 2195557 h 6858000"/>
              <a:gd name="connsiteX43750" fmla="*/ 11973373 w 12192000"/>
              <a:gd name="connsiteY43750" fmla="*/ 2218146 h 6858000"/>
              <a:gd name="connsiteX43751" fmla="*/ 12004838 w 12192000"/>
              <a:gd name="connsiteY43751" fmla="*/ 2242464 h 6858000"/>
              <a:gd name="connsiteX43752" fmla="*/ 12024084 w 12192000"/>
              <a:gd name="connsiteY43752" fmla="*/ 2230478 h 6858000"/>
              <a:gd name="connsiteX43753" fmla="*/ 11998152 w 12192000"/>
              <a:gd name="connsiteY43753" fmla="*/ 2195442 h 6858000"/>
              <a:gd name="connsiteX43754" fmla="*/ 10791458 w 12192000"/>
              <a:gd name="connsiteY43754" fmla="*/ 2195442 h 6858000"/>
              <a:gd name="connsiteX43755" fmla="*/ 10763914 w 12192000"/>
              <a:gd name="connsiteY43755" fmla="*/ 2216762 h 6858000"/>
              <a:gd name="connsiteX43756" fmla="*/ 10788231 w 12192000"/>
              <a:gd name="connsiteY43756" fmla="*/ 2242925 h 6858000"/>
              <a:gd name="connsiteX43757" fmla="*/ 10788231 w 12192000"/>
              <a:gd name="connsiteY43757" fmla="*/ 2243040 h 6858000"/>
              <a:gd name="connsiteX43758" fmla="*/ 10818313 w 12192000"/>
              <a:gd name="connsiteY43758" fmla="*/ 2217453 h 6858000"/>
              <a:gd name="connsiteX43759" fmla="*/ 10791458 w 12192000"/>
              <a:gd name="connsiteY43759" fmla="*/ 2195442 h 6858000"/>
              <a:gd name="connsiteX43760" fmla="*/ 10381160 w 12192000"/>
              <a:gd name="connsiteY43760" fmla="*/ 2195442 h 6858000"/>
              <a:gd name="connsiteX43761" fmla="*/ 10360530 w 12192000"/>
              <a:gd name="connsiteY43761" fmla="*/ 2212382 h 6858000"/>
              <a:gd name="connsiteX43762" fmla="*/ 10360530 w 12192000"/>
              <a:gd name="connsiteY43762" fmla="*/ 2292598 h 6858000"/>
              <a:gd name="connsiteX43763" fmla="*/ 10380238 w 12192000"/>
              <a:gd name="connsiteY43763" fmla="*/ 2310693 h 6858000"/>
              <a:gd name="connsiteX43764" fmla="*/ 10380468 w 12192000"/>
              <a:gd name="connsiteY43764" fmla="*/ 2310693 h 6858000"/>
              <a:gd name="connsiteX43765" fmla="*/ 10408475 w 12192000"/>
              <a:gd name="connsiteY43765" fmla="*/ 2284416 h 6858000"/>
              <a:gd name="connsiteX43766" fmla="*/ 10408244 w 12192000"/>
              <a:gd name="connsiteY43766" fmla="*/ 2253413 h 6858000"/>
              <a:gd name="connsiteX43767" fmla="*/ 10408129 w 12192000"/>
              <a:gd name="connsiteY43767" fmla="*/ 2253413 h 6858000"/>
              <a:gd name="connsiteX43768" fmla="*/ 10408129 w 12192000"/>
              <a:gd name="connsiteY43768" fmla="*/ 2211922 h 6858000"/>
              <a:gd name="connsiteX43769" fmla="*/ 10381160 w 12192000"/>
              <a:gd name="connsiteY43769" fmla="*/ 2195442 h 6858000"/>
              <a:gd name="connsiteX43770" fmla="*/ 7906805 w 12192000"/>
              <a:gd name="connsiteY43770" fmla="*/ 2195442 h 6858000"/>
              <a:gd name="connsiteX43771" fmla="*/ 7877645 w 12192000"/>
              <a:gd name="connsiteY43771" fmla="*/ 2217223 h 6858000"/>
              <a:gd name="connsiteX43772" fmla="*/ 7903463 w 12192000"/>
              <a:gd name="connsiteY43772" fmla="*/ 2242349 h 6858000"/>
              <a:gd name="connsiteX43773" fmla="*/ 7931584 w 12192000"/>
              <a:gd name="connsiteY43773" fmla="*/ 2219068 h 6858000"/>
              <a:gd name="connsiteX43774" fmla="*/ 7906805 w 12192000"/>
              <a:gd name="connsiteY43774" fmla="*/ 2195442 h 6858000"/>
              <a:gd name="connsiteX43775" fmla="*/ 6771568 w 12192000"/>
              <a:gd name="connsiteY43775" fmla="*/ 2195442 h 6858000"/>
              <a:gd name="connsiteX43776" fmla="*/ 6771452 w 12192000"/>
              <a:gd name="connsiteY43776" fmla="*/ 2195672 h 6858000"/>
              <a:gd name="connsiteX43777" fmla="*/ 6741141 w 12192000"/>
              <a:gd name="connsiteY43777" fmla="*/ 2223792 h 6858000"/>
              <a:gd name="connsiteX43778" fmla="*/ 6741371 w 12192000"/>
              <a:gd name="connsiteY43778" fmla="*/ 2252261 h 6858000"/>
              <a:gd name="connsiteX43779" fmla="*/ 6741141 w 12192000"/>
              <a:gd name="connsiteY43779" fmla="*/ 2293637 h 6858000"/>
              <a:gd name="connsiteX43780" fmla="*/ 6761426 w 12192000"/>
              <a:gd name="connsiteY43780" fmla="*/ 2310693 h 6858000"/>
              <a:gd name="connsiteX43781" fmla="*/ 6788624 w 12192000"/>
              <a:gd name="connsiteY43781" fmla="*/ 2294673 h 6858000"/>
              <a:gd name="connsiteX43782" fmla="*/ 6788624 w 12192000"/>
              <a:gd name="connsiteY43782" fmla="*/ 2211807 h 6858000"/>
              <a:gd name="connsiteX43783" fmla="*/ 6771568 w 12192000"/>
              <a:gd name="connsiteY43783" fmla="*/ 2195442 h 6858000"/>
              <a:gd name="connsiteX43784" fmla="*/ 6701148 w 12192000"/>
              <a:gd name="connsiteY43784" fmla="*/ 2195442 h 6858000"/>
              <a:gd name="connsiteX43785" fmla="*/ 6701173 w 12192000"/>
              <a:gd name="connsiteY43785" fmla="*/ 2195450 h 6858000"/>
              <a:gd name="connsiteX43786" fmla="*/ 6681094 w 12192000"/>
              <a:gd name="connsiteY43786" fmla="*/ 2197372 h 6858000"/>
              <a:gd name="connsiteX43787" fmla="*/ 6672681 w 12192000"/>
              <a:gd name="connsiteY43787" fmla="*/ 2216416 h 6858000"/>
              <a:gd name="connsiteX43788" fmla="*/ 6696192 w 12192000"/>
              <a:gd name="connsiteY43788" fmla="*/ 2243616 h 6858000"/>
              <a:gd name="connsiteX43789" fmla="*/ 6720165 w 12192000"/>
              <a:gd name="connsiteY43789" fmla="*/ 2221141 h 6858000"/>
              <a:gd name="connsiteX43790" fmla="*/ 6719819 w 12192000"/>
              <a:gd name="connsiteY43790" fmla="*/ 2202024 h 6858000"/>
              <a:gd name="connsiteX43791" fmla="*/ 6701173 w 12192000"/>
              <a:gd name="connsiteY43791" fmla="*/ 2195450 h 6858000"/>
              <a:gd name="connsiteX43792" fmla="*/ 6701262 w 12192000"/>
              <a:gd name="connsiteY43792" fmla="*/ 2195442 h 6858000"/>
              <a:gd name="connsiteX43793" fmla="*/ 3625677 w 12192000"/>
              <a:gd name="connsiteY43793" fmla="*/ 2195442 h 6858000"/>
              <a:gd name="connsiteX43794" fmla="*/ 3625563 w 12192000"/>
              <a:gd name="connsiteY43794" fmla="*/ 2195557 h 6858000"/>
              <a:gd name="connsiteX43795" fmla="*/ 3600898 w 12192000"/>
              <a:gd name="connsiteY43795" fmla="*/ 2218146 h 6858000"/>
              <a:gd name="connsiteX43796" fmla="*/ 3632363 w 12192000"/>
              <a:gd name="connsiteY43796" fmla="*/ 2242464 h 6858000"/>
              <a:gd name="connsiteX43797" fmla="*/ 3651609 w 12192000"/>
              <a:gd name="connsiteY43797" fmla="*/ 2230478 h 6858000"/>
              <a:gd name="connsiteX43798" fmla="*/ 3625677 w 12192000"/>
              <a:gd name="connsiteY43798" fmla="*/ 2195442 h 6858000"/>
              <a:gd name="connsiteX43799" fmla="*/ 2418983 w 12192000"/>
              <a:gd name="connsiteY43799" fmla="*/ 2195442 h 6858000"/>
              <a:gd name="connsiteX43800" fmla="*/ 2391439 w 12192000"/>
              <a:gd name="connsiteY43800" fmla="*/ 2216762 h 6858000"/>
              <a:gd name="connsiteX43801" fmla="*/ 2415756 w 12192000"/>
              <a:gd name="connsiteY43801" fmla="*/ 2242925 h 6858000"/>
              <a:gd name="connsiteX43802" fmla="*/ 2415756 w 12192000"/>
              <a:gd name="connsiteY43802" fmla="*/ 2243040 h 6858000"/>
              <a:gd name="connsiteX43803" fmla="*/ 2445838 w 12192000"/>
              <a:gd name="connsiteY43803" fmla="*/ 2217453 h 6858000"/>
              <a:gd name="connsiteX43804" fmla="*/ 2418983 w 12192000"/>
              <a:gd name="connsiteY43804" fmla="*/ 2195442 h 6858000"/>
              <a:gd name="connsiteX43805" fmla="*/ 2008685 w 12192000"/>
              <a:gd name="connsiteY43805" fmla="*/ 2195442 h 6858000"/>
              <a:gd name="connsiteX43806" fmla="*/ 1988055 w 12192000"/>
              <a:gd name="connsiteY43806" fmla="*/ 2212382 h 6858000"/>
              <a:gd name="connsiteX43807" fmla="*/ 1988055 w 12192000"/>
              <a:gd name="connsiteY43807" fmla="*/ 2292598 h 6858000"/>
              <a:gd name="connsiteX43808" fmla="*/ 2007763 w 12192000"/>
              <a:gd name="connsiteY43808" fmla="*/ 2310693 h 6858000"/>
              <a:gd name="connsiteX43809" fmla="*/ 2007993 w 12192000"/>
              <a:gd name="connsiteY43809" fmla="*/ 2310693 h 6858000"/>
              <a:gd name="connsiteX43810" fmla="*/ 2036000 w 12192000"/>
              <a:gd name="connsiteY43810" fmla="*/ 2284416 h 6858000"/>
              <a:gd name="connsiteX43811" fmla="*/ 2035769 w 12192000"/>
              <a:gd name="connsiteY43811" fmla="*/ 2253413 h 6858000"/>
              <a:gd name="connsiteX43812" fmla="*/ 2035654 w 12192000"/>
              <a:gd name="connsiteY43812" fmla="*/ 2253413 h 6858000"/>
              <a:gd name="connsiteX43813" fmla="*/ 2035654 w 12192000"/>
              <a:gd name="connsiteY43813" fmla="*/ 2211922 h 6858000"/>
              <a:gd name="connsiteX43814" fmla="*/ 2008685 w 12192000"/>
              <a:gd name="connsiteY43814" fmla="*/ 2195442 h 6858000"/>
              <a:gd name="connsiteX43815" fmla="*/ 12050957 w 12192000"/>
              <a:gd name="connsiteY43815" fmla="*/ 2195360 h 6858000"/>
              <a:gd name="connsiteX43816" fmla="*/ 12041718 w 12192000"/>
              <a:gd name="connsiteY43816" fmla="*/ 2219298 h 6858000"/>
              <a:gd name="connsiteX43817" fmla="*/ 12041602 w 12192000"/>
              <a:gd name="connsiteY43817" fmla="*/ 2219298 h 6858000"/>
              <a:gd name="connsiteX43818" fmla="*/ 12066267 w 12192000"/>
              <a:gd name="connsiteY43818" fmla="*/ 2244192 h 6858000"/>
              <a:gd name="connsiteX43819" fmla="*/ 12090008 w 12192000"/>
              <a:gd name="connsiteY43819" fmla="*/ 2219644 h 6858000"/>
              <a:gd name="connsiteX43820" fmla="*/ 12062809 w 12192000"/>
              <a:gd name="connsiteY43820" fmla="*/ 2197055 h 6858000"/>
              <a:gd name="connsiteX43821" fmla="*/ 12050957 w 12192000"/>
              <a:gd name="connsiteY43821" fmla="*/ 2195360 h 6858000"/>
              <a:gd name="connsiteX43822" fmla="*/ 3678482 w 12192000"/>
              <a:gd name="connsiteY43822" fmla="*/ 2195360 h 6858000"/>
              <a:gd name="connsiteX43823" fmla="*/ 3669243 w 12192000"/>
              <a:gd name="connsiteY43823" fmla="*/ 2219298 h 6858000"/>
              <a:gd name="connsiteX43824" fmla="*/ 3669127 w 12192000"/>
              <a:gd name="connsiteY43824" fmla="*/ 2219298 h 6858000"/>
              <a:gd name="connsiteX43825" fmla="*/ 3693792 w 12192000"/>
              <a:gd name="connsiteY43825" fmla="*/ 2244192 h 6858000"/>
              <a:gd name="connsiteX43826" fmla="*/ 3717533 w 12192000"/>
              <a:gd name="connsiteY43826" fmla="*/ 2219644 h 6858000"/>
              <a:gd name="connsiteX43827" fmla="*/ 3690334 w 12192000"/>
              <a:gd name="connsiteY43827" fmla="*/ 2197055 h 6858000"/>
              <a:gd name="connsiteX43828" fmla="*/ 3678482 w 12192000"/>
              <a:gd name="connsiteY43828" fmla="*/ 2195360 h 6858000"/>
              <a:gd name="connsiteX43829" fmla="*/ 11528614 w 12192000"/>
              <a:gd name="connsiteY43829" fmla="*/ 2195211 h 6858000"/>
              <a:gd name="connsiteX43830" fmla="*/ 11502106 w 12192000"/>
              <a:gd name="connsiteY43830" fmla="*/ 2218606 h 6858000"/>
              <a:gd name="connsiteX43831" fmla="*/ 11527922 w 12192000"/>
              <a:gd name="connsiteY43831" fmla="*/ 2243616 h 6858000"/>
              <a:gd name="connsiteX43832" fmla="*/ 11528038 w 12192000"/>
              <a:gd name="connsiteY43832" fmla="*/ 2243616 h 6858000"/>
              <a:gd name="connsiteX43833" fmla="*/ 11549475 w 12192000"/>
              <a:gd name="connsiteY43833" fmla="*/ 2218032 h 6858000"/>
              <a:gd name="connsiteX43834" fmla="*/ 11528614 w 12192000"/>
              <a:gd name="connsiteY43834" fmla="*/ 2195211 h 6858000"/>
              <a:gd name="connsiteX43835" fmla="*/ 3156139 w 12192000"/>
              <a:gd name="connsiteY43835" fmla="*/ 2195211 h 6858000"/>
              <a:gd name="connsiteX43836" fmla="*/ 3129631 w 12192000"/>
              <a:gd name="connsiteY43836" fmla="*/ 2218606 h 6858000"/>
              <a:gd name="connsiteX43837" fmla="*/ 3155447 w 12192000"/>
              <a:gd name="connsiteY43837" fmla="*/ 2243616 h 6858000"/>
              <a:gd name="connsiteX43838" fmla="*/ 3155563 w 12192000"/>
              <a:gd name="connsiteY43838" fmla="*/ 2243616 h 6858000"/>
              <a:gd name="connsiteX43839" fmla="*/ 3177000 w 12192000"/>
              <a:gd name="connsiteY43839" fmla="*/ 2218032 h 6858000"/>
              <a:gd name="connsiteX43840" fmla="*/ 3156139 w 12192000"/>
              <a:gd name="connsiteY43840" fmla="*/ 2195211 h 6858000"/>
              <a:gd name="connsiteX43841" fmla="*/ 12135534 w 12192000"/>
              <a:gd name="connsiteY43841" fmla="*/ 2195096 h 6858000"/>
              <a:gd name="connsiteX43842" fmla="*/ 12108910 w 12192000"/>
              <a:gd name="connsiteY43842" fmla="*/ 2218723 h 6858000"/>
              <a:gd name="connsiteX43843" fmla="*/ 12115220 w 12192000"/>
              <a:gd name="connsiteY43843" fmla="*/ 2238560 h 6858000"/>
              <a:gd name="connsiteX43844" fmla="*/ 12135126 w 12192000"/>
              <a:gd name="connsiteY43844" fmla="*/ 2243601 h 6858000"/>
              <a:gd name="connsiteX43845" fmla="*/ 12135072 w 12192000"/>
              <a:gd name="connsiteY43845" fmla="*/ 2243616 h 6858000"/>
              <a:gd name="connsiteX43846" fmla="*/ 12135188 w 12192000"/>
              <a:gd name="connsiteY43846" fmla="*/ 2243616 h 6858000"/>
              <a:gd name="connsiteX43847" fmla="*/ 12135126 w 12192000"/>
              <a:gd name="connsiteY43847" fmla="*/ 2243601 h 6858000"/>
              <a:gd name="connsiteX43848" fmla="*/ 12154478 w 12192000"/>
              <a:gd name="connsiteY43848" fmla="*/ 2237912 h 6858000"/>
              <a:gd name="connsiteX43849" fmla="*/ 12156509 w 12192000"/>
              <a:gd name="connsiteY43849" fmla="*/ 2217685 h 6858000"/>
              <a:gd name="connsiteX43850" fmla="*/ 12135534 w 12192000"/>
              <a:gd name="connsiteY43850" fmla="*/ 2195096 h 6858000"/>
              <a:gd name="connsiteX43851" fmla="*/ 11252814 w 12192000"/>
              <a:gd name="connsiteY43851" fmla="*/ 2195096 h 6858000"/>
              <a:gd name="connsiteX43852" fmla="*/ 11233683 w 12192000"/>
              <a:gd name="connsiteY43852" fmla="*/ 2217223 h 6858000"/>
              <a:gd name="connsiteX43853" fmla="*/ 11253160 w 12192000"/>
              <a:gd name="connsiteY43853" fmla="*/ 2242579 h 6858000"/>
              <a:gd name="connsiteX43854" fmla="*/ 11325885 w 12192000"/>
              <a:gd name="connsiteY43854" fmla="*/ 2242579 h 6858000"/>
              <a:gd name="connsiteX43855" fmla="*/ 11353546 w 12192000"/>
              <a:gd name="connsiteY43855" fmla="*/ 2216416 h 6858000"/>
              <a:gd name="connsiteX43856" fmla="*/ 11353660 w 12192000"/>
              <a:gd name="connsiteY43856" fmla="*/ 2216648 h 6858000"/>
              <a:gd name="connsiteX43857" fmla="*/ 11325654 w 12192000"/>
              <a:gd name="connsiteY43857" fmla="*/ 2195325 h 6858000"/>
              <a:gd name="connsiteX43858" fmla="*/ 11294422 w 12192000"/>
              <a:gd name="connsiteY43858" fmla="*/ 2195325 h 6858000"/>
              <a:gd name="connsiteX43859" fmla="*/ 11252814 w 12192000"/>
              <a:gd name="connsiteY43859" fmla="*/ 2195096 h 6858000"/>
              <a:gd name="connsiteX43860" fmla="*/ 10322381 w 12192000"/>
              <a:gd name="connsiteY43860" fmla="*/ 2195096 h 6858000"/>
              <a:gd name="connsiteX43861" fmla="*/ 10292530 w 12192000"/>
              <a:gd name="connsiteY43861" fmla="*/ 2217109 h 6858000"/>
              <a:gd name="connsiteX43862" fmla="*/ 10316503 w 12192000"/>
              <a:gd name="connsiteY43862" fmla="*/ 2242118 h 6858000"/>
              <a:gd name="connsiteX43863" fmla="*/ 10345892 w 12192000"/>
              <a:gd name="connsiteY43863" fmla="*/ 2218146 h 6858000"/>
              <a:gd name="connsiteX43864" fmla="*/ 10345892 w 12192000"/>
              <a:gd name="connsiteY43864" fmla="*/ 2218032 h 6858000"/>
              <a:gd name="connsiteX43865" fmla="*/ 10322381 w 12192000"/>
              <a:gd name="connsiteY43865" fmla="*/ 2195096 h 6858000"/>
              <a:gd name="connsiteX43866" fmla="*/ 3763059 w 12192000"/>
              <a:gd name="connsiteY43866" fmla="*/ 2195096 h 6858000"/>
              <a:gd name="connsiteX43867" fmla="*/ 3736435 w 12192000"/>
              <a:gd name="connsiteY43867" fmla="*/ 2218723 h 6858000"/>
              <a:gd name="connsiteX43868" fmla="*/ 3742745 w 12192000"/>
              <a:gd name="connsiteY43868" fmla="*/ 2238560 h 6858000"/>
              <a:gd name="connsiteX43869" fmla="*/ 3762651 w 12192000"/>
              <a:gd name="connsiteY43869" fmla="*/ 2243601 h 6858000"/>
              <a:gd name="connsiteX43870" fmla="*/ 3762597 w 12192000"/>
              <a:gd name="connsiteY43870" fmla="*/ 2243616 h 6858000"/>
              <a:gd name="connsiteX43871" fmla="*/ 3762713 w 12192000"/>
              <a:gd name="connsiteY43871" fmla="*/ 2243616 h 6858000"/>
              <a:gd name="connsiteX43872" fmla="*/ 3762651 w 12192000"/>
              <a:gd name="connsiteY43872" fmla="*/ 2243601 h 6858000"/>
              <a:gd name="connsiteX43873" fmla="*/ 3782003 w 12192000"/>
              <a:gd name="connsiteY43873" fmla="*/ 2237912 h 6858000"/>
              <a:gd name="connsiteX43874" fmla="*/ 3784034 w 12192000"/>
              <a:gd name="connsiteY43874" fmla="*/ 2217685 h 6858000"/>
              <a:gd name="connsiteX43875" fmla="*/ 3763059 w 12192000"/>
              <a:gd name="connsiteY43875" fmla="*/ 2195096 h 6858000"/>
              <a:gd name="connsiteX43876" fmla="*/ 2880339 w 12192000"/>
              <a:gd name="connsiteY43876" fmla="*/ 2195096 h 6858000"/>
              <a:gd name="connsiteX43877" fmla="*/ 2861208 w 12192000"/>
              <a:gd name="connsiteY43877" fmla="*/ 2217223 h 6858000"/>
              <a:gd name="connsiteX43878" fmla="*/ 2880685 w 12192000"/>
              <a:gd name="connsiteY43878" fmla="*/ 2242579 h 6858000"/>
              <a:gd name="connsiteX43879" fmla="*/ 2953410 w 12192000"/>
              <a:gd name="connsiteY43879" fmla="*/ 2242579 h 6858000"/>
              <a:gd name="connsiteX43880" fmla="*/ 2981071 w 12192000"/>
              <a:gd name="connsiteY43880" fmla="*/ 2216416 h 6858000"/>
              <a:gd name="connsiteX43881" fmla="*/ 2981185 w 12192000"/>
              <a:gd name="connsiteY43881" fmla="*/ 2216648 h 6858000"/>
              <a:gd name="connsiteX43882" fmla="*/ 2953179 w 12192000"/>
              <a:gd name="connsiteY43882" fmla="*/ 2195325 h 6858000"/>
              <a:gd name="connsiteX43883" fmla="*/ 2921947 w 12192000"/>
              <a:gd name="connsiteY43883" fmla="*/ 2195325 h 6858000"/>
              <a:gd name="connsiteX43884" fmla="*/ 2880339 w 12192000"/>
              <a:gd name="connsiteY43884" fmla="*/ 2195096 h 6858000"/>
              <a:gd name="connsiteX43885" fmla="*/ 1949906 w 12192000"/>
              <a:gd name="connsiteY43885" fmla="*/ 2195096 h 6858000"/>
              <a:gd name="connsiteX43886" fmla="*/ 1920055 w 12192000"/>
              <a:gd name="connsiteY43886" fmla="*/ 2217109 h 6858000"/>
              <a:gd name="connsiteX43887" fmla="*/ 1944028 w 12192000"/>
              <a:gd name="connsiteY43887" fmla="*/ 2242118 h 6858000"/>
              <a:gd name="connsiteX43888" fmla="*/ 1973417 w 12192000"/>
              <a:gd name="connsiteY43888" fmla="*/ 2218146 h 6858000"/>
              <a:gd name="connsiteX43889" fmla="*/ 1973417 w 12192000"/>
              <a:gd name="connsiteY43889" fmla="*/ 2218032 h 6858000"/>
              <a:gd name="connsiteX43890" fmla="*/ 1949906 w 12192000"/>
              <a:gd name="connsiteY43890" fmla="*/ 2195096 h 6858000"/>
              <a:gd name="connsiteX43891" fmla="*/ 5562914 w 12192000"/>
              <a:gd name="connsiteY43891" fmla="*/ 2194981 h 6858000"/>
              <a:gd name="connsiteX43892" fmla="*/ 5531335 w 12192000"/>
              <a:gd name="connsiteY43892" fmla="*/ 2227250 h 6858000"/>
              <a:gd name="connsiteX43893" fmla="*/ 5531565 w 12192000"/>
              <a:gd name="connsiteY43893" fmla="*/ 2253067 h 6858000"/>
              <a:gd name="connsiteX43894" fmla="*/ 5531335 w 12192000"/>
              <a:gd name="connsiteY43894" fmla="*/ 2291792 h 6858000"/>
              <a:gd name="connsiteX43895" fmla="*/ 5555307 w 12192000"/>
              <a:gd name="connsiteY43895" fmla="*/ 2310116 h 6858000"/>
              <a:gd name="connsiteX43896" fmla="*/ 5583430 w 12192000"/>
              <a:gd name="connsiteY43896" fmla="*/ 2292713 h 6858000"/>
              <a:gd name="connsiteX43897" fmla="*/ 5583314 w 12192000"/>
              <a:gd name="connsiteY43897" fmla="*/ 2292829 h 6858000"/>
              <a:gd name="connsiteX43898" fmla="*/ 5583546 w 12192000"/>
              <a:gd name="connsiteY43898" fmla="*/ 2215264 h 6858000"/>
              <a:gd name="connsiteX43899" fmla="*/ 5562914 w 12192000"/>
              <a:gd name="connsiteY43899" fmla="*/ 2194981 h 6858000"/>
              <a:gd name="connsiteX43900" fmla="*/ 11456120 w 12192000"/>
              <a:gd name="connsiteY43900" fmla="*/ 2194864 h 6858000"/>
              <a:gd name="connsiteX43901" fmla="*/ 11427654 w 12192000"/>
              <a:gd name="connsiteY43901" fmla="*/ 2195096 h 6858000"/>
              <a:gd name="connsiteX43902" fmla="*/ 11386278 w 12192000"/>
              <a:gd name="connsiteY43902" fmla="*/ 2194981 h 6858000"/>
              <a:gd name="connsiteX43903" fmla="*/ 11369450 w 12192000"/>
              <a:gd name="connsiteY43903" fmla="*/ 2216301 h 6858000"/>
              <a:gd name="connsiteX43904" fmla="*/ 11369450 w 12192000"/>
              <a:gd name="connsiteY43904" fmla="*/ 2216416 h 6858000"/>
              <a:gd name="connsiteX43905" fmla="*/ 11384894 w 12192000"/>
              <a:gd name="connsiteY43905" fmla="*/ 2242464 h 6858000"/>
              <a:gd name="connsiteX43906" fmla="*/ 11467760 w 12192000"/>
              <a:gd name="connsiteY43906" fmla="*/ 2242464 h 6858000"/>
              <a:gd name="connsiteX43907" fmla="*/ 11484934 w 12192000"/>
              <a:gd name="connsiteY43907" fmla="*/ 2225523 h 6858000"/>
              <a:gd name="connsiteX43908" fmla="*/ 11456120 w 12192000"/>
              <a:gd name="connsiteY43908" fmla="*/ 2194864 h 6858000"/>
              <a:gd name="connsiteX43909" fmla="*/ 9654032 w 12192000"/>
              <a:gd name="connsiteY43909" fmla="*/ 2194864 h 6858000"/>
              <a:gd name="connsiteX43910" fmla="*/ 9627063 w 12192000"/>
              <a:gd name="connsiteY43910" fmla="*/ 2217685 h 6858000"/>
              <a:gd name="connsiteX43911" fmla="*/ 9649538 w 12192000"/>
              <a:gd name="connsiteY43911" fmla="*/ 2243271 h 6858000"/>
              <a:gd name="connsiteX43912" fmla="*/ 9674547 w 12192000"/>
              <a:gd name="connsiteY43912" fmla="*/ 2219760 h 6858000"/>
              <a:gd name="connsiteX43913" fmla="*/ 9654032 w 12192000"/>
              <a:gd name="connsiteY43913" fmla="*/ 2194864 h 6858000"/>
              <a:gd name="connsiteX43914" fmla="*/ 9581769 w 12192000"/>
              <a:gd name="connsiteY43914" fmla="*/ 2194864 h 6858000"/>
              <a:gd name="connsiteX43915" fmla="*/ 9560678 w 12192000"/>
              <a:gd name="connsiteY43915" fmla="*/ 2219760 h 6858000"/>
              <a:gd name="connsiteX43916" fmla="*/ 9581884 w 12192000"/>
              <a:gd name="connsiteY43916" fmla="*/ 2243271 h 6858000"/>
              <a:gd name="connsiteX43917" fmla="*/ 9607930 w 12192000"/>
              <a:gd name="connsiteY43917" fmla="*/ 2218606 h 6858000"/>
              <a:gd name="connsiteX43918" fmla="*/ 9581769 w 12192000"/>
              <a:gd name="connsiteY43918" fmla="*/ 2194864 h 6858000"/>
              <a:gd name="connsiteX43919" fmla="*/ 3083645 w 12192000"/>
              <a:gd name="connsiteY43919" fmla="*/ 2194864 h 6858000"/>
              <a:gd name="connsiteX43920" fmla="*/ 3055179 w 12192000"/>
              <a:gd name="connsiteY43920" fmla="*/ 2195096 h 6858000"/>
              <a:gd name="connsiteX43921" fmla="*/ 3013803 w 12192000"/>
              <a:gd name="connsiteY43921" fmla="*/ 2194981 h 6858000"/>
              <a:gd name="connsiteX43922" fmla="*/ 2996975 w 12192000"/>
              <a:gd name="connsiteY43922" fmla="*/ 2216301 h 6858000"/>
              <a:gd name="connsiteX43923" fmla="*/ 2996975 w 12192000"/>
              <a:gd name="connsiteY43923" fmla="*/ 2216416 h 6858000"/>
              <a:gd name="connsiteX43924" fmla="*/ 3012419 w 12192000"/>
              <a:gd name="connsiteY43924" fmla="*/ 2242464 h 6858000"/>
              <a:gd name="connsiteX43925" fmla="*/ 3095285 w 12192000"/>
              <a:gd name="connsiteY43925" fmla="*/ 2242464 h 6858000"/>
              <a:gd name="connsiteX43926" fmla="*/ 3112459 w 12192000"/>
              <a:gd name="connsiteY43926" fmla="*/ 2225523 h 6858000"/>
              <a:gd name="connsiteX43927" fmla="*/ 3083645 w 12192000"/>
              <a:gd name="connsiteY43927" fmla="*/ 2194864 h 6858000"/>
              <a:gd name="connsiteX43928" fmla="*/ 1281557 w 12192000"/>
              <a:gd name="connsiteY43928" fmla="*/ 2194864 h 6858000"/>
              <a:gd name="connsiteX43929" fmla="*/ 1254588 w 12192000"/>
              <a:gd name="connsiteY43929" fmla="*/ 2217685 h 6858000"/>
              <a:gd name="connsiteX43930" fmla="*/ 1277063 w 12192000"/>
              <a:gd name="connsiteY43930" fmla="*/ 2243271 h 6858000"/>
              <a:gd name="connsiteX43931" fmla="*/ 1302072 w 12192000"/>
              <a:gd name="connsiteY43931" fmla="*/ 2219760 h 6858000"/>
              <a:gd name="connsiteX43932" fmla="*/ 1281557 w 12192000"/>
              <a:gd name="connsiteY43932" fmla="*/ 2194864 h 6858000"/>
              <a:gd name="connsiteX43933" fmla="*/ 1209294 w 12192000"/>
              <a:gd name="connsiteY43933" fmla="*/ 2194864 h 6858000"/>
              <a:gd name="connsiteX43934" fmla="*/ 1188203 w 12192000"/>
              <a:gd name="connsiteY43934" fmla="*/ 2219760 h 6858000"/>
              <a:gd name="connsiteX43935" fmla="*/ 1209409 w 12192000"/>
              <a:gd name="connsiteY43935" fmla="*/ 2243271 h 6858000"/>
              <a:gd name="connsiteX43936" fmla="*/ 1235455 w 12192000"/>
              <a:gd name="connsiteY43936" fmla="*/ 2218606 h 6858000"/>
              <a:gd name="connsiteX43937" fmla="*/ 1209294 w 12192000"/>
              <a:gd name="connsiteY43937" fmla="*/ 2194864 h 6858000"/>
              <a:gd name="connsiteX43938" fmla="*/ 9114420 w 12192000"/>
              <a:gd name="connsiteY43938" fmla="*/ 2194750 h 6858000"/>
              <a:gd name="connsiteX43939" fmla="*/ 9088604 w 12192000"/>
              <a:gd name="connsiteY43939" fmla="*/ 2196133 h 6858000"/>
              <a:gd name="connsiteX43940" fmla="*/ 9093214 w 12192000"/>
              <a:gd name="connsiteY43940" fmla="*/ 2240043 h 6858000"/>
              <a:gd name="connsiteX43941" fmla="*/ 9110674 w 12192000"/>
              <a:gd name="connsiteY43941" fmla="*/ 2245244 h 6858000"/>
              <a:gd name="connsiteX43942" fmla="*/ 9129793 w 12192000"/>
              <a:gd name="connsiteY43942" fmla="*/ 2240178 h 6858000"/>
              <a:gd name="connsiteX43943" fmla="*/ 9129748 w 12192000"/>
              <a:gd name="connsiteY43943" fmla="*/ 2240275 h 6858000"/>
              <a:gd name="connsiteX43944" fmla="*/ 9129864 w 12192000"/>
              <a:gd name="connsiteY43944" fmla="*/ 2240160 h 6858000"/>
              <a:gd name="connsiteX43945" fmla="*/ 9129793 w 12192000"/>
              <a:gd name="connsiteY43945" fmla="*/ 2240178 h 6858000"/>
              <a:gd name="connsiteX43946" fmla="*/ 9136736 w 12192000"/>
              <a:gd name="connsiteY43946" fmla="*/ 2225205 h 6858000"/>
              <a:gd name="connsiteX43947" fmla="*/ 9135166 w 12192000"/>
              <a:gd name="connsiteY43947" fmla="*/ 2206850 h 6858000"/>
              <a:gd name="connsiteX43948" fmla="*/ 9114420 w 12192000"/>
              <a:gd name="connsiteY43948" fmla="*/ 2194750 h 6858000"/>
              <a:gd name="connsiteX43949" fmla="*/ 741945 w 12192000"/>
              <a:gd name="connsiteY43949" fmla="*/ 2194750 h 6858000"/>
              <a:gd name="connsiteX43950" fmla="*/ 716129 w 12192000"/>
              <a:gd name="connsiteY43950" fmla="*/ 2196133 h 6858000"/>
              <a:gd name="connsiteX43951" fmla="*/ 720739 w 12192000"/>
              <a:gd name="connsiteY43951" fmla="*/ 2240043 h 6858000"/>
              <a:gd name="connsiteX43952" fmla="*/ 738199 w 12192000"/>
              <a:gd name="connsiteY43952" fmla="*/ 2245244 h 6858000"/>
              <a:gd name="connsiteX43953" fmla="*/ 757318 w 12192000"/>
              <a:gd name="connsiteY43953" fmla="*/ 2240178 h 6858000"/>
              <a:gd name="connsiteX43954" fmla="*/ 757273 w 12192000"/>
              <a:gd name="connsiteY43954" fmla="*/ 2240275 h 6858000"/>
              <a:gd name="connsiteX43955" fmla="*/ 757389 w 12192000"/>
              <a:gd name="connsiteY43955" fmla="*/ 2240160 h 6858000"/>
              <a:gd name="connsiteX43956" fmla="*/ 757318 w 12192000"/>
              <a:gd name="connsiteY43956" fmla="*/ 2240178 h 6858000"/>
              <a:gd name="connsiteX43957" fmla="*/ 764261 w 12192000"/>
              <a:gd name="connsiteY43957" fmla="*/ 2225205 h 6858000"/>
              <a:gd name="connsiteX43958" fmla="*/ 762691 w 12192000"/>
              <a:gd name="connsiteY43958" fmla="*/ 2206850 h 6858000"/>
              <a:gd name="connsiteX43959" fmla="*/ 741945 w 12192000"/>
              <a:gd name="connsiteY43959" fmla="*/ 2194750 h 6858000"/>
              <a:gd name="connsiteX43960" fmla="*/ 10858304 w 12192000"/>
              <a:gd name="connsiteY43960" fmla="*/ 2194635 h 6858000"/>
              <a:gd name="connsiteX43961" fmla="*/ 10830990 w 12192000"/>
              <a:gd name="connsiteY43961" fmla="*/ 2218606 h 6858000"/>
              <a:gd name="connsiteX43962" fmla="*/ 10856116 w 12192000"/>
              <a:gd name="connsiteY43962" fmla="*/ 2242003 h 6858000"/>
              <a:gd name="connsiteX43963" fmla="*/ 10885044 w 12192000"/>
              <a:gd name="connsiteY43963" fmla="*/ 2219298 h 6858000"/>
              <a:gd name="connsiteX43964" fmla="*/ 10858304 w 12192000"/>
              <a:gd name="connsiteY43964" fmla="*/ 2194750 h 6858000"/>
              <a:gd name="connsiteX43965" fmla="*/ 2485829 w 12192000"/>
              <a:gd name="connsiteY43965" fmla="*/ 2194635 h 6858000"/>
              <a:gd name="connsiteX43966" fmla="*/ 2458515 w 12192000"/>
              <a:gd name="connsiteY43966" fmla="*/ 2218606 h 6858000"/>
              <a:gd name="connsiteX43967" fmla="*/ 2483641 w 12192000"/>
              <a:gd name="connsiteY43967" fmla="*/ 2242003 h 6858000"/>
              <a:gd name="connsiteX43968" fmla="*/ 2512569 w 12192000"/>
              <a:gd name="connsiteY43968" fmla="*/ 2219298 h 6858000"/>
              <a:gd name="connsiteX43969" fmla="*/ 2485829 w 12192000"/>
              <a:gd name="connsiteY43969" fmla="*/ 2194750 h 6858000"/>
              <a:gd name="connsiteX43970" fmla="*/ 9191855 w 12192000"/>
              <a:gd name="connsiteY43970" fmla="*/ 2194360 h 6858000"/>
              <a:gd name="connsiteX43971" fmla="*/ 9171469 w 12192000"/>
              <a:gd name="connsiteY43971" fmla="*/ 2195903 h 6858000"/>
              <a:gd name="connsiteX43972" fmla="*/ 9150725 w 12192000"/>
              <a:gd name="connsiteY43972" fmla="*/ 2212382 h 6858000"/>
              <a:gd name="connsiteX43973" fmla="*/ 9152799 w 12192000"/>
              <a:gd name="connsiteY43973" fmla="*/ 2295480 h 6858000"/>
              <a:gd name="connsiteX43974" fmla="*/ 9168358 w 12192000"/>
              <a:gd name="connsiteY43974" fmla="*/ 2310577 h 6858000"/>
              <a:gd name="connsiteX43975" fmla="*/ 9203164 w 12192000"/>
              <a:gd name="connsiteY43975" fmla="*/ 2279229 h 6858000"/>
              <a:gd name="connsiteX43976" fmla="*/ 9203164 w 12192000"/>
              <a:gd name="connsiteY43976" fmla="*/ 2253297 h 6858000"/>
              <a:gd name="connsiteX43977" fmla="*/ 9203164 w 12192000"/>
              <a:gd name="connsiteY43977" fmla="*/ 2253182 h 6858000"/>
              <a:gd name="connsiteX43978" fmla="*/ 9203164 w 12192000"/>
              <a:gd name="connsiteY43978" fmla="*/ 2211576 h 6858000"/>
              <a:gd name="connsiteX43979" fmla="*/ 9191855 w 12192000"/>
              <a:gd name="connsiteY43979" fmla="*/ 2194360 h 6858000"/>
              <a:gd name="connsiteX43980" fmla="*/ 819380 w 12192000"/>
              <a:gd name="connsiteY43980" fmla="*/ 2194360 h 6858000"/>
              <a:gd name="connsiteX43981" fmla="*/ 798994 w 12192000"/>
              <a:gd name="connsiteY43981" fmla="*/ 2195903 h 6858000"/>
              <a:gd name="connsiteX43982" fmla="*/ 778250 w 12192000"/>
              <a:gd name="connsiteY43982" fmla="*/ 2212382 h 6858000"/>
              <a:gd name="connsiteX43983" fmla="*/ 780324 w 12192000"/>
              <a:gd name="connsiteY43983" fmla="*/ 2295480 h 6858000"/>
              <a:gd name="connsiteX43984" fmla="*/ 795883 w 12192000"/>
              <a:gd name="connsiteY43984" fmla="*/ 2310577 h 6858000"/>
              <a:gd name="connsiteX43985" fmla="*/ 830689 w 12192000"/>
              <a:gd name="connsiteY43985" fmla="*/ 2279229 h 6858000"/>
              <a:gd name="connsiteX43986" fmla="*/ 830689 w 12192000"/>
              <a:gd name="connsiteY43986" fmla="*/ 2253297 h 6858000"/>
              <a:gd name="connsiteX43987" fmla="*/ 830689 w 12192000"/>
              <a:gd name="connsiteY43987" fmla="*/ 2253182 h 6858000"/>
              <a:gd name="connsiteX43988" fmla="*/ 830689 w 12192000"/>
              <a:gd name="connsiteY43988" fmla="*/ 2211576 h 6858000"/>
              <a:gd name="connsiteX43989" fmla="*/ 819380 w 12192000"/>
              <a:gd name="connsiteY43989" fmla="*/ 2194360 h 6858000"/>
              <a:gd name="connsiteX43990" fmla="*/ 8956408 w 12192000"/>
              <a:gd name="connsiteY43990" fmla="*/ 2193597 h 6858000"/>
              <a:gd name="connsiteX43991" fmla="*/ 8956408 w 12192000"/>
              <a:gd name="connsiteY43991" fmla="*/ 2193712 h 6858000"/>
              <a:gd name="connsiteX43992" fmla="*/ 9006198 w 12192000"/>
              <a:gd name="connsiteY43992" fmla="*/ 2244424 h 6858000"/>
              <a:gd name="connsiteX43993" fmla="*/ 9024407 w 12192000"/>
              <a:gd name="connsiteY43993" fmla="*/ 2244192 h 6858000"/>
              <a:gd name="connsiteX43994" fmla="*/ 9070393 w 12192000"/>
              <a:gd name="connsiteY43994" fmla="*/ 2197861 h 6858000"/>
              <a:gd name="connsiteX43995" fmla="*/ 8956408 w 12192000"/>
              <a:gd name="connsiteY43995" fmla="*/ 2193597 h 6858000"/>
              <a:gd name="connsiteX43996" fmla="*/ 583933 w 12192000"/>
              <a:gd name="connsiteY43996" fmla="*/ 2193597 h 6858000"/>
              <a:gd name="connsiteX43997" fmla="*/ 583933 w 12192000"/>
              <a:gd name="connsiteY43997" fmla="*/ 2193712 h 6858000"/>
              <a:gd name="connsiteX43998" fmla="*/ 633723 w 12192000"/>
              <a:gd name="connsiteY43998" fmla="*/ 2244424 h 6858000"/>
              <a:gd name="connsiteX43999" fmla="*/ 651932 w 12192000"/>
              <a:gd name="connsiteY43999" fmla="*/ 2244192 h 6858000"/>
              <a:gd name="connsiteX44000" fmla="*/ 697918 w 12192000"/>
              <a:gd name="connsiteY44000" fmla="*/ 2197861 h 6858000"/>
              <a:gd name="connsiteX44001" fmla="*/ 583933 w 12192000"/>
              <a:gd name="connsiteY44001" fmla="*/ 2193597 h 6858000"/>
              <a:gd name="connsiteX44002" fmla="*/ 8918144 w 12192000"/>
              <a:gd name="connsiteY44002" fmla="*/ 2192906 h 6858000"/>
              <a:gd name="connsiteX44003" fmla="*/ 8843230 w 12192000"/>
              <a:gd name="connsiteY44003" fmla="*/ 2196939 h 6858000"/>
              <a:gd name="connsiteX44004" fmla="*/ 8819604 w 12192000"/>
              <a:gd name="connsiteY44004" fmla="*/ 2219413 h 6858000"/>
              <a:gd name="connsiteX44005" fmla="*/ 8846457 w 12192000"/>
              <a:gd name="connsiteY44005" fmla="*/ 2244885 h 6858000"/>
              <a:gd name="connsiteX44006" fmla="*/ 8880227 w 12192000"/>
              <a:gd name="connsiteY44006" fmla="*/ 2244653 h 6858000"/>
              <a:gd name="connsiteX44007" fmla="*/ 8921833 w 12192000"/>
              <a:gd name="connsiteY44007" fmla="*/ 2244653 h 6858000"/>
              <a:gd name="connsiteX44008" fmla="*/ 8940273 w 12192000"/>
              <a:gd name="connsiteY44008" fmla="*/ 2208580 h 6858000"/>
              <a:gd name="connsiteX44009" fmla="*/ 8918144 w 12192000"/>
              <a:gd name="connsiteY44009" fmla="*/ 2192906 h 6858000"/>
              <a:gd name="connsiteX44010" fmla="*/ 545669 w 12192000"/>
              <a:gd name="connsiteY44010" fmla="*/ 2192906 h 6858000"/>
              <a:gd name="connsiteX44011" fmla="*/ 470755 w 12192000"/>
              <a:gd name="connsiteY44011" fmla="*/ 2196939 h 6858000"/>
              <a:gd name="connsiteX44012" fmla="*/ 447129 w 12192000"/>
              <a:gd name="connsiteY44012" fmla="*/ 2219413 h 6858000"/>
              <a:gd name="connsiteX44013" fmla="*/ 473982 w 12192000"/>
              <a:gd name="connsiteY44013" fmla="*/ 2244885 h 6858000"/>
              <a:gd name="connsiteX44014" fmla="*/ 507752 w 12192000"/>
              <a:gd name="connsiteY44014" fmla="*/ 2244653 h 6858000"/>
              <a:gd name="connsiteX44015" fmla="*/ 549358 w 12192000"/>
              <a:gd name="connsiteY44015" fmla="*/ 2244653 h 6858000"/>
              <a:gd name="connsiteX44016" fmla="*/ 567798 w 12192000"/>
              <a:gd name="connsiteY44016" fmla="*/ 2208580 h 6858000"/>
              <a:gd name="connsiteX44017" fmla="*/ 545669 w 12192000"/>
              <a:gd name="connsiteY44017" fmla="*/ 2192906 h 6858000"/>
              <a:gd name="connsiteX44018" fmla="*/ 6139521 w 12192000"/>
              <a:gd name="connsiteY44018" fmla="*/ 2134819 h 6858000"/>
              <a:gd name="connsiteX44019" fmla="*/ 6180436 w 12192000"/>
              <a:gd name="connsiteY44019" fmla="*/ 2175733 h 6858000"/>
              <a:gd name="connsiteX44020" fmla="*/ 6139521 w 12192000"/>
              <a:gd name="connsiteY44020" fmla="*/ 2134819 h 6858000"/>
              <a:gd name="connsiteX44021" fmla="*/ 9992874 w 12192000"/>
              <a:gd name="connsiteY44021" fmla="*/ 2133088 h 6858000"/>
              <a:gd name="connsiteX44022" fmla="*/ 9966366 w 12192000"/>
              <a:gd name="connsiteY44022" fmla="*/ 2158560 h 6858000"/>
              <a:gd name="connsiteX44023" fmla="*/ 9966712 w 12192000"/>
              <a:gd name="connsiteY44023" fmla="*/ 2197516 h 6858000"/>
              <a:gd name="connsiteX44024" fmla="*/ 10008434 w 12192000"/>
              <a:gd name="connsiteY44024" fmla="*/ 2237624 h 6858000"/>
              <a:gd name="connsiteX44025" fmla="*/ 10008434 w 12192000"/>
              <a:gd name="connsiteY44025" fmla="*/ 2237508 h 6858000"/>
              <a:gd name="connsiteX44026" fmla="*/ 10003477 w 12192000"/>
              <a:gd name="connsiteY44026" fmla="*/ 2196593 h 6858000"/>
              <a:gd name="connsiteX44027" fmla="*/ 9999444 w 12192000"/>
              <a:gd name="connsiteY44027" fmla="*/ 2181149 h 6858000"/>
              <a:gd name="connsiteX44028" fmla="*/ 10008434 w 12192000"/>
              <a:gd name="connsiteY44028" fmla="*/ 2134010 h 6858000"/>
              <a:gd name="connsiteX44029" fmla="*/ 9992874 w 12192000"/>
              <a:gd name="connsiteY44029" fmla="*/ 2133088 h 6858000"/>
              <a:gd name="connsiteX44030" fmla="*/ 1620399 w 12192000"/>
              <a:gd name="connsiteY44030" fmla="*/ 2133088 h 6858000"/>
              <a:gd name="connsiteX44031" fmla="*/ 1593891 w 12192000"/>
              <a:gd name="connsiteY44031" fmla="*/ 2158560 h 6858000"/>
              <a:gd name="connsiteX44032" fmla="*/ 1594237 w 12192000"/>
              <a:gd name="connsiteY44032" fmla="*/ 2197516 h 6858000"/>
              <a:gd name="connsiteX44033" fmla="*/ 1635959 w 12192000"/>
              <a:gd name="connsiteY44033" fmla="*/ 2237624 h 6858000"/>
              <a:gd name="connsiteX44034" fmla="*/ 1635959 w 12192000"/>
              <a:gd name="connsiteY44034" fmla="*/ 2237508 h 6858000"/>
              <a:gd name="connsiteX44035" fmla="*/ 1631002 w 12192000"/>
              <a:gd name="connsiteY44035" fmla="*/ 2196593 h 6858000"/>
              <a:gd name="connsiteX44036" fmla="*/ 1626969 w 12192000"/>
              <a:gd name="connsiteY44036" fmla="*/ 2181149 h 6858000"/>
              <a:gd name="connsiteX44037" fmla="*/ 1635959 w 12192000"/>
              <a:gd name="connsiteY44037" fmla="*/ 2134010 h 6858000"/>
              <a:gd name="connsiteX44038" fmla="*/ 1620399 w 12192000"/>
              <a:gd name="connsiteY44038" fmla="*/ 2133088 h 6858000"/>
              <a:gd name="connsiteX44039" fmla="*/ 4080305 w 12192000"/>
              <a:gd name="connsiteY44039" fmla="*/ 2129979 h 6858000"/>
              <a:gd name="connsiteX44040" fmla="*/ 4049189 w 12192000"/>
              <a:gd name="connsiteY44040" fmla="*/ 2130209 h 6858000"/>
              <a:gd name="connsiteX44041" fmla="*/ 4049189 w 12192000"/>
              <a:gd name="connsiteY44041" fmla="*/ 2130440 h 6858000"/>
              <a:gd name="connsiteX44042" fmla="*/ 4002395 w 12192000"/>
              <a:gd name="connsiteY44042" fmla="*/ 2130440 h 6858000"/>
              <a:gd name="connsiteX44043" fmla="*/ 4002279 w 12192000"/>
              <a:gd name="connsiteY44043" fmla="*/ 2130322 h 6858000"/>
              <a:gd name="connsiteX44044" fmla="*/ 3988911 w 12192000"/>
              <a:gd name="connsiteY44044" fmla="*/ 2157408 h 6858000"/>
              <a:gd name="connsiteX44045" fmla="*/ 4003431 w 12192000"/>
              <a:gd name="connsiteY44045" fmla="*/ 2177576 h 6858000"/>
              <a:gd name="connsiteX44046" fmla="*/ 4091831 w 12192000"/>
              <a:gd name="connsiteY44046" fmla="*/ 2177576 h 6858000"/>
              <a:gd name="connsiteX44047" fmla="*/ 4109350 w 12192000"/>
              <a:gd name="connsiteY44047" fmla="*/ 2161557 h 6858000"/>
              <a:gd name="connsiteX44048" fmla="*/ 4080305 w 12192000"/>
              <a:gd name="connsiteY44048" fmla="*/ 2129979 h 6858000"/>
              <a:gd name="connsiteX44049" fmla="*/ 4703591 w 12192000"/>
              <a:gd name="connsiteY44049" fmla="*/ 2129862 h 6858000"/>
              <a:gd name="connsiteX44050" fmla="*/ 4662102 w 12192000"/>
              <a:gd name="connsiteY44050" fmla="*/ 2161211 h 6858000"/>
              <a:gd name="connsiteX44051" fmla="*/ 4662102 w 12192000"/>
              <a:gd name="connsiteY44051" fmla="*/ 2187144 h 6858000"/>
              <a:gd name="connsiteX44052" fmla="*/ 4662330 w 12192000"/>
              <a:gd name="connsiteY44052" fmla="*/ 2187144 h 6858000"/>
              <a:gd name="connsiteX44053" fmla="*/ 4662330 w 12192000"/>
              <a:gd name="connsiteY44053" fmla="*/ 2187259 h 6858000"/>
              <a:gd name="connsiteX44054" fmla="*/ 4662216 w 12192000"/>
              <a:gd name="connsiteY44054" fmla="*/ 2226098 h 6858000"/>
              <a:gd name="connsiteX44055" fmla="*/ 4690453 w 12192000"/>
              <a:gd name="connsiteY44055" fmla="*/ 2245114 h 6858000"/>
              <a:gd name="connsiteX44056" fmla="*/ 4715001 w 12192000"/>
              <a:gd name="connsiteY44056" fmla="*/ 2225408 h 6858000"/>
              <a:gd name="connsiteX44057" fmla="*/ 4714771 w 12192000"/>
              <a:gd name="connsiteY44057" fmla="*/ 2147035 h 6858000"/>
              <a:gd name="connsiteX44058" fmla="*/ 4703591 w 12192000"/>
              <a:gd name="connsiteY44058" fmla="*/ 2129862 h 6858000"/>
              <a:gd name="connsiteX44059" fmla="*/ 4283841 w 12192000"/>
              <a:gd name="connsiteY44059" fmla="*/ 2129748 h 6858000"/>
              <a:gd name="connsiteX44060" fmla="*/ 4259293 w 12192000"/>
              <a:gd name="connsiteY44060" fmla="*/ 2154988 h 6858000"/>
              <a:gd name="connsiteX44061" fmla="*/ 4259293 w 12192000"/>
              <a:gd name="connsiteY44061" fmla="*/ 2155102 h 6858000"/>
              <a:gd name="connsiteX44062" fmla="*/ 4283382 w 12192000"/>
              <a:gd name="connsiteY44062" fmla="*/ 2176770 h 6858000"/>
              <a:gd name="connsiteX44063" fmla="*/ 4307930 w 12192000"/>
              <a:gd name="connsiteY44063" fmla="*/ 2153835 h 6858000"/>
              <a:gd name="connsiteX44064" fmla="*/ 4283841 w 12192000"/>
              <a:gd name="connsiteY44064" fmla="*/ 2129748 h 6858000"/>
              <a:gd name="connsiteX44065" fmla="*/ 8835048 w 12192000"/>
              <a:gd name="connsiteY44065" fmla="*/ 2129402 h 6858000"/>
              <a:gd name="connsiteX44066" fmla="*/ 8820180 w 12192000"/>
              <a:gd name="connsiteY44066" fmla="*/ 2145076 h 6858000"/>
              <a:gd name="connsiteX44067" fmla="*/ 8820180 w 12192000"/>
              <a:gd name="connsiteY44067" fmla="*/ 2145191 h 6858000"/>
              <a:gd name="connsiteX44068" fmla="*/ 8849454 w 12192000"/>
              <a:gd name="connsiteY44068" fmla="*/ 2177002 h 6858000"/>
              <a:gd name="connsiteX44069" fmla="*/ 8880457 w 12192000"/>
              <a:gd name="connsiteY44069" fmla="*/ 2176656 h 6858000"/>
              <a:gd name="connsiteX44070" fmla="*/ 8921948 w 12192000"/>
              <a:gd name="connsiteY44070" fmla="*/ 2176770 h 6858000"/>
              <a:gd name="connsiteX44071" fmla="*/ 8940273 w 12192000"/>
              <a:gd name="connsiteY44071" fmla="*/ 2159713 h 6858000"/>
              <a:gd name="connsiteX44072" fmla="*/ 8923101 w 12192000"/>
              <a:gd name="connsiteY44072" fmla="*/ 2129632 h 6858000"/>
              <a:gd name="connsiteX44073" fmla="*/ 8835048 w 12192000"/>
              <a:gd name="connsiteY44073" fmla="*/ 2129402 h 6858000"/>
              <a:gd name="connsiteX44074" fmla="*/ 5296452 w 12192000"/>
              <a:gd name="connsiteY44074" fmla="*/ 2129402 h 6858000"/>
              <a:gd name="connsiteX44075" fmla="*/ 5218770 w 12192000"/>
              <a:gd name="connsiteY44075" fmla="*/ 2129518 h 6858000"/>
              <a:gd name="connsiteX44076" fmla="*/ 5199062 w 12192000"/>
              <a:gd name="connsiteY44076" fmla="*/ 2148419 h 6858000"/>
              <a:gd name="connsiteX44077" fmla="*/ 5226606 w 12192000"/>
              <a:gd name="connsiteY44077" fmla="*/ 2177116 h 6858000"/>
              <a:gd name="connsiteX44078" fmla="*/ 5255075 w 12192000"/>
              <a:gd name="connsiteY44078" fmla="*/ 2176886 h 6858000"/>
              <a:gd name="connsiteX44079" fmla="*/ 5296452 w 12192000"/>
              <a:gd name="connsiteY44079" fmla="*/ 2177231 h 6858000"/>
              <a:gd name="connsiteX44080" fmla="*/ 5314544 w 12192000"/>
              <a:gd name="connsiteY44080" fmla="*/ 2155102 h 6858000"/>
              <a:gd name="connsiteX44081" fmla="*/ 5296452 w 12192000"/>
              <a:gd name="connsiteY44081" fmla="*/ 2129402 h 6858000"/>
              <a:gd name="connsiteX44082" fmla="*/ 462573 w 12192000"/>
              <a:gd name="connsiteY44082" fmla="*/ 2129402 h 6858000"/>
              <a:gd name="connsiteX44083" fmla="*/ 447705 w 12192000"/>
              <a:gd name="connsiteY44083" fmla="*/ 2145076 h 6858000"/>
              <a:gd name="connsiteX44084" fmla="*/ 447705 w 12192000"/>
              <a:gd name="connsiteY44084" fmla="*/ 2145191 h 6858000"/>
              <a:gd name="connsiteX44085" fmla="*/ 476979 w 12192000"/>
              <a:gd name="connsiteY44085" fmla="*/ 2177002 h 6858000"/>
              <a:gd name="connsiteX44086" fmla="*/ 507982 w 12192000"/>
              <a:gd name="connsiteY44086" fmla="*/ 2176656 h 6858000"/>
              <a:gd name="connsiteX44087" fmla="*/ 549473 w 12192000"/>
              <a:gd name="connsiteY44087" fmla="*/ 2176770 h 6858000"/>
              <a:gd name="connsiteX44088" fmla="*/ 567798 w 12192000"/>
              <a:gd name="connsiteY44088" fmla="*/ 2159713 h 6858000"/>
              <a:gd name="connsiteX44089" fmla="*/ 550626 w 12192000"/>
              <a:gd name="connsiteY44089" fmla="*/ 2129632 h 6858000"/>
              <a:gd name="connsiteX44090" fmla="*/ 462573 w 12192000"/>
              <a:gd name="connsiteY44090" fmla="*/ 2129402 h 6858000"/>
              <a:gd name="connsiteX44091" fmla="*/ 7633887 w 12192000"/>
              <a:gd name="connsiteY44091" fmla="*/ 2129057 h 6858000"/>
              <a:gd name="connsiteX44092" fmla="*/ 7633772 w 12192000"/>
              <a:gd name="connsiteY44092" fmla="*/ 2129170 h 6858000"/>
              <a:gd name="connsiteX44093" fmla="*/ 7614524 w 12192000"/>
              <a:gd name="connsiteY44093" fmla="*/ 2149341 h 6858000"/>
              <a:gd name="connsiteX44094" fmla="*/ 7641378 w 12192000"/>
              <a:gd name="connsiteY44094" fmla="*/ 2176770 h 6858000"/>
              <a:gd name="connsiteX44095" fmla="*/ 7672382 w 12192000"/>
              <a:gd name="connsiteY44095" fmla="*/ 2176541 h 6858000"/>
              <a:gd name="connsiteX44096" fmla="*/ 7711221 w 12192000"/>
              <a:gd name="connsiteY44096" fmla="*/ 2176770 h 6858000"/>
              <a:gd name="connsiteX44097" fmla="*/ 7730238 w 12192000"/>
              <a:gd name="connsiteY44097" fmla="*/ 2154756 h 6858000"/>
              <a:gd name="connsiteX44098" fmla="*/ 7711451 w 12192000"/>
              <a:gd name="connsiteY44098" fmla="*/ 2129057 h 6858000"/>
              <a:gd name="connsiteX44099" fmla="*/ 7633887 w 12192000"/>
              <a:gd name="connsiteY44099" fmla="*/ 2129057 h 6858000"/>
              <a:gd name="connsiteX44100" fmla="*/ 4754880 w 12192000"/>
              <a:gd name="connsiteY44100" fmla="*/ 2128941 h 6858000"/>
              <a:gd name="connsiteX44101" fmla="*/ 4730675 w 12192000"/>
              <a:gd name="connsiteY44101" fmla="*/ 2153490 h 6858000"/>
              <a:gd name="connsiteX44102" fmla="*/ 4751882 w 12192000"/>
              <a:gd name="connsiteY44102" fmla="*/ 2177576 h 6858000"/>
              <a:gd name="connsiteX44103" fmla="*/ 4778277 w 12192000"/>
              <a:gd name="connsiteY44103" fmla="*/ 2153950 h 6858000"/>
              <a:gd name="connsiteX44104" fmla="*/ 4754994 w 12192000"/>
              <a:gd name="connsiteY44104" fmla="*/ 2128941 h 6858000"/>
              <a:gd name="connsiteX44105" fmla="*/ 7307376 w 12192000"/>
              <a:gd name="connsiteY44105" fmla="*/ 2128824 h 6858000"/>
              <a:gd name="connsiteX44106" fmla="*/ 7280638 w 12192000"/>
              <a:gd name="connsiteY44106" fmla="*/ 2153029 h 6858000"/>
              <a:gd name="connsiteX44107" fmla="*/ 7286372 w 12192000"/>
              <a:gd name="connsiteY44107" fmla="*/ 2172665 h 6858000"/>
              <a:gd name="connsiteX44108" fmla="*/ 7306049 w 12192000"/>
              <a:gd name="connsiteY44108" fmla="*/ 2176988 h 6858000"/>
              <a:gd name="connsiteX44109" fmla="*/ 7305993 w 12192000"/>
              <a:gd name="connsiteY44109" fmla="*/ 2177002 h 6858000"/>
              <a:gd name="connsiteX44110" fmla="*/ 7306108 w 12192000"/>
              <a:gd name="connsiteY44110" fmla="*/ 2177002 h 6858000"/>
              <a:gd name="connsiteX44111" fmla="*/ 7306049 w 12192000"/>
              <a:gd name="connsiteY44111" fmla="*/ 2176988 h 6858000"/>
              <a:gd name="connsiteX44112" fmla="*/ 7325241 w 12192000"/>
              <a:gd name="connsiteY44112" fmla="*/ 2172549 h 6858000"/>
              <a:gd name="connsiteX44113" fmla="*/ 7327545 w 12192000"/>
              <a:gd name="connsiteY44113" fmla="*/ 2153143 h 6858000"/>
              <a:gd name="connsiteX44114" fmla="*/ 7307376 w 12192000"/>
              <a:gd name="connsiteY44114" fmla="*/ 2128824 h 6858000"/>
              <a:gd name="connsiteX44115" fmla="*/ 7103840 w 12192000"/>
              <a:gd name="connsiteY44115" fmla="*/ 2128824 h 6858000"/>
              <a:gd name="connsiteX44116" fmla="*/ 7077677 w 12192000"/>
              <a:gd name="connsiteY44116" fmla="*/ 2154988 h 6858000"/>
              <a:gd name="connsiteX44117" fmla="*/ 7077908 w 12192000"/>
              <a:gd name="connsiteY44117" fmla="*/ 2186222 h 6858000"/>
              <a:gd name="connsiteX44118" fmla="*/ 7078023 w 12192000"/>
              <a:gd name="connsiteY44118" fmla="*/ 2186222 h 6858000"/>
              <a:gd name="connsiteX44119" fmla="*/ 7077793 w 12192000"/>
              <a:gd name="connsiteY44119" fmla="*/ 2225290 h 6858000"/>
              <a:gd name="connsiteX44120" fmla="*/ 7100037 w 12192000"/>
              <a:gd name="connsiteY44120" fmla="*/ 2244424 h 6858000"/>
              <a:gd name="connsiteX44121" fmla="*/ 7129541 w 12192000"/>
              <a:gd name="connsiteY44121" fmla="*/ 2226328 h 6858000"/>
              <a:gd name="connsiteX44122" fmla="*/ 7129541 w 12192000"/>
              <a:gd name="connsiteY44122" fmla="*/ 2154527 h 6858000"/>
              <a:gd name="connsiteX44123" fmla="*/ 7103840 w 12192000"/>
              <a:gd name="connsiteY44123" fmla="*/ 2128824 h 6858000"/>
              <a:gd name="connsiteX44124" fmla="*/ 9518956 w 12192000"/>
              <a:gd name="connsiteY44124" fmla="*/ 2128711 h 6858000"/>
              <a:gd name="connsiteX44125" fmla="*/ 9492332 w 12192000"/>
              <a:gd name="connsiteY44125" fmla="*/ 2146459 h 6858000"/>
              <a:gd name="connsiteX44126" fmla="*/ 9492217 w 12192000"/>
              <a:gd name="connsiteY44126" fmla="*/ 2146575 h 6858000"/>
              <a:gd name="connsiteX44127" fmla="*/ 9492217 w 12192000"/>
              <a:gd name="connsiteY44127" fmla="*/ 2226905 h 6858000"/>
              <a:gd name="connsiteX44128" fmla="*/ 9509274 w 12192000"/>
              <a:gd name="connsiteY44128" fmla="*/ 2244077 h 6858000"/>
              <a:gd name="connsiteX44129" fmla="*/ 9540162 w 12192000"/>
              <a:gd name="connsiteY44129" fmla="*/ 2215379 h 6858000"/>
              <a:gd name="connsiteX44130" fmla="*/ 9539932 w 12192000"/>
              <a:gd name="connsiteY44130" fmla="*/ 2186912 h 6858000"/>
              <a:gd name="connsiteX44131" fmla="*/ 9540162 w 12192000"/>
              <a:gd name="connsiteY44131" fmla="*/ 2186912 h 6858000"/>
              <a:gd name="connsiteX44132" fmla="*/ 9540508 w 12192000"/>
              <a:gd name="connsiteY44132" fmla="*/ 2148072 h 6858000"/>
              <a:gd name="connsiteX44133" fmla="*/ 9518956 w 12192000"/>
              <a:gd name="connsiteY44133" fmla="*/ 2128711 h 6858000"/>
              <a:gd name="connsiteX44134" fmla="*/ 8379800 w 12192000"/>
              <a:gd name="connsiteY44134" fmla="*/ 2128711 h 6858000"/>
              <a:gd name="connsiteX44135" fmla="*/ 8354445 w 12192000"/>
              <a:gd name="connsiteY44135" fmla="*/ 2153950 h 6858000"/>
              <a:gd name="connsiteX44136" fmla="*/ 8380607 w 12192000"/>
              <a:gd name="connsiteY44136" fmla="*/ 2177231 h 6858000"/>
              <a:gd name="connsiteX44137" fmla="*/ 8380722 w 12192000"/>
              <a:gd name="connsiteY44137" fmla="*/ 2177231 h 6858000"/>
              <a:gd name="connsiteX44138" fmla="*/ 8402390 w 12192000"/>
              <a:gd name="connsiteY44138" fmla="*/ 2154527 h 6858000"/>
              <a:gd name="connsiteX44139" fmla="*/ 8379800 w 12192000"/>
              <a:gd name="connsiteY44139" fmla="*/ 2128711 h 6858000"/>
              <a:gd name="connsiteX44140" fmla="*/ 7235920 w 12192000"/>
              <a:gd name="connsiteY44140" fmla="*/ 2128711 h 6858000"/>
              <a:gd name="connsiteX44141" fmla="*/ 7213676 w 12192000"/>
              <a:gd name="connsiteY44141" fmla="*/ 2153605 h 6858000"/>
              <a:gd name="connsiteX44142" fmla="*/ 7236035 w 12192000"/>
              <a:gd name="connsiteY44142" fmla="*/ 2176195 h 6858000"/>
              <a:gd name="connsiteX44143" fmla="*/ 7262081 w 12192000"/>
              <a:gd name="connsiteY44143" fmla="*/ 2153490 h 6858000"/>
              <a:gd name="connsiteX44144" fmla="*/ 7262197 w 12192000"/>
              <a:gd name="connsiteY44144" fmla="*/ 2153373 h 6858000"/>
              <a:gd name="connsiteX44145" fmla="*/ 7235920 w 12192000"/>
              <a:gd name="connsiteY44145" fmla="*/ 2128711 h 6858000"/>
              <a:gd name="connsiteX44146" fmla="*/ 7170917 w 12192000"/>
              <a:gd name="connsiteY44146" fmla="*/ 2128711 h 6858000"/>
              <a:gd name="connsiteX44147" fmla="*/ 7145447 w 12192000"/>
              <a:gd name="connsiteY44147" fmla="*/ 2156947 h 6858000"/>
              <a:gd name="connsiteX44148" fmla="*/ 7172185 w 12192000"/>
              <a:gd name="connsiteY44148" fmla="*/ 2177116 h 6858000"/>
              <a:gd name="connsiteX44149" fmla="*/ 7192929 w 12192000"/>
              <a:gd name="connsiteY44149" fmla="*/ 2153029 h 6858000"/>
              <a:gd name="connsiteX44150" fmla="*/ 7170917 w 12192000"/>
              <a:gd name="connsiteY44150" fmla="*/ 2128711 h 6858000"/>
              <a:gd name="connsiteX44151" fmla="*/ 6506948 w 12192000"/>
              <a:gd name="connsiteY44151" fmla="*/ 2128711 h 6858000"/>
              <a:gd name="connsiteX44152" fmla="*/ 6431573 w 12192000"/>
              <a:gd name="connsiteY44152" fmla="*/ 2128941 h 6858000"/>
              <a:gd name="connsiteX44153" fmla="*/ 6404258 w 12192000"/>
              <a:gd name="connsiteY44153" fmla="*/ 2152221 h 6858000"/>
              <a:gd name="connsiteX44154" fmla="*/ 6432265 w 12192000"/>
              <a:gd name="connsiteY44154" fmla="*/ 2176425 h 6858000"/>
              <a:gd name="connsiteX44155" fmla="*/ 6463381 w 12192000"/>
              <a:gd name="connsiteY44155" fmla="*/ 2176195 h 6858000"/>
              <a:gd name="connsiteX44156" fmla="*/ 6507524 w 12192000"/>
              <a:gd name="connsiteY44156" fmla="*/ 2176541 h 6858000"/>
              <a:gd name="connsiteX44157" fmla="*/ 6507638 w 12192000"/>
              <a:gd name="connsiteY44157" fmla="*/ 2176541 h 6858000"/>
              <a:gd name="connsiteX44158" fmla="*/ 6525389 w 12192000"/>
              <a:gd name="connsiteY44158" fmla="*/ 2154066 h 6858000"/>
              <a:gd name="connsiteX44159" fmla="*/ 6506948 w 12192000"/>
              <a:gd name="connsiteY44159" fmla="*/ 2128711 h 6858000"/>
              <a:gd name="connsiteX44160" fmla="*/ 1146481 w 12192000"/>
              <a:gd name="connsiteY44160" fmla="*/ 2128711 h 6858000"/>
              <a:gd name="connsiteX44161" fmla="*/ 1119857 w 12192000"/>
              <a:gd name="connsiteY44161" fmla="*/ 2146459 h 6858000"/>
              <a:gd name="connsiteX44162" fmla="*/ 1119742 w 12192000"/>
              <a:gd name="connsiteY44162" fmla="*/ 2146575 h 6858000"/>
              <a:gd name="connsiteX44163" fmla="*/ 1119742 w 12192000"/>
              <a:gd name="connsiteY44163" fmla="*/ 2226905 h 6858000"/>
              <a:gd name="connsiteX44164" fmla="*/ 1136799 w 12192000"/>
              <a:gd name="connsiteY44164" fmla="*/ 2244077 h 6858000"/>
              <a:gd name="connsiteX44165" fmla="*/ 1167687 w 12192000"/>
              <a:gd name="connsiteY44165" fmla="*/ 2215379 h 6858000"/>
              <a:gd name="connsiteX44166" fmla="*/ 1167457 w 12192000"/>
              <a:gd name="connsiteY44166" fmla="*/ 2186912 h 6858000"/>
              <a:gd name="connsiteX44167" fmla="*/ 1167687 w 12192000"/>
              <a:gd name="connsiteY44167" fmla="*/ 2186912 h 6858000"/>
              <a:gd name="connsiteX44168" fmla="*/ 1168033 w 12192000"/>
              <a:gd name="connsiteY44168" fmla="*/ 2148072 h 6858000"/>
              <a:gd name="connsiteX44169" fmla="*/ 1146481 w 12192000"/>
              <a:gd name="connsiteY44169" fmla="*/ 2128711 h 6858000"/>
              <a:gd name="connsiteX44170" fmla="*/ 6099875 w 12192000"/>
              <a:gd name="connsiteY44170" fmla="*/ 2128594 h 6858000"/>
              <a:gd name="connsiteX44171" fmla="*/ 6070256 w 12192000"/>
              <a:gd name="connsiteY44171" fmla="*/ 2155448 h 6858000"/>
              <a:gd name="connsiteX44172" fmla="*/ 6097917 w 12192000"/>
              <a:gd name="connsiteY44172" fmla="*/ 2175619 h 6858000"/>
              <a:gd name="connsiteX44173" fmla="*/ 6123848 w 12192000"/>
              <a:gd name="connsiteY44173" fmla="*/ 2152336 h 6858000"/>
              <a:gd name="connsiteX44174" fmla="*/ 6099875 w 12192000"/>
              <a:gd name="connsiteY44174" fmla="*/ 2128594 h 6858000"/>
              <a:gd name="connsiteX44175" fmla="*/ 7372724 w 12192000"/>
              <a:gd name="connsiteY44175" fmla="*/ 2128479 h 6858000"/>
              <a:gd name="connsiteX44176" fmla="*/ 7352771 w 12192000"/>
              <a:gd name="connsiteY44176" fmla="*/ 2134516 h 6858000"/>
              <a:gd name="connsiteX44177" fmla="*/ 7348305 w 12192000"/>
              <a:gd name="connsiteY44177" fmla="*/ 2154235 h 6858000"/>
              <a:gd name="connsiteX44178" fmla="*/ 7348291 w 12192000"/>
              <a:gd name="connsiteY44178" fmla="*/ 2154181 h 6858000"/>
              <a:gd name="connsiteX44179" fmla="*/ 7348291 w 12192000"/>
              <a:gd name="connsiteY44179" fmla="*/ 2154296 h 6858000"/>
              <a:gd name="connsiteX44180" fmla="*/ 7348305 w 12192000"/>
              <a:gd name="connsiteY44180" fmla="*/ 2154235 h 6858000"/>
              <a:gd name="connsiteX44181" fmla="*/ 7353001 w 12192000"/>
              <a:gd name="connsiteY44181" fmla="*/ 2173615 h 6858000"/>
              <a:gd name="connsiteX44182" fmla="*/ 7372493 w 12192000"/>
              <a:gd name="connsiteY44182" fmla="*/ 2175848 h 6858000"/>
              <a:gd name="connsiteX44183" fmla="*/ 7396812 w 12192000"/>
              <a:gd name="connsiteY44183" fmla="*/ 2155218 h 6858000"/>
              <a:gd name="connsiteX44184" fmla="*/ 7372724 w 12192000"/>
              <a:gd name="connsiteY44184" fmla="*/ 2128479 h 6858000"/>
              <a:gd name="connsiteX44185" fmla="*/ 7430005 w 12192000"/>
              <a:gd name="connsiteY44185" fmla="*/ 2128363 h 6858000"/>
              <a:gd name="connsiteX44186" fmla="*/ 7411795 w 12192000"/>
              <a:gd name="connsiteY44186" fmla="*/ 2154642 h 6858000"/>
              <a:gd name="connsiteX44187" fmla="*/ 7429889 w 12192000"/>
              <a:gd name="connsiteY44187" fmla="*/ 2177461 h 6858000"/>
              <a:gd name="connsiteX44188" fmla="*/ 7462621 w 12192000"/>
              <a:gd name="connsiteY44188" fmla="*/ 2187259 h 6858000"/>
              <a:gd name="connsiteX44189" fmla="*/ 7429429 w 12192000"/>
              <a:gd name="connsiteY44189" fmla="*/ 2196593 h 6858000"/>
              <a:gd name="connsiteX44190" fmla="*/ 7412026 w 12192000"/>
              <a:gd name="connsiteY44190" fmla="*/ 2217109 h 6858000"/>
              <a:gd name="connsiteX44191" fmla="*/ 7427929 w 12192000"/>
              <a:gd name="connsiteY44191" fmla="*/ 2244424 h 6858000"/>
              <a:gd name="connsiteX44192" fmla="*/ 7513677 w 12192000"/>
              <a:gd name="connsiteY44192" fmla="*/ 2244424 h 6858000"/>
              <a:gd name="connsiteX44193" fmla="*/ 7530620 w 12192000"/>
              <a:gd name="connsiteY44193" fmla="*/ 2227135 h 6858000"/>
              <a:gd name="connsiteX44194" fmla="*/ 7527393 w 12192000"/>
              <a:gd name="connsiteY44194" fmla="*/ 2147150 h 6858000"/>
              <a:gd name="connsiteX44195" fmla="*/ 7527508 w 12192000"/>
              <a:gd name="connsiteY44195" fmla="*/ 2147035 h 6858000"/>
              <a:gd name="connsiteX44196" fmla="*/ 7542145 w 12192000"/>
              <a:gd name="connsiteY44196" fmla="*/ 2134933 h 6858000"/>
              <a:gd name="connsiteX44197" fmla="*/ 7547332 w 12192000"/>
              <a:gd name="connsiteY44197" fmla="*/ 2152797 h 6858000"/>
              <a:gd name="connsiteX44198" fmla="*/ 7547332 w 12192000"/>
              <a:gd name="connsiteY44198" fmla="*/ 2228173 h 6858000"/>
              <a:gd name="connsiteX44199" fmla="*/ 7564044 w 12192000"/>
              <a:gd name="connsiteY44199" fmla="*/ 2245000 h 6858000"/>
              <a:gd name="connsiteX44200" fmla="*/ 7591704 w 12192000"/>
              <a:gd name="connsiteY44200" fmla="*/ 2200512 h 6858000"/>
              <a:gd name="connsiteX44201" fmla="*/ 7591242 w 12192000"/>
              <a:gd name="connsiteY44201" fmla="*/ 2174235 h 6858000"/>
              <a:gd name="connsiteX44202" fmla="*/ 7565196 w 12192000"/>
              <a:gd name="connsiteY44202" fmla="*/ 2129286 h 6858000"/>
              <a:gd name="connsiteX44203" fmla="*/ 7500193 w 12192000"/>
              <a:gd name="connsiteY44203" fmla="*/ 2129170 h 6858000"/>
              <a:gd name="connsiteX44204" fmla="*/ 7478296 w 12192000"/>
              <a:gd name="connsiteY44204" fmla="*/ 2144846 h 6858000"/>
              <a:gd name="connsiteX44205" fmla="*/ 7430005 w 12192000"/>
              <a:gd name="connsiteY44205" fmla="*/ 2128363 h 6858000"/>
              <a:gd name="connsiteX44206" fmla="*/ 5899912 w 12192000"/>
              <a:gd name="connsiteY44206" fmla="*/ 2128363 h 6858000"/>
              <a:gd name="connsiteX44207" fmla="*/ 5872369 w 12192000"/>
              <a:gd name="connsiteY44207" fmla="*/ 2153720 h 6858000"/>
              <a:gd name="connsiteX44208" fmla="*/ 5872598 w 12192000"/>
              <a:gd name="connsiteY44208" fmla="*/ 2187487 h 6858000"/>
              <a:gd name="connsiteX44209" fmla="*/ 5872482 w 12192000"/>
              <a:gd name="connsiteY44209" fmla="*/ 2226560 h 6858000"/>
              <a:gd name="connsiteX44210" fmla="*/ 5897033 w 12192000"/>
              <a:gd name="connsiteY44210" fmla="*/ 2244077 h 6858000"/>
              <a:gd name="connsiteX44211" fmla="*/ 5920198 w 12192000"/>
              <a:gd name="connsiteY44211" fmla="*/ 2225751 h 6858000"/>
              <a:gd name="connsiteX44212" fmla="*/ 5920198 w 12192000"/>
              <a:gd name="connsiteY44212" fmla="*/ 2146919 h 6858000"/>
              <a:gd name="connsiteX44213" fmla="*/ 5899912 w 12192000"/>
              <a:gd name="connsiteY44213" fmla="*/ 2128363 h 6858000"/>
              <a:gd name="connsiteX44214" fmla="*/ 10049232 w 12192000"/>
              <a:gd name="connsiteY44214" fmla="*/ 2128248 h 6858000"/>
              <a:gd name="connsiteX44215" fmla="*/ 10029410 w 12192000"/>
              <a:gd name="connsiteY44215" fmla="*/ 2147381 h 6858000"/>
              <a:gd name="connsiteX44216" fmla="*/ 10056954 w 12192000"/>
              <a:gd name="connsiteY44216" fmla="*/ 2175962 h 6858000"/>
              <a:gd name="connsiteX44217" fmla="*/ 10087958 w 12192000"/>
              <a:gd name="connsiteY44217" fmla="*/ 2175619 h 6858000"/>
              <a:gd name="connsiteX44218" fmla="*/ 10126798 w 12192000"/>
              <a:gd name="connsiteY44218" fmla="*/ 2175848 h 6858000"/>
              <a:gd name="connsiteX44219" fmla="*/ 10144892 w 12192000"/>
              <a:gd name="connsiteY44219" fmla="*/ 2156601 h 6858000"/>
              <a:gd name="connsiteX44220" fmla="*/ 10144892 w 12192000"/>
              <a:gd name="connsiteY44220" fmla="*/ 2156485 h 6858000"/>
              <a:gd name="connsiteX44221" fmla="*/ 10126913 w 12192000"/>
              <a:gd name="connsiteY44221" fmla="*/ 2128248 h 6858000"/>
              <a:gd name="connsiteX44222" fmla="*/ 10049232 w 12192000"/>
              <a:gd name="connsiteY44222" fmla="*/ 2128248 h 6858000"/>
              <a:gd name="connsiteX44223" fmla="*/ 8579878 w 12192000"/>
              <a:gd name="connsiteY44223" fmla="*/ 2128248 h 6858000"/>
              <a:gd name="connsiteX44224" fmla="*/ 8553025 w 12192000"/>
              <a:gd name="connsiteY44224" fmla="*/ 2152107 h 6858000"/>
              <a:gd name="connsiteX44225" fmla="*/ 8576652 w 12192000"/>
              <a:gd name="connsiteY44225" fmla="*/ 2176195 h 6858000"/>
              <a:gd name="connsiteX44226" fmla="*/ 8606963 w 12192000"/>
              <a:gd name="connsiteY44226" fmla="*/ 2155795 h 6858000"/>
              <a:gd name="connsiteX44227" fmla="*/ 8579878 w 12192000"/>
              <a:gd name="connsiteY44227" fmla="*/ 2128248 h 6858000"/>
              <a:gd name="connsiteX44228" fmla="*/ 8511649 w 12192000"/>
              <a:gd name="connsiteY44228" fmla="*/ 2128248 h 6858000"/>
              <a:gd name="connsiteX44229" fmla="*/ 8485256 w 12192000"/>
              <a:gd name="connsiteY44229" fmla="*/ 2154066 h 6858000"/>
              <a:gd name="connsiteX44230" fmla="*/ 8511764 w 12192000"/>
              <a:gd name="connsiteY44230" fmla="*/ 2175619 h 6858000"/>
              <a:gd name="connsiteX44231" fmla="*/ 8539310 w 12192000"/>
              <a:gd name="connsiteY44231" fmla="*/ 2153029 h 6858000"/>
              <a:gd name="connsiteX44232" fmla="*/ 8511649 w 12192000"/>
              <a:gd name="connsiteY44232" fmla="*/ 2128363 h 6858000"/>
              <a:gd name="connsiteX44233" fmla="*/ 4960375 w 12192000"/>
              <a:gd name="connsiteY44233" fmla="*/ 2128248 h 6858000"/>
              <a:gd name="connsiteX44234" fmla="*/ 4932600 w 12192000"/>
              <a:gd name="connsiteY44234" fmla="*/ 2153720 h 6858000"/>
              <a:gd name="connsiteX44235" fmla="*/ 4956917 w 12192000"/>
              <a:gd name="connsiteY44235" fmla="*/ 2176541 h 6858000"/>
              <a:gd name="connsiteX44236" fmla="*/ 4981121 w 12192000"/>
              <a:gd name="connsiteY44236" fmla="*/ 2153605 h 6858000"/>
              <a:gd name="connsiteX44237" fmla="*/ 4960488 w 12192000"/>
              <a:gd name="connsiteY44237" fmla="*/ 2128248 h 6858000"/>
              <a:gd name="connsiteX44238" fmla="*/ 1676757 w 12192000"/>
              <a:gd name="connsiteY44238" fmla="*/ 2128248 h 6858000"/>
              <a:gd name="connsiteX44239" fmla="*/ 1656935 w 12192000"/>
              <a:gd name="connsiteY44239" fmla="*/ 2147381 h 6858000"/>
              <a:gd name="connsiteX44240" fmla="*/ 1684479 w 12192000"/>
              <a:gd name="connsiteY44240" fmla="*/ 2175962 h 6858000"/>
              <a:gd name="connsiteX44241" fmla="*/ 1715483 w 12192000"/>
              <a:gd name="connsiteY44241" fmla="*/ 2175619 h 6858000"/>
              <a:gd name="connsiteX44242" fmla="*/ 1754323 w 12192000"/>
              <a:gd name="connsiteY44242" fmla="*/ 2175848 h 6858000"/>
              <a:gd name="connsiteX44243" fmla="*/ 1772417 w 12192000"/>
              <a:gd name="connsiteY44243" fmla="*/ 2156601 h 6858000"/>
              <a:gd name="connsiteX44244" fmla="*/ 1772417 w 12192000"/>
              <a:gd name="connsiteY44244" fmla="*/ 2156485 h 6858000"/>
              <a:gd name="connsiteX44245" fmla="*/ 1754438 w 12192000"/>
              <a:gd name="connsiteY44245" fmla="*/ 2128248 h 6858000"/>
              <a:gd name="connsiteX44246" fmla="*/ 1676757 w 12192000"/>
              <a:gd name="connsiteY44246" fmla="*/ 2128248 h 6858000"/>
              <a:gd name="connsiteX44247" fmla="*/ 207403 w 12192000"/>
              <a:gd name="connsiteY44247" fmla="*/ 2128248 h 6858000"/>
              <a:gd name="connsiteX44248" fmla="*/ 180550 w 12192000"/>
              <a:gd name="connsiteY44248" fmla="*/ 2152107 h 6858000"/>
              <a:gd name="connsiteX44249" fmla="*/ 204177 w 12192000"/>
              <a:gd name="connsiteY44249" fmla="*/ 2176195 h 6858000"/>
              <a:gd name="connsiteX44250" fmla="*/ 234488 w 12192000"/>
              <a:gd name="connsiteY44250" fmla="*/ 2155795 h 6858000"/>
              <a:gd name="connsiteX44251" fmla="*/ 207403 w 12192000"/>
              <a:gd name="connsiteY44251" fmla="*/ 2128248 h 6858000"/>
              <a:gd name="connsiteX44252" fmla="*/ 139174 w 12192000"/>
              <a:gd name="connsiteY44252" fmla="*/ 2128248 h 6858000"/>
              <a:gd name="connsiteX44253" fmla="*/ 112781 w 12192000"/>
              <a:gd name="connsiteY44253" fmla="*/ 2154066 h 6858000"/>
              <a:gd name="connsiteX44254" fmla="*/ 139289 w 12192000"/>
              <a:gd name="connsiteY44254" fmla="*/ 2175619 h 6858000"/>
              <a:gd name="connsiteX44255" fmla="*/ 166835 w 12192000"/>
              <a:gd name="connsiteY44255" fmla="*/ 2153029 h 6858000"/>
              <a:gd name="connsiteX44256" fmla="*/ 139174 w 12192000"/>
              <a:gd name="connsiteY44256" fmla="*/ 2128363 h 6858000"/>
              <a:gd name="connsiteX44257" fmla="*/ 5965031 w 12192000"/>
              <a:gd name="connsiteY44257" fmla="*/ 2128134 h 6858000"/>
              <a:gd name="connsiteX44258" fmla="*/ 5941058 w 12192000"/>
              <a:gd name="connsiteY44258" fmla="*/ 2150608 h 6858000"/>
              <a:gd name="connsiteX44259" fmla="*/ 5960190 w 12192000"/>
              <a:gd name="connsiteY44259" fmla="*/ 2176195 h 6858000"/>
              <a:gd name="connsiteX44260" fmla="*/ 5988771 w 12192000"/>
              <a:gd name="connsiteY44260" fmla="*/ 2155102 h 6858000"/>
              <a:gd name="connsiteX44261" fmla="*/ 5965031 w 12192000"/>
              <a:gd name="connsiteY44261" fmla="*/ 2128134 h 6858000"/>
              <a:gd name="connsiteX44262" fmla="*/ 4823685 w 12192000"/>
              <a:gd name="connsiteY44262" fmla="*/ 2128134 h 6858000"/>
              <a:gd name="connsiteX44263" fmla="*/ 4797869 w 12192000"/>
              <a:gd name="connsiteY44263" fmla="*/ 2153259 h 6858000"/>
              <a:gd name="connsiteX44264" fmla="*/ 4804366 w 12192000"/>
              <a:gd name="connsiteY44264" fmla="*/ 2172952 h 6858000"/>
              <a:gd name="connsiteX44265" fmla="*/ 4824193 w 12192000"/>
              <a:gd name="connsiteY44265" fmla="*/ 2176642 h 6858000"/>
              <a:gd name="connsiteX44266" fmla="*/ 4824145 w 12192000"/>
              <a:gd name="connsiteY44266" fmla="*/ 2176656 h 6858000"/>
              <a:gd name="connsiteX44267" fmla="*/ 4824261 w 12192000"/>
              <a:gd name="connsiteY44267" fmla="*/ 2176656 h 6858000"/>
              <a:gd name="connsiteX44268" fmla="*/ 4824193 w 12192000"/>
              <a:gd name="connsiteY44268" fmla="*/ 2176642 h 6858000"/>
              <a:gd name="connsiteX44269" fmla="*/ 4843522 w 12192000"/>
              <a:gd name="connsiteY44269" fmla="*/ 2171685 h 6858000"/>
              <a:gd name="connsiteX44270" fmla="*/ 4845352 w 12192000"/>
              <a:gd name="connsiteY44270" fmla="*/ 2152797 h 6858000"/>
              <a:gd name="connsiteX44271" fmla="*/ 4823685 w 12192000"/>
              <a:gd name="connsiteY44271" fmla="*/ 2128134 h 6858000"/>
              <a:gd name="connsiteX44272" fmla="*/ 12001150 w 12192000"/>
              <a:gd name="connsiteY44272" fmla="*/ 2128017 h 6858000"/>
              <a:gd name="connsiteX44273" fmla="*/ 11973834 w 12192000"/>
              <a:gd name="connsiteY44273" fmla="*/ 2151415 h 6858000"/>
              <a:gd name="connsiteX44274" fmla="*/ 11973719 w 12192000"/>
              <a:gd name="connsiteY44274" fmla="*/ 2151415 h 6858000"/>
              <a:gd name="connsiteX44275" fmla="*/ 11994696 w 12192000"/>
              <a:gd name="connsiteY44275" fmla="*/ 2175386 h 6858000"/>
              <a:gd name="connsiteX44276" fmla="*/ 12021779 w 12192000"/>
              <a:gd name="connsiteY44276" fmla="*/ 2156485 h 6858000"/>
              <a:gd name="connsiteX44277" fmla="*/ 12001150 w 12192000"/>
              <a:gd name="connsiteY44277" fmla="*/ 2128017 h 6858000"/>
              <a:gd name="connsiteX44278" fmla="*/ 4890071 w 12192000"/>
              <a:gd name="connsiteY44278" fmla="*/ 2128017 h 6858000"/>
              <a:gd name="connsiteX44279" fmla="*/ 4865982 w 12192000"/>
              <a:gd name="connsiteY44279" fmla="*/ 2153950 h 6858000"/>
              <a:gd name="connsiteX44280" fmla="*/ 4889379 w 12192000"/>
              <a:gd name="connsiteY44280" fmla="*/ 2175619 h 6858000"/>
              <a:gd name="connsiteX44281" fmla="*/ 4889495 w 12192000"/>
              <a:gd name="connsiteY44281" fmla="*/ 2175619 h 6858000"/>
              <a:gd name="connsiteX44282" fmla="*/ 4914619 w 12192000"/>
              <a:gd name="connsiteY44282" fmla="*/ 2154527 h 6858000"/>
              <a:gd name="connsiteX44283" fmla="*/ 4890071 w 12192000"/>
              <a:gd name="connsiteY44283" fmla="*/ 2128017 h 6858000"/>
              <a:gd name="connsiteX44284" fmla="*/ 3628675 w 12192000"/>
              <a:gd name="connsiteY44284" fmla="*/ 2128017 h 6858000"/>
              <a:gd name="connsiteX44285" fmla="*/ 3601359 w 12192000"/>
              <a:gd name="connsiteY44285" fmla="*/ 2151415 h 6858000"/>
              <a:gd name="connsiteX44286" fmla="*/ 3601244 w 12192000"/>
              <a:gd name="connsiteY44286" fmla="*/ 2151415 h 6858000"/>
              <a:gd name="connsiteX44287" fmla="*/ 3622221 w 12192000"/>
              <a:gd name="connsiteY44287" fmla="*/ 2175386 h 6858000"/>
              <a:gd name="connsiteX44288" fmla="*/ 3649304 w 12192000"/>
              <a:gd name="connsiteY44288" fmla="*/ 2156485 h 6858000"/>
              <a:gd name="connsiteX44289" fmla="*/ 3628675 w 12192000"/>
              <a:gd name="connsiteY44289" fmla="*/ 2128017 h 6858000"/>
              <a:gd name="connsiteX44290" fmla="*/ 12066151 w 12192000"/>
              <a:gd name="connsiteY44290" fmla="*/ 2127904 h 6858000"/>
              <a:gd name="connsiteX44291" fmla="*/ 12041834 w 12192000"/>
              <a:gd name="connsiteY44291" fmla="*/ 2149917 h 6858000"/>
              <a:gd name="connsiteX44292" fmla="*/ 12062925 w 12192000"/>
              <a:gd name="connsiteY44292" fmla="*/ 2175502 h 6858000"/>
              <a:gd name="connsiteX44293" fmla="*/ 12090124 w 12192000"/>
              <a:gd name="connsiteY44293" fmla="*/ 2153950 h 6858000"/>
              <a:gd name="connsiteX44294" fmla="*/ 12066151 w 12192000"/>
              <a:gd name="connsiteY44294" fmla="*/ 2127904 h 6858000"/>
              <a:gd name="connsiteX44295" fmla="*/ 3693676 w 12192000"/>
              <a:gd name="connsiteY44295" fmla="*/ 2127904 h 6858000"/>
              <a:gd name="connsiteX44296" fmla="*/ 3669359 w 12192000"/>
              <a:gd name="connsiteY44296" fmla="*/ 2149917 h 6858000"/>
              <a:gd name="connsiteX44297" fmla="*/ 3690450 w 12192000"/>
              <a:gd name="connsiteY44297" fmla="*/ 2175502 h 6858000"/>
              <a:gd name="connsiteX44298" fmla="*/ 3717649 w 12192000"/>
              <a:gd name="connsiteY44298" fmla="*/ 2153950 h 6858000"/>
              <a:gd name="connsiteX44299" fmla="*/ 3693676 w 12192000"/>
              <a:gd name="connsiteY44299" fmla="*/ 2127904 h 6858000"/>
              <a:gd name="connsiteX44300" fmla="*/ 8310649 w 12192000"/>
              <a:gd name="connsiteY44300" fmla="*/ 2127788 h 6858000"/>
              <a:gd name="connsiteX44301" fmla="*/ 8310534 w 12192000"/>
              <a:gd name="connsiteY44301" fmla="*/ 2127904 h 6858000"/>
              <a:gd name="connsiteX44302" fmla="*/ 8287598 w 12192000"/>
              <a:gd name="connsiteY44302" fmla="*/ 2154642 h 6858000"/>
              <a:gd name="connsiteX44303" fmla="*/ 8287828 w 12192000"/>
              <a:gd name="connsiteY44303" fmla="*/ 2188411 h 6858000"/>
              <a:gd name="connsiteX44304" fmla="*/ 8287598 w 12192000"/>
              <a:gd name="connsiteY44304" fmla="*/ 2224714 h 6858000"/>
              <a:gd name="connsiteX44305" fmla="*/ 8309497 w 12192000"/>
              <a:gd name="connsiteY44305" fmla="*/ 2243962 h 6858000"/>
              <a:gd name="connsiteX44306" fmla="*/ 8334967 w 12192000"/>
              <a:gd name="connsiteY44306" fmla="*/ 2224947 h 6858000"/>
              <a:gd name="connsiteX44307" fmla="*/ 8334852 w 12192000"/>
              <a:gd name="connsiteY44307" fmla="*/ 2153835 h 6858000"/>
              <a:gd name="connsiteX44308" fmla="*/ 8310649 w 12192000"/>
              <a:gd name="connsiteY44308" fmla="*/ 2127788 h 6858000"/>
              <a:gd name="connsiteX44309" fmla="*/ 5086532 w 12192000"/>
              <a:gd name="connsiteY44309" fmla="*/ 2127572 h 6858000"/>
              <a:gd name="connsiteX44310" fmla="*/ 5060067 w 12192000"/>
              <a:gd name="connsiteY44310" fmla="*/ 2144270 h 6858000"/>
              <a:gd name="connsiteX44311" fmla="*/ 5051079 w 12192000"/>
              <a:gd name="connsiteY44311" fmla="*/ 2142425 h 6858000"/>
              <a:gd name="connsiteX44312" fmla="*/ 5015580 w 12192000"/>
              <a:gd name="connsiteY44312" fmla="*/ 2129518 h 6858000"/>
              <a:gd name="connsiteX44313" fmla="*/ 4995525 w 12192000"/>
              <a:gd name="connsiteY44313" fmla="*/ 2154066 h 6858000"/>
              <a:gd name="connsiteX44314" fmla="*/ 5016961 w 12192000"/>
              <a:gd name="connsiteY44314" fmla="*/ 2177231 h 6858000"/>
              <a:gd name="connsiteX44315" fmla="*/ 5046466 w 12192000"/>
              <a:gd name="connsiteY44315" fmla="*/ 2186222 h 6858000"/>
              <a:gd name="connsiteX44316" fmla="*/ 5016042 w 12192000"/>
              <a:gd name="connsiteY44316" fmla="*/ 2196593 h 6858000"/>
              <a:gd name="connsiteX44317" fmla="*/ 4996677 w 12192000"/>
              <a:gd name="connsiteY44317" fmla="*/ 2218952 h 6858000"/>
              <a:gd name="connsiteX44318" fmla="*/ 5016158 w 12192000"/>
              <a:gd name="connsiteY44318" fmla="*/ 2244653 h 6858000"/>
              <a:gd name="connsiteX44319" fmla="*/ 5096947 w 12192000"/>
              <a:gd name="connsiteY44319" fmla="*/ 2244653 h 6858000"/>
              <a:gd name="connsiteX44320" fmla="*/ 5116196 w 12192000"/>
              <a:gd name="connsiteY44320" fmla="*/ 2225062 h 6858000"/>
              <a:gd name="connsiteX44321" fmla="*/ 5116196 w 12192000"/>
              <a:gd name="connsiteY44321" fmla="*/ 2146919 h 6858000"/>
              <a:gd name="connsiteX44322" fmla="*/ 5116080 w 12192000"/>
              <a:gd name="connsiteY44322" fmla="*/ 2147150 h 6858000"/>
              <a:gd name="connsiteX44323" fmla="*/ 5121844 w 12192000"/>
              <a:gd name="connsiteY44323" fmla="*/ 2134933 h 6858000"/>
              <a:gd name="connsiteX44324" fmla="*/ 5131294 w 12192000"/>
              <a:gd name="connsiteY44324" fmla="*/ 2147035 h 6858000"/>
              <a:gd name="connsiteX44325" fmla="*/ 5131524 w 12192000"/>
              <a:gd name="connsiteY44325" fmla="*/ 2212152 h 6858000"/>
              <a:gd name="connsiteX44326" fmla="*/ 5177165 w 12192000"/>
              <a:gd name="connsiteY44326" fmla="*/ 2239237 h 6858000"/>
              <a:gd name="connsiteX44327" fmla="*/ 5169789 w 12192000"/>
              <a:gd name="connsiteY44327" fmla="*/ 2194173 h 6858000"/>
              <a:gd name="connsiteX44328" fmla="*/ 5169789 w 12192000"/>
              <a:gd name="connsiteY44328" fmla="*/ 2179998 h 6858000"/>
              <a:gd name="connsiteX44329" fmla="*/ 5177165 w 12192000"/>
              <a:gd name="connsiteY44329" fmla="*/ 2134933 h 6858000"/>
              <a:gd name="connsiteX44330" fmla="*/ 5117231 w 12192000"/>
              <a:gd name="connsiteY44330" fmla="*/ 2130669 h 6858000"/>
              <a:gd name="connsiteX44331" fmla="*/ 5086532 w 12192000"/>
              <a:gd name="connsiteY44331" fmla="*/ 2127572 h 6858000"/>
              <a:gd name="connsiteX44332" fmla="*/ 8444572 w 12192000"/>
              <a:gd name="connsiteY44332" fmla="*/ 2127557 h 6858000"/>
              <a:gd name="connsiteX44333" fmla="*/ 8416681 w 12192000"/>
              <a:gd name="connsiteY44333" fmla="*/ 2153143 h 6858000"/>
              <a:gd name="connsiteX44334" fmla="*/ 8443880 w 12192000"/>
              <a:gd name="connsiteY44334" fmla="*/ 2175619 h 6858000"/>
              <a:gd name="connsiteX44335" fmla="*/ 8472232 w 12192000"/>
              <a:gd name="connsiteY44335" fmla="*/ 2153373 h 6858000"/>
              <a:gd name="connsiteX44336" fmla="*/ 8444572 w 12192000"/>
              <a:gd name="connsiteY44336" fmla="*/ 2127557 h 6858000"/>
              <a:gd name="connsiteX44337" fmla="*/ 72097 w 12192000"/>
              <a:gd name="connsiteY44337" fmla="*/ 2127557 h 6858000"/>
              <a:gd name="connsiteX44338" fmla="*/ 44206 w 12192000"/>
              <a:gd name="connsiteY44338" fmla="*/ 2153143 h 6858000"/>
              <a:gd name="connsiteX44339" fmla="*/ 71405 w 12192000"/>
              <a:gd name="connsiteY44339" fmla="*/ 2175619 h 6858000"/>
              <a:gd name="connsiteX44340" fmla="*/ 99757 w 12192000"/>
              <a:gd name="connsiteY44340" fmla="*/ 2153373 h 6858000"/>
              <a:gd name="connsiteX44341" fmla="*/ 72097 w 12192000"/>
              <a:gd name="connsiteY44341" fmla="*/ 2127557 h 6858000"/>
              <a:gd name="connsiteX44342" fmla="*/ 9863850 w 12192000"/>
              <a:gd name="connsiteY44342" fmla="*/ 2127441 h 6858000"/>
              <a:gd name="connsiteX44343" fmla="*/ 9843160 w 12192000"/>
              <a:gd name="connsiteY44343" fmla="*/ 2127674 h 6858000"/>
              <a:gd name="connsiteX44344" fmla="*/ 9825528 w 12192000"/>
              <a:gd name="connsiteY44344" fmla="*/ 2151530 h 6858000"/>
              <a:gd name="connsiteX44345" fmla="*/ 9843392 w 12192000"/>
              <a:gd name="connsiteY44345" fmla="*/ 2175386 h 6858000"/>
              <a:gd name="connsiteX44346" fmla="*/ 9876008 w 12192000"/>
              <a:gd name="connsiteY44346" fmla="*/ 2185875 h 6858000"/>
              <a:gd name="connsiteX44347" fmla="*/ 9843968 w 12192000"/>
              <a:gd name="connsiteY44347" fmla="*/ 2194635 h 6858000"/>
              <a:gd name="connsiteX44348" fmla="*/ 9825528 w 12192000"/>
              <a:gd name="connsiteY44348" fmla="*/ 2218032 h 6858000"/>
              <a:gd name="connsiteX44349" fmla="*/ 9843160 w 12192000"/>
              <a:gd name="connsiteY44349" fmla="*/ 2242579 h 6858000"/>
              <a:gd name="connsiteX44350" fmla="*/ 9926488 w 12192000"/>
              <a:gd name="connsiteY44350" fmla="*/ 2242579 h 6858000"/>
              <a:gd name="connsiteX44351" fmla="*/ 9945275 w 12192000"/>
              <a:gd name="connsiteY44351" fmla="*/ 2221373 h 6858000"/>
              <a:gd name="connsiteX44352" fmla="*/ 9946888 w 12192000"/>
              <a:gd name="connsiteY44352" fmla="*/ 2132974 h 6858000"/>
              <a:gd name="connsiteX44353" fmla="*/ 9894333 w 12192000"/>
              <a:gd name="connsiteY44353" fmla="*/ 2133206 h 6858000"/>
              <a:gd name="connsiteX44354" fmla="*/ 9893988 w 12192000"/>
              <a:gd name="connsiteY44354" fmla="*/ 2133088 h 6858000"/>
              <a:gd name="connsiteX44355" fmla="*/ 9881424 w 12192000"/>
              <a:gd name="connsiteY44355" fmla="*/ 2140351 h 6858000"/>
              <a:gd name="connsiteX44356" fmla="*/ 9863850 w 12192000"/>
              <a:gd name="connsiteY44356" fmla="*/ 2127441 h 6858000"/>
              <a:gd name="connsiteX44357" fmla="*/ 1491375 w 12192000"/>
              <a:gd name="connsiteY44357" fmla="*/ 2127441 h 6858000"/>
              <a:gd name="connsiteX44358" fmla="*/ 1470685 w 12192000"/>
              <a:gd name="connsiteY44358" fmla="*/ 2127674 h 6858000"/>
              <a:gd name="connsiteX44359" fmla="*/ 1453053 w 12192000"/>
              <a:gd name="connsiteY44359" fmla="*/ 2151530 h 6858000"/>
              <a:gd name="connsiteX44360" fmla="*/ 1470917 w 12192000"/>
              <a:gd name="connsiteY44360" fmla="*/ 2175386 h 6858000"/>
              <a:gd name="connsiteX44361" fmla="*/ 1503533 w 12192000"/>
              <a:gd name="connsiteY44361" fmla="*/ 2185875 h 6858000"/>
              <a:gd name="connsiteX44362" fmla="*/ 1471493 w 12192000"/>
              <a:gd name="connsiteY44362" fmla="*/ 2194635 h 6858000"/>
              <a:gd name="connsiteX44363" fmla="*/ 1453053 w 12192000"/>
              <a:gd name="connsiteY44363" fmla="*/ 2218032 h 6858000"/>
              <a:gd name="connsiteX44364" fmla="*/ 1470685 w 12192000"/>
              <a:gd name="connsiteY44364" fmla="*/ 2242579 h 6858000"/>
              <a:gd name="connsiteX44365" fmla="*/ 1554013 w 12192000"/>
              <a:gd name="connsiteY44365" fmla="*/ 2242579 h 6858000"/>
              <a:gd name="connsiteX44366" fmla="*/ 1572800 w 12192000"/>
              <a:gd name="connsiteY44366" fmla="*/ 2221373 h 6858000"/>
              <a:gd name="connsiteX44367" fmla="*/ 1574413 w 12192000"/>
              <a:gd name="connsiteY44367" fmla="*/ 2132974 h 6858000"/>
              <a:gd name="connsiteX44368" fmla="*/ 1521858 w 12192000"/>
              <a:gd name="connsiteY44368" fmla="*/ 2133206 h 6858000"/>
              <a:gd name="connsiteX44369" fmla="*/ 1521513 w 12192000"/>
              <a:gd name="connsiteY44369" fmla="*/ 2133088 h 6858000"/>
              <a:gd name="connsiteX44370" fmla="*/ 1508949 w 12192000"/>
              <a:gd name="connsiteY44370" fmla="*/ 2140351 h 6858000"/>
              <a:gd name="connsiteX44371" fmla="*/ 1491375 w 12192000"/>
              <a:gd name="connsiteY44371" fmla="*/ 2127441 h 6858000"/>
              <a:gd name="connsiteX44372" fmla="*/ 12134496 w 12192000"/>
              <a:gd name="connsiteY44372" fmla="*/ 2127327 h 6858000"/>
              <a:gd name="connsiteX44373" fmla="*/ 12109256 w 12192000"/>
              <a:gd name="connsiteY44373" fmla="*/ 2152797 h 6858000"/>
              <a:gd name="connsiteX44374" fmla="*/ 12135418 w 12192000"/>
              <a:gd name="connsiteY44374" fmla="*/ 2175733 h 6858000"/>
              <a:gd name="connsiteX44375" fmla="*/ 12157777 w 12192000"/>
              <a:gd name="connsiteY44375" fmla="*/ 2153605 h 6858000"/>
              <a:gd name="connsiteX44376" fmla="*/ 12134496 w 12192000"/>
              <a:gd name="connsiteY44376" fmla="*/ 2127441 h 6858000"/>
              <a:gd name="connsiteX44377" fmla="*/ 7905882 w 12192000"/>
              <a:gd name="connsiteY44377" fmla="*/ 2127327 h 6858000"/>
              <a:gd name="connsiteX44378" fmla="*/ 7905882 w 12192000"/>
              <a:gd name="connsiteY44378" fmla="*/ 2127441 h 6858000"/>
              <a:gd name="connsiteX44379" fmla="*/ 7877530 w 12192000"/>
              <a:gd name="connsiteY44379" fmla="*/ 2151300 h 6858000"/>
              <a:gd name="connsiteX44380" fmla="*/ 7904500 w 12192000"/>
              <a:gd name="connsiteY44380" fmla="*/ 2174464 h 6858000"/>
              <a:gd name="connsiteX44381" fmla="*/ 7931584 w 12192000"/>
              <a:gd name="connsiteY44381" fmla="*/ 2151300 h 6858000"/>
              <a:gd name="connsiteX44382" fmla="*/ 7905882 w 12192000"/>
              <a:gd name="connsiteY44382" fmla="*/ 2127327 h 6858000"/>
              <a:gd name="connsiteX44383" fmla="*/ 6696655 w 12192000"/>
              <a:gd name="connsiteY44383" fmla="*/ 2127327 h 6858000"/>
              <a:gd name="connsiteX44384" fmla="*/ 6672565 w 12192000"/>
              <a:gd name="connsiteY44384" fmla="*/ 2151530 h 6858000"/>
              <a:gd name="connsiteX44385" fmla="*/ 6698150 w 12192000"/>
              <a:gd name="connsiteY44385" fmla="*/ 2175848 h 6858000"/>
              <a:gd name="connsiteX44386" fmla="*/ 6720165 w 12192000"/>
              <a:gd name="connsiteY44386" fmla="*/ 2152568 h 6858000"/>
              <a:gd name="connsiteX44387" fmla="*/ 6696655 w 12192000"/>
              <a:gd name="connsiteY44387" fmla="*/ 2127327 h 6858000"/>
              <a:gd name="connsiteX44388" fmla="*/ 3762021 w 12192000"/>
              <a:gd name="connsiteY44388" fmla="*/ 2127327 h 6858000"/>
              <a:gd name="connsiteX44389" fmla="*/ 3736781 w 12192000"/>
              <a:gd name="connsiteY44389" fmla="*/ 2152797 h 6858000"/>
              <a:gd name="connsiteX44390" fmla="*/ 3762943 w 12192000"/>
              <a:gd name="connsiteY44390" fmla="*/ 2175733 h 6858000"/>
              <a:gd name="connsiteX44391" fmla="*/ 3785302 w 12192000"/>
              <a:gd name="connsiteY44391" fmla="*/ 2153605 h 6858000"/>
              <a:gd name="connsiteX44392" fmla="*/ 3762021 w 12192000"/>
              <a:gd name="connsiteY44392" fmla="*/ 2127441 h 6858000"/>
              <a:gd name="connsiteX44393" fmla="*/ 6235444 w 12192000"/>
              <a:gd name="connsiteY44393" fmla="*/ 2127312 h 6858000"/>
              <a:gd name="connsiteX44394" fmla="*/ 6215011 w 12192000"/>
              <a:gd name="connsiteY44394" fmla="*/ 2130553 h 6858000"/>
              <a:gd name="connsiteX44395" fmla="*/ 6206484 w 12192000"/>
              <a:gd name="connsiteY44395" fmla="*/ 2152107 h 6858000"/>
              <a:gd name="connsiteX44396" fmla="*/ 6233684 w 12192000"/>
              <a:gd name="connsiteY44396" fmla="*/ 2176656 h 6858000"/>
              <a:gd name="connsiteX44397" fmla="*/ 6253392 w 12192000"/>
              <a:gd name="connsiteY44397" fmla="*/ 2185645 h 6858000"/>
              <a:gd name="connsiteX44398" fmla="*/ 6233108 w 12192000"/>
              <a:gd name="connsiteY44398" fmla="*/ 2196939 h 6858000"/>
              <a:gd name="connsiteX44399" fmla="*/ 6225269 w 12192000"/>
              <a:gd name="connsiteY44399" fmla="*/ 2196939 h 6858000"/>
              <a:gd name="connsiteX44400" fmla="*/ 6206484 w 12192000"/>
              <a:gd name="connsiteY44400" fmla="*/ 2218952 h 6858000"/>
              <a:gd name="connsiteX44401" fmla="*/ 6225732 w 12192000"/>
              <a:gd name="connsiteY44401" fmla="*/ 2244538 h 6858000"/>
              <a:gd name="connsiteX44402" fmla="*/ 6301222 w 12192000"/>
              <a:gd name="connsiteY44402" fmla="*/ 2244309 h 6858000"/>
              <a:gd name="connsiteX44403" fmla="*/ 6322081 w 12192000"/>
              <a:gd name="connsiteY44403" fmla="*/ 2222872 h 6858000"/>
              <a:gd name="connsiteX44404" fmla="*/ 6321965 w 12192000"/>
              <a:gd name="connsiteY44404" fmla="*/ 2223102 h 6858000"/>
              <a:gd name="connsiteX44405" fmla="*/ 6321852 w 12192000"/>
              <a:gd name="connsiteY44405" fmla="*/ 2152797 h 6858000"/>
              <a:gd name="connsiteX44406" fmla="*/ 6332570 w 12192000"/>
              <a:gd name="connsiteY44406" fmla="*/ 2135626 h 6858000"/>
              <a:gd name="connsiteX44407" fmla="*/ 6341907 w 12192000"/>
              <a:gd name="connsiteY44407" fmla="*/ 2151990 h 6858000"/>
              <a:gd name="connsiteX44408" fmla="*/ 6342250 w 12192000"/>
              <a:gd name="connsiteY44408" fmla="*/ 2211807 h 6858000"/>
              <a:gd name="connsiteX44409" fmla="*/ 6387892 w 12192000"/>
              <a:gd name="connsiteY44409" fmla="*/ 2238776 h 6858000"/>
              <a:gd name="connsiteX44410" fmla="*/ 6378095 w 12192000"/>
              <a:gd name="connsiteY44410" fmla="*/ 2193021 h 6858000"/>
              <a:gd name="connsiteX44411" fmla="*/ 6377520 w 12192000"/>
              <a:gd name="connsiteY44411" fmla="*/ 2179536 h 6858000"/>
              <a:gd name="connsiteX44412" fmla="*/ 6387892 w 12192000"/>
              <a:gd name="connsiteY44412" fmla="*/ 2134589 h 6858000"/>
              <a:gd name="connsiteX44413" fmla="*/ 6320007 w 12192000"/>
              <a:gd name="connsiteY44413" fmla="*/ 2129862 h 6858000"/>
              <a:gd name="connsiteX44414" fmla="*/ 6270448 w 12192000"/>
              <a:gd name="connsiteY44414" fmla="*/ 2143578 h 6858000"/>
              <a:gd name="connsiteX44415" fmla="*/ 6252585 w 12192000"/>
              <a:gd name="connsiteY44415" fmla="*/ 2136433 h 6858000"/>
              <a:gd name="connsiteX44416" fmla="*/ 6235444 w 12192000"/>
              <a:gd name="connsiteY44416" fmla="*/ 2127312 h 6858000"/>
              <a:gd name="connsiteX44417" fmla="*/ 4158130 w 12192000"/>
              <a:gd name="connsiteY44417" fmla="*/ 2127312 h 6858000"/>
              <a:gd name="connsiteX44418" fmla="*/ 4133322 w 12192000"/>
              <a:gd name="connsiteY44418" fmla="*/ 2132053 h 6858000"/>
              <a:gd name="connsiteX44419" fmla="*/ 4133438 w 12192000"/>
              <a:gd name="connsiteY44419" fmla="*/ 2132283 h 6858000"/>
              <a:gd name="connsiteX44420" fmla="*/ 4124678 w 12192000"/>
              <a:gd name="connsiteY44420" fmla="*/ 2162594 h 6858000"/>
              <a:gd name="connsiteX44421" fmla="*/ 4141274 w 12192000"/>
              <a:gd name="connsiteY44421" fmla="*/ 2177923 h 6858000"/>
              <a:gd name="connsiteX44422" fmla="*/ 4182879 w 12192000"/>
              <a:gd name="connsiteY44422" fmla="*/ 2177691 h 6858000"/>
              <a:gd name="connsiteX44423" fmla="*/ 4227136 w 12192000"/>
              <a:gd name="connsiteY44423" fmla="*/ 2177691 h 6858000"/>
              <a:gd name="connsiteX44424" fmla="*/ 4244424 w 12192000"/>
              <a:gd name="connsiteY44424" fmla="*/ 2162133 h 6858000"/>
              <a:gd name="connsiteX44425" fmla="*/ 4236819 w 12192000"/>
              <a:gd name="connsiteY44425" fmla="*/ 2132745 h 6858000"/>
              <a:gd name="connsiteX44426" fmla="*/ 4190717 w 12192000"/>
              <a:gd name="connsiteY44426" fmla="*/ 2144961 h 6858000"/>
              <a:gd name="connsiteX44427" fmla="*/ 4177923 w 12192000"/>
              <a:gd name="connsiteY44427" fmla="*/ 2145653 h 6858000"/>
              <a:gd name="connsiteX44428" fmla="*/ 4158130 w 12192000"/>
              <a:gd name="connsiteY44428" fmla="*/ 2127312 h 6858000"/>
              <a:gd name="connsiteX44429" fmla="*/ 6039801 w 12192000"/>
              <a:gd name="connsiteY44429" fmla="*/ 2127284 h 6858000"/>
              <a:gd name="connsiteX44430" fmla="*/ 6023694 w 12192000"/>
              <a:gd name="connsiteY44430" fmla="*/ 2128479 h 6858000"/>
              <a:gd name="connsiteX44431" fmla="*/ 6004214 w 12192000"/>
              <a:gd name="connsiteY44431" fmla="*/ 2138507 h 6858000"/>
              <a:gd name="connsiteX44432" fmla="*/ 6004214 w 12192000"/>
              <a:gd name="connsiteY44432" fmla="*/ 2138622 h 6858000"/>
              <a:gd name="connsiteX44433" fmla="*/ 6013784 w 12192000"/>
              <a:gd name="connsiteY44433" fmla="*/ 2175271 h 6858000"/>
              <a:gd name="connsiteX44434" fmla="*/ 6054352 w 12192000"/>
              <a:gd name="connsiteY44434" fmla="*/ 2134472 h 6858000"/>
              <a:gd name="connsiteX44435" fmla="*/ 6039801 w 12192000"/>
              <a:gd name="connsiteY44435" fmla="*/ 2127284 h 6858000"/>
              <a:gd name="connsiteX44436" fmla="*/ 11929693 w 12192000"/>
              <a:gd name="connsiteY44436" fmla="*/ 2127211 h 6858000"/>
              <a:gd name="connsiteX44437" fmla="*/ 11906526 w 12192000"/>
              <a:gd name="connsiteY44437" fmla="*/ 2150723 h 6858000"/>
              <a:gd name="connsiteX44438" fmla="*/ 11906758 w 12192000"/>
              <a:gd name="connsiteY44438" fmla="*/ 2184344 h 6858000"/>
              <a:gd name="connsiteX44439" fmla="*/ 11906642 w 12192000"/>
              <a:gd name="connsiteY44439" fmla="*/ 2225751 h 6858000"/>
              <a:gd name="connsiteX44440" fmla="*/ 11933150 w 12192000"/>
              <a:gd name="connsiteY44440" fmla="*/ 2242579 h 6858000"/>
              <a:gd name="connsiteX44441" fmla="*/ 11959428 w 12192000"/>
              <a:gd name="connsiteY44441" fmla="*/ 2225408 h 6858000"/>
              <a:gd name="connsiteX44442" fmla="*/ 11958620 w 12192000"/>
              <a:gd name="connsiteY44442" fmla="*/ 2157292 h 6858000"/>
              <a:gd name="connsiteX44443" fmla="*/ 11929693 w 12192000"/>
              <a:gd name="connsiteY44443" fmla="*/ 2127211 h 6858000"/>
              <a:gd name="connsiteX44444" fmla="*/ 11528728 w 12192000"/>
              <a:gd name="connsiteY44444" fmla="*/ 2127211 h 6858000"/>
              <a:gd name="connsiteX44445" fmla="*/ 11501991 w 12192000"/>
              <a:gd name="connsiteY44445" fmla="*/ 2151184 h 6858000"/>
              <a:gd name="connsiteX44446" fmla="*/ 11527576 w 12192000"/>
              <a:gd name="connsiteY44446" fmla="*/ 2175619 h 6858000"/>
              <a:gd name="connsiteX44447" fmla="*/ 11549360 w 12192000"/>
              <a:gd name="connsiteY44447" fmla="*/ 2151761 h 6858000"/>
              <a:gd name="connsiteX44448" fmla="*/ 11528728 w 12192000"/>
              <a:gd name="connsiteY44448" fmla="*/ 2127211 h 6858000"/>
              <a:gd name="connsiteX44449" fmla="*/ 3557218 w 12192000"/>
              <a:gd name="connsiteY44449" fmla="*/ 2127211 h 6858000"/>
              <a:gd name="connsiteX44450" fmla="*/ 3534051 w 12192000"/>
              <a:gd name="connsiteY44450" fmla="*/ 2150723 h 6858000"/>
              <a:gd name="connsiteX44451" fmla="*/ 3534283 w 12192000"/>
              <a:gd name="connsiteY44451" fmla="*/ 2184344 h 6858000"/>
              <a:gd name="connsiteX44452" fmla="*/ 3534167 w 12192000"/>
              <a:gd name="connsiteY44452" fmla="*/ 2225751 h 6858000"/>
              <a:gd name="connsiteX44453" fmla="*/ 3560675 w 12192000"/>
              <a:gd name="connsiteY44453" fmla="*/ 2242579 h 6858000"/>
              <a:gd name="connsiteX44454" fmla="*/ 3586953 w 12192000"/>
              <a:gd name="connsiteY44454" fmla="*/ 2225408 h 6858000"/>
              <a:gd name="connsiteX44455" fmla="*/ 3586145 w 12192000"/>
              <a:gd name="connsiteY44455" fmla="*/ 2157292 h 6858000"/>
              <a:gd name="connsiteX44456" fmla="*/ 3557218 w 12192000"/>
              <a:gd name="connsiteY44456" fmla="*/ 2127211 h 6858000"/>
              <a:gd name="connsiteX44457" fmla="*/ 3156253 w 12192000"/>
              <a:gd name="connsiteY44457" fmla="*/ 2127211 h 6858000"/>
              <a:gd name="connsiteX44458" fmla="*/ 3129516 w 12192000"/>
              <a:gd name="connsiteY44458" fmla="*/ 2151184 h 6858000"/>
              <a:gd name="connsiteX44459" fmla="*/ 3155101 w 12192000"/>
              <a:gd name="connsiteY44459" fmla="*/ 2175619 h 6858000"/>
              <a:gd name="connsiteX44460" fmla="*/ 3176885 w 12192000"/>
              <a:gd name="connsiteY44460" fmla="*/ 2151761 h 6858000"/>
              <a:gd name="connsiteX44461" fmla="*/ 3156253 w 12192000"/>
              <a:gd name="connsiteY44461" fmla="*/ 2127211 h 6858000"/>
              <a:gd name="connsiteX44462" fmla="*/ 10318693 w 12192000"/>
              <a:gd name="connsiteY44462" fmla="*/ 2126981 h 6858000"/>
              <a:gd name="connsiteX44463" fmla="*/ 10292416 w 12192000"/>
              <a:gd name="connsiteY44463" fmla="*/ 2151184 h 6858000"/>
              <a:gd name="connsiteX44464" fmla="*/ 10318693 w 12192000"/>
              <a:gd name="connsiteY44464" fmla="*/ 2174003 h 6858000"/>
              <a:gd name="connsiteX44465" fmla="*/ 10346008 w 12192000"/>
              <a:gd name="connsiteY44465" fmla="*/ 2153490 h 6858000"/>
              <a:gd name="connsiteX44466" fmla="*/ 10318693 w 12192000"/>
              <a:gd name="connsiteY44466" fmla="*/ 2126981 h 6858000"/>
              <a:gd name="connsiteX44467" fmla="*/ 9787148 w 12192000"/>
              <a:gd name="connsiteY44467" fmla="*/ 2126981 h 6858000"/>
              <a:gd name="connsiteX44468" fmla="*/ 9761793 w 12192000"/>
              <a:gd name="connsiteY44468" fmla="*/ 2149571 h 6858000"/>
              <a:gd name="connsiteX44469" fmla="*/ 9785534 w 12192000"/>
              <a:gd name="connsiteY44469" fmla="*/ 2175502 h 6858000"/>
              <a:gd name="connsiteX44470" fmla="*/ 9785534 w 12192000"/>
              <a:gd name="connsiteY44470" fmla="*/ 2175386 h 6858000"/>
              <a:gd name="connsiteX44471" fmla="*/ 9809969 w 12192000"/>
              <a:gd name="connsiteY44471" fmla="*/ 2152797 h 6858000"/>
              <a:gd name="connsiteX44472" fmla="*/ 9787148 w 12192000"/>
              <a:gd name="connsiteY44472" fmla="*/ 2126981 h 6858000"/>
              <a:gd name="connsiteX44473" fmla="*/ 9583843 w 12192000"/>
              <a:gd name="connsiteY44473" fmla="*/ 2126981 h 6858000"/>
              <a:gd name="connsiteX44474" fmla="*/ 9559294 w 12192000"/>
              <a:gd name="connsiteY44474" fmla="*/ 2152221 h 6858000"/>
              <a:gd name="connsiteX44475" fmla="*/ 9559410 w 12192000"/>
              <a:gd name="connsiteY44475" fmla="*/ 2152107 h 6858000"/>
              <a:gd name="connsiteX44476" fmla="*/ 9582345 w 12192000"/>
              <a:gd name="connsiteY44476" fmla="*/ 2174235 h 6858000"/>
              <a:gd name="connsiteX44477" fmla="*/ 9607816 w 12192000"/>
              <a:gd name="connsiteY44477" fmla="*/ 2150954 h 6858000"/>
              <a:gd name="connsiteX44478" fmla="*/ 9583843 w 12192000"/>
              <a:gd name="connsiteY44478" fmla="*/ 2126981 h 6858000"/>
              <a:gd name="connsiteX44479" fmla="*/ 1946218 w 12192000"/>
              <a:gd name="connsiteY44479" fmla="*/ 2126981 h 6858000"/>
              <a:gd name="connsiteX44480" fmla="*/ 1919941 w 12192000"/>
              <a:gd name="connsiteY44480" fmla="*/ 2151184 h 6858000"/>
              <a:gd name="connsiteX44481" fmla="*/ 1946218 w 12192000"/>
              <a:gd name="connsiteY44481" fmla="*/ 2174003 h 6858000"/>
              <a:gd name="connsiteX44482" fmla="*/ 1973533 w 12192000"/>
              <a:gd name="connsiteY44482" fmla="*/ 2153490 h 6858000"/>
              <a:gd name="connsiteX44483" fmla="*/ 1946218 w 12192000"/>
              <a:gd name="connsiteY44483" fmla="*/ 2126981 h 6858000"/>
              <a:gd name="connsiteX44484" fmla="*/ 1414673 w 12192000"/>
              <a:gd name="connsiteY44484" fmla="*/ 2126981 h 6858000"/>
              <a:gd name="connsiteX44485" fmla="*/ 1389318 w 12192000"/>
              <a:gd name="connsiteY44485" fmla="*/ 2149571 h 6858000"/>
              <a:gd name="connsiteX44486" fmla="*/ 1413059 w 12192000"/>
              <a:gd name="connsiteY44486" fmla="*/ 2175502 h 6858000"/>
              <a:gd name="connsiteX44487" fmla="*/ 1413059 w 12192000"/>
              <a:gd name="connsiteY44487" fmla="*/ 2175386 h 6858000"/>
              <a:gd name="connsiteX44488" fmla="*/ 1437494 w 12192000"/>
              <a:gd name="connsiteY44488" fmla="*/ 2152797 h 6858000"/>
              <a:gd name="connsiteX44489" fmla="*/ 1414673 w 12192000"/>
              <a:gd name="connsiteY44489" fmla="*/ 2126981 h 6858000"/>
              <a:gd name="connsiteX44490" fmla="*/ 1211368 w 12192000"/>
              <a:gd name="connsiteY44490" fmla="*/ 2126981 h 6858000"/>
              <a:gd name="connsiteX44491" fmla="*/ 1186819 w 12192000"/>
              <a:gd name="connsiteY44491" fmla="*/ 2152221 h 6858000"/>
              <a:gd name="connsiteX44492" fmla="*/ 1186935 w 12192000"/>
              <a:gd name="connsiteY44492" fmla="*/ 2152107 h 6858000"/>
              <a:gd name="connsiteX44493" fmla="*/ 1209870 w 12192000"/>
              <a:gd name="connsiteY44493" fmla="*/ 2174235 h 6858000"/>
              <a:gd name="connsiteX44494" fmla="*/ 1235341 w 12192000"/>
              <a:gd name="connsiteY44494" fmla="*/ 2150954 h 6858000"/>
              <a:gd name="connsiteX44495" fmla="*/ 1211368 w 12192000"/>
              <a:gd name="connsiteY44495" fmla="*/ 2126981 h 6858000"/>
              <a:gd name="connsiteX44496" fmla="*/ 11253160 w 12192000"/>
              <a:gd name="connsiteY44496" fmla="*/ 2126867 h 6858000"/>
              <a:gd name="connsiteX44497" fmla="*/ 11233452 w 12192000"/>
              <a:gd name="connsiteY44497" fmla="*/ 2147150 h 6858000"/>
              <a:gd name="connsiteX44498" fmla="*/ 11260422 w 12192000"/>
              <a:gd name="connsiteY44498" fmla="*/ 2174579 h 6858000"/>
              <a:gd name="connsiteX44499" fmla="*/ 11291539 w 12192000"/>
              <a:gd name="connsiteY44499" fmla="*/ 2174349 h 6858000"/>
              <a:gd name="connsiteX44500" fmla="*/ 11333030 w 12192000"/>
              <a:gd name="connsiteY44500" fmla="*/ 2174579 h 6858000"/>
              <a:gd name="connsiteX44501" fmla="*/ 11352854 w 12192000"/>
              <a:gd name="connsiteY44501" fmla="*/ 2156024 h 6858000"/>
              <a:gd name="connsiteX44502" fmla="*/ 11333606 w 12192000"/>
              <a:gd name="connsiteY44502" fmla="*/ 2127211 h 6858000"/>
              <a:gd name="connsiteX44503" fmla="*/ 11253160 w 12192000"/>
              <a:gd name="connsiteY44503" fmla="*/ 2126867 h 6858000"/>
              <a:gd name="connsiteX44504" fmla="*/ 10857614 w 12192000"/>
              <a:gd name="connsiteY44504" fmla="*/ 2126867 h 6858000"/>
              <a:gd name="connsiteX44505" fmla="*/ 10830990 w 12192000"/>
              <a:gd name="connsiteY44505" fmla="*/ 2149685 h 6858000"/>
              <a:gd name="connsiteX44506" fmla="*/ 10856462 w 12192000"/>
              <a:gd name="connsiteY44506" fmla="*/ 2174003 h 6858000"/>
              <a:gd name="connsiteX44507" fmla="*/ 10885044 w 12192000"/>
              <a:gd name="connsiteY44507" fmla="*/ 2151876 h 6858000"/>
              <a:gd name="connsiteX44508" fmla="*/ 10884928 w 12192000"/>
              <a:gd name="connsiteY44508" fmla="*/ 2151876 h 6858000"/>
              <a:gd name="connsiteX44509" fmla="*/ 10857614 w 12192000"/>
              <a:gd name="connsiteY44509" fmla="*/ 2126867 h 6858000"/>
              <a:gd name="connsiteX44510" fmla="*/ 9113382 w 12192000"/>
              <a:gd name="connsiteY44510" fmla="*/ 2126867 h 6858000"/>
              <a:gd name="connsiteX44511" fmla="*/ 9086644 w 12192000"/>
              <a:gd name="connsiteY44511" fmla="*/ 2152912 h 6858000"/>
              <a:gd name="connsiteX44512" fmla="*/ 9110386 w 12192000"/>
              <a:gd name="connsiteY44512" fmla="*/ 2174349 h 6858000"/>
              <a:gd name="connsiteX44513" fmla="*/ 9110501 w 12192000"/>
              <a:gd name="connsiteY44513" fmla="*/ 2174349 h 6858000"/>
              <a:gd name="connsiteX44514" fmla="*/ 9136318 w 12192000"/>
              <a:gd name="connsiteY44514" fmla="*/ 2151761 h 6858000"/>
              <a:gd name="connsiteX44515" fmla="*/ 9113382 w 12192000"/>
              <a:gd name="connsiteY44515" fmla="*/ 2126867 h 6858000"/>
              <a:gd name="connsiteX44516" fmla="*/ 2880685 w 12192000"/>
              <a:gd name="connsiteY44516" fmla="*/ 2126867 h 6858000"/>
              <a:gd name="connsiteX44517" fmla="*/ 2860977 w 12192000"/>
              <a:gd name="connsiteY44517" fmla="*/ 2147150 h 6858000"/>
              <a:gd name="connsiteX44518" fmla="*/ 2887947 w 12192000"/>
              <a:gd name="connsiteY44518" fmla="*/ 2174579 h 6858000"/>
              <a:gd name="connsiteX44519" fmla="*/ 2919064 w 12192000"/>
              <a:gd name="connsiteY44519" fmla="*/ 2174349 h 6858000"/>
              <a:gd name="connsiteX44520" fmla="*/ 2960555 w 12192000"/>
              <a:gd name="connsiteY44520" fmla="*/ 2174579 h 6858000"/>
              <a:gd name="connsiteX44521" fmla="*/ 2980379 w 12192000"/>
              <a:gd name="connsiteY44521" fmla="*/ 2156024 h 6858000"/>
              <a:gd name="connsiteX44522" fmla="*/ 2961131 w 12192000"/>
              <a:gd name="connsiteY44522" fmla="*/ 2127211 h 6858000"/>
              <a:gd name="connsiteX44523" fmla="*/ 2880685 w 12192000"/>
              <a:gd name="connsiteY44523" fmla="*/ 2126867 h 6858000"/>
              <a:gd name="connsiteX44524" fmla="*/ 2485139 w 12192000"/>
              <a:gd name="connsiteY44524" fmla="*/ 2126867 h 6858000"/>
              <a:gd name="connsiteX44525" fmla="*/ 2458515 w 12192000"/>
              <a:gd name="connsiteY44525" fmla="*/ 2149685 h 6858000"/>
              <a:gd name="connsiteX44526" fmla="*/ 2483987 w 12192000"/>
              <a:gd name="connsiteY44526" fmla="*/ 2174003 h 6858000"/>
              <a:gd name="connsiteX44527" fmla="*/ 2512569 w 12192000"/>
              <a:gd name="connsiteY44527" fmla="*/ 2151876 h 6858000"/>
              <a:gd name="connsiteX44528" fmla="*/ 2512453 w 12192000"/>
              <a:gd name="connsiteY44528" fmla="*/ 2151876 h 6858000"/>
              <a:gd name="connsiteX44529" fmla="*/ 2485139 w 12192000"/>
              <a:gd name="connsiteY44529" fmla="*/ 2126867 h 6858000"/>
              <a:gd name="connsiteX44530" fmla="*/ 740907 w 12192000"/>
              <a:gd name="connsiteY44530" fmla="*/ 2126867 h 6858000"/>
              <a:gd name="connsiteX44531" fmla="*/ 714169 w 12192000"/>
              <a:gd name="connsiteY44531" fmla="*/ 2152912 h 6858000"/>
              <a:gd name="connsiteX44532" fmla="*/ 737911 w 12192000"/>
              <a:gd name="connsiteY44532" fmla="*/ 2174349 h 6858000"/>
              <a:gd name="connsiteX44533" fmla="*/ 738026 w 12192000"/>
              <a:gd name="connsiteY44533" fmla="*/ 2174349 h 6858000"/>
              <a:gd name="connsiteX44534" fmla="*/ 763843 w 12192000"/>
              <a:gd name="connsiteY44534" fmla="*/ 2151761 h 6858000"/>
              <a:gd name="connsiteX44535" fmla="*/ 740907 w 12192000"/>
              <a:gd name="connsiteY44535" fmla="*/ 2126867 h 6858000"/>
              <a:gd name="connsiteX44536" fmla="*/ 10183890 w 12192000"/>
              <a:gd name="connsiteY44536" fmla="*/ 2126865 h 6858000"/>
              <a:gd name="connsiteX44537" fmla="*/ 10161488 w 12192000"/>
              <a:gd name="connsiteY44537" fmla="*/ 2136317 h 6858000"/>
              <a:gd name="connsiteX44538" fmla="*/ 10188457 w 12192000"/>
              <a:gd name="connsiteY44538" fmla="*/ 2174696 h 6858000"/>
              <a:gd name="connsiteX44539" fmla="*/ 10219576 w 12192000"/>
              <a:gd name="connsiteY44539" fmla="*/ 2174696 h 6858000"/>
              <a:gd name="connsiteX44540" fmla="*/ 10260950 w 12192000"/>
              <a:gd name="connsiteY44540" fmla="*/ 2174579 h 6858000"/>
              <a:gd name="connsiteX44541" fmla="*/ 10275012 w 12192000"/>
              <a:gd name="connsiteY44541" fmla="*/ 2171698 h 6858000"/>
              <a:gd name="connsiteX44542" fmla="*/ 10273399 w 12192000"/>
              <a:gd name="connsiteY44542" fmla="*/ 2129862 h 6858000"/>
              <a:gd name="connsiteX44543" fmla="*/ 10226145 w 12192000"/>
              <a:gd name="connsiteY44543" fmla="*/ 2134704 h 6858000"/>
              <a:gd name="connsiteX44544" fmla="*/ 10208626 w 12192000"/>
              <a:gd name="connsiteY44544" fmla="*/ 2134704 h 6858000"/>
              <a:gd name="connsiteX44545" fmla="*/ 10183890 w 12192000"/>
              <a:gd name="connsiteY44545" fmla="*/ 2126865 h 6858000"/>
              <a:gd name="connsiteX44546" fmla="*/ 1811415 w 12192000"/>
              <a:gd name="connsiteY44546" fmla="*/ 2126865 h 6858000"/>
              <a:gd name="connsiteX44547" fmla="*/ 1789013 w 12192000"/>
              <a:gd name="connsiteY44547" fmla="*/ 2136317 h 6858000"/>
              <a:gd name="connsiteX44548" fmla="*/ 1815982 w 12192000"/>
              <a:gd name="connsiteY44548" fmla="*/ 2174696 h 6858000"/>
              <a:gd name="connsiteX44549" fmla="*/ 1847101 w 12192000"/>
              <a:gd name="connsiteY44549" fmla="*/ 2174696 h 6858000"/>
              <a:gd name="connsiteX44550" fmla="*/ 1888475 w 12192000"/>
              <a:gd name="connsiteY44550" fmla="*/ 2174579 h 6858000"/>
              <a:gd name="connsiteX44551" fmla="*/ 1902537 w 12192000"/>
              <a:gd name="connsiteY44551" fmla="*/ 2171698 h 6858000"/>
              <a:gd name="connsiteX44552" fmla="*/ 1900924 w 12192000"/>
              <a:gd name="connsiteY44552" fmla="*/ 2129862 h 6858000"/>
              <a:gd name="connsiteX44553" fmla="*/ 1853670 w 12192000"/>
              <a:gd name="connsiteY44553" fmla="*/ 2134704 h 6858000"/>
              <a:gd name="connsiteX44554" fmla="*/ 1836151 w 12192000"/>
              <a:gd name="connsiteY44554" fmla="*/ 2134704 h 6858000"/>
              <a:gd name="connsiteX44555" fmla="*/ 1811415 w 12192000"/>
              <a:gd name="connsiteY44555" fmla="*/ 2126865 h 6858000"/>
              <a:gd name="connsiteX44556" fmla="*/ 9717305 w 12192000"/>
              <a:gd name="connsiteY44556" fmla="*/ 2126751 h 6858000"/>
              <a:gd name="connsiteX44557" fmla="*/ 9717366 w 12192000"/>
              <a:gd name="connsiteY44557" fmla="*/ 2126770 h 6858000"/>
              <a:gd name="connsiteX44558" fmla="*/ 9699024 w 12192000"/>
              <a:gd name="connsiteY44558" fmla="*/ 2133088 h 6858000"/>
              <a:gd name="connsiteX44559" fmla="*/ 9695408 w 12192000"/>
              <a:gd name="connsiteY44559" fmla="*/ 2151530 h 6858000"/>
              <a:gd name="connsiteX44560" fmla="*/ 9716614 w 12192000"/>
              <a:gd name="connsiteY44560" fmla="*/ 2174120 h 6858000"/>
              <a:gd name="connsiteX44561" fmla="*/ 9743468 w 12192000"/>
              <a:gd name="connsiteY44561" fmla="*/ 2154296 h 6858000"/>
              <a:gd name="connsiteX44562" fmla="*/ 9738210 w 12192000"/>
              <a:gd name="connsiteY44562" fmla="*/ 2133305 h 6858000"/>
              <a:gd name="connsiteX44563" fmla="*/ 9717366 w 12192000"/>
              <a:gd name="connsiteY44563" fmla="*/ 2126770 h 6858000"/>
              <a:gd name="connsiteX44564" fmla="*/ 9717421 w 12192000"/>
              <a:gd name="connsiteY44564" fmla="*/ 2126751 h 6858000"/>
              <a:gd name="connsiteX44565" fmla="*/ 5491804 w 12192000"/>
              <a:gd name="connsiteY44565" fmla="*/ 2126751 h 6858000"/>
              <a:gd name="connsiteX44566" fmla="*/ 5462759 w 12192000"/>
              <a:gd name="connsiteY44566" fmla="*/ 2150954 h 6858000"/>
              <a:gd name="connsiteX44567" fmla="*/ 5485810 w 12192000"/>
              <a:gd name="connsiteY44567" fmla="*/ 2174810 h 6858000"/>
              <a:gd name="connsiteX44568" fmla="*/ 5516812 w 12192000"/>
              <a:gd name="connsiteY44568" fmla="*/ 2154873 h 6858000"/>
              <a:gd name="connsiteX44569" fmla="*/ 5491804 w 12192000"/>
              <a:gd name="connsiteY44569" fmla="*/ 2126751 h 6858000"/>
              <a:gd name="connsiteX44570" fmla="*/ 1344830 w 12192000"/>
              <a:gd name="connsiteY44570" fmla="*/ 2126751 h 6858000"/>
              <a:gd name="connsiteX44571" fmla="*/ 1344891 w 12192000"/>
              <a:gd name="connsiteY44571" fmla="*/ 2126770 h 6858000"/>
              <a:gd name="connsiteX44572" fmla="*/ 1326549 w 12192000"/>
              <a:gd name="connsiteY44572" fmla="*/ 2133088 h 6858000"/>
              <a:gd name="connsiteX44573" fmla="*/ 1322933 w 12192000"/>
              <a:gd name="connsiteY44573" fmla="*/ 2151530 h 6858000"/>
              <a:gd name="connsiteX44574" fmla="*/ 1344139 w 12192000"/>
              <a:gd name="connsiteY44574" fmla="*/ 2174120 h 6858000"/>
              <a:gd name="connsiteX44575" fmla="*/ 1370993 w 12192000"/>
              <a:gd name="connsiteY44575" fmla="*/ 2154296 h 6858000"/>
              <a:gd name="connsiteX44576" fmla="*/ 1365735 w 12192000"/>
              <a:gd name="connsiteY44576" fmla="*/ 2133305 h 6858000"/>
              <a:gd name="connsiteX44577" fmla="*/ 1344891 w 12192000"/>
              <a:gd name="connsiteY44577" fmla="*/ 2126770 h 6858000"/>
              <a:gd name="connsiteX44578" fmla="*/ 1344946 w 12192000"/>
              <a:gd name="connsiteY44578" fmla="*/ 2126751 h 6858000"/>
              <a:gd name="connsiteX44579" fmla="*/ 10991306 w 12192000"/>
              <a:gd name="connsiteY44579" fmla="*/ 2126636 h 6858000"/>
              <a:gd name="connsiteX44580" fmla="*/ 10966758 w 12192000"/>
              <a:gd name="connsiteY44580" fmla="*/ 2151990 h 6858000"/>
              <a:gd name="connsiteX44581" fmla="*/ 10990846 w 12192000"/>
              <a:gd name="connsiteY44581" fmla="*/ 2173773 h 6858000"/>
              <a:gd name="connsiteX44582" fmla="*/ 11015163 w 12192000"/>
              <a:gd name="connsiteY44582" fmla="*/ 2150723 h 6858000"/>
              <a:gd name="connsiteX44583" fmla="*/ 11015279 w 12192000"/>
              <a:gd name="connsiteY44583" fmla="*/ 2150723 h 6858000"/>
              <a:gd name="connsiteX44584" fmla="*/ 10991306 w 12192000"/>
              <a:gd name="connsiteY44584" fmla="*/ 2126636 h 6858000"/>
              <a:gd name="connsiteX44585" fmla="*/ 2618831 w 12192000"/>
              <a:gd name="connsiteY44585" fmla="*/ 2126636 h 6858000"/>
              <a:gd name="connsiteX44586" fmla="*/ 2594283 w 12192000"/>
              <a:gd name="connsiteY44586" fmla="*/ 2151990 h 6858000"/>
              <a:gd name="connsiteX44587" fmla="*/ 2618371 w 12192000"/>
              <a:gd name="connsiteY44587" fmla="*/ 2173773 h 6858000"/>
              <a:gd name="connsiteX44588" fmla="*/ 2642688 w 12192000"/>
              <a:gd name="connsiteY44588" fmla="*/ 2150723 h 6858000"/>
              <a:gd name="connsiteX44589" fmla="*/ 2642804 w 12192000"/>
              <a:gd name="connsiteY44589" fmla="*/ 2150723 h 6858000"/>
              <a:gd name="connsiteX44590" fmla="*/ 2618831 w 12192000"/>
              <a:gd name="connsiteY44590" fmla="*/ 2126636 h 6858000"/>
              <a:gd name="connsiteX44591" fmla="*/ 10923653 w 12192000"/>
              <a:gd name="connsiteY44591" fmla="*/ 2126520 h 6858000"/>
              <a:gd name="connsiteX44592" fmla="*/ 10898875 w 12192000"/>
              <a:gd name="connsiteY44592" fmla="*/ 2152912 h 6858000"/>
              <a:gd name="connsiteX44593" fmla="*/ 10925382 w 12192000"/>
              <a:gd name="connsiteY44593" fmla="*/ 2173657 h 6858000"/>
              <a:gd name="connsiteX44594" fmla="*/ 10947281 w 12192000"/>
              <a:gd name="connsiteY44594" fmla="*/ 2152568 h 6858000"/>
              <a:gd name="connsiteX44595" fmla="*/ 10923653 w 12192000"/>
              <a:gd name="connsiteY44595" fmla="*/ 2126520 h 6858000"/>
              <a:gd name="connsiteX44596" fmla="*/ 10792958 w 12192000"/>
              <a:gd name="connsiteY44596" fmla="*/ 2126520 h 6858000"/>
              <a:gd name="connsiteX44597" fmla="*/ 10763798 w 12192000"/>
              <a:gd name="connsiteY44597" fmla="*/ 2150493 h 6858000"/>
              <a:gd name="connsiteX44598" fmla="*/ 10788577 w 12192000"/>
              <a:gd name="connsiteY44598" fmla="*/ 2174120 h 6858000"/>
              <a:gd name="connsiteX44599" fmla="*/ 10818082 w 12192000"/>
              <a:gd name="connsiteY44599" fmla="*/ 2151990 h 6858000"/>
              <a:gd name="connsiteX44600" fmla="*/ 10792958 w 12192000"/>
              <a:gd name="connsiteY44600" fmla="*/ 2126520 h 6858000"/>
              <a:gd name="connsiteX44601" fmla="*/ 2551178 w 12192000"/>
              <a:gd name="connsiteY44601" fmla="*/ 2126520 h 6858000"/>
              <a:gd name="connsiteX44602" fmla="*/ 2526400 w 12192000"/>
              <a:gd name="connsiteY44602" fmla="*/ 2152912 h 6858000"/>
              <a:gd name="connsiteX44603" fmla="*/ 2552907 w 12192000"/>
              <a:gd name="connsiteY44603" fmla="*/ 2173657 h 6858000"/>
              <a:gd name="connsiteX44604" fmla="*/ 2574806 w 12192000"/>
              <a:gd name="connsiteY44604" fmla="*/ 2152568 h 6858000"/>
              <a:gd name="connsiteX44605" fmla="*/ 2551178 w 12192000"/>
              <a:gd name="connsiteY44605" fmla="*/ 2126520 h 6858000"/>
              <a:gd name="connsiteX44606" fmla="*/ 2420483 w 12192000"/>
              <a:gd name="connsiteY44606" fmla="*/ 2126520 h 6858000"/>
              <a:gd name="connsiteX44607" fmla="*/ 2391323 w 12192000"/>
              <a:gd name="connsiteY44607" fmla="*/ 2150493 h 6858000"/>
              <a:gd name="connsiteX44608" fmla="*/ 2416102 w 12192000"/>
              <a:gd name="connsiteY44608" fmla="*/ 2174120 h 6858000"/>
              <a:gd name="connsiteX44609" fmla="*/ 2445607 w 12192000"/>
              <a:gd name="connsiteY44609" fmla="*/ 2151990 h 6858000"/>
              <a:gd name="connsiteX44610" fmla="*/ 2420483 w 12192000"/>
              <a:gd name="connsiteY44610" fmla="*/ 2126520 h 6858000"/>
              <a:gd name="connsiteX44611" fmla="*/ 9651150 w 12192000"/>
              <a:gd name="connsiteY44611" fmla="*/ 2126404 h 6858000"/>
              <a:gd name="connsiteX44612" fmla="*/ 9627063 w 12192000"/>
              <a:gd name="connsiteY44612" fmla="*/ 2150608 h 6858000"/>
              <a:gd name="connsiteX44613" fmla="*/ 9652302 w 12192000"/>
              <a:gd name="connsiteY44613" fmla="*/ 2175158 h 6858000"/>
              <a:gd name="connsiteX44614" fmla="*/ 9674431 w 12192000"/>
              <a:gd name="connsiteY44614" fmla="*/ 2152107 h 6858000"/>
              <a:gd name="connsiteX44615" fmla="*/ 9651150 w 12192000"/>
              <a:gd name="connsiteY44615" fmla="*/ 2126404 h 6858000"/>
              <a:gd name="connsiteX44616" fmla="*/ 1278675 w 12192000"/>
              <a:gd name="connsiteY44616" fmla="*/ 2126404 h 6858000"/>
              <a:gd name="connsiteX44617" fmla="*/ 1254588 w 12192000"/>
              <a:gd name="connsiteY44617" fmla="*/ 2150608 h 6858000"/>
              <a:gd name="connsiteX44618" fmla="*/ 1279827 w 12192000"/>
              <a:gd name="connsiteY44618" fmla="*/ 2175158 h 6858000"/>
              <a:gd name="connsiteX44619" fmla="*/ 1301956 w 12192000"/>
              <a:gd name="connsiteY44619" fmla="*/ 2152107 h 6858000"/>
              <a:gd name="connsiteX44620" fmla="*/ 1278675 w 12192000"/>
              <a:gd name="connsiteY44620" fmla="*/ 2126404 h 6858000"/>
              <a:gd name="connsiteX44621" fmla="*/ 8648195 w 12192000"/>
              <a:gd name="connsiteY44621" fmla="*/ 2126333 h 6858000"/>
              <a:gd name="connsiteX44622" fmla="*/ 8628400 w 12192000"/>
              <a:gd name="connsiteY44622" fmla="*/ 2130784 h 6858000"/>
              <a:gd name="connsiteX44623" fmla="*/ 8622638 w 12192000"/>
              <a:gd name="connsiteY44623" fmla="*/ 2166051 h 6858000"/>
              <a:gd name="connsiteX44624" fmla="*/ 8646956 w 12192000"/>
              <a:gd name="connsiteY44624" fmla="*/ 2175619 h 6858000"/>
              <a:gd name="connsiteX44625" fmla="*/ 8657328 w 12192000"/>
              <a:gd name="connsiteY44625" fmla="*/ 2175848 h 6858000"/>
              <a:gd name="connsiteX44626" fmla="*/ 8668392 w 12192000"/>
              <a:gd name="connsiteY44626" fmla="*/ 2186798 h 6858000"/>
              <a:gd name="connsiteX44627" fmla="*/ 8656291 w 12192000"/>
              <a:gd name="connsiteY44627" fmla="*/ 2196593 h 6858000"/>
              <a:gd name="connsiteX44628" fmla="*/ 8640732 w 12192000"/>
              <a:gd name="connsiteY44628" fmla="*/ 2196593 h 6858000"/>
              <a:gd name="connsiteX44629" fmla="*/ 8621830 w 12192000"/>
              <a:gd name="connsiteY44629" fmla="*/ 2220450 h 6858000"/>
              <a:gd name="connsiteX44630" fmla="*/ 8641884 w 12192000"/>
              <a:gd name="connsiteY44630" fmla="*/ 2244192 h 6858000"/>
              <a:gd name="connsiteX44631" fmla="*/ 8714608 w 12192000"/>
              <a:gd name="connsiteY44631" fmla="*/ 2244077 h 6858000"/>
              <a:gd name="connsiteX44632" fmla="*/ 8737082 w 12192000"/>
              <a:gd name="connsiteY44632" fmla="*/ 2222524 h 6858000"/>
              <a:gd name="connsiteX44633" fmla="*/ 8736276 w 12192000"/>
              <a:gd name="connsiteY44633" fmla="*/ 2134242 h 6858000"/>
              <a:gd name="connsiteX44634" fmla="*/ 8757482 w 12192000"/>
              <a:gd name="connsiteY44634" fmla="*/ 2155102 h 6858000"/>
              <a:gd name="connsiteX44635" fmla="*/ 8757021 w 12192000"/>
              <a:gd name="connsiteY44635" fmla="*/ 2222872 h 6858000"/>
              <a:gd name="connsiteX44636" fmla="*/ 8779610 w 12192000"/>
              <a:gd name="connsiteY44636" fmla="*/ 2244653 h 6858000"/>
              <a:gd name="connsiteX44637" fmla="*/ 8804966 w 12192000"/>
              <a:gd name="connsiteY44637" fmla="*/ 2221949 h 6858000"/>
              <a:gd name="connsiteX44638" fmla="*/ 8793557 w 12192000"/>
              <a:gd name="connsiteY44638" fmla="*/ 2193021 h 6858000"/>
              <a:gd name="connsiteX44639" fmla="*/ 8793441 w 12192000"/>
              <a:gd name="connsiteY44639" fmla="*/ 2192791 h 6858000"/>
              <a:gd name="connsiteX44640" fmla="*/ 8796323 w 12192000"/>
              <a:gd name="connsiteY44640" fmla="*/ 2175271 h 6858000"/>
              <a:gd name="connsiteX44641" fmla="*/ 8803468 w 12192000"/>
              <a:gd name="connsiteY44641" fmla="*/ 2138507 h 6858000"/>
              <a:gd name="connsiteX44642" fmla="*/ 8780532 w 12192000"/>
              <a:gd name="connsiteY44642" fmla="*/ 2128711 h 6858000"/>
              <a:gd name="connsiteX44643" fmla="*/ 8707578 w 12192000"/>
              <a:gd name="connsiteY44643" fmla="*/ 2128479 h 6858000"/>
              <a:gd name="connsiteX44644" fmla="*/ 8688330 w 12192000"/>
              <a:gd name="connsiteY44644" fmla="*/ 2144038 h 6858000"/>
              <a:gd name="connsiteX44645" fmla="*/ 8666780 w 12192000"/>
              <a:gd name="connsiteY44645" fmla="*/ 2134933 h 6858000"/>
              <a:gd name="connsiteX44646" fmla="*/ 8648195 w 12192000"/>
              <a:gd name="connsiteY44646" fmla="*/ 2126333 h 6858000"/>
              <a:gd name="connsiteX44647" fmla="*/ 275720 w 12192000"/>
              <a:gd name="connsiteY44647" fmla="*/ 2126333 h 6858000"/>
              <a:gd name="connsiteX44648" fmla="*/ 255925 w 12192000"/>
              <a:gd name="connsiteY44648" fmla="*/ 2130784 h 6858000"/>
              <a:gd name="connsiteX44649" fmla="*/ 250163 w 12192000"/>
              <a:gd name="connsiteY44649" fmla="*/ 2166051 h 6858000"/>
              <a:gd name="connsiteX44650" fmla="*/ 274481 w 12192000"/>
              <a:gd name="connsiteY44650" fmla="*/ 2175619 h 6858000"/>
              <a:gd name="connsiteX44651" fmla="*/ 284853 w 12192000"/>
              <a:gd name="connsiteY44651" fmla="*/ 2175848 h 6858000"/>
              <a:gd name="connsiteX44652" fmla="*/ 295917 w 12192000"/>
              <a:gd name="connsiteY44652" fmla="*/ 2186798 h 6858000"/>
              <a:gd name="connsiteX44653" fmla="*/ 283816 w 12192000"/>
              <a:gd name="connsiteY44653" fmla="*/ 2196593 h 6858000"/>
              <a:gd name="connsiteX44654" fmla="*/ 268257 w 12192000"/>
              <a:gd name="connsiteY44654" fmla="*/ 2196593 h 6858000"/>
              <a:gd name="connsiteX44655" fmla="*/ 249355 w 12192000"/>
              <a:gd name="connsiteY44655" fmla="*/ 2220450 h 6858000"/>
              <a:gd name="connsiteX44656" fmla="*/ 269409 w 12192000"/>
              <a:gd name="connsiteY44656" fmla="*/ 2244192 h 6858000"/>
              <a:gd name="connsiteX44657" fmla="*/ 342133 w 12192000"/>
              <a:gd name="connsiteY44657" fmla="*/ 2244077 h 6858000"/>
              <a:gd name="connsiteX44658" fmla="*/ 364607 w 12192000"/>
              <a:gd name="connsiteY44658" fmla="*/ 2222524 h 6858000"/>
              <a:gd name="connsiteX44659" fmla="*/ 363801 w 12192000"/>
              <a:gd name="connsiteY44659" fmla="*/ 2134242 h 6858000"/>
              <a:gd name="connsiteX44660" fmla="*/ 385007 w 12192000"/>
              <a:gd name="connsiteY44660" fmla="*/ 2155102 h 6858000"/>
              <a:gd name="connsiteX44661" fmla="*/ 384546 w 12192000"/>
              <a:gd name="connsiteY44661" fmla="*/ 2222872 h 6858000"/>
              <a:gd name="connsiteX44662" fmla="*/ 407135 w 12192000"/>
              <a:gd name="connsiteY44662" fmla="*/ 2244653 h 6858000"/>
              <a:gd name="connsiteX44663" fmla="*/ 432491 w 12192000"/>
              <a:gd name="connsiteY44663" fmla="*/ 2221949 h 6858000"/>
              <a:gd name="connsiteX44664" fmla="*/ 421082 w 12192000"/>
              <a:gd name="connsiteY44664" fmla="*/ 2193021 h 6858000"/>
              <a:gd name="connsiteX44665" fmla="*/ 420966 w 12192000"/>
              <a:gd name="connsiteY44665" fmla="*/ 2192791 h 6858000"/>
              <a:gd name="connsiteX44666" fmla="*/ 423848 w 12192000"/>
              <a:gd name="connsiteY44666" fmla="*/ 2175271 h 6858000"/>
              <a:gd name="connsiteX44667" fmla="*/ 430993 w 12192000"/>
              <a:gd name="connsiteY44667" fmla="*/ 2138507 h 6858000"/>
              <a:gd name="connsiteX44668" fmla="*/ 408057 w 12192000"/>
              <a:gd name="connsiteY44668" fmla="*/ 2128711 h 6858000"/>
              <a:gd name="connsiteX44669" fmla="*/ 335103 w 12192000"/>
              <a:gd name="connsiteY44669" fmla="*/ 2128479 h 6858000"/>
              <a:gd name="connsiteX44670" fmla="*/ 315855 w 12192000"/>
              <a:gd name="connsiteY44670" fmla="*/ 2144038 h 6858000"/>
              <a:gd name="connsiteX44671" fmla="*/ 294305 w 12192000"/>
              <a:gd name="connsiteY44671" fmla="*/ 2134933 h 6858000"/>
              <a:gd name="connsiteX44672" fmla="*/ 275720 w 12192000"/>
              <a:gd name="connsiteY44672" fmla="*/ 2126333 h 6858000"/>
              <a:gd name="connsiteX44673" fmla="*/ 10726802 w 12192000"/>
              <a:gd name="connsiteY44673" fmla="*/ 2126289 h 6858000"/>
              <a:gd name="connsiteX44674" fmla="*/ 10701908 w 12192000"/>
              <a:gd name="connsiteY44674" fmla="*/ 2154756 h 6858000"/>
              <a:gd name="connsiteX44675" fmla="*/ 10702138 w 12192000"/>
              <a:gd name="connsiteY44675" fmla="*/ 2225062 h 6858000"/>
              <a:gd name="connsiteX44676" fmla="*/ 10729338 w 12192000"/>
              <a:gd name="connsiteY44676" fmla="*/ 2242464 h 6858000"/>
              <a:gd name="connsiteX44677" fmla="*/ 10749852 w 12192000"/>
              <a:gd name="connsiteY44677" fmla="*/ 2224139 h 6858000"/>
              <a:gd name="connsiteX44678" fmla="*/ 10748354 w 12192000"/>
              <a:gd name="connsiteY44678" fmla="*/ 2162364 h 6858000"/>
              <a:gd name="connsiteX44679" fmla="*/ 10726802 w 12192000"/>
              <a:gd name="connsiteY44679" fmla="*/ 2126289 h 6858000"/>
              <a:gd name="connsiteX44680" fmla="*/ 2354327 w 12192000"/>
              <a:gd name="connsiteY44680" fmla="*/ 2126289 h 6858000"/>
              <a:gd name="connsiteX44681" fmla="*/ 2329433 w 12192000"/>
              <a:gd name="connsiteY44681" fmla="*/ 2154756 h 6858000"/>
              <a:gd name="connsiteX44682" fmla="*/ 2329663 w 12192000"/>
              <a:gd name="connsiteY44682" fmla="*/ 2225062 h 6858000"/>
              <a:gd name="connsiteX44683" fmla="*/ 2356863 w 12192000"/>
              <a:gd name="connsiteY44683" fmla="*/ 2242464 h 6858000"/>
              <a:gd name="connsiteX44684" fmla="*/ 2377377 w 12192000"/>
              <a:gd name="connsiteY44684" fmla="*/ 2224139 h 6858000"/>
              <a:gd name="connsiteX44685" fmla="*/ 2375879 w 12192000"/>
              <a:gd name="connsiteY44685" fmla="*/ 2162364 h 6858000"/>
              <a:gd name="connsiteX44686" fmla="*/ 2354327 w 12192000"/>
              <a:gd name="connsiteY44686" fmla="*/ 2126289 h 6858000"/>
              <a:gd name="connsiteX44687" fmla="*/ 8983262 w 12192000"/>
              <a:gd name="connsiteY44687" fmla="*/ 2126102 h 6858000"/>
              <a:gd name="connsiteX44688" fmla="*/ 8961480 w 12192000"/>
              <a:gd name="connsiteY44688" fmla="*/ 2129170 h 6858000"/>
              <a:gd name="connsiteX44689" fmla="*/ 8952720 w 12192000"/>
              <a:gd name="connsiteY44689" fmla="*/ 2154756 h 6858000"/>
              <a:gd name="connsiteX44690" fmla="*/ 8974388 w 12192000"/>
              <a:gd name="connsiteY44690" fmla="*/ 2175386 h 6858000"/>
              <a:gd name="connsiteX44691" fmla="*/ 9010693 w 12192000"/>
              <a:gd name="connsiteY44691" fmla="*/ 2175158 h 6858000"/>
              <a:gd name="connsiteX44692" fmla="*/ 9054718 w 12192000"/>
              <a:gd name="connsiteY44692" fmla="*/ 2175158 h 6858000"/>
              <a:gd name="connsiteX44693" fmla="*/ 9067166 w 12192000"/>
              <a:gd name="connsiteY44693" fmla="*/ 2161096 h 6858000"/>
              <a:gd name="connsiteX44694" fmla="*/ 9057255 w 12192000"/>
              <a:gd name="connsiteY44694" fmla="*/ 2128941 h 6858000"/>
              <a:gd name="connsiteX44695" fmla="*/ 9018069 w 12192000"/>
              <a:gd name="connsiteY44695" fmla="*/ 2141847 h 6858000"/>
              <a:gd name="connsiteX44696" fmla="*/ 9018069 w 12192000"/>
              <a:gd name="connsiteY44696" fmla="*/ 2141965 h 6858000"/>
              <a:gd name="connsiteX44697" fmla="*/ 9001242 w 12192000"/>
              <a:gd name="connsiteY44697" fmla="*/ 2140582 h 6858000"/>
              <a:gd name="connsiteX44698" fmla="*/ 8983262 w 12192000"/>
              <a:gd name="connsiteY44698" fmla="*/ 2126102 h 6858000"/>
              <a:gd name="connsiteX44699" fmla="*/ 610787 w 12192000"/>
              <a:gd name="connsiteY44699" fmla="*/ 2126102 h 6858000"/>
              <a:gd name="connsiteX44700" fmla="*/ 589005 w 12192000"/>
              <a:gd name="connsiteY44700" fmla="*/ 2129170 h 6858000"/>
              <a:gd name="connsiteX44701" fmla="*/ 580245 w 12192000"/>
              <a:gd name="connsiteY44701" fmla="*/ 2154756 h 6858000"/>
              <a:gd name="connsiteX44702" fmla="*/ 601913 w 12192000"/>
              <a:gd name="connsiteY44702" fmla="*/ 2175386 h 6858000"/>
              <a:gd name="connsiteX44703" fmla="*/ 638218 w 12192000"/>
              <a:gd name="connsiteY44703" fmla="*/ 2175158 h 6858000"/>
              <a:gd name="connsiteX44704" fmla="*/ 682243 w 12192000"/>
              <a:gd name="connsiteY44704" fmla="*/ 2175158 h 6858000"/>
              <a:gd name="connsiteX44705" fmla="*/ 694691 w 12192000"/>
              <a:gd name="connsiteY44705" fmla="*/ 2161096 h 6858000"/>
              <a:gd name="connsiteX44706" fmla="*/ 684780 w 12192000"/>
              <a:gd name="connsiteY44706" fmla="*/ 2128941 h 6858000"/>
              <a:gd name="connsiteX44707" fmla="*/ 645594 w 12192000"/>
              <a:gd name="connsiteY44707" fmla="*/ 2141847 h 6858000"/>
              <a:gd name="connsiteX44708" fmla="*/ 645594 w 12192000"/>
              <a:gd name="connsiteY44708" fmla="*/ 2141965 h 6858000"/>
              <a:gd name="connsiteX44709" fmla="*/ 628767 w 12192000"/>
              <a:gd name="connsiteY44709" fmla="*/ 2140582 h 6858000"/>
              <a:gd name="connsiteX44710" fmla="*/ 610787 w 12192000"/>
              <a:gd name="connsiteY44710" fmla="*/ 2126102 h 6858000"/>
              <a:gd name="connsiteX44711" fmla="*/ 5363498 w 12192000"/>
              <a:gd name="connsiteY44711" fmla="*/ 2125972 h 6858000"/>
              <a:gd name="connsiteX44712" fmla="*/ 5341861 w 12192000"/>
              <a:gd name="connsiteY44712" fmla="*/ 2129170 h 6858000"/>
              <a:gd name="connsiteX44713" fmla="*/ 5333446 w 12192000"/>
              <a:gd name="connsiteY44713" fmla="*/ 2154756 h 6858000"/>
              <a:gd name="connsiteX44714" fmla="*/ 5352809 w 12192000"/>
              <a:gd name="connsiteY44714" fmla="*/ 2175271 h 6858000"/>
              <a:gd name="connsiteX44715" fmla="*/ 5391650 w 12192000"/>
              <a:gd name="connsiteY44715" fmla="*/ 2175041 h 6858000"/>
              <a:gd name="connsiteX44716" fmla="*/ 5425302 w 12192000"/>
              <a:gd name="connsiteY44716" fmla="*/ 2175271 h 6858000"/>
              <a:gd name="connsiteX44717" fmla="*/ 5448699 w 12192000"/>
              <a:gd name="connsiteY44717" fmla="*/ 2150262 h 6858000"/>
              <a:gd name="connsiteX44718" fmla="*/ 5424611 w 12192000"/>
              <a:gd name="connsiteY44718" fmla="*/ 2127557 h 6858000"/>
              <a:gd name="connsiteX44719" fmla="*/ 5397874 w 12192000"/>
              <a:gd name="connsiteY44719" fmla="*/ 2141847 h 6858000"/>
              <a:gd name="connsiteX44720" fmla="*/ 5397988 w 12192000"/>
              <a:gd name="connsiteY44720" fmla="*/ 2141847 h 6858000"/>
              <a:gd name="connsiteX44721" fmla="*/ 5381161 w 12192000"/>
              <a:gd name="connsiteY44721" fmla="*/ 2140927 h 6858000"/>
              <a:gd name="connsiteX44722" fmla="*/ 5363498 w 12192000"/>
              <a:gd name="connsiteY44722" fmla="*/ 2125972 h 6858000"/>
              <a:gd name="connsiteX44723" fmla="*/ 6571086 w 12192000"/>
              <a:gd name="connsiteY44723" fmla="*/ 2125324 h 6858000"/>
              <a:gd name="connsiteX44724" fmla="*/ 6547055 w 12192000"/>
              <a:gd name="connsiteY44724" fmla="*/ 2129518 h 6858000"/>
              <a:gd name="connsiteX44725" fmla="*/ 6538642 w 12192000"/>
              <a:gd name="connsiteY44725" fmla="*/ 2160866 h 6858000"/>
              <a:gd name="connsiteX44726" fmla="*/ 6554776 w 12192000"/>
              <a:gd name="connsiteY44726" fmla="*/ 2174925 h 6858000"/>
              <a:gd name="connsiteX44727" fmla="*/ 6593731 w 12192000"/>
              <a:gd name="connsiteY44727" fmla="*/ 2174925 h 6858000"/>
              <a:gd name="connsiteX44728" fmla="*/ 6632689 w 12192000"/>
              <a:gd name="connsiteY44728" fmla="*/ 2175158 h 6858000"/>
              <a:gd name="connsiteX44729" fmla="*/ 6653779 w 12192000"/>
              <a:gd name="connsiteY44729" fmla="*/ 2152107 h 6858000"/>
              <a:gd name="connsiteX44730" fmla="*/ 6630844 w 12192000"/>
              <a:gd name="connsiteY44730" fmla="*/ 2127788 h 6858000"/>
              <a:gd name="connsiteX44731" fmla="*/ 6605029 w 12192000"/>
              <a:gd name="connsiteY44731" fmla="*/ 2140927 h 6858000"/>
              <a:gd name="connsiteX44732" fmla="*/ 6605144 w 12192000"/>
              <a:gd name="connsiteY44732" fmla="*/ 2140927 h 6858000"/>
              <a:gd name="connsiteX44733" fmla="*/ 6592004 w 12192000"/>
              <a:gd name="connsiteY44733" fmla="*/ 2140234 h 6858000"/>
              <a:gd name="connsiteX44734" fmla="*/ 6571086 w 12192000"/>
              <a:gd name="connsiteY44734" fmla="*/ 2125324 h 6858000"/>
              <a:gd name="connsiteX44735" fmla="*/ 7778586 w 12192000"/>
              <a:gd name="connsiteY44735" fmla="*/ 2124878 h 6858000"/>
              <a:gd name="connsiteX44736" fmla="*/ 7757667 w 12192000"/>
              <a:gd name="connsiteY44736" fmla="*/ 2129286 h 6858000"/>
              <a:gd name="connsiteX44737" fmla="*/ 7748217 w 12192000"/>
              <a:gd name="connsiteY44737" fmla="*/ 2162248 h 6858000"/>
              <a:gd name="connsiteX44738" fmla="*/ 7772882 w 12192000"/>
              <a:gd name="connsiteY44738" fmla="*/ 2174925 h 6858000"/>
              <a:gd name="connsiteX44739" fmla="*/ 7803999 w 12192000"/>
              <a:gd name="connsiteY44739" fmla="*/ 2175158 h 6858000"/>
              <a:gd name="connsiteX44740" fmla="*/ 7848141 w 12192000"/>
              <a:gd name="connsiteY44740" fmla="*/ 2175271 h 6858000"/>
              <a:gd name="connsiteX44741" fmla="*/ 7863124 w 12192000"/>
              <a:gd name="connsiteY44741" fmla="*/ 2159944 h 6858000"/>
              <a:gd name="connsiteX44742" fmla="*/ 7853558 w 12192000"/>
              <a:gd name="connsiteY44742" fmla="*/ 2129170 h 6858000"/>
              <a:gd name="connsiteX44743" fmla="*/ 7808839 w 12192000"/>
              <a:gd name="connsiteY44743" fmla="*/ 2140812 h 6858000"/>
              <a:gd name="connsiteX44744" fmla="*/ 7808839 w 12192000"/>
              <a:gd name="connsiteY44744" fmla="*/ 2140696 h 6858000"/>
              <a:gd name="connsiteX44745" fmla="*/ 7795701 w 12192000"/>
              <a:gd name="connsiteY44745" fmla="*/ 2140696 h 6858000"/>
              <a:gd name="connsiteX44746" fmla="*/ 7778586 w 12192000"/>
              <a:gd name="connsiteY44746" fmla="*/ 2124878 h 6858000"/>
              <a:gd name="connsiteX44747" fmla="*/ 11453224 w 12192000"/>
              <a:gd name="connsiteY44747" fmla="*/ 2124661 h 6858000"/>
              <a:gd name="connsiteX44748" fmla="*/ 11434222 w 12192000"/>
              <a:gd name="connsiteY44748" fmla="*/ 2140927 h 6858000"/>
              <a:gd name="connsiteX44749" fmla="*/ 11434222 w 12192000"/>
              <a:gd name="connsiteY44749" fmla="*/ 2140812 h 6858000"/>
              <a:gd name="connsiteX44750" fmla="*/ 11415782 w 12192000"/>
              <a:gd name="connsiteY44750" fmla="*/ 2141386 h 6858000"/>
              <a:gd name="connsiteX44751" fmla="*/ 11375558 w 12192000"/>
              <a:gd name="connsiteY44751" fmla="*/ 2129862 h 6858000"/>
              <a:gd name="connsiteX44752" fmla="*/ 11368067 w 12192000"/>
              <a:gd name="connsiteY44752" fmla="*/ 2163633 h 6858000"/>
              <a:gd name="connsiteX44753" fmla="*/ 11397110 w 12192000"/>
              <a:gd name="connsiteY44753" fmla="*/ 2174349 h 6858000"/>
              <a:gd name="connsiteX44754" fmla="*/ 11423042 w 12192000"/>
              <a:gd name="connsiteY44754" fmla="*/ 2174696 h 6858000"/>
              <a:gd name="connsiteX44755" fmla="*/ 11467184 w 12192000"/>
              <a:gd name="connsiteY44755" fmla="*/ 2174696 h 6858000"/>
              <a:gd name="connsiteX44756" fmla="*/ 11481244 w 12192000"/>
              <a:gd name="connsiteY44756" fmla="*/ 2167204 h 6858000"/>
              <a:gd name="connsiteX44757" fmla="*/ 11474560 w 12192000"/>
              <a:gd name="connsiteY44757" fmla="*/ 2130093 h 6858000"/>
              <a:gd name="connsiteX44758" fmla="*/ 11453224 w 12192000"/>
              <a:gd name="connsiteY44758" fmla="*/ 2124661 h 6858000"/>
              <a:gd name="connsiteX44759" fmla="*/ 3080749 w 12192000"/>
              <a:gd name="connsiteY44759" fmla="*/ 2124661 h 6858000"/>
              <a:gd name="connsiteX44760" fmla="*/ 3061747 w 12192000"/>
              <a:gd name="connsiteY44760" fmla="*/ 2140927 h 6858000"/>
              <a:gd name="connsiteX44761" fmla="*/ 3061747 w 12192000"/>
              <a:gd name="connsiteY44761" fmla="*/ 2140812 h 6858000"/>
              <a:gd name="connsiteX44762" fmla="*/ 3043307 w 12192000"/>
              <a:gd name="connsiteY44762" fmla="*/ 2141386 h 6858000"/>
              <a:gd name="connsiteX44763" fmla="*/ 3003083 w 12192000"/>
              <a:gd name="connsiteY44763" fmla="*/ 2129862 h 6858000"/>
              <a:gd name="connsiteX44764" fmla="*/ 2995592 w 12192000"/>
              <a:gd name="connsiteY44764" fmla="*/ 2163633 h 6858000"/>
              <a:gd name="connsiteX44765" fmla="*/ 3024635 w 12192000"/>
              <a:gd name="connsiteY44765" fmla="*/ 2174349 h 6858000"/>
              <a:gd name="connsiteX44766" fmla="*/ 3050567 w 12192000"/>
              <a:gd name="connsiteY44766" fmla="*/ 2174696 h 6858000"/>
              <a:gd name="connsiteX44767" fmla="*/ 3094709 w 12192000"/>
              <a:gd name="connsiteY44767" fmla="*/ 2174696 h 6858000"/>
              <a:gd name="connsiteX44768" fmla="*/ 3108769 w 12192000"/>
              <a:gd name="connsiteY44768" fmla="*/ 2167204 h 6858000"/>
              <a:gd name="connsiteX44769" fmla="*/ 3102085 w 12192000"/>
              <a:gd name="connsiteY44769" fmla="*/ 2130093 h 6858000"/>
              <a:gd name="connsiteX44770" fmla="*/ 3080749 w 12192000"/>
              <a:gd name="connsiteY44770" fmla="*/ 2124661 h 6858000"/>
              <a:gd name="connsiteX44771" fmla="*/ 11062706 w 12192000"/>
              <a:gd name="connsiteY44771" fmla="*/ 2124476 h 6858000"/>
              <a:gd name="connsiteX44772" fmla="*/ 11042479 w 12192000"/>
              <a:gd name="connsiteY44772" fmla="*/ 2129518 h 6858000"/>
              <a:gd name="connsiteX44773" fmla="*/ 11036140 w 12192000"/>
              <a:gd name="connsiteY44773" fmla="*/ 2165130 h 6858000"/>
              <a:gd name="connsiteX44774" fmla="*/ 11059075 w 12192000"/>
              <a:gd name="connsiteY44774" fmla="*/ 2174464 h 6858000"/>
              <a:gd name="connsiteX44775" fmla="*/ 11072098 w 12192000"/>
              <a:gd name="connsiteY44775" fmla="*/ 2174579 h 6858000"/>
              <a:gd name="connsiteX44776" fmla="*/ 11082586 w 12192000"/>
              <a:gd name="connsiteY44776" fmla="*/ 2185645 h 6858000"/>
              <a:gd name="connsiteX44777" fmla="*/ 11073136 w 12192000"/>
              <a:gd name="connsiteY44777" fmla="*/ 2194981 h 6858000"/>
              <a:gd name="connsiteX44778" fmla="*/ 11054926 w 12192000"/>
              <a:gd name="connsiteY44778" fmla="*/ 2194981 h 6858000"/>
              <a:gd name="connsiteX44779" fmla="*/ 11035332 w 12192000"/>
              <a:gd name="connsiteY44779" fmla="*/ 2216762 h 6858000"/>
              <a:gd name="connsiteX44780" fmla="*/ 11054234 w 12192000"/>
              <a:gd name="connsiteY44780" fmla="*/ 2242810 h 6858000"/>
              <a:gd name="connsiteX44781" fmla="*/ 11129840 w 12192000"/>
              <a:gd name="connsiteY44781" fmla="*/ 2242810 h 6858000"/>
              <a:gd name="connsiteX44782" fmla="*/ 11151507 w 12192000"/>
              <a:gd name="connsiteY44782" fmla="*/ 2219298 h 6858000"/>
              <a:gd name="connsiteX44783" fmla="*/ 11151277 w 12192000"/>
              <a:gd name="connsiteY44783" fmla="*/ 2146343 h 6858000"/>
              <a:gd name="connsiteX44784" fmla="*/ 11159576 w 12192000"/>
              <a:gd name="connsiteY44784" fmla="*/ 2132860 h 6858000"/>
              <a:gd name="connsiteX44785" fmla="*/ 11169026 w 12192000"/>
              <a:gd name="connsiteY44785" fmla="*/ 2145883 h 6858000"/>
              <a:gd name="connsiteX44786" fmla="*/ 11170410 w 12192000"/>
              <a:gd name="connsiteY44786" fmla="*/ 2211000 h 6858000"/>
              <a:gd name="connsiteX44787" fmla="*/ 11217316 w 12192000"/>
              <a:gd name="connsiteY44787" fmla="*/ 2236815 h 6858000"/>
              <a:gd name="connsiteX44788" fmla="*/ 11204638 w 12192000"/>
              <a:gd name="connsiteY44788" fmla="*/ 2190715 h 6858000"/>
              <a:gd name="connsiteX44789" fmla="*/ 11204408 w 12192000"/>
              <a:gd name="connsiteY44789" fmla="*/ 2190832 h 6858000"/>
              <a:gd name="connsiteX44790" fmla="*/ 11204524 w 12192000"/>
              <a:gd name="connsiteY44790" fmla="*/ 2179074 h 6858000"/>
              <a:gd name="connsiteX44791" fmla="*/ 11217086 w 12192000"/>
              <a:gd name="connsiteY44791" fmla="*/ 2132745 h 6858000"/>
              <a:gd name="connsiteX44792" fmla="*/ 11110594 w 12192000"/>
              <a:gd name="connsiteY44792" fmla="*/ 2128017 h 6858000"/>
              <a:gd name="connsiteX44793" fmla="*/ 11104946 w 12192000"/>
              <a:gd name="connsiteY44793" fmla="*/ 2132399 h 6858000"/>
              <a:gd name="connsiteX44794" fmla="*/ 11080858 w 12192000"/>
              <a:gd name="connsiteY44794" fmla="*/ 2132399 h 6858000"/>
              <a:gd name="connsiteX44795" fmla="*/ 11062706 w 12192000"/>
              <a:gd name="connsiteY44795" fmla="*/ 2124476 h 6858000"/>
              <a:gd name="connsiteX44796" fmla="*/ 2690231 w 12192000"/>
              <a:gd name="connsiteY44796" fmla="*/ 2124476 h 6858000"/>
              <a:gd name="connsiteX44797" fmla="*/ 2670004 w 12192000"/>
              <a:gd name="connsiteY44797" fmla="*/ 2129518 h 6858000"/>
              <a:gd name="connsiteX44798" fmla="*/ 2663665 w 12192000"/>
              <a:gd name="connsiteY44798" fmla="*/ 2165130 h 6858000"/>
              <a:gd name="connsiteX44799" fmla="*/ 2686600 w 12192000"/>
              <a:gd name="connsiteY44799" fmla="*/ 2174464 h 6858000"/>
              <a:gd name="connsiteX44800" fmla="*/ 2699623 w 12192000"/>
              <a:gd name="connsiteY44800" fmla="*/ 2174579 h 6858000"/>
              <a:gd name="connsiteX44801" fmla="*/ 2710111 w 12192000"/>
              <a:gd name="connsiteY44801" fmla="*/ 2185645 h 6858000"/>
              <a:gd name="connsiteX44802" fmla="*/ 2700661 w 12192000"/>
              <a:gd name="connsiteY44802" fmla="*/ 2194981 h 6858000"/>
              <a:gd name="connsiteX44803" fmla="*/ 2682451 w 12192000"/>
              <a:gd name="connsiteY44803" fmla="*/ 2194981 h 6858000"/>
              <a:gd name="connsiteX44804" fmla="*/ 2662857 w 12192000"/>
              <a:gd name="connsiteY44804" fmla="*/ 2216762 h 6858000"/>
              <a:gd name="connsiteX44805" fmla="*/ 2681759 w 12192000"/>
              <a:gd name="connsiteY44805" fmla="*/ 2242810 h 6858000"/>
              <a:gd name="connsiteX44806" fmla="*/ 2757365 w 12192000"/>
              <a:gd name="connsiteY44806" fmla="*/ 2242810 h 6858000"/>
              <a:gd name="connsiteX44807" fmla="*/ 2779032 w 12192000"/>
              <a:gd name="connsiteY44807" fmla="*/ 2219298 h 6858000"/>
              <a:gd name="connsiteX44808" fmla="*/ 2778802 w 12192000"/>
              <a:gd name="connsiteY44808" fmla="*/ 2146343 h 6858000"/>
              <a:gd name="connsiteX44809" fmla="*/ 2787101 w 12192000"/>
              <a:gd name="connsiteY44809" fmla="*/ 2132860 h 6858000"/>
              <a:gd name="connsiteX44810" fmla="*/ 2796551 w 12192000"/>
              <a:gd name="connsiteY44810" fmla="*/ 2145883 h 6858000"/>
              <a:gd name="connsiteX44811" fmla="*/ 2797935 w 12192000"/>
              <a:gd name="connsiteY44811" fmla="*/ 2211000 h 6858000"/>
              <a:gd name="connsiteX44812" fmla="*/ 2844841 w 12192000"/>
              <a:gd name="connsiteY44812" fmla="*/ 2236815 h 6858000"/>
              <a:gd name="connsiteX44813" fmla="*/ 2832163 w 12192000"/>
              <a:gd name="connsiteY44813" fmla="*/ 2190715 h 6858000"/>
              <a:gd name="connsiteX44814" fmla="*/ 2831933 w 12192000"/>
              <a:gd name="connsiteY44814" fmla="*/ 2190832 h 6858000"/>
              <a:gd name="connsiteX44815" fmla="*/ 2832049 w 12192000"/>
              <a:gd name="connsiteY44815" fmla="*/ 2179074 h 6858000"/>
              <a:gd name="connsiteX44816" fmla="*/ 2844611 w 12192000"/>
              <a:gd name="connsiteY44816" fmla="*/ 2132745 h 6858000"/>
              <a:gd name="connsiteX44817" fmla="*/ 2738119 w 12192000"/>
              <a:gd name="connsiteY44817" fmla="*/ 2128017 h 6858000"/>
              <a:gd name="connsiteX44818" fmla="*/ 2732471 w 12192000"/>
              <a:gd name="connsiteY44818" fmla="*/ 2132399 h 6858000"/>
              <a:gd name="connsiteX44819" fmla="*/ 2708383 w 12192000"/>
              <a:gd name="connsiteY44819" fmla="*/ 2132399 h 6858000"/>
              <a:gd name="connsiteX44820" fmla="*/ 2690231 w 12192000"/>
              <a:gd name="connsiteY44820" fmla="*/ 2124476 h 6858000"/>
              <a:gd name="connsiteX44821" fmla="*/ 3947996 w 12192000"/>
              <a:gd name="connsiteY44821" fmla="*/ 2063707 h 6858000"/>
              <a:gd name="connsiteX44822" fmla="*/ 3916994 w 12192000"/>
              <a:gd name="connsiteY44822" fmla="*/ 2064054 h 6858000"/>
              <a:gd name="connsiteX44823" fmla="*/ 3875500 w 12192000"/>
              <a:gd name="connsiteY44823" fmla="*/ 2063938 h 6858000"/>
              <a:gd name="connsiteX44824" fmla="*/ 3859482 w 12192000"/>
              <a:gd name="connsiteY44824" fmla="*/ 2085951 h 6858000"/>
              <a:gd name="connsiteX44825" fmla="*/ 3875500 w 12192000"/>
              <a:gd name="connsiteY44825" fmla="*/ 2111421 h 6858000"/>
              <a:gd name="connsiteX44826" fmla="*/ 3958368 w 12192000"/>
              <a:gd name="connsiteY44826" fmla="*/ 2111421 h 6858000"/>
              <a:gd name="connsiteX44827" fmla="*/ 3974965 w 12192000"/>
              <a:gd name="connsiteY44827" fmla="*/ 2093672 h 6858000"/>
              <a:gd name="connsiteX44828" fmla="*/ 3947996 w 12192000"/>
              <a:gd name="connsiteY44828" fmla="*/ 2063707 h 6858000"/>
              <a:gd name="connsiteX44829" fmla="*/ 4218264 w 12192000"/>
              <a:gd name="connsiteY44829" fmla="*/ 2063132 h 6858000"/>
              <a:gd name="connsiteX44830" fmla="*/ 4218320 w 12192000"/>
              <a:gd name="connsiteY44830" fmla="*/ 2063137 h 6858000"/>
              <a:gd name="connsiteX44831" fmla="*/ 4198655 w 12192000"/>
              <a:gd name="connsiteY44831" fmla="*/ 2064730 h 6858000"/>
              <a:gd name="connsiteX44832" fmla="*/ 4191639 w 12192000"/>
              <a:gd name="connsiteY44832" fmla="*/ 2084914 h 6858000"/>
              <a:gd name="connsiteX44833" fmla="*/ 4219993 w 12192000"/>
              <a:gd name="connsiteY44833" fmla="*/ 2110269 h 6858000"/>
              <a:gd name="connsiteX44834" fmla="*/ 4245349 w 12192000"/>
              <a:gd name="connsiteY44834" fmla="*/ 2085028 h 6858000"/>
              <a:gd name="connsiteX44835" fmla="*/ 4238462 w 12192000"/>
              <a:gd name="connsiteY44835" fmla="*/ 2064787 h 6858000"/>
              <a:gd name="connsiteX44836" fmla="*/ 4218320 w 12192000"/>
              <a:gd name="connsiteY44836" fmla="*/ 2063137 h 6858000"/>
              <a:gd name="connsiteX44837" fmla="*/ 4218378 w 12192000"/>
              <a:gd name="connsiteY44837" fmla="*/ 2063132 h 6858000"/>
              <a:gd name="connsiteX44838" fmla="*/ 4287762 w 12192000"/>
              <a:gd name="connsiteY44838" fmla="*/ 2062555 h 6858000"/>
              <a:gd name="connsiteX44839" fmla="*/ 4259293 w 12192000"/>
              <a:gd name="connsiteY44839" fmla="*/ 2081916 h 6858000"/>
              <a:gd name="connsiteX44840" fmla="*/ 4262894 w 12192000"/>
              <a:gd name="connsiteY44840" fmla="*/ 2104997 h 6858000"/>
              <a:gd name="connsiteX44841" fmla="*/ 4284261 w 12192000"/>
              <a:gd name="connsiteY44841" fmla="*/ 2110259 h 6858000"/>
              <a:gd name="connsiteX44842" fmla="*/ 4284187 w 12192000"/>
              <a:gd name="connsiteY44842" fmla="*/ 2110269 h 6858000"/>
              <a:gd name="connsiteX44843" fmla="*/ 4284302 w 12192000"/>
              <a:gd name="connsiteY44843" fmla="*/ 2110269 h 6858000"/>
              <a:gd name="connsiteX44844" fmla="*/ 4284261 w 12192000"/>
              <a:gd name="connsiteY44844" fmla="*/ 2110259 h 6858000"/>
              <a:gd name="connsiteX44845" fmla="*/ 4303809 w 12192000"/>
              <a:gd name="connsiteY44845" fmla="*/ 2107546 h 6858000"/>
              <a:gd name="connsiteX44846" fmla="*/ 4308046 w 12192000"/>
              <a:gd name="connsiteY44846" fmla="*/ 2088140 h 6858000"/>
              <a:gd name="connsiteX44847" fmla="*/ 4287762 w 12192000"/>
              <a:gd name="connsiteY44847" fmla="*/ 2062555 h 6858000"/>
              <a:gd name="connsiteX44848" fmla="*/ 5427839 w 12192000"/>
              <a:gd name="connsiteY44848" fmla="*/ 2062440 h 6858000"/>
              <a:gd name="connsiteX44849" fmla="*/ 5401789 w 12192000"/>
              <a:gd name="connsiteY44849" fmla="*/ 2083069 h 6858000"/>
              <a:gd name="connsiteX44850" fmla="*/ 5425762 w 12192000"/>
              <a:gd name="connsiteY44850" fmla="*/ 2110155 h 6858000"/>
              <a:gd name="connsiteX44851" fmla="*/ 5450543 w 12192000"/>
              <a:gd name="connsiteY44851" fmla="*/ 2084800 h 6858000"/>
              <a:gd name="connsiteX44852" fmla="*/ 5427839 w 12192000"/>
              <a:gd name="connsiteY44852" fmla="*/ 2062555 h 6858000"/>
              <a:gd name="connsiteX44853" fmla="*/ 4353569 w 12192000"/>
              <a:gd name="connsiteY44853" fmla="*/ 2062440 h 6858000"/>
              <a:gd name="connsiteX44854" fmla="*/ 4327177 w 12192000"/>
              <a:gd name="connsiteY44854" fmla="*/ 2082608 h 6858000"/>
              <a:gd name="connsiteX44855" fmla="*/ 4327406 w 12192000"/>
              <a:gd name="connsiteY44855" fmla="*/ 2157639 h 6858000"/>
              <a:gd name="connsiteX44856" fmla="*/ 4348499 w 12192000"/>
              <a:gd name="connsiteY44856" fmla="*/ 2178153 h 6858000"/>
              <a:gd name="connsiteX44857" fmla="*/ 4375008 w 12192000"/>
              <a:gd name="connsiteY44857" fmla="*/ 2151069 h 6858000"/>
              <a:gd name="connsiteX44858" fmla="*/ 4374776 w 12192000"/>
              <a:gd name="connsiteY44858" fmla="*/ 2122651 h 6858000"/>
              <a:gd name="connsiteX44859" fmla="*/ 4375008 w 12192000"/>
              <a:gd name="connsiteY44859" fmla="*/ 2083878 h 6858000"/>
              <a:gd name="connsiteX44860" fmla="*/ 4353569 w 12192000"/>
              <a:gd name="connsiteY44860" fmla="*/ 2062440 h 6858000"/>
              <a:gd name="connsiteX44861" fmla="*/ 4152798 w 12192000"/>
              <a:gd name="connsiteY44861" fmla="*/ 2062440 h 6858000"/>
              <a:gd name="connsiteX44862" fmla="*/ 4152832 w 12192000"/>
              <a:gd name="connsiteY44862" fmla="*/ 2062446 h 6858000"/>
              <a:gd name="connsiteX44863" fmla="*/ 4132141 w 12192000"/>
              <a:gd name="connsiteY44863" fmla="*/ 2064096 h 6858000"/>
              <a:gd name="connsiteX44864" fmla="*/ 4123642 w 12192000"/>
              <a:gd name="connsiteY44864" fmla="*/ 2084339 h 6858000"/>
              <a:gd name="connsiteX44865" fmla="*/ 4149227 w 12192000"/>
              <a:gd name="connsiteY44865" fmla="*/ 2109233 h 6858000"/>
              <a:gd name="connsiteX44866" fmla="*/ 4177463 w 12192000"/>
              <a:gd name="connsiteY44866" fmla="*/ 2086181 h 6858000"/>
              <a:gd name="connsiteX44867" fmla="*/ 4172134 w 12192000"/>
              <a:gd name="connsiteY44867" fmla="*/ 2066185 h 6858000"/>
              <a:gd name="connsiteX44868" fmla="*/ 4152832 w 12192000"/>
              <a:gd name="connsiteY44868" fmla="*/ 2062446 h 6858000"/>
              <a:gd name="connsiteX44869" fmla="*/ 4152915 w 12192000"/>
              <a:gd name="connsiteY44869" fmla="*/ 2062440 h 6858000"/>
              <a:gd name="connsiteX44870" fmla="*/ 4005391 w 12192000"/>
              <a:gd name="connsiteY44870" fmla="*/ 2062440 h 6858000"/>
              <a:gd name="connsiteX44871" fmla="*/ 3988679 w 12192000"/>
              <a:gd name="connsiteY44871" fmla="*/ 2083185 h 6858000"/>
              <a:gd name="connsiteX44872" fmla="*/ 3988565 w 12192000"/>
              <a:gd name="connsiteY44872" fmla="*/ 2083300 h 6858000"/>
              <a:gd name="connsiteX44873" fmla="*/ 4005162 w 12192000"/>
              <a:gd name="connsiteY44873" fmla="*/ 2110155 h 6858000"/>
              <a:gd name="connsiteX44874" fmla="*/ 4080537 w 12192000"/>
              <a:gd name="connsiteY44874" fmla="*/ 2110155 h 6858000"/>
              <a:gd name="connsiteX44875" fmla="*/ 4109693 w 12192000"/>
              <a:gd name="connsiteY44875" fmla="*/ 2085835 h 6858000"/>
              <a:gd name="connsiteX44876" fmla="*/ 4080651 w 12192000"/>
              <a:gd name="connsiteY44876" fmla="*/ 2062671 h 6858000"/>
              <a:gd name="connsiteX44877" fmla="*/ 4049532 w 12192000"/>
              <a:gd name="connsiteY44877" fmla="*/ 2062671 h 6858000"/>
              <a:gd name="connsiteX44878" fmla="*/ 4005391 w 12192000"/>
              <a:gd name="connsiteY44878" fmla="*/ 2062440 h 6858000"/>
              <a:gd name="connsiteX44879" fmla="*/ 10458379 w 12192000"/>
              <a:gd name="connsiteY44879" fmla="*/ 2062325 h 6858000"/>
              <a:gd name="connsiteX44880" fmla="*/ 10429796 w 12192000"/>
              <a:gd name="connsiteY44880" fmla="*/ 2091138 h 6858000"/>
              <a:gd name="connsiteX44881" fmla="*/ 10430028 w 12192000"/>
              <a:gd name="connsiteY44881" fmla="*/ 2119720 h 6858000"/>
              <a:gd name="connsiteX44882" fmla="*/ 10429912 w 12192000"/>
              <a:gd name="connsiteY44882" fmla="*/ 2119720 h 6858000"/>
              <a:gd name="connsiteX44883" fmla="*/ 10429682 w 12192000"/>
              <a:gd name="connsiteY44883" fmla="*/ 2156140 h 6858000"/>
              <a:gd name="connsiteX44884" fmla="*/ 10451925 w 12192000"/>
              <a:gd name="connsiteY44884" fmla="*/ 2178037 h 6858000"/>
              <a:gd name="connsiteX44885" fmla="*/ 10527416 w 12192000"/>
              <a:gd name="connsiteY44885" fmla="*/ 2177923 h 6858000"/>
              <a:gd name="connsiteX44886" fmla="*/ 10545164 w 12192000"/>
              <a:gd name="connsiteY44886" fmla="*/ 2159713 h 6858000"/>
              <a:gd name="connsiteX44887" fmla="*/ 10545280 w 12192000"/>
              <a:gd name="connsiteY44887" fmla="*/ 2081687 h 6858000"/>
              <a:gd name="connsiteX44888" fmla="*/ 10525686 w 12192000"/>
              <a:gd name="connsiteY44888" fmla="*/ 2062440 h 6858000"/>
              <a:gd name="connsiteX44889" fmla="*/ 10501672 w 12192000"/>
              <a:gd name="connsiteY44889" fmla="*/ 2067294 h 6858000"/>
              <a:gd name="connsiteX44890" fmla="*/ 10497798 w 12192000"/>
              <a:gd name="connsiteY44890" fmla="*/ 2090900 h 6858000"/>
              <a:gd name="connsiteX44891" fmla="*/ 10497796 w 12192000"/>
              <a:gd name="connsiteY44891" fmla="*/ 2090677 h 6858000"/>
              <a:gd name="connsiteX44892" fmla="*/ 10497796 w 12192000"/>
              <a:gd name="connsiteY44892" fmla="*/ 2090906 h 6858000"/>
              <a:gd name="connsiteX44893" fmla="*/ 10497798 w 12192000"/>
              <a:gd name="connsiteY44893" fmla="*/ 2090900 h 6858000"/>
              <a:gd name="connsiteX44894" fmla="*/ 10497911 w 12192000"/>
              <a:gd name="connsiteY44894" fmla="*/ 2114073 h 6858000"/>
              <a:gd name="connsiteX44895" fmla="*/ 10486730 w 12192000"/>
              <a:gd name="connsiteY44895" fmla="*/ 2130093 h 6858000"/>
              <a:gd name="connsiteX44896" fmla="*/ 10477280 w 12192000"/>
              <a:gd name="connsiteY44896" fmla="*/ 2115109 h 6858000"/>
              <a:gd name="connsiteX44897" fmla="*/ 10477280 w 12192000"/>
              <a:gd name="connsiteY44897" fmla="*/ 2081341 h 6858000"/>
              <a:gd name="connsiteX44898" fmla="*/ 10458379 w 12192000"/>
              <a:gd name="connsiteY44898" fmla="*/ 2062325 h 6858000"/>
              <a:gd name="connsiteX44899" fmla="*/ 2085904 w 12192000"/>
              <a:gd name="connsiteY44899" fmla="*/ 2062325 h 6858000"/>
              <a:gd name="connsiteX44900" fmla="*/ 2057321 w 12192000"/>
              <a:gd name="connsiteY44900" fmla="*/ 2091138 h 6858000"/>
              <a:gd name="connsiteX44901" fmla="*/ 2057553 w 12192000"/>
              <a:gd name="connsiteY44901" fmla="*/ 2119720 h 6858000"/>
              <a:gd name="connsiteX44902" fmla="*/ 2057437 w 12192000"/>
              <a:gd name="connsiteY44902" fmla="*/ 2119720 h 6858000"/>
              <a:gd name="connsiteX44903" fmla="*/ 2057207 w 12192000"/>
              <a:gd name="connsiteY44903" fmla="*/ 2156140 h 6858000"/>
              <a:gd name="connsiteX44904" fmla="*/ 2079450 w 12192000"/>
              <a:gd name="connsiteY44904" fmla="*/ 2178037 h 6858000"/>
              <a:gd name="connsiteX44905" fmla="*/ 2154941 w 12192000"/>
              <a:gd name="connsiteY44905" fmla="*/ 2177923 h 6858000"/>
              <a:gd name="connsiteX44906" fmla="*/ 2172689 w 12192000"/>
              <a:gd name="connsiteY44906" fmla="*/ 2159713 h 6858000"/>
              <a:gd name="connsiteX44907" fmla="*/ 2172805 w 12192000"/>
              <a:gd name="connsiteY44907" fmla="*/ 2081687 h 6858000"/>
              <a:gd name="connsiteX44908" fmla="*/ 2153211 w 12192000"/>
              <a:gd name="connsiteY44908" fmla="*/ 2062440 h 6858000"/>
              <a:gd name="connsiteX44909" fmla="*/ 2129197 w 12192000"/>
              <a:gd name="connsiteY44909" fmla="*/ 2067294 h 6858000"/>
              <a:gd name="connsiteX44910" fmla="*/ 2125323 w 12192000"/>
              <a:gd name="connsiteY44910" fmla="*/ 2090900 h 6858000"/>
              <a:gd name="connsiteX44911" fmla="*/ 2125321 w 12192000"/>
              <a:gd name="connsiteY44911" fmla="*/ 2090677 h 6858000"/>
              <a:gd name="connsiteX44912" fmla="*/ 2125321 w 12192000"/>
              <a:gd name="connsiteY44912" fmla="*/ 2090906 h 6858000"/>
              <a:gd name="connsiteX44913" fmla="*/ 2125323 w 12192000"/>
              <a:gd name="connsiteY44913" fmla="*/ 2090900 h 6858000"/>
              <a:gd name="connsiteX44914" fmla="*/ 2125436 w 12192000"/>
              <a:gd name="connsiteY44914" fmla="*/ 2114073 h 6858000"/>
              <a:gd name="connsiteX44915" fmla="*/ 2114255 w 12192000"/>
              <a:gd name="connsiteY44915" fmla="*/ 2130093 h 6858000"/>
              <a:gd name="connsiteX44916" fmla="*/ 2104805 w 12192000"/>
              <a:gd name="connsiteY44916" fmla="*/ 2115109 h 6858000"/>
              <a:gd name="connsiteX44917" fmla="*/ 2104805 w 12192000"/>
              <a:gd name="connsiteY44917" fmla="*/ 2081341 h 6858000"/>
              <a:gd name="connsiteX44918" fmla="*/ 2085904 w 12192000"/>
              <a:gd name="connsiteY44918" fmla="*/ 2062325 h 6858000"/>
              <a:gd name="connsiteX44919" fmla="*/ 4486227 w 12192000"/>
              <a:gd name="connsiteY44919" fmla="*/ 2062094 h 6858000"/>
              <a:gd name="connsiteX44920" fmla="*/ 4458217 w 12192000"/>
              <a:gd name="connsiteY44920" fmla="*/ 2090793 h 6858000"/>
              <a:gd name="connsiteX44921" fmla="*/ 4458217 w 12192000"/>
              <a:gd name="connsiteY44921" fmla="*/ 2114187 h 6858000"/>
              <a:gd name="connsiteX44922" fmla="*/ 4458217 w 12192000"/>
              <a:gd name="connsiteY44922" fmla="*/ 2114304 h 6858000"/>
              <a:gd name="connsiteX44923" fmla="*/ 4452458 w 12192000"/>
              <a:gd name="connsiteY44923" fmla="*/ 2129057 h 6858000"/>
              <a:gd name="connsiteX44924" fmla="*/ 4443237 w 12192000"/>
              <a:gd name="connsiteY44924" fmla="*/ 2116263 h 6858000"/>
              <a:gd name="connsiteX44925" fmla="*/ 4443005 w 12192000"/>
              <a:gd name="connsiteY44925" fmla="*/ 2082377 h 6858000"/>
              <a:gd name="connsiteX44926" fmla="*/ 4423873 w 12192000"/>
              <a:gd name="connsiteY44926" fmla="*/ 2062440 h 6858000"/>
              <a:gd name="connsiteX44927" fmla="*/ 4395520 w 12192000"/>
              <a:gd name="connsiteY44927" fmla="*/ 2090447 h 6858000"/>
              <a:gd name="connsiteX44928" fmla="*/ 4395752 w 12192000"/>
              <a:gd name="connsiteY44928" fmla="*/ 2119029 h 6858000"/>
              <a:gd name="connsiteX44929" fmla="*/ 4395520 w 12192000"/>
              <a:gd name="connsiteY44929" fmla="*/ 2160635 h 6858000"/>
              <a:gd name="connsiteX44930" fmla="*/ 4413501 w 12192000"/>
              <a:gd name="connsiteY44930" fmla="*/ 2177923 h 6858000"/>
              <a:gd name="connsiteX44931" fmla="*/ 4491642 w 12192000"/>
              <a:gd name="connsiteY44931" fmla="*/ 2177923 h 6858000"/>
              <a:gd name="connsiteX44932" fmla="*/ 4510891 w 12192000"/>
              <a:gd name="connsiteY44932" fmla="*/ 2159136 h 6858000"/>
              <a:gd name="connsiteX44933" fmla="*/ 4511005 w 12192000"/>
              <a:gd name="connsiteY44933" fmla="*/ 2086296 h 6858000"/>
              <a:gd name="connsiteX44934" fmla="*/ 4486227 w 12192000"/>
              <a:gd name="connsiteY44934" fmla="*/ 2062094 h 6858000"/>
              <a:gd name="connsiteX44935" fmla="*/ 5022726 w 12192000"/>
              <a:gd name="connsiteY44935" fmla="*/ 2061979 h 6858000"/>
              <a:gd name="connsiteX44936" fmla="*/ 4995295 w 12192000"/>
              <a:gd name="connsiteY44936" fmla="*/ 2082377 h 6858000"/>
              <a:gd name="connsiteX44937" fmla="*/ 5021341 w 12192000"/>
              <a:gd name="connsiteY44937" fmla="*/ 2109578 h 6858000"/>
              <a:gd name="connsiteX44938" fmla="*/ 5049578 w 12192000"/>
              <a:gd name="connsiteY44938" fmla="*/ 2084222 h 6858000"/>
              <a:gd name="connsiteX44939" fmla="*/ 5022726 w 12192000"/>
              <a:gd name="connsiteY44939" fmla="*/ 2062094 h 6858000"/>
              <a:gd name="connsiteX44940" fmla="*/ 6631650 w 12192000"/>
              <a:gd name="connsiteY44940" fmla="*/ 2061748 h 6858000"/>
              <a:gd name="connsiteX44941" fmla="*/ 6607908 w 12192000"/>
              <a:gd name="connsiteY44941" fmla="*/ 2082954 h 6858000"/>
              <a:gd name="connsiteX44942" fmla="*/ 6628654 w 12192000"/>
              <a:gd name="connsiteY44942" fmla="*/ 2109002 h 6858000"/>
              <a:gd name="connsiteX44943" fmla="*/ 6656199 w 12192000"/>
              <a:gd name="connsiteY44943" fmla="*/ 2085951 h 6858000"/>
              <a:gd name="connsiteX44944" fmla="*/ 6631650 w 12192000"/>
              <a:gd name="connsiteY44944" fmla="*/ 2061748 h 6858000"/>
              <a:gd name="connsiteX44945" fmla="*/ 5216810 w 12192000"/>
              <a:gd name="connsiteY44945" fmla="*/ 2061748 h 6858000"/>
              <a:gd name="connsiteX44946" fmla="*/ 5199408 w 12192000"/>
              <a:gd name="connsiteY44946" fmla="*/ 2084339 h 6858000"/>
              <a:gd name="connsiteX44947" fmla="*/ 5217848 w 12192000"/>
              <a:gd name="connsiteY44947" fmla="*/ 2109462 h 6858000"/>
              <a:gd name="connsiteX44948" fmla="*/ 5295528 w 12192000"/>
              <a:gd name="connsiteY44948" fmla="*/ 2109462 h 6858000"/>
              <a:gd name="connsiteX44949" fmla="*/ 5314893 w 12192000"/>
              <a:gd name="connsiteY44949" fmla="*/ 2089871 h 6858000"/>
              <a:gd name="connsiteX44950" fmla="*/ 5286770 w 12192000"/>
              <a:gd name="connsiteY44950" fmla="*/ 2061863 h 6858000"/>
              <a:gd name="connsiteX44951" fmla="*/ 5258303 w 12192000"/>
              <a:gd name="connsiteY44951" fmla="*/ 2062094 h 6858000"/>
              <a:gd name="connsiteX44952" fmla="*/ 5216926 w 12192000"/>
              <a:gd name="connsiteY44952" fmla="*/ 2061863 h 6858000"/>
              <a:gd name="connsiteX44953" fmla="*/ 7497888 w 12192000"/>
              <a:gd name="connsiteY44953" fmla="*/ 2061633 h 6858000"/>
              <a:gd name="connsiteX44954" fmla="*/ 7479102 w 12192000"/>
              <a:gd name="connsiteY44954" fmla="*/ 2084107 h 6858000"/>
              <a:gd name="connsiteX44955" fmla="*/ 7498696 w 12192000"/>
              <a:gd name="connsiteY44955" fmla="*/ 2109233 h 6858000"/>
              <a:gd name="connsiteX44956" fmla="*/ 7576260 w 12192000"/>
              <a:gd name="connsiteY44956" fmla="*/ 2109116 h 6858000"/>
              <a:gd name="connsiteX44957" fmla="*/ 7594931 w 12192000"/>
              <a:gd name="connsiteY44957" fmla="*/ 2091138 h 6858000"/>
              <a:gd name="connsiteX44958" fmla="*/ 7567732 w 12192000"/>
              <a:gd name="connsiteY44958" fmla="*/ 2061633 h 6858000"/>
              <a:gd name="connsiteX44959" fmla="*/ 7539379 w 12192000"/>
              <a:gd name="connsiteY44959" fmla="*/ 2061863 h 6858000"/>
              <a:gd name="connsiteX44960" fmla="*/ 7498004 w 12192000"/>
              <a:gd name="connsiteY44960" fmla="*/ 2061633 h 6858000"/>
              <a:gd name="connsiteX44961" fmla="*/ 8838505 w 12192000"/>
              <a:gd name="connsiteY44961" fmla="*/ 2061518 h 6858000"/>
              <a:gd name="connsiteX44962" fmla="*/ 8820296 w 12192000"/>
              <a:gd name="connsiteY44962" fmla="*/ 2083761 h 6858000"/>
              <a:gd name="connsiteX44963" fmla="*/ 8820296 w 12192000"/>
              <a:gd name="connsiteY44963" fmla="*/ 2083878 h 6858000"/>
              <a:gd name="connsiteX44964" fmla="*/ 8838620 w 12192000"/>
              <a:gd name="connsiteY44964" fmla="*/ 2109348 h 6858000"/>
              <a:gd name="connsiteX44965" fmla="*/ 8914110 w 12192000"/>
              <a:gd name="connsiteY44965" fmla="*/ 2109462 h 6858000"/>
              <a:gd name="connsiteX44966" fmla="*/ 8940273 w 12192000"/>
              <a:gd name="connsiteY44966" fmla="*/ 2081916 h 6858000"/>
              <a:gd name="connsiteX44967" fmla="*/ 8913996 w 12192000"/>
              <a:gd name="connsiteY44967" fmla="*/ 2061863 h 6858000"/>
              <a:gd name="connsiteX44968" fmla="*/ 8880111 w 12192000"/>
              <a:gd name="connsiteY44968" fmla="*/ 2061863 h 6858000"/>
              <a:gd name="connsiteX44969" fmla="*/ 8838505 w 12192000"/>
              <a:gd name="connsiteY44969" fmla="*/ 2061518 h 6858000"/>
              <a:gd name="connsiteX44970" fmla="*/ 466030 w 12192000"/>
              <a:gd name="connsiteY44970" fmla="*/ 2061518 h 6858000"/>
              <a:gd name="connsiteX44971" fmla="*/ 447821 w 12192000"/>
              <a:gd name="connsiteY44971" fmla="*/ 2083761 h 6858000"/>
              <a:gd name="connsiteX44972" fmla="*/ 447821 w 12192000"/>
              <a:gd name="connsiteY44972" fmla="*/ 2083878 h 6858000"/>
              <a:gd name="connsiteX44973" fmla="*/ 466145 w 12192000"/>
              <a:gd name="connsiteY44973" fmla="*/ 2109348 h 6858000"/>
              <a:gd name="connsiteX44974" fmla="*/ 541635 w 12192000"/>
              <a:gd name="connsiteY44974" fmla="*/ 2109462 h 6858000"/>
              <a:gd name="connsiteX44975" fmla="*/ 567798 w 12192000"/>
              <a:gd name="connsiteY44975" fmla="*/ 2081916 h 6858000"/>
              <a:gd name="connsiteX44976" fmla="*/ 541521 w 12192000"/>
              <a:gd name="connsiteY44976" fmla="*/ 2061863 h 6858000"/>
              <a:gd name="connsiteX44977" fmla="*/ 507636 w 12192000"/>
              <a:gd name="connsiteY44977" fmla="*/ 2061863 h 6858000"/>
              <a:gd name="connsiteX44978" fmla="*/ 466030 w 12192000"/>
              <a:gd name="connsiteY44978" fmla="*/ 2061518 h 6858000"/>
              <a:gd name="connsiteX44979" fmla="*/ 7631696 w 12192000"/>
              <a:gd name="connsiteY44979" fmla="*/ 2061402 h 6858000"/>
              <a:gd name="connsiteX44980" fmla="*/ 7614985 w 12192000"/>
              <a:gd name="connsiteY44980" fmla="*/ 2083069 h 6858000"/>
              <a:gd name="connsiteX44981" fmla="*/ 7614985 w 12192000"/>
              <a:gd name="connsiteY44981" fmla="*/ 2083185 h 6858000"/>
              <a:gd name="connsiteX44982" fmla="*/ 7630775 w 12192000"/>
              <a:gd name="connsiteY44982" fmla="*/ 2108887 h 6858000"/>
              <a:gd name="connsiteX44983" fmla="*/ 7713526 w 12192000"/>
              <a:gd name="connsiteY44983" fmla="*/ 2109002 h 6858000"/>
              <a:gd name="connsiteX44984" fmla="*/ 7730469 w 12192000"/>
              <a:gd name="connsiteY44984" fmla="*/ 2091945 h 6858000"/>
              <a:gd name="connsiteX44985" fmla="*/ 7701539 w 12192000"/>
              <a:gd name="connsiteY44985" fmla="*/ 2061402 h 6858000"/>
              <a:gd name="connsiteX44986" fmla="*/ 7670536 w 12192000"/>
              <a:gd name="connsiteY44986" fmla="*/ 2061633 h 6858000"/>
              <a:gd name="connsiteX44987" fmla="*/ 7631696 w 12192000"/>
              <a:gd name="connsiteY44987" fmla="*/ 2061402 h 6858000"/>
              <a:gd name="connsiteX44988" fmla="*/ 7438187 w 12192000"/>
              <a:gd name="connsiteY44988" fmla="*/ 2061402 h 6858000"/>
              <a:gd name="connsiteX44989" fmla="*/ 7411218 w 12192000"/>
              <a:gd name="connsiteY44989" fmla="*/ 2083531 h 6858000"/>
              <a:gd name="connsiteX44990" fmla="*/ 7438418 w 12192000"/>
              <a:gd name="connsiteY44990" fmla="*/ 2108309 h 6858000"/>
              <a:gd name="connsiteX44991" fmla="*/ 7464927 w 12192000"/>
              <a:gd name="connsiteY44991" fmla="*/ 2083646 h 6858000"/>
              <a:gd name="connsiteX44992" fmla="*/ 7438187 w 12192000"/>
              <a:gd name="connsiteY44992" fmla="*/ 2061518 h 6858000"/>
              <a:gd name="connsiteX44993" fmla="*/ 5357649 w 12192000"/>
              <a:gd name="connsiteY44993" fmla="*/ 2061402 h 6858000"/>
              <a:gd name="connsiteX44994" fmla="*/ 5335520 w 12192000"/>
              <a:gd name="connsiteY44994" fmla="*/ 2084222 h 6858000"/>
              <a:gd name="connsiteX44995" fmla="*/ 5358801 w 12192000"/>
              <a:gd name="connsiteY44995" fmla="*/ 2109923 h 6858000"/>
              <a:gd name="connsiteX44996" fmla="*/ 5382890 w 12192000"/>
              <a:gd name="connsiteY44996" fmla="*/ 2085951 h 6858000"/>
              <a:gd name="connsiteX44997" fmla="*/ 5357649 w 12192000"/>
              <a:gd name="connsiteY44997" fmla="*/ 2061402 h 6858000"/>
              <a:gd name="connsiteX44998" fmla="*/ 10188918 w 12192000"/>
              <a:gd name="connsiteY44998" fmla="*/ 2061287 h 6858000"/>
              <a:gd name="connsiteX44999" fmla="*/ 10163102 w 12192000"/>
              <a:gd name="connsiteY44999" fmla="*/ 2083992 h 6858000"/>
              <a:gd name="connsiteX45000" fmla="*/ 10188918 w 12192000"/>
              <a:gd name="connsiteY45000" fmla="*/ 2108655 h 6858000"/>
              <a:gd name="connsiteX45001" fmla="*/ 10213466 w 12192000"/>
              <a:gd name="connsiteY45001" fmla="*/ 2085259 h 6858000"/>
              <a:gd name="connsiteX45002" fmla="*/ 10188918 w 12192000"/>
              <a:gd name="connsiteY45002" fmla="*/ 2061287 h 6858000"/>
              <a:gd name="connsiteX45003" fmla="*/ 5080927 w 12192000"/>
              <a:gd name="connsiteY45003" fmla="*/ 2061287 h 6858000"/>
              <a:gd name="connsiteX45004" fmla="*/ 5064103 w 12192000"/>
              <a:gd name="connsiteY45004" fmla="*/ 2082033 h 6858000"/>
              <a:gd name="connsiteX45005" fmla="*/ 5064217 w 12192000"/>
              <a:gd name="connsiteY45005" fmla="*/ 2081916 h 6858000"/>
              <a:gd name="connsiteX45006" fmla="*/ 5081043 w 12192000"/>
              <a:gd name="connsiteY45006" fmla="*/ 2108887 h 6858000"/>
              <a:gd name="connsiteX45007" fmla="*/ 5164025 w 12192000"/>
              <a:gd name="connsiteY45007" fmla="*/ 2108655 h 6858000"/>
              <a:gd name="connsiteX45008" fmla="*/ 5179815 w 12192000"/>
              <a:gd name="connsiteY45008" fmla="*/ 2093789 h 6858000"/>
              <a:gd name="connsiteX45009" fmla="*/ 5151001 w 12192000"/>
              <a:gd name="connsiteY45009" fmla="*/ 2061518 h 6858000"/>
              <a:gd name="connsiteX45010" fmla="*/ 5122420 w 12192000"/>
              <a:gd name="connsiteY45010" fmla="*/ 2061518 h 6858000"/>
              <a:gd name="connsiteX45011" fmla="*/ 5080927 w 12192000"/>
              <a:gd name="connsiteY45011" fmla="*/ 2061287 h 6858000"/>
              <a:gd name="connsiteX45012" fmla="*/ 1816443 w 12192000"/>
              <a:gd name="connsiteY45012" fmla="*/ 2061287 h 6858000"/>
              <a:gd name="connsiteX45013" fmla="*/ 1790627 w 12192000"/>
              <a:gd name="connsiteY45013" fmla="*/ 2083992 h 6858000"/>
              <a:gd name="connsiteX45014" fmla="*/ 1816443 w 12192000"/>
              <a:gd name="connsiteY45014" fmla="*/ 2108655 h 6858000"/>
              <a:gd name="connsiteX45015" fmla="*/ 1840991 w 12192000"/>
              <a:gd name="connsiteY45015" fmla="*/ 2085259 h 6858000"/>
              <a:gd name="connsiteX45016" fmla="*/ 1816443 w 12192000"/>
              <a:gd name="connsiteY45016" fmla="*/ 2061287 h 6858000"/>
              <a:gd name="connsiteX45017" fmla="*/ 6291196 w 12192000"/>
              <a:gd name="connsiteY45017" fmla="*/ 2061171 h 6858000"/>
              <a:gd name="connsiteX45018" fmla="*/ 6274712 w 12192000"/>
              <a:gd name="connsiteY45018" fmla="*/ 2081916 h 6858000"/>
              <a:gd name="connsiteX45019" fmla="*/ 6291425 w 12192000"/>
              <a:gd name="connsiteY45019" fmla="*/ 2108541 h 6858000"/>
              <a:gd name="connsiteX45020" fmla="*/ 6374290 w 12192000"/>
              <a:gd name="connsiteY45020" fmla="*/ 2108309 h 6858000"/>
              <a:gd name="connsiteX45021" fmla="*/ 6389505 w 12192000"/>
              <a:gd name="connsiteY45021" fmla="*/ 2098744 h 6858000"/>
              <a:gd name="connsiteX45022" fmla="*/ 6361152 w 12192000"/>
              <a:gd name="connsiteY45022" fmla="*/ 2061402 h 6858000"/>
              <a:gd name="connsiteX45023" fmla="*/ 6332687 w 12192000"/>
              <a:gd name="connsiteY45023" fmla="*/ 2061402 h 6858000"/>
              <a:gd name="connsiteX45024" fmla="*/ 6291196 w 12192000"/>
              <a:gd name="connsiteY45024" fmla="*/ 2061171 h 6858000"/>
              <a:gd name="connsiteX45025" fmla="*/ 8977269 w 12192000"/>
              <a:gd name="connsiteY45025" fmla="*/ 2061056 h 6858000"/>
              <a:gd name="connsiteX45026" fmla="*/ 8977339 w 12192000"/>
              <a:gd name="connsiteY45026" fmla="*/ 2061070 h 6858000"/>
              <a:gd name="connsiteX45027" fmla="*/ 8958138 w 12192000"/>
              <a:gd name="connsiteY45027" fmla="*/ 2066489 h 6858000"/>
              <a:gd name="connsiteX45028" fmla="*/ 8956524 w 12192000"/>
              <a:gd name="connsiteY45028" fmla="*/ 2085489 h 6858000"/>
              <a:gd name="connsiteX45029" fmla="*/ 8981073 w 12192000"/>
              <a:gd name="connsiteY45029" fmla="*/ 2109578 h 6858000"/>
              <a:gd name="connsiteX45030" fmla="*/ 9004008 w 12192000"/>
              <a:gd name="connsiteY45030" fmla="*/ 2084339 h 6858000"/>
              <a:gd name="connsiteX45031" fmla="*/ 8997510 w 12192000"/>
              <a:gd name="connsiteY45031" fmla="*/ 2064831 h 6858000"/>
              <a:gd name="connsiteX45032" fmla="*/ 8977339 w 12192000"/>
              <a:gd name="connsiteY45032" fmla="*/ 2061070 h 6858000"/>
              <a:gd name="connsiteX45033" fmla="*/ 8977385 w 12192000"/>
              <a:gd name="connsiteY45033" fmla="*/ 2061056 h 6858000"/>
              <a:gd name="connsiteX45034" fmla="*/ 604794 w 12192000"/>
              <a:gd name="connsiteY45034" fmla="*/ 2061056 h 6858000"/>
              <a:gd name="connsiteX45035" fmla="*/ 604864 w 12192000"/>
              <a:gd name="connsiteY45035" fmla="*/ 2061070 h 6858000"/>
              <a:gd name="connsiteX45036" fmla="*/ 585663 w 12192000"/>
              <a:gd name="connsiteY45036" fmla="*/ 2066489 h 6858000"/>
              <a:gd name="connsiteX45037" fmla="*/ 584049 w 12192000"/>
              <a:gd name="connsiteY45037" fmla="*/ 2085489 h 6858000"/>
              <a:gd name="connsiteX45038" fmla="*/ 608598 w 12192000"/>
              <a:gd name="connsiteY45038" fmla="*/ 2109578 h 6858000"/>
              <a:gd name="connsiteX45039" fmla="*/ 631533 w 12192000"/>
              <a:gd name="connsiteY45039" fmla="*/ 2084339 h 6858000"/>
              <a:gd name="connsiteX45040" fmla="*/ 625035 w 12192000"/>
              <a:gd name="connsiteY45040" fmla="*/ 2064831 h 6858000"/>
              <a:gd name="connsiteX45041" fmla="*/ 604864 w 12192000"/>
              <a:gd name="connsiteY45041" fmla="*/ 2061070 h 6858000"/>
              <a:gd name="connsiteX45042" fmla="*/ 604910 w 12192000"/>
              <a:gd name="connsiteY45042" fmla="*/ 2061056 h 6858000"/>
              <a:gd name="connsiteX45043" fmla="*/ 8778228 w 12192000"/>
              <a:gd name="connsiteY45043" fmla="*/ 2060942 h 6858000"/>
              <a:gd name="connsiteX45044" fmla="*/ 8747110 w 12192000"/>
              <a:gd name="connsiteY45044" fmla="*/ 2061171 h 6858000"/>
              <a:gd name="connsiteX45045" fmla="*/ 8703083 w 12192000"/>
              <a:gd name="connsiteY45045" fmla="*/ 2061402 h 6858000"/>
              <a:gd name="connsiteX45046" fmla="*/ 8689945 w 12192000"/>
              <a:gd name="connsiteY45046" fmla="*/ 2093441 h 6858000"/>
              <a:gd name="connsiteX45047" fmla="*/ 8705504 w 12192000"/>
              <a:gd name="connsiteY45047" fmla="*/ 2109923 h 6858000"/>
              <a:gd name="connsiteX45048" fmla="*/ 8783184 w 12192000"/>
              <a:gd name="connsiteY45048" fmla="*/ 2108541 h 6858000"/>
              <a:gd name="connsiteX45049" fmla="*/ 8805082 w 12192000"/>
              <a:gd name="connsiteY45049" fmla="*/ 2088140 h 6858000"/>
              <a:gd name="connsiteX45050" fmla="*/ 8778228 w 12192000"/>
              <a:gd name="connsiteY45050" fmla="*/ 2060942 h 6858000"/>
              <a:gd name="connsiteX45051" fmla="*/ 8644305 w 12192000"/>
              <a:gd name="connsiteY45051" fmla="*/ 2060942 h 6858000"/>
              <a:gd name="connsiteX45052" fmla="*/ 8621945 w 12192000"/>
              <a:gd name="connsiteY45052" fmla="*/ 2086296 h 6858000"/>
              <a:gd name="connsiteX45053" fmla="*/ 8643036 w 12192000"/>
              <a:gd name="connsiteY45053" fmla="*/ 2114419 h 6858000"/>
              <a:gd name="connsiteX45054" fmla="*/ 8670122 w 12192000"/>
              <a:gd name="connsiteY45054" fmla="*/ 2091252 h 6858000"/>
              <a:gd name="connsiteX45055" fmla="*/ 8644305 w 12192000"/>
              <a:gd name="connsiteY45055" fmla="*/ 2060942 h 6858000"/>
              <a:gd name="connsiteX45056" fmla="*/ 7775532 w 12192000"/>
              <a:gd name="connsiteY45056" fmla="*/ 2060942 h 6858000"/>
              <a:gd name="connsiteX45057" fmla="*/ 7749599 w 12192000"/>
              <a:gd name="connsiteY45057" fmla="*/ 2084914 h 6858000"/>
              <a:gd name="connsiteX45058" fmla="*/ 7755997 w 12192000"/>
              <a:gd name="connsiteY45058" fmla="*/ 2104780 h 6858000"/>
              <a:gd name="connsiteX45059" fmla="*/ 7775812 w 12192000"/>
              <a:gd name="connsiteY45059" fmla="*/ 2109677 h 6858000"/>
              <a:gd name="connsiteX45060" fmla="*/ 7775763 w 12192000"/>
              <a:gd name="connsiteY45060" fmla="*/ 2109694 h 6858000"/>
              <a:gd name="connsiteX45061" fmla="*/ 7775878 w 12192000"/>
              <a:gd name="connsiteY45061" fmla="*/ 2109694 h 6858000"/>
              <a:gd name="connsiteX45062" fmla="*/ 7775812 w 12192000"/>
              <a:gd name="connsiteY45062" fmla="*/ 2109677 h 6858000"/>
              <a:gd name="connsiteX45063" fmla="*/ 7795039 w 12192000"/>
              <a:gd name="connsiteY45063" fmla="*/ 2103513 h 6858000"/>
              <a:gd name="connsiteX45064" fmla="*/ 7796854 w 12192000"/>
              <a:gd name="connsiteY45064" fmla="*/ 2083069 h 6858000"/>
              <a:gd name="connsiteX45065" fmla="*/ 7775532 w 12192000"/>
              <a:gd name="connsiteY45065" fmla="*/ 2060942 h 6858000"/>
              <a:gd name="connsiteX45066" fmla="*/ 405753 w 12192000"/>
              <a:gd name="connsiteY45066" fmla="*/ 2060942 h 6858000"/>
              <a:gd name="connsiteX45067" fmla="*/ 374635 w 12192000"/>
              <a:gd name="connsiteY45067" fmla="*/ 2061171 h 6858000"/>
              <a:gd name="connsiteX45068" fmla="*/ 330608 w 12192000"/>
              <a:gd name="connsiteY45068" fmla="*/ 2061402 h 6858000"/>
              <a:gd name="connsiteX45069" fmla="*/ 317470 w 12192000"/>
              <a:gd name="connsiteY45069" fmla="*/ 2093441 h 6858000"/>
              <a:gd name="connsiteX45070" fmla="*/ 333029 w 12192000"/>
              <a:gd name="connsiteY45070" fmla="*/ 2109923 h 6858000"/>
              <a:gd name="connsiteX45071" fmla="*/ 410709 w 12192000"/>
              <a:gd name="connsiteY45071" fmla="*/ 2108541 h 6858000"/>
              <a:gd name="connsiteX45072" fmla="*/ 432607 w 12192000"/>
              <a:gd name="connsiteY45072" fmla="*/ 2088140 h 6858000"/>
              <a:gd name="connsiteX45073" fmla="*/ 405753 w 12192000"/>
              <a:gd name="connsiteY45073" fmla="*/ 2060942 h 6858000"/>
              <a:gd name="connsiteX45074" fmla="*/ 271830 w 12192000"/>
              <a:gd name="connsiteY45074" fmla="*/ 2060942 h 6858000"/>
              <a:gd name="connsiteX45075" fmla="*/ 249470 w 12192000"/>
              <a:gd name="connsiteY45075" fmla="*/ 2086296 h 6858000"/>
              <a:gd name="connsiteX45076" fmla="*/ 270561 w 12192000"/>
              <a:gd name="connsiteY45076" fmla="*/ 2114419 h 6858000"/>
              <a:gd name="connsiteX45077" fmla="*/ 297647 w 12192000"/>
              <a:gd name="connsiteY45077" fmla="*/ 2091252 h 6858000"/>
              <a:gd name="connsiteX45078" fmla="*/ 271830 w 12192000"/>
              <a:gd name="connsiteY45078" fmla="*/ 2060942 h 6858000"/>
              <a:gd name="connsiteX45079" fmla="*/ 6507410 w 12192000"/>
              <a:gd name="connsiteY45079" fmla="*/ 2060827 h 6858000"/>
              <a:gd name="connsiteX45080" fmla="*/ 6424312 w 12192000"/>
              <a:gd name="connsiteY45080" fmla="*/ 2061056 h 6858000"/>
              <a:gd name="connsiteX45081" fmla="*/ 6404144 w 12192000"/>
              <a:gd name="connsiteY45081" fmla="*/ 2079843 h 6858000"/>
              <a:gd name="connsiteX45082" fmla="*/ 6430996 w 12192000"/>
              <a:gd name="connsiteY45082" fmla="*/ 2108655 h 6858000"/>
              <a:gd name="connsiteX45083" fmla="*/ 6467418 w 12192000"/>
              <a:gd name="connsiteY45083" fmla="*/ 2108541 h 6858000"/>
              <a:gd name="connsiteX45084" fmla="*/ 6506369 w 12192000"/>
              <a:gd name="connsiteY45084" fmla="*/ 2108772 h 6858000"/>
              <a:gd name="connsiteX45085" fmla="*/ 6525042 w 12192000"/>
              <a:gd name="connsiteY45085" fmla="*/ 2083761 h 6858000"/>
              <a:gd name="connsiteX45086" fmla="*/ 6507410 w 12192000"/>
              <a:gd name="connsiteY45086" fmla="*/ 2060827 h 6858000"/>
              <a:gd name="connsiteX45087" fmla="*/ 11508560 w 12192000"/>
              <a:gd name="connsiteY45087" fmla="*/ 2060710 h 6858000"/>
              <a:gd name="connsiteX45088" fmla="*/ 11549590 w 12192000"/>
              <a:gd name="connsiteY45088" fmla="*/ 2101626 h 6858000"/>
              <a:gd name="connsiteX45089" fmla="*/ 11508560 w 12192000"/>
              <a:gd name="connsiteY45089" fmla="*/ 2060710 h 6858000"/>
              <a:gd name="connsiteX45090" fmla="*/ 7904500 w 12192000"/>
              <a:gd name="connsiteY45090" fmla="*/ 2060710 h 6858000"/>
              <a:gd name="connsiteX45091" fmla="*/ 7877414 w 12192000"/>
              <a:gd name="connsiteY45091" fmla="*/ 2084107 h 6858000"/>
              <a:gd name="connsiteX45092" fmla="*/ 7905651 w 12192000"/>
              <a:gd name="connsiteY45092" fmla="*/ 2107965 h 6858000"/>
              <a:gd name="connsiteX45093" fmla="*/ 7931469 w 12192000"/>
              <a:gd name="connsiteY45093" fmla="*/ 2083992 h 6858000"/>
              <a:gd name="connsiteX45094" fmla="*/ 7904500 w 12192000"/>
              <a:gd name="connsiteY45094" fmla="*/ 2060710 h 6858000"/>
              <a:gd name="connsiteX45095" fmla="*/ 3136085 w 12192000"/>
              <a:gd name="connsiteY45095" fmla="*/ 2060710 h 6858000"/>
              <a:gd name="connsiteX45096" fmla="*/ 3177115 w 12192000"/>
              <a:gd name="connsiteY45096" fmla="*/ 2101626 h 6858000"/>
              <a:gd name="connsiteX45097" fmla="*/ 3136085 w 12192000"/>
              <a:gd name="connsiteY45097" fmla="*/ 2060710 h 6858000"/>
              <a:gd name="connsiteX45098" fmla="*/ 6215664 w 12192000"/>
              <a:gd name="connsiteY45098" fmla="*/ 2060673 h 6858000"/>
              <a:gd name="connsiteX45099" fmla="*/ 6205907 w 12192000"/>
              <a:gd name="connsiteY45099" fmla="*/ 2086296 h 6858000"/>
              <a:gd name="connsiteX45100" fmla="*/ 6229879 w 12192000"/>
              <a:gd name="connsiteY45100" fmla="*/ 2110269 h 6858000"/>
              <a:gd name="connsiteX45101" fmla="*/ 6254428 w 12192000"/>
              <a:gd name="connsiteY45101" fmla="*/ 2084800 h 6858000"/>
              <a:gd name="connsiteX45102" fmla="*/ 6228495 w 12192000"/>
              <a:gd name="connsiteY45102" fmla="*/ 2062094 h 6858000"/>
              <a:gd name="connsiteX45103" fmla="*/ 6228382 w 12192000"/>
              <a:gd name="connsiteY45103" fmla="*/ 2062094 h 6858000"/>
              <a:gd name="connsiteX45104" fmla="*/ 6215664 w 12192000"/>
              <a:gd name="connsiteY45104" fmla="*/ 2060673 h 6858000"/>
              <a:gd name="connsiteX45105" fmla="*/ 7836845 w 12192000"/>
              <a:gd name="connsiteY45105" fmla="*/ 2060595 h 6858000"/>
              <a:gd name="connsiteX45106" fmla="*/ 7836845 w 12192000"/>
              <a:gd name="connsiteY45106" fmla="*/ 2060710 h 6858000"/>
              <a:gd name="connsiteX45107" fmla="*/ 7809301 w 12192000"/>
              <a:gd name="connsiteY45107" fmla="*/ 2082148 h 6858000"/>
              <a:gd name="connsiteX45108" fmla="*/ 7836384 w 12192000"/>
              <a:gd name="connsiteY45108" fmla="*/ 2108541 h 6858000"/>
              <a:gd name="connsiteX45109" fmla="*/ 7863930 w 12192000"/>
              <a:gd name="connsiteY45109" fmla="*/ 2082377 h 6858000"/>
              <a:gd name="connsiteX45110" fmla="*/ 7836845 w 12192000"/>
              <a:gd name="connsiteY45110" fmla="*/ 2060595 h 6858000"/>
              <a:gd name="connsiteX45111" fmla="*/ 10252192 w 12192000"/>
              <a:gd name="connsiteY45111" fmla="*/ 2060481 h 6858000"/>
              <a:gd name="connsiteX45112" fmla="*/ 10252192 w 12192000"/>
              <a:gd name="connsiteY45112" fmla="*/ 2060595 h 6858000"/>
              <a:gd name="connsiteX45113" fmla="*/ 10224301 w 12192000"/>
              <a:gd name="connsiteY45113" fmla="*/ 2082148 h 6858000"/>
              <a:gd name="connsiteX45114" fmla="*/ 10251270 w 12192000"/>
              <a:gd name="connsiteY45114" fmla="*/ 2107619 h 6858000"/>
              <a:gd name="connsiteX45115" fmla="*/ 10278354 w 12192000"/>
              <a:gd name="connsiteY45115" fmla="*/ 2082494 h 6858000"/>
              <a:gd name="connsiteX45116" fmla="*/ 10252192 w 12192000"/>
              <a:gd name="connsiteY45116" fmla="*/ 2060481 h 6858000"/>
              <a:gd name="connsiteX45117" fmla="*/ 10130601 w 12192000"/>
              <a:gd name="connsiteY45117" fmla="*/ 2060481 h 6858000"/>
              <a:gd name="connsiteX45118" fmla="*/ 10045083 w 12192000"/>
              <a:gd name="connsiteY45118" fmla="*/ 2060827 h 6858000"/>
              <a:gd name="connsiteX45119" fmla="*/ 10029755 w 12192000"/>
              <a:gd name="connsiteY45119" fmla="*/ 2069816 h 6858000"/>
              <a:gd name="connsiteX45120" fmla="*/ 10058568 w 12192000"/>
              <a:gd name="connsiteY45120" fmla="*/ 2107965 h 6858000"/>
              <a:gd name="connsiteX45121" fmla="*/ 10087036 w 12192000"/>
              <a:gd name="connsiteY45121" fmla="*/ 2107965 h 6858000"/>
              <a:gd name="connsiteX45122" fmla="*/ 10131062 w 12192000"/>
              <a:gd name="connsiteY45122" fmla="*/ 2107965 h 6858000"/>
              <a:gd name="connsiteX45123" fmla="*/ 10144546 w 12192000"/>
              <a:gd name="connsiteY45123" fmla="*/ 2080995 h 6858000"/>
              <a:gd name="connsiteX45124" fmla="*/ 10130601 w 12192000"/>
              <a:gd name="connsiteY45124" fmla="*/ 2060481 h 6858000"/>
              <a:gd name="connsiteX45125" fmla="*/ 6584628 w 12192000"/>
              <a:gd name="connsiteY45125" fmla="*/ 2060481 h 6858000"/>
              <a:gd name="connsiteX45126" fmla="*/ 6539911 w 12192000"/>
              <a:gd name="connsiteY45126" fmla="*/ 2060595 h 6858000"/>
              <a:gd name="connsiteX45127" fmla="*/ 6539219 w 12192000"/>
              <a:gd name="connsiteY45127" fmla="*/ 2078575 h 6858000"/>
              <a:gd name="connsiteX45128" fmla="*/ 6581400 w 12192000"/>
              <a:gd name="connsiteY45128" fmla="*/ 2105314 h 6858000"/>
              <a:gd name="connsiteX45129" fmla="*/ 6588662 w 12192000"/>
              <a:gd name="connsiteY45129" fmla="*/ 2088371 h 6858000"/>
              <a:gd name="connsiteX45130" fmla="*/ 6584628 w 12192000"/>
              <a:gd name="connsiteY45130" fmla="*/ 2060481 h 6858000"/>
              <a:gd name="connsiteX45131" fmla="*/ 1879717 w 12192000"/>
              <a:gd name="connsiteY45131" fmla="*/ 2060481 h 6858000"/>
              <a:gd name="connsiteX45132" fmla="*/ 1879717 w 12192000"/>
              <a:gd name="connsiteY45132" fmla="*/ 2060595 h 6858000"/>
              <a:gd name="connsiteX45133" fmla="*/ 1851826 w 12192000"/>
              <a:gd name="connsiteY45133" fmla="*/ 2082148 h 6858000"/>
              <a:gd name="connsiteX45134" fmla="*/ 1878795 w 12192000"/>
              <a:gd name="connsiteY45134" fmla="*/ 2107619 h 6858000"/>
              <a:gd name="connsiteX45135" fmla="*/ 1905879 w 12192000"/>
              <a:gd name="connsiteY45135" fmla="*/ 2082494 h 6858000"/>
              <a:gd name="connsiteX45136" fmla="*/ 1879717 w 12192000"/>
              <a:gd name="connsiteY45136" fmla="*/ 2060481 h 6858000"/>
              <a:gd name="connsiteX45137" fmla="*/ 1758126 w 12192000"/>
              <a:gd name="connsiteY45137" fmla="*/ 2060481 h 6858000"/>
              <a:gd name="connsiteX45138" fmla="*/ 1672608 w 12192000"/>
              <a:gd name="connsiteY45138" fmla="*/ 2060827 h 6858000"/>
              <a:gd name="connsiteX45139" fmla="*/ 1657280 w 12192000"/>
              <a:gd name="connsiteY45139" fmla="*/ 2069816 h 6858000"/>
              <a:gd name="connsiteX45140" fmla="*/ 1686093 w 12192000"/>
              <a:gd name="connsiteY45140" fmla="*/ 2107965 h 6858000"/>
              <a:gd name="connsiteX45141" fmla="*/ 1714561 w 12192000"/>
              <a:gd name="connsiteY45141" fmla="*/ 2107965 h 6858000"/>
              <a:gd name="connsiteX45142" fmla="*/ 1758587 w 12192000"/>
              <a:gd name="connsiteY45142" fmla="*/ 2107965 h 6858000"/>
              <a:gd name="connsiteX45143" fmla="*/ 1772071 w 12192000"/>
              <a:gd name="connsiteY45143" fmla="*/ 2080995 h 6858000"/>
              <a:gd name="connsiteX45144" fmla="*/ 1758126 w 12192000"/>
              <a:gd name="connsiteY45144" fmla="*/ 2060481 h 6858000"/>
              <a:gd name="connsiteX45145" fmla="*/ 9915193 w 12192000"/>
              <a:gd name="connsiteY45145" fmla="*/ 2060366 h 6858000"/>
              <a:gd name="connsiteX45146" fmla="*/ 9893757 w 12192000"/>
              <a:gd name="connsiteY45146" fmla="*/ 2081916 h 6858000"/>
              <a:gd name="connsiteX45147" fmla="*/ 9914388 w 12192000"/>
              <a:gd name="connsiteY45147" fmla="*/ 2108195 h 6858000"/>
              <a:gd name="connsiteX45148" fmla="*/ 9989416 w 12192000"/>
              <a:gd name="connsiteY45148" fmla="*/ 2107965 h 6858000"/>
              <a:gd name="connsiteX45149" fmla="*/ 10009470 w 12192000"/>
              <a:gd name="connsiteY45149" fmla="*/ 2089293 h 6858000"/>
              <a:gd name="connsiteX45150" fmla="*/ 9982502 w 12192000"/>
              <a:gd name="connsiteY45150" fmla="*/ 2060366 h 6858000"/>
              <a:gd name="connsiteX45151" fmla="*/ 9954034 w 12192000"/>
              <a:gd name="connsiteY45151" fmla="*/ 2060595 h 6858000"/>
              <a:gd name="connsiteX45152" fmla="*/ 9915193 w 12192000"/>
              <a:gd name="connsiteY45152" fmla="*/ 2060366 h 6858000"/>
              <a:gd name="connsiteX45153" fmla="*/ 5490879 w 12192000"/>
              <a:gd name="connsiteY45153" fmla="*/ 2060366 h 6858000"/>
              <a:gd name="connsiteX45154" fmla="*/ 5462300 w 12192000"/>
              <a:gd name="connsiteY45154" fmla="*/ 2083531 h 6858000"/>
              <a:gd name="connsiteX45155" fmla="*/ 5491228 w 12192000"/>
              <a:gd name="connsiteY45155" fmla="*/ 2107850 h 6858000"/>
              <a:gd name="connsiteX45156" fmla="*/ 5516812 w 12192000"/>
              <a:gd name="connsiteY45156" fmla="*/ 2082954 h 6858000"/>
              <a:gd name="connsiteX45157" fmla="*/ 5490879 w 12192000"/>
              <a:gd name="connsiteY45157" fmla="*/ 2060366 h 6858000"/>
              <a:gd name="connsiteX45158" fmla="*/ 1542718 w 12192000"/>
              <a:gd name="connsiteY45158" fmla="*/ 2060366 h 6858000"/>
              <a:gd name="connsiteX45159" fmla="*/ 1521282 w 12192000"/>
              <a:gd name="connsiteY45159" fmla="*/ 2081916 h 6858000"/>
              <a:gd name="connsiteX45160" fmla="*/ 1541913 w 12192000"/>
              <a:gd name="connsiteY45160" fmla="*/ 2108195 h 6858000"/>
              <a:gd name="connsiteX45161" fmla="*/ 1616941 w 12192000"/>
              <a:gd name="connsiteY45161" fmla="*/ 2107965 h 6858000"/>
              <a:gd name="connsiteX45162" fmla="*/ 1636995 w 12192000"/>
              <a:gd name="connsiteY45162" fmla="*/ 2089293 h 6858000"/>
              <a:gd name="connsiteX45163" fmla="*/ 1610027 w 12192000"/>
              <a:gd name="connsiteY45163" fmla="*/ 2060366 h 6858000"/>
              <a:gd name="connsiteX45164" fmla="*/ 1581559 w 12192000"/>
              <a:gd name="connsiteY45164" fmla="*/ 2060595 h 6858000"/>
              <a:gd name="connsiteX45165" fmla="*/ 1542718 w 12192000"/>
              <a:gd name="connsiteY45165" fmla="*/ 2060366 h 6858000"/>
              <a:gd name="connsiteX45166" fmla="*/ 7972267 w 12192000"/>
              <a:gd name="connsiteY45166" fmla="*/ 2060250 h 6858000"/>
              <a:gd name="connsiteX45167" fmla="*/ 7945761 w 12192000"/>
              <a:gd name="connsiteY45167" fmla="*/ 2077076 h 6858000"/>
              <a:gd name="connsiteX45168" fmla="*/ 7946105 w 12192000"/>
              <a:gd name="connsiteY45168" fmla="*/ 2159827 h 6858000"/>
              <a:gd name="connsiteX45169" fmla="*/ 7961203 w 12192000"/>
              <a:gd name="connsiteY45169" fmla="*/ 2175271 h 6858000"/>
              <a:gd name="connsiteX45170" fmla="*/ 7994511 w 12192000"/>
              <a:gd name="connsiteY45170" fmla="*/ 2145191 h 6858000"/>
              <a:gd name="connsiteX45171" fmla="*/ 7994511 w 12192000"/>
              <a:gd name="connsiteY45171" fmla="*/ 2116724 h 6858000"/>
              <a:gd name="connsiteX45172" fmla="*/ 7994743 w 12192000"/>
              <a:gd name="connsiteY45172" fmla="*/ 2077999 h 6858000"/>
              <a:gd name="connsiteX45173" fmla="*/ 7994626 w 12192000"/>
              <a:gd name="connsiteY45173" fmla="*/ 2077999 h 6858000"/>
              <a:gd name="connsiteX45174" fmla="*/ 7972267 w 12192000"/>
              <a:gd name="connsiteY45174" fmla="*/ 2060250 h 6858000"/>
              <a:gd name="connsiteX45175" fmla="*/ 9852382 w 12192000"/>
              <a:gd name="connsiteY45175" fmla="*/ 2060020 h 6858000"/>
              <a:gd name="connsiteX45176" fmla="*/ 9824952 w 12192000"/>
              <a:gd name="connsiteY45176" fmla="*/ 2081802 h 6858000"/>
              <a:gd name="connsiteX45177" fmla="*/ 9852382 w 12192000"/>
              <a:gd name="connsiteY45177" fmla="*/ 2107619 h 6858000"/>
              <a:gd name="connsiteX45178" fmla="*/ 9879466 w 12192000"/>
              <a:gd name="connsiteY45178" fmla="*/ 2084107 h 6858000"/>
              <a:gd name="connsiteX45179" fmla="*/ 9852382 w 12192000"/>
              <a:gd name="connsiteY45179" fmla="*/ 2060020 h 6858000"/>
              <a:gd name="connsiteX45180" fmla="*/ 1479907 w 12192000"/>
              <a:gd name="connsiteY45180" fmla="*/ 2060020 h 6858000"/>
              <a:gd name="connsiteX45181" fmla="*/ 1452477 w 12192000"/>
              <a:gd name="connsiteY45181" fmla="*/ 2081802 h 6858000"/>
              <a:gd name="connsiteX45182" fmla="*/ 1479907 w 12192000"/>
              <a:gd name="connsiteY45182" fmla="*/ 2107619 h 6858000"/>
              <a:gd name="connsiteX45183" fmla="*/ 1506991 w 12192000"/>
              <a:gd name="connsiteY45183" fmla="*/ 2084107 h 6858000"/>
              <a:gd name="connsiteX45184" fmla="*/ 1479907 w 12192000"/>
              <a:gd name="connsiteY45184" fmla="*/ 2060020 h 6858000"/>
              <a:gd name="connsiteX45185" fmla="*/ 8046030 w 12192000"/>
              <a:gd name="connsiteY45185" fmla="*/ 2059905 h 6858000"/>
              <a:gd name="connsiteX45186" fmla="*/ 8013989 w 12192000"/>
              <a:gd name="connsiteY45186" fmla="*/ 2088718 h 6858000"/>
              <a:gd name="connsiteX45187" fmla="*/ 8013989 w 12192000"/>
              <a:gd name="connsiteY45187" fmla="*/ 2117299 h 6858000"/>
              <a:gd name="connsiteX45188" fmla="*/ 8071616 w 12192000"/>
              <a:gd name="connsiteY45188" fmla="*/ 2174925 h 6858000"/>
              <a:gd name="connsiteX45189" fmla="*/ 8128781 w 12192000"/>
              <a:gd name="connsiteY45189" fmla="*/ 2116839 h 6858000"/>
              <a:gd name="connsiteX45190" fmla="*/ 8128781 w 12192000"/>
              <a:gd name="connsiteY45190" fmla="*/ 2072697 h 6858000"/>
              <a:gd name="connsiteX45191" fmla="*/ 8119791 w 12192000"/>
              <a:gd name="connsiteY45191" fmla="*/ 2060020 h 6858000"/>
              <a:gd name="connsiteX45192" fmla="*/ 8081758 w 12192000"/>
              <a:gd name="connsiteY45192" fmla="*/ 2088832 h 6858000"/>
              <a:gd name="connsiteX45193" fmla="*/ 8081527 w 12192000"/>
              <a:gd name="connsiteY45193" fmla="*/ 2114764 h 6858000"/>
              <a:gd name="connsiteX45194" fmla="*/ 8071616 w 12192000"/>
              <a:gd name="connsiteY45194" fmla="*/ 2126981 h 6858000"/>
              <a:gd name="connsiteX45195" fmla="*/ 8061357 w 12192000"/>
              <a:gd name="connsiteY45195" fmla="*/ 2114419 h 6858000"/>
              <a:gd name="connsiteX45196" fmla="*/ 8061127 w 12192000"/>
              <a:gd name="connsiteY45196" fmla="*/ 2075463 h 6858000"/>
              <a:gd name="connsiteX45197" fmla="*/ 8046030 w 12192000"/>
              <a:gd name="connsiteY45197" fmla="*/ 2059905 h 6858000"/>
              <a:gd name="connsiteX45198" fmla="*/ 6772260 w 12192000"/>
              <a:gd name="connsiteY45198" fmla="*/ 2059789 h 6858000"/>
              <a:gd name="connsiteX45199" fmla="*/ 6741254 w 12192000"/>
              <a:gd name="connsiteY45199" fmla="*/ 2087220 h 6858000"/>
              <a:gd name="connsiteX45200" fmla="*/ 6741488 w 12192000"/>
              <a:gd name="connsiteY45200" fmla="*/ 2115686 h 6858000"/>
              <a:gd name="connsiteX45201" fmla="*/ 6741254 w 12192000"/>
              <a:gd name="connsiteY45201" fmla="*/ 2159713 h 6858000"/>
              <a:gd name="connsiteX45202" fmla="*/ 6760734 w 12192000"/>
              <a:gd name="connsiteY45202" fmla="*/ 2174810 h 6858000"/>
              <a:gd name="connsiteX45203" fmla="*/ 6788508 w 12192000"/>
              <a:gd name="connsiteY45203" fmla="*/ 2159597 h 6858000"/>
              <a:gd name="connsiteX45204" fmla="*/ 6788624 w 12192000"/>
              <a:gd name="connsiteY45204" fmla="*/ 2159483 h 6858000"/>
              <a:gd name="connsiteX45205" fmla="*/ 6788624 w 12192000"/>
              <a:gd name="connsiteY45205" fmla="*/ 2076616 h 6858000"/>
              <a:gd name="connsiteX45206" fmla="*/ 6772260 w 12192000"/>
              <a:gd name="connsiteY45206" fmla="*/ 2059789 h 6858000"/>
              <a:gd name="connsiteX45207" fmla="*/ 11599379 w 12192000"/>
              <a:gd name="connsiteY45207" fmla="*/ 2059559 h 6858000"/>
              <a:gd name="connsiteX45208" fmla="*/ 11570565 w 12192000"/>
              <a:gd name="connsiteY45208" fmla="*/ 2086873 h 6858000"/>
              <a:gd name="connsiteX45209" fmla="*/ 11570796 w 12192000"/>
              <a:gd name="connsiteY45209" fmla="*/ 2115340 h 6858000"/>
              <a:gd name="connsiteX45210" fmla="*/ 11570450 w 12192000"/>
              <a:gd name="connsiteY45210" fmla="*/ 2156717 h 6858000"/>
              <a:gd name="connsiteX45211" fmla="*/ 11592349 w 12192000"/>
              <a:gd name="connsiteY45211" fmla="*/ 2174925 h 6858000"/>
              <a:gd name="connsiteX45212" fmla="*/ 11618166 w 12192000"/>
              <a:gd name="connsiteY45212" fmla="*/ 2157292 h 6858000"/>
              <a:gd name="connsiteX45213" fmla="*/ 11618280 w 12192000"/>
              <a:gd name="connsiteY45213" fmla="*/ 2157292 h 6858000"/>
              <a:gd name="connsiteX45214" fmla="*/ 11618280 w 12192000"/>
              <a:gd name="connsiteY45214" fmla="*/ 2079611 h 6858000"/>
              <a:gd name="connsiteX45215" fmla="*/ 11599379 w 12192000"/>
              <a:gd name="connsiteY45215" fmla="*/ 2059559 h 6858000"/>
              <a:gd name="connsiteX45216" fmla="*/ 5625727 w 12192000"/>
              <a:gd name="connsiteY45216" fmla="*/ 2059559 h 6858000"/>
              <a:gd name="connsiteX45217" fmla="*/ 5599218 w 12192000"/>
              <a:gd name="connsiteY45217" fmla="*/ 2085028 h 6858000"/>
              <a:gd name="connsiteX45218" fmla="*/ 5599218 w 12192000"/>
              <a:gd name="connsiteY45218" fmla="*/ 2118798 h 6858000"/>
              <a:gd name="connsiteX45219" fmla="*/ 5654309 w 12192000"/>
              <a:gd name="connsiteY45219" fmla="*/ 2174925 h 6858000"/>
              <a:gd name="connsiteX45220" fmla="*/ 5690728 w 12192000"/>
              <a:gd name="connsiteY45220" fmla="*/ 2175158 h 6858000"/>
              <a:gd name="connsiteX45221" fmla="*/ 5714701 w 12192000"/>
              <a:gd name="connsiteY45221" fmla="*/ 2152107 h 6858000"/>
              <a:gd name="connsiteX45222" fmla="*/ 5714357 w 12192000"/>
              <a:gd name="connsiteY45222" fmla="*/ 2076616 h 6858000"/>
              <a:gd name="connsiteX45223" fmla="*/ 5687388 w 12192000"/>
              <a:gd name="connsiteY45223" fmla="*/ 2060135 h 6858000"/>
              <a:gd name="connsiteX45224" fmla="*/ 5666872 w 12192000"/>
              <a:gd name="connsiteY45224" fmla="*/ 2077191 h 6858000"/>
              <a:gd name="connsiteX45225" fmla="*/ 5667104 w 12192000"/>
              <a:gd name="connsiteY45225" fmla="*/ 2077076 h 6858000"/>
              <a:gd name="connsiteX45226" fmla="*/ 5667218 w 12192000"/>
              <a:gd name="connsiteY45226" fmla="*/ 2116147 h 6858000"/>
              <a:gd name="connsiteX45227" fmla="*/ 5656616 w 12192000"/>
              <a:gd name="connsiteY45227" fmla="*/ 2127674 h 6858000"/>
              <a:gd name="connsiteX45228" fmla="*/ 5646704 w 12192000"/>
              <a:gd name="connsiteY45228" fmla="*/ 2115686 h 6858000"/>
              <a:gd name="connsiteX45229" fmla="*/ 5646820 w 12192000"/>
              <a:gd name="connsiteY45229" fmla="*/ 2081916 h 6858000"/>
              <a:gd name="connsiteX45230" fmla="*/ 5625727 w 12192000"/>
              <a:gd name="connsiteY45230" fmla="*/ 2059559 h 6858000"/>
              <a:gd name="connsiteX45231" fmla="*/ 3226904 w 12192000"/>
              <a:gd name="connsiteY45231" fmla="*/ 2059559 h 6858000"/>
              <a:gd name="connsiteX45232" fmla="*/ 3198090 w 12192000"/>
              <a:gd name="connsiteY45232" fmla="*/ 2086873 h 6858000"/>
              <a:gd name="connsiteX45233" fmla="*/ 3198321 w 12192000"/>
              <a:gd name="connsiteY45233" fmla="*/ 2115340 h 6858000"/>
              <a:gd name="connsiteX45234" fmla="*/ 3197975 w 12192000"/>
              <a:gd name="connsiteY45234" fmla="*/ 2156717 h 6858000"/>
              <a:gd name="connsiteX45235" fmla="*/ 3219874 w 12192000"/>
              <a:gd name="connsiteY45235" fmla="*/ 2174925 h 6858000"/>
              <a:gd name="connsiteX45236" fmla="*/ 3245691 w 12192000"/>
              <a:gd name="connsiteY45236" fmla="*/ 2157292 h 6858000"/>
              <a:gd name="connsiteX45237" fmla="*/ 3245805 w 12192000"/>
              <a:gd name="connsiteY45237" fmla="*/ 2157292 h 6858000"/>
              <a:gd name="connsiteX45238" fmla="*/ 3245805 w 12192000"/>
              <a:gd name="connsiteY45238" fmla="*/ 2079611 h 6858000"/>
              <a:gd name="connsiteX45239" fmla="*/ 3226904 w 12192000"/>
              <a:gd name="connsiteY45239" fmla="*/ 2059559 h 6858000"/>
              <a:gd name="connsiteX45240" fmla="*/ 11117970 w 12192000"/>
              <a:gd name="connsiteY45240" fmla="*/ 2059443 h 6858000"/>
              <a:gd name="connsiteX45241" fmla="*/ 11102756 w 12192000"/>
              <a:gd name="connsiteY45241" fmla="*/ 2076731 h 6858000"/>
              <a:gd name="connsiteX45242" fmla="*/ 11102871 w 12192000"/>
              <a:gd name="connsiteY45242" fmla="*/ 2076616 h 6858000"/>
              <a:gd name="connsiteX45243" fmla="*/ 11131914 w 12192000"/>
              <a:gd name="connsiteY45243" fmla="*/ 2106811 h 6858000"/>
              <a:gd name="connsiteX45244" fmla="*/ 11160382 w 12192000"/>
              <a:gd name="connsiteY45244" fmla="*/ 2106582 h 6858000"/>
              <a:gd name="connsiteX45245" fmla="*/ 11204408 w 12192000"/>
              <a:gd name="connsiteY45245" fmla="*/ 2106582 h 6858000"/>
              <a:gd name="connsiteX45246" fmla="*/ 11217778 w 12192000"/>
              <a:gd name="connsiteY45246" fmla="*/ 2079728 h 6858000"/>
              <a:gd name="connsiteX45247" fmla="*/ 11203486 w 12192000"/>
              <a:gd name="connsiteY45247" fmla="*/ 2059443 h 6858000"/>
              <a:gd name="connsiteX45248" fmla="*/ 11117970 w 12192000"/>
              <a:gd name="connsiteY45248" fmla="*/ 2059443 h 6858000"/>
              <a:gd name="connsiteX45249" fmla="*/ 10319615 w 12192000"/>
              <a:gd name="connsiteY45249" fmla="*/ 2059443 h 6858000"/>
              <a:gd name="connsiteX45250" fmla="*/ 10292070 w 12192000"/>
              <a:gd name="connsiteY45250" fmla="*/ 2080880 h 6858000"/>
              <a:gd name="connsiteX45251" fmla="*/ 10318347 w 12192000"/>
              <a:gd name="connsiteY45251" fmla="*/ 2106811 h 6858000"/>
              <a:gd name="connsiteX45252" fmla="*/ 10346354 w 12192000"/>
              <a:gd name="connsiteY45252" fmla="*/ 2082033 h 6858000"/>
              <a:gd name="connsiteX45253" fmla="*/ 10319615 w 12192000"/>
              <a:gd name="connsiteY45253" fmla="*/ 2059443 h 6858000"/>
              <a:gd name="connsiteX45254" fmla="*/ 9244194 w 12192000"/>
              <a:gd name="connsiteY45254" fmla="*/ 2059443 h 6858000"/>
              <a:gd name="connsiteX45255" fmla="*/ 9218148 w 12192000"/>
              <a:gd name="connsiteY45255" fmla="*/ 2085835 h 6858000"/>
              <a:gd name="connsiteX45256" fmla="*/ 9218492 w 12192000"/>
              <a:gd name="connsiteY45256" fmla="*/ 2117070 h 6858000"/>
              <a:gd name="connsiteX45257" fmla="*/ 9276580 w 12192000"/>
              <a:gd name="connsiteY45257" fmla="*/ 2175041 h 6858000"/>
              <a:gd name="connsiteX45258" fmla="*/ 9315650 w 12192000"/>
              <a:gd name="connsiteY45258" fmla="*/ 2175271 h 6858000"/>
              <a:gd name="connsiteX45259" fmla="*/ 9339047 w 12192000"/>
              <a:gd name="connsiteY45259" fmla="*/ 2152797 h 6858000"/>
              <a:gd name="connsiteX45260" fmla="*/ 9339047 w 12192000"/>
              <a:gd name="connsiteY45260" fmla="*/ 2082608 h 6858000"/>
              <a:gd name="connsiteX45261" fmla="*/ 9315765 w 12192000"/>
              <a:gd name="connsiteY45261" fmla="*/ 2059443 h 6858000"/>
              <a:gd name="connsiteX45262" fmla="*/ 9286260 w 12192000"/>
              <a:gd name="connsiteY45262" fmla="*/ 2089064 h 6858000"/>
              <a:gd name="connsiteX45263" fmla="*/ 9286146 w 12192000"/>
              <a:gd name="connsiteY45263" fmla="*/ 2089064 h 6858000"/>
              <a:gd name="connsiteX45264" fmla="*/ 9286146 w 12192000"/>
              <a:gd name="connsiteY45264" fmla="*/ 2117645 h 6858000"/>
              <a:gd name="connsiteX45265" fmla="*/ 9279576 w 12192000"/>
              <a:gd name="connsiteY45265" fmla="*/ 2126867 h 6858000"/>
              <a:gd name="connsiteX45266" fmla="*/ 9271394 w 12192000"/>
              <a:gd name="connsiteY45266" fmla="*/ 2118568 h 6858000"/>
              <a:gd name="connsiteX45267" fmla="*/ 9271278 w 12192000"/>
              <a:gd name="connsiteY45267" fmla="*/ 2087448 h 6858000"/>
              <a:gd name="connsiteX45268" fmla="*/ 9244194 w 12192000"/>
              <a:gd name="connsiteY45268" fmla="*/ 2059443 h 6858000"/>
              <a:gd name="connsiteX45269" fmla="*/ 9110501 w 12192000"/>
              <a:gd name="connsiteY45269" fmla="*/ 2059443 h 6858000"/>
              <a:gd name="connsiteX45270" fmla="*/ 9086068 w 12192000"/>
              <a:gd name="connsiteY45270" fmla="*/ 2081572 h 6858000"/>
              <a:gd name="connsiteX45271" fmla="*/ 9120643 w 12192000"/>
              <a:gd name="connsiteY45271" fmla="*/ 2108426 h 6858000"/>
              <a:gd name="connsiteX45272" fmla="*/ 9135512 w 12192000"/>
              <a:gd name="connsiteY45272" fmla="*/ 2083531 h 6858000"/>
              <a:gd name="connsiteX45273" fmla="*/ 9110501 w 12192000"/>
              <a:gd name="connsiteY45273" fmla="*/ 2059443 h 6858000"/>
              <a:gd name="connsiteX45274" fmla="*/ 6699075 w 12192000"/>
              <a:gd name="connsiteY45274" fmla="*/ 2059443 h 6858000"/>
              <a:gd name="connsiteX45275" fmla="*/ 6672449 w 12192000"/>
              <a:gd name="connsiteY45275" fmla="*/ 2083185 h 6858000"/>
              <a:gd name="connsiteX45276" fmla="*/ 6698729 w 12192000"/>
              <a:gd name="connsiteY45276" fmla="*/ 2108080 h 6858000"/>
              <a:gd name="connsiteX45277" fmla="*/ 6720051 w 12192000"/>
              <a:gd name="connsiteY45277" fmla="*/ 2082033 h 6858000"/>
              <a:gd name="connsiteX45278" fmla="*/ 6699075 w 12192000"/>
              <a:gd name="connsiteY45278" fmla="*/ 2059559 h 6858000"/>
              <a:gd name="connsiteX45279" fmla="*/ 2745495 w 12192000"/>
              <a:gd name="connsiteY45279" fmla="*/ 2059443 h 6858000"/>
              <a:gd name="connsiteX45280" fmla="*/ 2730281 w 12192000"/>
              <a:gd name="connsiteY45280" fmla="*/ 2076731 h 6858000"/>
              <a:gd name="connsiteX45281" fmla="*/ 2730396 w 12192000"/>
              <a:gd name="connsiteY45281" fmla="*/ 2076616 h 6858000"/>
              <a:gd name="connsiteX45282" fmla="*/ 2759439 w 12192000"/>
              <a:gd name="connsiteY45282" fmla="*/ 2106811 h 6858000"/>
              <a:gd name="connsiteX45283" fmla="*/ 2787907 w 12192000"/>
              <a:gd name="connsiteY45283" fmla="*/ 2106582 h 6858000"/>
              <a:gd name="connsiteX45284" fmla="*/ 2831933 w 12192000"/>
              <a:gd name="connsiteY45284" fmla="*/ 2106582 h 6858000"/>
              <a:gd name="connsiteX45285" fmla="*/ 2845303 w 12192000"/>
              <a:gd name="connsiteY45285" fmla="*/ 2079728 h 6858000"/>
              <a:gd name="connsiteX45286" fmla="*/ 2831011 w 12192000"/>
              <a:gd name="connsiteY45286" fmla="*/ 2059443 h 6858000"/>
              <a:gd name="connsiteX45287" fmla="*/ 2745495 w 12192000"/>
              <a:gd name="connsiteY45287" fmla="*/ 2059443 h 6858000"/>
              <a:gd name="connsiteX45288" fmla="*/ 1947140 w 12192000"/>
              <a:gd name="connsiteY45288" fmla="*/ 2059443 h 6858000"/>
              <a:gd name="connsiteX45289" fmla="*/ 1919595 w 12192000"/>
              <a:gd name="connsiteY45289" fmla="*/ 2080880 h 6858000"/>
              <a:gd name="connsiteX45290" fmla="*/ 1945872 w 12192000"/>
              <a:gd name="connsiteY45290" fmla="*/ 2106811 h 6858000"/>
              <a:gd name="connsiteX45291" fmla="*/ 1973879 w 12192000"/>
              <a:gd name="connsiteY45291" fmla="*/ 2082033 h 6858000"/>
              <a:gd name="connsiteX45292" fmla="*/ 1947140 w 12192000"/>
              <a:gd name="connsiteY45292" fmla="*/ 2059443 h 6858000"/>
              <a:gd name="connsiteX45293" fmla="*/ 871719 w 12192000"/>
              <a:gd name="connsiteY45293" fmla="*/ 2059443 h 6858000"/>
              <a:gd name="connsiteX45294" fmla="*/ 845673 w 12192000"/>
              <a:gd name="connsiteY45294" fmla="*/ 2085835 h 6858000"/>
              <a:gd name="connsiteX45295" fmla="*/ 846017 w 12192000"/>
              <a:gd name="connsiteY45295" fmla="*/ 2117070 h 6858000"/>
              <a:gd name="connsiteX45296" fmla="*/ 904105 w 12192000"/>
              <a:gd name="connsiteY45296" fmla="*/ 2175041 h 6858000"/>
              <a:gd name="connsiteX45297" fmla="*/ 943175 w 12192000"/>
              <a:gd name="connsiteY45297" fmla="*/ 2175271 h 6858000"/>
              <a:gd name="connsiteX45298" fmla="*/ 966572 w 12192000"/>
              <a:gd name="connsiteY45298" fmla="*/ 2152797 h 6858000"/>
              <a:gd name="connsiteX45299" fmla="*/ 966572 w 12192000"/>
              <a:gd name="connsiteY45299" fmla="*/ 2082608 h 6858000"/>
              <a:gd name="connsiteX45300" fmla="*/ 943290 w 12192000"/>
              <a:gd name="connsiteY45300" fmla="*/ 2059443 h 6858000"/>
              <a:gd name="connsiteX45301" fmla="*/ 913785 w 12192000"/>
              <a:gd name="connsiteY45301" fmla="*/ 2089064 h 6858000"/>
              <a:gd name="connsiteX45302" fmla="*/ 913671 w 12192000"/>
              <a:gd name="connsiteY45302" fmla="*/ 2089064 h 6858000"/>
              <a:gd name="connsiteX45303" fmla="*/ 913671 w 12192000"/>
              <a:gd name="connsiteY45303" fmla="*/ 2117645 h 6858000"/>
              <a:gd name="connsiteX45304" fmla="*/ 907101 w 12192000"/>
              <a:gd name="connsiteY45304" fmla="*/ 2126867 h 6858000"/>
              <a:gd name="connsiteX45305" fmla="*/ 898919 w 12192000"/>
              <a:gd name="connsiteY45305" fmla="*/ 2118568 h 6858000"/>
              <a:gd name="connsiteX45306" fmla="*/ 898803 w 12192000"/>
              <a:gd name="connsiteY45306" fmla="*/ 2087448 h 6858000"/>
              <a:gd name="connsiteX45307" fmla="*/ 871719 w 12192000"/>
              <a:gd name="connsiteY45307" fmla="*/ 2059443 h 6858000"/>
              <a:gd name="connsiteX45308" fmla="*/ 738026 w 12192000"/>
              <a:gd name="connsiteY45308" fmla="*/ 2059443 h 6858000"/>
              <a:gd name="connsiteX45309" fmla="*/ 713593 w 12192000"/>
              <a:gd name="connsiteY45309" fmla="*/ 2081572 h 6858000"/>
              <a:gd name="connsiteX45310" fmla="*/ 748168 w 12192000"/>
              <a:gd name="connsiteY45310" fmla="*/ 2108426 h 6858000"/>
              <a:gd name="connsiteX45311" fmla="*/ 763037 w 12192000"/>
              <a:gd name="connsiteY45311" fmla="*/ 2083531 h 6858000"/>
              <a:gd name="connsiteX45312" fmla="*/ 738026 w 12192000"/>
              <a:gd name="connsiteY45312" fmla="*/ 2059443 h 6858000"/>
              <a:gd name="connsiteX45313" fmla="*/ 11459463 w 12192000"/>
              <a:gd name="connsiteY45313" fmla="*/ 2059328 h 6858000"/>
              <a:gd name="connsiteX45314" fmla="*/ 11435950 w 12192000"/>
              <a:gd name="connsiteY45314" fmla="*/ 2082839 h 6858000"/>
              <a:gd name="connsiteX45315" fmla="*/ 11461767 w 12192000"/>
              <a:gd name="connsiteY45315" fmla="*/ 2107734 h 6858000"/>
              <a:gd name="connsiteX45316" fmla="*/ 11483090 w 12192000"/>
              <a:gd name="connsiteY45316" fmla="*/ 2082263 h 6858000"/>
              <a:gd name="connsiteX45317" fmla="*/ 11459463 w 12192000"/>
              <a:gd name="connsiteY45317" fmla="*/ 2059328 h 6858000"/>
              <a:gd name="connsiteX45318" fmla="*/ 11254312 w 12192000"/>
              <a:gd name="connsiteY45318" fmla="*/ 2059328 h 6858000"/>
              <a:gd name="connsiteX45319" fmla="*/ 11254312 w 12192000"/>
              <a:gd name="connsiteY45319" fmla="*/ 2059443 h 6858000"/>
              <a:gd name="connsiteX45320" fmla="*/ 11233567 w 12192000"/>
              <a:gd name="connsiteY45320" fmla="*/ 2079957 h 6858000"/>
              <a:gd name="connsiteX45321" fmla="*/ 11253852 w 12192000"/>
              <a:gd name="connsiteY45321" fmla="*/ 2107273 h 6858000"/>
              <a:gd name="connsiteX45322" fmla="*/ 11323695 w 12192000"/>
              <a:gd name="connsiteY45322" fmla="*/ 2107157 h 6858000"/>
              <a:gd name="connsiteX45323" fmla="*/ 11353084 w 12192000"/>
              <a:gd name="connsiteY45323" fmla="*/ 2082723 h 6858000"/>
              <a:gd name="connsiteX45324" fmla="*/ 11324156 w 12192000"/>
              <a:gd name="connsiteY45324" fmla="*/ 2059559 h 6858000"/>
              <a:gd name="connsiteX45325" fmla="*/ 11293154 w 12192000"/>
              <a:gd name="connsiteY45325" fmla="*/ 2059559 h 6858000"/>
              <a:gd name="connsiteX45326" fmla="*/ 11254312 w 12192000"/>
              <a:gd name="connsiteY45326" fmla="*/ 2059328 h 6858000"/>
              <a:gd name="connsiteX45327" fmla="*/ 10389458 w 12192000"/>
              <a:gd name="connsiteY45327" fmla="*/ 2059328 h 6858000"/>
              <a:gd name="connsiteX45328" fmla="*/ 10360645 w 12192000"/>
              <a:gd name="connsiteY45328" fmla="*/ 2086644 h 6858000"/>
              <a:gd name="connsiteX45329" fmla="*/ 10360876 w 12192000"/>
              <a:gd name="connsiteY45329" fmla="*/ 2115109 h 6858000"/>
              <a:gd name="connsiteX45330" fmla="*/ 10360530 w 12192000"/>
              <a:gd name="connsiteY45330" fmla="*/ 2156485 h 6858000"/>
              <a:gd name="connsiteX45331" fmla="*/ 10382428 w 12192000"/>
              <a:gd name="connsiteY45331" fmla="*/ 2174696 h 6858000"/>
              <a:gd name="connsiteX45332" fmla="*/ 10408129 w 12192000"/>
              <a:gd name="connsiteY45332" fmla="*/ 2156717 h 6858000"/>
              <a:gd name="connsiteX45333" fmla="*/ 10408360 w 12192000"/>
              <a:gd name="connsiteY45333" fmla="*/ 2156832 h 6858000"/>
              <a:gd name="connsiteX45334" fmla="*/ 10408360 w 12192000"/>
              <a:gd name="connsiteY45334" fmla="*/ 2079151 h 6858000"/>
              <a:gd name="connsiteX45335" fmla="*/ 10389458 w 12192000"/>
              <a:gd name="connsiteY45335" fmla="*/ 2059328 h 6858000"/>
              <a:gd name="connsiteX45336" fmla="*/ 9180574 w 12192000"/>
              <a:gd name="connsiteY45336" fmla="*/ 2059328 h 6858000"/>
              <a:gd name="connsiteX45337" fmla="*/ 9150840 w 12192000"/>
              <a:gd name="connsiteY45337" fmla="*/ 2088718 h 6858000"/>
              <a:gd name="connsiteX45338" fmla="*/ 9151070 w 12192000"/>
              <a:gd name="connsiteY45338" fmla="*/ 2117299 h 6858000"/>
              <a:gd name="connsiteX45339" fmla="*/ 9150840 w 12192000"/>
              <a:gd name="connsiteY45339" fmla="*/ 2156255 h 6858000"/>
              <a:gd name="connsiteX45340" fmla="*/ 9177694 w 12192000"/>
              <a:gd name="connsiteY45340" fmla="*/ 2174696 h 6858000"/>
              <a:gd name="connsiteX45341" fmla="*/ 9203625 w 12192000"/>
              <a:gd name="connsiteY45341" fmla="*/ 2155218 h 6858000"/>
              <a:gd name="connsiteX45342" fmla="*/ 9203625 w 12192000"/>
              <a:gd name="connsiteY45342" fmla="*/ 2082494 h 6858000"/>
              <a:gd name="connsiteX45343" fmla="*/ 9180574 w 12192000"/>
              <a:gd name="connsiteY45343" fmla="*/ 2059328 h 6858000"/>
              <a:gd name="connsiteX45344" fmla="*/ 5559688 w 12192000"/>
              <a:gd name="connsiteY45344" fmla="*/ 2059328 h 6858000"/>
              <a:gd name="connsiteX45345" fmla="*/ 5531335 w 12192000"/>
              <a:gd name="connsiteY45345" fmla="*/ 2087794 h 6858000"/>
              <a:gd name="connsiteX45346" fmla="*/ 5531565 w 12192000"/>
              <a:gd name="connsiteY45346" fmla="*/ 2116378 h 6858000"/>
              <a:gd name="connsiteX45347" fmla="*/ 5531565 w 12192000"/>
              <a:gd name="connsiteY45347" fmla="*/ 2160635 h 6858000"/>
              <a:gd name="connsiteX45348" fmla="*/ 5536291 w 12192000"/>
              <a:gd name="connsiteY45348" fmla="*/ 2174235 h 6858000"/>
              <a:gd name="connsiteX45349" fmla="*/ 5583198 w 12192000"/>
              <a:gd name="connsiteY45349" fmla="*/ 2147611 h 6858000"/>
              <a:gd name="connsiteX45350" fmla="*/ 5583430 w 12192000"/>
              <a:gd name="connsiteY45350" fmla="*/ 2085028 h 6858000"/>
              <a:gd name="connsiteX45351" fmla="*/ 5583546 w 12192000"/>
              <a:gd name="connsiteY45351" fmla="*/ 2085143 h 6858000"/>
              <a:gd name="connsiteX45352" fmla="*/ 5559688 w 12192000"/>
              <a:gd name="connsiteY45352" fmla="*/ 2059328 h 6858000"/>
              <a:gd name="connsiteX45353" fmla="*/ 3086988 w 12192000"/>
              <a:gd name="connsiteY45353" fmla="*/ 2059328 h 6858000"/>
              <a:gd name="connsiteX45354" fmla="*/ 3063475 w 12192000"/>
              <a:gd name="connsiteY45354" fmla="*/ 2082839 h 6858000"/>
              <a:gd name="connsiteX45355" fmla="*/ 3089292 w 12192000"/>
              <a:gd name="connsiteY45355" fmla="*/ 2107734 h 6858000"/>
              <a:gd name="connsiteX45356" fmla="*/ 3110615 w 12192000"/>
              <a:gd name="connsiteY45356" fmla="*/ 2082263 h 6858000"/>
              <a:gd name="connsiteX45357" fmla="*/ 3086988 w 12192000"/>
              <a:gd name="connsiteY45357" fmla="*/ 2059328 h 6858000"/>
              <a:gd name="connsiteX45358" fmla="*/ 2881837 w 12192000"/>
              <a:gd name="connsiteY45358" fmla="*/ 2059328 h 6858000"/>
              <a:gd name="connsiteX45359" fmla="*/ 2881837 w 12192000"/>
              <a:gd name="connsiteY45359" fmla="*/ 2059443 h 6858000"/>
              <a:gd name="connsiteX45360" fmla="*/ 2861092 w 12192000"/>
              <a:gd name="connsiteY45360" fmla="*/ 2079957 h 6858000"/>
              <a:gd name="connsiteX45361" fmla="*/ 2881377 w 12192000"/>
              <a:gd name="connsiteY45361" fmla="*/ 2107273 h 6858000"/>
              <a:gd name="connsiteX45362" fmla="*/ 2951220 w 12192000"/>
              <a:gd name="connsiteY45362" fmla="*/ 2107157 h 6858000"/>
              <a:gd name="connsiteX45363" fmla="*/ 2980609 w 12192000"/>
              <a:gd name="connsiteY45363" fmla="*/ 2082723 h 6858000"/>
              <a:gd name="connsiteX45364" fmla="*/ 2951681 w 12192000"/>
              <a:gd name="connsiteY45364" fmla="*/ 2059559 h 6858000"/>
              <a:gd name="connsiteX45365" fmla="*/ 2920679 w 12192000"/>
              <a:gd name="connsiteY45365" fmla="*/ 2059559 h 6858000"/>
              <a:gd name="connsiteX45366" fmla="*/ 2881837 w 12192000"/>
              <a:gd name="connsiteY45366" fmla="*/ 2059328 h 6858000"/>
              <a:gd name="connsiteX45367" fmla="*/ 2016983 w 12192000"/>
              <a:gd name="connsiteY45367" fmla="*/ 2059328 h 6858000"/>
              <a:gd name="connsiteX45368" fmla="*/ 1988170 w 12192000"/>
              <a:gd name="connsiteY45368" fmla="*/ 2086644 h 6858000"/>
              <a:gd name="connsiteX45369" fmla="*/ 1988401 w 12192000"/>
              <a:gd name="connsiteY45369" fmla="*/ 2115109 h 6858000"/>
              <a:gd name="connsiteX45370" fmla="*/ 1988055 w 12192000"/>
              <a:gd name="connsiteY45370" fmla="*/ 2156485 h 6858000"/>
              <a:gd name="connsiteX45371" fmla="*/ 2009953 w 12192000"/>
              <a:gd name="connsiteY45371" fmla="*/ 2174696 h 6858000"/>
              <a:gd name="connsiteX45372" fmla="*/ 2035654 w 12192000"/>
              <a:gd name="connsiteY45372" fmla="*/ 2156717 h 6858000"/>
              <a:gd name="connsiteX45373" fmla="*/ 2035885 w 12192000"/>
              <a:gd name="connsiteY45373" fmla="*/ 2156832 h 6858000"/>
              <a:gd name="connsiteX45374" fmla="*/ 2035885 w 12192000"/>
              <a:gd name="connsiteY45374" fmla="*/ 2079151 h 6858000"/>
              <a:gd name="connsiteX45375" fmla="*/ 2016983 w 12192000"/>
              <a:gd name="connsiteY45375" fmla="*/ 2059328 h 6858000"/>
              <a:gd name="connsiteX45376" fmla="*/ 808099 w 12192000"/>
              <a:gd name="connsiteY45376" fmla="*/ 2059328 h 6858000"/>
              <a:gd name="connsiteX45377" fmla="*/ 778365 w 12192000"/>
              <a:gd name="connsiteY45377" fmla="*/ 2088718 h 6858000"/>
              <a:gd name="connsiteX45378" fmla="*/ 778595 w 12192000"/>
              <a:gd name="connsiteY45378" fmla="*/ 2117299 h 6858000"/>
              <a:gd name="connsiteX45379" fmla="*/ 778365 w 12192000"/>
              <a:gd name="connsiteY45379" fmla="*/ 2156255 h 6858000"/>
              <a:gd name="connsiteX45380" fmla="*/ 805219 w 12192000"/>
              <a:gd name="connsiteY45380" fmla="*/ 2174696 h 6858000"/>
              <a:gd name="connsiteX45381" fmla="*/ 831150 w 12192000"/>
              <a:gd name="connsiteY45381" fmla="*/ 2155218 h 6858000"/>
              <a:gd name="connsiteX45382" fmla="*/ 831150 w 12192000"/>
              <a:gd name="connsiteY45382" fmla="*/ 2082494 h 6858000"/>
              <a:gd name="connsiteX45383" fmla="*/ 808099 w 12192000"/>
              <a:gd name="connsiteY45383" fmla="*/ 2059328 h 6858000"/>
              <a:gd name="connsiteX45384" fmla="*/ 9045844 w 12192000"/>
              <a:gd name="connsiteY45384" fmla="*/ 2059097 h 6858000"/>
              <a:gd name="connsiteX45385" fmla="*/ 9019452 w 12192000"/>
              <a:gd name="connsiteY45385" fmla="*/ 2082608 h 6858000"/>
              <a:gd name="connsiteX45386" fmla="*/ 9045268 w 12192000"/>
              <a:gd name="connsiteY45386" fmla="*/ 2107734 h 6858000"/>
              <a:gd name="connsiteX45387" fmla="*/ 9045154 w 12192000"/>
              <a:gd name="connsiteY45387" fmla="*/ 2107619 h 6858000"/>
              <a:gd name="connsiteX45388" fmla="*/ 9066936 w 12192000"/>
              <a:gd name="connsiteY45388" fmla="*/ 2083069 h 6858000"/>
              <a:gd name="connsiteX45389" fmla="*/ 9045844 w 12192000"/>
              <a:gd name="connsiteY45389" fmla="*/ 2059097 h 6858000"/>
              <a:gd name="connsiteX45390" fmla="*/ 673369 w 12192000"/>
              <a:gd name="connsiteY45390" fmla="*/ 2059097 h 6858000"/>
              <a:gd name="connsiteX45391" fmla="*/ 646977 w 12192000"/>
              <a:gd name="connsiteY45391" fmla="*/ 2082608 h 6858000"/>
              <a:gd name="connsiteX45392" fmla="*/ 672793 w 12192000"/>
              <a:gd name="connsiteY45392" fmla="*/ 2107734 h 6858000"/>
              <a:gd name="connsiteX45393" fmla="*/ 672679 w 12192000"/>
              <a:gd name="connsiteY45393" fmla="*/ 2107619 h 6858000"/>
              <a:gd name="connsiteX45394" fmla="*/ 694461 w 12192000"/>
              <a:gd name="connsiteY45394" fmla="*/ 2083069 h 6858000"/>
              <a:gd name="connsiteX45395" fmla="*/ 673369 w 12192000"/>
              <a:gd name="connsiteY45395" fmla="*/ 2059097 h 6858000"/>
              <a:gd name="connsiteX45396" fmla="*/ 11394576 w 12192000"/>
              <a:gd name="connsiteY45396" fmla="*/ 2058982 h 6858000"/>
              <a:gd name="connsiteX45397" fmla="*/ 11368644 w 12192000"/>
              <a:gd name="connsiteY45397" fmla="*/ 2083069 h 6858000"/>
              <a:gd name="connsiteX45398" fmla="*/ 11395152 w 12192000"/>
              <a:gd name="connsiteY45398" fmla="*/ 2107503 h 6858000"/>
              <a:gd name="connsiteX45399" fmla="*/ 11416358 w 12192000"/>
              <a:gd name="connsiteY45399" fmla="*/ 2082033 h 6858000"/>
              <a:gd name="connsiteX45400" fmla="*/ 11394576 w 12192000"/>
              <a:gd name="connsiteY45400" fmla="*/ 2058982 h 6858000"/>
              <a:gd name="connsiteX45401" fmla="*/ 11059190 w 12192000"/>
              <a:gd name="connsiteY45401" fmla="*/ 2058982 h 6858000"/>
              <a:gd name="connsiteX45402" fmla="*/ 11034180 w 12192000"/>
              <a:gd name="connsiteY45402" fmla="*/ 2083992 h 6858000"/>
              <a:gd name="connsiteX45403" fmla="*/ 11058846 w 12192000"/>
              <a:gd name="connsiteY45403" fmla="*/ 2107503 h 6858000"/>
              <a:gd name="connsiteX45404" fmla="*/ 11058729 w 12192000"/>
              <a:gd name="connsiteY45404" fmla="*/ 2107619 h 6858000"/>
              <a:gd name="connsiteX45405" fmla="*/ 11081664 w 12192000"/>
              <a:gd name="connsiteY45405" fmla="*/ 2081341 h 6858000"/>
              <a:gd name="connsiteX45406" fmla="*/ 11059190 w 12192000"/>
              <a:gd name="connsiteY45406" fmla="*/ 2058982 h 6858000"/>
              <a:gd name="connsiteX45407" fmla="*/ 3022101 w 12192000"/>
              <a:gd name="connsiteY45407" fmla="*/ 2058982 h 6858000"/>
              <a:gd name="connsiteX45408" fmla="*/ 2996169 w 12192000"/>
              <a:gd name="connsiteY45408" fmla="*/ 2083069 h 6858000"/>
              <a:gd name="connsiteX45409" fmla="*/ 3022677 w 12192000"/>
              <a:gd name="connsiteY45409" fmla="*/ 2107503 h 6858000"/>
              <a:gd name="connsiteX45410" fmla="*/ 3043883 w 12192000"/>
              <a:gd name="connsiteY45410" fmla="*/ 2082033 h 6858000"/>
              <a:gd name="connsiteX45411" fmla="*/ 3022101 w 12192000"/>
              <a:gd name="connsiteY45411" fmla="*/ 2058982 h 6858000"/>
              <a:gd name="connsiteX45412" fmla="*/ 2686715 w 12192000"/>
              <a:gd name="connsiteY45412" fmla="*/ 2058982 h 6858000"/>
              <a:gd name="connsiteX45413" fmla="*/ 2661705 w 12192000"/>
              <a:gd name="connsiteY45413" fmla="*/ 2083992 h 6858000"/>
              <a:gd name="connsiteX45414" fmla="*/ 2686371 w 12192000"/>
              <a:gd name="connsiteY45414" fmla="*/ 2107503 h 6858000"/>
              <a:gd name="connsiteX45415" fmla="*/ 2686254 w 12192000"/>
              <a:gd name="connsiteY45415" fmla="*/ 2107619 h 6858000"/>
              <a:gd name="connsiteX45416" fmla="*/ 2709189 w 12192000"/>
              <a:gd name="connsiteY45416" fmla="*/ 2081341 h 6858000"/>
              <a:gd name="connsiteX45417" fmla="*/ 2686715 w 12192000"/>
              <a:gd name="connsiteY45417" fmla="*/ 2058982 h 6858000"/>
              <a:gd name="connsiteX45418" fmla="*/ 6900911 w 12192000"/>
              <a:gd name="connsiteY45418" fmla="*/ 2057014 h 6858000"/>
              <a:gd name="connsiteX45419" fmla="*/ 6871722 w 12192000"/>
              <a:gd name="connsiteY45419" fmla="*/ 2088601 h 6858000"/>
              <a:gd name="connsiteX45420" fmla="*/ 6871606 w 12192000"/>
              <a:gd name="connsiteY45420" fmla="*/ 2088718 h 6858000"/>
              <a:gd name="connsiteX45421" fmla="*/ 6863537 w 12192000"/>
              <a:gd name="connsiteY45421" fmla="*/ 2124562 h 6858000"/>
              <a:gd name="connsiteX45422" fmla="*/ 6857085 w 12192000"/>
              <a:gd name="connsiteY45422" fmla="*/ 2089408 h 6858000"/>
              <a:gd name="connsiteX45423" fmla="*/ 6827349 w 12192000"/>
              <a:gd name="connsiteY45423" fmla="*/ 2059559 h 6858000"/>
              <a:gd name="connsiteX45424" fmla="*/ 6807064 w 12192000"/>
              <a:gd name="connsiteY45424" fmla="*/ 2078921 h 6858000"/>
              <a:gd name="connsiteX45425" fmla="*/ 6806029 w 12192000"/>
              <a:gd name="connsiteY45425" fmla="*/ 2115226 h 6858000"/>
              <a:gd name="connsiteX45426" fmla="*/ 6865382 w 12192000"/>
              <a:gd name="connsiteY45426" fmla="*/ 2174925 h 6858000"/>
              <a:gd name="connsiteX45427" fmla="*/ 6924277 w 12192000"/>
              <a:gd name="connsiteY45427" fmla="*/ 2115109 h 6858000"/>
              <a:gd name="connsiteX45428" fmla="*/ 6924277 w 12192000"/>
              <a:gd name="connsiteY45428" fmla="*/ 2076040 h 6858000"/>
              <a:gd name="connsiteX45429" fmla="*/ 6917937 w 12192000"/>
              <a:gd name="connsiteY45429" fmla="*/ 2060827 h 6858000"/>
              <a:gd name="connsiteX45430" fmla="*/ 6900911 w 12192000"/>
              <a:gd name="connsiteY45430" fmla="*/ 2057014 h 6858000"/>
              <a:gd name="connsiteX45431" fmla="*/ 11727532 w 12192000"/>
              <a:gd name="connsiteY45431" fmla="*/ 2057007 h 6858000"/>
              <a:gd name="connsiteX45432" fmla="*/ 11701147 w 12192000"/>
              <a:gd name="connsiteY45432" fmla="*/ 2090214 h 6858000"/>
              <a:gd name="connsiteX45433" fmla="*/ 11701031 w 12192000"/>
              <a:gd name="connsiteY45433" fmla="*/ 2103240 h 6858000"/>
              <a:gd name="connsiteX45434" fmla="*/ 11700801 w 12192000"/>
              <a:gd name="connsiteY45434" fmla="*/ 2103124 h 6858000"/>
              <a:gd name="connsiteX45435" fmla="*/ 11693079 w 12192000"/>
              <a:gd name="connsiteY45435" fmla="*/ 2124908 h 6858000"/>
              <a:gd name="connsiteX45436" fmla="*/ 11685588 w 12192000"/>
              <a:gd name="connsiteY45436" fmla="*/ 2104738 h 6858000"/>
              <a:gd name="connsiteX45437" fmla="*/ 11685588 w 12192000"/>
              <a:gd name="connsiteY45437" fmla="*/ 2086527 h 6858000"/>
              <a:gd name="connsiteX45438" fmla="*/ 11659194 w 12192000"/>
              <a:gd name="connsiteY45438" fmla="*/ 2058867 h 6858000"/>
              <a:gd name="connsiteX45439" fmla="*/ 11633032 w 12192000"/>
              <a:gd name="connsiteY45439" fmla="*/ 2086988 h 6858000"/>
              <a:gd name="connsiteX45440" fmla="*/ 11633262 w 12192000"/>
              <a:gd name="connsiteY45440" fmla="*/ 2115686 h 6858000"/>
              <a:gd name="connsiteX45441" fmla="*/ 11692503 w 12192000"/>
              <a:gd name="connsiteY45441" fmla="*/ 2174696 h 6858000"/>
              <a:gd name="connsiteX45442" fmla="*/ 11734224 w 12192000"/>
              <a:gd name="connsiteY45442" fmla="*/ 2174925 h 6858000"/>
              <a:gd name="connsiteX45443" fmla="*/ 11753702 w 12192000"/>
              <a:gd name="connsiteY45443" fmla="*/ 2155563 h 6858000"/>
              <a:gd name="connsiteX45444" fmla="*/ 11753242 w 12192000"/>
              <a:gd name="connsiteY45444" fmla="*/ 2077423 h 6858000"/>
              <a:gd name="connsiteX45445" fmla="*/ 11745634 w 12192000"/>
              <a:gd name="connsiteY45445" fmla="*/ 2060366 h 6858000"/>
              <a:gd name="connsiteX45446" fmla="*/ 11727532 w 12192000"/>
              <a:gd name="connsiteY45446" fmla="*/ 2057007 h 6858000"/>
              <a:gd name="connsiteX45447" fmla="*/ 3355057 w 12192000"/>
              <a:gd name="connsiteY45447" fmla="*/ 2057007 h 6858000"/>
              <a:gd name="connsiteX45448" fmla="*/ 3328672 w 12192000"/>
              <a:gd name="connsiteY45448" fmla="*/ 2090214 h 6858000"/>
              <a:gd name="connsiteX45449" fmla="*/ 3328556 w 12192000"/>
              <a:gd name="connsiteY45449" fmla="*/ 2103240 h 6858000"/>
              <a:gd name="connsiteX45450" fmla="*/ 3328326 w 12192000"/>
              <a:gd name="connsiteY45450" fmla="*/ 2103124 h 6858000"/>
              <a:gd name="connsiteX45451" fmla="*/ 3320604 w 12192000"/>
              <a:gd name="connsiteY45451" fmla="*/ 2124908 h 6858000"/>
              <a:gd name="connsiteX45452" fmla="*/ 3313113 w 12192000"/>
              <a:gd name="connsiteY45452" fmla="*/ 2104738 h 6858000"/>
              <a:gd name="connsiteX45453" fmla="*/ 3313113 w 12192000"/>
              <a:gd name="connsiteY45453" fmla="*/ 2086527 h 6858000"/>
              <a:gd name="connsiteX45454" fmla="*/ 3286719 w 12192000"/>
              <a:gd name="connsiteY45454" fmla="*/ 2058867 h 6858000"/>
              <a:gd name="connsiteX45455" fmla="*/ 3260557 w 12192000"/>
              <a:gd name="connsiteY45455" fmla="*/ 2086988 h 6858000"/>
              <a:gd name="connsiteX45456" fmla="*/ 3260787 w 12192000"/>
              <a:gd name="connsiteY45456" fmla="*/ 2115686 h 6858000"/>
              <a:gd name="connsiteX45457" fmla="*/ 3320028 w 12192000"/>
              <a:gd name="connsiteY45457" fmla="*/ 2174696 h 6858000"/>
              <a:gd name="connsiteX45458" fmla="*/ 3361749 w 12192000"/>
              <a:gd name="connsiteY45458" fmla="*/ 2174925 h 6858000"/>
              <a:gd name="connsiteX45459" fmla="*/ 3381227 w 12192000"/>
              <a:gd name="connsiteY45459" fmla="*/ 2155563 h 6858000"/>
              <a:gd name="connsiteX45460" fmla="*/ 3380767 w 12192000"/>
              <a:gd name="connsiteY45460" fmla="*/ 2077423 h 6858000"/>
              <a:gd name="connsiteX45461" fmla="*/ 3373159 w 12192000"/>
              <a:gd name="connsiteY45461" fmla="*/ 2060366 h 6858000"/>
              <a:gd name="connsiteX45462" fmla="*/ 3355057 w 12192000"/>
              <a:gd name="connsiteY45462" fmla="*/ 2057007 h 6858000"/>
              <a:gd name="connsiteX45463" fmla="*/ 10094296 w 12192000"/>
              <a:gd name="connsiteY45463" fmla="*/ 2011153 h 6858000"/>
              <a:gd name="connsiteX45464" fmla="*/ 10094181 w 12192000"/>
              <a:gd name="connsiteY45464" fmla="*/ 2011268 h 6858000"/>
              <a:gd name="connsiteX45465" fmla="*/ 10094182 w 12192000"/>
              <a:gd name="connsiteY45465" fmla="*/ 2011261 h 6858000"/>
              <a:gd name="connsiteX45466" fmla="*/ 1721821 w 12192000"/>
              <a:gd name="connsiteY45466" fmla="*/ 2011153 h 6858000"/>
              <a:gd name="connsiteX45467" fmla="*/ 1721706 w 12192000"/>
              <a:gd name="connsiteY45467" fmla="*/ 2011268 h 6858000"/>
              <a:gd name="connsiteX45468" fmla="*/ 1721707 w 12192000"/>
              <a:gd name="connsiteY45468" fmla="*/ 2011261 h 6858000"/>
              <a:gd name="connsiteX45469" fmla="*/ 7507338 w 12192000"/>
              <a:gd name="connsiteY45469" fmla="*/ 1998591 h 6858000"/>
              <a:gd name="connsiteX45470" fmla="*/ 7483943 w 12192000"/>
              <a:gd name="connsiteY45470" fmla="*/ 2019912 h 6858000"/>
              <a:gd name="connsiteX45471" fmla="*/ 7506878 w 12192000"/>
              <a:gd name="connsiteY45471" fmla="*/ 2041580 h 6858000"/>
              <a:gd name="connsiteX45472" fmla="*/ 7535460 w 12192000"/>
              <a:gd name="connsiteY45472" fmla="*/ 2041465 h 6858000"/>
              <a:gd name="connsiteX45473" fmla="*/ 7569345 w 12192000"/>
              <a:gd name="connsiteY45473" fmla="*/ 2041695 h 6858000"/>
              <a:gd name="connsiteX45474" fmla="*/ 7589975 w 12192000"/>
              <a:gd name="connsiteY45474" fmla="*/ 2020487 h 6858000"/>
              <a:gd name="connsiteX45475" fmla="*/ 7569806 w 12192000"/>
              <a:gd name="connsiteY45475" fmla="*/ 1998706 h 6858000"/>
              <a:gd name="connsiteX45476" fmla="*/ 7507338 w 12192000"/>
              <a:gd name="connsiteY45476" fmla="*/ 1998706 h 6858000"/>
              <a:gd name="connsiteX45477" fmla="*/ 7837307 w 12192000"/>
              <a:gd name="connsiteY45477" fmla="*/ 1997667 h 6858000"/>
              <a:gd name="connsiteX45478" fmla="*/ 7814834 w 12192000"/>
              <a:gd name="connsiteY45478" fmla="*/ 2018991 h 6858000"/>
              <a:gd name="connsiteX45479" fmla="*/ 7835579 w 12192000"/>
              <a:gd name="connsiteY45479" fmla="*/ 2040311 h 6858000"/>
              <a:gd name="connsiteX45480" fmla="*/ 7858167 w 12192000"/>
              <a:gd name="connsiteY45480" fmla="*/ 2018182 h 6858000"/>
              <a:gd name="connsiteX45481" fmla="*/ 7858283 w 12192000"/>
              <a:gd name="connsiteY45481" fmla="*/ 2018182 h 6858000"/>
              <a:gd name="connsiteX45482" fmla="*/ 7837307 w 12192000"/>
              <a:gd name="connsiteY45482" fmla="*/ 1997667 h 6858000"/>
              <a:gd name="connsiteX45483" fmla="*/ 11729038 w 12192000"/>
              <a:gd name="connsiteY45483" fmla="*/ 1996860 h 6858000"/>
              <a:gd name="connsiteX45484" fmla="*/ 11705872 w 12192000"/>
              <a:gd name="connsiteY45484" fmla="*/ 2017953 h 6858000"/>
              <a:gd name="connsiteX45485" fmla="*/ 11725350 w 12192000"/>
              <a:gd name="connsiteY45485" fmla="*/ 2039042 h 6858000"/>
              <a:gd name="connsiteX45486" fmla="*/ 11748631 w 12192000"/>
              <a:gd name="connsiteY45486" fmla="*/ 2021294 h 6858000"/>
              <a:gd name="connsiteX45487" fmla="*/ 11729038 w 12192000"/>
              <a:gd name="connsiteY45487" fmla="*/ 1996860 h 6858000"/>
              <a:gd name="connsiteX45488" fmla="*/ 3356563 w 12192000"/>
              <a:gd name="connsiteY45488" fmla="*/ 1996860 h 6858000"/>
              <a:gd name="connsiteX45489" fmla="*/ 3333397 w 12192000"/>
              <a:gd name="connsiteY45489" fmla="*/ 2017953 h 6858000"/>
              <a:gd name="connsiteX45490" fmla="*/ 3352875 w 12192000"/>
              <a:gd name="connsiteY45490" fmla="*/ 2039042 h 6858000"/>
              <a:gd name="connsiteX45491" fmla="*/ 3376156 w 12192000"/>
              <a:gd name="connsiteY45491" fmla="*/ 2021294 h 6858000"/>
              <a:gd name="connsiteX45492" fmla="*/ 3356563 w 12192000"/>
              <a:gd name="connsiteY45492" fmla="*/ 1996860 h 6858000"/>
              <a:gd name="connsiteX45493" fmla="*/ 9853303 w 12192000"/>
              <a:gd name="connsiteY45493" fmla="*/ 1996747 h 6858000"/>
              <a:gd name="connsiteX45494" fmla="*/ 9841433 w 12192000"/>
              <a:gd name="connsiteY45494" fmla="*/ 1998245 h 6858000"/>
              <a:gd name="connsiteX45495" fmla="*/ 9832212 w 12192000"/>
              <a:gd name="connsiteY45495" fmla="*/ 2007233 h 6858000"/>
              <a:gd name="connsiteX45496" fmla="*/ 9832098 w 12192000"/>
              <a:gd name="connsiteY45496" fmla="*/ 2007119 h 6858000"/>
              <a:gd name="connsiteX45497" fmla="*/ 9830598 w 12192000"/>
              <a:gd name="connsiteY45497" fmla="*/ 2018874 h 6858000"/>
              <a:gd name="connsiteX45498" fmla="*/ 9852266 w 12192000"/>
              <a:gd name="connsiteY45498" fmla="*/ 2039388 h 6858000"/>
              <a:gd name="connsiteX45499" fmla="*/ 9872550 w 12192000"/>
              <a:gd name="connsiteY45499" fmla="*/ 2018644 h 6858000"/>
              <a:gd name="connsiteX45500" fmla="*/ 9853303 w 12192000"/>
              <a:gd name="connsiteY45500" fmla="*/ 1996747 h 6858000"/>
              <a:gd name="connsiteX45501" fmla="*/ 1480828 w 12192000"/>
              <a:gd name="connsiteY45501" fmla="*/ 1996747 h 6858000"/>
              <a:gd name="connsiteX45502" fmla="*/ 1468958 w 12192000"/>
              <a:gd name="connsiteY45502" fmla="*/ 1998245 h 6858000"/>
              <a:gd name="connsiteX45503" fmla="*/ 1459737 w 12192000"/>
              <a:gd name="connsiteY45503" fmla="*/ 2007233 h 6858000"/>
              <a:gd name="connsiteX45504" fmla="*/ 1459623 w 12192000"/>
              <a:gd name="connsiteY45504" fmla="*/ 2007119 h 6858000"/>
              <a:gd name="connsiteX45505" fmla="*/ 1458123 w 12192000"/>
              <a:gd name="connsiteY45505" fmla="*/ 2018874 h 6858000"/>
              <a:gd name="connsiteX45506" fmla="*/ 1479791 w 12192000"/>
              <a:gd name="connsiteY45506" fmla="*/ 2039388 h 6858000"/>
              <a:gd name="connsiteX45507" fmla="*/ 1500075 w 12192000"/>
              <a:gd name="connsiteY45507" fmla="*/ 2018644 h 6858000"/>
              <a:gd name="connsiteX45508" fmla="*/ 1480828 w 12192000"/>
              <a:gd name="connsiteY45508" fmla="*/ 1996747 h 6858000"/>
              <a:gd name="connsiteX45509" fmla="*/ 3882993 w 12192000"/>
              <a:gd name="connsiteY45509" fmla="*/ 1995707 h 6858000"/>
              <a:gd name="connsiteX45510" fmla="*/ 3858444 w 12192000"/>
              <a:gd name="connsiteY45510" fmla="*/ 2019220 h 6858000"/>
              <a:gd name="connsiteX45511" fmla="*/ 3886913 w 12192000"/>
              <a:gd name="connsiteY45511" fmla="*/ 2048956 h 6858000"/>
              <a:gd name="connsiteX45512" fmla="*/ 3915493 w 12192000"/>
              <a:gd name="connsiteY45512" fmla="*/ 2048725 h 6858000"/>
              <a:gd name="connsiteX45513" fmla="*/ 3915493 w 12192000"/>
              <a:gd name="connsiteY45513" fmla="*/ 2048956 h 6858000"/>
              <a:gd name="connsiteX45514" fmla="*/ 3949262 w 12192000"/>
              <a:gd name="connsiteY45514" fmla="*/ 2049186 h 6858000"/>
              <a:gd name="connsiteX45515" fmla="*/ 3975079 w 12192000"/>
              <a:gd name="connsiteY45515" fmla="*/ 2021871 h 6858000"/>
              <a:gd name="connsiteX45516" fmla="*/ 3950530 w 12192000"/>
              <a:gd name="connsiteY45516" fmla="*/ 1995707 h 6858000"/>
              <a:gd name="connsiteX45517" fmla="*/ 3882993 w 12192000"/>
              <a:gd name="connsiteY45517" fmla="*/ 1995707 h 6858000"/>
              <a:gd name="connsiteX45518" fmla="*/ 4167264 w 12192000"/>
              <a:gd name="connsiteY45518" fmla="*/ 1994660 h 6858000"/>
              <a:gd name="connsiteX45519" fmla="*/ 4152798 w 12192000"/>
              <a:gd name="connsiteY45519" fmla="*/ 1995133 h 6858000"/>
              <a:gd name="connsiteX45520" fmla="*/ 4123986 w 12192000"/>
              <a:gd name="connsiteY45520" fmla="*/ 2018182 h 6858000"/>
              <a:gd name="connsiteX45521" fmla="*/ 4146347 w 12192000"/>
              <a:gd name="connsiteY45521" fmla="*/ 2047801 h 6858000"/>
              <a:gd name="connsiteX45522" fmla="*/ 4177233 w 12192000"/>
              <a:gd name="connsiteY45522" fmla="*/ 2023945 h 6858000"/>
              <a:gd name="connsiteX45523" fmla="*/ 4167264 w 12192000"/>
              <a:gd name="connsiteY45523" fmla="*/ 1994660 h 6858000"/>
              <a:gd name="connsiteX45524" fmla="*/ 4286721 w 12192000"/>
              <a:gd name="connsiteY45524" fmla="*/ 1994327 h 6858000"/>
              <a:gd name="connsiteX45525" fmla="*/ 4259177 w 12192000"/>
              <a:gd name="connsiteY45525" fmla="*/ 2021871 h 6858000"/>
              <a:gd name="connsiteX45526" fmla="*/ 4285802 w 12192000"/>
              <a:gd name="connsiteY45526" fmla="*/ 2047225 h 6858000"/>
              <a:gd name="connsiteX45527" fmla="*/ 4317035 w 12192000"/>
              <a:gd name="connsiteY45527" fmla="*/ 2047225 h 6858000"/>
              <a:gd name="connsiteX45528" fmla="*/ 4356105 w 12192000"/>
              <a:gd name="connsiteY45528" fmla="*/ 2047458 h 6858000"/>
              <a:gd name="connsiteX45529" fmla="*/ 4374776 w 12192000"/>
              <a:gd name="connsiteY45529" fmla="*/ 2022678 h 6858000"/>
              <a:gd name="connsiteX45530" fmla="*/ 4374660 w 12192000"/>
              <a:gd name="connsiteY45530" fmla="*/ 2022564 h 6858000"/>
              <a:gd name="connsiteX45531" fmla="*/ 4356911 w 12192000"/>
              <a:gd name="connsiteY45531" fmla="*/ 1994327 h 6858000"/>
              <a:gd name="connsiteX45532" fmla="*/ 4286721 w 12192000"/>
              <a:gd name="connsiteY45532" fmla="*/ 1994327 h 6858000"/>
              <a:gd name="connsiteX45533" fmla="*/ 4484150 w 12192000"/>
              <a:gd name="connsiteY45533" fmla="*/ 1994094 h 6858000"/>
              <a:gd name="connsiteX45534" fmla="*/ 4484150 w 12192000"/>
              <a:gd name="connsiteY45534" fmla="*/ 1994212 h 6858000"/>
              <a:gd name="connsiteX45535" fmla="*/ 4457758 w 12192000"/>
              <a:gd name="connsiteY45535" fmla="*/ 2020256 h 6858000"/>
              <a:gd name="connsiteX45536" fmla="*/ 4482306 w 12192000"/>
              <a:gd name="connsiteY45536" fmla="*/ 2048149 h 6858000"/>
              <a:gd name="connsiteX45537" fmla="*/ 4509967 w 12192000"/>
              <a:gd name="connsiteY45537" fmla="*/ 2022217 h 6858000"/>
              <a:gd name="connsiteX45538" fmla="*/ 4484150 w 12192000"/>
              <a:gd name="connsiteY45538" fmla="*/ 1994094 h 6858000"/>
              <a:gd name="connsiteX45539" fmla="*/ 4420417 w 12192000"/>
              <a:gd name="connsiteY45539" fmla="*/ 1993981 h 6858000"/>
              <a:gd name="connsiteX45540" fmla="*/ 4420417 w 12192000"/>
              <a:gd name="connsiteY45540" fmla="*/ 1994094 h 6858000"/>
              <a:gd name="connsiteX45541" fmla="*/ 4396212 w 12192000"/>
              <a:gd name="connsiteY45541" fmla="*/ 2021065 h 6858000"/>
              <a:gd name="connsiteX45542" fmla="*/ 4420071 w 12192000"/>
              <a:gd name="connsiteY45542" fmla="*/ 2048493 h 6858000"/>
              <a:gd name="connsiteX45543" fmla="*/ 4443581 w 12192000"/>
              <a:gd name="connsiteY45543" fmla="*/ 2021410 h 6858000"/>
              <a:gd name="connsiteX45544" fmla="*/ 4420417 w 12192000"/>
              <a:gd name="connsiteY45544" fmla="*/ 1993981 h 6858000"/>
              <a:gd name="connsiteX45545" fmla="*/ 4217340 w 12192000"/>
              <a:gd name="connsiteY45545" fmla="*/ 1993981 h 6858000"/>
              <a:gd name="connsiteX45546" fmla="*/ 4217340 w 12192000"/>
              <a:gd name="connsiteY45546" fmla="*/ 1994094 h 6858000"/>
              <a:gd name="connsiteX45547" fmla="*/ 4192215 w 12192000"/>
              <a:gd name="connsiteY45547" fmla="*/ 2018644 h 6858000"/>
              <a:gd name="connsiteX45548" fmla="*/ 4215383 w 12192000"/>
              <a:gd name="connsiteY45548" fmla="*/ 2048379 h 6858000"/>
              <a:gd name="connsiteX45549" fmla="*/ 4244541 w 12192000"/>
              <a:gd name="connsiteY45549" fmla="*/ 2020833 h 6858000"/>
              <a:gd name="connsiteX45550" fmla="*/ 4217340 w 12192000"/>
              <a:gd name="connsiteY45550" fmla="*/ 1993981 h 6858000"/>
              <a:gd name="connsiteX45551" fmla="*/ 7307607 w 12192000"/>
              <a:gd name="connsiteY45551" fmla="*/ 1993866 h 6858000"/>
              <a:gd name="connsiteX45552" fmla="*/ 7281445 w 12192000"/>
              <a:gd name="connsiteY45552" fmla="*/ 2012304 h 6858000"/>
              <a:gd name="connsiteX45553" fmla="*/ 7281674 w 12192000"/>
              <a:gd name="connsiteY45553" fmla="*/ 2092521 h 6858000"/>
              <a:gd name="connsiteX45554" fmla="*/ 7285810 w 12192000"/>
              <a:gd name="connsiteY45554" fmla="*/ 2105185 h 6858000"/>
              <a:gd name="connsiteX45555" fmla="*/ 7298808 w 12192000"/>
              <a:gd name="connsiteY45555" fmla="*/ 2109451 h 6858000"/>
              <a:gd name="connsiteX45556" fmla="*/ 7298732 w 12192000"/>
              <a:gd name="connsiteY45556" fmla="*/ 2109462 h 6858000"/>
              <a:gd name="connsiteX45557" fmla="*/ 7298847 w 12192000"/>
              <a:gd name="connsiteY45557" fmla="*/ 2109462 h 6858000"/>
              <a:gd name="connsiteX45558" fmla="*/ 7298808 w 12192000"/>
              <a:gd name="connsiteY45558" fmla="*/ 2109451 h 6858000"/>
              <a:gd name="connsiteX45559" fmla="*/ 7323885 w 12192000"/>
              <a:gd name="connsiteY45559" fmla="*/ 2105327 h 6858000"/>
              <a:gd name="connsiteX45560" fmla="*/ 7329159 w 12192000"/>
              <a:gd name="connsiteY45560" fmla="*/ 2080534 h 6858000"/>
              <a:gd name="connsiteX45561" fmla="*/ 7328929 w 12192000"/>
              <a:gd name="connsiteY45561" fmla="*/ 2049532 h 6858000"/>
              <a:gd name="connsiteX45562" fmla="*/ 7329159 w 12192000"/>
              <a:gd name="connsiteY45562" fmla="*/ 2013342 h 6858000"/>
              <a:gd name="connsiteX45563" fmla="*/ 7307607 w 12192000"/>
              <a:gd name="connsiteY45563" fmla="*/ 1993866 h 6858000"/>
              <a:gd name="connsiteX45564" fmla="*/ 5623306 w 12192000"/>
              <a:gd name="connsiteY45564" fmla="*/ 1993748 h 6858000"/>
              <a:gd name="connsiteX45565" fmla="*/ 5599680 w 12192000"/>
              <a:gd name="connsiteY45565" fmla="*/ 2020604 h 6858000"/>
              <a:gd name="connsiteX45566" fmla="*/ 5622847 w 12192000"/>
              <a:gd name="connsiteY45566" fmla="*/ 2048032 h 6858000"/>
              <a:gd name="connsiteX45567" fmla="*/ 5622847 w 12192000"/>
              <a:gd name="connsiteY45567" fmla="*/ 2047918 h 6858000"/>
              <a:gd name="connsiteX45568" fmla="*/ 5647163 w 12192000"/>
              <a:gd name="connsiteY45568" fmla="*/ 2021065 h 6858000"/>
              <a:gd name="connsiteX45569" fmla="*/ 5623306 w 12192000"/>
              <a:gd name="connsiteY45569" fmla="*/ 1993748 h 6858000"/>
              <a:gd name="connsiteX45570" fmla="*/ 4091616 w 12192000"/>
              <a:gd name="connsiteY45570" fmla="*/ 1993635 h 6858000"/>
              <a:gd name="connsiteX45571" fmla="*/ 4073045 w 12192000"/>
              <a:gd name="connsiteY45571" fmla="*/ 1994786 h 6858000"/>
              <a:gd name="connsiteX45572" fmla="*/ 4055873 w 12192000"/>
              <a:gd name="connsiteY45572" fmla="*/ 2014265 h 6858000"/>
              <a:gd name="connsiteX45573" fmla="*/ 4046652 w 12192000"/>
              <a:gd name="connsiteY45573" fmla="*/ 2024177 h 6858000"/>
              <a:gd name="connsiteX45574" fmla="*/ 4041004 w 12192000"/>
              <a:gd name="connsiteY45574" fmla="*/ 2011844 h 6858000"/>
              <a:gd name="connsiteX45575" fmla="*/ 4030400 w 12192000"/>
              <a:gd name="connsiteY45575" fmla="*/ 1994671 h 6858000"/>
              <a:gd name="connsiteX45576" fmla="*/ 3988449 w 12192000"/>
              <a:gd name="connsiteY45576" fmla="*/ 2027518 h 6858000"/>
              <a:gd name="connsiteX45577" fmla="*/ 4007235 w 12192000"/>
              <a:gd name="connsiteY45577" fmla="*/ 2047340 h 6858000"/>
              <a:gd name="connsiteX45578" fmla="*/ 4046193 w 12192000"/>
              <a:gd name="connsiteY45578" fmla="*/ 2047225 h 6858000"/>
              <a:gd name="connsiteX45579" fmla="*/ 4090333 w 12192000"/>
              <a:gd name="connsiteY45579" fmla="*/ 2047225 h 6858000"/>
              <a:gd name="connsiteX45580" fmla="*/ 4106468 w 12192000"/>
              <a:gd name="connsiteY45580" fmla="*/ 2041808 h 6858000"/>
              <a:gd name="connsiteX45581" fmla="*/ 4106468 w 12192000"/>
              <a:gd name="connsiteY45581" fmla="*/ 2041695 h 6858000"/>
              <a:gd name="connsiteX45582" fmla="*/ 4106468 w 12192000"/>
              <a:gd name="connsiteY45582" fmla="*/ 2001126 h 6858000"/>
              <a:gd name="connsiteX45583" fmla="*/ 4091616 w 12192000"/>
              <a:gd name="connsiteY45583" fmla="*/ 1993635 h 6858000"/>
              <a:gd name="connsiteX45584" fmla="*/ 8511995 w 12192000"/>
              <a:gd name="connsiteY45584" fmla="*/ 1993520 h 6858000"/>
              <a:gd name="connsiteX45585" fmla="*/ 8485718 w 12192000"/>
              <a:gd name="connsiteY45585" fmla="*/ 2013457 h 6858000"/>
              <a:gd name="connsiteX45586" fmla="*/ 8485718 w 12192000"/>
              <a:gd name="connsiteY45586" fmla="*/ 2013573 h 6858000"/>
              <a:gd name="connsiteX45587" fmla="*/ 8485718 w 12192000"/>
              <a:gd name="connsiteY45587" fmla="*/ 2088601 h 6858000"/>
              <a:gd name="connsiteX45588" fmla="*/ 8510034 w 12192000"/>
              <a:gd name="connsiteY45588" fmla="*/ 2113612 h 6858000"/>
              <a:gd name="connsiteX45589" fmla="*/ 8538502 w 12192000"/>
              <a:gd name="connsiteY45589" fmla="*/ 2085376 h 6858000"/>
              <a:gd name="connsiteX45590" fmla="*/ 8538272 w 12192000"/>
              <a:gd name="connsiteY45590" fmla="*/ 2051722 h 6858000"/>
              <a:gd name="connsiteX45591" fmla="*/ 8538502 w 12192000"/>
              <a:gd name="connsiteY45591" fmla="*/ 2012882 h 6858000"/>
              <a:gd name="connsiteX45592" fmla="*/ 8511995 w 12192000"/>
              <a:gd name="connsiteY45592" fmla="*/ 1993520 h 6858000"/>
              <a:gd name="connsiteX45593" fmla="*/ 139520 w 12192000"/>
              <a:gd name="connsiteY45593" fmla="*/ 1993520 h 6858000"/>
              <a:gd name="connsiteX45594" fmla="*/ 113243 w 12192000"/>
              <a:gd name="connsiteY45594" fmla="*/ 2013457 h 6858000"/>
              <a:gd name="connsiteX45595" fmla="*/ 113243 w 12192000"/>
              <a:gd name="connsiteY45595" fmla="*/ 2013573 h 6858000"/>
              <a:gd name="connsiteX45596" fmla="*/ 113243 w 12192000"/>
              <a:gd name="connsiteY45596" fmla="*/ 2088601 h 6858000"/>
              <a:gd name="connsiteX45597" fmla="*/ 137559 w 12192000"/>
              <a:gd name="connsiteY45597" fmla="*/ 2113612 h 6858000"/>
              <a:gd name="connsiteX45598" fmla="*/ 166027 w 12192000"/>
              <a:gd name="connsiteY45598" fmla="*/ 2085376 h 6858000"/>
              <a:gd name="connsiteX45599" fmla="*/ 165797 w 12192000"/>
              <a:gd name="connsiteY45599" fmla="*/ 2051722 h 6858000"/>
              <a:gd name="connsiteX45600" fmla="*/ 166027 w 12192000"/>
              <a:gd name="connsiteY45600" fmla="*/ 2012882 h 6858000"/>
              <a:gd name="connsiteX45601" fmla="*/ 139520 w 12192000"/>
              <a:gd name="connsiteY45601" fmla="*/ 1993520 h 6858000"/>
              <a:gd name="connsiteX45602" fmla="*/ 5019730 w 12192000"/>
              <a:gd name="connsiteY45602" fmla="*/ 1993403 h 6858000"/>
              <a:gd name="connsiteX45603" fmla="*/ 4995641 w 12192000"/>
              <a:gd name="connsiteY45603" fmla="*/ 2019337 h 6858000"/>
              <a:gd name="connsiteX45604" fmla="*/ 5021114 w 12192000"/>
              <a:gd name="connsiteY45604" fmla="*/ 2046766 h 6858000"/>
              <a:gd name="connsiteX45605" fmla="*/ 5021227 w 12192000"/>
              <a:gd name="connsiteY45605" fmla="*/ 2046766 h 6858000"/>
              <a:gd name="connsiteX45606" fmla="*/ 5047850 w 12192000"/>
              <a:gd name="connsiteY45606" fmla="*/ 2018414 h 6858000"/>
              <a:gd name="connsiteX45607" fmla="*/ 5019730 w 12192000"/>
              <a:gd name="connsiteY45607" fmla="*/ 1993403 h 6858000"/>
              <a:gd name="connsiteX45608" fmla="*/ 8645918 w 12192000"/>
              <a:gd name="connsiteY45608" fmla="*/ 1993288 h 6858000"/>
              <a:gd name="connsiteX45609" fmla="*/ 8621830 w 12192000"/>
              <a:gd name="connsiteY45609" fmla="*/ 2016454 h 6858000"/>
              <a:gd name="connsiteX45610" fmla="*/ 8641768 w 12192000"/>
              <a:gd name="connsiteY45610" fmla="*/ 2046881 h 6858000"/>
              <a:gd name="connsiteX45611" fmla="*/ 8669314 w 12192000"/>
              <a:gd name="connsiteY45611" fmla="*/ 2020833 h 6858000"/>
              <a:gd name="connsiteX45612" fmla="*/ 8646034 w 12192000"/>
              <a:gd name="connsiteY45612" fmla="*/ 1993288 h 6858000"/>
              <a:gd name="connsiteX45613" fmla="*/ 5090147 w 12192000"/>
              <a:gd name="connsiteY45613" fmla="*/ 1993288 h 6858000"/>
              <a:gd name="connsiteX45614" fmla="*/ 5063410 w 12192000"/>
              <a:gd name="connsiteY45614" fmla="*/ 2018991 h 6858000"/>
              <a:gd name="connsiteX45615" fmla="*/ 5090955 w 12192000"/>
              <a:gd name="connsiteY45615" fmla="*/ 2046420 h 6858000"/>
              <a:gd name="connsiteX45616" fmla="*/ 5122188 w 12192000"/>
              <a:gd name="connsiteY45616" fmla="*/ 2046191 h 6858000"/>
              <a:gd name="connsiteX45617" fmla="*/ 5161259 w 12192000"/>
              <a:gd name="connsiteY45617" fmla="*/ 2046420 h 6858000"/>
              <a:gd name="connsiteX45618" fmla="*/ 5161259 w 12192000"/>
              <a:gd name="connsiteY45618" fmla="*/ 2046305 h 6858000"/>
              <a:gd name="connsiteX45619" fmla="*/ 5179469 w 12192000"/>
              <a:gd name="connsiteY45619" fmla="*/ 2020833 h 6858000"/>
              <a:gd name="connsiteX45620" fmla="*/ 5160452 w 12192000"/>
              <a:gd name="connsiteY45620" fmla="*/ 1993288 h 6858000"/>
              <a:gd name="connsiteX45621" fmla="*/ 5090147 w 12192000"/>
              <a:gd name="connsiteY45621" fmla="*/ 1993288 h 6858000"/>
              <a:gd name="connsiteX45622" fmla="*/ 4886843 w 12192000"/>
              <a:gd name="connsiteY45622" fmla="*/ 1993288 h 6858000"/>
              <a:gd name="connsiteX45623" fmla="*/ 4866559 w 12192000"/>
              <a:gd name="connsiteY45623" fmla="*/ 2008503 h 6858000"/>
              <a:gd name="connsiteX45624" fmla="*/ 4866559 w 12192000"/>
              <a:gd name="connsiteY45624" fmla="*/ 2091252 h 6858000"/>
              <a:gd name="connsiteX45625" fmla="*/ 4882578 w 12192000"/>
              <a:gd name="connsiteY45625" fmla="*/ 2108541 h 6858000"/>
              <a:gd name="connsiteX45626" fmla="*/ 4882578 w 12192000"/>
              <a:gd name="connsiteY45626" fmla="*/ 2108309 h 6858000"/>
              <a:gd name="connsiteX45627" fmla="*/ 4914159 w 12192000"/>
              <a:gd name="connsiteY45627" fmla="*/ 2079728 h 6858000"/>
              <a:gd name="connsiteX45628" fmla="*/ 4913927 w 12192000"/>
              <a:gd name="connsiteY45628" fmla="*/ 2051376 h 6858000"/>
              <a:gd name="connsiteX45629" fmla="*/ 4913811 w 12192000"/>
              <a:gd name="connsiteY45629" fmla="*/ 2051376 h 6858000"/>
              <a:gd name="connsiteX45630" fmla="*/ 4913811 w 12192000"/>
              <a:gd name="connsiteY45630" fmla="*/ 2007465 h 6858000"/>
              <a:gd name="connsiteX45631" fmla="*/ 4886843 w 12192000"/>
              <a:gd name="connsiteY45631" fmla="*/ 1993288 h 6858000"/>
              <a:gd name="connsiteX45632" fmla="*/ 273443 w 12192000"/>
              <a:gd name="connsiteY45632" fmla="*/ 1993288 h 6858000"/>
              <a:gd name="connsiteX45633" fmla="*/ 249355 w 12192000"/>
              <a:gd name="connsiteY45633" fmla="*/ 2016454 h 6858000"/>
              <a:gd name="connsiteX45634" fmla="*/ 269293 w 12192000"/>
              <a:gd name="connsiteY45634" fmla="*/ 2046881 h 6858000"/>
              <a:gd name="connsiteX45635" fmla="*/ 296839 w 12192000"/>
              <a:gd name="connsiteY45635" fmla="*/ 2020833 h 6858000"/>
              <a:gd name="connsiteX45636" fmla="*/ 273559 w 12192000"/>
              <a:gd name="connsiteY45636" fmla="*/ 1993288 h 6858000"/>
              <a:gd name="connsiteX45637" fmla="*/ 7440838 w 12192000"/>
              <a:gd name="connsiteY45637" fmla="*/ 1993174 h 6858000"/>
              <a:gd name="connsiteX45638" fmla="*/ 7411218 w 12192000"/>
              <a:gd name="connsiteY45638" fmla="*/ 2018874 h 6858000"/>
              <a:gd name="connsiteX45639" fmla="*/ 7438187 w 12192000"/>
              <a:gd name="connsiteY45639" fmla="*/ 2047225 h 6858000"/>
              <a:gd name="connsiteX45640" fmla="*/ 7438187 w 12192000"/>
              <a:gd name="connsiteY45640" fmla="*/ 2047340 h 6858000"/>
              <a:gd name="connsiteX45641" fmla="*/ 7463197 w 12192000"/>
              <a:gd name="connsiteY45641" fmla="*/ 2020604 h 6858000"/>
              <a:gd name="connsiteX45642" fmla="*/ 7440838 w 12192000"/>
              <a:gd name="connsiteY45642" fmla="*/ 1993174 h 6858000"/>
              <a:gd name="connsiteX45643" fmla="*/ 5357533 w 12192000"/>
              <a:gd name="connsiteY45643" fmla="*/ 1993174 h 6858000"/>
              <a:gd name="connsiteX45644" fmla="*/ 5334369 w 12192000"/>
              <a:gd name="connsiteY45644" fmla="*/ 2019566 h 6858000"/>
              <a:gd name="connsiteX45645" fmla="*/ 5358457 w 12192000"/>
              <a:gd name="connsiteY45645" fmla="*/ 2047686 h 6858000"/>
              <a:gd name="connsiteX45646" fmla="*/ 5381967 w 12192000"/>
              <a:gd name="connsiteY45646" fmla="*/ 2021410 h 6858000"/>
              <a:gd name="connsiteX45647" fmla="*/ 5357649 w 12192000"/>
              <a:gd name="connsiteY45647" fmla="*/ 1993174 h 6858000"/>
              <a:gd name="connsiteX45648" fmla="*/ 8592369 w 12192000"/>
              <a:gd name="connsiteY45648" fmla="*/ 1993158 h 6858000"/>
              <a:gd name="connsiteX45649" fmla="*/ 8576422 w 12192000"/>
              <a:gd name="connsiteY45649" fmla="*/ 1993403 h 6858000"/>
              <a:gd name="connsiteX45650" fmla="*/ 8553832 w 12192000"/>
              <a:gd name="connsiteY45650" fmla="*/ 2015187 h 6858000"/>
              <a:gd name="connsiteX45651" fmla="*/ 8554062 w 12192000"/>
              <a:gd name="connsiteY45651" fmla="*/ 2051606 h 6858000"/>
              <a:gd name="connsiteX45652" fmla="*/ 8553716 w 12192000"/>
              <a:gd name="connsiteY45652" fmla="*/ 2051606 h 6858000"/>
              <a:gd name="connsiteX45653" fmla="*/ 8553716 w 12192000"/>
              <a:gd name="connsiteY45653" fmla="*/ 2090677 h 6858000"/>
              <a:gd name="connsiteX45654" fmla="*/ 8570197 w 12192000"/>
              <a:gd name="connsiteY45654" fmla="*/ 2112690 h 6858000"/>
              <a:gd name="connsiteX45655" fmla="*/ 8604081 w 12192000"/>
              <a:gd name="connsiteY45655" fmla="*/ 2098053 h 6858000"/>
              <a:gd name="connsiteX45656" fmla="*/ 8590020 w 12192000"/>
              <a:gd name="connsiteY45656" fmla="*/ 2061287 h 6858000"/>
              <a:gd name="connsiteX45657" fmla="*/ 8590136 w 12192000"/>
              <a:gd name="connsiteY45657" fmla="*/ 2061402 h 6858000"/>
              <a:gd name="connsiteX45658" fmla="*/ 8580800 w 12192000"/>
              <a:gd name="connsiteY45658" fmla="*/ 2055178 h 6858000"/>
              <a:gd name="connsiteX45659" fmla="*/ 8588292 w 12192000"/>
              <a:gd name="connsiteY45659" fmla="*/ 2046420 h 6858000"/>
              <a:gd name="connsiteX45660" fmla="*/ 8601316 w 12192000"/>
              <a:gd name="connsiteY45660" fmla="*/ 2003546 h 6858000"/>
              <a:gd name="connsiteX45661" fmla="*/ 8592369 w 12192000"/>
              <a:gd name="connsiteY45661" fmla="*/ 1993158 h 6858000"/>
              <a:gd name="connsiteX45662" fmla="*/ 219894 w 12192000"/>
              <a:gd name="connsiteY45662" fmla="*/ 1993158 h 6858000"/>
              <a:gd name="connsiteX45663" fmla="*/ 203947 w 12192000"/>
              <a:gd name="connsiteY45663" fmla="*/ 1993403 h 6858000"/>
              <a:gd name="connsiteX45664" fmla="*/ 181357 w 12192000"/>
              <a:gd name="connsiteY45664" fmla="*/ 2015187 h 6858000"/>
              <a:gd name="connsiteX45665" fmla="*/ 181587 w 12192000"/>
              <a:gd name="connsiteY45665" fmla="*/ 2051606 h 6858000"/>
              <a:gd name="connsiteX45666" fmla="*/ 181241 w 12192000"/>
              <a:gd name="connsiteY45666" fmla="*/ 2051606 h 6858000"/>
              <a:gd name="connsiteX45667" fmla="*/ 181241 w 12192000"/>
              <a:gd name="connsiteY45667" fmla="*/ 2090677 h 6858000"/>
              <a:gd name="connsiteX45668" fmla="*/ 197722 w 12192000"/>
              <a:gd name="connsiteY45668" fmla="*/ 2112690 h 6858000"/>
              <a:gd name="connsiteX45669" fmla="*/ 231606 w 12192000"/>
              <a:gd name="connsiteY45669" fmla="*/ 2098053 h 6858000"/>
              <a:gd name="connsiteX45670" fmla="*/ 217545 w 12192000"/>
              <a:gd name="connsiteY45670" fmla="*/ 2061287 h 6858000"/>
              <a:gd name="connsiteX45671" fmla="*/ 217661 w 12192000"/>
              <a:gd name="connsiteY45671" fmla="*/ 2061402 h 6858000"/>
              <a:gd name="connsiteX45672" fmla="*/ 208325 w 12192000"/>
              <a:gd name="connsiteY45672" fmla="*/ 2055178 h 6858000"/>
              <a:gd name="connsiteX45673" fmla="*/ 215817 w 12192000"/>
              <a:gd name="connsiteY45673" fmla="*/ 2046420 h 6858000"/>
              <a:gd name="connsiteX45674" fmla="*/ 228841 w 12192000"/>
              <a:gd name="connsiteY45674" fmla="*/ 2003546 h 6858000"/>
              <a:gd name="connsiteX45675" fmla="*/ 219894 w 12192000"/>
              <a:gd name="connsiteY45675" fmla="*/ 1993158 h 6858000"/>
              <a:gd name="connsiteX45676" fmla="*/ 10312815 w 12192000"/>
              <a:gd name="connsiteY45676" fmla="*/ 1993057 h 6858000"/>
              <a:gd name="connsiteX45677" fmla="*/ 10293568 w 12192000"/>
              <a:gd name="connsiteY45677" fmla="*/ 2011039 h 6858000"/>
              <a:gd name="connsiteX45678" fmla="*/ 10324225 w 12192000"/>
              <a:gd name="connsiteY45678" fmla="*/ 2043539 h 6858000"/>
              <a:gd name="connsiteX45679" fmla="*/ 10350272 w 12192000"/>
              <a:gd name="connsiteY45679" fmla="*/ 2043539 h 6858000"/>
              <a:gd name="connsiteX45680" fmla="*/ 10389342 w 12192000"/>
              <a:gd name="connsiteY45680" fmla="*/ 2043539 h 6858000"/>
              <a:gd name="connsiteX45681" fmla="*/ 10405882 w 12192000"/>
              <a:gd name="connsiteY45681" fmla="*/ 2034866 h 6858000"/>
              <a:gd name="connsiteX45682" fmla="*/ 10406852 w 12192000"/>
              <a:gd name="connsiteY45682" fmla="*/ 2016504 h 6858000"/>
              <a:gd name="connsiteX45683" fmla="*/ 10406861 w 12192000"/>
              <a:gd name="connsiteY45683" fmla="*/ 2016569 h 6858000"/>
              <a:gd name="connsiteX45684" fmla="*/ 10406861 w 12192000"/>
              <a:gd name="connsiteY45684" fmla="*/ 2016340 h 6858000"/>
              <a:gd name="connsiteX45685" fmla="*/ 10406852 w 12192000"/>
              <a:gd name="connsiteY45685" fmla="*/ 2016504 h 6858000"/>
              <a:gd name="connsiteX45686" fmla="*/ 10404671 w 12192000"/>
              <a:gd name="connsiteY45686" fmla="*/ 1999541 h 6858000"/>
              <a:gd name="connsiteX45687" fmla="*/ 10388306 w 12192000"/>
              <a:gd name="connsiteY45687" fmla="*/ 1993057 h 6858000"/>
              <a:gd name="connsiteX45688" fmla="*/ 10312815 w 12192000"/>
              <a:gd name="connsiteY45688" fmla="*/ 1993057 h 6858000"/>
              <a:gd name="connsiteX45689" fmla="*/ 8712188 w 12192000"/>
              <a:gd name="connsiteY45689" fmla="*/ 1993057 h 6858000"/>
              <a:gd name="connsiteX45690" fmla="*/ 8689484 w 12192000"/>
              <a:gd name="connsiteY45690" fmla="*/ 2017492 h 6858000"/>
              <a:gd name="connsiteX45691" fmla="*/ 8710805 w 12192000"/>
              <a:gd name="connsiteY45691" fmla="*/ 2045959 h 6858000"/>
              <a:gd name="connsiteX45692" fmla="*/ 8783298 w 12192000"/>
              <a:gd name="connsiteY45692" fmla="*/ 2045844 h 6858000"/>
              <a:gd name="connsiteX45693" fmla="*/ 8805198 w 12192000"/>
              <a:gd name="connsiteY45693" fmla="*/ 2022793 h 6858000"/>
              <a:gd name="connsiteX45694" fmla="*/ 8776844 w 12192000"/>
              <a:gd name="connsiteY45694" fmla="*/ 1993174 h 6858000"/>
              <a:gd name="connsiteX45695" fmla="*/ 8748378 w 12192000"/>
              <a:gd name="connsiteY45695" fmla="*/ 1993403 h 6858000"/>
              <a:gd name="connsiteX45696" fmla="*/ 8712074 w 12192000"/>
              <a:gd name="connsiteY45696" fmla="*/ 1993174 h 6858000"/>
              <a:gd name="connsiteX45697" fmla="*/ 1940340 w 12192000"/>
              <a:gd name="connsiteY45697" fmla="*/ 1993057 h 6858000"/>
              <a:gd name="connsiteX45698" fmla="*/ 1921093 w 12192000"/>
              <a:gd name="connsiteY45698" fmla="*/ 2011039 h 6858000"/>
              <a:gd name="connsiteX45699" fmla="*/ 1951750 w 12192000"/>
              <a:gd name="connsiteY45699" fmla="*/ 2043539 h 6858000"/>
              <a:gd name="connsiteX45700" fmla="*/ 1977797 w 12192000"/>
              <a:gd name="connsiteY45700" fmla="*/ 2043539 h 6858000"/>
              <a:gd name="connsiteX45701" fmla="*/ 2016867 w 12192000"/>
              <a:gd name="connsiteY45701" fmla="*/ 2043539 h 6858000"/>
              <a:gd name="connsiteX45702" fmla="*/ 2033407 w 12192000"/>
              <a:gd name="connsiteY45702" fmla="*/ 2034866 h 6858000"/>
              <a:gd name="connsiteX45703" fmla="*/ 2034377 w 12192000"/>
              <a:gd name="connsiteY45703" fmla="*/ 2016504 h 6858000"/>
              <a:gd name="connsiteX45704" fmla="*/ 2034386 w 12192000"/>
              <a:gd name="connsiteY45704" fmla="*/ 2016569 h 6858000"/>
              <a:gd name="connsiteX45705" fmla="*/ 2034386 w 12192000"/>
              <a:gd name="connsiteY45705" fmla="*/ 2016340 h 6858000"/>
              <a:gd name="connsiteX45706" fmla="*/ 2034377 w 12192000"/>
              <a:gd name="connsiteY45706" fmla="*/ 2016504 h 6858000"/>
              <a:gd name="connsiteX45707" fmla="*/ 2032196 w 12192000"/>
              <a:gd name="connsiteY45707" fmla="*/ 1999541 h 6858000"/>
              <a:gd name="connsiteX45708" fmla="*/ 2015831 w 12192000"/>
              <a:gd name="connsiteY45708" fmla="*/ 1993057 h 6858000"/>
              <a:gd name="connsiteX45709" fmla="*/ 1940340 w 12192000"/>
              <a:gd name="connsiteY45709" fmla="*/ 1993057 h 6858000"/>
              <a:gd name="connsiteX45710" fmla="*/ 339713 w 12192000"/>
              <a:gd name="connsiteY45710" fmla="*/ 1993057 h 6858000"/>
              <a:gd name="connsiteX45711" fmla="*/ 317009 w 12192000"/>
              <a:gd name="connsiteY45711" fmla="*/ 2017492 h 6858000"/>
              <a:gd name="connsiteX45712" fmla="*/ 338330 w 12192000"/>
              <a:gd name="connsiteY45712" fmla="*/ 2045959 h 6858000"/>
              <a:gd name="connsiteX45713" fmla="*/ 410823 w 12192000"/>
              <a:gd name="connsiteY45713" fmla="*/ 2045844 h 6858000"/>
              <a:gd name="connsiteX45714" fmla="*/ 432723 w 12192000"/>
              <a:gd name="connsiteY45714" fmla="*/ 2022793 h 6858000"/>
              <a:gd name="connsiteX45715" fmla="*/ 404369 w 12192000"/>
              <a:gd name="connsiteY45715" fmla="*/ 1993174 h 6858000"/>
              <a:gd name="connsiteX45716" fmla="*/ 375903 w 12192000"/>
              <a:gd name="connsiteY45716" fmla="*/ 1993403 h 6858000"/>
              <a:gd name="connsiteX45717" fmla="*/ 339599 w 12192000"/>
              <a:gd name="connsiteY45717" fmla="*/ 1993174 h 6858000"/>
              <a:gd name="connsiteX45718" fmla="*/ 6365303 w 12192000"/>
              <a:gd name="connsiteY45718" fmla="*/ 1992942 h 6858000"/>
              <a:gd name="connsiteX45719" fmla="*/ 6300300 w 12192000"/>
              <a:gd name="connsiteY45719" fmla="*/ 1993057 h 6858000"/>
              <a:gd name="connsiteX45720" fmla="*/ 6300416 w 12192000"/>
              <a:gd name="connsiteY45720" fmla="*/ 1993057 h 6858000"/>
              <a:gd name="connsiteX45721" fmla="*/ 6273906 w 12192000"/>
              <a:gd name="connsiteY45721" fmla="*/ 2018991 h 6858000"/>
              <a:gd name="connsiteX45722" fmla="*/ 6301567 w 12192000"/>
              <a:gd name="connsiteY45722" fmla="*/ 2046191 h 6858000"/>
              <a:gd name="connsiteX45723" fmla="*/ 6330150 w 12192000"/>
              <a:gd name="connsiteY45723" fmla="*/ 2045959 h 6858000"/>
              <a:gd name="connsiteX45724" fmla="*/ 6366571 w 12192000"/>
              <a:gd name="connsiteY45724" fmla="*/ 2046305 h 6858000"/>
              <a:gd name="connsiteX45725" fmla="*/ 6390082 w 12192000"/>
              <a:gd name="connsiteY45725" fmla="*/ 2020373 h 6858000"/>
              <a:gd name="connsiteX45726" fmla="*/ 6365303 w 12192000"/>
              <a:gd name="connsiteY45726" fmla="*/ 1992942 h 6858000"/>
              <a:gd name="connsiteX45727" fmla="*/ 5427839 w 12192000"/>
              <a:gd name="connsiteY45727" fmla="*/ 1992942 h 6858000"/>
              <a:gd name="connsiteX45728" fmla="*/ 5427895 w 12192000"/>
              <a:gd name="connsiteY45728" fmla="*/ 1992961 h 6858000"/>
              <a:gd name="connsiteX45729" fmla="*/ 5406862 w 12192000"/>
              <a:gd name="connsiteY45729" fmla="*/ 1998821 h 6858000"/>
              <a:gd name="connsiteX45730" fmla="*/ 5400983 w 12192000"/>
              <a:gd name="connsiteY45730" fmla="*/ 2019912 h 6858000"/>
              <a:gd name="connsiteX45731" fmla="*/ 5429450 w 12192000"/>
              <a:gd name="connsiteY45731" fmla="*/ 2048032 h 6858000"/>
              <a:gd name="connsiteX45732" fmla="*/ 5449851 w 12192000"/>
              <a:gd name="connsiteY45732" fmla="*/ 2017146 h 6858000"/>
              <a:gd name="connsiteX45733" fmla="*/ 5448353 w 12192000"/>
              <a:gd name="connsiteY45733" fmla="*/ 1999080 h 6858000"/>
              <a:gd name="connsiteX45734" fmla="*/ 5427895 w 12192000"/>
              <a:gd name="connsiteY45734" fmla="*/ 1992961 h 6858000"/>
              <a:gd name="connsiteX45735" fmla="*/ 5427955 w 12192000"/>
              <a:gd name="connsiteY45735" fmla="*/ 1992942 h 6858000"/>
              <a:gd name="connsiteX45736" fmla="*/ 4958876 w 12192000"/>
              <a:gd name="connsiteY45736" fmla="*/ 1992942 h 6858000"/>
              <a:gd name="connsiteX45737" fmla="*/ 4929715 w 12192000"/>
              <a:gd name="connsiteY45737" fmla="*/ 2008271 h 6858000"/>
              <a:gd name="connsiteX45738" fmla="*/ 4930640 w 12192000"/>
              <a:gd name="connsiteY45738" fmla="*/ 2089064 h 6858000"/>
              <a:gd name="connsiteX45739" fmla="*/ 4948964 w 12192000"/>
              <a:gd name="connsiteY45739" fmla="*/ 2107734 h 6858000"/>
              <a:gd name="connsiteX45740" fmla="*/ 4980429 w 12192000"/>
              <a:gd name="connsiteY45740" fmla="*/ 2096901 h 6858000"/>
              <a:gd name="connsiteX45741" fmla="*/ 4970171 w 12192000"/>
              <a:gd name="connsiteY45741" fmla="*/ 2061056 h 6858000"/>
              <a:gd name="connsiteX45742" fmla="*/ 4961181 w 12192000"/>
              <a:gd name="connsiteY45742" fmla="*/ 2054373 h 6858000"/>
              <a:gd name="connsiteX45743" fmla="*/ 4969132 w 12192000"/>
              <a:gd name="connsiteY45743" fmla="*/ 2045959 h 6858000"/>
              <a:gd name="connsiteX45744" fmla="*/ 4980312 w 12192000"/>
              <a:gd name="connsiteY45744" fmla="*/ 2002046 h 6858000"/>
              <a:gd name="connsiteX45745" fmla="*/ 4958760 w 12192000"/>
              <a:gd name="connsiteY45745" fmla="*/ 1993174 h 6858000"/>
              <a:gd name="connsiteX45746" fmla="*/ 6565495 w 12192000"/>
              <a:gd name="connsiteY45746" fmla="*/ 1992827 h 6858000"/>
              <a:gd name="connsiteX45747" fmla="*/ 6539911 w 12192000"/>
              <a:gd name="connsiteY45747" fmla="*/ 2017953 h 6858000"/>
              <a:gd name="connsiteX45748" fmla="*/ 6543282 w 12192000"/>
              <a:gd name="connsiteY45748" fmla="*/ 2039231 h 6858000"/>
              <a:gd name="connsiteX45749" fmla="*/ 6564068 w 12192000"/>
              <a:gd name="connsiteY45749" fmla="*/ 2047094 h 6858000"/>
              <a:gd name="connsiteX45750" fmla="*/ 6563997 w 12192000"/>
              <a:gd name="connsiteY45750" fmla="*/ 2047112 h 6858000"/>
              <a:gd name="connsiteX45751" fmla="*/ 6564114 w 12192000"/>
              <a:gd name="connsiteY45751" fmla="*/ 2047112 h 6858000"/>
              <a:gd name="connsiteX45752" fmla="*/ 6564068 w 12192000"/>
              <a:gd name="connsiteY45752" fmla="*/ 2047094 h 6858000"/>
              <a:gd name="connsiteX45753" fmla="*/ 6584744 w 12192000"/>
              <a:gd name="connsiteY45753" fmla="*/ 2041926 h 6858000"/>
              <a:gd name="connsiteX45754" fmla="*/ 6587856 w 12192000"/>
              <a:gd name="connsiteY45754" fmla="*/ 2022564 h 6858000"/>
              <a:gd name="connsiteX45755" fmla="*/ 6565495 w 12192000"/>
              <a:gd name="connsiteY45755" fmla="*/ 1992827 h 6858000"/>
              <a:gd name="connsiteX45756" fmla="*/ 12135764 w 12192000"/>
              <a:gd name="connsiteY45756" fmla="*/ 1992714 h 6858000"/>
              <a:gd name="connsiteX45757" fmla="*/ 12110062 w 12192000"/>
              <a:gd name="connsiteY45757" fmla="*/ 2008617 h 6858000"/>
              <a:gd name="connsiteX45758" fmla="*/ 12110178 w 12192000"/>
              <a:gd name="connsiteY45758" fmla="*/ 2099551 h 6858000"/>
              <a:gd name="connsiteX45759" fmla="*/ 12119398 w 12192000"/>
              <a:gd name="connsiteY45759" fmla="*/ 2112805 h 6858000"/>
              <a:gd name="connsiteX45760" fmla="*/ 12157201 w 12192000"/>
              <a:gd name="connsiteY45760" fmla="*/ 2084682 h 6858000"/>
              <a:gd name="connsiteX45761" fmla="*/ 12157201 w 12192000"/>
              <a:gd name="connsiteY45761" fmla="*/ 2053565 h 6858000"/>
              <a:gd name="connsiteX45762" fmla="*/ 12157086 w 12192000"/>
              <a:gd name="connsiteY45762" fmla="*/ 2053565 h 6858000"/>
              <a:gd name="connsiteX45763" fmla="*/ 12157316 w 12192000"/>
              <a:gd name="connsiteY45763" fmla="*/ 2009424 h 6858000"/>
              <a:gd name="connsiteX45764" fmla="*/ 12135764 w 12192000"/>
              <a:gd name="connsiteY45764" fmla="*/ 1992714 h 6858000"/>
              <a:gd name="connsiteX45765" fmla="*/ 9789684 w 12192000"/>
              <a:gd name="connsiteY45765" fmla="*/ 1992714 h 6858000"/>
              <a:gd name="connsiteX45766" fmla="*/ 9761888 w 12192000"/>
              <a:gd name="connsiteY45766" fmla="*/ 1999991 h 6858000"/>
              <a:gd name="connsiteX45767" fmla="*/ 9759719 w 12192000"/>
              <a:gd name="connsiteY45767" fmla="*/ 2013339 h 6858000"/>
              <a:gd name="connsiteX45768" fmla="*/ 9759718 w 12192000"/>
              <a:gd name="connsiteY45768" fmla="*/ 2013228 h 6858000"/>
              <a:gd name="connsiteX45769" fmla="*/ 9759718 w 12192000"/>
              <a:gd name="connsiteY45769" fmla="*/ 2013342 h 6858000"/>
              <a:gd name="connsiteX45770" fmla="*/ 9759719 w 12192000"/>
              <a:gd name="connsiteY45770" fmla="*/ 2013339 h 6858000"/>
              <a:gd name="connsiteX45771" fmla="*/ 9759949 w 12192000"/>
              <a:gd name="connsiteY45771" fmla="*/ 2075579 h 6858000"/>
              <a:gd name="connsiteX45772" fmla="*/ 9774240 w 12192000"/>
              <a:gd name="connsiteY45772" fmla="*/ 2107503 h 6858000"/>
              <a:gd name="connsiteX45773" fmla="*/ 9808701 w 12192000"/>
              <a:gd name="connsiteY45773" fmla="*/ 2101626 h 6858000"/>
              <a:gd name="connsiteX45774" fmla="*/ 9794640 w 12192000"/>
              <a:gd name="connsiteY45774" fmla="*/ 2059789 h 6858000"/>
              <a:gd name="connsiteX45775" fmla="*/ 9794178 w 12192000"/>
              <a:gd name="connsiteY45775" fmla="*/ 2048264 h 6858000"/>
              <a:gd name="connsiteX45776" fmla="*/ 9811121 w 12192000"/>
              <a:gd name="connsiteY45776" fmla="*/ 2012304 h 6858000"/>
              <a:gd name="connsiteX45777" fmla="*/ 9789684 w 12192000"/>
              <a:gd name="connsiteY45777" fmla="*/ 1992714 h 6858000"/>
              <a:gd name="connsiteX45778" fmla="*/ 6101143 w 12192000"/>
              <a:gd name="connsiteY45778" fmla="*/ 1992714 h 6858000"/>
              <a:gd name="connsiteX45779" fmla="*/ 6070370 w 12192000"/>
              <a:gd name="connsiteY45779" fmla="*/ 2022793 h 6858000"/>
              <a:gd name="connsiteX45780" fmla="*/ 6070600 w 12192000"/>
              <a:gd name="connsiteY45780" fmla="*/ 2048725 h 6858000"/>
              <a:gd name="connsiteX45781" fmla="*/ 6070486 w 12192000"/>
              <a:gd name="connsiteY45781" fmla="*/ 2090332 h 6858000"/>
              <a:gd name="connsiteX45782" fmla="*/ 6096766 w 12192000"/>
              <a:gd name="connsiteY45782" fmla="*/ 2108655 h 6858000"/>
              <a:gd name="connsiteX45783" fmla="*/ 6123502 w 12192000"/>
              <a:gd name="connsiteY45783" fmla="*/ 2090906 h 6858000"/>
              <a:gd name="connsiteX45784" fmla="*/ 6123502 w 12192000"/>
              <a:gd name="connsiteY45784" fmla="*/ 2015532 h 6858000"/>
              <a:gd name="connsiteX45785" fmla="*/ 6101143 w 12192000"/>
              <a:gd name="connsiteY45785" fmla="*/ 1992714 h 6858000"/>
              <a:gd name="connsiteX45786" fmla="*/ 3763289 w 12192000"/>
              <a:gd name="connsiteY45786" fmla="*/ 1992714 h 6858000"/>
              <a:gd name="connsiteX45787" fmla="*/ 3737587 w 12192000"/>
              <a:gd name="connsiteY45787" fmla="*/ 2008617 h 6858000"/>
              <a:gd name="connsiteX45788" fmla="*/ 3737703 w 12192000"/>
              <a:gd name="connsiteY45788" fmla="*/ 2099551 h 6858000"/>
              <a:gd name="connsiteX45789" fmla="*/ 3746923 w 12192000"/>
              <a:gd name="connsiteY45789" fmla="*/ 2112805 h 6858000"/>
              <a:gd name="connsiteX45790" fmla="*/ 3784726 w 12192000"/>
              <a:gd name="connsiteY45790" fmla="*/ 2084682 h 6858000"/>
              <a:gd name="connsiteX45791" fmla="*/ 3784726 w 12192000"/>
              <a:gd name="connsiteY45791" fmla="*/ 2053565 h 6858000"/>
              <a:gd name="connsiteX45792" fmla="*/ 3784611 w 12192000"/>
              <a:gd name="connsiteY45792" fmla="*/ 2053565 h 6858000"/>
              <a:gd name="connsiteX45793" fmla="*/ 3784841 w 12192000"/>
              <a:gd name="connsiteY45793" fmla="*/ 2009424 h 6858000"/>
              <a:gd name="connsiteX45794" fmla="*/ 3763289 w 12192000"/>
              <a:gd name="connsiteY45794" fmla="*/ 1992714 h 6858000"/>
              <a:gd name="connsiteX45795" fmla="*/ 1417209 w 12192000"/>
              <a:gd name="connsiteY45795" fmla="*/ 1992714 h 6858000"/>
              <a:gd name="connsiteX45796" fmla="*/ 1389413 w 12192000"/>
              <a:gd name="connsiteY45796" fmla="*/ 1999991 h 6858000"/>
              <a:gd name="connsiteX45797" fmla="*/ 1387244 w 12192000"/>
              <a:gd name="connsiteY45797" fmla="*/ 2013339 h 6858000"/>
              <a:gd name="connsiteX45798" fmla="*/ 1387243 w 12192000"/>
              <a:gd name="connsiteY45798" fmla="*/ 2013228 h 6858000"/>
              <a:gd name="connsiteX45799" fmla="*/ 1387243 w 12192000"/>
              <a:gd name="connsiteY45799" fmla="*/ 2013342 h 6858000"/>
              <a:gd name="connsiteX45800" fmla="*/ 1387244 w 12192000"/>
              <a:gd name="connsiteY45800" fmla="*/ 2013339 h 6858000"/>
              <a:gd name="connsiteX45801" fmla="*/ 1387474 w 12192000"/>
              <a:gd name="connsiteY45801" fmla="*/ 2075579 h 6858000"/>
              <a:gd name="connsiteX45802" fmla="*/ 1401765 w 12192000"/>
              <a:gd name="connsiteY45802" fmla="*/ 2107503 h 6858000"/>
              <a:gd name="connsiteX45803" fmla="*/ 1436226 w 12192000"/>
              <a:gd name="connsiteY45803" fmla="*/ 2101626 h 6858000"/>
              <a:gd name="connsiteX45804" fmla="*/ 1422165 w 12192000"/>
              <a:gd name="connsiteY45804" fmla="*/ 2059789 h 6858000"/>
              <a:gd name="connsiteX45805" fmla="*/ 1421703 w 12192000"/>
              <a:gd name="connsiteY45805" fmla="*/ 2048264 h 6858000"/>
              <a:gd name="connsiteX45806" fmla="*/ 1438646 w 12192000"/>
              <a:gd name="connsiteY45806" fmla="*/ 2012304 h 6858000"/>
              <a:gd name="connsiteX45807" fmla="*/ 1417209 w 12192000"/>
              <a:gd name="connsiteY45807" fmla="*/ 1992714 h 6858000"/>
              <a:gd name="connsiteX45808" fmla="*/ 7775647 w 12192000"/>
              <a:gd name="connsiteY45808" fmla="*/ 1992599 h 6858000"/>
              <a:gd name="connsiteX45809" fmla="*/ 7749599 w 12192000"/>
              <a:gd name="connsiteY45809" fmla="*/ 2020027 h 6858000"/>
              <a:gd name="connsiteX45810" fmla="*/ 7775993 w 12192000"/>
              <a:gd name="connsiteY45810" fmla="*/ 2047225 h 6858000"/>
              <a:gd name="connsiteX45811" fmla="*/ 7797313 w 12192000"/>
              <a:gd name="connsiteY45811" fmla="*/ 2019566 h 6858000"/>
              <a:gd name="connsiteX45812" fmla="*/ 7775647 w 12192000"/>
              <a:gd name="connsiteY45812" fmla="*/ 1992599 h 6858000"/>
              <a:gd name="connsiteX45813" fmla="*/ 8979920 w 12192000"/>
              <a:gd name="connsiteY45813" fmla="*/ 1992366 h 6858000"/>
              <a:gd name="connsiteX45814" fmla="*/ 8956062 w 12192000"/>
              <a:gd name="connsiteY45814" fmla="*/ 2020142 h 6858000"/>
              <a:gd name="connsiteX45815" fmla="*/ 8979920 w 12192000"/>
              <a:gd name="connsiteY45815" fmla="*/ 2047801 h 6858000"/>
              <a:gd name="connsiteX45816" fmla="*/ 8979920 w 12192000"/>
              <a:gd name="connsiteY45816" fmla="*/ 2047686 h 6858000"/>
              <a:gd name="connsiteX45817" fmla="*/ 9004238 w 12192000"/>
              <a:gd name="connsiteY45817" fmla="*/ 2018644 h 6858000"/>
              <a:gd name="connsiteX45818" fmla="*/ 8979920 w 12192000"/>
              <a:gd name="connsiteY45818" fmla="*/ 1992366 h 6858000"/>
              <a:gd name="connsiteX45819" fmla="*/ 6629921 w 12192000"/>
              <a:gd name="connsiteY45819" fmla="*/ 1992366 h 6858000"/>
              <a:gd name="connsiteX45820" fmla="*/ 6608600 w 12192000"/>
              <a:gd name="connsiteY45820" fmla="*/ 2019797 h 6858000"/>
              <a:gd name="connsiteX45821" fmla="*/ 6630382 w 12192000"/>
              <a:gd name="connsiteY45821" fmla="*/ 2046766 h 6858000"/>
              <a:gd name="connsiteX45822" fmla="*/ 6656545 w 12192000"/>
              <a:gd name="connsiteY45822" fmla="*/ 2019337 h 6858000"/>
              <a:gd name="connsiteX45823" fmla="*/ 6629921 w 12192000"/>
              <a:gd name="connsiteY45823" fmla="*/ 1992366 h 6858000"/>
              <a:gd name="connsiteX45824" fmla="*/ 6232532 w 12192000"/>
              <a:gd name="connsiteY45824" fmla="*/ 1992366 h 6858000"/>
              <a:gd name="connsiteX45825" fmla="*/ 6205791 w 12192000"/>
              <a:gd name="connsiteY45825" fmla="*/ 2018991 h 6858000"/>
              <a:gd name="connsiteX45826" fmla="*/ 6231264 w 12192000"/>
              <a:gd name="connsiteY45826" fmla="*/ 2046881 h 6858000"/>
              <a:gd name="connsiteX45827" fmla="*/ 6253508 w 12192000"/>
              <a:gd name="connsiteY45827" fmla="*/ 2020833 h 6858000"/>
              <a:gd name="connsiteX45828" fmla="*/ 6232416 w 12192000"/>
              <a:gd name="connsiteY45828" fmla="*/ 1992481 h 6858000"/>
              <a:gd name="connsiteX45829" fmla="*/ 607445 w 12192000"/>
              <a:gd name="connsiteY45829" fmla="*/ 1992366 h 6858000"/>
              <a:gd name="connsiteX45830" fmla="*/ 583587 w 12192000"/>
              <a:gd name="connsiteY45830" fmla="*/ 2020142 h 6858000"/>
              <a:gd name="connsiteX45831" fmla="*/ 607445 w 12192000"/>
              <a:gd name="connsiteY45831" fmla="*/ 2047801 h 6858000"/>
              <a:gd name="connsiteX45832" fmla="*/ 607445 w 12192000"/>
              <a:gd name="connsiteY45832" fmla="*/ 2047686 h 6858000"/>
              <a:gd name="connsiteX45833" fmla="*/ 631763 w 12192000"/>
              <a:gd name="connsiteY45833" fmla="*/ 2018644 h 6858000"/>
              <a:gd name="connsiteX45834" fmla="*/ 607445 w 12192000"/>
              <a:gd name="connsiteY45834" fmla="*/ 1992366 h 6858000"/>
              <a:gd name="connsiteX45835" fmla="*/ 7380331 w 12192000"/>
              <a:gd name="connsiteY45835" fmla="*/ 1992266 h 6858000"/>
              <a:gd name="connsiteX45836" fmla="*/ 7360623 w 12192000"/>
              <a:gd name="connsiteY45836" fmla="*/ 1994671 h 6858000"/>
              <a:gd name="connsiteX45837" fmla="*/ 7349329 w 12192000"/>
              <a:gd name="connsiteY45837" fmla="*/ 2020719 h 6858000"/>
              <a:gd name="connsiteX45838" fmla="*/ 7349097 w 12192000"/>
              <a:gd name="connsiteY45838" fmla="*/ 2049302 h 6858000"/>
              <a:gd name="connsiteX45839" fmla="*/ 7349097 w 12192000"/>
              <a:gd name="connsiteY45839" fmla="*/ 2088371 h 6858000"/>
              <a:gd name="connsiteX45840" fmla="*/ 7361314 w 12192000"/>
              <a:gd name="connsiteY45840" fmla="*/ 2108541 h 6858000"/>
              <a:gd name="connsiteX45841" fmla="*/ 7394737 w 12192000"/>
              <a:gd name="connsiteY45841" fmla="*/ 2099436 h 6858000"/>
              <a:gd name="connsiteX45842" fmla="*/ 7394737 w 12192000"/>
              <a:gd name="connsiteY45842" fmla="*/ 2099321 h 6858000"/>
              <a:gd name="connsiteX45843" fmla="*/ 7388168 w 12192000"/>
              <a:gd name="connsiteY45843" fmla="*/ 2062671 h 6858000"/>
              <a:gd name="connsiteX45844" fmla="*/ 7388283 w 12192000"/>
              <a:gd name="connsiteY45844" fmla="*/ 2045381 h 6858000"/>
              <a:gd name="connsiteX45845" fmla="*/ 7394508 w 12192000"/>
              <a:gd name="connsiteY45845" fmla="*/ 2002739 h 6858000"/>
              <a:gd name="connsiteX45846" fmla="*/ 7380331 w 12192000"/>
              <a:gd name="connsiteY45846" fmla="*/ 1992266 h 6858000"/>
              <a:gd name="connsiteX45847" fmla="*/ 9717766 w 12192000"/>
              <a:gd name="connsiteY45847" fmla="*/ 1992138 h 6858000"/>
              <a:gd name="connsiteX45848" fmla="*/ 9695638 w 12192000"/>
              <a:gd name="connsiteY45848" fmla="*/ 2005391 h 6858000"/>
              <a:gd name="connsiteX45849" fmla="*/ 9695638 w 12192000"/>
              <a:gd name="connsiteY45849" fmla="*/ 2094019 h 6858000"/>
              <a:gd name="connsiteX45850" fmla="*/ 9705435 w 12192000"/>
              <a:gd name="connsiteY45850" fmla="*/ 2106811 h 6858000"/>
              <a:gd name="connsiteX45851" fmla="*/ 9742892 w 12192000"/>
              <a:gd name="connsiteY45851" fmla="*/ 2078921 h 6858000"/>
              <a:gd name="connsiteX45852" fmla="*/ 9742892 w 12192000"/>
              <a:gd name="connsiteY45852" fmla="*/ 2050224 h 6858000"/>
              <a:gd name="connsiteX45853" fmla="*/ 9742660 w 12192000"/>
              <a:gd name="connsiteY45853" fmla="*/ 2050224 h 6858000"/>
              <a:gd name="connsiteX45854" fmla="*/ 9742660 w 12192000"/>
              <a:gd name="connsiteY45854" fmla="*/ 2005967 h 6858000"/>
              <a:gd name="connsiteX45855" fmla="*/ 9717766 w 12192000"/>
              <a:gd name="connsiteY45855" fmla="*/ 1992138 h 6858000"/>
              <a:gd name="connsiteX45856" fmla="*/ 9103932 w 12192000"/>
              <a:gd name="connsiteY45856" fmla="*/ 1992138 h 6858000"/>
              <a:gd name="connsiteX45857" fmla="*/ 9086760 w 12192000"/>
              <a:gd name="connsiteY45857" fmla="*/ 2003546 h 6858000"/>
              <a:gd name="connsiteX45858" fmla="*/ 9118453 w 12192000"/>
              <a:gd name="connsiteY45858" fmla="*/ 2044574 h 6858000"/>
              <a:gd name="connsiteX45859" fmla="*/ 9144386 w 12192000"/>
              <a:gd name="connsiteY45859" fmla="*/ 2044574 h 6858000"/>
              <a:gd name="connsiteX45860" fmla="*/ 9188528 w 12192000"/>
              <a:gd name="connsiteY45860" fmla="*/ 2044574 h 6858000"/>
              <a:gd name="connsiteX45861" fmla="*/ 9203510 w 12192000"/>
              <a:gd name="connsiteY45861" fmla="*/ 2034433 h 6858000"/>
              <a:gd name="connsiteX45862" fmla="*/ 9171469 w 12192000"/>
              <a:gd name="connsiteY45862" fmla="*/ 1992138 h 6858000"/>
              <a:gd name="connsiteX45863" fmla="*/ 9103932 w 12192000"/>
              <a:gd name="connsiteY45863" fmla="*/ 1992138 h 6858000"/>
              <a:gd name="connsiteX45864" fmla="*/ 1345291 w 12192000"/>
              <a:gd name="connsiteY45864" fmla="*/ 1992138 h 6858000"/>
              <a:gd name="connsiteX45865" fmla="*/ 1323163 w 12192000"/>
              <a:gd name="connsiteY45865" fmla="*/ 2005391 h 6858000"/>
              <a:gd name="connsiteX45866" fmla="*/ 1323163 w 12192000"/>
              <a:gd name="connsiteY45866" fmla="*/ 2094019 h 6858000"/>
              <a:gd name="connsiteX45867" fmla="*/ 1332960 w 12192000"/>
              <a:gd name="connsiteY45867" fmla="*/ 2106811 h 6858000"/>
              <a:gd name="connsiteX45868" fmla="*/ 1370417 w 12192000"/>
              <a:gd name="connsiteY45868" fmla="*/ 2078921 h 6858000"/>
              <a:gd name="connsiteX45869" fmla="*/ 1370417 w 12192000"/>
              <a:gd name="connsiteY45869" fmla="*/ 2050224 h 6858000"/>
              <a:gd name="connsiteX45870" fmla="*/ 1370185 w 12192000"/>
              <a:gd name="connsiteY45870" fmla="*/ 2050224 h 6858000"/>
              <a:gd name="connsiteX45871" fmla="*/ 1370185 w 12192000"/>
              <a:gd name="connsiteY45871" fmla="*/ 2005967 h 6858000"/>
              <a:gd name="connsiteX45872" fmla="*/ 1345291 w 12192000"/>
              <a:gd name="connsiteY45872" fmla="*/ 1992138 h 6858000"/>
              <a:gd name="connsiteX45873" fmla="*/ 731457 w 12192000"/>
              <a:gd name="connsiteY45873" fmla="*/ 1992138 h 6858000"/>
              <a:gd name="connsiteX45874" fmla="*/ 714285 w 12192000"/>
              <a:gd name="connsiteY45874" fmla="*/ 2003546 h 6858000"/>
              <a:gd name="connsiteX45875" fmla="*/ 745978 w 12192000"/>
              <a:gd name="connsiteY45875" fmla="*/ 2044574 h 6858000"/>
              <a:gd name="connsiteX45876" fmla="*/ 771911 w 12192000"/>
              <a:gd name="connsiteY45876" fmla="*/ 2044574 h 6858000"/>
              <a:gd name="connsiteX45877" fmla="*/ 816053 w 12192000"/>
              <a:gd name="connsiteY45877" fmla="*/ 2044574 h 6858000"/>
              <a:gd name="connsiteX45878" fmla="*/ 831035 w 12192000"/>
              <a:gd name="connsiteY45878" fmla="*/ 2034433 h 6858000"/>
              <a:gd name="connsiteX45879" fmla="*/ 798994 w 12192000"/>
              <a:gd name="connsiteY45879" fmla="*/ 1992138 h 6858000"/>
              <a:gd name="connsiteX45880" fmla="*/ 731457 w 12192000"/>
              <a:gd name="connsiteY45880" fmla="*/ 1992138 h 6858000"/>
              <a:gd name="connsiteX45881" fmla="*/ 11676568 w 12192000"/>
              <a:gd name="connsiteY45881" fmla="*/ 1992092 h 6858000"/>
              <a:gd name="connsiteX45882" fmla="*/ 11662076 w 12192000"/>
              <a:gd name="connsiteY45882" fmla="*/ 1992481 h 6858000"/>
              <a:gd name="connsiteX45883" fmla="*/ 11662076 w 12192000"/>
              <a:gd name="connsiteY45883" fmla="*/ 1992366 h 6858000"/>
              <a:gd name="connsiteX45884" fmla="*/ 11633032 w 12192000"/>
              <a:gd name="connsiteY45884" fmla="*/ 2015187 h 6858000"/>
              <a:gd name="connsiteX45885" fmla="*/ 11655046 w 12192000"/>
              <a:gd name="connsiteY45885" fmla="*/ 2045037 h 6858000"/>
              <a:gd name="connsiteX45886" fmla="*/ 11686164 w 12192000"/>
              <a:gd name="connsiteY45886" fmla="*/ 2021525 h 6858000"/>
              <a:gd name="connsiteX45887" fmla="*/ 11676568 w 12192000"/>
              <a:gd name="connsiteY45887" fmla="*/ 1992092 h 6858000"/>
              <a:gd name="connsiteX45888" fmla="*/ 3304093 w 12192000"/>
              <a:gd name="connsiteY45888" fmla="*/ 1992092 h 6858000"/>
              <a:gd name="connsiteX45889" fmla="*/ 3289601 w 12192000"/>
              <a:gd name="connsiteY45889" fmla="*/ 1992481 h 6858000"/>
              <a:gd name="connsiteX45890" fmla="*/ 3289601 w 12192000"/>
              <a:gd name="connsiteY45890" fmla="*/ 1992366 h 6858000"/>
              <a:gd name="connsiteX45891" fmla="*/ 3260557 w 12192000"/>
              <a:gd name="connsiteY45891" fmla="*/ 2015187 h 6858000"/>
              <a:gd name="connsiteX45892" fmla="*/ 3282571 w 12192000"/>
              <a:gd name="connsiteY45892" fmla="*/ 2045037 h 6858000"/>
              <a:gd name="connsiteX45893" fmla="*/ 3313689 w 12192000"/>
              <a:gd name="connsiteY45893" fmla="*/ 2021525 h 6858000"/>
              <a:gd name="connsiteX45894" fmla="*/ 3304093 w 12192000"/>
              <a:gd name="connsiteY45894" fmla="*/ 1992092 h 6858000"/>
              <a:gd name="connsiteX45895" fmla="*/ 10188688 w 12192000"/>
              <a:gd name="connsiteY45895" fmla="*/ 1991905 h 6858000"/>
              <a:gd name="connsiteX45896" fmla="*/ 10163564 w 12192000"/>
              <a:gd name="connsiteY45896" fmla="*/ 2022332 h 6858000"/>
              <a:gd name="connsiteX45897" fmla="*/ 10186498 w 12192000"/>
              <a:gd name="connsiteY45897" fmla="*/ 2046305 h 6858000"/>
              <a:gd name="connsiteX45898" fmla="*/ 10212200 w 12192000"/>
              <a:gd name="connsiteY45898" fmla="*/ 2020604 h 6858000"/>
              <a:gd name="connsiteX45899" fmla="*/ 10188688 w 12192000"/>
              <a:gd name="connsiteY45899" fmla="*/ 1991905 h 6858000"/>
              <a:gd name="connsiteX45900" fmla="*/ 6768340 w 12192000"/>
              <a:gd name="connsiteY45900" fmla="*/ 1991905 h 6858000"/>
              <a:gd name="connsiteX45901" fmla="*/ 6692733 w 12192000"/>
              <a:gd name="connsiteY45901" fmla="*/ 1992253 h 6858000"/>
              <a:gd name="connsiteX45902" fmla="*/ 6673257 w 12192000"/>
              <a:gd name="connsiteY45902" fmla="*/ 2012536 h 6858000"/>
              <a:gd name="connsiteX45903" fmla="*/ 6704144 w 12192000"/>
              <a:gd name="connsiteY45903" fmla="*/ 2044805 h 6858000"/>
              <a:gd name="connsiteX45904" fmla="*/ 6730191 w 12192000"/>
              <a:gd name="connsiteY45904" fmla="*/ 2044574 h 6858000"/>
              <a:gd name="connsiteX45905" fmla="*/ 6769264 w 12192000"/>
              <a:gd name="connsiteY45905" fmla="*/ 2044805 h 6858000"/>
              <a:gd name="connsiteX45906" fmla="*/ 6788624 w 12192000"/>
              <a:gd name="connsiteY45906" fmla="*/ 2016800 h 6858000"/>
              <a:gd name="connsiteX45907" fmla="*/ 6768340 w 12192000"/>
              <a:gd name="connsiteY45907" fmla="*/ 1991905 h 6858000"/>
              <a:gd name="connsiteX45908" fmla="*/ 1816213 w 12192000"/>
              <a:gd name="connsiteY45908" fmla="*/ 1991905 h 6858000"/>
              <a:gd name="connsiteX45909" fmla="*/ 1791089 w 12192000"/>
              <a:gd name="connsiteY45909" fmla="*/ 2022332 h 6858000"/>
              <a:gd name="connsiteX45910" fmla="*/ 1814023 w 12192000"/>
              <a:gd name="connsiteY45910" fmla="*/ 2046305 h 6858000"/>
              <a:gd name="connsiteX45911" fmla="*/ 1839725 w 12192000"/>
              <a:gd name="connsiteY45911" fmla="*/ 2020604 h 6858000"/>
              <a:gd name="connsiteX45912" fmla="*/ 1816213 w 12192000"/>
              <a:gd name="connsiteY45912" fmla="*/ 1991905 h 6858000"/>
              <a:gd name="connsiteX45913" fmla="*/ 11601338 w 12192000"/>
              <a:gd name="connsiteY45913" fmla="*/ 1991789 h 6858000"/>
              <a:gd name="connsiteX45914" fmla="*/ 11518126 w 12192000"/>
              <a:gd name="connsiteY45914" fmla="*/ 1992138 h 6858000"/>
              <a:gd name="connsiteX45915" fmla="*/ 11503142 w 12192000"/>
              <a:gd name="connsiteY45915" fmla="*/ 2002970 h 6858000"/>
              <a:gd name="connsiteX45916" fmla="*/ 11534146 w 12192000"/>
              <a:gd name="connsiteY45916" fmla="*/ 2044692 h 6858000"/>
              <a:gd name="connsiteX45917" fmla="*/ 11560193 w 12192000"/>
              <a:gd name="connsiteY45917" fmla="*/ 2044805 h 6858000"/>
              <a:gd name="connsiteX45918" fmla="*/ 11601799 w 12192000"/>
              <a:gd name="connsiteY45918" fmla="*/ 2044805 h 6858000"/>
              <a:gd name="connsiteX45919" fmla="*/ 11618166 w 12192000"/>
              <a:gd name="connsiteY45919" fmla="*/ 2016800 h 6858000"/>
              <a:gd name="connsiteX45920" fmla="*/ 11601338 w 12192000"/>
              <a:gd name="connsiteY45920" fmla="*/ 1991789 h 6858000"/>
              <a:gd name="connsiteX45921" fmla="*/ 7906458 w 12192000"/>
              <a:gd name="connsiteY45921" fmla="*/ 1991789 h 6858000"/>
              <a:gd name="connsiteX45922" fmla="*/ 7877530 w 12192000"/>
              <a:gd name="connsiteY45922" fmla="*/ 2020373 h 6858000"/>
              <a:gd name="connsiteX45923" fmla="*/ 7902309 w 12192000"/>
              <a:gd name="connsiteY45923" fmla="*/ 2045153 h 6858000"/>
              <a:gd name="connsiteX45924" fmla="*/ 7935962 w 12192000"/>
              <a:gd name="connsiteY45924" fmla="*/ 2044920 h 6858000"/>
              <a:gd name="connsiteX45925" fmla="*/ 7977339 w 12192000"/>
              <a:gd name="connsiteY45925" fmla="*/ 2045037 h 6858000"/>
              <a:gd name="connsiteX45926" fmla="*/ 7977339 w 12192000"/>
              <a:gd name="connsiteY45926" fmla="*/ 2044920 h 6858000"/>
              <a:gd name="connsiteX45927" fmla="*/ 7994167 w 12192000"/>
              <a:gd name="connsiteY45927" fmla="*/ 2017953 h 6858000"/>
              <a:gd name="connsiteX45928" fmla="*/ 7976302 w 12192000"/>
              <a:gd name="connsiteY45928" fmla="*/ 1992138 h 6858000"/>
              <a:gd name="connsiteX45929" fmla="*/ 7906458 w 12192000"/>
              <a:gd name="connsiteY45929" fmla="*/ 1991789 h 6858000"/>
              <a:gd name="connsiteX45930" fmla="*/ 6900651 w 12192000"/>
              <a:gd name="connsiteY45930" fmla="*/ 1991789 h 6858000"/>
              <a:gd name="connsiteX45931" fmla="*/ 6872757 w 12192000"/>
              <a:gd name="connsiteY45931" fmla="*/ 2018874 h 6858000"/>
              <a:gd name="connsiteX45932" fmla="*/ 6897078 w 12192000"/>
              <a:gd name="connsiteY45932" fmla="*/ 2045037 h 6858000"/>
              <a:gd name="connsiteX45933" fmla="*/ 6924738 w 12192000"/>
              <a:gd name="connsiteY45933" fmla="*/ 2020256 h 6858000"/>
              <a:gd name="connsiteX45934" fmla="*/ 6900651 w 12192000"/>
              <a:gd name="connsiteY45934" fmla="*/ 1991789 h 6858000"/>
              <a:gd name="connsiteX45935" fmla="*/ 3228863 w 12192000"/>
              <a:gd name="connsiteY45935" fmla="*/ 1991789 h 6858000"/>
              <a:gd name="connsiteX45936" fmla="*/ 3145651 w 12192000"/>
              <a:gd name="connsiteY45936" fmla="*/ 1992138 h 6858000"/>
              <a:gd name="connsiteX45937" fmla="*/ 3130667 w 12192000"/>
              <a:gd name="connsiteY45937" fmla="*/ 2002970 h 6858000"/>
              <a:gd name="connsiteX45938" fmla="*/ 3161671 w 12192000"/>
              <a:gd name="connsiteY45938" fmla="*/ 2044692 h 6858000"/>
              <a:gd name="connsiteX45939" fmla="*/ 3187718 w 12192000"/>
              <a:gd name="connsiteY45939" fmla="*/ 2044805 h 6858000"/>
              <a:gd name="connsiteX45940" fmla="*/ 3229324 w 12192000"/>
              <a:gd name="connsiteY45940" fmla="*/ 2044805 h 6858000"/>
              <a:gd name="connsiteX45941" fmla="*/ 3245691 w 12192000"/>
              <a:gd name="connsiteY45941" fmla="*/ 2016800 h 6858000"/>
              <a:gd name="connsiteX45942" fmla="*/ 3228863 w 12192000"/>
              <a:gd name="connsiteY45942" fmla="*/ 1991789 h 6858000"/>
              <a:gd name="connsiteX45943" fmla="*/ 11003654 w 12192000"/>
              <a:gd name="connsiteY45943" fmla="*/ 1991676 h 6858000"/>
              <a:gd name="connsiteX45944" fmla="*/ 10987618 w 12192000"/>
              <a:gd name="connsiteY45944" fmla="*/ 1991789 h 6858000"/>
              <a:gd name="connsiteX45945" fmla="*/ 10967103 w 12192000"/>
              <a:gd name="connsiteY45945" fmla="*/ 2012190 h 6858000"/>
              <a:gd name="connsiteX45946" fmla="*/ 10967334 w 12192000"/>
              <a:gd name="connsiteY45946" fmla="*/ 2048725 h 6858000"/>
              <a:gd name="connsiteX45947" fmla="*/ 10967334 w 12192000"/>
              <a:gd name="connsiteY45947" fmla="*/ 2093098 h 6858000"/>
              <a:gd name="connsiteX45948" fmla="*/ 10975748 w 12192000"/>
              <a:gd name="connsiteY45948" fmla="*/ 2106350 h 6858000"/>
              <a:gd name="connsiteX45949" fmla="*/ 11012398 w 12192000"/>
              <a:gd name="connsiteY45949" fmla="*/ 2098053 h 6858000"/>
              <a:gd name="connsiteX45950" fmla="*/ 11012513 w 12192000"/>
              <a:gd name="connsiteY45950" fmla="*/ 2098053 h 6858000"/>
              <a:gd name="connsiteX45951" fmla="*/ 11000181 w 12192000"/>
              <a:gd name="connsiteY45951" fmla="*/ 2058406 h 6858000"/>
              <a:gd name="connsiteX45952" fmla="*/ 11003062 w 12192000"/>
              <a:gd name="connsiteY45952" fmla="*/ 2045037 h 6858000"/>
              <a:gd name="connsiteX45953" fmla="*/ 11013204 w 12192000"/>
              <a:gd name="connsiteY45953" fmla="*/ 2001587 h 6858000"/>
              <a:gd name="connsiteX45954" fmla="*/ 11003654 w 12192000"/>
              <a:gd name="connsiteY45954" fmla="*/ 1991676 h 6858000"/>
              <a:gd name="connsiteX45955" fmla="*/ 10925036 w 12192000"/>
              <a:gd name="connsiteY45955" fmla="*/ 1991676 h 6858000"/>
              <a:gd name="connsiteX45956" fmla="*/ 10899334 w 12192000"/>
              <a:gd name="connsiteY45956" fmla="*/ 2007465 h 6858000"/>
              <a:gd name="connsiteX45957" fmla="*/ 10899334 w 12192000"/>
              <a:gd name="connsiteY45957" fmla="*/ 2090447 h 6858000"/>
              <a:gd name="connsiteX45958" fmla="*/ 10914318 w 12192000"/>
              <a:gd name="connsiteY45958" fmla="*/ 2107043 h 6858000"/>
              <a:gd name="connsiteX45959" fmla="*/ 10946818 w 12192000"/>
              <a:gd name="connsiteY45959" fmla="*/ 2077999 h 6858000"/>
              <a:gd name="connsiteX45960" fmla="*/ 10946818 w 12192000"/>
              <a:gd name="connsiteY45960" fmla="*/ 2049532 h 6858000"/>
              <a:gd name="connsiteX45961" fmla="*/ 10946704 w 12192000"/>
              <a:gd name="connsiteY45961" fmla="*/ 2049417 h 6858000"/>
              <a:gd name="connsiteX45962" fmla="*/ 10946935 w 12192000"/>
              <a:gd name="connsiteY45962" fmla="*/ 2007927 h 6858000"/>
              <a:gd name="connsiteX45963" fmla="*/ 10925036 w 12192000"/>
              <a:gd name="connsiteY45963" fmla="*/ 1991676 h 6858000"/>
              <a:gd name="connsiteX45964" fmla="*/ 9914848 w 12192000"/>
              <a:gd name="connsiteY45964" fmla="*/ 1991676 h 6858000"/>
              <a:gd name="connsiteX45965" fmla="*/ 9893181 w 12192000"/>
              <a:gd name="connsiteY45965" fmla="*/ 2014149 h 6858000"/>
              <a:gd name="connsiteX45966" fmla="*/ 9922454 w 12192000"/>
              <a:gd name="connsiteY45966" fmla="*/ 2044574 h 6858000"/>
              <a:gd name="connsiteX45967" fmla="*/ 9951038 w 12192000"/>
              <a:gd name="connsiteY45967" fmla="*/ 2044461 h 6858000"/>
              <a:gd name="connsiteX45968" fmla="*/ 9992644 w 12192000"/>
              <a:gd name="connsiteY45968" fmla="*/ 2044574 h 6858000"/>
              <a:gd name="connsiteX45969" fmla="*/ 10008318 w 12192000"/>
              <a:gd name="connsiteY45969" fmla="*/ 2019681 h 6858000"/>
              <a:gd name="connsiteX45970" fmla="*/ 9992874 w 12192000"/>
              <a:gd name="connsiteY45970" fmla="*/ 1991905 h 6858000"/>
              <a:gd name="connsiteX45971" fmla="*/ 9914848 w 12192000"/>
              <a:gd name="connsiteY45971" fmla="*/ 1991676 h 6858000"/>
              <a:gd name="connsiteX45972" fmla="*/ 5486040 w 12192000"/>
              <a:gd name="connsiteY45972" fmla="*/ 1991676 h 6858000"/>
              <a:gd name="connsiteX45973" fmla="*/ 5463222 w 12192000"/>
              <a:gd name="connsiteY45973" fmla="*/ 2018874 h 6858000"/>
              <a:gd name="connsiteX45974" fmla="*/ 5487308 w 12192000"/>
              <a:gd name="connsiteY45974" fmla="*/ 2045037 h 6858000"/>
              <a:gd name="connsiteX45975" fmla="*/ 5557267 w 12192000"/>
              <a:gd name="connsiteY45975" fmla="*/ 2045037 h 6858000"/>
              <a:gd name="connsiteX45976" fmla="*/ 5557267 w 12192000"/>
              <a:gd name="connsiteY45976" fmla="*/ 2044805 h 6858000"/>
              <a:gd name="connsiteX45977" fmla="*/ 5584006 w 12192000"/>
              <a:gd name="connsiteY45977" fmla="*/ 2018759 h 6858000"/>
              <a:gd name="connsiteX45978" fmla="*/ 5556000 w 12192000"/>
              <a:gd name="connsiteY45978" fmla="*/ 1991676 h 6858000"/>
              <a:gd name="connsiteX45979" fmla="*/ 5524881 w 12192000"/>
              <a:gd name="connsiteY45979" fmla="*/ 1991905 h 6858000"/>
              <a:gd name="connsiteX45980" fmla="*/ 5486040 w 12192000"/>
              <a:gd name="connsiteY45980" fmla="*/ 1991676 h 6858000"/>
              <a:gd name="connsiteX45981" fmla="*/ 2631179 w 12192000"/>
              <a:gd name="connsiteY45981" fmla="*/ 1991676 h 6858000"/>
              <a:gd name="connsiteX45982" fmla="*/ 2615143 w 12192000"/>
              <a:gd name="connsiteY45982" fmla="*/ 1991789 h 6858000"/>
              <a:gd name="connsiteX45983" fmla="*/ 2594628 w 12192000"/>
              <a:gd name="connsiteY45983" fmla="*/ 2012190 h 6858000"/>
              <a:gd name="connsiteX45984" fmla="*/ 2594859 w 12192000"/>
              <a:gd name="connsiteY45984" fmla="*/ 2048725 h 6858000"/>
              <a:gd name="connsiteX45985" fmla="*/ 2594859 w 12192000"/>
              <a:gd name="connsiteY45985" fmla="*/ 2093098 h 6858000"/>
              <a:gd name="connsiteX45986" fmla="*/ 2603273 w 12192000"/>
              <a:gd name="connsiteY45986" fmla="*/ 2106350 h 6858000"/>
              <a:gd name="connsiteX45987" fmla="*/ 2639923 w 12192000"/>
              <a:gd name="connsiteY45987" fmla="*/ 2098053 h 6858000"/>
              <a:gd name="connsiteX45988" fmla="*/ 2640038 w 12192000"/>
              <a:gd name="connsiteY45988" fmla="*/ 2098053 h 6858000"/>
              <a:gd name="connsiteX45989" fmla="*/ 2627706 w 12192000"/>
              <a:gd name="connsiteY45989" fmla="*/ 2058406 h 6858000"/>
              <a:gd name="connsiteX45990" fmla="*/ 2630587 w 12192000"/>
              <a:gd name="connsiteY45990" fmla="*/ 2045037 h 6858000"/>
              <a:gd name="connsiteX45991" fmla="*/ 2640729 w 12192000"/>
              <a:gd name="connsiteY45991" fmla="*/ 2001587 h 6858000"/>
              <a:gd name="connsiteX45992" fmla="*/ 2631179 w 12192000"/>
              <a:gd name="connsiteY45992" fmla="*/ 1991676 h 6858000"/>
              <a:gd name="connsiteX45993" fmla="*/ 2552561 w 12192000"/>
              <a:gd name="connsiteY45993" fmla="*/ 1991676 h 6858000"/>
              <a:gd name="connsiteX45994" fmla="*/ 2526859 w 12192000"/>
              <a:gd name="connsiteY45994" fmla="*/ 2007465 h 6858000"/>
              <a:gd name="connsiteX45995" fmla="*/ 2526859 w 12192000"/>
              <a:gd name="connsiteY45995" fmla="*/ 2090447 h 6858000"/>
              <a:gd name="connsiteX45996" fmla="*/ 2541843 w 12192000"/>
              <a:gd name="connsiteY45996" fmla="*/ 2107043 h 6858000"/>
              <a:gd name="connsiteX45997" fmla="*/ 2574343 w 12192000"/>
              <a:gd name="connsiteY45997" fmla="*/ 2077999 h 6858000"/>
              <a:gd name="connsiteX45998" fmla="*/ 2574343 w 12192000"/>
              <a:gd name="connsiteY45998" fmla="*/ 2049532 h 6858000"/>
              <a:gd name="connsiteX45999" fmla="*/ 2574229 w 12192000"/>
              <a:gd name="connsiteY45999" fmla="*/ 2049417 h 6858000"/>
              <a:gd name="connsiteX46000" fmla="*/ 2574460 w 12192000"/>
              <a:gd name="connsiteY46000" fmla="*/ 2007927 h 6858000"/>
              <a:gd name="connsiteX46001" fmla="*/ 2552561 w 12192000"/>
              <a:gd name="connsiteY46001" fmla="*/ 1991676 h 6858000"/>
              <a:gd name="connsiteX46002" fmla="*/ 1542373 w 12192000"/>
              <a:gd name="connsiteY46002" fmla="*/ 1991676 h 6858000"/>
              <a:gd name="connsiteX46003" fmla="*/ 1520706 w 12192000"/>
              <a:gd name="connsiteY46003" fmla="*/ 2014149 h 6858000"/>
              <a:gd name="connsiteX46004" fmla="*/ 1549979 w 12192000"/>
              <a:gd name="connsiteY46004" fmla="*/ 2044574 h 6858000"/>
              <a:gd name="connsiteX46005" fmla="*/ 1578563 w 12192000"/>
              <a:gd name="connsiteY46005" fmla="*/ 2044461 h 6858000"/>
              <a:gd name="connsiteX46006" fmla="*/ 1620169 w 12192000"/>
              <a:gd name="connsiteY46006" fmla="*/ 2044574 h 6858000"/>
              <a:gd name="connsiteX46007" fmla="*/ 1635843 w 12192000"/>
              <a:gd name="connsiteY46007" fmla="*/ 2019681 h 6858000"/>
              <a:gd name="connsiteX46008" fmla="*/ 1620399 w 12192000"/>
              <a:gd name="connsiteY46008" fmla="*/ 1991905 h 6858000"/>
              <a:gd name="connsiteX46009" fmla="*/ 1542373 w 12192000"/>
              <a:gd name="connsiteY46009" fmla="*/ 1991676 h 6858000"/>
              <a:gd name="connsiteX46010" fmla="*/ 11458310 w 12192000"/>
              <a:gd name="connsiteY46010" fmla="*/ 1991559 h 6858000"/>
              <a:gd name="connsiteX46011" fmla="*/ 11435490 w 12192000"/>
              <a:gd name="connsiteY46011" fmla="*/ 2016569 h 6858000"/>
              <a:gd name="connsiteX46012" fmla="*/ 11456234 w 12192000"/>
              <a:gd name="connsiteY46012" fmla="*/ 2045266 h 6858000"/>
              <a:gd name="connsiteX46013" fmla="*/ 11456234 w 12192000"/>
              <a:gd name="connsiteY46013" fmla="*/ 2045153 h 6858000"/>
              <a:gd name="connsiteX46014" fmla="*/ 11482973 w 12192000"/>
              <a:gd name="connsiteY46014" fmla="*/ 2018068 h 6858000"/>
              <a:gd name="connsiteX46015" fmla="*/ 11458310 w 12192000"/>
              <a:gd name="connsiteY46015" fmla="*/ 1991559 h 6858000"/>
              <a:gd name="connsiteX46016" fmla="*/ 8036694 w 12192000"/>
              <a:gd name="connsiteY46016" fmla="*/ 1991559 h 6858000"/>
              <a:gd name="connsiteX46017" fmla="*/ 8036694 w 12192000"/>
              <a:gd name="connsiteY46017" fmla="*/ 1991676 h 6858000"/>
              <a:gd name="connsiteX46018" fmla="*/ 8014681 w 12192000"/>
              <a:gd name="connsiteY46018" fmla="*/ 2019105 h 6858000"/>
              <a:gd name="connsiteX46019" fmla="*/ 8035657 w 12192000"/>
              <a:gd name="connsiteY46019" fmla="*/ 2045266 h 6858000"/>
              <a:gd name="connsiteX46020" fmla="*/ 8061818 w 12192000"/>
              <a:gd name="connsiteY46020" fmla="*/ 2017607 h 6858000"/>
              <a:gd name="connsiteX46021" fmla="*/ 8036694 w 12192000"/>
              <a:gd name="connsiteY46021" fmla="*/ 1991559 h 6858000"/>
              <a:gd name="connsiteX46022" fmla="*/ 6832188 w 12192000"/>
              <a:gd name="connsiteY46022" fmla="*/ 1991559 h 6858000"/>
              <a:gd name="connsiteX46023" fmla="*/ 6806835 w 12192000"/>
              <a:gd name="connsiteY46023" fmla="*/ 2023254 h 6858000"/>
              <a:gd name="connsiteX46024" fmla="*/ 6833457 w 12192000"/>
              <a:gd name="connsiteY46024" fmla="*/ 2045153 h 6858000"/>
              <a:gd name="connsiteX46025" fmla="*/ 6855934 w 12192000"/>
              <a:gd name="connsiteY46025" fmla="*/ 2016108 h 6858000"/>
              <a:gd name="connsiteX46026" fmla="*/ 6832188 w 12192000"/>
              <a:gd name="connsiteY46026" fmla="*/ 1991559 h 6858000"/>
              <a:gd name="connsiteX46027" fmla="*/ 3085835 w 12192000"/>
              <a:gd name="connsiteY46027" fmla="*/ 1991559 h 6858000"/>
              <a:gd name="connsiteX46028" fmla="*/ 3063015 w 12192000"/>
              <a:gd name="connsiteY46028" fmla="*/ 2016569 h 6858000"/>
              <a:gd name="connsiteX46029" fmla="*/ 3083759 w 12192000"/>
              <a:gd name="connsiteY46029" fmla="*/ 2045266 h 6858000"/>
              <a:gd name="connsiteX46030" fmla="*/ 3083759 w 12192000"/>
              <a:gd name="connsiteY46030" fmla="*/ 2045153 h 6858000"/>
              <a:gd name="connsiteX46031" fmla="*/ 3110498 w 12192000"/>
              <a:gd name="connsiteY46031" fmla="*/ 2018068 h 6858000"/>
              <a:gd name="connsiteX46032" fmla="*/ 3085835 w 12192000"/>
              <a:gd name="connsiteY46032" fmla="*/ 1991559 h 6858000"/>
              <a:gd name="connsiteX46033" fmla="*/ 7649243 w 12192000"/>
              <a:gd name="connsiteY46033" fmla="*/ 1991501 h 6858000"/>
              <a:gd name="connsiteX46034" fmla="*/ 7625242 w 12192000"/>
              <a:gd name="connsiteY46034" fmla="*/ 1993057 h 6858000"/>
              <a:gd name="connsiteX46035" fmla="*/ 7612334 w 12192000"/>
              <a:gd name="connsiteY46035" fmla="*/ 2023716 h 6858000"/>
              <a:gd name="connsiteX46036" fmla="*/ 7635039 w 12192000"/>
              <a:gd name="connsiteY46036" fmla="*/ 2045153 h 6858000"/>
              <a:gd name="connsiteX46037" fmla="*/ 7668809 w 12192000"/>
              <a:gd name="connsiteY46037" fmla="*/ 2045037 h 6858000"/>
              <a:gd name="connsiteX46038" fmla="*/ 7705228 w 12192000"/>
              <a:gd name="connsiteY46038" fmla="*/ 2045037 h 6858000"/>
              <a:gd name="connsiteX46039" fmla="*/ 7727472 w 12192000"/>
              <a:gd name="connsiteY46039" fmla="*/ 2025905 h 6858000"/>
              <a:gd name="connsiteX46040" fmla="*/ 7711797 w 12192000"/>
              <a:gd name="connsiteY46040" fmla="*/ 1992714 h 6858000"/>
              <a:gd name="connsiteX46041" fmla="*/ 7680102 w 12192000"/>
              <a:gd name="connsiteY46041" fmla="*/ 2011844 h 6858000"/>
              <a:gd name="connsiteX46042" fmla="*/ 7679987 w 12192000"/>
              <a:gd name="connsiteY46042" fmla="*/ 2011844 h 6858000"/>
              <a:gd name="connsiteX46043" fmla="*/ 7669730 w 12192000"/>
              <a:gd name="connsiteY46043" fmla="*/ 2023368 h 6858000"/>
              <a:gd name="connsiteX46044" fmla="*/ 7659934 w 12192000"/>
              <a:gd name="connsiteY46044" fmla="*/ 2014149 h 6858000"/>
              <a:gd name="connsiteX46045" fmla="*/ 7649243 w 12192000"/>
              <a:gd name="connsiteY46045" fmla="*/ 1991501 h 6858000"/>
              <a:gd name="connsiteX46046" fmla="*/ 5231507 w 12192000"/>
              <a:gd name="connsiteY46046" fmla="*/ 1991488 h 6858000"/>
              <a:gd name="connsiteX46047" fmla="*/ 5211739 w 12192000"/>
              <a:gd name="connsiteY46047" fmla="*/ 1992599 h 6858000"/>
              <a:gd name="connsiteX46048" fmla="*/ 5197333 w 12192000"/>
              <a:gd name="connsiteY46048" fmla="*/ 2011039 h 6858000"/>
              <a:gd name="connsiteX46049" fmla="*/ 5230294 w 12192000"/>
              <a:gd name="connsiteY46049" fmla="*/ 2044920 h 6858000"/>
              <a:gd name="connsiteX46050" fmla="*/ 5253691 w 12192000"/>
              <a:gd name="connsiteY46050" fmla="*/ 2044920 h 6858000"/>
              <a:gd name="connsiteX46051" fmla="*/ 5253691 w 12192000"/>
              <a:gd name="connsiteY46051" fmla="*/ 2044805 h 6858000"/>
              <a:gd name="connsiteX46052" fmla="*/ 5279740 w 12192000"/>
              <a:gd name="connsiteY46052" fmla="*/ 2044805 h 6858000"/>
              <a:gd name="connsiteX46053" fmla="*/ 5312586 w 12192000"/>
              <a:gd name="connsiteY46053" fmla="*/ 2010577 h 6858000"/>
              <a:gd name="connsiteX46054" fmla="*/ 5297833 w 12192000"/>
              <a:gd name="connsiteY46054" fmla="*/ 1992714 h 6858000"/>
              <a:gd name="connsiteX46055" fmla="*/ 5265217 w 12192000"/>
              <a:gd name="connsiteY46055" fmla="*/ 2006428 h 6858000"/>
              <a:gd name="connsiteX46056" fmla="*/ 5265104 w 12192000"/>
              <a:gd name="connsiteY46056" fmla="*/ 2006543 h 6858000"/>
              <a:gd name="connsiteX46057" fmla="*/ 5256459 w 12192000"/>
              <a:gd name="connsiteY46057" fmla="*/ 2022564 h 6858000"/>
              <a:gd name="connsiteX46058" fmla="*/ 5244703 w 12192000"/>
              <a:gd name="connsiteY46058" fmla="*/ 2006197 h 6858000"/>
              <a:gd name="connsiteX46059" fmla="*/ 5231507 w 12192000"/>
              <a:gd name="connsiteY46059" fmla="*/ 1991488 h 6858000"/>
              <a:gd name="connsiteX46060" fmla="*/ 11124308 w 12192000"/>
              <a:gd name="connsiteY46060" fmla="*/ 1991329 h 6858000"/>
              <a:gd name="connsiteX46061" fmla="*/ 11102525 w 12192000"/>
              <a:gd name="connsiteY46061" fmla="*/ 2013803 h 6858000"/>
              <a:gd name="connsiteX46062" fmla="*/ 11131800 w 12192000"/>
              <a:gd name="connsiteY46062" fmla="*/ 2044346 h 6858000"/>
              <a:gd name="connsiteX46063" fmla="*/ 11160382 w 12192000"/>
              <a:gd name="connsiteY46063" fmla="*/ 2044113 h 6858000"/>
              <a:gd name="connsiteX46064" fmla="*/ 11160382 w 12192000"/>
              <a:gd name="connsiteY46064" fmla="*/ 2044346 h 6858000"/>
              <a:gd name="connsiteX46065" fmla="*/ 11199337 w 12192000"/>
              <a:gd name="connsiteY46065" fmla="*/ 2044574 h 6858000"/>
              <a:gd name="connsiteX46066" fmla="*/ 11217892 w 12192000"/>
              <a:gd name="connsiteY46066" fmla="*/ 2019566 h 6858000"/>
              <a:gd name="connsiteX46067" fmla="*/ 11217778 w 12192000"/>
              <a:gd name="connsiteY46067" fmla="*/ 2019452 h 6858000"/>
              <a:gd name="connsiteX46068" fmla="*/ 11199567 w 12192000"/>
              <a:gd name="connsiteY46068" fmla="*/ 1991329 h 6858000"/>
              <a:gd name="connsiteX46069" fmla="*/ 11124308 w 12192000"/>
              <a:gd name="connsiteY46069" fmla="*/ 1991329 h 6858000"/>
              <a:gd name="connsiteX46070" fmla="*/ 10518426 w 12192000"/>
              <a:gd name="connsiteY46070" fmla="*/ 1991329 h 6858000"/>
              <a:gd name="connsiteX46071" fmla="*/ 10496413 w 12192000"/>
              <a:gd name="connsiteY46071" fmla="*/ 2013342 h 6858000"/>
              <a:gd name="connsiteX46072" fmla="*/ 10516352 w 12192000"/>
              <a:gd name="connsiteY46072" fmla="*/ 2044920 h 6858000"/>
              <a:gd name="connsiteX46073" fmla="*/ 10544242 w 12192000"/>
              <a:gd name="connsiteY46073" fmla="*/ 2019566 h 6858000"/>
              <a:gd name="connsiteX46074" fmla="*/ 10518542 w 12192000"/>
              <a:gd name="connsiteY46074" fmla="*/ 1991329 h 6858000"/>
              <a:gd name="connsiteX46075" fmla="*/ 10253344 w 12192000"/>
              <a:gd name="connsiteY46075" fmla="*/ 1991329 h 6858000"/>
              <a:gd name="connsiteX46076" fmla="*/ 10224532 w 12192000"/>
              <a:gd name="connsiteY46076" fmla="*/ 2017375 h 6858000"/>
              <a:gd name="connsiteX46077" fmla="*/ 10249080 w 12192000"/>
              <a:gd name="connsiteY46077" fmla="*/ 2045037 h 6858000"/>
              <a:gd name="connsiteX46078" fmla="*/ 10249080 w 12192000"/>
              <a:gd name="connsiteY46078" fmla="*/ 2045153 h 6858000"/>
              <a:gd name="connsiteX46079" fmla="*/ 10276856 w 12192000"/>
              <a:gd name="connsiteY46079" fmla="*/ 2019566 h 6858000"/>
              <a:gd name="connsiteX46080" fmla="*/ 10253344 w 12192000"/>
              <a:gd name="connsiteY46080" fmla="*/ 1991329 h 6858000"/>
              <a:gd name="connsiteX46081" fmla="*/ 9245230 w 12192000"/>
              <a:gd name="connsiteY46081" fmla="*/ 1991329 h 6858000"/>
              <a:gd name="connsiteX46082" fmla="*/ 9218377 w 12192000"/>
              <a:gd name="connsiteY46082" fmla="*/ 2017953 h 6858000"/>
              <a:gd name="connsiteX46083" fmla="*/ 9244770 w 12192000"/>
              <a:gd name="connsiteY46083" fmla="*/ 2045037 h 6858000"/>
              <a:gd name="connsiteX46084" fmla="*/ 9244770 w 12192000"/>
              <a:gd name="connsiteY46084" fmla="*/ 2044920 h 6858000"/>
              <a:gd name="connsiteX46085" fmla="*/ 9270472 w 12192000"/>
              <a:gd name="connsiteY46085" fmla="*/ 2018414 h 6858000"/>
              <a:gd name="connsiteX46086" fmla="*/ 9245230 w 12192000"/>
              <a:gd name="connsiteY46086" fmla="*/ 1991329 h 6858000"/>
              <a:gd name="connsiteX46087" fmla="*/ 2751833 w 12192000"/>
              <a:gd name="connsiteY46087" fmla="*/ 1991329 h 6858000"/>
              <a:gd name="connsiteX46088" fmla="*/ 2730050 w 12192000"/>
              <a:gd name="connsiteY46088" fmla="*/ 2013803 h 6858000"/>
              <a:gd name="connsiteX46089" fmla="*/ 2759325 w 12192000"/>
              <a:gd name="connsiteY46089" fmla="*/ 2044346 h 6858000"/>
              <a:gd name="connsiteX46090" fmla="*/ 2787907 w 12192000"/>
              <a:gd name="connsiteY46090" fmla="*/ 2044113 h 6858000"/>
              <a:gd name="connsiteX46091" fmla="*/ 2787907 w 12192000"/>
              <a:gd name="connsiteY46091" fmla="*/ 2044346 h 6858000"/>
              <a:gd name="connsiteX46092" fmla="*/ 2826862 w 12192000"/>
              <a:gd name="connsiteY46092" fmla="*/ 2044574 h 6858000"/>
              <a:gd name="connsiteX46093" fmla="*/ 2845417 w 12192000"/>
              <a:gd name="connsiteY46093" fmla="*/ 2019566 h 6858000"/>
              <a:gd name="connsiteX46094" fmla="*/ 2845303 w 12192000"/>
              <a:gd name="connsiteY46094" fmla="*/ 2019452 h 6858000"/>
              <a:gd name="connsiteX46095" fmla="*/ 2827092 w 12192000"/>
              <a:gd name="connsiteY46095" fmla="*/ 1991329 h 6858000"/>
              <a:gd name="connsiteX46096" fmla="*/ 2751833 w 12192000"/>
              <a:gd name="connsiteY46096" fmla="*/ 1991329 h 6858000"/>
              <a:gd name="connsiteX46097" fmla="*/ 2145951 w 12192000"/>
              <a:gd name="connsiteY46097" fmla="*/ 1991329 h 6858000"/>
              <a:gd name="connsiteX46098" fmla="*/ 2123938 w 12192000"/>
              <a:gd name="connsiteY46098" fmla="*/ 2013342 h 6858000"/>
              <a:gd name="connsiteX46099" fmla="*/ 2143877 w 12192000"/>
              <a:gd name="connsiteY46099" fmla="*/ 2044920 h 6858000"/>
              <a:gd name="connsiteX46100" fmla="*/ 2171767 w 12192000"/>
              <a:gd name="connsiteY46100" fmla="*/ 2019566 h 6858000"/>
              <a:gd name="connsiteX46101" fmla="*/ 2146067 w 12192000"/>
              <a:gd name="connsiteY46101" fmla="*/ 1991329 h 6858000"/>
              <a:gd name="connsiteX46102" fmla="*/ 1880869 w 12192000"/>
              <a:gd name="connsiteY46102" fmla="*/ 1991329 h 6858000"/>
              <a:gd name="connsiteX46103" fmla="*/ 1852057 w 12192000"/>
              <a:gd name="connsiteY46103" fmla="*/ 2017375 h 6858000"/>
              <a:gd name="connsiteX46104" fmla="*/ 1876605 w 12192000"/>
              <a:gd name="connsiteY46104" fmla="*/ 2045037 h 6858000"/>
              <a:gd name="connsiteX46105" fmla="*/ 1876605 w 12192000"/>
              <a:gd name="connsiteY46105" fmla="*/ 2045153 h 6858000"/>
              <a:gd name="connsiteX46106" fmla="*/ 1904381 w 12192000"/>
              <a:gd name="connsiteY46106" fmla="*/ 2019566 h 6858000"/>
              <a:gd name="connsiteX46107" fmla="*/ 1880869 w 12192000"/>
              <a:gd name="connsiteY46107" fmla="*/ 1991329 h 6858000"/>
              <a:gd name="connsiteX46108" fmla="*/ 872755 w 12192000"/>
              <a:gd name="connsiteY46108" fmla="*/ 1991329 h 6858000"/>
              <a:gd name="connsiteX46109" fmla="*/ 845902 w 12192000"/>
              <a:gd name="connsiteY46109" fmla="*/ 2017953 h 6858000"/>
              <a:gd name="connsiteX46110" fmla="*/ 872295 w 12192000"/>
              <a:gd name="connsiteY46110" fmla="*/ 2045037 h 6858000"/>
              <a:gd name="connsiteX46111" fmla="*/ 872295 w 12192000"/>
              <a:gd name="connsiteY46111" fmla="*/ 2044920 h 6858000"/>
              <a:gd name="connsiteX46112" fmla="*/ 897997 w 12192000"/>
              <a:gd name="connsiteY46112" fmla="*/ 2018414 h 6858000"/>
              <a:gd name="connsiteX46113" fmla="*/ 872755 w 12192000"/>
              <a:gd name="connsiteY46113" fmla="*/ 1991329 h 6858000"/>
              <a:gd name="connsiteX46114" fmla="*/ 6170743 w 12192000"/>
              <a:gd name="connsiteY46114" fmla="*/ 1991229 h 6858000"/>
              <a:gd name="connsiteX46115" fmla="*/ 6150126 w 12192000"/>
              <a:gd name="connsiteY46115" fmla="*/ 1993866 h 6858000"/>
              <a:gd name="connsiteX46116" fmla="*/ 6139179 w 12192000"/>
              <a:gd name="connsiteY46116" fmla="*/ 2022447 h 6858000"/>
              <a:gd name="connsiteX46117" fmla="*/ 6138829 w 12192000"/>
              <a:gd name="connsiteY46117" fmla="*/ 2048379 h 6858000"/>
              <a:gd name="connsiteX46118" fmla="*/ 6139179 w 12192000"/>
              <a:gd name="connsiteY46118" fmla="*/ 2048493 h 6858000"/>
              <a:gd name="connsiteX46119" fmla="*/ 6138829 w 12192000"/>
              <a:gd name="connsiteY46119" fmla="*/ 2089986 h 6858000"/>
              <a:gd name="connsiteX46120" fmla="*/ 6163494 w 12192000"/>
              <a:gd name="connsiteY46120" fmla="*/ 2110961 h 6858000"/>
              <a:gd name="connsiteX46121" fmla="*/ 6188619 w 12192000"/>
              <a:gd name="connsiteY46121" fmla="*/ 2096901 h 6858000"/>
              <a:gd name="connsiteX46122" fmla="*/ 6177211 w 12192000"/>
              <a:gd name="connsiteY46122" fmla="*/ 2061171 h 6858000"/>
              <a:gd name="connsiteX46123" fmla="*/ 6167182 w 12192000"/>
              <a:gd name="connsiteY46123" fmla="*/ 2055524 h 6858000"/>
              <a:gd name="connsiteX46124" fmla="*/ 6174674 w 12192000"/>
              <a:gd name="connsiteY46124" fmla="*/ 2046420 h 6858000"/>
              <a:gd name="connsiteX46125" fmla="*/ 6186085 w 12192000"/>
              <a:gd name="connsiteY46125" fmla="*/ 2003202 h 6858000"/>
              <a:gd name="connsiteX46126" fmla="*/ 6170743 w 12192000"/>
              <a:gd name="connsiteY46126" fmla="*/ 1991229 h 6858000"/>
              <a:gd name="connsiteX46127" fmla="*/ 9309311 w 12192000"/>
              <a:gd name="connsiteY46127" fmla="*/ 1991215 h 6858000"/>
              <a:gd name="connsiteX46128" fmla="*/ 9286146 w 12192000"/>
              <a:gd name="connsiteY46128" fmla="*/ 2017836 h 6858000"/>
              <a:gd name="connsiteX46129" fmla="*/ 9311155 w 12192000"/>
              <a:gd name="connsiteY46129" fmla="*/ 2044113 h 6858000"/>
              <a:gd name="connsiteX46130" fmla="*/ 9339854 w 12192000"/>
              <a:gd name="connsiteY46130" fmla="*/ 2018874 h 6858000"/>
              <a:gd name="connsiteX46131" fmla="*/ 9339854 w 12192000"/>
              <a:gd name="connsiteY46131" fmla="*/ 2018759 h 6858000"/>
              <a:gd name="connsiteX46132" fmla="*/ 9309311 w 12192000"/>
              <a:gd name="connsiteY46132" fmla="*/ 1991215 h 6858000"/>
              <a:gd name="connsiteX46133" fmla="*/ 936836 w 12192000"/>
              <a:gd name="connsiteY46133" fmla="*/ 1991215 h 6858000"/>
              <a:gd name="connsiteX46134" fmla="*/ 913671 w 12192000"/>
              <a:gd name="connsiteY46134" fmla="*/ 2017836 h 6858000"/>
              <a:gd name="connsiteX46135" fmla="*/ 938680 w 12192000"/>
              <a:gd name="connsiteY46135" fmla="*/ 2044113 h 6858000"/>
              <a:gd name="connsiteX46136" fmla="*/ 967379 w 12192000"/>
              <a:gd name="connsiteY46136" fmla="*/ 2018874 h 6858000"/>
              <a:gd name="connsiteX46137" fmla="*/ 967379 w 12192000"/>
              <a:gd name="connsiteY46137" fmla="*/ 2018759 h 6858000"/>
              <a:gd name="connsiteX46138" fmla="*/ 936836 w 12192000"/>
              <a:gd name="connsiteY46138" fmla="*/ 1991215 h 6858000"/>
              <a:gd name="connsiteX46139" fmla="*/ 11310672 w 12192000"/>
              <a:gd name="connsiteY46139" fmla="*/ 1991185 h 6858000"/>
              <a:gd name="connsiteX46140" fmla="*/ 11299608 w 12192000"/>
              <a:gd name="connsiteY46140" fmla="*/ 2006082 h 6858000"/>
              <a:gd name="connsiteX46141" fmla="*/ 11294305 w 12192000"/>
              <a:gd name="connsiteY46141" fmla="*/ 2021179 h 6858000"/>
              <a:gd name="connsiteX46142" fmla="*/ 11284279 w 12192000"/>
              <a:gd name="connsiteY46142" fmla="*/ 2006771 h 6858000"/>
              <a:gd name="connsiteX46143" fmla="*/ 11260076 w 12192000"/>
              <a:gd name="connsiteY46143" fmla="*/ 1992253 h 6858000"/>
              <a:gd name="connsiteX46144" fmla="*/ 11231954 w 12192000"/>
              <a:gd name="connsiteY46144" fmla="*/ 2002739 h 6858000"/>
              <a:gd name="connsiteX46145" fmla="*/ 11263072 w 12192000"/>
              <a:gd name="connsiteY46145" fmla="*/ 2044346 h 6858000"/>
              <a:gd name="connsiteX46146" fmla="*/ 11289119 w 12192000"/>
              <a:gd name="connsiteY46146" fmla="*/ 2044346 h 6858000"/>
              <a:gd name="connsiteX46147" fmla="*/ 11315166 w 12192000"/>
              <a:gd name="connsiteY46147" fmla="*/ 2044346 h 6858000"/>
              <a:gd name="connsiteX46148" fmla="*/ 11349512 w 12192000"/>
              <a:gd name="connsiteY46148" fmla="*/ 2008156 h 6858000"/>
              <a:gd name="connsiteX46149" fmla="*/ 11328997 w 12192000"/>
              <a:gd name="connsiteY46149" fmla="*/ 1992366 h 6858000"/>
              <a:gd name="connsiteX46150" fmla="*/ 11310672 w 12192000"/>
              <a:gd name="connsiteY46150" fmla="*/ 1991185 h 6858000"/>
              <a:gd name="connsiteX46151" fmla="*/ 2938197 w 12192000"/>
              <a:gd name="connsiteY46151" fmla="*/ 1991185 h 6858000"/>
              <a:gd name="connsiteX46152" fmla="*/ 2927133 w 12192000"/>
              <a:gd name="connsiteY46152" fmla="*/ 2006082 h 6858000"/>
              <a:gd name="connsiteX46153" fmla="*/ 2921830 w 12192000"/>
              <a:gd name="connsiteY46153" fmla="*/ 2021179 h 6858000"/>
              <a:gd name="connsiteX46154" fmla="*/ 2911804 w 12192000"/>
              <a:gd name="connsiteY46154" fmla="*/ 2006771 h 6858000"/>
              <a:gd name="connsiteX46155" fmla="*/ 2887601 w 12192000"/>
              <a:gd name="connsiteY46155" fmla="*/ 1992253 h 6858000"/>
              <a:gd name="connsiteX46156" fmla="*/ 2859479 w 12192000"/>
              <a:gd name="connsiteY46156" fmla="*/ 2002739 h 6858000"/>
              <a:gd name="connsiteX46157" fmla="*/ 2890597 w 12192000"/>
              <a:gd name="connsiteY46157" fmla="*/ 2044346 h 6858000"/>
              <a:gd name="connsiteX46158" fmla="*/ 2916644 w 12192000"/>
              <a:gd name="connsiteY46158" fmla="*/ 2044346 h 6858000"/>
              <a:gd name="connsiteX46159" fmla="*/ 2942691 w 12192000"/>
              <a:gd name="connsiteY46159" fmla="*/ 2044346 h 6858000"/>
              <a:gd name="connsiteX46160" fmla="*/ 2977037 w 12192000"/>
              <a:gd name="connsiteY46160" fmla="*/ 2008156 h 6858000"/>
              <a:gd name="connsiteX46161" fmla="*/ 2956522 w 12192000"/>
              <a:gd name="connsiteY46161" fmla="*/ 1992366 h 6858000"/>
              <a:gd name="connsiteX46162" fmla="*/ 2938197 w 12192000"/>
              <a:gd name="connsiteY46162" fmla="*/ 1991185 h 6858000"/>
              <a:gd name="connsiteX46163" fmla="*/ 11395152 w 12192000"/>
              <a:gd name="connsiteY46163" fmla="*/ 1991100 h 6858000"/>
              <a:gd name="connsiteX46164" fmla="*/ 11368989 w 12192000"/>
              <a:gd name="connsiteY46164" fmla="*/ 2018528 h 6858000"/>
              <a:gd name="connsiteX46165" fmla="*/ 11396420 w 12192000"/>
              <a:gd name="connsiteY46165" fmla="*/ 2044805 h 6858000"/>
              <a:gd name="connsiteX46166" fmla="*/ 11396420 w 12192000"/>
              <a:gd name="connsiteY46166" fmla="*/ 2044920 h 6858000"/>
              <a:gd name="connsiteX46167" fmla="*/ 11416358 w 12192000"/>
              <a:gd name="connsiteY46167" fmla="*/ 2014956 h 6858000"/>
              <a:gd name="connsiteX46168" fmla="*/ 11395152 w 12192000"/>
              <a:gd name="connsiteY46168" fmla="*/ 1991100 h 6858000"/>
              <a:gd name="connsiteX46169" fmla="*/ 5689346 w 12192000"/>
              <a:gd name="connsiteY46169" fmla="*/ 1991100 h 6858000"/>
              <a:gd name="connsiteX46170" fmla="*/ 5667680 w 12192000"/>
              <a:gd name="connsiteY46170" fmla="*/ 2019912 h 6858000"/>
              <a:gd name="connsiteX46171" fmla="*/ 5667793 w 12192000"/>
              <a:gd name="connsiteY46171" fmla="*/ 2019912 h 6858000"/>
              <a:gd name="connsiteX46172" fmla="*/ 5691304 w 12192000"/>
              <a:gd name="connsiteY46172" fmla="*/ 2045498 h 6858000"/>
              <a:gd name="connsiteX46173" fmla="*/ 5715163 w 12192000"/>
              <a:gd name="connsiteY46173" fmla="*/ 2018528 h 6858000"/>
              <a:gd name="connsiteX46174" fmla="*/ 5689346 w 12192000"/>
              <a:gd name="connsiteY46174" fmla="*/ 1991100 h 6858000"/>
              <a:gd name="connsiteX46175" fmla="*/ 3022677 w 12192000"/>
              <a:gd name="connsiteY46175" fmla="*/ 1991100 h 6858000"/>
              <a:gd name="connsiteX46176" fmla="*/ 2996514 w 12192000"/>
              <a:gd name="connsiteY46176" fmla="*/ 2018528 h 6858000"/>
              <a:gd name="connsiteX46177" fmla="*/ 3023945 w 12192000"/>
              <a:gd name="connsiteY46177" fmla="*/ 2044805 h 6858000"/>
              <a:gd name="connsiteX46178" fmla="*/ 3023945 w 12192000"/>
              <a:gd name="connsiteY46178" fmla="*/ 2044920 h 6858000"/>
              <a:gd name="connsiteX46179" fmla="*/ 3043883 w 12192000"/>
              <a:gd name="connsiteY46179" fmla="*/ 2014956 h 6858000"/>
              <a:gd name="connsiteX46180" fmla="*/ 3022677 w 12192000"/>
              <a:gd name="connsiteY46180" fmla="*/ 1991100 h 6858000"/>
              <a:gd name="connsiteX46181" fmla="*/ 10127936 w 12192000"/>
              <a:gd name="connsiteY46181" fmla="*/ 1991014 h 6858000"/>
              <a:gd name="connsiteX46182" fmla="*/ 10111700 w 12192000"/>
              <a:gd name="connsiteY46182" fmla="*/ 1992020 h 6858000"/>
              <a:gd name="connsiteX46183" fmla="*/ 10097538 w 12192000"/>
              <a:gd name="connsiteY46183" fmla="*/ 1996457 h 6858000"/>
              <a:gd name="connsiteX46184" fmla="*/ 10094182 w 12192000"/>
              <a:gd name="connsiteY46184" fmla="*/ 2011261 h 6858000"/>
              <a:gd name="connsiteX46185" fmla="*/ 10082771 w 12192000"/>
              <a:gd name="connsiteY46185" fmla="*/ 2022217 h 6858000"/>
              <a:gd name="connsiteX46186" fmla="*/ 10074819 w 12192000"/>
              <a:gd name="connsiteY46186" fmla="*/ 2010922 h 6858000"/>
              <a:gd name="connsiteX46187" fmla="*/ 10041395 w 12192000"/>
              <a:gd name="connsiteY46187" fmla="*/ 1992253 h 6858000"/>
              <a:gd name="connsiteX46188" fmla="*/ 10026988 w 12192000"/>
              <a:gd name="connsiteY46188" fmla="*/ 2015762 h 6858000"/>
              <a:gd name="connsiteX46189" fmla="*/ 10054880 w 12192000"/>
              <a:gd name="connsiteY46189" fmla="*/ 2044574 h 6858000"/>
              <a:gd name="connsiteX46190" fmla="*/ 10083463 w 12192000"/>
              <a:gd name="connsiteY46190" fmla="*/ 2044346 h 6858000"/>
              <a:gd name="connsiteX46191" fmla="*/ 10083463 w 12192000"/>
              <a:gd name="connsiteY46191" fmla="*/ 2044574 h 6858000"/>
              <a:gd name="connsiteX46192" fmla="*/ 10125069 w 12192000"/>
              <a:gd name="connsiteY46192" fmla="*/ 2044574 h 6858000"/>
              <a:gd name="connsiteX46193" fmla="*/ 10139244 w 12192000"/>
              <a:gd name="connsiteY46193" fmla="*/ 2040887 h 6858000"/>
              <a:gd name="connsiteX46194" fmla="*/ 10139936 w 12192000"/>
              <a:gd name="connsiteY46194" fmla="*/ 1997784 h 6858000"/>
              <a:gd name="connsiteX46195" fmla="*/ 10127936 w 12192000"/>
              <a:gd name="connsiteY46195" fmla="*/ 1991014 h 6858000"/>
              <a:gd name="connsiteX46196" fmla="*/ 1755461 w 12192000"/>
              <a:gd name="connsiteY46196" fmla="*/ 1991014 h 6858000"/>
              <a:gd name="connsiteX46197" fmla="*/ 1739225 w 12192000"/>
              <a:gd name="connsiteY46197" fmla="*/ 1992020 h 6858000"/>
              <a:gd name="connsiteX46198" fmla="*/ 1725063 w 12192000"/>
              <a:gd name="connsiteY46198" fmla="*/ 1996457 h 6858000"/>
              <a:gd name="connsiteX46199" fmla="*/ 1721707 w 12192000"/>
              <a:gd name="connsiteY46199" fmla="*/ 2011261 h 6858000"/>
              <a:gd name="connsiteX46200" fmla="*/ 1710296 w 12192000"/>
              <a:gd name="connsiteY46200" fmla="*/ 2022217 h 6858000"/>
              <a:gd name="connsiteX46201" fmla="*/ 1702344 w 12192000"/>
              <a:gd name="connsiteY46201" fmla="*/ 2010922 h 6858000"/>
              <a:gd name="connsiteX46202" fmla="*/ 1668920 w 12192000"/>
              <a:gd name="connsiteY46202" fmla="*/ 1992253 h 6858000"/>
              <a:gd name="connsiteX46203" fmla="*/ 1654513 w 12192000"/>
              <a:gd name="connsiteY46203" fmla="*/ 2015762 h 6858000"/>
              <a:gd name="connsiteX46204" fmla="*/ 1682405 w 12192000"/>
              <a:gd name="connsiteY46204" fmla="*/ 2044574 h 6858000"/>
              <a:gd name="connsiteX46205" fmla="*/ 1710988 w 12192000"/>
              <a:gd name="connsiteY46205" fmla="*/ 2044346 h 6858000"/>
              <a:gd name="connsiteX46206" fmla="*/ 1710988 w 12192000"/>
              <a:gd name="connsiteY46206" fmla="*/ 2044574 h 6858000"/>
              <a:gd name="connsiteX46207" fmla="*/ 1752594 w 12192000"/>
              <a:gd name="connsiteY46207" fmla="*/ 2044574 h 6858000"/>
              <a:gd name="connsiteX46208" fmla="*/ 1766769 w 12192000"/>
              <a:gd name="connsiteY46208" fmla="*/ 2040887 h 6858000"/>
              <a:gd name="connsiteX46209" fmla="*/ 1767461 w 12192000"/>
              <a:gd name="connsiteY46209" fmla="*/ 1997784 h 6858000"/>
              <a:gd name="connsiteX46210" fmla="*/ 1755461 w 12192000"/>
              <a:gd name="connsiteY46210" fmla="*/ 1991014 h 6858000"/>
              <a:gd name="connsiteX46211" fmla="*/ 11060688 w 12192000"/>
              <a:gd name="connsiteY46211" fmla="*/ 1990982 h 6858000"/>
              <a:gd name="connsiteX46212" fmla="*/ 11034412 w 12192000"/>
              <a:gd name="connsiteY46212" fmla="*/ 2018528 h 6858000"/>
              <a:gd name="connsiteX46213" fmla="*/ 11059421 w 12192000"/>
              <a:gd name="connsiteY46213" fmla="*/ 2044692 h 6858000"/>
              <a:gd name="connsiteX46214" fmla="*/ 11081780 w 12192000"/>
              <a:gd name="connsiteY46214" fmla="*/ 2018991 h 6858000"/>
              <a:gd name="connsiteX46215" fmla="*/ 11060688 w 12192000"/>
              <a:gd name="connsiteY46215" fmla="*/ 1990982 h 6858000"/>
              <a:gd name="connsiteX46216" fmla="*/ 10454115 w 12192000"/>
              <a:gd name="connsiteY46216" fmla="*/ 1990982 h 6858000"/>
              <a:gd name="connsiteX46217" fmla="*/ 10427722 w 12192000"/>
              <a:gd name="connsiteY46217" fmla="*/ 2017836 h 6858000"/>
              <a:gd name="connsiteX46218" fmla="*/ 10453538 w 12192000"/>
              <a:gd name="connsiteY46218" fmla="*/ 2045266 h 6858000"/>
              <a:gd name="connsiteX46219" fmla="*/ 10475206 w 12192000"/>
              <a:gd name="connsiteY46219" fmla="*/ 2016915 h 6858000"/>
              <a:gd name="connsiteX46220" fmla="*/ 10454115 w 12192000"/>
              <a:gd name="connsiteY46220" fmla="*/ 1990982 h 6858000"/>
              <a:gd name="connsiteX46221" fmla="*/ 9046190 w 12192000"/>
              <a:gd name="connsiteY46221" fmla="*/ 1990982 h 6858000"/>
              <a:gd name="connsiteX46222" fmla="*/ 9019682 w 12192000"/>
              <a:gd name="connsiteY46222" fmla="*/ 2017953 h 6858000"/>
              <a:gd name="connsiteX46223" fmla="*/ 9045730 w 12192000"/>
              <a:gd name="connsiteY46223" fmla="*/ 2045381 h 6858000"/>
              <a:gd name="connsiteX46224" fmla="*/ 9067512 w 12192000"/>
              <a:gd name="connsiteY46224" fmla="*/ 2018874 h 6858000"/>
              <a:gd name="connsiteX46225" fmla="*/ 9046190 w 12192000"/>
              <a:gd name="connsiteY46225" fmla="*/ 1990982 h 6858000"/>
              <a:gd name="connsiteX46226" fmla="*/ 8105385 w 12192000"/>
              <a:gd name="connsiteY46226" fmla="*/ 1990982 h 6858000"/>
              <a:gd name="connsiteX46227" fmla="*/ 8080951 w 12192000"/>
              <a:gd name="connsiteY46227" fmla="*/ 2017492 h 6858000"/>
              <a:gd name="connsiteX46228" fmla="*/ 8106191 w 12192000"/>
              <a:gd name="connsiteY46228" fmla="*/ 2045729 h 6858000"/>
              <a:gd name="connsiteX46229" fmla="*/ 8128550 w 12192000"/>
              <a:gd name="connsiteY46229" fmla="*/ 2019452 h 6858000"/>
              <a:gd name="connsiteX46230" fmla="*/ 8105385 w 12192000"/>
              <a:gd name="connsiteY46230" fmla="*/ 1990982 h 6858000"/>
              <a:gd name="connsiteX46231" fmla="*/ 2688213 w 12192000"/>
              <a:gd name="connsiteY46231" fmla="*/ 1990982 h 6858000"/>
              <a:gd name="connsiteX46232" fmla="*/ 2661937 w 12192000"/>
              <a:gd name="connsiteY46232" fmla="*/ 2018528 h 6858000"/>
              <a:gd name="connsiteX46233" fmla="*/ 2686946 w 12192000"/>
              <a:gd name="connsiteY46233" fmla="*/ 2044692 h 6858000"/>
              <a:gd name="connsiteX46234" fmla="*/ 2709305 w 12192000"/>
              <a:gd name="connsiteY46234" fmla="*/ 2018991 h 6858000"/>
              <a:gd name="connsiteX46235" fmla="*/ 2688213 w 12192000"/>
              <a:gd name="connsiteY46235" fmla="*/ 1990982 h 6858000"/>
              <a:gd name="connsiteX46236" fmla="*/ 2081640 w 12192000"/>
              <a:gd name="connsiteY46236" fmla="*/ 1990982 h 6858000"/>
              <a:gd name="connsiteX46237" fmla="*/ 2055247 w 12192000"/>
              <a:gd name="connsiteY46237" fmla="*/ 2017836 h 6858000"/>
              <a:gd name="connsiteX46238" fmla="*/ 2081063 w 12192000"/>
              <a:gd name="connsiteY46238" fmla="*/ 2045266 h 6858000"/>
              <a:gd name="connsiteX46239" fmla="*/ 2102731 w 12192000"/>
              <a:gd name="connsiteY46239" fmla="*/ 2016915 h 6858000"/>
              <a:gd name="connsiteX46240" fmla="*/ 2081640 w 12192000"/>
              <a:gd name="connsiteY46240" fmla="*/ 1990982 h 6858000"/>
              <a:gd name="connsiteX46241" fmla="*/ 673715 w 12192000"/>
              <a:gd name="connsiteY46241" fmla="*/ 1990982 h 6858000"/>
              <a:gd name="connsiteX46242" fmla="*/ 647207 w 12192000"/>
              <a:gd name="connsiteY46242" fmla="*/ 2017953 h 6858000"/>
              <a:gd name="connsiteX46243" fmla="*/ 673255 w 12192000"/>
              <a:gd name="connsiteY46243" fmla="*/ 2045381 h 6858000"/>
              <a:gd name="connsiteX46244" fmla="*/ 695037 w 12192000"/>
              <a:gd name="connsiteY46244" fmla="*/ 2018874 h 6858000"/>
              <a:gd name="connsiteX46245" fmla="*/ 673715 w 12192000"/>
              <a:gd name="connsiteY46245" fmla="*/ 1990982 h 6858000"/>
              <a:gd name="connsiteX46246" fmla="*/ 6482917 w 12192000"/>
              <a:gd name="connsiteY46246" fmla="*/ 1990767 h 6858000"/>
              <a:gd name="connsiteX46247" fmla="*/ 6470297 w 12192000"/>
              <a:gd name="connsiteY46247" fmla="*/ 2010230 h 6858000"/>
              <a:gd name="connsiteX46248" fmla="*/ 6470414 w 12192000"/>
              <a:gd name="connsiteY46248" fmla="*/ 2010230 h 6858000"/>
              <a:gd name="connsiteX46249" fmla="*/ 6463730 w 12192000"/>
              <a:gd name="connsiteY46249" fmla="*/ 2021640 h 6858000"/>
              <a:gd name="connsiteX46250" fmla="*/ 6455314 w 12192000"/>
              <a:gd name="connsiteY46250" fmla="*/ 2010461 h 6858000"/>
              <a:gd name="connsiteX46251" fmla="*/ 6445056 w 12192000"/>
              <a:gd name="connsiteY46251" fmla="*/ 1992366 h 6858000"/>
              <a:gd name="connsiteX46252" fmla="*/ 6402413 w 12192000"/>
              <a:gd name="connsiteY46252" fmla="*/ 2025444 h 6858000"/>
              <a:gd name="connsiteX46253" fmla="*/ 6422469 w 12192000"/>
              <a:gd name="connsiteY46253" fmla="*/ 2044920 h 6858000"/>
              <a:gd name="connsiteX46254" fmla="*/ 6464072 w 12192000"/>
              <a:gd name="connsiteY46254" fmla="*/ 2044692 h 6858000"/>
              <a:gd name="connsiteX46255" fmla="*/ 6464072 w 12192000"/>
              <a:gd name="connsiteY46255" fmla="*/ 2044805 h 6858000"/>
              <a:gd name="connsiteX46256" fmla="*/ 6492658 w 12192000"/>
              <a:gd name="connsiteY46256" fmla="*/ 2045037 h 6858000"/>
              <a:gd name="connsiteX46257" fmla="*/ 6523199 w 12192000"/>
              <a:gd name="connsiteY46257" fmla="*/ 2013228 h 6858000"/>
              <a:gd name="connsiteX46258" fmla="*/ 6505909 w 12192000"/>
              <a:gd name="connsiteY46258" fmla="*/ 1992481 h 6858000"/>
              <a:gd name="connsiteX46259" fmla="*/ 6482917 w 12192000"/>
              <a:gd name="connsiteY46259" fmla="*/ 1990767 h 6858000"/>
              <a:gd name="connsiteX46260" fmla="*/ 8843607 w 12192000"/>
              <a:gd name="connsiteY46260" fmla="*/ 1989037 h 6858000"/>
              <a:gd name="connsiteX46261" fmla="*/ 8816492 w 12192000"/>
              <a:gd name="connsiteY46261" fmla="*/ 2021986 h 6858000"/>
              <a:gd name="connsiteX46262" fmla="*/ 8840003 w 12192000"/>
              <a:gd name="connsiteY46262" fmla="*/ 2045153 h 6858000"/>
              <a:gd name="connsiteX46263" fmla="*/ 8876422 w 12192000"/>
              <a:gd name="connsiteY46263" fmla="*/ 2044805 h 6858000"/>
              <a:gd name="connsiteX46264" fmla="*/ 8918144 w 12192000"/>
              <a:gd name="connsiteY46264" fmla="*/ 2044805 h 6858000"/>
              <a:gd name="connsiteX46265" fmla="*/ 8934511 w 12192000"/>
              <a:gd name="connsiteY46265" fmla="*/ 2039734 h 6858000"/>
              <a:gd name="connsiteX46266" fmla="*/ 8934972 w 12192000"/>
              <a:gd name="connsiteY46266" fmla="*/ 1999052 h 6858000"/>
              <a:gd name="connsiteX46267" fmla="*/ 8920320 w 12192000"/>
              <a:gd name="connsiteY46267" fmla="*/ 1991215 h 6858000"/>
              <a:gd name="connsiteX46268" fmla="*/ 8901778 w 12192000"/>
              <a:gd name="connsiteY46268" fmla="*/ 1992366 h 6858000"/>
              <a:gd name="connsiteX46269" fmla="*/ 8884260 w 12192000"/>
              <a:gd name="connsiteY46269" fmla="*/ 2011500 h 6858000"/>
              <a:gd name="connsiteX46270" fmla="*/ 8884260 w 12192000"/>
              <a:gd name="connsiteY46270" fmla="*/ 2011383 h 6858000"/>
              <a:gd name="connsiteX46271" fmla="*/ 8875271 w 12192000"/>
              <a:gd name="connsiteY46271" fmla="*/ 2021640 h 6858000"/>
              <a:gd name="connsiteX46272" fmla="*/ 8869278 w 12192000"/>
              <a:gd name="connsiteY46272" fmla="*/ 2009538 h 6858000"/>
              <a:gd name="connsiteX46273" fmla="*/ 8861786 w 12192000"/>
              <a:gd name="connsiteY46273" fmla="*/ 1992481 h 6858000"/>
              <a:gd name="connsiteX46274" fmla="*/ 8843607 w 12192000"/>
              <a:gd name="connsiteY46274" fmla="*/ 1989037 h 6858000"/>
              <a:gd name="connsiteX46275" fmla="*/ 471132 w 12192000"/>
              <a:gd name="connsiteY46275" fmla="*/ 1989037 h 6858000"/>
              <a:gd name="connsiteX46276" fmla="*/ 444017 w 12192000"/>
              <a:gd name="connsiteY46276" fmla="*/ 2021986 h 6858000"/>
              <a:gd name="connsiteX46277" fmla="*/ 467528 w 12192000"/>
              <a:gd name="connsiteY46277" fmla="*/ 2045153 h 6858000"/>
              <a:gd name="connsiteX46278" fmla="*/ 503947 w 12192000"/>
              <a:gd name="connsiteY46278" fmla="*/ 2044805 h 6858000"/>
              <a:gd name="connsiteX46279" fmla="*/ 545669 w 12192000"/>
              <a:gd name="connsiteY46279" fmla="*/ 2044805 h 6858000"/>
              <a:gd name="connsiteX46280" fmla="*/ 562036 w 12192000"/>
              <a:gd name="connsiteY46280" fmla="*/ 2039734 h 6858000"/>
              <a:gd name="connsiteX46281" fmla="*/ 562497 w 12192000"/>
              <a:gd name="connsiteY46281" fmla="*/ 1999052 h 6858000"/>
              <a:gd name="connsiteX46282" fmla="*/ 547845 w 12192000"/>
              <a:gd name="connsiteY46282" fmla="*/ 1991215 h 6858000"/>
              <a:gd name="connsiteX46283" fmla="*/ 529303 w 12192000"/>
              <a:gd name="connsiteY46283" fmla="*/ 1992366 h 6858000"/>
              <a:gd name="connsiteX46284" fmla="*/ 511785 w 12192000"/>
              <a:gd name="connsiteY46284" fmla="*/ 2011500 h 6858000"/>
              <a:gd name="connsiteX46285" fmla="*/ 511785 w 12192000"/>
              <a:gd name="connsiteY46285" fmla="*/ 2011383 h 6858000"/>
              <a:gd name="connsiteX46286" fmla="*/ 502796 w 12192000"/>
              <a:gd name="connsiteY46286" fmla="*/ 2021640 h 6858000"/>
              <a:gd name="connsiteX46287" fmla="*/ 496803 w 12192000"/>
              <a:gd name="connsiteY46287" fmla="*/ 2009538 h 6858000"/>
              <a:gd name="connsiteX46288" fmla="*/ 489311 w 12192000"/>
              <a:gd name="connsiteY46288" fmla="*/ 1992481 h 6858000"/>
              <a:gd name="connsiteX46289" fmla="*/ 471132 w 12192000"/>
              <a:gd name="connsiteY46289" fmla="*/ 1989037 h 6858000"/>
              <a:gd name="connsiteX46290" fmla="*/ 4099304 w 12192000"/>
              <a:gd name="connsiteY46290" fmla="*/ 1927236 h 6858000"/>
              <a:gd name="connsiteX46291" fmla="*/ 4083649 w 12192000"/>
              <a:gd name="connsiteY46291" fmla="*/ 1927940 h 6858000"/>
              <a:gd name="connsiteX46292" fmla="*/ 4083533 w 12192000"/>
              <a:gd name="connsiteY46292" fmla="*/ 1928055 h 6858000"/>
              <a:gd name="connsiteX46293" fmla="*/ 4055640 w 12192000"/>
              <a:gd name="connsiteY46293" fmla="*/ 1952605 h 6858000"/>
              <a:gd name="connsiteX46294" fmla="*/ 4080651 w 12192000"/>
              <a:gd name="connsiteY46294" fmla="*/ 1979919 h 6858000"/>
              <a:gd name="connsiteX46295" fmla="*/ 4109466 w 12192000"/>
              <a:gd name="connsiteY46295" fmla="*/ 1956523 h 6858000"/>
              <a:gd name="connsiteX46296" fmla="*/ 4099304 w 12192000"/>
              <a:gd name="connsiteY46296" fmla="*/ 1927236 h 6858000"/>
              <a:gd name="connsiteX46297" fmla="*/ 4207776 w 12192000"/>
              <a:gd name="connsiteY46297" fmla="*/ 1927017 h 6858000"/>
              <a:gd name="connsiteX46298" fmla="*/ 4207776 w 12192000"/>
              <a:gd name="connsiteY46298" fmla="*/ 1927133 h 6858000"/>
              <a:gd name="connsiteX46299" fmla="*/ 4192791 w 12192000"/>
              <a:gd name="connsiteY46299" fmla="*/ 1962515 h 6858000"/>
              <a:gd name="connsiteX46300" fmla="*/ 4228520 w 12192000"/>
              <a:gd name="connsiteY46300" fmla="*/ 1978881 h 6858000"/>
              <a:gd name="connsiteX46301" fmla="*/ 4241888 w 12192000"/>
              <a:gd name="connsiteY46301" fmla="*/ 1956867 h 6858000"/>
              <a:gd name="connsiteX46302" fmla="*/ 4207776 w 12192000"/>
              <a:gd name="connsiteY46302" fmla="*/ 1927017 h 6858000"/>
              <a:gd name="connsiteX46303" fmla="*/ 4032631 w 12192000"/>
              <a:gd name="connsiteY46303" fmla="*/ 1926956 h 6858000"/>
              <a:gd name="connsiteX46304" fmla="*/ 4017608 w 12192000"/>
              <a:gd name="connsiteY46304" fmla="*/ 1927711 h 6858000"/>
              <a:gd name="connsiteX46305" fmla="*/ 4017608 w 12192000"/>
              <a:gd name="connsiteY46305" fmla="*/ 1927595 h 6858000"/>
              <a:gd name="connsiteX46306" fmla="*/ 3988219 w 12192000"/>
              <a:gd name="connsiteY46306" fmla="*/ 1951452 h 6858000"/>
              <a:gd name="connsiteX46307" fmla="*/ 4011156 w 12192000"/>
              <a:gd name="connsiteY46307" fmla="*/ 1979689 h 6858000"/>
              <a:gd name="connsiteX46308" fmla="*/ 4041350 w 12192000"/>
              <a:gd name="connsiteY46308" fmla="*/ 1956178 h 6858000"/>
              <a:gd name="connsiteX46309" fmla="*/ 4032631 w 12192000"/>
              <a:gd name="connsiteY46309" fmla="*/ 1926956 h 6858000"/>
              <a:gd name="connsiteX46310" fmla="*/ 4484726 w 12192000"/>
              <a:gd name="connsiteY46310" fmla="*/ 1926327 h 6858000"/>
              <a:gd name="connsiteX46311" fmla="*/ 4457641 w 12192000"/>
              <a:gd name="connsiteY46311" fmla="*/ 1953755 h 6858000"/>
              <a:gd name="connsiteX46312" fmla="*/ 4457527 w 12192000"/>
              <a:gd name="connsiteY46312" fmla="*/ 1953642 h 6858000"/>
              <a:gd name="connsiteX46313" fmla="*/ 4483114 w 12192000"/>
              <a:gd name="connsiteY46313" fmla="*/ 1979343 h 6858000"/>
              <a:gd name="connsiteX46314" fmla="*/ 4511005 w 12192000"/>
              <a:gd name="connsiteY46314" fmla="*/ 1954218 h 6858000"/>
              <a:gd name="connsiteX46315" fmla="*/ 4484726 w 12192000"/>
              <a:gd name="connsiteY46315" fmla="*/ 1926327 h 6858000"/>
              <a:gd name="connsiteX46316" fmla="*/ 4419609 w 12192000"/>
              <a:gd name="connsiteY46316" fmla="*/ 1926327 h 6858000"/>
              <a:gd name="connsiteX46317" fmla="*/ 4395520 w 12192000"/>
              <a:gd name="connsiteY46317" fmla="*/ 1953296 h 6858000"/>
              <a:gd name="connsiteX46318" fmla="*/ 4416959 w 12192000"/>
              <a:gd name="connsiteY46318" fmla="*/ 1980265 h 6858000"/>
              <a:gd name="connsiteX46319" fmla="*/ 4416959 w 12192000"/>
              <a:gd name="connsiteY46319" fmla="*/ 1980150 h 6858000"/>
              <a:gd name="connsiteX46320" fmla="*/ 4442313 w 12192000"/>
              <a:gd name="connsiteY46320" fmla="*/ 1953527 h 6858000"/>
              <a:gd name="connsiteX46321" fmla="*/ 4419609 w 12192000"/>
              <a:gd name="connsiteY46321" fmla="*/ 1926327 h 6858000"/>
              <a:gd name="connsiteX46322" fmla="*/ 4149573 w 12192000"/>
              <a:gd name="connsiteY46322" fmla="*/ 1926327 h 6858000"/>
              <a:gd name="connsiteX46323" fmla="*/ 4123756 w 12192000"/>
              <a:gd name="connsiteY46323" fmla="*/ 1952142 h 6858000"/>
              <a:gd name="connsiteX46324" fmla="*/ 4149686 w 12192000"/>
              <a:gd name="connsiteY46324" fmla="*/ 1978766 h 6858000"/>
              <a:gd name="connsiteX46325" fmla="*/ 4177463 w 12192000"/>
              <a:gd name="connsiteY46325" fmla="*/ 1955716 h 6858000"/>
              <a:gd name="connsiteX46326" fmla="*/ 4177347 w 12192000"/>
              <a:gd name="connsiteY46326" fmla="*/ 1955716 h 6858000"/>
              <a:gd name="connsiteX46327" fmla="*/ 4149573 w 12192000"/>
              <a:gd name="connsiteY46327" fmla="*/ 1926327 h 6858000"/>
              <a:gd name="connsiteX46328" fmla="*/ 8917569 w 12192000"/>
              <a:gd name="connsiteY46328" fmla="*/ 1925752 h 6858000"/>
              <a:gd name="connsiteX46329" fmla="*/ 8887257 w 12192000"/>
              <a:gd name="connsiteY46329" fmla="*/ 1950185 h 6858000"/>
              <a:gd name="connsiteX46330" fmla="*/ 8910768 w 12192000"/>
              <a:gd name="connsiteY46330" fmla="*/ 1978997 h 6858000"/>
              <a:gd name="connsiteX46331" fmla="*/ 8939927 w 12192000"/>
              <a:gd name="connsiteY46331" fmla="*/ 1955025 h 6858000"/>
              <a:gd name="connsiteX46332" fmla="*/ 8917569 w 12192000"/>
              <a:gd name="connsiteY46332" fmla="*/ 1925752 h 6858000"/>
              <a:gd name="connsiteX46333" fmla="*/ 5291263 w 12192000"/>
              <a:gd name="connsiteY46333" fmla="*/ 1925752 h 6858000"/>
              <a:gd name="connsiteX46334" fmla="*/ 5266598 w 12192000"/>
              <a:gd name="connsiteY46334" fmla="*/ 1950646 h 6858000"/>
              <a:gd name="connsiteX46335" fmla="*/ 5292416 w 12192000"/>
              <a:gd name="connsiteY46335" fmla="*/ 1979689 h 6858000"/>
              <a:gd name="connsiteX46336" fmla="*/ 5313851 w 12192000"/>
              <a:gd name="connsiteY46336" fmla="*/ 1953181 h 6858000"/>
              <a:gd name="connsiteX46337" fmla="*/ 5291263 w 12192000"/>
              <a:gd name="connsiteY46337" fmla="*/ 1925752 h 6858000"/>
              <a:gd name="connsiteX46338" fmla="*/ 545094 w 12192000"/>
              <a:gd name="connsiteY46338" fmla="*/ 1925752 h 6858000"/>
              <a:gd name="connsiteX46339" fmla="*/ 514782 w 12192000"/>
              <a:gd name="connsiteY46339" fmla="*/ 1950185 h 6858000"/>
              <a:gd name="connsiteX46340" fmla="*/ 538293 w 12192000"/>
              <a:gd name="connsiteY46340" fmla="*/ 1978997 h 6858000"/>
              <a:gd name="connsiteX46341" fmla="*/ 567452 w 12192000"/>
              <a:gd name="connsiteY46341" fmla="*/ 1955025 h 6858000"/>
              <a:gd name="connsiteX46342" fmla="*/ 545094 w 12192000"/>
              <a:gd name="connsiteY46342" fmla="*/ 1925752 h 6858000"/>
              <a:gd name="connsiteX46343" fmla="*/ 8863036 w 12192000"/>
              <a:gd name="connsiteY46343" fmla="*/ 1925744 h 6858000"/>
              <a:gd name="connsiteX46344" fmla="*/ 8848186 w 12192000"/>
              <a:gd name="connsiteY46344" fmla="*/ 1927017 h 6858000"/>
              <a:gd name="connsiteX46345" fmla="*/ 8848301 w 12192000"/>
              <a:gd name="connsiteY46345" fmla="*/ 1927017 h 6858000"/>
              <a:gd name="connsiteX46346" fmla="*/ 8819950 w 12192000"/>
              <a:gd name="connsiteY46346" fmla="*/ 1951683 h 6858000"/>
              <a:gd name="connsiteX46347" fmla="*/ 8843922 w 12192000"/>
              <a:gd name="connsiteY46347" fmla="*/ 1979112 h 6858000"/>
              <a:gd name="connsiteX46348" fmla="*/ 8873312 w 12192000"/>
              <a:gd name="connsiteY46348" fmla="*/ 1954450 h 6858000"/>
              <a:gd name="connsiteX46349" fmla="*/ 8863036 w 12192000"/>
              <a:gd name="connsiteY46349" fmla="*/ 1925744 h 6858000"/>
              <a:gd name="connsiteX46350" fmla="*/ 490561 w 12192000"/>
              <a:gd name="connsiteY46350" fmla="*/ 1925744 h 6858000"/>
              <a:gd name="connsiteX46351" fmla="*/ 475711 w 12192000"/>
              <a:gd name="connsiteY46351" fmla="*/ 1927017 h 6858000"/>
              <a:gd name="connsiteX46352" fmla="*/ 475826 w 12192000"/>
              <a:gd name="connsiteY46352" fmla="*/ 1927017 h 6858000"/>
              <a:gd name="connsiteX46353" fmla="*/ 447475 w 12192000"/>
              <a:gd name="connsiteY46353" fmla="*/ 1951683 h 6858000"/>
              <a:gd name="connsiteX46354" fmla="*/ 471447 w 12192000"/>
              <a:gd name="connsiteY46354" fmla="*/ 1979112 h 6858000"/>
              <a:gd name="connsiteX46355" fmla="*/ 500837 w 12192000"/>
              <a:gd name="connsiteY46355" fmla="*/ 1954450 h 6858000"/>
              <a:gd name="connsiteX46356" fmla="*/ 490561 w 12192000"/>
              <a:gd name="connsiteY46356" fmla="*/ 1925744 h 6858000"/>
              <a:gd name="connsiteX46357" fmla="*/ 5426454 w 12192000"/>
              <a:gd name="connsiteY46357" fmla="*/ 1925635 h 6858000"/>
              <a:gd name="connsiteX46358" fmla="*/ 5401906 w 12192000"/>
              <a:gd name="connsiteY46358" fmla="*/ 1953412 h 6858000"/>
              <a:gd name="connsiteX46359" fmla="*/ 5428069 w 12192000"/>
              <a:gd name="connsiteY46359" fmla="*/ 1979573 h 6858000"/>
              <a:gd name="connsiteX46360" fmla="*/ 5449275 w 12192000"/>
              <a:gd name="connsiteY46360" fmla="*/ 1951335 h 6858000"/>
              <a:gd name="connsiteX46361" fmla="*/ 5426454 w 12192000"/>
              <a:gd name="connsiteY46361" fmla="*/ 1925635 h 6858000"/>
              <a:gd name="connsiteX46362" fmla="*/ 5357881 w 12192000"/>
              <a:gd name="connsiteY46362" fmla="*/ 1925520 h 6858000"/>
              <a:gd name="connsiteX46363" fmla="*/ 5334601 w 12192000"/>
              <a:gd name="connsiteY46363" fmla="*/ 1953527 h 6858000"/>
              <a:gd name="connsiteX46364" fmla="*/ 5357189 w 12192000"/>
              <a:gd name="connsiteY46364" fmla="*/ 1979573 h 6858000"/>
              <a:gd name="connsiteX46365" fmla="*/ 5381621 w 12192000"/>
              <a:gd name="connsiteY46365" fmla="*/ 1953181 h 6858000"/>
              <a:gd name="connsiteX46366" fmla="*/ 5357881 w 12192000"/>
              <a:gd name="connsiteY46366" fmla="*/ 1925520 h 6858000"/>
              <a:gd name="connsiteX46367" fmla="*/ 7775993 w 12192000"/>
              <a:gd name="connsiteY46367" fmla="*/ 1925404 h 6858000"/>
              <a:gd name="connsiteX46368" fmla="*/ 7749946 w 12192000"/>
              <a:gd name="connsiteY46368" fmla="*/ 1948685 h 6858000"/>
              <a:gd name="connsiteX46369" fmla="*/ 7774148 w 12192000"/>
              <a:gd name="connsiteY46369" fmla="*/ 1979227 h 6858000"/>
              <a:gd name="connsiteX46370" fmla="*/ 7796854 w 12192000"/>
              <a:gd name="connsiteY46370" fmla="*/ 1950529 h 6858000"/>
              <a:gd name="connsiteX46371" fmla="*/ 7775993 w 12192000"/>
              <a:gd name="connsiteY46371" fmla="*/ 1925404 h 6858000"/>
              <a:gd name="connsiteX46372" fmla="*/ 5222228 w 12192000"/>
              <a:gd name="connsiteY46372" fmla="*/ 1925404 h 6858000"/>
              <a:gd name="connsiteX46373" fmla="*/ 5199986 w 12192000"/>
              <a:gd name="connsiteY46373" fmla="*/ 1953527 h 6858000"/>
              <a:gd name="connsiteX46374" fmla="*/ 5221766 w 12192000"/>
              <a:gd name="connsiteY46374" fmla="*/ 1979573 h 6858000"/>
              <a:gd name="connsiteX46375" fmla="*/ 5247353 w 12192000"/>
              <a:gd name="connsiteY46375" fmla="*/ 1952835 h 6858000"/>
              <a:gd name="connsiteX46376" fmla="*/ 5222228 w 12192000"/>
              <a:gd name="connsiteY46376" fmla="*/ 1925520 h 6858000"/>
              <a:gd name="connsiteX46377" fmla="*/ 8979574 w 12192000"/>
              <a:gd name="connsiteY46377" fmla="*/ 1925289 h 6858000"/>
              <a:gd name="connsiteX46378" fmla="*/ 8979689 w 12192000"/>
              <a:gd name="connsiteY46378" fmla="*/ 1925404 h 6858000"/>
              <a:gd name="connsiteX46379" fmla="*/ 8956062 w 12192000"/>
              <a:gd name="connsiteY46379" fmla="*/ 1947995 h 6858000"/>
              <a:gd name="connsiteX46380" fmla="*/ 8977385 w 12192000"/>
              <a:gd name="connsiteY46380" fmla="*/ 1979227 h 6858000"/>
              <a:gd name="connsiteX46381" fmla="*/ 9003892 w 12192000"/>
              <a:gd name="connsiteY46381" fmla="*/ 1953412 h 6858000"/>
              <a:gd name="connsiteX46382" fmla="*/ 8979574 w 12192000"/>
              <a:gd name="connsiteY46382" fmla="*/ 1925289 h 6858000"/>
              <a:gd name="connsiteX46383" fmla="*/ 7638611 w 12192000"/>
              <a:gd name="connsiteY46383" fmla="*/ 1925289 h 6858000"/>
              <a:gd name="connsiteX46384" fmla="*/ 7614524 w 12192000"/>
              <a:gd name="connsiteY46384" fmla="*/ 1950759 h 6858000"/>
              <a:gd name="connsiteX46385" fmla="*/ 7638267 w 12192000"/>
              <a:gd name="connsiteY46385" fmla="*/ 1979343 h 6858000"/>
              <a:gd name="connsiteX46386" fmla="*/ 7661662 w 12192000"/>
              <a:gd name="connsiteY46386" fmla="*/ 1952490 h 6858000"/>
              <a:gd name="connsiteX46387" fmla="*/ 7638611 w 12192000"/>
              <a:gd name="connsiteY46387" fmla="*/ 1925289 h 6858000"/>
              <a:gd name="connsiteX46388" fmla="*/ 6896386 w 12192000"/>
              <a:gd name="connsiteY46388" fmla="*/ 1925289 h 6858000"/>
              <a:gd name="connsiteX46389" fmla="*/ 6896449 w 12192000"/>
              <a:gd name="connsiteY46389" fmla="*/ 1925297 h 6858000"/>
              <a:gd name="connsiteX46390" fmla="*/ 6876244 w 12192000"/>
              <a:gd name="connsiteY46390" fmla="*/ 1927508 h 6858000"/>
              <a:gd name="connsiteX46391" fmla="*/ 6871376 w 12192000"/>
              <a:gd name="connsiteY46391" fmla="*/ 1949607 h 6858000"/>
              <a:gd name="connsiteX46392" fmla="*/ 6898460 w 12192000"/>
              <a:gd name="connsiteY46392" fmla="*/ 1977614 h 6858000"/>
              <a:gd name="connsiteX46393" fmla="*/ 6925084 w 12192000"/>
              <a:gd name="connsiteY46393" fmla="*/ 1949030 h 6858000"/>
              <a:gd name="connsiteX46394" fmla="*/ 6918818 w 12192000"/>
              <a:gd name="connsiteY46394" fmla="*/ 1927264 h 6858000"/>
              <a:gd name="connsiteX46395" fmla="*/ 6896449 w 12192000"/>
              <a:gd name="connsiteY46395" fmla="*/ 1925297 h 6858000"/>
              <a:gd name="connsiteX46396" fmla="*/ 6896501 w 12192000"/>
              <a:gd name="connsiteY46396" fmla="*/ 1925289 h 6858000"/>
              <a:gd name="connsiteX46397" fmla="*/ 6565265 w 12192000"/>
              <a:gd name="connsiteY46397" fmla="*/ 1925289 h 6858000"/>
              <a:gd name="connsiteX46398" fmla="*/ 6541292 w 12192000"/>
              <a:gd name="connsiteY46398" fmla="*/ 1949263 h 6858000"/>
              <a:gd name="connsiteX46399" fmla="*/ 6563075 w 12192000"/>
              <a:gd name="connsiteY46399" fmla="*/ 1978881 h 6858000"/>
              <a:gd name="connsiteX46400" fmla="*/ 6588662 w 12192000"/>
              <a:gd name="connsiteY46400" fmla="*/ 1955832 h 6858000"/>
              <a:gd name="connsiteX46401" fmla="*/ 6565265 w 12192000"/>
              <a:gd name="connsiteY46401" fmla="*/ 1925289 h 6858000"/>
              <a:gd name="connsiteX46402" fmla="*/ 607099 w 12192000"/>
              <a:gd name="connsiteY46402" fmla="*/ 1925289 h 6858000"/>
              <a:gd name="connsiteX46403" fmla="*/ 607214 w 12192000"/>
              <a:gd name="connsiteY46403" fmla="*/ 1925404 h 6858000"/>
              <a:gd name="connsiteX46404" fmla="*/ 583587 w 12192000"/>
              <a:gd name="connsiteY46404" fmla="*/ 1947995 h 6858000"/>
              <a:gd name="connsiteX46405" fmla="*/ 604910 w 12192000"/>
              <a:gd name="connsiteY46405" fmla="*/ 1979227 h 6858000"/>
              <a:gd name="connsiteX46406" fmla="*/ 631417 w 12192000"/>
              <a:gd name="connsiteY46406" fmla="*/ 1953412 h 6858000"/>
              <a:gd name="connsiteX46407" fmla="*/ 607099 w 12192000"/>
              <a:gd name="connsiteY46407" fmla="*/ 1925289 h 6858000"/>
              <a:gd name="connsiteX46408" fmla="*/ 7705111 w 12192000"/>
              <a:gd name="connsiteY46408" fmla="*/ 1925060 h 6858000"/>
              <a:gd name="connsiteX46409" fmla="*/ 7683444 w 12192000"/>
              <a:gd name="connsiteY46409" fmla="*/ 1951222 h 6858000"/>
              <a:gd name="connsiteX46410" fmla="*/ 7705804 w 12192000"/>
              <a:gd name="connsiteY46410" fmla="*/ 1979112 h 6858000"/>
              <a:gd name="connsiteX46411" fmla="*/ 7730814 w 12192000"/>
              <a:gd name="connsiteY46411" fmla="*/ 1951683 h 6858000"/>
              <a:gd name="connsiteX46412" fmla="*/ 7705111 w 12192000"/>
              <a:gd name="connsiteY46412" fmla="*/ 1925060 h 6858000"/>
              <a:gd name="connsiteX46413" fmla="*/ 6432725 w 12192000"/>
              <a:gd name="connsiteY46413" fmla="*/ 1925060 h 6858000"/>
              <a:gd name="connsiteX46414" fmla="*/ 6404028 w 12192000"/>
              <a:gd name="connsiteY46414" fmla="*/ 1951913 h 6858000"/>
              <a:gd name="connsiteX46415" fmla="*/ 6404144 w 12192000"/>
              <a:gd name="connsiteY46415" fmla="*/ 1951913 h 6858000"/>
              <a:gd name="connsiteX46416" fmla="*/ 6429845 w 12192000"/>
              <a:gd name="connsiteY46416" fmla="*/ 1978881 h 6858000"/>
              <a:gd name="connsiteX46417" fmla="*/ 6457159 w 12192000"/>
              <a:gd name="connsiteY46417" fmla="*/ 1952605 h 6858000"/>
              <a:gd name="connsiteX46418" fmla="*/ 6432725 w 12192000"/>
              <a:gd name="connsiteY46418" fmla="*/ 1925060 h 6858000"/>
              <a:gd name="connsiteX46419" fmla="*/ 4345762 w 12192000"/>
              <a:gd name="connsiteY46419" fmla="*/ 1925001 h 6858000"/>
              <a:gd name="connsiteX46420" fmla="*/ 4325678 w 12192000"/>
              <a:gd name="connsiteY46420" fmla="*/ 1937966 h 6858000"/>
              <a:gd name="connsiteX46421" fmla="*/ 4307468 w 12192000"/>
              <a:gd name="connsiteY46421" fmla="*/ 1935430 h 6858000"/>
              <a:gd name="connsiteX46422" fmla="*/ 4267361 w 12192000"/>
              <a:gd name="connsiteY46422" fmla="*/ 1928747 h 6858000"/>
              <a:gd name="connsiteX46423" fmla="*/ 4258834 w 12192000"/>
              <a:gd name="connsiteY46423" fmla="*/ 1954450 h 6858000"/>
              <a:gd name="connsiteX46424" fmla="*/ 4272661 w 12192000"/>
              <a:gd name="connsiteY46424" fmla="*/ 1979573 h 6858000"/>
              <a:gd name="connsiteX46425" fmla="*/ 4363481 w 12192000"/>
              <a:gd name="connsiteY46425" fmla="*/ 1979689 h 6858000"/>
              <a:gd name="connsiteX46426" fmla="*/ 4374660 w 12192000"/>
              <a:gd name="connsiteY46426" fmla="*/ 1964359 h 6858000"/>
              <a:gd name="connsiteX46427" fmla="*/ 4366707 w 12192000"/>
              <a:gd name="connsiteY46427" fmla="*/ 1928862 h 6858000"/>
              <a:gd name="connsiteX46428" fmla="*/ 4366707 w 12192000"/>
              <a:gd name="connsiteY46428" fmla="*/ 1928978 h 6858000"/>
              <a:gd name="connsiteX46429" fmla="*/ 4345762 w 12192000"/>
              <a:gd name="connsiteY46429" fmla="*/ 1925001 h 6858000"/>
              <a:gd name="connsiteX46430" fmla="*/ 6498879 w 12192000"/>
              <a:gd name="connsiteY46430" fmla="*/ 1924829 h 6858000"/>
              <a:gd name="connsiteX46431" fmla="*/ 6472141 w 12192000"/>
              <a:gd name="connsiteY46431" fmla="*/ 1952605 h 6858000"/>
              <a:gd name="connsiteX46432" fmla="*/ 6498879 w 12192000"/>
              <a:gd name="connsiteY46432" fmla="*/ 1977038 h 6858000"/>
              <a:gd name="connsiteX46433" fmla="*/ 6525851 w 12192000"/>
              <a:gd name="connsiteY46433" fmla="*/ 1952374 h 6858000"/>
              <a:gd name="connsiteX46434" fmla="*/ 6498879 w 12192000"/>
              <a:gd name="connsiteY46434" fmla="*/ 1924829 h 6858000"/>
              <a:gd name="connsiteX46435" fmla="*/ 6630844 w 12192000"/>
              <a:gd name="connsiteY46435" fmla="*/ 1924712 h 6858000"/>
              <a:gd name="connsiteX46436" fmla="*/ 6608717 w 12192000"/>
              <a:gd name="connsiteY46436" fmla="*/ 1950068 h 6858000"/>
              <a:gd name="connsiteX46437" fmla="*/ 6630612 w 12192000"/>
              <a:gd name="connsiteY46437" fmla="*/ 1978766 h 6858000"/>
              <a:gd name="connsiteX46438" fmla="*/ 6656085 w 12192000"/>
              <a:gd name="connsiteY46438" fmla="*/ 1951913 h 6858000"/>
              <a:gd name="connsiteX46439" fmla="*/ 6630844 w 12192000"/>
              <a:gd name="connsiteY46439" fmla="*/ 1924712 h 6858000"/>
              <a:gd name="connsiteX46440" fmla="*/ 10188457 w 12192000"/>
              <a:gd name="connsiteY46440" fmla="*/ 1924483 h 6858000"/>
              <a:gd name="connsiteX46441" fmla="*/ 10165177 w 12192000"/>
              <a:gd name="connsiteY46441" fmla="*/ 1949840 h 6858000"/>
              <a:gd name="connsiteX46442" fmla="*/ 10187766 w 12192000"/>
              <a:gd name="connsiteY46442" fmla="*/ 1978537 h 6858000"/>
              <a:gd name="connsiteX46443" fmla="*/ 10212085 w 12192000"/>
              <a:gd name="connsiteY46443" fmla="*/ 1950529 h 6858000"/>
              <a:gd name="connsiteX46444" fmla="*/ 10188457 w 12192000"/>
              <a:gd name="connsiteY46444" fmla="*/ 1924483 h 6858000"/>
              <a:gd name="connsiteX46445" fmla="*/ 1815982 w 12192000"/>
              <a:gd name="connsiteY46445" fmla="*/ 1924483 h 6858000"/>
              <a:gd name="connsiteX46446" fmla="*/ 1792702 w 12192000"/>
              <a:gd name="connsiteY46446" fmla="*/ 1949840 h 6858000"/>
              <a:gd name="connsiteX46447" fmla="*/ 1815291 w 12192000"/>
              <a:gd name="connsiteY46447" fmla="*/ 1978537 h 6858000"/>
              <a:gd name="connsiteX46448" fmla="*/ 1839610 w 12192000"/>
              <a:gd name="connsiteY46448" fmla="*/ 1950529 h 6858000"/>
              <a:gd name="connsiteX46449" fmla="*/ 1815982 w 12192000"/>
              <a:gd name="connsiteY46449" fmla="*/ 1924483 h 6858000"/>
              <a:gd name="connsiteX46450" fmla="*/ 10054188 w 12192000"/>
              <a:gd name="connsiteY46450" fmla="*/ 1924368 h 6858000"/>
              <a:gd name="connsiteX46451" fmla="*/ 10030792 w 12192000"/>
              <a:gd name="connsiteY46451" fmla="*/ 1952027 h 6858000"/>
              <a:gd name="connsiteX46452" fmla="*/ 10053382 w 12192000"/>
              <a:gd name="connsiteY46452" fmla="*/ 1978421 h 6858000"/>
              <a:gd name="connsiteX46453" fmla="*/ 10077470 w 12192000"/>
              <a:gd name="connsiteY46453" fmla="*/ 1950529 h 6858000"/>
              <a:gd name="connsiteX46454" fmla="*/ 10054074 w 12192000"/>
              <a:gd name="connsiteY46454" fmla="*/ 1924483 h 6858000"/>
              <a:gd name="connsiteX46455" fmla="*/ 1681713 w 12192000"/>
              <a:gd name="connsiteY46455" fmla="*/ 1924368 h 6858000"/>
              <a:gd name="connsiteX46456" fmla="*/ 1658317 w 12192000"/>
              <a:gd name="connsiteY46456" fmla="*/ 1952027 h 6858000"/>
              <a:gd name="connsiteX46457" fmla="*/ 1680907 w 12192000"/>
              <a:gd name="connsiteY46457" fmla="*/ 1978421 h 6858000"/>
              <a:gd name="connsiteX46458" fmla="*/ 1704995 w 12192000"/>
              <a:gd name="connsiteY46458" fmla="*/ 1950529 h 6858000"/>
              <a:gd name="connsiteX46459" fmla="*/ 1681599 w 12192000"/>
              <a:gd name="connsiteY46459" fmla="*/ 1924483 h 6858000"/>
              <a:gd name="connsiteX46460" fmla="*/ 7852078 w 12192000"/>
              <a:gd name="connsiteY46460" fmla="*/ 1924162 h 6858000"/>
              <a:gd name="connsiteX46461" fmla="*/ 7837422 w 12192000"/>
              <a:gd name="connsiteY46461" fmla="*/ 1925289 h 6858000"/>
              <a:gd name="connsiteX46462" fmla="*/ 7809646 w 12192000"/>
              <a:gd name="connsiteY46462" fmla="*/ 1951568 h 6858000"/>
              <a:gd name="connsiteX46463" fmla="*/ 7836039 w 12192000"/>
              <a:gd name="connsiteY46463" fmla="*/ 1977614 h 6858000"/>
              <a:gd name="connsiteX46464" fmla="*/ 7863584 w 12192000"/>
              <a:gd name="connsiteY46464" fmla="*/ 1952720 h 6858000"/>
              <a:gd name="connsiteX46465" fmla="*/ 7852078 w 12192000"/>
              <a:gd name="connsiteY46465" fmla="*/ 1924162 h 6858000"/>
              <a:gd name="connsiteX46466" fmla="*/ 11723622 w 12192000"/>
              <a:gd name="connsiteY46466" fmla="*/ 1924021 h 6858000"/>
              <a:gd name="connsiteX46467" fmla="*/ 11700571 w 12192000"/>
              <a:gd name="connsiteY46467" fmla="*/ 1952951 h 6858000"/>
              <a:gd name="connsiteX46468" fmla="*/ 11730998 w 12192000"/>
              <a:gd name="connsiteY46468" fmla="*/ 1977153 h 6858000"/>
              <a:gd name="connsiteX46469" fmla="*/ 11753125 w 12192000"/>
              <a:gd name="connsiteY46469" fmla="*/ 1947419 h 6858000"/>
              <a:gd name="connsiteX46470" fmla="*/ 11723736 w 12192000"/>
              <a:gd name="connsiteY46470" fmla="*/ 1924021 h 6858000"/>
              <a:gd name="connsiteX46471" fmla="*/ 3351147 w 12192000"/>
              <a:gd name="connsiteY46471" fmla="*/ 1924021 h 6858000"/>
              <a:gd name="connsiteX46472" fmla="*/ 3328096 w 12192000"/>
              <a:gd name="connsiteY46472" fmla="*/ 1952951 h 6858000"/>
              <a:gd name="connsiteX46473" fmla="*/ 3358523 w 12192000"/>
              <a:gd name="connsiteY46473" fmla="*/ 1977153 h 6858000"/>
              <a:gd name="connsiteX46474" fmla="*/ 3380650 w 12192000"/>
              <a:gd name="connsiteY46474" fmla="*/ 1947419 h 6858000"/>
              <a:gd name="connsiteX46475" fmla="*/ 3351261 w 12192000"/>
              <a:gd name="connsiteY46475" fmla="*/ 1924021 h 6858000"/>
              <a:gd name="connsiteX46476" fmla="*/ 9313806 w 12192000"/>
              <a:gd name="connsiteY46476" fmla="*/ 1923905 h 6858000"/>
              <a:gd name="connsiteX46477" fmla="*/ 9285454 w 12192000"/>
              <a:gd name="connsiteY46477" fmla="*/ 1950068 h 6858000"/>
              <a:gd name="connsiteX46478" fmla="*/ 9315306 w 12192000"/>
              <a:gd name="connsiteY46478" fmla="*/ 1977499 h 6858000"/>
              <a:gd name="connsiteX46479" fmla="*/ 9338240 w 12192000"/>
              <a:gd name="connsiteY46479" fmla="*/ 1949607 h 6858000"/>
              <a:gd name="connsiteX46480" fmla="*/ 9313806 w 12192000"/>
              <a:gd name="connsiteY46480" fmla="*/ 1923905 h 6858000"/>
              <a:gd name="connsiteX46481" fmla="*/ 941331 w 12192000"/>
              <a:gd name="connsiteY46481" fmla="*/ 1923905 h 6858000"/>
              <a:gd name="connsiteX46482" fmla="*/ 912979 w 12192000"/>
              <a:gd name="connsiteY46482" fmla="*/ 1950068 h 6858000"/>
              <a:gd name="connsiteX46483" fmla="*/ 942831 w 12192000"/>
              <a:gd name="connsiteY46483" fmla="*/ 1977499 h 6858000"/>
              <a:gd name="connsiteX46484" fmla="*/ 965765 w 12192000"/>
              <a:gd name="connsiteY46484" fmla="*/ 1949607 h 6858000"/>
              <a:gd name="connsiteX46485" fmla="*/ 941331 w 12192000"/>
              <a:gd name="connsiteY46485" fmla="*/ 1923905 h 6858000"/>
              <a:gd name="connsiteX46486" fmla="*/ 11660001 w 12192000"/>
              <a:gd name="connsiteY46486" fmla="*/ 1923791 h 6858000"/>
              <a:gd name="connsiteX46487" fmla="*/ 11632572 w 12192000"/>
              <a:gd name="connsiteY46487" fmla="*/ 1950759 h 6858000"/>
              <a:gd name="connsiteX46488" fmla="*/ 11660464 w 12192000"/>
              <a:gd name="connsiteY46488" fmla="*/ 1976000 h 6858000"/>
              <a:gd name="connsiteX46489" fmla="*/ 11686280 w 12192000"/>
              <a:gd name="connsiteY46489" fmla="*/ 1949263 h 6858000"/>
              <a:gd name="connsiteX46490" fmla="*/ 11660001 w 12192000"/>
              <a:gd name="connsiteY46490" fmla="*/ 1923791 h 6858000"/>
              <a:gd name="connsiteX46491" fmla="*/ 8037500 w 12192000"/>
              <a:gd name="connsiteY46491" fmla="*/ 1923791 h 6858000"/>
              <a:gd name="connsiteX46492" fmla="*/ 8013758 w 12192000"/>
              <a:gd name="connsiteY46492" fmla="*/ 1948456 h 6858000"/>
              <a:gd name="connsiteX46493" fmla="*/ 8035541 w 12192000"/>
              <a:gd name="connsiteY46493" fmla="*/ 1977614 h 6858000"/>
              <a:gd name="connsiteX46494" fmla="*/ 8057194 w 12192000"/>
              <a:gd name="connsiteY46494" fmla="*/ 1972126 h 6858000"/>
              <a:gd name="connsiteX46495" fmla="*/ 8060430 w 12192000"/>
              <a:gd name="connsiteY46495" fmla="*/ 1950680 h 6858000"/>
              <a:gd name="connsiteX46496" fmla="*/ 8060436 w 12192000"/>
              <a:gd name="connsiteY46496" fmla="*/ 1950759 h 6858000"/>
              <a:gd name="connsiteX46497" fmla="*/ 8060436 w 12192000"/>
              <a:gd name="connsiteY46497" fmla="*/ 1950646 h 6858000"/>
              <a:gd name="connsiteX46498" fmla="*/ 8060430 w 12192000"/>
              <a:gd name="connsiteY46498" fmla="*/ 1950680 h 6858000"/>
              <a:gd name="connsiteX46499" fmla="*/ 8059082 w 12192000"/>
              <a:gd name="connsiteY46499" fmla="*/ 1930275 h 6858000"/>
              <a:gd name="connsiteX46500" fmla="*/ 8037500 w 12192000"/>
              <a:gd name="connsiteY46500" fmla="*/ 1923791 h 6858000"/>
              <a:gd name="connsiteX46501" fmla="*/ 3287526 w 12192000"/>
              <a:gd name="connsiteY46501" fmla="*/ 1923791 h 6858000"/>
              <a:gd name="connsiteX46502" fmla="*/ 3260097 w 12192000"/>
              <a:gd name="connsiteY46502" fmla="*/ 1950759 h 6858000"/>
              <a:gd name="connsiteX46503" fmla="*/ 3287989 w 12192000"/>
              <a:gd name="connsiteY46503" fmla="*/ 1976000 h 6858000"/>
              <a:gd name="connsiteX46504" fmla="*/ 3313805 w 12192000"/>
              <a:gd name="connsiteY46504" fmla="*/ 1949263 h 6858000"/>
              <a:gd name="connsiteX46505" fmla="*/ 3287526 w 12192000"/>
              <a:gd name="connsiteY46505" fmla="*/ 1923791 h 6858000"/>
              <a:gd name="connsiteX46506" fmla="*/ 11459347 w 12192000"/>
              <a:gd name="connsiteY46506" fmla="*/ 1923676 h 6858000"/>
              <a:gd name="connsiteX46507" fmla="*/ 11459399 w 12192000"/>
              <a:gd name="connsiteY46507" fmla="*/ 1923692 h 6858000"/>
              <a:gd name="connsiteX46508" fmla="*/ 11437824 w 12192000"/>
              <a:gd name="connsiteY46508" fmla="*/ 1929351 h 6858000"/>
              <a:gd name="connsiteX46509" fmla="*/ 11435720 w 12192000"/>
              <a:gd name="connsiteY46509" fmla="*/ 1950068 h 6858000"/>
              <a:gd name="connsiteX46510" fmla="*/ 11458541 w 12192000"/>
              <a:gd name="connsiteY46510" fmla="*/ 1977729 h 6858000"/>
              <a:gd name="connsiteX46511" fmla="*/ 11482858 w 12192000"/>
              <a:gd name="connsiteY46511" fmla="*/ 1949724 h 6858000"/>
              <a:gd name="connsiteX46512" fmla="*/ 11479099 w 12192000"/>
              <a:gd name="connsiteY46512" fmla="*/ 1929957 h 6858000"/>
              <a:gd name="connsiteX46513" fmla="*/ 11459399 w 12192000"/>
              <a:gd name="connsiteY46513" fmla="*/ 1923692 h 6858000"/>
              <a:gd name="connsiteX46514" fmla="*/ 11459463 w 12192000"/>
              <a:gd name="connsiteY46514" fmla="*/ 1923676 h 6858000"/>
              <a:gd name="connsiteX46515" fmla="*/ 9246614 w 12192000"/>
              <a:gd name="connsiteY46515" fmla="*/ 1923676 h 6858000"/>
              <a:gd name="connsiteX46516" fmla="*/ 9218032 w 12192000"/>
              <a:gd name="connsiteY46516" fmla="*/ 1947302 h 6858000"/>
              <a:gd name="connsiteX46517" fmla="*/ 9243386 w 12192000"/>
              <a:gd name="connsiteY46517" fmla="*/ 1976000 h 6858000"/>
              <a:gd name="connsiteX46518" fmla="*/ 9272086 w 12192000"/>
              <a:gd name="connsiteY46518" fmla="*/ 1950876 h 6858000"/>
              <a:gd name="connsiteX46519" fmla="*/ 9246614 w 12192000"/>
              <a:gd name="connsiteY46519" fmla="*/ 1923676 h 6858000"/>
              <a:gd name="connsiteX46520" fmla="*/ 8105614 w 12192000"/>
              <a:gd name="connsiteY46520" fmla="*/ 1923676 h 6858000"/>
              <a:gd name="connsiteX46521" fmla="*/ 8081412 w 12192000"/>
              <a:gd name="connsiteY46521" fmla="*/ 1949030 h 6858000"/>
              <a:gd name="connsiteX46522" fmla="*/ 8104809 w 12192000"/>
              <a:gd name="connsiteY46522" fmla="*/ 1977729 h 6858000"/>
              <a:gd name="connsiteX46523" fmla="*/ 8128435 w 12192000"/>
              <a:gd name="connsiteY46523" fmla="*/ 1951222 h 6858000"/>
              <a:gd name="connsiteX46524" fmla="*/ 8105614 w 12192000"/>
              <a:gd name="connsiteY46524" fmla="*/ 1923676 h 6858000"/>
              <a:gd name="connsiteX46525" fmla="*/ 5623653 w 12192000"/>
              <a:gd name="connsiteY46525" fmla="*/ 1923676 h 6858000"/>
              <a:gd name="connsiteX46526" fmla="*/ 5598642 w 12192000"/>
              <a:gd name="connsiteY46526" fmla="*/ 1948223 h 6858000"/>
              <a:gd name="connsiteX46527" fmla="*/ 5623999 w 12192000"/>
              <a:gd name="connsiteY46527" fmla="*/ 1977729 h 6858000"/>
              <a:gd name="connsiteX46528" fmla="*/ 5623999 w 12192000"/>
              <a:gd name="connsiteY46528" fmla="*/ 1977614 h 6858000"/>
              <a:gd name="connsiteX46529" fmla="*/ 5645895 w 12192000"/>
              <a:gd name="connsiteY46529" fmla="*/ 1951683 h 6858000"/>
              <a:gd name="connsiteX46530" fmla="*/ 5623653 w 12192000"/>
              <a:gd name="connsiteY46530" fmla="*/ 1923676 h 6858000"/>
              <a:gd name="connsiteX46531" fmla="*/ 3086872 w 12192000"/>
              <a:gd name="connsiteY46531" fmla="*/ 1923676 h 6858000"/>
              <a:gd name="connsiteX46532" fmla="*/ 3086924 w 12192000"/>
              <a:gd name="connsiteY46532" fmla="*/ 1923692 h 6858000"/>
              <a:gd name="connsiteX46533" fmla="*/ 3065349 w 12192000"/>
              <a:gd name="connsiteY46533" fmla="*/ 1929351 h 6858000"/>
              <a:gd name="connsiteX46534" fmla="*/ 3063245 w 12192000"/>
              <a:gd name="connsiteY46534" fmla="*/ 1950068 h 6858000"/>
              <a:gd name="connsiteX46535" fmla="*/ 3086066 w 12192000"/>
              <a:gd name="connsiteY46535" fmla="*/ 1977729 h 6858000"/>
              <a:gd name="connsiteX46536" fmla="*/ 3110383 w 12192000"/>
              <a:gd name="connsiteY46536" fmla="*/ 1949724 h 6858000"/>
              <a:gd name="connsiteX46537" fmla="*/ 3106624 w 12192000"/>
              <a:gd name="connsiteY46537" fmla="*/ 1929957 h 6858000"/>
              <a:gd name="connsiteX46538" fmla="*/ 3086924 w 12192000"/>
              <a:gd name="connsiteY46538" fmla="*/ 1923692 h 6858000"/>
              <a:gd name="connsiteX46539" fmla="*/ 3086988 w 12192000"/>
              <a:gd name="connsiteY46539" fmla="*/ 1923676 h 6858000"/>
              <a:gd name="connsiteX46540" fmla="*/ 874139 w 12192000"/>
              <a:gd name="connsiteY46540" fmla="*/ 1923676 h 6858000"/>
              <a:gd name="connsiteX46541" fmla="*/ 845557 w 12192000"/>
              <a:gd name="connsiteY46541" fmla="*/ 1947302 h 6858000"/>
              <a:gd name="connsiteX46542" fmla="*/ 870911 w 12192000"/>
              <a:gd name="connsiteY46542" fmla="*/ 1976000 h 6858000"/>
              <a:gd name="connsiteX46543" fmla="*/ 899611 w 12192000"/>
              <a:gd name="connsiteY46543" fmla="*/ 1950876 h 6858000"/>
              <a:gd name="connsiteX46544" fmla="*/ 874139 w 12192000"/>
              <a:gd name="connsiteY46544" fmla="*/ 1923676 h 6858000"/>
              <a:gd name="connsiteX46545" fmla="*/ 10253114 w 12192000"/>
              <a:gd name="connsiteY46545" fmla="*/ 1923560 h 6858000"/>
              <a:gd name="connsiteX46546" fmla="*/ 10224647 w 12192000"/>
              <a:gd name="connsiteY46546" fmla="*/ 1949263 h 6858000"/>
              <a:gd name="connsiteX46547" fmla="*/ 10248274 w 12192000"/>
              <a:gd name="connsiteY46547" fmla="*/ 1976924 h 6858000"/>
              <a:gd name="connsiteX46548" fmla="*/ 10276856 w 12192000"/>
              <a:gd name="connsiteY46548" fmla="*/ 1953066 h 6858000"/>
              <a:gd name="connsiteX46549" fmla="*/ 10253114 w 12192000"/>
              <a:gd name="connsiteY46549" fmla="*/ 1923560 h 6858000"/>
              <a:gd name="connsiteX46550" fmla="*/ 10118154 w 12192000"/>
              <a:gd name="connsiteY46550" fmla="*/ 1923560 h 6858000"/>
              <a:gd name="connsiteX46551" fmla="*/ 10094181 w 12192000"/>
              <a:gd name="connsiteY46551" fmla="*/ 1949146 h 6858000"/>
              <a:gd name="connsiteX46552" fmla="*/ 10118154 w 12192000"/>
              <a:gd name="connsiteY46552" fmla="*/ 1977499 h 6858000"/>
              <a:gd name="connsiteX46553" fmla="*/ 10118268 w 12192000"/>
              <a:gd name="connsiteY46553" fmla="*/ 1977499 h 6858000"/>
              <a:gd name="connsiteX46554" fmla="*/ 10141434 w 12192000"/>
              <a:gd name="connsiteY46554" fmla="*/ 1950529 h 6858000"/>
              <a:gd name="connsiteX46555" fmla="*/ 10118154 w 12192000"/>
              <a:gd name="connsiteY46555" fmla="*/ 1923560 h 6858000"/>
              <a:gd name="connsiteX46556" fmla="*/ 6835187 w 12192000"/>
              <a:gd name="connsiteY46556" fmla="*/ 1923560 h 6858000"/>
              <a:gd name="connsiteX46557" fmla="*/ 6807640 w 12192000"/>
              <a:gd name="connsiteY46557" fmla="*/ 1951683 h 6858000"/>
              <a:gd name="connsiteX46558" fmla="*/ 6834608 w 12192000"/>
              <a:gd name="connsiteY46558" fmla="*/ 1977499 h 6858000"/>
              <a:gd name="connsiteX46559" fmla="*/ 6856161 w 12192000"/>
              <a:gd name="connsiteY46559" fmla="*/ 1950990 h 6858000"/>
              <a:gd name="connsiteX46560" fmla="*/ 6835187 w 12192000"/>
              <a:gd name="connsiteY46560" fmla="*/ 1923560 h 6858000"/>
              <a:gd name="connsiteX46561" fmla="*/ 5691191 w 12192000"/>
              <a:gd name="connsiteY46561" fmla="*/ 1923560 h 6858000"/>
              <a:gd name="connsiteX46562" fmla="*/ 5667564 w 12192000"/>
              <a:gd name="connsiteY46562" fmla="*/ 1949954 h 6858000"/>
              <a:gd name="connsiteX46563" fmla="*/ 5690384 w 12192000"/>
              <a:gd name="connsiteY46563" fmla="*/ 1977499 h 6858000"/>
              <a:gd name="connsiteX46564" fmla="*/ 5714586 w 12192000"/>
              <a:gd name="connsiteY46564" fmla="*/ 1949607 h 6858000"/>
              <a:gd name="connsiteX46565" fmla="*/ 5691191 w 12192000"/>
              <a:gd name="connsiteY46565" fmla="*/ 1923560 h 6858000"/>
              <a:gd name="connsiteX46566" fmla="*/ 1880639 w 12192000"/>
              <a:gd name="connsiteY46566" fmla="*/ 1923560 h 6858000"/>
              <a:gd name="connsiteX46567" fmla="*/ 1852172 w 12192000"/>
              <a:gd name="connsiteY46567" fmla="*/ 1949263 h 6858000"/>
              <a:gd name="connsiteX46568" fmla="*/ 1875799 w 12192000"/>
              <a:gd name="connsiteY46568" fmla="*/ 1976924 h 6858000"/>
              <a:gd name="connsiteX46569" fmla="*/ 1904381 w 12192000"/>
              <a:gd name="connsiteY46569" fmla="*/ 1953066 h 6858000"/>
              <a:gd name="connsiteX46570" fmla="*/ 1880639 w 12192000"/>
              <a:gd name="connsiteY46570" fmla="*/ 1923560 h 6858000"/>
              <a:gd name="connsiteX46571" fmla="*/ 1745679 w 12192000"/>
              <a:gd name="connsiteY46571" fmla="*/ 1923560 h 6858000"/>
              <a:gd name="connsiteX46572" fmla="*/ 1721706 w 12192000"/>
              <a:gd name="connsiteY46572" fmla="*/ 1949146 h 6858000"/>
              <a:gd name="connsiteX46573" fmla="*/ 1745679 w 12192000"/>
              <a:gd name="connsiteY46573" fmla="*/ 1977499 h 6858000"/>
              <a:gd name="connsiteX46574" fmla="*/ 1745793 w 12192000"/>
              <a:gd name="connsiteY46574" fmla="*/ 1977499 h 6858000"/>
              <a:gd name="connsiteX46575" fmla="*/ 1768959 w 12192000"/>
              <a:gd name="connsiteY46575" fmla="*/ 1950529 h 6858000"/>
              <a:gd name="connsiteX46576" fmla="*/ 1745679 w 12192000"/>
              <a:gd name="connsiteY46576" fmla="*/ 1923560 h 6858000"/>
              <a:gd name="connsiteX46577" fmla="*/ 10454806 w 12192000"/>
              <a:gd name="connsiteY46577" fmla="*/ 1923446 h 6858000"/>
              <a:gd name="connsiteX46578" fmla="*/ 10428182 w 12192000"/>
              <a:gd name="connsiteY46578" fmla="*/ 1949030 h 6858000"/>
              <a:gd name="connsiteX46579" fmla="*/ 10452040 w 12192000"/>
              <a:gd name="connsiteY46579" fmla="*/ 1977384 h 6858000"/>
              <a:gd name="connsiteX46580" fmla="*/ 10452155 w 12192000"/>
              <a:gd name="connsiteY46580" fmla="*/ 1977384 h 6858000"/>
              <a:gd name="connsiteX46581" fmla="*/ 10475206 w 12192000"/>
              <a:gd name="connsiteY46581" fmla="*/ 1949607 h 6858000"/>
              <a:gd name="connsiteX46582" fmla="*/ 10454806 w 12192000"/>
              <a:gd name="connsiteY46582" fmla="*/ 1923446 h 6858000"/>
              <a:gd name="connsiteX46583" fmla="*/ 2082331 w 12192000"/>
              <a:gd name="connsiteY46583" fmla="*/ 1923446 h 6858000"/>
              <a:gd name="connsiteX46584" fmla="*/ 2055707 w 12192000"/>
              <a:gd name="connsiteY46584" fmla="*/ 1949030 h 6858000"/>
              <a:gd name="connsiteX46585" fmla="*/ 2079565 w 12192000"/>
              <a:gd name="connsiteY46585" fmla="*/ 1977384 h 6858000"/>
              <a:gd name="connsiteX46586" fmla="*/ 2079680 w 12192000"/>
              <a:gd name="connsiteY46586" fmla="*/ 1977384 h 6858000"/>
              <a:gd name="connsiteX46587" fmla="*/ 2102731 w 12192000"/>
              <a:gd name="connsiteY46587" fmla="*/ 1949607 h 6858000"/>
              <a:gd name="connsiteX46588" fmla="*/ 2082331 w 12192000"/>
              <a:gd name="connsiteY46588" fmla="*/ 1923446 h 6858000"/>
              <a:gd name="connsiteX46589" fmla="*/ 5486374 w 12192000"/>
              <a:gd name="connsiteY46589" fmla="*/ 1923344 h 6858000"/>
              <a:gd name="connsiteX46590" fmla="*/ 5463568 w 12192000"/>
              <a:gd name="connsiteY46590" fmla="*/ 1934394 h 6858000"/>
              <a:gd name="connsiteX46591" fmla="*/ 5495836 w 12192000"/>
              <a:gd name="connsiteY46591" fmla="*/ 1976577 h 6858000"/>
              <a:gd name="connsiteX46592" fmla="*/ 5521769 w 12192000"/>
              <a:gd name="connsiteY46592" fmla="*/ 1976577 h 6858000"/>
              <a:gd name="connsiteX46593" fmla="*/ 5565910 w 12192000"/>
              <a:gd name="connsiteY46593" fmla="*/ 1976463 h 6858000"/>
              <a:gd name="connsiteX46594" fmla="*/ 5580086 w 12192000"/>
              <a:gd name="connsiteY46594" fmla="*/ 1973465 h 6858000"/>
              <a:gd name="connsiteX46595" fmla="*/ 5580548 w 12192000"/>
              <a:gd name="connsiteY46595" fmla="*/ 1928172 h 6858000"/>
              <a:gd name="connsiteX46596" fmla="*/ 5532716 w 12192000"/>
              <a:gd name="connsiteY46596" fmla="*/ 1928862 h 6858000"/>
              <a:gd name="connsiteX46597" fmla="*/ 5514625 w 12192000"/>
              <a:gd name="connsiteY46597" fmla="*/ 1930361 h 6858000"/>
              <a:gd name="connsiteX46598" fmla="*/ 5486374 w 12192000"/>
              <a:gd name="connsiteY46598" fmla="*/ 1923344 h 6858000"/>
              <a:gd name="connsiteX46599" fmla="*/ 10520846 w 12192000"/>
              <a:gd name="connsiteY46599" fmla="*/ 1923330 h 6858000"/>
              <a:gd name="connsiteX46600" fmla="*/ 10520892 w 12192000"/>
              <a:gd name="connsiteY46600" fmla="*/ 1923348 h 6858000"/>
              <a:gd name="connsiteX46601" fmla="*/ 10499524 w 12192000"/>
              <a:gd name="connsiteY46601" fmla="*/ 1929050 h 6858000"/>
              <a:gd name="connsiteX46602" fmla="*/ 10497104 w 12192000"/>
              <a:gd name="connsiteY46602" fmla="*/ 1949379 h 6858000"/>
              <a:gd name="connsiteX46603" fmla="*/ 10519578 w 12192000"/>
              <a:gd name="connsiteY46603" fmla="*/ 1977268 h 6858000"/>
              <a:gd name="connsiteX46604" fmla="*/ 10544242 w 12192000"/>
              <a:gd name="connsiteY46604" fmla="*/ 1952374 h 6858000"/>
              <a:gd name="connsiteX46605" fmla="*/ 10541361 w 12192000"/>
              <a:gd name="connsiteY46605" fmla="*/ 1931585 h 6858000"/>
              <a:gd name="connsiteX46606" fmla="*/ 10520892 w 12192000"/>
              <a:gd name="connsiteY46606" fmla="*/ 1923348 h 6858000"/>
              <a:gd name="connsiteX46607" fmla="*/ 10520962 w 12192000"/>
              <a:gd name="connsiteY46607" fmla="*/ 1923330 h 6858000"/>
              <a:gd name="connsiteX46608" fmla="*/ 9044462 w 12192000"/>
              <a:gd name="connsiteY46608" fmla="*/ 1923330 h 6858000"/>
              <a:gd name="connsiteX46609" fmla="*/ 9020028 w 12192000"/>
              <a:gd name="connsiteY46609" fmla="*/ 1951452 h 6858000"/>
              <a:gd name="connsiteX46610" fmla="*/ 9043540 w 12192000"/>
              <a:gd name="connsiteY46610" fmla="*/ 1977384 h 6858000"/>
              <a:gd name="connsiteX46611" fmla="*/ 9067166 w 12192000"/>
              <a:gd name="connsiteY46611" fmla="*/ 1950990 h 6858000"/>
              <a:gd name="connsiteX46612" fmla="*/ 9044462 w 12192000"/>
              <a:gd name="connsiteY46612" fmla="*/ 1923330 h 6858000"/>
              <a:gd name="connsiteX46613" fmla="*/ 2148371 w 12192000"/>
              <a:gd name="connsiteY46613" fmla="*/ 1923330 h 6858000"/>
              <a:gd name="connsiteX46614" fmla="*/ 2148417 w 12192000"/>
              <a:gd name="connsiteY46614" fmla="*/ 1923348 h 6858000"/>
              <a:gd name="connsiteX46615" fmla="*/ 2127049 w 12192000"/>
              <a:gd name="connsiteY46615" fmla="*/ 1929050 h 6858000"/>
              <a:gd name="connsiteX46616" fmla="*/ 2124629 w 12192000"/>
              <a:gd name="connsiteY46616" fmla="*/ 1949379 h 6858000"/>
              <a:gd name="connsiteX46617" fmla="*/ 2147103 w 12192000"/>
              <a:gd name="connsiteY46617" fmla="*/ 1977268 h 6858000"/>
              <a:gd name="connsiteX46618" fmla="*/ 2171767 w 12192000"/>
              <a:gd name="connsiteY46618" fmla="*/ 1952374 h 6858000"/>
              <a:gd name="connsiteX46619" fmla="*/ 2168886 w 12192000"/>
              <a:gd name="connsiteY46619" fmla="*/ 1931585 h 6858000"/>
              <a:gd name="connsiteX46620" fmla="*/ 2148417 w 12192000"/>
              <a:gd name="connsiteY46620" fmla="*/ 1923348 h 6858000"/>
              <a:gd name="connsiteX46621" fmla="*/ 2148487 w 12192000"/>
              <a:gd name="connsiteY46621" fmla="*/ 1923330 h 6858000"/>
              <a:gd name="connsiteX46622" fmla="*/ 671987 w 12192000"/>
              <a:gd name="connsiteY46622" fmla="*/ 1923330 h 6858000"/>
              <a:gd name="connsiteX46623" fmla="*/ 647553 w 12192000"/>
              <a:gd name="connsiteY46623" fmla="*/ 1951452 h 6858000"/>
              <a:gd name="connsiteX46624" fmla="*/ 671065 w 12192000"/>
              <a:gd name="connsiteY46624" fmla="*/ 1977384 h 6858000"/>
              <a:gd name="connsiteX46625" fmla="*/ 694691 w 12192000"/>
              <a:gd name="connsiteY46625" fmla="*/ 1950990 h 6858000"/>
              <a:gd name="connsiteX46626" fmla="*/ 671987 w 12192000"/>
              <a:gd name="connsiteY46626" fmla="*/ 1923330 h 6858000"/>
              <a:gd name="connsiteX46627" fmla="*/ 11325539 w 12192000"/>
              <a:gd name="connsiteY46627" fmla="*/ 1923215 h 6858000"/>
              <a:gd name="connsiteX46628" fmla="*/ 11302258 w 12192000"/>
              <a:gd name="connsiteY46628" fmla="*/ 1947073 h 6858000"/>
              <a:gd name="connsiteX46629" fmla="*/ 11324156 w 12192000"/>
              <a:gd name="connsiteY46629" fmla="*/ 1977153 h 6858000"/>
              <a:gd name="connsiteX46630" fmla="*/ 11350664 w 12192000"/>
              <a:gd name="connsiteY46630" fmla="*/ 1950759 h 6858000"/>
              <a:gd name="connsiteX46631" fmla="*/ 11325539 w 12192000"/>
              <a:gd name="connsiteY46631" fmla="*/ 1923215 h 6858000"/>
              <a:gd name="connsiteX46632" fmla="*/ 11261688 w 12192000"/>
              <a:gd name="connsiteY46632" fmla="*/ 1923215 h 6858000"/>
              <a:gd name="connsiteX46633" fmla="*/ 11233337 w 12192000"/>
              <a:gd name="connsiteY46633" fmla="*/ 1950068 h 6858000"/>
              <a:gd name="connsiteX46634" fmla="*/ 11259960 w 12192000"/>
              <a:gd name="connsiteY46634" fmla="*/ 1975425 h 6858000"/>
              <a:gd name="connsiteX46635" fmla="*/ 11287275 w 12192000"/>
              <a:gd name="connsiteY46635" fmla="*/ 1952835 h 6858000"/>
              <a:gd name="connsiteX46636" fmla="*/ 11261688 w 12192000"/>
              <a:gd name="connsiteY46636" fmla="*/ 1923215 h 6858000"/>
              <a:gd name="connsiteX46637" fmla="*/ 2953064 w 12192000"/>
              <a:gd name="connsiteY46637" fmla="*/ 1923215 h 6858000"/>
              <a:gd name="connsiteX46638" fmla="*/ 2929783 w 12192000"/>
              <a:gd name="connsiteY46638" fmla="*/ 1947073 h 6858000"/>
              <a:gd name="connsiteX46639" fmla="*/ 2951681 w 12192000"/>
              <a:gd name="connsiteY46639" fmla="*/ 1977153 h 6858000"/>
              <a:gd name="connsiteX46640" fmla="*/ 2978189 w 12192000"/>
              <a:gd name="connsiteY46640" fmla="*/ 1950759 h 6858000"/>
              <a:gd name="connsiteX46641" fmla="*/ 2953064 w 12192000"/>
              <a:gd name="connsiteY46641" fmla="*/ 1923215 h 6858000"/>
              <a:gd name="connsiteX46642" fmla="*/ 2889213 w 12192000"/>
              <a:gd name="connsiteY46642" fmla="*/ 1923215 h 6858000"/>
              <a:gd name="connsiteX46643" fmla="*/ 2860862 w 12192000"/>
              <a:gd name="connsiteY46643" fmla="*/ 1950068 h 6858000"/>
              <a:gd name="connsiteX46644" fmla="*/ 2887485 w 12192000"/>
              <a:gd name="connsiteY46644" fmla="*/ 1975425 h 6858000"/>
              <a:gd name="connsiteX46645" fmla="*/ 2914800 w 12192000"/>
              <a:gd name="connsiteY46645" fmla="*/ 1952835 h 6858000"/>
              <a:gd name="connsiteX46646" fmla="*/ 2889213 w 12192000"/>
              <a:gd name="connsiteY46646" fmla="*/ 1923215 h 6858000"/>
              <a:gd name="connsiteX46647" fmla="*/ 11393654 w 12192000"/>
              <a:gd name="connsiteY46647" fmla="*/ 1923101 h 6858000"/>
              <a:gd name="connsiteX46648" fmla="*/ 11369104 w 12192000"/>
              <a:gd name="connsiteY46648" fmla="*/ 1950759 h 6858000"/>
              <a:gd name="connsiteX46649" fmla="*/ 11392154 w 12192000"/>
              <a:gd name="connsiteY46649" fmla="*/ 1977153 h 6858000"/>
              <a:gd name="connsiteX46650" fmla="*/ 11416128 w 12192000"/>
              <a:gd name="connsiteY46650" fmla="*/ 1951222 h 6858000"/>
              <a:gd name="connsiteX46651" fmla="*/ 11393654 w 12192000"/>
              <a:gd name="connsiteY46651" fmla="*/ 1923101 h 6858000"/>
              <a:gd name="connsiteX46652" fmla="*/ 3021179 w 12192000"/>
              <a:gd name="connsiteY46652" fmla="*/ 1923101 h 6858000"/>
              <a:gd name="connsiteX46653" fmla="*/ 2996629 w 12192000"/>
              <a:gd name="connsiteY46653" fmla="*/ 1950759 h 6858000"/>
              <a:gd name="connsiteX46654" fmla="*/ 3019679 w 12192000"/>
              <a:gd name="connsiteY46654" fmla="*/ 1977153 h 6858000"/>
              <a:gd name="connsiteX46655" fmla="*/ 3043653 w 12192000"/>
              <a:gd name="connsiteY46655" fmla="*/ 1951222 h 6858000"/>
              <a:gd name="connsiteX46656" fmla="*/ 3021179 w 12192000"/>
              <a:gd name="connsiteY46656" fmla="*/ 1923101 h 6858000"/>
              <a:gd name="connsiteX46657" fmla="*/ 9116164 w 12192000"/>
              <a:gd name="connsiteY46657" fmla="*/ 1922524 h 6858000"/>
              <a:gd name="connsiteX46658" fmla="*/ 9094482 w 12192000"/>
              <a:gd name="connsiteY46658" fmla="*/ 1926213 h 6858000"/>
              <a:gd name="connsiteX46659" fmla="*/ 9088258 w 12192000"/>
              <a:gd name="connsiteY46659" fmla="*/ 1953181 h 6858000"/>
              <a:gd name="connsiteX46660" fmla="*/ 9112345 w 12192000"/>
              <a:gd name="connsiteY46660" fmla="*/ 1977038 h 6858000"/>
              <a:gd name="connsiteX46661" fmla="*/ 9146230 w 12192000"/>
              <a:gd name="connsiteY46661" fmla="*/ 1976807 h 6858000"/>
              <a:gd name="connsiteX46662" fmla="*/ 9187950 w 12192000"/>
              <a:gd name="connsiteY46662" fmla="*/ 1976692 h 6858000"/>
              <a:gd name="connsiteX46663" fmla="*/ 9202818 w 12192000"/>
              <a:gd name="connsiteY46663" fmla="*/ 1970239 h 6858000"/>
              <a:gd name="connsiteX46664" fmla="*/ 9169510 w 12192000"/>
              <a:gd name="connsiteY46664" fmla="*/ 1924483 h 6858000"/>
              <a:gd name="connsiteX46665" fmla="*/ 9169510 w 12192000"/>
              <a:gd name="connsiteY46665" fmla="*/ 1924368 h 6858000"/>
              <a:gd name="connsiteX46666" fmla="*/ 9152453 w 12192000"/>
              <a:gd name="connsiteY46666" fmla="*/ 1933589 h 6858000"/>
              <a:gd name="connsiteX46667" fmla="*/ 9136202 w 12192000"/>
              <a:gd name="connsiteY46667" fmla="*/ 1934051 h 6858000"/>
              <a:gd name="connsiteX46668" fmla="*/ 9116164 w 12192000"/>
              <a:gd name="connsiteY46668" fmla="*/ 1922524 h 6858000"/>
              <a:gd name="connsiteX46669" fmla="*/ 743689 w 12192000"/>
              <a:gd name="connsiteY46669" fmla="*/ 1922524 h 6858000"/>
              <a:gd name="connsiteX46670" fmla="*/ 722007 w 12192000"/>
              <a:gd name="connsiteY46670" fmla="*/ 1926213 h 6858000"/>
              <a:gd name="connsiteX46671" fmla="*/ 715783 w 12192000"/>
              <a:gd name="connsiteY46671" fmla="*/ 1953181 h 6858000"/>
              <a:gd name="connsiteX46672" fmla="*/ 739870 w 12192000"/>
              <a:gd name="connsiteY46672" fmla="*/ 1977038 h 6858000"/>
              <a:gd name="connsiteX46673" fmla="*/ 773755 w 12192000"/>
              <a:gd name="connsiteY46673" fmla="*/ 1976807 h 6858000"/>
              <a:gd name="connsiteX46674" fmla="*/ 815475 w 12192000"/>
              <a:gd name="connsiteY46674" fmla="*/ 1976692 h 6858000"/>
              <a:gd name="connsiteX46675" fmla="*/ 830343 w 12192000"/>
              <a:gd name="connsiteY46675" fmla="*/ 1970239 h 6858000"/>
              <a:gd name="connsiteX46676" fmla="*/ 797035 w 12192000"/>
              <a:gd name="connsiteY46676" fmla="*/ 1924483 h 6858000"/>
              <a:gd name="connsiteX46677" fmla="*/ 797035 w 12192000"/>
              <a:gd name="connsiteY46677" fmla="*/ 1924368 h 6858000"/>
              <a:gd name="connsiteX46678" fmla="*/ 779978 w 12192000"/>
              <a:gd name="connsiteY46678" fmla="*/ 1933589 h 6858000"/>
              <a:gd name="connsiteX46679" fmla="*/ 763727 w 12192000"/>
              <a:gd name="connsiteY46679" fmla="*/ 1934051 h 6858000"/>
              <a:gd name="connsiteX46680" fmla="*/ 743689 w 12192000"/>
              <a:gd name="connsiteY46680" fmla="*/ 1922524 h 6858000"/>
              <a:gd name="connsiteX46681" fmla="*/ 7909210 w 12192000"/>
              <a:gd name="connsiteY46681" fmla="*/ 1922351 h 6858000"/>
              <a:gd name="connsiteX46682" fmla="*/ 7884444 w 12192000"/>
              <a:gd name="connsiteY46682" fmla="*/ 1926903 h 6858000"/>
              <a:gd name="connsiteX46683" fmla="*/ 7878567 w 12192000"/>
              <a:gd name="connsiteY46683" fmla="*/ 1956293 h 6858000"/>
              <a:gd name="connsiteX46684" fmla="*/ 7900236 w 12192000"/>
              <a:gd name="connsiteY46684" fmla="*/ 1977153 h 6858000"/>
              <a:gd name="connsiteX46685" fmla="*/ 7933889 w 12192000"/>
              <a:gd name="connsiteY46685" fmla="*/ 1976924 h 6858000"/>
              <a:gd name="connsiteX46686" fmla="*/ 7980566 w 12192000"/>
              <a:gd name="connsiteY46686" fmla="*/ 1977038 h 6858000"/>
              <a:gd name="connsiteX46687" fmla="*/ 7993706 w 12192000"/>
              <a:gd name="connsiteY46687" fmla="*/ 1960903 h 6858000"/>
              <a:gd name="connsiteX46688" fmla="*/ 7984830 w 12192000"/>
              <a:gd name="connsiteY46688" fmla="*/ 1925981 h 6858000"/>
              <a:gd name="connsiteX46689" fmla="*/ 7984830 w 12192000"/>
              <a:gd name="connsiteY46689" fmla="*/ 1926213 h 6858000"/>
              <a:gd name="connsiteX46690" fmla="*/ 7943916 w 12192000"/>
              <a:gd name="connsiteY46690" fmla="*/ 1935662 h 6858000"/>
              <a:gd name="connsiteX46691" fmla="*/ 7931814 w 12192000"/>
              <a:gd name="connsiteY46691" fmla="*/ 1935430 h 6858000"/>
              <a:gd name="connsiteX46692" fmla="*/ 7909210 w 12192000"/>
              <a:gd name="connsiteY46692" fmla="*/ 1922351 h 6858000"/>
              <a:gd name="connsiteX46693" fmla="*/ 10323735 w 12192000"/>
              <a:gd name="connsiteY46693" fmla="*/ 1921876 h 6858000"/>
              <a:gd name="connsiteX46694" fmla="*/ 10299446 w 12192000"/>
              <a:gd name="connsiteY46694" fmla="*/ 1926213 h 6858000"/>
              <a:gd name="connsiteX46695" fmla="*/ 10293338 w 12192000"/>
              <a:gd name="connsiteY46695" fmla="*/ 1953527 h 6858000"/>
              <a:gd name="connsiteX46696" fmla="*/ 10316273 w 12192000"/>
              <a:gd name="connsiteY46696" fmla="*/ 1976463 h 6858000"/>
              <a:gd name="connsiteX46697" fmla="*/ 10352693 w 12192000"/>
              <a:gd name="connsiteY46697" fmla="*/ 1976231 h 6858000"/>
              <a:gd name="connsiteX46698" fmla="*/ 10391764 w 12192000"/>
              <a:gd name="connsiteY46698" fmla="*/ 1976231 h 6858000"/>
              <a:gd name="connsiteX46699" fmla="*/ 10407322 w 12192000"/>
              <a:gd name="connsiteY46699" fmla="*/ 1970123 h 6858000"/>
              <a:gd name="connsiteX46700" fmla="*/ 10379662 w 12192000"/>
              <a:gd name="connsiteY46700" fmla="*/ 1924251 h 6858000"/>
              <a:gd name="connsiteX46701" fmla="*/ 10379546 w 12192000"/>
              <a:gd name="connsiteY46701" fmla="*/ 1924137 h 6858000"/>
              <a:gd name="connsiteX46702" fmla="*/ 10359608 w 12192000"/>
              <a:gd name="connsiteY46702" fmla="*/ 1934278 h 6858000"/>
              <a:gd name="connsiteX46703" fmla="*/ 10346468 w 12192000"/>
              <a:gd name="connsiteY46703" fmla="*/ 1933357 h 6858000"/>
              <a:gd name="connsiteX46704" fmla="*/ 10323735 w 12192000"/>
              <a:gd name="connsiteY46704" fmla="*/ 1921876 h 6858000"/>
              <a:gd name="connsiteX46705" fmla="*/ 1951260 w 12192000"/>
              <a:gd name="connsiteY46705" fmla="*/ 1921876 h 6858000"/>
              <a:gd name="connsiteX46706" fmla="*/ 1926971 w 12192000"/>
              <a:gd name="connsiteY46706" fmla="*/ 1926213 h 6858000"/>
              <a:gd name="connsiteX46707" fmla="*/ 1920863 w 12192000"/>
              <a:gd name="connsiteY46707" fmla="*/ 1953527 h 6858000"/>
              <a:gd name="connsiteX46708" fmla="*/ 1943798 w 12192000"/>
              <a:gd name="connsiteY46708" fmla="*/ 1976463 h 6858000"/>
              <a:gd name="connsiteX46709" fmla="*/ 1980218 w 12192000"/>
              <a:gd name="connsiteY46709" fmla="*/ 1976231 h 6858000"/>
              <a:gd name="connsiteX46710" fmla="*/ 2019289 w 12192000"/>
              <a:gd name="connsiteY46710" fmla="*/ 1976231 h 6858000"/>
              <a:gd name="connsiteX46711" fmla="*/ 2034847 w 12192000"/>
              <a:gd name="connsiteY46711" fmla="*/ 1970123 h 6858000"/>
              <a:gd name="connsiteX46712" fmla="*/ 2007187 w 12192000"/>
              <a:gd name="connsiteY46712" fmla="*/ 1924251 h 6858000"/>
              <a:gd name="connsiteX46713" fmla="*/ 2007071 w 12192000"/>
              <a:gd name="connsiteY46713" fmla="*/ 1924137 h 6858000"/>
              <a:gd name="connsiteX46714" fmla="*/ 1987133 w 12192000"/>
              <a:gd name="connsiteY46714" fmla="*/ 1934278 h 6858000"/>
              <a:gd name="connsiteX46715" fmla="*/ 1973993 w 12192000"/>
              <a:gd name="connsiteY46715" fmla="*/ 1933357 h 6858000"/>
              <a:gd name="connsiteX46716" fmla="*/ 1951260 w 12192000"/>
              <a:gd name="connsiteY46716" fmla="*/ 1921876 h 6858000"/>
              <a:gd name="connsiteX46717" fmla="*/ 6761886 w 12192000"/>
              <a:gd name="connsiteY46717" fmla="*/ 1921415 h 6858000"/>
              <a:gd name="connsiteX46718" fmla="*/ 6739873 w 12192000"/>
              <a:gd name="connsiteY46718" fmla="*/ 1935778 h 6858000"/>
              <a:gd name="connsiteX46719" fmla="*/ 6722701 w 12192000"/>
              <a:gd name="connsiteY46719" fmla="*/ 1935662 h 6858000"/>
              <a:gd name="connsiteX46720" fmla="*/ 6680633 w 12192000"/>
              <a:gd name="connsiteY46720" fmla="*/ 1926672 h 6858000"/>
              <a:gd name="connsiteX46721" fmla="*/ 6673833 w 12192000"/>
              <a:gd name="connsiteY46721" fmla="*/ 1956062 h 6858000"/>
              <a:gd name="connsiteX46722" fmla="*/ 6693658 w 12192000"/>
              <a:gd name="connsiteY46722" fmla="*/ 1976924 h 6858000"/>
              <a:gd name="connsiteX46723" fmla="*/ 6729961 w 12192000"/>
              <a:gd name="connsiteY46723" fmla="*/ 1976692 h 6858000"/>
              <a:gd name="connsiteX46724" fmla="*/ 6773987 w 12192000"/>
              <a:gd name="connsiteY46724" fmla="*/ 1976692 h 6858000"/>
              <a:gd name="connsiteX46725" fmla="*/ 6787818 w 12192000"/>
              <a:gd name="connsiteY46725" fmla="*/ 1968970 h 6858000"/>
              <a:gd name="connsiteX46726" fmla="*/ 6783554 w 12192000"/>
              <a:gd name="connsiteY46726" fmla="*/ 1927824 h 6858000"/>
              <a:gd name="connsiteX46727" fmla="*/ 6783554 w 12192000"/>
              <a:gd name="connsiteY46727" fmla="*/ 1927711 h 6858000"/>
              <a:gd name="connsiteX46728" fmla="*/ 6761886 w 12192000"/>
              <a:gd name="connsiteY46728" fmla="*/ 1921415 h 6858000"/>
              <a:gd name="connsiteX46729" fmla="*/ 11591166 w 12192000"/>
              <a:gd name="connsiteY46729" fmla="*/ 1921284 h 6858000"/>
              <a:gd name="connsiteX46730" fmla="*/ 11571718 w 12192000"/>
              <a:gd name="connsiteY46730" fmla="*/ 1930706 h 6858000"/>
              <a:gd name="connsiteX46731" fmla="*/ 11571718 w 12192000"/>
              <a:gd name="connsiteY46731" fmla="*/ 1930591 h 6858000"/>
              <a:gd name="connsiteX46732" fmla="*/ 11549936 w 12192000"/>
              <a:gd name="connsiteY46732" fmla="*/ 1931166 h 6858000"/>
              <a:gd name="connsiteX46733" fmla="*/ 11512478 w 12192000"/>
              <a:gd name="connsiteY46733" fmla="*/ 1924712 h 6858000"/>
              <a:gd name="connsiteX46734" fmla="*/ 11502913 w 12192000"/>
              <a:gd name="connsiteY46734" fmla="*/ 1934510 h 6858000"/>
              <a:gd name="connsiteX46735" fmla="*/ 11535298 w 12192000"/>
              <a:gd name="connsiteY46735" fmla="*/ 1976463 h 6858000"/>
              <a:gd name="connsiteX46736" fmla="*/ 11558579 w 12192000"/>
              <a:gd name="connsiteY46736" fmla="*/ 1976463 h 6858000"/>
              <a:gd name="connsiteX46737" fmla="*/ 11594884 w 12192000"/>
              <a:gd name="connsiteY46737" fmla="*/ 1976231 h 6858000"/>
              <a:gd name="connsiteX46738" fmla="*/ 11617128 w 12192000"/>
              <a:gd name="connsiteY46738" fmla="*/ 1966550 h 6858000"/>
              <a:gd name="connsiteX46739" fmla="*/ 11611134 w 12192000"/>
              <a:gd name="connsiteY46739" fmla="*/ 1926558 h 6858000"/>
              <a:gd name="connsiteX46740" fmla="*/ 11591166 w 12192000"/>
              <a:gd name="connsiteY46740" fmla="*/ 1921284 h 6858000"/>
              <a:gd name="connsiteX46741" fmla="*/ 3218691 w 12192000"/>
              <a:gd name="connsiteY46741" fmla="*/ 1921284 h 6858000"/>
              <a:gd name="connsiteX46742" fmla="*/ 3199243 w 12192000"/>
              <a:gd name="connsiteY46742" fmla="*/ 1930706 h 6858000"/>
              <a:gd name="connsiteX46743" fmla="*/ 3199243 w 12192000"/>
              <a:gd name="connsiteY46743" fmla="*/ 1930591 h 6858000"/>
              <a:gd name="connsiteX46744" fmla="*/ 3177461 w 12192000"/>
              <a:gd name="connsiteY46744" fmla="*/ 1931166 h 6858000"/>
              <a:gd name="connsiteX46745" fmla="*/ 3140003 w 12192000"/>
              <a:gd name="connsiteY46745" fmla="*/ 1924712 h 6858000"/>
              <a:gd name="connsiteX46746" fmla="*/ 3130438 w 12192000"/>
              <a:gd name="connsiteY46746" fmla="*/ 1934510 h 6858000"/>
              <a:gd name="connsiteX46747" fmla="*/ 3162823 w 12192000"/>
              <a:gd name="connsiteY46747" fmla="*/ 1976463 h 6858000"/>
              <a:gd name="connsiteX46748" fmla="*/ 3186104 w 12192000"/>
              <a:gd name="connsiteY46748" fmla="*/ 1976463 h 6858000"/>
              <a:gd name="connsiteX46749" fmla="*/ 3222409 w 12192000"/>
              <a:gd name="connsiteY46749" fmla="*/ 1976231 h 6858000"/>
              <a:gd name="connsiteX46750" fmla="*/ 3244653 w 12192000"/>
              <a:gd name="connsiteY46750" fmla="*/ 1966550 h 6858000"/>
              <a:gd name="connsiteX46751" fmla="*/ 3238659 w 12192000"/>
              <a:gd name="connsiteY46751" fmla="*/ 1926558 h 6858000"/>
              <a:gd name="connsiteX46752" fmla="*/ 3218691 w 12192000"/>
              <a:gd name="connsiteY46752" fmla="*/ 1921284 h 6858000"/>
              <a:gd name="connsiteX46753" fmla="*/ 4217456 w 12192000"/>
              <a:gd name="connsiteY46753" fmla="*/ 1865128 h 6858000"/>
              <a:gd name="connsiteX46754" fmla="*/ 4191523 w 12192000"/>
              <a:gd name="connsiteY46754" fmla="*/ 1884721 h 6858000"/>
              <a:gd name="connsiteX46755" fmla="*/ 4217110 w 12192000"/>
              <a:gd name="connsiteY46755" fmla="*/ 1912497 h 6858000"/>
              <a:gd name="connsiteX46756" fmla="*/ 4241775 w 12192000"/>
              <a:gd name="connsiteY46756" fmla="*/ 1889445 h 6858000"/>
              <a:gd name="connsiteX46757" fmla="*/ 4217456 w 12192000"/>
              <a:gd name="connsiteY46757" fmla="*/ 1865128 h 6858000"/>
              <a:gd name="connsiteX46758" fmla="*/ 4152106 w 12192000"/>
              <a:gd name="connsiteY46758" fmla="*/ 1864782 h 6858000"/>
              <a:gd name="connsiteX46759" fmla="*/ 4123526 w 12192000"/>
              <a:gd name="connsiteY46759" fmla="*/ 1884950 h 6858000"/>
              <a:gd name="connsiteX46760" fmla="*/ 4151187 w 12192000"/>
              <a:gd name="connsiteY46760" fmla="*/ 1912381 h 6858000"/>
              <a:gd name="connsiteX46761" fmla="*/ 4177463 w 12192000"/>
              <a:gd name="connsiteY46761" fmla="*/ 1888984 h 6858000"/>
              <a:gd name="connsiteX46762" fmla="*/ 4152106 w 12192000"/>
              <a:gd name="connsiteY46762" fmla="*/ 1864782 h 6858000"/>
              <a:gd name="connsiteX46763" fmla="*/ 5359033 w 12192000"/>
              <a:gd name="connsiteY46763" fmla="*/ 1864205 h 6858000"/>
              <a:gd name="connsiteX46764" fmla="*/ 5334485 w 12192000"/>
              <a:gd name="connsiteY46764" fmla="*/ 1884835 h 6858000"/>
              <a:gd name="connsiteX46765" fmla="*/ 5357189 w 12192000"/>
              <a:gd name="connsiteY46765" fmla="*/ 1911691 h 6858000"/>
              <a:gd name="connsiteX46766" fmla="*/ 5357189 w 12192000"/>
              <a:gd name="connsiteY46766" fmla="*/ 1911574 h 6858000"/>
              <a:gd name="connsiteX46767" fmla="*/ 5382660 w 12192000"/>
              <a:gd name="connsiteY46767" fmla="*/ 1889215 h 6858000"/>
              <a:gd name="connsiteX46768" fmla="*/ 5359033 w 12192000"/>
              <a:gd name="connsiteY46768" fmla="*/ 1864205 h 6858000"/>
              <a:gd name="connsiteX46769" fmla="*/ 4283382 w 12192000"/>
              <a:gd name="connsiteY46769" fmla="*/ 1864205 h 6858000"/>
              <a:gd name="connsiteX46770" fmla="*/ 4259293 w 12192000"/>
              <a:gd name="connsiteY46770" fmla="*/ 1888523 h 6858000"/>
              <a:gd name="connsiteX46771" fmla="*/ 4284534 w 12192000"/>
              <a:gd name="connsiteY46771" fmla="*/ 1912727 h 6858000"/>
              <a:gd name="connsiteX46772" fmla="*/ 4284534 w 12192000"/>
              <a:gd name="connsiteY46772" fmla="*/ 1912843 h 6858000"/>
              <a:gd name="connsiteX46773" fmla="*/ 4306662 w 12192000"/>
              <a:gd name="connsiteY46773" fmla="*/ 1884721 h 6858000"/>
              <a:gd name="connsiteX46774" fmla="*/ 4283382 w 12192000"/>
              <a:gd name="connsiteY46774" fmla="*/ 1864205 h 6858000"/>
              <a:gd name="connsiteX46775" fmla="*/ 8845535 w 12192000"/>
              <a:gd name="connsiteY46775" fmla="*/ 1864091 h 6858000"/>
              <a:gd name="connsiteX46776" fmla="*/ 8819488 w 12192000"/>
              <a:gd name="connsiteY46776" fmla="*/ 1885872 h 6858000"/>
              <a:gd name="connsiteX46777" fmla="*/ 8825596 w 12192000"/>
              <a:gd name="connsiteY46777" fmla="*/ 1906705 h 6858000"/>
              <a:gd name="connsiteX46778" fmla="*/ 8846172 w 12192000"/>
              <a:gd name="connsiteY46778" fmla="*/ 1911447 h 6858000"/>
              <a:gd name="connsiteX46779" fmla="*/ 8846111 w 12192000"/>
              <a:gd name="connsiteY46779" fmla="*/ 1911460 h 6858000"/>
              <a:gd name="connsiteX46780" fmla="*/ 8846227 w 12192000"/>
              <a:gd name="connsiteY46780" fmla="*/ 1911460 h 6858000"/>
              <a:gd name="connsiteX46781" fmla="*/ 8846172 w 12192000"/>
              <a:gd name="connsiteY46781" fmla="*/ 1911447 h 6858000"/>
              <a:gd name="connsiteX46782" fmla="*/ 8866742 w 12192000"/>
              <a:gd name="connsiteY46782" fmla="*/ 1907166 h 6858000"/>
              <a:gd name="connsiteX46783" fmla="*/ 8873542 w 12192000"/>
              <a:gd name="connsiteY46783" fmla="*/ 1886449 h 6858000"/>
              <a:gd name="connsiteX46784" fmla="*/ 8845535 w 12192000"/>
              <a:gd name="connsiteY46784" fmla="*/ 1864091 h 6858000"/>
              <a:gd name="connsiteX46785" fmla="*/ 5293108 w 12192000"/>
              <a:gd name="connsiteY46785" fmla="*/ 1864091 h 6858000"/>
              <a:gd name="connsiteX46786" fmla="*/ 5266715 w 12192000"/>
              <a:gd name="connsiteY46786" fmla="*/ 1883799 h 6858000"/>
              <a:gd name="connsiteX46787" fmla="*/ 5291495 w 12192000"/>
              <a:gd name="connsiteY46787" fmla="*/ 1911922 h 6858000"/>
              <a:gd name="connsiteX46788" fmla="*/ 5315119 w 12192000"/>
              <a:gd name="connsiteY46788" fmla="*/ 1886219 h 6858000"/>
              <a:gd name="connsiteX46789" fmla="*/ 5293108 w 12192000"/>
              <a:gd name="connsiteY46789" fmla="*/ 1864091 h 6858000"/>
              <a:gd name="connsiteX46790" fmla="*/ 473060 w 12192000"/>
              <a:gd name="connsiteY46790" fmla="*/ 1864091 h 6858000"/>
              <a:gd name="connsiteX46791" fmla="*/ 447013 w 12192000"/>
              <a:gd name="connsiteY46791" fmla="*/ 1885872 h 6858000"/>
              <a:gd name="connsiteX46792" fmla="*/ 453121 w 12192000"/>
              <a:gd name="connsiteY46792" fmla="*/ 1906705 h 6858000"/>
              <a:gd name="connsiteX46793" fmla="*/ 473697 w 12192000"/>
              <a:gd name="connsiteY46793" fmla="*/ 1911447 h 6858000"/>
              <a:gd name="connsiteX46794" fmla="*/ 473636 w 12192000"/>
              <a:gd name="connsiteY46794" fmla="*/ 1911460 h 6858000"/>
              <a:gd name="connsiteX46795" fmla="*/ 473752 w 12192000"/>
              <a:gd name="connsiteY46795" fmla="*/ 1911460 h 6858000"/>
              <a:gd name="connsiteX46796" fmla="*/ 473697 w 12192000"/>
              <a:gd name="connsiteY46796" fmla="*/ 1911447 h 6858000"/>
              <a:gd name="connsiteX46797" fmla="*/ 494267 w 12192000"/>
              <a:gd name="connsiteY46797" fmla="*/ 1907166 h 6858000"/>
              <a:gd name="connsiteX46798" fmla="*/ 501067 w 12192000"/>
              <a:gd name="connsiteY46798" fmla="*/ 1886449 h 6858000"/>
              <a:gd name="connsiteX46799" fmla="*/ 473060 w 12192000"/>
              <a:gd name="connsiteY46799" fmla="*/ 1864091 h 6858000"/>
              <a:gd name="connsiteX46800" fmla="*/ 7639418 w 12192000"/>
              <a:gd name="connsiteY46800" fmla="*/ 1863858 h 6858000"/>
              <a:gd name="connsiteX46801" fmla="*/ 7614177 w 12192000"/>
              <a:gd name="connsiteY46801" fmla="*/ 1887486 h 6858000"/>
              <a:gd name="connsiteX46802" fmla="*/ 7619868 w 12192000"/>
              <a:gd name="connsiteY46802" fmla="*/ 1906201 h 6858000"/>
              <a:gd name="connsiteX46803" fmla="*/ 7638553 w 12192000"/>
              <a:gd name="connsiteY46803" fmla="*/ 1911327 h 6858000"/>
              <a:gd name="connsiteX46804" fmla="*/ 7638496 w 12192000"/>
              <a:gd name="connsiteY46804" fmla="*/ 1911344 h 6858000"/>
              <a:gd name="connsiteX46805" fmla="*/ 7638611 w 12192000"/>
              <a:gd name="connsiteY46805" fmla="*/ 1911344 h 6858000"/>
              <a:gd name="connsiteX46806" fmla="*/ 7638553 w 12192000"/>
              <a:gd name="connsiteY46806" fmla="*/ 1911327 h 6858000"/>
              <a:gd name="connsiteX46807" fmla="*/ 7658392 w 12192000"/>
              <a:gd name="connsiteY46807" fmla="*/ 1905797 h 6858000"/>
              <a:gd name="connsiteX46808" fmla="*/ 7662815 w 12192000"/>
              <a:gd name="connsiteY46808" fmla="*/ 1885642 h 6858000"/>
              <a:gd name="connsiteX46809" fmla="*/ 7639418 w 12192000"/>
              <a:gd name="connsiteY46809" fmla="*/ 1863858 h 6858000"/>
              <a:gd name="connsiteX46810" fmla="*/ 6565495 w 12192000"/>
              <a:gd name="connsiteY46810" fmla="*/ 1863744 h 6858000"/>
              <a:gd name="connsiteX46811" fmla="*/ 6540025 w 12192000"/>
              <a:gd name="connsiteY46811" fmla="*/ 1884489 h 6858000"/>
              <a:gd name="connsiteX46812" fmla="*/ 6563307 w 12192000"/>
              <a:gd name="connsiteY46812" fmla="*/ 1911344 h 6858000"/>
              <a:gd name="connsiteX46813" fmla="*/ 6588891 w 12192000"/>
              <a:gd name="connsiteY46813" fmla="*/ 1887486 h 6858000"/>
              <a:gd name="connsiteX46814" fmla="*/ 6565495 w 12192000"/>
              <a:gd name="connsiteY46814" fmla="*/ 1863744 h 6858000"/>
              <a:gd name="connsiteX46815" fmla="*/ 8916416 w 12192000"/>
              <a:gd name="connsiteY46815" fmla="*/ 1863629 h 6858000"/>
              <a:gd name="connsiteX46816" fmla="*/ 8886796 w 12192000"/>
              <a:gd name="connsiteY46816" fmla="*/ 1885297 h 6858000"/>
              <a:gd name="connsiteX46817" fmla="*/ 8910768 w 12192000"/>
              <a:gd name="connsiteY46817" fmla="*/ 1911922 h 6858000"/>
              <a:gd name="connsiteX46818" fmla="*/ 8910654 w 12192000"/>
              <a:gd name="connsiteY46818" fmla="*/ 1911805 h 6858000"/>
              <a:gd name="connsiteX46819" fmla="*/ 8941886 w 12192000"/>
              <a:gd name="connsiteY46819" fmla="*/ 1886909 h 6858000"/>
              <a:gd name="connsiteX46820" fmla="*/ 8916416 w 12192000"/>
              <a:gd name="connsiteY46820" fmla="*/ 1863629 h 6858000"/>
              <a:gd name="connsiteX46821" fmla="*/ 7773687 w 12192000"/>
              <a:gd name="connsiteY46821" fmla="*/ 1863629 h 6858000"/>
              <a:gd name="connsiteX46822" fmla="*/ 7749714 w 12192000"/>
              <a:gd name="connsiteY46822" fmla="*/ 1885182 h 6858000"/>
              <a:gd name="connsiteX46823" fmla="*/ 7776454 w 12192000"/>
              <a:gd name="connsiteY46823" fmla="*/ 1911344 h 6858000"/>
              <a:gd name="connsiteX46824" fmla="*/ 7798120 w 12192000"/>
              <a:gd name="connsiteY46824" fmla="*/ 1883913 h 6858000"/>
              <a:gd name="connsiteX46825" fmla="*/ 7773687 w 12192000"/>
              <a:gd name="connsiteY46825" fmla="*/ 1863629 h 6858000"/>
              <a:gd name="connsiteX46826" fmla="*/ 543941 w 12192000"/>
              <a:gd name="connsiteY46826" fmla="*/ 1863629 h 6858000"/>
              <a:gd name="connsiteX46827" fmla="*/ 514321 w 12192000"/>
              <a:gd name="connsiteY46827" fmla="*/ 1885297 h 6858000"/>
              <a:gd name="connsiteX46828" fmla="*/ 538293 w 12192000"/>
              <a:gd name="connsiteY46828" fmla="*/ 1911922 h 6858000"/>
              <a:gd name="connsiteX46829" fmla="*/ 538179 w 12192000"/>
              <a:gd name="connsiteY46829" fmla="*/ 1911805 h 6858000"/>
              <a:gd name="connsiteX46830" fmla="*/ 569411 w 12192000"/>
              <a:gd name="connsiteY46830" fmla="*/ 1886909 h 6858000"/>
              <a:gd name="connsiteX46831" fmla="*/ 543941 w 12192000"/>
              <a:gd name="connsiteY46831" fmla="*/ 1863629 h 6858000"/>
              <a:gd name="connsiteX46832" fmla="*/ 7290361 w 12192000"/>
              <a:gd name="connsiteY46832" fmla="*/ 1863572 h 6858000"/>
              <a:gd name="connsiteX46833" fmla="*/ 7281789 w 12192000"/>
              <a:gd name="connsiteY46833" fmla="*/ 1878842 h 6858000"/>
              <a:gd name="connsiteX46834" fmla="*/ 7281559 w 12192000"/>
              <a:gd name="connsiteY46834" fmla="*/ 1961825 h 6858000"/>
              <a:gd name="connsiteX46835" fmla="*/ 7300461 w 12192000"/>
              <a:gd name="connsiteY46835" fmla="*/ 1978997 h 6858000"/>
              <a:gd name="connsiteX46836" fmla="*/ 7300461 w 12192000"/>
              <a:gd name="connsiteY46836" fmla="*/ 1978881 h 6858000"/>
              <a:gd name="connsiteX46837" fmla="*/ 7329159 w 12192000"/>
              <a:gd name="connsiteY46837" fmla="*/ 1951568 h 6858000"/>
              <a:gd name="connsiteX46838" fmla="*/ 7328813 w 12192000"/>
              <a:gd name="connsiteY46838" fmla="*/ 1923101 h 6858000"/>
              <a:gd name="connsiteX46839" fmla="*/ 7329044 w 12192000"/>
              <a:gd name="connsiteY46839" fmla="*/ 1879072 h 6858000"/>
              <a:gd name="connsiteX46840" fmla="*/ 7307145 w 12192000"/>
              <a:gd name="connsiteY46840" fmla="*/ 1863858 h 6858000"/>
              <a:gd name="connsiteX46841" fmla="*/ 7290361 w 12192000"/>
              <a:gd name="connsiteY46841" fmla="*/ 1863572 h 6858000"/>
              <a:gd name="connsiteX46842" fmla="*/ 8659518 w 12192000"/>
              <a:gd name="connsiteY46842" fmla="*/ 1863515 h 6858000"/>
              <a:gd name="connsiteX46843" fmla="*/ 8621716 w 12192000"/>
              <a:gd name="connsiteY46843" fmla="*/ 1891405 h 6858000"/>
              <a:gd name="connsiteX46844" fmla="*/ 8621716 w 12192000"/>
              <a:gd name="connsiteY46844" fmla="*/ 1919874 h 6858000"/>
              <a:gd name="connsiteX46845" fmla="*/ 8621600 w 12192000"/>
              <a:gd name="connsiteY46845" fmla="*/ 1919874 h 6858000"/>
              <a:gd name="connsiteX46846" fmla="*/ 8621369 w 12192000"/>
              <a:gd name="connsiteY46846" fmla="*/ 1961249 h 6858000"/>
              <a:gd name="connsiteX46847" fmla="*/ 8641654 w 12192000"/>
              <a:gd name="connsiteY46847" fmla="*/ 1978189 h 6858000"/>
              <a:gd name="connsiteX46848" fmla="*/ 8668968 w 12192000"/>
              <a:gd name="connsiteY46848" fmla="*/ 1962054 h 6858000"/>
              <a:gd name="connsiteX46849" fmla="*/ 8668624 w 12192000"/>
              <a:gd name="connsiteY46849" fmla="*/ 1879189 h 6858000"/>
              <a:gd name="connsiteX46850" fmla="*/ 8659518 w 12192000"/>
              <a:gd name="connsiteY46850" fmla="*/ 1863515 h 6858000"/>
              <a:gd name="connsiteX46851" fmla="*/ 6499571 w 12192000"/>
              <a:gd name="connsiteY46851" fmla="*/ 1863515 h 6858000"/>
              <a:gd name="connsiteX46852" fmla="*/ 6471795 w 12192000"/>
              <a:gd name="connsiteY46852" fmla="*/ 1886103 h 6858000"/>
              <a:gd name="connsiteX46853" fmla="*/ 6499455 w 12192000"/>
              <a:gd name="connsiteY46853" fmla="*/ 1910881 h 6858000"/>
              <a:gd name="connsiteX46854" fmla="*/ 6525851 w 12192000"/>
              <a:gd name="connsiteY46854" fmla="*/ 1885066 h 6858000"/>
              <a:gd name="connsiteX46855" fmla="*/ 6499571 w 12192000"/>
              <a:gd name="connsiteY46855" fmla="*/ 1863515 h 6858000"/>
              <a:gd name="connsiteX46856" fmla="*/ 5426686 w 12192000"/>
              <a:gd name="connsiteY46856" fmla="*/ 1863515 h 6858000"/>
              <a:gd name="connsiteX46857" fmla="*/ 5401676 w 12192000"/>
              <a:gd name="connsiteY46857" fmla="*/ 1885182 h 6858000"/>
              <a:gd name="connsiteX46858" fmla="*/ 5428069 w 12192000"/>
              <a:gd name="connsiteY46858" fmla="*/ 1911805 h 6858000"/>
              <a:gd name="connsiteX46859" fmla="*/ 5449275 w 12192000"/>
              <a:gd name="connsiteY46859" fmla="*/ 1886103 h 6858000"/>
              <a:gd name="connsiteX46860" fmla="*/ 5426686 w 12192000"/>
              <a:gd name="connsiteY46860" fmla="*/ 1863515 h 6858000"/>
              <a:gd name="connsiteX46861" fmla="*/ 287043 w 12192000"/>
              <a:gd name="connsiteY46861" fmla="*/ 1863515 h 6858000"/>
              <a:gd name="connsiteX46862" fmla="*/ 249241 w 12192000"/>
              <a:gd name="connsiteY46862" fmla="*/ 1891405 h 6858000"/>
              <a:gd name="connsiteX46863" fmla="*/ 249241 w 12192000"/>
              <a:gd name="connsiteY46863" fmla="*/ 1919874 h 6858000"/>
              <a:gd name="connsiteX46864" fmla="*/ 249125 w 12192000"/>
              <a:gd name="connsiteY46864" fmla="*/ 1919874 h 6858000"/>
              <a:gd name="connsiteX46865" fmla="*/ 248894 w 12192000"/>
              <a:gd name="connsiteY46865" fmla="*/ 1961249 h 6858000"/>
              <a:gd name="connsiteX46866" fmla="*/ 269179 w 12192000"/>
              <a:gd name="connsiteY46866" fmla="*/ 1978189 h 6858000"/>
              <a:gd name="connsiteX46867" fmla="*/ 296493 w 12192000"/>
              <a:gd name="connsiteY46867" fmla="*/ 1962054 h 6858000"/>
              <a:gd name="connsiteX46868" fmla="*/ 296149 w 12192000"/>
              <a:gd name="connsiteY46868" fmla="*/ 1879189 h 6858000"/>
              <a:gd name="connsiteX46869" fmla="*/ 287043 w 12192000"/>
              <a:gd name="connsiteY46869" fmla="*/ 1863515 h 6858000"/>
              <a:gd name="connsiteX46870" fmla="*/ 7567386 w 12192000"/>
              <a:gd name="connsiteY46870" fmla="*/ 1863283 h 6858000"/>
              <a:gd name="connsiteX46871" fmla="*/ 7538803 w 12192000"/>
              <a:gd name="connsiteY46871" fmla="*/ 1863629 h 6858000"/>
              <a:gd name="connsiteX46872" fmla="*/ 7479448 w 12192000"/>
              <a:gd name="connsiteY46872" fmla="*/ 1923215 h 6858000"/>
              <a:gd name="connsiteX46873" fmla="*/ 7535345 w 12192000"/>
              <a:gd name="connsiteY46873" fmla="*/ 1978421 h 6858000"/>
              <a:gd name="connsiteX46874" fmla="*/ 7576952 w 12192000"/>
              <a:gd name="connsiteY46874" fmla="*/ 1978537 h 6858000"/>
              <a:gd name="connsiteX46875" fmla="*/ 7594239 w 12192000"/>
              <a:gd name="connsiteY46875" fmla="*/ 1950068 h 6858000"/>
              <a:gd name="connsiteX46876" fmla="*/ 7577643 w 12192000"/>
              <a:gd name="connsiteY46876" fmla="*/ 1926096 h 6858000"/>
              <a:gd name="connsiteX46877" fmla="*/ 7520477 w 12192000"/>
              <a:gd name="connsiteY46877" fmla="*/ 1926096 h 6858000"/>
              <a:gd name="connsiteX46878" fmla="*/ 7520363 w 12192000"/>
              <a:gd name="connsiteY46878" fmla="*/ 1925981 h 6858000"/>
              <a:gd name="connsiteX46879" fmla="*/ 7502384 w 12192000"/>
              <a:gd name="connsiteY46879" fmla="*/ 1918490 h 6858000"/>
              <a:gd name="connsiteX46880" fmla="*/ 7521514 w 12192000"/>
              <a:gd name="connsiteY46880" fmla="*/ 1910881 h 6858000"/>
              <a:gd name="connsiteX46881" fmla="*/ 7576145 w 12192000"/>
              <a:gd name="connsiteY46881" fmla="*/ 1910881 h 6858000"/>
              <a:gd name="connsiteX46882" fmla="*/ 7594815 w 12192000"/>
              <a:gd name="connsiteY46882" fmla="*/ 1892672 h 6858000"/>
              <a:gd name="connsiteX46883" fmla="*/ 7567386 w 12192000"/>
              <a:gd name="connsiteY46883" fmla="*/ 1863283 h 6858000"/>
              <a:gd name="connsiteX46884" fmla="*/ 6633149 w 12192000"/>
              <a:gd name="connsiteY46884" fmla="*/ 1863283 h 6858000"/>
              <a:gd name="connsiteX46885" fmla="*/ 6607792 w 12192000"/>
              <a:gd name="connsiteY46885" fmla="*/ 1883452 h 6858000"/>
              <a:gd name="connsiteX46886" fmla="*/ 6630037 w 12192000"/>
              <a:gd name="connsiteY46886" fmla="*/ 1911113 h 6858000"/>
              <a:gd name="connsiteX46887" fmla="*/ 6656199 w 12192000"/>
              <a:gd name="connsiteY46887" fmla="*/ 1886219 h 6858000"/>
              <a:gd name="connsiteX46888" fmla="*/ 6633149 w 12192000"/>
              <a:gd name="connsiteY46888" fmla="*/ 1863283 h 6858000"/>
              <a:gd name="connsiteX46889" fmla="*/ 7437842 w 12192000"/>
              <a:gd name="connsiteY46889" fmla="*/ 1863169 h 6858000"/>
              <a:gd name="connsiteX46890" fmla="*/ 7411680 w 12192000"/>
              <a:gd name="connsiteY46890" fmla="*/ 1885642 h 6858000"/>
              <a:gd name="connsiteX46891" fmla="*/ 7411680 w 12192000"/>
              <a:gd name="connsiteY46891" fmla="*/ 1953066 h 6858000"/>
              <a:gd name="connsiteX46892" fmla="*/ 7437150 w 12192000"/>
              <a:gd name="connsiteY46892" fmla="*/ 1979227 h 6858000"/>
              <a:gd name="connsiteX46893" fmla="*/ 7464235 w 12192000"/>
              <a:gd name="connsiteY46893" fmla="*/ 1952374 h 6858000"/>
              <a:gd name="connsiteX46894" fmla="*/ 7464005 w 12192000"/>
              <a:gd name="connsiteY46894" fmla="*/ 1921256 h 6858000"/>
              <a:gd name="connsiteX46895" fmla="*/ 7464350 w 12192000"/>
              <a:gd name="connsiteY46895" fmla="*/ 1884950 h 6858000"/>
              <a:gd name="connsiteX46896" fmla="*/ 7437842 w 12192000"/>
              <a:gd name="connsiteY46896" fmla="*/ 1863169 h 6858000"/>
              <a:gd name="connsiteX46897" fmla="*/ 6432725 w 12192000"/>
              <a:gd name="connsiteY46897" fmla="*/ 1863169 h 6858000"/>
              <a:gd name="connsiteX46898" fmla="*/ 6403219 w 12192000"/>
              <a:gd name="connsiteY46898" fmla="*/ 1885642 h 6858000"/>
              <a:gd name="connsiteX46899" fmla="*/ 6430880 w 12192000"/>
              <a:gd name="connsiteY46899" fmla="*/ 1911574 h 6858000"/>
              <a:gd name="connsiteX46900" fmla="*/ 6458657 w 12192000"/>
              <a:gd name="connsiteY46900" fmla="*/ 1885988 h 6858000"/>
              <a:gd name="connsiteX46901" fmla="*/ 6432841 w 12192000"/>
              <a:gd name="connsiteY46901" fmla="*/ 1863169 h 6858000"/>
              <a:gd name="connsiteX46902" fmla="*/ 6233452 w 12192000"/>
              <a:gd name="connsiteY46902" fmla="*/ 1863169 h 6858000"/>
              <a:gd name="connsiteX46903" fmla="*/ 6206253 w 12192000"/>
              <a:gd name="connsiteY46903" fmla="*/ 1879650 h 6858000"/>
              <a:gd name="connsiteX46904" fmla="*/ 6206716 w 12192000"/>
              <a:gd name="connsiteY46904" fmla="*/ 1962515 h 6858000"/>
              <a:gd name="connsiteX46905" fmla="*/ 6215935 w 12192000"/>
              <a:gd name="connsiteY46905" fmla="*/ 1978076 h 6858000"/>
              <a:gd name="connsiteX46906" fmla="*/ 6253622 w 12192000"/>
              <a:gd name="connsiteY46906" fmla="*/ 1949954 h 6858000"/>
              <a:gd name="connsiteX46907" fmla="*/ 6253622 w 12192000"/>
              <a:gd name="connsiteY46907" fmla="*/ 1921487 h 6858000"/>
              <a:gd name="connsiteX46908" fmla="*/ 6253852 w 12192000"/>
              <a:gd name="connsiteY46908" fmla="*/ 1880111 h 6858000"/>
              <a:gd name="connsiteX46909" fmla="*/ 6233452 w 12192000"/>
              <a:gd name="connsiteY46909" fmla="*/ 1863169 h 6858000"/>
              <a:gd name="connsiteX46910" fmla="*/ 5223266 w 12192000"/>
              <a:gd name="connsiteY46910" fmla="*/ 1863169 h 6858000"/>
              <a:gd name="connsiteX46911" fmla="*/ 5200100 w 12192000"/>
              <a:gd name="connsiteY46911" fmla="*/ 1887025 h 6858000"/>
              <a:gd name="connsiteX46912" fmla="*/ 5223266 w 12192000"/>
              <a:gd name="connsiteY46912" fmla="*/ 1911922 h 6858000"/>
              <a:gd name="connsiteX46913" fmla="*/ 5247469 w 12192000"/>
              <a:gd name="connsiteY46913" fmla="*/ 1885758 h 6858000"/>
              <a:gd name="connsiteX46914" fmla="*/ 5223266 w 12192000"/>
              <a:gd name="connsiteY46914" fmla="*/ 1863169 h 6858000"/>
              <a:gd name="connsiteX46915" fmla="*/ 7376642 w 12192000"/>
              <a:gd name="connsiteY46915" fmla="*/ 1863053 h 6858000"/>
              <a:gd name="connsiteX46916" fmla="*/ 7376642 w 12192000"/>
              <a:gd name="connsiteY46916" fmla="*/ 1863283 h 6858000"/>
              <a:gd name="connsiteX46917" fmla="*/ 7348752 w 12192000"/>
              <a:gd name="connsiteY46917" fmla="*/ 1888984 h 6858000"/>
              <a:gd name="connsiteX46918" fmla="*/ 7349097 w 12192000"/>
              <a:gd name="connsiteY46918" fmla="*/ 1919989 h 6858000"/>
              <a:gd name="connsiteX46919" fmla="*/ 7348867 w 12192000"/>
              <a:gd name="connsiteY46919" fmla="*/ 1961364 h 6858000"/>
              <a:gd name="connsiteX46920" fmla="*/ 7369151 w 12192000"/>
              <a:gd name="connsiteY46920" fmla="*/ 1978421 h 6858000"/>
              <a:gd name="connsiteX46921" fmla="*/ 7396351 w 12192000"/>
              <a:gd name="connsiteY46921" fmla="*/ 1962287 h 6858000"/>
              <a:gd name="connsiteX46922" fmla="*/ 7396466 w 12192000"/>
              <a:gd name="connsiteY46922" fmla="*/ 1881954 h 6858000"/>
              <a:gd name="connsiteX46923" fmla="*/ 7376642 w 12192000"/>
              <a:gd name="connsiteY46923" fmla="*/ 1863053 h 6858000"/>
              <a:gd name="connsiteX46924" fmla="*/ 6097568 w 12192000"/>
              <a:gd name="connsiteY46924" fmla="*/ 1863053 h 6858000"/>
              <a:gd name="connsiteX46925" fmla="*/ 6070716 w 12192000"/>
              <a:gd name="connsiteY46925" fmla="*/ 1879650 h 6858000"/>
              <a:gd name="connsiteX46926" fmla="*/ 6070370 w 12192000"/>
              <a:gd name="connsiteY46926" fmla="*/ 1955025 h 6858000"/>
              <a:gd name="connsiteX46927" fmla="*/ 6093883 w 12192000"/>
              <a:gd name="connsiteY46927" fmla="*/ 1978537 h 6858000"/>
              <a:gd name="connsiteX46928" fmla="*/ 6093883 w 12192000"/>
              <a:gd name="connsiteY46928" fmla="*/ 1978651 h 6858000"/>
              <a:gd name="connsiteX46929" fmla="*/ 6123618 w 12192000"/>
              <a:gd name="connsiteY46929" fmla="*/ 1948223 h 6858000"/>
              <a:gd name="connsiteX46930" fmla="*/ 6123388 w 12192000"/>
              <a:gd name="connsiteY46930" fmla="*/ 1922178 h 6858000"/>
              <a:gd name="connsiteX46931" fmla="*/ 6123502 w 12192000"/>
              <a:gd name="connsiteY46931" fmla="*/ 1922178 h 6858000"/>
              <a:gd name="connsiteX46932" fmla="*/ 6123734 w 12192000"/>
              <a:gd name="connsiteY46932" fmla="*/ 1880571 h 6858000"/>
              <a:gd name="connsiteX46933" fmla="*/ 6097568 w 12192000"/>
              <a:gd name="connsiteY46933" fmla="*/ 1863053 h 6858000"/>
              <a:gd name="connsiteX46934" fmla="*/ 8980035 w 12192000"/>
              <a:gd name="connsiteY46934" fmla="*/ 1862936 h 6858000"/>
              <a:gd name="connsiteX46935" fmla="*/ 8956638 w 12192000"/>
              <a:gd name="connsiteY46935" fmla="*/ 1887486 h 6858000"/>
              <a:gd name="connsiteX46936" fmla="*/ 8979689 w 12192000"/>
              <a:gd name="connsiteY46936" fmla="*/ 1911344 h 6858000"/>
              <a:gd name="connsiteX46937" fmla="*/ 9004124 w 12192000"/>
              <a:gd name="connsiteY46937" fmla="*/ 1885527 h 6858000"/>
              <a:gd name="connsiteX46938" fmla="*/ 8980035 w 12192000"/>
              <a:gd name="connsiteY46938" fmla="*/ 1862936 h 6858000"/>
              <a:gd name="connsiteX46939" fmla="*/ 8578149 w 12192000"/>
              <a:gd name="connsiteY46939" fmla="*/ 1862936 h 6858000"/>
              <a:gd name="connsiteX46940" fmla="*/ 8553140 w 12192000"/>
              <a:gd name="connsiteY46940" fmla="*/ 1881838 h 6858000"/>
              <a:gd name="connsiteX46941" fmla="*/ 8553371 w 12192000"/>
              <a:gd name="connsiteY46941" fmla="*/ 1957100 h 6858000"/>
              <a:gd name="connsiteX46942" fmla="*/ 8573656 w 12192000"/>
              <a:gd name="connsiteY46942" fmla="*/ 1978651 h 6858000"/>
              <a:gd name="connsiteX46943" fmla="*/ 8601892 w 12192000"/>
              <a:gd name="connsiteY46943" fmla="*/ 1950185 h 6858000"/>
              <a:gd name="connsiteX46944" fmla="*/ 8601661 w 12192000"/>
              <a:gd name="connsiteY46944" fmla="*/ 1921602 h 6858000"/>
              <a:gd name="connsiteX46945" fmla="*/ 8601546 w 12192000"/>
              <a:gd name="connsiteY46945" fmla="*/ 1921602 h 6858000"/>
              <a:gd name="connsiteX46946" fmla="*/ 8601777 w 12192000"/>
              <a:gd name="connsiteY46946" fmla="*/ 1882646 h 6858000"/>
              <a:gd name="connsiteX46947" fmla="*/ 8578149 w 12192000"/>
              <a:gd name="connsiteY46947" fmla="*/ 1862936 h 6858000"/>
              <a:gd name="connsiteX46948" fmla="*/ 607560 w 12192000"/>
              <a:gd name="connsiteY46948" fmla="*/ 1862936 h 6858000"/>
              <a:gd name="connsiteX46949" fmla="*/ 584163 w 12192000"/>
              <a:gd name="connsiteY46949" fmla="*/ 1887486 h 6858000"/>
              <a:gd name="connsiteX46950" fmla="*/ 607214 w 12192000"/>
              <a:gd name="connsiteY46950" fmla="*/ 1911344 h 6858000"/>
              <a:gd name="connsiteX46951" fmla="*/ 631649 w 12192000"/>
              <a:gd name="connsiteY46951" fmla="*/ 1885527 h 6858000"/>
              <a:gd name="connsiteX46952" fmla="*/ 607560 w 12192000"/>
              <a:gd name="connsiteY46952" fmla="*/ 1862936 h 6858000"/>
              <a:gd name="connsiteX46953" fmla="*/ 205674 w 12192000"/>
              <a:gd name="connsiteY46953" fmla="*/ 1862936 h 6858000"/>
              <a:gd name="connsiteX46954" fmla="*/ 180665 w 12192000"/>
              <a:gd name="connsiteY46954" fmla="*/ 1881838 h 6858000"/>
              <a:gd name="connsiteX46955" fmla="*/ 180896 w 12192000"/>
              <a:gd name="connsiteY46955" fmla="*/ 1957100 h 6858000"/>
              <a:gd name="connsiteX46956" fmla="*/ 201181 w 12192000"/>
              <a:gd name="connsiteY46956" fmla="*/ 1978651 h 6858000"/>
              <a:gd name="connsiteX46957" fmla="*/ 229417 w 12192000"/>
              <a:gd name="connsiteY46957" fmla="*/ 1950185 h 6858000"/>
              <a:gd name="connsiteX46958" fmla="*/ 229186 w 12192000"/>
              <a:gd name="connsiteY46958" fmla="*/ 1921602 h 6858000"/>
              <a:gd name="connsiteX46959" fmla="*/ 229071 w 12192000"/>
              <a:gd name="connsiteY46959" fmla="*/ 1921602 h 6858000"/>
              <a:gd name="connsiteX46960" fmla="*/ 229302 w 12192000"/>
              <a:gd name="connsiteY46960" fmla="*/ 1882646 h 6858000"/>
              <a:gd name="connsiteX46961" fmla="*/ 205674 w 12192000"/>
              <a:gd name="connsiteY46961" fmla="*/ 1862936 h 6858000"/>
              <a:gd name="connsiteX46962" fmla="*/ 6362997 w 12192000"/>
              <a:gd name="connsiteY46962" fmla="*/ 1862821 h 6858000"/>
              <a:gd name="connsiteX46963" fmla="*/ 6334414 w 12192000"/>
              <a:gd name="connsiteY46963" fmla="*/ 1863169 h 6858000"/>
              <a:gd name="connsiteX46964" fmla="*/ 6290274 w 12192000"/>
              <a:gd name="connsiteY46964" fmla="*/ 1862936 h 6858000"/>
              <a:gd name="connsiteX46965" fmla="*/ 6274369 w 12192000"/>
              <a:gd name="connsiteY46965" fmla="*/ 1879533 h 6858000"/>
              <a:gd name="connsiteX46966" fmla="*/ 6274369 w 12192000"/>
              <a:gd name="connsiteY46966" fmla="*/ 1962631 h 6858000"/>
              <a:gd name="connsiteX46967" fmla="*/ 6288659 w 12192000"/>
              <a:gd name="connsiteY46967" fmla="*/ 1978076 h 6858000"/>
              <a:gd name="connsiteX46968" fmla="*/ 6374407 w 12192000"/>
              <a:gd name="connsiteY46968" fmla="*/ 1978076 h 6858000"/>
              <a:gd name="connsiteX46969" fmla="*/ 6388813 w 12192000"/>
              <a:gd name="connsiteY46969" fmla="*/ 1950415 h 6858000"/>
              <a:gd name="connsiteX46970" fmla="*/ 6374177 w 12192000"/>
              <a:gd name="connsiteY46970" fmla="*/ 1925635 h 6858000"/>
              <a:gd name="connsiteX46971" fmla="*/ 6303988 w 12192000"/>
              <a:gd name="connsiteY46971" fmla="*/ 1925752 h 6858000"/>
              <a:gd name="connsiteX46972" fmla="*/ 6291771 w 12192000"/>
              <a:gd name="connsiteY46972" fmla="*/ 1919641 h 6858000"/>
              <a:gd name="connsiteX46973" fmla="*/ 6304218 w 12192000"/>
              <a:gd name="connsiteY46973" fmla="*/ 1910420 h 6858000"/>
              <a:gd name="connsiteX46974" fmla="*/ 6371754 w 12192000"/>
              <a:gd name="connsiteY46974" fmla="*/ 1910420 h 6858000"/>
              <a:gd name="connsiteX46975" fmla="*/ 6389851 w 12192000"/>
              <a:gd name="connsiteY46975" fmla="*/ 1892327 h 6858000"/>
              <a:gd name="connsiteX46976" fmla="*/ 6362997 w 12192000"/>
              <a:gd name="connsiteY46976" fmla="*/ 1862821 h 6858000"/>
              <a:gd name="connsiteX46977" fmla="*/ 5464719 w 12192000"/>
              <a:gd name="connsiteY46977" fmla="*/ 1862821 h 6858000"/>
              <a:gd name="connsiteX46978" fmla="*/ 5464719 w 12192000"/>
              <a:gd name="connsiteY46978" fmla="*/ 1875730 h 6858000"/>
              <a:gd name="connsiteX46979" fmla="*/ 5489844 w 12192000"/>
              <a:gd name="connsiteY46979" fmla="*/ 1908922 h 6858000"/>
              <a:gd name="connsiteX46980" fmla="*/ 5515317 w 12192000"/>
              <a:gd name="connsiteY46980" fmla="*/ 1875962 h 6858000"/>
              <a:gd name="connsiteX46981" fmla="*/ 5515201 w 12192000"/>
              <a:gd name="connsiteY46981" fmla="*/ 1875962 h 6858000"/>
              <a:gd name="connsiteX46982" fmla="*/ 5514852 w 12192000"/>
              <a:gd name="connsiteY46982" fmla="*/ 1863053 h 6858000"/>
              <a:gd name="connsiteX46983" fmla="*/ 5464719 w 12192000"/>
              <a:gd name="connsiteY46983" fmla="*/ 1862821 h 6858000"/>
              <a:gd name="connsiteX46984" fmla="*/ 7704767 w 12192000"/>
              <a:gd name="connsiteY46984" fmla="*/ 1862592 h 6858000"/>
              <a:gd name="connsiteX46985" fmla="*/ 7683675 w 12192000"/>
              <a:gd name="connsiteY46985" fmla="*/ 1887140 h 6858000"/>
              <a:gd name="connsiteX46986" fmla="*/ 7706265 w 12192000"/>
              <a:gd name="connsiteY46986" fmla="*/ 1911113 h 6858000"/>
              <a:gd name="connsiteX46987" fmla="*/ 7706380 w 12192000"/>
              <a:gd name="connsiteY46987" fmla="*/ 1911113 h 6858000"/>
              <a:gd name="connsiteX46988" fmla="*/ 7731160 w 12192000"/>
              <a:gd name="connsiteY46988" fmla="*/ 1885642 h 6858000"/>
              <a:gd name="connsiteX46989" fmla="*/ 7704767 w 12192000"/>
              <a:gd name="connsiteY46989" fmla="*/ 1862592 h 6858000"/>
              <a:gd name="connsiteX46990" fmla="*/ 6167642 w 12192000"/>
              <a:gd name="connsiteY46990" fmla="*/ 1862362 h 6858000"/>
              <a:gd name="connsiteX46991" fmla="*/ 6138486 w 12192000"/>
              <a:gd name="connsiteY46991" fmla="*/ 1889329 h 6858000"/>
              <a:gd name="connsiteX46992" fmla="*/ 6138716 w 12192000"/>
              <a:gd name="connsiteY46992" fmla="*/ 1920449 h 6858000"/>
              <a:gd name="connsiteX46993" fmla="*/ 6138486 w 12192000"/>
              <a:gd name="connsiteY46993" fmla="*/ 1961940 h 6858000"/>
              <a:gd name="connsiteX46994" fmla="*/ 6162802 w 12192000"/>
              <a:gd name="connsiteY46994" fmla="*/ 1977614 h 6858000"/>
              <a:gd name="connsiteX46995" fmla="*/ 6186661 w 12192000"/>
              <a:gd name="connsiteY46995" fmla="*/ 1960903 h 6858000"/>
              <a:gd name="connsiteX46996" fmla="*/ 6186085 w 12192000"/>
              <a:gd name="connsiteY46996" fmla="*/ 1880456 h 6858000"/>
              <a:gd name="connsiteX46997" fmla="*/ 6167642 w 12192000"/>
              <a:gd name="connsiteY46997" fmla="*/ 1862477 h 6858000"/>
              <a:gd name="connsiteX46998" fmla="*/ 8789480 w 12192000"/>
              <a:gd name="connsiteY46998" fmla="*/ 1862260 h 6858000"/>
              <a:gd name="connsiteX46999" fmla="*/ 8767970 w 12192000"/>
              <a:gd name="connsiteY46999" fmla="*/ 1862477 h 6858000"/>
              <a:gd name="connsiteX47000" fmla="*/ 8715646 w 12192000"/>
              <a:gd name="connsiteY47000" fmla="*/ 1862477 h 6858000"/>
              <a:gd name="connsiteX47001" fmla="*/ 8689252 w 12192000"/>
              <a:gd name="connsiteY47001" fmla="*/ 1890598 h 6858000"/>
              <a:gd name="connsiteX47002" fmla="*/ 8689252 w 12192000"/>
              <a:gd name="connsiteY47002" fmla="*/ 1958021 h 6858000"/>
              <a:gd name="connsiteX47003" fmla="*/ 8710344 w 12192000"/>
              <a:gd name="connsiteY47003" fmla="*/ 1978189 h 6858000"/>
              <a:gd name="connsiteX47004" fmla="*/ 8785604 w 12192000"/>
              <a:gd name="connsiteY47004" fmla="*/ 1978189 h 6858000"/>
              <a:gd name="connsiteX47005" fmla="*/ 8804160 w 12192000"/>
              <a:gd name="connsiteY47005" fmla="*/ 1953527 h 6858000"/>
              <a:gd name="connsiteX47006" fmla="*/ 8786526 w 12192000"/>
              <a:gd name="connsiteY47006" fmla="*/ 1925404 h 6858000"/>
              <a:gd name="connsiteX47007" fmla="*/ 8721640 w 12192000"/>
              <a:gd name="connsiteY47007" fmla="*/ 1925404 h 6858000"/>
              <a:gd name="connsiteX47008" fmla="*/ 8706310 w 12192000"/>
              <a:gd name="connsiteY47008" fmla="*/ 1917798 h 6858000"/>
              <a:gd name="connsiteX47009" fmla="*/ 8722676 w 12192000"/>
              <a:gd name="connsiteY47009" fmla="*/ 1910307 h 6858000"/>
              <a:gd name="connsiteX47010" fmla="*/ 8774656 w 12192000"/>
              <a:gd name="connsiteY47010" fmla="*/ 1909959 h 6858000"/>
              <a:gd name="connsiteX47011" fmla="*/ 8774656 w 12192000"/>
              <a:gd name="connsiteY47011" fmla="*/ 1910307 h 6858000"/>
              <a:gd name="connsiteX47012" fmla="*/ 8804505 w 12192000"/>
              <a:gd name="connsiteY47012" fmla="*/ 1877690 h 6858000"/>
              <a:gd name="connsiteX47013" fmla="*/ 8789480 w 12192000"/>
              <a:gd name="connsiteY47013" fmla="*/ 1862260 h 6858000"/>
              <a:gd name="connsiteX47014" fmla="*/ 417005 w 12192000"/>
              <a:gd name="connsiteY47014" fmla="*/ 1862260 h 6858000"/>
              <a:gd name="connsiteX47015" fmla="*/ 395495 w 12192000"/>
              <a:gd name="connsiteY47015" fmla="*/ 1862477 h 6858000"/>
              <a:gd name="connsiteX47016" fmla="*/ 343171 w 12192000"/>
              <a:gd name="connsiteY47016" fmla="*/ 1862477 h 6858000"/>
              <a:gd name="connsiteX47017" fmla="*/ 316777 w 12192000"/>
              <a:gd name="connsiteY47017" fmla="*/ 1890598 h 6858000"/>
              <a:gd name="connsiteX47018" fmla="*/ 316777 w 12192000"/>
              <a:gd name="connsiteY47018" fmla="*/ 1958021 h 6858000"/>
              <a:gd name="connsiteX47019" fmla="*/ 337869 w 12192000"/>
              <a:gd name="connsiteY47019" fmla="*/ 1978189 h 6858000"/>
              <a:gd name="connsiteX47020" fmla="*/ 413129 w 12192000"/>
              <a:gd name="connsiteY47020" fmla="*/ 1978189 h 6858000"/>
              <a:gd name="connsiteX47021" fmla="*/ 431685 w 12192000"/>
              <a:gd name="connsiteY47021" fmla="*/ 1953527 h 6858000"/>
              <a:gd name="connsiteX47022" fmla="*/ 414051 w 12192000"/>
              <a:gd name="connsiteY47022" fmla="*/ 1925404 h 6858000"/>
              <a:gd name="connsiteX47023" fmla="*/ 349165 w 12192000"/>
              <a:gd name="connsiteY47023" fmla="*/ 1925404 h 6858000"/>
              <a:gd name="connsiteX47024" fmla="*/ 333835 w 12192000"/>
              <a:gd name="connsiteY47024" fmla="*/ 1917798 h 6858000"/>
              <a:gd name="connsiteX47025" fmla="*/ 350201 w 12192000"/>
              <a:gd name="connsiteY47025" fmla="*/ 1910307 h 6858000"/>
              <a:gd name="connsiteX47026" fmla="*/ 402181 w 12192000"/>
              <a:gd name="connsiteY47026" fmla="*/ 1909959 h 6858000"/>
              <a:gd name="connsiteX47027" fmla="*/ 402181 w 12192000"/>
              <a:gd name="connsiteY47027" fmla="*/ 1910307 h 6858000"/>
              <a:gd name="connsiteX47028" fmla="*/ 432030 w 12192000"/>
              <a:gd name="connsiteY47028" fmla="*/ 1877690 h 6858000"/>
              <a:gd name="connsiteX47029" fmla="*/ 417005 w 12192000"/>
              <a:gd name="connsiteY47029" fmla="*/ 1862260 h 6858000"/>
              <a:gd name="connsiteX47030" fmla="*/ 6698842 w 12192000"/>
              <a:gd name="connsiteY47030" fmla="*/ 1862246 h 6858000"/>
              <a:gd name="connsiteX47031" fmla="*/ 6672565 w 12192000"/>
              <a:gd name="connsiteY47031" fmla="*/ 1884721 h 6858000"/>
              <a:gd name="connsiteX47032" fmla="*/ 6697806 w 12192000"/>
              <a:gd name="connsiteY47032" fmla="*/ 1909846 h 6858000"/>
              <a:gd name="connsiteX47033" fmla="*/ 6721202 w 12192000"/>
              <a:gd name="connsiteY47033" fmla="*/ 1883913 h 6858000"/>
              <a:gd name="connsiteX47034" fmla="*/ 6698842 w 12192000"/>
              <a:gd name="connsiteY47034" fmla="*/ 1862362 h 6858000"/>
              <a:gd name="connsiteX47035" fmla="*/ 9044346 w 12192000"/>
              <a:gd name="connsiteY47035" fmla="*/ 1862132 h 6858000"/>
              <a:gd name="connsiteX47036" fmla="*/ 9019797 w 12192000"/>
              <a:gd name="connsiteY47036" fmla="*/ 1883337 h 6858000"/>
              <a:gd name="connsiteX47037" fmla="*/ 9019682 w 12192000"/>
              <a:gd name="connsiteY47037" fmla="*/ 1883337 h 6858000"/>
              <a:gd name="connsiteX47038" fmla="*/ 9046190 w 12192000"/>
              <a:gd name="connsiteY47038" fmla="*/ 1909731 h 6858000"/>
              <a:gd name="connsiteX47039" fmla="*/ 9068204 w 12192000"/>
              <a:gd name="connsiteY47039" fmla="*/ 1885066 h 6858000"/>
              <a:gd name="connsiteX47040" fmla="*/ 9044346 w 12192000"/>
              <a:gd name="connsiteY47040" fmla="*/ 1862132 h 6858000"/>
              <a:gd name="connsiteX47041" fmla="*/ 671871 w 12192000"/>
              <a:gd name="connsiteY47041" fmla="*/ 1862132 h 6858000"/>
              <a:gd name="connsiteX47042" fmla="*/ 647322 w 12192000"/>
              <a:gd name="connsiteY47042" fmla="*/ 1883337 h 6858000"/>
              <a:gd name="connsiteX47043" fmla="*/ 647207 w 12192000"/>
              <a:gd name="connsiteY47043" fmla="*/ 1883337 h 6858000"/>
              <a:gd name="connsiteX47044" fmla="*/ 673715 w 12192000"/>
              <a:gd name="connsiteY47044" fmla="*/ 1909731 h 6858000"/>
              <a:gd name="connsiteX47045" fmla="*/ 695729 w 12192000"/>
              <a:gd name="connsiteY47045" fmla="*/ 1885066 h 6858000"/>
              <a:gd name="connsiteX47046" fmla="*/ 671871 w 12192000"/>
              <a:gd name="connsiteY47046" fmla="*/ 1862132 h 6858000"/>
              <a:gd name="connsiteX47047" fmla="*/ 10188342 w 12192000"/>
              <a:gd name="connsiteY47047" fmla="*/ 1862014 h 6858000"/>
              <a:gd name="connsiteX47048" fmla="*/ 10188394 w 12192000"/>
              <a:gd name="connsiteY47048" fmla="*/ 1862027 h 6858000"/>
              <a:gd name="connsiteX47049" fmla="*/ 10169182 w 12192000"/>
              <a:gd name="connsiteY47049" fmla="*/ 1865560 h 6858000"/>
              <a:gd name="connsiteX47050" fmla="*/ 10165984 w 12192000"/>
              <a:gd name="connsiteY47050" fmla="*/ 1883799 h 6858000"/>
              <a:gd name="connsiteX47051" fmla="*/ 10187652 w 12192000"/>
              <a:gd name="connsiteY47051" fmla="*/ 1910538 h 6858000"/>
              <a:gd name="connsiteX47052" fmla="*/ 10213466 w 12192000"/>
              <a:gd name="connsiteY47052" fmla="*/ 1886219 h 6858000"/>
              <a:gd name="connsiteX47053" fmla="*/ 10207949 w 12192000"/>
              <a:gd name="connsiteY47053" fmla="*/ 1866380 h 6858000"/>
              <a:gd name="connsiteX47054" fmla="*/ 10188394 w 12192000"/>
              <a:gd name="connsiteY47054" fmla="*/ 1862027 h 6858000"/>
              <a:gd name="connsiteX47055" fmla="*/ 10188457 w 12192000"/>
              <a:gd name="connsiteY47055" fmla="*/ 1862014 h 6858000"/>
              <a:gd name="connsiteX47056" fmla="*/ 1815867 w 12192000"/>
              <a:gd name="connsiteY47056" fmla="*/ 1862014 h 6858000"/>
              <a:gd name="connsiteX47057" fmla="*/ 1815919 w 12192000"/>
              <a:gd name="connsiteY47057" fmla="*/ 1862027 h 6858000"/>
              <a:gd name="connsiteX47058" fmla="*/ 1796707 w 12192000"/>
              <a:gd name="connsiteY47058" fmla="*/ 1865560 h 6858000"/>
              <a:gd name="connsiteX47059" fmla="*/ 1793509 w 12192000"/>
              <a:gd name="connsiteY47059" fmla="*/ 1883799 h 6858000"/>
              <a:gd name="connsiteX47060" fmla="*/ 1815177 w 12192000"/>
              <a:gd name="connsiteY47060" fmla="*/ 1910538 h 6858000"/>
              <a:gd name="connsiteX47061" fmla="*/ 1840991 w 12192000"/>
              <a:gd name="connsiteY47061" fmla="*/ 1886219 h 6858000"/>
              <a:gd name="connsiteX47062" fmla="*/ 1835474 w 12192000"/>
              <a:gd name="connsiteY47062" fmla="*/ 1866380 h 6858000"/>
              <a:gd name="connsiteX47063" fmla="*/ 1815919 w 12192000"/>
              <a:gd name="connsiteY47063" fmla="*/ 1862027 h 6858000"/>
              <a:gd name="connsiteX47064" fmla="*/ 1815982 w 12192000"/>
              <a:gd name="connsiteY47064" fmla="*/ 1862014 h 6858000"/>
              <a:gd name="connsiteX47065" fmla="*/ 11261112 w 12192000"/>
              <a:gd name="connsiteY47065" fmla="*/ 1861901 h 6858000"/>
              <a:gd name="connsiteX47066" fmla="*/ 11238869 w 12192000"/>
              <a:gd name="connsiteY47066" fmla="*/ 1882876 h 6858000"/>
              <a:gd name="connsiteX47067" fmla="*/ 11259384 w 12192000"/>
              <a:gd name="connsiteY47067" fmla="*/ 1903968 h 6858000"/>
              <a:gd name="connsiteX47068" fmla="*/ 11259384 w 12192000"/>
              <a:gd name="connsiteY47068" fmla="*/ 1904085 h 6858000"/>
              <a:gd name="connsiteX47069" fmla="*/ 11281743 w 12192000"/>
              <a:gd name="connsiteY47069" fmla="*/ 1882185 h 6858000"/>
              <a:gd name="connsiteX47070" fmla="*/ 11261112 w 12192000"/>
              <a:gd name="connsiteY47070" fmla="*/ 1861901 h 6858000"/>
              <a:gd name="connsiteX47071" fmla="*/ 2888637 w 12192000"/>
              <a:gd name="connsiteY47071" fmla="*/ 1861901 h 6858000"/>
              <a:gd name="connsiteX47072" fmla="*/ 2866394 w 12192000"/>
              <a:gd name="connsiteY47072" fmla="*/ 1882876 h 6858000"/>
              <a:gd name="connsiteX47073" fmla="*/ 2886909 w 12192000"/>
              <a:gd name="connsiteY47073" fmla="*/ 1903968 h 6858000"/>
              <a:gd name="connsiteX47074" fmla="*/ 2886909 w 12192000"/>
              <a:gd name="connsiteY47074" fmla="*/ 1904085 h 6858000"/>
              <a:gd name="connsiteX47075" fmla="*/ 2909268 w 12192000"/>
              <a:gd name="connsiteY47075" fmla="*/ 1882185 h 6858000"/>
              <a:gd name="connsiteX47076" fmla="*/ 2888637 w 12192000"/>
              <a:gd name="connsiteY47076" fmla="*/ 1861901 h 6858000"/>
              <a:gd name="connsiteX47077" fmla="*/ 8527208 w 12192000"/>
              <a:gd name="connsiteY47077" fmla="*/ 1861872 h 6858000"/>
              <a:gd name="connsiteX47078" fmla="*/ 8509114 w 12192000"/>
              <a:gd name="connsiteY47078" fmla="*/ 1863858 h 6858000"/>
              <a:gd name="connsiteX47079" fmla="*/ 8485832 w 12192000"/>
              <a:gd name="connsiteY47079" fmla="*/ 1877344 h 6858000"/>
              <a:gd name="connsiteX47080" fmla="*/ 8486064 w 12192000"/>
              <a:gd name="connsiteY47080" fmla="*/ 1963208 h 6858000"/>
              <a:gd name="connsiteX47081" fmla="*/ 8495398 w 12192000"/>
              <a:gd name="connsiteY47081" fmla="*/ 1978189 h 6858000"/>
              <a:gd name="connsiteX47082" fmla="*/ 8538156 w 12192000"/>
              <a:gd name="connsiteY47082" fmla="*/ 1944307 h 6858000"/>
              <a:gd name="connsiteX47083" fmla="*/ 8538156 w 12192000"/>
              <a:gd name="connsiteY47083" fmla="*/ 1920909 h 6858000"/>
              <a:gd name="connsiteX47084" fmla="*/ 8538042 w 12192000"/>
              <a:gd name="connsiteY47084" fmla="*/ 1920909 h 6858000"/>
              <a:gd name="connsiteX47085" fmla="*/ 8538042 w 12192000"/>
              <a:gd name="connsiteY47085" fmla="*/ 1876652 h 6858000"/>
              <a:gd name="connsiteX47086" fmla="*/ 8527208 w 12192000"/>
              <a:gd name="connsiteY47086" fmla="*/ 1861872 h 6858000"/>
              <a:gd name="connsiteX47087" fmla="*/ 154733 w 12192000"/>
              <a:gd name="connsiteY47087" fmla="*/ 1861872 h 6858000"/>
              <a:gd name="connsiteX47088" fmla="*/ 136639 w 12192000"/>
              <a:gd name="connsiteY47088" fmla="*/ 1863858 h 6858000"/>
              <a:gd name="connsiteX47089" fmla="*/ 113357 w 12192000"/>
              <a:gd name="connsiteY47089" fmla="*/ 1877344 h 6858000"/>
              <a:gd name="connsiteX47090" fmla="*/ 113589 w 12192000"/>
              <a:gd name="connsiteY47090" fmla="*/ 1963208 h 6858000"/>
              <a:gd name="connsiteX47091" fmla="*/ 122923 w 12192000"/>
              <a:gd name="connsiteY47091" fmla="*/ 1978189 h 6858000"/>
              <a:gd name="connsiteX47092" fmla="*/ 165681 w 12192000"/>
              <a:gd name="connsiteY47092" fmla="*/ 1944307 h 6858000"/>
              <a:gd name="connsiteX47093" fmla="*/ 165681 w 12192000"/>
              <a:gd name="connsiteY47093" fmla="*/ 1920909 h 6858000"/>
              <a:gd name="connsiteX47094" fmla="*/ 165567 w 12192000"/>
              <a:gd name="connsiteY47094" fmla="*/ 1920909 h 6858000"/>
              <a:gd name="connsiteX47095" fmla="*/ 165567 w 12192000"/>
              <a:gd name="connsiteY47095" fmla="*/ 1876652 h 6858000"/>
              <a:gd name="connsiteX47096" fmla="*/ 154733 w 12192000"/>
              <a:gd name="connsiteY47096" fmla="*/ 1861872 h 6858000"/>
              <a:gd name="connsiteX47097" fmla="*/ 7903231 w 12192000"/>
              <a:gd name="connsiteY47097" fmla="*/ 1861787 h 6858000"/>
              <a:gd name="connsiteX47098" fmla="*/ 7877760 w 12192000"/>
              <a:gd name="connsiteY47098" fmla="*/ 1884835 h 6858000"/>
              <a:gd name="connsiteX47099" fmla="*/ 7904846 w 12192000"/>
              <a:gd name="connsiteY47099" fmla="*/ 1908694 h 6858000"/>
              <a:gd name="connsiteX47100" fmla="*/ 7931699 w 12192000"/>
              <a:gd name="connsiteY47100" fmla="*/ 1884374 h 6858000"/>
              <a:gd name="connsiteX47101" fmla="*/ 7931814 w 12192000"/>
              <a:gd name="connsiteY47101" fmla="*/ 1884489 h 6858000"/>
              <a:gd name="connsiteX47102" fmla="*/ 7903231 w 12192000"/>
              <a:gd name="connsiteY47102" fmla="*/ 1861787 h 6858000"/>
              <a:gd name="connsiteX47103" fmla="*/ 12141526 w 12192000"/>
              <a:gd name="connsiteY47103" fmla="*/ 1861670 h 6858000"/>
              <a:gd name="connsiteX47104" fmla="*/ 12110408 w 12192000"/>
              <a:gd name="connsiteY47104" fmla="*/ 1894747 h 6858000"/>
              <a:gd name="connsiteX47105" fmla="*/ 12111791 w 12192000"/>
              <a:gd name="connsiteY47105" fmla="*/ 1976807 h 6858000"/>
              <a:gd name="connsiteX47106" fmla="*/ 12137492 w 12192000"/>
              <a:gd name="connsiteY47106" fmla="*/ 1977499 h 6858000"/>
              <a:gd name="connsiteX47107" fmla="*/ 12157547 w 12192000"/>
              <a:gd name="connsiteY47107" fmla="*/ 1957677 h 6858000"/>
              <a:gd name="connsiteX47108" fmla="*/ 12157547 w 12192000"/>
              <a:gd name="connsiteY47108" fmla="*/ 1877920 h 6858000"/>
              <a:gd name="connsiteX47109" fmla="*/ 12141526 w 12192000"/>
              <a:gd name="connsiteY47109" fmla="*/ 1861670 h 6858000"/>
              <a:gd name="connsiteX47110" fmla="*/ 3769051 w 12192000"/>
              <a:gd name="connsiteY47110" fmla="*/ 1861670 h 6858000"/>
              <a:gd name="connsiteX47111" fmla="*/ 3737933 w 12192000"/>
              <a:gd name="connsiteY47111" fmla="*/ 1894747 h 6858000"/>
              <a:gd name="connsiteX47112" fmla="*/ 3739316 w 12192000"/>
              <a:gd name="connsiteY47112" fmla="*/ 1976807 h 6858000"/>
              <a:gd name="connsiteX47113" fmla="*/ 3765017 w 12192000"/>
              <a:gd name="connsiteY47113" fmla="*/ 1977499 h 6858000"/>
              <a:gd name="connsiteX47114" fmla="*/ 3785072 w 12192000"/>
              <a:gd name="connsiteY47114" fmla="*/ 1957677 h 6858000"/>
              <a:gd name="connsiteX47115" fmla="*/ 3785072 w 12192000"/>
              <a:gd name="connsiteY47115" fmla="*/ 1877920 h 6858000"/>
              <a:gd name="connsiteX47116" fmla="*/ 3769051 w 12192000"/>
              <a:gd name="connsiteY47116" fmla="*/ 1861670 h 6858000"/>
              <a:gd name="connsiteX47117" fmla="*/ 10925268 w 12192000"/>
              <a:gd name="connsiteY47117" fmla="*/ 1861555 h 6858000"/>
              <a:gd name="connsiteX47118" fmla="*/ 10899334 w 12192000"/>
              <a:gd name="connsiteY47118" fmla="*/ 1879189 h 6858000"/>
              <a:gd name="connsiteX47119" fmla="*/ 10899334 w 12192000"/>
              <a:gd name="connsiteY47119" fmla="*/ 1956867 h 6858000"/>
              <a:gd name="connsiteX47120" fmla="*/ 10918121 w 12192000"/>
              <a:gd name="connsiteY47120" fmla="*/ 1976924 h 6858000"/>
              <a:gd name="connsiteX47121" fmla="*/ 10918352 w 12192000"/>
              <a:gd name="connsiteY47121" fmla="*/ 1976924 h 6858000"/>
              <a:gd name="connsiteX47122" fmla="*/ 10947281 w 12192000"/>
              <a:gd name="connsiteY47122" fmla="*/ 1949607 h 6858000"/>
              <a:gd name="connsiteX47123" fmla="*/ 10946935 w 12192000"/>
              <a:gd name="connsiteY47123" fmla="*/ 1918605 h 6858000"/>
              <a:gd name="connsiteX47124" fmla="*/ 10947164 w 12192000"/>
              <a:gd name="connsiteY47124" fmla="*/ 1879764 h 6858000"/>
              <a:gd name="connsiteX47125" fmla="*/ 10925268 w 12192000"/>
              <a:gd name="connsiteY47125" fmla="*/ 1861555 h 6858000"/>
              <a:gd name="connsiteX47126" fmla="*/ 2552793 w 12192000"/>
              <a:gd name="connsiteY47126" fmla="*/ 1861555 h 6858000"/>
              <a:gd name="connsiteX47127" fmla="*/ 2526859 w 12192000"/>
              <a:gd name="connsiteY47127" fmla="*/ 1879189 h 6858000"/>
              <a:gd name="connsiteX47128" fmla="*/ 2526859 w 12192000"/>
              <a:gd name="connsiteY47128" fmla="*/ 1956867 h 6858000"/>
              <a:gd name="connsiteX47129" fmla="*/ 2545646 w 12192000"/>
              <a:gd name="connsiteY47129" fmla="*/ 1976924 h 6858000"/>
              <a:gd name="connsiteX47130" fmla="*/ 2545877 w 12192000"/>
              <a:gd name="connsiteY47130" fmla="*/ 1976924 h 6858000"/>
              <a:gd name="connsiteX47131" fmla="*/ 2574806 w 12192000"/>
              <a:gd name="connsiteY47131" fmla="*/ 1949607 h 6858000"/>
              <a:gd name="connsiteX47132" fmla="*/ 2574460 w 12192000"/>
              <a:gd name="connsiteY47132" fmla="*/ 1918605 h 6858000"/>
              <a:gd name="connsiteX47133" fmla="*/ 2574689 w 12192000"/>
              <a:gd name="connsiteY47133" fmla="*/ 1879764 h 6858000"/>
              <a:gd name="connsiteX47134" fmla="*/ 2552793 w 12192000"/>
              <a:gd name="connsiteY47134" fmla="*/ 1861555 h 6858000"/>
              <a:gd name="connsiteX47135" fmla="*/ 11063110 w 12192000"/>
              <a:gd name="connsiteY47135" fmla="*/ 1861325 h 6858000"/>
              <a:gd name="connsiteX47136" fmla="*/ 11034872 w 12192000"/>
              <a:gd name="connsiteY47136" fmla="*/ 1879419 h 6858000"/>
              <a:gd name="connsiteX47137" fmla="*/ 11034872 w 12192000"/>
              <a:gd name="connsiteY47137" fmla="*/ 1957100 h 6858000"/>
              <a:gd name="connsiteX47138" fmla="*/ 11054004 w 12192000"/>
              <a:gd name="connsiteY47138" fmla="*/ 1976807 h 6858000"/>
              <a:gd name="connsiteX47139" fmla="*/ 11054119 w 12192000"/>
              <a:gd name="connsiteY47139" fmla="*/ 1976692 h 6858000"/>
              <a:gd name="connsiteX47140" fmla="*/ 11082586 w 12192000"/>
              <a:gd name="connsiteY47140" fmla="*/ 1949146 h 6858000"/>
              <a:gd name="connsiteX47141" fmla="*/ 11082240 w 12192000"/>
              <a:gd name="connsiteY47141" fmla="*/ 1918144 h 6858000"/>
              <a:gd name="connsiteX47142" fmla="*/ 11082472 w 12192000"/>
              <a:gd name="connsiteY47142" fmla="*/ 1879303 h 6858000"/>
              <a:gd name="connsiteX47143" fmla="*/ 11063110 w 12192000"/>
              <a:gd name="connsiteY47143" fmla="*/ 1861325 h 6858000"/>
              <a:gd name="connsiteX47144" fmla="*/ 7840072 w 12192000"/>
              <a:gd name="connsiteY47144" fmla="*/ 1861325 h 6858000"/>
              <a:gd name="connsiteX47145" fmla="*/ 7809762 w 12192000"/>
              <a:gd name="connsiteY47145" fmla="*/ 1885988 h 6858000"/>
              <a:gd name="connsiteX47146" fmla="*/ 7835462 w 12192000"/>
              <a:gd name="connsiteY47146" fmla="*/ 1909040 h 6858000"/>
              <a:gd name="connsiteX47147" fmla="*/ 7863584 w 12192000"/>
              <a:gd name="connsiteY47147" fmla="*/ 1887370 h 6858000"/>
              <a:gd name="connsiteX47148" fmla="*/ 7840072 w 12192000"/>
              <a:gd name="connsiteY47148" fmla="*/ 1861325 h 6858000"/>
              <a:gd name="connsiteX47149" fmla="*/ 2690635 w 12192000"/>
              <a:gd name="connsiteY47149" fmla="*/ 1861325 h 6858000"/>
              <a:gd name="connsiteX47150" fmla="*/ 2662397 w 12192000"/>
              <a:gd name="connsiteY47150" fmla="*/ 1879419 h 6858000"/>
              <a:gd name="connsiteX47151" fmla="*/ 2662397 w 12192000"/>
              <a:gd name="connsiteY47151" fmla="*/ 1957100 h 6858000"/>
              <a:gd name="connsiteX47152" fmla="*/ 2681529 w 12192000"/>
              <a:gd name="connsiteY47152" fmla="*/ 1976807 h 6858000"/>
              <a:gd name="connsiteX47153" fmla="*/ 2681644 w 12192000"/>
              <a:gd name="connsiteY47153" fmla="*/ 1976692 h 6858000"/>
              <a:gd name="connsiteX47154" fmla="*/ 2710111 w 12192000"/>
              <a:gd name="connsiteY47154" fmla="*/ 1949146 h 6858000"/>
              <a:gd name="connsiteX47155" fmla="*/ 2709765 w 12192000"/>
              <a:gd name="connsiteY47155" fmla="*/ 1918144 h 6858000"/>
              <a:gd name="connsiteX47156" fmla="*/ 2709997 w 12192000"/>
              <a:gd name="connsiteY47156" fmla="*/ 1879303 h 6858000"/>
              <a:gd name="connsiteX47157" fmla="*/ 2690635 w 12192000"/>
              <a:gd name="connsiteY47157" fmla="*/ 1861325 h 6858000"/>
              <a:gd name="connsiteX47158" fmla="*/ 11190924 w 12192000"/>
              <a:gd name="connsiteY47158" fmla="*/ 1861092 h 6858000"/>
              <a:gd name="connsiteX47159" fmla="*/ 11159806 w 12192000"/>
              <a:gd name="connsiteY47159" fmla="*/ 1861440 h 6858000"/>
              <a:gd name="connsiteX47160" fmla="*/ 11103217 w 12192000"/>
              <a:gd name="connsiteY47160" fmla="*/ 1917337 h 6858000"/>
              <a:gd name="connsiteX47161" fmla="*/ 11102986 w 12192000"/>
              <a:gd name="connsiteY47161" fmla="*/ 1958944 h 6858000"/>
              <a:gd name="connsiteX47162" fmla="*/ 11120504 w 12192000"/>
              <a:gd name="connsiteY47162" fmla="*/ 1976577 h 6858000"/>
              <a:gd name="connsiteX47163" fmla="*/ 11201066 w 12192000"/>
              <a:gd name="connsiteY47163" fmla="*/ 1976577 h 6858000"/>
              <a:gd name="connsiteX47164" fmla="*/ 11217662 w 12192000"/>
              <a:gd name="connsiteY47164" fmla="*/ 1948110 h 6858000"/>
              <a:gd name="connsiteX47165" fmla="*/ 11199454 w 12192000"/>
              <a:gd name="connsiteY47165" fmla="*/ 1923676 h 6858000"/>
              <a:gd name="connsiteX47166" fmla="*/ 11137101 w 12192000"/>
              <a:gd name="connsiteY47166" fmla="*/ 1924021 h 6858000"/>
              <a:gd name="connsiteX47167" fmla="*/ 11137216 w 12192000"/>
              <a:gd name="connsiteY47167" fmla="*/ 1923905 h 6858000"/>
              <a:gd name="connsiteX47168" fmla="*/ 11120620 w 12192000"/>
              <a:gd name="connsiteY47168" fmla="*/ 1917223 h 6858000"/>
              <a:gd name="connsiteX47169" fmla="*/ 11136294 w 12192000"/>
              <a:gd name="connsiteY47169" fmla="*/ 1908579 h 6858000"/>
              <a:gd name="connsiteX47170" fmla="*/ 11198646 w 12192000"/>
              <a:gd name="connsiteY47170" fmla="*/ 1908694 h 6858000"/>
              <a:gd name="connsiteX47171" fmla="*/ 11218584 w 12192000"/>
              <a:gd name="connsiteY47171" fmla="*/ 1889560 h 6858000"/>
              <a:gd name="connsiteX47172" fmla="*/ 11190924 w 12192000"/>
              <a:gd name="connsiteY47172" fmla="*/ 1861092 h 6858000"/>
              <a:gd name="connsiteX47173" fmla="*/ 2818449 w 12192000"/>
              <a:gd name="connsiteY47173" fmla="*/ 1861092 h 6858000"/>
              <a:gd name="connsiteX47174" fmla="*/ 2787331 w 12192000"/>
              <a:gd name="connsiteY47174" fmla="*/ 1861440 h 6858000"/>
              <a:gd name="connsiteX47175" fmla="*/ 2730742 w 12192000"/>
              <a:gd name="connsiteY47175" fmla="*/ 1917337 h 6858000"/>
              <a:gd name="connsiteX47176" fmla="*/ 2730511 w 12192000"/>
              <a:gd name="connsiteY47176" fmla="*/ 1958944 h 6858000"/>
              <a:gd name="connsiteX47177" fmla="*/ 2748029 w 12192000"/>
              <a:gd name="connsiteY47177" fmla="*/ 1976577 h 6858000"/>
              <a:gd name="connsiteX47178" fmla="*/ 2828591 w 12192000"/>
              <a:gd name="connsiteY47178" fmla="*/ 1976577 h 6858000"/>
              <a:gd name="connsiteX47179" fmla="*/ 2845187 w 12192000"/>
              <a:gd name="connsiteY47179" fmla="*/ 1948110 h 6858000"/>
              <a:gd name="connsiteX47180" fmla="*/ 2826979 w 12192000"/>
              <a:gd name="connsiteY47180" fmla="*/ 1923676 h 6858000"/>
              <a:gd name="connsiteX47181" fmla="*/ 2764626 w 12192000"/>
              <a:gd name="connsiteY47181" fmla="*/ 1924021 h 6858000"/>
              <a:gd name="connsiteX47182" fmla="*/ 2764741 w 12192000"/>
              <a:gd name="connsiteY47182" fmla="*/ 1923905 h 6858000"/>
              <a:gd name="connsiteX47183" fmla="*/ 2748145 w 12192000"/>
              <a:gd name="connsiteY47183" fmla="*/ 1917223 h 6858000"/>
              <a:gd name="connsiteX47184" fmla="*/ 2763819 w 12192000"/>
              <a:gd name="connsiteY47184" fmla="*/ 1908579 h 6858000"/>
              <a:gd name="connsiteX47185" fmla="*/ 2826171 w 12192000"/>
              <a:gd name="connsiteY47185" fmla="*/ 1908694 h 6858000"/>
              <a:gd name="connsiteX47186" fmla="*/ 2846109 w 12192000"/>
              <a:gd name="connsiteY47186" fmla="*/ 1889560 h 6858000"/>
              <a:gd name="connsiteX47187" fmla="*/ 2818449 w 12192000"/>
              <a:gd name="connsiteY47187" fmla="*/ 1861092 h 6858000"/>
              <a:gd name="connsiteX47188" fmla="*/ 11004374 w 12192000"/>
              <a:gd name="connsiteY47188" fmla="*/ 1861036 h 6858000"/>
              <a:gd name="connsiteX47189" fmla="*/ 10986120 w 12192000"/>
              <a:gd name="connsiteY47189" fmla="*/ 1861670 h 6858000"/>
              <a:gd name="connsiteX47190" fmla="*/ 10967103 w 12192000"/>
              <a:gd name="connsiteY47190" fmla="*/ 1877344 h 6858000"/>
              <a:gd name="connsiteX47191" fmla="*/ 10967103 w 12192000"/>
              <a:gd name="connsiteY47191" fmla="*/ 1954908 h 6858000"/>
              <a:gd name="connsiteX47192" fmla="*/ 10988540 w 12192000"/>
              <a:gd name="connsiteY47192" fmla="*/ 1976807 h 6858000"/>
              <a:gd name="connsiteX47193" fmla="*/ 11014818 w 12192000"/>
              <a:gd name="connsiteY47193" fmla="*/ 1951335 h 6858000"/>
              <a:gd name="connsiteX47194" fmla="*/ 11014587 w 12192000"/>
              <a:gd name="connsiteY47194" fmla="*/ 1920334 h 6858000"/>
              <a:gd name="connsiteX47195" fmla="*/ 11014587 w 12192000"/>
              <a:gd name="connsiteY47195" fmla="*/ 1876307 h 6858000"/>
              <a:gd name="connsiteX47196" fmla="*/ 11004374 w 12192000"/>
              <a:gd name="connsiteY47196" fmla="*/ 1861036 h 6858000"/>
              <a:gd name="connsiteX47197" fmla="*/ 2631899 w 12192000"/>
              <a:gd name="connsiteY47197" fmla="*/ 1861036 h 6858000"/>
              <a:gd name="connsiteX47198" fmla="*/ 2613645 w 12192000"/>
              <a:gd name="connsiteY47198" fmla="*/ 1861670 h 6858000"/>
              <a:gd name="connsiteX47199" fmla="*/ 2594628 w 12192000"/>
              <a:gd name="connsiteY47199" fmla="*/ 1877344 h 6858000"/>
              <a:gd name="connsiteX47200" fmla="*/ 2594628 w 12192000"/>
              <a:gd name="connsiteY47200" fmla="*/ 1954908 h 6858000"/>
              <a:gd name="connsiteX47201" fmla="*/ 2616065 w 12192000"/>
              <a:gd name="connsiteY47201" fmla="*/ 1976807 h 6858000"/>
              <a:gd name="connsiteX47202" fmla="*/ 2642343 w 12192000"/>
              <a:gd name="connsiteY47202" fmla="*/ 1951335 h 6858000"/>
              <a:gd name="connsiteX47203" fmla="*/ 2642112 w 12192000"/>
              <a:gd name="connsiteY47203" fmla="*/ 1920334 h 6858000"/>
              <a:gd name="connsiteX47204" fmla="*/ 2642112 w 12192000"/>
              <a:gd name="connsiteY47204" fmla="*/ 1876307 h 6858000"/>
              <a:gd name="connsiteX47205" fmla="*/ 2631899 w 12192000"/>
              <a:gd name="connsiteY47205" fmla="*/ 1861036 h 6858000"/>
              <a:gd name="connsiteX47206" fmla="*/ 10318232 w 12192000"/>
              <a:gd name="connsiteY47206" fmla="*/ 1860979 h 6858000"/>
              <a:gd name="connsiteX47207" fmla="*/ 10318117 w 12192000"/>
              <a:gd name="connsiteY47207" fmla="*/ 1861092 h 6858000"/>
              <a:gd name="connsiteX47208" fmla="*/ 10291840 w 12192000"/>
              <a:gd name="connsiteY47208" fmla="*/ 1884489 h 6858000"/>
              <a:gd name="connsiteX47209" fmla="*/ 10320306 w 12192000"/>
              <a:gd name="connsiteY47209" fmla="*/ 1908579 h 6858000"/>
              <a:gd name="connsiteX47210" fmla="*/ 10346354 w 12192000"/>
              <a:gd name="connsiteY47210" fmla="*/ 1885297 h 6858000"/>
              <a:gd name="connsiteX47211" fmla="*/ 10318232 w 12192000"/>
              <a:gd name="connsiteY47211" fmla="*/ 1860979 h 6858000"/>
              <a:gd name="connsiteX47212" fmla="*/ 10250810 w 12192000"/>
              <a:gd name="connsiteY47212" fmla="*/ 1860979 h 6858000"/>
              <a:gd name="connsiteX47213" fmla="*/ 10224416 w 12192000"/>
              <a:gd name="connsiteY47213" fmla="*/ 1886103 h 6858000"/>
              <a:gd name="connsiteX47214" fmla="*/ 10251040 w 12192000"/>
              <a:gd name="connsiteY47214" fmla="*/ 1908348 h 6858000"/>
              <a:gd name="connsiteX47215" fmla="*/ 10251040 w 12192000"/>
              <a:gd name="connsiteY47215" fmla="*/ 1908232 h 6858000"/>
              <a:gd name="connsiteX47216" fmla="*/ 10278470 w 12192000"/>
              <a:gd name="connsiteY47216" fmla="*/ 1884721 h 6858000"/>
              <a:gd name="connsiteX47217" fmla="*/ 10250810 w 12192000"/>
              <a:gd name="connsiteY47217" fmla="*/ 1860979 h 6858000"/>
              <a:gd name="connsiteX47218" fmla="*/ 1945757 w 12192000"/>
              <a:gd name="connsiteY47218" fmla="*/ 1860979 h 6858000"/>
              <a:gd name="connsiteX47219" fmla="*/ 1945642 w 12192000"/>
              <a:gd name="connsiteY47219" fmla="*/ 1861092 h 6858000"/>
              <a:gd name="connsiteX47220" fmla="*/ 1919365 w 12192000"/>
              <a:gd name="connsiteY47220" fmla="*/ 1884489 h 6858000"/>
              <a:gd name="connsiteX47221" fmla="*/ 1947831 w 12192000"/>
              <a:gd name="connsiteY47221" fmla="*/ 1908579 h 6858000"/>
              <a:gd name="connsiteX47222" fmla="*/ 1973879 w 12192000"/>
              <a:gd name="connsiteY47222" fmla="*/ 1885297 h 6858000"/>
              <a:gd name="connsiteX47223" fmla="*/ 1945757 w 12192000"/>
              <a:gd name="connsiteY47223" fmla="*/ 1860979 h 6858000"/>
              <a:gd name="connsiteX47224" fmla="*/ 1878335 w 12192000"/>
              <a:gd name="connsiteY47224" fmla="*/ 1860979 h 6858000"/>
              <a:gd name="connsiteX47225" fmla="*/ 1851941 w 12192000"/>
              <a:gd name="connsiteY47225" fmla="*/ 1886103 h 6858000"/>
              <a:gd name="connsiteX47226" fmla="*/ 1878565 w 12192000"/>
              <a:gd name="connsiteY47226" fmla="*/ 1908348 h 6858000"/>
              <a:gd name="connsiteX47227" fmla="*/ 1878565 w 12192000"/>
              <a:gd name="connsiteY47227" fmla="*/ 1908232 h 6858000"/>
              <a:gd name="connsiteX47228" fmla="*/ 1905995 w 12192000"/>
              <a:gd name="connsiteY47228" fmla="*/ 1884721 h 6858000"/>
              <a:gd name="connsiteX47229" fmla="*/ 1878335 w 12192000"/>
              <a:gd name="connsiteY47229" fmla="*/ 1860979 h 6858000"/>
              <a:gd name="connsiteX47230" fmla="*/ 9110040 w 12192000"/>
              <a:gd name="connsiteY47230" fmla="*/ 1860863 h 6858000"/>
              <a:gd name="connsiteX47231" fmla="*/ 9088604 w 12192000"/>
              <a:gd name="connsiteY47231" fmla="*/ 1884260 h 6858000"/>
              <a:gd name="connsiteX47232" fmla="*/ 9109810 w 12192000"/>
              <a:gd name="connsiteY47232" fmla="*/ 1909614 h 6858000"/>
              <a:gd name="connsiteX47233" fmla="*/ 9136202 w 12192000"/>
              <a:gd name="connsiteY47233" fmla="*/ 1885066 h 6858000"/>
              <a:gd name="connsiteX47234" fmla="*/ 9110155 w 12192000"/>
              <a:gd name="connsiteY47234" fmla="*/ 1860863 h 6858000"/>
              <a:gd name="connsiteX47235" fmla="*/ 737565 w 12192000"/>
              <a:gd name="connsiteY47235" fmla="*/ 1860863 h 6858000"/>
              <a:gd name="connsiteX47236" fmla="*/ 716129 w 12192000"/>
              <a:gd name="connsiteY47236" fmla="*/ 1884260 h 6858000"/>
              <a:gd name="connsiteX47237" fmla="*/ 737335 w 12192000"/>
              <a:gd name="connsiteY47237" fmla="*/ 1909614 h 6858000"/>
              <a:gd name="connsiteX47238" fmla="*/ 763727 w 12192000"/>
              <a:gd name="connsiteY47238" fmla="*/ 1885066 h 6858000"/>
              <a:gd name="connsiteX47239" fmla="*/ 737680 w 12192000"/>
              <a:gd name="connsiteY47239" fmla="*/ 1860863 h 6858000"/>
              <a:gd name="connsiteX47240" fmla="*/ 3919990 w 12192000"/>
              <a:gd name="connsiteY47240" fmla="*/ 1860631 h 6858000"/>
              <a:gd name="connsiteX47241" fmla="*/ 3859482 w 12192000"/>
              <a:gd name="connsiteY47241" fmla="*/ 1919989 h 6858000"/>
              <a:gd name="connsiteX47242" fmla="*/ 3859253 w 12192000"/>
              <a:gd name="connsiteY47242" fmla="*/ 1961593 h 6858000"/>
              <a:gd name="connsiteX47243" fmla="*/ 3878269 w 12192000"/>
              <a:gd name="connsiteY47243" fmla="*/ 1981303 h 6858000"/>
              <a:gd name="connsiteX47244" fmla="*/ 3956411 w 12192000"/>
              <a:gd name="connsiteY47244" fmla="*/ 1981303 h 6858000"/>
              <a:gd name="connsiteX47245" fmla="*/ 3974735 w 12192000"/>
              <a:gd name="connsiteY47245" fmla="*/ 1953181 h 6858000"/>
              <a:gd name="connsiteX47246" fmla="*/ 3955602 w 12192000"/>
              <a:gd name="connsiteY47246" fmla="*/ 1928286 h 6858000"/>
              <a:gd name="connsiteX47247" fmla="*/ 3893137 w 12192000"/>
              <a:gd name="connsiteY47247" fmla="*/ 1928286 h 6858000"/>
              <a:gd name="connsiteX47248" fmla="*/ 3876425 w 12192000"/>
              <a:gd name="connsiteY47248" fmla="*/ 1922178 h 6858000"/>
              <a:gd name="connsiteX47249" fmla="*/ 3894057 w 12192000"/>
              <a:gd name="connsiteY47249" fmla="*/ 1913188 h 6858000"/>
              <a:gd name="connsiteX47250" fmla="*/ 3956524 w 12192000"/>
              <a:gd name="connsiteY47250" fmla="*/ 1913188 h 6858000"/>
              <a:gd name="connsiteX47251" fmla="*/ 3967475 w 12192000"/>
              <a:gd name="connsiteY47251" fmla="*/ 1911633 h 6858000"/>
              <a:gd name="connsiteX47252" fmla="*/ 3974614 w 12192000"/>
              <a:gd name="connsiteY47252" fmla="*/ 1902477 h 6858000"/>
              <a:gd name="connsiteX47253" fmla="*/ 3974619 w 12192000"/>
              <a:gd name="connsiteY47253" fmla="*/ 1902583 h 6858000"/>
              <a:gd name="connsiteX47254" fmla="*/ 3974619 w 12192000"/>
              <a:gd name="connsiteY47254" fmla="*/ 1902470 h 6858000"/>
              <a:gd name="connsiteX47255" fmla="*/ 3974614 w 12192000"/>
              <a:gd name="connsiteY47255" fmla="*/ 1902477 h 6858000"/>
              <a:gd name="connsiteX47256" fmla="*/ 3973179 w 12192000"/>
              <a:gd name="connsiteY47256" fmla="*/ 1870891 h 6858000"/>
              <a:gd name="connsiteX47257" fmla="*/ 3943386 w 12192000"/>
              <a:gd name="connsiteY47257" fmla="*/ 1860631 h 6858000"/>
              <a:gd name="connsiteX47258" fmla="*/ 3919990 w 12192000"/>
              <a:gd name="connsiteY47258" fmla="*/ 1860631 h 6858000"/>
              <a:gd name="connsiteX47259" fmla="*/ 4030284 w 12192000"/>
              <a:gd name="connsiteY47259" fmla="*/ 1859136 h 6858000"/>
              <a:gd name="connsiteX47260" fmla="*/ 4015880 w 12192000"/>
              <a:gd name="connsiteY47260" fmla="*/ 1859942 h 6858000"/>
              <a:gd name="connsiteX47261" fmla="*/ 3988103 w 12192000"/>
              <a:gd name="connsiteY47261" fmla="*/ 1884489 h 6858000"/>
              <a:gd name="connsiteX47262" fmla="*/ 4012651 w 12192000"/>
              <a:gd name="connsiteY47262" fmla="*/ 1912381 h 6858000"/>
              <a:gd name="connsiteX47263" fmla="*/ 4041580 w 12192000"/>
              <a:gd name="connsiteY47263" fmla="*/ 1886219 h 6858000"/>
              <a:gd name="connsiteX47264" fmla="*/ 4030284 w 12192000"/>
              <a:gd name="connsiteY47264" fmla="*/ 1859136 h 6858000"/>
              <a:gd name="connsiteX47265" fmla="*/ 4079845 w 12192000"/>
              <a:gd name="connsiteY47265" fmla="*/ 1858902 h 6858000"/>
              <a:gd name="connsiteX47266" fmla="*/ 4056908 w 12192000"/>
              <a:gd name="connsiteY47266" fmla="*/ 1885297 h 6858000"/>
              <a:gd name="connsiteX47267" fmla="*/ 4082611 w 12192000"/>
              <a:gd name="connsiteY47267" fmla="*/ 1912381 h 6858000"/>
              <a:gd name="connsiteX47268" fmla="*/ 4109580 w 12192000"/>
              <a:gd name="connsiteY47268" fmla="*/ 1885758 h 6858000"/>
              <a:gd name="connsiteX47269" fmla="*/ 4079961 w 12192000"/>
              <a:gd name="connsiteY47269" fmla="*/ 1858902 h 6858000"/>
              <a:gd name="connsiteX47270" fmla="*/ 4960951 w 12192000"/>
              <a:gd name="connsiteY47270" fmla="*/ 1858213 h 6858000"/>
              <a:gd name="connsiteX47271" fmla="*/ 4928448 w 12192000"/>
              <a:gd name="connsiteY47271" fmla="*/ 1890482 h 6858000"/>
              <a:gd name="connsiteX47272" fmla="*/ 4928680 w 12192000"/>
              <a:gd name="connsiteY47272" fmla="*/ 1916300 h 6858000"/>
              <a:gd name="connsiteX47273" fmla="*/ 4928564 w 12192000"/>
              <a:gd name="connsiteY47273" fmla="*/ 1916300 h 6858000"/>
              <a:gd name="connsiteX47274" fmla="*/ 4928333 w 12192000"/>
              <a:gd name="connsiteY47274" fmla="*/ 1960326 h 6858000"/>
              <a:gd name="connsiteX47275" fmla="*/ 4957839 w 12192000"/>
              <a:gd name="connsiteY47275" fmla="*/ 1978537 h 6858000"/>
              <a:gd name="connsiteX47276" fmla="*/ 4981235 w 12192000"/>
              <a:gd name="connsiteY47276" fmla="*/ 1959289 h 6858000"/>
              <a:gd name="connsiteX47277" fmla="*/ 4981121 w 12192000"/>
              <a:gd name="connsiteY47277" fmla="*/ 1879072 h 6858000"/>
              <a:gd name="connsiteX47278" fmla="*/ 4960951 w 12192000"/>
              <a:gd name="connsiteY47278" fmla="*/ 1858213 h 6858000"/>
              <a:gd name="connsiteX47279" fmla="*/ 4886034 w 12192000"/>
              <a:gd name="connsiteY47279" fmla="*/ 1857867 h 6858000"/>
              <a:gd name="connsiteX47280" fmla="*/ 4864714 w 12192000"/>
              <a:gd name="connsiteY47280" fmla="*/ 1875269 h 6858000"/>
              <a:gd name="connsiteX47281" fmla="*/ 4866675 w 12192000"/>
              <a:gd name="connsiteY47281" fmla="*/ 1965743 h 6858000"/>
              <a:gd name="connsiteX47282" fmla="*/ 4878658 w 12192000"/>
              <a:gd name="connsiteY47282" fmla="*/ 1978076 h 6858000"/>
              <a:gd name="connsiteX47283" fmla="*/ 4913811 w 12192000"/>
              <a:gd name="connsiteY47283" fmla="*/ 1946497 h 6858000"/>
              <a:gd name="connsiteX47284" fmla="*/ 4913811 w 12192000"/>
              <a:gd name="connsiteY47284" fmla="*/ 1918144 h 6858000"/>
              <a:gd name="connsiteX47285" fmla="*/ 4913927 w 12192000"/>
              <a:gd name="connsiteY47285" fmla="*/ 1918144 h 6858000"/>
              <a:gd name="connsiteX47286" fmla="*/ 4913811 w 12192000"/>
              <a:gd name="connsiteY47286" fmla="*/ 1918029 h 6858000"/>
              <a:gd name="connsiteX47287" fmla="*/ 4913811 w 12192000"/>
              <a:gd name="connsiteY47287" fmla="*/ 1874117 h 6858000"/>
              <a:gd name="connsiteX47288" fmla="*/ 4886034 w 12192000"/>
              <a:gd name="connsiteY47288" fmla="*/ 1857867 h 6858000"/>
              <a:gd name="connsiteX47289" fmla="*/ 5086115 w 12192000"/>
              <a:gd name="connsiteY47289" fmla="*/ 1857637 h 6858000"/>
              <a:gd name="connsiteX47290" fmla="*/ 5064447 w 12192000"/>
              <a:gd name="connsiteY47290" fmla="*/ 1877459 h 6858000"/>
              <a:gd name="connsiteX47291" fmla="*/ 5064447 w 12192000"/>
              <a:gd name="connsiteY47291" fmla="*/ 1960787 h 6858000"/>
              <a:gd name="connsiteX47292" fmla="*/ 5082427 w 12192000"/>
              <a:gd name="connsiteY47292" fmla="*/ 1978189 h 6858000"/>
              <a:gd name="connsiteX47293" fmla="*/ 5178893 w 12192000"/>
              <a:gd name="connsiteY47293" fmla="*/ 1977614 h 6858000"/>
              <a:gd name="connsiteX47294" fmla="*/ 5178777 w 12192000"/>
              <a:gd name="connsiteY47294" fmla="*/ 1977499 h 6858000"/>
              <a:gd name="connsiteX47295" fmla="*/ 5179010 w 12192000"/>
              <a:gd name="connsiteY47295" fmla="*/ 1925865 h 6858000"/>
              <a:gd name="connsiteX47296" fmla="*/ 5100867 w 12192000"/>
              <a:gd name="connsiteY47296" fmla="*/ 1925404 h 6858000"/>
              <a:gd name="connsiteX47297" fmla="*/ 5086459 w 12192000"/>
              <a:gd name="connsiteY47297" fmla="*/ 1919412 h 6858000"/>
              <a:gd name="connsiteX47298" fmla="*/ 5101327 w 12192000"/>
              <a:gd name="connsiteY47298" fmla="*/ 1910192 h 6858000"/>
              <a:gd name="connsiteX47299" fmla="*/ 5166444 w 12192000"/>
              <a:gd name="connsiteY47299" fmla="*/ 1909846 h 6858000"/>
              <a:gd name="connsiteX47300" fmla="*/ 5181429 w 12192000"/>
              <a:gd name="connsiteY47300" fmla="*/ 1875501 h 6858000"/>
              <a:gd name="connsiteX47301" fmla="*/ 5171633 w 12192000"/>
              <a:gd name="connsiteY47301" fmla="*/ 1863169 h 6858000"/>
              <a:gd name="connsiteX47302" fmla="*/ 5086115 w 12192000"/>
              <a:gd name="connsiteY47302" fmla="*/ 1857637 h 6858000"/>
              <a:gd name="connsiteX47303" fmla="*/ 5023534 w 12192000"/>
              <a:gd name="connsiteY47303" fmla="*/ 1857520 h 6858000"/>
              <a:gd name="connsiteX47304" fmla="*/ 4995987 w 12192000"/>
              <a:gd name="connsiteY47304" fmla="*/ 1886103 h 6858000"/>
              <a:gd name="connsiteX47305" fmla="*/ 4996217 w 12192000"/>
              <a:gd name="connsiteY47305" fmla="*/ 1917337 h 6858000"/>
              <a:gd name="connsiteX47306" fmla="*/ 4996101 w 12192000"/>
              <a:gd name="connsiteY47306" fmla="*/ 1961593 h 6858000"/>
              <a:gd name="connsiteX47307" fmla="*/ 5022726 w 12192000"/>
              <a:gd name="connsiteY47307" fmla="*/ 1977959 h 6858000"/>
              <a:gd name="connsiteX47308" fmla="*/ 5048542 w 12192000"/>
              <a:gd name="connsiteY47308" fmla="*/ 1960787 h 6858000"/>
              <a:gd name="connsiteX47309" fmla="*/ 5048542 w 12192000"/>
              <a:gd name="connsiteY47309" fmla="*/ 1960670 h 6858000"/>
              <a:gd name="connsiteX47310" fmla="*/ 5048658 w 12192000"/>
              <a:gd name="connsiteY47310" fmla="*/ 1882646 h 6858000"/>
              <a:gd name="connsiteX47311" fmla="*/ 5023534 w 12192000"/>
              <a:gd name="connsiteY47311" fmla="*/ 1857520 h 6858000"/>
              <a:gd name="connsiteX47312" fmla="*/ 10109626 w 12192000"/>
              <a:gd name="connsiteY47312" fmla="*/ 1857290 h 6858000"/>
              <a:gd name="connsiteX47313" fmla="*/ 10094642 w 12192000"/>
              <a:gd name="connsiteY47313" fmla="*/ 1882531 h 6858000"/>
              <a:gd name="connsiteX47314" fmla="*/ 10117117 w 12192000"/>
              <a:gd name="connsiteY47314" fmla="*/ 1909614 h 6858000"/>
              <a:gd name="connsiteX47315" fmla="*/ 10141204 w 12192000"/>
              <a:gd name="connsiteY47315" fmla="*/ 1884489 h 6858000"/>
              <a:gd name="connsiteX47316" fmla="*/ 10109626 w 12192000"/>
              <a:gd name="connsiteY47316" fmla="*/ 1857290 h 6858000"/>
              <a:gd name="connsiteX47317" fmla="*/ 9982271 w 12192000"/>
              <a:gd name="connsiteY47317" fmla="*/ 1857290 h 6858000"/>
              <a:gd name="connsiteX47318" fmla="*/ 9953688 w 12192000"/>
              <a:gd name="connsiteY47318" fmla="*/ 1857520 h 6858000"/>
              <a:gd name="connsiteX47319" fmla="*/ 9894333 w 12192000"/>
              <a:gd name="connsiteY47319" fmla="*/ 1916993 h 6858000"/>
              <a:gd name="connsiteX47320" fmla="*/ 9894449 w 12192000"/>
              <a:gd name="connsiteY47320" fmla="*/ 1917223 h 6858000"/>
              <a:gd name="connsiteX47321" fmla="*/ 9894218 w 12192000"/>
              <a:gd name="connsiteY47321" fmla="*/ 1958713 h 6858000"/>
              <a:gd name="connsiteX47322" fmla="*/ 9912890 w 12192000"/>
              <a:gd name="connsiteY47322" fmla="*/ 1977959 h 6858000"/>
              <a:gd name="connsiteX47323" fmla="*/ 9993451 w 12192000"/>
              <a:gd name="connsiteY47323" fmla="*/ 1977845 h 6858000"/>
              <a:gd name="connsiteX47324" fmla="*/ 10008894 w 12192000"/>
              <a:gd name="connsiteY47324" fmla="*/ 1948456 h 6858000"/>
              <a:gd name="connsiteX47325" fmla="*/ 9992413 w 12192000"/>
              <a:gd name="connsiteY47325" fmla="*/ 1925174 h 6858000"/>
              <a:gd name="connsiteX47326" fmla="*/ 9937899 w 12192000"/>
              <a:gd name="connsiteY47326" fmla="*/ 1925174 h 6858000"/>
              <a:gd name="connsiteX47327" fmla="*/ 9916692 w 12192000"/>
              <a:gd name="connsiteY47327" fmla="*/ 1918605 h 6858000"/>
              <a:gd name="connsiteX47328" fmla="*/ 9936747 w 12192000"/>
              <a:gd name="connsiteY47328" fmla="*/ 1910076 h 6858000"/>
              <a:gd name="connsiteX47329" fmla="*/ 9983424 w 12192000"/>
              <a:gd name="connsiteY47329" fmla="*/ 1910076 h 6858000"/>
              <a:gd name="connsiteX47330" fmla="*/ 10010048 w 12192000"/>
              <a:gd name="connsiteY47330" fmla="*/ 1884374 h 6858000"/>
              <a:gd name="connsiteX47331" fmla="*/ 9982271 w 12192000"/>
              <a:gd name="connsiteY47331" fmla="*/ 1857290 h 6858000"/>
              <a:gd name="connsiteX47332" fmla="*/ 1737151 w 12192000"/>
              <a:gd name="connsiteY47332" fmla="*/ 1857290 h 6858000"/>
              <a:gd name="connsiteX47333" fmla="*/ 1722167 w 12192000"/>
              <a:gd name="connsiteY47333" fmla="*/ 1882531 h 6858000"/>
              <a:gd name="connsiteX47334" fmla="*/ 1744642 w 12192000"/>
              <a:gd name="connsiteY47334" fmla="*/ 1909614 h 6858000"/>
              <a:gd name="connsiteX47335" fmla="*/ 1768729 w 12192000"/>
              <a:gd name="connsiteY47335" fmla="*/ 1884489 h 6858000"/>
              <a:gd name="connsiteX47336" fmla="*/ 1737151 w 12192000"/>
              <a:gd name="connsiteY47336" fmla="*/ 1857290 h 6858000"/>
              <a:gd name="connsiteX47337" fmla="*/ 1609796 w 12192000"/>
              <a:gd name="connsiteY47337" fmla="*/ 1857290 h 6858000"/>
              <a:gd name="connsiteX47338" fmla="*/ 1581213 w 12192000"/>
              <a:gd name="connsiteY47338" fmla="*/ 1857520 h 6858000"/>
              <a:gd name="connsiteX47339" fmla="*/ 1521858 w 12192000"/>
              <a:gd name="connsiteY47339" fmla="*/ 1916993 h 6858000"/>
              <a:gd name="connsiteX47340" fmla="*/ 1521974 w 12192000"/>
              <a:gd name="connsiteY47340" fmla="*/ 1917223 h 6858000"/>
              <a:gd name="connsiteX47341" fmla="*/ 1521743 w 12192000"/>
              <a:gd name="connsiteY47341" fmla="*/ 1958713 h 6858000"/>
              <a:gd name="connsiteX47342" fmla="*/ 1540415 w 12192000"/>
              <a:gd name="connsiteY47342" fmla="*/ 1977959 h 6858000"/>
              <a:gd name="connsiteX47343" fmla="*/ 1620976 w 12192000"/>
              <a:gd name="connsiteY47343" fmla="*/ 1977845 h 6858000"/>
              <a:gd name="connsiteX47344" fmla="*/ 1636419 w 12192000"/>
              <a:gd name="connsiteY47344" fmla="*/ 1948456 h 6858000"/>
              <a:gd name="connsiteX47345" fmla="*/ 1619938 w 12192000"/>
              <a:gd name="connsiteY47345" fmla="*/ 1925174 h 6858000"/>
              <a:gd name="connsiteX47346" fmla="*/ 1565424 w 12192000"/>
              <a:gd name="connsiteY47346" fmla="*/ 1925174 h 6858000"/>
              <a:gd name="connsiteX47347" fmla="*/ 1544217 w 12192000"/>
              <a:gd name="connsiteY47347" fmla="*/ 1918605 h 6858000"/>
              <a:gd name="connsiteX47348" fmla="*/ 1564272 w 12192000"/>
              <a:gd name="connsiteY47348" fmla="*/ 1910076 h 6858000"/>
              <a:gd name="connsiteX47349" fmla="*/ 1610949 w 12192000"/>
              <a:gd name="connsiteY47349" fmla="*/ 1910076 h 6858000"/>
              <a:gd name="connsiteX47350" fmla="*/ 1637573 w 12192000"/>
              <a:gd name="connsiteY47350" fmla="*/ 1884374 h 6858000"/>
              <a:gd name="connsiteX47351" fmla="*/ 1609796 w 12192000"/>
              <a:gd name="connsiteY47351" fmla="*/ 1857290 h 6858000"/>
              <a:gd name="connsiteX47352" fmla="*/ 10053842 w 12192000"/>
              <a:gd name="connsiteY47352" fmla="*/ 1856830 h 6858000"/>
              <a:gd name="connsiteX47353" fmla="*/ 10030216 w 12192000"/>
              <a:gd name="connsiteY47353" fmla="*/ 1880917 h 6858000"/>
              <a:gd name="connsiteX47354" fmla="*/ 10050732 w 12192000"/>
              <a:gd name="connsiteY47354" fmla="*/ 1910538 h 6858000"/>
              <a:gd name="connsiteX47355" fmla="*/ 10050732 w 12192000"/>
              <a:gd name="connsiteY47355" fmla="*/ 1910420 h 6858000"/>
              <a:gd name="connsiteX47356" fmla="*/ 10077585 w 12192000"/>
              <a:gd name="connsiteY47356" fmla="*/ 1883452 h 6858000"/>
              <a:gd name="connsiteX47357" fmla="*/ 10053842 w 12192000"/>
              <a:gd name="connsiteY47357" fmla="*/ 1856830 h 6858000"/>
              <a:gd name="connsiteX47358" fmla="*/ 1681367 w 12192000"/>
              <a:gd name="connsiteY47358" fmla="*/ 1856830 h 6858000"/>
              <a:gd name="connsiteX47359" fmla="*/ 1657741 w 12192000"/>
              <a:gd name="connsiteY47359" fmla="*/ 1880917 h 6858000"/>
              <a:gd name="connsiteX47360" fmla="*/ 1678257 w 12192000"/>
              <a:gd name="connsiteY47360" fmla="*/ 1910538 h 6858000"/>
              <a:gd name="connsiteX47361" fmla="*/ 1678257 w 12192000"/>
              <a:gd name="connsiteY47361" fmla="*/ 1910420 h 6858000"/>
              <a:gd name="connsiteX47362" fmla="*/ 1705110 w 12192000"/>
              <a:gd name="connsiteY47362" fmla="*/ 1883452 h 6858000"/>
              <a:gd name="connsiteX47363" fmla="*/ 1681367 w 12192000"/>
              <a:gd name="connsiteY47363" fmla="*/ 1856830 h 6858000"/>
              <a:gd name="connsiteX47364" fmla="*/ 9715462 w 12192000"/>
              <a:gd name="connsiteY47364" fmla="*/ 1856369 h 6858000"/>
              <a:gd name="connsiteX47365" fmla="*/ 9695292 w 12192000"/>
              <a:gd name="connsiteY47365" fmla="*/ 1874579 h 6858000"/>
              <a:gd name="connsiteX47366" fmla="*/ 9695292 w 12192000"/>
              <a:gd name="connsiteY47366" fmla="*/ 1955140 h 6858000"/>
              <a:gd name="connsiteX47367" fmla="*/ 9716845 w 12192000"/>
              <a:gd name="connsiteY47367" fmla="*/ 1977153 h 6858000"/>
              <a:gd name="connsiteX47368" fmla="*/ 9716845 w 12192000"/>
              <a:gd name="connsiteY47368" fmla="*/ 1977268 h 6858000"/>
              <a:gd name="connsiteX47369" fmla="*/ 9743006 w 12192000"/>
              <a:gd name="connsiteY47369" fmla="*/ 1951335 h 6858000"/>
              <a:gd name="connsiteX47370" fmla="*/ 9742776 w 12192000"/>
              <a:gd name="connsiteY47370" fmla="*/ 1917568 h 6858000"/>
              <a:gd name="connsiteX47371" fmla="*/ 9742660 w 12192000"/>
              <a:gd name="connsiteY47371" fmla="*/ 1917568 h 6858000"/>
              <a:gd name="connsiteX47372" fmla="*/ 9742660 w 12192000"/>
              <a:gd name="connsiteY47372" fmla="*/ 1873311 h 6858000"/>
              <a:gd name="connsiteX47373" fmla="*/ 9715462 w 12192000"/>
              <a:gd name="connsiteY47373" fmla="*/ 1856369 h 6858000"/>
              <a:gd name="connsiteX47374" fmla="*/ 1342987 w 12192000"/>
              <a:gd name="connsiteY47374" fmla="*/ 1856369 h 6858000"/>
              <a:gd name="connsiteX47375" fmla="*/ 1322817 w 12192000"/>
              <a:gd name="connsiteY47375" fmla="*/ 1874579 h 6858000"/>
              <a:gd name="connsiteX47376" fmla="*/ 1322817 w 12192000"/>
              <a:gd name="connsiteY47376" fmla="*/ 1955140 h 6858000"/>
              <a:gd name="connsiteX47377" fmla="*/ 1344370 w 12192000"/>
              <a:gd name="connsiteY47377" fmla="*/ 1977153 h 6858000"/>
              <a:gd name="connsiteX47378" fmla="*/ 1344370 w 12192000"/>
              <a:gd name="connsiteY47378" fmla="*/ 1977268 h 6858000"/>
              <a:gd name="connsiteX47379" fmla="*/ 1370531 w 12192000"/>
              <a:gd name="connsiteY47379" fmla="*/ 1951335 h 6858000"/>
              <a:gd name="connsiteX47380" fmla="*/ 1370301 w 12192000"/>
              <a:gd name="connsiteY47380" fmla="*/ 1917568 h 6858000"/>
              <a:gd name="connsiteX47381" fmla="*/ 1370185 w 12192000"/>
              <a:gd name="connsiteY47381" fmla="*/ 1917568 h 6858000"/>
              <a:gd name="connsiteX47382" fmla="*/ 1370185 w 12192000"/>
              <a:gd name="connsiteY47382" fmla="*/ 1873311 h 6858000"/>
              <a:gd name="connsiteX47383" fmla="*/ 1342987 w 12192000"/>
              <a:gd name="connsiteY47383" fmla="*/ 1856369 h 6858000"/>
              <a:gd name="connsiteX47384" fmla="*/ 11324848 w 12192000"/>
              <a:gd name="connsiteY47384" fmla="*/ 1855791 h 6858000"/>
              <a:gd name="connsiteX47385" fmla="*/ 11302374 w 12192000"/>
              <a:gd name="connsiteY47385" fmla="*/ 1881378 h 6858000"/>
              <a:gd name="connsiteX47386" fmla="*/ 11323810 w 12192000"/>
              <a:gd name="connsiteY47386" fmla="*/ 1909271 h 6858000"/>
              <a:gd name="connsiteX47387" fmla="*/ 11351816 w 12192000"/>
              <a:gd name="connsiteY47387" fmla="*/ 1877229 h 6858000"/>
              <a:gd name="connsiteX47388" fmla="*/ 11324848 w 12192000"/>
              <a:gd name="connsiteY47388" fmla="*/ 1855791 h 6858000"/>
              <a:gd name="connsiteX47389" fmla="*/ 9852266 w 12192000"/>
              <a:gd name="connsiteY47389" fmla="*/ 1855791 h 6858000"/>
              <a:gd name="connsiteX47390" fmla="*/ 9825182 w 12192000"/>
              <a:gd name="connsiteY47390" fmla="*/ 1876307 h 6858000"/>
              <a:gd name="connsiteX47391" fmla="*/ 9825182 w 12192000"/>
              <a:gd name="connsiteY47391" fmla="*/ 1954334 h 6858000"/>
              <a:gd name="connsiteX47392" fmla="*/ 9849385 w 12192000"/>
              <a:gd name="connsiteY47392" fmla="*/ 1977384 h 6858000"/>
              <a:gd name="connsiteX47393" fmla="*/ 9849270 w 12192000"/>
              <a:gd name="connsiteY47393" fmla="*/ 1977499 h 6858000"/>
              <a:gd name="connsiteX47394" fmla="*/ 9879004 w 12192000"/>
              <a:gd name="connsiteY47394" fmla="*/ 1946841 h 6858000"/>
              <a:gd name="connsiteX47395" fmla="*/ 9878890 w 12192000"/>
              <a:gd name="connsiteY47395" fmla="*/ 1918259 h 6858000"/>
              <a:gd name="connsiteX47396" fmla="*/ 9879120 w 12192000"/>
              <a:gd name="connsiteY47396" fmla="*/ 1876652 h 6858000"/>
              <a:gd name="connsiteX47397" fmla="*/ 9852266 w 12192000"/>
              <a:gd name="connsiteY47397" fmla="*/ 1855791 h 6858000"/>
              <a:gd name="connsiteX47398" fmla="*/ 2952373 w 12192000"/>
              <a:gd name="connsiteY47398" fmla="*/ 1855791 h 6858000"/>
              <a:gd name="connsiteX47399" fmla="*/ 2929899 w 12192000"/>
              <a:gd name="connsiteY47399" fmla="*/ 1881378 h 6858000"/>
              <a:gd name="connsiteX47400" fmla="*/ 2951335 w 12192000"/>
              <a:gd name="connsiteY47400" fmla="*/ 1909271 h 6858000"/>
              <a:gd name="connsiteX47401" fmla="*/ 2979341 w 12192000"/>
              <a:gd name="connsiteY47401" fmla="*/ 1877229 h 6858000"/>
              <a:gd name="connsiteX47402" fmla="*/ 2952373 w 12192000"/>
              <a:gd name="connsiteY47402" fmla="*/ 1855791 h 6858000"/>
              <a:gd name="connsiteX47403" fmla="*/ 1479791 w 12192000"/>
              <a:gd name="connsiteY47403" fmla="*/ 1855791 h 6858000"/>
              <a:gd name="connsiteX47404" fmla="*/ 1452707 w 12192000"/>
              <a:gd name="connsiteY47404" fmla="*/ 1876307 h 6858000"/>
              <a:gd name="connsiteX47405" fmla="*/ 1452707 w 12192000"/>
              <a:gd name="connsiteY47405" fmla="*/ 1954334 h 6858000"/>
              <a:gd name="connsiteX47406" fmla="*/ 1476910 w 12192000"/>
              <a:gd name="connsiteY47406" fmla="*/ 1977384 h 6858000"/>
              <a:gd name="connsiteX47407" fmla="*/ 1476795 w 12192000"/>
              <a:gd name="connsiteY47407" fmla="*/ 1977499 h 6858000"/>
              <a:gd name="connsiteX47408" fmla="*/ 1506529 w 12192000"/>
              <a:gd name="connsiteY47408" fmla="*/ 1946841 h 6858000"/>
              <a:gd name="connsiteX47409" fmla="*/ 1506415 w 12192000"/>
              <a:gd name="connsiteY47409" fmla="*/ 1918259 h 6858000"/>
              <a:gd name="connsiteX47410" fmla="*/ 1506645 w 12192000"/>
              <a:gd name="connsiteY47410" fmla="*/ 1876652 h 6858000"/>
              <a:gd name="connsiteX47411" fmla="*/ 1479791 w 12192000"/>
              <a:gd name="connsiteY47411" fmla="*/ 1855791 h 6858000"/>
              <a:gd name="connsiteX47412" fmla="*/ 11457849 w 12192000"/>
              <a:gd name="connsiteY47412" fmla="*/ 1855560 h 6858000"/>
              <a:gd name="connsiteX47413" fmla="*/ 11435374 w 12192000"/>
              <a:gd name="connsiteY47413" fmla="*/ 1881954 h 6858000"/>
              <a:gd name="connsiteX47414" fmla="*/ 11458656 w 12192000"/>
              <a:gd name="connsiteY47414" fmla="*/ 1910076 h 6858000"/>
              <a:gd name="connsiteX47415" fmla="*/ 11483090 w 12192000"/>
              <a:gd name="connsiteY47415" fmla="*/ 1881032 h 6858000"/>
              <a:gd name="connsiteX47416" fmla="*/ 11457849 w 12192000"/>
              <a:gd name="connsiteY47416" fmla="*/ 1855560 h 6858000"/>
              <a:gd name="connsiteX47417" fmla="*/ 9798170 w 12192000"/>
              <a:gd name="connsiteY47417" fmla="*/ 1855560 h 6858000"/>
              <a:gd name="connsiteX47418" fmla="*/ 9778620 w 12192000"/>
              <a:gd name="connsiteY47418" fmla="*/ 1856945 h 6858000"/>
              <a:gd name="connsiteX47419" fmla="*/ 9758451 w 12192000"/>
              <a:gd name="connsiteY47419" fmla="*/ 1871581 h 6858000"/>
              <a:gd name="connsiteX47420" fmla="*/ 9759373 w 12192000"/>
              <a:gd name="connsiteY47420" fmla="*/ 1959635 h 6858000"/>
              <a:gd name="connsiteX47421" fmla="*/ 9775394 w 12192000"/>
              <a:gd name="connsiteY47421" fmla="*/ 1976924 h 6858000"/>
              <a:gd name="connsiteX47422" fmla="*/ 9810314 w 12192000"/>
              <a:gd name="connsiteY47422" fmla="*/ 1945918 h 6858000"/>
              <a:gd name="connsiteX47423" fmla="*/ 9810314 w 12192000"/>
              <a:gd name="connsiteY47423" fmla="*/ 1917452 h 6858000"/>
              <a:gd name="connsiteX47424" fmla="*/ 9810199 w 12192000"/>
              <a:gd name="connsiteY47424" fmla="*/ 1870775 h 6858000"/>
              <a:gd name="connsiteX47425" fmla="*/ 9798170 w 12192000"/>
              <a:gd name="connsiteY47425" fmla="*/ 1855560 h 6858000"/>
              <a:gd name="connsiteX47426" fmla="*/ 3085374 w 12192000"/>
              <a:gd name="connsiteY47426" fmla="*/ 1855560 h 6858000"/>
              <a:gd name="connsiteX47427" fmla="*/ 3062899 w 12192000"/>
              <a:gd name="connsiteY47427" fmla="*/ 1881954 h 6858000"/>
              <a:gd name="connsiteX47428" fmla="*/ 3086181 w 12192000"/>
              <a:gd name="connsiteY47428" fmla="*/ 1910076 h 6858000"/>
              <a:gd name="connsiteX47429" fmla="*/ 3110615 w 12192000"/>
              <a:gd name="connsiteY47429" fmla="*/ 1881032 h 6858000"/>
              <a:gd name="connsiteX47430" fmla="*/ 3085374 w 12192000"/>
              <a:gd name="connsiteY47430" fmla="*/ 1855560 h 6858000"/>
              <a:gd name="connsiteX47431" fmla="*/ 1425695 w 12192000"/>
              <a:gd name="connsiteY47431" fmla="*/ 1855560 h 6858000"/>
              <a:gd name="connsiteX47432" fmla="*/ 1406145 w 12192000"/>
              <a:gd name="connsiteY47432" fmla="*/ 1856945 h 6858000"/>
              <a:gd name="connsiteX47433" fmla="*/ 1385976 w 12192000"/>
              <a:gd name="connsiteY47433" fmla="*/ 1871581 h 6858000"/>
              <a:gd name="connsiteX47434" fmla="*/ 1386898 w 12192000"/>
              <a:gd name="connsiteY47434" fmla="*/ 1959635 h 6858000"/>
              <a:gd name="connsiteX47435" fmla="*/ 1402919 w 12192000"/>
              <a:gd name="connsiteY47435" fmla="*/ 1976924 h 6858000"/>
              <a:gd name="connsiteX47436" fmla="*/ 1437839 w 12192000"/>
              <a:gd name="connsiteY47436" fmla="*/ 1945918 h 6858000"/>
              <a:gd name="connsiteX47437" fmla="*/ 1437839 w 12192000"/>
              <a:gd name="connsiteY47437" fmla="*/ 1917452 h 6858000"/>
              <a:gd name="connsiteX47438" fmla="*/ 1437724 w 12192000"/>
              <a:gd name="connsiteY47438" fmla="*/ 1870775 h 6858000"/>
              <a:gd name="connsiteX47439" fmla="*/ 1425695 w 12192000"/>
              <a:gd name="connsiteY47439" fmla="*/ 1855560 h 6858000"/>
              <a:gd name="connsiteX47440" fmla="*/ 11394460 w 12192000"/>
              <a:gd name="connsiteY47440" fmla="*/ 1855217 h 6858000"/>
              <a:gd name="connsiteX47441" fmla="*/ 11368759 w 12192000"/>
              <a:gd name="connsiteY47441" fmla="*/ 1879995 h 6858000"/>
              <a:gd name="connsiteX47442" fmla="*/ 11392386 w 12192000"/>
              <a:gd name="connsiteY47442" fmla="*/ 1909498 h 6858000"/>
              <a:gd name="connsiteX47443" fmla="*/ 11416128 w 12192000"/>
              <a:gd name="connsiteY47443" fmla="*/ 1884143 h 6858000"/>
              <a:gd name="connsiteX47444" fmla="*/ 11394460 w 12192000"/>
              <a:gd name="connsiteY47444" fmla="*/ 1855217 h 6858000"/>
              <a:gd name="connsiteX47445" fmla="*/ 3021985 w 12192000"/>
              <a:gd name="connsiteY47445" fmla="*/ 1855217 h 6858000"/>
              <a:gd name="connsiteX47446" fmla="*/ 2996284 w 12192000"/>
              <a:gd name="connsiteY47446" fmla="*/ 1879995 h 6858000"/>
              <a:gd name="connsiteX47447" fmla="*/ 3019911 w 12192000"/>
              <a:gd name="connsiteY47447" fmla="*/ 1909498 h 6858000"/>
              <a:gd name="connsiteX47448" fmla="*/ 3043653 w 12192000"/>
              <a:gd name="connsiteY47448" fmla="*/ 1884143 h 6858000"/>
              <a:gd name="connsiteX47449" fmla="*/ 3021985 w 12192000"/>
              <a:gd name="connsiteY47449" fmla="*/ 1855217 h 6858000"/>
              <a:gd name="connsiteX47450" fmla="*/ 11526886 w 12192000"/>
              <a:gd name="connsiteY47450" fmla="*/ 1854753 h 6858000"/>
              <a:gd name="connsiteX47451" fmla="*/ 11501645 w 12192000"/>
              <a:gd name="connsiteY47451" fmla="*/ 1880571 h 6858000"/>
              <a:gd name="connsiteX47452" fmla="*/ 11527922 w 12192000"/>
              <a:gd name="connsiteY47452" fmla="*/ 1910420 h 6858000"/>
              <a:gd name="connsiteX47453" fmla="*/ 11550051 w 12192000"/>
              <a:gd name="connsiteY47453" fmla="*/ 1883107 h 6858000"/>
              <a:gd name="connsiteX47454" fmla="*/ 11526886 w 12192000"/>
              <a:gd name="connsiteY47454" fmla="*/ 1854753 h 6858000"/>
              <a:gd name="connsiteX47455" fmla="*/ 3154411 w 12192000"/>
              <a:gd name="connsiteY47455" fmla="*/ 1854753 h 6858000"/>
              <a:gd name="connsiteX47456" fmla="*/ 3129170 w 12192000"/>
              <a:gd name="connsiteY47456" fmla="*/ 1880571 h 6858000"/>
              <a:gd name="connsiteX47457" fmla="*/ 3155447 w 12192000"/>
              <a:gd name="connsiteY47457" fmla="*/ 1910420 h 6858000"/>
              <a:gd name="connsiteX47458" fmla="*/ 3177576 w 12192000"/>
              <a:gd name="connsiteY47458" fmla="*/ 1883107 h 6858000"/>
              <a:gd name="connsiteX47459" fmla="*/ 3154411 w 12192000"/>
              <a:gd name="connsiteY47459" fmla="*/ 1854753 h 6858000"/>
              <a:gd name="connsiteX47460" fmla="*/ 4689991 w 12192000"/>
              <a:gd name="connsiteY47460" fmla="*/ 1800586 h 6858000"/>
              <a:gd name="connsiteX47461" fmla="*/ 4666942 w 12192000"/>
              <a:gd name="connsiteY47461" fmla="*/ 1822369 h 6858000"/>
              <a:gd name="connsiteX47462" fmla="*/ 4667286 w 12192000"/>
              <a:gd name="connsiteY47462" fmla="*/ 1949954 h 6858000"/>
              <a:gd name="connsiteX47463" fmla="*/ 4667056 w 12192000"/>
              <a:gd name="connsiteY47463" fmla="*/ 2082839 h 6858000"/>
              <a:gd name="connsiteX47464" fmla="*/ 4687227 w 12192000"/>
              <a:gd name="connsiteY47464" fmla="*/ 2104738 h 6858000"/>
              <a:gd name="connsiteX47465" fmla="*/ 4710275 w 12192000"/>
              <a:gd name="connsiteY47465" fmla="*/ 2082954 h 6858000"/>
              <a:gd name="connsiteX47466" fmla="*/ 4710161 w 12192000"/>
              <a:gd name="connsiteY47466" fmla="*/ 1822484 h 6858000"/>
              <a:gd name="connsiteX47467" fmla="*/ 4690107 w 12192000"/>
              <a:gd name="connsiteY47467" fmla="*/ 1800586 h 6858000"/>
              <a:gd name="connsiteX47468" fmla="*/ 8240114 w 12192000"/>
              <a:gd name="connsiteY47468" fmla="*/ 1796898 h 6858000"/>
              <a:gd name="connsiteX47469" fmla="*/ 8213606 w 12192000"/>
              <a:gd name="connsiteY47469" fmla="*/ 1816835 h 6858000"/>
              <a:gd name="connsiteX47470" fmla="*/ 8213722 w 12192000"/>
              <a:gd name="connsiteY47470" fmla="*/ 1889791 h 6858000"/>
              <a:gd name="connsiteX47471" fmla="*/ 8232969 w 12192000"/>
              <a:gd name="connsiteY47471" fmla="*/ 1911574 h 6858000"/>
              <a:gd name="connsiteX47472" fmla="*/ 8244494 w 12192000"/>
              <a:gd name="connsiteY47472" fmla="*/ 1919066 h 6858000"/>
              <a:gd name="connsiteX47473" fmla="*/ 8231816 w 12192000"/>
              <a:gd name="connsiteY47473" fmla="*/ 1926903 h 6858000"/>
              <a:gd name="connsiteX47474" fmla="*/ 8213146 w 12192000"/>
              <a:gd name="connsiteY47474" fmla="*/ 1946264 h 6858000"/>
              <a:gd name="connsiteX47475" fmla="*/ 8213722 w 12192000"/>
              <a:gd name="connsiteY47475" fmla="*/ 1946036 h 6858000"/>
              <a:gd name="connsiteX47476" fmla="*/ 8206460 w 12192000"/>
              <a:gd name="connsiteY47476" fmla="*/ 1980494 h 6858000"/>
              <a:gd name="connsiteX47477" fmla="*/ 8199315 w 12192000"/>
              <a:gd name="connsiteY47477" fmla="*/ 1946841 h 6858000"/>
              <a:gd name="connsiteX47478" fmla="*/ 8172461 w 12192000"/>
              <a:gd name="connsiteY47478" fmla="*/ 1926672 h 6858000"/>
              <a:gd name="connsiteX47479" fmla="*/ 8151485 w 12192000"/>
              <a:gd name="connsiteY47479" fmla="*/ 1946151 h 6858000"/>
              <a:gd name="connsiteX47480" fmla="*/ 8152638 w 12192000"/>
              <a:gd name="connsiteY47480" fmla="*/ 1971621 h 6858000"/>
              <a:gd name="connsiteX47481" fmla="*/ 8152869 w 12192000"/>
              <a:gd name="connsiteY47481" fmla="*/ 2003202 h 6858000"/>
              <a:gd name="connsiteX47482" fmla="*/ 8184908 w 12192000"/>
              <a:gd name="connsiteY47482" fmla="*/ 2047225 h 6858000"/>
              <a:gd name="connsiteX47483" fmla="*/ 8231816 w 12192000"/>
              <a:gd name="connsiteY47483" fmla="*/ 2047112 h 6858000"/>
              <a:gd name="connsiteX47484" fmla="*/ 8244954 w 12192000"/>
              <a:gd name="connsiteY47484" fmla="*/ 2055639 h 6858000"/>
              <a:gd name="connsiteX47485" fmla="*/ 8231125 w 12192000"/>
              <a:gd name="connsiteY47485" fmla="*/ 2062440 h 6858000"/>
              <a:gd name="connsiteX47486" fmla="*/ 8168543 w 12192000"/>
              <a:gd name="connsiteY47486" fmla="*/ 2062440 h 6858000"/>
              <a:gd name="connsiteX47487" fmla="*/ 8151370 w 12192000"/>
              <a:gd name="connsiteY47487" fmla="*/ 2077883 h 6858000"/>
              <a:gd name="connsiteX47488" fmla="*/ 8151370 w 12192000"/>
              <a:gd name="connsiteY47488" fmla="*/ 2161326 h 6858000"/>
              <a:gd name="connsiteX47489" fmla="*/ 8167621 w 12192000"/>
              <a:gd name="connsiteY47489" fmla="*/ 2177691 h 6858000"/>
              <a:gd name="connsiteX47490" fmla="*/ 8232853 w 12192000"/>
              <a:gd name="connsiteY47490" fmla="*/ 2177346 h 6858000"/>
              <a:gd name="connsiteX47491" fmla="*/ 8245416 w 12192000"/>
              <a:gd name="connsiteY47491" fmla="*/ 2188987 h 6858000"/>
              <a:gd name="connsiteX47492" fmla="*/ 8233084 w 12192000"/>
              <a:gd name="connsiteY47492" fmla="*/ 2198208 h 6858000"/>
              <a:gd name="connsiteX47493" fmla="*/ 8196549 w 12192000"/>
              <a:gd name="connsiteY47493" fmla="*/ 2198208 h 6858000"/>
              <a:gd name="connsiteX47494" fmla="*/ 8151485 w 12192000"/>
              <a:gd name="connsiteY47494" fmla="*/ 2242694 h 6858000"/>
              <a:gd name="connsiteX47495" fmla="*/ 8155634 w 12192000"/>
              <a:gd name="connsiteY47495" fmla="*/ 2308042 h 6858000"/>
              <a:gd name="connsiteX47496" fmla="*/ 8220176 w 12192000"/>
              <a:gd name="connsiteY47496" fmla="*/ 2312882 h 6858000"/>
              <a:gd name="connsiteX47497" fmla="*/ 8228013 w 12192000"/>
              <a:gd name="connsiteY47497" fmla="*/ 2312882 h 6858000"/>
              <a:gd name="connsiteX47498" fmla="*/ 8244494 w 12192000"/>
              <a:gd name="connsiteY47498" fmla="*/ 2319452 h 6858000"/>
              <a:gd name="connsiteX47499" fmla="*/ 8226745 w 12192000"/>
              <a:gd name="connsiteY47499" fmla="*/ 2328212 h 6858000"/>
              <a:gd name="connsiteX47500" fmla="*/ 8169349 w 12192000"/>
              <a:gd name="connsiteY47500" fmla="*/ 2328212 h 6858000"/>
              <a:gd name="connsiteX47501" fmla="*/ 8151254 w 12192000"/>
              <a:gd name="connsiteY47501" fmla="*/ 2346075 h 6858000"/>
              <a:gd name="connsiteX47502" fmla="*/ 8151254 w 12192000"/>
              <a:gd name="connsiteY47502" fmla="*/ 2432054 h 6858000"/>
              <a:gd name="connsiteX47503" fmla="*/ 8167390 w 12192000"/>
              <a:gd name="connsiteY47503" fmla="*/ 2448535 h 6858000"/>
              <a:gd name="connsiteX47504" fmla="*/ 8232623 w 12192000"/>
              <a:gd name="connsiteY47504" fmla="*/ 2448535 h 6858000"/>
              <a:gd name="connsiteX47505" fmla="*/ 8244609 w 12192000"/>
              <a:gd name="connsiteY47505" fmla="*/ 2454529 h 6858000"/>
              <a:gd name="connsiteX47506" fmla="*/ 8232508 w 12192000"/>
              <a:gd name="connsiteY47506" fmla="*/ 2463863 h 6858000"/>
              <a:gd name="connsiteX47507" fmla="*/ 8175112 w 12192000"/>
              <a:gd name="connsiteY47507" fmla="*/ 2464210 h 6858000"/>
              <a:gd name="connsiteX47508" fmla="*/ 8149757 w 12192000"/>
              <a:gd name="connsiteY47508" fmla="*/ 2478270 h 6858000"/>
              <a:gd name="connsiteX47509" fmla="*/ 8131777 w 12192000"/>
              <a:gd name="connsiteY47509" fmla="*/ 2477118 h 6858000"/>
              <a:gd name="connsiteX47510" fmla="*/ 8110916 w 12192000"/>
              <a:gd name="connsiteY47510" fmla="*/ 2464093 h 6858000"/>
              <a:gd name="connsiteX47511" fmla="*/ 8035311 w 12192000"/>
              <a:gd name="connsiteY47511" fmla="*/ 2464093 h 6858000"/>
              <a:gd name="connsiteX47512" fmla="*/ 8015717 w 12192000"/>
              <a:gd name="connsiteY47512" fmla="*/ 2480114 h 6858000"/>
              <a:gd name="connsiteX47513" fmla="*/ 8009724 w 12192000"/>
              <a:gd name="connsiteY47513" fmla="*/ 2489449 h 6858000"/>
              <a:gd name="connsiteX47514" fmla="*/ 8001312 w 12192000"/>
              <a:gd name="connsiteY47514" fmla="*/ 2485416 h 6858000"/>
              <a:gd name="connsiteX47515" fmla="*/ 7960051 w 12192000"/>
              <a:gd name="connsiteY47515" fmla="*/ 2464439 h 6858000"/>
              <a:gd name="connsiteX47516" fmla="*/ 7900121 w 12192000"/>
              <a:gd name="connsiteY47516" fmla="*/ 2464210 h 6858000"/>
              <a:gd name="connsiteX47517" fmla="*/ 7880066 w 12192000"/>
              <a:gd name="connsiteY47517" fmla="*/ 2479884 h 6858000"/>
              <a:gd name="connsiteX47518" fmla="*/ 7874648 w 12192000"/>
              <a:gd name="connsiteY47518" fmla="*/ 2489680 h 6858000"/>
              <a:gd name="connsiteX47519" fmla="*/ 7865083 w 12192000"/>
              <a:gd name="connsiteY47519" fmla="*/ 2480345 h 6858000"/>
              <a:gd name="connsiteX47520" fmla="*/ 7841917 w 12192000"/>
              <a:gd name="connsiteY47520" fmla="*/ 2464210 h 6858000"/>
              <a:gd name="connsiteX47521" fmla="*/ 7706380 w 12192000"/>
              <a:gd name="connsiteY47521" fmla="*/ 2464210 h 6858000"/>
              <a:gd name="connsiteX47522" fmla="*/ 7565542 w 12192000"/>
              <a:gd name="connsiteY47522" fmla="*/ 2463863 h 6858000"/>
              <a:gd name="connsiteX47523" fmla="*/ 7546525 w 12192000"/>
              <a:gd name="connsiteY47523" fmla="*/ 2488758 h 6858000"/>
              <a:gd name="connsiteX47524" fmla="*/ 7564965 w 12192000"/>
              <a:gd name="connsiteY47524" fmla="*/ 2516765 h 6858000"/>
              <a:gd name="connsiteX47525" fmla="*/ 7643221 w 12192000"/>
              <a:gd name="connsiteY47525" fmla="*/ 2516419 h 6858000"/>
              <a:gd name="connsiteX47526" fmla="*/ 7661317 w 12192000"/>
              <a:gd name="connsiteY47526" fmla="*/ 2501435 h 6858000"/>
              <a:gd name="connsiteX47527" fmla="*/ 7671460 w 12192000"/>
              <a:gd name="connsiteY47527" fmla="*/ 2490256 h 6858000"/>
              <a:gd name="connsiteX47528" fmla="*/ 7681370 w 12192000"/>
              <a:gd name="connsiteY47528" fmla="*/ 2495673 h 6858000"/>
              <a:gd name="connsiteX47529" fmla="*/ 7712719 w 12192000"/>
              <a:gd name="connsiteY47529" fmla="*/ 2516073 h 6858000"/>
              <a:gd name="connsiteX47530" fmla="*/ 7775302 w 12192000"/>
              <a:gd name="connsiteY47530" fmla="*/ 2516419 h 6858000"/>
              <a:gd name="connsiteX47531" fmla="*/ 7796969 w 12192000"/>
              <a:gd name="connsiteY47531" fmla="*/ 2499822 h 6858000"/>
              <a:gd name="connsiteX47532" fmla="*/ 7805958 w 12192000"/>
              <a:gd name="connsiteY47532" fmla="*/ 2490371 h 6858000"/>
              <a:gd name="connsiteX47533" fmla="*/ 7816908 w 12192000"/>
              <a:gd name="connsiteY47533" fmla="*/ 2497978 h 6858000"/>
              <a:gd name="connsiteX47534" fmla="*/ 7842494 w 12192000"/>
              <a:gd name="connsiteY47534" fmla="*/ 2516419 h 6858000"/>
              <a:gd name="connsiteX47535" fmla="*/ 7912912 w 12192000"/>
              <a:gd name="connsiteY47535" fmla="*/ 2516419 h 6858000"/>
              <a:gd name="connsiteX47536" fmla="*/ 7932505 w 12192000"/>
              <a:gd name="connsiteY47536" fmla="*/ 2500398 h 6858000"/>
              <a:gd name="connsiteX47537" fmla="*/ 7941034 w 12192000"/>
              <a:gd name="connsiteY47537" fmla="*/ 2490948 h 6858000"/>
              <a:gd name="connsiteX47538" fmla="*/ 7947949 w 12192000"/>
              <a:gd name="connsiteY47538" fmla="*/ 2500398 h 6858000"/>
              <a:gd name="connsiteX47539" fmla="*/ 7947949 w 12192000"/>
              <a:gd name="connsiteY47539" fmla="*/ 2518609 h 6858000"/>
              <a:gd name="connsiteX47540" fmla="*/ 7947488 w 12192000"/>
              <a:gd name="connsiteY47540" fmla="*/ 2690680 h 6858000"/>
              <a:gd name="connsiteX47541" fmla="*/ 7971115 w 12192000"/>
              <a:gd name="connsiteY47541" fmla="*/ 2714769 h 6858000"/>
              <a:gd name="connsiteX47542" fmla="*/ 8036233 w 12192000"/>
              <a:gd name="connsiteY47542" fmla="*/ 2714884 h 6858000"/>
              <a:gd name="connsiteX47543" fmla="*/ 8065045 w 12192000"/>
              <a:gd name="connsiteY47543" fmla="*/ 2687223 h 6858000"/>
              <a:gd name="connsiteX47544" fmla="*/ 8051561 w 12192000"/>
              <a:gd name="connsiteY47544" fmla="*/ 2652993 h 6858000"/>
              <a:gd name="connsiteX47545" fmla="*/ 8062741 w 12192000"/>
              <a:gd name="connsiteY47545" fmla="*/ 2607006 h 6858000"/>
              <a:gd name="connsiteX47546" fmla="*/ 8063087 w 12192000"/>
              <a:gd name="connsiteY47546" fmla="*/ 2505355 h 6858000"/>
              <a:gd name="connsiteX47547" fmla="*/ 8072883 w 12192000"/>
              <a:gd name="connsiteY47547" fmla="*/ 2490602 h 6858000"/>
              <a:gd name="connsiteX47548" fmla="*/ 8083256 w 12192000"/>
              <a:gd name="connsiteY47548" fmla="*/ 2502127 h 6858000"/>
              <a:gd name="connsiteX47549" fmla="*/ 8100082 w 12192000"/>
              <a:gd name="connsiteY47549" fmla="*/ 2516534 h 6858000"/>
              <a:gd name="connsiteX47550" fmla="*/ 8180874 w 12192000"/>
              <a:gd name="connsiteY47550" fmla="*/ 2516304 h 6858000"/>
              <a:gd name="connsiteX47551" fmla="*/ 8198277 w 12192000"/>
              <a:gd name="connsiteY47551" fmla="*/ 2502588 h 6858000"/>
              <a:gd name="connsiteX47552" fmla="*/ 8208075 w 12192000"/>
              <a:gd name="connsiteY47552" fmla="*/ 2490948 h 6858000"/>
              <a:gd name="connsiteX47553" fmla="*/ 8213952 w 12192000"/>
              <a:gd name="connsiteY47553" fmla="*/ 2503164 h 6858000"/>
              <a:gd name="connsiteX47554" fmla="*/ 8248988 w 12192000"/>
              <a:gd name="connsiteY47554" fmla="*/ 2516073 h 6858000"/>
              <a:gd name="connsiteX47555" fmla="*/ 8266277 w 12192000"/>
              <a:gd name="connsiteY47555" fmla="*/ 2497864 h 6858000"/>
              <a:gd name="connsiteX47556" fmla="*/ 8266162 w 12192000"/>
              <a:gd name="connsiteY47556" fmla="*/ 2414420 h 6858000"/>
              <a:gd name="connsiteX47557" fmla="*/ 8252215 w 12192000"/>
              <a:gd name="connsiteY47557" fmla="*/ 2395749 h 6858000"/>
              <a:gd name="connsiteX47558" fmla="*/ 8250832 w 12192000"/>
              <a:gd name="connsiteY47558" fmla="*/ 2382726 h 6858000"/>
              <a:gd name="connsiteX47559" fmla="*/ 8266046 w 12192000"/>
              <a:gd name="connsiteY47559" fmla="*/ 2355987 h 6858000"/>
              <a:gd name="connsiteX47560" fmla="*/ 8266046 w 12192000"/>
              <a:gd name="connsiteY47560" fmla="*/ 2288219 h 6858000"/>
              <a:gd name="connsiteX47561" fmla="*/ 8252908 w 12192000"/>
              <a:gd name="connsiteY47561" fmla="*/ 2264939 h 6858000"/>
              <a:gd name="connsiteX47562" fmla="*/ 8251754 w 12192000"/>
              <a:gd name="connsiteY47562" fmla="*/ 2247189 h 6858000"/>
              <a:gd name="connsiteX47563" fmla="*/ 8266046 w 12192000"/>
              <a:gd name="connsiteY47563" fmla="*/ 2222063 h 6858000"/>
              <a:gd name="connsiteX47564" fmla="*/ 8266853 w 12192000"/>
              <a:gd name="connsiteY47564" fmla="*/ 2151761 h 6858000"/>
              <a:gd name="connsiteX47565" fmla="*/ 8246222 w 12192000"/>
              <a:gd name="connsiteY47565" fmla="*/ 2122371 h 6858000"/>
              <a:gd name="connsiteX47566" fmla="*/ 8267314 w 12192000"/>
              <a:gd name="connsiteY47566" fmla="*/ 2090677 h 6858000"/>
              <a:gd name="connsiteX47567" fmla="*/ 8266623 w 12192000"/>
              <a:gd name="connsiteY47567" fmla="*/ 1816953 h 6858000"/>
              <a:gd name="connsiteX47568" fmla="*/ 8240114 w 12192000"/>
              <a:gd name="connsiteY47568" fmla="*/ 1796898 h 6858000"/>
              <a:gd name="connsiteX47569" fmla="*/ 4564481 w 12192000"/>
              <a:gd name="connsiteY47569" fmla="*/ 1796783 h 6858000"/>
              <a:gd name="connsiteX47570" fmla="*/ 4525870 w 12192000"/>
              <a:gd name="connsiteY47570" fmla="*/ 1825712 h 6858000"/>
              <a:gd name="connsiteX47571" fmla="*/ 4525870 w 12192000"/>
              <a:gd name="connsiteY47571" fmla="*/ 1851644 h 6858000"/>
              <a:gd name="connsiteX47572" fmla="*/ 4525987 w 12192000"/>
              <a:gd name="connsiteY47572" fmla="*/ 1851644 h 6858000"/>
              <a:gd name="connsiteX47573" fmla="*/ 4525987 w 12192000"/>
              <a:gd name="connsiteY47573" fmla="*/ 1895668 h 6858000"/>
              <a:gd name="connsiteX47574" fmla="*/ 4551574 w 12192000"/>
              <a:gd name="connsiteY47574" fmla="*/ 1911574 h 6858000"/>
              <a:gd name="connsiteX47575" fmla="*/ 4578658 w 12192000"/>
              <a:gd name="connsiteY47575" fmla="*/ 1894517 h 6858000"/>
              <a:gd name="connsiteX47576" fmla="*/ 4574854 w 12192000"/>
              <a:gd name="connsiteY47576" fmla="*/ 1809116 h 6858000"/>
              <a:gd name="connsiteX47577" fmla="*/ 4564481 w 12192000"/>
              <a:gd name="connsiteY47577" fmla="*/ 1796783 h 6858000"/>
              <a:gd name="connsiteX47578" fmla="*/ 5824883 w 12192000"/>
              <a:gd name="connsiteY47578" fmla="*/ 1796668 h 6858000"/>
              <a:gd name="connsiteX47579" fmla="*/ 5803446 w 12192000"/>
              <a:gd name="connsiteY47579" fmla="*/ 1813841 h 6858000"/>
              <a:gd name="connsiteX47580" fmla="*/ 5799183 w 12192000"/>
              <a:gd name="connsiteY47580" fmla="*/ 1886449 h 6858000"/>
              <a:gd name="connsiteX47581" fmla="*/ 5817737 w 12192000"/>
              <a:gd name="connsiteY47581" fmla="*/ 1911922 h 6858000"/>
              <a:gd name="connsiteX47582" fmla="*/ 5827879 w 12192000"/>
              <a:gd name="connsiteY47582" fmla="*/ 1921141 h 6858000"/>
              <a:gd name="connsiteX47583" fmla="*/ 5818199 w 12192000"/>
              <a:gd name="connsiteY47583" fmla="*/ 1926903 h 6858000"/>
              <a:gd name="connsiteX47584" fmla="*/ 5798145 w 12192000"/>
              <a:gd name="connsiteY47584" fmla="*/ 1950759 h 6858000"/>
              <a:gd name="connsiteX47585" fmla="*/ 5797799 w 12192000"/>
              <a:gd name="connsiteY47585" fmla="*/ 1949840 h 6858000"/>
              <a:gd name="connsiteX47586" fmla="*/ 5789500 w 12192000"/>
              <a:gd name="connsiteY47586" fmla="*/ 1980265 h 6858000"/>
              <a:gd name="connsiteX47587" fmla="*/ 5783392 w 12192000"/>
              <a:gd name="connsiteY47587" fmla="*/ 1949379 h 6858000"/>
              <a:gd name="connsiteX47588" fmla="*/ 5760688 w 12192000"/>
              <a:gd name="connsiteY47588" fmla="*/ 1925520 h 6858000"/>
              <a:gd name="connsiteX47589" fmla="*/ 5735217 w 12192000"/>
              <a:gd name="connsiteY47589" fmla="*/ 1949954 h 6858000"/>
              <a:gd name="connsiteX47590" fmla="*/ 5736716 w 12192000"/>
              <a:gd name="connsiteY47590" fmla="*/ 2014841 h 6858000"/>
              <a:gd name="connsiteX47591" fmla="*/ 5766682 w 12192000"/>
              <a:gd name="connsiteY47591" fmla="*/ 2046651 h 6858000"/>
              <a:gd name="connsiteX47592" fmla="*/ 5813586 w 12192000"/>
              <a:gd name="connsiteY47592" fmla="*/ 2046305 h 6858000"/>
              <a:gd name="connsiteX47593" fmla="*/ 5827995 w 12192000"/>
              <a:gd name="connsiteY47593" fmla="*/ 2053681 h 6858000"/>
              <a:gd name="connsiteX47594" fmla="*/ 5812783 w 12192000"/>
              <a:gd name="connsiteY47594" fmla="*/ 2061748 h 6858000"/>
              <a:gd name="connsiteX47595" fmla="*/ 5752850 w 12192000"/>
              <a:gd name="connsiteY47595" fmla="*/ 2061748 h 6858000"/>
              <a:gd name="connsiteX47596" fmla="*/ 5735677 w 12192000"/>
              <a:gd name="connsiteY47596" fmla="*/ 2077999 h 6858000"/>
              <a:gd name="connsiteX47597" fmla="*/ 5735561 w 12192000"/>
              <a:gd name="connsiteY47597" fmla="*/ 2158790 h 6858000"/>
              <a:gd name="connsiteX47598" fmla="*/ 5753774 w 12192000"/>
              <a:gd name="connsiteY47598" fmla="*/ 2176886 h 6858000"/>
              <a:gd name="connsiteX47599" fmla="*/ 5803214 w 12192000"/>
              <a:gd name="connsiteY47599" fmla="*/ 2177116 h 6858000"/>
              <a:gd name="connsiteX47600" fmla="*/ 5827649 w 12192000"/>
              <a:gd name="connsiteY47600" fmla="*/ 2185645 h 6858000"/>
              <a:gd name="connsiteX47601" fmla="*/ 5801141 w 12192000"/>
              <a:gd name="connsiteY47601" fmla="*/ 2197285 h 6858000"/>
              <a:gd name="connsiteX47602" fmla="*/ 5754234 w 12192000"/>
              <a:gd name="connsiteY47602" fmla="*/ 2197285 h 6858000"/>
              <a:gd name="connsiteX47603" fmla="*/ 5735447 w 12192000"/>
              <a:gd name="connsiteY47603" fmla="*/ 2214804 h 6858000"/>
              <a:gd name="connsiteX47604" fmla="*/ 5735677 w 12192000"/>
              <a:gd name="connsiteY47604" fmla="*/ 2295595 h 6858000"/>
              <a:gd name="connsiteX47605" fmla="*/ 5752273 w 12192000"/>
              <a:gd name="connsiteY47605" fmla="*/ 2312306 h 6858000"/>
              <a:gd name="connsiteX47606" fmla="*/ 5814855 w 12192000"/>
              <a:gd name="connsiteY47606" fmla="*/ 2312306 h 6858000"/>
              <a:gd name="connsiteX47607" fmla="*/ 5828111 w 12192000"/>
              <a:gd name="connsiteY47607" fmla="*/ 2319912 h 6858000"/>
              <a:gd name="connsiteX47608" fmla="*/ 5814051 w 12192000"/>
              <a:gd name="connsiteY47608" fmla="*/ 2327751 h 6858000"/>
              <a:gd name="connsiteX47609" fmla="*/ 5754118 w 12192000"/>
              <a:gd name="connsiteY47609" fmla="*/ 2327520 h 6858000"/>
              <a:gd name="connsiteX47610" fmla="*/ 5735561 w 12192000"/>
              <a:gd name="connsiteY47610" fmla="*/ 2345960 h 6858000"/>
              <a:gd name="connsiteX47611" fmla="*/ 5735561 w 12192000"/>
              <a:gd name="connsiteY47611" fmla="*/ 2429403 h 6858000"/>
              <a:gd name="connsiteX47612" fmla="*/ 5755731 w 12192000"/>
              <a:gd name="connsiteY47612" fmla="*/ 2447958 h 6858000"/>
              <a:gd name="connsiteX47613" fmla="*/ 5815663 w 12192000"/>
              <a:gd name="connsiteY47613" fmla="*/ 2447958 h 6858000"/>
              <a:gd name="connsiteX47614" fmla="*/ 5827995 w 12192000"/>
              <a:gd name="connsiteY47614" fmla="*/ 2453951 h 6858000"/>
              <a:gd name="connsiteX47615" fmla="*/ 5815779 w 12192000"/>
              <a:gd name="connsiteY47615" fmla="*/ 2463518 h 6858000"/>
              <a:gd name="connsiteX47616" fmla="*/ 5771522 w 12192000"/>
              <a:gd name="connsiteY47616" fmla="*/ 2463518 h 6858000"/>
              <a:gd name="connsiteX47617" fmla="*/ 5732335 w 12192000"/>
              <a:gd name="connsiteY47617" fmla="*/ 2479423 h 6858000"/>
              <a:gd name="connsiteX47618" fmla="*/ 5716430 w 12192000"/>
              <a:gd name="connsiteY47618" fmla="*/ 2477348 h 6858000"/>
              <a:gd name="connsiteX47619" fmla="*/ 5690268 w 12192000"/>
              <a:gd name="connsiteY47619" fmla="*/ 2463632 h 6858000"/>
              <a:gd name="connsiteX47620" fmla="*/ 5625035 w 12192000"/>
              <a:gd name="connsiteY47620" fmla="*/ 2463632 h 6858000"/>
              <a:gd name="connsiteX47621" fmla="*/ 5598759 w 12192000"/>
              <a:gd name="connsiteY47621" fmla="*/ 2477463 h 6858000"/>
              <a:gd name="connsiteX47622" fmla="*/ 5585274 w 12192000"/>
              <a:gd name="connsiteY47622" fmla="*/ 2477348 h 6858000"/>
              <a:gd name="connsiteX47623" fmla="*/ 5562107 w 12192000"/>
              <a:gd name="connsiteY47623" fmla="*/ 2463863 h 6858000"/>
              <a:gd name="connsiteX47624" fmla="*/ 5489152 w 12192000"/>
              <a:gd name="connsiteY47624" fmla="*/ 2463863 h 6858000"/>
              <a:gd name="connsiteX47625" fmla="*/ 5471749 w 12192000"/>
              <a:gd name="connsiteY47625" fmla="*/ 2466284 h 6858000"/>
              <a:gd name="connsiteX47626" fmla="*/ 5445471 w 12192000"/>
              <a:gd name="connsiteY47626" fmla="*/ 2466284 h 6858000"/>
              <a:gd name="connsiteX47627" fmla="*/ 5430835 w 12192000"/>
              <a:gd name="connsiteY47627" fmla="*/ 2463863 h 6858000"/>
              <a:gd name="connsiteX47628" fmla="*/ 5151808 w 12192000"/>
              <a:gd name="connsiteY47628" fmla="*/ 2463172 h 6858000"/>
              <a:gd name="connsiteX47629" fmla="*/ 5130372 w 12192000"/>
              <a:gd name="connsiteY47629" fmla="*/ 2489449 h 6858000"/>
              <a:gd name="connsiteX47630" fmla="*/ 5151463 w 12192000"/>
              <a:gd name="connsiteY47630" fmla="*/ 2516073 h 6858000"/>
              <a:gd name="connsiteX47631" fmla="*/ 5219230 w 12192000"/>
              <a:gd name="connsiteY47631" fmla="*/ 2515727 h 6858000"/>
              <a:gd name="connsiteX47632" fmla="*/ 5246314 w 12192000"/>
              <a:gd name="connsiteY47632" fmla="*/ 2497747 h 6858000"/>
              <a:gd name="connsiteX47633" fmla="*/ 5254845 w 12192000"/>
              <a:gd name="connsiteY47633" fmla="*/ 2489910 h 6858000"/>
              <a:gd name="connsiteX47634" fmla="*/ 5265104 w 12192000"/>
              <a:gd name="connsiteY47634" fmla="*/ 2495442 h 6858000"/>
              <a:gd name="connsiteX47635" fmla="*/ 5300600 w 12192000"/>
              <a:gd name="connsiteY47635" fmla="*/ 2515727 h 6858000"/>
              <a:gd name="connsiteX47636" fmla="*/ 5357995 w 12192000"/>
              <a:gd name="connsiteY47636" fmla="*/ 2515958 h 6858000"/>
              <a:gd name="connsiteX47637" fmla="*/ 5381391 w 12192000"/>
              <a:gd name="connsiteY47637" fmla="*/ 2499361 h 6858000"/>
              <a:gd name="connsiteX47638" fmla="*/ 5391417 w 12192000"/>
              <a:gd name="connsiteY47638" fmla="*/ 2490026 h 6858000"/>
              <a:gd name="connsiteX47639" fmla="*/ 5402022 w 12192000"/>
              <a:gd name="connsiteY47639" fmla="*/ 2501435 h 6858000"/>
              <a:gd name="connsiteX47640" fmla="*/ 5418964 w 12192000"/>
              <a:gd name="connsiteY47640" fmla="*/ 2515958 h 6858000"/>
              <a:gd name="connsiteX47641" fmla="*/ 5499756 w 12192000"/>
              <a:gd name="connsiteY47641" fmla="*/ 2515843 h 6858000"/>
              <a:gd name="connsiteX47642" fmla="*/ 5516812 w 12192000"/>
              <a:gd name="connsiteY47642" fmla="*/ 2504432 h 6858000"/>
              <a:gd name="connsiteX47643" fmla="*/ 5527300 w 12192000"/>
              <a:gd name="connsiteY47643" fmla="*/ 2490717 h 6858000"/>
              <a:gd name="connsiteX47644" fmla="*/ 5532257 w 12192000"/>
              <a:gd name="connsiteY47644" fmla="*/ 2508467 h 6858000"/>
              <a:gd name="connsiteX47645" fmla="*/ 5532141 w 12192000"/>
              <a:gd name="connsiteY47645" fmla="*/ 2690912 h 6858000"/>
              <a:gd name="connsiteX47646" fmla="*/ 5555770 w 12192000"/>
              <a:gd name="connsiteY47646" fmla="*/ 2714192 h 6858000"/>
              <a:gd name="connsiteX47647" fmla="*/ 5626186 w 12192000"/>
              <a:gd name="connsiteY47647" fmla="*/ 2713732 h 6858000"/>
              <a:gd name="connsiteX47648" fmla="*/ 5646587 w 12192000"/>
              <a:gd name="connsiteY47648" fmla="*/ 2702092 h 6858000"/>
              <a:gd name="connsiteX47649" fmla="*/ 5634947 w 12192000"/>
              <a:gd name="connsiteY47649" fmla="*/ 2666594 h 6858000"/>
              <a:gd name="connsiteX47650" fmla="*/ 5630683 w 12192000"/>
              <a:gd name="connsiteY47650" fmla="*/ 2648499 h 6858000"/>
              <a:gd name="connsiteX47651" fmla="*/ 5647047 w 12192000"/>
              <a:gd name="connsiteY47651" fmla="*/ 2615651 h 6858000"/>
              <a:gd name="connsiteX47652" fmla="*/ 5647509 w 12192000"/>
              <a:gd name="connsiteY47652" fmla="*/ 2503511 h 6858000"/>
              <a:gd name="connsiteX47653" fmla="*/ 5654885 w 12192000"/>
              <a:gd name="connsiteY47653" fmla="*/ 2489910 h 6858000"/>
              <a:gd name="connsiteX47654" fmla="*/ 5667331 w 12192000"/>
              <a:gd name="connsiteY47654" fmla="*/ 2495212 h 6858000"/>
              <a:gd name="connsiteX47655" fmla="*/ 5698797 w 12192000"/>
              <a:gd name="connsiteY47655" fmla="*/ 2515727 h 6858000"/>
              <a:gd name="connsiteX47656" fmla="*/ 5761377 w 12192000"/>
              <a:gd name="connsiteY47656" fmla="*/ 2515958 h 6858000"/>
              <a:gd name="connsiteX47657" fmla="*/ 5783162 w 12192000"/>
              <a:gd name="connsiteY47657" fmla="*/ 2499246 h 6858000"/>
              <a:gd name="connsiteX47658" fmla="*/ 5792383 w 12192000"/>
              <a:gd name="connsiteY47658" fmla="*/ 2489795 h 6858000"/>
              <a:gd name="connsiteX47659" fmla="*/ 5803790 w 12192000"/>
              <a:gd name="connsiteY47659" fmla="*/ 2499708 h 6858000"/>
              <a:gd name="connsiteX47660" fmla="*/ 5825919 w 12192000"/>
              <a:gd name="connsiteY47660" fmla="*/ 2515843 h 6858000"/>
              <a:gd name="connsiteX47661" fmla="*/ 5851275 w 12192000"/>
              <a:gd name="connsiteY47661" fmla="*/ 2499361 h 6858000"/>
              <a:gd name="connsiteX47662" fmla="*/ 5860496 w 12192000"/>
              <a:gd name="connsiteY47662" fmla="*/ 2489104 h 6858000"/>
              <a:gd name="connsiteX47663" fmla="*/ 5870524 w 12192000"/>
              <a:gd name="connsiteY47663" fmla="*/ 2495212 h 6858000"/>
              <a:gd name="connsiteX47664" fmla="*/ 5903025 w 12192000"/>
              <a:gd name="connsiteY47664" fmla="*/ 2515612 h 6858000"/>
              <a:gd name="connsiteX47665" fmla="*/ 5949932 w 12192000"/>
              <a:gd name="connsiteY47665" fmla="*/ 2516188 h 6858000"/>
              <a:gd name="connsiteX47666" fmla="*/ 5991769 w 12192000"/>
              <a:gd name="connsiteY47666" fmla="*/ 2489219 h 6858000"/>
              <a:gd name="connsiteX47667" fmla="*/ 6002141 w 12192000"/>
              <a:gd name="connsiteY47667" fmla="*/ 2500398 h 6858000"/>
              <a:gd name="connsiteX47668" fmla="*/ 6019430 w 12192000"/>
              <a:gd name="connsiteY47668" fmla="*/ 2516073 h 6858000"/>
              <a:gd name="connsiteX47669" fmla="*/ 6235412 w 12192000"/>
              <a:gd name="connsiteY47669" fmla="*/ 2516073 h 6858000"/>
              <a:gd name="connsiteX47670" fmla="*/ 6252701 w 12192000"/>
              <a:gd name="connsiteY47670" fmla="*/ 2500283 h 6858000"/>
              <a:gd name="connsiteX47671" fmla="*/ 6263534 w 12192000"/>
              <a:gd name="connsiteY47671" fmla="*/ 2489795 h 6858000"/>
              <a:gd name="connsiteX47672" fmla="*/ 6273561 w 12192000"/>
              <a:gd name="connsiteY47672" fmla="*/ 2501206 h 6858000"/>
              <a:gd name="connsiteX47673" fmla="*/ 6304450 w 12192000"/>
              <a:gd name="connsiteY47673" fmla="*/ 2515382 h 6858000"/>
              <a:gd name="connsiteX47674" fmla="*/ 6320354 w 12192000"/>
              <a:gd name="connsiteY47674" fmla="*/ 2495673 h 6858000"/>
              <a:gd name="connsiteX47675" fmla="*/ 6320698 w 12192000"/>
              <a:gd name="connsiteY47675" fmla="*/ 2415111 h 6858000"/>
              <a:gd name="connsiteX47676" fmla="*/ 6301454 w 12192000"/>
              <a:gd name="connsiteY47676" fmla="*/ 2395749 h 6858000"/>
              <a:gd name="connsiteX47677" fmla="*/ 6155775 w 12192000"/>
              <a:gd name="connsiteY47677" fmla="*/ 2395749 h 6858000"/>
              <a:gd name="connsiteX47678" fmla="*/ 6137562 w 12192000"/>
              <a:gd name="connsiteY47678" fmla="*/ 2415572 h 6858000"/>
              <a:gd name="connsiteX47679" fmla="*/ 6137678 w 12192000"/>
              <a:gd name="connsiteY47679" fmla="*/ 2478040 h 6858000"/>
              <a:gd name="connsiteX47680" fmla="*/ 6130878 w 12192000"/>
              <a:gd name="connsiteY47680" fmla="*/ 2489334 h 6858000"/>
              <a:gd name="connsiteX47681" fmla="*/ 6122349 w 12192000"/>
              <a:gd name="connsiteY47681" fmla="*/ 2478731 h 6858000"/>
              <a:gd name="connsiteX47682" fmla="*/ 6122349 w 12192000"/>
              <a:gd name="connsiteY47682" fmla="*/ 2416379 h 6858000"/>
              <a:gd name="connsiteX47683" fmla="*/ 6101373 w 12192000"/>
              <a:gd name="connsiteY47683" fmla="*/ 2395980 h 6858000"/>
              <a:gd name="connsiteX47684" fmla="*/ 5990614 w 12192000"/>
              <a:gd name="connsiteY47684" fmla="*/ 2398285 h 6858000"/>
              <a:gd name="connsiteX47685" fmla="*/ 5876862 w 12192000"/>
              <a:gd name="connsiteY47685" fmla="*/ 2397708 h 6858000"/>
              <a:gd name="connsiteX47686" fmla="*/ 5871793 w 12192000"/>
              <a:gd name="connsiteY47686" fmla="*/ 2416034 h 6858000"/>
              <a:gd name="connsiteX47687" fmla="*/ 5871444 w 12192000"/>
              <a:gd name="connsiteY47687" fmla="*/ 2468128 h 6858000"/>
              <a:gd name="connsiteX47688" fmla="*/ 5862223 w 12192000"/>
              <a:gd name="connsiteY47688" fmla="*/ 2484033 h 6858000"/>
              <a:gd name="connsiteX47689" fmla="*/ 5850932 w 12192000"/>
              <a:gd name="connsiteY47689" fmla="*/ 2467782 h 6858000"/>
              <a:gd name="connsiteX47690" fmla="*/ 5849201 w 12192000"/>
              <a:gd name="connsiteY47690" fmla="*/ 2413960 h 6858000"/>
              <a:gd name="connsiteX47691" fmla="*/ 5849201 w 12192000"/>
              <a:gd name="connsiteY47691" fmla="*/ 2362326 h 6858000"/>
              <a:gd name="connsiteX47692" fmla="*/ 5848739 w 12192000"/>
              <a:gd name="connsiteY47692" fmla="*/ 2282688 h 6858000"/>
              <a:gd name="connsiteX47693" fmla="*/ 5848509 w 12192000"/>
              <a:gd name="connsiteY47693" fmla="*/ 2228635 h 6858000"/>
              <a:gd name="connsiteX47694" fmla="*/ 5848739 w 12192000"/>
              <a:gd name="connsiteY47694" fmla="*/ 2146919 h 6858000"/>
              <a:gd name="connsiteX47695" fmla="*/ 5850700 w 12192000"/>
              <a:gd name="connsiteY47695" fmla="*/ 2094711 h 6858000"/>
              <a:gd name="connsiteX47696" fmla="*/ 5850700 w 12192000"/>
              <a:gd name="connsiteY47696" fmla="*/ 1813147 h 6858000"/>
              <a:gd name="connsiteX47697" fmla="*/ 5824883 w 12192000"/>
              <a:gd name="connsiteY47697" fmla="*/ 1796668 h 6858000"/>
              <a:gd name="connsiteX47698" fmla="*/ 4603783 w 12192000"/>
              <a:gd name="connsiteY47698" fmla="*/ 1796609 h 6858000"/>
              <a:gd name="connsiteX47699" fmla="*/ 4593873 w 12192000"/>
              <a:gd name="connsiteY47699" fmla="*/ 1813841 h 6858000"/>
              <a:gd name="connsiteX47700" fmla="*/ 4593987 w 12192000"/>
              <a:gd name="connsiteY47700" fmla="*/ 1889329 h 6858000"/>
              <a:gd name="connsiteX47701" fmla="*/ 4610007 w 12192000"/>
              <a:gd name="connsiteY47701" fmla="*/ 1911922 h 6858000"/>
              <a:gd name="connsiteX47702" fmla="*/ 4618881 w 12192000"/>
              <a:gd name="connsiteY47702" fmla="*/ 1919641 h 6858000"/>
              <a:gd name="connsiteX47703" fmla="*/ 4615309 w 12192000"/>
              <a:gd name="connsiteY47703" fmla="*/ 1925520 h 6858000"/>
              <a:gd name="connsiteX47704" fmla="*/ 4593873 w 12192000"/>
              <a:gd name="connsiteY47704" fmla="*/ 1963323 h 6858000"/>
              <a:gd name="connsiteX47705" fmla="*/ 4587416 w 12192000"/>
              <a:gd name="connsiteY47705" fmla="*/ 1982570 h 6858000"/>
              <a:gd name="connsiteX47706" fmla="*/ 4578196 w 12192000"/>
              <a:gd name="connsiteY47706" fmla="*/ 1962287 h 6858000"/>
              <a:gd name="connsiteX47707" fmla="*/ 4574164 w 12192000"/>
              <a:gd name="connsiteY47707" fmla="*/ 1930475 h 6858000"/>
              <a:gd name="connsiteX47708" fmla="*/ 4530483 w 12192000"/>
              <a:gd name="connsiteY47708" fmla="*/ 1931166 h 6858000"/>
              <a:gd name="connsiteX47709" fmla="*/ 4531176 w 12192000"/>
              <a:gd name="connsiteY47709" fmla="*/ 1976346 h 6858000"/>
              <a:gd name="connsiteX47710" fmla="*/ 4532095 w 12192000"/>
              <a:gd name="connsiteY47710" fmla="*/ 1996978 h 6858000"/>
              <a:gd name="connsiteX47711" fmla="*/ 4527831 w 12192000"/>
              <a:gd name="connsiteY47711" fmla="*/ 2038467 h 6858000"/>
              <a:gd name="connsiteX47712" fmla="*/ 4554570 w 12192000"/>
              <a:gd name="connsiteY47712" fmla="*/ 2046881 h 6858000"/>
              <a:gd name="connsiteX47713" fmla="*/ 4606665 w 12192000"/>
              <a:gd name="connsiteY47713" fmla="*/ 2047112 h 6858000"/>
              <a:gd name="connsiteX47714" fmla="*/ 4618651 w 12192000"/>
              <a:gd name="connsiteY47714" fmla="*/ 2054373 h 6858000"/>
              <a:gd name="connsiteX47715" fmla="*/ 4605972 w 12192000"/>
              <a:gd name="connsiteY47715" fmla="*/ 2062555 h 6858000"/>
              <a:gd name="connsiteX47716" fmla="*/ 4551344 w 12192000"/>
              <a:gd name="connsiteY47716" fmla="*/ 2062325 h 6858000"/>
              <a:gd name="connsiteX47717" fmla="*/ 4525757 w 12192000"/>
              <a:gd name="connsiteY47717" fmla="*/ 2088949 h 6858000"/>
              <a:gd name="connsiteX47718" fmla="*/ 4525987 w 12192000"/>
              <a:gd name="connsiteY47718" fmla="*/ 2156601 h 6858000"/>
              <a:gd name="connsiteX47719" fmla="*/ 4546155 w 12192000"/>
              <a:gd name="connsiteY47719" fmla="*/ 2177691 h 6858000"/>
              <a:gd name="connsiteX47720" fmla="*/ 4603437 w 12192000"/>
              <a:gd name="connsiteY47720" fmla="*/ 2177461 h 6858000"/>
              <a:gd name="connsiteX47721" fmla="*/ 4619689 w 12192000"/>
              <a:gd name="connsiteY47721" fmla="*/ 2188296 h 6858000"/>
              <a:gd name="connsiteX47722" fmla="*/ 4602400 w 12192000"/>
              <a:gd name="connsiteY47722" fmla="*/ 2198208 h 6858000"/>
              <a:gd name="connsiteX47723" fmla="*/ 4542467 w 12192000"/>
              <a:gd name="connsiteY47723" fmla="*/ 2198208 h 6858000"/>
              <a:gd name="connsiteX47724" fmla="*/ 4525987 w 12192000"/>
              <a:gd name="connsiteY47724" fmla="*/ 2214920 h 6858000"/>
              <a:gd name="connsiteX47725" fmla="*/ 4525757 w 12192000"/>
              <a:gd name="connsiteY47725" fmla="*/ 2295595 h 6858000"/>
              <a:gd name="connsiteX47726" fmla="*/ 4544311 w 12192000"/>
              <a:gd name="connsiteY47726" fmla="*/ 2313228 h 6858000"/>
              <a:gd name="connsiteX47727" fmla="*/ 4599056 w 12192000"/>
              <a:gd name="connsiteY47727" fmla="*/ 2313228 h 6858000"/>
              <a:gd name="connsiteX47728" fmla="*/ 4618189 w 12192000"/>
              <a:gd name="connsiteY47728" fmla="*/ 2319682 h 6858000"/>
              <a:gd name="connsiteX47729" fmla="*/ 4597788 w 12192000"/>
              <a:gd name="connsiteY47729" fmla="*/ 2328327 h 6858000"/>
              <a:gd name="connsiteX47730" fmla="*/ 4545696 w 12192000"/>
              <a:gd name="connsiteY47730" fmla="*/ 2328327 h 6858000"/>
              <a:gd name="connsiteX47731" fmla="*/ 4525987 w 12192000"/>
              <a:gd name="connsiteY47731" fmla="*/ 2348380 h 6858000"/>
              <a:gd name="connsiteX47732" fmla="*/ 4525987 w 12192000"/>
              <a:gd name="connsiteY47732" fmla="*/ 2429173 h 6858000"/>
              <a:gd name="connsiteX47733" fmla="*/ 4546271 w 12192000"/>
              <a:gd name="connsiteY47733" fmla="*/ 2448074 h 6858000"/>
              <a:gd name="connsiteX47734" fmla="*/ 4606205 w 12192000"/>
              <a:gd name="connsiteY47734" fmla="*/ 2447958 h 6858000"/>
              <a:gd name="connsiteX47735" fmla="*/ 4618535 w 12192000"/>
              <a:gd name="connsiteY47735" fmla="*/ 2454182 h 6858000"/>
              <a:gd name="connsiteX47736" fmla="*/ 4606665 w 12192000"/>
              <a:gd name="connsiteY47736" fmla="*/ 2464093 h 6858000"/>
              <a:gd name="connsiteX47737" fmla="*/ 4554570 w 12192000"/>
              <a:gd name="connsiteY47737" fmla="*/ 2464324 h 6858000"/>
              <a:gd name="connsiteX47738" fmla="*/ 4523451 w 12192000"/>
              <a:gd name="connsiteY47738" fmla="*/ 2479192 h 6858000"/>
              <a:gd name="connsiteX47739" fmla="*/ 4512272 w 12192000"/>
              <a:gd name="connsiteY47739" fmla="*/ 2480229 h 6858000"/>
              <a:gd name="connsiteX47740" fmla="*/ 4481037 w 12192000"/>
              <a:gd name="connsiteY47740" fmla="*/ 2464324 h 6858000"/>
              <a:gd name="connsiteX47741" fmla="*/ 4415921 w 12192000"/>
              <a:gd name="connsiteY47741" fmla="*/ 2464093 h 6858000"/>
              <a:gd name="connsiteX47742" fmla="*/ 4395292 w 12192000"/>
              <a:gd name="connsiteY47742" fmla="*/ 2479538 h 6858000"/>
              <a:gd name="connsiteX47743" fmla="*/ 4383190 w 12192000"/>
              <a:gd name="connsiteY47743" fmla="*/ 2490026 h 6858000"/>
              <a:gd name="connsiteX47744" fmla="*/ 4375008 w 12192000"/>
              <a:gd name="connsiteY47744" fmla="*/ 2477233 h 6858000"/>
              <a:gd name="connsiteX47745" fmla="*/ 4357720 w 12192000"/>
              <a:gd name="connsiteY47745" fmla="*/ 2463979 h 6858000"/>
              <a:gd name="connsiteX47746" fmla="*/ 4274392 w 12192000"/>
              <a:gd name="connsiteY47746" fmla="*/ 2463979 h 6858000"/>
              <a:gd name="connsiteX47747" fmla="*/ 4259523 w 12192000"/>
              <a:gd name="connsiteY47747" fmla="*/ 2479768 h 6858000"/>
              <a:gd name="connsiteX47748" fmla="*/ 4249957 w 12192000"/>
              <a:gd name="connsiteY47748" fmla="*/ 2490256 h 6858000"/>
              <a:gd name="connsiteX47749" fmla="*/ 4240161 w 12192000"/>
              <a:gd name="connsiteY47749" fmla="*/ 2479653 h 6858000"/>
              <a:gd name="connsiteX47750" fmla="*/ 4224832 w 12192000"/>
              <a:gd name="connsiteY47750" fmla="*/ 2464210 h 6858000"/>
              <a:gd name="connsiteX47751" fmla="*/ 3943502 w 12192000"/>
              <a:gd name="connsiteY47751" fmla="*/ 2463979 h 6858000"/>
              <a:gd name="connsiteX47752" fmla="*/ 3926444 w 12192000"/>
              <a:gd name="connsiteY47752" fmla="*/ 2493368 h 6858000"/>
              <a:gd name="connsiteX47753" fmla="*/ 3944308 w 12192000"/>
              <a:gd name="connsiteY47753" fmla="*/ 2516765 h 6858000"/>
              <a:gd name="connsiteX47754" fmla="*/ 4019798 w 12192000"/>
              <a:gd name="connsiteY47754" fmla="*/ 2516649 h 6858000"/>
              <a:gd name="connsiteX47755" fmla="*/ 4041236 w 12192000"/>
              <a:gd name="connsiteY47755" fmla="*/ 2499708 h 6858000"/>
              <a:gd name="connsiteX47756" fmla="*/ 4041004 w 12192000"/>
              <a:gd name="connsiteY47756" fmla="*/ 2499591 h 6858000"/>
              <a:gd name="connsiteX47757" fmla="*/ 4047574 w 12192000"/>
              <a:gd name="connsiteY47757" fmla="*/ 2490717 h 6858000"/>
              <a:gd name="connsiteX47758" fmla="*/ 4055297 w 12192000"/>
              <a:gd name="connsiteY47758" fmla="*/ 2496134 h 6858000"/>
              <a:gd name="connsiteX47759" fmla="*/ 4088027 w 12192000"/>
              <a:gd name="connsiteY47759" fmla="*/ 2516304 h 6858000"/>
              <a:gd name="connsiteX47760" fmla="*/ 4153147 w 12192000"/>
              <a:gd name="connsiteY47760" fmla="*/ 2516419 h 6858000"/>
              <a:gd name="connsiteX47761" fmla="*/ 4176657 w 12192000"/>
              <a:gd name="connsiteY47761" fmla="*/ 2499015 h 6858000"/>
              <a:gd name="connsiteX47762" fmla="*/ 4183687 w 12192000"/>
              <a:gd name="connsiteY47762" fmla="*/ 2490832 h 6858000"/>
              <a:gd name="connsiteX47763" fmla="*/ 4190947 w 12192000"/>
              <a:gd name="connsiteY47763" fmla="*/ 2496480 h 6858000"/>
              <a:gd name="connsiteX47764" fmla="*/ 4221490 w 12192000"/>
              <a:gd name="connsiteY47764" fmla="*/ 2516304 h 6858000"/>
              <a:gd name="connsiteX47765" fmla="*/ 4286607 w 12192000"/>
              <a:gd name="connsiteY47765" fmla="*/ 2516304 h 6858000"/>
              <a:gd name="connsiteX47766" fmla="*/ 4305970 w 12192000"/>
              <a:gd name="connsiteY47766" fmla="*/ 2508005 h 6858000"/>
              <a:gd name="connsiteX47767" fmla="*/ 4319110 w 12192000"/>
              <a:gd name="connsiteY47767" fmla="*/ 2490948 h 6858000"/>
              <a:gd name="connsiteX47768" fmla="*/ 4327406 w 12192000"/>
              <a:gd name="connsiteY47768" fmla="*/ 2514805 h 6858000"/>
              <a:gd name="connsiteX47769" fmla="*/ 4327406 w 12192000"/>
              <a:gd name="connsiteY47769" fmla="*/ 2691834 h 6858000"/>
              <a:gd name="connsiteX47770" fmla="*/ 4349419 w 12192000"/>
              <a:gd name="connsiteY47770" fmla="*/ 2714769 h 6858000"/>
              <a:gd name="connsiteX47771" fmla="*/ 4422377 w 12192000"/>
              <a:gd name="connsiteY47771" fmla="*/ 2714539 h 6858000"/>
              <a:gd name="connsiteX47772" fmla="*/ 4442313 w 12192000"/>
              <a:gd name="connsiteY47772" fmla="*/ 2698173 h 6858000"/>
              <a:gd name="connsiteX47773" fmla="*/ 4427101 w 12192000"/>
              <a:gd name="connsiteY47773" fmla="*/ 2667400 h 6858000"/>
              <a:gd name="connsiteX47774" fmla="*/ 4416729 w 12192000"/>
              <a:gd name="connsiteY47774" fmla="*/ 2659448 h 6858000"/>
              <a:gd name="connsiteX47775" fmla="*/ 4422377 w 12192000"/>
              <a:gd name="connsiteY47775" fmla="*/ 2648843 h 6858000"/>
              <a:gd name="connsiteX47776" fmla="*/ 4442429 w 12192000"/>
              <a:gd name="connsiteY47776" fmla="*/ 2613577 h 6858000"/>
              <a:gd name="connsiteX47777" fmla="*/ 4442775 w 12192000"/>
              <a:gd name="connsiteY47777" fmla="*/ 2504201 h 6858000"/>
              <a:gd name="connsiteX47778" fmla="*/ 4450957 w 12192000"/>
              <a:gd name="connsiteY47778" fmla="*/ 2490832 h 6858000"/>
              <a:gd name="connsiteX47779" fmla="*/ 4458217 w 12192000"/>
              <a:gd name="connsiteY47779" fmla="*/ 2504201 h 6858000"/>
              <a:gd name="connsiteX47780" fmla="*/ 4458909 w 12192000"/>
              <a:gd name="connsiteY47780" fmla="*/ 2514575 h 6858000"/>
              <a:gd name="connsiteX47781" fmla="*/ 4536591 w 12192000"/>
              <a:gd name="connsiteY47781" fmla="*/ 2515382 h 6858000"/>
              <a:gd name="connsiteX47782" fmla="*/ 4576352 w 12192000"/>
              <a:gd name="connsiteY47782" fmla="*/ 2491754 h 6858000"/>
              <a:gd name="connsiteX47783" fmla="*/ 4583615 w 12192000"/>
              <a:gd name="connsiteY47783" fmla="*/ 2490948 h 6858000"/>
              <a:gd name="connsiteX47784" fmla="*/ 4593987 w 12192000"/>
              <a:gd name="connsiteY47784" fmla="*/ 2503625 h 6858000"/>
              <a:gd name="connsiteX47785" fmla="*/ 4624181 w 12192000"/>
              <a:gd name="connsiteY47785" fmla="*/ 2515727 h 6858000"/>
              <a:gd name="connsiteX47786" fmla="*/ 4645158 w 12192000"/>
              <a:gd name="connsiteY47786" fmla="*/ 2500513 h 6858000"/>
              <a:gd name="connsiteX47787" fmla="*/ 4659566 w 12192000"/>
              <a:gd name="connsiteY47787" fmla="*/ 2495903 h 6858000"/>
              <a:gd name="connsiteX47788" fmla="*/ 4693565 w 12192000"/>
              <a:gd name="connsiteY47788" fmla="*/ 2516304 h 6858000"/>
              <a:gd name="connsiteX47789" fmla="*/ 4758682 w 12192000"/>
              <a:gd name="connsiteY47789" fmla="*/ 2516304 h 6858000"/>
              <a:gd name="connsiteX47790" fmla="*/ 4776432 w 12192000"/>
              <a:gd name="connsiteY47790" fmla="*/ 2503050 h 6858000"/>
              <a:gd name="connsiteX47791" fmla="*/ 4785880 w 12192000"/>
              <a:gd name="connsiteY47791" fmla="*/ 2490487 h 6858000"/>
              <a:gd name="connsiteX47792" fmla="*/ 4797521 w 12192000"/>
              <a:gd name="connsiteY47792" fmla="*/ 2503740 h 6858000"/>
              <a:gd name="connsiteX47793" fmla="*/ 4815847 w 12192000"/>
              <a:gd name="connsiteY47793" fmla="*/ 2516188 h 6858000"/>
              <a:gd name="connsiteX47794" fmla="*/ 5029410 w 12192000"/>
              <a:gd name="connsiteY47794" fmla="*/ 2516188 h 6858000"/>
              <a:gd name="connsiteX47795" fmla="*/ 5047734 w 12192000"/>
              <a:gd name="connsiteY47795" fmla="*/ 2503279 h 6858000"/>
              <a:gd name="connsiteX47796" fmla="*/ 5056726 w 12192000"/>
              <a:gd name="connsiteY47796" fmla="*/ 2490602 h 6858000"/>
              <a:gd name="connsiteX47797" fmla="*/ 5063294 w 12192000"/>
              <a:gd name="connsiteY47797" fmla="*/ 2504779 h 6858000"/>
              <a:gd name="connsiteX47798" fmla="*/ 5097639 w 12192000"/>
              <a:gd name="connsiteY47798" fmla="*/ 2515843 h 6858000"/>
              <a:gd name="connsiteX47799" fmla="*/ 5115388 w 12192000"/>
              <a:gd name="connsiteY47799" fmla="*/ 2500513 h 6858000"/>
              <a:gd name="connsiteX47800" fmla="*/ 5115504 w 12192000"/>
              <a:gd name="connsiteY47800" fmla="*/ 2411999 h 6858000"/>
              <a:gd name="connsiteX47801" fmla="*/ 5098908 w 12192000"/>
              <a:gd name="connsiteY47801" fmla="*/ 2395980 h 6858000"/>
              <a:gd name="connsiteX47802" fmla="*/ 4950462 w 12192000"/>
              <a:gd name="connsiteY47802" fmla="*/ 2395980 h 6858000"/>
              <a:gd name="connsiteX47803" fmla="*/ 4932600 w 12192000"/>
              <a:gd name="connsiteY47803" fmla="*/ 2414304 h 6858000"/>
              <a:gd name="connsiteX47804" fmla="*/ 4932600 w 12192000"/>
              <a:gd name="connsiteY47804" fmla="*/ 2461213 h 6858000"/>
              <a:gd name="connsiteX47805" fmla="*/ 4921880 w 12192000"/>
              <a:gd name="connsiteY47805" fmla="*/ 2483111 h 6858000"/>
              <a:gd name="connsiteX47806" fmla="*/ 4911967 w 12192000"/>
              <a:gd name="connsiteY47806" fmla="*/ 2462711 h 6858000"/>
              <a:gd name="connsiteX47807" fmla="*/ 4912430 w 12192000"/>
              <a:gd name="connsiteY47807" fmla="*/ 2415804 h 6858000"/>
              <a:gd name="connsiteX47808" fmla="*/ 4893183 w 12192000"/>
              <a:gd name="connsiteY47808" fmla="*/ 2396095 h 6858000"/>
              <a:gd name="connsiteX47809" fmla="*/ 4680886 w 12192000"/>
              <a:gd name="connsiteY47809" fmla="*/ 2396095 h 6858000"/>
              <a:gd name="connsiteX47810" fmla="*/ 4661294 w 12192000"/>
              <a:gd name="connsiteY47810" fmla="*/ 2417877 h 6858000"/>
              <a:gd name="connsiteX47811" fmla="*/ 4661061 w 12192000"/>
              <a:gd name="connsiteY47811" fmla="*/ 2472508 h 6858000"/>
              <a:gd name="connsiteX47812" fmla="*/ 4652534 w 12192000"/>
              <a:gd name="connsiteY47812" fmla="*/ 2483572 h 6858000"/>
              <a:gd name="connsiteX47813" fmla="*/ 4646082 w 12192000"/>
              <a:gd name="connsiteY47813" fmla="*/ 2471931 h 6858000"/>
              <a:gd name="connsiteX47814" fmla="*/ 4645158 w 12192000"/>
              <a:gd name="connsiteY47814" fmla="*/ 2438162 h 6858000"/>
              <a:gd name="connsiteX47815" fmla="*/ 4624989 w 12192000"/>
              <a:gd name="connsiteY47815" fmla="*/ 2394366 h 6858000"/>
              <a:gd name="connsiteX47816" fmla="*/ 4628331 w 12192000"/>
              <a:gd name="connsiteY47816" fmla="*/ 2382380 h 6858000"/>
              <a:gd name="connsiteX47817" fmla="*/ 4646082 w 12192000"/>
              <a:gd name="connsiteY47817" fmla="*/ 2355526 h 6858000"/>
              <a:gd name="connsiteX47818" fmla="*/ 4646082 w 12192000"/>
              <a:gd name="connsiteY47818" fmla="*/ 2285222 h 6858000"/>
              <a:gd name="connsiteX47819" fmla="*/ 4629829 w 12192000"/>
              <a:gd name="connsiteY47819" fmla="*/ 2262978 h 6858000"/>
              <a:gd name="connsiteX47820" fmla="*/ 4620955 w 12192000"/>
              <a:gd name="connsiteY47820" fmla="*/ 2255026 h 6858000"/>
              <a:gd name="connsiteX47821" fmla="*/ 4628218 w 12192000"/>
              <a:gd name="connsiteY47821" fmla="*/ 2246152 h 6858000"/>
              <a:gd name="connsiteX47822" fmla="*/ 4646082 w 12192000"/>
              <a:gd name="connsiteY47822" fmla="*/ 2219874 h 6858000"/>
              <a:gd name="connsiteX47823" fmla="*/ 4646082 w 12192000"/>
              <a:gd name="connsiteY47823" fmla="*/ 2146919 h 6858000"/>
              <a:gd name="connsiteX47824" fmla="*/ 4634902 w 12192000"/>
              <a:gd name="connsiteY47824" fmla="*/ 2130440 h 6858000"/>
              <a:gd name="connsiteX47825" fmla="*/ 4621071 w 12192000"/>
              <a:gd name="connsiteY47825" fmla="*/ 2121910 h 6858000"/>
              <a:gd name="connsiteX47826" fmla="*/ 4635018 w 12192000"/>
              <a:gd name="connsiteY47826" fmla="*/ 2109808 h 6858000"/>
              <a:gd name="connsiteX47827" fmla="*/ 4646195 w 12192000"/>
              <a:gd name="connsiteY47827" fmla="*/ 2093213 h 6858000"/>
              <a:gd name="connsiteX47828" fmla="*/ 4646541 w 12192000"/>
              <a:gd name="connsiteY47828" fmla="*/ 1814530 h 6858000"/>
              <a:gd name="connsiteX47829" fmla="*/ 4623029 w 12192000"/>
              <a:gd name="connsiteY47829" fmla="*/ 1797012 h 6858000"/>
              <a:gd name="connsiteX47830" fmla="*/ 4603783 w 12192000"/>
              <a:gd name="connsiteY47830" fmla="*/ 1796609 h 6858000"/>
              <a:gd name="connsiteX47831" fmla="*/ 4488184 w 12192000"/>
              <a:gd name="connsiteY47831" fmla="*/ 1796437 h 6858000"/>
              <a:gd name="connsiteX47832" fmla="*/ 4458104 w 12192000"/>
              <a:gd name="connsiteY47832" fmla="*/ 1825941 h 6858000"/>
              <a:gd name="connsiteX47833" fmla="*/ 4458334 w 12192000"/>
              <a:gd name="connsiteY47833" fmla="*/ 1851873 h 6858000"/>
              <a:gd name="connsiteX47834" fmla="*/ 4458334 w 12192000"/>
              <a:gd name="connsiteY47834" fmla="*/ 1895902 h 6858000"/>
              <a:gd name="connsiteX47835" fmla="*/ 4485878 w 12192000"/>
              <a:gd name="connsiteY47835" fmla="*/ 1911574 h 6858000"/>
              <a:gd name="connsiteX47836" fmla="*/ 4510775 w 12192000"/>
              <a:gd name="connsiteY47836" fmla="*/ 1895668 h 6858000"/>
              <a:gd name="connsiteX47837" fmla="*/ 4510891 w 12192000"/>
              <a:gd name="connsiteY47837" fmla="*/ 1817875 h 6858000"/>
              <a:gd name="connsiteX47838" fmla="*/ 4488300 w 12192000"/>
              <a:gd name="connsiteY47838" fmla="*/ 1796437 h 6858000"/>
              <a:gd name="connsiteX47839" fmla="*/ 4422953 w 12192000"/>
              <a:gd name="connsiteY47839" fmla="*/ 1796321 h 6858000"/>
              <a:gd name="connsiteX47840" fmla="*/ 4395406 w 12192000"/>
              <a:gd name="connsiteY47840" fmla="*/ 1823407 h 6858000"/>
              <a:gd name="connsiteX47841" fmla="*/ 4395636 w 12192000"/>
              <a:gd name="connsiteY47841" fmla="*/ 1851990 h 6858000"/>
              <a:gd name="connsiteX47842" fmla="*/ 4395406 w 12192000"/>
              <a:gd name="connsiteY47842" fmla="*/ 1891058 h 6858000"/>
              <a:gd name="connsiteX47843" fmla="*/ 4415921 w 12192000"/>
              <a:gd name="connsiteY47843" fmla="*/ 1912152 h 6858000"/>
              <a:gd name="connsiteX47844" fmla="*/ 4443237 w 12192000"/>
              <a:gd name="connsiteY47844" fmla="*/ 1891519 h 6858000"/>
              <a:gd name="connsiteX47845" fmla="*/ 4443237 w 12192000"/>
              <a:gd name="connsiteY47845" fmla="*/ 1816031 h 6858000"/>
              <a:gd name="connsiteX47846" fmla="*/ 4423067 w 12192000"/>
              <a:gd name="connsiteY47846" fmla="*/ 1796321 h 6858000"/>
              <a:gd name="connsiteX47847" fmla="*/ 4353339 w 12192000"/>
              <a:gd name="connsiteY47847" fmla="*/ 1796321 h 6858000"/>
              <a:gd name="connsiteX47848" fmla="*/ 4327177 w 12192000"/>
              <a:gd name="connsiteY47848" fmla="*/ 1815108 h 6858000"/>
              <a:gd name="connsiteX47849" fmla="*/ 4327290 w 12192000"/>
              <a:gd name="connsiteY47849" fmla="*/ 1814991 h 6858000"/>
              <a:gd name="connsiteX47850" fmla="*/ 4327406 w 12192000"/>
              <a:gd name="connsiteY47850" fmla="*/ 1892902 h 6858000"/>
              <a:gd name="connsiteX47851" fmla="*/ 4347807 w 12192000"/>
              <a:gd name="connsiteY47851" fmla="*/ 1912497 h 6858000"/>
              <a:gd name="connsiteX47852" fmla="*/ 4375352 w 12192000"/>
              <a:gd name="connsiteY47852" fmla="*/ 1885527 h 6858000"/>
              <a:gd name="connsiteX47853" fmla="*/ 4375122 w 12192000"/>
              <a:gd name="connsiteY47853" fmla="*/ 1854408 h 6858000"/>
              <a:gd name="connsiteX47854" fmla="*/ 4375352 w 12192000"/>
              <a:gd name="connsiteY47854" fmla="*/ 1815452 h 6858000"/>
              <a:gd name="connsiteX47855" fmla="*/ 4353339 w 12192000"/>
              <a:gd name="connsiteY47855" fmla="*/ 1796321 h 6858000"/>
              <a:gd name="connsiteX47856" fmla="*/ 4283265 w 12192000"/>
              <a:gd name="connsiteY47856" fmla="*/ 1795976 h 6858000"/>
              <a:gd name="connsiteX47857" fmla="*/ 4259293 w 12192000"/>
              <a:gd name="connsiteY47857" fmla="*/ 1822024 h 6858000"/>
              <a:gd name="connsiteX47858" fmla="*/ 4282689 w 12192000"/>
              <a:gd name="connsiteY47858" fmla="*/ 1843459 h 6858000"/>
              <a:gd name="connsiteX47859" fmla="*/ 4307930 w 12192000"/>
              <a:gd name="connsiteY47859" fmla="*/ 1822369 h 6858000"/>
              <a:gd name="connsiteX47860" fmla="*/ 4283265 w 12192000"/>
              <a:gd name="connsiteY47860" fmla="*/ 1795976 h 6858000"/>
              <a:gd name="connsiteX47861" fmla="*/ 4755224 w 12192000"/>
              <a:gd name="connsiteY47861" fmla="*/ 1795861 h 6858000"/>
              <a:gd name="connsiteX47862" fmla="*/ 4729756 w 12192000"/>
              <a:gd name="connsiteY47862" fmla="*/ 1819833 h 6858000"/>
              <a:gd name="connsiteX47863" fmla="*/ 4730215 w 12192000"/>
              <a:gd name="connsiteY47863" fmla="*/ 1949954 h 6858000"/>
              <a:gd name="connsiteX47864" fmla="*/ 4729869 w 12192000"/>
              <a:gd name="connsiteY47864" fmla="*/ 2087910 h 6858000"/>
              <a:gd name="connsiteX47865" fmla="*/ 4752574 w 12192000"/>
              <a:gd name="connsiteY47865" fmla="*/ 2109578 h 6858000"/>
              <a:gd name="connsiteX47866" fmla="*/ 4777585 w 12192000"/>
              <a:gd name="connsiteY47866" fmla="*/ 2086988 h 6858000"/>
              <a:gd name="connsiteX47867" fmla="*/ 4777469 w 12192000"/>
              <a:gd name="connsiteY47867" fmla="*/ 2042731 h 6858000"/>
              <a:gd name="connsiteX47868" fmla="*/ 4777236 w 12192000"/>
              <a:gd name="connsiteY47868" fmla="*/ 2042618 h 6858000"/>
              <a:gd name="connsiteX47869" fmla="*/ 4787724 w 12192000"/>
              <a:gd name="connsiteY47869" fmla="*/ 2030976 h 6858000"/>
              <a:gd name="connsiteX47870" fmla="*/ 4797869 w 12192000"/>
              <a:gd name="connsiteY47870" fmla="*/ 2042961 h 6858000"/>
              <a:gd name="connsiteX47871" fmla="*/ 4797753 w 12192000"/>
              <a:gd name="connsiteY47871" fmla="*/ 2087220 h 6858000"/>
              <a:gd name="connsiteX47872" fmla="*/ 4823110 w 12192000"/>
              <a:gd name="connsiteY47872" fmla="*/ 2109578 h 6858000"/>
              <a:gd name="connsiteX47873" fmla="*/ 4845238 w 12192000"/>
              <a:gd name="connsiteY47873" fmla="*/ 2087448 h 6858000"/>
              <a:gd name="connsiteX47874" fmla="*/ 4843621 w 12192000"/>
              <a:gd name="connsiteY47874" fmla="*/ 2014841 h 6858000"/>
              <a:gd name="connsiteX47875" fmla="*/ 4845005 w 12192000"/>
              <a:gd name="connsiteY47875" fmla="*/ 1950068 h 6858000"/>
              <a:gd name="connsiteX47876" fmla="*/ 4845352 w 12192000"/>
              <a:gd name="connsiteY47876" fmla="*/ 1819948 h 6858000"/>
              <a:gd name="connsiteX47877" fmla="*/ 4820227 w 12192000"/>
              <a:gd name="connsiteY47877" fmla="*/ 1795861 h 6858000"/>
              <a:gd name="connsiteX47878" fmla="*/ 4755224 w 12192000"/>
              <a:gd name="connsiteY47878" fmla="*/ 1795861 h 6858000"/>
              <a:gd name="connsiteX47879" fmla="*/ 7169304 w 12192000"/>
              <a:gd name="connsiteY47879" fmla="*/ 1795745 h 6858000"/>
              <a:gd name="connsiteX47880" fmla="*/ 7146252 w 12192000"/>
              <a:gd name="connsiteY47880" fmla="*/ 1819948 h 6858000"/>
              <a:gd name="connsiteX47881" fmla="*/ 7146483 w 12192000"/>
              <a:gd name="connsiteY47881" fmla="*/ 1950068 h 6858000"/>
              <a:gd name="connsiteX47882" fmla="*/ 7146252 w 12192000"/>
              <a:gd name="connsiteY47882" fmla="*/ 1950068 h 6858000"/>
              <a:gd name="connsiteX47883" fmla="*/ 7145792 w 12192000"/>
              <a:gd name="connsiteY47883" fmla="*/ 2085376 h 6858000"/>
              <a:gd name="connsiteX47884" fmla="*/ 7172185 w 12192000"/>
              <a:gd name="connsiteY47884" fmla="*/ 2109578 h 6858000"/>
              <a:gd name="connsiteX47885" fmla="*/ 7193507 w 12192000"/>
              <a:gd name="connsiteY47885" fmla="*/ 2086873 h 6858000"/>
              <a:gd name="connsiteX47886" fmla="*/ 7193392 w 12192000"/>
              <a:gd name="connsiteY47886" fmla="*/ 2045266 h 6858000"/>
              <a:gd name="connsiteX47887" fmla="*/ 7193276 w 12192000"/>
              <a:gd name="connsiteY47887" fmla="*/ 2045037 h 6858000"/>
              <a:gd name="connsiteX47888" fmla="*/ 7202957 w 12192000"/>
              <a:gd name="connsiteY47888" fmla="*/ 2030515 h 6858000"/>
              <a:gd name="connsiteX47889" fmla="*/ 7214136 w 12192000"/>
              <a:gd name="connsiteY47889" fmla="*/ 2046073 h 6858000"/>
              <a:gd name="connsiteX47890" fmla="*/ 7213906 w 12192000"/>
              <a:gd name="connsiteY47890" fmla="*/ 2085028 h 6858000"/>
              <a:gd name="connsiteX47891" fmla="*/ 7236495 w 12192000"/>
              <a:gd name="connsiteY47891" fmla="*/ 2109348 h 6858000"/>
              <a:gd name="connsiteX47892" fmla="*/ 7261851 w 12192000"/>
              <a:gd name="connsiteY47892" fmla="*/ 2083878 h 6858000"/>
              <a:gd name="connsiteX47893" fmla="*/ 7260123 w 12192000"/>
              <a:gd name="connsiteY47893" fmla="*/ 1951683 h 6858000"/>
              <a:gd name="connsiteX47894" fmla="*/ 7261621 w 12192000"/>
              <a:gd name="connsiteY47894" fmla="*/ 1819142 h 6858000"/>
              <a:gd name="connsiteX47895" fmla="*/ 7236956 w 12192000"/>
              <a:gd name="connsiteY47895" fmla="*/ 1795745 h 6858000"/>
              <a:gd name="connsiteX47896" fmla="*/ 7169304 w 12192000"/>
              <a:gd name="connsiteY47896" fmla="*/ 1795745 h 6858000"/>
              <a:gd name="connsiteX47897" fmla="*/ 8375190 w 12192000"/>
              <a:gd name="connsiteY47897" fmla="*/ 1795630 h 6858000"/>
              <a:gd name="connsiteX47898" fmla="*/ 8350296 w 12192000"/>
              <a:gd name="connsiteY47898" fmla="*/ 1820410 h 6858000"/>
              <a:gd name="connsiteX47899" fmla="*/ 8355598 w 12192000"/>
              <a:gd name="connsiteY47899" fmla="*/ 1988563 h 6858000"/>
              <a:gd name="connsiteX47900" fmla="*/ 8355252 w 12192000"/>
              <a:gd name="connsiteY47900" fmla="*/ 2085605 h 6858000"/>
              <a:gd name="connsiteX47901" fmla="*/ 8381990 w 12192000"/>
              <a:gd name="connsiteY47901" fmla="*/ 2113035 h 6858000"/>
              <a:gd name="connsiteX47902" fmla="*/ 8403196 w 12192000"/>
              <a:gd name="connsiteY47902" fmla="*/ 2087334 h 6858000"/>
              <a:gd name="connsiteX47903" fmla="*/ 8403196 w 12192000"/>
              <a:gd name="connsiteY47903" fmla="*/ 2043079 h 6858000"/>
              <a:gd name="connsiteX47904" fmla="*/ 8409304 w 12192000"/>
              <a:gd name="connsiteY47904" fmla="*/ 2031205 h 6858000"/>
              <a:gd name="connsiteX47905" fmla="*/ 8418525 w 12192000"/>
              <a:gd name="connsiteY47905" fmla="*/ 2043539 h 6858000"/>
              <a:gd name="connsiteX47906" fmla="*/ 8418525 w 12192000"/>
              <a:gd name="connsiteY47906" fmla="*/ 2085143 h 6858000"/>
              <a:gd name="connsiteX47907" fmla="*/ 8444110 w 12192000"/>
              <a:gd name="connsiteY47907" fmla="*/ 2113266 h 6858000"/>
              <a:gd name="connsiteX47908" fmla="*/ 8471656 w 12192000"/>
              <a:gd name="connsiteY47908" fmla="*/ 2084339 h 6858000"/>
              <a:gd name="connsiteX47909" fmla="*/ 8470388 w 12192000"/>
              <a:gd name="connsiteY47909" fmla="*/ 1952374 h 6858000"/>
              <a:gd name="connsiteX47910" fmla="*/ 8470158 w 12192000"/>
              <a:gd name="connsiteY47910" fmla="*/ 1952720 h 6858000"/>
              <a:gd name="connsiteX47911" fmla="*/ 8471311 w 12192000"/>
              <a:gd name="connsiteY47911" fmla="*/ 1819948 h 6858000"/>
              <a:gd name="connsiteX47912" fmla="*/ 8448030 w 12192000"/>
              <a:gd name="connsiteY47912" fmla="*/ 1795630 h 6858000"/>
              <a:gd name="connsiteX47913" fmla="*/ 8375190 w 12192000"/>
              <a:gd name="connsiteY47913" fmla="*/ 1795630 h 6858000"/>
              <a:gd name="connsiteX47914" fmla="*/ 7098077 w 12192000"/>
              <a:gd name="connsiteY47914" fmla="*/ 1795630 h 6858000"/>
              <a:gd name="connsiteX47915" fmla="*/ 7077562 w 12192000"/>
              <a:gd name="connsiteY47915" fmla="*/ 1816374 h 6858000"/>
              <a:gd name="connsiteX47916" fmla="*/ 7077908 w 12192000"/>
              <a:gd name="connsiteY47916" fmla="*/ 1951683 h 6858000"/>
              <a:gd name="connsiteX47917" fmla="*/ 7077793 w 12192000"/>
              <a:gd name="connsiteY47917" fmla="*/ 1951568 h 6858000"/>
              <a:gd name="connsiteX47918" fmla="*/ 7077447 w 12192000"/>
              <a:gd name="connsiteY47918" fmla="*/ 2089525 h 6858000"/>
              <a:gd name="connsiteX47919" fmla="*/ 7102112 w 12192000"/>
              <a:gd name="connsiteY47919" fmla="*/ 2108655 h 6858000"/>
              <a:gd name="connsiteX47920" fmla="*/ 7129541 w 12192000"/>
              <a:gd name="connsiteY47920" fmla="*/ 2088949 h 6858000"/>
              <a:gd name="connsiteX47921" fmla="*/ 7128505 w 12192000"/>
              <a:gd name="connsiteY47921" fmla="*/ 1815685 h 6858000"/>
              <a:gd name="connsiteX47922" fmla="*/ 7098077 w 12192000"/>
              <a:gd name="connsiteY47922" fmla="*/ 1795630 h 6858000"/>
              <a:gd name="connsiteX47923" fmla="*/ 5957538 w 12192000"/>
              <a:gd name="connsiteY47923" fmla="*/ 1794939 h 6858000"/>
              <a:gd name="connsiteX47924" fmla="*/ 5935065 w 12192000"/>
              <a:gd name="connsiteY47924" fmla="*/ 1817298 h 6858000"/>
              <a:gd name="connsiteX47925" fmla="*/ 5940366 w 12192000"/>
              <a:gd name="connsiteY47925" fmla="*/ 2090560 h 6858000"/>
              <a:gd name="connsiteX47926" fmla="*/ 5963994 w 12192000"/>
              <a:gd name="connsiteY47926" fmla="*/ 2108080 h 6858000"/>
              <a:gd name="connsiteX47927" fmla="*/ 5987850 w 12192000"/>
              <a:gd name="connsiteY47927" fmla="*/ 2089871 h 6858000"/>
              <a:gd name="connsiteX47928" fmla="*/ 5987850 w 12192000"/>
              <a:gd name="connsiteY47928" fmla="*/ 2045844 h 6858000"/>
              <a:gd name="connsiteX47929" fmla="*/ 5996954 w 12192000"/>
              <a:gd name="connsiteY47929" fmla="*/ 2030861 h 6858000"/>
              <a:gd name="connsiteX47930" fmla="*/ 6003179 w 12192000"/>
              <a:gd name="connsiteY47930" fmla="*/ 2045037 h 6858000"/>
              <a:gd name="connsiteX47931" fmla="*/ 6002947 w 12192000"/>
              <a:gd name="connsiteY47931" fmla="*/ 2086759 h 6858000"/>
              <a:gd name="connsiteX47932" fmla="*/ 6030494 w 12192000"/>
              <a:gd name="connsiteY47932" fmla="*/ 2108655 h 6858000"/>
              <a:gd name="connsiteX47933" fmla="*/ 6056197 w 12192000"/>
              <a:gd name="connsiteY47933" fmla="*/ 2087334 h 6858000"/>
              <a:gd name="connsiteX47934" fmla="*/ 6054696 w 12192000"/>
              <a:gd name="connsiteY47934" fmla="*/ 1952259 h 6858000"/>
              <a:gd name="connsiteX47935" fmla="*/ 6055388 w 12192000"/>
              <a:gd name="connsiteY47935" fmla="*/ 1887140 h 6858000"/>
              <a:gd name="connsiteX47936" fmla="*/ 6055735 w 12192000"/>
              <a:gd name="connsiteY47936" fmla="*/ 1816720 h 6858000"/>
              <a:gd name="connsiteX47937" fmla="*/ 6033144 w 12192000"/>
              <a:gd name="connsiteY47937" fmla="*/ 1794939 h 6858000"/>
              <a:gd name="connsiteX47938" fmla="*/ 5957538 w 12192000"/>
              <a:gd name="connsiteY47938" fmla="*/ 1794939 h 6858000"/>
              <a:gd name="connsiteX47939" fmla="*/ 5900718 w 12192000"/>
              <a:gd name="connsiteY47939" fmla="*/ 1794939 h 6858000"/>
              <a:gd name="connsiteX47940" fmla="*/ 5872598 w 12192000"/>
              <a:gd name="connsiteY47940" fmla="*/ 1814417 h 6858000"/>
              <a:gd name="connsiteX47941" fmla="*/ 5872482 w 12192000"/>
              <a:gd name="connsiteY47941" fmla="*/ 1814530 h 6858000"/>
              <a:gd name="connsiteX47942" fmla="*/ 5872482 w 12192000"/>
              <a:gd name="connsiteY47942" fmla="*/ 2088255 h 6858000"/>
              <a:gd name="connsiteX47943" fmla="*/ 5897033 w 12192000"/>
              <a:gd name="connsiteY47943" fmla="*/ 2108655 h 6858000"/>
              <a:gd name="connsiteX47944" fmla="*/ 5920314 w 12192000"/>
              <a:gd name="connsiteY47944" fmla="*/ 2087681 h 6858000"/>
              <a:gd name="connsiteX47945" fmla="*/ 5919851 w 12192000"/>
              <a:gd name="connsiteY47945" fmla="*/ 1949493 h 6858000"/>
              <a:gd name="connsiteX47946" fmla="*/ 5919738 w 12192000"/>
              <a:gd name="connsiteY47946" fmla="*/ 1949493 h 6858000"/>
              <a:gd name="connsiteX47947" fmla="*/ 5920081 w 12192000"/>
              <a:gd name="connsiteY47947" fmla="*/ 1813954 h 6858000"/>
              <a:gd name="connsiteX47948" fmla="*/ 5900718 w 12192000"/>
              <a:gd name="connsiteY47948" fmla="*/ 1794939 h 6858000"/>
              <a:gd name="connsiteX47949" fmla="*/ 7307145 w 12192000"/>
              <a:gd name="connsiteY47949" fmla="*/ 1794823 h 6858000"/>
              <a:gd name="connsiteX47950" fmla="*/ 7280407 w 12192000"/>
              <a:gd name="connsiteY47950" fmla="*/ 1821793 h 6858000"/>
              <a:gd name="connsiteX47951" fmla="*/ 7305993 w 12192000"/>
              <a:gd name="connsiteY47951" fmla="*/ 1843229 h 6858000"/>
              <a:gd name="connsiteX47952" fmla="*/ 7328121 w 12192000"/>
              <a:gd name="connsiteY47952" fmla="*/ 1820755 h 6858000"/>
              <a:gd name="connsiteX47953" fmla="*/ 7307261 w 12192000"/>
              <a:gd name="connsiteY47953" fmla="*/ 1794823 h 6858000"/>
              <a:gd name="connsiteX47954" fmla="*/ 8310188 w 12192000"/>
              <a:gd name="connsiteY47954" fmla="*/ 1794593 h 6858000"/>
              <a:gd name="connsiteX47955" fmla="*/ 8310188 w 12192000"/>
              <a:gd name="connsiteY47955" fmla="*/ 1794823 h 6858000"/>
              <a:gd name="connsiteX47956" fmla="*/ 8287483 w 12192000"/>
              <a:gd name="connsiteY47956" fmla="*/ 1816607 h 6858000"/>
              <a:gd name="connsiteX47957" fmla="*/ 8287944 w 12192000"/>
              <a:gd name="connsiteY47957" fmla="*/ 1952027 h 6858000"/>
              <a:gd name="connsiteX47958" fmla="*/ 8287598 w 12192000"/>
              <a:gd name="connsiteY47958" fmla="*/ 2087448 h 6858000"/>
              <a:gd name="connsiteX47959" fmla="*/ 8310188 w 12192000"/>
              <a:gd name="connsiteY47959" fmla="*/ 2111999 h 6858000"/>
              <a:gd name="connsiteX47960" fmla="*/ 8335313 w 12192000"/>
              <a:gd name="connsiteY47960" fmla="*/ 2088371 h 6858000"/>
              <a:gd name="connsiteX47961" fmla="*/ 8335543 w 12192000"/>
              <a:gd name="connsiteY47961" fmla="*/ 1817414 h 6858000"/>
              <a:gd name="connsiteX47962" fmla="*/ 8310188 w 12192000"/>
              <a:gd name="connsiteY47962" fmla="*/ 1794593 h 6858000"/>
              <a:gd name="connsiteX47963" fmla="*/ 8513493 w 12192000"/>
              <a:gd name="connsiteY47963" fmla="*/ 1794477 h 6858000"/>
              <a:gd name="connsiteX47964" fmla="*/ 8485142 w 12192000"/>
              <a:gd name="connsiteY47964" fmla="*/ 1821102 h 6858000"/>
              <a:gd name="connsiteX47965" fmla="*/ 8512686 w 12192000"/>
              <a:gd name="connsiteY47965" fmla="*/ 1841962 h 6858000"/>
              <a:gd name="connsiteX47966" fmla="*/ 8539080 w 12192000"/>
              <a:gd name="connsiteY47966" fmla="*/ 1818681 h 6858000"/>
              <a:gd name="connsiteX47967" fmla="*/ 8513493 w 12192000"/>
              <a:gd name="connsiteY47967" fmla="*/ 1794593 h 6858000"/>
              <a:gd name="connsiteX47968" fmla="*/ 141018 w 12192000"/>
              <a:gd name="connsiteY47968" fmla="*/ 1794477 h 6858000"/>
              <a:gd name="connsiteX47969" fmla="*/ 112667 w 12192000"/>
              <a:gd name="connsiteY47969" fmla="*/ 1821102 h 6858000"/>
              <a:gd name="connsiteX47970" fmla="*/ 140211 w 12192000"/>
              <a:gd name="connsiteY47970" fmla="*/ 1841962 h 6858000"/>
              <a:gd name="connsiteX47971" fmla="*/ 166605 w 12192000"/>
              <a:gd name="connsiteY47971" fmla="*/ 1818681 h 6858000"/>
              <a:gd name="connsiteX47972" fmla="*/ 141018 w 12192000"/>
              <a:gd name="connsiteY47972" fmla="*/ 1794593 h 6858000"/>
              <a:gd name="connsiteX47973" fmla="*/ 11998960 w 12192000"/>
              <a:gd name="connsiteY47973" fmla="*/ 1794363 h 6858000"/>
              <a:gd name="connsiteX47974" fmla="*/ 11974180 w 12192000"/>
              <a:gd name="connsiteY47974" fmla="*/ 1819948 h 6858000"/>
              <a:gd name="connsiteX47975" fmla="*/ 11974526 w 12192000"/>
              <a:gd name="connsiteY47975" fmla="*/ 1952835 h 6858000"/>
              <a:gd name="connsiteX47976" fmla="*/ 11974295 w 12192000"/>
              <a:gd name="connsiteY47976" fmla="*/ 2093559 h 6858000"/>
              <a:gd name="connsiteX47977" fmla="*/ 12002302 w 12192000"/>
              <a:gd name="connsiteY47977" fmla="*/ 2112805 h 6858000"/>
              <a:gd name="connsiteX47978" fmla="*/ 12021779 w 12192000"/>
              <a:gd name="connsiteY47978" fmla="*/ 2094250 h 6858000"/>
              <a:gd name="connsiteX47979" fmla="*/ 12021549 w 12192000"/>
              <a:gd name="connsiteY47979" fmla="*/ 2042154 h 6858000"/>
              <a:gd name="connsiteX47980" fmla="*/ 12033880 w 12192000"/>
              <a:gd name="connsiteY47980" fmla="*/ 2029708 h 6858000"/>
              <a:gd name="connsiteX47981" fmla="*/ 12042180 w 12192000"/>
              <a:gd name="connsiteY47981" fmla="*/ 2042731 h 6858000"/>
              <a:gd name="connsiteX47982" fmla="*/ 12041948 w 12192000"/>
              <a:gd name="connsiteY47982" fmla="*/ 2092176 h 6858000"/>
              <a:gd name="connsiteX47983" fmla="*/ 12067189 w 12192000"/>
              <a:gd name="connsiteY47983" fmla="*/ 2113151 h 6858000"/>
              <a:gd name="connsiteX47984" fmla="*/ 12089664 w 12192000"/>
              <a:gd name="connsiteY47984" fmla="*/ 2091599 h 6858000"/>
              <a:gd name="connsiteX47985" fmla="*/ 12088396 w 12192000"/>
              <a:gd name="connsiteY47985" fmla="*/ 2018759 h 6858000"/>
              <a:gd name="connsiteX47986" fmla="*/ 12088856 w 12192000"/>
              <a:gd name="connsiteY47986" fmla="*/ 1949263 h 6858000"/>
              <a:gd name="connsiteX47987" fmla="*/ 12088972 w 12192000"/>
              <a:gd name="connsiteY47987" fmla="*/ 1949379 h 6858000"/>
              <a:gd name="connsiteX47988" fmla="*/ 12090240 w 12192000"/>
              <a:gd name="connsiteY47988" fmla="*/ 1824328 h 6858000"/>
              <a:gd name="connsiteX47989" fmla="*/ 12058890 w 12192000"/>
              <a:gd name="connsiteY47989" fmla="*/ 1794363 h 6858000"/>
              <a:gd name="connsiteX47990" fmla="*/ 11998960 w 12192000"/>
              <a:gd name="connsiteY47990" fmla="*/ 1794363 h 6858000"/>
              <a:gd name="connsiteX47991" fmla="*/ 6098033 w 12192000"/>
              <a:gd name="connsiteY47991" fmla="*/ 1794363 h 6858000"/>
              <a:gd name="connsiteX47992" fmla="*/ 6069794 w 12192000"/>
              <a:gd name="connsiteY47992" fmla="*/ 1819718 h 6858000"/>
              <a:gd name="connsiteX47993" fmla="*/ 6095265 w 12192000"/>
              <a:gd name="connsiteY47993" fmla="*/ 1842423 h 6858000"/>
              <a:gd name="connsiteX47994" fmla="*/ 6124194 w 12192000"/>
              <a:gd name="connsiteY47994" fmla="*/ 1821677 h 6858000"/>
              <a:gd name="connsiteX47995" fmla="*/ 6098147 w 12192000"/>
              <a:gd name="connsiteY47995" fmla="*/ 1794363 h 6858000"/>
              <a:gd name="connsiteX47996" fmla="*/ 4888227 w 12192000"/>
              <a:gd name="connsiteY47996" fmla="*/ 1794363 h 6858000"/>
              <a:gd name="connsiteX47997" fmla="*/ 4865522 w 12192000"/>
              <a:gd name="connsiteY47997" fmla="*/ 1826863 h 6858000"/>
              <a:gd name="connsiteX47998" fmla="*/ 4888919 w 12192000"/>
              <a:gd name="connsiteY47998" fmla="*/ 1842308 h 6858000"/>
              <a:gd name="connsiteX47999" fmla="*/ 4914503 w 12192000"/>
              <a:gd name="connsiteY47999" fmla="*/ 1818681 h 6858000"/>
              <a:gd name="connsiteX48000" fmla="*/ 4888340 w 12192000"/>
              <a:gd name="connsiteY48000" fmla="*/ 1794363 h 6858000"/>
              <a:gd name="connsiteX48001" fmla="*/ 3626485 w 12192000"/>
              <a:gd name="connsiteY48001" fmla="*/ 1794363 h 6858000"/>
              <a:gd name="connsiteX48002" fmla="*/ 3601705 w 12192000"/>
              <a:gd name="connsiteY48002" fmla="*/ 1819948 h 6858000"/>
              <a:gd name="connsiteX48003" fmla="*/ 3602051 w 12192000"/>
              <a:gd name="connsiteY48003" fmla="*/ 1952835 h 6858000"/>
              <a:gd name="connsiteX48004" fmla="*/ 3601820 w 12192000"/>
              <a:gd name="connsiteY48004" fmla="*/ 2093559 h 6858000"/>
              <a:gd name="connsiteX48005" fmla="*/ 3629827 w 12192000"/>
              <a:gd name="connsiteY48005" fmla="*/ 2112805 h 6858000"/>
              <a:gd name="connsiteX48006" fmla="*/ 3649304 w 12192000"/>
              <a:gd name="connsiteY48006" fmla="*/ 2094250 h 6858000"/>
              <a:gd name="connsiteX48007" fmla="*/ 3649074 w 12192000"/>
              <a:gd name="connsiteY48007" fmla="*/ 2042154 h 6858000"/>
              <a:gd name="connsiteX48008" fmla="*/ 3661405 w 12192000"/>
              <a:gd name="connsiteY48008" fmla="*/ 2029708 h 6858000"/>
              <a:gd name="connsiteX48009" fmla="*/ 3669705 w 12192000"/>
              <a:gd name="connsiteY48009" fmla="*/ 2042731 h 6858000"/>
              <a:gd name="connsiteX48010" fmla="*/ 3669473 w 12192000"/>
              <a:gd name="connsiteY48010" fmla="*/ 2092176 h 6858000"/>
              <a:gd name="connsiteX48011" fmla="*/ 3694714 w 12192000"/>
              <a:gd name="connsiteY48011" fmla="*/ 2113151 h 6858000"/>
              <a:gd name="connsiteX48012" fmla="*/ 3717189 w 12192000"/>
              <a:gd name="connsiteY48012" fmla="*/ 2091599 h 6858000"/>
              <a:gd name="connsiteX48013" fmla="*/ 3715921 w 12192000"/>
              <a:gd name="connsiteY48013" fmla="*/ 2018759 h 6858000"/>
              <a:gd name="connsiteX48014" fmla="*/ 3716381 w 12192000"/>
              <a:gd name="connsiteY48014" fmla="*/ 1949263 h 6858000"/>
              <a:gd name="connsiteX48015" fmla="*/ 3716497 w 12192000"/>
              <a:gd name="connsiteY48015" fmla="*/ 1949379 h 6858000"/>
              <a:gd name="connsiteX48016" fmla="*/ 3717765 w 12192000"/>
              <a:gd name="connsiteY48016" fmla="*/ 1824328 h 6858000"/>
              <a:gd name="connsiteX48017" fmla="*/ 3686415 w 12192000"/>
              <a:gd name="connsiteY48017" fmla="*/ 1794363 h 6858000"/>
              <a:gd name="connsiteX48018" fmla="*/ 3626485 w 12192000"/>
              <a:gd name="connsiteY48018" fmla="*/ 1794363 h 6858000"/>
              <a:gd name="connsiteX48019" fmla="*/ 8172231 w 12192000"/>
              <a:gd name="connsiteY48019" fmla="*/ 1794246 h 6858000"/>
              <a:gd name="connsiteX48020" fmla="*/ 8149526 w 12192000"/>
              <a:gd name="connsiteY48020" fmla="*/ 1809692 h 6858000"/>
              <a:gd name="connsiteX48021" fmla="*/ 8149642 w 12192000"/>
              <a:gd name="connsiteY48021" fmla="*/ 1894978 h 6858000"/>
              <a:gd name="connsiteX48022" fmla="*/ 8163241 w 12192000"/>
              <a:gd name="connsiteY48022" fmla="*/ 1909385 h 6858000"/>
              <a:gd name="connsiteX48023" fmla="*/ 8196894 w 12192000"/>
              <a:gd name="connsiteY48023" fmla="*/ 1880571 h 6858000"/>
              <a:gd name="connsiteX48024" fmla="*/ 8196894 w 12192000"/>
              <a:gd name="connsiteY48024" fmla="*/ 1852105 h 6858000"/>
              <a:gd name="connsiteX48025" fmla="*/ 8197125 w 12192000"/>
              <a:gd name="connsiteY48025" fmla="*/ 1852218 h 6858000"/>
              <a:gd name="connsiteX48026" fmla="*/ 8197125 w 12192000"/>
              <a:gd name="connsiteY48026" fmla="*/ 1810843 h 6858000"/>
              <a:gd name="connsiteX48027" fmla="*/ 8172231 w 12192000"/>
              <a:gd name="connsiteY48027" fmla="*/ 1794246 h 6858000"/>
              <a:gd name="connsiteX48028" fmla="*/ 6763153 w 12192000"/>
              <a:gd name="connsiteY48028" fmla="*/ 1794246 h 6858000"/>
              <a:gd name="connsiteX48029" fmla="*/ 6741371 w 12192000"/>
              <a:gd name="connsiteY48029" fmla="*/ 1810960 h 6858000"/>
              <a:gd name="connsiteX48030" fmla="*/ 6741488 w 12192000"/>
              <a:gd name="connsiteY48030" fmla="*/ 1811073 h 6858000"/>
              <a:gd name="connsiteX48031" fmla="*/ 6741488 w 12192000"/>
              <a:gd name="connsiteY48031" fmla="*/ 1894402 h 6858000"/>
              <a:gd name="connsiteX48032" fmla="*/ 6757046 w 12192000"/>
              <a:gd name="connsiteY48032" fmla="*/ 1909498 h 6858000"/>
              <a:gd name="connsiteX48033" fmla="*/ 6788970 w 12192000"/>
              <a:gd name="connsiteY48033" fmla="*/ 1880801 h 6858000"/>
              <a:gd name="connsiteX48034" fmla="*/ 6788740 w 12192000"/>
              <a:gd name="connsiteY48034" fmla="*/ 1852218 h 6858000"/>
              <a:gd name="connsiteX48035" fmla="*/ 6788740 w 12192000"/>
              <a:gd name="connsiteY48035" fmla="*/ 1810499 h 6858000"/>
              <a:gd name="connsiteX48036" fmla="*/ 6763153 w 12192000"/>
              <a:gd name="connsiteY48036" fmla="*/ 1794246 h 6858000"/>
              <a:gd name="connsiteX48037" fmla="*/ 11927042 w 12192000"/>
              <a:gd name="connsiteY48037" fmla="*/ 1794131 h 6858000"/>
              <a:gd name="connsiteX48038" fmla="*/ 11906412 w 12192000"/>
              <a:gd name="connsiteY48038" fmla="*/ 1814763 h 6858000"/>
              <a:gd name="connsiteX48039" fmla="*/ 11906758 w 12192000"/>
              <a:gd name="connsiteY48039" fmla="*/ 1952490 h 6858000"/>
              <a:gd name="connsiteX48040" fmla="*/ 11906758 w 12192000"/>
              <a:gd name="connsiteY48040" fmla="*/ 1952605 h 6858000"/>
              <a:gd name="connsiteX48041" fmla="*/ 11906296 w 12192000"/>
              <a:gd name="connsiteY48041" fmla="*/ 2092982 h 6858000"/>
              <a:gd name="connsiteX48042" fmla="*/ 11933265 w 12192000"/>
              <a:gd name="connsiteY48042" fmla="*/ 2111767 h 6858000"/>
              <a:gd name="connsiteX48043" fmla="*/ 11958506 w 12192000"/>
              <a:gd name="connsiteY48043" fmla="*/ 2094250 h 6858000"/>
              <a:gd name="connsiteX48044" fmla="*/ 11955048 w 12192000"/>
              <a:gd name="connsiteY48044" fmla="*/ 1813725 h 6858000"/>
              <a:gd name="connsiteX48045" fmla="*/ 11927042 w 12192000"/>
              <a:gd name="connsiteY48045" fmla="*/ 1794131 h 6858000"/>
              <a:gd name="connsiteX48046" fmla="*/ 6967727 w 12192000"/>
              <a:gd name="connsiteY48046" fmla="*/ 1794131 h 6858000"/>
              <a:gd name="connsiteX48047" fmla="*/ 6939720 w 12192000"/>
              <a:gd name="connsiteY48047" fmla="*/ 1812110 h 6858000"/>
              <a:gd name="connsiteX48048" fmla="*/ 6939720 w 12192000"/>
              <a:gd name="connsiteY48048" fmla="*/ 1889791 h 6858000"/>
              <a:gd name="connsiteX48049" fmla="*/ 6958622 w 12192000"/>
              <a:gd name="connsiteY48049" fmla="*/ 1909498 h 6858000"/>
              <a:gd name="connsiteX48050" fmla="*/ 6988472 w 12192000"/>
              <a:gd name="connsiteY48050" fmla="*/ 1881148 h 6858000"/>
              <a:gd name="connsiteX48051" fmla="*/ 6988242 w 12192000"/>
              <a:gd name="connsiteY48051" fmla="*/ 1852679 h 6858000"/>
              <a:gd name="connsiteX48052" fmla="*/ 6988702 w 12192000"/>
              <a:gd name="connsiteY48052" fmla="*/ 1852679 h 6858000"/>
              <a:gd name="connsiteX48053" fmla="*/ 6988818 w 12192000"/>
              <a:gd name="connsiteY48053" fmla="*/ 1852566 h 6858000"/>
              <a:gd name="connsiteX48054" fmla="*/ 6989164 w 12192000"/>
              <a:gd name="connsiteY48054" fmla="*/ 1813841 h 6858000"/>
              <a:gd name="connsiteX48055" fmla="*/ 6967727 w 12192000"/>
              <a:gd name="connsiteY48055" fmla="*/ 1794131 h 6858000"/>
              <a:gd name="connsiteX48056" fmla="*/ 6913328 w 12192000"/>
              <a:gd name="connsiteY48056" fmla="*/ 1794131 h 6858000"/>
              <a:gd name="connsiteX48057" fmla="*/ 6871838 w 12192000"/>
              <a:gd name="connsiteY48057" fmla="*/ 1825250 h 6858000"/>
              <a:gd name="connsiteX48058" fmla="*/ 6871838 w 12192000"/>
              <a:gd name="connsiteY48058" fmla="*/ 1851296 h 6858000"/>
              <a:gd name="connsiteX48059" fmla="*/ 6871838 w 12192000"/>
              <a:gd name="connsiteY48059" fmla="*/ 1892902 h 6858000"/>
              <a:gd name="connsiteX48060" fmla="*/ 6899844 w 12192000"/>
              <a:gd name="connsiteY48060" fmla="*/ 1909156 h 6858000"/>
              <a:gd name="connsiteX48061" fmla="*/ 6924507 w 12192000"/>
              <a:gd name="connsiteY48061" fmla="*/ 1892096 h 6858000"/>
              <a:gd name="connsiteX48062" fmla="*/ 6924621 w 12192000"/>
              <a:gd name="connsiteY48062" fmla="*/ 1891980 h 6858000"/>
              <a:gd name="connsiteX48063" fmla="*/ 6924621 w 12192000"/>
              <a:gd name="connsiteY48063" fmla="*/ 1811421 h 6858000"/>
              <a:gd name="connsiteX48064" fmla="*/ 6913328 w 12192000"/>
              <a:gd name="connsiteY48064" fmla="*/ 1794131 h 6858000"/>
              <a:gd name="connsiteX48065" fmla="*/ 5760802 w 12192000"/>
              <a:gd name="connsiteY48065" fmla="*/ 1794131 h 6858000"/>
              <a:gd name="connsiteX48066" fmla="*/ 5734871 w 12192000"/>
              <a:gd name="connsiteY48066" fmla="*/ 1809577 h 6858000"/>
              <a:gd name="connsiteX48067" fmla="*/ 5734641 w 12192000"/>
              <a:gd name="connsiteY48067" fmla="*/ 1892327 h 6858000"/>
              <a:gd name="connsiteX48068" fmla="*/ 5751697 w 12192000"/>
              <a:gd name="connsiteY48068" fmla="*/ 1909385 h 6858000"/>
              <a:gd name="connsiteX48069" fmla="*/ 5751813 w 12192000"/>
              <a:gd name="connsiteY48069" fmla="*/ 1909498 h 6858000"/>
              <a:gd name="connsiteX48070" fmla="*/ 5782238 w 12192000"/>
              <a:gd name="connsiteY48070" fmla="*/ 1880687 h 6858000"/>
              <a:gd name="connsiteX48071" fmla="*/ 5782011 w 12192000"/>
              <a:gd name="connsiteY48071" fmla="*/ 1849685 h 6858000"/>
              <a:gd name="connsiteX48072" fmla="*/ 5782238 w 12192000"/>
              <a:gd name="connsiteY48072" fmla="*/ 1810843 h 6858000"/>
              <a:gd name="connsiteX48073" fmla="*/ 5760802 w 12192000"/>
              <a:gd name="connsiteY48073" fmla="*/ 1794131 h 6858000"/>
              <a:gd name="connsiteX48074" fmla="*/ 5559225 w 12192000"/>
              <a:gd name="connsiteY48074" fmla="*/ 1794131 h 6858000"/>
              <a:gd name="connsiteX48075" fmla="*/ 5531335 w 12192000"/>
              <a:gd name="connsiteY48075" fmla="*/ 1812573 h 6858000"/>
              <a:gd name="connsiteX48076" fmla="*/ 5531221 w 12192000"/>
              <a:gd name="connsiteY48076" fmla="*/ 1812573 h 6858000"/>
              <a:gd name="connsiteX48077" fmla="*/ 5531221 w 12192000"/>
              <a:gd name="connsiteY48077" fmla="*/ 1885411 h 6858000"/>
              <a:gd name="connsiteX48078" fmla="*/ 5554155 w 12192000"/>
              <a:gd name="connsiteY48078" fmla="*/ 1909614 h 6858000"/>
              <a:gd name="connsiteX48079" fmla="*/ 5583774 w 12192000"/>
              <a:gd name="connsiteY48079" fmla="*/ 1881032 h 6858000"/>
              <a:gd name="connsiteX48080" fmla="*/ 5583546 w 12192000"/>
              <a:gd name="connsiteY48080" fmla="*/ 1852449 h 6858000"/>
              <a:gd name="connsiteX48081" fmla="*/ 5583774 w 12192000"/>
              <a:gd name="connsiteY48081" fmla="*/ 1813378 h 6858000"/>
              <a:gd name="connsiteX48082" fmla="*/ 5559225 w 12192000"/>
              <a:gd name="connsiteY48082" fmla="*/ 1794131 h 6858000"/>
              <a:gd name="connsiteX48083" fmla="*/ 3554567 w 12192000"/>
              <a:gd name="connsiteY48083" fmla="*/ 1794131 h 6858000"/>
              <a:gd name="connsiteX48084" fmla="*/ 3533937 w 12192000"/>
              <a:gd name="connsiteY48084" fmla="*/ 1814763 h 6858000"/>
              <a:gd name="connsiteX48085" fmla="*/ 3534283 w 12192000"/>
              <a:gd name="connsiteY48085" fmla="*/ 1952490 h 6858000"/>
              <a:gd name="connsiteX48086" fmla="*/ 3534283 w 12192000"/>
              <a:gd name="connsiteY48086" fmla="*/ 1952605 h 6858000"/>
              <a:gd name="connsiteX48087" fmla="*/ 3533821 w 12192000"/>
              <a:gd name="connsiteY48087" fmla="*/ 2092982 h 6858000"/>
              <a:gd name="connsiteX48088" fmla="*/ 3560790 w 12192000"/>
              <a:gd name="connsiteY48088" fmla="*/ 2111767 h 6858000"/>
              <a:gd name="connsiteX48089" fmla="*/ 3586031 w 12192000"/>
              <a:gd name="connsiteY48089" fmla="*/ 2094250 h 6858000"/>
              <a:gd name="connsiteX48090" fmla="*/ 3582573 w 12192000"/>
              <a:gd name="connsiteY48090" fmla="*/ 1813725 h 6858000"/>
              <a:gd name="connsiteX48091" fmla="*/ 3554567 w 12192000"/>
              <a:gd name="connsiteY48091" fmla="*/ 1794131 h 6858000"/>
              <a:gd name="connsiteX48092" fmla="*/ 12135418 w 12192000"/>
              <a:gd name="connsiteY48092" fmla="*/ 1794017 h 6858000"/>
              <a:gd name="connsiteX48093" fmla="*/ 12108910 w 12192000"/>
              <a:gd name="connsiteY48093" fmla="*/ 1818565 h 6858000"/>
              <a:gd name="connsiteX48094" fmla="*/ 12136570 w 12192000"/>
              <a:gd name="connsiteY48094" fmla="*/ 1841039 h 6858000"/>
              <a:gd name="connsiteX48095" fmla="*/ 12157547 w 12192000"/>
              <a:gd name="connsiteY48095" fmla="*/ 1818797 h 6858000"/>
              <a:gd name="connsiteX48096" fmla="*/ 12135534 w 12192000"/>
              <a:gd name="connsiteY48096" fmla="*/ 1794017 h 6858000"/>
              <a:gd name="connsiteX48097" fmla="*/ 11791044 w 12192000"/>
              <a:gd name="connsiteY48097" fmla="*/ 1794017 h 6858000"/>
              <a:gd name="connsiteX48098" fmla="*/ 11768800 w 12192000"/>
              <a:gd name="connsiteY48098" fmla="*/ 1810038 h 6858000"/>
              <a:gd name="connsiteX48099" fmla="*/ 11768800 w 12192000"/>
              <a:gd name="connsiteY48099" fmla="*/ 1892902 h 6858000"/>
              <a:gd name="connsiteX48100" fmla="*/ 11785858 w 12192000"/>
              <a:gd name="connsiteY48100" fmla="*/ 1909271 h 6858000"/>
              <a:gd name="connsiteX48101" fmla="*/ 11785972 w 12192000"/>
              <a:gd name="connsiteY48101" fmla="*/ 1909271 h 6858000"/>
              <a:gd name="connsiteX48102" fmla="*/ 11817090 w 12192000"/>
              <a:gd name="connsiteY48102" fmla="*/ 1879880 h 6858000"/>
              <a:gd name="connsiteX48103" fmla="*/ 11816860 w 12192000"/>
              <a:gd name="connsiteY48103" fmla="*/ 1851411 h 6858000"/>
              <a:gd name="connsiteX48104" fmla="*/ 11816630 w 12192000"/>
              <a:gd name="connsiteY48104" fmla="*/ 1851411 h 6858000"/>
              <a:gd name="connsiteX48105" fmla="*/ 11816630 w 12192000"/>
              <a:gd name="connsiteY48105" fmla="*/ 1809920 h 6858000"/>
              <a:gd name="connsiteX48106" fmla="*/ 11791044 w 12192000"/>
              <a:gd name="connsiteY48106" fmla="*/ 1794017 h 6858000"/>
              <a:gd name="connsiteX48107" fmla="*/ 11723966 w 12192000"/>
              <a:gd name="connsiteY48107" fmla="*/ 1794017 h 6858000"/>
              <a:gd name="connsiteX48108" fmla="*/ 11701031 w 12192000"/>
              <a:gd name="connsiteY48108" fmla="*/ 1812919 h 6858000"/>
              <a:gd name="connsiteX48109" fmla="*/ 11701147 w 12192000"/>
              <a:gd name="connsiteY48109" fmla="*/ 1812919 h 6858000"/>
              <a:gd name="connsiteX48110" fmla="*/ 11701147 w 12192000"/>
              <a:gd name="connsiteY48110" fmla="*/ 1888178 h 6858000"/>
              <a:gd name="connsiteX48111" fmla="*/ 11722814 w 12192000"/>
              <a:gd name="connsiteY48111" fmla="*/ 1909385 h 6858000"/>
              <a:gd name="connsiteX48112" fmla="*/ 11753702 w 12192000"/>
              <a:gd name="connsiteY48112" fmla="*/ 1879650 h 6858000"/>
              <a:gd name="connsiteX48113" fmla="*/ 11753471 w 12192000"/>
              <a:gd name="connsiteY48113" fmla="*/ 1853716 h 6858000"/>
              <a:gd name="connsiteX48114" fmla="*/ 11753471 w 12192000"/>
              <a:gd name="connsiteY48114" fmla="*/ 1812227 h 6858000"/>
              <a:gd name="connsiteX48115" fmla="*/ 11723966 w 12192000"/>
              <a:gd name="connsiteY48115" fmla="*/ 1794017 h 6858000"/>
              <a:gd name="connsiteX48116" fmla="*/ 7036763 w 12192000"/>
              <a:gd name="connsiteY48116" fmla="*/ 1794017 h 6858000"/>
              <a:gd name="connsiteX48117" fmla="*/ 7007028 w 12192000"/>
              <a:gd name="connsiteY48117" fmla="*/ 1815108 h 6858000"/>
              <a:gd name="connsiteX48118" fmla="*/ 7007259 w 12192000"/>
              <a:gd name="connsiteY48118" fmla="*/ 1882876 h 6858000"/>
              <a:gd name="connsiteX48119" fmla="*/ 7025354 w 12192000"/>
              <a:gd name="connsiteY48119" fmla="*/ 1909498 h 6858000"/>
              <a:gd name="connsiteX48120" fmla="*/ 7032729 w 12192000"/>
              <a:gd name="connsiteY48120" fmla="*/ 1918029 h 6858000"/>
              <a:gd name="connsiteX48121" fmla="*/ 7028926 w 12192000"/>
              <a:gd name="connsiteY48121" fmla="*/ 1923791 h 6858000"/>
              <a:gd name="connsiteX48122" fmla="*/ 7029502 w 12192000"/>
              <a:gd name="connsiteY48122" fmla="*/ 1922869 h 6858000"/>
              <a:gd name="connsiteX48123" fmla="*/ 7007949 w 12192000"/>
              <a:gd name="connsiteY48123" fmla="*/ 1958365 h 6858000"/>
              <a:gd name="connsiteX48124" fmla="*/ 6998384 w 12192000"/>
              <a:gd name="connsiteY48124" fmla="*/ 1979227 h 6858000"/>
              <a:gd name="connsiteX48125" fmla="*/ 6989395 w 12192000"/>
              <a:gd name="connsiteY48125" fmla="*/ 1959059 h 6858000"/>
              <a:gd name="connsiteX48126" fmla="*/ 6982018 w 12192000"/>
              <a:gd name="connsiteY48126" fmla="*/ 1925752 h 6858000"/>
              <a:gd name="connsiteX48127" fmla="*/ 6943293 w 12192000"/>
              <a:gd name="connsiteY48127" fmla="*/ 1927711 h 6858000"/>
              <a:gd name="connsiteX48128" fmla="*/ 6944331 w 12192000"/>
              <a:gd name="connsiteY48128" fmla="*/ 1973465 h 6858000"/>
              <a:gd name="connsiteX48129" fmla="*/ 6945599 w 12192000"/>
              <a:gd name="connsiteY48129" fmla="*/ 1992599 h 6858000"/>
              <a:gd name="connsiteX48130" fmla="*/ 6941796 w 12192000"/>
              <a:gd name="connsiteY48130" fmla="*/ 2036737 h 6858000"/>
              <a:gd name="connsiteX48131" fmla="*/ 6968995 w 12192000"/>
              <a:gd name="connsiteY48131" fmla="*/ 2043653 h 6858000"/>
              <a:gd name="connsiteX48132" fmla="*/ 7021089 w 12192000"/>
              <a:gd name="connsiteY48132" fmla="*/ 2043885 h 6858000"/>
              <a:gd name="connsiteX48133" fmla="*/ 7033075 w 12192000"/>
              <a:gd name="connsiteY48133" fmla="*/ 2053565 h 6858000"/>
              <a:gd name="connsiteX48134" fmla="*/ 7020858 w 12192000"/>
              <a:gd name="connsiteY48134" fmla="*/ 2059213 h 6858000"/>
              <a:gd name="connsiteX48135" fmla="*/ 6958277 w 12192000"/>
              <a:gd name="connsiteY48135" fmla="*/ 2059213 h 6858000"/>
              <a:gd name="connsiteX48136" fmla="*/ 6939605 w 12192000"/>
              <a:gd name="connsiteY48136" fmla="*/ 2075924 h 6858000"/>
              <a:gd name="connsiteX48137" fmla="*/ 6939720 w 12192000"/>
              <a:gd name="connsiteY48137" fmla="*/ 2159367 h 6858000"/>
              <a:gd name="connsiteX48138" fmla="*/ 6954589 w 12192000"/>
              <a:gd name="connsiteY48138" fmla="*/ 2174349 h 6858000"/>
              <a:gd name="connsiteX48139" fmla="*/ 7019706 w 12192000"/>
              <a:gd name="connsiteY48139" fmla="*/ 2174235 h 6858000"/>
              <a:gd name="connsiteX48140" fmla="*/ 7033766 w 12192000"/>
              <a:gd name="connsiteY48140" fmla="*/ 2184378 h 6858000"/>
              <a:gd name="connsiteX48141" fmla="*/ 7020167 w 12192000"/>
              <a:gd name="connsiteY48141" fmla="*/ 2195096 h 6858000"/>
              <a:gd name="connsiteX48142" fmla="*/ 6957584 w 12192000"/>
              <a:gd name="connsiteY48142" fmla="*/ 2194864 h 6858000"/>
              <a:gd name="connsiteX48143" fmla="*/ 6939490 w 12192000"/>
              <a:gd name="connsiteY48143" fmla="*/ 2212152 h 6858000"/>
              <a:gd name="connsiteX48144" fmla="*/ 6939490 w 12192000"/>
              <a:gd name="connsiteY48144" fmla="*/ 2292944 h 6858000"/>
              <a:gd name="connsiteX48145" fmla="*/ 6957700 w 12192000"/>
              <a:gd name="connsiteY48145" fmla="*/ 2310116 h 6858000"/>
              <a:gd name="connsiteX48146" fmla="*/ 7012444 w 12192000"/>
              <a:gd name="connsiteY48146" fmla="*/ 2310347 h 6858000"/>
              <a:gd name="connsiteX48147" fmla="*/ 7032383 w 12192000"/>
              <a:gd name="connsiteY48147" fmla="*/ 2317838 h 6858000"/>
              <a:gd name="connsiteX48148" fmla="*/ 7010947 w 12192000"/>
              <a:gd name="connsiteY48148" fmla="*/ 2325446 h 6858000"/>
              <a:gd name="connsiteX48149" fmla="*/ 6956201 w 12192000"/>
              <a:gd name="connsiteY48149" fmla="*/ 2325446 h 6858000"/>
              <a:gd name="connsiteX48150" fmla="*/ 6939605 w 12192000"/>
              <a:gd name="connsiteY48150" fmla="*/ 2342387 h 6858000"/>
              <a:gd name="connsiteX48151" fmla="*/ 6939605 w 12192000"/>
              <a:gd name="connsiteY48151" fmla="*/ 2431017 h 6858000"/>
              <a:gd name="connsiteX48152" fmla="*/ 6954704 w 12192000"/>
              <a:gd name="connsiteY48152" fmla="*/ 2445884 h 6858000"/>
              <a:gd name="connsiteX48153" fmla="*/ 7019821 w 12192000"/>
              <a:gd name="connsiteY48153" fmla="*/ 2445769 h 6858000"/>
              <a:gd name="connsiteX48154" fmla="*/ 7033190 w 12192000"/>
              <a:gd name="connsiteY48154" fmla="*/ 2453145 h 6858000"/>
              <a:gd name="connsiteX48155" fmla="*/ 7019706 w 12192000"/>
              <a:gd name="connsiteY48155" fmla="*/ 2461213 h 6858000"/>
              <a:gd name="connsiteX48156" fmla="*/ 6959889 w 12192000"/>
              <a:gd name="connsiteY48156" fmla="*/ 2460637 h 6858000"/>
              <a:gd name="connsiteX48157" fmla="*/ 6933036 w 12192000"/>
              <a:gd name="connsiteY48157" fmla="*/ 2479884 h 6858000"/>
              <a:gd name="connsiteX48158" fmla="*/ 6902033 w 12192000"/>
              <a:gd name="connsiteY48158" fmla="*/ 2460637 h 6858000"/>
              <a:gd name="connsiteX48159" fmla="*/ 6829192 w 12192000"/>
              <a:gd name="connsiteY48159" fmla="*/ 2460867 h 6858000"/>
              <a:gd name="connsiteX48160" fmla="*/ 6798076 w 12192000"/>
              <a:gd name="connsiteY48160" fmla="*/ 2479768 h 6858000"/>
              <a:gd name="connsiteX48161" fmla="*/ 6766957 w 12192000"/>
              <a:gd name="connsiteY48161" fmla="*/ 2460867 h 6858000"/>
              <a:gd name="connsiteX48162" fmla="*/ 6694234 w 12192000"/>
              <a:gd name="connsiteY48162" fmla="*/ 2460751 h 6858000"/>
              <a:gd name="connsiteX48163" fmla="*/ 6662653 w 12192000"/>
              <a:gd name="connsiteY48163" fmla="*/ 2481036 h 6858000"/>
              <a:gd name="connsiteX48164" fmla="*/ 6631880 w 12192000"/>
              <a:gd name="connsiteY48164" fmla="*/ 2460867 h 6858000"/>
              <a:gd name="connsiteX48165" fmla="*/ 6360806 w 12192000"/>
              <a:gd name="connsiteY48165" fmla="*/ 2461327 h 6858000"/>
              <a:gd name="connsiteX48166" fmla="*/ 6339717 w 12192000"/>
              <a:gd name="connsiteY48166" fmla="*/ 2485185 h 6858000"/>
              <a:gd name="connsiteX48167" fmla="*/ 6358963 w 12192000"/>
              <a:gd name="connsiteY48167" fmla="*/ 2513999 h 6858000"/>
              <a:gd name="connsiteX48168" fmla="*/ 6437104 w 12192000"/>
              <a:gd name="connsiteY48168" fmla="*/ 2513999 h 6858000"/>
              <a:gd name="connsiteX48169" fmla="*/ 6454968 w 12192000"/>
              <a:gd name="connsiteY48169" fmla="*/ 2497864 h 6858000"/>
              <a:gd name="connsiteX48170" fmla="*/ 6464306 w 12192000"/>
              <a:gd name="connsiteY48170" fmla="*/ 2488412 h 6858000"/>
              <a:gd name="connsiteX48171" fmla="*/ 6470181 w 12192000"/>
              <a:gd name="connsiteY48171" fmla="*/ 2497864 h 6858000"/>
              <a:gd name="connsiteX48172" fmla="*/ 6489773 w 12192000"/>
              <a:gd name="connsiteY48172" fmla="*/ 2513999 h 6858000"/>
              <a:gd name="connsiteX48173" fmla="*/ 6568032 w 12192000"/>
              <a:gd name="connsiteY48173" fmla="*/ 2513999 h 6858000"/>
              <a:gd name="connsiteX48174" fmla="*/ 6590736 w 12192000"/>
              <a:gd name="connsiteY48174" fmla="*/ 2496710 h 6858000"/>
              <a:gd name="connsiteX48175" fmla="*/ 6598688 w 12192000"/>
              <a:gd name="connsiteY48175" fmla="*/ 2488182 h 6858000"/>
              <a:gd name="connsiteX48176" fmla="*/ 6605605 w 12192000"/>
              <a:gd name="connsiteY48176" fmla="*/ 2493714 h 6858000"/>
              <a:gd name="connsiteX48177" fmla="*/ 6636837 w 12192000"/>
              <a:gd name="connsiteY48177" fmla="*/ 2513653 h 6858000"/>
              <a:gd name="connsiteX48178" fmla="*/ 6704606 w 12192000"/>
              <a:gd name="connsiteY48178" fmla="*/ 2513768 h 6858000"/>
              <a:gd name="connsiteX48179" fmla="*/ 6720511 w 12192000"/>
              <a:gd name="connsiteY48179" fmla="*/ 2505009 h 6858000"/>
              <a:gd name="connsiteX48180" fmla="*/ 6732843 w 12192000"/>
              <a:gd name="connsiteY48180" fmla="*/ 2487951 h 6858000"/>
              <a:gd name="connsiteX48181" fmla="*/ 6741254 w 12192000"/>
              <a:gd name="connsiteY48181" fmla="*/ 2510656 h 6858000"/>
              <a:gd name="connsiteX48182" fmla="*/ 6741371 w 12192000"/>
              <a:gd name="connsiteY48182" fmla="*/ 2690449 h 6858000"/>
              <a:gd name="connsiteX48183" fmla="*/ 6761196 w 12192000"/>
              <a:gd name="connsiteY48183" fmla="*/ 2712117 h 6858000"/>
              <a:gd name="connsiteX48184" fmla="*/ 6836801 w 12192000"/>
              <a:gd name="connsiteY48184" fmla="*/ 2711772 h 6858000"/>
              <a:gd name="connsiteX48185" fmla="*/ 6855701 w 12192000"/>
              <a:gd name="connsiteY48185" fmla="*/ 2698403 h 6858000"/>
              <a:gd name="connsiteX48186" fmla="*/ 6842333 w 12192000"/>
              <a:gd name="connsiteY48186" fmla="*/ 2664864 h 6858000"/>
              <a:gd name="connsiteX48187" fmla="*/ 6831153 w 12192000"/>
              <a:gd name="connsiteY48187" fmla="*/ 2657142 h 6858000"/>
              <a:gd name="connsiteX48188" fmla="*/ 6838646 w 12192000"/>
              <a:gd name="connsiteY48188" fmla="*/ 2645157 h 6858000"/>
              <a:gd name="connsiteX48189" fmla="*/ 6856161 w 12192000"/>
              <a:gd name="connsiteY48189" fmla="*/ 2617034 h 6858000"/>
              <a:gd name="connsiteX48190" fmla="*/ 6856393 w 12192000"/>
              <a:gd name="connsiteY48190" fmla="*/ 2502357 h 6858000"/>
              <a:gd name="connsiteX48191" fmla="*/ 6862731 w 12192000"/>
              <a:gd name="connsiteY48191" fmla="*/ 2488297 h 6858000"/>
              <a:gd name="connsiteX48192" fmla="*/ 6870570 w 12192000"/>
              <a:gd name="connsiteY48192" fmla="*/ 2493022 h 6858000"/>
              <a:gd name="connsiteX48193" fmla="*/ 6905605 w 12192000"/>
              <a:gd name="connsiteY48193" fmla="*/ 2513538 h 6858000"/>
              <a:gd name="connsiteX48194" fmla="*/ 6968188 w 12192000"/>
              <a:gd name="connsiteY48194" fmla="*/ 2513768 h 6858000"/>
              <a:gd name="connsiteX48195" fmla="*/ 6987550 w 12192000"/>
              <a:gd name="connsiteY48195" fmla="*/ 2499130 h 6858000"/>
              <a:gd name="connsiteX48196" fmla="*/ 6998384 w 12192000"/>
              <a:gd name="connsiteY48196" fmla="*/ 2487951 h 6858000"/>
              <a:gd name="connsiteX48197" fmla="*/ 7007374 w 12192000"/>
              <a:gd name="connsiteY48197" fmla="*/ 2498439 h 6858000"/>
              <a:gd name="connsiteX48198" fmla="*/ 7036417 w 12192000"/>
              <a:gd name="connsiteY48198" fmla="*/ 2513768 h 6858000"/>
              <a:gd name="connsiteX48199" fmla="*/ 7060043 w 12192000"/>
              <a:gd name="connsiteY48199" fmla="*/ 2495788 h 6858000"/>
              <a:gd name="connsiteX48200" fmla="*/ 7067997 w 12192000"/>
              <a:gd name="connsiteY48200" fmla="*/ 2487490 h 6858000"/>
              <a:gd name="connsiteX48201" fmla="*/ 7076180 w 12192000"/>
              <a:gd name="connsiteY48201" fmla="*/ 2498208 h 6858000"/>
              <a:gd name="connsiteX48202" fmla="*/ 7092314 w 12192000"/>
              <a:gd name="connsiteY48202" fmla="*/ 2513999 h 6858000"/>
              <a:gd name="connsiteX48203" fmla="*/ 7170457 w 12192000"/>
              <a:gd name="connsiteY48203" fmla="*/ 2513999 h 6858000"/>
              <a:gd name="connsiteX48204" fmla="*/ 7190049 w 12192000"/>
              <a:gd name="connsiteY48204" fmla="*/ 2497864 h 6858000"/>
              <a:gd name="connsiteX48205" fmla="*/ 7201344 w 12192000"/>
              <a:gd name="connsiteY48205" fmla="*/ 2487836 h 6858000"/>
              <a:gd name="connsiteX48206" fmla="*/ 7210794 w 12192000"/>
              <a:gd name="connsiteY48206" fmla="*/ 2499708 h 6858000"/>
              <a:gd name="connsiteX48207" fmla="*/ 7229235 w 12192000"/>
              <a:gd name="connsiteY48207" fmla="*/ 2514114 h 6858000"/>
              <a:gd name="connsiteX48208" fmla="*/ 7442914 w 12192000"/>
              <a:gd name="connsiteY48208" fmla="*/ 2514114 h 6858000"/>
              <a:gd name="connsiteX48209" fmla="*/ 7461238 w 12192000"/>
              <a:gd name="connsiteY48209" fmla="*/ 2499476 h 6858000"/>
              <a:gd name="connsiteX48210" fmla="*/ 7468269 w 12192000"/>
              <a:gd name="connsiteY48210" fmla="*/ 2488412 h 6858000"/>
              <a:gd name="connsiteX48211" fmla="*/ 7476567 w 12192000"/>
              <a:gd name="connsiteY48211" fmla="*/ 2499361 h 6858000"/>
              <a:gd name="connsiteX48212" fmla="*/ 7514023 w 12192000"/>
              <a:gd name="connsiteY48212" fmla="*/ 2513538 h 6858000"/>
              <a:gd name="connsiteX48213" fmla="*/ 7528661 w 12192000"/>
              <a:gd name="connsiteY48213" fmla="*/ 2491985 h 6858000"/>
              <a:gd name="connsiteX48214" fmla="*/ 7528661 w 12192000"/>
              <a:gd name="connsiteY48214" fmla="*/ 2413843 h 6858000"/>
              <a:gd name="connsiteX48215" fmla="*/ 7509875 w 12192000"/>
              <a:gd name="connsiteY48215" fmla="*/ 2393790 h 6858000"/>
              <a:gd name="connsiteX48216" fmla="*/ 7363965 w 12192000"/>
              <a:gd name="connsiteY48216" fmla="*/ 2393790 h 6858000"/>
              <a:gd name="connsiteX48217" fmla="*/ 7345985 w 12192000"/>
              <a:gd name="connsiteY48217" fmla="*/ 2413729 h 6858000"/>
              <a:gd name="connsiteX48218" fmla="*/ 7346102 w 12192000"/>
              <a:gd name="connsiteY48218" fmla="*/ 2471009 h 6858000"/>
              <a:gd name="connsiteX48219" fmla="*/ 7333768 w 12192000"/>
              <a:gd name="connsiteY48219" fmla="*/ 2487144 h 6858000"/>
              <a:gd name="connsiteX48220" fmla="*/ 7325702 w 12192000"/>
              <a:gd name="connsiteY48220" fmla="*/ 2471701 h 6858000"/>
              <a:gd name="connsiteX48221" fmla="*/ 7325817 w 12192000"/>
              <a:gd name="connsiteY48221" fmla="*/ 2414420 h 6858000"/>
              <a:gd name="connsiteX48222" fmla="*/ 7305879 w 12192000"/>
              <a:gd name="connsiteY48222" fmla="*/ 2393790 h 6858000"/>
              <a:gd name="connsiteX48223" fmla="*/ 7156741 w 12192000"/>
              <a:gd name="connsiteY48223" fmla="*/ 2394366 h 6858000"/>
              <a:gd name="connsiteX48224" fmla="*/ 7079407 w 12192000"/>
              <a:gd name="connsiteY48224" fmla="*/ 2399552 h 6858000"/>
              <a:gd name="connsiteX48225" fmla="*/ 7075719 w 12192000"/>
              <a:gd name="connsiteY48225" fmla="*/ 2477579 h 6858000"/>
              <a:gd name="connsiteX48226" fmla="*/ 7059583 w 12192000"/>
              <a:gd name="connsiteY48226" fmla="*/ 2466976 h 6858000"/>
              <a:gd name="connsiteX48227" fmla="*/ 7059583 w 12192000"/>
              <a:gd name="connsiteY48227" fmla="*/ 2417416 h 6858000"/>
              <a:gd name="connsiteX48228" fmla="*/ 7042181 w 12192000"/>
              <a:gd name="connsiteY48228" fmla="*/ 2393905 h 6858000"/>
              <a:gd name="connsiteX48229" fmla="*/ 7034113 w 12192000"/>
              <a:gd name="connsiteY48229" fmla="*/ 2386760 h 6858000"/>
              <a:gd name="connsiteX48230" fmla="*/ 7039874 w 12192000"/>
              <a:gd name="connsiteY48230" fmla="*/ 2379614 h 6858000"/>
              <a:gd name="connsiteX48231" fmla="*/ 7059697 w 12192000"/>
              <a:gd name="connsiteY48231" fmla="*/ 2348957 h 6858000"/>
              <a:gd name="connsiteX48232" fmla="*/ 7059697 w 12192000"/>
              <a:gd name="connsiteY48232" fmla="*/ 2286375 h 6858000"/>
              <a:gd name="connsiteX48233" fmla="*/ 7043563 w 12192000"/>
              <a:gd name="connsiteY48233" fmla="*/ 2262632 h 6858000"/>
              <a:gd name="connsiteX48234" fmla="*/ 7033882 w 12192000"/>
              <a:gd name="connsiteY48234" fmla="*/ 2252607 h 6858000"/>
              <a:gd name="connsiteX48235" fmla="*/ 7040912 w 12192000"/>
              <a:gd name="connsiteY48235" fmla="*/ 2243616 h 6858000"/>
              <a:gd name="connsiteX48236" fmla="*/ 7059697 w 12192000"/>
              <a:gd name="connsiteY48236" fmla="*/ 2214804 h 6858000"/>
              <a:gd name="connsiteX48237" fmla="*/ 7059697 w 12192000"/>
              <a:gd name="connsiteY48237" fmla="*/ 2149685 h 6858000"/>
              <a:gd name="connsiteX48238" fmla="*/ 7044716 w 12192000"/>
              <a:gd name="connsiteY48238" fmla="*/ 2128134 h 6858000"/>
              <a:gd name="connsiteX48239" fmla="*/ 7033651 w 12192000"/>
              <a:gd name="connsiteY48239" fmla="*/ 2117070 h 6858000"/>
              <a:gd name="connsiteX48240" fmla="*/ 7043447 w 12192000"/>
              <a:gd name="connsiteY48240" fmla="*/ 2107619 h 6858000"/>
              <a:gd name="connsiteX48241" fmla="*/ 7059468 w 12192000"/>
              <a:gd name="connsiteY48241" fmla="*/ 2084339 h 6858000"/>
              <a:gd name="connsiteX48242" fmla="*/ 7059814 w 12192000"/>
              <a:gd name="connsiteY48242" fmla="*/ 1815913 h 6858000"/>
              <a:gd name="connsiteX48243" fmla="*/ 7036763 w 12192000"/>
              <a:gd name="connsiteY48243" fmla="*/ 1794017 h 6858000"/>
              <a:gd name="connsiteX48244" fmla="*/ 3762943 w 12192000"/>
              <a:gd name="connsiteY48244" fmla="*/ 1794017 h 6858000"/>
              <a:gd name="connsiteX48245" fmla="*/ 3736435 w 12192000"/>
              <a:gd name="connsiteY48245" fmla="*/ 1818565 h 6858000"/>
              <a:gd name="connsiteX48246" fmla="*/ 3764095 w 12192000"/>
              <a:gd name="connsiteY48246" fmla="*/ 1841039 h 6858000"/>
              <a:gd name="connsiteX48247" fmla="*/ 3785072 w 12192000"/>
              <a:gd name="connsiteY48247" fmla="*/ 1818797 h 6858000"/>
              <a:gd name="connsiteX48248" fmla="*/ 3763059 w 12192000"/>
              <a:gd name="connsiteY48248" fmla="*/ 1794017 h 6858000"/>
              <a:gd name="connsiteX48249" fmla="*/ 3418569 w 12192000"/>
              <a:gd name="connsiteY48249" fmla="*/ 1794017 h 6858000"/>
              <a:gd name="connsiteX48250" fmla="*/ 3396325 w 12192000"/>
              <a:gd name="connsiteY48250" fmla="*/ 1810038 h 6858000"/>
              <a:gd name="connsiteX48251" fmla="*/ 3396325 w 12192000"/>
              <a:gd name="connsiteY48251" fmla="*/ 1892902 h 6858000"/>
              <a:gd name="connsiteX48252" fmla="*/ 3413383 w 12192000"/>
              <a:gd name="connsiteY48252" fmla="*/ 1909271 h 6858000"/>
              <a:gd name="connsiteX48253" fmla="*/ 3413497 w 12192000"/>
              <a:gd name="connsiteY48253" fmla="*/ 1909271 h 6858000"/>
              <a:gd name="connsiteX48254" fmla="*/ 3444615 w 12192000"/>
              <a:gd name="connsiteY48254" fmla="*/ 1879880 h 6858000"/>
              <a:gd name="connsiteX48255" fmla="*/ 3444385 w 12192000"/>
              <a:gd name="connsiteY48255" fmla="*/ 1851411 h 6858000"/>
              <a:gd name="connsiteX48256" fmla="*/ 3444155 w 12192000"/>
              <a:gd name="connsiteY48256" fmla="*/ 1851411 h 6858000"/>
              <a:gd name="connsiteX48257" fmla="*/ 3444155 w 12192000"/>
              <a:gd name="connsiteY48257" fmla="*/ 1809920 h 6858000"/>
              <a:gd name="connsiteX48258" fmla="*/ 3418569 w 12192000"/>
              <a:gd name="connsiteY48258" fmla="*/ 1794017 h 6858000"/>
              <a:gd name="connsiteX48259" fmla="*/ 3351491 w 12192000"/>
              <a:gd name="connsiteY48259" fmla="*/ 1794017 h 6858000"/>
              <a:gd name="connsiteX48260" fmla="*/ 3328556 w 12192000"/>
              <a:gd name="connsiteY48260" fmla="*/ 1812919 h 6858000"/>
              <a:gd name="connsiteX48261" fmla="*/ 3328672 w 12192000"/>
              <a:gd name="connsiteY48261" fmla="*/ 1812919 h 6858000"/>
              <a:gd name="connsiteX48262" fmla="*/ 3328672 w 12192000"/>
              <a:gd name="connsiteY48262" fmla="*/ 1888178 h 6858000"/>
              <a:gd name="connsiteX48263" fmla="*/ 3350339 w 12192000"/>
              <a:gd name="connsiteY48263" fmla="*/ 1909385 h 6858000"/>
              <a:gd name="connsiteX48264" fmla="*/ 3381227 w 12192000"/>
              <a:gd name="connsiteY48264" fmla="*/ 1879650 h 6858000"/>
              <a:gd name="connsiteX48265" fmla="*/ 3380996 w 12192000"/>
              <a:gd name="connsiteY48265" fmla="*/ 1853716 h 6858000"/>
              <a:gd name="connsiteX48266" fmla="*/ 3380996 w 12192000"/>
              <a:gd name="connsiteY48266" fmla="*/ 1812227 h 6858000"/>
              <a:gd name="connsiteX48267" fmla="*/ 3351491 w 12192000"/>
              <a:gd name="connsiteY48267" fmla="*/ 1794017 h 6858000"/>
              <a:gd name="connsiteX48268" fmla="*/ 6819714 w 12192000"/>
              <a:gd name="connsiteY48268" fmla="*/ 1793987 h 6858000"/>
              <a:gd name="connsiteX48269" fmla="*/ 6808909 w 12192000"/>
              <a:gd name="connsiteY48269" fmla="*/ 1808885 h 6858000"/>
              <a:gd name="connsiteX48270" fmla="*/ 6806029 w 12192000"/>
              <a:gd name="connsiteY48270" fmla="*/ 1889215 h 6858000"/>
              <a:gd name="connsiteX48271" fmla="*/ 6810162 w 12192000"/>
              <a:gd name="connsiteY48271" fmla="*/ 1904543 h 6858000"/>
              <a:gd name="connsiteX48272" fmla="*/ 6825584 w 12192000"/>
              <a:gd name="connsiteY48272" fmla="*/ 1909832 h 6858000"/>
              <a:gd name="connsiteX48273" fmla="*/ 6825504 w 12192000"/>
              <a:gd name="connsiteY48273" fmla="*/ 1909846 h 6858000"/>
              <a:gd name="connsiteX48274" fmla="*/ 6825620 w 12192000"/>
              <a:gd name="connsiteY48274" fmla="*/ 1909846 h 6858000"/>
              <a:gd name="connsiteX48275" fmla="*/ 6825584 w 12192000"/>
              <a:gd name="connsiteY48275" fmla="*/ 1909832 h 6858000"/>
              <a:gd name="connsiteX48276" fmla="*/ 6850759 w 12192000"/>
              <a:gd name="connsiteY48276" fmla="*/ 1905970 h 6858000"/>
              <a:gd name="connsiteX48277" fmla="*/ 6856737 w 12192000"/>
              <a:gd name="connsiteY48277" fmla="*/ 1881262 h 6858000"/>
              <a:gd name="connsiteX48278" fmla="*/ 6856509 w 12192000"/>
              <a:gd name="connsiteY48278" fmla="*/ 1852794 h 6858000"/>
              <a:gd name="connsiteX48279" fmla="*/ 6856737 w 12192000"/>
              <a:gd name="connsiteY48279" fmla="*/ 1811305 h 6858000"/>
              <a:gd name="connsiteX48280" fmla="*/ 6838296 w 12192000"/>
              <a:gd name="connsiteY48280" fmla="*/ 1794131 h 6858000"/>
              <a:gd name="connsiteX48281" fmla="*/ 6819714 w 12192000"/>
              <a:gd name="connsiteY48281" fmla="*/ 1793987 h 6858000"/>
              <a:gd name="connsiteX48282" fmla="*/ 9181842 w 12192000"/>
              <a:gd name="connsiteY48282" fmla="*/ 1793902 h 6858000"/>
              <a:gd name="connsiteX48283" fmla="*/ 9155680 w 12192000"/>
              <a:gd name="connsiteY48283" fmla="*/ 1812227 h 6858000"/>
              <a:gd name="connsiteX48284" fmla="*/ 9155450 w 12192000"/>
              <a:gd name="connsiteY48284" fmla="*/ 1892441 h 6858000"/>
              <a:gd name="connsiteX48285" fmla="*/ 9170202 w 12192000"/>
              <a:gd name="connsiteY48285" fmla="*/ 1909156 h 6858000"/>
              <a:gd name="connsiteX48286" fmla="*/ 9203164 w 12192000"/>
              <a:gd name="connsiteY48286" fmla="*/ 1880801 h 6858000"/>
              <a:gd name="connsiteX48287" fmla="*/ 9203164 w 12192000"/>
              <a:gd name="connsiteY48287" fmla="*/ 1849798 h 6858000"/>
              <a:gd name="connsiteX48288" fmla="*/ 9203164 w 12192000"/>
              <a:gd name="connsiteY48288" fmla="*/ 1849685 h 6858000"/>
              <a:gd name="connsiteX48289" fmla="*/ 9203395 w 12192000"/>
              <a:gd name="connsiteY48289" fmla="*/ 1813495 h 6858000"/>
              <a:gd name="connsiteX48290" fmla="*/ 9181842 w 12192000"/>
              <a:gd name="connsiteY48290" fmla="*/ 1793902 h 6858000"/>
              <a:gd name="connsiteX48291" fmla="*/ 7908073 w 12192000"/>
              <a:gd name="connsiteY48291" fmla="*/ 1793902 h 6858000"/>
              <a:gd name="connsiteX48292" fmla="*/ 7877645 w 12192000"/>
              <a:gd name="connsiteY48292" fmla="*/ 1818104 h 6858000"/>
              <a:gd name="connsiteX48293" fmla="*/ 7901158 w 12192000"/>
              <a:gd name="connsiteY48293" fmla="*/ 1841155 h 6858000"/>
              <a:gd name="connsiteX48294" fmla="*/ 7931469 w 12192000"/>
              <a:gd name="connsiteY48294" fmla="*/ 1819718 h 6858000"/>
              <a:gd name="connsiteX48295" fmla="*/ 7908073 w 12192000"/>
              <a:gd name="connsiteY48295" fmla="*/ 1793902 h 6858000"/>
              <a:gd name="connsiteX48296" fmla="*/ 5687502 w 12192000"/>
              <a:gd name="connsiteY48296" fmla="*/ 1793902 h 6858000"/>
              <a:gd name="connsiteX48297" fmla="*/ 5666872 w 12192000"/>
              <a:gd name="connsiteY48297" fmla="*/ 1811651 h 6858000"/>
              <a:gd name="connsiteX48298" fmla="*/ 5666872 w 12192000"/>
              <a:gd name="connsiteY48298" fmla="*/ 1889791 h 6858000"/>
              <a:gd name="connsiteX48299" fmla="*/ 5686120 w 12192000"/>
              <a:gd name="connsiteY48299" fmla="*/ 1909271 h 6858000"/>
              <a:gd name="connsiteX48300" fmla="*/ 5686120 w 12192000"/>
              <a:gd name="connsiteY48300" fmla="*/ 1909385 h 6858000"/>
              <a:gd name="connsiteX48301" fmla="*/ 5714473 w 12192000"/>
              <a:gd name="connsiteY48301" fmla="*/ 1882185 h 6858000"/>
              <a:gd name="connsiteX48302" fmla="*/ 5714240 w 12192000"/>
              <a:gd name="connsiteY48302" fmla="*/ 1850951 h 6858000"/>
              <a:gd name="connsiteX48303" fmla="*/ 5714357 w 12192000"/>
              <a:gd name="connsiteY48303" fmla="*/ 1811880 h 6858000"/>
              <a:gd name="connsiteX48304" fmla="*/ 5687502 w 12192000"/>
              <a:gd name="connsiteY48304" fmla="*/ 1793902 h 6858000"/>
              <a:gd name="connsiteX48305" fmla="*/ 809367 w 12192000"/>
              <a:gd name="connsiteY48305" fmla="*/ 1793902 h 6858000"/>
              <a:gd name="connsiteX48306" fmla="*/ 783205 w 12192000"/>
              <a:gd name="connsiteY48306" fmla="*/ 1812227 h 6858000"/>
              <a:gd name="connsiteX48307" fmla="*/ 782975 w 12192000"/>
              <a:gd name="connsiteY48307" fmla="*/ 1892441 h 6858000"/>
              <a:gd name="connsiteX48308" fmla="*/ 797727 w 12192000"/>
              <a:gd name="connsiteY48308" fmla="*/ 1909156 h 6858000"/>
              <a:gd name="connsiteX48309" fmla="*/ 830689 w 12192000"/>
              <a:gd name="connsiteY48309" fmla="*/ 1880801 h 6858000"/>
              <a:gd name="connsiteX48310" fmla="*/ 830689 w 12192000"/>
              <a:gd name="connsiteY48310" fmla="*/ 1849798 h 6858000"/>
              <a:gd name="connsiteX48311" fmla="*/ 830689 w 12192000"/>
              <a:gd name="connsiteY48311" fmla="*/ 1849685 h 6858000"/>
              <a:gd name="connsiteX48312" fmla="*/ 830920 w 12192000"/>
              <a:gd name="connsiteY48312" fmla="*/ 1813495 h 6858000"/>
              <a:gd name="connsiteX48313" fmla="*/ 809367 w 12192000"/>
              <a:gd name="connsiteY48313" fmla="*/ 1793902 h 6858000"/>
              <a:gd name="connsiteX48314" fmla="*/ 10516466 w 12192000"/>
              <a:gd name="connsiteY48314" fmla="*/ 1793786 h 6858000"/>
              <a:gd name="connsiteX48315" fmla="*/ 10496182 w 12192000"/>
              <a:gd name="connsiteY48315" fmla="*/ 1812110 h 6858000"/>
              <a:gd name="connsiteX48316" fmla="*/ 10496297 w 12192000"/>
              <a:gd name="connsiteY48316" fmla="*/ 1812227 h 6858000"/>
              <a:gd name="connsiteX48317" fmla="*/ 10496297 w 12192000"/>
              <a:gd name="connsiteY48317" fmla="*/ 1890368 h 6858000"/>
              <a:gd name="connsiteX48318" fmla="*/ 10513470 w 12192000"/>
              <a:gd name="connsiteY48318" fmla="*/ 1909385 h 6858000"/>
              <a:gd name="connsiteX48319" fmla="*/ 10543897 w 12192000"/>
              <a:gd name="connsiteY48319" fmla="*/ 1881493 h 6858000"/>
              <a:gd name="connsiteX48320" fmla="*/ 10543666 w 12192000"/>
              <a:gd name="connsiteY48320" fmla="*/ 1852794 h 6858000"/>
              <a:gd name="connsiteX48321" fmla="*/ 10543666 w 12192000"/>
              <a:gd name="connsiteY48321" fmla="*/ 1811073 h 6858000"/>
              <a:gd name="connsiteX48322" fmla="*/ 10516466 w 12192000"/>
              <a:gd name="connsiteY48322" fmla="*/ 1793786 h 6858000"/>
              <a:gd name="connsiteX48323" fmla="*/ 7973882 w 12192000"/>
              <a:gd name="connsiteY48323" fmla="*/ 1793786 h 6858000"/>
              <a:gd name="connsiteX48324" fmla="*/ 7945990 w 12192000"/>
              <a:gd name="connsiteY48324" fmla="*/ 1813147 h 6858000"/>
              <a:gd name="connsiteX48325" fmla="*/ 7945876 w 12192000"/>
              <a:gd name="connsiteY48325" fmla="*/ 1891058 h 6858000"/>
              <a:gd name="connsiteX48326" fmla="*/ 7964315 w 12192000"/>
              <a:gd name="connsiteY48326" fmla="*/ 1909498 h 6858000"/>
              <a:gd name="connsiteX48327" fmla="*/ 7994282 w 12192000"/>
              <a:gd name="connsiteY48327" fmla="*/ 1882070 h 6858000"/>
              <a:gd name="connsiteX48328" fmla="*/ 7994050 w 12192000"/>
              <a:gd name="connsiteY48328" fmla="*/ 1853601 h 6858000"/>
              <a:gd name="connsiteX48329" fmla="*/ 7994167 w 12192000"/>
              <a:gd name="connsiteY48329" fmla="*/ 1853601 h 6858000"/>
              <a:gd name="connsiteX48330" fmla="*/ 7994397 w 12192000"/>
              <a:gd name="connsiteY48330" fmla="*/ 1814648 h 6858000"/>
              <a:gd name="connsiteX48331" fmla="*/ 7973882 w 12192000"/>
              <a:gd name="connsiteY48331" fmla="*/ 1793786 h 6858000"/>
              <a:gd name="connsiteX48332" fmla="*/ 5622385 w 12192000"/>
              <a:gd name="connsiteY48332" fmla="*/ 1793786 h 6858000"/>
              <a:gd name="connsiteX48333" fmla="*/ 5598759 w 12192000"/>
              <a:gd name="connsiteY48333" fmla="*/ 1815108 h 6858000"/>
              <a:gd name="connsiteX48334" fmla="*/ 5598875 w 12192000"/>
              <a:gd name="connsiteY48334" fmla="*/ 1880225 h 6858000"/>
              <a:gd name="connsiteX48335" fmla="*/ 5622498 w 12192000"/>
              <a:gd name="connsiteY48335" fmla="*/ 1909959 h 6858000"/>
              <a:gd name="connsiteX48336" fmla="*/ 5646471 w 12192000"/>
              <a:gd name="connsiteY48336" fmla="*/ 1881378 h 6858000"/>
              <a:gd name="connsiteX48337" fmla="*/ 5646358 w 12192000"/>
              <a:gd name="connsiteY48337" fmla="*/ 1850144 h 6858000"/>
              <a:gd name="connsiteX48338" fmla="*/ 5646358 w 12192000"/>
              <a:gd name="connsiteY48338" fmla="*/ 1850028 h 6858000"/>
              <a:gd name="connsiteX48339" fmla="*/ 5646587 w 12192000"/>
              <a:gd name="connsiteY48339" fmla="*/ 1813608 h 6858000"/>
              <a:gd name="connsiteX48340" fmla="*/ 5622385 w 12192000"/>
              <a:gd name="connsiteY48340" fmla="*/ 1793786 h 6858000"/>
              <a:gd name="connsiteX48341" fmla="*/ 2143991 w 12192000"/>
              <a:gd name="connsiteY48341" fmla="*/ 1793786 h 6858000"/>
              <a:gd name="connsiteX48342" fmla="*/ 2123707 w 12192000"/>
              <a:gd name="connsiteY48342" fmla="*/ 1812110 h 6858000"/>
              <a:gd name="connsiteX48343" fmla="*/ 2123822 w 12192000"/>
              <a:gd name="connsiteY48343" fmla="*/ 1812227 h 6858000"/>
              <a:gd name="connsiteX48344" fmla="*/ 2123822 w 12192000"/>
              <a:gd name="connsiteY48344" fmla="*/ 1890368 h 6858000"/>
              <a:gd name="connsiteX48345" fmla="*/ 2140995 w 12192000"/>
              <a:gd name="connsiteY48345" fmla="*/ 1909385 h 6858000"/>
              <a:gd name="connsiteX48346" fmla="*/ 2171422 w 12192000"/>
              <a:gd name="connsiteY48346" fmla="*/ 1881493 h 6858000"/>
              <a:gd name="connsiteX48347" fmla="*/ 2171191 w 12192000"/>
              <a:gd name="connsiteY48347" fmla="*/ 1852794 h 6858000"/>
              <a:gd name="connsiteX48348" fmla="*/ 2171191 w 12192000"/>
              <a:gd name="connsiteY48348" fmla="*/ 1811073 h 6858000"/>
              <a:gd name="connsiteX48349" fmla="*/ 2143991 w 12192000"/>
              <a:gd name="connsiteY48349" fmla="*/ 1793786 h 6858000"/>
              <a:gd name="connsiteX48350" fmla="*/ 11663574 w 12192000"/>
              <a:gd name="connsiteY48350" fmla="*/ 1793671 h 6858000"/>
              <a:gd name="connsiteX48351" fmla="*/ 11663622 w 12192000"/>
              <a:gd name="connsiteY48351" fmla="*/ 1793683 h 6858000"/>
              <a:gd name="connsiteX48352" fmla="*/ 11638578 w 12192000"/>
              <a:gd name="connsiteY48352" fmla="*/ 1798353 h 6858000"/>
              <a:gd name="connsiteX48353" fmla="*/ 11633262 w 12192000"/>
              <a:gd name="connsiteY48353" fmla="*/ 1822828 h 6858000"/>
              <a:gd name="connsiteX48354" fmla="*/ 11633494 w 12192000"/>
              <a:gd name="connsiteY48354" fmla="*/ 1853949 h 6858000"/>
              <a:gd name="connsiteX48355" fmla="*/ 11633262 w 12192000"/>
              <a:gd name="connsiteY48355" fmla="*/ 1890252 h 6858000"/>
              <a:gd name="connsiteX48356" fmla="*/ 11658042 w 12192000"/>
              <a:gd name="connsiteY48356" fmla="*/ 1909040 h 6858000"/>
              <a:gd name="connsiteX48357" fmla="*/ 11685934 w 12192000"/>
              <a:gd name="connsiteY48357" fmla="*/ 1890598 h 6858000"/>
              <a:gd name="connsiteX48358" fmla="*/ 11685934 w 12192000"/>
              <a:gd name="connsiteY48358" fmla="*/ 1815452 h 6858000"/>
              <a:gd name="connsiteX48359" fmla="*/ 11681236 w 12192000"/>
              <a:gd name="connsiteY48359" fmla="*/ 1798123 h 6858000"/>
              <a:gd name="connsiteX48360" fmla="*/ 11663622 w 12192000"/>
              <a:gd name="connsiteY48360" fmla="*/ 1793683 h 6858000"/>
              <a:gd name="connsiteX48361" fmla="*/ 11663689 w 12192000"/>
              <a:gd name="connsiteY48361" fmla="*/ 1793671 h 6858000"/>
              <a:gd name="connsiteX48362" fmla="*/ 10652118 w 12192000"/>
              <a:gd name="connsiteY48362" fmla="*/ 1793671 h 6858000"/>
              <a:gd name="connsiteX48363" fmla="*/ 10626533 w 12192000"/>
              <a:gd name="connsiteY48363" fmla="*/ 1815452 h 6858000"/>
              <a:gd name="connsiteX48364" fmla="*/ 10626762 w 12192000"/>
              <a:gd name="connsiteY48364" fmla="*/ 1880571 h 6858000"/>
              <a:gd name="connsiteX48365" fmla="*/ 10648430 w 12192000"/>
              <a:gd name="connsiteY48365" fmla="*/ 1908922 h 6858000"/>
              <a:gd name="connsiteX48366" fmla="*/ 10656960 w 12192000"/>
              <a:gd name="connsiteY48366" fmla="*/ 1916993 h 6858000"/>
              <a:gd name="connsiteX48367" fmla="*/ 10648084 w 12192000"/>
              <a:gd name="connsiteY48367" fmla="*/ 1923905 h 6858000"/>
              <a:gd name="connsiteX48368" fmla="*/ 10626187 w 12192000"/>
              <a:gd name="connsiteY48368" fmla="*/ 1948800 h 6858000"/>
              <a:gd name="connsiteX48369" fmla="*/ 10626533 w 12192000"/>
              <a:gd name="connsiteY48369" fmla="*/ 1949030 h 6858000"/>
              <a:gd name="connsiteX48370" fmla="*/ 10618464 w 12192000"/>
              <a:gd name="connsiteY48370" fmla="*/ 1978997 h 6858000"/>
              <a:gd name="connsiteX48371" fmla="*/ 10612242 w 12192000"/>
              <a:gd name="connsiteY48371" fmla="*/ 1947880 h 6858000"/>
              <a:gd name="connsiteX48372" fmla="*/ 10589767 w 12192000"/>
              <a:gd name="connsiteY48372" fmla="*/ 1923791 h 6858000"/>
              <a:gd name="connsiteX48373" fmla="*/ 10564182 w 12192000"/>
              <a:gd name="connsiteY48373" fmla="*/ 1947995 h 6858000"/>
              <a:gd name="connsiteX48374" fmla="*/ 10565678 w 12192000"/>
              <a:gd name="connsiteY48374" fmla="*/ 2012650 h 6858000"/>
              <a:gd name="connsiteX48375" fmla="*/ 10597604 w 12192000"/>
              <a:gd name="connsiteY48375" fmla="*/ 2044346 h 6858000"/>
              <a:gd name="connsiteX48376" fmla="*/ 10644512 w 12192000"/>
              <a:gd name="connsiteY48376" fmla="*/ 2044805 h 6858000"/>
              <a:gd name="connsiteX48377" fmla="*/ 10656498 w 12192000"/>
              <a:gd name="connsiteY48377" fmla="*/ 2054718 h 6858000"/>
              <a:gd name="connsiteX48378" fmla="*/ 10643705 w 12192000"/>
              <a:gd name="connsiteY48378" fmla="*/ 2059789 h 6858000"/>
              <a:gd name="connsiteX48379" fmla="*/ 10581122 w 12192000"/>
              <a:gd name="connsiteY48379" fmla="*/ 2059789 h 6858000"/>
              <a:gd name="connsiteX48380" fmla="*/ 10564412 w 12192000"/>
              <a:gd name="connsiteY48380" fmla="*/ 2076384 h 6858000"/>
              <a:gd name="connsiteX48381" fmla="*/ 10564296 w 12192000"/>
              <a:gd name="connsiteY48381" fmla="*/ 2157178 h 6858000"/>
              <a:gd name="connsiteX48382" fmla="*/ 10582852 w 12192000"/>
              <a:gd name="connsiteY48382" fmla="*/ 2174810 h 6858000"/>
              <a:gd name="connsiteX48383" fmla="*/ 10637597 w 12192000"/>
              <a:gd name="connsiteY48383" fmla="*/ 2174810 h 6858000"/>
              <a:gd name="connsiteX48384" fmla="*/ 10657650 w 12192000"/>
              <a:gd name="connsiteY48384" fmla="*/ 2184378 h 6858000"/>
              <a:gd name="connsiteX48385" fmla="*/ 10636559 w 12192000"/>
              <a:gd name="connsiteY48385" fmla="*/ 2195442 h 6858000"/>
              <a:gd name="connsiteX48386" fmla="*/ 10584465 w 12192000"/>
              <a:gd name="connsiteY48386" fmla="*/ 2195442 h 6858000"/>
              <a:gd name="connsiteX48387" fmla="*/ 10564296 w 12192000"/>
              <a:gd name="connsiteY48387" fmla="*/ 2214112 h 6858000"/>
              <a:gd name="connsiteX48388" fmla="*/ 10564526 w 12192000"/>
              <a:gd name="connsiteY48388" fmla="*/ 2292368 h 6858000"/>
              <a:gd name="connsiteX48389" fmla="*/ 10582274 w 12192000"/>
              <a:gd name="connsiteY48389" fmla="*/ 2310577 h 6858000"/>
              <a:gd name="connsiteX48390" fmla="*/ 10637020 w 12192000"/>
              <a:gd name="connsiteY48390" fmla="*/ 2310577 h 6858000"/>
              <a:gd name="connsiteX48391" fmla="*/ 10656152 w 12192000"/>
              <a:gd name="connsiteY48391" fmla="*/ 2316686 h 6858000"/>
              <a:gd name="connsiteX48392" fmla="*/ 10635522 w 12192000"/>
              <a:gd name="connsiteY48392" fmla="*/ 2325790 h 6858000"/>
              <a:gd name="connsiteX48393" fmla="*/ 10585964 w 12192000"/>
              <a:gd name="connsiteY48393" fmla="*/ 2325560 h 6858000"/>
              <a:gd name="connsiteX48394" fmla="*/ 10564296 w 12192000"/>
              <a:gd name="connsiteY48394" fmla="*/ 2346306 h 6858000"/>
              <a:gd name="connsiteX48395" fmla="*/ 10564296 w 12192000"/>
              <a:gd name="connsiteY48395" fmla="*/ 2427098 h 6858000"/>
              <a:gd name="connsiteX48396" fmla="*/ 10584120 w 12192000"/>
              <a:gd name="connsiteY48396" fmla="*/ 2446114 h 6858000"/>
              <a:gd name="connsiteX48397" fmla="*/ 10657074 w 12192000"/>
              <a:gd name="connsiteY48397" fmla="*/ 2446230 h 6858000"/>
              <a:gd name="connsiteX48398" fmla="*/ 10640017 w 12192000"/>
              <a:gd name="connsiteY48398" fmla="*/ 2461444 h 6858000"/>
              <a:gd name="connsiteX48399" fmla="*/ 10588269 w 12192000"/>
              <a:gd name="connsiteY48399" fmla="*/ 2460751 h 6858000"/>
              <a:gd name="connsiteX48400" fmla="*/ 10554153 w 12192000"/>
              <a:gd name="connsiteY48400" fmla="*/ 2479768 h 6858000"/>
              <a:gd name="connsiteX48401" fmla="*/ 10519924 w 12192000"/>
              <a:gd name="connsiteY48401" fmla="*/ 2460751 h 6858000"/>
              <a:gd name="connsiteX48402" fmla="*/ 10465524 w 12192000"/>
              <a:gd name="connsiteY48402" fmla="*/ 2461097 h 6858000"/>
              <a:gd name="connsiteX48403" fmla="*/ 10423688 w 12192000"/>
              <a:gd name="connsiteY48403" fmla="*/ 2487951 h 6858000"/>
              <a:gd name="connsiteX48404" fmla="*/ 10416312 w 12192000"/>
              <a:gd name="connsiteY48404" fmla="*/ 2486568 h 6858000"/>
              <a:gd name="connsiteX48405" fmla="*/ 10360414 w 12192000"/>
              <a:gd name="connsiteY48405" fmla="*/ 2461674 h 6858000"/>
              <a:gd name="connsiteX48406" fmla="*/ 10316042 w 12192000"/>
              <a:gd name="connsiteY48406" fmla="*/ 2461444 h 6858000"/>
              <a:gd name="connsiteX48407" fmla="*/ 10292876 w 12192000"/>
              <a:gd name="connsiteY48407" fmla="*/ 2477463 h 6858000"/>
              <a:gd name="connsiteX48408" fmla="*/ 10283310 w 12192000"/>
              <a:gd name="connsiteY48408" fmla="*/ 2486799 h 6858000"/>
              <a:gd name="connsiteX48409" fmla="*/ 10277778 w 12192000"/>
              <a:gd name="connsiteY48409" fmla="*/ 2477002 h 6858000"/>
              <a:gd name="connsiteX48410" fmla="*/ 10260491 w 12192000"/>
              <a:gd name="connsiteY48410" fmla="*/ 2461213 h 6858000"/>
              <a:gd name="connsiteX48411" fmla="*/ 9978928 w 12192000"/>
              <a:gd name="connsiteY48411" fmla="*/ 2461097 h 6858000"/>
              <a:gd name="connsiteX48412" fmla="*/ 9959335 w 12192000"/>
              <a:gd name="connsiteY48412" fmla="*/ 2486222 h 6858000"/>
              <a:gd name="connsiteX48413" fmla="*/ 9979044 w 12192000"/>
              <a:gd name="connsiteY48413" fmla="*/ 2513999 h 6858000"/>
              <a:gd name="connsiteX48414" fmla="*/ 10052000 w 12192000"/>
              <a:gd name="connsiteY48414" fmla="*/ 2513999 h 6858000"/>
              <a:gd name="connsiteX48415" fmla="*/ 10074704 w 12192000"/>
              <a:gd name="connsiteY48415" fmla="*/ 2496941 h 6858000"/>
              <a:gd name="connsiteX48416" fmla="*/ 10084846 w 12192000"/>
              <a:gd name="connsiteY48416" fmla="*/ 2487951 h 6858000"/>
              <a:gd name="connsiteX48417" fmla="*/ 10094181 w 12192000"/>
              <a:gd name="connsiteY48417" fmla="*/ 2494520 h 6858000"/>
              <a:gd name="connsiteX48418" fmla="*/ 10122534 w 12192000"/>
              <a:gd name="connsiteY48418" fmla="*/ 2513653 h 6858000"/>
              <a:gd name="connsiteX48419" fmla="*/ 10187766 w 12192000"/>
              <a:gd name="connsiteY48419" fmla="*/ 2513768 h 6858000"/>
              <a:gd name="connsiteX48420" fmla="*/ 10210124 w 12192000"/>
              <a:gd name="connsiteY48420" fmla="*/ 2496825 h 6858000"/>
              <a:gd name="connsiteX48421" fmla="*/ 10217732 w 12192000"/>
              <a:gd name="connsiteY48421" fmla="*/ 2488066 h 6858000"/>
              <a:gd name="connsiteX48422" fmla="*/ 10224878 w 12192000"/>
              <a:gd name="connsiteY48422" fmla="*/ 2493368 h 6858000"/>
              <a:gd name="connsiteX48423" fmla="*/ 10256226 w 12192000"/>
              <a:gd name="connsiteY48423" fmla="*/ 2513421 h 6858000"/>
              <a:gd name="connsiteX48424" fmla="*/ 10326645 w 12192000"/>
              <a:gd name="connsiteY48424" fmla="*/ 2513538 h 6858000"/>
              <a:gd name="connsiteX48425" fmla="*/ 10345086 w 12192000"/>
              <a:gd name="connsiteY48425" fmla="*/ 2503971 h 6858000"/>
              <a:gd name="connsiteX48426" fmla="*/ 10356265 w 12192000"/>
              <a:gd name="connsiteY48426" fmla="*/ 2488873 h 6858000"/>
              <a:gd name="connsiteX48427" fmla="*/ 10360991 w 12192000"/>
              <a:gd name="connsiteY48427" fmla="*/ 2506853 h 6858000"/>
              <a:gd name="connsiteX48428" fmla="*/ 10360760 w 12192000"/>
              <a:gd name="connsiteY48428" fmla="*/ 2686646 h 6858000"/>
              <a:gd name="connsiteX48429" fmla="*/ 10384964 w 12192000"/>
              <a:gd name="connsiteY48429" fmla="*/ 2712117 h 6858000"/>
              <a:gd name="connsiteX48430" fmla="*/ 10452732 w 12192000"/>
              <a:gd name="connsiteY48430" fmla="*/ 2711427 h 6858000"/>
              <a:gd name="connsiteX48431" fmla="*/ 10474860 w 12192000"/>
              <a:gd name="connsiteY48431" fmla="*/ 2701976 h 6858000"/>
              <a:gd name="connsiteX48432" fmla="*/ 10463104 w 12192000"/>
              <a:gd name="connsiteY48432" fmla="*/ 2664633 h 6858000"/>
              <a:gd name="connsiteX48433" fmla="*/ 10455383 w 12192000"/>
              <a:gd name="connsiteY48433" fmla="*/ 2653685 h 6858000"/>
              <a:gd name="connsiteX48434" fmla="*/ 10461951 w 12192000"/>
              <a:gd name="connsiteY48434" fmla="*/ 2644581 h 6858000"/>
              <a:gd name="connsiteX48435" fmla="*/ 10476012 w 12192000"/>
              <a:gd name="connsiteY48435" fmla="*/ 2623603 h 6858000"/>
              <a:gd name="connsiteX48436" fmla="*/ 10476358 w 12192000"/>
              <a:gd name="connsiteY48436" fmla="*/ 2508928 h 6858000"/>
              <a:gd name="connsiteX48437" fmla="*/ 10486386 w 12192000"/>
              <a:gd name="connsiteY48437" fmla="*/ 2487490 h 6858000"/>
              <a:gd name="connsiteX48438" fmla="*/ 10498487 w 12192000"/>
              <a:gd name="connsiteY48438" fmla="*/ 2508235 h 6858000"/>
              <a:gd name="connsiteX48439" fmla="*/ 10599678 w 12192000"/>
              <a:gd name="connsiteY48439" fmla="*/ 2510426 h 6858000"/>
              <a:gd name="connsiteX48440" fmla="*/ 10610166 w 12192000"/>
              <a:gd name="connsiteY48440" fmla="*/ 2508235 h 6858000"/>
              <a:gd name="connsiteX48441" fmla="*/ 10622038 w 12192000"/>
              <a:gd name="connsiteY48441" fmla="*/ 2486799 h 6858000"/>
              <a:gd name="connsiteX48442" fmla="*/ 10674708 w 12192000"/>
              <a:gd name="connsiteY48442" fmla="*/ 2508811 h 6858000"/>
              <a:gd name="connsiteX48443" fmla="*/ 10679088 w 12192000"/>
              <a:gd name="connsiteY48443" fmla="*/ 2502818 h 6858000"/>
              <a:gd name="connsiteX48444" fmla="*/ 10688192 w 12192000"/>
              <a:gd name="connsiteY48444" fmla="*/ 2486799 h 6858000"/>
              <a:gd name="connsiteX48445" fmla="*/ 10700524 w 12192000"/>
              <a:gd name="connsiteY48445" fmla="*/ 2502127 h 6858000"/>
              <a:gd name="connsiteX48446" fmla="*/ 10717466 w 12192000"/>
              <a:gd name="connsiteY48446" fmla="*/ 2513538 h 6858000"/>
              <a:gd name="connsiteX48447" fmla="*/ 10798144 w 12192000"/>
              <a:gd name="connsiteY48447" fmla="*/ 2513538 h 6858000"/>
              <a:gd name="connsiteX48448" fmla="*/ 10815316 w 12192000"/>
              <a:gd name="connsiteY48448" fmla="*/ 2499476 h 6858000"/>
              <a:gd name="connsiteX48449" fmla="*/ 10822807 w 12192000"/>
              <a:gd name="connsiteY48449" fmla="*/ 2488066 h 6858000"/>
              <a:gd name="connsiteX48450" fmla="*/ 10830529 w 12192000"/>
              <a:gd name="connsiteY48450" fmla="*/ 2500859 h 6858000"/>
              <a:gd name="connsiteX48451" fmla="*/ 10848278 w 12192000"/>
              <a:gd name="connsiteY48451" fmla="*/ 2513653 h 6858000"/>
              <a:gd name="connsiteX48452" fmla="*/ 11064376 w 12192000"/>
              <a:gd name="connsiteY48452" fmla="*/ 2513653 h 6858000"/>
              <a:gd name="connsiteX48453" fmla="*/ 11080972 w 12192000"/>
              <a:gd name="connsiteY48453" fmla="*/ 2499937 h 6858000"/>
              <a:gd name="connsiteX48454" fmla="*/ 11092498 w 12192000"/>
              <a:gd name="connsiteY48454" fmla="*/ 2487375 h 6858000"/>
              <a:gd name="connsiteX48455" fmla="*/ 11101834 w 12192000"/>
              <a:gd name="connsiteY48455" fmla="*/ 2499361 h 6858000"/>
              <a:gd name="connsiteX48456" fmla="*/ 11130878 w 12192000"/>
              <a:gd name="connsiteY48456" fmla="*/ 2513077 h 6858000"/>
              <a:gd name="connsiteX48457" fmla="*/ 11148857 w 12192000"/>
              <a:gd name="connsiteY48457" fmla="*/ 2494520 h 6858000"/>
              <a:gd name="connsiteX48458" fmla="*/ 11149087 w 12192000"/>
              <a:gd name="connsiteY48458" fmla="*/ 2411194 h 6858000"/>
              <a:gd name="connsiteX48459" fmla="*/ 11130992 w 12192000"/>
              <a:gd name="connsiteY48459" fmla="*/ 2393329 h 6858000"/>
              <a:gd name="connsiteX48460" fmla="*/ 10982548 w 12192000"/>
              <a:gd name="connsiteY48460" fmla="*/ 2393329 h 6858000"/>
              <a:gd name="connsiteX48461" fmla="*/ 10965951 w 12192000"/>
              <a:gd name="connsiteY48461" fmla="*/ 2409233 h 6858000"/>
              <a:gd name="connsiteX48462" fmla="*/ 10966066 w 12192000"/>
              <a:gd name="connsiteY48462" fmla="*/ 2466515 h 6858000"/>
              <a:gd name="connsiteX48463" fmla="*/ 10956731 w 12192000"/>
              <a:gd name="connsiteY48463" fmla="*/ 2481612 h 6858000"/>
              <a:gd name="connsiteX48464" fmla="*/ 10945552 w 12192000"/>
              <a:gd name="connsiteY48464" fmla="*/ 2465593 h 6858000"/>
              <a:gd name="connsiteX48465" fmla="*/ 10945666 w 12192000"/>
              <a:gd name="connsiteY48465" fmla="*/ 2413499 h 6858000"/>
              <a:gd name="connsiteX48466" fmla="*/ 10925497 w 12192000"/>
              <a:gd name="connsiteY48466" fmla="*/ 2392983 h 6858000"/>
              <a:gd name="connsiteX48467" fmla="*/ 10760456 w 12192000"/>
              <a:gd name="connsiteY48467" fmla="*/ 2393444 h 6858000"/>
              <a:gd name="connsiteX48468" fmla="*/ 10700180 w 12192000"/>
              <a:gd name="connsiteY48468" fmla="*/ 2451992 h 6858000"/>
              <a:gd name="connsiteX48469" fmla="*/ 10700064 w 12192000"/>
              <a:gd name="connsiteY48469" fmla="*/ 2459829 h 6858000"/>
              <a:gd name="connsiteX48470" fmla="*/ 10688538 w 12192000"/>
              <a:gd name="connsiteY48470" fmla="*/ 2480921 h 6858000"/>
              <a:gd name="connsiteX48471" fmla="*/ 10679548 w 12192000"/>
              <a:gd name="connsiteY48471" fmla="*/ 2460060 h 6858000"/>
              <a:gd name="connsiteX48472" fmla="*/ 10674132 w 12192000"/>
              <a:gd name="connsiteY48472" fmla="*/ 2394942 h 6858000"/>
              <a:gd name="connsiteX48473" fmla="*/ 10668484 w 12192000"/>
              <a:gd name="connsiteY48473" fmla="*/ 2378692 h 6858000"/>
              <a:gd name="connsiteX48474" fmla="*/ 10679434 w 12192000"/>
              <a:gd name="connsiteY48474" fmla="*/ 2357600 h 6858000"/>
              <a:gd name="connsiteX48475" fmla="*/ 10677359 w 12192000"/>
              <a:gd name="connsiteY48475" fmla="*/ 2282802 h 6858000"/>
              <a:gd name="connsiteX48476" fmla="*/ 10677359 w 12192000"/>
              <a:gd name="connsiteY48476" fmla="*/ 2221835 h 6858000"/>
              <a:gd name="connsiteX48477" fmla="*/ 10677359 w 12192000"/>
              <a:gd name="connsiteY48477" fmla="*/ 2147726 h 6858000"/>
              <a:gd name="connsiteX48478" fmla="*/ 10676667 w 12192000"/>
              <a:gd name="connsiteY48478" fmla="*/ 2087448 h 6858000"/>
              <a:gd name="connsiteX48479" fmla="*/ 10679434 w 12192000"/>
              <a:gd name="connsiteY48479" fmla="*/ 1813841 h 6858000"/>
              <a:gd name="connsiteX48480" fmla="*/ 10652118 w 12192000"/>
              <a:gd name="connsiteY48480" fmla="*/ 1793671 h 6858000"/>
              <a:gd name="connsiteX48481" fmla="*/ 10589306 w 12192000"/>
              <a:gd name="connsiteY48481" fmla="*/ 1793671 h 6858000"/>
              <a:gd name="connsiteX48482" fmla="*/ 10563720 w 12192000"/>
              <a:gd name="connsiteY48482" fmla="*/ 1812801 h 6858000"/>
              <a:gd name="connsiteX48483" fmla="*/ 10563720 w 12192000"/>
              <a:gd name="connsiteY48483" fmla="*/ 1890482 h 6858000"/>
              <a:gd name="connsiteX48484" fmla="*/ 10581815 w 12192000"/>
              <a:gd name="connsiteY48484" fmla="*/ 1909385 h 6858000"/>
              <a:gd name="connsiteX48485" fmla="*/ 10581930 w 12192000"/>
              <a:gd name="connsiteY48485" fmla="*/ 1909385 h 6858000"/>
              <a:gd name="connsiteX48486" fmla="*/ 10611666 w 12192000"/>
              <a:gd name="connsiteY48486" fmla="*/ 1882185 h 6858000"/>
              <a:gd name="connsiteX48487" fmla="*/ 10611434 w 12192000"/>
              <a:gd name="connsiteY48487" fmla="*/ 1851181 h 6858000"/>
              <a:gd name="connsiteX48488" fmla="*/ 10611666 w 12192000"/>
              <a:gd name="connsiteY48488" fmla="*/ 1812342 h 6858000"/>
              <a:gd name="connsiteX48489" fmla="*/ 10589306 w 12192000"/>
              <a:gd name="connsiteY48489" fmla="*/ 1793671 h 6858000"/>
              <a:gd name="connsiteX48490" fmla="*/ 9248919 w 12192000"/>
              <a:gd name="connsiteY48490" fmla="*/ 1793671 h 6858000"/>
              <a:gd name="connsiteX48491" fmla="*/ 9219992 w 12192000"/>
              <a:gd name="connsiteY48491" fmla="*/ 1812573 h 6858000"/>
              <a:gd name="connsiteX48492" fmla="*/ 9218492 w 12192000"/>
              <a:gd name="connsiteY48492" fmla="*/ 1885411 h 6858000"/>
              <a:gd name="connsiteX48493" fmla="*/ 9242120 w 12192000"/>
              <a:gd name="connsiteY48493" fmla="*/ 1909731 h 6858000"/>
              <a:gd name="connsiteX48494" fmla="*/ 9242235 w 12192000"/>
              <a:gd name="connsiteY48494" fmla="*/ 1909731 h 6858000"/>
              <a:gd name="connsiteX48495" fmla="*/ 9271624 w 12192000"/>
              <a:gd name="connsiteY48495" fmla="*/ 1880687 h 6858000"/>
              <a:gd name="connsiteX48496" fmla="*/ 9271394 w 12192000"/>
              <a:gd name="connsiteY48496" fmla="*/ 1852105 h 6858000"/>
              <a:gd name="connsiteX48497" fmla="*/ 9271278 w 12192000"/>
              <a:gd name="connsiteY48497" fmla="*/ 1852105 h 6858000"/>
              <a:gd name="connsiteX48498" fmla="*/ 9271508 w 12192000"/>
              <a:gd name="connsiteY48498" fmla="*/ 1813147 h 6858000"/>
              <a:gd name="connsiteX48499" fmla="*/ 9248919 w 12192000"/>
              <a:gd name="connsiteY48499" fmla="*/ 1793671 h 6858000"/>
              <a:gd name="connsiteX48500" fmla="*/ 8107343 w 12192000"/>
              <a:gd name="connsiteY48500" fmla="*/ 1793671 h 6858000"/>
              <a:gd name="connsiteX48501" fmla="*/ 8081527 w 12192000"/>
              <a:gd name="connsiteY48501" fmla="*/ 1812458 h 6858000"/>
              <a:gd name="connsiteX48502" fmla="*/ 8081527 w 12192000"/>
              <a:gd name="connsiteY48502" fmla="*/ 1890137 h 6858000"/>
              <a:gd name="connsiteX48503" fmla="*/ 8101581 w 12192000"/>
              <a:gd name="connsiteY48503" fmla="*/ 1909498 h 6858000"/>
              <a:gd name="connsiteX48504" fmla="*/ 8129126 w 12192000"/>
              <a:gd name="connsiteY48504" fmla="*/ 1882760 h 6858000"/>
              <a:gd name="connsiteX48505" fmla="*/ 8128896 w 12192000"/>
              <a:gd name="connsiteY48505" fmla="*/ 1851758 h 6858000"/>
              <a:gd name="connsiteX48506" fmla="*/ 8128896 w 12192000"/>
              <a:gd name="connsiteY48506" fmla="*/ 1851644 h 6858000"/>
              <a:gd name="connsiteX48507" fmla="*/ 8129126 w 12192000"/>
              <a:gd name="connsiteY48507" fmla="*/ 1812801 h 6858000"/>
              <a:gd name="connsiteX48508" fmla="*/ 8107343 w 12192000"/>
              <a:gd name="connsiteY48508" fmla="*/ 1793671 h 6858000"/>
              <a:gd name="connsiteX48509" fmla="*/ 3291099 w 12192000"/>
              <a:gd name="connsiteY48509" fmla="*/ 1793671 h 6858000"/>
              <a:gd name="connsiteX48510" fmla="*/ 3291147 w 12192000"/>
              <a:gd name="connsiteY48510" fmla="*/ 1793683 h 6858000"/>
              <a:gd name="connsiteX48511" fmla="*/ 3266103 w 12192000"/>
              <a:gd name="connsiteY48511" fmla="*/ 1798353 h 6858000"/>
              <a:gd name="connsiteX48512" fmla="*/ 3260787 w 12192000"/>
              <a:gd name="connsiteY48512" fmla="*/ 1822828 h 6858000"/>
              <a:gd name="connsiteX48513" fmla="*/ 3261019 w 12192000"/>
              <a:gd name="connsiteY48513" fmla="*/ 1853949 h 6858000"/>
              <a:gd name="connsiteX48514" fmla="*/ 3260787 w 12192000"/>
              <a:gd name="connsiteY48514" fmla="*/ 1890252 h 6858000"/>
              <a:gd name="connsiteX48515" fmla="*/ 3285567 w 12192000"/>
              <a:gd name="connsiteY48515" fmla="*/ 1909040 h 6858000"/>
              <a:gd name="connsiteX48516" fmla="*/ 3313459 w 12192000"/>
              <a:gd name="connsiteY48516" fmla="*/ 1890598 h 6858000"/>
              <a:gd name="connsiteX48517" fmla="*/ 3313459 w 12192000"/>
              <a:gd name="connsiteY48517" fmla="*/ 1815452 h 6858000"/>
              <a:gd name="connsiteX48518" fmla="*/ 3308761 w 12192000"/>
              <a:gd name="connsiteY48518" fmla="*/ 1798123 h 6858000"/>
              <a:gd name="connsiteX48519" fmla="*/ 3291147 w 12192000"/>
              <a:gd name="connsiteY48519" fmla="*/ 1793683 h 6858000"/>
              <a:gd name="connsiteX48520" fmla="*/ 3291214 w 12192000"/>
              <a:gd name="connsiteY48520" fmla="*/ 1793671 h 6858000"/>
              <a:gd name="connsiteX48521" fmla="*/ 2279643 w 12192000"/>
              <a:gd name="connsiteY48521" fmla="*/ 1793671 h 6858000"/>
              <a:gd name="connsiteX48522" fmla="*/ 2254058 w 12192000"/>
              <a:gd name="connsiteY48522" fmla="*/ 1815452 h 6858000"/>
              <a:gd name="connsiteX48523" fmla="*/ 2254287 w 12192000"/>
              <a:gd name="connsiteY48523" fmla="*/ 1880571 h 6858000"/>
              <a:gd name="connsiteX48524" fmla="*/ 2275955 w 12192000"/>
              <a:gd name="connsiteY48524" fmla="*/ 1908922 h 6858000"/>
              <a:gd name="connsiteX48525" fmla="*/ 2284485 w 12192000"/>
              <a:gd name="connsiteY48525" fmla="*/ 1916993 h 6858000"/>
              <a:gd name="connsiteX48526" fmla="*/ 2275609 w 12192000"/>
              <a:gd name="connsiteY48526" fmla="*/ 1923905 h 6858000"/>
              <a:gd name="connsiteX48527" fmla="*/ 2253712 w 12192000"/>
              <a:gd name="connsiteY48527" fmla="*/ 1948800 h 6858000"/>
              <a:gd name="connsiteX48528" fmla="*/ 2254058 w 12192000"/>
              <a:gd name="connsiteY48528" fmla="*/ 1949030 h 6858000"/>
              <a:gd name="connsiteX48529" fmla="*/ 2245989 w 12192000"/>
              <a:gd name="connsiteY48529" fmla="*/ 1978997 h 6858000"/>
              <a:gd name="connsiteX48530" fmla="*/ 2239767 w 12192000"/>
              <a:gd name="connsiteY48530" fmla="*/ 1947880 h 6858000"/>
              <a:gd name="connsiteX48531" fmla="*/ 2217292 w 12192000"/>
              <a:gd name="connsiteY48531" fmla="*/ 1923791 h 6858000"/>
              <a:gd name="connsiteX48532" fmla="*/ 2191707 w 12192000"/>
              <a:gd name="connsiteY48532" fmla="*/ 1947995 h 6858000"/>
              <a:gd name="connsiteX48533" fmla="*/ 2193203 w 12192000"/>
              <a:gd name="connsiteY48533" fmla="*/ 2012650 h 6858000"/>
              <a:gd name="connsiteX48534" fmla="*/ 2225129 w 12192000"/>
              <a:gd name="connsiteY48534" fmla="*/ 2044346 h 6858000"/>
              <a:gd name="connsiteX48535" fmla="*/ 2272037 w 12192000"/>
              <a:gd name="connsiteY48535" fmla="*/ 2044805 h 6858000"/>
              <a:gd name="connsiteX48536" fmla="*/ 2284023 w 12192000"/>
              <a:gd name="connsiteY48536" fmla="*/ 2054718 h 6858000"/>
              <a:gd name="connsiteX48537" fmla="*/ 2271230 w 12192000"/>
              <a:gd name="connsiteY48537" fmla="*/ 2059789 h 6858000"/>
              <a:gd name="connsiteX48538" fmla="*/ 2208647 w 12192000"/>
              <a:gd name="connsiteY48538" fmla="*/ 2059789 h 6858000"/>
              <a:gd name="connsiteX48539" fmla="*/ 2191937 w 12192000"/>
              <a:gd name="connsiteY48539" fmla="*/ 2076384 h 6858000"/>
              <a:gd name="connsiteX48540" fmla="*/ 2191821 w 12192000"/>
              <a:gd name="connsiteY48540" fmla="*/ 2157178 h 6858000"/>
              <a:gd name="connsiteX48541" fmla="*/ 2210377 w 12192000"/>
              <a:gd name="connsiteY48541" fmla="*/ 2174810 h 6858000"/>
              <a:gd name="connsiteX48542" fmla="*/ 2265122 w 12192000"/>
              <a:gd name="connsiteY48542" fmla="*/ 2174810 h 6858000"/>
              <a:gd name="connsiteX48543" fmla="*/ 2285175 w 12192000"/>
              <a:gd name="connsiteY48543" fmla="*/ 2184378 h 6858000"/>
              <a:gd name="connsiteX48544" fmla="*/ 2264084 w 12192000"/>
              <a:gd name="connsiteY48544" fmla="*/ 2195442 h 6858000"/>
              <a:gd name="connsiteX48545" fmla="*/ 2211990 w 12192000"/>
              <a:gd name="connsiteY48545" fmla="*/ 2195442 h 6858000"/>
              <a:gd name="connsiteX48546" fmla="*/ 2191821 w 12192000"/>
              <a:gd name="connsiteY48546" fmla="*/ 2214112 h 6858000"/>
              <a:gd name="connsiteX48547" fmla="*/ 2192051 w 12192000"/>
              <a:gd name="connsiteY48547" fmla="*/ 2292368 h 6858000"/>
              <a:gd name="connsiteX48548" fmla="*/ 2209799 w 12192000"/>
              <a:gd name="connsiteY48548" fmla="*/ 2310577 h 6858000"/>
              <a:gd name="connsiteX48549" fmla="*/ 2264545 w 12192000"/>
              <a:gd name="connsiteY48549" fmla="*/ 2310577 h 6858000"/>
              <a:gd name="connsiteX48550" fmla="*/ 2283677 w 12192000"/>
              <a:gd name="connsiteY48550" fmla="*/ 2316686 h 6858000"/>
              <a:gd name="connsiteX48551" fmla="*/ 2263047 w 12192000"/>
              <a:gd name="connsiteY48551" fmla="*/ 2325790 h 6858000"/>
              <a:gd name="connsiteX48552" fmla="*/ 2213489 w 12192000"/>
              <a:gd name="connsiteY48552" fmla="*/ 2325560 h 6858000"/>
              <a:gd name="connsiteX48553" fmla="*/ 2191821 w 12192000"/>
              <a:gd name="connsiteY48553" fmla="*/ 2346306 h 6858000"/>
              <a:gd name="connsiteX48554" fmla="*/ 2191821 w 12192000"/>
              <a:gd name="connsiteY48554" fmla="*/ 2427098 h 6858000"/>
              <a:gd name="connsiteX48555" fmla="*/ 2211645 w 12192000"/>
              <a:gd name="connsiteY48555" fmla="*/ 2446114 h 6858000"/>
              <a:gd name="connsiteX48556" fmla="*/ 2284599 w 12192000"/>
              <a:gd name="connsiteY48556" fmla="*/ 2446230 h 6858000"/>
              <a:gd name="connsiteX48557" fmla="*/ 2267542 w 12192000"/>
              <a:gd name="connsiteY48557" fmla="*/ 2461444 h 6858000"/>
              <a:gd name="connsiteX48558" fmla="*/ 2215794 w 12192000"/>
              <a:gd name="connsiteY48558" fmla="*/ 2460751 h 6858000"/>
              <a:gd name="connsiteX48559" fmla="*/ 2181678 w 12192000"/>
              <a:gd name="connsiteY48559" fmla="*/ 2479768 h 6858000"/>
              <a:gd name="connsiteX48560" fmla="*/ 2147449 w 12192000"/>
              <a:gd name="connsiteY48560" fmla="*/ 2460751 h 6858000"/>
              <a:gd name="connsiteX48561" fmla="*/ 2093049 w 12192000"/>
              <a:gd name="connsiteY48561" fmla="*/ 2461097 h 6858000"/>
              <a:gd name="connsiteX48562" fmla="*/ 2051213 w 12192000"/>
              <a:gd name="connsiteY48562" fmla="*/ 2487951 h 6858000"/>
              <a:gd name="connsiteX48563" fmla="*/ 2043837 w 12192000"/>
              <a:gd name="connsiteY48563" fmla="*/ 2486568 h 6858000"/>
              <a:gd name="connsiteX48564" fmla="*/ 1987939 w 12192000"/>
              <a:gd name="connsiteY48564" fmla="*/ 2461674 h 6858000"/>
              <a:gd name="connsiteX48565" fmla="*/ 1943567 w 12192000"/>
              <a:gd name="connsiteY48565" fmla="*/ 2461444 h 6858000"/>
              <a:gd name="connsiteX48566" fmla="*/ 1920401 w 12192000"/>
              <a:gd name="connsiteY48566" fmla="*/ 2477463 h 6858000"/>
              <a:gd name="connsiteX48567" fmla="*/ 1910835 w 12192000"/>
              <a:gd name="connsiteY48567" fmla="*/ 2486799 h 6858000"/>
              <a:gd name="connsiteX48568" fmla="*/ 1905303 w 12192000"/>
              <a:gd name="connsiteY48568" fmla="*/ 2477002 h 6858000"/>
              <a:gd name="connsiteX48569" fmla="*/ 1888016 w 12192000"/>
              <a:gd name="connsiteY48569" fmla="*/ 2461213 h 6858000"/>
              <a:gd name="connsiteX48570" fmla="*/ 1606453 w 12192000"/>
              <a:gd name="connsiteY48570" fmla="*/ 2461097 h 6858000"/>
              <a:gd name="connsiteX48571" fmla="*/ 1586860 w 12192000"/>
              <a:gd name="connsiteY48571" fmla="*/ 2486222 h 6858000"/>
              <a:gd name="connsiteX48572" fmla="*/ 1606569 w 12192000"/>
              <a:gd name="connsiteY48572" fmla="*/ 2513999 h 6858000"/>
              <a:gd name="connsiteX48573" fmla="*/ 1679525 w 12192000"/>
              <a:gd name="connsiteY48573" fmla="*/ 2513999 h 6858000"/>
              <a:gd name="connsiteX48574" fmla="*/ 1702229 w 12192000"/>
              <a:gd name="connsiteY48574" fmla="*/ 2496941 h 6858000"/>
              <a:gd name="connsiteX48575" fmla="*/ 1712371 w 12192000"/>
              <a:gd name="connsiteY48575" fmla="*/ 2487951 h 6858000"/>
              <a:gd name="connsiteX48576" fmla="*/ 1721706 w 12192000"/>
              <a:gd name="connsiteY48576" fmla="*/ 2494520 h 6858000"/>
              <a:gd name="connsiteX48577" fmla="*/ 1750059 w 12192000"/>
              <a:gd name="connsiteY48577" fmla="*/ 2513653 h 6858000"/>
              <a:gd name="connsiteX48578" fmla="*/ 1815291 w 12192000"/>
              <a:gd name="connsiteY48578" fmla="*/ 2513768 h 6858000"/>
              <a:gd name="connsiteX48579" fmla="*/ 1837649 w 12192000"/>
              <a:gd name="connsiteY48579" fmla="*/ 2496825 h 6858000"/>
              <a:gd name="connsiteX48580" fmla="*/ 1845257 w 12192000"/>
              <a:gd name="connsiteY48580" fmla="*/ 2488066 h 6858000"/>
              <a:gd name="connsiteX48581" fmla="*/ 1852403 w 12192000"/>
              <a:gd name="connsiteY48581" fmla="*/ 2493368 h 6858000"/>
              <a:gd name="connsiteX48582" fmla="*/ 1883751 w 12192000"/>
              <a:gd name="connsiteY48582" fmla="*/ 2513421 h 6858000"/>
              <a:gd name="connsiteX48583" fmla="*/ 1954170 w 12192000"/>
              <a:gd name="connsiteY48583" fmla="*/ 2513538 h 6858000"/>
              <a:gd name="connsiteX48584" fmla="*/ 1972611 w 12192000"/>
              <a:gd name="connsiteY48584" fmla="*/ 2503971 h 6858000"/>
              <a:gd name="connsiteX48585" fmla="*/ 1983790 w 12192000"/>
              <a:gd name="connsiteY48585" fmla="*/ 2488873 h 6858000"/>
              <a:gd name="connsiteX48586" fmla="*/ 1988516 w 12192000"/>
              <a:gd name="connsiteY48586" fmla="*/ 2506853 h 6858000"/>
              <a:gd name="connsiteX48587" fmla="*/ 1988285 w 12192000"/>
              <a:gd name="connsiteY48587" fmla="*/ 2686646 h 6858000"/>
              <a:gd name="connsiteX48588" fmla="*/ 2012489 w 12192000"/>
              <a:gd name="connsiteY48588" fmla="*/ 2712117 h 6858000"/>
              <a:gd name="connsiteX48589" fmla="*/ 2080257 w 12192000"/>
              <a:gd name="connsiteY48589" fmla="*/ 2711427 h 6858000"/>
              <a:gd name="connsiteX48590" fmla="*/ 2102385 w 12192000"/>
              <a:gd name="connsiteY48590" fmla="*/ 2701976 h 6858000"/>
              <a:gd name="connsiteX48591" fmla="*/ 2090629 w 12192000"/>
              <a:gd name="connsiteY48591" fmla="*/ 2664633 h 6858000"/>
              <a:gd name="connsiteX48592" fmla="*/ 2082908 w 12192000"/>
              <a:gd name="connsiteY48592" fmla="*/ 2653685 h 6858000"/>
              <a:gd name="connsiteX48593" fmla="*/ 2089476 w 12192000"/>
              <a:gd name="connsiteY48593" fmla="*/ 2644581 h 6858000"/>
              <a:gd name="connsiteX48594" fmla="*/ 2103537 w 12192000"/>
              <a:gd name="connsiteY48594" fmla="*/ 2623603 h 6858000"/>
              <a:gd name="connsiteX48595" fmla="*/ 2103883 w 12192000"/>
              <a:gd name="connsiteY48595" fmla="*/ 2508928 h 6858000"/>
              <a:gd name="connsiteX48596" fmla="*/ 2113911 w 12192000"/>
              <a:gd name="connsiteY48596" fmla="*/ 2487490 h 6858000"/>
              <a:gd name="connsiteX48597" fmla="*/ 2126012 w 12192000"/>
              <a:gd name="connsiteY48597" fmla="*/ 2508235 h 6858000"/>
              <a:gd name="connsiteX48598" fmla="*/ 2227203 w 12192000"/>
              <a:gd name="connsiteY48598" fmla="*/ 2510426 h 6858000"/>
              <a:gd name="connsiteX48599" fmla="*/ 2237691 w 12192000"/>
              <a:gd name="connsiteY48599" fmla="*/ 2508235 h 6858000"/>
              <a:gd name="connsiteX48600" fmla="*/ 2249563 w 12192000"/>
              <a:gd name="connsiteY48600" fmla="*/ 2486799 h 6858000"/>
              <a:gd name="connsiteX48601" fmla="*/ 2302233 w 12192000"/>
              <a:gd name="connsiteY48601" fmla="*/ 2508811 h 6858000"/>
              <a:gd name="connsiteX48602" fmla="*/ 2306613 w 12192000"/>
              <a:gd name="connsiteY48602" fmla="*/ 2502818 h 6858000"/>
              <a:gd name="connsiteX48603" fmla="*/ 2315717 w 12192000"/>
              <a:gd name="connsiteY48603" fmla="*/ 2486799 h 6858000"/>
              <a:gd name="connsiteX48604" fmla="*/ 2328049 w 12192000"/>
              <a:gd name="connsiteY48604" fmla="*/ 2502127 h 6858000"/>
              <a:gd name="connsiteX48605" fmla="*/ 2344991 w 12192000"/>
              <a:gd name="connsiteY48605" fmla="*/ 2513538 h 6858000"/>
              <a:gd name="connsiteX48606" fmla="*/ 2425669 w 12192000"/>
              <a:gd name="connsiteY48606" fmla="*/ 2513538 h 6858000"/>
              <a:gd name="connsiteX48607" fmla="*/ 2442841 w 12192000"/>
              <a:gd name="connsiteY48607" fmla="*/ 2499476 h 6858000"/>
              <a:gd name="connsiteX48608" fmla="*/ 2450332 w 12192000"/>
              <a:gd name="connsiteY48608" fmla="*/ 2488066 h 6858000"/>
              <a:gd name="connsiteX48609" fmla="*/ 2458054 w 12192000"/>
              <a:gd name="connsiteY48609" fmla="*/ 2500859 h 6858000"/>
              <a:gd name="connsiteX48610" fmla="*/ 2475803 w 12192000"/>
              <a:gd name="connsiteY48610" fmla="*/ 2513653 h 6858000"/>
              <a:gd name="connsiteX48611" fmla="*/ 2691901 w 12192000"/>
              <a:gd name="connsiteY48611" fmla="*/ 2513653 h 6858000"/>
              <a:gd name="connsiteX48612" fmla="*/ 2708497 w 12192000"/>
              <a:gd name="connsiteY48612" fmla="*/ 2499937 h 6858000"/>
              <a:gd name="connsiteX48613" fmla="*/ 2720023 w 12192000"/>
              <a:gd name="connsiteY48613" fmla="*/ 2487375 h 6858000"/>
              <a:gd name="connsiteX48614" fmla="*/ 2729359 w 12192000"/>
              <a:gd name="connsiteY48614" fmla="*/ 2499361 h 6858000"/>
              <a:gd name="connsiteX48615" fmla="*/ 2758403 w 12192000"/>
              <a:gd name="connsiteY48615" fmla="*/ 2513077 h 6858000"/>
              <a:gd name="connsiteX48616" fmla="*/ 2776382 w 12192000"/>
              <a:gd name="connsiteY48616" fmla="*/ 2494520 h 6858000"/>
              <a:gd name="connsiteX48617" fmla="*/ 2776612 w 12192000"/>
              <a:gd name="connsiteY48617" fmla="*/ 2411194 h 6858000"/>
              <a:gd name="connsiteX48618" fmla="*/ 2758517 w 12192000"/>
              <a:gd name="connsiteY48618" fmla="*/ 2393329 h 6858000"/>
              <a:gd name="connsiteX48619" fmla="*/ 2610073 w 12192000"/>
              <a:gd name="connsiteY48619" fmla="*/ 2393329 h 6858000"/>
              <a:gd name="connsiteX48620" fmla="*/ 2593476 w 12192000"/>
              <a:gd name="connsiteY48620" fmla="*/ 2409233 h 6858000"/>
              <a:gd name="connsiteX48621" fmla="*/ 2593591 w 12192000"/>
              <a:gd name="connsiteY48621" fmla="*/ 2466515 h 6858000"/>
              <a:gd name="connsiteX48622" fmla="*/ 2584256 w 12192000"/>
              <a:gd name="connsiteY48622" fmla="*/ 2481612 h 6858000"/>
              <a:gd name="connsiteX48623" fmla="*/ 2573077 w 12192000"/>
              <a:gd name="connsiteY48623" fmla="*/ 2465593 h 6858000"/>
              <a:gd name="connsiteX48624" fmla="*/ 2573191 w 12192000"/>
              <a:gd name="connsiteY48624" fmla="*/ 2413499 h 6858000"/>
              <a:gd name="connsiteX48625" fmla="*/ 2553022 w 12192000"/>
              <a:gd name="connsiteY48625" fmla="*/ 2392983 h 6858000"/>
              <a:gd name="connsiteX48626" fmla="*/ 2387981 w 12192000"/>
              <a:gd name="connsiteY48626" fmla="*/ 2393444 h 6858000"/>
              <a:gd name="connsiteX48627" fmla="*/ 2327705 w 12192000"/>
              <a:gd name="connsiteY48627" fmla="*/ 2451992 h 6858000"/>
              <a:gd name="connsiteX48628" fmla="*/ 2327589 w 12192000"/>
              <a:gd name="connsiteY48628" fmla="*/ 2459829 h 6858000"/>
              <a:gd name="connsiteX48629" fmla="*/ 2316063 w 12192000"/>
              <a:gd name="connsiteY48629" fmla="*/ 2480921 h 6858000"/>
              <a:gd name="connsiteX48630" fmla="*/ 2307073 w 12192000"/>
              <a:gd name="connsiteY48630" fmla="*/ 2460060 h 6858000"/>
              <a:gd name="connsiteX48631" fmla="*/ 2301657 w 12192000"/>
              <a:gd name="connsiteY48631" fmla="*/ 2394942 h 6858000"/>
              <a:gd name="connsiteX48632" fmla="*/ 2296009 w 12192000"/>
              <a:gd name="connsiteY48632" fmla="*/ 2378692 h 6858000"/>
              <a:gd name="connsiteX48633" fmla="*/ 2306959 w 12192000"/>
              <a:gd name="connsiteY48633" fmla="*/ 2357600 h 6858000"/>
              <a:gd name="connsiteX48634" fmla="*/ 2304884 w 12192000"/>
              <a:gd name="connsiteY48634" fmla="*/ 2282802 h 6858000"/>
              <a:gd name="connsiteX48635" fmla="*/ 2304884 w 12192000"/>
              <a:gd name="connsiteY48635" fmla="*/ 2221835 h 6858000"/>
              <a:gd name="connsiteX48636" fmla="*/ 2304884 w 12192000"/>
              <a:gd name="connsiteY48636" fmla="*/ 2147726 h 6858000"/>
              <a:gd name="connsiteX48637" fmla="*/ 2304192 w 12192000"/>
              <a:gd name="connsiteY48637" fmla="*/ 2087448 h 6858000"/>
              <a:gd name="connsiteX48638" fmla="*/ 2306959 w 12192000"/>
              <a:gd name="connsiteY48638" fmla="*/ 1813841 h 6858000"/>
              <a:gd name="connsiteX48639" fmla="*/ 2279643 w 12192000"/>
              <a:gd name="connsiteY48639" fmla="*/ 1793671 h 6858000"/>
              <a:gd name="connsiteX48640" fmla="*/ 2216831 w 12192000"/>
              <a:gd name="connsiteY48640" fmla="*/ 1793671 h 6858000"/>
              <a:gd name="connsiteX48641" fmla="*/ 2191245 w 12192000"/>
              <a:gd name="connsiteY48641" fmla="*/ 1812801 h 6858000"/>
              <a:gd name="connsiteX48642" fmla="*/ 2191245 w 12192000"/>
              <a:gd name="connsiteY48642" fmla="*/ 1890482 h 6858000"/>
              <a:gd name="connsiteX48643" fmla="*/ 2209340 w 12192000"/>
              <a:gd name="connsiteY48643" fmla="*/ 1909385 h 6858000"/>
              <a:gd name="connsiteX48644" fmla="*/ 2209455 w 12192000"/>
              <a:gd name="connsiteY48644" fmla="*/ 1909385 h 6858000"/>
              <a:gd name="connsiteX48645" fmla="*/ 2239191 w 12192000"/>
              <a:gd name="connsiteY48645" fmla="*/ 1882185 h 6858000"/>
              <a:gd name="connsiteX48646" fmla="*/ 2238959 w 12192000"/>
              <a:gd name="connsiteY48646" fmla="*/ 1851181 h 6858000"/>
              <a:gd name="connsiteX48647" fmla="*/ 2239191 w 12192000"/>
              <a:gd name="connsiteY48647" fmla="*/ 1812342 h 6858000"/>
              <a:gd name="connsiteX48648" fmla="*/ 2216831 w 12192000"/>
              <a:gd name="connsiteY48648" fmla="*/ 1793671 h 6858000"/>
              <a:gd name="connsiteX48649" fmla="*/ 876444 w 12192000"/>
              <a:gd name="connsiteY48649" fmla="*/ 1793671 h 6858000"/>
              <a:gd name="connsiteX48650" fmla="*/ 847517 w 12192000"/>
              <a:gd name="connsiteY48650" fmla="*/ 1812573 h 6858000"/>
              <a:gd name="connsiteX48651" fmla="*/ 846017 w 12192000"/>
              <a:gd name="connsiteY48651" fmla="*/ 1885411 h 6858000"/>
              <a:gd name="connsiteX48652" fmla="*/ 869645 w 12192000"/>
              <a:gd name="connsiteY48652" fmla="*/ 1909731 h 6858000"/>
              <a:gd name="connsiteX48653" fmla="*/ 869760 w 12192000"/>
              <a:gd name="connsiteY48653" fmla="*/ 1909731 h 6858000"/>
              <a:gd name="connsiteX48654" fmla="*/ 899149 w 12192000"/>
              <a:gd name="connsiteY48654" fmla="*/ 1880687 h 6858000"/>
              <a:gd name="connsiteX48655" fmla="*/ 898919 w 12192000"/>
              <a:gd name="connsiteY48655" fmla="*/ 1852105 h 6858000"/>
              <a:gd name="connsiteX48656" fmla="*/ 898803 w 12192000"/>
              <a:gd name="connsiteY48656" fmla="*/ 1852105 h 6858000"/>
              <a:gd name="connsiteX48657" fmla="*/ 899033 w 12192000"/>
              <a:gd name="connsiteY48657" fmla="*/ 1813147 h 6858000"/>
              <a:gd name="connsiteX48658" fmla="*/ 876444 w 12192000"/>
              <a:gd name="connsiteY48658" fmla="*/ 1793671 h 6858000"/>
              <a:gd name="connsiteX48659" fmla="*/ 10455037 w 12192000"/>
              <a:gd name="connsiteY48659" fmla="*/ 1793556 h 6858000"/>
              <a:gd name="connsiteX48660" fmla="*/ 10428182 w 12192000"/>
              <a:gd name="connsiteY48660" fmla="*/ 1814530 h 6858000"/>
              <a:gd name="connsiteX48661" fmla="*/ 10428182 w 12192000"/>
              <a:gd name="connsiteY48661" fmla="*/ 1882070 h 6858000"/>
              <a:gd name="connsiteX48662" fmla="*/ 10454230 w 12192000"/>
              <a:gd name="connsiteY48662" fmla="*/ 1909614 h 6858000"/>
              <a:gd name="connsiteX48663" fmla="*/ 10475898 w 12192000"/>
              <a:gd name="connsiteY48663" fmla="*/ 1881609 h 6858000"/>
              <a:gd name="connsiteX48664" fmla="*/ 10475898 w 12192000"/>
              <a:gd name="connsiteY48664" fmla="*/ 1853025 h 6858000"/>
              <a:gd name="connsiteX48665" fmla="*/ 10476128 w 12192000"/>
              <a:gd name="connsiteY48665" fmla="*/ 1814069 h 6858000"/>
              <a:gd name="connsiteX48666" fmla="*/ 10455037 w 12192000"/>
              <a:gd name="connsiteY48666" fmla="*/ 1793556 h 6858000"/>
              <a:gd name="connsiteX48667" fmla="*/ 2082562 w 12192000"/>
              <a:gd name="connsiteY48667" fmla="*/ 1793556 h 6858000"/>
              <a:gd name="connsiteX48668" fmla="*/ 2055707 w 12192000"/>
              <a:gd name="connsiteY48668" fmla="*/ 1814530 h 6858000"/>
              <a:gd name="connsiteX48669" fmla="*/ 2055707 w 12192000"/>
              <a:gd name="connsiteY48669" fmla="*/ 1882070 h 6858000"/>
              <a:gd name="connsiteX48670" fmla="*/ 2081755 w 12192000"/>
              <a:gd name="connsiteY48670" fmla="*/ 1909614 h 6858000"/>
              <a:gd name="connsiteX48671" fmla="*/ 2103423 w 12192000"/>
              <a:gd name="connsiteY48671" fmla="*/ 1881609 h 6858000"/>
              <a:gd name="connsiteX48672" fmla="*/ 2103423 w 12192000"/>
              <a:gd name="connsiteY48672" fmla="*/ 1853025 h 6858000"/>
              <a:gd name="connsiteX48673" fmla="*/ 2103653 w 12192000"/>
              <a:gd name="connsiteY48673" fmla="*/ 1814069 h 6858000"/>
              <a:gd name="connsiteX48674" fmla="*/ 2082562 w 12192000"/>
              <a:gd name="connsiteY48674" fmla="*/ 1793556 h 6858000"/>
              <a:gd name="connsiteX48675" fmla="*/ 11527922 w 12192000"/>
              <a:gd name="connsiteY48675" fmla="*/ 1793440 h 6858000"/>
              <a:gd name="connsiteX48676" fmla="*/ 11502452 w 12192000"/>
              <a:gd name="connsiteY48676" fmla="*/ 1819026 h 6858000"/>
              <a:gd name="connsiteX48677" fmla="*/ 11529190 w 12192000"/>
              <a:gd name="connsiteY48677" fmla="*/ 1841501 h 6858000"/>
              <a:gd name="connsiteX48678" fmla="*/ 11549704 w 12192000"/>
              <a:gd name="connsiteY48678" fmla="*/ 1817183 h 6858000"/>
              <a:gd name="connsiteX48679" fmla="*/ 11527922 w 12192000"/>
              <a:gd name="connsiteY48679" fmla="*/ 1793440 h 6858000"/>
              <a:gd name="connsiteX48680" fmla="*/ 10316964 w 12192000"/>
              <a:gd name="connsiteY48680" fmla="*/ 1793440 h 6858000"/>
              <a:gd name="connsiteX48681" fmla="*/ 10297284 w 12192000"/>
              <a:gd name="connsiteY48681" fmla="*/ 1799073 h 6858000"/>
              <a:gd name="connsiteX48682" fmla="*/ 10292318 w 12192000"/>
              <a:gd name="connsiteY48682" fmla="*/ 1819073 h 6858000"/>
              <a:gd name="connsiteX48683" fmla="*/ 10292300 w 12192000"/>
              <a:gd name="connsiteY48683" fmla="*/ 1819026 h 6858000"/>
              <a:gd name="connsiteX48684" fmla="*/ 10292300 w 12192000"/>
              <a:gd name="connsiteY48684" fmla="*/ 1819142 h 6858000"/>
              <a:gd name="connsiteX48685" fmla="*/ 10292318 w 12192000"/>
              <a:gd name="connsiteY48685" fmla="*/ 1819073 h 6858000"/>
              <a:gd name="connsiteX48686" fmla="*/ 10299489 w 12192000"/>
              <a:gd name="connsiteY48686" fmla="*/ 1839080 h 6858000"/>
              <a:gd name="connsiteX48687" fmla="*/ 10320076 w 12192000"/>
              <a:gd name="connsiteY48687" fmla="*/ 1840463 h 6858000"/>
              <a:gd name="connsiteX48688" fmla="*/ 10346008 w 12192000"/>
              <a:gd name="connsiteY48688" fmla="*/ 1818336 h 6858000"/>
              <a:gd name="connsiteX48689" fmla="*/ 10316964 w 12192000"/>
              <a:gd name="connsiteY48689" fmla="*/ 1793440 h 6858000"/>
              <a:gd name="connsiteX48690" fmla="*/ 3155447 w 12192000"/>
              <a:gd name="connsiteY48690" fmla="*/ 1793440 h 6858000"/>
              <a:gd name="connsiteX48691" fmla="*/ 3129977 w 12192000"/>
              <a:gd name="connsiteY48691" fmla="*/ 1819026 h 6858000"/>
              <a:gd name="connsiteX48692" fmla="*/ 3156715 w 12192000"/>
              <a:gd name="connsiteY48692" fmla="*/ 1841501 h 6858000"/>
              <a:gd name="connsiteX48693" fmla="*/ 3177229 w 12192000"/>
              <a:gd name="connsiteY48693" fmla="*/ 1817183 h 6858000"/>
              <a:gd name="connsiteX48694" fmla="*/ 3155447 w 12192000"/>
              <a:gd name="connsiteY48694" fmla="*/ 1793440 h 6858000"/>
              <a:gd name="connsiteX48695" fmla="*/ 1944489 w 12192000"/>
              <a:gd name="connsiteY48695" fmla="*/ 1793440 h 6858000"/>
              <a:gd name="connsiteX48696" fmla="*/ 1924809 w 12192000"/>
              <a:gd name="connsiteY48696" fmla="*/ 1799073 h 6858000"/>
              <a:gd name="connsiteX48697" fmla="*/ 1919843 w 12192000"/>
              <a:gd name="connsiteY48697" fmla="*/ 1819073 h 6858000"/>
              <a:gd name="connsiteX48698" fmla="*/ 1919825 w 12192000"/>
              <a:gd name="connsiteY48698" fmla="*/ 1819026 h 6858000"/>
              <a:gd name="connsiteX48699" fmla="*/ 1919825 w 12192000"/>
              <a:gd name="connsiteY48699" fmla="*/ 1819142 h 6858000"/>
              <a:gd name="connsiteX48700" fmla="*/ 1919843 w 12192000"/>
              <a:gd name="connsiteY48700" fmla="*/ 1819073 h 6858000"/>
              <a:gd name="connsiteX48701" fmla="*/ 1927014 w 12192000"/>
              <a:gd name="connsiteY48701" fmla="*/ 1839080 h 6858000"/>
              <a:gd name="connsiteX48702" fmla="*/ 1947601 w 12192000"/>
              <a:gd name="connsiteY48702" fmla="*/ 1840463 h 6858000"/>
              <a:gd name="connsiteX48703" fmla="*/ 1973533 w 12192000"/>
              <a:gd name="connsiteY48703" fmla="*/ 1818336 h 6858000"/>
              <a:gd name="connsiteX48704" fmla="*/ 1944489 w 12192000"/>
              <a:gd name="connsiteY48704" fmla="*/ 1793440 h 6858000"/>
              <a:gd name="connsiteX48705" fmla="*/ 8040958 w 12192000"/>
              <a:gd name="connsiteY48705" fmla="*/ 1793325 h 6858000"/>
              <a:gd name="connsiteX48706" fmla="*/ 8013758 w 12192000"/>
              <a:gd name="connsiteY48706" fmla="*/ 1820410 h 6858000"/>
              <a:gd name="connsiteX48707" fmla="*/ 8013989 w 12192000"/>
              <a:gd name="connsiteY48707" fmla="*/ 1848877 h 6858000"/>
              <a:gd name="connsiteX48708" fmla="*/ 8013874 w 12192000"/>
              <a:gd name="connsiteY48708" fmla="*/ 1892902 h 6858000"/>
              <a:gd name="connsiteX48709" fmla="*/ 8036002 w 12192000"/>
              <a:gd name="connsiteY48709" fmla="*/ 1908922 h 6858000"/>
              <a:gd name="connsiteX48710" fmla="*/ 8061357 w 12192000"/>
              <a:gd name="connsiteY48710" fmla="*/ 1892902 h 6858000"/>
              <a:gd name="connsiteX48711" fmla="*/ 8061473 w 12192000"/>
              <a:gd name="connsiteY48711" fmla="*/ 1812686 h 6858000"/>
              <a:gd name="connsiteX48712" fmla="*/ 8041073 w 12192000"/>
              <a:gd name="connsiteY48712" fmla="*/ 1793556 h 6858000"/>
              <a:gd name="connsiteX48713" fmla="*/ 10788577 w 12192000"/>
              <a:gd name="connsiteY48713" fmla="*/ 1793209 h 6858000"/>
              <a:gd name="connsiteX48714" fmla="*/ 10764490 w 12192000"/>
              <a:gd name="connsiteY48714" fmla="*/ 1816953 h 6858000"/>
              <a:gd name="connsiteX48715" fmla="*/ 10764836 w 12192000"/>
              <a:gd name="connsiteY48715" fmla="*/ 1949724 h 6858000"/>
              <a:gd name="connsiteX48716" fmla="*/ 10764490 w 12192000"/>
              <a:gd name="connsiteY48716" fmla="*/ 2082494 h 6858000"/>
              <a:gd name="connsiteX48717" fmla="*/ 10790422 w 12192000"/>
              <a:gd name="connsiteY48717" fmla="*/ 2107157 h 6858000"/>
              <a:gd name="connsiteX48718" fmla="*/ 10817391 w 12192000"/>
              <a:gd name="connsiteY48718" fmla="*/ 2081111 h 6858000"/>
              <a:gd name="connsiteX48719" fmla="*/ 10817275 w 12192000"/>
              <a:gd name="connsiteY48719" fmla="*/ 2039506 h 6858000"/>
              <a:gd name="connsiteX48720" fmla="*/ 10825688 w 12192000"/>
              <a:gd name="connsiteY48720" fmla="*/ 2028785 h 6858000"/>
              <a:gd name="connsiteX48721" fmla="*/ 10832604 w 12192000"/>
              <a:gd name="connsiteY48721" fmla="*/ 2039967 h 6858000"/>
              <a:gd name="connsiteX48722" fmla="*/ 10832373 w 12192000"/>
              <a:gd name="connsiteY48722" fmla="*/ 2086873 h 6858000"/>
              <a:gd name="connsiteX48723" fmla="*/ 10856346 w 12192000"/>
              <a:gd name="connsiteY48723" fmla="*/ 2106582 h 6858000"/>
              <a:gd name="connsiteX48724" fmla="*/ 10885274 w 12192000"/>
              <a:gd name="connsiteY48724" fmla="*/ 2086527 h 6858000"/>
              <a:gd name="connsiteX48725" fmla="*/ 10883660 w 12192000"/>
              <a:gd name="connsiteY48725" fmla="*/ 2013919 h 6858000"/>
              <a:gd name="connsiteX48726" fmla="*/ 10884928 w 12192000"/>
              <a:gd name="connsiteY48726" fmla="*/ 1949146 h 6858000"/>
              <a:gd name="connsiteX48727" fmla="*/ 10885390 w 12192000"/>
              <a:gd name="connsiteY48727" fmla="*/ 1816374 h 6858000"/>
              <a:gd name="connsiteX48728" fmla="*/ 10861533 w 12192000"/>
              <a:gd name="connsiteY48728" fmla="*/ 1793209 h 6858000"/>
              <a:gd name="connsiteX48729" fmla="*/ 10788577 w 12192000"/>
              <a:gd name="connsiteY48729" fmla="*/ 1793209 h 6858000"/>
              <a:gd name="connsiteX48730" fmla="*/ 10391416 w 12192000"/>
              <a:gd name="connsiteY48730" fmla="*/ 1793209 h 6858000"/>
              <a:gd name="connsiteX48731" fmla="*/ 10391459 w 12192000"/>
              <a:gd name="connsiteY48731" fmla="*/ 1793222 h 6858000"/>
              <a:gd name="connsiteX48732" fmla="*/ 10366162 w 12192000"/>
              <a:gd name="connsiteY48732" fmla="*/ 1797547 h 6858000"/>
              <a:gd name="connsiteX48733" fmla="*/ 10360760 w 12192000"/>
              <a:gd name="connsiteY48733" fmla="*/ 1822369 h 6858000"/>
              <a:gd name="connsiteX48734" fmla="*/ 10360991 w 12192000"/>
              <a:gd name="connsiteY48734" fmla="*/ 1850951 h 6858000"/>
              <a:gd name="connsiteX48735" fmla="*/ 10360760 w 12192000"/>
              <a:gd name="connsiteY48735" fmla="*/ 1882070 h 6858000"/>
              <a:gd name="connsiteX48736" fmla="*/ 10388074 w 12192000"/>
              <a:gd name="connsiteY48736" fmla="*/ 1909156 h 6858000"/>
              <a:gd name="connsiteX48737" fmla="*/ 10408705 w 12192000"/>
              <a:gd name="connsiteY48737" fmla="*/ 1889676 h 6858000"/>
              <a:gd name="connsiteX48738" fmla="*/ 10412624 w 12192000"/>
              <a:gd name="connsiteY48738" fmla="*/ 1814648 h 6858000"/>
              <a:gd name="connsiteX48739" fmla="*/ 10408200 w 12192000"/>
              <a:gd name="connsiteY48739" fmla="*/ 1798180 h 6858000"/>
              <a:gd name="connsiteX48740" fmla="*/ 10391459 w 12192000"/>
              <a:gd name="connsiteY48740" fmla="*/ 1793222 h 6858000"/>
              <a:gd name="connsiteX48741" fmla="*/ 10391532 w 12192000"/>
              <a:gd name="connsiteY48741" fmla="*/ 1793209 h 6858000"/>
              <a:gd name="connsiteX48742" fmla="*/ 9716845 w 12192000"/>
              <a:gd name="connsiteY48742" fmla="*/ 1793209 h 6858000"/>
              <a:gd name="connsiteX48743" fmla="*/ 9696098 w 12192000"/>
              <a:gd name="connsiteY48743" fmla="*/ 1815339 h 6858000"/>
              <a:gd name="connsiteX48744" fmla="*/ 9717536 w 12192000"/>
              <a:gd name="connsiteY48744" fmla="*/ 1841385 h 6858000"/>
              <a:gd name="connsiteX48745" fmla="*/ 9743352 w 12192000"/>
              <a:gd name="connsiteY48745" fmla="*/ 1820410 h 6858000"/>
              <a:gd name="connsiteX48746" fmla="*/ 9716845 w 12192000"/>
              <a:gd name="connsiteY48746" fmla="*/ 1793209 h 6858000"/>
              <a:gd name="connsiteX48747" fmla="*/ 6697114 w 12192000"/>
              <a:gd name="connsiteY48747" fmla="*/ 1793209 h 6858000"/>
              <a:gd name="connsiteX48748" fmla="*/ 6672565 w 12192000"/>
              <a:gd name="connsiteY48748" fmla="*/ 1819603 h 6858000"/>
              <a:gd name="connsiteX48749" fmla="*/ 6697574 w 12192000"/>
              <a:gd name="connsiteY48749" fmla="*/ 1841730 h 6858000"/>
              <a:gd name="connsiteX48750" fmla="*/ 6720051 w 12192000"/>
              <a:gd name="connsiteY48750" fmla="*/ 1819372 h 6858000"/>
              <a:gd name="connsiteX48751" fmla="*/ 6697114 w 12192000"/>
              <a:gd name="connsiteY48751" fmla="*/ 1793325 h 6858000"/>
              <a:gd name="connsiteX48752" fmla="*/ 5490766 w 12192000"/>
              <a:gd name="connsiteY48752" fmla="*/ 1793209 h 6858000"/>
              <a:gd name="connsiteX48753" fmla="*/ 5462300 w 12192000"/>
              <a:gd name="connsiteY48753" fmla="*/ 1818104 h 6858000"/>
              <a:gd name="connsiteX48754" fmla="*/ 5488345 w 12192000"/>
              <a:gd name="connsiteY48754" fmla="*/ 1840809 h 6858000"/>
              <a:gd name="connsiteX48755" fmla="*/ 5516928 w 12192000"/>
              <a:gd name="connsiteY48755" fmla="*/ 1817990 h 6858000"/>
              <a:gd name="connsiteX48756" fmla="*/ 5490766 w 12192000"/>
              <a:gd name="connsiteY48756" fmla="*/ 1793209 h 6858000"/>
              <a:gd name="connsiteX48757" fmla="*/ 2416102 w 12192000"/>
              <a:gd name="connsiteY48757" fmla="*/ 1793209 h 6858000"/>
              <a:gd name="connsiteX48758" fmla="*/ 2392015 w 12192000"/>
              <a:gd name="connsiteY48758" fmla="*/ 1816953 h 6858000"/>
              <a:gd name="connsiteX48759" fmla="*/ 2392361 w 12192000"/>
              <a:gd name="connsiteY48759" fmla="*/ 1949724 h 6858000"/>
              <a:gd name="connsiteX48760" fmla="*/ 2392015 w 12192000"/>
              <a:gd name="connsiteY48760" fmla="*/ 2082494 h 6858000"/>
              <a:gd name="connsiteX48761" fmla="*/ 2417947 w 12192000"/>
              <a:gd name="connsiteY48761" fmla="*/ 2107157 h 6858000"/>
              <a:gd name="connsiteX48762" fmla="*/ 2444916 w 12192000"/>
              <a:gd name="connsiteY48762" fmla="*/ 2081111 h 6858000"/>
              <a:gd name="connsiteX48763" fmla="*/ 2444800 w 12192000"/>
              <a:gd name="connsiteY48763" fmla="*/ 2039506 h 6858000"/>
              <a:gd name="connsiteX48764" fmla="*/ 2453213 w 12192000"/>
              <a:gd name="connsiteY48764" fmla="*/ 2028785 h 6858000"/>
              <a:gd name="connsiteX48765" fmla="*/ 2460129 w 12192000"/>
              <a:gd name="connsiteY48765" fmla="*/ 2039967 h 6858000"/>
              <a:gd name="connsiteX48766" fmla="*/ 2459898 w 12192000"/>
              <a:gd name="connsiteY48766" fmla="*/ 2086873 h 6858000"/>
              <a:gd name="connsiteX48767" fmla="*/ 2483871 w 12192000"/>
              <a:gd name="connsiteY48767" fmla="*/ 2106582 h 6858000"/>
              <a:gd name="connsiteX48768" fmla="*/ 2512799 w 12192000"/>
              <a:gd name="connsiteY48768" fmla="*/ 2086527 h 6858000"/>
              <a:gd name="connsiteX48769" fmla="*/ 2511185 w 12192000"/>
              <a:gd name="connsiteY48769" fmla="*/ 2013919 h 6858000"/>
              <a:gd name="connsiteX48770" fmla="*/ 2512453 w 12192000"/>
              <a:gd name="connsiteY48770" fmla="*/ 1949146 h 6858000"/>
              <a:gd name="connsiteX48771" fmla="*/ 2512915 w 12192000"/>
              <a:gd name="connsiteY48771" fmla="*/ 1816374 h 6858000"/>
              <a:gd name="connsiteX48772" fmla="*/ 2489058 w 12192000"/>
              <a:gd name="connsiteY48772" fmla="*/ 1793209 h 6858000"/>
              <a:gd name="connsiteX48773" fmla="*/ 2416102 w 12192000"/>
              <a:gd name="connsiteY48773" fmla="*/ 1793209 h 6858000"/>
              <a:gd name="connsiteX48774" fmla="*/ 2018941 w 12192000"/>
              <a:gd name="connsiteY48774" fmla="*/ 1793209 h 6858000"/>
              <a:gd name="connsiteX48775" fmla="*/ 2018984 w 12192000"/>
              <a:gd name="connsiteY48775" fmla="*/ 1793222 h 6858000"/>
              <a:gd name="connsiteX48776" fmla="*/ 1993687 w 12192000"/>
              <a:gd name="connsiteY48776" fmla="*/ 1797547 h 6858000"/>
              <a:gd name="connsiteX48777" fmla="*/ 1988285 w 12192000"/>
              <a:gd name="connsiteY48777" fmla="*/ 1822369 h 6858000"/>
              <a:gd name="connsiteX48778" fmla="*/ 1988516 w 12192000"/>
              <a:gd name="connsiteY48778" fmla="*/ 1850951 h 6858000"/>
              <a:gd name="connsiteX48779" fmla="*/ 1988285 w 12192000"/>
              <a:gd name="connsiteY48779" fmla="*/ 1882070 h 6858000"/>
              <a:gd name="connsiteX48780" fmla="*/ 2015599 w 12192000"/>
              <a:gd name="connsiteY48780" fmla="*/ 1909156 h 6858000"/>
              <a:gd name="connsiteX48781" fmla="*/ 2036230 w 12192000"/>
              <a:gd name="connsiteY48781" fmla="*/ 1889676 h 6858000"/>
              <a:gd name="connsiteX48782" fmla="*/ 2040149 w 12192000"/>
              <a:gd name="connsiteY48782" fmla="*/ 1814648 h 6858000"/>
              <a:gd name="connsiteX48783" fmla="*/ 2035725 w 12192000"/>
              <a:gd name="connsiteY48783" fmla="*/ 1798180 h 6858000"/>
              <a:gd name="connsiteX48784" fmla="*/ 2018984 w 12192000"/>
              <a:gd name="connsiteY48784" fmla="*/ 1793222 h 6858000"/>
              <a:gd name="connsiteX48785" fmla="*/ 2019057 w 12192000"/>
              <a:gd name="connsiteY48785" fmla="*/ 1793209 h 6858000"/>
              <a:gd name="connsiteX48786" fmla="*/ 1344370 w 12192000"/>
              <a:gd name="connsiteY48786" fmla="*/ 1793209 h 6858000"/>
              <a:gd name="connsiteX48787" fmla="*/ 1323623 w 12192000"/>
              <a:gd name="connsiteY48787" fmla="*/ 1815339 h 6858000"/>
              <a:gd name="connsiteX48788" fmla="*/ 1345061 w 12192000"/>
              <a:gd name="connsiteY48788" fmla="*/ 1841385 h 6858000"/>
              <a:gd name="connsiteX48789" fmla="*/ 1370877 w 12192000"/>
              <a:gd name="connsiteY48789" fmla="*/ 1820410 h 6858000"/>
              <a:gd name="connsiteX48790" fmla="*/ 1344370 w 12192000"/>
              <a:gd name="connsiteY48790" fmla="*/ 1793209 h 6858000"/>
              <a:gd name="connsiteX48791" fmla="*/ 11594884 w 12192000"/>
              <a:gd name="connsiteY48791" fmla="*/ 1793094 h 6858000"/>
              <a:gd name="connsiteX48792" fmla="*/ 11570450 w 12192000"/>
              <a:gd name="connsiteY48792" fmla="*/ 1821102 h 6858000"/>
              <a:gd name="connsiteX48793" fmla="*/ 11570682 w 12192000"/>
              <a:gd name="connsiteY48793" fmla="*/ 1849685 h 6858000"/>
              <a:gd name="connsiteX48794" fmla="*/ 11570565 w 12192000"/>
              <a:gd name="connsiteY48794" fmla="*/ 1849685 h 6858000"/>
              <a:gd name="connsiteX48795" fmla="*/ 11570335 w 12192000"/>
              <a:gd name="connsiteY48795" fmla="*/ 1888754 h 6858000"/>
              <a:gd name="connsiteX48796" fmla="*/ 11591426 w 12192000"/>
              <a:gd name="connsiteY48796" fmla="*/ 1909156 h 6858000"/>
              <a:gd name="connsiteX48797" fmla="*/ 11618166 w 12192000"/>
              <a:gd name="connsiteY48797" fmla="*/ 1888062 h 6858000"/>
              <a:gd name="connsiteX48798" fmla="*/ 11618049 w 12192000"/>
              <a:gd name="connsiteY48798" fmla="*/ 1820410 h 6858000"/>
              <a:gd name="connsiteX48799" fmla="*/ 11594884 w 12192000"/>
              <a:gd name="connsiteY48799" fmla="*/ 1793094 h 6858000"/>
              <a:gd name="connsiteX48800" fmla="*/ 10726802 w 12192000"/>
              <a:gd name="connsiteY48800" fmla="*/ 1793094 h 6858000"/>
              <a:gd name="connsiteX48801" fmla="*/ 10701792 w 12192000"/>
              <a:gd name="connsiteY48801" fmla="*/ 1815798 h 6858000"/>
              <a:gd name="connsiteX48802" fmla="*/ 10701792 w 12192000"/>
              <a:gd name="connsiteY48802" fmla="*/ 2084222 h 6858000"/>
              <a:gd name="connsiteX48803" fmla="*/ 10726802 w 12192000"/>
              <a:gd name="connsiteY48803" fmla="*/ 2107157 h 6858000"/>
              <a:gd name="connsiteX48804" fmla="*/ 10749622 w 12192000"/>
              <a:gd name="connsiteY48804" fmla="*/ 2082954 h 6858000"/>
              <a:gd name="connsiteX48805" fmla="*/ 10749276 w 12192000"/>
              <a:gd name="connsiteY48805" fmla="*/ 1950068 h 6858000"/>
              <a:gd name="connsiteX48806" fmla="*/ 10749622 w 12192000"/>
              <a:gd name="connsiteY48806" fmla="*/ 1817183 h 6858000"/>
              <a:gd name="connsiteX48807" fmla="*/ 10726802 w 12192000"/>
              <a:gd name="connsiteY48807" fmla="*/ 1793094 h 6858000"/>
              <a:gd name="connsiteX48808" fmla="*/ 9110271 w 12192000"/>
              <a:gd name="connsiteY48808" fmla="*/ 1793094 h 6858000"/>
              <a:gd name="connsiteX48809" fmla="*/ 9087682 w 12192000"/>
              <a:gd name="connsiteY48809" fmla="*/ 1817644 h 6858000"/>
              <a:gd name="connsiteX48810" fmla="*/ 9109694 w 12192000"/>
              <a:gd name="connsiteY48810" fmla="*/ 1840463 h 6858000"/>
              <a:gd name="connsiteX48811" fmla="*/ 9136202 w 12192000"/>
              <a:gd name="connsiteY48811" fmla="*/ 1818104 h 6858000"/>
              <a:gd name="connsiteX48812" fmla="*/ 9110271 w 12192000"/>
              <a:gd name="connsiteY48812" fmla="*/ 1793094 h 6858000"/>
              <a:gd name="connsiteX48813" fmla="*/ 3222409 w 12192000"/>
              <a:gd name="connsiteY48813" fmla="*/ 1793094 h 6858000"/>
              <a:gd name="connsiteX48814" fmla="*/ 3197975 w 12192000"/>
              <a:gd name="connsiteY48814" fmla="*/ 1821102 h 6858000"/>
              <a:gd name="connsiteX48815" fmla="*/ 3198207 w 12192000"/>
              <a:gd name="connsiteY48815" fmla="*/ 1849685 h 6858000"/>
              <a:gd name="connsiteX48816" fmla="*/ 3198090 w 12192000"/>
              <a:gd name="connsiteY48816" fmla="*/ 1849685 h 6858000"/>
              <a:gd name="connsiteX48817" fmla="*/ 3197860 w 12192000"/>
              <a:gd name="connsiteY48817" fmla="*/ 1888754 h 6858000"/>
              <a:gd name="connsiteX48818" fmla="*/ 3218951 w 12192000"/>
              <a:gd name="connsiteY48818" fmla="*/ 1909156 h 6858000"/>
              <a:gd name="connsiteX48819" fmla="*/ 3245691 w 12192000"/>
              <a:gd name="connsiteY48819" fmla="*/ 1888062 h 6858000"/>
              <a:gd name="connsiteX48820" fmla="*/ 3245574 w 12192000"/>
              <a:gd name="connsiteY48820" fmla="*/ 1820410 h 6858000"/>
              <a:gd name="connsiteX48821" fmla="*/ 3222409 w 12192000"/>
              <a:gd name="connsiteY48821" fmla="*/ 1793094 h 6858000"/>
              <a:gd name="connsiteX48822" fmla="*/ 2354327 w 12192000"/>
              <a:gd name="connsiteY48822" fmla="*/ 1793094 h 6858000"/>
              <a:gd name="connsiteX48823" fmla="*/ 2329317 w 12192000"/>
              <a:gd name="connsiteY48823" fmla="*/ 1815798 h 6858000"/>
              <a:gd name="connsiteX48824" fmla="*/ 2329317 w 12192000"/>
              <a:gd name="connsiteY48824" fmla="*/ 2084222 h 6858000"/>
              <a:gd name="connsiteX48825" fmla="*/ 2354327 w 12192000"/>
              <a:gd name="connsiteY48825" fmla="*/ 2107157 h 6858000"/>
              <a:gd name="connsiteX48826" fmla="*/ 2377147 w 12192000"/>
              <a:gd name="connsiteY48826" fmla="*/ 2082954 h 6858000"/>
              <a:gd name="connsiteX48827" fmla="*/ 2376801 w 12192000"/>
              <a:gd name="connsiteY48827" fmla="*/ 1950068 h 6858000"/>
              <a:gd name="connsiteX48828" fmla="*/ 2377147 w 12192000"/>
              <a:gd name="connsiteY48828" fmla="*/ 1817183 h 6858000"/>
              <a:gd name="connsiteX48829" fmla="*/ 2354327 w 12192000"/>
              <a:gd name="connsiteY48829" fmla="*/ 1793094 h 6858000"/>
              <a:gd name="connsiteX48830" fmla="*/ 737796 w 12192000"/>
              <a:gd name="connsiteY48830" fmla="*/ 1793094 h 6858000"/>
              <a:gd name="connsiteX48831" fmla="*/ 715207 w 12192000"/>
              <a:gd name="connsiteY48831" fmla="*/ 1817644 h 6858000"/>
              <a:gd name="connsiteX48832" fmla="*/ 737219 w 12192000"/>
              <a:gd name="connsiteY48832" fmla="*/ 1840463 h 6858000"/>
              <a:gd name="connsiteX48833" fmla="*/ 763727 w 12192000"/>
              <a:gd name="connsiteY48833" fmla="*/ 1818104 h 6858000"/>
              <a:gd name="connsiteX48834" fmla="*/ 737796 w 12192000"/>
              <a:gd name="connsiteY48834" fmla="*/ 1793094 h 6858000"/>
              <a:gd name="connsiteX48835" fmla="*/ 10926073 w 12192000"/>
              <a:gd name="connsiteY48835" fmla="*/ 1792864 h 6858000"/>
              <a:gd name="connsiteX48836" fmla="*/ 10898875 w 12192000"/>
              <a:gd name="connsiteY48836" fmla="*/ 1819603 h 6858000"/>
              <a:gd name="connsiteX48837" fmla="*/ 10924230 w 12192000"/>
              <a:gd name="connsiteY48837" fmla="*/ 1841039 h 6858000"/>
              <a:gd name="connsiteX48838" fmla="*/ 10946358 w 12192000"/>
              <a:gd name="connsiteY48838" fmla="*/ 1819142 h 6858000"/>
              <a:gd name="connsiteX48839" fmla="*/ 10926073 w 12192000"/>
              <a:gd name="connsiteY48839" fmla="*/ 1792864 h 6858000"/>
              <a:gd name="connsiteX48840" fmla="*/ 7390588 w 12192000"/>
              <a:gd name="connsiteY48840" fmla="*/ 1792864 h 6858000"/>
              <a:gd name="connsiteX48841" fmla="*/ 7349675 w 12192000"/>
              <a:gd name="connsiteY48841" fmla="*/ 1801392 h 6858000"/>
              <a:gd name="connsiteX48842" fmla="*/ 7390588 w 12192000"/>
              <a:gd name="connsiteY48842" fmla="*/ 1842191 h 6858000"/>
              <a:gd name="connsiteX48843" fmla="*/ 7390588 w 12192000"/>
              <a:gd name="connsiteY48843" fmla="*/ 1792864 h 6858000"/>
              <a:gd name="connsiteX48844" fmla="*/ 2553598 w 12192000"/>
              <a:gd name="connsiteY48844" fmla="*/ 1792864 h 6858000"/>
              <a:gd name="connsiteX48845" fmla="*/ 2526400 w 12192000"/>
              <a:gd name="connsiteY48845" fmla="*/ 1819603 h 6858000"/>
              <a:gd name="connsiteX48846" fmla="*/ 2551755 w 12192000"/>
              <a:gd name="connsiteY48846" fmla="*/ 1841039 h 6858000"/>
              <a:gd name="connsiteX48847" fmla="*/ 2573883 w 12192000"/>
              <a:gd name="connsiteY48847" fmla="*/ 1819142 h 6858000"/>
              <a:gd name="connsiteX48848" fmla="*/ 2553598 w 12192000"/>
              <a:gd name="connsiteY48848" fmla="*/ 1792864 h 6858000"/>
              <a:gd name="connsiteX48849" fmla="*/ 9313116 w 12192000"/>
              <a:gd name="connsiteY48849" fmla="*/ 1792058 h 6858000"/>
              <a:gd name="connsiteX48850" fmla="*/ 9286260 w 12192000"/>
              <a:gd name="connsiteY48850" fmla="*/ 1823522 h 6858000"/>
              <a:gd name="connsiteX48851" fmla="*/ 9286722 w 12192000"/>
              <a:gd name="connsiteY48851" fmla="*/ 1890713 h 6858000"/>
              <a:gd name="connsiteX48852" fmla="*/ 9295942 w 12192000"/>
              <a:gd name="connsiteY48852" fmla="*/ 1909040 h 6858000"/>
              <a:gd name="connsiteX48853" fmla="*/ 9338701 w 12192000"/>
              <a:gd name="connsiteY48853" fmla="*/ 1877459 h 6858000"/>
              <a:gd name="connsiteX48854" fmla="*/ 9338701 w 12192000"/>
              <a:gd name="connsiteY48854" fmla="*/ 1849106 h 6858000"/>
              <a:gd name="connsiteX48855" fmla="*/ 9338932 w 12192000"/>
              <a:gd name="connsiteY48855" fmla="*/ 1815452 h 6858000"/>
              <a:gd name="connsiteX48856" fmla="*/ 9313116 w 12192000"/>
              <a:gd name="connsiteY48856" fmla="*/ 1792058 h 6858000"/>
              <a:gd name="connsiteX48857" fmla="*/ 940641 w 12192000"/>
              <a:gd name="connsiteY48857" fmla="*/ 1792058 h 6858000"/>
              <a:gd name="connsiteX48858" fmla="*/ 913785 w 12192000"/>
              <a:gd name="connsiteY48858" fmla="*/ 1823522 h 6858000"/>
              <a:gd name="connsiteX48859" fmla="*/ 914247 w 12192000"/>
              <a:gd name="connsiteY48859" fmla="*/ 1890713 h 6858000"/>
              <a:gd name="connsiteX48860" fmla="*/ 923467 w 12192000"/>
              <a:gd name="connsiteY48860" fmla="*/ 1909040 h 6858000"/>
              <a:gd name="connsiteX48861" fmla="*/ 966226 w 12192000"/>
              <a:gd name="connsiteY48861" fmla="*/ 1877459 h 6858000"/>
              <a:gd name="connsiteX48862" fmla="*/ 966226 w 12192000"/>
              <a:gd name="connsiteY48862" fmla="*/ 1849106 h 6858000"/>
              <a:gd name="connsiteX48863" fmla="*/ 966457 w 12192000"/>
              <a:gd name="connsiteY48863" fmla="*/ 1815452 h 6858000"/>
              <a:gd name="connsiteX48864" fmla="*/ 940641 w 12192000"/>
              <a:gd name="connsiteY48864" fmla="*/ 1792058 h 6858000"/>
              <a:gd name="connsiteX48865" fmla="*/ 9578887 w 12192000"/>
              <a:gd name="connsiteY48865" fmla="*/ 1791135 h 6858000"/>
              <a:gd name="connsiteX48866" fmla="*/ 9559756 w 12192000"/>
              <a:gd name="connsiteY48866" fmla="*/ 1809807 h 6858000"/>
              <a:gd name="connsiteX48867" fmla="*/ 9559986 w 12192000"/>
              <a:gd name="connsiteY48867" fmla="*/ 1950415 h 6858000"/>
              <a:gd name="connsiteX48868" fmla="*/ 9559640 w 12192000"/>
              <a:gd name="connsiteY48868" fmla="*/ 2085835 h 6858000"/>
              <a:gd name="connsiteX48869" fmla="*/ 9581884 w 12192000"/>
              <a:gd name="connsiteY48869" fmla="*/ 2107619 h 6858000"/>
              <a:gd name="connsiteX48870" fmla="*/ 9607354 w 12192000"/>
              <a:gd name="connsiteY48870" fmla="*/ 2085143 h 6858000"/>
              <a:gd name="connsiteX48871" fmla="*/ 9607240 w 12192000"/>
              <a:gd name="connsiteY48871" fmla="*/ 2085143 h 6858000"/>
              <a:gd name="connsiteX48872" fmla="*/ 9608047 w 12192000"/>
              <a:gd name="connsiteY48872" fmla="*/ 2041004 h 6858000"/>
              <a:gd name="connsiteX48873" fmla="*/ 9619226 w 12192000"/>
              <a:gd name="connsiteY48873" fmla="*/ 2029246 h 6858000"/>
              <a:gd name="connsiteX48874" fmla="*/ 9627639 w 12192000"/>
              <a:gd name="connsiteY48874" fmla="*/ 2042500 h 6858000"/>
              <a:gd name="connsiteX48875" fmla="*/ 9627639 w 12192000"/>
              <a:gd name="connsiteY48875" fmla="*/ 2086759 h 6858000"/>
              <a:gd name="connsiteX48876" fmla="*/ 9654378 w 12192000"/>
              <a:gd name="connsiteY48876" fmla="*/ 2107388 h 6858000"/>
              <a:gd name="connsiteX48877" fmla="*/ 9674892 w 12192000"/>
              <a:gd name="connsiteY48877" fmla="*/ 2086412 h 6858000"/>
              <a:gd name="connsiteX48878" fmla="*/ 9674777 w 12192000"/>
              <a:gd name="connsiteY48878" fmla="*/ 2018759 h 6858000"/>
              <a:gd name="connsiteX48879" fmla="*/ 9672818 w 12192000"/>
              <a:gd name="connsiteY48879" fmla="*/ 1959174 h 6858000"/>
              <a:gd name="connsiteX48880" fmla="*/ 9674892 w 12192000"/>
              <a:gd name="connsiteY48880" fmla="*/ 1810960 h 6858000"/>
              <a:gd name="connsiteX48881" fmla="*/ 9656912 w 12192000"/>
              <a:gd name="connsiteY48881" fmla="*/ 1792749 h 6858000"/>
              <a:gd name="connsiteX48882" fmla="*/ 9578887 w 12192000"/>
              <a:gd name="connsiteY48882" fmla="*/ 1791135 h 6858000"/>
              <a:gd name="connsiteX48883" fmla="*/ 1206412 w 12192000"/>
              <a:gd name="connsiteY48883" fmla="*/ 1791135 h 6858000"/>
              <a:gd name="connsiteX48884" fmla="*/ 1187281 w 12192000"/>
              <a:gd name="connsiteY48884" fmla="*/ 1809807 h 6858000"/>
              <a:gd name="connsiteX48885" fmla="*/ 1187511 w 12192000"/>
              <a:gd name="connsiteY48885" fmla="*/ 1950415 h 6858000"/>
              <a:gd name="connsiteX48886" fmla="*/ 1187165 w 12192000"/>
              <a:gd name="connsiteY48886" fmla="*/ 2085835 h 6858000"/>
              <a:gd name="connsiteX48887" fmla="*/ 1209409 w 12192000"/>
              <a:gd name="connsiteY48887" fmla="*/ 2107619 h 6858000"/>
              <a:gd name="connsiteX48888" fmla="*/ 1234879 w 12192000"/>
              <a:gd name="connsiteY48888" fmla="*/ 2085143 h 6858000"/>
              <a:gd name="connsiteX48889" fmla="*/ 1234765 w 12192000"/>
              <a:gd name="connsiteY48889" fmla="*/ 2085143 h 6858000"/>
              <a:gd name="connsiteX48890" fmla="*/ 1235572 w 12192000"/>
              <a:gd name="connsiteY48890" fmla="*/ 2041004 h 6858000"/>
              <a:gd name="connsiteX48891" fmla="*/ 1246751 w 12192000"/>
              <a:gd name="connsiteY48891" fmla="*/ 2029246 h 6858000"/>
              <a:gd name="connsiteX48892" fmla="*/ 1255164 w 12192000"/>
              <a:gd name="connsiteY48892" fmla="*/ 2042500 h 6858000"/>
              <a:gd name="connsiteX48893" fmla="*/ 1255164 w 12192000"/>
              <a:gd name="connsiteY48893" fmla="*/ 2086759 h 6858000"/>
              <a:gd name="connsiteX48894" fmla="*/ 1281903 w 12192000"/>
              <a:gd name="connsiteY48894" fmla="*/ 2107388 h 6858000"/>
              <a:gd name="connsiteX48895" fmla="*/ 1302417 w 12192000"/>
              <a:gd name="connsiteY48895" fmla="*/ 2086412 h 6858000"/>
              <a:gd name="connsiteX48896" fmla="*/ 1302302 w 12192000"/>
              <a:gd name="connsiteY48896" fmla="*/ 2018759 h 6858000"/>
              <a:gd name="connsiteX48897" fmla="*/ 1300343 w 12192000"/>
              <a:gd name="connsiteY48897" fmla="*/ 1959174 h 6858000"/>
              <a:gd name="connsiteX48898" fmla="*/ 1302417 w 12192000"/>
              <a:gd name="connsiteY48898" fmla="*/ 1810960 h 6858000"/>
              <a:gd name="connsiteX48899" fmla="*/ 1284437 w 12192000"/>
              <a:gd name="connsiteY48899" fmla="*/ 1792749 h 6858000"/>
              <a:gd name="connsiteX48900" fmla="*/ 1206412 w 12192000"/>
              <a:gd name="connsiteY48900" fmla="*/ 1791135 h 6858000"/>
              <a:gd name="connsiteX48901" fmla="*/ 9517572 w 12192000"/>
              <a:gd name="connsiteY48901" fmla="*/ 1790675 h 6858000"/>
              <a:gd name="connsiteX48902" fmla="*/ 9492448 w 12192000"/>
              <a:gd name="connsiteY48902" fmla="*/ 1816835 h 6858000"/>
              <a:gd name="connsiteX48903" fmla="*/ 9492678 w 12192000"/>
              <a:gd name="connsiteY48903" fmla="*/ 1952374 h 6858000"/>
              <a:gd name="connsiteX48904" fmla="*/ 9492909 w 12192000"/>
              <a:gd name="connsiteY48904" fmla="*/ 1952374 h 6858000"/>
              <a:gd name="connsiteX48905" fmla="*/ 9492563 w 12192000"/>
              <a:gd name="connsiteY48905" fmla="*/ 2082723 h 6858000"/>
              <a:gd name="connsiteX48906" fmla="*/ 9521031 w 12192000"/>
              <a:gd name="connsiteY48906" fmla="*/ 2113266 h 6858000"/>
              <a:gd name="connsiteX48907" fmla="*/ 9544887 w 12192000"/>
              <a:gd name="connsiteY48907" fmla="*/ 2082954 h 6858000"/>
              <a:gd name="connsiteX48908" fmla="*/ 9540740 w 12192000"/>
              <a:gd name="connsiteY48908" fmla="*/ 1817298 h 6858000"/>
              <a:gd name="connsiteX48909" fmla="*/ 9517572 w 12192000"/>
              <a:gd name="connsiteY48909" fmla="*/ 1790675 h 6858000"/>
              <a:gd name="connsiteX48910" fmla="*/ 1145097 w 12192000"/>
              <a:gd name="connsiteY48910" fmla="*/ 1790675 h 6858000"/>
              <a:gd name="connsiteX48911" fmla="*/ 1119973 w 12192000"/>
              <a:gd name="connsiteY48911" fmla="*/ 1816835 h 6858000"/>
              <a:gd name="connsiteX48912" fmla="*/ 1120203 w 12192000"/>
              <a:gd name="connsiteY48912" fmla="*/ 1952374 h 6858000"/>
              <a:gd name="connsiteX48913" fmla="*/ 1120434 w 12192000"/>
              <a:gd name="connsiteY48913" fmla="*/ 1952374 h 6858000"/>
              <a:gd name="connsiteX48914" fmla="*/ 1120088 w 12192000"/>
              <a:gd name="connsiteY48914" fmla="*/ 2082723 h 6858000"/>
              <a:gd name="connsiteX48915" fmla="*/ 1148556 w 12192000"/>
              <a:gd name="connsiteY48915" fmla="*/ 2113266 h 6858000"/>
              <a:gd name="connsiteX48916" fmla="*/ 1172412 w 12192000"/>
              <a:gd name="connsiteY48916" fmla="*/ 2082954 h 6858000"/>
              <a:gd name="connsiteX48917" fmla="*/ 1168265 w 12192000"/>
              <a:gd name="connsiteY48917" fmla="*/ 1817298 h 6858000"/>
              <a:gd name="connsiteX48918" fmla="*/ 1145097 w 12192000"/>
              <a:gd name="connsiteY48918" fmla="*/ 1790675 h 6858000"/>
              <a:gd name="connsiteX48919" fmla="*/ 9363308 w 12192000"/>
              <a:gd name="connsiteY48919" fmla="*/ 1788629 h 6858000"/>
              <a:gd name="connsiteX48920" fmla="*/ 9354260 w 12192000"/>
              <a:gd name="connsiteY48920" fmla="*/ 1803582 h 6858000"/>
              <a:gd name="connsiteX48921" fmla="*/ 9354375 w 12192000"/>
              <a:gd name="connsiteY48921" fmla="*/ 1803698 h 6858000"/>
              <a:gd name="connsiteX48922" fmla="*/ 9354145 w 12192000"/>
              <a:gd name="connsiteY48922" fmla="*/ 1892211 h 6858000"/>
              <a:gd name="connsiteX48923" fmla="*/ 9371318 w 12192000"/>
              <a:gd name="connsiteY48923" fmla="*/ 1909385 h 6858000"/>
              <a:gd name="connsiteX48924" fmla="*/ 9402320 w 12192000"/>
              <a:gd name="connsiteY48924" fmla="*/ 1880456 h 6858000"/>
              <a:gd name="connsiteX48925" fmla="*/ 9402090 w 12192000"/>
              <a:gd name="connsiteY48925" fmla="*/ 1849224 h 6858000"/>
              <a:gd name="connsiteX48926" fmla="*/ 9401859 w 12192000"/>
              <a:gd name="connsiteY48926" fmla="*/ 1849224 h 6858000"/>
              <a:gd name="connsiteX48927" fmla="*/ 9402090 w 12192000"/>
              <a:gd name="connsiteY48927" fmla="*/ 1804967 h 6858000"/>
              <a:gd name="connsiteX48928" fmla="*/ 9380306 w 12192000"/>
              <a:gd name="connsiteY48928" fmla="*/ 1789060 h 6858000"/>
              <a:gd name="connsiteX48929" fmla="*/ 9363308 w 12192000"/>
              <a:gd name="connsiteY48929" fmla="*/ 1788629 h 6858000"/>
              <a:gd name="connsiteX48930" fmla="*/ 990833 w 12192000"/>
              <a:gd name="connsiteY48930" fmla="*/ 1788629 h 6858000"/>
              <a:gd name="connsiteX48931" fmla="*/ 981785 w 12192000"/>
              <a:gd name="connsiteY48931" fmla="*/ 1803582 h 6858000"/>
              <a:gd name="connsiteX48932" fmla="*/ 981900 w 12192000"/>
              <a:gd name="connsiteY48932" fmla="*/ 1803698 h 6858000"/>
              <a:gd name="connsiteX48933" fmla="*/ 981670 w 12192000"/>
              <a:gd name="connsiteY48933" fmla="*/ 1892211 h 6858000"/>
              <a:gd name="connsiteX48934" fmla="*/ 998843 w 12192000"/>
              <a:gd name="connsiteY48934" fmla="*/ 1909385 h 6858000"/>
              <a:gd name="connsiteX48935" fmla="*/ 1029845 w 12192000"/>
              <a:gd name="connsiteY48935" fmla="*/ 1880456 h 6858000"/>
              <a:gd name="connsiteX48936" fmla="*/ 1029615 w 12192000"/>
              <a:gd name="connsiteY48936" fmla="*/ 1849224 h 6858000"/>
              <a:gd name="connsiteX48937" fmla="*/ 1029384 w 12192000"/>
              <a:gd name="connsiteY48937" fmla="*/ 1849224 h 6858000"/>
              <a:gd name="connsiteX48938" fmla="*/ 1029615 w 12192000"/>
              <a:gd name="connsiteY48938" fmla="*/ 1804967 h 6858000"/>
              <a:gd name="connsiteX48939" fmla="*/ 1007831 w 12192000"/>
              <a:gd name="connsiteY48939" fmla="*/ 1789060 h 6858000"/>
              <a:gd name="connsiteX48940" fmla="*/ 990833 w 12192000"/>
              <a:gd name="connsiteY48940" fmla="*/ 1788629 h 6858000"/>
              <a:gd name="connsiteX48941" fmla="*/ 9449314 w 12192000"/>
              <a:gd name="connsiteY48941" fmla="*/ 1787274 h 6858000"/>
              <a:gd name="connsiteX48942" fmla="*/ 9423180 w 12192000"/>
              <a:gd name="connsiteY48942" fmla="*/ 1794246 h 6858000"/>
              <a:gd name="connsiteX48943" fmla="*/ 9422028 w 12192000"/>
              <a:gd name="connsiteY48943" fmla="*/ 1885411 h 6858000"/>
              <a:gd name="connsiteX48944" fmla="*/ 9439432 w 12192000"/>
              <a:gd name="connsiteY48944" fmla="*/ 1909385 h 6858000"/>
              <a:gd name="connsiteX48945" fmla="*/ 9447038 w 12192000"/>
              <a:gd name="connsiteY48945" fmla="*/ 1917913 h 6858000"/>
              <a:gd name="connsiteX48946" fmla="*/ 9442659 w 12192000"/>
              <a:gd name="connsiteY48946" fmla="*/ 1923215 h 6858000"/>
              <a:gd name="connsiteX48947" fmla="*/ 9422144 w 12192000"/>
              <a:gd name="connsiteY48947" fmla="*/ 1956639 h 6858000"/>
              <a:gd name="connsiteX48948" fmla="*/ 9422144 w 12192000"/>
              <a:gd name="connsiteY48948" fmla="*/ 1955832 h 6858000"/>
              <a:gd name="connsiteX48949" fmla="*/ 9411656 w 12192000"/>
              <a:gd name="connsiteY48949" fmla="*/ 1977959 h 6858000"/>
              <a:gd name="connsiteX48950" fmla="*/ 9401974 w 12192000"/>
              <a:gd name="connsiteY48950" fmla="*/ 1955947 h 6858000"/>
              <a:gd name="connsiteX48951" fmla="*/ 9401974 w 12192000"/>
              <a:gd name="connsiteY48951" fmla="*/ 1937737 h 6858000"/>
              <a:gd name="connsiteX48952" fmla="*/ 9389182 w 12192000"/>
              <a:gd name="connsiteY48952" fmla="*/ 1923215 h 6858000"/>
              <a:gd name="connsiteX48953" fmla="*/ 9356680 w 12192000"/>
              <a:gd name="connsiteY48953" fmla="*/ 1970470 h 6858000"/>
              <a:gd name="connsiteX48954" fmla="*/ 9356336 w 12192000"/>
              <a:gd name="connsiteY48954" fmla="*/ 1996978 h 6858000"/>
              <a:gd name="connsiteX48955" fmla="*/ 9387914 w 12192000"/>
              <a:gd name="connsiteY48955" fmla="*/ 2043539 h 6858000"/>
              <a:gd name="connsiteX48956" fmla="*/ 9429634 w 12192000"/>
              <a:gd name="connsiteY48956" fmla="*/ 2043770 h 6858000"/>
              <a:gd name="connsiteX48957" fmla="*/ 9446462 w 12192000"/>
              <a:gd name="connsiteY48957" fmla="*/ 2051952 h 6858000"/>
              <a:gd name="connsiteX48958" fmla="*/ 9430442 w 12192000"/>
              <a:gd name="connsiteY48958" fmla="*/ 2058867 h 6858000"/>
              <a:gd name="connsiteX48959" fmla="*/ 9375696 w 12192000"/>
              <a:gd name="connsiteY48959" fmla="*/ 2058867 h 6858000"/>
              <a:gd name="connsiteX48960" fmla="*/ 9354029 w 12192000"/>
              <a:gd name="connsiteY48960" fmla="*/ 2081226 h 6858000"/>
              <a:gd name="connsiteX48961" fmla="*/ 9354029 w 12192000"/>
              <a:gd name="connsiteY48961" fmla="*/ 2151530 h 6858000"/>
              <a:gd name="connsiteX48962" fmla="*/ 9378118 w 12192000"/>
              <a:gd name="connsiteY48962" fmla="*/ 2174120 h 6858000"/>
              <a:gd name="connsiteX48963" fmla="*/ 9430212 w 12192000"/>
              <a:gd name="connsiteY48963" fmla="*/ 2174120 h 6858000"/>
              <a:gd name="connsiteX48964" fmla="*/ 9447730 w 12192000"/>
              <a:gd name="connsiteY48964" fmla="*/ 2183686 h 6858000"/>
              <a:gd name="connsiteX48965" fmla="*/ 9429174 w 12192000"/>
              <a:gd name="connsiteY48965" fmla="*/ 2194750 h 6858000"/>
              <a:gd name="connsiteX48966" fmla="*/ 9374430 w 12192000"/>
              <a:gd name="connsiteY48966" fmla="*/ 2194635 h 6858000"/>
              <a:gd name="connsiteX48967" fmla="*/ 9354029 w 12192000"/>
              <a:gd name="connsiteY48967" fmla="*/ 2215610 h 6858000"/>
              <a:gd name="connsiteX48968" fmla="*/ 9354029 w 12192000"/>
              <a:gd name="connsiteY48968" fmla="*/ 2288565 h 6858000"/>
              <a:gd name="connsiteX48969" fmla="*/ 9376734 w 12192000"/>
              <a:gd name="connsiteY48969" fmla="*/ 2309886 h 6858000"/>
              <a:gd name="connsiteX48970" fmla="*/ 9434130 w 12192000"/>
              <a:gd name="connsiteY48970" fmla="*/ 2309886 h 6858000"/>
              <a:gd name="connsiteX48971" fmla="*/ 9446577 w 12192000"/>
              <a:gd name="connsiteY48971" fmla="*/ 2315419 h 6858000"/>
              <a:gd name="connsiteX48972" fmla="*/ 9433900 w 12192000"/>
              <a:gd name="connsiteY48972" fmla="*/ 2324869 h 6858000"/>
              <a:gd name="connsiteX48973" fmla="*/ 9373968 w 12192000"/>
              <a:gd name="connsiteY48973" fmla="*/ 2325215 h 6858000"/>
              <a:gd name="connsiteX48974" fmla="*/ 9354145 w 12192000"/>
              <a:gd name="connsiteY48974" fmla="*/ 2344923 h 6858000"/>
              <a:gd name="connsiteX48975" fmla="*/ 9354145 w 12192000"/>
              <a:gd name="connsiteY48975" fmla="*/ 2425715 h 6858000"/>
              <a:gd name="connsiteX48976" fmla="*/ 9375928 w 12192000"/>
              <a:gd name="connsiteY48976" fmla="*/ 2445653 h 6858000"/>
              <a:gd name="connsiteX48977" fmla="*/ 9435859 w 12192000"/>
              <a:gd name="connsiteY48977" fmla="*/ 2445653 h 6858000"/>
              <a:gd name="connsiteX48978" fmla="*/ 9447153 w 12192000"/>
              <a:gd name="connsiteY48978" fmla="*/ 2452799 h 6858000"/>
              <a:gd name="connsiteX48979" fmla="*/ 9435744 w 12192000"/>
              <a:gd name="connsiteY48979" fmla="*/ 2460867 h 6858000"/>
              <a:gd name="connsiteX48980" fmla="*/ 9401859 w 12192000"/>
              <a:gd name="connsiteY48980" fmla="*/ 2461097 h 6858000"/>
              <a:gd name="connsiteX48981" fmla="*/ 9370626 w 12192000"/>
              <a:gd name="connsiteY48981" fmla="*/ 2460751 h 6858000"/>
              <a:gd name="connsiteX48982" fmla="*/ 9346884 w 12192000"/>
              <a:gd name="connsiteY48982" fmla="*/ 2479999 h 6858000"/>
              <a:gd name="connsiteX48983" fmla="*/ 9325678 w 12192000"/>
              <a:gd name="connsiteY48983" fmla="*/ 2461327 h 6858000"/>
              <a:gd name="connsiteX48984" fmla="*/ 9320492 w 12192000"/>
              <a:gd name="connsiteY48984" fmla="*/ 2461327 h 6858000"/>
              <a:gd name="connsiteX48985" fmla="*/ 9240160 w 12192000"/>
              <a:gd name="connsiteY48985" fmla="*/ 2462942 h 6858000"/>
              <a:gd name="connsiteX48986" fmla="*/ 9185992 w 12192000"/>
              <a:gd name="connsiteY48986" fmla="*/ 2463288 h 6858000"/>
              <a:gd name="connsiteX48987" fmla="*/ 9103470 w 12192000"/>
              <a:gd name="connsiteY48987" fmla="*/ 2460637 h 6858000"/>
              <a:gd name="connsiteX48988" fmla="*/ 9079844 w 12192000"/>
              <a:gd name="connsiteY48988" fmla="*/ 2481958 h 6858000"/>
              <a:gd name="connsiteX48989" fmla="*/ 9052990 w 12192000"/>
              <a:gd name="connsiteY48989" fmla="*/ 2460521 h 6858000"/>
              <a:gd name="connsiteX48990" fmla="*/ 8766242 w 12192000"/>
              <a:gd name="connsiteY48990" fmla="*/ 2461097 h 6858000"/>
              <a:gd name="connsiteX48991" fmla="*/ 8749645 w 12192000"/>
              <a:gd name="connsiteY48991" fmla="*/ 2486222 h 6858000"/>
              <a:gd name="connsiteX48992" fmla="*/ 8766702 w 12192000"/>
              <a:gd name="connsiteY48992" fmla="*/ 2513538 h 6858000"/>
              <a:gd name="connsiteX48993" fmla="*/ 8850145 w 12192000"/>
              <a:gd name="connsiteY48993" fmla="*/ 2513538 h 6858000"/>
              <a:gd name="connsiteX48994" fmla="*/ 8869624 w 12192000"/>
              <a:gd name="connsiteY48994" fmla="*/ 2497403 h 6858000"/>
              <a:gd name="connsiteX48995" fmla="*/ 8875616 w 12192000"/>
              <a:gd name="connsiteY48995" fmla="*/ 2487951 h 6858000"/>
              <a:gd name="connsiteX48996" fmla="*/ 8884952 w 12192000"/>
              <a:gd name="connsiteY48996" fmla="*/ 2497517 h 6858000"/>
              <a:gd name="connsiteX48997" fmla="*/ 8905466 w 12192000"/>
              <a:gd name="connsiteY48997" fmla="*/ 2513538 h 6858000"/>
              <a:gd name="connsiteX48998" fmla="*/ 8986260 w 12192000"/>
              <a:gd name="connsiteY48998" fmla="*/ 2513538 h 6858000"/>
              <a:gd name="connsiteX48999" fmla="*/ 9005160 w 12192000"/>
              <a:gd name="connsiteY48999" fmla="*/ 2496710 h 6858000"/>
              <a:gd name="connsiteX49000" fmla="*/ 9011498 w 12192000"/>
              <a:gd name="connsiteY49000" fmla="*/ 2487951 h 6858000"/>
              <a:gd name="connsiteX49001" fmla="*/ 9019336 w 12192000"/>
              <a:gd name="connsiteY49001" fmla="*/ 2492907 h 6858000"/>
              <a:gd name="connsiteX49002" fmla="*/ 9054718 w 12192000"/>
              <a:gd name="connsiteY49002" fmla="*/ 2513421 h 6858000"/>
              <a:gd name="connsiteX49003" fmla="*/ 9114650 w 12192000"/>
              <a:gd name="connsiteY49003" fmla="*/ 2513538 h 6858000"/>
              <a:gd name="connsiteX49004" fmla="*/ 9134358 w 12192000"/>
              <a:gd name="connsiteY49004" fmla="*/ 2504893 h 6858000"/>
              <a:gd name="connsiteX49005" fmla="*/ 9147958 w 12192000"/>
              <a:gd name="connsiteY49005" fmla="*/ 2487951 h 6858000"/>
              <a:gd name="connsiteX49006" fmla="*/ 9155795 w 12192000"/>
              <a:gd name="connsiteY49006" fmla="*/ 2512038 h 6858000"/>
              <a:gd name="connsiteX49007" fmla="*/ 9155795 w 12192000"/>
              <a:gd name="connsiteY49007" fmla="*/ 2689299 h 6858000"/>
              <a:gd name="connsiteX49008" fmla="*/ 9178270 w 12192000"/>
              <a:gd name="connsiteY49008" fmla="*/ 2711887 h 6858000"/>
              <a:gd name="connsiteX49009" fmla="*/ 9248689 w 12192000"/>
              <a:gd name="connsiteY49009" fmla="*/ 2711541 h 6858000"/>
              <a:gd name="connsiteX49010" fmla="*/ 9270472 w 12192000"/>
              <a:gd name="connsiteY49010" fmla="*/ 2697481 h 6858000"/>
              <a:gd name="connsiteX49011" fmla="*/ 9255373 w 12192000"/>
              <a:gd name="connsiteY49011" fmla="*/ 2664749 h 6858000"/>
              <a:gd name="connsiteX49012" fmla="*/ 9245116 w 12192000"/>
              <a:gd name="connsiteY49012" fmla="*/ 2653569 h 6858000"/>
              <a:gd name="connsiteX49013" fmla="*/ 9254336 w 12192000"/>
              <a:gd name="connsiteY49013" fmla="*/ 2644119 h 6858000"/>
              <a:gd name="connsiteX49014" fmla="*/ 9271164 w 12192000"/>
              <a:gd name="connsiteY49014" fmla="*/ 2620146 h 6858000"/>
              <a:gd name="connsiteX49015" fmla="*/ 9271394 w 12192000"/>
              <a:gd name="connsiteY49015" fmla="*/ 2502818 h 6858000"/>
              <a:gd name="connsiteX49016" fmla="*/ 9278078 w 12192000"/>
              <a:gd name="connsiteY49016" fmla="*/ 2488182 h 6858000"/>
              <a:gd name="connsiteX49017" fmla="*/ 9286260 w 12192000"/>
              <a:gd name="connsiteY49017" fmla="*/ 2495212 h 6858000"/>
              <a:gd name="connsiteX49018" fmla="*/ 9311848 w 12192000"/>
              <a:gd name="connsiteY49018" fmla="*/ 2513653 h 6858000"/>
              <a:gd name="connsiteX49019" fmla="*/ 9379616 w 12192000"/>
              <a:gd name="connsiteY49019" fmla="*/ 2513653 h 6858000"/>
              <a:gd name="connsiteX49020" fmla="*/ 9401630 w 12192000"/>
              <a:gd name="connsiteY49020" fmla="*/ 2497171 h 6858000"/>
              <a:gd name="connsiteX49021" fmla="*/ 9413384 w 12192000"/>
              <a:gd name="connsiteY49021" fmla="*/ 2487490 h 6858000"/>
              <a:gd name="connsiteX49022" fmla="*/ 9422260 w 12192000"/>
              <a:gd name="connsiteY49022" fmla="*/ 2497286 h 6858000"/>
              <a:gd name="connsiteX49023" fmla="*/ 9459716 w 12192000"/>
              <a:gd name="connsiteY49023" fmla="*/ 2512845 h 6858000"/>
              <a:gd name="connsiteX49024" fmla="*/ 9474352 w 12192000"/>
              <a:gd name="connsiteY49024" fmla="*/ 2487605 h 6858000"/>
              <a:gd name="connsiteX49025" fmla="*/ 9487838 w 12192000"/>
              <a:gd name="connsiteY49025" fmla="*/ 2491178 h 6858000"/>
              <a:gd name="connsiteX49026" fmla="*/ 9527024 w 12192000"/>
              <a:gd name="connsiteY49026" fmla="*/ 2513538 h 6858000"/>
              <a:gd name="connsiteX49027" fmla="*/ 9581769 w 12192000"/>
              <a:gd name="connsiteY49027" fmla="*/ 2513653 h 6858000"/>
              <a:gd name="connsiteX49028" fmla="*/ 9604820 w 12192000"/>
              <a:gd name="connsiteY49028" fmla="*/ 2496710 h 6858000"/>
              <a:gd name="connsiteX49029" fmla="*/ 9615077 w 12192000"/>
              <a:gd name="connsiteY49029" fmla="*/ 2487721 h 6858000"/>
              <a:gd name="connsiteX49030" fmla="*/ 9625564 w 12192000"/>
              <a:gd name="connsiteY49030" fmla="*/ 2496480 h 6858000"/>
              <a:gd name="connsiteX49031" fmla="*/ 9648270 w 12192000"/>
              <a:gd name="connsiteY49031" fmla="*/ 2513768 h 6858000"/>
              <a:gd name="connsiteX49032" fmla="*/ 9851459 w 12192000"/>
              <a:gd name="connsiteY49032" fmla="*/ 2513538 h 6858000"/>
              <a:gd name="connsiteX49033" fmla="*/ 9876354 w 12192000"/>
              <a:gd name="connsiteY49033" fmla="*/ 2496595 h 6858000"/>
              <a:gd name="connsiteX49034" fmla="*/ 9883960 w 12192000"/>
              <a:gd name="connsiteY49034" fmla="*/ 2487836 h 6858000"/>
              <a:gd name="connsiteX49035" fmla="*/ 9891683 w 12192000"/>
              <a:gd name="connsiteY49035" fmla="*/ 2498208 h 6858000"/>
              <a:gd name="connsiteX49036" fmla="*/ 9927526 w 12192000"/>
              <a:gd name="connsiteY49036" fmla="*/ 2512731 h 6858000"/>
              <a:gd name="connsiteX49037" fmla="*/ 9943201 w 12192000"/>
              <a:gd name="connsiteY49037" fmla="*/ 2492100 h 6858000"/>
              <a:gd name="connsiteX49038" fmla="*/ 9943201 w 12192000"/>
              <a:gd name="connsiteY49038" fmla="*/ 2416609 h 6858000"/>
              <a:gd name="connsiteX49039" fmla="*/ 9920264 w 12192000"/>
              <a:gd name="connsiteY49039" fmla="*/ 2393098 h 6858000"/>
              <a:gd name="connsiteX49040" fmla="*/ 9792680 w 12192000"/>
              <a:gd name="connsiteY49040" fmla="*/ 2392868 h 6858000"/>
              <a:gd name="connsiteX49041" fmla="*/ 9757183 w 12192000"/>
              <a:gd name="connsiteY49041" fmla="*/ 2428020 h 6858000"/>
              <a:gd name="connsiteX49042" fmla="*/ 9755915 w 12192000"/>
              <a:gd name="connsiteY49042" fmla="*/ 2464324 h 6858000"/>
              <a:gd name="connsiteX49043" fmla="*/ 9748655 w 12192000"/>
              <a:gd name="connsiteY49043" fmla="*/ 2479999 h 6858000"/>
              <a:gd name="connsiteX49044" fmla="*/ 9740472 w 12192000"/>
              <a:gd name="connsiteY49044" fmla="*/ 2463288 h 6858000"/>
              <a:gd name="connsiteX49045" fmla="*/ 9740818 w 12192000"/>
              <a:gd name="connsiteY49045" fmla="*/ 2416379 h 6858000"/>
              <a:gd name="connsiteX49046" fmla="*/ 9717421 w 12192000"/>
              <a:gd name="connsiteY49046" fmla="*/ 2393098 h 6858000"/>
              <a:gd name="connsiteX49047" fmla="*/ 9611389 w 12192000"/>
              <a:gd name="connsiteY49047" fmla="*/ 2395864 h 6858000"/>
              <a:gd name="connsiteX49048" fmla="*/ 9507776 w 12192000"/>
              <a:gd name="connsiteY49048" fmla="*/ 2393329 h 6858000"/>
              <a:gd name="connsiteX49049" fmla="*/ 9489912 w 12192000"/>
              <a:gd name="connsiteY49049" fmla="*/ 2411308 h 6858000"/>
              <a:gd name="connsiteX49050" fmla="*/ 9489912 w 12192000"/>
              <a:gd name="connsiteY49050" fmla="*/ 2463402 h 6858000"/>
              <a:gd name="connsiteX49051" fmla="*/ 9474930 w 12192000"/>
              <a:gd name="connsiteY49051" fmla="*/ 2480806 h 6858000"/>
              <a:gd name="connsiteX49052" fmla="*/ 9474469 w 12192000"/>
              <a:gd name="connsiteY49052" fmla="*/ 2410732 h 6858000"/>
              <a:gd name="connsiteX49053" fmla="*/ 9459832 w 12192000"/>
              <a:gd name="connsiteY49053" fmla="*/ 2393214 h 6858000"/>
              <a:gd name="connsiteX49054" fmla="*/ 9449690 w 12192000"/>
              <a:gd name="connsiteY49054" fmla="*/ 2387797 h 6858000"/>
              <a:gd name="connsiteX49055" fmla="*/ 9458910 w 12192000"/>
              <a:gd name="connsiteY49055" fmla="*/ 2378116 h 6858000"/>
              <a:gd name="connsiteX49056" fmla="*/ 9474352 w 12192000"/>
              <a:gd name="connsiteY49056" fmla="*/ 2357831 h 6858000"/>
              <a:gd name="connsiteX49057" fmla="*/ 9474352 w 12192000"/>
              <a:gd name="connsiteY49057" fmla="*/ 2285222 h 6858000"/>
              <a:gd name="connsiteX49058" fmla="*/ 9457296 w 12192000"/>
              <a:gd name="connsiteY49058" fmla="*/ 2260443 h 6858000"/>
              <a:gd name="connsiteX49059" fmla="*/ 9449228 w 12192000"/>
              <a:gd name="connsiteY49059" fmla="*/ 2251914 h 6858000"/>
              <a:gd name="connsiteX49060" fmla="*/ 9456604 w 12192000"/>
              <a:gd name="connsiteY49060" fmla="*/ 2243271 h 6858000"/>
              <a:gd name="connsiteX49061" fmla="*/ 9474352 w 12192000"/>
              <a:gd name="connsiteY49061" fmla="*/ 2217223 h 6858000"/>
              <a:gd name="connsiteX49062" fmla="*/ 9474352 w 12192000"/>
              <a:gd name="connsiteY49062" fmla="*/ 2147150 h 6858000"/>
              <a:gd name="connsiteX49063" fmla="*/ 9458678 w 12192000"/>
              <a:gd name="connsiteY49063" fmla="*/ 2126981 h 6858000"/>
              <a:gd name="connsiteX49064" fmla="*/ 9453148 w 12192000"/>
              <a:gd name="connsiteY49064" fmla="*/ 2111421 h 6858000"/>
              <a:gd name="connsiteX49065" fmla="*/ 9473547 w 12192000"/>
              <a:gd name="connsiteY49065" fmla="*/ 2101396 h 6858000"/>
              <a:gd name="connsiteX49066" fmla="*/ 9473547 w 12192000"/>
              <a:gd name="connsiteY49066" fmla="*/ 1799317 h 6858000"/>
              <a:gd name="connsiteX49067" fmla="*/ 9449314 w 12192000"/>
              <a:gd name="connsiteY49067" fmla="*/ 1787274 h 6858000"/>
              <a:gd name="connsiteX49068" fmla="*/ 1076839 w 12192000"/>
              <a:gd name="connsiteY49068" fmla="*/ 1787274 h 6858000"/>
              <a:gd name="connsiteX49069" fmla="*/ 1050705 w 12192000"/>
              <a:gd name="connsiteY49069" fmla="*/ 1794246 h 6858000"/>
              <a:gd name="connsiteX49070" fmla="*/ 1049553 w 12192000"/>
              <a:gd name="connsiteY49070" fmla="*/ 1885411 h 6858000"/>
              <a:gd name="connsiteX49071" fmla="*/ 1066957 w 12192000"/>
              <a:gd name="connsiteY49071" fmla="*/ 1909385 h 6858000"/>
              <a:gd name="connsiteX49072" fmla="*/ 1074563 w 12192000"/>
              <a:gd name="connsiteY49072" fmla="*/ 1917913 h 6858000"/>
              <a:gd name="connsiteX49073" fmla="*/ 1070184 w 12192000"/>
              <a:gd name="connsiteY49073" fmla="*/ 1923215 h 6858000"/>
              <a:gd name="connsiteX49074" fmla="*/ 1049669 w 12192000"/>
              <a:gd name="connsiteY49074" fmla="*/ 1956639 h 6858000"/>
              <a:gd name="connsiteX49075" fmla="*/ 1049669 w 12192000"/>
              <a:gd name="connsiteY49075" fmla="*/ 1955832 h 6858000"/>
              <a:gd name="connsiteX49076" fmla="*/ 1039181 w 12192000"/>
              <a:gd name="connsiteY49076" fmla="*/ 1977959 h 6858000"/>
              <a:gd name="connsiteX49077" fmla="*/ 1029499 w 12192000"/>
              <a:gd name="connsiteY49077" fmla="*/ 1955947 h 6858000"/>
              <a:gd name="connsiteX49078" fmla="*/ 1029499 w 12192000"/>
              <a:gd name="connsiteY49078" fmla="*/ 1937737 h 6858000"/>
              <a:gd name="connsiteX49079" fmla="*/ 1016707 w 12192000"/>
              <a:gd name="connsiteY49079" fmla="*/ 1923215 h 6858000"/>
              <a:gd name="connsiteX49080" fmla="*/ 984205 w 12192000"/>
              <a:gd name="connsiteY49080" fmla="*/ 1970470 h 6858000"/>
              <a:gd name="connsiteX49081" fmla="*/ 983861 w 12192000"/>
              <a:gd name="connsiteY49081" fmla="*/ 1996978 h 6858000"/>
              <a:gd name="connsiteX49082" fmla="*/ 1015439 w 12192000"/>
              <a:gd name="connsiteY49082" fmla="*/ 2043539 h 6858000"/>
              <a:gd name="connsiteX49083" fmla="*/ 1057159 w 12192000"/>
              <a:gd name="connsiteY49083" fmla="*/ 2043770 h 6858000"/>
              <a:gd name="connsiteX49084" fmla="*/ 1073987 w 12192000"/>
              <a:gd name="connsiteY49084" fmla="*/ 2051952 h 6858000"/>
              <a:gd name="connsiteX49085" fmla="*/ 1057967 w 12192000"/>
              <a:gd name="connsiteY49085" fmla="*/ 2058867 h 6858000"/>
              <a:gd name="connsiteX49086" fmla="*/ 1003221 w 12192000"/>
              <a:gd name="connsiteY49086" fmla="*/ 2058867 h 6858000"/>
              <a:gd name="connsiteX49087" fmla="*/ 981554 w 12192000"/>
              <a:gd name="connsiteY49087" fmla="*/ 2081226 h 6858000"/>
              <a:gd name="connsiteX49088" fmla="*/ 981554 w 12192000"/>
              <a:gd name="connsiteY49088" fmla="*/ 2151530 h 6858000"/>
              <a:gd name="connsiteX49089" fmla="*/ 1005643 w 12192000"/>
              <a:gd name="connsiteY49089" fmla="*/ 2174120 h 6858000"/>
              <a:gd name="connsiteX49090" fmla="*/ 1057737 w 12192000"/>
              <a:gd name="connsiteY49090" fmla="*/ 2174120 h 6858000"/>
              <a:gd name="connsiteX49091" fmla="*/ 1075255 w 12192000"/>
              <a:gd name="connsiteY49091" fmla="*/ 2183686 h 6858000"/>
              <a:gd name="connsiteX49092" fmla="*/ 1056699 w 12192000"/>
              <a:gd name="connsiteY49092" fmla="*/ 2194750 h 6858000"/>
              <a:gd name="connsiteX49093" fmla="*/ 1001955 w 12192000"/>
              <a:gd name="connsiteY49093" fmla="*/ 2194635 h 6858000"/>
              <a:gd name="connsiteX49094" fmla="*/ 981554 w 12192000"/>
              <a:gd name="connsiteY49094" fmla="*/ 2215610 h 6858000"/>
              <a:gd name="connsiteX49095" fmla="*/ 981554 w 12192000"/>
              <a:gd name="connsiteY49095" fmla="*/ 2288565 h 6858000"/>
              <a:gd name="connsiteX49096" fmla="*/ 1004259 w 12192000"/>
              <a:gd name="connsiteY49096" fmla="*/ 2309886 h 6858000"/>
              <a:gd name="connsiteX49097" fmla="*/ 1061655 w 12192000"/>
              <a:gd name="connsiteY49097" fmla="*/ 2309886 h 6858000"/>
              <a:gd name="connsiteX49098" fmla="*/ 1074102 w 12192000"/>
              <a:gd name="connsiteY49098" fmla="*/ 2315419 h 6858000"/>
              <a:gd name="connsiteX49099" fmla="*/ 1061425 w 12192000"/>
              <a:gd name="connsiteY49099" fmla="*/ 2324869 h 6858000"/>
              <a:gd name="connsiteX49100" fmla="*/ 1001493 w 12192000"/>
              <a:gd name="connsiteY49100" fmla="*/ 2325215 h 6858000"/>
              <a:gd name="connsiteX49101" fmla="*/ 981670 w 12192000"/>
              <a:gd name="connsiteY49101" fmla="*/ 2344923 h 6858000"/>
              <a:gd name="connsiteX49102" fmla="*/ 981670 w 12192000"/>
              <a:gd name="connsiteY49102" fmla="*/ 2425715 h 6858000"/>
              <a:gd name="connsiteX49103" fmla="*/ 1003453 w 12192000"/>
              <a:gd name="connsiteY49103" fmla="*/ 2445653 h 6858000"/>
              <a:gd name="connsiteX49104" fmla="*/ 1063384 w 12192000"/>
              <a:gd name="connsiteY49104" fmla="*/ 2445653 h 6858000"/>
              <a:gd name="connsiteX49105" fmla="*/ 1074678 w 12192000"/>
              <a:gd name="connsiteY49105" fmla="*/ 2452799 h 6858000"/>
              <a:gd name="connsiteX49106" fmla="*/ 1063269 w 12192000"/>
              <a:gd name="connsiteY49106" fmla="*/ 2460867 h 6858000"/>
              <a:gd name="connsiteX49107" fmla="*/ 1029384 w 12192000"/>
              <a:gd name="connsiteY49107" fmla="*/ 2461097 h 6858000"/>
              <a:gd name="connsiteX49108" fmla="*/ 998151 w 12192000"/>
              <a:gd name="connsiteY49108" fmla="*/ 2460751 h 6858000"/>
              <a:gd name="connsiteX49109" fmla="*/ 974409 w 12192000"/>
              <a:gd name="connsiteY49109" fmla="*/ 2479999 h 6858000"/>
              <a:gd name="connsiteX49110" fmla="*/ 953203 w 12192000"/>
              <a:gd name="connsiteY49110" fmla="*/ 2461327 h 6858000"/>
              <a:gd name="connsiteX49111" fmla="*/ 948017 w 12192000"/>
              <a:gd name="connsiteY49111" fmla="*/ 2461327 h 6858000"/>
              <a:gd name="connsiteX49112" fmla="*/ 867685 w 12192000"/>
              <a:gd name="connsiteY49112" fmla="*/ 2462942 h 6858000"/>
              <a:gd name="connsiteX49113" fmla="*/ 813517 w 12192000"/>
              <a:gd name="connsiteY49113" fmla="*/ 2463288 h 6858000"/>
              <a:gd name="connsiteX49114" fmla="*/ 730995 w 12192000"/>
              <a:gd name="connsiteY49114" fmla="*/ 2460637 h 6858000"/>
              <a:gd name="connsiteX49115" fmla="*/ 707369 w 12192000"/>
              <a:gd name="connsiteY49115" fmla="*/ 2481958 h 6858000"/>
              <a:gd name="connsiteX49116" fmla="*/ 680515 w 12192000"/>
              <a:gd name="connsiteY49116" fmla="*/ 2460521 h 6858000"/>
              <a:gd name="connsiteX49117" fmla="*/ 393767 w 12192000"/>
              <a:gd name="connsiteY49117" fmla="*/ 2461097 h 6858000"/>
              <a:gd name="connsiteX49118" fmla="*/ 377170 w 12192000"/>
              <a:gd name="connsiteY49118" fmla="*/ 2486222 h 6858000"/>
              <a:gd name="connsiteX49119" fmla="*/ 394227 w 12192000"/>
              <a:gd name="connsiteY49119" fmla="*/ 2513538 h 6858000"/>
              <a:gd name="connsiteX49120" fmla="*/ 477670 w 12192000"/>
              <a:gd name="connsiteY49120" fmla="*/ 2513538 h 6858000"/>
              <a:gd name="connsiteX49121" fmla="*/ 497149 w 12192000"/>
              <a:gd name="connsiteY49121" fmla="*/ 2497403 h 6858000"/>
              <a:gd name="connsiteX49122" fmla="*/ 503141 w 12192000"/>
              <a:gd name="connsiteY49122" fmla="*/ 2487951 h 6858000"/>
              <a:gd name="connsiteX49123" fmla="*/ 512477 w 12192000"/>
              <a:gd name="connsiteY49123" fmla="*/ 2497517 h 6858000"/>
              <a:gd name="connsiteX49124" fmla="*/ 532991 w 12192000"/>
              <a:gd name="connsiteY49124" fmla="*/ 2513538 h 6858000"/>
              <a:gd name="connsiteX49125" fmla="*/ 613785 w 12192000"/>
              <a:gd name="connsiteY49125" fmla="*/ 2513538 h 6858000"/>
              <a:gd name="connsiteX49126" fmla="*/ 632685 w 12192000"/>
              <a:gd name="connsiteY49126" fmla="*/ 2496710 h 6858000"/>
              <a:gd name="connsiteX49127" fmla="*/ 639023 w 12192000"/>
              <a:gd name="connsiteY49127" fmla="*/ 2487951 h 6858000"/>
              <a:gd name="connsiteX49128" fmla="*/ 646861 w 12192000"/>
              <a:gd name="connsiteY49128" fmla="*/ 2492907 h 6858000"/>
              <a:gd name="connsiteX49129" fmla="*/ 682243 w 12192000"/>
              <a:gd name="connsiteY49129" fmla="*/ 2513421 h 6858000"/>
              <a:gd name="connsiteX49130" fmla="*/ 742175 w 12192000"/>
              <a:gd name="connsiteY49130" fmla="*/ 2513538 h 6858000"/>
              <a:gd name="connsiteX49131" fmla="*/ 761883 w 12192000"/>
              <a:gd name="connsiteY49131" fmla="*/ 2504893 h 6858000"/>
              <a:gd name="connsiteX49132" fmla="*/ 775483 w 12192000"/>
              <a:gd name="connsiteY49132" fmla="*/ 2487951 h 6858000"/>
              <a:gd name="connsiteX49133" fmla="*/ 783320 w 12192000"/>
              <a:gd name="connsiteY49133" fmla="*/ 2512038 h 6858000"/>
              <a:gd name="connsiteX49134" fmla="*/ 783320 w 12192000"/>
              <a:gd name="connsiteY49134" fmla="*/ 2689299 h 6858000"/>
              <a:gd name="connsiteX49135" fmla="*/ 805795 w 12192000"/>
              <a:gd name="connsiteY49135" fmla="*/ 2711887 h 6858000"/>
              <a:gd name="connsiteX49136" fmla="*/ 876214 w 12192000"/>
              <a:gd name="connsiteY49136" fmla="*/ 2711541 h 6858000"/>
              <a:gd name="connsiteX49137" fmla="*/ 897997 w 12192000"/>
              <a:gd name="connsiteY49137" fmla="*/ 2697481 h 6858000"/>
              <a:gd name="connsiteX49138" fmla="*/ 882898 w 12192000"/>
              <a:gd name="connsiteY49138" fmla="*/ 2664749 h 6858000"/>
              <a:gd name="connsiteX49139" fmla="*/ 872641 w 12192000"/>
              <a:gd name="connsiteY49139" fmla="*/ 2653569 h 6858000"/>
              <a:gd name="connsiteX49140" fmla="*/ 881861 w 12192000"/>
              <a:gd name="connsiteY49140" fmla="*/ 2644119 h 6858000"/>
              <a:gd name="connsiteX49141" fmla="*/ 898689 w 12192000"/>
              <a:gd name="connsiteY49141" fmla="*/ 2620146 h 6858000"/>
              <a:gd name="connsiteX49142" fmla="*/ 898919 w 12192000"/>
              <a:gd name="connsiteY49142" fmla="*/ 2502818 h 6858000"/>
              <a:gd name="connsiteX49143" fmla="*/ 905603 w 12192000"/>
              <a:gd name="connsiteY49143" fmla="*/ 2488182 h 6858000"/>
              <a:gd name="connsiteX49144" fmla="*/ 913785 w 12192000"/>
              <a:gd name="connsiteY49144" fmla="*/ 2495212 h 6858000"/>
              <a:gd name="connsiteX49145" fmla="*/ 939373 w 12192000"/>
              <a:gd name="connsiteY49145" fmla="*/ 2513653 h 6858000"/>
              <a:gd name="connsiteX49146" fmla="*/ 1007141 w 12192000"/>
              <a:gd name="connsiteY49146" fmla="*/ 2513653 h 6858000"/>
              <a:gd name="connsiteX49147" fmla="*/ 1029155 w 12192000"/>
              <a:gd name="connsiteY49147" fmla="*/ 2497171 h 6858000"/>
              <a:gd name="connsiteX49148" fmla="*/ 1040909 w 12192000"/>
              <a:gd name="connsiteY49148" fmla="*/ 2487490 h 6858000"/>
              <a:gd name="connsiteX49149" fmla="*/ 1049785 w 12192000"/>
              <a:gd name="connsiteY49149" fmla="*/ 2497286 h 6858000"/>
              <a:gd name="connsiteX49150" fmla="*/ 1087241 w 12192000"/>
              <a:gd name="connsiteY49150" fmla="*/ 2512845 h 6858000"/>
              <a:gd name="connsiteX49151" fmla="*/ 1101877 w 12192000"/>
              <a:gd name="connsiteY49151" fmla="*/ 2487605 h 6858000"/>
              <a:gd name="connsiteX49152" fmla="*/ 1115363 w 12192000"/>
              <a:gd name="connsiteY49152" fmla="*/ 2491178 h 6858000"/>
              <a:gd name="connsiteX49153" fmla="*/ 1154549 w 12192000"/>
              <a:gd name="connsiteY49153" fmla="*/ 2513538 h 6858000"/>
              <a:gd name="connsiteX49154" fmla="*/ 1209294 w 12192000"/>
              <a:gd name="connsiteY49154" fmla="*/ 2513653 h 6858000"/>
              <a:gd name="connsiteX49155" fmla="*/ 1232345 w 12192000"/>
              <a:gd name="connsiteY49155" fmla="*/ 2496710 h 6858000"/>
              <a:gd name="connsiteX49156" fmla="*/ 1242602 w 12192000"/>
              <a:gd name="connsiteY49156" fmla="*/ 2487721 h 6858000"/>
              <a:gd name="connsiteX49157" fmla="*/ 1253089 w 12192000"/>
              <a:gd name="connsiteY49157" fmla="*/ 2496480 h 6858000"/>
              <a:gd name="connsiteX49158" fmla="*/ 1275795 w 12192000"/>
              <a:gd name="connsiteY49158" fmla="*/ 2513768 h 6858000"/>
              <a:gd name="connsiteX49159" fmla="*/ 1478984 w 12192000"/>
              <a:gd name="connsiteY49159" fmla="*/ 2513538 h 6858000"/>
              <a:gd name="connsiteX49160" fmla="*/ 1503879 w 12192000"/>
              <a:gd name="connsiteY49160" fmla="*/ 2496595 h 6858000"/>
              <a:gd name="connsiteX49161" fmla="*/ 1511485 w 12192000"/>
              <a:gd name="connsiteY49161" fmla="*/ 2487836 h 6858000"/>
              <a:gd name="connsiteX49162" fmla="*/ 1519208 w 12192000"/>
              <a:gd name="connsiteY49162" fmla="*/ 2498208 h 6858000"/>
              <a:gd name="connsiteX49163" fmla="*/ 1555051 w 12192000"/>
              <a:gd name="connsiteY49163" fmla="*/ 2512731 h 6858000"/>
              <a:gd name="connsiteX49164" fmla="*/ 1570726 w 12192000"/>
              <a:gd name="connsiteY49164" fmla="*/ 2492100 h 6858000"/>
              <a:gd name="connsiteX49165" fmla="*/ 1570726 w 12192000"/>
              <a:gd name="connsiteY49165" fmla="*/ 2416609 h 6858000"/>
              <a:gd name="connsiteX49166" fmla="*/ 1547789 w 12192000"/>
              <a:gd name="connsiteY49166" fmla="*/ 2393098 h 6858000"/>
              <a:gd name="connsiteX49167" fmla="*/ 1420205 w 12192000"/>
              <a:gd name="connsiteY49167" fmla="*/ 2392868 h 6858000"/>
              <a:gd name="connsiteX49168" fmla="*/ 1384708 w 12192000"/>
              <a:gd name="connsiteY49168" fmla="*/ 2428020 h 6858000"/>
              <a:gd name="connsiteX49169" fmla="*/ 1383440 w 12192000"/>
              <a:gd name="connsiteY49169" fmla="*/ 2464324 h 6858000"/>
              <a:gd name="connsiteX49170" fmla="*/ 1376180 w 12192000"/>
              <a:gd name="connsiteY49170" fmla="*/ 2479999 h 6858000"/>
              <a:gd name="connsiteX49171" fmla="*/ 1367997 w 12192000"/>
              <a:gd name="connsiteY49171" fmla="*/ 2463288 h 6858000"/>
              <a:gd name="connsiteX49172" fmla="*/ 1368343 w 12192000"/>
              <a:gd name="connsiteY49172" fmla="*/ 2416379 h 6858000"/>
              <a:gd name="connsiteX49173" fmla="*/ 1344946 w 12192000"/>
              <a:gd name="connsiteY49173" fmla="*/ 2393098 h 6858000"/>
              <a:gd name="connsiteX49174" fmla="*/ 1238914 w 12192000"/>
              <a:gd name="connsiteY49174" fmla="*/ 2395864 h 6858000"/>
              <a:gd name="connsiteX49175" fmla="*/ 1135301 w 12192000"/>
              <a:gd name="connsiteY49175" fmla="*/ 2393329 h 6858000"/>
              <a:gd name="connsiteX49176" fmla="*/ 1117437 w 12192000"/>
              <a:gd name="connsiteY49176" fmla="*/ 2411308 h 6858000"/>
              <a:gd name="connsiteX49177" fmla="*/ 1117437 w 12192000"/>
              <a:gd name="connsiteY49177" fmla="*/ 2463402 h 6858000"/>
              <a:gd name="connsiteX49178" fmla="*/ 1102455 w 12192000"/>
              <a:gd name="connsiteY49178" fmla="*/ 2480806 h 6858000"/>
              <a:gd name="connsiteX49179" fmla="*/ 1101994 w 12192000"/>
              <a:gd name="connsiteY49179" fmla="*/ 2410732 h 6858000"/>
              <a:gd name="connsiteX49180" fmla="*/ 1087357 w 12192000"/>
              <a:gd name="connsiteY49180" fmla="*/ 2393214 h 6858000"/>
              <a:gd name="connsiteX49181" fmla="*/ 1077215 w 12192000"/>
              <a:gd name="connsiteY49181" fmla="*/ 2387797 h 6858000"/>
              <a:gd name="connsiteX49182" fmla="*/ 1086435 w 12192000"/>
              <a:gd name="connsiteY49182" fmla="*/ 2378116 h 6858000"/>
              <a:gd name="connsiteX49183" fmla="*/ 1101877 w 12192000"/>
              <a:gd name="connsiteY49183" fmla="*/ 2357831 h 6858000"/>
              <a:gd name="connsiteX49184" fmla="*/ 1101877 w 12192000"/>
              <a:gd name="connsiteY49184" fmla="*/ 2285222 h 6858000"/>
              <a:gd name="connsiteX49185" fmla="*/ 1084821 w 12192000"/>
              <a:gd name="connsiteY49185" fmla="*/ 2260443 h 6858000"/>
              <a:gd name="connsiteX49186" fmla="*/ 1076753 w 12192000"/>
              <a:gd name="connsiteY49186" fmla="*/ 2251914 h 6858000"/>
              <a:gd name="connsiteX49187" fmla="*/ 1084129 w 12192000"/>
              <a:gd name="connsiteY49187" fmla="*/ 2243271 h 6858000"/>
              <a:gd name="connsiteX49188" fmla="*/ 1101877 w 12192000"/>
              <a:gd name="connsiteY49188" fmla="*/ 2217223 h 6858000"/>
              <a:gd name="connsiteX49189" fmla="*/ 1101877 w 12192000"/>
              <a:gd name="connsiteY49189" fmla="*/ 2147150 h 6858000"/>
              <a:gd name="connsiteX49190" fmla="*/ 1086203 w 12192000"/>
              <a:gd name="connsiteY49190" fmla="*/ 2126981 h 6858000"/>
              <a:gd name="connsiteX49191" fmla="*/ 1080673 w 12192000"/>
              <a:gd name="connsiteY49191" fmla="*/ 2111421 h 6858000"/>
              <a:gd name="connsiteX49192" fmla="*/ 1101072 w 12192000"/>
              <a:gd name="connsiteY49192" fmla="*/ 2101396 h 6858000"/>
              <a:gd name="connsiteX49193" fmla="*/ 1101072 w 12192000"/>
              <a:gd name="connsiteY49193" fmla="*/ 1799317 h 6858000"/>
              <a:gd name="connsiteX49194" fmla="*/ 1076839 w 12192000"/>
              <a:gd name="connsiteY49194" fmla="*/ 1787274 h 6858000"/>
              <a:gd name="connsiteX49195" fmla="*/ 3915150 w 12192000"/>
              <a:gd name="connsiteY49195" fmla="*/ 1730398 h 6858000"/>
              <a:gd name="connsiteX49196" fmla="*/ 3859366 w 12192000"/>
              <a:gd name="connsiteY49196" fmla="*/ 1785488 h 6858000"/>
              <a:gd name="connsiteX49197" fmla="*/ 3918722 w 12192000"/>
              <a:gd name="connsiteY49197" fmla="*/ 1845073 h 6858000"/>
              <a:gd name="connsiteX49198" fmla="*/ 3974389 w 12192000"/>
              <a:gd name="connsiteY49198" fmla="*/ 1789868 h 6858000"/>
              <a:gd name="connsiteX49199" fmla="*/ 3974503 w 12192000"/>
              <a:gd name="connsiteY49199" fmla="*/ 1789868 h 6858000"/>
              <a:gd name="connsiteX49200" fmla="*/ 3915150 w 12192000"/>
              <a:gd name="connsiteY49200" fmla="*/ 1730398 h 6858000"/>
              <a:gd name="connsiteX49201" fmla="*/ 4484150 w 12192000"/>
              <a:gd name="connsiteY49201" fmla="*/ 1729590 h 6858000"/>
              <a:gd name="connsiteX49202" fmla="*/ 4457413 w 12192000"/>
              <a:gd name="connsiteY49202" fmla="*/ 1751718 h 6858000"/>
              <a:gd name="connsiteX49203" fmla="*/ 4484612 w 12192000"/>
              <a:gd name="connsiteY49203" fmla="*/ 1776729 h 6858000"/>
              <a:gd name="connsiteX49204" fmla="*/ 4511467 w 12192000"/>
              <a:gd name="connsiteY49204" fmla="*/ 1751258 h 6858000"/>
              <a:gd name="connsiteX49205" fmla="*/ 4484150 w 12192000"/>
              <a:gd name="connsiteY49205" fmla="*/ 1729590 h 6858000"/>
              <a:gd name="connsiteX49206" fmla="*/ 4354147 w 12192000"/>
              <a:gd name="connsiteY49206" fmla="*/ 1729590 h 6858000"/>
              <a:gd name="connsiteX49207" fmla="*/ 4327177 w 12192000"/>
              <a:gd name="connsiteY49207" fmla="*/ 1751603 h 6858000"/>
              <a:gd name="connsiteX49208" fmla="*/ 4327290 w 12192000"/>
              <a:gd name="connsiteY49208" fmla="*/ 1751718 h 6858000"/>
              <a:gd name="connsiteX49209" fmla="*/ 4349881 w 12192000"/>
              <a:gd name="connsiteY49209" fmla="*/ 1776960 h 6858000"/>
              <a:gd name="connsiteX49210" fmla="*/ 4375584 w 12192000"/>
              <a:gd name="connsiteY49210" fmla="*/ 1752987 h 6858000"/>
              <a:gd name="connsiteX49211" fmla="*/ 4354147 w 12192000"/>
              <a:gd name="connsiteY49211" fmla="*/ 1729590 h 6858000"/>
              <a:gd name="connsiteX49212" fmla="*/ 4549499 w 12192000"/>
              <a:gd name="connsiteY49212" fmla="*/ 1729361 h 6858000"/>
              <a:gd name="connsiteX49213" fmla="*/ 4525411 w 12192000"/>
              <a:gd name="connsiteY49213" fmla="*/ 1751489 h 6858000"/>
              <a:gd name="connsiteX49214" fmla="*/ 4525527 w 12192000"/>
              <a:gd name="connsiteY49214" fmla="*/ 1751489 h 6858000"/>
              <a:gd name="connsiteX49215" fmla="*/ 4550651 w 12192000"/>
              <a:gd name="connsiteY49215" fmla="*/ 1776844 h 6858000"/>
              <a:gd name="connsiteX49216" fmla="*/ 4575776 w 12192000"/>
              <a:gd name="connsiteY49216" fmla="*/ 1751603 h 6858000"/>
              <a:gd name="connsiteX49217" fmla="*/ 4549499 w 12192000"/>
              <a:gd name="connsiteY49217" fmla="*/ 1729361 h 6858000"/>
              <a:gd name="connsiteX49218" fmla="*/ 5441899 w 12192000"/>
              <a:gd name="connsiteY49218" fmla="*/ 1728553 h 6858000"/>
              <a:gd name="connsiteX49219" fmla="*/ 5402138 w 12192000"/>
              <a:gd name="connsiteY49219" fmla="*/ 1758058 h 6858000"/>
              <a:gd name="connsiteX49220" fmla="*/ 5402138 w 12192000"/>
              <a:gd name="connsiteY49220" fmla="*/ 1784105 h 6858000"/>
              <a:gd name="connsiteX49221" fmla="*/ 5402252 w 12192000"/>
              <a:gd name="connsiteY49221" fmla="*/ 1784105 h 6858000"/>
              <a:gd name="connsiteX49222" fmla="*/ 5402481 w 12192000"/>
              <a:gd name="connsiteY49222" fmla="*/ 1830897 h 6858000"/>
              <a:gd name="connsiteX49223" fmla="*/ 5430835 w 12192000"/>
              <a:gd name="connsiteY49223" fmla="*/ 1842884 h 6858000"/>
              <a:gd name="connsiteX49224" fmla="*/ 5449734 w 12192000"/>
              <a:gd name="connsiteY49224" fmla="*/ 1830436 h 6858000"/>
              <a:gd name="connsiteX49225" fmla="*/ 5439938 w 12192000"/>
              <a:gd name="connsiteY49225" fmla="*/ 1793209 h 6858000"/>
              <a:gd name="connsiteX49226" fmla="*/ 5443399 w 12192000"/>
              <a:gd name="connsiteY49226" fmla="*/ 1775230 h 6858000"/>
              <a:gd name="connsiteX49227" fmla="*/ 5441899 w 12192000"/>
              <a:gd name="connsiteY49227" fmla="*/ 1728553 h 6858000"/>
              <a:gd name="connsiteX49228" fmla="*/ 4417996 w 12192000"/>
              <a:gd name="connsiteY49228" fmla="*/ 1728553 h 6858000"/>
              <a:gd name="connsiteX49229" fmla="*/ 4396212 w 12192000"/>
              <a:gd name="connsiteY49229" fmla="*/ 1751143 h 6858000"/>
              <a:gd name="connsiteX49230" fmla="*/ 4416729 w 12192000"/>
              <a:gd name="connsiteY49230" fmla="*/ 1776614 h 6858000"/>
              <a:gd name="connsiteX49231" fmla="*/ 4443465 w 12192000"/>
              <a:gd name="connsiteY49231" fmla="*/ 1752411 h 6858000"/>
              <a:gd name="connsiteX49232" fmla="*/ 4417996 w 12192000"/>
              <a:gd name="connsiteY49232" fmla="*/ 1728553 h 6858000"/>
              <a:gd name="connsiteX49233" fmla="*/ 4083301 w 12192000"/>
              <a:gd name="connsiteY49233" fmla="*/ 1728553 h 6858000"/>
              <a:gd name="connsiteX49234" fmla="*/ 4056103 w 12192000"/>
              <a:gd name="connsiteY49234" fmla="*/ 1750566 h 6858000"/>
              <a:gd name="connsiteX49235" fmla="*/ 4056103 w 12192000"/>
              <a:gd name="connsiteY49235" fmla="*/ 1818104 h 6858000"/>
              <a:gd name="connsiteX49236" fmla="*/ 4082149 w 12192000"/>
              <a:gd name="connsiteY49236" fmla="*/ 1844497 h 6858000"/>
              <a:gd name="connsiteX49237" fmla="*/ 4109117 w 12192000"/>
              <a:gd name="connsiteY49237" fmla="*/ 1816720 h 6858000"/>
              <a:gd name="connsiteX49238" fmla="*/ 4108890 w 12192000"/>
              <a:gd name="connsiteY49238" fmla="*/ 1788139 h 6858000"/>
              <a:gd name="connsiteX49239" fmla="*/ 4109004 w 12192000"/>
              <a:gd name="connsiteY49239" fmla="*/ 1788139 h 6858000"/>
              <a:gd name="connsiteX49240" fmla="*/ 4109350 w 12192000"/>
              <a:gd name="connsiteY49240" fmla="*/ 1751718 h 6858000"/>
              <a:gd name="connsiteX49241" fmla="*/ 4083301 w 12192000"/>
              <a:gd name="connsiteY49241" fmla="*/ 1728553 h 6858000"/>
              <a:gd name="connsiteX49242" fmla="*/ 4283033 w 12192000"/>
              <a:gd name="connsiteY49242" fmla="*/ 1728439 h 6858000"/>
              <a:gd name="connsiteX49243" fmla="*/ 4260561 w 12192000"/>
              <a:gd name="connsiteY49243" fmla="*/ 1750912 h 6858000"/>
              <a:gd name="connsiteX49244" fmla="*/ 4283382 w 12192000"/>
              <a:gd name="connsiteY49244" fmla="*/ 1776960 h 6858000"/>
              <a:gd name="connsiteX49245" fmla="*/ 4308046 w 12192000"/>
              <a:gd name="connsiteY49245" fmla="*/ 1753332 h 6858000"/>
              <a:gd name="connsiteX49246" fmla="*/ 4283033 w 12192000"/>
              <a:gd name="connsiteY49246" fmla="*/ 1728439 h 6858000"/>
              <a:gd name="connsiteX49247" fmla="*/ 5276468 w 12192000"/>
              <a:gd name="connsiteY49247" fmla="*/ 1728394 h 6858000"/>
              <a:gd name="connsiteX49248" fmla="*/ 5267174 w 12192000"/>
              <a:gd name="connsiteY49248" fmla="*/ 1744342 h 6858000"/>
              <a:gd name="connsiteX49249" fmla="*/ 5267061 w 12192000"/>
              <a:gd name="connsiteY49249" fmla="*/ 1744457 h 6858000"/>
              <a:gd name="connsiteX49250" fmla="*/ 5266831 w 12192000"/>
              <a:gd name="connsiteY49250" fmla="*/ 1827324 h 6858000"/>
              <a:gd name="connsiteX49251" fmla="*/ 5283887 w 12192000"/>
              <a:gd name="connsiteY49251" fmla="*/ 1843575 h 6858000"/>
              <a:gd name="connsiteX49252" fmla="*/ 5314544 w 12192000"/>
              <a:gd name="connsiteY49252" fmla="*/ 1815570 h 6858000"/>
              <a:gd name="connsiteX49253" fmla="*/ 5314317 w 12192000"/>
              <a:gd name="connsiteY49253" fmla="*/ 1787102 h 6858000"/>
              <a:gd name="connsiteX49254" fmla="*/ 5314544 w 12192000"/>
              <a:gd name="connsiteY49254" fmla="*/ 1745726 h 6858000"/>
              <a:gd name="connsiteX49255" fmla="*/ 5294491 w 12192000"/>
              <a:gd name="connsiteY49255" fmla="*/ 1728439 h 6858000"/>
              <a:gd name="connsiteX49256" fmla="*/ 5276468 w 12192000"/>
              <a:gd name="connsiteY49256" fmla="*/ 1728394 h 6858000"/>
              <a:gd name="connsiteX49257" fmla="*/ 5237327 w 12192000"/>
              <a:gd name="connsiteY49257" fmla="*/ 1728322 h 6858000"/>
              <a:gd name="connsiteX49258" fmla="*/ 5199522 w 12192000"/>
              <a:gd name="connsiteY49258" fmla="*/ 1756329 h 6858000"/>
              <a:gd name="connsiteX49259" fmla="*/ 5199522 w 12192000"/>
              <a:gd name="connsiteY49259" fmla="*/ 1784797 h 6858000"/>
              <a:gd name="connsiteX49260" fmla="*/ 5199408 w 12192000"/>
              <a:gd name="connsiteY49260" fmla="*/ 1785027 h 6858000"/>
              <a:gd name="connsiteX49261" fmla="*/ 5199178 w 12192000"/>
              <a:gd name="connsiteY49261" fmla="*/ 1829053 h 6858000"/>
              <a:gd name="connsiteX49262" fmla="*/ 5219692 w 12192000"/>
              <a:gd name="connsiteY49262" fmla="*/ 1842998 h 6858000"/>
              <a:gd name="connsiteX49263" fmla="*/ 5246546 w 12192000"/>
              <a:gd name="connsiteY49263" fmla="*/ 1829514 h 6858000"/>
              <a:gd name="connsiteX49264" fmla="*/ 5246891 w 12192000"/>
              <a:gd name="connsiteY49264" fmla="*/ 1743997 h 6858000"/>
              <a:gd name="connsiteX49265" fmla="*/ 5237327 w 12192000"/>
              <a:gd name="connsiteY49265" fmla="*/ 1728322 h 6858000"/>
              <a:gd name="connsiteX49266" fmla="*/ 4226228 w 12192000"/>
              <a:gd name="connsiteY49266" fmla="*/ 1728251 h 6858000"/>
              <a:gd name="connsiteX49267" fmla="*/ 4209271 w 12192000"/>
              <a:gd name="connsiteY49267" fmla="*/ 1729130 h 6858000"/>
              <a:gd name="connsiteX49268" fmla="*/ 4192099 w 12192000"/>
              <a:gd name="connsiteY49268" fmla="*/ 1747569 h 6858000"/>
              <a:gd name="connsiteX49269" fmla="*/ 4192215 w 12192000"/>
              <a:gd name="connsiteY49269" fmla="*/ 1789060 h 6858000"/>
              <a:gd name="connsiteX49270" fmla="*/ 4192215 w 12192000"/>
              <a:gd name="connsiteY49270" fmla="*/ 1828017 h 6858000"/>
              <a:gd name="connsiteX49271" fmla="*/ 4198900 w 12192000"/>
              <a:gd name="connsiteY49271" fmla="*/ 1842768 h 6858000"/>
              <a:gd name="connsiteX49272" fmla="*/ 4237857 w 12192000"/>
              <a:gd name="connsiteY49272" fmla="*/ 1839541 h 6858000"/>
              <a:gd name="connsiteX49273" fmla="*/ 4237973 w 12192000"/>
              <a:gd name="connsiteY49273" fmla="*/ 1839425 h 6858000"/>
              <a:gd name="connsiteX49274" fmla="*/ 4233017 w 12192000"/>
              <a:gd name="connsiteY49274" fmla="*/ 1797012 h 6858000"/>
              <a:gd name="connsiteX49275" fmla="*/ 4232669 w 12192000"/>
              <a:gd name="connsiteY49275" fmla="*/ 1776729 h 6858000"/>
              <a:gd name="connsiteX49276" fmla="*/ 4237740 w 12192000"/>
              <a:gd name="connsiteY49276" fmla="*/ 1733510 h 6858000"/>
              <a:gd name="connsiteX49277" fmla="*/ 4226228 w 12192000"/>
              <a:gd name="connsiteY49277" fmla="*/ 1728251 h 6858000"/>
              <a:gd name="connsiteX49278" fmla="*/ 7534769 w 12192000"/>
              <a:gd name="connsiteY49278" fmla="*/ 1728207 h 6858000"/>
              <a:gd name="connsiteX49279" fmla="*/ 7479448 w 12192000"/>
              <a:gd name="connsiteY49279" fmla="*/ 1783874 h 6858000"/>
              <a:gd name="connsiteX49280" fmla="*/ 7539379 w 12192000"/>
              <a:gd name="connsiteY49280" fmla="*/ 1842884 h 6858000"/>
              <a:gd name="connsiteX49281" fmla="*/ 7539494 w 12192000"/>
              <a:gd name="connsiteY49281" fmla="*/ 1842998 h 6858000"/>
              <a:gd name="connsiteX49282" fmla="*/ 7594469 w 12192000"/>
              <a:gd name="connsiteY49282" fmla="*/ 1787216 h 6858000"/>
              <a:gd name="connsiteX49283" fmla="*/ 7534769 w 12192000"/>
              <a:gd name="connsiteY49283" fmla="*/ 1728207 h 6858000"/>
              <a:gd name="connsiteX49284" fmla="*/ 7437727 w 12192000"/>
              <a:gd name="connsiteY49284" fmla="*/ 1728207 h 6858000"/>
              <a:gd name="connsiteX49285" fmla="*/ 7411795 w 12192000"/>
              <a:gd name="connsiteY49285" fmla="*/ 1747800 h 6858000"/>
              <a:gd name="connsiteX49286" fmla="*/ 7411795 w 12192000"/>
              <a:gd name="connsiteY49286" fmla="*/ 1822946 h 6858000"/>
              <a:gd name="connsiteX49287" fmla="*/ 7432195 w 12192000"/>
              <a:gd name="connsiteY49287" fmla="*/ 1843575 h 6858000"/>
              <a:gd name="connsiteX49288" fmla="*/ 7432310 w 12192000"/>
              <a:gd name="connsiteY49288" fmla="*/ 1843575 h 6858000"/>
              <a:gd name="connsiteX49289" fmla="*/ 7464350 w 12192000"/>
              <a:gd name="connsiteY49289" fmla="*/ 1811534 h 6858000"/>
              <a:gd name="connsiteX49290" fmla="*/ 7464120 w 12192000"/>
              <a:gd name="connsiteY49290" fmla="*/ 1785602 h 6858000"/>
              <a:gd name="connsiteX49291" fmla="*/ 7464350 w 12192000"/>
              <a:gd name="connsiteY49291" fmla="*/ 1746763 h 6858000"/>
              <a:gd name="connsiteX49292" fmla="*/ 7437727 w 12192000"/>
              <a:gd name="connsiteY49292" fmla="*/ 1728207 h 6858000"/>
              <a:gd name="connsiteX49293" fmla="*/ 4153950 w 12192000"/>
              <a:gd name="connsiteY49293" fmla="*/ 1728207 h 6858000"/>
              <a:gd name="connsiteX49294" fmla="*/ 4124218 w 12192000"/>
              <a:gd name="connsiteY49294" fmla="*/ 1757597 h 6858000"/>
              <a:gd name="connsiteX49295" fmla="*/ 4124446 w 12192000"/>
              <a:gd name="connsiteY49295" fmla="*/ 1786180 h 6858000"/>
              <a:gd name="connsiteX49296" fmla="*/ 4124102 w 12192000"/>
              <a:gd name="connsiteY49296" fmla="*/ 1822600 h 6858000"/>
              <a:gd name="connsiteX49297" fmla="*/ 4150954 w 12192000"/>
              <a:gd name="connsiteY49297" fmla="*/ 1844035 h 6858000"/>
              <a:gd name="connsiteX49298" fmla="*/ 4177119 w 12192000"/>
              <a:gd name="connsiteY49298" fmla="*/ 1821677 h 6858000"/>
              <a:gd name="connsiteX49299" fmla="*/ 4177003 w 12192000"/>
              <a:gd name="connsiteY49299" fmla="*/ 1751489 h 6858000"/>
              <a:gd name="connsiteX49300" fmla="*/ 4153950 w 12192000"/>
              <a:gd name="connsiteY49300" fmla="*/ 1728322 h 6858000"/>
              <a:gd name="connsiteX49301" fmla="*/ 4014495 w 12192000"/>
              <a:gd name="connsiteY49301" fmla="*/ 1728093 h 6858000"/>
              <a:gd name="connsiteX49302" fmla="*/ 3988335 w 12192000"/>
              <a:gd name="connsiteY49302" fmla="*/ 1755983 h 6858000"/>
              <a:gd name="connsiteX49303" fmla="*/ 3988565 w 12192000"/>
              <a:gd name="connsiteY49303" fmla="*/ 1787216 h 6858000"/>
              <a:gd name="connsiteX49304" fmla="*/ 3988565 w 12192000"/>
              <a:gd name="connsiteY49304" fmla="*/ 1828822 h 6858000"/>
              <a:gd name="connsiteX49305" fmla="*/ 4016340 w 12192000"/>
              <a:gd name="connsiteY49305" fmla="*/ 1843229 h 6858000"/>
              <a:gd name="connsiteX49306" fmla="*/ 4041120 w 12192000"/>
              <a:gd name="connsiteY49306" fmla="*/ 1828478 h 6858000"/>
              <a:gd name="connsiteX49307" fmla="*/ 4041350 w 12192000"/>
              <a:gd name="connsiteY49307" fmla="*/ 1755638 h 6858000"/>
              <a:gd name="connsiteX49308" fmla="*/ 4014612 w 12192000"/>
              <a:gd name="connsiteY49308" fmla="*/ 1728093 h 6858000"/>
              <a:gd name="connsiteX49309" fmla="*/ 6567802 w 12192000"/>
              <a:gd name="connsiteY49309" fmla="*/ 1727862 h 6858000"/>
              <a:gd name="connsiteX49310" fmla="*/ 6540716 w 12192000"/>
              <a:gd name="connsiteY49310" fmla="*/ 1743997 h 6858000"/>
              <a:gd name="connsiteX49311" fmla="*/ 6540371 w 12192000"/>
              <a:gd name="connsiteY49311" fmla="*/ 1826979 h 6858000"/>
              <a:gd name="connsiteX49312" fmla="*/ 6557776 w 12192000"/>
              <a:gd name="connsiteY49312" fmla="*/ 1842998 h 6858000"/>
              <a:gd name="connsiteX49313" fmla="*/ 6557659 w 12192000"/>
              <a:gd name="connsiteY49313" fmla="*/ 1842884 h 6858000"/>
              <a:gd name="connsiteX49314" fmla="*/ 6588086 w 12192000"/>
              <a:gd name="connsiteY49314" fmla="*/ 1814763 h 6858000"/>
              <a:gd name="connsiteX49315" fmla="*/ 6587856 w 12192000"/>
              <a:gd name="connsiteY49315" fmla="*/ 1786294 h 6858000"/>
              <a:gd name="connsiteX49316" fmla="*/ 6588200 w 12192000"/>
              <a:gd name="connsiteY49316" fmla="*/ 1744804 h 6858000"/>
              <a:gd name="connsiteX49317" fmla="*/ 6567802 w 12192000"/>
              <a:gd name="connsiteY49317" fmla="*/ 1727862 h 6858000"/>
              <a:gd name="connsiteX49318" fmla="*/ 5363757 w 12192000"/>
              <a:gd name="connsiteY49318" fmla="*/ 1727862 h 6858000"/>
              <a:gd name="connsiteX49319" fmla="*/ 5334829 w 12192000"/>
              <a:gd name="connsiteY49319" fmla="*/ 1754830 h 6858000"/>
              <a:gd name="connsiteX49320" fmla="*/ 5335061 w 12192000"/>
              <a:gd name="connsiteY49320" fmla="*/ 1783299 h 6858000"/>
              <a:gd name="connsiteX49321" fmla="*/ 5334715 w 12192000"/>
              <a:gd name="connsiteY49321" fmla="*/ 1824674 h 6858000"/>
              <a:gd name="connsiteX49322" fmla="*/ 5356380 w 12192000"/>
              <a:gd name="connsiteY49322" fmla="*/ 1843113 h 6858000"/>
              <a:gd name="connsiteX49323" fmla="*/ 5382429 w 12192000"/>
              <a:gd name="connsiteY49323" fmla="*/ 1825596 h 6858000"/>
              <a:gd name="connsiteX49324" fmla="*/ 5382314 w 12192000"/>
              <a:gd name="connsiteY49324" fmla="*/ 1745379 h 6858000"/>
              <a:gd name="connsiteX49325" fmla="*/ 5363757 w 12192000"/>
              <a:gd name="connsiteY49325" fmla="*/ 1727977 h 6858000"/>
              <a:gd name="connsiteX49326" fmla="*/ 5113892 w 12192000"/>
              <a:gd name="connsiteY49326" fmla="*/ 1727862 h 6858000"/>
              <a:gd name="connsiteX49327" fmla="*/ 5064331 w 12192000"/>
              <a:gd name="connsiteY49327" fmla="*/ 1777536 h 6858000"/>
              <a:gd name="connsiteX49328" fmla="*/ 5064217 w 12192000"/>
              <a:gd name="connsiteY49328" fmla="*/ 1777536 h 6858000"/>
              <a:gd name="connsiteX49329" fmla="*/ 5067791 w 12192000"/>
              <a:gd name="connsiteY49329" fmla="*/ 1837582 h 6858000"/>
              <a:gd name="connsiteX49330" fmla="*/ 5129564 w 12192000"/>
              <a:gd name="connsiteY49330" fmla="*/ 1842308 h 6858000"/>
              <a:gd name="connsiteX49331" fmla="*/ 5184193 w 12192000"/>
              <a:gd name="connsiteY49331" fmla="*/ 1788831 h 6858000"/>
              <a:gd name="connsiteX49332" fmla="*/ 5124264 w 12192000"/>
              <a:gd name="connsiteY49332" fmla="*/ 1727862 h 6858000"/>
              <a:gd name="connsiteX49333" fmla="*/ 8898092 w 12192000"/>
              <a:gd name="connsiteY49333" fmla="*/ 1727833 h 6858000"/>
              <a:gd name="connsiteX49334" fmla="*/ 8888064 w 12192000"/>
              <a:gd name="connsiteY49334" fmla="*/ 1744919 h 6858000"/>
              <a:gd name="connsiteX49335" fmla="*/ 8887603 w 12192000"/>
              <a:gd name="connsiteY49335" fmla="*/ 1820293 h 6858000"/>
              <a:gd name="connsiteX49336" fmla="*/ 8887718 w 12192000"/>
              <a:gd name="connsiteY49336" fmla="*/ 1820293 h 6858000"/>
              <a:gd name="connsiteX49337" fmla="*/ 8911460 w 12192000"/>
              <a:gd name="connsiteY49337" fmla="*/ 1843575 h 6858000"/>
              <a:gd name="connsiteX49338" fmla="*/ 8940849 w 12192000"/>
              <a:gd name="connsiteY49338" fmla="*/ 1813147 h 6858000"/>
              <a:gd name="connsiteX49339" fmla="*/ 8940620 w 12192000"/>
              <a:gd name="connsiteY49339" fmla="*/ 1787216 h 6858000"/>
              <a:gd name="connsiteX49340" fmla="*/ 8940734 w 12192000"/>
              <a:gd name="connsiteY49340" fmla="*/ 1787216 h 6858000"/>
              <a:gd name="connsiteX49341" fmla="*/ 8940964 w 12192000"/>
              <a:gd name="connsiteY49341" fmla="*/ 1745610 h 6858000"/>
              <a:gd name="connsiteX49342" fmla="*/ 8917452 w 12192000"/>
              <a:gd name="connsiteY49342" fmla="*/ 1728207 h 6858000"/>
              <a:gd name="connsiteX49343" fmla="*/ 8898092 w 12192000"/>
              <a:gd name="connsiteY49343" fmla="*/ 1727833 h 6858000"/>
              <a:gd name="connsiteX49344" fmla="*/ 525617 w 12192000"/>
              <a:gd name="connsiteY49344" fmla="*/ 1727833 h 6858000"/>
              <a:gd name="connsiteX49345" fmla="*/ 515589 w 12192000"/>
              <a:gd name="connsiteY49345" fmla="*/ 1744919 h 6858000"/>
              <a:gd name="connsiteX49346" fmla="*/ 515128 w 12192000"/>
              <a:gd name="connsiteY49346" fmla="*/ 1820293 h 6858000"/>
              <a:gd name="connsiteX49347" fmla="*/ 515243 w 12192000"/>
              <a:gd name="connsiteY49347" fmla="*/ 1820293 h 6858000"/>
              <a:gd name="connsiteX49348" fmla="*/ 538985 w 12192000"/>
              <a:gd name="connsiteY49348" fmla="*/ 1843575 h 6858000"/>
              <a:gd name="connsiteX49349" fmla="*/ 568374 w 12192000"/>
              <a:gd name="connsiteY49349" fmla="*/ 1813147 h 6858000"/>
              <a:gd name="connsiteX49350" fmla="*/ 568145 w 12192000"/>
              <a:gd name="connsiteY49350" fmla="*/ 1787216 h 6858000"/>
              <a:gd name="connsiteX49351" fmla="*/ 568259 w 12192000"/>
              <a:gd name="connsiteY49351" fmla="*/ 1787216 h 6858000"/>
              <a:gd name="connsiteX49352" fmla="*/ 568489 w 12192000"/>
              <a:gd name="connsiteY49352" fmla="*/ 1745610 h 6858000"/>
              <a:gd name="connsiteX49353" fmla="*/ 544977 w 12192000"/>
              <a:gd name="connsiteY49353" fmla="*/ 1728207 h 6858000"/>
              <a:gd name="connsiteX49354" fmla="*/ 525617 w 12192000"/>
              <a:gd name="connsiteY49354" fmla="*/ 1727833 h 6858000"/>
              <a:gd name="connsiteX49355" fmla="*/ 6330726 w 12192000"/>
              <a:gd name="connsiteY49355" fmla="*/ 1727631 h 6858000"/>
              <a:gd name="connsiteX49356" fmla="*/ 6274596 w 12192000"/>
              <a:gd name="connsiteY49356" fmla="*/ 1784221 h 6858000"/>
              <a:gd name="connsiteX49357" fmla="*/ 6331994 w 12192000"/>
              <a:gd name="connsiteY49357" fmla="*/ 1842308 h 6858000"/>
              <a:gd name="connsiteX49358" fmla="*/ 6389391 w 12192000"/>
              <a:gd name="connsiteY49358" fmla="*/ 1786986 h 6858000"/>
              <a:gd name="connsiteX49359" fmla="*/ 6330726 w 12192000"/>
              <a:gd name="connsiteY49359" fmla="*/ 1727631 h 6858000"/>
              <a:gd name="connsiteX49360" fmla="*/ 5039107 w 12192000"/>
              <a:gd name="connsiteY49360" fmla="*/ 1727573 h 6858000"/>
              <a:gd name="connsiteX49361" fmla="*/ 5020881 w 12192000"/>
              <a:gd name="connsiteY49361" fmla="*/ 1728322 h 6858000"/>
              <a:gd name="connsiteX49362" fmla="*/ 4995987 w 12192000"/>
              <a:gd name="connsiteY49362" fmla="*/ 1743766 h 6858000"/>
              <a:gd name="connsiteX49363" fmla="*/ 4995758 w 12192000"/>
              <a:gd name="connsiteY49363" fmla="*/ 1821793 h 6858000"/>
              <a:gd name="connsiteX49364" fmla="*/ 5018461 w 12192000"/>
              <a:gd name="connsiteY49364" fmla="*/ 1843345 h 6858000"/>
              <a:gd name="connsiteX49365" fmla="*/ 5018578 w 12192000"/>
              <a:gd name="connsiteY49365" fmla="*/ 1843345 h 6858000"/>
              <a:gd name="connsiteX49366" fmla="*/ 5048888 w 12192000"/>
              <a:gd name="connsiteY49366" fmla="*/ 1813954 h 6858000"/>
              <a:gd name="connsiteX49367" fmla="*/ 5048658 w 12192000"/>
              <a:gd name="connsiteY49367" fmla="*/ 1785373 h 6858000"/>
              <a:gd name="connsiteX49368" fmla="*/ 5048426 w 12192000"/>
              <a:gd name="connsiteY49368" fmla="*/ 1785373 h 6858000"/>
              <a:gd name="connsiteX49369" fmla="*/ 5048426 w 12192000"/>
              <a:gd name="connsiteY49369" fmla="*/ 1743766 h 6858000"/>
              <a:gd name="connsiteX49370" fmla="*/ 5039107 w 12192000"/>
              <a:gd name="connsiteY49370" fmla="*/ 1727573 h 6858000"/>
              <a:gd name="connsiteX49371" fmla="*/ 8749530 w 12192000"/>
              <a:gd name="connsiteY49371" fmla="*/ 1727517 h 6858000"/>
              <a:gd name="connsiteX49372" fmla="*/ 8689598 w 12192000"/>
              <a:gd name="connsiteY49372" fmla="*/ 1786409 h 6858000"/>
              <a:gd name="connsiteX49373" fmla="*/ 8689714 w 12192000"/>
              <a:gd name="connsiteY49373" fmla="*/ 1786409 h 6858000"/>
              <a:gd name="connsiteX49374" fmla="*/ 8744805 w 12192000"/>
              <a:gd name="connsiteY49374" fmla="*/ 1842191 h 6858000"/>
              <a:gd name="connsiteX49375" fmla="*/ 8804505 w 12192000"/>
              <a:gd name="connsiteY49375" fmla="*/ 1783528 h 6858000"/>
              <a:gd name="connsiteX49376" fmla="*/ 8749530 w 12192000"/>
              <a:gd name="connsiteY49376" fmla="*/ 1727517 h 6858000"/>
              <a:gd name="connsiteX49377" fmla="*/ 8650298 w 12192000"/>
              <a:gd name="connsiteY49377" fmla="*/ 1727517 h 6858000"/>
              <a:gd name="connsiteX49378" fmla="*/ 8621369 w 12192000"/>
              <a:gd name="connsiteY49378" fmla="*/ 1754485 h 6858000"/>
              <a:gd name="connsiteX49379" fmla="*/ 8621716 w 12192000"/>
              <a:gd name="connsiteY49379" fmla="*/ 1785488 h 6858000"/>
              <a:gd name="connsiteX49380" fmla="*/ 8621484 w 12192000"/>
              <a:gd name="connsiteY49380" fmla="*/ 1824328 h 6858000"/>
              <a:gd name="connsiteX49381" fmla="*/ 8643036 w 12192000"/>
              <a:gd name="connsiteY49381" fmla="*/ 1842768 h 6858000"/>
              <a:gd name="connsiteX49382" fmla="*/ 8669084 w 12192000"/>
              <a:gd name="connsiteY49382" fmla="*/ 1825250 h 6858000"/>
              <a:gd name="connsiteX49383" fmla="*/ 8668968 w 12192000"/>
              <a:gd name="connsiteY49383" fmla="*/ 1745035 h 6858000"/>
              <a:gd name="connsiteX49384" fmla="*/ 8650413 w 12192000"/>
              <a:gd name="connsiteY49384" fmla="*/ 1727631 h 6858000"/>
              <a:gd name="connsiteX49385" fmla="*/ 6232875 w 12192000"/>
              <a:gd name="connsiteY49385" fmla="*/ 1727517 h 6858000"/>
              <a:gd name="connsiteX49386" fmla="*/ 6206367 w 12192000"/>
              <a:gd name="connsiteY49386" fmla="*/ 1747454 h 6858000"/>
              <a:gd name="connsiteX49387" fmla="*/ 6206367 w 12192000"/>
              <a:gd name="connsiteY49387" fmla="*/ 1825019 h 6858000"/>
              <a:gd name="connsiteX49388" fmla="*/ 6221927 w 12192000"/>
              <a:gd name="connsiteY49388" fmla="*/ 1842884 h 6858000"/>
              <a:gd name="connsiteX49389" fmla="*/ 6221927 w 12192000"/>
              <a:gd name="connsiteY49389" fmla="*/ 1842998 h 6858000"/>
              <a:gd name="connsiteX49390" fmla="*/ 6253968 w 12192000"/>
              <a:gd name="connsiteY49390" fmla="*/ 1813954 h 6858000"/>
              <a:gd name="connsiteX49391" fmla="*/ 6253736 w 12192000"/>
              <a:gd name="connsiteY49391" fmla="*/ 1785488 h 6858000"/>
              <a:gd name="connsiteX49392" fmla="*/ 6253968 w 12192000"/>
              <a:gd name="connsiteY49392" fmla="*/ 1746648 h 6858000"/>
              <a:gd name="connsiteX49393" fmla="*/ 6232875 w 12192000"/>
              <a:gd name="connsiteY49393" fmla="*/ 1727517 h 6858000"/>
              <a:gd name="connsiteX49394" fmla="*/ 377055 w 12192000"/>
              <a:gd name="connsiteY49394" fmla="*/ 1727517 h 6858000"/>
              <a:gd name="connsiteX49395" fmla="*/ 317123 w 12192000"/>
              <a:gd name="connsiteY49395" fmla="*/ 1786409 h 6858000"/>
              <a:gd name="connsiteX49396" fmla="*/ 317239 w 12192000"/>
              <a:gd name="connsiteY49396" fmla="*/ 1786409 h 6858000"/>
              <a:gd name="connsiteX49397" fmla="*/ 372330 w 12192000"/>
              <a:gd name="connsiteY49397" fmla="*/ 1842191 h 6858000"/>
              <a:gd name="connsiteX49398" fmla="*/ 432030 w 12192000"/>
              <a:gd name="connsiteY49398" fmla="*/ 1783528 h 6858000"/>
              <a:gd name="connsiteX49399" fmla="*/ 377055 w 12192000"/>
              <a:gd name="connsiteY49399" fmla="*/ 1727517 h 6858000"/>
              <a:gd name="connsiteX49400" fmla="*/ 277823 w 12192000"/>
              <a:gd name="connsiteY49400" fmla="*/ 1727517 h 6858000"/>
              <a:gd name="connsiteX49401" fmla="*/ 248894 w 12192000"/>
              <a:gd name="connsiteY49401" fmla="*/ 1754485 h 6858000"/>
              <a:gd name="connsiteX49402" fmla="*/ 249241 w 12192000"/>
              <a:gd name="connsiteY49402" fmla="*/ 1785488 h 6858000"/>
              <a:gd name="connsiteX49403" fmla="*/ 249009 w 12192000"/>
              <a:gd name="connsiteY49403" fmla="*/ 1824328 h 6858000"/>
              <a:gd name="connsiteX49404" fmla="*/ 270561 w 12192000"/>
              <a:gd name="connsiteY49404" fmla="*/ 1842768 h 6858000"/>
              <a:gd name="connsiteX49405" fmla="*/ 296609 w 12192000"/>
              <a:gd name="connsiteY49405" fmla="*/ 1825250 h 6858000"/>
              <a:gd name="connsiteX49406" fmla="*/ 296493 w 12192000"/>
              <a:gd name="connsiteY49406" fmla="*/ 1745035 h 6858000"/>
              <a:gd name="connsiteX49407" fmla="*/ 277938 w 12192000"/>
              <a:gd name="connsiteY49407" fmla="*/ 1727631 h 6858000"/>
              <a:gd name="connsiteX49408" fmla="*/ 10165868 w 12192000"/>
              <a:gd name="connsiteY49408" fmla="*/ 1727401 h 6858000"/>
              <a:gd name="connsiteX49409" fmla="*/ 10164484 w 12192000"/>
              <a:gd name="connsiteY49409" fmla="*/ 1758864 h 6858000"/>
              <a:gd name="connsiteX49410" fmla="*/ 10165062 w 12192000"/>
              <a:gd name="connsiteY49410" fmla="*/ 1818450 h 6858000"/>
              <a:gd name="connsiteX49411" fmla="*/ 10189496 w 12192000"/>
              <a:gd name="connsiteY49411" fmla="*/ 1842768 h 6858000"/>
              <a:gd name="connsiteX49412" fmla="*/ 10213007 w 12192000"/>
              <a:gd name="connsiteY49412" fmla="*/ 1816835 h 6858000"/>
              <a:gd name="connsiteX49413" fmla="*/ 10212661 w 12192000"/>
              <a:gd name="connsiteY49413" fmla="*/ 1772811 h 6858000"/>
              <a:gd name="connsiteX49414" fmla="*/ 10212661 w 12192000"/>
              <a:gd name="connsiteY49414" fmla="*/ 1772696 h 6858000"/>
              <a:gd name="connsiteX49415" fmla="*/ 10165868 w 12192000"/>
              <a:gd name="connsiteY49415" fmla="*/ 1727401 h 6858000"/>
              <a:gd name="connsiteX49416" fmla="*/ 7641723 w 12192000"/>
              <a:gd name="connsiteY49416" fmla="*/ 1727401 h 6858000"/>
              <a:gd name="connsiteX49417" fmla="*/ 7614524 w 12192000"/>
              <a:gd name="connsiteY49417" fmla="*/ 1754715 h 6858000"/>
              <a:gd name="connsiteX49418" fmla="*/ 7615099 w 12192000"/>
              <a:gd name="connsiteY49418" fmla="*/ 1824558 h 6858000"/>
              <a:gd name="connsiteX49419" fmla="*/ 7624666 w 12192000"/>
              <a:gd name="connsiteY49419" fmla="*/ 1842768 h 6858000"/>
              <a:gd name="connsiteX49420" fmla="*/ 7662123 w 12192000"/>
              <a:gd name="connsiteY49420" fmla="*/ 1814530 h 6858000"/>
              <a:gd name="connsiteX49421" fmla="*/ 7662123 w 12192000"/>
              <a:gd name="connsiteY49421" fmla="*/ 1786065 h 6858000"/>
              <a:gd name="connsiteX49422" fmla="*/ 7662008 w 12192000"/>
              <a:gd name="connsiteY49422" fmla="*/ 1786180 h 6858000"/>
              <a:gd name="connsiteX49423" fmla="*/ 7662354 w 12192000"/>
              <a:gd name="connsiteY49423" fmla="*/ 1747340 h 6858000"/>
              <a:gd name="connsiteX49424" fmla="*/ 7641723 w 12192000"/>
              <a:gd name="connsiteY49424" fmla="*/ 1727401 h 6858000"/>
              <a:gd name="connsiteX49425" fmla="*/ 1793393 w 12192000"/>
              <a:gd name="connsiteY49425" fmla="*/ 1727401 h 6858000"/>
              <a:gd name="connsiteX49426" fmla="*/ 1792009 w 12192000"/>
              <a:gd name="connsiteY49426" fmla="*/ 1758864 h 6858000"/>
              <a:gd name="connsiteX49427" fmla="*/ 1792587 w 12192000"/>
              <a:gd name="connsiteY49427" fmla="*/ 1818450 h 6858000"/>
              <a:gd name="connsiteX49428" fmla="*/ 1817021 w 12192000"/>
              <a:gd name="connsiteY49428" fmla="*/ 1842768 h 6858000"/>
              <a:gd name="connsiteX49429" fmla="*/ 1840532 w 12192000"/>
              <a:gd name="connsiteY49429" fmla="*/ 1816835 h 6858000"/>
              <a:gd name="connsiteX49430" fmla="*/ 1840186 w 12192000"/>
              <a:gd name="connsiteY49430" fmla="*/ 1772811 h 6858000"/>
              <a:gd name="connsiteX49431" fmla="*/ 1840186 w 12192000"/>
              <a:gd name="connsiteY49431" fmla="*/ 1772696 h 6858000"/>
              <a:gd name="connsiteX49432" fmla="*/ 1793393 w 12192000"/>
              <a:gd name="connsiteY49432" fmla="*/ 1727401 h 6858000"/>
              <a:gd name="connsiteX49433" fmla="*/ 8983838 w 12192000"/>
              <a:gd name="connsiteY49433" fmla="*/ 1727286 h 6858000"/>
              <a:gd name="connsiteX49434" fmla="*/ 8955832 w 12192000"/>
              <a:gd name="connsiteY49434" fmla="*/ 1755868 h 6858000"/>
              <a:gd name="connsiteX49435" fmla="*/ 8956062 w 12192000"/>
              <a:gd name="connsiteY49435" fmla="*/ 1784451 h 6858000"/>
              <a:gd name="connsiteX49436" fmla="*/ 8955832 w 12192000"/>
              <a:gd name="connsiteY49436" fmla="*/ 1813032 h 6858000"/>
              <a:gd name="connsiteX49437" fmla="*/ 8987065 w 12192000"/>
              <a:gd name="connsiteY49437" fmla="*/ 1843459 h 6858000"/>
              <a:gd name="connsiteX49438" fmla="*/ 9007004 w 12192000"/>
              <a:gd name="connsiteY49438" fmla="*/ 1823983 h 6858000"/>
              <a:gd name="connsiteX49439" fmla="*/ 9008734 w 12192000"/>
              <a:gd name="connsiteY49439" fmla="*/ 1751258 h 6858000"/>
              <a:gd name="connsiteX49440" fmla="*/ 8983838 w 12192000"/>
              <a:gd name="connsiteY49440" fmla="*/ 1727286 h 6858000"/>
              <a:gd name="connsiteX49441" fmla="*/ 611363 w 12192000"/>
              <a:gd name="connsiteY49441" fmla="*/ 1727286 h 6858000"/>
              <a:gd name="connsiteX49442" fmla="*/ 583357 w 12192000"/>
              <a:gd name="connsiteY49442" fmla="*/ 1755868 h 6858000"/>
              <a:gd name="connsiteX49443" fmla="*/ 583587 w 12192000"/>
              <a:gd name="connsiteY49443" fmla="*/ 1784451 h 6858000"/>
              <a:gd name="connsiteX49444" fmla="*/ 583357 w 12192000"/>
              <a:gd name="connsiteY49444" fmla="*/ 1813032 h 6858000"/>
              <a:gd name="connsiteX49445" fmla="*/ 614590 w 12192000"/>
              <a:gd name="connsiteY49445" fmla="*/ 1843459 h 6858000"/>
              <a:gd name="connsiteX49446" fmla="*/ 634529 w 12192000"/>
              <a:gd name="connsiteY49446" fmla="*/ 1823983 h 6858000"/>
              <a:gd name="connsiteX49447" fmla="*/ 636259 w 12192000"/>
              <a:gd name="connsiteY49447" fmla="*/ 1751258 h 6858000"/>
              <a:gd name="connsiteX49448" fmla="*/ 611363 w 12192000"/>
              <a:gd name="connsiteY49448" fmla="*/ 1727286 h 6858000"/>
              <a:gd name="connsiteX49449" fmla="*/ 9952997 w 12192000"/>
              <a:gd name="connsiteY49449" fmla="*/ 1727171 h 6858000"/>
              <a:gd name="connsiteX49450" fmla="*/ 9894333 w 12192000"/>
              <a:gd name="connsiteY49450" fmla="*/ 1786525 h 6858000"/>
              <a:gd name="connsiteX49451" fmla="*/ 9951729 w 12192000"/>
              <a:gd name="connsiteY49451" fmla="*/ 1841962 h 6858000"/>
              <a:gd name="connsiteX49452" fmla="*/ 10009124 w 12192000"/>
              <a:gd name="connsiteY49452" fmla="*/ 1783874 h 6858000"/>
              <a:gd name="connsiteX49453" fmla="*/ 9952997 w 12192000"/>
              <a:gd name="connsiteY49453" fmla="*/ 1727171 h 6858000"/>
              <a:gd name="connsiteX49454" fmla="*/ 1580522 w 12192000"/>
              <a:gd name="connsiteY49454" fmla="*/ 1727171 h 6858000"/>
              <a:gd name="connsiteX49455" fmla="*/ 1521858 w 12192000"/>
              <a:gd name="connsiteY49455" fmla="*/ 1786525 h 6858000"/>
              <a:gd name="connsiteX49456" fmla="*/ 1579254 w 12192000"/>
              <a:gd name="connsiteY49456" fmla="*/ 1841962 h 6858000"/>
              <a:gd name="connsiteX49457" fmla="*/ 1636649 w 12192000"/>
              <a:gd name="connsiteY49457" fmla="*/ 1783874 h 6858000"/>
              <a:gd name="connsiteX49458" fmla="*/ 1580522 w 12192000"/>
              <a:gd name="connsiteY49458" fmla="*/ 1727171 h 6858000"/>
              <a:gd name="connsiteX49459" fmla="*/ 6643680 w 12192000"/>
              <a:gd name="connsiteY49459" fmla="*/ 1727127 h 6858000"/>
              <a:gd name="connsiteX49460" fmla="*/ 6629116 w 12192000"/>
              <a:gd name="connsiteY49460" fmla="*/ 1727862 h 6858000"/>
              <a:gd name="connsiteX49461" fmla="*/ 6608484 w 12192000"/>
              <a:gd name="connsiteY49461" fmla="*/ 1747108 h 6858000"/>
              <a:gd name="connsiteX49462" fmla="*/ 6608833 w 12192000"/>
              <a:gd name="connsiteY49462" fmla="*/ 1786065 h 6858000"/>
              <a:gd name="connsiteX49463" fmla="*/ 6608833 w 12192000"/>
              <a:gd name="connsiteY49463" fmla="*/ 1827556 h 6858000"/>
              <a:gd name="connsiteX49464" fmla="*/ 6612865 w 12192000"/>
              <a:gd name="connsiteY49464" fmla="*/ 1841269 h 6858000"/>
              <a:gd name="connsiteX49465" fmla="*/ 6652165 w 12192000"/>
              <a:gd name="connsiteY49465" fmla="*/ 1838388 h 6858000"/>
              <a:gd name="connsiteX49466" fmla="*/ 6650321 w 12192000"/>
              <a:gd name="connsiteY49466" fmla="*/ 1798051 h 6858000"/>
              <a:gd name="connsiteX49467" fmla="*/ 6649052 w 12192000"/>
              <a:gd name="connsiteY49467" fmla="*/ 1773157 h 6858000"/>
              <a:gd name="connsiteX49468" fmla="*/ 6654009 w 12192000"/>
              <a:gd name="connsiteY49468" fmla="*/ 1734431 h 6858000"/>
              <a:gd name="connsiteX49469" fmla="*/ 6643680 w 12192000"/>
              <a:gd name="connsiteY49469" fmla="*/ 1727127 h 6858000"/>
              <a:gd name="connsiteX49470" fmla="*/ 9377196 w 12192000"/>
              <a:gd name="connsiteY49470" fmla="*/ 1727056 h 6858000"/>
              <a:gd name="connsiteX49471" fmla="*/ 9353453 w 12192000"/>
              <a:gd name="connsiteY49471" fmla="*/ 1750220 h 6858000"/>
              <a:gd name="connsiteX49472" fmla="*/ 9379846 w 12192000"/>
              <a:gd name="connsiteY49472" fmla="*/ 1774193 h 6858000"/>
              <a:gd name="connsiteX49473" fmla="*/ 9379846 w 12192000"/>
              <a:gd name="connsiteY49473" fmla="*/ 1774308 h 6858000"/>
              <a:gd name="connsiteX49474" fmla="*/ 9402436 w 12192000"/>
              <a:gd name="connsiteY49474" fmla="*/ 1749875 h 6858000"/>
              <a:gd name="connsiteX49475" fmla="*/ 9377196 w 12192000"/>
              <a:gd name="connsiteY49475" fmla="*/ 1727056 h 6858000"/>
              <a:gd name="connsiteX49476" fmla="*/ 8104578 w 12192000"/>
              <a:gd name="connsiteY49476" fmla="*/ 1727056 h 6858000"/>
              <a:gd name="connsiteX49477" fmla="*/ 8081066 w 12192000"/>
              <a:gd name="connsiteY49477" fmla="*/ 1748262 h 6858000"/>
              <a:gd name="connsiteX49478" fmla="*/ 8105731 w 12192000"/>
              <a:gd name="connsiteY49478" fmla="*/ 1774193 h 6858000"/>
              <a:gd name="connsiteX49479" fmla="*/ 8129472 w 12192000"/>
              <a:gd name="connsiteY49479" fmla="*/ 1748146 h 6858000"/>
              <a:gd name="connsiteX49480" fmla="*/ 8104578 w 12192000"/>
              <a:gd name="connsiteY49480" fmla="*/ 1727056 h 6858000"/>
              <a:gd name="connsiteX49481" fmla="*/ 7906574 w 12192000"/>
              <a:gd name="connsiteY49481" fmla="*/ 1727056 h 6858000"/>
              <a:gd name="connsiteX49482" fmla="*/ 7877530 w 12192000"/>
              <a:gd name="connsiteY49482" fmla="*/ 1748146 h 6858000"/>
              <a:gd name="connsiteX49483" fmla="*/ 7903578 w 12192000"/>
              <a:gd name="connsiteY49483" fmla="*/ 1774193 h 6858000"/>
              <a:gd name="connsiteX49484" fmla="*/ 7931584 w 12192000"/>
              <a:gd name="connsiteY49484" fmla="*/ 1749760 h 6858000"/>
              <a:gd name="connsiteX49485" fmla="*/ 7906689 w 12192000"/>
              <a:gd name="connsiteY49485" fmla="*/ 1727056 h 6858000"/>
              <a:gd name="connsiteX49486" fmla="*/ 1004721 w 12192000"/>
              <a:gd name="connsiteY49486" fmla="*/ 1727056 h 6858000"/>
              <a:gd name="connsiteX49487" fmla="*/ 980978 w 12192000"/>
              <a:gd name="connsiteY49487" fmla="*/ 1750220 h 6858000"/>
              <a:gd name="connsiteX49488" fmla="*/ 1007371 w 12192000"/>
              <a:gd name="connsiteY49488" fmla="*/ 1774193 h 6858000"/>
              <a:gd name="connsiteX49489" fmla="*/ 1007371 w 12192000"/>
              <a:gd name="connsiteY49489" fmla="*/ 1774308 h 6858000"/>
              <a:gd name="connsiteX49490" fmla="*/ 1029961 w 12192000"/>
              <a:gd name="connsiteY49490" fmla="*/ 1749875 h 6858000"/>
              <a:gd name="connsiteX49491" fmla="*/ 1004721 w 12192000"/>
              <a:gd name="connsiteY49491" fmla="*/ 1727056 h 6858000"/>
              <a:gd name="connsiteX49492" fmla="*/ 8862910 w 12192000"/>
              <a:gd name="connsiteY49492" fmla="*/ 1727025 h 6858000"/>
              <a:gd name="connsiteX49493" fmla="*/ 8844844 w 12192000"/>
              <a:gd name="connsiteY49493" fmla="*/ 1728784 h 6858000"/>
              <a:gd name="connsiteX49494" fmla="*/ 8820180 w 12192000"/>
              <a:gd name="connsiteY49494" fmla="*/ 1743536 h 6858000"/>
              <a:gd name="connsiteX49495" fmla="*/ 8819950 w 12192000"/>
              <a:gd name="connsiteY49495" fmla="*/ 1816374 h 6858000"/>
              <a:gd name="connsiteX49496" fmla="*/ 8846803 w 12192000"/>
              <a:gd name="connsiteY49496" fmla="*/ 1843691 h 6858000"/>
              <a:gd name="connsiteX49497" fmla="*/ 8872851 w 12192000"/>
              <a:gd name="connsiteY49497" fmla="*/ 1818450 h 6858000"/>
              <a:gd name="connsiteX49498" fmla="*/ 8872620 w 12192000"/>
              <a:gd name="connsiteY49498" fmla="*/ 1784681 h 6858000"/>
              <a:gd name="connsiteX49499" fmla="*/ 8872504 w 12192000"/>
              <a:gd name="connsiteY49499" fmla="*/ 1784681 h 6858000"/>
              <a:gd name="connsiteX49500" fmla="*/ 8872504 w 12192000"/>
              <a:gd name="connsiteY49500" fmla="*/ 1743075 h 6858000"/>
              <a:gd name="connsiteX49501" fmla="*/ 8862910 w 12192000"/>
              <a:gd name="connsiteY49501" fmla="*/ 1727025 h 6858000"/>
              <a:gd name="connsiteX49502" fmla="*/ 490435 w 12192000"/>
              <a:gd name="connsiteY49502" fmla="*/ 1727025 h 6858000"/>
              <a:gd name="connsiteX49503" fmla="*/ 472369 w 12192000"/>
              <a:gd name="connsiteY49503" fmla="*/ 1728784 h 6858000"/>
              <a:gd name="connsiteX49504" fmla="*/ 447705 w 12192000"/>
              <a:gd name="connsiteY49504" fmla="*/ 1743536 h 6858000"/>
              <a:gd name="connsiteX49505" fmla="*/ 447475 w 12192000"/>
              <a:gd name="connsiteY49505" fmla="*/ 1816374 h 6858000"/>
              <a:gd name="connsiteX49506" fmla="*/ 474328 w 12192000"/>
              <a:gd name="connsiteY49506" fmla="*/ 1843691 h 6858000"/>
              <a:gd name="connsiteX49507" fmla="*/ 500376 w 12192000"/>
              <a:gd name="connsiteY49507" fmla="*/ 1818450 h 6858000"/>
              <a:gd name="connsiteX49508" fmla="*/ 500145 w 12192000"/>
              <a:gd name="connsiteY49508" fmla="*/ 1784681 h 6858000"/>
              <a:gd name="connsiteX49509" fmla="*/ 500029 w 12192000"/>
              <a:gd name="connsiteY49509" fmla="*/ 1784681 h 6858000"/>
              <a:gd name="connsiteX49510" fmla="*/ 500029 w 12192000"/>
              <a:gd name="connsiteY49510" fmla="*/ 1743075 h 6858000"/>
              <a:gd name="connsiteX49511" fmla="*/ 490435 w 12192000"/>
              <a:gd name="connsiteY49511" fmla="*/ 1727025 h 6858000"/>
              <a:gd name="connsiteX49512" fmla="*/ 9180806 w 12192000"/>
              <a:gd name="connsiteY49512" fmla="*/ 1726938 h 6858000"/>
              <a:gd name="connsiteX49513" fmla="*/ 9155104 w 12192000"/>
              <a:gd name="connsiteY49513" fmla="*/ 1750451 h 6858000"/>
              <a:gd name="connsiteX49514" fmla="*/ 9179538 w 12192000"/>
              <a:gd name="connsiteY49514" fmla="*/ 1774424 h 6858000"/>
              <a:gd name="connsiteX49515" fmla="*/ 9179652 w 12192000"/>
              <a:gd name="connsiteY49515" fmla="*/ 1774424 h 6858000"/>
              <a:gd name="connsiteX49516" fmla="*/ 9203856 w 12192000"/>
              <a:gd name="connsiteY49516" fmla="*/ 1748953 h 6858000"/>
              <a:gd name="connsiteX49517" fmla="*/ 9180806 w 12192000"/>
              <a:gd name="connsiteY49517" fmla="*/ 1726938 h 6858000"/>
              <a:gd name="connsiteX49518" fmla="*/ 6431112 w 12192000"/>
              <a:gd name="connsiteY49518" fmla="*/ 1726938 h 6858000"/>
              <a:gd name="connsiteX49519" fmla="*/ 6431112 w 12192000"/>
              <a:gd name="connsiteY49519" fmla="*/ 1727056 h 6858000"/>
              <a:gd name="connsiteX49520" fmla="*/ 6404258 w 12192000"/>
              <a:gd name="connsiteY49520" fmla="*/ 1752526 h 6858000"/>
              <a:gd name="connsiteX49521" fmla="*/ 6404488 w 12192000"/>
              <a:gd name="connsiteY49521" fmla="*/ 1820064 h 6858000"/>
              <a:gd name="connsiteX49522" fmla="*/ 6428231 w 12192000"/>
              <a:gd name="connsiteY49522" fmla="*/ 1843229 h 6858000"/>
              <a:gd name="connsiteX49523" fmla="*/ 6457622 w 12192000"/>
              <a:gd name="connsiteY49523" fmla="*/ 1812573 h 6858000"/>
              <a:gd name="connsiteX49524" fmla="*/ 6457505 w 12192000"/>
              <a:gd name="connsiteY49524" fmla="*/ 1786525 h 6858000"/>
              <a:gd name="connsiteX49525" fmla="*/ 6457734 w 12192000"/>
              <a:gd name="connsiteY49525" fmla="*/ 1752756 h 6858000"/>
              <a:gd name="connsiteX49526" fmla="*/ 6431112 w 12192000"/>
              <a:gd name="connsiteY49526" fmla="*/ 1726938 h 6858000"/>
              <a:gd name="connsiteX49527" fmla="*/ 808331 w 12192000"/>
              <a:gd name="connsiteY49527" fmla="*/ 1726938 h 6858000"/>
              <a:gd name="connsiteX49528" fmla="*/ 782629 w 12192000"/>
              <a:gd name="connsiteY49528" fmla="*/ 1750451 h 6858000"/>
              <a:gd name="connsiteX49529" fmla="*/ 807063 w 12192000"/>
              <a:gd name="connsiteY49529" fmla="*/ 1774424 h 6858000"/>
              <a:gd name="connsiteX49530" fmla="*/ 807177 w 12192000"/>
              <a:gd name="connsiteY49530" fmla="*/ 1774424 h 6858000"/>
              <a:gd name="connsiteX49531" fmla="*/ 831381 w 12192000"/>
              <a:gd name="connsiteY49531" fmla="*/ 1748953 h 6858000"/>
              <a:gd name="connsiteX49532" fmla="*/ 808331 w 12192000"/>
              <a:gd name="connsiteY49532" fmla="*/ 1726938 h 6858000"/>
              <a:gd name="connsiteX49533" fmla="*/ 8035311 w 12192000"/>
              <a:gd name="connsiteY49533" fmla="*/ 1726825 h 6858000"/>
              <a:gd name="connsiteX49534" fmla="*/ 8013412 w 12192000"/>
              <a:gd name="connsiteY49534" fmla="*/ 1749644 h 6858000"/>
              <a:gd name="connsiteX49535" fmla="*/ 8038768 w 12192000"/>
              <a:gd name="connsiteY49535" fmla="*/ 1774193 h 6858000"/>
              <a:gd name="connsiteX49536" fmla="*/ 8061934 w 12192000"/>
              <a:gd name="connsiteY49536" fmla="*/ 1749184 h 6858000"/>
              <a:gd name="connsiteX49537" fmla="*/ 8035311 w 12192000"/>
              <a:gd name="connsiteY49537" fmla="*/ 1726825 h 6858000"/>
              <a:gd name="connsiteX49538" fmla="*/ 7971691 w 12192000"/>
              <a:gd name="connsiteY49538" fmla="*/ 1726825 h 6858000"/>
              <a:gd name="connsiteX49539" fmla="*/ 7945415 w 12192000"/>
              <a:gd name="connsiteY49539" fmla="*/ 1749414 h 6858000"/>
              <a:gd name="connsiteX49540" fmla="*/ 7971115 w 12192000"/>
              <a:gd name="connsiteY49540" fmla="*/ 1774308 h 6858000"/>
              <a:gd name="connsiteX49541" fmla="*/ 7995203 w 12192000"/>
              <a:gd name="connsiteY49541" fmla="*/ 1750797 h 6858000"/>
              <a:gd name="connsiteX49542" fmla="*/ 7971691 w 12192000"/>
              <a:gd name="connsiteY49542" fmla="*/ 1726825 h 6858000"/>
              <a:gd name="connsiteX49543" fmla="*/ 6833113 w 12192000"/>
              <a:gd name="connsiteY49543" fmla="*/ 1726825 h 6858000"/>
              <a:gd name="connsiteX49544" fmla="*/ 6808216 w 12192000"/>
              <a:gd name="connsiteY49544" fmla="*/ 1750335 h 6858000"/>
              <a:gd name="connsiteX49545" fmla="*/ 6808102 w 12192000"/>
              <a:gd name="connsiteY49545" fmla="*/ 1750335 h 6858000"/>
              <a:gd name="connsiteX49546" fmla="*/ 6834608 w 12192000"/>
              <a:gd name="connsiteY49546" fmla="*/ 1774308 h 6858000"/>
              <a:gd name="connsiteX49547" fmla="*/ 6856969 w 12192000"/>
              <a:gd name="connsiteY49547" fmla="*/ 1747454 h 6858000"/>
              <a:gd name="connsiteX49548" fmla="*/ 6833113 w 12192000"/>
              <a:gd name="connsiteY49548" fmla="*/ 1726825 h 6858000"/>
              <a:gd name="connsiteX49549" fmla="*/ 6499225 w 12192000"/>
              <a:gd name="connsiteY49549" fmla="*/ 1726825 h 6858000"/>
              <a:gd name="connsiteX49550" fmla="*/ 6472833 w 12192000"/>
              <a:gd name="connsiteY49550" fmla="*/ 1754485 h 6858000"/>
              <a:gd name="connsiteX49551" fmla="*/ 6473063 w 12192000"/>
              <a:gd name="connsiteY49551" fmla="*/ 1785719 h 6858000"/>
              <a:gd name="connsiteX49552" fmla="*/ 6472833 w 12192000"/>
              <a:gd name="connsiteY49552" fmla="*/ 1827324 h 6858000"/>
              <a:gd name="connsiteX49553" fmla="*/ 6497498 w 12192000"/>
              <a:gd name="connsiteY49553" fmla="*/ 1841962 h 6858000"/>
              <a:gd name="connsiteX49554" fmla="*/ 6525158 w 12192000"/>
              <a:gd name="connsiteY49554" fmla="*/ 1827440 h 6858000"/>
              <a:gd name="connsiteX49555" fmla="*/ 6525273 w 12192000"/>
              <a:gd name="connsiteY49555" fmla="*/ 1827440 h 6858000"/>
              <a:gd name="connsiteX49556" fmla="*/ 6525619 w 12192000"/>
              <a:gd name="connsiteY49556" fmla="*/ 1754600 h 6858000"/>
              <a:gd name="connsiteX49557" fmla="*/ 6499225 w 12192000"/>
              <a:gd name="connsiteY49557" fmla="*/ 1726825 h 6858000"/>
              <a:gd name="connsiteX49558" fmla="*/ 5624575 w 12192000"/>
              <a:gd name="connsiteY49558" fmla="*/ 1726825 h 6858000"/>
              <a:gd name="connsiteX49559" fmla="*/ 5598183 w 12192000"/>
              <a:gd name="connsiteY49559" fmla="*/ 1749414 h 6858000"/>
              <a:gd name="connsiteX49560" fmla="*/ 5604392 w 12192000"/>
              <a:gd name="connsiteY49560" fmla="*/ 1769238 h 6858000"/>
              <a:gd name="connsiteX49561" fmla="*/ 5624279 w 12192000"/>
              <a:gd name="connsiteY49561" fmla="*/ 1774178 h 6858000"/>
              <a:gd name="connsiteX49562" fmla="*/ 5624228 w 12192000"/>
              <a:gd name="connsiteY49562" fmla="*/ 1774193 h 6858000"/>
              <a:gd name="connsiteX49563" fmla="*/ 5624343 w 12192000"/>
              <a:gd name="connsiteY49563" fmla="*/ 1774193 h 6858000"/>
              <a:gd name="connsiteX49564" fmla="*/ 5624279 w 12192000"/>
              <a:gd name="connsiteY49564" fmla="*/ 1774178 h 6858000"/>
              <a:gd name="connsiteX49565" fmla="*/ 5642942 w 12192000"/>
              <a:gd name="connsiteY49565" fmla="*/ 1768329 h 6858000"/>
              <a:gd name="connsiteX49566" fmla="*/ 5646704 w 12192000"/>
              <a:gd name="connsiteY49566" fmla="*/ 1749414 h 6858000"/>
              <a:gd name="connsiteX49567" fmla="*/ 5624575 w 12192000"/>
              <a:gd name="connsiteY49567" fmla="*/ 1726825 h 6858000"/>
              <a:gd name="connsiteX49568" fmla="*/ 11526540 w 12192000"/>
              <a:gd name="connsiteY49568" fmla="*/ 1726709 h 6858000"/>
              <a:gd name="connsiteX49569" fmla="*/ 11502336 w 12192000"/>
              <a:gd name="connsiteY49569" fmla="*/ 1748606 h 6858000"/>
              <a:gd name="connsiteX49570" fmla="*/ 11527462 w 12192000"/>
              <a:gd name="connsiteY49570" fmla="*/ 1774193 h 6858000"/>
              <a:gd name="connsiteX49571" fmla="*/ 11550858 w 12192000"/>
              <a:gd name="connsiteY49571" fmla="*/ 1747569 h 6858000"/>
              <a:gd name="connsiteX49572" fmla="*/ 11526540 w 12192000"/>
              <a:gd name="connsiteY49572" fmla="*/ 1726709 h 6858000"/>
              <a:gd name="connsiteX49573" fmla="*/ 10518542 w 12192000"/>
              <a:gd name="connsiteY49573" fmla="*/ 1726709 h 6858000"/>
              <a:gd name="connsiteX49574" fmla="*/ 10495836 w 12192000"/>
              <a:gd name="connsiteY49574" fmla="*/ 1748606 h 6858000"/>
              <a:gd name="connsiteX49575" fmla="*/ 10520270 w 12192000"/>
              <a:gd name="connsiteY49575" fmla="*/ 1773732 h 6858000"/>
              <a:gd name="connsiteX49576" fmla="*/ 10544127 w 12192000"/>
              <a:gd name="connsiteY49576" fmla="*/ 1749760 h 6858000"/>
              <a:gd name="connsiteX49577" fmla="*/ 10518656 w 12192000"/>
              <a:gd name="connsiteY49577" fmla="*/ 1726709 h 6858000"/>
              <a:gd name="connsiteX49578" fmla="*/ 10402251 w 12192000"/>
              <a:gd name="connsiteY49578" fmla="*/ 1726709 h 6858000"/>
              <a:gd name="connsiteX49579" fmla="*/ 10361452 w 12192000"/>
              <a:gd name="connsiteY49579" fmla="*/ 1767507 h 6858000"/>
              <a:gd name="connsiteX49580" fmla="*/ 10402251 w 12192000"/>
              <a:gd name="connsiteY49580" fmla="*/ 1726709 h 6858000"/>
              <a:gd name="connsiteX49581" fmla="*/ 9311501 w 12192000"/>
              <a:gd name="connsiteY49581" fmla="*/ 1726709 h 6858000"/>
              <a:gd name="connsiteX49582" fmla="*/ 9285570 w 12192000"/>
              <a:gd name="connsiteY49582" fmla="*/ 1748606 h 6858000"/>
              <a:gd name="connsiteX49583" fmla="*/ 9312423 w 12192000"/>
              <a:gd name="connsiteY49583" fmla="*/ 1774078 h 6858000"/>
              <a:gd name="connsiteX49584" fmla="*/ 9339739 w 12192000"/>
              <a:gd name="connsiteY49584" fmla="*/ 1749068 h 6858000"/>
              <a:gd name="connsiteX49585" fmla="*/ 9311618 w 12192000"/>
              <a:gd name="connsiteY49585" fmla="*/ 1726825 h 6858000"/>
              <a:gd name="connsiteX49586" fmla="*/ 3154065 w 12192000"/>
              <a:gd name="connsiteY49586" fmla="*/ 1726709 h 6858000"/>
              <a:gd name="connsiteX49587" fmla="*/ 3129861 w 12192000"/>
              <a:gd name="connsiteY49587" fmla="*/ 1748606 h 6858000"/>
              <a:gd name="connsiteX49588" fmla="*/ 3154987 w 12192000"/>
              <a:gd name="connsiteY49588" fmla="*/ 1774193 h 6858000"/>
              <a:gd name="connsiteX49589" fmla="*/ 3178383 w 12192000"/>
              <a:gd name="connsiteY49589" fmla="*/ 1747569 h 6858000"/>
              <a:gd name="connsiteX49590" fmla="*/ 3154065 w 12192000"/>
              <a:gd name="connsiteY49590" fmla="*/ 1726709 h 6858000"/>
              <a:gd name="connsiteX49591" fmla="*/ 2146067 w 12192000"/>
              <a:gd name="connsiteY49591" fmla="*/ 1726709 h 6858000"/>
              <a:gd name="connsiteX49592" fmla="*/ 2123361 w 12192000"/>
              <a:gd name="connsiteY49592" fmla="*/ 1748606 h 6858000"/>
              <a:gd name="connsiteX49593" fmla="*/ 2147795 w 12192000"/>
              <a:gd name="connsiteY49593" fmla="*/ 1773732 h 6858000"/>
              <a:gd name="connsiteX49594" fmla="*/ 2171652 w 12192000"/>
              <a:gd name="connsiteY49594" fmla="*/ 1749760 h 6858000"/>
              <a:gd name="connsiteX49595" fmla="*/ 2146181 w 12192000"/>
              <a:gd name="connsiteY49595" fmla="*/ 1726709 h 6858000"/>
              <a:gd name="connsiteX49596" fmla="*/ 2029776 w 12192000"/>
              <a:gd name="connsiteY49596" fmla="*/ 1726709 h 6858000"/>
              <a:gd name="connsiteX49597" fmla="*/ 1988977 w 12192000"/>
              <a:gd name="connsiteY49597" fmla="*/ 1767507 h 6858000"/>
              <a:gd name="connsiteX49598" fmla="*/ 2029776 w 12192000"/>
              <a:gd name="connsiteY49598" fmla="*/ 1726709 h 6858000"/>
              <a:gd name="connsiteX49599" fmla="*/ 939026 w 12192000"/>
              <a:gd name="connsiteY49599" fmla="*/ 1726709 h 6858000"/>
              <a:gd name="connsiteX49600" fmla="*/ 913095 w 12192000"/>
              <a:gd name="connsiteY49600" fmla="*/ 1748606 h 6858000"/>
              <a:gd name="connsiteX49601" fmla="*/ 939948 w 12192000"/>
              <a:gd name="connsiteY49601" fmla="*/ 1774078 h 6858000"/>
              <a:gd name="connsiteX49602" fmla="*/ 967264 w 12192000"/>
              <a:gd name="connsiteY49602" fmla="*/ 1749068 h 6858000"/>
              <a:gd name="connsiteX49603" fmla="*/ 939143 w 12192000"/>
              <a:gd name="connsiteY49603" fmla="*/ 1726825 h 6858000"/>
              <a:gd name="connsiteX49604" fmla="*/ 10317541 w 12192000"/>
              <a:gd name="connsiteY49604" fmla="*/ 1726594 h 6858000"/>
              <a:gd name="connsiteX49605" fmla="*/ 10291954 w 12192000"/>
              <a:gd name="connsiteY49605" fmla="*/ 1750335 h 6858000"/>
              <a:gd name="connsiteX49606" fmla="*/ 10298870 w 12192000"/>
              <a:gd name="connsiteY49606" fmla="*/ 1769915 h 6858000"/>
              <a:gd name="connsiteX49607" fmla="*/ 10318862 w 12192000"/>
              <a:gd name="connsiteY49607" fmla="*/ 1773836 h 6858000"/>
              <a:gd name="connsiteX49608" fmla="*/ 10318808 w 12192000"/>
              <a:gd name="connsiteY49608" fmla="*/ 1773848 h 6858000"/>
              <a:gd name="connsiteX49609" fmla="*/ 10318923 w 12192000"/>
              <a:gd name="connsiteY49609" fmla="*/ 1773848 h 6858000"/>
              <a:gd name="connsiteX49610" fmla="*/ 10318862 w 12192000"/>
              <a:gd name="connsiteY49610" fmla="*/ 1773836 h 6858000"/>
              <a:gd name="connsiteX49611" fmla="*/ 10340014 w 12192000"/>
              <a:gd name="connsiteY49611" fmla="*/ 1769252 h 6858000"/>
              <a:gd name="connsiteX49612" fmla="*/ 10346354 w 12192000"/>
              <a:gd name="connsiteY49612" fmla="*/ 1748146 h 6858000"/>
              <a:gd name="connsiteX49613" fmla="*/ 10317541 w 12192000"/>
              <a:gd name="connsiteY49613" fmla="*/ 1726594 h 6858000"/>
              <a:gd name="connsiteX49614" fmla="*/ 6966919 w 12192000"/>
              <a:gd name="connsiteY49614" fmla="*/ 1726594 h 6858000"/>
              <a:gd name="connsiteX49615" fmla="*/ 6939374 w 12192000"/>
              <a:gd name="connsiteY49615" fmla="*/ 1746878 h 6858000"/>
              <a:gd name="connsiteX49616" fmla="*/ 6961273 w 12192000"/>
              <a:gd name="connsiteY49616" fmla="*/ 1774308 h 6858000"/>
              <a:gd name="connsiteX49617" fmla="*/ 6991469 w 12192000"/>
              <a:gd name="connsiteY49617" fmla="*/ 1747569 h 6858000"/>
              <a:gd name="connsiteX49618" fmla="*/ 6966919 w 12192000"/>
              <a:gd name="connsiteY49618" fmla="*/ 1726594 h 6858000"/>
              <a:gd name="connsiteX49619" fmla="*/ 5490420 w 12192000"/>
              <a:gd name="connsiteY49619" fmla="*/ 1726594 h 6858000"/>
              <a:gd name="connsiteX49620" fmla="*/ 5462300 w 12192000"/>
              <a:gd name="connsiteY49620" fmla="*/ 1747916 h 6858000"/>
              <a:gd name="connsiteX49621" fmla="*/ 5489500 w 12192000"/>
              <a:gd name="connsiteY49621" fmla="*/ 1774308 h 6858000"/>
              <a:gd name="connsiteX49622" fmla="*/ 5516928 w 12192000"/>
              <a:gd name="connsiteY49622" fmla="*/ 1750912 h 6858000"/>
              <a:gd name="connsiteX49623" fmla="*/ 5490420 w 12192000"/>
              <a:gd name="connsiteY49623" fmla="*/ 1726594 h 6858000"/>
              <a:gd name="connsiteX49624" fmla="*/ 1945066 w 12192000"/>
              <a:gd name="connsiteY49624" fmla="*/ 1726594 h 6858000"/>
              <a:gd name="connsiteX49625" fmla="*/ 1919479 w 12192000"/>
              <a:gd name="connsiteY49625" fmla="*/ 1750335 h 6858000"/>
              <a:gd name="connsiteX49626" fmla="*/ 1926395 w 12192000"/>
              <a:gd name="connsiteY49626" fmla="*/ 1769915 h 6858000"/>
              <a:gd name="connsiteX49627" fmla="*/ 1946387 w 12192000"/>
              <a:gd name="connsiteY49627" fmla="*/ 1773836 h 6858000"/>
              <a:gd name="connsiteX49628" fmla="*/ 1946333 w 12192000"/>
              <a:gd name="connsiteY49628" fmla="*/ 1773848 h 6858000"/>
              <a:gd name="connsiteX49629" fmla="*/ 1946448 w 12192000"/>
              <a:gd name="connsiteY49629" fmla="*/ 1773848 h 6858000"/>
              <a:gd name="connsiteX49630" fmla="*/ 1946387 w 12192000"/>
              <a:gd name="connsiteY49630" fmla="*/ 1773836 h 6858000"/>
              <a:gd name="connsiteX49631" fmla="*/ 1967539 w 12192000"/>
              <a:gd name="connsiteY49631" fmla="*/ 1769252 h 6858000"/>
              <a:gd name="connsiteX49632" fmla="*/ 1973879 w 12192000"/>
              <a:gd name="connsiteY49632" fmla="*/ 1748146 h 6858000"/>
              <a:gd name="connsiteX49633" fmla="*/ 1945066 w 12192000"/>
              <a:gd name="connsiteY49633" fmla="*/ 1726594 h 6858000"/>
              <a:gd name="connsiteX49634" fmla="*/ 11472140 w 12192000"/>
              <a:gd name="connsiteY49634" fmla="*/ 1726477 h 6858000"/>
              <a:gd name="connsiteX49635" fmla="*/ 11435260 w 12192000"/>
              <a:gd name="connsiteY49635" fmla="*/ 1755175 h 6858000"/>
              <a:gd name="connsiteX49636" fmla="*/ 11435260 w 12192000"/>
              <a:gd name="connsiteY49636" fmla="*/ 1781109 h 6858000"/>
              <a:gd name="connsiteX49637" fmla="*/ 11435260 w 12192000"/>
              <a:gd name="connsiteY49637" fmla="*/ 1825250 h 6858000"/>
              <a:gd name="connsiteX49638" fmla="*/ 11441022 w 12192000"/>
              <a:gd name="connsiteY49638" fmla="*/ 1840117 h 6858000"/>
              <a:gd name="connsiteX49639" fmla="*/ 11479631 w 12192000"/>
              <a:gd name="connsiteY49639" fmla="*/ 1835737 h 6858000"/>
              <a:gd name="connsiteX49640" fmla="*/ 11479862 w 12192000"/>
              <a:gd name="connsiteY49640" fmla="*/ 1835737 h 6858000"/>
              <a:gd name="connsiteX49641" fmla="*/ 11474906 w 12192000"/>
              <a:gd name="connsiteY49641" fmla="*/ 1795284 h 6858000"/>
              <a:gd name="connsiteX49642" fmla="*/ 11475482 w 12192000"/>
              <a:gd name="connsiteY49642" fmla="*/ 1771889 h 6858000"/>
              <a:gd name="connsiteX49643" fmla="*/ 11472140 w 12192000"/>
              <a:gd name="connsiteY49643" fmla="*/ 1726477 h 6858000"/>
              <a:gd name="connsiteX49644" fmla="*/ 10057762 w 12192000"/>
              <a:gd name="connsiteY49644" fmla="*/ 1726477 h 6858000"/>
              <a:gd name="connsiteX49645" fmla="*/ 10057876 w 12192000"/>
              <a:gd name="connsiteY49645" fmla="*/ 1726594 h 6858000"/>
              <a:gd name="connsiteX49646" fmla="*/ 10029870 w 12192000"/>
              <a:gd name="connsiteY49646" fmla="*/ 1754715 h 6858000"/>
              <a:gd name="connsiteX49647" fmla="*/ 10030101 w 12192000"/>
              <a:gd name="connsiteY49647" fmla="*/ 1783182 h 6858000"/>
              <a:gd name="connsiteX49648" fmla="*/ 10029755 w 12192000"/>
              <a:gd name="connsiteY49648" fmla="*/ 1824558 h 6858000"/>
              <a:gd name="connsiteX49649" fmla="*/ 10052460 w 12192000"/>
              <a:gd name="connsiteY49649" fmla="*/ 1841962 h 6858000"/>
              <a:gd name="connsiteX49650" fmla="*/ 10077585 w 12192000"/>
              <a:gd name="connsiteY49650" fmla="*/ 1823522 h 6858000"/>
              <a:gd name="connsiteX49651" fmla="*/ 10077354 w 12192000"/>
              <a:gd name="connsiteY49651" fmla="*/ 1745840 h 6858000"/>
              <a:gd name="connsiteX49652" fmla="*/ 10057762 w 12192000"/>
              <a:gd name="connsiteY49652" fmla="*/ 1726477 h 6858000"/>
              <a:gd name="connsiteX49653" fmla="*/ 3099665 w 12192000"/>
              <a:gd name="connsiteY49653" fmla="*/ 1726477 h 6858000"/>
              <a:gd name="connsiteX49654" fmla="*/ 3062785 w 12192000"/>
              <a:gd name="connsiteY49654" fmla="*/ 1755175 h 6858000"/>
              <a:gd name="connsiteX49655" fmla="*/ 3062785 w 12192000"/>
              <a:gd name="connsiteY49655" fmla="*/ 1781109 h 6858000"/>
              <a:gd name="connsiteX49656" fmla="*/ 3062785 w 12192000"/>
              <a:gd name="connsiteY49656" fmla="*/ 1825250 h 6858000"/>
              <a:gd name="connsiteX49657" fmla="*/ 3068547 w 12192000"/>
              <a:gd name="connsiteY49657" fmla="*/ 1840117 h 6858000"/>
              <a:gd name="connsiteX49658" fmla="*/ 3107156 w 12192000"/>
              <a:gd name="connsiteY49658" fmla="*/ 1835737 h 6858000"/>
              <a:gd name="connsiteX49659" fmla="*/ 3107387 w 12192000"/>
              <a:gd name="connsiteY49659" fmla="*/ 1835737 h 6858000"/>
              <a:gd name="connsiteX49660" fmla="*/ 3102431 w 12192000"/>
              <a:gd name="connsiteY49660" fmla="*/ 1795284 h 6858000"/>
              <a:gd name="connsiteX49661" fmla="*/ 3103007 w 12192000"/>
              <a:gd name="connsiteY49661" fmla="*/ 1771889 h 6858000"/>
              <a:gd name="connsiteX49662" fmla="*/ 3099665 w 12192000"/>
              <a:gd name="connsiteY49662" fmla="*/ 1726477 h 6858000"/>
              <a:gd name="connsiteX49663" fmla="*/ 1685287 w 12192000"/>
              <a:gd name="connsiteY49663" fmla="*/ 1726477 h 6858000"/>
              <a:gd name="connsiteX49664" fmla="*/ 1685401 w 12192000"/>
              <a:gd name="connsiteY49664" fmla="*/ 1726594 h 6858000"/>
              <a:gd name="connsiteX49665" fmla="*/ 1657395 w 12192000"/>
              <a:gd name="connsiteY49665" fmla="*/ 1754715 h 6858000"/>
              <a:gd name="connsiteX49666" fmla="*/ 1657626 w 12192000"/>
              <a:gd name="connsiteY49666" fmla="*/ 1783182 h 6858000"/>
              <a:gd name="connsiteX49667" fmla="*/ 1657280 w 12192000"/>
              <a:gd name="connsiteY49667" fmla="*/ 1824558 h 6858000"/>
              <a:gd name="connsiteX49668" fmla="*/ 1679985 w 12192000"/>
              <a:gd name="connsiteY49668" fmla="*/ 1841962 h 6858000"/>
              <a:gd name="connsiteX49669" fmla="*/ 1705110 w 12192000"/>
              <a:gd name="connsiteY49669" fmla="*/ 1823522 h 6858000"/>
              <a:gd name="connsiteX49670" fmla="*/ 1704879 w 12192000"/>
              <a:gd name="connsiteY49670" fmla="*/ 1745840 h 6858000"/>
              <a:gd name="connsiteX49671" fmla="*/ 1685287 w 12192000"/>
              <a:gd name="connsiteY49671" fmla="*/ 1726477 h 6858000"/>
              <a:gd name="connsiteX49672" fmla="*/ 7774033 w 12192000"/>
              <a:gd name="connsiteY49672" fmla="*/ 1726364 h 6858000"/>
              <a:gd name="connsiteX49673" fmla="*/ 7747756 w 12192000"/>
              <a:gd name="connsiteY49673" fmla="*/ 1743651 h 6858000"/>
              <a:gd name="connsiteX49674" fmla="*/ 7747756 w 12192000"/>
              <a:gd name="connsiteY49674" fmla="*/ 1823983 h 6858000"/>
              <a:gd name="connsiteX49675" fmla="*/ 7766082 w 12192000"/>
              <a:gd name="connsiteY49675" fmla="*/ 1841730 h 6858000"/>
              <a:gd name="connsiteX49676" fmla="*/ 7766082 w 12192000"/>
              <a:gd name="connsiteY49676" fmla="*/ 1841616 h 6858000"/>
              <a:gd name="connsiteX49677" fmla="*/ 7795354 w 12192000"/>
              <a:gd name="connsiteY49677" fmla="*/ 1814991 h 6858000"/>
              <a:gd name="connsiteX49678" fmla="*/ 7795010 w 12192000"/>
              <a:gd name="connsiteY49678" fmla="*/ 1783990 h 6858000"/>
              <a:gd name="connsiteX49679" fmla="*/ 7795354 w 12192000"/>
              <a:gd name="connsiteY49679" fmla="*/ 1745150 h 6858000"/>
              <a:gd name="connsiteX49680" fmla="*/ 7774033 w 12192000"/>
              <a:gd name="connsiteY49680" fmla="*/ 1726364 h 6858000"/>
              <a:gd name="connsiteX49681" fmla="*/ 11728462 w 12192000"/>
              <a:gd name="connsiteY49681" fmla="*/ 1726249 h 6858000"/>
              <a:gd name="connsiteX49682" fmla="*/ 11699994 w 12192000"/>
              <a:gd name="connsiteY49682" fmla="*/ 1747340 h 6858000"/>
              <a:gd name="connsiteX49683" fmla="*/ 11726618 w 12192000"/>
              <a:gd name="connsiteY49683" fmla="*/ 1774078 h 6858000"/>
              <a:gd name="connsiteX49684" fmla="*/ 11754508 w 12192000"/>
              <a:gd name="connsiteY49684" fmla="*/ 1748723 h 6858000"/>
              <a:gd name="connsiteX49685" fmla="*/ 11728576 w 12192000"/>
              <a:gd name="connsiteY49685" fmla="*/ 1726364 h 6858000"/>
              <a:gd name="connsiteX49686" fmla="*/ 3355987 w 12192000"/>
              <a:gd name="connsiteY49686" fmla="*/ 1726249 h 6858000"/>
              <a:gd name="connsiteX49687" fmla="*/ 3327519 w 12192000"/>
              <a:gd name="connsiteY49687" fmla="*/ 1747340 h 6858000"/>
              <a:gd name="connsiteX49688" fmla="*/ 3354143 w 12192000"/>
              <a:gd name="connsiteY49688" fmla="*/ 1774078 h 6858000"/>
              <a:gd name="connsiteX49689" fmla="*/ 3382033 w 12192000"/>
              <a:gd name="connsiteY49689" fmla="*/ 1748723 h 6858000"/>
              <a:gd name="connsiteX49690" fmla="*/ 3356101 w 12192000"/>
              <a:gd name="connsiteY49690" fmla="*/ 1726364 h 6858000"/>
              <a:gd name="connsiteX49691" fmla="*/ 10120920 w 12192000"/>
              <a:gd name="connsiteY49691" fmla="*/ 1726134 h 6858000"/>
              <a:gd name="connsiteX49692" fmla="*/ 10094642 w 12192000"/>
              <a:gd name="connsiteY49692" fmla="*/ 1743306 h 6858000"/>
              <a:gd name="connsiteX49693" fmla="*/ 10094642 w 12192000"/>
              <a:gd name="connsiteY49693" fmla="*/ 1823637 h 6858000"/>
              <a:gd name="connsiteX49694" fmla="*/ 10112968 w 12192000"/>
              <a:gd name="connsiteY49694" fmla="*/ 1841385 h 6858000"/>
              <a:gd name="connsiteX49695" fmla="*/ 10142241 w 12192000"/>
              <a:gd name="connsiteY49695" fmla="*/ 1814648 h 6858000"/>
              <a:gd name="connsiteX49696" fmla="*/ 10141896 w 12192000"/>
              <a:gd name="connsiteY49696" fmla="*/ 1783644 h 6858000"/>
              <a:gd name="connsiteX49697" fmla="*/ 10142012 w 12192000"/>
              <a:gd name="connsiteY49697" fmla="*/ 1783528 h 6858000"/>
              <a:gd name="connsiteX49698" fmla="*/ 10142356 w 12192000"/>
              <a:gd name="connsiteY49698" fmla="*/ 1744689 h 6858000"/>
              <a:gd name="connsiteX49699" fmla="*/ 10120920 w 12192000"/>
              <a:gd name="connsiteY49699" fmla="*/ 1726134 h 6858000"/>
              <a:gd name="connsiteX49700" fmla="*/ 7708916 w 12192000"/>
              <a:gd name="connsiteY49700" fmla="*/ 1726134 h 6858000"/>
              <a:gd name="connsiteX49701" fmla="*/ 7680102 w 12192000"/>
              <a:gd name="connsiteY49701" fmla="*/ 1753217 h 6858000"/>
              <a:gd name="connsiteX49702" fmla="*/ 7680333 w 12192000"/>
              <a:gd name="connsiteY49702" fmla="*/ 1781685 h 6858000"/>
              <a:gd name="connsiteX49703" fmla="*/ 7679987 w 12192000"/>
              <a:gd name="connsiteY49703" fmla="*/ 1823060 h 6858000"/>
              <a:gd name="connsiteX49704" fmla="*/ 7701769 w 12192000"/>
              <a:gd name="connsiteY49704" fmla="*/ 1841501 h 6858000"/>
              <a:gd name="connsiteX49705" fmla="*/ 7727703 w 12192000"/>
              <a:gd name="connsiteY49705" fmla="*/ 1823637 h 6858000"/>
              <a:gd name="connsiteX49706" fmla="*/ 7727703 w 12192000"/>
              <a:gd name="connsiteY49706" fmla="*/ 1743420 h 6858000"/>
              <a:gd name="connsiteX49707" fmla="*/ 7708916 w 12192000"/>
              <a:gd name="connsiteY49707" fmla="*/ 1726249 h 6858000"/>
              <a:gd name="connsiteX49708" fmla="*/ 1748445 w 12192000"/>
              <a:gd name="connsiteY49708" fmla="*/ 1726134 h 6858000"/>
              <a:gd name="connsiteX49709" fmla="*/ 1722167 w 12192000"/>
              <a:gd name="connsiteY49709" fmla="*/ 1743306 h 6858000"/>
              <a:gd name="connsiteX49710" fmla="*/ 1722167 w 12192000"/>
              <a:gd name="connsiteY49710" fmla="*/ 1823637 h 6858000"/>
              <a:gd name="connsiteX49711" fmla="*/ 1740493 w 12192000"/>
              <a:gd name="connsiteY49711" fmla="*/ 1841385 h 6858000"/>
              <a:gd name="connsiteX49712" fmla="*/ 1769766 w 12192000"/>
              <a:gd name="connsiteY49712" fmla="*/ 1814648 h 6858000"/>
              <a:gd name="connsiteX49713" fmla="*/ 1769421 w 12192000"/>
              <a:gd name="connsiteY49713" fmla="*/ 1783644 h 6858000"/>
              <a:gd name="connsiteX49714" fmla="*/ 1769537 w 12192000"/>
              <a:gd name="connsiteY49714" fmla="*/ 1783528 h 6858000"/>
              <a:gd name="connsiteX49715" fmla="*/ 1769881 w 12192000"/>
              <a:gd name="connsiteY49715" fmla="*/ 1744689 h 6858000"/>
              <a:gd name="connsiteX49716" fmla="*/ 1748445 w 12192000"/>
              <a:gd name="connsiteY49716" fmla="*/ 1726134 h 6858000"/>
              <a:gd name="connsiteX49717" fmla="*/ 7851239 w 12192000"/>
              <a:gd name="connsiteY49717" fmla="*/ 1726032 h 6858000"/>
              <a:gd name="connsiteX49718" fmla="*/ 7837422 w 12192000"/>
              <a:gd name="connsiteY49718" fmla="*/ 1726477 h 6858000"/>
              <a:gd name="connsiteX49719" fmla="*/ 7810339 w 12192000"/>
              <a:gd name="connsiteY49719" fmla="*/ 1751258 h 6858000"/>
              <a:gd name="connsiteX49720" fmla="*/ 7810454 w 12192000"/>
              <a:gd name="connsiteY49720" fmla="*/ 1823751 h 6858000"/>
              <a:gd name="connsiteX49721" fmla="*/ 7818176 w 12192000"/>
              <a:gd name="connsiteY49721" fmla="*/ 1840347 h 6858000"/>
              <a:gd name="connsiteX49722" fmla="*/ 7859321 w 12192000"/>
              <a:gd name="connsiteY49722" fmla="*/ 1836315 h 6858000"/>
              <a:gd name="connsiteX49723" fmla="*/ 7852290 w 12192000"/>
              <a:gd name="connsiteY49723" fmla="*/ 1793209 h 6858000"/>
              <a:gd name="connsiteX49724" fmla="*/ 7852405 w 12192000"/>
              <a:gd name="connsiteY49724" fmla="*/ 1793209 h 6858000"/>
              <a:gd name="connsiteX49725" fmla="*/ 7854710 w 12192000"/>
              <a:gd name="connsiteY49725" fmla="*/ 1773041 h 6858000"/>
              <a:gd name="connsiteX49726" fmla="*/ 7861164 w 12192000"/>
              <a:gd name="connsiteY49726" fmla="*/ 1732933 h 6858000"/>
              <a:gd name="connsiteX49727" fmla="*/ 7851239 w 12192000"/>
              <a:gd name="connsiteY49727" fmla="*/ 1726032 h 6858000"/>
              <a:gd name="connsiteX49728" fmla="*/ 11162688 w 12192000"/>
              <a:gd name="connsiteY49728" fmla="*/ 1726018 h 6858000"/>
              <a:gd name="connsiteX49729" fmla="*/ 11103217 w 12192000"/>
              <a:gd name="connsiteY49729" fmla="*/ 1784451 h 6858000"/>
              <a:gd name="connsiteX49730" fmla="*/ 11103217 w 12192000"/>
              <a:gd name="connsiteY49730" fmla="*/ 1787102 h 6858000"/>
              <a:gd name="connsiteX49731" fmla="*/ 11157039 w 12192000"/>
              <a:gd name="connsiteY49731" fmla="*/ 1840693 h 6858000"/>
              <a:gd name="connsiteX49732" fmla="*/ 11217892 w 12192000"/>
              <a:gd name="connsiteY49732" fmla="*/ 1780994 h 6858000"/>
              <a:gd name="connsiteX49733" fmla="*/ 11162688 w 12192000"/>
              <a:gd name="connsiteY49733" fmla="*/ 1726018 h 6858000"/>
              <a:gd name="connsiteX49734" fmla="*/ 6698842 w 12192000"/>
              <a:gd name="connsiteY49734" fmla="*/ 1726018 h 6858000"/>
              <a:gd name="connsiteX49735" fmla="*/ 6672795 w 12192000"/>
              <a:gd name="connsiteY49735" fmla="*/ 1749184 h 6858000"/>
              <a:gd name="connsiteX49736" fmla="*/ 6698842 w 12192000"/>
              <a:gd name="connsiteY49736" fmla="*/ 1774078 h 6858000"/>
              <a:gd name="connsiteX49737" fmla="*/ 6698958 w 12192000"/>
              <a:gd name="connsiteY49737" fmla="*/ 1774078 h 6858000"/>
              <a:gd name="connsiteX49738" fmla="*/ 6720051 w 12192000"/>
              <a:gd name="connsiteY49738" fmla="*/ 1749299 h 6858000"/>
              <a:gd name="connsiteX49739" fmla="*/ 6698842 w 12192000"/>
              <a:gd name="connsiteY49739" fmla="*/ 1726018 h 6858000"/>
              <a:gd name="connsiteX49740" fmla="*/ 5556922 w 12192000"/>
              <a:gd name="connsiteY49740" fmla="*/ 1726018 h 6858000"/>
              <a:gd name="connsiteX49741" fmla="*/ 5530412 w 12192000"/>
              <a:gd name="connsiteY49741" fmla="*/ 1748262 h 6858000"/>
              <a:gd name="connsiteX49742" fmla="*/ 5557038 w 12192000"/>
              <a:gd name="connsiteY49742" fmla="*/ 1772811 h 6858000"/>
              <a:gd name="connsiteX49743" fmla="*/ 5584122 w 12192000"/>
              <a:gd name="connsiteY49743" fmla="*/ 1748031 h 6858000"/>
              <a:gd name="connsiteX49744" fmla="*/ 5557038 w 12192000"/>
              <a:gd name="connsiteY49744" fmla="*/ 1726018 h 6858000"/>
              <a:gd name="connsiteX49745" fmla="*/ 2790213 w 12192000"/>
              <a:gd name="connsiteY49745" fmla="*/ 1726018 h 6858000"/>
              <a:gd name="connsiteX49746" fmla="*/ 2730742 w 12192000"/>
              <a:gd name="connsiteY49746" fmla="*/ 1784451 h 6858000"/>
              <a:gd name="connsiteX49747" fmla="*/ 2730742 w 12192000"/>
              <a:gd name="connsiteY49747" fmla="*/ 1787102 h 6858000"/>
              <a:gd name="connsiteX49748" fmla="*/ 2784564 w 12192000"/>
              <a:gd name="connsiteY49748" fmla="*/ 1840693 h 6858000"/>
              <a:gd name="connsiteX49749" fmla="*/ 2845417 w 12192000"/>
              <a:gd name="connsiteY49749" fmla="*/ 1780994 h 6858000"/>
              <a:gd name="connsiteX49750" fmla="*/ 2790213 w 12192000"/>
              <a:gd name="connsiteY49750" fmla="*/ 1726018 h 6858000"/>
              <a:gd name="connsiteX49751" fmla="*/ 11660808 w 12192000"/>
              <a:gd name="connsiteY49751" fmla="*/ 1725903 h 6858000"/>
              <a:gd name="connsiteX49752" fmla="*/ 11632342 w 12192000"/>
              <a:gd name="connsiteY49752" fmla="*/ 1748723 h 6858000"/>
              <a:gd name="connsiteX49753" fmla="*/ 11659310 w 12192000"/>
              <a:gd name="connsiteY49753" fmla="*/ 1772811 h 6858000"/>
              <a:gd name="connsiteX49754" fmla="*/ 11686510 w 12192000"/>
              <a:gd name="connsiteY49754" fmla="*/ 1748953 h 6858000"/>
              <a:gd name="connsiteX49755" fmla="*/ 11660808 w 12192000"/>
              <a:gd name="connsiteY49755" fmla="*/ 1725903 h 6858000"/>
              <a:gd name="connsiteX49756" fmla="*/ 8172346 w 12192000"/>
              <a:gd name="connsiteY49756" fmla="*/ 1725903 h 6858000"/>
              <a:gd name="connsiteX49757" fmla="*/ 8150103 w 12192000"/>
              <a:gd name="connsiteY49757" fmla="*/ 1747685 h 6858000"/>
              <a:gd name="connsiteX49758" fmla="*/ 8151356 w 12192000"/>
              <a:gd name="connsiteY49758" fmla="*/ 1767163 h 6858000"/>
              <a:gd name="connsiteX49759" fmla="*/ 8170113 w 12192000"/>
              <a:gd name="connsiteY49759" fmla="*/ 1773832 h 6858000"/>
              <a:gd name="connsiteX49760" fmla="*/ 8170041 w 12192000"/>
              <a:gd name="connsiteY49760" fmla="*/ 1773848 h 6858000"/>
              <a:gd name="connsiteX49761" fmla="*/ 8170156 w 12192000"/>
              <a:gd name="connsiteY49761" fmla="*/ 1773848 h 6858000"/>
              <a:gd name="connsiteX49762" fmla="*/ 8170113 w 12192000"/>
              <a:gd name="connsiteY49762" fmla="*/ 1773832 h 6858000"/>
              <a:gd name="connsiteX49763" fmla="*/ 8189951 w 12192000"/>
              <a:gd name="connsiteY49763" fmla="*/ 1769741 h 6858000"/>
              <a:gd name="connsiteX49764" fmla="*/ 8197240 w 12192000"/>
              <a:gd name="connsiteY49764" fmla="*/ 1750335 h 6858000"/>
              <a:gd name="connsiteX49765" fmla="*/ 8172346 w 12192000"/>
              <a:gd name="connsiteY49765" fmla="*/ 1725903 h 6858000"/>
              <a:gd name="connsiteX49766" fmla="*/ 6764076 w 12192000"/>
              <a:gd name="connsiteY49766" fmla="*/ 1725903 h 6858000"/>
              <a:gd name="connsiteX49767" fmla="*/ 6742179 w 12192000"/>
              <a:gd name="connsiteY49767" fmla="*/ 1748377 h 6858000"/>
              <a:gd name="connsiteX49768" fmla="*/ 6764884 w 12192000"/>
              <a:gd name="connsiteY49768" fmla="*/ 1773962 h 6858000"/>
              <a:gd name="connsiteX49769" fmla="*/ 6789200 w 12192000"/>
              <a:gd name="connsiteY49769" fmla="*/ 1750106 h 6858000"/>
              <a:gd name="connsiteX49770" fmla="*/ 6764076 w 12192000"/>
              <a:gd name="connsiteY49770" fmla="*/ 1725903 h 6858000"/>
              <a:gd name="connsiteX49771" fmla="*/ 3288333 w 12192000"/>
              <a:gd name="connsiteY49771" fmla="*/ 1725903 h 6858000"/>
              <a:gd name="connsiteX49772" fmla="*/ 3259867 w 12192000"/>
              <a:gd name="connsiteY49772" fmla="*/ 1748723 h 6858000"/>
              <a:gd name="connsiteX49773" fmla="*/ 3286835 w 12192000"/>
              <a:gd name="connsiteY49773" fmla="*/ 1772811 h 6858000"/>
              <a:gd name="connsiteX49774" fmla="*/ 3314035 w 12192000"/>
              <a:gd name="connsiteY49774" fmla="*/ 1748953 h 6858000"/>
              <a:gd name="connsiteX49775" fmla="*/ 3288333 w 12192000"/>
              <a:gd name="connsiteY49775" fmla="*/ 1725903 h 6858000"/>
              <a:gd name="connsiteX49776" fmla="*/ 11593386 w 12192000"/>
              <a:gd name="connsiteY49776" fmla="*/ 1725788 h 6858000"/>
              <a:gd name="connsiteX49777" fmla="*/ 11571142 w 12192000"/>
              <a:gd name="connsiteY49777" fmla="*/ 1747800 h 6858000"/>
              <a:gd name="connsiteX49778" fmla="*/ 11591426 w 12192000"/>
              <a:gd name="connsiteY49778" fmla="*/ 1773732 h 6858000"/>
              <a:gd name="connsiteX49779" fmla="*/ 11618512 w 12192000"/>
              <a:gd name="connsiteY49779" fmla="*/ 1747223 h 6858000"/>
              <a:gd name="connsiteX49780" fmla="*/ 11593386 w 12192000"/>
              <a:gd name="connsiteY49780" fmla="*/ 1725788 h 6858000"/>
              <a:gd name="connsiteX49781" fmla="*/ 11395152 w 12192000"/>
              <a:gd name="connsiteY49781" fmla="*/ 1725788 h 6858000"/>
              <a:gd name="connsiteX49782" fmla="*/ 11369104 w 12192000"/>
              <a:gd name="connsiteY49782" fmla="*/ 1743191 h 6858000"/>
              <a:gd name="connsiteX49783" fmla="*/ 11368989 w 12192000"/>
              <a:gd name="connsiteY49783" fmla="*/ 1820870 h 6858000"/>
              <a:gd name="connsiteX49784" fmla="*/ 11390312 w 12192000"/>
              <a:gd name="connsiteY49784" fmla="*/ 1841269 h 6858000"/>
              <a:gd name="connsiteX49785" fmla="*/ 11390080 w 12192000"/>
              <a:gd name="connsiteY49785" fmla="*/ 1841155 h 6858000"/>
              <a:gd name="connsiteX49786" fmla="*/ 11416588 w 12192000"/>
              <a:gd name="connsiteY49786" fmla="*/ 1814069 h 6858000"/>
              <a:gd name="connsiteX49787" fmla="*/ 11416358 w 12192000"/>
              <a:gd name="connsiteY49787" fmla="*/ 1783068 h 6858000"/>
              <a:gd name="connsiteX49788" fmla="*/ 11416704 w 12192000"/>
              <a:gd name="connsiteY49788" fmla="*/ 1744228 h 6858000"/>
              <a:gd name="connsiteX49789" fmla="*/ 11395152 w 12192000"/>
              <a:gd name="connsiteY49789" fmla="*/ 1725788 h 6858000"/>
              <a:gd name="connsiteX49790" fmla="*/ 11059881 w 12192000"/>
              <a:gd name="connsiteY49790" fmla="*/ 1725788 h 6858000"/>
              <a:gd name="connsiteX49791" fmla="*/ 11034756 w 12192000"/>
              <a:gd name="connsiteY49791" fmla="*/ 1744228 h 6858000"/>
              <a:gd name="connsiteX49792" fmla="*/ 11034872 w 12192000"/>
              <a:gd name="connsiteY49792" fmla="*/ 1821907 h 6858000"/>
              <a:gd name="connsiteX49793" fmla="*/ 11054580 w 12192000"/>
              <a:gd name="connsiteY49793" fmla="*/ 1841269 h 6858000"/>
              <a:gd name="connsiteX49794" fmla="*/ 11054580 w 12192000"/>
              <a:gd name="connsiteY49794" fmla="*/ 1841155 h 6858000"/>
              <a:gd name="connsiteX49795" fmla="*/ 11082472 w 12192000"/>
              <a:gd name="connsiteY49795" fmla="*/ 1812919 h 6858000"/>
              <a:gd name="connsiteX49796" fmla="*/ 11082240 w 12192000"/>
              <a:gd name="connsiteY49796" fmla="*/ 1784451 h 6858000"/>
              <a:gd name="connsiteX49797" fmla="*/ 11082586 w 12192000"/>
              <a:gd name="connsiteY49797" fmla="*/ 1743075 h 6858000"/>
              <a:gd name="connsiteX49798" fmla="*/ 11059881 w 12192000"/>
              <a:gd name="connsiteY49798" fmla="*/ 1725788 h 6858000"/>
              <a:gd name="connsiteX49799" fmla="*/ 9247652 w 12192000"/>
              <a:gd name="connsiteY49799" fmla="*/ 1725788 h 6858000"/>
              <a:gd name="connsiteX49800" fmla="*/ 9223448 w 12192000"/>
              <a:gd name="connsiteY49800" fmla="*/ 1749068 h 6858000"/>
              <a:gd name="connsiteX49801" fmla="*/ 9247191 w 12192000"/>
              <a:gd name="connsiteY49801" fmla="*/ 1773848 h 6858000"/>
              <a:gd name="connsiteX49802" fmla="*/ 9247306 w 12192000"/>
              <a:gd name="connsiteY49802" fmla="*/ 1773962 h 6858000"/>
              <a:gd name="connsiteX49803" fmla="*/ 9271854 w 12192000"/>
              <a:gd name="connsiteY49803" fmla="*/ 1748262 h 6858000"/>
              <a:gd name="connsiteX49804" fmla="*/ 9247652 w 12192000"/>
              <a:gd name="connsiteY49804" fmla="*/ 1725788 h 6858000"/>
              <a:gd name="connsiteX49805" fmla="*/ 3220911 w 12192000"/>
              <a:gd name="connsiteY49805" fmla="*/ 1725788 h 6858000"/>
              <a:gd name="connsiteX49806" fmla="*/ 3198667 w 12192000"/>
              <a:gd name="connsiteY49806" fmla="*/ 1747800 h 6858000"/>
              <a:gd name="connsiteX49807" fmla="*/ 3218951 w 12192000"/>
              <a:gd name="connsiteY49807" fmla="*/ 1773732 h 6858000"/>
              <a:gd name="connsiteX49808" fmla="*/ 3246037 w 12192000"/>
              <a:gd name="connsiteY49808" fmla="*/ 1747223 h 6858000"/>
              <a:gd name="connsiteX49809" fmla="*/ 3220911 w 12192000"/>
              <a:gd name="connsiteY49809" fmla="*/ 1725788 h 6858000"/>
              <a:gd name="connsiteX49810" fmla="*/ 3022677 w 12192000"/>
              <a:gd name="connsiteY49810" fmla="*/ 1725788 h 6858000"/>
              <a:gd name="connsiteX49811" fmla="*/ 2996629 w 12192000"/>
              <a:gd name="connsiteY49811" fmla="*/ 1743191 h 6858000"/>
              <a:gd name="connsiteX49812" fmla="*/ 2996514 w 12192000"/>
              <a:gd name="connsiteY49812" fmla="*/ 1820870 h 6858000"/>
              <a:gd name="connsiteX49813" fmla="*/ 3017837 w 12192000"/>
              <a:gd name="connsiteY49813" fmla="*/ 1841269 h 6858000"/>
              <a:gd name="connsiteX49814" fmla="*/ 3017605 w 12192000"/>
              <a:gd name="connsiteY49814" fmla="*/ 1841155 h 6858000"/>
              <a:gd name="connsiteX49815" fmla="*/ 3044113 w 12192000"/>
              <a:gd name="connsiteY49815" fmla="*/ 1814069 h 6858000"/>
              <a:gd name="connsiteX49816" fmla="*/ 3043883 w 12192000"/>
              <a:gd name="connsiteY49816" fmla="*/ 1783068 h 6858000"/>
              <a:gd name="connsiteX49817" fmla="*/ 3044229 w 12192000"/>
              <a:gd name="connsiteY49817" fmla="*/ 1744228 h 6858000"/>
              <a:gd name="connsiteX49818" fmla="*/ 3022677 w 12192000"/>
              <a:gd name="connsiteY49818" fmla="*/ 1725788 h 6858000"/>
              <a:gd name="connsiteX49819" fmla="*/ 2687406 w 12192000"/>
              <a:gd name="connsiteY49819" fmla="*/ 1725788 h 6858000"/>
              <a:gd name="connsiteX49820" fmla="*/ 2662281 w 12192000"/>
              <a:gd name="connsiteY49820" fmla="*/ 1744228 h 6858000"/>
              <a:gd name="connsiteX49821" fmla="*/ 2662397 w 12192000"/>
              <a:gd name="connsiteY49821" fmla="*/ 1821907 h 6858000"/>
              <a:gd name="connsiteX49822" fmla="*/ 2682105 w 12192000"/>
              <a:gd name="connsiteY49822" fmla="*/ 1841269 h 6858000"/>
              <a:gd name="connsiteX49823" fmla="*/ 2682105 w 12192000"/>
              <a:gd name="connsiteY49823" fmla="*/ 1841155 h 6858000"/>
              <a:gd name="connsiteX49824" fmla="*/ 2709997 w 12192000"/>
              <a:gd name="connsiteY49824" fmla="*/ 1812919 h 6858000"/>
              <a:gd name="connsiteX49825" fmla="*/ 2709765 w 12192000"/>
              <a:gd name="connsiteY49825" fmla="*/ 1784451 h 6858000"/>
              <a:gd name="connsiteX49826" fmla="*/ 2710111 w 12192000"/>
              <a:gd name="connsiteY49826" fmla="*/ 1743075 h 6858000"/>
              <a:gd name="connsiteX49827" fmla="*/ 2687406 w 12192000"/>
              <a:gd name="connsiteY49827" fmla="*/ 1725788 h 6858000"/>
              <a:gd name="connsiteX49828" fmla="*/ 875177 w 12192000"/>
              <a:gd name="connsiteY49828" fmla="*/ 1725788 h 6858000"/>
              <a:gd name="connsiteX49829" fmla="*/ 850973 w 12192000"/>
              <a:gd name="connsiteY49829" fmla="*/ 1749068 h 6858000"/>
              <a:gd name="connsiteX49830" fmla="*/ 874716 w 12192000"/>
              <a:gd name="connsiteY49830" fmla="*/ 1773848 h 6858000"/>
              <a:gd name="connsiteX49831" fmla="*/ 874831 w 12192000"/>
              <a:gd name="connsiteY49831" fmla="*/ 1773962 h 6858000"/>
              <a:gd name="connsiteX49832" fmla="*/ 899379 w 12192000"/>
              <a:gd name="connsiteY49832" fmla="*/ 1748262 h 6858000"/>
              <a:gd name="connsiteX49833" fmla="*/ 875177 w 12192000"/>
              <a:gd name="connsiteY49833" fmla="*/ 1725788 h 6858000"/>
              <a:gd name="connsiteX49834" fmla="*/ 9058277 w 12192000"/>
              <a:gd name="connsiteY49834" fmla="*/ 1725772 h 6858000"/>
              <a:gd name="connsiteX49835" fmla="*/ 9045268 w 12192000"/>
              <a:gd name="connsiteY49835" fmla="*/ 1726364 h 6858000"/>
              <a:gd name="connsiteX49836" fmla="*/ 9020028 w 12192000"/>
              <a:gd name="connsiteY49836" fmla="*/ 1750106 h 6858000"/>
              <a:gd name="connsiteX49837" fmla="*/ 9020489 w 12192000"/>
              <a:gd name="connsiteY49837" fmla="*/ 1822600 h 6858000"/>
              <a:gd name="connsiteX49838" fmla="*/ 9037432 w 12192000"/>
              <a:gd name="connsiteY49838" fmla="*/ 1840809 h 6858000"/>
              <a:gd name="connsiteX49839" fmla="*/ 9065668 w 12192000"/>
              <a:gd name="connsiteY49839" fmla="*/ 1836315 h 6858000"/>
              <a:gd name="connsiteX49840" fmla="*/ 9065437 w 12192000"/>
              <a:gd name="connsiteY49840" fmla="*/ 1836315 h 6858000"/>
              <a:gd name="connsiteX49841" fmla="*/ 9060366 w 12192000"/>
              <a:gd name="connsiteY49841" fmla="*/ 1792979 h 6858000"/>
              <a:gd name="connsiteX49842" fmla="*/ 9061058 w 12192000"/>
              <a:gd name="connsiteY49842" fmla="*/ 1772925 h 6858000"/>
              <a:gd name="connsiteX49843" fmla="*/ 9067397 w 12192000"/>
              <a:gd name="connsiteY49843" fmla="*/ 1732011 h 6858000"/>
              <a:gd name="connsiteX49844" fmla="*/ 9058277 w 12192000"/>
              <a:gd name="connsiteY49844" fmla="*/ 1725772 h 6858000"/>
              <a:gd name="connsiteX49845" fmla="*/ 685802 w 12192000"/>
              <a:gd name="connsiteY49845" fmla="*/ 1725772 h 6858000"/>
              <a:gd name="connsiteX49846" fmla="*/ 672793 w 12192000"/>
              <a:gd name="connsiteY49846" fmla="*/ 1726364 h 6858000"/>
              <a:gd name="connsiteX49847" fmla="*/ 647553 w 12192000"/>
              <a:gd name="connsiteY49847" fmla="*/ 1750106 h 6858000"/>
              <a:gd name="connsiteX49848" fmla="*/ 648014 w 12192000"/>
              <a:gd name="connsiteY49848" fmla="*/ 1822600 h 6858000"/>
              <a:gd name="connsiteX49849" fmla="*/ 664957 w 12192000"/>
              <a:gd name="connsiteY49849" fmla="*/ 1840809 h 6858000"/>
              <a:gd name="connsiteX49850" fmla="*/ 693193 w 12192000"/>
              <a:gd name="connsiteY49850" fmla="*/ 1836315 h 6858000"/>
              <a:gd name="connsiteX49851" fmla="*/ 692962 w 12192000"/>
              <a:gd name="connsiteY49851" fmla="*/ 1836315 h 6858000"/>
              <a:gd name="connsiteX49852" fmla="*/ 687891 w 12192000"/>
              <a:gd name="connsiteY49852" fmla="*/ 1792979 h 6858000"/>
              <a:gd name="connsiteX49853" fmla="*/ 688583 w 12192000"/>
              <a:gd name="connsiteY49853" fmla="*/ 1772925 h 6858000"/>
              <a:gd name="connsiteX49854" fmla="*/ 694922 w 12192000"/>
              <a:gd name="connsiteY49854" fmla="*/ 1732011 h 6858000"/>
              <a:gd name="connsiteX49855" fmla="*/ 685802 w 12192000"/>
              <a:gd name="connsiteY49855" fmla="*/ 1725772 h 6858000"/>
              <a:gd name="connsiteX49856" fmla="*/ 11790467 w 12192000"/>
              <a:gd name="connsiteY49856" fmla="*/ 1725673 h 6858000"/>
              <a:gd name="connsiteX49857" fmla="*/ 11769492 w 12192000"/>
              <a:gd name="connsiteY49857" fmla="*/ 1749068 h 6858000"/>
              <a:gd name="connsiteX49858" fmla="*/ 11772172 w 12192000"/>
              <a:gd name="connsiteY49858" fmla="*/ 1768963 h 6858000"/>
              <a:gd name="connsiteX49859" fmla="*/ 11792593 w 12192000"/>
              <a:gd name="connsiteY49859" fmla="*/ 1774062 h 6858000"/>
              <a:gd name="connsiteX49860" fmla="*/ 11792542 w 12192000"/>
              <a:gd name="connsiteY49860" fmla="*/ 1774078 h 6858000"/>
              <a:gd name="connsiteX49861" fmla="*/ 11792657 w 12192000"/>
              <a:gd name="connsiteY49861" fmla="*/ 1774078 h 6858000"/>
              <a:gd name="connsiteX49862" fmla="*/ 11792593 w 12192000"/>
              <a:gd name="connsiteY49862" fmla="*/ 1774062 h 6858000"/>
              <a:gd name="connsiteX49863" fmla="*/ 11812034 w 12192000"/>
              <a:gd name="connsiteY49863" fmla="*/ 1768042 h 6858000"/>
              <a:gd name="connsiteX49864" fmla="*/ 11817090 w 12192000"/>
              <a:gd name="connsiteY49864" fmla="*/ 1748262 h 6858000"/>
              <a:gd name="connsiteX49865" fmla="*/ 11790467 w 12192000"/>
              <a:gd name="connsiteY49865" fmla="*/ 1725673 h 6858000"/>
              <a:gd name="connsiteX49866" fmla="*/ 3417992 w 12192000"/>
              <a:gd name="connsiteY49866" fmla="*/ 1725673 h 6858000"/>
              <a:gd name="connsiteX49867" fmla="*/ 3397017 w 12192000"/>
              <a:gd name="connsiteY49867" fmla="*/ 1749068 h 6858000"/>
              <a:gd name="connsiteX49868" fmla="*/ 3399697 w 12192000"/>
              <a:gd name="connsiteY49868" fmla="*/ 1768963 h 6858000"/>
              <a:gd name="connsiteX49869" fmla="*/ 3420118 w 12192000"/>
              <a:gd name="connsiteY49869" fmla="*/ 1774062 h 6858000"/>
              <a:gd name="connsiteX49870" fmla="*/ 3420067 w 12192000"/>
              <a:gd name="connsiteY49870" fmla="*/ 1774078 h 6858000"/>
              <a:gd name="connsiteX49871" fmla="*/ 3420182 w 12192000"/>
              <a:gd name="connsiteY49871" fmla="*/ 1774078 h 6858000"/>
              <a:gd name="connsiteX49872" fmla="*/ 3420118 w 12192000"/>
              <a:gd name="connsiteY49872" fmla="*/ 1774062 h 6858000"/>
              <a:gd name="connsiteX49873" fmla="*/ 3439559 w 12192000"/>
              <a:gd name="connsiteY49873" fmla="*/ 1768042 h 6858000"/>
              <a:gd name="connsiteX49874" fmla="*/ 3444615 w 12192000"/>
              <a:gd name="connsiteY49874" fmla="*/ 1748262 h 6858000"/>
              <a:gd name="connsiteX49875" fmla="*/ 3417992 w 12192000"/>
              <a:gd name="connsiteY49875" fmla="*/ 1725673 h 6858000"/>
              <a:gd name="connsiteX49876" fmla="*/ 10588729 w 12192000"/>
              <a:gd name="connsiteY49876" fmla="*/ 1725555 h 6858000"/>
              <a:gd name="connsiteX49877" fmla="*/ 10563490 w 12192000"/>
              <a:gd name="connsiteY49877" fmla="*/ 1747340 h 6858000"/>
              <a:gd name="connsiteX49878" fmla="*/ 10587693 w 12192000"/>
              <a:gd name="connsiteY49878" fmla="*/ 1774078 h 6858000"/>
              <a:gd name="connsiteX49879" fmla="*/ 10610858 w 12192000"/>
              <a:gd name="connsiteY49879" fmla="*/ 1748377 h 6858000"/>
              <a:gd name="connsiteX49880" fmla="*/ 10588729 w 12192000"/>
              <a:gd name="connsiteY49880" fmla="*/ 1725555 h 6858000"/>
              <a:gd name="connsiteX49881" fmla="*/ 6901226 w 12192000"/>
              <a:gd name="connsiteY49881" fmla="*/ 1725555 h 6858000"/>
              <a:gd name="connsiteX49882" fmla="*/ 6901341 w 12192000"/>
              <a:gd name="connsiteY49882" fmla="*/ 1725673 h 6858000"/>
              <a:gd name="connsiteX49883" fmla="*/ 6870337 w 12192000"/>
              <a:gd name="connsiteY49883" fmla="*/ 1749875 h 6858000"/>
              <a:gd name="connsiteX49884" fmla="*/ 6899152 w 12192000"/>
              <a:gd name="connsiteY49884" fmla="*/ 1774655 h 6858000"/>
              <a:gd name="connsiteX49885" fmla="*/ 6924738 w 12192000"/>
              <a:gd name="connsiteY49885" fmla="*/ 1750335 h 6858000"/>
              <a:gd name="connsiteX49886" fmla="*/ 6901226 w 12192000"/>
              <a:gd name="connsiteY49886" fmla="*/ 1725555 h 6858000"/>
              <a:gd name="connsiteX49887" fmla="*/ 5688424 w 12192000"/>
              <a:gd name="connsiteY49887" fmla="*/ 1725555 h 6858000"/>
              <a:gd name="connsiteX49888" fmla="*/ 5667793 w 12192000"/>
              <a:gd name="connsiteY49888" fmla="*/ 1751143 h 6858000"/>
              <a:gd name="connsiteX49889" fmla="*/ 5692112 w 12192000"/>
              <a:gd name="connsiteY49889" fmla="*/ 1773962 h 6858000"/>
              <a:gd name="connsiteX49890" fmla="*/ 5691996 w 12192000"/>
              <a:gd name="connsiteY49890" fmla="*/ 1773848 h 6858000"/>
              <a:gd name="connsiteX49891" fmla="*/ 5714933 w 12192000"/>
              <a:gd name="connsiteY49891" fmla="*/ 1748838 h 6858000"/>
              <a:gd name="connsiteX49892" fmla="*/ 5688424 w 12192000"/>
              <a:gd name="connsiteY49892" fmla="*/ 1725555 h 6858000"/>
              <a:gd name="connsiteX49893" fmla="*/ 2216254 w 12192000"/>
              <a:gd name="connsiteY49893" fmla="*/ 1725555 h 6858000"/>
              <a:gd name="connsiteX49894" fmla="*/ 2191015 w 12192000"/>
              <a:gd name="connsiteY49894" fmla="*/ 1747340 h 6858000"/>
              <a:gd name="connsiteX49895" fmla="*/ 2215218 w 12192000"/>
              <a:gd name="connsiteY49895" fmla="*/ 1774078 h 6858000"/>
              <a:gd name="connsiteX49896" fmla="*/ 2238383 w 12192000"/>
              <a:gd name="connsiteY49896" fmla="*/ 1748377 h 6858000"/>
              <a:gd name="connsiteX49897" fmla="*/ 2216254 w 12192000"/>
              <a:gd name="connsiteY49897" fmla="*/ 1725555 h 6858000"/>
              <a:gd name="connsiteX49898" fmla="*/ 10265389 w 12192000"/>
              <a:gd name="connsiteY49898" fmla="*/ 1725456 h 6858000"/>
              <a:gd name="connsiteX49899" fmla="*/ 10249196 w 12192000"/>
              <a:gd name="connsiteY49899" fmla="*/ 1726249 h 6858000"/>
              <a:gd name="connsiteX49900" fmla="*/ 10225223 w 12192000"/>
              <a:gd name="connsiteY49900" fmla="*/ 1749875 h 6858000"/>
              <a:gd name="connsiteX49901" fmla="*/ 10225454 w 12192000"/>
              <a:gd name="connsiteY49901" fmla="*/ 1783528 h 6858000"/>
              <a:gd name="connsiteX49902" fmla="*/ 10225569 w 12192000"/>
              <a:gd name="connsiteY49902" fmla="*/ 1824905 h 6858000"/>
              <a:gd name="connsiteX49903" fmla="*/ 10230755 w 12192000"/>
              <a:gd name="connsiteY49903" fmla="*/ 1840463 h 6858000"/>
              <a:gd name="connsiteX49904" fmla="*/ 10277434 w 12192000"/>
              <a:gd name="connsiteY49904" fmla="*/ 1811766 h 6858000"/>
              <a:gd name="connsiteX49905" fmla="*/ 10268904 w 12192000"/>
              <a:gd name="connsiteY49905" fmla="*/ 1792288 h 6858000"/>
              <a:gd name="connsiteX49906" fmla="*/ 10269134 w 12192000"/>
              <a:gd name="connsiteY49906" fmla="*/ 1792288 h 6858000"/>
              <a:gd name="connsiteX49907" fmla="*/ 10268443 w 12192000"/>
              <a:gd name="connsiteY49907" fmla="*/ 1774078 h 6858000"/>
              <a:gd name="connsiteX49908" fmla="*/ 10276050 w 12192000"/>
              <a:gd name="connsiteY49908" fmla="*/ 1732357 h 6858000"/>
              <a:gd name="connsiteX49909" fmla="*/ 10265389 w 12192000"/>
              <a:gd name="connsiteY49909" fmla="*/ 1725456 h 6858000"/>
              <a:gd name="connsiteX49910" fmla="*/ 1892914 w 12192000"/>
              <a:gd name="connsiteY49910" fmla="*/ 1725456 h 6858000"/>
              <a:gd name="connsiteX49911" fmla="*/ 1876721 w 12192000"/>
              <a:gd name="connsiteY49911" fmla="*/ 1726249 h 6858000"/>
              <a:gd name="connsiteX49912" fmla="*/ 1852748 w 12192000"/>
              <a:gd name="connsiteY49912" fmla="*/ 1749875 h 6858000"/>
              <a:gd name="connsiteX49913" fmla="*/ 1852979 w 12192000"/>
              <a:gd name="connsiteY49913" fmla="*/ 1783528 h 6858000"/>
              <a:gd name="connsiteX49914" fmla="*/ 1853094 w 12192000"/>
              <a:gd name="connsiteY49914" fmla="*/ 1824905 h 6858000"/>
              <a:gd name="connsiteX49915" fmla="*/ 1858280 w 12192000"/>
              <a:gd name="connsiteY49915" fmla="*/ 1840463 h 6858000"/>
              <a:gd name="connsiteX49916" fmla="*/ 1904959 w 12192000"/>
              <a:gd name="connsiteY49916" fmla="*/ 1811766 h 6858000"/>
              <a:gd name="connsiteX49917" fmla="*/ 1896429 w 12192000"/>
              <a:gd name="connsiteY49917" fmla="*/ 1792288 h 6858000"/>
              <a:gd name="connsiteX49918" fmla="*/ 1896659 w 12192000"/>
              <a:gd name="connsiteY49918" fmla="*/ 1792288 h 6858000"/>
              <a:gd name="connsiteX49919" fmla="*/ 1895968 w 12192000"/>
              <a:gd name="connsiteY49919" fmla="*/ 1774078 h 6858000"/>
              <a:gd name="connsiteX49920" fmla="*/ 1903575 w 12192000"/>
              <a:gd name="connsiteY49920" fmla="*/ 1732357 h 6858000"/>
              <a:gd name="connsiteX49921" fmla="*/ 1892914 w 12192000"/>
              <a:gd name="connsiteY49921" fmla="*/ 1725456 h 6858000"/>
              <a:gd name="connsiteX49922" fmla="*/ 10454230 w 12192000"/>
              <a:gd name="connsiteY49922" fmla="*/ 1725442 h 6858000"/>
              <a:gd name="connsiteX49923" fmla="*/ 10427838 w 12192000"/>
              <a:gd name="connsiteY49923" fmla="*/ 1748838 h 6858000"/>
              <a:gd name="connsiteX49924" fmla="*/ 10453538 w 12192000"/>
              <a:gd name="connsiteY49924" fmla="*/ 1773962 h 6858000"/>
              <a:gd name="connsiteX49925" fmla="*/ 10453654 w 12192000"/>
              <a:gd name="connsiteY49925" fmla="*/ 1773962 h 6858000"/>
              <a:gd name="connsiteX49926" fmla="*/ 10475436 w 12192000"/>
              <a:gd name="connsiteY49926" fmla="*/ 1749299 h 6858000"/>
              <a:gd name="connsiteX49927" fmla="*/ 10454230 w 12192000"/>
              <a:gd name="connsiteY49927" fmla="*/ 1725442 h 6858000"/>
              <a:gd name="connsiteX49928" fmla="*/ 5759073 w 12192000"/>
              <a:gd name="connsiteY49928" fmla="*/ 1725442 h 6858000"/>
              <a:gd name="connsiteX49929" fmla="*/ 5734065 w 12192000"/>
              <a:gd name="connsiteY49929" fmla="*/ 1750335 h 6858000"/>
              <a:gd name="connsiteX49930" fmla="*/ 5759073 w 12192000"/>
              <a:gd name="connsiteY49930" fmla="*/ 1773041 h 6858000"/>
              <a:gd name="connsiteX49931" fmla="*/ 5782586 w 12192000"/>
              <a:gd name="connsiteY49931" fmla="*/ 1748262 h 6858000"/>
              <a:gd name="connsiteX49932" fmla="*/ 5759073 w 12192000"/>
              <a:gd name="connsiteY49932" fmla="*/ 1725442 h 6858000"/>
              <a:gd name="connsiteX49933" fmla="*/ 2081755 w 12192000"/>
              <a:gd name="connsiteY49933" fmla="*/ 1725442 h 6858000"/>
              <a:gd name="connsiteX49934" fmla="*/ 2055363 w 12192000"/>
              <a:gd name="connsiteY49934" fmla="*/ 1748838 h 6858000"/>
              <a:gd name="connsiteX49935" fmla="*/ 2081063 w 12192000"/>
              <a:gd name="connsiteY49935" fmla="*/ 1773962 h 6858000"/>
              <a:gd name="connsiteX49936" fmla="*/ 2081179 w 12192000"/>
              <a:gd name="connsiteY49936" fmla="*/ 1773962 h 6858000"/>
              <a:gd name="connsiteX49937" fmla="*/ 2102961 w 12192000"/>
              <a:gd name="connsiteY49937" fmla="*/ 1749299 h 6858000"/>
              <a:gd name="connsiteX49938" fmla="*/ 2081755 w 12192000"/>
              <a:gd name="connsiteY49938" fmla="*/ 1725442 h 6858000"/>
              <a:gd name="connsiteX49939" fmla="*/ 9111654 w 12192000"/>
              <a:gd name="connsiteY49939" fmla="*/ 1725327 h 6858000"/>
              <a:gd name="connsiteX49940" fmla="*/ 9088488 w 12192000"/>
              <a:gd name="connsiteY49940" fmla="*/ 1749760 h 6858000"/>
              <a:gd name="connsiteX49941" fmla="*/ 9112576 w 12192000"/>
              <a:gd name="connsiteY49941" fmla="*/ 1774308 h 6858000"/>
              <a:gd name="connsiteX49942" fmla="*/ 9112576 w 12192000"/>
              <a:gd name="connsiteY49942" fmla="*/ 1774424 h 6858000"/>
              <a:gd name="connsiteX49943" fmla="*/ 9136432 w 12192000"/>
              <a:gd name="connsiteY49943" fmla="*/ 1747685 h 6858000"/>
              <a:gd name="connsiteX49944" fmla="*/ 9111654 w 12192000"/>
              <a:gd name="connsiteY49944" fmla="*/ 1725327 h 6858000"/>
              <a:gd name="connsiteX49945" fmla="*/ 739179 w 12192000"/>
              <a:gd name="connsiteY49945" fmla="*/ 1725327 h 6858000"/>
              <a:gd name="connsiteX49946" fmla="*/ 716013 w 12192000"/>
              <a:gd name="connsiteY49946" fmla="*/ 1749760 h 6858000"/>
              <a:gd name="connsiteX49947" fmla="*/ 740101 w 12192000"/>
              <a:gd name="connsiteY49947" fmla="*/ 1774308 h 6858000"/>
              <a:gd name="connsiteX49948" fmla="*/ 740101 w 12192000"/>
              <a:gd name="connsiteY49948" fmla="*/ 1774424 h 6858000"/>
              <a:gd name="connsiteX49949" fmla="*/ 763957 w 12192000"/>
              <a:gd name="connsiteY49949" fmla="*/ 1747685 h 6858000"/>
              <a:gd name="connsiteX49950" fmla="*/ 739179 w 12192000"/>
              <a:gd name="connsiteY49950" fmla="*/ 1725327 h 6858000"/>
              <a:gd name="connsiteX49951" fmla="*/ 11327383 w 12192000"/>
              <a:gd name="connsiteY49951" fmla="*/ 1725096 h 6858000"/>
              <a:gd name="connsiteX49952" fmla="*/ 11301682 w 12192000"/>
              <a:gd name="connsiteY49952" fmla="*/ 1750451 h 6858000"/>
              <a:gd name="connsiteX49953" fmla="*/ 11301912 w 12192000"/>
              <a:gd name="connsiteY49953" fmla="*/ 1781454 h 6858000"/>
              <a:gd name="connsiteX49954" fmla="*/ 11301682 w 12192000"/>
              <a:gd name="connsiteY49954" fmla="*/ 1822828 h 6858000"/>
              <a:gd name="connsiteX49955" fmla="*/ 11331532 w 12192000"/>
              <a:gd name="connsiteY49955" fmla="*/ 1840463 h 6858000"/>
              <a:gd name="connsiteX49956" fmla="*/ 11331647 w 12192000"/>
              <a:gd name="connsiteY49956" fmla="*/ 1840579 h 6858000"/>
              <a:gd name="connsiteX49957" fmla="*/ 11352854 w 12192000"/>
              <a:gd name="connsiteY49957" fmla="*/ 1821563 h 6858000"/>
              <a:gd name="connsiteX49958" fmla="*/ 11352392 w 12192000"/>
              <a:gd name="connsiteY49958" fmla="*/ 1752065 h 6858000"/>
              <a:gd name="connsiteX49959" fmla="*/ 11327383 w 12192000"/>
              <a:gd name="connsiteY49959" fmla="*/ 1725096 h 6858000"/>
              <a:gd name="connsiteX49960" fmla="*/ 9850537 w 12192000"/>
              <a:gd name="connsiteY49960" fmla="*/ 1725096 h 6858000"/>
              <a:gd name="connsiteX49961" fmla="*/ 9825758 w 12192000"/>
              <a:gd name="connsiteY49961" fmla="*/ 1749760 h 6858000"/>
              <a:gd name="connsiteX49962" fmla="*/ 9825988 w 12192000"/>
              <a:gd name="connsiteY49962" fmla="*/ 1780878 h 6858000"/>
              <a:gd name="connsiteX49963" fmla="*/ 9825874 w 12192000"/>
              <a:gd name="connsiteY49963" fmla="*/ 1825133 h 6858000"/>
              <a:gd name="connsiteX49964" fmla="*/ 9851113 w 12192000"/>
              <a:gd name="connsiteY49964" fmla="*/ 1840463 h 6858000"/>
              <a:gd name="connsiteX49965" fmla="*/ 9878774 w 12192000"/>
              <a:gd name="connsiteY49965" fmla="*/ 1824905 h 6858000"/>
              <a:gd name="connsiteX49966" fmla="*/ 9878774 w 12192000"/>
              <a:gd name="connsiteY49966" fmla="*/ 1824789 h 6858000"/>
              <a:gd name="connsiteX49967" fmla="*/ 9878890 w 12192000"/>
              <a:gd name="connsiteY49967" fmla="*/ 1754600 h 6858000"/>
              <a:gd name="connsiteX49968" fmla="*/ 9850537 w 12192000"/>
              <a:gd name="connsiteY49968" fmla="*/ 1725096 h 6858000"/>
              <a:gd name="connsiteX49969" fmla="*/ 2954908 w 12192000"/>
              <a:gd name="connsiteY49969" fmla="*/ 1725096 h 6858000"/>
              <a:gd name="connsiteX49970" fmla="*/ 2929207 w 12192000"/>
              <a:gd name="connsiteY49970" fmla="*/ 1750451 h 6858000"/>
              <a:gd name="connsiteX49971" fmla="*/ 2929437 w 12192000"/>
              <a:gd name="connsiteY49971" fmla="*/ 1781454 h 6858000"/>
              <a:gd name="connsiteX49972" fmla="*/ 2929207 w 12192000"/>
              <a:gd name="connsiteY49972" fmla="*/ 1822828 h 6858000"/>
              <a:gd name="connsiteX49973" fmla="*/ 2959057 w 12192000"/>
              <a:gd name="connsiteY49973" fmla="*/ 1840463 h 6858000"/>
              <a:gd name="connsiteX49974" fmla="*/ 2959172 w 12192000"/>
              <a:gd name="connsiteY49974" fmla="*/ 1840579 h 6858000"/>
              <a:gd name="connsiteX49975" fmla="*/ 2980379 w 12192000"/>
              <a:gd name="connsiteY49975" fmla="*/ 1821563 h 6858000"/>
              <a:gd name="connsiteX49976" fmla="*/ 2979917 w 12192000"/>
              <a:gd name="connsiteY49976" fmla="*/ 1752065 h 6858000"/>
              <a:gd name="connsiteX49977" fmla="*/ 2954908 w 12192000"/>
              <a:gd name="connsiteY49977" fmla="*/ 1725096 h 6858000"/>
              <a:gd name="connsiteX49978" fmla="*/ 1478062 w 12192000"/>
              <a:gd name="connsiteY49978" fmla="*/ 1725096 h 6858000"/>
              <a:gd name="connsiteX49979" fmla="*/ 1453283 w 12192000"/>
              <a:gd name="connsiteY49979" fmla="*/ 1749760 h 6858000"/>
              <a:gd name="connsiteX49980" fmla="*/ 1453513 w 12192000"/>
              <a:gd name="connsiteY49980" fmla="*/ 1780878 h 6858000"/>
              <a:gd name="connsiteX49981" fmla="*/ 1453399 w 12192000"/>
              <a:gd name="connsiteY49981" fmla="*/ 1825133 h 6858000"/>
              <a:gd name="connsiteX49982" fmla="*/ 1478638 w 12192000"/>
              <a:gd name="connsiteY49982" fmla="*/ 1840463 h 6858000"/>
              <a:gd name="connsiteX49983" fmla="*/ 1506299 w 12192000"/>
              <a:gd name="connsiteY49983" fmla="*/ 1824905 h 6858000"/>
              <a:gd name="connsiteX49984" fmla="*/ 1506299 w 12192000"/>
              <a:gd name="connsiteY49984" fmla="*/ 1824789 h 6858000"/>
              <a:gd name="connsiteX49985" fmla="*/ 1506415 w 12192000"/>
              <a:gd name="connsiteY49985" fmla="*/ 1754600 h 6858000"/>
              <a:gd name="connsiteX49986" fmla="*/ 1478062 w 12192000"/>
              <a:gd name="connsiteY49986" fmla="*/ 1725096 h 6858000"/>
              <a:gd name="connsiteX49987" fmla="*/ 11244818 w 12192000"/>
              <a:gd name="connsiteY49987" fmla="*/ 1724908 h 6858000"/>
              <a:gd name="connsiteX49988" fmla="*/ 11234143 w 12192000"/>
              <a:gd name="connsiteY49988" fmla="*/ 1739963 h 6858000"/>
              <a:gd name="connsiteX49989" fmla="*/ 11234143 w 12192000"/>
              <a:gd name="connsiteY49989" fmla="*/ 1825827 h 6858000"/>
              <a:gd name="connsiteX49990" fmla="*/ 11244401 w 12192000"/>
              <a:gd name="connsiteY49990" fmla="*/ 1840809 h 6858000"/>
              <a:gd name="connsiteX49991" fmla="*/ 11286584 w 12192000"/>
              <a:gd name="connsiteY49991" fmla="*/ 1808192 h 6858000"/>
              <a:gd name="connsiteX49992" fmla="*/ 11286584 w 12192000"/>
              <a:gd name="connsiteY49992" fmla="*/ 1784797 h 6858000"/>
              <a:gd name="connsiteX49993" fmla="*/ 11286468 w 12192000"/>
              <a:gd name="connsiteY49993" fmla="*/ 1784797 h 6858000"/>
              <a:gd name="connsiteX49994" fmla="*/ 11286584 w 12192000"/>
              <a:gd name="connsiteY49994" fmla="*/ 1740540 h 6858000"/>
              <a:gd name="connsiteX49995" fmla="*/ 11263188 w 12192000"/>
              <a:gd name="connsiteY49995" fmla="*/ 1726364 h 6858000"/>
              <a:gd name="connsiteX49996" fmla="*/ 11244818 w 12192000"/>
              <a:gd name="connsiteY49996" fmla="*/ 1724908 h 6858000"/>
              <a:gd name="connsiteX49997" fmla="*/ 2872343 w 12192000"/>
              <a:gd name="connsiteY49997" fmla="*/ 1724908 h 6858000"/>
              <a:gd name="connsiteX49998" fmla="*/ 2861668 w 12192000"/>
              <a:gd name="connsiteY49998" fmla="*/ 1739963 h 6858000"/>
              <a:gd name="connsiteX49999" fmla="*/ 2861668 w 12192000"/>
              <a:gd name="connsiteY49999" fmla="*/ 1825827 h 6858000"/>
              <a:gd name="connsiteX50000" fmla="*/ 2871926 w 12192000"/>
              <a:gd name="connsiteY50000" fmla="*/ 1840809 h 6858000"/>
              <a:gd name="connsiteX50001" fmla="*/ 2914109 w 12192000"/>
              <a:gd name="connsiteY50001" fmla="*/ 1808192 h 6858000"/>
              <a:gd name="connsiteX50002" fmla="*/ 2914109 w 12192000"/>
              <a:gd name="connsiteY50002" fmla="*/ 1784797 h 6858000"/>
              <a:gd name="connsiteX50003" fmla="*/ 2913993 w 12192000"/>
              <a:gd name="connsiteY50003" fmla="*/ 1784797 h 6858000"/>
              <a:gd name="connsiteX50004" fmla="*/ 2914109 w 12192000"/>
              <a:gd name="connsiteY50004" fmla="*/ 1740540 h 6858000"/>
              <a:gd name="connsiteX50005" fmla="*/ 2890713 w 12192000"/>
              <a:gd name="connsiteY50005" fmla="*/ 1726364 h 6858000"/>
              <a:gd name="connsiteX50006" fmla="*/ 2872343 w 12192000"/>
              <a:gd name="connsiteY50006" fmla="*/ 1724908 h 6858000"/>
              <a:gd name="connsiteX50007" fmla="*/ 10455959 w 12192000"/>
              <a:gd name="connsiteY50007" fmla="*/ 1660899 h 6858000"/>
              <a:gd name="connsiteX50008" fmla="*/ 10429220 w 12192000"/>
              <a:gd name="connsiteY50008" fmla="*/ 1684873 h 6858000"/>
              <a:gd name="connsiteX50009" fmla="*/ 10454806 w 12192000"/>
              <a:gd name="connsiteY50009" fmla="*/ 1709190 h 6858000"/>
              <a:gd name="connsiteX50010" fmla="*/ 10476820 w 12192000"/>
              <a:gd name="connsiteY50010" fmla="*/ 1686371 h 6858000"/>
              <a:gd name="connsiteX50011" fmla="*/ 10455959 w 12192000"/>
              <a:gd name="connsiteY50011" fmla="*/ 1660899 h 6858000"/>
              <a:gd name="connsiteX50012" fmla="*/ 2083484 w 12192000"/>
              <a:gd name="connsiteY50012" fmla="*/ 1660899 h 6858000"/>
              <a:gd name="connsiteX50013" fmla="*/ 2056745 w 12192000"/>
              <a:gd name="connsiteY50013" fmla="*/ 1684873 h 6858000"/>
              <a:gd name="connsiteX50014" fmla="*/ 2082331 w 12192000"/>
              <a:gd name="connsiteY50014" fmla="*/ 1709190 h 6858000"/>
              <a:gd name="connsiteX50015" fmla="*/ 2104345 w 12192000"/>
              <a:gd name="connsiteY50015" fmla="*/ 1686371 h 6858000"/>
              <a:gd name="connsiteX50016" fmla="*/ 2083484 w 12192000"/>
              <a:gd name="connsiteY50016" fmla="*/ 1660899 h 6858000"/>
              <a:gd name="connsiteX50017" fmla="*/ 4284302 w 12192000"/>
              <a:gd name="connsiteY50017" fmla="*/ 1660553 h 6858000"/>
              <a:gd name="connsiteX50018" fmla="*/ 4259523 w 12192000"/>
              <a:gd name="connsiteY50018" fmla="*/ 1685334 h 6858000"/>
              <a:gd name="connsiteX50019" fmla="*/ 4259409 w 12192000"/>
              <a:gd name="connsiteY50019" fmla="*/ 1685334 h 6858000"/>
              <a:gd name="connsiteX50020" fmla="*/ 4282806 w 12192000"/>
              <a:gd name="connsiteY50020" fmla="*/ 1707347 h 6858000"/>
              <a:gd name="connsiteX50021" fmla="*/ 4307814 w 12192000"/>
              <a:gd name="connsiteY50021" fmla="*/ 1685104 h 6858000"/>
              <a:gd name="connsiteX50022" fmla="*/ 4284302 w 12192000"/>
              <a:gd name="connsiteY50022" fmla="*/ 1660553 h 6858000"/>
              <a:gd name="connsiteX50023" fmla="*/ 4152106 w 12192000"/>
              <a:gd name="connsiteY50023" fmla="*/ 1660553 h 6858000"/>
              <a:gd name="connsiteX50024" fmla="*/ 4123294 w 12192000"/>
              <a:gd name="connsiteY50024" fmla="*/ 1686832 h 6858000"/>
              <a:gd name="connsiteX50025" fmla="*/ 4150611 w 12192000"/>
              <a:gd name="connsiteY50025" fmla="*/ 1707807 h 6858000"/>
              <a:gd name="connsiteX50026" fmla="*/ 4150495 w 12192000"/>
              <a:gd name="connsiteY50026" fmla="*/ 1707922 h 6858000"/>
              <a:gd name="connsiteX50027" fmla="*/ 4177347 w 12192000"/>
              <a:gd name="connsiteY50027" fmla="*/ 1684873 h 6858000"/>
              <a:gd name="connsiteX50028" fmla="*/ 4152106 w 12192000"/>
              <a:gd name="connsiteY50028" fmla="*/ 1660553 h 6858000"/>
              <a:gd name="connsiteX50029" fmla="*/ 4014958 w 12192000"/>
              <a:gd name="connsiteY50029" fmla="*/ 1660553 h 6858000"/>
              <a:gd name="connsiteX50030" fmla="*/ 3987759 w 12192000"/>
              <a:gd name="connsiteY50030" fmla="*/ 1685679 h 6858000"/>
              <a:gd name="connsiteX50031" fmla="*/ 4014266 w 12192000"/>
              <a:gd name="connsiteY50031" fmla="*/ 1707576 h 6858000"/>
              <a:gd name="connsiteX50032" fmla="*/ 4041926 w 12192000"/>
              <a:gd name="connsiteY50032" fmla="*/ 1685909 h 6858000"/>
              <a:gd name="connsiteX50033" fmla="*/ 4014958 w 12192000"/>
              <a:gd name="connsiteY50033" fmla="*/ 1660553 h 6858000"/>
              <a:gd name="connsiteX50034" fmla="*/ 4417305 w 12192000"/>
              <a:gd name="connsiteY50034" fmla="*/ 1660439 h 6858000"/>
              <a:gd name="connsiteX50035" fmla="*/ 4395176 w 12192000"/>
              <a:gd name="connsiteY50035" fmla="*/ 1685334 h 6858000"/>
              <a:gd name="connsiteX50036" fmla="*/ 4417648 w 12192000"/>
              <a:gd name="connsiteY50036" fmla="*/ 1707807 h 6858000"/>
              <a:gd name="connsiteX50037" fmla="*/ 4443697 w 12192000"/>
              <a:gd name="connsiteY50037" fmla="*/ 1684873 h 6858000"/>
              <a:gd name="connsiteX50038" fmla="*/ 4417305 w 12192000"/>
              <a:gd name="connsiteY50038" fmla="*/ 1660439 h 6858000"/>
              <a:gd name="connsiteX50039" fmla="*/ 4217688 w 12192000"/>
              <a:gd name="connsiteY50039" fmla="*/ 1660439 h 6858000"/>
              <a:gd name="connsiteX50040" fmla="*/ 4217688 w 12192000"/>
              <a:gd name="connsiteY50040" fmla="*/ 1660553 h 6858000"/>
              <a:gd name="connsiteX50041" fmla="*/ 4191523 w 12192000"/>
              <a:gd name="connsiteY50041" fmla="*/ 1684758 h 6858000"/>
              <a:gd name="connsiteX50042" fmla="*/ 4216305 w 12192000"/>
              <a:gd name="connsiteY50042" fmla="*/ 1708038 h 6858000"/>
              <a:gd name="connsiteX50043" fmla="*/ 4240393 w 12192000"/>
              <a:gd name="connsiteY50043" fmla="*/ 1687293 h 6858000"/>
              <a:gd name="connsiteX50044" fmla="*/ 4217688 w 12192000"/>
              <a:gd name="connsiteY50044" fmla="*/ 1660439 h 6858000"/>
              <a:gd name="connsiteX50045" fmla="*/ 4082495 w 12192000"/>
              <a:gd name="connsiteY50045" fmla="*/ 1660439 h 6858000"/>
              <a:gd name="connsiteX50046" fmla="*/ 4055527 w 12192000"/>
              <a:gd name="connsiteY50046" fmla="*/ 1684066 h 6858000"/>
              <a:gd name="connsiteX50047" fmla="*/ 4082611 w 12192000"/>
              <a:gd name="connsiteY50047" fmla="*/ 1707922 h 6858000"/>
              <a:gd name="connsiteX50048" fmla="*/ 4109926 w 12192000"/>
              <a:gd name="connsiteY50048" fmla="*/ 1686255 h 6858000"/>
              <a:gd name="connsiteX50049" fmla="*/ 4082495 w 12192000"/>
              <a:gd name="connsiteY50049" fmla="*/ 1660439 h 6858000"/>
              <a:gd name="connsiteX50050" fmla="*/ 5426340 w 12192000"/>
              <a:gd name="connsiteY50050" fmla="*/ 1660324 h 6858000"/>
              <a:gd name="connsiteX50051" fmla="*/ 5400294 w 12192000"/>
              <a:gd name="connsiteY50051" fmla="*/ 1677842 h 6858000"/>
              <a:gd name="connsiteX50052" fmla="*/ 5428069 w 12192000"/>
              <a:gd name="connsiteY50052" fmla="*/ 1708499 h 6858000"/>
              <a:gd name="connsiteX50053" fmla="*/ 5449391 w 12192000"/>
              <a:gd name="connsiteY50053" fmla="*/ 1684873 h 6858000"/>
              <a:gd name="connsiteX50054" fmla="*/ 5426340 w 12192000"/>
              <a:gd name="connsiteY50054" fmla="*/ 1660324 h 6858000"/>
              <a:gd name="connsiteX50055" fmla="*/ 8915378 w 12192000"/>
              <a:gd name="connsiteY50055" fmla="*/ 1660093 h 6858000"/>
              <a:gd name="connsiteX50056" fmla="*/ 8887026 w 12192000"/>
              <a:gd name="connsiteY50056" fmla="*/ 1684527 h 6858000"/>
              <a:gd name="connsiteX50057" fmla="*/ 8928287 w 12192000"/>
              <a:gd name="connsiteY50057" fmla="*/ 1710343 h 6858000"/>
              <a:gd name="connsiteX50058" fmla="*/ 8928287 w 12192000"/>
              <a:gd name="connsiteY50058" fmla="*/ 1710227 h 6858000"/>
              <a:gd name="connsiteX50059" fmla="*/ 8940620 w 12192000"/>
              <a:gd name="connsiteY50059" fmla="*/ 1686255 h 6858000"/>
              <a:gd name="connsiteX50060" fmla="*/ 8915378 w 12192000"/>
              <a:gd name="connsiteY50060" fmla="*/ 1660093 h 6858000"/>
              <a:gd name="connsiteX50061" fmla="*/ 4353107 w 12192000"/>
              <a:gd name="connsiteY50061" fmla="*/ 1660093 h 6858000"/>
              <a:gd name="connsiteX50062" fmla="*/ 4326601 w 12192000"/>
              <a:gd name="connsiteY50062" fmla="*/ 1684412 h 6858000"/>
              <a:gd name="connsiteX50063" fmla="*/ 4351612 w 12192000"/>
              <a:gd name="connsiteY50063" fmla="*/ 1709076 h 6858000"/>
              <a:gd name="connsiteX50064" fmla="*/ 4374776 w 12192000"/>
              <a:gd name="connsiteY50064" fmla="*/ 1687870 h 6858000"/>
              <a:gd name="connsiteX50065" fmla="*/ 4353107 w 12192000"/>
              <a:gd name="connsiteY50065" fmla="*/ 1660093 h 6858000"/>
              <a:gd name="connsiteX50066" fmla="*/ 542903 w 12192000"/>
              <a:gd name="connsiteY50066" fmla="*/ 1660093 h 6858000"/>
              <a:gd name="connsiteX50067" fmla="*/ 514551 w 12192000"/>
              <a:gd name="connsiteY50067" fmla="*/ 1684527 h 6858000"/>
              <a:gd name="connsiteX50068" fmla="*/ 555812 w 12192000"/>
              <a:gd name="connsiteY50068" fmla="*/ 1710343 h 6858000"/>
              <a:gd name="connsiteX50069" fmla="*/ 555812 w 12192000"/>
              <a:gd name="connsiteY50069" fmla="*/ 1710227 h 6858000"/>
              <a:gd name="connsiteX50070" fmla="*/ 568145 w 12192000"/>
              <a:gd name="connsiteY50070" fmla="*/ 1686255 h 6858000"/>
              <a:gd name="connsiteX50071" fmla="*/ 542903 w 12192000"/>
              <a:gd name="connsiteY50071" fmla="*/ 1660093 h 6858000"/>
              <a:gd name="connsiteX50072" fmla="*/ 7371226 w 12192000"/>
              <a:gd name="connsiteY50072" fmla="*/ 1659978 h 6858000"/>
              <a:gd name="connsiteX50073" fmla="*/ 7371226 w 12192000"/>
              <a:gd name="connsiteY50073" fmla="*/ 1660093 h 6858000"/>
              <a:gd name="connsiteX50074" fmla="*/ 7348867 w 12192000"/>
              <a:gd name="connsiteY50074" fmla="*/ 1678764 h 6858000"/>
              <a:gd name="connsiteX50075" fmla="*/ 7349790 w 12192000"/>
              <a:gd name="connsiteY50075" fmla="*/ 1769468 h 6858000"/>
              <a:gd name="connsiteX50076" fmla="*/ 7389897 w 12192000"/>
              <a:gd name="connsiteY50076" fmla="*/ 1777420 h 6858000"/>
              <a:gd name="connsiteX50077" fmla="*/ 7390588 w 12192000"/>
              <a:gd name="connsiteY50077" fmla="*/ 1776960 h 6858000"/>
              <a:gd name="connsiteX50078" fmla="*/ 7390588 w 12192000"/>
              <a:gd name="connsiteY50078" fmla="*/ 1728553 h 6858000"/>
              <a:gd name="connsiteX50079" fmla="*/ 7384480 w 12192000"/>
              <a:gd name="connsiteY50079" fmla="*/ 1709305 h 6858000"/>
              <a:gd name="connsiteX50080" fmla="*/ 7396005 w 12192000"/>
              <a:gd name="connsiteY50080" fmla="*/ 1679226 h 6858000"/>
              <a:gd name="connsiteX50081" fmla="*/ 7371226 w 12192000"/>
              <a:gd name="connsiteY50081" fmla="*/ 1659978 h 6858000"/>
              <a:gd name="connsiteX50082" fmla="*/ 5292416 w 12192000"/>
              <a:gd name="connsiteY50082" fmla="*/ 1659978 h 6858000"/>
              <a:gd name="connsiteX50083" fmla="*/ 5266831 w 12192000"/>
              <a:gd name="connsiteY50083" fmla="*/ 1684988 h 6858000"/>
              <a:gd name="connsiteX50084" fmla="*/ 5290457 w 12192000"/>
              <a:gd name="connsiteY50084" fmla="*/ 1708153 h 6858000"/>
              <a:gd name="connsiteX50085" fmla="*/ 5313851 w 12192000"/>
              <a:gd name="connsiteY50085" fmla="*/ 1684527 h 6858000"/>
              <a:gd name="connsiteX50086" fmla="*/ 5292416 w 12192000"/>
              <a:gd name="connsiteY50086" fmla="*/ 1659978 h 6858000"/>
              <a:gd name="connsiteX50087" fmla="*/ 4957839 w 12192000"/>
              <a:gd name="connsiteY50087" fmla="*/ 1659978 h 6858000"/>
              <a:gd name="connsiteX50088" fmla="*/ 4932828 w 12192000"/>
              <a:gd name="connsiteY50088" fmla="*/ 1680033 h 6858000"/>
              <a:gd name="connsiteX50089" fmla="*/ 4931791 w 12192000"/>
              <a:gd name="connsiteY50089" fmla="*/ 1750335 h 6858000"/>
              <a:gd name="connsiteX50090" fmla="*/ 4952652 w 12192000"/>
              <a:gd name="connsiteY50090" fmla="*/ 1775462 h 6858000"/>
              <a:gd name="connsiteX50091" fmla="*/ 4969709 w 12192000"/>
              <a:gd name="connsiteY50091" fmla="*/ 1785257 h 6858000"/>
              <a:gd name="connsiteX50092" fmla="*/ 4952652 w 12192000"/>
              <a:gd name="connsiteY50092" fmla="*/ 1795168 h 6858000"/>
              <a:gd name="connsiteX50093" fmla="*/ 4927871 w 12192000"/>
              <a:gd name="connsiteY50093" fmla="*/ 1825019 h 6858000"/>
              <a:gd name="connsiteX50094" fmla="*/ 4954380 w 12192000"/>
              <a:gd name="connsiteY50094" fmla="*/ 1842884 h 6858000"/>
              <a:gd name="connsiteX50095" fmla="*/ 4979044 w 12192000"/>
              <a:gd name="connsiteY50095" fmla="*/ 1835737 h 6858000"/>
              <a:gd name="connsiteX50096" fmla="*/ 4979044 w 12192000"/>
              <a:gd name="connsiteY50096" fmla="*/ 1835853 h 6858000"/>
              <a:gd name="connsiteX50097" fmla="*/ 4966713 w 12192000"/>
              <a:gd name="connsiteY50097" fmla="*/ 1724059 h 6858000"/>
              <a:gd name="connsiteX50098" fmla="*/ 4968326 w 12192000"/>
              <a:gd name="connsiteY50098" fmla="*/ 1710227 h 6858000"/>
              <a:gd name="connsiteX50099" fmla="*/ 4980659 w 12192000"/>
              <a:gd name="connsiteY50099" fmla="*/ 1680954 h 6858000"/>
              <a:gd name="connsiteX50100" fmla="*/ 4957839 w 12192000"/>
              <a:gd name="connsiteY50100" fmla="*/ 1659978 h 6858000"/>
              <a:gd name="connsiteX50101" fmla="*/ 3887431 w 12192000"/>
              <a:gd name="connsiteY50101" fmla="*/ 1659919 h 6858000"/>
              <a:gd name="connsiteX50102" fmla="*/ 3866513 w 12192000"/>
              <a:gd name="connsiteY50102" fmla="*/ 1664702 h 6858000"/>
              <a:gd name="connsiteX50103" fmla="*/ 3866629 w 12192000"/>
              <a:gd name="connsiteY50103" fmla="*/ 1664702 h 6858000"/>
              <a:gd name="connsiteX50104" fmla="*/ 3859136 w 12192000"/>
              <a:gd name="connsiteY50104" fmla="*/ 1698817 h 6858000"/>
              <a:gd name="connsiteX50105" fmla="*/ 3885761 w 12192000"/>
              <a:gd name="connsiteY50105" fmla="*/ 1709305 h 6858000"/>
              <a:gd name="connsiteX50106" fmla="*/ 3916761 w 12192000"/>
              <a:gd name="connsiteY50106" fmla="*/ 1709652 h 6858000"/>
              <a:gd name="connsiteX50107" fmla="*/ 3958139 w 12192000"/>
              <a:gd name="connsiteY50107" fmla="*/ 1709766 h 6858000"/>
              <a:gd name="connsiteX50108" fmla="*/ 3974735 w 12192000"/>
              <a:gd name="connsiteY50108" fmla="*/ 1687870 h 6858000"/>
              <a:gd name="connsiteX50109" fmla="*/ 3958831 w 12192000"/>
              <a:gd name="connsiteY50109" fmla="*/ 1662513 h 6858000"/>
              <a:gd name="connsiteX50110" fmla="*/ 3920220 w 12192000"/>
              <a:gd name="connsiteY50110" fmla="*/ 1673809 h 6858000"/>
              <a:gd name="connsiteX50111" fmla="*/ 3906622 w 12192000"/>
              <a:gd name="connsiteY50111" fmla="*/ 1672424 h 6858000"/>
              <a:gd name="connsiteX50112" fmla="*/ 3887431 w 12192000"/>
              <a:gd name="connsiteY50112" fmla="*/ 1659919 h 6858000"/>
              <a:gd name="connsiteX50113" fmla="*/ 8854986 w 12192000"/>
              <a:gd name="connsiteY50113" fmla="*/ 1659862 h 6858000"/>
              <a:gd name="connsiteX50114" fmla="*/ 8825596 w 12192000"/>
              <a:gd name="connsiteY50114" fmla="*/ 1708153 h 6858000"/>
              <a:gd name="connsiteX50115" fmla="*/ 8872274 w 12192000"/>
              <a:gd name="connsiteY50115" fmla="*/ 1706771 h 6858000"/>
              <a:gd name="connsiteX50116" fmla="*/ 8872734 w 12192000"/>
              <a:gd name="connsiteY50116" fmla="*/ 1678188 h 6858000"/>
              <a:gd name="connsiteX50117" fmla="*/ 8854986 w 12192000"/>
              <a:gd name="connsiteY50117" fmla="*/ 1659978 h 6858000"/>
              <a:gd name="connsiteX50118" fmla="*/ 6160614 w 12192000"/>
              <a:gd name="connsiteY50118" fmla="*/ 1659862 h 6858000"/>
              <a:gd name="connsiteX50119" fmla="*/ 6138716 w 12192000"/>
              <a:gd name="connsiteY50119" fmla="*/ 1676227 h 6858000"/>
              <a:gd name="connsiteX50120" fmla="*/ 6138599 w 12192000"/>
              <a:gd name="connsiteY50120" fmla="*/ 1743882 h 6858000"/>
              <a:gd name="connsiteX50121" fmla="*/ 6167182 w 12192000"/>
              <a:gd name="connsiteY50121" fmla="*/ 1775116 h 6858000"/>
              <a:gd name="connsiteX50122" fmla="*/ 6181358 w 12192000"/>
              <a:gd name="connsiteY50122" fmla="*/ 1785373 h 6858000"/>
              <a:gd name="connsiteX50123" fmla="*/ 6166490 w 12192000"/>
              <a:gd name="connsiteY50123" fmla="*/ 1795515 h 6858000"/>
              <a:gd name="connsiteX50124" fmla="*/ 6140444 w 12192000"/>
              <a:gd name="connsiteY50124" fmla="*/ 1800701 h 6858000"/>
              <a:gd name="connsiteX50125" fmla="*/ 6170294 w 12192000"/>
              <a:gd name="connsiteY50125" fmla="*/ 1841501 h 6858000"/>
              <a:gd name="connsiteX50126" fmla="*/ 6184930 w 12192000"/>
              <a:gd name="connsiteY50126" fmla="*/ 1836083 h 6858000"/>
              <a:gd name="connsiteX50127" fmla="*/ 6184817 w 12192000"/>
              <a:gd name="connsiteY50127" fmla="*/ 1835853 h 6858000"/>
              <a:gd name="connsiteX50128" fmla="*/ 6171909 w 12192000"/>
              <a:gd name="connsiteY50128" fmla="*/ 1724290 h 6858000"/>
              <a:gd name="connsiteX50129" fmla="*/ 6173752 w 12192000"/>
              <a:gd name="connsiteY50129" fmla="*/ 1708269 h 6858000"/>
              <a:gd name="connsiteX50130" fmla="*/ 6185739 w 12192000"/>
              <a:gd name="connsiteY50130" fmla="*/ 1675998 h 6858000"/>
              <a:gd name="connsiteX50131" fmla="*/ 6160614 w 12192000"/>
              <a:gd name="connsiteY50131" fmla="*/ 1659862 h 6858000"/>
              <a:gd name="connsiteX50132" fmla="*/ 482511 w 12192000"/>
              <a:gd name="connsiteY50132" fmla="*/ 1659862 h 6858000"/>
              <a:gd name="connsiteX50133" fmla="*/ 453121 w 12192000"/>
              <a:gd name="connsiteY50133" fmla="*/ 1708153 h 6858000"/>
              <a:gd name="connsiteX50134" fmla="*/ 499799 w 12192000"/>
              <a:gd name="connsiteY50134" fmla="*/ 1706771 h 6858000"/>
              <a:gd name="connsiteX50135" fmla="*/ 500259 w 12192000"/>
              <a:gd name="connsiteY50135" fmla="*/ 1678188 h 6858000"/>
              <a:gd name="connsiteX50136" fmla="*/ 482511 w 12192000"/>
              <a:gd name="connsiteY50136" fmla="*/ 1659978 h 6858000"/>
              <a:gd name="connsiteX50137" fmla="*/ 8511995 w 12192000"/>
              <a:gd name="connsiteY50137" fmla="*/ 1659747 h 6858000"/>
              <a:gd name="connsiteX50138" fmla="*/ 8485718 w 12192000"/>
              <a:gd name="connsiteY50138" fmla="*/ 1679915 h 6858000"/>
              <a:gd name="connsiteX50139" fmla="*/ 8485718 w 12192000"/>
              <a:gd name="connsiteY50139" fmla="*/ 1749990 h 6858000"/>
              <a:gd name="connsiteX50140" fmla="*/ 8509920 w 12192000"/>
              <a:gd name="connsiteY50140" fmla="*/ 1775576 h 6858000"/>
              <a:gd name="connsiteX50141" fmla="*/ 8538618 w 12192000"/>
              <a:gd name="connsiteY50141" fmla="*/ 1746763 h 6858000"/>
              <a:gd name="connsiteX50142" fmla="*/ 8538272 w 12192000"/>
              <a:gd name="connsiteY50142" fmla="*/ 1715644 h 6858000"/>
              <a:gd name="connsiteX50143" fmla="*/ 8538502 w 12192000"/>
              <a:gd name="connsiteY50143" fmla="*/ 1679340 h 6858000"/>
              <a:gd name="connsiteX50144" fmla="*/ 8511995 w 12192000"/>
              <a:gd name="connsiteY50144" fmla="*/ 1659747 h 6858000"/>
              <a:gd name="connsiteX50145" fmla="*/ 5358457 w 12192000"/>
              <a:gd name="connsiteY50145" fmla="*/ 1659747 h 6858000"/>
              <a:gd name="connsiteX50146" fmla="*/ 5358517 w 12192000"/>
              <a:gd name="connsiteY50146" fmla="*/ 1659763 h 6858000"/>
              <a:gd name="connsiteX50147" fmla="*/ 5338606 w 12192000"/>
              <a:gd name="connsiteY50147" fmla="*/ 1665394 h 6858000"/>
              <a:gd name="connsiteX50148" fmla="*/ 5334369 w 12192000"/>
              <a:gd name="connsiteY50148" fmla="*/ 1685565 h 6858000"/>
              <a:gd name="connsiteX50149" fmla="*/ 5357765 w 12192000"/>
              <a:gd name="connsiteY50149" fmla="*/ 1707116 h 6858000"/>
              <a:gd name="connsiteX50150" fmla="*/ 5382774 w 12192000"/>
              <a:gd name="connsiteY50150" fmla="*/ 1683260 h 6858000"/>
              <a:gd name="connsiteX50151" fmla="*/ 5377142 w 12192000"/>
              <a:gd name="connsiteY50151" fmla="*/ 1664588 h 6858000"/>
              <a:gd name="connsiteX50152" fmla="*/ 5358517 w 12192000"/>
              <a:gd name="connsiteY50152" fmla="*/ 1659763 h 6858000"/>
              <a:gd name="connsiteX50153" fmla="*/ 5358573 w 12192000"/>
              <a:gd name="connsiteY50153" fmla="*/ 1659747 h 6858000"/>
              <a:gd name="connsiteX50154" fmla="*/ 139520 w 12192000"/>
              <a:gd name="connsiteY50154" fmla="*/ 1659747 h 6858000"/>
              <a:gd name="connsiteX50155" fmla="*/ 113243 w 12192000"/>
              <a:gd name="connsiteY50155" fmla="*/ 1679915 h 6858000"/>
              <a:gd name="connsiteX50156" fmla="*/ 113243 w 12192000"/>
              <a:gd name="connsiteY50156" fmla="*/ 1749990 h 6858000"/>
              <a:gd name="connsiteX50157" fmla="*/ 137445 w 12192000"/>
              <a:gd name="connsiteY50157" fmla="*/ 1775576 h 6858000"/>
              <a:gd name="connsiteX50158" fmla="*/ 166143 w 12192000"/>
              <a:gd name="connsiteY50158" fmla="*/ 1746763 h 6858000"/>
              <a:gd name="connsiteX50159" fmla="*/ 165797 w 12192000"/>
              <a:gd name="connsiteY50159" fmla="*/ 1715644 h 6858000"/>
              <a:gd name="connsiteX50160" fmla="*/ 166027 w 12192000"/>
              <a:gd name="connsiteY50160" fmla="*/ 1679340 h 6858000"/>
              <a:gd name="connsiteX50161" fmla="*/ 139520 w 12192000"/>
              <a:gd name="connsiteY50161" fmla="*/ 1659747 h 6858000"/>
              <a:gd name="connsiteX50162" fmla="*/ 8644074 w 12192000"/>
              <a:gd name="connsiteY50162" fmla="*/ 1659632 h 6858000"/>
              <a:gd name="connsiteX50163" fmla="*/ 8621254 w 12192000"/>
              <a:gd name="connsiteY50163" fmla="*/ 1686487 h 6858000"/>
              <a:gd name="connsiteX50164" fmla="*/ 8646034 w 12192000"/>
              <a:gd name="connsiteY50164" fmla="*/ 1706886 h 6858000"/>
              <a:gd name="connsiteX50165" fmla="*/ 8669546 w 12192000"/>
              <a:gd name="connsiteY50165" fmla="*/ 1684643 h 6858000"/>
              <a:gd name="connsiteX50166" fmla="*/ 8669660 w 12192000"/>
              <a:gd name="connsiteY50166" fmla="*/ 1684758 h 6858000"/>
              <a:gd name="connsiteX50167" fmla="*/ 8644074 w 12192000"/>
              <a:gd name="connsiteY50167" fmla="*/ 1659632 h 6858000"/>
              <a:gd name="connsiteX50168" fmla="*/ 7305993 w 12192000"/>
              <a:gd name="connsiteY50168" fmla="*/ 1659632 h 6858000"/>
              <a:gd name="connsiteX50169" fmla="*/ 7280753 w 12192000"/>
              <a:gd name="connsiteY50169" fmla="*/ 1681992 h 6858000"/>
              <a:gd name="connsiteX50170" fmla="*/ 7281099 w 12192000"/>
              <a:gd name="connsiteY50170" fmla="*/ 1746648 h 6858000"/>
              <a:gd name="connsiteX50171" fmla="*/ 7304611 w 12192000"/>
              <a:gd name="connsiteY50171" fmla="*/ 1776038 h 6858000"/>
              <a:gd name="connsiteX50172" fmla="*/ 7328583 w 12192000"/>
              <a:gd name="connsiteY50172" fmla="*/ 1748031 h 6858000"/>
              <a:gd name="connsiteX50173" fmla="*/ 7328468 w 12192000"/>
              <a:gd name="connsiteY50173" fmla="*/ 1719631 h 6858000"/>
              <a:gd name="connsiteX50174" fmla="*/ 7328698 w 12192000"/>
              <a:gd name="connsiteY50174" fmla="*/ 1680838 h 6858000"/>
              <a:gd name="connsiteX50175" fmla="*/ 7305993 w 12192000"/>
              <a:gd name="connsiteY50175" fmla="*/ 1659632 h 6858000"/>
              <a:gd name="connsiteX50176" fmla="*/ 6101835 w 12192000"/>
              <a:gd name="connsiteY50176" fmla="*/ 1659632 h 6858000"/>
              <a:gd name="connsiteX50177" fmla="*/ 6070832 w 12192000"/>
              <a:gd name="connsiteY50177" fmla="*/ 1689137 h 6858000"/>
              <a:gd name="connsiteX50178" fmla="*/ 6071062 w 12192000"/>
              <a:gd name="connsiteY50178" fmla="*/ 1717718 h 6858000"/>
              <a:gd name="connsiteX50179" fmla="*/ 6070948 w 12192000"/>
              <a:gd name="connsiteY50179" fmla="*/ 1756789 h 6858000"/>
              <a:gd name="connsiteX50180" fmla="*/ 6097455 w 12192000"/>
              <a:gd name="connsiteY50180" fmla="*/ 1774539 h 6858000"/>
              <a:gd name="connsiteX50181" fmla="*/ 6123618 w 12192000"/>
              <a:gd name="connsiteY50181" fmla="*/ 1756329 h 6858000"/>
              <a:gd name="connsiteX50182" fmla="*/ 6123618 w 12192000"/>
              <a:gd name="connsiteY50182" fmla="*/ 1680838 h 6858000"/>
              <a:gd name="connsiteX50183" fmla="*/ 6101835 w 12192000"/>
              <a:gd name="connsiteY50183" fmla="*/ 1659632 h 6858000"/>
              <a:gd name="connsiteX50184" fmla="*/ 4888340 w 12192000"/>
              <a:gd name="connsiteY50184" fmla="*/ 1659632 h 6858000"/>
              <a:gd name="connsiteX50185" fmla="*/ 4866442 w 12192000"/>
              <a:gd name="connsiteY50185" fmla="*/ 1675998 h 6858000"/>
              <a:gd name="connsiteX50186" fmla="*/ 4866328 w 12192000"/>
              <a:gd name="connsiteY50186" fmla="*/ 1676112 h 6858000"/>
              <a:gd name="connsiteX50187" fmla="*/ 4866442 w 12192000"/>
              <a:gd name="connsiteY50187" fmla="*/ 1758864 h 6858000"/>
              <a:gd name="connsiteX50188" fmla="*/ 4880735 w 12192000"/>
              <a:gd name="connsiteY50188" fmla="*/ 1775116 h 6858000"/>
              <a:gd name="connsiteX50189" fmla="*/ 4913811 w 12192000"/>
              <a:gd name="connsiteY50189" fmla="*/ 1745610 h 6858000"/>
              <a:gd name="connsiteX50190" fmla="*/ 4913811 w 12192000"/>
              <a:gd name="connsiteY50190" fmla="*/ 1717144 h 6858000"/>
              <a:gd name="connsiteX50191" fmla="*/ 4913811 w 12192000"/>
              <a:gd name="connsiteY50191" fmla="*/ 1675768 h 6858000"/>
              <a:gd name="connsiteX50192" fmla="*/ 4888340 w 12192000"/>
              <a:gd name="connsiteY50192" fmla="*/ 1659632 h 6858000"/>
              <a:gd name="connsiteX50193" fmla="*/ 271599 w 12192000"/>
              <a:gd name="connsiteY50193" fmla="*/ 1659632 h 6858000"/>
              <a:gd name="connsiteX50194" fmla="*/ 248779 w 12192000"/>
              <a:gd name="connsiteY50194" fmla="*/ 1686487 h 6858000"/>
              <a:gd name="connsiteX50195" fmla="*/ 273559 w 12192000"/>
              <a:gd name="connsiteY50195" fmla="*/ 1706886 h 6858000"/>
              <a:gd name="connsiteX50196" fmla="*/ 297071 w 12192000"/>
              <a:gd name="connsiteY50196" fmla="*/ 1684643 h 6858000"/>
              <a:gd name="connsiteX50197" fmla="*/ 297185 w 12192000"/>
              <a:gd name="connsiteY50197" fmla="*/ 1684758 h 6858000"/>
              <a:gd name="connsiteX50198" fmla="*/ 271599 w 12192000"/>
              <a:gd name="connsiteY50198" fmla="*/ 1659632 h 6858000"/>
              <a:gd name="connsiteX50199" fmla="*/ 8580916 w 12192000"/>
              <a:gd name="connsiteY50199" fmla="*/ 1659516 h 6858000"/>
              <a:gd name="connsiteX50200" fmla="*/ 8553832 w 12192000"/>
              <a:gd name="connsiteY50200" fmla="*/ 1677036 h 6858000"/>
              <a:gd name="connsiteX50201" fmla="*/ 8553601 w 12192000"/>
              <a:gd name="connsiteY50201" fmla="*/ 1747340 h 6858000"/>
              <a:gd name="connsiteX50202" fmla="*/ 8578956 w 12192000"/>
              <a:gd name="connsiteY50202" fmla="*/ 1774655 h 6858000"/>
              <a:gd name="connsiteX50203" fmla="*/ 8594862 w 12192000"/>
              <a:gd name="connsiteY50203" fmla="*/ 1783644 h 6858000"/>
              <a:gd name="connsiteX50204" fmla="*/ 8578610 w 12192000"/>
              <a:gd name="connsiteY50204" fmla="*/ 1794939 h 6858000"/>
              <a:gd name="connsiteX50205" fmla="*/ 8553601 w 12192000"/>
              <a:gd name="connsiteY50205" fmla="*/ 1814763 h 6858000"/>
              <a:gd name="connsiteX50206" fmla="*/ 8590482 w 12192000"/>
              <a:gd name="connsiteY50206" fmla="*/ 1841385 h 6858000"/>
              <a:gd name="connsiteX50207" fmla="*/ 8600163 w 12192000"/>
              <a:gd name="connsiteY50207" fmla="*/ 1800586 h 6858000"/>
              <a:gd name="connsiteX50208" fmla="*/ 8587370 w 12192000"/>
              <a:gd name="connsiteY50208" fmla="*/ 1723022 h 6858000"/>
              <a:gd name="connsiteX50209" fmla="*/ 8590252 w 12192000"/>
              <a:gd name="connsiteY50209" fmla="*/ 1711496 h 6858000"/>
              <a:gd name="connsiteX50210" fmla="*/ 8601316 w 12192000"/>
              <a:gd name="connsiteY50210" fmla="*/ 1677727 h 6858000"/>
              <a:gd name="connsiteX50211" fmla="*/ 8580916 w 12192000"/>
              <a:gd name="connsiteY50211" fmla="*/ 1659516 h 6858000"/>
              <a:gd name="connsiteX50212" fmla="*/ 7440263 w 12192000"/>
              <a:gd name="connsiteY50212" fmla="*/ 1659516 h 6858000"/>
              <a:gd name="connsiteX50213" fmla="*/ 7411449 w 12192000"/>
              <a:gd name="connsiteY50213" fmla="*/ 1686602 h 6858000"/>
              <a:gd name="connsiteX50214" fmla="*/ 7439916 w 12192000"/>
              <a:gd name="connsiteY50214" fmla="*/ 1707000 h 6858000"/>
              <a:gd name="connsiteX50215" fmla="*/ 7439916 w 12192000"/>
              <a:gd name="connsiteY50215" fmla="*/ 1707116 h 6858000"/>
              <a:gd name="connsiteX50216" fmla="*/ 7464927 w 12192000"/>
              <a:gd name="connsiteY50216" fmla="*/ 1684758 h 6858000"/>
              <a:gd name="connsiteX50217" fmla="*/ 7440263 w 12192000"/>
              <a:gd name="connsiteY50217" fmla="*/ 1659516 h 6858000"/>
              <a:gd name="connsiteX50218" fmla="*/ 6565379 w 12192000"/>
              <a:gd name="connsiteY50218" fmla="*/ 1659516 h 6858000"/>
              <a:gd name="connsiteX50219" fmla="*/ 6540371 w 12192000"/>
              <a:gd name="connsiteY50219" fmla="*/ 1682682 h 6858000"/>
              <a:gd name="connsiteX50220" fmla="*/ 6564460 w 12192000"/>
              <a:gd name="connsiteY50220" fmla="*/ 1706654 h 6858000"/>
              <a:gd name="connsiteX50221" fmla="*/ 6588662 w 12192000"/>
              <a:gd name="connsiteY50221" fmla="*/ 1685794 h 6858000"/>
              <a:gd name="connsiteX50222" fmla="*/ 6565379 w 12192000"/>
              <a:gd name="connsiteY50222" fmla="*/ 1659516 h 6858000"/>
              <a:gd name="connsiteX50223" fmla="*/ 208441 w 12192000"/>
              <a:gd name="connsiteY50223" fmla="*/ 1659516 h 6858000"/>
              <a:gd name="connsiteX50224" fmla="*/ 181357 w 12192000"/>
              <a:gd name="connsiteY50224" fmla="*/ 1677036 h 6858000"/>
              <a:gd name="connsiteX50225" fmla="*/ 181126 w 12192000"/>
              <a:gd name="connsiteY50225" fmla="*/ 1747340 h 6858000"/>
              <a:gd name="connsiteX50226" fmla="*/ 206481 w 12192000"/>
              <a:gd name="connsiteY50226" fmla="*/ 1774655 h 6858000"/>
              <a:gd name="connsiteX50227" fmla="*/ 222387 w 12192000"/>
              <a:gd name="connsiteY50227" fmla="*/ 1783644 h 6858000"/>
              <a:gd name="connsiteX50228" fmla="*/ 206135 w 12192000"/>
              <a:gd name="connsiteY50228" fmla="*/ 1794939 h 6858000"/>
              <a:gd name="connsiteX50229" fmla="*/ 181126 w 12192000"/>
              <a:gd name="connsiteY50229" fmla="*/ 1814763 h 6858000"/>
              <a:gd name="connsiteX50230" fmla="*/ 218007 w 12192000"/>
              <a:gd name="connsiteY50230" fmla="*/ 1841385 h 6858000"/>
              <a:gd name="connsiteX50231" fmla="*/ 227688 w 12192000"/>
              <a:gd name="connsiteY50231" fmla="*/ 1800586 h 6858000"/>
              <a:gd name="connsiteX50232" fmla="*/ 214895 w 12192000"/>
              <a:gd name="connsiteY50232" fmla="*/ 1723022 h 6858000"/>
              <a:gd name="connsiteX50233" fmla="*/ 217777 w 12192000"/>
              <a:gd name="connsiteY50233" fmla="*/ 1711496 h 6858000"/>
              <a:gd name="connsiteX50234" fmla="*/ 228841 w 12192000"/>
              <a:gd name="connsiteY50234" fmla="*/ 1677727 h 6858000"/>
              <a:gd name="connsiteX50235" fmla="*/ 208441 w 12192000"/>
              <a:gd name="connsiteY50235" fmla="*/ 1659516 h 6858000"/>
              <a:gd name="connsiteX50236" fmla="*/ 7772651 w 12192000"/>
              <a:gd name="connsiteY50236" fmla="*/ 1659401 h 6858000"/>
              <a:gd name="connsiteX50237" fmla="*/ 7749714 w 12192000"/>
              <a:gd name="connsiteY50237" fmla="*/ 1684527 h 6858000"/>
              <a:gd name="connsiteX50238" fmla="*/ 7776224 w 12192000"/>
              <a:gd name="connsiteY50238" fmla="*/ 1707692 h 6858000"/>
              <a:gd name="connsiteX50239" fmla="*/ 7796969 w 12192000"/>
              <a:gd name="connsiteY50239" fmla="*/ 1682222 h 6858000"/>
              <a:gd name="connsiteX50240" fmla="*/ 7772651 w 12192000"/>
              <a:gd name="connsiteY50240" fmla="*/ 1659401 h 6858000"/>
              <a:gd name="connsiteX50241" fmla="*/ 12136224 w 12192000"/>
              <a:gd name="connsiteY50241" fmla="*/ 1659287 h 6858000"/>
              <a:gd name="connsiteX50242" fmla="*/ 12110062 w 12192000"/>
              <a:gd name="connsiteY50242" fmla="*/ 1674498 h 6858000"/>
              <a:gd name="connsiteX50243" fmla="*/ 12110062 w 12192000"/>
              <a:gd name="connsiteY50243" fmla="*/ 1759788 h 6858000"/>
              <a:gd name="connsiteX50244" fmla="*/ 12124008 w 12192000"/>
              <a:gd name="connsiteY50244" fmla="*/ 1774424 h 6858000"/>
              <a:gd name="connsiteX50245" fmla="*/ 12157201 w 12192000"/>
              <a:gd name="connsiteY50245" fmla="*/ 1745840 h 6858000"/>
              <a:gd name="connsiteX50246" fmla="*/ 12157201 w 12192000"/>
              <a:gd name="connsiteY50246" fmla="*/ 1717490 h 6858000"/>
              <a:gd name="connsiteX50247" fmla="*/ 12157432 w 12192000"/>
              <a:gd name="connsiteY50247" fmla="*/ 1676112 h 6858000"/>
              <a:gd name="connsiteX50248" fmla="*/ 12136224 w 12192000"/>
              <a:gd name="connsiteY50248" fmla="*/ 1659287 h 6858000"/>
              <a:gd name="connsiteX50249" fmla="*/ 7638381 w 12192000"/>
              <a:gd name="connsiteY50249" fmla="*/ 1659287 h 6858000"/>
              <a:gd name="connsiteX50250" fmla="*/ 7614063 w 12192000"/>
              <a:gd name="connsiteY50250" fmla="*/ 1683260 h 6858000"/>
              <a:gd name="connsiteX50251" fmla="*/ 7639764 w 12192000"/>
              <a:gd name="connsiteY50251" fmla="*/ 1706771 h 6858000"/>
              <a:gd name="connsiteX50252" fmla="*/ 7662815 w 12192000"/>
              <a:gd name="connsiteY50252" fmla="*/ 1684988 h 6858000"/>
              <a:gd name="connsiteX50253" fmla="*/ 7638496 w 12192000"/>
              <a:gd name="connsiteY50253" fmla="*/ 1659287 h 6858000"/>
              <a:gd name="connsiteX50254" fmla="*/ 6429961 w 12192000"/>
              <a:gd name="connsiteY50254" fmla="*/ 1659287 h 6858000"/>
              <a:gd name="connsiteX50255" fmla="*/ 6404028 w 12192000"/>
              <a:gd name="connsiteY50255" fmla="*/ 1684066 h 6858000"/>
              <a:gd name="connsiteX50256" fmla="*/ 6431688 w 12192000"/>
              <a:gd name="connsiteY50256" fmla="*/ 1706194 h 6858000"/>
              <a:gd name="connsiteX50257" fmla="*/ 6457964 w 12192000"/>
              <a:gd name="connsiteY50257" fmla="*/ 1685104 h 6858000"/>
              <a:gd name="connsiteX50258" fmla="*/ 6429961 w 12192000"/>
              <a:gd name="connsiteY50258" fmla="*/ 1659287 h 6858000"/>
              <a:gd name="connsiteX50259" fmla="*/ 5224072 w 12192000"/>
              <a:gd name="connsiteY50259" fmla="*/ 1659287 h 6858000"/>
              <a:gd name="connsiteX50260" fmla="*/ 5198601 w 12192000"/>
              <a:gd name="connsiteY50260" fmla="*/ 1683721 h 6858000"/>
              <a:gd name="connsiteX50261" fmla="*/ 5222804 w 12192000"/>
              <a:gd name="connsiteY50261" fmla="*/ 1707232 h 6858000"/>
              <a:gd name="connsiteX50262" fmla="*/ 5222918 w 12192000"/>
              <a:gd name="connsiteY50262" fmla="*/ 1707232 h 6858000"/>
              <a:gd name="connsiteX50263" fmla="*/ 5247815 w 12192000"/>
              <a:gd name="connsiteY50263" fmla="*/ 1683375 h 6858000"/>
              <a:gd name="connsiteX50264" fmla="*/ 5224072 w 12192000"/>
              <a:gd name="connsiteY50264" fmla="*/ 1659287 h 6858000"/>
              <a:gd name="connsiteX50265" fmla="*/ 3763749 w 12192000"/>
              <a:gd name="connsiteY50265" fmla="*/ 1659287 h 6858000"/>
              <a:gd name="connsiteX50266" fmla="*/ 3737587 w 12192000"/>
              <a:gd name="connsiteY50266" fmla="*/ 1674498 h 6858000"/>
              <a:gd name="connsiteX50267" fmla="*/ 3737587 w 12192000"/>
              <a:gd name="connsiteY50267" fmla="*/ 1759788 h 6858000"/>
              <a:gd name="connsiteX50268" fmla="*/ 3751533 w 12192000"/>
              <a:gd name="connsiteY50268" fmla="*/ 1774424 h 6858000"/>
              <a:gd name="connsiteX50269" fmla="*/ 3784726 w 12192000"/>
              <a:gd name="connsiteY50269" fmla="*/ 1745840 h 6858000"/>
              <a:gd name="connsiteX50270" fmla="*/ 3784726 w 12192000"/>
              <a:gd name="connsiteY50270" fmla="*/ 1717490 h 6858000"/>
              <a:gd name="connsiteX50271" fmla="*/ 3784957 w 12192000"/>
              <a:gd name="connsiteY50271" fmla="*/ 1676112 h 6858000"/>
              <a:gd name="connsiteX50272" fmla="*/ 3763749 w 12192000"/>
              <a:gd name="connsiteY50272" fmla="*/ 1659287 h 6858000"/>
              <a:gd name="connsiteX50273" fmla="*/ 6633381 w 12192000"/>
              <a:gd name="connsiteY50273" fmla="*/ 1659170 h 6858000"/>
              <a:gd name="connsiteX50274" fmla="*/ 6609060 w 12192000"/>
              <a:gd name="connsiteY50274" fmla="*/ 1683721 h 6858000"/>
              <a:gd name="connsiteX50275" fmla="*/ 6630269 w 12192000"/>
              <a:gd name="connsiteY50275" fmla="*/ 1707692 h 6858000"/>
              <a:gd name="connsiteX50276" fmla="*/ 6656429 w 12192000"/>
              <a:gd name="connsiteY50276" fmla="*/ 1684066 h 6858000"/>
              <a:gd name="connsiteX50277" fmla="*/ 6633381 w 12192000"/>
              <a:gd name="connsiteY50277" fmla="*/ 1659287 h 6858000"/>
              <a:gd name="connsiteX50278" fmla="*/ 6498418 w 12192000"/>
              <a:gd name="connsiteY50278" fmla="*/ 1659170 h 6858000"/>
              <a:gd name="connsiteX50279" fmla="*/ 6472141 w 12192000"/>
              <a:gd name="connsiteY50279" fmla="*/ 1684988 h 6858000"/>
              <a:gd name="connsiteX50280" fmla="*/ 6498534 w 12192000"/>
              <a:gd name="connsiteY50280" fmla="*/ 1706539 h 6858000"/>
              <a:gd name="connsiteX50281" fmla="*/ 6498534 w 12192000"/>
              <a:gd name="connsiteY50281" fmla="*/ 1706424 h 6858000"/>
              <a:gd name="connsiteX50282" fmla="*/ 6526195 w 12192000"/>
              <a:gd name="connsiteY50282" fmla="*/ 1683835 h 6858000"/>
              <a:gd name="connsiteX50283" fmla="*/ 6498418 w 12192000"/>
              <a:gd name="connsiteY50283" fmla="*/ 1659170 h 6858000"/>
              <a:gd name="connsiteX50284" fmla="*/ 5151017 w 12192000"/>
              <a:gd name="connsiteY50284" fmla="*/ 1658956 h 6858000"/>
              <a:gd name="connsiteX50285" fmla="*/ 5130832 w 12192000"/>
              <a:gd name="connsiteY50285" fmla="*/ 1671043 h 6858000"/>
              <a:gd name="connsiteX50286" fmla="*/ 5130948 w 12192000"/>
              <a:gd name="connsiteY50286" fmla="*/ 1671043 h 6858000"/>
              <a:gd name="connsiteX50287" fmla="*/ 5114811 w 12192000"/>
              <a:gd name="connsiteY50287" fmla="*/ 1667238 h 6858000"/>
              <a:gd name="connsiteX50288" fmla="*/ 5074127 w 12192000"/>
              <a:gd name="connsiteY50288" fmla="*/ 1660899 h 6858000"/>
              <a:gd name="connsiteX50289" fmla="*/ 5063987 w 12192000"/>
              <a:gd name="connsiteY50289" fmla="*/ 1670119 h 6858000"/>
              <a:gd name="connsiteX50290" fmla="*/ 5092340 w 12192000"/>
              <a:gd name="connsiteY50290" fmla="*/ 1707462 h 6858000"/>
              <a:gd name="connsiteX50291" fmla="*/ 5123456 w 12192000"/>
              <a:gd name="connsiteY50291" fmla="*/ 1707462 h 6858000"/>
              <a:gd name="connsiteX50292" fmla="*/ 5170132 w 12192000"/>
              <a:gd name="connsiteY50292" fmla="*/ 1707462 h 6858000"/>
              <a:gd name="connsiteX50293" fmla="*/ 5183849 w 12192000"/>
              <a:gd name="connsiteY50293" fmla="*/ 1691097 h 6858000"/>
              <a:gd name="connsiteX50294" fmla="*/ 5173015 w 12192000"/>
              <a:gd name="connsiteY50294" fmla="*/ 1661475 h 6858000"/>
              <a:gd name="connsiteX50295" fmla="*/ 5151017 w 12192000"/>
              <a:gd name="connsiteY50295" fmla="*/ 1658956 h 6858000"/>
              <a:gd name="connsiteX50296" fmla="*/ 11459693 w 12192000"/>
              <a:gd name="connsiteY50296" fmla="*/ 1658940 h 6858000"/>
              <a:gd name="connsiteX50297" fmla="*/ 11434567 w 12192000"/>
              <a:gd name="connsiteY50297" fmla="*/ 1679687 h 6858000"/>
              <a:gd name="connsiteX50298" fmla="*/ 11456696 w 12192000"/>
              <a:gd name="connsiteY50298" fmla="*/ 1706194 h 6858000"/>
              <a:gd name="connsiteX50299" fmla="*/ 11482973 w 12192000"/>
              <a:gd name="connsiteY50299" fmla="*/ 1685334 h 6858000"/>
              <a:gd name="connsiteX50300" fmla="*/ 11459808 w 12192000"/>
              <a:gd name="connsiteY50300" fmla="*/ 1658940 h 6858000"/>
              <a:gd name="connsiteX50301" fmla="*/ 5024223 w 12192000"/>
              <a:gd name="connsiteY50301" fmla="*/ 1658940 h 6858000"/>
              <a:gd name="connsiteX50302" fmla="*/ 5024223 w 12192000"/>
              <a:gd name="connsiteY50302" fmla="*/ 1659055 h 6858000"/>
              <a:gd name="connsiteX50303" fmla="*/ 4997601 w 12192000"/>
              <a:gd name="connsiteY50303" fmla="*/ 1691326 h 6858000"/>
              <a:gd name="connsiteX50304" fmla="*/ 5020881 w 12192000"/>
              <a:gd name="connsiteY50304" fmla="*/ 1707116 h 6858000"/>
              <a:gd name="connsiteX50305" fmla="*/ 5049464 w 12192000"/>
              <a:gd name="connsiteY50305" fmla="*/ 1684066 h 6858000"/>
              <a:gd name="connsiteX50306" fmla="*/ 5024223 w 12192000"/>
              <a:gd name="connsiteY50306" fmla="*/ 1658940 h 6858000"/>
              <a:gd name="connsiteX50307" fmla="*/ 3087218 w 12192000"/>
              <a:gd name="connsiteY50307" fmla="*/ 1658940 h 6858000"/>
              <a:gd name="connsiteX50308" fmla="*/ 3062092 w 12192000"/>
              <a:gd name="connsiteY50308" fmla="*/ 1679687 h 6858000"/>
              <a:gd name="connsiteX50309" fmla="*/ 3084221 w 12192000"/>
              <a:gd name="connsiteY50309" fmla="*/ 1706194 h 6858000"/>
              <a:gd name="connsiteX50310" fmla="*/ 3110498 w 12192000"/>
              <a:gd name="connsiteY50310" fmla="*/ 1685334 h 6858000"/>
              <a:gd name="connsiteX50311" fmla="*/ 3087333 w 12192000"/>
              <a:gd name="connsiteY50311" fmla="*/ 1658940 h 6858000"/>
              <a:gd name="connsiteX50312" fmla="*/ 6229763 w 12192000"/>
              <a:gd name="connsiteY50312" fmla="*/ 1658824 h 6858000"/>
              <a:gd name="connsiteX50313" fmla="*/ 6205791 w 12192000"/>
              <a:gd name="connsiteY50313" fmla="*/ 1683143 h 6858000"/>
              <a:gd name="connsiteX50314" fmla="*/ 6231264 w 12192000"/>
              <a:gd name="connsiteY50314" fmla="*/ 1707576 h 6858000"/>
              <a:gd name="connsiteX50315" fmla="*/ 6253160 w 12192000"/>
              <a:gd name="connsiteY50315" fmla="*/ 1684527 h 6858000"/>
              <a:gd name="connsiteX50316" fmla="*/ 6229763 w 12192000"/>
              <a:gd name="connsiteY50316" fmla="*/ 1658824 h 6858000"/>
              <a:gd name="connsiteX50317" fmla="*/ 10051884 w 12192000"/>
              <a:gd name="connsiteY50317" fmla="*/ 1658709 h 6858000"/>
              <a:gd name="connsiteX50318" fmla="*/ 10029410 w 12192000"/>
              <a:gd name="connsiteY50318" fmla="*/ 1682914 h 6858000"/>
              <a:gd name="connsiteX50319" fmla="*/ 10054880 w 12192000"/>
              <a:gd name="connsiteY50319" fmla="*/ 1705502 h 6858000"/>
              <a:gd name="connsiteX50320" fmla="*/ 10077470 w 12192000"/>
              <a:gd name="connsiteY50320" fmla="*/ 1683835 h 6858000"/>
              <a:gd name="connsiteX50321" fmla="*/ 10051884 w 12192000"/>
              <a:gd name="connsiteY50321" fmla="*/ 1658709 h 6858000"/>
              <a:gd name="connsiteX50322" fmla="*/ 1679409 w 12192000"/>
              <a:gd name="connsiteY50322" fmla="*/ 1658709 h 6858000"/>
              <a:gd name="connsiteX50323" fmla="*/ 1656935 w 12192000"/>
              <a:gd name="connsiteY50323" fmla="*/ 1682914 h 6858000"/>
              <a:gd name="connsiteX50324" fmla="*/ 1682405 w 12192000"/>
              <a:gd name="connsiteY50324" fmla="*/ 1705502 h 6858000"/>
              <a:gd name="connsiteX50325" fmla="*/ 1704995 w 12192000"/>
              <a:gd name="connsiteY50325" fmla="*/ 1683835 h 6858000"/>
              <a:gd name="connsiteX50326" fmla="*/ 1679409 w 12192000"/>
              <a:gd name="connsiteY50326" fmla="*/ 1658709 h 6858000"/>
              <a:gd name="connsiteX50327" fmla="*/ 10188803 w 12192000"/>
              <a:gd name="connsiteY50327" fmla="*/ 1658480 h 6858000"/>
              <a:gd name="connsiteX50328" fmla="*/ 10162294 w 12192000"/>
              <a:gd name="connsiteY50328" fmla="*/ 1681300 h 6858000"/>
              <a:gd name="connsiteX50329" fmla="*/ 10183732 w 12192000"/>
              <a:gd name="connsiteY50329" fmla="*/ 1706078 h 6858000"/>
              <a:gd name="connsiteX50330" fmla="*/ 10213698 w 12192000"/>
              <a:gd name="connsiteY50330" fmla="*/ 1684066 h 6858000"/>
              <a:gd name="connsiteX50331" fmla="*/ 10188803 w 12192000"/>
              <a:gd name="connsiteY50331" fmla="*/ 1658480 h 6858000"/>
              <a:gd name="connsiteX50332" fmla="*/ 9242466 w 12192000"/>
              <a:gd name="connsiteY50332" fmla="*/ 1658480 h 6858000"/>
              <a:gd name="connsiteX50333" fmla="*/ 9224486 w 12192000"/>
              <a:gd name="connsiteY50333" fmla="*/ 1658940 h 6858000"/>
              <a:gd name="connsiteX50334" fmla="*/ 9224370 w 12192000"/>
              <a:gd name="connsiteY50334" fmla="*/ 1705502 h 6858000"/>
              <a:gd name="connsiteX50335" fmla="*/ 9242350 w 12192000"/>
              <a:gd name="connsiteY50335" fmla="*/ 1705848 h 6858000"/>
              <a:gd name="connsiteX50336" fmla="*/ 9272086 w 12192000"/>
              <a:gd name="connsiteY50336" fmla="*/ 1684066 h 6858000"/>
              <a:gd name="connsiteX50337" fmla="*/ 9242466 w 12192000"/>
              <a:gd name="connsiteY50337" fmla="*/ 1658480 h 6858000"/>
              <a:gd name="connsiteX50338" fmla="*/ 1816328 w 12192000"/>
              <a:gd name="connsiteY50338" fmla="*/ 1658480 h 6858000"/>
              <a:gd name="connsiteX50339" fmla="*/ 1789819 w 12192000"/>
              <a:gd name="connsiteY50339" fmla="*/ 1681300 h 6858000"/>
              <a:gd name="connsiteX50340" fmla="*/ 1811257 w 12192000"/>
              <a:gd name="connsiteY50340" fmla="*/ 1706078 h 6858000"/>
              <a:gd name="connsiteX50341" fmla="*/ 1841223 w 12192000"/>
              <a:gd name="connsiteY50341" fmla="*/ 1684066 h 6858000"/>
              <a:gd name="connsiteX50342" fmla="*/ 1816328 w 12192000"/>
              <a:gd name="connsiteY50342" fmla="*/ 1658480 h 6858000"/>
              <a:gd name="connsiteX50343" fmla="*/ 869991 w 12192000"/>
              <a:gd name="connsiteY50343" fmla="*/ 1658480 h 6858000"/>
              <a:gd name="connsiteX50344" fmla="*/ 852011 w 12192000"/>
              <a:gd name="connsiteY50344" fmla="*/ 1658940 h 6858000"/>
              <a:gd name="connsiteX50345" fmla="*/ 851895 w 12192000"/>
              <a:gd name="connsiteY50345" fmla="*/ 1705502 h 6858000"/>
              <a:gd name="connsiteX50346" fmla="*/ 869875 w 12192000"/>
              <a:gd name="connsiteY50346" fmla="*/ 1705848 h 6858000"/>
              <a:gd name="connsiteX50347" fmla="*/ 899611 w 12192000"/>
              <a:gd name="connsiteY50347" fmla="*/ 1684066 h 6858000"/>
              <a:gd name="connsiteX50348" fmla="*/ 869991 w 12192000"/>
              <a:gd name="connsiteY50348" fmla="*/ 1658480 h 6858000"/>
              <a:gd name="connsiteX50349" fmla="*/ 8719046 w 12192000"/>
              <a:gd name="connsiteY50349" fmla="*/ 1658191 h 6858000"/>
              <a:gd name="connsiteX50350" fmla="*/ 8699165 w 12192000"/>
              <a:gd name="connsiteY50350" fmla="*/ 1661361 h 6858000"/>
              <a:gd name="connsiteX50351" fmla="*/ 8689945 w 12192000"/>
              <a:gd name="connsiteY50351" fmla="*/ 1684758 h 6858000"/>
              <a:gd name="connsiteX50352" fmla="*/ 8713456 w 12192000"/>
              <a:gd name="connsiteY50352" fmla="*/ 1707462 h 6858000"/>
              <a:gd name="connsiteX50353" fmla="*/ 8747340 w 12192000"/>
              <a:gd name="connsiteY50353" fmla="*/ 1707232 h 6858000"/>
              <a:gd name="connsiteX50354" fmla="*/ 8747340 w 12192000"/>
              <a:gd name="connsiteY50354" fmla="*/ 1707462 h 6858000"/>
              <a:gd name="connsiteX50355" fmla="*/ 8786411 w 12192000"/>
              <a:gd name="connsiteY50355" fmla="*/ 1707692 h 6858000"/>
              <a:gd name="connsiteX50356" fmla="*/ 8804736 w 12192000"/>
              <a:gd name="connsiteY50356" fmla="*/ 1687870 h 6858000"/>
              <a:gd name="connsiteX50357" fmla="*/ 8796092 w 12192000"/>
              <a:gd name="connsiteY50357" fmla="*/ 1661592 h 6858000"/>
              <a:gd name="connsiteX50358" fmla="*/ 8757252 w 12192000"/>
              <a:gd name="connsiteY50358" fmla="*/ 1669889 h 6858000"/>
              <a:gd name="connsiteX50359" fmla="*/ 8757136 w 12192000"/>
              <a:gd name="connsiteY50359" fmla="*/ 1669773 h 6858000"/>
              <a:gd name="connsiteX50360" fmla="*/ 8736507 w 12192000"/>
              <a:gd name="connsiteY50360" fmla="*/ 1667814 h 6858000"/>
              <a:gd name="connsiteX50361" fmla="*/ 8719046 w 12192000"/>
              <a:gd name="connsiteY50361" fmla="*/ 1658191 h 6858000"/>
              <a:gd name="connsiteX50362" fmla="*/ 346571 w 12192000"/>
              <a:gd name="connsiteY50362" fmla="*/ 1658191 h 6858000"/>
              <a:gd name="connsiteX50363" fmla="*/ 326690 w 12192000"/>
              <a:gd name="connsiteY50363" fmla="*/ 1661361 h 6858000"/>
              <a:gd name="connsiteX50364" fmla="*/ 317470 w 12192000"/>
              <a:gd name="connsiteY50364" fmla="*/ 1684758 h 6858000"/>
              <a:gd name="connsiteX50365" fmla="*/ 340981 w 12192000"/>
              <a:gd name="connsiteY50365" fmla="*/ 1707462 h 6858000"/>
              <a:gd name="connsiteX50366" fmla="*/ 374865 w 12192000"/>
              <a:gd name="connsiteY50366" fmla="*/ 1707232 h 6858000"/>
              <a:gd name="connsiteX50367" fmla="*/ 374865 w 12192000"/>
              <a:gd name="connsiteY50367" fmla="*/ 1707462 h 6858000"/>
              <a:gd name="connsiteX50368" fmla="*/ 413936 w 12192000"/>
              <a:gd name="connsiteY50368" fmla="*/ 1707692 h 6858000"/>
              <a:gd name="connsiteX50369" fmla="*/ 432261 w 12192000"/>
              <a:gd name="connsiteY50369" fmla="*/ 1687870 h 6858000"/>
              <a:gd name="connsiteX50370" fmla="*/ 423617 w 12192000"/>
              <a:gd name="connsiteY50370" fmla="*/ 1661592 h 6858000"/>
              <a:gd name="connsiteX50371" fmla="*/ 384777 w 12192000"/>
              <a:gd name="connsiteY50371" fmla="*/ 1669889 h 6858000"/>
              <a:gd name="connsiteX50372" fmla="*/ 384661 w 12192000"/>
              <a:gd name="connsiteY50372" fmla="*/ 1669773 h 6858000"/>
              <a:gd name="connsiteX50373" fmla="*/ 364032 w 12192000"/>
              <a:gd name="connsiteY50373" fmla="*/ 1667814 h 6858000"/>
              <a:gd name="connsiteX50374" fmla="*/ 346571 w 12192000"/>
              <a:gd name="connsiteY50374" fmla="*/ 1658191 h 6858000"/>
              <a:gd name="connsiteX50375" fmla="*/ 9718228 w 12192000"/>
              <a:gd name="connsiteY50375" fmla="*/ 1658134 h 6858000"/>
              <a:gd name="connsiteX50376" fmla="*/ 9691374 w 12192000"/>
              <a:gd name="connsiteY50376" fmla="*/ 1675883 h 6858000"/>
              <a:gd name="connsiteX50377" fmla="*/ 9691720 w 12192000"/>
              <a:gd name="connsiteY50377" fmla="*/ 1756099 h 6858000"/>
              <a:gd name="connsiteX50378" fmla="*/ 9708777 w 12192000"/>
              <a:gd name="connsiteY50378" fmla="*/ 1773387 h 6858000"/>
              <a:gd name="connsiteX50379" fmla="*/ 9742892 w 12192000"/>
              <a:gd name="connsiteY50379" fmla="*/ 1742383 h 6858000"/>
              <a:gd name="connsiteX50380" fmla="*/ 9742892 w 12192000"/>
              <a:gd name="connsiteY50380" fmla="*/ 1716451 h 6858000"/>
              <a:gd name="connsiteX50381" fmla="*/ 9742660 w 12192000"/>
              <a:gd name="connsiteY50381" fmla="*/ 1716451 h 6858000"/>
              <a:gd name="connsiteX50382" fmla="*/ 9742776 w 12192000"/>
              <a:gd name="connsiteY50382" fmla="*/ 1675075 h 6858000"/>
              <a:gd name="connsiteX50383" fmla="*/ 9718228 w 12192000"/>
              <a:gd name="connsiteY50383" fmla="*/ 1658134 h 6858000"/>
              <a:gd name="connsiteX50384" fmla="*/ 7903347 w 12192000"/>
              <a:gd name="connsiteY50384" fmla="*/ 1658134 h 6858000"/>
              <a:gd name="connsiteX50385" fmla="*/ 7877645 w 12192000"/>
              <a:gd name="connsiteY50385" fmla="*/ 1681992 h 6858000"/>
              <a:gd name="connsiteX50386" fmla="*/ 7877760 w 12192000"/>
              <a:gd name="connsiteY50386" fmla="*/ 1682107 h 6858000"/>
              <a:gd name="connsiteX50387" fmla="*/ 7905651 w 12192000"/>
              <a:gd name="connsiteY50387" fmla="*/ 1705157 h 6858000"/>
              <a:gd name="connsiteX50388" fmla="*/ 7931584 w 12192000"/>
              <a:gd name="connsiteY50388" fmla="*/ 1684758 h 6858000"/>
              <a:gd name="connsiteX50389" fmla="*/ 7903347 w 12192000"/>
              <a:gd name="connsiteY50389" fmla="*/ 1658134 h 6858000"/>
              <a:gd name="connsiteX50390" fmla="*/ 1345753 w 12192000"/>
              <a:gd name="connsiteY50390" fmla="*/ 1658134 h 6858000"/>
              <a:gd name="connsiteX50391" fmla="*/ 1318899 w 12192000"/>
              <a:gd name="connsiteY50391" fmla="*/ 1675883 h 6858000"/>
              <a:gd name="connsiteX50392" fmla="*/ 1319245 w 12192000"/>
              <a:gd name="connsiteY50392" fmla="*/ 1756099 h 6858000"/>
              <a:gd name="connsiteX50393" fmla="*/ 1336302 w 12192000"/>
              <a:gd name="connsiteY50393" fmla="*/ 1773387 h 6858000"/>
              <a:gd name="connsiteX50394" fmla="*/ 1370417 w 12192000"/>
              <a:gd name="connsiteY50394" fmla="*/ 1742383 h 6858000"/>
              <a:gd name="connsiteX50395" fmla="*/ 1370417 w 12192000"/>
              <a:gd name="connsiteY50395" fmla="*/ 1716451 h 6858000"/>
              <a:gd name="connsiteX50396" fmla="*/ 1370185 w 12192000"/>
              <a:gd name="connsiteY50396" fmla="*/ 1716451 h 6858000"/>
              <a:gd name="connsiteX50397" fmla="*/ 1370301 w 12192000"/>
              <a:gd name="connsiteY50397" fmla="*/ 1675075 h 6858000"/>
              <a:gd name="connsiteX50398" fmla="*/ 1345753 w 12192000"/>
              <a:gd name="connsiteY50398" fmla="*/ 1658134 h 6858000"/>
              <a:gd name="connsiteX50399" fmla="*/ 9801108 w 12192000"/>
              <a:gd name="connsiteY50399" fmla="*/ 1658076 h 6858000"/>
              <a:gd name="connsiteX50400" fmla="*/ 9782538 w 12192000"/>
              <a:gd name="connsiteY50400" fmla="*/ 1658824 h 6858000"/>
              <a:gd name="connsiteX50401" fmla="*/ 9757990 w 12192000"/>
              <a:gd name="connsiteY50401" fmla="*/ 1674844 h 6858000"/>
              <a:gd name="connsiteX50402" fmla="*/ 9757759 w 12192000"/>
              <a:gd name="connsiteY50402" fmla="*/ 1750106 h 6858000"/>
              <a:gd name="connsiteX50403" fmla="*/ 9762110 w 12192000"/>
              <a:gd name="connsiteY50403" fmla="*/ 1769367 h 6858000"/>
              <a:gd name="connsiteX50404" fmla="*/ 9780802 w 12192000"/>
              <a:gd name="connsiteY50404" fmla="*/ 1773845 h 6858000"/>
              <a:gd name="connsiteX50405" fmla="*/ 9780694 w 12192000"/>
              <a:gd name="connsiteY50405" fmla="*/ 1773848 h 6858000"/>
              <a:gd name="connsiteX50406" fmla="*/ 9780810 w 12192000"/>
              <a:gd name="connsiteY50406" fmla="*/ 1773848 h 6858000"/>
              <a:gd name="connsiteX50407" fmla="*/ 9780802 w 12192000"/>
              <a:gd name="connsiteY50407" fmla="*/ 1773845 h 6858000"/>
              <a:gd name="connsiteX50408" fmla="*/ 9793098 w 12192000"/>
              <a:gd name="connsiteY50408" fmla="*/ 1773631 h 6858000"/>
              <a:gd name="connsiteX50409" fmla="*/ 9799364 w 12192000"/>
              <a:gd name="connsiteY50409" fmla="*/ 1784566 h 6858000"/>
              <a:gd name="connsiteX50410" fmla="*/ 9781732 w 12192000"/>
              <a:gd name="connsiteY50410" fmla="*/ 1793786 h 6858000"/>
              <a:gd name="connsiteX50411" fmla="*/ 9757644 w 12192000"/>
              <a:gd name="connsiteY50411" fmla="*/ 1823983 h 6858000"/>
              <a:gd name="connsiteX50412" fmla="*/ 9786918 w 12192000"/>
              <a:gd name="connsiteY50412" fmla="*/ 1841501 h 6858000"/>
              <a:gd name="connsiteX50413" fmla="*/ 9810660 w 12192000"/>
              <a:gd name="connsiteY50413" fmla="*/ 1815223 h 6858000"/>
              <a:gd name="connsiteX50414" fmla="*/ 9809969 w 12192000"/>
              <a:gd name="connsiteY50414" fmla="*/ 1765896 h 6858000"/>
              <a:gd name="connsiteX50415" fmla="*/ 9796369 w 12192000"/>
              <a:gd name="connsiteY50415" fmla="*/ 1721984 h 6858000"/>
              <a:gd name="connsiteX50416" fmla="*/ 9798328 w 12192000"/>
              <a:gd name="connsiteY50416" fmla="*/ 1708384 h 6858000"/>
              <a:gd name="connsiteX50417" fmla="*/ 9810083 w 12192000"/>
              <a:gd name="connsiteY50417" fmla="*/ 1673924 h 6858000"/>
              <a:gd name="connsiteX50418" fmla="*/ 9801108 w 12192000"/>
              <a:gd name="connsiteY50418" fmla="*/ 1658076 h 6858000"/>
              <a:gd name="connsiteX50419" fmla="*/ 1428633 w 12192000"/>
              <a:gd name="connsiteY50419" fmla="*/ 1658076 h 6858000"/>
              <a:gd name="connsiteX50420" fmla="*/ 1410063 w 12192000"/>
              <a:gd name="connsiteY50420" fmla="*/ 1658824 h 6858000"/>
              <a:gd name="connsiteX50421" fmla="*/ 1385515 w 12192000"/>
              <a:gd name="connsiteY50421" fmla="*/ 1674844 h 6858000"/>
              <a:gd name="connsiteX50422" fmla="*/ 1385284 w 12192000"/>
              <a:gd name="connsiteY50422" fmla="*/ 1750106 h 6858000"/>
              <a:gd name="connsiteX50423" fmla="*/ 1389635 w 12192000"/>
              <a:gd name="connsiteY50423" fmla="*/ 1769367 h 6858000"/>
              <a:gd name="connsiteX50424" fmla="*/ 1408327 w 12192000"/>
              <a:gd name="connsiteY50424" fmla="*/ 1773845 h 6858000"/>
              <a:gd name="connsiteX50425" fmla="*/ 1408219 w 12192000"/>
              <a:gd name="connsiteY50425" fmla="*/ 1773848 h 6858000"/>
              <a:gd name="connsiteX50426" fmla="*/ 1408335 w 12192000"/>
              <a:gd name="connsiteY50426" fmla="*/ 1773848 h 6858000"/>
              <a:gd name="connsiteX50427" fmla="*/ 1408327 w 12192000"/>
              <a:gd name="connsiteY50427" fmla="*/ 1773845 h 6858000"/>
              <a:gd name="connsiteX50428" fmla="*/ 1420623 w 12192000"/>
              <a:gd name="connsiteY50428" fmla="*/ 1773631 h 6858000"/>
              <a:gd name="connsiteX50429" fmla="*/ 1426889 w 12192000"/>
              <a:gd name="connsiteY50429" fmla="*/ 1784566 h 6858000"/>
              <a:gd name="connsiteX50430" fmla="*/ 1409257 w 12192000"/>
              <a:gd name="connsiteY50430" fmla="*/ 1793786 h 6858000"/>
              <a:gd name="connsiteX50431" fmla="*/ 1385169 w 12192000"/>
              <a:gd name="connsiteY50431" fmla="*/ 1823983 h 6858000"/>
              <a:gd name="connsiteX50432" fmla="*/ 1414443 w 12192000"/>
              <a:gd name="connsiteY50432" fmla="*/ 1841501 h 6858000"/>
              <a:gd name="connsiteX50433" fmla="*/ 1438185 w 12192000"/>
              <a:gd name="connsiteY50433" fmla="*/ 1815223 h 6858000"/>
              <a:gd name="connsiteX50434" fmla="*/ 1437494 w 12192000"/>
              <a:gd name="connsiteY50434" fmla="*/ 1765896 h 6858000"/>
              <a:gd name="connsiteX50435" fmla="*/ 1423894 w 12192000"/>
              <a:gd name="connsiteY50435" fmla="*/ 1721984 h 6858000"/>
              <a:gd name="connsiteX50436" fmla="*/ 1425853 w 12192000"/>
              <a:gd name="connsiteY50436" fmla="*/ 1708384 h 6858000"/>
              <a:gd name="connsiteX50437" fmla="*/ 1437608 w 12192000"/>
              <a:gd name="connsiteY50437" fmla="*/ 1673924 h 6858000"/>
              <a:gd name="connsiteX50438" fmla="*/ 1428633 w 12192000"/>
              <a:gd name="connsiteY50438" fmla="*/ 1658076 h 6858000"/>
              <a:gd name="connsiteX50439" fmla="*/ 6835647 w 12192000"/>
              <a:gd name="connsiteY50439" fmla="*/ 1658019 h 6858000"/>
              <a:gd name="connsiteX50440" fmla="*/ 6808332 w 12192000"/>
              <a:gd name="connsiteY50440" fmla="*/ 1681531 h 6858000"/>
              <a:gd name="connsiteX50441" fmla="*/ 6829539 w 12192000"/>
              <a:gd name="connsiteY50441" fmla="*/ 1705617 h 6858000"/>
              <a:gd name="connsiteX50442" fmla="*/ 6856853 w 12192000"/>
              <a:gd name="connsiteY50442" fmla="*/ 1686255 h 6858000"/>
              <a:gd name="connsiteX50443" fmla="*/ 6835647 w 12192000"/>
              <a:gd name="connsiteY50443" fmla="*/ 1658019 h 6858000"/>
              <a:gd name="connsiteX50444" fmla="*/ 6696192 w 12192000"/>
              <a:gd name="connsiteY50444" fmla="*/ 1658019 h 6858000"/>
              <a:gd name="connsiteX50445" fmla="*/ 6696305 w 12192000"/>
              <a:gd name="connsiteY50445" fmla="*/ 1658134 h 6858000"/>
              <a:gd name="connsiteX50446" fmla="*/ 6672795 w 12192000"/>
              <a:gd name="connsiteY50446" fmla="*/ 1682682 h 6858000"/>
              <a:gd name="connsiteX50447" fmla="*/ 6698842 w 12192000"/>
              <a:gd name="connsiteY50447" fmla="*/ 1705388 h 6858000"/>
              <a:gd name="connsiteX50448" fmla="*/ 6721202 w 12192000"/>
              <a:gd name="connsiteY50448" fmla="*/ 1682799 h 6858000"/>
              <a:gd name="connsiteX50449" fmla="*/ 6696192 w 12192000"/>
              <a:gd name="connsiteY50449" fmla="*/ 1658019 h 6858000"/>
              <a:gd name="connsiteX50450" fmla="*/ 10928264 w 12192000"/>
              <a:gd name="connsiteY50450" fmla="*/ 1657904 h 6858000"/>
              <a:gd name="connsiteX50451" fmla="*/ 10899566 w 12192000"/>
              <a:gd name="connsiteY50451" fmla="*/ 1673231 h 6858000"/>
              <a:gd name="connsiteX50452" fmla="*/ 10899334 w 12192000"/>
              <a:gd name="connsiteY50452" fmla="*/ 1755983 h 6858000"/>
              <a:gd name="connsiteX50453" fmla="*/ 10916393 w 12192000"/>
              <a:gd name="connsiteY50453" fmla="*/ 1773271 h 6858000"/>
              <a:gd name="connsiteX50454" fmla="*/ 10916277 w 12192000"/>
              <a:gd name="connsiteY50454" fmla="*/ 1773157 h 6858000"/>
              <a:gd name="connsiteX50455" fmla="*/ 10946935 w 12192000"/>
              <a:gd name="connsiteY50455" fmla="*/ 1744574 h 6858000"/>
              <a:gd name="connsiteX50456" fmla="*/ 10946704 w 12192000"/>
              <a:gd name="connsiteY50456" fmla="*/ 1716222 h 6858000"/>
              <a:gd name="connsiteX50457" fmla="*/ 10946818 w 12192000"/>
              <a:gd name="connsiteY50457" fmla="*/ 1674844 h 6858000"/>
              <a:gd name="connsiteX50458" fmla="*/ 10928264 w 12192000"/>
              <a:gd name="connsiteY50458" fmla="*/ 1657904 h 6858000"/>
              <a:gd name="connsiteX50459" fmla="*/ 9181728 w 12192000"/>
              <a:gd name="connsiteY50459" fmla="*/ 1657904 h 6858000"/>
              <a:gd name="connsiteX50460" fmla="*/ 9181774 w 12192000"/>
              <a:gd name="connsiteY50460" fmla="*/ 1657919 h 6858000"/>
              <a:gd name="connsiteX50461" fmla="*/ 9161774 w 12192000"/>
              <a:gd name="connsiteY50461" fmla="*/ 1662312 h 6858000"/>
              <a:gd name="connsiteX50462" fmla="*/ 9155104 w 12192000"/>
              <a:gd name="connsiteY50462" fmla="*/ 1682107 h 6858000"/>
              <a:gd name="connsiteX50463" fmla="*/ 9180806 w 12192000"/>
              <a:gd name="connsiteY50463" fmla="*/ 1706424 h 6858000"/>
              <a:gd name="connsiteX50464" fmla="*/ 9202703 w 12192000"/>
              <a:gd name="connsiteY50464" fmla="*/ 1683375 h 6858000"/>
              <a:gd name="connsiteX50465" fmla="*/ 9200946 w 12192000"/>
              <a:gd name="connsiteY50465" fmla="*/ 1664027 h 6858000"/>
              <a:gd name="connsiteX50466" fmla="*/ 9181774 w 12192000"/>
              <a:gd name="connsiteY50466" fmla="*/ 1657919 h 6858000"/>
              <a:gd name="connsiteX50467" fmla="*/ 9181842 w 12192000"/>
              <a:gd name="connsiteY50467" fmla="*/ 1657904 h 6858000"/>
              <a:gd name="connsiteX50468" fmla="*/ 8978306 w 12192000"/>
              <a:gd name="connsiteY50468" fmla="*/ 1657904 h 6858000"/>
              <a:gd name="connsiteX50469" fmla="*/ 8951914 w 12192000"/>
              <a:gd name="connsiteY50469" fmla="*/ 1683835 h 6858000"/>
              <a:gd name="connsiteX50470" fmla="*/ 8976462 w 12192000"/>
              <a:gd name="connsiteY50470" fmla="*/ 1711726 h 6858000"/>
              <a:gd name="connsiteX50471" fmla="*/ 9004008 w 12192000"/>
              <a:gd name="connsiteY50471" fmla="*/ 1684758 h 6858000"/>
              <a:gd name="connsiteX50472" fmla="*/ 8978306 w 12192000"/>
              <a:gd name="connsiteY50472" fmla="*/ 1657904 h 6858000"/>
              <a:gd name="connsiteX50473" fmla="*/ 7703153 w 12192000"/>
              <a:gd name="connsiteY50473" fmla="*/ 1657904 h 6858000"/>
              <a:gd name="connsiteX50474" fmla="*/ 7679642 w 12192000"/>
              <a:gd name="connsiteY50474" fmla="*/ 1684296 h 6858000"/>
              <a:gd name="connsiteX50475" fmla="*/ 7704535 w 12192000"/>
              <a:gd name="connsiteY50475" fmla="*/ 1705157 h 6858000"/>
              <a:gd name="connsiteX50476" fmla="*/ 7728279 w 12192000"/>
              <a:gd name="connsiteY50476" fmla="*/ 1683721 h 6858000"/>
              <a:gd name="connsiteX50477" fmla="*/ 7703153 w 12192000"/>
              <a:gd name="connsiteY50477" fmla="*/ 1657904 h 6858000"/>
              <a:gd name="connsiteX50478" fmla="*/ 2555789 w 12192000"/>
              <a:gd name="connsiteY50478" fmla="*/ 1657904 h 6858000"/>
              <a:gd name="connsiteX50479" fmla="*/ 2527091 w 12192000"/>
              <a:gd name="connsiteY50479" fmla="*/ 1673231 h 6858000"/>
              <a:gd name="connsiteX50480" fmla="*/ 2526859 w 12192000"/>
              <a:gd name="connsiteY50480" fmla="*/ 1755983 h 6858000"/>
              <a:gd name="connsiteX50481" fmla="*/ 2543918 w 12192000"/>
              <a:gd name="connsiteY50481" fmla="*/ 1773271 h 6858000"/>
              <a:gd name="connsiteX50482" fmla="*/ 2543802 w 12192000"/>
              <a:gd name="connsiteY50482" fmla="*/ 1773157 h 6858000"/>
              <a:gd name="connsiteX50483" fmla="*/ 2574460 w 12192000"/>
              <a:gd name="connsiteY50483" fmla="*/ 1744574 h 6858000"/>
              <a:gd name="connsiteX50484" fmla="*/ 2574229 w 12192000"/>
              <a:gd name="connsiteY50484" fmla="*/ 1716222 h 6858000"/>
              <a:gd name="connsiteX50485" fmla="*/ 2574343 w 12192000"/>
              <a:gd name="connsiteY50485" fmla="*/ 1674844 h 6858000"/>
              <a:gd name="connsiteX50486" fmla="*/ 2555789 w 12192000"/>
              <a:gd name="connsiteY50486" fmla="*/ 1657904 h 6858000"/>
              <a:gd name="connsiteX50487" fmla="*/ 809253 w 12192000"/>
              <a:gd name="connsiteY50487" fmla="*/ 1657904 h 6858000"/>
              <a:gd name="connsiteX50488" fmla="*/ 809299 w 12192000"/>
              <a:gd name="connsiteY50488" fmla="*/ 1657919 h 6858000"/>
              <a:gd name="connsiteX50489" fmla="*/ 789299 w 12192000"/>
              <a:gd name="connsiteY50489" fmla="*/ 1662312 h 6858000"/>
              <a:gd name="connsiteX50490" fmla="*/ 782629 w 12192000"/>
              <a:gd name="connsiteY50490" fmla="*/ 1682107 h 6858000"/>
              <a:gd name="connsiteX50491" fmla="*/ 808331 w 12192000"/>
              <a:gd name="connsiteY50491" fmla="*/ 1706424 h 6858000"/>
              <a:gd name="connsiteX50492" fmla="*/ 830228 w 12192000"/>
              <a:gd name="connsiteY50492" fmla="*/ 1683375 h 6858000"/>
              <a:gd name="connsiteX50493" fmla="*/ 828471 w 12192000"/>
              <a:gd name="connsiteY50493" fmla="*/ 1664027 h 6858000"/>
              <a:gd name="connsiteX50494" fmla="*/ 809299 w 12192000"/>
              <a:gd name="connsiteY50494" fmla="*/ 1657919 h 6858000"/>
              <a:gd name="connsiteX50495" fmla="*/ 809367 w 12192000"/>
              <a:gd name="connsiteY50495" fmla="*/ 1657904 h 6858000"/>
              <a:gd name="connsiteX50496" fmla="*/ 605831 w 12192000"/>
              <a:gd name="connsiteY50496" fmla="*/ 1657904 h 6858000"/>
              <a:gd name="connsiteX50497" fmla="*/ 579439 w 12192000"/>
              <a:gd name="connsiteY50497" fmla="*/ 1683835 h 6858000"/>
              <a:gd name="connsiteX50498" fmla="*/ 603987 w 12192000"/>
              <a:gd name="connsiteY50498" fmla="*/ 1711726 h 6858000"/>
              <a:gd name="connsiteX50499" fmla="*/ 631533 w 12192000"/>
              <a:gd name="connsiteY50499" fmla="*/ 1684758 h 6858000"/>
              <a:gd name="connsiteX50500" fmla="*/ 605831 w 12192000"/>
              <a:gd name="connsiteY50500" fmla="*/ 1657904 h 6858000"/>
              <a:gd name="connsiteX50501" fmla="*/ 6302489 w 12192000"/>
              <a:gd name="connsiteY50501" fmla="*/ 1657889 h 6858000"/>
              <a:gd name="connsiteX50502" fmla="*/ 6281629 w 12192000"/>
              <a:gd name="connsiteY50502" fmla="*/ 1661246 h 6858000"/>
              <a:gd name="connsiteX50503" fmla="*/ 6274596 w 12192000"/>
              <a:gd name="connsiteY50503" fmla="*/ 1685679 h 6858000"/>
              <a:gd name="connsiteX50504" fmla="*/ 6295921 w 12192000"/>
              <a:gd name="connsiteY50504" fmla="*/ 1707000 h 6858000"/>
              <a:gd name="connsiteX50505" fmla="*/ 6332341 w 12192000"/>
              <a:gd name="connsiteY50505" fmla="*/ 1706771 h 6858000"/>
              <a:gd name="connsiteX50506" fmla="*/ 6373948 w 12192000"/>
              <a:gd name="connsiteY50506" fmla="*/ 1706654 h 6858000"/>
              <a:gd name="connsiteX50507" fmla="*/ 6389043 w 12192000"/>
              <a:gd name="connsiteY50507" fmla="*/ 1700547 h 6858000"/>
              <a:gd name="connsiteX50508" fmla="*/ 6360806 w 12192000"/>
              <a:gd name="connsiteY50508" fmla="*/ 1659632 h 6858000"/>
              <a:gd name="connsiteX50509" fmla="*/ 6341330 w 12192000"/>
              <a:gd name="connsiteY50509" fmla="*/ 1669084 h 6858000"/>
              <a:gd name="connsiteX50510" fmla="*/ 6341446 w 12192000"/>
              <a:gd name="connsiteY50510" fmla="*/ 1668969 h 6858000"/>
              <a:gd name="connsiteX50511" fmla="*/ 6321622 w 12192000"/>
              <a:gd name="connsiteY50511" fmla="*/ 1668276 h 6858000"/>
              <a:gd name="connsiteX50512" fmla="*/ 6302489 w 12192000"/>
              <a:gd name="connsiteY50512" fmla="*/ 1657889 h 6858000"/>
              <a:gd name="connsiteX50513" fmla="*/ 11657927 w 12192000"/>
              <a:gd name="connsiteY50513" fmla="*/ 1657787 h 6858000"/>
              <a:gd name="connsiteX50514" fmla="*/ 11632456 w 12192000"/>
              <a:gd name="connsiteY50514" fmla="*/ 1681646 h 6858000"/>
              <a:gd name="connsiteX50515" fmla="*/ 11659425 w 12192000"/>
              <a:gd name="connsiteY50515" fmla="*/ 1704810 h 6858000"/>
              <a:gd name="connsiteX50516" fmla="*/ 11686395 w 12192000"/>
              <a:gd name="connsiteY50516" fmla="*/ 1681646 h 6858000"/>
              <a:gd name="connsiteX50517" fmla="*/ 11657927 w 12192000"/>
              <a:gd name="connsiteY50517" fmla="*/ 1657787 h 6858000"/>
              <a:gd name="connsiteX50518" fmla="*/ 7970538 w 12192000"/>
              <a:gd name="connsiteY50518" fmla="*/ 1657787 h 6858000"/>
              <a:gd name="connsiteX50519" fmla="*/ 7970538 w 12192000"/>
              <a:gd name="connsiteY50519" fmla="*/ 1657904 h 6858000"/>
              <a:gd name="connsiteX50520" fmla="*/ 7945183 w 12192000"/>
              <a:gd name="connsiteY50520" fmla="*/ 1683260 h 6858000"/>
              <a:gd name="connsiteX50521" fmla="*/ 7971921 w 12192000"/>
              <a:gd name="connsiteY50521" fmla="*/ 1706310 h 6858000"/>
              <a:gd name="connsiteX50522" fmla="*/ 7993936 w 12192000"/>
              <a:gd name="connsiteY50522" fmla="*/ 1683375 h 6858000"/>
              <a:gd name="connsiteX50523" fmla="*/ 7970538 w 12192000"/>
              <a:gd name="connsiteY50523" fmla="*/ 1657787 h 6858000"/>
              <a:gd name="connsiteX50524" fmla="*/ 6764884 w 12192000"/>
              <a:gd name="connsiteY50524" fmla="*/ 1657787 h 6858000"/>
              <a:gd name="connsiteX50525" fmla="*/ 6740795 w 12192000"/>
              <a:gd name="connsiteY50525" fmla="*/ 1683721 h 6858000"/>
              <a:gd name="connsiteX50526" fmla="*/ 6765344 w 12192000"/>
              <a:gd name="connsiteY50526" fmla="*/ 1705041 h 6858000"/>
              <a:gd name="connsiteX50527" fmla="*/ 6789316 w 12192000"/>
              <a:gd name="connsiteY50527" fmla="*/ 1684181 h 6858000"/>
              <a:gd name="connsiteX50528" fmla="*/ 6764998 w 12192000"/>
              <a:gd name="connsiteY50528" fmla="*/ 1657787 h 6858000"/>
              <a:gd name="connsiteX50529" fmla="*/ 5623423 w 12192000"/>
              <a:gd name="connsiteY50529" fmla="*/ 1657787 h 6858000"/>
              <a:gd name="connsiteX50530" fmla="*/ 5598642 w 12192000"/>
              <a:gd name="connsiteY50530" fmla="*/ 1680838 h 6858000"/>
              <a:gd name="connsiteX50531" fmla="*/ 5622960 w 12192000"/>
              <a:gd name="connsiteY50531" fmla="*/ 1705157 h 6858000"/>
              <a:gd name="connsiteX50532" fmla="*/ 5623074 w 12192000"/>
              <a:gd name="connsiteY50532" fmla="*/ 1705157 h 6858000"/>
              <a:gd name="connsiteX50533" fmla="*/ 5647047 w 12192000"/>
              <a:gd name="connsiteY50533" fmla="*/ 1683950 h 6858000"/>
              <a:gd name="connsiteX50534" fmla="*/ 5623423 w 12192000"/>
              <a:gd name="connsiteY50534" fmla="*/ 1657787 h 6858000"/>
              <a:gd name="connsiteX50535" fmla="*/ 5557038 w 12192000"/>
              <a:gd name="connsiteY50535" fmla="*/ 1657787 h 6858000"/>
              <a:gd name="connsiteX50536" fmla="*/ 5530645 w 12192000"/>
              <a:gd name="connsiteY50536" fmla="*/ 1684181 h 6858000"/>
              <a:gd name="connsiteX50537" fmla="*/ 5557729 w 12192000"/>
              <a:gd name="connsiteY50537" fmla="*/ 1705157 h 6858000"/>
              <a:gd name="connsiteX50538" fmla="*/ 5584349 w 12192000"/>
              <a:gd name="connsiteY50538" fmla="*/ 1683490 h 6858000"/>
              <a:gd name="connsiteX50539" fmla="*/ 5557038 w 12192000"/>
              <a:gd name="connsiteY50539" fmla="*/ 1657787 h 6858000"/>
              <a:gd name="connsiteX50540" fmla="*/ 5491571 w 12192000"/>
              <a:gd name="connsiteY50540" fmla="*/ 1657787 h 6858000"/>
              <a:gd name="connsiteX50541" fmla="*/ 5462416 w 12192000"/>
              <a:gd name="connsiteY50541" fmla="*/ 1681876 h 6858000"/>
              <a:gd name="connsiteX50542" fmla="*/ 5487424 w 12192000"/>
              <a:gd name="connsiteY50542" fmla="*/ 1705272 h 6858000"/>
              <a:gd name="connsiteX50543" fmla="*/ 5516812 w 12192000"/>
              <a:gd name="connsiteY50543" fmla="*/ 1683028 h 6858000"/>
              <a:gd name="connsiteX50544" fmla="*/ 5491571 w 12192000"/>
              <a:gd name="connsiteY50544" fmla="*/ 1657787 h 6858000"/>
              <a:gd name="connsiteX50545" fmla="*/ 3285452 w 12192000"/>
              <a:gd name="connsiteY50545" fmla="*/ 1657787 h 6858000"/>
              <a:gd name="connsiteX50546" fmla="*/ 3259981 w 12192000"/>
              <a:gd name="connsiteY50546" fmla="*/ 1681646 h 6858000"/>
              <a:gd name="connsiteX50547" fmla="*/ 3286950 w 12192000"/>
              <a:gd name="connsiteY50547" fmla="*/ 1704810 h 6858000"/>
              <a:gd name="connsiteX50548" fmla="*/ 3313920 w 12192000"/>
              <a:gd name="connsiteY50548" fmla="*/ 1681646 h 6858000"/>
              <a:gd name="connsiteX50549" fmla="*/ 3285452 w 12192000"/>
              <a:gd name="connsiteY50549" fmla="*/ 1657787 h 6858000"/>
              <a:gd name="connsiteX50550" fmla="*/ 11597766 w 12192000"/>
              <a:gd name="connsiteY50550" fmla="*/ 1657673 h 6858000"/>
              <a:gd name="connsiteX50551" fmla="*/ 11570682 w 12192000"/>
              <a:gd name="connsiteY50551" fmla="*/ 1678534 h 6858000"/>
              <a:gd name="connsiteX50552" fmla="*/ 11590158 w 12192000"/>
              <a:gd name="connsiteY50552" fmla="*/ 1705733 h 6858000"/>
              <a:gd name="connsiteX50553" fmla="*/ 11618395 w 12192000"/>
              <a:gd name="connsiteY50553" fmla="*/ 1684643 h 6858000"/>
              <a:gd name="connsiteX50554" fmla="*/ 11597766 w 12192000"/>
              <a:gd name="connsiteY50554" fmla="*/ 1657673 h 6858000"/>
              <a:gd name="connsiteX50555" fmla="*/ 10119998 w 12192000"/>
              <a:gd name="connsiteY50555" fmla="*/ 1657673 h 6858000"/>
              <a:gd name="connsiteX50556" fmla="*/ 10093720 w 12192000"/>
              <a:gd name="connsiteY50556" fmla="*/ 1682338 h 6858000"/>
              <a:gd name="connsiteX50557" fmla="*/ 10119883 w 12192000"/>
              <a:gd name="connsiteY50557" fmla="*/ 1706078 h 6858000"/>
              <a:gd name="connsiteX50558" fmla="*/ 10141204 w 12192000"/>
              <a:gd name="connsiteY50558" fmla="*/ 1681761 h 6858000"/>
              <a:gd name="connsiteX50559" fmla="*/ 10120112 w 12192000"/>
              <a:gd name="connsiteY50559" fmla="*/ 1657673 h 6858000"/>
              <a:gd name="connsiteX50560" fmla="*/ 8038653 w 12192000"/>
              <a:gd name="connsiteY50560" fmla="*/ 1657673 h 6858000"/>
              <a:gd name="connsiteX50561" fmla="*/ 8013412 w 12192000"/>
              <a:gd name="connsiteY50561" fmla="*/ 1682222 h 6858000"/>
              <a:gd name="connsiteX50562" fmla="*/ 8034735 w 12192000"/>
              <a:gd name="connsiteY50562" fmla="*/ 1705157 h 6858000"/>
              <a:gd name="connsiteX50563" fmla="*/ 8061818 w 12192000"/>
              <a:gd name="connsiteY50563" fmla="*/ 1685219 h 6858000"/>
              <a:gd name="connsiteX50564" fmla="*/ 8038653 w 12192000"/>
              <a:gd name="connsiteY50564" fmla="*/ 1657673 h 6858000"/>
              <a:gd name="connsiteX50565" fmla="*/ 3225291 w 12192000"/>
              <a:gd name="connsiteY50565" fmla="*/ 1657673 h 6858000"/>
              <a:gd name="connsiteX50566" fmla="*/ 3198207 w 12192000"/>
              <a:gd name="connsiteY50566" fmla="*/ 1678534 h 6858000"/>
              <a:gd name="connsiteX50567" fmla="*/ 3217683 w 12192000"/>
              <a:gd name="connsiteY50567" fmla="*/ 1705733 h 6858000"/>
              <a:gd name="connsiteX50568" fmla="*/ 3245920 w 12192000"/>
              <a:gd name="connsiteY50568" fmla="*/ 1684643 h 6858000"/>
              <a:gd name="connsiteX50569" fmla="*/ 3225291 w 12192000"/>
              <a:gd name="connsiteY50569" fmla="*/ 1657673 h 6858000"/>
              <a:gd name="connsiteX50570" fmla="*/ 1747523 w 12192000"/>
              <a:gd name="connsiteY50570" fmla="*/ 1657673 h 6858000"/>
              <a:gd name="connsiteX50571" fmla="*/ 1721245 w 12192000"/>
              <a:gd name="connsiteY50571" fmla="*/ 1682338 h 6858000"/>
              <a:gd name="connsiteX50572" fmla="*/ 1747408 w 12192000"/>
              <a:gd name="connsiteY50572" fmla="*/ 1706078 h 6858000"/>
              <a:gd name="connsiteX50573" fmla="*/ 1768729 w 12192000"/>
              <a:gd name="connsiteY50573" fmla="*/ 1681761 h 6858000"/>
              <a:gd name="connsiteX50574" fmla="*/ 1747637 w 12192000"/>
              <a:gd name="connsiteY50574" fmla="*/ 1657673 h 6858000"/>
              <a:gd name="connsiteX50575" fmla="*/ 10250464 w 12192000"/>
              <a:gd name="connsiteY50575" fmla="*/ 1657557 h 6858000"/>
              <a:gd name="connsiteX50576" fmla="*/ 10224532 w 12192000"/>
              <a:gd name="connsiteY50576" fmla="*/ 1683721 h 6858000"/>
              <a:gd name="connsiteX50577" fmla="*/ 10250694 w 12192000"/>
              <a:gd name="connsiteY50577" fmla="*/ 1705041 h 6858000"/>
              <a:gd name="connsiteX50578" fmla="*/ 10278354 w 12192000"/>
              <a:gd name="connsiteY50578" fmla="*/ 1684527 h 6858000"/>
              <a:gd name="connsiteX50579" fmla="*/ 10278470 w 12192000"/>
              <a:gd name="connsiteY50579" fmla="*/ 1684527 h 6858000"/>
              <a:gd name="connsiteX50580" fmla="*/ 10250464 w 12192000"/>
              <a:gd name="connsiteY50580" fmla="*/ 1657557 h 6858000"/>
              <a:gd name="connsiteX50581" fmla="*/ 7836961 w 12192000"/>
              <a:gd name="connsiteY50581" fmla="*/ 1657557 h 6858000"/>
              <a:gd name="connsiteX50582" fmla="*/ 7809070 w 12192000"/>
              <a:gd name="connsiteY50582" fmla="*/ 1680378 h 6858000"/>
              <a:gd name="connsiteX50583" fmla="*/ 7834657 w 12192000"/>
              <a:gd name="connsiteY50583" fmla="*/ 1705733 h 6858000"/>
              <a:gd name="connsiteX50584" fmla="*/ 7864506 w 12192000"/>
              <a:gd name="connsiteY50584" fmla="*/ 1683490 h 6858000"/>
              <a:gd name="connsiteX50585" fmla="*/ 7837076 w 12192000"/>
              <a:gd name="connsiteY50585" fmla="*/ 1657557 h 6858000"/>
              <a:gd name="connsiteX50586" fmla="*/ 1877989 w 12192000"/>
              <a:gd name="connsiteY50586" fmla="*/ 1657557 h 6858000"/>
              <a:gd name="connsiteX50587" fmla="*/ 1852057 w 12192000"/>
              <a:gd name="connsiteY50587" fmla="*/ 1683721 h 6858000"/>
              <a:gd name="connsiteX50588" fmla="*/ 1878219 w 12192000"/>
              <a:gd name="connsiteY50588" fmla="*/ 1705041 h 6858000"/>
              <a:gd name="connsiteX50589" fmla="*/ 1905879 w 12192000"/>
              <a:gd name="connsiteY50589" fmla="*/ 1684527 h 6858000"/>
              <a:gd name="connsiteX50590" fmla="*/ 1905995 w 12192000"/>
              <a:gd name="connsiteY50590" fmla="*/ 1684527 h 6858000"/>
              <a:gd name="connsiteX50591" fmla="*/ 1877989 w 12192000"/>
              <a:gd name="connsiteY50591" fmla="*/ 1657557 h 6858000"/>
              <a:gd name="connsiteX50592" fmla="*/ 7569142 w 12192000"/>
              <a:gd name="connsiteY50592" fmla="*/ 1657528 h 6858000"/>
              <a:gd name="connsiteX50593" fmla="*/ 7548599 w 12192000"/>
              <a:gd name="connsiteY50593" fmla="*/ 1667353 h 6858000"/>
              <a:gd name="connsiteX50594" fmla="*/ 7548599 w 12192000"/>
              <a:gd name="connsiteY50594" fmla="*/ 1667238 h 6858000"/>
              <a:gd name="connsiteX50595" fmla="*/ 7531081 w 12192000"/>
              <a:gd name="connsiteY50595" fmla="*/ 1668160 h 6858000"/>
              <a:gd name="connsiteX50596" fmla="*/ 7488439 w 12192000"/>
              <a:gd name="connsiteY50596" fmla="*/ 1661592 h 6858000"/>
              <a:gd name="connsiteX50597" fmla="*/ 7479679 w 12192000"/>
              <a:gd name="connsiteY50597" fmla="*/ 1690289 h 6858000"/>
              <a:gd name="connsiteX50598" fmla="*/ 7498119 w 12192000"/>
              <a:gd name="connsiteY50598" fmla="*/ 1707232 h 6858000"/>
              <a:gd name="connsiteX50599" fmla="*/ 7536960 w 12192000"/>
              <a:gd name="connsiteY50599" fmla="*/ 1707116 h 6858000"/>
              <a:gd name="connsiteX50600" fmla="*/ 7575799 w 12192000"/>
              <a:gd name="connsiteY50600" fmla="*/ 1707116 h 6858000"/>
              <a:gd name="connsiteX50601" fmla="*/ 7592281 w 12192000"/>
              <a:gd name="connsiteY50601" fmla="*/ 1703198 h 6858000"/>
              <a:gd name="connsiteX50602" fmla="*/ 7589859 w 12192000"/>
              <a:gd name="connsiteY50602" fmla="*/ 1664473 h 6858000"/>
              <a:gd name="connsiteX50603" fmla="*/ 7569142 w 12192000"/>
              <a:gd name="connsiteY50603" fmla="*/ 1657528 h 6858000"/>
              <a:gd name="connsiteX50604" fmla="*/ 11527576 w 12192000"/>
              <a:gd name="connsiteY50604" fmla="*/ 1657442 h 6858000"/>
              <a:gd name="connsiteX50605" fmla="*/ 11502336 w 12192000"/>
              <a:gd name="connsiteY50605" fmla="*/ 1683143 h 6858000"/>
              <a:gd name="connsiteX50606" fmla="*/ 11526424 w 12192000"/>
              <a:gd name="connsiteY50606" fmla="*/ 1705041 h 6858000"/>
              <a:gd name="connsiteX50607" fmla="*/ 11526424 w 12192000"/>
              <a:gd name="connsiteY50607" fmla="*/ 1704926 h 6858000"/>
              <a:gd name="connsiteX50608" fmla="*/ 11550858 w 12192000"/>
              <a:gd name="connsiteY50608" fmla="*/ 1684181 h 6858000"/>
              <a:gd name="connsiteX50609" fmla="*/ 11527576 w 12192000"/>
              <a:gd name="connsiteY50609" fmla="*/ 1657442 h 6858000"/>
              <a:gd name="connsiteX50610" fmla="*/ 9851805 w 12192000"/>
              <a:gd name="connsiteY50610" fmla="*/ 1657442 h 6858000"/>
              <a:gd name="connsiteX50611" fmla="*/ 9825066 w 12192000"/>
              <a:gd name="connsiteY50611" fmla="*/ 1681069 h 6858000"/>
              <a:gd name="connsiteX50612" fmla="*/ 9853534 w 12192000"/>
              <a:gd name="connsiteY50612" fmla="*/ 1704926 h 6858000"/>
              <a:gd name="connsiteX50613" fmla="*/ 9879234 w 12192000"/>
              <a:gd name="connsiteY50613" fmla="*/ 1683260 h 6858000"/>
              <a:gd name="connsiteX50614" fmla="*/ 9851805 w 12192000"/>
              <a:gd name="connsiteY50614" fmla="*/ 1657442 h 6858000"/>
              <a:gd name="connsiteX50615" fmla="*/ 9110962 w 12192000"/>
              <a:gd name="connsiteY50615" fmla="*/ 1657442 h 6858000"/>
              <a:gd name="connsiteX50616" fmla="*/ 9089064 w 12192000"/>
              <a:gd name="connsiteY50616" fmla="*/ 1685219 h 6858000"/>
              <a:gd name="connsiteX50617" fmla="*/ 9110040 w 12192000"/>
              <a:gd name="connsiteY50617" fmla="*/ 1711496 h 6858000"/>
              <a:gd name="connsiteX50618" fmla="*/ 9136432 w 12192000"/>
              <a:gd name="connsiteY50618" fmla="*/ 1682799 h 6858000"/>
              <a:gd name="connsiteX50619" fmla="*/ 9110962 w 12192000"/>
              <a:gd name="connsiteY50619" fmla="*/ 1657442 h 6858000"/>
              <a:gd name="connsiteX50620" fmla="*/ 3155101 w 12192000"/>
              <a:gd name="connsiteY50620" fmla="*/ 1657442 h 6858000"/>
              <a:gd name="connsiteX50621" fmla="*/ 3129861 w 12192000"/>
              <a:gd name="connsiteY50621" fmla="*/ 1683143 h 6858000"/>
              <a:gd name="connsiteX50622" fmla="*/ 3153949 w 12192000"/>
              <a:gd name="connsiteY50622" fmla="*/ 1705041 h 6858000"/>
              <a:gd name="connsiteX50623" fmla="*/ 3153949 w 12192000"/>
              <a:gd name="connsiteY50623" fmla="*/ 1704926 h 6858000"/>
              <a:gd name="connsiteX50624" fmla="*/ 3178383 w 12192000"/>
              <a:gd name="connsiteY50624" fmla="*/ 1684181 h 6858000"/>
              <a:gd name="connsiteX50625" fmla="*/ 3155101 w 12192000"/>
              <a:gd name="connsiteY50625" fmla="*/ 1657442 h 6858000"/>
              <a:gd name="connsiteX50626" fmla="*/ 1479330 w 12192000"/>
              <a:gd name="connsiteY50626" fmla="*/ 1657442 h 6858000"/>
              <a:gd name="connsiteX50627" fmla="*/ 1452591 w 12192000"/>
              <a:gd name="connsiteY50627" fmla="*/ 1681069 h 6858000"/>
              <a:gd name="connsiteX50628" fmla="*/ 1481059 w 12192000"/>
              <a:gd name="connsiteY50628" fmla="*/ 1704926 h 6858000"/>
              <a:gd name="connsiteX50629" fmla="*/ 1506759 w 12192000"/>
              <a:gd name="connsiteY50629" fmla="*/ 1683260 h 6858000"/>
              <a:gd name="connsiteX50630" fmla="*/ 1479330 w 12192000"/>
              <a:gd name="connsiteY50630" fmla="*/ 1657442 h 6858000"/>
              <a:gd name="connsiteX50631" fmla="*/ 738487 w 12192000"/>
              <a:gd name="connsiteY50631" fmla="*/ 1657442 h 6858000"/>
              <a:gd name="connsiteX50632" fmla="*/ 716589 w 12192000"/>
              <a:gd name="connsiteY50632" fmla="*/ 1685219 h 6858000"/>
              <a:gd name="connsiteX50633" fmla="*/ 737565 w 12192000"/>
              <a:gd name="connsiteY50633" fmla="*/ 1711496 h 6858000"/>
              <a:gd name="connsiteX50634" fmla="*/ 763957 w 12192000"/>
              <a:gd name="connsiteY50634" fmla="*/ 1682799 h 6858000"/>
              <a:gd name="connsiteX50635" fmla="*/ 738487 w 12192000"/>
              <a:gd name="connsiteY50635" fmla="*/ 1657442 h 6858000"/>
              <a:gd name="connsiteX50636" fmla="*/ 11059305 w 12192000"/>
              <a:gd name="connsiteY50636" fmla="*/ 1657327 h 6858000"/>
              <a:gd name="connsiteX50637" fmla="*/ 11034296 w 12192000"/>
              <a:gd name="connsiteY50637" fmla="*/ 1680609 h 6858000"/>
              <a:gd name="connsiteX50638" fmla="*/ 11059190 w 12192000"/>
              <a:gd name="connsiteY50638" fmla="*/ 1705733 h 6858000"/>
              <a:gd name="connsiteX50639" fmla="*/ 11081896 w 12192000"/>
              <a:gd name="connsiteY50639" fmla="*/ 1683721 h 6858000"/>
              <a:gd name="connsiteX50640" fmla="*/ 11059305 w 12192000"/>
              <a:gd name="connsiteY50640" fmla="*/ 1657327 h 6858000"/>
              <a:gd name="connsiteX50641" fmla="*/ 10384618 w 12192000"/>
              <a:gd name="connsiteY50641" fmla="*/ 1657327 h 6858000"/>
              <a:gd name="connsiteX50642" fmla="*/ 10360184 w 12192000"/>
              <a:gd name="connsiteY50642" fmla="*/ 1682914 h 6858000"/>
              <a:gd name="connsiteX50643" fmla="*/ 10383004 w 12192000"/>
              <a:gd name="connsiteY50643" fmla="*/ 1704926 h 6858000"/>
              <a:gd name="connsiteX50644" fmla="*/ 10408705 w 12192000"/>
              <a:gd name="connsiteY50644" fmla="*/ 1684066 h 6858000"/>
              <a:gd name="connsiteX50645" fmla="*/ 10384618 w 12192000"/>
              <a:gd name="connsiteY50645" fmla="*/ 1657327 h 6858000"/>
              <a:gd name="connsiteX50646" fmla="*/ 9043654 w 12192000"/>
              <a:gd name="connsiteY50646" fmla="*/ 1657327 h 6858000"/>
              <a:gd name="connsiteX50647" fmla="*/ 9019913 w 12192000"/>
              <a:gd name="connsiteY50647" fmla="*/ 1686487 h 6858000"/>
              <a:gd name="connsiteX50648" fmla="*/ 9047342 w 12192000"/>
              <a:gd name="connsiteY50648" fmla="*/ 1711610 h 6858000"/>
              <a:gd name="connsiteX50649" fmla="*/ 9068549 w 12192000"/>
              <a:gd name="connsiteY50649" fmla="*/ 1686025 h 6858000"/>
              <a:gd name="connsiteX50650" fmla="*/ 9043654 w 12192000"/>
              <a:gd name="connsiteY50650" fmla="*/ 1657327 h 6858000"/>
              <a:gd name="connsiteX50651" fmla="*/ 2686830 w 12192000"/>
              <a:gd name="connsiteY50651" fmla="*/ 1657327 h 6858000"/>
              <a:gd name="connsiteX50652" fmla="*/ 2661821 w 12192000"/>
              <a:gd name="connsiteY50652" fmla="*/ 1680609 h 6858000"/>
              <a:gd name="connsiteX50653" fmla="*/ 2686715 w 12192000"/>
              <a:gd name="connsiteY50653" fmla="*/ 1705733 h 6858000"/>
              <a:gd name="connsiteX50654" fmla="*/ 2709421 w 12192000"/>
              <a:gd name="connsiteY50654" fmla="*/ 1683721 h 6858000"/>
              <a:gd name="connsiteX50655" fmla="*/ 2686830 w 12192000"/>
              <a:gd name="connsiteY50655" fmla="*/ 1657327 h 6858000"/>
              <a:gd name="connsiteX50656" fmla="*/ 2012143 w 12192000"/>
              <a:gd name="connsiteY50656" fmla="*/ 1657327 h 6858000"/>
              <a:gd name="connsiteX50657" fmla="*/ 1987709 w 12192000"/>
              <a:gd name="connsiteY50657" fmla="*/ 1682914 h 6858000"/>
              <a:gd name="connsiteX50658" fmla="*/ 2010529 w 12192000"/>
              <a:gd name="connsiteY50658" fmla="*/ 1704926 h 6858000"/>
              <a:gd name="connsiteX50659" fmla="*/ 2036230 w 12192000"/>
              <a:gd name="connsiteY50659" fmla="*/ 1684066 h 6858000"/>
              <a:gd name="connsiteX50660" fmla="*/ 2012143 w 12192000"/>
              <a:gd name="connsiteY50660" fmla="*/ 1657327 h 6858000"/>
              <a:gd name="connsiteX50661" fmla="*/ 671179 w 12192000"/>
              <a:gd name="connsiteY50661" fmla="*/ 1657327 h 6858000"/>
              <a:gd name="connsiteX50662" fmla="*/ 647438 w 12192000"/>
              <a:gd name="connsiteY50662" fmla="*/ 1686487 h 6858000"/>
              <a:gd name="connsiteX50663" fmla="*/ 674867 w 12192000"/>
              <a:gd name="connsiteY50663" fmla="*/ 1711610 h 6858000"/>
              <a:gd name="connsiteX50664" fmla="*/ 696074 w 12192000"/>
              <a:gd name="connsiteY50664" fmla="*/ 1686025 h 6858000"/>
              <a:gd name="connsiteX50665" fmla="*/ 671179 w 12192000"/>
              <a:gd name="connsiteY50665" fmla="*/ 1657327 h 6858000"/>
              <a:gd name="connsiteX50666" fmla="*/ 11393538 w 12192000"/>
              <a:gd name="connsiteY50666" fmla="*/ 1657211 h 6858000"/>
              <a:gd name="connsiteX50667" fmla="*/ 11393594 w 12192000"/>
              <a:gd name="connsiteY50667" fmla="*/ 1657230 h 6858000"/>
              <a:gd name="connsiteX50668" fmla="*/ 11373686 w 12192000"/>
              <a:gd name="connsiteY50668" fmla="*/ 1663307 h 6858000"/>
              <a:gd name="connsiteX50669" fmla="*/ 11368759 w 12192000"/>
              <a:gd name="connsiteY50669" fmla="*/ 1683143 h 6858000"/>
              <a:gd name="connsiteX50670" fmla="*/ 11393654 w 12192000"/>
              <a:gd name="connsiteY50670" fmla="*/ 1704695 h 6858000"/>
              <a:gd name="connsiteX50671" fmla="*/ 11417280 w 12192000"/>
              <a:gd name="connsiteY50671" fmla="*/ 1683375 h 6858000"/>
              <a:gd name="connsiteX50672" fmla="*/ 11413275 w 12192000"/>
              <a:gd name="connsiteY50672" fmla="*/ 1663464 h 6858000"/>
              <a:gd name="connsiteX50673" fmla="*/ 11393594 w 12192000"/>
              <a:gd name="connsiteY50673" fmla="*/ 1657230 h 6858000"/>
              <a:gd name="connsiteX50674" fmla="*/ 11393654 w 12192000"/>
              <a:gd name="connsiteY50674" fmla="*/ 1657211 h 6858000"/>
              <a:gd name="connsiteX50675" fmla="*/ 11262264 w 12192000"/>
              <a:gd name="connsiteY50675" fmla="*/ 1657211 h 6858000"/>
              <a:gd name="connsiteX50676" fmla="*/ 11233107 w 12192000"/>
              <a:gd name="connsiteY50676" fmla="*/ 1681184 h 6858000"/>
              <a:gd name="connsiteX50677" fmla="*/ 11257886 w 12192000"/>
              <a:gd name="connsiteY50677" fmla="*/ 1704695 h 6858000"/>
              <a:gd name="connsiteX50678" fmla="*/ 11287505 w 12192000"/>
              <a:gd name="connsiteY50678" fmla="*/ 1682567 h 6858000"/>
              <a:gd name="connsiteX50679" fmla="*/ 11262380 w 12192000"/>
              <a:gd name="connsiteY50679" fmla="*/ 1657211 h 6858000"/>
              <a:gd name="connsiteX50680" fmla="*/ 3021063 w 12192000"/>
              <a:gd name="connsiteY50680" fmla="*/ 1657211 h 6858000"/>
              <a:gd name="connsiteX50681" fmla="*/ 3021119 w 12192000"/>
              <a:gd name="connsiteY50681" fmla="*/ 1657230 h 6858000"/>
              <a:gd name="connsiteX50682" fmla="*/ 3001211 w 12192000"/>
              <a:gd name="connsiteY50682" fmla="*/ 1663307 h 6858000"/>
              <a:gd name="connsiteX50683" fmla="*/ 2996284 w 12192000"/>
              <a:gd name="connsiteY50683" fmla="*/ 1683143 h 6858000"/>
              <a:gd name="connsiteX50684" fmla="*/ 3021179 w 12192000"/>
              <a:gd name="connsiteY50684" fmla="*/ 1704695 h 6858000"/>
              <a:gd name="connsiteX50685" fmla="*/ 3044805 w 12192000"/>
              <a:gd name="connsiteY50685" fmla="*/ 1683375 h 6858000"/>
              <a:gd name="connsiteX50686" fmla="*/ 3040800 w 12192000"/>
              <a:gd name="connsiteY50686" fmla="*/ 1663464 h 6858000"/>
              <a:gd name="connsiteX50687" fmla="*/ 3021119 w 12192000"/>
              <a:gd name="connsiteY50687" fmla="*/ 1657230 h 6858000"/>
              <a:gd name="connsiteX50688" fmla="*/ 3021179 w 12192000"/>
              <a:gd name="connsiteY50688" fmla="*/ 1657211 h 6858000"/>
              <a:gd name="connsiteX50689" fmla="*/ 2889789 w 12192000"/>
              <a:gd name="connsiteY50689" fmla="*/ 1657211 h 6858000"/>
              <a:gd name="connsiteX50690" fmla="*/ 2860632 w 12192000"/>
              <a:gd name="connsiteY50690" fmla="*/ 1681184 h 6858000"/>
              <a:gd name="connsiteX50691" fmla="*/ 2885411 w 12192000"/>
              <a:gd name="connsiteY50691" fmla="*/ 1704695 h 6858000"/>
              <a:gd name="connsiteX50692" fmla="*/ 2915030 w 12192000"/>
              <a:gd name="connsiteY50692" fmla="*/ 1682567 h 6858000"/>
              <a:gd name="connsiteX50693" fmla="*/ 2889905 w 12192000"/>
              <a:gd name="connsiteY50693" fmla="*/ 1657211 h 6858000"/>
              <a:gd name="connsiteX50694" fmla="*/ 11325078 w 12192000"/>
              <a:gd name="connsiteY50694" fmla="*/ 1657096 h 6858000"/>
              <a:gd name="connsiteX50695" fmla="*/ 11301220 w 12192000"/>
              <a:gd name="connsiteY50695" fmla="*/ 1682914 h 6858000"/>
              <a:gd name="connsiteX50696" fmla="*/ 11325309 w 12192000"/>
              <a:gd name="connsiteY50696" fmla="*/ 1704235 h 6858000"/>
              <a:gd name="connsiteX50697" fmla="*/ 11350780 w 12192000"/>
              <a:gd name="connsiteY50697" fmla="*/ 1682338 h 6858000"/>
              <a:gd name="connsiteX50698" fmla="*/ 11325078 w 12192000"/>
              <a:gd name="connsiteY50698" fmla="*/ 1657096 h 6858000"/>
              <a:gd name="connsiteX50699" fmla="*/ 2952603 w 12192000"/>
              <a:gd name="connsiteY50699" fmla="*/ 1657096 h 6858000"/>
              <a:gd name="connsiteX50700" fmla="*/ 2928745 w 12192000"/>
              <a:gd name="connsiteY50700" fmla="*/ 1682914 h 6858000"/>
              <a:gd name="connsiteX50701" fmla="*/ 2952834 w 12192000"/>
              <a:gd name="connsiteY50701" fmla="*/ 1704235 h 6858000"/>
              <a:gd name="connsiteX50702" fmla="*/ 2978305 w 12192000"/>
              <a:gd name="connsiteY50702" fmla="*/ 1682338 h 6858000"/>
              <a:gd name="connsiteX50703" fmla="*/ 2952603 w 12192000"/>
              <a:gd name="connsiteY50703" fmla="*/ 1657096 h 6858000"/>
              <a:gd name="connsiteX50704" fmla="*/ 10319154 w 12192000"/>
              <a:gd name="connsiteY50704" fmla="*/ 1656981 h 6858000"/>
              <a:gd name="connsiteX50705" fmla="*/ 10291724 w 12192000"/>
              <a:gd name="connsiteY50705" fmla="*/ 1680033 h 6858000"/>
              <a:gd name="connsiteX50706" fmla="*/ 10317425 w 12192000"/>
              <a:gd name="connsiteY50706" fmla="*/ 1705272 h 6858000"/>
              <a:gd name="connsiteX50707" fmla="*/ 10347044 w 12192000"/>
              <a:gd name="connsiteY50707" fmla="*/ 1682567 h 6858000"/>
              <a:gd name="connsiteX50708" fmla="*/ 10319154 w 12192000"/>
              <a:gd name="connsiteY50708" fmla="*/ 1656981 h 6858000"/>
              <a:gd name="connsiteX50709" fmla="*/ 1946679 w 12192000"/>
              <a:gd name="connsiteY50709" fmla="*/ 1656981 h 6858000"/>
              <a:gd name="connsiteX50710" fmla="*/ 1919249 w 12192000"/>
              <a:gd name="connsiteY50710" fmla="*/ 1680033 h 6858000"/>
              <a:gd name="connsiteX50711" fmla="*/ 1944950 w 12192000"/>
              <a:gd name="connsiteY50711" fmla="*/ 1705272 h 6858000"/>
              <a:gd name="connsiteX50712" fmla="*/ 1974569 w 12192000"/>
              <a:gd name="connsiteY50712" fmla="*/ 1682567 h 6858000"/>
              <a:gd name="connsiteX50713" fmla="*/ 1946679 w 12192000"/>
              <a:gd name="connsiteY50713" fmla="*/ 1656981 h 6858000"/>
              <a:gd name="connsiteX50714" fmla="*/ 10997948 w 12192000"/>
              <a:gd name="connsiteY50714" fmla="*/ 1656635 h 6858000"/>
              <a:gd name="connsiteX50715" fmla="*/ 10978974 w 12192000"/>
              <a:gd name="connsiteY50715" fmla="*/ 1658595 h 6858000"/>
              <a:gd name="connsiteX50716" fmla="*/ 10978974 w 12192000"/>
              <a:gd name="connsiteY50716" fmla="*/ 1658709 h 6858000"/>
              <a:gd name="connsiteX50717" fmla="*/ 10967679 w 12192000"/>
              <a:gd name="connsiteY50717" fmla="*/ 1684758 h 6858000"/>
              <a:gd name="connsiteX50718" fmla="*/ 10967219 w 12192000"/>
              <a:gd name="connsiteY50718" fmla="*/ 1736851 h 6858000"/>
              <a:gd name="connsiteX50719" fmla="*/ 10997761 w 12192000"/>
              <a:gd name="connsiteY50719" fmla="*/ 1773732 h 6858000"/>
              <a:gd name="connsiteX50720" fmla="*/ 11009747 w 12192000"/>
              <a:gd name="connsiteY50720" fmla="*/ 1783644 h 6858000"/>
              <a:gd name="connsiteX50721" fmla="*/ 10997415 w 12192000"/>
              <a:gd name="connsiteY50721" fmla="*/ 1793671 h 6858000"/>
              <a:gd name="connsiteX50722" fmla="*/ 10968948 w 12192000"/>
              <a:gd name="connsiteY50722" fmla="*/ 1799088 h 6858000"/>
              <a:gd name="connsiteX50723" fmla="*/ 11009171 w 12192000"/>
              <a:gd name="connsiteY50723" fmla="*/ 1839311 h 6858000"/>
              <a:gd name="connsiteX50724" fmla="*/ 11014011 w 12192000"/>
              <a:gd name="connsiteY50724" fmla="*/ 1766470 h 6858000"/>
              <a:gd name="connsiteX50725" fmla="*/ 11000412 w 12192000"/>
              <a:gd name="connsiteY50725" fmla="*/ 1721984 h 6858000"/>
              <a:gd name="connsiteX50726" fmla="*/ 11004791 w 12192000"/>
              <a:gd name="connsiteY50726" fmla="*/ 1705157 h 6858000"/>
              <a:gd name="connsiteX50727" fmla="*/ 11011821 w 12192000"/>
              <a:gd name="connsiteY50727" fmla="*/ 1664702 h 6858000"/>
              <a:gd name="connsiteX50728" fmla="*/ 10997948 w 12192000"/>
              <a:gd name="connsiteY50728" fmla="*/ 1656635 h 6858000"/>
              <a:gd name="connsiteX50729" fmla="*/ 2625473 w 12192000"/>
              <a:gd name="connsiteY50729" fmla="*/ 1656635 h 6858000"/>
              <a:gd name="connsiteX50730" fmla="*/ 2606499 w 12192000"/>
              <a:gd name="connsiteY50730" fmla="*/ 1658595 h 6858000"/>
              <a:gd name="connsiteX50731" fmla="*/ 2606499 w 12192000"/>
              <a:gd name="connsiteY50731" fmla="*/ 1658709 h 6858000"/>
              <a:gd name="connsiteX50732" fmla="*/ 2595204 w 12192000"/>
              <a:gd name="connsiteY50732" fmla="*/ 1684758 h 6858000"/>
              <a:gd name="connsiteX50733" fmla="*/ 2594744 w 12192000"/>
              <a:gd name="connsiteY50733" fmla="*/ 1736851 h 6858000"/>
              <a:gd name="connsiteX50734" fmla="*/ 2625286 w 12192000"/>
              <a:gd name="connsiteY50734" fmla="*/ 1773732 h 6858000"/>
              <a:gd name="connsiteX50735" fmla="*/ 2637272 w 12192000"/>
              <a:gd name="connsiteY50735" fmla="*/ 1783644 h 6858000"/>
              <a:gd name="connsiteX50736" fmla="*/ 2624940 w 12192000"/>
              <a:gd name="connsiteY50736" fmla="*/ 1793671 h 6858000"/>
              <a:gd name="connsiteX50737" fmla="*/ 2596473 w 12192000"/>
              <a:gd name="connsiteY50737" fmla="*/ 1799088 h 6858000"/>
              <a:gd name="connsiteX50738" fmla="*/ 2636696 w 12192000"/>
              <a:gd name="connsiteY50738" fmla="*/ 1839311 h 6858000"/>
              <a:gd name="connsiteX50739" fmla="*/ 2641536 w 12192000"/>
              <a:gd name="connsiteY50739" fmla="*/ 1766470 h 6858000"/>
              <a:gd name="connsiteX50740" fmla="*/ 2627937 w 12192000"/>
              <a:gd name="connsiteY50740" fmla="*/ 1721984 h 6858000"/>
              <a:gd name="connsiteX50741" fmla="*/ 2632316 w 12192000"/>
              <a:gd name="connsiteY50741" fmla="*/ 1705157 h 6858000"/>
              <a:gd name="connsiteX50742" fmla="*/ 2639346 w 12192000"/>
              <a:gd name="connsiteY50742" fmla="*/ 1664702 h 6858000"/>
              <a:gd name="connsiteX50743" fmla="*/ 2625473 w 12192000"/>
              <a:gd name="connsiteY50743" fmla="*/ 1656635 h 6858000"/>
              <a:gd name="connsiteX50744" fmla="*/ 11130430 w 12192000"/>
              <a:gd name="connsiteY50744" fmla="*/ 1656232 h 6858000"/>
              <a:gd name="connsiteX50745" fmla="*/ 11109440 w 12192000"/>
              <a:gd name="connsiteY50745" fmla="*/ 1660093 h 6858000"/>
              <a:gd name="connsiteX50746" fmla="*/ 11103332 w 12192000"/>
              <a:gd name="connsiteY50746" fmla="*/ 1685219 h 6858000"/>
              <a:gd name="connsiteX50747" fmla="*/ 11123156 w 12192000"/>
              <a:gd name="connsiteY50747" fmla="*/ 1705388 h 6858000"/>
              <a:gd name="connsiteX50748" fmla="*/ 11162110 w 12192000"/>
              <a:gd name="connsiteY50748" fmla="*/ 1705157 h 6858000"/>
              <a:gd name="connsiteX50749" fmla="*/ 11195880 w 12192000"/>
              <a:gd name="connsiteY50749" fmla="*/ 1705502 h 6858000"/>
              <a:gd name="connsiteX50750" fmla="*/ 11218584 w 12192000"/>
              <a:gd name="connsiteY50750" fmla="*/ 1679801 h 6858000"/>
              <a:gd name="connsiteX50751" fmla="*/ 11193805 w 12192000"/>
              <a:gd name="connsiteY50751" fmla="*/ 1657904 h 6858000"/>
              <a:gd name="connsiteX50752" fmla="*/ 11169256 w 12192000"/>
              <a:gd name="connsiteY50752" fmla="*/ 1667584 h 6858000"/>
              <a:gd name="connsiteX50753" fmla="*/ 11169372 w 12192000"/>
              <a:gd name="connsiteY50753" fmla="*/ 1667584 h 6858000"/>
              <a:gd name="connsiteX50754" fmla="*/ 11149779 w 12192000"/>
              <a:gd name="connsiteY50754" fmla="*/ 1666203 h 6858000"/>
              <a:gd name="connsiteX50755" fmla="*/ 11130430 w 12192000"/>
              <a:gd name="connsiteY50755" fmla="*/ 1656232 h 6858000"/>
              <a:gd name="connsiteX50756" fmla="*/ 2757955 w 12192000"/>
              <a:gd name="connsiteY50756" fmla="*/ 1656232 h 6858000"/>
              <a:gd name="connsiteX50757" fmla="*/ 2736965 w 12192000"/>
              <a:gd name="connsiteY50757" fmla="*/ 1660093 h 6858000"/>
              <a:gd name="connsiteX50758" fmla="*/ 2730857 w 12192000"/>
              <a:gd name="connsiteY50758" fmla="*/ 1685219 h 6858000"/>
              <a:gd name="connsiteX50759" fmla="*/ 2750681 w 12192000"/>
              <a:gd name="connsiteY50759" fmla="*/ 1705388 h 6858000"/>
              <a:gd name="connsiteX50760" fmla="*/ 2789635 w 12192000"/>
              <a:gd name="connsiteY50760" fmla="*/ 1705157 h 6858000"/>
              <a:gd name="connsiteX50761" fmla="*/ 2823405 w 12192000"/>
              <a:gd name="connsiteY50761" fmla="*/ 1705502 h 6858000"/>
              <a:gd name="connsiteX50762" fmla="*/ 2846109 w 12192000"/>
              <a:gd name="connsiteY50762" fmla="*/ 1679801 h 6858000"/>
              <a:gd name="connsiteX50763" fmla="*/ 2821330 w 12192000"/>
              <a:gd name="connsiteY50763" fmla="*/ 1657904 h 6858000"/>
              <a:gd name="connsiteX50764" fmla="*/ 2796781 w 12192000"/>
              <a:gd name="connsiteY50764" fmla="*/ 1667584 h 6858000"/>
              <a:gd name="connsiteX50765" fmla="*/ 2796897 w 12192000"/>
              <a:gd name="connsiteY50765" fmla="*/ 1667584 h 6858000"/>
              <a:gd name="connsiteX50766" fmla="*/ 2777304 w 12192000"/>
              <a:gd name="connsiteY50766" fmla="*/ 1666203 h 6858000"/>
              <a:gd name="connsiteX50767" fmla="*/ 2757955 w 12192000"/>
              <a:gd name="connsiteY50767" fmla="*/ 1656232 h 6858000"/>
              <a:gd name="connsiteX50768" fmla="*/ 9921749 w 12192000"/>
              <a:gd name="connsiteY50768" fmla="*/ 1655959 h 6858000"/>
              <a:gd name="connsiteX50769" fmla="*/ 9897791 w 12192000"/>
              <a:gd name="connsiteY50769" fmla="*/ 1660439 h 6858000"/>
              <a:gd name="connsiteX50770" fmla="*/ 9891566 w 12192000"/>
              <a:gd name="connsiteY50770" fmla="*/ 1687409 h 6858000"/>
              <a:gd name="connsiteX50771" fmla="*/ 9910353 w 12192000"/>
              <a:gd name="connsiteY50771" fmla="*/ 1705848 h 6858000"/>
              <a:gd name="connsiteX50772" fmla="*/ 9946658 w 12192000"/>
              <a:gd name="connsiteY50772" fmla="*/ 1705617 h 6858000"/>
              <a:gd name="connsiteX50773" fmla="*/ 9946658 w 12192000"/>
              <a:gd name="connsiteY50773" fmla="*/ 1705388 h 6858000"/>
              <a:gd name="connsiteX50774" fmla="*/ 9990685 w 12192000"/>
              <a:gd name="connsiteY50774" fmla="*/ 1705272 h 6858000"/>
              <a:gd name="connsiteX50775" fmla="*/ 10005898 w 12192000"/>
              <a:gd name="connsiteY50775" fmla="*/ 1699395 h 6858000"/>
              <a:gd name="connsiteX50776" fmla="*/ 9978236 w 12192000"/>
              <a:gd name="connsiteY50776" fmla="*/ 1658365 h 6858000"/>
              <a:gd name="connsiteX50777" fmla="*/ 9958759 w 12192000"/>
              <a:gd name="connsiteY50777" fmla="*/ 1667930 h 6858000"/>
              <a:gd name="connsiteX50778" fmla="*/ 9958644 w 12192000"/>
              <a:gd name="connsiteY50778" fmla="*/ 1668045 h 6858000"/>
              <a:gd name="connsiteX50779" fmla="*/ 9943546 w 12192000"/>
              <a:gd name="connsiteY50779" fmla="*/ 1668160 h 6858000"/>
              <a:gd name="connsiteX50780" fmla="*/ 9921749 w 12192000"/>
              <a:gd name="connsiteY50780" fmla="*/ 1655959 h 6858000"/>
              <a:gd name="connsiteX50781" fmla="*/ 1549274 w 12192000"/>
              <a:gd name="connsiteY50781" fmla="*/ 1655959 h 6858000"/>
              <a:gd name="connsiteX50782" fmla="*/ 1525316 w 12192000"/>
              <a:gd name="connsiteY50782" fmla="*/ 1660439 h 6858000"/>
              <a:gd name="connsiteX50783" fmla="*/ 1519091 w 12192000"/>
              <a:gd name="connsiteY50783" fmla="*/ 1687409 h 6858000"/>
              <a:gd name="connsiteX50784" fmla="*/ 1537878 w 12192000"/>
              <a:gd name="connsiteY50784" fmla="*/ 1705848 h 6858000"/>
              <a:gd name="connsiteX50785" fmla="*/ 1574183 w 12192000"/>
              <a:gd name="connsiteY50785" fmla="*/ 1705617 h 6858000"/>
              <a:gd name="connsiteX50786" fmla="*/ 1574183 w 12192000"/>
              <a:gd name="connsiteY50786" fmla="*/ 1705388 h 6858000"/>
              <a:gd name="connsiteX50787" fmla="*/ 1618210 w 12192000"/>
              <a:gd name="connsiteY50787" fmla="*/ 1705272 h 6858000"/>
              <a:gd name="connsiteX50788" fmla="*/ 1633423 w 12192000"/>
              <a:gd name="connsiteY50788" fmla="*/ 1699395 h 6858000"/>
              <a:gd name="connsiteX50789" fmla="*/ 1605761 w 12192000"/>
              <a:gd name="connsiteY50789" fmla="*/ 1658365 h 6858000"/>
              <a:gd name="connsiteX50790" fmla="*/ 1586284 w 12192000"/>
              <a:gd name="connsiteY50790" fmla="*/ 1667930 h 6858000"/>
              <a:gd name="connsiteX50791" fmla="*/ 1586169 w 12192000"/>
              <a:gd name="connsiteY50791" fmla="*/ 1668045 h 6858000"/>
              <a:gd name="connsiteX50792" fmla="*/ 1571071 w 12192000"/>
              <a:gd name="connsiteY50792" fmla="*/ 1668160 h 6858000"/>
              <a:gd name="connsiteX50793" fmla="*/ 1549274 w 12192000"/>
              <a:gd name="connsiteY50793" fmla="*/ 1655959 h 6858000"/>
              <a:gd name="connsiteX50794" fmla="*/ 3877461 w 12192000"/>
              <a:gd name="connsiteY50794" fmla="*/ 1594284 h 6858000"/>
              <a:gd name="connsiteX50795" fmla="*/ 3853604 w 12192000"/>
              <a:gd name="connsiteY50795" fmla="*/ 1621713 h 6858000"/>
              <a:gd name="connsiteX50796" fmla="*/ 3882301 w 12192000"/>
              <a:gd name="connsiteY50796" fmla="*/ 1644419 h 6858000"/>
              <a:gd name="connsiteX50797" fmla="*/ 3906965 w 12192000"/>
              <a:gd name="connsiteY50797" fmla="*/ 1615721 h 6858000"/>
              <a:gd name="connsiteX50798" fmla="*/ 3877344 w 12192000"/>
              <a:gd name="connsiteY50798" fmla="*/ 1594400 h 6858000"/>
              <a:gd name="connsiteX50799" fmla="*/ 3926444 w 12192000"/>
              <a:gd name="connsiteY50799" fmla="*/ 1593938 h 6858000"/>
              <a:gd name="connsiteX50800" fmla="*/ 3925752 w 12192000"/>
              <a:gd name="connsiteY50800" fmla="*/ 1609498 h 6858000"/>
              <a:gd name="connsiteX50801" fmla="*/ 3945690 w 12192000"/>
              <a:gd name="connsiteY50801" fmla="*/ 1636467 h 6858000"/>
              <a:gd name="connsiteX50802" fmla="*/ 3968394 w 12192000"/>
              <a:gd name="connsiteY50802" fmla="*/ 1609498 h 6858000"/>
              <a:gd name="connsiteX50803" fmla="*/ 3968394 w 12192000"/>
              <a:gd name="connsiteY50803" fmla="*/ 1609382 h 6858000"/>
              <a:gd name="connsiteX50804" fmla="*/ 3967475 w 12192000"/>
              <a:gd name="connsiteY50804" fmla="*/ 1593938 h 6858000"/>
              <a:gd name="connsiteX50805" fmla="*/ 3926444 w 12192000"/>
              <a:gd name="connsiteY50805" fmla="*/ 1593938 h 6858000"/>
              <a:gd name="connsiteX50806" fmla="*/ 4083533 w 12192000"/>
              <a:gd name="connsiteY50806" fmla="*/ 1593707 h 6858000"/>
              <a:gd name="connsiteX50807" fmla="*/ 4055527 w 12192000"/>
              <a:gd name="connsiteY50807" fmla="*/ 1617219 h 6858000"/>
              <a:gd name="connsiteX50808" fmla="*/ 4081919 w 12192000"/>
              <a:gd name="connsiteY50808" fmla="*/ 1642114 h 6858000"/>
              <a:gd name="connsiteX50809" fmla="*/ 4081805 w 12192000"/>
              <a:gd name="connsiteY50809" fmla="*/ 1641999 h 6858000"/>
              <a:gd name="connsiteX50810" fmla="*/ 4109926 w 12192000"/>
              <a:gd name="connsiteY50810" fmla="*/ 1616181 h 6858000"/>
              <a:gd name="connsiteX50811" fmla="*/ 4083533 w 12192000"/>
              <a:gd name="connsiteY50811" fmla="*/ 1593707 h 6858000"/>
              <a:gd name="connsiteX50812" fmla="*/ 4014958 w 12192000"/>
              <a:gd name="connsiteY50812" fmla="*/ 1593707 h 6858000"/>
              <a:gd name="connsiteX50813" fmla="*/ 3987643 w 12192000"/>
              <a:gd name="connsiteY50813" fmla="*/ 1616872 h 6858000"/>
              <a:gd name="connsiteX50814" fmla="*/ 4015420 w 12192000"/>
              <a:gd name="connsiteY50814" fmla="*/ 1642114 h 6858000"/>
              <a:gd name="connsiteX50815" fmla="*/ 4041696 w 12192000"/>
              <a:gd name="connsiteY50815" fmla="*/ 1615490 h 6858000"/>
              <a:gd name="connsiteX50816" fmla="*/ 4015071 w 12192000"/>
              <a:gd name="connsiteY50816" fmla="*/ 1593823 h 6858000"/>
              <a:gd name="connsiteX50817" fmla="*/ 8845996 w 12192000"/>
              <a:gd name="connsiteY50817" fmla="*/ 1593477 h 6858000"/>
              <a:gd name="connsiteX50818" fmla="*/ 8819488 w 12192000"/>
              <a:gd name="connsiteY50818" fmla="*/ 1616066 h 6858000"/>
              <a:gd name="connsiteX50819" fmla="*/ 8819488 w 12192000"/>
              <a:gd name="connsiteY50819" fmla="*/ 1616181 h 6858000"/>
              <a:gd name="connsiteX50820" fmla="*/ 8847379 w 12192000"/>
              <a:gd name="connsiteY50820" fmla="*/ 1645457 h 6858000"/>
              <a:gd name="connsiteX50821" fmla="*/ 8873196 w 12192000"/>
              <a:gd name="connsiteY50821" fmla="*/ 1619409 h 6858000"/>
              <a:gd name="connsiteX50822" fmla="*/ 8845996 w 12192000"/>
              <a:gd name="connsiteY50822" fmla="*/ 1593477 h 6858000"/>
              <a:gd name="connsiteX50823" fmla="*/ 473521 w 12192000"/>
              <a:gd name="connsiteY50823" fmla="*/ 1593477 h 6858000"/>
              <a:gd name="connsiteX50824" fmla="*/ 447013 w 12192000"/>
              <a:gd name="connsiteY50824" fmla="*/ 1616066 h 6858000"/>
              <a:gd name="connsiteX50825" fmla="*/ 447013 w 12192000"/>
              <a:gd name="connsiteY50825" fmla="*/ 1616181 h 6858000"/>
              <a:gd name="connsiteX50826" fmla="*/ 474904 w 12192000"/>
              <a:gd name="connsiteY50826" fmla="*/ 1645457 h 6858000"/>
              <a:gd name="connsiteX50827" fmla="*/ 500721 w 12192000"/>
              <a:gd name="connsiteY50827" fmla="*/ 1619409 h 6858000"/>
              <a:gd name="connsiteX50828" fmla="*/ 473521 w 12192000"/>
              <a:gd name="connsiteY50828" fmla="*/ 1593477 h 6858000"/>
              <a:gd name="connsiteX50829" fmla="*/ 4151879 w 12192000"/>
              <a:gd name="connsiteY50829" fmla="*/ 1593246 h 6858000"/>
              <a:gd name="connsiteX50830" fmla="*/ 4123294 w 12192000"/>
              <a:gd name="connsiteY50830" fmla="*/ 1616066 h 6858000"/>
              <a:gd name="connsiteX50831" fmla="*/ 4150378 w 12192000"/>
              <a:gd name="connsiteY50831" fmla="*/ 1642114 h 6858000"/>
              <a:gd name="connsiteX50832" fmla="*/ 4175735 w 12192000"/>
              <a:gd name="connsiteY50832" fmla="*/ 1615145 h 6858000"/>
              <a:gd name="connsiteX50833" fmla="*/ 4175619 w 12192000"/>
              <a:gd name="connsiteY50833" fmla="*/ 1615260 h 6858000"/>
              <a:gd name="connsiteX50834" fmla="*/ 4151879 w 12192000"/>
              <a:gd name="connsiteY50834" fmla="*/ 1593246 h 6858000"/>
              <a:gd name="connsiteX50835" fmla="*/ 7437727 w 12192000"/>
              <a:gd name="connsiteY50835" fmla="*/ 1593131 h 6858000"/>
              <a:gd name="connsiteX50836" fmla="*/ 7411565 w 12192000"/>
              <a:gd name="connsiteY50836" fmla="*/ 1614453 h 6858000"/>
              <a:gd name="connsiteX50837" fmla="*/ 7441876 w 12192000"/>
              <a:gd name="connsiteY50837" fmla="*/ 1643958 h 6858000"/>
              <a:gd name="connsiteX50838" fmla="*/ 7464696 w 12192000"/>
              <a:gd name="connsiteY50838" fmla="*/ 1616988 h 6858000"/>
              <a:gd name="connsiteX50839" fmla="*/ 7437727 w 12192000"/>
              <a:gd name="connsiteY50839" fmla="*/ 1593131 h 6858000"/>
              <a:gd name="connsiteX50840" fmla="*/ 7390588 w 12192000"/>
              <a:gd name="connsiteY50840" fmla="*/ 1592901 h 6858000"/>
              <a:gd name="connsiteX50841" fmla="*/ 7349675 w 12192000"/>
              <a:gd name="connsiteY50841" fmla="*/ 1633814 h 6858000"/>
              <a:gd name="connsiteX50842" fmla="*/ 7362351 w 12192000"/>
              <a:gd name="connsiteY50842" fmla="*/ 1634738 h 6858000"/>
              <a:gd name="connsiteX50843" fmla="*/ 7391395 w 12192000"/>
              <a:gd name="connsiteY50843" fmla="*/ 1605578 h 6858000"/>
              <a:gd name="connsiteX50844" fmla="*/ 7391280 w 12192000"/>
              <a:gd name="connsiteY50844" fmla="*/ 1605578 h 6858000"/>
              <a:gd name="connsiteX50845" fmla="*/ 7390588 w 12192000"/>
              <a:gd name="connsiteY50845" fmla="*/ 1592901 h 6858000"/>
              <a:gd name="connsiteX50846" fmla="*/ 7756169 w 12192000"/>
              <a:gd name="connsiteY50846" fmla="*/ 1592785 h 6858000"/>
              <a:gd name="connsiteX50847" fmla="*/ 7797199 w 12192000"/>
              <a:gd name="connsiteY50847" fmla="*/ 1633701 h 6858000"/>
              <a:gd name="connsiteX50848" fmla="*/ 7756169 w 12192000"/>
              <a:gd name="connsiteY50848" fmla="*/ 1592785 h 6858000"/>
              <a:gd name="connsiteX50849" fmla="*/ 7724360 w 12192000"/>
              <a:gd name="connsiteY50849" fmla="*/ 1592785 h 6858000"/>
              <a:gd name="connsiteX50850" fmla="*/ 7683444 w 12192000"/>
              <a:gd name="connsiteY50850" fmla="*/ 1633701 h 6858000"/>
              <a:gd name="connsiteX50851" fmla="*/ 7724360 w 12192000"/>
              <a:gd name="connsiteY50851" fmla="*/ 1592785 h 6858000"/>
              <a:gd name="connsiteX50852" fmla="*/ 4283725 w 12192000"/>
              <a:gd name="connsiteY50852" fmla="*/ 1592785 h 6858000"/>
              <a:gd name="connsiteX50853" fmla="*/ 4260445 w 12192000"/>
              <a:gd name="connsiteY50853" fmla="*/ 1616642 h 6858000"/>
              <a:gd name="connsiteX50854" fmla="*/ 4262074 w 12192000"/>
              <a:gd name="connsiteY50854" fmla="*/ 1635818 h 6858000"/>
              <a:gd name="connsiteX50855" fmla="*/ 4281027 w 12192000"/>
              <a:gd name="connsiteY50855" fmla="*/ 1642442 h 6858000"/>
              <a:gd name="connsiteX50856" fmla="*/ 4280962 w 12192000"/>
              <a:gd name="connsiteY50856" fmla="*/ 1642459 h 6858000"/>
              <a:gd name="connsiteX50857" fmla="*/ 4281076 w 12192000"/>
              <a:gd name="connsiteY50857" fmla="*/ 1642459 h 6858000"/>
              <a:gd name="connsiteX50858" fmla="*/ 4281027 w 12192000"/>
              <a:gd name="connsiteY50858" fmla="*/ 1642442 h 6858000"/>
              <a:gd name="connsiteX50859" fmla="*/ 4302095 w 12192000"/>
              <a:gd name="connsiteY50859" fmla="*/ 1636826 h 6858000"/>
              <a:gd name="connsiteX50860" fmla="*/ 4307930 w 12192000"/>
              <a:gd name="connsiteY50860" fmla="*/ 1615721 h 6858000"/>
              <a:gd name="connsiteX50861" fmla="*/ 4283725 w 12192000"/>
              <a:gd name="connsiteY50861" fmla="*/ 1592785 h 6858000"/>
              <a:gd name="connsiteX50862" fmla="*/ 6432841 w 12192000"/>
              <a:gd name="connsiteY50862" fmla="*/ 1592671 h 6858000"/>
              <a:gd name="connsiteX50863" fmla="*/ 6404028 w 12192000"/>
              <a:gd name="connsiteY50863" fmla="*/ 1614453 h 6858000"/>
              <a:gd name="connsiteX50864" fmla="*/ 6431226 w 12192000"/>
              <a:gd name="connsiteY50864" fmla="*/ 1643727 h 6858000"/>
              <a:gd name="connsiteX50865" fmla="*/ 6431226 w 12192000"/>
              <a:gd name="connsiteY50865" fmla="*/ 1643612 h 6858000"/>
              <a:gd name="connsiteX50866" fmla="*/ 6457622 w 12192000"/>
              <a:gd name="connsiteY50866" fmla="*/ 1616412 h 6858000"/>
              <a:gd name="connsiteX50867" fmla="*/ 6432841 w 12192000"/>
              <a:gd name="connsiteY50867" fmla="*/ 1592671 h 6858000"/>
              <a:gd name="connsiteX50868" fmla="*/ 6315973 w 12192000"/>
              <a:gd name="connsiteY50868" fmla="*/ 1592671 h 6858000"/>
              <a:gd name="connsiteX50869" fmla="*/ 6275061 w 12192000"/>
              <a:gd name="connsiteY50869" fmla="*/ 1633586 h 6858000"/>
              <a:gd name="connsiteX50870" fmla="*/ 6315973 w 12192000"/>
              <a:gd name="connsiteY50870" fmla="*/ 1592671 h 6858000"/>
              <a:gd name="connsiteX50871" fmla="*/ 6212247 w 12192000"/>
              <a:gd name="connsiteY50871" fmla="*/ 1592671 h 6858000"/>
              <a:gd name="connsiteX50872" fmla="*/ 6211672 w 12192000"/>
              <a:gd name="connsiteY50872" fmla="*/ 1603044 h 6858000"/>
              <a:gd name="connsiteX50873" fmla="*/ 6253160 w 12192000"/>
              <a:gd name="connsiteY50873" fmla="*/ 1633586 h 6858000"/>
              <a:gd name="connsiteX50874" fmla="*/ 6212247 w 12192000"/>
              <a:gd name="connsiteY50874" fmla="*/ 1592671 h 6858000"/>
              <a:gd name="connsiteX50875" fmla="*/ 6180323 w 12192000"/>
              <a:gd name="connsiteY50875" fmla="*/ 1592671 h 6858000"/>
              <a:gd name="connsiteX50876" fmla="*/ 6139405 w 12192000"/>
              <a:gd name="connsiteY50876" fmla="*/ 1633701 h 6858000"/>
              <a:gd name="connsiteX50877" fmla="*/ 6180323 w 12192000"/>
              <a:gd name="connsiteY50877" fmla="*/ 1592671 h 6858000"/>
              <a:gd name="connsiteX50878" fmla="*/ 6097917 w 12192000"/>
              <a:gd name="connsiteY50878" fmla="*/ 1592671 h 6858000"/>
              <a:gd name="connsiteX50879" fmla="*/ 6070256 w 12192000"/>
              <a:gd name="connsiteY50879" fmla="*/ 1616181 h 6858000"/>
              <a:gd name="connsiteX50880" fmla="*/ 6096649 w 12192000"/>
              <a:gd name="connsiteY50880" fmla="*/ 1643612 h 6858000"/>
              <a:gd name="connsiteX50881" fmla="*/ 6123964 w 12192000"/>
              <a:gd name="connsiteY50881" fmla="*/ 1617219 h 6858000"/>
              <a:gd name="connsiteX50882" fmla="*/ 6097917 w 12192000"/>
              <a:gd name="connsiteY50882" fmla="*/ 1592671 h 6858000"/>
              <a:gd name="connsiteX50883" fmla="*/ 4216305 w 12192000"/>
              <a:gd name="connsiteY50883" fmla="*/ 1592671 h 6858000"/>
              <a:gd name="connsiteX50884" fmla="*/ 4191523 w 12192000"/>
              <a:gd name="connsiteY50884" fmla="*/ 1617449 h 6858000"/>
              <a:gd name="connsiteX50885" fmla="*/ 4222296 w 12192000"/>
              <a:gd name="connsiteY50885" fmla="*/ 1642345 h 6858000"/>
              <a:gd name="connsiteX50886" fmla="*/ 4222180 w 12192000"/>
              <a:gd name="connsiteY50886" fmla="*/ 1642229 h 6858000"/>
              <a:gd name="connsiteX50887" fmla="*/ 4240045 w 12192000"/>
              <a:gd name="connsiteY50887" fmla="*/ 1612494 h 6858000"/>
              <a:gd name="connsiteX50888" fmla="*/ 4216305 w 12192000"/>
              <a:gd name="connsiteY50888" fmla="*/ 1592671 h 6858000"/>
              <a:gd name="connsiteX50889" fmla="*/ 7509760 w 12192000"/>
              <a:gd name="connsiteY50889" fmla="*/ 1592555 h 6858000"/>
              <a:gd name="connsiteX50890" fmla="*/ 7480370 w 12192000"/>
              <a:gd name="connsiteY50890" fmla="*/ 1614223 h 6858000"/>
              <a:gd name="connsiteX50891" fmla="*/ 7502960 w 12192000"/>
              <a:gd name="connsiteY50891" fmla="*/ 1643612 h 6858000"/>
              <a:gd name="connsiteX50892" fmla="*/ 7532118 w 12192000"/>
              <a:gd name="connsiteY50892" fmla="*/ 1619178 h 6858000"/>
              <a:gd name="connsiteX50893" fmla="*/ 7509760 w 12192000"/>
              <a:gd name="connsiteY50893" fmla="*/ 1592555 h 6858000"/>
              <a:gd name="connsiteX50894" fmla="*/ 6500147 w 12192000"/>
              <a:gd name="connsiteY50894" fmla="*/ 1592440 h 6858000"/>
              <a:gd name="connsiteX50895" fmla="*/ 6471681 w 12192000"/>
              <a:gd name="connsiteY50895" fmla="*/ 1615029 h 6858000"/>
              <a:gd name="connsiteX50896" fmla="*/ 6503606 w 12192000"/>
              <a:gd name="connsiteY50896" fmla="*/ 1643958 h 6858000"/>
              <a:gd name="connsiteX50897" fmla="*/ 6525503 w 12192000"/>
              <a:gd name="connsiteY50897" fmla="*/ 1616988 h 6858000"/>
              <a:gd name="connsiteX50898" fmla="*/ 6500147 w 12192000"/>
              <a:gd name="connsiteY50898" fmla="*/ 1592555 h 6858000"/>
              <a:gd name="connsiteX50899" fmla="*/ 4829102 w 12192000"/>
              <a:gd name="connsiteY50899" fmla="*/ 1592440 h 6858000"/>
              <a:gd name="connsiteX50900" fmla="*/ 4756148 w 12192000"/>
              <a:gd name="connsiteY50900" fmla="*/ 1592785 h 6858000"/>
              <a:gd name="connsiteX50901" fmla="*/ 4680543 w 12192000"/>
              <a:gd name="connsiteY50901" fmla="*/ 1592555 h 6858000"/>
              <a:gd name="connsiteX50902" fmla="*/ 4662216 w 12192000"/>
              <a:gd name="connsiteY50902" fmla="*/ 1610419 h 6858000"/>
              <a:gd name="connsiteX50903" fmla="*/ 4662102 w 12192000"/>
              <a:gd name="connsiteY50903" fmla="*/ 1610188 h 6858000"/>
              <a:gd name="connsiteX50904" fmla="*/ 4662102 w 12192000"/>
              <a:gd name="connsiteY50904" fmla="*/ 1756099 h 6858000"/>
              <a:gd name="connsiteX50905" fmla="*/ 4687803 w 12192000"/>
              <a:gd name="connsiteY50905" fmla="*/ 1775345 h 6858000"/>
              <a:gd name="connsiteX50906" fmla="*/ 4715001 w 12192000"/>
              <a:gd name="connsiteY50906" fmla="*/ 1754946 h 6858000"/>
              <a:gd name="connsiteX50907" fmla="*/ 4714887 w 12192000"/>
              <a:gd name="connsiteY50907" fmla="*/ 1695015 h 6858000"/>
              <a:gd name="connsiteX50908" fmla="*/ 4721801 w 12192000"/>
              <a:gd name="connsiteY50908" fmla="*/ 1682914 h 6858000"/>
              <a:gd name="connsiteX50909" fmla="*/ 4730215 w 12192000"/>
              <a:gd name="connsiteY50909" fmla="*/ 1695476 h 6858000"/>
              <a:gd name="connsiteX50910" fmla="*/ 4730215 w 12192000"/>
              <a:gd name="connsiteY50910" fmla="*/ 1758058 h 6858000"/>
              <a:gd name="connsiteX50911" fmla="*/ 4746120 w 12192000"/>
              <a:gd name="connsiteY50911" fmla="*/ 1775462 h 6858000"/>
              <a:gd name="connsiteX50912" fmla="*/ 4829561 w 12192000"/>
              <a:gd name="connsiteY50912" fmla="*/ 1775345 h 6858000"/>
              <a:gd name="connsiteX50913" fmla="*/ 4845238 w 12192000"/>
              <a:gd name="connsiteY50913" fmla="*/ 1760364 h 6858000"/>
              <a:gd name="connsiteX50914" fmla="*/ 4845238 w 12192000"/>
              <a:gd name="connsiteY50914" fmla="*/ 1676921 h 6858000"/>
              <a:gd name="connsiteX50915" fmla="*/ 4828410 w 12192000"/>
              <a:gd name="connsiteY50915" fmla="*/ 1660324 h 6858000"/>
              <a:gd name="connsiteX50916" fmla="*/ 4776316 w 12192000"/>
              <a:gd name="connsiteY50916" fmla="*/ 1660208 h 6858000"/>
              <a:gd name="connsiteX50917" fmla="*/ 4752688 w 12192000"/>
              <a:gd name="connsiteY50917" fmla="*/ 1652602 h 6858000"/>
              <a:gd name="connsiteX50918" fmla="*/ 4774932 w 12192000"/>
              <a:gd name="connsiteY50918" fmla="*/ 1644650 h 6858000"/>
              <a:gd name="connsiteX50919" fmla="*/ 4829677 w 12192000"/>
              <a:gd name="connsiteY50919" fmla="*/ 1644304 h 6858000"/>
              <a:gd name="connsiteX50920" fmla="*/ 4844776 w 12192000"/>
              <a:gd name="connsiteY50920" fmla="*/ 1616642 h 6858000"/>
              <a:gd name="connsiteX50921" fmla="*/ 4829102 w 12192000"/>
              <a:gd name="connsiteY50921" fmla="*/ 1592440 h 6858000"/>
              <a:gd name="connsiteX50922" fmla="*/ 5440769 w 12192000"/>
              <a:gd name="connsiteY50922" fmla="*/ 1592439 h 6858000"/>
              <a:gd name="connsiteX50923" fmla="*/ 5427262 w 12192000"/>
              <a:gd name="connsiteY50923" fmla="*/ 1593246 h 6858000"/>
              <a:gd name="connsiteX50924" fmla="*/ 5398677 w 12192000"/>
              <a:gd name="connsiteY50924" fmla="*/ 1616066 h 6858000"/>
              <a:gd name="connsiteX50925" fmla="*/ 5421498 w 12192000"/>
              <a:gd name="connsiteY50925" fmla="*/ 1644764 h 6858000"/>
              <a:gd name="connsiteX50926" fmla="*/ 5450427 w 12192000"/>
              <a:gd name="connsiteY50926" fmla="*/ 1619409 h 6858000"/>
              <a:gd name="connsiteX50927" fmla="*/ 5440769 w 12192000"/>
              <a:gd name="connsiteY50927" fmla="*/ 1592439 h 6858000"/>
              <a:gd name="connsiteX50928" fmla="*/ 8454138 w 12192000"/>
              <a:gd name="connsiteY50928" fmla="*/ 1591979 h 6858000"/>
              <a:gd name="connsiteX50929" fmla="*/ 8303158 w 12192000"/>
              <a:gd name="connsiteY50929" fmla="*/ 1592095 h 6858000"/>
              <a:gd name="connsiteX50930" fmla="*/ 8288290 w 12192000"/>
              <a:gd name="connsiteY50930" fmla="*/ 1606962 h 6858000"/>
              <a:gd name="connsiteX50931" fmla="*/ 8288520 w 12192000"/>
              <a:gd name="connsiteY50931" fmla="*/ 1682453 h 6858000"/>
              <a:gd name="connsiteX50932" fmla="*/ 8288520 w 12192000"/>
              <a:gd name="connsiteY50932" fmla="*/ 1682567 h 6858000"/>
              <a:gd name="connsiteX50933" fmla="*/ 8288174 w 12192000"/>
              <a:gd name="connsiteY50933" fmla="*/ 1755406 h 6858000"/>
              <a:gd name="connsiteX50934" fmla="*/ 8309842 w 12192000"/>
              <a:gd name="connsiteY50934" fmla="*/ 1775230 h 6858000"/>
              <a:gd name="connsiteX50935" fmla="*/ 8335774 w 12192000"/>
              <a:gd name="connsiteY50935" fmla="*/ 1756329 h 6858000"/>
              <a:gd name="connsiteX50936" fmla="*/ 8335774 w 12192000"/>
              <a:gd name="connsiteY50936" fmla="*/ 1699049 h 6858000"/>
              <a:gd name="connsiteX50937" fmla="*/ 8344649 w 12192000"/>
              <a:gd name="connsiteY50937" fmla="*/ 1682914 h 6858000"/>
              <a:gd name="connsiteX50938" fmla="*/ 8355828 w 12192000"/>
              <a:gd name="connsiteY50938" fmla="*/ 1699855 h 6858000"/>
              <a:gd name="connsiteX50939" fmla="*/ 8351218 w 12192000"/>
              <a:gd name="connsiteY50939" fmla="*/ 1756789 h 6858000"/>
              <a:gd name="connsiteX50940" fmla="*/ 8368851 w 12192000"/>
              <a:gd name="connsiteY50940" fmla="*/ 1775345 h 6858000"/>
              <a:gd name="connsiteX50941" fmla="*/ 8452178 w 12192000"/>
              <a:gd name="connsiteY50941" fmla="*/ 1775001 h 6858000"/>
              <a:gd name="connsiteX50942" fmla="*/ 8471541 w 12192000"/>
              <a:gd name="connsiteY50942" fmla="*/ 1754830 h 6858000"/>
              <a:gd name="connsiteX50943" fmla="*/ 8471541 w 12192000"/>
              <a:gd name="connsiteY50943" fmla="*/ 1679340 h 6858000"/>
              <a:gd name="connsiteX50944" fmla="*/ 8451718 w 12192000"/>
              <a:gd name="connsiteY50944" fmla="*/ 1659632 h 6858000"/>
              <a:gd name="connsiteX50945" fmla="*/ 8389252 w 12192000"/>
              <a:gd name="connsiteY50945" fmla="*/ 1659862 h 6858000"/>
              <a:gd name="connsiteX50946" fmla="*/ 8372885 w 12192000"/>
              <a:gd name="connsiteY50946" fmla="*/ 1651911 h 6858000"/>
              <a:gd name="connsiteX50947" fmla="*/ 8390057 w 12192000"/>
              <a:gd name="connsiteY50947" fmla="*/ 1642691 h 6858000"/>
              <a:gd name="connsiteX50948" fmla="*/ 8455060 w 12192000"/>
              <a:gd name="connsiteY50948" fmla="*/ 1642345 h 6858000"/>
              <a:gd name="connsiteX50949" fmla="*/ 8470850 w 12192000"/>
              <a:gd name="connsiteY50949" fmla="*/ 1613530 h 6858000"/>
              <a:gd name="connsiteX50950" fmla="*/ 8454138 w 12192000"/>
              <a:gd name="connsiteY50950" fmla="*/ 1591979 h 6858000"/>
              <a:gd name="connsiteX50951" fmla="*/ 7094619 w 12192000"/>
              <a:gd name="connsiteY50951" fmla="*/ 1591979 h 6858000"/>
              <a:gd name="connsiteX50952" fmla="*/ 7077677 w 12192000"/>
              <a:gd name="connsiteY50952" fmla="*/ 1610303 h 6858000"/>
              <a:gd name="connsiteX50953" fmla="*/ 7077908 w 12192000"/>
              <a:gd name="connsiteY50953" fmla="*/ 1683260 h 6858000"/>
              <a:gd name="connsiteX50954" fmla="*/ 7077908 w 12192000"/>
              <a:gd name="connsiteY50954" fmla="*/ 1683490 h 6858000"/>
              <a:gd name="connsiteX50955" fmla="*/ 7077677 w 12192000"/>
              <a:gd name="connsiteY50955" fmla="*/ 1756443 h 6858000"/>
              <a:gd name="connsiteX50956" fmla="*/ 7097156 w 12192000"/>
              <a:gd name="connsiteY50956" fmla="*/ 1775345 h 6858000"/>
              <a:gd name="connsiteX50957" fmla="*/ 7128620 w 12192000"/>
              <a:gd name="connsiteY50957" fmla="*/ 1756329 h 6858000"/>
              <a:gd name="connsiteX50958" fmla="*/ 7128620 w 12192000"/>
              <a:gd name="connsiteY50958" fmla="*/ 1699049 h 6858000"/>
              <a:gd name="connsiteX50959" fmla="*/ 7137032 w 12192000"/>
              <a:gd name="connsiteY50959" fmla="*/ 1683375 h 6858000"/>
              <a:gd name="connsiteX50960" fmla="*/ 7145562 w 12192000"/>
              <a:gd name="connsiteY50960" fmla="*/ 1699739 h 6858000"/>
              <a:gd name="connsiteX50961" fmla="*/ 7145447 w 12192000"/>
              <a:gd name="connsiteY50961" fmla="*/ 1754369 h 6858000"/>
              <a:gd name="connsiteX50962" fmla="*/ 7166769 w 12192000"/>
              <a:gd name="connsiteY50962" fmla="*/ 1775345 h 6858000"/>
              <a:gd name="connsiteX50963" fmla="*/ 7242258 w 12192000"/>
              <a:gd name="connsiteY50963" fmla="*/ 1775345 h 6858000"/>
              <a:gd name="connsiteX50964" fmla="*/ 7260815 w 12192000"/>
              <a:gd name="connsiteY50964" fmla="*/ 1757022 h 6858000"/>
              <a:gd name="connsiteX50965" fmla="*/ 7260929 w 12192000"/>
              <a:gd name="connsiteY50965" fmla="*/ 1678880 h 6858000"/>
              <a:gd name="connsiteX50966" fmla="*/ 7240183 w 12192000"/>
              <a:gd name="connsiteY50966" fmla="*/ 1659978 h 6858000"/>
              <a:gd name="connsiteX50967" fmla="*/ 7185554 w 12192000"/>
              <a:gd name="connsiteY50967" fmla="*/ 1659978 h 6858000"/>
              <a:gd name="connsiteX50968" fmla="*/ 7168151 w 12192000"/>
              <a:gd name="connsiteY50968" fmla="*/ 1650297 h 6858000"/>
              <a:gd name="connsiteX50969" fmla="*/ 7186245 w 12192000"/>
              <a:gd name="connsiteY50969" fmla="*/ 1640730 h 6858000"/>
              <a:gd name="connsiteX50970" fmla="*/ 7243525 w 12192000"/>
              <a:gd name="connsiteY50970" fmla="*/ 1640615 h 6858000"/>
              <a:gd name="connsiteX50971" fmla="*/ 7260700 w 12192000"/>
              <a:gd name="connsiteY50971" fmla="*/ 1613069 h 6858000"/>
              <a:gd name="connsiteX50972" fmla="*/ 7243065 w 12192000"/>
              <a:gd name="connsiteY50972" fmla="*/ 1591979 h 6858000"/>
              <a:gd name="connsiteX50973" fmla="*/ 7094619 w 12192000"/>
              <a:gd name="connsiteY50973" fmla="*/ 1591979 h 6858000"/>
              <a:gd name="connsiteX50974" fmla="*/ 5158263 w 12192000"/>
              <a:gd name="connsiteY50974" fmla="*/ 1591979 h 6858000"/>
              <a:gd name="connsiteX50975" fmla="*/ 5130832 w 12192000"/>
              <a:gd name="connsiteY50975" fmla="*/ 1616872 h 6858000"/>
              <a:gd name="connsiteX50976" fmla="*/ 5136279 w 12192000"/>
              <a:gd name="connsiteY50976" fmla="*/ 1637821 h 6858000"/>
              <a:gd name="connsiteX50977" fmla="*/ 5157052 w 12192000"/>
              <a:gd name="connsiteY50977" fmla="*/ 1644746 h 6858000"/>
              <a:gd name="connsiteX50978" fmla="*/ 5156995 w 12192000"/>
              <a:gd name="connsiteY50978" fmla="*/ 1644764 h 6858000"/>
              <a:gd name="connsiteX50979" fmla="*/ 5157109 w 12192000"/>
              <a:gd name="connsiteY50979" fmla="*/ 1644764 h 6858000"/>
              <a:gd name="connsiteX50980" fmla="*/ 5157052 w 12192000"/>
              <a:gd name="connsiteY50980" fmla="*/ 1644746 h 6858000"/>
              <a:gd name="connsiteX50981" fmla="*/ 5177337 w 12192000"/>
              <a:gd name="connsiteY50981" fmla="*/ 1638353 h 6858000"/>
              <a:gd name="connsiteX50982" fmla="*/ 5179699 w 12192000"/>
              <a:gd name="connsiteY50982" fmla="*/ 1618719 h 6858000"/>
              <a:gd name="connsiteX50983" fmla="*/ 5158263 w 12192000"/>
              <a:gd name="connsiteY50983" fmla="*/ 1591979 h 6858000"/>
              <a:gd name="connsiteX50984" fmla="*/ 8915149 w 12192000"/>
              <a:gd name="connsiteY50984" fmla="*/ 1591863 h 6858000"/>
              <a:gd name="connsiteX50985" fmla="*/ 8888525 w 12192000"/>
              <a:gd name="connsiteY50985" fmla="*/ 1616988 h 6858000"/>
              <a:gd name="connsiteX50986" fmla="*/ 8913650 w 12192000"/>
              <a:gd name="connsiteY50986" fmla="*/ 1645572 h 6858000"/>
              <a:gd name="connsiteX50987" fmla="*/ 8941656 w 12192000"/>
              <a:gd name="connsiteY50987" fmla="*/ 1618026 h 6858000"/>
              <a:gd name="connsiteX50988" fmla="*/ 8915149 w 12192000"/>
              <a:gd name="connsiteY50988" fmla="*/ 1591863 h 6858000"/>
              <a:gd name="connsiteX50989" fmla="*/ 7640110 w 12192000"/>
              <a:gd name="connsiteY50989" fmla="*/ 1591863 h 6858000"/>
              <a:gd name="connsiteX50990" fmla="*/ 7614409 w 12192000"/>
              <a:gd name="connsiteY50990" fmla="*/ 1613415 h 6858000"/>
              <a:gd name="connsiteX50991" fmla="*/ 7642991 w 12192000"/>
              <a:gd name="connsiteY50991" fmla="*/ 1641652 h 6858000"/>
              <a:gd name="connsiteX50992" fmla="*/ 7661893 w 12192000"/>
              <a:gd name="connsiteY50992" fmla="*/ 1616988 h 6858000"/>
              <a:gd name="connsiteX50993" fmla="*/ 7640110 w 12192000"/>
              <a:gd name="connsiteY50993" fmla="*/ 1591863 h 6858000"/>
              <a:gd name="connsiteX50994" fmla="*/ 7307145 w 12192000"/>
              <a:gd name="connsiteY50994" fmla="*/ 1591863 h 6858000"/>
              <a:gd name="connsiteX50995" fmla="*/ 7280523 w 12192000"/>
              <a:gd name="connsiteY50995" fmla="*/ 1614914 h 6858000"/>
              <a:gd name="connsiteX50996" fmla="*/ 7307722 w 12192000"/>
              <a:gd name="connsiteY50996" fmla="*/ 1642229 h 6858000"/>
              <a:gd name="connsiteX50997" fmla="*/ 7328121 w 12192000"/>
              <a:gd name="connsiteY50997" fmla="*/ 1615375 h 6858000"/>
              <a:gd name="connsiteX50998" fmla="*/ 7307145 w 12192000"/>
              <a:gd name="connsiteY50998" fmla="*/ 1591863 h 6858000"/>
              <a:gd name="connsiteX50999" fmla="*/ 5358111 w 12192000"/>
              <a:gd name="connsiteY50999" fmla="*/ 1591863 h 6858000"/>
              <a:gd name="connsiteX51000" fmla="*/ 5334369 w 12192000"/>
              <a:gd name="connsiteY51000" fmla="*/ 1616988 h 6858000"/>
              <a:gd name="connsiteX51001" fmla="*/ 5357881 w 12192000"/>
              <a:gd name="connsiteY51001" fmla="*/ 1645226 h 6858000"/>
              <a:gd name="connsiteX51002" fmla="*/ 5381391 w 12192000"/>
              <a:gd name="connsiteY51002" fmla="*/ 1619754 h 6858000"/>
              <a:gd name="connsiteX51003" fmla="*/ 5358225 w 12192000"/>
              <a:gd name="connsiteY51003" fmla="*/ 1591863 h 6858000"/>
              <a:gd name="connsiteX51004" fmla="*/ 5223610 w 12192000"/>
              <a:gd name="connsiteY51004" fmla="*/ 1591863 h 6858000"/>
              <a:gd name="connsiteX51005" fmla="*/ 5199522 w 12192000"/>
              <a:gd name="connsiteY51005" fmla="*/ 1614337 h 6858000"/>
              <a:gd name="connsiteX51006" fmla="*/ 5219808 w 12192000"/>
              <a:gd name="connsiteY51006" fmla="*/ 1644879 h 6858000"/>
              <a:gd name="connsiteX51007" fmla="*/ 5247469 w 12192000"/>
              <a:gd name="connsiteY51007" fmla="*/ 1615606 h 6858000"/>
              <a:gd name="connsiteX51008" fmla="*/ 5223610 w 12192000"/>
              <a:gd name="connsiteY51008" fmla="*/ 1591863 h 6858000"/>
              <a:gd name="connsiteX51009" fmla="*/ 542674 w 12192000"/>
              <a:gd name="connsiteY51009" fmla="*/ 1591863 h 6858000"/>
              <a:gd name="connsiteX51010" fmla="*/ 516050 w 12192000"/>
              <a:gd name="connsiteY51010" fmla="*/ 1616988 h 6858000"/>
              <a:gd name="connsiteX51011" fmla="*/ 541175 w 12192000"/>
              <a:gd name="connsiteY51011" fmla="*/ 1645572 h 6858000"/>
              <a:gd name="connsiteX51012" fmla="*/ 569181 w 12192000"/>
              <a:gd name="connsiteY51012" fmla="*/ 1618026 h 6858000"/>
              <a:gd name="connsiteX51013" fmla="*/ 542674 w 12192000"/>
              <a:gd name="connsiteY51013" fmla="*/ 1591863 h 6858000"/>
              <a:gd name="connsiteX51014" fmla="*/ 8983493 w 12192000"/>
              <a:gd name="connsiteY51014" fmla="*/ 1591749 h 6858000"/>
              <a:gd name="connsiteX51015" fmla="*/ 8956754 w 12192000"/>
              <a:gd name="connsiteY51015" fmla="*/ 1617797 h 6858000"/>
              <a:gd name="connsiteX51016" fmla="*/ 8981994 w 12192000"/>
              <a:gd name="connsiteY51016" fmla="*/ 1645340 h 6858000"/>
              <a:gd name="connsiteX51017" fmla="*/ 9008964 w 12192000"/>
              <a:gd name="connsiteY51017" fmla="*/ 1620561 h 6858000"/>
              <a:gd name="connsiteX51018" fmla="*/ 8983608 w 12192000"/>
              <a:gd name="connsiteY51018" fmla="*/ 1591749 h 6858000"/>
              <a:gd name="connsiteX51019" fmla="*/ 8646725 w 12192000"/>
              <a:gd name="connsiteY51019" fmla="*/ 1591749 h 6858000"/>
              <a:gd name="connsiteX51020" fmla="*/ 8622292 w 12192000"/>
              <a:gd name="connsiteY51020" fmla="*/ 1614914 h 6858000"/>
              <a:gd name="connsiteX51021" fmla="*/ 8644305 w 12192000"/>
              <a:gd name="connsiteY51021" fmla="*/ 1644304 h 6858000"/>
              <a:gd name="connsiteX51022" fmla="*/ 8669429 w 12192000"/>
              <a:gd name="connsiteY51022" fmla="*/ 1618601 h 6858000"/>
              <a:gd name="connsiteX51023" fmla="*/ 8646725 w 12192000"/>
              <a:gd name="connsiteY51023" fmla="*/ 1591863 h 6858000"/>
              <a:gd name="connsiteX51024" fmla="*/ 7572226 w 12192000"/>
              <a:gd name="connsiteY51024" fmla="*/ 1591749 h 6858000"/>
              <a:gd name="connsiteX51025" fmla="*/ 7572226 w 12192000"/>
              <a:gd name="connsiteY51025" fmla="*/ 1591863 h 6858000"/>
              <a:gd name="connsiteX51026" fmla="*/ 7547793 w 12192000"/>
              <a:gd name="connsiteY51026" fmla="*/ 1614107 h 6858000"/>
              <a:gd name="connsiteX51027" fmla="*/ 7570035 w 12192000"/>
              <a:gd name="connsiteY51027" fmla="*/ 1644073 h 6858000"/>
              <a:gd name="connsiteX51028" fmla="*/ 7595277 w 12192000"/>
              <a:gd name="connsiteY51028" fmla="*/ 1618372 h 6858000"/>
              <a:gd name="connsiteX51029" fmla="*/ 7572226 w 12192000"/>
              <a:gd name="connsiteY51029" fmla="*/ 1591749 h 6858000"/>
              <a:gd name="connsiteX51030" fmla="*/ 5027106 w 12192000"/>
              <a:gd name="connsiteY51030" fmla="*/ 1591749 h 6858000"/>
              <a:gd name="connsiteX51031" fmla="*/ 4999789 w 12192000"/>
              <a:gd name="connsiteY51031" fmla="*/ 1613991 h 6858000"/>
              <a:gd name="connsiteX51032" fmla="*/ 5019614 w 12192000"/>
              <a:gd name="connsiteY51032" fmla="*/ 1643843 h 6858000"/>
              <a:gd name="connsiteX51033" fmla="*/ 5048888 w 12192000"/>
              <a:gd name="connsiteY51033" fmla="*/ 1619639 h 6858000"/>
              <a:gd name="connsiteX51034" fmla="*/ 5027222 w 12192000"/>
              <a:gd name="connsiteY51034" fmla="*/ 1591749 h 6858000"/>
              <a:gd name="connsiteX51035" fmla="*/ 4958760 w 12192000"/>
              <a:gd name="connsiteY51035" fmla="*/ 1591749 h 6858000"/>
              <a:gd name="connsiteX51036" fmla="*/ 4932828 w 12192000"/>
              <a:gd name="connsiteY51036" fmla="*/ 1615490 h 6858000"/>
              <a:gd name="connsiteX51037" fmla="*/ 4957952 w 12192000"/>
              <a:gd name="connsiteY51037" fmla="*/ 1644304 h 6858000"/>
              <a:gd name="connsiteX51038" fmla="*/ 4958068 w 12192000"/>
              <a:gd name="connsiteY51038" fmla="*/ 1644304 h 6858000"/>
              <a:gd name="connsiteX51039" fmla="*/ 4980081 w 12192000"/>
              <a:gd name="connsiteY51039" fmla="*/ 1616297 h 6858000"/>
              <a:gd name="connsiteX51040" fmla="*/ 4958760 w 12192000"/>
              <a:gd name="connsiteY51040" fmla="*/ 1591749 h 6858000"/>
              <a:gd name="connsiteX51041" fmla="*/ 611018 w 12192000"/>
              <a:gd name="connsiteY51041" fmla="*/ 1591749 h 6858000"/>
              <a:gd name="connsiteX51042" fmla="*/ 584279 w 12192000"/>
              <a:gd name="connsiteY51042" fmla="*/ 1617797 h 6858000"/>
              <a:gd name="connsiteX51043" fmla="*/ 609519 w 12192000"/>
              <a:gd name="connsiteY51043" fmla="*/ 1645340 h 6858000"/>
              <a:gd name="connsiteX51044" fmla="*/ 636489 w 12192000"/>
              <a:gd name="connsiteY51044" fmla="*/ 1620561 h 6858000"/>
              <a:gd name="connsiteX51045" fmla="*/ 611133 w 12192000"/>
              <a:gd name="connsiteY51045" fmla="*/ 1591749 h 6858000"/>
              <a:gd name="connsiteX51046" fmla="*/ 274250 w 12192000"/>
              <a:gd name="connsiteY51046" fmla="*/ 1591749 h 6858000"/>
              <a:gd name="connsiteX51047" fmla="*/ 249817 w 12192000"/>
              <a:gd name="connsiteY51047" fmla="*/ 1614914 h 6858000"/>
              <a:gd name="connsiteX51048" fmla="*/ 271830 w 12192000"/>
              <a:gd name="connsiteY51048" fmla="*/ 1644304 h 6858000"/>
              <a:gd name="connsiteX51049" fmla="*/ 296954 w 12192000"/>
              <a:gd name="connsiteY51049" fmla="*/ 1618601 h 6858000"/>
              <a:gd name="connsiteX51050" fmla="*/ 274250 w 12192000"/>
              <a:gd name="connsiteY51050" fmla="*/ 1591863 h 6858000"/>
              <a:gd name="connsiteX51051" fmla="*/ 6373795 w 12192000"/>
              <a:gd name="connsiteY51051" fmla="*/ 1591679 h 6858000"/>
              <a:gd name="connsiteX51052" fmla="*/ 6347898 w 12192000"/>
              <a:gd name="connsiteY51052" fmla="*/ 1592555 h 6858000"/>
              <a:gd name="connsiteX51053" fmla="*/ 6388124 w 12192000"/>
              <a:gd name="connsiteY51053" fmla="*/ 1638080 h 6858000"/>
              <a:gd name="connsiteX51054" fmla="*/ 6373795 w 12192000"/>
              <a:gd name="connsiteY51054" fmla="*/ 1591679 h 6858000"/>
              <a:gd name="connsiteX51055" fmla="*/ 8781454 w 12192000"/>
              <a:gd name="connsiteY51055" fmla="*/ 1591634 h 6858000"/>
              <a:gd name="connsiteX51056" fmla="*/ 8758289 w 12192000"/>
              <a:gd name="connsiteY51056" fmla="*/ 1616297 h 6858000"/>
              <a:gd name="connsiteX51057" fmla="*/ 8783530 w 12192000"/>
              <a:gd name="connsiteY51057" fmla="*/ 1645111 h 6858000"/>
              <a:gd name="connsiteX51058" fmla="*/ 8805198 w 12192000"/>
              <a:gd name="connsiteY51058" fmla="*/ 1619754 h 6858000"/>
              <a:gd name="connsiteX51059" fmla="*/ 8781454 w 12192000"/>
              <a:gd name="connsiteY51059" fmla="*/ 1591634 h 6858000"/>
              <a:gd name="connsiteX51060" fmla="*/ 6566995 w 12192000"/>
              <a:gd name="connsiteY51060" fmla="*/ 1591634 h 6858000"/>
              <a:gd name="connsiteX51061" fmla="*/ 6540487 w 12192000"/>
              <a:gd name="connsiteY51061" fmla="*/ 1614223 h 6858000"/>
              <a:gd name="connsiteX51062" fmla="*/ 6562499 w 12192000"/>
              <a:gd name="connsiteY51062" fmla="*/ 1644535 h 6858000"/>
              <a:gd name="connsiteX51063" fmla="*/ 6587624 w 12192000"/>
              <a:gd name="connsiteY51063" fmla="*/ 1619293 h 6858000"/>
              <a:gd name="connsiteX51064" fmla="*/ 6566995 w 12192000"/>
              <a:gd name="connsiteY51064" fmla="*/ 1591634 h 6858000"/>
              <a:gd name="connsiteX51065" fmla="*/ 5490420 w 12192000"/>
              <a:gd name="connsiteY51065" fmla="*/ 1591634 h 6858000"/>
              <a:gd name="connsiteX51066" fmla="*/ 5462992 w 12192000"/>
              <a:gd name="connsiteY51066" fmla="*/ 1613991 h 6858000"/>
              <a:gd name="connsiteX51067" fmla="*/ 5488345 w 12192000"/>
              <a:gd name="connsiteY51067" fmla="*/ 1642345 h 6858000"/>
              <a:gd name="connsiteX51068" fmla="*/ 5516698 w 12192000"/>
              <a:gd name="connsiteY51068" fmla="*/ 1616872 h 6858000"/>
              <a:gd name="connsiteX51069" fmla="*/ 5490420 w 12192000"/>
              <a:gd name="connsiteY51069" fmla="*/ 1591634 h 6858000"/>
              <a:gd name="connsiteX51070" fmla="*/ 408979 w 12192000"/>
              <a:gd name="connsiteY51070" fmla="*/ 1591634 h 6858000"/>
              <a:gd name="connsiteX51071" fmla="*/ 385814 w 12192000"/>
              <a:gd name="connsiteY51071" fmla="*/ 1616297 h 6858000"/>
              <a:gd name="connsiteX51072" fmla="*/ 411055 w 12192000"/>
              <a:gd name="connsiteY51072" fmla="*/ 1645111 h 6858000"/>
              <a:gd name="connsiteX51073" fmla="*/ 432723 w 12192000"/>
              <a:gd name="connsiteY51073" fmla="*/ 1619754 h 6858000"/>
              <a:gd name="connsiteX51074" fmla="*/ 408979 w 12192000"/>
              <a:gd name="connsiteY51074" fmla="*/ 1591634 h 6858000"/>
              <a:gd name="connsiteX51075" fmla="*/ 8578034 w 12192000"/>
              <a:gd name="connsiteY51075" fmla="*/ 1591402 h 6858000"/>
              <a:gd name="connsiteX51076" fmla="*/ 8553486 w 12192000"/>
              <a:gd name="connsiteY51076" fmla="*/ 1613876 h 6858000"/>
              <a:gd name="connsiteX51077" fmla="*/ 8557491 w 12192000"/>
              <a:gd name="connsiteY51077" fmla="*/ 1635142 h 6858000"/>
              <a:gd name="connsiteX51078" fmla="*/ 8578214 w 12192000"/>
              <a:gd name="connsiteY51078" fmla="*/ 1643245 h 6858000"/>
              <a:gd name="connsiteX51079" fmla="*/ 8578149 w 12192000"/>
              <a:gd name="connsiteY51079" fmla="*/ 1643266 h 6858000"/>
              <a:gd name="connsiteX51080" fmla="*/ 8578266 w 12192000"/>
              <a:gd name="connsiteY51080" fmla="*/ 1643266 h 6858000"/>
              <a:gd name="connsiteX51081" fmla="*/ 8578214 w 12192000"/>
              <a:gd name="connsiteY51081" fmla="*/ 1643245 h 6858000"/>
              <a:gd name="connsiteX51082" fmla="*/ 8598506 w 12192000"/>
              <a:gd name="connsiteY51082" fmla="*/ 1636654 h 6858000"/>
              <a:gd name="connsiteX51083" fmla="*/ 8600624 w 12192000"/>
              <a:gd name="connsiteY51083" fmla="*/ 1616642 h 6858000"/>
              <a:gd name="connsiteX51084" fmla="*/ 8578034 w 12192000"/>
              <a:gd name="connsiteY51084" fmla="*/ 1591402 h 6858000"/>
              <a:gd name="connsiteX51085" fmla="*/ 8511879 w 12192000"/>
              <a:gd name="connsiteY51085" fmla="*/ 1591402 h 6858000"/>
              <a:gd name="connsiteX51086" fmla="*/ 8485142 w 12192000"/>
              <a:gd name="connsiteY51086" fmla="*/ 1616527 h 6858000"/>
              <a:gd name="connsiteX51087" fmla="*/ 8514069 w 12192000"/>
              <a:gd name="connsiteY51087" fmla="*/ 1643266 h 6858000"/>
              <a:gd name="connsiteX51088" fmla="*/ 8537812 w 12192000"/>
              <a:gd name="connsiteY51088" fmla="*/ 1615606 h 6858000"/>
              <a:gd name="connsiteX51089" fmla="*/ 8511879 w 12192000"/>
              <a:gd name="connsiteY51089" fmla="*/ 1591518 h 6858000"/>
              <a:gd name="connsiteX51090" fmla="*/ 6631420 w 12192000"/>
              <a:gd name="connsiteY51090" fmla="*/ 1591402 h 6858000"/>
              <a:gd name="connsiteX51091" fmla="*/ 6609293 w 12192000"/>
              <a:gd name="connsiteY51091" fmla="*/ 1617911 h 6858000"/>
              <a:gd name="connsiteX51092" fmla="*/ 6630382 w 12192000"/>
              <a:gd name="connsiteY51092" fmla="*/ 1644073 h 6858000"/>
              <a:gd name="connsiteX51093" fmla="*/ 6656545 w 12192000"/>
              <a:gd name="connsiteY51093" fmla="*/ 1616066 h 6858000"/>
              <a:gd name="connsiteX51094" fmla="*/ 6631420 w 12192000"/>
              <a:gd name="connsiteY51094" fmla="*/ 1591402 h 6858000"/>
              <a:gd name="connsiteX51095" fmla="*/ 205559 w 12192000"/>
              <a:gd name="connsiteY51095" fmla="*/ 1591402 h 6858000"/>
              <a:gd name="connsiteX51096" fmla="*/ 181011 w 12192000"/>
              <a:gd name="connsiteY51096" fmla="*/ 1613876 h 6858000"/>
              <a:gd name="connsiteX51097" fmla="*/ 185016 w 12192000"/>
              <a:gd name="connsiteY51097" fmla="*/ 1635142 h 6858000"/>
              <a:gd name="connsiteX51098" fmla="*/ 205739 w 12192000"/>
              <a:gd name="connsiteY51098" fmla="*/ 1643245 h 6858000"/>
              <a:gd name="connsiteX51099" fmla="*/ 205674 w 12192000"/>
              <a:gd name="connsiteY51099" fmla="*/ 1643266 h 6858000"/>
              <a:gd name="connsiteX51100" fmla="*/ 205791 w 12192000"/>
              <a:gd name="connsiteY51100" fmla="*/ 1643266 h 6858000"/>
              <a:gd name="connsiteX51101" fmla="*/ 205739 w 12192000"/>
              <a:gd name="connsiteY51101" fmla="*/ 1643245 h 6858000"/>
              <a:gd name="connsiteX51102" fmla="*/ 226031 w 12192000"/>
              <a:gd name="connsiteY51102" fmla="*/ 1636654 h 6858000"/>
              <a:gd name="connsiteX51103" fmla="*/ 228149 w 12192000"/>
              <a:gd name="connsiteY51103" fmla="*/ 1616642 h 6858000"/>
              <a:gd name="connsiteX51104" fmla="*/ 205559 w 12192000"/>
              <a:gd name="connsiteY51104" fmla="*/ 1591402 h 6858000"/>
              <a:gd name="connsiteX51105" fmla="*/ 139404 w 12192000"/>
              <a:gd name="connsiteY51105" fmla="*/ 1591402 h 6858000"/>
              <a:gd name="connsiteX51106" fmla="*/ 112667 w 12192000"/>
              <a:gd name="connsiteY51106" fmla="*/ 1616527 h 6858000"/>
              <a:gd name="connsiteX51107" fmla="*/ 141594 w 12192000"/>
              <a:gd name="connsiteY51107" fmla="*/ 1643266 h 6858000"/>
              <a:gd name="connsiteX51108" fmla="*/ 165337 w 12192000"/>
              <a:gd name="connsiteY51108" fmla="*/ 1615606 h 6858000"/>
              <a:gd name="connsiteX51109" fmla="*/ 139404 w 12192000"/>
              <a:gd name="connsiteY51109" fmla="*/ 1591518 h 6858000"/>
              <a:gd name="connsiteX51110" fmla="*/ 5107971 w 12192000"/>
              <a:gd name="connsiteY51110" fmla="*/ 1591385 h 6858000"/>
              <a:gd name="connsiteX51111" fmla="*/ 5095566 w 12192000"/>
              <a:gd name="connsiteY51111" fmla="*/ 1592095 h 6858000"/>
              <a:gd name="connsiteX51112" fmla="*/ 5064331 w 12192000"/>
              <a:gd name="connsiteY51112" fmla="*/ 1613415 h 6858000"/>
              <a:gd name="connsiteX51113" fmla="*/ 5088419 w 12192000"/>
              <a:gd name="connsiteY51113" fmla="*/ 1643727 h 6858000"/>
              <a:gd name="connsiteX51114" fmla="*/ 5088535 w 12192000"/>
              <a:gd name="connsiteY51114" fmla="*/ 1643727 h 6858000"/>
              <a:gd name="connsiteX51115" fmla="*/ 5117807 w 12192000"/>
              <a:gd name="connsiteY51115" fmla="*/ 1618256 h 6858000"/>
              <a:gd name="connsiteX51116" fmla="*/ 5107971 w 12192000"/>
              <a:gd name="connsiteY51116" fmla="*/ 1591385 h 6858000"/>
              <a:gd name="connsiteX51117" fmla="*/ 10990500 w 12192000"/>
              <a:gd name="connsiteY51117" fmla="*/ 1591172 h 6858000"/>
              <a:gd name="connsiteX51118" fmla="*/ 10967103 w 12192000"/>
              <a:gd name="connsiteY51118" fmla="*/ 1611341 h 6858000"/>
              <a:gd name="connsiteX51119" fmla="*/ 10988540 w 12192000"/>
              <a:gd name="connsiteY51119" fmla="*/ 1639233 h 6858000"/>
              <a:gd name="connsiteX51120" fmla="*/ 11008537 w 12192000"/>
              <a:gd name="connsiteY51120" fmla="*/ 1634623 h 6858000"/>
              <a:gd name="connsiteX51121" fmla="*/ 11015035 w 12192000"/>
              <a:gd name="connsiteY51121" fmla="*/ 1615188 h 6858000"/>
              <a:gd name="connsiteX51122" fmla="*/ 11015050 w 12192000"/>
              <a:gd name="connsiteY51122" fmla="*/ 1615260 h 6858000"/>
              <a:gd name="connsiteX51123" fmla="*/ 11015050 w 12192000"/>
              <a:gd name="connsiteY51123" fmla="*/ 1615145 h 6858000"/>
              <a:gd name="connsiteX51124" fmla="*/ 11015035 w 12192000"/>
              <a:gd name="connsiteY51124" fmla="*/ 1615188 h 6858000"/>
              <a:gd name="connsiteX51125" fmla="*/ 11010986 w 12192000"/>
              <a:gd name="connsiteY51125" fmla="*/ 1594572 h 6858000"/>
              <a:gd name="connsiteX51126" fmla="*/ 10990500 w 12192000"/>
              <a:gd name="connsiteY51126" fmla="*/ 1591172 h 6858000"/>
              <a:gd name="connsiteX51127" fmla="*/ 2618025 w 12192000"/>
              <a:gd name="connsiteY51127" fmla="*/ 1591172 h 6858000"/>
              <a:gd name="connsiteX51128" fmla="*/ 2594628 w 12192000"/>
              <a:gd name="connsiteY51128" fmla="*/ 1611341 h 6858000"/>
              <a:gd name="connsiteX51129" fmla="*/ 2616065 w 12192000"/>
              <a:gd name="connsiteY51129" fmla="*/ 1639233 h 6858000"/>
              <a:gd name="connsiteX51130" fmla="*/ 2636062 w 12192000"/>
              <a:gd name="connsiteY51130" fmla="*/ 1634623 h 6858000"/>
              <a:gd name="connsiteX51131" fmla="*/ 2642560 w 12192000"/>
              <a:gd name="connsiteY51131" fmla="*/ 1615188 h 6858000"/>
              <a:gd name="connsiteX51132" fmla="*/ 2642575 w 12192000"/>
              <a:gd name="connsiteY51132" fmla="*/ 1615260 h 6858000"/>
              <a:gd name="connsiteX51133" fmla="*/ 2642575 w 12192000"/>
              <a:gd name="connsiteY51133" fmla="*/ 1615145 h 6858000"/>
              <a:gd name="connsiteX51134" fmla="*/ 2642560 w 12192000"/>
              <a:gd name="connsiteY51134" fmla="*/ 1615188 h 6858000"/>
              <a:gd name="connsiteX51135" fmla="*/ 2638511 w 12192000"/>
              <a:gd name="connsiteY51135" fmla="*/ 1594572 h 6858000"/>
              <a:gd name="connsiteX51136" fmla="*/ 2618025 w 12192000"/>
              <a:gd name="connsiteY51136" fmla="*/ 1591172 h 6858000"/>
              <a:gd name="connsiteX51137" fmla="*/ 6037408 w 12192000"/>
              <a:gd name="connsiteY51137" fmla="*/ 1591058 h 6858000"/>
              <a:gd name="connsiteX51138" fmla="*/ 5891384 w 12192000"/>
              <a:gd name="connsiteY51138" fmla="*/ 1591402 h 6858000"/>
              <a:gd name="connsiteX51139" fmla="*/ 5872712 w 12192000"/>
              <a:gd name="connsiteY51139" fmla="*/ 1611341 h 6858000"/>
              <a:gd name="connsiteX51140" fmla="*/ 5872944 w 12192000"/>
              <a:gd name="connsiteY51140" fmla="*/ 1681761 h 6858000"/>
              <a:gd name="connsiteX51141" fmla="*/ 5873288 w 12192000"/>
              <a:gd name="connsiteY51141" fmla="*/ 1681761 h 6858000"/>
              <a:gd name="connsiteX51142" fmla="*/ 5872944 w 12192000"/>
              <a:gd name="connsiteY51142" fmla="*/ 1754715 h 6858000"/>
              <a:gd name="connsiteX51143" fmla="*/ 5897953 w 12192000"/>
              <a:gd name="connsiteY51143" fmla="*/ 1774539 h 6858000"/>
              <a:gd name="connsiteX51144" fmla="*/ 5920541 w 12192000"/>
              <a:gd name="connsiteY51144" fmla="*/ 1755522 h 6858000"/>
              <a:gd name="connsiteX51145" fmla="*/ 5920314 w 12192000"/>
              <a:gd name="connsiteY51145" fmla="*/ 1692941 h 6858000"/>
              <a:gd name="connsiteX51146" fmla="*/ 5927574 w 12192000"/>
              <a:gd name="connsiteY51146" fmla="*/ 1681646 h 6858000"/>
              <a:gd name="connsiteX51147" fmla="*/ 5935525 w 12192000"/>
              <a:gd name="connsiteY51147" fmla="*/ 1693056 h 6858000"/>
              <a:gd name="connsiteX51148" fmla="*/ 5935525 w 12192000"/>
              <a:gd name="connsiteY51148" fmla="*/ 1755638 h 6858000"/>
              <a:gd name="connsiteX51149" fmla="*/ 5953736 w 12192000"/>
              <a:gd name="connsiteY51149" fmla="*/ 1774424 h 6858000"/>
              <a:gd name="connsiteX51150" fmla="*/ 6039713 w 12192000"/>
              <a:gd name="connsiteY51150" fmla="*/ 1774424 h 6858000"/>
              <a:gd name="connsiteX51151" fmla="*/ 6055964 w 12192000"/>
              <a:gd name="connsiteY51151" fmla="*/ 1757251 h 6858000"/>
              <a:gd name="connsiteX51152" fmla="*/ 6055964 w 12192000"/>
              <a:gd name="connsiteY51152" fmla="*/ 1676460 h 6858000"/>
              <a:gd name="connsiteX51153" fmla="*/ 6036948 w 12192000"/>
              <a:gd name="connsiteY51153" fmla="*/ 1659401 h 6858000"/>
              <a:gd name="connsiteX51154" fmla="*/ 5971715 w 12192000"/>
              <a:gd name="connsiteY51154" fmla="*/ 1659401 h 6858000"/>
              <a:gd name="connsiteX51155" fmla="*/ 5958000 w 12192000"/>
              <a:gd name="connsiteY51155" fmla="*/ 1650988 h 6858000"/>
              <a:gd name="connsiteX51156" fmla="*/ 5971255 w 12192000"/>
              <a:gd name="connsiteY51156" fmla="*/ 1642229 h 6858000"/>
              <a:gd name="connsiteX51157" fmla="*/ 6036371 w 12192000"/>
              <a:gd name="connsiteY51157" fmla="*/ 1642806 h 6858000"/>
              <a:gd name="connsiteX51158" fmla="*/ 6055618 w 12192000"/>
              <a:gd name="connsiteY51158" fmla="*/ 1615951 h 6858000"/>
              <a:gd name="connsiteX51159" fmla="*/ 6037408 w 12192000"/>
              <a:gd name="connsiteY51159" fmla="*/ 1591058 h 6858000"/>
              <a:gd name="connsiteX51160" fmla="*/ 4889262 w 12192000"/>
              <a:gd name="connsiteY51160" fmla="*/ 1591058 h 6858000"/>
              <a:gd name="connsiteX51161" fmla="*/ 4867018 w 12192000"/>
              <a:gd name="connsiteY51161" fmla="*/ 1616297 h 6858000"/>
              <a:gd name="connsiteX51162" fmla="*/ 4890185 w 12192000"/>
              <a:gd name="connsiteY51162" fmla="*/ 1644189 h 6858000"/>
              <a:gd name="connsiteX51163" fmla="*/ 4914387 w 12192000"/>
              <a:gd name="connsiteY51163" fmla="*/ 1615490 h 6858000"/>
              <a:gd name="connsiteX51164" fmla="*/ 4889379 w 12192000"/>
              <a:gd name="connsiteY51164" fmla="*/ 1591058 h 6858000"/>
              <a:gd name="connsiteX51165" fmla="*/ 11375098 w 12192000"/>
              <a:gd name="connsiteY51165" fmla="*/ 1590941 h 6858000"/>
              <a:gd name="connsiteX51166" fmla="*/ 11374867 w 12192000"/>
              <a:gd name="connsiteY51166" fmla="*/ 1593477 h 6858000"/>
              <a:gd name="connsiteX51167" fmla="*/ 11384550 w 12192000"/>
              <a:gd name="connsiteY51167" fmla="*/ 1624594 h 6858000"/>
              <a:gd name="connsiteX51168" fmla="*/ 11415966 w 12192000"/>
              <a:gd name="connsiteY51168" fmla="*/ 1631704 h 6858000"/>
              <a:gd name="connsiteX51169" fmla="*/ 11416012 w 12192000"/>
              <a:gd name="connsiteY51169" fmla="*/ 1631855 h 6858000"/>
              <a:gd name="connsiteX51170" fmla="*/ 11416128 w 12192000"/>
              <a:gd name="connsiteY51170" fmla="*/ 1631741 h 6858000"/>
              <a:gd name="connsiteX51171" fmla="*/ 11415966 w 12192000"/>
              <a:gd name="connsiteY51171" fmla="*/ 1631704 h 6858000"/>
              <a:gd name="connsiteX51172" fmla="*/ 11406416 w 12192000"/>
              <a:gd name="connsiteY51172" fmla="*/ 1600421 h 6858000"/>
              <a:gd name="connsiteX51173" fmla="*/ 11375098 w 12192000"/>
              <a:gd name="connsiteY51173" fmla="*/ 1590941 h 6858000"/>
              <a:gd name="connsiteX51174" fmla="*/ 11260076 w 12192000"/>
              <a:gd name="connsiteY51174" fmla="*/ 1590941 h 6858000"/>
              <a:gd name="connsiteX51175" fmla="*/ 11240728 w 12192000"/>
              <a:gd name="connsiteY51175" fmla="*/ 1591705 h 6858000"/>
              <a:gd name="connsiteX51176" fmla="*/ 11233584 w 12192000"/>
              <a:gd name="connsiteY51176" fmla="*/ 1611871 h 6858000"/>
              <a:gd name="connsiteX51177" fmla="*/ 11233567 w 12192000"/>
              <a:gd name="connsiteY51177" fmla="*/ 1611802 h 6858000"/>
              <a:gd name="connsiteX51178" fmla="*/ 11233567 w 12192000"/>
              <a:gd name="connsiteY51178" fmla="*/ 1611917 h 6858000"/>
              <a:gd name="connsiteX51179" fmla="*/ 11233584 w 12192000"/>
              <a:gd name="connsiteY51179" fmla="*/ 1611871 h 6858000"/>
              <a:gd name="connsiteX51180" fmla="*/ 11238940 w 12192000"/>
              <a:gd name="connsiteY51180" fmla="*/ 1633585 h 6858000"/>
              <a:gd name="connsiteX51181" fmla="*/ 11259614 w 12192000"/>
              <a:gd name="connsiteY51181" fmla="*/ 1640500 h 6858000"/>
              <a:gd name="connsiteX51182" fmla="*/ 11287160 w 12192000"/>
              <a:gd name="connsiteY51182" fmla="*/ 1613415 h 6858000"/>
              <a:gd name="connsiteX51183" fmla="*/ 11260076 w 12192000"/>
              <a:gd name="connsiteY51183" fmla="*/ 1590941 h 6858000"/>
              <a:gd name="connsiteX51184" fmla="*/ 11144477 w 12192000"/>
              <a:gd name="connsiteY51184" fmla="*/ 1590941 h 6858000"/>
              <a:gd name="connsiteX51185" fmla="*/ 11103563 w 12192000"/>
              <a:gd name="connsiteY51185" fmla="*/ 1631855 h 6858000"/>
              <a:gd name="connsiteX51186" fmla="*/ 11144477 w 12192000"/>
              <a:gd name="connsiteY51186" fmla="*/ 1590941 h 6858000"/>
              <a:gd name="connsiteX51187" fmla="*/ 11040866 w 12192000"/>
              <a:gd name="connsiteY51187" fmla="*/ 1590941 h 6858000"/>
              <a:gd name="connsiteX51188" fmla="*/ 11040288 w 12192000"/>
              <a:gd name="connsiteY51188" fmla="*/ 1596012 h 6858000"/>
              <a:gd name="connsiteX51189" fmla="*/ 11081780 w 12192000"/>
              <a:gd name="connsiteY51189" fmla="*/ 1631855 h 6858000"/>
              <a:gd name="connsiteX51190" fmla="*/ 11040866 w 12192000"/>
              <a:gd name="connsiteY51190" fmla="*/ 1590941 h 6858000"/>
              <a:gd name="connsiteX51191" fmla="*/ 10187535 w 12192000"/>
              <a:gd name="connsiteY51191" fmla="*/ 1590941 h 6858000"/>
              <a:gd name="connsiteX51192" fmla="*/ 10162986 w 12192000"/>
              <a:gd name="connsiteY51192" fmla="*/ 1615606 h 6858000"/>
              <a:gd name="connsiteX51193" fmla="*/ 10188918 w 12192000"/>
              <a:gd name="connsiteY51193" fmla="*/ 1641768 h 6858000"/>
              <a:gd name="connsiteX51194" fmla="*/ 10211968 w 12192000"/>
              <a:gd name="connsiteY51194" fmla="*/ 1614568 h 6858000"/>
              <a:gd name="connsiteX51195" fmla="*/ 10187535 w 12192000"/>
              <a:gd name="connsiteY51195" fmla="*/ 1590941 h 6858000"/>
              <a:gd name="connsiteX51196" fmla="*/ 10053728 w 12192000"/>
              <a:gd name="connsiteY51196" fmla="*/ 1590941 h 6858000"/>
              <a:gd name="connsiteX51197" fmla="*/ 10029525 w 12192000"/>
              <a:gd name="connsiteY51197" fmla="*/ 1611917 h 6858000"/>
              <a:gd name="connsiteX51198" fmla="*/ 10049924 w 12192000"/>
              <a:gd name="connsiteY51198" fmla="*/ 1643381 h 6858000"/>
              <a:gd name="connsiteX51199" fmla="*/ 10049810 w 12192000"/>
              <a:gd name="connsiteY51199" fmla="*/ 1643496 h 6858000"/>
              <a:gd name="connsiteX51200" fmla="*/ 10077470 w 12192000"/>
              <a:gd name="connsiteY51200" fmla="*/ 1614107 h 6858000"/>
              <a:gd name="connsiteX51201" fmla="*/ 10053728 w 12192000"/>
              <a:gd name="connsiteY51201" fmla="*/ 1590941 h 6858000"/>
              <a:gd name="connsiteX51202" fmla="*/ 9918652 w 12192000"/>
              <a:gd name="connsiteY51202" fmla="*/ 1590941 h 6858000"/>
              <a:gd name="connsiteX51203" fmla="*/ 9893642 w 12192000"/>
              <a:gd name="connsiteY51203" fmla="*/ 1619869 h 6858000"/>
              <a:gd name="connsiteX51204" fmla="*/ 9920842 w 12192000"/>
              <a:gd name="connsiteY51204" fmla="*/ 1644419 h 6858000"/>
              <a:gd name="connsiteX51205" fmla="*/ 9945621 w 12192000"/>
              <a:gd name="connsiteY51205" fmla="*/ 1616642 h 6858000"/>
              <a:gd name="connsiteX51206" fmla="*/ 9918652 w 12192000"/>
              <a:gd name="connsiteY51206" fmla="*/ 1590941 h 6858000"/>
              <a:gd name="connsiteX51207" fmla="*/ 8714032 w 12192000"/>
              <a:gd name="connsiteY51207" fmla="*/ 1590941 h 6858000"/>
              <a:gd name="connsiteX51208" fmla="*/ 8688792 w 12192000"/>
              <a:gd name="connsiteY51208" fmla="*/ 1617797 h 6858000"/>
              <a:gd name="connsiteX51209" fmla="*/ 8715876 w 12192000"/>
              <a:gd name="connsiteY51209" fmla="*/ 1643958 h 6858000"/>
              <a:gd name="connsiteX51210" fmla="*/ 8736507 w 12192000"/>
              <a:gd name="connsiteY51210" fmla="*/ 1615490 h 6858000"/>
              <a:gd name="connsiteX51211" fmla="*/ 8714032 w 12192000"/>
              <a:gd name="connsiteY51211" fmla="*/ 1590941 h 6858000"/>
              <a:gd name="connsiteX51212" fmla="*/ 3002623 w 12192000"/>
              <a:gd name="connsiteY51212" fmla="*/ 1590941 h 6858000"/>
              <a:gd name="connsiteX51213" fmla="*/ 3002392 w 12192000"/>
              <a:gd name="connsiteY51213" fmla="*/ 1593477 h 6858000"/>
              <a:gd name="connsiteX51214" fmla="*/ 3012075 w 12192000"/>
              <a:gd name="connsiteY51214" fmla="*/ 1624594 h 6858000"/>
              <a:gd name="connsiteX51215" fmla="*/ 3043491 w 12192000"/>
              <a:gd name="connsiteY51215" fmla="*/ 1631704 h 6858000"/>
              <a:gd name="connsiteX51216" fmla="*/ 3043537 w 12192000"/>
              <a:gd name="connsiteY51216" fmla="*/ 1631855 h 6858000"/>
              <a:gd name="connsiteX51217" fmla="*/ 3043653 w 12192000"/>
              <a:gd name="connsiteY51217" fmla="*/ 1631741 h 6858000"/>
              <a:gd name="connsiteX51218" fmla="*/ 3043491 w 12192000"/>
              <a:gd name="connsiteY51218" fmla="*/ 1631704 h 6858000"/>
              <a:gd name="connsiteX51219" fmla="*/ 3033941 w 12192000"/>
              <a:gd name="connsiteY51219" fmla="*/ 1600421 h 6858000"/>
              <a:gd name="connsiteX51220" fmla="*/ 3002623 w 12192000"/>
              <a:gd name="connsiteY51220" fmla="*/ 1590941 h 6858000"/>
              <a:gd name="connsiteX51221" fmla="*/ 2887601 w 12192000"/>
              <a:gd name="connsiteY51221" fmla="*/ 1590941 h 6858000"/>
              <a:gd name="connsiteX51222" fmla="*/ 2868253 w 12192000"/>
              <a:gd name="connsiteY51222" fmla="*/ 1591705 h 6858000"/>
              <a:gd name="connsiteX51223" fmla="*/ 2861109 w 12192000"/>
              <a:gd name="connsiteY51223" fmla="*/ 1611871 h 6858000"/>
              <a:gd name="connsiteX51224" fmla="*/ 2861092 w 12192000"/>
              <a:gd name="connsiteY51224" fmla="*/ 1611802 h 6858000"/>
              <a:gd name="connsiteX51225" fmla="*/ 2861092 w 12192000"/>
              <a:gd name="connsiteY51225" fmla="*/ 1611917 h 6858000"/>
              <a:gd name="connsiteX51226" fmla="*/ 2861109 w 12192000"/>
              <a:gd name="connsiteY51226" fmla="*/ 1611871 h 6858000"/>
              <a:gd name="connsiteX51227" fmla="*/ 2866465 w 12192000"/>
              <a:gd name="connsiteY51227" fmla="*/ 1633585 h 6858000"/>
              <a:gd name="connsiteX51228" fmla="*/ 2887139 w 12192000"/>
              <a:gd name="connsiteY51228" fmla="*/ 1640500 h 6858000"/>
              <a:gd name="connsiteX51229" fmla="*/ 2914685 w 12192000"/>
              <a:gd name="connsiteY51229" fmla="*/ 1613415 h 6858000"/>
              <a:gd name="connsiteX51230" fmla="*/ 2887601 w 12192000"/>
              <a:gd name="connsiteY51230" fmla="*/ 1590941 h 6858000"/>
              <a:gd name="connsiteX51231" fmla="*/ 2772002 w 12192000"/>
              <a:gd name="connsiteY51231" fmla="*/ 1590941 h 6858000"/>
              <a:gd name="connsiteX51232" fmla="*/ 2731088 w 12192000"/>
              <a:gd name="connsiteY51232" fmla="*/ 1631855 h 6858000"/>
              <a:gd name="connsiteX51233" fmla="*/ 2772002 w 12192000"/>
              <a:gd name="connsiteY51233" fmla="*/ 1590941 h 6858000"/>
              <a:gd name="connsiteX51234" fmla="*/ 2668391 w 12192000"/>
              <a:gd name="connsiteY51234" fmla="*/ 1590941 h 6858000"/>
              <a:gd name="connsiteX51235" fmla="*/ 2667813 w 12192000"/>
              <a:gd name="connsiteY51235" fmla="*/ 1596012 h 6858000"/>
              <a:gd name="connsiteX51236" fmla="*/ 2709305 w 12192000"/>
              <a:gd name="connsiteY51236" fmla="*/ 1631855 h 6858000"/>
              <a:gd name="connsiteX51237" fmla="*/ 2668391 w 12192000"/>
              <a:gd name="connsiteY51237" fmla="*/ 1590941 h 6858000"/>
              <a:gd name="connsiteX51238" fmla="*/ 1815060 w 12192000"/>
              <a:gd name="connsiteY51238" fmla="*/ 1590941 h 6858000"/>
              <a:gd name="connsiteX51239" fmla="*/ 1790511 w 12192000"/>
              <a:gd name="connsiteY51239" fmla="*/ 1615606 h 6858000"/>
              <a:gd name="connsiteX51240" fmla="*/ 1816443 w 12192000"/>
              <a:gd name="connsiteY51240" fmla="*/ 1641768 h 6858000"/>
              <a:gd name="connsiteX51241" fmla="*/ 1839493 w 12192000"/>
              <a:gd name="connsiteY51241" fmla="*/ 1614568 h 6858000"/>
              <a:gd name="connsiteX51242" fmla="*/ 1815060 w 12192000"/>
              <a:gd name="connsiteY51242" fmla="*/ 1590941 h 6858000"/>
              <a:gd name="connsiteX51243" fmla="*/ 1681253 w 12192000"/>
              <a:gd name="connsiteY51243" fmla="*/ 1590941 h 6858000"/>
              <a:gd name="connsiteX51244" fmla="*/ 1657050 w 12192000"/>
              <a:gd name="connsiteY51244" fmla="*/ 1611917 h 6858000"/>
              <a:gd name="connsiteX51245" fmla="*/ 1677449 w 12192000"/>
              <a:gd name="connsiteY51245" fmla="*/ 1643381 h 6858000"/>
              <a:gd name="connsiteX51246" fmla="*/ 1677335 w 12192000"/>
              <a:gd name="connsiteY51246" fmla="*/ 1643496 h 6858000"/>
              <a:gd name="connsiteX51247" fmla="*/ 1704995 w 12192000"/>
              <a:gd name="connsiteY51247" fmla="*/ 1614107 h 6858000"/>
              <a:gd name="connsiteX51248" fmla="*/ 1681253 w 12192000"/>
              <a:gd name="connsiteY51248" fmla="*/ 1590941 h 6858000"/>
              <a:gd name="connsiteX51249" fmla="*/ 1546177 w 12192000"/>
              <a:gd name="connsiteY51249" fmla="*/ 1590941 h 6858000"/>
              <a:gd name="connsiteX51250" fmla="*/ 1521167 w 12192000"/>
              <a:gd name="connsiteY51250" fmla="*/ 1619869 h 6858000"/>
              <a:gd name="connsiteX51251" fmla="*/ 1548367 w 12192000"/>
              <a:gd name="connsiteY51251" fmla="*/ 1644419 h 6858000"/>
              <a:gd name="connsiteX51252" fmla="*/ 1573146 w 12192000"/>
              <a:gd name="connsiteY51252" fmla="*/ 1616642 h 6858000"/>
              <a:gd name="connsiteX51253" fmla="*/ 1546177 w 12192000"/>
              <a:gd name="connsiteY51253" fmla="*/ 1590941 h 6858000"/>
              <a:gd name="connsiteX51254" fmla="*/ 341557 w 12192000"/>
              <a:gd name="connsiteY51254" fmla="*/ 1590941 h 6858000"/>
              <a:gd name="connsiteX51255" fmla="*/ 316317 w 12192000"/>
              <a:gd name="connsiteY51255" fmla="*/ 1617797 h 6858000"/>
              <a:gd name="connsiteX51256" fmla="*/ 343401 w 12192000"/>
              <a:gd name="connsiteY51256" fmla="*/ 1643958 h 6858000"/>
              <a:gd name="connsiteX51257" fmla="*/ 364032 w 12192000"/>
              <a:gd name="connsiteY51257" fmla="*/ 1615490 h 6858000"/>
              <a:gd name="connsiteX51258" fmla="*/ 341557 w 12192000"/>
              <a:gd name="connsiteY51258" fmla="*/ 1590941 h 6858000"/>
              <a:gd name="connsiteX51259" fmla="*/ 5299233 w 12192000"/>
              <a:gd name="connsiteY51259" fmla="*/ 1590893 h 6858000"/>
              <a:gd name="connsiteX51260" fmla="*/ 5270863 w 12192000"/>
              <a:gd name="connsiteY51260" fmla="*/ 1591979 h 6858000"/>
              <a:gd name="connsiteX51261" fmla="*/ 5264987 w 12192000"/>
              <a:gd name="connsiteY51261" fmla="*/ 1625055 h 6858000"/>
              <a:gd name="connsiteX51262" fmla="*/ 5275476 w 12192000"/>
              <a:gd name="connsiteY51262" fmla="*/ 1641999 h 6858000"/>
              <a:gd name="connsiteX51263" fmla="*/ 5311664 w 12192000"/>
              <a:gd name="connsiteY51263" fmla="*/ 1632431 h 6858000"/>
              <a:gd name="connsiteX51264" fmla="*/ 5299233 w 12192000"/>
              <a:gd name="connsiteY51264" fmla="*/ 1590893 h 6858000"/>
              <a:gd name="connsiteX51265" fmla="*/ 10922731 w 12192000"/>
              <a:gd name="connsiteY51265" fmla="*/ 1590826 h 6858000"/>
              <a:gd name="connsiteX51266" fmla="*/ 10899220 w 12192000"/>
              <a:gd name="connsiteY51266" fmla="*/ 1615606 h 6858000"/>
              <a:gd name="connsiteX51267" fmla="*/ 10923307 w 12192000"/>
              <a:gd name="connsiteY51267" fmla="*/ 1640500 h 6858000"/>
              <a:gd name="connsiteX51268" fmla="*/ 10923424 w 12192000"/>
              <a:gd name="connsiteY51268" fmla="*/ 1640615 h 6858000"/>
              <a:gd name="connsiteX51269" fmla="*/ 10947281 w 12192000"/>
              <a:gd name="connsiteY51269" fmla="*/ 1611456 h 6858000"/>
              <a:gd name="connsiteX51270" fmla="*/ 10922731 w 12192000"/>
              <a:gd name="connsiteY51270" fmla="*/ 1590826 h 6858000"/>
              <a:gd name="connsiteX51271" fmla="*/ 10253461 w 12192000"/>
              <a:gd name="connsiteY51271" fmla="*/ 1590826 h 6858000"/>
              <a:gd name="connsiteX51272" fmla="*/ 10224301 w 12192000"/>
              <a:gd name="connsiteY51272" fmla="*/ 1612724 h 6858000"/>
              <a:gd name="connsiteX51273" fmla="*/ 10250694 w 12192000"/>
              <a:gd name="connsiteY51273" fmla="*/ 1641652 h 6858000"/>
              <a:gd name="connsiteX51274" fmla="*/ 10278354 w 12192000"/>
              <a:gd name="connsiteY51274" fmla="*/ 1613415 h 6858000"/>
              <a:gd name="connsiteX51275" fmla="*/ 10253576 w 12192000"/>
              <a:gd name="connsiteY51275" fmla="*/ 1590826 h 6858000"/>
              <a:gd name="connsiteX51276" fmla="*/ 9988033 w 12192000"/>
              <a:gd name="connsiteY51276" fmla="*/ 1590826 h 6858000"/>
              <a:gd name="connsiteX51277" fmla="*/ 9961756 w 12192000"/>
              <a:gd name="connsiteY51277" fmla="*/ 1616181 h 6858000"/>
              <a:gd name="connsiteX51278" fmla="*/ 9982271 w 12192000"/>
              <a:gd name="connsiteY51278" fmla="*/ 1644419 h 6858000"/>
              <a:gd name="connsiteX51279" fmla="*/ 10008780 w 12192000"/>
              <a:gd name="connsiteY51279" fmla="*/ 1618833 h 6858000"/>
              <a:gd name="connsiteX51280" fmla="*/ 9988033 w 12192000"/>
              <a:gd name="connsiteY51280" fmla="*/ 1590826 h 6858000"/>
              <a:gd name="connsiteX51281" fmla="*/ 2550256 w 12192000"/>
              <a:gd name="connsiteY51281" fmla="*/ 1590826 h 6858000"/>
              <a:gd name="connsiteX51282" fmla="*/ 2526745 w 12192000"/>
              <a:gd name="connsiteY51282" fmla="*/ 1615606 h 6858000"/>
              <a:gd name="connsiteX51283" fmla="*/ 2550832 w 12192000"/>
              <a:gd name="connsiteY51283" fmla="*/ 1640500 h 6858000"/>
              <a:gd name="connsiteX51284" fmla="*/ 2550949 w 12192000"/>
              <a:gd name="connsiteY51284" fmla="*/ 1640615 h 6858000"/>
              <a:gd name="connsiteX51285" fmla="*/ 2574806 w 12192000"/>
              <a:gd name="connsiteY51285" fmla="*/ 1611456 h 6858000"/>
              <a:gd name="connsiteX51286" fmla="*/ 2550256 w 12192000"/>
              <a:gd name="connsiteY51286" fmla="*/ 1590826 h 6858000"/>
              <a:gd name="connsiteX51287" fmla="*/ 1880986 w 12192000"/>
              <a:gd name="connsiteY51287" fmla="*/ 1590826 h 6858000"/>
              <a:gd name="connsiteX51288" fmla="*/ 1851826 w 12192000"/>
              <a:gd name="connsiteY51288" fmla="*/ 1612724 h 6858000"/>
              <a:gd name="connsiteX51289" fmla="*/ 1878219 w 12192000"/>
              <a:gd name="connsiteY51289" fmla="*/ 1641652 h 6858000"/>
              <a:gd name="connsiteX51290" fmla="*/ 1905879 w 12192000"/>
              <a:gd name="connsiteY51290" fmla="*/ 1613415 h 6858000"/>
              <a:gd name="connsiteX51291" fmla="*/ 1881101 w 12192000"/>
              <a:gd name="connsiteY51291" fmla="*/ 1590826 h 6858000"/>
              <a:gd name="connsiteX51292" fmla="*/ 1615558 w 12192000"/>
              <a:gd name="connsiteY51292" fmla="*/ 1590826 h 6858000"/>
              <a:gd name="connsiteX51293" fmla="*/ 1589281 w 12192000"/>
              <a:gd name="connsiteY51293" fmla="*/ 1616181 h 6858000"/>
              <a:gd name="connsiteX51294" fmla="*/ 1609796 w 12192000"/>
              <a:gd name="connsiteY51294" fmla="*/ 1644419 h 6858000"/>
              <a:gd name="connsiteX51295" fmla="*/ 1636305 w 12192000"/>
              <a:gd name="connsiteY51295" fmla="*/ 1618833 h 6858000"/>
              <a:gd name="connsiteX51296" fmla="*/ 1615558 w 12192000"/>
              <a:gd name="connsiteY51296" fmla="*/ 1590826 h 6858000"/>
              <a:gd name="connsiteX51297" fmla="*/ 11924275 w 12192000"/>
              <a:gd name="connsiteY51297" fmla="*/ 1590711 h 6858000"/>
              <a:gd name="connsiteX51298" fmla="*/ 11906412 w 12192000"/>
              <a:gd name="connsiteY51298" fmla="*/ 1608229 h 6858000"/>
              <a:gd name="connsiteX51299" fmla="*/ 11906758 w 12192000"/>
              <a:gd name="connsiteY51299" fmla="*/ 1681184 h 6858000"/>
              <a:gd name="connsiteX51300" fmla="*/ 11906872 w 12192000"/>
              <a:gd name="connsiteY51300" fmla="*/ 1681415 h 6858000"/>
              <a:gd name="connsiteX51301" fmla="*/ 11906642 w 12192000"/>
              <a:gd name="connsiteY51301" fmla="*/ 1749184 h 6858000"/>
              <a:gd name="connsiteX51302" fmla="*/ 11928194 w 12192000"/>
              <a:gd name="connsiteY51302" fmla="*/ 1774539 h 6858000"/>
              <a:gd name="connsiteX51303" fmla="*/ 11954818 w 12192000"/>
              <a:gd name="connsiteY51303" fmla="*/ 1747685 h 6858000"/>
              <a:gd name="connsiteX51304" fmla="*/ 11954586 w 12192000"/>
              <a:gd name="connsiteY51304" fmla="*/ 1698242 h 6858000"/>
              <a:gd name="connsiteX51305" fmla="*/ 11966228 w 12192000"/>
              <a:gd name="connsiteY51305" fmla="*/ 1681300 h 6858000"/>
              <a:gd name="connsiteX51306" fmla="*/ 11974526 w 12192000"/>
              <a:gd name="connsiteY51306" fmla="*/ 1697435 h 6858000"/>
              <a:gd name="connsiteX51307" fmla="*/ 11974526 w 12192000"/>
              <a:gd name="connsiteY51307" fmla="*/ 1752180 h 6858000"/>
              <a:gd name="connsiteX51308" fmla="*/ 11994810 w 12192000"/>
              <a:gd name="connsiteY51308" fmla="*/ 1774193 h 6858000"/>
              <a:gd name="connsiteX51309" fmla="*/ 12070415 w 12192000"/>
              <a:gd name="connsiteY51309" fmla="*/ 1773962 h 6858000"/>
              <a:gd name="connsiteX51310" fmla="*/ 12089894 w 12192000"/>
              <a:gd name="connsiteY51310" fmla="*/ 1753909 h 6858000"/>
              <a:gd name="connsiteX51311" fmla="*/ 12089894 w 12192000"/>
              <a:gd name="connsiteY51311" fmla="*/ 1680954 h 6858000"/>
              <a:gd name="connsiteX51312" fmla="*/ 12066843 w 12192000"/>
              <a:gd name="connsiteY51312" fmla="*/ 1658709 h 6858000"/>
              <a:gd name="connsiteX51313" fmla="*/ 12004260 w 12192000"/>
              <a:gd name="connsiteY51313" fmla="*/ 1658365 h 6858000"/>
              <a:gd name="connsiteX51314" fmla="*/ 11993082 w 12192000"/>
              <a:gd name="connsiteY51314" fmla="*/ 1649605 h 6858000"/>
              <a:gd name="connsiteX51315" fmla="*/ 12004722 w 12192000"/>
              <a:gd name="connsiteY51315" fmla="*/ 1642920 h 6858000"/>
              <a:gd name="connsiteX51316" fmla="*/ 12069839 w 12192000"/>
              <a:gd name="connsiteY51316" fmla="*/ 1642920 h 6858000"/>
              <a:gd name="connsiteX51317" fmla="*/ 12089664 w 12192000"/>
              <a:gd name="connsiteY51317" fmla="*/ 1615490 h 6858000"/>
              <a:gd name="connsiteX51318" fmla="*/ 12070301 w 12192000"/>
              <a:gd name="connsiteY51318" fmla="*/ 1590711 h 6858000"/>
              <a:gd name="connsiteX51319" fmla="*/ 11924275 w 12192000"/>
              <a:gd name="connsiteY51319" fmla="*/ 1590711 h 6858000"/>
              <a:gd name="connsiteX51320" fmla="*/ 3551800 w 12192000"/>
              <a:gd name="connsiteY51320" fmla="*/ 1590711 h 6858000"/>
              <a:gd name="connsiteX51321" fmla="*/ 3533937 w 12192000"/>
              <a:gd name="connsiteY51321" fmla="*/ 1608229 h 6858000"/>
              <a:gd name="connsiteX51322" fmla="*/ 3534283 w 12192000"/>
              <a:gd name="connsiteY51322" fmla="*/ 1681184 h 6858000"/>
              <a:gd name="connsiteX51323" fmla="*/ 3534397 w 12192000"/>
              <a:gd name="connsiteY51323" fmla="*/ 1681415 h 6858000"/>
              <a:gd name="connsiteX51324" fmla="*/ 3534167 w 12192000"/>
              <a:gd name="connsiteY51324" fmla="*/ 1749184 h 6858000"/>
              <a:gd name="connsiteX51325" fmla="*/ 3555719 w 12192000"/>
              <a:gd name="connsiteY51325" fmla="*/ 1774539 h 6858000"/>
              <a:gd name="connsiteX51326" fmla="*/ 3582343 w 12192000"/>
              <a:gd name="connsiteY51326" fmla="*/ 1747685 h 6858000"/>
              <a:gd name="connsiteX51327" fmla="*/ 3582111 w 12192000"/>
              <a:gd name="connsiteY51327" fmla="*/ 1698242 h 6858000"/>
              <a:gd name="connsiteX51328" fmla="*/ 3593753 w 12192000"/>
              <a:gd name="connsiteY51328" fmla="*/ 1681300 h 6858000"/>
              <a:gd name="connsiteX51329" fmla="*/ 3602051 w 12192000"/>
              <a:gd name="connsiteY51329" fmla="*/ 1697435 h 6858000"/>
              <a:gd name="connsiteX51330" fmla="*/ 3602051 w 12192000"/>
              <a:gd name="connsiteY51330" fmla="*/ 1752180 h 6858000"/>
              <a:gd name="connsiteX51331" fmla="*/ 3622335 w 12192000"/>
              <a:gd name="connsiteY51331" fmla="*/ 1774193 h 6858000"/>
              <a:gd name="connsiteX51332" fmla="*/ 3697940 w 12192000"/>
              <a:gd name="connsiteY51332" fmla="*/ 1773962 h 6858000"/>
              <a:gd name="connsiteX51333" fmla="*/ 3717419 w 12192000"/>
              <a:gd name="connsiteY51333" fmla="*/ 1753909 h 6858000"/>
              <a:gd name="connsiteX51334" fmla="*/ 3717419 w 12192000"/>
              <a:gd name="connsiteY51334" fmla="*/ 1680954 h 6858000"/>
              <a:gd name="connsiteX51335" fmla="*/ 3694368 w 12192000"/>
              <a:gd name="connsiteY51335" fmla="*/ 1658709 h 6858000"/>
              <a:gd name="connsiteX51336" fmla="*/ 3631785 w 12192000"/>
              <a:gd name="connsiteY51336" fmla="*/ 1658365 h 6858000"/>
              <a:gd name="connsiteX51337" fmla="*/ 3620607 w 12192000"/>
              <a:gd name="connsiteY51337" fmla="*/ 1649605 h 6858000"/>
              <a:gd name="connsiteX51338" fmla="*/ 3632247 w 12192000"/>
              <a:gd name="connsiteY51338" fmla="*/ 1642920 h 6858000"/>
              <a:gd name="connsiteX51339" fmla="*/ 3697364 w 12192000"/>
              <a:gd name="connsiteY51339" fmla="*/ 1642920 h 6858000"/>
              <a:gd name="connsiteX51340" fmla="*/ 3717189 w 12192000"/>
              <a:gd name="connsiteY51340" fmla="*/ 1615490 h 6858000"/>
              <a:gd name="connsiteX51341" fmla="*/ 3697826 w 12192000"/>
              <a:gd name="connsiteY51341" fmla="*/ 1590711 h 6858000"/>
              <a:gd name="connsiteX51342" fmla="*/ 3551800 w 12192000"/>
              <a:gd name="connsiteY51342" fmla="*/ 1590711 h 6858000"/>
              <a:gd name="connsiteX51343" fmla="*/ 12133920 w 12192000"/>
              <a:gd name="connsiteY51343" fmla="*/ 1590365 h 6858000"/>
              <a:gd name="connsiteX51344" fmla="*/ 12109371 w 12192000"/>
              <a:gd name="connsiteY51344" fmla="*/ 1615951 h 6858000"/>
              <a:gd name="connsiteX51345" fmla="*/ 12137148 w 12192000"/>
              <a:gd name="connsiteY51345" fmla="*/ 1643958 h 6858000"/>
              <a:gd name="connsiteX51346" fmla="*/ 12137032 w 12192000"/>
              <a:gd name="connsiteY51346" fmla="*/ 1643843 h 6858000"/>
              <a:gd name="connsiteX51347" fmla="*/ 12156855 w 12192000"/>
              <a:gd name="connsiteY51347" fmla="*/ 1617103 h 6858000"/>
              <a:gd name="connsiteX51348" fmla="*/ 12133920 w 12192000"/>
              <a:gd name="connsiteY51348" fmla="*/ 1590365 h 6858000"/>
              <a:gd name="connsiteX51349" fmla="*/ 9785880 w 12192000"/>
              <a:gd name="connsiteY51349" fmla="*/ 1590365 h 6858000"/>
              <a:gd name="connsiteX51350" fmla="*/ 9757414 w 12192000"/>
              <a:gd name="connsiteY51350" fmla="*/ 1612839 h 6858000"/>
              <a:gd name="connsiteX51351" fmla="*/ 9784036 w 12192000"/>
              <a:gd name="connsiteY51351" fmla="*/ 1643381 h 6858000"/>
              <a:gd name="connsiteX51352" fmla="*/ 9809738 w 12192000"/>
              <a:gd name="connsiteY51352" fmla="*/ 1618948 h 6858000"/>
              <a:gd name="connsiteX51353" fmla="*/ 9785880 w 12192000"/>
              <a:gd name="connsiteY51353" fmla="*/ 1590365 h 6858000"/>
              <a:gd name="connsiteX51354" fmla="*/ 7901733 w 12192000"/>
              <a:gd name="connsiteY51354" fmla="*/ 1590365 h 6858000"/>
              <a:gd name="connsiteX51355" fmla="*/ 7877760 w 12192000"/>
              <a:gd name="connsiteY51355" fmla="*/ 1615375 h 6858000"/>
              <a:gd name="connsiteX51356" fmla="*/ 7903578 w 12192000"/>
              <a:gd name="connsiteY51356" fmla="*/ 1641423 h 6858000"/>
              <a:gd name="connsiteX51357" fmla="*/ 7931353 w 12192000"/>
              <a:gd name="connsiteY51357" fmla="*/ 1614684 h 6858000"/>
              <a:gd name="connsiteX51358" fmla="*/ 7931353 w 12192000"/>
              <a:gd name="connsiteY51358" fmla="*/ 1614568 h 6858000"/>
              <a:gd name="connsiteX51359" fmla="*/ 7901733 w 12192000"/>
              <a:gd name="connsiteY51359" fmla="*/ 1590365 h 6858000"/>
              <a:gd name="connsiteX51360" fmla="*/ 7839035 w 12192000"/>
              <a:gd name="connsiteY51360" fmla="*/ 1590365 h 6858000"/>
              <a:gd name="connsiteX51361" fmla="*/ 7810568 w 12192000"/>
              <a:gd name="connsiteY51361" fmla="*/ 1618372 h 6858000"/>
              <a:gd name="connsiteX51362" fmla="*/ 7841571 w 12192000"/>
              <a:gd name="connsiteY51362" fmla="*/ 1640269 h 6858000"/>
              <a:gd name="connsiteX51363" fmla="*/ 7862548 w 12192000"/>
              <a:gd name="connsiteY51363" fmla="*/ 1614453 h 6858000"/>
              <a:gd name="connsiteX51364" fmla="*/ 7839035 w 12192000"/>
              <a:gd name="connsiteY51364" fmla="*/ 1590365 h 6858000"/>
              <a:gd name="connsiteX51365" fmla="*/ 6699191 w 12192000"/>
              <a:gd name="connsiteY51365" fmla="*/ 1590365 h 6858000"/>
              <a:gd name="connsiteX51366" fmla="*/ 6673025 w 12192000"/>
              <a:gd name="connsiteY51366" fmla="*/ 1613530 h 6858000"/>
              <a:gd name="connsiteX51367" fmla="*/ 6697230 w 12192000"/>
              <a:gd name="connsiteY51367" fmla="*/ 1642691 h 6858000"/>
              <a:gd name="connsiteX51368" fmla="*/ 6720165 w 12192000"/>
              <a:gd name="connsiteY51368" fmla="*/ 1617103 h 6858000"/>
              <a:gd name="connsiteX51369" fmla="*/ 6699191 w 12192000"/>
              <a:gd name="connsiteY51369" fmla="*/ 1590365 h 6858000"/>
              <a:gd name="connsiteX51370" fmla="*/ 3761445 w 12192000"/>
              <a:gd name="connsiteY51370" fmla="*/ 1590365 h 6858000"/>
              <a:gd name="connsiteX51371" fmla="*/ 3736896 w 12192000"/>
              <a:gd name="connsiteY51371" fmla="*/ 1615951 h 6858000"/>
              <a:gd name="connsiteX51372" fmla="*/ 3764673 w 12192000"/>
              <a:gd name="connsiteY51372" fmla="*/ 1643958 h 6858000"/>
              <a:gd name="connsiteX51373" fmla="*/ 3764557 w 12192000"/>
              <a:gd name="connsiteY51373" fmla="*/ 1643843 h 6858000"/>
              <a:gd name="connsiteX51374" fmla="*/ 3784380 w 12192000"/>
              <a:gd name="connsiteY51374" fmla="*/ 1617103 h 6858000"/>
              <a:gd name="connsiteX51375" fmla="*/ 3761445 w 12192000"/>
              <a:gd name="connsiteY51375" fmla="*/ 1590365 h 6858000"/>
              <a:gd name="connsiteX51376" fmla="*/ 1413405 w 12192000"/>
              <a:gd name="connsiteY51376" fmla="*/ 1590365 h 6858000"/>
              <a:gd name="connsiteX51377" fmla="*/ 1384939 w 12192000"/>
              <a:gd name="connsiteY51377" fmla="*/ 1612839 h 6858000"/>
              <a:gd name="connsiteX51378" fmla="*/ 1411561 w 12192000"/>
              <a:gd name="connsiteY51378" fmla="*/ 1643381 h 6858000"/>
              <a:gd name="connsiteX51379" fmla="*/ 1437263 w 12192000"/>
              <a:gd name="connsiteY51379" fmla="*/ 1618948 h 6858000"/>
              <a:gd name="connsiteX51380" fmla="*/ 1413405 w 12192000"/>
              <a:gd name="connsiteY51380" fmla="*/ 1590365 h 6858000"/>
              <a:gd name="connsiteX51381" fmla="*/ 11458656 w 12192000"/>
              <a:gd name="connsiteY51381" fmla="*/ 1590135 h 6858000"/>
              <a:gd name="connsiteX51382" fmla="*/ 11435606 w 12192000"/>
              <a:gd name="connsiteY51382" fmla="*/ 1614568 h 6858000"/>
              <a:gd name="connsiteX51383" fmla="*/ 11457618 w 12192000"/>
              <a:gd name="connsiteY51383" fmla="*/ 1641884 h 6858000"/>
              <a:gd name="connsiteX51384" fmla="*/ 11482744 w 12192000"/>
              <a:gd name="connsiteY51384" fmla="*/ 1613300 h 6858000"/>
              <a:gd name="connsiteX51385" fmla="*/ 11458656 w 12192000"/>
              <a:gd name="connsiteY51385" fmla="*/ 1590250 h 6858000"/>
              <a:gd name="connsiteX51386" fmla="*/ 3086181 w 12192000"/>
              <a:gd name="connsiteY51386" fmla="*/ 1590135 h 6858000"/>
              <a:gd name="connsiteX51387" fmla="*/ 3063131 w 12192000"/>
              <a:gd name="connsiteY51387" fmla="*/ 1614568 h 6858000"/>
              <a:gd name="connsiteX51388" fmla="*/ 3085143 w 12192000"/>
              <a:gd name="connsiteY51388" fmla="*/ 1641884 h 6858000"/>
              <a:gd name="connsiteX51389" fmla="*/ 3110269 w 12192000"/>
              <a:gd name="connsiteY51389" fmla="*/ 1613300 h 6858000"/>
              <a:gd name="connsiteX51390" fmla="*/ 3086181 w 12192000"/>
              <a:gd name="connsiteY51390" fmla="*/ 1590250 h 6858000"/>
              <a:gd name="connsiteX51391" fmla="*/ 10864875 w 12192000"/>
              <a:gd name="connsiteY51391" fmla="*/ 1590019 h 6858000"/>
              <a:gd name="connsiteX51392" fmla="*/ 10794570 w 12192000"/>
              <a:gd name="connsiteY51392" fmla="*/ 1590250 h 6858000"/>
              <a:gd name="connsiteX51393" fmla="*/ 10718964 w 12192000"/>
              <a:gd name="connsiteY51393" fmla="*/ 1590135 h 6858000"/>
              <a:gd name="connsiteX51394" fmla="*/ 10702138 w 12192000"/>
              <a:gd name="connsiteY51394" fmla="*/ 1606615 h 6858000"/>
              <a:gd name="connsiteX51395" fmla="*/ 10702138 w 12192000"/>
              <a:gd name="connsiteY51395" fmla="*/ 1606732 h 6858000"/>
              <a:gd name="connsiteX51396" fmla="*/ 10701908 w 12192000"/>
              <a:gd name="connsiteY51396" fmla="*/ 1755175 h 6858000"/>
              <a:gd name="connsiteX51397" fmla="*/ 10728761 w 12192000"/>
              <a:gd name="connsiteY51397" fmla="*/ 1773041 h 6858000"/>
              <a:gd name="connsiteX51398" fmla="*/ 10749622 w 12192000"/>
              <a:gd name="connsiteY51398" fmla="*/ 1755406 h 6858000"/>
              <a:gd name="connsiteX51399" fmla="*/ 10749506 w 12192000"/>
              <a:gd name="connsiteY51399" fmla="*/ 1692941 h 6858000"/>
              <a:gd name="connsiteX51400" fmla="*/ 10755270 w 12192000"/>
              <a:gd name="connsiteY51400" fmla="*/ 1680494 h 6858000"/>
              <a:gd name="connsiteX51401" fmla="*/ 10764720 w 12192000"/>
              <a:gd name="connsiteY51401" fmla="*/ 1692710 h 6858000"/>
              <a:gd name="connsiteX51402" fmla="*/ 10764720 w 12192000"/>
              <a:gd name="connsiteY51402" fmla="*/ 1755175 h 6858000"/>
              <a:gd name="connsiteX51403" fmla="*/ 10781086 w 12192000"/>
              <a:gd name="connsiteY51403" fmla="*/ 1772811 h 6858000"/>
              <a:gd name="connsiteX51404" fmla="*/ 10869715 w 12192000"/>
              <a:gd name="connsiteY51404" fmla="*/ 1772925 h 6858000"/>
              <a:gd name="connsiteX51405" fmla="*/ 10885160 w 12192000"/>
              <a:gd name="connsiteY51405" fmla="*/ 1757942 h 6858000"/>
              <a:gd name="connsiteX51406" fmla="*/ 10885160 w 12192000"/>
              <a:gd name="connsiteY51406" fmla="*/ 1674614 h 6858000"/>
              <a:gd name="connsiteX51407" fmla="*/ 10868447 w 12192000"/>
              <a:gd name="connsiteY51407" fmla="*/ 1657904 h 6858000"/>
              <a:gd name="connsiteX51408" fmla="*/ 10803330 w 12192000"/>
              <a:gd name="connsiteY51408" fmla="*/ 1657904 h 6858000"/>
              <a:gd name="connsiteX51409" fmla="*/ 10787310 w 12192000"/>
              <a:gd name="connsiteY51409" fmla="*/ 1649259 h 6858000"/>
              <a:gd name="connsiteX51410" fmla="*/ 10802868 w 12192000"/>
              <a:gd name="connsiteY51410" fmla="*/ 1640385 h 6858000"/>
              <a:gd name="connsiteX51411" fmla="*/ 10865221 w 12192000"/>
              <a:gd name="connsiteY51411" fmla="*/ 1639579 h 6858000"/>
              <a:gd name="connsiteX51412" fmla="*/ 10885160 w 12192000"/>
              <a:gd name="connsiteY51412" fmla="*/ 1607307 h 6858000"/>
              <a:gd name="connsiteX51413" fmla="*/ 10864875 w 12192000"/>
              <a:gd name="connsiteY51413" fmla="*/ 1590019 h 6858000"/>
              <a:gd name="connsiteX51414" fmla="*/ 10320306 w 12192000"/>
              <a:gd name="connsiteY51414" fmla="*/ 1590019 h 6858000"/>
              <a:gd name="connsiteX51415" fmla="*/ 10293798 w 12192000"/>
              <a:gd name="connsiteY51415" fmla="*/ 1613991 h 6858000"/>
              <a:gd name="connsiteX51416" fmla="*/ 10319384 w 12192000"/>
              <a:gd name="connsiteY51416" fmla="*/ 1641423 h 6858000"/>
              <a:gd name="connsiteX51417" fmla="*/ 10319500 w 12192000"/>
              <a:gd name="connsiteY51417" fmla="*/ 1641538 h 6858000"/>
              <a:gd name="connsiteX51418" fmla="*/ 10346008 w 12192000"/>
              <a:gd name="connsiteY51418" fmla="*/ 1616872 h 6858000"/>
              <a:gd name="connsiteX51419" fmla="*/ 10320306 w 12192000"/>
              <a:gd name="connsiteY51419" fmla="*/ 1590019 h 6858000"/>
              <a:gd name="connsiteX51420" fmla="*/ 10119422 w 12192000"/>
              <a:gd name="connsiteY51420" fmla="*/ 1590019 h 6858000"/>
              <a:gd name="connsiteX51421" fmla="*/ 10094528 w 12192000"/>
              <a:gd name="connsiteY51421" fmla="*/ 1611802 h 6858000"/>
              <a:gd name="connsiteX51422" fmla="*/ 10118615 w 12192000"/>
              <a:gd name="connsiteY51422" fmla="*/ 1641652 h 6858000"/>
              <a:gd name="connsiteX51423" fmla="*/ 10118615 w 12192000"/>
              <a:gd name="connsiteY51423" fmla="*/ 1641538 h 6858000"/>
              <a:gd name="connsiteX51424" fmla="*/ 10141434 w 12192000"/>
              <a:gd name="connsiteY51424" fmla="*/ 1615260 h 6858000"/>
              <a:gd name="connsiteX51425" fmla="*/ 10119422 w 12192000"/>
              <a:gd name="connsiteY51425" fmla="*/ 1590019 h 6858000"/>
              <a:gd name="connsiteX51426" fmla="*/ 2492400 w 12192000"/>
              <a:gd name="connsiteY51426" fmla="*/ 1590019 h 6858000"/>
              <a:gd name="connsiteX51427" fmla="*/ 2422095 w 12192000"/>
              <a:gd name="connsiteY51427" fmla="*/ 1590250 h 6858000"/>
              <a:gd name="connsiteX51428" fmla="*/ 2346489 w 12192000"/>
              <a:gd name="connsiteY51428" fmla="*/ 1590135 h 6858000"/>
              <a:gd name="connsiteX51429" fmla="*/ 2329663 w 12192000"/>
              <a:gd name="connsiteY51429" fmla="*/ 1606615 h 6858000"/>
              <a:gd name="connsiteX51430" fmla="*/ 2329663 w 12192000"/>
              <a:gd name="connsiteY51430" fmla="*/ 1606732 h 6858000"/>
              <a:gd name="connsiteX51431" fmla="*/ 2329433 w 12192000"/>
              <a:gd name="connsiteY51431" fmla="*/ 1755175 h 6858000"/>
              <a:gd name="connsiteX51432" fmla="*/ 2356286 w 12192000"/>
              <a:gd name="connsiteY51432" fmla="*/ 1773041 h 6858000"/>
              <a:gd name="connsiteX51433" fmla="*/ 2377147 w 12192000"/>
              <a:gd name="connsiteY51433" fmla="*/ 1755406 h 6858000"/>
              <a:gd name="connsiteX51434" fmla="*/ 2377031 w 12192000"/>
              <a:gd name="connsiteY51434" fmla="*/ 1692941 h 6858000"/>
              <a:gd name="connsiteX51435" fmla="*/ 2382795 w 12192000"/>
              <a:gd name="connsiteY51435" fmla="*/ 1680494 h 6858000"/>
              <a:gd name="connsiteX51436" fmla="*/ 2392245 w 12192000"/>
              <a:gd name="connsiteY51436" fmla="*/ 1692710 h 6858000"/>
              <a:gd name="connsiteX51437" fmla="*/ 2392245 w 12192000"/>
              <a:gd name="connsiteY51437" fmla="*/ 1755175 h 6858000"/>
              <a:gd name="connsiteX51438" fmla="*/ 2408611 w 12192000"/>
              <a:gd name="connsiteY51438" fmla="*/ 1772811 h 6858000"/>
              <a:gd name="connsiteX51439" fmla="*/ 2497240 w 12192000"/>
              <a:gd name="connsiteY51439" fmla="*/ 1772925 h 6858000"/>
              <a:gd name="connsiteX51440" fmla="*/ 2512685 w 12192000"/>
              <a:gd name="connsiteY51440" fmla="*/ 1757942 h 6858000"/>
              <a:gd name="connsiteX51441" fmla="*/ 2512685 w 12192000"/>
              <a:gd name="connsiteY51441" fmla="*/ 1674614 h 6858000"/>
              <a:gd name="connsiteX51442" fmla="*/ 2495972 w 12192000"/>
              <a:gd name="connsiteY51442" fmla="*/ 1657904 h 6858000"/>
              <a:gd name="connsiteX51443" fmla="*/ 2430855 w 12192000"/>
              <a:gd name="connsiteY51443" fmla="*/ 1657904 h 6858000"/>
              <a:gd name="connsiteX51444" fmla="*/ 2414835 w 12192000"/>
              <a:gd name="connsiteY51444" fmla="*/ 1649259 h 6858000"/>
              <a:gd name="connsiteX51445" fmla="*/ 2430393 w 12192000"/>
              <a:gd name="connsiteY51445" fmla="*/ 1640385 h 6858000"/>
              <a:gd name="connsiteX51446" fmla="*/ 2492746 w 12192000"/>
              <a:gd name="connsiteY51446" fmla="*/ 1639579 h 6858000"/>
              <a:gd name="connsiteX51447" fmla="*/ 2512685 w 12192000"/>
              <a:gd name="connsiteY51447" fmla="*/ 1607307 h 6858000"/>
              <a:gd name="connsiteX51448" fmla="*/ 2492400 w 12192000"/>
              <a:gd name="connsiteY51448" fmla="*/ 1590019 h 6858000"/>
              <a:gd name="connsiteX51449" fmla="*/ 1947831 w 12192000"/>
              <a:gd name="connsiteY51449" fmla="*/ 1590019 h 6858000"/>
              <a:gd name="connsiteX51450" fmla="*/ 1921323 w 12192000"/>
              <a:gd name="connsiteY51450" fmla="*/ 1613991 h 6858000"/>
              <a:gd name="connsiteX51451" fmla="*/ 1946909 w 12192000"/>
              <a:gd name="connsiteY51451" fmla="*/ 1641423 h 6858000"/>
              <a:gd name="connsiteX51452" fmla="*/ 1947025 w 12192000"/>
              <a:gd name="connsiteY51452" fmla="*/ 1641538 h 6858000"/>
              <a:gd name="connsiteX51453" fmla="*/ 1973533 w 12192000"/>
              <a:gd name="connsiteY51453" fmla="*/ 1616872 h 6858000"/>
              <a:gd name="connsiteX51454" fmla="*/ 1947831 w 12192000"/>
              <a:gd name="connsiteY51454" fmla="*/ 1590019 h 6858000"/>
              <a:gd name="connsiteX51455" fmla="*/ 1746947 w 12192000"/>
              <a:gd name="connsiteY51455" fmla="*/ 1590019 h 6858000"/>
              <a:gd name="connsiteX51456" fmla="*/ 1722053 w 12192000"/>
              <a:gd name="connsiteY51456" fmla="*/ 1611802 h 6858000"/>
              <a:gd name="connsiteX51457" fmla="*/ 1746140 w 12192000"/>
              <a:gd name="connsiteY51457" fmla="*/ 1641652 h 6858000"/>
              <a:gd name="connsiteX51458" fmla="*/ 1746140 w 12192000"/>
              <a:gd name="connsiteY51458" fmla="*/ 1641538 h 6858000"/>
              <a:gd name="connsiteX51459" fmla="*/ 1768959 w 12192000"/>
              <a:gd name="connsiteY51459" fmla="*/ 1615260 h 6858000"/>
              <a:gd name="connsiteX51460" fmla="*/ 1746947 w 12192000"/>
              <a:gd name="connsiteY51460" fmla="*/ 1590019 h 6858000"/>
              <a:gd name="connsiteX51461" fmla="*/ 11528728 w 12192000"/>
              <a:gd name="connsiteY51461" fmla="*/ 1589904 h 6858000"/>
              <a:gd name="connsiteX51462" fmla="*/ 11502106 w 12192000"/>
              <a:gd name="connsiteY51462" fmla="*/ 1613069 h 6858000"/>
              <a:gd name="connsiteX51463" fmla="*/ 11529420 w 12192000"/>
              <a:gd name="connsiteY51463" fmla="*/ 1642574 h 6858000"/>
              <a:gd name="connsiteX51464" fmla="*/ 11549590 w 12192000"/>
              <a:gd name="connsiteY51464" fmla="*/ 1614799 h 6858000"/>
              <a:gd name="connsiteX51465" fmla="*/ 11549475 w 12192000"/>
              <a:gd name="connsiteY51465" fmla="*/ 1614799 h 6858000"/>
              <a:gd name="connsiteX51466" fmla="*/ 11528728 w 12192000"/>
              <a:gd name="connsiteY51466" fmla="*/ 1589904 h 6858000"/>
              <a:gd name="connsiteX51467" fmla="*/ 11324156 w 12192000"/>
              <a:gd name="connsiteY51467" fmla="*/ 1589904 h 6858000"/>
              <a:gd name="connsiteX51468" fmla="*/ 11300530 w 12192000"/>
              <a:gd name="connsiteY51468" fmla="*/ 1614453 h 6858000"/>
              <a:gd name="connsiteX51469" fmla="*/ 11324386 w 12192000"/>
              <a:gd name="connsiteY51469" fmla="*/ 1640500 h 6858000"/>
              <a:gd name="connsiteX51470" fmla="*/ 11348128 w 12192000"/>
              <a:gd name="connsiteY51470" fmla="*/ 1615490 h 6858000"/>
              <a:gd name="connsiteX51471" fmla="*/ 11324156 w 12192000"/>
              <a:gd name="connsiteY51471" fmla="*/ 1589904 h 6858000"/>
              <a:gd name="connsiteX51472" fmla="*/ 11198532 w 12192000"/>
              <a:gd name="connsiteY51472" fmla="*/ 1589904 h 6858000"/>
              <a:gd name="connsiteX51473" fmla="*/ 11198532 w 12192000"/>
              <a:gd name="connsiteY51473" fmla="*/ 1590019 h 6858000"/>
              <a:gd name="connsiteX51474" fmla="*/ 11169256 w 12192000"/>
              <a:gd name="connsiteY51474" fmla="*/ 1608920 h 6858000"/>
              <a:gd name="connsiteX51475" fmla="*/ 11192883 w 12192000"/>
              <a:gd name="connsiteY51475" fmla="*/ 1641999 h 6858000"/>
              <a:gd name="connsiteX51476" fmla="*/ 11218700 w 12192000"/>
              <a:gd name="connsiteY51476" fmla="*/ 1614914 h 6858000"/>
              <a:gd name="connsiteX51477" fmla="*/ 11198532 w 12192000"/>
              <a:gd name="connsiteY51477" fmla="*/ 1589904 h 6858000"/>
              <a:gd name="connsiteX51478" fmla="*/ 9718112 w 12192000"/>
              <a:gd name="connsiteY51478" fmla="*/ 1589904 h 6858000"/>
              <a:gd name="connsiteX51479" fmla="*/ 9690222 w 12192000"/>
              <a:gd name="connsiteY51479" fmla="*/ 1613991 h 6858000"/>
              <a:gd name="connsiteX51480" fmla="*/ 9717190 w 12192000"/>
              <a:gd name="connsiteY51480" fmla="*/ 1642920 h 6858000"/>
              <a:gd name="connsiteX51481" fmla="*/ 9742314 w 12192000"/>
              <a:gd name="connsiteY51481" fmla="*/ 1615375 h 6858000"/>
              <a:gd name="connsiteX51482" fmla="*/ 9742200 w 12192000"/>
              <a:gd name="connsiteY51482" fmla="*/ 1615375 h 6858000"/>
              <a:gd name="connsiteX51483" fmla="*/ 9718112 w 12192000"/>
              <a:gd name="connsiteY51483" fmla="*/ 1589904 h 6858000"/>
              <a:gd name="connsiteX51484" fmla="*/ 3156253 w 12192000"/>
              <a:gd name="connsiteY51484" fmla="*/ 1589904 h 6858000"/>
              <a:gd name="connsiteX51485" fmla="*/ 3129631 w 12192000"/>
              <a:gd name="connsiteY51485" fmla="*/ 1613069 h 6858000"/>
              <a:gd name="connsiteX51486" fmla="*/ 3156945 w 12192000"/>
              <a:gd name="connsiteY51486" fmla="*/ 1642574 h 6858000"/>
              <a:gd name="connsiteX51487" fmla="*/ 3177115 w 12192000"/>
              <a:gd name="connsiteY51487" fmla="*/ 1614799 h 6858000"/>
              <a:gd name="connsiteX51488" fmla="*/ 3177000 w 12192000"/>
              <a:gd name="connsiteY51488" fmla="*/ 1614799 h 6858000"/>
              <a:gd name="connsiteX51489" fmla="*/ 3156253 w 12192000"/>
              <a:gd name="connsiteY51489" fmla="*/ 1589904 h 6858000"/>
              <a:gd name="connsiteX51490" fmla="*/ 2951681 w 12192000"/>
              <a:gd name="connsiteY51490" fmla="*/ 1589904 h 6858000"/>
              <a:gd name="connsiteX51491" fmla="*/ 2928055 w 12192000"/>
              <a:gd name="connsiteY51491" fmla="*/ 1614453 h 6858000"/>
              <a:gd name="connsiteX51492" fmla="*/ 2951911 w 12192000"/>
              <a:gd name="connsiteY51492" fmla="*/ 1640500 h 6858000"/>
              <a:gd name="connsiteX51493" fmla="*/ 2975653 w 12192000"/>
              <a:gd name="connsiteY51493" fmla="*/ 1615490 h 6858000"/>
              <a:gd name="connsiteX51494" fmla="*/ 2951681 w 12192000"/>
              <a:gd name="connsiteY51494" fmla="*/ 1589904 h 6858000"/>
              <a:gd name="connsiteX51495" fmla="*/ 2826057 w 12192000"/>
              <a:gd name="connsiteY51495" fmla="*/ 1589904 h 6858000"/>
              <a:gd name="connsiteX51496" fmla="*/ 2826057 w 12192000"/>
              <a:gd name="connsiteY51496" fmla="*/ 1590019 h 6858000"/>
              <a:gd name="connsiteX51497" fmla="*/ 2796781 w 12192000"/>
              <a:gd name="connsiteY51497" fmla="*/ 1608920 h 6858000"/>
              <a:gd name="connsiteX51498" fmla="*/ 2820408 w 12192000"/>
              <a:gd name="connsiteY51498" fmla="*/ 1641999 h 6858000"/>
              <a:gd name="connsiteX51499" fmla="*/ 2846225 w 12192000"/>
              <a:gd name="connsiteY51499" fmla="*/ 1614914 h 6858000"/>
              <a:gd name="connsiteX51500" fmla="*/ 2826057 w 12192000"/>
              <a:gd name="connsiteY51500" fmla="*/ 1589904 h 6858000"/>
              <a:gd name="connsiteX51501" fmla="*/ 1345637 w 12192000"/>
              <a:gd name="connsiteY51501" fmla="*/ 1589904 h 6858000"/>
              <a:gd name="connsiteX51502" fmla="*/ 1317747 w 12192000"/>
              <a:gd name="connsiteY51502" fmla="*/ 1613991 h 6858000"/>
              <a:gd name="connsiteX51503" fmla="*/ 1344715 w 12192000"/>
              <a:gd name="connsiteY51503" fmla="*/ 1642920 h 6858000"/>
              <a:gd name="connsiteX51504" fmla="*/ 1369839 w 12192000"/>
              <a:gd name="connsiteY51504" fmla="*/ 1615375 h 6858000"/>
              <a:gd name="connsiteX51505" fmla="*/ 1369725 w 12192000"/>
              <a:gd name="connsiteY51505" fmla="*/ 1615375 h 6858000"/>
              <a:gd name="connsiteX51506" fmla="*/ 1345637 w 12192000"/>
              <a:gd name="connsiteY51506" fmla="*/ 1589904 h 6858000"/>
              <a:gd name="connsiteX51507" fmla="*/ 9853649 w 12192000"/>
              <a:gd name="connsiteY51507" fmla="*/ 1589789 h 6858000"/>
              <a:gd name="connsiteX51508" fmla="*/ 9825066 w 12192000"/>
              <a:gd name="connsiteY51508" fmla="*/ 1613300 h 6858000"/>
              <a:gd name="connsiteX51509" fmla="*/ 9850653 w 12192000"/>
              <a:gd name="connsiteY51509" fmla="*/ 1641884 h 6858000"/>
              <a:gd name="connsiteX51510" fmla="*/ 9879234 w 12192000"/>
              <a:gd name="connsiteY51510" fmla="*/ 1616642 h 6858000"/>
              <a:gd name="connsiteX51511" fmla="*/ 9853765 w 12192000"/>
              <a:gd name="connsiteY51511" fmla="*/ 1589904 h 6858000"/>
              <a:gd name="connsiteX51512" fmla="*/ 1481174 w 12192000"/>
              <a:gd name="connsiteY51512" fmla="*/ 1589789 h 6858000"/>
              <a:gd name="connsiteX51513" fmla="*/ 1452591 w 12192000"/>
              <a:gd name="connsiteY51513" fmla="*/ 1613300 h 6858000"/>
              <a:gd name="connsiteX51514" fmla="*/ 1478178 w 12192000"/>
              <a:gd name="connsiteY51514" fmla="*/ 1641884 h 6858000"/>
              <a:gd name="connsiteX51515" fmla="*/ 1506759 w 12192000"/>
              <a:gd name="connsiteY51515" fmla="*/ 1616642 h 6858000"/>
              <a:gd name="connsiteX51516" fmla="*/ 1481290 w 12192000"/>
              <a:gd name="connsiteY51516" fmla="*/ 1589904 h 6858000"/>
              <a:gd name="connsiteX51517" fmla="*/ 9111308 w 12192000"/>
              <a:gd name="connsiteY51517" fmla="*/ 1589674 h 6858000"/>
              <a:gd name="connsiteX51518" fmla="*/ 9088142 w 12192000"/>
              <a:gd name="connsiteY51518" fmla="*/ 1617679 h 6858000"/>
              <a:gd name="connsiteX51519" fmla="*/ 9110616 w 12192000"/>
              <a:gd name="connsiteY51519" fmla="*/ 1643727 h 6858000"/>
              <a:gd name="connsiteX51520" fmla="*/ 9135050 w 12192000"/>
              <a:gd name="connsiteY51520" fmla="*/ 1617335 h 6858000"/>
              <a:gd name="connsiteX51521" fmla="*/ 9111308 w 12192000"/>
              <a:gd name="connsiteY51521" fmla="*/ 1589674 h 6858000"/>
              <a:gd name="connsiteX51522" fmla="*/ 738833 w 12192000"/>
              <a:gd name="connsiteY51522" fmla="*/ 1589674 h 6858000"/>
              <a:gd name="connsiteX51523" fmla="*/ 715667 w 12192000"/>
              <a:gd name="connsiteY51523" fmla="*/ 1617679 h 6858000"/>
              <a:gd name="connsiteX51524" fmla="*/ 738141 w 12192000"/>
              <a:gd name="connsiteY51524" fmla="*/ 1643727 h 6858000"/>
              <a:gd name="connsiteX51525" fmla="*/ 762575 w 12192000"/>
              <a:gd name="connsiteY51525" fmla="*/ 1617335 h 6858000"/>
              <a:gd name="connsiteX51526" fmla="*/ 738833 w 12192000"/>
              <a:gd name="connsiteY51526" fmla="*/ 1589674 h 6858000"/>
              <a:gd name="connsiteX51527" fmla="*/ 9051650 w 12192000"/>
              <a:gd name="connsiteY51527" fmla="*/ 1589515 h 6858000"/>
              <a:gd name="connsiteX51528" fmla="*/ 9031207 w 12192000"/>
              <a:gd name="connsiteY51528" fmla="*/ 1590941 h 6858000"/>
              <a:gd name="connsiteX51529" fmla="*/ 9020604 w 12192000"/>
              <a:gd name="connsiteY51529" fmla="*/ 1599586 h 6858000"/>
              <a:gd name="connsiteX51530" fmla="*/ 9051608 w 12192000"/>
              <a:gd name="connsiteY51530" fmla="*/ 1642691 h 6858000"/>
              <a:gd name="connsiteX51531" fmla="*/ 9067166 w 12192000"/>
              <a:gd name="connsiteY51531" fmla="*/ 1642459 h 6858000"/>
              <a:gd name="connsiteX51532" fmla="*/ 9068549 w 12192000"/>
              <a:gd name="connsiteY51532" fmla="*/ 1600968 h 6858000"/>
              <a:gd name="connsiteX51533" fmla="*/ 9051650 w 12192000"/>
              <a:gd name="connsiteY51533" fmla="*/ 1589515 h 6858000"/>
              <a:gd name="connsiteX51534" fmla="*/ 679175 w 12192000"/>
              <a:gd name="connsiteY51534" fmla="*/ 1589515 h 6858000"/>
              <a:gd name="connsiteX51535" fmla="*/ 658732 w 12192000"/>
              <a:gd name="connsiteY51535" fmla="*/ 1590941 h 6858000"/>
              <a:gd name="connsiteX51536" fmla="*/ 648129 w 12192000"/>
              <a:gd name="connsiteY51536" fmla="*/ 1599586 h 6858000"/>
              <a:gd name="connsiteX51537" fmla="*/ 679133 w 12192000"/>
              <a:gd name="connsiteY51537" fmla="*/ 1642691 h 6858000"/>
              <a:gd name="connsiteX51538" fmla="*/ 694691 w 12192000"/>
              <a:gd name="connsiteY51538" fmla="*/ 1642459 h 6858000"/>
              <a:gd name="connsiteX51539" fmla="*/ 696074 w 12192000"/>
              <a:gd name="connsiteY51539" fmla="*/ 1600968 h 6858000"/>
              <a:gd name="connsiteX51540" fmla="*/ 679175 w 12192000"/>
              <a:gd name="connsiteY51540" fmla="*/ 1589515 h 6858000"/>
              <a:gd name="connsiteX51541" fmla="*/ 9662935 w 12192000"/>
              <a:gd name="connsiteY51541" fmla="*/ 1589399 h 6858000"/>
              <a:gd name="connsiteX51542" fmla="*/ 9648038 w 12192000"/>
              <a:gd name="connsiteY51542" fmla="*/ 1590826 h 6858000"/>
              <a:gd name="connsiteX51543" fmla="*/ 9585456 w 12192000"/>
              <a:gd name="connsiteY51543" fmla="*/ 1590597 h 6858000"/>
              <a:gd name="connsiteX51544" fmla="*/ 9509850 w 12192000"/>
              <a:gd name="connsiteY51544" fmla="*/ 1590480 h 6858000"/>
              <a:gd name="connsiteX51545" fmla="*/ 9492102 w 12192000"/>
              <a:gd name="connsiteY51545" fmla="*/ 1606271 h 6858000"/>
              <a:gd name="connsiteX51546" fmla="*/ 9492217 w 12192000"/>
              <a:gd name="connsiteY51546" fmla="*/ 1757366 h 6858000"/>
              <a:gd name="connsiteX51547" fmla="*/ 9518265 w 12192000"/>
              <a:gd name="connsiteY51547" fmla="*/ 1773157 h 6858000"/>
              <a:gd name="connsiteX51548" fmla="*/ 9540162 w 12192000"/>
              <a:gd name="connsiteY51548" fmla="*/ 1756329 h 6858000"/>
              <a:gd name="connsiteX51549" fmla="*/ 9539701 w 12192000"/>
              <a:gd name="connsiteY51549" fmla="*/ 1693746 h 6858000"/>
              <a:gd name="connsiteX51550" fmla="*/ 9552494 w 12192000"/>
              <a:gd name="connsiteY51550" fmla="*/ 1680609 h 6858000"/>
              <a:gd name="connsiteX51551" fmla="*/ 9559986 w 12192000"/>
              <a:gd name="connsiteY51551" fmla="*/ 1694208 h 6858000"/>
              <a:gd name="connsiteX51552" fmla="*/ 9559756 w 12192000"/>
              <a:gd name="connsiteY51552" fmla="*/ 1754139 h 6858000"/>
              <a:gd name="connsiteX51553" fmla="*/ 9579348 w 12192000"/>
              <a:gd name="connsiteY51553" fmla="*/ 1773387 h 6858000"/>
              <a:gd name="connsiteX51554" fmla="*/ 9654954 w 12192000"/>
              <a:gd name="connsiteY51554" fmla="*/ 1773387 h 6858000"/>
              <a:gd name="connsiteX51555" fmla="*/ 9675123 w 12192000"/>
              <a:gd name="connsiteY51555" fmla="*/ 1754715 h 6858000"/>
              <a:gd name="connsiteX51556" fmla="*/ 9675123 w 12192000"/>
              <a:gd name="connsiteY51556" fmla="*/ 1676575 h 6858000"/>
              <a:gd name="connsiteX51557" fmla="*/ 9654838 w 12192000"/>
              <a:gd name="connsiteY51557" fmla="*/ 1658134 h 6858000"/>
              <a:gd name="connsiteX51558" fmla="*/ 9594908 w 12192000"/>
              <a:gd name="connsiteY51558" fmla="*/ 1658365 h 6858000"/>
              <a:gd name="connsiteX51559" fmla="*/ 9595138 w 12192000"/>
              <a:gd name="connsiteY51559" fmla="*/ 1658249 h 6858000"/>
              <a:gd name="connsiteX51560" fmla="*/ 9581769 w 12192000"/>
              <a:gd name="connsiteY51560" fmla="*/ 1649836 h 6858000"/>
              <a:gd name="connsiteX51561" fmla="*/ 9594908 w 12192000"/>
              <a:gd name="connsiteY51561" fmla="*/ 1641999 h 6858000"/>
              <a:gd name="connsiteX51562" fmla="*/ 9657490 w 12192000"/>
              <a:gd name="connsiteY51562" fmla="*/ 1641999 h 6858000"/>
              <a:gd name="connsiteX51563" fmla="*/ 9673279 w 12192000"/>
              <a:gd name="connsiteY51563" fmla="*/ 1637273 h 6858000"/>
              <a:gd name="connsiteX51564" fmla="*/ 9673509 w 12192000"/>
              <a:gd name="connsiteY51564" fmla="*/ 1596012 h 6858000"/>
              <a:gd name="connsiteX51565" fmla="*/ 9662935 w 12192000"/>
              <a:gd name="connsiteY51565" fmla="*/ 1589399 h 6858000"/>
              <a:gd name="connsiteX51566" fmla="*/ 1290460 w 12192000"/>
              <a:gd name="connsiteY51566" fmla="*/ 1589399 h 6858000"/>
              <a:gd name="connsiteX51567" fmla="*/ 1275563 w 12192000"/>
              <a:gd name="connsiteY51567" fmla="*/ 1590826 h 6858000"/>
              <a:gd name="connsiteX51568" fmla="*/ 1212981 w 12192000"/>
              <a:gd name="connsiteY51568" fmla="*/ 1590597 h 6858000"/>
              <a:gd name="connsiteX51569" fmla="*/ 1137375 w 12192000"/>
              <a:gd name="connsiteY51569" fmla="*/ 1590480 h 6858000"/>
              <a:gd name="connsiteX51570" fmla="*/ 1119627 w 12192000"/>
              <a:gd name="connsiteY51570" fmla="*/ 1606271 h 6858000"/>
              <a:gd name="connsiteX51571" fmla="*/ 1119742 w 12192000"/>
              <a:gd name="connsiteY51571" fmla="*/ 1757366 h 6858000"/>
              <a:gd name="connsiteX51572" fmla="*/ 1145790 w 12192000"/>
              <a:gd name="connsiteY51572" fmla="*/ 1773157 h 6858000"/>
              <a:gd name="connsiteX51573" fmla="*/ 1167687 w 12192000"/>
              <a:gd name="connsiteY51573" fmla="*/ 1756329 h 6858000"/>
              <a:gd name="connsiteX51574" fmla="*/ 1167226 w 12192000"/>
              <a:gd name="connsiteY51574" fmla="*/ 1693746 h 6858000"/>
              <a:gd name="connsiteX51575" fmla="*/ 1180019 w 12192000"/>
              <a:gd name="connsiteY51575" fmla="*/ 1680609 h 6858000"/>
              <a:gd name="connsiteX51576" fmla="*/ 1187511 w 12192000"/>
              <a:gd name="connsiteY51576" fmla="*/ 1694208 h 6858000"/>
              <a:gd name="connsiteX51577" fmla="*/ 1187281 w 12192000"/>
              <a:gd name="connsiteY51577" fmla="*/ 1754139 h 6858000"/>
              <a:gd name="connsiteX51578" fmla="*/ 1206873 w 12192000"/>
              <a:gd name="connsiteY51578" fmla="*/ 1773387 h 6858000"/>
              <a:gd name="connsiteX51579" fmla="*/ 1282479 w 12192000"/>
              <a:gd name="connsiteY51579" fmla="*/ 1773387 h 6858000"/>
              <a:gd name="connsiteX51580" fmla="*/ 1302648 w 12192000"/>
              <a:gd name="connsiteY51580" fmla="*/ 1754715 h 6858000"/>
              <a:gd name="connsiteX51581" fmla="*/ 1302648 w 12192000"/>
              <a:gd name="connsiteY51581" fmla="*/ 1676575 h 6858000"/>
              <a:gd name="connsiteX51582" fmla="*/ 1282363 w 12192000"/>
              <a:gd name="connsiteY51582" fmla="*/ 1658134 h 6858000"/>
              <a:gd name="connsiteX51583" fmla="*/ 1222433 w 12192000"/>
              <a:gd name="connsiteY51583" fmla="*/ 1658365 h 6858000"/>
              <a:gd name="connsiteX51584" fmla="*/ 1222663 w 12192000"/>
              <a:gd name="connsiteY51584" fmla="*/ 1658249 h 6858000"/>
              <a:gd name="connsiteX51585" fmla="*/ 1209294 w 12192000"/>
              <a:gd name="connsiteY51585" fmla="*/ 1649836 h 6858000"/>
              <a:gd name="connsiteX51586" fmla="*/ 1222433 w 12192000"/>
              <a:gd name="connsiteY51586" fmla="*/ 1641999 h 6858000"/>
              <a:gd name="connsiteX51587" fmla="*/ 1285015 w 12192000"/>
              <a:gd name="connsiteY51587" fmla="*/ 1641999 h 6858000"/>
              <a:gd name="connsiteX51588" fmla="*/ 1300804 w 12192000"/>
              <a:gd name="connsiteY51588" fmla="*/ 1637273 h 6858000"/>
              <a:gd name="connsiteX51589" fmla="*/ 1301034 w 12192000"/>
              <a:gd name="connsiteY51589" fmla="*/ 1596012 h 6858000"/>
              <a:gd name="connsiteX51590" fmla="*/ 1290460 w 12192000"/>
              <a:gd name="connsiteY51590" fmla="*/ 1589399 h 6858000"/>
              <a:gd name="connsiteX51591" fmla="*/ 10420576 w 12192000"/>
              <a:gd name="connsiteY51591" fmla="*/ 1577687 h 6858000"/>
              <a:gd name="connsiteX51592" fmla="*/ 10420116 w 12192000"/>
              <a:gd name="connsiteY51592" fmla="*/ 1578378 h 6858000"/>
              <a:gd name="connsiteX51593" fmla="*/ 10420116 w 12192000"/>
              <a:gd name="connsiteY51593" fmla="*/ 1578494 h 6858000"/>
              <a:gd name="connsiteX51594" fmla="*/ 10420808 w 12192000"/>
              <a:gd name="connsiteY51594" fmla="*/ 1578494 h 6858000"/>
              <a:gd name="connsiteX51595" fmla="*/ 10420576 w 12192000"/>
              <a:gd name="connsiteY51595" fmla="*/ 1577687 h 6858000"/>
              <a:gd name="connsiteX51596" fmla="*/ 2048101 w 12192000"/>
              <a:gd name="connsiteY51596" fmla="*/ 1577687 h 6858000"/>
              <a:gd name="connsiteX51597" fmla="*/ 2047641 w 12192000"/>
              <a:gd name="connsiteY51597" fmla="*/ 1578378 h 6858000"/>
              <a:gd name="connsiteX51598" fmla="*/ 2047641 w 12192000"/>
              <a:gd name="connsiteY51598" fmla="*/ 1578494 h 6858000"/>
              <a:gd name="connsiteX51599" fmla="*/ 2048333 w 12192000"/>
              <a:gd name="connsiteY51599" fmla="*/ 1578494 h 6858000"/>
              <a:gd name="connsiteX51600" fmla="*/ 2048101 w 12192000"/>
              <a:gd name="connsiteY51600" fmla="*/ 1577687 h 6858000"/>
              <a:gd name="connsiteX51601" fmla="*/ 4081805 w 12192000"/>
              <a:gd name="connsiteY51601" fmla="*/ 1531470 h 6858000"/>
              <a:gd name="connsiteX51602" fmla="*/ 4061289 w 12192000"/>
              <a:gd name="connsiteY51602" fmla="*/ 1550142 h 6858000"/>
              <a:gd name="connsiteX51603" fmla="*/ 4082265 w 12192000"/>
              <a:gd name="connsiteY51603" fmla="*/ 1573422 h 6858000"/>
              <a:gd name="connsiteX51604" fmla="*/ 4104161 w 12192000"/>
              <a:gd name="connsiteY51604" fmla="*/ 1551064 h 6858000"/>
              <a:gd name="connsiteX51605" fmla="*/ 4081805 w 12192000"/>
              <a:gd name="connsiteY51605" fmla="*/ 1531470 h 6858000"/>
              <a:gd name="connsiteX51606" fmla="*/ 4221028 w 12192000"/>
              <a:gd name="connsiteY51606" fmla="*/ 1530894 h 6858000"/>
              <a:gd name="connsiteX51607" fmla="*/ 4197055 w 12192000"/>
              <a:gd name="connsiteY51607" fmla="*/ 1551525 h 6858000"/>
              <a:gd name="connsiteX51608" fmla="*/ 4220109 w 12192000"/>
              <a:gd name="connsiteY51608" fmla="*/ 1572961 h 6858000"/>
              <a:gd name="connsiteX51609" fmla="*/ 4248688 w 12192000"/>
              <a:gd name="connsiteY51609" fmla="*/ 1572847 h 6858000"/>
              <a:gd name="connsiteX51610" fmla="*/ 4282457 w 12192000"/>
              <a:gd name="connsiteY51610" fmla="*/ 1573077 h 6858000"/>
              <a:gd name="connsiteX51611" fmla="*/ 4302282 w 12192000"/>
              <a:gd name="connsiteY51611" fmla="*/ 1551064 h 6858000"/>
              <a:gd name="connsiteX51612" fmla="*/ 4302515 w 12192000"/>
              <a:gd name="connsiteY51612" fmla="*/ 1550949 h 6858000"/>
              <a:gd name="connsiteX51613" fmla="*/ 4300784 w 12192000"/>
              <a:gd name="connsiteY51613" fmla="*/ 1538964 h 6858000"/>
              <a:gd name="connsiteX51614" fmla="*/ 4292716 w 12192000"/>
              <a:gd name="connsiteY51614" fmla="*/ 1531701 h 6858000"/>
              <a:gd name="connsiteX51615" fmla="*/ 4283495 w 12192000"/>
              <a:gd name="connsiteY51615" fmla="*/ 1530894 h 6858000"/>
              <a:gd name="connsiteX51616" fmla="*/ 4221028 w 12192000"/>
              <a:gd name="connsiteY51616" fmla="*/ 1530894 h 6858000"/>
              <a:gd name="connsiteX51617" fmla="*/ 8916532 w 12192000"/>
              <a:gd name="connsiteY51617" fmla="*/ 1529281 h 6858000"/>
              <a:gd name="connsiteX51618" fmla="*/ 8892904 w 12192000"/>
              <a:gd name="connsiteY51618" fmla="*/ 1547261 h 6858000"/>
              <a:gd name="connsiteX51619" fmla="*/ 8911576 w 12192000"/>
              <a:gd name="connsiteY51619" fmla="*/ 1571809 h 6858000"/>
              <a:gd name="connsiteX51620" fmla="*/ 8935893 w 12192000"/>
              <a:gd name="connsiteY51620" fmla="*/ 1554291 h 6858000"/>
              <a:gd name="connsiteX51621" fmla="*/ 8916532 w 12192000"/>
              <a:gd name="connsiteY51621" fmla="*/ 1529281 h 6858000"/>
              <a:gd name="connsiteX51622" fmla="*/ 544057 w 12192000"/>
              <a:gd name="connsiteY51622" fmla="*/ 1529281 h 6858000"/>
              <a:gd name="connsiteX51623" fmla="*/ 520429 w 12192000"/>
              <a:gd name="connsiteY51623" fmla="*/ 1547261 h 6858000"/>
              <a:gd name="connsiteX51624" fmla="*/ 539101 w 12192000"/>
              <a:gd name="connsiteY51624" fmla="*/ 1571809 h 6858000"/>
              <a:gd name="connsiteX51625" fmla="*/ 563418 w 12192000"/>
              <a:gd name="connsiteY51625" fmla="*/ 1554291 h 6858000"/>
              <a:gd name="connsiteX51626" fmla="*/ 544057 w 12192000"/>
              <a:gd name="connsiteY51626" fmla="*/ 1529281 h 6858000"/>
              <a:gd name="connsiteX51627" fmla="*/ 9990685 w 12192000"/>
              <a:gd name="connsiteY51627" fmla="*/ 1528820 h 6858000"/>
              <a:gd name="connsiteX51628" fmla="*/ 9966828 w 12192000"/>
              <a:gd name="connsiteY51628" fmla="*/ 1549567 h 6858000"/>
              <a:gd name="connsiteX51629" fmla="*/ 9990108 w 12192000"/>
              <a:gd name="connsiteY51629" fmla="*/ 1570887 h 6858000"/>
              <a:gd name="connsiteX51630" fmla="*/ 10018690 w 12192000"/>
              <a:gd name="connsiteY51630" fmla="*/ 1570657 h 6858000"/>
              <a:gd name="connsiteX51631" fmla="*/ 10055110 w 12192000"/>
              <a:gd name="connsiteY51631" fmla="*/ 1570771 h 6858000"/>
              <a:gd name="connsiteX51632" fmla="*/ 10071938 w 12192000"/>
              <a:gd name="connsiteY51632" fmla="*/ 1551410 h 6858000"/>
              <a:gd name="connsiteX51633" fmla="*/ 10055686 w 12192000"/>
              <a:gd name="connsiteY51633" fmla="*/ 1528820 h 6858000"/>
              <a:gd name="connsiteX51634" fmla="*/ 9990685 w 12192000"/>
              <a:gd name="connsiteY51634" fmla="*/ 1528820 h 6858000"/>
              <a:gd name="connsiteX51635" fmla="*/ 1618210 w 12192000"/>
              <a:gd name="connsiteY51635" fmla="*/ 1528820 h 6858000"/>
              <a:gd name="connsiteX51636" fmla="*/ 1594353 w 12192000"/>
              <a:gd name="connsiteY51636" fmla="*/ 1549567 h 6858000"/>
              <a:gd name="connsiteX51637" fmla="*/ 1617633 w 12192000"/>
              <a:gd name="connsiteY51637" fmla="*/ 1570887 h 6858000"/>
              <a:gd name="connsiteX51638" fmla="*/ 1646215 w 12192000"/>
              <a:gd name="connsiteY51638" fmla="*/ 1570657 h 6858000"/>
              <a:gd name="connsiteX51639" fmla="*/ 1682635 w 12192000"/>
              <a:gd name="connsiteY51639" fmla="*/ 1570771 h 6858000"/>
              <a:gd name="connsiteX51640" fmla="*/ 1699463 w 12192000"/>
              <a:gd name="connsiteY51640" fmla="*/ 1551410 h 6858000"/>
              <a:gd name="connsiteX51641" fmla="*/ 1683211 w 12192000"/>
              <a:gd name="connsiteY51641" fmla="*/ 1528820 h 6858000"/>
              <a:gd name="connsiteX51642" fmla="*/ 1618210 w 12192000"/>
              <a:gd name="connsiteY51642" fmla="*/ 1528820 h 6858000"/>
              <a:gd name="connsiteX51643" fmla="*/ 9852612 w 12192000"/>
              <a:gd name="connsiteY51643" fmla="*/ 1528128 h 6858000"/>
              <a:gd name="connsiteX51644" fmla="*/ 9830598 w 12192000"/>
              <a:gd name="connsiteY51644" fmla="*/ 1545993 h 6858000"/>
              <a:gd name="connsiteX51645" fmla="*/ 9850653 w 12192000"/>
              <a:gd name="connsiteY51645" fmla="*/ 1570426 h 6858000"/>
              <a:gd name="connsiteX51646" fmla="*/ 9850653 w 12192000"/>
              <a:gd name="connsiteY51646" fmla="*/ 1570541 h 6858000"/>
              <a:gd name="connsiteX51647" fmla="*/ 9873704 w 12192000"/>
              <a:gd name="connsiteY51647" fmla="*/ 1551756 h 6858000"/>
              <a:gd name="connsiteX51648" fmla="*/ 9852612 w 12192000"/>
              <a:gd name="connsiteY51648" fmla="*/ 1528128 h 6858000"/>
              <a:gd name="connsiteX51649" fmla="*/ 1480137 w 12192000"/>
              <a:gd name="connsiteY51649" fmla="*/ 1528128 h 6858000"/>
              <a:gd name="connsiteX51650" fmla="*/ 1458123 w 12192000"/>
              <a:gd name="connsiteY51650" fmla="*/ 1545993 h 6858000"/>
              <a:gd name="connsiteX51651" fmla="*/ 1478178 w 12192000"/>
              <a:gd name="connsiteY51651" fmla="*/ 1570426 h 6858000"/>
              <a:gd name="connsiteX51652" fmla="*/ 1478178 w 12192000"/>
              <a:gd name="connsiteY51652" fmla="*/ 1570541 h 6858000"/>
              <a:gd name="connsiteX51653" fmla="*/ 1501229 w 12192000"/>
              <a:gd name="connsiteY51653" fmla="*/ 1551756 h 6858000"/>
              <a:gd name="connsiteX51654" fmla="*/ 1480137 w 12192000"/>
              <a:gd name="connsiteY51654" fmla="*/ 1528128 h 6858000"/>
              <a:gd name="connsiteX51655" fmla="*/ 9045498 w 12192000"/>
              <a:gd name="connsiteY51655" fmla="*/ 1527782 h 6858000"/>
              <a:gd name="connsiteX51656" fmla="*/ 9025445 w 12192000"/>
              <a:gd name="connsiteY51656" fmla="*/ 1549682 h 6858000"/>
              <a:gd name="connsiteX51657" fmla="*/ 9046882 w 12192000"/>
              <a:gd name="connsiteY51657" fmla="*/ 1569965 h 6858000"/>
              <a:gd name="connsiteX51658" fmla="*/ 9078115 w 12192000"/>
              <a:gd name="connsiteY51658" fmla="*/ 1569850 h 6858000"/>
              <a:gd name="connsiteX51659" fmla="*/ 9109349 w 12192000"/>
              <a:gd name="connsiteY51659" fmla="*/ 1570080 h 6858000"/>
              <a:gd name="connsiteX51660" fmla="*/ 9130556 w 12192000"/>
              <a:gd name="connsiteY51660" fmla="*/ 1549567 h 6858000"/>
              <a:gd name="connsiteX51661" fmla="*/ 9110501 w 12192000"/>
              <a:gd name="connsiteY51661" fmla="*/ 1527782 h 6858000"/>
              <a:gd name="connsiteX51662" fmla="*/ 9045498 w 12192000"/>
              <a:gd name="connsiteY51662" fmla="*/ 1527782 h 6858000"/>
              <a:gd name="connsiteX51663" fmla="*/ 673023 w 12192000"/>
              <a:gd name="connsiteY51663" fmla="*/ 1527782 h 6858000"/>
              <a:gd name="connsiteX51664" fmla="*/ 652970 w 12192000"/>
              <a:gd name="connsiteY51664" fmla="*/ 1549682 h 6858000"/>
              <a:gd name="connsiteX51665" fmla="*/ 674407 w 12192000"/>
              <a:gd name="connsiteY51665" fmla="*/ 1569965 h 6858000"/>
              <a:gd name="connsiteX51666" fmla="*/ 705640 w 12192000"/>
              <a:gd name="connsiteY51666" fmla="*/ 1569850 h 6858000"/>
              <a:gd name="connsiteX51667" fmla="*/ 736874 w 12192000"/>
              <a:gd name="connsiteY51667" fmla="*/ 1570080 h 6858000"/>
              <a:gd name="connsiteX51668" fmla="*/ 758081 w 12192000"/>
              <a:gd name="connsiteY51668" fmla="*/ 1549567 h 6858000"/>
              <a:gd name="connsiteX51669" fmla="*/ 738026 w 12192000"/>
              <a:gd name="connsiteY51669" fmla="*/ 1527782 h 6858000"/>
              <a:gd name="connsiteX51670" fmla="*/ 673023 w 12192000"/>
              <a:gd name="connsiteY51670" fmla="*/ 1527782 h 6858000"/>
              <a:gd name="connsiteX51671" fmla="*/ 10929070 w 12192000"/>
              <a:gd name="connsiteY51671" fmla="*/ 1527552 h 6858000"/>
              <a:gd name="connsiteX51672" fmla="*/ 10904176 w 12192000"/>
              <a:gd name="connsiteY51672" fmla="*/ 1550028 h 6858000"/>
              <a:gd name="connsiteX51673" fmla="*/ 10905674 w 12192000"/>
              <a:gd name="connsiteY51673" fmla="*/ 1559937 h 6858000"/>
              <a:gd name="connsiteX51674" fmla="*/ 10905559 w 12192000"/>
              <a:gd name="connsiteY51674" fmla="*/ 1559824 h 6858000"/>
              <a:gd name="connsiteX51675" fmla="*/ 10905674 w 12192000"/>
              <a:gd name="connsiteY51675" fmla="*/ 1559938 h 6858000"/>
              <a:gd name="connsiteX51676" fmla="*/ 10905674 w 12192000"/>
              <a:gd name="connsiteY51676" fmla="*/ 1559937 h 6858000"/>
              <a:gd name="connsiteX51677" fmla="*/ 10914664 w 12192000"/>
              <a:gd name="connsiteY51677" fmla="*/ 1568812 h 6858000"/>
              <a:gd name="connsiteX51678" fmla="*/ 10928956 w 12192000"/>
              <a:gd name="connsiteY51678" fmla="*/ 1569504 h 6858000"/>
              <a:gd name="connsiteX51679" fmla="*/ 10957537 w 12192000"/>
              <a:gd name="connsiteY51679" fmla="*/ 1569504 h 6858000"/>
              <a:gd name="connsiteX51680" fmla="*/ 10991306 w 12192000"/>
              <a:gd name="connsiteY51680" fmla="*/ 1569619 h 6858000"/>
              <a:gd name="connsiteX51681" fmla="*/ 11009286 w 12192000"/>
              <a:gd name="connsiteY51681" fmla="*/ 1548644 h 6858000"/>
              <a:gd name="connsiteX51682" fmla="*/ 10991422 w 12192000"/>
              <a:gd name="connsiteY51682" fmla="*/ 1527552 h 6858000"/>
              <a:gd name="connsiteX51683" fmla="*/ 10929070 w 12192000"/>
              <a:gd name="connsiteY51683" fmla="*/ 1527552 h 6858000"/>
              <a:gd name="connsiteX51684" fmla="*/ 2556595 w 12192000"/>
              <a:gd name="connsiteY51684" fmla="*/ 1527552 h 6858000"/>
              <a:gd name="connsiteX51685" fmla="*/ 2531701 w 12192000"/>
              <a:gd name="connsiteY51685" fmla="*/ 1550028 h 6858000"/>
              <a:gd name="connsiteX51686" fmla="*/ 2533199 w 12192000"/>
              <a:gd name="connsiteY51686" fmla="*/ 1559937 h 6858000"/>
              <a:gd name="connsiteX51687" fmla="*/ 2533084 w 12192000"/>
              <a:gd name="connsiteY51687" fmla="*/ 1559824 h 6858000"/>
              <a:gd name="connsiteX51688" fmla="*/ 2533199 w 12192000"/>
              <a:gd name="connsiteY51688" fmla="*/ 1559938 h 6858000"/>
              <a:gd name="connsiteX51689" fmla="*/ 2533199 w 12192000"/>
              <a:gd name="connsiteY51689" fmla="*/ 1559937 h 6858000"/>
              <a:gd name="connsiteX51690" fmla="*/ 2542189 w 12192000"/>
              <a:gd name="connsiteY51690" fmla="*/ 1568812 h 6858000"/>
              <a:gd name="connsiteX51691" fmla="*/ 2556481 w 12192000"/>
              <a:gd name="connsiteY51691" fmla="*/ 1569504 h 6858000"/>
              <a:gd name="connsiteX51692" fmla="*/ 2585062 w 12192000"/>
              <a:gd name="connsiteY51692" fmla="*/ 1569504 h 6858000"/>
              <a:gd name="connsiteX51693" fmla="*/ 2618831 w 12192000"/>
              <a:gd name="connsiteY51693" fmla="*/ 1569619 h 6858000"/>
              <a:gd name="connsiteX51694" fmla="*/ 2636811 w 12192000"/>
              <a:gd name="connsiteY51694" fmla="*/ 1548644 h 6858000"/>
              <a:gd name="connsiteX51695" fmla="*/ 2618947 w 12192000"/>
              <a:gd name="connsiteY51695" fmla="*/ 1527552 h 6858000"/>
              <a:gd name="connsiteX51696" fmla="*/ 2556595 w 12192000"/>
              <a:gd name="connsiteY51696" fmla="*/ 1527552 h 6858000"/>
              <a:gd name="connsiteX51697" fmla="*/ 3883339 w 12192000"/>
              <a:gd name="connsiteY51697" fmla="*/ 1526169 h 6858000"/>
              <a:gd name="connsiteX51698" fmla="*/ 3883339 w 12192000"/>
              <a:gd name="connsiteY51698" fmla="*/ 1526284 h 6858000"/>
              <a:gd name="connsiteX51699" fmla="*/ 3853834 w 12192000"/>
              <a:gd name="connsiteY51699" fmla="*/ 1551295 h 6858000"/>
              <a:gd name="connsiteX51700" fmla="*/ 3874465 w 12192000"/>
              <a:gd name="connsiteY51700" fmla="*/ 1579646 h 6858000"/>
              <a:gd name="connsiteX51701" fmla="*/ 3905697 w 12192000"/>
              <a:gd name="connsiteY51701" fmla="*/ 1554061 h 6858000"/>
              <a:gd name="connsiteX51702" fmla="*/ 3883339 w 12192000"/>
              <a:gd name="connsiteY51702" fmla="*/ 1526169 h 6858000"/>
              <a:gd name="connsiteX51703" fmla="*/ 9217455 w 12192000"/>
              <a:gd name="connsiteY51703" fmla="*/ 1525595 h 6858000"/>
              <a:gd name="connsiteX51704" fmla="*/ 9157755 w 12192000"/>
              <a:gd name="connsiteY51704" fmla="*/ 1585524 h 6858000"/>
              <a:gd name="connsiteX51705" fmla="*/ 9157639 w 12192000"/>
              <a:gd name="connsiteY51705" fmla="*/ 1585408 h 6858000"/>
              <a:gd name="connsiteX51706" fmla="*/ 9157409 w 12192000"/>
              <a:gd name="connsiteY51706" fmla="*/ 1619178 h 6858000"/>
              <a:gd name="connsiteX51707" fmla="*/ 9182188 w 12192000"/>
              <a:gd name="connsiteY51707" fmla="*/ 1646724 h 6858000"/>
              <a:gd name="connsiteX51708" fmla="*/ 9205469 w 12192000"/>
              <a:gd name="connsiteY51708" fmla="*/ 1620678 h 6858000"/>
              <a:gd name="connsiteX51709" fmla="*/ 9212961 w 12192000"/>
              <a:gd name="connsiteY51709" fmla="*/ 1581029 h 6858000"/>
              <a:gd name="connsiteX51710" fmla="*/ 9223910 w 12192000"/>
              <a:gd name="connsiteY51710" fmla="*/ 1621252 h 6858000"/>
              <a:gd name="connsiteX51711" fmla="*/ 9249150 w 12192000"/>
              <a:gd name="connsiteY51711" fmla="*/ 1645801 h 6858000"/>
              <a:gd name="connsiteX51712" fmla="*/ 9273008 w 12192000"/>
              <a:gd name="connsiteY51712" fmla="*/ 1621252 h 6858000"/>
              <a:gd name="connsiteX51713" fmla="*/ 9272892 w 12192000"/>
              <a:gd name="connsiteY51713" fmla="*/ 1582296 h 6858000"/>
              <a:gd name="connsiteX51714" fmla="*/ 9217455 w 12192000"/>
              <a:gd name="connsiteY51714" fmla="*/ 1525595 h 6858000"/>
              <a:gd name="connsiteX51715" fmla="*/ 4387340 w 12192000"/>
              <a:gd name="connsiteY51715" fmla="*/ 1525595 h 6858000"/>
              <a:gd name="connsiteX51716" fmla="*/ 4327752 w 12192000"/>
              <a:gd name="connsiteY51716" fmla="*/ 1583103 h 6858000"/>
              <a:gd name="connsiteX51717" fmla="*/ 4327752 w 12192000"/>
              <a:gd name="connsiteY51717" fmla="*/ 1582988 h 6858000"/>
              <a:gd name="connsiteX51718" fmla="*/ 4327639 w 12192000"/>
              <a:gd name="connsiteY51718" fmla="*/ 1621946 h 6858000"/>
              <a:gd name="connsiteX51719" fmla="*/ 4353685 w 12192000"/>
              <a:gd name="connsiteY51719" fmla="*/ 1644073 h 6858000"/>
              <a:gd name="connsiteX51720" fmla="*/ 4375122 w 12192000"/>
              <a:gd name="connsiteY51720" fmla="*/ 1621485 h 6858000"/>
              <a:gd name="connsiteX51721" fmla="*/ 4375122 w 12192000"/>
              <a:gd name="connsiteY51721" fmla="*/ 1592901 h 6858000"/>
              <a:gd name="connsiteX51722" fmla="*/ 4385034 w 12192000"/>
              <a:gd name="connsiteY51722" fmla="*/ 1578263 h 6858000"/>
              <a:gd name="connsiteX51723" fmla="*/ 4395636 w 12192000"/>
              <a:gd name="connsiteY51723" fmla="*/ 1592210 h 6858000"/>
              <a:gd name="connsiteX51724" fmla="*/ 4395869 w 12192000"/>
              <a:gd name="connsiteY51724" fmla="*/ 1628628 h 6858000"/>
              <a:gd name="connsiteX51725" fmla="*/ 4405664 w 12192000"/>
              <a:gd name="connsiteY51725" fmla="*/ 1643958 h 6858000"/>
              <a:gd name="connsiteX51726" fmla="*/ 4442889 w 12192000"/>
              <a:gd name="connsiteY51726" fmla="*/ 1615606 h 6858000"/>
              <a:gd name="connsiteX51727" fmla="*/ 4442889 w 12192000"/>
              <a:gd name="connsiteY51727" fmla="*/ 1581837 h 6858000"/>
              <a:gd name="connsiteX51728" fmla="*/ 4387340 w 12192000"/>
              <a:gd name="connsiteY51728" fmla="*/ 1525595 h 6858000"/>
              <a:gd name="connsiteX51729" fmla="*/ 844980 w 12192000"/>
              <a:gd name="connsiteY51729" fmla="*/ 1525595 h 6858000"/>
              <a:gd name="connsiteX51730" fmla="*/ 785280 w 12192000"/>
              <a:gd name="connsiteY51730" fmla="*/ 1585524 h 6858000"/>
              <a:gd name="connsiteX51731" fmla="*/ 785164 w 12192000"/>
              <a:gd name="connsiteY51731" fmla="*/ 1585408 h 6858000"/>
              <a:gd name="connsiteX51732" fmla="*/ 784934 w 12192000"/>
              <a:gd name="connsiteY51732" fmla="*/ 1619178 h 6858000"/>
              <a:gd name="connsiteX51733" fmla="*/ 809713 w 12192000"/>
              <a:gd name="connsiteY51733" fmla="*/ 1646724 h 6858000"/>
              <a:gd name="connsiteX51734" fmla="*/ 832994 w 12192000"/>
              <a:gd name="connsiteY51734" fmla="*/ 1620678 h 6858000"/>
              <a:gd name="connsiteX51735" fmla="*/ 840486 w 12192000"/>
              <a:gd name="connsiteY51735" fmla="*/ 1581029 h 6858000"/>
              <a:gd name="connsiteX51736" fmla="*/ 851435 w 12192000"/>
              <a:gd name="connsiteY51736" fmla="*/ 1621252 h 6858000"/>
              <a:gd name="connsiteX51737" fmla="*/ 876675 w 12192000"/>
              <a:gd name="connsiteY51737" fmla="*/ 1645801 h 6858000"/>
              <a:gd name="connsiteX51738" fmla="*/ 900533 w 12192000"/>
              <a:gd name="connsiteY51738" fmla="*/ 1621252 h 6858000"/>
              <a:gd name="connsiteX51739" fmla="*/ 900417 w 12192000"/>
              <a:gd name="connsiteY51739" fmla="*/ 1582296 h 6858000"/>
              <a:gd name="connsiteX51740" fmla="*/ 844980 w 12192000"/>
              <a:gd name="connsiteY51740" fmla="*/ 1525595 h 6858000"/>
              <a:gd name="connsiteX51741" fmla="*/ 11662767 w 12192000"/>
              <a:gd name="connsiteY51741" fmla="*/ 1525248 h 6858000"/>
              <a:gd name="connsiteX51742" fmla="*/ 11589929 w 12192000"/>
              <a:gd name="connsiteY51742" fmla="*/ 1526054 h 6858000"/>
              <a:gd name="connsiteX51743" fmla="*/ 11572526 w 12192000"/>
              <a:gd name="connsiteY51743" fmla="*/ 1536080 h 6858000"/>
              <a:gd name="connsiteX51744" fmla="*/ 11569298 w 12192000"/>
              <a:gd name="connsiteY51744" fmla="*/ 1623790 h 6858000"/>
              <a:gd name="connsiteX51745" fmla="*/ 11602260 w 12192000"/>
              <a:gd name="connsiteY51745" fmla="*/ 1644073 h 6858000"/>
              <a:gd name="connsiteX51746" fmla="*/ 11620124 w 12192000"/>
              <a:gd name="connsiteY51746" fmla="*/ 1619178 h 6858000"/>
              <a:gd name="connsiteX51747" fmla="*/ 11629114 w 12192000"/>
              <a:gd name="connsiteY51747" fmla="*/ 1581607 h 6858000"/>
              <a:gd name="connsiteX51748" fmla="*/ 11634646 w 12192000"/>
              <a:gd name="connsiteY51748" fmla="*/ 1617449 h 6858000"/>
              <a:gd name="connsiteX51749" fmla="*/ 11660117 w 12192000"/>
              <a:gd name="connsiteY51749" fmla="*/ 1644650 h 6858000"/>
              <a:gd name="connsiteX51750" fmla="*/ 11687663 w 12192000"/>
              <a:gd name="connsiteY51750" fmla="*/ 1617103 h 6858000"/>
              <a:gd name="connsiteX51751" fmla="*/ 11687432 w 12192000"/>
              <a:gd name="connsiteY51751" fmla="*/ 1583334 h 6858000"/>
              <a:gd name="connsiteX51752" fmla="*/ 11687663 w 12192000"/>
              <a:gd name="connsiteY51752" fmla="*/ 1549567 h 6858000"/>
              <a:gd name="connsiteX51753" fmla="*/ 11662767 w 12192000"/>
              <a:gd name="connsiteY51753" fmla="*/ 1525248 h 6858000"/>
              <a:gd name="connsiteX51754" fmla="*/ 6800726 w 12192000"/>
              <a:gd name="connsiteY51754" fmla="*/ 1525248 h 6858000"/>
              <a:gd name="connsiteX51755" fmla="*/ 6742639 w 12192000"/>
              <a:gd name="connsiteY51755" fmla="*/ 1583219 h 6858000"/>
              <a:gd name="connsiteX51756" fmla="*/ 6742755 w 12192000"/>
              <a:gd name="connsiteY51756" fmla="*/ 1583564 h 6858000"/>
              <a:gd name="connsiteX51757" fmla="*/ 6742523 w 12192000"/>
              <a:gd name="connsiteY51757" fmla="*/ 1622521 h 6858000"/>
              <a:gd name="connsiteX51758" fmla="*/ 6763731 w 12192000"/>
              <a:gd name="connsiteY51758" fmla="*/ 1645226 h 6858000"/>
              <a:gd name="connsiteX51759" fmla="*/ 6790009 w 12192000"/>
              <a:gd name="connsiteY51759" fmla="*/ 1617679 h 6858000"/>
              <a:gd name="connsiteX51760" fmla="*/ 6790009 w 12192000"/>
              <a:gd name="connsiteY51760" fmla="*/ 1589098 h 6858000"/>
              <a:gd name="connsiteX51761" fmla="*/ 6799229 w 12192000"/>
              <a:gd name="connsiteY51761" fmla="*/ 1578839 h 6858000"/>
              <a:gd name="connsiteX51762" fmla="*/ 6809255 w 12192000"/>
              <a:gd name="connsiteY51762" fmla="*/ 1588521 h 6858000"/>
              <a:gd name="connsiteX51763" fmla="*/ 6809947 w 12192000"/>
              <a:gd name="connsiteY51763" fmla="*/ 1616988 h 6858000"/>
              <a:gd name="connsiteX51764" fmla="*/ 6835300 w 12192000"/>
              <a:gd name="connsiteY51764" fmla="*/ 1645457 h 6858000"/>
              <a:gd name="connsiteX51765" fmla="*/ 6857662 w 12192000"/>
              <a:gd name="connsiteY51765" fmla="*/ 1618372 h 6858000"/>
              <a:gd name="connsiteX51766" fmla="*/ 6857546 w 12192000"/>
              <a:gd name="connsiteY51766" fmla="*/ 1582066 h 6858000"/>
              <a:gd name="connsiteX51767" fmla="*/ 6800726 w 12192000"/>
              <a:gd name="connsiteY51767" fmla="*/ 1525248 h 6858000"/>
              <a:gd name="connsiteX51768" fmla="*/ 3941658 w 12192000"/>
              <a:gd name="connsiteY51768" fmla="*/ 1525248 h 6858000"/>
              <a:gd name="connsiteX51769" fmla="*/ 3920566 w 12192000"/>
              <a:gd name="connsiteY51769" fmla="*/ 1551525 h 6858000"/>
              <a:gd name="connsiteX51770" fmla="*/ 3941082 w 12192000"/>
              <a:gd name="connsiteY51770" fmla="*/ 1578378 h 6858000"/>
              <a:gd name="connsiteX51771" fmla="*/ 4009655 w 12192000"/>
              <a:gd name="connsiteY51771" fmla="*/ 1577110 h 6858000"/>
              <a:gd name="connsiteX51772" fmla="*/ 4041350 w 12192000"/>
              <a:gd name="connsiteY51772" fmla="*/ 1545071 h 6858000"/>
              <a:gd name="connsiteX51773" fmla="*/ 4019684 w 12192000"/>
              <a:gd name="connsiteY51773" fmla="*/ 1525248 h 6858000"/>
              <a:gd name="connsiteX51774" fmla="*/ 3983263 w 12192000"/>
              <a:gd name="connsiteY51774" fmla="*/ 1525477 h 6858000"/>
              <a:gd name="connsiteX51775" fmla="*/ 3941658 w 12192000"/>
              <a:gd name="connsiteY51775" fmla="*/ 1525248 h 6858000"/>
              <a:gd name="connsiteX51776" fmla="*/ 3290292 w 12192000"/>
              <a:gd name="connsiteY51776" fmla="*/ 1525248 h 6858000"/>
              <a:gd name="connsiteX51777" fmla="*/ 3217454 w 12192000"/>
              <a:gd name="connsiteY51777" fmla="*/ 1526054 h 6858000"/>
              <a:gd name="connsiteX51778" fmla="*/ 3200051 w 12192000"/>
              <a:gd name="connsiteY51778" fmla="*/ 1536080 h 6858000"/>
              <a:gd name="connsiteX51779" fmla="*/ 3196823 w 12192000"/>
              <a:gd name="connsiteY51779" fmla="*/ 1623790 h 6858000"/>
              <a:gd name="connsiteX51780" fmla="*/ 3229785 w 12192000"/>
              <a:gd name="connsiteY51780" fmla="*/ 1644073 h 6858000"/>
              <a:gd name="connsiteX51781" fmla="*/ 3247649 w 12192000"/>
              <a:gd name="connsiteY51781" fmla="*/ 1619178 h 6858000"/>
              <a:gd name="connsiteX51782" fmla="*/ 3256639 w 12192000"/>
              <a:gd name="connsiteY51782" fmla="*/ 1581607 h 6858000"/>
              <a:gd name="connsiteX51783" fmla="*/ 3262171 w 12192000"/>
              <a:gd name="connsiteY51783" fmla="*/ 1617449 h 6858000"/>
              <a:gd name="connsiteX51784" fmla="*/ 3287642 w 12192000"/>
              <a:gd name="connsiteY51784" fmla="*/ 1644650 h 6858000"/>
              <a:gd name="connsiteX51785" fmla="*/ 3315188 w 12192000"/>
              <a:gd name="connsiteY51785" fmla="*/ 1617103 h 6858000"/>
              <a:gd name="connsiteX51786" fmla="*/ 3314957 w 12192000"/>
              <a:gd name="connsiteY51786" fmla="*/ 1583334 h 6858000"/>
              <a:gd name="connsiteX51787" fmla="*/ 3315188 w 12192000"/>
              <a:gd name="connsiteY51787" fmla="*/ 1549567 h 6858000"/>
              <a:gd name="connsiteX51788" fmla="*/ 3290292 w 12192000"/>
              <a:gd name="connsiteY51788" fmla="*/ 1525248 h 6858000"/>
              <a:gd name="connsiteX51789" fmla="*/ 8004769 w 12192000"/>
              <a:gd name="connsiteY51789" fmla="*/ 1525132 h 6858000"/>
              <a:gd name="connsiteX51790" fmla="*/ 7947488 w 12192000"/>
              <a:gd name="connsiteY51790" fmla="*/ 1582759 h 6858000"/>
              <a:gd name="connsiteX51791" fmla="*/ 7947604 w 12192000"/>
              <a:gd name="connsiteY51791" fmla="*/ 1582873 h 6858000"/>
              <a:gd name="connsiteX51792" fmla="*/ 7947488 w 12192000"/>
              <a:gd name="connsiteY51792" fmla="*/ 1616642 h 6858000"/>
              <a:gd name="connsiteX51793" fmla="*/ 7973075 w 12192000"/>
              <a:gd name="connsiteY51793" fmla="*/ 1644996 h 6858000"/>
              <a:gd name="connsiteX51794" fmla="*/ 7996470 w 12192000"/>
              <a:gd name="connsiteY51794" fmla="*/ 1615836 h 6858000"/>
              <a:gd name="connsiteX51795" fmla="*/ 7996586 w 12192000"/>
              <a:gd name="connsiteY51795" fmla="*/ 1589789 h 6858000"/>
              <a:gd name="connsiteX51796" fmla="*/ 8008342 w 12192000"/>
              <a:gd name="connsiteY51796" fmla="*/ 1578954 h 6858000"/>
              <a:gd name="connsiteX51797" fmla="*/ 8015373 w 12192000"/>
              <a:gd name="connsiteY51797" fmla="*/ 1590480 h 6858000"/>
              <a:gd name="connsiteX51798" fmla="*/ 8015373 w 12192000"/>
              <a:gd name="connsiteY51798" fmla="*/ 1621713 h 6858000"/>
              <a:gd name="connsiteX51799" fmla="*/ 8036694 w 12192000"/>
              <a:gd name="connsiteY51799" fmla="*/ 1642229 h 6858000"/>
              <a:gd name="connsiteX51800" fmla="*/ 8063202 w 12192000"/>
              <a:gd name="connsiteY51800" fmla="*/ 1615375 h 6858000"/>
              <a:gd name="connsiteX51801" fmla="*/ 8062972 w 12192000"/>
              <a:gd name="connsiteY51801" fmla="*/ 1584142 h 6858000"/>
              <a:gd name="connsiteX51802" fmla="*/ 8004769 w 12192000"/>
              <a:gd name="connsiteY51802" fmla="*/ 1525132 h 6858000"/>
              <a:gd name="connsiteX51803" fmla="*/ 7836499 w 12192000"/>
              <a:gd name="connsiteY51803" fmla="*/ 1525016 h 6858000"/>
              <a:gd name="connsiteX51804" fmla="*/ 7815870 w 12192000"/>
              <a:gd name="connsiteY51804" fmla="*/ 1546570 h 6858000"/>
              <a:gd name="connsiteX51805" fmla="*/ 7847334 w 12192000"/>
              <a:gd name="connsiteY51805" fmla="*/ 1578148 h 6858000"/>
              <a:gd name="connsiteX51806" fmla="*/ 7873382 w 12192000"/>
              <a:gd name="connsiteY51806" fmla="*/ 1577917 h 6858000"/>
              <a:gd name="connsiteX51807" fmla="*/ 7873382 w 12192000"/>
              <a:gd name="connsiteY51807" fmla="*/ 1577572 h 6858000"/>
              <a:gd name="connsiteX51808" fmla="*/ 7915103 w 12192000"/>
              <a:gd name="connsiteY51808" fmla="*/ 1577802 h 6858000"/>
              <a:gd name="connsiteX51809" fmla="*/ 7931930 w 12192000"/>
              <a:gd name="connsiteY51809" fmla="*/ 1551295 h 6858000"/>
              <a:gd name="connsiteX51810" fmla="*/ 7914642 w 12192000"/>
              <a:gd name="connsiteY51810" fmla="*/ 1525248 h 6858000"/>
              <a:gd name="connsiteX51811" fmla="*/ 7836499 w 12192000"/>
              <a:gd name="connsiteY51811" fmla="*/ 1525132 h 6858000"/>
              <a:gd name="connsiteX51812" fmla="*/ 4149110 w 12192000"/>
              <a:gd name="connsiteY51812" fmla="*/ 1524902 h 6858000"/>
              <a:gd name="connsiteX51813" fmla="*/ 4123642 w 12192000"/>
              <a:gd name="connsiteY51813" fmla="*/ 1551871 h 6858000"/>
              <a:gd name="connsiteX51814" fmla="*/ 4151879 w 12192000"/>
              <a:gd name="connsiteY51814" fmla="*/ 1578724 h 6858000"/>
              <a:gd name="connsiteX51815" fmla="*/ 4151879 w 12192000"/>
              <a:gd name="connsiteY51815" fmla="*/ 1578839 h 6858000"/>
              <a:gd name="connsiteX51816" fmla="*/ 4176079 w 12192000"/>
              <a:gd name="connsiteY51816" fmla="*/ 1551295 h 6858000"/>
              <a:gd name="connsiteX51817" fmla="*/ 4149110 w 12192000"/>
              <a:gd name="connsiteY51817" fmla="*/ 1524902 h 6858000"/>
              <a:gd name="connsiteX51818" fmla="*/ 4887879 w 12192000"/>
              <a:gd name="connsiteY51818" fmla="*/ 1524556 h 6858000"/>
              <a:gd name="connsiteX51819" fmla="*/ 4865290 w 12192000"/>
              <a:gd name="connsiteY51819" fmla="*/ 1546455 h 6858000"/>
              <a:gd name="connsiteX51820" fmla="*/ 4896639 w 12192000"/>
              <a:gd name="connsiteY51820" fmla="*/ 1577572 h 6858000"/>
              <a:gd name="connsiteX51821" fmla="*/ 4925224 w 12192000"/>
              <a:gd name="connsiteY51821" fmla="*/ 1577341 h 6858000"/>
              <a:gd name="connsiteX51822" fmla="*/ 4925224 w 12192000"/>
              <a:gd name="connsiteY51822" fmla="*/ 1577226 h 6858000"/>
              <a:gd name="connsiteX51823" fmla="*/ 4961526 w 12192000"/>
              <a:gd name="connsiteY51823" fmla="*/ 1577456 h 6858000"/>
              <a:gd name="connsiteX51824" fmla="*/ 4980889 w 12192000"/>
              <a:gd name="connsiteY51824" fmla="*/ 1550718 h 6858000"/>
              <a:gd name="connsiteX51825" fmla="*/ 4960605 w 12192000"/>
              <a:gd name="connsiteY51825" fmla="*/ 1524556 h 6858000"/>
              <a:gd name="connsiteX51826" fmla="*/ 4887879 w 12192000"/>
              <a:gd name="connsiteY51826" fmla="*/ 1524556 h 6858000"/>
              <a:gd name="connsiteX51827" fmla="*/ 7704652 w 12192000"/>
              <a:gd name="connsiteY51827" fmla="*/ 1524440 h 6858000"/>
              <a:gd name="connsiteX51828" fmla="*/ 7681947 w 12192000"/>
              <a:gd name="connsiteY51828" fmla="*/ 1550488 h 6858000"/>
              <a:gd name="connsiteX51829" fmla="*/ 7704996 w 12192000"/>
              <a:gd name="connsiteY51829" fmla="*/ 1578954 h 6858000"/>
              <a:gd name="connsiteX51830" fmla="*/ 7729661 w 12192000"/>
              <a:gd name="connsiteY51830" fmla="*/ 1550142 h 6858000"/>
              <a:gd name="connsiteX51831" fmla="*/ 7704652 w 12192000"/>
              <a:gd name="connsiteY51831" fmla="*/ 1524440 h 6858000"/>
              <a:gd name="connsiteX51832" fmla="*/ 7302766 w 12192000"/>
              <a:gd name="connsiteY51832" fmla="*/ 1524325 h 6858000"/>
              <a:gd name="connsiteX51833" fmla="*/ 7280638 w 12192000"/>
              <a:gd name="connsiteY51833" fmla="*/ 1547491 h 6858000"/>
              <a:gd name="connsiteX51834" fmla="*/ 7310142 w 12192000"/>
              <a:gd name="connsiteY51834" fmla="*/ 1576995 h 6858000"/>
              <a:gd name="connsiteX51835" fmla="*/ 7310142 w 12192000"/>
              <a:gd name="connsiteY51835" fmla="*/ 1577110 h 6858000"/>
              <a:gd name="connsiteX51836" fmla="*/ 7338725 w 12192000"/>
              <a:gd name="connsiteY51836" fmla="*/ 1577110 h 6858000"/>
              <a:gd name="connsiteX51837" fmla="*/ 7377796 w 12192000"/>
              <a:gd name="connsiteY51837" fmla="*/ 1577226 h 6858000"/>
              <a:gd name="connsiteX51838" fmla="*/ 7396466 w 12192000"/>
              <a:gd name="connsiteY51838" fmla="*/ 1551179 h 6858000"/>
              <a:gd name="connsiteX51839" fmla="*/ 7378257 w 12192000"/>
              <a:gd name="connsiteY51839" fmla="*/ 1524670 h 6858000"/>
              <a:gd name="connsiteX51840" fmla="*/ 7302766 w 12192000"/>
              <a:gd name="connsiteY51840" fmla="*/ 1524325 h 6858000"/>
              <a:gd name="connsiteX51841" fmla="*/ 5292188 w 12192000"/>
              <a:gd name="connsiteY51841" fmla="*/ 1524210 h 6858000"/>
              <a:gd name="connsiteX51842" fmla="*/ 5292188 w 12192000"/>
              <a:gd name="connsiteY51842" fmla="*/ 1524325 h 6858000"/>
              <a:gd name="connsiteX51843" fmla="*/ 5266715 w 12192000"/>
              <a:gd name="connsiteY51843" fmla="*/ 1551987 h 6858000"/>
              <a:gd name="connsiteX51844" fmla="*/ 5291839 w 12192000"/>
              <a:gd name="connsiteY51844" fmla="*/ 1578033 h 6858000"/>
              <a:gd name="connsiteX51845" fmla="*/ 5313968 w 12192000"/>
              <a:gd name="connsiteY51845" fmla="*/ 1551295 h 6858000"/>
              <a:gd name="connsiteX51846" fmla="*/ 5292188 w 12192000"/>
              <a:gd name="connsiteY51846" fmla="*/ 1524210 h 6858000"/>
              <a:gd name="connsiteX51847" fmla="*/ 5357881 w 12192000"/>
              <a:gd name="connsiteY51847" fmla="*/ 1523864 h 6858000"/>
              <a:gd name="connsiteX51848" fmla="*/ 5334715 w 12192000"/>
              <a:gd name="connsiteY51848" fmla="*/ 1547606 h 6858000"/>
              <a:gd name="connsiteX51849" fmla="*/ 5356037 w 12192000"/>
              <a:gd name="connsiteY51849" fmla="*/ 1578148 h 6858000"/>
              <a:gd name="connsiteX51850" fmla="*/ 5381853 w 12192000"/>
              <a:gd name="connsiteY51850" fmla="*/ 1552562 h 6858000"/>
              <a:gd name="connsiteX51851" fmla="*/ 5357881 w 12192000"/>
              <a:gd name="connsiteY51851" fmla="*/ 1523864 h 6858000"/>
              <a:gd name="connsiteX51852" fmla="*/ 8513032 w 12192000"/>
              <a:gd name="connsiteY51852" fmla="*/ 1523749 h 6858000"/>
              <a:gd name="connsiteX51853" fmla="*/ 8485256 w 12192000"/>
              <a:gd name="connsiteY51853" fmla="*/ 1551179 h 6858000"/>
              <a:gd name="connsiteX51854" fmla="*/ 8511879 w 12192000"/>
              <a:gd name="connsiteY51854" fmla="*/ 1576649 h 6858000"/>
              <a:gd name="connsiteX51855" fmla="*/ 8511879 w 12192000"/>
              <a:gd name="connsiteY51855" fmla="*/ 1576534 h 6858000"/>
              <a:gd name="connsiteX51856" fmla="*/ 8542998 w 12192000"/>
              <a:gd name="connsiteY51856" fmla="*/ 1576306 h 6858000"/>
              <a:gd name="connsiteX51857" fmla="*/ 8542998 w 12192000"/>
              <a:gd name="connsiteY51857" fmla="*/ 1576534 h 6858000"/>
              <a:gd name="connsiteX51858" fmla="*/ 8581954 w 12192000"/>
              <a:gd name="connsiteY51858" fmla="*/ 1576765 h 6858000"/>
              <a:gd name="connsiteX51859" fmla="*/ 8600855 w 12192000"/>
              <a:gd name="connsiteY51859" fmla="*/ 1552216 h 6858000"/>
              <a:gd name="connsiteX51860" fmla="*/ 8583106 w 12192000"/>
              <a:gd name="connsiteY51860" fmla="*/ 1523864 h 6858000"/>
              <a:gd name="connsiteX51861" fmla="*/ 8513032 w 12192000"/>
              <a:gd name="connsiteY51861" fmla="*/ 1523749 h 6858000"/>
              <a:gd name="connsiteX51862" fmla="*/ 140557 w 12192000"/>
              <a:gd name="connsiteY51862" fmla="*/ 1523749 h 6858000"/>
              <a:gd name="connsiteX51863" fmla="*/ 112781 w 12192000"/>
              <a:gd name="connsiteY51863" fmla="*/ 1551179 h 6858000"/>
              <a:gd name="connsiteX51864" fmla="*/ 139404 w 12192000"/>
              <a:gd name="connsiteY51864" fmla="*/ 1576649 h 6858000"/>
              <a:gd name="connsiteX51865" fmla="*/ 139404 w 12192000"/>
              <a:gd name="connsiteY51865" fmla="*/ 1576534 h 6858000"/>
              <a:gd name="connsiteX51866" fmla="*/ 170523 w 12192000"/>
              <a:gd name="connsiteY51866" fmla="*/ 1576306 h 6858000"/>
              <a:gd name="connsiteX51867" fmla="*/ 170523 w 12192000"/>
              <a:gd name="connsiteY51867" fmla="*/ 1576534 h 6858000"/>
              <a:gd name="connsiteX51868" fmla="*/ 209479 w 12192000"/>
              <a:gd name="connsiteY51868" fmla="*/ 1576765 h 6858000"/>
              <a:gd name="connsiteX51869" fmla="*/ 228380 w 12192000"/>
              <a:gd name="connsiteY51869" fmla="*/ 1552216 h 6858000"/>
              <a:gd name="connsiteX51870" fmla="*/ 210631 w 12192000"/>
              <a:gd name="connsiteY51870" fmla="*/ 1523864 h 6858000"/>
              <a:gd name="connsiteX51871" fmla="*/ 140557 w 12192000"/>
              <a:gd name="connsiteY51871" fmla="*/ 1523749 h 6858000"/>
              <a:gd name="connsiteX51872" fmla="*/ 7440955 w 12192000"/>
              <a:gd name="connsiteY51872" fmla="*/ 1523633 h 6858000"/>
              <a:gd name="connsiteX51873" fmla="*/ 7411680 w 12192000"/>
              <a:gd name="connsiteY51873" fmla="*/ 1550603 h 6858000"/>
              <a:gd name="connsiteX51874" fmla="*/ 7437727 w 12192000"/>
              <a:gd name="connsiteY51874" fmla="*/ 1577687 h 6858000"/>
              <a:gd name="connsiteX51875" fmla="*/ 7437727 w 12192000"/>
              <a:gd name="connsiteY51875" fmla="*/ 1577572 h 6858000"/>
              <a:gd name="connsiteX51876" fmla="*/ 7463428 w 12192000"/>
              <a:gd name="connsiteY51876" fmla="*/ 1551525 h 6858000"/>
              <a:gd name="connsiteX51877" fmla="*/ 7440955 w 12192000"/>
              <a:gd name="connsiteY51877" fmla="*/ 1523633 h 6858000"/>
              <a:gd name="connsiteX51878" fmla="*/ 6495305 w 12192000"/>
              <a:gd name="connsiteY51878" fmla="*/ 1523633 h 6858000"/>
              <a:gd name="connsiteX51879" fmla="*/ 6472257 w 12192000"/>
              <a:gd name="connsiteY51879" fmla="*/ 1552794 h 6858000"/>
              <a:gd name="connsiteX51880" fmla="*/ 6472373 w 12192000"/>
              <a:gd name="connsiteY51880" fmla="*/ 1552794 h 6858000"/>
              <a:gd name="connsiteX51881" fmla="*/ 6502681 w 12192000"/>
              <a:gd name="connsiteY51881" fmla="*/ 1576995 h 6858000"/>
              <a:gd name="connsiteX51882" fmla="*/ 6524696 w 12192000"/>
              <a:gd name="connsiteY51882" fmla="*/ 1547145 h 6858000"/>
              <a:gd name="connsiteX51883" fmla="*/ 6495305 w 12192000"/>
              <a:gd name="connsiteY51883" fmla="*/ 1523633 h 6858000"/>
              <a:gd name="connsiteX51884" fmla="*/ 8644651 w 12192000"/>
              <a:gd name="connsiteY51884" fmla="*/ 1523518 h 6858000"/>
              <a:gd name="connsiteX51885" fmla="*/ 8622060 w 12192000"/>
              <a:gd name="connsiteY51885" fmla="*/ 1549682 h 6858000"/>
              <a:gd name="connsiteX51886" fmla="*/ 8645227 w 12192000"/>
              <a:gd name="connsiteY51886" fmla="*/ 1578148 h 6858000"/>
              <a:gd name="connsiteX51887" fmla="*/ 8669660 w 12192000"/>
              <a:gd name="connsiteY51887" fmla="*/ 1551987 h 6858000"/>
              <a:gd name="connsiteX51888" fmla="*/ 8644651 w 12192000"/>
              <a:gd name="connsiteY51888" fmla="*/ 1523518 h 6858000"/>
              <a:gd name="connsiteX51889" fmla="*/ 6564114 w 12192000"/>
              <a:gd name="connsiteY51889" fmla="*/ 1523518 h 6858000"/>
              <a:gd name="connsiteX51890" fmla="*/ 6540025 w 12192000"/>
              <a:gd name="connsiteY51890" fmla="*/ 1552562 h 6858000"/>
              <a:gd name="connsiteX51891" fmla="*/ 6565495 w 12192000"/>
              <a:gd name="connsiteY51891" fmla="*/ 1577687 h 6858000"/>
              <a:gd name="connsiteX51892" fmla="*/ 6588086 w 12192000"/>
              <a:gd name="connsiteY51892" fmla="*/ 1548067 h 6858000"/>
              <a:gd name="connsiteX51893" fmla="*/ 6564114 w 12192000"/>
              <a:gd name="connsiteY51893" fmla="*/ 1523518 h 6858000"/>
              <a:gd name="connsiteX51894" fmla="*/ 6297650 w 12192000"/>
              <a:gd name="connsiteY51894" fmla="*/ 1523518 h 6858000"/>
              <a:gd name="connsiteX51895" fmla="*/ 6274253 w 12192000"/>
              <a:gd name="connsiteY51895" fmla="*/ 1552216 h 6858000"/>
              <a:gd name="connsiteX51896" fmla="*/ 6296266 w 12192000"/>
              <a:gd name="connsiteY51896" fmla="*/ 1577226 h 6858000"/>
              <a:gd name="connsiteX51897" fmla="*/ 6321276 w 12192000"/>
              <a:gd name="connsiteY51897" fmla="*/ 1549335 h 6858000"/>
              <a:gd name="connsiteX51898" fmla="*/ 6297650 w 12192000"/>
              <a:gd name="connsiteY51898" fmla="*/ 1523518 h 6858000"/>
              <a:gd name="connsiteX51899" fmla="*/ 6092615 w 12192000"/>
              <a:gd name="connsiteY51899" fmla="*/ 1523518 h 6858000"/>
              <a:gd name="connsiteX51900" fmla="*/ 6070024 w 12192000"/>
              <a:gd name="connsiteY51900" fmla="*/ 1546455 h 6858000"/>
              <a:gd name="connsiteX51901" fmla="*/ 6100797 w 12192000"/>
              <a:gd name="connsiteY51901" fmla="*/ 1576765 h 6858000"/>
              <a:gd name="connsiteX51902" fmla="*/ 6129382 w 12192000"/>
              <a:gd name="connsiteY51902" fmla="*/ 1576534 h 6858000"/>
              <a:gd name="connsiteX51903" fmla="*/ 6129382 w 12192000"/>
              <a:gd name="connsiteY51903" fmla="*/ 1576306 h 6858000"/>
              <a:gd name="connsiteX51904" fmla="*/ 6168451 w 12192000"/>
              <a:gd name="connsiteY51904" fmla="*/ 1576421 h 6858000"/>
              <a:gd name="connsiteX51905" fmla="*/ 6186315 w 12192000"/>
              <a:gd name="connsiteY51905" fmla="*/ 1549911 h 6858000"/>
              <a:gd name="connsiteX51906" fmla="*/ 6168106 w 12192000"/>
              <a:gd name="connsiteY51906" fmla="*/ 1523518 h 6858000"/>
              <a:gd name="connsiteX51907" fmla="*/ 6092615 w 12192000"/>
              <a:gd name="connsiteY51907" fmla="*/ 1523518 h 6858000"/>
              <a:gd name="connsiteX51908" fmla="*/ 272176 w 12192000"/>
              <a:gd name="connsiteY51908" fmla="*/ 1523518 h 6858000"/>
              <a:gd name="connsiteX51909" fmla="*/ 249585 w 12192000"/>
              <a:gd name="connsiteY51909" fmla="*/ 1549682 h 6858000"/>
              <a:gd name="connsiteX51910" fmla="*/ 272752 w 12192000"/>
              <a:gd name="connsiteY51910" fmla="*/ 1578148 h 6858000"/>
              <a:gd name="connsiteX51911" fmla="*/ 297185 w 12192000"/>
              <a:gd name="connsiteY51911" fmla="*/ 1551987 h 6858000"/>
              <a:gd name="connsiteX51912" fmla="*/ 272176 w 12192000"/>
              <a:gd name="connsiteY51912" fmla="*/ 1523518 h 6858000"/>
              <a:gd name="connsiteX51913" fmla="*/ 8713802 w 12192000"/>
              <a:gd name="connsiteY51913" fmla="*/ 1523403 h 6858000"/>
              <a:gd name="connsiteX51914" fmla="*/ 8689023 w 12192000"/>
              <a:gd name="connsiteY51914" fmla="*/ 1549105 h 6858000"/>
              <a:gd name="connsiteX51915" fmla="*/ 8714840 w 12192000"/>
              <a:gd name="connsiteY51915" fmla="*/ 1576995 h 6858000"/>
              <a:gd name="connsiteX51916" fmla="*/ 8714954 w 12192000"/>
              <a:gd name="connsiteY51916" fmla="*/ 1576995 h 6858000"/>
              <a:gd name="connsiteX51917" fmla="*/ 8736046 w 12192000"/>
              <a:gd name="connsiteY51917" fmla="*/ 1551179 h 6858000"/>
              <a:gd name="connsiteX51918" fmla="*/ 8713802 w 12192000"/>
              <a:gd name="connsiteY51918" fmla="*/ 1523403 h 6858000"/>
              <a:gd name="connsiteX51919" fmla="*/ 5090839 w 12192000"/>
              <a:gd name="connsiteY51919" fmla="*/ 1523403 h 6858000"/>
              <a:gd name="connsiteX51920" fmla="*/ 5063987 w 12192000"/>
              <a:gd name="connsiteY51920" fmla="*/ 1551756 h 6858000"/>
              <a:gd name="connsiteX51921" fmla="*/ 5091187 w 12192000"/>
              <a:gd name="connsiteY51921" fmla="*/ 1575960 h 6858000"/>
              <a:gd name="connsiteX51922" fmla="*/ 5117807 w 12192000"/>
              <a:gd name="connsiteY51922" fmla="*/ 1549221 h 6858000"/>
              <a:gd name="connsiteX51923" fmla="*/ 5090839 w 12192000"/>
              <a:gd name="connsiteY51923" fmla="*/ 1523403 h 6858000"/>
              <a:gd name="connsiteX51924" fmla="*/ 5023993 w 12192000"/>
              <a:gd name="connsiteY51924" fmla="*/ 1523403 h 6858000"/>
              <a:gd name="connsiteX51925" fmla="*/ 4999213 w 12192000"/>
              <a:gd name="connsiteY51925" fmla="*/ 1551179 h 6858000"/>
              <a:gd name="connsiteX51926" fmla="*/ 5022842 w 12192000"/>
              <a:gd name="connsiteY51926" fmla="*/ 1577687 h 6858000"/>
              <a:gd name="connsiteX51927" fmla="*/ 5048312 w 12192000"/>
              <a:gd name="connsiteY51927" fmla="*/ 1551179 h 6858000"/>
              <a:gd name="connsiteX51928" fmla="*/ 5024110 w 12192000"/>
              <a:gd name="connsiteY51928" fmla="*/ 1523403 h 6858000"/>
              <a:gd name="connsiteX51929" fmla="*/ 341327 w 12192000"/>
              <a:gd name="connsiteY51929" fmla="*/ 1523403 h 6858000"/>
              <a:gd name="connsiteX51930" fmla="*/ 316548 w 12192000"/>
              <a:gd name="connsiteY51930" fmla="*/ 1549105 h 6858000"/>
              <a:gd name="connsiteX51931" fmla="*/ 342365 w 12192000"/>
              <a:gd name="connsiteY51931" fmla="*/ 1576995 h 6858000"/>
              <a:gd name="connsiteX51932" fmla="*/ 342479 w 12192000"/>
              <a:gd name="connsiteY51932" fmla="*/ 1576995 h 6858000"/>
              <a:gd name="connsiteX51933" fmla="*/ 363571 w 12192000"/>
              <a:gd name="connsiteY51933" fmla="*/ 1551179 h 6858000"/>
              <a:gd name="connsiteX51934" fmla="*/ 341327 w 12192000"/>
              <a:gd name="connsiteY51934" fmla="*/ 1523403 h 6858000"/>
              <a:gd name="connsiteX51935" fmla="*/ 7505496 w 12192000"/>
              <a:gd name="connsiteY51935" fmla="*/ 1523288 h 6858000"/>
              <a:gd name="connsiteX51936" fmla="*/ 7478296 w 12192000"/>
              <a:gd name="connsiteY51936" fmla="*/ 1552101 h 6858000"/>
              <a:gd name="connsiteX51937" fmla="*/ 7505726 w 12192000"/>
              <a:gd name="connsiteY51937" fmla="*/ 1578148 h 6858000"/>
              <a:gd name="connsiteX51938" fmla="*/ 7531196 w 12192000"/>
              <a:gd name="connsiteY51938" fmla="*/ 1550603 h 6858000"/>
              <a:gd name="connsiteX51939" fmla="*/ 7505496 w 12192000"/>
              <a:gd name="connsiteY51939" fmla="*/ 1523288 h 6858000"/>
              <a:gd name="connsiteX51940" fmla="*/ 6231957 w 12192000"/>
              <a:gd name="connsiteY51940" fmla="*/ 1523288 h 6858000"/>
              <a:gd name="connsiteX51941" fmla="*/ 6205677 w 12192000"/>
              <a:gd name="connsiteY51941" fmla="*/ 1550257 h 6858000"/>
              <a:gd name="connsiteX51942" fmla="*/ 6228961 w 12192000"/>
              <a:gd name="connsiteY51942" fmla="*/ 1577687 h 6858000"/>
              <a:gd name="connsiteX51943" fmla="*/ 6228961 w 12192000"/>
              <a:gd name="connsiteY51943" fmla="*/ 1577572 h 6858000"/>
              <a:gd name="connsiteX51944" fmla="*/ 6253047 w 12192000"/>
              <a:gd name="connsiteY51944" fmla="*/ 1549911 h 6858000"/>
              <a:gd name="connsiteX51945" fmla="*/ 6231957 w 12192000"/>
              <a:gd name="connsiteY51945" fmla="*/ 1523288 h 6858000"/>
              <a:gd name="connsiteX51946" fmla="*/ 5417234 w 12192000"/>
              <a:gd name="connsiteY51946" fmla="*/ 1523172 h 6858000"/>
              <a:gd name="connsiteX51947" fmla="*/ 5396834 w 12192000"/>
              <a:gd name="connsiteY51947" fmla="*/ 1539885 h 6858000"/>
              <a:gd name="connsiteX51948" fmla="*/ 5417005 w 12192000"/>
              <a:gd name="connsiteY51948" fmla="*/ 1575382 h 6858000"/>
              <a:gd name="connsiteX51949" fmla="*/ 5497336 w 12192000"/>
              <a:gd name="connsiteY51949" fmla="*/ 1575382 h 6858000"/>
              <a:gd name="connsiteX51950" fmla="*/ 5511381 w 12192000"/>
              <a:gd name="connsiteY51950" fmla="*/ 1571723 h 6858000"/>
              <a:gd name="connsiteX51951" fmla="*/ 5516352 w 12192000"/>
              <a:gd name="connsiteY51951" fmla="*/ 1557519 h 6858000"/>
              <a:gd name="connsiteX51952" fmla="*/ 5516294 w 12192000"/>
              <a:gd name="connsiteY51952" fmla="*/ 1538928 h 6858000"/>
              <a:gd name="connsiteX51953" fmla="*/ 5484657 w 12192000"/>
              <a:gd name="connsiteY51953" fmla="*/ 1523172 h 6858000"/>
              <a:gd name="connsiteX51954" fmla="*/ 5453539 w 12192000"/>
              <a:gd name="connsiteY51954" fmla="*/ 1523172 h 6858000"/>
              <a:gd name="connsiteX51955" fmla="*/ 5417234 w 12192000"/>
              <a:gd name="connsiteY51955" fmla="*/ 1523172 h 6858000"/>
              <a:gd name="connsiteX51956" fmla="*/ 10187535 w 12192000"/>
              <a:gd name="connsiteY51956" fmla="*/ 1522942 h 6858000"/>
              <a:gd name="connsiteX51957" fmla="*/ 10164370 w 12192000"/>
              <a:gd name="connsiteY51957" fmla="*/ 1549567 h 6858000"/>
              <a:gd name="connsiteX51958" fmla="*/ 10185808 w 12192000"/>
              <a:gd name="connsiteY51958" fmla="*/ 1576534 h 6858000"/>
              <a:gd name="connsiteX51959" fmla="*/ 10213237 w 12192000"/>
              <a:gd name="connsiteY51959" fmla="*/ 1550603 h 6858000"/>
              <a:gd name="connsiteX51960" fmla="*/ 10187535 w 12192000"/>
              <a:gd name="connsiteY51960" fmla="*/ 1522942 h 6858000"/>
              <a:gd name="connsiteX51961" fmla="*/ 8771198 w 12192000"/>
              <a:gd name="connsiteY51961" fmla="*/ 1522942 h 6858000"/>
              <a:gd name="connsiteX51962" fmla="*/ 8754716 w 12192000"/>
              <a:gd name="connsiteY51962" fmla="*/ 1544264 h 6858000"/>
              <a:gd name="connsiteX51963" fmla="*/ 8769124 w 12192000"/>
              <a:gd name="connsiteY51963" fmla="*/ 1575382 h 6858000"/>
              <a:gd name="connsiteX51964" fmla="*/ 8854872 w 12192000"/>
              <a:gd name="connsiteY51964" fmla="*/ 1575612 h 6858000"/>
              <a:gd name="connsiteX51965" fmla="*/ 8869392 w 12192000"/>
              <a:gd name="connsiteY51965" fmla="*/ 1562128 h 6858000"/>
              <a:gd name="connsiteX51966" fmla="*/ 8869508 w 12192000"/>
              <a:gd name="connsiteY51966" fmla="*/ 1562244 h 6858000"/>
              <a:gd name="connsiteX51967" fmla="*/ 8836200 w 12192000"/>
              <a:gd name="connsiteY51967" fmla="*/ 1523172 h 6858000"/>
              <a:gd name="connsiteX51968" fmla="*/ 8812804 w 12192000"/>
              <a:gd name="connsiteY51968" fmla="*/ 1523172 h 6858000"/>
              <a:gd name="connsiteX51969" fmla="*/ 8771198 w 12192000"/>
              <a:gd name="connsiteY51969" fmla="*/ 1522942 h 6858000"/>
              <a:gd name="connsiteX51970" fmla="*/ 7775878 w 12192000"/>
              <a:gd name="connsiteY51970" fmla="*/ 1522942 h 6858000"/>
              <a:gd name="connsiteX51971" fmla="*/ 7775993 w 12192000"/>
              <a:gd name="connsiteY51971" fmla="*/ 1523057 h 6858000"/>
              <a:gd name="connsiteX51972" fmla="*/ 7749253 w 12192000"/>
              <a:gd name="connsiteY51972" fmla="*/ 1549796 h 6858000"/>
              <a:gd name="connsiteX51973" fmla="*/ 7774263 w 12192000"/>
              <a:gd name="connsiteY51973" fmla="*/ 1578148 h 6858000"/>
              <a:gd name="connsiteX51974" fmla="*/ 7797430 w 12192000"/>
              <a:gd name="connsiteY51974" fmla="*/ 1551987 h 6858000"/>
              <a:gd name="connsiteX51975" fmla="*/ 7775878 w 12192000"/>
              <a:gd name="connsiteY51975" fmla="*/ 1522942 h 6858000"/>
              <a:gd name="connsiteX51976" fmla="*/ 1815060 w 12192000"/>
              <a:gd name="connsiteY51976" fmla="*/ 1522942 h 6858000"/>
              <a:gd name="connsiteX51977" fmla="*/ 1791895 w 12192000"/>
              <a:gd name="connsiteY51977" fmla="*/ 1549567 h 6858000"/>
              <a:gd name="connsiteX51978" fmla="*/ 1813333 w 12192000"/>
              <a:gd name="connsiteY51978" fmla="*/ 1576534 h 6858000"/>
              <a:gd name="connsiteX51979" fmla="*/ 1840762 w 12192000"/>
              <a:gd name="connsiteY51979" fmla="*/ 1550603 h 6858000"/>
              <a:gd name="connsiteX51980" fmla="*/ 1815060 w 12192000"/>
              <a:gd name="connsiteY51980" fmla="*/ 1522942 h 6858000"/>
              <a:gd name="connsiteX51981" fmla="*/ 398723 w 12192000"/>
              <a:gd name="connsiteY51981" fmla="*/ 1522942 h 6858000"/>
              <a:gd name="connsiteX51982" fmla="*/ 382241 w 12192000"/>
              <a:gd name="connsiteY51982" fmla="*/ 1544264 h 6858000"/>
              <a:gd name="connsiteX51983" fmla="*/ 396649 w 12192000"/>
              <a:gd name="connsiteY51983" fmla="*/ 1575382 h 6858000"/>
              <a:gd name="connsiteX51984" fmla="*/ 482397 w 12192000"/>
              <a:gd name="connsiteY51984" fmla="*/ 1575612 h 6858000"/>
              <a:gd name="connsiteX51985" fmla="*/ 496917 w 12192000"/>
              <a:gd name="connsiteY51985" fmla="*/ 1562128 h 6858000"/>
              <a:gd name="connsiteX51986" fmla="*/ 497033 w 12192000"/>
              <a:gd name="connsiteY51986" fmla="*/ 1562244 h 6858000"/>
              <a:gd name="connsiteX51987" fmla="*/ 463725 w 12192000"/>
              <a:gd name="connsiteY51987" fmla="*/ 1523172 h 6858000"/>
              <a:gd name="connsiteX51988" fmla="*/ 440329 w 12192000"/>
              <a:gd name="connsiteY51988" fmla="*/ 1523172 h 6858000"/>
              <a:gd name="connsiteX51989" fmla="*/ 398723 w 12192000"/>
              <a:gd name="connsiteY51989" fmla="*/ 1522942 h 6858000"/>
              <a:gd name="connsiteX51990" fmla="*/ 11456580 w 12192000"/>
              <a:gd name="connsiteY51990" fmla="*/ 1522828 h 6858000"/>
              <a:gd name="connsiteX51991" fmla="*/ 11434798 w 12192000"/>
              <a:gd name="connsiteY51991" fmla="*/ 1545417 h 6858000"/>
              <a:gd name="connsiteX51992" fmla="*/ 11464418 w 12192000"/>
              <a:gd name="connsiteY51992" fmla="*/ 1575612 h 6858000"/>
              <a:gd name="connsiteX51993" fmla="*/ 11492886 w 12192000"/>
              <a:gd name="connsiteY51993" fmla="*/ 1575382 h 6858000"/>
              <a:gd name="connsiteX51994" fmla="*/ 11492886 w 12192000"/>
              <a:gd name="connsiteY51994" fmla="*/ 1575151 h 6858000"/>
              <a:gd name="connsiteX51995" fmla="*/ 11534376 w 12192000"/>
              <a:gd name="connsiteY51995" fmla="*/ 1575151 h 6858000"/>
              <a:gd name="connsiteX51996" fmla="*/ 11534492 w 12192000"/>
              <a:gd name="connsiteY51996" fmla="*/ 1575266 h 6858000"/>
              <a:gd name="connsiteX51997" fmla="*/ 11550051 w 12192000"/>
              <a:gd name="connsiteY51997" fmla="*/ 1547837 h 6858000"/>
              <a:gd name="connsiteX51998" fmla="*/ 11534376 w 12192000"/>
              <a:gd name="connsiteY51998" fmla="*/ 1523057 h 6858000"/>
              <a:gd name="connsiteX51999" fmla="*/ 11456580 w 12192000"/>
              <a:gd name="connsiteY51999" fmla="*/ 1522828 h 6858000"/>
              <a:gd name="connsiteX52000" fmla="*/ 5631719 w 12192000"/>
              <a:gd name="connsiteY52000" fmla="*/ 1522828 h 6858000"/>
              <a:gd name="connsiteX52001" fmla="*/ 5545974 w 12192000"/>
              <a:gd name="connsiteY52001" fmla="*/ 1523172 h 6858000"/>
              <a:gd name="connsiteX52002" fmla="*/ 5531681 w 12192000"/>
              <a:gd name="connsiteY52002" fmla="*/ 1536426 h 6858000"/>
              <a:gd name="connsiteX52003" fmla="*/ 5531797 w 12192000"/>
              <a:gd name="connsiteY52003" fmla="*/ 1630011 h 6858000"/>
              <a:gd name="connsiteX52004" fmla="*/ 5541823 w 12192000"/>
              <a:gd name="connsiteY52004" fmla="*/ 1642114 h 6858000"/>
              <a:gd name="connsiteX52005" fmla="*/ 5583546 w 12192000"/>
              <a:gd name="connsiteY52005" fmla="*/ 1609036 h 6858000"/>
              <a:gd name="connsiteX52006" fmla="*/ 5583774 w 12192000"/>
              <a:gd name="connsiteY52006" fmla="*/ 1580453 h 6858000"/>
              <a:gd name="connsiteX52007" fmla="*/ 5597144 w 12192000"/>
              <a:gd name="connsiteY52007" fmla="*/ 1575151 h 6858000"/>
              <a:gd name="connsiteX52008" fmla="*/ 5604407 w 12192000"/>
              <a:gd name="connsiteY52008" fmla="*/ 1598778 h 6858000"/>
              <a:gd name="connsiteX52009" fmla="*/ 5645319 w 12192000"/>
              <a:gd name="connsiteY52009" fmla="*/ 1637158 h 6858000"/>
              <a:gd name="connsiteX52010" fmla="*/ 5645435 w 12192000"/>
              <a:gd name="connsiteY52010" fmla="*/ 1637273 h 6858000"/>
              <a:gd name="connsiteX52011" fmla="*/ 5646471 w 12192000"/>
              <a:gd name="connsiteY52011" fmla="*/ 1541151 h 6858000"/>
              <a:gd name="connsiteX52012" fmla="*/ 5631719 w 12192000"/>
              <a:gd name="connsiteY52012" fmla="*/ 1522828 h 6858000"/>
              <a:gd name="connsiteX52013" fmla="*/ 3084105 w 12192000"/>
              <a:gd name="connsiteY52013" fmla="*/ 1522828 h 6858000"/>
              <a:gd name="connsiteX52014" fmla="*/ 3062323 w 12192000"/>
              <a:gd name="connsiteY52014" fmla="*/ 1545417 h 6858000"/>
              <a:gd name="connsiteX52015" fmla="*/ 3091943 w 12192000"/>
              <a:gd name="connsiteY52015" fmla="*/ 1575612 h 6858000"/>
              <a:gd name="connsiteX52016" fmla="*/ 3120411 w 12192000"/>
              <a:gd name="connsiteY52016" fmla="*/ 1575382 h 6858000"/>
              <a:gd name="connsiteX52017" fmla="*/ 3120411 w 12192000"/>
              <a:gd name="connsiteY52017" fmla="*/ 1575151 h 6858000"/>
              <a:gd name="connsiteX52018" fmla="*/ 3161901 w 12192000"/>
              <a:gd name="connsiteY52018" fmla="*/ 1575151 h 6858000"/>
              <a:gd name="connsiteX52019" fmla="*/ 3162017 w 12192000"/>
              <a:gd name="connsiteY52019" fmla="*/ 1575266 h 6858000"/>
              <a:gd name="connsiteX52020" fmla="*/ 3177576 w 12192000"/>
              <a:gd name="connsiteY52020" fmla="*/ 1547837 h 6858000"/>
              <a:gd name="connsiteX52021" fmla="*/ 3161901 w 12192000"/>
              <a:gd name="connsiteY52021" fmla="*/ 1523057 h 6858000"/>
              <a:gd name="connsiteX52022" fmla="*/ 3084105 w 12192000"/>
              <a:gd name="connsiteY52022" fmla="*/ 1522828 h 6858000"/>
              <a:gd name="connsiteX52023" fmla="*/ 9707855 w 12192000"/>
              <a:gd name="connsiteY52023" fmla="*/ 1522711 h 6858000"/>
              <a:gd name="connsiteX52024" fmla="*/ 9690912 w 12192000"/>
              <a:gd name="connsiteY52024" fmla="*/ 1550488 h 6858000"/>
              <a:gd name="connsiteX52025" fmla="*/ 9707970 w 12192000"/>
              <a:gd name="connsiteY52025" fmla="*/ 1575382 h 6858000"/>
              <a:gd name="connsiteX52026" fmla="*/ 9708085 w 12192000"/>
              <a:gd name="connsiteY52026" fmla="*/ 1575499 h 6858000"/>
              <a:gd name="connsiteX52027" fmla="*/ 9796139 w 12192000"/>
              <a:gd name="connsiteY52027" fmla="*/ 1575499 h 6858000"/>
              <a:gd name="connsiteX52028" fmla="*/ 9810660 w 12192000"/>
              <a:gd name="connsiteY52028" fmla="*/ 1564433 h 6858000"/>
              <a:gd name="connsiteX52029" fmla="*/ 9777814 w 12192000"/>
              <a:gd name="connsiteY52029" fmla="*/ 1522711 h 6858000"/>
              <a:gd name="connsiteX52030" fmla="*/ 9751880 w 12192000"/>
              <a:gd name="connsiteY52030" fmla="*/ 1522711 h 6858000"/>
              <a:gd name="connsiteX52031" fmla="*/ 9707855 w 12192000"/>
              <a:gd name="connsiteY52031" fmla="*/ 1522711 h 6858000"/>
              <a:gd name="connsiteX52032" fmla="*/ 7563466 w 12192000"/>
              <a:gd name="connsiteY52032" fmla="*/ 1522711 h 6858000"/>
              <a:gd name="connsiteX52033" fmla="*/ 7544796 w 12192000"/>
              <a:gd name="connsiteY52033" fmla="*/ 1547376 h 6858000"/>
              <a:gd name="connsiteX52034" fmla="*/ 7562544 w 12192000"/>
              <a:gd name="connsiteY52034" fmla="*/ 1575843 h 6858000"/>
              <a:gd name="connsiteX52035" fmla="*/ 7631006 w 12192000"/>
              <a:gd name="connsiteY52035" fmla="*/ 1575036 h 6858000"/>
              <a:gd name="connsiteX52036" fmla="*/ 7660393 w 12192000"/>
              <a:gd name="connsiteY52036" fmla="*/ 1547837 h 6858000"/>
              <a:gd name="connsiteX52037" fmla="*/ 7635960 w 12192000"/>
              <a:gd name="connsiteY52037" fmla="*/ 1522711 h 6858000"/>
              <a:gd name="connsiteX52038" fmla="*/ 7602308 w 12192000"/>
              <a:gd name="connsiteY52038" fmla="*/ 1522942 h 6858000"/>
              <a:gd name="connsiteX52039" fmla="*/ 7563466 w 12192000"/>
              <a:gd name="connsiteY52039" fmla="*/ 1522711 h 6858000"/>
              <a:gd name="connsiteX52040" fmla="*/ 1335380 w 12192000"/>
              <a:gd name="connsiteY52040" fmla="*/ 1522711 h 6858000"/>
              <a:gd name="connsiteX52041" fmla="*/ 1318437 w 12192000"/>
              <a:gd name="connsiteY52041" fmla="*/ 1550488 h 6858000"/>
              <a:gd name="connsiteX52042" fmla="*/ 1335495 w 12192000"/>
              <a:gd name="connsiteY52042" fmla="*/ 1575382 h 6858000"/>
              <a:gd name="connsiteX52043" fmla="*/ 1335610 w 12192000"/>
              <a:gd name="connsiteY52043" fmla="*/ 1575499 h 6858000"/>
              <a:gd name="connsiteX52044" fmla="*/ 1423664 w 12192000"/>
              <a:gd name="connsiteY52044" fmla="*/ 1575499 h 6858000"/>
              <a:gd name="connsiteX52045" fmla="*/ 1438185 w 12192000"/>
              <a:gd name="connsiteY52045" fmla="*/ 1564433 h 6858000"/>
              <a:gd name="connsiteX52046" fmla="*/ 1405339 w 12192000"/>
              <a:gd name="connsiteY52046" fmla="*/ 1522711 h 6858000"/>
              <a:gd name="connsiteX52047" fmla="*/ 1379405 w 12192000"/>
              <a:gd name="connsiteY52047" fmla="*/ 1522711 h 6858000"/>
              <a:gd name="connsiteX52048" fmla="*/ 1335380 w 12192000"/>
              <a:gd name="connsiteY52048" fmla="*/ 1522711 h 6858000"/>
              <a:gd name="connsiteX52049" fmla="*/ 6423504 w 12192000"/>
              <a:gd name="connsiteY52049" fmla="*/ 1522596 h 6858000"/>
              <a:gd name="connsiteX52050" fmla="*/ 6397572 w 12192000"/>
              <a:gd name="connsiteY52050" fmla="*/ 1522711 h 6858000"/>
              <a:gd name="connsiteX52051" fmla="*/ 6355967 w 12192000"/>
              <a:gd name="connsiteY52051" fmla="*/ 1522711 h 6858000"/>
              <a:gd name="connsiteX52052" fmla="*/ 6339946 w 12192000"/>
              <a:gd name="connsiteY52052" fmla="*/ 1548183 h 6858000"/>
              <a:gd name="connsiteX52053" fmla="*/ 6356888 w 12192000"/>
              <a:gd name="connsiteY52053" fmla="*/ 1575266 h 6858000"/>
              <a:gd name="connsiteX52054" fmla="*/ 6438141 w 12192000"/>
              <a:gd name="connsiteY52054" fmla="*/ 1575266 h 6858000"/>
              <a:gd name="connsiteX52055" fmla="*/ 6455429 w 12192000"/>
              <a:gd name="connsiteY52055" fmla="*/ 1563857 h 6858000"/>
              <a:gd name="connsiteX52056" fmla="*/ 6455314 w 12192000"/>
              <a:gd name="connsiteY52056" fmla="*/ 1563857 h 6858000"/>
              <a:gd name="connsiteX52057" fmla="*/ 6423504 w 12192000"/>
              <a:gd name="connsiteY52057" fmla="*/ 1522596 h 6858000"/>
              <a:gd name="connsiteX52058" fmla="*/ 5148696 w 12192000"/>
              <a:gd name="connsiteY52058" fmla="*/ 1522596 h 6858000"/>
              <a:gd name="connsiteX52059" fmla="*/ 5129334 w 12192000"/>
              <a:gd name="connsiteY52059" fmla="*/ 1547721 h 6858000"/>
              <a:gd name="connsiteX52060" fmla="*/ 5148466 w 12192000"/>
              <a:gd name="connsiteY52060" fmla="*/ 1575727 h 6858000"/>
              <a:gd name="connsiteX52061" fmla="*/ 5227185 w 12192000"/>
              <a:gd name="connsiteY52061" fmla="*/ 1575266 h 6858000"/>
              <a:gd name="connsiteX52062" fmla="*/ 5244819 w 12192000"/>
              <a:gd name="connsiteY52062" fmla="*/ 1564663 h 6858000"/>
              <a:gd name="connsiteX52063" fmla="*/ 5244703 w 12192000"/>
              <a:gd name="connsiteY52063" fmla="*/ 1564663 h 6858000"/>
              <a:gd name="connsiteX52064" fmla="*/ 5213584 w 12192000"/>
              <a:gd name="connsiteY52064" fmla="*/ 1522828 h 6858000"/>
              <a:gd name="connsiteX52065" fmla="*/ 5187653 w 12192000"/>
              <a:gd name="connsiteY52065" fmla="*/ 1522828 h 6858000"/>
              <a:gd name="connsiteX52066" fmla="*/ 5148696 w 12192000"/>
              <a:gd name="connsiteY52066" fmla="*/ 1522596 h 6858000"/>
              <a:gd name="connsiteX52067" fmla="*/ 6688816 w 12192000"/>
              <a:gd name="connsiteY52067" fmla="*/ 1522482 h 6858000"/>
              <a:gd name="connsiteX52068" fmla="*/ 6665419 w 12192000"/>
              <a:gd name="connsiteY52068" fmla="*/ 1522828 h 6858000"/>
              <a:gd name="connsiteX52069" fmla="*/ 6626465 w 12192000"/>
              <a:gd name="connsiteY52069" fmla="*/ 1522596 h 6858000"/>
              <a:gd name="connsiteX52070" fmla="*/ 6605947 w 12192000"/>
              <a:gd name="connsiteY52070" fmla="*/ 1551064 h 6858000"/>
              <a:gd name="connsiteX52071" fmla="*/ 6627962 w 12192000"/>
              <a:gd name="connsiteY52071" fmla="*/ 1575727 h 6858000"/>
              <a:gd name="connsiteX52072" fmla="*/ 6700572 w 12192000"/>
              <a:gd name="connsiteY52072" fmla="*/ 1575612 h 6858000"/>
              <a:gd name="connsiteX52073" fmla="*/ 6721546 w 12192000"/>
              <a:gd name="connsiteY52073" fmla="*/ 1554868 h 6858000"/>
              <a:gd name="connsiteX52074" fmla="*/ 6721662 w 12192000"/>
              <a:gd name="connsiteY52074" fmla="*/ 1554752 h 6858000"/>
              <a:gd name="connsiteX52075" fmla="*/ 6688816 w 12192000"/>
              <a:gd name="connsiteY52075" fmla="*/ 1522482 h 6858000"/>
              <a:gd name="connsiteX52076" fmla="*/ 11187466 w 12192000"/>
              <a:gd name="connsiteY52076" fmla="*/ 1522250 h 6858000"/>
              <a:gd name="connsiteX52077" fmla="*/ 11167988 w 12192000"/>
              <a:gd name="connsiteY52077" fmla="*/ 1547837 h 6858000"/>
              <a:gd name="connsiteX52078" fmla="*/ 11188158 w 12192000"/>
              <a:gd name="connsiteY52078" fmla="*/ 1575266 h 6858000"/>
              <a:gd name="connsiteX52079" fmla="*/ 11256734 w 12192000"/>
              <a:gd name="connsiteY52079" fmla="*/ 1575036 h 6858000"/>
              <a:gd name="connsiteX52080" fmla="*/ 11256734 w 12192000"/>
              <a:gd name="connsiteY52080" fmla="*/ 1574921 h 6858000"/>
              <a:gd name="connsiteX52081" fmla="*/ 11284394 w 12192000"/>
              <a:gd name="connsiteY52081" fmla="*/ 1550372 h 6858000"/>
              <a:gd name="connsiteX52082" fmla="*/ 11260422 w 12192000"/>
              <a:gd name="connsiteY52082" fmla="*/ 1522482 h 6858000"/>
              <a:gd name="connsiteX52083" fmla="*/ 11187466 w 12192000"/>
              <a:gd name="connsiteY52083" fmla="*/ 1522250 h 6858000"/>
              <a:gd name="connsiteX52084" fmla="*/ 10252308 w 12192000"/>
              <a:gd name="connsiteY52084" fmla="*/ 1522250 h 6858000"/>
              <a:gd name="connsiteX52085" fmla="*/ 10224416 w 12192000"/>
              <a:gd name="connsiteY52085" fmla="*/ 1549682 h 6858000"/>
              <a:gd name="connsiteX52086" fmla="*/ 10251154 w 12192000"/>
              <a:gd name="connsiteY52086" fmla="*/ 1575036 h 6858000"/>
              <a:gd name="connsiteX52087" fmla="*/ 10282388 w 12192000"/>
              <a:gd name="connsiteY52087" fmla="*/ 1574805 h 6858000"/>
              <a:gd name="connsiteX52088" fmla="*/ 10329182 w 12192000"/>
              <a:gd name="connsiteY52088" fmla="*/ 1574805 h 6858000"/>
              <a:gd name="connsiteX52089" fmla="*/ 10345086 w 12192000"/>
              <a:gd name="connsiteY52089" fmla="*/ 1546684 h 6858000"/>
              <a:gd name="connsiteX52090" fmla="*/ 10327684 w 12192000"/>
              <a:gd name="connsiteY52090" fmla="*/ 1522482 h 6858000"/>
              <a:gd name="connsiteX52091" fmla="*/ 10252308 w 12192000"/>
              <a:gd name="connsiteY52091" fmla="*/ 1522250 h 6858000"/>
              <a:gd name="connsiteX52092" fmla="*/ 8978306 w 12192000"/>
              <a:gd name="connsiteY52092" fmla="*/ 1522250 h 6858000"/>
              <a:gd name="connsiteX52093" fmla="*/ 8951914 w 12192000"/>
              <a:gd name="connsiteY52093" fmla="*/ 1548183 h 6858000"/>
              <a:gd name="connsiteX52094" fmla="*/ 8955948 w 12192000"/>
              <a:gd name="connsiteY52094" fmla="*/ 1569389 h 6858000"/>
              <a:gd name="connsiteX52095" fmla="*/ 8976538 w 12192000"/>
              <a:gd name="connsiteY52095" fmla="*/ 1576061 h 6858000"/>
              <a:gd name="connsiteX52096" fmla="*/ 8976462 w 12192000"/>
              <a:gd name="connsiteY52096" fmla="*/ 1576073 h 6858000"/>
              <a:gd name="connsiteX52097" fmla="*/ 8976578 w 12192000"/>
              <a:gd name="connsiteY52097" fmla="*/ 1576073 h 6858000"/>
              <a:gd name="connsiteX52098" fmla="*/ 8976538 w 12192000"/>
              <a:gd name="connsiteY52098" fmla="*/ 1576061 h 6858000"/>
              <a:gd name="connsiteX52099" fmla="*/ 8999643 w 12192000"/>
              <a:gd name="connsiteY52099" fmla="*/ 1572155 h 6858000"/>
              <a:gd name="connsiteX52100" fmla="*/ 9003892 w 12192000"/>
              <a:gd name="connsiteY52100" fmla="*/ 1549221 h 6858000"/>
              <a:gd name="connsiteX52101" fmla="*/ 8978306 w 12192000"/>
              <a:gd name="connsiteY52101" fmla="*/ 1522250 h 6858000"/>
              <a:gd name="connsiteX52102" fmla="*/ 2814991 w 12192000"/>
              <a:gd name="connsiteY52102" fmla="*/ 1522250 h 6858000"/>
              <a:gd name="connsiteX52103" fmla="*/ 2795513 w 12192000"/>
              <a:gd name="connsiteY52103" fmla="*/ 1547837 h 6858000"/>
              <a:gd name="connsiteX52104" fmla="*/ 2815683 w 12192000"/>
              <a:gd name="connsiteY52104" fmla="*/ 1575266 h 6858000"/>
              <a:gd name="connsiteX52105" fmla="*/ 2884259 w 12192000"/>
              <a:gd name="connsiteY52105" fmla="*/ 1575036 h 6858000"/>
              <a:gd name="connsiteX52106" fmla="*/ 2884259 w 12192000"/>
              <a:gd name="connsiteY52106" fmla="*/ 1574921 h 6858000"/>
              <a:gd name="connsiteX52107" fmla="*/ 2911919 w 12192000"/>
              <a:gd name="connsiteY52107" fmla="*/ 1550372 h 6858000"/>
              <a:gd name="connsiteX52108" fmla="*/ 2887947 w 12192000"/>
              <a:gd name="connsiteY52108" fmla="*/ 1522482 h 6858000"/>
              <a:gd name="connsiteX52109" fmla="*/ 2814991 w 12192000"/>
              <a:gd name="connsiteY52109" fmla="*/ 1522250 h 6858000"/>
              <a:gd name="connsiteX52110" fmla="*/ 1879833 w 12192000"/>
              <a:gd name="connsiteY52110" fmla="*/ 1522250 h 6858000"/>
              <a:gd name="connsiteX52111" fmla="*/ 1851941 w 12192000"/>
              <a:gd name="connsiteY52111" fmla="*/ 1549682 h 6858000"/>
              <a:gd name="connsiteX52112" fmla="*/ 1878679 w 12192000"/>
              <a:gd name="connsiteY52112" fmla="*/ 1575036 h 6858000"/>
              <a:gd name="connsiteX52113" fmla="*/ 1909913 w 12192000"/>
              <a:gd name="connsiteY52113" fmla="*/ 1574805 h 6858000"/>
              <a:gd name="connsiteX52114" fmla="*/ 1956707 w 12192000"/>
              <a:gd name="connsiteY52114" fmla="*/ 1574805 h 6858000"/>
              <a:gd name="connsiteX52115" fmla="*/ 1972611 w 12192000"/>
              <a:gd name="connsiteY52115" fmla="*/ 1546684 h 6858000"/>
              <a:gd name="connsiteX52116" fmla="*/ 1955209 w 12192000"/>
              <a:gd name="connsiteY52116" fmla="*/ 1522482 h 6858000"/>
              <a:gd name="connsiteX52117" fmla="*/ 1879833 w 12192000"/>
              <a:gd name="connsiteY52117" fmla="*/ 1522250 h 6858000"/>
              <a:gd name="connsiteX52118" fmla="*/ 605831 w 12192000"/>
              <a:gd name="connsiteY52118" fmla="*/ 1522250 h 6858000"/>
              <a:gd name="connsiteX52119" fmla="*/ 579439 w 12192000"/>
              <a:gd name="connsiteY52119" fmla="*/ 1548183 h 6858000"/>
              <a:gd name="connsiteX52120" fmla="*/ 583473 w 12192000"/>
              <a:gd name="connsiteY52120" fmla="*/ 1569389 h 6858000"/>
              <a:gd name="connsiteX52121" fmla="*/ 604063 w 12192000"/>
              <a:gd name="connsiteY52121" fmla="*/ 1576061 h 6858000"/>
              <a:gd name="connsiteX52122" fmla="*/ 603987 w 12192000"/>
              <a:gd name="connsiteY52122" fmla="*/ 1576073 h 6858000"/>
              <a:gd name="connsiteX52123" fmla="*/ 604103 w 12192000"/>
              <a:gd name="connsiteY52123" fmla="*/ 1576073 h 6858000"/>
              <a:gd name="connsiteX52124" fmla="*/ 604063 w 12192000"/>
              <a:gd name="connsiteY52124" fmla="*/ 1576061 h 6858000"/>
              <a:gd name="connsiteX52125" fmla="*/ 627168 w 12192000"/>
              <a:gd name="connsiteY52125" fmla="*/ 1572155 h 6858000"/>
              <a:gd name="connsiteX52126" fmla="*/ 631417 w 12192000"/>
              <a:gd name="connsiteY52126" fmla="*/ 1549221 h 6858000"/>
              <a:gd name="connsiteX52127" fmla="*/ 605831 w 12192000"/>
              <a:gd name="connsiteY52127" fmla="*/ 1522250 h 6858000"/>
              <a:gd name="connsiteX52128" fmla="*/ 10380698 w 12192000"/>
              <a:gd name="connsiteY52128" fmla="*/ 1522136 h 6858000"/>
              <a:gd name="connsiteX52129" fmla="*/ 10360760 w 12192000"/>
              <a:gd name="connsiteY52129" fmla="*/ 1543458 h 6858000"/>
              <a:gd name="connsiteX52130" fmla="*/ 10361452 w 12192000"/>
              <a:gd name="connsiteY52130" fmla="*/ 1631855 h 6858000"/>
              <a:gd name="connsiteX52131" fmla="*/ 10379546 w 12192000"/>
              <a:gd name="connsiteY52131" fmla="*/ 1632778 h 6858000"/>
              <a:gd name="connsiteX52132" fmla="*/ 10403404 w 12192000"/>
              <a:gd name="connsiteY52132" fmla="*/ 1609959 h 6858000"/>
              <a:gd name="connsiteX52133" fmla="*/ 10418386 w 12192000"/>
              <a:gd name="connsiteY52133" fmla="*/ 1572731 h 6858000"/>
              <a:gd name="connsiteX52134" fmla="*/ 10433484 w 12192000"/>
              <a:gd name="connsiteY52134" fmla="*/ 1610074 h 6858000"/>
              <a:gd name="connsiteX52135" fmla="*/ 10475206 w 12192000"/>
              <a:gd name="connsiteY52135" fmla="*/ 1631970 h 6858000"/>
              <a:gd name="connsiteX52136" fmla="*/ 10475322 w 12192000"/>
              <a:gd name="connsiteY52136" fmla="*/ 1631855 h 6858000"/>
              <a:gd name="connsiteX52137" fmla="*/ 10476012 w 12192000"/>
              <a:gd name="connsiteY52137" fmla="*/ 1543458 h 6858000"/>
              <a:gd name="connsiteX52138" fmla="*/ 10456074 w 12192000"/>
              <a:gd name="connsiteY52138" fmla="*/ 1522136 h 6858000"/>
              <a:gd name="connsiteX52139" fmla="*/ 10380698 w 12192000"/>
              <a:gd name="connsiteY52139" fmla="*/ 1522136 h 6858000"/>
              <a:gd name="connsiteX52140" fmla="*/ 2008223 w 12192000"/>
              <a:gd name="connsiteY52140" fmla="*/ 1522136 h 6858000"/>
              <a:gd name="connsiteX52141" fmla="*/ 1988285 w 12192000"/>
              <a:gd name="connsiteY52141" fmla="*/ 1543458 h 6858000"/>
              <a:gd name="connsiteX52142" fmla="*/ 1988977 w 12192000"/>
              <a:gd name="connsiteY52142" fmla="*/ 1631855 h 6858000"/>
              <a:gd name="connsiteX52143" fmla="*/ 2007071 w 12192000"/>
              <a:gd name="connsiteY52143" fmla="*/ 1632778 h 6858000"/>
              <a:gd name="connsiteX52144" fmla="*/ 2030929 w 12192000"/>
              <a:gd name="connsiteY52144" fmla="*/ 1609959 h 6858000"/>
              <a:gd name="connsiteX52145" fmla="*/ 2045911 w 12192000"/>
              <a:gd name="connsiteY52145" fmla="*/ 1572731 h 6858000"/>
              <a:gd name="connsiteX52146" fmla="*/ 2061009 w 12192000"/>
              <a:gd name="connsiteY52146" fmla="*/ 1610074 h 6858000"/>
              <a:gd name="connsiteX52147" fmla="*/ 2102731 w 12192000"/>
              <a:gd name="connsiteY52147" fmla="*/ 1631970 h 6858000"/>
              <a:gd name="connsiteX52148" fmla="*/ 2102847 w 12192000"/>
              <a:gd name="connsiteY52148" fmla="*/ 1631855 h 6858000"/>
              <a:gd name="connsiteX52149" fmla="*/ 2103537 w 12192000"/>
              <a:gd name="connsiteY52149" fmla="*/ 1543458 h 6858000"/>
              <a:gd name="connsiteX52150" fmla="*/ 2083599 w 12192000"/>
              <a:gd name="connsiteY52150" fmla="*/ 1522136 h 6858000"/>
              <a:gd name="connsiteX52151" fmla="*/ 2008223 w 12192000"/>
              <a:gd name="connsiteY52151" fmla="*/ 1522136 h 6858000"/>
              <a:gd name="connsiteX52152" fmla="*/ 10117578 w 12192000"/>
              <a:gd name="connsiteY52152" fmla="*/ 1521790 h 6858000"/>
              <a:gd name="connsiteX52153" fmla="*/ 10093950 w 12192000"/>
              <a:gd name="connsiteY52153" fmla="*/ 1548759 h 6858000"/>
              <a:gd name="connsiteX52154" fmla="*/ 10098618 w 12192000"/>
              <a:gd name="connsiteY52154" fmla="*/ 1569634 h 6858000"/>
              <a:gd name="connsiteX52155" fmla="*/ 10119820 w 12192000"/>
              <a:gd name="connsiteY52155" fmla="*/ 1576055 h 6858000"/>
              <a:gd name="connsiteX52156" fmla="*/ 10119766 w 12192000"/>
              <a:gd name="connsiteY52156" fmla="*/ 1576073 h 6858000"/>
              <a:gd name="connsiteX52157" fmla="*/ 10119883 w 12192000"/>
              <a:gd name="connsiteY52157" fmla="*/ 1576073 h 6858000"/>
              <a:gd name="connsiteX52158" fmla="*/ 10119820 w 12192000"/>
              <a:gd name="connsiteY52158" fmla="*/ 1576055 h 6858000"/>
              <a:gd name="connsiteX52159" fmla="*/ 10139950 w 12192000"/>
              <a:gd name="connsiteY52159" fmla="*/ 1568842 h 6858000"/>
              <a:gd name="connsiteX52160" fmla="*/ 10141550 w 12192000"/>
              <a:gd name="connsiteY52160" fmla="*/ 1548644 h 6858000"/>
              <a:gd name="connsiteX52161" fmla="*/ 10117578 w 12192000"/>
              <a:gd name="connsiteY52161" fmla="*/ 1521790 h 6858000"/>
              <a:gd name="connsiteX52162" fmla="*/ 1745103 w 12192000"/>
              <a:gd name="connsiteY52162" fmla="*/ 1521790 h 6858000"/>
              <a:gd name="connsiteX52163" fmla="*/ 1721475 w 12192000"/>
              <a:gd name="connsiteY52163" fmla="*/ 1548759 h 6858000"/>
              <a:gd name="connsiteX52164" fmla="*/ 1726143 w 12192000"/>
              <a:gd name="connsiteY52164" fmla="*/ 1569634 h 6858000"/>
              <a:gd name="connsiteX52165" fmla="*/ 1747345 w 12192000"/>
              <a:gd name="connsiteY52165" fmla="*/ 1576055 h 6858000"/>
              <a:gd name="connsiteX52166" fmla="*/ 1747291 w 12192000"/>
              <a:gd name="connsiteY52166" fmla="*/ 1576073 h 6858000"/>
              <a:gd name="connsiteX52167" fmla="*/ 1747408 w 12192000"/>
              <a:gd name="connsiteY52167" fmla="*/ 1576073 h 6858000"/>
              <a:gd name="connsiteX52168" fmla="*/ 1747345 w 12192000"/>
              <a:gd name="connsiteY52168" fmla="*/ 1576055 h 6858000"/>
              <a:gd name="connsiteX52169" fmla="*/ 1767475 w 12192000"/>
              <a:gd name="connsiteY52169" fmla="*/ 1568842 h 6858000"/>
              <a:gd name="connsiteX52170" fmla="*/ 1769075 w 12192000"/>
              <a:gd name="connsiteY52170" fmla="*/ 1548644 h 6858000"/>
              <a:gd name="connsiteX52171" fmla="*/ 1745103 w 12192000"/>
              <a:gd name="connsiteY52171" fmla="*/ 1521790 h 6858000"/>
              <a:gd name="connsiteX52172" fmla="*/ 11393308 w 12192000"/>
              <a:gd name="connsiteY52172" fmla="*/ 1521674 h 6858000"/>
              <a:gd name="connsiteX52173" fmla="*/ 11368759 w 12192000"/>
              <a:gd name="connsiteY52173" fmla="*/ 1547491 h 6858000"/>
              <a:gd name="connsiteX52174" fmla="*/ 11393538 w 12192000"/>
              <a:gd name="connsiteY52174" fmla="*/ 1575727 h 6858000"/>
              <a:gd name="connsiteX52175" fmla="*/ 11416243 w 12192000"/>
              <a:gd name="connsiteY52175" fmla="*/ 1550257 h 6858000"/>
              <a:gd name="connsiteX52176" fmla="*/ 11393308 w 12192000"/>
              <a:gd name="connsiteY52176" fmla="*/ 1521790 h 6858000"/>
              <a:gd name="connsiteX52177" fmla="*/ 3020833 w 12192000"/>
              <a:gd name="connsiteY52177" fmla="*/ 1521674 h 6858000"/>
              <a:gd name="connsiteX52178" fmla="*/ 2996284 w 12192000"/>
              <a:gd name="connsiteY52178" fmla="*/ 1547491 h 6858000"/>
              <a:gd name="connsiteX52179" fmla="*/ 3021063 w 12192000"/>
              <a:gd name="connsiteY52179" fmla="*/ 1575727 h 6858000"/>
              <a:gd name="connsiteX52180" fmla="*/ 3043768 w 12192000"/>
              <a:gd name="connsiteY52180" fmla="*/ 1550257 h 6858000"/>
              <a:gd name="connsiteX52181" fmla="*/ 3020833 w 12192000"/>
              <a:gd name="connsiteY52181" fmla="*/ 1521790 h 6858000"/>
              <a:gd name="connsiteX52182" fmla="*/ 11126614 w 12192000"/>
              <a:gd name="connsiteY52182" fmla="*/ 1521559 h 6858000"/>
              <a:gd name="connsiteX52183" fmla="*/ 11102525 w 12192000"/>
              <a:gd name="connsiteY52183" fmla="*/ 1547030 h 6858000"/>
              <a:gd name="connsiteX52184" fmla="*/ 11125806 w 12192000"/>
              <a:gd name="connsiteY52184" fmla="*/ 1575843 h 6858000"/>
              <a:gd name="connsiteX52185" fmla="*/ 11125922 w 12192000"/>
              <a:gd name="connsiteY52185" fmla="*/ 1575843 h 6858000"/>
              <a:gd name="connsiteX52186" fmla="*/ 11149894 w 12192000"/>
              <a:gd name="connsiteY52186" fmla="*/ 1549335 h 6858000"/>
              <a:gd name="connsiteX52187" fmla="*/ 11126614 w 12192000"/>
              <a:gd name="connsiteY52187" fmla="*/ 1521559 h 6858000"/>
              <a:gd name="connsiteX52188" fmla="*/ 9918190 w 12192000"/>
              <a:gd name="connsiteY52188" fmla="*/ 1521559 h 6858000"/>
              <a:gd name="connsiteX52189" fmla="*/ 9893181 w 12192000"/>
              <a:gd name="connsiteY52189" fmla="*/ 1548875 h 6858000"/>
              <a:gd name="connsiteX52190" fmla="*/ 9918422 w 12192000"/>
              <a:gd name="connsiteY52190" fmla="*/ 1574344 h 6858000"/>
              <a:gd name="connsiteX52191" fmla="*/ 9946658 w 12192000"/>
              <a:gd name="connsiteY52191" fmla="*/ 1548644 h 6858000"/>
              <a:gd name="connsiteX52192" fmla="*/ 9946543 w 12192000"/>
              <a:gd name="connsiteY52192" fmla="*/ 1548644 h 6858000"/>
              <a:gd name="connsiteX52193" fmla="*/ 9918190 w 12192000"/>
              <a:gd name="connsiteY52193" fmla="*/ 1521559 h 6858000"/>
              <a:gd name="connsiteX52194" fmla="*/ 2754139 w 12192000"/>
              <a:gd name="connsiteY52194" fmla="*/ 1521559 h 6858000"/>
              <a:gd name="connsiteX52195" fmla="*/ 2730050 w 12192000"/>
              <a:gd name="connsiteY52195" fmla="*/ 1547030 h 6858000"/>
              <a:gd name="connsiteX52196" fmla="*/ 2753331 w 12192000"/>
              <a:gd name="connsiteY52196" fmla="*/ 1575843 h 6858000"/>
              <a:gd name="connsiteX52197" fmla="*/ 2753447 w 12192000"/>
              <a:gd name="connsiteY52197" fmla="*/ 1575843 h 6858000"/>
              <a:gd name="connsiteX52198" fmla="*/ 2777419 w 12192000"/>
              <a:gd name="connsiteY52198" fmla="*/ 1549335 h 6858000"/>
              <a:gd name="connsiteX52199" fmla="*/ 2754139 w 12192000"/>
              <a:gd name="connsiteY52199" fmla="*/ 1521559 h 6858000"/>
              <a:gd name="connsiteX52200" fmla="*/ 1545715 w 12192000"/>
              <a:gd name="connsiteY52200" fmla="*/ 1521559 h 6858000"/>
              <a:gd name="connsiteX52201" fmla="*/ 1520706 w 12192000"/>
              <a:gd name="connsiteY52201" fmla="*/ 1548875 h 6858000"/>
              <a:gd name="connsiteX52202" fmla="*/ 1545947 w 12192000"/>
              <a:gd name="connsiteY52202" fmla="*/ 1574344 h 6858000"/>
              <a:gd name="connsiteX52203" fmla="*/ 1574183 w 12192000"/>
              <a:gd name="connsiteY52203" fmla="*/ 1548644 h 6858000"/>
              <a:gd name="connsiteX52204" fmla="*/ 1574068 w 12192000"/>
              <a:gd name="connsiteY52204" fmla="*/ 1548644 h 6858000"/>
              <a:gd name="connsiteX52205" fmla="*/ 1545715 w 12192000"/>
              <a:gd name="connsiteY52205" fmla="*/ 1521559 h 6858000"/>
              <a:gd name="connsiteX52206" fmla="*/ 11325539 w 12192000"/>
              <a:gd name="connsiteY52206" fmla="*/ 1521444 h 6858000"/>
              <a:gd name="connsiteX52207" fmla="*/ 11302258 w 12192000"/>
              <a:gd name="connsiteY52207" fmla="*/ 1546570 h 6858000"/>
              <a:gd name="connsiteX52208" fmla="*/ 11324962 w 12192000"/>
              <a:gd name="connsiteY52208" fmla="*/ 1575727 h 6858000"/>
              <a:gd name="connsiteX52209" fmla="*/ 11350434 w 12192000"/>
              <a:gd name="connsiteY52209" fmla="*/ 1547606 h 6858000"/>
              <a:gd name="connsiteX52210" fmla="*/ 11325539 w 12192000"/>
              <a:gd name="connsiteY52210" fmla="*/ 1521559 h 6858000"/>
              <a:gd name="connsiteX52211" fmla="*/ 2953064 w 12192000"/>
              <a:gd name="connsiteY52211" fmla="*/ 1521444 h 6858000"/>
              <a:gd name="connsiteX52212" fmla="*/ 2929783 w 12192000"/>
              <a:gd name="connsiteY52212" fmla="*/ 1546570 h 6858000"/>
              <a:gd name="connsiteX52213" fmla="*/ 2952487 w 12192000"/>
              <a:gd name="connsiteY52213" fmla="*/ 1575727 h 6858000"/>
              <a:gd name="connsiteX52214" fmla="*/ 2977959 w 12192000"/>
              <a:gd name="connsiteY52214" fmla="*/ 1547606 h 6858000"/>
              <a:gd name="connsiteX52215" fmla="*/ 2953064 w 12192000"/>
              <a:gd name="connsiteY52215" fmla="*/ 1521559 h 6858000"/>
              <a:gd name="connsiteX52216" fmla="*/ 11060458 w 12192000"/>
              <a:gd name="connsiteY52216" fmla="*/ 1521328 h 6858000"/>
              <a:gd name="connsiteX52217" fmla="*/ 11034066 w 12192000"/>
              <a:gd name="connsiteY52217" fmla="*/ 1548413 h 6858000"/>
              <a:gd name="connsiteX52218" fmla="*/ 11060112 w 12192000"/>
              <a:gd name="connsiteY52218" fmla="*/ 1575843 h 6858000"/>
              <a:gd name="connsiteX52219" fmla="*/ 11081896 w 12192000"/>
              <a:gd name="connsiteY52219" fmla="*/ 1549105 h 6858000"/>
              <a:gd name="connsiteX52220" fmla="*/ 11060458 w 12192000"/>
              <a:gd name="connsiteY52220" fmla="*/ 1521328 h 6858000"/>
              <a:gd name="connsiteX52221" fmla="*/ 2687983 w 12192000"/>
              <a:gd name="connsiteY52221" fmla="*/ 1521328 h 6858000"/>
              <a:gd name="connsiteX52222" fmla="*/ 2661591 w 12192000"/>
              <a:gd name="connsiteY52222" fmla="*/ 1548413 h 6858000"/>
              <a:gd name="connsiteX52223" fmla="*/ 2687637 w 12192000"/>
              <a:gd name="connsiteY52223" fmla="*/ 1575843 h 6858000"/>
              <a:gd name="connsiteX52224" fmla="*/ 2709421 w 12192000"/>
              <a:gd name="connsiteY52224" fmla="*/ 1549105 h 6858000"/>
              <a:gd name="connsiteX52225" fmla="*/ 2687983 w 12192000"/>
              <a:gd name="connsiteY52225" fmla="*/ 1521328 h 6858000"/>
              <a:gd name="connsiteX52226" fmla="*/ 8622176 w 12192000"/>
              <a:gd name="connsiteY52226" fmla="*/ 1467506 h 6858000"/>
              <a:gd name="connsiteX52227" fmla="*/ 8663206 w 12192000"/>
              <a:gd name="connsiteY52227" fmla="*/ 1508421 h 6858000"/>
              <a:gd name="connsiteX52228" fmla="*/ 8622176 w 12192000"/>
              <a:gd name="connsiteY52228" fmla="*/ 1467506 h 6858000"/>
              <a:gd name="connsiteX52229" fmla="*/ 249701 w 12192000"/>
              <a:gd name="connsiteY52229" fmla="*/ 1467506 h 6858000"/>
              <a:gd name="connsiteX52230" fmla="*/ 290731 w 12192000"/>
              <a:gd name="connsiteY52230" fmla="*/ 1508421 h 6858000"/>
              <a:gd name="connsiteX52231" fmla="*/ 249701 w 12192000"/>
              <a:gd name="connsiteY52231" fmla="*/ 1467506 h 6858000"/>
              <a:gd name="connsiteX52232" fmla="*/ 5029756 w 12192000"/>
              <a:gd name="connsiteY52232" fmla="*/ 1466354 h 6858000"/>
              <a:gd name="connsiteX52233" fmla="*/ 5001749 w 12192000"/>
              <a:gd name="connsiteY52233" fmla="*/ 1487561 h 6858000"/>
              <a:gd name="connsiteX52234" fmla="*/ 5001749 w 12192000"/>
              <a:gd name="connsiteY52234" fmla="*/ 1487674 h 6858000"/>
              <a:gd name="connsiteX52235" fmla="*/ 5002088 w 12192000"/>
              <a:gd name="connsiteY52235" fmla="*/ 1507643 h 6858000"/>
              <a:gd name="connsiteX52236" fmla="*/ 5002096 w 12192000"/>
              <a:gd name="connsiteY52236" fmla="*/ 1508075 h 6858000"/>
              <a:gd name="connsiteX52237" fmla="*/ 5042778 w 12192000"/>
              <a:gd name="connsiteY52237" fmla="*/ 1508421 h 6858000"/>
              <a:gd name="connsiteX52238" fmla="*/ 5029756 w 12192000"/>
              <a:gd name="connsiteY52238" fmla="*/ 1466354 h 6858000"/>
              <a:gd name="connsiteX52239" fmla="*/ 9303319 w 12192000"/>
              <a:gd name="connsiteY52239" fmla="*/ 1462550 h 6858000"/>
              <a:gd name="connsiteX52240" fmla="*/ 9288567 w 12192000"/>
              <a:gd name="connsiteY52240" fmla="*/ 1491133 h 6858000"/>
              <a:gd name="connsiteX52241" fmla="*/ 9303895 w 12192000"/>
              <a:gd name="connsiteY52241" fmla="*/ 1510495 h 6858000"/>
              <a:gd name="connsiteX52242" fmla="*/ 9371548 w 12192000"/>
              <a:gd name="connsiteY52242" fmla="*/ 1510264 h 6858000"/>
              <a:gd name="connsiteX52243" fmla="*/ 9385494 w 12192000"/>
              <a:gd name="connsiteY52243" fmla="*/ 1516834 h 6858000"/>
              <a:gd name="connsiteX52244" fmla="*/ 9371778 w 12192000"/>
              <a:gd name="connsiteY52244" fmla="*/ 1525477 h 6858000"/>
              <a:gd name="connsiteX52245" fmla="*/ 9314498 w 12192000"/>
              <a:gd name="connsiteY52245" fmla="*/ 1525477 h 6858000"/>
              <a:gd name="connsiteX52246" fmla="*/ 9287644 w 12192000"/>
              <a:gd name="connsiteY52246" fmla="*/ 1550833 h 6858000"/>
              <a:gd name="connsiteX52247" fmla="*/ 9287644 w 12192000"/>
              <a:gd name="connsiteY52247" fmla="*/ 1686025 h 6858000"/>
              <a:gd name="connsiteX52248" fmla="*/ 9313806 w 12192000"/>
              <a:gd name="connsiteY52248" fmla="*/ 1708384 h 6858000"/>
              <a:gd name="connsiteX52249" fmla="*/ 9340891 w 12192000"/>
              <a:gd name="connsiteY52249" fmla="*/ 1687062 h 6858000"/>
              <a:gd name="connsiteX52250" fmla="*/ 9340545 w 12192000"/>
              <a:gd name="connsiteY52250" fmla="*/ 1596012 h 6858000"/>
              <a:gd name="connsiteX52251" fmla="*/ 9347460 w 12192000"/>
              <a:gd name="connsiteY52251" fmla="*/ 1579876 h 6858000"/>
              <a:gd name="connsiteX52252" fmla="*/ 9355873 w 12192000"/>
              <a:gd name="connsiteY52252" fmla="*/ 1596358 h 6858000"/>
              <a:gd name="connsiteX52253" fmla="*/ 9355643 w 12192000"/>
              <a:gd name="connsiteY52253" fmla="*/ 1690059 h 6858000"/>
              <a:gd name="connsiteX52254" fmla="*/ 9381345 w 12192000"/>
              <a:gd name="connsiteY52254" fmla="*/ 1708384 h 6858000"/>
              <a:gd name="connsiteX52255" fmla="*/ 9403820 w 12192000"/>
              <a:gd name="connsiteY52255" fmla="*/ 1690404 h 6858000"/>
              <a:gd name="connsiteX52256" fmla="*/ 9403357 w 12192000"/>
              <a:gd name="connsiteY52256" fmla="*/ 1586216 h 6858000"/>
              <a:gd name="connsiteX52257" fmla="*/ 9404972 w 12192000"/>
              <a:gd name="connsiteY52257" fmla="*/ 1586216 h 6858000"/>
              <a:gd name="connsiteX52258" fmla="*/ 9405432 w 12192000"/>
              <a:gd name="connsiteY52258" fmla="*/ 1482142 h 6858000"/>
              <a:gd name="connsiteX52259" fmla="*/ 9389297 w 12192000"/>
              <a:gd name="connsiteY52259" fmla="*/ 1462781 h 6858000"/>
              <a:gd name="connsiteX52260" fmla="*/ 9303319 w 12192000"/>
              <a:gd name="connsiteY52260" fmla="*/ 1462550 h 6858000"/>
              <a:gd name="connsiteX52261" fmla="*/ 4558720 w 12192000"/>
              <a:gd name="connsiteY52261" fmla="*/ 1462550 h 6858000"/>
              <a:gd name="connsiteX52262" fmla="*/ 4475392 w 12192000"/>
              <a:gd name="connsiteY52262" fmla="*/ 1462781 h 6858000"/>
              <a:gd name="connsiteX52263" fmla="*/ 4458334 w 12192000"/>
              <a:gd name="connsiteY52263" fmla="*/ 1489288 h 6858000"/>
              <a:gd name="connsiteX52264" fmla="*/ 4474814 w 12192000"/>
              <a:gd name="connsiteY52264" fmla="*/ 1510380 h 6858000"/>
              <a:gd name="connsiteX52265" fmla="*/ 4542467 w 12192000"/>
              <a:gd name="connsiteY52265" fmla="*/ 1510149 h 6858000"/>
              <a:gd name="connsiteX52266" fmla="*/ 4556067 w 12192000"/>
              <a:gd name="connsiteY52266" fmla="*/ 1517525 h 6858000"/>
              <a:gd name="connsiteX52267" fmla="*/ 4541891 w 12192000"/>
              <a:gd name="connsiteY52267" fmla="*/ 1525477 h 6858000"/>
              <a:gd name="connsiteX52268" fmla="*/ 4479426 w 12192000"/>
              <a:gd name="connsiteY52268" fmla="*/ 1525132 h 6858000"/>
              <a:gd name="connsiteX52269" fmla="*/ 4457990 w 12192000"/>
              <a:gd name="connsiteY52269" fmla="*/ 1545301 h 6858000"/>
              <a:gd name="connsiteX52270" fmla="*/ 4457641 w 12192000"/>
              <a:gd name="connsiteY52270" fmla="*/ 1545301 h 6858000"/>
              <a:gd name="connsiteX52271" fmla="*/ 4457641 w 12192000"/>
              <a:gd name="connsiteY52271" fmla="*/ 1691097 h 6858000"/>
              <a:gd name="connsiteX52272" fmla="*/ 4486110 w 12192000"/>
              <a:gd name="connsiteY52272" fmla="*/ 1707922 h 6858000"/>
              <a:gd name="connsiteX52273" fmla="*/ 4510775 w 12192000"/>
              <a:gd name="connsiteY52273" fmla="*/ 1689828 h 6858000"/>
              <a:gd name="connsiteX52274" fmla="*/ 4510543 w 12192000"/>
              <a:gd name="connsiteY52274" fmla="*/ 1601314 h 6858000"/>
              <a:gd name="connsiteX52275" fmla="*/ 4516999 w 12192000"/>
              <a:gd name="connsiteY52275" fmla="*/ 1579761 h 6858000"/>
              <a:gd name="connsiteX52276" fmla="*/ 4525757 w 12192000"/>
              <a:gd name="connsiteY52276" fmla="*/ 1602698 h 6858000"/>
              <a:gd name="connsiteX52277" fmla="*/ 4525757 w 12192000"/>
              <a:gd name="connsiteY52277" fmla="*/ 1691212 h 6858000"/>
              <a:gd name="connsiteX52278" fmla="*/ 4544660 w 12192000"/>
              <a:gd name="connsiteY52278" fmla="*/ 1707922 h 6858000"/>
              <a:gd name="connsiteX52279" fmla="*/ 4575546 w 12192000"/>
              <a:gd name="connsiteY52279" fmla="*/ 1693171 h 6858000"/>
              <a:gd name="connsiteX52280" fmla="*/ 4578196 w 12192000"/>
              <a:gd name="connsiteY52280" fmla="*/ 1590019 h 6858000"/>
              <a:gd name="connsiteX52281" fmla="*/ 4578428 w 12192000"/>
              <a:gd name="connsiteY52281" fmla="*/ 1482375 h 6858000"/>
              <a:gd name="connsiteX52282" fmla="*/ 4558720 w 12192000"/>
              <a:gd name="connsiteY52282" fmla="*/ 1462550 h 6858000"/>
              <a:gd name="connsiteX52283" fmla="*/ 930844 w 12192000"/>
              <a:gd name="connsiteY52283" fmla="*/ 1462550 h 6858000"/>
              <a:gd name="connsiteX52284" fmla="*/ 916092 w 12192000"/>
              <a:gd name="connsiteY52284" fmla="*/ 1491133 h 6858000"/>
              <a:gd name="connsiteX52285" fmla="*/ 931420 w 12192000"/>
              <a:gd name="connsiteY52285" fmla="*/ 1510495 h 6858000"/>
              <a:gd name="connsiteX52286" fmla="*/ 999073 w 12192000"/>
              <a:gd name="connsiteY52286" fmla="*/ 1510264 h 6858000"/>
              <a:gd name="connsiteX52287" fmla="*/ 1013019 w 12192000"/>
              <a:gd name="connsiteY52287" fmla="*/ 1516834 h 6858000"/>
              <a:gd name="connsiteX52288" fmla="*/ 999303 w 12192000"/>
              <a:gd name="connsiteY52288" fmla="*/ 1525477 h 6858000"/>
              <a:gd name="connsiteX52289" fmla="*/ 942023 w 12192000"/>
              <a:gd name="connsiteY52289" fmla="*/ 1525477 h 6858000"/>
              <a:gd name="connsiteX52290" fmla="*/ 915169 w 12192000"/>
              <a:gd name="connsiteY52290" fmla="*/ 1550833 h 6858000"/>
              <a:gd name="connsiteX52291" fmla="*/ 915169 w 12192000"/>
              <a:gd name="connsiteY52291" fmla="*/ 1686025 h 6858000"/>
              <a:gd name="connsiteX52292" fmla="*/ 941331 w 12192000"/>
              <a:gd name="connsiteY52292" fmla="*/ 1708384 h 6858000"/>
              <a:gd name="connsiteX52293" fmla="*/ 968416 w 12192000"/>
              <a:gd name="connsiteY52293" fmla="*/ 1687062 h 6858000"/>
              <a:gd name="connsiteX52294" fmla="*/ 968070 w 12192000"/>
              <a:gd name="connsiteY52294" fmla="*/ 1596012 h 6858000"/>
              <a:gd name="connsiteX52295" fmla="*/ 974985 w 12192000"/>
              <a:gd name="connsiteY52295" fmla="*/ 1579876 h 6858000"/>
              <a:gd name="connsiteX52296" fmla="*/ 983398 w 12192000"/>
              <a:gd name="connsiteY52296" fmla="*/ 1596358 h 6858000"/>
              <a:gd name="connsiteX52297" fmla="*/ 983168 w 12192000"/>
              <a:gd name="connsiteY52297" fmla="*/ 1690059 h 6858000"/>
              <a:gd name="connsiteX52298" fmla="*/ 1008870 w 12192000"/>
              <a:gd name="connsiteY52298" fmla="*/ 1708384 h 6858000"/>
              <a:gd name="connsiteX52299" fmla="*/ 1031345 w 12192000"/>
              <a:gd name="connsiteY52299" fmla="*/ 1690404 h 6858000"/>
              <a:gd name="connsiteX52300" fmla="*/ 1030882 w 12192000"/>
              <a:gd name="connsiteY52300" fmla="*/ 1586216 h 6858000"/>
              <a:gd name="connsiteX52301" fmla="*/ 1032497 w 12192000"/>
              <a:gd name="connsiteY52301" fmla="*/ 1586216 h 6858000"/>
              <a:gd name="connsiteX52302" fmla="*/ 1032957 w 12192000"/>
              <a:gd name="connsiteY52302" fmla="*/ 1482142 h 6858000"/>
              <a:gd name="connsiteX52303" fmla="*/ 1016822 w 12192000"/>
              <a:gd name="connsiteY52303" fmla="*/ 1462781 h 6858000"/>
              <a:gd name="connsiteX52304" fmla="*/ 930844 w 12192000"/>
              <a:gd name="connsiteY52304" fmla="*/ 1462550 h 6858000"/>
              <a:gd name="connsiteX52305" fmla="*/ 6971876 w 12192000"/>
              <a:gd name="connsiteY52305" fmla="*/ 1462435 h 6858000"/>
              <a:gd name="connsiteX52306" fmla="*/ 6888548 w 12192000"/>
              <a:gd name="connsiteY52306" fmla="*/ 1462781 h 6858000"/>
              <a:gd name="connsiteX52307" fmla="*/ 6872531 w 12192000"/>
              <a:gd name="connsiteY52307" fmla="*/ 1488481 h 6858000"/>
              <a:gd name="connsiteX52308" fmla="*/ 6889241 w 12192000"/>
              <a:gd name="connsiteY52308" fmla="*/ 1510264 h 6858000"/>
              <a:gd name="connsiteX52309" fmla="*/ 6949171 w 12192000"/>
              <a:gd name="connsiteY52309" fmla="*/ 1510264 h 6858000"/>
              <a:gd name="connsiteX52310" fmla="*/ 6970378 w 12192000"/>
              <a:gd name="connsiteY52310" fmla="*/ 1516488 h 6858000"/>
              <a:gd name="connsiteX52311" fmla="*/ 6947789 w 12192000"/>
              <a:gd name="connsiteY52311" fmla="*/ 1525132 h 6858000"/>
              <a:gd name="connsiteX52312" fmla="*/ 6893159 w 12192000"/>
              <a:gd name="connsiteY52312" fmla="*/ 1525132 h 6858000"/>
              <a:gd name="connsiteX52313" fmla="*/ 6872531 w 12192000"/>
              <a:gd name="connsiteY52313" fmla="*/ 1543688 h 6858000"/>
              <a:gd name="connsiteX52314" fmla="*/ 6872531 w 12192000"/>
              <a:gd name="connsiteY52314" fmla="*/ 1689483 h 6858000"/>
              <a:gd name="connsiteX52315" fmla="*/ 6900305 w 12192000"/>
              <a:gd name="connsiteY52315" fmla="*/ 1707807 h 6858000"/>
              <a:gd name="connsiteX52316" fmla="*/ 6925314 w 12192000"/>
              <a:gd name="connsiteY52316" fmla="*/ 1689367 h 6858000"/>
              <a:gd name="connsiteX52317" fmla="*/ 6925314 w 12192000"/>
              <a:gd name="connsiteY52317" fmla="*/ 1595667 h 6858000"/>
              <a:gd name="connsiteX52318" fmla="*/ 6933151 w 12192000"/>
              <a:gd name="connsiteY52318" fmla="*/ 1579185 h 6858000"/>
              <a:gd name="connsiteX52319" fmla="*/ 6940527 w 12192000"/>
              <a:gd name="connsiteY52319" fmla="*/ 1595090 h 6858000"/>
              <a:gd name="connsiteX52320" fmla="*/ 6940181 w 12192000"/>
              <a:gd name="connsiteY52320" fmla="*/ 1688791 h 6858000"/>
              <a:gd name="connsiteX52321" fmla="*/ 6964270 w 12192000"/>
              <a:gd name="connsiteY52321" fmla="*/ 1707922 h 6858000"/>
              <a:gd name="connsiteX52322" fmla="*/ 6991929 w 12192000"/>
              <a:gd name="connsiteY52322" fmla="*/ 1689137 h 6858000"/>
              <a:gd name="connsiteX52323" fmla="*/ 6991584 w 12192000"/>
              <a:gd name="connsiteY52323" fmla="*/ 1587599 h 6858000"/>
              <a:gd name="connsiteX52324" fmla="*/ 6991008 w 12192000"/>
              <a:gd name="connsiteY52324" fmla="*/ 1587831 h 6858000"/>
              <a:gd name="connsiteX52325" fmla="*/ 6991123 w 12192000"/>
              <a:gd name="connsiteY52325" fmla="*/ 1483756 h 6858000"/>
              <a:gd name="connsiteX52326" fmla="*/ 6971876 w 12192000"/>
              <a:gd name="connsiteY52326" fmla="*/ 1462435 h 6858000"/>
              <a:gd name="connsiteX52327" fmla="*/ 11797959 w 12192000"/>
              <a:gd name="connsiteY52327" fmla="*/ 1462319 h 6858000"/>
              <a:gd name="connsiteX52328" fmla="*/ 11722354 w 12192000"/>
              <a:gd name="connsiteY52328" fmla="*/ 1462781 h 6858000"/>
              <a:gd name="connsiteX52329" fmla="*/ 11702645 w 12192000"/>
              <a:gd name="connsiteY52329" fmla="*/ 1487792 h 6858000"/>
              <a:gd name="connsiteX52330" fmla="*/ 11721432 w 12192000"/>
              <a:gd name="connsiteY52330" fmla="*/ 1510380 h 6858000"/>
              <a:gd name="connsiteX52331" fmla="*/ 11789200 w 12192000"/>
              <a:gd name="connsiteY52331" fmla="*/ 1510264 h 6858000"/>
              <a:gd name="connsiteX52332" fmla="*/ 11801186 w 12192000"/>
              <a:gd name="connsiteY52332" fmla="*/ 1516258 h 6858000"/>
              <a:gd name="connsiteX52333" fmla="*/ 11788969 w 12192000"/>
              <a:gd name="connsiteY52333" fmla="*/ 1525708 h 6858000"/>
              <a:gd name="connsiteX52334" fmla="*/ 11723852 w 12192000"/>
              <a:gd name="connsiteY52334" fmla="*/ 1525362 h 6858000"/>
              <a:gd name="connsiteX52335" fmla="*/ 11702991 w 12192000"/>
              <a:gd name="connsiteY52335" fmla="*/ 1546455 h 6858000"/>
              <a:gd name="connsiteX52336" fmla="*/ 11702530 w 12192000"/>
              <a:gd name="connsiteY52336" fmla="*/ 1687178 h 6858000"/>
              <a:gd name="connsiteX52337" fmla="*/ 11730652 w 12192000"/>
              <a:gd name="connsiteY52337" fmla="*/ 1708615 h 6858000"/>
              <a:gd name="connsiteX52338" fmla="*/ 11755662 w 12192000"/>
              <a:gd name="connsiteY52338" fmla="*/ 1686832 h 6858000"/>
              <a:gd name="connsiteX52339" fmla="*/ 11755315 w 12192000"/>
              <a:gd name="connsiteY52339" fmla="*/ 1593016 h 6858000"/>
              <a:gd name="connsiteX52340" fmla="*/ 11763728 w 12192000"/>
              <a:gd name="connsiteY52340" fmla="*/ 1579415 h 6858000"/>
              <a:gd name="connsiteX52341" fmla="*/ 11770644 w 12192000"/>
              <a:gd name="connsiteY52341" fmla="*/ 1593362 h 6858000"/>
              <a:gd name="connsiteX52342" fmla="*/ 11770298 w 12192000"/>
              <a:gd name="connsiteY52342" fmla="*/ 1689713 h 6858000"/>
              <a:gd name="connsiteX52343" fmla="*/ 11792081 w 12192000"/>
              <a:gd name="connsiteY52343" fmla="*/ 1708384 h 6858000"/>
              <a:gd name="connsiteX52344" fmla="*/ 11818128 w 12192000"/>
              <a:gd name="connsiteY52344" fmla="*/ 1690404 h 6858000"/>
              <a:gd name="connsiteX52345" fmla="*/ 11817782 w 12192000"/>
              <a:gd name="connsiteY52345" fmla="*/ 1586216 h 6858000"/>
              <a:gd name="connsiteX52346" fmla="*/ 11817898 w 12192000"/>
              <a:gd name="connsiteY52346" fmla="*/ 1482028 h 6858000"/>
              <a:gd name="connsiteX52347" fmla="*/ 11797959 w 12192000"/>
              <a:gd name="connsiteY52347" fmla="*/ 1462319 h 6858000"/>
              <a:gd name="connsiteX52348" fmla="*/ 3425484 w 12192000"/>
              <a:gd name="connsiteY52348" fmla="*/ 1462319 h 6858000"/>
              <a:gd name="connsiteX52349" fmla="*/ 3349879 w 12192000"/>
              <a:gd name="connsiteY52349" fmla="*/ 1462781 h 6858000"/>
              <a:gd name="connsiteX52350" fmla="*/ 3330170 w 12192000"/>
              <a:gd name="connsiteY52350" fmla="*/ 1487792 h 6858000"/>
              <a:gd name="connsiteX52351" fmla="*/ 3348957 w 12192000"/>
              <a:gd name="connsiteY52351" fmla="*/ 1510380 h 6858000"/>
              <a:gd name="connsiteX52352" fmla="*/ 3416725 w 12192000"/>
              <a:gd name="connsiteY52352" fmla="*/ 1510264 h 6858000"/>
              <a:gd name="connsiteX52353" fmla="*/ 3428711 w 12192000"/>
              <a:gd name="connsiteY52353" fmla="*/ 1516258 h 6858000"/>
              <a:gd name="connsiteX52354" fmla="*/ 3416494 w 12192000"/>
              <a:gd name="connsiteY52354" fmla="*/ 1525708 h 6858000"/>
              <a:gd name="connsiteX52355" fmla="*/ 3351377 w 12192000"/>
              <a:gd name="connsiteY52355" fmla="*/ 1525362 h 6858000"/>
              <a:gd name="connsiteX52356" fmla="*/ 3330516 w 12192000"/>
              <a:gd name="connsiteY52356" fmla="*/ 1546455 h 6858000"/>
              <a:gd name="connsiteX52357" fmla="*/ 3330055 w 12192000"/>
              <a:gd name="connsiteY52357" fmla="*/ 1687178 h 6858000"/>
              <a:gd name="connsiteX52358" fmla="*/ 3358177 w 12192000"/>
              <a:gd name="connsiteY52358" fmla="*/ 1708615 h 6858000"/>
              <a:gd name="connsiteX52359" fmla="*/ 3383187 w 12192000"/>
              <a:gd name="connsiteY52359" fmla="*/ 1686832 h 6858000"/>
              <a:gd name="connsiteX52360" fmla="*/ 3382840 w 12192000"/>
              <a:gd name="connsiteY52360" fmla="*/ 1593016 h 6858000"/>
              <a:gd name="connsiteX52361" fmla="*/ 3391253 w 12192000"/>
              <a:gd name="connsiteY52361" fmla="*/ 1579415 h 6858000"/>
              <a:gd name="connsiteX52362" fmla="*/ 3398169 w 12192000"/>
              <a:gd name="connsiteY52362" fmla="*/ 1593362 h 6858000"/>
              <a:gd name="connsiteX52363" fmla="*/ 3397823 w 12192000"/>
              <a:gd name="connsiteY52363" fmla="*/ 1689713 h 6858000"/>
              <a:gd name="connsiteX52364" fmla="*/ 3419606 w 12192000"/>
              <a:gd name="connsiteY52364" fmla="*/ 1708384 h 6858000"/>
              <a:gd name="connsiteX52365" fmla="*/ 3445653 w 12192000"/>
              <a:gd name="connsiteY52365" fmla="*/ 1690404 h 6858000"/>
              <a:gd name="connsiteX52366" fmla="*/ 3445307 w 12192000"/>
              <a:gd name="connsiteY52366" fmla="*/ 1586216 h 6858000"/>
              <a:gd name="connsiteX52367" fmla="*/ 3445423 w 12192000"/>
              <a:gd name="connsiteY52367" fmla="*/ 1482028 h 6858000"/>
              <a:gd name="connsiteX52368" fmla="*/ 3425484 w 12192000"/>
              <a:gd name="connsiteY52368" fmla="*/ 1462319 h 6858000"/>
              <a:gd name="connsiteX52369" fmla="*/ 11069332 w 12192000"/>
              <a:gd name="connsiteY52369" fmla="*/ 1461858 h 6858000"/>
              <a:gd name="connsiteX52370" fmla="*/ 11040174 w 12192000"/>
              <a:gd name="connsiteY52370" fmla="*/ 1485487 h 6858000"/>
              <a:gd name="connsiteX52371" fmla="*/ 11040174 w 12192000"/>
              <a:gd name="connsiteY52371" fmla="*/ 1485600 h 6858000"/>
              <a:gd name="connsiteX52372" fmla="*/ 11040866 w 12192000"/>
              <a:gd name="connsiteY52372" fmla="*/ 1506347 h 6858000"/>
              <a:gd name="connsiteX52373" fmla="*/ 11081780 w 12192000"/>
              <a:gd name="connsiteY52373" fmla="*/ 1465547 h 6858000"/>
              <a:gd name="connsiteX52374" fmla="*/ 11069332 w 12192000"/>
              <a:gd name="connsiteY52374" fmla="*/ 1461858 h 6858000"/>
              <a:gd name="connsiteX52375" fmla="*/ 2696857 w 12192000"/>
              <a:gd name="connsiteY52375" fmla="*/ 1461858 h 6858000"/>
              <a:gd name="connsiteX52376" fmla="*/ 2667699 w 12192000"/>
              <a:gd name="connsiteY52376" fmla="*/ 1485487 h 6858000"/>
              <a:gd name="connsiteX52377" fmla="*/ 2667699 w 12192000"/>
              <a:gd name="connsiteY52377" fmla="*/ 1485600 h 6858000"/>
              <a:gd name="connsiteX52378" fmla="*/ 2668391 w 12192000"/>
              <a:gd name="connsiteY52378" fmla="*/ 1506347 h 6858000"/>
              <a:gd name="connsiteX52379" fmla="*/ 2709305 w 12192000"/>
              <a:gd name="connsiteY52379" fmla="*/ 1465547 h 6858000"/>
              <a:gd name="connsiteX52380" fmla="*/ 2696857 w 12192000"/>
              <a:gd name="connsiteY52380" fmla="*/ 1461858 h 6858000"/>
              <a:gd name="connsiteX52381" fmla="*/ 7442106 w 12192000"/>
              <a:gd name="connsiteY52381" fmla="*/ 1461168 h 6858000"/>
              <a:gd name="connsiteX52382" fmla="*/ 7411910 w 12192000"/>
              <a:gd name="connsiteY52382" fmla="*/ 1487100 h 6858000"/>
              <a:gd name="connsiteX52383" fmla="*/ 7438418 w 12192000"/>
              <a:gd name="connsiteY52383" fmla="*/ 1508881 h 6858000"/>
              <a:gd name="connsiteX52384" fmla="*/ 7438533 w 12192000"/>
              <a:gd name="connsiteY52384" fmla="*/ 1508767 h 6858000"/>
              <a:gd name="connsiteX52385" fmla="*/ 7464811 w 12192000"/>
              <a:gd name="connsiteY52385" fmla="*/ 1487561 h 6858000"/>
              <a:gd name="connsiteX52386" fmla="*/ 7442106 w 12192000"/>
              <a:gd name="connsiteY52386" fmla="*/ 1461168 h 6858000"/>
              <a:gd name="connsiteX52387" fmla="*/ 6231148 w 12192000"/>
              <a:gd name="connsiteY52387" fmla="*/ 1460130 h 6858000"/>
              <a:gd name="connsiteX52388" fmla="*/ 6205677 w 12192000"/>
              <a:gd name="connsiteY52388" fmla="*/ 1485369 h 6858000"/>
              <a:gd name="connsiteX52389" fmla="*/ 6231148 w 12192000"/>
              <a:gd name="connsiteY52389" fmla="*/ 1509342 h 6858000"/>
              <a:gd name="connsiteX52390" fmla="*/ 6253160 w 12192000"/>
              <a:gd name="connsiteY52390" fmla="*/ 1486983 h 6858000"/>
              <a:gd name="connsiteX52391" fmla="*/ 6231148 w 12192000"/>
              <a:gd name="connsiteY52391" fmla="*/ 1460130 h 6858000"/>
              <a:gd name="connsiteX52392" fmla="*/ 8182719 w 12192000"/>
              <a:gd name="connsiteY52392" fmla="*/ 1459784 h 6858000"/>
              <a:gd name="connsiteX52393" fmla="*/ 8099391 w 12192000"/>
              <a:gd name="connsiteY52393" fmla="*/ 1460015 h 6858000"/>
              <a:gd name="connsiteX52394" fmla="*/ 8083486 w 12192000"/>
              <a:gd name="connsiteY52394" fmla="*/ 1491479 h 6858000"/>
              <a:gd name="connsiteX52395" fmla="*/ 8100428 w 12192000"/>
              <a:gd name="connsiteY52395" fmla="*/ 1510034 h 6858000"/>
              <a:gd name="connsiteX52396" fmla="*/ 8162896 w 12192000"/>
              <a:gd name="connsiteY52396" fmla="*/ 1510034 h 6858000"/>
              <a:gd name="connsiteX52397" fmla="*/ 8175343 w 12192000"/>
              <a:gd name="connsiteY52397" fmla="*/ 1515451 h 6858000"/>
              <a:gd name="connsiteX52398" fmla="*/ 8163126 w 12192000"/>
              <a:gd name="connsiteY52398" fmla="*/ 1525248 h 6858000"/>
              <a:gd name="connsiteX52399" fmla="*/ 8105845 w 12192000"/>
              <a:gd name="connsiteY52399" fmla="*/ 1525248 h 6858000"/>
              <a:gd name="connsiteX52400" fmla="*/ 8082910 w 12192000"/>
              <a:gd name="connsiteY52400" fmla="*/ 1547491 h 6858000"/>
              <a:gd name="connsiteX52401" fmla="*/ 8082910 w 12192000"/>
              <a:gd name="connsiteY52401" fmla="*/ 1690404 h 6858000"/>
              <a:gd name="connsiteX52402" fmla="*/ 8108958 w 12192000"/>
              <a:gd name="connsiteY52402" fmla="*/ 1708038 h 6858000"/>
              <a:gd name="connsiteX52403" fmla="*/ 8130740 w 12192000"/>
              <a:gd name="connsiteY52403" fmla="*/ 1689483 h 6858000"/>
              <a:gd name="connsiteX52404" fmla="*/ 8130509 w 12192000"/>
              <a:gd name="connsiteY52404" fmla="*/ 1595782 h 6858000"/>
              <a:gd name="connsiteX52405" fmla="*/ 8139846 w 12192000"/>
              <a:gd name="connsiteY52405" fmla="*/ 1578148 h 6858000"/>
              <a:gd name="connsiteX52406" fmla="*/ 8151139 w 12192000"/>
              <a:gd name="connsiteY52406" fmla="*/ 1596474 h 6858000"/>
              <a:gd name="connsiteX52407" fmla="*/ 8150793 w 12192000"/>
              <a:gd name="connsiteY52407" fmla="*/ 1690174 h 6858000"/>
              <a:gd name="connsiteX52408" fmla="*/ 8173383 w 12192000"/>
              <a:gd name="connsiteY52408" fmla="*/ 1708038 h 6858000"/>
              <a:gd name="connsiteX52409" fmla="*/ 8198623 w 12192000"/>
              <a:gd name="connsiteY52409" fmla="*/ 1689483 h 6858000"/>
              <a:gd name="connsiteX52410" fmla="*/ 8198277 w 12192000"/>
              <a:gd name="connsiteY52410" fmla="*/ 1585408 h 6858000"/>
              <a:gd name="connsiteX52411" fmla="*/ 8198277 w 12192000"/>
              <a:gd name="connsiteY52411" fmla="*/ 1481336 h 6858000"/>
              <a:gd name="connsiteX52412" fmla="*/ 8182719 w 12192000"/>
              <a:gd name="connsiteY52412" fmla="*/ 1459784 h 6858000"/>
              <a:gd name="connsiteX52413" fmla="*/ 10521192 w 12192000"/>
              <a:gd name="connsiteY52413" fmla="*/ 1459669 h 6858000"/>
              <a:gd name="connsiteX52414" fmla="*/ 10497680 w 12192000"/>
              <a:gd name="connsiteY52414" fmla="*/ 1482028 h 6858000"/>
              <a:gd name="connsiteX52415" fmla="*/ 10520270 w 12192000"/>
              <a:gd name="connsiteY52415" fmla="*/ 1510725 h 6858000"/>
              <a:gd name="connsiteX52416" fmla="*/ 10577550 w 12192000"/>
              <a:gd name="connsiteY52416" fmla="*/ 1510380 h 6858000"/>
              <a:gd name="connsiteX52417" fmla="*/ 10591265 w 12192000"/>
              <a:gd name="connsiteY52417" fmla="*/ 1517296 h 6858000"/>
              <a:gd name="connsiteX52418" fmla="*/ 10578010 w 12192000"/>
              <a:gd name="connsiteY52418" fmla="*/ 1525708 h 6858000"/>
              <a:gd name="connsiteX52419" fmla="*/ 10518080 w 12192000"/>
              <a:gd name="connsiteY52419" fmla="*/ 1525595 h 6858000"/>
              <a:gd name="connsiteX52420" fmla="*/ 10497680 w 12192000"/>
              <a:gd name="connsiteY52420" fmla="*/ 1546800 h 6858000"/>
              <a:gd name="connsiteX52421" fmla="*/ 10497565 w 12192000"/>
              <a:gd name="connsiteY52421" fmla="*/ 1690174 h 6858000"/>
              <a:gd name="connsiteX52422" fmla="*/ 10519578 w 12192000"/>
              <a:gd name="connsiteY52422" fmla="*/ 1708615 h 6858000"/>
              <a:gd name="connsiteX52423" fmla="*/ 10545280 w 12192000"/>
              <a:gd name="connsiteY52423" fmla="*/ 1690636 h 6858000"/>
              <a:gd name="connsiteX52424" fmla="*/ 10545164 w 12192000"/>
              <a:gd name="connsiteY52424" fmla="*/ 1599470 h 6858000"/>
              <a:gd name="connsiteX52425" fmla="*/ 10554845 w 12192000"/>
              <a:gd name="connsiteY52425" fmla="*/ 1579533 h 6858000"/>
              <a:gd name="connsiteX52426" fmla="*/ 10565564 w 12192000"/>
              <a:gd name="connsiteY52426" fmla="*/ 1599355 h 6858000"/>
              <a:gd name="connsiteX52427" fmla="*/ 10565448 w 12192000"/>
              <a:gd name="connsiteY52427" fmla="*/ 1690519 h 6858000"/>
              <a:gd name="connsiteX52428" fmla="*/ 10591265 w 12192000"/>
              <a:gd name="connsiteY52428" fmla="*/ 1708729 h 6858000"/>
              <a:gd name="connsiteX52429" fmla="*/ 10613278 w 12192000"/>
              <a:gd name="connsiteY52429" fmla="*/ 1690289 h 6858000"/>
              <a:gd name="connsiteX52430" fmla="*/ 10612818 w 12192000"/>
              <a:gd name="connsiteY52430" fmla="*/ 1588637 h 6858000"/>
              <a:gd name="connsiteX52431" fmla="*/ 10613278 w 12192000"/>
              <a:gd name="connsiteY52431" fmla="*/ 1486983 h 6858000"/>
              <a:gd name="connsiteX52432" fmla="*/ 10586310 w 12192000"/>
              <a:gd name="connsiteY52432" fmla="*/ 1460246 h 6858000"/>
              <a:gd name="connsiteX52433" fmla="*/ 10521192 w 12192000"/>
              <a:gd name="connsiteY52433" fmla="*/ 1459784 h 6858000"/>
              <a:gd name="connsiteX52434" fmla="*/ 2148717 w 12192000"/>
              <a:gd name="connsiteY52434" fmla="*/ 1459669 h 6858000"/>
              <a:gd name="connsiteX52435" fmla="*/ 2125205 w 12192000"/>
              <a:gd name="connsiteY52435" fmla="*/ 1482028 h 6858000"/>
              <a:gd name="connsiteX52436" fmla="*/ 2147795 w 12192000"/>
              <a:gd name="connsiteY52436" fmla="*/ 1510725 h 6858000"/>
              <a:gd name="connsiteX52437" fmla="*/ 2205075 w 12192000"/>
              <a:gd name="connsiteY52437" fmla="*/ 1510380 h 6858000"/>
              <a:gd name="connsiteX52438" fmla="*/ 2218790 w 12192000"/>
              <a:gd name="connsiteY52438" fmla="*/ 1517296 h 6858000"/>
              <a:gd name="connsiteX52439" fmla="*/ 2205535 w 12192000"/>
              <a:gd name="connsiteY52439" fmla="*/ 1525708 h 6858000"/>
              <a:gd name="connsiteX52440" fmla="*/ 2145605 w 12192000"/>
              <a:gd name="connsiteY52440" fmla="*/ 1525595 h 6858000"/>
              <a:gd name="connsiteX52441" fmla="*/ 2125205 w 12192000"/>
              <a:gd name="connsiteY52441" fmla="*/ 1546800 h 6858000"/>
              <a:gd name="connsiteX52442" fmla="*/ 2125090 w 12192000"/>
              <a:gd name="connsiteY52442" fmla="*/ 1690174 h 6858000"/>
              <a:gd name="connsiteX52443" fmla="*/ 2147103 w 12192000"/>
              <a:gd name="connsiteY52443" fmla="*/ 1708615 h 6858000"/>
              <a:gd name="connsiteX52444" fmla="*/ 2172805 w 12192000"/>
              <a:gd name="connsiteY52444" fmla="*/ 1690636 h 6858000"/>
              <a:gd name="connsiteX52445" fmla="*/ 2172689 w 12192000"/>
              <a:gd name="connsiteY52445" fmla="*/ 1599470 h 6858000"/>
              <a:gd name="connsiteX52446" fmla="*/ 2182370 w 12192000"/>
              <a:gd name="connsiteY52446" fmla="*/ 1579533 h 6858000"/>
              <a:gd name="connsiteX52447" fmla="*/ 2193089 w 12192000"/>
              <a:gd name="connsiteY52447" fmla="*/ 1599355 h 6858000"/>
              <a:gd name="connsiteX52448" fmla="*/ 2192973 w 12192000"/>
              <a:gd name="connsiteY52448" fmla="*/ 1690519 h 6858000"/>
              <a:gd name="connsiteX52449" fmla="*/ 2218790 w 12192000"/>
              <a:gd name="connsiteY52449" fmla="*/ 1708729 h 6858000"/>
              <a:gd name="connsiteX52450" fmla="*/ 2240803 w 12192000"/>
              <a:gd name="connsiteY52450" fmla="*/ 1690289 h 6858000"/>
              <a:gd name="connsiteX52451" fmla="*/ 2240343 w 12192000"/>
              <a:gd name="connsiteY52451" fmla="*/ 1588637 h 6858000"/>
              <a:gd name="connsiteX52452" fmla="*/ 2240803 w 12192000"/>
              <a:gd name="connsiteY52452" fmla="*/ 1486983 h 6858000"/>
              <a:gd name="connsiteX52453" fmla="*/ 2213835 w 12192000"/>
              <a:gd name="connsiteY52453" fmla="*/ 1460246 h 6858000"/>
              <a:gd name="connsiteX52454" fmla="*/ 2148717 w 12192000"/>
              <a:gd name="connsiteY52454" fmla="*/ 1459784 h 6858000"/>
              <a:gd name="connsiteX52455" fmla="*/ 10927226 w 12192000"/>
              <a:gd name="connsiteY52455" fmla="*/ 1459092 h 6858000"/>
              <a:gd name="connsiteX52456" fmla="*/ 10898644 w 12192000"/>
              <a:gd name="connsiteY52456" fmla="*/ 1483871 h 6858000"/>
              <a:gd name="connsiteX52457" fmla="*/ 10927572 w 12192000"/>
              <a:gd name="connsiteY52457" fmla="*/ 1506922 h 6858000"/>
              <a:gd name="connsiteX52458" fmla="*/ 10956040 w 12192000"/>
              <a:gd name="connsiteY52458" fmla="*/ 1506922 h 6858000"/>
              <a:gd name="connsiteX52459" fmla="*/ 10997415 w 12192000"/>
              <a:gd name="connsiteY52459" fmla="*/ 1507154 h 6858000"/>
              <a:gd name="connsiteX52460" fmla="*/ 10997531 w 12192000"/>
              <a:gd name="connsiteY52460" fmla="*/ 1507154 h 6858000"/>
              <a:gd name="connsiteX52461" fmla="*/ 11014587 w 12192000"/>
              <a:gd name="connsiteY52461" fmla="*/ 1483182 h 6858000"/>
              <a:gd name="connsiteX52462" fmla="*/ 10997070 w 12192000"/>
              <a:gd name="connsiteY52462" fmla="*/ 1459092 h 6858000"/>
              <a:gd name="connsiteX52463" fmla="*/ 10927226 w 12192000"/>
              <a:gd name="connsiteY52463" fmla="*/ 1459092 h 6858000"/>
              <a:gd name="connsiteX52464" fmla="*/ 2554751 w 12192000"/>
              <a:gd name="connsiteY52464" fmla="*/ 1459092 h 6858000"/>
              <a:gd name="connsiteX52465" fmla="*/ 2526169 w 12192000"/>
              <a:gd name="connsiteY52465" fmla="*/ 1483871 h 6858000"/>
              <a:gd name="connsiteX52466" fmla="*/ 2555097 w 12192000"/>
              <a:gd name="connsiteY52466" fmla="*/ 1506922 h 6858000"/>
              <a:gd name="connsiteX52467" fmla="*/ 2583565 w 12192000"/>
              <a:gd name="connsiteY52467" fmla="*/ 1506922 h 6858000"/>
              <a:gd name="connsiteX52468" fmla="*/ 2624940 w 12192000"/>
              <a:gd name="connsiteY52468" fmla="*/ 1507154 h 6858000"/>
              <a:gd name="connsiteX52469" fmla="*/ 2625056 w 12192000"/>
              <a:gd name="connsiteY52469" fmla="*/ 1507154 h 6858000"/>
              <a:gd name="connsiteX52470" fmla="*/ 2642112 w 12192000"/>
              <a:gd name="connsiteY52470" fmla="*/ 1483182 h 6858000"/>
              <a:gd name="connsiteX52471" fmla="*/ 2624595 w 12192000"/>
              <a:gd name="connsiteY52471" fmla="*/ 1459092 h 6858000"/>
              <a:gd name="connsiteX52472" fmla="*/ 2554751 w 12192000"/>
              <a:gd name="connsiteY52472" fmla="*/ 1459092 h 6858000"/>
              <a:gd name="connsiteX52473" fmla="*/ 4963371 w 12192000"/>
              <a:gd name="connsiteY52473" fmla="*/ 1458862 h 6858000"/>
              <a:gd name="connsiteX52474" fmla="*/ 4885574 w 12192000"/>
              <a:gd name="connsiteY52474" fmla="*/ 1461282 h 6858000"/>
              <a:gd name="connsiteX52475" fmla="*/ 4865174 w 12192000"/>
              <a:gd name="connsiteY52475" fmla="*/ 1482603 h 6858000"/>
              <a:gd name="connsiteX52476" fmla="*/ 4892145 w 12192000"/>
              <a:gd name="connsiteY52476" fmla="*/ 1509227 h 6858000"/>
              <a:gd name="connsiteX52477" fmla="*/ 4920727 w 12192000"/>
              <a:gd name="connsiteY52477" fmla="*/ 1509113 h 6858000"/>
              <a:gd name="connsiteX52478" fmla="*/ 4964868 w 12192000"/>
              <a:gd name="connsiteY52478" fmla="*/ 1509113 h 6858000"/>
              <a:gd name="connsiteX52479" fmla="*/ 4980197 w 12192000"/>
              <a:gd name="connsiteY52479" fmla="*/ 1479723 h 6858000"/>
              <a:gd name="connsiteX52480" fmla="*/ 4963371 w 12192000"/>
              <a:gd name="connsiteY52480" fmla="*/ 1458862 h 6858000"/>
              <a:gd name="connsiteX52481" fmla="*/ 5770254 w 12192000"/>
              <a:gd name="connsiteY52481" fmla="*/ 1458748 h 6858000"/>
              <a:gd name="connsiteX52482" fmla="*/ 5681624 w 12192000"/>
              <a:gd name="connsiteY52482" fmla="*/ 1460130 h 6858000"/>
              <a:gd name="connsiteX52483" fmla="*/ 5681740 w 12192000"/>
              <a:gd name="connsiteY52483" fmla="*/ 1459900 h 6858000"/>
              <a:gd name="connsiteX52484" fmla="*/ 5668832 w 12192000"/>
              <a:gd name="connsiteY52484" fmla="*/ 1489866 h 6858000"/>
              <a:gd name="connsiteX52485" fmla="*/ 5683238 w 12192000"/>
              <a:gd name="connsiteY52485" fmla="*/ 1509919 h 6858000"/>
              <a:gd name="connsiteX52486" fmla="*/ 5748355 w 12192000"/>
              <a:gd name="connsiteY52486" fmla="*/ 1509803 h 6858000"/>
              <a:gd name="connsiteX52487" fmla="*/ 5761609 w 12192000"/>
              <a:gd name="connsiteY52487" fmla="*/ 1517179 h 6858000"/>
              <a:gd name="connsiteX52488" fmla="*/ 5747779 w 12192000"/>
              <a:gd name="connsiteY52488" fmla="*/ 1525132 h 6858000"/>
              <a:gd name="connsiteX52489" fmla="*/ 5687848 w 12192000"/>
              <a:gd name="connsiteY52489" fmla="*/ 1525016 h 6858000"/>
              <a:gd name="connsiteX52490" fmla="*/ 5668023 w 12192000"/>
              <a:gd name="connsiteY52490" fmla="*/ 1544035 h 6858000"/>
              <a:gd name="connsiteX52491" fmla="*/ 5667793 w 12192000"/>
              <a:gd name="connsiteY52491" fmla="*/ 1689944 h 6858000"/>
              <a:gd name="connsiteX52492" fmla="*/ 5690268 w 12192000"/>
              <a:gd name="connsiteY52492" fmla="*/ 1708038 h 6858000"/>
              <a:gd name="connsiteX52493" fmla="*/ 5715739 w 12192000"/>
              <a:gd name="connsiteY52493" fmla="*/ 1689598 h 6858000"/>
              <a:gd name="connsiteX52494" fmla="*/ 5715277 w 12192000"/>
              <a:gd name="connsiteY52494" fmla="*/ 1598434 h 6858000"/>
              <a:gd name="connsiteX52495" fmla="*/ 5725535 w 12192000"/>
              <a:gd name="connsiteY52495" fmla="*/ 1578611 h 6858000"/>
              <a:gd name="connsiteX52496" fmla="*/ 5735910 w 12192000"/>
              <a:gd name="connsiteY52496" fmla="*/ 1598317 h 6858000"/>
              <a:gd name="connsiteX52497" fmla="*/ 5735910 w 12192000"/>
              <a:gd name="connsiteY52497" fmla="*/ 1689483 h 6858000"/>
              <a:gd name="connsiteX52498" fmla="*/ 5761263 w 12192000"/>
              <a:gd name="connsiteY52498" fmla="*/ 1708038 h 6858000"/>
              <a:gd name="connsiteX52499" fmla="*/ 5783506 w 12192000"/>
              <a:gd name="connsiteY52499" fmla="*/ 1689828 h 6858000"/>
              <a:gd name="connsiteX52500" fmla="*/ 5783046 w 12192000"/>
              <a:gd name="connsiteY52500" fmla="*/ 1585640 h 6858000"/>
              <a:gd name="connsiteX52501" fmla="*/ 5783046 w 12192000"/>
              <a:gd name="connsiteY52501" fmla="*/ 1476150 h 6858000"/>
              <a:gd name="connsiteX52502" fmla="*/ 5770254 w 12192000"/>
              <a:gd name="connsiteY52502" fmla="*/ 1458748 h 6858000"/>
              <a:gd name="connsiteX52503" fmla="*/ 7311180 w 12192000"/>
              <a:gd name="connsiteY52503" fmla="*/ 1458516 h 6858000"/>
              <a:gd name="connsiteX52504" fmla="*/ 7280177 w 12192000"/>
              <a:gd name="connsiteY52504" fmla="*/ 1483756 h 6858000"/>
              <a:gd name="connsiteX52505" fmla="*/ 7280061 w 12192000"/>
              <a:gd name="connsiteY52505" fmla="*/ 1483871 h 6858000"/>
              <a:gd name="connsiteX52506" fmla="*/ 7309450 w 12192000"/>
              <a:gd name="connsiteY52506" fmla="*/ 1509459 h 6858000"/>
              <a:gd name="connsiteX52507" fmla="*/ 7338032 w 12192000"/>
              <a:gd name="connsiteY52507" fmla="*/ 1509227 h 6858000"/>
              <a:gd name="connsiteX52508" fmla="*/ 7376989 w 12192000"/>
              <a:gd name="connsiteY52508" fmla="*/ 1509459 h 6858000"/>
              <a:gd name="connsiteX52509" fmla="*/ 7396697 w 12192000"/>
              <a:gd name="connsiteY52509" fmla="*/ 1487792 h 6858000"/>
              <a:gd name="connsiteX52510" fmla="*/ 7378601 w 12192000"/>
              <a:gd name="connsiteY52510" fmla="*/ 1461053 h 6858000"/>
              <a:gd name="connsiteX52511" fmla="*/ 7311180 w 12192000"/>
              <a:gd name="connsiteY52511" fmla="*/ 1458516 h 6858000"/>
              <a:gd name="connsiteX52512" fmla="*/ 6088697 w 12192000"/>
              <a:gd name="connsiteY52512" fmla="*/ 1458402 h 6858000"/>
              <a:gd name="connsiteX52513" fmla="*/ 6070600 w 12192000"/>
              <a:gd name="connsiteY52513" fmla="*/ 1474766 h 6858000"/>
              <a:gd name="connsiteX52514" fmla="*/ 6070600 w 12192000"/>
              <a:gd name="connsiteY52514" fmla="*/ 1474651 h 6858000"/>
              <a:gd name="connsiteX52515" fmla="*/ 6100797 w 12192000"/>
              <a:gd name="connsiteY52515" fmla="*/ 1508651 h 6858000"/>
              <a:gd name="connsiteX52516" fmla="*/ 6126845 w 12192000"/>
              <a:gd name="connsiteY52516" fmla="*/ 1508651 h 6858000"/>
              <a:gd name="connsiteX52517" fmla="*/ 6168451 w 12192000"/>
              <a:gd name="connsiteY52517" fmla="*/ 1508881 h 6858000"/>
              <a:gd name="connsiteX52518" fmla="*/ 6186315 w 12192000"/>
              <a:gd name="connsiteY52518" fmla="*/ 1488135 h 6858000"/>
              <a:gd name="connsiteX52519" fmla="*/ 6169143 w 12192000"/>
              <a:gd name="connsiteY52519" fmla="*/ 1460476 h 6858000"/>
              <a:gd name="connsiteX52520" fmla="*/ 6088697 w 12192000"/>
              <a:gd name="connsiteY52520" fmla="*/ 1458402 h 6858000"/>
              <a:gd name="connsiteX52521" fmla="*/ 9867557 w 12192000"/>
              <a:gd name="connsiteY52521" fmla="*/ 1458260 h 6858000"/>
              <a:gd name="connsiteX52522" fmla="*/ 9853188 w 12192000"/>
              <a:gd name="connsiteY52522" fmla="*/ 1459209 h 6858000"/>
              <a:gd name="connsiteX52523" fmla="*/ 9825528 w 12192000"/>
              <a:gd name="connsiteY52523" fmla="*/ 1484102 h 6858000"/>
              <a:gd name="connsiteX52524" fmla="*/ 9848924 w 12192000"/>
              <a:gd name="connsiteY52524" fmla="*/ 1507268 h 6858000"/>
              <a:gd name="connsiteX52525" fmla="*/ 9878658 w 12192000"/>
              <a:gd name="connsiteY52525" fmla="*/ 1485600 h 6858000"/>
              <a:gd name="connsiteX52526" fmla="*/ 9867557 w 12192000"/>
              <a:gd name="connsiteY52526" fmla="*/ 1458260 h 6858000"/>
              <a:gd name="connsiteX52527" fmla="*/ 1495082 w 12192000"/>
              <a:gd name="connsiteY52527" fmla="*/ 1458260 h 6858000"/>
              <a:gd name="connsiteX52528" fmla="*/ 1480713 w 12192000"/>
              <a:gd name="connsiteY52528" fmla="*/ 1459209 h 6858000"/>
              <a:gd name="connsiteX52529" fmla="*/ 1453053 w 12192000"/>
              <a:gd name="connsiteY52529" fmla="*/ 1484102 h 6858000"/>
              <a:gd name="connsiteX52530" fmla="*/ 1476449 w 12192000"/>
              <a:gd name="connsiteY52530" fmla="*/ 1507268 h 6858000"/>
              <a:gd name="connsiteX52531" fmla="*/ 1506183 w 12192000"/>
              <a:gd name="connsiteY52531" fmla="*/ 1485600 h 6858000"/>
              <a:gd name="connsiteX52532" fmla="*/ 1495082 w 12192000"/>
              <a:gd name="connsiteY52532" fmla="*/ 1458260 h 6858000"/>
              <a:gd name="connsiteX52533" fmla="*/ 8507844 w 12192000"/>
              <a:gd name="connsiteY52533" fmla="*/ 1458056 h 6858000"/>
              <a:gd name="connsiteX52534" fmla="*/ 8490528 w 12192000"/>
              <a:gd name="connsiteY52534" fmla="*/ 1462175 h 6858000"/>
              <a:gd name="connsiteX52535" fmla="*/ 8485486 w 12192000"/>
              <a:gd name="connsiteY52535" fmla="*/ 1479608 h 6858000"/>
              <a:gd name="connsiteX52536" fmla="*/ 8515222 w 12192000"/>
              <a:gd name="connsiteY52536" fmla="*/ 1508881 h 6858000"/>
              <a:gd name="connsiteX52537" fmla="*/ 8543804 w 12192000"/>
              <a:gd name="connsiteY52537" fmla="*/ 1508651 h 6858000"/>
              <a:gd name="connsiteX52538" fmla="*/ 8582876 w 12192000"/>
              <a:gd name="connsiteY52538" fmla="*/ 1508996 h 6858000"/>
              <a:gd name="connsiteX52539" fmla="*/ 8600855 w 12192000"/>
              <a:gd name="connsiteY52539" fmla="*/ 1486868 h 6858000"/>
              <a:gd name="connsiteX52540" fmla="*/ 8583220 w 12192000"/>
              <a:gd name="connsiteY52540" fmla="*/ 1458287 h 6858000"/>
              <a:gd name="connsiteX52541" fmla="*/ 135369 w 12192000"/>
              <a:gd name="connsiteY52541" fmla="*/ 1458056 h 6858000"/>
              <a:gd name="connsiteX52542" fmla="*/ 118053 w 12192000"/>
              <a:gd name="connsiteY52542" fmla="*/ 1462175 h 6858000"/>
              <a:gd name="connsiteX52543" fmla="*/ 113011 w 12192000"/>
              <a:gd name="connsiteY52543" fmla="*/ 1479608 h 6858000"/>
              <a:gd name="connsiteX52544" fmla="*/ 142747 w 12192000"/>
              <a:gd name="connsiteY52544" fmla="*/ 1508881 h 6858000"/>
              <a:gd name="connsiteX52545" fmla="*/ 171329 w 12192000"/>
              <a:gd name="connsiteY52545" fmla="*/ 1508651 h 6858000"/>
              <a:gd name="connsiteX52546" fmla="*/ 210401 w 12192000"/>
              <a:gd name="connsiteY52546" fmla="*/ 1508996 h 6858000"/>
              <a:gd name="connsiteX52547" fmla="*/ 228380 w 12192000"/>
              <a:gd name="connsiteY52547" fmla="*/ 1486868 h 6858000"/>
              <a:gd name="connsiteX52548" fmla="*/ 210745 w 12192000"/>
              <a:gd name="connsiteY52548" fmla="*/ 1458287 h 6858000"/>
              <a:gd name="connsiteX52549" fmla="*/ 9794986 w 12192000"/>
              <a:gd name="connsiteY52549" fmla="*/ 1456326 h 6858000"/>
              <a:gd name="connsiteX52550" fmla="*/ 9711774 w 12192000"/>
              <a:gd name="connsiteY52550" fmla="*/ 1456557 h 6858000"/>
              <a:gd name="connsiteX52551" fmla="*/ 9695292 w 12192000"/>
              <a:gd name="connsiteY52551" fmla="*/ 1470964 h 6858000"/>
              <a:gd name="connsiteX52552" fmla="*/ 9726064 w 12192000"/>
              <a:gd name="connsiteY52552" fmla="*/ 1507037 h 6858000"/>
              <a:gd name="connsiteX52553" fmla="*/ 9749460 w 12192000"/>
              <a:gd name="connsiteY52553" fmla="*/ 1507037 h 6858000"/>
              <a:gd name="connsiteX52554" fmla="*/ 9793602 w 12192000"/>
              <a:gd name="connsiteY52554" fmla="*/ 1507383 h 6858000"/>
              <a:gd name="connsiteX52555" fmla="*/ 9810199 w 12192000"/>
              <a:gd name="connsiteY52555" fmla="*/ 1486868 h 6858000"/>
              <a:gd name="connsiteX52556" fmla="*/ 9810314 w 12192000"/>
              <a:gd name="connsiteY52556" fmla="*/ 1486753 h 6858000"/>
              <a:gd name="connsiteX52557" fmla="*/ 9794986 w 12192000"/>
              <a:gd name="connsiteY52557" fmla="*/ 1456326 h 6858000"/>
              <a:gd name="connsiteX52558" fmla="*/ 1422511 w 12192000"/>
              <a:gd name="connsiteY52558" fmla="*/ 1456326 h 6858000"/>
              <a:gd name="connsiteX52559" fmla="*/ 1339299 w 12192000"/>
              <a:gd name="connsiteY52559" fmla="*/ 1456557 h 6858000"/>
              <a:gd name="connsiteX52560" fmla="*/ 1322817 w 12192000"/>
              <a:gd name="connsiteY52560" fmla="*/ 1470964 h 6858000"/>
              <a:gd name="connsiteX52561" fmla="*/ 1353589 w 12192000"/>
              <a:gd name="connsiteY52561" fmla="*/ 1507037 h 6858000"/>
              <a:gd name="connsiteX52562" fmla="*/ 1376985 w 12192000"/>
              <a:gd name="connsiteY52562" fmla="*/ 1507037 h 6858000"/>
              <a:gd name="connsiteX52563" fmla="*/ 1421127 w 12192000"/>
              <a:gd name="connsiteY52563" fmla="*/ 1507383 h 6858000"/>
              <a:gd name="connsiteX52564" fmla="*/ 1437724 w 12192000"/>
              <a:gd name="connsiteY52564" fmla="*/ 1486868 h 6858000"/>
              <a:gd name="connsiteX52565" fmla="*/ 1437839 w 12192000"/>
              <a:gd name="connsiteY52565" fmla="*/ 1486753 h 6858000"/>
              <a:gd name="connsiteX52566" fmla="*/ 1422511 w 12192000"/>
              <a:gd name="connsiteY52566" fmla="*/ 1456326 h 6858000"/>
              <a:gd name="connsiteX52567" fmla="*/ 3891753 w 12192000"/>
              <a:gd name="connsiteY52567" fmla="*/ 1396282 h 6858000"/>
              <a:gd name="connsiteX52568" fmla="*/ 3861673 w 12192000"/>
              <a:gd name="connsiteY52568" fmla="*/ 1438001 h 6858000"/>
              <a:gd name="connsiteX52569" fmla="*/ 3860864 w 12192000"/>
              <a:gd name="connsiteY52569" fmla="*/ 1470618 h 6858000"/>
              <a:gd name="connsiteX52570" fmla="*/ 3860980 w 12192000"/>
              <a:gd name="connsiteY52570" fmla="*/ 1470733 h 6858000"/>
              <a:gd name="connsiteX52571" fmla="*/ 3891407 w 12192000"/>
              <a:gd name="connsiteY52571" fmla="*/ 1511993 h 6858000"/>
              <a:gd name="connsiteX52572" fmla="*/ 3906735 w 12192000"/>
              <a:gd name="connsiteY52572" fmla="*/ 1494706 h 6858000"/>
              <a:gd name="connsiteX52573" fmla="*/ 3906622 w 12192000"/>
              <a:gd name="connsiteY52573" fmla="*/ 1452985 h 6858000"/>
              <a:gd name="connsiteX52574" fmla="*/ 3906735 w 12192000"/>
              <a:gd name="connsiteY52574" fmla="*/ 1411264 h 6858000"/>
              <a:gd name="connsiteX52575" fmla="*/ 3891753 w 12192000"/>
              <a:gd name="connsiteY52575" fmla="*/ 1396282 h 6858000"/>
              <a:gd name="connsiteX52576" fmla="*/ 4081343 w 12192000"/>
              <a:gd name="connsiteY52576" fmla="*/ 1395129 h 6858000"/>
              <a:gd name="connsiteX52577" fmla="*/ 4055989 w 12192000"/>
              <a:gd name="connsiteY52577" fmla="*/ 1413338 h 6858000"/>
              <a:gd name="connsiteX52578" fmla="*/ 4055989 w 12192000"/>
              <a:gd name="connsiteY52578" fmla="*/ 1488713 h 6858000"/>
              <a:gd name="connsiteX52579" fmla="*/ 4078461 w 12192000"/>
              <a:gd name="connsiteY52579" fmla="*/ 1510610 h 6858000"/>
              <a:gd name="connsiteX52580" fmla="*/ 4109004 w 12192000"/>
              <a:gd name="connsiteY52580" fmla="*/ 1481336 h 6858000"/>
              <a:gd name="connsiteX52581" fmla="*/ 4108774 w 12192000"/>
              <a:gd name="connsiteY52581" fmla="*/ 1452754 h 6858000"/>
              <a:gd name="connsiteX52582" fmla="*/ 4109004 w 12192000"/>
              <a:gd name="connsiteY52582" fmla="*/ 1452754 h 6858000"/>
              <a:gd name="connsiteX52583" fmla="*/ 4108890 w 12192000"/>
              <a:gd name="connsiteY52583" fmla="*/ 1452638 h 6858000"/>
              <a:gd name="connsiteX52584" fmla="*/ 4109117 w 12192000"/>
              <a:gd name="connsiteY52584" fmla="*/ 1413684 h 6858000"/>
              <a:gd name="connsiteX52585" fmla="*/ 4081343 w 12192000"/>
              <a:gd name="connsiteY52585" fmla="*/ 1395129 h 6858000"/>
              <a:gd name="connsiteX52586" fmla="*/ 3941658 w 12192000"/>
              <a:gd name="connsiteY52586" fmla="*/ 1395014 h 6858000"/>
              <a:gd name="connsiteX52587" fmla="*/ 3925289 w 12192000"/>
              <a:gd name="connsiteY52587" fmla="*/ 1411264 h 6858000"/>
              <a:gd name="connsiteX52588" fmla="*/ 3922180 w 12192000"/>
              <a:gd name="connsiteY52588" fmla="*/ 1473499 h 6858000"/>
              <a:gd name="connsiteX52589" fmla="*/ 3953528 w 12192000"/>
              <a:gd name="connsiteY52589" fmla="*/ 1510034 h 6858000"/>
              <a:gd name="connsiteX52590" fmla="*/ 3982227 w 12192000"/>
              <a:gd name="connsiteY52590" fmla="*/ 1510034 h 6858000"/>
              <a:gd name="connsiteX52591" fmla="*/ 4023948 w 12192000"/>
              <a:gd name="connsiteY52591" fmla="*/ 1510264 h 6858000"/>
              <a:gd name="connsiteX52592" fmla="*/ 4041120 w 12192000"/>
              <a:gd name="connsiteY52592" fmla="*/ 1492286 h 6858000"/>
              <a:gd name="connsiteX52593" fmla="*/ 4041004 w 12192000"/>
              <a:gd name="connsiteY52593" fmla="*/ 1492286 h 6858000"/>
              <a:gd name="connsiteX52594" fmla="*/ 4041004 w 12192000"/>
              <a:gd name="connsiteY52594" fmla="*/ 1411495 h 6858000"/>
              <a:gd name="connsiteX52595" fmla="*/ 4024984 w 12192000"/>
              <a:gd name="connsiteY52595" fmla="*/ 1395014 h 6858000"/>
              <a:gd name="connsiteX52596" fmla="*/ 3941658 w 12192000"/>
              <a:gd name="connsiteY52596" fmla="*/ 1395014 h 6858000"/>
              <a:gd name="connsiteX52597" fmla="*/ 4153723 w 12192000"/>
              <a:gd name="connsiteY52597" fmla="*/ 1394783 h 6858000"/>
              <a:gd name="connsiteX52598" fmla="*/ 4124218 w 12192000"/>
              <a:gd name="connsiteY52598" fmla="*/ 1424401 h 6858000"/>
              <a:gd name="connsiteX52599" fmla="*/ 4124446 w 12192000"/>
              <a:gd name="connsiteY52599" fmla="*/ 1450333 h 6858000"/>
              <a:gd name="connsiteX52600" fmla="*/ 4124102 w 12192000"/>
              <a:gd name="connsiteY52600" fmla="*/ 1489288 h 6858000"/>
              <a:gd name="connsiteX52601" fmla="*/ 4148651 w 12192000"/>
              <a:gd name="connsiteY52601" fmla="*/ 1510264 h 6858000"/>
              <a:gd name="connsiteX52602" fmla="*/ 4177003 w 12192000"/>
              <a:gd name="connsiteY52602" fmla="*/ 1490327 h 6858000"/>
              <a:gd name="connsiteX52603" fmla="*/ 4177003 w 12192000"/>
              <a:gd name="connsiteY52603" fmla="*/ 1417718 h 6858000"/>
              <a:gd name="connsiteX52604" fmla="*/ 4153723 w 12192000"/>
              <a:gd name="connsiteY52604" fmla="*/ 1394783 h 6858000"/>
              <a:gd name="connsiteX52605" fmla="*/ 5292764 w 12192000"/>
              <a:gd name="connsiteY52605" fmla="*/ 1394553 h 6858000"/>
              <a:gd name="connsiteX52606" fmla="*/ 5266947 w 12192000"/>
              <a:gd name="connsiteY52606" fmla="*/ 1412417 h 6858000"/>
              <a:gd name="connsiteX52607" fmla="*/ 5266831 w 12192000"/>
              <a:gd name="connsiteY52607" fmla="*/ 1412417 h 6858000"/>
              <a:gd name="connsiteX52608" fmla="*/ 5266831 w 12192000"/>
              <a:gd name="connsiteY52608" fmla="*/ 1492632 h 6858000"/>
              <a:gd name="connsiteX52609" fmla="*/ 5285732 w 12192000"/>
              <a:gd name="connsiteY52609" fmla="*/ 1509803 h 6858000"/>
              <a:gd name="connsiteX52610" fmla="*/ 5314544 w 12192000"/>
              <a:gd name="connsiteY52610" fmla="*/ 1482603 h 6858000"/>
              <a:gd name="connsiteX52611" fmla="*/ 5314317 w 12192000"/>
              <a:gd name="connsiteY52611" fmla="*/ 1454137 h 6858000"/>
              <a:gd name="connsiteX52612" fmla="*/ 5314660 w 12192000"/>
              <a:gd name="connsiteY52612" fmla="*/ 1412763 h 6858000"/>
              <a:gd name="connsiteX52613" fmla="*/ 5292764 w 12192000"/>
              <a:gd name="connsiteY52613" fmla="*/ 1394553 h 6858000"/>
              <a:gd name="connsiteX52614" fmla="*/ 7774033 w 12192000"/>
              <a:gd name="connsiteY52614" fmla="*/ 1393977 h 6858000"/>
              <a:gd name="connsiteX52615" fmla="*/ 7750175 w 12192000"/>
              <a:gd name="connsiteY52615" fmla="*/ 1413915 h 6858000"/>
              <a:gd name="connsiteX52616" fmla="*/ 7750175 w 12192000"/>
              <a:gd name="connsiteY52616" fmla="*/ 1489057 h 6858000"/>
              <a:gd name="connsiteX52617" fmla="*/ 7771152 w 12192000"/>
              <a:gd name="connsiteY52617" fmla="*/ 1509688 h 6858000"/>
              <a:gd name="connsiteX52618" fmla="*/ 7797891 w 12192000"/>
              <a:gd name="connsiteY52618" fmla="*/ 1482721 h 6858000"/>
              <a:gd name="connsiteX52619" fmla="*/ 7797659 w 12192000"/>
              <a:gd name="connsiteY52619" fmla="*/ 1451601 h 6858000"/>
              <a:gd name="connsiteX52620" fmla="*/ 7798006 w 12192000"/>
              <a:gd name="connsiteY52620" fmla="*/ 1412763 h 6858000"/>
              <a:gd name="connsiteX52621" fmla="*/ 7774033 w 12192000"/>
              <a:gd name="connsiteY52621" fmla="*/ 1393977 h 6858000"/>
              <a:gd name="connsiteX52622" fmla="*/ 7300691 w 12192000"/>
              <a:gd name="connsiteY52622" fmla="*/ 1393977 h 6858000"/>
              <a:gd name="connsiteX52623" fmla="*/ 7281099 w 12192000"/>
              <a:gd name="connsiteY52623" fmla="*/ 1415758 h 6858000"/>
              <a:gd name="connsiteX52624" fmla="*/ 7300000 w 12192000"/>
              <a:gd name="connsiteY52624" fmla="*/ 1441804 h 6858000"/>
              <a:gd name="connsiteX52625" fmla="*/ 7448214 w 12192000"/>
              <a:gd name="connsiteY52625" fmla="*/ 1441460 h 6858000"/>
              <a:gd name="connsiteX52626" fmla="*/ 7463889 w 12192000"/>
              <a:gd name="connsiteY52626" fmla="*/ 1413800 h 6858000"/>
              <a:gd name="connsiteX52627" fmla="*/ 7446371 w 12192000"/>
              <a:gd name="connsiteY52627" fmla="*/ 1393977 h 6858000"/>
              <a:gd name="connsiteX52628" fmla="*/ 7373531 w 12192000"/>
              <a:gd name="connsiteY52628" fmla="*/ 1394322 h 6858000"/>
              <a:gd name="connsiteX52629" fmla="*/ 7300691 w 12192000"/>
              <a:gd name="connsiteY52629" fmla="*/ 1393977 h 6858000"/>
              <a:gd name="connsiteX52630" fmla="*/ 6566303 w 12192000"/>
              <a:gd name="connsiteY52630" fmla="*/ 1393977 h 6858000"/>
              <a:gd name="connsiteX52631" fmla="*/ 6540371 w 12192000"/>
              <a:gd name="connsiteY52631" fmla="*/ 1411726 h 6858000"/>
              <a:gd name="connsiteX52632" fmla="*/ 6540371 w 12192000"/>
              <a:gd name="connsiteY52632" fmla="*/ 1411841 h 6858000"/>
              <a:gd name="connsiteX52633" fmla="*/ 6540371 w 12192000"/>
              <a:gd name="connsiteY52633" fmla="*/ 1489635 h 6858000"/>
              <a:gd name="connsiteX52634" fmla="*/ 6559387 w 12192000"/>
              <a:gd name="connsiteY52634" fmla="*/ 1509459 h 6858000"/>
              <a:gd name="connsiteX52635" fmla="*/ 6588548 w 12192000"/>
              <a:gd name="connsiteY52635" fmla="*/ 1482375 h 6858000"/>
              <a:gd name="connsiteX52636" fmla="*/ 6588200 w 12192000"/>
              <a:gd name="connsiteY52636" fmla="*/ 1451255 h 6858000"/>
              <a:gd name="connsiteX52637" fmla="*/ 6588086 w 12192000"/>
              <a:gd name="connsiteY52637" fmla="*/ 1451255 h 6858000"/>
              <a:gd name="connsiteX52638" fmla="*/ 6588316 w 12192000"/>
              <a:gd name="connsiteY52638" fmla="*/ 1412301 h 6858000"/>
              <a:gd name="connsiteX52639" fmla="*/ 6566303 w 12192000"/>
              <a:gd name="connsiteY52639" fmla="*/ 1393977 h 6858000"/>
              <a:gd name="connsiteX52640" fmla="*/ 4882811 w 12192000"/>
              <a:gd name="connsiteY52640" fmla="*/ 1393862 h 6858000"/>
              <a:gd name="connsiteX52641" fmla="*/ 4865750 w 12192000"/>
              <a:gd name="connsiteY52641" fmla="*/ 1414492 h 6858000"/>
              <a:gd name="connsiteX52642" fmla="*/ 4882462 w 12192000"/>
              <a:gd name="connsiteY52642" fmla="*/ 1441460 h 6858000"/>
              <a:gd name="connsiteX52643" fmla="*/ 4955304 w 12192000"/>
              <a:gd name="connsiteY52643" fmla="*/ 1441228 h 6858000"/>
              <a:gd name="connsiteX52644" fmla="*/ 5030678 w 12192000"/>
              <a:gd name="connsiteY52644" fmla="*/ 1441460 h 6858000"/>
              <a:gd name="connsiteX52645" fmla="*/ 5048658 w 12192000"/>
              <a:gd name="connsiteY52645" fmla="*/ 1417487 h 6858000"/>
              <a:gd name="connsiteX52646" fmla="*/ 5031024 w 12192000"/>
              <a:gd name="connsiteY52646" fmla="*/ 1393862 h 6858000"/>
              <a:gd name="connsiteX52647" fmla="*/ 4882811 w 12192000"/>
              <a:gd name="connsiteY52647" fmla="*/ 1393862 h 6858000"/>
              <a:gd name="connsiteX52648" fmla="*/ 8504619 w 12192000"/>
              <a:gd name="connsiteY52648" fmla="*/ 1393631 h 6858000"/>
              <a:gd name="connsiteX52649" fmla="*/ 8486064 w 12192000"/>
              <a:gd name="connsiteY52649" fmla="*/ 1415529 h 6858000"/>
              <a:gd name="connsiteX52650" fmla="*/ 8503812 w 12192000"/>
              <a:gd name="connsiteY52650" fmla="*/ 1441575 h 6858000"/>
              <a:gd name="connsiteX52651" fmla="*/ 8576652 w 12192000"/>
              <a:gd name="connsiteY52651" fmla="*/ 1441345 h 6858000"/>
              <a:gd name="connsiteX52652" fmla="*/ 8576652 w 12192000"/>
              <a:gd name="connsiteY52652" fmla="*/ 1441114 h 6858000"/>
              <a:gd name="connsiteX52653" fmla="*/ 8649491 w 12192000"/>
              <a:gd name="connsiteY52653" fmla="*/ 1441460 h 6858000"/>
              <a:gd name="connsiteX52654" fmla="*/ 8668968 w 12192000"/>
              <a:gd name="connsiteY52654" fmla="*/ 1416450 h 6858000"/>
              <a:gd name="connsiteX52655" fmla="*/ 8668968 w 12192000"/>
              <a:gd name="connsiteY52655" fmla="*/ 1416220 h 6858000"/>
              <a:gd name="connsiteX52656" fmla="*/ 8650298 w 12192000"/>
              <a:gd name="connsiteY52656" fmla="*/ 1393631 h 6858000"/>
              <a:gd name="connsiteX52657" fmla="*/ 8504619 w 12192000"/>
              <a:gd name="connsiteY52657" fmla="*/ 1393631 h 6858000"/>
              <a:gd name="connsiteX52658" fmla="*/ 6305026 w 12192000"/>
              <a:gd name="connsiteY52658" fmla="*/ 1393631 h 6858000"/>
              <a:gd name="connsiteX52659" fmla="*/ 6276789 w 12192000"/>
              <a:gd name="connsiteY52659" fmla="*/ 1436620 h 6858000"/>
              <a:gd name="connsiteX52660" fmla="*/ 6276903 w 12192000"/>
              <a:gd name="connsiteY52660" fmla="*/ 1436620 h 6858000"/>
              <a:gd name="connsiteX52661" fmla="*/ 6277482 w 12192000"/>
              <a:gd name="connsiteY52661" fmla="*/ 1464855 h 6858000"/>
              <a:gd name="connsiteX52662" fmla="*/ 6306293 w 12192000"/>
              <a:gd name="connsiteY52662" fmla="*/ 1509113 h 6858000"/>
              <a:gd name="connsiteX52663" fmla="*/ 6321852 w 12192000"/>
              <a:gd name="connsiteY52663" fmla="*/ 1491247 h 6858000"/>
              <a:gd name="connsiteX52664" fmla="*/ 6321739 w 12192000"/>
              <a:gd name="connsiteY52664" fmla="*/ 1452178 h 6858000"/>
              <a:gd name="connsiteX52665" fmla="*/ 6321622 w 12192000"/>
              <a:gd name="connsiteY52665" fmla="*/ 1452178 h 6858000"/>
              <a:gd name="connsiteX52666" fmla="*/ 6321739 w 12192000"/>
              <a:gd name="connsiteY52666" fmla="*/ 1410458 h 6858000"/>
              <a:gd name="connsiteX52667" fmla="*/ 6305026 w 12192000"/>
              <a:gd name="connsiteY52667" fmla="*/ 1393631 h 6858000"/>
              <a:gd name="connsiteX52668" fmla="*/ 6088581 w 12192000"/>
              <a:gd name="connsiteY52668" fmla="*/ 1393631 h 6858000"/>
              <a:gd name="connsiteX52669" fmla="*/ 6070948 w 12192000"/>
              <a:gd name="connsiteY52669" fmla="*/ 1414492 h 6858000"/>
              <a:gd name="connsiteX52670" fmla="*/ 6088813 w 12192000"/>
              <a:gd name="connsiteY52670" fmla="*/ 1441114 h 6858000"/>
              <a:gd name="connsiteX52671" fmla="*/ 6161651 w 12192000"/>
              <a:gd name="connsiteY52671" fmla="*/ 1441114 h 6858000"/>
              <a:gd name="connsiteX52672" fmla="*/ 6237026 w 12192000"/>
              <a:gd name="connsiteY52672" fmla="*/ 1441345 h 6858000"/>
              <a:gd name="connsiteX52673" fmla="*/ 6253622 w 12192000"/>
              <a:gd name="connsiteY52673" fmla="*/ 1414375 h 6858000"/>
              <a:gd name="connsiteX52674" fmla="*/ 6236796 w 12192000"/>
              <a:gd name="connsiteY52674" fmla="*/ 1393631 h 6858000"/>
              <a:gd name="connsiteX52675" fmla="*/ 6088581 w 12192000"/>
              <a:gd name="connsiteY52675" fmla="*/ 1393631 h 6858000"/>
              <a:gd name="connsiteX52676" fmla="*/ 132144 w 12192000"/>
              <a:gd name="connsiteY52676" fmla="*/ 1393631 h 6858000"/>
              <a:gd name="connsiteX52677" fmla="*/ 113589 w 12192000"/>
              <a:gd name="connsiteY52677" fmla="*/ 1415529 h 6858000"/>
              <a:gd name="connsiteX52678" fmla="*/ 131337 w 12192000"/>
              <a:gd name="connsiteY52678" fmla="*/ 1441575 h 6858000"/>
              <a:gd name="connsiteX52679" fmla="*/ 204177 w 12192000"/>
              <a:gd name="connsiteY52679" fmla="*/ 1441345 h 6858000"/>
              <a:gd name="connsiteX52680" fmla="*/ 204177 w 12192000"/>
              <a:gd name="connsiteY52680" fmla="*/ 1441114 h 6858000"/>
              <a:gd name="connsiteX52681" fmla="*/ 277016 w 12192000"/>
              <a:gd name="connsiteY52681" fmla="*/ 1441460 h 6858000"/>
              <a:gd name="connsiteX52682" fmla="*/ 296493 w 12192000"/>
              <a:gd name="connsiteY52682" fmla="*/ 1416450 h 6858000"/>
              <a:gd name="connsiteX52683" fmla="*/ 296493 w 12192000"/>
              <a:gd name="connsiteY52683" fmla="*/ 1416220 h 6858000"/>
              <a:gd name="connsiteX52684" fmla="*/ 277823 w 12192000"/>
              <a:gd name="connsiteY52684" fmla="*/ 1393631 h 6858000"/>
              <a:gd name="connsiteX52685" fmla="*/ 132144 w 12192000"/>
              <a:gd name="connsiteY52685" fmla="*/ 1393631 h 6858000"/>
              <a:gd name="connsiteX52686" fmla="*/ 8713571 w 12192000"/>
              <a:gd name="connsiteY52686" fmla="*/ 1393170 h 6858000"/>
              <a:gd name="connsiteX52687" fmla="*/ 8690060 w 12192000"/>
              <a:gd name="connsiteY52687" fmla="*/ 1415413 h 6858000"/>
              <a:gd name="connsiteX52688" fmla="*/ 8689714 w 12192000"/>
              <a:gd name="connsiteY52688" fmla="*/ 1490786 h 6858000"/>
              <a:gd name="connsiteX52689" fmla="*/ 8699395 w 12192000"/>
              <a:gd name="connsiteY52689" fmla="*/ 1508536 h 6858000"/>
              <a:gd name="connsiteX52690" fmla="*/ 8736736 w 12192000"/>
              <a:gd name="connsiteY52690" fmla="*/ 1480069 h 6858000"/>
              <a:gd name="connsiteX52691" fmla="*/ 8736736 w 12192000"/>
              <a:gd name="connsiteY52691" fmla="*/ 1451601 h 6858000"/>
              <a:gd name="connsiteX52692" fmla="*/ 8736966 w 12192000"/>
              <a:gd name="connsiteY52692" fmla="*/ 1415526 h 6858000"/>
              <a:gd name="connsiteX52693" fmla="*/ 8736968 w 12192000"/>
              <a:gd name="connsiteY52693" fmla="*/ 1415529 h 6858000"/>
              <a:gd name="connsiteX52694" fmla="*/ 8736968 w 12192000"/>
              <a:gd name="connsiteY52694" fmla="*/ 1415413 h 6858000"/>
              <a:gd name="connsiteX52695" fmla="*/ 8736966 w 12192000"/>
              <a:gd name="connsiteY52695" fmla="*/ 1415526 h 6858000"/>
              <a:gd name="connsiteX52696" fmla="*/ 8732616 w 12192000"/>
              <a:gd name="connsiteY52696" fmla="*/ 1397088 h 6858000"/>
              <a:gd name="connsiteX52697" fmla="*/ 8713571 w 12192000"/>
              <a:gd name="connsiteY52697" fmla="*/ 1393170 h 6858000"/>
              <a:gd name="connsiteX52698" fmla="*/ 341096 w 12192000"/>
              <a:gd name="connsiteY52698" fmla="*/ 1393170 h 6858000"/>
              <a:gd name="connsiteX52699" fmla="*/ 317585 w 12192000"/>
              <a:gd name="connsiteY52699" fmla="*/ 1415413 h 6858000"/>
              <a:gd name="connsiteX52700" fmla="*/ 317239 w 12192000"/>
              <a:gd name="connsiteY52700" fmla="*/ 1490786 h 6858000"/>
              <a:gd name="connsiteX52701" fmla="*/ 326920 w 12192000"/>
              <a:gd name="connsiteY52701" fmla="*/ 1508536 h 6858000"/>
              <a:gd name="connsiteX52702" fmla="*/ 364261 w 12192000"/>
              <a:gd name="connsiteY52702" fmla="*/ 1480069 h 6858000"/>
              <a:gd name="connsiteX52703" fmla="*/ 364261 w 12192000"/>
              <a:gd name="connsiteY52703" fmla="*/ 1451601 h 6858000"/>
              <a:gd name="connsiteX52704" fmla="*/ 364491 w 12192000"/>
              <a:gd name="connsiteY52704" fmla="*/ 1415526 h 6858000"/>
              <a:gd name="connsiteX52705" fmla="*/ 364493 w 12192000"/>
              <a:gd name="connsiteY52705" fmla="*/ 1415529 h 6858000"/>
              <a:gd name="connsiteX52706" fmla="*/ 364493 w 12192000"/>
              <a:gd name="connsiteY52706" fmla="*/ 1415413 h 6858000"/>
              <a:gd name="connsiteX52707" fmla="*/ 364491 w 12192000"/>
              <a:gd name="connsiteY52707" fmla="*/ 1415526 h 6858000"/>
              <a:gd name="connsiteX52708" fmla="*/ 360141 w 12192000"/>
              <a:gd name="connsiteY52708" fmla="*/ 1397088 h 6858000"/>
              <a:gd name="connsiteX52709" fmla="*/ 341096 w 12192000"/>
              <a:gd name="connsiteY52709" fmla="*/ 1393170 h 6858000"/>
              <a:gd name="connsiteX52710" fmla="*/ 7498638 w 12192000"/>
              <a:gd name="connsiteY52710" fmla="*/ 1393011 h 6858000"/>
              <a:gd name="connsiteX52711" fmla="*/ 7482329 w 12192000"/>
              <a:gd name="connsiteY52711" fmla="*/ 1399623 h 6858000"/>
              <a:gd name="connsiteX52712" fmla="*/ 7490397 w 12192000"/>
              <a:gd name="connsiteY52712" fmla="*/ 1442613 h 6858000"/>
              <a:gd name="connsiteX52713" fmla="*/ 7487747 w 12192000"/>
              <a:gd name="connsiteY52713" fmla="*/ 1460707 h 6858000"/>
              <a:gd name="connsiteX52714" fmla="*/ 7481292 w 12192000"/>
              <a:gd name="connsiteY52714" fmla="*/ 1501390 h 6858000"/>
              <a:gd name="connsiteX52715" fmla="*/ 7510220 w 12192000"/>
              <a:gd name="connsiteY52715" fmla="*/ 1509113 h 6858000"/>
              <a:gd name="connsiteX52716" fmla="*/ 7531312 w 12192000"/>
              <a:gd name="connsiteY52716" fmla="*/ 1486983 h 6858000"/>
              <a:gd name="connsiteX52717" fmla="*/ 7531081 w 12192000"/>
              <a:gd name="connsiteY52717" fmla="*/ 1453331 h 6858000"/>
              <a:gd name="connsiteX52718" fmla="*/ 7530967 w 12192000"/>
              <a:gd name="connsiteY52718" fmla="*/ 1453331 h 6858000"/>
              <a:gd name="connsiteX52719" fmla="*/ 7530967 w 12192000"/>
              <a:gd name="connsiteY52719" fmla="*/ 1409305 h 6858000"/>
              <a:gd name="connsiteX52720" fmla="*/ 7520824 w 12192000"/>
              <a:gd name="connsiteY52720" fmla="*/ 1394783 h 6858000"/>
              <a:gd name="connsiteX52721" fmla="*/ 7498638 w 12192000"/>
              <a:gd name="connsiteY52721" fmla="*/ 1393011 h 6858000"/>
              <a:gd name="connsiteX52722" fmla="*/ 8813496 w 12192000"/>
              <a:gd name="connsiteY52722" fmla="*/ 1392825 h 6858000"/>
              <a:gd name="connsiteX52723" fmla="*/ 8754371 w 12192000"/>
              <a:gd name="connsiteY52723" fmla="*/ 1451717 h 6858000"/>
              <a:gd name="connsiteX52724" fmla="*/ 8754371 w 12192000"/>
              <a:gd name="connsiteY52724" fmla="*/ 1454367 h 6858000"/>
              <a:gd name="connsiteX52725" fmla="*/ 8808770 w 12192000"/>
              <a:gd name="connsiteY52725" fmla="*/ 1507614 h 6858000"/>
              <a:gd name="connsiteX52726" fmla="*/ 8869162 w 12192000"/>
              <a:gd name="connsiteY52726" fmla="*/ 1447338 h 6858000"/>
              <a:gd name="connsiteX52727" fmla="*/ 8813496 w 12192000"/>
              <a:gd name="connsiteY52727" fmla="*/ 1392825 h 6858000"/>
              <a:gd name="connsiteX52728" fmla="*/ 7601384 w 12192000"/>
              <a:gd name="connsiteY52728" fmla="*/ 1392825 h 6858000"/>
              <a:gd name="connsiteX52729" fmla="*/ 7544796 w 12192000"/>
              <a:gd name="connsiteY52729" fmla="*/ 1448951 h 6858000"/>
              <a:gd name="connsiteX52730" fmla="*/ 7544796 w 12192000"/>
              <a:gd name="connsiteY52730" fmla="*/ 1449066 h 6858000"/>
              <a:gd name="connsiteX52731" fmla="*/ 7601500 w 12192000"/>
              <a:gd name="connsiteY52731" fmla="*/ 1507614 h 6858000"/>
              <a:gd name="connsiteX52732" fmla="*/ 7659473 w 12192000"/>
              <a:gd name="connsiteY52732" fmla="*/ 1450219 h 6858000"/>
              <a:gd name="connsiteX52733" fmla="*/ 7601384 w 12192000"/>
              <a:gd name="connsiteY52733" fmla="*/ 1392825 h 6858000"/>
              <a:gd name="connsiteX52734" fmla="*/ 441021 w 12192000"/>
              <a:gd name="connsiteY52734" fmla="*/ 1392825 h 6858000"/>
              <a:gd name="connsiteX52735" fmla="*/ 381896 w 12192000"/>
              <a:gd name="connsiteY52735" fmla="*/ 1451717 h 6858000"/>
              <a:gd name="connsiteX52736" fmla="*/ 381896 w 12192000"/>
              <a:gd name="connsiteY52736" fmla="*/ 1454367 h 6858000"/>
              <a:gd name="connsiteX52737" fmla="*/ 436295 w 12192000"/>
              <a:gd name="connsiteY52737" fmla="*/ 1507614 h 6858000"/>
              <a:gd name="connsiteX52738" fmla="*/ 496687 w 12192000"/>
              <a:gd name="connsiteY52738" fmla="*/ 1447338 h 6858000"/>
              <a:gd name="connsiteX52739" fmla="*/ 441021 w 12192000"/>
              <a:gd name="connsiteY52739" fmla="*/ 1392825 h 6858000"/>
              <a:gd name="connsiteX52740" fmla="*/ 6515447 w 12192000"/>
              <a:gd name="connsiteY52740" fmla="*/ 1392767 h 6858000"/>
              <a:gd name="connsiteX52741" fmla="*/ 6497382 w 12192000"/>
              <a:gd name="connsiteY52741" fmla="*/ 1394437 h 6858000"/>
              <a:gd name="connsiteX52742" fmla="*/ 6472601 w 12192000"/>
              <a:gd name="connsiteY52742" fmla="*/ 1409189 h 6858000"/>
              <a:gd name="connsiteX52743" fmla="*/ 6472373 w 12192000"/>
              <a:gd name="connsiteY52743" fmla="*/ 1482028 h 6858000"/>
              <a:gd name="connsiteX52744" fmla="*/ 6499109 w 12192000"/>
              <a:gd name="connsiteY52744" fmla="*/ 1509573 h 6858000"/>
              <a:gd name="connsiteX52745" fmla="*/ 6525273 w 12192000"/>
              <a:gd name="connsiteY52745" fmla="*/ 1481567 h 6858000"/>
              <a:gd name="connsiteX52746" fmla="*/ 6525042 w 12192000"/>
              <a:gd name="connsiteY52746" fmla="*/ 1450333 h 6858000"/>
              <a:gd name="connsiteX52747" fmla="*/ 6525042 w 12192000"/>
              <a:gd name="connsiteY52747" fmla="*/ 1408729 h 6858000"/>
              <a:gd name="connsiteX52748" fmla="*/ 6515447 w 12192000"/>
              <a:gd name="connsiteY52748" fmla="*/ 1392767 h 6858000"/>
              <a:gd name="connsiteX52749" fmla="*/ 8988564 w 12192000"/>
              <a:gd name="connsiteY52749" fmla="*/ 1392707 h 6858000"/>
              <a:gd name="connsiteX52750" fmla="*/ 8952490 w 12192000"/>
              <a:gd name="connsiteY52750" fmla="*/ 1422212 h 6858000"/>
              <a:gd name="connsiteX52751" fmla="*/ 8952490 w 12192000"/>
              <a:gd name="connsiteY52751" fmla="*/ 1450679 h 6858000"/>
              <a:gd name="connsiteX52752" fmla="*/ 8952260 w 12192000"/>
              <a:gd name="connsiteY52752" fmla="*/ 1489403 h 6858000"/>
              <a:gd name="connsiteX52753" fmla="*/ 8976693 w 12192000"/>
              <a:gd name="connsiteY52753" fmla="*/ 1507154 h 6858000"/>
              <a:gd name="connsiteX52754" fmla="*/ 9005276 w 12192000"/>
              <a:gd name="connsiteY52754" fmla="*/ 1490558 h 6858000"/>
              <a:gd name="connsiteX52755" fmla="*/ 9000666 w 12192000"/>
              <a:gd name="connsiteY52755" fmla="*/ 1405617 h 6858000"/>
              <a:gd name="connsiteX52756" fmla="*/ 8988564 w 12192000"/>
              <a:gd name="connsiteY52756" fmla="*/ 1392707 h 6858000"/>
              <a:gd name="connsiteX52757" fmla="*/ 5354077 w 12192000"/>
              <a:gd name="connsiteY52757" fmla="*/ 1392707 h 6858000"/>
              <a:gd name="connsiteX52758" fmla="*/ 5332984 w 12192000"/>
              <a:gd name="connsiteY52758" fmla="*/ 1409075 h 6858000"/>
              <a:gd name="connsiteX52759" fmla="*/ 5332984 w 12192000"/>
              <a:gd name="connsiteY52759" fmla="*/ 1489403 h 6858000"/>
              <a:gd name="connsiteX52760" fmla="*/ 5352233 w 12192000"/>
              <a:gd name="connsiteY52760" fmla="*/ 1508075 h 6858000"/>
              <a:gd name="connsiteX52761" fmla="*/ 5352349 w 12192000"/>
              <a:gd name="connsiteY52761" fmla="*/ 1507959 h 6858000"/>
              <a:gd name="connsiteX52762" fmla="*/ 5380702 w 12192000"/>
              <a:gd name="connsiteY52762" fmla="*/ 1479377 h 6858000"/>
              <a:gd name="connsiteX52763" fmla="*/ 5380469 w 12192000"/>
              <a:gd name="connsiteY52763" fmla="*/ 1448374 h 6858000"/>
              <a:gd name="connsiteX52764" fmla="*/ 5380353 w 12192000"/>
              <a:gd name="connsiteY52764" fmla="*/ 1448374 h 6858000"/>
              <a:gd name="connsiteX52765" fmla="*/ 5380469 w 12192000"/>
              <a:gd name="connsiteY52765" fmla="*/ 1409535 h 6858000"/>
              <a:gd name="connsiteX52766" fmla="*/ 5354077 w 12192000"/>
              <a:gd name="connsiteY52766" fmla="*/ 1392707 h 6858000"/>
              <a:gd name="connsiteX52767" fmla="*/ 5184655 w 12192000"/>
              <a:gd name="connsiteY52767" fmla="*/ 1392707 h 6858000"/>
              <a:gd name="connsiteX52768" fmla="*/ 5129680 w 12192000"/>
              <a:gd name="connsiteY52768" fmla="*/ 1448836 h 6858000"/>
              <a:gd name="connsiteX52769" fmla="*/ 5189725 w 12192000"/>
              <a:gd name="connsiteY52769" fmla="*/ 1507498 h 6858000"/>
              <a:gd name="connsiteX52770" fmla="*/ 5244587 w 12192000"/>
              <a:gd name="connsiteY52770" fmla="*/ 1454137 h 6858000"/>
              <a:gd name="connsiteX52771" fmla="*/ 5184655 w 12192000"/>
              <a:gd name="connsiteY52771" fmla="*/ 1392825 h 6858000"/>
              <a:gd name="connsiteX52772" fmla="*/ 616089 w 12192000"/>
              <a:gd name="connsiteY52772" fmla="*/ 1392707 h 6858000"/>
              <a:gd name="connsiteX52773" fmla="*/ 580015 w 12192000"/>
              <a:gd name="connsiteY52773" fmla="*/ 1422212 h 6858000"/>
              <a:gd name="connsiteX52774" fmla="*/ 580015 w 12192000"/>
              <a:gd name="connsiteY52774" fmla="*/ 1450679 h 6858000"/>
              <a:gd name="connsiteX52775" fmla="*/ 579785 w 12192000"/>
              <a:gd name="connsiteY52775" fmla="*/ 1489403 h 6858000"/>
              <a:gd name="connsiteX52776" fmla="*/ 604218 w 12192000"/>
              <a:gd name="connsiteY52776" fmla="*/ 1507154 h 6858000"/>
              <a:gd name="connsiteX52777" fmla="*/ 632801 w 12192000"/>
              <a:gd name="connsiteY52777" fmla="*/ 1490558 h 6858000"/>
              <a:gd name="connsiteX52778" fmla="*/ 628191 w 12192000"/>
              <a:gd name="connsiteY52778" fmla="*/ 1405617 h 6858000"/>
              <a:gd name="connsiteX52779" fmla="*/ 616089 w 12192000"/>
              <a:gd name="connsiteY52779" fmla="*/ 1392707 h 6858000"/>
              <a:gd name="connsiteX52780" fmla="*/ 6395499 w 12192000"/>
              <a:gd name="connsiteY52780" fmla="*/ 1392594 h 6858000"/>
              <a:gd name="connsiteX52781" fmla="*/ 6340062 w 12192000"/>
              <a:gd name="connsiteY52781" fmla="*/ 1448260 h 6858000"/>
              <a:gd name="connsiteX52782" fmla="*/ 6399763 w 12192000"/>
              <a:gd name="connsiteY52782" fmla="*/ 1507383 h 6858000"/>
              <a:gd name="connsiteX52783" fmla="*/ 6455085 w 12192000"/>
              <a:gd name="connsiteY52783" fmla="*/ 1451832 h 6858000"/>
              <a:gd name="connsiteX52784" fmla="*/ 6395499 w 12192000"/>
              <a:gd name="connsiteY52784" fmla="*/ 1392594 h 6858000"/>
              <a:gd name="connsiteX52785" fmla="*/ 10014426 w 12192000"/>
              <a:gd name="connsiteY52785" fmla="*/ 1392479 h 6858000"/>
              <a:gd name="connsiteX52786" fmla="*/ 9959220 w 12192000"/>
              <a:gd name="connsiteY52786" fmla="*/ 1445607 h 6858000"/>
              <a:gd name="connsiteX52787" fmla="*/ 10018920 w 12192000"/>
              <a:gd name="connsiteY52787" fmla="*/ 1507154 h 6858000"/>
              <a:gd name="connsiteX52788" fmla="*/ 10074128 w 12192000"/>
              <a:gd name="connsiteY52788" fmla="*/ 1451486 h 6858000"/>
              <a:gd name="connsiteX52789" fmla="*/ 10014426 w 12192000"/>
              <a:gd name="connsiteY52789" fmla="*/ 1392479 h 6858000"/>
              <a:gd name="connsiteX52790" fmla="*/ 1641951 w 12192000"/>
              <a:gd name="connsiteY52790" fmla="*/ 1392479 h 6858000"/>
              <a:gd name="connsiteX52791" fmla="*/ 1586745 w 12192000"/>
              <a:gd name="connsiteY52791" fmla="*/ 1445607 h 6858000"/>
              <a:gd name="connsiteX52792" fmla="*/ 1646445 w 12192000"/>
              <a:gd name="connsiteY52792" fmla="*/ 1507154 h 6858000"/>
              <a:gd name="connsiteX52793" fmla="*/ 1701653 w 12192000"/>
              <a:gd name="connsiteY52793" fmla="*/ 1451486 h 6858000"/>
              <a:gd name="connsiteX52794" fmla="*/ 1641951 w 12192000"/>
              <a:gd name="connsiteY52794" fmla="*/ 1392479 h 6858000"/>
              <a:gd name="connsiteX52795" fmla="*/ 5088520 w 12192000"/>
              <a:gd name="connsiteY52795" fmla="*/ 1392449 h 6858000"/>
              <a:gd name="connsiteX52796" fmla="*/ 5068135 w 12192000"/>
              <a:gd name="connsiteY52796" fmla="*/ 1396974 h 6858000"/>
              <a:gd name="connsiteX52797" fmla="*/ 5065022 w 12192000"/>
              <a:gd name="connsiteY52797" fmla="*/ 1428897 h 6858000"/>
              <a:gd name="connsiteX52798" fmla="*/ 5072168 w 12192000"/>
              <a:gd name="connsiteY52798" fmla="*/ 1441114 h 6858000"/>
              <a:gd name="connsiteX52799" fmla="*/ 5072168 w 12192000"/>
              <a:gd name="connsiteY52799" fmla="*/ 1440999 h 6858000"/>
              <a:gd name="connsiteX52800" fmla="*/ 5073666 w 12192000"/>
              <a:gd name="connsiteY52800" fmla="*/ 1457941 h 6858000"/>
              <a:gd name="connsiteX52801" fmla="*/ 5066523 w 12192000"/>
              <a:gd name="connsiteY52801" fmla="*/ 1502658 h 6858000"/>
              <a:gd name="connsiteX52802" fmla="*/ 5093607 w 12192000"/>
              <a:gd name="connsiteY52802" fmla="*/ 1508536 h 6858000"/>
              <a:gd name="connsiteX52803" fmla="*/ 5117231 w 12192000"/>
              <a:gd name="connsiteY52803" fmla="*/ 1484448 h 6858000"/>
              <a:gd name="connsiteX52804" fmla="*/ 5117004 w 12192000"/>
              <a:gd name="connsiteY52804" fmla="*/ 1453331 h 6858000"/>
              <a:gd name="connsiteX52805" fmla="*/ 5116888 w 12192000"/>
              <a:gd name="connsiteY52805" fmla="*/ 1409305 h 6858000"/>
              <a:gd name="connsiteX52806" fmla="*/ 5110893 w 12192000"/>
              <a:gd name="connsiteY52806" fmla="*/ 1394669 h 6858000"/>
              <a:gd name="connsiteX52807" fmla="*/ 5088520 w 12192000"/>
              <a:gd name="connsiteY52807" fmla="*/ 1392449 h 6858000"/>
              <a:gd name="connsiteX52808" fmla="*/ 10183848 w 12192000"/>
              <a:gd name="connsiteY52808" fmla="*/ 1392363 h 6858000"/>
              <a:gd name="connsiteX52809" fmla="*/ 10160566 w 12192000"/>
              <a:gd name="connsiteY52809" fmla="*/ 1409651 h 6858000"/>
              <a:gd name="connsiteX52810" fmla="*/ 10160566 w 12192000"/>
              <a:gd name="connsiteY52810" fmla="*/ 1487329 h 6858000"/>
              <a:gd name="connsiteX52811" fmla="*/ 10181197 w 12192000"/>
              <a:gd name="connsiteY52811" fmla="*/ 1507844 h 6858000"/>
              <a:gd name="connsiteX52812" fmla="*/ 10181197 w 12192000"/>
              <a:gd name="connsiteY52812" fmla="*/ 1507959 h 6858000"/>
              <a:gd name="connsiteX52813" fmla="*/ 10210124 w 12192000"/>
              <a:gd name="connsiteY52813" fmla="*/ 1479837 h 6858000"/>
              <a:gd name="connsiteX52814" fmla="*/ 10209780 w 12192000"/>
              <a:gd name="connsiteY52814" fmla="*/ 1451369 h 6858000"/>
              <a:gd name="connsiteX52815" fmla="*/ 10209894 w 12192000"/>
              <a:gd name="connsiteY52815" fmla="*/ 1409881 h 6858000"/>
              <a:gd name="connsiteX52816" fmla="*/ 10183848 w 12192000"/>
              <a:gd name="connsiteY52816" fmla="*/ 1392363 h 6858000"/>
              <a:gd name="connsiteX52817" fmla="*/ 1811373 w 12192000"/>
              <a:gd name="connsiteY52817" fmla="*/ 1392363 h 6858000"/>
              <a:gd name="connsiteX52818" fmla="*/ 1788091 w 12192000"/>
              <a:gd name="connsiteY52818" fmla="*/ 1409651 h 6858000"/>
              <a:gd name="connsiteX52819" fmla="*/ 1788091 w 12192000"/>
              <a:gd name="connsiteY52819" fmla="*/ 1487329 h 6858000"/>
              <a:gd name="connsiteX52820" fmla="*/ 1808722 w 12192000"/>
              <a:gd name="connsiteY52820" fmla="*/ 1507844 h 6858000"/>
              <a:gd name="connsiteX52821" fmla="*/ 1808722 w 12192000"/>
              <a:gd name="connsiteY52821" fmla="*/ 1507959 h 6858000"/>
              <a:gd name="connsiteX52822" fmla="*/ 1837649 w 12192000"/>
              <a:gd name="connsiteY52822" fmla="*/ 1479837 h 6858000"/>
              <a:gd name="connsiteX52823" fmla="*/ 1837305 w 12192000"/>
              <a:gd name="connsiteY52823" fmla="*/ 1451369 h 6858000"/>
              <a:gd name="connsiteX52824" fmla="*/ 1837419 w 12192000"/>
              <a:gd name="connsiteY52824" fmla="*/ 1409881 h 6858000"/>
              <a:gd name="connsiteX52825" fmla="*/ 1811373 w 12192000"/>
              <a:gd name="connsiteY52825" fmla="*/ 1392363 h 6858000"/>
              <a:gd name="connsiteX52826" fmla="*/ 11225961 w 12192000"/>
              <a:gd name="connsiteY52826" fmla="*/ 1392248 h 6858000"/>
              <a:gd name="connsiteX52827" fmla="*/ 11168334 w 12192000"/>
              <a:gd name="connsiteY52827" fmla="*/ 1449642 h 6858000"/>
              <a:gd name="connsiteX52828" fmla="*/ 11227459 w 12192000"/>
              <a:gd name="connsiteY52828" fmla="*/ 1507037 h 6858000"/>
              <a:gd name="connsiteX52829" fmla="*/ 11284394 w 12192000"/>
              <a:gd name="connsiteY52829" fmla="*/ 1450219 h 6858000"/>
              <a:gd name="connsiteX52830" fmla="*/ 11226076 w 12192000"/>
              <a:gd name="connsiteY52830" fmla="*/ 1392363 h 6858000"/>
              <a:gd name="connsiteX52831" fmla="*/ 2853486 w 12192000"/>
              <a:gd name="connsiteY52831" fmla="*/ 1392248 h 6858000"/>
              <a:gd name="connsiteX52832" fmla="*/ 2795859 w 12192000"/>
              <a:gd name="connsiteY52832" fmla="*/ 1449642 h 6858000"/>
              <a:gd name="connsiteX52833" fmla="*/ 2854984 w 12192000"/>
              <a:gd name="connsiteY52833" fmla="*/ 1507037 h 6858000"/>
              <a:gd name="connsiteX52834" fmla="*/ 2911919 w 12192000"/>
              <a:gd name="connsiteY52834" fmla="*/ 1450219 h 6858000"/>
              <a:gd name="connsiteX52835" fmla="*/ 2853601 w 12192000"/>
              <a:gd name="connsiteY52835" fmla="*/ 1392363 h 6858000"/>
              <a:gd name="connsiteX52836" fmla="*/ 9710506 w 12192000"/>
              <a:gd name="connsiteY52836" fmla="*/ 1392133 h 6858000"/>
              <a:gd name="connsiteX52837" fmla="*/ 9695868 w 12192000"/>
              <a:gd name="connsiteY52837" fmla="*/ 1412071 h 6858000"/>
              <a:gd name="connsiteX52838" fmla="*/ 9709007 w 12192000"/>
              <a:gd name="connsiteY52838" fmla="*/ 1439155 h 6858000"/>
              <a:gd name="connsiteX52839" fmla="*/ 9709123 w 12192000"/>
              <a:gd name="connsiteY52839" fmla="*/ 1439386 h 6858000"/>
              <a:gd name="connsiteX52840" fmla="*/ 9862638 w 12192000"/>
              <a:gd name="connsiteY52840" fmla="*/ 1439729 h 6858000"/>
              <a:gd name="connsiteX52841" fmla="*/ 9878544 w 12192000"/>
              <a:gd name="connsiteY52841" fmla="*/ 1413684 h 6858000"/>
              <a:gd name="connsiteX52842" fmla="*/ 9861486 w 12192000"/>
              <a:gd name="connsiteY52842" fmla="*/ 1392248 h 6858000"/>
              <a:gd name="connsiteX52843" fmla="*/ 9785996 w 12192000"/>
              <a:gd name="connsiteY52843" fmla="*/ 1392479 h 6858000"/>
              <a:gd name="connsiteX52844" fmla="*/ 9710506 w 12192000"/>
              <a:gd name="connsiteY52844" fmla="*/ 1392133 h 6858000"/>
              <a:gd name="connsiteX52845" fmla="*/ 7703614 w 12192000"/>
              <a:gd name="connsiteY52845" fmla="*/ 1392133 h 6858000"/>
              <a:gd name="connsiteX52846" fmla="*/ 7679987 w 12192000"/>
              <a:gd name="connsiteY52846" fmla="*/ 1414492 h 6858000"/>
              <a:gd name="connsiteX52847" fmla="*/ 7680102 w 12192000"/>
              <a:gd name="connsiteY52847" fmla="*/ 1489520 h 6858000"/>
              <a:gd name="connsiteX52848" fmla="*/ 7699350 w 12192000"/>
              <a:gd name="connsiteY52848" fmla="*/ 1508190 h 6858000"/>
              <a:gd name="connsiteX52849" fmla="*/ 7727818 w 12192000"/>
              <a:gd name="connsiteY52849" fmla="*/ 1479377 h 6858000"/>
              <a:gd name="connsiteX52850" fmla="*/ 7727587 w 12192000"/>
              <a:gd name="connsiteY52850" fmla="*/ 1448374 h 6858000"/>
              <a:gd name="connsiteX52851" fmla="*/ 7727818 w 12192000"/>
              <a:gd name="connsiteY52851" fmla="*/ 1414721 h 6858000"/>
              <a:gd name="connsiteX52852" fmla="*/ 7703499 w 12192000"/>
              <a:gd name="connsiteY52852" fmla="*/ 1392248 h 6858000"/>
              <a:gd name="connsiteX52853" fmla="*/ 1338031 w 12192000"/>
              <a:gd name="connsiteY52853" fmla="*/ 1392133 h 6858000"/>
              <a:gd name="connsiteX52854" fmla="*/ 1323393 w 12192000"/>
              <a:gd name="connsiteY52854" fmla="*/ 1412071 h 6858000"/>
              <a:gd name="connsiteX52855" fmla="*/ 1336532 w 12192000"/>
              <a:gd name="connsiteY52855" fmla="*/ 1439155 h 6858000"/>
              <a:gd name="connsiteX52856" fmla="*/ 1336648 w 12192000"/>
              <a:gd name="connsiteY52856" fmla="*/ 1439386 h 6858000"/>
              <a:gd name="connsiteX52857" fmla="*/ 1490163 w 12192000"/>
              <a:gd name="connsiteY52857" fmla="*/ 1439729 h 6858000"/>
              <a:gd name="connsiteX52858" fmla="*/ 1506069 w 12192000"/>
              <a:gd name="connsiteY52858" fmla="*/ 1413684 h 6858000"/>
              <a:gd name="connsiteX52859" fmla="*/ 1489011 w 12192000"/>
              <a:gd name="connsiteY52859" fmla="*/ 1392248 h 6858000"/>
              <a:gd name="connsiteX52860" fmla="*/ 1413521 w 12192000"/>
              <a:gd name="connsiteY52860" fmla="*/ 1392479 h 6858000"/>
              <a:gd name="connsiteX52861" fmla="*/ 1338031 w 12192000"/>
              <a:gd name="connsiteY52861" fmla="*/ 1392133 h 6858000"/>
              <a:gd name="connsiteX52862" fmla="*/ 11133759 w 12192000"/>
              <a:gd name="connsiteY52862" fmla="*/ 1392018 h 6858000"/>
              <a:gd name="connsiteX52863" fmla="*/ 11106330 w 12192000"/>
              <a:gd name="connsiteY52863" fmla="*/ 1436620 h 6858000"/>
              <a:gd name="connsiteX52864" fmla="*/ 11106098 w 12192000"/>
              <a:gd name="connsiteY52864" fmla="*/ 1436735 h 6858000"/>
              <a:gd name="connsiteX52865" fmla="*/ 11106559 w 12192000"/>
              <a:gd name="connsiteY52865" fmla="*/ 1459784 h 6858000"/>
              <a:gd name="connsiteX52866" fmla="*/ 11133068 w 12192000"/>
              <a:gd name="connsiteY52866" fmla="*/ 1507498 h 6858000"/>
              <a:gd name="connsiteX52867" fmla="*/ 11150470 w 12192000"/>
              <a:gd name="connsiteY52867" fmla="*/ 1488827 h 6858000"/>
              <a:gd name="connsiteX52868" fmla="*/ 11150355 w 12192000"/>
              <a:gd name="connsiteY52868" fmla="*/ 1449989 h 6858000"/>
              <a:gd name="connsiteX52869" fmla="*/ 11150240 w 12192000"/>
              <a:gd name="connsiteY52869" fmla="*/ 1449989 h 6858000"/>
              <a:gd name="connsiteX52870" fmla="*/ 11150355 w 12192000"/>
              <a:gd name="connsiteY52870" fmla="*/ 1408614 h 6858000"/>
              <a:gd name="connsiteX52871" fmla="*/ 11133759 w 12192000"/>
              <a:gd name="connsiteY52871" fmla="*/ 1392018 h 6858000"/>
              <a:gd name="connsiteX52872" fmla="*/ 2761284 w 12192000"/>
              <a:gd name="connsiteY52872" fmla="*/ 1392018 h 6858000"/>
              <a:gd name="connsiteX52873" fmla="*/ 2733855 w 12192000"/>
              <a:gd name="connsiteY52873" fmla="*/ 1436620 h 6858000"/>
              <a:gd name="connsiteX52874" fmla="*/ 2733623 w 12192000"/>
              <a:gd name="connsiteY52874" fmla="*/ 1436735 h 6858000"/>
              <a:gd name="connsiteX52875" fmla="*/ 2734084 w 12192000"/>
              <a:gd name="connsiteY52875" fmla="*/ 1459784 h 6858000"/>
              <a:gd name="connsiteX52876" fmla="*/ 2760593 w 12192000"/>
              <a:gd name="connsiteY52876" fmla="*/ 1507498 h 6858000"/>
              <a:gd name="connsiteX52877" fmla="*/ 2777995 w 12192000"/>
              <a:gd name="connsiteY52877" fmla="*/ 1488827 h 6858000"/>
              <a:gd name="connsiteX52878" fmla="*/ 2777880 w 12192000"/>
              <a:gd name="connsiteY52878" fmla="*/ 1449989 h 6858000"/>
              <a:gd name="connsiteX52879" fmla="*/ 2777765 w 12192000"/>
              <a:gd name="connsiteY52879" fmla="*/ 1449989 h 6858000"/>
              <a:gd name="connsiteX52880" fmla="*/ 2777880 w 12192000"/>
              <a:gd name="connsiteY52880" fmla="*/ 1408614 h 6858000"/>
              <a:gd name="connsiteX52881" fmla="*/ 2761284 w 12192000"/>
              <a:gd name="connsiteY52881" fmla="*/ 1392018 h 6858000"/>
              <a:gd name="connsiteX52882" fmla="*/ 8915032 w 12192000"/>
              <a:gd name="connsiteY52882" fmla="*/ 1391903 h 6858000"/>
              <a:gd name="connsiteX52883" fmla="*/ 8884376 w 12192000"/>
              <a:gd name="connsiteY52883" fmla="*/ 1423826 h 6858000"/>
              <a:gd name="connsiteX52884" fmla="*/ 8884606 w 12192000"/>
              <a:gd name="connsiteY52884" fmla="*/ 1452409 h 6858000"/>
              <a:gd name="connsiteX52885" fmla="*/ 8884376 w 12192000"/>
              <a:gd name="connsiteY52885" fmla="*/ 1452409 h 6858000"/>
              <a:gd name="connsiteX52886" fmla="*/ 8884145 w 12192000"/>
              <a:gd name="connsiteY52886" fmla="*/ 1488827 h 6858000"/>
              <a:gd name="connsiteX52887" fmla="*/ 8909270 w 12192000"/>
              <a:gd name="connsiteY52887" fmla="*/ 1507383 h 6858000"/>
              <a:gd name="connsiteX52888" fmla="*/ 8937392 w 12192000"/>
              <a:gd name="connsiteY52888" fmla="*/ 1489403 h 6858000"/>
              <a:gd name="connsiteX52889" fmla="*/ 8937507 w 12192000"/>
              <a:gd name="connsiteY52889" fmla="*/ 1414030 h 6858000"/>
              <a:gd name="connsiteX52890" fmla="*/ 8915032 w 12192000"/>
              <a:gd name="connsiteY52890" fmla="*/ 1392018 h 6858000"/>
              <a:gd name="connsiteX52891" fmla="*/ 542557 w 12192000"/>
              <a:gd name="connsiteY52891" fmla="*/ 1391903 h 6858000"/>
              <a:gd name="connsiteX52892" fmla="*/ 511901 w 12192000"/>
              <a:gd name="connsiteY52892" fmla="*/ 1423826 h 6858000"/>
              <a:gd name="connsiteX52893" fmla="*/ 512131 w 12192000"/>
              <a:gd name="connsiteY52893" fmla="*/ 1452409 h 6858000"/>
              <a:gd name="connsiteX52894" fmla="*/ 511901 w 12192000"/>
              <a:gd name="connsiteY52894" fmla="*/ 1452409 h 6858000"/>
              <a:gd name="connsiteX52895" fmla="*/ 511670 w 12192000"/>
              <a:gd name="connsiteY52895" fmla="*/ 1488827 h 6858000"/>
              <a:gd name="connsiteX52896" fmla="*/ 536795 w 12192000"/>
              <a:gd name="connsiteY52896" fmla="*/ 1507383 h 6858000"/>
              <a:gd name="connsiteX52897" fmla="*/ 564917 w 12192000"/>
              <a:gd name="connsiteY52897" fmla="*/ 1489403 h 6858000"/>
              <a:gd name="connsiteX52898" fmla="*/ 565032 w 12192000"/>
              <a:gd name="connsiteY52898" fmla="*/ 1414030 h 6858000"/>
              <a:gd name="connsiteX52899" fmla="*/ 542557 w 12192000"/>
              <a:gd name="connsiteY52899" fmla="*/ 1392018 h 6858000"/>
              <a:gd name="connsiteX52900" fmla="*/ 10104540 w 12192000"/>
              <a:gd name="connsiteY52900" fmla="*/ 1391787 h 6858000"/>
              <a:gd name="connsiteX52901" fmla="*/ 10094988 w 12192000"/>
              <a:gd name="connsiteY52901" fmla="*/ 1406077 h 6858000"/>
              <a:gd name="connsiteX52902" fmla="*/ 10094988 w 12192000"/>
              <a:gd name="connsiteY52902" fmla="*/ 1494245 h 6858000"/>
              <a:gd name="connsiteX52903" fmla="*/ 10104324 w 12192000"/>
              <a:gd name="connsiteY52903" fmla="*/ 1507268 h 6858000"/>
              <a:gd name="connsiteX52904" fmla="*/ 10141896 w 12192000"/>
              <a:gd name="connsiteY52904" fmla="*/ 1479147 h 6858000"/>
              <a:gd name="connsiteX52905" fmla="*/ 10141896 w 12192000"/>
              <a:gd name="connsiteY52905" fmla="*/ 1450679 h 6858000"/>
              <a:gd name="connsiteX52906" fmla="*/ 10142012 w 12192000"/>
              <a:gd name="connsiteY52906" fmla="*/ 1450565 h 6858000"/>
              <a:gd name="connsiteX52907" fmla="*/ 10142241 w 12192000"/>
              <a:gd name="connsiteY52907" fmla="*/ 1406539 h 6858000"/>
              <a:gd name="connsiteX52908" fmla="*/ 10121612 w 12192000"/>
              <a:gd name="connsiteY52908" fmla="*/ 1392707 h 6858000"/>
              <a:gd name="connsiteX52909" fmla="*/ 10104540 w 12192000"/>
              <a:gd name="connsiteY52909" fmla="*/ 1391787 h 6858000"/>
              <a:gd name="connsiteX52910" fmla="*/ 1732065 w 12192000"/>
              <a:gd name="connsiteY52910" fmla="*/ 1391787 h 6858000"/>
              <a:gd name="connsiteX52911" fmla="*/ 1722513 w 12192000"/>
              <a:gd name="connsiteY52911" fmla="*/ 1406077 h 6858000"/>
              <a:gd name="connsiteX52912" fmla="*/ 1722513 w 12192000"/>
              <a:gd name="connsiteY52912" fmla="*/ 1494245 h 6858000"/>
              <a:gd name="connsiteX52913" fmla="*/ 1731849 w 12192000"/>
              <a:gd name="connsiteY52913" fmla="*/ 1507268 h 6858000"/>
              <a:gd name="connsiteX52914" fmla="*/ 1769421 w 12192000"/>
              <a:gd name="connsiteY52914" fmla="*/ 1479147 h 6858000"/>
              <a:gd name="connsiteX52915" fmla="*/ 1769421 w 12192000"/>
              <a:gd name="connsiteY52915" fmla="*/ 1450679 h 6858000"/>
              <a:gd name="connsiteX52916" fmla="*/ 1769537 w 12192000"/>
              <a:gd name="connsiteY52916" fmla="*/ 1450565 h 6858000"/>
              <a:gd name="connsiteX52917" fmla="*/ 1769766 w 12192000"/>
              <a:gd name="connsiteY52917" fmla="*/ 1406539 h 6858000"/>
              <a:gd name="connsiteX52918" fmla="*/ 1749137 w 12192000"/>
              <a:gd name="connsiteY52918" fmla="*/ 1392707 h 6858000"/>
              <a:gd name="connsiteX52919" fmla="*/ 1732065 w 12192000"/>
              <a:gd name="connsiteY52919" fmla="*/ 1391787 h 6858000"/>
              <a:gd name="connsiteX52920" fmla="*/ 11394460 w 12192000"/>
              <a:gd name="connsiteY52920" fmla="*/ 1391785 h 6858000"/>
              <a:gd name="connsiteX52921" fmla="*/ 11369104 w 12192000"/>
              <a:gd name="connsiteY52921" fmla="*/ 1413223 h 6858000"/>
              <a:gd name="connsiteX52922" fmla="*/ 11369335 w 12192000"/>
              <a:gd name="connsiteY52922" fmla="*/ 1488253 h 6858000"/>
              <a:gd name="connsiteX52923" fmla="*/ 11388928 w 12192000"/>
              <a:gd name="connsiteY52923" fmla="*/ 1507614 h 6858000"/>
              <a:gd name="connsiteX52924" fmla="*/ 11416934 w 12192000"/>
              <a:gd name="connsiteY52924" fmla="*/ 1479492 h 6858000"/>
              <a:gd name="connsiteX52925" fmla="*/ 11416704 w 12192000"/>
              <a:gd name="connsiteY52925" fmla="*/ 1451085 h 6858000"/>
              <a:gd name="connsiteX52926" fmla="*/ 11417050 w 12192000"/>
              <a:gd name="connsiteY52926" fmla="*/ 1412301 h 6858000"/>
              <a:gd name="connsiteX52927" fmla="*/ 11394460 w 12192000"/>
              <a:gd name="connsiteY52927" fmla="*/ 1391785 h 6858000"/>
              <a:gd name="connsiteX52928" fmla="*/ 11327268 w 12192000"/>
              <a:gd name="connsiteY52928" fmla="*/ 1391785 h 6858000"/>
              <a:gd name="connsiteX52929" fmla="*/ 11299376 w 12192000"/>
              <a:gd name="connsiteY52929" fmla="*/ 1420369 h 6858000"/>
              <a:gd name="connsiteX52930" fmla="*/ 11299608 w 12192000"/>
              <a:gd name="connsiteY52930" fmla="*/ 1448951 h 6858000"/>
              <a:gd name="connsiteX52931" fmla="*/ 11299376 w 12192000"/>
              <a:gd name="connsiteY52931" fmla="*/ 1487907 h 6858000"/>
              <a:gd name="connsiteX52932" fmla="*/ 11320238 w 12192000"/>
              <a:gd name="connsiteY52932" fmla="*/ 1507383 h 6858000"/>
              <a:gd name="connsiteX52933" fmla="*/ 11348012 w 12192000"/>
              <a:gd name="connsiteY52933" fmla="*/ 1488366 h 6858000"/>
              <a:gd name="connsiteX52934" fmla="*/ 11348012 w 12192000"/>
              <a:gd name="connsiteY52934" fmla="*/ 1412992 h 6858000"/>
              <a:gd name="connsiteX52935" fmla="*/ 11327383 w 12192000"/>
              <a:gd name="connsiteY52935" fmla="*/ 1391785 h 6858000"/>
              <a:gd name="connsiteX52936" fmla="*/ 3021985 w 12192000"/>
              <a:gd name="connsiteY52936" fmla="*/ 1391785 h 6858000"/>
              <a:gd name="connsiteX52937" fmla="*/ 2996629 w 12192000"/>
              <a:gd name="connsiteY52937" fmla="*/ 1413223 h 6858000"/>
              <a:gd name="connsiteX52938" fmla="*/ 2996860 w 12192000"/>
              <a:gd name="connsiteY52938" fmla="*/ 1488253 h 6858000"/>
              <a:gd name="connsiteX52939" fmla="*/ 3016453 w 12192000"/>
              <a:gd name="connsiteY52939" fmla="*/ 1507614 h 6858000"/>
              <a:gd name="connsiteX52940" fmla="*/ 3044459 w 12192000"/>
              <a:gd name="connsiteY52940" fmla="*/ 1479492 h 6858000"/>
              <a:gd name="connsiteX52941" fmla="*/ 3044229 w 12192000"/>
              <a:gd name="connsiteY52941" fmla="*/ 1451085 h 6858000"/>
              <a:gd name="connsiteX52942" fmla="*/ 3044575 w 12192000"/>
              <a:gd name="connsiteY52942" fmla="*/ 1412301 h 6858000"/>
              <a:gd name="connsiteX52943" fmla="*/ 3021985 w 12192000"/>
              <a:gd name="connsiteY52943" fmla="*/ 1391785 h 6858000"/>
              <a:gd name="connsiteX52944" fmla="*/ 2954793 w 12192000"/>
              <a:gd name="connsiteY52944" fmla="*/ 1391785 h 6858000"/>
              <a:gd name="connsiteX52945" fmla="*/ 2926901 w 12192000"/>
              <a:gd name="connsiteY52945" fmla="*/ 1420369 h 6858000"/>
              <a:gd name="connsiteX52946" fmla="*/ 2927133 w 12192000"/>
              <a:gd name="connsiteY52946" fmla="*/ 1448951 h 6858000"/>
              <a:gd name="connsiteX52947" fmla="*/ 2926901 w 12192000"/>
              <a:gd name="connsiteY52947" fmla="*/ 1487907 h 6858000"/>
              <a:gd name="connsiteX52948" fmla="*/ 2947763 w 12192000"/>
              <a:gd name="connsiteY52948" fmla="*/ 1507383 h 6858000"/>
              <a:gd name="connsiteX52949" fmla="*/ 2975537 w 12192000"/>
              <a:gd name="connsiteY52949" fmla="*/ 1488366 h 6858000"/>
              <a:gd name="connsiteX52950" fmla="*/ 2975537 w 12192000"/>
              <a:gd name="connsiteY52950" fmla="*/ 1412992 h 6858000"/>
              <a:gd name="connsiteX52951" fmla="*/ 2954908 w 12192000"/>
              <a:gd name="connsiteY52951" fmla="*/ 1391785 h 6858000"/>
              <a:gd name="connsiteX52952" fmla="*/ 11062763 w 12192000"/>
              <a:gd name="connsiteY52952" fmla="*/ 1391671 h 6858000"/>
              <a:gd name="connsiteX52953" fmla="*/ 10992690 w 12192000"/>
              <a:gd name="connsiteY52953" fmla="*/ 1392133 h 6858000"/>
              <a:gd name="connsiteX52954" fmla="*/ 10922616 w 12192000"/>
              <a:gd name="connsiteY52954" fmla="*/ 1391903 h 6858000"/>
              <a:gd name="connsiteX52955" fmla="*/ 10898990 w 12192000"/>
              <a:gd name="connsiteY52955" fmla="*/ 1412187 h 6858000"/>
              <a:gd name="connsiteX52956" fmla="*/ 10922731 w 12192000"/>
              <a:gd name="connsiteY52956" fmla="*/ 1439616 h 6858000"/>
              <a:gd name="connsiteX52957" fmla="*/ 10922616 w 12192000"/>
              <a:gd name="connsiteY52957" fmla="*/ 1439501 h 6858000"/>
              <a:gd name="connsiteX52958" fmla="*/ 11062878 w 12192000"/>
              <a:gd name="connsiteY52958" fmla="*/ 1439501 h 6858000"/>
              <a:gd name="connsiteX52959" fmla="*/ 11082356 w 12192000"/>
              <a:gd name="connsiteY52959" fmla="*/ 1415068 h 6858000"/>
              <a:gd name="connsiteX52960" fmla="*/ 11062763 w 12192000"/>
              <a:gd name="connsiteY52960" fmla="*/ 1391671 h 6858000"/>
              <a:gd name="connsiteX52961" fmla="*/ 2690288 w 12192000"/>
              <a:gd name="connsiteY52961" fmla="*/ 1391671 h 6858000"/>
              <a:gd name="connsiteX52962" fmla="*/ 2620215 w 12192000"/>
              <a:gd name="connsiteY52962" fmla="*/ 1392133 h 6858000"/>
              <a:gd name="connsiteX52963" fmla="*/ 2550141 w 12192000"/>
              <a:gd name="connsiteY52963" fmla="*/ 1391903 h 6858000"/>
              <a:gd name="connsiteX52964" fmla="*/ 2526515 w 12192000"/>
              <a:gd name="connsiteY52964" fmla="*/ 1412187 h 6858000"/>
              <a:gd name="connsiteX52965" fmla="*/ 2550256 w 12192000"/>
              <a:gd name="connsiteY52965" fmla="*/ 1439616 h 6858000"/>
              <a:gd name="connsiteX52966" fmla="*/ 2550141 w 12192000"/>
              <a:gd name="connsiteY52966" fmla="*/ 1439501 h 6858000"/>
              <a:gd name="connsiteX52967" fmla="*/ 2690403 w 12192000"/>
              <a:gd name="connsiteY52967" fmla="*/ 1439501 h 6858000"/>
              <a:gd name="connsiteX52968" fmla="*/ 2709881 w 12192000"/>
              <a:gd name="connsiteY52968" fmla="*/ 1415068 h 6858000"/>
              <a:gd name="connsiteX52969" fmla="*/ 2690288 w 12192000"/>
              <a:gd name="connsiteY52969" fmla="*/ 1391671 h 6858000"/>
              <a:gd name="connsiteX52970" fmla="*/ 9933620 w 12192000"/>
              <a:gd name="connsiteY52970" fmla="*/ 1391009 h 6858000"/>
              <a:gd name="connsiteX52971" fmla="*/ 9915310 w 12192000"/>
              <a:gd name="connsiteY52971" fmla="*/ 1392940 h 6858000"/>
              <a:gd name="connsiteX52972" fmla="*/ 9894103 w 12192000"/>
              <a:gd name="connsiteY52972" fmla="*/ 1405040 h 6858000"/>
              <a:gd name="connsiteX52973" fmla="*/ 9903784 w 12192000"/>
              <a:gd name="connsiteY52973" fmla="*/ 1441921 h 6858000"/>
              <a:gd name="connsiteX52974" fmla="*/ 9903554 w 12192000"/>
              <a:gd name="connsiteY52974" fmla="*/ 1441921 h 6858000"/>
              <a:gd name="connsiteX52975" fmla="*/ 9902516 w 12192000"/>
              <a:gd name="connsiteY52975" fmla="*/ 1455982 h 6858000"/>
              <a:gd name="connsiteX52976" fmla="*/ 9895371 w 12192000"/>
              <a:gd name="connsiteY52976" fmla="*/ 1500699 h 6858000"/>
              <a:gd name="connsiteX52977" fmla="*/ 9924760 w 12192000"/>
              <a:gd name="connsiteY52977" fmla="*/ 1506922 h 6858000"/>
              <a:gd name="connsiteX52978" fmla="*/ 9945736 w 12192000"/>
              <a:gd name="connsiteY52978" fmla="*/ 1485141 h 6858000"/>
              <a:gd name="connsiteX52979" fmla="*/ 9945505 w 12192000"/>
              <a:gd name="connsiteY52979" fmla="*/ 1448836 h 6858000"/>
              <a:gd name="connsiteX52980" fmla="*/ 9945275 w 12192000"/>
              <a:gd name="connsiteY52980" fmla="*/ 1404810 h 6858000"/>
              <a:gd name="connsiteX52981" fmla="*/ 9933620 w 12192000"/>
              <a:gd name="connsiteY52981" fmla="*/ 1391009 h 6858000"/>
              <a:gd name="connsiteX52982" fmla="*/ 1561145 w 12192000"/>
              <a:gd name="connsiteY52982" fmla="*/ 1391009 h 6858000"/>
              <a:gd name="connsiteX52983" fmla="*/ 1542835 w 12192000"/>
              <a:gd name="connsiteY52983" fmla="*/ 1392940 h 6858000"/>
              <a:gd name="connsiteX52984" fmla="*/ 1521628 w 12192000"/>
              <a:gd name="connsiteY52984" fmla="*/ 1405040 h 6858000"/>
              <a:gd name="connsiteX52985" fmla="*/ 1531309 w 12192000"/>
              <a:gd name="connsiteY52985" fmla="*/ 1441921 h 6858000"/>
              <a:gd name="connsiteX52986" fmla="*/ 1531079 w 12192000"/>
              <a:gd name="connsiteY52986" fmla="*/ 1441921 h 6858000"/>
              <a:gd name="connsiteX52987" fmla="*/ 1530041 w 12192000"/>
              <a:gd name="connsiteY52987" fmla="*/ 1455982 h 6858000"/>
              <a:gd name="connsiteX52988" fmla="*/ 1522896 w 12192000"/>
              <a:gd name="connsiteY52988" fmla="*/ 1500699 h 6858000"/>
              <a:gd name="connsiteX52989" fmla="*/ 1552285 w 12192000"/>
              <a:gd name="connsiteY52989" fmla="*/ 1506922 h 6858000"/>
              <a:gd name="connsiteX52990" fmla="*/ 1573261 w 12192000"/>
              <a:gd name="connsiteY52990" fmla="*/ 1485141 h 6858000"/>
              <a:gd name="connsiteX52991" fmla="*/ 1573030 w 12192000"/>
              <a:gd name="connsiteY52991" fmla="*/ 1448836 h 6858000"/>
              <a:gd name="connsiteX52992" fmla="*/ 1572800 w 12192000"/>
              <a:gd name="connsiteY52992" fmla="*/ 1404810 h 6858000"/>
              <a:gd name="connsiteX52993" fmla="*/ 1561145 w 12192000"/>
              <a:gd name="connsiteY52993" fmla="*/ 1391009 h 6858000"/>
              <a:gd name="connsiteX52994" fmla="*/ 10555422 w 12192000"/>
              <a:gd name="connsiteY52994" fmla="*/ 1328052 h 6858000"/>
              <a:gd name="connsiteX52995" fmla="*/ 10498026 w 12192000"/>
              <a:gd name="connsiteY52995" fmla="*/ 1386601 h 6858000"/>
              <a:gd name="connsiteX52996" fmla="*/ 10498026 w 12192000"/>
              <a:gd name="connsiteY52996" fmla="*/ 1386716 h 6858000"/>
              <a:gd name="connsiteX52997" fmla="*/ 10553001 w 12192000"/>
              <a:gd name="connsiteY52997" fmla="*/ 1442613 h 6858000"/>
              <a:gd name="connsiteX52998" fmla="*/ 10612818 w 12192000"/>
              <a:gd name="connsiteY52998" fmla="*/ 1383720 h 6858000"/>
              <a:gd name="connsiteX52999" fmla="*/ 10555422 w 12192000"/>
              <a:gd name="connsiteY52999" fmla="*/ 1328052 h 6858000"/>
              <a:gd name="connsiteX53000" fmla="*/ 2182947 w 12192000"/>
              <a:gd name="connsiteY53000" fmla="*/ 1328052 h 6858000"/>
              <a:gd name="connsiteX53001" fmla="*/ 2125551 w 12192000"/>
              <a:gd name="connsiteY53001" fmla="*/ 1386601 h 6858000"/>
              <a:gd name="connsiteX53002" fmla="*/ 2125551 w 12192000"/>
              <a:gd name="connsiteY53002" fmla="*/ 1386716 h 6858000"/>
              <a:gd name="connsiteX53003" fmla="*/ 2180526 w 12192000"/>
              <a:gd name="connsiteY53003" fmla="*/ 1442613 h 6858000"/>
              <a:gd name="connsiteX53004" fmla="*/ 2240343 w 12192000"/>
              <a:gd name="connsiteY53004" fmla="*/ 1383720 h 6858000"/>
              <a:gd name="connsiteX53005" fmla="*/ 2182947 w 12192000"/>
              <a:gd name="connsiteY53005" fmla="*/ 1328052 h 6858000"/>
              <a:gd name="connsiteX53006" fmla="*/ 3884953 w 12192000"/>
              <a:gd name="connsiteY53006" fmla="*/ 1327937 h 6858000"/>
              <a:gd name="connsiteX53007" fmla="*/ 3885001 w 12192000"/>
              <a:gd name="connsiteY53007" fmla="*/ 1327952 h 6858000"/>
              <a:gd name="connsiteX53008" fmla="*/ 3865029 w 12192000"/>
              <a:gd name="connsiteY53008" fmla="*/ 1332590 h 6858000"/>
              <a:gd name="connsiteX53009" fmla="*/ 3858560 w 12192000"/>
              <a:gd name="connsiteY53009" fmla="*/ 1352370 h 6858000"/>
              <a:gd name="connsiteX53010" fmla="*/ 3884377 w 12192000"/>
              <a:gd name="connsiteY53010" fmla="*/ 1376458 h 6858000"/>
              <a:gd name="connsiteX53011" fmla="*/ 3906046 w 12192000"/>
              <a:gd name="connsiteY53011" fmla="*/ 1353292 h 6858000"/>
              <a:gd name="connsiteX53012" fmla="*/ 3904187 w 12192000"/>
              <a:gd name="connsiteY53012" fmla="*/ 1334044 h 6858000"/>
              <a:gd name="connsiteX53013" fmla="*/ 3885001 w 12192000"/>
              <a:gd name="connsiteY53013" fmla="*/ 1327952 h 6858000"/>
              <a:gd name="connsiteX53014" fmla="*/ 3885069 w 12192000"/>
              <a:gd name="connsiteY53014" fmla="*/ 1327937 h 6858000"/>
              <a:gd name="connsiteX53015" fmla="*/ 11758542 w 12192000"/>
              <a:gd name="connsiteY53015" fmla="*/ 1327591 h 6858000"/>
              <a:gd name="connsiteX53016" fmla="*/ 11702991 w 12192000"/>
              <a:gd name="connsiteY53016" fmla="*/ 1384179 h 6858000"/>
              <a:gd name="connsiteX53017" fmla="*/ 11703106 w 12192000"/>
              <a:gd name="connsiteY53017" fmla="*/ 1384179 h 6858000"/>
              <a:gd name="connsiteX53018" fmla="*/ 11761540 w 12192000"/>
              <a:gd name="connsiteY53018" fmla="*/ 1442495 h 6858000"/>
              <a:gd name="connsiteX53019" fmla="*/ 11818128 w 12192000"/>
              <a:gd name="connsiteY53019" fmla="*/ 1384757 h 6858000"/>
              <a:gd name="connsiteX53020" fmla="*/ 11761194 w 12192000"/>
              <a:gd name="connsiteY53020" fmla="*/ 1327591 h 6858000"/>
              <a:gd name="connsiteX53021" fmla="*/ 11758542 w 12192000"/>
              <a:gd name="connsiteY53021" fmla="*/ 1327591 h 6858000"/>
              <a:gd name="connsiteX53022" fmla="*/ 10652696 w 12192000"/>
              <a:gd name="connsiteY53022" fmla="*/ 1327591 h 6858000"/>
              <a:gd name="connsiteX53023" fmla="*/ 10628146 w 12192000"/>
              <a:gd name="connsiteY53023" fmla="*/ 1347530 h 6858000"/>
              <a:gd name="connsiteX53024" fmla="*/ 10628376 w 12192000"/>
              <a:gd name="connsiteY53024" fmla="*/ 1420484 h 6858000"/>
              <a:gd name="connsiteX53025" fmla="*/ 10645549 w 12192000"/>
              <a:gd name="connsiteY53025" fmla="*/ 1442613 h 6858000"/>
              <a:gd name="connsiteX53026" fmla="*/ 10658572 w 12192000"/>
              <a:gd name="connsiteY53026" fmla="*/ 1451601 h 6858000"/>
              <a:gd name="connsiteX53027" fmla="*/ 10645895 w 12192000"/>
              <a:gd name="connsiteY53027" fmla="*/ 1462089 h 6858000"/>
              <a:gd name="connsiteX53028" fmla="*/ 10628262 w 12192000"/>
              <a:gd name="connsiteY53028" fmla="*/ 1484334 h 6858000"/>
              <a:gd name="connsiteX53029" fmla="*/ 10628607 w 12192000"/>
              <a:gd name="connsiteY53029" fmla="*/ 1687638 h 6858000"/>
              <a:gd name="connsiteX53030" fmla="*/ 10642898 w 12192000"/>
              <a:gd name="connsiteY53030" fmla="*/ 1708615 h 6858000"/>
              <a:gd name="connsiteX53031" fmla="*/ 10643129 w 12192000"/>
              <a:gd name="connsiteY53031" fmla="*/ 1708729 h 6858000"/>
              <a:gd name="connsiteX53032" fmla="*/ 10657766 w 12192000"/>
              <a:gd name="connsiteY53032" fmla="*/ 1718527 h 6858000"/>
              <a:gd name="connsiteX53033" fmla="*/ 10643474 w 12192000"/>
              <a:gd name="connsiteY53033" fmla="*/ 1729590 h 6858000"/>
              <a:gd name="connsiteX53034" fmla="*/ 10629299 w 12192000"/>
              <a:gd name="connsiteY53034" fmla="*/ 1760477 h 6858000"/>
              <a:gd name="connsiteX53035" fmla="*/ 10659610 w 12192000"/>
              <a:gd name="connsiteY53035" fmla="*/ 1776383 h 6858000"/>
              <a:gd name="connsiteX53036" fmla="*/ 10681047 w 12192000"/>
              <a:gd name="connsiteY53036" fmla="*/ 1758518 h 6858000"/>
              <a:gd name="connsiteX53037" fmla="*/ 10680701 w 12192000"/>
              <a:gd name="connsiteY53037" fmla="*/ 1609959 h 6858000"/>
              <a:gd name="connsiteX53038" fmla="*/ 10672058 w 12192000"/>
              <a:gd name="connsiteY53038" fmla="*/ 1594053 h 6858000"/>
              <a:gd name="connsiteX53039" fmla="*/ 10661108 w 12192000"/>
              <a:gd name="connsiteY53039" fmla="*/ 1586216 h 6858000"/>
              <a:gd name="connsiteX53040" fmla="*/ 10675169 w 12192000"/>
              <a:gd name="connsiteY53040" fmla="*/ 1578148 h 6858000"/>
              <a:gd name="connsiteX53041" fmla="*/ 10771636 w 12192000"/>
              <a:gd name="connsiteY53041" fmla="*/ 1578148 h 6858000"/>
              <a:gd name="connsiteX53042" fmla="*/ 10862916 w 12192000"/>
              <a:gd name="connsiteY53042" fmla="*/ 1578494 h 6858000"/>
              <a:gd name="connsiteX53043" fmla="*/ 10884468 w 12192000"/>
              <a:gd name="connsiteY53043" fmla="*/ 1555789 h 6858000"/>
              <a:gd name="connsiteX53044" fmla="*/ 10883892 w 12192000"/>
              <a:gd name="connsiteY53044" fmla="*/ 1488020 h 6858000"/>
              <a:gd name="connsiteX53045" fmla="*/ 10873288 w 12192000"/>
              <a:gd name="connsiteY53045" fmla="*/ 1464163 h 6858000"/>
              <a:gd name="connsiteX53046" fmla="*/ 10831682 w 12192000"/>
              <a:gd name="connsiteY53046" fmla="*/ 1475343 h 6858000"/>
              <a:gd name="connsiteX53047" fmla="*/ 10817045 w 12192000"/>
              <a:gd name="connsiteY53047" fmla="*/ 1475804 h 6858000"/>
              <a:gd name="connsiteX53048" fmla="*/ 10792036 w 12192000"/>
              <a:gd name="connsiteY53048" fmla="*/ 1463127 h 6858000"/>
              <a:gd name="connsiteX53049" fmla="*/ 10755500 w 12192000"/>
              <a:gd name="connsiteY53049" fmla="*/ 1462550 h 6858000"/>
              <a:gd name="connsiteX53050" fmla="*/ 10744320 w 12192000"/>
              <a:gd name="connsiteY53050" fmla="*/ 1451025 h 6858000"/>
              <a:gd name="connsiteX53051" fmla="*/ 10755616 w 12192000"/>
              <a:gd name="connsiteY53051" fmla="*/ 1442841 h 6858000"/>
              <a:gd name="connsiteX53052" fmla="*/ 10792036 w 12192000"/>
              <a:gd name="connsiteY53052" fmla="*/ 1442841 h 6858000"/>
              <a:gd name="connsiteX53053" fmla="*/ 10816584 w 12192000"/>
              <a:gd name="connsiteY53053" fmla="*/ 1419793 h 6858000"/>
              <a:gd name="connsiteX53054" fmla="*/ 10816469 w 12192000"/>
              <a:gd name="connsiteY53054" fmla="*/ 1349490 h 6858000"/>
              <a:gd name="connsiteX53055" fmla="*/ 10796070 w 12192000"/>
              <a:gd name="connsiteY53055" fmla="*/ 1327591 h 6858000"/>
              <a:gd name="connsiteX53056" fmla="*/ 10720464 w 12192000"/>
              <a:gd name="connsiteY53056" fmla="*/ 1327705 h 6858000"/>
              <a:gd name="connsiteX53057" fmla="*/ 10701100 w 12192000"/>
              <a:gd name="connsiteY53057" fmla="*/ 1347991 h 6858000"/>
              <a:gd name="connsiteX53058" fmla="*/ 10701100 w 12192000"/>
              <a:gd name="connsiteY53058" fmla="*/ 1423595 h 6858000"/>
              <a:gd name="connsiteX53059" fmla="*/ 10691650 w 12192000"/>
              <a:gd name="connsiteY53059" fmla="*/ 1451255 h 6858000"/>
              <a:gd name="connsiteX53060" fmla="*/ 10681047 w 12192000"/>
              <a:gd name="connsiteY53060" fmla="*/ 1424747 h 6858000"/>
              <a:gd name="connsiteX53061" fmla="*/ 10681047 w 12192000"/>
              <a:gd name="connsiteY53061" fmla="*/ 1346606 h 6858000"/>
              <a:gd name="connsiteX53062" fmla="*/ 10652696 w 12192000"/>
              <a:gd name="connsiteY53062" fmla="*/ 1327591 h 6858000"/>
              <a:gd name="connsiteX53063" fmla="*/ 10113775 w 12192000"/>
              <a:gd name="connsiteY53063" fmla="*/ 1327591 h 6858000"/>
              <a:gd name="connsiteX53064" fmla="*/ 10096372 w 12192000"/>
              <a:gd name="connsiteY53064" fmla="*/ 1343842 h 6858000"/>
              <a:gd name="connsiteX53065" fmla="*/ 10101212 w 12192000"/>
              <a:gd name="connsiteY53065" fmla="*/ 1372655 h 6858000"/>
              <a:gd name="connsiteX53066" fmla="*/ 10140973 w 12192000"/>
              <a:gd name="connsiteY53066" fmla="*/ 1371847 h 6858000"/>
              <a:gd name="connsiteX53067" fmla="*/ 10163794 w 12192000"/>
              <a:gd name="connsiteY53067" fmla="*/ 1370811 h 6858000"/>
              <a:gd name="connsiteX53068" fmla="*/ 10205860 w 12192000"/>
              <a:gd name="connsiteY53068" fmla="*/ 1372655 h 6858000"/>
              <a:gd name="connsiteX53069" fmla="*/ 10211163 w 12192000"/>
              <a:gd name="connsiteY53069" fmla="*/ 1344188 h 6858000"/>
              <a:gd name="connsiteX53070" fmla="*/ 10194106 w 12192000"/>
              <a:gd name="connsiteY53070" fmla="*/ 1327591 h 6858000"/>
              <a:gd name="connsiteX53071" fmla="*/ 10155264 w 12192000"/>
              <a:gd name="connsiteY53071" fmla="*/ 1327591 h 6858000"/>
              <a:gd name="connsiteX53072" fmla="*/ 10113775 w 12192000"/>
              <a:gd name="connsiteY53072" fmla="*/ 1327591 h 6858000"/>
              <a:gd name="connsiteX53073" fmla="*/ 3386067 w 12192000"/>
              <a:gd name="connsiteY53073" fmla="*/ 1327591 h 6858000"/>
              <a:gd name="connsiteX53074" fmla="*/ 3330516 w 12192000"/>
              <a:gd name="connsiteY53074" fmla="*/ 1384179 h 6858000"/>
              <a:gd name="connsiteX53075" fmla="*/ 3330631 w 12192000"/>
              <a:gd name="connsiteY53075" fmla="*/ 1384179 h 6858000"/>
              <a:gd name="connsiteX53076" fmla="*/ 3389065 w 12192000"/>
              <a:gd name="connsiteY53076" fmla="*/ 1442495 h 6858000"/>
              <a:gd name="connsiteX53077" fmla="*/ 3445653 w 12192000"/>
              <a:gd name="connsiteY53077" fmla="*/ 1384757 h 6858000"/>
              <a:gd name="connsiteX53078" fmla="*/ 3388719 w 12192000"/>
              <a:gd name="connsiteY53078" fmla="*/ 1327591 h 6858000"/>
              <a:gd name="connsiteX53079" fmla="*/ 3386067 w 12192000"/>
              <a:gd name="connsiteY53079" fmla="*/ 1327591 h 6858000"/>
              <a:gd name="connsiteX53080" fmla="*/ 2280221 w 12192000"/>
              <a:gd name="connsiteY53080" fmla="*/ 1327591 h 6858000"/>
              <a:gd name="connsiteX53081" fmla="*/ 2255671 w 12192000"/>
              <a:gd name="connsiteY53081" fmla="*/ 1347530 h 6858000"/>
              <a:gd name="connsiteX53082" fmla="*/ 2255901 w 12192000"/>
              <a:gd name="connsiteY53082" fmla="*/ 1420484 h 6858000"/>
              <a:gd name="connsiteX53083" fmla="*/ 2273074 w 12192000"/>
              <a:gd name="connsiteY53083" fmla="*/ 1442613 h 6858000"/>
              <a:gd name="connsiteX53084" fmla="*/ 2286097 w 12192000"/>
              <a:gd name="connsiteY53084" fmla="*/ 1451601 h 6858000"/>
              <a:gd name="connsiteX53085" fmla="*/ 2273420 w 12192000"/>
              <a:gd name="connsiteY53085" fmla="*/ 1462089 h 6858000"/>
              <a:gd name="connsiteX53086" fmla="*/ 2255787 w 12192000"/>
              <a:gd name="connsiteY53086" fmla="*/ 1484334 h 6858000"/>
              <a:gd name="connsiteX53087" fmla="*/ 2256132 w 12192000"/>
              <a:gd name="connsiteY53087" fmla="*/ 1687638 h 6858000"/>
              <a:gd name="connsiteX53088" fmla="*/ 2270423 w 12192000"/>
              <a:gd name="connsiteY53088" fmla="*/ 1708615 h 6858000"/>
              <a:gd name="connsiteX53089" fmla="*/ 2270654 w 12192000"/>
              <a:gd name="connsiteY53089" fmla="*/ 1708729 h 6858000"/>
              <a:gd name="connsiteX53090" fmla="*/ 2285291 w 12192000"/>
              <a:gd name="connsiteY53090" fmla="*/ 1718527 h 6858000"/>
              <a:gd name="connsiteX53091" fmla="*/ 2270999 w 12192000"/>
              <a:gd name="connsiteY53091" fmla="*/ 1729590 h 6858000"/>
              <a:gd name="connsiteX53092" fmla="*/ 2256824 w 12192000"/>
              <a:gd name="connsiteY53092" fmla="*/ 1760477 h 6858000"/>
              <a:gd name="connsiteX53093" fmla="*/ 2287135 w 12192000"/>
              <a:gd name="connsiteY53093" fmla="*/ 1776383 h 6858000"/>
              <a:gd name="connsiteX53094" fmla="*/ 2308572 w 12192000"/>
              <a:gd name="connsiteY53094" fmla="*/ 1758518 h 6858000"/>
              <a:gd name="connsiteX53095" fmla="*/ 2308226 w 12192000"/>
              <a:gd name="connsiteY53095" fmla="*/ 1609959 h 6858000"/>
              <a:gd name="connsiteX53096" fmla="*/ 2299583 w 12192000"/>
              <a:gd name="connsiteY53096" fmla="*/ 1594053 h 6858000"/>
              <a:gd name="connsiteX53097" fmla="*/ 2288633 w 12192000"/>
              <a:gd name="connsiteY53097" fmla="*/ 1586216 h 6858000"/>
              <a:gd name="connsiteX53098" fmla="*/ 2302694 w 12192000"/>
              <a:gd name="connsiteY53098" fmla="*/ 1578148 h 6858000"/>
              <a:gd name="connsiteX53099" fmla="*/ 2399161 w 12192000"/>
              <a:gd name="connsiteY53099" fmla="*/ 1578148 h 6858000"/>
              <a:gd name="connsiteX53100" fmla="*/ 2490441 w 12192000"/>
              <a:gd name="connsiteY53100" fmla="*/ 1578494 h 6858000"/>
              <a:gd name="connsiteX53101" fmla="*/ 2511993 w 12192000"/>
              <a:gd name="connsiteY53101" fmla="*/ 1555789 h 6858000"/>
              <a:gd name="connsiteX53102" fmla="*/ 2511417 w 12192000"/>
              <a:gd name="connsiteY53102" fmla="*/ 1488020 h 6858000"/>
              <a:gd name="connsiteX53103" fmla="*/ 2500813 w 12192000"/>
              <a:gd name="connsiteY53103" fmla="*/ 1464163 h 6858000"/>
              <a:gd name="connsiteX53104" fmla="*/ 2459207 w 12192000"/>
              <a:gd name="connsiteY53104" fmla="*/ 1475343 h 6858000"/>
              <a:gd name="connsiteX53105" fmla="*/ 2444570 w 12192000"/>
              <a:gd name="connsiteY53105" fmla="*/ 1475804 h 6858000"/>
              <a:gd name="connsiteX53106" fmla="*/ 2419561 w 12192000"/>
              <a:gd name="connsiteY53106" fmla="*/ 1463127 h 6858000"/>
              <a:gd name="connsiteX53107" fmla="*/ 2383025 w 12192000"/>
              <a:gd name="connsiteY53107" fmla="*/ 1462550 h 6858000"/>
              <a:gd name="connsiteX53108" fmla="*/ 2371845 w 12192000"/>
              <a:gd name="connsiteY53108" fmla="*/ 1451025 h 6858000"/>
              <a:gd name="connsiteX53109" fmla="*/ 2383141 w 12192000"/>
              <a:gd name="connsiteY53109" fmla="*/ 1442841 h 6858000"/>
              <a:gd name="connsiteX53110" fmla="*/ 2419561 w 12192000"/>
              <a:gd name="connsiteY53110" fmla="*/ 1442841 h 6858000"/>
              <a:gd name="connsiteX53111" fmla="*/ 2444109 w 12192000"/>
              <a:gd name="connsiteY53111" fmla="*/ 1419793 h 6858000"/>
              <a:gd name="connsiteX53112" fmla="*/ 2443994 w 12192000"/>
              <a:gd name="connsiteY53112" fmla="*/ 1349490 h 6858000"/>
              <a:gd name="connsiteX53113" fmla="*/ 2423595 w 12192000"/>
              <a:gd name="connsiteY53113" fmla="*/ 1327591 h 6858000"/>
              <a:gd name="connsiteX53114" fmla="*/ 2347989 w 12192000"/>
              <a:gd name="connsiteY53114" fmla="*/ 1327705 h 6858000"/>
              <a:gd name="connsiteX53115" fmla="*/ 2328625 w 12192000"/>
              <a:gd name="connsiteY53115" fmla="*/ 1347991 h 6858000"/>
              <a:gd name="connsiteX53116" fmla="*/ 2328625 w 12192000"/>
              <a:gd name="connsiteY53116" fmla="*/ 1423595 h 6858000"/>
              <a:gd name="connsiteX53117" fmla="*/ 2319175 w 12192000"/>
              <a:gd name="connsiteY53117" fmla="*/ 1451255 h 6858000"/>
              <a:gd name="connsiteX53118" fmla="*/ 2308572 w 12192000"/>
              <a:gd name="connsiteY53118" fmla="*/ 1424747 h 6858000"/>
              <a:gd name="connsiteX53119" fmla="*/ 2308572 w 12192000"/>
              <a:gd name="connsiteY53119" fmla="*/ 1346606 h 6858000"/>
              <a:gd name="connsiteX53120" fmla="*/ 2280221 w 12192000"/>
              <a:gd name="connsiteY53120" fmla="*/ 1327591 h 6858000"/>
              <a:gd name="connsiteX53121" fmla="*/ 1741300 w 12192000"/>
              <a:gd name="connsiteY53121" fmla="*/ 1327591 h 6858000"/>
              <a:gd name="connsiteX53122" fmla="*/ 1723897 w 12192000"/>
              <a:gd name="connsiteY53122" fmla="*/ 1343842 h 6858000"/>
              <a:gd name="connsiteX53123" fmla="*/ 1728737 w 12192000"/>
              <a:gd name="connsiteY53123" fmla="*/ 1372655 h 6858000"/>
              <a:gd name="connsiteX53124" fmla="*/ 1768498 w 12192000"/>
              <a:gd name="connsiteY53124" fmla="*/ 1371847 h 6858000"/>
              <a:gd name="connsiteX53125" fmla="*/ 1791319 w 12192000"/>
              <a:gd name="connsiteY53125" fmla="*/ 1370811 h 6858000"/>
              <a:gd name="connsiteX53126" fmla="*/ 1833385 w 12192000"/>
              <a:gd name="connsiteY53126" fmla="*/ 1372655 h 6858000"/>
              <a:gd name="connsiteX53127" fmla="*/ 1838688 w 12192000"/>
              <a:gd name="connsiteY53127" fmla="*/ 1344188 h 6858000"/>
              <a:gd name="connsiteX53128" fmla="*/ 1821631 w 12192000"/>
              <a:gd name="connsiteY53128" fmla="*/ 1327591 h 6858000"/>
              <a:gd name="connsiteX53129" fmla="*/ 1782789 w 12192000"/>
              <a:gd name="connsiteY53129" fmla="*/ 1327591 h 6858000"/>
              <a:gd name="connsiteX53130" fmla="*/ 1741300 w 12192000"/>
              <a:gd name="connsiteY53130" fmla="*/ 1327591 h 6858000"/>
              <a:gd name="connsiteX53131" fmla="*/ 8140307 w 12192000"/>
              <a:gd name="connsiteY53131" fmla="*/ 1327476 h 6858000"/>
              <a:gd name="connsiteX53132" fmla="*/ 8083371 w 12192000"/>
              <a:gd name="connsiteY53132" fmla="*/ 1382566 h 6858000"/>
              <a:gd name="connsiteX53133" fmla="*/ 8144109 w 12192000"/>
              <a:gd name="connsiteY53133" fmla="*/ 1442152 h 6858000"/>
              <a:gd name="connsiteX53134" fmla="*/ 8198162 w 12192000"/>
              <a:gd name="connsiteY53134" fmla="*/ 1386832 h 6858000"/>
              <a:gd name="connsiteX53135" fmla="*/ 8140307 w 12192000"/>
              <a:gd name="connsiteY53135" fmla="*/ 1327476 h 6858000"/>
              <a:gd name="connsiteX53136" fmla="*/ 4515038 w 12192000"/>
              <a:gd name="connsiteY53136" fmla="*/ 1327476 h 6858000"/>
              <a:gd name="connsiteX53137" fmla="*/ 4458334 w 12192000"/>
              <a:gd name="connsiteY53137" fmla="*/ 1383833 h 6858000"/>
              <a:gd name="connsiteX53138" fmla="*/ 4518267 w 12192000"/>
              <a:gd name="connsiteY53138" fmla="*/ 1442495 h 6858000"/>
              <a:gd name="connsiteX53139" fmla="*/ 4578428 w 12192000"/>
              <a:gd name="connsiteY53139" fmla="*/ 1388445 h 6858000"/>
              <a:gd name="connsiteX53140" fmla="*/ 4515038 w 12192000"/>
              <a:gd name="connsiteY53140" fmla="*/ 1327476 h 6858000"/>
              <a:gd name="connsiteX53141" fmla="*/ 11926350 w 12192000"/>
              <a:gd name="connsiteY53141" fmla="*/ 1327361 h 6858000"/>
              <a:gd name="connsiteX53142" fmla="*/ 11906412 w 12192000"/>
              <a:gd name="connsiteY53142" fmla="*/ 1348913 h 6858000"/>
              <a:gd name="connsiteX53143" fmla="*/ 11906412 w 12192000"/>
              <a:gd name="connsiteY53143" fmla="*/ 1434890 h 6858000"/>
              <a:gd name="connsiteX53144" fmla="*/ 11899266 w 12192000"/>
              <a:gd name="connsiteY53144" fmla="*/ 1451140 h 6858000"/>
              <a:gd name="connsiteX53145" fmla="*/ 11891082 w 12192000"/>
              <a:gd name="connsiteY53145" fmla="*/ 1434890 h 6858000"/>
              <a:gd name="connsiteX53146" fmla="*/ 11891544 w 12192000"/>
              <a:gd name="connsiteY53146" fmla="*/ 1348913 h 6858000"/>
              <a:gd name="connsiteX53147" fmla="*/ 11865382 w 12192000"/>
              <a:gd name="connsiteY53147" fmla="*/ 1327476 h 6858000"/>
              <a:gd name="connsiteX53148" fmla="*/ 11838413 w 12192000"/>
              <a:gd name="connsiteY53148" fmla="*/ 1347876 h 6858000"/>
              <a:gd name="connsiteX53149" fmla="*/ 11838758 w 12192000"/>
              <a:gd name="connsiteY53149" fmla="*/ 1420829 h 6858000"/>
              <a:gd name="connsiteX53150" fmla="*/ 11854318 w 12192000"/>
              <a:gd name="connsiteY53150" fmla="*/ 1442381 h 6858000"/>
              <a:gd name="connsiteX53151" fmla="*/ 11864574 w 12192000"/>
              <a:gd name="connsiteY53151" fmla="*/ 1451486 h 6858000"/>
              <a:gd name="connsiteX53152" fmla="*/ 11856738 w 12192000"/>
              <a:gd name="connsiteY53152" fmla="*/ 1462550 h 6858000"/>
              <a:gd name="connsiteX53153" fmla="*/ 11838758 w 12192000"/>
              <a:gd name="connsiteY53153" fmla="*/ 1489288 h 6858000"/>
              <a:gd name="connsiteX53154" fmla="*/ 11838527 w 12192000"/>
              <a:gd name="connsiteY53154" fmla="*/ 1687293 h 6858000"/>
              <a:gd name="connsiteX53155" fmla="*/ 11855470 w 12192000"/>
              <a:gd name="connsiteY53155" fmla="*/ 1708499 h 6858000"/>
              <a:gd name="connsiteX53156" fmla="*/ 11864690 w 12192000"/>
              <a:gd name="connsiteY53156" fmla="*/ 1717836 h 6858000"/>
              <a:gd name="connsiteX53157" fmla="*/ 11857430 w 12192000"/>
              <a:gd name="connsiteY53157" fmla="*/ 1728784 h 6858000"/>
              <a:gd name="connsiteX53158" fmla="*/ 11838758 w 12192000"/>
              <a:gd name="connsiteY53158" fmla="*/ 1758864 h 6858000"/>
              <a:gd name="connsiteX53159" fmla="*/ 11863076 w 12192000"/>
              <a:gd name="connsiteY53159" fmla="*/ 1776153 h 6858000"/>
              <a:gd name="connsiteX53160" fmla="*/ 11891082 w 12192000"/>
              <a:gd name="connsiteY53160" fmla="*/ 1759555 h 6858000"/>
              <a:gd name="connsiteX53161" fmla="*/ 11891082 w 12192000"/>
              <a:gd name="connsiteY53161" fmla="*/ 1608460 h 6858000"/>
              <a:gd name="connsiteX53162" fmla="*/ 11878521 w 12192000"/>
              <a:gd name="connsiteY53162" fmla="*/ 1593477 h 6858000"/>
              <a:gd name="connsiteX53163" fmla="*/ 11865612 w 12192000"/>
              <a:gd name="connsiteY53163" fmla="*/ 1585754 h 6858000"/>
              <a:gd name="connsiteX53164" fmla="*/ 11882209 w 12192000"/>
              <a:gd name="connsiteY53164" fmla="*/ 1577917 h 6858000"/>
              <a:gd name="connsiteX53165" fmla="*/ 11976024 w 12192000"/>
              <a:gd name="connsiteY53165" fmla="*/ 1577917 h 6858000"/>
              <a:gd name="connsiteX53166" fmla="*/ 12067189 w 12192000"/>
              <a:gd name="connsiteY53166" fmla="*/ 1578148 h 6858000"/>
              <a:gd name="connsiteX53167" fmla="*/ 12089778 w 12192000"/>
              <a:gd name="connsiteY53167" fmla="*/ 1555559 h 6858000"/>
              <a:gd name="connsiteX53168" fmla="*/ 12089202 w 12192000"/>
              <a:gd name="connsiteY53168" fmla="*/ 1487907 h 6858000"/>
              <a:gd name="connsiteX53169" fmla="*/ 12077676 w 12192000"/>
              <a:gd name="connsiteY53169" fmla="*/ 1463934 h 6858000"/>
              <a:gd name="connsiteX53170" fmla="*/ 12041372 w 12192000"/>
              <a:gd name="connsiteY53170" fmla="*/ 1475804 h 6858000"/>
              <a:gd name="connsiteX53171" fmla="*/ 12023162 w 12192000"/>
              <a:gd name="connsiteY53171" fmla="*/ 1477878 h 6858000"/>
              <a:gd name="connsiteX53172" fmla="*/ 11996078 w 12192000"/>
              <a:gd name="connsiteY53172" fmla="*/ 1463127 h 6858000"/>
              <a:gd name="connsiteX53173" fmla="*/ 11962194 w 12192000"/>
              <a:gd name="connsiteY53173" fmla="*/ 1462666 h 6858000"/>
              <a:gd name="connsiteX53174" fmla="*/ 11948708 w 12192000"/>
              <a:gd name="connsiteY53174" fmla="*/ 1451025 h 6858000"/>
              <a:gd name="connsiteX53175" fmla="*/ 11962079 w 12192000"/>
              <a:gd name="connsiteY53175" fmla="*/ 1442381 h 6858000"/>
              <a:gd name="connsiteX53176" fmla="*/ 12001150 w 12192000"/>
              <a:gd name="connsiteY53176" fmla="*/ 1442613 h 6858000"/>
              <a:gd name="connsiteX53177" fmla="*/ 12021664 w 12192000"/>
              <a:gd name="connsiteY53177" fmla="*/ 1421752 h 6858000"/>
              <a:gd name="connsiteX53178" fmla="*/ 12021664 w 12192000"/>
              <a:gd name="connsiteY53178" fmla="*/ 1346263 h 6858000"/>
              <a:gd name="connsiteX53179" fmla="*/ 12001840 w 12192000"/>
              <a:gd name="connsiteY53179" fmla="*/ 1327361 h 6858000"/>
              <a:gd name="connsiteX53180" fmla="*/ 11926350 w 12192000"/>
              <a:gd name="connsiteY53180" fmla="*/ 1327361 h 6858000"/>
              <a:gd name="connsiteX53181" fmla="*/ 9511004 w 12192000"/>
              <a:gd name="connsiteY53181" fmla="*/ 1327361 h 6858000"/>
              <a:gd name="connsiteX53182" fmla="*/ 9491295 w 12192000"/>
              <a:gd name="connsiteY53182" fmla="*/ 1347300 h 6858000"/>
              <a:gd name="connsiteX53183" fmla="*/ 9491295 w 12192000"/>
              <a:gd name="connsiteY53183" fmla="*/ 1433276 h 6858000"/>
              <a:gd name="connsiteX53184" fmla="*/ 9482536 w 12192000"/>
              <a:gd name="connsiteY53184" fmla="*/ 1451025 h 6858000"/>
              <a:gd name="connsiteX53185" fmla="*/ 9476082 w 12192000"/>
              <a:gd name="connsiteY53185" fmla="*/ 1434198 h 6858000"/>
              <a:gd name="connsiteX53186" fmla="*/ 9476313 w 12192000"/>
              <a:gd name="connsiteY53186" fmla="*/ 1345686 h 6858000"/>
              <a:gd name="connsiteX53187" fmla="*/ 9453262 w 12192000"/>
              <a:gd name="connsiteY53187" fmla="*/ 1327821 h 6858000"/>
              <a:gd name="connsiteX53188" fmla="*/ 9423758 w 12192000"/>
              <a:gd name="connsiteY53188" fmla="*/ 1344418 h 6858000"/>
              <a:gd name="connsiteX53189" fmla="*/ 9423758 w 12192000"/>
              <a:gd name="connsiteY53189" fmla="*/ 1425093 h 6858000"/>
              <a:gd name="connsiteX53190" fmla="*/ 9436550 w 12192000"/>
              <a:gd name="connsiteY53190" fmla="*/ 1442728 h 6858000"/>
              <a:gd name="connsiteX53191" fmla="*/ 9448652 w 12192000"/>
              <a:gd name="connsiteY53191" fmla="*/ 1453099 h 6858000"/>
              <a:gd name="connsiteX53192" fmla="*/ 9437933 w 12192000"/>
              <a:gd name="connsiteY53192" fmla="*/ 1462089 h 6858000"/>
              <a:gd name="connsiteX53193" fmla="*/ 9423758 w 12192000"/>
              <a:gd name="connsiteY53193" fmla="*/ 1481221 h 6858000"/>
              <a:gd name="connsiteX53194" fmla="*/ 9423758 w 12192000"/>
              <a:gd name="connsiteY53194" fmla="*/ 1692133 h 6858000"/>
              <a:gd name="connsiteX53195" fmla="*/ 9437012 w 12192000"/>
              <a:gd name="connsiteY53195" fmla="*/ 1708499 h 6858000"/>
              <a:gd name="connsiteX53196" fmla="*/ 9448652 w 12192000"/>
              <a:gd name="connsiteY53196" fmla="*/ 1715300 h 6858000"/>
              <a:gd name="connsiteX53197" fmla="*/ 9441160 w 12192000"/>
              <a:gd name="connsiteY53197" fmla="*/ 1727517 h 6858000"/>
              <a:gd name="connsiteX53198" fmla="*/ 9440699 w 12192000"/>
              <a:gd name="connsiteY53198" fmla="*/ 1727056 h 6858000"/>
              <a:gd name="connsiteX53199" fmla="*/ 9423296 w 12192000"/>
              <a:gd name="connsiteY53199" fmla="*/ 1755752 h 6858000"/>
              <a:gd name="connsiteX53200" fmla="*/ 9449458 w 12192000"/>
              <a:gd name="connsiteY53200" fmla="*/ 1775923 h 6858000"/>
              <a:gd name="connsiteX53201" fmla="*/ 9476082 w 12192000"/>
              <a:gd name="connsiteY53201" fmla="*/ 1755983 h 6858000"/>
              <a:gd name="connsiteX53202" fmla="*/ 9475736 w 12192000"/>
              <a:gd name="connsiteY53202" fmla="*/ 1615375 h 6858000"/>
              <a:gd name="connsiteX53203" fmla="*/ 9458102 w 12192000"/>
              <a:gd name="connsiteY53203" fmla="*/ 1592785 h 6858000"/>
              <a:gd name="connsiteX53204" fmla="*/ 9450958 w 12192000"/>
              <a:gd name="connsiteY53204" fmla="*/ 1587023 h 6858000"/>
              <a:gd name="connsiteX53205" fmla="*/ 9458448 w 12192000"/>
              <a:gd name="connsiteY53205" fmla="*/ 1578378 h 6858000"/>
              <a:gd name="connsiteX53206" fmla="*/ 9476659 w 12192000"/>
              <a:gd name="connsiteY53206" fmla="*/ 1577802 h 6858000"/>
              <a:gd name="connsiteX53207" fmla="*/ 9651150 w 12192000"/>
              <a:gd name="connsiteY53207" fmla="*/ 1578148 h 6858000"/>
              <a:gd name="connsiteX53208" fmla="*/ 9674201 w 12192000"/>
              <a:gd name="connsiteY53208" fmla="*/ 1554407 h 6858000"/>
              <a:gd name="connsiteX53209" fmla="*/ 9673279 w 12192000"/>
              <a:gd name="connsiteY53209" fmla="*/ 1468544 h 6858000"/>
              <a:gd name="connsiteX53210" fmla="*/ 9623951 w 12192000"/>
              <a:gd name="connsiteY53210" fmla="*/ 1484217 h 6858000"/>
              <a:gd name="connsiteX53211" fmla="*/ 9610350 w 12192000"/>
              <a:gd name="connsiteY53211" fmla="*/ 1485141 h 6858000"/>
              <a:gd name="connsiteX53212" fmla="*/ 9553416 w 12192000"/>
              <a:gd name="connsiteY53212" fmla="*/ 1467736 h 6858000"/>
              <a:gd name="connsiteX53213" fmla="*/ 9537857 w 12192000"/>
              <a:gd name="connsiteY53213" fmla="*/ 1458287 h 6858000"/>
              <a:gd name="connsiteX53214" fmla="*/ 9547770 w 12192000"/>
              <a:gd name="connsiteY53214" fmla="*/ 1442495 h 6858000"/>
              <a:gd name="connsiteX53215" fmla="*/ 9586840 w 12192000"/>
              <a:gd name="connsiteY53215" fmla="*/ 1442495 h 6858000"/>
              <a:gd name="connsiteX53216" fmla="*/ 9606202 w 12192000"/>
              <a:gd name="connsiteY53216" fmla="*/ 1425093 h 6858000"/>
              <a:gd name="connsiteX53217" fmla="*/ 9606202 w 12192000"/>
              <a:gd name="connsiteY53217" fmla="*/ 1344418 h 6858000"/>
              <a:gd name="connsiteX53218" fmla="*/ 9589144 w 12192000"/>
              <a:gd name="connsiteY53218" fmla="*/ 1327591 h 6858000"/>
              <a:gd name="connsiteX53219" fmla="*/ 9511004 w 12192000"/>
              <a:gd name="connsiteY53219" fmla="*/ 1327361 h 6858000"/>
              <a:gd name="connsiteX53220" fmla="*/ 8775462 w 12192000"/>
              <a:gd name="connsiteY53220" fmla="*/ 1327361 h 6858000"/>
              <a:gd name="connsiteX53221" fmla="*/ 8755638 w 12192000"/>
              <a:gd name="connsiteY53221" fmla="*/ 1346263 h 6858000"/>
              <a:gd name="connsiteX53222" fmla="*/ 8783184 w 12192000"/>
              <a:gd name="connsiteY53222" fmla="*/ 1374844 h 6858000"/>
              <a:gd name="connsiteX53223" fmla="*/ 8811652 w 12192000"/>
              <a:gd name="connsiteY53223" fmla="*/ 1374614 h 6858000"/>
              <a:gd name="connsiteX53224" fmla="*/ 8853028 w 12192000"/>
              <a:gd name="connsiteY53224" fmla="*/ 1374844 h 6858000"/>
              <a:gd name="connsiteX53225" fmla="*/ 8869422 w 12192000"/>
              <a:gd name="connsiteY53225" fmla="*/ 1369585 h 6858000"/>
              <a:gd name="connsiteX53226" fmla="*/ 8871113 w 12192000"/>
              <a:gd name="connsiteY53226" fmla="*/ 1352919 h 6858000"/>
              <a:gd name="connsiteX53227" fmla="*/ 8871122 w 12192000"/>
              <a:gd name="connsiteY53227" fmla="*/ 1353060 h 6858000"/>
              <a:gd name="connsiteX53228" fmla="*/ 8871122 w 12192000"/>
              <a:gd name="connsiteY53228" fmla="*/ 1352831 h 6858000"/>
              <a:gd name="connsiteX53229" fmla="*/ 8871113 w 12192000"/>
              <a:gd name="connsiteY53229" fmla="*/ 1352919 h 6858000"/>
              <a:gd name="connsiteX53230" fmla="*/ 8869998 w 12192000"/>
              <a:gd name="connsiteY53230" fmla="*/ 1335111 h 6858000"/>
              <a:gd name="connsiteX53231" fmla="*/ 8853142 w 12192000"/>
              <a:gd name="connsiteY53231" fmla="*/ 1327361 h 6858000"/>
              <a:gd name="connsiteX53232" fmla="*/ 8775462 w 12192000"/>
              <a:gd name="connsiteY53232" fmla="*/ 1327361 h 6858000"/>
              <a:gd name="connsiteX53233" fmla="*/ 5723807 w 12192000"/>
              <a:gd name="connsiteY53233" fmla="*/ 1327361 h 6858000"/>
              <a:gd name="connsiteX53234" fmla="*/ 5668256 w 12192000"/>
              <a:gd name="connsiteY53234" fmla="*/ 1382566 h 6858000"/>
              <a:gd name="connsiteX53235" fmla="*/ 5668139 w 12192000"/>
              <a:gd name="connsiteY53235" fmla="*/ 1382566 h 6858000"/>
              <a:gd name="connsiteX53236" fmla="*/ 5727265 w 12192000"/>
              <a:gd name="connsiteY53236" fmla="*/ 1442152 h 6858000"/>
              <a:gd name="connsiteX53237" fmla="*/ 5782930 w 12192000"/>
              <a:gd name="connsiteY53237" fmla="*/ 1386832 h 6858000"/>
              <a:gd name="connsiteX53238" fmla="*/ 5723807 w 12192000"/>
              <a:gd name="connsiteY53238" fmla="*/ 1327361 h 6858000"/>
              <a:gd name="connsiteX53239" fmla="*/ 4619227 w 12192000"/>
              <a:gd name="connsiteY53239" fmla="*/ 1327361 h 6858000"/>
              <a:gd name="connsiteX53240" fmla="*/ 4593411 w 12192000"/>
              <a:gd name="connsiteY53240" fmla="*/ 1345570 h 6858000"/>
              <a:gd name="connsiteX53241" fmla="*/ 4593641 w 12192000"/>
              <a:gd name="connsiteY53241" fmla="*/ 1423711 h 6858000"/>
              <a:gd name="connsiteX53242" fmla="*/ 4607817 w 12192000"/>
              <a:gd name="connsiteY53242" fmla="*/ 1442841 h 6858000"/>
              <a:gd name="connsiteX53243" fmla="*/ 4618765 w 12192000"/>
              <a:gd name="connsiteY53243" fmla="*/ 1454483 h 6858000"/>
              <a:gd name="connsiteX53244" fmla="*/ 4607471 w 12192000"/>
              <a:gd name="connsiteY53244" fmla="*/ 1462781 h 6858000"/>
              <a:gd name="connsiteX53245" fmla="*/ 4593757 w 12192000"/>
              <a:gd name="connsiteY53245" fmla="*/ 1482142 h 6858000"/>
              <a:gd name="connsiteX53246" fmla="*/ 4593641 w 12192000"/>
              <a:gd name="connsiteY53246" fmla="*/ 1690636 h 6858000"/>
              <a:gd name="connsiteX53247" fmla="*/ 4608162 w 12192000"/>
              <a:gd name="connsiteY53247" fmla="*/ 1708269 h 6858000"/>
              <a:gd name="connsiteX53248" fmla="*/ 4608625 w 12192000"/>
              <a:gd name="connsiteY53248" fmla="*/ 1708615 h 6858000"/>
              <a:gd name="connsiteX53249" fmla="*/ 4619917 w 12192000"/>
              <a:gd name="connsiteY53249" fmla="*/ 1719219 h 6858000"/>
              <a:gd name="connsiteX53250" fmla="*/ 4613117 w 12192000"/>
              <a:gd name="connsiteY53250" fmla="*/ 1728439 h 6858000"/>
              <a:gd name="connsiteX53251" fmla="*/ 4594333 w 12192000"/>
              <a:gd name="connsiteY53251" fmla="*/ 1760364 h 6858000"/>
              <a:gd name="connsiteX53252" fmla="*/ 4621647 w 12192000"/>
              <a:gd name="connsiteY53252" fmla="*/ 1775807 h 6858000"/>
              <a:gd name="connsiteX53253" fmla="*/ 4646541 w 12192000"/>
              <a:gd name="connsiteY53253" fmla="*/ 1760017 h 6858000"/>
              <a:gd name="connsiteX53254" fmla="*/ 4646309 w 12192000"/>
              <a:gd name="connsiteY53254" fmla="*/ 1608805 h 6858000"/>
              <a:gd name="connsiteX53255" fmla="*/ 4634902 w 12192000"/>
              <a:gd name="connsiteY53255" fmla="*/ 1593477 h 6858000"/>
              <a:gd name="connsiteX53256" fmla="*/ 4621877 w 12192000"/>
              <a:gd name="connsiteY53256" fmla="*/ 1585524 h 6858000"/>
              <a:gd name="connsiteX53257" fmla="*/ 4636286 w 12192000"/>
              <a:gd name="connsiteY53257" fmla="*/ 1577917 h 6858000"/>
              <a:gd name="connsiteX53258" fmla="*/ 4732752 w 12192000"/>
              <a:gd name="connsiteY53258" fmla="*/ 1577917 h 6858000"/>
              <a:gd name="connsiteX53259" fmla="*/ 4826565 w 12192000"/>
              <a:gd name="connsiteY53259" fmla="*/ 1578148 h 6858000"/>
              <a:gd name="connsiteX53260" fmla="*/ 4844662 w 12192000"/>
              <a:gd name="connsiteY53260" fmla="*/ 1560170 h 6858000"/>
              <a:gd name="connsiteX53261" fmla="*/ 4844083 w 12192000"/>
              <a:gd name="connsiteY53261" fmla="*/ 1492401 h 6858000"/>
              <a:gd name="connsiteX53262" fmla="*/ 4835326 w 12192000"/>
              <a:gd name="connsiteY53262" fmla="*/ 1464394 h 6858000"/>
              <a:gd name="connsiteX53263" fmla="*/ 4796255 w 12192000"/>
              <a:gd name="connsiteY53263" fmla="*/ 1476727 h 6858000"/>
              <a:gd name="connsiteX53264" fmla="*/ 4778966 w 12192000"/>
              <a:gd name="connsiteY53264" fmla="*/ 1477417 h 6858000"/>
              <a:gd name="connsiteX53265" fmla="*/ 4747617 w 12192000"/>
              <a:gd name="connsiteY53265" fmla="*/ 1463127 h 6858000"/>
              <a:gd name="connsiteX53266" fmla="*/ 4718919 w 12192000"/>
              <a:gd name="connsiteY53266" fmla="*/ 1462781 h 6858000"/>
              <a:gd name="connsiteX53267" fmla="*/ 4704858 w 12192000"/>
              <a:gd name="connsiteY53267" fmla="*/ 1450794 h 6858000"/>
              <a:gd name="connsiteX53268" fmla="*/ 4718576 w 12192000"/>
              <a:gd name="connsiteY53268" fmla="*/ 1442613 h 6858000"/>
              <a:gd name="connsiteX53269" fmla="*/ 4752460 w 12192000"/>
              <a:gd name="connsiteY53269" fmla="*/ 1442613 h 6858000"/>
              <a:gd name="connsiteX53270" fmla="*/ 4777009 w 12192000"/>
              <a:gd name="connsiteY53270" fmla="*/ 1419562 h 6858000"/>
              <a:gd name="connsiteX53271" fmla="*/ 4776893 w 12192000"/>
              <a:gd name="connsiteY53271" fmla="*/ 1349258 h 6858000"/>
              <a:gd name="connsiteX53272" fmla="*/ 4753842 w 12192000"/>
              <a:gd name="connsiteY53272" fmla="*/ 1327361 h 6858000"/>
              <a:gd name="connsiteX53273" fmla="*/ 4683423 w 12192000"/>
              <a:gd name="connsiteY53273" fmla="*/ 1327361 h 6858000"/>
              <a:gd name="connsiteX53274" fmla="*/ 4661410 w 12192000"/>
              <a:gd name="connsiteY53274" fmla="*/ 1350295 h 6858000"/>
              <a:gd name="connsiteX53275" fmla="*/ 4661410 w 12192000"/>
              <a:gd name="connsiteY53275" fmla="*/ 1365855 h 6858000"/>
              <a:gd name="connsiteX53276" fmla="*/ 4653801 w 12192000"/>
              <a:gd name="connsiteY53276" fmla="*/ 1451140 h 6858000"/>
              <a:gd name="connsiteX53277" fmla="*/ 4646082 w 12192000"/>
              <a:gd name="connsiteY53277" fmla="*/ 1367699 h 6858000"/>
              <a:gd name="connsiteX53278" fmla="*/ 4646082 w 12192000"/>
              <a:gd name="connsiteY53278" fmla="*/ 1346839 h 6858000"/>
              <a:gd name="connsiteX53279" fmla="*/ 4619227 w 12192000"/>
              <a:gd name="connsiteY53279" fmla="*/ 1327361 h 6858000"/>
              <a:gd name="connsiteX53280" fmla="*/ 3553875 w 12192000"/>
              <a:gd name="connsiteY53280" fmla="*/ 1327361 h 6858000"/>
              <a:gd name="connsiteX53281" fmla="*/ 3533937 w 12192000"/>
              <a:gd name="connsiteY53281" fmla="*/ 1348913 h 6858000"/>
              <a:gd name="connsiteX53282" fmla="*/ 3533937 w 12192000"/>
              <a:gd name="connsiteY53282" fmla="*/ 1434890 h 6858000"/>
              <a:gd name="connsiteX53283" fmla="*/ 3526791 w 12192000"/>
              <a:gd name="connsiteY53283" fmla="*/ 1451140 h 6858000"/>
              <a:gd name="connsiteX53284" fmla="*/ 3518607 w 12192000"/>
              <a:gd name="connsiteY53284" fmla="*/ 1434890 h 6858000"/>
              <a:gd name="connsiteX53285" fmla="*/ 3519069 w 12192000"/>
              <a:gd name="connsiteY53285" fmla="*/ 1348913 h 6858000"/>
              <a:gd name="connsiteX53286" fmla="*/ 3492907 w 12192000"/>
              <a:gd name="connsiteY53286" fmla="*/ 1327476 h 6858000"/>
              <a:gd name="connsiteX53287" fmla="*/ 3465938 w 12192000"/>
              <a:gd name="connsiteY53287" fmla="*/ 1347876 h 6858000"/>
              <a:gd name="connsiteX53288" fmla="*/ 3466283 w 12192000"/>
              <a:gd name="connsiteY53288" fmla="*/ 1420829 h 6858000"/>
              <a:gd name="connsiteX53289" fmla="*/ 3481843 w 12192000"/>
              <a:gd name="connsiteY53289" fmla="*/ 1442381 h 6858000"/>
              <a:gd name="connsiteX53290" fmla="*/ 3492099 w 12192000"/>
              <a:gd name="connsiteY53290" fmla="*/ 1451486 h 6858000"/>
              <a:gd name="connsiteX53291" fmla="*/ 3484263 w 12192000"/>
              <a:gd name="connsiteY53291" fmla="*/ 1462550 h 6858000"/>
              <a:gd name="connsiteX53292" fmla="*/ 3466283 w 12192000"/>
              <a:gd name="connsiteY53292" fmla="*/ 1489288 h 6858000"/>
              <a:gd name="connsiteX53293" fmla="*/ 3466052 w 12192000"/>
              <a:gd name="connsiteY53293" fmla="*/ 1687293 h 6858000"/>
              <a:gd name="connsiteX53294" fmla="*/ 3482995 w 12192000"/>
              <a:gd name="connsiteY53294" fmla="*/ 1708499 h 6858000"/>
              <a:gd name="connsiteX53295" fmla="*/ 3492215 w 12192000"/>
              <a:gd name="connsiteY53295" fmla="*/ 1717836 h 6858000"/>
              <a:gd name="connsiteX53296" fmla="*/ 3484955 w 12192000"/>
              <a:gd name="connsiteY53296" fmla="*/ 1728784 h 6858000"/>
              <a:gd name="connsiteX53297" fmla="*/ 3466283 w 12192000"/>
              <a:gd name="connsiteY53297" fmla="*/ 1758864 h 6858000"/>
              <a:gd name="connsiteX53298" fmla="*/ 3490601 w 12192000"/>
              <a:gd name="connsiteY53298" fmla="*/ 1776153 h 6858000"/>
              <a:gd name="connsiteX53299" fmla="*/ 3518607 w 12192000"/>
              <a:gd name="connsiteY53299" fmla="*/ 1759555 h 6858000"/>
              <a:gd name="connsiteX53300" fmla="*/ 3518607 w 12192000"/>
              <a:gd name="connsiteY53300" fmla="*/ 1608460 h 6858000"/>
              <a:gd name="connsiteX53301" fmla="*/ 3506046 w 12192000"/>
              <a:gd name="connsiteY53301" fmla="*/ 1593477 h 6858000"/>
              <a:gd name="connsiteX53302" fmla="*/ 3493137 w 12192000"/>
              <a:gd name="connsiteY53302" fmla="*/ 1585754 h 6858000"/>
              <a:gd name="connsiteX53303" fmla="*/ 3509734 w 12192000"/>
              <a:gd name="connsiteY53303" fmla="*/ 1577917 h 6858000"/>
              <a:gd name="connsiteX53304" fmla="*/ 3603549 w 12192000"/>
              <a:gd name="connsiteY53304" fmla="*/ 1577917 h 6858000"/>
              <a:gd name="connsiteX53305" fmla="*/ 3694714 w 12192000"/>
              <a:gd name="connsiteY53305" fmla="*/ 1578148 h 6858000"/>
              <a:gd name="connsiteX53306" fmla="*/ 3717303 w 12192000"/>
              <a:gd name="connsiteY53306" fmla="*/ 1555559 h 6858000"/>
              <a:gd name="connsiteX53307" fmla="*/ 3716727 w 12192000"/>
              <a:gd name="connsiteY53307" fmla="*/ 1487907 h 6858000"/>
              <a:gd name="connsiteX53308" fmla="*/ 3705201 w 12192000"/>
              <a:gd name="connsiteY53308" fmla="*/ 1463934 h 6858000"/>
              <a:gd name="connsiteX53309" fmla="*/ 3668897 w 12192000"/>
              <a:gd name="connsiteY53309" fmla="*/ 1475804 h 6858000"/>
              <a:gd name="connsiteX53310" fmla="*/ 3650687 w 12192000"/>
              <a:gd name="connsiteY53310" fmla="*/ 1477878 h 6858000"/>
              <a:gd name="connsiteX53311" fmla="*/ 3623603 w 12192000"/>
              <a:gd name="connsiteY53311" fmla="*/ 1463127 h 6858000"/>
              <a:gd name="connsiteX53312" fmla="*/ 3589719 w 12192000"/>
              <a:gd name="connsiteY53312" fmla="*/ 1462666 h 6858000"/>
              <a:gd name="connsiteX53313" fmla="*/ 3576233 w 12192000"/>
              <a:gd name="connsiteY53313" fmla="*/ 1451025 h 6858000"/>
              <a:gd name="connsiteX53314" fmla="*/ 3589604 w 12192000"/>
              <a:gd name="connsiteY53314" fmla="*/ 1442381 h 6858000"/>
              <a:gd name="connsiteX53315" fmla="*/ 3628675 w 12192000"/>
              <a:gd name="connsiteY53315" fmla="*/ 1442613 h 6858000"/>
              <a:gd name="connsiteX53316" fmla="*/ 3649189 w 12192000"/>
              <a:gd name="connsiteY53316" fmla="*/ 1421752 h 6858000"/>
              <a:gd name="connsiteX53317" fmla="*/ 3649189 w 12192000"/>
              <a:gd name="connsiteY53317" fmla="*/ 1346263 h 6858000"/>
              <a:gd name="connsiteX53318" fmla="*/ 3629365 w 12192000"/>
              <a:gd name="connsiteY53318" fmla="*/ 1327361 h 6858000"/>
              <a:gd name="connsiteX53319" fmla="*/ 3553875 w 12192000"/>
              <a:gd name="connsiteY53319" fmla="*/ 1327361 h 6858000"/>
              <a:gd name="connsiteX53320" fmla="*/ 1138529 w 12192000"/>
              <a:gd name="connsiteY53320" fmla="*/ 1327361 h 6858000"/>
              <a:gd name="connsiteX53321" fmla="*/ 1118820 w 12192000"/>
              <a:gd name="connsiteY53321" fmla="*/ 1347300 h 6858000"/>
              <a:gd name="connsiteX53322" fmla="*/ 1118820 w 12192000"/>
              <a:gd name="connsiteY53322" fmla="*/ 1433276 h 6858000"/>
              <a:gd name="connsiteX53323" fmla="*/ 1110061 w 12192000"/>
              <a:gd name="connsiteY53323" fmla="*/ 1451025 h 6858000"/>
              <a:gd name="connsiteX53324" fmla="*/ 1103607 w 12192000"/>
              <a:gd name="connsiteY53324" fmla="*/ 1434198 h 6858000"/>
              <a:gd name="connsiteX53325" fmla="*/ 1103838 w 12192000"/>
              <a:gd name="connsiteY53325" fmla="*/ 1345686 h 6858000"/>
              <a:gd name="connsiteX53326" fmla="*/ 1080787 w 12192000"/>
              <a:gd name="connsiteY53326" fmla="*/ 1327821 h 6858000"/>
              <a:gd name="connsiteX53327" fmla="*/ 1051283 w 12192000"/>
              <a:gd name="connsiteY53327" fmla="*/ 1344418 h 6858000"/>
              <a:gd name="connsiteX53328" fmla="*/ 1051283 w 12192000"/>
              <a:gd name="connsiteY53328" fmla="*/ 1425093 h 6858000"/>
              <a:gd name="connsiteX53329" fmla="*/ 1064075 w 12192000"/>
              <a:gd name="connsiteY53329" fmla="*/ 1442728 h 6858000"/>
              <a:gd name="connsiteX53330" fmla="*/ 1076177 w 12192000"/>
              <a:gd name="connsiteY53330" fmla="*/ 1453099 h 6858000"/>
              <a:gd name="connsiteX53331" fmla="*/ 1065458 w 12192000"/>
              <a:gd name="connsiteY53331" fmla="*/ 1462089 h 6858000"/>
              <a:gd name="connsiteX53332" fmla="*/ 1051283 w 12192000"/>
              <a:gd name="connsiteY53332" fmla="*/ 1481221 h 6858000"/>
              <a:gd name="connsiteX53333" fmla="*/ 1051283 w 12192000"/>
              <a:gd name="connsiteY53333" fmla="*/ 1692133 h 6858000"/>
              <a:gd name="connsiteX53334" fmla="*/ 1064537 w 12192000"/>
              <a:gd name="connsiteY53334" fmla="*/ 1708499 h 6858000"/>
              <a:gd name="connsiteX53335" fmla="*/ 1076177 w 12192000"/>
              <a:gd name="connsiteY53335" fmla="*/ 1715300 h 6858000"/>
              <a:gd name="connsiteX53336" fmla="*/ 1068685 w 12192000"/>
              <a:gd name="connsiteY53336" fmla="*/ 1727517 h 6858000"/>
              <a:gd name="connsiteX53337" fmla="*/ 1068224 w 12192000"/>
              <a:gd name="connsiteY53337" fmla="*/ 1727056 h 6858000"/>
              <a:gd name="connsiteX53338" fmla="*/ 1050821 w 12192000"/>
              <a:gd name="connsiteY53338" fmla="*/ 1755752 h 6858000"/>
              <a:gd name="connsiteX53339" fmla="*/ 1076983 w 12192000"/>
              <a:gd name="connsiteY53339" fmla="*/ 1775923 h 6858000"/>
              <a:gd name="connsiteX53340" fmla="*/ 1103607 w 12192000"/>
              <a:gd name="connsiteY53340" fmla="*/ 1755983 h 6858000"/>
              <a:gd name="connsiteX53341" fmla="*/ 1103261 w 12192000"/>
              <a:gd name="connsiteY53341" fmla="*/ 1615375 h 6858000"/>
              <a:gd name="connsiteX53342" fmla="*/ 1085627 w 12192000"/>
              <a:gd name="connsiteY53342" fmla="*/ 1592785 h 6858000"/>
              <a:gd name="connsiteX53343" fmla="*/ 1078483 w 12192000"/>
              <a:gd name="connsiteY53343" fmla="*/ 1587023 h 6858000"/>
              <a:gd name="connsiteX53344" fmla="*/ 1085973 w 12192000"/>
              <a:gd name="connsiteY53344" fmla="*/ 1578378 h 6858000"/>
              <a:gd name="connsiteX53345" fmla="*/ 1104184 w 12192000"/>
              <a:gd name="connsiteY53345" fmla="*/ 1577802 h 6858000"/>
              <a:gd name="connsiteX53346" fmla="*/ 1278675 w 12192000"/>
              <a:gd name="connsiteY53346" fmla="*/ 1578148 h 6858000"/>
              <a:gd name="connsiteX53347" fmla="*/ 1301726 w 12192000"/>
              <a:gd name="connsiteY53347" fmla="*/ 1554407 h 6858000"/>
              <a:gd name="connsiteX53348" fmla="*/ 1300804 w 12192000"/>
              <a:gd name="connsiteY53348" fmla="*/ 1468544 h 6858000"/>
              <a:gd name="connsiteX53349" fmla="*/ 1251476 w 12192000"/>
              <a:gd name="connsiteY53349" fmla="*/ 1484217 h 6858000"/>
              <a:gd name="connsiteX53350" fmla="*/ 1237875 w 12192000"/>
              <a:gd name="connsiteY53350" fmla="*/ 1485141 h 6858000"/>
              <a:gd name="connsiteX53351" fmla="*/ 1180941 w 12192000"/>
              <a:gd name="connsiteY53351" fmla="*/ 1467736 h 6858000"/>
              <a:gd name="connsiteX53352" fmla="*/ 1165382 w 12192000"/>
              <a:gd name="connsiteY53352" fmla="*/ 1458287 h 6858000"/>
              <a:gd name="connsiteX53353" fmla="*/ 1175295 w 12192000"/>
              <a:gd name="connsiteY53353" fmla="*/ 1442495 h 6858000"/>
              <a:gd name="connsiteX53354" fmla="*/ 1214365 w 12192000"/>
              <a:gd name="connsiteY53354" fmla="*/ 1442495 h 6858000"/>
              <a:gd name="connsiteX53355" fmla="*/ 1233727 w 12192000"/>
              <a:gd name="connsiteY53355" fmla="*/ 1425093 h 6858000"/>
              <a:gd name="connsiteX53356" fmla="*/ 1233727 w 12192000"/>
              <a:gd name="connsiteY53356" fmla="*/ 1344418 h 6858000"/>
              <a:gd name="connsiteX53357" fmla="*/ 1216669 w 12192000"/>
              <a:gd name="connsiteY53357" fmla="*/ 1327591 h 6858000"/>
              <a:gd name="connsiteX53358" fmla="*/ 1138529 w 12192000"/>
              <a:gd name="connsiteY53358" fmla="*/ 1327361 h 6858000"/>
              <a:gd name="connsiteX53359" fmla="*/ 402987 w 12192000"/>
              <a:gd name="connsiteY53359" fmla="*/ 1327361 h 6858000"/>
              <a:gd name="connsiteX53360" fmla="*/ 383163 w 12192000"/>
              <a:gd name="connsiteY53360" fmla="*/ 1346263 h 6858000"/>
              <a:gd name="connsiteX53361" fmla="*/ 410709 w 12192000"/>
              <a:gd name="connsiteY53361" fmla="*/ 1374844 h 6858000"/>
              <a:gd name="connsiteX53362" fmla="*/ 439177 w 12192000"/>
              <a:gd name="connsiteY53362" fmla="*/ 1374614 h 6858000"/>
              <a:gd name="connsiteX53363" fmla="*/ 480553 w 12192000"/>
              <a:gd name="connsiteY53363" fmla="*/ 1374844 h 6858000"/>
              <a:gd name="connsiteX53364" fmla="*/ 496947 w 12192000"/>
              <a:gd name="connsiteY53364" fmla="*/ 1369585 h 6858000"/>
              <a:gd name="connsiteX53365" fmla="*/ 498638 w 12192000"/>
              <a:gd name="connsiteY53365" fmla="*/ 1352919 h 6858000"/>
              <a:gd name="connsiteX53366" fmla="*/ 498647 w 12192000"/>
              <a:gd name="connsiteY53366" fmla="*/ 1353060 h 6858000"/>
              <a:gd name="connsiteX53367" fmla="*/ 498647 w 12192000"/>
              <a:gd name="connsiteY53367" fmla="*/ 1352831 h 6858000"/>
              <a:gd name="connsiteX53368" fmla="*/ 498638 w 12192000"/>
              <a:gd name="connsiteY53368" fmla="*/ 1352919 h 6858000"/>
              <a:gd name="connsiteX53369" fmla="*/ 497523 w 12192000"/>
              <a:gd name="connsiteY53369" fmla="*/ 1335111 h 6858000"/>
              <a:gd name="connsiteX53370" fmla="*/ 480667 w 12192000"/>
              <a:gd name="connsiteY53370" fmla="*/ 1327361 h 6858000"/>
              <a:gd name="connsiteX53371" fmla="*/ 402987 w 12192000"/>
              <a:gd name="connsiteY53371" fmla="*/ 1327361 h 6858000"/>
              <a:gd name="connsiteX53372" fmla="*/ 10326530 w 12192000"/>
              <a:gd name="connsiteY53372" fmla="*/ 1327244 h 6858000"/>
              <a:gd name="connsiteX53373" fmla="*/ 10245854 w 12192000"/>
              <a:gd name="connsiteY53373" fmla="*/ 1327591 h 6858000"/>
              <a:gd name="connsiteX53374" fmla="*/ 10227413 w 12192000"/>
              <a:gd name="connsiteY53374" fmla="*/ 1341535 h 6858000"/>
              <a:gd name="connsiteX53375" fmla="*/ 10227644 w 12192000"/>
              <a:gd name="connsiteY53375" fmla="*/ 1341766 h 6858000"/>
              <a:gd name="connsiteX53376" fmla="*/ 10241244 w 12192000"/>
              <a:gd name="connsiteY53376" fmla="*/ 1374960 h 6858000"/>
              <a:gd name="connsiteX53377" fmla="*/ 10250924 w 12192000"/>
              <a:gd name="connsiteY53377" fmla="*/ 1380607 h 6858000"/>
              <a:gd name="connsiteX53378" fmla="*/ 10246084 w 12192000"/>
              <a:gd name="connsiteY53378" fmla="*/ 1388445 h 6858000"/>
              <a:gd name="connsiteX53379" fmla="*/ 10226952 w 12192000"/>
              <a:gd name="connsiteY53379" fmla="*/ 1422443 h 6858000"/>
              <a:gd name="connsiteX53380" fmla="*/ 10226837 w 12192000"/>
              <a:gd name="connsiteY53380" fmla="*/ 1495282 h 6858000"/>
              <a:gd name="connsiteX53381" fmla="*/ 10241244 w 12192000"/>
              <a:gd name="connsiteY53381" fmla="*/ 1510610 h 6858000"/>
              <a:gd name="connsiteX53382" fmla="*/ 10329758 w 12192000"/>
              <a:gd name="connsiteY53382" fmla="*/ 1510610 h 6858000"/>
              <a:gd name="connsiteX53383" fmla="*/ 10347161 w 12192000"/>
              <a:gd name="connsiteY53383" fmla="*/ 1492169 h 6858000"/>
              <a:gd name="connsiteX53384" fmla="*/ 10346930 w 12192000"/>
              <a:gd name="connsiteY53384" fmla="*/ 1419332 h 6858000"/>
              <a:gd name="connsiteX53385" fmla="*/ 10347044 w 12192000"/>
              <a:gd name="connsiteY53385" fmla="*/ 1419332 h 6858000"/>
              <a:gd name="connsiteX53386" fmla="*/ 10347276 w 12192000"/>
              <a:gd name="connsiteY53386" fmla="*/ 1349029 h 6858000"/>
              <a:gd name="connsiteX53387" fmla="*/ 10326530 w 12192000"/>
              <a:gd name="connsiteY53387" fmla="*/ 1327244 h 6858000"/>
              <a:gd name="connsiteX53388" fmla="*/ 8987411 w 12192000"/>
              <a:gd name="connsiteY53388" fmla="*/ 1327244 h 6858000"/>
              <a:gd name="connsiteX53389" fmla="*/ 8946036 w 12192000"/>
              <a:gd name="connsiteY53389" fmla="*/ 1327361 h 6858000"/>
              <a:gd name="connsiteX53390" fmla="*/ 8902010 w 12192000"/>
              <a:gd name="connsiteY53390" fmla="*/ 1327361 h 6858000"/>
              <a:gd name="connsiteX53391" fmla="*/ 8886681 w 12192000"/>
              <a:gd name="connsiteY53391" fmla="*/ 1342805 h 6858000"/>
              <a:gd name="connsiteX53392" fmla="*/ 8886681 w 12192000"/>
              <a:gd name="connsiteY53392" fmla="*/ 1342690 h 6858000"/>
              <a:gd name="connsiteX53393" fmla="*/ 8895324 w 12192000"/>
              <a:gd name="connsiteY53393" fmla="*/ 1373461 h 6858000"/>
              <a:gd name="connsiteX53394" fmla="*/ 8937622 w 12192000"/>
              <a:gd name="connsiteY53394" fmla="*/ 1370234 h 6858000"/>
              <a:gd name="connsiteX53395" fmla="*/ 8955948 w 12192000"/>
              <a:gd name="connsiteY53395" fmla="*/ 1370695 h 6858000"/>
              <a:gd name="connsiteX53396" fmla="*/ 8997784 w 12192000"/>
              <a:gd name="connsiteY53396" fmla="*/ 1372540 h 6858000"/>
              <a:gd name="connsiteX53397" fmla="*/ 9003546 w 12192000"/>
              <a:gd name="connsiteY53397" fmla="*/ 1344533 h 6858000"/>
              <a:gd name="connsiteX53398" fmla="*/ 8987411 w 12192000"/>
              <a:gd name="connsiteY53398" fmla="*/ 1327244 h 6858000"/>
              <a:gd name="connsiteX53399" fmla="*/ 7698196 w 12192000"/>
              <a:gd name="connsiteY53399" fmla="*/ 1327244 h 6858000"/>
              <a:gd name="connsiteX53400" fmla="*/ 7681370 w 12192000"/>
              <a:gd name="connsiteY53400" fmla="*/ 1343842 h 6858000"/>
              <a:gd name="connsiteX53401" fmla="*/ 7724360 w 12192000"/>
              <a:gd name="connsiteY53401" fmla="*/ 1371963 h 6858000"/>
              <a:gd name="connsiteX53402" fmla="*/ 7752712 w 12192000"/>
              <a:gd name="connsiteY53402" fmla="*/ 1371386 h 6858000"/>
              <a:gd name="connsiteX53403" fmla="*/ 7792589 w 12192000"/>
              <a:gd name="connsiteY53403" fmla="*/ 1372079 h 6858000"/>
              <a:gd name="connsiteX53404" fmla="*/ 7796393 w 12192000"/>
              <a:gd name="connsiteY53404" fmla="*/ 1342920 h 6858000"/>
              <a:gd name="connsiteX53405" fmla="*/ 7778990 w 12192000"/>
              <a:gd name="connsiteY53405" fmla="*/ 1327244 h 6858000"/>
              <a:gd name="connsiteX53406" fmla="*/ 7739918 w 12192000"/>
              <a:gd name="connsiteY53406" fmla="*/ 1327361 h 6858000"/>
              <a:gd name="connsiteX53407" fmla="*/ 7698196 w 12192000"/>
              <a:gd name="connsiteY53407" fmla="*/ 1327244 h 6858000"/>
              <a:gd name="connsiteX53408" fmla="*/ 5825343 w 12192000"/>
              <a:gd name="connsiteY53408" fmla="*/ 1327244 h 6858000"/>
              <a:gd name="connsiteX53409" fmla="*/ 5803563 w 12192000"/>
              <a:gd name="connsiteY53409" fmla="*/ 1344303 h 6858000"/>
              <a:gd name="connsiteX53410" fmla="*/ 5803790 w 12192000"/>
              <a:gd name="connsiteY53410" fmla="*/ 1422443 h 6858000"/>
              <a:gd name="connsiteX53411" fmla="*/ 5819351 w 12192000"/>
              <a:gd name="connsiteY53411" fmla="*/ 1442841 h 6858000"/>
              <a:gd name="connsiteX53412" fmla="*/ 5819005 w 12192000"/>
              <a:gd name="connsiteY53412" fmla="*/ 1442728 h 6858000"/>
              <a:gd name="connsiteX53413" fmla="*/ 5824653 w 12192000"/>
              <a:gd name="connsiteY53413" fmla="*/ 1458287 h 6858000"/>
              <a:gd name="connsiteX53414" fmla="*/ 5804139 w 12192000"/>
              <a:gd name="connsiteY53414" fmla="*/ 1468313 h 6858000"/>
              <a:gd name="connsiteX53415" fmla="*/ 5803214 w 12192000"/>
              <a:gd name="connsiteY53415" fmla="*/ 1545417 h 6858000"/>
              <a:gd name="connsiteX53416" fmla="*/ 5803446 w 12192000"/>
              <a:gd name="connsiteY53416" fmla="*/ 1686140 h 6858000"/>
              <a:gd name="connsiteX53417" fmla="*/ 5818543 w 12192000"/>
              <a:gd name="connsiteY53417" fmla="*/ 1708384 h 6858000"/>
              <a:gd name="connsiteX53418" fmla="*/ 5828803 w 12192000"/>
              <a:gd name="connsiteY53418" fmla="*/ 1720830 h 6858000"/>
              <a:gd name="connsiteX53419" fmla="*/ 5817966 w 12192000"/>
              <a:gd name="connsiteY53419" fmla="*/ 1728900 h 6858000"/>
              <a:gd name="connsiteX53420" fmla="*/ 5804367 w 12192000"/>
              <a:gd name="connsiteY53420" fmla="*/ 1764513 h 6858000"/>
              <a:gd name="connsiteX53421" fmla="*/ 5830186 w 12192000"/>
              <a:gd name="connsiteY53421" fmla="*/ 1775692 h 6858000"/>
              <a:gd name="connsiteX53422" fmla="*/ 5850584 w 12192000"/>
              <a:gd name="connsiteY53422" fmla="*/ 1753793 h 6858000"/>
              <a:gd name="connsiteX53423" fmla="*/ 5850240 w 12192000"/>
              <a:gd name="connsiteY53423" fmla="*/ 1613069 h 6858000"/>
              <a:gd name="connsiteX53424" fmla="*/ 5844821 w 12192000"/>
              <a:gd name="connsiteY53424" fmla="*/ 1594514 h 6858000"/>
              <a:gd name="connsiteX53425" fmla="*/ 5831799 w 12192000"/>
              <a:gd name="connsiteY53425" fmla="*/ 1583681 h 6858000"/>
              <a:gd name="connsiteX53426" fmla="*/ 5852427 w 12192000"/>
              <a:gd name="connsiteY53426" fmla="*/ 1577917 h 6858000"/>
              <a:gd name="connsiteX53427" fmla="*/ 6027152 w 12192000"/>
              <a:gd name="connsiteY53427" fmla="*/ 1578378 h 6858000"/>
              <a:gd name="connsiteX53428" fmla="*/ 6054236 w 12192000"/>
              <a:gd name="connsiteY53428" fmla="*/ 1550372 h 6858000"/>
              <a:gd name="connsiteX53429" fmla="*/ 6053660 w 12192000"/>
              <a:gd name="connsiteY53429" fmla="*/ 1480069 h 6858000"/>
              <a:gd name="connsiteX53430" fmla="*/ 6042247 w 12192000"/>
              <a:gd name="connsiteY53430" fmla="*/ 1459669 h 6858000"/>
              <a:gd name="connsiteX53431" fmla="*/ 6001795 w 12192000"/>
              <a:gd name="connsiteY53431" fmla="*/ 1472000 h 6858000"/>
              <a:gd name="connsiteX53432" fmla="*/ 5993958 w 12192000"/>
              <a:gd name="connsiteY53432" fmla="*/ 1482603 h 6858000"/>
              <a:gd name="connsiteX53433" fmla="*/ 5986466 w 12192000"/>
              <a:gd name="connsiteY53433" fmla="*/ 1473384 h 6858000"/>
              <a:gd name="connsiteX53434" fmla="*/ 5964222 w 12192000"/>
              <a:gd name="connsiteY53434" fmla="*/ 1457941 h 6858000"/>
              <a:gd name="connsiteX53435" fmla="*/ 5927690 w 12192000"/>
              <a:gd name="connsiteY53435" fmla="*/ 1458862 h 6858000"/>
              <a:gd name="connsiteX53436" fmla="*/ 5914432 w 12192000"/>
              <a:gd name="connsiteY53436" fmla="*/ 1450565 h 6858000"/>
              <a:gd name="connsiteX53437" fmla="*/ 5928265 w 12192000"/>
              <a:gd name="connsiteY53437" fmla="*/ 1442267 h 6858000"/>
              <a:gd name="connsiteX53438" fmla="*/ 5964801 w 12192000"/>
              <a:gd name="connsiteY53438" fmla="*/ 1442495 h 6858000"/>
              <a:gd name="connsiteX53439" fmla="*/ 5986582 w 12192000"/>
              <a:gd name="connsiteY53439" fmla="*/ 1422097 h 6858000"/>
              <a:gd name="connsiteX53440" fmla="*/ 5986582 w 12192000"/>
              <a:gd name="connsiteY53440" fmla="*/ 1346492 h 6858000"/>
              <a:gd name="connsiteX53441" fmla="*/ 5966182 w 12192000"/>
              <a:gd name="connsiteY53441" fmla="*/ 1327244 h 6858000"/>
              <a:gd name="connsiteX53442" fmla="*/ 5893228 w 12192000"/>
              <a:gd name="connsiteY53442" fmla="*/ 1327244 h 6858000"/>
              <a:gd name="connsiteX53443" fmla="*/ 5871330 w 12192000"/>
              <a:gd name="connsiteY53443" fmla="*/ 1350295 h 6858000"/>
              <a:gd name="connsiteX53444" fmla="*/ 5871214 w 12192000"/>
              <a:gd name="connsiteY53444" fmla="*/ 1420599 h 6858000"/>
              <a:gd name="connsiteX53445" fmla="*/ 5861880 w 12192000"/>
              <a:gd name="connsiteY53445" fmla="*/ 1450565 h 6858000"/>
              <a:gd name="connsiteX53446" fmla="*/ 5851392 w 12192000"/>
              <a:gd name="connsiteY53446" fmla="*/ 1419332 h 6858000"/>
              <a:gd name="connsiteX53447" fmla="*/ 5850932 w 12192000"/>
              <a:gd name="connsiteY53447" fmla="*/ 1343727 h 6858000"/>
              <a:gd name="connsiteX53448" fmla="*/ 5825343 w 12192000"/>
              <a:gd name="connsiteY53448" fmla="*/ 1327244 h 6858000"/>
              <a:gd name="connsiteX53449" fmla="*/ 1954055 w 12192000"/>
              <a:gd name="connsiteY53449" fmla="*/ 1327244 h 6858000"/>
              <a:gd name="connsiteX53450" fmla="*/ 1873379 w 12192000"/>
              <a:gd name="connsiteY53450" fmla="*/ 1327591 h 6858000"/>
              <a:gd name="connsiteX53451" fmla="*/ 1854938 w 12192000"/>
              <a:gd name="connsiteY53451" fmla="*/ 1341535 h 6858000"/>
              <a:gd name="connsiteX53452" fmla="*/ 1855169 w 12192000"/>
              <a:gd name="connsiteY53452" fmla="*/ 1341766 h 6858000"/>
              <a:gd name="connsiteX53453" fmla="*/ 1868769 w 12192000"/>
              <a:gd name="connsiteY53453" fmla="*/ 1374960 h 6858000"/>
              <a:gd name="connsiteX53454" fmla="*/ 1878449 w 12192000"/>
              <a:gd name="connsiteY53454" fmla="*/ 1380607 h 6858000"/>
              <a:gd name="connsiteX53455" fmla="*/ 1873609 w 12192000"/>
              <a:gd name="connsiteY53455" fmla="*/ 1388445 h 6858000"/>
              <a:gd name="connsiteX53456" fmla="*/ 1854477 w 12192000"/>
              <a:gd name="connsiteY53456" fmla="*/ 1422443 h 6858000"/>
              <a:gd name="connsiteX53457" fmla="*/ 1854362 w 12192000"/>
              <a:gd name="connsiteY53457" fmla="*/ 1495282 h 6858000"/>
              <a:gd name="connsiteX53458" fmla="*/ 1868769 w 12192000"/>
              <a:gd name="connsiteY53458" fmla="*/ 1510610 h 6858000"/>
              <a:gd name="connsiteX53459" fmla="*/ 1957283 w 12192000"/>
              <a:gd name="connsiteY53459" fmla="*/ 1510610 h 6858000"/>
              <a:gd name="connsiteX53460" fmla="*/ 1974686 w 12192000"/>
              <a:gd name="connsiteY53460" fmla="*/ 1492169 h 6858000"/>
              <a:gd name="connsiteX53461" fmla="*/ 1974455 w 12192000"/>
              <a:gd name="connsiteY53461" fmla="*/ 1419332 h 6858000"/>
              <a:gd name="connsiteX53462" fmla="*/ 1974569 w 12192000"/>
              <a:gd name="connsiteY53462" fmla="*/ 1419332 h 6858000"/>
              <a:gd name="connsiteX53463" fmla="*/ 1974801 w 12192000"/>
              <a:gd name="connsiteY53463" fmla="*/ 1349029 h 6858000"/>
              <a:gd name="connsiteX53464" fmla="*/ 1954055 w 12192000"/>
              <a:gd name="connsiteY53464" fmla="*/ 1327244 h 6858000"/>
              <a:gd name="connsiteX53465" fmla="*/ 614936 w 12192000"/>
              <a:gd name="connsiteY53465" fmla="*/ 1327244 h 6858000"/>
              <a:gd name="connsiteX53466" fmla="*/ 573561 w 12192000"/>
              <a:gd name="connsiteY53466" fmla="*/ 1327361 h 6858000"/>
              <a:gd name="connsiteX53467" fmla="*/ 529535 w 12192000"/>
              <a:gd name="connsiteY53467" fmla="*/ 1327361 h 6858000"/>
              <a:gd name="connsiteX53468" fmla="*/ 514206 w 12192000"/>
              <a:gd name="connsiteY53468" fmla="*/ 1342805 h 6858000"/>
              <a:gd name="connsiteX53469" fmla="*/ 514206 w 12192000"/>
              <a:gd name="connsiteY53469" fmla="*/ 1342690 h 6858000"/>
              <a:gd name="connsiteX53470" fmla="*/ 522849 w 12192000"/>
              <a:gd name="connsiteY53470" fmla="*/ 1373461 h 6858000"/>
              <a:gd name="connsiteX53471" fmla="*/ 565147 w 12192000"/>
              <a:gd name="connsiteY53471" fmla="*/ 1370234 h 6858000"/>
              <a:gd name="connsiteX53472" fmla="*/ 583473 w 12192000"/>
              <a:gd name="connsiteY53472" fmla="*/ 1370695 h 6858000"/>
              <a:gd name="connsiteX53473" fmla="*/ 625309 w 12192000"/>
              <a:gd name="connsiteY53473" fmla="*/ 1372540 h 6858000"/>
              <a:gd name="connsiteX53474" fmla="*/ 631071 w 12192000"/>
              <a:gd name="connsiteY53474" fmla="*/ 1344533 h 6858000"/>
              <a:gd name="connsiteX53475" fmla="*/ 614936 w 12192000"/>
              <a:gd name="connsiteY53475" fmla="*/ 1327244 h 6858000"/>
              <a:gd name="connsiteX53476" fmla="*/ 11524234 w 12192000"/>
              <a:gd name="connsiteY53476" fmla="*/ 1327130 h 6858000"/>
              <a:gd name="connsiteX53477" fmla="*/ 11461883 w 12192000"/>
              <a:gd name="connsiteY53477" fmla="*/ 1327821 h 6858000"/>
              <a:gd name="connsiteX53478" fmla="*/ 11437796 w 12192000"/>
              <a:gd name="connsiteY53478" fmla="*/ 1340844 h 6858000"/>
              <a:gd name="connsiteX53479" fmla="*/ 11437796 w 12192000"/>
              <a:gd name="connsiteY53479" fmla="*/ 1340615 h 6858000"/>
              <a:gd name="connsiteX53480" fmla="*/ 11453468 w 12192000"/>
              <a:gd name="connsiteY53480" fmla="*/ 1374498 h 6858000"/>
              <a:gd name="connsiteX53481" fmla="*/ 11462805 w 12192000"/>
              <a:gd name="connsiteY53481" fmla="*/ 1384525 h 6858000"/>
              <a:gd name="connsiteX53482" fmla="*/ 11456696 w 12192000"/>
              <a:gd name="connsiteY53482" fmla="*/ 1394091 h 6858000"/>
              <a:gd name="connsiteX53483" fmla="*/ 11437218 w 12192000"/>
              <a:gd name="connsiteY53483" fmla="*/ 1425439 h 6858000"/>
              <a:gd name="connsiteX53484" fmla="*/ 11436872 w 12192000"/>
              <a:gd name="connsiteY53484" fmla="*/ 1493093 h 6858000"/>
              <a:gd name="connsiteX53485" fmla="*/ 11452316 w 12192000"/>
              <a:gd name="connsiteY53485" fmla="*/ 1510149 h 6858000"/>
              <a:gd name="connsiteX53486" fmla="*/ 11535528 w 12192000"/>
              <a:gd name="connsiteY53486" fmla="*/ 1510149 h 6858000"/>
              <a:gd name="connsiteX53487" fmla="*/ 11552010 w 12192000"/>
              <a:gd name="connsiteY53487" fmla="*/ 1494128 h 6858000"/>
              <a:gd name="connsiteX53488" fmla="*/ 11551778 w 12192000"/>
              <a:gd name="connsiteY53488" fmla="*/ 1418755 h 6858000"/>
              <a:gd name="connsiteX53489" fmla="*/ 11552124 w 12192000"/>
              <a:gd name="connsiteY53489" fmla="*/ 1356404 h 6858000"/>
              <a:gd name="connsiteX53490" fmla="*/ 11524234 w 12192000"/>
              <a:gd name="connsiteY53490" fmla="*/ 1327130 h 6858000"/>
              <a:gd name="connsiteX53491" fmla="*/ 9118338 w 12192000"/>
              <a:gd name="connsiteY53491" fmla="*/ 1327130 h 6858000"/>
              <a:gd name="connsiteX53492" fmla="*/ 9042732 w 12192000"/>
              <a:gd name="connsiteY53492" fmla="*/ 1327476 h 6858000"/>
              <a:gd name="connsiteX53493" fmla="*/ 9022563 w 12192000"/>
              <a:gd name="connsiteY53493" fmla="*/ 1344188 h 6858000"/>
              <a:gd name="connsiteX53494" fmla="*/ 9022679 w 12192000"/>
              <a:gd name="connsiteY53494" fmla="*/ 1344303 h 6858000"/>
              <a:gd name="connsiteX53495" fmla="*/ 9037892 w 12192000"/>
              <a:gd name="connsiteY53495" fmla="*/ 1374729 h 6858000"/>
              <a:gd name="connsiteX53496" fmla="*/ 9048264 w 12192000"/>
              <a:gd name="connsiteY53496" fmla="*/ 1382796 h 6858000"/>
              <a:gd name="connsiteX53497" fmla="*/ 9042272 w 12192000"/>
              <a:gd name="connsiteY53497" fmla="*/ 1394783 h 6858000"/>
              <a:gd name="connsiteX53498" fmla="*/ 9022103 w 12192000"/>
              <a:gd name="connsiteY53498" fmla="*/ 1424055 h 6858000"/>
              <a:gd name="connsiteX53499" fmla="*/ 9021872 w 12192000"/>
              <a:gd name="connsiteY53499" fmla="*/ 1489174 h 6858000"/>
              <a:gd name="connsiteX53500" fmla="*/ 9041926 w 12192000"/>
              <a:gd name="connsiteY53500" fmla="*/ 1510495 h 6858000"/>
              <a:gd name="connsiteX53501" fmla="*/ 9117532 w 12192000"/>
              <a:gd name="connsiteY53501" fmla="*/ 1510495 h 6858000"/>
              <a:gd name="connsiteX53502" fmla="*/ 9137470 w 12192000"/>
              <a:gd name="connsiteY53502" fmla="*/ 1491247 h 6858000"/>
              <a:gd name="connsiteX53503" fmla="*/ 9137240 w 12192000"/>
              <a:gd name="connsiteY53503" fmla="*/ 1418295 h 6858000"/>
              <a:gd name="connsiteX53504" fmla="*/ 9137356 w 12192000"/>
              <a:gd name="connsiteY53504" fmla="*/ 1347876 h 6858000"/>
              <a:gd name="connsiteX53505" fmla="*/ 9118338 w 12192000"/>
              <a:gd name="connsiteY53505" fmla="*/ 1327130 h 6858000"/>
              <a:gd name="connsiteX53506" fmla="*/ 8306615 w 12192000"/>
              <a:gd name="connsiteY53506" fmla="*/ 1327130 h 6858000"/>
              <a:gd name="connsiteX53507" fmla="*/ 8286676 w 12192000"/>
              <a:gd name="connsiteY53507" fmla="*/ 1348682 h 6858000"/>
              <a:gd name="connsiteX53508" fmla="*/ 8286676 w 12192000"/>
              <a:gd name="connsiteY53508" fmla="*/ 1432008 h 6858000"/>
              <a:gd name="connsiteX53509" fmla="*/ 8276880 w 12192000"/>
              <a:gd name="connsiteY53509" fmla="*/ 1451717 h 6858000"/>
              <a:gd name="connsiteX53510" fmla="*/ 8266162 w 12192000"/>
              <a:gd name="connsiteY53510" fmla="*/ 1432930 h 6858000"/>
              <a:gd name="connsiteX53511" fmla="*/ 8266392 w 12192000"/>
              <a:gd name="connsiteY53511" fmla="*/ 1433161 h 6858000"/>
              <a:gd name="connsiteX53512" fmla="*/ 8266392 w 12192000"/>
              <a:gd name="connsiteY53512" fmla="*/ 1344647 h 6858000"/>
              <a:gd name="connsiteX53513" fmla="*/ 8239653 w 12192000"/>
              <a:gd name="connsiteY53513" fmla="*/ 1327821 h 6858000"/>
              <a:gd name="connsiteX53514" fmla="*/ 8213722 w 12192000"/>
              <a:gd name="connsiteY53514" fmla="*/ 1344994 h 6858000"/>
              <a:gd name="connsiteX53515" fmla="*/ 8213722 w 12192000"/>
              <a:gd name="connsiteY53515" fmla="*/ 1420484 h 6858000"/>
              <a:gd name="connsiteX53516" fmla="*/ 8232853 w 12192000"/>
              <a:gd name="connsiteY53516" fmla="*/ 1442728 h 6858000"/>
              <a:gd name="connsiteX53517" fmla="*/ 8244724 w 12192000"/>
              <a:gd name="connsiteY53517" fmla="*/ 1449873 h 6858000"/>
              <a:gd name="connsiteX53518" fmla="*/ 8232969 w 12192000"/>
              <a:gd name="connsiteY53518" fmla="*/ 1459669 h 6858000"/>
              <a:gd name="connsiteX53519" fmla="*/ 8213722 w 12192000"/>
              <a:gd name="connsiteY53519" fmla="*/ 1484680 h 6858000"/>
              <a:gd name="connsiteX53520" fmla="*/ 8213722 w 12192000"/>
              <a:gd name="connsiteY53520" fmla="*/ 1682567 h 6858000"/>
              <a:gd name="connsiteX53521" fmla="*/ 8235619 w 12192000"/>
              <a:gd name="connsiteY53521" fmla="*/ 1708729 h 6858000"/>
              <a:gd name="connsiteX53522" fmla="*/ 8245070 w 12192000"/>
              <a:gd name="connsiteY53522" fmla="*/ 1717836 h 6858000"/>
              <a:gd name="connsiteX53523" fmla="*/ 8235158 w 12192000"/>
              <a:gd name="connsiteY53523" fmla="*/ 1729130 h 6858000"/>
              <a:gd name="connsiteX53524" fmla="*/ 8213606 w 12192000"/>
              <a:gd name="connsiteY53524" fmla="*/ 1758058 h 6858000"/>
              <a:gd name="connsiteX53525" fmla="*/ 8241497 w 12192000"/>
              <a:gd name="connsiteY53525" fmla="*/ 1776153 h 6858000"/>
              <a:gd name="connsiteX53526" fmla="*/ 8266392 w 12192000"/>
              <a:gd name="connsiteY53526" fmla="*/ 1757366 h 6858000"/>
              <a:gd name="connsiteX53527" fmla="*/ 8265701 w 12192000"/>
              <a:gd name="connsiteY53527" fmla="*/ 1634968 h 6858000"/>
              <a:gd name="connsiteX53528" fmla="*/ 8246222 w 12192000"/>
              <a:gd name="connsiteY53528" fmla="*/ 1589443 h 6858000"/>
              <a:gd name="connsiteX53529" fmla="*/ 8246107 w 12192000"/>
              <a:gd name="connsiteY53529" fmla="*/ 1579533 h 6858000"/>
              <a:gd name="connsiteX53530" fmla="*/ 8455290 w 12192000"/>
              <a:gd name="connsiteY53530" fmla="*/ 1580684 h 6858000"/>
              <a:gd name="connsiteX53531" fmla="*/ 8473270 w 12192000"/>
              <a:gd name="connsiteY53531" fmla="*/ 1557980 h 6858000"/>
              <a:gd name="connsiteX53532" fmla="*/ 8472232 w 12192000"/>
              <a:gd name="connsiteY53532" fmla="*/ 1475458 h 6858000"/>
              <a:gd name="connsiteX53533" fmla="*/ 8462897 w 12192000"/>
              <a:gd name="connsiteY53533" fmla="*/ 1459323 h 6858000"/>
              <a:gd name="connsiteX53534" fmla="*/ 8412646 w 12192000"/>
              <a:gd name="connsiteY53534" fmla="*/ 1474651 h 6858000"/>
              <a:gd name="connsiteX53535" fmla="*/ 8401814 w 12192000"/>
              <a:gd name="connsiteY53535" fmla="*/ 1478570 h 6858000"/>
              <a:gd name="connsiteX53536" fmla="*/ 8383488 w 12192000"/>
              <a:gd name="connsiteY53536" fmla="*/ 1458862 h 6858000"/>
              <a:gd name="connsiteX53537" fmla="*/ 8344534 w 12192000"/>
              <a:gd name="connsiteY53537" fmla="*/ 1461514 h 6858000"/>
              <a:gd name="connsiteX53538" fmla="*/ 8328974 w 12192000"/>
              <a:gd name="connsiteY53538" fmla="*/ 1453099 h 6858000"/>
              <a:gd name="connsiteX53539" fmla="*/ 8342690 w 12192000"/>
              <a:gd name="connsiteY53539" fmla="*/ 1442267 h 6858000"/>
              <a:gd name="connsiteX53540" fmla="*/ 8381759 w 12192000"/>
              <a:gd name="connsiteY53540" fmla="*/ 1442495 h 6858000"/>
              <a:gd name="connsiteX53541" fmla="*/ 8401928 w 12192000"/>
              <a:gd name="connsiteY53541" fmla="*/ 1423940 h 6858000"/>
              <a:gd name="connsiteX53542" fmla="*/ 8401928 w 12192000"/>
              <a:gd name="connsiteY53542" fmla="*/ 1345802 h 6858000"/>
              <a:gd name="connsiteX53543" fmla="*/ 8384756 w 12192000"/>
              <a:gd name="connsiteY53543" fmla="*/ 1327130 h 6858000"/>
              <a:gd name="connsiteX53544" fmla="*/ 8306615 w 12192000"/>
              <a:gd name="connsiteY53544" fmla="*/ 1327130 h 6858000"/>
              <a:gd name="connsiteX53545" fmla="*/ 5499064 w 12192000"/>
              <a:gd name="connsiteY53545" fmla="*/ 1327130 h 6858000"/>
              <a:gd name="connsiteX53546" fmla="*/ 5415622 w 12192000"/>
              <a:gd name="connsiteY53546" fmla="*/ 1327361 h 6858000"/>
              <a:gd name="connsiteX53547" fmla="*/ 5397412 w 12192000"/>
              <a:gd name="connsiteY53547" fmla="*/ 1345917 h 6858000"/>
              <a:gd name="connsiteX53548" fmla="*/ 5397641 w 12192000"/>
              <a:gd name="connsiteY53548" fmla="*/ 1345686 h 6858000"/>
              <a:gd name="connsiteX53549" fmla="*/ 5411359 w 12192000"/>
              <a:gd name="connsiteY53549" fmla="*/ 1374153 h 6858000"/>
              <a:gd name="connsiteX53550" fmla="*/ 5422882 w 12192000"/>
              <a:gd name="connsiteY53550" fmla="*/ 1384409 h 6858000"/>
              <a:gd name="connsiteX53551" fmla="*/ 5411126 w 12192000"/>
              <a:gd name="connsiteY53551" fmla="*/ 1394783 h 6858000"/>
              <a:gd name="connsiteX53552" fmla="*/ 5397066 w 12192000"/>
              <a:gd name="connsiteY53552" fmla="*/ 1410343 h 6858000"/>
              <a:gd name="connsiteX53553" fmla="*/ 5397066 w 12192000"/>
              <a:gd name="connsiteY53553" fmla="*/ 1493785 h 6858000"/>
              <a:gd name="connsiteX53554" fmla="*/ 5413430 w 12192000"/>
              <a:gd name="connsiteY53554" fmla="*/ 1510034 h 6858000"/>
              <a:gd name="connsiteX53555" fmla="*/ 5499410 w 12192000"/>
              <a:gd name="connsiteY53555" fmla="*/ 1510034 h 6858000"/>
              <a:gd name="connsiteX53556" fmla="*/ 5517505 w 12192000"/>
              <a:gd name="connsiteY53556" fmla="*/ 1492286 h 6858000"/>
              <a:gd name="connsiteX53557" fmla="*/ 5517159 w 12192000"/>
              <a:gd name="connsiteY53557" fmla="*/ 1421982 h 6858000"/>
              <a:gd name="connsiteX53558" fmla="*/ 5517159 w 12192000"/>
              <a:gd name="connsiteY53558" fmla="*/ 1346378 h 6858000"/>
              <a:gd name="connsiteX53559" fmla="*/ 5499064 w 12192000"/>
              <a:gd name="connsiteY53559" fmla="*/ 1327130 h 6858000"/>
              <a:gd name="connsiteX53560" fmla="*/ 5282044 w 12192000"/>
              <a:gd name="connsiteY53560" fmla="*/ 1327130 h 6858000"/>
              <a:gd name="connsiteX53561" fmla="*/ 5266598 w 12192000"/>
              <a:gd name="connsiteY53561" fmla="*/ 1342920 h 6858000"/>
              <a:gd name="connsiteX53562" fmla="*/ 5266485 w 12192000"/>
              <a:gd name="connsiteY53562" fmla="*/ 1342920 h 6858000"/>
              <a:gd name="connsiteX53563" fmla="*/ 5271095 w 12192000"/>
              <a:gd name="connsiteY53563" fmla="*/ 1371732 h 6858000"/>
              <a:gd name="connsiteX53564" fmla="*/ 5312700 w 12192000"/>
              <a:gd name="connsiteY53564" fmla="*/ 1369889 h 6858000"/>
              <a:gd name="connsiteX53565" fmla="*/ 5335636 w 12192000"/>
              <a:gd name="connsiteY53565" fmla="*/ 1370349 h 6858000"/>
              <a:gd name="connsiteX53566" fmla="*/ 5375169 w 12192000"/>
              <a:gd name="connsiteY53566" fmla="*/ 1372540 h 6858000"/>
              <a:gd name="connsiteX53567" fmla="*/ 5381391 w 12192000"/>
              <a:gd name="connsiteY53567" fmla="*/ 1342114 h 6858000"/>
              <a:gd name="connsiteX53568" fmla="*/ 5365257 w 12192000"/>
              <a:gd name="connsiteY53568" fmla="*/ 1327361 h 6858000"/>
              <a:gd name="connsiteX53569" fmla="*/ 5323651 w 12192000"/>
              <a:gd name="connsiteY53569" fmla="*/ 1327361 h 6858000"/>
              <a:gd name="connsiteX53570" fmla="*/ 5323651 w 12192000"/>
              <a:gd name="connsiteY53570" fmla="*/ 1327130 h 6858000"/>
              <a:gd name="connsiteX53571" fmla="*/ 5282044 w 12192000"/>
              <a:gd name="connsiteY53571" fmla="*/ 1327130 h 6858000"/>
              <a:gd name="connsiteX53572" fmla="*/ 4286031 w 12192000"/>
              <a:gd name="connsiteY53572" fmla="*/ 1327130 h 6858000"/>
              <a:gd name="connsiteX53573" fmla="*/ 4213309 w 12192000"/>
              <a:gd name="connsiteY53573" fmla="*/ 1327244 h 6858000"/>
              <a:gd name="connsiteX53574" fmla="*/ 4192448 w 12192000"/>
              <a:gd name="connsiteY53574" fmla="*/ 1342457 h 6858000"/>
              <a:gd name="connsiteX53575" fmla="*/ 4192099 w 12192000"/>
              <a:gd name="connsiteY53575" fmla="*/ 1342457 h 6858000"/>
              <a:gd name="connsiteX53576" fmla="*/ 4208120 w 12192000"/>
              <a:gd name="connsiteY53576" fmla="*/ 1374498 h 6858000"/>
              <a:gd name="connsiteX53577" fmla="*/ 4217916 w 12192000"/>
              <a:gd name="connsiteY53577" fmla="*/ 1383372 h 6858000"/>
              <a:gd name="connsiteX53578" fmla="*/ 4208352 w 12192000"/>
              <a:gd name="connsiteY53578" fmla="*/ 1395014 h 6858000"/>
              <a:gd name="connsiteX53579" fmla="*/ 4191756 w 12192000"/>
              <a:gd name="connsiteY53579" fmla="*/ 1416566 h 6858000"/>
              <a:gd name="connsiteX53580" fmla="*/ 4191756 w 12192000"/>
              <a:gd name="connsiteY53580" fmla="*/ 1491823 h 6858000"/>
              <a:gd name="connsiteX53581" fmla="*/ 4209271 w 12192000"/>
              <a:gd name="connsiteY53581" fmla="*/ 1510149 h 6858000"/>
              <a:gd name="connsiteX53582" fmla="*/ 4289833 w 12192000"/>
              <a:gd name="connsiteY53582" fmla="*/ 1510149 h 6858000"/>
              <a:gd name="connsiteX53583" fmla="*/ 4307122 w 12192000"/>
              <a:gd name="connsiteY53583" fmla="*/ 1491362 h 6858000"/>
              <a:gd name="connsiteX53584" fmla="*/ 4307006 w 12192000"/>
              <a:gd name="connsiteY53584" fmla="*/ 1421291 h 6858000"/>
              <a:gd name="connsiteX53585" fmla="*/ 4307238 w 12192000"/>
              <a:gd name="connsiteY53585" fmla="*/ 1421291 h 6858000"/>
              <a:gd name="connsiteX53586" fmla="*/ 4307468 w 12192000"/>
              <a:gd name="connsiteY53586" fmla="*/ 1348567 h 6858000"/>
              <a:gd name="connsiteX53587" fmla="*/ 4286031 w 12192000"/>
              <a:gd name="connsiteY53587" fmla="*/ 1327130 h 6858000"/>
              <a:gd name="connsiteX53588" fmla="*/ 4022910 w 12192000"/>
              <a:gd name="connsiteY53588" fmla="*/ 1327130 h 6858000"/>
              <a:gd name="connsiteX53589" fmla="*/ 3926674 w 12192000"/>
              <a:gd name="connsiteY53589" fmla="*/ 1327821 h 6858000"/>
              <a:gd name="connsiteX53590" fmla="*/ 3926674 w 12192000"/>
              <a:gd name="connsiteY53590" fmla="*/ 1374153 h 6858000"/>
              <a:gd name="connsiteX53591" fmla="*/ 4023024 w 12192000"/>
              <a:gd name="connsiteY53591" fmla="*/ 1374844 h 6858000"/>
              <a:gd name="connsiteX53592" fmla="*/ 4041004 w 12192000"/>
              <a:gd name="connsiteY53592" fmla="*/ 1352485 h 6858000"/>
              <a:gd name="connsiteX53593" fmla="*/ 4040888 w 12192000"/>
              <a:gd name="connsiteY53593" fmla="*/ 1352485 h 6858000"/>
              <a:gd name="connsiteX53594" fmla="*/ 4022910 w 12192000"/>
              <a:gd name="connsiteY53594" fmla="*/ 1327130 h 6858000"/>
              <a:gd name="connsiteX53595" fmla="*/ 3151759 w 12192000"/>
              <a:gd name="connsiteY53595" fmla="*/ 1327130 h 6858000"/>
              <a:gd name="connsiteX53596" fmla="*/ 3089408 w 12192000"/>
              <a:gd name="connsiteY53596" fmla="*/ 1327821 h 6858000"/>
              <a:gd name="connsiteX53597" fmla="*/ 3065321 w 12192000"/>
              <a:gd name="connsiteY53597" fmla="*/ 1340844 h 6858000"/>
              <a:gd name="connsiteX53598" fmla="*/ 3065321 w 12192000"/>
              <a:gd name="connsiteY53598" fmla="*/ 1340615 h 6858000"/>
              <a:gd name="connsiteX53599" fmla="*/ 3080993 w 12192000"/>
              <a:gd name="connsiteY53599" fmla="*/ 1374498 h 6858000"/>
              <a:gd name="connsiteX53600" fmla="*/ 3090330 w 12192000"/>
              <a:gd name="connsiteY53600" fmla="*/ 1384525 h 6858000"/>
              <a:gd name="connsiteX53601" fmla="*/ 3084221 w 12192000"/>
              <a:gd name="connsiteY53601" fmla="*/ 1394091 h 6858000"/>
              <a:gd name="connsiteX53602" fmla="*/ 3064743 w 12192000"/>
              <a:gd name="connsiteY53602" fmla="*/ 1425439 h 6858000"/>
              <a:gd name="connsiteX53603" fmla="*/ 3064397 w 12192000"/>
              <a:gd name="connsiteY53603" fmla="*/ 1493093 h 6858000"/>
              <a:gd name="connsiteX53604" fmla="*/ 3079841 w 12192000"/>
              <a:gd name="connsiteY53604" fmla="*/ 1510149 h 6858000"/>
              <a:gd name="connsiteX53605" fmla="*/ 3163053 w 12192000"/>
              <a:gd name="connsiteY53605" fmla="*/ 1510149 h 6858000"/>
              <a:gd name="connsiteX53606" fmla="*/ 3179535 w 12192000"/>
              <a:gd name="connsiteY53606" fmla="*/ 1494128 h 6858000"/>
              <a:gd name="connsiteX53607" fmla="*/ 3179303 w 12192000"/>
              <a:gd name="connsiteY53607" fmla="*/ 1418755 h 6858000"/>
              <a:gd name="connsiteX53608" fmla="*/ 3179649 w 12192000"/>
              <a:gd name="connsiteY53608" fmla="*/ 1356404 h 6858000"/>
              <a:gd name="connsiteX53609" fmla="*/ 3151759 w 12192000"/>
              <a:gd name="connsiteY53609" fmla="*/ 1327130 h 6858000"/>
              <a:gd name="connsiteX53610" fmla="*/ 745863 w 12192000"/>
              <a:gd name="connsiteY53610" fmla="*/ 1327130 h 6858000"/>
              <a:gd name="connsiteX53611" fmla="*/ 670257 w 12192000"/>
              <a:gd name="connsiteY53611" fmla="*/ 1327476 h 6858000"/>
              <a:gd name="connsiteX53612" fmla="*/ 650088 w 12192000"/>
              <a:gd name="connsiteY53612" fmla="*/ 1344188 h 6858000"/>
              <a:gd name="connsiteX53613" fmla="*/ 650204 w 12192000"/>
              <a:gd name="connsiteY53613" fmla="*/ 1344303 h 6858000"/>
              <a:gd name="connsiteX53614" fmla="*/ 665417 w 12192000"/>
              <a:gd name="connsiteY53614" fmla="*/ 1374729 h 6858000"/>
              <a:gd name="connsiteX53615" fmla="*/ 675789 w 12192000"/>
              <a:gd name="connsiteY53615" fmla="*/ 1382796 h 6858000"/>
              <a:gd name="connsiteX53616" fmla="*/ 669797 w 12192000"/>
              <a:gd name="connsiteY53616" fmla="*/ 1394783 h 6858000"/>
              <a:gd name="connsiteX53617" fmla="*/ 649628 w 12192000"/>
              <a:gd name="connsiteY53617" fmla="*/ 1424055 h 6858000"/>
              <a:gd name="connsiteX53618" fmla="*/ 649397 w 12192000"/>
              <a:gd name="connsiteY53618" fmla="*/ 1489174 h 6858000"/>
              <a:gd name="connsiteX53619" fmla="*/ 669451 w 12192000"/>
              <a:gd name="connsiteY53619" fmla="*/ 1510495 h 6858000"/>
              <a:gd name="connsiteX53620" fmla="*/ 745057 w 12192000"/>
              <a:gd name="connsiteY53620" fmla="*/ 1510495 h 6858000"/>
              <a:gd name="connsiteX53621" fmla="*/ 764995 w 12192000"/>
              <a:gd name="connsiteY53621" fmla="*/ 1491247 h 6858000"/>
              <a:gd name="connsiteX53622" fmla="*/ 764765 w 12192000"/>
              <a:gd name="connsiteY53622" fmla="*/ 1418295 h 6858000"/>
              <a:gd name="connsiteX53623" fmla="*/ 764881 w 12192000"/>
              <a:gd name="connsiteY53623" fmla="*/ 1347876 h 6858000"/>
              <a:gd name="connsiteX53624" fmla="*/ 745863 w 12192000"/>
              <a:gd name="connsiteY53624" fmla="*/ 1327130 h 6858000"/>
              <a:gd name="connsiteX53625" fmla="*/ 7035035 w 12192000"/>
              <a:gd name="connsiteY53625" fmla="*/ 1327015 h 6858000"/>
              <a:gd name="connsiteX53626" fmla="*/ 7008525 w 12192000"/>
              <a:gd name="connsiteY53626" fmla="*/ 1347991 h 6858000"/>
              <a:gd name="connsiteX53627" fmla="*/ 7008756 w 12192000"/>
              <a:gd name="connsiteY53627" fmla="*/ 1420944 h 6858000"/>
              <a:gd name="connsiteX53628" fmla="*/ 7024085 w 12192000"/>
              <a:gd name="connsiteY53628" fmla="*/ 1442267 h 6858000"/>
              <a:gd name="connsiteX53629" fmla="*/ 7034689 w 12192000"/>
              <a:gd name="connsiteY53629" fmla="*/ 1451025 h 6858000"/>
              <a:gd name="connsiteX53630" fmla="*/ 7026275 w 12192000"/>
              <a:gd name="connsiteY53630" fmla="*/ 1461628 h 6858000"/>
              <a:gd name="connsiteX53631" fmla="*/ 7008756 w 12192000"/>
              <a:gd name="connsiteY53631" fmla="*/ 1486522 h 6858000"/>
              <a:gd name="connsiteX53632" fmla="*/ 7008756 w 12192000"/>
              <a:gd name="connsiteY53632" fmla="*/ 1684527 h 6858000"/>
              <a:gd name="connsiteX53633" fmla="*/ 7026045 w 12192000"/>
              <a:gd name="connsiteY53633" fmla="*/ 1708153 h 6858000"/>
              <a:gd name="connsiteX53634" fmla="*/ 7025929 w 12192000"/>
              <a:gd name="connsiteY53634" fmla="*/ 1708153 h 6858000"/>
              <a:gd name="connsiteX53635" fmla="*/ 7034689 w 12192000"/>
              <a:gd name="connsiteY53635" fmla="*/ 1717951 h 6858000"/>
              <a:gd name="connsiteX53636" fmla="*/ 7026851 w 12192000"/>
              <a:gd name="connsiteY53636" fmla="*/ 1728553 h 6858000"/>
              <a:gd name="connsiteX53637" fmla="*/ 7008988 w 12192000"/>
              <a:gd name="connsiteY53637" fmla="*/ 1758981 h 6858000"/>
              <a:gd name="connsiteX53638" fmla="*/ 7036417 w 12192000"/>
              <a:gd name="connsiteY53638" fmla="*/ 1775576 h 6858000"/>
              <a:gd name="connsiteX53639" fmla="*/ 7061197 w 12192000"/>
              <a:gd name="connsiteY53639" fmla="*/ 1758634 h 6858000"/>
              <a:gd name="connsiteX53640" fmla="*/ 7061080 w 12192000"/>
              <a:gd name="connsiteY53640" fmla="*/ 1610074 h 6858000"/>
              <a:gd name="connsiteX53641" fmla="*/ 7047596 w 12192000"/>
              <a:gd name="connsiteY53641" fmla="*/ 1593016 h 6858000"/>
              <a:gd name="connsiteX53642" fmla="*/ 7035841 w 12192000"/>
              <a:gd name="connsiteY53642" fmla="*/ 1584258 h 6858000"/>
              <a:gd name="connsiteX53643" fmla="*/ 7050593 w 12192000"/>
              <a:gd name="connsiteY53643" fmla="*/ 1577687 h 6858000"/>
              <a:gd name="connsiteX53644" fmla="*/ 7144408 w 12192000"/>
              <a:gd name="connsiteY53644" fmla="*/ 1577687 h 6858000"/>
              <a:gd name="connsiteX53645" fmla="*/ 7238224 w 12192000"/>
              <a:gd name="connsiteY53645" fmla="*/ 1577917 h 6858000"/>
              <a:gd name="connsiteX53646" fmla="*/ 7259316 w 12192000"/>
              <a:gd name="connsiteY53646" fmla="*/ 1556826 h 6858000"/>
              <a:gd name="connsiteX53647" fmla="*/ 7258970 w 12192000"/>
              <a:gd name="connsiteY53647" fmla="*/ 1483871 h 6858000"/>
              <a:gd name="connsiteX53648" fmla="*/ 7244679 w 12192000"/>
              <a:gd name="connsiteY53648" fmla="*/ 1459438 h 6858000"/>
              <a:gd name="connsiteX53649" fmla="*/ 7211948 w 12192000"/>
              <a:gd name="connsiteY53649" fmla="*/ 1474537 h 6858000"/>
              <a:gd name="connsiteX53650" fmla="*/ 7201690 w 12192000"/>
              <a:gd name="connsiteY53650" fmla="*/ 1483410 h 6858000"/>
              <a:gd name="connsiteX53651" fmla="*/ 7191662 w 12192000"/>
              <a:gd name="connsiteY53651" fmla="*/ 1474305 h 6858000"/>
              <a:gd name="connsiteX53652" fmla="*/ 7170803 w 12192000"/>
              <a:gd name="connsiteY53652" fmla="*/ 1457595 h 6858000"/>
              <a:gd name="connsiteX53653" fmla="*/ 7136917 w 12192000"/>
              <a:gd name="connsiteY53653" fmla="*/ 1457479 h 6858000"/>
              <a:gd name="connsiteX53654" fmla="*/ 7119284 w 12192000"/>
              <a:gd name="connsiteY53654" fmla="*/ 1449758 h 6858000"/>
              <a:gd name="connsiteX53655" fmla="*/ 7138186 w 12192000"/>
              <a:gd name="connsiteY53655" fmla="*/ 1442381 h 6858000"/>
              <a:gd name="connsiteX53656" fmla="*/ 7174720 w 12192000"/>
              <a:gd name="connsiteY53656" fmla="*/ 1442381 h 6858000"/>
              <a:gd name="connsiteX53657" fmla="*/ 7191431 w 12192000"/>
              <a:gd name="connsiteY53657" fmla="*/ 1425785 h 6858000"/>
              <a:gd name="connsiteX53658" fmla="*/ 7191431 w 12192000"/>
              <a:gd name="connsiteY53658" fmla="*/ 1344994 h 6858000"/>
              <a:gd name="connsiteX53659" fmla="*/ 7173107 w 12192000"/>
              <a:gd name="connsiteY53659" fmla="*/ 1327244 h 6858000"/>
              <a:gd name="connsiteX53660" fmla="*/ 7094965 w 12192000"/>
              <a:gd name="connsiteY53660" fmla="*/ 1327244 h 6858000"/>
              <a:gd name="connsiteX53661" fmla="*/ 7076296 w 12192000"/>
              <a:gd name="connsiteY53661" fmla="*/ 1347185 h 6858000"/>
              <a:gd name="connsiteX53662" fmla="*/ 7076296 w 12192000"/>
              <a:gd name="connsiteY53662" fmla="*/ 1430510 h 6858000"/>
              <a:gd name="connsiteX53663" fmla="*/ 7068573 w 12192000"/>
              <a:gd name="connsiteY53663" fmla="*/ 1450794 h 6858000"/>
              <a:gd name="connsiteX53664" fmla="*/ 7061080 w 12192000"/>
              <a:gd name="connsiteY53664" fmla="*/ 1429126 h 6858000"/>
              <a:gd name="connsiteX53665" fmla="*/ 7061312 w 12192000"/>
              <a:gd name="connsiteY53665" fmla="*/ 1348336 h 6858000"/>
              <a:gd name="connsiteX53666" fmla="*/ 7035035 w 12192000"/>
              <a:gd name="connsiteY53666" fmla="*/ 1327015 h 6858000"/>
              <a:gd name="connsiteX53667" fmla="*/ 6428000 w 12192000"/>
              <a:gd name="connsiteY53667" fmla="*/ 1327015 h 6858000"/>
              <a:gd name="connsiteX53668" fmla="*/ 6399531 w 12192000"/>
              <a:gd name="connsiteY53668" fmla="*/ 1327244 h 6858000"/>
              <a:gd name="connsiteX53669" fmla="*/ 6358156 w 12192000"/>
              <a:gd name="connsiteY53669" fmla="*/ 1327130 h 6858000"/>
              <a:gd name="connsiteX53670" fmla="*/ 6340754 w 12192000"/>
              <a:gd name="connsiteY53670" fmla="*/ 1353983 h 6858000"/>
              <a:gd name="connsiteX53671" fmla="*/ 6358502 w 12192000"/>
              <a:gd name="connsiteY53671" fmla="*/ 1374614 h 6858000"/>
              <a:gd name="connsiteX53672" fmla="*/ 6438719 w 12192000"/>
              <a:gd name="connsiteY53672" fmla="*/ 1374614 h 6858000"/>
              <a:gd name="connsiteX53673" fmla="*/ 6456467 w 12192000"/>
              <a:gd name="connsiteY53673" fmla="*/ 1356288 h 6858000"/>
              <a:gd name="connsiteX53674" fmla="*/ 6428000 w 12192000"/>
              <a:gd name="connsiteY53674" fmla="*/ 1327015 h 6858000"/>
              <a:gd name="connsiteX53675" fmla="*/ 4150495 w 12192000"/>
              <a:gd name="connsiteY53675" fmla="*/ 1327015 h 6858000"/>
              <a:gd name="connsiteX53676" fmla="*/ 4075005 w 12192000"/>
              <a:gd name="connsiteY53676" fmla="*/ 1327244 h 6858000"/>
              <a:gd name="connsiteX53677" fmla="*/ 4056565 w 12192000"/>
              <a:gd name="connsiteY53677" fmla="*/ 1345455 h 6858000"/>
              <a:gd name="connsiteX53678" fmla="*/ 4061059 w 12192000"/>
              <a:gd name="connsiteY53678" fmla="*/ 1371847 h 6858000"/>
              <a:gd name="connsiteX53679" fmla="*/ 4108198 w 12192000"/>
              <a:gd name="connsiteY53679" fmla="*/ 1369543 h 6858000"/>
              <a:gd name="connsiteX53680" fmla="*/ 4108082 w 12192000"/>
              <a:gd name="connsiteY53680" fmla="*/ 1369543 h 6858000"/>
              <a:gd name="connsiteX53681" fmla="*/ 4122950 w 12192000"/>
              <a:gd name="connsiteY53681" fmla="*/ 1367583 h 6858000"/>
              <a:gd name="connsiteX53682" fmla="*/ 4150149 w 12192000"/>
              <a:gd name="connsiteY53682" fmla="*/ 1373923 h 6858000"/>
              <a:gd name="connsiteX53683" fmla="*/ 4177347 w 12192000"/>
              <a:gd name="connsiteY53683" fmla="*/ 1352601 h 6858000"/>
              <a:gd name="connsiteX53684" fmla="*/ 4150495 w 12192000"/>
              <a:gd name="connsiteY53684" fmla="*/ 1327015 h 6858000"/>
              <a:gd name="connsiteX53685" fmla="*/ 6615226 w 12192000"/>
              <a:gd name="connsiteY53685" fmla="*/ 1327000 h 6858000"/>
              <a:gd name="connsiteX53686" fmla="*/ 6607792 w 12192000"/>
              <a:gd name="connsiteY53686" fmla="*/ 1340498 h 6858000"/>
              <a:gd name="connsiteX53687" fmla="*/ 6607678 w 12192000"/>
              <a:gd name="connsiteY53687" fmla="*/ 1340383 h 6858000"/>
              <a:gd name="connsiteX53688" fmla="*/ 6623237 w 12192000"/>
              <a:gd name="connsiteY53688" fmla="*/ 1374383 h 6858000"/>
              <a:gd name="connsiteX53689" fmla="*/ 6632573 w 12192000"/>
              <a:gd name="connsiteY53689" fmla="*/ 1384179 h 6858000"/>
              <a:gd name="connsiteX53690" fmla="*/ 6626581 w 12192000"/>
              <a:gd name="connsiteY53690" fmla="*/ 1393977 h 6858000"/>
              <a:gd name="connsiteX53691" fmla="*/ 6607102 w 12192000"/>
              <a:gd name="connsiteY53691" fmla="*/ 1425324 h 6858000"/>
              <a:gd name="connsiteX53692" fmla="*/ 6606756 w 12192000"/>
              <a:gd name="connsiteY53692" fmla="*/ 1490327 h 6858000"/>
              <a:gd name="connsiteX53693" fmla="*/ 6624850 w 12192000"/>
              <a:gd name="connsiteY53693" fmla="*/ 1510149 h 6858000"/>
              <a:gd name="connsiteX53694" fmla="*/ 6705526 w 12192000"/>
              <a:gd name="connsiteY53694" fmla="*/ 1510034 h 6858000"/>
              <a:gd name="connsiteX53695" fmla="*/ 6722008 w 12192000"/>
              <a:gd name="connsiteY53695" fmla="*/ 1494014 h 6858000"/>
              <a:gd name="connsiteX53696" fmla="*/ 6721778 w 12192000"/>
              <a:gd name="connsiteY53696" fmla="*/ 1421175 h 6858000"/>
              <a:gd name="connsiteX53697" fmla="*/ 6721778 w 12192000"/>
              <a:gd name="connsiteY53697" fmla="*/ 1366546 h 6858000"/>
              <a:gd name="connsiteX53698" fmla="*/ 6681094 w 12192000"/>
              <a:gd name="connsiteY53698" fmla="*/ 1327361 h 6858000"/>
              <a:gd name="connsiteX53699" fmla="*/ 6631650 w 12192000"/>
              <a:gd name="connsiteY53699" fmla="*/ 1327591 h 6858000"/>
              <a:gd name="connsiteX53700" fmla="*/ 6615226 w 12192000"/>
              <a:gd name="connsiteY53700" fmla="*/ 1327000 h 6858000"/>
              <a:gd name="connsiteX53701" fmla="*/ 7909570 w 12192000"/>
              <a:gd name="connsiteY53701" fmla="*/ 1326900 h 6858000"/>
              <a:gd name="connsiteX53702" fmla="*/ 7839496 w 12192000"/>
              <a:gd name="connsiteY53702" fmla="*/ 1327244 h 6858000"/>
              <a:gd name="connsiteX53703" fmla="*/ 7816100 w 12192000"/>
              <a:gd name="connsiteY53703" fmla="*/ 1347991 h 6858000"/>
              <a:gd name="connsiteX53704" fmla="*/ 7816216 w 12192000"/>
              <a:gd name="connsiteY53704" fmla="*/ 1348106 h 6858000"/>
              <a:gd name="connsiteX53705" fmla="*/ 7837768 w 12192000"/>
              <a:gd name="connsiteY53705" fmla="*/ 1374844 h 6858000"/>
              <a:gd name="connsiteX53706" fmla="*/ 7837653 w 12192000"/>
              <a:gd name="connsiteY53706" fmla="*/ 1394783 h 6858000"/>
              <a:gd name="connsiteX53707" fmla="*/ 7816100 w 12192000"/>
              <a:gd name="connsiteY53707" fmla="*/ 1413915 h 6858000"/>
              <a:gd name="connsiteX53708" fmla="*/ 7816331 w 12192000"/>
              <a:gd name="connsiteY53708" fmla="*/ 1491823 h 6858000"/>
              <a:gd name="connsiteX53709" fmla="*/ 7835923 w 12192000"/>
              <a:gd name="connsiteY53709" fmla="*/ 1510264 h 6858000"/>
              <a:gd name="connsiteX53710" fmla="*/ 7913835 w 12192000"/>
              <a:gd name="connsiteY53710" fmla="*/ 1510264 h 6858000"/>
              <a:gd name="connsiteX53711" fmla="*/ 7932505 w 12192000"/>
              <a:gd name="connsiteY53711" fmla="*/ 1491019 h 6858000"/>
              <a:gd name="connsiteX53712" fmla="*/ 7932505 w 12192000"/>
              <a:gd name="connsiteY53712" fmla="*/ 1348220 h 6858000"/>
              <a:gd name="connsiteX53713" fmla="*/ 7909570 w 12192000"/>
              <a:gd name="connsiteY53713" fmla="*/ 1326900 h 6858000"/>
              <a:gd name="connsiteX53714" fmla="*/ 6575608 w 12192000"/>
              <a:gd name="connsiteY53714" fmla="*/ 1326496 h 6858000"/>
              <a:gd name="connsiteX53715" fmla="*/ 6562383 w 12192000"/>
              <a:gd name="connsiteY53715" fmla="*/ 1327244 h 6858000"/>
              <a:gd name="connsiteX53716" fmla="*/ 6531266 w 12192000"/>
              <a:gd name="connsiteY53716" fmla="*/ 1327244 h 6858000"/>
              <a:gd name="connsiteX53717" fmla="*/ 6484474 w 12192000"/>
              <a:gd name="connsiteY53717" fmla="*/ 1327244 h 6858000"/>
              <a:gd name="connsiteX53718" fmla="*/ 6471681 w 12192000"/>
              <a:gd name="connsiteY53718" fmla="*/ 1341881 h 6858000"/>
              <a:gd name="connsiteX53719" fmla="*/ 6471795 w 12192000"/>
              <a:gd name="connsiteY53719" fmla="*/ 1341766 h 6858000"/>
              <a:gd name="connsiteX53720" fmla="*/ 6479057 w 12192000"/>
              <a:gd name="connsiteY53720" fmla="*/ 1373116 h 6858000"/>
              <a:gd name="connsiteX53721" fmla="*/ 6516974 w 12192000"/>
              <a:gd name="connsiteY53721" fmla="*/ 1372770 h 6858000"/>
              <a:gd name="connsiteX53722" fmla="*/ 6546135 w 12192000"/>
              <a:gd name="connsiteY53722" fmla="*/ 1372423 h 6858000"/>
              <a:gd name="connsiteX53723" fmla="*/ 6584512 w 12192000"/>
              <a:gd name="connsiteY53723" fmla="*/ 1368967 h 6858000"/>
              <a:gd name="connsiteX53724" fmla="*/ 6584860 w 12192000"/>
              <a:gd name="connsiteY53724" fmla="*/ 1333699 h 6858000"/>
              <a:gd name="connsiteX53725" fmla="*/ 6575608 w 12192000"/>
              <a:gd name="connsiteY53725" fmla="*/ 1326496 h 6858000"/>
              <a:gd name="connsiteX53726" fmla="*/ 7235459 w 12192000"/>
              <a:gd name="connsiteY53726" fmla="*/ 1326207 h 6858000"/>
              <a:gd name="connsiteX53727" fmla="*/ 7213791 w 12192000"/>
              <a:gd name="connsiteY53727" fmla="*/ 1348567 h 6858000"/>
              <a:gd name="connsiteX53728" fmla="*/ 7213791 w 12192000"/>
              <a:gd name="connsiteY53728" fmla="*/ 1421291 h 6858000"/>
              <a:gd name="connsiteX53729" fmla="*/ 7237186 w 12192000"/>
              <a:gd name="connsiteY53729" fmla="*/ 1441921 h 6858000"/>
              <a:gd name="connsiteX53730" fmla="*/ 7261505 w 12192000"/>
              <a:gd name="connsiteY53730" fmla="*/ 1421407 h 6858000"/>
              <a:gd name="connsiteX53731" fmla="*/ 7261160 w 12192000"/>
              <a:gd name="connsiteY53731" fmla="*/ 1361706 h 6858000"/>
              <a:gd name="connsiteX53732" fmla="*/ 7270150 w 12192000"/>
              <a:gd name="connsiteY53732" fmla="*/ 1344647 h 6858000"/>
              <a:gd name="connsiteX53733" fmla="*/ 7281328 w 12192000"/>
              <a:gd name="connsiteY53733" fmla="*/ 1358249 h 6858000"/>
              <a:gd name="connsiteX53734" fmla="*/ 7301728 w 12192000"/>
              <a:gd name="connsiteY53734" fmla="*/ 1373807 h 6858000"/>
              <a:gd name="connsiteX53735" fmla="*/ 7442106 w 12192000"/>
              <a:gd name="connsiteY53735" fmla="*/ 1374153 h 6858000"/>
              <a:gd name="connsiteX53736" fmla="*/ 7465156 w 12192000"/>
              <a:gd name="connsiteY53736" fmla="*/ 1351103 h 6858000"/>
              <a:gd name="connsiteX53737" fmla="*/ 7440724 w 12192000"/>
              <a:gd name="connsiteY53737" fmla="*/ 1326207 h 6858000"/>
              <a:gd name="connsiteX53738" fmla="*/ 7341952 w 12192000"/>
              <a:gd name="connsiteY53738" fmla="*/ 1326553 h 6858000"/>
              <a:gd name="connsiteX53739" fmla="*/ 7235459 w 12192000"/>
              <a:gd name="connsiteY53739" fmla="*/ 1326207 h 6858000"/>
              <a:gd name="connsiteX53740" fmla="*/ 5027565 w 12192000"/>
              <a:gd name="connsiteY53740" fmla="*/ 1326092 h 6858000"/>
              <a:gd name="connsiteX53741" fmla="*/ 4926028 w 12192000"/>
              <a:gd name="connsiteY53741" fmla="*/ 1326553 h 6858000"/>
              <a:gd name="connsiteX53742" fmla="*/ 4819189 w 12192000"/>
              <a:gd name="connsiteY53742" fmla="*/ 1326322 h 6858000"/>
              <a:gd name="connsiteX53743" fmla="*/ 4797753 w 12192000"/>
              <a:gd name="connsiteY53743" fmla="*/ 1347185 h 6858000"/>
              <a:gd name="connsiteX53744" fmla="*/ 4797753 w 12192000"/>
              <a:gd name="connsiteY53744" fmla="*/ 1422673 h 6858000"/>
              <a:gd name="connsiteX53745" fmla="*/ 4820573 w 12192000"/>
              <a:gd name="connsiteY53745" fmla="*/ 1442036 h 6858000"/>
              <a:gd name="connsiteX53746" fmla="*/ 4845582 w 12192000"/>
              <a:gd name="connsiteY53746" fmla="*/ 1422903 h 6858000"/>
              <a:gd name="connsiteX53747" fmla="*/ 4845238 w 12192000"/>
              <a:gd name="connsiteY53747" fmla="*/ 1363089 h 6858000"/>
              <a:gd name="connsiteX53748" fmla="*/ 4855034 w 12192000"/>
              <a:gd name="connsiteY53748" fmla="*/ 1348336 h 6858000"/>
              <a:gd name="connsiteX53749" fmla="*/ 4865636 w 12192000"/>
              <a:gd name="connsiteY53749" fmla="*/ 1359631 h 6858000"/>
              <a:gd name="connsiteX53750" fmla="*/ 4883501 w 12192000"/>
              <a:gd name="connsiteY53750" fmla="*/ 1374038 h 6858000"/>
              <a:gd name="connsiteX53751" fmla="*/ 5026760 w 12192000"/>
              <a:gd name="connsiteY53751" fmla="*/ 1374268 h 6858000"/>
              <a:gd name="connsiteX53752" fmla="*/ 5049118 w 12192000"/>
              <a:gd name="connsiteY53752" fmla="*/ 1352370 h 6858000"/>
              <a:gd name="connsiteX53753" fmla="*/ 5027565 w 12192000"/>
              <a:gd name="connsiteY53753" fmla="*/ 1326092 h 6858000"/>
              <a:gd name="connsiteX53754" fmla="*/ 8714840 w 12192000"/>
              <a:gd name="connsiteY53754" fmla="*/ 1325862 h 6858000"/>
              <a:gd name="connsiteX53755" fmla="*/ 8689138 w 12192000"/>
              <a:gd name="connsiteY53755" fmla="*/ 1351103 h 6858000"/>
              <a:gd name="connsiteX53756" fmla="*/ 8715876 w 12192000"/>
              <a:gd name="connsiteY53756" fmla="*/ 1374268 h 6858000"/>
              <a:gd name="connsiteX53757" fmla="*/ 8736507 w 12192000"/>
              <a:gd name="connsiteY53757" fmla="*/ 1349029 h 6858000"/>
              <a:gd name="connsiteX53758" fmla="*/ 8714840 w 12192000"/>
              <a:gd name="connsiteY53758" fmla="*/ 1325862 h 6858000"/>
              <a:gd name="connsiteX53759" fmla="*/ 8441576 w 12192000"/>
              <a:gd name="connsiteY53759" fmla="*/ 1325862 h 6858000"/>
              <a:gd name="connsiteX53760" fmla="*/ 8418410 w 12192000"/>
              <a:gd name="connsiteY53760" fmla="*/ 1347876 h 6858000"/>
              <a:gd name="connsiteX53761" fmla="*/ 8418410 w 12192000"/>
              <a:gd name="connsiteY53761" fmla="*/ 1420599 h 6858000"/>
              <a:gd name="connsiteX53762" fmla="*/ 8447568 w 12192000"/>
              <a:gd name="connsiteY53762" fmla="*/ 1441460 h 6858000"/>
              <a:gd name="connsiteX53763" fmla="*/ 8471541 w 12192000"/>
              <a:gd name="connsiteY53763" fmla="*/ 1420715 h 6858000"/>
              <a:gd name="connsiteX53764" fmla="*/ 8471426 w 12192000"/>
              <a:gd name="connsiteY53764" fmla="*/ 1420599 h 6858000"/>
              <a:gd name="connsiteX53765" fmla="*/ 8471426 w 12192000"/>
              <a:gd name="connsiteY53765" fmla="*/ 1355597 h 6858000"/>
              <a:gd name="connsiteX53766" fmla="*/ 8479610 w 12192000"/>
              <a:gd name="connsiteY53766" fmla="*/ 1343958 h 6858000"/>
              <a:gd name="connsiteX53767" fmla="*/ 8486178 w 12192000"/>
              <a:gd name="connsiteY53767" fmla="*/ 1355137 h 6858000"/>
              <a:gd name="connsiteX53768" fmla="*/ 8505541 w 12192000"/>
              <a:gd name="connsiteY53768" fmla="*/ 1373577 h 6858000"/>
              <a:gd name="connsiteX53769" fmla="*/ 8648569 w 12192000"/>
              <a:gd name="connsiteY53769" fmla="*/ 1373577 h 6858000"/>
              <a:gd name="connsiteX53770" fmla="*/ 8669660 w 12192000"/>
              <a:gd name="connsiteY53770" fmla="*/ 1353292 h 6858000"/>
              <a:gd name="connsiteX53771" fmla="*/ 8649606 w 12192000"/>
              <a:gd name="connsiteY53771" fmla="*/ 1325977 h 6858000"/>
              <a:gd name="connsiteX53772" fmla="*/ 8545648 w 12192000"/>
              <a:gd name="connsiteY53772" fmla="*/ 1326322 h 6858000"/>
              <a:gd name="connsiteX53773" fmla="*/ 8545648 w 12192000"/>
              <a:gd name="connsiteY53773" fmla="*/ 1326092 h 6858000"/>
              <a:gd name="connsiteX53774" fmla="*/ 8441576 w 12192000"/>
              <a:gd name="connsiteY53774" fmla="*/ 1325862 h 6858000"/>
              <a:gd name="connsiteX53775" fmla="*/ 342365 w 12192000"/>
              <a:gd name="connsiteY53775" fmla="*/ 1325862 h 6858000"/>
              <a:gd name="connsiteX53776" fmla="*/ 316663 w 12192000"/>
              <a:gd name="connsiteY53776" fmla="*/ 1351103 h 6858000"/>
              <a:gd name="connsiteX53777" fmla="*/ 343401 w 12192000"/>
              <a:gd name="connsiteY53777" fmla="*/ 1374268 h 6858000"/>
              <a:gd name="connsiteX53778" fmla="*/ 364032 w 12192000"/>
              <a:gd name="connsiteY53778" fmla="*/ 1349029 h 6858000"/>
              <a:gd name="connsiteX53779" fmla="*/ 342365 w 12192000"/>
              <a:gd name="connsiteY53779" fmla="*/ 1325862 h 6858000"/>
              <a:gd name="connsiteX53780" fmla="*/ 69101 w 12192000"/>
              <a:gd name="connsiteY53780" fmla="*/ 1325862 h 6858000"/>
              <a:gd name="connsiteX53781" fmla="*/ 45935 w 12192000"/>
              <a:gd name="connsiteY53781" fmla="*/ 1347876 h 6858000"/>
              <a:gd name="connsiteX53782" fmla="*/ 45935 w 12192000"/>
              <a:gd name="connsiteY53782" fmla="*/ 1420599 h 6858000"/>
              <a:gd name="connsiteX53783" fmla="*/ 75093 w 12192000"/>
              <a:gd name="connsiteY53783" fmla="*/ 1441460 h 6858000"/>
              <a:gd name="connsiteX53784" fmla="*/ 99066 w 12192000"/>
              <a:gd name="connsiteY53784" fmla="*/ 1420715 h 6858000"/>
              <a:gd name="connsiteX53785" fmla="*/ 98951 w 12192000"/>
              <a:gd name="connsiteY53785" fmla="*/ 1420599 h 6858000"/>
              <a:gd name="connsiteX53786" fmla="*/ 98951 w 12192000"/>
              <a:gd name="connsiteY53786" fmla="*/ 1355597 h 6858000"/>
              <a:gd name="connsiteX53787" fmla="*/ 107135 w 12192000"/>
              <a:gd name="connsiteY53787" fmla="*/ 1343958 h 6858000"/>
              <a:gd name="connsiteX53788" fmla="*/ 113703 w 12192000"/>
              <a:gd name="connsiteY53788" fmla="*/ 1355137 h 6858000"/>
              <a:gd name="connsiteX53789" fmla="*/ 133066 w 12192000"/>
              <a:gd name="connsiteY53789" fmla="*/ 1373577 h 6858000"/>
              <a:gd name="connsiteX53790" fmla="*/ 276094 w 12192000"/>
              <a:gd name="connsiteY53790" fmla="*/ 1373577 h 6858000"/>
              <a:gd name="connsiteX53791" fmla="*/ 297185 w 12192000"/>
              <a:gd name="connsiteY53791" fmla="*/ 1353292 h 6858000"/>
              <a:gd name="connsiteX53792" fmla="*/ 277131 w 12192000"/>
              <a:gd name="connsiteY53792" fmla="*/ 1325977 h 6858000"/>
              <a:gd name="connsiteX53793" fmla="*/ 173173 w 12192000"/>
              <a:gd name="connsiteY53793" fmla="*/ 1326322 h 6858000"/>
              <a:gd name="connsiteX53794" fmla="*/ 173173 w 12192000"/>
              <a:gd name="connsiteY53794" fmla="*/ 1326092 h 6858000"/>
              <a:gd name="connsiteX53795" fmla="*/ 69101 w 12192000"/>
              <a:gd name="connsiteY53795" fmla="*/ 1325862 h 6858000"/>
              <a:gd name="connsiteX53796" fmla="*/ 7504803 w 12192000"/>
              <a:gd name="connsiteY53796" fmla="*/ 1325746 h 6858000"/>
              <a:gd name="connsiteX53797" fmla="*/ 7478757 w 12192000"/>
              <a:gd name="connsiteY53797" fmla="*/ 1350412 h 6858000"/>
              <a:gd name="connsiteX53798" fmla="*/ 7503881 w 12192000"/>
              <a:gd name="connsiteY53798" fmla="*/ 1373461 h 6858000"/>
              <a:gd name="connsiteX53799" fmla="*/ 7532118 w 12192000"/>
              <a:gd name="connsiteY53799" fmla="*/ 1352370 h 6858000"/>
              <a:gd name="connsiteX53800" fmla="*/ 7504803 w 12192000"/>
              <a:gd name="connsiteY53800" fmla="*/ 1325746 h 6858000"/>
              <a:gd name="connsiteX53801" fmla="*/ 5093259 w 12192000"/>
              <a:gd name="connsiteY53801" fmla="*/ 1325516 h 6858000"/>
              <a:gd name="connsiteX53802" fmla="*/ 5063871 w 12192000"/>
              <a:gd name="connsiteY53802" fmla="*/ 1350873 h 6858000"/>
              <a:gd name="connsiteX53803" fmla="*/ 5089803 w 12192000"/>
              <a:gd name="connsiteY53803" fmla="*/ 1372770 h 6858000"/>
              <a:gd name="connsiteX53804" fmla="*/ 5089803 w 12192000"/>
              <a:gd name="connsiteY53804" fmla="*/ 1372655 h 6858000"/>
              <a:gd name="connsiteX53805" fmla="*/ 5117807 w 12192000"/>
              <a:gd name="connsiteY53805" fmla="*/ 1350527 h 6858000"/>
              <a:gd name="connsiteX53806" fmla="*/ 5093259 w 12192000"/>
              <a:gd name="connsiteY53806" fmla="*/ 1325516 h 6858000"/>
              <a:gd name="connsiteX53807" fmla="*/ 6233800 w 12192000"/>
              <a:gd name="connsiteY53807" fmla="*/ 1325401 h 6858000"/>
              <a:gd name="connsiteX53808" fmla="*/ 6129725 w 12192000"/>
              <a:gd name="connsiteY53808" fmla="*/ 1325862 h 6858000"/>
              <a:gd name="connsiteX53809" fmla="*/ 6023003 w 12192000"/>
              <a:gd name="connsiteY53809" fmla="*/ 1325631 h 6858000"/>
              <a:gd name="connsiteX53810" fmla="*/ 6003179 w 12192000"/>
              <a:gd name="connsiteY53810" fmla="*/ 1344418 h 6858000"/>
              <a:gd name="connsiteX53811" fmla="*/ 6003296 w 12192000"/>
              <a:gd name="connsiteY53811" fmla="*/ 1425093 h 6858000"/>
              <a:gd name="connsiteX53812" fmla="*/ 6031070 w 12192000"/>
              <a:gd name="connsiteY53812" fmla="*/ 1440536 h 6858000"/>
              <a:gd name="connsiteX53813" fmla="*/ 6055735 w 12192000"/>
              <a:gd name="connsiteY53813" fmla="*/ 1424516 h 6858000"/>
              <a:gd name="connsiteX53814" fmla="*/ 6055735 w 12192000"/>
              <a:gd name="connsiteY53814" fmla="*/ 1356866 h 6858000"/>
              <a:gd name="connsiteX53815" fmla="*/ 6055848 w 12192000"/>
              <a:gd name="connsiteY53815" fmla="*/ 1356750 h 6858000"/>
              <a:gd name="connsiteX53816" fmla="*/ 6060574 w 12192000"/>
              <a:gd name="connsiteY53816" fmla="*/ 1343842 h 6858000"/>
              <a:gd name="connsiteX53817" fmla="*/ 6070716 w 12192000"/>
              <a:gd name="connsiteY53817" fmla="*/ 1355597 h 6858000"/>
              <a:gd name="connsiteX53818" fmla="*/ 6092039 w 12192000"/>
              <a:gd name="connsiteY53818" fmla="*/ 1373001 h 6858000"/>
              <a:gd name="connsiteX53819" fmla="*/ 6235182 w 12192000"/>
              <a:gd name="connsiteY53819" fmla="*/ 1373230 h 6858000"/>
              <a:gd name="connsiteX53820" fmla="*/ 6254198 w 12192000"/>
              <a:gd name="connsiteY53820" fmla="*/ 1351679 h 6858000"/>
              <a:gd name="connsiteX53821" fmla="*/ 6233800 w 12192000"/>
              <a:gd name="connsiteY53821" fmla="*/ 1325401 h 6858000"/>
              <a:gd name="connsiteX53822" fmla="*/ 9648730 w 12192000"/>
              <a:gd name="connsiteY53822" fmla="*/ 1325286 h 6858000"/>
              <a:gd name="connsiteX53823" fmla="*/ 9627985 w 12192000"/>
              <a:gd name="connsiteY53823" fmla="*/ 1344188 h 6858000"/>
              <a:gd name="connsiteX53824" fmla="*/ 9628215 w 12192000"/>
              <a:gd name="connsiteY53824" fmla="*/ 1424862 h 6858000"/>
              <a:gd name="connsiteX53825" fmla="*/ 9653916 w 12192000"/>
              <a:gd name="connsiteY53825" fmla="*/ 1440536 h 6858000"/>
              <a:gd name="connsiteX53826" fmla="*/ 9675584 w 12192000"/>
              <a:gd name="connsiteY53826" fmla="*/ 1423826 h 6858000"/>
              <a:gd name="connsiteX53827" fmla="*/ 9675584 w 12192000"/>
              <a:gd name="connsiteY53827" fmla="*/ 1358825 h 6858000"/>
              <a:gd name="connsiteX53828" fmla="*/ 9675469 w 12192000"/>
              <a:gd name="connsiteY53828" fmla="*/ 1358825 h 6858000"/>
              <a:gd name="connsiteX53829" fmla="*/ 9683768 w 12192000"/>
              <a:gd name="connsiteY53829" fmla="*/ 1343151 h 6858000"/>
              <a:gd name="connsiteX53830" fmla="*/ 9695754 w 12192000"/>
              <a:gd name="connsiteY53830" fmla="*/ 1356519 h 6858000"/>
              <a:gd name="connsiteX53831" fmla="*/ 9714194 w 12192000"/>
              <a:gd name="connsiteY53831" fmla="*/ 1373001 h 6858000"/>
              <a:gd name="connsiteX53832" fmla="*/ 9859988 w 12192000"/>
              <a:gd name="connsiteY53832" fmla="*/ 1373116 h 6858000"/>
              <a:gd name="connsiteX53833" fmla="*/ 9879004 w 12192000"/>
              <a:gd name="connsiteY53833" fmla="*/ 1350757 h 6858000"/>
              <a:gd name="connsiteX53834" fmla="*/ 9859527 w 12192000"/>
              <a:gd name="connsiteY53834" fmla="*/ 1325516 h 6858000"/>
              <a:gd name="connsiteX53835" fmla="*/ 9752804 w 12192000"/>
              <a:gd name="connsiteY53835" fmla="*/ 1325862 h 6858000"/>
              <a:gd name="connsiteX53836" fmla="*/ 9752804 w 12192000"/>
              <a:gd name="connsiteY53836" fmla="*/ 1325516 h 6858000"/>
              <a:gd name="connsiteX53837" fmla="*/ 9648730 w 12192000"/>
              <a:gd name="connsiteY53837" fmla="*/ 1325286 h 6858000"/>
              <a:gd name="connsiteX53838" fmla="*/ 1276255 w 12192000"/>
              <a:gd name="connsiteY53838" fmla="*/ 1325286 h 6858000"/>
              <a:gd name="connsiteX53839" fmla="*/ 1255510 w 12192000"/>
              <a:gd name="connsiteY53839" fmla="*/ 1344188 h 6858000"/>
              <a:gd name="connsiteX53840" fmla="*/ 1255740 w 12192000"/>
              <a:gd name="connsiteY53840" fmla="*/ 1424862 h 6858000"/>
              <a:gd name="connsiteX53841" fmla="*/ 1281441 w 12192000"/>
              <a:gd name="connsiteY53841" fmla="*/ 1440536 h 6858000"/>
              <a:gd name="connsiteX53842" fmla="*/ 1303109 w 12192000"/>
              <a:gd name="connsiteY53842" fmla="*/ 1423826 h 6858000"/>
              <a:gd name="connsiteX53843" fmla="*/ 1303109 w 12192000"/>
              <a:gd name="connsiteY53843" fmla="*/ 1358825 h 6858000"/>
              <a:gd name="connsiteX53844" fmla="*/ 1302994 w 12192000"/>
              <a:gd name="connsiteY53844" fmla="*/ 1358825 h 6858000"/>
              <a:gd name="connsiteX53845" fmla="*/ 1311293 w 12192000"/>
              <a:gd name="connsiteY53845" fmla="*/ 1343151 h 6858000"/>
              <a:gd name="connsiteX53846" fmla="*/ 1323279 w 12192000"/>
              <a:gd name="connsiteY53846" fmla="*/ 1356519 h 6858000"/>
              <a:gd name="connsiteX53847" fmla="*/ 1341719 w 12192000"/>
              <a:gd name="connsiteY53847" fmla="*/ 1373001 h 6858000"/>
              <a:gd name="connsiteX53848" fmla="*/ 1487513 w 12192000"/>
              <a:gd name="connsiteY53848" fmla="*/ 1373116 h 6858000"/>
              <a:gd name="connsiteX53849" fmla="*/ 1506529 w 12192000"/>
              <a:gd name="connsiteY53849" fmla="*/ 1350757 h 6858000"/>
              <a:gd name="connsiteX53850" fmla="*/ 1487052 w 12192000"/>
              <a:gd name="connsiteY53850" fmla="*/ 1325516 h 6858000"/>
              <a:gd name="connsiteX53851" fmla="*/ 1380329 w 12192000"/>
              <a:gd name="connsiteY53851" fmla="*/ 1325862 h 6858000"/>
              <a:gd name="connsiteX53852" fmla="*/ 1380329 w 12192000"/>
              <a:gd name="connsiteY53852" fmla="*/ 1325516 h 6858000"/>
              <a:gd name="connsiteX53853" fmla="*/ 1276255 w 12192000"/>
              <a:gd name="connsiteY53853" fmla="*/ 1325286 h 6858000"/>
              <a:gd name="connsiteX53854" fmla="*/ 6296497 w 12192000"/>
              <a:gd name="connsiteY53854" fmla="*/ 1325171 h 6858000"/>
              <a:gd name="connsiteX53855" fmla="*/ 6274945 w 12192000"/>
              <a:gd name="connsiteY53855" fmla="*/ 1349834 h 6858000"/>
              <a:gd name="connsiteX53856" fmla="*/ 6296149 w 12192000"/>
              <a:gd name="connsiteY53856" fmla="*/ 1373692 h 6858000"/>
              <a:gd name="connsiteX53857" fmla="*/ 6322544 w 12192000"/>
              <a:gd name="connsiteY53857" fmla="*/ 1350066 h 6858000"/>
              <a:gd name="connsiteX53858" fmla="*/ 6296497 w 12192000"/>
              <a:gd name="connsiteY53858" fmla="*/ 1325171 h 6858000"/>
              <a:gd name="connsiteX53859" fmla="*/ 9342620 w 12192000"/>
              <a:gd name="connsiteY53859" fmla="*/ 1324940 h 6858000"/>
              <a:gd name="connsiteX53860" fmla="*/ 9337432 w 12192000"/>
              <a:gd name="connsiteY53860" fmla="*/ 1325055 h 6858000"/>
              <a:gd name="connsiteX53861" fmla="*/ 9286606 w 12192000"/>
              <a:gd name="connsiteY53861" fmla="*/ 1377265 h 6858000"/>
              <a:gd name="connsiteX53862" fmla="*/ 9286492 w 12192000"/>
              <a:gd name="connsiteY53862" fmla="*/ 1377265 h 6858000"/>
              <a:gd name="connsiteX53863" fmla="*/ 9348267 w 12192000"/>
              <a:gd name="connsiteY53863" fmla="*/ 1439616 h 6858000"/>
              <a:gd name="connsiteX53864" fmla="*/ 9402205 w 12192000"/>
              <a:gd name="connsiteY53864" fmla="*/ 1384870 h 6858000"/>
              <a:gd name="connsiteX53865" fmla="*/ 9342620 w 12192000"/>
              <a:gd name="connsiteY53865" fmla="*/ 1324940 h 6858000"/>
              <a:gd name="connsiteX53866" fmla="*/ 7632618 w 12192000"/>
              <a:gd name="connsiteY53866" fmla="*/ 1324940 h 6858000"/>
              <a:gd name="connsiteX53867" fmla="*/ 7604151 w 12192000"/>
              <a:gd name="connsiteY53867" fmla="*/ 1325171 h 6858000"/>
              <a:gd name="connsiteX53868" fmla="*/ 7560124 w 12192000"/>
              <a:gd name="connsiteY53868" fmla="*/ 1325171 h 6858000"/>
              <a:gd name="connsiteX53869" fmla="*/ 7544911 w 12192000"/>
              <a:gd name="connsiteY53869" fmla="*/ 1350412 h 6858000"/>
              <a:gd name="connsiteX53870" fmla="*/ 7560009 w 12192000"/>
              <a:gd name="connsiteY53870" fmla="*/ 1372423 h 6858000"/>
              <a:gd name="connsiteX53871" fmla="*/ 7640226 w 12192000"/>
              <a:gd name="connsiteY53871" fmla="*/ 1372423 h 6858000"/>
              <a:gd name="connsiteX53872" fmla="*/ 7660164 w 12192000"/>
              <a:gd name="connsiteY53872" fmla="*/ 1351679 h 6858000"/>
              <a:gd name="connsiteX53873" fmla="*/ 7660278 w 12192000"/>
              <a:gd name="connsiteY53873" fmla="*/ 1351794 h 6858000"/>
              <a:gd name="connsiteX53874" fmla="*/ 7632618 w 12192000"/>
              <a:gd name="connsiteY53874" fmla="*/ 1324940 h 6858000"/>
              <a:gd name="connsiteX53875" fmla="*/ 970145 w 12192000"/>
              <a:gd name="connsiteY53875" fmla="*/ 1324940 h 6858000"/>
              <a:gd name="connsiteX53876" fmla="*/ 964957 w 12192000"/>
              <a:gd name="connsiteY53876" fmla="*/ 1325055 h 6858000"/>
              <a:gd name="connsiteX53877" fmla="*/ 914131 w 12192000"/>
              <a:gd name="connsiteY53877" fmla="*/ 1377265 h 6858000"/>
              <a:gd name="connsiteX53878" fmla="*/ 914017 w 12192000"/>
              <a:gd name="connsiteY53878" fmla="*/ 1377265 h 6858000"/>
              <a:gd name="connsiteX53879" fmla="*/ 975792 w 12192000"/>
              <a:gd name="connsiteY53879" fmla="*/ 1439616 h 6858000"/>
              <a:gd name="connsiteX53880" fmla="*/ 1029730 w 12192000"/>
              <a:gd name="connsiteY53880" fmla="*/ 1384870 h 6858000"/>
              <a:gd name="connsiteX53881" fmla="*/ 970145 w 12192000"/>
              <a:gd name="connsiteY53881" fmla="*/ 1324940 h 6858000"/>
              <a:gd name="connsiteX53882" fmla="*/ 5226838 w 12192000"/>
              <a:gd name="connsiteY53882" fmla="*/ 1324709 h 6858000"/>
              <a:gd name="connsiteX53883" fmla="*/ 5146622 w 12192000"/>
              <a:gd name="connsiteY53883" fmla="*/ 1324825 h 6858000"/>
              <a:gd name="connsiteX53884" fmla="*/ 5129104 w 12192000"/>
              <a:gd name="connsiteY53884" fmla="*/ 1341535 h 6858000"/>
              <a:gd name="connsiteX53885" fmla="*/ 5157801 w 12192000"/>
              <a:gd name="connsiteY53885" fmla="*/ 1372308 h 6858000"/>
              <a:gd name="connsiteX53886" fmla="*/ 5186270 w 12192000"/>
              <a:gd name="connsiteY53886" fmla="*/ 1372079 h 6858000"/>
              <a:gd name="connsiteX53887" fmla="*/ 5225110 w 12192000"/>
              <a:gd name="connsiteY53887" fmla="*/ 1372308 h 6858000"/>
              <a:gd name="connsiteX53888" fmla="*/ 5244933 w 12192000"/>
              <a:gd name="connsiteY53888" fmla="*/ 1351103 h 6858000"/>
              <a:gd name="connsiteX53889" fmla="*/ 5226838 w 12192000"/>
              <a:gd name="connsiteY53889" fmla="*/ 1324709 h 6858000"/>
              <a:gd name="connsiteX53890" fmla="*/ 6924046 w 12192000"/>
              <a:gd name="connsiteY53890" fmla="*/ 1324364 h 6858000"/>
              <a:gd name="connsiteX53891" fmla="*/ 6871722 w 12192000"/>
              <a:gd name="connsiteY53891" fmla="*/ 1376689 h 6858000"/>
              <a:gd name="connsiteX53892" fmla="*/ 6936378 w 12192000"/>
              <a:gd name="connsiteY53892" fmla="*/ 1439844 h 6858000"/>
              <a:gd name="connsiteX53893" fmla="*/ 6990202 w 12192000"/>
              <a:gd name="connsiteY53893" fmla="*/ 1383605 h 6858000"/>
              <a:gd name="connsiteX53894" fmla="*/ 6929233 w 12192000"/>
              <a:gd name="connsiteY53894" fmla="*/ 1324364 h 6858000"/>
              <a:gd name="connsiteX53895" fmla="*/ 6924046 w 12192000"/>
              <a:gd name="connsiteY53895" fmla="*/ 1324364 h 6858000"/>
              <a:gd name="connsiteX53896" fmla="*/ 10055802 w 12192000"/>
              <a:gd name="connsiteY53896" fmla="*/ 1324134 h 6858000"/>
              <a:gd name="connsiteX53897" fmla="*/ 9978236 w 12192000"/>
              <a:gd name="connsiteY53897" fmla="*/ 1324249 h 6858000"/>
              <a:gd name="connsiteX53898" fmla="*/ 9958759 w 12192000"/>
              <a:gd name="connsiteY53898" fmla="*/ 1344303 h 6858000"/>
              <a:gd name="connsiteX53899" fmla="*/ 9985614 w 12192000"/>
              <a:gd name="connsiteY53899" fmla="*/ 1371847 h 6858000"/>
              <a:gd name="connsiteX53900" fmla="*/ 10016616 w 12192000"/>
              <a:gd name="connsiteY53900" fmla="*/ 1371617 h 6858000"/>
              <a:gd name="connsiteX53901" fmla="*/ 10055342 w 12192000"/>
              <a:gd name="connsiteY53901" fmla="*/ 1371847 h 6858000"/>
              <a:gd name="connsiteX53902" fmla="*/ 10055342 w 12192000"/>
              <a:gd name="connsiteY53902" fmla="*/ 1371732 h 6858000"/>
              <a:gd name="connsiteX53903" fmla="*/ 10074473 w 12192000"/>
              <a:gd name="connsiteY53903" fmla="*/ 1349951 h 6858000"/>
              <a:gd name="connsiteX53904" fmla="*/ 10055802 w 12192000"/>
              <a:gd name="connsiteY53904" fmla="*/ 1324134 h 6858000"/>
              <a:gd name="connsiteX53905" fmla="*/ 1683327 w 12192000"/>
              <a:gd name="connsiteY53905" fmla="*/ 1324134 h 6858000"/>
              <a:gd name="connsiteX53906" fmla="*/ 1605761 w 12192000"/>
              <a:gd name="connsiteY53906" fmla="*/ 1324249 h 6858000"/>
              <a:gd name="connsiteX53907" fmla="*/ 1586284 w 12192000"/>
              <a:gd name="connsiteY53907" fmla="*/ 1344303 h 6858000"/>
              <a:gd name="connsiteX53908" fmla="*/ 1613139 w 12192000"/>
              <a:gd name="connsiteY53908" fmla="*/ 1371847 h 6858000"/>
              <a:gd name="connsiteX53909" fmla="*/ 1644141 w 12192000"/>
              <a:gd name="connsiteY53909" fmla="*/ 1371617 h 6858000"/>
              <a:gd name="connsiteX53910" fmla="*/ 1682867 w 12192000"/>
              <a:gd name="connsiteY53910" fmla="*/ 1371847 h 6858000"/>
              <a:gd name="connsiteX53911" fmla="*/ 1682867 w 12192000"/>
              <a:gd name="connsiteY53911" fmla="*/ 1371732 h 6858000"/>
              <a:gd name="connsiteX53912" fmla="*/ 1701998 w 12192000"/>
              <a:gd name="connsiteY53912" fmla="*/ 1349951 h 6858000"/>
              <a:gd name="connsiteX53913" fmla="*/ 1683327 w 12192000"/>
              <a:gd name="connsiteY53913" fmla="*/ 1324134 h 6858000"/>
              <a:gd name="connsiteX53914" fmla="*/ 11404112 w 12192000"/>
              <a:gd name="connsiteY53914" fmla="*/ 1324104 h 6858000"/>
              <a:gd name="connsiteX53915" fmla="*/ 11391002 w 12192000"/>
              <a:gd name="connsiteY53915" fmla="*/ 1324825 h 6858000"/>
              <a:gd name="connsiteX53916" fmla="*/ 11357348 w 12192000"/>
              <a:gd name="connsiteY53916" fmla="*/ 1324825 h 6858000"/>
              <a:gd name="connsiteX53917" fmla="*/ 11315972 w 12192000"/>
              <a:gd name="connsiteY53917" fmla="*/ 1324594 h 6858000"/>
              <a:gd name="connsiteX53918" fmla="*/ 11299492 w 12192000"/>
              <a:gd name="connsiteY53918" fmla="*/ 1340844 h 6858000"/>
              <a:gd name="connsiteX53919" fmla="*/ 11343864 w 12192000"/>
              <a:gd name="connsiteY53919" fmla="*/ 1368852 h 6858000"/>
              <a:gd name="connsiteX53920" fmla="*/ 11371986 w 12192000"/>
              <a:gd name="connsiteY53920" fmla="*/ 1369081 h 6858000"/>
              <a:gd name="connsiteX53921" fmla="*/ 11412670 w 12192000"/>
              <a:gd name="connsiteY53921" fmla="*/ 1366546 h 6858000"/>
              <a:gd name="connsiteX53922" fmla="*/ 11412900 w 12192000"/>
              <a:gd name="connsiteY53922" fmla="*/ 1366546 h 6858000"/>
              <a:gd name="connsiteX53923" fmla="*/ 11413246 w 12192000"/>
              <a:gd name="connsiteY53923" fmla="*/ 1331511 h 6858000"/>
              <a:gd name="connsiteX53924" fmla="*/ 11404112 w 12192000"/>
              <a:gd name="connsiteY53924" fmla="*/ 1324104 h 6858000"/>
              <a:gd name="connsiteX53925" fmla="*/ 3031637 w 12192000"/>
              <a:gd name="connsiteY53925" fmla="*/ 1324104 h 6858000"/>
              <a:gd name="connsiteX53926" fmla="*/ 3018527 w 12192000"/>
              <a:gd name="connsiteY53926" fmla="*/ 1324825 h 6858000"/>
              <a:gd name="connsiteX53927" fmla="*/ 2984873 w 12192000"/>
              <a:gd name="connsiteY53927" fmla="*/ 1324825 h 6858000"/>
              <a:gd name="connsiteX53928" fmla="*/ 2943497 w 12192000"/>
              <a:gd name="connsiteY53928" fmla="*/ 1324594 h 6858000"/>
              <a:gd name="connsiteX53929" fmla="*/ 2927017 w 12192000"/>
              <a:gd name="connsiteY53929" fmla="*/ 1340844 h 6858000"/>
              <a:gd name="connsiteX53930" fmla="*/ 2971389 w 12192000"/>
              <a:gd name="connsiteY53930" fmla="*/ 1368852 h 6858000"/>
              <a:gd name="connsiteX53931" fmla="*/ 2999511 w 12192000"/>
              <a:gd name="connsiteY53931" fmla="*/ 1369081 h 6858000"/>
              <a:gd name="connsiteX53932" fmla="*/ 3040195 w 12192000"/>
              <a:gd name="connsiteY53932" fmla="*/ 1366546 h 6858000"/>
              <a:gd name="connsiteX53933" fmla="*/ 3040425 w 12192000"/>
              <a:gd name="connsiteY53933" fmla="*/ 1366546 h 6858000"/>
              <a:gd name="connsiteX53934" fmla="*/ 3040771 w 12192000"/>
              <a:gd name="connsiteY53934" fmla="*/ 1331511 h 6858000"/>
              <a:gd name="connsiteX53935" fmla="*/ 3031637 w 12192000"/>
              <a:gd name="connsiteY53935" fmla="*/ 1324104 h 6858000"/>
              <a:gd name="connsiteX53936" fmla="*/ 11195303 w 12192000"/>
              <a:gd name="connsiteY53936" fmla="*/ 1324018 h 6858000"/>
              <a:gd name="connsiteX53937" fmla="*/ 11167412 w 12192000"/>
              <a:gd name="connsiteY53937" fmla="*/ 1349720 h 6858000"/>
              <a:gd name="connsiteX53938" fmla="*/ 11194958 w 12192000"/>
              <a:gd name="connsiteY53938" fmla="*/ 1371617 h 6858000"/>
              <a:gd name="connsiteX53939" fmla="*/ 11226190 w 12192000"/>
              <a:gd name="connsiteY53939" fmla="*/ 1371617 h 6858000"/>
              <a:gd name="connsiteX53940" fmla="*/ 11265146 w 12192000"/>
              <a:gd name="connsiteY53940" fmla="*/ 1371847 h 6858000"/>
              <a:gd name="connsiteX53941" fmla="*/ 11265146 w 12192000"/>
              <a:gd name="connsiteY53941" fmla="*/ 1371732 h 6858000"/>
              <a:gd name="connsiteX53942" fmla="*/ 11284509 w 12192000"/>
              <a:gd name="connsiteY53942" fmla="*/ 1349834 h 6858000"/>
              <a:gd name="connsiteX53943" fmla="*/ 11265492 w 12192000"/>
              <a:gd name="connsiteY53943" fmla="*/ 1324018 h 6858000"/>
              <a:gd name="connsiteX53944" fmla="*/ 11195303 w 12192000"/>
              <a:gd name="connsiteY53944" fmla="*/ 1324018 h 6858000"/>
              <a:gd name="connsiteX53945" fmla="*/ 2822828 w 12192000"/>
              <a:gd name="connsiteY53945" fmla="*/ 1324018 h 6858000"/>
              <a:gd name="connsiteX53946" fmla="*/ 2794937 w 12192000"/>
              <a:gd name="connsiteY53946" fmla="*/ 1349720 h 6858000"/>
              <a:gd name="connsiteX53947" fmla="*/ 2822483 w 12192000"/>
              <a:gd name="connsiteY53947" fmla="*/ 1371617 h 6858000"/>
              <a:gd name="connsiteX53948" fmla="*/ 2853715 w 12192000"/>
              <a:gd name="connsiteY53948" fmla="*/ 1371617 h 6858000"/>
              <a:gd name="connsiteX53949" fmla="*/ 2892671 w 12192000"/>
              <a:gd name="connsiteY53949" fmla="*/ 1371847 h 6858000"/>
              <a:gd name="connsiteX53950" fmla="*/ 2892671 w 12192000"/>
              <a:gd name="connsiteY53950" fmla="*/ 1371732 h 6858000"/>
              <a:gd name="connsiteX53951" fmla="*/ 2912034 w 12192000"/>
              <a:gd name="connsiteY53951" fmla="*/ 1349834 h 6858000"/>
              <a:gd name="connsiteX53952" fmla="*/ 2893017 w 12192000"/>
              <a:gd name="connsiteY53952" fmla="*/ 1324018 h 6858000"/>
              <a:gd name="connsiteX53953" fmla="*/ 2822828 w 12192000"/>
              <a:gd name="connsiteY53953" fmla="*/ 1324018 h 6858000"/>
              <a:gd name="connsiteX53954" fmla="*/ 11061380 w 12192000"/>
              <a:gd name="connsiteY53954" fmla="*/ 1323903 h 6858000"/>
              <a:gd name="connsiteX53955" fmla="*/ 10959843 w 12192000"/>
              <a:gd name="connsiteY53955" fmla="*/ 1324364 h 6858000"/>
              <a:gd name="connsiteX53956" fmla="*/ 10850468 w 12192000"/>
              <a:gd name="connsiteY53956" fmla="*/ 1324134 h 6858000"/>
              <a:gd name="connsiteX53957" fmla="*/ 10832373 w 12192000"/>
              <a:gd name="connsiteY53957" fmla="*/ 1341996 h 6858000"/>
              <a:gd name="connsiteX53958" fmla="*/ 10832258 w 12192000"/>
              <a:gd name="connsiteY53958" fmla="*/ 1420138 h 6858000"/>
              <a:gd name="connsiteX53959" fmla="*/ 10857038 w 12192000"/>
              <a:gd name="connsiteY53959" fmla="*/ 1439155 h 6858000"/>
              <a:gd name="connsiteX53960" fmla="*/ 10885160 w 12192000"/>
              <a:gd name="connsiteY53960" fmla="*/ 1420944 h 6858000"/>
              <a:gd name="connsiteX53961" fmla="*/ 10885044 w 12192000"/>
              <a:gd name="connsiteY53961" fmla="*/ 1358479 h 6858000"/>
              <a:gd name="connsiteX53962" fmla="*/ 10884814 w 12192000"/>
              <a:gd name="connsiteY53962" fmla="*/ 1358364 h 6858000"/>
              <a:gd name="connsiteX53963" fmla="*/ 10891498 w 12192000"/>
              <a:gd name="connsiteY53963" fmla="*/ 1346723 h 6858000"/>
              <a:gd name="connsiteX53964" fmla="*/ 10899797 w 12192000"/>
              <a:gd name="connsiteY53964" fmla="*/ 1355252 h 6858000"/>
              <a:gd name="connsiteX53965" fmla="*/ 10922155 w 12192000"/>
              <a:gd name="connsiteY53965" fmla="*/ 1371271 h 6858000"/>
              <a:gd name="connsiteX53966" fmla="*/ 11062878 w 12192000"/>
              <a:gd name="connsiteY53966" fmla="*/ 1371732 h 6858000"/>
              <a:gd name="connsiteX53967" fmla="*/ 11083394 w 12192000"/>
              <a:gd name="connsiteY53967" fmla="*/ 1348913 h 6858000"/>
              <a:gd name="connsiteX53968" fmla="*/ 11061380 w 12192000"/>
              <a:gd name="connsiteY53968" fmla="*/ 1323903 h 6858000"/>
              <a:gd name="connsiteX53969" fmla="*/ 2688905 w 12192000"/>
              <a:gd name="connsiteY53969" fmla="*/ 1323903 h 6858000"/>
              <a:gd name="connsiteX53970" fmla="*/ 2587368 w 12192000"/>
              <a:gd name="connsiteY53970" fmla="*/ 1324364 h 6858000"/>
              <a:gd name="connsiteX53971" fmla="*/ 2477993 w 12192000"/>
              <a:gd name="connsiteY53971" fmla="*/ 1324134 h 6858000"/>
              <a:gd name="connsiteX53972" fmla="*/ 2459898 w 12192000"/>
              <a:gd name="connsiteY53972" fmla="*/ 1341996 h 6858000"/>
              <a:gd name="connsiteX53973" fmla="*/ 2459783 w 12192000"/>
              <a:gd name="connsiteY53973" fmla="*/ 1420138 h 6858000"/>
              <a:gd name="connsiteX53974" fmla="*/ 2484563 w 12192000"/>
              <a:gd name="connsiteY53974" fmla="*/ 1439155 h 6858000"/>
              <a:gd name="connsiteX53975" fmla="*/ 2512685 w 12192000"/>
              <a:gd name="connsiteY53975" fmla="*/ 1420944 h 6858000"/>
              <a:gd name="connsiteX53976" fmla="*/ 2512569 w 12192000"/>
              <a:gd name="connsiteY53976" fmla="*/ 1358479 h 6858000"/>
              <a:gd name="connsiteX53977" fmla="*/ 2512339 w 12192000"/>
              <a:gd name="connsiteY53977" fmla="*/ 1358364 h 6858000"/>
              <a:gd name="connsiteX53978" fmla="*/ 2519023 w 12192000"/>
              <a:gd name="connsiteY53978" fmla="*/ 1346723 h 6858000"/>
              <a:gd name="connsiteX53979" fmla="*/ 2527322 w 12192000"/>
              <a:gd name="connsiteY53979" fmla="*/ 1355252 h 6858000"/>
              <a:gd name="connsiteX53980" fmla="*/ 2549680 w 12192000"/>
              <a:gd name="connsiteY53980" fmla="*/ 1371271 h 6858000"/>
              <a:gd name="connsiteX53981" fmla="*/ 2690403 w 12192000"/>
              <a:gd name="connsiteY53981" fmla="*/ 1371732 h 6858000"/>
              <a:gd name="connsiteX53982" fmla="*/ 2710919 w 12192000"/>
              <a:gd name="connsiteY53982" fmla="*/ 1348913 h 6858000"/>
              <a:gd name="connsiteX53983" fmla="*/ 2688905 w 12192000"/>
              <a:gd name="connsiteY53983" fmla="*/ 1323903 h 6858000"/>
              <a:gd name="connsiteX53984" fmla="*/ 9918998 w 12192000"/>
              <a:gd name="connsiteY53984" fmla="*/ 1323788 h 6858000"/>
              <a:gd name="connsiteX53985" fmla="*/ 9893066 w 12192000"/>
              <a:gd name="connsiteY53985" fmla="*/ 1347645 h 6858000"/>
              <a:gd name="connsiteX53986" fmla="*/ 9893066 w 12192000"/>
              <a:gd name="connsiteY53986" fmla="*/ 1347760 h 6858000"/>
              <a:gd name="connsiteX53987" fmla="*/ 9917500 w 12192000"/>
              <a:gd name="connsiteY53987" fmla="*/ 1371041 h 6858000"/>
              <a:gd name="connsiteX53988" fmla="*/ 9946543 w 12192000"/>
              <a:gd name="connsiteY53988" fmla="*/ 1349373 h 6858000"/>
              <a:gd name="connsiteX53989" fmla="*/ 9918998 w 12192000"/>
              <a:gd name="connsiteY53989" fmla="*/ 1323788 h 6858000"/>
              <a:gd name="connsiteX53990" fmla="*/ 1546523 w 12192000"/>
              <a:gd name="connsiteY53990" fmla="*/ 1323788 h 6858000"/>
              <a:gd name="connsiteX53991" fmla="*/ 1520591 w 12192000"/>
              <a:gd name="connsiteY53991" fmla="*/ 1347645 h 6858000"/>
              <a:gd name="connsiteX53992" fmla="*/ 1520591 w 12192000"/>
              <a:gd name="connsiteY53992" fmla="*/ 1347760 h 6858000"/>
              <a:gd name="connsiteX53993" fmla="*/ 1545025 w 12192000"/>
              <a:gd name="connsiteY53993" fmla="*/ 1371041 h 6858000"/>
              <a:gd name="connsiteX53994" fmla="*/ 1574068 w 12192000"/>
              <a:gd name="connsiteY53994" fmla="*/ 1349373 h 6858000"/>
              <a:gd name="connsiteX53995" fmla="*/ 1546523 w 12192000"/>
              <a:gd name="connsiteY53995" fmla="*/ 1323788 h 6858000"/>
              <a:gd name="connsiteX53996" fmla="*/ 11127534 w 12192000"/>
              <a:gd name="connsiteY53996" fmla="*/ 1323673 h 6858000"/>
              <a:gd name="connsiteX53997" fmla="*/ 11103678 w 12192000"/>
              <a:gd name="connsiteY53997" fmla="*/ 1348220 h 6858000"/>
              <a:gd name="connsiteX53998" fmla="*/ 11124538 w 12192000"/>
              <a:gd name="connsiteY53998" fmla="*/ 1372079 h 6858000"/>
              <a:gd name="connsiteX53999" fmla="*/ 11150701 w 12192000"/>
              <a:gd name="connsiteY53999" fmla="*/ 1348913 h 6858000"/>
              <a:gd name="connsiteX54000" fmla="*/ 11127534 w 12192000"/>
              <a:gd name="connsiteY54000" fmla="*/ 1323673 h 6858000"/>
              <a:gd name="connsiteX54001" fmla="*/ 2755059 w 12192000"/>
              <a:gd name="connsiteY54001" fmla="*/ 1323673 h 6858000"/>
              <a:gd name="connsiteX54002" fmla="*/ 2731203 w 12192000"/>
              <a:gd name="connsiteY54002" fmla="*/ 1348220 h 6858000"/>
              <a:gd name="connsiteX54003" fmla="*/ 2752063 w 12192000"/>
              <a:gd name="connsiteY54003" fmla="*/ 1372079 h 6858000"/>
              <a:gd name="connsiteX54004" fmla="*/ 2778226 w 12192000"/>
              <a:gd name="connsiteY54004" fmla="*/ 1348913 h 6858000"/>
              <a:gd name="connsiteX54005" fmla="*/ 2755059 w 12192000"/>
              <a:gd name="connsiteY54005" fmla="*/ 1323673 h 6858000"/>
              <a:gd name="connsiteX54006" fmla="*/ 11189771 w 12192000"/>
              <a:gd name="connsiteY54006" fmla="*/ 1191593 h 6858000"/>
              <a:gd name="connsiteX54007" fmla="*/ 11172699 w 12192000"/>
              <a:gd name="connsiteY54007" fmla="*/ 1199330 h 6858000"/>
              <a:gd name="connsiteX54008" fmla="*/ 11170418 w 12192000"/>
              <a:gd name="connsiteY54008" fmla="*/ 1217117 h 6858000"/>
              <a:gd name="connsiteX54009" fmla="*/ 11170410 w 12192000"/>
              <a:gd name="connsiteY54009" fmla="*/ 1217063 h 6858000"/>
              <a:gd name="connsiteX54010" fmla="*/ 11170410 w 12192000"/>
              <a:gd name="connsiteY54010" fmla="*/ 1217180 h 6858000"/>
              <a:gd name="connsiteX54011" fmla="*/ 11170418 w 12192000"/>
              <a:gd name="connsiteY54011" fmla="*/ 1217117 h 6858000"/>
              <a:gd name="connsiteX54012" fmla="*/ 11172916 w 12192000"/>
              <a:gd name="connsiteY54012" fmla="*/ 1233631 h 6858000"/>
              <a:gd name="connsiteX54013" fmla="*/ 11189426 w 12192000"/>
              <a:gd name="connsiteY54013" fmla="*/ 1239309 h 6858000"/>
              <a:gd name="connsiteX54014" fmla="*/ 11327152 w 12192000"/>
              <a:gd name="connsiteY54014" fmla="*/ 1238962 h 6858000"/>
              <a:gd name="connsiteX54015" fmla="*/ 11464879 w 12192000"/>
              <a:gd name="connsiteY54015" fmla="*/ 1239309 h 6858000"/>
              <a:gd name="connsiteX54016" fmla="*/ 11484356 w 12192000"/>
              <a:gd name="connsiteY54016" fmla="*/ 1217295 h 6858000"/>
              <a:gd name="connsiteX54017" fmla="*/ 11465225 w 12192000"/>
              <a:gd name="connsiteY54017" fmla="*/ 1191593 h 6858000"/>
              <a:gd name="connsiteX54018" fmla="*/ 11189771 w 12192000"/>
              <a:gd name="connsiteY54018" fmla="*/ 1191593 h 6858000"/>
              <a:gd name="connsiteX54019" fmla="*/ 2817296 w 12192000"/>
              <a:gd name="connsiteY54019" fmla="*/ 1191593 h 6858000"/>
              <a:gd name="connsiteX54020" fmla="*/ 2800224 w 12192000"/>
              <a:gd name="connsiteY54020" fmla="*/ 1199330 h 6858000"/>
              <a:gd name="connsiteX54021" fmla="*/ 2797943 w 12192000"/>
              <a:gd name="connsiteY54021" fmla="*/ 1217117 h 6858000"/>
              <a:gd name="connsiteX54022" fmla="*/ 2797935 w 12192000"/>
              <a:gd name="connsiteY54022" fmla="*/ 1217063 h 6858000"/>
              <a:gd name="connsiteX54023" fmla="*/ 2797935 w 12192000"/>
              <a:gd name="connsiteY54023" fmla="*/ 1217180 h 6858000"/>
              <a:gd name="connsiteX54024" fmla="*/ 2797943 w 12192000"/>
              <a:gd name="connsiteY54024" fmla="*/ 1217117 h 6858000"/>
              <a:gd name="connsiteX54025" fmla="*/ 2800441 w 12192000"/>
              <a:gd name="connsiteY54025" fmla="*/ 1233631 h 6858000"/>
              <a:gd name="connsiteX54026" fmla="*/ 2816951 w 12192000"/>
              <a:gd name="connsiteY54026" fmla="*/ 1239309 h 6858000"/>
              <a:gd name="connsiteX54027" fmla="*/ 2954677 w 12192000"/>
              <a:gd name="connsiteY54027" fmla="*/ 1238962 h 6858000"/>
              <a:gd name="connsiteX54028" fmla="*/ 3092404 w 12192000"/>
              <a:gd name="connsiteY54028" fmla="*/ 1239309 h 6858000"/>
              <a:gd name="connsiteX54029" fmla="*/ 3111881 w 12192000"/>
              <a:gd name="connsiteY54029" fmla="*/ 1217295 h 6858000"/>
              <a:gd name="connsiteX54030" fmla="*/ 3092750 w 12192000"/>
              <a:gd name="connsiteY54030" fmla="*/ 1191593 h 6858000"/>
              <a:gd name="connsiteX54031" fmla="*/ 2817296 w 12192000"/>
              <a:gd name="connsiteY54031" fmla="*/ 1191593 h 6858000"/>
              <a:gd name="connsiteX54032" fmla="*/ 3944308 w 12192000"/>
              <a:gd name="connsiteY54032" fmla="*/ 1191363 h 6858000"/>
              <a:gd name="connsiteX54033" fmla="*/ 3925982 w 12192000"/>
              <a:gd name="connsiteY54033" fmla="*/ 1216834 h 6858000"/>
              <a:gd name="connsiteX54034" fmla="*/ 3944078 w 12192000"/>
              <a:gd name="connsiteY54034" fmla="*/ 1239191 h 6858000"/>
              <a:gd name="connsiteX54035" fmla="*/ 4219647 w 12192000"/>
              <a:gd name="connsiteY54035" fmla="*/ 1239191 h 6858000"/>
              <a:gd name="connsiteX54036" fmla="*/ 4239469 w 12192000"/>
              <a:gd name="connsiteY54036" fmla="*/ 1215797 h 6858000"/>
              <a:gd name="connsiteX54037" fmla="*/ 4219993 w 12192000"/>
              <a:gd name="connsiteY54037" fmla="*/ 1191363 h 6858000"/>
              <a:gd name="connsiteX54038" fmla="*/ 4084801 w 12192000"/>
              <a:gd name="connsiteY54038" fmla="*/ 1191825 h 6858000"/>
              <a:gd name="connsiteX54039" fmla="*/ 3944422 w 12192000"/>
              <a:gd name="connsiteY54039" fmla="*/ 1191478 h 6858000"/>
              <a:gd name="connsiteX54040" fmla="*/ 4888803 w 12192000"/>
              <a:gd name="connsiteY54040" fmla="*/ 1191017 h 6858000"/>
              <a:gd name="connsiteX54041" fmla="*/ 4785420 w 12192000"/>
              <a:gd name="connsiteY54041" fmla="*/ 1194013 h 6858000"/>
              <a:gd name="connsiteX54042" fmla="*/ 4679505 w 12192000"/>
              <a:gd name="connsiteY54042" fmla="*/ 1191247 h 6858000"/>
              <a:gd name="connsiteX54043" fmla="*/ 4662216 w 12192000"/>
              <a:gd name="connsiteY54043" fmla="*/ 1208075 h 6858000"/>
              <a:gd name="connsiteX54044" fmla="*/ 4662102 w 12192000"/>
              <a:gd name="connsiteY54044" fmla="*/ 1207960 h 6858000"/>
              <a:gd name="connsiteX54045" fmla="*/ 4661986 w 12192000"/>
              <a:gd name="connsiteY54045" fmla="*/ 1286100 h 6858000"/>
              <a:gd name="connsiteX54046" fmla="*/ 4682154 w 12192000"/>
              <a:gd name="connsiteY54046" fmla="*/ 1306154 h 6858000"/>
              <a:gd name="connsiteX54047" fmla="*/ 4757760 w 12192000"/>
              <a:gd name="connsiteY54047" fmla="*/ 1306154 h 6858000"/>
              <a:gd name="connsiteX54048" fmla="*/ 4777698 w 12192000"/>
              <a:gd name="connsiteY54048" fmla="*/ 1291864 h 6858000"/>
              <a:gd name="connsiteX54049" fmla="*/ 4788300 w 12192000"/>
              <a:gd name="connsiteY54049" fmla="*/ 1280221 h 6858000"/>
              <a:gd name="connsiteX54050" fmla="*/ 4798099 w 12192000"/>
              <a:gd name="connsiteY54050" fmla="*/ 1292553 h 6858000"/>
              <a:gd name="connsiteX54051" fmla="*/ 4816309 w 12192000"/>
              <a:gd name="connsiteY54051" fmla="*/ 1306039 h 6858000"/>
              <a:gd name="connsiteX54052" fmla="*/ 5030102 w 12192000"/>
              <a:gd name="connsiteY54052" fmla="*/ 1306039 h 6858000"/>
              <a:gd name="connsiteX54053" fmla="*/ 5048083 w 12192000"/>
              <a:gd name="connsiteY54053" fmla="*/ 1292325 h 6858000"/>
              <a:gd name="connsiteX54054" fmla="*/ 5057993 w 12192000"/>
              <a:gd name="connsiteY54054" fmla="*/ 1280567 h 6858000"/>
              <a:gd name="connsiteX54055" fmla="*/ 5063987 w 12192000"/>
              <a:gd name="connsiteY54055" fmla="*/ 1292668 h 6858000"/>
              <a:gd name="connsiteX54056" fmla="*/ 5101789 w 12192000"/>
              <a:gd name="connsiteY54056" fmla="*/ 1305463 h 6858000"/>
              <a:gd name="connsiteX54057" fmla="*/ 5116080 w 12192000"/>
              <a:gd name="connsiteY54057" fmla="*/ 1287254 h 6858000"/>
              <a:gd name="connsiteX54058" fmla="*/ 5116312 w 12192000"/>
              <a:gd name="connsiteY54058" fmla="*/ 1209112 h 6858000"/>
              <a:gd name="connsiteX54059" fmla="*/ 5098101 w 12192000"/>
              <a:gd name="connsiteY54059" fmla="*/ 1191132 h 6858000"/>
              <a:gd name="connsiteX54060" fmla="*/ 5025145 w 12192000"/>
              <a:gd name="connsiteY54060" fmla="*/ 1191363 h 6858000"/>
              <a:gd name="connsiteX54061" fmla="*/ 4954726 w 12192000"/>
              <a:gd name="connsiteY54061" fmla="*/ 1191132 h 6858000"/>
              <a:gd name="connsiteX54062" fmla="*/ 4933290 w 12192000"/>
              <a:gd name="connsiteY54062" fmla="*/ 1211763 h 6858000"/>
              <a:gd name="connsiteX54063" fmla="*/ 4933403 w 12192000"/>
              <a:gd name="connsiteY54063" fmla="*/ 1266508 h 6858000"/>
              <a:gd name="connsiteX54064" fmla="*/ 4921764 w 12192000"/>
              <a:gd name="connsiteY54064" fmla="*/ 1279646 h 6858000"/>
              <a:gd name="connsiteX54065" fmla="*/ 4912892 w 12192000"/>
              <a:gd name="connsiteY54065" fmla="*/ 1266623 h 6858000"/>
              <a:gd name="connsiteX54066" fmla="*/ 4913119 w 12192000"/>
              <a:gd name="connsiteY54066" fmla="*/ 1214529 h 6858000"/>
              <a:gd name="connsiteX54067" fmla="*/ 4888803 w 12192000"/>
              <a:gd name="connsiteY54067" fmla="*/ 1191017 h 6858000"/>
              <a:gd name="connsiteX54068" fmla="*/ 8584950 w 12192000"/>
              <a:gd name="connsiteY54068" fmla="*/ 1190209 h 6858000"/>
              <a:gd name="connsiteX54069" fmla="*/ 8553716 w 12192000"/>
              <a:gd name="connsiteY54069" fmla="*/ 1222827 h 6858000"/>
              <a:gd name="connsiteX54070" fmla="*/ 8554176 w 12192000"/>
              <a:gd name="connsiteY54070" fmla="*/ 1264548 h 6858000"/>
              <a:gd name="connsiteX54071" fmla="*/ 8544266 w 12192000"/>
              <a:gd name="connsiteY54071" fmla="*/ 1278954 h 6858000"/>
              <a:gd name="connsiteX54072" fmla="*/ 8536774 w 12192000"/>
              <a:gd name="connsiteY54072" fmla="*/ 1265125 h 6858000"/>
              <a:gd name="connsiteX54073" fmla="*/ 8537466 w 12192000"/>
              <a:gd name="connsiteY54073" fmla="*/ 1218217 h 6858000"/>
              <a:gd name="connsiteX54074" fmla="*/ 8509920 w 12192000"/>
              <a:gd name="connsiteY54074" fmla="*/ 1190441 h 6858000"/>
              <a:gd name="connsiteX54075" fmla="*/ 8406538 w 12192000"/>
              <a:gd name="connsiteY54075" fmla="*/ 1193552 h 6858000"/>
              <a:gd name="connsiteX54076" fmla="*/ 8305924 w 12192000"/>
              <a:gd name="connsiteY54076" fmla="*/ 1190671 h 6858000"/>
              <a:gd name="connsiteX54077" fmla="*/ 8288174 w 12192000"/>
              <a:gd name="connsiteY54077" fmla="*/ 1208882 h 6858000"/>
              <a:gd name="connsiteX54078" fmla="*/ 8288174 w 12192000"/>
              <a:gd name="connsiteY54078" fmla="*/ 1287022 h 6858000"/>
              <a:gd name="connsiteX54079" fmla="*/ 8308229 w 12192000"/>
              <a:gd name="connsiteY54079" fmla="*/ 1305808 h 6858000"/>
              <a:gd name="connsiteX54080" fmla="*/ 8383834 w 12192000"/>
              <a:gd name="connsiteY54080" fmla="*/ 1305693 h 6858000"/>
              <a:gd name="connsiteX54081" fmla="*/ 8403426 w 12192000"/>
              <a:gd name="connsiteY54081" fmla="*/ 1289559 h 6858000"/>
              <a:gd name="connsiteX54082" fmla="*/ 8403080 w 12192000"/>
              <a:gd name="connsiteY54082" fmla="*/ 1289674 h 6858000"/>
              <a:gd name="connsiteX54083" fmla="*/ 8408958 w 12192000"/>
              <a:gd name="connsiteY54083" fmla="*/ 1280221 h 6858000"/>
              <a:gd name="connsiteX54084" fmla="*/ 8418410 w 12192000"/>
              <a:gd name="connsiteY54084" fmla="*/ 1289674 h 6858000"/>
              <a:gd name="connsiteX54085" fmla="*/ 8439502 w 12192000"/>
              <a:gd name="connsiteY54085" fmla="*/ 1305578 h 6858000"/>
              <a:gd name="connsiteX54086" fmla="*/ 8650644 w 12192000"/>
              <a:gd name="connsiteY54086" fmla="*/ 1305578 h 6858000"/>
              <a:gd name="connsiteX54087" fmla="*/ 8668738 w 12192000"/>
              <a:gd name="connsiteY54087" fmla="*/ 1292786 h 6858000"/>
              <a:gd name="connsiteX54088" fmla="*/ 8680954 w 12192000"/>
              <a:gd name="connsiteY54088" fmla="*/ 1279876 h 6858000"/>
              <a:gd name="connsiteX54089" fmla="*/ 8690060 w 12192000"/>
              <a:gd name="connsiteY54089" fmla="*/ 1292901 h 6858000"/>
              <a:gd name="connsiteX54090" fmla="*/ 8724060 w 12192000"/>
              <a:gd name="connsiteY54090" fmla="*/ 1305348 h 6858000"/>
              <a:gd name="connsiteX54091" fmla="*/ 8736736 w 12192000"/>
              <a:gd name="connsiteY54091" fmla="*/ 1285753 h 6858000"/>
              <a:gd name="connsiteX54092" fmla="*/ 8737082 w 12192000"/>
              <a:gd name="connsiteY54092" fmla="*/ 1207612 h 6858000"/>
              <a:gd name="connsiteX54093" fmla="*/ 8720486 w 12192000"/>
              <a:gd name="connsiteY54093" fmla="*/ 1190786 h 6858000"/>
              <a:gd name="connsiteX54094" fmla="*/ 8644880 w 12192000"/>
              <a:gd name="connsiteY54094" fmla="*/ 1190902 h 6858000"/>
              <a:gd name="connsiteX54095" fmla="*/ 8644880 w 12192000"/>
              <a:gd name="connsiteY54095" fmla="*/ 1190671 h 6858000"/>
              <a:gd name="connsiteX54096" fmla="*/ 8584950 w 12192000"/>
              <a:gd name="connsiteY54096" fmla="*/ 1190209 h 6858000"/>
              <a:gd name="connsiteX54097" fmla="*/ 6096766 w 12192000"/>
              <a:gd name="connsiteY54097" fmla="*/ 1189980 h 6858000"/>
              <a:gd name="connsiteX54098" fmla="*/ 5990962 w 12192000"/>
              <a:gd name="connsiteY54098" fmla="*/ 1193091 h 6858000"/>
              <a:gd name="connsiteX54099" fmla="*/ 5892537 w 12192000"/>
              <a:gd name="connsiteY54099" fmla="*/ 1190556 h 6858000"/>
              <a:gd name="connsiteX54100" fmla="*/ 5872944 w 12192000"/>
              <a:gd name="connsiteY54100" fmla="*/ 1207498 h 6858000"/>
              <a:gd name="connsiteX54101" fmla="*/ 5872828 w 12192000"/>
              <a:gd name="connsiteY54101" fmla="*/ 1207498 h 6858000"/>
              <a:gd name="connsiteX54102" fmla="*/ 5872828 w 12192000"/>
              <a:gd name="connsiteY54102" fmla="*/ 1288291 h 6858000"/>
              <a:gd name="connsiteX54103" fmla="*/ 5890000 w 12192000"/>
              <a:gd name="connsiteY54103" fmla="*/ 1305232 h 6858000"/>
              <a:gd name="connsiteX54104" fmla="*/ 5970793 w 12192000"/>
              <a:gd name="connsiteY54104" fmla="*/ 1305232 h 6858000"/>
              <a:gd name="connsiteX54105" fmla="*/ 5987850 w 12192000"/>
              <a:gd name="connsiteY54105" fmla="*/ 1290364 h 6858000"/>
              <a:gd name="connsiteX54106" fmla="*/ 5996263 w 12192000"/>
              <a:gd name="connsiteY54106" fmla="*/ 1279646 h 6858000"/>
              <a:gd name="connsiteX54107" fmla="*/ 6003296 w 12192000"/>
              <a:gd name="connsiteY54107" fmla="*/ 1290596 h 6858000"/>
              <a:gd name="connsiteX54108" fmla="*/ 6019199 w 12192000"/>
              <a:gd name="connsiteY54108" fmla="*/ 1305117 h 6858000"/>
              <a:gd name="connsiteX54109" fmla="*/ 6238178 w 12192000"/>
              <a:gd name="connsiteY54109" fmla="*/ 1305117 h 6858000"/>
              <a:gd name="connsiteX54110" fmla="*/ 6253852 w 12192000"/>
              <a:gd name="connsiteY54110" fmla="*/ 1293016 h 6858000"/>
              <a:gd name="connsiteX54111" fmla="*/ 6263764 w 12192000"/>
              <a:gd name="connsiteY54111" fmla="*/ 1278954 h 6858000"/>
              <a:gd name="connsiteX54112" fmla="*/ 6274945 w 12192000"/>
              <a:gd name="connsiteY54112" fmla="*/ 1292092 h 6858000"/>
              <a:gd name="connsiteX54113" fmla="*/ 6305255 w 12192000"/>
              <a:gd name="connsiteY54113" fmla="*/ 1304772 h 6858000"/>
              <a:gd name="connsiteX54114" fmla="*/ 6321739 w 12192000"/>
              <a:gd name="connsiteY54114" fmla="*/ 1287598 h 6858000"/>
              <a:gd name="connsiteX54115" fmla="*/ 6321852 w 12192000"/>
              <a:gd name="connsiteY54115" fmla="*/ 1209458 h 6858000"/>
              <a:gd name="connsiteX54116" fmla="*/ 6301797 w 12192000"/>
              <a:gd name="connsiteY54116" fmla="*/ 1190209 h 6858000"/>
              <a:gd name="connsiteX54117" fmla="*/ 6231381 w 12192000"/>
              <a:gd name="connsiteY54117" fmla="*/ 1190556 h 6858000"/>
              <a:gd name="connsiteX54118" fmla="*/ 6231381 w 12192000"/>
              <a:gd name="connsiteY54118" fmla="*/ 1190209 h 6858000"/>
              <a:gd name="connsiteX54119" fmla="*/ 6155775 w 12192000"/>
              <a:gd name="connsiteY54119" fmla="*/ 1190209 h 6858000"/>
              <a:gd name="connsiteX54120" fmla="*/ 6138829 w 12192000"/>
              <a:gd name="connsiteY54120" fmla="*/ 1206922 h 6858000"/>
              <a:gd name="connsiteX54121" fmla="*/ 6138829 w 12192000"/>
              <a:gd name="connsiteY54121" fmla="*/ 1261666 h 6858000"/>
              <a:gd name="connsiteX54122" fmla="*/ 6132378 w 12192000"/>
              <a:gd name="connsiteY54122" fmla="*/ 1278148 h 6858000"/>
              <a:gd name="connsiteX54123" fmla="*/ 6123618 w 12192000"/>
              <a:gd name="connsiteY54123" fmla="*/ 1260399 h 6858000"/>
              <a:gd name="connsiteX54124" fmla="*/ 6123734 w 12192000"/>
              <a:gd name="connsiteY54124" fmla="*/ 1216142 h 6858000"/>
              <a:gd name="connsiteX54125" fmla="*/ 6096766 w 12192000"/>
              <a:gd name="connsiteY54125" fmla="*/ 1189980 h 6858000"/>
              <a:gd name="connsiteX54126" fmla="*/ 9787494 w 12192000"/>
              <a:gd name="connsiteY54126" fmla="*/ 1189864 h 6858000"/>
              <a:gd name="connsiteX54127" fmla="*/ 9762946 w 12192000"/>
              <a:gd name="connsiteY54127" fmla="*/ 1213722 h 6858000"/>
              <a:gd name="connsiteX54128" fmla="*/ 9763176 w 12192000"/>
              <a:gd name="connsiteY54128" fmla="*/ 1263165 h 6858000"/>
              <a:gd name="connsiteX54129" fmla="*/ 9753956 w 12192000"/>
              <a:gd name="connsiteY54129" fmla="*/ 1278493 h 6858000"/>
              <a:gd name="connsiteX54130" fmla="*/ 9743468 w 12192000"/>
              <a:gd name="connsiteY54130" fmla="*/ 1264202 h 6858000"/>
              <a:gd name="connsiteX54131" fmla="*/ 9743468 w 12192000"/>
              <a:gd name="connsiteY54131" fmla="*/ 1212108 h 6858000"/>
              <a:gd name="connsiteX54132" fmla="*/ 9720878 w 12192000"/>
              <a:gd name="connsiteY54132" fmla="*/ 1189980 h 6858000"/>
              <a:gd name="connsiteX54133" fmla="*/ 9612194 w 12192000"/>
              <a:gd name="connsiteY54133" fmla="*/ 1193208 h 6858000"/>
              <a:gd name="connsiteX54134" fmla="*/ 9513884 w 12192000"/>
              <a:gd name="connsiteY54134" fmla="*/ 1190095 h 6858000"/>
              <a:gd name="connsiteX54135" fmla="*/ 9492217 w 12192000"/>
              <a:gd name="connsiteY54135" fmla="*/ 1210841 h 6858000"/>
              <a:gd name="connsiteX54136" fmla="*/ 9492678 w 12192000"/>
              <a:gd name="connsiteY54136" fmla="*/ 1210841 h 6858000"/>
              <a:gd name="connsiteX54137" fmla="*/ 9492794 w 12192000"/>
              <a:gd name="connsiteY54137" fmla="*/ 1291631 h 6858000"/>
              <a:gd name="connsiteX54138" fmla="*/ 9512732 w 12192000"/>
              <a:gd name="connsiteY54138" fmla="*/ 1310533 h 6858000"/>
              <a:gd name="connsiteX54139" fmla="*/ 9585687 w 12192000"/>
              <a:gd name="connsiteY54139" fmla="*/ 1310533 h 6858000"/>
              <a:gd name="connsiteX54140" fmla="*/ 9608392 w 12192000"/>
              <a:gd name="connsiteY54140" fmla="*/ 1291864 h 6858000"/>
              <a:gd name="connsiteX54141" fmla="*/ 9617727 w 12192000"/>
              <a:gd name="connsiteY54141" fmla="*/ 1279300 h 6858000"/>
              <a:gd name="connsiteX54142" fmla="*/ 9628561 w 12192000"/>
              <a:gd name="connsiteY54142" fmla="*/ 1290711 h 6858000"/>
              <a:gd name="connsiteX54143" fmla="*/ 9648038 w 12192000"/>
              <a:gd name="connsiteY54143" fmla="*/ 1305232 h 6858000"/>
              <a:gd name="connsiteX54144" fmla="*/ 9859181 w 12192000"/>
              <a:gd name="connsiteY54144" fmla="*/ 1305232 h 6858000"/>
              <a:gd name="connsiteX54145" fmla="*/ 9879120 w 12192000"/>
              <a:gd name="connsiteY54145" fmla="*/ 1290711 h 6858000"/>
              <a:gd name="connsiteX54146" fmla="*/ 9887188 w 12192000"/>
              <a:gd name="connsiteY54146" fmla="*/ 1279646 h 6858000"/>
              <a:gd name="connsiteX54147" fmla="*/ 9894679 w 12192000"/>
              <a:gd name="connsiteY54147" fmla="*/ 1290250 h 6858000"/>
              <a:gd name="connsiteX54148" fmla="*/ 9931214 w 12192000"/>
              <a:gd name="connsiteY54148" fmla="*/ 1304541 h 6858000"/>
              <a:gd name="connsiteX54149" fmla="*/ 9946312 w 12192000"/>
              <a:gd name="connsiteY54149" fmla="*/ 1284025 h 6858000"/>
              <a:gd name="connsiteX54150" fmla="*/ 9946543 w 12192000"/>
              <a:gd name="connsiteY54150" fmla="*/ 1208421 h 6858000"/>
              <a:gd name="connsiteX54151" fmla="*/ 9928332 w 12192000"/>
              <a:gd name="connsiteY54151" fmla="*/ 1190209 h 6858000"/>
              <a:gd name="connsiteX54152" fmla="*/ 9857913 w 12192000"/>
              <a:gd name="connsiteY54152" fmla="*/ 1190324 h 6858000"/>
              <a:gd name="connsiteX54153" fmla="*/ 9857913 w 12192000"/>
              <a:gd name="connsiteY54153" fmla="*/ 1190095 h 6858000"/>
              <a:gd name="connsiteX54154" fmla="*/ 9787494 w 12192000"/>
              <a:gd name="connsiteY54154" fmla="*/ 1189864 h 6858000"/>
              <a:gd name="connsiteX54155" fmla="*/ 1415019 w 12192000"/>
              <a:gd name="connsiteY54155" fmla="*/ 1189864 h 6858000"/>
              <a:gd name="connsiteX54156" fmla="*/ 1390471 w 12192000"/>
              <a:gd name="connsiteY54156" fmla="*/ 1213722 h 6858000"/>
              <a:gd name="connsiteX54157" fmla="*/ 1390701 w 12192000"/>
              <a:gd name="connsiteY54157" fmla="*/ 1263165 h 6858000"/>
              <a:gd name="connsiteX54158" fmla="*/ 1381481 w 12192000"/>
              <a:gd name="connsiteY54158" fmla="*/ 1278493 h 6858000"/>
              <a:gd name="connsiteX54159" fmla="*/ 1370993 w 12192000"/>
              <a:gd name="connsiteY54159" fmla="*/ 1264202 h 6858000"/>
              <a:gd name="connsiteX54160" fmla="*/ 1370993 w 12192000"/>
              <a:gd name="connsiteY54160" fmla="*/ 1212108 h 6858000"/>
              <a:gd name="connsiteX54161" fmla="*/ 1348403 w 12192000"/>
              <a:gd name="connsiteY54161" fmla="*/ 1189980 h 6858000"/>
              <a:gd name="connsiteX54162" fmla="*/ 1239719 w 12192000"/>
              <a:gd name="connsiteY54162" fmla="*/ 1193208 h 6858000"/>
              <a:gd name="connsiteX54163" fmla="*/ 1141409 w 12192000"/>
              <a:gd name="connsiteY54163" fmla="*/ 1190095 h 6858000"/>
              <a:gd name="connsiteX54164" fmla="*/ 1119742 w 12192000"/>
              <a:gd name="connsiteY54164" fmla="*/ 1210841 h 6858000"/>
              <a:gd name="connsiteX54165" fmla="*/ 1120203 w 12192000"/>
              <a:gd name="connsiteY54165" fmla="*/ 1210841 h 6858000"/>
              <a:gd name="connsiteX54166" fmla="*/ 1120319 w 12192000"/>
              <a:gd name="connsiteY54166" fmla="*/ 1291631 h 6858000"/>
              <a:gd name="connsiteX54167" fmla="*/ 1140257 w 12192000"/>
              <a:gd name="connsiteY54167" fmla="*/ 1310533 h 6858000"/>
              <a:gd name="connsiteX54168" fmla="*/ 1213212 w 12192000"/>
              <a:gd name="connsiteY54168" fmla="*/ 1310533 h 6858000"/>
              <a:gd name="connsiteX54169" fmla="*/ 1235917 w 12192000"/>
              <a:gd name="connsiteY54169" fmla="*/ 1291864 h 6858000"/>
              <a:gd name="connsiteX54170" fmla="*/ 1245252 w 12192000"/>
              <a:gd name="connsiteY54170" fmla="*/ 1279300 h 6858000"/>
              <a:gd name="connsiteX54171" fmla="*/ 1256086 w 12192000"/>
              <a:gd name="connsiteY54171" fmla="*/ 1290711 h 6858000"/>
              <a:gd name="connsiteX54172" fmla="*/ 1275563 w 12192000"/>
              <a:gd name="connsiteY54172" fmla="*/ 1305232 h 6858000"/>
              <a:gd name="connsiteX54173" fmla="*/ 1486706 w 12192000"/>
              <a:gd name="connsiteY54173" fmla="*/ 1305232 h 6858000"/>
              <a:gd name="connsiteX54174" fmla="*/ 1506645 w 12192000"/>
              <a:gd name="connsiteY54174" fmla="*/ 1290711 h 6858000"/>
              <a:gd name="connsiteX54175" fmla="*/ 1514713 w 12192000"/>
              <a:gd name="connsiteY54175" fmla="*/ 1279646 h 6858000"/>
              <a:gd name="connsiteX54176" fmla="*/ 1522204 w 12192000"/>
              <a:gd name="connsiteY54176" fmla="*/ 1290250 h 6858000"/>
              <a:gd name="connsiteX54177" fmla="*/ 1558739 w 12192000"/>
              <a:gd name="connsiteY54177" fmla="*/ 1304541 h 6858000"/>
              <a:gd name="connsiteX54178" fmla="*/ 1573837 w 12192000"/>
              <a:gd name="connsiteY54178" fmla="*/ 1284025 h 6858000"/>
              <a:gd name="connsiteX54179" fmla="*/ 1574068 w 12192000"/>
              <a:gd name="connsiteY54179" fmla="*/ 1208421 h 6858000"/>
              <a:gd name="connsiteX54180" fmla="*/ 1555857 w 12192000"/>
              <a:gd name="connsiteY54180" fmla="*/ 1190209 h 6858000"/>
              <a:gd name="connsiteX54181" fmla="*/ 1485438 w 12192000"/>
              <a:gd name="connsiteY54181" fmla="*/ 1190324 h 6858000"/>
              <a:gd name="connsiteX54182" fmla="*/ 1485438 w 12192000"/>
              <a:gd name="connsiteY54182" fmla="*/ 1190095 h 6858000"/>
              <a:gd name="connsiteX54183" fmla="*/ 1415019 w 12192000"/>
              <a:gd name="connsiteY54183" fmla="*/ 1189864 h 6858000"/>
              <a:gd name="connsiteX54184" fmla="*/ 8772926 w 12192000"/>
              <a:gd name="connsiteY54184" fmla="*/ 1188942 h 6858000"/>
              <a:gd name="connsiteX54185" fmla="*/ 8754140 w 12192000"/>
              <a:gd name="connsiteY54185" fmla="*/ 1216719 h 6858000"/>
              <a:gd name="connsiteX54186" fmla="*/ 8754255 w 12192000"/>
              <a:gd name="connsiteY54186" fmla="*/ 1216719 h 6858000"/>
              <a:gd name="connsiteX54187" fmla="*/ 8774540 w 12192000"/>
              <a:gd name="connsiteY54187" fmla="*/ 1236772 h 6858000"/>
              <a:gd name="connsiteX54188" fmla="*/ 8909732 w 12192000"/>
              <a:gd name="connsiteY54188" fmla="*/ 1236426 h 6858000"/>
              <a:gd name="connsiteX54189" fmla="*/ 9047458 w 12192000"/>
              <a:gd name="connsiteY54189" fmla="*/ 1236772 h 6858000"/>
              <a:gd name="connsiteX54190" fmla="*/ 9067627 w 12192000"/>
              <a:gd name="connsiteY54190" fmla="*/ 1216487 h 6858000"/>
              <a:gd name="connsiteX54191" fmla="*/ 9048496 w 12192000"/>
              <a:gd name="connsiteY54191" fmla="*/ 1188942 h 6858000"/>
              <a:gd name="connsiteX54192" fmla="*/ 8772926 w 12192000"/>
              <a:gd name="connsiteY54192" fmla="*/ 1188942 h 6858000"/>
              <a:gd name="connsiteX54193" fmla="*/ 7563236 w 12192000"/>
              <a:gd name="connsiteY54193" fmla="*/ 1188942 h 6858000"/>
              <a:gd name="connsiteX54194" fmla="*/ 7544451 w 12192000"/>
              <a:gd name="connsiteY54194" fmla="*/ 1216948 h 6858000"/>
              <a:gd name="connsiteX54195" fmla="*/ 7544566 w 12192000"/>
              <a:gd name="connsiteY54195" fmla="*/ 1216948 h 6858000"/>
              <a:gd name="connsiteX54196" fmla="*/ 7565196 w 12192000"/>
              <a:gd name="connsiteY54196" fmla="*/ 1236772 h 6858000"/>
              <a:gd name="connsiteX54197" fmla="*/ 7703153 w 12192000"/>
              <a:gd name="connsiteY54197" fmla="*/ 1236426 h 6858000"/>
              <a:gd name="connsiteX54198" fmla="*/ 7843645 w 12192000"/>
              <a:gd name="connsiteY54198" fmla="*/ 1236772 h 6858000"/>
              <a:gd name="connsiteX54199" fmla="*/ 7863240 w 12192000"/>
              <a:gd name="connsiteY54199" fmla="*/ 1214990 h 6858000"/>
              <a:gd name="connsiteX54200" fmla="*/ 7844338 w 12192000"/>
              <a:gd name="connsiteY54200" fmla="*/ 1189173 h 6858000"/>
              <a:gd name="connsiteX54201" fmla="*/ 7563236 w 12192000"/>
              <a:gd name="connsiteY54201" fmla="*/ 1188942 h 6858000"/>
              <a:gd name="connsiteX54202" fmla="*/ 400451 w 12192000"/>
              <a:gd name="connsiteY54202" fmla="*/ 1188942 h 6858000"/>
              <a:gd name="connsiteX54203" fmla="*/ 381665 w 12192000"/>
              <a:gd name="connsiteY54203" fmla="*/ 1216719 h 6858000"/>
              <a:gd name="connsiteX54204" fmla="*/ 381780 w 12192000"/>
              <a:gd name="connsiteY54204" fmla="*/ 1216719 h 6858000"/>
              <a:gd name="connsiteX54205" fmla="*/ 402065 w 12192000"/>
              <a:gd name="connsiteY54205" fmla="*/ 1236772 h 6858000"/>
              <a:gd name="connsiteX54206" fmla="*/ 537257 w 12192000"/>
              <a:gd name="connsiteY54206" fmla="*/ 1236426 h 6858000"/>
              <a:gd name="connsiteX54207" fmla="*/ 674983 w 12192000"/>
              <a:gd name="connsiteY54207" fmla="*/ 1236772 h 6858000"/>
              <a:gd name="connsiteX54208" fmla="*/ 695152 w 12192000"/>
              <a:gd name="connsiteY54208" fmla="*/ 1216487 h 6858000"/>
              <a:gd name="connsiteX54209" fmla="*/ 676021 w 12192000"/>
              <a:gd name="connsiteY54209" fmla="*/ 1188942 h 6858000"/>
              <a:gd name="connsiteX54210" fmla="*/ 400451 w 12192000"/>
              <a:gd name="connsiteY54210" fmla="*/ 1188942 h 6858000"/>
              <a:gd name="connsiteX54211" fmla="*/ 5151925 w 12192000"/>
              <a:gd name="connsiteY54211" fmla="*/ 1188827 h 6858000"/>
              <a:gd name="connsiteX54212" fmla="*/ 5129104 w 12192000"/>
              <a:gd name="connsiteY54212" fmla="*/ 1214183 h 6858000"/>
              <a:gd name="connsiteX54213" fmla="*/ 5150773 w 12192000"/>
              <a:gd name="connsiteY54213" fmla="*/ 1236772 h 6858000"/>
              <a:gd name="connsiteX54214" fmla="*/ 5286078 w 12192000"/>
              <a:gd name="connsiteY54214" fmla="*/ 1236426 h 6858000"/>
              <a:gd name="connsiteX54215" fmla="*/ 5424035 w 12192000"/>
              <a:gd name="connsiteY54215" fmla="*/ 1236657 h 6858000"/>
              <a:gd name="connsiteX54216" fmla="*/ 5448699 w 12192000"/>
              <a:gd name="connsiteY54216" fmla="*/ 1215220 h 6858000"/>
              <a:gd name="connsiteX54217" fmla="*/ 5425186 w 12192000"/>
              <a:gd name="connsiteY54217" fmla="*/ 1188827 h 6858000"/>
              <a:gd name="connsiteX54218" fmla="*/ 5152041 w 12192000"/>
              <a:gd name="connsiteY54218" fmla="*/ 1188827 h 6858000"/>
              <a:gd name="connsiteX54219" fmla="*/ 6359195 w 12192000"/>
              <a:gd name="connsiteY54219" fmla="*/ 1188711 h 6858000"/>
              <a:gd name="connsiteX54220" fmla="*/ 6339717 w 12192000"/>
              <a:gd name="connsiteY54220" fmla="*/ 1214183 h 6858000"/>
              <a:gd name="connsiteX54221" fmla="*/ 6358502 w 12192000"/>
              <a:gd name="connsiteY54221" fmla="*/ 1236542 h 6858000"/>
              <a:gd name="connsiteX54222" fmla="*/ 6496229 w 12192000"/>
              <a:gd name="connsiteY54222" fmla="*/ 1236196 h 6858000"/>
              <a:gd name="connsiteX54223" fmla="*/ 6633957 w 12192000"/>
              <a:gd name="connsiteY54223" fmla="*/ 1236542 h 6858000"/>
              <a:gd name="connsiteX54224" fmla="*/ 6653550 w 12192000"/>
              <a:gd name="connsiteY54224" fmla="*/ 1214644 h 6858000"/>
              <a:gd name="connsiteX54225" fmla="*/ 6634649 w 12192000"/>
              <a:gd name="connsiteY54225" fmla="*/ 1188942 h 6858000"/>
              <a:gd name="connsiteX54226" fmla="*/ 6359195 w 12192000"/>
              <a:gd name="connsiteY54226" fmla="*/ 1188711 h 6858000"/>
              <a:gd name="connsiteX54227" fmla="*/ 9981580 w 12192000"/>
              <a:gd name="connsiteY54227" fmla="*/ 1188481 h 6858000"/>
              <a:gd name="connsiteX54228" fmla="*/ 9958644 w 12192000"/>
              <a:gd name="connsiteY54228" fmla="*/ 1213607 h 6858000"/>
              <a:gd name="connsiteX54229" fmla="*/ 9982962 w 12192000"/>
              <a:gd name="connsiteY54229" fmla="*/ 1236426 h 6858000"/>
              <a:gd name="connsiteX54230" fmla="*/ 10118268 w 12192000"/>
              <a:gd name="connsiteY54230" fmla="*/ 1236081 h 6858000"/>
              <a:gd name="connsiteX54231" fmla="*/ 10256226 w 12192000"/>
              <a:gd name="connsiteY54231" fmla="*/ 1236426 h 6858000"/>
              <a:gd name="connsiteX54232" fmla="*/ 10277893 w 12192000"/>
              <a:gd name="connsiteY54232" fmla="*/ 1214875 h 6858000"/>
              <a:gd name="connsiteX54233" fmla="*/ 10257494 w 12192000"/>
              <a:gd name="connsiteY54233" fmla="*/ 1188481 h 6858000"/>
              <a:gd name="connsiteX54234" fmla="*/ 9981580 w 12192000"/>
              <a:gd name="connsiteY54234" fmla="*/ 1188481 h 6858000"/>
              <a:gd name="connsiteX54235" fmla="*/ 1609105 w 12192000"/>
              <a:gd name="connsiteY54235" fmla="*/ 1188481 h 6858000"/>
              <a:gd name="connsiteX54236" fmla="*/ 1586169 w 12192000"/>
              <a:gd name="connsiteY54236" fmla="*/ 1213607 h 6858000"/>
              <a:gd name="connsiteX54237" fmla="*/ 1610487 w 12192000"/>
              <a:gd name="connsiteY54237" fmla="*/ 1236426 h 6858000"/>
              <a:gd name="connsiteX54238" fmla="*/ 1745793 w 12192000"/>
              <a:gd name="connsiteY54238" fmla="*/ 1236081 h 6858000"/>
              <a:gd name="connsiteX54239" fmla="*/ 1883751 w 12192000"/>
              <a:gd name="connsiteY54239" fmla="*/ 1236426 h 6858000"/>
              <a:gd name="connsiteX54240" fmla="*/ 1905418 w 12192000"/>
              <a:gd name="connsiteY54240" fmla="*/ 1214875 h 6858000"/>
              <a:gd name="connsiteX54241" fmla="*/ 1885019 w 12192000"/>
              <a:gd name="connsiteY54241" fmla="*/ 1188481 h 6858000"/>
              <a:gd name="connsiteX54242" fmla="*/ 1609105 w 12192000"/>
              <a:gd name="connsiteY54242" fmla="*/ 1188481 h 6858000"/>
              <a:gd name="connsiteX54243" fmla="*/ 10920196 w 12192000"/>
              <a:gd name="connsiteY54243" fmla="*/ 1188251 h 6858000"/>
              <a:gd name="connsiteX54244" fmla="*/ 10819696 w 12192000"/>
              <a:gd name="connsiteY54244" fmla="*/ 1191363 h 6858000"/>
              <a:gd name="connsiteX54245" fmla="*/ 10721270 w 12192000"/>
              <a:gd name="connsiteY54245" fmla="*/ 1188711 h 6858000"/>
              <a:gd name="connsiteX54246" fmla="*/ 10702022 w 12192000"/>
              <a:gd name="connsiteY54246" fmla="*/ 1208882 h 6858000"/>
              <a:gd name="connsiteX54247" fmla="*/ 10702022 w 12192000"/>
              <a:gd name="connsiteY54247" fmla="*/ 1284371 h 6858000"/>
              <a:gd name="connsiteX54248" fmla="*/ 10722192 w 12192000"/>
              <a:gd name="connsiteY54248" fmla="*/ 1303733 h 6858000"/>
              <a:gd name="connsiteX54249" fmla="*/ 10792496 w 12192000"/>
              <a:gd name="connsiteY54249" fmla="*/ 1303389 h 6858000"/>
              <a:gd name="connsiteX54250" fmla="*/ 10817506 w 12192000"/>
              <a:gd name="connsiteY54250" fmla="*/ 1285871 h 6858000"/>
              <a:gd name="connsiteX54251" fmla="*/ 10825688 w 12192000"/>
              <a:gd name="connsiteY54251" fmla="*/ 1277802 h 6858000"/>
              <a:gd name="connsiteX54252" fmla="*/ 10832488 w 12192000"/>
              <a:gd name="connsiteY54252" fmla="*/ 1286330 h 6858000"/>
              <a:gd name="connsiteX54253" fmla="*/ 10851044 w 12192000"/>
              <a:gd name="connsiteY54253" fmla="*/ 1303618 h 6858000"/>
              <a:gd name="connsiteX54254" fmla="*/ 11064608 w 12192000"/>
              <a:gd name="connsiteY54254" fmla="*/ 1303850 h 6858000"/>
              <a:gd name="connsiteX54255" fmla="*/ 11083048 w 12192000"/>
              <a:gd name="connsiteY54255" fmla="*/ 1289213 h 6858000"/>
              <a:gd name="connsiteX54256" fmla="*/ 11092614 w 12192000"/>
              <a:gd name="connsiteY54256" fmla="*/ 1277455 h 6858000"/>
              <a:gd name="connsiteX54257" fmla="*/ 11103908 w 12192000"/>
              <a:gd name="connsiteY54257" fmla="*/ 1287598 h 6858000"/>
              <a:gd name="connsiteX54258" fmla="*/ 11133874 w 12192000"/>
              <a:gd name="connsiteY54258" fmla="*/ 1303042 h 6858000"/>
              <a:gd name="connsiteX54259" fmla="*/ 11151048 w 12192000"/>
              <a:gd name="connsiteY54259" fmla="*/ 1281029 h 6858000"/>
              <a:gd name="connsiteX54260" fmla="*/ 11151048 w 12192000"/>
              <a:gd name="connsiteY54260" fmla="*/ 1208075 h 6858000"/>
              <a:gd name="connsiteX54261" fmla="*/ 11130992 w 12192000"/>
              <a:gd name="connsiteY54261" fmla="*/ 1188597 h 6858000"/>
              <a:gd name="connsiteX54262" fmla="*/ 11058038 w 12192000"/>
              <a:gd name="connsiteY54262" fmla="*/ 1188711 h 6858000"/>
              <a:gd name="connsiteX54263" fmla="*/ 10987734 w 12192000"/>
              <a:gd name="connsiteY54263" fmla="*/ 1188481 h 6858000"/>
              <a:gd name="connsiteX54264" fmla="*/ 10968026 w 12192000"/>
              <a:gd name="connsiteY54264" fmla="*/ 1207498 h 6858000"/>
              <a:gd name="connsiteX54265" fmla="*/ 10968256 w 12192000"/>
              <a:gd name="connsiteY54265" fmla="*/ 1264778 h 6858000"/>
              <a:gd name="connsiteX54266" fmla="*/ 10959612 w 12192000"/>
              <a:gd name="connsiteY54266" fmla="*/ 1277340 h 6858000"/>
              <a:gd name="connsiteX54267" fmla="*/ 10947972 w 12192000"/>
              <a:gd name="connsiteY54267" fmla="*/ 1264548 h 6858000"/>
              <a:gd name="connsiteX54268" fmla="*/ 10948318 w 12192000"/>
              <a:gd name="connsiteY54268" fmla="*/ 1217756 h 6858000"/>
              <a:gd name="connsiteX54269" fmla="*/ 10920196 w 12192000"/>
              <a:gd name="connsiteY54269" fmla="*/ 1188251 h 6858000"/>
              <a:gd name="connsiteX54270" fmla="*/ 2547721 w 12192000"/>
              <a:gd name="connsiteY54270" fmla="*/ 1188251 h 6858000"/>
              <a:gd name="connsiteX54271" fmla="*/ 2447221 w 12192000"/>
              <a:gd name="connsiteY54271" fmla="*/ 1191363 h 6858000"/>
              <a:gd name="connsiteX54272" fmla="*/ 2348795 w 12192000"/>
              <a:gd name="connsiteY54272" fmla="*/ 1188711 h 6858000"/>
              <a:gd name="connsiteX54273" fmla="*/ 2329547 w 12192000"/>
              <a:gd name="connsiteY54273" fmla="*/ 1208882 h 6858000"/>
              <a:gd name="connsiteX54274" fmla="*/ 2329547 w 12192000"/>
              <a:gd name="connsiteY54274" fmla="*/ 1284371 h 6858000"/>
              <a:gd name="connsiteX54275" fmla="*/ 2349717 w 12192000"/>
              <a:gd name="connsiteY54275" fmla="*/ 1303733 h 6858000"/>
              <a:gd name="connsiteX54276" fmla="*/ 2420021 w 12192000"/>
              <a:gd name="connsiteY54276" fmla="*/ 1303389 h 6858000"/>
              <a:gd name="connsiteX54277" fmla="*/ 2445031 w 12192000"/>
              <a:gd name="connsiteY54277" fmla="*/ 1285871 h 6858000"/>
              <a:gd name="connsiteX54278" fmla="*/ 2453213 w 12192000"/>
              <a:gd name="connsiteY54278" fmla="*/ 1277802 h 6858000"/>
              <a:gd name="connsiteX54279" fmla="*/ 2460013 w 12192000"/>
              <a:gd name="connsiteY54279" fmla="*/ 1286330 h 6858000"/>
              <a:gd name="connsiteX54280" fmla="*/ 2478569 w 12192000"/>
              <a:gd name="connsiteY54280" fmla="*/ 1303618 h 6858000"/>
              <a:gd name="connsiteX54281" fmla="*/ 2692133 w 12192000"/>
              <a:gd name="connsiteY54281" fmla="*/ 1303850 h 6858000"/>
              <a:gd name="connsiteX54282" fmla="*/ 2710573 w 12192000"/>
              <a:gd name="connsiteY54282" fmla="*/ 1289213 h 6858000"/>
              <a:gd name="connsiteX54283" fmla="*/ 2720139 w 12192000"/>
              <a:gd name="connsiteY54283" fmla="*/ 1277455 h 6858000"/>
              <a:gd name="connsiteX54284" fmla="*/ 2731433 w 12192000"/>
              <a:gd name="connsiteY54284" fmla="*/ 1287598 h 6858000"/>
              <a:gd name="connsiteX54285" fmla="*/ 2761399 w 12192000"/>
              <a:gd name="connsiteY54285" fmla="*/ 1303042 h 6858000"/>
              <a:gd name="connsiteX54286" fmla="*/ 2778573 w 12192000"/>
              <a:gd name="connsiteY54286" fmla="*/ 1281029 h 6858000"/>
              <a:gd name="connsiteX54287" fmla="*/ 2778573 w 12192000"/>
              <a:gd name="connsiteY54287" fmla="*/ 1208075 h 6858000"/>
              <a:gd name="connsiteX54288" fmla="*/ 2758517 w 12192000"/>
              <a:gd name="connsiteY54288" fmla="*/ 1188597 h 6858000"/>
              <a:gd name="connsiteX54289" fmla="*/ 2685563 w 12192000"/>
              <a:gd name="connsiteY54289" fmla="*/ 1188711 h 6858000"/>
              <a:gd name="connsiteX54290" fmla="*/ 2615259 w 12192000"/>
              <a:gd name="connsiteY54290" fmla="*/ 1188481 h 6858000"/>
              <a:gd name="connsiteX54291" fmla="*/ 2595551 w 12192000"/>
              <a:gd name="connsiteY54291" fmla="*/ 1207498 h 6858000"/>
              <a:gd name="connsiteX54292" fmla="*/ 2595781 w 12192000"/>
              <a:gd name="connsiteY54292" fmla="*/ 1264778 h 6858000"/>
              <a:gd name="connsiteX54293" fmla="*/ 2587137 w 12192000"/>
              <a:gd name="connsiteY54293" fmla="*/ 1277340 h 6858000"/>
              <a:gd name="connsiteX54294" fmla="*/ 2575497 w 12192000"/>
              <a:gd name="connsiteY54294" fmla="*/ 1264548 h 6858000"/>
              <a:gd name="connsiteX54295" fmla="*/ 2575843 w 12192000"/>
              <a:gd name="connsiteY54295" fmla="*/ 1217756 h 6858000"/>
              <a:gd name="connsiteX54296" fmla="*/ 2547721 w 12192000"/>
              <a:gd name="connsiteY54296" fmla="*/ 1188251 h 6858000"/>
              <a:gd name="connsiteX54297" fmla="*/ 7390560 w 12192000"/>
              <a:gd name="connsiteY54297" fmla="*/ 1188122 h 6858000"/>
              <a:gd name="connsiteX54298" fmla="*/ 7356474 w 12192000"/>
              <a:gd name="connsiteY54298" fmla="*/ 1194130 h 6858000"/>
              <a:gd name="connsiteX54299" fmla="*/ 7349212 w 12192000"/>
              <a:gd name="connsiteY54299" fmla="*/ 1264893 h 6858000"/>
              <a:gd name="connsiteX54300" fmla="*/ 7339416 w 12192000"/>
              <a:gd name="connsiteY54300" fmla="*/ 1279416 h 6858000"/>
              <a:gd name="connsiteX54301" fmla="*/ 7328352 w 12192000"/>
              <a:gd name="connsiteY54301" fmla="*/ 1263742 h 6858000"/>
              <a:gd name="connsiteX54302" fmla="*/ 7328583 w 12192000"/>
              <a:gd name="connsiteY54302" fmla="*/ 1211648 h 6858000"/>
              <a:gd name="connsiteX54303" fmla="*/ 7308299 w 12192000"/>
              <a:gd name="connsiteY54303" fmla="*/ 1190671 h 6858000"/>
              <a:gd name="connsiteX54304" fmla="*/ 7199846 w 12192000"/>
              <a:gd name="connsiteY54304" fmla="*/ 1193783 h 6858000"/>
              <a:gd name="connsiteX54305" fmla="*/ 7096580 w 12192000"/>
              <a:gd name="connsiteY54305" fmla="*/ 1190671 h 6858000"/>
              <a:gd name="connsiteX54306" fmla="*/ 7077677 w 12192000"/>
              <a:gd name="connsiteY54306" fmla="*/ 1207729 h 6858000"/>
              <a:gd name="connsiteX54307" fmla="*/ 7077677 w 12192000"/>
              <a:gd name="connsiteY54307" fmla="*/ 1288519 h 6858000"/>
              <a:gd name="connsiteX54308" fmla="*/ 7096464 w 12192000"/>
              <a:gd name="connsiteY54308" fmla="*/ 1305808 h 6858000"/>
              <a:gd name="connsiteX54309" fmla="*/ 7174605 w 12192000"/>
              <a:gd name="connsiteY54309" fmla="*/ 1305693 h 6858000"/>
              <a:gd name="connsiteX54310" fmla="*/ 7174605 w 12192000"/>
              <a:gd name="connsiteY54310" fmla="*/ 1305463 h 6858000"/>
              <a:gd name="connsiteX54311" fmla="*/ 7192814 w 12192000"/>
              <a:gd name="connsiteY54311" fmla="*/ 1290596 h 6858000"/>
              <a:gd name="connsiteX54312" fmla="*/ 7203073 w 12192000"/>
              <a:gd name="connsiteY54312" fmla="*/ 1279416 h 6858000"/>
              <a:gd name="connsiteX54313" fmla="*/ 7213560 w 12192000"/>
              <a:gd name="connsiteY54313" fmla="*/ 1290364 h 6858000"/>
              <a:gd name="connsiteX54314" fmla="*/ 7231309 w 12192000"/>
              <a:gd name="connsiteY54314" fmla="*/ 1305693 h 6858000"/>
              <a:gd name="connsiteX54315" fmla="*/ 7447524 w 12192000"/>
              <a:gd name="connsiteY54315" fmla="*/ 1305463 h 6858000"/>
              <a:gd name="connsiteX54316" fmla="*/ 7464120 w 12192000"/>
              <a:gd name="connsiteY54316" fmla="*/ 1291748 h 6858000"/>
              <a:gd name="connsiteX54317" fmla="*/ 7470459 w 12192000"/>
              <a:gd name="connsiteY54317" fmla="*/ 1280106 h 6858000"/>
              <a:gd name="connsiteX54318" fmla="*/ 7479794 w 12192000"/>
              <a:gd name="connsiteY54318" fmla="*/ 1292553 h 6858000"/>
              <a:gd name="connsiteX54319" fmla="*/ 7516099 w 12192000"/>
              <a:gd name="connsiteY54319" fmla="*/ 1305117 h 6858000"/>
              <a:gd name="connsiteX54320" fmla="*/ 7531196 w 12192000"/>
              <a:gd name="connsiteY54320" fmla="*/ 1285871 h 6858000"/>
              <a:gd name="connsiteX54321" fmla="*/ 7531312 w 12192000"/>
              <a:gd name="connsiteY54321" fmla="*/ 1210380 h 6858000"/>
              <a:gd name="connsiteX54322" fmla="*/ 7511142 w 12192000"/>
              <a:gd name="connsiteY54322" fmla="*/ 1190556 h 6858000"/>
              <a:gd name="connsiteX54323" fmla="*/ 7438187 w 12192000"/>
              <a:gd name="connsiteY54323" fmla="*/ 1190671 h 6858000"/>
              <a:gd name="connsiteX54324" fmla="*/ 7430351 w 12192000"/>
              <a:gd name="connsiteY54324" fmla="*/ 1190671 h 6858000"/>
              <a:gd name="connsiteX54325" fmla="*/ 7390560 w 12192000"/>
              <a:gd name="connsiteY54325" fmla="*/ 1188122 h 6858000"/>
              <a:gd name="connsiteX54326" fmla="*/ 4990818 w 12192000"/>
              <a:gd name="connsiteY54326" fmla="*/ 1153885 h 6858000"/>
              <a:gd name="connsiteX54327" fmla="*/ 4990917 w 12192000"/>
              <a:gd name="connsiteY54327" fmla="*/ 1153906 h 6858000"/>
              <a:gd name="connsiteX54328" fmla="*/ 4990801 w 12192000"/>
              <a:gd name="connsiteY54328" fmla="*/ 1153906 h 6858000"/>
              <a:gd name="connsiteX54329" fmla="*/ 4283149 w 12192000"/>
              <a:gd name="connsiteY54329" fmla="*/ 1125900 h 6858000"/>
              <a:gd name="connsiteX54330" fmla="*/ 4260329 w 12192000"/>
              <a:gd name="connsiteY54330" fmla="*/ 1146875 h 6858000"/>
              <a:gd name="connsiteX54331" fmla="*/ 4283958 w 12192000"/>
              <a:gd name="connsiteY54331" fmla="*/ 1173038 h 6858000"/>
              <a:gd name="connsiteX54332" fmla="*/ 4308966 w 12192000"/>
              <a:gd name="connsiteY54332" fmla="*/ 1150102 h 6858000"/>
              <a:gd name="connsiteX54333" fmla="*/ 4283149 w 12192000"/>
              <a:gd name="connsiteY54333" fmla="*/ 1126015 h 6858000"/>
              <a:gd name="connsiteX54334" fmla="*/ 4452801 w 12192000"/>
              <a:gd name="connsiteY54334" fmla="*/ 1125323 h 6858000"/>
              <a:gd name="connsiteX54335" fmla="*/ 4396561 w 12192000"/>
              <a:gd name="connsiteY54335" fmla="*/ 1182027 h 6858000"/>
              <a:gd name="connsiteX54336" fmla="*/ 4454070 w 12192000"/>
              <a:gd name="connsiteY54336" fmla="*/ 1239999 h 6858000"/>
              <a:gd name="connsiteX54337" fmla="*/ 4511467 w 12192000"/>
              <a:gd name="connsiteY54337" fmla="*/ 1184678 h 6858000"/>
              <a:gd name="connsiteX54338" fmla="*/ 4452801 w 12192000"/>
              <a:gd name="connsiteY54338" fmla="*/ 1125323 h 6858000"/>
              <a:gd name="connsiteX54339" fmla="*/ 4221260 w 12192000"/>
              <a:gd name="connsiteY54339" fmla="*/ 1124747 h 6858000"/>
              <a:gd name="connsiteX54340" fmla="*/ 4083533 w 12192000"/>
              <a:gd name="connsiteY54340" fmla="*/ 1125323 h 6858000"/>
              <a:gd name="connsiteX54341" fmla="*/ 3948342 w 12192000"/>
              <a:gd name="connsiteY54341" fmla="*/ 1124978 h 6858000"/>
              <a:gd name="connsiteX54342" fmla="*/ 3926906 w 12192000"/>
              <a:gd name="connsiteY54342" fmla="*/ 1146760 h 6858000"/>
              <a:gd name="connsiteX54343" fmla="*/ 3947650 w 12192000"/>
              <a:gd name="connsiteY54343" fmla="*/ 1173038 h 6858000"/>
              <a:gd name="connsiteX54344" fmla="*/ 4220568 w 12192000"/>
              <a:gd name="connsiteY54344" fmla="*/ 1172923 h 6858000"/>
              <a:gd name="connsiteX54345" fmla="*/ 4240393 w 12192000"/>
              <a:gd name="connsiteY54345" fmla="*/ 1148834 h 6858000"/>
              <a:gd name="connsiteX54346" fmla="*/ 4221260 w 12192000"/>
              <a:gd name="connsiteY54346" fmla="*/ 1124747 h 6858000"/>
              <a:gd name="connsiteX54347" fmla="*/ 4354375 w 12192000"/>
              <a:gd name="connsiteY54347" fmla="*/ 1124286 h 6858000"/>
              <a:gd name="connsiteX54348" fmla="*/ 4328444 w 12192000"/>
              <a:gd name="connsiteY54348" fmla="*/ 1150564 h 6858000"/>
              <a:gd name="connsiteX54349" fmla="*/ 4326487 w 12192000"/>
              <a:gd name="connsiteY54349" fmla="*/ 1191478 h 6858000"/>
              <a:gd name="connsiteX54350" fmla="*/ 4286721 w 12192000"/>
              <a:gd name="connsiteY54350" fmla="*/ 1193091 h 6858000"/>
              <a:gd name="connsiteX54351" fmla="*/ 4261137 w 12192000"/>
              <a:gd name="connsiteY54351" fmla="*/ 1202543 h 6858000"/>
              <a:gd name="connsiteX54352" fmla="*/ 4261254 w 12192000"/>
              <a:gd name="connsiteY54352" fmla="*/ 1202543 h 6858000"/>
              <a:gd name="connsiteX54353" fmla="*/ 4289490 w 12192000"/>
              <a:gd name="connsiteY54353" fmla="*/ 1239999 h 6858000"/>
              <a:gd name="connsiteX54354" fmla="*/ 4318070 w 12192000"/>
              <a:gd name="connsiteY54354" fmla="*/ 1239999 h 6858000"/>
              <a:gd name="connsiteX54355" fmla="*/ 4375927 w 12192000"/>
              <a:gd name="connsiteY54355" fmla="*/ 1182487 h 6858000"/>
              <a:gd name="connsiteX54356" fmla="*/ 4375927 w 12192000"/>
              <a:gd name="connsiteY54356" fmla="*/ 1151371 h 6858000"/>
              <a:gd name="connsiteX54357" fmla="*/ 4354375 w 12192000"/>
              <a:gd name="connsiteY54357" fmla="*/ 1124286 h 6858000"/>
              <a:gd name="connsiteX54358" fmla="*/ 11462805 w 12192000"/>
              <a:gd name="connsiteY54358" fmla="*/ 1123940 h 6858000"/>
              <a:gd name="connsiteX54359" fmla="*/ 11330149 w 12192000"/>
              <a:gd name="connsiteY54359" fmla="*/ 1124286 h 6858000"/>
              <a:gd name="connsiteX54360" fmla="*/ 11194958 w 12192000"/>
              <a:gd name="connsiteY54360" fmla="*/ 1124056 h 6858000"/>
              <a:gd name="connsiteX54361" fmla="*/ 11169718 w 12192000"/>
              <a:gd name="connsiteY54361" fmla="*/ 1145492 h 6858000"/>
              <a:gd name="connsiteX54362" fmla="*/ 11169602 w 12192000"/>
              <a:gd name="connsiteY54362" fmla="*/ 1145607 h 6858000"/>
              <a:gd name="connsiteX54363" fmla="*/ 11194151 w 12192000"/>
              <a:gd name="connsiteY54363" fmla="*/ 1171885 h 6858000"/>
              <a:gd name="connsiteX54364" fmla="*/ 11461998 w 12192000"/>
              <a:gd name="connsiteY54364" fmla="*/ 1171885 h 6858000"/>
              <a:gd name="connsiteX54365" fmla="*/ 11484242 w 12192000"/>
              <a:gd name="connsiteY54365" fmla="*/ 1146646 h 6858000"/>
              <a:gd name="connsiteX54366" fmla="*/ 11462805 w 12192000"/>
              <a:gd name="connsiteY54366" fmla="*/ 1123940 h 6858000"/>
              <a:gd name="connsiteX54367" fmla="*/ 10255188 w 12192000"/>
              <a:gd name="connsiteY54367" fmla="*/ 1123940 h 6858000"/>
              <a:gd name="connsiteX54368" fmla="*/ 10119766 w 12192000"/>
              <a:gd name="connsiteY54368" fmla="*/ 1124401 h 6858000"/>
              <a:gd name="connsiteX54369" fmla="*/ 9986997 w 12192000"/>
              <a:gd name="connsiteY54369" fmla="*/ 1124171 h 6858000"/>
              <a:gd name="connsiteX54370" fmla="*/ 9986997 w 12192000"/>
              <a:gd name="connsiteY54370" fmla="*/ 1124286 h 6858000"/>
              <a:gd name="connsiteX54371" fmla="*/ 9959682 w 12192000"/>
              <a:gd name="connsiteY54371" fmla="*/ 1146875 h 6858000"/>
              <a:gd name="connsiteX54372" fmla="*/ 9988149 w 12192000"/>
              <a:gd name="connsiteY54372" fmla="*/ 1172001 h 6858000"/>
              <a:gd name="connsiteX54373" fmla="*/ 10256342 w 12192000"/>
              <a:gd name="connsiteY54373" fmla="*/ 1172001 h 6858000"/>
              <a:gd name="connsiteX54374" fmla="*/ 10279622 w 12192000"/>
              <a:gd name="connsiteY54374" fmla="*/ 1148372 h 6858000"/>
              <a:gd name="connsiteX54375" fmla="*/ 10255188 w 12192000"/>
              <a:gd name="connsiteY54375" fmla="*/ 1123940 h 6858000"/>
              <a:gd name="connsiteX54376" fmla="*/ 3090330 w 12192000"/>
              <a:gd name="connsiteY54376" fmla="*/ 1123940 h 6858000"/>
              <a:gd name="connsiteX54377" fmla="*/ 2957674 w 12192000"/>
              <a:gd name="connsiteY54377" fmla="*/ 1124286 h 6858000"/>
              <a:gd name="connsiteX54378" fmla="*/ 2822483 w 12192000"/>
              <a:gd name="connsiteY54378" fmla="*/ 1124056 h 6858000"/>
              <a:gd name="connsiteX54379" fmla="*/ 2797243 w 12192000"/>
              <a:gd name="connsiteY54379" fmla="*/ 1145492 h 6858000"/>
              <a:gd name="connsiteX54380" fmla="*/ 2797127 w 12192000"/>
              <a:gd name="connsiteY54380" fmla="*/ 1145607 h 6858000"/>
              <a:gd name="connsiteX54381" fmla="*/ 2821676 w 12192000"/>
              <a:gd name="connsiteY54381" fmla="*/ 1171885 h 6858000"/>
              <a:gd name="connsiteX54382" fmla="*/ 3089523 w 12192000"/>
              <a:gd name="connsiteY54382" fmla="*/ 1171885 h 6858000"/>
              <a:gd name="connsiteX54383" fmla="*/ 3111767 w 12192000"/>
              <a:gd name="connsiteY54383" fmla="*/ 1146646 h 6858000"/>
              <a:gd name="connsiteX54384" fmla="*/ 3090330 w 12192000"/>
              <a:gd name="connsiteY54384" fmla="*/ 1123940 h 6858000"/>
              <a:gd name="connsiteX54385" fmla="*/ 1882713 w 12192000"/>
              <a:gd name="connsiteY54385" fmla="*/ 1123940 h 6858000"/>
              <a:gd name="connsiteX54386" fmla="*/ 1747291 w 12192000"/>
              <a:gd name="connsiteY54386" fmla="*/ 1124401 h 6858000"/>
              <a:gd name="connsiteX54387" fmla="*/ 1614522 w 12192000"/>
              <a:gd name="connsiteY54387" fmla="*/ 1124171 h 6858000"/>
              <a:gd name="connsiteX54388" fmla="*/ 1614522 w 12192000"/>
              <a:gd name="connsiteY54388" fmla="*/ 1124286 h 6858000"/>
              <a:gd name="connsiteX54389" fmla="*/ 1587207 w 12192000"/>
              <a:gd name="connsiteY54389" fmla="*/ 1146875 h 6858000"/>
              <a:gd name="connsiteX54390" fmla="*/ 1615674 w 12192000"/>
              <a:gd name="connsiteY54390" fmla="*/ 1172001 h 6858000"/>
              <a:gd name="connsiteX54391" fmla="*/ 1883867 w 12192000"/>
              <a:gd name="connsiteY54391" fmla="*/ 1172001 h 6858000"/>
              <a:gd name="connsiteX54392" fmla="*/ 1907147 w 12192000"/>
              <a:gd name="connsiteY54392" fmla="*/ 1148372 h 6858000"/>
              <a:gd name="connsiteX54393" fmla="*/ 1882713 w 12192000"/>
              <a:gd name="connsiteY54393" fmla="*/ 1123940 h 6858000"/>
              <a:gd name="connsiteX54394" fmla="*/ 9112806 w 12192000"/>
              <a:gd name="connsiteY54394" fmla="*/ 1122096 h 6858000"/>
              <a:gd name="connsiteX54395" fmla="*/ 9089064 w 12192000"/>
              <a:gd name="connsiteY54395" fmla="*/ 1142380 h 6858000"/>
              <a:gd name="connsiteX54396" fmla="*/ 9111884 w 12192000"/>
              <a:gd name="connsiteY54396" fmla="*/ 1169350 h 6858000"/>
              <a:gd name="connsiteX54397" fmla="*/ 9137470 w 12192000"/>
              <a:gd name="connsiteY54397" fmla="*/ 1146875 h 6858000"/>
              <a:gd name="connsiteX54398" fmla="*/ 9112921 w 12192000"/>
              <a:gd name="connsiteY54398" fmla="*/ 1122096 h 6858000"/>
              <a:gd name="connsiteX54399" fmla="*/ 740331 w 12192000"/>
              <a:gd name="connsiteY54399" fmla="*/ 1122096 h 6858000"/>
              <a:gd name="connsiteX54400" fmla="*/ 716589 w 12192000"/>
              <a:gd name="connsiteY54400" fmla="*/ 1142380 h 6858000"/>
              <a:gd name="connsiteX54401" fmla="*/ 739409 w 12192000"/>
              <a:gd name="connsiteY54401" fmla="*/ 1169350 h 6858000"/>
              <a:gd name="connsiteX54402" fmla="*/ 764995 w 12192000"/>
              <a:gd name="connsiteY54402" fmla="*/ 1146875 h 6858000"/>
              <a:gd name="connsiteX54403" fmla="*/ 740446 w 12192000"/>
              <a:gd name="connsiteY54403" fmla="*/ 1122096 h 6858000"/>
              <a:gd name="connsiteX54404" fmla="*/ 11529652 w 12192000"/>
              <a:gd name="connsiteY54404" fmla="*/ 1121981 h 6858000"/>
              <a:gd name="connsiteX54405" fmla="*/ 11504065 w 12192000"/>
              <a:gd name="connsiteY54405" fmla="*/ 1145262 h 6858000"/>
              <a:gd name="connsiteX54406" fmla="*/ 11528038 w 12192000"/>
              <a:gd name="connsiteY54406" fmla="*/ 1169465 h 6858000"/>
              <a:gd name="connsiteX54407" fmla="*/ 11552471 w 12192000"/>
              <a:gd name="connsiteY54407" fmla="*/ 1144109 h 6858000"/>
              <a:gd name="connsiteX54408" fmla="*/ 11529652 w 12192000"/>
              <a:gd name="connsiteY54408" fmla="*/ 1122096 h 6858000"/>
              <a:gd name="connsiteX54409" fmla="*/ 10485808 w 12192000"/>
              <a:gd name="connsiteY54409" fmla="*/ 1121981 h 6858000"/>
              <a:gd name="connsiteX54410" fmla="*/ 10430258 w 12192000"/>
              <a:gd name="connsiteY54410" fmla="*/ 1177187 h 6858000"/>
              <a:gd name="connsiteX54411" fmla="*/ 10489613 w 12192000"/>
              <a:gd name="connsiteY54411" fmla="*/ 1236657 h 6858000"/>
              <a:gd name="connsiteX54412" fmla="*/ 10545164 w 12192000"/>
              <a:gd name="connsiteY54412" fmla="*/ 1181221 h 6858000"/>
              <a:gd name="connsiteX54413" fmla="*/ 10485808 w 12192000"/>
              <a:gd name="connsiteY54413" fmla="*/ 1121981 h 6858000"/>
              <a:gd name="connsiteX54414" fmla="*/ 10324110 w 12192000"/>
              <a:gd name="connsiteY54414" fmla="*/ 1121981 h 6858000"/>
              <a:gd name="connsiteX54415" fmla="*/ 10294030 w 12192000"/>
              <a:gd name="connsiteY54415" fmla="*/ 1142150 h 6858000"/>
              <a:gd name="connsiteX54416" fmla="*/ 10320422 w 12192000"/>
              <a:gd name="connsiteY54416" fmla="*/ 1169580 h 6858000"/>
              <a:gd name="connsiteX54417" fmla="*/ 10347852 w 12192000"/>
              <a:gd name="connsiteY54417" fmla="*/ 1143533 h 6858000"/>
              <a:gd name="connsiteX54418" fmla="*/ 10324110 w 12192000"/>
              <a:gd name="connsiteY54418" fmla="*/ 1122096 h 6858000"/>
              <a:gd name="connsiteX54419" fmla="*/ 3157177 w 12192000"/>
              <a:gd name="connsiteY54419" fmla="*/ 1121981 h 6858000"/>
              <a:gd name="connsiteX54420" fmla="*/ 3131590 w 12192000"/>
              <a:gd name="connsiteY54420" fmla="*/ 1145262 h 6858000"/>
              <a:gd name="connsiteX54421" fmla="*/ 3155563 w 12192000"/>
              <a:gd name="connsiteY54421" fmla="*/ 1169465 h 6858000"/>
              <a:gd name="connsiteX54422" fmla="*/ 3179996 w 12192000"/>
              <a:gd name="connsiteY54422" fmla="*/ 1144109 h 6858000"/>
              <a:gd name="connsiteX54423" fmla="*/ 3157177 w 12192000"/>
              <a:gd name="connsiteY54423" fmla="*/ 1122096 h 6858000"/>
              <a:gd name="connsiteX54424" fmla="*/ 2113333 w 12192000"/>
              <a:gd name="connsiteY54424" fmla="*/ 1121981 h 6858000"/>
              <a:gd name="connsiteX54425" fmla="*/ 2057783 w 12192000"/>
              <a:gd name="connsiteY54425" fmla="*/ 1177187 h 6858000"/>
              <a:gd name="connsiteX54426" fmla="*/ 2117138 w 12192000"/>
              <a:gd name="connsiteY54426" fmla="*/ 1236657 h 6858000"/>
              <a:gd name="connsiteX54427" fmla="*/ 2172689 w 12192000"/>
              <a:gd name="connsiteY54427" fmla="*/ 1181221 h 6858000"/>
              <a:gd name="connsiteX54428" fmla="*/ 2113333 w 12192000"/>
              <a:gd name="connsiteY54428" fmla="*/ 1121981 h 6858000"/>
              <a:gd name="connsiteX54429" fmla="*/ 1951635 w 12192000"/>
              <a:gd name="connsiteY54429" fmla="*/ 1121981 h 6858000"/>
              <a:gd name="connsiteX54430" fmla="*/ 1921555 w 12192000"/>
              <a:gd name="connsiteY54430" fmla="*/ 1142150 h 6858000"/>
              <a:gd name="connsiteX54431" fmla="*/ 1947947 w 12192000"/>
              <a:gd name="connsiteY54431" fmla="*/ 1169580 h 6858000"/>
              <a:gd name="connsiteX54432" fmla="*/ 1975377 w 12192000"/>
              <a:gd name="connsiteY54432" fmla="*/ 1143533 h 6858000"/>
              <a:gd name="connsiteX54433" fmla="*/ 1951635 w 12192000"/>
              <a:gd name="connsiteY54433" fmla="*/ 1122096 h 6858000"/>
              <a:gd name="connsiteX54434" fmla="*/ 11695845 w 12192000"/>
              <a:gd name="connsiteY54434" fmla="*/ 1121866 h 6858000"/>
              <a:gd name="connsiteX54435" fmla="*/ 11635798 w 12192000"/>
              <a:gd name="connsiteY54435" fmla="*/ 1180068 h 6858000"/>
              <a:gd name="connsiteX54436" fmla="*/ 11697113 w 12192000"/>
              <a:gd name="connsiteY54436" fmla="*/ 1236542 h 6858000"/>
              <a:gd name="connsiteX54437" fmla="*/ 11740566 w 12192000"/>
              <a:gd name="connsiteY54437" fmla="*/ 1222653 h 6858000"/>
              <a:gd name="connsiteX54438" fmla="*/ 11755181 w 12192000"/>
              <a:gd name="connsiteY54438" fmla="*/ 1181046 h 6858000"/>
              <a:gd name="connsiteX54439" fmla="*/ 11755200 w 12192000"/>
              <a:gd name="connsiteY54439" fmla="*/ 1181105 h 6858000"/>
              <a:gd name="connsiteX54440" fmla="*/ 11755200 w 12192000"/>
              <a:gd name="connsiteY54440" fmla="*/ 1180990 h 6858000"/>
              <a:gd name="connsiteX54441" fmla="*/ 11755181 w 12192000"/>
              <a:gd name="connsiteY54441" fmla="*/ 1181046 h 6858000"/>
              <a:gd name="connsiteX54442" fmla="*/ 11740477 w 12192000"/>
              <a:gd name="connsiteY54442" fmla="*/ 1136674 h 6858000"/>
              <a:gd name="connsiteX54443" fmla="*/ 11695845 w 12192000"/>
              <a:gd name="connsiteY54443" fmla="*/ 1121866 h 6858000"/>
              <a:gd name="connsiteX54444" fmla="*/ 3323370 w 12192000"/>
              <a:gd name="connsiteY54444" fmla="*/ 1121866 h 6858000"/>
              <a:gd name="connsiteX54445" fmla="*/ 3263323 w 12192000"/>
              <a:gd name="connsiteY54445" fmla="*/ 1180068 h 6858000"/>
              <a:gd name="connsiteX54446" fmla="*/ 3324638 w 12192000"/>
              <a:gd name="connsiteY54446" fmla="*/ 1236542 h 6858000"/>
              <a:gd name="connsiteX54447" fmla="*/ 3368091 w 12192000"/>
              <a:gd name="connsiteY54447" fmla="*/ 1222653 h 6858000"/>
              <a:gd name="connsiteX54448" fmla="*/ 3382706 w 12192000"/>
              <a:gd name="connsiteY54448" fmla="*/ 1181046 h 6858000"/>
              <a:gd name="connsiteX54449" fmla="*/ 3382725 w 12192000"/>
              <a:gd name="connsiteY54449" fmla="*/ 1181105 h 6858000"/>
              <a:gd name="connsiteX54450" fmla="*/ 3382725 w 12192000"/>
              <a:gd name="connsiteY54450" fmla="*/ 1180990 h 6858000"/>
              <a:gd name="connsiteX54451" fmla="*/ 3382706 w 12192000"/>
              <a:gd name="connsiteY54451" fmla="*/ 1181046 h 6858000"/>
              <a:gd name="connsiteX54452" fmla="*/ 3368002 w 12192000"/>
              <a:gd name="connsiteY54452" fmla="*/ 1136674 h 6858000"/>
              <a:gd name="connsiteX54453" fmla="*/ 3323370 w 12192000"/>
              <a:gd name="connsiteY54453" fmla="*/ 1121866 h 6858000"/>
              <a:gd name="connsiteX54454" fmla="*/ 7906458 w 12192000"/>
              <a:gd name="connsiteY54454" fmla="*/ 1121751 h 6858000"/>
              <a:gd name="connsiteX54455" fmla="*/ 7906458 w 12192000"/>
              <a:gd name="connsiteY54455" fmla="*/ 1121866 h 6858000"/>
              <a:gd name="connsiteX54456" fmla="*/ 7878106 w 12192000"/>
              <a:gd name="connsiteY54456" fmla="*/ 1143994 h 6858000"/>
              <a:gd name="connsiteX54457" fmla="*/ 7908073 w 12192000"/>
              <a:gd name="connsiteY54457" fmla="*/ 1169004 h 6858000"/>
              <a:gd name="connsiteX54458" fmla="*/ 7932160 w 12192000"/>
              <a:gd name="connsiteY54458" fmla="*/ 1143763 h 6858000"/>
              <a:gd name="connsiteX54459" fmla="*/ 7906458 w 12192000"/>
              <a:gd name="connsiteY54459" fmla="*/ 1121751 h 6858000"/>
              <a:gd name="connsiteX54460" fmla="*/ 11610097 w 12192000"/>
              <a:gd name="connsiteY54460" fmla="*/ 1121635 h 6858000"/>
              <a:gd name="connsiteX54461" fmla="*/ 11572640 w 12192000"/>
              <a:gd name="connsiteY54461" fmla="*/ 1150102 h 6858000"/>
              <a:gd name="connsiteX54462" fmla="*/ 11572640 w 12192000"/>
              <a:gd name="connsiteY54462" fmla="*/ 1168313 h 6858000"/>
              <a:gd name="connsiteX54463" fmla="*/ 11545324 w 12192000"/>
              <a:gd name="connsiteY54463" fmla="*/ 1190786 h 6858000"/>
              <a:gd name="connsiteX54464" fmla="*/ 11504181 w 12192000"/>
              <a:gd name="connsiteY54464" fmla="*/ 1213261 h 6858000"/>
              <a:gd name="connsiteX54465" fmla="*/ 11527692 w 12192000"/>
              <a:gd name="connsiteY54465" fmla="*/ 1236657 h 6858000"/>
              <a:gd name="connsiteX54466" fmla="*/ 11564111 w 12192000"/>
              <a:gd name="connsiteY54466" fmla="*/ 1236426 h 6858000"/>
              <a:gd name="connsiteX54467" fmla="*/ 11619778 w 12192000"/>
              <a:gd name="connsiteY54467" fmla="*/ 1181105 h 6858000"/>
              <a:gd name="connsiteX54468" fmla="*/ 11619778 w 12192000"/>
              <a:gd name="connsiteY54468" fmla="*/ 1136964 h 6858000"/>
              <a:gd name="connsiteX54469" fmla="*/ 11610097 w 12192000"/>
              <a:gd name="connsiteY54469" fmla="*/ 1121635 h 6858000"/>
              <a:gd name="connsiteX54470" fmla="*/ 9198092 w 12192000"/>
              <a:gd name="connsiteY54470" fmla="*/ 1121635 h 6858000"/>
              <a:gd name="connsiteX54471" fmla="*/ 9157524 w 12192000"/>
              <a:gd name="connsiteY54471" fmla="*/ 1147797 h 6858000"/>
              <a:gd name="connsiteX54472" fmla="*/ 9157524 w 12192000"/>
              <a:gd name="connsiteY54472" fmla="*/ 1166008 h 6858000"/>
              <a:gd name="connsiteX54473" fmla="*/ 9128019 w 12192000"/>
              <a:gd name="connsiteY54473" fmla="*/ 1190441 h 6858000"/>
              <a:gd name="connsiteX54474" fmla="*/ 9128019 w 12192000"/>
              <a:gd name="connsiteY54474" fmla="*/ 1190324 h 6858000"/>
              <a:gd name="connsiteX54475" fmla="*/ 9089410 w 12192000"/>
              <a:gd name="connsiteY54475" fmla="*/ 1222481 h 6858000"/>
              <a:gd name="connsiteX54476" fmla="*/ 9105544 w 12192000"/>
              <a:gd name="connsiteY54476" fmla="*/ 1236196 h 6858000"/>
              <a:gd name="connsiteX54477" fmla="*/ 9147152 w 12192000"/>
              <a:gd name="connsiteY54477" fmla="*/ 1236196 h 6858000"/>
              <a:gd name="connsiteX54478" fmla="*/ 9204432 w 12192000"/>
              <a:gd name="connsiteY54478" fmla="*/ 1178109 h 6858000"/>
              <a:gd name="connsiteX54479" fmla="*/ 9204432 w 12192000"/>
              <a:gd name="connsiteY54479" fmla="*/ 1136503 h 6858000"/>
              <a:gd name="connsiteX54480" fmla="*/ 9198092 w 12192000"/>
              <a:gd name="connsiteY54480" fmla="*/ 1121635 h 6858000"/>
              <a:gd name="connsiteX54481" fmla="*/ 3237622 w 12192000"/>
              <a:gd name="connsiteY54481" fmla="*/ 1121635 h 6858000"/>
              <a:gd name="connsiteX54482" fmla="*/ 3200165 w 12192000"/>
              <a:gd name="connsiteY54482" fmla="*/ 1150102 h 6858000"/>
              <a:gd name="connsiteX54483" fmla="*/ 3200165 w 12192000"/>
              <a:gd name="connsiteY54483" fmla="*/ 1168313 h 6858000"/>
              <a:gd name="connsiteX54484" fmla="*/ 3172849 w 12192000"/>
              <a:gd name="connsiteY54484" fmla="*/ 1190786 h 6858000"/>
              <a:gd name="connsiteX54485" fmla="*/ 3131706 w 12192000"/>
              <a:gd name="connsiteY54485" fmla="*/ 1213261 h 6858000"/>
              <a:gd name="connsiteX54486" fmla="*/ 3155217 w 12192000"/>
              <a:gd name="connsiteY54486" fmla="*/ 1236657 h 6858000"/>
              <a:gd name="connsiteX54487" fmla="*/ 3191636 w 12192000"/>
              <a:gd name="connsiteY54487" fmla="*/ 1236426 h 6858000"/>
              <a:gd name="connsiteX54488" fmla="*/ 3247303 w 12192000"/>
              <a:gd name="connsiteY54488" fmla="*/ 1181105 h 6858000"/>
              <a:gd name="connsiteX54489" fmla="*/ 3247303 w 12192000"/>
              <a:gd name="connsiteY54489" fmla="*/ 1136964 h 6858000"/>
              <a:gd name="connsiteX54490" fmla="*/ 3237622 w 12192000"/>
              <a:gd name="connsiteY54490" fmla="*/ 1121635 h 6858000"/>
              <a:gd name="connsiteX54491" fmla="*/ 825617 w 12192000"/>
              <a:gd name="connsiteY54491" fmla="*/ 1121635 h 6858000"/>
              <a:gd name="connsiteX54492" fmla="*/ 785049 w 12192000"/>
              <a:gd name="connsiteY54492" fmla="*/ 1147797 h 6858000"/>
              <a:gd name="connsiteX54493" fmla="*/ 785049 w 12192000"/>
              <a:gd name="connsiteY54493" fmla="*/ 1166008 h 6858000"/>
              <a:gd name="connsiteX54494" fmla="*/ 755544 w 12192000"/>
              <a:gd name="connsiteY54494" fmla="*/ 1190441 h 6858000"/>
              <a:gd name="connsiteX54495" fmla="*/ 755544 w 12192000"/>
              <a:gd name="connsiteY54495" fmla="*/ 1190324 h 6858000"/>
              <a:gd name="connsiteX54496" fmla="*/ 716935 w 12192000"/>
              <a:gd name="connsiteY54496" fmla="*/ 1222481 h 6858000"/>
              <a:gd name="connsiteX54497" fmla="*/ 733069 w 12192000"/>
              <a:gd name="connsiteY54497" fmla="*/ 1236196 h 6858000"/>
              <a:gd name="connsiteX54498" fmla="*/ 774677 w 12192000"/>
              <a:gd name="connsiteY54498" fmla="*/ 1236196 h 6858000"/>
              <a:gd name="connsiteX54499" fmla="*/ 831957 w 12192000"/>
              <a:gd name="connsiteY54499" fmla="*/ 1178109 h 6858000"/>
              <a:gd name="connsiteX54500" fmla="*/ 831957 w 12192000"/>
              <a:gd name="connsiteY54500" fmla="*/ 1136503 h 6858000"/>
              <a:gd name="connsiteX54501" fmla="*/ 825617 w 12192000"/>
              <a:gd name="connsiteY54501" fmla="*/ 1121635 h 6858000"/>
              <a:gd name="connsiteX54502" fmla="*/ 9283957 w 12192000"/>
              <a:gd name="connsiteY54502" fmla="*/ 1121520 h 6858000"/>
              <a:gd name="connsiteX54503" fmla="*/ 9224716 w 12192000"/>
              <a:gd name="connsiteY54503" fmla="*/ 1180068 h 6858000"/>
              <a:gd name="connsiteX54504" fmla="*/ 9281074 w 12192000"/>
              <a:gd name="connsiteY54504" fmla="*/ 1236311 h 6858000"/>
              <a:gd name="connsiteX54505" fmla="*/ 9340199 w 12192000"/>
              <a:gd name="connsiteY54505" fmla="*/ 1177763 h 6858000"/>
              <a:gd name="connsiteX54506" fmla="*/ 9283957 w 12192000"/>
              <a:gd name="connsiteY54506" fmla="*/ 1121520 h 6858000"/>
              <a:gd name="connsiteX54507" fmla="*/ 911482 w 12192000"/>
              <a:gd name="connsiteY54507" fmla="*/ 1121520 h 6858000"/>
              <a:gd name="connsiteX54508" fmla="*/ 852241 w 12192000"/>
              <a:gd name="connsiteY54508" fmla="*/ 1180068 h 6858000"/>
              <a:gd name="connsiteX54509" fmla="*/ 908599 w 12192000"/>
              <a:gd name="connsiteY54509" fmla="*/ 1236311 h 6858000"/>
              <a:gd name="connsiteX54510" fmla="*/ 967724 w 12192000"/>
              <a:gd name="connsiteY54510" fmla="*/ 1177763 h 6858000"/>
              <a:gd name="connsiteX54511" fmla="*/ 911482 w 12192000"/>
              <a:gd name="connsiteY54511" fmla="*/ 1121520 h 6858000"/>
              <a:gd name="connsiteX54512" fmla="*/ 10390496 w 12192000"/>
              <a:gd name="connsiteY54512" fmla="*/ 1121405 h 6858000"/>
              <a:gd name="connsiteX54513" fmla="*/ 10361913 w 12192000"/>
              <a:gd name="connsiteY54513" fmla="*/ 1149412 h 6858000"/>
              <a:gd name="connsiteX54514" fmla="*/ 10322842 w 12192000"/>
              <a:gd name="connsiteY54514" fmla="*/ 1189287 h 6858000"/>
              <a:gd name="connsiteX54515" fmla="*/ 10293798 w 12192000"/>
              <a:gd name="connsiteY54515" fmla="*/ 1216027 h 6858000"/>
              <a:gd name="connsiteX54516" fmla="*/ 10322265 w 12192000"/>
              <a:gd name="connsiteY54516" fmla="*/ 1236772 h 6858000"/>
              <a:gd name="connsiteX54517" fmla="*/ 10353498 w 12192000"/>
              <a:gd name="connsiteY54517" fmla="*/ 1236772 h 6858000"/>
              <a:gd name="connsiteX54518" fmla="*/ 10409858 w 12192000"/>
              <a:gd name="connsiteY54518" fmla="*/ 1179607 h 6858000"/>
              <a:gd name="connsiteX54519" fmla="*/ 10409743 w 12192000"/>
              <a:gd name="connsiteY54519" fmla="*/ 1179722 h 6858000"/>
              <a:gd name="connsiteX54520" fmla="*/ 10409973 w 12192000"/>
              <a:gd name="connsiteY54520" fmla="*/ 1140767 h 6858000"/>
              <a:gd name="connsiteX54521" fmla="*/ 10390496 w 12192000"/>
              <a:gd name="connsiteY54521" fmla="*/ 1121405 h 6858000"/>
              <a:gd name="connsiteX54522" fmla="*/ 2018021 w 12192000"/>
              <a:gd name="connsiteY54522" fmla="*/ 1121405 h 6858000"/>
              <a:gd name="connsiteX54523" fmla="*/ 1989438 w 12192000"/>
              <a:gd name="connsiteY54523" fmla="*/ 1149412 h 6858000"/>
              <a:gd name="connsiteX54524" fmla="*/ 1950367 w 12192000"/>
              <a:gd name="connsiteY54524" fmla="*/ 1189287 h 6858000"/>
              <a:gd name="connsiteX54525" fmla="*/ 1921323 w 12192000"/>
              <a:gd name="connsiteY54525" fmla="*/ 1216027 h 6858000"/>
              <a:gd name="connsiteX54526" fmla="*/ 1949790 w 12192000"/>
              <a:gd name="connsiteY54526" fmla="*/ 1236772 h 6858000"/>
              <a:gd name="connsiteX54527" fmla="*/ 1981023 w 12192000"/>
              <a:gd name="connsiteY54527" fmla="*/ 1236772 h 6858000"/>
              <a:gd name="connsiteX54528" fmla="*/ 2037383 w 12192000"/>
              <a:gd name="connsiteY54528" fmla="*/ 1179607 h 6858000"/>
              <a:gd name="connsiteX54529" fmla="*/ 2037268 w 12192000"/>
              <a:gd name="connsiteY54529" fmla="*/ 1179722 h 6858000"/>
              <a:gd name="connsiteX54530" fmla="*/ 2037498 w 12192000"/>
              <a:gd name="connsiteY54530" fmla="*/ 1140767 h 6858000"/>
              <a:gd name="connsiteX54531" fmla="*/ 2018021 w 12192000"/>
              <a:gd name="connsiteY54531" fmla="*/ 1121405 h 6858000"/>
              <a:gd name="connsiteX54532" fmla="*/ 8773272 w 12192000"/>
              <a:gd name="connsiteY54532" fmla="*/ 1121290 h 6858000"/>
              <a:gd name="connsiteX54533" fmla="*/ 8754255 w 12192000"/>
              <a:gd name="connsiteY54533" fmla="*/ 1142726 h 6858000"/>
              <a:gd name="connsiteX54534" fmla="*/ 8771658 w 12192000"/>
              <a:gd name="connsiteY54534" fmla="*/ 1169119 h 6858000"/>
              <a:gd name="connsiteX54535" fmla="*/ 9049878 w 12192000"/>
              <a:gd name="connsiteY54535" fmla="*/ 1169119 h 6858000"/>
              <a:gd name="connsiteX54536" fmla="*/ 9049878 w 12192000"/>
              <a:gd name="connsiteY54536" fmla="*/ 1169235 h 6858000"/>
              <a:gd name="connsiteX54537" fmla="*/ 9067512 w 12192000"/>
              <a:gd name="connsiteY54537" fmla="*/ 1143072 h 6858000"/>
              <a:gd name="connsiteX54538" fmla="*/ 9048840 w 12192000"/>
              <a:gd name="connsiteY54538" fmla="*/ 1121290 h 6858000"/>
              <a:gd name="connsiteX54539" fmla="*/ 8913650 w 12192000"/>
              <a:gd name="connsiteY54539" fmla="*/ 1121751 h 6858000"/>
              <a:gd name="connsiteX54540" fmla="*/ 8773272 w 12192000"/>
              <a:gd name="connsiteY54540" fmla="*/ 1121290 h 6858000"/>
              <a:gd name="connsiteX54541" fmla="*/ 5429450 w 12192000"/>
              <a:gd name="connsiteY54541" fmla="*/ 1121290 h 6858000"/>
              <a:gd name="connsiteX54542" fmla="*/ 5291609 w 12192000"/>
              <a:gd name="connsiteY54542" fmla="*/ 1121751 h 6858000"/>
              <a:gd name="connsiteX54543" fmla="*/ 5151233 w 12192000"/>
              <a:gd name="connsiteY54543" fmla="*/ 1121520 h 6858000"/>
              <a:gd name="connsiteX54544" fmla="*/ 5129334 w 12192000"/>
              <a:gd name="connsiteY54544" fmla="*/ 1140882 h 6858000"/>
              <a:gd name="connsiteX54545" fmla="*/ 5149504 w 12192000"/>
              <a:gd name="connsiteY54545" fmla="*/ 1168889 h 6858000"/>
              <a:gd name="connsiteX54546" fmla="*/ 5430374 w 12192000"/>
              <a:gd name="connsiteY54546" fmla="*/ 1168889 h 6858000"/>
              <a:gd name="connsiteX54547" fmla="*/ 5430258 w 12192000"/>
              <a:gd name="connsiteY54547" fmla="*/ 1169004 h 6858000"/>
              <a:gd name="connsiteX54548" fmla="*/ 5448007 w 12192000"/>
              <a:gd name="connsiteY54548" fmla="*/ 1143072 h 6858000"/>
              <a:gd name="connsiteX54549" fmla="*/ 5429450 w 12192000"/>
              <a:gd name="connsiteY54549" fmla="*/ 1121290 h 6858000"/>
              <a:gd name="connsiteX54550" fmla="*/ 400797 w 12192000"/>
              <a:gd name="connsiteY54550" fmla="*/ 1121290 h 6858000"/>
              <a:gd name="connsiteX54551" fmla="*/ 381780 w 12192000"/>
              <a:gd name="connsiteY54551" fmla="*/ 1142726 h 6858000"/>
              <a:gd name="connsiteX54552" fmla="*/ 399183 w 12192000"/>
              <a:gd name="connsiteY54552" fmla="*/ 1169119 h 6858000"/>
              <a:gd name="connsiteX54553" fmla="*/ 677403 w 12192000"/>
              <a:gd name="connsiteY54553" fmla="*/ 1169119 h 6858000"/>
              <a:gd name="connsiteX54554" fmla="*/ 677403 w 12192000"/>
              <a:gd name="connsiteY54554" fmla="*/ 1169235 h 6858000"/>
              <a:gd name="connsiteX54555" fmla="*/ 695037 w 12192000"/>
              <a:gd name="connsiteY54555" fmla="*/ 1143072 h 6858000"/>
              <a:gd name="connsiteX54556" fmla="*/ 676365 w 12192000"/>
              <a:gd name="connsiteY54556" fmla="*/ 1121290 h 6858000"/>
              <a:gd name="connsiteX54557" fmla="*/ 541175 w 12192000"/>
              <a:gd name="connsiteY54557" fmla="*/ 1121751 h 6858000"/>
              <a:gd name="connsiteX54558" fmla="*/ 400797 w 12192000"/>
              <a:gd name="connsiteY54558" fmla="*/ 1121290 h 6858000"/>
              <a:gd name="connsiteX54559" fmla="*/ 8074497 w 12192000"/>
              <a:gd name="connsiteY54559" fmla="*/ 1121174 h 6858000"/>
              <a:gd name="connsiteX54560" fmla="*/ 8074497 w 12192000"/>
              <a:gd name="connsiteY54560" fmla="*/ 1121290 h 6858000"/>
              <a:gd name="connsiteX54561" fmla="*/ 8014912 w 12192000"/>
              <a:gd name="connsiteY54561" fmla="*/ 1179722 h 6858000"/>
              <a:gd name="connsiteX54562" fmla="*/ 8071500 w 12192000"/>
              <a:gd name="connsiteY54562" fmla="*/ 1235964 h 6858000"/>
              <a:gd name="connsiteX54563" fmla="*/ 8129702 w 12192000"/>
              <a:gd name="connsiteY54563" fmla="*/ 1178685 h 6858000"/>
              <a:gd name="connsiteX54564" fmla="*/ 8074497 w 12192000"/>
              <a:gd name="connsiteY54564" fmla="*/ 1121174 h 6858000"/>
              <a:gd name="connsiteX54565" fmla="*/ 7565656 w 12192000"/>
              <a:gd name="connsiteY54565" fmla="*/ 1121174 h 6858000"/>
              <a:gd name="connsiteX54566" fmla="*/ 7544221 w 12192000"/>
              <a:gd name="connsiteY54566" fmla="*/ 1143072 h 6858000"/>
              <a:gd name="connsiteX54567" fmla="*/ 7564965 w 12192000"/>
              <a:gd name="connsiteY54567" fmla="*/ 1169004 h 6858000"/>
              <a:gd name="connsiteX54568" fmla="*/ 7702923 w 12192000"/>
              <a:gd name="connsiteY54568" fmla="*/ 1168543 h 6858000"/>
              <a:gd name="connsiteX54569" fmla="*/ 7702923 w 12192000"/>
              <a:gd name="connsiteY54569" fmla="*/ 1168889 h 6858000"/>
              <a:gd name="connsiteX54570" fmla="*/ 7840880 w 12192000"/>
              <a:gd name="connsiteY54570" fmla="*/ 1169235 h 6858000"/>
              <a:gd name="connsiteX54571" fmla="*/ 7840880 w 12192000"/>
              <a:gd name="connsiteY54571" fmla="*/ 1169119 h 6858000"/>
              <a:gd name="connsiteX54572" fmla="*/ 7863355 w 12192000"/>
              <a:gd name="connsiteY54572" fmla="*/ 1143648 h 6858000"/>
              <a:gd name="connsiteX54573" fmla="*/ 7841571 w 12192000"/>
              <a:gd name="connsiteY54573" fmla="*/ 1121174 h 6858000"/>
              <a:gd name="connsiteX54574" fmla="*/ 7565656 w 12192000"/>
              <a:gd name="connsiteY54574" fmla="*/ 1121174 h 6858000"/>
              <a:gd name="connsiteX54575" fmla="*/ 6865498 w 12192000"/>
              <a:gd name="connsiteY54575" fmla="*/ 1121059 h 6858000"/>
              <a:gd name="connsiteX54576" fmla="*/ 6865556 w 12192000"/>
              <a:gd name="connsiteY54576" fmla="*/ 1121078 h 6858000"/>
              <a:gd name="connsiteX54577" fmla="*/ 6823605 w 12192000"/>
              <a:gd name="connsiteY54577" fmla="*/ 1134948 h 6858000"/>
              <a:gd name="connsiteX54578" fmla="*/ 6809601 w 12192000"/>
              <a:gd name="connsiteY54578" fmla="*/ 1176610 h 6858000"/>
              <a:gd name="connsiteX54579" fmla="*/ 6869761 w 12192000"/>
              <a:gd name="connsiteY54579" fmla="*/ 1235850 h 6858000"/>
              <a:gd name="connsiteX54580" fmla="*/ 6925314 w 12192000"/>
              <a:gd name="connsiteY54580" fmla="*/ 1180183 h 6858000"/>
              <a:gd name="connsiteX54581" fmla="*/ 6910128 w 12192000"/>
              <a:gd name="connsiteY54581" fmla="*/ 1135840 h 6858000"/>
              <a:gd name="connsiteX54582" fmla="*/ 6865556 w 12192000"/>
              <a:gd name="connsiteY54582" fmla="*/ 1121078 h 6858000"/>
              <a:gd name="connsiteX54583" fmla="*/ 6865614 w 12192000"/>
              <a:gd name="connsiteY54583" fmla="*/ 1121059 h 6858000"/>
              <a:gd name="connsiteX54584" fmla="*/ 6361039 w 12192000"/>
              <a:gd name="connsiteY54584" fmla="*/ 1121059 h 6858000"/>
              <a:gd name="connsiteX54585" fmla="*/ 6339487 w 12192000"/>
              <a:gd name="connsiteY54585" fmla="*/ 1143648 h 6858000"/>
              <a:gd name="connsiteX54586" fmla="*/ 6359423 w 12192000"/>
              <a:gd name="connsiteY54586" fmla="*/ 1168658 h 6858000"/>
              <a:gd name="connsiteX54587" fmla="*/ 6633265 w 12192000"/>
              <a:gd name="connsiteY54587" fmla="*/ 1168774 h 6858000"/>
              <a:gd name="connsiteX54588" fmla="*/ 6653550 w 12192000"/>
              <a:gd name="connsiteY54588" fmla="*/ 1143879 h 6858000"/>
              <a:gd name="connsiteX54589" fmla="*/ 6632342 w 12192000"/>
              <a:gd name="connsiteY54589" fmla="*/ 1121059 h 6858000"/>
              <a:gd name="connsiteX54590" fmla="*/ 6496689 w 12192000"/>
              <a:gd name="connsiteY54590" fmla="*/ 1121520 h 6858000"/>
              <a:gd name="connsiteX54591" fmla="*/ 6361039 w 12192000"/>
              <a:gd name="connsiteY54591" fmla="*/ 1121059 h 6858000"/>
              <a:gd name="connsiteX54592" fmla="*/ 6780555 w 12192000"/>
              <a:gd name="connsiteY54592" fmla="*/ 1120944 h 6858000"/>
              <a:gd name="connsiteX54593" fmla="*/ 6742523 w 12192000"/>
              <a:gd name="connsiteY54593" fmla="*/ 1148951 h 6858000"/>
              <a:gd name="connsiteX54594" fmla="*/ 6740449 w 12192000"/>
              <a:gd name="connsiteY54594" fmla="*/ 1187329 h 6858000"/>
              <a:gd name="connsiteX54595" fmla="*/ 6703222 w 12192000"/>
              <a:gd name="connsiteY54595" fmla="*/ 1188020 h 6858000"/>
              <a:gd name="connsiteX54596" fmla="*/ 6703222 w 12192000"/>
              <a:gd name="connsiteY54596" fmla="*/ 1187790 h 6858000"/>
              <a:gd name="connsiteX54597" fmla="*/ 6673717 w 12192000"/>
              <a:gd name="connsiteY54597" fmla="*/ 1211878 h 6858000"/>
              <a:gd name="connsiteX54598" fmla="*/ 6702071 w 12192000"/>
              <a:gd name="connsiteY54598" fmla="*/ 1235620 h 6858000"/>
              <a:gd name="connsiteX54599" fmla="*/ 6730653 w 12192000"/>
              <a:gd name="connsiteY54599" fmla="*/ 1235620 h 6858000"/>
              <a:gd name="connsiteX54600" fmla="*/ 6767072 w 12192000"/>
              <a:gd name="connsiteY54600" fmla="*/ 1235850 h 6858000"/>
              <a:gd name="connsiteX54601" fmla="*/ 6790009 w 12192000"/>
              <a:gd name="connsiteY54601" fmla="*/ 1214759 h 6858000"/>
              <a:gd name="connsiteX54602" fmla="*/ 6789546 w 12192000"/>
              <a:gd name="connsiteY54602" fmla="*/ 1136848 h 6858000"/>
              <a:gd name="connsiteX54603" fmla="*/ 6780555 w 12192000"/>
              <a:gd name="connsiteY54603" fmla="*/ 1120944 h 6858000"/>
              <a:gd name="connsiteX54604" fmla="*/ 5655808 w 12192000"/>
              <a:gd name="connsiteY54604" fmla="*/ 1120944 h 6858000"/>
              <a:gd name="connsiteX54605" fmla="*/ 5600256 w 12192000"/>
              <a:gd name="connsiteY54605" fmla="*/ 1176380 h 6858000"/>
              <a:gd name="connsiteX54606" fmla="*/ 5659728 w 12192000"/>
              <a:gd name="connsiteY54606" fmla="*/ 1235620 h 6858000"/>
              <a:gd name="connsiteX54607" fmla="*/ 5715163 w 12192000"/>
              <a:gd name="connsiteY54607" fmla="*/ 1180183 h 6858000"/>
              <a:gd name="connsiteX54608" fmla="*/ 5655808 w 12192000"/>
              <a:gd name="connsiteY54608" fmla="*/ 1120944 h 6858000"/>
              <a:gd name="connsiteX54609" fmla="*/ 7970769 w 12192000"/>
              <a:gd name="connsiteY54609" fmla="*/ 1120483 h 6858000"/>
              <a:gd name="connsiteX54610" fmla="*/ 7946797 w 12192000"/>
              <a:gd name="connsiteY54610" fmla="*/ 1146646 h 6858000"/>
              <a:gd name="connsiteX54611" fmla="*/ 7946682 w 12192000"/>
              <a:gd name="connsiteY54611" fmla="*/ 1146760 h 6858000"/>
              <a:gd name="connsiteX54612" fmla="*/ 7945183 w 12192000"/>
              <a:gd name="connsiteY54612" fmla="*/ 1187675 h 6858000"/>
              <a:gd name="connsiteX54613" fmla="*/ 7905536 w 12192000"/>
              <a:gd name="connsiteY54613" fmla="*/ 1188942 h 6858000"/>
              <a:gd name="connsiteX54614" fmla="*/ 7879605 w 12192000"/>
              <a:gd name="connsiteY54614" fmla="*/ 1198509 h 6858000"/>
              <a:gd name="connsiteX54615" fmla="*/ 7907842 w 12192000"/>
              <a:gd name="connsiteY54615" fmla="*/ 1236081 h 6858000"/>
              <a:gd name="connsiteX54616" fmla="*/ 7936423 w 12192000"/>
              <a:gd name="connsiteY54616" fmla="*/ 1236081 h 6858000"/>
              <a:gd name="connsiteX54617" fmla="*/ 7972844 w 12192000"/>
              <a:gd name="connsiteY54617" fmla="*/ 1236311 h 6858000"/>
              <a:gd name="connsiteX54618" fmla="*/ 7997048 w 12192000"/>
              <a:gd name="connsiteY54618" fmla="*/ 1211648 h 6858000"/>
              <a:gd name="connsiteX54619" fmla="*/ 7996586 w 12192000"/>
              <a:gd name="connsiteY54619" fmla="*/ 1146646 h 6858000"/>
              <a:gd name="connsiteX54620" fmla="*/ 7970769 w 12192000"/>
              <a:gd name="connsiteY54620" fmla="*/ 1120483 h 6858000"/>
              <a:gd name="connsiteX54621" fmla="*/ 5492726 w 12192000"/>
              <a:gd name="connsiteY54621" fmla="*/ 1120483 h 6858000"/>
              <a:gd name="connsiteX54622" fmla="*/ 5463568 w 12192000"/>
              <a:gd name="connsiteY54622" fmla="*/ 1143763 h 6858000"/>
              <a:gd name="connsiteX54623" fmla="*/ 5491804 w 12192000"/>
              <a:gd name="connsiteY54623" fmla="*/ 1167736 h 6858000"/>
              <a:gd name="connsiteX54624" fmla="*/ 5517964 w 12192000"/>
              <a:gd name="connsiteY54624" fmla="*/ 1141689 h 6858000"/>
              <a:gd name="connsiteX54625" fmla="*/ 5492726 w 12192000"/>
              <a:gd name="connsiteY54625" fmla="*/ 1120483 h 6858000"/>
              <a:gd name="connsiteX54626" fmla="*/ 6699767 w 12192000"/>
              <a:gd name="connsiteY54626" fmla="*/ 1120137 h 6858000"/>
              <a:gd name="connsiteX54627" fmla="*/ 6673833 w 12192000"/>
              <a:gd name="connsiteY54627" fmla="*/ 1143994 h 6858000"/>
              <a:gd name="connsiteX54628" fmla="*/ 6697346 w 12192000"/>
              <a:gd name="connsiteY54628" fmla="*/ 1168543 h 6858000"/>
              <a:gd name="connsiteX54629" fmla="*/ 6697346 w 12192000"/>
              <a:gd name="connsiteY54629" fmla="*/ 1168658 h 6858000"/>
              <a:gd name="connsiteX54630" fmla="*/ 6721202 w 12192000"/>
              <a:gd name="connsiteY54630" fmla="*/ 1143648 h 6858000"/>
              <a:gd name="connsiteX54631" fmla="*/ 6699767 w 12192000"/>
              <a:gd name="connsiteY54631" fmla="*/ 1120137 h 6858000"/>
              <a:gd name="connsiteX54632" fmla="*/ 5562746 w 12192000"/>
              <a:gd name="connsiteY54632" fmla="*/ 1117652 h 6858000"/>
              <a:gd name="connsiteX54633" fmla="*/ 5532489 w 12192000"/>
              <a:gd name="connsiteY54633" fmla="*/ 1147797 h 6858000"/>
              <a:gd name="connsiteX54634" fmla="*/ 5530529 w 12192000"/>
              <a:gd name="connsiteY54634" fmla="*/ 1188481 h 6858000"/>
              <a:gd name="connsiteX54635" fmla="*/ 5530529 w 12192000"/>
              <a:gd name="connsiteY54635" fmla="*/ 1188366 h 6858000"/>
              <a:gd name="connsiteX54636" fmla="*/ 5490420 w 12192000"/>
              <a:gd name="connsiteY54636" fmla="*/ 1187905 h 6858000"/>
              <a:gd name="connsiteX54637" fmla="*/ 5463911 w 12192000"/>
              <a:gd name="connsiteY54637" fmla="*/ 1209688 h 6858000"/>
              <a:gd name="connsiteX54638" fmla="*/ 5489960 w 12192000"/>
              <a:gd name="connsiteY54638" fmla="*/ 1235850 h 6858000"/>
              <a:gd name="connsiteX54639" fmla="*/ 5523728 w 12192000"/>
              <a:gd name="connsiteY54639" fmla="*/ 1235620 h 6858000"/>
              <a:gd name="connsiteX54640" fmla="*/ 5565333 w 12192000"/>
              <a:gd name="connsiteY54640" fmla="*/ 1235850 h 6858000"/>
              <a:gd name="connsiteX54641" fmla="*/ 5585041 w 12192000"/>
              <a:gd name="connsiteY54641" fmla="*/ 1217756 h 6858000"/>
              <a:gd name="connsiteX54642" fmla="*/ 5584582 w 12192000"/>
              <a:gd name="connsiteY54642" fmla="*/ 1137194 h 6858000"/>
              <a:gd name="connsiteX54643" fmla="*/ 5579279 w 12192000"/>
              <a:gd name="connsiteY54643" fmla="*/ 1121520 h 6858000"/>
              <a:gd name="connsiteX54644" fmla="*/ 5562746 w 12192000"/>
              <a:gd name="connsiteY54644" fmla="*/ 1117652 h 6858000"/>
              <a:gd name="connsiteX54645" fmla="*/ 4282806 w 12192000"/>
              <a:gd name="connsiteY54645" fmla="*/ 1056864 h 6858000"/>
              <a:gd name="connsiteX54646" fmla="*/ 4260561 w 12192000"/>
              <a:gd name="connsiteY54646" fmla="*/ 1081412 h 6858000"/>
              <a:gd name="connsiteX54647" fmla="*/ 4282344 w 12192000"/>
              <a:gd name="connsiteY54647" fmla="*/ 1104001 h 6858000"/>
              <a:gd name="connsiteX54648" fmla="*/ 4308622 w 12192000"/>
              <a:gd name="connsiteY54648" fmla="*/ 1081988 h 6858000"/>
              <a:gd name="connsiteX54649" fmla="*/ 4282806 w 12192000"/>
              <a:gd name="connsiteY54649" fmla="*/ 1056864 h 6858000"/>
              <a:gd name="connsiteX54650" fmla="*/ 4025891 w 12192000"/>
              <a:gd name="connsiteY54650" fmla="*/ 1056315 h 6858000"/>
              <a:gd name="connsiteX54651" fmla="*/ 3973697 w 12192000"/>
              <a:gd name="connsiteY54651" fmla="*/ 1057439 h 6858000"/>
              <a:gd name="connsiteX54652" fmla="*/ 3973583 w 12192000"/>
              <a:gd name="connsiteY54652" fmla="*/ 1057554 h 6858000"/>
              <a:gd name="connsiteX54653" fmla="*/ 3927482 w 12192000"/>
              <a:gd name="connsiteY54653" fmla="*/ 1104116 h 6858000"/>
              <a:gd name="connsiteX54654" fmla="*/ 3995019 w 12192000"/>
              <a:gd name="connsiteY54654" fmla="*/ 1105616 h 6858000"/>
              <a:gd name="connsiteX54655" fmla="*/ 4218725 w 12192000"/>
              <a:gd name="connsiteY54655" fmla="*/ 1105155 h 6858000"/>
              <a:gd name="connsiteX54656" fmla="*/ 4240853 w 12192000"/>
              <a:gd name="connsiteY54656" fmla="*/ 1081066 h 6858000"/>
              <a:gd name="connsiteX54657" fmla="*/ 4217688 w 12192000"/>
              <a:gd name="connsiteY54657" fmla="*/ 1056978 h 6858000"/>
              <a:gd name="connsiteX54658" fmla="*/ 4077655 w 12192000"/>
              <a:gd name="connsiteY54658" fmla="*/ 1058476 h 6858000"/>
              <a:gd name="connsiteX54659" fmla="*/ 4025891 w 12192000"/>
              <a:gd name="connsiteY54659" fmla="*/ 1056315 h 6858000"/>
              <a:gd name="connsiteX54660" fmla="*/ 11189426 w 12192000"/>
              <a:gd name="connsiteY54660" fmla="*/ 1056056 h 6858000"/>
              <a:gd name="connsiteX54661" fmla="*/ 11170178 w 12192000"/>
              <a:gd name="connsiteY54661" fmla="*/ 1081873 h 6858000"/>
              <a:gd name="connsiteX54662" fmla="*/ 11189541 w 12192000"/>
              <a:gd name="connsiteY54662" fmla="*/ 1104001 h 6858000"/>
              <a:gd name="connsiteX54663" fmla="*/ 11327383 w 12192000"/>
              <a:gd name="connsiteY54663" fmla="*/ 1103654 h 6858000"/>
              <a:gd name="connsiteX54664" fmla="*/ 11460039 w 12192000"/>
              <a:gd name="connsiteY54664" fmla="*/ 1104001 h 6858000"/>
              <a:gd name="connsiteX54665" fmla="*/ 11484818 w 12192000"/>
              <a:gd name="connsiteY54665" fmla="*/ 1081643 h 6858000"/>
              <a:gd name="connsiteX54666" fmla="*/ 11459808 w 12192000"/>
              <a:gd name="connsiteY54666" fmla="*/ 1056287 h 6858000"/>
              <a:gd name="connsiteX54667" fmla="*/ 11361036 w 12192000"/>
              <a:gd name="connsiteY54667" fmla="*/ 1062281 h 6858000"/>
              <a:gd name="connsiteX54668" fmla="*/ 11262264 w 12192000"/>
              <a:gd name="connsiteY54668" fmla="*/ 1056632 h 6858000"/>
              <a:gd name="connsiteX54669" fmla="*/ 11189426 w 12192000"/>
              <a:gd name="connsiteY54669" fmla="*/ 1056056 h 6858000"/>
              <a:gd name="connsiteX54670" fmla="*/ 2816951 w 12192000"/>
              <a:gd name="connsiteY54670" fmla="*/ 1056056 h 6858000"/>
              <a:gd name="connsiteX54671" fmla="*/ 2797703 w 12192000"/>
              <a:gd name="connsiteY54671" fmla="*/ 1081873 h 6858000"/>
              <a:gd name="connsiteX54672" fmla="*/ 2817066 w 12192000"/>
              <a:gd name="connsiteY54672" fmla="*/ 1104001 h 6858000"/>
              <a:gd name="connsiteX54673" fmla="*/ 2954908 w 12192000"/>
              <a:gd name="connsiteY54673" fmla="*/ 1103654 h 6858000"/>
              <a:gd name="connsiteX54674" fmla="*/ 3087564 w 12192000"/>
              <a:gd name="connsiteY54674" fmla="*/ 1104001 h 6858000"/>
              <a:gd name="connsiteX54675" fmla="*/ 3112343 w 12192000"/>
              <a:gd name="connsiteY54675" fmla="*/ 1081643 h 6858000"/>
              <a:gd name="connsiteX54676" fmla="*/ 3087333 w 12192000"/>
              <a:gd name="connsiteY54676" fmla="*/ 1056287 h 6858000"/>
              <a:gd name="connsiteX54677" fmla="*/ 2988561 w 12192000"/>
              <a:gd name="connsiteY54677" fmla="*/ 1062281 h 6858000"/>
              <a:gd name="connsiteX54678" fmla="*/ 2889789 w 12192000"/>
              <a:gd name="connsiteY54678" fmla="*/ 1056632 h 6858000"/>
              <a:gd name="connsiteX54679" fmla="*/ 2816951 w 12192000"/>
              <a:gd name="connsiteY54679" fmla="*/ 1056056 h 6858000"/>
              <a:gd name="connsiteX54680" fmla="*/ 5016961 w 12192000"/>
              <a:gd name="connsiteY54680" fmla="*/ 1055710 h 6858000"/>
              <a:gd name="connsiteX54681" fmla="*/ 5000943 w 12192000"/>
              <a:gd name="connsiteY54681" fmla="*/ 1064816 h 6858000"/>
              <a:gd name="connsiteX54682" fmla="*/ 5028718 w 12192000"/>
              <a:gd name="connsiteY54682" fmla="*/ 1102965 h 6858000"/>
              <a:gd name="connsiteX54683" fmla="*/ 5057303 w 12192000"/>
              <a:gd name="connsiteY54683" fmla="*/ 1102965 h 6858000"/>
              <a:gd name="connsiteX54684" fmla="*/ 5098908 w 12192000"/>
              <a:gd name="connsiteY54684" fmla="*/ 1103194 h 6858000"/>
              <a:gd name="connsiteX54685" fmla="*/ 5116080 w 12192000"/>
              <a:gd name="connsiteY54685" fmla="*/ 1082910 h 6858000"/>
              <a:gd name="connsiteX54686" fmla="*/ 5115964 w 12192000"/>
              <a:gd name="connsiteY54686" fmla="*/ 1083026 h 6858000"/>
              <a:gd name="connsiteX54687" fmla="*/ 5100175 w 12192000"/>
              <a:gd name="connsiteY54687" fmla="*/ 1055710 h 6858000"/>
              <a:gd name="connsiteX54688" fmla="*/ 5016961 w 12192000"/>
              <a:gd name="connsiteY54688" fmla="*/ 1055710 h 6858000"/>
              <a:gd name="connsiteX54689" fmla="*/ 10221708 w 12192000"/>
              <a:gd name="connsiteY54689" fmla="*/ 1055696 h 6858000"/>
              <a:gd name="connsiteX54690" fmla="*/ 10185691 w 12192000"/>
              <a:gd name="connsiteY54690" fmla="*/ 1057554 h 6858000"/>
              <a:gd name="connsiteX54691" fmla="*/ 10116310 w 12192000"/>
              <a:gd name="connsiteY54691" fmla="*/ 1056517 h 6858000"/>
              <a:gd name="connsiteX54692" fmla="*/ 9985959 w 12192000"/>
              <a:gd name="connsiteY54692" fmla="*/ 1055942 h 6858000"/>
              <a:gd name="connsiteX54693" fmla="*/ 9960374 w 12192000"/>
              <a:gd name="connsiteY54693" fmla="*/ 1084178 h 6858000"/>
              <a:gd name="connsiteX54694" fmla="*/ 9984807 w 12192000"/>
              <a:gd name="connsiteY54694" fmla="*/ 1103770 h 6858000"/>
              <a:gd name="connsiteX54695" fmla="*/ 10120344 w 12192000"/>
              <a:gd name="connsiteY54695" fmla="*/ 1103654 h 6858000"/>
              <a:gd name="connsiteX54696" fmla="*/ 10258532 w 12192000"/>
              <a:gd name="connsiteY54696" fmla="*/ 1104116 h 6858000"/>
              <a:gd name="connsiteX54697" fmla="*/ 10279622 w 12192000"/>
              <a:gd name="connsiteY54697" fmla="*/ 1081643 h 6858000"/>
              <a:gd name="connsiteX54698" fmla="*/ 10258416 w 12192000"/>
              <a:gd name="connsiteY54698" fmla="*/ 1056171 h 6858000"/>
              <a:gd name="connsiteX54699" fmla="*/ 10221708 w 12192000"/>
              <a:gd name="connsiteY54699" fmla="*/ 1055696 h 6858000"/>
              <a:gd name="connsiteX54700" fmla="*/ 1849233 w 12192000"/>
              <a:gd name="connsiteY54700" fmla="*/ 1055696 h 6858000"/>
              <a:gd name="connsiteX54701" fmla="*/ 1813216 w 12192000"/>
              <a:gd name="connsiteY54701" fmla="*/ 1057554 h 6858000"/>
              <a:gd name="connsiteX54702" fmla="*/ 1743835 w 12192000"/>
              <a:gd name="connsiteY54702" fmla="*/ 1056517 h 6858000"/>
              <a:gd name="connsiteX54703" fmla="*/ 1613484 w 12192000"/>
              <a:gd name="connsiteY54703" fmla="*/ 1055942 h 6858000"/>
              <a:gd name="connsiteX54704" fmla="*/ 1587899 w 12192000"/>
              <a:gd name="connsiteY54704" fmla="*/ 1084178 h 6858000"/>
              <a:gd name="connsiteX54705" fmla="*/ 1612332 w 12192000"/>
              <a:gd name="connsiteY54705" fmla="*/ 1103770 h 6858000"/>
              <a:gd name="connsiteX54706" fmla="*/ 1747869 w 12192000"/>
              <a:gd name="connsiteY54706" fmla="*/ 1103654 h 6858000"/>
              <a:gd name="connsiteX54707" fmla="*/ 1886057 w 12192000"/>
              <a:gd name="connsiteY54707" fmla="*/ 1104116 h 6858000"/>
              <a:gd name="connsiteX54708" fmla="*/ 1907147 w 12192000"/>
              <a:gd name="connsiteY54708" fmla="*/ 1081643 h 6858000"/>
              <a:gd name="connsiteX54709" fmla="*/ 1885941 w 12192000"/>
              <a:gd name="connsiteY54709" fmla="*/ 1056171 h 6858000"/>
              <a:gd name="connsiteX54710" fmla="*/ 1849233 w 12192000"/>
              <a:gd name="connsiteY54710" fmla="*/ 1055696 h 6858000"/>
              <a:gd name="connsiteX54711" fmla="*/ 9852497 w 12192000"/>
              <a:gd name="connsiteY54711" fmla="*/ 1055595 h 6858000"/>
              <a:gd name="connsiteX54712" fmla="*/ 9824376 w 12192000"/>
              <a:gd name="connsiteY54712" fmla="*/ 1088558 h 6858000"/>
              <a:gd name="connsiteX54713" fmla="*/ 9853649 w 12192000"/>
              <a:gd name="connsiteY54713" fmla="*/ 1109188 h 6858000"/>
              <a:gd name="connsiteX54714" fmla="*/ 9873358 w 12192000"/>
              <a:gd name="connsiteY54714" fmla="*/ 1104001 h 6858000"/>
              <a:gd name="connsiteX54715" fmla="*/ 9934902 w 12192000"/>
              <a:gd name="connsiteY54715" fmla="*/ 1102850 h 6858000"/>
              <a:gd name="connsiteX54716" fmla="*/ 9934786 w 12192000"/>
              <a:gd name="connsiteY54716" fmla="*/ 1102850 h 6858000"/>
              <a:gd name="connsiteX54717" fmla="*/ 9944353 w 12192000"/>
              <a:gd name="connsiteY54717" fmla="*/ 1066545 h 6858000"/>
              <a:gd name="connsiteX54718" fmla="*/ 9925106 w 12192000"/>
              <a:gd name="connsiteY54718" fmla="*/ 1056171 h 6858000"/>
              <a:gd name="connsiteX54719" fmla="*/ 9852497 w 12192000"/>
              <a:gd name="connsiteY54719" fmla="*/ 1055595 h 6858000"/>
              <a:gd name="connsiteX54720" fmla="*/ 7370074 w 12192000"/>
              <a:gd name="connsiteY54720" fmla="*/ 1055595 h 6858000"/>
              <a:gd name="connsiteX54721" fmla="*/ 7349444 w 12192000"/>
              <a:gd name="connsiteY54721" fmla="*/ 1070694 h 6858000"/>
              <a:gd name="connsiteX54722" fmla="*/ 7349444 w 12192000"/>
              <a:gd name="connsiteY54722" fmla="*/ 1154137 h 6858000"/>
              <a:gd name="connsiteX54723" fmla="*/ 7366385 w 12192000"/>
              <a:gd name="connsiteY54723" fmla="*/ 1170502 h 6858000"/>
              <a:gd name="connsiteX54724" fmla="*/ 7439340 w 12192000"/>
              <a:gd name="connsiteY54724" fmla="*/ 1170272 h 6858000"/>
              <a:gd name="connsiteX54725" fmla="*/ 7439340 w 12192000"/>
              <a:gd name="connsiteY54725" fmla="*/ 1170502 h 6858000"/>
              <a:gd name="connsiteX54726" fmla="*/ 7514945 w 12192000"/>
              <a:gd name="connsiteY54726" fmla="*/ 1170502 h 6858000"/>
              <a:gd name="connsiteX54727" fmla="*/ 7531427 w 12192000"/>
              <a:gd name="connsiteY54727" fmla="*/ 1144685 h 6858000"/>
              <a:gd name="connsiteX54728" fmla="*/ 7514369 w 12192000"/>
              <a:gd name="connsiteY54728" fmla="*/ 1123134 h 6858000"/>
              <a:gd name="connsiteX54729" fmla="*/ 7430927 w 12192000"/>
              <a:gd name="connsiteY54729" fmla="*/ 1123134 h 6858000"/>
              <a:gd name="connsiteX54730" fmla="*/ 7411910 w 12192000"/>
              <a:gd name="connsiteY54730" fmla="*/ 1141804 h 6858000"/>
              <a:gd name="connsiteX54731" fmla="*/ 7412141 w 12192000"/>
              <a:gd name="connsiteY54731" fmla="*/ 1141804 h 6858000"/>
              <a:gd name="connsiteX54732" fmla="*/ 7406493 w 12192000"/>
              <a:gd name="connsiteY54732" fmla="*/ 1154022 h 6858000"/>
              <a:gd name="connsiteX54733" fmla="*/ 7396697 w 12192000"/>
              <a:gd name="connsiteY54733" fmla="*/ 1142150 h 6858000"/>
              <a:gd name="connsiteX54734" fmla="*/ 7396697 w 12192000"/>
              <a:gd name="connsiteY54734" fmla="*/ 1070809 h 6858000"/>
              <a:gd name="connsiteX54735" fmla="*/ 7370074 w 12192000"/>
              <a:gd name="connsiteY54735" fmla="*/ 1055595 h 6858000"/>
              <a:gd name="connsiteX54736" fmla="*/ 7269574 w 12192000"/>
              <a:gd name="connsiteY54736" fmla="*/ 1055595 h 6858000"/>
              <a:gd name="connsiteX54737" fmla="*/ 7214021 w 12192000"/>
              <a:gd name="connsiteY54737" fmla="*/ 1110802 h 6858000"/>
              <a:gd name="connsiteX54738" fmla="*/ 7273262 w 12192000"/>
              <a:gd name="connsiteY54738" fmla="*/ 1170502 h 6858000"/>
              <a:gd name="connsiteX54739" fmla="*/ 7328813 w 12192000"/>
              <a:gd name="connsiteY54739" fmla="*/ 1115066 h 6858000"/>
              <a:gd name="connsiteX54740" fmla="*/ 7269574 w 12192000"/>
              <a:gd name="connsiteY54740" fmla="*/ 1055595 h 6858000"/>
              <a:gd name="connsiteX54741" fmla="*/ 1480022 w 12192000"/>
              <a:gd name="connsiteY54741" fmla="*/ 1055595 h 6858000"/>
              <a:gd name="connsiteX54742" fmla="*/ 1451901 w 12192000"/>
              <a:gd name="connsiteY54742" fmla="*/ 1088558 h 6858000"/>
              <a:gd name="connsiteX54743" fmla="*/ 1481174 w 12192000"/>
              <a:gd name="connsiteY54743" fmla="*/ 1109188 h 6858000"/>
              <a:gd name="connsiteX54744" fmla="*/ 1500883 w 12192000"/>
              <a:gd name="connsiteY54744" fmla="*/ 1104001 h 6858000"/>
              <a:gd name="connsiteX54745" fmla="*/ 1562427 w 12192000"/>
              <a:gd name="connsiteY54745" fmla="*/ 1102850 h 6858000"/>
              <a:gd name="connsiteX54746" fmla="*/ 1562311 w 12192000"/>
              <a:gd name="connsiteY54746" fmla="*/ 1102850 h 6858000"/>
              <a:gd name="connsiteX54747" fmla="*/ 1571878 w 12192000"/>
              <a:gd name="connsiteY54747" fmla="*/ 1066545 h 6858000"/>
              <a:gd name="connsiteX54748" fmla="*/ 1552631 w 12192000"/>
              <a:gd name="connsiteY54748" fmla="*/ 1056171 h 6858000"/>
              <a:gd name="connsiteX54749" fmla="*/ 1480022 w 12192000"/>
              <a:gd name="connsiteY54749" fmla="*/ 1055595 h 6858000"/>
              <a:gd name="connsiteX54750" fmla="*/ 6432508 w 12192000"/>
              <a:gd name="connsiteY54750" fmla="*/ 1055566 h 6858000"/>
              <a:gd name="connsiteX54751" fmla="*/ 6359655 w 12192000"/>
              <a:gd name="connsiteY54751" fmla="*/ 1056287 h 6858000"/>
              <a:gd name="connsiteX54752" fmla="*/ 6340522 w 12192000"/>
              <a:gd name="connsiteY54752" fmla="*/ 1081758 h 6858000"/>
              <a:gd name="connsiteX54753" fmla="*/ 6360001 w 12192000"/>
              <a:gd name="connsiteY54753" fmla="*/ 1103770 h 6858000"/>
              <a:gd name="connsiteX54754" fmla="*/ 6497728 w 12192000"/>
              <a:gd name="connsiteY54754" fmla="*/ 1103426 h 6858000"/>
              <a:gd name="connsiteX54755" fmla="*/ 6630269 w 12192000"/>
              <a:gd name="connsiteY54755" fmla="*/ 1103770 h 6858000"/>
              <a:gd name="connsiteX54756" fmla="*/ 6654934 w 12192000"/>
              <a:gd name="connsiteY54756" fmla="*/ 1081412 h 6858000"/>
              <a:gd name="connsiteX54757" fmla="*/ 6629116 w 12192000"/>
              <a:gd name="connsiteY54757" fmla="*/ 1055710 h 6858000"/>
              <a:gd name="connsiteX54758" fmla="*/ 6505218 w 12192000"/>
              <a:gd name="connsiteY54758" fmla="*/ 1056978 h 6858000"/>
              <a:gd name="connsiteX54759" fmla="*/ 6505104 w 12192000"/>
              <a:gd name="connsiteY54759" fmla="*/ 1057093 h 6858000"/>
              <a:gd name="connsiteX54760" fmla="*/ 6432508 w 12192000"/>
              <a:gd name="connsiteY54760" fmla="*/ 1055566 h 6858000"/>
              <a:gd name="connsiteX54761" fmla="*/ 8347183 w 12192000"/>
              <a:gd name="connsiteY54761" fmla="*/ 1055480 h 6858000"/>
              <a:gd name="connsiteX54762" fmla="*/ 8288405 w 12192000"/>
              <a:gd name="connsiteY54762" fmla="*/ 1115181 h 6858000"/>
              <a:gd name="connsiteX54763" fmla="*/ 8344188 w 12192000"/>
              <a:gd name="connsiteY54763" fmla="*/ 1170157 h 6858000"/>
              <a:gd name="connsiteX54764" fmla="*/ 8403196 w 12192000"/>
              <a:gd name="connsiteY54764" fmla="*/ 1110456 h 6858000"/>
              <a:gd name="connsiteX54765" fmla="*/ 8403080 w 12192000"/>
              <a:gd name="connsiteY54765" fmla="*/ 1110456 h 6858000"/>
              <a:gd name="connsiteX54766" fmla="*/ 8347183 w 12192000"/>
              <a:gd name="connsiteY54766" fmla="*/ 1055480 h 6858000"/>
              <a:gd name="connsiteX54767" fmla="*/ 7137724 w 12192000"/>
              <a:gd name="connsiteY54767" fmla="*/ 1055480 h 6858000"/>
              <a:gd name="connsiteX54768" fmla="*/ 7078484 w 12192000"/>
              <a:gd name="connsiteY54768" fmla="*/ 1114836 h 6858000"/>
              <a:gd name="connsiteX54769" fmla="*/ 7134036 w 12192000"/>
              <a:gd name="connsiteY54769" fmla="*/ 1170386 h 6858000"/>
              <a:gd name="connsiteX54770" fmla="*/ 7193276 w 12192000"/>
              <a:gd name="connsiteY54770" fmla="*/ 1110917 h 6858000"/>
              <a:gd name="connsiteX54771" fmla="*/ 7137724 w 12192000"/>
              <a:gd name="connsiteY54771" fmla="*/ 1055480 h 6858000"/>
              <a:gd name="connsiteX54772" fmla="*/ 4722607 w 12192000"/>
              <a:gd name="connsiteY54772" fmla="*/ 1055480 h 6858000"/>
              <a:gd name="connsiteX54773" fmla="*/ 4662216 w 12192000"/>
              <a:gd name="connsiteY54773" fmla="*/ 1112646 h 6858000"/>
              <a:gd name="connsiteX54774" fmla="*/ 4721918 w 12192000"/>
              <a:gd name="connsiteY54774" fmla="*/ 1170618 h 6858000"/>
              <a:gd name="connsiteX54775" fmla="*/ 4782424 w 12192000"/>
              <a:gd name="connsiteY54775" fmla="*/ 1112185 h 6858000"/>
              <a:gd name="connsiteX54776" fmla="*/ 4722607 w 12192000"/>
              <a:gd name="connsiteY54776" fmla="*/ 1055480 h 6858000"/>
              <a:gd name="connsiteX54777" fmla="*/ 4958876 w 12192000"/>
              <a:gd name="connsiteY54777" fmla="*/ 1055366 h 6858000"/>
              <a:gd name="connsiteX54778" fmla="*/ 4933290 w 12192000"/>
              <a:gd name="connsiteY54778" fmla="*/ 1074497 h 6858000"/>
              <a:gd name="connsiteX54779" fmla="*/ 4933290 w 12192000"/>
              <a:gd name="connsiteY54779" fmla="*/ 1152521 h 6858000"/>
              <a:gd name="connsiteX54780" fmla="*/ 4951960 w 12192000"/>
              <a:gd name="connsiteY54780" fmla="*/ 1170733 h 6858000"/>
              <a:gd name="connsiteX54781" fmla="*/ 5097755 w 12192000"/>
              <a:gd name="connsiteY54781" fmla="*/ 1170733 h 6858000"/>
              <a:gd name="connsiteX54782" fmla="*/ 5116426 w 12192000"/>
              <a:gd name="connsiteY54782" fmla="*/ 1142840 h 6858000"/>
              <a:gd name="connsiteX54783" fmla="*/ 5095795 w 12192000"/>
              <a:gd name="connsiteY54783" fmla="*/ 1123134 h 6858000"/>
              <a:gd name="connsiteX54784" fmla="*/ 5002096 w 12192000"/>
              <a:gd name="connsiteY54784" fmla="*/ 1123825 h 6858000"/>
              <a:gd name="connsiteX54785" fmla="*/ 5001895 w 12192000"/>
              <a:gd name="connsiteY54785" fmla="*/ 1140896 h 6858000"/>
              <a:gd name="connsiteX54786" fmla="*/ 4990818 w 12192000"/>
              <a:gd name="connsiteY54786" fmla="*/ 1153885 h 6858000"/>
              <a:gd name="connsiteX54787" fmla="*/ 4982605 w 12192000"/>
              <a:gd name="connsiteY54787" fmla="*/ 1152249 h 6858000"/>
              <a:gd name="connsiteX54788" fmla="*/ 4980773 w 12192000"/>
              <a:gd name="connsiteY54788" fmla="*/ 1143763 h 6858000"/>
              <a:gd name="connsiteX54789" fmla="*/ 4981005 w 12192000"/>
              <a:gd name="connsiteY54789" fmla="*/ 1074382 h 6858000"/>
              <a:gd name="connsiteX54790" fmla="*/ 4958876 w 12192000"/>
              <a:gd name="connsiteY54790" fmla="*/ 1055366 h 6858000"/>
              <a:gd name="connsiteX54791" fmla="*/ 8720372 w 12192000"/>
              <a:gd name="connsiteY54791" fmla="*/ 1055134 h 6858000"/>
              <a:gd name="connsiteX54792" fmla="*/ 8637504 w 12192000"/>
              <a:gd name="connsiteY54792" fmla="*/ 1055366 h 6858000"/>
              <a:gd name="connsiteX54793" fmla="*/ 8622292 w 12192000"/>
              <a:gd name="connsiteY54793" fmla="*/ 1065277 h 6858000"/>
              <a:gd name="connsiteX54794" fmla="*/ 8650989 w 12192000"/>
              <a:gd name="connsiteY54794" fmla="*/ 1102389 h 6858000"/>
              <a:gd name="connsiteX54795" fmla="*/ 8679456 w 12192000"/>
              <a:gd name="connsiteY54795" fmla="*/ 1102389 h 6858000"/>
              <a:gd name="connsiteX54796" fmla="*/ 8720832 w 12192000"/>
              <a:gd name="connsiteY54796" fmla="*/ 1102618 h 6858000"/>
              <a:gd name="connsiteX54797" fmla="*/ 8737082 w 12192000"/>
              <a:gd name="connsiteY54797" fmla="*/ 1081643 h 6858000"/>
              <a:gd name="connsiteX54798" fmla="*/ 8737198 w 12192000"/>
              <a:gd name="connsiteY54798" fmla="*/ 1081758 h 6858000"/>
              <a:gd name="connsiteX54799" fmla="*/ 8720372 w 12192000"/>
              <a:gd name="connsiteY54799" fmla="*/ 1055134 h 6858000"/>
              <a:gd name="connsiteX54800" fmla="*/ 347897 w 12192000"/>
              <a:gd name="connsiteY54800" fmla="*/ 1055134 h 6858000"/>
              <a:gd name="connsiteX54801" fmla="*/ 265029 w 12192000"/>
              <a:gd name="connsiteY54801" fmla="*/ 1055366 h 6858000"/>
              <a:gd name="connsiteX54802" fmla="*/ 249817 w 12192000"/>
              <a:gd name="connsiteY54802" fmla="*/ 1065277 h 6858000"/>
              <a:gd name="connsiteX54803" fmla="*/ 278514 w 12192000"/>
              <a:gd name="connsiteY54803" fmla="*/ 1102389 h 6858000"/>
              <a:gd name="connsiteX54804" fmla="*/ 306981 w 12192000"/>
              <a:gd name="connsiteY54804" fmla="*/ 1102389 h 6858000"/>
              <a:gd name="connsiteX54805" fmla="*/ 348357 w 12192000"/>
              <a:gd name="connsiteY54805" fmla="*/ 1102618 h 6858000"/>
              <a:gd name="connsiteX54806" fmla="*/ 364607 w 12192000"/>
              <a:gd name="connsiteY54806" fmla="*/ 1081643 h 6858000"/>
              <a:gd name="connsiteX54807" fmla="*/ 364723 w 12192000"/>
              <a:gd name="connsiteY54807" fmla="*/ 1081758 h 6858000"/>
              <a:gd name="connsiteX54808" fmla="*/ 347897 w 12192000"/>
              <a:gd name="connsiteY54808" fmla="*/ 1055134 h 6858000"/>
              <a:gd name="connsiteX54809" fmla="*/ 7631379 w 12192000"/>
              <a:gd name="connsiteY54809" fmla="*/ 1055105 h 6858000"/>
              <a:gd name="connsiteX54810" fmla="*/ 7566232 w 12192000"/>
              <a:gd name="connsiteY54810" fmla="*/ 1055366 h 6858000"/>
              <a:gd name="connsiteX54811" fmla="*/ 7545718 w 12192000"/>
              <a:gd name="connsiteY54811" fmla="*/ 1081412 h 6858000"/>
              <a:gd name="connsiteX54812" fmla="*/ 7567155 w 12192000"/>
              <a:gd name="connsiteY54812" fmla="*/ 1103426 h 6858000"/>
              <a:gd name="connsiteX54813" fmla="*/ 7705228 w 12192000"/>
              <a:gd name="connsiteY54813" fmla="*/ 1103079 h 6858000"/>
              <a:gd name="connsiteX54814" fmla="*/ 7705228 w 12192000"/>
              <a:gd name="connsiteY54814" fmla="*/ 1102850 h 6858000"/>
              <a:gd name="connsiteX54815" fmla="*/ 7843299 w 12192000"/>
              <a:gd name="connsiteY54815" fmla="*/ 1103311 h 6858000"/>
              <a:gd name="connsiteX54816" fmla="*/ 7864852 w 12192000"/>
              <a:gd name="connsiteY54816" fmla="*/ 1080836 h 6858000"/>
              <a:gd name="connsiteX54817" fmla="*/ 7842263 w 12192000"/>
              <a:gd name="connsiteY54817" fmla="*/ 1055366 h 6858000"/>
              <a:gd name="connsiteX54818" fmla="*/ 7696354 w 12192000"/>
              <a:gd name="connsiteY54818" fmla="*/ 1056632 h 6858000"/>
              <a:gd name="connsiteX54819" fmla="*/ 7696354 w 12192000"/>
              <a:gd name="connsiteY54819" fmla="*/ 1056403 h 6858000"/>
              <a:gd name="connsiteX54820" fmla="*/ 7631379 w 12192000"/>
              <a:gd name="connsiteY54820" fmla="*/ 1055105 h 6858000"/>
              <a:gd name="connsiteX54821" fmla="*/ 8844686 w 12192000"/>
              <a:gd name="connsiteY54821" fmla="*/ 1055062 h 6858000"/>
              <a:gd name="connsiteX54822" fmla="*/ 8779380 w 12192000"/>
              <a:gd name="connsiteY54822" fmla="*/ 1055827 h 6858000"/>
              <a:gd name="connsiteX54823" fmla="*/ 8755754 w 12192000"/>
              <a:gd name="connsiteY54823" fmla="*/ 1079338 h 6858000"/>
              <a:gd name="connsiteX54824" fmla="*/ 8777306 w 12192000"/>
              <a:gd name="connsiteY54824" fmla="*/ 1104001 h 6858000"/>
              <a:gd name="connsiteX54825" fmla="*/ 8910078 w 12192000"/>
              <a:gd name="connsiteY54825" fmla="*/ 1103540 h 6858000"/>
              <a:gd name="connsiteX54826" fmla="*/ 9042848 w 12192000"/>
              <a:gd name="connsiteY54826" fmla="*/ 1103654 h 6858000"/>
              <a:gd name="connsiteX54827" fmla="*/ 9070048 w 12192000"/>
              <a:gd name="connsiteY54827" fmla="*/ 1082219 h 6858000"/>
              <a:gd name="connsiteX54828" fmla="*/ 9043886 w 12192000"/>
              <a:gd name="connsiteY54828" fmla="*/ 1055710 h 6858000"/>
              <a:gd name="connsiteX54829" fmla="*/ 8909270 w 12192000"/>
              <a:gd name="connsiteY54829" fmla="*/ 1057669 h 6858000"/>
              <a:gd name="connsiteX54830" fmla="*/ 8909386 w 12192000"/>
              <a:gd name="connsiteY54830" fmla="*/ 1057669 h 6858000"/>
              <a:gd name="connsiteX54831" fmla="*/ 8844686 w 12192000"/>
              <a:gd name="connsiteY54831" fmla="*/ 1055062 h 6858000"/>
              <a:gd name="connsiteX54832" fmla="*/ 472211 w 12192000"/>
              <a:gd name="connsiteY54832" fmla="*/ 1055062 h 6858000"/>
              <a:gd name="connsiteX54833" fmla="*/ 406905 w 12192000"/>
              <a:gd name="connsiteY54833" fmla="*/ 1055827 h 6858000"/>
              <a:gd name="connsiteX54834" fmla="*/ 383279 w 12192000"/>
              <a:gd name="connsiteY54834" fmla="*/ 1079338 h 6858000"/>
              <a:gd name="connsiteX54835" fmla="*/ 404831 w 12192000"/>
              <a:gd name="connsiteY54835" fmla="*/ 1104001 h 6858000"/>
              <a:gd name="connsiteX54836" fmla="*/ 537603 w 12192000"/>
              <a:gd name="connsiteY54836" fmla="*/ 1103540 h 6858000"/>
              <a:gd name="connsiteX54837" fmla="*/ 670373 w 12192000"/>
              <a:gd name="connsiteY54837" fmla="*/ 1103654 h 6858000"/>
              <a:gd name="connsiteX54838" fmla="*/ 697573 w 12192000"/>
              <a:gd name="connsiteY54838" fmla="*/ 1082219 h 6858000"/>
              <a:gd name="connsiteX54839" fmla="*/ 671411 w 12192000"/>
              <a:gd name="connsiteY54839" fmla="*/ 1055710 h 6858000"/>
              <a:gd name="connsiteX54840" fmla="*/ 536795 w 12192000"/>
              <a:gd name="connsiteY54840" fmla="*/ 1057669 h 6858000"/>
              <a:gd name="connsiteX54841" fmla="*/ 536911 w 12192000"/>
              <a:gd name="connsiteY54841" fmla="*/ 1057669 h 6858000"/>
              <a:gd name="connsiteX54842" fmla="*/ 472211 w 12192000"/>
              <a:gd name="connsiteY54842" fmla="*/ 1055062 h 6858000"/>
              <a:gd name="connsiteX54843" fmla="*/ 5932413 w 12192000"/>
              <a:gd name="connsiteY54843" fmla="*/ 1054905 h 6858000"/>
              <a:gd name="connsiteX54844" fmla="*/ 5873060 w 12192000"/>
              <a:gd name="connsiteY54844" fmla="*/ 1112876 h 6858000"/>
              <a:gd name="connsiteX54845" fmla="*/ 5931029 w 12192000"/>
              <a:gd name="connsiteY54845" fmla="*/ 1169695 h 6858000"/>
              <a:gd name="connsiteX54846" fmla="*/ 5973529 w 12192000"/>
              <a:gd name="connsiteY54846" fmla="*/ 1155148 h 6858000"/>
              <a:gd name="connsiteX54847" fmla="*/ 5987831 w 12192000"/>
              <a:gd name="connsiteY54847" fmla="*/ 1112010 h 6858000"/>
              <a:gd name="connsiteX54848" fmla="*/ 5987850 w 12192000"/>
              <a:gd name="connsiteY54848" fmla="*/ 1112070 h 6858000"/>
              <a:gd name="connsiteX54849" fmla="*/ 5987850 w 12192000"/>
              <a:gd name="connsiteY54849" fmla="*/ 1111954 h 6858000"/>
              <a:gd name="connsiteX54850" fmla="*/ 5987831 w 12192000"/>
              <a:gd name="connsiteY54850" fmla="*/ 1112010 h 6858000"/>
              <a:gd name="connsiteX54851" fmla="*/ 5974165 w 12192000"/>
              <a:gd name="connsiteY54851" fmla="*/ 1069713 h 6858000"/>
              <a:gd name="connsiteX54852" fmla="*/ 5932413 w 12192000"/>
              <a:gd name="connsiteY54852" fmla="*/ 1054905 h 6858000"/>
              <a:gd name="connsiteX54853" fmla="*/ 4816619 w 12192000"/>
              <a:gd name="connsiteY54853" fmla="*/ 1054882 h 6858000"/>
              <a:gd name="connsiteX54854" fmla="*/ 4798788 w 12192000"/>
              <a:gd name="connsiteY54854" fmla="*/ 1109534 h 6858000"/>
              <a:gd name="connsiteX54855" fmla="*/ 4858030 w 12192000"/>
              <a:gd name="connsiteY54855" fmla="*/ 1169695 h 6858000"/>
              <a:gd name="connsiteX54856" fmla="*/ 4914043 w 12192000"/>
              <a:gd name="connsiteY54856" fmla="*/ 1113914 h 6858000"/>
              <a:gd name="connsiteX54857" fmla="*/ 4856416 w 12192000"/>
              <a:gd name="connsiteY54857" fmla="*/ 1054905 h 6858000"/>
              <a:gd name="connsiteX54858" fmla="*/ 4853766 w 12192000"/>
              <a:gd name="connsiteY54858" fmla="*/ 1054905 h 6858000"/>
              <a:gd name="connsiteX54859" fmla="*/ 4816619 w 12192000"/>
              <a:gd name="connsiteY54859" fmla="*/ 1054882 h 6858000"/>
              <a:gd name="connsiteX54860" fmla="*/ 6159806 w 12192000"/>
              <a:gd name="connsiteY54860" fmla="*/ 1054788 h 6858000"/>
              <a:gd name="connsiteX54861" fmla="*/ 6138599 w 12192000"/>
              <a:gd name="connsiteY54861" fmla="*/ 1072077 h 6858000"/>
              <a:gd name="connsiteX54862" fmla="*/ 6138599 w 12192000"/>
              <a:gd name="connsiteY54862" fmla="*/ 1152753 h 6858000"/>
              <a:gd name="connsiteX54863" fmla="*/ 6157270 w 12192000"/>
              <a:gd name="connsiteY54863" fmla="*/ 1169926 h 6858000"/>
              <a:gd name="connsiteX54864" fmla="*/ 6227576 w 12192000"/>
              <a:gd name="connsiteY54864" fmla="*/ 1169695 h 6858000"/>
              <a:gd name="connsiteX54865" fmla="*/ 6305717 w 12192000"/>
              <a:gd name="connsiteY54865" fmla="*/ 1169695 h 6858000"/>
              <a:gd name="connsiteX54866" fmla="*/ 6321390 w 12192000"/>
              <a:gd name="connsiteY54866" fmla="*/ 1141228 h 6858000"/>
              <a:gd name="connsiteX54867" fmla="*/ 6304680 w 12192000"/>
              <a:gd name="connsiteY54867" fmla="*/ 1122442 h 6858000"/>
              <a:gd name="connsiteX54868" fmla="*/ 6224004 w 12192000"/>
              <a:gd name="connsiteY54868" fmla="*/ 1122442 h 6858000"/>
              <a:gd name="connsiteX54869" fmla="*/ 6206367 w 12192000"/>
              <a:gd name="connsiteY54869" fmla="*/ 1138347 h 6858000"/>
              <a:gd name="connsiteX54870" fmla="*/ 6206367 w 12192000"/>
              <a:gd name="connsiteY54870" fmla="*/ 1138462 h 6858000"/>
              <a:gd name="connsiteX54871" fmla="*/ 6196804 w 12192000"/>
              <a:gd name="connsiteY54871" fmla="*/ 1153215 h 6858000"/>
              <a:gd name="connsiteX54872" fmla="*/ 6186315 w 12192000"/>
              <a:gd name="connsiteY54872" fmla="*/ 1135235 h 6858000"/>
              <a:gd name="connsiteX54873" fmla="*/ 6186315 w 12192000"/>
              <a:gd name="connsiteY54873" fmla="*/ 1072768 h 6858000"/>
              <a:gd name="connsiteX54874" fmla="*/ 6159806 w 12192000"/>
              <a:gd name="connsiteY54874" fmla="*/ 1054788 h 6858000"/>
              <a:gd name="connsiteX54875" fmla="*/ 9549958 w 12192000"/>
              <a:gd name="connsiteY54875" fmla="*/ 1054558 h 6858000"/>
              <a:gd name="connsiteX54876" fmla="*/ 9492678 w 12192000"/>
              <a:gd name="connsiteY54876" fmla="*/ 1111724 h 6858000"/>
              <a:gd name="connsiteX54877" fmla="*/ 9492678 w 12192000"/>
              <a:gd name="connsiteY54877" fmla="*/ 1114375 h 6858000"/>
              <a:gd name="connsiteX54878" fmla="*/ 9548922 w 12192000"/>
              <a:gd name="connsiteY54878" fmla="*/ 1169811 h 6858000"/>
              <a:gd name="connsiteX54879" fmla="*/ 9607584 w 12192000"/>
              <a:gd name="connsiteY54879" fmla="*/ 1111263 h 6858000"/>
              <a:gd name="connsiteX54880" fmla="*/ 9549958 w 12192000"/>
              <a:gd name="connsiteY54880" fmla="*/ 1054558 h 6858000"/>
              <a:gd name="connsiteX54881" fmla="*/ 8474768 w 12192000"/>
              <a:gd name="connsiteY54881" fmla="*/ 1054558 h 6858000"/>
              <a:gd name="connsiteX54882" fmla="*/ 8418064 w 12192000"/>
              <a:gd name="connsiteY54882" fmla="*/ 1109765 h 6858000"/>
              <a:gd name="connsiteX54883" fmla="*/ 8478110 w 12192000"/>
              <a:gd name="connsiteY54883" fmla="*/ 1169580 h 6858000"/>
              <a:gd name="connsiteX54884" fmla="*/ 8483298 w 12192000"/>
              <a:gd name="connsiteY54884" fmla="*/ 1169580 h 6858000"/>
              <a:gd name="connsiteX54885" fmla="*/ 8538042 w 12192000"/>
              <a:gd name="connsiteY54885" fmla="*/ 1113568 h 6858000"/>
              <a:gd name="connsiteX54886" fmla="*/ 8474768 w 12192000"/>
              <a:gd name="connsiteY54886" fmla="*/ 1054558 h 6858000"/>
              <a:gd name="connsiteX54887" fmla="*/ 6223888 w 12192000"/>
              <a:gd name="connsiteY54887" fmla="*/ 1054558 h 6858000"/>
              <a:gd name="connsiteX54888" fmla="*/ 6211110 w 12192000"/>
              <a:gd name="connsiteY54888" fmla="*/ 1058232 h 6858000"/>
              <a:gd name="connsiteX54889" fmla="*/ 6206379 w 12192000"/>
              <a:gd name="connsiteY54889" fmla="*/ 1071123 h 6858000"/>
              <a:gd name="connsiteX54890" fmla="*/ 6206367 w 12192000"/>
              <a:gd name="connsiteY54890" fmla="*/ 1071040 h 6858000"/>
              <a:gd name="connsiteX54891" fmla="*/ 6206367 w 12192000"/>
              <a:gd name="connsiteY54891" fmla="*/ 1071155 h 6858000"/>
              <a:gd name="connsiteX54892" fmla="*/ 6206379 w 12192000"/>
              <a:gd name="connsiteY54892" fmla="*/ 1071123 h 6858000"/>
              <a:gd name="connsiteX54893" fmla="*/ 6209810 w 12192000"/>
              <a:gd name="connsiteY54893" fmla="*/ 1096351 h 6858000"/>
              <a:gd name="connsiteX54894" fmla="*/ 6234606 w 12192000"/>
              <a:gd name="connsiteY54894" fmla="*/ 1102043 h 6858000"/>
              <a:gd name="connsiteX54895" fmla="*/ 6262956 w 12192000"/>
              <a:gd name="connsiteY54895" fmla="*/ 1101696 h 6858000"/>
              <a:gd name="connsiteX54896" fmla="*/ 6304334 w 12192000"/>
              <a:gd name="connsiteY54896" fmla="*/ 1101926 h 6858000"/>
              <a:gd name="connsiteX54897" fmla="*/ 6321852 w 12192000"/>
              <a:gd name="connsiteY54897" fmla="*/ 1081182 h 6858000"/>
              <a:gd name="connsiteX54898" fmla="*/ 6303988 w 12192000"/>
              <a:gd name="connsiteY54898" fmla="*/ 1054558 h 6858000"/>
              <a:gd name="connsiteX54899" fmla="*/ 6223888 w 12192000"/>
              <a:gd name="connsiteY54899" fmla="*/ 1054558 h 6858000"/>
              <a:gd name="connsiteX54900" fmla="*/ 1177483 w 12192000"/>
              <a:gd name="connsiteY54900" fmla="*/ 1054558 h 6858000"/>
              <a:gd name="connsiteX54901" fmla="*/ 1120203 w 12192000"/>
              <a:gd name="connsiteY54901" fmla="*/ 1111724 h 6858000"/>
              <a:gd name="connsiteX54902" fmla="*/ 1120203 w 12192000"/>
              <a:gd name="connsiteY54902" fmla="*/ 1114375 h 6858000"/>
              <a:gd name="connsiteX54903" fmla="*/ 1176447 w 12192000"/>
              <a:gd name="connsiteY54903" fmla="*/ 1169811 h 6858000"/>
              <a:gd name="connsiteX54904" fmla="*/ 1235109 w 12192000"/>
              <a:gd name="connsiteY54904" fmla="*/ 1111263 h 6858000"/>
              <a:gd name="connsiteX54905" fmla="*/ 1177483 w 12192000"/>
              <a:gd name="connsiteY54905" fmla="*/ 1054558 h 6858000"/>
              <a:gd name="connsiteX54906" fmla="*/ 102293 w 12192000"/>
              <a:gd name="connsiteY54906" fmla="*/ 1054558 h 6858000"/>
              <a:gd name="connsiteX54907" fmla="*/ 45589 w 12192000"/>
              <a:gd name="connsiteY54907" fmla="*/ 1109765 h 6858000"/>
              <a:gd name="connsiteX54908" fmla="*/ 105635 w 12192000"/>
              <a:gd name="connsiteY54908" fmla="*/ 1169580 h 6858000"/>
              <a:gd name="connsiteX54909" fmla="*/ 110823 w 12192000"/>
              <a:gd name="connsiteY54909" fmla="*/ 1169580 h 6858000"/>
              <a:gd name="connsiteX54910" fmla="*/ 165567 w 12192000"/>
              <a:gd name="connsiteY54910" fmla="*/ 1113568 h 6858000"/>
              <a:gd name="connsiteX54911" fmla="*/ 102293 w 12192000"/>
              <a:gd name="connsiteY54911" fmla="*/ 1054558 h 6858000"/>
              <a:gd name="connsiteX54912" fmla="*/ 8579532 w 12192000"/>
              <a:gd name="connsiteY54912" fmla="*/ 1054444 h 6858000"/>
              <a:gd name="connsiteX54913" fmla="*/ 8553716 w 12192000"/>
              <a:gd name="connsiteY54913" fmla="*/ 1070463 h 6858000"/>
              <a:gd name="connsiteX54914" fmla="*/ 8553486 w 12192000"/>
              <a:gd name="connsiteY54914" fmla="*/ 1151256 h 6858000"/>
              <a:gd name="connsiteX54915" fmla="*/ 8574461 w 12192000"/>
              <a:gd name="connsiteY54915" fmla="*/ 1170041 h 6858000"/>
              <a:gd name="connsiteX54916" fmla="*/ 8644880 w 12192000"/>
              <a:gd name="connsiteY54916" fmla="*/ 1169926 h 6858000"/>
              <a:gd name="connsiteX54917" fmla="*/ 8720372 w 12192000"/>
              <a:gd name="connsiteY54917" fmla="*/ 1170040 h 6858000"/>
              <a:gd name="connsiteX54918" fmla="*/ 8720372 w 12192000"/>
              <a:gd name="connsiteY54918" fmla="*/ 1170041 h 6858000"/>
              <a:gd name="connsiteX54919" fmla="*/ 8720486 w 12192000"/>
              <a:gd name="connsiteY54919" fmla="*/ 1170041 h 6858000"/>
              <a:gd name="connsiteX54920" fmla="*/ 8720372 w 12192000"/>
              <a:gd name="connsiteY54920" fmla="*/ 1170040 h 6858000"/>
              <a:gd name="connsiteX54921" fmla="*/ 8736592 w 12192000"/>
              <a:gd name="connsiteY54921" fmla="*/ 1160821 h 6858000"/>
              <a:gd name="connsiteX54922" fmla="*/ 8736736 w 12192000"/>
              <a:gd name="connsiteY54922" fmla="*/ 1142611 h 6858000"/>
              <a:gd name="connsiteX54923" fmla="*/ 8719796 w 12192000"/>
              <a:gd name="connsiteY54923" fmla="*/ 1121981 h 6858000"/>
              <a:gd name="connsiteX54924" fmla="*/ 8639002 w 12192000"/>
              <a:gd name="connsiteY54924" fmla="*/ 1122212 h 6858000"/>
              <a:gd name="connsiteX54925" fmla="*/ 8621600 w 12192000"/>
              <a:gd name="connsiteY54925" fmla="*/ 1137194 h 6858000"/>
              <a:gd name="connsiteX54926" fmla="*/ 8611573 w 12192000"/>
              <a:gd name="connsiteY54926" fmla="*/ 1153330 h 6858000"/>
              <a:gd name="connsiteX54927" fmla="*/ 8601431 w 12192000"/>
              <a:gd name="connsiteY54927" fmla="*/ 1136157 h 6858000"/>
              <a:gd name="connsiteX54928" fmla="*/ 8601431 w 12192000"/>
              <a:gd name="connsiteY54928" fmla="*/ 1071040 h 6858000"/>
              <a:gd name="connsiteX54929" fmla="*/ 8579532 w 12192000"/>
              <a:gd name="connsiteY54929" fmla="*/ 1054444 h 6858000"/>
              <a:gd name="connsiteX54930" fmla="*/ 6063800 w 12192000"/>
              <a:gd name="connsiteY54930" fmla="*/ 1054444 h 6858000"/>
              <a:gd name="connsiteX54931" fmla="*/ 6003179 w 12192000"/>
              <a:gd name="connsiteY54931" fmla="*/ 1112876 h 6858000"/>
              <a:gd name="connsiteX54932" fmla="*/ 6060344 w 12192000"/>
              <a:gd name="connsiteY54932" fmla="*/ 1169580 h 6858000"/>
              <a:gd name="connsiteX54933" fmla="*/ 6123388 w 12192000"/>
              <a:gd name="connsiteY54933" fmla="*/ 1112531 h 6858000"/>
              <a:gd name="connsiteX54934" fmla="*/ 6123388 w 12192000"/>
              <a:gd name="connsiteY54934" fmla="*/ 1112415 h 6858000"/>
              <a:gd name="connsiteX54935" fmla="*/ 6063800 w 12192000"/>
              <a:gd name="connsiteY54935" fmla="*/ 1054444 h 6858000"/>
              <a:gd name="connsiteX54936" fmla="*/ 207057 w 12192000"/>
              <a:gd name="connsiteY54936" fmla="*/ 1054444 h 6858000"/>
              <a:gd name="connsiteX54937" fmla="*/ 181241 w 12192000"/>
              <a:gd name="connsiteY54937" fmla="*/ 1070463 h 6858000"/>
              <a:gd name="connsiteX54938" fmla="*/ 181011 w 12192000"/>
              <a:gd name="connsiteY54938" fmla="*/ 1151256 h 6858000"/>
              <a:gd name="connsiteX54939" fmla="*/ 201986 w 12192000"/>
              <a:gd name="connsiteY54939" fmla="*/ 1170041 h 6858000"/>
              <a:gd name="connsiteX54940" fmla="*/ 272405 w 12192000"/>
              <a:gd name="connsiteY54940" fmla="*/ 1169926 h 6858000"/>
              <a:gd name="connsiteX54941" fmla="*/ 347897 w 12192000"/>
              <a:gd name="connsiteY54941" fmla="*/ 1170040 h 6858000"/>
              <a:gd name="connsiteX54942" fmla="*/ 347897 w 12192000"/>
              <a:gd name="connsiteY54942" fmla="*/ 1170041 h 6858000"/>
              <a:gd name="connsiteX54943" fmla="*/ 348011 w 12192000"/>
              <a:gd name="connsiteY54943" fmla="*/ 1170041 h 6858000"/>
              <a:gd name="connsiteX54944" fmla="*/ 347897 w 12192000"/>
              <a:gd name="connsiteY54944" fmla="*/ 1170040 h 6858000"/>
              <a:gd name="connsiteX54945" fmla="*/ 364117 w 12192000"/>
              <a:gd name="connsiteY54945" fmla="*/ 1160821 h 6858000"/>
              <a:gd name="connsiteX54946" fmla="*/ 364261 w 12192000"/>
              <a:gd name="connsiteY54946" fmla="*/ 1142611 h 6858000"/>
              <a:gd name="connsiteX54947" fmla="*/ 347321 w 12192000"/>
              <a:gd name="connsiteY54947" fmla="*/ 1121981 h 6858000"/>
              <a:gd name="connsiteX54948" fmla="*/ 266527 w 12192000"/>
              <a:gd name="connsiteY54948" fmla="*/ 1122212 h 6858000"/>
              <a:gd name="connsiteX54949" fmla="*/ 249125 w 12192000"/>
              <a:gd name="connsiteY54949" fmla="*/ 1137194 h 6858000"/>
              <a:gd name="connsiteX54950" fmla="*/ 239098 w 12192000"/>
              <a:gd name="connsiteY54950" fmla="*/ 1153330 h 6858000"/>
              <a:gd name="connsiteX54951" fmla="*/ 228956 w 12192000"/>
              <a:gd name="connsiteY54951" fmla="*/ 1136157 h 6858000"/>
              <a:gd name="connsiteX54952" fmla="*/ 228956 w 12192000"/>
              <a:gd name="connsiteY54952" fmla="*/ 1071040 h 6858000"/>
              <a:gd name="connsiteX54953" fmla="*/ 207057 w 12192000"/>
              <a:gd name="connsiteY54953" fmla="*/ 1054444 h 6858000"/>
              <a:gd name="connsiteX54954" fmla="*/ 7484677 w 12192000"/>
              <a:gd name="connsiteY54954" fmla="*/ 1054327 h 6858000"/>
              <a:gd name="connsiteX54955" fmla="*/ 7441876 w 12192000"/>
              <a:gd name="connsiteY54955" fmla="*/ 1054673 h 6858000"/>
              <a:gd name="connsiteX54956" fmla="*/ 7412948 w 12192000"/>
              <a:gd name="connsiteY54956" fmla="*/ 1086829 h 6858000"/>
              <a:gd name="connsiteX54957" fmla="*/ 7427700 w 12192000"/>
              <a:gd name="connsiteY54957" fmla="*/ 1102733 h 6858000"/>
              <a:gd name="connsiteX54958" fmla="*/ 7497427 w 12192000"/>
              <a:gd name="connsiteY54958" fmla="*/ 1102618 h 6858000"/>
              <a:gd name="connsiteX54959" fmla="*/ 7527047 w 12192000"/>
              <a:gd name="connsiteY54959" fmla="*/ 1060552 h 6858000"/>
              <a:gd name="connsiteX54960" fmla="*/ 7484677 w 12192000"/>
              <a:gd name="connsiteY54960" fmla="*/ 1054327 h 6858000"/>
              <a:gd name="connsiteX54961" fmla="*/ 11964728 w 12192000"/>
              <a:gd name="connsiteY54961" fmla="*/ 1053636 h 6858000"/>
              <a:gd name="connsiteX54962" fmla="*/ 11904798 w 12192000"/>
              <a:gd name="connsiteY54962" fmla="*/ 1112300 h 6858000"/>
              <a:gd name="connsiteX54963" fmla="*/ 11904798 w 12192000"/>
              <a:gd name="connsiteY54963" fmla="*/ 1114951 h 6858000"/>
              <a:gd name="connsiteX54964" fmla="*/ 11959774 w 12192000"/>
              <a:gd name="connsiteY54964" fmla="*/ 1168543 h 6858000"/>
              <a:gd name="connsiteX54965" fmla="*/ 12019589 w 12192000"/>
              <a:gd name="connsiteY54965" fmla="*/ 1109649 h 6858000"/>
              <a:gd name="connsiteX54966" fmla="*/ 12019589 w 12192000"/>
              <a:gd name="connsiteY54966" fmla="*/ 1109534 h 6858000"/>
              <a:gd name="connsiteX54967" fmla="*/ 11964728 w 12192000"/>
              <a:gd name="connsiteY54967" fmla="*/ 1053636 h 6858000"/>
              <a:gd name="connsiteX54968" fmla="*/ 3592253 w 12192000"/>
              <a:gd name="connsiteY54968" fmla="*/ 1053636 h 6858000"/>
              <a:gd name="connsiteX54969" fmla="*/ 3532323 w 12192000"/>
              <a:gd name="connsiteY54969" fmla="*/ 1112300 h 6858000"/>
              <a:gd name="connsiteX54970" fmla="*/ 3532323 w 12192000"/>
              <a:gd name="connsiteY54970" fmla="*/ 1114951 h 6858000"/>
              <a:gd name="connsiteX54971" fmla="*/ 3587299 w 12192000"/>
              <a:gd name="connsiteY54971" fmla="*/ 1168543 h 6858000"/>
              <a:gd name="connsiteX54972" fmla="*/ 3647114 w 12192000"/>
              <a:gd name="connsiteY54972" fmla="*/ 1109649 h 6858000"/>
              <a:gd name="connsiteX54973" fmla="*/ 3647114 w 12192000"/>
              <a:gd name="connsiteY54973" fmla="*/ 1109534 h 6858000"/>
              <a:gd name="connsiteX54974" fmla="*/ 3592253 w 12192000"/>
              <a:gd name="connsiteY54974" fmla="*/ 1053636 h 6858000"/>
              <a:gd name="connsiteX54975" fmla="*/ 12099921 w 12192000"/>
              <a:gd name="connsiteY54975" fmla="*/ 1053522 h 6858000"/>
              <a:gd name="connsiteX54976" fmla="*/ 12040450 w 12192000"/>
              <a:gd name="connsiteY54976" fmla="*/ 1112761 h 6858000"/>
              <a:gd name="connsiteX54977" fmla="*/ 12095772 w 12192000"/>
              <a:gd name="connsiteY54977" fmla="*/ 1168313 h 6858000"/>
              <a:gd name="connsiteX54978" fmla="*/ 12155242 w 12192000"/>
              <a:gd name="connsiteY54978" fmla="*/ 1109073 h 6858000"/>
              <a:gd name="connsiteX54979" fmla="*/ 12099921 w 12192000"/>
              <a:gd name="connsiteY54979" fmla="*/ 1053522 h 6858000"/>
              <a:gd name="connsiteX54980" fmla="*/ 10323072 w 12192000"/>
              <a:gd name="connsiteY54980" fmla="*/ 1053522 h 6858000"/>
              <a:gd name="connsiteX54981" fmla="*/ 10294144 w 12192000"/>
              <a:gd name="connsiteY54981" fmla="*/ 1078416 h 6858000"/>
              <a:gd name="connsiteX54982" fmla="*/ 10321344 w 12192000"/>
              <a:gd name="connsiteY54982" fmla="*/ 1100774 h 6858000"/>
              <a:gd name="connsiteX54983" fmla="*/ 10347736 w 12192000"/>
              <a:gd name="connsiteY54983" fmla="*/ 1079799 h 6858000"/>
              <a:gd name="connsiteX54984" fmla="*/ 10323072 w 12192000"/>
              <a:gd name="connsiteY54984" fmla="*/ 1053522 h 6858000"/>
              <a:gd name="connsiteX54985" fmla="*/ 3727446 w 12192000"/>
              <a:gd name="connsiteY54985" fmla="*/ 1053522 h 6858000"/>
              <a:gd name="connsiteX54986" fmla="*/ 3667975 w 12192000"/>
              <a:gd name="connsiteY54986" fmla="*/ 1112761 h 6858000"/>
              <a:gd name="connsiteX54987" fmla="*/ 3723297 w 12192000"/>
              <a:gd name="connsiteY54987" fmla="*/ 1168313 h 6858000"/>
              <a:gd name="connsiteX54988" fmla="*/ 3782767 w 12192000"/>
              <a:gd name="connsiteY54988" fmla="*/ 1109073 h 6858000"/>
              <a:gd name="connsiteX54989" fmla="*/ 3727446 w 12192000"/>
              <a:gd name="connsiteY54989" fmla="*/ 1053522 h 6858000"/>
              <a:gd name="connsiteX54990" fmla="*/ 1950597 w 12192000"/>
              <a:gd name="connsiteY54990" fmla="*/ 1053522 h 6858000"/>
              <a:gd name="connsiteX54991" fmla="*/ 1921669 w 12192000"/>
              <a:gd name="connsiteY54991" fmla="*/ 1078416 h 6858000"/>
              <a:gd name="connsiteX54992" fmla="*/ 1948869 w 12192000"/>
              <a:gd name="connsiteY54992" fmla="*/ 1100774 h 6858000"/>
              <a:gd name="connsiteX54993" fmla="*/ 1975261 w 12192000"/>
              <a:gd name="connsiteY54993" fmla="*/ 1079799 h 6858000"/>
              <a:gd name="connsiteX54994" fmla="*/ 1950597 w 12192000"/>
              <a:gd name="connsiteY54994" fmla="*/ 1053522 h 6858000"/>
              <a:gd name="connsiteX54995" fmla="*/ 11003380 w 12192000"/>
              <a:gd name="connsiteY54995" fmla="*/ 1053247 h 6858000"/>
              <a:gd name="connsiteX54996" fmla="*/ 10984738 w 12192000"/>
              <a:gd name="connsiteY54996" fmla="*/ 1053522 h 6858000"/>
              <a:gd name="connsiteX54997" fmla="*/ 10967334 w 12192000"/>
              <a:gd name="connsiteY54997" fmla="*/ 1068965 h 6858000"/>
              <a:gd name="connsiteX54998" fmla="*/ 10967334 w 12192000"/>
              <a:gd name="connsiteY54998" fmla="*/ 1152178 h 6858000"/>
              <a:gd name="connsiteX54999" fmla="*/ 10984276 w 12192000"/>
              <a:gd name="connsiteY54999" fmla="*/ 1168658 h 6858000"/>
              <a:gd name="connsiteX55000" fmla="*/ 11057000 w 12192000"/>
              <a:gd name="connsiteY55000" fmla="*/ 1168428 h 6858000"/>
              <a:gd name="connsiteX55001" fmla="*/ 11129724 w 12192000"/>
              <a:gd name="connsiteY55001" fmla="*/ 1168774 h 6858000"/>
              <a:gd name="connsiteX55002" fmla="*/ 11150470 w 12192000"/>
              <a:gd name="connsiteY55002" fmla="*/ 1144801 h 6858000"/>
              <a:gd name="connsiteX55003" fmla="*/ 11130302 w 12192000"/>
              <a:gd name="connsiteY55003" fmla="*/ 1120828 h 6858000"/>
              <a:gd name="connsiteX55004" fmla="*/ 11054926 w 12192000"/>
              <a:gd name="connsiteY55004" fmla="*/ 1121059 h 6858000"/>
              <a:gd name="connsiteX55005" fmla="*/ 11035218 w 12192000"/>
              <a:gd name="connsiteY55005" fmla="*/ 1136848 h 6858000"/>
              <a:gd name="connsiteX55006" fmla="*/ 11035102 w 12192000"/>
              <a:gd name="connsiteY55006" fmla="*/ 1136848 h 6858000"/>
              <a:gd name="connsiteX55007" fmla="*/ 11025422 w 12192000"/>
              <a:gd name="connsiteY55007" fmla="*/ 1152061 h 6858000"/>
              <a:gd name="connsiteX55008" fmla="*/ 11014587 w 12192000"/>
              <a:gd name="connsiteY55008" fmla="*/ 1135465 h 6858000"/>
              <a:gd name="connsiteX55009" fmla="*/ 11014242 w 12192000"/>
              <a:gd name="connsiteY55009" fmla="*/ 1067928 h 6858000"/>
              <a:gd name="connsiteX55010" fmla="*/ 11003380 w 12192000"/>
              <a:gd name="connsiteY55010" fmla="*/ 1053247 h 6858000"/>
              <a:gd name="connsiteX55011" fmla="*/ 2630905 w 12192000"/>
              <a:gd name="connsiteY55011" fmla="*/ 1053247 h 6858000"/>
              <a:gd name="connsiteX55012" fmla="*/ 2612263 w 12192000"/>
              <a:gd name="connsiteY55012" fmla="*/ 1053522 h 6858000"/>
              <a:gd name="connsiteX55013" fmla="*/ 2594859 w 12192000"/>
              <a:gd name="connsiteY55013" fmla="*/ 1068965 h 6858000"/>
              <a:gd name="connsiteX55014" fmla="*/ 2594859 w 12192000"/>
              <a:gd name="connsiteY55014" fmla="*/ 1152178 h 6858000"/>
              <a:gd name="connsiteX55015" fmla="*/ 2611801 w 12192000"/>
              <a:gd name="connsiteY55015" fmla="*/ 1168658 h 6858000"/>
              <a:gd name="connsiteX55016" fmla="*/ 2684525 w 12192000"/>
              <a:gd name="connsiteY55016" fmla="*/ 1168428 h 6858000"/>
              <a:gd name="connsiteX55017" fmla="*/ 2757249 w 12192000"/>
              <a:gd name="connsiteY55017" fmla="*/ 1168774 h 6858000"/>
              <a:gd name="connsiteX55018" fmla="*/ 2777995 w 12192000"/>
              <a:gd name="connsiteY55018" fmla="*/ 1144801 h 6858000"/>
              <a:gd name="connsiteX55019" fmla="*/ 2757827 w 12192000"/>
              <a:gd name="connsiteY55019" fmla="*/ 1120828 h 6858000"/>
              <a:gd name="connsiteX55020" fmla="*/ 2682451 w 12192000"/>
              <a:gd name="connsiteY55020" fmla="*/ 1121059 h 6858000"/>
              <a:gd name="connsiteX55021" fmla="*/ 2662743 w 12192000"/>
              <a:gd name="connsiteY55021" fmla="*/ 1136848 h 6858000"/>
              <a:gd name="connsiteX55022" fmla="*/ 2662627 w 12192000"/>
              <a:gd name="connsiteY55022" fmla="*/ 1136848 h 6858000"/>
              <a:gd name="connsiteX55023" fmla="*/ 2652947 w 12192000"/>
              <a:gd name="connsiteY55023" fmla="*/ 1152061 h 6858000"/>
              <a:gd name="connsiteX55024" fmla="*/ 2642112 w 12192000"/>
              <a:gd name="connsiteY55024" fmla="*/ 1135465 h 6858000"/>
              <a:gd name="connsiteX55025" fmla="*/ 2641767 w 12192000"/>
              <a:gd name="connsiteY55025" fmla="*/ 1067928 h 6858000"/>
              <a:gd name="connsiteX55026" fmla="*/ 2630905 w 12192000"/>
              <a:gd name="connsiteY55026" fmla="*/ 1053247 h 6858000"/>
              <a:gd name="connsiteX55027" fmla="*/ 11530918 w 12192000"/>
              <a:gd name="connsiteY55027" fmla="*/ 1053175 h 6858000"/>
              <a:gd name="connsiteX55028" fmla="*/ 11503950 w 12192000"/>
              <a:gd name="connsiteY55028" fmla="*/ 1080029 h 6858000"/>
              <a:gd name="connsiteX55029" fmla="*/ 11529536 w 12192000"/>
              <a:gd name="connsiteY55029" fmla="*/ 1101235 h 6858000"/>
              <a:gd name="connsiteX55030" fmla="*/ 11551319 w 12192000"/>
              <a:gd name="connsiteY55030" fmla="*/ 1078761 h 6858000"/>
              <a:gd name="connsiteX55031" fmla="*/ 11530918 w 12192000"/>
              <a:gd name="connsiteY55031" fmla="*/ 1053175 h 6858000"/>
              <a:gd name="connsiteX55032" fmla="*/ 10889192 w 12192000"/>
              <a:gd name="connsiteY55032" fmla="*/ 1053175 h 6858000"/>
              <a:gd name="connsiteX55033" fmla="*/ 10831912 w 12192000"/>
              <a:gd name="connsiteY55033" fmla="*/ 1109534 h 6858000"/>
              <a:gd name="connsiteX55034" fmla="*/ 10891958 w 12192000"/>
              <a:gd name="connsiteY55034" fmla="*/ 1168313 h 6858000"/>
              <a:gd name="connsiteX55035" fmla="*/ 10933162 w 12192000"/>
              <a:gd name="connsiteY55035" fmla="*/ 1154250 h 6858000"/>
              <a:gd name="connsiteX55036" fmla="*/ 10946800 w 12192000"/>
              <a:gd name="connsiteY55036" fmla="*/ 1112127 h 6858000"/>
              <a:gd name="connsiteX55037" fmla="*/ 10946818 w 12192000"/>
              <a:gd name="connsiteY55037" fmla="*/ 1112185 h 6858000"/>
              <a:gd name="connsiteX55038" fmla="*/ 10946818 w 12192000"/>
              <a:gd name="connsiteY55038" fmla="*/ 1112070 h 6858000"/>
              <a:gd name="connsiteX55039" fmla="*/ 10946800 w 12192000"/>
              <a:gd name="connsiteY55039" fmla="*/ 1112127 h 6858000"/>
              <a:gd name="connsiteX55040" fmla="*/ 10932298 w 12192000"/>
              <a:gd name="connsiteY55040" fmla="*/ 1067929 h 6858000"/>
              <a:gd name="connsiteX55041" fmla="*/ 10889192 w 12192000"/>
              <a:gd name="connsiteY55041" fmla="*/ 1053175 h 6858000"/>
              <a:gd name="connsiteX55042" fmla="*/ 9682038 w 12192000"/>
              <a:gd name="connsiteY55042" fmla="*/ 1053175 h 6858000"/>
              <a:gd name="connsiteX55043" fmla="*/ 9625449 w 12192000"/>
              <a:gd name="connsiteY55043" fmla="*/ 1109073 h 6858000"/>
              <a:gd name="connsiteX55044" fmla="*/ 9683768 w 12192000"/>
              <a:gd name="connsiteY55044" fmla="*/ 1168313 h 6858000"/>
              <a:gd name="connsiteX55045" fmla="*/ 9740356 w 12192000"/>
              <a:gd name="connsiteY55045" fmla="*/ 1112876 h 6858000"/>
              <a:gd name="connsiteX55046" fmla="*/ 9682038 w 12192000"/>
              <a:gd name="connsiteY55046" fmla="*/ 1053175 h 6858000"/>
              <a:gd name="connsiteX55047" fmla="*/ 3158443 w 12192000"/>
              <a:gd name="connsiteY55047" fmla="*/ 1053175 h 6858000"/>
              <a:gd name="connsiteX55048" fmla="*/ 3131475 w 12192000"/>
              <a:gd name="connsiteY55048" fmla="*/ 1080029 h 6858000"/>
              <a:gd name="connsiteX55049" fmla="*/ 3157061 w 12192000"/>
              <a:gd name="connsiteY55049" fmla="*/ 1101235 h 6858000"/>
              <a:gd name="connsiteX55050" fmla="*/ 3178844 w 12192000"/>
              <a:gd name="connsiteY55050" fmla="*/ 1078761 h 6858000"/>
              <a:gd name="connsiteX55051" fmla="*/ 3158443 w 12192000"/>
              <a:gd name="connsiteY55051" fmla="*/ 1053175 h 6858000"/>
              <a:gd name="connsiteX55052" fmla="*/ 2516717 w 12192000"/>
              <a:gd name="connsiteY55052" fmla="*/ 1053175 h 6858000"/>
              <a:gd name="connsiteX55053" fmla="*/ 2459437 w 12192000"/>
              <a:gd name="connsiteY55053" fmla="*/ 1109534 h 6858000"/>
              <a:gd name="connsiteX55054" fmla="*/ 2519483 w 12192000"/>
              <a:gd name="connsiteY55054" fmla="*/ 1168313 h 6858000"/>
              <a:gd name="connsiteX55055" fmla="*/ 2560687 w 12192000"/>
              <a:gd name="connsiteY55055" fmla="*/ 1154250 h 6858000"/>
              <a:gd name="connsiteX55056" fmla="*/ 2574325 w 12192000"/>
              <a:gd name="connsiteY55056" fmla="*/ 1112127 h 6858000"/>
              <a:gd name="connsiteX55057" fmla="*/ 2574343 w 12192000"/>
              <a:gd name="connsiteY55057" fmla="*/ 1112185 h 6858000"/>
              <a:gd name="connsiteX55058" fmla="*/ 2574343 w 12192000"/>
              <a:gd name="connsiteY55058" fmla="*/ 1112070 h 6858000"/>
              <a:gd name="connsiteX55059" fmla="*/ 2574325 w 12192000"/>
              <a:gd name="connsiteY55059" fmla="*/ 1112127 h 6858000"/>
              <a:gd name="connsiteX55060" fmla="*/ 2559823 w 12192000"/>
              <a:gd name="connsiteY55060" fmla="*/ 1067929 h 6858000"/>
              <a:gd name="connsiteX55061" fmla="*/ 2516717 w 12192000"/>
              <a:gd name="connsiteY55061" fmla="*/ 1053175 h 6858000"/>
              <a:gd name="connsiteX55062" fmla="*/ 1309563 w 12192000"/>
              <a:gd name="connsiteY55062" fmla="*/ 1053175 h 6858000"/>
              <a:gd name="connsiteX55063" fmla="*/ 1252974 w 12192000"/>
              <a:gd name="connsiteY55063" fmla="*/ 1109073 h 6858000"/>
              <a:gd name="connsiteX55064" fmla="*/ 1311293 w 12192000"/>
              <a:gd name="connsiteY55064" fmla="*/ 1168313 h 6858000"/>
              <a:gd name="connsiteX55065" fmla="*/ 1367881 w 12192000"/>
              <a:gd name="connsiteY55065" fmla="*/ 1112876 h 6858000"/>
              <a:gd name="connsiteX55066" fmla="*/ 1309563 w 12192000"/>
              <a:gd name="connsiteY55066" fmla="*/ 1053175 h 6858000"/>
              <a:gd name="connsiteX55067" fmla="*/ 9110847 w 12192000"/>
              <a:gd name="connsiteY55067" fmla="*/ 1052944 h 6858000"/>
              <a:gd name="connsiteX55068" fmla="*/ 9089410 w 12192000"/>
              <a:gd name="connsiteY55068" fmla="*/ 1078300 h 6858000"/>
              <a:gd name="connsiteX55069" fmla="*/ 9112345 w 12192000"/>
              <a:gd name="connsiteY55069" fmla="*/ 1100198 h 6858000"/>
              <a:gd name="connsiteX55070" fmla="*/ 9137586 w 12192000"/>
              <a:gd name="connsiteY55070" fmla="*/ 1080144 h 6858000"/>
              <a:gd name="connsiteX55071" fmla="*/ 9110847 w 12192000"/>
              <a:gd name="connsiteY55071" fmla="*/ 1052944 h 6858000"/>
              <a:gd name="connsiteX55072" fmla="*/ 7907727 w 12192000"/>
              <a:gd name="connsiteY55072" fmla="*/ 1052944 h 6858000"/>
              <a:gd name="connsiteX55073" fmla="*/ 7878336 w 12192000"/>
              <a:gd name="connsiteY55073" fmla="*/ 1078185 h 6858000"/>
              <a:gd name="connsiteX55074" fmla="*/ 7904154 w 12192000"/>
              <a:gd name="connsiteY55074" fmla="*/ 1100198 h 6858000"/>
              <a:gd name="connsiteX55075" fmla="*/ 7932275 w 12192000"/>
              <a:gd name="connsiteY55075" fmla="*/ 1077955 h 6858000"/>
              <a:gd name="connsiteX55076" fmla="*/ 7907727 w 12192000"/>
              <a:gd name="connsiteY55076" fmla="*/ 1052944 h 6858000"/>
              <a:gd name="connsiteX55077" fmla="*/ 738372 w 12192000"/>
              <a:gd name="connsiteY55077" fmla="*/ 1052944 h 6858000"/>
              <a:gd name="connsiteX55078" fmla="*/ 716935 w 12192000"/>
              <a:gd name="connsiteY55078" fmla="*/ 1078300 h 6858000"/>
              <a:gd name="connsiteX55079" fmla="*/ 739870 w 12192000"/>
              <a:gd name="connsiteY55079" fmla="*/ 1100198 h 6858000"/>
              <a:gd name="connsiteX55080" fmla="*/ 765111 w 12192000"/>
              <a:gd name="connsiteY55080" fmla="*/ 1080144 h 6858000"/>
              <a:gd name="connsiteX55081" fmla="*/ 738372 w 12192000"/>
              <a:gd name="connsiteY55081" fmla="*/ 1052944 h 6858000"/>
              <a:gd name="connsiteX55082" fmla="*/ 10721070 w 12192000"/>
              <a:gd name="connsiteY55082" fmla="*/ 1052872 h 6858000"/>
              <a:gd name="connsiteX55083" fmla="*/ 10702254 w 12192000"/>
              <a:gd name="connsiteY55083" fmla="*/ 1108497 h 6858000"/>
              <a:gd name="connsiteX55084" fmla="*/ 10759534 w 12192000"/>
              <a:gd name="connsiteY55084" fmla="*/ 1167967 h 6858000"/>
              <a:gd name="connsiteX55085" fmla="*/ 10817275 w 12192000"/>
              <a:gd name="connsiteY55085" fmla="*/ 1111378 h 6858000"/>
              <a:gd name="connsiteX55086" fmla="*/ 10758726 w 12192000"/>
              <a:gd name="connsiteY55086" fmla="*/ 1053060 h 6858000"/>
              <a:gd name="connsiteX55087" fmla="*/ 10758726 w 12192000"/>
              <a:gd name="connsiteY55087" fmla="*/ 1052944 h 6858000"/>
              <a:gd name="connsiteX55088" fmla="*/ 10721070 w 12192000"/>
              <a:gd name="connsiteY55088" fmla="*/ 1052872 h 6858000"/>
              <a:gd name="connsiteX55089" fmla="*/ 2348595 w 12192000"/>
              <a:gd name="connsiteY55089" fmla="*/ 1052872 h 6858000"/>
              <a:gd name="connsiteX55090" fmla="*/ 2329779 w 12192000"/>
              <a:gd name="connsiteY55090" fmla="*/ 1108497 h 6858000"/>
              <a:gd name="connsiteX55091" fmla="*/ 2387059 w 12192000"/>
              <a:gd name="connsiteY55091" fmla="*/ 1167967 h 6858000"/>
              <a:gd name="connsiteX55092" fmla="*/ 2444800 w 12192000"/>
              <a:gd name="connsiteY55092" fmla="*/ 1111378 h 6858000"/>
              <a:gd name="connsiteX55093" fmla="*/ 2386251 w 12192000"/>
              <a:gd name="connsiteY55093" fmla="*/ 1053060 h 6858000"/>
              <a:gd name="connsiteX55094" fmla="*/ 2386251 w 12192000"/>
              <a:gd name="connsiteY55094" fmla="*/ 1052944 h 6858000"/>
              <a:gd name="connsiteX55095" fmla="*/ 2348595 w 12192000"/>
              <a:gd name="connsiteY55095" fmla="*/ 1052872 h 6858000"/>
              <a:gd name="connsiteX55096" fmla="*/ 11133988 w 12192000"/>
              <a:gd name="connsiteY55096" fmla="*/ 1052599 h 6858000"/>
              <a:gd name="connsiteX55097" fmla="*/ 11064032 w 12192000"/>
              <a:gd name="connsiteY55097" fmla="*/ 1052829 h 6858000"/>
              <a:gd name="connsiteX55098" fmla="*/ 11034988 w 12192000"/>
              <a:gd name="connsiteY55098" fmla="*/ 1076687 h 6858000"/>
              <a:gd name="connsiteX55099" fmla="*/ 11063570 w 12192000"/>
              <a:gd name="connsiteY55099" fmla="*/ 1100313 h 6858000"/>
              <a:gd name="connsiteX55100" fmla="*/ 11092038 w 12192000"/>
              <a:gd name="connsiteY55100" fmla="*/ 1100313 h 6858000"/>
              <a:gd name="connsiteX55101" fmla="*/ 11133528 w 12192000"/>
              <a:gd name="connsiteY55101" fmla="*/ 1100545 h 6858000"/>
              <a:gd name="connsiteX55102" fmla="*/ 11133528 w 12192000"/>
              <a:gd name="connsiteY55102" fmla="*/ 1100428 h 6858000"/>
              <a:gd name="connsiteX55103" fmla="*/ 11151277 w 12192000"/>
              <a:gd name="connsiteY55103" fmla="*/ 1077148 h 6858000"/>
              <a:gd name="connsiteX55104" fmla="*/ 11133988 w 12192000"/>
              <a:gd name="connsiteY55104" fmla="*/ 1052599 h 6858000"/>
              <a:gd name="connsiteX55105" fmla="*/ 2761513 w 12192000"/>
              <a:gd name="connsiteY55105" fmla="*/ 1052599 h 6858000"/>
              <a:gd name="connsiteX55106" fmla="*/ 2691557 w 12192000"/>
              <a:gd name="connsiteY55106" fmla="*/ 1052829 h 6858000"/>
              <a:gd name="connsiteX55107" fmla="*/ 2662513 w 12192000"/>
              <a:gd name="connsiteY55107" fmla="*/ 1076687 h 6858000"/>
              <a:gd name="connsiteX55108" fmla="*/ 2691095 w 12192000"/>
              <a:gd name="connsiteY55108" fmla="*/ 1100313 h 6858000"/>
              <a:gd name="connsiteX55109" fmla="*/ 2719563 w 12192000"/>
              <a:gd name="connsiteY55109" fmla="*/ 1100313 h 6858000"/>
              <a:gd name="connsiteX55110" fmla="*/ 2761053 w 12192000"/>
              <a:gd name="connsiteY55110" fmla="*/ 1100545 h 6858000"/>
              <a:gd name="connsiteX55111" fmla="*/ 2761053 w 12192000"/>
              <a:gd name="connsiteY55111" fmla="*/ 1100428 h 6858000"/>
              <a:gd name="connsiteX55112" fmla="*/ 2778802 w 12192000"/>
              <a:gd name="connsiteY55112" fmla="*/ 1077148 h 6858000"/>
              <a:gd name="connsiteX55113" fmla="*/ 2761513 w 12192000"/>
              <a:gd name="connsiteY55113" fmla="*/ 1052599 h 6858000"/>
              <a:gd name="connsiteX55114" fmla="*/ 6697806 w 12192000"/>
              <a:gd name="connsiteY55114" fmla="*/ 1052368 h 6858000"/>
              <a:gd name="connsiteX55115" fmla="*/ 6673717 w 12192000"/>
              <a:gd name="connsiteY55115" fmla="*/ 1076226 h 6858000"/>
              <a:gd name="connsiteX55116" fmla="*/ 6699075 w 12192000"/>
              <a:gd name="connsiteY55116" fmla="*/ 1100659 h 6858000"/>
              <a:gd name="connsiteX55117" fmla="*/ 6699075 w 12192000"/>
              <a:gd name="connsiteY55117" fmla="*/ 1100774 h 6858000"/>
              <a:gd name="connsiteX55118" fmla="*/ 6720856 w 12192000"/>
              <a:gd name="connsiteY55118" fmla="*/ 1076802 h 6858000"/>
              <a:gd name="connsiteX55119" fmla="*/ 6697806 w 12192000"/>
              <a:gd name="connsiteY55119" fmla="*/ 1052368 h 6858000"/>
              <a:gd name="connsiteX55120" fmla="*/ 5218165 w 12192000"/>
              <a:gd name="connsiteY55120" fmla="*/ 1052310 h 6858000"/>
              <a:gd name="connsiteX55121" fmla="*/ 5149042 w 12192000"/>
              <a:gd name="connsiteY55121" fmla="*/ 1053405 h 6858000"/>
              <a:gd name="connsiteX55122" fmla="*/ 5129564 w 12192000"/>
              <a:gd name="connsiteY55122" fmla="*/ 1078646 h 6858000"/>
              <a:gd name="connsiteX55123" fmla="*/ 5148237 w 12192000"/>
              <a:gd name="connsiteY55123" fmla="*/ 1101120 h 6858000"/>
              <a:gd name="connsiteX55124" fmla="*/ 5286078 w 12192000"/>
              <a:gd name="connsiteY55124" fmla="*/ 1100774 h 6858000"/>
              <a:gd name="connsiteX55125" fmla="*/ 5426570 w 12192000"/>
              <a:gd name="connsiteY55125" fmla="*/ 1101350 h 6858000"/>
              <a:gd name="connsiteX55126" fmla="*/ 5448469 w 12192000"/>
              <a:gd name="connsiteY55126" fmla="*/ 1077148 h 6858000"/>
              <a:gd name="connsiteX55127" fmla="*/ 5444104 w 12192000"/>
              <a:gd name="connsiteY55127" fmla="*/ 1058952 h 6858000"/>
              <a:gd name="connsiteX55128" fmla="*/ 5425655 w 12192000"/>
              <a:gd name="connsiteY55128" fmla="*/ 1052947 h 6858000"/>
              <a:gd name="connsiteX55129" fmla="*/ 5425762 w 12192000"/>
              <a:gd name="connsiteY55129" fmla="*/ 1052944 h 6858000"/>
              <a:gd name="connsiteX55130" fmla="*/ 5425648 w 12192000"/>
              <a:gd name="connsiteY55130" fmla="*/ 1052944 h 6858000"/>
              <a:gd name="connsiteX55131" fmla="*/ 5425655 w 12192000"/>
              <a:gd name="connsiteY55131" fmla="*/ 1052947 h 6858000"/>
              <a:gd name="connsiteX55132" fmla="*/ 5356439 w 12192000"/>
              <a:gd name="connsiteY55132" fmla="*/ 1054673 h 6858000"/>
              <a:gd name="connsiteX55133" fmla="*/ 5286770 w 12192000"/>
              <a:gd name="connsiteY55133" fmla="*/ 1054673 h 6858000"/>
              <a:gd name="connsiteX55134" fmla="*/ 5218165 w 12192000"/>
              <a:gd name="connsiteY55134" fmla="*/ 1052310 h 6858000"/>
              <a:gd name="connsiteX55135" fmla="*/ 9785768 w 12192000"/>
              <a:gd name="connsiteY55135" fmla="*/ 1052201 h 6858000"/>
              <a:gd name="connsiteX55136" fmla="*/ 9772786 w 12192000"/>
              <a:gd name="connsiteY55136" fmla="*/ 1054659 h 6858000"/>
              <a:gd name="connsiteX55137" fmla="*/ 9763061 w 12192000"/>
              <a:gd name="connsiteY55137" fmla="*/ 1085215 h 6858000"/>
              <a:gd name="connsiteX55138" fmla="*/ 9762600 w 12192000"/>
              <a:gd name="connsiteY55138" fmla="*/ 1150217 h 6858000"/>
              <a:gd name="connsiteX55139" fmla="*/ 9782538 w 12192000"/>
              <a:gd name="connsiteY55139" fmla="*/ 1170386 h 6858000"/>
              <a:gd name="connsiteX55140" fmla="*/ 9928332 w 12192000"/>
              <a:gd name="connsiteY55140" fmla="*/ 1169926 h 6858000"/>
              <a:gd name="connsiteX55141" fmla="*/ 9945621 w 12192000"/>
              <a:gd name="connsiteY55141" fmla="*/ 1159554 h 6858000"/>
              <a:gd name="connsiteX55142" fmla="*/ 9935940 w 12192000"/>
              <a:gd name="connsiteY55142" fmla="*/ 1123134 h 6858000"/>
              <a:gd name="connsiteX55143" fmla="*/ 9847771 w 12192000"/>
              <a:gd name="connsiteY55143" fmla="*/ 1122096 h 6858000"/>
              <a:gd name="connsiteX55144" fmla="*/ 9826104 w 12192000"/>
              <a:gd name="connsiteY55144" fmla="*/ 1141457 h 6858000"/>
              <a:gd name="connsiteX55145" fmla="*/ 9825988 w 12192000"/>
              <a:gd name="connsiteY55145" fmla="*/ 1141457 h 6858000"/>
              <a:gd name="connsiteX55146" fmla="*/ 9818498 w 12192000"/>
              <a:gd name="connsiteY55146" fmla="*/ 1152869 h 6858000"/>
              <a:gd name="connsiteX55147" fmla="*/ 9811006 w 12192000"/>
              <a:gd name="connsiteY55147" fmla="*/ 1140075 h 6858000"/>
              <a:gd name="connsiteX55148" fmla="*/ 9809623 w 12192000"/>
              <a:gd name="connsiteY55148" fmla="*/ 1059976 h 6858000"/>
              <a:gd name="connsiteX55149" fmla="*/ 9804898 w 12192000"/>
              <a:gd name="connsiteY55149" fmla="*/ 1057900 h 6858000"/>
              <a:gd name="connsiteX55150" fmla="*/ 9785768 w 12192000"/>
              <a:gd name="connsiteY55150" fmla="*/ 1052201 h 6858000"/>
              <a:gd name="connsiteX55151" fmla="*/ 1413293 w 12192000"/>
              <a:gd name="connsiteY55151" fmla="*/ 1052201 h 6858000"/>
              <a:gd name="connsiteX55152" fmla="*/ 1400311 w 12192000"/>
              <a:gd name="connsiteY55152" fmla="*/ 1054659 h 6858000"/>
              <a:gd name="connsiteX55153" fmla="*/ 1390586 w 12192000"/>
              <a:gd name="connsiteY55153" fmla="*/ 1085215 h 6858000"/>
              <a:gd name="connsiteX55154" fmla="*/ 1390125 w 12192000"/>
              <a:gd name="connsiteY55154" fmla="*/ 1150217 h 6858000"/>
              <a:gd name="connsiteX55155" fmla="*/ 1410063 w 12192000"/>
              <a:gd name="connsiteY55155" fmla="*/ 1170386 h 6858000"/>
              <a:gd name="connsiteX55156" fmla="*/ 1555857 w 12192000"/>
              <a:gd name="connsiteY55156" fmla="*/ 1169926 h 6858000"/>
              <a:gd name="connsiteX55157" fmla="*/ 1573146 w 12192000"/>
              <a:gd name="connsiteY55157" fmla="*/ 1159554 h 6858000"/>
              <a:gd name="connsiteX55158" fmla="*/ 1563465 w 12192000"/>
              <a:gd name="connsiteY55158" fmla="*/ 1123134 h 6858000"/>
              <a:gd name="connsiteX55159" fmla="*/ 1475296 w 12192000"/>
              <a:gd name="connsiteY55159" fmla="*/ 1122096 h 6858000"/>
              <a:gd name="connsiteX55160" fmla="*/ 1453629 w 12192000"/>
              <a:gd name="connsiteY55160" fmla="*/ 1141457 h 6858000"/>
              <a:gd name="connsiteX55161" fmla="*/ 1453513 w 12192000"/>
              <a:gd name="connsiteY55161" fmla="*/ 1141457 h 6858000"/>
              <a:gd name="connsiteX55162" fmla="*/ 1446023 w 12192000"/>
              <a:gd name="connsiteY55162" fmla="*/ 1152869 h 6858000"/>
              <a:gd name="connsiteX55163" fmla="*/ 1438531 w 12192000"/>
              <a:gd name="connsiteY55163" fmla="*/ 1140075 h 6858000"/>
              <a:gd name="connsiteX55164" fmla="*/ 1437148 w 12192000"/>
              <a:gd name="connsiteY55164" fmla="*/ 1059976 h 6858000"/>
              <a:gd name="connsiteX55165" fmla="*/ 1432423 w 12192000"/>
              <a:gd name="connsiteY55165" fmla="*/ 1057900 h 6858000"/>
              <a:gd name="connsiteX55166" fmla="*/ 1413293 w 12192000"/>
              <a:gd name="connsiteY55166" fmla="*/ 1052201 h 6858000"/>
              <a:gd name="connsiteX55167" fmla="*/ 5492380 w 12192000"/>
              <a:gd name="connsiteY55167" fmla="*/ 1052138 h 6858000"/>
              <a:gd name="connsiteX55168" fmla="*/ 5463911 w 12192000"/>
              <a:gd name="connsiteY55168" fmla="*/ 1077955 h 6858000"/>
              <a:gd name="connsiteX55169" fmla="*/ 5488921 w 12192000"/>
              <a:gd name="connsiteY55169" fmla="*/ 1099737 h 6858000"/>
              <a:gd name="connsiteX55170" fmla="*/ 5517851 w 12192000"/>
              <a:gd name="connsiteY55170" fmla="*/ 1077724 h 6858000"/>
              <a:gd name="connsiteX55171" fmla="*/ 5492496 w 12192000"/>
              <a:gd name="connsiteY55171" fmla="*/ 1052138 h 6858000"/>
              <a:gd name="connsiteX55172" fmla="*/ 10278700 w 12192000"/>
              <a:gd name="connsiteY55172" fmla="*/ 1016064 h 6858000"/>
              <a:gd name="connsiteX55173" fmla="*/ 10278704 w 12192000"/>
              <a:gd name="connsiteY55173" fmla="*/ 1016126 h 6858000"/>
              <a:gd name="connsiteX55174" fmla="*/ 10278700 w 12192000"/>
              <a:gd name="connsiteY55174" fmla="*/ 1016180 h 6858000"/>
              <a:gd name="connsiteX55175" fmla="*/ 1906225 w 12192000"/>
              <a:gd name="connsiteY55175" fmla="*/ 1016064 h 6858000"/>
              <a:gd name="connsiteX55176" fmla="*/ 1906229 w 12192000"/>
              <a:gd name="connsiteY55176" fmla="*/ 1016126 h 6858000"/>
              <a:gd name="connsiteX55177" fmla="*/ 1906225 w 12192000"/>
              <a:gd name="connsiteY55177" fmla="*/ 1016180 h 6858000"/>
              <a:gd name="connsiteX55178" fmla="*/ 4338212 w 12192000"/>
              <a:gd name="connsiteY55178" fmla="*/ 989887 h 6858000"/>
              <a:gd name="connsiteX55179" fmla="*/ 4328674 w 12192000"/>
              <a:gd name="connsiteY55179" fmla="*/ 1007074 h 6858000"/>
              <a:gd name="connsiteX55180" fmla="*/ 4328674 w 12192000"/>
              <a:gd name="connsiteY55180" fmla="*/ 1087290 h 6858000"/>
              <a:gd name="connsiteX55181" fmla="*/ 4346885 w 12192000"/>
              <a:gd name="connsiteY55181" fmla="*/ 1105038 h 6858000"/>
              <a:gd name="connsiteX55182" fmla="*/ 4376160 w 12192000"/>
              <a:gd name="connsiteY55182" fmla="*/ 1078185 h 6858000"/>
              <a:gd name="connsiteX55183" fmla="*/ 4375814 w 12192000"/>
              <a:gd name="connsiteY55183" fmla="*/ 1047182 h 6858000"/>
              <a:gd name="connsiteX55184" fmla="*/ 4376043 w 12192000"/>
              <a:gd name="connsiteY55184" fmla="*/ 1008342 h 6858000"/>
              <a:gd name="connsiteX55185" fmla="*/ 4357257 w 12192000"/>
              <a:gd name="connsiteY55185" fmla="*/ 989902 h 6858000"/>
              <a:gd name="connsiteX55186" fmla="*/ 4338212 w 12192000"/>
              <a:gd name="connsiteY55186" fmla="*/ 989887 h 6858000"/>
              <a:gd name="connsiteX55187" fmla="*/ 4452801 w 12192000"/>
              <a:gd name="connsiteY55187" fmla="*/ 989786 h 6858000"/>
              <a:gd name="connsiteX55188" fmla="*/ 4396674 w 12192000"/>
              <a:gd name="connsiteY55188" fmla="*/ 1043840 h 6858000"/>
              <a:gd name="connsiteX55189" fmla="*/ 4396674 w 12192000"/>
              <a:gd name="connsiteY55189" fmla="*/ 1043955 h 6858000"/>
              <a:gd name="connsiteX55190" fmla="*/ 4456605 w 12192000"/>
              <a:gd name="connsiteY55190" fmla="*/ 1104577 h 6858000"/>
              <a:gd name="connsiteX55191" fmla="*/ 4511467 w 12192000"/>
              <a:gd name="connsiteY55191" fmla="*/ 1049256 h 6858000"/>
              <a:gd name="connsiteX55192" fmla="*/ 4452801 w 12192000"/>
              <a:gd name="connsiteY55192" fmla="*/ 989786 h 6858000"/>
              <a:gd name="connsiteX55193" fmla="*/ 4147958 w 12192000"/>
              <a:gd name="connsiteY55193" fmla="*/ 989441 h 6858000"/>
              <a:gd name="connsiteX55194" fmla="*/ 4124678 w 12192000"/>
              <a:gd name="connsiteY55194" fmla="*/ 1012375 h 6858000"/>
              <a:gd name="connsiteX55195" fmla="*/ 4154183 w 12192000"/>
              <a:gd name="connsiteY55195" fmla="*/ 1041996 h 6858000"/>
              <a:gd name="connsiteX55196" fmla="*/ 4182652 w 12192000"/>
              <a:gd name="connsiteY55196" fmla="*/ 1041765 h 6858000"/>
              <a:gd name="connsiteX55197" fmla="*/ 4182652 w 12192000"/>
              <a:gd name="connsiteY55197" fmla="*/ 1041535 h 6858000"/>
              <a:gd name="connsiteX55198" fmla="*/ 4224140 w 12192000"/>
              <a:gd name="connsiteY55198" fmla="*/ 1041535 h 6858000"/>
              <a:gd name="connsiteX55199" fmla="*/ 4239931 w 12192000"/>
              <a:gd name="connsiteY55199" fmla="*/ 1012261 h 6858000"/>
              <a:gd name="connsiteX55200" fmla="*/ 4222989 w 12192000"/>
              <a:gd name="connsiteY55200" fmla="*/ 989441 h 6858000"/>
              <a:gd name="connsiteX55201" fmla="*/ 4147958 w 12192000"/>
              <a:gd name="connsiteY55201" fmla="*/ 989441 h 6858000"/>
              <a:gd name="connsiteX55202" fmla="*/ 4017840 w 12192000"/>
              <a:gd name="connsiteY55202" fmla="*/ 989210 h 6858000"/>
              <a:gd name="connsiteX55203" fmla="*/ 3990293 w 12192000"/>
              <a:gd name="connsiteY55203" fmla="*/ 1016410 h 6858000"/>
              <a:gd name="connsiteX55204" fmla="*/ 4016915 w 12192000"/>
              <a:gd name="connsiteY55204" fmla="*/ 1041880 h 6858000"/>
              <a:gd name="connsiteX55205" fmla="*/ 4050684 w 12192000"/>
              <a:gd name="connsiteY55205" fmla="*/ 1041650 h 6858000"/>
              <a:gd name="connsiteX55206" fmla="*/ 4089641 w 12192000"/>
              <a:gd name="connsiteY55206" fmla="*/ 1041880 h 6858000"/>
              <a:gd name="connsiteX55207" fmla="*/ 4110156 w 12192000"/>
              <a:gd name="connsiteY55207" fmla="*/ 1015834 h 6858000"/>
              <a:gd name="connsiteX55208" fmla="*/ 4090563 w 12192000"/>
              <a:gd name="connsiteY55208" fmla="*/ 989210 h 6858000"/>
              <a:gd name="connsiteX55209" fmla="*/ 4017840 w 12192000"/>
              <a:gd name="connsiteY55209" fmla="*/ 989210 h 6858000"/>
              <a:gd name="connsiteX55210" fmla="*/ 4282806 w 12192000"/>
              <a:gd name="connsiteY55210" fmla="*/ 988864 h 6858000"/>
              <a:gd name="connsiteX55211" fmla="*/ 4261254 w 12192000"/>
              <a:gd name="connsiteY55211" fmla="*/ 1015142 h 6858000"/>
              <a:gd name="connsiteX55212" fmla="*/ 4262679 w 12192000"/>
              <a:gd name="connsiteY55212" fmla="*/ 1035065 h 6858000"/>
              <a:gd name="connsiteX55213" fmla="*/ 4282639 w 12192000"/>
              <a:gd name="connsiteY55213" fmla="*/ 1042438 h 6858000"/>
              <a:gd name="connsiteX55214" fmla="*/ 4282573 w 12192000"/>
              <a:gd name="connsiteY55214" fmla="*/ 1042457 h 6858000"/>
              <a:gd name="connsiteX55215" fmla="*/ 4282689 w 12192000"/>
              <a:gd name="connsiteY55215" fmla="*/ 1042457 h 6858000"/>
              <a:gd name="connsiteX55216" fmla="*/ 4282639 w 12192000"/>
              <a:gd name="connsiteY55216" fmla="*/ 1042438 h 6858000"/>
              <a:gd name="connsiteX55217" fmla="*/ 4303536 w 12192000"/>
              <a:gd name="connsiteY55217" fmla="*/ 1036131 h 6858000"/>
              <a:gd name="connsiteX55218" fmla="*/ 4308850 w 12192000"/>
              <a:gd name="connsiteY55218" fmla="*/ 1015373 h 6858000"/>
              <a:gd name="connsiteX55219" fmla="*/ 4282806 w 12192000"/>
              <a:gd name="connsiteY55219" fmla="*/ 988864 h 6858000"/>
              <a:gd name="connsiteX55220" fmla="*/ 11384202 w 12192000"/>
              <a:gd name="connsiteY55220" fmla="*/ 988749 h 6858000"/>
              <a:gd name="connsiteX55221" fmla="*/ 11369220 w 12192000"/>
              <a:gd name="connsiteY55221" fmla="*/ 998776 h 6858000"/>
              <a:gd name="connsiteX55222" fmla="*/ 11401720 w 12192000"/>
              <a:gd name="connsiteY55222" fmla="*/ 1040843 h 6858000"/>
              <a:gd name="connsiteX55223" fmla="*/ 11425001 w 12192000"/>
              <a:gd name="connsiteY55223" fmla="*/ 1040843 h 6858000"/>
              <a:gd name="connsiteX55224" fmla="*/ 11469028 w 12192000"/>
              <a:gd name="connsiteY55224" fmla="*/ 1040843 h 6858000"/>
              <a:gd name="connsiteX55225" fmla="*/ 11469143 w 12192000"/>
              <a:gd name="connsiteY55225" fmla="*/ 1040843 h 6858000"/>
              <a:gd name="connsiteX55226" fmla="*/ 11483666 w 12192000"/>
              <a:gd name="connsiteY55226" fmla="*/ 1014912 h 6858000"/>
              <a:gd name="connsiteX55227" fmla="*/ 11469719 w 12192000"/>
              <a:gd name="connsiteY55227" fmla="*/ 988749 h 6858000"/>
              <a:gd name="connsiteX55228" fmla="*/ 11384202 w 12192000"/>
              <a:gd name="connsiteY55228" fmla="*/ 988749 h 6858000"/>
              <a:gd name="connsiteX55229" fmla="*/ 3011727 w 12192000"/>
              <a:gd name="connsiteY55229" fmla="*/ 988749 h 6858000"/>
              <a:gd name="connsiteX55230" fmla="*/ 2996745 w 12192000"/>
              <a:gd name="connsiteY55230" fmla="*/ 998776 h 6858000"/>
              <a:gd name="connsiteX55231" fmla="*/ 3029245 w 12192000"/>
              <a:gd name="connsiteY55231" fmla="*/ 1040843 h 6858000"/>
              <a:gd name="connsiteX55232" fmla="*/ 3052526 w 12192000"/>
              <a:gd name="connsiteY55232" fmla="*/ 1040843 h 6858000"/>
              <a:gd name="connsiteX55233" fmla="*/ 3096553 w 12192000"/>
              <a:gd name="connsiteY55233" fmla="*/ 1040843 h 6858000"/>
              <a:gd name="connsiteX55234" fmla="*/ 3096668 w 12192000"/>
              <a:gd name="connsiteY55234" fmla="*/ 1040843 h 6858000"/>
              <a:gd name="connsiteX55235" fmla="*/ 3111191 w 12192000"/>
              <a:gd name="connsiteY55235" fmla="*/ 1014912 h 6858000"/>
              <a:gd name="connsiteX55236" fmla="*/ 3097244 w 12192000"/>
              <a:gd name="connsiteY55236" fmla="*/ 988749 h 6858000"/>
              <a:gd name="connsiteX55237" fmla="*/ 3011727 w 12192000"/>
              <a:gd name="connsiteY55237" fmla="*/ 988749 h 6858000"/>
              <a:gd name="connsiteX55238" fmla="*/ 6416936 w 12192000"/>
              <a:gd name="connsiteY55238" fmla="*/ 988634 h 6858000"/>
              <a:gd name="connsiteX55239" fmla="*/ 6403565 w 12192000"/>
              <a:gd name="connsiteY55239" fmla="*/ 1000389 h 6858000"/>
              <a:gd name="connsiteX55240" fmla="*/ 6435953 w 12192000"/>
              <a:gd name="connsiteY55240" fmla="*/ 1040497 h 6858000"/>
              <a:gd name="connsiteX55241" fmla="*/ 6464535 w 12192000"/>
              <a:gd name="connsiteY55241" fmla="*/ 1040497 h 6858000"/>
              <a:gd name="connsiteX55242" fmla="*/ 6508792 w 12192000"/>
              <a:gd name="connsiteY55242" fmla="*/ 1040728 h 6858000"/>
              <a:gd name="connsiteX55243" fmla="*/ 6523315 w 12192000"/>
              <a:gd name="connsiteY55243" fmla="*/ 1020790 h 6858000"/>
              <a:gd name="connsiteX55244" fmla="*/ 6510636 w 12192000"/>
              <a:gd name="connsiteY55244" fmla="*/ 988980 h 6858000"/>
              <a:gd name="connsiteX55245" fmla="*/ 6416936 w 12192000"/>
              <a:gd name="connsiteY55245" fmla="*/ 988634 h 6858000"/>
              <a:gd name="connsiteX55246" fmla="*/ 11335566 w 12192000"/>
              <a:gd name="connsiteY55246" fmla="*/ 988518 h 6858000"/>
              <a:gd name="connsiteX55247" fmla="*/ 11249587 w 12192000"/>
              <a:gd name="connsiteY55247" fmla="*/ 988749 h 6858000"/>
              <a:gd name="connsiteX55248" fmla="*/ 11240036 w 12192000"/>
              <a:gd name="connsiteY55248" fmla="*/ 989857 h 6858000"/>
              <a:gd name="connsiteX55249" fmla="*/ 11233688 w 12192000"/>
              <a:gd name="connsiteY55249" fmla="*/ 997963 h 6858000"/>
              <a:gd name="connsiteX55250" fmla="*/ 11233683 w 12192000"/>
              <a:gd name="connsiteY55250" fmla="*/ 997854 h 6858000"/>
              <a:gd name="connsiteX55251" fmla="*/ 11233683 w 12192000"/>
              <a:gd name="connsiteY55251" fmla="*/ 997969 h 6858000"/>
              <a:gd name="connsiteX55252" fmla="*/ 11233688 w 12192000"/>
              <a:gd name="connsiteY55252" fmla="*/ 997963 h 6858000"/>
              <a:gd name="connsiteX55253" fmla="*/ 11235037 w 12192000"/>
              <a:gd name="connsiteY55253" fmla="*/ 1030413 h 6858000"/>
              <a:gd name="connsiteX55254" fmla="*/ 11265608 w 12192000"/>
              <a:gd name="connsiteY55254" fmla="*/ 1040843 h 6858000"/>
              <a:gd name="connsiteX55255" fmla="*/ 11291656 w 12192000"/>
              <a:gd name="connsiteY55255" fmla="*/ 1040843 h 6858000"/>
              <a:gd name="connsiteX55256" fmla="*/ 11335911 w 12192000"/>
              <a:gd name="connsiteY55256" fmla="*/ 1040843 h 6858000"/>
              <a:gd name="connsiteX55257" fmla="*/ 11351124 w 12192000"/>
              <a:gd name="connsiteY55257" fmla="*/ 1010647 h 6858000"/>
              <a:gd name="connsiteX55258" fmla="*/ 11335566 w 12192000"/>
              <a:gd name="connsiteY55258" fmla="*/ 988518 h 6858000"/>
              <a:gd name="connsiteX55259" fmla="*/ 2963091 w 12192000"/>
              <a:gd name="connsiteY55259" fmla="*/ 988518 h 6858000"/>
              <a:gd name="connsiteX55260" fmla="*/ 2877112 w 12192000"/>
              <a:gd name="connsiteY55260" fmla="*/ 988749 h 6858000"/>
              <a:gd name="connsiteX55261" fmla="*/ 2867561 w 12192000"/>
              <a:gd name="connsiteY55261" fmla="*/ 989857 h 6858000"/>
              <a:gd name="connsiteX55262" fmla="*/ 2861213 w 12192000"/>
              <a:gd name="connsiteY55262" fmla="*/ 997963 h 6858000"/>
              <a:gd name="connsiteX55263" fmla="*/ 2861208 w 12192000"/>
              <a:gd name="connsiteY55263" fmla="*/ 997854 h 6858000"/>
              <a:gd name="connsiteX55264" fmla="*/ 2861208 w 12192000"/>
              <a:gd name="connsiteY55264" fmla="*/ 997969 h 6858000"/>
              <a:gd name="connsiteX55265" fmla="*/ 2861213 w 12192000"/>
              <a:gd name="connsiteY55265" fmla="*/ 997963 h 6858000"/>
              <a:gd name="connsiteX55266" fmla="*/ 2862562 w 12192000"/>
              <a:gd name="connsiteY55266" fmla="*/ 1030413 h 6858000"/>
              <a:gd name="connsiteX55267" fmla="*/ 2893133 w 12192000"/>
              <a:gd name="connsiteY55267" fmla="*/ 1040843 h 6858000"/>
              <a:gd name="connsiteX55268" fmla="*/ 2919181 w 12192000"/>
              <a:gd name="connsiteY55268" fmla="*/ 1040843 h 6858000"/>
              <a:gd name="connsiteX55269" fmla="*/ 2963436 w 12192000"/>
              <a:gd name="connsiteY55269" fmla="*/ 1040843 h 6858000"/>
              <a:gd name="connsiteX55270" fmla="*/ 2978649 w 12192000"/>
              <a:gd name="connsiteY55270" fmla="*/ 1010647 h 6858000"/>
              <a:gd name="connsiteX55271" fmla="*/ 2963091 w 12192000"/>
              <a:gd name="connsiteY55271" fmla="*/ 988518 h 6858000"/>
              <a:gd name="connsiteX55272" fmla="*/ 10196294 w 12192000"/>
              <a:gd name="connsiteY55272" fmla="*/ 988403 h 6858000"/>
              <a:gd name="connsiteX55273" fmla="*/ 10163448 w 12192000"/>
              <a:gd name="connsiteY55273" fmla="*/ 1019983 h 6858000"/>
              <a:gd name="connsiteX55274" fmla="*/ 10165177 w 12192000"/>
              <a:gd name="connsiteY55274" fmla="*/ 1040613 h 6858000"/>
              <a:gd name="connsiteX55275" fmla="*/ 10263948 w 12192000"/>
              <a:gd name="connsiteY55275" fmla="*/ 1041074 h 6858000"/>
              <a:gd name="connsiteX55276" fmla="*/ 10279708 w 12192000"/>
              <a:gd name="connsiteY55276" fmla="*/ 1032631 h 6858000"/>
              <a:gd name="connsiteX55277" fmla="*/ 10278704 w 12192000"/>
              <a:gd name="connsiteY55277" fmla="*/ 1016126 h 6858000"/>
              <a:gd name="connsiteX55278" fmla="*/ 10279998 w 12192000"/>
              <a:gd name="connsiteY55278" fmla="*/ 998185 h 6858000"/>
              <a:gd name="connsiteX55279" fmla="*/ 10263833 w 12192000"/>
              <a:gd name="connsiteY55279" fmla="*/ 988749 h 6858000"/>
              <a:gd name="connsiteX55280" fmla="*/ 10196294 w 12192000"/>
              <a:gd name="connsiteY55280" fmla="*/ 988403 h 6858000"/>
              <a:gd name="connsiteX55281" fmla="*/ 10052690 w 12192000"/>
              <a:gd name="connsiteY55281" fmla="*/ 988403 h 6858000"/>
              <a:gd name="connsiteX55282" fmla="*/ 10028142 w 12192000"/>
              <a:gd name="connsiteY55282" fmla="*/ 1012721 h 6858000"/>
              <a:gd name="connsiteX55283" fmla="*/ 10056264 w 12192000"/>
              <a:gd name="connsiteY55283" fmla="*/ 1041074 h 6858000"/>
              <a:gd name="connsiteX55284" fmla="*/ 10084730 w 12192000"/>
              <a:gd name="connsiteY55284" fmla="*/ 1040843 h 6858000"/>
              <a:gd name="connsiteX55285" fmla="*/ 10128872 w 12192000"/>
              <a:gd name="connsiteY55285" fmla="*/ 1040843 h 6858000"/>
              <a:gd name="connsiteX55286" fmla="*/ 10128988 w 12192000"/>
              <a:gd name="connsiteY55286" fmla="*/ 1040843 h 6858000"/>
              <a:gd name="connsiteX55287" fmla="*/ 10143280 w 12192000"/>
              <a:gd name="connsiteY55287" fmla="*/ 1010186 h 6858000"/>
              <a:gd name="connsiteX55288" fmla="*/ 10127950 w 12192000"/>
              <a:gd name="connsiteY55288" fmla="*/ 988518 h 6858000"/>
              <a:gd name="connsiteX55289" fmla="*/ 10052690 w 12192000"/>
              <a:gd name="connsiteY55289" fmla="*/ 988403 h 6858000"/>
              <a:gd name="connsiteX55290" fmla="*/ 1823819 w 12192000"/>
              <a:gd name="connsiteY55290" fmla="*/ 988403 h 6858000"/>
              <a:gd name="connsiteX55291" fmla="*/ 1790973 w 12192000"/>
              <a:gd name="connsiteY55291" fmla="*/ 1019983 h 6858000"/>
              <a:gd name="connsiteX55292" fmla="*/ 1792702 w 12192000"/>
              <a:gd name="connsiteY55292" fmla="*/ 1040613 h 6858000"/>
              <a:gd name="connsiteX55293" fmla="*/ 1891473 w 12192000"/>
              <a:gd name="connsiteY55293" fmla="*/ 1041074 h 6858000"/>
              <a:gd name="connsiteX55294" fmla="*/ 1907233 w 12192000"/>
              <a:gd name="connsiteY55294" fmla="*/ 1032631 h 6858000"/>
              <a:gd name="connsiteX55295" fmla="*/ 1906229 w 12192000"/>
              <a:gd name="connsiteY55295" fmla="*/ 1016126 h 6858000"/>
              <a:gd name="connsiteX55296" fmla="*/ 1907523 w 12192000"/>
              <a:gd name="connsiteY55296" fmla="*/ 998185 h 6858000"/>
              <a:gd name="connsiteX55297" fmla="*/ 1891358 w 12192000"/>
              <a:gd name="connsiteY55297" fmla="*/ 988749 h 6858000"/>
              <a:gd name="connsiteX55298" fmla="*/ 1823819 w 12192000"/>
              <a:gd name="connsiteY55298" fmla="*/ 988403 h 6858000"/>
              <a:gd name="connsiteX55299" fmla="*/ 1680215 w 12192000"/>
              <a:gd name="connsiteY55299" fmla="*/ 988403 h 6858000"/>
              <a:gd name="connsiteX55300" fmla="*/ 1655667 w 12192000"/>
              <a:gd name="connsiteY55300" fmla="*/ 1012721 h 6858000"/>
              <a:gd name="connsiteX55301" fmla="*/ 1683789 w 12192000"/>
              <a:gd name="connsiteY55301" fmla="*/ 1041074 h 6858000"/>
              <a:gd name="connsiteX55302" fmla="*/ 1712255 w 12192000"/>
              <a:gd name="connsiteY55302" fmla="*/ 1040843 h 6858000"/>
              <a:gd name="connsiteX55303" fmla="*/ 1756397 w 12192000"/>
              <a:gd name="connsiteY55303" fmla="*/ 1040843 h 6858000"/>
              <a:gd name="connsiteX55304" fmla="*/ 1756513 w 12192000"/>
              <a:gd name="connsiteY55304" fmla="*/ 1040843 h 6858000"/>
              <a:gd name="connsiteX55305" fmla="*/ 1770805 w 12192000"/>
              <a:gd name="connsiteY55305" fmla="*/ 1010186 h 6858000"/>
              <a:gd name="connsiteX55306" fmla="*/ 1755475 w 12192000"/>
              <a:gd name="connsiteY55306" fmla="*/ 988518 h 6858000"/>
              <a:gd name="connsiteX55307" fmla="*/ 1680215 w 12192000"/>
              <a:gd name="connsiteY55307" fmla="*/ 988403 h 6858000"/>
              <a:gd name="connsiteX55308" fmla="*/ 8976347 w 12192000"/>
              <a:gd name="connsiteY55308" fmla="*/ 988288 h 6858000"/>
              <a:gd name="connsiteX55309" fmla="*/ 8953758 w 12192000"/>
              <a:gd name="connsiteY55309" fmla="*/ 1011800 h 6858000"/>
              <a:gd name="connsiteX55310" fmla="*/ 8983954 w 12192000"/>
              <a:gd name="connsiteY55310" fmla="*/ 1040843 h 6858000"/>
              <a:gd name="connsiteX55311" fmla="*/ 9012422 w 12192000"/>
              <a:gd name="connsiteY55311" fmla="*/ 1040613 h 6858000"/>
              <a:gd name="connsiteX55312" fmla="*/ 9053912 w 12192000"/>
              <a:gd name="connsiteY55312" fmla="*/ 1040613 h 6858000"/>
              <a:gd name="connsiteX55313" fmla="*/ 9068780 w 12192000"/>
              <a:gd name="connsiteY55313" fmla="*/ 1013297 h 6858000"/>
              <a:gd name="connsiteX55314" fmla="*/ 9054142 w 12192000"/>
              <a:gd name="connsiteY55314" fmla="*/ 988518 h 6858000"/>
              <a:gd name="connsiteX55315" fmla="*/ 8976347 w 12192000"/>
              <a:gd name="connsiteY55315" fmla="*/ 988288 h 6858000"/>
              <a:gd name="connsiteX55316" fmla="*/ 8845420 w 12192000"/>
              <a:gd name="connsiteY55316" fmla="*/ 988288 h 6858000"/>
              <a:gd name="connsiteX55317" fmla="*/ 8818106 w 12192000"/>
              <a:gd name="connsiteY55317" fmla="*/ 1014912 h 6858000"/>
              <a:gd name="connsiteX55318" fmla="*/ 8843461 w 12192000"/>
              <a:gd name="connsiteY55318" fmla="*/ 1040843 h 6858000"/>
              <a:gd name="connsiteX55319" fmla="*/ 8877115 w 12192000"/>
              <a:gd name="connsiteY55319" fmla="*/ 1040497 h 6858000"/>
              <a:gd name="connsiteX55320" fmla="*/ 8918606 w 12192000"/>
              <a:gd name="connsiteY55320" fmla="*/ 1040613 h 6858000"/>
              <a:gd name="connsiteX55321" fmla="*/ 8918606 w 12192000"/>
              <a:gd name="connsiteY55321" fmla="*/ 1040728 h 6858000"/>
              <a:gd name="connsiteX55322" fmla="*/ 8935202 w 12192000"/>
              <a:gd name="connsiteY55322" fmla="*/ 1014105 h 6858000"/>
              <a:gd name="connsiteX55323" fmla="*/ 8918030 w 12192000"/>
              <a:gd name="connsiteY55323" fmla="*/ 988403 h 6858000"/>
              <a:gd name="connsiteX55324" fmla="*/ 8845420 w 12192000"/>
              <a:gd name="connsiteY55324" fmla="*/ 988288 h 6858000"/>
              <a:gd name="connsiteX55325" fmla="*/ 603872 w 12192000"/>
              <a:gd name="connsiteY55325" fmla="*/ 988288 h 6858000"/>
              <a:gd name="connsiteX55326" fmla="*/ 581283 w 12192000"/>
              <a:gd name="connsiteY55326" fmla="*/ 1011800 h 6858000"/>
              <a:gd name="connsiteX55327" fmla="*/ 611479 w 12192000"/>
              <a:gd name="connsiteY55327" fmla="*/ 1040843 h 6858000"/>
              <a:gd name="connsiteX55328" fmla="*/ 639947 w 12192000"/>
              <a:gd name="connsiteY55328" fmla="*/ 1040613 h 6858000"/>
              <a:gd name="connsiteX55329" fmla="*/ 681437 w 12192000"/>
              <a:gd name="connsiteY55329" fmla="*/ 1040613 h 6858000"/>
              <a:gd name="connsiteX55330" fmla="*/ 696305 w 12192000"/>
              <a:gd name="connsiteY55330" fmla="*/ 1013297 h 6858000"/>
              <a:gd name="connsiteX55331" fmla="*/ 681667 w 12192000"/>
              <a:gd name="connsiteY55331" fmla="*/ 988518 h 6858000"/>
              <a:gd name="connsiteX55332" fmla="*/ 603872 w 12192000"/>
              <a:gd name="connsiteY55332" fmla="*/ 988288 h 6858000"/>
              <a:gd name="connsiteX55333" fmla="*/ 472945 w 12192000"/>
              <a:gd name="connsiteY55333" fmla="*/ 988288 h 6858000"/>
              <a:gd name="connsiteX55334" fmla="*/ 445631 w 12192000"/>
              <a:gd name="connsiteY55334" fmla="*/ 1014912 h 6858000"/>
              <a:gd name="connsiteX55335" fmla="*/ 470986 w 12192000"/>
              <a:gd name="connsiteY55335" fmla="*/ 1040843 h 6858000"/>
              <a:gd name="connsiteX55336" fmla="*/ 504640 w 12192000"/>
              <a:gd name="connsiteY55336" fmla="*/ 1040497 h 6858000"/>
              <a:gd name="connsiteX55337" fmla="*/ 546131 w 12192000"/>
              <a:gd name="connsiteY55337" fmla="*/ 1040613 h 6858000"/>
              <a:gd name="connsiteX55338" fmla="*/ 546131 w 12192000"/>
              <a:gd name="connsiteY55338" fmla="*/ 1040728 h 6858000"/>
              <a:gd name="connsiteX55339" fmla="*/ 562727 w 12192000"/>
              <a:gd name="connsiteY55339" fmla="*/ 1014105 h 6858000"/>
              <a:gd name="connsiteX55340" fmla="*/ 545555 w 12192000"/>
              <a:gd name="connsiteY55340" fmla="*/ 988403 h 6858000"/>
              <a:gd name="connsiteX55341" fmla="*/ 472945 w 12192000"/>
              <a:gd name="connsiteY55341" fmla="*/ 988288 h 6858000"/>
              <a:gd name="connsiteX55342" fmla="*/ 6562499 w 12192000"/>
              <a:gd name="connsiteY55342" fmla="*/ 988058 h 6858000"/>
              <a:gd name="connsiteX55343" fmla="*/ 6538526 w 12192000"/>
              <a:gd name="connsiteY55343" fmla="*/ 1010877 h 6858000"/>
              <a:gd name="connsiteX55344" fmla="*/ 6538410 w 12192000"/>
              <a:gd name="connsiteY55344" fmla="*/ 1010992 h 6858000"/>
              <a:gd name="connsiteX55345" fmla="*/ 6568723 w 12192000"/>
              <a:gd name="connsiteY55345" fmla="*/ 1040728 h 6858000"/>
              <a:gd name="connsiteX55346" fmla="*/ 6594656 w 12192000"/>
              <a:gd name="connsiteY55346" fmla="*/ 1040497 h 6858000"/>
              <a:gd name="connsiteX55347" fmla="*/ 6633495 w 12192000"/>
              <a:gd name="connsiteY55347" fmla="*/ 1040728 h 6858000"/>
              <a:gd name="connsiteX55348" fmla="*/ 6654355 w 12192000"/>
              <a:gd name="connsiteY55348" fmla="*/ 1012607 h 6858000"/>
              <a:gd name="connsiteX55349" fmla="*/ 6632342 w 12192000"/>
              <a:gd name="connsiteY55349" fmla="*/ 988058 h 6858000"/>
              <a:gd name="connsiteX55350" fmla="*/ 6562499 w 12192000"/>
              <a:gd name="connsiteY55350" fmla="*/ 988058 h 6858000"/>
              <a:gd name="connsiteX55351" fmla="*/ 7772075 w 12192000"/>
              <a:gd name="connsiteY55351" fmla="*/ 987942 h 6858000"/>
              <a:gd name="connsiteX55352" fmla="*/ 7748678 w 12192000"/>
              <a:gd name="connsiteY55352" fmla="*/ 1011453 h 6858000"/>
              <a:gd name="connsiteX55353" fmla="*/ 7777145 w 12192000"/>
              <a:gd name="connsiteY55353" fmla="*/ 1040613 h 6858000"/>
              <a:gd name="connsiteX55354" fmla="*/ 7805613 w 12192000"/>
              <a:gd name="connsiteY55354" fmla="*/ 1040267 h 6858000"/>
              <a:gd name="connsiteX55355" fmla="*/ 7844453 w 12192000"/>
              <a:gd name="connsiteY55355" fmla="*/ 1040497 h 6858000"/>
              <a:gd name="connsiteX55356" fmla="*/ 7844453 w 12192000"/>
              <a:gd name="connsiteY55356" fmla="*/ 1040382 h 6858000"/>
              <a:gd name="connsiteX55357" fmla="*/ 7864391 w 12192000"/>
              <a:gd name="connsiteY55357" fmla="*/ 1011568 h 6858000"/>
              <a:gd name="connsiteX55358" fmla="*/ 7844568 w 12192000"/>
              <a:gd name="connsiteY55358" fmla="*/ 987942 h 6858000"/>
              <a:gd name="connsiteX55359" fmla="*/ 7772075 w 12192000"/>
              <a:gd name="connsiteY55359" fmla="*/ 987942 h 6858000"/>
              <a:gd name="connsiteX55360" fmla="*/ 7635384 w 12192000"/>
              <a:gd name="connsiteY55360" fmla="*/ 987942 h 6858000"/>
              <a:gd name="connsiteX55361" fmla="*/ 7613256 w 12192000"/>
              <a:gd name="connsiteY55361" fmla="*/ 1009726 h 6858000"/>
              <a:gd name="connsiteX55362" fmla="*/ 7642414 w 12192000"/>
              <a:gd name="connsiteY55362" fmla="*/ 1040497 h 6858000"/>
              <a:gd name="connsiteX55363" fmla="*/ 7673418 w 12192000"/>
              <a:gd name="connsiteY55363" fmla="*/ 1040267 h 6858000"/>
              <a:gd name="connsiteX55364" fmla="*/ 7709722 w 12192000"/>
              <a:gd name="connsiteY55364" fmla="*/ 1040497 h 6858000"/>
              <a:gd name="connsiteX55365" fmla="*/ 7728624 w 12192000"/>
              <a:gd name="connsiteY55365" fmla="*/ 1015834 h 6858000"/>
              <a:gd name="connsiteX55366" fmla="*/ 7710529 w 12192000"/>
              <a:gd name="connsiteY55366" fmla="*/ 987942 h 6858000"/>
              <a:gd name="connsiteX55367" fmla="*/ 7635384 w 12192000"/>
              <a:gd name="connsiteY55367" fmla="*/ 987942 h 6858000"/>
              <a:gd name="connsiteX55368" fmla="*/ 8513147 w 12192000"/>
              <a:gd name="connsiteY55368" fmla="*/ 987136 h 6858000"/>
              <a:gd name="connsiteX55369" fmla="*/ 8486178 w 12192000"/>
              <a:gd name="connsiteY55369" fmla="*/ 1008111 h 6858000"/>
              <a:gd name="connsiteX55370" fmla="*/ 8486294 w 12192000"/>
              <a:gd name="connsiteY55370" fmla="*/ 1008111 h 6858000"/>
              <a:gd name="connsiteX55371" fmla="*/ 8506116 w 12192000"/>
              <a:gd name="connsiteY55371" fmla="*/ 1039460 h 6858000"/>
              <a:gd name="connsiteX55372" fmla="*/ 8537466 w 12192000"/>
              <a:gd name="connsiteY55372" fmla="*/ 1011338 h 6858000"/>
              <a:gd name="connsiteX55373" fmla="*/ 8513147 w 12192000"/>
              <a:gd name="connsiteY55373" fmla="*/ 987136 h 6858000"/>
              <a:gd name="connsiteX55374" fmla="*/ 140672 w 12192000"/>
              <a:gd name="connsiteY55374" fmla="*/ 987136 h 6858000"/>
              <a:gd name="connsiteX55375" fmla="*/ 113703 w 12192000"/>
              <a:gd name="connsiteY55375" fmla="*/ 1008111 h 6858000"/>
              <a:gd name="connsiteX55376" fmla="*/ 113819 w 12192000"/>
              <a:gd name="connsiteY55376" fmla="*/ 1008111 h 6858000"/>
              <a:gd name="connsiteX55377" fmla="*/ 133641 w 12192000"/>
              <a:gd name="connsiteY55377" fmla="*/ 1039460 h 6858000"/>
              <a:gd name="connsiteX55378" fmla="*/ 164991 w 12192000"/>
              <a:gd name="connsiteY55378" fmla="*/ 1011338 h 6858000"/>
              <a:gd name="connsiteX55379" fmla="*/ 140672 w 12192000"/>
              <a:gd name="connsiteY55379" fmla="*/ 987136 h 6858000"/>
              <a:gd name="connsiteX55380" fmla="*/ 7169996 w 12192000"/>
              <a:gd name="connsiteY55380" fmla="*/ 987020 h 6858000"/>
              <a:gd name="connsiteX55381" fmla="*/ 7145792 w 12192000"/>
              <a:gd name="connsiteY55381" fmla="*/ 1009609 h 6858000"/>
              <a:gd name="connsiteX55382" fmla="*/ 7170457 w 12192000"/>
              <a:gd name="connsiteY55382" fmla="*/ 1040613 h 6858000"/>
              <a:gd name="connsiteX55383" fmla="*/ 7170572 w 12192000"/>
              <a:gd name="connsiteY55383" fmla="*/ 1040613 h 6858000"/>
              <a:gd name="connsiteX55384" fmla="*/ 7192699 w 12192000"/>
              <a:gd name="connsiteY55384" fmla="*/ 1013182 h 6858000"/>
              <a:gd name="connsiteX55385" fmla="*/ 7169996 w 12192000"/>
              <a:gd name="connsiteY55385" fmla="*/ 987020 h 6858000"/>
              <a:gd name="connsiteX55386" fmla="*/ 8447338 w 12192000"/>
              <a:gd name="connsiteY55386" fmla="*/ 986905 h 6858000"/>
              <a:gd name="connsiteX55387" fmla="*/ 8419217 w 12192000"/>
              <a:gd name="connsiteY55387" fmla="*/ 1011684 h 6858000"/>
              <a:gd name="connsiteX55388" fmla="*/ 8442728 w 12192000"/>
              <a:gd name="connsiteY55388" fmla="*/ 1039921 h 6858000"/>
              <a:gd name="connsiteX55389" fmla="*/ 8471887 w 12192000"/>
              <a:gd name="connsiteY55389" fmla="*/ 1016756 h 6858000"/>
              <a:gd name="connsiteX55390" fmla="*/ 8447338 w 12192000"/>
              <a:gd name="connsiteY55390" fmla="*/ 986905 h 6858000"/>
              <a:gd name="connsiteX55391" fmla="*/ 7373300 w 12192000"/>
              <a:gd name="connsiteY55391" fmla="*/ 986905 h 6858000"/>
              <a:gd name="connsiteX55392" fmla="*/ 7349212 w 12192000"/>
              <a:gd name="connsiteY55392" fmla="*/ 1011224 h 6858000"/>
              <a:gd name="connsiteX55393" fmla="*/ 7370765 w 12192000"/>
              <a:gd name="connsiteY55393" fmla="*/ 1040613 h 6858000"/>
              <a:gd name="connsiteX55394" fmla="*/ 7396236 w 12192000"/>
              <a:gd name="connsiteY55394" fmla="*/ 1015487 h 6858000"/>
              <a:gd name="connsiteX55395" fmla="*/ 7373300 w 12192000"/>
              <a:gd name="connsiteY55395" fmla="*/ 986905 h 6858000"/>
              <a:gd name="connsiteX55396" fmla="*/ 7305648 w 12192000"/>
              <a:gd name="connsiteY55396" fmla="*/ 986905 h 6858000"/>
              <a:gd name="connsiteX55397" fmla="*/ 7281099 w 12192000"/>
              <a:gd name="connsiteY55397" fmla="*/ 1012261 h 6858000"/>
              <a:gd name="connsiteX55398" fmla="*/ 7305879 w 12192000"/>
              <a:gd name="connsiteY55398" fmla="*/ 1040728 h 6858000"/>
              <a:gd name="connsiteX55399" fmla="*/ 7305879 w 12192000"/>
              <a:gd name="connsiteY55399" fmla="*/ 1040843 h 6858000"/>
              <a:gd name="connsiteX55400" fmla="*/ 7328121 w 12192000"/>
              <a:gd name="connsiteY55400" fmla="*/ 1013644 h 6858000"/>
              <a:gd name="connsiteX55401" fmla="*/ 7305648 w 12192000"/>
              <a:gd name="connsiteY55401" fmla="*/ 986905 h 6858000"/>
              <a:gd name="connsiteX55402" fmla="*/ 7237648 w 12192000"/>
              <a:gd name="connsiteY55402" fmla="*/ 986905 h 6858000"/>
              <a:gd name="connsiteX55403" fmla="*/ 7214483 w 12192000"/>
              <a:gd name="connsiteY55403" fmla="*/ 1011224 h 6858000"/>
              <a:gd name="connsiteX55404" fmla="*/ 7236726 w 12192000"/>
              <a:gd name="connsiteY55404" fmla="*/ 1040497 h 6858000"/>
              <a:gd name="connsiteX55405" fmla="*/ 7261851 w 12192000"/>
              <a:gd name="connsiteY55405" fmla="*/ 1015373 h 6858000"/>
              <a:gd name="connsiteX55406" fmla="*/ 7237648 w 12192000"/>
              <a:gd name="connsiteY55406" fmla="*/ 986905 h 6858000"/>
              <a:gd name="connsiteX55407" fmla="*/ 74863 w 12192000"/>
              <a:gd name="connsiteY55407" fmla="*/ 986905 h 6858000"/>
              <a:gd name="connsiteX55408" fmla="*/ 46742 w 12192000"/>
              <a:gd name="connsiteY55408" fmla="*/ 1011684 h 6858000"/>
              <a:gd name="connsiteX55409" fmla="*/ 70253 w 12192000"/>
              <a:gd name="connsiteY55409" fmla="*/ 1039921 h 6858000"/>
              <a:gd name="connsiteX55410" fmla="*/ 99412 w 12192000"/>
              <a:gd name="connsiteY55410" fmla="*/ 1016756 h 6858000"/>
              <a:gd name="connsiteX55411" fmla="*/ 74863 w 12192000"/>
              <a:gd name="connsiteY55411" fmla="*/ 986905 h 6858000"/>
              <a:gd name="connsiteX55412" fmla="*/ 4752112 w 12192000"/>
              <a:gd name="connsiteY55412" fmla="*/ 986790 h 6858000"/>
              <a:gd name="connsiteX55413" fmla="*/ 4752197 w 12192000"/>
              <a:gd name="connsiteY55413" fmla="*/ 986803 h 6858000"/>
              <a:gd name="connsiteX55414" fmla="*/ 4733011 w 12192000"/>
              <a:gd name="connsiteY55414" fmla="*/ 994786 h 6858000"/>
              <a:gd name="connsiteX55415" fmla="*/ 4729869 w 12192000"/>
              <a:gd name="connsiteY55415" fmla="*/ 1013758 h 6858000"/>
              <a:gd name="connsiteX55416" fmla="*/ 4761218 w 12192000"/>
              <a:gd name="connsiteY55416" fmla="*/ 1038192 h 6858000"/>
              <a:gd name="connsiteX55417" fmla="*/ 4781040 w 12192000"/>
              <a:gd name="connsiteY55417" fmla="*/ 1026091 h 6858000"/>
              <a:gd name="connsiteX55418" fmla="*/ 4770682 w 12192000"/>
              <a:gd name="connsiteY55418" fmla="*/ 989786 h 6858000"/>
              <a:gd name="connsiteX55419" fmla="*/ 4752197 w 12192000"/>
              <a:gd name="connsiteY55419" fmla="*/ 986803 h 6858000"/>
              <a:gd name="connsiteX55420" fmla="*/ 4752228 w 12192000"/>
              <a:gd name="connsiteY55420" fmla="*/ 986790 h 6858000"/>
              <a:gd name="connsiteX55421" fmla="*/ 10489613 w 12192000"/>
              <a:gd name="connsiteY55421" fmla="*/ 986444 h 6858000"/>
              <a:gd name="connsiteX55422" fmla="*/ 10430258 w 12192000"/>
              <a:gd name="connsiteY55422" fmla="*/ 1046029 h 6858000"/>
              <a:gd name="connsiteX55423" fmla="*/ 10430372 w 12192000"/>
              <a:gd name="connsiteY55423" fmla="*/ 1046029 h 6858000"/>
              <a:gd name="connsiteX55424" fmla="*/ 10486040 w 12192000"/>
              <a:gd name="connsiteY55424" fmla="*/ 1101696 h 6858000"/>
              <a:gd name="connsiteX55425" fmla="*/ 10545280 w 12192000"/>
              <a:gd name="connsiteY55425" fmla="*/ 1041650 h 6858000"/>
              <a:gd name="connsiteX55426" fmla="*/ 10489613 w 12192000"/>
              <a:gd name="connsiteY55426" fmla="*/ 986444 h 6858000"/>
              <a:gd name="connsiteX55427" fmla="*/ 8381990 w 12192000"/>
              <a:gd name="connsiteY55427" fmla="*/ 986444 h 6858000"/>
              <a:gd name="connsiteX55428" fmla="*/ 8350526 w 12192000"/>
              <a:gd name="connsiteY55428" fmla="*/ 1021020 h 6858000"/>
              <a:gd name="connsiteX55429" fmla="*/ 8375421 w 12192000"/>
              <a:gd name="connsiteY55429" fmla="*/ 1039575 h 6858000"/>
              <a:gd name="connsiteX55430" fmla="*/ 8402850 w 12192000"/>
              <a:gd name="connsiteY55430" fmla="*/ 1014797 h 6858000"/>
              <a:gd name="connsiteX55431" fmla="*/ 8382105 w 12192000"/>
              <a:gd name="connsiteY55431" fmla="*/ 986444 h 6858000"/>
              <a:gd name="connsiteX55432" fmla="*/ 2117138 w 12192000"/>
              <a:gd name="connsiteY55432" fmla="*/ 986444 h 6858000"/>
              <a:gd name="connsiteX55433" fmla="*/ 2057783 w 12192000"/>
              <a:gd name="connsiteY55433" fmla="*/ 1046029 h 6858000"/>
              <a:gd name="connsiteX55434" fmla="*/ 2057897 w 12192000"/>
              <a:gd name="connsiteY55434" fmla="*/ 1046029 h 6858000"/>
              <a:gd name="connsiteX55435" fmla="*/ 2113565 w 12192000"/>
              <a:gd name="connsiteY55435" fmla="*/ 1101696 h 6858000"/>
              <a:gd name="connsiteX55436" fmla="*/ 2172805 w 12192000"/>
              <a:gd name="connsiteY55436" fmla="*/ 1041650 h 6858000"/>
              <a:gd name="connsiteX55437" fmla="*/ 2117138 w 12192000"/>
              <a:gd name="connsiteY55437" fmla="*/ 986444 h 6858000"/>
              <a:gd name="connsiteX55438" fmla="*/ 6097684 w 12192000"/>
              <a:gd name="connsiteY55438" fmla="*/ 986214 h 6858000"/>
              <a:gd name="connsiteX55439" fmla="*/ 6070256 w 12192000"/>
              <a:gd name="connsiteY55439" fmla="*/ 1013758 h 6858000"/>
              <a:gd name="connsiteX55440" fmla="*/ 6096992 w 12192000"/>
              <a:gd name="connsiteY55440" fmla="*/ 1038538 h 6858000"/>
              <a:gd name="connsiteX55441" fmla="*/ 6124310 w 12192000"/>
              <a:gd name="connsiteY55441" fmla="*/ 1012031 h 6858000"/>
              <a:gd name="connsiteX55442" fmla="*/ 6097684 w 12192000"/>
              <a:gd name="connsiteY55442" fmla="*/ 986214 h 6858000"/>
              <a:gd name="connsiteX55443" fmla="*/ 4959220 w 12192000"/>
              <a:gd name="connsiteY55443" fmla="*/ 986214 h 6858000"/>
              <a:gd name="connsiteX55444" fmla="*/ 4933752 w 12192000"/>
              <a:gd name="connsiteY55444" fmla="*/ 1012953 h 6858000"/>
              <a:gd name="connsiteX55445" fmla="*/ 4958644 w 12192000"/>
              <a:gd name="connsiteY55445" fmla="*/ 1040152 h 6858000"/>
              <a:gd name="connsiteX55446" fmla="*/ 4980773 w 12192000"/>
              <a:gd name="connsiteY55446" fmla="*/ 1014219 h 6858000"/>
              <a:gd name="connsiteX55447" fmla="*/ 4959336 w 12192000"/>
              <a:gd name="connsiteY55447" fmla="*/ 986214 h 6858000"/>
              <a:gd name="connsiteX55448" fmla="*/ 4823453 w 12192000"/>
              <a:gd name="connsiteY55448" fmla="*/ 986214 h 6858000"/>
              <a:gd name="connsiteX55449" fmla="*/ 4798099 w 12192000"/>
              <a:gd name="connsiteY55449" fmla="*/ 1010302 h 6858000"/>
              <a:gd name="connsiteX55450" fmla="*/ 4823223 w 12192000"/>
              <a:gd name="connsiteY55450" fmla="*/ 1040152 h 6858000"/>
              <a:gd name="connsiteX55451" fmla="*/ 4845466 w 12192000"/>
              <a:gd name="connsiteY55451" fmla="*/ 1015026 h 6858000"/>
              <a:gd name="connsiteX55452" fmla="*/ 4823453 w 12192000"/>
              <a:gd name="connsiteY55452" fmla="*/ 986214 h 6858000"/>
              <a:gd name="connsiteX55453" fmla="*/ 11687663 w 12192000"/>
              <a:gd name="connsiteY55453" fmla="*/ 986098 h 6858000"/>
              <a:gd name="connsiteX55454" fmla="*/ 11635684 w 12192000"/>
              <a:gd name="connsiteY55454" fmla="*/ 1038653 h 6858000"/>
              <a:gd name="connsiteX55455" fmla="*/ 11699764 w 12192000"/>
              <a:gd name="connsiteY55455" fmla="*/ 1100889 h 6858000"/>
              <a:gd name="connsiteX55456" fmla="*/ 11699648 w 12192000"/>
              <a:gd name="connsiteY55456" fmla="*/ 1100774 h 6858000"/>
              <a:gd name="connsiteX55457" fmla="*/ 11755200 w 12192000"/>
              <a:gd name="connsiteY55457" fmla="*/ 1047873 h 6858000"/>
              <a:gd name="connsiteX55458" fmla="*/ 11692849 w 12192000"/>
              <a:gd name="connsiteY55458" fmla="*/ 986098 h 6858000"/>
              <a:gd name="connsiteX55459" fmla="*/ 11687663 w 12192000"/>
              <a:gd name="connsiteY55459" fmla="*/ 986098 h 6858000"/>
              <a:gd name="connsiteX55460" fmla="*/ 9585456 w 12192000"/>
              <a:gd name="connsiteY55460" fmla="*/ 986098 h 6858000"/>
              <a:gd name="connsiteX55461" fmla="*/ 9585497 w 12192000"/>
              <a:gd name="connsiteY55461" fmla="*/ 986115 h 6858000"/>
              <a:gd name="connsiteX55462" fmla="*/ 9563990 w 12192000"/>
              <a:gd name="connsiteY55462" fmla="*/ 991010 h 6858000"/>
              <a:gd name="connsiteX55463" fmla="*/ 9560908 w 12192000"/>
              <a:gd name="connsiteY55463" fmla="*/ 1010531 h 6858000"/>
              <a:gd name="connsiteX55464" fmla="*/ 9580501 w 12192000"/>
              <a:gd name="connsiteY55464" fmla="*/ 1039575 h 6858000"/>
              <a:gd name="connsiteX55465" fmla="*/ 9608047 w 12192000"/>
              <a:gd name="connsiteY55465" fmla="*/ 1015487 h 6858000"/>
              <a:gd name="connsiteX55466" fmla="*/ 9605654 w 12192000"/>
              <a:gd name="connsiteY55466" fmla="*/ 994613 h 6858000"/>
              <a:gd name="connsiteX55467" fmla="*/ 9585497 w 12192000"/>
              <a:gd name="connsiteY55467" fmla="*/ 986115 h 6858000"/>
              <a:gd name="connsiteX55468" fmla="*/ 9585572 w 12192000"/>
              <a:gd name="connsiteY55468" fmla="*/ 986098 h 6858000"/>
              <a:gd name="connsiteX55469" fmla="*/ 8578034 w 12192000"/>
              <a:gd name="connsiteY55469" fmla="*/ 986098 h 6858000"/>
              <a:gd name="connsiteX55470" fmla="*/ 8553254 w 12192000"/>
              <a:gd name="connsiteY55470" fmla="*/ 1010992 h 6858000"/>
              <a:gd name="connsiteX55471" fmla="*/ 8577458 w 12192000"/>
              <a:gd name="connsiteY55471" fmla="*/ 1039806 h 6858000"/>
              <a:gd name="connsiteX55472" fmla="*/ 8600163 w 12192000"/>
              <a:gd name="connsiteY55472" fmla="*/ 1010070 h 6858000"/>
              <a:gd name="connsiteX55473" fmla="*/ 8578034 w 12192000"/>
              <a:gd name="connsiteY55473" fmla="*/ 986214 h 6858000"/>
              <a:gd name="connsiteX55474" fmla="*/ 6028879 w 12192000"/>
              <a:gd name="connsiteY55474" fmla="*/ 986098 h 6858000"/>
              <a:gd name="connsiteX55475" fmla="*/ 6002487 w 12192000"/>
              <a:gd name="connsiteY55475" fmla="*/ 1014105 h 6858000"/>
              <a:gd name="connsiteX55476" fmla="*/ 6028535 w 12192000"/>
              <a:gd name="connsiteY55476" fmla="*/ 1039691 h 6858000"/>
              <a:gd name="connsiteX55477" fmla="*/ 6028649 w 12192000"/>
              <a:gd name="connsiteY55477" fmla="*/ 1039691 h 6858000"/>
              <a:gd name="connsiteX55478" fmla="*/ 6054813 w 12192000"/>
              <a:gd name="connsiteY55478" fmla="*/ 1013068 h 6858000"/>
              <a:gd name="connsiteX55479" fmla="*/ 6028879 w 12192000"/>
              <a:gd name="connsiteY55479" fmla="*/ 986098 h 6858000"/>
              <a:gd name="connsiteX55480" fmla="*/ 5490879 w 12192000"/>
              <a:gd name="connsiteY55480" fmla="*/ 986098 h 6858000"/>
              <a:gd name="connsiteX55481" fmla="*/ 5463911 w 12192000"/>
              <a:gd name="connsiteY55481" fmla="*/ 1008804 h 6858000"/>
              <a:gd name="connsiteX55482" fmla="*/ 5464027 w 12192000"/>
              <a:gd name="connsiteY55482" fmla="*/ 1008687 h 6858000"/>
              <a:gd name="connsiteX55483" fmla="*/ 5489728 w 12192000"/>
              <a:gd name="connsiteY55483" fmla="*/ 1038307 h 6858000"/>
              <a:gd name="connsiteX55484" fmla="*/ 5517737 w 12192000"/>
              <a:gd name="connsiteY55484" fmla="*/ 1011109 h 6858000"/>
              <a:gd name="connsiteX55485" fmla="*/ 5490879 w 12192000"/>
              <a:gd name="connsiteY55485" fmla="*/ 986098 h 6858000"/>
              <a:gd name="connsiteX55486" fmla="*/ 4890301 w 12192000"/>
              <a:gd name="connsiteY55486" fmla="*/ 986098 h 6858000"/>
              <a:gd name="connsiteX55487" fmla="*/ 4867251 w 12192000"/>
              <a:gd name="connsiteY55487" fmla="*/ 1014105 h 6858000"/>
              <a:gd name="connsiteX55488" fmla="*/ 4887651 w 12192000"/>
              <a:gd name="connsiteY55488" fmla="*/ 1040036 h 6858000"/>
              <a:gd name="connsiteX55489" fmla="*/ 4914387 w 12192000"/>
              <a:gd name="connsiteY55489" fmla="*/ 1014450 h 6858000"/>
              <a:gd name="connsiteX55490" fmla="*/ 4890301 w 12192000"/>
              <a:gd name="connsiteY55490" fmla="*/ 986098 h 6858000"/>
              <a:gd name="connsiteX55491" fmla="*/ 3315188 w 12192000"/>
              <a:gd name="connsiteY55491" fmla="*/ 986098 h 6858000"/>
              <a:gd name="connsiteX55492" fmla="*/ 3263209 w 12192000"/>
              <a:gd name="connsiteY55492" fmla="*/ 1038653 h 6858000"/>
              <a:gd name="connsiteX55493" fmla="*/ 3327289 w 12192000"/>
              <a:gd name="connsiteY55493" fmla="*/ 1100889 h 6858000"/>
              <a:gd name="connsiteX55494" fmla="*/ 3327173 w 12192000"/>
              <a:gd name="connsiteY55494" fmla="*/ 1100774 h 6858000"/>
              <a:gd name="connsiteX55495" fmla="*/ 3382725 w 12192000"/>
              <a:gd name="connsiteY55495" fmla="*/ 1047873 h 6858000"/>
              <a:gd name="connsiteX55496" fmla="*/ 3320374 w 12192000"/>
              <a:gd name="connsiteY55496" fmla="*/ 986098 h 6858000"/>
              <a:gd name="connsiteX55497" fmla="*/ 3315188 w 12192000"/>
              <a:gd name="connsiteY55497" fmla="*/ 986098 h 6858000"/>
              <a:gd name="connsiteX55498" fmla="*/ 1212981 w 12192000"/>
              <a:gd name="connsiteY55498" fmla="*/ 986098 h 6858000"/>
              <a:gd name="connsiteX55499" fmla="*/ 1213022 w 12192000"/>
              <a:gd name="connsiteY55499" fmla="*/ 986115 h 6858000"/>
              <a:gd name="connsiteX55500" fmla="*/ 1191515 w 12192000"/>
              <a:gd name="connsiteY55500" fmla="*/ 991010 h 6858000"/>
              <a:gd name="connsiteX55501" fmla="*/ 1188433 w 12192000"/>
              <a:gd name="connsiteY55501" fmla="*/ 1010531 h 6858000"/>
              <a:gd name="connsiteX55502" fmla="*/ 1208026 w 12192000"/>
              <a:gd name="connsiteY55502" fmla="*/ 1039575 h 6858000"/>
              <a:gd name="connsiteX55503" fmla="*/ 1235572 w 12192000"/>
              <a:gd name="connsiteY55503" fmla="*/ 1015487 h 6858000"/>
              <a:gd name="connsiteX55504" fmla="*/ 1233179 w 12192000"/>
              <a:gd name="connsiteY55504" fmla="*/ 994613 h 6858000"/>
              <a:gd name="connsiteX55505" fmla="*/ 1213022 w 12192000"/>
              <a:gd name="connsiteY55505" fmla="*/ 986115 h 6858000"/>
              <a:gd name="connsiteX55506" fmla="*/ 1213097 w 12192000"/>
              <a:gd name="connsiteY55506" fmla="*/ 986098 h 6858000"/>
              <a:gd name="connsiteX55507" fmla="*/ 205559 w 12192000"/>
              <a:gd name="connsiteY55507" fmla="*/ 986098 h 6858000"/>
              <a:gd name="connsiteX55508" fmla="*/ 180779 w 12192000"/>
              <a:gd name="connsiteY55508" fmla="*/ 1010992 h 6858000"/>
              <a:gd name="connsiteX55509" fmla="*/ 204983 w 12192000"/>
              <a:gd name="connsiteY55509" fmla="*/ 1039806 h 6858000"/>
              <a:gd name="connsiteX55510" fmla="*/ 227688 w 12192000"/>
              <a:gd name="connsiteY55510" fmla="*/ 1010070 h 6858000"/>
              <a:gd name="connsiteX55511" fmla="*/ 205559 w 12192000"/>
              <a:gd name="connsiteY55511" fmla="*/ 986214 h 6858000"/>
              <a:gd name="connsiteX55512" fmla="*/ 9165995 w 12192000"/>
              <a:gd name="connsiteY55512" fmla="*/ 986011 h 6858000"/>
              <a:gd name="connsiteX55513" fmla="*/ 9157524 w 12192000"/>
              <a:gd name="connsiteY55513" fmla="*/ 1001311 h 6858000"/>
              <a:gd name="connsiteX55514" fmla="*/ 9157524 w 12192000"/>
              <a:gd name="connsiteY55514" fmla="*/ 1084178 h 6858000"/>
              <a:gd name="connsiteX55515" fmla="*/ 9174006 w 12192000"/>
              <a:gd name="connsiteY55515" fmla="*/ 1101235 h 6858000"/>
              <a:gd name="connsiteX55516" fmla="*/ 9174006 w 12192000"/>
              <a:gd name="connsiteY55516" fmla="*/ 1101350 h 6858000"/>
              <a:gd name="connsiteX55517" fmla="*/ 9204893 w 12192000"/>
              <a:gd name="connsiteY55517" fmla="*/ 1073690 h 6858000"/>
              <a:gd name="connsiteX55518" fmla="*/ 9204547 w 12192000"/>
              <a:gd name="connsiteY55518" fmla="*/ 1045223 h 6858000"/>
              <a:gd name="connsiteX55519" fmla="*/ 9204778 w 12192000"/>
              <a:gd name="connsiteY55519" fmla="*/ 1001196 h 6858000"/>
              <a:gd name="connsiteX55520" fmla="*/ 9182764 w 12192000"/>
              <a:gd name="connsiteY55520" fmla="*/ 986098 h 6858000"/>
              <a:gd name="connsiteX55521" fmla="*/ 9165995 w 12192000"/>
              <a:gd name="connsiteY55521" fmla="*/ 986011 h 6858000"/>
              <a:gd name="connsiteX55522" fmla="*/ 793520 w 12192000"/>
              <a:gd name="connsiteY55522" fmla="*/ 986011 h 6858000"/>
              <a:gd name="connsiteX55523" fmla="*/ 785049 w 12192000"/>
              <a:gd name="connsiteY55523" fmla="*/ 1001311 h 6858000"/>
              <a:gd name="connsiteX55524" fmla="*/ 785049 w 12192000"/>
              <a:gd name="connsiteY55524" fmla="*/ 1084178 h 6858000"/>
              <a:gd name="connsiteX55525" fmla="*/ 801531 w 12192000"/>
              <a:gd name="connsiteY55525" fmla="*/ 1101235 h 6858000"/>
              <a:gd name="connsiteX55526" fmla="*/ 801531 w 12192000"/>
              <a:gd name="connsiteY55526" fmla="*/ 1101350 h 6858000"/>
              <a:gd name="connsiteX55527" fmla="*/ 832418 w 12192000"/>
              <a:gd name="connsiteY55527" fmla="*/ 1073690 h 6858000"/>
              <a:gd name="connsiteX55528" fmla="*/ 832072 w 12192000"/>
              <a:gd name="connsiteY55528" fmla="*/ 1045223 h 6858000"/>
              <a:gd name="connsiteX55529" fmla="*/ 832303 w 12192000"/>
              <a:gd name="connsiteY55529" fmla="*/ 1001196 h 6858000"/>
              <a:gd name="connsiteX55530" fmla="*/ 810289 w 12192000"/>
              <a:gd name="connsiteY55530" fmla="*/ 986098 h 6858000"/>
              <a:gd name="connsiteX55531" fmla="*/ 793520 w 12192000"/>
              <a:gd name="connsiteY55531" fmla="*/ 986011 h 6858000"/>
              <a:gd name="connsiteX55532" fmla="*/ 12077808 w 12192000"/>
              <a:gd name="connsiteY55532" fmla="*/ 985994 h 6858000"/>
              <a:gd name="connsiteX55533" fmla="*/ 12062809 w 12192000"/>
              <a:gd name="connsiteY55533" fmla="*/ 986675 h 6858000"/>
              <a:gd name="connsiteX55534" fmla="*/ 12040104 w 12192000"/>
              <a:gd name="connsiteY55534" fmla="*/ 1009840 h 6858000"/>
              <a:gd name="connsiteX55535" fmla="*/ 12062925 w 12192000"/>
              <a:gd name="connsiteY55535" fmla="*/ 1038769 h 6858000"/>
              <a:gd name="connsiteX55536" fmla="*/ 12063040 w 12192000"/>
              <a:gd name="connsiteY55536" fmla="*/ 1038769 h 6858000"/>
              <a:gd name="connsiteX55537" fmla="*/ 12088164 w 12192000"/>
              <a:gd name="connsiteY55537" fmla="*/ 1013644 h 6858000"/>
              <a:gd name="connsiteX55538" fmla="*/ 12077808 w 12192000"/>
              <a:gd name="connsiteY55538" fmla="*/ 985994 h 6858000"/>
              <a:gd name="connsiteX55539" fmla="*/ 3705333 w 12192000"/>
              <a:gd name="connsiteY55539" fmla="*/ 985994 h 6858000"/>
              <a:gd name="connsiteX55540" fmla="*/ 3690334 w 12192000"/>
              <a:gd name="connsiteY55540" fmla="*/ 986675 h 6858000"/>
              <a:gd name="connsiteX55541" fmla="*/ 3667629 w 12192000"/>
              <a:gd name="connsiteY55541" fmla="*/ 1009840 h 6858000"/>
              <a:gd name="connsiteX55542" fmla="*/ 3690450 w 12192000"/>
              <a:gd name="connsiteY55542" fmla="*/ 1038769 h 6858000"/>
              <a:gd name="connsiteX55543" fmla="*/ 3690565 w 12192000"/>
              <a:gd name="connsiteY55543" fmla="*/ 1038769 h 6858000"/>
              <a:gd name="connsiteX55544" fmla="*/ 3715689 w 12192000"/>
              <a:gd name="connsiteY55544" fmla="*/ 1013644 h 6858000"/>
              <a:gd name="connsiteX55545" fmla="*/ 3705333 w 12192000"/>
              <a:gd name="connsiteY55545" fmla="*/ 985994 h 6858000"/>
              <a:gd name="connsiteX55546" fmla="*/ 10790998 w 12192000"/>
              <a:gd name="connsiteY55546" fmla="*/ 985983 h 6858000"/>
              <a:gd name="connsiteX55547" fmla="*/ 10763914 w 12192000"/>
              <a:gd name="connsiteY55547" fmla="*/ 1008687 h 6858000"/>
              <a:gd name="connsiteX55548" fmla="*/ 10789846 w 12192000"/>
              <a:gd name="connsiteY55548" fmla="*/ 1038077 h 6858000"/>
              <a:gd name="connsiteX55549" fmla="*/ 10817851 w 12192000"/>
              <a:gd name="connsiteY55549" fmla="*/ 1010877 h 6858000"/>
              <a:gd name="connsiteX55550" fmla="*/ 10791112 w 12192000"/>
              <a:gd name="connsiteY55550" fmla="*/ 985983 h 6858000"/>
              <a:gd name="connsiteX55551" fmla="*/ 9720878 w 12192000"/>
              <a:gd name="connsiteY55551" fmla="*/ 985983 h 6858000"/>
              <a:gd name="connsiteX55552" fmla="*/ 9720763 w 12192000"/>
              <a:gd name="connsiteY55552" fmla="*/ 986098 h 6858000"/>
              <a:gd name="connsiteX55553" fmla="*/ 9696676 w 12192000"/>
              <a:gd name="connsiteY55553" fmla="*/ 1012261 h 6858000"/>
              <a:gd name="connsiteX55554" fmla="*/ 9718689 w 12192000"/>
              <a:gd name="connsiteY55554" fmla="*/ 1039806 h 6858000"/>
              <a:gd name="connsiteX55555" fmla="*/ 9743584 w 12192000"/>
              <a:gd name="connsiteY55555" fmla="*/ 1015256 h 6858000"/>
              <a:gd name="connsiteX55556" fmla="*/ 9720878 w 12192000"/>
              <a:gd name="connsiteY55556" fmla="*/ 985983 h 6858000"/>
              <a:gd name="connsiteX55557" fmla="*/ 6160730 w 12192000"/>
              <a:gd name="connsiteY55557" fmla="*/ 985983 h 6858000"/>
              <a:gd name="connsiteX55558" fmla="*/ 6139292 w 12192000"/>
              <a:gd name="connsiteY55558" fmla="*/ 1012836 h 6858000"/>
              <a:gd name="connsiteX55559" fmla="*/ 6160844 w 12192000"/>
              <a:gd name="connsiteY55559" fmla="*/ 1039806 h 6858000"/>
              <a:gd name="connsiteX55560" fmla="*/ 6186774 w 12192000"/>
              <a:gd name="connsiteY55560" fmla="*/ 1012721 h 6858000"/>
              <a:gd name="connsiteX55561" fmla="*/ 6160730 w 12192000"/>
              <a:gd name="connsiteY55561" fmla="*/ 986098 h 6858000"/>
              <a:gd name="connsiteX55562" fmla="*/ 5964571 w 12192000"/>
              <a:gd name="connsiteY55562" fmla="*/ 985983 h 6858000"/>
              <a:gd name="connsiteX55563" fmla="*/ 5940366 w 12192000"/>
              <a:gd name="connsiteY55563" fmla="*/ 1012953 h 6858000"/>
              <a:gd name="connsiteX55564" fmla="*/ 5961801 w 12192000"/>
              <a:gd name="connsiteY55564" fmla="*/ 1039921 h 6858000"/>
              <a:gd name="connsiteX55565" fmla="*/ 5987504 w 12192000"/>
              <a:gd name="connsiteY55565" fmla="*/ 1014680 h 6858000"/>
              <a:gd name="connsiteX55566" fmla="*/ 5964571 w 12192000"/>
              <a:gd name="connsiteY55566" fmla="*/ 985983 h 6858000"/>
              <a:gd name="connsiteX55567" fmla="*/ 2418523 w 12192000"/>
              <a:gd name="connsiteY55567" fmla="*/ 985983 h 6858000"/>
              <a:gd name="connsiteX55568" fmla="*/ 2391439 w 12192000"/>
              <a:gd name="connsiteY55568" fmla="*/ 1008687 h 6858000"/>
              <a:gd name="connsiteX55569" fmla="*/ 2417371 w 12192000"/>
              <a:gd name="connsiteY55569" fmla="*/ 1038077 h 6858000"/>
              <a:gd name="connsiteX55570" fmla="*/ 2445376 w 12192000"/>
              <a:gd name="connsiteY55570" fmla="*/ 1010877 h 6858000"/>
              <a:gd name="connsiteX55571" fmla="*/ 2418637 w 12192000"/>
              <a:gd name="connsiteY55571" fmla="*/ 985983 h 6858000"/>
              <a:gd name="connsiteX55572" fmla="*/ 1348403 w 12192000"/>
              <a:gd name="connsiteY55572" fmla="*/ 985983 h 6858000"/>
              <a:gd name="connsiteX55573" fmla="*/ 1348288 w 12192000"/>
              <a:gd name="connsiteY55573" fmla="*/ 986098 h 6858000"/>
              <a:gd name="connsiteX55574" fmla="*/ 1324201 w 12192000"/>
              <a:gd name="connsiteY55574" fmla="*/ 1012261 h 6858000"/>
              <a:gd name="connsiteX55575" fmla="*/ 1346214 w 12192000"/>
              <a:gd name="connsiteY55575" fmla="*/ 1039806 h 6858000"/>
              <a:gd name="connsiteX55576" fmla="*/ 1371109 w 12192000"/>
              <a:gd name="connsiteY55576" fmla="*/ 1015256 h 6858000"/>
              <a:gd name="connsiteX55577" fmla="*/ 1348403 w 12192000"/>
              <a:gd name="connsiteY55577" fmla="*/ 985983 h 6858000"/>
              <a:gd name="connsiteX55578" fmla="*/ 9276580 w 12192000"/>
              <a:gd name="connsiteY55578" fmla="*/ 985868 h 6858000"/>
              <a:gd name="connsiteX55579" fmla="*/ 9224370 w 12192000"/>
              <a:gd name="connsiteY55579" fmla="*/ 1039345 h 6858000"/>
              <a:gd name="connsiteX55580" fmla="*/ 9286492 w 12192000"/>
              <a:gd name="connsiteY55580" fmla="*/ 1100659 h 6858000"/>
              <a:gd name="connsiteX55581" fmla="*/ 9337318 w 12192000"/>
              <a:gd name="connsiteY55581" fmla="*/ 1098930 h 6858000"/>
              <a:gd name="connsiteX55582" fmla="*/ 9339162 w 12192000"/>
              <a:gd name="connsiteY55582" fmla="*/ 1045568 h 6858000"/>
              <a:gd name="connsiteX55583" fmla="*/ 9281766 w 12192000"/>
              <a:gd name="connsiteY55583" fmla="*/ 985868 h 6858000"/>
              <a:gd name="connsiteX55584" fmla="*/ 9276580 w 12192000"/>
              <a:gd name="connsiteY55584" fmla="*/ 985868 h 6858000"/>
              <a:gd name="connsiteX55585" fmla="*/ 7971921 w 12192000"/>
              <a:gd name="connsiteY55585" fmla="*/ 985868 h 6858000"/>
              <a:gd name="connsiteX55586" fmla="*/ 7946912 w 12192000"/>
              <a:gd name="connsiteY55586" fmla="*/ 1001772 h 6858000"/>
              <a:gd name="connsiteX55587" fmla="*/ 7946912 w 12192000"/>
              <a:gd name="connsiteY55587" fmla="*/ 1082104 h 6858000"/>
              <a:gd name="connsiteX55588" fmla="*/ 7966851 w 12192000"/>
              <a:gd name="connsiteY55588" fmla="*/ 1101235 h 6858000"/>
              <a:gd name="connsiteX55589" fmla="*/ 7966967 w 12192000"/>
              <a:gd name="connsiteY55589" fmla="*/ 1101350 h 6858000"/>
              <a:gd name="connsiteX55590" fmla="*/ 7996470 w 12192000"/>
              <a:gd name="connsiteY55590" fmla="*/ 1071731 h 6858000"/>
              <a:gd name="connsiteX55591" fmla="*/ 7996240 w 12192000"/>
              <a:gd name="connsiteY55591" fmla="*/ 1043263 h 6858000"/>
              <a:gd name="connsiteX55592" fmla="*/ 7995894 w 12192000"/>
              <a:gd name="connsiteY55592" fmla="*/ 1043263 h 6858000"/>
              <a:gd name="connsiteX55593" fmla="*/ 7996125 w 12192000"/>
              <a:gd name="connsiteY55593" fmla="*/ 1001772 h 6858000"/>
              <a:gd name="connsiteX55594" fmla="*/ 7971921 w 12192000"/>
              <a:gd name="connsiteY55594" fmla="*/ 985868 h 6858000"/>
              <a:gd name="connsiteX55595" fmla="*/ 904105 w 12192000"/>
              <a:gd name="connsiteY55595" fmla="*/ 985868 h 6858000"/>
              <a:gd name="connsiteX55596" fmla="*/ 851895 w 12192000"/>
              <a:gd name="connsiteY55596" fmla="*/ 1039345 h 6858000"/>
              <a:gd name="connsiteX55597" fmla="*/ 914017 w 12192000"/>
              <a:gd name="connsiteY55597" fmla="*/ 1100659 h 6858000"/>
              <a:gd name="connsiteX55598" fmla="*/ 964843 w 12192000"/>
              <a:gd name="connsiteY55598" fmla="*/ 1098930 h 6858000"/>
              <a:gd name="connsiteX55599" fmla="*/ 966687 w 12192000"/>
              <a:gd name="connsiteY55599" fmla="*/ 1045568 h 6858000"/>
              <a:gd name="connsiteX55600" fmla="*/ 909291 w 12192000"/>
              <a:gd name="connsiteY55600" fmla="*/ 985868 h 6858000"/>
              <a:gd name="connsiteX55601" fmla="*/ 904105 w 12192000"/>
              <a:gd name="connsiteY55601" fmla="*/ 985868 h 6858000"/>
              <a:gd name="connsiteX55602" fmla="*/ 10390956 w 12192000"/>
              <a:gd name="connsiteY55602" fmla="*/ 985753 h 6858000"/>
              <a:gd name="connsiteX55603" fmla="*/ 10362143 w 12192000"/>
              <a:gd name="connsiteY55603" fmla="*/ 1013182 h 6858000"/>
              <a:gd name="connsiteX55604" fmla="*/ 10362489 w 12192000"/>
              <a:gd name="connsiteY55604" fmla="*/ 1044301 h 6858000"/>
              <a:gd name="connsiteX55605" fmla="*/ 10362259 w 12192000"/>
              <a:gd name="connsiteY55605" fmla="*/ 1083141 h 6858000"/>
              <a:gd name="connsiteX55606" fmla="*/ 10384272 w 12192000"/>
              <a:gd name="connsiteY55606" fmla="*/ 1101467 h 6858000"/>
              <a:gd name="connsiteX55607" fmla="*/ 10410088 w 12192000"/>
              <a:gd name="connsiteY55607" fmla="*/ 1083371 h 6858000"/>
              <a:gd name="connsiteX55608" fmla="*/ 10409858 w 12192000"/>
              <a:gd name="connsiteY55608" fmla="*/ 1005576 h 6858000"/>
              <a:gd name="connsiteX55609" fmla="*/ 10390956 w 12192000"/>
              <a:gd name="connsiteY55609" fmla="*/ 985753 h 6858000"/>
              <a:gd name="connsiteX55610" fmla="*/ 9653110 w 12192000"/>
              <a:gd name="connsiteY55610" fmla="*/ 985753 h 6858000"/>
              <a:gd name="connsiteX55611" fmla="*/ 9653110 w 12192000"/>
              <a:gd name="connsiteY55611" fmla="*/ 985868 h 6858000"/>
              <a:gd name="connsiteX55612" fmla="*/ 9627408 w 12192000"/>
              <a:gd name="connsiteY55612" fmla="*/ 1012836 h 6858000"/>
              <a:gd name="connsiteX55613" fmla="*/ 9652648 w 12192000"/>
              <a:gd name="connsiteY55613" fmla="*/ 1039921 h 6858000"/>
              <a:gd name="connsiteX55614" fmla="*/ 9674892 w 12192000"/>
              <a:gd name="connsiteY55614" fmla="*/ 1015026 h 6858000"/>
              <a:gd name="connsiteX55615" fmla="*/ 9653110 w 12192000"/>
              <a:gd name="connsiteY55615" fmla="*/ 985753 h 6858000"/>
              <a:gd name="connsiteX55616" fmla="*/ 2018481 w 12192000"/>
              <a:gd name="connsiteY55616" fmla="*/ 985753 h 6858000"/>
              <a:gd name="connsiteX55617" fmla="*/ 1989668 w 12192000"/>
              <a:gd name="connsiteY55617" fmla="*/ 1013182 h 6858000"/>
              <a:gd name="connsiteX55618" fmla="*/ 1990014 w 12192000"/>
              <a:gd name="connsiteY55618" fmla="*/ 1044301 h 6858000"/>
              <a:gd name="connsiteX55619" fmla="*/ 1989784 w 12192000"/>
              <a:gd name="connsiteY55619" fmla="*/ 1083141 h 6858000"/>
              <a:gd name="connsiteX55620" fmla="*/ 2011797 w 12192000"/>
              <a:gd name="connsiteY55620" fmla="*/ 1101467 h 6858000"/>
              <a:gd name="connsiteX55621" fmla="*/ 2037613 w 12192000"/>
              <a:gd name="connsiteY55621" fmla="*/ 1083371 h 6858000"/>
              <a:gd name="connsiteX55622" fmla="*/ 2037383 w 12192000"/>
              <a:gd name="connsiteY55622" fmla="*/ 1005576 h 6858000"/>
              <a:gd name="connsiteX55623" fmla="*/ 2018481 w 12192000"/>
              <a:gd name="connsiteY55623" fmla="*/ 985753 h 6858000"/>
              <a:gd name="connsiteX55624" fmla="*/ 1280635 w 12192000"/>
              <a:gd name="connsiteY55624" fmla="*/ 985753 h 6858000"/>
              <a:gd name="connsiteX55625" fmla="*/ 1280635 w 12192000"/>
              <a:gd name="connsiteY55625" fmla="*/ 985868 h 6858000"/>
              <a:gd name="connsiteX55626" fmla="*/ 1254933 w 12192000"/>
              <a:gd name="connsiteY55626" fmla="*/ 1012836 h 6858000"/>
              <a:gd name="connsiteX55627" fmla="*/ 1280173 w 12192000"/>
              <a:gd name="connsiteY55627" fmla="*/ 1039921 h 6858000"/>
              <a:gd name="connsiteX55628" fmla="*/ 1302417 w 12192000"/>
              <a:gd name="connsiteY55628" fmla="*/ 1015026 h 6858000"/>
              <a:gd name="connsiteX55629" fmla="*/ 1280635 w 12192000"/>
              <a:gd name="connsiteY55629" fmla="*/ 985753 h 6858000"/>
              <a:gd name="connsiteX55630" fmla="*/ 11600992 w 12192000"/>
              <a:gd name="connsiteY55630" fmla="*/ 985637 h 6858000"/>
              <a:gd name="connsiteX55631" fmla="*/ 11572410 w 12192000"/>
              <a:gd name="connsiteY55631" fmla="*/ 1013297 h 6858000"/>
              <a:gd name="connsiteX55632" fmla="*/ 11572640 w 12192000"/>
              <a:gd name="connsiteY55632" fmla="*/ 1044301 h 6858000"/>
              <a:gd name="connsiteX55633" fmla="*/ 11572294 w 12192000"/>
              <a:gd name="connsiteY55633" fmla="*/ 1083141 h 6858000"/>
              <a:gd name="connsiteX55634" fmla="*/ 11594538 w 12192000"/>
              <a:gd name="connsiteY55634" fmla="*/ 1101006 h 6858000"/>
              <a:gd name="connsiteX55635" fmla="*/ 11620010 w 12192000"/>
              <a:gd name="connsiteY55635" fmla="*/ 1082910 h 6858000"/>
              <a:gd name="connsiteX55636" fmla="*/ 11620010 w 12192000"/>
              <a:gd name="connsiteY55636" fmla="*/ 1005230 h 6858000"/>
              <a:gd name="connsiteX55637" fmla="*/ 11600992 w 12192000"/>
              <a:gd name="connsiteY55637" fmla="*/ 985637 h 6858000"/>
              <a:gd name="connsiteX55638" fmla="*/ 8071846 w 12192000"/>
              <a:gd name="connsiteY55638" fmla="*/ 985637 h 6858000"/>
              <a:gd name="connsiteX55639" fmla="*/ 8015027 w 12192000"/>
              <a:gd name="connsiteY55639" fmla="*/ 1041650 h 6858000"/>
              <a:gd name="connsiteX55640" fmla="*/ 8015027 w 12192000"/>
              <a:gd name="connsiteY55640" fmla="*/ 1041765 h 6858000"/>
              <a:gd name="connsiteX55641" fmla="*/ 8071731 w 12192000"/>
              <a:gd name="connsiteY55641" fmla="*/ 1100545 h 6858000"/>
              <a:gd name="connsiteX55642" fmla="*/ 8129818 w 12192000"/>
              <a:gd name="connsiteY55642" fmla="*/ 1043148 h 6858000"/>
              <a:gd name="connsiteX55643" fmla="*/ 8071846 w 12192000"/>
              <a:gd name="connsiteY55643" fmla="*/ 985637 h 6858000"/>
              <a:gd name="connsiteX55644" fmla="*/ 5353155 w 12192000"/>
              <a:gd name="connsiteY55644" fmla="*/ 985637 h 6858000"/>
              <a:gd name="connsiteX55645" fmla="*/ 5333100 w 12192000"/>
              <a:gd name="connsiteY55645" fmla="*/ 1011109 h 6858000"/>
              <a:gd name="connsiteX55646" fmla="*/ 5333216 w 12192000"/>
              <a:gd name="connsiteY55646" fmla="*/ 1010992 h 6858000"/>
              <a:gd name="connsiteX55647" fmla="*/ 5354423 w 12192000"/>
              <a:gd name="connsiteY55647" fmla="*/ 1038307 h 6858000"/>
              <a:gd name="connsiteX55648" fmla="*/ 5427031 w 12192000"/>
              <a:gd name="connsiteY55648" fmla="*/ 1038307 h 6858000"/>
              <a:gd name="connsiteX55649" fmla="*/ 5448815 w 12192000"/>
              <a:gd name="connsiteY55649" fmla="*/ 1016524 h 6858000"/>
              <a:gd name="connsiteX55650" fmla="*/ 5418043 w 12192000"/>
              <a:gd name="connsiteY55650" fmla="*/ 985753 h 6858000"/>
              <a:gd name="connsiteX55651" fmla="*/ 5392109 w 12192000"/>
              <a:gd name="connsiteY55651" fmla="*/ 985983 h 6858000"/>
              <a:gd name="connsiteX55652" fmla="*/ 5353155 w 12192000"/>
              <a:gd name="connsiteY55652" fmla="*/ 985637 h 6858000"/>
              <a:gd name="connsiteX55653" fmla="*/ 5223959 w 12192000"/>
              <a:gd name="connsiteY55653" fmla="*/ 985637 h 6858000"/>
              <a:gd name="connsiteX55654" fmla="*/ 5196874 w 12192000"/>
              <a:gd name="connsiteY55654" fmla="*/ 1012607 h 6858000"/>
              <a:gd name="connsiteX55655" fmla="*/ 5222458 w 12192000"/>
              <a:gd name="connsiteY55655" fmla="*/ 1038307 h 6858000"/>
              <a:gd name="connsiteX55656" fmla="*/ 5256226 w 12192000"/>
              <a:gd name="connsiteY55656" fmla="*/ 1037962 h 6858000"/>
              <a:gd name="connsiteX55657" fmla="*/ 5295184 w 12192000"/>
              <a:gd name="connsiteY55657" fmla="*/ 1038077 h 6858000"/>
              <a:gd name="connsiteX55658" fmla="*/ 5295184 w 12192000"/>
              <a:gd name="connsiteY55658" fmla="*/ 1038192 h 6858000"/>
              <a:gd name="connsiteX55659" fmla="*/ 5312124 w 12192000"/>
              <a:gd name="connsiteY55659" fmla="*/ 1010186 h 6858000"/>
              <a:gd name="connsiteX55660" fmla="*/ 5294032 w 12192000"/>
              <a:gd name="connsiteY55660" fmla="*/ 985637 h 6858000"/>
              <a:gd name="connsiteX55661" fmla="*/ 5223959 w 12192000"/>
              <a:gd name="connsiteY55661" fmla="*/ 985637 h 6858000"/>
              <a:gd name="connsiteX55662" fmla="*/ 3228517 w 12192000"/>
              <a:gd name="connsiteY55662" fmla="*/ 985637 h 6858000"/>
              <a:gd name="connsiteX55663" fmla="*/ 3199935 w 12192000"/>
              <a:gd name="connsiteY55663" fmla="*/ 1013297 h 6858000"/>
              <a:gd name="connsiteX55664" fmla="*/ 3200165 w 12192000"/>
              <a:gd name="connsiteY55664" fmla="*/ 1044301 h 6858000"/>
              <a:gd name="connsiteX55665" fmla="*/ 3199819 w 12192000"/>
              <a:gd name="connsiteY55665" fmla="*/ 1083141 h 6858000"/>
              <a:gd name="connsiteX55666" fmla="*/ 3222063 w 12192000"/>
              <a:gd name="connsiteY55666" fmla="*/ 1101006 h 6858000"/>
              <a:gd name="connsiteX55667" fmla="*/ 3247535 w 12192000"/>
              <a:gd name="connsiteY55667" fmla="*/ 1082910 h 6858000"/>
              <a:gd name="connsiteX55668" fmla="*/ 3247535 w 12192000"/>
              <a:gd name="connsiteY55668" fmla="*/ 1005230 h 6858000"/>
              <a:gd name="connsiteX55669" fmla="*/ 3228517 w 12192000"/>
              <a:gd name="connsiteY55669" fmla="*/ 985637 h 6858000"/>
              <a:gd name="connsiteX55670" fmla="*/ 10319846 w 12192000"/>
              <a:gd name="connsiteY55670" fmla="*/ 985522 h 6858000"/>
              <a:gd name="connsiteX55671" fmla="*/ 10294144 w 12192000"/>
              <a:gd name="connsiteY55671" fmla="*/ 1012145 h 6858000"/>
              <a:gd name="connsiteX55672" fmla="*/ 10319846 w 12192000"/>
              <a:gd name="connsiteY55672" fmla="*/ 1037847 h 6858000"/>
              <a:gd name="connsiteX55673" fmla="*/ 10319961 w 12192000"/>
              <a:gd name="connsiteY55673" fmla="*/ 1037847 h 6858000"/>
              <a:gd name="connsiteX55674" fmla="*/ 10348198 w 12192000"/>
              <a:gd name="connsiteY55674" fmla="*/ 1012490 h 6858000"/>
              <a:gd name="connsiteX55675" fmla="*/ 10319846 w 12192000"/>
              <a:gd name="connsiteY55675" fmla="*/ 985522 h 6858000"/>
              <a:gd name="connsiteX55676" fmla="*/ 6868264 w 12192000"/>
              <a:gd name="connsiteY55676" fmla="*/ 985522 h 6858000"/>
              <a:gd name="connsiteX55677" fmla="*/ 6810061 w 12192000"/>
              <a:gd name="connsiteY55677" fmla="*/ 1043724 h 6858000"/>
              <a:gd name="connsiteX55678" fmla="*/ 6810061 w 12192000"/>
              <a:gd name="connsiteY55678" fmla="*/ 1043840 h 6858000"/>
              <a:gd name="connsiteX55679" fmla="*/ 6866995 w 12192000"/>
              <a:gd name="connsiteY55679" fmla="*/ 1100313 h 6858000"/>
              <a:gd name="connsiteX55680" fmla="*/ 6925084 w 12192000"/>
              <a:gd name="connsiteY55680" fmla="*/ 1042111 h 6858000"/>
              <a:gd name="connsiteX55681" fmla="*/ 6868264 w 12192000"/>
              <a:gd name="connsiteY55681" fmla="*/ 985522 h 6858000"/>
              <a:gd name="connsiteX55682" fmla="*/ 1947371 w 12192000"/>
              <a:gd name="connsiteY55682" fmla="*/ 985522 h 6858000"/>
              <a:gd name="connsiteX55683" fmla="*/ 1921669 w 12192000"/>
              <a:gd name="connsiteY55683" fmla="*/ 1012145 h 6858000"/>
              <a:gd name="connsiteX55684" fmla="*/ 1947371 w 12192000"/>
              <a:gd name="connsiteY55684" fmla="*/ 1037847 h 6858000"/>
              <a:gd name="connsiteX55685" fmla="*/ 1947486 w 12192000"/>
              <a:gd name="connsiteY55685" fmla="*/ 1037847 h 6858000"/>
              <a:gd name="connsiteX55686" fmla="*/ 1975723 w 12192000"/>
              <a:gd name="connsiteY55686" fmla="*/ 1012490 h 6858000"/>
              <a:gd name="connsiteX55687" fmla="*/ 1947371 w 12192000"/>
              <a:gd name="connsiteY55687" fmla="*/ 985522 h 6858000"/>
              <a:gd name="connsiteX55688" fmla="*/ 11529652 w 12192000"/>
              <a:gd name="connsiteY55688" fmla="*/ 985407 h 6858000"/>
              <a:gd name="connsiteX55689" fmla="*/ 11504065 w 12192000"/>
              <a:gd name="connsiteY55689" fmla="*/ 1008918 h 6858000"/>
              <a:gd name="connsiteX55690" fmla="*/ 11528844 w 12192000"/>
              <a:gd name="connsiteY55690" fmla="*/ 1039114 h 6858000"/>
              <a:gd name="connsiteX55691" fmla="*/ 11551319 w 12192000"/>
              <a:gd name="connsiteY55691" fmla="*/ 1011224 h 6858000"/>
              <a:gd name="connsiteX55692" fmla="*/ 11529652 w 12192000"/>
              <a:gd name="connsiteY55692" fmla="*/ 985407 h 6858000"/>
              <a:gd name="connsiteX55693" fmla="*/ 3157177 w 12192000"/>
              <a:gd name="connsiteY55693" fmla="*/ 985407 h 6858000"/>
              <a:gd name="connsiteX55694" fmla="*/ 3131590 w 12192000"/>
              <a:gd name="connsiteY55694" fmla="*/ 1008918 h 6858000"/>
              <a:gd name="connsiteX55695" fmla="*/ 3156369 w 12192000"/>
              <a:gd name="connsiteY55695" fmla="*/ 1039114 h 6858000"/>
              <a:gd name="connsiteX55696" fmla="*/ 3178844 w 12192000"/>
              <a:gd name="connsiteY55696" fmla="*/ 1011224 h 6858000"/>
              <a:gd name="connsiteX55697" fmla="*/ 3157177 w 12192000"/>
              <a:gd name="connsiteY55697" fmla="*/ 985407 h 6858000"/>
              <a:gd name="connsiteX55698" fmla="*/ 5657535 w 12192000"/>
              <a:gd name="connsiteY55698" fmla="*/ 985292 h 6858000"/>
              <a:gd name="connsiteX55699" fmla="*/ 5600256 w 12192000"/>
              <a:gd name="connsiteY55699" fmla="*/ 1041535 h 6858000"/>
              <a:gd name="connsiteX55700" fmla="*/ 5657883 w 12192000"/>
              <a:gd name="connsiteY55700" fmla="*/ 1100313 h 6858000"/>
              <a:gd name="connsiteX55701" fmla="*/ 5715163 w 12192000"/>
              <a:gd name="connsiteY55701" fmla="*/ 1044070 h 6858000"/>
              <a:gd name="connsiteX55702" fmla="*/ 5657535 w 12192000"/>
              <a:gd name="connsiteY55702" fmla="*/ 985407 h 6858000"/>
              <a:gd name="connsiteX55703" fmla="*/ 11995156 w 12192000"/>
              <a:gd name="connsiteY55703" fmla="*/ 985061 h 6858000"/>
              <a:gd name="connsiteX55704" fmla="*/ 11972105 w 12192000"/>
              <a:gd name="connsiteY55704" fmla="*/ 1009148 h 6858000"/>
              <a:gd name="connsiteX55705" fmla="*/ 11995386 w 12192000"/>
              <a:gd name="connsiteY55705" fmla="*/ 1038769 h 6858000"/>
              <a:gd name="connsiteX55706" fmla="*/ 11995502 w 12192000"/>
              <a:gd name="connsiteY55706" fmla="*/ 1038653 h 6858000"/>
              <a:gd name="connsiteX55707" fmla="*/ 12018898 w 12192000"/>
              <a:gd name="connsiteY55707" fmla="*/ 1010186 h 6858000"/>
              <a:gd name="connsiteX55708" fmla="*/ 11995156 w 12192000"/>
              <a:gd name="connsiteY55708" fmla="*/ 985061 h 6858000"/>
              <a:gd name="connsiteX55709" fmla="*/ 3622681 w 12192000"/>
              <a:gd name="connsiteY55709" fmla="*/ 985061 h 6858000"/>
              <a:gd name="connsiteX55710" fmla="*/ 3599630 w 12192000"/>
              <a:gd name="connsiteY55710" fmla="*/ 1009148 h 6858000"/>
              <a:gd name="connsiteX55711" fmla="*/ 3622911 w 12192000"/>
              <a:gd name="connsiteY55711" fmla="*/ 1038769 h 6858000"/>
              <a:gd name="connsiteX55712" fmla="*/ 3623027 w 12192000"/>
              <a:gd name="connsiteY55712" fmla="*/ 1038653 h 6858000"/>
              <a:gd name="connsiteX55713" fmla="*/ 3646423 w 12192000"/>
              <a:gd name="connsiteY55713" fmla="*/ 1010186 h 6858000"/>
              <a:gd name="connsiteX55714" fmla="*/ 3622681 w 12192000"/>
              <a:gd name="connsiteY55714" fmla="*/ 985061 h 6858000"/>
              <a:gd name="connsiteX55715" fmla="*/ 9112461 w 12192000"/>
              <a:gd name="connsiteY55715" fmla="*/ 984946 h 6858000"/>
              <a:gd name="connsiteX55716" fmla="*/ 9090216 w 12192000"/>
              <a:gd name="connsiteY55716" fmla="*/ 1009955 h 6858000"/>
              <a:gd name="connsiteX55717" fmla="*/ 9112115 w 12192000"/>
              <a:gd name="connsiteY55717" fmla="*/ 1038999 h 6858000"/>
              <a:gd name="connsiteX55718" fmla="*/ 9112115 w 12192000"/>
              <a:gd name="connsiteY55718" fmla="*/ 1038884 h 6858000"/>
              <a:gd name="connsiteX55719" fmla="*/ 9137700 w 12192000"/>
              <a:gd name="connsiteY55719" fmla="*/ 1012145 h 6858000"/>
              <a:gd name="connsiteX55720" fmla="*/ 9112461 w 12192000"/>
              <a:gd name="connsiteY55720" fmla="*/ 984946 h 6858000"/>
              <a:gd name="connsiteX55721" fmla="*/ 7904268 w 12192000"/>
              <a:gd name="connsiteY55721" fmla="*/ 984946 h 6858000"/>
              <a:gd name="connsiteX55722" fmla="*/ 7878798 w 12192000"/>
              <a:gd name="connsiteY55722" fmla="*/ 1010992 h 6858000"/>
              <a:gd name="connsiteX55723" fmla="*/ 7905882 w 12192000"/>
              <a:gd name="connsiteY55723" fmla="*/ 1038307 h 6858000"/>
              <a:gd name="connsiteX55724" fmla="*/ 7905997 w 12192000"/>
              <a:gd name="connsiteY55724" fmla="*/ 1038307 h 6858000"/>
              <a:gd name="connsiteX55725" fmla="*/ 7931123 w 12192000"/>
              <a:gd name="connsiteY55725" fmla="*/ 1010416 h 6858000"/>
              <a:gd name="connsiteX55726" fmla="*/ 7904268 w 12192000"/>
              <a:gd name="connsiteY55726" fmla="*/ 984946 h 6858000"/>
              <a:gd name="connsiteX55727" fmla="*/ 6771452 w 12192000"/>
              <a:gd name="connsiteY55727" fmla="*/ 984946 h 6858000"/>
              <a:gd name="connsiteX55728" fmla="*/ 6742179 w 12192000"/>
              <a:gd name="connsiteY55728" fmla="*/ 1011684 h 6858000"/>
              <a:gd name="connsiteX55729" fmla="*/ 6742523 w 12192000"/>
              <a:gd name="connsiteY55729" fmla="*/ 1042687 h 6858000"/>
              <a:gd name="connsiteX55730" fmla="*/ 6742293 w 12192000"/>
              <a:gd name="connsiteY55730" fmla="*/ 1081527 h 6858000"/>
              <a:gd name="connsiteX55731" fmla="*/ 6763615 w 12192000"/>
              <a:gd name="connsiteY55731" fmla="*/ 1100198 h 6858000"/>
              <a:gd name="connsiteX55732" fmla="*/ 6763615 w 12192000"/>
              <a:gd name="connsiteY55732" fmla="*/ 1100084 h 6858000"/>
              <a:gd name="connsiteX55733" fmla="*/ 6789892 w 12192000"/>
              <a:gd name="connsiteY55733" fmla="*/ 1082910 h 6858000"/>
              <a:gd name="connsiteX55734" fmla="*/ 6789546 w 12192000"/>
              <a:gd name="connsiteY55734" fmla="*/ 1002694 h 6858000"/>
              <a:gd name="connsiteX55735" fmla="*/ 6771452 w 12192000"/>
              <a:gd name="connsiteY55735" fmla="*/ 984946 h 6858000"/>
              <a:gd name="connsiteX55736" fmla="*/ 739986 w 12192000"/>
              <a:gd name="connsiteY55736" fmla="*/ 984946 h 6858000"/>
              <a:gd name="connsiteX55737" fmla="*/ 717741 w 12192000"/>
              <a:gd name="connsiteY55737" fmla="*/ 1009955 h 6858000"/>
              <a:gd name="connsiteX55738" fmla="*/ 739640 w 12192000"/>
              <a:gd name="connsiteY55738" fmla="*/ 1038999 h 6858000"/>
              <a:gd name="connsiteX55739" fmla="*/ 739640 w 12192000"/>
              <a:gd name="connsiteY55739" fmla="*/ 1038884 h 6858000"/>
              <a:gd name="connsiteX55740" fmla="*/ 765225 w 12192000"/>
              <a:gd name="connsiteY55740" fmla="*/ 1012145 h 6858000"/>
              <a:gd name="connsiteX55741" fmla="*/ 739986 w 12192000"/>
              <a:gd name="connsiteY55741" fmla="*/ 984946 h 6858000"/>
              <a:gd name="connsiteX55742" fmla="*/ 12132422 w 12192000"/>
              <a:gd name="connsiteY55742" fmla="*/ 984831 h 6858000"/>
              <a:gd name="connsiteX55743" fmla="*/ 12107758 w 12192000"/>
              <a:gd name="connsiteY55743" fmla="*/ 1012836 h 6858000"/>
              <a:gd name="connsiteX55744" fmla="*/ 12131960 w 12192000"/>
              <a:gd name="connsiteY55744" fmla="*/ 1038653 h 6858000"/>
              <a:gd name="connsiteX55745" fmla="*/ 12154780 w 12192000"/>
              <a:gd name="connsiteY55745" fmla="*/ 1010647 h 6858000"/>
              <a:gd name="connsiteX55746" fmla="*/ 12132422 w 12192000"/>
              <a:gd name="connsiteY55746" fmla="*/ 984946 h 6858000"/>
              <a:gd name="connsiteX55747" fmla="*/ 10923768 w 12192000"/>
              <a:gd name="connsiteY55747" fmla="*/ 984831 h 6858000"/>
              <a:gd name="connsiteX55748" fmla="*/ 10899104 w 12192000"/>
              <a:gd name="connsiteY55748" fmla="*/ 1009840 h 6858000"/>
              <a:gd name="connsiteX55749" fmla="*/ 10923424 w 12192000"/>
              <a:gd name="connsiteY55749" fmla="*/ 1038307 h 6858000"/>
              <a:gd name="connsiteX55750" fmla="*/ 10923538 w 12192000"/>
              <a:gd name="connsiteY55750" fmla="*/ 1038307 h 6858000"/>
              <a:gd name="connsiteX55751" fmla="*/ 10946128 w 12192000"/>
              <a:gd name="connsiteY55751" fmla="*/ 1011800 h 6858000"/>
              <a:gd name="connsiteX55752" fmla="*/ 10923768 w 12192000"/>
              <a:gd name="connsiteY55752" fmla="*/ 984831 h 6858000"/>
              <a:gd name="connsiteX55753" fmla="*/ 10859458 w 12192000"/>
              <a:gd name="connsiteY55753" fmla="*/ 984831 h 6858000"/>
              <a:gd name="connsiteX55754" fmla="*/ 10831105 w 12192000"/>
              <a:gd name="connsiteY55754" fmla="*/ 1010531 h 6858000"/>
              <a:gd name="connsiteX55755" fmla="*/ 10831222 w 12192000"/>
              <a:gd name="connsiteY55755" fmla="*/ 1010531 h 6858000"/>
              <a:gd name="connsiteX55756" fmla="*/ 10857960 w 12192000"/>
              <a:gd name="connsiteY55756" fmla="*/ 1036694 h 6858000"/>
              <a:gd name="connsiteX55757" fmla="*/ 10884814 w 12192000"/>
              <a:gd name="connsiteY55757" fmla="*/ 1010877 h 6858000"/>
              <a:gd name="connsiteX55758" fmla="*/ 10859458 w 12192000"/>
              <a:gd name="connsiteY55758" fmla="*/ 984831 h 6858000"/>
              <a:gd name="connsiteX55759" fmla="*/ 3759947 w 12192000"/>
              <a:gd name="connsiteY55759" fmla="*/ 984831 h 6858000"/>
              <a:gd name="connsiteX55760" fmla="*/ 3735283 w 12192000"/>
              <a:gd name="connsiteY55760" fmla="*/ 1012836 h 6858000"/>
              <a:gd name="connsiteX55761" fmla="*/ 3759485 w 12192000"/>
              <a:gd name="connsiteY55761" fmla="*/ 1038653 h 6858000"/>
              <a:gd name="connsiteX55762" fmla="*/ 3782305 w 12192000"/>
              <a:gd name="connsiteY55762" fmla="*/ 1010647 h 6858000"/>
              <a:gd name="connsiteX55763" fmla="*/ 3759947 w 12192000"/>
              <a:gd name="connsiteY55763" fmla="*/ 984946 h 6858000"/>
              <a:gd name="connsiteX55764" fmla="*/ 2551293 w 12192000"/>
              <a:gd name="connsiteY55764" fmla="*/ 984831 h 6858000"/>
              <a:gd name="connsiteX55765" fmla="*/ 2526629 w 12192000"/>
              <a:gd name="connsiteY55765" fmla="*/ 1009840 h 6858000"/>
              <a:gd name="connsiteX55766" fmla="*/ 2550949 w 12192000"/>
              <a:gd name="connsiteY55766" fmla="*/ 1038307 h 6858000"/>
              <a:gd name="connsiteX55767" fmla="*/ 2551063 w 12192000"/>
              <a:gd name="connsiteY55767" fmla="*/ 1038307 h 6858000"/>
              <a:gd name="connsiteX55768" fmla="*/ 2573653 w 12192000"/>
              <a:gd name="connsiteY55768" fmla="*/ 1011800 h 6858000"/>
              <a:gd name="connsiteX55769" fmla="*/ 2551293 w 12192000"/>
              <a:gd name="connsiteY55769" fmla="*/ 984831 h 6858000"/>
              <a:gd name="connsiteX55770" fmla="*/ 2486983 w 12192000"/>
              <a:gd name="connsiteY55770" fmla="*/ 984831 h 6858000"/>
              <a:gd name="connsiteX55771" fmla="*/ 2458630 w 12192000"/>
              <a:gd name="connsiteY55771" fmla="*/ 1010531 h 6858000"/>
              <a:gd name="connsiteX55772" fmla="*/ 2458747 w 12192000"/>
              <a:gd name="connsiteY55772" fmla="*/ 1010531 h 6858000"/>
              <a:gd name="connsiteX55773" fmla="*/ 2485485 w 12192000"/>
              <a:gd name="connsiteY55773" fmla="*/ 1036694 h 6858000"/>
              <a:gd name="connsiteX55774" fmla="*/ 2512339 w 12192000"/>
              <a:gd name="connsiteY55774" fmla="*/ 1010877 h 6858000"/>
              <a:gd name="connsiteX55775" fmla="*/ 2486983 w 12192000"/>
              <a:gd name="connsiteY55775" fmla="*/ 984831 h 6858000"/>
              <a:gd name="connsiteX55776" fmla="*/ 10989578 w 12192000"/>
              <a:gd name="connsiteY55776" fmla="*/ 984600 h 6858000"/>
              <a:gd name="connsiteX55777" fmla="*/ 10967795 w 12192000"/>
              <a:gd name="connsiteY55777" fmla="*/ 1010763 h 6858000"/>
              <a:gd name="connsiteX55778" fmla="*/ 10988886 w 12192000"/>
              <a:gd name="connsiteY55778" fmla="*/ 1038307 h 6858000"/>
              <a:gd name="connsiteX55779" fmla="*/ 11015279 w 12192000"/>
              <a:gd name="connsiteY55779" fmla="*/ 1011684 h 6858000"/>
              <a:gd name="connsiteX55780" fmla="*/ 10989578 w 12192000"/>
              <a:gd name="connsiteY55780" fmla="*/ 984600 h 6858000"/>
              <a:gd name="connsiteX55781" fmla="*/ 9787840 w 12192000"/>
              <a:gd name="connsiteY55781" fmla="*/ 984600 h 6858000"/>
              <a:gd name="connsiteX55782" fmla="*/ 9762600 w 12192000"/>
              <a:gd name="connsiteY55782" fmla="*/ 1011914 h 6858000"/>
              <a:gd name="connsiteX55783" fmla="*/ 9788186 w 12192000"/>
              <a:gd name="connsiteY55783" fmla="*/ 1038653 h 6858000"/>
              <a:gd name="connsiteX55784" fmla="*/ 9788186 w 12192000"/>
              <a:gd name="connsiteY55784" fmla="*/ 1038769 h 6858000"/>
              <a:gd name="connsiteX55785" fmla="*/ 9810083 w 12192000"/>
              <a:gd name="connsiteY55785" fmla="*/ 1012721 h 6858000"/>
              <a:gd name="connsiteX55786" fmla="*/ 9787840 w 12192000"/>
              <a:gd name="connsiteY55786" fmla="*/ 984600 h 6858000"/>
              <a:gd name="connsiteX55787" fmla="*/ 5560264 w 12192000"/>
              <a:gd name="connsiteY55787" fmla="*/ 984600 h 6858000"/>
              <a:gd name="connsiteX55788" fmla="*/ 5532141 w 12192000"/>
              <a:gd name="connsiteY55788" fmla="*/ 1013068 h 6858000"/>
              <a:gd name="connsiteX55789" fmla="*/ 5532373 w 12192000"/>
              <a:gd name="connsiteY55789" fmla="*/ 1041650 h 6858000"/>
              <a:gd name="connsiteX55790" fmla="*/ 5532027 w 12192000"/>
              <a:gd name="connsiteY55790" fmla="*/ 1080605 h 6858000"/>
              <a:gd name="connsiteX55791" fmla="*/ 5557843 w 12192000"/>
              <a:gd name="connsiteY55791" fmla="*/ 1100198 h 6858000"/>
              <a:gd name="connsiteX55792" fmla="*/ 5584812 w 12192000"/>
              <a:gd name="connsiteY55792" fmla="*/ 1081758 h 6858000"/>
              <a:gd name="connsiteX55793" fmla="*/ 5584928 w 12192000"/>
              <a:gd name="connsiteY55793" fmla="*/ 1081758 h 6858000"/>
              <a:gd name="connsiteX55794" fmla="*/ 5584928 w 12192000"/>
              <a:gd name="connsiteY55794" fmla="*/ 1009033 h 6858000"/>
              <a:gd name="connsiteX55795" fmla="*/ 5560264 w 12192000"/>
              <a:gd name="connsiteY55795" fmla="*/ 984600 h 6858000"/>
              <a:gd name="connsiteX55796" fmla="*/ 2617103 w 12192000"/>
              <a:gd name="connsiteY55796" fmla="*/ 984600 h 6858000"/>
              <a:gd name="connsiteX55797" fmla="*/ 2595320 w 12192000"/>
              <a:gd name="connsiteY55797" fmla="*/ 1010763 h 6858000"/>
              <a:gd name="connsiteX55798" fmla="*/ 2616411 w 12192000"/>
              <a:gd name="connsiteY55798" fmla="*/ 1038307 h 6858000"/>
              <a:gd name="connsiteX55799" fmla="*/ 2642804 w 12192000"/>
              <a:gd name="connsiteY55799" fmla="*/ 1011684 h 6858000"/>
              <a:gd name="connsiteX55800" fmla="*/ 2617103 w 12192000"/>
              <a:gd name="connsiteY55800" fmla="*/ 984600 h 6858000"/>
              <a:gd name="connsiteX55801" fmla="*/ 1415365 w 12192000"/>
              <a:gd name="connsiteY55801" fmla="*/ 984600 h 6858000"/>
              <a:gd name="connsiteX55802" fmla="*/ 1390125 w 12192000"/>
              <a:gd name="connsiteY55802" fmla="*/ 1011914 h 6858000"/>
              <a:gd name="connsiteX55803" fmla="*/ 1415711 w 12192000"/>
              <a:gd name="connsiteY55803" fmla="*/ 1038653 h 6858000"/>
              <a:gd name="connsiteX55804" fmla="*/ 1415711 w 12192000"/>
              <a:gd name="connsiteY55804" fmla="*/ 1038769 h 6858000"/>
              <a:gd name="connsiteX55805" fmla="*/ 1437608 w 12192000"/>
              <a:gd name="connsiteY55805" fmla="*/ 1012721 h 6858000"/>
              <a:gd name="connsiteX55806" fmla="*/ 1415365 w 12192000"/>
              <a:gd name="connsiteY55806" fmla="*/ 984600 h 6858000"/>
              <a:gd name="connsiteX55807" fmla="*/ 6699880 w 12192000"/>
              <a:gd name="connsiteY55807" fmla="*/ 984485 h 6858000"/>
              <a:gd name="connsiteX55808" fmla="*/ 6673949 w 12192000"/>
              <a:gd name="connsiteY55808" fmla="*/ 1010877 h 6858000"/>
              <a:gd name="connsiteX55809" fmla="*/ 6698729 w 12192000"/>
              <a:gd name="connsiteY55809" fmla="*/ 1038423 h 6858000"/>
              <a:gd name="connsiteX55810" fmla="*/ 6721086 w 12192000"/>
              <a:gd name="connsiteY55810" fmla="*/ 1009033 h 6858000"/>
              <a:gd name="connsiteX55811" fmla="*/ 6699880 w 12192000"/>
              <a:gd name="connsiteY55811" fmla="*/ 984485 h 6858000"/>
              <a:gd name="connsiteX55812" fmla="*/ 3833320 w 12192000"/>
              <a:gd name="connsiteY55812" fmla="*/ 974109 h 6858000"/>
              <a:gd name="connsiteX55813" fmla="*/ 3843692 w 12192000"/>
              <a:gd name="connsiteY55813" fmla="*/ 982292 h 6858000"/>
              <a:gd name="connsiteX55814" fmla="*/ 3833320 w 12192000"/>
              <a:gd name="connsiteY55814" fmla="*/ 989784 h 6858000"/>
              <a:gd name="connsiteX55815" fmla="*/ 7803764 w 12192000"/>
              <a:gd name="connsiteY55815" fmla="*/ 942745 h 6858000"/>
              <a:gd name="connsiteX55816" fmla="*/ 7803884 w 12192000"/>
              <a:gd name="connsiteY55816" fmla="*/ 942879 h 6858000"/>
              <a:gd name="connsiteX55817" fmla="*/ 7803653 w 12192000"/>
              <a:gd name="connsiteY55817" fmla="*/ 942879 h 6858000"/>
              <a:gd name="connsiteX55818" fmla="*/ 4452509 w 12192000"/>
              <a:gd name="connsiteY55818" fmla="*/ 926450 h 6858000"/>
              <a:gd name="connsiteX55819" fmla="*/ 4452571 w 12192000"/>
              <a:gd name="connsiteY55819" fmla="*/ 926513 h 6858000"/>
              <a:gd name="connsiteX55820" fmla="*/ 4452458 w 12192000"/>
              <a:gd name="connsiteY55820" fmla="*/ 926513 h 6858000"/>
              <a:gd name="connsiteX55821" fmla="*/ 4008158 w 12192000"/>
              <a:gd name="connsiteY55821" fmla="*/ 925361 h 6858000"/>
              <a:gd name="connsiteX55822" fmla="*/ 3989947 w 12192000"/>
              <a:gd name="connsiteY55822" fmla="*/ 944953 h 6858000"/>
              <a:gd name="connsiteX55823" fmla="*/ 4007352 w 12192000"/>
              <a:gd name="connsiteY55823" fmla="*/ 974228 h 6858000"/>
              <a:gd name="connsiteX55824" fmla="*/ 4092753 w 12192000"/>
              <a:gd name="connsiteY55824" fmla="*/ 974112 h 6858000"/>
              <a:gd name="connsiteX55825" fmla="*/ 4092870 w 12192000"/>
              <a:gd name="connsiteY55825" fmla="*/ 974112 h 6858000"/>
              <a:gd name="connsiteX55826" fmla="*/ 4110386 w 12192000"/>
              <a:gd name="connsiteY55826" fmla="*/ 957630 h 6858000"/>
              <a:gd name="connsiteX55827" fmla="*/ 4080537 w 12192000"/>
              <a:gd name="connsiteY55827" fmla="*/ 925361 h 6858000"/>
              <a:gd name="connsiteX55828" fmla="*/ 4049532 w 12192000"/>
              <a:gd name="connsiteY55828" fmla="*/ 925361 h 6858000"/>
              <a:gd name="connsiteX55829" fmla="*/ 4049532 w 12192000"/>
              <a:gd name="connsiteY55829" fmla="*/ 925591 h 6858000"/>
              <a:gd name="connsiteX55830" fmla="*/ 4008158 w 12192000"/>
              <a:gd name="connsiteY55830" fmla="*/ 925361 h 6858000"/>
              <a:gd name="connsiteX55831" fmla="*/ 4748540 w 12192000"/>
              <a:gd name="connsiteY55831" fmla="*/ 924900 h 6858000"/>
              <a:gd name="connsiteX55832" fmla="*/ 4730445 w 12192000"/>
              <a:gd name="connsiteY55832" fmla="*/ 925705 h 6858000"/>
              <a:gd name="connsiteX55833" fmla="*/ 4730791 w 12192000"/>
              <a:gd name="connsiteY55833" fmla="*/ 970655 h 6858000"/>
              <a:gd name="connsiteX55834" fmla="*/ 4748886 w 12192000"/>
              <a:gd name="connsiteY55834" fmla="*/ 971807 h 6858000"/>
              <a:gd name="connsiteX55835" fmla="*/ 4777815 w 12192000"/>
              <a:gd name="connsiteY55835" fmla="*/ 947719 h 6858000"/>
              <a:gd name="connsiteX55836" fmla="*/ 4748540 w 12192000"/>
              <a:gd name="connsiteY55836" fmla="*/ 924900 h 6858000"/>
              <a:gd name="connsiteX55837" fmla="*/ 10127605 w 12192000"/>
              <a:gd name="connsiteY55837" fmla="*/ 924784 h 6858000"/>
              <a:gd name="connsiteX55838" fmla="*/ 10044161 w 12192000"/>
              <a:gd name="connsiteY55838" fmla="*/ 925015 h 6858000"/>
              <a:gd name="connsiteX55839" fmla="*/ 10028718 w 12192000"/>
              <a:gd name="connsiteY55839" fmla="*/ 934120 h 6858000"/>
              <a:gd name="connsiteX55840" fmla="*/ 10059030 w 12192000"/>
              <a:gd name="connsiteY55840" fmla="*/ 973306 h 6858000"/>
              <a:gd name="connsiteX55841" fmla="*/ 10085076 w 12192000"/>
              <a:gd name="connsiteY55841" fmla="*/ 973306 h 6858000"/>
              <a:gd name="connsiteX55842" fmla="*/ 10085076 w 12192000"/>
              <a:gd name="connsiteY55842" fmla="*/ 973536 h 6858000"/>
              <a:gd name="connsiteX55843" fmla="*/ 10126798 w 12192000"/>
              <a:gd name="connsiteY55843" fmla="*/ 973767 h 6858000"/>
              <a:gd name="connsiteX55844" fmla="*/ 10143510 w 12192000"/>
              <a:gd name="connsiteY55844" fmla="*/ 949448 h 6858000"/>
              <a:gd name="connsiteX55845" fmla="*/ 10127605 w 12192000"/>
              <a:gd name="connsiteY55845" fmla="*/ 924784 h 6858000"/>
              <a:gd name="connsiteX55846" fmla="*/ 1755130 w 12192000"/>
              <a:gd name="connsiteY55846" fmla="*/ 924784 h 6858000"/>
              <a:gd name="connsiteX55847" fmla="*/ 1671686 w 12192000"/>
              <a:gd name="connsiteY55847" fmla="*/ 925015 h 6858000"/>
              <a:gd name="connsiteX55848" fmla="*/ 1656243 w 12192000"/>
              <a:gd name="connsiteY55848" fmla="*/ 934120 h 6858000"/>
              <a:gd name="connsiteX55849" fmla="*/ 1686555 w 12192000"/>
              <a:gd name="connsiteY55849" fmla="*/ 973306 h 6858000"/>
              <a:gd name="connsiteX55850" fmla="*/ 1712601 w 12192000"/>
              <a:gd name="connsiteY55850" fmla="*/ 973306 h 6858000"/>
              <a:gd name="connsiteX55851" fmla="*/ 1712601 w 12192000"/>
              <a:gd name="connsiteY55851" fmla="*/ 973536 h 6858000"/>
              <a:gd name="connsiteX55852" fmla="*/ 1754323 w 12192000"/>
              <a:gd name="connsiteY55852" fmla="*/ 973767 h 6858000"/>
              <a:gd name="connsiteX55853" fmla="*/ 1771035 w 12192000"/>
              <a:gd name="connsiteY55853" fmla="*/ 949448 h 6858000"/>
              <a:gd name="connsiteX55854" fmla="*/ 1755130 w 12192000"/>
              <a:gd name="connsiteY55854" fmla="*/ 924784 h 6858000"/>
              <a:gd name="connsiteX55855" fmla="*/ 4285110 w 12192000"/>
              <a:gd name="connsiteY55855" fmla="*/ 924668 h 6858000"/>
              <a:gd name="connsiteX55856" fmla="*/ 4260215 w 12192000"/>
              <a:gd name="connsiteY55856" fmla="*/ 949333 h 6858000"/>
              <a:gd name="connsiteX55857" fmla="*/ 4284418 w 12192000"/>
              <a:gd name="connsiteY55857" fmla="*/ 973650 h 6858000"/>
              <a:gd name="connsiteX55858" fmla="*/ 4308850 w 12192000"/>
              <a:gd name="connsiteY55858" fmla="*/ 948756 h 6858000"/>
              <a:gd name="connsiteX55859" fmla="*/ 4285226 w 12192000"/>
              <a:gd name="connsiteY55859" fmla="*/ 924668 h 6858000"/>
              <a:gd name="connsiteX55860" fmla="*/ 9578772 w 12192000"/>
              <a:gd name="connsiteY55860" fmla="*/ 923861 h 6858000"/>
              <a:gd name="connsiteX55861" fmla="*/ 9560792 w 12192000"/>
              <a:gd name="connsiteY55861" fmla="*/ 924784 h 6858000"/>
              <a:gd name="connsiteX55862" fmla="*/ 9561138 w 12192000"/>
              <a:gd name="connsiteY55862" fmla="*/ 969733 h 6858000"/>
              <a:gd name="connsiteX55863" fmla="*/ 9579118 w 12192000"/>
              <a:gd name="connsiteY55863" fmla="*/ 970770 h 6858000"/>
              <a:gd name="connsiteX55864" fmla="*/ 9607816 w 12192000"/>
              <a:gd name="connsiteY55864" fmla="*/ 946682 h 6858000"/>
              <a:gd name="connsiteX55865" fmla="*/ 9578772 w 12192000"/>
              <a:gd name="connsiteY55865" fmla="*/ 923861 h 6858000"/>
              <a:gd name="connsiteX55866" fmla="*/ 6420508 w 12192000"/>
              <a:gd name="connsiteY55866" fmla="*/ 923861 h 6858000"/>
              <a:gd name="connsiteX55867" fmla="*/ 6403451 w 12192000"/>
              <a:gd name="connsiteY55867" fmla="*/ 940804 h 6858000"/>
              <a:gd name="connsiteX55868" fmla="*/ 6433649 w 12192000"/>
              <a:gd name="connsiteY55868" fmla="*/ 972960 h 6858000"/>
              <a:gd name="connsiteX55869" fmla="*/ 6462228 w 12192000"/>
              <a:gd name="connsiteY55869" fmla="*/ 972960 h 6858000"/>
              <a:gd name="connsiteX55870" fmla="*/ 6509022 w 12192000"/>
              <a:gd name="connsiteY55870" fmla="*/ 972960 h 6858000"/>
              <a:gd name="connsiteX55871" fmla="*/ 6523428 w 12192000"/>
              <a:gd name="connsiteY55871" fmla="*/ 946797 h 6858000"/>
              <a:gd name="connsiteX55872" fmla="*/ 6508905 w 12192000"/>
              <a:gd name="connsiteY55872" fmla="*/ 923861 h 6858000"/>
              <a:gd name="connsiteX55873" fmla="*/ 6420508 w 12192000"/>
              <a:gd name="connsiteY55873" fmla="*/ 923861 h 6858000"/>
              <a:gd name="connsiteX55874" fmla="*/ 1206297 w 12192000"/>
              <a:gd name="connsiteY55874" fmla="*/ 923861 h 6858000"/>
              <a:gd name="connsiteX55875" fmla="*/ 1188317 w 12192000"/>
              <a:gd name="connsiteY55875" fmla="*/ 924784 h 6858000"/>
              <a:gd name="connsiteX55876" fmla="*/ 1188663 w 12192000"/>
              <a:gd name="connsiteY55876" fmla="*/ 969733 h 6858000"/>
              <a:gd name="connsiteX55877" fmla="*/ 1206643 w 12192000"/>
              <a:gd name="connsiteY55877" fmla="*/ 970770 h 6858000"/>
              <a:gd name="connsiteX55878" fmla="*/ 1235341 w 12192000"/>
              <a:gd name="connsiteY55878" fmla="*/ 946682 h 6858000"/>
              <a:gd name="connsiteX55879" fmla="*/ 1206297 w 12192000"/>
              <a:gd name="connsiteY55879" fmla="*/ 923861 h 6858000"/>
              <a:gd name="connsiteX55880" fmla="*/ 8445494 w 12192000"/>
              <a:gd name="connsiteY55880" fmla="*/ 923747 h 6858000"/>
              <a:gd name="connsiteX55881" fmla="*/ 8418525 w 12192000"/>
              <a:gd name="connsiteY55881" fmla="*/ 945184 h 6858000"/>
              <a:gd name="connsiteX55882" fmla="*/ 8418640 w 12192000"/>
              <a:gd name="connsiteY55882" fmla="*/ 945184 h 6858000"/>
              <a:gd name="connsiteX55883" fmla="*/ 8441114 w 12192000"/>
              <a:gd name="connsiteY55883" fmla="*/ 972499 h 6858000"/>
              <a:gd name="connsiteX55884" fmla="*/ 8471772 w 12192000"/>
              <a:gd name="connsiteY55884" fmla="*/ 947028 h 6858000"/>
              <a:gd name="connsiteX55885" fmla="*/ 8445494 w 12192000"/>
              <a:gd name="connsiteY55885" fmla="*/ 923747 h 6858000"/>
              <a:gd name="connsiteX55886" fmla="*/ 8307998 w 12192000"/>
              <a:gd name="connsiteY55886" fmla="*/ 923747 h 6858000"/>
              <a:gd name="connsiteX55887" fmla="*/ 8286561 w 12192000"/>
              <a:gd name="connsiteY55887" fmla="*/ 946336 h 6858000"/>
              <a:gd name="connsiteX55888" fmla="*/ 8286791 w 12192000"/>
              <a:gd name="connsiteY55888" fmla="*/ 982756 h 6858000"/>
              <a:gd name="connsiteX55889" fmla="*/ 8286791 w 12192000"/>
              <a:gd name="connsiteY55889" fmla="*/ 982871 h 6858000"/>
              <a:gd name="connsiteX55890" fmla="*/ 8286561 w 12192000"/>
              <a:gd name="connsiteY55890" fmla="*/ 1021942 h 6858000"/>
              <a:gd name="connsiteX55891" fmla="*/ 8308575 w 12192000"/>
              <a:gd name="connsiteY55891" fmla="*/ 1040497 h 6858000"/>
              <a:gd name="connsiteX55892" fmla="*/ 8334275 w 12192000"/>
              <a:gd name="connsiteY55892" fmla="*/ 1021596 h 6858000"/>
              <a:gd name="connsiteX55893" fmla="*/ 8333584 w 12192000"/>
              <a:gd name="connsiteY55893" fmla="*/ 950370 h 6858000"/>
              <a:gd name="connsiteX55894" fmla="*/ 8307998 w 12192000"/>
              <a:gd name="connsiteY55894" fmla="*/ 923747 h 6858000"/>
              <a:gd name="connsiteX55895" fmla="*/ 7374569 w 12192000"/>
              <a:gd name="connsiteY55895" fmla="*/ 923747 h 6858000"/>
              <a:gd name="connsiteX55896" fmla="*/ 7350019 w 12192000"/>
              <a:gd name="connsiteY55896" fmla="*/ 946797 h 6858000"/>
              <a:gd name="connsiteX55897" fmla="*/ 7369381 w 12192000"/>
              <a:gd name="connsiteY55897" fmla="*/ 972960 h 6858000"/>
              <a:gd name="connsiteX55898" fmla="*/ 7397388 w 12192000"/>
              <a:gd name="connsiteY55898" fmla="*/ 947834 h 6858000"/>
              <a:gd name="connsiteX55899" fmla="*/ 7374569 w 12192000"/>
              <a:gd name="connsiteY55899" fmla="*/ 923747 h 6858000"/>
              <a:gd name="connsiteX55900" fmla="*/ 73019 w 12192000"/>
              <a:gd name="connsiteY55900" fmla="*/ 923747 h 6858000"/>
              <a:gd name="connsiteX55901" fmla="*/ 46050 w 12192000"/>
              <a:gd name="connsiteY55901" fmla="*/ 945184 h 6858000"/>
              <a:gd name="connsiteX55902" fmla="*/ 46165 w 12192000"/>
              <a:gd name="connsiteY55902" fmla="*/ 945184 h 6858000"/>
              <a:gd name="connsiteX55903" fmla="*/ 68639 w 12192000"/>
              <a:gd name="connsiteY55903" fmla="*/ 972499 h 6858000"/>
              <a:gd name="connsiteX55904" fmla="*/ 99297 w 12192000"/>
              <a:gd name="connsiteY55904" fmla="*/ 947028 h 6858000"/>
              <a:gd name="connsiteX55905" fmla="*/ 73019 w 12192000"/>
              <a:gd name="connsiteY55905" fmla="*/ 923747 h 6858000"/>
              <a:gd name="connsiteX55906" fmla="*/ 7115582 w 12192000"/>
              <a:gd name="connsiteY55906" fmla="*/ 923545 h 6858000"/>
              <a:gd name="connsiteX55907" fmla="*/ 7097156 w 12192000"/>
              <a:gd name="connsiteY55907" fmla="*/ 923747 h 6858000"/>
              <a:gd name="connsiteX55908" fmla="*/ 7077677 w 12192000"/>
              <a:gd name="connsiteY55908" fmla="*/ 939306 h 6858000"/>
              <a:gd name="connsiteX55909" fmla="*/ 7077677 w 12192000"/>
              <a:gd name="connsiteY55909" fmla="*/ 1022518 h 6858000"/>
              <a:gd name="connsiteX55910" fmla="*/ 7096118 w 12192000"/>
              <a:gd name="connsiteY55910" fmla="*/ 1039806 h 6858000"/>
              <a:gd name="connsiteX55911" fmla="*/ 7125853 w 12192000"/>
              <a:gd name="connsiteY55911" fmla="*/ 1011914 h 6858000"/>
              <a:gd name="connsiteX55912" fmla="*/ 7125624 w 12192000"/>
              <a:gd name="connsiteY55912" fmla="*/ 983332 h 6858000"/>
              <a:gd name="connsiteX55913" fmla="*/ 7125624 w 12192000"/>
              <a:gd name="connsiteY55913" fmla="*/ 939075 h 6858000"/>
              <a:gd name="connsiteX55914" fmla="*/ 7115582 w 12192000"/>
              <a:gd name="connsiteY55914" fmla="*/ 923545 h 6858000"/>
              <a:gd name="connsiteX55915" fmla="*/ 4823453 w 12192000"/>
              <a:gd name="connsiteY55915" fmla="*/ 923517 h 6858000"/>
              <a:gd name="connsiteX55916" fmla="*/ 4797521 w 12192000"/>
              <a:gd name="connsiteY55916" fmla="*/ 946682 h 6858000"/>
              <a:gd name="connsiteX55917" fmla="*/ 4824722 w 12192000"/>
              <a:gd name="connsiteY55917" fmla="*/ 972729 h 6858000"/>
              <a:gd name="connsiteX55918" fmla="*/ 4846506 w 12192000"/>
              <a:gd name="connsiteY55918" fmla="*/ 945068 h 6858000"/>
              <a:gd name="connsiteX55919" fmla="*/ 4823453 w 12192000"/>
              <a:gd name="connsiteY55919" fmla="*/ 923517 h 6858000"/>
              <a:gd name="connsiteX55920" fmla="*/ 4698291 w 12192000"/>
              <a:gd name="connsiteY55920" fmla="*/ 923517 h 6858000"/>
              <a:gd name="connsiteX55921" fmla="*/ 4662446 w 12192000"/>
              <a:gd name="connsiteY55921" fmla="*/ 955210 h 6858000"/>
              <a:gd name="connsiteX55922" fmla="*/ 4662446 w 12192000"/>
              <a:gd name="connsiteY55922" fmla="*/ 981143 h 6858000"/>
              <a:gd name="connsiteX55923" fmla="*/ 4662330 w 12192000"/>
              <a:gd name="connsiteY55923" fmla="*/ 1022749 h 6858000"/>
              <a:gd name="connsiteX55924" fmla="*/ 4688954 w 12192000"/>
              <a:gd name="connsiteY55924" fmla="*/ 1039691 h 6858000"/>
              <a:gd name="connsiteX55925" fmla="*/ 4715231 w 12192000"/>
              <a:gd name="connsiteY55925" fmla="*/ 1022173 h 6858000"/>
              <a:gd name="connsiteX55926" fmla="*/ 4714655 w 12192000"/>
              <a:gd name="connsiteY55926" fmla="*/ 940689 h 6858000"/>
              <a:gd name="connsiteX55927" fmla="*/ 4698291 w 12192000"/>
              <a:gd name="connsiteY55927" fmla="*/ 923517 h 6858000"/>
              <a:gd name="connsiteX55928" fmla="*/ 7304955 w 12192000"/>
              <a:gd name="connsiteY55928" fmla="*/ 923400 h 6858000"/>
              <a:gd name="connsiteX55929" fmla="*/ 7280753 w 12192000"/>
              <a:gd name="connsiteY55929" fmla="*/ 946567 h 6858000"/>
              <a:gd name="connsiteX55930" fmla="*/ 7304955 w 12192000"/>
              <a:gd name="connsiteY55930" fmla="*/ 972960 h 6858000"/>
              <a:gd name="connsiteX55931" fmla="*/ 7328352 w 12192000"/>
              <a:gd name="connsiteY55931" fmla="*/ 947949 h 6858000"/>
              <a:gd name="connsiteX55932" fmla="*/ 7305072 w 12192000"/>
              <a:gd name="connsiteY55932" fmla="*/ 923400 h 6858000"/>
              <a:gd name="connsiteX55933" fmla="*/ 6030840 w 12192000"/>
              <a:gd name="connsiteY55933" fmla="*/ 923400 h 6858000"/>
              <a:gd name="connsiteX55934" fmla="*/ 6002257 w 12192000"/>
              <a:gd name="connsiteY55934" fmla="*/ 945990 h 6858000"/>
              <a:gd name="connsiteX55935" fmla="*/ 6029225 w 12192000"/>
              <a:gd name="connsiteY55935" fmla="*/ 972038 h 6858000"/>
              <a:gd name="connsiteX55936" fmla="*/ 6056310 w 12192000"/>
              <a:gd name="connsiteY55936" fmla="*/ 946336 h 6858000"/>
              <a:gd name="connsiteX55937" fmla="*/ 6030840 w 12192000"/>
              <a:gd name="connsiteY55937" fmla="*/ 923400 h 6858000"/>
              <a:gd name="connsiteX55938" fmla="*/ 7236495 w 12192000"/>
              <a:gd name="connsiteY55938" fmla="*/ 923286 h 6858000"/>
              <a:gd name="connsiteX55939" fmla="*/ 7214253 w 12192000"/>
              <a:gd name="connsiteY55939" fmla="*/ 945529 h 6858000"/>
              <a:gd name="connsiteX55940" fmla="*/ 7235344 w 12192000"/>
              <a:gd name="connsiteY55940" fmla="*/ 973536 h 6858000"/>
              <a:gd name="connsiteX55941" fmla="*/ 7235228 w 12192000"/>
              <a:gd name="connsiteY55941" fmla="*/ 973650 h 6858000"/>
              <a:gd name="connsiteX55942" fmla="*/ 7262312 w 12192000"/>
              <a:gd name="connsiteY55942" fmla="*/ 947373 h 6858000"/>
              <a:gd name="connsiteX55943" fmla="*/ 7236495 w 12192000"/>
              <a:gd name="connsiteY55943" fmla="*/ 923286 h 6858000"/>
              <a:gd name="connsiteX55944" fmla="*/ 9517918 w 12192000"/>
              <a:gd name="connsiteY55944" fmla="*/ 923171 h 6858000"/>
              <a:gd name="connsiteX55945" fmla="*/ 9492563 w 12192000"/>
              <a:gd name="connsiteY55945" fmla="*/ 941957 h 6858000"/>
              <a:gd name="connsiteX55946" fmla="*/ 9492563 w 12192000"/>
              <a:gd name="connsiteY55946" fmla="*/ 1019983 h 6858000"/>
              <a:gd name="connsiteX55947" fmla="*/ 9511694 w 12192000"/>
              <a:gd name="connsiteY55947" fmla="*/ 1039691 h 6858000"/>
              <a:gd name="connsiteX55948" fmla="*/ 9540277 w 12192000"/>
              <a:gd name="connsiteY55948" fmla="*/ 1011800 h 6858000"/>
              <a:gd name="connsiteX55949" fmla="*/ 9539932 w 12192000"/>
              <a:gd name="connsiteY55949" fmla="*/ 980566 h 6858000"/>
              <a:gd name="connsiteX55950" fmla="*/ 9540047 w 12192000"/>
              <a:gd name="connsiteY55950" fmla="*/ 980566 h 6858000"/>
              <a:gd name="connsiteX55951" fmla="*/ 9540277 w 12192000"/>
              <a:gd name="connsiteY55951" fmla="*/ 941496 h 6858000"/>
              <a:gd name="connsiteX55952" fmla="*/ 9517918 w 12192000"/>
              <a:gd name="connsiteY55952" fmla="*/ 923171 h 6858000"/>
              <a:gd name="connsiteX55953" fmla="*/ 7561047 w 12192000"/>
              <a:gd name="connsiteY55953" fmla="*/ 923171 h 6858000"/>
              <a:gd name="connsiteX55954" fmla="*/ 7514599 w 12192000"/>
              <a:gd name="connsiteY55954" fmla="*/ 925591 h 6858000"/>
              <a:gd name="connsiteX55955" fmla="*/ 7474377 w 12192000"/>
              <a:gd name="connsiteY55955" fmla="*/ 937462 h 6858000"/>
              <a:gd name="connsiteX55956" fmla="*/ 7474492 w 12192000"/>
              <a:gd name="connsiteY55956" fmla="*/ 937462 h 6858000"/>
              <a:gd name="connsiteX55957" fmla="*/ 7462160 w 12192000"/>
              <a:gd name="connsiteY55957" fmla="*/ 932506 h 6858000"/>
              <a:gd name="connsiteX55958" fmla="*/ 7413869 w 12192000"/>
              <a:gd name="connsiteY55958" fmla="*/ 928588 h 6858000"/>
              <a:gd name="connsiteX55959" fmla="*/ 7412026 w 12192000"/>
              <a:gd name="connsiteY55959" fmla="*/ 964086 h 6858000"/>
              <a:gd name="connsiteX55960" fmla="*/ 7433232 w 12192000"/>
              <a:gd name="connsiteY55960" fmla="*/ 972960 h 6858000"/>
              <a:gd name="connsiteX55961" fmla="*/ 7460778 w 12192000"/>
              <a:gd name="connsiteY55961" fmla="*/ 981373 h 6858000"/>
              <a:gd name="connsiteX55962" fmla="*/ 7432656 w 12192000"/>
              <a:gd name="connsiteY55962" fmla="*/ 988288 h 6858000"/>
              <a:gd name="connsiteX55963" fmla="*/ 7422283 w 12192000"/>
              <a:gd name="connsiteY55963" fmla="*/ 988634 h 6858000"/>
              <a:gd name="connsiteX55964" fmla="*/ 7411218 w 12192000"/>
              <a:gd name="connsiteY55964" fmla="*/ 996817 h 6858000"/>
              <a:gd name="connsiteX55965" fmla="*/ 7441645 w 12192000"/>
              <a:gd name="connsiteY55965" fmla="*/ 1040382 h 6858000"/>
              <a:gd name="connsiteX55966" fmla="*/ 7452018 w 12192000"/>
              <a:gd name="connsiteY55966" fmla="*/ 1040382 h 6858000"/>
              <a:gd name="connsiteX55967" fmla="*/ 7523590 w 12192000"/>
              <a:gd name="connsiteY55967" fmla="*/ 1034389 h 6858000"/>
              <a:gd name="connsiteX55968" fmla="*/ 7525780 w 12192000"/>
              <a:gd name="connsiteY55968" fmla="*/ 959014 h 6858000"/>
              <a:gd name="connsiteX55969" fmla="*/ 7528891 w 12192000"/>
              <a:gd name="connsiteY55969" fmla="*/ 949333 h 6858000"/>
              <a:gd name="connsiteX55970" fmla="*/ 7539726 w 12192000"/>
              <a:gd name="connsiteY55970" fmla="*/ 932852 h 6858000"/>
              <a:gd name="connsiteX55971" fmla="*/ 7545833 w 12192000"/>
              <a:gd name="connsiteY55971" fmla="*/ 950024 h 6858000"/>
              <a:gd name="connsiteX55972" fmla="*/ 7545603 w 12192000"/>
              <a:gd name="connsiteY55972" fmla="*/ 1017331 h 6858000"/>
              <a:gd name="connsiteX55973" fmla="*/ 7568077 w 12192000"/>
              <a:gd name="connsiteY55973" fmla="*/ 1041074 h 6858000"/>
              <a:gd name="connsiteX55974" fmla="*/ 7593548 w 12192000"/>
              <a:gd name="connsiteY55974" fmla="*/ 1016524 h 6858000"/>
              <a:gd name="connsiteX55975" fmla="*/ 7591589 w 12192000"/>
              <a:gd name="connsiteY55975" fmla="*/ 951983 h 6858000"/>
              <a:gd name="connsiteX55976" fmla="*/ 7561047 w 12192000"/>
              <a:gd name="connsiteY55976" fmla="*/ 923171 h 6858000"/>
              <a:gd name="connsiteX55977" fmla="*/ 1145443 w 12192000"/>
              <a:gd name="connsiteY55977" fmla="*/ 923171 h 6858000"/>
              <a:gd name="connsiteX55978" fmla="*/ 1120088 w 12192000"/>
              <a:gd name="connsiteY55978" fmla="*/ 941957 h 6858000"/>
              <a:gd name="connsiteX55979" fmla="*/ 1120088 w 12192000"/>
              <a:gd name="connsiteY55979" fmla="*/ 1019983 h 6858000"/>
              <a:gd name="connsiteX55980" fmla="*/ 1139219 w 12192000"/>
              <a:gd name="connsiteY55980" fmla="*/ 1039691 h 6858000"/>
              <a:gd name="connsiteX55981" fmla="*/ 1167802 w 12192000"/>
              <a:gd name="connsiteY55981" fmla="*/ 1011800 h 6858000"/>
              <a:gd name="connsiteX55982" fmla="*/ 1167457 w 12192000"/>
              <a:gd name="connsiteY55982" fmla="*/ 980566 h 6858000"/>
              <a:gd name="connsiteX55983" fmla="*/ 1167572 w 12192000"/>
              <a:gd name="connsiteY55983" fmla="*/ 980566 h 6858000"/>
              <a:gd name="connsiteX55984" fmla="*/ 1167802 w 12192000"/>
              <a:gd name="connsiteY55984" fmla="*/ 941496 h 6858000"/>
              <a:gd name="connsiteX55985" fmla="*/ 1145443 w 12192000"/>
              <a:gd name="connsiteY55985" fmla="*/ 923171 h 6858000"/>
              <a:gd name="connsiteX55986" fmla="*/ 4960145 w 12192000"/>
              <a:gd name="connsiteY55986" fmla="*/ 923054 h 6858000"/>
              <a:gd name="connsiteX55987" fmla="*/ 4933403 w 12192000"/>
              <a:gd name="connsiteY55987" fmla="*/ 946105 h 6858000"/>
              <a:gd name="connsiteX55988" fmla="*/ 4960488 w 12192000"/>
              <a:gd name="connsiteY55988" fmla="*/ 972499 h 6858000"/>
              <a:gd name="connsiteX55989" fmla="*/ 4960488 w 12192000"/>
              <a:gd name="connsiteY55989" fmla="*/ 972384 h 6858000"/>
              <a:gd name="connsiteX55990" fmla="*/ 4981121 w 12192000"/>
              <a:gd name="connsiteY55990" fmla="*/ 946797 h 6858000"/>
              <a:gd name="connsiteX55991" fmla="*/ 4960145 w 12192000"/>
              <a:gd name="connsiteY55991" fmla="*/ 923054 h 6858000"/>
              <a:gd name="connsiteX55992" fmla="*/ 10196655 w 12192000"/>
              <a:gd name="connsiteY55992" fmla="*/ 923025 h 6858000"/>
              <a:gd name="connsiteX55993" fmla="*/ 10174743 w 12192000"/>
              <a:gd name="connsiteY55993" fmla="*/ 925822 h 6858000"/>
              <a:gd name="connsiteX55994" fmla="*/ 10164601 w 12192000"/>
              <a:gd name="connsiteY55994" fmla="*/ 949562 h 6858000"/>
              <a:gd name="connsiteX55995" fmla="*/ 10189264 w 12192000"/>
              <a:gd name="connsiteY55995" fmla="*/ 973306 h 6858000"/>
              <a:gd name="connsiteX55996" fmla="*/ 10220498 w 12192000"/>
              <a:gd name="connsiteY55996" fmla="*/ 973189 h 6858000"/>
              <a:gd name="connsiteX55997" fmla="*/ 10262220 w 12192000"/>
              <a:gd name="connsiteY55997" fmla="*/ 973189 h 6858000"/>
              <a:gd name="connsiteX55998" fmla="*/ 10277663 w 12192000"/>
              <a:gd name="connsiteY55998" fmla="*/ 967542 h 6858000"/>
              <a:gd name="connsiteX55999" fmla="*/ 10273399 w 12192000"/>
              <a:gd name="connsiteY55999" fmla="*/ 926398 h 6858000"/>
              <a:gd name="connsiteX56000" fmla="*/ 10226952 w 12192000"/>
              <a:gd name="connsiteY56000" fmla="*/ 939306 h 6858000"/>
              <a:gd name="connsiteX56001" fmla="*/ 10226952 w 12192000"/>
              <a:gd name="connsiteY56001" fmla="*/ 939191 h 6858000"/>
              <a:gd name="connsiteX56002" fmla="*/ 10221190 w 12192000"/>
              <a:gd name="connsiteY56002" fmla="*/ 946336 h 6858000"/>
              <a:gd name="connsiteX56003" fmla="*/ 10212085 w 12192000"/>
              <a:gd name="connsiteY56003" fmla="*/ 939421 h 6858000"/>
              <a:gd name="connsiteX56004" fmla="*/ 10196655 w 12192000"/>
              <a:gd name="connsiteY56004" fmla="*/ 923025 h 6858000"/>
              <a:gd name="connsiteX56005" fmla="*/ 1824180 w 12192000"/>
              <a:gd name="connsiteY56005" fmla="*/ 923025 h 6858000"/>
              <a:gd name="connsiteX56006" fmla="*/ 1802268 w 12192000"/>
              <a:gd name="connsiteY56006" fmla="*/ 925822 h 6858000"/>
              <a:gd name="connsiteX56007" fmla="*/ 1792126 w 12192000"/>
              <a:gd name="connsiteY56007" fmla="*/ 949562 h 6858000"/>
              <a:gd name="connsiteX56008" fmla="*/ 1816789 w 12192000"/>
              <a:gd name="connsiteY56008" fmla="*/ 973306 h 6858000"/>
              <a:gd name="connsiteX56009" fmla="*/ 1848023 w 12192000"/>
              <a:gd name="connsiteY56009" fmla="*/ 973189 h 6858000"/>
              <a:gd name="connsiteX56010" fmla="*/ 1889745 w 12192000"/>
              <a:gd name="connsiteY56010" fmla="*/ 973189 h 6858000"/>
              <a:gd name="connsiteX56011" fmla="*/ 1905188 w 12192000"/>
              <a:gd name="connsiteY56011" fmla="*/ 967542 h 6858000"/>
              <a:gd name="connsiteX56012" fmla="*/ 1900924 w 12192000"/>
              <a:gd name="connsiteY56012" fmla="*/ 926398 h 6858000"/>
              <a:gd name="connsiteX56013" fmla="*/ 1854477 w 12192000"/>
              <a:gd name="connsiteY56013" fmla="*/ 939306 h 6858000"/>
              <a:gd name="connsiteX56014" fmla="*/ 1854477 w 12192000"/>
              <a:gd name="connsiteY56014" fmla="*/ 939191 h 6858000"/>
              <a:gd name="connsiteX56015" fmla="*/ 1848715 w 12192000"/>
              <a:gd name="connsiteY56015" fmla="*/ 946336 h 6858000"/>
              <a:gd name="connsiteX56016" fmla="*/ 1839610 w 12192000"/>
              <a:gd name="connsiteY56016" fmla="*/ 939421 h 6858000"/>
              <a:gd name="connsiteX56017" fmla="*/ 1824180 w 12192000"/>
              <a:gd name="connsiteY56017" fmla="*/ 923025 h 6858000"/>
              <a:gd name="connsiteX56018" fmla="*/ 9654148 w 12192000"/>
              <a:gd name="connsiteY56018" fmla="*/ 922940 h 6858000"/>
              <a:gd name="connsiteX56019" fmla="*/ 9627639 w 12192000"/>
              <a:gd name="connsiteY56019" fmla="*/ 945760 h 6858000"/>
              <a:gd name="connsiteX56020" fmla="*/ 9648960 w 12192000"/>
              <a:gd name="connsiteY56020" fmla="*/ 971807 h 6858000"/>
              <a:gd name="connsiteX56021" fmla="*/ 9674892 w 12192000"/>
              <a:gd name="connsiteY56021" fmla="*/ 950255 h 6858000"/>
              <a:gd name="connsiteX56022" fmla="*/ 9654148 w 12192000"/>
              <a:gd name="connsiteY56022" fmla="*/ 922940 h 6858000"/>
              <a:gd name="connsiteX56023" fmla="*/ 5893458 w 12192000"/>
              <a:gd name="connsiteY56023" fmla="*/ 922940 h 6858000"/>
              <a:gd name="connsiteX56024" fmla="*/ 5872598 w 12192000"/>
              <a:gd name="connsiteY56024" fmla="*/ 943685 h 6858000"/>
              <a:gd name="connsiteX56025" fmla="*/ 5872828 w 12192000"/>
              <a:gd name="connsiteY56025" fmla="*/ 979990 h 6858000"/>
              <a:gd name="connsiteX56026" fmla="*/ 5872712 w 12192000"/>
              <a:gd name="connsiteY56026" fmla="*/ 1024017 h 6858000"/>
              <a:gd name="connsiteX56027" fmla="*/ 5898299 w 12192000"/>
              <a:gd name="connsiteY56027" fmla="*/ 1038884 h 6858000"/>
              <a:gd name="connsiteX56028" fmla="*/ 5920314 w 12192000"/>
              <a:gd name="connsiteY56028" fmla="*/ 1023671 h 6858000"/>
              <a:gd name="connsiteX56029" fmla="*/ 5919851 w 12192000"/>
              <a:gd name="connsiteY56029" fmla="*/ 950024 h 6858000"/>
              <a:gd name="connsiteX56030" fmla="*/ 5893458 w 12192000"/>
              <a:gd name="connsiteY56030" fmla="*/ 922940 h 6858000"/>
              <a:gd name="connsiteX56031" fmla="*/ 1281673 w 12192000"/>
              <a:gd name="connsiteY56031" fmla="*/ 922940 h 6858000"/>
              <a:gd name="connsiteX56032" fmla="*/ 1255164 w 12192000"/>
              <a:gd name="connsiteY56032" fmla="*/ 945760 h 6858000"/>
              <a:gd name="connsiteX56033" fmla="*/ 1276485 w 12192000"/>
              <a:gd name="connsiteY56033" fmla="*/ 971807 h 6858000"/>
              <a:gd name="connsiteX56034" fmla="*/ 1302417 w 12192000"/>
              <a:gd name="connsiteY56034" fmla="*/ 950255 h 6858000"/>
              <a:gd name="connsiteX56035" fmla="*/ 1281673 w 12192000"/>
              <a:gd name="connsiteY56035" fmla="*/ 922940 h 6858000"/>
              <a:gd name="connsiteX56036" fmla="*/ 7171608 w 12192000"/>
              <a:gd name="connsiteY56036" fmla="*/ 922823 h 6858000"/>
              <a:gd name="connsiteX56037" fmla="*/ 7145331 w 12192000"/>
              <a:gd name="connsiteY56037" fmla="*/ 949562 h 6858000"/>
              <a:gd name="connsiteX56038" fmla="*/ 7169996 w 12192000"/>
              <a:gd name="connsiteY56038" fmla="*/ 972845 h 6858000"/>
              <a:gd name="connsiteX56039" fmla="*/ 7169996 w 12192000"/>
              <a:gd name="connsiteY56039" fmla="*/ 972729 h 6858000"/>
              <a:gd name="connsiteX56040" fmla="*/ 7192814 w 12192000"/>
              <a:gd name="connsiteY56040" fmla="*/ 947028 h 6858000"/>
              <a:gd name="connsiteX56041" fmla="*/ 7171608 w 12192000"/>
              <a:gd name="connsiteY56041" fmla="*/ 922823 h 6858000"/>
              <a:gd name="connsiteX56042" fmla="*/ 4888340 w 12192000"/>
              <a:gd name="connsiteY56042" fmla="*/ 922823 h 6858000"/>
              <a:gd name="connsiteX56043" fmla="*/ 4867135 w 12192000"/>
              <a:gd name="connsiteY56043" fmla="*/ 946567 h 6858000"/>
              <a:gd name="connsiteX56044" fmla="*/ 4889955 w 12192000"/>
              <a:gd name="connsiteY56044" fmla="*/ 972384 h 6858000"/>
              <a:gd name="connsiteX56045" fmla="*/ 4914619 w 12192000"/>
              <a:gd name="connsiteY56045" fmla="*/ 946336 h 6858000"/>
              <a:gd name="connsiteX56046" fmla="*/ 4888340 w 12192000"/>
              <a:gd name="connsiteY56046" fmla="*/ 922823 h 6858000"/>
              <a:gd name="connsiteX56047" fmla="*/ 11694300 w 12192000"/>
              <a:gd name="connsiteY56047" fmla="*/ 922762 h 6858000"/>
              <a:gd name="connsiteX56048" fmla="*/ 11694347 w 12192000"/>
              <a:gd name="connsiteY56048" fmla="*/ 922823 h 6858000"/>
              <a:gd name="connsiteX56049" fmla="*/ 11694117 w 12192000"/>
              <a:gd name="connsiteY56049" fmla="*/ 922940 h 6858000"/>
              <a:gd name="connsiteX56050" fmla="*/ 3321825 w 12192000"/>
              <a:gd name="connsiteY56050" fmla="*/ 922762 h 6858000"/>
              <a:gd name="connsiteX56051" fmla="*/ 3321872 w 12192000"/>
              <a:gd name="connsiteY56051" fmla="*/ 922823 h 6858000"/>
              <a:gd name="connsiteX56052" fmla="*/ 3321642 w 12192000"/>
              <a:gd name="connsiteY56052" fmla="*/ 922940 h 6858000"/>
              <a:gd name="connsiteX56053" fmla="*/ 8383719 w 12192000"/>
              <a:gd name="connsiteY56053" fmla="*/ 922595 h 6858000"/>
              <a:gd name="connsiteX56054" fmla="*/ 8355252 w 12192000"/>
              <a:gd name="connsiteY56054" fmla="*/ 947258 h 6858000"/>
              <a:gd name="connsiteX56055" fmla="*/ 8380492 w 12192000"/>
              <a:gd name="connsiteY56055" fmla="*/ 972845 h 6858000"/>
              <a:gd name="connsiteX56056" fmla="*/ 8402966 w 12192000"/>
              <a:gd name="connsiteY56056" fmla="*/ 946682 h 6858000"/>
              <a:gd name="connsiteX56057" fmla="*/ 8383719 w 12192000"/>
              <a:gd name="connsiteY56057" fmla="*/ 922595 h 6858000"/>
              <a:gd name="connsiteX56058" fmla="*/ 8510151 w 12192000"/>
              <a:gd name="connsiteY56058" fmla="*/ 922479 h 6858000"/>
              <a:gd name="connsiteX56059" fmla="*/ 8487216 w 12192000"/>
              <a:gd name="connsiteY56059" fmla="*/ 948180 h 6858000"/>
              <a:gd name="connsiteX56060" fmla="*/ 8512802 w 12192000"/>
              <a:gd name="connsiteY56060" fmla="*/ 971807 h 6858000"/>
              <a:gd name="connsiteX56061" fmla="*/ 8537236 w 12192000"/>
              <a:gd name="connsiteY56061" fmla="*/ 945068 h 6858000"/>
              <a:gd name="connsiteX56062" fmla="*/ 8510151 w 12192000"/>
              <a:gd name="connsiteY56062" fmla="*/ 922479 h 6858000"/>
              <a:gd name="connsiteX56063" fmla="*/ 137676 w 12192000"/>
              <a:gd name="connsiteY56063" fmla="*/ 922479 h 6858000"/>
              <a:gd name="connsiteX56064" fmla="*/ 114741 w 12192000"/>
              <a:gd name="connsiteY56064" fmla="*/ 948180 h 6858000"/>
              <a:gd name="connsiteX56065" fmla="*/ 140327 w 12192000"/>
              <a:gd name="connsiteY56065" fmla="*/ 971807 h 6858000"/>
              <a:gd name="connsiteX56066" fmla="*/ 164761 w 12192000"/>
              <a:gd name="connsiteY56066" fmla="*/ 945068 h 6858000"/>
              <a:gd name="connsiteX56067" fmla="*/ 137676 w 12192000"/>
              <a:gd name="connsiteY56067" fmla="*/ 922479 h 6858000"/>
              <a:gd name="connsiteX56068" fmla="*/ 8578726 w 12192000"/>
              <a:gd name="connsiteY56068" fmla="*/ 922363 h 6858000"/>
              <a:gd name="connsiteX56069" fmla="*/ 8553254 w 12192000"/>
              <a:gd name="connsiteY56069" fmla="*/ 947258 h 6858000"/>
              <a:gd name="connsiteX56070" fmla="*/ 8577227 w 12192000"/>
              <a:gd name="connsiteY56070" fmla="*/ 971923 h 6858000"/>
              <a:gd name="connsiteX56071" fmla="*/ 8577112 w 12192000"/>
              <a:gd name="connsiteY56071" fmla="*/ 971807 h 6858000"/>
              <a:gd name="connsiteX56072" fmla="*/ 8600278 w 12192000"/>
              <a:gd name="connsiteY56072" fmla="*/ 946105 h 6858000"/>
              <a:gd name="connsiteX56073" fmla="*/ 8578726 w 12192000"/>
              <a:gd name="connsiteY56073" fmla="*/ 922363 h 6858000"/>
              <a:gd name="connsiteX56074" fmla="*/ 5966528 w 12192000"/>
              <a:gd name="connsiteY56074" fmla="*/ 922363 h 6858000"/>
              <a:gd name="connsiteX56075" fmla="*/ 5940021 w 12192000"/>
              <a:gd name="connsiteY56075" fmla="*/ 944953 h 6858000"/>
              <a:gd name="connsiteX56076" fmla="*/ 5943074 w 12192000"/>
              <a:gd name="connsiteY56076" fmla="*/ 964906 h 6858000"/>
              <a:gd name="connsiteX56077" fmla="*/ 5962336 w 12192000"/>
              <a:gd name="connsiteY56077" fmla="*/ 972137 h 6858000"/>
              <a:gd name="connsiteX56078" fmla="*/ 5962264 w 12192000"/>
              <a:gd name="connsiteY56078" fmla="*/ 972153 h 6858000"/>
              <a:gd name="connsiteX56079" fmla="*/ 5962377 w 12192000"/>
              <a:gd name="connsiteY56079" fmla="*/ 972153 h 6858000"/>
              <a:gd name="connsiteX56080" fmla="*/ 5962336 w 12192000"/>
              <a:gd name="connsiteY56080" fmla="*/ 972137 h 6858000"/>
              <a:gd name="connsiteX56081" fmla="*/ 5982996 w 12192000"/>
              <a:gd name="connsiteY56081" fmla="*/ 967528 h 6858000"/>
              <a:gd name="connsiteX56082" fmla="*/ 5987388 w 12192000"/>
              <a:gd name="connsiteY56082" fmla="*/ 947949 h 6858000"/>
              <a:gd name="connsiteX56083" fmla="*/ 5966528 w 12192000"/>
              <a:gd name="connsiteY56083" fmla="*/ 922363 h 6858000"/>
              <a:gd name="connsiteX56084" fmla="*/ 206251 w 12192000"/>
              <a:gd name="connsiteY56084" fmla="*/ 922363 h 6858000"/>
              <a:gd name="connsiteX56085" fmla="*/ 180779 w 12192000"/>
              <a:gd name="connsiteY56085" fmla="*/ 947258 h 6858000"/>
              <a:gd name="connsiteX56086" fmla="*/ 204752 w 12192000"/>
              <a:gd name="connsiteY56086" fmla="*/ 971923 h 6858000"/>
              <a:gd name="connsiteX56087" fmla="*/ 204637 w 12192000"/>
              <a:gd name="connsiteY56087" fmla="*/ 971807 h 6858000"/>
              <a:gd name="connsiteX56088" fmla="*/ 227803 w 12192000"/>
              <a:gd name="connsiteY56088" fmla="*/ 946105 h 6858000"/>
              <a:gd name="connsiteX56089" fmla="*/ 206251 w 12192000"/>
              <a:gd name="connsiteY56089" fmla="*/ 922363 h 6858000"/>
              <a:gd name="connsiteX56090" fmla="*/ 4159686 w 12192000"/>
              <a:gd name="connsiteY56090" fmla="*/ 922335 h 6858000"/>
              <a:gd name="connsiteX56091" fmla="*/ 4134014 w 12192000"/>
              <a:gd name="connsiteY56091" fmla="*/ 927435 h 6858000"/>
              <a:gd name="connsiteX56092" fmla="*/ 4125714 w 12192000"/>
              <a:gd name="connsiteY56092" fmla="*/ 957285 h 6858000"/>
              <a:gd name="connsiteX56093" fmla="*/ 4141734 w 12192000"/>
              <a:gd name="connsiteY56093" fmla="*/ 974112 h 6858000"/>
              <a:gd name="connsiteX56094" fmla="*/ 4183228 w 12192000"/>
              <a:gd name="connsiteY56094" fmla="*/ 973997 h 6858000"/>
              <a:gd name="connsiteX56095" fmla="*/ 4216880 w 12192000"/>
              <a:gd name="connsiteY56095" fmla="*/ 973767 h 6858000"/>
              <a:gd name="connsiteX56096" fmla="*/ 4239817 w 12192000"/>
              <a:gd name="connsiteY56096" fmla="*/ 962242 h 6858000"/>
              <a:gd name="connsiteX56097" fmla="*/ 4231516 w 12192000"/>
              <a:gd name="connsiteY56097" fmla="*/ 927320 h 6858000"/>
              <a:gd name="connsiteX56098" fmla="*/ 4193254 w 12192000"/>
              <a:gd name="connsiteY56098" fmla="*/ 938384 h 6858000"/>
              <a:gd name="connsiteX56099" fmla="*/ 4185761 w 12192000"/>
              <a:gd name="connsiteY56099" fmla="*/ 947373 h 6858000"/>
              <a:gd name="connsiteX56100" fmla="*/ 4185761 w 12192000"/>
              <a:gd name="connsiteY56100" fmla="*/ 947258 h 6858000"/>
              <a:gd name="connsiteX56101" fmla="*/ 4178271 w 12192000"/>
              <a:gd name="connsiteY56101" fmla="*/ 942302 h 6858000"/>
              <a:gd name="connsiteX56102" fmla="*/ 4159686 w 12192000"/>
              <a:gd name="connsiteY56102" fmla="*/ 922335 h 6858000"/>
              <a:gd name="connsiteX56103" fmla="*/ 10323648 w 12192000"/>
              <a:gd name="connsiteY56103" fmla="*/ 922249 h 6858000"/>
              <a:gd name="connsiteX56104" fmla="*/ 10294144 w 12192000"/>
              <a:gd name="connsiteY56104" fmla="*/ 944837 h 6858000"/>
              <a:gd name="connsiteX56105" fmla="*/ 10320767 w 12192000"/>
              <a:gd name="connsiteY56105" fmla="*/ 970194 h 6858000"/>
              <a:gd name="connsiteX56106" fmla="*/ 10347622 w 12192000"/>
              <a:gd name="connsiteY56106" fmla="*/ 947719 h 6858000"/>
              <a:gd name="connsiteX56107" fmla="*/ 10323648 w 12192000"/>
              <a:gd name="connsiteY56107" fmla="*/ 922249 h 6858000"/>
              <a:gd name="connsiteX56108" fmla="*/ 6096649 w 12192000"/>
              <a:gd name="connsiteY56108" fmla="*/ 922249 h 6858000"/>
              <a:gd name="connsiteX56109" fmla="*/ 6070140 w 12192000"/>
              <a:gd name="connsiteY56109" fmla="*/ 945760 h 6858000"/>
              <a:gd name="connsiteX56110" fmla="*/ 6096879 w 12192000"/>
              <a:gd name="connsiteY56110" fmla="*/ 971462 h 6858000"/>
              <a:gd name="connsiteX56111" fmla="*/ 6124540 w 12192000"/>
              <a:gd name="connsiteY56111" fmla="*/ 944146 h 6858000"/>
              <a:gd name="connsiteX56112" fmla="*/ 6096649 w 12192000"/>
              <a:gd name="connsiteY56112" fmla="*/ 922249 h 6858000"/>
              <a:gd name="connsiteX56113" fmla="*/ 1951173 w 12192000"/>
              <a:gd name="connsiteY56113" fmla="*/ 922249 h 6858000"/>
              <a:gd name="connsiteX56114" fmla="*/ 1921669 w 12192000"/>
              <a:gd name="connsiteY56114" fmla="*/ 944837 h 6858000"/>
              <a:gd name="connsiteX56115" fmla="*/ 1948292 w 12192000"/>
              <a:gd name="connsiteY56115" fmla="*/ 970194 h 6858000"/>
              <a:gd name="connsiteX56116" fmla="*/ 1975147 w 12192000"/>
              <a:gd name="connsiteY56116" fmla="*/ 947719 h 6858000"/>
              <a:gd name="connsiteX56117" fmla="*/ 1951173 w 12192000"/>
              <a:gd name="connsiteY56117" fmla="*/ 922249 h 6858000"/>
              <a:gd name="connsiteX56118" fmla="*/ 6622558 w 12192000"/>
              <a:gd name="connsiteY56118" fmla="*/ 922118 h 6858000"/>
              <a:gd name="connsiteX56119" fmla="*/ 6607332 w 12192000"/>
              <a:gd name="connsiteY56119" fmla="*/ 936885 h 6858000"/>
              <a:gd name="connsiteX56120" fmla="*/ 6607215 w 12192000"/>
              <a:gd name="connsiteY56120" fmla="*/ 937001 h 6858000"/>
              <a:gd name="connsiteX56121" fmla="*/ 6598345 w 12192000"/>
              <a:gd name="connsiteY56121" fmla="*/ 946567 h 6858000"/>
              <a:gd name="connsiteX56122" fmla="*/ 6587163 w 12192000"/>
              <a:gd name="connsiteY56122" fmla="*/ 937692 h 6858000"/>
              <a:gd name="connsiteX56123" fmla="*/ 6548899 w 12192000"/>
              <a:gd name="connsiteY56123" fmla="*/ 925705 h 6858000"/>
              <a:gd name="connsiteX56124" fmla="*/ 6539219 w 12192000"/>
              <a:gd name="connsiteY56124" fmla="*/ 948180 h 6858000"/>
              <a:gd name="connsiteX56125" fmla="*/ 6563768 w 12192000"/>
              <a:gd name="connsiteY56125" fmla="*/ 973306 h 6858000"/>
              <a:gd name="connsiteX56126" fmla="*/ 6597652 w 12192000"/>
              <a:gd name="connsiteY56126" fmla="*/ 973189 h 6858000"/>
              <a:gd name="connsiteX56127" fmla="*/ 6634186 w 12192000"/>
              <a:gd name="connsiteY56127" fmla="*/ 973189 h 6858000"/>
              <a:gd name="connsiteX56128" fmla="*/ 6654126 w 12192000"/>
              <a:gd name="connsiteY56128" fmla="*/ 956709 h 6858000"/>
              <a:gd name="connsiteX56129" fmla="*/ 6642715 w 12192000"/>
              <a:gd name="connsiteY56129" fmla="*/ 925591 h 6858000"/>
              <a:gd name="connsiteX56130" fmla="*/ 6622558 w 12192000"/>
              <a:gd name="connsiteY56130" fmla="*/ 922118 h 6858000"/>
              <a:gd name="connsiteX56131" fmla="*/ 11932919 w 12192000"/>
              <a:gd name="connsiteY56131" fmla="*/ 921903 h 6858000"/>
              <a:gd name="connsiteX56132" fmla="*/ 11904682 w 12192000"/>
              <a:gd name="connsiteY56132" fmla="*/ 949794 h 6858000"/>
              <a:gd name="connsiteX56133" fmla="*/ 11904914 w 12192000"/>
              <a:gd name="connsiteY56133" fmla="*/ 978261 h 6858000"/>
              <a:gd name="connsiteX56134" fmla="*/ 11904682 w 12192000"/>
              <a:gd name="connsiteY56134" fmla="*/ 1019637 h 6858000"/>
              <a:gd name="connsiteX56135" fmla="*/ 11924161 w 12192000"/>
              <a:gd name="connsiteY56135" fmla="*/ 1037731 h 6858000"/>
              <a:gd name="connsiteX56136" fmla="*/ 11952166 w 12192000"/>
              <a:gd name="connsiteY56136" fmla="*/ 1019290 h 6858000"/>
              <a:gd name="connsiteX56137" fmla="*/ 11952166 w 12192000"/>
              <a:gd name="connsiteY56137" fmla="*/ 941610 h 6858000"/>
              <a:gd name="connsiteX56138" fmla="*/ 11932919 w 12192000"/>
              <a:gd name="connsiteY56138" fmla="*/ 921903 h 6858000"/>
              <a:gd name="connsiteX56139" fmla="*/ 9788646 w 12192000"/>
              <a:gd name="connsiteY56139" fmla="*/ 921903 h 6858000"/>
              <a:gd name="connsiteX56140" fmla="*/ 9762484 w 12192000"/>
              <a:gd name="connsiteY56140" fmla="*/ 945184 h 6858000"/>
              <a:gd name="connsiteX56141" fmla="*/ 9767542 w 12192000"/>
              <a:gd name="connsiteY56141" fmla="*/ 964906 h 6858000"/>
              <a:gd name="connsiteX56142" fmla="*/ 9786979 w 12192000"/>
              <a:gd name="connsiteY56142" fmla="*/ 970868 h 6858000"/>
              <a:gd name="connsiteX56143" fmla="*/ 9786918 w 12192000"/>
              <a:gd name="connsiteY56143" fmla="*/ 970884 h 6858000"/>
              <a:gd name="connsiteX56144" fmla="*/ 9787032 w 12192000"/>
              <a:gd name="connsiteY56144" fmla="*/ 970884 h 6858000"/>
              <a:gd name="connsiteX56145" fmla="*/ 9786979 w 12192000"/>
              <a:gd name="connsiteY56145" fmla="*/ 970868 h 6858000"/>
              <a:gd name="connsiteX56146" fmla="*/ 9807390 w 12192000"/>
              <a:gd name="connsiteY56146" fmla="*/ 965223 h 6858000"/>
              <a:gd name="connsiteX56147" fmla="*/ 9809969 w 12192000"/>
              <a:gd name="connsiteY56147" fmla="*/ 945299 h 6858000"/>
              <a:gd name="connsiteX56148" fmla="*/ 9788646 w 12192000"/>
              <a:gd name="connsiteY56148" fmla="*/ 921903 h 6858000"/>
              <a:gd name="connsiteX56149" fmla="*/ 3560444 w 12192000"/>
              <a:gd name="connsiteY56149" fmla="*/ 921903 h 6858000"/>
              <a:gd name="connsiteX56150" fmla="*/ 3532207 w 12192000"/>
              <a:gd name="connsiteY56150" fmla="*/ 949794 h 6858000"/>
              <a:gd name="connsiteX56151" fmla="*/ 3532439 w 12192000"/>
              <a:gd name="connsiteY56151" fmla="*/ 978261 h 6858000"/>
              <a:gd name="connsiteX56152" fmla="*/ 3532207 w 12192000"/>
              <a:gd name="connsiteY56152" fmla="*/ 1019637 h 6858000"/>
              <a:gd name="connsiteX56153" fmla="*/ 3551686 w 12192000"/>
              <a:gd name="connsiteY56153" fmla="*/ 1037731 h 6858000"/>
              <a:gd name="connsiteX56154" fmla="*/ 3579691 w 12192000"/>
              <a:gd name="connsiteY56154" fmla="*/ 1019290 h 6858000"/>
              <a:gd name="connsiteX56155" fmla="*/ 3579691 w 12192000"/>
              <a:gd name="connsiteY56155" fmla="*/ 941610 h 6858000"/>
              <a:gd name="connsiteX56156" fmla="*/ 3560444 w 12192000"/>
              <a:gd name="connsiteY56156" fmla="*/ 921903 h 6858000"/>
              <a:gd name="connsiteX56157" fmla="*/ 1416171 w 12192000"/>
              <a:gd name="connsiteY56157" fmla="*/ 921903 h 6858000"/>
              <a:gd name="connsiteX56158" fmla="*/ 1390009 w 12192000"/>
              <a:gd name="connsiteY56158" fmla="*/ 945184 h 6858000"/>
              <a:gd name="connsiteX56159" fmla="*/ 1395067 w 12192000"/>
              <a:gd name="connsiteY56159" fmla="*/ 964906 h 6858000"/>
              <a:gd name="connsiteX56160" fmla="*/ 1414504 w 12192000"/>
              <a:gd name="connsiteY56160" fmla="*/ 970868 h 6858000"/>
              <a:gd name="connsiteX56161" fmla="*/ 1414443 w 12192000"/>
              <a:gd name="connsiteY56161" fmla="*/ 970884 h 6858000"/>
              <a:gd name="connsiteX56162" fmla="*/ 1414557 w 12192000"/>
              <a:gd name="connsiteY56162" fmla="*/ 970884 h 6858000"/>
              <a:gd name="connsiteX56163" fmla="*/ 1414504 w 12192000"/>
              <a:gd name="connsiteY56163" fmla="*/ 970868 h 6858000"/>
              <a:gd name="connsiteX56164" fmla="*/ 1434915 w 12192000"/>
              <a:gd name="connsiteY56164" fmla="*/ 965223 h 6858000"/>
              <a:gd name="connsiteX56165" fmla="*/ 1437494 w 12192000"/>
              <a:gd name="connsiteY56165" fmla="*/ 945299 h 6858000"/>
              <a:gd name="connsiteX56166" fmla="*/ 1416171 w 12192000"/>
              <a:gd name="connsiteY56166" fmla="*/ 921903 h 6858000"/>
              <a:gd name="connsiteX56167" fmla="*/ 9718458 w 12192000"/>
              <a:gd name="connsiteY56167" fmla="*/ 921788 h 6858000"/>
              <a:gd name="connsiteX56168" fmla="*/ 9696214 w 12192000"/>
              <a:gd name="connsiteY56168" fmla="*/ 947834 h 6858000"/>
              <a:gd name="connsiteX56169" fmla="*/ 9717651 w 12192000"/>
              <a:gd name="connsiteY56169" fmla="*/ 970770 h 6858000"/>
              <a:gd name="connsiteX56170" fmla="*/ 9743468 w 12192000"/>
              <a:gd name="connsiteY56170" fmla="*/ 943685 h 6858000"/>
              <a:gd name="connsiteX56171" fmla="*/ 9718458 w 12192000"/>
              <a:gd name="connsiteY56171" fmla="*/ 921788 h 6858000"/>
              <a:gd name="connsiteX56172" fmla="*/ 8917684 w 12192000"/>
              <a:gd name="connsiteY56172" fmla="*/ 921788 h 6858000"/>
              <a:gd name="connsiteX56173" fmla="*/ 8835048 w 12192000"/>
              <a:gd name="connsiteY56173" fmla="*/ 923747 h 6858000"/>
              <a:gd name="connsiteX56174" fmla="*/ 8818336 w 12192000"/>
              <a:gd name="connsiteY56174" fmla="*/ 939882 h 6858000"/>
              <a:gd name="connsiteX56175" fmla="*/ 8849338 w 12192000"/>
              <a:gd name="connsiteY56175" fmla="*/ 973189 h 6858000"/>
              <a:gd name="connsiteX56176" fmla="*/ 8875156 w 12192000"/>
              <a:gd name="connsiteY56176" fmla="*/ 973189 h 6858000"/>
              <a:gd name="connsiteX56177" fmla="*/ 8916532 w 12192000"/>
              <a:gd name="connsiteY56177" fmla="*/ 973421 h 6858000"/>
              <a:gd name="connsiteX56178" fmla="*/ 8935317 w 12192000"/>
              <a:gd name="connsiteY56178" fmla="*/ 950831 h 6858000"/>
              <a:gd name="connsiteX56179" fmla="*/ 8917684 w 12192000"/>
              <a:gd name="connsiteY56179" fmla="*/ 921788 h 6858000"/>
              <a:gd name="connsiteX56180" fmla="*/ 5489960 w 12192000"/>
              <a:gd name="connsiteY56180" fmla="*/ 921788 h 6858000"/>
              <a:gd name="connsiteX56181" fmla="*/ 5463568 w 12192000"/>
              <a:gd name="connsiteY56181" fmla="*/ 943570 h 6858000"/>
              <a:gd name="connsiteX56182" fmla="*/ 5492380 w 12192000"/>
              <a:gd name="connsiteY56182" fmla="*/ 970884 h 6858000"/>
              <a:gd name="connsiteX56183" fmla="*/ 5517851 w 12192000"/>
              <a:gd name="connsiteY56183" fmla="*/ 943340 h 6858000"/>
              <a:gd name="connsiteX56184" fmla="*/ 5489960 w 12192000"/>
              <a:gd name="connsiteY56184" fmla="*/ 921788 h 6858000"/>
              <a:gd name="connsiteX56185" fmla="*/ 1345983 w 12192000"/>
              <a:gd name="connsiteY56185" fmla="*/ 921788 h 6858000"/>
              <a:gd name="connsiteX56186" fmla="*/ 1323739 w 12192000"/>
              <a:gd name="connsiteY56186" fmla="*/ 947834 h 6858000"/>
              <a:gd name="connsiteX56187" fmla="*/ 1345176 w 12192000"/>
              <a:gd name="connsiteY56187" fmla="*/ 970770 h 6858000"/>
              <a:gd name="connsiteX56188" fmla="*/ 1370993 w 12192000"/>
              <a:gd name="connsiteY56188" fmla="*/ 943685 h 6858000"/>
              <a:gd name="connsiteX56189" fmla="*/ 1345983 w 12192000"/>
              <a:gd name="connsiteY56189" fmla="*/ 921788 h 6858000"/>
              <a:gd name="connsiteX56190" fmla="*/ 545209 w 12192000"/>
              <a:gd name="connsiteY56190" fmla="*/ 921788 h 6858000"/>
              <a:gd name="connsiteX56191" fmla="*/ 462573 w 12192000"/>
              <a:gd name="connsiteY56191" fmla="*/ 923747 h 6858000"/>
              <a:gd name="connsiteX56192" fmla="*/ 445861 w 12192000"/>
              <a:gd name="connsiteY56192" fmla="*/ 939882 h 6858000"/>
              <a:gd name="connsiteX56193" fmla="*/ 476863 w 12192000"/>
              <a:gd name="connsiteY56193" fmla="*/ 973189 h 6858000"/>
              <a:gd name="connsiteX56194" fmla="*/ 502681 w 12192000"/>
              <a:gd name="connsiteY56194" fmla="*/ 973189 h 6858000"/>
              <a:gd name="connsiteX56195" fmla="*/ 544057 w 12192000"/>
              <a:gd name="connsiteY56195" fmla="*/ 973421 h 6858000"/>
              <a:gd name="connsiteX56196" fmla="*/ 562842 w 12192000"/>
              <a:gd name="connsiteY56196" fmla="*/ 950831 h 6858000"/>
              <a:gd name="connsiteX56197" fmla="*/ 545209 w 12192000"/>
              <a:gd name="connsiteY56197" fmla="*/ 921788 h 6858000"/>
              <a:gd name="connsiteX56198" fmla="*/ 8646178 w 12192000"/>
              <a:gd name="connsiteY56198" fmla="*/ 921758 h 6858000"/>
              <a:gd name="connsiteX56199" fmla="*/ 8626210 w 12192000"/>
              <a:gd name="connsiteY56199" fmla="*/ 926513 h 6858000"/>
              <a:gd name="connsiteX56200" fmla="*/ 8621369 w 12192000"/>
              <a:gd name="connsiteY56200" fmla="*/ 962356 h 6858000"/>
              <a:gd name="connsiteX56201" fmla="*/ 8645803 w 12192000"/>
              <a:gd name="connsiteY56201" fmla="*/ 972729 h 6858000"/>
              <a:gd name="connsiteX56202" fmla="*/ 8665741 w 12192000"/>
              <a:gd name="connsiteY56202" fmla="*/ 982065 h 6858000"/>
              <a:gd name="connsiteX56203" fmla="*/ 8646264 w 12192000"/>
              <a:gd name="connsiteY56203" fmla="*/ 988403 h 6858000"/>
              <a:gd name="connsiteX56204" fmla="*/ 8638426 w 12192000"/>
              <a:gd name="connsiteY56204" fmla="*/ 988403 h 6858000"/>
              <a:gd name="connsiteX56205" fmla="*/ 8620794 w 12192000"/>
              <a:gd name="connsiteY56205" fmla="*/ 1013068 h 6858000"/>
              <a:gd name="connsiteX56206" fmla="*/ 8639002 w 12192000"/>
              <a:gd name="connsiteY56206" fmla="*/ 1040613 h 6858000"/>
              <a:gd name="connsiteX56207" fmla="*/ 8717144 w 12192000"/>
              <a:gd name="connsiteY56207" fmla="*/ 1040382 h 6858000"/>
              <a:gd name="connsiteX56208" fmla="*/ 8735585 w 12192000"/>
              <a:gd name="connsiteY56208" fmla="*/ 1020790 h 6858000"/>
              <a:gd name="connsiteX56209" fmla="*/ 8735814 w 12192000"/>
              <a:gd name="connsiteY56209" fmla="*/ 932276 h 6858000"/>
              <a:gd name="connsiteX56210" fmla="*/ 8756330 w 12192000"/>
              <a:gd name="connsiteY56210" fmla="*/ 948872 h 6858000"/>
              <a:gd name="connsiteX56211" fmla="*/ 8756330 w 12192000"/>
              <a:gd name="connsiteY56211" fmla="*/ 1021481 h 6858000"/>
              <a:gd name="connsiteX56212" fmla="*/ 8761978 w 12192000"/>
              <a:gd name="connsiteY56212" fmla="*/ 1039114 h 6858000"/>
              <a:gd name="connsiteX56213" fmla="*/ 8800241 w 12192000"/>
              <a:gd name="connsiteY56213" fmla="*/ 1034504 h 6858000"/>
              <a:gd name="connsiteX56214" fmla="*/ 8796323 w 12192000"/>
              <a:gd name="connsiteY56214" fmla="*/ 989902 h 6858000"/>
              <a:gd name="connsiteX56215" fmla="*/ 8795055 w 12192000"/>
              <a:gd name="connsiteY56215" fmla="*/ 972153 h 6858000"/>
              <a:gd name="connsiteX56216" fmla="*/ 8801509 w 12192000"/>
              <a:gd name="connsiteY56216" fmla="*/ 931699 h 6858000"/>
              <a:gd name="connsiteX56217" fmla="*/ 8774194 w 12192000"/>
              <a:gd name="connsiteY56217" fmla="*/ 925130 h 6858000"/>
              <a:gd name="connsiteX56218" fmla="*/ 8735354 w 12192000"/>
              <a:gd name="connsiteY56218" fmla="*/ 926744 h 6858000"/>
              <a:gd name="connsiteX56219" fmla="*/ 8691096 w 12192000"/>
              <a:gd name="connsiteY56219" fmla="*/ 929855 h 6858000"/>
              <a:gd name="connsiteX56220" fmla="*/ 8691328 w 12192000"/>
              <a:gd name="connsiteY56220" fmla="*/ 929855 h 6858000"/>
              <a:gd name="connsiteX56221" fmla="*/ 8665280 w 12192000"/>
              <a:gd name="connsiteY56221" fmla="*/ 929279 h 6858000"/>
              <a:gd name="connsiteX56222" fmla="*/ 8646178 w 12192000"/>
              <a:gd name="connsiteY56222" fmla="*/ 921758 h 6858000"/>
              <a:gd name="connsiteX56223" fmla="*/ 273703 w 12192000"/>
              <a:gd name="connsiteY56223" fmla="*/ 921758 h 6858000"/>
              <a:gd name="connsiteX56224" fmla="*/ 253735 w 12192000"/>
              <a:gd name="connsiteY56224" fmla="*/ 926513 h 6858000"/>
              <a:gd name="connsiteX56225" fmla="*/ 248894 w 12192000"/>
              <a:gd name="connsiteY56225" fmla="*/ 962356 h 6858000"/>
              <a:gd name="connsiteX56226" fmla="*/ 273328 w 12192000"/>
              <a:gd name="connsiteY56226" fmla="*/ 972729 h 6858000"/>
              <a:gd name="connsiteX56227" fmla="*/ 293266 w 12192000"/>
              <a:gd name="connsiteY56227" fmla="*/ 982065 h 6858000"/>
              <a:gd name="connsiteX56228" fmla="*/ 273789 w 12192000"/>
              <a:gd name="connsiteY56228" fmla="*/ 988403 h 6858000"/>
              <a:gd name="connsiteX56229" fmla="*/ 265951 w 12192000"/>
              <a:gd name="connsiteY56229" fmla="*/ 988403 h 6858000"/>
              <a:gd name="connsiteX56230" fmla="*/ 248319 w 12192000"/>
              <a:gd name="connsiteY56230" fmla="*/ 1013068 h 6858000"/>
              <a:gd name="connsiteX56231" fmla="*/ 266527 w 12192000"/>
              <a:gd name="connsiteY56231" fmla="*/ 1040613 h 6858000"/>
              <a:gd name="connsiteX56232" fmla="*/ 344669 w 12192000"/>
              <a:gd name="connsiteY56232" fmla="*/ 1040382 h 6858000"/>
              <a:gd name="connsiteX56233" fmla="*/ 363110 w 12192000"/>
              <a:gd name="connsiteY56233" fmla="*/ 1020790 h 6858000"/>
              <a:gd name="connsiteX56234" fmla="*/ 363339 w 12192000"/>
              <a:gd name="connsiteY56234" fmla="*/ 932276 h 6858000"/>
              <a:gd name="connsiteX56235" fmla="*/ 383855 w 12192000"/>
              <a:gd name="connsiteY56235" fmla="*/ 948872 h 6858000"/>
              <a:gd name="connsiteX56236" fmla="*/ 383855 w 12192000"/>
              <a:gd name="connsiteY56236" fmla="*/ 1021481 h 6858000"/>
              <a:gd name="connsiteX56237" fmla="*/ 389503 w 12192000"/>
              <a:gd name="connsiteY56237" fmla="*/ 1039114 h 6858000"/>
              <a:gd name="connsiteX56238" fmla="*/ 427766 w 12192000"/>
              <a:gd name="connsiteY56238" fmla="*/ 1034504 h 6858000"/>
              <a:gd name="connsiteX56239" fmla="*/ 423848 w 12192000"/>
              <a:gd name="connsiteY56239" fmla="*/ 989902 h 6858000"/>
              <a:gd name="connsiteX56240" fmla="*/ 422580 w 12192000"/>
              <a:gd name="connsiteY56240" fmla="*/ 972153 h 6858000"/>
              <a:gd name="connsiteX56241" fmla="*/ 429034 w 12192000"/>
              <a:gd name="connsiteY56241" fmla="*/ 931699 h 6858000"/>
              <a:gd name="connsiteX56242" fmla="*/ 401719 w 12192000"/>
              <a:gd name="connsiteY56242" fmla="*/ 925130 h 6858000"/>
              <a:gd name="connsiteX56243" fmla="*/ 362879 w 12192000"/>
              <a:gd name="connsiteY56243" fmla="*/ 926744 h 6858000"/>
              <a:gd name="connsiteX56244" fmla="*/ 318621 w 12192000"/>
              <a:gd name="connsiteY56244" fmla="*/ 929855 h 6858000"/>
              <a:gd name="connsiteX56245" fmla="*/ 318853 w 12192000"/>
              <a:gd name="connsiteY56245" fmla="*/ 929855 h 6858000"/>
              <a:gd name="connsiteX56246" fmla="*/ 292805 w 12192000"/>
              <a:gd name="connsiteY56246" fmla="*/ 929279 h 6858000"/>
              <a:gd name="connsiteX56247" fmla="*/ 273703 w 12192000"/>
              <a:gd name="connsiteY56247" fmla="*/ 921758 h 6858000"/>
              <a:gd name="connsiteX56248" fmla="*/ 9915353 w 12192000"/>
              <a:gd name="connsiteY56248" fmla="*/ 921686 h 6858000"/>
              <a:gd name="connsiteX56249" fmla="*/ 9889378 w 12192000"/>
              <a:gd name="connsiteY56249" fmla="*/ 937462 h 6858000"/>
              <a:gd name="connsiteX56250" fmla="*/ 9889378 w 12192000"/>
              <a:gd name="connsiteY56250" fmla="*/ 937231 h 6858000"/>
              <a:gd name="connsiteX56251" fmla="*/ 9880734 w 12192000"/>
              <a:gd name="connsiteY56251" fmla="*/ 935042 h 6858000"/>
              <a:gd name="connsiteX56252" fmla="*/ 9842584 w 12192000"/>
              <a:gd name="connsiteY56252" fmla="*/ 923171 h 6858000"/>
              <a:gd name="connsiteX56253" fmla="*/ 9825412 w 12192000"/>
              <a:gd name="connsiteY56253" fmla="*/ 944031 h 6858000"/>
              <a:gd name="connsiteX56254" fmla="*/ 9843160 w 12192000"/>
              <a:gd name="connsiteY56254" fmla="*/ 971116 h 6858000"/>
              <a:gd name="connsiteX56255" fmla="*/ 9874626 w 12192000"/>
              <a:gd name="connsiteY56255" fmla="*/ 980105 h 6858000"/>
              <a:gd name="connsiteX56256" fmla="*/ 9843046 w 12192000"/>
              <a:gd name="connsiteY56256" fmla="*/ 985522 h 6858000"/>
              <a:gd name="connsiteX56257" fmla="*/ 9825644 w 12192000"/>
              <a:gd name="connsiteY56257" fmla="*/ 1011684 h 6858000"/>
              <a:gd name="connsiteX56258" fmla="*/ 9842240 w 12192000"/>
              <a:gd name="connsiteY56258" fmla="*/ 1038423 h 6858000"/>
              <a:gd name="connsiteX56259" fmla="*/ 9927872 w 12192000"/>
              <a:gd name="connsiteY56259" fmla="*/ 1038423 h 6858000"/>
              <a:gd name="connsiteX56260" fmla="*/ 9945621 w 12192000"/>
              <a:gd name="connsiteY56260" fmla="*/ 1020790 h 6858000"/>
              <a:gd name="connsiteX56261" fmla="*/ 9946082 w 12192000"/>
              <a:gd name="connsiteY56261" fmla="*/ 929971 h 6858000"/>
              <a:gd name="connsiteX56262" fmla="*/ 9961064 w 12192000"/>
              <a:gd name="connsiteY56262" fmla="*/ 947143 h 6858000"/>
              <a:gd name="connsiteX56263" fmla="*/ 9960718 w 12192000"/>
              <a:gd name="connsiteY56263" fmla="*/ 1019752 h 6858000"/>
              <a:gd name="connsiteX56264" fmla="*/ 9978122 w 12192000"/>
              <a:gd name="connsiteY56264" fmla="*/ 1038077 h 6858000"/>
              <a:gd name="connsiteX56265" fmla="*/ 10006360 w 12192000"/>
              <a:gd name="connsiteY56265" fmla="*/ 1033121 h 6858000"/>
              <a:gd name="connsiteX56266" fmla="*/ 10004860 w 12192000"/>
              <a:gd name="connsiteY56266" fmla="*/ 988288 h 6858000"/>
              <a:gd name="connsiteX56267" fmla="*/ 10004860 w 12192000"/>
              <a:gd name="connsiteY56267" fmla="*/ 968463 h 6858000"/>
              <a:gd name="connsiteX56268" fmla="*/ 9976508 w 12192000"/>
              <a:gd name="connsiteY56268" fmla="*/ 922479 h 6858000"/>
              <a:gd name="connsiteX56269" fmla="*/ 9945390 w 12192000"/>
              <a:gd name="connsiteY56269" fmla="*/ 924323 h 6858000"/>
              <a:gd name="connsiteX56270" fmla="*/ 9915353 w 12192000"/>
              <a:gd name="connsiteY56270" fmla="*/ 921686 h 6858000"/>
              <a:gd name="connsiteX56271" fmla="*/ 1542878 w 12192000"/>
              <a:gd name="connsiteY56271" fmla="*/ 921686 h 6858000"/>
              <a:gd name="connsiteX56272" fmla="*/ 1516903 w 12192000"/>
              <a:gd name="connsiteY56272" fmla="*/ 937462 h 6858000"/>
              <a:gd name="connsiteX56273" fmla="*/ 1516903 w 12192000"/>
              <a:gd name="connsiteY56273" fmla="*/ 937231 h 6858000"/>
              <a:gd name="connsiteX56274" fmla="*/ 1508259 w 12192000"/>
              <a:gd name="connsiteY56274" fmla="*/ 935042 h 6858000"/>
              <a:gd name="connsiteX56275" fmla="*/ 1470109 w 12192000"/>
              <a:gd name="connsiteY56275" fmla="*/ 923171 h 6858000"/>
              <a:gd name="connsiteX56276" fmla="*/ 1452937 w 12192000"/>
              <a:gd name="connsiteY56276" fmla="*/ 944031 h 6858000"/>
              <a:gd name="connsiteX56277" fmla="*/ 1470685 w 12192000"/>
              <a:gd name="connsiteY56277" fmla="*/ 971116 h 6858000"/>
              <a:gd name="connsiteX56278" fmla="*/ 1502151 w 12192000"/>
              <a:gd name="connsiteY56278" fmla="*/ 980105 h 6858000"/>
              <a:gd name="connsiteX56279" fmla="*/ 1470571 w 12192000"/>
              <a:gd name="connsiteY56279" fmla="*/ 985522 h 6858000"/>
              <a:gd name="connsiteX56280" fmla="*/ 1453169 w 12192000"/>
              <a:gd name="connsiteY56280" fmla="*/ 1011684 h 6858000"/>
              <a:gd name="connsiteX56281" fmla="*/ 1469765 w 12192000"/>
              <a:gd name="connsiteY56281" fmla="*/ 1038423 h 6858000"/>
              <a:gd name="connsiteX56282" fmla="*/ 1555397 w 12192000"/>
              <a:gd name="connsiteY56282" fmla="*/ 1038423 h 6858000"/>
              <a:gd name="connsiteX56283" fmla="*/ 1573146 w 12192000"/>
              <a:gd name="connsiteY56283" fmla="*/ 1020790 h 6858000"/>
              <a:gd name="connsiteX56284" fmla="*/ 1573607 w 12192000"/>
              <a:gd name="connsiteY56284" fmla="*/ 929971 h 6858000"/>
              <a:gd name="connsiteX56285" fmla="*/ 1588589 w 12192000"/>
              <a:gd name="connsiteY56285" fmla="*/ 947143 h 6858000"/>
              <a:gd name="connsiteX56286" fmla="*/ 1588243 w 12192000"/>
              <a:gd name="connsiteY56286" fmla="*/ 1019752 h 6858000"/>
              <a:gd name="connsiteX56287" fmla="*/ 1605647 w 12192000"/>
              <a:gd name="connsiteY56287" fmla="*/ 1038077 h 6858000"/>
              <a:gd name="connsiteX56288" fmla="*/ 1633885 w 12192000"/>
              <a:gd name="connsiteY56288" fmla="*/ 1033121 h 6858000"/>
              <a:gd name="connsiteX56289" fmla="*/ 1632385 w 12192000"/>
              <a:gd name="connsiteY56289" fmla="*/ 988288 h 6858000"/>
              <a:gd name="connsiteX56290" fmla="*/ 1632385 w 12192000"/>
              <a:gd name="connsiteY56290" fmla="*/ 968463 h 6858000"/>
              <a:gd name="connsiteX56291" fmla="*/ 1604033 w 12192000"/>
              <a:gd name="connsiteY56291" fmla="*/ 922479 h 6858000"/>
              <a:gd name="connsiteX56292" fmla="*/ 1572915 w 12192000"/>
              <a:gd name="connsiteY56292" fmla="*/ 924323 h 6858000"/>
              <a:gd name="connsiteX56293" fmla="*/ 1542878 w 12192000"/>
              <a:gd name="connsiteY56293" fmla="*/ 921686 h 6858000"/>
              <a:gd name="connsiteX56294" fmla="*/ 12011090 w 12192000"/>
              <a:gd name="connsiteY56294" fmla="*/ 921587 h 6858000"/>
              <a:gd name="connsiteX56295" fmla="*/ 11997922 w 12192000"/>
              <a:gd name="connsiteY56295" fmla="*/ 922479 h 6858000"/>
              <a:gd name="connsiteX56296" fmla="*/ 11971759 w 12192000"/>
              <a:gd name="connsiteY56296" fmla="*/ 945645 h 6858000"/>
              <a:gd name="connsiteX56297" fmla="*/ 11996884 w 12192000"/>
              <a:gd name="connsiteY56297" fmla="*/ 971231 h 6858000"/>
              <a:gd name="connsiteX56298" fmla="*/ 12020166 w 12192000"/>
              <a:gd name="connsiteY56298" fmla="*/ 947373 h 6858000"/>
              <a:gd name="connsiteX56299" fmla="*/ 12011090 w 12192000"/>
              <a:gd name="connsiteY56299" fmla="*/ 921587 h 6858000"/>
              <a:gd name="connsiteX56300" fmla="*/ 3638615 w 12192000"/>
              <a:gd name="connsiteY56300" fmla="*/ 921587 h 6858000"/>
              <a:gd name="connsiteX56301" fmla="*/ 3625447 w 12192000"/>
              <a:gd name="connsiteY56301" fmla="*/ 922479 h 6858000"/>
              <a:gd name="connsiteX56302" fmla="*/ 3599284 w 12192000"/>
              <a:gd name="connsiteY56302" fmla="*/ 945645 h 6858000"/>
              <a:gd name="connsiteX56303" fmla="*/ 3624409 w 12192000"/>
              <a:gd name="connsiteY56303" fmla="*/ 971231 h 6858000"/>
              <a:gd name="connsiteX56304" fmla="*/ 3647691 w 12192000"/>
              <a:gd name="connsiteY56304" fmla="*/ 947373 h 6858000"/>
              <a:gd name="connsiteX56305" fmla="*/ 3638615 w 12192000"/>
              <a:gd name="connsiteY56305" fmla="*/ 921587 h 6858000"/>
              <a:gd name="connsiteX56306" fmla="*/ 11528498 w 12192000"/>
              <a:gd name="connsiteY56306" fmla="*/ 921442 h 6858000"/>
              <a:gd name="connsiteX56307" fmla="*/ 11503835 w 12192000"/>
              <a:gd name="connsiteY56307" fmla="*/ 944492 h 6858000"/>
              <a:gd name="connsiteX56308" fmla="*/ 11530342 w 12192000"/>
              <a:gd name="connsiteY56308" fmla="*/ 971692 h 6858000"/>
              <a:gd name="connsiteX56309" fmla="*/ 11551434 w 12192000"/>
              <a:gd name="connsiteY56309" fmla="*/ 946567 h 6858000"/>
              <a:gd name="connsiteX56310" fmla="*/ 11528498 w 12192000"/>
              <a:gd name="connsiteY56310" fmla="*/ 921442 h 6858000"/>
              <a:gd name="connsiteX56311" fmla="*/ 3156023 w 12192000"/>
              <a:gd name="connsiteY56311" fmla="*/ 921442 h 6858000"/>
              <a:gd name="connsiteX56312" fmla="*/ 3131360 w 12192000"/>
              <a:gd name="connsiteY56312" fmla="*/ 944492 h 6858000"/>
              <a:gd name="connsiteX56313" fmla="*/ 3157867 w 12192000"/>
              <a:gd name="connsiteY56313" fmla="*/ 971692 h 6858000"/>
              <a:gd name="connsiteX56314" fmla="*/ 3178959 w 12192000"/>
              <a:gd name="connsiteY56314" fmla="*/ 946567 h 6858000"/>
              <a:gd name="connsiteX56315" fmla="*/ 3156023 w 12192000"/>
              <a:gd name="connsiteY56315" fmla="*/ 921442 h 6858000"/>
              <a:gd name="connsiteX56316" fmla="*/ 5285271 w 12192000"/>
              <a:gd name="connsiteY56316" fmla="*/ 921326 h 6858000"/>
              <a:gd name="connsiteX56317" fmla="*/ 5254039 w 12192000"/>
              <a:gd name="connsiteY56317" fmla="*/ 921673 h 6858000"/>
              <a:gd name="connsiteX56318" fmla="*/ 5254039 w 12192000"/>
              <a:gd name="connsiteY56318" fmla="*/ 922249 h 6858000"/>
              <a:gd name="connsiteX56319" fmla="*/ 5214965 w 12192000"/>
              <a:gd name="connsiteY56319" fmla="*/ 922018 h 6858000"/>
              <a:gd name="connsiteX56320" fmla="*/ 5197563 w 12192000"/>
              <a:gd name="connsiteY56320" fmla="*/ 945184 h 6858000"/>
              <a:gd name="connsiteX56321" fmla="*/ 5216004 w 12192000"/>
              <a:gd name="connsiteY56321" fmla="*/ 970770 h 6858000"/>
              <a:gd name="connsiteX56322" fmla="*/ 5294145 w 12192000"/>
              <a:gd name="connsiteY56322" fmla="*/ 970540 h 6858000"/>
              <a:gd name="connsiteX56323" fmla="*/ 5312932 w 12192000"/>
              <a:gd name="connsiteY56323" fmla="*/ 950485 h 6858000"/>
              <a:gd name="connsiteX56324" fmla="*/ 5312932 w 12192000"/>
              <a:gd name="connsiteY56324" fmla="*/ 950255 h 6858000"/>
              <a:gd name="connsiteX56325" fmla="*/ 5285271 w 12192000"/>
              <a:gd name="connsiteY56325" fmla="*/ 921326 h 6858000"/>
              <a:gd name="connsiteX56326" fmla="*/ 12062118 w 12192000"/>
              <a:gd name="connsiteY56326" fmla="*/ 921212 h 6858000"/>
              <a:gd name="connsiteX56327" fmla="*/ 12040910 w 12192000"/>
              <a:gd name="connsiteY56327" fmla="*/ 945414 h 6858000"/>
              <a:gd name="connsiteX56328" fmla="*/ 12063847 w 12192000"/>
              <a:gd name="connsiteY56328" fmla="*/ 971231 h 6858000"/>
              <a:gd name="connsiteX56329" fmla="*/ 12088396 w 12192000"/>
              <a:gd name="connsiteY56329" fmla="*/ 944953 h 6858000"/>
              <a:gd name="connsiteX56330" fmla="*/ 12062118 w 12192000"/>
              <a:gd name="connsiteY56330" fmla="*/ 921212 h 6858000"/>
              <a:gd name="connsiteX56331" fmla="*/ 3689643 w 12192000"/>
              <a:gd name="connsiteY56331" fmla="*/ 921212 h 6858000"/>
              <a:gd name="connsiteX56332" fmla="*/ 3668435 w 12192000"/>
              <a:gd name="connsiteY56332" fmla="*/ 945414 h 6858000"/>
              <a:gd name="connsiteX56333" fmla="*/ 3691372 w 12192000"/>
              <a:gd name="connsiteY56333" fmla="*/ 971231 h 6858000"/>
              <a:gd name="connsiteX56334" fmla="*/ 3715921 w 12192000"/>
              <a:gd name="connsiteY56334" fmla="*/ 944953 h 6858000"/>
              <a:gd name="connsiteX56335" fmla="*/ 3689643 w 12192000"/>
              <a:gd name="connsiteY56335" fmla="*/ 921212 h 6858000"/>
              <a:gd name="connsiteX56336" fmla="*/ 7708109 w 12192000"/>
              <a:gd name="connsiteY56336" fmla="*/ 921095 h 6858000"/>
              <a:gd name="connsiteX56337" fmla="*/ 7633080 w 12192000"/>
              <a:gd name="connsiteY56337" fmla="*/ 922823 h 6858000"/>
              <a:gd name="connsiteX56338" fmla="*/ 7613372 w 12192000"/>
              <a:gd name="connsiteY56338" fmla="*/ 941610 h 6858000"/>
              <a:gd name="connsiteX56339" fmla="*/ 7642299 w 12192000"/>
              <a:gd name="connsiteY56339" fmla="*/ 972960 h 6858000"/>
              <a:gd name="connsiteX56340" fmla="*/ 7670767 w 12192000"/>
              <a:gd name="connsiteY56340" fmla="*/ 972729 h 6858000"/>
              <a:gd name="connsiteX56341" fmla="*/ 7670767 w 12192000"/>
              <a:gd name="connsiteY56341" fmla="*/ 972960 h 6858000"/>
              <a:gd name="connsiteX56342" fmla="*/ 7707072 w 12192000"/>
              <a:gd name="connsiteY56342" fmla="*/ 973189 h 6858000"/>
              <a:gd name="connsiteX56343" fmla="*/ 7729085 w 12192000"/>
              <a:gd name="connsiteY56343" fmla="*/ 947834 h 6858000"/>
              <a:gd name="connsiteX56344" fmla="*/ 7708109 w 12192000"/>
              <a:gd name="connsiteY56344" fmla="*/ 921095 h 6858000"/>
              <a:gd name="connsiteX56345" fmla="*/ 11257540 w 12192000"/>
              <a:gd name="connsiteY56345" fmla="*/ 920634 h 6858000"/>
              <a:gd name="connsiteX56346" fmla="*/ 11233222 w 12192000"/>
              <a:gd name="connsiteY56346" fmla="*/ 943570 h 6858000"/>
              <a:gd name="connsiteX56347" fmla="*/ 11255696 w 12192000"/>
              <a:gd name="connsiteY56347" fmla="*/ 973767 h 6858000"/>
              <a:gd name="connsiteX56348" fmla="*/ 11328535 w 12192000"/>
              <a:gd name="connsiteY56348" fmla="*/ 973767 h 6858000"/>
              <a:gd name="connsiteX56349" fmla="*/ 11352162 w 12192000"/>
              <a:gd name="connsiteY56349" fmla="*/ 947028 h 6858000"/>
              <a:gd name="connsiteX56350" fmla="*/ 11325193 w 12192000"/>
              <a:gd name="connsiteY56350" fmla="*/ 921556 h 6858000"/>
              <a:gd name="connsiteX56351" fmla="*/ 11293959 w 12192000"/>
              <a:gd name="connsiteY56351" fmla="*/ 921673 h 6858000"/>
              <a:gd name="connsiteX56352" fmla="*/ 11293959 w 12192000"/>
              <a:gd name="connsiteY56352" fmla="*/ 920865 h 6858000"/>
              <a:gd name="connsiteX56353" fmla="*/ 11257540 w 12192000"/>
              <a:gd name="connsiteY56353" fmla="*/ 920634 h 6858000"/>
              <a:gd name="connsiteX56354" fmla="*/ 2885065 w 12192000"/>
              <a:gd name="connsiteY56354" fmla="*/ 920634 h 6858000"/>
              <a:gd name="connsiteX56355" fmla="*/ 2860747 w 12192000"/>
              <a:gd name="connsiteY56355" fmla="*/ 943570 h 6858000"/>
              <a:gd name="connsiteX56356" fmla="*/ 2883221 w 12192000"/>
              <a:gd name="connsiteY56356" fmla="*/ 973767 h 6858000"/>
              <a:gd name="connsiteX56357" fmla="*/ 2956060 w 12192000"/>
              <a:gd name="connsiteY56357" fmla="*/ 973767 h 6858000"/>
              <a:gd name="connsiteX56358" fmla="*/ 2979687 w 12192000"/>
              <a:gd name="connsiteY56358" fmla="*/ 947028 h 6858000"/>
              <a:gd name="connsiteX56359" fmla="*/ 2952718 w 12192000"/>
              <a:gd name="connsiteY56359" fmla="*/ 921556 h 6858000"/>
              <a:gd name="connsiteX56360" fmla="*/ 2921484 w 12192000"/>
              <a:gd name="connsiteY56360" fmla="*/ 921673 h 6858000"/>
              <a:gd name="connsiteX56361" fmla="*/ 2921484 w 12192000"/>
              <a:gd name="connsiteY56361" fmla="*/ 920865 h 6858000"/>
              <a:gd name="connsiteX56362" fmla="*/ 2885065 w 12192000"/>
              <a:gd name="connsiteY56362" fmla="*/ 920634 h 6858000"/>
              <a:gd name="connsiteX56363" fmla="*/ 6342541 w 12192000"/>
              <a:gd name="connsiteY56363" fmla="*/ 920549 h 6858000"/>
              <a:gd name="connsiteX56364" fmla="*/ 6298801 w 12192000"/>
              <a:gd name="connsiteY56364" fmla="*/ 920865 h 6858000"/>
              <a:gd name="connsiteX56365" fmla="*/ 6271370 w 12192000"/>
              <a:gd name="connsiteY56365" fmla="*/ 935964 h 6858000"/>
              <a:gd name="connsiteX56366" fmla="*/ 6271600 w 12192000"/>
              <a:gd name="connsiteY56366" fmla="*/ 936079 h 6858000"/>
              <a:gd name="connsiteX56367" fmla="*/ 6254198 w 12192000"/>
              <a:gd name="connsiteY56367" fmla="*/ 935618 h 6858000"/>
              <a:gd name="connsiteX56368" fmla="*/ 6220892 w 12192000"/>
              <a:gd name="connsiteY56368" fmla="*/ 922249 h 6858000"/>
              <a:gd name="connsiteX56369" fmla="*/ 6205563 w 12192000"/>
              <a:gd name="connsiteY56369" fmla="*/ 951177 h 6858000"/>
              <a:gd name="connsiteX56370" fmla="*/ 6222619 w 12192000"/>
              <a:gd name="connsiteY56370" fmla="*/ 973650 h 6858000"/>
              <a:gd name="connsiteX56371" fmla="*/ 6251088 w 12192000"/>
              <a:gd name="connsiteY56371" fmla="*/ 981027 h 6858000"/>
              <a:gd name="connsiteX56372" fmla="*/ 6223426 w 12192000"/>
              <a:gd name="connsiteY56372" fmla="*/ 987942 h 6858000"/>
              <a:gd name="connsiteX56373" fmla="*/ 6205447 w 12192000"/>
              <a:gd name="connsiteY56373" fmla="*/ 1014105 h 6858000"/>
              <a:gd name="connsiteX56374" fmla="*/ 6222849 w 12192000"/>
              <a:gd name="connsiteY56374" fmla="*/ 1040613 h 6858000"/>
              <a:gd name="connsiteX56375" fmla="*/ 6303642 w 12192000"/>
              <a:gd name="connsiteY56375" fmla="*/ 1040613 h 6858000"/>
              <a:gd name="connsiteX56376" fmla="*/ 6320470 w 12192000"/>
              <a:gd name="connsiteY56376" fmla="*/ 1023786 h 6858000"/>
              <a:gd name="connsiteX56377" fmla="*/ 6320814 w 12192000"/>
              <a:gd name="connsiteY56377" fmla="*/ 953366 h 6858000"/>
              <a:gd name="connsiteX56378" fmla="*/ 6329341 w 12192000"/>
              <a:gd name="connsiteY56378" fmla="*/ 932852 h 6858000"/>
              <a:gd name="connsiteX56379" fmla="*/ 6339946 w 12192000"/>
              <a:gd name="connsiteY56379" fmla="*/ 954634 h 6858000"/>
              <a:gd name="connsiteX56380" fmla="*/ 6340406 w 12192000"/>
              <a:gd name="connsiteY56380" fmla="*/ 1022403 h 6858000"/>
              <a:gd name="connsiteX56381" fmla="*/ 6350666 w 12192000"/>
              <a:gd name="connsiteY56381" fmla="*/ 1039575 h 6858000"/>
              <a:gd name="connsiteX56382" fmla="*/ 6387086 w 12192000"/>
              <a:gd name="connsiteY56382" fmla="*/ 1030240 h 6858000"/>
              <a:gd name="connsiteX56383" fmla="*/ 6374290 w 12192000"/>
              <a:gd name="connsiteY56383" fmla="*/ 984831 h 6858000"/>
              <a:gd name="connsiteX56384" fmla="*/ 6374640 w 12192000"/>
              <a:gd name="connsiteY56384" fmla="*/ 977916 h 6858000"/>
              <a:gd name="connsiteX56385" fmla="*/ 6385931 w 12192000"/>
              <a:gd name="connsiteY56385" fmla="*/ 925935 h 6858000"/>
              <a:gd name="connsiteX56386" fmla="*/ 6342541 w 12192000"/>
              <a:gd name="connsiteY56386" fmla="*/ 920549 h 6858000"/>
              <a:gd name="connsiteX56387" fmla="*/ 6698958 w 12192000"/>
              <a:gd name="connsiteY56387" fmla="*/ 920519 h 6858000"/>
              <a:gd name="connsiteX56388" fmla="*/ 6673717 w 12192000"/>
              <a:gd name="connsiteY56388" fmla="*/ 945645 h 6858000"/>
              <a:gd name="connsiteX56389" fmla="*/ 6699534 w 12192000"/>
              <a:gd name="connsiteY56389" fmla="*/ 970655 h 6858000"/>
              <a:gd name="connsiteX56390" fmla="*/ 6721318 w 12192000"/>
              <a:gd name="connsiteY56390" fmla="*/ 943340 h 6858000"/>
              <a:gd name="connsiteX56391" fmla="*/ 6699075 w 12192000"/>
              <a:gd name="connsiteY56391" fmla="*/ 920519 h 6858000"/>
              <a:gd name="connsiteX56392" fmla="*/ 9281733 w 12192000"/>
              <a:gd name="connsiteY56392" fmla="*/ 920471 h 6858000"/>
              <a:gd name="connsiteX56393" fmla="*/ 9281766 w 12192000"/>
              <a:gd name="connsiteY56393" fmla="*/ 920519 h 6858000"/>
              <a:gd name="connsiteX56394" fmla="*/ 9281650 w 12192000"/>
              <a:gd name="connsiteY56394" fmla="*/ 920519 h 6858000"/>
              <a:gd name="connsiteX56395" fmla="*/ 909258 w 12192000"/>
              <a:gd name="connsiteY56395" fmla="*/ 920471 h 6858000"/>
              <a:gd name="connsiteX56396" fmla="*/ 909291 w 12192000"/>
              <a:gd name="connsiteY56396" fmla="*/ 920519 h 6858000"/>
              <a:gd name="connsiteX56397" fmla="*/ 909175 w 12192000"/>
              <a:gd name="connsiteY56397" fmla="*/ 920519 h 6858000"/>
              <a:gd name="connsiteX56398" fmla="*/ 5025190 w 12192000"/>
              <a:gd name="connsiteY56398" fmla="*/ 919741 h 6858000"/>
              <a:gd name="connsiteX56399" fmla="*/ 5004631 w 12192000"/>
              <a:gd name="connsiteY56399" fmla="*/ 924439 h 6858000"/>
              <a:gd name="connsiteX56400" fmla="*/ 4999789 w 12192000"/>
              <a:gd name="connsiteY56400" fmla="*/ 959936 h 6858000"/>
              <a:gd name="connsiteX56401" fmla="*/ 5024337 w 12192000"/>
              <a:gd name="connsiteY56401" fmla="*/ 970424 h 6858000"/>
              <a:gd name="connsiteX56402" fmla="*/ 5044738 w 12192000"/>
              <a:gd name="connsiteY56402" fmla="*/ 979414 h 6858000"/>
              <a:gd name="connsiteX56403" fmla="*/ 5025606 w 12192000"/>
              <a:gd name="connsiteY56403" fmla="*/ 985868 h 6858000"/>
              <a:gd name="connsiteX56404" fmla="*/ 5017885 w 12192000"/>
              <a:gd name="connsiteY56404" fmla="*/ 985868 h 6858000"/>
              <a:gd name="connsiteX56405" fmla="*/ 4999329 w 12192000"/>
              <a:gd name="connsiteY56405" fmla="*/ 1012375 h 6858000"/>
              <a:gd name="connsiteX56406" fmla="*/ 5018922 w 12192000"/>
              <a:gd name="connsiteY56406" fmla="*/ 1038538 h 6858000"/>
              <a:gd name="connsiteX56407" fmla="*/ 5096833 w 12192000"/>
              <a:gd name="connsiteY56407" fmla="*/ 1038307 h 6858000"/>
              <a:gd name="connsiteX56408" fmla="*/ 5114581 w 12192000"/>
              <a:gd name="connsiteY56408" fmla="*/ 1020674 h 6858000"/>
              <a:gd name="connsiteX56409" fmla="*/ 5114811 w 12192000"/>
              <a:gd name="connsiteY56409" fmla="*/ 929740 h 6858000"/>
              <a:gd name="connsiteX56410" fmla="*/ 5129680 w 12192000"/>
              <a:gd name="connsiteY56410" fmla="*/ 947143 h 6858000"/>
              <a:gd name="connsiteX56411" fmla="*/ 5129680 w 12192000"/>
              <a:gd name="connsiteY56411" fmla="*/ 1019637 h 6858000"/>
              <a:gd name="connsiteX56412" fmla="*/ 5147084 w 12192000"/>
              <a:gd name="connsiteY56412" fmla="*/ 1037962 h 6858000"/>
              <a:gd name="connsiteX56413" fmla="*/ 5175205 w 12192000"/>
              <a:gd name="connsiteY56413" fmla="*/ 1033121 h 6858000"/>
              <a:gd name="connsiteX56414" fmla="*/ 5173707 w 12192000"/>
              <a:gd name="connsiteY56414" fmla="*/ 988058 h 6858000"/>
              <a:gd name="connsiteX56415" fmla="*/ 5171633 w 12192000"/>
              <a:gd name="connsiteY56415" fmla="*/ 970079 h 6858000"/>
              <a:gd name="connsiteX56416" fmla="*/ 5145241 w 12192000"/>
              <a:gd name="connsiteY56416" fmla="*/ 922710 h 6858000"/>
              <a:gd name="connsiteX56417" fmla="*/ 5114235 w 12192000"/>
              <a:gd name="connsiteY56417" fmla="*/ 924323 h 6858000"/>
              <a:gd name="connsiteX56418" fmla="*/ 5063755 w 12192000"/>
              <a:gd name="connsiteY56418" fmla="*/ 928818 h 6858000"/>
              <a:gd name="connsiteX56419" fmla="*/ 5063871 w 12192000"/>
              <a:gd name="connsiteY56419" fmla="*/ 928703 h 6858000"/>
              <a:gd name="connsiteX56420" fmla="*/ 5045314 w 12192000"/>
              <a:gd name="connsiteY56420" fmla="*/ 928703 h 6858000"/>
              <a:gd name="connsiteX56421" fmla="*/ 5025190 w 12192000"/>
              <a:gd name="connsiteY56421" fmla="*/ 919741 h 6858000"/>
              <a:gd name="connsiteX56422" fmla="*/ 9106122 w 12192000"/>
              <a:gd name="connsiteY56422" fmla="*/ 919598 h 6858000"/>
              <a:gd name="connsiteX56423" fmla="*/ 9088948 w 12192000"/>
              <a:gd name="connsiteY56423" fmla="*/ 949909 h 6858000"/>
              <a:gd name="connsiteX56424" fmla="*/ 9113382 w 12192000"/>
              <a:gd name="connsiteY56424" fmla="*/ 971231 h 6858000"/>
              <a:gd name="connsiteX56425" fmla="*/ 9137700 w 12192000"/>
              <a:gd name="connsiteY56425" fmla="*/ 947373 h 6858000"/>
              <a:gd name="connsiteX56426" fmla="*/ 9106122 w 12192000"/>
              <a:gd name="connsiteY56426" fmla="*/ 919598 h 6858000"/>
              <a:gd name="connsiteX56427" fmla="*/ 733647 w 12192000"/>
              <a:gd name="connsiteY56427" fmla="*/ 919598 h 6858000"/>
              <a:gd name="connsiteX56428" fmla="*/ 716473 w 12192000"/>
              <a:gd name="connsiteY56428" fmla="*/ 949909 h 6858000"/>
              <a:gd name="connsiteX56429" fmla="*/ 740907 w 12192000"/>
              <a:gd name="connsiteY56429" fmla="*/ 971231 h 6858000"/>
              <a:gd name="connsiteX56430" fmla="*/ 765225 w 12192000"/>
              <a:gd name="connsiteY56430" fmla="*/ 947373 h 6858000"/>
              <a:gd name="connsiteX56431" fmla="*/ 733647 w 12192000"/>
              <a:gd name="connsiteY56431" fmla="*/ 919598 h 6858000"/>
              <a:gd name="connsiteX56432" fmla="*/ 6161535 w 12192000"/>
              <a:gd name="connsiteY56432" fmla="*/ 919136 h 6858000"/>
              <a:gd name="connsiteX56433" fmla="*/ 6139292 w 12192000"/>
              <a:gd name="connsiteY56433" fmla="*/ 947028 h 6858000"/>
              <a:gd name="connsiteX56434" fmla="*/ 6139405 w 12192000"/>
              <a:gd name="connsiteY56434" fmla="*/ 946912 h 6858000"/>
              <a:gd name="connsiteX56435" fmla="*/ 6163494 w 12192000"/>
              <a:gd name="connsiteY56435" fmla="*/ 972384 h 6858000"/>
              <a:gd name="connsiteX56436" fmla="*/ 6186661 w 12192000"/>
              <a:gd name="connsiteY56436" fmla="*/ 944953 h 6858000"/>
              <a:gd name="connsiteX56437" fmla="*/ 6161535 w 12192000"/>
              <a:gd name="connsiteY56437" fmla="*/ 919136 h 6858000"/>
              <a:gd name="connsiteX56438" fmla="*/ 5365356 w 12192000"/>
              <a:gd name="connsiteY56438" fmla="*/ 919107 h 6858000"/>
              <a:gd name="connsiteX56439" fmla="*/ 5342780 w 12192000"/>
              <a:gd name="connsiteY56439" fmla="*/ 922595 h 6858000"/>
              <a:gd name="connsiteX56440" fmla="*/ 5334829 w 12192000"/>
              <a:gd name="connsiteY56440" fmla="*/ 948065 h 6858000"/>
              <a:gd name="connsiteX56441" fmla="*/ 5356151 w 12192000"/>
              <a:gd name="connsiteY56441" fmla="*/ 970079 h 6858000"/>
              <a:gd name="connsiteX56442" fmla="*/ 5390036 w 12192000"/>
              <a:gd name="connsiteY56442" fmla="*/ 969847 h 6858000"/>
              <a:gd name="connsiteX56443" fmla="*/ 5436942 w 12192000"/>
              <a:gd name="connsiteY56443" fmla="*/ 969847 h 6858000"/>
              <a:gd name="connsiteX56444" fmla="*/ 5449275 w 12192000"/>
              <a:gd name="connsiteY56444" fmla="*/ 954749 h 6858000"/>
              <a:gd name="connsiteX56445" fmla="*/ 5442245 w 12192000"/>
              <a:gd name="connsiteY56445" fmla="*/ 923171 h 6858000"/>
              <a:gd name="connsiteX56446" fmla="*/ 5398563 w 12192000"/>
              <a:gd name="connsiteY56446" fmla="*/ 936540 h 6858000"/>
              <a:gd name="connsiteX56447" fmla="*/ 5382660 w 12192000"/>
              <a:gd name="connsiteY56447" fmla="*/ 936540 h 6858000"/>
              <a:gd name="connsiteX56448" fmla="*/ 5365356 w 12192000"/>
              <a:gd name="connsiteY56448" fmla="*/ 919107 h 6858000"/>
              <a:gd name="connsiteX56449" fmla="*/ 7905536 w 12192000"/>
              <a:gd name="connsiteY56449" fmla="*/ 918560 h 6858000"/>
              <a:gd name="connsiteX56450" fmla="*/ 7878913 w 12192000"/>
              <a:gd name="connsiteY56450" fmla="*/ 941035 h 6858000"/>
              <a:gd name="connsiteX56451" fmla="*/ 7904154 w 12192000"/>
              <a:gd name="connsiteY56451" fmla="*/ 969733 h 6858000"/>
              <a:gd name="connsiteX56452" fmla="*/ 7932620 w 12192000"/>
              <a:gd name="connsiteY56452" fmla="*/ 947258 h 6858000"/>
              <a:gd name="connsiteX56453" fmla="*/ 7905536 w 12192000"/>
              <a:gd name="connsiteY56453" fmla="*/ 918560 h 6858000"/>
              <a:gd name="connsiteX56454" fmla="*/ 11064378 w 12192000"/>
              <a:gd name="connsiteY56454" fmla="*/ 918416 h 6858000"/>
              <a:gd name="connsiteX56455" fmla="*/ 11045014 w 12192000"/>
              <a:gd name="connsiteY56455" fmla="*/ 922363 h 6858000"/>
              <a:gd name="connsiteX56456" fmla="*/ 11035564 w 12192000"/>
              <a:gd name="connsiteY56456" fmla="*/ 958207 h 6858000"/>
              <a:gd name="connsiteX56457" fmla="*/ 11053774 w 12192000"/>
              <a:gd name="connsiteY56457" fmla="*/ 973767 h 6858000"/>
              <a:gd name="connsiteX56458" fmla="*/ 11080282 w 12192000"/>
              <a:gd name="connsiteY56458" fmla="*/ 983102 h 6858000"/>
              <a:gd name="connsiteX56459" fmla="*/ 11053774 w 12192000"/>
              <a:gd name="connsiteY56459" fmla="*/ 988980 h 6858000"/>
              <a:gd name="connsiteX56460" fmla="*/ 11051238 w 12192000"/>
              <a:gd name="connsiteY56460" fmla="*/ 988980 h 6858000"/>
              <a:gd name="connsiteX56461" fmla="*/ 11035448 w 12192000"/>
              <a:gd name="connsiteY56461" fmla="*/ 1010763 h 6858000"/>
              <a:gd name="connsiteX56462" fmla="*/ 11051468 w 12192000"/>
              <a:gd name="connsiteY56462" fmla="*/ 1040843 h 6858000"/>
              <a:gd name="connsiteX56463" fmla="*/ 11144708 w 12192000"/>
              <a:gd name="connsiteY56463" fmla="*/ 1039575 h 6858000"/>
              <a:gd name="connsiteX56464" fmla="*/ 11150470 w 12192000"/>
              <a:gd name="connsiteY56464" fmla="*/ 1019176 h 6858000"/>
              <a:gd name="connsiteX56465" fmla="*/ 11150816 w 12192000"/>
              <a:gd name="connsiteY56465" fmla="*/ 954288 h 6858000"/>
              <a:gd name="connsiteX56466" fmla="*/ 11160382 w 12192000"/>
              <a:gd name="connsiteY56466" fmla="*/ 934235 h 6858000"/>
              <a:gd name="connsiteX56467" fmla="*/ 11169142 w 12192000"/>
              <a:gd name="connsiteY56467" fmla="*/ 952790 h 6858000"/>
              <a:gd name="connsiteX56468" fmla="*/ 11169602 w 12192000"/>
              <a:gd name="connsiteY56468" fmla="*/ 1025400 h 6858000"/>
              <a:gd name="connsiteX56469" fmla="*/ 11187236 w 12192000"/>
              <a:gd name="connsiteY56469" fmla="*/ 1040843 h 6858000"/>
              <a:gd name="connsiteX56470" fmla="*/ 11216856 w 12192000"/>
              <a:gd name="connsiteY56470" fmla="*/ 1032199 h 6858000"/>
              <a:gd name="connsiteX56471" fmla="*/ 11207520 w 12192000"/>
              <a:gd name="connsiteY56471" fmla="*/ 986790 h 6858000"/>
              <a:gd name="connsiteX56472" fmla="*/ 11209710 w 12192000"/>
              <a:gd name="connsiteY56472" fmla="*/ 974919 h 6858000"/>
              <a:gd name="connsiteX56473" fmla="*/ 11216164 w 12192000"/>
              <a:gd name="connsiteY56473" fmla="*/ 927205 h 6858000"/>
              <a:gd name="connsiteX56474" fmla="*/ 11186659 w 12192000"/>
              <a:gd name="connsiteY56474" fmla="*/ 920634 h 6858000"/>
              <a:gd name="connsiteX56475" fmla="*/ 11121772 w 12192000"/>
              <a:gd name="connsiteY56475" fmla="*/ 920405 h 6858000"/>
              <a:gd name="connsiteX56476" fmla="*/ 11104254 w 12192000"/>
              <a:gd name="connsiteY56476" fmla="*/ 926398 h 6858000"/>
              <a:gd name="connsiteX56477" fmla="*/ 11104369 w 12192000"/>
              <a:gd name="connsiteY56477" fmla="*/ 926628 h 6858000"/>
              <a:gd name="connsiteX56478" fmla="*/ 11081664 w 12192000"/>
              <a:gd name="connsiteY56478" fmla="*/ 929164 h 6858000"/>
              <a:gd name="connsiteX56479" fmla="*/ 11064378 w 12192000"/>
              <a:gd name="connsiteY56479" fmla="*/ 918416 h 6858000"/>
              <a:gd name="connsiteX56480" fmla="*/ 2691903 w 12192000"/>
              <a:gd name="connsiteY56480" fmla="*/ 918416 h 6858000"/>
              <a:gd name="connsiteX56481" fmla="*/ 2672539 w 12192000"/>
              <a:gd name="connsiteY56481" fmla="*/ 922363 h 6858000"/>
              <a:gd name="connsiteX56482" fmla="*/ 2663089 w 12192000"/>
              <a:gd name="connsiteY56482" fmla="*/ 958207 h 6858000"/>
              <a:gd name="connsiteX56483" fmla="*/ 2681299 w 12192000"/>
              <a:gd name="connsiteY56483" fmla="*/ 973767 h 6858000"/>
              <a:gd name="connsiteX56484" fmla="*/ 2707807 w 12192000"/>
              <a:gd name="connsiteY56484" fmla="*/ 983102 h 6858000"/>
              <a:gd name="connsiteX56485" fmla="*/ 2681299 w 12192000"/>
              <a:gd name="connsiteY56485" fmla="*/ 988980 h 6858000"/>
              <a:gd name="connsiteX56486" fmla="*/ 2678763 w 12192000"/>
              <a:gd name="connsiteY56486" fmla="*/ 988980 h 6858000"/>
              <a:gd name="connsiteX56487" fmla="*/ 2662973 w 12192000"/>
              <a:gd name="connsiteY56487" fmla="*/ 1010763 h 6858000"/>
              <a:gd name="connsiteX56488" fmla="*/ 2678993 w 12192000"/>
              <a:gd name="connsiteY56488" fmla="*/ 1040843 h 6858000"/>
              <a:gd name="connsiteX56489" fmla="*/ 2772233 w 12192000"/>
              <a:gd name="connsiteY56489" fmla="*/ 1039575 h 6858000"/>
              <a:gd name="connsiteX56490" fmla="*/ 2777995 w 12192000"/>
              <a:gd name="connsiteY56490" fmla="*/ 1019176 h 6858000"/>
              <a:gd name="connsiteX56491" fmla="*/ 2778341 w 12192000"/>
              <a:gd name="connsiteY56491" fmla="*/ 954288 h 6858000"/>
              <a:gd name="connsiteX56492" fmla="*/ 2787907 w 12192000"/>
              <a:gd name="connsiteY56492" fmla="*/ 934235 h 6858000"/>
              <a:gd name="connsiteX56493" fmla="*/ 2796667 w 12192000"/>
              <a:gd name="connsiteY56493" fmla="*/ 952790 h 6858000"/>
              <a:gd name="connsiteX56494" fmla="*/ 2797127 w 12192000"/>
              <a:gd name="connsiteY56494" fmla="*/ 1025400 h 6858000"/>
              <a:gd name="connsiteX56495" fmla="*/ 2814761 w 12192000"/>
              <a:gd name="connsiteY56495" fmla="*/ 1040843 h 6858000"/>
              <a:gd name="connsiteX56496" fmla="*/ 2844381 w 12192000"/>
              <a:gd name="connsiteY56496" fmla="*/ 1032199 h 6858000"/>
              <a:gd name="connsiteX56497" fmla="*/ 2835045 w 12192000"/>
              <a:gd name="connsiteY56497" fmla="*/ 986790 h 6858000"/>
              <a:gd name="connsiteX56498" fmla="*/ 2837235 w 12192000"/>
              <a:gd name="connsiteY56498" fmla="*/ 974919 h 6858000"/>
              <a:gd name="connsiteX56499" fmla="*/ 2843689 w 12192000"/>
              <a:gd name="connsiteY56499" fmla="*/ 927205 h 6858000"/>
              <a:gd name="connsiteX56500" fmla="*/ 2814184 w 12192000"/>
              <a:gd name="connsiteY56500" fmla="*/ 920634 h 6858000"/>
              <a:gd name="connsiteX56501" fmla="*/ 2749297 w 12192000"/>
              <a:gd name="connsiteY56501" fmla="*/ 920405 h 6858000"/>
              <a:gd name="connsiteX56502" fmla="*/ 2731779 w 12192000"/>
              <a:gd name="connsiteY56502" fmla="*/ 926398 h 6858000"/>
              <a:gd name="connsiteX56503" fmla="*/ 2731894 w 12192000"/>
              <a:gd name="connsiteY56503" fmla="*/ 926628 h 6858000"/>
              <a:gd name="connsiteX56504" fmla="*/ 2709189 w 12192000"/>
              <a:gd name="connsiteY56504" fmla="*/ 929164 h 6858000"/>
              <a:gd name="connsiteX56505" fmla="*/ 2691903 w 12192000"/>
              <a:gd name="connsiteY56505" fmla="*/ 918416 h 6858000"/>
              <a:gd name="connsiteX56506" fmla="*/ 12135534 w 12192000"/>
              <a:gd name="connsiteY56506" fmla="*/ 918098 h 6858000"/>
              <a:gd name="connsiteX56507" fmla="*/ 12107527 w 12192000"/>
              <a:gd name="connsiteY56507" fmla="*/ 943916 h 6858000"/>
              <a:gd name="connsiteX56508" fmla="*/ 12130808 w 12192000"/>
              <a:gd name="connsiteY56508" fmla="*/ 971116 h 6858000"/>
              <a:gd name="connsiteX56509" fmla="*/ 12155242 w 12192000"/>
              <a:gd name="connsiteY56509" fmla="*/ 948526 h 6858000"/>
              <a:gd name="connsiteX56510" fmla="*/ 12135418 w 12192000"/>
              <a:gd name="connsiteY56510" fmla="*/ 918214 h 6858000"/>
              <a:gd name="connsiteX56511" fmla="*/ 3763059 w 12192000"/>
              <a:gd name="connsiteY56511" fmla="*/ 918098 h 6858000"/>
              <a:gd name="connsiteX56512" fmla="*/ 3735052 w 12192000"/>
              <a:gd name="connsiteY56512" fmla="*/ 943916 h 6858000"/>
              <a:gd name="connsiteX56513" fmla="*/ 3758333 w 12192000"/>
              <a:gd name="connsiteY56513" fmla="*/ 971116 h 6858000"/>
              <a:gd name="connsiteX56514" fmla="*/ 3782767 w 12192000"/>
              <a:gd name="connsiteY56514" fmla="*/ 948526 h 6858000"/>
              <a:gd name="connsiteX56515" fmla="*/ 3762943 w 12192000"/>
              <a:gd name="connsiteY56515" fmla="*/ 918214 h 6858000"/>
              <a:gd name="connsiteX56516" fmla="*/ 11404142 w 12192000"/>
              <a:gd name="connsiteY56516" fmla="*/ 917710 h 6858000"/>
              <a:gd name="connsiteX56517" fmla="*/ 11382474 w 12192000"/>
              <a:gd name="connsiteY56517" fmla="*/ 919944 h 6858000"/>
              <a:gd name="connsiteX56518" fmla="*/ 11368298 w 12192000"/>
              <a:gd name="connsiteY56518" fmla="*/ 949678 h 6858000"/>
              <a:gd name="connsiteX56519" fmla="*/ 11394920 w 12192000"/>
              <a:gd name="connsiteY56519" fmla="*/ 970770 h 6858000"/>
              <a:gd name="connsiteX56520" fmla="*/ 11464879 w 12192000"/>
              <a:gd name="connsiteY56520" fmla="*/ 970655 h 6858000"/>
              <a:gd name="connsiteX56521" fmla="*/ 11482398 w 12192000"/>
              <a:gd name="connsiteY56521" fmla="*/ 963854 h 6858000"/>
              <a:gd name="connsiteX56522" fmla="*/ 11476750 w 12192000"/>
              <a:gd name="connsiteY56522" fmla="*/ 924784 h 6858000"/>
              <a:gd name="connsiteX56523" fmla="*/ 11436526 w 12192000"/>
              <a:gd name="connsiteY56523" fmla="*/ 936885 h 6858000"/>
              <a:gd name="connsiteX56524" fmla="*/ 11425117 w 12192000"/>
              <a:gd name="connsiteY56524" fmla="*/ 943916 h 6858000"/>
              <a:gd name="connsiteX56525" fmla="*/ 11424887 w 12192000"/>
              <a:gd name="connsiteY56525" fmla="*/ 943916 h 6858000"/>
              <a:gd name="connsiteX56526" fmla="*/ 11416473 w 12192000"/>
              <a:gd name="connsiteY56526" fmla="*/ 936309 h 6858000"/>
              <a:gd name="connsiteX56527" fmla="*/ 11404142 w 12192000"/>
              <a:gd name="connsiteY56527" fmla="*/ 917710 h 6858000"/>
              <a:gd name="connsiteX56528" fmla="*/ 3031667 w 12192000"/>
              <a:gd name="connsiteY56528" fmla="*/ 917710 h 6858000"/>
              <a:gd name="connsiteX56529" fmla="*/ 3009999 w 12192000"/>
              <a:gd name="connsiteY56529" fmla="*/ 919944 h 6858000"/>
              <a:gd name="connsiteX56530" fmla="*/ 2995823 w 12192000"/>
              <a:gd name="connsiteY56530" fmla="*/ 949678 h 6858000"/>
              <a:gd name="connsiteX56531" fmla="*/ 3022445 w 12192000"/>
              <a:gd name="connsiteY56531" fmla="*/ 970770 h 6858000"/>
              <a:gd name="connsiteX56532" fmla="*/ 3092404 w 12192000"/>
              <a:gd name="connsiteY56532" fmla="*/ 970655 h 6858000"/>
              <a:gd name="connsiteX56533" fmla="*/ 3109923 w 12192000"/>
              <a:gd name="connsiteY56533" fmla="*/ 963854 h 6858000"/>
              <a:gd name="connsiteX56534" fmla="*/ 3104275 w 12192000"/>
              <a:gd name="connsiteY56534" fmla="*/ 924784 h 6858000"/>
              <a:gd name="connsiteX56535" fmla="*/ 3064051 w 12192000"/>
              <a:gd name="connsiteY56535" fmla="*/ 936885 h 6858000"/>
              <a:gd name="connsiteX56536" fmla="*/ 3052642 w 12192000"/>
              <a:gd name="connsiteY56536" fmla="*/ 943916 h 6858000"/>
              <a:gd name="connsiteX56537" fmla="*/ 3052412 w 12192000"/>
              <a:gd name="connsiteY56537" fmla="*/ 943916 h 6858000"/>
              <a:gd name="connsiteX56538" fmla="*/ 3043998 w 12192000"/>
              <a:gd name="connsiteY56538" fmla="*/ 936309 h 6858000"/>
              <a:gd name="connsiteX56539" fmla="*/ 3031667 w 12192000"/>
              <a:gd name="connsiteY56539" fmla="*/ 917710 h 6858000"/>
              <a:gd name="connsiteX56540" fmla="*/ 9037532 w 12192000"/>
              <a:gd name="connsiteY56540" fmla="*/ 917652 h 6858000"/>
              <a:gd name="connsiteX56541" fmla="*/ 9022909 w 12192000"/>
              <a:gd name="connsiteY56541" fmla="*/ 928127 h 6858000"/>
              <a:gd name="connsiteX56542" fmla="*/ 9022794 w 12192000"/>
              <a:gd name="connsiteY56542" fmla="*/ 928127 h 6858000"/>
              <a:gd name="connsiteX56543" fmla="*/ 9000666 w 12192000"/>
              <a:gd name="connsiteY56543" fmla="*/ 928357 h 6858000"/>
              <a:gd name="connsiteX56544" fmla="*/ 8966090 w 12192000"/>
              <a:gd name="connsiteY56544" fmla="*/ 919366 h 6858000"/>
              <a:gd name="connsiteX56545" fmla="*/ 8953872 w 12192000"/>
              <a:gd name="connsiteY56545" fmla="*/ 929394 h 6858000"/>
              <a:gd name="connsiteX56546" fmla="*/ 8985221 w 12192000"/>
              <a:gd name="connsiteY56546" fmla="*/ 970308 h 6858000"/>
              <a:gd name="connsiteX56547" fmla="*/ 9011268 w 12192000"/>
              <a:gd name="connsiteY56547" fmla="*/ 970194 h 6858000"/>
              <a:gd name="connsiteX56548" fmla="*/ 9037315 w 12192000"/>
              <a:gd name="connsiteY56548" fmla="*/ 970424 h 6858000"/>
              <a:gd name="connsiteX56549" fmla="*/ 9069125 w 12192000"/>
              <a:gd name="connsiteY56549" fmla="*/ 937462 h 6858000"/>
              <a:gd name="connsiteX56550" fmla="*/ 9057255 w 12192000"/>
              <a:gd name="connsiteY56550" fmla="*/ 919021 h 6858000"/>
              <a:gd name="connsiteX56551" fmla="*/ 9037532 w 12192000"/>
              <a:gd name="connsiteY56551" fmla="*/ 917652 h 6858000"/>
              <a:gd name="connsiteX56552" fmla="*/ 665057 w 12192000"/>
              <a:gd name="connsiteY56552" fmla="*/ 917652 h 6858000"/>
              <a:gd name="connsiteX56553" fmla="*/ 650434 w 12192000"/>
              <a:gd name="connsiteY56553" fmla="*/ 928127 h 6858000"/>
              <a:gd name="connsiteX56554" fmla="*/ 650319 w 12192000"/>
              <a:gd name="connsiteY56554" fmla="*/ 928127 h 6858000"/>
              <a:gd name="connsiteX56555" fmla="*/ 628191 w 12192000"/>
              <a:gd name="connsiteY56555" fmla="*/ 928357 h 6858000"/>
              <a:gd name="connsiteX56556" fmla="*/ 593615 w 12192000"/>
              <a:gd name="connsiteY56556" fmla="*/ 919366 h 6858000"/>
              <a:gd name="connsiteX56557" fmla="*/ 581397 w 12192000"/>
              <a:gd name="connsiteY56557" fmla="*/ 929394 h 6858000"/>
              <a:gd name="connsiteX56558" fmla="*/ 612746 w 12192000"/>
              <a:gd name="connsiteY56558" fmla="*/ 970308 h 6858000"/>
              <a:gd name="connsiteX56559" fmla="*/ 638793 w 12192000"/>
              <a:gd name="connsiteY56559" fmla="*/ 970194 h 6858000"/>
              <a:gd name="connsiteX56560" fmla="*/ 664840 w 12192000"/>
              <a:gd name="connsiteY56560" fmla="*/ 970424 h 6858000"/>
              <a:gd name="connsiteX56561" fmla="*/ 696650 w 12192000"/>
              <a:gd name="connsiteY56561" fmla="*/ 937462 h 6858000"/>
              <a:gd name="connsiteX56562" fmla="*/ 684780 w 12192000"/>
              <a:gd name="connsiteY56562" fmla="*/ 919021 h 6858000"/>
              <a:gd name="connsiteX56563" fmla="*/ 665057 w 12192000"/>
              <a:gd name="connsiteY56563" fmla="*/ 917652 h 6858000"/>
              <a:gd name="connsiteX56564" fmla="*/ 7785386 w 12192000"/>
              <a:gd name="connsiteY56564" fmla="*/ 916961 h 6858000"/>
              <a:gd name="connsiteX56565" fmla="*/ 7764814 w 12192000"/>
              <a:gd name="connsiteY56565" fmla="*/ 918560 h 6858000"/>
              <a:gd name="connsiteX56566" fmla="*/ 7748563 w 12192000"/>
              <a:gd name="connsiteY56566" fmla="*/ 941841 h 6858000"/>
              <a:gd name="connsiteX56567" fmla="*/ 7775417 w 12192000"/>
              <a:gd name="connsiteY56567" fmla="*/ 970424 h 6858000"/>
              <a:gd name="connsiteX56568" fmla="*/ 7806536 w 12192000"/>
              <a:gd name="connsiteY56568" fmla="*/ 970194 h 6858000"/>
              <a:gd name="connsiteX56569" fmla="*/ 7806536 w 12192000"/>
              <a:gd name="connsiteY56569" fmla="*/ 969847 h 6858000"/>
              <a:gd name="connsiteX56570" fmla="*/ 7845490 w 12192000"/>
              <a:gd name="connsiteY56570" fmla="*/ 969847 h 6858000"/>
              <a:gd name="connsiteX56571" fmla="*/ 7861856 w 12192000"/>
              <a:gd name="connsiteY56571" fmla="*/ 964776 h 6858000"/>
              <a:gd name="connsiteX56572" fmla="*/ 7862663 w 12192000"/>
              <a:gd name="connsiteY56572" fmla="*/ 926628 h 6858000"/>
              <a:gd name="connsiteX56573" fmla="*/ 7835233 w 12192000"/>
              <a:gd name="connsiteY56573" fmla="*/ 918098 h 6858000"/>
              <a:gd name="connsiteX56574" fmla="*/ 7811146 w 12192000"/>
              <a:gd name="connsiteY56574" fmla="*/ 933887 h 6858000"/>
              <a:gd name="connsiteX56575" fmla="*/ 7803764 w 12192000"/>
              <a:gd name="connsiteY56575" fmla="*/ 942745 h 6858000"/>
              <a:gd name="connsiteX56576" fmla="*/ 7796623 w 12192000"/>
              <a:gd name="connsiteY56576" fmla="*/ 934811 h 6858000"/>
              <a:gd name="connsiteX56577" fmla="*/ 7785386 w 12192000"/>
              <a:gd name="connsiteY56577" fmla="*/ 916961 h 6858000"/>
              <a:gd name="connsiteX56578" fmla="*/ 10927456 w 12192000"/>
              <a:gd name="connsiteY56578" fmla="*/ 916946 h 6858000"/>
              <a:gd name="connsiteX56579" fmla="*/ 10898875 w 12192000"/>
              <a:gd name="connsiteY56579" fmla="*/ 941610 h 6858000"/>
              <a:gd name="connsiteX56580" fmla="*/ 10922731 w 12192000"/>
              <a:gd name="connsiteY56580" fmla="*/ 971116 h 6858000"/>
              <a:gd name="connsiteX56581" fmla="*/ 10946704 w 12192000"/>
              <a:gd name="connsiteY56581" fmla="*/ 943340 h 6858000"/>
              <a:gd name="connsiteX56582" fmla="*/ 10927456 w 12192000"/>
              <a:gd name="connsiteY56582" fmla="*/ 916946 h 6858000"/>
              <a:gd name="connsiteX56583" fmla="*/ 2554981 w 12192000"/>
              <a:gd name="connsiteY56583" fmla="*/ 916946 h 6858000"/>
              <a:gd name="connsiteX56584" fmla="*/ 2526400 w 12192000"/>
              <a:gd name="connsiteY56584" fmla="*/ 941610 h 6858000"/>
              <a:gd name="connsiteX56585" fmla="*/ 2550256 w 12192000"/>
              <a:gd name="connsiteY56585" fmla="*/ 971116 h 6858000"/>
              <a:gd name="connsiteX56586" fmla="*/ 2574229 w 12192000"/>
              <a:gd name="connsiteY56586" fmla="*/ 943340 h 6858000"/>
              <a:gd name="connsiteX56587" fmla="*/ 2554981 w 12192000"/>
              <a:gd name="connsiteY56587" fmla="*/ 916946 h 6858000"/>
              <a:gd name="connsiteX56588" fmla="*/ 10789270 w 12192000"/>
              <a:gd name="connsiteY56588" fmla="*/ 916831 h 6858000"/>
              <a:gd name="connsiteX56589" fmla="*/ 10765180 w 12192000"/>
              <a:gd name="connsiteY56589" fmla="*/ 942533 h 6858000"/>
              <a:gd name="connsiteX56590" fmla="*/ 10789729 w 12192000"/>
              <a:gd name="connsiteY56590" fmla="*/ 970540 h 6858000"/>
              <a:gd name="connsiteX56591" fmla="*/ 10817851 w 12192000"/>
              <a:gd name="connsiteY56591" fmla="*/ 945184 h 6858000"/>
              <a:gd name="connsiteX56592" fmla="*/ 10789270 w 12192000"/>
              <a:gd name="connsiteY56592" fmla="*/ 916831 h 6858000"/>
              <a:gd name="connsiteX56593" fmla="*/ 10726918 w 12192000"/>
              <a:gd name="connsiteY56593" fmla="*/ 916831 h 6858000"/>
              <a:gd name="connsiteX56594" fmla="*/ 10701446 w 12192000"/>
              <a:gd name="connsiteY56594" fmla="*/ 941496 h 6858000"/>
              <a:gd name="connsiteX56595" fmla="*/ 10701678 w 12192000"/>
              <a:gd name="connsiteY56595" fmla="*/ 975150 h 6858000"/>
              <a:gd name="connsiteX56596" fmla="*/ 10701446 w 12192000"/>
              <a:gd name="connsiteY56596" fmla="*/ 1019176 h 6858000"/>
              <a:gd name="connsiteX56597" fmla="*/ 10727148 w 12192000"/>
              <a:gd name="connsiteY56597" fmla="*/ 1037501 h 6858000"/>
              <a:gd name="connsiteX56598" fmla="*/ 10749622 w 12192000"/>
              <a:gd name="connsiteY56598" fmla="*/ 1019407 h 6858000"/>
              <a:gd name="connsiteX56599" fmla="*/ 10749622 w 12192000"/>
              <a:gd name="connsiteY56599" fmla="*/ 938038 h 6858000"/>
              <a:gd name="connsiteX56600" fmla="*/ 10726918 w 12192000"/>
              <a:gd name="connsiteY56600" fmla="*/ 916831 h 6858000"/>
              <a:gd name="connsiteX56601" fmla="*/ 2416795 w 12192000"/>
              <a:gd name="connsiteY56601" fmla="*/ 916831 h 6858000"/>
              <a:gd name="connsiteX56602" fmla="*/ 2392705 w 12192000"/>
              <a:gd name="connsiteY56602" fmla="*/ 942533 h 6858000"/>
              <a:gd name="connsiteX56603" fmla="*/ 2417254 w 12192000"/>
              <a:gd name="connsiteY56603" fmla="*/ 970540 h 6858000"/>
              <a:gd name="connsiteX56604" fmla="*/ 2445376 w 12192000"/>
              <a:gd name="connsiteY56604" fmla="*/ 945184 h 6858000"/>
              <a:gd name="connsiteX56605" fmla="*/ 2416795 w 12192000"/>
              <a:gd name="connsiteY56605" fmla="*/ 916831 h 6858000"/>
              <a:gd name="connsiteX56606" fmla="*/ 2354443 w 12192000"/>
              <a:gd name="connsiteY56606" fmla="*/ 916831 h 6858000"/>
              <a:gd name="connsiteX56607" fmla="*/ 2328971 w 12192000"/>
              <a:gd name="connsiteY56607" fmla="*/ 941496 h 6858000"/>
              <a:gd name="connsiteX56608" fmla="*/ 2329203 w 12192000"/>
              <a:gd name="connsiteY56608" fmla="*/ 975150 h 6858000"/>
              <a:gd name="connsiteX56609" fmla="*/ 2328971 w 12192000"/>
              <a:gd name="connsiteY56609" fmla="*/ 1019176 h 6858000"/>
              <a:gd name="connsiteX56610" fmla="*/ 2354673 w 12192000"/>
              <a:gd name="connsiteY56610" fmla="*/ 1037501 h 6858000"/>
              <a:gd name="connsiteX56611" fmla="*/ 2377147 w 12192000"/>
              <a:gd name="connsiteY56611" fmla="*/ 1019407 h 6858000"/>
              <a:gd name="connsiteX56612" fmla="*/ 2377147 w 12192000"/>
              <a:gd name="connsiteY56612" fmla="*/ 938038 h 6858000"/>
              <a:gd name="connsiteX56613" fmla="*/ 2354443 w 12192000"/>
              <a:gd name="connsiteY56613" fmla="*/ 916831 h 6858000"/>
              <a:gd name="connsiteX56614" fmla="*/ 10991306 w 12192000"/>
              <a:gd name="connsiteY56614" fmla="*/ 916602 h 6858000"/>
              <a:gd name="connsiteX56615" fmla="*/ 10991364 w 12192000"/>
              <a:gd name="connsiteY56615" fmla="*/ 916621 h 6858000"/>
              <a:gd name="connsiteX56616" fmla="*/ 10970432 w 12192000"/>
              <a:gd name="connsiteY56616" fmla="*/ 923415 h 6858000"/>
              <a:gd name="connsiteX56617" fmla="*/ 10966988 w 12192000"/>
              <a:gd name="connsiteY56617" fmla="*/ 944492 h 6858000"/>
              <a:gd name="connsiteX56618" fmla="*/ 10989924 w 12192000"/>
              <a:gd name="connsiteY56618" fmla="*/ 971345 h 6858000"/>
              <a:gd name="connsiteX56619" fmla="*/ 11014357 w 12192000"/>
              <a:gd name="connsiteY56619" fmla="*/ 943685 h 6858000"/>
              <a:gd name="connsiteX56620" fmla="*/ 11011693 w 12192000"/>
              <a:gd name="connsiteY56620" fmla="*/ 923488 h 6858000"/>
              <a:gd name="connsiteX56621" fmla="*/ 10991364 w 12192000"/>
              <a:gd name="connsiteY56621" fmla="*/ 916621 h 6858000"/>
              <a:gd name="connsiteX56622" fmla="*/ 10991422 w 12192000"/>
              <a:gd name="connsiteY56622" fmla="*/ 916602 h 6858000"/>
              <a:gd name="connsiteX56623" fmla="*/ 10860956 w 12192000"/>
              <a:gd name="connsiteY56623" fmla="*/ 916602 h 6858000"/>
              <a:gd name="connsiteX56624" fmla="*/ 10860956 w 12192000"/>
              <a:gd name="connsiteY56624" fmla="*/ 916716 h 6858000"/>
              <a:gd name="connsiteX56625" fmla="*/ 10833526 w 12192000"/>
              <a:gd name="connsiteY56625" fmla="*/ 943916 h 6858000"/>
              <a:gd name="connsiteX56626" fmla="*/ 10856692 w 12192000"/>
              <a:gd name="connsiteY56626" fmla="*/ 970770 h 6858000"/>
              <a:gd name="connsiteX56627" fmla="*/ 10885620 w 12192000"/>
              <a:gd name="connsiteY56627" fmla="*/ 944492 h 6858000"/>
              <a:gd name="connsiteX56628" fmla="*/ 10860956 w 12192000"/>
              <a:gd name="connsiteY56628" fmla="*/ 916602 h 6858000"/>
              <a:gd name="connsiteX56629" fmla="*/ 2618831 w 12192000"/>
              <a:gd name="connsiteY56629" fmla="*/ 916602 h 6858000"/>
              <a:gd name="connsiteX56630" fmla="*/ 2618889 w 12192000"/>
              <a:gd name="connsiteY56630" fmla="*/ 916621 h 6858000"/>
              <a:gd name="connsiteX56631" fmla="*/ 2597957 w 12192000"/>
              <a:gd name="connsiteY56631" fmla="*/ 923415 h 6858000"/>
              <a:gd name="connsiteX56632" fmla="*/ 2594513 w 12192000"/>
              <a:gd name="connsiteY56632" fmla="*/ 944492 h 6858000"/>
              <a:gd name="connsiteX56633" fmla="*/ 2617449 w 12192000"/>
              <a:gd name="connsiteY56633" fmla="*/ 971345 h 6858000"/>
              <a:gd name="connsiteX56634" fmla="*/ 2641882 w 12192000"/>
              <a:gd name="connsiteY56634" fmla="*/ 943685 h 6858000"/>
              <a:gd name="connsiteX56635" fmla="*/ 2639218 w 12192000"/>
              <a:gd name="connsiteY56635" fmla="*/ 923488 h 6858000"/>
              <a:gd name="connsiteX56636" fmla="*/ 2618889 w 12192000"/>
              <a:gd name="connsiteY56636" fmla="*/ 916621 h 6858000"/>
              <a:gd name="connsiteX56637" fmla="*/ 2618947 w 12192000"/>
              <a:gd name="connsiteY56637" fmla="*/ 916602 h 6858000"/>
              <a:gd name="connsiteX56638" fmla="*/ 2488481 w 12192000"/>
              <a:gd name="connsiteY56638" fmla="*/ 916602 h 6858000"/>
              <a:gd name="connsiteX56639" fmla="*/ 2488481 w 12192000"/>
              <a:gd name="connsiteY56639" fmla="*/ 916716 h 6858000"/>
              <a:gd name="connsiteX56640" fmla="*/ 2461051 w 12192000"/>
              <a:gd name="connsiteY56640" fmla="*/ 943916 h 6858000"/>
              <a:gd name="connsiteX56641" fmla="*/ 2484217 w 12192000"/>
              <a:gd name="connsiteY56641" fmla="*/ 970770 h 6858000"/>
              <a:gd name="connsiteX56642" fmla="*/ 2513145 w 12192000"/>
              <a:gd name="connsiteY56642" fmla="*/ 944492 h 6858000"/>
              <a:gd name="connsiteX56643" fmla="*/ 2488481 w 12192000"/>
              <a:gd name="connsiteY56643" fmla="*/ 916602 h 6858000"/>
              <a:gd name="connsiteX56644" fmla="*/ 4352879 w 12192000"/>
              <a:gd name="connsiteY56644" fmla="*/ 858975 h 6858000"/>
              <a:gd name="connsiteX56645" fmla="*/ 4328331 w 12192000"/>
              <a:gd name="connsiteY56645" fmla="*/ 879260 h 6858000"/>
              <a:gd name="connsiteX56646" fmla="*/ 4328444 w 12192000"/>
              <a:gd name="connsiteY56646" fmla="*/ 879260 h 6858000"/>
              <a:gd name="connsiteX56647" fmla="*/ 4328444 w 12192000"/>
              <a:gd name="connsiteY56647" fmla="*/ 946450 h 6858000"/>
              <a:gd name="connsiteX56648" fmla="*/ 4352531 w 12192000"/>
              <a:gd name="connsiteY56648" fmla="*/ 975380 h 6858000"/>
              <a:gd name="connsiteX56649" fmla="*/ 4375814 w 12192000"/>
              <a:gd name="connsiteY56649" fmla="*/ 946682 h 6858000"/>
              <a:gd name="connsiteX56650" fmla="*/ 4375814 w 12192000"/>
              <a:gd name="connsiteY56650" fmla="*/ 918214 h 6858000"/>
              <a:gd name="connsiteX56651" fmla="*/ 4376160 w 12192000"/>
              <a:gd name="connsiteY56651" fmla="*/ 879490 h 6858000"/>
              <a:gd name="connsiteX56652" fmla="*/ 4352879 w 12192000"/>
              <a:gd name="connsiteY56652" fmla="*/ 858975 h 6858000"/>
              <a:gd name="connsiteX56653" fmla="*/ 4008850 w 12192000"/>
              <a:gd name="connsiteY56653" fmla="*/ 858975 h 6858000"/>
              <a:gd name="connsiteX56654" fmla="*/ 3989255 w 12192000"/>
              <a:gd name="connsiteY56654" fmla="*/ 878453 h 6858000"/>
              <a:gd name="connsiteX56655" fmla="*/ 3989371 w 12192000"/>
              <a:gd name="connsiteY56655" fmla="*/ 878338 h 6858000"/>
              <a:gd name="connsiteX56656" fmla="*/ 4017724 w 12192000"/>
              <a:gd name="connsiteY56656" fmla="*/ 906459 h 6858000"/>
              <a:gd name="connsiteX56657" fmla="*/ 4048840 w 12192000"/>
              <a:gd name="connsiteY56657" fmla="*/ 906228 h 6858000"/>
              <a:gd name="connsiteX56658" fmla="*/ 4092983 w 12192000"/>
              <a:gd name="connsiteY56658" fmla="*/ 906459 h 6858000"/>
              <a:gd name="connsiteX56659" fmla="*/ 4110156 w 12192000"/>
              <a:gd name="connsiteY56659" fmla="*/ 885253 h 6858000"/>
              <a:gd name="connsiteX56660" fmla="*/ 4092061 w 12192000"/>
              <a:gd name="connsiteY56660" fmla="*/ 858975 h 6858000"/>
              <a:gd name="connsiteX56661" fmla="*/ 4008850 w 12192000"/>
              <a:gd name="connsiteY56661" fmla="*/ 858975 h 6858000"/>
              <a:gd name="connsiteX56662" fmla="*/ 4215612 w 12192000"/>
              <a:gd name="connsiteY56662" fmla="*/ 858744 h 6858000"/>
              <a:gd name="connsiteX56663" fmla="*/ 4192448 w 12192000"/>
              <a:gd name="connsiteY56663" fmla="*/ 883524 h 6858000"/>
              <a:gd name="connsiteX56664" fmla="*/ 4218725 w 12192000"/>
              <a:gd name="connsiteY56664" fmla="*/ 907150 h 6858000"/>
              <a:gd name="connsiteX56665" fmla="*/ 4218725 w 12192000"/>
              <a:gd name="connsiteY56665" fmla="*/ 907265 h 6858000"/>
              <a:gd name="connsiteX56666" fmla="*/ 4239931 w 12192000"/>
              <a:gd name="connsiteY56666" fmla="*/ 883063 h 6858000"/>
              <a:gd name="connsiteX56667" fmla="*/ 4215612 w 12192000"/>
              <a:gd name="connsiteY56667" fmla="*/ 858744 h 6858000"/>
              <a:gd name="connsiteX56668" fmla="*/ 3885529 w 12192000"/>
              <a:gd name="connsiteY56668" fmla="*/ 858744 h 6858000"/>
              <a:gd name="connsiteX56669" fmla="*/ 3858328 w 12192000"/>
              <a:gd name="connsiteY56669" fmla="*/ 884791 h 6858000"/>
              <a:gd name="connsiteX56670" fmla="*/ 3885989 w 12192000"/>
              <a:gd name="connsiteY56670" fmla="*/ 906459 h 6858000"/>
              <a:gd name="connsiteX56671" fmla="*/ 3914458 w 12192000"/>
              <a:gd name="connsiteY56671" fmla="*/ 906459 h 6858000"/>
              <a:gd name="connsiteX56672" fmla="*/ 3955835 w 12192000"/>
              <a:gd name="connsiteY56672" fmla="*/ 906689 h 6858000"/>
              <a:gd name="connsiteX56673" fmla="*/ 3955948 w 12192000"/>
              <a:gd name="connsiteY56673" fmla="*/ 906574 h 6858000"/>
              <a:gd name="connsiteX56674" fmla="*/ 3974619 w 12192000"/>
              <a:gd name="connsiteY56674" fmla="*/ 884215 h 6858000"/>
              <a:gd name="connsiteX56675" fmla="*/ 3955372 w 12192000"/>
              <a:gd name="connsiteY56675" fmla="*/ 859090 h 6858000"/>
              <a:gd name="connsiteX56676" fmla="*/ 3885529 w 12192000"/>
              <a:gd name="connsiteY56676" fmla="*/ 858744 h 6858000"/>
              <a:gd name="connsiteX56677" fmla="*/ 4150035 w 12192000"/>
              <a:gd name="connsiteY56677" fmla="*/ 858514 h 6858000"/>
              <a:gd name="connsiteX56678" fmla="*/ 4124678 w 12192000"/>
              <a:gd name="connsiteY56678" fmla="*/ 883063 h 6858000"/>
              <a:gd name="connsiteX56679" fmla="*/ 4151647 w 12192000"/>
              <a:gd name="connsiteY56679" fmla="*/ 905998 h 6858000"/>
              <a:gd name="connsiteX56680" fmla="*/ 4178731 w 12192000"/>
              <a:gd name="connsiteY56680" fmla="*/ 884791 h 6858000"/>
              <a:gd name="connsiteX56681" fmla="*/ 4150149 w 12192000"/>
              <a:gd name="connsiteY56681" fmla="*/ 858514 h 6858000"/>
              <a:gd name="connsiteX56682" fmla="*/ 4485418 w 12192000"/>
              <a:gd name="connsiteY56682" fmla="*/ 858398 h 6858000"/>
              <a:gd name="connsiteX56683" fmla="*/ 4459142 w 12192000"/>
              <a:gd name="connsiteY56683" fmla="*/ 884100 h 6858000"/>
              <a:gd name="connsiteX56684" fmla="*/ 4459258 w 12192000"/>
              <a:gd name="connsiteY56684" fmla="*/ 917868 h 6858000"/>
              <a:gd name="connsiteX56685" fmla="*/ 4452509 w 12192000"/>
              <a:gd name="connsiteY56685" fmla="*/ 926450 h 6858000"/>
              <a:gd name="connsiteX56686" fmla="*/ 4444390 w 12192000"/>
              <a:gd name="connsiteY56686" fmla="*/ 918446 h 6858000"/>
              <a:gd name="connsiteX56687" fmla="*/ 4444043 w 12192000"/>
              <a:gd name="connsiteY56687" fmla="*/ 876953 h 6858000"/>
              <a:gd name="connsiteX56688" fmla="*/ 4427909 w 12192000"/>
              <a:gd name="connsiteY56688" fmla="*/ 858975 h 6858000"/>
              <a:gd name="connsiteX56689" fmla="*/ 4396561 w 12192000"/>
              <a:gd name="connsiteY56689" fmla="*/ 886981 h 6858000"/>
              <a:gd name="connsiteX56690" fmla="*/ 4396788 w 12192000"/>
              <a:gd name="connsiteY56690" fmla="*/ 915448 h 6858000"/>
              <a:gd name="connsiteX56691" fmla="*/ 4454301 w 12192000"/>
              <a:gd name="connsiteY56691" fmla="*/ 973997 h 6858000"/>
              <a:gd name="connsiteX56692" fmla="*/ 4511580 w 12192000"/>
              <a:gd name="connsiteY56692" fmla="*/ 917868 h 6858000"/>
              <a:gd name="connsiteX56693" fmla="*/ 4511810 w 12192000"/>
              <a:gd name="connsiteY56693" fmla="*/ 884100 h 6858000"/>
              <a:gd name="connsiteX56694" fmla="*/ 4485418 w 12192000"/>
              <a:gd name="connsiteY56694" fmla="*/ 858398 h 6858000"/>
              <a:gd name="connsiteX56695" fmla="*/ 4285110 w 12192000"/>
              <a:gd name="connsiteY56695" fmla="*/ 858398 h 6858000"/>
              <a:gd name="connsiteX56696" fmla="*/ 4260329 w 12192000"/>
              <a:gd name="connsiteY56696" fmla="*/ 883524 h 6858000"/>
              <a:gd name="connsiteX56697" fmla="*/ 4282919 w 12192000"/>
              <a:gd name="connsiteY56697" fmla="*/ 905882 h 6858000"/>
              <a:gd name="connsiteX56698" fmla="*/ 4308850 w 12192000"/>
              <a:gd name="connsiteY56698" fmla="*/ 882832 h 6858000"/>
              <a:gd name="connsiteX56699" fmla="*/ 4285110 w 12192000"/>
              <a:gd name="connsiteY56699" fmla="*/ 858398 h 6858000"/>
              <a:gd name="connsiteX56700" fmla="*/ 10048656 w 12192000"/>
              <a:gd name="connsiteY56700" fmla="*/ 858167 h 6858000"/>
              <a:gd name="connsiteX56701" fmla="*/ 10028142 w 12192000"/>
              <a:gd name="connsiteY56701" fmla="*/ 879260 h 6858000"/>
              <a:gd name="connsiteX56702" fmla="*/ 10055226 w 12192000"/>
              <a:gd name="connsiteY56702" fmla="*/ 905767 h 6858000"/>
              <a:gd name="connsiteX56703" fmla="*/ 10083693 w 12192000"/>
              <a:gd name="connsiteY56703" fmla="*/ 905537 h 6858000"/>
              <a:gd name="connsiteX56704" fmla="*/ 10125069 w 12192000"/>
              <a:gd name="connsiteY56704" fmla="*/ 905882 h 6858000"/>
              <a:gd name="connsiteX56705" fmla="*/ 10143739 w 12192000"/>
              <a:gd name="connsiteY56705" fmla="*/ 881793 h 6858000"/>
              <a:gd name="connsiteX56706" fmla="*/ 10123801 w 12192000"/>
              <a:gd name="connsiteY56706" fmla="*/ 858167 h 6858000"/>
              <a:gd name="connsiteX56707" fmla="*/ 10048656 w 12192000"/>
              <a:gd name="connsiteY56707" fmla="*/ 858167 h 6858000"/>
              <a:gd name="connsiteX56708" fmla="*/ 1676181 w 12192000"/>
              <a:gd name="connsiteY56708" fmla="*/ 858167 h 6858000"/>
              <a:gd name="connsiteX56709" fmla="*/ 1655667 w 12192000"/>
              <a:gd name="connsiteY56709" fmla="*/ 879260 h 6858000"/>
              <a:gd name="connsiteX56710" fmla="*/ 1682751 w 12192000"/>
              <a:gd name="connsiteY56710" fmla="*/ 905767 h 6858000"/>
              <a:gd name="connsiteX56711" fmla="*/ 1711218 w 12192000"/>
              <a:gd name="connsiteY56711" fmla="*/ 905537 h 6858000"/>
              <a:gd name="connsiteX56712" fmla="*/ 1752594 w 12192000"/>
              <a:gd name="connsiteY56712" fmla="*/ 905882 h 6858000"/>
              <a:gd name="connsiteX56713" fmla="*/ 1771264 w 12192000"/>
              <a:gd name="connsiteY56713" fmla="*/ 881793 h 6858000"/>
              <a:gd name="connsiteX56714" fmla="*/ 1751326 w 12192000"/>
              <a:gd name="connsiteY56714" fmla="*/ 858167 h 6858000"/>
              <a:gd name="connsiteX56715" fmla="*/ 1676181 w 12192000"/>
              <a:gd name="connsiteY56715" fmla="*/ 858167 h 6858000"/>
              <a:gd name="connsiteX56716" fmla="*/ 10250002 w 12192000"/>
              <a:gd name="connsiteY56716" fmla="*/ 857937 h 6858000"/>
              <a:gd name="connsiteX56717" fmla="*/ 10250002 w 12192000"/>
              <a:gd name="connsiteY56717" fmla="*/ 858052 h 6858000"/>
              <a:gd name="connsiteX56718" fmla="*/ 10226375 w 12192000"/>
              <a:gd name="connsiteY56718" fmla="*/ 883754 h 6858000"/>
              <a:gd name="connsiteX56719" fmla="*/ 10252768 w 12192000"/>
              <a:gd name="connsiteY56719" fmla="*/ 905076 h 6858000"/>
              <a:gd name="connsiteX56720" fmla="*/ 10280314 w 12192000"/>
              <a:gd name="connsiteY56720" fmla="*/ 882602 h 6858000"/>
              <a:gd name="connsiteX56721" fmla="*/ 10250002 w 12192000"/>
              <a:gd name="connsiteY56721" fmla="*/ 857937 h 6858000"/>
              <a:gd name="connsiteX56722" fmla="*/ 9988956 w 12192000"/>
              <a:gd name="connsiteY56722" fmla="*/ 857937 h 6858000"/>
              <a:gd name="connsiteX56723" fmla="*/ 9910929 w 12192000"/>
              <a:gd name="connsiteY56723" fmla="*/ 858167 h 6858000"/>
              <a:gd name="connsiteX56724" fmla="*/ 9892720 w 12192000"/>
              <a:gd name="connsiteY56724" fmla="*/ 876377 h 6858000"/>
              <a:gd name="connsiteX56725" fmla="*/ 9919574 w 12192000"/>
              <a:gd name="connsiteY56725" fmla="*/ 905767 h 6858000"/>
              <a:gd name="connsiteX56726" fmla="*/ 9950692 w 12192000"/>
              <a:gd name="connsiteY56726" fmla="*/ 905421 h 6858000"/>
              <a:gd name="connsiteX56727" fmla="*/ 9989647 w 12192000"/>
              <a:gd name="connsiteY56727" fmla="*/ 905652 h 6858000"/>
              <a:gd name="connsiteX56728" fmla="*/ 10009356 w 12192000"/>
              <a:gd name="connsiteY56728" fmla="*/ 881565 h 6858000"/>
              <a:gd name="connsiteX56729" fmla="*/ 10009470 w 12192000"/>
              <a:gd name="connsiteY56729" fmla="*/ 881565 h 6858000"/>
              <a:gd name="connsiteX56730" fmla="*/ 9988956 w 12192000"/>
              <a:gd name="connsiteY56730" fmla="*/ 857937 h 6858000"/>
              <a:gd name="connsiteX56731" fmla="*/ 8836661 w 12192000"/>
              <a:gd name="connsiteY56731" fmla="*/ 857937 h 6858000"/>
              <a:gd name="connsiteX56732" fmla="*/ 8818336 w 12192000"/>
              <a:gd name="connsiteY56732" fmla="*/ 876033 h 6858000"/>
              <a:gd name="connsiteX56733" fmla="*/ 8845074 w 12192000"/>
              <a:gd name="connsiteY56733" fmla="*/ 905537 h 6858000"/>
              <a:gd name="connsiteX56734" fmla="*/ 8876193 w 12192000"/>
              <a:gd name="connsiteY56734" fmla="*/ 905191 h 6858000"/>
              <a:gd name="connsiteX56735" fmla="*/ 8917798 w 12192000"/>
              <a:gd name="connsiteY56735" fmla="*/ 905421 h 6858000"/>
              <a:gd name="connsiteX56736" fmla="*/ 8917798 w 12192000"/>
              <a:gd name="connsiteY56736" fmla="*/ 905537 h 6858000"/>
              <a:gd name="connsiteX56737" fmla="*/ 8934626 w 12192000"/>
              <a:gd name="connsiteY56737" fmla="*/ 881793 h 6858000"/>
              <a:gd name="connsiteX56738" fmla="*/ 8917222 w 12192000"/>
              <a:gd name="connsiteY56738" fmla="*/ 857937 h 6858000"/>
              <a:gd name="connsiteX56739" fmla="*/ 8836661 w 12192000"/>
              <a:gd name="connsiteY56739" fmla="*/ 857937 h 6858000"/>
              <a:gd name="connsiteX56740" fmla="*/ 1877527 w 12192000"/>
              <a:gd name="connsiteY56740" fmla="*/ 857937 h 6858000"/>
              <a:gd name="connsiteX56741" fmla="*/ 1877527 w 12192000"/>
              <a:gd name="connsiteY56741" fmla="*/ 858052 h 6858000"/>
              <a:gd name="connsiteX56742" fmla="*/ 1853900 w 12192000"/>
              <a:gd name="connsiteY56742" fmla="*/ 883754 h 6858000"/>
              <a:gd name="connsiteX56743" fmla="*/ 1880293 w 12192000"/>
              <a:gd name="connsiteY56743" fmla="*/ 905076 h 6858000"/>
              <a:gd name="connsiteX56744" fmla="*/ 1907839 w 12192000"/>
              <a:gd name="connsiteY56744" fmla="*/ 882602 h 6858000"/>
              <a:gd name="connsiteX56745" fmla="*/ 1877527 w 12192000"/>
              <a:gd name="connsiteY56745" fmla="*/ 857937 h 6858000"/>
              <a:gd name="connsiteX56746" fmla="*/ 1616481 w 12192000"/>
              <a:gd name="connsiteY56746" fmla="*/ 857937 h 6858000"/>
              <a:gd name="connsiteX56747" fmla="*/ 1538454 w 12192000"/>
              <a:gd name="connsiteY56747" fmla="*/ 858167 h 6858000"/>
              <a:gd name="connsiteX56748" fmla="*/ 1520245 w 12192000"/>
              <a:gd name="connsiteY56748" fmla="*/ 876377 h 6858000"/>
              <a:gd name="connsiteX56749" fmla="*/ 1547099 w 12192000"/>
              <a:gd name="connsiteY56749" fmla="*/ 905767 h 6858000"/>
              <a:gd name="connsiteX56750" fmla="*/ 1578217 w 12192000"/>
              <a:gd name="connsiteY56750" fmla="*/ 905421 h 6858000"/>
              <a:gd name="connsiteX56751" fmla="*/ 1617172 w 12192000"/>
              <a:gd name="connsiteY56751" fmla="*/ 905652 h 6858000"/>
              <a:gd name="connsiteX56752" fmla="*/ 1636881 w 12192000"/>
              <a:gd name="connsiteY56752" fmla="*/ 881565 h 6858000"/>
              <a:gd name="connsiteX56753" fmla="*/ 1636995 w 12192000"/>
              <a:gd name="connsiteY56753" fmla="*/ 881565 h 6858000"/>
              <a:gd name="connsiteX56754" fmla="*/ 1616481 w 12192000"/>
              <a:gd name="connsiteY56754" fmla="*/ 857937 h 6858000"/>
              <a:gd name="connsiteX56755" fmla="*/ 464186 w 12192000"/>
              <a:gd name="connsiteY56755" fmla="*/ 857937 h 6858000"/>
              <a:gd name="connsiteX56756" fmla="*/ 445861 w 12192000"/>
              <a:gd name="connsiteY56756" fmla="*/ 876033 h 6858000"/>
              <a:gd name="connsiteX56757" fmla="*/ 472599 w 12192000"/>
              <a:gd name="connsiteY56757" fmla="*/ 905537 h 6858000"/>
              <a:gd name="connsiteX56758" fmla="*/ 503718 w 12192000"/>
              <a:gd name="connsiteY56758" fmla="*/ 905191 h 6858000"/>
              <a:gd name="connsiteX56759" fmla="*/ 545323 w 12192000"/>
              <a:gd name="connsiteY56759" fmla="*/ 905421 h 6858000"/>
              <a:gd name="connsiteX56760" fmla="*/ 545323 w 12192000"/>
              <a:gd name="connsiteY56760" fmla="*/ 905537 h 6858000"/>
              <a:gd name="connsiteX56761" fmla="*/ 562151 w 12192000"/>
              <a:gd name="connsiteY56761" fmla="*/ 881793 h 6858000"/>
              <a:gd name="connsiteX56762" fmla="*/ 544747 w 12192000"/>
              <a:gd name="connsiteY56762" fmla="*/ 857937 h 6858000"/>
              <a:gd name="connsiteX56763" fmla="*/ 464186 w 12192000"/>
              <a:gd name="connsiteY56763" fmla="*/ 857937 h 6858000"/>
              <a:gd name="connsiteX56764" fmla="*/ 11262034 w 12192000"/>
              <a:gd name="connsiteY56764" fmla="*/ 857822 h 6858000"/>
              <a:gd name="connsiteX56765" fmla="*/ 11232646 w 12192000"/>
              <a:gd name="connsiteY56765" fmla="*/ 881565 h 6858000"/>
              <a:gd name="connsiteX56766" fmla="*/ 11260766 w 12192000"/>
              <a:gd name="connsiteY56766" fmla="*/ 905537 h 6858000"/>
              <a:gd name="connsiteX56767" fmla="*/ 11289350 w 12192000"/>
              <a:gd name="connsiteY56767" fmla="*/ 905421 h 6858000"/>
              <a:gd name="connsiteX56768" fmla="*/ 11325654 w 12192000"/>
              <a:gd name="connsiteY56768" fmla="*/ 905652 h 6858000"/>
              <a:gd name="connsiteX56769" fmla="*/ 11349858 w 12192000"/>
              <a:gd name="connsiteY56769" fmla="*/ 882948 h 6858000"/>
              <a:gd name="connsiteX56770" fmla="*/ 11324271 w 12192000"/>
              <a:gd name="connsiteY56770" fmla="*/ 857822 h 6858000"/>
              <a:gd name="connsiteX56771" fmla="*/ 11262034 w 12192000"/>
              <a:gd name="connsiteY56771" fmla="*/ 857822 h 6858000"/>
              <a:gd name="connsiteX56772" fmla="*/ 7630314 w 12192000"/>
              <a:gd name="connsiteY56772" fmla="*/ 857822 h 6858000"/>
              <a:gd name="connsiteX56773" fmla="*/ 7613372 w 12192000"/>
              <a:gd name="connsiteY56773" fmla="*/ 875111 h 6858000"/>
              <a:gd name="connsiteX56774" fmla="*/ 7639879 w 12192000"/>
              <a:gd name="connsiteY56774" fmla="*/ 905421 h 6858000"/>
              <a:gd name="connsiteX56775" fmla="*/ 7670882 w 12192000"/>
              <a:gd name="connsiteY56775" fmla="*/ 905076 h 6858000"/>
              <a:gd name="connsiteX56776" fmla="*/ 7712258 w 12192000"/>
              <a:gd name="connsiteY56776" fmla="*/ 905191 h 6858000"/>
              <a:gd name="connsiteX56777" fmla="*/ 7728739 w 12192000"/>
              <a:gd name="connsiteY56777" fmla="*/ 886290 h 6858000"/>
              <a:gd name="connsiteX56778" fmla="*/ 7728624 w 12192000"/>
              <a:gd name="connsiteY56778" fmla="*/ 886520 h 6858000"/>
              <a:gd name="connsiteX56779" fmla="*/ 7713065 w 12192000"/>
              <a:gd name="connsiteY56779" fmla="*/ 858052 h 6858000"/>
              <a:gd name="connsiteX56780" fmla="*/ 7630314 w 12192000"/>
              <a:gd name="connsiteY56780" fmla="*/ 857822 h 6858000"/>
              <a:gd name="connsiteX56781" fmla="*/ 2889559 w 12192000"/>
              <a:gd name="connsiteY56781" fmla="*/ 857822 h 6858000"/>
              <a:gd name="connsiteX56782" fmla="*/ 2860171 w 12192000"/>
              <a:gd name="connsiteY56782" fmla="*/ 881565 h 6858000"/>
              <a:gd name="connsiteX56783" fmla="*/ 2888291 w 12192000"/>
              <a:gd name="connsiteY56783" fmla="*/ 905537 h 6858000"/>
              <a:gd name="connsiteX56784" fmla="*/ 2916875 w 12192000"/>
              <a:gd name="connsiteY56784" fmla="*/ 905421 h 6858000"/>
              <a:gd name="connsiteX56785" fmla="*/ 2953179 w 12192000"/>
              <a:gd name="connsiteY56785" fmla="*/ 905652 h 6858000"/>
              <a:gd name="connsiteX56786" fmla="*/ 2977383 w 12192000"/>
              <a:gd name="connsiteY56786" fmla="*/ 882948 h 6858000"/>
              <a:gd name="connsiteX56787" fmla="*/ 2951796 w 12192000"/>
              <a:gd name="connsiteY56787" fmla="*/ 857822 h 6858000"/>
              <a:gd name="connsiteX56788" fmla="*/ 2889559 w 12192000"/>
              <a:gd name="connsiteY56788" fmla="*/ 857822 h 6858000"/>
              <a:gd name="connsiteX56789" fmla="*/ 8706771 w 12192000"/>
              <a:gd name="connsiteY56789" fmla="*/ 857707 h 6858000"/>
              <a:gd name="connsiteX56790" fmla="*/ 8687870 w 12192000"/>
              <a:gd name="connsiteY56790" fmla="*/ 875572 h 6858000"/>
              <a:gd name="connsiteX56791" fmla="*/ 8687754 w 12192000"/>
              <a:gd name="connsiteY56791" fmla="*/ 875687 h 6858000"/>
              <a:gd name="connsiteX56792" fmla="*/ 8714840 w 12192000"/>
              <a:gd name="connsiteY56792" fmla="*/ 905421 h 6858000"/>
              <a:gd name="connsiteX56793" fmla="*/ 8743307 w 12192000"/>
              <a:gd name="connsiteY56793" fmla="*/ 905191 h 6858000"/>
              <a:gd name="connsiteX56794" fmla="*/ 8784682 w 12192000"/>
              <a:gd name="connsiteY56794" fmla="*/ 905421 h 6858000"/>
              <a:gd name="connsiteX56795" fmla="*/ 8803583 w 12192000"/>
              <a:gd name="connsiteY56795" fmla="*/ 883063 h 6858000"/>
              <a:gd name="connsiteX56796" fmla="*/ 8784337 w 12192000"/>
              <a:gd name="connsiteY56796" fmla="*/ 857707 h 6858000"/>
              <a:gd name="connsiteX56797" fmla="*/ 8706771 w 12192000"/>
              <a:gd name="connsiteY56797" fmla="*/ 857707 h 6858000"/>
              <a:gd name="connsiteX56798" fmla="*/ 7494893 w 12192000"/>
              <a:gd name="connsiteY56798" fmla="*/ 857707 h 6858000"/>
              <a:gd name="connsiteX56799" fmla="*/ 7477604 w 12192000"/>
              <a:gd name="connsiteY56799" fmla="*/ 874533 h 6858000"/>
              <a:gd name="connsiteX56800" fmla="*/ 7506187 w 12192000"/>
              <a:gd name="connsiteY56800" fmla="*/ 905306 h 6858000"/>
              <a:gd name="connsiteX56801" fmla="*/ 7534654 w 12192000"/>
              <a:gd name="connsiteY56801" fmla="*/ 905076 h 6858000"/>
              <a:gd name="connsiteX56802" fmla="*/ 7573494 w 12192000"/>
              <a:gd name="connsiteY56802" fmla="*/ 905306 h 6858000"/>
              <a:gd name="connsiteX56803" fmla="*/ 7593317 w 12192000"/>
              <a:gd name="connsiteY56803" fmla="*/ 884100 h 6858000"/>
              <a:gd name="connsiteX56804" fmla="*/ 7575223 w 12192000"/>
              <a:gd name="connsiteY56804" fmla="*/ 857707 h 6858000"/>
              <a:gd name="connsiteX56805" fmla="*/ 7495008 w 12192000"/>
              <a:gd name="connsiteY56805" fmla="*/ 857707 h 6858000"/>
              <a:gd name="connsiteX56806" fmla="*/ 6288313 w 12192000"/>
              <a:gd name="connsiteY56806" fmla="*/ 857707 h 6858000"/>
              <a:gd name="connsiteX56807" fmla="*/ 6288197 w 12192000"/>
              <a:gd name="connsiteY56807" fmla="*/ 857822 h 6858000"/>
              <a:gd name="connsiteX56808" fmla="*/ 6288199 w 12192000"/>
              <a:gd name="connsiteY56808" fmla="*/ 857822 h 6858000"/>
              <a:gd name="connsiteX56809" fmla="*/ 6273101 w 12192000"/>
              <a:gd name="connsiteY56809" fmla="*/ 873035 h 6858000"/>
              <a:gd name="connsiteX56810" fmla="*/ 6301797 w 12192000"/>
              <a:gd name="connsiteY56810" fmla="*/ 905076 h 6858000"/>
              <a:gd name="connsiteX56811" fmla="*/ 6330266 w 12192000"/>
              <a:gd name="connsiteY56811" fmla="*/ 905076 h 6858000"/>
              <a:gd name="connsiteX56812" fmla="*/ 6371754 w 12192000"/>
              <a:gd name="connsiteY56812" fmla="*/ 905306 h 6858000"/>
              <a:gd name="connsiteX56813" fmla="*/ 6388124 w 12192000"/>
              <a:gd name="connsiteY56813" fmla="*/ 884446 h 6858000"/>
              <a:gd name="connsiteX56814" fmla="*/ 6371178 w 12192000"/>
              <a:gd name="connsiteY56814" fmla="*/ 857707 h 6858000"/>
              <a:gd name="connsiteX56815" fmla="*/ 6288199 w 12192000"/>
              <a:gd name="connsiteY56815" fmla="*/ 857822 h 6858000"/>
              <a:gd name="connsiteX56816" fmla="*/ 5162180 w 12192000"/>
              <a:gd name="connsiteY56816" fmla="*/ 857707 h 6858000"/>
              <a:gd name="connsiteX56817" fmla="*/ 5079315 w 12192000"/>
              <a:gd name="connsiteY56817" fmla="*/ 858052 h 6858000"/>
              <a:gd name="connsiteX56818" fmla="*/ 5063294 w 12192000"/>
              <a:gd name="connsiteY56818" fmla="*/ 867157 h 6858000"/>
              <a:gd name="connsiteX56819" fmla="*/ 5063178 w 12192000"/>
              <a:gd name="connsiteY56819" fmla="*/ 867157 h 6858000"/>
              <a:gd name="connsiteX56820" fmla="*/ 5091071 w 12192000"/>
              <a:gd name="connsiteY56820" fmla="*/ 904960 h 6858000"/>
              <a:gd name="connsiteX56821" fmla="*/ 5119538 w 12192000"/>
              <a:gd name="connsiteY56821" fmla="*/ 904960 h 6858000"/>
              <a:gd name="connsiteX56822" fmla="*/ 5161029 w 12192000"/>
              <a:gd name="connsiteY56822" fmla="*/ 905191 h 6858000"/>
              <a:gd name="connsiteX56823" fmla="*/ 5178201 w 12192000"/>
              <a:gd name="connsiteY56823" fmla="*/ 885022 h 6858000"/>
              <a:gd name="connsiteX56824" fmla="*/ 5162180 w 12192000"/>
              <a:gd name="connsiteY56824" fmla="*/ 857707 h 6858000"/>
              <a:gd name="connsiteX56825" fmla="*/ 334296 w 12192000"/>
              <a:gd name="connsiteY56825" fmla="*/ 857707 h 6858000"/>
              <a:gd name="connsiteX56826" fmla="*/ 315395 w 12192000"/>
              <a:gd name="connsiteY56826" fmla="*/ 875572 h 6858000"/>
              <a:gd name="connsiteX56827" fmla="*/ 315279 w 12192000"/>
              <a:gd name="connsiteY56827" fmla="*/ 875687 h 6858000"/>
              <a:gd name="connsiteX56828" fmla="*/ 342365 w 12192000"/>
              <a:gd name="connsiteY56828" fmla="*/ 905421 h 6858000"/>
              <a:gd name="connsiteX56829" fmla="*/ 370832 w 12192000"/>
              <a:gd name="connsiteY56829" fmla="*/ 905191 h 6858000"/>
              <a:gd name="connsiteX56830" fmla="*/ 412207 w 12192000"/>
              <a:gd name="connsiteY56830" fmla="*/ 905421 h 6858000"/>
              <a:gd name="connsiteX56831" fmla="*/ 431108 w 12192000"/>
              <a:gd name="connsiteY56831" fmla="*/ 883063 h 6858000"/>
              <a:gd name="connsiteX56832" fmla="*/ 411862 w 12192000"/>
              <a:gd name="connsiteY56832" fmla="*/ 857707 h 6858000"/>
              <a:gd name="connsiteX56833" fmla="*/ 334296 w 12192000"/>
              <a:gd name="connsiteY56833" fmla="*/ 857707 h 6858000"/>
              <a:gd name="connsiteX56834" fmla="*/ 5297258 w 12192000"/>
              <a:gd name="connsiteY56834" fmla="*/ 857592 h 6858000"/>
              <a:gd name="connsiteX56835" fmla="*/ 5214389 w 12192000"/>
              <a:gd name="connsiteY56835" fmla="*/ 857822 h 6858000"/>
              <a:gd name="connsiteX56836" fmla="*/ 5198832 w 12192000"/>
              <a:gd name="connsiteY56836" fmla="*/ 867157 h 6858000"/>
              <a:gd name="connsiteX56837" fmla="*/ 5226838 w 12192000"/>
              <a:gd name="connsiteY56837" fmla="*/ 904845 h 6858000"/>
              <a:gd name="connsiteX56838" fmla="*/ 5255307 w 12192000"/>
              <a:gd name="connsiteY56838" fmla="*/ 904845 h 6858000"/>
              <a:gd name="connsiteX56839" fmla="*/ 5296796 w 12192000"/>
              <a:gd name="connsiteY56839" fmla="*/ 905076 h 6858000"/>
              <a:gd name="connsiteX56840" fmla="*/ 5313625 w 12192000"/>
              <a:gd name="connsiteY56840" fmla="*/ 884676 h 6858000"/>
              <a:gd name="connsiteX56841" fmla="*/ 5297258 w 12192000"/>
              <a:gd name="connsiteY56841" fmla="*/ 857592 h 6858000"/>
              <a:gd name="connsiteX56842" fmla="*/ 10188574 w 12192000"/>
              <a:gd name="connsiteY56842" fmla="*/ 857476 h 6858000"/>
              <a:gd name="connsiteX56843" fmla="*/ 10164716 w 12192000"/>
              <a:gd name="connsiteY56843" fmla="*/ 881680 h 6858000"/>
              <a:gd name="connsiteX56844" fmla="*/ 10185115 w 12192000"/>
              <a:gd name="connsiteY56844" fmla="*/ 905998 h 6858000"/>
              <a:gd name="connsiteX56845" fmla="*/ 10212431 w 12192000"/>
              <a:gd name="connsiteY56845" fmla="*/ 881334 h 6858000"/>
              <a:gd name="connsiteX56846" fmla="*/ 10188574 w 12192000"/>
              <a:gd name="connsiteY56846" fmla="*/ 857592 h 6858000"/>
              <a:gd name="connsiteX56847" fmla="*/ 1816099 w 12192000"/>
              <a:gd name="connsiteY56847" fmla="*/ 857476 h 6858000"/>
              <a:gd name="connsiteX56848" fmla="*/ 1792241 w 12192000"/>
              <a:gd name="connsiteY56848" fmla="*/ 881680 h 6858000"/>
              <a:gd name="connsiteX56849" fmla="*/ 1812640 w 12192000"/>
              <a:gd name="connsiteY56849" fmla="*/ 905998 h 6858000"/>
              <a:gd name="connsiteX56850" fmla="*/ 1839956 w 12192000"/>
              <a:gd name="connsiteY56850" fmla="*/ 881334 h 6858000"/>
              <a:gd name="connsiteX56851" fmla="*/ 1816099 w 12192000"/>
              <a:gd name="connsiteY56851" fmla="*/ 857592 h 6858000"/>
              <a:gd name="connsiteX56852" fmla="*/ 6629693 w 12192000"/>
              <a:gd name="connsiteY56852" fmla="*/ 857361 h 6858000"/>
              <a:gd name="connsiteX56853" fmla="*/ 6629693 w 12192000"/>
              <a:gd name="connsiteY56853" fmla="*/ 857476 h 6858000"/>
              <a:gd name="connsiteX56854" fmla="*/ 6606640 w 12192000"/>
              <a:gd name="connsiteY56854" fmla="*/ 884100 h 6858000"/>
              <a:gd name="connsiteX56855" fmla="*/ 6631188 w 12192000"/>
              <a:gd name="connsiteY56855" fmla="*/ 904845 h 6858000"/>
              <a:gd name="connsiteX56856" fmla="*/ 6654934 w 12192000"/>
              <a:gd name="connsiteY56856" fmla="*/ 879951 h 6858000"/>
              <a:gd name="connsiteX56857" fmla="*/ 6629693 w 12192000"/>
              <a:gd name="connsiteY56857" fmla="*/ 857361 h 6858000"/>
              <a:gd name="connsiteX56858" fmla="*/ 6429845 w 12192000"/>
              <a:gd name="connsiteY56858" fmla="*/ 857361 h 6858000"/>
              <a:gd name="connsiteX56859" fmla="*/ 6402876 w 12192000"/>
              <a:gd name="connsiteY56859" fmla="*/ 883524 h 6858000"/>
              <a:gd name="connsiteX56860" fmla="*/ 6430764 w 12192000"/>
              <a:gd name="connsiteY56860" fmla="*/ 905076 h 6858000"/>
              <a:gd name="connsiteX56861" fmla="*/ 6464535 w 12192000"/>
              <a:gd name="connsiteY56861" fmla="*/ 905076 h 6858000"/>
              <a:gd name="connsiteX56862" fmla="*/ 6506026 w 12192000"/>
              <a:gd name="connsiteY56862" fmla="*/ 905421 h 6858000"/>
              <a:gd name="connsiteX56863" fmla="*/ 6506026 w 12192000"/>
              <a:gd name="connsiteY56863" fmla="*/ 905306 h 6858000"/>
              <a:gd name="connsiteX56864" fmla="*/ 6523890 w 12192000"/>
              <a:gd name="connsiteY56864" fmla="*/ 882832 h 6858000"/>
              <a:gd name="connsiteX56865" fmla="*/ 6505104 w 12192000"/>
              <a:gd name="connsiteY56865" fmla="*/ 857592 h 6858000"/>
              <a:gd name="connsiteX56866" fmla="*/ 6429845 w 12192000"/>
              <a:gd name="connsiteY56866" fmla="*/ 857361 h 6858000"/>
              <a:gd name="connsiteX56867" fmla="*/ 7772420 w 12192000"/>
              <a:gd name="connsiteY56867" fmla="*/ 857246 h 6858000"/>
              <a:gd name="connsiteX56868" fmla="*/ 7745911 w 12192000"/>
              <a:gd name="connsiteY56868" fmla="*/ 875802 h 6858000"/>
              <a:gd name="connsiteX56869" fmla="*/ 7775417 w 12192000"/>
              <a:gd name="connsiteY56869" fmla="*/ 905882 h 6858000"/>
              <a:gd name="connsiteX56870" fmla="*/ 7796047 w 12192000"/>
              <a:gd name="connsiteY56870" fmla="*/ 881565 h 6858000"/>
              <a:gd name="connsiteX56871" fmla="*/ 7772420 w 12192000"/>
              <a:gd name="connsiteY56871" fmla="*/ 857361 h 6858000"/>
              <a:gd name="connsiteX56872" fmla="*/ 6562039 w 12192000"/>
              <a:gd name="connsiteY56872" fmla="*/ 857246 h 6858000"/>
              <a:gd name="connsiteX56873" fmla="*/ 6538642 w 12192000"/>
              <a:gd name="connsiteY56873" fmla="*/ 883639 h 6858000"/>
              <a:gd name="connsiteX56874" fmla="*/ 6545775 w 12192000"/>
              <a:gd name="connsiteY56874" fmla="*/ 902987 h 6858000"/>
              <a:gd name="connsiteX56875" fmla="*/ 6565533 w 12192000"/>
              <a:gd name="connsiteY56875" fmla="*/ 905641 h 6858000"/>
              <a:gd name="connsiteX56876" fmla="*/ 6565495 w 12192000"/>
              <a:gd name="connsiteY56876" fmla="*/ 905652 h 6858000"/>
              <a:gd name="connsiteX56877" fmla="*/ 6565611 w 12192000"/>
              <a:gd name="connsiteY56877" fmla="*/ 905652 h 6858000"/>
              <a:gd name="connsiteX56878" fmla="*/ 6565533 w 12192000"/>
              <a:gd name="connsiteY56878" fmla="*/ 905641 h 6858000"/>
              <a:gd name="connsiteX56879" fmla="*/ 6584427 w 12192000"/>
              <a:gd name="connsiteY56879" fmla="*/ 900321 h 6858000"/>
              <a:gd name="connsiteX56880" fmla="*/ 6585895 w 12192000"/>
              <a:gd name="connsiteY56880" fmla="*/ 881334 h 6858000"/>
              <a:gd name="connsiteX56881" fmla="*/ 6562039 w 12192000"/>
              <a:gd name="connsiteY56881" fmla="*/ 857246 h 6858000"/>
              <a:gd name="connsiteX56882" fmla="*/ 5354537 w 12192000"/>
              <a:gd name="connsiteY56882" fmla="*/ 857131 h 6858000"/>
              <a:gd name="connsiteX56883" fmla="*/ 5334023 w 12192000"/>
              <a:gd name="connsiteY56883" fmla="*/ 883524 h 6858000"/>
              <a:gd name="connsiteX56884" fmla="*/ 5357881 w 12192000"/>
              <a:gd name="connsiteY56884" fmla="*/ 904499 h 6858000"/>
              <a:gd name="connsiteX56885" fmla="*/ 5376724 w 12192000"/>
              <a:gd name="connsiteY56885" fmla="*/ 902180 h 6858000"/>
              <a:gd name="connsiteX56886" fmla="*/ 5382412 w 12192000"/>
              <a:gd name="connsiteY56886" fmla="*/ 882891 h 6858000"/>
              <a:gd name="connsiteX56887" fmla="*/ 5382429 w 12192000"/>
              <a:gd name="connsiteY56887" fmla="*/ 882948 h 6858000"/>
              <a:gd name="connsiteX56888" fmla="*/ 5382429 w 12192000"/>
              <a:gd name="connsiteY56888" fmla="*/ 882832 h 6858000"/>
              <a:gd name="connsiteX56889" fmla="*/ 5382412 w 12192000"/>
              <a:gd name="connsiteY56889" fmla="*/ 882891 h 6858000"/>
              <a:gd name="connsiteX56890" fmla="*/ 5375745 w 12192000"/>
              <a:gd name="connsiteY56890" fmla="*/ 861957 h 6858000"/>
              <a:gd name="connsiteX56891" fmla="*/ 5354537 w 12192000"/>
              <a:gd name="connsiteY56891" fmla="*/ 857131 h 6858000"/>
              <a:gd name="connsiteX56892" fmla="*/ 11593040 w 12192000"/>
              <a:gd name="connsiteY56892" fmla="*/ 855632 h 6858000"/>
              <a:gd name="connsiteX56893" fmla="*/ 11572410 w 12192000"/>
              <a:gd name="connsiteY56893" fmla="*/ 873265 h 6858000"/>
              <a:gd name="connsiteX56894" fmla="*/ 11572410 w 12192000"/>
              <a:gd name="connsiteY56894" fmla="*/ 953366 h 6858000"/>
              <a:gd name="connsiteX56895" fmla="*/ 11590734 w 12192000"/>
              <a:gd name="connsiteY56895" fmla="*/ 971116 h 6858000"/>
              <a:gd name="connsiteX56896" fmla="*/ 11620124 w 12192000"/>
              <a:gd name="connsiteY56896" fmla="*/ 942648 h 6858000"/>
              <a:gd name="connsiteX56897" fmla="*/ 11619894 w 12192000"/>
              <a:gd name="connsiteY56897" fmla="*/ 914180 h 6858000"/>
              <a:gd name="connsiteX56898" fmla="*/ 11619894 w 12192000"/>
              <a:gd name="connsiteY56898" fmla="*/ 872806 h 6858000"/>
              <a:gd name="connsiteX56899" fmla="*/ 11593040 w 12192000"/>
              <a:gd name="connsiteY56899" fmla="*/ 855632 h 6858000"/>
              <a:gd name="connsiteX56900" fmla="*/ 3220565 w 12192000"/>
              <a:gd name="connsiteY56900" fmla="*/ 855632 h 6858000"/>
              <a:gd name="connsiteX56901" fmla="*/ 3199935 w 12192000"/>
              <a:gd name="connsiteY56901" fmla="*/ 873265 h 6858000"/>
              <a:gd name="connsiteX56902" fmla="*/ 3199935 w 12192000"/>
              <a:gd name="connsiteY56902" fmla="*/ 953366 h 6858000"/>
              <a:gd name="connsiteX56903" fmla="*/ 3218259 w 12192000"/>
              <a:gd name="connsiteY56903" fmla="*/ 971116 h 6858000"/>
              <a:gd name="connsiteX56904" fmla="*/ 3247649 w 12192000"/>
              <a:gd name="connsiteY56904" fmla="*/ 942648 h 6858000"/>
              <a:gd name="connsiteX56905" fmla="*/ 3247419 w 12192000"/>
              <a:gd name="connsiteY56905" fmla="*/ 914180 h 6858000"/>
              <a:gd name="connsiteX56906" fmla="*/ 3247419 w 12192000"/>
              <a:gd name="connsiteY56906" fmla="*/ 872806 h 6858000"/>
              <a:gd name="connsiteX56907" fmla="*/ 3220565 w 12192000"/>
              <a:gd name="connsiteY56907" fmla="*/ 855632 h 6858000"/>
              <a:gd name="connsiteX56908" fmla="*/ 6230225 w 12192000"/>
              <a:gd name="connsiteY56908" fmla="*/ 855517 h 6858000"/>
              <a:gd name="connsiteX56909" fmla="*/ 6205791 w 12192000"/>
              <a:gd name="connsiteY56909" fmla="*/ 879490 h 6858000"/>
              <a:gd name="connsiteX56910" fmla="*/ 6230802 w 12192000"/>
              <a:gd name="connsiteY56910" fmla="*/ 904384 h 6858000"/>
              <a:gd name="connsiteX56911" fmla="*/ 6253276 w 12192000"/>
              <a:gd name="connsiteY56911" fmla="*/ 881910 h 6858000"/>
              <a:gd name="connsiteX56912" fmla="*/ 6230225 w 12192000"/>
              <a:gd name="connsiteY56912" fmla="*/ 855517 h 6858000"/>
              <a:gd name="connsiteX56913" fmla="*/ 11458425 w 12192000"/>
              <a:gd name="connsiteY56913" fmla="*/ 855055 h 6858000"/>
              <a:gd name="connsiteX56914" fmla="*/ 11436182 w 12192000"/>
              <a:gd name="connsiteY56914" fmla="*/ 879951 h 6858000"/>
              <a:gd name="connsiteX56915" fmla="*/ 11441656 w 12192000"/>
              <a:gd name="connsiteY56915" fmla="*/ 899701 h 6858000"/>
              <a:gd name="connsiteX56916" fmla="*/ 11461586 w 12192000"/>
              <a:gd name="connsiteY56916" fmla="*/ 903449 h 6858000"/>
              <a:gd name="connsiteX56917" fmla="*/ 11461537 w 12192000"/>
              <a:gd name="connsiteY56917" fmla="*/ 903462 h 6858000"/>
              <a:gd name="connsiteX56918" fmla="*/ 11461652 w 12192000"/>
              <a:gd name="connsiteY56918" fmla="*/ 903462 h 6858000"/>
              <a:gd name="connsiteX56919" fmla="*/ 11461586 w 12192000"/>
              <a:gd name="connsiteY56919" fmla="*/ 903449 h 6858000"/>
              <a:gd name="connsiteX56920" fmla="*/ 11481014 w 12192000"/>
              <a:gd name="connsiteY56920" fmla="*/ 898376 h 6858000"/>
              <a:gd name="connsiteX56921" fmla="*/ 11483550 w 12192000"/>
              <a:gd name="connsiteY56921" fmla="*/ 879375 h 6858000"/>
              <a:gd name="connsiteX56922" fmla="*/ 11458425 w 12192000"/>
              <a:gd name="connsiteY56922" fmla="*/ 855055 h 6858000"/>
              <a:gd name="connsiteX56923" fmla="*/ 11392962 w 12192000"/>
              <a:gd name="connsiteY56923" fmla="*/ 855055 h 6858000"/>
              <a:gd name="connsiteX56924" fmla="*/ 11368067 w 12192000"/>
              <a:gd name="connsiteY56924" fmla="*/ 880182 h 6858000"/>
              <a:gd name="connsiteX56925" fmla="*/ 11394114 w 12192000"/>
              <a:gd name="connsiteY56925" fmla="*/ 903347 h 6858000"/>
              <a:gd name="connsiteX56926" fmla="*/ 11415205 w 12192000"/>
              <a:gd name="connsiteY56926" fmla="*/ 879144 h 6858000"/>
              <a:gd name="connsiteX56927" fmla="*/ 11392962 w 12192000"/>
              <a:gd name="connsiteY56927" fmla="*/ 855055 h 6858000"/>
              <a:gd name="connsiteX56928" fmla="*/ 10384042 w 12192000"/>
              <a:gd name="connsiteY56928" fmla="*/ 855055 h 6858000"/>
              <a:gd name="connsiteX56929" fmla="*/ 10362604 w 12192000"/>
              <a:gd name="connsiteY56929" fmla="*/ 882602 h 6858000"/>
              <a:gd name="connsiteX56930" fmla="*/ 10362604 w 12192000"/>
              <a:gd name="connsiteY56930" fmla="*/ 911069 h 6858000"/>
              <a:gd name="connsiteX56931" fmla="*/ 10362374 w 12192000"/>
              <a:gd name="connsiteY56931" fmla="*/ 952444 h 6858000"/>
              <a:gd name="connsiteX56932" fmla="*/ 10384732 w 12192000"/>
              <a:gd name="connsiteY56932" fmla="*/ 971001 h 6858000"/>
              <a:gd name="connsiteX56933" fmla="*/ 10410088 w 12192000"/>
              <a:gd name="connsiteY56933" fmla="*/ 951868 h 6858000"/>
              <a:gd name="connsiteX56934" fmla="*/ 10410088 w 12192000"/>
              <a:gd name="connsiteY56934" fmla="*/ 882026 h 6858000"/>
              <a:gd name="connsiteX56935" fmla="*/ 10410203 w 12192000"/>
              <a:gd name="connsiteY56935" fmla="*/ 882026 h 6858000"/>
              <a:gd name="connsiteX56936" fmla="*/ 10384042 w 12192000"/>
              <a:gd name="connsiteY56936" fmla="*/ 855055 h 6858000"/>
              <a:gd name="connsiteX56937" fmla="*/ 7971460 w 12192000"/>
              <a:gd name="connsiteY56937" fmla="*/ 855055 h 6858000"/>
              <a:gd name="connsiteX56938" fmla="*/ 7946912 w 12192000"/>
              <a:gd name="connsiteY56938" fmla="*/ 872344 h 6858000"/>
              <a:gd name="connsiteX56939" fmla="*/ 7946912 w 12192000"/>
              <a:gd name="connsiteY56939" fmla="*/ 953136 h 6858000"/>
              <a:gd name="connsiteX56940" fmla="*/ 7966390 w 12192000"/>
              <a:gd name="connsiteY56940" fmla="*/ 970884 h 6858000"/>
              <a:gd name="connsiteX56941" fmla="*/ 7996010 w 12192000"/>
              <a:gd name="connsiteY56941" fmla="*/ 942763 h 6858000"/>
              <a:gd name="connsiteX56942" fmla="*/ 7995779 w 12192000"/>
              <a:gd name="connsiteY56942" fmla="*/ 914180 h 6858000"/>
              <a:gd name="connsiteX56943" fmla="*/ 7995894 w 12192000"/>
              <a:gd name="connsiteY56943" fmla="*/ 872460 h 6858000"/>
              <a:gd name="connsiteX56944" fmla="*/ 7971460 w 12192000"/>
              <a:gd name="connsiteY56944" fmla="*/ 855055 h 6858000"/>
              <a:gd name="connsiteX56945" fmla="*/ 7437611 w 12192000"/>
              <a:gd name="connsiteY56945" fmla="*/ 855055 h 6858000"/>
              <a:gd name="connsiteX56946" fmla="*/ 7408914 w 12192000"/>
              <a:gd name="connsiteY56946" fmla="*/ 882487 h 6858000"/>
              <a:gd name="connsiteX56947" fmla="*/ 7439687 w 12192000"/>
              <a:gd name="connsiteY56947" fmla="*/ 902655 h 6858000"/>
              <a:gd name="connsiteX56948" fmla="*/ 7461929 w 12192000"/>
              <a:gd name="connsiteY56948" fmla="*/ 880297 h 6858000"/>
              <a:gd name="connsiteX56949" fmla="*/ 7461814 w 12192000"/>
              <a:gd name="connsiteY56949" fmla="*/ 880412 h 6858000"/>
              <a:gd name="connsiteX56950" fmla="*/ 7437611 w 12192000"/>
              <a:gd name="connsiteY56950" fmla="*/ 855055 h 6858000"/>
              <a:gd name="connsiteX56951" fmla="*/ 3085950 w 12192000"/>
              <a:gd name="connsiteY56951" fmla="*/ 855055 h 6858000"/>
              <a:gd name="connsiteX56952" fmla="*/ 3063707 w 12192000"/>
              <a:gd name="connsiteY56952" fmla="*/ 879951 h 6858000"/>
              <a:gd name="connsiteX56953" fmla="*/ 3069181 w 12192000"/>
              <a:gd name="connsiteY56953" fmla="*/ 899701 h 6858000"/>
              <a:gd name="connsiteX56954" fmla="*/ 3089111 w 12192000"/>
              <a:gd name="connsiteY56954" fmla="*/ 903449 h 6858000"/>
              <a:gd name="connsiteX56955" fmla="*/ 3089062 w 12192000"/>
              <a:gd name="connsiteY56955" fmla="*/ 903462 h 6858000"/>
              <a:gd name="connsiteX56956" fmla="*/ 3089177 w 12192000"/>
              <a:gd name="connsiteY56956" fmla="*/ 903462 h 6858000"/>
              <a:gd name="connsiteX56957" fmla="*/ 3089111 w 12192000"/>
              <a:gd name="connsiteY56957" fmla="*/ 903449 h 6858000"/>
              <a:gd name="connsiteX56958" fmla="*/ 3108539 w 12192000"/>
              <a:gd name="connsiteY56958" fmla="*/ 898376 h 6858000"/>
              <a:gd name="connsiteX56959" fmla="*/ 3111075 w 12192000"/>
              <a:gd name="connsiteY56959" fmla="*/ 879375 h 6858000"/>
              <a:gd name="connsiteX56960" fmla="*/ 3085950 w 12192000"/>
              <a:gd name="connsiteY56960" fmla="*/ 855055 h 6858000"/>
              <a:gd name="connsiteX56961" fmla="*/ 3020487 w 12192000"/>
              <a:gd name="connsiteY56961" fmla="*/ 855055 h 6858000"/>
              <a:gd name="connsiteX56962" fmla="*/ 2995592 w 12192000"/>
              <a:gd name="connsiteY56962" fmla="*/ 880182 h 6858000"/>
              <a:gd name="connsiteX56963" fmla="*/ 3021639 w 12192000"/>
              <a:gd name="connsiteY56963" fmla="*/ 903347 h 6858000"/>
              <a:gd name="connsiteX56964" fmla="*/ 3042730 w 12192000"/>
              <a:gd name="connsiteY56964" fmla="*/ 879144 h 6858000"/>
              <a:gd name="connsiteX56965" fmla="*/ 3020487 w 12192000"/>
              <a:gd name="connsiteY56965" fmla="*/ 855055 h 6858000"/>
              <a:gd name="connsiteX56966" fmla="*/ 2011567 w 12192000"/>
              <a:gd name="connsiteY56966" fmla="*/ 855055 h 6858000"/>
              <a:gd name="connsiteX56967" fmla="*/ 1990129 w 12192000"/>
              <a:gd name="connsiteY56967" fmla="*/ 882602 h 6858000"/>
              <a:gd name="connsiteX56968" fmla="*/ 1990129 w 12192000"/>
              <a:gd name="connsiteY56968" fmla="*/ 911069 h 6858000"/>
              <a:gd name="connsiteX56969" fmla="*/ 1989899 w 12192000"/>
              <a:gd name="connsiteY56969" fmla="*/ 952444 h 6858000"/>
              <a:gd name="connsiteX56970" fmla="*/ 2012257 w 12192000"/>
              <a:gd name="connsiteY56970" fmla="*/ 971001 h 6858000"/>
              <a:gd name="connsiteX56971" fmla="*/ 2037613 w 12192000"/>
              <a:gd name="connsiteY56971" fmla="*/ 951868 h 6858000"/>
              <a:gd name="connsiteX56972" fmla="*/ 2037613 w 12192000"/>
              <a:gd name="connsiteY56972" fmla="*/ 882026 h 6858000"/>
              <a:gd name="connsiteX56973" fmla="*/ 2037728 w 12192000"/>
              <a:gd name="connsiteY56973" fmla="*/ 882026 h 6858000"/>
              <a:gd name="connsiteX56974" fmla="*/ 2011567 w 12192000"/>
              <a:gd name="connsiteY56974" fmla="*/ 855055 h 6858000"/>
              <a:gd name="connsiteX56975" fmla="*/ 8641308 w 12192000"/>
              <a:gd name="connsiteY56975" fmla="*/ 854940 h 6858000"/>
              <a:gd name="connsiteX56976" fmla="*/ 8618374 w 12192000"/>
              <a:gd name="connsiteY56976" fmla="*/ 878914 h 6858000"/>
              <a:gd name="connsiteX56977" fmla="*/ 8639810 w 12192000"/>
              <a:gd name="connsiteY56977" fmla="*/ 902309 h 6858000"/>
              <a:gd name="connsiteX56978" fmla="*/ 8666894 w 12192000"/>
              <a:gd name="connsiteY56978" fmla="*/ 880297 h 6858000"/>
              <a:gd name="connsiteX56979" fmla="*/ 8666894 w 12192000"/>
              <a:gd name="connsiteY56979" fmla="*/ 880182 h 6858000"/>
              <a:gd name="connsiteX56980" fmla="*/ 8641308 w 12192000"/>
              <a:gd name="connsiteY56980" fmla="*/ 854940 h 6858000"/>
              <a:gd name="connsiteX56981" fmla="*/ 268833 w 12192000"/>
              <a:gd name="connsiteY56981" fmla="*/ 854940 h 6858000"/>
              <a:gd name="connsiteX56982" fmla="*/ 245899 w 12192000"/>
              <a:gd name="connsiteY56982" fmla="*/ 878914 h 6858000"/>
              <a:gd name="connsiteX56983" fmla="*/ 267335 w 12192000"/>
              <a:gd name="connsiteY56983" fmla="*/ 902309 h 6858000"/>
              <a:gd name="connsiteX56984" fmla="*/ 294419 w 12192000"/>
              <a:gd name="connsiteY56984" fmla="*/ 880297 h 6858000"/>
              <a:gd name="connsiteX56985" fmla="*/ 294419 w 12192000"/>
              <a:gd name="connsiteY56985" fmla="*/ 880182 h 6858000"/>
              <a:gd name="connsiteX56986" fmla="*/ 268833 w 12192000"/>
              <a:gd name="connsiteY56986" fmla="*/ 854940 h 6858000"/>
              <a:gd name="connsiteX56987" fmla="*/ 11529190 w 12192000"/>
              <a:gd name="connsiteY56987" fmla="*/ 854826 h 6858000"/>
              <a:gd name="connsiteX56988" fmla="*/ 11503950 w 12192000"/>
              <a:gd name="connsiteY56988" fmla="*/ 880412 h 6858000"/>
              <a:gd name="connsiteX56989" fmla="*/ 11528038 w 12192000"/>
              <a:gd name="connsiteY56989" fmla="*/ 902425 h 6858000"/>
              <a:gd name="connsiteX56990" fmla="*/ 11552586 w 12192000"/>
              <a:gd name="connsiteY56990" fmla="*/ 881565 h 6858000"/>
              <a:gd name="connsiteX56991" fmla="*/ 11552471 w 12192000"/>
              <a:gd name="connsiteY56991" fmla="*/ 881565 h 6858000"/>
              <a:gd name="connsiteX56992" fmla="*/ 11529190 w 12192000"/>
              <a:gd name="connsiteY56992" fmla="*/ 854826 h 6858000"/>
              <a:gd name="connsiteX56993" fmla="*/ 10318463 w 12192000"/>
              <a:gd name="connsiteY56993" fmla="*/ 854826 h 6858000"/>
              <a:gd name="connsiteX56994" fmla="*/ 10293914 w 12192000"/>
              <a:gd name="connsiteY56994" fmla="*/ 880758 h 6858000"/>
              <a:gd name="connsiteX56995" fmla="*/ 10320652 w 12192000"/>
              <a:gd name="connsiteY56995" fmla="*/ 902771 h 6858000"/>
              <a:gd name="connsiteX56996" fmla="*/ 10348312 w 12192000"/>
              <a:gd name="connsiteY56996" fmla="*/ 881219 h 6858000"/>
              <a:gd name="connsiteX56997" fmla="*/ 10318463 w 12192000"/>
              <a:gd name="connsiteY56997" fmla="*/ 854826 h 6858000"/>
              <a:gd name="connsiteX56998" fmla="*/ 9047342 w 12192000"/>
              <a:gd name="connsiteY56998" fmla="*/ 854826 h 6858000"/>
              <a:gd name="connsiteX56999" fmla="*/ 9021296 w 12192000"/>
              <a:gd name="connsiteY56999" fmla="*/ 879029 h 6858000"/>
              <a:gd name="connsiteX57000" fmla="*/ 9046190 w 12192000"/>
              <a:gd name="connsiteY57000" fmla="*/ 903347 h 6858000"/>
              <a:gd name="connsiteX57001" fmla="*/ 9046306 w 12192000"/>
              <a:gd name="connsiteY57001" fmla="*/ 903462 h 6858000"/>
              <a:gd name="connsiteX57002" fmla="*/ 9068895 w 12192000"/>
              <a:gd name="connsiteY57002" fmla="*/ 881910 h 6858000"/>
              <a:gd name="connsiteX57003" fmla="*/ 9047342 w 12192000"/>
              <a:gd name="connsiteY57003" fmla="*/ 854826 h 6858000"/>
              <a:gd name="connsiteX57004" fmla="*/ 3156715 w 12192000"/>
              <a:gd name="connsiteY57004" fmla="*/ 854826 h 6858000"/>
              <a:gd name="connsiteX57005" fmla="*/ 3131475 w 12192000"/>
              <a:gd name="connsiteY57005" fmla="*/ 880412 h 6858000"/>
              <a:gd name="connsiteX57006" fmla="*/ 3155563 w 12192000"/>
              <a:gd name="connsiteY57006" fmla="*/ 902425 h 6858000"/>
              <a:gd name="connsiteX57007" fmla="*/ 3180111 w 12192000"/>
              <a:gd name="connsiteY57007" fmla="*/ 881565 h 6858000"/>
              <a:gd name="connsiteX57008" fmla="*/ 3179996 w 12192000"/>
              <a:gd name="connsiteY57008" fmla="*/ 881565 h 6858000"/>
              <a:gd name="connsiteX57009" fmla="*/ 3156715 w 12192000"/>
              <a:gd name="connsiteY57009" fmla="*/ 854826 h 6858000"/>
              <a:gd name="connsiteX57010" fmla="*/ 1945988 w 12192000"/>
              <a:gd name="connsiteY57010" fmla="*/ 854826 h 6858000"/>
              <a:gd name="connsiteX57011" fmla="*/ 1921439 w 12192000"/>
              <a:gd name="connsiteY57011" fmla="*/ 880758 h 6858000"/>
              <a:gd name="connsiteX57012" fmla="*/ 1948177 w 12192000"/>
              <a:gd name="connsiteY57012" fmla="*/ 902771 h 6858000"/>
              <a:gd name="connsiteX57013" fmla="*/ 1975837 w 12192000"/>
              <a:gd name="connsiteY57013" fmla="*/ 881219 h 6858000"/>
              <a:gd name="connsiteX57014" fmla="*/ 1945988 w 12192000"/>
              <a:gd name="connsiteY57014" fmla="*/ 854826 h 6858000"/>
              <a:gd name="connsiteX57015" fmla="*/ 674867 w 12192000"/>
              <a:gd name="connsiteY57015" fmla="*/ 854826 h 6858000"/>
              <a:gd name="connsiteX57016" fmla="*/ 648821 w 12192000"/>
              <a:gd name="connsiteY57016" fmla="*/ 879029 h 6858000"/>
              <a:gd name="connsiteX57017" fmla="*/ 673715 w 12192000"/>
              <a:gd name="connsiteY57017" fmla="*/ 903347 h 6858000"/>
              <a:gd name="connsiteX57018" fmla="*/ 673831 w 12192000"/>
              <a:gd name="connsiteY57018" fmla="*/ 903462 h 6858000"/>
              <a:gd name="connsiteX57019" fmla="*/ 696420 w 12192000"/>
              <a:gd name="connsiteY57019" fmla="*/ 881910 h 6858000"/>
              <a:gd name="connsiteX57020" fmla="*/ 674867 w 12192000"/>
              <a:gd name="connsiteY57020" fmla="*/ 854826 h 6858000"/>
              <a:gd name="connsiteX57021" fmla="*/ 9314960 w 12192000"/>
              <a:gd name="connsiteY57021" fmla="*/ 854710 h 6858000"/>
              <a:gd name="connsiteX57022" fmla="*/ 9287068 w 12192000"/>
              <a:gd name="connsiteY57022" fmla="*/ 882371 h 6858000"/>
              <a:gd name="connsiteX57023" fmla="*/ 9288218 w 12192000"/>
              <a:gd name="connsiteY57023" fmla="*/ 916698 h 6858000"/>
              <a:gd name="connsiteX57024" fmla="*/ 9281733 w 12192000"/>
              <a:gd name="connsiteY57024" fmla="*/ 920471 h 6858000"/>
              <a:gd name="connsiteX57025" fmla="*/ 9271452 w 12192000"/>
              <a:gd name="connsiteY57025" fmla="*/ 905810 h 6858000"/>
              <a:gd name="connsiteX57026" fmla="*/ 9272546 w 12192000"/>
              <a:gd name="connsiteY57026" fmla="*/ 881680 h 6858000"/>
              <a:gd name="connsiteX57027" fmla="*/ 9262173 w 12192000"/>
              <a:gd name="connsiteY57027" fmla="*/ 855978 h 6858000"/>
              <a:gd name="connsiteX57028" fmla="*/ 9223563 w 12192000"/>
              <a:gd name="connsiteY57028" fmla="*/ 884561 h 6858000"/>
              <a:gd name="connsiteX57029" fmla="*/ 9224256 w 12192000"/>
              <a:gd name="connsiteY57029" fmla="*/ 913143 h 6858000"/>
              <a:gd name="connsiteX57030" fmla="*/ 9281190 w 12192000"/>
              <a:gd name="connsiteY57030" fmla="*/ 970540 h 6858000"/>
              <a:gd name="connsiteX57031" fmla="*/ 9320260 w 12192000"/>
              <a:gd name="connsiteY57031" fmla="*/ 970770 h 6858000"/>
              <a:gd name="connsiteX57032" fmla="*/ 9340430 w 12192000"/>
              <a:gd name="connsiteY57032" fmla="*/ 949562 h 6858000"/>
              <a:gd name="connsiteX57033" fmla="*/ 9340430 w 12192000"/>
              <a:gd name="connsiteY57033" fmla="*/ 881910 h 6858000"/>
              <a:gd name="connsiteX57034" fmla="*/ 9314960 w 12192000"/>
              <a:gd name="connsiteY57034" fmla="*/ 854710 h 6858000"/>
              <a:gd name="connsiteX57035" fmla="*/ 9181958 w 12192000"/>
              <a:gd name="connsiteY57035" fmla="*/ 854710 h 6858000"/>
              <a:gd name="connsiteX57036" fmla="*/ 9157179 w 12192000"/>
              <a:gd name="connsiteY57036" fmla="*/ 874879 h 6858000"/>
              <a:gd name="connsiteX57037" fmla="*/ 9157294 w 12192000"/>
              <a:gd name="connsiteY57037" fmla="*/ 874765 h 6858000"/>
              <a:gd name="connsiteX57038" fmla="*/ 9157294 w 12192000"/>
              <a:gd name="connsiteY57038" fmla="*/ 941957 h 6858000"/>
              <a:gd name="connsiteX57039" fmla="*/ 9180920 w 12192000"/>
              <a:gd name="connsiteY57039" fmla="*/ 971231 h 6858000"/>
              <a:gd name="connsiteX57040" fmla="*/ 9204778 w 12192000"/>
              <a:gd name="connsiteY57040" fmla="*/ 942994 h 6858000"/>
              <a:gd name="connsiteX57041" fmla="*/ 9204663 w 12192000"/>
              <a:gd name="connsiteY57041" fmla="*/ 914526 h 6858000"/>
              <a:gd name="connsiteX57042" fmla="*/ 9204893 w 12192000"/>
              <a:gd name="connsiteY57042" fmla="*/ 875802 h 6858000"/>
              <a:gd name="connsiteX57043" fmla="*/ 9181958 w 12192000"/>
              <a:gd name="connsiteY57043" fmla="*/ 854710 h 6858000"/>
              <a:gd name="connsiteX57044" fmla="*/ 5022956 w 12192000"/>
              <a:gd name="connsiteY57044" fmla="*/ 854710 h 6858000"/>
              <a:gd name="connsiteX57045" fmla="*/ 5022956 w 12192000"/>
              <a:gd name="connsiteY57045" fmla="*/ 854826 h 6858000"/>
              <a:gd name="connsiteX57046" fmla="*/ 4998061 w 12192000"/>
              <a:gd name="connsiteY57046" fmla="*/ 879836 h 6858000"/>
              <a:gd name="connsiteX57047" fmla="*/ 5023302 w 12192000"/>
              <a:gd name="connsiteY57047" fmla="*/ 902309 h 6858000"/>
              <a:gd name="connsiteX57048" fmla="*/ 5047158 w 12192000"/>
              <a:gd name="connsiteY57048" fmla="*/ 877992 h 6858000"/>
              <a:gd name="connsiteX57049" fmla="*/ 5022956 w 12192000"/>
              <a:gd name="connsiteY57049" fmla="*/ 854710 h 6858000"/>
              <a:gd name="connsiteX57050" fmla="*/ 942485 w 12192000"/>
              <a:gd name="connsiteY57050" fmla="*/ 854710 h 6858000"/>
              <a:gd name="connsiteX57051" fmla="*/ 914593 w 12192000"/>
              <a:gd name="connsiteY57051" fmla="*/ 882371 h 6858000"/>
              <a:gd name="connsiteX57052" fmla="*/ 915743 w 12192000"/>
              <a:gd name="connsiteY57052" fmla="*/ 916698 h 6858000"/>
              <a:gd name="connsiteX57053" fmla="*/ 909258 w 12192000"/>
              <a:gd name="connsiteY57053" fmla="*/ 920471 h 6858000"/>
              <a:gd name="connsiteX57054" fmla="*/ 898977 w 12192000"/>
              <a:gd name="connsiteY57054" fmla="*/ 905810 h 6858000"/>
              <a:gd name="connsiteX57055" fmla="*/ 900071 w 12192000"/>
              <a:gd name="connsiteY57055" fmla="*/ 881680 h 6858000"/>
              <a:gd name="connsiteX57056" fmla="*/ 889698 w 12192000"/>
              <a:gd name="connsiteY57056" fmla="*/ 855978 h 6858000"/>
              <a:gd name="connsiteX57057" fmla="*/ 851088 w 12192000"/>
              <a:gd name="connsiteY57057" fmla="*/ 884561 h 6858000"/>
              <a:gd name="connsiteX57058" fmla="*/ 851781 w 12192000"/>
              <a:gd name="connsiteY57058" fmla="*/ 913143 h 6858000"/>
              <a:gd name="connsiteX57059" fmla="*/ 908715 w 12192000"/>
              <a:gd name="connsiteY57059" fmla="*/ 970540 h 6858000"/>
              <a:gd name="connsiteX57060" fmla="*/ 947785 w 12192000"/>
              <a:gd name="connsiteY57060" fmla="*/ 970770 h 6858000"/>
              <a:gd name="connsiteX57061" fmla="*/ 967955 w 12192000"/>
              <a:gd name="connsiteY57061" fmla="*/ 949562 h 6858000"/>
              <a:gd name="connsiteX57062" fmla="*/ 967955 w 12192000"/>
              <a:gd name="connsiteY57062" fmla="*/ 881910 h 6858000"/>
              <a:gd name="connsiteX57063" fmla="*/ 942485 w 12192000"/>
              <a:gd name="connsiteY57063" fmla="*/ 854710 h 6858000"/>
              <a:gd name="connsiteX57064" fmla="*/ 809483 w 12192000"/>
              <a:gd name="connsiteY57064" fmla="*/ 854710 h 6858000"/>
              <a:gd name="connsiteX57065" fmla="*/ 784704 w 12192000"/>
              <a:gd name="connsiteY57065" fmla="*/ 874879 h 6858000"/>
              <a:gd name="connsiteX57066" fmla="*/ 784819 w 12192000"/>
              <a:gd name="connsiteY57066" fmla="*/ 874765 h 6858000"/>
              <a:gd name="connsiteX57067" fmla="*/ 784819 w 12192000"/>
              <a:gd name="connsiteY57067" fmla="*/ 941957 h 6858000"/>
              <a:gd name="connsiteX57068" fmla="*/ 808445 w 12192000"/>
              <a:gd name="connsiteY57068" fmla="*/ 971231 h 6858000"/>
              <a:gd name="connsiteX57069" fmla="*/ 832303 w 12192000"/>
              <a:gd name="connsiteY57069" fmla="*/ 942994 h 6858000"/>
              <a:gd name="connsiteX57070" fmla="*/ 832188 w 12192000"/>
              <a:gd name="connsiteY57070" fmla="*/ 914526 h 6858000"/>
              <a:gd name="connsiteX57071" fmla="*/ 832418 w 12192000"/>
              <a:gd name="connsiteY57071" fmla="*/ 875802 h 6858000"/>
              <a:gd name="connsiteX57072" fmla="*/ 809483 w 12192000"/>
              <a:gd name="connsiteY57072" fmla="*/ 854710 h 6858000"/>
              <a:gd name="connsiteX57073" fmla="*/ 11663574 w 12192000"/>
              <a:gd name="connsiteY57073" fmla="*/ 854595 h 6858000"/>
              <a:gd name="connsiteX57074" fmla="*/ 11635108 w 12192000"/>
              <a:gd name="connsiteY57074" fmla="*/ 883754 h 6858000"/>
              <a:gd name="connsiteX57075" fmla="*/ 11635338 w 12192000"/>
              <a:gd name="connsiteY57075" fmla="*/ 912336 h 6858000"/>
              <a:gd name="connsiteX57076" fmla="*/ 11693194 w 12192000"/>
              <a:gd name="connsiteY57076" fmla="*/ 970655 h 6858000"/>
              <a:gd name="connsiteX57077" fmla="*/ 11729498 w 12192000"/>
              <a:gd name="connsiteY57077" fmla="*/ 970884 h 6858000"/>
              <a:gd name="connsiteX57078" fmla="*/ 11755891 w 12192000"/>
              <a:gd name="connsiteY57078" fmla="*/ 944262 h 6858000"/>
              <a:gd name="connsiteX57079" fmla="*/ 11755776 w 12192000"/>
              <a:gd name="connsiteY57079" fmla="*/ 879375 h 6858000"/>
              <a:gd name="connsiteX57080" fmla="*/ 11729498 w 12192000"/>
              <a:gd name="connsiteY57080" fmla="*/ 855171 h 6858000"/>
              <a:gd name="connsiteX57081" fmla="*/ 11702760 w 12192000"/>
              <a:gd name="connsiteY57081" fmla="*/ 878681 h 6858000"/>
              <a:gd name="connsiteX57082" fmla="*/ 11702299 w 12192000"/>
              <a:gd name="connsiteY57082" fmla="*/ 914986 h 6858000"/>
              <a:gd name="connsiteX57083" fmla="*/ 11694300 w 12192000"/>
              <a:gd name="connsiteY57083" fmla="*/ 922762 h 6858000"/>
              <a:gd name="connsiteX57084" fmla="*/ 11687778 w 12192000"/>
              <a:gd name="connsiteY57084" fmla="*/ 913950 h 6858000"/>
              <a:gd name="connsiteX57085" fmla="*/ 11687893 w 12192000"/>
              <a:gd name="connsiteY57085" fmla="*/ 880182 h 6858000"/>
              <a:gd name="connsiteX57086" fmla="*/ 11663574 w 12192000"/>
              <a:gd name="connsiteY57086" fmla="*/ 854595 h 6858000"/>
              <a:gd name="connsiteX57087" fmla="*/ 3291099 w 12192000"/>
              <a:gd name="connsiteY57087" fmla="*/ 854595 h 6858000"/>
              <a:gd name="connsiteX57088" fmla="*/ 3262633 w 12192000"/>
              <a:gd name="connsiteY57088" fmla="*/ 883754 h 6858000"/>
              <a:gd name="connsiteX57089" fmla="*/ 3262863 w 12192000"/>
              <a:gd name="connsiteY57089" fmla="*/ 912336 h 6858000"/>
              <a:gd name="connsiteX57090" fmla="*/ 3320719 w 12192000"/>
              <a:gd name="connsiteY57090" fmla="*/ 970655 h 6858000"/>
              <a:gd name="connsiteX57091" fmla="*/ 3357023 w 12192000"/>
              <a:gd name="connsiteY57091" fmla="*/ 970884 h 6858000"/>
              <a:gd name="connsiteX57092" fmla="*/ 3383416 w 12192000"/>
              <a:gd name="connsiteY57092" fmla="*/ 944262 h 6858000"/>
              <a:gd name="connsiteX57093" fmla="*/ 3383301 w 12192000"/>
              <a:gd name="connsiteY57093" fmla="*/ 879375 h 6858000"/>
              <a:gd name="connsiteX57094" fmla="*/ 3357023 w 12192000"/>
              <a:gd name="connsiteY57094" fmla="*/ 855171 h 6858000"/>
              <a:gd name="connsiteX57095" fmla="*/ 3330285 w 12192000"/>
              <a:gd name="connsiteY57095" fmla="*/ 878681 h 6858000"/>
              <a:gd name="connsiteX57096" fmla="*/ 3329824 w 12192000"/>
              <a:gd name="connsiteY57096" fmla="*/ 914986 h 6858000"/>
              <a:gd name="connsiteX57097" fmla="*/ 3321825 w 12192000"/>
              <a:gd name="connsiteY57097" fmla="*/ 922762 h 6858000"/>
              <a:gd name="connsiteX57098" fmla="*/ 3315303 w 12192000"/>
              <a:gd name="connsiteY57098" fmla="*/ 913950 h 6858000"/>
              <a:gd name="connsiteX57099" fmla="*/ 3315418 w 12192000"/>
              <a:gd name="connsiteY57099" fmla="*/ 880182 h 6858000"/>
              <a:gd name="connsiteX57100" fmla="*/ 3291099 w 12192000"/>
              <a:gd name="connsiteY57100" fmla="*/ 854595 h 6858000"/>
              <a:gd name="connsiteX57101" fmla="*/ 11124308 w 12192000"/>
              <a:gd name="connsiteY57101" fmla="*/ 854480 h 6858000"/>
              <a:gd name="connsiteX57102" fmla="*/ 11102294 w 12192000"/>
              <a:gd name="connsiteY57102" fmla="*/ 876494 h 6858000"/>
              <a:gd name="connsiteX57103" fmla="*/ 11131914 w 12192000"/>
              <a:gd name="connsiteY57103" fmla="*/ 905767 h 6858000"/>
              <a:gd name="connsiteX57104" fmla="*/ 11160382 w 12192000"/>
              <a:gd name="connsiteY57104" fmla="*/ 905537 h 6858000"/>
              <a:gd name="connsiteX57105" fmla="*/ 11199222 w 12192000"/>
              <a:gd name="connsiteY57105" fmla="*/ 905537 h 6858000"/>
              <a:gd name="connsiteX57106" fmla="*/ 11217662 w 12192000"/>
              <a:gd name="connsiteY57106" fmla="*/ 889632 h 6858000"/>
              <a:gd name="connsiteX57107" fmla="*/ 11201757 w 12192000"/>
              <a:gd name="connsiteY57107" fmla="*/ 856554 h 6858000"/>
              <a:gd name="connsiteX57108" fmla="*/ 11124308 w 12192000"/>
              <a:gd name="connsiteY57108" fmla="*/ 854480 h 6858000"/>
              <a:gd name="connsiteX57109" fmla="*/ 9849039 w 12192000"/>
              <a:gd name="connsiteY57109" fmla="*/ 854480 h 6858000"/>
              <a:gd name="connsiteX57110" fmla="*/ 9822646 w 12192000"/>
              <a:gd name="connsiteY57110" fmla="*/ 878453 h 6858000"/>
              <a:gd name="connsiteX57111" fmla="*/ 9847311 w 12192000"/>
              <a:gd name="connsiteY57111" fmla="*/ 901964 h 6858000"/>
              <a:gd name="connsiteX57112" fmla="*/ 9877046 w 12192000"/>
              <a:gd name="connsiteY57112" fmla="*/ 879721 h 6858000"/>
              <a:gd name="connsiteX57113" fmla="*/ 9849154 w 12192000"/>
              <a:gd name="connsiteY57113" fmla="*/ 854480 h 6858000"/>
              <a:gd name="connsiteX57114" fmla="*/ 7905421 w 12192000"/>
              <a:gd name="connsiteY57114" fmla="*/ 854480 h 6858000"/>
              <a:gd name="connsiteX57115" fmla="*/ 7878567 w 12192000"/>
              <a:gd name="connsiteY57115" fmla="*/ 880066 h 6858000"/>
              <a:gd name="connsiteX57116" fmla="*/ 7905767 w 12192000"/>
              <a:gd name="connsiteY57116" fmla="*/ 901503 h 6858000"/>
              <a:gd name="connsiteX57117" fmla="*/ 7932735 w 12192000"/>
              <a:gd name="connsiteY57117" fmla="*/ 879605 h 6858000"/>
              <a:gd name="connsiteX57118" fmla="*/ 7905421 w 12192000"/>
              <a:gd name="connsiteY57118" fmla="*/ 854480 h 6858000"/>
              <a:gd name="connsiteX57119" fmla="*/ 6836801 w 12192000"/>
              <a:gd name="connsiteY57119" fmla="*/ 854480 h 6858000"/>
              <a:gd name="connsiteX57120" fmla="*/ 6809717 w 12192000"/>
              <a:gd name="connsiteY57120" fmla="*/ 880182 h 6858000"/>
              <a:gd name="connsiteX57121" fmla="*/ 6809947 w 12192000"/>
              <a:gd name="connsiteY57121" fmla="*/ 911299 h 6858000"/>
              <a:gd name="connsiteX57122" fmla="*/ 6868034 w 12192000"/>
              <a:gd name="connsiteY57122" fmla="*/ 970079 h 6858000"/>
              <a:gd name="connsiteX57123" fmla="*/ 6925084 w 12192000"/>
              <a:gd name="connsiteY57123" fmla="*/ 912797 h 6858000"/>
              <a:gd name="connsiteX57124" fmla="*/ 6925084 w 12192000"/>
              <a:gd name="connsiteY57124" fmla="*/ 871306 h 6858000"/>
              <a:gd name="connsiteX57125" fmla="*/ 6915402 w 12192000"/>
              <a:gd name="connsiteY57125" fmla="*/ 855171 h 6858000"/>
              <a:gd name="connsiteX57126" fmla="*/ 6872757 w 12192000"/>
              <a:gd name="connsiteY57126" fmla="*/ 885136 h 6858000"/>
              <a:gd name="connsiteX57127" fmla="*/ 6872757 w 12192000"/>
              <a:gd name="connsiteY57127" fmla="*/ 908533 h 6858000"/>
              <a:gd name="connsiteX57128" fmla="*/ 6864692 w 12192000"/>
              <a:gd name="connsiteY57128" fmla="*/ 922249 h 6858000"/>
              <a:gd name="connsiteX57129" fmla="*/ 6864461 w 12192000"/>
              <a:gd name="connsiteY57129" fmla="*/ 922249 h 6858000"/>
              <a:gd name="connsiteX57130" fmla="*/ 6857315 w 12192000"/>
              <a:gd name="connsiteY57130" fmla="*/ 908994 h 6858000"/>
              <a:gd name="connsiteX57131" fmla="*/ 6857315 w 12192000"/>
              <a:gd name="connsiteY57131" fmla="*/ 875226 h 6858000"/>
              <a:gd name="connsiteX57132" fmla="*/ 6836801 w 12192000"/>
              <a:gd name="connsiteY57132" fmla="*/ 854480 h 6858000"/>
              <a:gd name="connsiteX57133" fmla="*/ 2751833 w 12192000"/>
              <a:gd name="connsiteY57133" fmla="*/ 854480 h 6858000"/>
              <a:gd name="connsiteX57134" fmla="*/ 2729819 w 12192000"/>
              <a:gd name="connsiteY57134" fmla="*/ 876494 h 6858000"/>
              <a:gd name="connsiteX57135" fmla="*/ 2759439 w 12192000"/>
              <a:gd name="connsiteY57135" fmla="*/ 905767 h 6858000"/>
              <a:gd name="connsiteX57136" fmla="*/ 2787907 w 12192000"/>
              <a:gd name="connsiteY57136" fmla="*/ 905537 h 6858000"/>
              <a:gd name="connsiteX57137" fmla="*/ 2826747 w 12192000"/>
              <a:gd name="connsiteY57137" fmla="*/ 905537 h 6858000"/>
              <a:gd name="connsiteX57138" fmla="*/ 2845187 w 12192000"/>
              <a:gd name="connsiteY57138" fmla="*/ 889632 h 6858000"/>
              <a:gd name="connsiteX57139" fmla="*/ 2829282 w 12192000"/>
              <a:gd name="connsiteY57139" fmla="*/ 856554 h 6858000"/>
              <a:gd name="connsiteX57140" fmla="*/ 2751833 w 12192000"/>
              <a:gd name="connsiteY57140" fmla="*/ 854480 h 6858000"/>
              <a:gd name="connsiteX57141" fmla="*/ 1476564 w 12192000"/>
              <a:gd name="connsiteY57141" fmla="*/ 854480 h 6858000"/>
              <a:gd name="connsiteX57142" fmla="*/ 1450171 w 12192000"/>
              <a:gd name="connsiteY57142" fmla="*/ 878453 h 6858000"/>
              <a:gd name="connsiteX57143" fmla="*/ 1474836 w 12192000"/>
              <a:gd name="connsiteY57143" fmla="*/ 901964 h 6858000"/>
              <a:gd name="connsiteX57144" fmla="*/ 1504571 w 12192000"/>
              <a:gd name="connsiteY57144" fmla="*/ 879721 h 6858000"/>
              <a:gd name="connsiteX57145" fmla="*/ 1476679 w 12192000"/>
              <a:gd name="connsiteY57145" fmla="*/ 854480 h 6858000"/>
              <a:gd name="connsiteX57146" fmla="*/ 9110732 w 12192000"/>
              <a:gd name="connsiteY57146" fmla="*/ 854365 h 6858000"/>
              <a:gd name="connsiteX57147" fmla="*/ 9110616 w 12192000"/>
              <a:gd name="connsiteY57147" fmla="*/ 854480 h 6858000"/>
              <a:gd name="connsiteX57148" fmla="*/ 9089064 w 12192000"/>
              <a:gd name="connsiteY57148" fmla="*/ 880182 h 6858000"/>
              <a:gd name="connsiteX57149" fmla="*/ 9111999 w 12192000"/>
              <a:gd name="connsiteY57149" fmla="*/ 902079 h 6858000"/>
              <a:gd name="connsiteX57150" fmla="*/ 9137700 w 12192000"/>
              <a:gd name="connsiteY57150" fmla="*/ 878681 h 6858000"/>
              <a:gd name="connsiteX57151" fmla="*/ 9110732 w 12192000"/>
              <a:gd name="connsiteY57151" fmla="*/ 854365 h 6858000"/>
              <a:gd name="connsiteX57152" fmla="*/ 8105731 w 12192000"/>
              <a:gd name="connsiteY57152" fmla="*/ 854365 h 6858000"/>
              <a:gd name="connsiteX57153" fmla="*/ 8082680 w 12192000"/>
              <a:gd name="connsiteY57153" fmla="*/ 878914 h 6858000"/>
              <a:gd name="connsiteX57154" fmla="*/ 8082680 w 12192000"/>
              <a:gd name="connsiteY57154" fmla="*/ 910146 h 6858000"/>
              <a:gd name="connsiteX57155" fmla="*/ 8073229 w 12192000"/>
              <a:gd name="connsiteY57155" fmla="*/ 922595 h 6858000"/>
              <a:gd name="connsiteX57156" fmla="*/ 8062164 w 12192000"/>
              <a:gd name="connsiteY57156" fmla="*/ 909225 h 6858000"/>
              <a:gd name="connsiteX57157" fmla="*/ 8062164 w 12192000"/>
              <a:gd name="connsiteY57157" fmla="*/ 872806 h 6858000"/>
              <a:gd name="connsiteX57158" fmla="*/ 8043495 w 12192000"/>
              <a:gd name="connsiteY57158" fmla="*/ 854595 h 6858000"/>
              <a:gd name="connsiteX57159" fmla="*/ 8014912 w 12192000"/>
              <a:gd name="connsiteY57159" fmla="*/ 880527 h 6858000"/>
              <a:gd name="connsiteX57160" fmla="*/ 8015142 w 12192000"/>
              <a:gd name="connsiteY57160" fmla="*/ 911760 h 6858000"/>
              <a:gd name="connsiteX57161" fmla="*/ 8072999 w 12192000"/>
              <a:gd name="connsiteY57161" fmla="*/ 970079 h 6858000"/>
              <a:gd name="connsiteX57162" fmla="*/ 8129933 w 12192000"/>
              <a:gd name="connsiteY57162" fmla="*/ 913258 h 6858000"/>
              <a:gd name="connsiteX57163" fmla="*/ 8130164 w 12192000"/>
              <a:gd name="connsiteY57163" fmla="*/ 879490 h 6858000"/>
              <a:gd name="connsiteX57164" fmla="*/ 8105731 w 12192000"/>
              <a:gd name="connsiteY57164" fmla="*/ 854365 h 6858000"/>
              <a:gd name="connsiteX57165" fmla="*/ 7839611 w 12192000"/>
              <a:gd name="connsiteY57165" fmla="*/ 854365 h 6858000"/>
              <a:gd name="connsiteX57166" fmla="*/ 7810568 w 12192000"/>
              <a:gd name="connsiteY57166" fmla="*/ 878221 h 6858000"/>
              <a:gd name="connsiteX57167" fmla="*/ 7835462 w 12192000"/>
              <a:gd name="connsiteY57167" fmla="*/ 901849 h 6858000"/>
              <a:gd name="connsiteX57168" fmla="*/ 7835462 w 12192000"/>
              <a:gd name="connsiteY57168" fmla="*/ 901733 h 6858000"/>
              <a:gd name="connsiteX57169" fmla="*/ 7864852 w 12192000"/>
              <a:gd name="connsiteY57169" fmla="*/ 879490 h 6858000"/>
              <a:gd name="connsiteX57170" fmla="*/ 7839611 w 12192000"/>
              <a:gd name="connsiteY57170" fmla="*/ 854365 h 6858000"/>
              <a:gd name="connsiteX57171" fmla="*/ 5561993 w 12192000"/>
              <a:gd name="connsiteY57171" fmla="*/ 854365 h 6858000"/>
              <a:gd name="connsiteX57172" fmla="*/ 5532257 w 12192000"/>
              <a:gd name="connsiteY57172" fmla="*/ 883870 h 6858000"/>
              <a:gd name="connsiteX57173" fmla="*/ 5532489 w 12192000"/>
              <a:gd name="connsiteY57173" fmla="*/ 912336 h 6858000"/>
              <a:gd name="connsiteX57174" fmla="*/ 5532373 w 12192000"/>
              <a:gd name="connsiteY57174" fmla="*/ 953712 h 6858000"/>
              <a:gd name="connsiteX57175" fmla="*/ 5557151 w 12192000"/>
              <a:gd name="connsiteY57175" fmla="*/ 969502 h 6858000"/>
              <a:gd name="connsiteX57176" fmla="*/ 5584582 w 12192000"/>
              <a:gd name="connsiteY57176" fmla="*/ 953712 h 6858000"/>
              <a:gd name="connsiteX57177" fmla="*/ 5584582 w 12192000"/>
              <a:gd name="connsiteY57177" fmla="*/ 953597 h 6858000"/>
              <a:gd name="connsiteX57178" fmla="*/ 5584812 w 12192000"/>
              <a:gd name="connsiteY57178" fmla="*/ 875916 h 6858000"/>
              <a:gd name="connsiteX57179" fmla="*/ 5561993 w 12192000"/>
              <a:gd name="connsiteY57179" fmla="*/ 854365 h 6858000"/>
              <a:gd name="connsiteX57180" fmla="*/ 738257 w 12192000"/>
              <a:gd name="connsiteY57180" fmla="*/ 854365 h 6858000"/>
              <a:gd name="connsiteX57181" fmla="*/ 738141 w 12192000"/>
              <a:gd name="connsiteY57181" fmla="*/ 854480 h 6858000"/>
              <a:gd name="connsiteX57182" fmla="*/ 716589 w 12192000"/>
              <a:gd name="connsiteY57182" fmla="*/ 880182 h 6858000"/>
              <a:gd name="connsiteX57183" fmla="*/ 739524 w 12192000"/>
              <a:gd name="connsiteY57183" fmla="*/ 902079 h 6858000"/>
              <a:gd name="connsiteX57184" fmla="*/ 765225 w 12192000"/>
              <a:gd name="connsiteY57184" fmla="*/ 878681 h 6858000"/>
              <a:gd name="connsiteX57185" fmla="*/ 738257 w 12192000"/>
              <a:gd name="connsiteY57185" fmla="*/ 854365 h 6858000"/>
              <a:gd name="connsiteX57186" fmla="*/ 5613510 w 12192000"/>
              <a:gd name="connsiteY57186" fmla="*/ 854335 h 6858000"/>
              <a:gd name="connsiteX57187" fmla="*/ 5601984 w 12192000"/>
              <a:gd name="connsiteY57187" fmla="*/ 864737 h 6858000"/>
              <a:gd name="connsiteX57188" fmla="*/ 5606018 w 12192000"/>
              <a:gd name="connsiteY57188" fmla="*/ 969847 h 6858000"/>
              <a:gd name="connsiteX57189" fmla="*/ 5694303 w 12192000"/>
              <a:gd name="connsiteY57189" fmla="*/ 969040 h 6858000"/>
              <a:gd name="connsiteX57190" fmla="*/ 5714357 w 12192000"/>
              <a:gd name="connsiteY57190" fmla="*/ 949333 h 6858000"/>
              <a:gd name="connsiteX57191" fmla="*/ 5714586 w 12192000"/>
              <a:gd name="connsiteY57191" fmla="*/ 884446 h 6858000"/>
              <a:gd name="connsiteX57192" fmla="*/ 5685082 w 12192000"/>
              <a:gd name="connsiteY57192" fmla="*/ 855863 h 6858000"/>
              <a:gd name="connsiteX57193" fmla="*/ 5669524 w 12192000"/>
              <a:gd name="connsiteY57193" fmla="*/ 856093 h 6858000"/>
              <a:gd name="connsiteX57194" fmla="*/ 5667907 w 12192000"/>
              <a:gd name="connsiteY57194" fmla="*/ 892398 h 6858000"/>
              <a:gd name="connsiteX57195" fmla="*/ 5658687 w 12192000"/>
              <a:gd name="connsiteY57195" fmla="*/ 921556 h 6858000"/>
              <a:gd name="connsiteX57196" fmla="*/ 5658687 w 12192000"/>
              <a:gd name="connsiteY57196" fmla="*/ 921788 h 6858000"/>
              <a:gd name="connsiteX57197" fmla="*/ 5647971 w 12192000"/>
              <a:gd name="connsiteY57197" fmla="*/ 894012 h 6858000"/>
              <a:gd name="connsiteX57198" fmla="*/ 5647509 w 12192000"/>
              <a:gd name="connsiteY57198" fmla="*/ 870615 h 6858000"/>
              <a:gd name="connsiteX57199" fmla="*/ 5632643 w 12192000"/>
              <a:gd name="connsiteY57199" fmla="*/ 855171 h 6858000"/>
              <a:gd name="connsiteX57200" fmla="*/ 5613510 w 12192000"/>
              <a:gd name="connsiteY57200" fmla="*/ 854335 h 6858000"/>
              <a:gd name="connsiteX57201" fmla="*/ 8977730 w 12192000"/>
              <a:gd name="connsiteY57201" fmla="*/ 854134 h 6858000"/>
              <a:gd name="connsiteX57202" fmla="*/ 8977846 w 12192000"/>
              <a:gd name="connsiteY57202" fmla="*/ 854249 h 6858000"/>
              <a:gd name="connsiteX57203" fmla="*/ 8953412 w 12192000"/>
              <a:gd name="connsiteY57203" fmla="*/ 879951 h 6858000"/>
              <a:gd name="connsiteX57204" fmla="*/ 8977154 w 12192000"/>
              <a:gd name="connsiteY57204" fmla="*/ 901733 h 6858000"/>
              <a:gd name="connsiteX57205" fmla="*/ 9001934 w 12192000"/>
              <a:gd name="connsiteY57205" fmla="*/ 881104 h 6858000"/>
              <a:gd name="connsiteX57206" fmla="*/ 8977730 w 12192000"/>
              <a:gd name="connsiteY57206" fmla="*/ 854134 h 6858000"/>
              <a:gd name="connsiteX57207" fmla="*/ 6701148 w 12192000"/>
              <a:gd name="connsiteY57207" fmla="*/ 854134 h 6858000"/>
              <a:gd name="connsiteX57208" fmla="*/ 6673717 w 12192000"/>
              <a:gd name="connsiteY57208" fmla="*/ 877416 h 6858000"/>
              <a:gd name="connsiteX57209" fmla="*/ 6698612 w 12192000"/>
              <a:gd name="connsiteY57209" fmla="*/ 902540 h 6858000"/>
              <a:gd name="connsiteX57210" fmla="*/ 6698498 w 12192000"/>
              <a:gd name="connsiteY57210" fmla="*/ 902655 h 6858000"/>
              <a:gd name="connsiteX57211" fmla="*/ 6721318 w 12192000"/>
              <a:gd name="connsiteY57211" fmla="*/ 880873 h 6858000"/>
              <a:gd name="connsiteX57212" fmla="*/ 6701148 w 12192000"/>
              <a:gd name="connsiteY57212" fmla="*/ 854134 h 6858000"/>
              <a:gd name="connsiteX57213" fmla="*/ 605255 w 12192000"/>
              <a:gd name="connsiteY57213" fmla="*/ 854134 h 6858000"/>
              <a:gd name="connsiteX57214" fmla="*/ 605371 w 12192000"/>
              <a:gd name="connsiteY57214" fmla="*/ 854249 h 6858000"/>
              <a:gd name="connsiteX57215" fmla="*/ 580937 w 12192000"/>
              <a:gd name="connsiteY57215" fmla="*/ 879951 h 6858000"/>
              <a:gd name="connsiteX57216" fmla="*/ 604679 w 12192000"/>
              <a:gd name="connsiteY57216" fmla="*/ 901733 h 6858000"/>
              <a:gd name="connsiteX57217" fmla="*/ 629459 w 12192000"/>
              <a:gd name="connsiteY57217" fmla="*/ 881104 h 6858000"/>
              <a:gd name="connsiteX57218" fmla="*/ 605255 w 12192000"/>
              <a:gd name="connsiteY57218" fmla="*/ 854134 h 6858000"/>
              <a:gd name="connsiteX57219" fmla="*/ 5490879 w 12192000"/>
              <a:gd name="connsiteY57219" fmla="*/ 854019 h 6858000"/>
              <a:gd name="connsiteX57220" fmla="*/ 5464373 w 12192000"/>
              <a:gd name="connsiteY57220" fmla="*/ 879029 h 6858000"/>
              <a:gd name="connsiteX57221" fmla="*/ 5491228 w 12192000"/>
              <a:gd name="connsiteY57221" fmla="*/ 901503 h 6858000"/>
              <a:gd name="connsiteX57222" fmla="*/ 5491228 w 12192000"/>
              <a:gd name="connsiteY57222" fmla="*/ 901388 h 6858000"/>
              <a:gd name="connsiteX57223" fmla="*/ 5517964 w 12192000"/>
              <a:gd name="connsiteY57223" fmla="*/ 880412 h 6858000"/>
              <a:gd name="connsiteX57224" fmla="*/ 5490879 w 12192000"/>
              <a:gd name="connsiteY57224" fmla="*/ 854019 h 6858000"/>
              <a:gd name="connsiteX57225" fmla="*/ 5427955 w 12192000"/>
              <a:gd name="connsiteY57225" fmla="*/ 854019 h 6858000"/>
              <a:gd name="connsiteX57226" fmla="*/ 5401100 w 12192000"/>
              <a:gd name="connsiteY57226" fmla="*/ 877531 h 6858000"/>
              <a:gd name="connsiteX57227" fmla="*/ 5425535 w 12192000"/>
              <a:gd name="connsiteY57227" fmla="*/ 901503 h 6858000"/>
              <a:gd name="connsiteX57228" fmla="*/ 5449734 w 12192000"/>
              <a:gd name="connsiteY57228" fmla="*/ 881219 h 6858000"/>
              <a:gd name="connsiteX57229" fmla="*/ 5427955 w 12192000"/>
              <a:gd name="connsiteY57229" fmla="*/ 854019 h 6858000"/>
              <a:gd name="connsiteX57230" fmla="*/ 6764307 w 12192000"/>
              <a:gd name="connsiteY57230" fmla="*/ 853903 h 6858000"/>
              <a:gd name="connsiteX57231" fmla="*/ 6742523 w 12192000"/>
              <a:gd name="connsiteY57231" fmla="*/ 881793 h 6858000"/>
              <a:gd name="connsiteX57232" fmla="*/ 6742523 w 12192000"/>
              <a:gd name="connsiteY57232" fmla="*/ 910492 h 6858000"/>
              <a:gd name="connsiteX57233" fmla="*/ 6742293 w 12192000"/>
              <a:gd name="connsiteY57233" fmla="*/ 952214 h 6858000"/>
              <a:gd name="connsiteX57234" fmla="*/ 6765803 w 12192000"/>
              <a:gd name="connsiteY57234" fmla="*/ 969963 h 6858000"/>
              <a:gd name="connsiteX57235" fmla="*/ 6789662 w 12192000"/>
              <a:gd name="connsiteY57235" fmla="*/ 952099 h 6858000"/>
              <a:gd name="connsiteX57236" fmla="*/ 6789775 w 12192000"/>
              <a:gd name="connsiteY57236" fmla="*/ 951983 h 6858000"/>
              <a:gd name="connsiteX57237" fmla="*/ 6790125 w 12192000"/>
              <a:gd name="connsiteY57237" fmla="*/ 881680 h 6858000"/>
              <a:gd name="connsiteX57238" fmla="*/ 6764307 w 12192000"/>
              <a:gd name="connsiteY57238" fmla="*/ 853903 h 6858000"/>
              <a:gd name="connsiteX57239" fmla="*/ 10525572 w 12192000"/>
              <a:gd name="connsiteY57239" fmla="*/ 850561 h 6858000"/>
              <a:gd name="connsiteX57240" fmla="*/ 10497796 w 12192000"/>
              <a:gd name="connsiteY57240" fmla="*/ 871306 h 6858000"/>
              <a:gd name="connsiteX57241" fmla="*/ 10497796 w 12192000"/>
              <a:gd name="connsiteY57241" fmla="*/ 910146 h 6858000"/>
              <a:gd name="connsiteX57242" fmla="*/ 10485232 w 12192000"/>
              <a:gd name="connsiteY57242" fmla="*/ 923286 h 6858000"/>
              <a:gd name="connsiteX57243" fmla="*/ 10477512 w 12192000"/>
              <a:gd name="connsiteY57243" fmla="*/ 910262 h 6858000"/>
              <a:gd name="connsiteX57244" fmla="*/ 10477512 w 12192000"/>
              <a:gd name="connsiteY57244" fmla="*/ 876494 h 6858000"/>
              <a:gd name="connsiteX57245" fmla="*/ 10457457 w 12192000"/>
              <a:gd name="connsiteY57245" fmla="*/ 854940 h 6858000"/>
              <a:gd name="connsiteX57246" fmla="*/ 10429796 w 12192000"/>
              <a:gd name="connsiteY57246" fmla="*/ 883063 h 6858000"/>
              <a:gd name="connsiteX57247" fmla="*/ 10430142 w 12192000"/>
              <a:gd name="connsiteY57247" fmla="*/ 916831 h 6858000"/>
              <a:gd name="connsiteX57248" fmla="*/ 10485578 w 12192000"/>
              <a:gd name="connsiteY57248" fmla="*/ 971001 h 6858000"/>
              <a:gd name="connsiteX57249" fmla="*/ 10545280 w 12192000"/>
              <a:gd name="connsiteY57249" fmla="*/ 910723 h 6858000"/>
              <a:gd name="connsiteX57250" fmla="*/ 10545510 w 12192000"/>
              <a:gd name="connsiteY57250" fmla="*/ 871767 h 6858000"/>
              <a:gd name="connsiteX57251" fmla="*/ 10525572 w 12192000"/>
              <a:gd name="connsiteY57251" fmla="*/ 850561 h 6858000"/>
              <a:gd name="connsiteX57252" fmla="*/ 2153097 w 12192000"/>
              <a:gd name="connsiteY57252" fmla="*/ 850561 h 6858000"/>
              <a:gd name="connsiteX57253" fmla="*/ 2125321 w 12192000"/>
              <a:gd name="connsiteY57253" fmla="*/ 871306 h 6858000"/>
              <a:gd name="connsiteX57254" fmla="*/ 2125321 w 12192000"/>
              <a:gd name="connsiteY57254" fmla="*/ 910146 h 6858000"/>
              <a:gd name="connsiteX57255" fmla="*/ 2112757 w 12192000"/>
              <a:gd name="connsiteY57255" fmla="*/ 923286 h 6858000"/>
              <a:gd name="connsiteX57256" fmla="*/ 2105037 w 12192000"/>
              <a:gd name="connsiteY57256" fmla="*/ 910262 h 6858000"/>
              <a:gd name="connsiteX57257" fmla="*/ 2105037 w 12192000"/>
              <a:gd name="connsiteY57257" fmla="*/ 876494 h 6858000"/>
              <a:gd name="connsiteX57258" fmla="*/ 2084982 w 12192000"/>
              <a:gd name="connsiteY57258" fmla="*/ 854940 h 6858000"/>
              <a:gd name="connsiteX57259" fmla="*/ 2057321 w 12192000"/>
              <a:gd name="connsiteY57259" fmla="*/ 883063 h 6858000"/>
              <a:gd name="connsiteX57260" fmla="*/ 2057667 w 12192000"/>
              <a:gd name="connsiteY57260" fmla="*/ 916831 h 6858000"/>
              <a:gd name="connsiteX57261" fmla="*/ 2113103 w 12192000"/>
              <a:gd name="connsiteY57261" fmla="*/ 971001 h 6858000"/>
              <a:gd name="connsiteX57262" fmla="*/ 2172805 w 12192000"/>
              <a:gd name="connsiteY57262" fmla="*/ 910723 h 6858000"/>
              <a:gd name="connsiteX57263" fmla="*/ 2173035 w 12192000"/>
              <a:gd name="connsiteY57263" fmla="*/ 871767 h 6858000"/>
              <a:gd name="connsiteX57264" fmla="*/ 2153097 w 12192000"/>
              <a:gd name="connsiteY57264" fmla="*/ 850561 h 6858000"/>
              <a:gd name="connsiteX57265" fmla="*/ 11058729 w 12192000"/>
              <a:gd name="connsiteY57265" fmla="*/ 849063 h 6858000"/>
              <a:gd name="connsiteX57266" fmla="*/ 11032798 w 12192000"/>
              <a:gd name="connsiteY57266" fmla="*/ 878107 h 6858000"/>
              <a:gd name="connsiteX57267" fmla="*/ 11057692 w 12192000"/>
              <a:gd name="connsiteY57267" fmla="*/ 903001 h 6858000"/>
              <a:gd name="connsiteX57268" fmla="*/ 11080282 w 12192000"/>
              <a:gd name="connsiteY57268" fmla="*/ 875687 h 6858000"/>
              <a:gd name="connsiteX57269" fmla="*/ 11058729 w 12192000"/>
              <a:gd name="connsiteY57269" fmla="*/ 849063 h 6858000"/>
              <a:gd name="connsiteX57270" fmla="*/ 2686254 w 12192000"/>
              <a:gd name="connsiteY57270" fmla="*/ 849063 h 6858000"/>
              <a:gd name="connsiteX57271" fmla="*/ 2660323 w 12192000"/>
              <a:gd name="connsiteY57271" fmla="*/ 878107 h 6858000"/>
              <a:gd name="connsiteX57272" fmla="*/ 2685217 w 12192000"/>
              <a:gd name="connsiteY57272" fmla="*/ 903001 h 6858000"/>
              <a:gd name="connsiteX57273" fmla="*/ 2707807 w 12192000"/>
              <a:gd name="connsiteY57273" fmla="*/ 875687 h 6858000"/>
              <a:gd name="connsiteX57274" fmla="*/ 2686254 w 12192000"/>
              <a:gd name="connsiteY57274" fmla="*/ 849063 h 6858000"/>
              <a:gd name="connsiteX57275" fmla="*/ 10086464 w 12192000"/>
              <a:gd name="connsiteY57275" fmla="*/ 818976 h 6858000"/>
              <a:gd name="connsiteX57276" fmla="*/ 10086575 w 12192000"/>
              <a:gd name="connsiteY57276" fmla="*/ 819097 h 6858000"/>
              <a:gd name="connsiteX57277" fmla="*/ 10086459 w 12192000"/>
              <a:gd name="connsiteY57277" fmla="*/ 818982 h 6858000"/>
              <a:gd name="connsiteX57278" fmla="*/ 1713989 w 12192000"/>
              <a:gd name="connsiteY57278" fmla="*/ 818976 h 6858000"/>
              <a:gd name="connsiteX57279" fmla="*/ 1714100 w 12192000"/>
              <a:gd name="connsiteY57279" fmla="*/ 819097 h 6858000"/>
              <a:gd name="connsiteX57280" fmla="*/ 1713984 w 12192000"/>
              <a:gd name="connsiteY57280" fmla="*/ 818982 h 6858000"/>
              <a:gd name="connsiteX57281" fmla="*/ 7670941 w 12192000"/>
              <a:gd name="connsiteY57281" fmla="*/ 818460 h 6858000"/>
              <a:gd name="connsiteX57282" fmla="*/ 7670998 w 12192000"/>
              <a:gd name="connsiteY57282" fmla="*/ 818521 h 6858000"/>
              <a:gd name="connsiteX57283" fmla="*/ 7670882 w 12192000"/>
              <a:gd name="connsiteY57283" fmla="*/ 818521 h 6858000"/>
              <a:gd name="connsiteX57284" fmla="*/ 4218148 w 12192000"/>
              <a:gd name="connsiteY57284" fmla="*/ 792129 h 6858000"/>
              <a:gd name="connsiteX57285" fmla="*/ 4192215 w 12192000"/>
              <a:gd name="connsiteY57285" fmla="*/ 815179 h 6858000"/>
              <a:gd name="connsiteX57286" fmla="*/ 4218725 w 12192000"/>
              <a:gd name="connsiteY57286" fmla="*/ 839382 h 6858000"/>
              <a:gd name="connsiteX57287" fmla="*/ 4240736 w 12192000"/>
              <a:gd name="connsiteY57287" fmla="*/ 814372 h 6858000"/>
              <a:gd name="connsiteX57288" fmla="*/ 4218148 w 12192000"/>
              <a:gd name="connsiteY57288" fmla="*/ 792129 h 6858000"/>
              <a:gd name="connsiteX57289" fmla="*/ 4151530 w 12192000"/>
              <a:gd name="connsiteY57289" fmla="*/ 792011 h 6858000"/>
              <a:gd name="connsiteX57290" fmla="*/ 4124678 w 12192000"/>
              <a:gd name="connsiteY57290" fmla="*/ 815409 h 6858000"/>
              <a:gd name="connsiteX57291" fmla="*/ 4152915 w 12192000"/>
              <a:gd name="connsiteY57291" fmla="*/ 838921 h 6858000"/>
              <a:gd name="connsiteX57292" fmla="*/ 4178615 w 12192000"/>
              <a:gd name="connsiteY57292" fmla="*/ 815063 h 6858000"/>
              <a:gd name="connsiteX57293" fmla="*/ 4151530 w 12192000"/>
              <a:gd name="connsiteY57293" fmla="*/ 792011 h 6858000"/>
              <a:gd name="connsiteX57294" fmla="*/ 4279231 w 12192000"/>
              <a:gd name="connsiteY57294" fmla="*/ 791437 h 6858000"/>
              <a:gd name="connsiteX57295" fmla="*/ 4261021 w 12192000"/>
              <a:gd name="connsiteY57295" fmla="*/ 813335 h 6858000"/>
              <a:gd name="connsiteX57296" fmla="*/ 4278656 w 12192000"/>
              <a:gd name="connsiteY57296" fmla="*/ 839266 h 6858000"/>
              <a:gd name="connsiteX57297" fmla="*/ 4356335 w 12192000"/>
              <a:gd name="connsiteY57297" fmla="*/ 839036 h 6858000"/>
              <a:gd name="connsiteX57298" fmla="*/ 4371376 w 12192000"/>
              <a:gd name="connsiteY57298" fmla="*/ 835477 h 6858000"/>
              <a:gd name="connsiteX57299" fmla="*/ 4376377 w 12192000"/>
              <a:gd name="connsiteY57299" fmla="*/ 820289 h 6858000"/>
              <a:gd name="connsiteX57300" fmla="*/ 4376389 w 12192000"/>
              <a:gd name="connsiteY57300" fmla="*/ 820364 h 6858000"/>
              <a:gd name="connsiteX57301" fmla="*/ 4376389 w 12192000"/>
              <a:gd name="connsiteY57301" fmla="*/ 820249 h 6858000"/>
              <a:gd name="connsiteX57302" fmla="*/ 4376377 w 12192000"/>
              <a:gd name="connsiteY57302" fmla="*/ 820289 h 6858000"/>
              <a:gd name="connsiteX57303" fmla="*/ 4372414 w 12192000"/>
              <a:gd name="connsiteY57303" fmla="*/ 796450 h 6858000"/>
              <a:gd name="connsiteX57304" fmla="*/ 4349075 w 12192000"/>
              <a:gd name="connsiteY57304" fmla="*/ 791552 h 6858000"/>
              <a:gd name="connsiteX57305" fmla="*/ 4318070 w 12192000"/>
              <a:gd name="connsiteY57305" fmla="*/ 791783 h 6858000"/>
              <a:gd name="connsiteX57306" fmla="*/ 4279231 w 12192000"/>
              <a:gd name="connsiteY57306" fmla="*/ 791437 h 6858000"/>
              <a:gd name="connsiteX57307" fmla="*/ 3947534 w 12192000"/>
              <a:gd name="connsiteY57307" fmla="*/ 791206 h 6858000"/>
              <a:gd name="connsiteX57308" fmla="*/ 3919068 w 12192000"/>
              <a:gd name="connsiteY57308" fmla="*/ 791437 h 6858000"/>
              <a:gd name="connsiteX57309" fmla="*/ 3875041 w 12192000"/>
              <a:gd name="connsiteY57309" fmla="*/ 791322 h 6858000"/>
              <a:gd name="connsiteX57310" fmla="*/ 3859366 w 12192000"/>
              <a:gd name="connsiteY57310" fmla="*/ 813796 h 6858000"/>
              <a:gd name="connsiteX57311" fmla="*/ 3875963 w 12192000"/>
              <a:gd name="connsiteY57311" fmla="*/ 838921 h 6858000"/>
              <a:gd name="connsiteX57312" fmla="*/ 3956178 w 12192000"/>
              <a:gd name="connsiteY57312" fmla="*/ 838921 h 6858000"/>
              <a:gd name="connsiteX57313" fmla="*/ 3974735 w 12192000"/>
              <a:gd name="connsiteY57313" fmla="*/ 820826 h 6858000"/>
              <a:gd name="connsiteX57314" fmla="*/ 3974735 w 12192000"/>
              <a:gd name="connsiteY57314" fmla="*/ 820711 h 6858000"/>
              <a:gd name="connsiteX57315" fmla="*/ 3947534 w 12192000"/>
              <a:gd name="connsiteY57315" fmla="*/ 791206 h 6858000"/>
              <a:gd name="connsiteX57316" fmla="*/ 4489915 w 12192000"/>
              <a:gd name="connsiteY57316" fmla="*/ 791091 h 6858000"/>
              <a:gd name="connsiteX57317" fmla="*/ 4458450 w 12192000"/>
              <a:gd name="connsiteY57317" fmla="*/ 813335 h 6858000"/>
              <a:gd name="connsiteX57318" fmla="*/ 4485418 w 12192000"/>
              <a:gd name="connsiteY57318" fmla="*/ 837653 h 6858000"/>
              <a:gd name="connsiteX57319" fmla="*/ 4512043 w 12192000"/>
              <a:gd name="connsiteY57319" fmla="*/ 817137 h 6858000"/>
              <a:gd name="connsiteX57320" fmla="*/ 4489915 w 12192000"/>
              <a:gd name="connsiteY57320" fmla="*/ 791091 h 6858000"/>
              <a:gd name="connsiteX57321" fmla="*/ 4418802 w 12192000"/>
              <a:gd name="connsiteY57321" fmla="*/ 790746 h 6858000"/>
              <a:gd name="connsiteX57322" fmla="*/ 4397020 w 12192000"/>
              <a:gd name="connsiteY57322" fmla="*/ 814257 h 6858000"/>
              <a:gd name="connsiteX57323" fmla="*/ 4418572 w 12192000"/>
              <a:gd name="connsiteY57323" fmla="*/ 839266 h 6858000"/>
              <a:gd name="connsiteX57324" fmla="*/ 4444849 w 12192000"/>
              <a:gd name="connsiteY57324" fmla="*/ 814602 h 6858000"/>
              <a:gd name="connsiteX57325" fmla="*/ 4418802 w 12192000"/>
              <a:gd name="connsiteY57325" fmla="*/ 790746 h 6858000"/>
              <a:gd name="connsiteX57326" fmla="*/ 7774033 w 12192000"/>
              <a:gd name="connsiteY57326" fmla="*/ 790513 h 6858000"/>
              <a:gd name="connsiteX57327" fmla="*/ 7748792 w 12192000"/>
              <a:gd name="connsiteY57327" fmla="*/ 813450 h 6858000"/>
              <a:gd name="connsiteX57328" fmla="*/ 7771729 w 12192000"/>
              <a:gd name="connsiteY57328" fmla="*/ 837769 h 6858000"/>
              <a:gd name="connsiteX57329" fmla="*/ 7797313 w 12192000"/>
              <a:gd name="connsiteY57329" fmla="*/ 814372 h 6858000"/>
              <a:gd name="connsiteX57330" fmla="*/ 7774033 w 12192000"/>
              <a:gd name="connsiteY57330" fmla="*/ 790513 h 6858000"/>
              <a:gd name="connsiteX57331" fmla="*/ 10256342 w 12192000"/>
              <a:gd name="connsiteY57331" fmla="*/ 790398 h 6858000"/>
              <a:gd name="connsiteX57332" fmla="*/ 10226375 w 12192000"/>
              <a:gd name="connsiteY57332" fmla="*/ 811145 h 6858000"/>
              <a:gd name="connsiteX57333" fmla="*/ 10251154 w 12192000"/>
              <a:gd name="connsiteY57333" fmla="*/ 837192 h 6858000"/>
              <a:gd name="connsiteX57334" fmla="*/ 10279968 w 12192000"/>
              <a:gd name="connsiteY57334" fmla="*/ 815179 h 6858000"/>
              <a:gd name="connsiteX57335" fmla="*/ 10256456 w 12192000"/>
              <a:gd name="connsiteY57335" fmla="*/ 790398 h 6858000"/>
              <a:gd name="connsiteX57336" fmla="*/ 1883867 w 12192000"/>
              <a:gd name="connsiteY57336" fmla="*/ 790398 h 6858000"/>
              <a:gd name="connsiteX57337" fmla="*/ 1853900 w 12192000"/>
              <a:gd name="connsiteY57337" fmla="*/ 811145 h 6858000"/>
              <a:gd name="connsiteX57338" fmla="*/ 1878679 w 12192000"/>
              <a:gd name="connsiteY57338" fmla="*/ 837192 h 6858000"/>
              <a:gd name="connsiteX57339" fmla="*/ 1907493 w 12192000"/>
              <a:gd name="connsiteY57339" fmla="*/ 815179 h 6858000"/>
              <a:gd name="connsiteX57340" fmla="*/ 1883981 w 12192000"/>
              <a:gd name="connsiteY57340" fmla="*/ 790398 h 6858000"/>
              <a:gd name="connsiteX57341" fmla="*/ 11117970 w 12192000"/>
              <a:gd name="connsiteY57341" fmla="*/ 790284 h 6858000"/>
              <a:gd name="connsiteX57342" fmla="*/ 11102756 w 12192000"/>
              <a:gd name="connsiteY57342" fmla="*/ 807687 h 6858000"/>
              <a:gd name="connsiteX57343" fmla="*/ 11131800 w 12192000"/>
              <a:gd name="connsiteY57343" fmla="*/ 837884 h 6858000"/>
              <a:gd name="connsiteX57344" fmla="*/ 11160266 w 12192000"/>
              <a:gd name="connsiteY57344" fmla="*/ 837653 h 6858000"/>
              <a:gd name="connsiteX57345" fmla="*/ 11160266 w 12192000"/>
              <a:gd name="connsiteY57345" fmla="*/ 837423 h 6858000"/>
              <a:gd name="connsiteX57346" fmla="*/ 11204294 w 12192000"/>
              <a:gd name="connsiteY57346" fmla="*/ 837423 h 6858000"/>
              <a:gd name="connsiteX57347" fmla="*/ 11204294 w 12192000"/>
              <a:gd name="connsiteY57347" fmla="*/ 837308 h 6858000"/>
              <a:gd name="connsiteX57348" fmla="*/ 11217546 w 12192000"/>
              <a:gd name="connsiteY57348" fmla="*/ 810684 h 6858000"/>
              <a:gd name="connsiteX57349" fmla="*/ 11203486 w 12192000"/>
              <a:gd name="connsiteY57349" fmla="*/ 790284 h 6858000"/>
              <a:gd name="connsiteX57350" fmla="*/ 11117970 w 12192000"/>
              <a:gd name="connsiteY57350" fmla="*/ 790284 h 6858000"/>
              <a:gd name="connsiteX57351" fmla="*/ 2745495 w 12192000"/>
              <a:gd name="connsiteY57351" fmla="*/ 790284 h 6858000"/>
              <a:gd name="connsiteX57352" fmla="*/ 2730281 w 12192000"/>
              <a:gd name="connsiteY57352" fmla="*/ 807687 h 6858000"/>
              <a:gd name="connsiteX57353" fmla="*/ 2759325 w 12192000"/>
              <a:gd name="connsiteY57353" fmla="*/ 837884 h 6858000"/>
              <a:gd name="connsiteX57354" fmla="*/ 2787791 w 12192000"/>
              <a:gd name="connsiteY57354" fmla="*/ 837653 h 6858000"/>
              <a:gd name="connsiteX57355" fmla="*/ 2787791 w 12192000"/>
              <a:gd name="connsiteY57355" fmla="*/ 837423 h 6858000"/>
              <a:gd name="connsiteX57356" fmla="*/ 2831819 w 12192000"/>
              <a:gd name="connsiteY57356" fmla="*/ 837423 h 6858000"/>
              <a:gd name="connsiteX57357" fmla="*/ 2831819 w 12192000"/>
              <a:gd name="connsiteY57357" fmla="*/ 837308 h 6858000"/>
              <a:gd name="connsiteX57358" fmla="*/ 2845071 w 12192000"/>
              <a:gd name="connsiteY57358" fmla="*/ 810684 h 6858000"/>
              <a:gd name="connsiteX57359" fmla="*/ 2831011 w 12192000"/>
              <a:gd name="connsiteY57359" fmla="*/ 790284 h 6858000"/>
              <a:gd name="connsiteX57360" fmla="*/ 2745495 w 12192000"/>
              <a:gd name="connsiteY57360" fmla="*/ 790284 h 6858000"/>
              <a:gd name="connsiteX57361" fmla="*/ 9912658 w 12192000"/>
              <a:gd name="connsiteY57361" fmla="*/ 790169 h 6858000"/>
              <a:gd name="connsiteX57362" fmla="*/ 9893066 w 12192000"/>
              <a:gd name="connsiteY57362" fmla="*/ 813680 h 6858000"/>
              <a:gd name="connsiteX57363" fmla="*/ 9912658 w 12192000"/>
              <a:gd name="connsiteY57363" fmla="*/ 837884 h 6858000"/>
              <a:gd name="connsiteX57364" fmla="*/ 9988149 w 12192000"/>
              <a:gd name="connsiteY57364" fmla="*/ 837884 h 6858000"/>
              <a:gd name="connsiteX57365" fmla="*/ 9988380 w 12192000"/>
              <a:gd name="connsiteY57365" fmla="*/ 837884 h 6858000"/>
              <a:gd name="connsiteX57366" fmla="*/ 10010048 w 12192000"/>
              <a:gd name="connsiteY57366" fmla="*/ 817484 h 6858000"/>
              <a:gd name="connsiteX57367" fmla="*/ 9982962 w 12192000"/>
              <a:gd name="connsiteY57367" fmla="*/ 790284 h 6858000"/>
              <a:gd name="connsiteX57368" fmla="*/ 9951729 w 12192000"/>
              <a:gd name="connsiteY57368" fmla="*/ 790513 h 6858000"/>
              <a:gd name="connsiteX57369" fmla="*/ 9912658 w 12192000"/>
              <a:gd name="connsiteY57369" fmla="*/ 790169 h 6858000"/>
              <a:gd name="connsiteX57370" fmla="*/ 1540183 w 12192000"/>
              <a:gd name="connsiteY57370" fmla="*/ 790169 h 6858000"/>
              <a:gd name="connsiteX57371" fmla="*/ 1520591 w 12192000"/>
              <a:gd name="connsiteY57371" fmla="*/ 813680 h 6858000"/>
              <a:gd name="connsiteX57372" fmla="*/ 1540183 w 12192000"/>
              <a:gd name="connsiteY57372" fmla="*/ 837884 h 6858000"/>
              <a:gd name="connsiteX57373" fmla="*/ 1615674 w 12192000"/>
              <a:gd name="connsiteY57373" fmla="*/ 837884 h 6858000"/>
              <a:gd name="connsiteX57374" fmla="*/ 1615905 w 12192000"/>
              <a:gd name="connsiteY57374" fmla="*/ 837884 h 6858000"/>
              <a:gd name="connsiteX57375" fmla="*/ 1637573 w 12192000"/>
              <a:gd name="connsiteY57375" fmla="*/ 817484 h 6858000"/>
              <a:gd name="connsiteX57376" fmla="*/ 1610487 w 12192000"/>
              <a:gd name="connsiteY57376" fmla="*/ 790284 h 6858000"/>
              <a:gd name="connsiteX57377" fmla="*/ 1579254 w 12192000"/>
              <a:gd name="connsiteY57377" fmla="*/ 790513 h 6858000"/>
              <a:gd name="connsiteX57378" fmla="*/ 1540183 w 12192000"/>
              <a:gd name="connsiteY57378" fmla="*/ 790169 h 6858000"/>
              <a:gd name="connsiteX57379" fmla="*/ 8706195 w 12192000"/>
              <a:gd name="connsiteY57379" fmla="*/ 790054 h 6858000"/>
              <a:gd name="connsiteX57380" fmla="*/ 8687870 w 12192000"/>
              <a:gd name="connsiteY57380" fmla="*/ 807801 h 6858000"/>
              <a:gd name="connsiteX57381" fmla="*/ 8716108 w 12192000"/>
              <a:gd name="connsiteY57381" fmla="*/ 837769 h 6858000"/>
              <a:gd name="connsiteX57382" fmla="*/ 8744690 w 12192000"/>
              <a:gd name="connsiteY57382" fmla="*/ 837538 h 6858000"/>
              <a:gd name="connsiteX57383" fmla="*/ 8744690 w 12192000"/>
              <a:gd name="connsiteY57383" fmla="*/ 837423 h 6858000"/>
              <a:gd name="connsiteX57384" fmla="*/ 8788947 w 12192000"/>
              <a:gd name="connsiteY57384" fmla="*/ 837192 h 6858000"/>
              <a:gd name="connsiteX57385" fmla="*/ 8803353 w 12192000"/>
              <a:gd name="connsiteY57385" fmla="*/ 809530 h 6858000"/>
              <a:gd name="connsiteX57386" fmla="*/ 8786987 w 12192000"/>
              <a:gd name="connsiteY57386" fmla="*/ 790054 h 6858000"/>
              <a:gd name="connsiteX57387" fmla="*/ 8706195 w 12192000"/>
              <a:gd name="connsiteY57387" fmla="*/ 790054 h 6858000"/>
              <a:gd name="connsiteX57388" fmla="*/ 6567110 w 12192000"/>
              <a:gd name="connsiteY57388" fmla="*/ 790054 h 6858000"/>
              <a:gd name="connsiteX57389" fmla="*/ 6538759 w 12192000"/>
              <a:gd name="connsiteY57389" fmla="*/ 810684 h 6858000"/>
              <a:gd name="connsiteX57390" fmla="*/ 6562269 w 12192000"/>
              <a:gd name="connsiteY57390" fmla="*/ 837884 h 6858000"/>
              <a:gd name="connsiteX57391" fmla="*/ 6562269 w 12192000"/>
              <a:gd name="connsiteY57391" fmla="*/ 837999 h 6858000"/>
              <a:gd name="connsiteX57392" fmla="*/ 6586241 w 12192000"/>
              <a:gd name="connsiteY57392" fmla="*/ 817484 h 6858000"/>
              <a:gd name="connsiteX57393" fmla="*/ 6567110 w 12192000"/>
              <a:gd name="connsiteY57393" fmla="*/ 790054 h 6858000"/>
              <a:gd name="connsiteX57394" fmla="*/ 6290617 w 12192000"/>
              <a:gd name="connsiteY57394" fmla="*/ 790054 h 6858000"/>
              <a:gd name="connsiteX57395" fmla="*/ 6273101 w 12192000"/>
              <a:gd name="connsiteY57395" fmla="*/ 812642 h 6858000"/>
              <a:gd name="connsiteX57396" fmla="*/ 6291425 w 12192000"/>
              <a:gd name="connsiteY57396" fmla="*/ 837884 h 6858000"/>
              <a:gd name="connsiteX57397" fmla="*/ 6369105 w 12192000"/>
              <a:gd name="connsiteY57397" fmla="*/ 837653 h 6858000"/>
              <a:gd name="connsiteX57398" fmla="*/ 6388583 w 12192000"/>
              <a:gd name="connsiteY57398" fmla="*/ 818290 h 6858000"/>
              <a:gd name="connsiteX57399" fmla="*/ 6360576 w 12192000"/>
              <a:gd name="connsiteY57399" fmla="*/ 790054 h 6858000"/>
              <a:gd name="connsiteX57400" fmla="*/ 6332111 w 12192000"/>
              <a:gd name="connsiteY57400" fmla="*/ 790284 h 6858000"/>
              <a:gd name="connsiteX57401" fmla="*/ 6290733 w 12192000"/>
              <a:gd name="connsiteY57401" fmla="*/ 790054 h 6858000"/>
              <a:gd name="connsiteX57402" fmla="*/ 333720 w 12192000"/>
              <a:gd name="connsiteY57402" fmla="*/ 790054 h 6858000"/>
              <a:gd name="connsiteX57403" fmla="*/ 315395 w 12192000"/>
              <a:gd name="connsiteY57403" fmla="*/ 807801 h 6858000"/>
              <a:gd name="connsiteX57404" fmla="*/ 343633 w 12192000"/>
              <a:gd name="connsiteY57404" fmla="*/ 837769 h 6858000"/>
              <a:gd name="connsiteX57405" fmla="*/ 372215 w 12192000"/>
              <a:gd name="connsiteY57405" fmla="*/ 837538 h 6858000"/>
              <a:gd name="connsiteX57406" fmla="*/ 372215 w 12192000"/>
              <a:gd name="connsiteY57406" fmla="*/ 837423 h 6858000"/>
              <a:gd name="connsiteX57407" fmla="*/ 416472 w 12192000"/>
              <a:gd name="connsiteY57407" fmla="*/ 837192 h 6858000"/>
              <a:gd name="connsiteX57408" fmla="*/ 430878 w 12192000"/>
              <a:gd name="connsiteY57408" fmla="*/ 809530 h 6858000"/>
              <a:gd name="connsiteX57409" fmla="*/ 414512 w 12192000"/>
              <a:gd name="connsiteY57409" fmla="*/ 790054 h 6858000"/>
              <a:gd name="connsiteX57410" fmla="*/ 333720 w 12192000"/>
              <a:gd name="connsiteY57410" fmla="*/ 790054 h 6858000"/>
              <a:gd name="connsiteX57411" fmla="*/ 10185922 w 12192000"/>
              <a:gd name="connsiteY57411" fmla="*/ 789939 h 6858000"/>
              <a:gd name="connsiteX57412" fmla="*/ 10185990 w 12192000"/>
              <a:gd name="connsiteY57412" fmla="*/ 789951 h 6858000"/>
              <a:gd name="connsiteX57413" fmla="*/ 10166690 w 12192000"/>
              <a:gd name="connsiteY57413" fmla="*/ 795182 h 6858000"/>
              <a:gd name="connsiteX57414" fmla="*/ 10165062 w 12192000"/>
              <a:gd name="connsiteY57414" fmla="*/ 814948 h 6858000"/>
              <a:gd name="connsiteX57415" fmla="*/ 10186383 w 12192000"/>
              <a:gd name="connsiteY57415" fmla="*/ 838460 h 6858000"/>
              <a:gd name="connsiteX57416" fmla="*/ 10212314 w 12192000"/>
              <a:gd name="connsiteY57416" fmla="*/ 813565 h 6858000"/>
              <a:gd name="connsiteX57417" fmla="*/ 10205860 w 12192000"/>
              <a:gd name="connsiteY57417" fmla="*/ 793756 h 6858000"/>
              <a:gd name="connsiteX57418" fmla="*/ 10185990 w 12192000"/>
              <a:gd name="connsiteY57418" fmla="*/ 789951 h 6858000"/>
              <a:gd name="connsiteX57419" fmla="*/ 10186037 w 12192000"/>
              <a:gd name="connsiteY57419" fmla="*/ 789939 h 6858000"/>
              <a:gd name="connsiteX57420" fmla="*/ 6631650 w 12192000"/>
              <a:gd name="connsiteY57420" fmla="*/ 789939 h 6858000"/>
              <a:gd name="connsiteX57421" fmla="*/ 6608024 w 12192000"/>
              <a:gd name="connsiteY57421" fmla="*/ 813796 h 6858000"/>
              <a:gd name="connsiteX57422" fmla="*/ 6628538 w 12192000"/>
              <a:gd name="connsiteY57422" fmla="*/ 838114 h 6858000"/>
              <a:gd name="connsiteX57423" fmla="*/ 6654934 w 12192000"/>
              <a:gd name="connsiteY57423" fmla="*/ 810913 h 6858000"/>
              <a:gd name="connsiteX57424" fmla="*/ 6631650 w 12192000"/>
              <a:gd name="connsiteY57424" fmla="*/ 789939 h 6858000"/>
              <a:gd name="connsiteX57425" fmla="*/ 1813447 w 12192000"/>
              <a:gd name="connsiteY57425" fmla="*/ 789939 h 6858000"/>
              <a:gd name="connsiteX57426" fmla="*/ 1813515 w 12192000"/>
              <a:gd name="connsiteY57426" fmla="*/ 789951 h 6858000"/>
              <a:gd name="connsiteX57427" fmla="*/ 1794215 w 12192000"/>
              <a:gd name="connsiteY57427" fmla="*/ 795182 h 6858000"/>
              <a:gd name="connsiteX57428" fmla="*/ 1792587 w 12192000"/>
              <a:gd name="connsiteY57428" fmla="*/ 814948 h 6858000"/>
              <a:gd name="connsiteX57429" fmla="*/ 1813908 w 12192000"/>
              <a:gd name="connsiteY57429" fmla="*/ 838460 h 6858000"/>
              <a:gd name="connsiteX57430" fmla="*/ 1839839 w 12192000"/>
              <a:gd name="connsiteY57430" fmla="*/ 813565 h 6858000"/>
              <a:gd name="connsiteX57431" fmla="*/ 1833385 w 12192000"/>
              <a:gd name="connsiteY57431" fmla="*/ 793756 h 6858000"/>
              <a:gd name="connsiteX57432" fmla="*/ 1813515 w 12192000"/>
              <a:gd name="connsiteY57432" fmla="*/ 789951 h 6858000"/>
              <a:gd name="connsiteX57433" fmla="*/ 1813562 w 12192000"/>
              <a:gd name="connsiteY57433" fmla="*/ 789939 h 6858000"/>
              <a:gd name="connsiteX57434" fmla="*/ 7496966 w 12192000"/>
              <a:gd name="connsiteY57434" fmla="*/ 789824 h 6858000"/>
              <a:gd name="connsiteX57435" fmla="*/ 7477834 w 12192000"/>
              <a:gd name="connsiteY57435" fmla="*/ 811721 h 6858000"/>
              <a:gd name="connsiteX57436" fmla="*/ 7496505 w 12192000"/>
              <a:gd name="connsiteY57436" fmla="*/ 837538 h 6858000"/>
              <a:gd name="connsiteX57437" fmla="*/ 7574186 w 12192000"/>
              <a:gd name="connsiteY57437" fmla="*/ 837538 h 6858000"/>
              <a:gd name="connsiteX57438" fmla="*/ 7593548 w 12192000"/>
              <a:gd name="connsiteY57438" fmla="*/ 817367 h 6858000"/>
              <a:gd name="connsiteX57439" fmla="*/ 7566808 w 12192000"/>
              <a:gd name="connsiteY57439" fmla="*/ 789824 h 6858000"/>
              <a:gd name="connsiteX57440" fmla="*/ 7535806 w 12192000"/>
              <a:gd name="connsiteY57440" fmla="*/ 790054 h 6858000"/>
              <a:gd name="connsiteX57441" fmla="*/ 7496966 w 12192000"/>
              <a:gd name="connsiteY57441" fmla="*/ 789824 h 6858000"/>
              <a:gd name="connsiteX57442" fmla="*/ 5079545 w 12192000"/>
              <a:gd name="connsiteY57442" fmla="*/ 789824 h 6858000"/>
              <a:gd name="connsiteX57443" fmla="*/ 5063527 w 12192000"/>
              <a:gd name="connsiteY57443" fmla="*/ 808379 h 6858000"/>
              <a:gd name="connsiteX57444" fmla="*/ 5063640 w 12192000"/>
              <a:gd name="connsiteY57444" fmla="*/ 808264 h 6858000"/>
              <a:gd name="connsiteX57445" fmla="*/ 5077701 w 12192000"/>
              <a:gd name="connsiteY57445" fmla="*/ 836962 h 6858000"/>
              <a:gd name="connsiteX57446" fmla="*/ 5163218 w 12192000"/>
              <a:gd name="connsiteY57446" fmla="*/ 837192 h 6858000"/>
              <a:gd name="connsiteX57447" fmla="*/ 5178433 w 12192000"/>
              <a:gd name="connsiteY57447" fmla="*/ 821863 h 6858000"/>
              <a:gd name="connsiteX57448" fmla="*/ 5149504 w 12192000"/>
              <a:gd name="connsiteY57448" fmla="*/ 790054 h 6858000"/>
              <a:gd name="connsiteX57449" fmla="*/ 5121035 w 12192000"/>
              <a:gd name="connsiteY57449" fmla="*/ 790054 h 6858000"/>
              <a:gd name="connsiteX57450" fmla="*/ 5079545 w 12192000"/>
              <a:gd name="connsiteY57450" fmla="*/ 789824 h 6858000"/>
              <a:gd name="connsiteX57451" fmla="*/ 4072684 w 12192000"/>
              <a:gd name="connsiteY57451" fmla="*/ 789492 h 6858000"/>
              <a:gd name="connsiteX57452" fmla="*/ 4057717 w 12192000"/>
              <a:gd name="connsiteY57452" fmla="*/ 805728 h 6858000"/>
              <a:gd name="connsiteX57453" fmla="*/ 4049419 w 12192000"/>
              <a:gd name="connsiteY57453" fmla="*/ 821863 h 6858000"/>
              <a:gd name="connsiteX57454" fmla="*/ 4042505 w 12192000"/>
              <a:gd name="connsiteY57454" fmla="*/ 805959 h 6858000"/>
              <a:gd name="connsiteX57455" fmla="*/ 4016915 w 12192000"/>
              <a:gd name="connsiteY57455" fmla="*/ 791668 h 6858000"/>
              <a:gd name="connsiteX57456" fmla="*/ 3994097 w 12192000"/>
              <a:gd name="connsiteY57456" fmla="*/ 807342 h 6858000"/>
              <a:gd name="connsiteX57457" fmla="*/ 4023256 w 12192000"/>
              <a:gd name="connsiteY57457" fmla="*/ 839036 h 6858000"/>
              <a:gd name="connsiteX57458" fmla="*/ 4051839 w 12192000"/>
              <a:gd name="connsiteY57458" fmla="*/ 838806 h 6858000"/>
              <a:gd name="connsiteX57459" fmla="*/ 4090909 w 12192000"/>
              <a:gd name="connsiteY57459" fmla="*/ 838921 h 6858000"/>
              <a:gd name="connsiteX57460" fmla="*/ 4110272 w 12192000"/>
              <a:gd name="connsiteY57460" fmla="*/ 816216 h 6858000"/>
              <a:gd name="connsiteX57461" fmla="*/ 4094481 w 12192000"/>
              <a:gd name="connsiteY57461" fmla="*/ 792011 h 6858000"/>
              <a:gd name="connsiteX57462" fmla="*/ 4072684 w 12192000"/>
              <a:gd name="connsiteY57462" fmla="*/ 789492 h 6858000"/>
              <a:gd name="connsiteX57463" fmla="*/ 5356037 w 12192000"/>
              <a:gd name="connsiteY57463" fmla="*/ 789478 h 6858000"/>
              <a:gd name="connsiteX57464" fmla="*/ 5334945 w 12192000"/>
              <a:gd name="connsiteY57464" fmla="*/ 813450 h 6858000"/>
              <a:gd name="connsiteX57465" fmla="*/ 5356497 w 12192000"/>
              <a:gd name="connsiteY57465" fmla="*/ 837884 h 6858000"/>
              <a:gd name="connsiteX57466" fmla="*/ 5356497 w 12192000"/>
              <a:gd name="connsiteY57466" fmla="*/ 837999 h 6858000"/>
              <a:gd name="connsiteX57467" fmla="*/ 5382546 w 12192000"/>
              <a:gd name="connsiteY57467" fmla="*/ 813104 h 6858000"/>
              <a:gd name="connsiteX57468" fmla="*/ 5356037 w 12192000"/>
              <a:gd name="connsiteY57468" fmla="*/ 789478 h 6858000"/>
              <a:gd name="connsiteX57469" fmla="*/ 6231724 w 12192000"/>
              <a:gd name="connsiteY57469" fmla="*/ 789363 h 6858000"/>
              <a:gd name="connsiteX57470" fmla="*/ 6205791 w 12192000"/>
              <a:gd name="connsiteY57470" fmla="*/ 812412 h 6858000"/>
              <a:gd name="connsiteX57471" fmla="*/ 6229763 w 12192000"/>
              <a:gd name="connsiteY57471" fmla="*/ 836731 h 6858000"/>
              <a:gd name="connsiteX57472" fmla="*/ 6254428 w 12192000"/>
              <a:gd name="connsiteY57472" fmla="*/ 811606 h 6858000"/>
              <a:gd name="connsiteX57473" fmla="*/ 6231724 w 12192000"/>
              <a:gd name="connsiteY57473" fmla="*/ 789363 h 6858000"/>
              <a:gd name="connsiteX57474" fmla="*/ 7387146 w 12192000"/>
              <a:gd name="connsiteY57474" fmla="*/ 789276 h 6858000"/>
              <a:gd name="connsiteX57475" fmla="*/ 7372954 w 12192000"/>
              <a:gd name="connsiteY57475" fmla="*/ 789478 h 6858000"/>
              <a:gd name="connsiteX57476" fmla="*/ 7349329 w 12192000"/>
              <a:gd name="connsiteY57476" fmla="*/ 813680 h 6858000"/>
              <a:gd name="connsiteX57477" fmla="*/ 7349558 w 12192000"/>
              <a:gd name="connsiteY57477" fmla="*/ 847334 h 6858000"/>
              <a:gd name="connsiteX57478" fmla="*/ 7349675 w 12192000"/>
              <a:gd name="connsiteY57478" fmla="*/ 886175 h 6858000"/>
              <a:gd name="connsiteX57479" fmla="*/ 7353247 w 12192000"/>
              <a:gd name="connsiteY57479" fmla="*/ 902540 h 6858000"/>
              <a:gd name="connsiteX57480" fmla="*/ 7393815 w 12192000"/>
              <a:gd name="connsiteY57480" fmla="*/ 898737 h 6858000"/>
              <a:gd name="connsiteX57481" fmla="*/ 7393930 w 12192000"/>
              <a:gd name="connsiteY57481" fmla="*/ 898622 h 6858000"/>
              <a:gd name="connsiteX57482" fmla="*/ 7387822 w 12192000"/>
              <a:gd name="connsiteY57482" fmla="*/ 857707 h 6858000"/>
              <a:gd name="connsiteX57483" fmla="*/ 7388283 w 12192000"/>
              <a:gd name="connsiteY57483" fmla="*/ 835925 h 6858000"/>
              <a:gd name="connsiteX57484" fmla="*/ 7395891 w 12192000"/>
              <a:gd name="connsiteY57484" fmla="*/ 798583 h 6858000"/>
              <a:gd name="connsiteX57485" fmla="*/ 7387146 w 12192000"/>
              <a:gd name="connsiteY57485" fmla="*/ 789276 h 6858000"/>
              <a:gd name="connsiteX57486" fmla="*/ 8836734 w 12192000"/>
              <a:gd name="connsiteY57486" fmla="*/ 789190 h 6858000"/>
              <a:gd name="connsiteX57487" fmla="*/ 8819834 w 12192000"/>
              <a:gd name="connsiteY57487" fmla="*/ 797200 h 6858000"/>
              <a:gd name="connsiteX57488" fmla="*/ 8844613 w 12192000"/>
              <a:gd name="connsiteY57488" fmla="*/ 837423 h 6858000"/>
              <a:gd name="connsiteX57489" fmla="*/ 8875732 w 12192000"/>
              <a:gd name="connsiteY57489" fmla="*/ 837423 h 6858000"/>
              <a:gd name="connsiteX57490" fmla="*/ 8875732 w 12192000"/>
              <a:gd name="connsiteY57490" fmla="*/ 837653 h 6858000"/>
              <a:gd name="connsiteX57491" fmla="*/ 8904200 w 12192000"/>
              <a:gd name="connsiteY57491" fmla="*/ 837884 h 6858000"/>
              <a:gd name="connsiteX57492" fmla="*/ 8935202 w 12192000"/>
              <a:gd name="connsiteY57492" fmla="*/ 806303 h 6858000"/>
              <a:gd name="connsiteX57493" fmla="*/ 8918606 w 12192000"/>
              <a:gd name="connsiteY57493" fmla="*/ 790628 h 6858000"/>
              <a:gd name="connsiteX57494" fmla="*/ 8886681 w 12192000"/>
              <a:gd name="connsiteY57494" fmla="*/ 804114 h 6858000"/>
              <a:gd name="connsiteX57495" fmla="*/ 8878842 w 12192000"/>
              <a:gd name="connsiteY57495" fmla="*/ 820595 h 6858000"/>
              <a:gd name="connsiteX57496" fmla="*/ 8871352 w 12192000"/>
              <a:gd name="connsiteY57496" fmla="*/ 803076 h 6858000"/>
              <a:gd name="connsiteX57497" fmla="*/ 8857176 w 12192000"/>
              <a:gd name="connsiteY57497" fmla="*/ 790513 h 6858000"/>
              <a:gd name="connsiteX57498" fmla="*/ 8836734 w 12192000"/>
              <a:gd name="connsiteY57498" fmla="*/ 789190 h 6858000"/>
              <a:gd name="connsiteX57499" fmla="*/ 464259 w 12192000"/>
              <a:gd name="connsiteY57499" fmla="*/ 789190 h 6858000"/>
              <a:gd name="connsiteX57500" fmla="*/ 447359 w 12192000"/>
              <a:gd name="connsiteY57500" fmla="*/ 797200 h 6858000"/>
              <a:gd name="connsiteX57501" fmla="*/ 472138 w 12192000"/>
              <a:gd name="connsiteY57501" fmla="*/ 837423 h 6858000"/>
              <a:gd name="connsiteX57502" fmla="*/ 503257 w 12192000"/>
              <a:gd name="connsiteY57502" fmla="*/ 837423 h 6858000"/>
              <a:gd name="connsiteX57503" fmla="*/ 503257 w 12192000"/>
              <a:gd name="connsiteY57503" fmla="*/ 837653 h 6858000"/>
              <a:gd name="connsiteX57504" fmla="*/ 531725 w 12192000"/>
              <a:gd name="connsiteY57504" fmla="*/ 837884 h 6858000"/>
              <a:gd name="connsiteX57505" fmla="*/ 562727 w 12192000"/>
              <a:gd name="connsiteY57505" fmla="*/ 806303 h 6858000"/>
              <a:gd name="connsiteX57506" fmla="*/ 546131 w 12192000"/>
              <a:gd name="connsiteY57506" fmla="*/ 790628 h 6858000"/>
              <a:gd name="connsiteX57507" fmla="*/ 514206 w 12192000"/>
              <a:gd name="connsiteY57507" fmla="*/ 804114 h 6858000"/>
              <a:gd name="connsiteX57508" fmla="*/ 506367 w 12192000"/>
              <a:gd name="connsiteY57508" fmla="*/ 820595 h 6858000"/>
              <a:gd name="connsiteX57509" fmla="*/ 498877 w 12192000"/>
              <a:gd name="connsiteY57509" fmla="*/ 803076 h 6858000"/>
              <a:gd name="connsiteX57510" fmla="*/ 484701 w 12192000"/>
              <a:gd name="connsiteY57510" fmla="*/ 790513 h 6858000"/>
              <a:gd name="connsiteX57511" fmla="*/ 464259 w 12192000"/>
              <a:gd name="connsiteY57511" fmla="*/ 789190 h 6858000"/>
              <a:gd name="connsiteX57512" fmla="*/ 7292307 w 12192000"/>
              <a:gd name="connsiteY57512" fmla="*/ 789074 h 6858000"/>
              <a:gd name="connsiteX57513" fmla="*/ 7281789 w 12192000"/>
              <a:gd name="connsiteY57513" fmla="*/ 803883 h 6858000"/>
              <a:gd name="connsiteX57514" fmla="*/ 7281559 w 12192000"/>
              <a:gd name="connsiteY57514" fmla="*/ 889286 h 6858000"/>
              <a:gd name="connsiteX57515" fmla="*/ 7297003 w 12192000"/>
              <a:gd name="connsiteY57515" fmla="*/ 904615 h 6858000"/>
              <a:gd name="connsiteX57516" fmla="*/ 7328813 w 12192000"/>
              <a:gd name="connsiteY57516" fmla="*/ 875802 h 6858000"/>
              <a:gd name="connsiteX57517" fmla="*/ 7328813 w 12192000"/>
              <a:gd name="connsiteY57517" fmla="*/ 847334 h 6858000"/>
              <a:gd name="connsiteX57518" fmla="*/ 7328698 w 12192000"/>
              <a:gd name="connsiteY57518" fmla="*/ 847334 h 6858000"/>
              <a:gd name="connsiteX57519" fmla="*/ 7328929 w 12192000"/>
              <a:gd name="connsiteY57519" fmla="*/ 805959 h 6858000"/>
              <a:gd name="connsiteX57520" fmla="*/ 7310603 w 12192000"/>
              <a:gd name="connsiteY57520" fmla="*/ 789824 h 6858000"/>
              <a:gd name="connsiteX57521" fmla="*/ 7292307 w 12192000"/>
              <a:gd name="connsiteY57521" fmla="*/ 789074 h 6858000"/>
              <a:gd name="connsiteX57522" fmla="*/ 4973210 w 12192000"/>
              <a:gd name="connsiteY57522" fmla="*/ 788973 h 6858000"/>
              <a:gd name="connsiteX57523" fmla="*/ 4962218 w 12192000"/>
              <a:gd name="connsiteY57523" fmla="*/ 790284 h 6858000"/>
              <a:gd name="connsiteX57524" fmla="*/ 4934095 w 12192000"/>
              <a:gd name="connsiteY57524" fmla="*/ 811145 h 6858000"/>
              <a:gd name="connsiteX57525" fmla="*/ 4934441 w 12192000"/>
              <a:gd name="connsiteY57525" fmla="*/ 883985 h 6858000"/>
              <a:gd name="connsiteX57526" fmla="*/ 4940203 w 12192000"/>
              <a:gd name="connsiteY57526" fmla="*/ 902079 h 6858000"/>
              <a:gd name="connsiteX57527" fmla="*/ 4979966 w 12192000"/>
              <a:gd name="connsiteY57527" fmla="*/ 899659 h 6858000"/>
              <a:gd name="connsiteX57528" fmla="*/ 4968902 w 12192000"/>
              <a:gd name="connsiteY57528" fmla="*/ 856324 h 6858000"/>
              <a:gd name="connsiteX57529" fmla="*/ 4968902 w 12192000"/>
              <a:gd name="connsiteY57529" fmla="*/ 836731 h 6858000"/>
              <a:gd name="connsiteX57530" fmla="*/ 4969016 w 12192000"/>
              <a:gd name="connsiteY57530" fmla="*/ 836847 h 6858000"/>
              <a:gd name="connsiteX57531" fmla="*/ 4980659 w 12192000"/>
              <a:gd name="connsiteY57531" fmla="*/ 797776 h 6858000"/>
              <a:gd name="connsiteX57532" fmla="*/ 4973210 w 12192000"/>
              <a:gd name="connsiteY57532" fmla="*/ 788973 h 6858000"/>
              <a:gd name="connsiteX57533" fmla="*/ 6099069 w 12192000"/>
              <a:gd name="connsiteY57533" fmla="*/ 788900 h 6858000"/>
              <a:gd name="connsiteX57534" fmla="*/ 6070716 w 12192000"/>
              <a:gd name="connsiteY57534" fmla="*/ 806650 h 6858000"/>
              <a:gd name="connsiteX57535" fmla="*/ 6070600 w 12192000"/>
              <a:gd name="connsiteY57535" fmla="*/ 882026 h 6858000"/>
              <a:gd name="connsiteX57536" fmla="*/ 6092845 w 12192000"/>
              <a:gd name="connsiteY57536" fmla="*/ 904384 h 6858000"/>
              <a:gd name="connsiteX57537" fmla="*/ 6092845 w 12192000"/>
              <a:gd name="connsiteY57537" fmla="*/ 904269 h 6858000"/>
              <a:gd name="connsiteX57538" fmla="*/ 6123618 w 12192000"/>
              <a:gd name="connsiteY57538" fmla="*/ 872460 h 6858000"/>
              <a:gd name="connsiteX57539" fmla="*/ 6123388 w 12192000"/>
              <a:gd name="connsiteY57539" fmla="*/ 846528 h 6858000"/>
              <a:gd name="connsiteX57540" fmla="*/ 6123272 w 12192000"/>
              <a:gd name="connsiteY57540" fmla="*/ 846528 h 6858000"/>
              <a:gd name="connsiteX57541" fmla="*/ 6123502 w 12192000"/>
              <a:gd name="connsiteY57541" fmla="*/ 807572 h 6858000"/>
              <a:gd name="connsiteX57542" fmla="*/ 6099069 w 12192000"/>
              <a:gd name="connsiteY57542" fmla="*/ 788900 h 6858000"/>
              <a:gd name="connsiteX57543" fmla="*/ 9853765 w 12192000"/>
              <a:gd name="connsiteY57543" fmla="*/ 788786 h 6858000"/>
              <a:gd name="connsiteX57544" fmla="*/ 9825182 w 12192000"/>
              <a:gd name="connsiteY57544" fmla="*/ 811952 h 6858000"/>
              <a:gd name="connsiteX57545" fmla="*/ 9851459 w 12192000"/>
              <a:gd name="connsiteY57545" fmla="*/ 836386 h 6858000"/>
              <a:gd name="connsiteX57546" fmla="*/ 9879812 w 12192000"/>
              <a:gd name="connsiteY57546" fmla="*/ 811491 h 6858000"/>
              <a:gd name="connsiteX57547" fmla="*/ 9879696 w 12192000"/>
              <a:gd name="connsiteY57547" fmla="*/ 811375 h 6858000"/>
              <a:gd name="connsiteX57548" fmla="*/ 9853765 w 12192000"/>
              <a:gd name="connsiteY57548" fmla="*/ 788786 h 6858000"/>
              <a:gd name="connsiteX57549" fmla="*/ 4888570 w 12192000"/>
              <a:gd name="connsiteY57549" fmla="*/ 788786 h 6858000"/>
              <a:gd name="connsiteX57550" fmla="*/ 4866328 w 12192000"/>
              <a:gd name="connsiteY57550" fmla="*/ 806650 h 6858000"/>
              <a:gd name="connsiteX57551" fmla="*/ 4866328 w 12192000"/>
              <a:gd name="connsiteY57551" fmla="*/ 884331 h 6858000"/>
              <a:gd name="connsiteX57552" fmla="*/ 4886959 w 12192000"/>
              <a:gd name="connsiteY57552" fmla="*/ 904269 h 6858000"/>
              <a:gd name="connsiteX57553" fmla="*/ 4913811 w 12192000"/>
              <a:gd name="connsiteY57553" fmla="*/ 876723 h 6858000"/>
              <a:gd name="connsiteX57554" fmla="*/ 4913581 w 12192000"/>
              <a:gd name="connsiteY57554" fmla="*/ 848256 h 6858000"/>
              <a:gd name="connsiteX57555" fmla="*/ 4913697 w 12192000"/>
              <a:gd name="connsiteY57555" fmla="*/ 848256 h 6858000"/>
              <a:gd name="connsiteX57556" fmla="*/ 4913927 w 12192000"/>
              <a:gd name="connsiteY57556" fmla="*/ 806881 h 6858000"/>
              <a:gd name="connsiteX57557" fmla="*/ 4888570 w 12192000"/>
              <a:gd name="connsiteY57557" fmla="*/ 788786 h 6858000"/>
              <a:gd name="connsiteX57558" fmla="*/ 1481290 w 12192000"/>
              <a:gd name="connsiteY57558" fmla="*/ 788786 h 6858000"/>
              <a:gd name="connsiteX57559" fmla="*/ 1452707 w 12192000"/>
              <a:gd name="connsiteY57559" fmla="*/ 811952 h 6858000"/>
              <a:gd name="connsiteX57560" fmla="*/ 1478984 w 12192000"/>
              <a:gd name="connsiteY57560" fmla="*/ 836386 h 6858000"/>
              <a:gd name="connsiteX57561" fmla="*/ 1507337 w 12192000"/>
              <a:gd name="connsiteY57561" fmla="*/ 811491 h 6858000"/>
              <a:gd name="connsiteX57562" fmla="*/ 1507221 w 12192000"/>
              <a:gd name="connsiteY57562" fmla="*/ 811375 h 6858000"/>
              <a:gd name="connsiteX57563" fmla="*/ 1481290 w 12192000"/>
              <a:gd name="connsiteY57563" fmla="*/ 788786 h 6858000"/>
              <a:gd name="connsiteX57564" fmla="*/ 11459117 w 12192000"/>
              <a:gd name="connsiteY57564" fmla="*/ 788671 h 6858000"/>
              <a:gd name="connsiteX57565" fmla="*/ 11436412 w 12192000"/>
              <a:gd name="connsiteY57565" fmla="*/ 809300 h 6858000"/>
              <a:gd name="connsiteX57566" fmla="*/ 11459576 w 12192000"/>
              <a:gd name="connsiteY57566" fmla="*/ 835925 h 6858000"/>
              <a:gd name="connsiteX57567" fmla="*/ 11484818 w 12192000"/>
              <a:gd name="connsiteY57567" fmla="*/ 810338 h 6858000"/>
              <a:gd name="connsiteX57568" fmla="*/ 11459117 w 12192000"/>
              <a:gd name="connsiteY57568" fmla="*/ 788671 h 6858000"/>
              <a:gd name="connsiteX57569" fmla="*/ 3086642 w 12192000"/>
              <a:gd name="connsiteY57569" fmla="*/ 788671 h 6858000"/>
              <a:gd name="connsiteX57570" fmla="*/ 3063937 w 12192000"/>
              <a:gd name="connsiteY57570" fmla="*/ 809300 h 6858000"/>
              <a:gd name="connsiteX57571" fmla="*/ 3087101 w 12192000"/>
              <a:gd name="connsiteY57571" fmla="*/ 835925 h 6858000"/>
              <a:gd name="connsiteX57572" fmla="*/ 3112343 w 12192000"/>
              <a:gd name="connsiteY57572" fmla="*/ 810338 h 6858000"/>
              <a:gd name="connsiteX57573" fmla="*/ 3086642 w 12192000"/>
              <a:gd name="connsiteY57573" fmla="*/ 788671 h 6858000"/>
              <a:gd name="connsiteX57574" fmla="*/ 10454691 w 12192000"/>
              <a:gd name="connsiteY57574" fmla="*/ 788441 h 6858000"/>
              <a:gd name="connsiteX57575" fmla="*/ 10429566 w 12192000"/>
              <a:gd name="connsiteY57575" fmla="*/ 811952 h 6858000"/>
              <a:gd name="connsiteX57576" fmla="*/ 10453884 w 12192000"/>
              <a:gd name="connsiteY57576" fmla="*/ 835809 h 6858000"/>
              <a:gd name="connsiteX57577" fmla="*/ 10478088 w 12192000"/>
              <a:gd name="connsiteY57577" fmla="*/ 810108 h 6858000"/>
              <a:gd name="connsiteX57578" fmla="*/ 10454576 w 12192000"/>
              <a:gd name="connsiteY57578" fmla="*/ 788556 h 6858000"/>
              <a:gd name="connsiteX57579" fmla="*/ 5040820 w 12192000"/>
              <a:gd name="connsiteY57579" fmla="*/ 788441 h 6858000"/>
              <a:gd name="connsiteX57580" fmla="*/ 4999675 w 12192000"/>
              <a:gd name="connsiteY57580" fmla="*/ 829586 h 6858000"/>
              <a:gd name="connsiteX57581" fmla="*/ 5040820 w 12192000"/>
              <a:gd name="connsiteY57581" fmla="*/ 788441 h 6858000"/>
              <a:gd name="connsiteX57582" fmla="*/ 2082216 w 12192000"/>
              <a:gd name="connsiteY57582" fmla="*/ 788441 h 6858000"/>
              <a:gd name="connsiteX57583" fmla="*/ 2057091 w 12192000"/>
              <a:gd name="connsiteY57583" fmla="*/ 811952 h 6858000"/>
              <a:gd name="connsiteX57584" fmla="*/ 2081409 w 12192000"/>
              <a:gd name="connsiteY57584" fmla="*/ 835809 h 6858000"/>
              <a:gd name="connsiteX57585" fmla="*/ 2105613 w 12192000"/>
              <a:gd name="connsiteY57585" fmla="*/ 810108 h 6858000"/>
              <a:gd name="connsiteX57586" fmla="*/ 2082101 w 12192000"/>
              <a:gd name="connsiteY57586" fmla="*/ 788556 h 6858000"/>
              <a:gd name="connsiteX57587" fmla="*/ 6675907 w 12192000"/>
              <a:gd name="connsiteY57587" fmla="*/ 788325 h 6858000"/>
              <a:gd name="connsiteX57588" fmla="*/ 6721662 w 12192000"/>
              <a:gd name="connsiteY57588" fmla="*/ 833159 h 6858000"/>
              <a:gd name="connsiteX57589" fmla="*/ 6755201 w 12192000"/>
              <a:gd name="connsiteY57589" fmla="*/ 833159 h 6858000"/>
              <a:gd name="connsiteX57590" fmla="*/ 6788394 w 12192000"/>
              <a:gd name="connsiteY57590" fmla="*/ 799044 h 6858000"/>
              <a:gd name="connsiteX57591" fmla="*/ 6788508 w 12192000"/>
              <a:gd name="connsiteY57591" fmla="*/ 798928 h 6858000"/>
              <a:gd name="connsiteX57592" fmla="*/ 6788398 w 12192000"/>
              <a:gd name="connsiteY57592" fmla="*/ 788934 h 6858000"/>
              <a:gd name="connsiteX57593" fmla="*/ 6788394 w 12192000"/>
              <a:gd name="connsiteY57593" fmla="*/ 788556 h 6858000"/>
              <a:gd name="connsiteX57594" fmla="*/ 6675907 w 12192000"/>
              <a:gd name="connsiteY57594" fmla="*/ 788325 h 6858000"/>
              <a:gd name="connsiteX57595" fmla="*/ 9315765 w 12192000"/>
              <a:gd name="connsiteY57595" fmla="*/ 788210 h 6858000"/>
              <a:gd name="connsiteX57596" fmla="*/ 9286838 w 12192000"/>
              <a:gd name="connsiteY57596" fmla="*/ 810108 h 6858000"/>
              <a:gd name="connsiteX57597" fmla="*/ 9313806 w 12192000"/>
              <a:gd name="connsiteY57597" fmla="*/ 835464 h 6858000"/>
              <a:gd name="connsiteX57598" fmla="*/ 9341006 w 12192000"/>
              <a:gd name="connsiteY57598" fmla="*/ 810338 h 6858000"/>
              <a:gd name="connsiteX57599" fmla="*/ 9315765 w 12192000"/>
              <a:gd name="connsiteY57599" fmla="*/ 788210 h 6858000"/>
              <a:gd name="connsiteX57600" fmla="*/ 943290 w 12192000"/>
              <a:gd name="connsiteY57600" fmla="*/ 788210 h 6858000"/>
              <a:gd name="connsiteX57601" fmla="*/ 914363 w 12192000"/>
              <a:gd name="connsiteY57601" fmla="*/ 810108 h 6858000"/>
              <a:gd name="connsiteX57602" fmla="*/ 941331 w 12192000"/>
              <a:gd name="connsiteY57602" fmla="*/ 835464 h 6858000"/>
              <a:gd name="connsiteX57603" fmla="*/ 968531 w 12192000"/>
              <a:gd name="connsiteY57603" fmla="*/ 810338 h 6858000"/>
              <a:gd name="connsiteX57604" fmla="*/ 943290 w 12192000"/>
              <a:gd name="connsiteY57604" fmla="*/ 788210 h 6858000"/>
              <a:gd name="connsiteX57605" fmla="*/ 8579302 w 12192000"/>
              <a:gd name="connsiteY57605" fmla="*/ 788093 h 6858000"/>
              <a:gd name="connsiteX57606" fmla="*/ 8553486 w 12192000"/>
              <a:gd name="connsiteY57606" fmla="*/ 811721 h 6858000"/>
              <a:gd name="connsiteX57607" fmla="*/ 8553947 w 12192000"/>
              <a:gd name="connsiteY57607" fmla="*/ 884676 h 6858000"/>
              <a:gd name="connsiteX57608" fmla="*/ 8560286 w 12192000"/>
              <a:gd name="connsiteY57608" fmla="*/ 902194 h 6858000"/>
              <a:gd name="connsiteX57609" fmla="*/ 8598318 w 12192000"/>
              <a:gd name="connsiteY57609" fmla="*/ 898391 h 6858000"/>
              <a:gd name="connsiteX57610" fmla="*/ 8598318 w 12192000"/>
              <a:gd name="connsiteY57610" fmla="*/ 898276 h 6858000"/>
              <a:gd name="connsiteX57611" fmla="*/ 8587600 w 12192000"/>
              <a:gd name="connsiteY57611" fmla="*/ 855517 h 6858000"/>
              <a:gd name="connsiteX57612" fmla="*/ 8586564 w 12192000"/>
              <a:gd name="connsiteY57612" fmla="*/ 837423 h 6858000"/>
              <a:gd name="connsiteX57613" fmla="*/ 8600738 w 12192000"/>
              <a:gd name="connsiteY57613" fmla="*/ 810453 h 6858000"/>
              <a:gd name="connsiteX57614" fmla="*/ 8579302 w 12192000"/>
              <a:gd name="connsiteY57614" fmla="*/ 788093 h 6858000"/>
              <a:gd name="connsiteX57615" fmla="*/ 8515452 w 12192000"/>
              <a:gd name="connsiteY57615" fmla="*/ 788093 h 6858000"/>
              <a:gd name="connsiteX57616" fmla="*/ 8486178 w 12192000"/>
              <a:gd name="connsiteY57616" fmla="*/ 817714 h 6858000"/>
              <a:gd name="connsiteX57617" fmla="*/ 8486408 w 12192000"/>
              <a:gd name="connsiteY57617" fmla="*/ 843646 h 6858000"/>
              <a:gd name="connsiteX57618" fmla="*/ 8486064 w 12192000"/>
              <a:gd name="connsiteY57618" fmla="*/ 885136 h 6858000"/>
              <a:gd name="connsiteX57619" fmla="*/ 8510497 w 12192000"/>
              <a:gd name="connsiteY57619" fmla="*/ 903232 h 6858000"/>
              <a:gd name="connsiteX57620" fmla="*/ 8538734 w 12192000"/>
              <a:gd name="connsiteY57620" fmla="*/ 885944 h 6858000"/>
              <a:gd name="connsiteX57621" fmla="*/ 8538734 w 12192000"/>
              <a:gd name="connsiteY57621" fmla="*/ 886059 h 6858000"/>
              <a:gd name="connsiteX57622" fmla="*/ 8538964 w 12192000"/>
              <a:gd name="connsiteY57622" fmla="*/ 810799 h 6858000"/>
              <a:gd name="connsiteX57623" fmla="*/ 8515452 w 12192000"/>
              <a:gd name="connsiteY57623" fmla="*/ 788093 h 6858000"/>
              <a:gd name="connsiteX57624" fmla="*/ 206827 w 12192000"/>
              <a:gd name="connsiteY57624" fmla="*/ 788093 h 6858000"/>
              <a:gd name="connsiteX57625" fmla="*/ 181011 w 12192000"/>
              <a:gd name="connsiteY57625" fmla="*/ 811721 h 6858000"/>
              <a:gd name="connsiteX57626" fmla="*/ 181472 w 12192000"/>
              <a:gd name="connsiteY57626" fmla="*/ 884676 h 6858000"/>
              <a:gd name="connsiteX57627" fmla="*/ 187811 w 12192000"/>
              <a:gd name="connsiteY57627" fmla="*/ 902194 h 6858000"/>
              <a:gd name="connsiteX57628" fmla="*/ 225843 w 12192000"/>
              <a:gd name="connsiteY57628" fmla="*/ 898391 h 6858000"/>
              <a:gd name="connsiteX57629" fmla="*/ 225843 w 12192000"/>
              <a:gd name="connsiteY57629" fmla="*/ 898276 h 6858000"/>
              <a:gd name="connsiteX57630" fmla="*/ 215125 w 12192000"/>
              <a:gd name="connsiteY57630" fmla="*/ 855517 h 6858000"/>
              <a:gd name="connsiteX57631" fmla="*/ 214089 w 12192000"/>
              <a:gd name="connsiteY57631" fmla="*/ 837423 h 6858000"/>
              <a:gd name="connsiteX57632" fmla="*/ 228263 w 12192000"/>
              <a:gd name="connsiteY57632" fmla="*/ 810453 h 6858000"/>
              <a:gd name="connsiteX57633" fmla="*/ 206827 w 12192000"/>
              <a:gd name="connsiteY57633" fmla="*/ 788093 h 6858000"/>
              <a:gd name="connsiteX57634" fmla="*/ 142977 w 12192000"/>
              <a:gd name="connsiteY57634" fmla="*/ 788093 h 6858000"/>
              <a:gd name="connsiteX57635" fmla="*/ 113703 w 12192000"/>
              <a:gd name="connsiteY57635" fmla="*/ 817714 h 6858000"/>
              <a:gd name="connsiteX57636" fmla="*/ 113933 w 12192000"/>
              <a:gd name="connsiteY57636" fmla="*/ 843646 h 6858000"/>
              <a:gd name="connsiteX57637" fmla="*/ 113589 w 12192000"/>
              <a:gd name="connsiteY57637" fmla="*/ 885136 h 6858000"/>
              <a:gd name="connsiteX57638" fmla="*/ 138022 w 12192000"/>
              <a:gd name="connsiteY57638" fmla="*/ 903232 h 6858000"/>
              <a:gd name="connsiteX57639" fmla="*/ 166259 w 12192000"/>
              <a:gd name="connsiteY57639" fmla="*/ 885944 h 6858000"/>
              <a:gd name="connsiteX57640" fmla="*/ 166259 w 12192000"/>
              <a:gd name="connsiteY57640" fmla="*/ 886059 h 6858000"/>
              <a:gd name="connsiteX57641" fmla="*/ 166489 w 12192000"/>
              <a:gd name="connsiteY57641" fmla="*/ 810799 h 6858000"/>
              <a:gd name="connsiteX57642" fmla="*/ 142977 w 12192000"/>
              <a:gd name="connsiteY57642" fmla="*/ 788093 h 6858000"/>
              <a:gd name="connsiteX57643" fmla="*/ 11271745 w 12192000"/>
              <a:gd name="connsiteY57643" fmla="*/ 788051 h 6858000"/>
              <a:gd name="connsiteX57644" fmla="*/ 11245554 w 12192000"/>
              <a:gd name="connsiteY57644" fmla="*/ 791437 h 6858000"/>
              <a:gd name="connsiteX57645" fmla="*/ 11233798 w 12192000"/>
              <a:gd name="connsiteY57645" fmla="*/ 821748 h 6858000"/>
              <a:gd name="connsiteX57646" fmla="*/ 11248780 w 12192000"/>
              <a:gd name="connsiteY57646" fmla="*/ 837653 h 6858000"/>
              <a:gd name="connsiteX57647" fmla="*/ 11290386 w 12192000"/>
              <a:gd name="connsiteY57647" fmla="*/ 837653 h 6858000"/>
              <a:gd name="connsiteX57648" fmla="*/ 11326807 w 12192000"/>
              <a:gd name="connsiteY57648" fmla="*/ 837884 h 6858000"/>
              <a:gd name="connsiteX57649" fmla="*/ 11349282 w 12192000"/>
              <a:gd name="connsiteY57649" fmla="*/ 815524 h 6858000"/>
              <a:gd name="connsiteX57650" fmla="*/ 11333606 w 12192000"/>
              <a:gd name="connsiteY57650" fmla="*/ 790861 h 6858000"/>
              <a:gd name="connsiteX57651" fmla="*/ 11301220 w 12192000"/>
              <a:gd name="connsiteY57651" fmla="*/ 808609 h 6858000"/>
              <a:gd name="connsiteX57652" fmla="*/ 11295574 w 12192000"/>
              <a:gd name="connsiteY57652" fmla="*/ 820941 h 6858000"/>
              <a:gd name="connsiteX57653" fmla="*/ 11286353 w 12192000"/>
              <a:gd name="connsiteY57653" fmla="*/ 811375 h 6858000"/>
              <a:gd name="connsiteX57654" fmla="*/ 11271745 w 12192000"/>
              <a:gd name="connsiteY57654" fmla="*/ 788051 h 6858000"/>
              <a:gd name="connsiteX57655" fmla="*/ 2899270 w 12192000"/>
              <a:gd name="connsiteY57655" fmla="*/ 788051 h 6858000"/>
              <a:gd name="connsiteX57656" fmla="*/ 2873079 w 12192000"/>
              <a:gd name="connsiteY57656" fmla="*/ 791437 h 6858000"/>
              <a:gd name="connsiteX57657" fmla="*/ 2861323 w 12192000"/>
              <a:gd name="connsiteY57657" fmla="*/ 821748 h 6858000"/>
              <a:gd name="connsiteX57658" fmla="*/ 2876305 w 12192000"/>
              <a:gd name="connsiteY57658" fmla="*/ 837653 h 6858000"/>
              <a:gd name="connsiteX57659" fmla="*/ 2917911 w 12192000"/>
              <a:gd name="connsiteY57659" fmla="*/ 837653 h 6858000"/>
              <a:gd name="connsiteX57660" fmla="*/ 2954332 w 12192000"/>
              <a:gd name="connsiteY57660" fmla="*/ 837884 h 6858000"/>
              <a:gd name="connsiteX57661" fmla="*/ 2976807 w 12192000"/>
              <a:gd name="connsiteY57661" fmla="*/ 815524 h 6858000"/>
              <a:gd name="connsiteX57662" fmla="*/ 2961131 w 12192000"/>
              <a:gd name="connsiteY57662" fmla="*/ 790861 h 6858000"/>
              <a:gd name="connsiteX57663" fmla="*/ 2928745 w 12192000"/>
              <a:gd name="connsiteY57663" fmla="*/ 808609 h 6858000"/>
              <a:gd name="connsiteX57664" fmla="*/ 2923099 w 12192000"/>
              <a:gd name="connsiteY57664" fmla="*/ 820941 h 6858000"/>
              <a:gd name="connsiteX57665" fmla="*/ 2913878 w 12192000"/>
              <a:gd name="connsiteY57665" fmla="*/ 811375 h 6858000"/>
              <a:gd name="connsiteX57666" fmla="*/ 2899270 w 12192000"/>
              <a:gd name="connsiteY57666" fmla="*/ 788051 h 6858000"/>
              <a:gd name="connsiteX57667" fmla="*/ 10312469 w 12192000"/>
              <a:gd name="connsiteY57667" fmla="*/ 787980 h 6858000"/>
              <a:gd name="connsiteX57668" fmla="*/ 10293914 w 12192000"/>
              <a:gd name="connsiteY57668" fmla="*/ 805498 h 6858000"/>
              <a:gd name="connsiteX57669" fmla="*/ 10322035 w 12192000"/>
              <a:gd name="connsiteY57669" fmla="*/ 836039 h 6858000"/>
              <a:gd name="connsiteX57670" fmla="*/ 10350503 w 12192000"/>
              <a:gd name="connsiteY57670" fmla="*/ 835809 h 6858000"/>
              <a:gd name="connsiteX57671" fmla="*/ 10350503 w 12192000"/>
              <a:gd name="connsiteY57671" fmla="*/ 835579 h 6858000"/>
              <a:gd name="connsiteX57672" fmla="*/ 10391994 w 12192000"/>
              <a:gd name="connsiteY57672" fmla="*/ 835579 h 6858000"/>
              <a:gd name="connsiteX57673" fmla="*/ 10409858 w 12192000"/>
              <a:gd name="connsiteY57673" fmla="*/ 808955 h 6858000"/>
              <a:gd name="connsiteX57674" fmla="*/ 10409743 w 12192000"/>
              <a:gd name="connsiteY57674" fmla="*/ 809185 h 6858000"/>
              <a:gd name="connsiteX57675" fmla="*/ 10392800 w 12192000"/>
              <a:gd name="connsiteY57675" fmla="*/ 787980 h 6858000"/>
              <a:gd name="connsiteX57676" fmla="*/ 10312469 w 12192000"/>
              <a:gd name="connsiteY57676" fmla="*/ 787980 h 6858000"/>
              <a:gd name="connsiteX57677" fmla="*/ 7836845 w 12192000"/>
              <a:gd name="connsiteY57677" fmla="*/ 787980 h 6858000"/>
              <a:gd name="connsiteX57678" fmla="*/ 7810568 w 12192000"/>
              <a:gd name="connsiteY57678" fmla="*/ 811491 h 6858000"/>
              <a:gd name="connsiteX57679" fmla="*/ 7837538 w 12192000"/>
              <a:gd name="connsiteY57679" fmla="*/ 835118 h 6858000"/>
              <a:gd name="connsiteX57680" fmla="*/ 7865083 w 12192000"/>
              <a:gd name="connsiteY57680" fmla="*/ 811952 h 6858000"/>
              <a:gd name="connsiteX57681" fmla="*/ 7836845 w 12192000"/>
              <a:gd name="connsiteY57681" fmla="*/ 787980 h 6858000"/>
              <a:gd name="connsiteX57682" fmla="*/ 6834149 w 12192000"/>
              <a:gd name="connsiteY57682" fmla="*/ 787980 h 6858000"/>
              <a:gd name="connsiteX57683" fmla="*/ 6809369 w 12192000"/>
              <a:gd name="connsiteY57683" fmla="*/ 810338 h 6858000"/>
              <a:gd name="connsiteX57684" fmla="*/ 6832075 w 12192000"/>
              <a:gd name="connsiteY57684" fmla="*/ 835233 h 6858000"/>
              <a:gd name="connsiteX57685" fmla="*/ 6858006 w 12192000"/>
              <a:gd name="connsiteY57685" fmla="*/ 811952 h 6858000"/>
              <a:gd name="connsiteX57686" fmla="*/ 6858122 w 12192000"/>
              <a:gd name="connsiteY57686" fmla="*/ 811952 h 6858000"/>
              <a:gd name="connsiteX57687" fmla="*/ 6834149 w 12192000"/>
              <a:gd name="connsiteY57687" fmla="*/ 787980 h 6858000"/>
              <a:gd name="connsiteX57688" fmla="*/ 1939994 w 12192000"/>
              <a:gd name="connsiteY57688" fmla="*/ 787980 h 6858000"/>
              <a:gd name="connsiteX57689" fmla="*/ 1921439 w 12192000"/>
              <a:gd name="connsiteY57689" fmla="*/ 805498 h 6858000"/>
              <a:gd name="connsiteX57690" fmla="*/ 1949560 w 12192000"/>
              <a:gd name="connsiteY57690" fmla="*/ 836039 h 6858000"/>
              <a:gd name="connsiteX57691" fmla="*/ 1978028 w 12192000"/>
              <a:gd name="connsiteY57691" fmla="*/ 835809 h 6858000"/>
              <a:gd name="connsiteX57692" fmla="*/ 1978028 w 12192000"/>
              <a:gd name="connsiteY57692" fmla="*/ 835579 h 6858000"/>
              <a:gd name="connsiteX57693" fmla="*/ 2019519 w 12192000"/>
              <a:gd name="connsiteY57693" fmla="*/ 835579 h 6858000"/>
              <a:gd name="connsiteX57694" fmla="*/ 2037383 w 12192000"/>
              <a:gd name="connsiteY57694" fmla="*/ 808955 h 6858000"/>
              <a:gd name="connsiteX57695" fmla="*/ 2037268 w 12192000"/>
              <a:gd name="connsiteY57695" fmla="*/ 809185 h 6858000"/>
              <a:gd name="connsiteX57696" fmla="*/ 2020325 w 12192000"/>
              <a:gd name="connsiteY57696" fmla="*/ 787980 h 6858000"/>
              <a:gd name="connsiteX57697" fmla="*/ 1939994 w 12192000"/>
              <a:gd name="connsiteY57697" fmla="*/ 787980 h 6858000"/>
              <a:gd name="connsiteX57698" fmla="*/ 6174227 w 12192000"/>
              <a:gd name="connsiteY57698" fmla="*/ 787922 h 6858000"/>
              <a:gd name="connsiteX57699" fmla="*/ 6157270 w 12192000"/>
              <a:gd name="connsiteY57699" fmla="*/ 788900 h 6858000"/>
              <a:gd name="connsiteX57700" fmla="*/ 6138370 w 12192000"/>
              <a:gd name="connsiteY57700" fmla="*/ 807342 h 6858000"/>
              <a:gd name="connsiteX57701" fmla="*/ 6138599 w 12192000"/>
              <a:gd name="connsiteY57701" fmla="*/ 843646 h 6858000"/>
              <a:gd name="connsiteX57702" fmla="*/ 6138370 w 12192000"/>
              <a:gd name="connsiteY57702" fmla="*/ 890324 h 6858000"/>
              <a:gd name="connsiteX57703" fmla="*/ 6154621 w 12192000"/>
              <a:gd name="connsiteY57703" fmla="*/ 903462 h 6858000"/>
              <a:gd name="connsiteX57704" fmla="*/ 6184587 w 12192000"/>
              <a:gd name="connsiteY57704" fmla="*/ 894012 h 6858000"/>
              <a:gd name="connsiteX57705" fmla="*/ 6172599 w 12192000"/>
              <a:gd name="connsiteY57705" fmla="*/ 854134 h 6858000"/>
              <a:gd name="connsiteX57706" fmla="*/ 6172485 w 12192000"/>
              <a:gd name="connsiteY57706" fmla="*/ 854134 h 6858000"/>
              <a:gd name="connsiteX57707" fmla="*/ 6172485 w 12192000"/>
              <a:gd name="connsiteY57707" fmla="*/ 837192 h 6858000"/>
              <a:gd name="connsiteX57708" fmla="*/ 6185046 w 12192000"/>
              <a:gd name="connsiteY57708" fmla="*/ 798006 h 6858000"/>
              <a:gd name="connsiteX57709" fmla="*/ 6174227 w 12192000"/>
              <a:gd name="connsiteY57709" fmla="*/ 787922 h 6858000"/>
              <a:gd name="connsiteX57710" fmla="*/ 11521698 w 12192000"/>
              <a:gd name="connsiteY57710" fmla="*/ 787864 h 6858000"/>
              <a:gd name="connsiteX57711" fmla="*/ 11504757 w 12192000"/>
              <a:gd name="connsiteY57711" fmla="*/ 809185 h 6858000"/>
              <a:gd name="connsiteX57712" fmla="*/ 11520315 w 12192000"/>
              <a:gd name="connsiteY57712" fmla="*/ 835233 h 6858000"/>
              <a:gd name="connsiteX57713" fmla="*/ 11603067 w 12192000"/>
              <a:gd name="connsiteY57713" fmla="*/ 835233 h 6858000"/>
              <a:gd name="connsiteX57714" fmla="*/ 11615715 w 12192000"/>
              <a:gd name="connsiteY57714" fmla="*/ 831241 h 6858000"/>
              <a:gd name="connsiteX57715" fmla="*/ 11620214 w 12192000"/>
              <a:gd name="connsiteY57715" fmla="*/ 818249 h 6858000"/>
              <a:gd name="connsiteX57716" fmla="*/ 11620240 w 12192000"/>
              <a:gd name="connsiteY57716" fmla="*/ 818406 h 6858000"/>
              <a:gd name="connsiteX57717" fmla="*/ 11620240 w 12192000"/>
              <a:gd name="connsiteY57717" fmla="*/ 818175 h 6858000"/>
              <a:gd name="connsiteX57718" fmla="*/ 11620214 w 12192000"/>
              <a:gd name="connsiteY57718" fmla="*/ 818249 h 6858000"/>
              <a:gd name="connsiteX57719" fmla="*/ 11616162 w 12192000"/>
              <a:gd name="connsiteY57719" fmla="*/ 793281 h 6858000"/>
              <a:gd name="connsiteX57720" fmla="*/ 11591426 w 12192000"/>
              <a:gd name="connsiteY57720" fmla="*/ 787864 h 6858000"/>
              <a:gd name="connsiteX57721" fmla="*/ 11563074 w 12192000"/>
              <a:gd name="connsiteY57721" fmla="*/ 788093 h 6858000"/>
              <a:gd name="connsiteX57722" fmla="*/ 11521698 w 12192000"/>
              <a:gd name="connsiteY57722" fmla="*/ 787864 h 6858000"/>
              <a:gd name="connsiteX57723" fmla="*/ 8977269 w 12192000"/>
              <a:gd name="connsiteY57723" fmla="*/ 787864 h 6858000"/>
              <a:gd name="connsiteX57724" fmla="*/ 8953296 w 12192000"/>
              <a:gd name="connsiteY57724" fmla="*/ 808955 h 6858000"/>
              <a:gd name="connsiteX57725" fmla="*/ 8953412 w 12192000"/>
              <a:gd name="connsiteY57725" fmla="*/ 809070 h 6858000"/>
              <a:gd name="connsiteX57726" fmla="*/ 8977154 w 12192000"/>
              <a:gd name="connsiteY57726" fmla="*/ 835464 h 6858000"/>
              <a:gd name="connsiteX57727" fmla="*/ 9001934 w 12192000"/>
              <a:gd name="connsiteY57727" fmla="*/ 809530 h 6858000"/>
              <a:gd name="connsiteX57728" fmla="*/ 8977269 w 12192000"/>
              <a:gd name="connsiteY57728" fmla="*/ 787864 h 6858000"/>
              <a:gd name="connsiteX57729" fmla="*/ 6878522 w 12192000"/>
              <a:gd name="connsiteY57729" fmla="*/ 787864 h 6858000"/>
              <a:gd name="connsiteX57730" fmla="*/ 6877713 w 12192000"/>
              <a:gd name="connsiteY57730" fmla="*/ 803308 h 6858000"/>
              <a:gd name="connsiteX57731" fmla="*/ 6900305 w 12192000"/>
              <a:gd name="connsiteY57731" fmla="*/ 830277 h 6858000"/>
              <a:gd name="connsiteX57732" fmla="*/ 6920243 w 12192000"/>
              <a:gd name="connsiteY57732" fmla="*/ 803308 h 6858000"/>
              <a:gd name="connsiteX57733" fmla="*/ 6919551 w 12192000"/>
              <a:gd name="connsiteY57733" fmla="*/ 787864 h 6858000"/>
              <a:gd name="connsiteX57734" fmla="*/ 6878522 w 12192000"/>
              <a:gd name="connsiteY57734" fmla="*/ 787864 h 6858000"/>
              <a:gd name="connsiteX57735" fmla="*/ 3149223 w 12192000"/>
              <a:gd name="connsiteY57735" fmla="*/ 787864 h 6858000"/>
              <a:gd name="connsiteX57736" fmla="*/ 3132282 w 12192000"/>
              <a:gd name="connsiteY57736" fmla="*/ 809185 h 6858000"/>
              <a:gd name="connsiteX57737" fmla="*/ 3147840 w 12192000"/>
              <a:gd name="connsiteY57737" fmla="*/ 835233 h 6858000"/>
              <a:gd name="connsiteX57738" fmla="*/ 3230592 w 12192000"/>
              <a:gd name="connsiteY57738" fmla="*/ 835233 h 6858000"/>
              <a:gd name="connsiteX57739" fmla="*/ 3243240 w 12192000"/>
              <a:gd name="connsiteY57739" fmla="*/ 831241 h 6858000"/>
              <a:gd name="connsiteX57740" fmla="*/ 3247739 w 12192000"/>
              <a:gd name="connsiteY57740" fmla="*/ 818249 h 6858000"/>
              <a:gd name="connsiteX57741" fmla="*/ 3247765 w 12192000"/>
              <a:gd name="connsiteY57741" fmla="*/ 818406 h 6858000"/>
              <a:gd name="connsiteX57742" fmla="*/ 3247765 w 12192000"/>
              <a:gd name="connsiteY57742" fmla="*/ 818175 h 6858000"/>
              <a:gd name="connsiteX57743" fmla="*/ 3247739 w 12192000"/>
              <a:gd name="connsiteY57743" fmla="*/ 818249 h 6858000"/>
              <a:gd name="connsiteX57744" fmla="*/ 3243687 w 12192000"/>
              <a:gd name="connsiteY57744" fmla="*/ 793281 h 6858000"/>
              <a:gd name="connsiteX57745" fmla="*/ 3218951 w 12192000"/>
              <a:gd name="connsiteY57745" fmla="*/ 787864 h 6858000"/>
              <a:gd name="connsiteX57746" fmla="*/ 3190599 w 12192000"/>
              <a:gd name="connsiteY57746" fmla="*/ 788093 h 6858000"/>
              <a:gd name="connsiteX57747" fmla="*/ 3149223 w 12192000"/>
              <a:gd name="connsiteY57747" fmla="*/ 787864 h 6858000"/>
              <a:gd name="connsiteX57748" fmla="*/ 604794 w 12192000"/>
              <a:gd name="connsiteY57748" fmla="*/ 787864 h 6858000"/>
              <a:gd name="connsiteX57749" fmla="*/ 580821 w 12192000"/>
              <a:gd name="connsiteY57749" fmla="*/ 808955 h 6858000"/>
              <a:gd name="connsiteX57750" fmla="*/ 580937 w 12192000"/>
              <a:gd name="connsiteY57750" fmla="*/ 809070 h 6858000"/>
              <a:gd name="connsiteX57751" fmla="*/ 604679 w 12192000"/>
              <a:gd name="connsiteY57751" fmla="*/ 835464 h 6858000"/>
              <a:gd name="connsiteX57752" fmla="*/ 629459 w 12192000"/>
              <a:gd name="connsiteY57752" fmla="*/ 809530 h 6858000"/>
              <a:gd name="connsiteX57753" fmla="*/ 604794 w 12192000"/>
              <a:gd name="connsiteY57753" fmla="*/ 787864 h 6858000"/>
              <a:gd name="connsiteX57754" fmla="*/ 8108496 w 12192000"/>
              <a:gd name="connsiteY57754" fmla="*/ 787749 h 6858000"/>
              <a:gd name="connsiteX57755" fmla="*/ 8108612 w 12192000"/>
              <a:gd name="connsiteY57755" fmla="*/ 787864 h 6858000"/>
              <a:gd name="connsiteX57756" fmla="*/ 8081988 w 12192000"/>
              <a:gd name="connsiteY57756" fmla="*/ 810453 h 6858000"/>
              <a:gd name="connsiteX57757" fmla="*/ 8105385 w 12192000"/>
              <a:gd name="connsiteY57757" fmla="*/ 835348 h 6858000"/>
              <a:gd name="connsiteX57758" fmla="*/ 8130509 w 12192000"/>
              <a:gd name="connsiteY57758" fmla="*/ 810453 h 6858000"/>
              <a:gd name="connsiteX57759" fmla="*/ 8108496 w 12192000"/>
              <a:gd name="connsiteY57759" fmla="*/ 787749 h 6858000"/>
              <a:gd name="connsiteX57760" fmla="*/ 9043770 w 12192000"/>
              <a:gd name="connsiteY57760" fmla="*/ 787634 h 6858000"/>
              <a:gd name="connsiteX57761" fmla="*/ 9021411 w 12192000"/>
              <a:gd name="connsiteY57761" fmla="*/ 809300 h 6858000"/>
              <a:gd name="connsiteX57762" fmla="*/ 9048726 w 12192000"/>
              <a:gd name="connsiteY57762" fmla="*/ 835579 h 6858000"/>
              <a:gd name="connsiteX57763" fmla="*/ 9068664 w 12192000"/>
              <a:gd name="connsiteY57763" fmla="*/ 809070 h 6858000"/>
              <a:gd name="connsiteX57764" fmla="*/ 9043770 w 12192000"/>
              <a:gd name="connsiteY57764" fmla="*/ 787634 h 6858000"/>
              <a:gd name="connsiteX57765" fmla="*/ 671295 w 12192000"/>
              <a:gd name="connsiteY57765" fmla="*/ 787634 h 6858000"/>
              <a:gd name="connsiteX57766" fmla="*/ 648936 w 12192000"/>
              <a:gd name="connsiteY57766" fmla="*/ 809300 h 6858000"/>
              <a:gd name="connsiteX57767" fmla="*/ 676251 w 12192000"/>
              <a:gd name="connsiteY57767" fmla="*/ 835579 h 6858000"/>
              <a:gd name="connsiteX57768" fmla="*/ 696189 w 12192000"/>
              <a:gd name="connsiteY57768" fmla="*/ 809070 h 6858000"/>
              <a:gd name="connsiteX57769" fmla="*/ 671295 w 12192000"/>
              <a:gd name="connsiteY57769" fmla="*/ 787634 h 6858000"/>
              <a:gd name="connsiteX57770" fmla="*/ 12133920 w 12192000"/>
              <a:gd name="connsiteY57770" fmla="*/ 787519 h 6858000"/>
              <a:gd name="connsiteX57771" fmla="*/ 12107988 w 12192000"/>
              <a:gd name="connsiteY57771" fmla="*/ 805267 h 6858000"/>
              <a:gd name="connsiteX57772" fmla="*/ 12107988 w 12192000"/>
              <a:gd name="connsiteY57772" fmla="*/ 885483 h 6858000"/>
              <a:gd name="connsiteX57773" fmla="*/ 12126658 w 12192000"/>
              <a:gd name="connsiteY57773" fmla="*/ 902886 h 6858000"/>
              <a:gd name="connsiteX57774" fmla="*/ 12155587 w 12192000"/>
              <a:gd name="connsiteY57774" fmla="*/ 875687 h 6858000"/>
              <a:gd name="connsiteX57775" fmla="*/ 12155242 w 12192000"/>
              <a:gd name="connsiteY57775" fmla="*/ 844684 h 6858000"/>
              <a:gd name="connsiteX57776" fmla="*/ 12155587 w 12192000"/>
              <a:gd name="connsiteY57776" fmla="*/ 805843 h 6858000"/>
              <a:gd name="connsiteX57777" fmla="*/ 12133920 w 12192000"/>
              <a:gd name="connsiteY57777" fmla="*/ 787519 h 6858000"/>
              <a:gd name="connsiteX57778" fmla="*/ 11665072 w 12192000"/>
              <a:gd name="connsiteY57778" fmla="*/ 787519 h 6858000"/>
              <a:gd name="connsiteX57779" fmla="*/ 11634184 w 12192000"/>
              <a:gd name="connsiteY57779" fmla="*/ 810569 h 6858000"/>
              <a:gd name="connsiteX57780" fmla="*/ 11661962 w 12192000"/>
              <a:gd name="connsiteY57780" fmla="*/ 834311 h 6858000"/>
              <a:gd name="connsiteX57781" fmla="*/ 11688008 w 12192000"/>
              <a:gd name="connsiteY57781" fmla="*/ 812874 h 6858000"/>
              <a:gd name="connsiteX57782" fmla="*/ 11665072 w 12192000"/>
              <a:gd name="connsiteY57782" fmla="*/ 787519 h 6858000"/>
              <a:gd name="connsiteX57783" fmla="*/ 9107274 w 12192000"/>
              <a:gd name="connsiteY57783" fmla="*/ 787519 h 6858000"/>
              <a:gd name="connsiteX57784" fmla="*/ 9089756 w 12192000"/>
              <a:gd name="connsiteY57784" fmla="*/ 809992 h 6858000"/>
              <a:gd name="connsiteX57785" fmla="*/ 9108081 w 12192000"/>
              <a:gd name="connsiteY57785" fmla="*/ 835233 h 6858000"/>
              <a:gd name="connsiteX57786" fmla="*/ 9185760 w 12192000"/>
              <a:gd name="connsiteY57786" fmla="*/ 835003 h 6858000"/>
              <a:gd name="connsiteX57787" fmla="*/ 9205239 w 12192000"/>
              <a:gd name="connsiteY57787" fmla="*/ 815755 h 6858000"/>
              <a:gd name="connsiteX57788" fmla="*/ 9177118 w 12192000"/>
              <a:gd name="connsiteY57788" fmla="*/ 787634 h 6858000"/>
              <a:gd name="connsiteX57789" fmla="*/ 9148650 w 12192000"/>
              <a:gd name="connsiteY57789" fmla="*/ 787864 h 6858000"/>
              <a:gd name="connsiteX57790" fmla="*/ 9107274 w 12192000"/>
              <a:gd name="connsiteY57790" fmla="*/ 787519 h 6858000"/>
              <a:gd name="connsiteX57791" fmla="*/ 7437842 w 12192000"/>
              <a:gd name="connsiteY57791" fmla="*/ 787519 h 6858000"/>
              <a:gd name="connsiteX57792" fmla="*/ 7409145 w 12192000"/>
              <a:gd name="connsiteY57792" fmla="*/ 810338 h 6858000"/>
              <a:gd name="connsiteX57793" fmla="*/ 7434384 w 12192000"/>
              <a:gd name="connsiteY57793" fmla="*/ 835579 h 6858000"/>
              <a:gd name="connsiteX57794" fmla="*/ 7460778 w 12192000"/>
              <a:gd name="connsiteY57794" fmla="*/ 811836 h 6858000"/>
              <a:gd name="connsiteX57795" fmla="*/ 7437842 w 12192000"/>
              <a:gd name="connsiteY57795" fmla="*/ 787519 h 6858000"/>
              <a:gd name="connsiteX57796" fmla="*/ 3761445 w 12192000"/>
              <a:gd name="connsiteY57796" fmla="*/ 787519 h 6858000"/>
              <a:gd name="connsiteX57797" fmla="*/ 3735513 w 12192000"/>
              <a:gd name="connsiteY57797" fmla="*/ 805267 h 6858000"/>
              <a:gd name="connsiteX57798" fmla="*/ 3735513 w 12192000"/>
              <a:gd name="connsiteY57798" fmla="*/ 885483 h 6858000"/>
              <a:gd name="connsiteX57799" fmla="*/ 3754183 w 12192000"/>
              <a:gd name="connsiteY57799" fmla="*/ 902886 h 6858000"/>
              <a:gd name="connsiteX57800" fmla="*/ 3783112 w 12192000"/>
              <a:gd name="connsiteY57800" fmla="*/ 875687 h 6858000"/>
              <a:gd name="connsiteX57801" fmla="*/ 3782767 w 12192000"/>
              <a:gd name="connsiteY57801" fmla="*/ 844684 h 6858000"/>
              <a:gd name="connsiteX57802" fmla="*/ 3783112 w 12192000"/>
              <a:gd name="connsiteY57802" fmla="*/ 805843 h 6858000"/>
              <a:gd name="connsiteX57803" fmla="*/ 3761445 w 12192000"/>
              <a:gd name="connsiteY57803" fmla="*/ 787519 h 6858000"/>
              <a:gd name="connsiteX57804" fmla="*/ 3292597 w 12192000"/>
              <a:gd name="connsiteY57804" fmla="*/ 787519 h 6858000"/>
              <a:gd name="connsiteX57805" fmla="*/ 3261709 w 12192000"/>
              <a:gd name="connsiteY57805" fmla="*/ 810569 h 6858000"/>
              <a:gd name="connsiteX57806" fmla="*/ 3289487 w 12192000"/>
              <a:gd name="connsiteY57806" fmla="*/ 834311 h 6858000"/>
              <a:gd name="connsiteX57807" fmla="*/ 3315533 w 12192000"/>
              <a:gd name="connsiteY57807" fmla="*/ 812874 h 6858000"/>
              <a:gd name="connsiteX57808" fmla="*/ 3292597 w 12192000"/>
              <a:gd name="connsiteY57808" fmla="*/ 787519 h 6858000"/>
              <a:gd name="connsiteX57809" fmla="*/ 734799 w 12192000"/>
              <a:gd name="connsiteY57809" fmla="*/ 787519 h 6858000"/>
              <a:gd name="connsiteX57810" fmla="*/ 717281 w 12192000"/>
              <a:gd name="connsiteY57810" fmla="*/ 809992 h 6858000"/>
              <a:gd name="connsiteX57811" fmla="*/ 735606 w 12192000"/>
              <a:gd name="connsiteY57811" fmla="*/ 835233 h 6858000"/>
              <a:gd name="connsiteX57812" fmla="*/ 813285 w 12192000"/>
              <a:gd name="connsiteY57812" fmla="*/ 835003 h 6858000"/>
              <a:gd name="connsiteX57813" fmla="*/ 832764 w 12192000"/>
              <a:gd name="connsiteY57813" fmla="*/ 815755 h 6858000"/>
              <a:gd name="connsiteX57814" fmla="*/ 804643 w 12192000"/>
              <a:gd name="connsiteY57814" fmla="*/ 787634 h 6858000"/>
              <a:gd name="connsiteX57815" fmla="*/ 776175 w 12192000"/>
              <a:gd name="connsiteY57815" fmla="*/ 787864 h 6858000"/>
              <a:gd name="connsiteX57816" fmla="*/ 734799 w 12192000"/>
              <a:gd name="connsiteY57816" fmla="*/ 787519 h 6858000"/>
              <a:gd name="connsiteX57817" fmla="*/ 11726848 w 12192000"/>
              <a:gd name="connsiteY57817" fmla="*/ 787401 h 6858000"/>
              <a:gd name="connsiteX57818" fmla="*/ 11701953 w 12192000"/>
              <a:gd name="connsiteY57818" fmla="*/ 812182 h 6858000"/>
              <a:gd name="connsiteX57819" fmla="*/ 11730306 w 12192000"/>
              <a:gd name="connsiteY57819" fmla="*/ 834657 h 6858000"/>
              <a:gd name="connsiteX57820" fmla="*/ 11756237 w 12192000"/>
              <a:gd name="connsiteY57820" fmla="*/ 810223 h 6858000"/>
              <a:gd name="connsiteX57821" fmla="*/ 11726848 w 12192000"/>
              <a:gd name="connsiteY57821" fmla="*/ 787401 h 6858000"/>
              <a:gd name="connsiteX57822" fmla="*/ 10521076 w 12192000"/>
              <a:gd name="connsiteY57822" fmla="*/ 787401 h 6858000"/>
              <a:gd name="connsiteX57823" fmla="*/ 10498487 w 12192000"/>
              <a:gd name="connsiteY57823" fmla="*/ 809762 h 6858000"/>
              <a:gd name="connsiteX57824" fmla="*/ 10521422 w 12192000"/>
              <a:gd name="connsiteY57824" fmla="*/ 835925 h 6858000"/>
              <a:gd name="connsiteX57825" fmla="*/ 10545971 w 12192000"/>
              <a:gd name="connsiteY57825" fmla="*/ 812412 h 6858000"/>
              <a:gd name="connsiteX57826" fmla="*/ 10521076 w 12192000"/>
              <a:gd name="connsiteY57826" fmla="*/ 787519 h 6858000"/>
              <a:gd name="connsiteX57827" fmla="*/ 5428531 w 12192000"/>
              <a:gd name="connsiteY57827" fmla="*/ 787401 h 6858000"/>
              <a:gd name="connsiteX57828" fmla="*/ 5400983 w 12192000"/>
              <a:gd name="connsiteY57828" fmla="*/ 809530 h 6858000"/>
              <a:gd name="connsiteX57829" fmla="*/ 5424035 w 12192000"/>
              <a:gd name="connsiteY57829" fmla="*/ 834887 h 6858000"/>
              <a:gd name="connsiteX57830" fmla="*/ 5424035 w 12192000"/>
              <a:gd name="connsiteY57830" fmla="*/ 834772 h 6858000"/>
              <a:gd name="connsiteX57831" fmla="*/ 5449734 w 12192000"/>
              <a:gd name="connsiteY57831" fmla="*/ 810799 h 6858000"/>
              <a:gd name="connsiteX57832" fmla="*/ 5428531 w 12192000"/>
              <a:gd name="connsiteY57832" fmla="*/ 787401 h 6858000"/>
              <a:gd name="connsiteX57833" fmla="*/ 3354373 w 12192000"/>
              <a:gd name="connsiteY57833" fmla="*/ 787401 h 6858000"/>
              <a:gd name="connsiteX57834" fmla="*/ 3329478 w 12192000"/>
              <a:gd name="connsiteY57834" fmla="*/ 812182 h 6858000"/>
              <a:gd name="connsiteX57835" fmla="*/ 3357831 w 12192000"/>
              <a:gd name="connsiteY57835" fmla="*/ 834657 h 6858000"/>
              <a:gd name="connsiteX57836" fmla="*/ 3383762 w 12192000"/>
              <a:gd name="connsiteY57836" fmla="*/ 810223 h 6858000"/>
              <a:gd name="connsiteX57837" fmla="*/ 3354373 w 12192000"/>
              <a:gd name="connsiteY57837" fmla="*/ 787401 h 6858000"/>
              <a:gd name="connsiteX57838" fmla="*/ 2148601 w 12192000"/>
              <a:gd name="connsiteY57838" fmla="*/ 787401 h 6858000"/>
              <a:gd name="connsiteX57839" fmla="*/ 2126012 w 12192000"/>
              <a:gd name="connsiteY57839" fmla="*/ 809762 h 6858000"/>
              <a:gd name="connsiteX57840" fmla="*/ 2148947 w 12192000"/>
              <a:gd name="connsiteY57840" fmla="*/ 835925 h 6858000"/>
              <a:gd name="connsiteX57841" fmla="*/ 2173496 w 12192000"/>
              <a:gd name="connsiteY57841" fmla="*/ 812412 h 6858000"/>
              <a:gd name="connsiteX57842" fmla="*/ 2148601 w 12192000"/>
              <a:gd name="connsiteY57842" fmla="*/ 787519 h 6858000"/>
              <a:gd name="connsiteX57843" fmla="*/ 11394230 w 12192000"/>
              <a:gd name="connsiteY57843" fmla="*/ 787286 h 6858000"/>
              <a:gd name="connsiteX57844" fmla="*/ 11368413 w 12192000"/>
              <a:gd name="connsiteY57844" fmla="*/ 810913 h 6858000"/>
              <a:gd name="connsiteX57845" fmla="*/ 11394690 w 12192000"/>
              <a:gd name="connsiteY57845" fmla="*/ 835579 h 6858000"/>
              <a:gd name="connsiteX57846" fmla="*/ 11394690 w 12192000"/>
              <a:gd name="connsiteY57846" fmla="*/ 835464 h 6858000"/>
              <a:gd name="connsiteX57847" fmla="*/ 11415551 w 12192000"/>
              <a:gd name="connsiteY57847" fmla="*/ 810338 h 6858000"/>
              <a:gd name="connsiteX57848" fmla="*/ 11394230 w 12192000"/>
              <a:gd name="connsiteY57848" fmla="*/ 787286 h 6858000"/>
              <a:gd name="connsiteX57849" fmla="*/ 8639924 w 12192000"/>
              <a:gd name="connsiteY57849" fmla="*/ 787286 h 6858000"/>
              <a:gd name="connsiteX57850" fmla="*/ 8619410 w 12192000"/>
              <a:gd name="connsiteY57850" fmla="*/ 812758 h 6858000"/>
              <a:gd name="connsiteX57851" fmla="*/ 8641308 w 12192000"/>
              <a:gd name="connsiteY57851" fmla="*/ 835579 h 6858000"/>
              <a:gd name="connsiteX57852" fmla="*/ 8666780 w 12192000"/>
              <a:gd name="connsiteY57852" fmla="*/ 810223 h 6858000"/>
              <a:gd name="connsiteX57853" fmla="*/ 8640040 w 12192000"/>
              <a:gd name="connsiteY57853" fmla="*/ 787286 h 6858000"/>
              <a:gd name="connsiteX57854" fmla="*/ 3021755 w 12192000"/>
              <a:gd name="connsiteY57854" fmla="*/ 787286 h 6858000"/>
              <a:gd name="connsiteX57855" fmla="*/ 2995938 w 12192000"/>
              <a:gd name="connsiteY57855" fmla="*/ 810913 h 6858000"/>
              <a:gd name="connsiteX57856" fmla="*/ 3022215 w 12192000"/>
              <a:gd name="connsiteY57856" fmla="*/ 835579 h 6858000"/>
              <a:gd name="connsiteX57857" fmla="*/ 3022215 w 12192000"/>
              <a:gd name="connsiteY57857" fmla="*/ 835464 h 6858000"/>
              <a:gd name="connsiteX57858" fmla="*/ 3043076 w 12192000"/>
              <a:gd name="connsiteY57858" fmla="*/ 810338 h 6858000"/>
              <a:gd name="connsiteX57859" fmla="*/ 3021755 w 12192000"/>
              <a:gd name="connsiteY57859" fmla="*/ 787286 h 6858000"/>
              <a:gd name="connsiteX57860" fmla="*/ 267449 w 12192000"/>
              <a:gd name="connsiteY57860" fmla="*/ 787286 h 6858000"/>
              <a:gd name="connsiteX57861" fmla="*/ 246935 w 12192000"/>
              <a:gd name="connsiteY57861" fmla="*/ 812758 h 6858000"/>
              <a:gd name="connsiteX57862" fmla="*/ 268833 w 12192000"/>
              <a:gd name="connsiteY57862" fmla="*/ 835579 h 6858000"/>
              <a:gd name="connsiteX57863" fmla="*/ 294305 w 12192000"/>
              <a:gd name="connsiteY57863" fmla="*/ 810223 h 6858000"/>
              <a:gd name="connsiteX57864" fmla="*/ 267565 w 12192000"/>
              <a:gd name="connsiteY57864" fmla="*/ 787286 h 6858000"/>
              <a:gd name="connsiteX57865" fmla="*/ 9247306 w 12192000"/>
              <a:gd name="connsiteY57865" fmla="*/ 787171 h 6858000"/>
              <a:gd name="connsiteX57866" fmla="*/ 9221028 w 12192000"/>
              <a:gd name="connsiteY57866" fmla="*/ 811260 h 6858000"/>
              <a:gd name="connsiteX57867" fmla="*/ 9247421 w 12192000"/>
              <a:gd name="connsiteY57867" fmla="*/ 834540 h 6858000"/>
              <a:gd name="connsiteX57868" fmla="*/ 9273122 w 12192000"/>
              <a:gd name="connsiteY57868" fmla="*/ 811030 h 6858000"/>
              <a:gd name="connsiteX57869" fmla="*/ 9247306 w 12192000"/>
              <a:gd name="connsiteY57869" fmla="*/ 787171 h 6858000"/>
              <a:gd name="connsiteX57870" fmla="*/ 7894588 w 12192000"/>
              <a:gd name="connsiteY57870" fmla="*/ 787171 h 6858000"/>
              <a:gd name="connsiteX57871" fmla="*/ 7879836 w 12192000"/>
              <a:gd name="connsiteY57871" fmla="*/ 807111 h 6858000"/>
              <a:gd name="connsiteX57872" fmla="*/ 7892859 w 12192000"/>
              <a:gd name="connsiteY57872" fmla="*/ 834081 h 6858000"/>
              <a:gd name="connsiteX57873" fmla="*/ 7978836 w 12192000"/>
              <a:gd name="connsiteY57873" fmla="*/ 834540 h 6858000"/>
              <a:gd name="connsiteX57874" fmla="*/ 7996355 w 12192000"/>
              <a:gd name="connsiteY57874" fmla="*/ 817714 h 6858000"/>
              <a:gd name="connsiteX57875" fmla="*/ 7967427 w 12192000"/>
              <a:gd name="connsiteY57875" fmla="*/ 787171 h 6858000"/>
              <a:gd name="connsiteX57876" fmla="*/ 7938844 w 12192000"/>
              <a:gd name="connsiteY57876" fmla="*/ 787401 h 6858000"/>
              <a:gd name="connsiteX57877" fmla="*/ 7894588 w 12192000"/>
              <a:gd name="connsiteY57877" fmla="*/ 787171 h 6858000"/>
              <a:gd name="connsiteX57878" fmla="*/ 5695108 w 12192000"/>
              <a:gd name="connsiteY57878" fmla="*/ 787171 h 6858000"/>
              <a:gd name="connsiteX57879" fmla="*/ 5667793 w 12192000"/>
              <a:gd name="connsiteY57879" fmla="*/ 806420 h 6858000"/>
              <a:gd name="connsiteX57880" fmla="*/ 5688884 w 12192000"/>
              <a:gd name="connsiteY57880" fmla="*/ 834657 h 6858000"/>
              <a:gd name="connsiteX57881" fmla="*/ 5715968 w 12192000"/>
              <a:gd name="connsiteY57881" fmla="*/ 811260 h 6858000"/>
              <a:gd name="connsiteX57882" fmla="*/ 5695108 w 12192000"/>
              <a:gd name="connsiteY57882" fmla="*/ 787171 h 6858000"/>
              <a:gd name="connsiteX57883" fmla="*/ 5499064 w 12192000"/>
              <a:gd name="connsiteY57883" fmla="*/ 787171 h 6858000"/>
              <a:gd name="connsiteX57884" fmla="*/ 5469676 w 12192000"/>
              <a:gd name="connsiteY57884" fmla="*/ 829239 h 6858000"/>
              <a:gd name="connsiteX57885" fmla="*/ 5552197 w 12192000"/>
              <a:gd name="connsiteY57885" fmla="*/ 834311 h 6858000"/>
              <a:gd name="connsiteX57886" fmla="*/ 5552312 w 12192000"/>
              <a:gd name="connsiteY57886" fmla="*/ 834311 h 6858000"/>
              <a:gd name="connsiteX57887" fmla="*/ 5581929 w 12192000"/>
              <a:gd name="connsiteY57887" fmla="*/ 794664 h 6858000"/>
              <a:gd name="connsiteX57888" fmla="*/ 5579510 w 12192000"/>
              <a:gd name="connsiteY57888" fmla="*/ 788210 h 6858000"/>
              <a:gd name="connsiteX57889" fmla="*/ 5499064 w 12192000"/>
              <a:gd name="connsiteY57889" fmla="*/ 787171 h 6858000"/>
              <a:gd name="connsiteX57890" fmla="*/ 874831 w 12192000"/>
              <a:gd name="connsiteY57890" fmla="*/ 787171 h 6858000"/>
              <a:gd name="connsiteX57891" fmla="*/ 848553 w 12192000"/>
              <a:gd name="connsiteY57891" fmla="*/ 811260 h 6858000"/>
              <a:gd name="connsiteX57892" fmla="*/ 874946 w 12192000"/>
              <a:gd name="connsiteY57892" fmla="*/ 834540 h 6858000"/>
              <a:gd name="connsiteX57893" fmla="*/ 900647 w 12192000"/>
              <a:gd name="connsiteY57893" fmla="*/ 811030 h 6858000"/>
              <a:gd name="connsiteX57894" fmla="*/ 874831 w 12192000"/>
              <a:gd name="connsiteY57894" fmla="*/ 787171 h 6858000"/>
              <a:gd name="connsiteX57895" fmla="*/ 11056079 w 12192000"/>
              <a:gd name="connsiteY57895" fmla="*/ 786942 h 6858000"/>
              <a:gd name="connsiteX57896" fmla="*/ 11033142 w 12192000"/>
              <a:gd name="connsiteY57896" fmla="*/ 810453 h 6858000"/>
              <a:gd name="connsiteX57897" fmla="*/ 11059536 w 12192000"/>
              <a:gd name="connsiteY57897" fmla="*/ 835003 h 6858000"/>
              <a:gd name="connsiteX57898" fmla="*/ 11080050 w 12192000"/>
              <a:gd name="connsiteY57898" fmla="*/ 808148 h 6858000"/>
              <a:gd name="connsiteX57899" fmla="*/ 11056079 w 12192000"/>
              <a:gd name="connsiteY57899" fmla="*/ 786942 h 6858000"/>
              <a:gd name="connsiteX57900" fmla="*/ 5623536 w 12192000"/>
              <a:gd name="connsiteY57900" fmla="*/ 786942 h 6858000"/>
              <a:gd name="connsiteX57901" fmla="*/ 5599794 w 12192000"/>
              <a:gd name="connsiteY57901" fmla="*/ 807226 h 6858000"/>
              <a:gd name="connsiteX57902" fmla="*/ 5625727 w 12192000"/>
              <a:gd name="connsiteY57902" fmla="*/ 834887 h 6858000"/>
              <a:gd name="connsiteX57903" fmla="*/ 5625727 w 12192000"/>
              <a:gd name="connsiteY57903" fmla="*/ 835003 h 6858000"/>
              <a:gd name="connsiteX57904" fmla="*/ 5646704 w 12192000"/>
              <a:gd name="connsiteY57904" fmla="*/ 808840 h 6858000"/>
              <a:gd name="connsiteX57905" fmla="*/ 5623536 w 12192000"/>
              <a:gd name="connsiteY57905" fmla="*/ 786942 h 6858000"/>
              <a:gd name="connsiteX57906" fmla="*/ 2683604 w 12192000"/>
              <a:gd name="connsiteY57906" fmla="*/ 786942 h 6858000"/>
              <a:gd name="connsiteX57907" fmla="*/ 2660667 w 12192000"/>
              <a:gd name="connsiteY57907" fmla="*/ 810453 h 6858000"/>
              <a:gd name="connsiteX57908" fmla="*/ 2687061 w 12192000"/>
              <a:gd name="connsiteY57908" fmla="*/ 835003 h 6858000"/>
              <a:gd name="connsiteX57909" fmla="*/ 2707575 w 12192000"/>
              <a:gd name="connsiteY57909" fmla="*/ 808148 h 6858000"/>
              <a:gd name="connsiteX57910" fmla="*/ 2683604 w 12192000"/>
              <a:gd name="connsiteY57910" fmla="*/ 786942 h 6858000"/>
              <a:gd name="connsiteX57911" fmla="*/ 9788878 w 12192000"/>
              <a:gd name="connsiteY57911" fmla="*/ 786827 h 6858000"/>
              <a:gd name="connsiteX57912" fmla="*/ 9762715 w 12192000"/>
              <a:gd name="connsiteY57912" fmla="*/ 810453 h 6858000"/>
              <a:gd name="connsiteX57913" fmla="*/ 9763637 w 12192000"/>
              <a:gd name="connsiteY57913" fmla="*/ 885944 h 6858000"/>
              <a:gd name="connsiteX57914" fmla="*/ 9769745 w 12192000"/>
              <a:gd name="connsiteY57914" fmla="*/ 900927 h 6858000"/>
              <a:gd name="connsiteX57915" fmla="*/ 9792104 w 12192000"/>
              <a:gd name="connsiteY57915" fmla="*/ 903736 h 6858000"/>
              <a:gd name="connsiteX57916" fmla="*/ 9807834 w 12192000"/>
              <a:gd name="connsiteY57916" fmla="*/ 897148 h 6858000"/>
              <a:gd name="connsiteX57917" fmla="*/ 9807779 w 12192000"/>
              <a:gd name="connsiteY57917" fmla="*/ 897354 h 6858000"/>
              <a:gd name="connsiteX57918" fmla="*/ 9807894 w 12192000"/>
              <a:gd name="connsiteY57918" fmla="*/ 897123 h 6858000"/>
              <a:gd name="connsiteX57919" fmla="*/ 9807834 w 12192000"/>
              <a:gd name="connsiteY57919" fmla="*/ 897148 h 6858000"/>
              <a:gd name="connsiteX57920" fmla="*/ 9813685 w 12192000"/>
              <a:gd name="connsiteY57920" fmla="*/ 875095 h 6858000"/>
              <a:gd name="connsiteX57921" fmla="*/ 9796944 w 12192000"/>
              <a:gd name="connsiteY57921" fmla="*/ 854480 h 6858000"/>
              <a:gd name="connsiteX57922" fmla="*/ 9796022 w 12192000"/>
              <a:gd name="connsiteY57922" fmla="*/ 836153 h 6858000"/>
              <a:gd name="connsiteX57923" fmla="*/ 9810660 w 12192000"/>
              <a:gd name="connsiteY57923" fmla="*/ 806073 h 6858000"/>
              <a:gd name="connsiteX57924" fmla="*/ 9788878 w 12192000"/>
              <a:gd name="connsiteY57924" fmla="*/ 786827 h 6858000"/>
              <a:gd name="connsiteX57925" fmla="*/ 9724220 w 12192000"/>
              <a:gd name="connsiteY57925" fmla="*/ 786827 h 6858000"/>
              <a:gd name="connsiteX57926" fmla="*/ 9695408 w 12192000"/>
              <a:gd name="connsiteY57926" fmla="*/ 814140 h 6858000"/>
              <a:gd name="connsiteX57927" fmla="*/ 9695638 w 12192000"/>
              <a:gd name="connsiteY57927" fmla="*/ 845145 h 6858000"/>
              <a:gd name="connsiteX57928" fmla="*/ 9695292 w 12192000"/>
              <a:gd name="connsiteY57928" fmla="*/ 883985 h 6858000"/>
              <a:gd name="connsiteX57929" fmla="*/ 9717190 w 12192000"/>
              <a:gd name="connsiteY57929" fmla="*/ 902194 h 6858000"/>
              <a:gd name="connsiteX57930" fmla="*/ 9743006 w 12192000"/>
              <a:gd name="connsiteY57930" fmla="*/ 884446 h 6858000"/>
              <a:gd name="connsiteX57931" fmla="*/ 9743006 w 12192000"/>
              <a:gd name="connsiteY57931" fmla="*/ 806765 h 6858000"/>
              <a:gd name="connsiteX57932" fmla="*/ 9724220 w 12192000"/>
              <a:gd name="connsiteY57932" fmla="*/ 786827 h 6858000"/>
              <a:gd name="connsiteX57933" fmla="*/ 1416403 w 12192000"/>
              <a:gd name="connsiteY57933" fmla="*/ 786827 h 6858000"/>
              <a:gd name="connsiteX57934" fmla="*/ 1390240 w 12192000"/>
              <a:gd name="connsiteY57934" fmla="*/ 810453 h 6858000"/>
              <a:gd name="connsiteX57935" fmla="*/ 1391162 w 12192000"/>
              <a:gd name="connsiteY57935" fmla="*/ 885944 h 6858000"/>
              <a:gd name="connsiteX57936" fmla="*/ 1397270 w 12192000"/>
              <a:gd name="connsiteY57936" fmla="*/ 900927 h 6858000"/>
              <a:gd name="connsiteX57937" fmla="*/ 1419629 w 12192000"/>
              <a:gd name="connsiteY57937" fmla="*/ 903736 h 6858000"/>
              <a:gd name="connsiteX57938" fmla="*/ 1435359 w 12192000"/>
              <a:gd name="connsiteY57938" fmla="*/ 897148 h 6858000"/>
              <a:gd name="connsiteX57939" fmla="*/ 1435304 w 12192000"/>
              <a:gd name="connsiteY57939" fmla="*/ 897354 h 6858000"/>
              <a:gd name="connsiteX57940" fmla="*/ 1435419 w 12192000"/>
              <a:gd name="connsiteY57940" fmla="*/ 897123 h 6858000"/>
              <a:gd name="connsiteX57941" fmla="*/ 1435359 w 12192000"/>
              <a:gd name="connsiteY57941" fmla="*/ 897148 h 6858000"/>
              <a:gd name="connsiteX57942" fmla="*/ 1441210 w 12192000"/>
              <a:gd name="connsiteY57942" fmla="*/ 875095 h 6858000"/>
              <a:gd name="connsiteX57943" fmla="*/ 1424469 w 12192000"/>
              <a:gd name="connsiteY57943" fmla="*/ 854480 h 6858000"/>
              <a:gd name="connsiteX57944" fmla="*/ 1423547 w 12192000"/>
              <a:gd name="connsiteY57944" fmla="*/ 836153 h 6858000"/>
              <a:gd name="connsiteX57945" fmla="*/ 1438185 w 12192000"/>
              <a:gd name="connsiteY57945" fmla="*/ 806073 h 6858000"/>
              <a:gd name="connsiteX57946" fmla="*/ 1416403 w 12192000"/>
              <a:gd name="connsiteY57946" fmla="*/ 786827 h 6858000"/>
              <a:gd name="connsiteX57947" fmla="*/ 1351745 w 12192000"/>
              <a:gd name="connsiteY57947" fmla="*/ 786827 h 6858000"/>
              <a:gd name="connsiteX57948" fmla="*/ 1322933 w 12192000"/>
              <a:gd name="connsiteY57948" fmla="*/ 814140 h 6858000"/>
              <a:gd name="connsiteX57949" fmla="*/ 1323163 w 12192000"/>
              <a:gd name="connsiteY57949" fmla="*/ 845145 h 6858000"/>
              <a:gd name="connsiteX57950" fmla="*/ 1322817 w 12192000"/>
              <a:gd name="connsiteY57950" fmla="*/ 883985 h 6858000"/>
              <a:gd name="connsiteX57951" fmla="*/ 1344715 w 12192000"/>
              <a:gd name="connsiteY57951" fmla="*/ 902194 h 6858000"/>
              <a:gd name="connsiteX57952" fmla="*/ 1370531 w 12192000"/>
              <a:gd name="connsiteY57952" fmla="*/ 884446 h 6858000"/>
              <a:gd name="connsiteX57953" fmla="*/ 1370531 w 12192000"/>
              <a:gd name="connsiteY57953" fmla="*/ 806765 h 6858000"/>
              <a:gd name="connsiteX57954" fmla="*/ 1351745 w 12192000"/>
              <a:gd name="connsiteY57954" fmla="*/ 786827 h 6858000"/>
              <a:gd name="connsiteX57955" fmla="*/ 8036924 w 12192000"/>
              <a:gd name="connsiteY57955" fmla="*/ 786712 h 6858000"/>
              <a:gd name="connsiteX57956" fmla="*/ 8036987 w 12192000"/>
              <a:gd name="connsiteY57956" fmla="*/ 786724 h 6858000"/>
              <a:gd name="connsiteX57957" fmla="*/ 8017677 w 12192000"/>
              <a:gd name="connsiteY57957" fmla="*/ 791451 h 6858000"/>
              <a:gd name="connsiteX57958" fmla="*/ 8015602 w 12192000"/>
              <a:gd name="connsiteY57958" fmla="*/ 810799 h 6858000"/>
              <a:gd name="connsiteX57959" fmla="*/ 8036463 w 12192000"/>
              <a:gd name="connsiteY57959" fmla="*/ 835233 h 6858000"/>
              <a:gd name="connsiteX57960" fmla="*/ 8062972 w 12192000"/>
              <a:gd name="connsiteY57960" fmla="*/ 810799 h 6858000"/>
              <a:gd name="connsiteX57961" fmla="*/ 8056864 w 12192000"/>
              <a:gd name="connsiteY57961" fmla="*/ 790889 h 6858000"/>
              <a:gd name="connsiteX57962" fmla="*/ 8036987 w 12192000"/>
              <a:gd name="connsiteY57962" fmla="*/ 786724 h 6858000"/>
              <a:gd name="connsiteX57963" fmla="*/ 8037040 w 12192000"/>
              <a:gd name="connsiteY57963" fmla="*/ 786712 h 6858000"/>
              <a:gd name="connsiteX57964" fmla="*/ 10991192 w 12192000"/>
              <a:gd name="connsiteY57964" fmla="*/ 786251 h 6858000"/>
              <a:gd name="connsiteX57965" fmla="*/ 10967219 w 12192000"/>
              <a:gd name="connsiteY57965" fmla="*/ 810569 h 6858000"/>
              <a:gd name="connsiteX57966" fmla="*/ 10967449 w 12192000"/>
              <a:gd name="connsiteY57966" fmla="*/ 844338 h 6858000"/>
              <a:gd name="connsiteX57967" fmla="*/ 10967566 w 12192000"/>
              <a:gd name="connsiteY57967" fmla="*/ 865083 h 6858000"/>
              <a:gd name="connsiteX57968" fmla="*/ 10967679 w 12192000"/>
              <a:gd name="connsiteY57968" fmla="*/ 865198 h 6858000"/>
              <a:gd name="connsiteX57969" fmla="*/ 10971252 w 12192000"/>
              <a:gd name="connsiteY57969" fmla="*/ 899428 h 6858000"/>
              <a:gd name="connsiteX57970" fmla="*/ 11012628 w 12192000"/>
              <a:gd name="connsiteY57970" fmla="*/ 897583 h 6858000"/>
              <a:gd name="connsiteX57971" fmla="*/ 11006635 w 12192000"/>
              <a:gd name="connsiteY57971" fmla="*/ 850792 h 6858000"/>
              <a:gd name="connsiteX57972" fmla="*/ 11006290 w 12192000"/>
              <a:gd name="connsiteY57972" fmla="*/ 833850 h 6858000"/>
              <a:gd name="connsiteX57973" fmla="*/ 11013666 w 12192000"/>
              <a:gd name="connsiteY57973" fmla="*/ 796277 h 6858000"/>
              <a:gd name="connsiteX57974" fmla="*/ 10991192 w 12192000"/>
              <a:gd name="connsiteY57974" fmla="*/ 786251 h 6858000"/>
              <a:gd name="connsiteX57975" fmla="*/ 10924114 w 12192000"/>
              <a:gd name="connsiteY57975" fmla="*/ 786251 h 6858000"/>
              <a:gd name="connsiteX57976" fmla="*/ 10899450 w 12192000"/>
              <a:gd name="connsiteY57976" fmla="*/ 802386 h 6858000"/>
              <a:gd name="connsiteX57977" fmla="*/ 10899334 w 12192000"/>
              <a:gd name="connsiteY57977" fmla="*/ 885253 h 6858000"/>
              <a:gd name="connsiteX57978" fmla="*/ 10915471 w 12192000"/>
              <a:gd name="connsiteY57978" fmla="*/ 902540 h 6858000"/>
              <a:gd name="connsiteX57979" fmla="*/ 10947050 w 12192000"/>
              <a:gd name="connsiteY57979" fmla="*/ 873381 h 6858000"/>
              <a:gd name="connsiteX57980" fmla="*/ 10947050 w 12192000"/>
              <a:gd name="connsiteY57980" fmla="*/ 844914 h 6858000"/>
              <a:gd name="connsiteX57981" fmla="*/ 10946818 w 12192000"/>
              <a:gd name="connsiteY57981" fmla="*/ 844914 h 6858000"/>
              <a:gd name="connsiteX57982" fmla="*/ 10946818 w 12192000"/>
              <a:gd name="connsiteY57982" fmla="*/ 844799 h 6858000"/>
              <a:gd name="connsiteX57983" fmla="*/ 10947050 w 12192000"/>
              <a:gd name="connsiteY57983" fmla="*/ 803423 h 6858000"/>
              <a:gd name="connsiteX57984" fmla="*/ 10924114 w 12192000"/>
              <a:gd name="connsiteY57984" fmla="*/ 786251 h 6858000"/>
              <a:gd name="connsiteX57985" fmla="*/ 2618717 w 12192000"/>
              <a:gd name="connsiteY57985" fmla="*/ 786251 h 6858000"/>
              <a:gd name="connsiteX57986" fmla="*/ 2594744 w 12192000"/>
              <a:gd name="connsiteY57986" fmla="*/ 810569 h 6858000"/>
              <a:gd name="connsiteX57987" fmla="*/ 2594974 w 12192000"/>
              <a:gd name="connsiteY57987" fmla="*/ 844338 h 6858000"/>
              <a:gd name="connsiteX57988" fmla="*/ 2595091 w 12192000"/>
              <a:gd name="connsiteY57988" fmla="*/ 865083 h 6858000"/>
              <a:gd name="connsiteX57989" fmla="*/ 2595204 w 12192000"/>
              <a:gd name="connsiteY57989" fmla="*/ 865198 h 6858000"/>
              <a:gd name="connsiteX57990" fmla="*/ 2598777 w 12192000"/>
              <a:gd name="connsiteY57990" fmla="*/ 899428 h 6858000"/>
              <a:gd name="connsiteX57991" fmla="*/ 2640153 w 12192000"/>
              <a:gd name="connsiteY57991" fmla="*/ 897583 h 6858000"/>
              <a:gd name="connsiteX57992" fmla="*/ 2634160 w 12192000"/>
              <a:gd name="connsiteY57992" fmla="*/ 850792 h 6858000"/>
              <a:gd name="connsiteX57993" fmla="*/ 2633815 w 12192000"/>
              <a:gd name="connsiteY57993" fmla="*/ 833850 h 6858000"/>
              <a:gd name="connsiteX57994" fmla="*/ 2641191 w 12192000"/>
              <a:gd name="connsiteY57994" fmla="*/ 796277 h 6858000"/>
              <a:gd name="connsiteX57995" fmla="*/ 2618717 w 12192000"/>
              <a:gd name="connsiteY57995" fmla="*/ 786251 h 6858000"/>
              <a:gd name="connsiteX57996" fmla="*/ 2551639 w 12192000"/>
              <a:gd name="connsiteY57996" fmla="*/ 786251 h 6858000"/>
              <a:gd name="connsiteX57997" fmla="*/ 2526975 w 12192000"/>
              <a:gd name="connsiteY57997" fmla="*/ 802386 h 6858000"/>
              <a:gd name="connsiteX57998" fmla="*/ 2526859 w 12192000"/>
              <a:gd name="connsiteY57998" fmla="*/ 885253 h 6858000"/>
              <a:gd name="connsiteX57999" fmla="*/ 2542996 w 12192000"/>
              <a:gd name="connsiteY57999" fmla="*/ 902540 h 6858000"/>
              <a:gd name="connsiteX58000" fmla="*/ 2574575 w 12192000"/>
              <a:gd name="connsiteY58000" fmla="*/ 873381 h 6858000"/>
              <a:gd name="connsiteX58001" fmla="*/ 2574575 w 12192000"/>
              <a:gd name="connsiteY58001" fmla="*/ 844914 h 6858000"/>
              <a:gd name="connsiteX58002" fmla="*/ 2574343 w 12192000"/>
              <a:gd name="connsiteY58002" fmla="*/ 844914 h 6858000"/>
              <a:gd name="connsiteX58003" fmla="*/ 2574343 w 12192000"/>
              <a:gd name="connsiteY58003" fmla="*/ 844799 h 6858000"/>
              <a:gd name="connsiteX58004" fmla="*/ 2574575 w 12192000"/>
              <a:gd name="connsiteY58004" fmla="*/ 803423 h 6858000"/>
              <a:gd name="connsiteX58005" fmla="*/ 2551639 w 12192000"/>
              <a:gd name="connsiteY58005" fmla="*/ 786251 h 6858000"/>
              <a:gd name="connsiteX58006" fmla="*/ 10109092 w 12192000"/>
              <a:gd name="connsiteY58006" fmla="*/ 786193 h 6858000"/>
              <a:gd name="connsiteX58007" fmla="*/ 10096026 w 12192000"/>
              <a:gd name="connsiteY58007" fmla="*/ 806188 h 6858000"/>
              <a:gd name="connsiteX58008" fmla="*/ 10086464 w 12192000"/>
              <a:gd name="connsiteY58008" fmla="*/ 818976 h 6858000"/>
              <a:gd name="connsiteX58009" fmla="*/ 10075970 w 12192000"/>
              <a:gd name="connsiteY58009" fmla="*/ 807687 h 6858000"/>
              <a:gd name="connsiteX58010" fmla="*/ 10041395 w 12192000"/>
              <a:gd name="connsiteY58010" fmla="*/ 788671 h 6858000"/>
              <a:gd name="connsiteX58011" fmla="*/ 10028718 w 12192000"/>
              <a:gd name="connsiteY58011" fmla="*/ 812527 h 6858000"/>
              <a:gd name="connsiteX58012" fmla="*/ 10051537 w 12192000"/>
              <a:gd name="connsiteY58012" fmla="*/ 835464 h 6858000"/>
              <a:gd name="connsiteX58013" fmla="*/ 10085307 w 12192000"/>
              <a:gd name="connsiteY58013" fmla="*/ 835233 h 6858000"/>
              <a:gd name="connsiteX58014" fmla="*/ 10119076 w 12192000"/>
              <a:gd name="connsiteY58014" fmla="*/ 835233 h 6858000"/>
              <a:gd name="connsiteX58015" fmla="*/ 10142934 w 12192000"/>
              <a:gd name="connsiteY58015" fmla="*/ 818867 h 6858000"/>
              <a:gd name="connsiteX58016" fmla="*/ 10131754 w 12192000"/>
              <a:gd name="connsiteY58016" fmla="*/ 789015 h 6858000"/>
              <a:gd name="connsiteX58017" fmla="*/ 10109092 w 12192000"/>
              <a:gd name="connsiteY58017" fmla="*/ 786193 h 6858000"/>
              <a:gd name="connsiteX58018" fmla="*/ 1736617 w 12192000"/>
              <a:gd name="connsiteY58018" fmla="*/ 786193 h 6858000"/>
              <a:gd name="connsiteX58019" fmla="*/ 1723551 w 12192000"/>
              <a:gd name="connsiteY58019" fmla="*/ 806188 h 6858000"/>
              <a:gd name="connsiteX58020" fmla="*/ 1713989 w 12192000"/>
              <a:gd name="connsiteY58020" fmla="*/ 818976 h 6858000"/>
              <a:gd name="connsiteX58021" fmla="*/ 1703495 w 12192000"/>
              <a:gd name="connsiteY58021" fmla="*/ 807687 h 6858000"/>
              <a:gd name="connsiteX58022" fmla="*/ 1668920 w 12192000"/>
              <a:gd name="connsiteY58022" fmla="*/ 788671 h 6858000"/>
              <a:gd name="connsiteX58023" fmla="*/ 1656243 w 12192000"/>
              <a:gd name="connsiteY58023" fmla="*/ 812527 h 6858000"/>
              <a:gd name="connsiteX58024" fmla="*/ 1679062 w 12192000"/>
              <a:gd name="connsiteY58024" fmla="*/ 835464 h 6858000"/>
              <a:gd name="connsiteX58025" fmla="*/ 1712832 w 12192000"/>
              <a:gd name="connsiteY58025" fmla="*/ 835233 h 6858000"/>
              <a:gd name="connsiteX58026" fmla="*/ 1746601 w 12192000"/>
              <a:gd name="connsiteY58026" fmla="*/ 835233 h 6858000"/>
              <a:gd name="connsiteX58027" fmla="*/ 1770459 w 12192000"/>
              <a:gd name="connsiteY58027" fmla="*/ 818867 h 6858000"/>
              <a:gd name="connsiteX58028" fmla="*/ 1759279 w 12192000"/>
              <a:gd name="connsiteY58028" fmla="*/ 789015 h 6858000"/>
              <a:gd name="connsiteX58029" fmla="*/ 1736617 w 12192000"/>
              <a:gd name="connsiteY58029" fmla="*/ 786193 h 6858000"/>
              <a:gd name="connsiteX58030" fmla="*/ 6485828 w 12192000"/>
              <a:gd name="connsiteY58030" fmla="*/ 785775 h 6858000"/>
              <a:gd name="connsiteX58031" fmla="*/ 6471106 w 12192000"/>
              <a:gd name="connsiteY58031" fmla="*/ 799965 h 6858000"/>
              <a:gd name="connsiteX58032" fmla="*/ 6465687 w 12192000"/>
              <a:gd name="connsiteY58032" fmla="*/ 817367 h 6858000"/>
              <a:gd name="connsiteX58033" fmla="*/ 6465687 w 12192000"/>
              <a:gd name="connsiteY58033" fmla="*/ 817484 h 6858000"/>
              <a:gd name="connsiteX58034" fmla="*/ 6455661 w 12192000"/>
              <a:gd name="connsiteY58034" fmla="*/ 800771 h 6858000"/>
              <a:gd name="connsiteX58035" fmla="*/ 6420391 w 12192000"/>
              <a:gd name="connsiteY58035" fmla="*/ 787749 h 6858000"/>
              <a:gd name="connsiteX58036" fmla="*/ 6402876 w 12192000"/>
              <a:gd name="connsiteY58036" fmla="*/ 803193 h 6858000"/>
              <a:gd name="connsiteX58037" fmla="*/ 6431804 w 12192000"/>
              <a:gd name="connsiteY58037" fmla="*/ 835003 h 6858000"/>
              <a:gd name="connsiteX58038" fmla="*/ 6463037 w 12192000"/>
              <a:gd name="connsiteY58038" fmla="*/ 834657 h 6858000"/>
              <a:gd name="connsiteX58039" fmla="*/ 6494270 w 12192000"/>
              <a:gd name="connsiteY58039" fmla="*/ 834887 h 6858000"/>
              <a:gd name="connsiteX58040" fmla="*/ 6524006 w 12192000"/>
              <a:gd name="connsiteY58040" fmla="*/ 802155 h 6858000"/>
              <a:gd name="connsiteX58041" fmla="*/ 6506255 w 12192000"/>
              <a:gd name="connsiteY58041" fmla="*/ 787749 h 6858000"/>
              <a:gd name="connsiteX58042" fmla="*/ 6485828 w 12192000"/>
              <a:gd name="connsiteY58042" fmla="*/ 785775 h 6858000"/>
              <a:gd name="connsiteX58043" fmla="*/ 7710169 w 12192000"/>
              <a:gd name="connsiteY58043" fmla="*/ 785615 h 6858000"/>
              <a:gd name="connsiteX58044" fmla="*/ 7690360 w 12192000"/>
              <a:gd name="connsiteY58044" fmla="*/ 787634 h 6858000"/>
              <a:gd name="connsiteX58045" fmla="*/ 7681485 w 12192000"/>
              <a:gd name="connsiteY58045" fmla="*/ 807457 h 6858000"/>
              <a:gd name="connsiteX58046" fmla="*/ 7670941 w 12192000"/>
              <a:gd name="connsiteY58046" fmla="*/ 818460 h 6858000"/>
              <a:gd name="connsiteX58047" fmla="*/ 7660510 w 12192000"/>
              <a:gd name="connsiteY58047" fmla="*/ 807226 h 6858000"/>
              <a:gd name="connsiteX58048" fmla="*/ 7656246 w 12192000"/>
              <a:gd name="connsiteY58048" fmla="*/ 788671 h 6858000"/>
              <a:gd name="connsiteX58049" fmla="*/ 7620288 w 12192000"/>
              <a:gd name="connsiteY58049" fmla="*/ 788441 h 6858000"/>
              <a:gd name="connsiteX58050" fmla="*/ 7613372 w 12192000"/>
              <a:gd name="connsiteY58050" fmla="*/ 810684 h 6858000"/>
              <a:gd name="connsiteX58051" fmla="*/ 7637690 w 12192000"/>
              <a:gd name="connsiteY58051" fmla="*/ 834196 h 6858000"/>
              <a:gd name="connsiteX58052" fmla="*/ 7671460 w 12192000"/>
              <a:gd name="connsiteY58052" fmla="*/ 834081 h 6858000"/>
              <a:gd name="connsiteX58053" fmla="*/ 7710414 w 12192000"/>
              <a:gd name="connsiteY58053" fmla="*/ 834081 h 6858000"/>
              <a:gd name="connsiteX58054" fmla="*/ 7726318 w 12192000"/>
              <a:gd name="connsiteY58054" fmla="*/ 828316 h 6858000"/>
              <a:gd name="connsiteX58055" fmla="*/ 7726434 w 12192000"/>
              <a:gd name="connsiteY58055" fmla="*/ 792935 h 6858000"/>
              <a:gd name="connsiteX58056" fmla="*/ 7710169 w 12192000"/>
              <a:gd name="connsiteY58056" fmla="*/ 785615 h 6858000"/>
              <a:gd name="connsiteX58057" fmla="*/ 5279437 w 12192000"/>
              <a:gd name="connsiteY58057" fmla="*/ 785271 h 6858000"/>
              <a:gd name="connsiteX58058" fmla="*/ 5266485 w 12192000"/>
              <a:gd name="connsiteY58058" fmla="*/ 805152 h 6858000"/>
              <a:gd name="connsiteX58059" fmla="*/ 5257611 w 12192000"/>
              <a:gd name="connsiteY58059" fmla="*/ 818060 h 6858000"/>
              <a:gd name="connsiteX58060" fmla="*/ 5257495 w 12192000"/>
              <a:gd name="connsiteY58060" fmla="*/ 818060 h 6858000"/>
              <a:gd name="connsiteX58061" fmla="*/ 5245970 w 12192000"/>
              <a:gd name="connsiteY58061" fmla="*/ 804345 h 6858000"/>
              <a:gd name="connsiteX58062" fmla="*/ 5238246 w 12192000"/>
              <a:gd name="connsiteY58062" fmla="*/ 787401 h 6858000"/>
              <a:gd name="connsiteX58063" fmla="*/ 5198370 w 12192000"/>
              <a:gd name="connsiteY58063" fmla="*/ 815985 h 6858000"/>
              <a:gd name="connsiteX58064" fmla="*/ 5218886 w 12192000"/>
              <a:gd name="connsiteY58064" fmla="*/ 834540 h 6858000"/>
              <a:gd name="connsiteX58065" fmla="*/ 5255307 w 12192000"/>
              <a:gd name="connsiteY58065" fmla="*/ 834311 h 6858000"/>
              <a:gd name="connsiteX58066" fmla="*/ 5291724 w 12192000"/>
              <a:gd name="connsiteY58066" fmla="*/ 834311 h 6858000"/>
              <a:gd name="connsiteX58067" fmla="*/ 5313508 w 12192000"/>
              <a:gd name="connsiteY58067" fmla="*/ 815409 h 6858000"/>
              <a:gd name="connsiteX58068" fmla="*/ 5302328 w 12192000"/>
              <a:gd name="connsiteY58068" fmla="*/ 787864 h 6858000"/>
              <a:gd name="connsiteX58069" fmla="*/ 5279437 w 12192000"/>
              <a:gd name="connsiteY58069" fmla="*/ 785271 h 6858000"/>
              <a:gd name="connsiteX58070" fmla="*/ 4586944 w 12192000"/>
              <a:gd name="connsiteY58070" fmla="*/ 774712 h 6858000"/>
              <a:gd name="connsiteX58071" fmla="*/ 4586957 w 12192000"/>
              <a:gd name="connsiteY58071" fmla="*/ 774724 h 6858000"/>
              <a:gd name="connsiteX58072" fmla="*/ 4586724 w 12192000"/>
              <a:gd name="connsiteY58072" fmla="*/ 774839 h 6858000"/>
              <a:gd name="connsiteX58073" fmla="*/ 11827193 w 12192000"/>
              <a:gd name="connsiteY58073" fmla="*/ 771538 h 6858000"/>
              <a:gd name="connsiteX58074" fmla="*/ 11827349 w 12192000"/>
              <a:gd name="connsiteY58074" fmla="*/ 771727 h 6858000"/>
              <a:gd name="connsiteX58075" fmla="*/ 11827002 w 12192000"/>
              <a:gd name="connsiteY58075" fmla="*/ 771727 h 6858000"/>
              <a:gd name="connsiteX58076" fmla="*/ 3454718 w 12192000"/>
              <a:gd name="connsiteY58076" fmla="*/ 771538 h 6858000"/>
              <a:gd name="connsiteX58077" fmla="*/ 3454874 w 12192000"/>
              <a:gd name="connsiteY58077" fmla="*/ 771727 h 6858000"/>
              <a:gd name="connsiteX58078" fmla="*/ 3454527 w 12192000"/>
              <a:gd name="connsiteY58078" fmla="*/ 771727 h 6858000"/>
              <a:gd name="connsiteX58079" fmla="*/ 8206741 w 12192000"/>
              <a:gd name="connsiteY58079" fmla="*/ 770079 h 6858000"/>
              <a:gd name="connsiteX58080" fmla="*/ 8207036 w 12192000"/>
              <a:gd name="connsiteY58080" fmla="*/ 770230 h 6858000"/>
              <a:gd name="connsiteX58081" fmla="*/ 8206692 w 12192000"/>
              <a:gd name="connsiteY58081" fmla="*/ 770114 h 6858000"/>
              <a:gd name="connsiteX58082" fmla="*/ 4487378 w 12192000"/>
              <a:gd name="connsiteY58082" fmla="*/ 723092 h 6858000"/>
              <a:gd name="connsiteX58083" fmla="*/ 4487378 w 12192000"/>
              <a:gd name="connsiteY58083" fmla="*/ 723207 h 6858000"/>
              <a:gd name="connsiteX58084" fmla="*/ 4458450 w 12192000"/>
              <a:gd name="connsiteY58084" fmla="*/ 746143 h 6858000"/>
              <a:gd name="connsiteX58085" fmla="*/ 4484382 w 12192000"/>
              <a:gd name="connsiteY58085" fmla="*/ 770114 h 6858000"/>
              <a:gd name="connsiteX58086" fmla="*/ 4512386 w 12192000"/>
              <a:gd name="connsiteY58086" fmla="*/ 747526 h 6858000"/>
              <a:gd name="connsiteX58087" fmla="*/ 4487378 w 12192000"/>
              <a:gd name="connsiteY58087" fmla="*/ 723092 h 6858000"/>
              <a:gd name="connsiteX58088" fmla="*/ 4218032 w 12192000"/>
              <a:gd name="connsiteY58088" fmla="*/ 723092 h 6858000"/>
              <a:gd name="connsiteX58089" fmla="*/ 4192332 w 12192000"/>
              <a:gd name="connsiteY58089" fmla="*/ 747986 h 6858000"/>
              <a:gd name="connsiteX58090" fmla="*/ 4215958 w 12192000"/>
              <a:gd name="connsiteY58090" fmla="*/ 771612 h 6858000"/>
              <a:gd name="connsiteX58091" fmla="*/ 4239701 w 12192000"/>
              <a:gd name="connsiteY58091" fmla="*/ 747871 h 6858000"/>
              <a:gd name="connsiteX58092" fmla="*/ 4218032 w 12192000"/>
              <a:gd name="connsiteY58092" fmla="*/ 723092 h 6858000"/>
              <a:gd name="connsiteX58093" fmla="*/ 4152798 w 12192000"/>
              <a:gd name="connsiteY58093" fmla="*/ 722977 h 6858000"/>
              <a:gd name="connsiteX58094" fmla="*/ 4124678 w 12192000"/>
              <a:gd name="connsiteY58094" fmla="*/ 747065 h 6858000"/>
              <a:gd name="connsiteX58095" fmla="*/ 4147499 w 12192000"/>
              <a:gd name="connsiteY58095" fmla="*/ 770576 h 6858000"/>
              <a:gd name="connsiteX58096" fmla="*/ 4178615 w 12192000"/>
              <a:gd name="connsiteY58096" fmla="*/ 749255 h 6858000"/>
              <a:gd name="connsiteX58097" fmla="*/ 4152798 w 12192000"/>
              <a:gd name="connsiteY58097" fmla="*/ 722977 h 6858000"/>
              <a:gd name="connsiteX58098" fmla="*/ 4020604 w 12192000"/>
              <a:gd name="connsiteY58098" fmla="*/ 722860 h 6858000"/>
              <a:gd name="connsiteX58099" fmla="*/ 3993751 w 12192000"/>
              <a:gd name="connsiteY58099" fmla="*/ 749139 h 6858000"/>
              <a:gd name="connsiteX58100" fmla="*/ 4018416 w 12192000"/>
              <a:gd name="connsiteY58100" fmla="*/ 771382 h 6858000"/>
              <a:gd name="connsiteX58101" fmla="*/ 4041812 w 12192000"/>
              <a:gd name="connsiteY58101" fmla="*/ 747641 h 6858000"/>
              <a:gd name="connsiteX58102" fmla="*/ 4020604 w 12192000"/>
              <a:gd name="connsiteY58102" fmla="*/ 722860 h 6858000"/>
              <a:gd name="connsiteX58103" fmla="*/ 4420071 w 12192000"/>
              <a:gd name="connsiteY58103" fmla="*/ 722745 h 6858000"/>
              <a:gd name="connsiteX58104" fmla="*/ 4396098 w 12192000"/>
              <a:gd name="connsiteY58104" fmla="*/ 748678 h 6858000"/>
              <a:gd name="connsiteX58105" fmla="*/ 4419955 w 12192000"/>
              <a:gd name="connsiteY58105" fmla="*/ 770114 h 6858000"/>
              <a:gd name="connsiteX58106" fmla="*/ 4444733 w 12192000"/>
              <a:gd name="connsiteY58106" fmla="*/ 746371 h 6858000"/>
              <a:gd name="connsiteX58107" fmla="*/ 4420071 w 12192000"/>
              <a:gd name="connsiteY58107" fmla="*/ 722745 h 6858000"/>
              <a:gd name="connsiteX58108" fmla="*/ 4083649 w 12192000"/>
              <a:gd name="connsiteY58108" fmla="*/ 722745 h 6858000"/>
              <a:gd name="connsiteX58109" fmla="*/ 4056565 w 12192000"/>
              <a:gd name="connsiteY58109" fmla="*/ 746486 h 6858000"/>
              <a:gd name="connsiteX58110" fmla="*/ 4085377 w 12192000"/>
              <a:gd name="connsiteY58110" fmla="*/ 769999 h 6858000"/>
              <a:gd name="connsiteX58111" fmla="*/ 4111078 w 12192000"/>
              <a:gd name="connsiteY58111" fmla="*/ 748678 h 6858000"/>
              <a:gd name="connsiteX58112" fmla="*/ 4083649 w 12192000"/>
              <a:gd name="connsiteY58112" fmla="*/ 722745 h 6858000"/>
              <a:gd name="connsiteX58113" fmla="*/ 10253806 w 12192000"/>
              <a:gd name="connsiteY58113" fmla="*/ 722400 h 6858000"/>
              <a:gd name="connsiteX58114" fmla="*/ 10253806 w 12192000"/>
              <a:gd name="connsiteY58114" fmla="*/ 722516 h 6858000"/>
              <a:gd name="connsiteX58115" fmla="*/ 10226030 w 12192000"/>
              <a:gd name="connsiteY58115" fmla="*/ 746834 h 6858000"/>
              <a:gd name="connsiteX58116" fmla="*/ 10254036 w 12192000"/>
              <a:gd name="connsiteY58116" fmla="*/ 769423 h 6858000"/>
              <a:gd name="connsiteX58117" fmla="*/ 10280083 w 12192000"/>
              <a:gd name="connsiteY58117" fmla="*/ 745451 h 6858000"/>
              <a:gd name="connsiteX58118" fmla="*/ 10253806 w 12192000"/>
              <a:gd name="connsiteY58118" fmla="*/ 722400 h 6858000"/>
              <a:gd name="connsiteX58119" fmla="*/ 1881331 w 12192000"/>
              <a:gd name="connsiteY58119" fmla="*/ 722400 h 6858000"/>
              <a:gd name="connsiteX58120" fmla="*/ 1881331 w 12192000"/>
              <a:gd name="connsiteY58120" fmla="*/ 722516 h 6858000"/>
              <a:gd name="connsiteX58121" fmla="*/ 1853555 w 12192000"/>
              <a:gd name="connsiteY58121" fmla="*/ 746834 h 6858000"/>
              <a:gd name="connsiteX58122" fmla="*/ 1881561 w 12192000"/>
              <a:gd name="connsiteY58122" fmla="*/ 769423 h 6858000"/>
              <a:gd name="connsiteX58123" fmla="*/ 1907608 w 12192000"/>
              <a:gd name="connsiteY58123" fmla="*/ 745451 h 6858000"/>
              <a:gd name="connsiteX58124" fmla="*/ 1881331 w 12192000"/>
              <a:gd name="connsiteY58124" fmla="*/ 722400 h 6858000"/>
              <a:gd name="connsiteX58125" fmla="*/ 10186383 w 12192000"/>
              <a:gd name="connsiteY58125" fmla="*/ 722285 h 6858000"/>
              <a:gd name="connsiteX58126" fmla="*/ 10165062 w 12192000"/>
              <a:gd name="connsiteY58126" fmla="*/ 748217 h 6858000"/>
              <a:gd name="connsiteX58127" fmla="*/ 10185808 w 12192000"/>
              <a:gd name="connsiteY58127" fmla="*/ 770345 h 6858000"/>
              <a:gd name="connsiteX58128" fmla="*/ 10212085 w 12192000"/>
              <a:gd name="connsiteY58128" fmla="*/ 747411 h 6858000"/>
              <a:gd name="connsiteX58129" fmla="*/ 10186383 w 12192000"/>
              <a:gd name="connsiteY58129" fmla="*/ 722285 h 6858000"/>
              <a:gd name="connsiteX58130" fmla="*/ 1813908 w 12192000"/>
              <a:gd name="connsiteY58130" fmla="*/ 722285 h 6858000"/>
              <a:gd name="connsiteX58131" fmla="*/ 1792587 w 12192000"/>
              <a:gd name="connsiteY58131" fmla="*/ 748217 h 6858000"/>
              <a:gd name="connsiteX58132" fmla="*/ 1813333 w 12192000"/>
              <a:gd name="connsiteY58132" fmla="*/ 770345 h 6858000"/>
              <a:gd name="connsiteX58133" fmla="*/ 1839610 w 12192000"/>
              <a:gd name="connsiteY58133" fmla="*/ 747411 h 6858000"/>
              <a:gd name="connsiteX58134" fmla="*/ 1813908 w 12192000"/>
              <a:gd name="connsiteY58134" fmla="*/ 722285 h 6858000"/>
              <a:gd name="connsiteX58135" fmla="*/ 10119422 w 12192000"/>
              <a:gd name="connsiteY58135" fmla="*/ 722054 h 6858000"/>
              <a:gd name="connsiteX58136" fmla="*/ 10095796 w 12192000"/>
              <a:gd name="connsiteY58136" fmla="*/ 746486 h 6858000"/>
              <a:gd name="connsiteX58137" fmla="*/ 10121496 w 12192000"/>
              <a:gd name="connsiteY58137" fmla="*/ 770576 h 6858000"/>
              <a:gd name="connsiteX58138" fmla="*/ 10143163 w 12192000"/>
              <a:gd name="connsiteY58138" fmla="*/ 747179 h 6858000"/>
              <a:gd name="connsiteX58139" fmla="*/ 10119422 w 12192000"/>
              <a:gd name="connsiteY58139" fmla="*/ 722054 h 6858000"/>
              <a:gd name="connsiteX58140" fmla="*/ 1746947 w 12192000"/>
              <a:gd name="connsiteY58140" fmla="*/ 722054 h 6858000"/>
              <a:gd name="connsiteX58141" fmla="*/ 1723321 w 12192000"/>
              <a:gd name="connsiteY58141" fmla="*/ 746486 h 6858000"/>
              <a:gd name="connsiteX58142" fmla="*/ 1749021 w 12192000"/>
              <a:gd name="connsiteY58142" fmla="*/ 770576 h 6858000"/>
              <a:gd name="connsiteX58143" fmla="*/ 1770688 w 12192000"/>
              <a:gd name="connsiteY58143" fmla="*/ 747179 h 6858000"/>
              <a:gd name="connsiteX58144" fmla="*/ 1746947 w 12192000"/>
              <a:gd name="connsiteY58144" fmla="*/ 722054 h 6858000"/>
              <a:gd name="connsiteX58145" fmla="*/ 11324848 w 12192000"/>
              <a:gd name="connsiteY58145" fmla="*/ 721939 h 6858000"/>
              <a:gd name="connsiteX58146" fmla="*/ 11300876 w 12192000"/>
              <a:gd name="connsiteY58146" fmla="*/ 744529 h 6858000"/>
              <a:gd name="connsiteX58147" fmla="*/ 11322888 w 12192000"/>
              <a:gd name="connsiteY58147" fmla="*/ 769423 h 6858000"/>
              <a:gd name="connsiteX58148" fmla="*/ 11349972 w 12192000"/>
              <a:gd name="connsiteY58148" fmla="*/ 747411 h 6858000"/>
              <a:gd name="connsiteX58149" fmla="*/ 11324848 w 12192000"/>
              <a:gd name="connsiteY58149" fmla="*/ 722054 h 6858000"/>
              <a:gd name="connsiteX58150" fmla="*/ 11260306 w 12192000"/>
              <a:gd name="connsiteY58150" fmla="*/ 721939 h 6858000"/>
              <a:gd name="connsiteX58151" fmla="*/ 11232415 w 12192000"/>
              <a:gd name="connsiteY58151" fmla="*/ 747411 h 6858000"/>
              <a:gd name="connsiteX58152" fmla="*/ 11259154 w 12192000"/>
              <a:gd name="connsiteY58152" fmla="*/ 769423 h 6858000"/>
              <a:gd name="connsiteX58153" fmla="*/ 11287044 w 12192000"/>
              <a:gd name="connsiteY58153" fmla="*/ 746028 h 6858000"/>
              <a:gd name="connsiteX58154" fmla="*/ 11260306 w 12192000"/>
              <a:gd name="connsiteY58154" fmla="*/ 721939 h 6858000"/>
              <a:gd name="connsiteX58155" fmla="*/ 2952373 w 12192000"/>
              <a:gd name="connsiteY58155" fmla="*/ 721939 h 6858000"/>
              <a:gd name="connsiteX58156" fmla="*/ 2928401 w 12192000"/>
              <a:gd name="connsiteY58156" fmla="*/ 744529 h 6858000"/>
              <a:gd name="connsiteX58157" fmla="*/ 2950413 w 12192000"/>
              <a:gd name="connsiteY58157" fmla="*/ 769423 h 6858000"/>
              <a:gd name="connsiteX58158" fmla="*/ 2977497 w 12192000"/>
              <a:gd name="connsiteY58158" fmla="*/ 747411 h 6858000"/>
              <a:gd name="connsiteX58159" fmla="*/ 2952373 w 12192000"/>
              <a:gd name="connsiteY58159" fmla="*/ 722054 h 6858000"/>
              <a:gd name="connsiteX58160" fmla="*/ 2887831 w 12192000"/>
              <a:gd name="connsiteY58160" fmla="*/ 721939 h 6858000"/>
              <a:gd name="connsiteX58161" fmla="*/ 2859940 w 12192000"/>
              <a:gd name="connsiteY58161" fmla="*/ 747411 h 6858000"/>
              <a:gd name="connsiteX58162" fmla="*/ 2886679 w 12192000"/>
              <a:gd name="connsiteY58162" fmla="*/ 769423 h 6858000"/>
              <a:gd name="connsiteX58163" fmla="*/ 2914569 w 12192000"/>
              <a:gd name="connsiteY58163" fmla="*/ 746028 h 6858000"/>
              <a:gd name="connsiteX58164" fmla="*/ 2887831 w 12192000"/>
              <a:gd name="connsiteY58164" fmla="*/ 721939 h 6858000"/>
              <a:gd name="connsiteX58165" fmla="*/ 10051537 w 12192000"/>
              <a:gd name="connsiteY58165" fmla="*/ 721824 h 6858000"/>
              <a:gd name="connsiteX58166" fmla="*/ 10028142 w 12192000"/>
              <a:gd name="connsiteY58166" fmla="*/ 748448 h 6858000"/>
              <a:gd name="connsiteX58167" fmla="*/ 10053382 w 12192000"/>
              <a:gd name="connsiteY58167" fmla="*/ 769192 h 6858000"/>
              <a:gd name="connsiteX58168" fmla="*/ 10076546 w 12192000"/>
              <a:gd name="connsiteY58168" fmla="*/ 747756 h 6858000"/>
              <a:gd name="connsiteX58169" fmla="*/ 10051537 w 12192000"/>
              <a:gd name="connsiteY58169" fmla="*/ 721824 h 6858000"/>
              <a:gd name="connsiteX58170" fmla="*/ 8912152 w 12192000"/>
              <a:gd name="connsiteY58170" fmla="*/ 721824 h 6858000"/>
              <a:gd name="connsiteX58171" fmla="*/ 8885643 w 12192000"/>
              <a:gd name="connsiteY58171" fmla="*/ 745797 h 6858000"/>
              <a:gd name="connsiteX58172" fmla="*/ 8910884 w 12192000"/>
              <a:gd name="connsiteY58172" fmla="*/ 769192 h 6858000"/>
              <a:gd name="connsiteX58173" fmla="*/ 8935202 w 12192000"/>
              <a:gd name="connsiteY58173" fmla="*/ 745912 h 6858000"/>
              <a:gd name="connsiteX58174" fmla="*/ 8912152 w 12192000"/>
              <a:gd name="connsiteY58174" fmla="*/ 721824 h 6858000"/>
              <a:gd name="connsiteX58175" fmla="*/ 1679062 w 12192000"/>
              <a:gd name="connsiteY58175" fmla="*/ 721824 h 6858000"/>
              <a:gd name="connsiteX58176" fmla="*/ 1655667 w 12192000"/>
              <a:gd name="connsiteY58176" fmla="*/ 748448 h 6858000"/>
              <a:gd name="connsiteX58177" fmla="*/ 1680907 w 12192000"/>
              <a:gd name="connsiteY58177" fmla="*/ 769192 h 6858000"/>
              <a:gd name="connsiteX58178" fmla="*/ 1704071 w 12192000"/>
              <a:gd name="connsiteY58178" fmla="*/ 747756 h 6858000"/>
              <a:gd name="connsiteX58179" fmla="*/ 1679062 w 12192000"/>
              <a:gd name="connsiteY58179" fmla="*/ 721824 h 6858000"/>
              <a:gd name="connsiteX58180" fmla="*/ 539677 w 12192000"/>
              <a:gd name="connsiteY58180" fmla="*/ 721824 h 6858000"/>
              <a:gd name="connsiteX58181" fmla="*/ 513168 w 12192000"/>
              <a:gd name="connsiteY58181" fmla="*/ 745797 h 6858000"/>
              <a:gd name="connsiteX58182" fmla="*/ 538409 w 12192000"/>
              <a:gd name="connsiteY58182" fmla="*/ 769192 h 6858000"/>
              <a:gd name="connsiteX58183" fmla="*/ 562727 w 12192000"/>
              <a:gd name="connsiteY58183" fmla="*/ 745912 h 6858000"/>
              <a:gd name="connsiteX58184" fmla="*/ 539677 w 12192000"/>
              <a:gd name="connsiteY58184" fmla="*/ 721824 h 6858000"/>
              <a:gd name="connsiteX58185" fmla="*/ 8844844 w 12192000"/>
              <a:gd name="connsiteY58185" fmla="*/ 721709 h 6858000"/>
              <a:gd name="connsiteX58186" fmla="*/ 8817874 w 12192000"/>
              <a:gd name="connsiteY58186" fmla="*/ 747065 h 6858000"/>
              <a:gd name="connsiteX58187" fmla="*/ 8843230 w 12192000"/>
              <a:gd name="connsiteY58187" fmla="*/ 769192 h 6858000"/>
              <a:gd name="connsiteX58188" fmla="*/ 8872044 w 12192000"/>
              <a:gd name="connsiteY58188" fmla="*/ 747179 h 6858000"/>
              <a:gd name="connsiteX58189" fmla="*/ 8871929 w 12192000"/>
              <a:gd name="connsiteY58189" fmla="*/ 747179 h 6858000"/>
              <a:gd name="connsiteX58190" fmla="*/ 8844844 w 12192000"/>
              <a:gd name="connsiteY58190" fmla="*/ 721709 h 6858000"/>
              <a:gd name="connsiteX58191" fmla="*/ 6563768 w 12192000"/>
              <a:gd name="connsiteY58191" fmla="*/ 721709 h 6858000"/>
              <a:gd name="connsiteX58192" fmla="*/ 6538296 w 12192000"/>
              <a:gd name="connsiteY58192" fmla="*/ 747179 h 6858000"/>
              <a:gd name="connsiteX58193" fmla="*/ 6565152 w 12192000"/>
              <a:gd name="connsiteY58193" fmla="*/ 770114 h 6858000"/>
              <a:gd name="connsiteX58194" fmla="*/ 6586011 w 12192000"/>
              <a:gd name="connsiteY58194" fmla="*/ 745797 h 6858000"/>
              <a:gd name="connsiteX58195" fmla="*/ 6563768 w 12192000"/>
              <a:gd name="connsiteY58195" fmla="*/ 721709 h 6858000"/>
              <a:gd name="connsiteX58196" fmla="*/ 6430764 w 12192000"/>
              <a:gd name="connsiteY58196" fmla="*/ 721709 h 6858000"/>
              <a:gd name="connsiteX58197" fmla="*/ 6430818 w 12192000"/>
              <a:gd name="connsiteY58197" fmla="*/ 721720 h 6858000"/>
              <a:gd name="connsiteX58198" fmla="*/ 6409644 w 12192000"/>
              <a:gd name="connsiteY58198" fmla="*/ 725786 h 6858000"/>
              <a:gd name="connsiteX58199" fmla="*/ 6402413 w 12192000"/>
              <a:gd name="connsiteY58199" fmla="*/ 746719 h 6858000"/>
              <a:gd name="connsiteX58200" fmla="*/ 6429961 w 12192000"/>
              <a:gd name="connsiteY58200" fmla="*/ 768962 h 6858000"/>
              <a:gd name="connsiteX58201" fmla="*/ 6456929 w 12192000"/>
              <a:gd name="connsiteY58201" fmla="*/ 746143 h 6858000"/>
              <a:gd name="connsiteX58202" fmla="*/ 6450719 w 12192000"/>
              <a:gd name="connsiteY58202" fmla="*/ 726232 h 6858000"/>
              <a:gd name="connsiteX58203" fmla="*/ 6430818 w 12192000"/>
              <a:gd name="connsiteY58203" fmla="*/ 721720 h 6858000"/>
              <a:gd name="connsiteX58204" fmla="*/ 6430880 w 12192000"/>
              <a:gd name="connsiteY58204" fmla="*/ 721709 h 6858000"/>
              <a:gd name="connsiteX58205" fmla="*/ 472369 w 12192000"/>
              <a:gd name="connsiteY58205" fmla="*/ 721709 h 6858000"/>
              <a:gd name="connsiteX58206" fmla="*/ 445399 w 12192000"/>
              <a:gd name="connsiteY58206" fmla="*/ 747065 h 6858000"/>
              <a:gd name="connsiteX58207" fmla="*/ 470755 w 12192000"/>
              <a:gd name="connsiteY58207" fmla="*/ 769192 h 6858000"/>
              <a:gd name="connsiteX58208" fmla="*/ 499569 w 12192000"/>
              <a:gd name="connsiteY58208" fmla="*/ 747179 h 6858000"/>
              <a:gd name="connsiteX58209" fmla="*/ 499454 w 12192000"/>
              <a:gd name="connsiteY58209" fmla="*/ 747179 h 6858000"/>
              <a:gd name="connsiteX58210" fmla="*/ 472369 w 12192000"/>
              <a:gd name="connsiteY58210" fmla="*/ 721709 h 6858000"/>
              <a:gd name="connsiteX58211" fmla="*/ 6630612 w 12192000"/>
              <a:gd name="connsiteY58211" fmla="*/ 721594 h 6858000"/>
              <a:gd name="connsiteX58212" fmla="*/ 6630668 w 12192000"/>
              <a:gd name="connsiteY58212" fmla="*/ 721612 h 6858000"/>
              <a:gd name="connsiteX58213" fmla="*/ 6610863 w 12192000"/>
              <a:gd name="connsiteY58213" fmla="*/ 727702 h 6858000"/>
              <a:gd name="connsiteX58214" fmla="*/ 6606640 w 12192000"/>
              <a:gd name="connsiteY58214" fmla="*/ 747641 h 6858000"/>
              <a:gd name="connsiteX58215" fmla="*/ 6630037 w 12192000"/>
              <a:gd name="connsiteY58215" fmla="*/ 769192 h 6858000"/>
              <a:gd name="connsiteX58216" fmla="*/ 6655161 w 12192000"/>
              <a:gd name="connsiteY58216" fmla="*/ 748100 h 6858000"/>
              <a:gd name="connsiteX58217" fmla="*/ 6650408 w 12192000"/>
              <a:gd name="connsiteY58217" fmla="*/ 728191 h 6858000"/>
              <a:gd name="connsiteX58218" fmla="*/ 6630668 w 12192000"/>
              <a:gd name="connsiteY58218" fmla="*/ 721612 h 6858000"/>
              <a:gd name="connsiteX58219" fmla="*/ 6630728 w 12192000"/>
              <a:gd name="connsiteY58219" fmla="*/ 721594 h 6858000"/>
              <a:gd name="connsiteX58220" fmla="*/ 6498304 w 12192000"/>
              <a:gd name="connsiteY58220" fmla="*/ 721594 h 6858000"/>
              <a:gd name="connsiteX58221" fmla="*/ 6470530 w 12192000"/>
              <a:gd name="connsiteY58221" fmla="*/ 746486 h 6858000"/>
              <a:gd name="connsiteX58222" fmla="*/ 6498190 w 12192000"/>
              <a:gd name="connsiteY58222" fmla="*/ 769078 h 6858000"/>
              <a:gd name="connsiteX58223" fmla="*/ 6524696 w 12192000"/>
              <a:gd name="connsiteY58223" fmla="*/ 747641 h 6858000"/>
              <a:gd name="connsiteX58224" fmla="*/ 6498304 w 12192000"/>
              <a:gd name="connsiteY58224" fmla="*/ 721709 h 6858000"/>
              <a:gd name="connsiteX58225" fmla="*/ 7775302 w 12192000"/>
              <a:gd name="connsiteY58225" fmla="*/ 721478 h 6858000"/>
              <a:gd name="connsiteX58226" fmla="*/ 7748563 w 12192000"/>
              <a:gd name="connsiteY58226" fmla="*/ 745566 h 6858000"/>
              <a:gd name="connsiteX58227" fmla="*/ 7774148 w 12192000"/>
              <a:gd name="connsiteY58227" fmla="*/ 769999 h 6858000"/>
              <a:gd name="connsiteX58228" fmla="*/ 7796162 w 12192000"/>
              <a:gd name="connsiteY58228" fmla="*/ 747179 h 6858000"/>
              <a:gd name="connsiteX58229" fmla="*/ 7775302 w 12192000"/>
              <a:gd name="connsiteY58229" fmla="*/ 721478 h 6858000"/>
              <a:gd name="connsiteX58230" fmla="*/ 5356956 w 12192000"/>
              <a:gd name="connsiteY58230" fmla="*/ 721478 h 6858000"/>
              <a:gd name="connsiteX58231" fmla="*/ 5333908 w 12192000"/>
              <a:gd name="connsiteY58231" fmla="*/ 747756 h 6858000"/>
              <a:gd name="connsiteX58232" fmla="*/ 5357649 w 12192000"/>
              <a:gd name="connsiteY58232" fmla="*/ 768847 h 6858000"/>
              <a:gd name="connsiteX58233" fmla="*/ 5382081 w 12192000"/>
              <a:gd name="connsiteY58233" fmla="*/ 747526 h 6858000"/>
              <a:gd name="connsiteX58234" fmla="*/ 5382081 w 12192000"/>
              <a:gd name="connsiteY58234" fmla="*/ 747411 h 6858000"/>
              <a:gd name="connsiteX58235" fmla="*/ 5356956 w 12192000"/>
              <a:gd name="connsiteY58235" fmla="*/ 721478 h 6858000"/>
              <a:gd name="connsiteX58236" fmla="*/ 7638036 w 12192000"/>
              <a:gd name="connsiteY58236" fmla="*/ 721362 h 6858000"/>
              <a:gd name="connsiteX58237" fmla="*/ 7612910 w 12192000"/>
              <a:gd name="connsiteY58237" fmla="*/ 744529 h 6858000"/>
              <a:gd name="connsiteX58238" fmla="*/ 7637460 w 12192000"/>
              <a:gd name="connsiteY58238" fmla="*/ 768847 h 6858000"/>
              <a:gd name="connsiteX58239" fmla="*/ 7661547 w 12192000"/>
              <a:gd name="connsiteY58239" fmla="*/ 747756 h 6858000"/>
              <a:gd name="connsiteX58240" fmla="*/ 7661547 w 12192000"/>
              <a:gd name="connsiteY58240" fmla="*/ 747641 h 6858000"/>
              <a:gd name="connsiteX58241" fmla="*/ 7638036 w 12192000"/>
              <a:gd name="connsiteY58241" fmla="*/ 721362 h 6858000"/>
              <a:gd name="connsiteX58242" fmla="*/ 4350198 w 12192000"/>
              <a:gd name="connsiteY58242" fmla="*/ 721147 h 6858000"/>
              <a:gd name="connsiteX58243" fmla="*/ 4329483 w 12192000"/>
              <a:gd name="connsiteY58243" fmla="*/ 729776 h 6858000"/>
              <a:gd name="connsiteX58244" fmla="*/ 4329483 w 12192000"/>
              <a:gd name="connsiteY58244" fmla="*/ 729661 h 6858000"/>
              <a:gd name="connsiteX58245" fmla="*/ 4307584 w 12192000"/>
              <a:gd name="connsiteY58245" fmla="*/ 730122 h 6858000"/>
              <a:gd name="connsiteX58246" fmla="*/ 4261484 w 12192000"/>
              <a:gd name="connsiteY58246" fmla="*/ 733464 h 6858000"/>
              <a:gd name="connsiteX58247" fmla="*/ 4290066 w 12192000"/>
              <a:gd name="connsiteY58247" fmla="*/ 770576 h 6858000"/>
              <a:gd name="connsiteX58248" fmla="*/ 4318648 w 12192000"/>
              <a:gd name="connsiteY58248" fmla="*/ 770576 h 6858000"/>
              <a:gd name="connsiteX58249" fmla="*/ 4362789 w 12192000"/>
              <a:gd name="connsiteY58249" fmla="*/ 770576 h 6858000"/>
              <a:gd name="connsiteX58250" fmla="*/ 4375698 w 12192000"/>
              <a:gd name="connsiteY58250" fmla="*/ 762278 h 6858000"/>
              <a:gd name="connsiteX58251" fmla="*/ 4370744 w 12192000"/>
              <a:gd name="connsiteY58251" fmla="*/ 726087 h 6858000"/>
              <a:gd name="connsiteX58252" fmla="*/ 4350198 w 12192000"/>
              <a:gd name="connsiteY58252" fmla="*/ 721147 h 6858000"/>
              <a:gd name="connsiteX58253" fmla="*/ 11727654 w 12192000"/>
              <a:gd name="connsiteY58253" fmla="*/ 720440 h 6858000"/>
              <a:gd name="connsiteX58254" fmla="*/ 11701723 w 12192000"/>
              <a:gd name="connsiteY58254" fmla="*/ 742568 h 6858000"/>
              <a:gd name="connsiteX58255" fmla="*/ 11731458 w 12192000"/>
              <a:gd name="connsiteY58255" fmla="*/ 768040 h 6858000"/>
              <a:gd name="connsiteX58256" fmla="*/ 11756237 w 12192000"/>
              <a:gd name="connsiteY58256" fmla="*/ 742916 h 6858000"/>
              <a:gd name="connsiteX58257" fmla="*/ 11727654 w 12192000"/>
              <a:gd name="connsiteY58257" fmla="*/ 720440 h 6858000"/>
              <a:gd name="connsiteX58258" fmla="*/ 3355179 w 12192000"/>
              <a:gd name="connsiteY58258" fmla="*/ 720440 h 6858000"/>
              <a:gd name="connsiteX58259" fmla="*/ 3329248 w 12192000"/>
              <a:gd name="connsiteY58259" fmla="*/ 742568 h 6858000"/>
              <a:gd name="connsiteX58260" fmla="*/ 3358983 w 12192000"/>
              <a:gd name="connsiteY58260" fmla="*/ 768040 h 6858000"/>
              <a:gd name="connsiteX58261" fmla="*/ 3383762 w 12192000"/>
              <a:gd name="connsiteY58261" fmla="*/ 742916 h 6858000"/>
              <a:gd name="connsiteX58262" fmla="*/ 3355179 w 12192000"/>
              <a:gd name="connsiteY58262" fmla="*/ 720440 h 6858000"/>
              <a:gd name="connsiteX58263" fmla="*/ 11662306 w 12192000"/>
              <a:gd name="connsiteY58263" fmla="*/ 719633 h 6858000"/>
              <a:gd name="connsiteX58264" fmla="*/ 11634300 w 12192000"/>
              <a:gd name="connsiteY58264" fmla="*/ 743838 h 6858000"/>
              <a:gd name="connsiteX58265" fmla="*/ 11661846 w 12192000"/>
              <a:gd name="connsiteY58265" fmla="*/ 766657 h 6858000"/>
              <a:gd name="connsiteX58266" fmla="*/ 11661962 w 12192000"/>
              <a:gd name="connsiteY58266" fmla="*/ 766657 h 6858000"/>
              <a:gd name="connsiteX58267" fmla="*/ 11688468 w 12192000"/>
              <a:gd name="connsiteY58267" fmla="*/ 743031 h 6858000"/>
              <a:gd name="connsiteX58268" fmla="*/ 11662306 w 12192000"/>
              <a:gd name="connsiteY58268" fmla="*/ 719633 h 6858000"/>
              <a:gd name="connsiteX58269" fmla="*/ 3289831 w 12192000"/>
              <a:gd name="connsiteY58269" fmla="*/ 719633 h 6858000"/>
              <a:gd name="connsiteX58270" fmla="*/ 3261825 w 12192000"/>
              <a:gd name="connsiteY58270" fmla="*/ 743838 h 6858000"/>
              <a:gd name="connsiteX58271" fmla="*/ 3289371 w 12192000"/>
              <a:gd name="connsiteY58271" fmla="*/ 766657 h 6858000"/>
              <a:gd name="connsiteX58272" fmla="*/ 3289487 w 12192000"/>
              <a:gd name="connsiteY58272" fmla="*/ 766657 h 6858000"/>
              <a:gd name="connsiteX58273" fmla="*/ 3315993 w 12192000"/>
              <a:gd name="connsiteY58273" fmla="*/ 743031 h 6858000"/>
              <a:gd name="connsiteX58274" fmla="*/ 3289831 w 12192000"/>
              <a:gd name="connsiteY58274" fmla="*/ 719633 h 6858000"/>
              <a:gd name="connsiteX58275" fmla="*/ 10521998 w 12192000"/>
              <a:gd name="connsiteY58275" fmla="*/ 719404 h 6858000"/>
              <a:gd name="connsiteX58276" fmla="*/ 10497334 w 12192000"/>
              <a:gd name="connsiteY58276" fmla="*/ 744758 h 6858000"/>
              <a:gd name="connsiteX58277" fmla="*/ 10520154 w 12192000"/>
              <a:gd name="connsiteY58277" fmla="*/ 766887 h 6858000"/>
              <a:gd name="connsiteX58278" fmla="*/ 10546086 w 12192000"/>
              <a:gd name="connsiteY58278" fmla="*/ 743723 h 6858000"/>
              <a:gd name="connsiteX58279" fmla="*/ 10521998 w 12192000"/>
              <a:gd name="connsiteY58279" fmla="*/ 719404 h 6858000"/>
              <a:gd name="connsiteX58280" fmla="*/ 10454806 w 12192000"/>
              <a:gd name="connsiteY58280" fmla="*/ 719404 h 6858000"/>
              <a:gd name="connsiteX58281" fmla="*/ 10429450 w 12192000"/>
              <a:gd name="connsiteY58281" fmla="*/ 744873 h 6858000"/>
              <a:gd name="connsiteX58282" fmla="*/ 10456189 w 12192000"/>
              <a:gd name="connsiteY58282" fmla="*/ 767925 h 6858000"/>
              <a:gd name="connsiteX58283" fmla="*/ 10476704 w 12192000"/>
              <a:gd name="connsiteY58283" fmla="*/ 742224 h 6858000"/>
              <a:gd name="connsiteX58284" fmla="*/ 10454806 w 12192000"/>
              <a:gd name="connsiteY58284" fmla="*/ 719404 h 6858000"/>
              <a:gd name="connsiteX58285" fmla="*/ 2149523 w 12192000"/>
              <a:gd name="connsiteY58285" fmla="*/ 719404 h 6858000"/>
              <a:gd name="connsiteX58286" fmla="*/ 2124859 w 12192000"/>
              <a:gd name="connsiteY58286" fmla="*/ 744758 h 6858000"/>
              <a:gd name="connsiteX58287" fmla="*/ 2147679 w 12192000"/>
              <a:gd name="connsiteY58287" fmla="*/ 766887 h 6858000"/>
              <a:gd name="connsiteX58288" fmla="*/ 2173611 w 12192000"/>
              <a:gd name="connsiteY58288" fmla="*/ 743723 h 6858000"/>
              <a:gd name="connsiteX58289" fmla="*/ 2149523 w 12192000"/>
              <a:gd name="connsiteY58289" fmla="*/ 719404 h 6858000"/>
              <a:gd name="connsiteX58290" fmla="*/ 2082331 w 12192000"/>
              <a:gd name="connsiteY58290" fmla="*/ 719404 h 6858000"/>
              <a:gd name="connsiteX58291" fmla="*/ 2056975 w 12192000"/>
              <a:gd name="connsiteY58291" fmla="*/ 744873 h 6858000"/>
              <a:gd name="connsiteX58292" fmla="*/ 2083714 w 12192000"/>
              <a:gd name="connsiteY58292" fmla="*/ 767925 h 6858000"/>
              <a:gd name="connsiteX58293" fmla="*/ 2104229 w 12192000"/>
              <a:gd name="connsiteY58293" fmla="*/ 742224 h 6858000"/>
              <a:gd name="connsiteX58294" fmla="*/ 2082331 w 12192000"/>
              <a:gd name="connsiteY58294" fmla="*/ 719404 h 6858000"/>
              <a:gd name="connsiteX58295" fmla="*/ 9313462 w 12192000"/>
              <a:gd name="connsiteY58295" fmla="*/ 719289 h 6858000"/>
              <a:gd name="connsiteX58296" fmla="*/ 9287184 w 12192000"/>
              <a:gd name="connsiteY58296" fmla="*/ 742568 h 6858000"/>
              <a:gd name="connsiteX58297" fmla="*/ 9314268 w 12192000"/>
              <a:gd name="connsiteY58297" fmla="*/ 766080 h 6858000"/>
              <a:gd name="connsiteX58298" fmla="*/ 9341237 w 12192000"/>
              <a:gd name="connsiteY58298" fmla="*/ 743838 h 6858000"/>
              <a:gd name="connsiteX58299" fmla="*/ 9313462 w 12192000"/>
              <a:gd name="connsiteY58299" fmla="*/ 719289 h 6858000"/>
              <a:gd name="connsiteX58300" fmla="*/ 940987 w 12192000"/>
              <a:gd name="connsiteY58300" fmla="*/ 719289 h 6858000"/>
              <a:gd name="connsiteX58301" fmla="*/ 914709 w 12192000"/>
              <a:gd name="connsiteY58301" fmla="*/ 742568 h 6858000"/>
              <a:gd name="connsiteX58302" fmla="*/ 941793 w 12192000"/>
              <a:gd name="connsiteY58302" fmla="*/ 766080 h 6858000"/>
              <a:gd name="connsiteX58303" fmla="*/ 968762 w 12192000"/>
              <a:gd name="connsiteY58303" fmla="*/ 743838 h 6858000"/>
              <a:gd name="connsiteX58304" fmla="*/ 940987 w 12192000"/>
              <a:gd name="connsiteY58304" fmla="*/ 719289 h 6858000"/>
              <a:gd name="connsiteX58305" fmla="*/ 11461191 w 12192000"/>
              <a:gd name="connsiteY58305" fmla="*/ 719173 h 6858000"/>
              <a:gd name="connsiteX58306" fmla="*/ 11436296 w 12192000"/>
              <a:gd name="connsiteY58306" fmla="*/ 744184 h 6858000"/>
              <a:gd name="connsiteX58307" fmla="*/ 11458886 w 12192000"/>
              <a:gd name="connsiteY58307" fmla="*/ 766657 h 6858000"/>
              <a:gd name="connsiteX58308" fmla="*/ 11484934 w 12192000"/>
              <a:gd name="connsiteY58308" fmla="*/ 743723 h 6858000"/>
              <a:gd name="connsiteX58309" fmla="*/ 11461191 w 12192000"/>
              <a:gd name="connsiteY58309" fmla="*/ 719173 h 6858000"/>
              <a:gd name="connsiteX58310" fmla="*/ 11393538 w 12192000"/>
              <a:gd name="connsiteY58310" fmla="*/ 719173 h 6858000"/>
              <a:gd name="connsiteX58311" fmla="*/ 11367952 w 12192000"/>
              <a:gd name="connsiteY58311" fmla="*/ 744644 h 6858000"/>
              <a:gd name="connsiteX58312" fmla="*/ 11394920 w 12192000"/>
              <a:gd name="connsiteY58312" fmla="*/ 767695 h 6858000"/>
              <a:gd name="connsiteX58313" fmla="*/ 11415666 w 12192000"/>
              <a:gd name="connsiteY58313" fmla="*/ 743260 h 6858000"/>
              <a:gd name="connsiteX58314" fmla="*/ 11393538 w 12192000"/>
              <a:gd name="connsiteY58314" fmla="*/ 719289 h 6858000"/>
              <a:gd name="connsiteX58315" fmla="*/ 9247191 w 12192000"/>
              <a:gd name="connsiteY58315" fmla="*/ 719173 h 6858000"/>
              <a:gd name="connsiteX58316" fmla="*/ 9222642 w 12192000"/>
              <a:gd name="connsiteY58316" fmla="*/ 747526 h 6858000"/>
              <a:gd name="connsiteX58317" fmla="*/ 9245347 w 12192000"/>
              <a:gd name="connsiteY58317" fmla="*/ 766772 h 6858000"/>
              <a:gd name="connsiteX58318" fmla="*/ 9245462 w 12192000"/>
              <a:gd name="connsiteY58318" fmla="*/ 766772 h 6858000"/>
              <a:gd name="connsiteX58319" fmla="*/ 9273584 w 12192000"/>
              <a:gd name="connsiteY58319" fmla="*/ 743723 h 6858000"/>
              <a:gd name="connsiteX58320" fmla="*/ 9247191 w 12192000"/>
              <a:gd name="connsiteY58320" fmla="*/ 719173 h 6858000"/>
              <a:gd name="connsiteX58321" fmla="*/ 9045154 w 12192000"/>
              <a:gd name="connsiteY58321" fmla="*/ 719173 h 6858000"/>
              <a:gd name="connsiteX58322" fmla="*/ 9021296 w 12192000"/>
              <a:gd name="connsiteY58322" fmla="*/ 743607 h 6858000"/>
              <a:gd name="connsiteX58323" fmla="*/ 9021411 w 12192000"/>
              <a:gd name="connsiteY58323" fmla="*/ 743607 h 6858000"/>
              <a:gd name="connsiteX58324" fmla="*/ 9046998 w 12192000"/>
              <a:gd name="connsiteY58324" fmla="*/ 766657 h 6858000"/>
              <a:gd name="connsiteX58325" fmla="*/ 9069817 w 12192000"/>
              <a:gd name="connsiteY58325" fmla="*/ 744529 h 6858000"/>
              <a:gd name="connsiteX58326" fmla="*/ 9045154 w 12192000"/>
              <a:gd name="connsiteY58326" fmla="*/ 719173 h 6858000"/>
              <a:gd name="connsiteX58327" fmla="*/ 3088716 w 12192000"/>
              <a:gd name="connsiteY58327" fmla="*/ 719173 h 6858000"/>
              <a:gd name="connsiteX58328" fmla="*/ 3063821 w 12192000"/>
              <a:gd name="connsiteY58328" fmla="*/ 744184 h 6858000"/>
              <a:gd name="connsiteX58329" fmla="*/ 3086411 w 12192000"/>
              <a:gd name="connsiteY58329" fmla="*/ 766657 h 6858000"/>
              <a:gd name="connsiteX58330" fmla="*/ 3112459 w 12192000"/>
              <a:gd name="connsiteY58330" fmla="*/ 743723 h 6858000"/>
              <a:gd name="connsiteX58331" fmla="*/ 3088716 w 12192000"/>
              <a:gd name="connsiteY58331" fmla="*/ 719173 h 6858000"/>
              <a:gd name="connsiteX58332" fmla="*/ 3021063 w 12192000"/>
              <a:gd name="connsiteY58332" fmla="*/ 719173 h 6858000"/>
              <a:gd name="connsiteX58333" fmla="*/ 2995477 w 12192000"/>
              <a:gd name="connsiteY58333" fmla="*/ 744644 h 6858000"/>
              <a:gd name="connsiteX58334" fmla="*/ 3022445 w 12192000"/>
              <a:gd name="connsiteY58334" fmla="*/ 767695 h 6858000"/>
              <a:gd name="connsiteX58335" fmla="*/ 3043191 w 12192000"/>
              <a:gd name="connsiteY58335" fmla="*/ 743260 h 6858000"/>
              <a:gd name="connsiteX58336" fmla="*/ 3021063 w 12192000"/>
              <a:gd name="connsiteY58336" fmla="*/ 719289 h 6858000"/>
              <a:gd name="connsiteX58337" fmla="*/ 874716 w 12192000"/>
              <a:gd name="connsiteY58337" fmla="*/ 719173 h 6858000"/>
              <a:gd name="connsiteX58338" fmla="*/ 850167 w 12192000"/>
              <a:gd name="connsiteY58338" fmla="*/ 747526 h 6858000"/>
              <a:gd name="connsiteX58339" fmla="*/ 872872 w 12192000"/>
              <a:gd name="connsiteY58339" fmla="*/ 766772 h 6858000"/>
              <a:gd name="connsiteX58340" fmla="*/ 872987 w 12192000"/>
              <a:gd name="connsiteY58340" fmla="*/ 766772 h 6858000"/>
              <a:gd name="connsiteX58341" fmla="*/ 901109 w 12192000"/>
              <a:gd name="connsiteY58341" fmla="*/ 743723 h 6858000"/>
              <a:gd name="connsiteX58342" fmla="*/ 874716 w 12192000"/>
              <a:gd name="connsiteY58342" fmla="*/ 719173 h 6858000"/>
              <a:gd name="connsiteX58343" fmla="*/ 672679 w 12192000"/>
              <a:gd name="connsiteY58343" fmla="*/ 719173 h 6858000"/>
              <a:gd name="connsiteX58344" fmla="*/ 648821 w 12192000"/>
              <a:gd name="connsiteY58344" fmla="*/ 743607 h 6858000"/>
              <a:gd name="connsiteX58345" fmla="*/ 648936 w 12192000"/>
              <a:gd name="connsiteY58345" fmla="*/ 743607 h 6858000"/>
              <a:gd name="connsiteX58346" fmla="*/ 674523 w 12192000"/>
              <a:gd name="connsiteY58346" fmla="*/ 766657 h 6858000"/>
              <a:gd name="connsiteX58347" fmla="*/ 697342 w 12192000"/>
              <a:gd name="connsiteY58347" fmla="*/ 744529 h 6858000"/>
              <a:gd name="connsiteX58348" fmla="*/ 672679 w 12192000"/>
              <a:gd name="connsiteY58348" fmla="*/ 719173 h 6858000"/>
              <a:gd name="connsiteX58349" fmla="*/ 11595858 w 12192000"/>
              <a:gd name="connsiteY58349" fmla="*/ 718961 h 6858000"/>
              <a:gd name="connsiteX58350" fmla="*/ 11572064 w 12192000"/>
              <a:gd name="connsiteY58350" fmla="*/ 725282 h 6858000"/>
              <a:gd name="connsiteX58351" fmla="*/ 11552702 w 12192000"/>
              <a:gd name="connsiteY58351" fmla="*/ 730353 h 6858000"/>
              <a:gd name="connsiteX58352" fmla="*/ 11552586 w 12192000"/>
              <a:gd name="connsiteY58352" fmla="*/ 730468 h 6858000"/>
              <a:gd name="connsiteX58353" fmla="*/ 11539044 w 12192000"/>
              <a:gd name="connsiteY58353" fmla="*/ 719346 h 6858000"/>
              <a:gd name="connsiteX58354" fmla="*/ 11521698 w 12192000"/>
              <a:gd name="connsiteY58354" fmla="*/ 720325 h 6858000"/>
              <a:gd name="connsiteX58355" fmla="*/ 11504411 w 12192000"/>
              <a:gd name="connsiteY58355" fmla="*/ 744299 h 6858000"/>
              <a:gd name="connsiteX58356" fmla="*/ 11522274 w 12192000"/>
              <a:gd name="connsiteY58356" fmla="*/ 767579 h 6858000"/>
              <a:gd name="connsiteX58357" fmla="*/ 11602837 w 12192000"/>
              <a:gd name="connsiteY58357" fmla="*/ 767349 h 6858000"/>
              <a:gd name="connsiteX58358" fmla="*/ 11619894 w 12192000"/>
              <a:gd name="connsiteY58358" fmla="*/ 751213 h 6858000"/>
              <a:gd name="connsiteX58359" fmla="*/ 11595858 w 12192000"/>
              <a:gd name="connsiteY58359" fmla="*/ 718961 h 6858000"/>
              <a:gd name="connsiteX58360" fmla="*/ 3223383 w 12192000"/>
              <a:gd name="connsiteY58360" fmla="*/ 718961 h 6858000"/>
              <a:gd name="connsiteX58361" fmla="*/ 3199589 w 12192000"/>
              <a:gd name="connsiteY58361" fmla="*/ 725282 h 6858000"/>
              <a:gd name="connsiteX58362" fmla="*/ 3180227 w 12192000"/>
              <a:gd name="connsiteY58362" fmla="*/ 730353 h 6858000"/>
              <a:gd name="connsiteX58363" fmla="*/ 3180111 w 12192000"/>
              <a:gd name="connsiteY58363" fmla="*/ 730468 h 6858000"/>
              <a:gd name="connsiteX58364" fmla="*/ 3166569 w 12192000"/>
              <a:gd name="connsiteY58364" fmla="*/ 719346 h 6858000"/>
              <a:gd name="connsiteX58365" fmla="*/ 3149223 w 12192000"/>
              <a:gd name="connsiteY58365" fmla="*/ 720325 h 6858000"/>
              <a:gd name="connsiteX58366" fmla="*/ 3131936 w 12192000"/>
              <a:gd name="connsiteY58366" fmla="*/ 744299 h 6858000"/>
              <a:gd name="connsiteX58367" fmla="*/ 3149799 w 12192000"/>
              <a:gd name="connsiteY58367" fmla="*/ 767579 h 6858000"/>
              <a:gd name="connsiteX58368" fmla="*/ 3230362 w 12192000"/>
              <a:gd name="connsiteY58368" fmla="*/ 767349 h 6858000"/>
              <a:gd name="connsiteX58369" fmla="*/ 3247419 w 12192000"/>
              <a:gd name="connsiteY58369" fmla="*/ 751213 h 6858000"/>
              <a:gd name="connsiteX58370" fmla="*/ 3223383 w 12192000"/>
              <a:gd name="connsiteY58370" fmla="*/ 718961 h 6858000"/>
              <a:gd name="connsiteX58371" fmla="*/ 8976347 w 12192000"/>
              <a:gd name="connsiteY58371" fmla="*/ 718827 h 6858000"/>
              <a:gd name="connsiteX58372" fmla="*/ 8953528 w 12192000"/>
              <a:gd name="connsiteY58372" fmla="*/ 743031 h 6858000"/>
              <a:gd name="connsiteX58373" fmla="*/ 8974849 w 12192000"/>
              <a:gd name="connsiteY58373" fmla="*/ 766312 h 6858000"/>
              <a:gd name="connsiteX58374" fmla="*/ 9002048 w 12192000"/>
              <a:gd name="connsiteY58374" fmla="*/ 744184 h 6858000"/>
              <a:gd name="connsiteX58375" fmla="*/ 8976347 w 12192000"/>
              <a:gd name="connsiteY58375" fmla="*/ 718827 h 6858000"/>
              <a:gd name="connsiteX58376" fmla="*/ 7837768 w 12192000"/>
              <a:gd name="connsiteY58376" fmla="*/ 718827 h 6858000"/>
              <a:gd name="connsiteX58377" fmla="*/ 7810222 w 12192000"/>
              <a:gd name="connsiteY58377" fmla="*/ 744758 h 6858000"/>
              <a:gd name="connsiteX58378" fmla="*/ 7839035 w 12192000"/>
              <a:gd name="connsiteY58378" fmla="*/ 766080 h 6858000"/>
              <a:gd name="connsiteX58379" fmla="*/ 7864737 w 12192000"/>
              <a:gd name="connsiteY58379" fmla="*/ 742568 h 6858000"/>
              <a:gd name="connsiteX58380" fmla="*/ 7837768 w 12192000"/>
              <a:gd name="connsiteY58380" fmla="*/ 718827 h 6858000"/>
              <a:gd name="connsiteX58381" fmla="*/ 5220847 w 12192000"/>
              <a:gd name="connsiteY58381" fmla="*/ 718827 h 6858000"/>
              <a:gd name="connsiteX58382" fmla="*/ 5196987 w 12192000"/>
              <a:gd name="connsiteY58382" fmla="*/ 744873 h 6858000"/>
              <a:gd name="connsiteX58383" fmla="*/ 5220384 w 12192000"/>
              <a:gd name="connsiteY58383" fmla="*/ 766542 h 6858000"/>
              <a:gd name="connsiteX58384" fmla="*/ 5245395 w 12192000"/>
              <a:gd name="connsiteY58384" fmla="*/ 745106 h 6858000"/>
              <a:gd name="connsiteX58385" fmla="*/ 5220847 w 12192000"/>
              <a:gd name="connsiteY58385" fmla="*/ 718827 h 6858000"/>
              <a:gd name="connsiteX58386" fmla="*/ 603872 w 12192000"/>
              <a:gd name="connsiteY58386" fmla="*/ 718827 h 6858000"/>
              <a:gd name="connsiteX58387" fmla="*/ 581053 w 12192000"/>
              <a:gd name="connsiteY58387" fmla="*/ 743031 h 6858000"/>
              <a:gd name="connsiteX58388" fmla="*/ 602374 w 12192000"/>
              <a:gd name="connsiteY58388" fmla="*/ 766312 h 6858000"/>
              <a:gd name="connsiteX58389" fmla="*/ 629573 w 12192000"/>
              <a:gd name="connsiteY58389" fmla="*/ 744184 h 6858000"/>
              <a:gd name="connsiteX58390" fmla="*/ 603872 w 12192000"/>
              <a:gd name="connsiteY58390" fmla="*/ 718827 h 6858000"/>
              <a:gd name="connsiteX58391" fmla="*/ 8037731 w 12192000"/>
              <a:gd name="connsiteY58391" fmla="*/ 718712 h 6858000"/>
              <a:gd name="connsiteX58392" fmla="*/ 8014220 w 12192000"/>
              <a:gd name="connsiteY58392" fmla="*/ 744988 h 6858000"/>
              <a:gd name="connsiteX58393" fmla="*/ 8039575 w 12192000"/>
              <a:gd name="connsiteY58393" fmla="*/ 765851 h 6858000"/>
              <a:gd name="connsiteX58394" fmla="*/ 8062741 w 12192000"/>
              <a:gd name="connsiteY58394" fmla="*/ 741879 h 6858000"/>
              <a:gd name="connsiteX58395" fmla="*/ 8037731 w 12192000"/>
              <a:gd name="connsiteY58395" fmla="*/ 718712 h 6858000"/>
              <a:gd name="connsiteX58396" fmla="*/ 6833690 w 12192000"/>
              <a:gd name="connsiteY58396" fmla="*/ 718712 h 6858000"/>
              <a:gd name="connsiteX58397" fmla="*/ 6808909 w 12192000"/>
              <a:gd name="connsiteY58397" fmla="*/ 741761 h 6858000"/>
              <a:gd name="connsiteX58398" fmla="*/ 6835763 w 12192000"/>
              <a:gd name="connsiteY58398" fmla="*/ 767234 h 6858000"/>
              <a:gd name="connsiteX58399" fmla="*/ 6856853 w 12192000"/>
              <a:gd name="connsiteY58399" fmla="*/ 743838 h 6858000"/>
              <a:gd name="connsiteX58400" fmla="*/ 6833690 w 12192000"/>
              <a:gd name="connsiteY58400" fmla="*/ 718712 h 6858000"/>
              <a:gd name="connsiteX58401" fmla="*/ 8106882 w 12192000"/>
              <a:gd name="connsiteY58401" fmla="*/ 718482 h 6858000"/>
              <a:gd name="connsiteX58402" fmla="*/ 8106882 w 12192000"/>
              <a:gd name="connsiteY58402" fmla="*/ 718597 h 6858000"/>
              <a:gd name="connsiteX58403" fmla="*/ 8081873 w 12192000"/>
              <a:gd name="connsiteY58403" fmla="*/ 744414 h 6858000"/>
              <a:gd name="connsiteX58404" fmla="*/ 8106306 w 12192000"/>
              <a:gd name="connsiteY58404" fmla="*/ 766080 h 6858000"/>
              <a:gd name="connsiteX58405" fmla="*/ 8130509 w 12192000"/>
              <a:gd name="connsiteY58405" fmla="*/ 744988 h 6858000"/>
              <a:gd name="connsiteX58406" fmla="*/ 8106882 w 12192000"/>
              <a:gd name="connsiteY58406" fmla="*/ 718482 h 6858000"/>
              <a:gd name="connsiteX58407" fmla="*/ 6899613 w 12192000"/>
              <a:gd name="connsiteY58407" fmla="*/ 718482 h 6858000"/>
              <a:gd name="connsiteX58408" fmla="*/ 6899613 w 12192000"/>
              <a:gd name="connsiteY58408" fmla="*/ 718597 h 6858000"/>
              <a:gd name="connsiteX58409" fmla="*/ 6871722 w 12192000"/>
              <a:gd name="connsiteY58409" fmla="*/ 744184 h 6858000"/>
              <a:gd name="connsiteX58410" fmla="*/ 6897999 w 12192000"/>
              <a:gd name="connsiteY58410" fmla="*/ 766312 h 6858000"/>
              <a:gd name="connsiteX58411" fmla="*/ 6926351 w 12192000"/>
              <a:gd name="connsiteY58411" fmla="*/ 745336 h 6858000"/>
              <a:gd name="connsiteX58412" fmla="*/ 6899613 w 12192000"/>
              <a:gd name="connsiteY58412" fmla="*/ 718482 h 6858000"/>
              <a:gd name="connsiteX58413" fmla="*/ 5291609 w 12192000"/>
              <a:gd name="connsiteY58413" fmla="*/ 718482 h 6858000"/>
              <a:gd name="connsiteX58414" fmla="*/ 5265793 w 12192000"/>
              <a:gd name="connsiteY58414" fmla="*/ 743723 h 6858000"/>
              <a:gd name="connsiteX58415" fmla="*/ 5292302 w 12192000"/>
              <a:gd name="connsiteY58415" fmla="*/ 767118 h 6858000"/>
              <a:gd name="connsiteX58416" fmla="*/ 5313392 w 12192000"/>
              <a:gd name="connsiteY58416" fmla="*/ 743031 h 6858000"/>
              <a:gd name="connsiteX58417" fmla="*/ 5291724 w 12192000"/>
              <a:gd name="connsiteY58417" fmla="*/ 718482 h 6858000"/>
              <a:gd name="connsiteX58418" fmla="*/ 5691077 w 12192000"/>
              <a:gd name="connsiteY58418" fmla="*/ 718367 h 6858000"/>
              <a:gd name="connsiteX58419" fmla="*/ 5667448 w 12192000"/>
              <a:gd name="connsiteY58419" fmla="*/ 744758 h 6858000"/>
              <a:gd name="connsiteX58420" fmla="*/ 5691653 w 12192000"/>
              <a:gd name="connsiteY58420" fmla="*/ 765851 h 6858000"/>
              <a:gd name="connsiteX58421" fmla="*/ 5716085 w 12192000"/>
              <a:gd name="connsiteY58421" fmla="*/ 741646 h 6858000"/>
              <a:gd name="connsiteX58422" fmla="*/ 5691077 w 12192000"/>
              <a:gd name="connsiteY58422" fmla="*/ 718367 h 6858000"/>
              <a:gd name="connsiteX58423" fmla="*/ 5624575 w 12192000"/>
              <a:gd name="connsiteY58423" fmla="*/ 718367 h 6858000"/>
              <a:gd name="connsiteX58424" fmla="*/ 5599680 w 12192000"/>
              <a:gd name="connsiteY58424" fmla="*/ 744414 h 6858000"/>
              <a:gd name="connsiteX58425" fmla="*/ 5624228 w 12192000"/>
              <a:gd name="connsiteY58425" fmla="*/ 765966 h 6858000"/>
              <a:gd name="connsiteX58426" fmla="*/ 5648201 w 12192000"/>
              <a:gd name="connsiteY58426" fmla="*/ 744873 h 6858000"/>
              <a:gd name="connsiteX58427" fmla="*/ 5624575 w 12192000"/>
              <a:gd name="connsiteY58427" fmla="*/ 718367 h 6858000"/>
              <a:gd name="connsiteX58428" fmla="*/ 5426340 w 12192000"/>
              <a:gd name="connsiteY58428" fmla="*/ 718367 h 6858000"/>
              <a:gd name="connsiteX58429" fmla="*/ 5401213 w 12192000"/>
              <a:gd name="connsiteY58429" fmla="*/ 743723 h 6858000"/>
              <a:gd name="connsiteX58430" fmla="*/ 5427147 w 12192000"/>
              <a:gd name="connsiteY58430" fmla="*/ 765966 h 6858000"/>
              <a:gd name="connsiteX58431" fmla="*/ 5449967 w 12192000"/>
              <a:gd name="connsiteY58431" fmla="*/ 744414 h 6858000"/>
              <a:gd name="connsiteX58432" fmla="*/ 5426454 w 12192000"/>
              <a:gd name="connsiteY58432" fmla="*/ 718367 h 6858000"/>
              <a:gd name="connsiteX58433" fmla="*/ 7703614 w 12192000"/>
              <a:gd name="connsiteY58433" fmla="*/ 718251 h 6858000"/>
              <a:gd name="connsiteX58434" fmla="*/ 7680794 w 12192000"/>
              <a:gd name="connsiteY58434" fmla="*/ 745336 h 6858000"/>
              <a:gd name="connsiteX58435" fmla="*/ 7705689 w 12192000"/>
              <a:gd name="connsiteY58435" fmla="*/ 765851 h 6858000"/>
              <a:gd name="connsiteX58436" fmla="*/ 7729315 w 12192000"/>
              <a:gd name="connsiteY58436" fmla="*/ 743492 h 6858000"/>
              <a:gd name="connsiteX58437" fmla="*/ 7729430 w 12192000"/>
              <a:gd name="connsiteY58437" fmla="*/ 743376 h 6858000"/>
              <a:gd name="connsiteX58438" fmla="*/ 7703614 w 12192000"/>
              <a:gd name="connsiteY58438" fmla="*/ 718251 h 6858000"/>
              <a:gd name="connsiteX58439" fmla="*/ 9117244 w 12192000"/>
              <a:gd name="connsiteY58439" fmla="*/ 717847 h 6858000"/>
              <a:gd name="connsiteX58440" fmla="*/ 9096210 w 12192000"/>
              <a:gd name="connsiteY58440" fmla="*/ 721594 h 6858000"/>
              <a:gd name="connsiteX58441" fmla="*/ 9089756 w 12192000"/>
              <a:gd name="connsiteY58441" fmla="*/ 751560 h 6858000"/>
              <a:gd name="connsiteX58442" fmla="*/ 9106237 w 12192000"/>
              <a:gd name="connsiteY58442" fmla="*/ 767118 h 6858000"/>
              <a:gd name="connsiteX58443" fmla="*/ 9147728 w 12192000"/>
              <a:gd name="connsiteY58443" fmla="*/ 767002 h 6858000"/>
              <a:gd name="connsiteX58444" fmla="*/ 9186684 w 12192000"/>
              <a:gd name="connsiteY58444" fmla="*/ 767234 h 6858000"/>
              <a:gd name="connsiteX58445" fmla="*/ 9204432 w 12192000"/>
              <a:gd name="connsiteY58445" fmla="*/ 750291 h 6858000"/>
              <a:gd name="connsiteX58446" fmla="*/ 9199015 w 12192000"/>
              <a:gd name="connsiteY58446" fmla="*/ 722054 h 6858000"/>
              <a:gd name="connsiteX58447" fmla="*/ 9157409 w 12192000"/>
              <a:gd name="connsiteY58447" fmla="*/ 726434 h 6858000"/>
              <a:gd name="connsiteX58448" fmla="*/ 9137240 w 12192000"/>
              <a:gd name="connsiteY58448" fmla="*/ 727241 h 6858000"/>
              <a:gd name="connsiteX58449" fmla="*/ 9117244 w 12192000"/>
              <a:gd name="connsiteY58449" fmla="*/ 717847 h 6858000"/>
              <a:gd name="connsiteX58450" fmla="*/ 744769 w 12192000"/>
              <a:gd name="connsiteY58450" fmla="*/ 717847 h 6858000"/>
              <a:gd name="connsiteX58451" fmla="*/ 723735 w 12192000"/>
              <a:gd name="connsiteY58451" fmla="*/ 721594 h 6858000"/>
              <a:gd name="connsiteX58452" fmla="*/ 717281 w 12192000"/>
              <a:gd name="connsiteY58452" fmla="*/ 751560 h 6858000"/>
              <a:gd name="connsiteX58453" fmla="*/ 733762 w 12192000"/>
              <a:gd name="connsiteY58453" fmla="*/ 767118 h 6858000"/>
              <a:gd name="connsiteX58454" fmla="*/ 775253 w 12192000"/>
              <a:gd name="connsiteY58454" fmla="*/ 767002 h 6858000"/>
              <a:gd name="connsiteX58455" fmla="*/ 814209 w 12192000"/>
              <a:gd name="connsiteY58455" fmla="*/ 767234 h 6858000"/>
              <a:gd name="connsiteX58456" fmla="*/ 831957 w 12192000"/>
              <a:gd name="connsiteY58456" fmla="*/ 750291 h 6858000"/>
              <a:gd name="connsiteX58457" fmla="*/ 826540 w 12192000"/>
              <a:gd name="connsiteY58457" fmla="*/ 722054 h 6858000"/>
              <a:gd name="connsiteX58458" fmla="*/ 784934 w 12192000"/>
              <a:gd name="connsiteY58458" fmla="*/ 726434 h 6858000"/>
              <a:gd name="connsiteX58459" fmla="*/ 764765 w 12192000"/>
              <a:gd name="connsiteY58459" fmla="*/ 727241 h 6858000"/>
              <a:gd name="connsiteX58460" fmla="*/ 744769 w 12192000"/>
              <a:gd name="connsiteY58460" fmla="*/ 717847 h 6858000"/>
              <a:gd name="connsiteX58461" fmla="*/ 10384100 w 12192000"/>
              <a:gd name="connsiteY58461" fmla="*/ 717805 h 6858000"/>
              <a:gd name="connsiteX58462" fmla="*/ 10363872 w 12192000"/>
              <a:gd name="connsiteY58462" fmla="*/ 726549 h 6858000"/>
              <a:gd name="connsiteX58463" fmla="*/ 10363757 w 12192000"/>
              <a:gd name="connsiteY58463" fmla="*/ 726779 h 6858000"/>
              <a:gd name="connsiteX58464" fmla="*/ 10345892 w 12192000"/>
              <a:gd name="connsiteY58464" fmla="*/ 726779 h 6858000"/>
              <a:gd name="connsiteX58465" fmla="*/ 10301636 w 12192000"/>
              <a:gd name="connsiteY58465" fmla="*/ 722630 h 6858000"/>
              <a:gd name="connsiteX58466" fmla="*/ 10294374 w 12192000"/>
              <a:gd name="connsiteY58466" fmla="*/ 750176 h 6858000"/>
              <a:gd name="connsiteX58467" fmla="*/ 10312469 w 12192000"/>
              <a:gd name="connsiteY58467" fmla="*/ 767810 h 6858000"/>
              <a:gd name="connsiteX58468" fmla="*/ 10351540 w 12192000"/>
              <a:gd name="connsiteY58468" fmla="*/ 767579 h 6858000"/>
              <a:gd name="connsiteX58469" fmla="*/ 10393262 w 12192000"/>
              <a:gd name="connsiteY58469" fmla="*/ 767695 h 6858000"/>
              <a:gd name="connsiteX58470" fmla="*/ 10413200 w 12192000"/>
              <a:gd name="connsiteY58470" fmla="*/ 750061 h 6858000"/>
              <a:gd name="connsiteX58471" fmla="*/ 10407092 w 12192000"/>
              <a:gd name="connsiteY58471" fmla="*/ 722630 h 6858000"/>
              <a:gd name="connsiteX58472" fmla="*/ 10384100 w 12192000"/>
              <a:gd name="connsiteY58472" fmla="*/ 717805 h 6858000"/>
              <a:gd name="connsiteX58473" fmla="*/ 2011625 w 12192000"/>
              <a:gd name="connsiteY58473" fmla="*/ 717805 h 6858000"/>
              <a:gd name="connsiteX58474" fmla="*/ 1991397 w 12192000"/>
              <a:gd name="connsiteY58474" fmla="*/ 726549 h 6858000"/>
              <a:gd name="connsiteX58475" fmla="*/ 1991282 w 12192000"/>
              <a:gd name="connsiteY58475" fmla="*/ 726779 h 6858000"/>
              <a:gd name="connsiteX58476" fmla="*/ 1973417 w 12192000"/>
              <a:gd name="connsiteY58476" fmla="*/ 726779 h 6858000"/>
              <a:gd name="connsiteX58477" fmla="*/ 1929161 w 12192000"/>
              <a:gd name="connsiteY58477" fmla="*/ 722630 h 6858000"/>
              <a:gd name="connsiteX58478" fmla="*/ 1921899 w 12192000"/>
              <a:gd name="connsiteY58478" fmla="*/ 750176 h 6858000"/>
              <a:gd name="connsiteX58479" fmla="*/ 1939994 w 12192000"/>
              <a:gd name="connsiteY58479" fmla="*/ 767810 h 6858000"/>
              <a:gd name="connsiteX58480" fmla="*/ 1979065 w 12192000"/>
              <a:gd name="connsiteY58480" fmla="*/ 767579 h 6858000"/>
              <a:gd name="connsiteX58481" fmla="*/ 2020787 w 12192000"/>
              <a:gd name="connsiteY58481" fmla="*/ 767695 h 6858000"/>
              <a:gd name="connsiteX58482" fmla="*/ 2040725 w 12192000"/>
              <a:gd name="connsiteY58482" fmla="*/ 750061 h 6858000"/>
              <a:gd name="connsiteX58483" fmla="*/ 2034617 w 12192000"/>
              <a:gd name="connsiteY58483" fmla="*/ 722630 h 6858000"/>
              <a:gd name="connsiteX58484" fmla="*/ 2011625 w 12192000"/>
              <a:gd name="connsiteY58484" fmla="*/ 717805 h 6858000"/>
              <a:gd name="connsiteX58485" fmla="*/ 6761960 w 12192000"/>
              <a:gd name="connsiteY58485" fmla="*/ 717560 h 6858000"/>
              <a:gd name="connsiteX58486" fmla="*/ 6741947 w 12192000"/>
              <a:gd name="connsiteY58486" fmla="*/ 726664 h 6858000"/>
              <a:gd name="connsiteX58487" fmla="*/ 6742063 w 12192000"/>
              <a:gd name="connsiteY58487" fmla="*/ 726664 h 6858000"/>
              <a:gd name="connsiteX58488" fmla="*/ 6720394 w 12192000"/>
              <a:gd name="connsiteY58488" fmla="*/ 725051 h 6858000"/>
              <a:gd name="connsiteX58489" fmla="*/ 6681670 w 12192000"/>
              <a:gd name="connsiteY58489" fmla="*/ 721247 h 6858000"/>
              <a:gd name="connsiteX58490" fmla="*/ 6674870 w 12192000"/>
              <a:gd name="connsiteY58490" fmla="*/ 743723 h 6858000"/>
              <a:gd name="connsiteX58491" fmla="*/ 6695616 w 12192000"/>
              <a:gd name="connsiteY58491" fmla="*/ 766887 h 6858000"/>
              <a:gd name="connsiteX58492" fmla="*/ 6771222 w 12192000"/>
              <a:gd name="connsiteY58492" fmla="*/ 766657 h 6858000"/>
              <a:gd name="connsiteX58493" fmla="*/ 6789662 w 12192000"/>
              <a:gd name="connsiteY58493" fmla="*/ 749370 h 6858000"/>
              <a:gd name="connsiteX58494" fmla="*/ 6782749 w 12192000"/>
              <a:gd name="connsiteY58494" fmla="*/ 721594 h 6858000"/>
              <a:gd name="connsiteX58495" fmla="*/ 6761960 w 12192000"/>
              <a:gd name="connsiteY58495" fmla="*/ 717560 h 6858000"/>
              <a:gd name="connsiteX58496" fmla="*/ 7909311 w 12192000"/>
              <a:gd name="connsiteY58496" fmla="*/ 717098 h 6858000"/>
              <a:gd name="connsiteX58497" fmla="*/ 7885829 w 12192000"/>
              <a:gd name="connsiteY58497" fmla="*/ 721132 h 6858000"/>
              <a:gd name="connsiteX58498" fmla="*/ 7879605 w 12192000"/>
              <a:gd name="connsiteY58498" fmla="*/ 748678 h 6858000"/>
              <a:gd name="connsiteX58499" fmla="*/ 7896547 w 12192000"/>
              <a:gd name="connsiteY58499" fmla="*/ 766542 h 6858000"/>
              <a:gd name="connsiteX58500" fmla="*/ 7935617 w 12192000"/>
              <a:gd name="connsiteY58500" fmla="*/ 766312 h 6858000"/>
              <a:gd name="connsiteX58501" fmla="*/ 7972037 w 12192000"/>
              <a:gd name="connsiteY58501" fmla="*/ 766542 h 6858000"/>
              <a:gd name="connsiteX58502" fmla="*/ 7996355 w 12192000"/>
              <a:gd name="connsiteY58502" fmla="*/ 744529 h 6858000"/>
              <a:gd name="connsiteX58503" fmla="*/ 7971691 w 12192000"/>
              <a:gd name="connsiteY58503" fmla="*/ 719173 h 6858000"/>
              <a:gd name="connsiteX58504" fmla="*/ 7944146 w 12192000"/>
              <a:gd name="connsiteY58504" fmla="*/ 729199 h 6858000"/>
              <a:gd name="connsiteX58505" fmla="*/ 7944261 w 12192000"/>
              <a:gd name="connsiteY58505" fmla="*/ 728969 h 6858000"/>
              <a:gd name="connsiteX58506" fmla="*/ 7931238 w 12192000"/>
              <a:gd name="connsiteY58506" fmla="*/ 726549 h 6858000"/>
              <a:gd name="connsiteX58507" fmla="*/ 7909311 w 12192000"/>
              <a:gd name="connsiteY58507" fmla="*/ 717098 h 6858000"/>
              <a:gd name="connsiteX58508" fmla="*/ 5556491 w 12192000"/>
              <a:gd name="connsiteY58508" fmla="*/ 716148 h 6858000"/>
              <a:gd name="connsiteX58509" fmla="*/ 5535644 w 12192000"/>
              <a:gd name="connsiteY58509" fmla="*/ 723496 h 6858000"/>
              <a:gd name="connsiteX58510" fmla="*/ 5535715 w 12192000"/>
              <a:gd name="connsiteY58510" fmla="*/ 723437 h 6858000"/>
              <a:gd name="connsiteX58511" fmla="*/ 5535485 w 12192000"/>
              <a:gd name="connsiteY58511" fmla="*/ 723552 h 6858000"/>
              <a:gd name="connsiteX58512" fmla="*/ 5535644 w 12192000"/>
              <a:gd name="connsiteY58512" fmla="*/ 723496 h 6858000"/>
              <a:gd name="connsiteX58513" fmla="*/ 5525355 w 12192000"/>
              <a:gd name="connsiteY58513" fmla="*/ 732326 h 6858000"/>
              <a:gd name="connsiteX58514" fmla="*/ 5514739 w 12192000"/>
              <a:gd name="connsiteY58514" fmla="*/ 724359 h 6858000"/>
              <a:gd name="connsiteX58515" fmla="*/ 5470943 w 12192000"/>
              <a:gd name="connsiteY58515" fmla="*/ 722054 h 6858000"/>
              <a:gd name="connsiteX58516" fmla="*/ 5466680 w 12192000"/>
              <a:gd name="connsiteY58516" fmla="*/ 757898 h 6858000"/>
              <a:gd name="connsiteX58517" fmla="*/ 5495376 w 12192000"/>
              <a:gd name="connsiteY58517" fmla="*/ 765966 h 6858000"/>
              <a:gd name="connsiteX58518" fmla="*/ 5523844 w 12192000"/>
              <a:gd name="connsiteY58518" fmla="*/ 766312 h 6858000"/>
              <a:gd name="connsiteX58519" fmla="*/ 5570522 w 12192000"/>
              <a:gd name="connsiteY58519" fmla="*/ 766312 h 6858000"/>
              <a:gd name="connsiteX58520" fmla="*/ 5583430 w 12192000"/>
              <a:gd name="connsiteY58520" fmla="*/ 761125 h 6858000"/>
              <a:gd name="connsiteX58521" fmla="*/ 5579050 w 12192000"/>
              <a:gd name="connsiteY58521" fmla="*/ 722400 h 6858000"/>
              <a:gd name="connsiteX58522" fmla="*/ 5556491 w 12192000"/>
              <a:gd name="connsiteY58522" fmla="*/ 716148 h 6858000"/>
              <a:gd name="connsiteX58523" fmla="*/ 12155242 w 12192000"/>
              <a:gd name="connsiteY58523" fmla="*/ 709491 h 6858000"/>
              <a:gd name="connsiteX58524" fmla="*/ 12155243 w 12192000"/>
              <a:gd name="connsiteY58524" fmla="*/ 709543 h 6858000"/>
              <a:gd name="connsiteX58525" fmla="*/ 12155242 w 12192000"/>
              <a:gd name="connsiteY58525" fmla="*/ 709608 h 6858000"/>
              <a:gd name="connsiteX58526" fmla="*/ 3782767 w 12192000"/>
              <a:gd name="connsiteY58526" fmla="*/ 709491 h 6858000"/>
              <a:gd name="connsiteX58527" fmla="*/ 3782768 w 12192000"/>
              <a:gd name="connsiteY58527" fmla="*/ 709543 h 6858000"/>
              <a:gd name="connsiteX58528" fmla="*/ 3782767 w 12192000"/>
              <a:gd name="connsiteY58528" fmla="*/ 709608 h 6858000"/>
              <a:gd name="connsiteX58529" fmla="*/ 4153607 w 12192000"/>
              <a:gd name="connsiteY58529" fmla="*/ 656361 h 6858000"/>
              <a:gd name="connsiteX58530" fmla="*/ 4124562 w 12192000"/>
              <a:gd name="connsiteY58530" fmla="*/ 678027 h 6858000"/>
              <a:gd name="connsiteX58531" fmla="*/ 4130987 w 12192000"/>
              <a:gd name="connsiteY58531" fmla="*/ 698788 h 6858000"/>
              <a:gd name="connsiteX58532" fmla="*/ 4151363 w 12192000"/>
              <a:gd name="connsiteY58532" fmla="*/ 703372 h 6858000"/>
              <a:gd name="connsiteX58533" fmla="*/ 4151303 w 12192000"/>
              <a:gd name="connsiteY58533" fmla="*/ 703384 h 6858000"/>
              <a:gd name="connsiteX58534" fmla="*/ 4151417 w 12192000"/>
              <a:gd name="connsiteY58534" fmla="*/ 703384 h 6858000"/>
              <a:gd name="connsiteX58535" fmla="*/ 4151363 w 12192000"/>
              <a:gd name="connsiteY58535" fmla="*/ 703372 h 6858000"/>
              <a:gd name="connsiteX58536" fmla="*/ 4172047 w 12192000"/>
              <a:gd name="connsiteY58536" fmla="*/ 699191 h 6858000"/>
              <a:gd name="connsiteX58537" fmla="*/ 4178615 w 12192000"/>
              <a:gd name="connsiteY58537" fmla="*/ 678489 h 6858000"/>
              <a:gd name="connsiteX58538" fmla="*/ 4153607 w 12192000"/>
              <a:gd name="connsiteY58538" fmla="*/ 656361 h 6858000"/>
              <a:gd name="connsiteX58539" fmla="*/ 4021528 w 12192000"/>
              <a:gd name="connsiteY58539" fmla="*/ 656246 h 6858000"/>
              <a:gd name="connsiteX58540" fmla="*/ 3993751 w 12192000"/>
              <a:gd name="connsiteY58540" fmla="*/ 677567 h 6858000"/>
              <a:gd name="connsiteX58541" fmla="*/ 3993635 w 12192000"/>
              <a:gd name="connsiteY58541" fmla="*/ 677452 h 6858000"/>
              <a:gd name="connsiteX58542" fmla="*/ 4017840 w 12192000"/>
              <a:gd name="connsiteY58542" fmla="*/ 703499 h 6858000"/>
              <a:gd name="connsiteX58543" fmla="*/ 4042618 w 12192000"/>
              <a:gd name="connsiteY58543" fmla="*/ 679065 h 6858000"/>
              <a:gd name="connsiteX58544" fmla="*/ 4021528 w 12192000"/>
              <a:gd name="connsiteY58544" fmla="*/ 656246 h 6858000"/>
              <a:gd name="connsiteX58545" fmla="*/ 3877344 w 12192000"/>
              <a:gd name="connsiteY58545" fmla="*/ 655899 h 6858000"/>
              <a:gd name="connsiteX58546" fmla="*/ 3859253 w 12192000"/>
              <a:gd name="connsiteY58546" fmla="*/ 673533 h 6858000"/>
              <a:gd name="connsiteX58547" fmla="*/ 3859136 w 12192000"/>
              <a:gd name="connsiteY58547" fmla="*/ 673649 h 6858000"/>
              <a:gd name="connsiteX58548" fmla="*/ 3859136 w 12192000"/>
              <a:gd name="connsiteY58548" fmla="*/ 754209 h 6858000"/>
              <a:gd name="connsiteX58549" fmla="*/ 3875733 w 12192000"/>
              <a:gd name="connsiteY58549" fmla="*/ 771152 h 6858000"/>
              <a:gd name="connsiteX58550" fmla="*/ 3956295 w 12192000"/>
              <a:gd name="connsiteY58550" fmla="*/ 771152 h 6858000"/>
              <a:gd name="connsiteX58551" fmla="*/ 3974275 w 12192000"/>
              <a:gd name="connsiteY58551" fmla="*/ 750753 h 6858000"/>
              <a:gd name="connsiteX58552" fmla="*/ 3956754 w 12192000"/>
              <a:gd name="connsiteY58552" fmla="*/ 723667 h 6858000"/>
              <a:gd name="connsiteX58553" fmla="*/ 3894403 w 12192000"/>
              <a:gd name="connsiteY58553" fmla="*/ 723667 h 6858000"/>
              <a:gd name="connsiteX58554" fmla="*/ 3875849 w 12192000"/>
              <a:gd name="connsiteY58554" fmla="*/ 715600 h 6858000"/>
              <a:gd name="connsiteX58555" fmla="*/ 3894865 w 12192000"/>
              <a:gd name="connsiteY58555" fmla="*/ 703615 h 6858000"/>
              <a:gd name="connsiteX58556" fmla="*/ 3946842 w 12192000"/>
              <a:gd name="connsiteY58556" fmla="*/ 703269 h 6858000"/>
              <a:gd name="connsiteX58557" fmla="*/ 3974965 w 12192000"/>
              <a:gd name="connsiteY58557" fmla="*/ 677682 h 6858000"/>
              <a:gd name="connsiteX58558" fmla="*/ 3947534 w 12192000"/>
              <a:gd name="connsiteY58558" fmla="*/ 656014 h 6858000"/>
              <a:gd name="connsiteX58559" fmla="*/ 3918954 w 12192000"/>
              <a:gd name="connsiteY58559" fmla="*/ 656014 h 6858000"/>
              <a:gd name="connsiteX58560" fmla="*/ 3877344 w 12192000"/>
              <a:gd name="connsiteY58560" fmla="*/ 655899 h 6858000"/>
              <a:gd name="connsiteX58561" fmla="*/ 4083993 w 12192000"/>
              <a:gd name="connsiteY58561" fmla="*/ 655439 h 6858000"/>
              <a:gd name="connsiteX58562" fmla="*/ 4056565 w 12192000"/>
              <a:gd name="connsiteY58562" fmla="*/ 677452 h 6858000"/>
              <a:gd name="connsiteX58563" fmla="*/ 4084339 w 12192000"/>
              <a:gd name="connsiteY58563" fmla="*/ 702577 h 6858000"/>
              <a:gd name="connsiteX58564" fmla="*/ 4084455 w 12192000"/>
              <a:gd name="connsiteY58564" fmla="*/ 702577 h 6858000"/>
              <a:gd name="connsiteX58565" fmla="*/ 4111194 w 12192000"/>
              <a:gd name="connsiteY58565" fmla="*/ 680564 h 6858000"/>
              <a:gd name="connsiteX58566" fmla="*/ 4083993 w 12192000"/>
              <a:gd name="connsiteY58566" fmla="*/ 655439 h 6858000"/>
              <a:gd name="connsiteX58567" fmla="*/ 6497842 w 12192000"/>
              <a:gd name="connsiteY58567" fmla="*/ 655324 h 6858000"/>
              <a:gd name="connsiteX58568" fmla="*/ 6470644 w 12192000"/>
              <a:gd name="connsiteY58568" fmla="*/ 678374 h 6858000"/>
              <a:gd name="connsiteX58569" fmla="*/ 6498879 w 12192000"/>
              <a:gd name="connsiteY58569" fmla="*/ 702116 h 6858000"/>
              <a:gd name="connsiteX58570" fmla="*/ 6524582 w 12192000"/>
              <a:gd name="connsiteY58570" fmla="*/ 678489 h 6858000"/>
              <a:gd name="connsiteX58571" fmla="*/ 6497842 w 12192000"/>
              <a:gd name="connsiteY58571" fmla="*/ 655324 h 6858000"/>
              <a:gd name="connsiteX58572" fmla="*/ 6428461 w 12192000"/>
              <a:gd name="connsiteY58572" fmla="*/ 655324 h 6858000"/>
              <a:gd name="connsiteX58573" fmla="*/ 6402413 w 12192000"/>
              <a:gd name="connsiteY58573" fmla="*/ 676760 h 6858000"/>
              <a:gd name="connsiteX58574" fmla="*/ 6429961 w 12192000"/>
              <a:gd name="connsiteY58574" fmla="*/ 702462 h 6858000"/>
              <a:gd name="connsiteX58575" fmla="*/ 6456929 w 12192000"/>
              <a:gd name="connsiteY58575" fmla="*/ 678950 h 6858000"/>
              <a:gd name="connsiteX58576" fmla="*/ 6428461 w 12192000"/>
              <a:gd name="connsiteY58576" fmla="*/ 655324 h 6858000"/>
              <a:gd name="connsiteX58577" fmla="*/ 4218725 w 12192000"/>
              <a:gd name="connsiteY58577" fmla="*/ 655324 h 6858000"/>
              <a:gd name="connsiteX58578" fmla="*/ 4192332 w 12192000"/>
              <a:gd name="connsiteY58578" fmla="*/ 678834 h 6858000"/>
              <a:gd name="connsiteX58579" fmla="*/ 4218148 w 12192000"/>
              <a:gd name="connsiteY58579" fmla="*/ 703729 h 6858000"/>
              <a:gd name="connsiteX58580" fmla="*/ 4218264 w 12192000"/>
              <a:gd name="connsiteY58580" fmla="*/ 703729 h 6858000"/>
              <a:gd name="connsiteX58581" fmla="*/ 4239931 w 12192000"/>
              <a:gd name="connsiteY58581" fmla="*/ 679296 h 6858000"/>
              <a:gd name="connsiteX58582" fmla="*/ 4218725 w 12192000"/>
              <a:gd name="connsiteY58582" fmla="*/ 655324 h 6858000"/>
              <a:gd name="connsiteX58583" fmla="*/ 11261920 w 12192000"/>
              <a:gd name="connsiteY58583" fmla="*/ 655209 h 6858000"/>
              <a:gd name="connsiteX58584" fmla="*/ 11232646 w 12192000"/>
              <a:gd name="connsiteY58584" fmla="*/ 675607 h 6858000"/>
              <a:gd name="connsiteX58585" fmla="*/ 11258578 w 12192000"/>
              <a:gd name="connsiteY58585" fmla="*/ 702923 h 6858000"/>
              <a:gd name="connsiteX58586" fmla="*/ 11286929 w 12192000"/>
              <a:gd name="connsiteY58586" fmla="*/ 677912 h 6858000"/>
              <a:gd name="connsiteX58587" fmla="*/ 11261920 w 12192000"/>
              <a:gd name="connsiteY58587" fmla="*/ 655209 h 6858000"/>
              <a:gd name="connsiteX58588" fmla="*/ 8910768 w 12192000"/>
              <a:gd name="connsiteY58588" fmla="*/ 655209 h 6858000"/>
              <a:gd name="connsiteX58589" fmla="*/ 8885643 w 12192000"/>
              <a:gd name="connsiteY58589" fmla="*/ 678489 h 6858000"/>
              <a:gd name="connsiteX58590" fmla="*/ 8892140 w 12192000"/>
              <a:gd name="connsiteY58590" fmla="*/ 698255 h 6858000"/>
              <a:gd name="connsiteX58591" fmla="*/ 8911970 w 12192000"/>
              <a:gd name="connsiteY58591" fmla="*/ 702447 h 6858000"/>
              <a:gd name="connsiteX58592" fmla="*/ 8911922 w 12192000"/>
              <a:gd name="connsiteY58592" fmla="*/ 702462 h 6858000"/>
              <a:gd name="connsiteX58593" fmla="*/ 8912036 w 12192000"/>
              <a:gd name="connsiteY58593" fmla="*/ 702462 h 6858000"/>
              <a:gd name="connsiteX58594" fmla="*/ 8911970 w 12192000"/>
              <a:gd name="connsiteY58594" fmla="*/ 702447 h 6858000"/>
              <a:gd name="connsiteX58595" fmla="*/ 8930434 w 12192000"/>
              <a:gd name="connsiteY58595" fmla="*/ 697116 h 6858000"/>
              <a:gd name="connsiteX58596" fmla="*/ 8935202 w 12192000"/>
              <a:gd name="connsiteY58596" fmla="*/ 678374 h 6858000"/>
              <a:gd name="connsiteX58597" fmla="*/ 8910768 w 12192000"/>
              <a:gd name="connsiteY58597" fmla="*/ 655209 h 6858000"/>
              <a:gd name="connsiteX58598" fmla="*/ 6563884 w 12192000"/>
              <a:gd name="connsiteY58598" fmla="*/ 655209 h 6858000"/>
              <a:gd name="connsiteX58599" fmla="*/ 6538296 w 12192000"/>
              <a:gd name="connsiteY58599" fmla="*/ 678259 h 6858000"/>
              <a:gd name="connsiteX58600" fmla="*/ 6562153 w 12192000"/>
              <a:gd name="connsiteY58600" fmla="*/ 702462 h 6858000"/>
              <a:gd name="connsiteX58601" fmla="*/ 6586932 w 12192000"/>
              <a:gd name="connsiteY58601" fmla="*/ 677220 h 6858000"/>
              <a:gd name="connsiteX58602" fmla="*/ 6563997 w 12192000"/>
              <a:gd name="connsiteY58602" fmla="*/ 655209 h 6858000"/>
              <a:gd name="connsiteX58603" fmla="*/ 4284418 w 12192000"/>
              <a:gd name="connsiteY58603" fmla="*/ 655209 h 6858000"/>
              <a:gd name="connsiteX58604" fmla="*/ 4261946 w 12192000"/>
              <a:gd name="connsiteY58604" fmla="*/ 678142 h 6858000"/>
              <a:gd name="connsiteX58605" fmla="*/ 4285570 w 12192000"/>
              <a:gd name="connsiteY58605" fmla="*/ 703729 h 6858000"/>
              <a:gd name="connsiteX58606" fmla="*/ 4309082 w 12192000"/>
              <a:gd name="connsiteY58606" fmla="*/ 679757 h 6858000"/>
              <a:gd name="connsiteX58607" fmla="*/ 4284418 w 12192000"/>
              <a:gd name="connsiteY58607" fmla="*/ 655209 h 6858000"/>
              <a:gd name="connsiteX58608" fmla="*/ 2889445 w 12192000"/>
              <a:gd name="connsiteY58608" fmla="*/ 655209 h 6858000"/>
              <a:gd name="connsiteX58609" fmla="*/ 2860171 w 12192000"/>
              <a:gd name="connsiteY58609" fmla="*/ 675607 h 6858000"/>
              <a:gd name="connsiteX58610" fmla="*/ 2886103 w 12192000"/>
              <a:gd name="connsiteY58610" fmla="*/ 702923 h 6858000"/>
              <a:gd name="connsiteX58611" fmla="*/ 2914454 w 12192000"/>
              <a:gd name="connsiteY58611" fmla="*/ 677912 h 6858000"/>
              <a:gd name="connsiteX58612" fmla="*/ 2889445 w 12192000"/>
              <a:gd name="connsiteY58612" fmla="*/ 655209 h 6858000"/>
              <a:gd name="connsiteX58613" fmla="*/ 538293 w 12192000"/>
              <a:gd name="connsiteY58613" fmla="*/ 655209 h 6858000"/>
              <a:gd name="connsiteX58614" fmla="*/ 513168 w 12192000"/>
              <a:gd name="connsiteY58614" fmla="*/ 678489 h 6858000"/>
              <a:gd name="connsiteX58615" fmla="*/ 519665 w 12192000"/>
              <a:gd name="connsiteY58615" fmla="*/ 698255 h 6858000"/>
              <a:gd name="connsiteX58616" fmla="*/ 539495 w 12192000"/>
              <a:gd name="connsiteY58616" fmla="*/ 702447 h 6858000"/>
              <a:gd name="connsiteX58617" fmla="*/ 539447 w 12192000"/>
              <a:gd name="connsiteY58617" fmla="*/ 702462 h 6858000"/>
              <a:gd name="connsiteX58618" fmla="*/ 539561 w 12192000"/>
              <a:gd name="connsiteY58618" fmla="*/ 702462 h 6858000"/>
              <a:gd name="connsiteX58619" fmla="*/ 539495 w 12192000"/>
              <a:gd name="connsiteY58619" fmla="*/ 702447 h 6858000"/>
              <a:gd name="connsiteX58620" fmla="*/ 557959 w 12192000"/>
              <a:gd name="connsiteY58620" fmla="*/ 697116 h 6858000"/>
              <a:gd name="connsiteX58621" fmla="*/ 562727 w 12192000"/>
              <a:gd name="connsiteY58621" fmla="*/ 678374 h 6858000"/>
              <a:gd name="connsiteX58622" fmla="*/ 538293 w 12192000"/>
              <a:gd name="connsiteY58622" fmla="*/ 655209 h 6858000"/>
              <a:gd name="connsiteX58623" fmla="*/ 8846573 w 12192000"/>
              <a:gd name="connsiteY58623" fmla="*/ 655091 h 6858000"/>
              <a:gd name="connsiteX58624" fmla="*/ 8817990 w 12192000"/>
              <a:gd name="connsiteY58624" fmla="*/ 676990 h 6858000"/>
              <a:gd name="connsiteX58625" fmla="*/ 8842193 w 12192000"/>
              <a:gd name="connsiteY58625" fmla="*/ 702231 h 6858000"/>
              <a:gd name="connsiteX58626" fmla="*/ 8871929 w 12192000"/>
              <a:gd name="connsiteY58626" fmla="*/ 677220 h 6858000"/>
              <a:gd name="connsiteX58627" fmla="*/ 8846573 w 12192000"/>
              <a:gd name="connsiteY58627" fmla="*/ 655091 h 6858000"/>
              <a:gd name="connsiteX58628" fmla="*/ 474098 w 12192000"/>
              <a:gd name="connsiteY58628" fmla="*/ 655091 h 6858000"/>
              <a:gd name="connsiteX58629" fmla="*/ 445515 w 12192000"/>
              <a:gd name="connsiteY58629" fmla="*/ 676990 h 6858000"/>
              <a:gd name="connsiteX58630" fmla="*/ 469718 w 12192000"/>
              <a:gd name="connsiteY58630" fmla="*/ 702231 h 6858000"/>
              <a:gd name="connsiteX58631" fmla="*/ 499454 w 12192000"/>
              <a:gd name="connsiteY58631" fmla="*/ 677220 h 6858000"/>
              <a:gd name="connsiteX58632" fmla="*/ 474098 w 12192000"/>
              <a:gd name="connsiteY58632" fmla="*/ 655091 h 6858000"/>
              <a:gd name="connsiteX58633" fmla="*/ 11190694 w 12192000"/>
              <a:gd name="connsiteY58633" fmla="*/ 654977 h 6858000"/>
              <a:gd name="connsiteX58634" fmla="*/ 11159576 w 12192000"/>
              <a:gd name="connsiteY58634" fmla="*/ 655324 h 6858000"/>
              <a:gd name="connsiteX58635" fmla="*/ 11102986 w 12192000"/>
              <a:gd name="connsiteY58635" fmla="*/ 711336 h 6858000"/>
              <a:gd name="connsiteX58636" fmla="*/ 11102756 w 12192000"/>
              <a:gd name="connsiteY58636" fmla="*/ 752943 h 6858000"/>
              <a:gd name="connsiteX58637" fmla="*/ 11120620 w 12192000"/>
              <a:gd name="connsiteY58637" fmla="*/ 770230 h 6858000"/>
              <a:gd name="connsiteX58638" fmla="*/ 11201181 w 12192000"/>
              <a:gd name="connsiteY58638" fmla="*/ 770345 h 6858000"/>
              <a:gd name="connsiteX58639" fmla="*/ 11217662 w 12192000"/>
              <a:gd name="connsiteY58639" fmla="*/ 746604 h 6858000"/>
              <a:gd name="connsiteX58640" fmla="*/ 11200720 w 12192000"/>
              <a:gd name="connsiteY58640" fmla="*/ 722745 h 6858000"/>
              <a:gd name="connsiteX58641" fmla="*/ 11135718 w 12192000"/>
              <a:gd name="connsiteY58641" fmla="*/ 722745 h 6858000"/>
              <a:gd name="connsiteX58642" fmla="*/ 11119582 w 12192000"/>
              <a:gd name="connsiteY58642" fmla="*/ 711221 h 6858000"/>
              <a:gd name="connsiteX58643" fmla="*/ 11135486 w 12192000"/>
              <a:gd name="connsiteY58643" fmla="*/ 702116 h 6858000"/>
              <a:gd name="connsiteX58644" fmla="*/ 11197954 w 12192000"/>
              <a:gd name="connsiteY58644" fmla="*/ 702116 h 6858000"/>
              <a:gd name="connsiteX58645" fmla="*/ 11218354 w 12192000"/>
              <a:gd name="connsiteY58645" fmla="*/ 683675 h 6858000"/>
              <a:gd name="connsiteX58646" fmla="*/ 11218238 w 12192000"/>
              <a:gd name="connsiteY58646" fmla="*/ 683906 h 6858000"/>
              <a:gd name="connsiteX58647" fmla="*/ 11190694 w 12192000"/>
              <a:gd name="connsiteY58647" fmla="*/ 654977 h 6858000"/>
              <a:gd name="connsiteX58648" fmla="*/ 2818219 w 12192000"/>
              <a:gd name="connsiteY58648" fmla="*/ 654977 h 6858000"/>
              <a:gd name="connsiteX58649" fmla="*/ 2787101 w 12192000"/>
              <a:gd name="connsiteY58649" fmla="*/ 655324 h 6858000"/>
              <a:gd name="connsiteX58650" fmla="*/ 2730511 w 12192000"/>
              <a:gd name="connsiteY58650" fmla="*/ 711336 h 6858000"/>
              <a:gd name="connsiteX58651" fmla="*/ 2730281 w 12192000"/>
              <a:gd name="connsiteY58651" fmla="*/ 752943 h 6858000"/>
              <a:gd name="connsiteX58652" fmla="*/ 2748145 w 12192000"/>
              <a:gd name="connsiteY58652" fmla="*/ 770230 h 6858000"/>
              <a:gd name="connsiteX58653" fmla="*/ 2828706 w 12192000"/>
              <a:gd name="connsiteY58653" fmla="*/ 770345 h 6858000"/>
              <a:gd name="connsiteX58654" fmla="*/ 2845187 w 12192000"/>
              <a:gd name="connsiteY58654" fmla="*/ 746604 h 6858000"/>
              <a:gd name="connsiteX58655" fmla="*/ 2828245 w 12192000"/>
              <a:gd name="connsiteY58655" fmla="*/ 722745 h 6858000"/>
              <a:gd name="connsiteX58656" fmla="*/ 2763243 w 12192000"/>
              <a:gd name="connsiteY58656" fmla="*/ 722745 h 6858000"/>
              <a:gd name="connsiteX58657" fmla="*/ 2747107 w 12192000"/>
              <a:gd name="connsiteY58657" fmla="*/ 711221 h 6858000"/>
              <a:gd name="connsiteX58658" fmla="*/ 2763011 w 12192000"/>
              <a:gd name="connsiteY58658" fmla="*/ 702116 h 6858000"/>
              <a:gd name="connsiteX58659" fmla="*/ 2825479 w 12192000"/>
              <a:gd name="connsiteY58659" fmla="*/ 702116 h 6858000"/>
              <a:gd name="connsiteX58660" fmla="*/ 2845879 w 12192000"/>
              <a:gd name="connsiteY58660" fmla="*/ 683675 h 6858000"/>
              <a:gd name="connsiteX58661" fmla="*/ 2845763 w 12192000"/>
              <a:gd name="connsiteY58661" fmla="*/ 683906 h 6858000"/>
              <a:gd name="connsiteX58662" fmla="*/ 2818219 w 12192000"/>
              <a:gd name="connsiteY58662" fmla="*/ 654977 h 6858000"/>
              <a:gd name="connsiteX58663" fmla="*/ 9910584 w 12192000"/>
              <a:gd name="connsiteY58663" fmla="*/ 654863 h 6858000"/>
              <a:gd name="connsiteX58664" fmla="*/ 9892720 w 12192000"/>
              <a:gd name="connsiteY58664" fmla="*/ 672265 h 6858000"/>
              <a:gd name="connsiteX58665" fmla="*/ 9892720 w 12192000"/>
              <a:gd name="connsiteY58665" fmla="*/ 750291 h 6858000"/>
              <a:gd name="connsiteX58666" fmla="*/ 9897056 w 12192000"/>
              <a:gd name="connsiteY58666" fmla="*/ 766728 h 6858000"/>
              <a:gd name="connsiteX58667" fmla="*/ 9913576 w 12192000"/>
              <a:gd name="connsiteY58667" fmla="*/ 770114 h 6858000"/>
              <a:gd name="connsiteX58668" fmla="*/ 10007166 w 12192000"/>
              <a:gd name="connsiteY58668" fmla="*/ 769538 h 6858000"/>
              <a:gd name="connsiteX58669" fmla="*/ 10006819 w 12192000"/>
              <a:gd name="connsiteY58669" fmla="*/ 723207 h 6858000"/>
              <a:gd name="connsiteX58670" fmla="*/ 9928678 w 12192000"/>
              <a:gd name="connsiteY58670" fmla="*/ 722745 h 6858000"/>
              <a:gd name="connsiteX58671" fmla="*/ 9914158 w 12192000"/>
              <a:gd name="connsiteY58671" fmla="*/ 712488 h 6858000"/>
              <a:gd name="connsiteX58672" fmla="*/ 9928332 w 12192000"/>
              <a:gd name="connsiteY58672" fmla="*/ 702116 h 6858000"/>
              <a:gd name="connsiteX58673" fmla="*/ 9990800 w 12192000"/>
              <a:gd name="connsiteY58673" fmla="*/ 702346 h 6858000"/>
              <a:gd name="connsiteX58674" fmla="*/ 10007972 w 12192000"/>
              <a:gd name="connsiteY58674" fmla="*/ 675838 h 6858000"/>
              <a:gd name="connsiteX58675" fmla="*/ 9991261 w 12192000"/>
              <a:gd name="connsiteY58675" fmla="*/ 654863 h 6858000"/>
              <a:gd name="connsiteX58676" fmla="*/ 9910584 w 12192000"/>
              <a:gd name="connsiteY58676" fmla="*/ 654863 h 6858000"/>
              <a:gd name="connsiteX58677" fmla="*/ 1538109 w 12192000"/>
              <a:gd name="connsiteY58677" fmla="*/ 654863 h 6858000"/>
              <a:gd name="connsiteX58678" fmla="*/ 1520245 w 12192000"/>
              <a:gd name="connsiteY58678" fmla="*/ 672265 h 6858000"/>
              <a:gd name="connsiteX58679" fmla="*/ 1520245 w 12192000"/>
              <a:gd name="connsiteY58679" fmla="*/ 750291 h 6858000"/>
              <a:gd name="connsiteX58680" fmla="*/ 1524581 w 12192000"/>
              <a:gd name="connsiteY58680" fmla="*/ 766728 h 6858000"/>
              <a:gd name="connsiteX58681" fmla="*/ 1541101 w 12192000"/>
              <a:gd name="connsiteY58681" fmla="*/ 770114 h 6858000"/>
              <a:gd name="connsiteX58682" fmla="*/ 1634691 w 12192000"/>
              <a:gd name="connsiteY58682" fmla="*/ 769538 h 6858000"/>
              <a:gd name="connsiteX58683" fmla="*/ 1634344 w 12192000"/>
              <a:gd name="connsiteY58683" fmla="*/ 723207 h 6858000"/>
              <a:gd name="connsiteX58684" fmla="*/ 1556203 w 12192000"/>
              <a:gd name="connsiteY58684" fmla="*/ 722745 h 6858000"/>
              <a:gd name="connsiteX58685" fmla="*/ 1541683 w 12192000"/>
              <a:gd name="connsiteY58685" fmla="*/ 712488 h 6858000"/>
              <a:gd name="connsiteX58686" fmla="*/ 1555857 w 12192000"/>
              <a:gd name="connsiteY58686" fmla="*/ 702116 h 6858000"/>
              <a:gd name="connsiteX58687" fmla="*/ 1618325 w 12192000"/>
              <a:gd name="connsiteY58687" fmla="*/ 702346 h 6858000"/>
              <a:gd name="connsiteX58688" fmla="*/ 1635497 w 12192000"/>
              <a:gd name="connsiteY58688" fmla="*/ 675838 h 6858000"/>
              <a:gd name="connsiteX58689" fmla="*/ 1618786 w 12192000"/>
              <a:gd name="connsiteY58689" fmla="*/ 654863 h 6858000"/>
              <a:gd name="connsiteX58690" fmla="*/ 1538109 w 12192000"/>
              <a:gd name="connsiteY58690" fmla="*/ 654863 h 6858000"/>
              <a:gd name="connsiteX58691" fmla="*/ 8776268 w 12192000"/>
              <a:gd name="connsiteY58691" fmla="*/ 654632 h 6858000"/>
              <a:gd name="connsiteX58692" fmla="*/ 8747686 w 12192000"/>
              <a:gd name="connsiteY58692" fmla="*/ 654863 h 6858000"/>
              <a:gd name="connsiteX58693" fmla="*/ 8688216 w 12192000"/>
              <a:gd name="connsiteY58693" fmla="*/ 713872 h 6858000"/>
              <a:gd name="connsiteX58694" fmla="*/ 8743537 w 12192000"/>
              <a:gd name="connsiteY58694" fmla="*/ 769538 h 6858000"/>
              <a:gd name="connsiteX58695" fmla="*/ 8785142 w 12192000"/>
              <a:gd name="connsiteY58695" fmla="*/ 769769 h 6858000"/>
              <a:gd name="connsiteX58696" fmla="*/ 8803237 w 12192000"/>
              <a:gd name="connsiteY58696" fmla="*/ 749484 h 6858000"/>
              <a:gd name="connsiteX58697" fmla="*/ 8785950 w 12192000"/>
              <a:gd name="connsiteY58697" fmla="*/ 722400 h 6858000"/>
              <a:gd name="connsiteX58698" fmla="*/ 8720948 w 12192000"/>
              <a:gd name="connsiteY58698" fmla="*/ 722170 h 6858000"/>
              <a:gd name="connsiteX58699" fmla="*/ 8720832 w 12192000"/>
              <a:gd name="connsiteY58699" fmla="*/ 722170 h 6858000"/>
              <a:gd name="connsiteX58700" fmla="*/ 8704351 w 12192000"/>
              <a:gd name="connsiteY58700" fmla="*/ 711567 h 6858000"/>
              <a:gd name="connsiteX58701" fmla="*/ 8721754 w 12192000"/>
              <a:gd name="connsiteY58701" fmla="*/ 701886 h 6858000"/>
              <a:gd name="connsiteX58702" fmla="*/ 8776384 w 12192000"/>
              <a:gd name="connsiteY58702" fmla="*/ 701886 h 6858000"/>
              <a:gd name="connsiteX58703" fmla="*/ 8804044 w 12192000"/>
              <a:gd name="connsiteY58703" fmla="*/ 679065 h 6858000"/>
              <a:gd name="connsiteX58704" fmla="*/ 8776268 w 12192000"/>
              <a:gd name="connsiteY58704" fmla="*/ 654632 h 6858000"/>
              <a:gd name="connsiteX58705" fmla="*/ 403793 w 12192000"/>
              <a:gd name="connsiteY58705" fmla="*/ 654632 h 6858000"/>
              <a:gd name="connsiteX58706" fmla="*/ 375211 w 12192000"/>
              <a:gd name="connsiteY58706" fmla="*/ 654863 h 6858000"/>
              <a:gd name="connsiteX58707" fmla="*/ 315741 w 12192000"/>
              <a:gd name="connsiteY58707" fmla="*/ 713872 h 6858000"/>
              <a:gd name="connsiteX58708" fmla="*/ 371062 w 12192000"/>
              <a:gd name="connsiteY58708" fmla="*/ 769538 h 6858000"/>
              <a:gd name="connsiteX58709" fmla="*/ 412667 w 12192000"/>
              <a:gd name="connsiteY58709" fmla="*/ 769769 h 6858000"/>
              <a:gd name="connsiteX58710" fmla="*/ 430762 w 12192000"/>
              <a:gd name="connsiteY58710" fmla="*/ 749484 h 6858000"/>
              <a:gd name="connsiteX58711" fmla="*/ 413475 w 12192000"/>
              <a:gd name="connsiteY58711" fmla="*/ 722400 h 6858000"/>
              <a:gd name="connsiteX58712" fmla="*/ 348473 w 12192000"/>
              <a:gd name="connsiteY58712" fmla="*/ 722170 h 6858000"/>
              <a:gd name="connsiteX58713" fmla="*/ 348357 w 12192000"/>
              <a:gd name="connsiteY58713" fmla="*/ 722170 h 6858000"/>
              <a:gd name="connsiteX58714" fmla="*/ 331876 w 12192000"/>
              <a:gd name="connsiteY58714" fmla="*/ 711567 h 6858000"/>
              <a:gd name="connsiteX58715" fmla="*/ 349279 w 12192000"/>
              <a:gd name="connsiteY58715" fmla="*/ 701886 h 6858000"/>
              <a:gd name="connsiteX58716" fmla="*/ 403909 w 12192000"/>
              <a:gd name="connsiteY58716" fmla="*/ 701886 h 6858000"/>
              <a:gd name="connsiteX58717" fmla="*/ 431569 w 12192000"/>
              <a:gd name="connsiteY58717" fmla="*/ 679065 h 6858000"/>
              <a:gd name="connsiteX58718" fmla="*/ 403793 w 12192000"/>
              <a:gd name="connsiteY58718" fmla="*/ 654632 h 6858000"/>
              <a:gd name="connsiteX58719" fmla="*/ 6360806 w 12192000"/>
              <a:gd name="connsiteY58719" fmla="*/ 654516 h 6858000"/>
              <a:gd name="connsiteX58720" fmla="*/ 6332224 w 12192000"/>
              <a:gd name="connsiteY58720" fmla="*/ 654748 h 6858000"/>
              <a:gd name="connsiteX58721" fmla="*/ 6332111 w 12192000"/>
              <a:gd name="connsiteY58721" fmla="*/ 654977 h 6858000"/>
              <a:gd name="connsiteX58722" fmla="*/ 6273101 w 12192000"/>
              <a:gd name="connsiteY58722" fmla="*/ 713757 h 6858000"/>
              <a:gd name="connsiteX58723" fmla="*/ 6329804 w 12192000"/>
              <a:gd name="connsiteY58723" fmla="*/ 769654 h 6858000"/>
              <a:gd name="connsiteX58724" fmla="*/ 6371295 w 12192000"/>
              <a:gd name="connsiteY58724" fmla="*/ 769884 h 6858000"/>
              <a:gd name="connsiteX58725" fmla="*/ 6387892 w 12192000"/>
              <a:gd name="connsiteY58725" fmla="*/ 749024 h 6858000"/>
              <a:gd name="connsiteX58726" fmla="*/ 6371065 w 12192000"/>
              <a:gd name="connsiteY58726" fmla="*/ 722285 h 6858000"/>
              <a:gd name="connsiteX58727" fmla="*/ 6306177 w 12192000"/>
              <a:gd name="connsiteY58727" fmla="*/ 722516 h 6858000"/>
              <a:gd name="connsiteX58728" fmla="*/ 6290158 w 12192000"/>
              <a:gd name="connsiteY58728" fmla="*/ 713987 h 6858000"/>
              <a:gd name="connsiteX58729" fmla="*/ 6306177 w 12192000"/>
              <a:gd name="connsiteY58729" fmla="*/ 701886 h 6858000"/>
              <a:gd name="connsiteX58730" fmla="*/ 6368528 w 12192000"/>
              <a:gd name="connsiteY58730" fmla="*/ 702001 h 6858000"/>
              <a:gd name="connsiteX58731" fmla="*/ 6388699 w 12192000"/>
              <a:gd name="connsiteY58731" fmla="*/ 682984 h 6858000"/>
              <a:gd name="connsiteX58732" fmla="*/ 6360806 w 12192000"/>
              <a:gd name="connsiteY58732" fmla="*/ 654516 h 6858000"/>
              <a:gd name="connsiteX58733" fmla="*/ 11323234 w 12192000"/>
              <a:gd name="connsiteY58733" fmla="*/ 654402 h 6858000"/>
              <a:gd name="connsiteX58734" fmla="*/ 11323349 w 12192000"/>
              <a:gd name="connsiteY58734" fmla="*/ 654516 h 6858000"/>
              <a:gd name="connsiteX58735" fmla="*/ 11302028 w 12192000"/>
              <a:gd name="connsiteY58735" fmla="*/ 678489 h 6858000"/>
              <a:gd name="connsiteX58736" fmla="*/ 11326231 w 12192000"/>
              <a:gd name="connsiteY58736" fmla="*/ 702808 h 6858000"/>
              <a:gd name="connsiteX58737" fmla="*/ 11349742 w 12192000"/>
              <a:gd name="connsiteY58737" fmla="*/ 678142 h 6858000"/>
              <a:gd name="connsiteX58738" fmla="*/ 11323234 w 12192000"/>
              <a:gd name="connsiteY58738" fmla="*/ 654402 h 6858000"/>
              <a:gd name="connsiteX58739" fmla="*/ 10253920 w 12192000"/>
              <a:gd name="connsiteY58739" fmla="*/ 654402 h 6858000"/>
              <a:gd name="connsiteX58740" fmla="*/ 10226375 w 12192000"/>
              <a:gd name="connsiteY58740" fmla="*/ 678374 h 6858000"/>
              <a:gd name="connsiteX58741" fmla="*/ 10251154 w 12192000"/>
              <a:gd name="connsiteY58741" fmla="*/ 707878 h 6858000"/>
              <a:gd name="connsiteX58742" fmla="*/ 10251154 w 12192000"/>
              <a:gd name="connsiteY58742" fmla="*/ 707763 h 6858000"/>
              <a:gd name="connsiteX58743" fmla="*/ 10278585 w 12192000"/>
              <a:gd name="connsiteY58743" fmla="*/ 682752 h 6858000"/>
              <a:gd name="connsiteX58744" fmla="*/ 10253920 w 12192000"/>
              <a:gd name="connsiteY58744" fmla="*/ 654402 h 6858000"/>
              <a:gd name="connsiteX58745" fmla="*/ 10188688 w 12192000"/>
              <a:gd name="connsiteY58745" fmla="*/ 654402 h 6858000"/>
              <a:gd name="connsiteX58746" fmla="*/ 10163218 w 12192000"/>
              <a:gd name="connsiteY58746" fmla="*/ 677797 h 6858000"/>
              <a:gd name="connsiteX58747" fmla="*/ 10200214 w 12192000"/>
              <a:gd name="connsiteY58747" fmla="*/ 705228 h 6858000"/>
              <a:gd name="connsiteX58748" fmla="*/ 10210470 w 12192000"/>
              <a:gd name="connsiteY58748" fmla="*/ 686326 h 6858000"/>
              <a:gd name="connsiteX58749" fmla="*/ 10188688 w 12192000"/>
              <a:gd name="connsiteY58749" fmla="*/ 654402 h 6858000"/>
              <a:gd name="connsiteX58750" fmla="*/ 2950759 w 12192000"/>
              <a:gd name="connsiteY58750" fmla="*/ 654402 h 6858000"/>
              <a:gd name="connsiteX58751" fmla="*/ 2950874 w 12192000"/>
              <a:gd name="connsiteY58751" fmla="*/ 654516 h 6858000"/>
              <a:gd name="connsiteX58752" fmla="*/ 2929553 w 12192000"/>
              <a:gd name="connsiteY58752" fmla="*/ 678489 h 6858000"/>
              <a:gd name="connsiteX58753" fmla="*/ 2953756 w 12192000"/>
              <a:gd name="connsiteY58753" fmla="*/ 702808 h 6858000"/>
              <a:gd name="connsiteX58754" fmla="*/ 2977267 w 12192000"/>
              <a:gd name="connsiteY58754" fmla="*/ 678142 h 6858000"/>
              <a:gd name="connsiteX58755" fmla="*/ 2950759 w 12192000"/>
              <a:gd name="connsiteY58755" fmla="*/ 654402 h 6858000"/>
              <a:gd name="connsiteX58756" fmla="*/ 1881445 w 12192000"/>
              <a:gd name="connsiteY58756" fmla="*/ 654402 h 6858000"/>
              <a:gd name="connsiteX58757" fmla="*/ 1853900 w 12192000"/>
              <a:gd name="connsiteY58757" fmla="*/ 678374 h 6858000"/>
              <a:gd name="connsiteX58758" fmla="*/ 1878679 w 12192000"/>
              <a:gd name="connsiteY58758" fmla="*/ 707878 h 6858000"/>
              <a:gd name="connsiteX58759" fmla="*/ 1878679 w 12192000"/>
              <a:gd name="connsiteY58759" fmla="*/ 707763 h 6858000"/>
              <a:gd name="connsiteX58760" fmla="*/ 1906110 w 12192000"/>
              <a:gd name="connsiteY58760" fmla="*/ 682752 h 6858000"/>
              <a:gd name="connsiteX58761" fmla="*/ 1881445 w 12192000"/>
              <a:gd name="connsiteY58761" fmla="*/ 654402 h 6858000"/>
              <a:gd name="connsiteX58762" fmla="*/ 1816213 w 12192000"/>
              <a:gd name="connsiteY58762" fmla="*/ 654402 h 6858000"/>
              <a:gd name="connsiteX58763" fmla="*/ 1790743 w 12192000"/>
              <a:gd name="connsiteY58763" fmla="*/ 677797 h 6858000"/>
              <a:gd name="connsiteX58764" fmla="*/ 1827739 w 12192000"/>
              <a:gd name="connsiteY58764" fmla="*/ 705228 h 6858000"/>
              <a:gd name="connsiteX58765" fmla="*/ 1837995 w 12192000"/>
              <a:gd name="connsiteY58765" fmla="*/ 686326 h 6858000"/>
              <a:gd name="connsiteX58766" fmla="*/ 1816213 w 12192000"/>
              <a:gd name="connsiteY58766" fmla="*/ 654402 h 6858000"/>
              <a:gd name="connsiteX58767" fmla="*/ 7582280 w 12192000"/>
              <a:gd name="connsiteY58767" fmla="*/ 654388 h 6858000"/>
              <a:gd name="connsiteX58768" fmla="*/ 7566693 w 12192000"/>
              <a:gd name="connsiteY58768" fmla="*/ 654402 h 6858000"/>
              <a:gd name="connsiteX58769" fmla="*/ 7538111 w 12192000"/>
              <a:gd name="connsiteY58769" fmla="*/ 654632 h 6858000"/>
              <a:gd name="connsiteX58770" fmla="*/ 7537882 w 12192000"/>
              <a:gd name="connsiteY58770" fmla="*/ 654632 h 6858000"/>
              <a:gd name="connsiteX58771" fmla="*/ 7477719 w 12192000"/>
              <a:gd name="connsiteY58771" fmla="*/ 713526 h 6858000"/>
              <a:gd name="connsiteX58772" fmla="*/ 7533272 w 12192000"/>
              <a:gd name="connsiteY58772" fmla="*/ 769423 h 6858000"/>
              <a:gd name="connsiteX58773" fmla="*/ 7574877 w 12192000"/>
              <a:gd name="connsiteY58773" fmla="*/ 769654 h 6858000"/>
              <a:gd name="connsiteX58774" fmla="*/ 7592972 w 12192000"/>
              <a:gd name="connsiteY58774" fmla="*/ 749255 h 6858000"/>
              <a:gd name="connsiteX58775" fmla="*/ 7575453 w 12192000"/>
              <a:gd name="connsiteY58775" fmla="*/ 722285 h 6858000"/>
              <a:gd name="connsiteX58776" fmla="*/ 7515637 w 12192000"/>
              <a:gd name="connsiteY58776" fmla="*/ 722285 h 6858000"/>
              <a:gd name="connsiteX58777" fmla="*/ 7499963 w 12192000"/>
              <a:gd name="connsiteY58777" fmla="*/ 712950 h 6858000"/>
              <a:gd name="connsiteX58778" fmla="*/ 7516214 w 12192000"/>
              <a:gd name="connsiteY58778" fmla="*/ 701771 h 6858000"/>
              <a:gd name="connsiteX58779" fmla="*/ 7576145 w 12192000"/>
              <a:gd name="connsiteY58779" fmla="*/ 701771 h 6858000"/>
              <a:gd name="connsiteX58780" fmla="*/ 7593317 w 12192000"/>
              <a:gd name="connsiteY58780" fmla="*/ 684713 h 6858000"/>
              <a:gd name="connsiteX58781" fmla="*/ 7582280 w 12192000"/>
              <a:gd name="connsiteY58781" fmla="*/ 654388 h 6858000"/>
              <a:gd name="connsiteX58782" fmla="*/ 10120688 w 12192000"/>
              <a:gd name="connsiteY58782" fmla="*/ 654284 h 6858000"/>
              <a:gd name="connsiteX58783" fmla="*/ 10095679 w 12192000"/>
              <a:gd name="connsiteY58783" fmla="*/ 679410 h 6858000"/>
              <a:gd name="connsiteX58784" fmla="*/ 10120229 w 12192000"/>
              <a:gd name="connsiteY58784" fmla="*/ 703269 h 6858000"/>
              <a:gd name="connsiteX58785" fmla="*/ 10143163 w 12192000"/>
              <a:gd name="connsiteY58785" fmla="*/ 676760 h 6858000"/>
              <a:gd name="connsiteX58786" fmla="*/ 10143163 w 12192000"/>
              <a:gd name="connsiteY58786" fmla="*/ 676645 h 6858000"/>
              <a:gd name="connsiteX58787" fmla="*/ 10120688 w 12192000"/>
              <a:gd name="connsiteY58787" fmla="*/ 654284 h 6858000"/>
              <a:gd name="connsiteX58788" fmla="*/ 10050961 w 12192000"/>
              <a:gd name="connsiteY58788" fmla="*/ 654284 h 6858000"/>
              <a:gd name="connsiteX58789" fmla="*/ 10029410 w 12192000"/>
              <a:gd name="connsiteY58789" fmla="*/ 678604 h 6858000"/>
              <a:gd name="connsiteX58790" fmla="*/ 10052576 w 12192000"/>
              <a:gd name="connsiteY58790" fmla="*/ 703038 h 6858000"/>
              <a:gd name="connsiteX58791" fmla="*/ 10076663 w 12192000"/>
              <a:gd name="connsiteY58791" fmla="*/ 678719 h 6858000"/>
              <a:gd name="connsiteX58792" fmla="*/ 10051078 w 12192000"/>
              <a:gd name="connsiteY58792" fmla="*/ 654402 h 6858000"/>
              <a:gd name="connsiteX58793" fmla="*/ 6628885 w 12192000"/>
              <a:gd name="connsiteY58793" fmla="*/ 654284 h 6858000"/>
              <a:gd name="connsiteX58794" fmla="*/ 6628950 w 12192000"/>
              <a:gd name="connsiteY58794" fmla="*/ 654298 h 6858000"/>
              <a:gd name="connsiteX58795" fmla="*/ 6609796 w 12192000"/>
              <a:gd name="connsiteY58795" fmla="*/ 659054 h 6858000"/>
              <a:gd name="connsiteX58796" fmla="*/ 6607792 w 12192000"/>
              <a:gd name="connsiteY58796" fmla="*/ 677567 h 6858000"/>
              <a:gd name="connsiteX58797" fmla="*/ 6628769 w 12192000"/>
              <a:gd name="connsiteY58797" fmla="*/ 702462 h 6858000"/>
              <a:gd name="connsiteX58798" fmla="*/ 6654934 w 12192000"/>
              <a:gd name="connsiteY58798" fmla="*/ 677567 h 6858000"/>
              <a:gd name="connsiteX58799" fmla="*/ 6648651 w 12192000"/>
              <a:gd name="connsiteY58799" fmla="*/ 658103 h 6858000"/>
              <a:gd name="connsiteX58800" fmla="*/ 6628950 w 12192000"/>
              <a:gd name="connsiteY58800" fmla="*/ 654298 h 6858000"/>
              <a:gd name="connsiteX58801" fmla="*/ 6629000 w 12192000"/>
              <a:gd name="connsiteY58801" fmla="*/ 654284 h 6858000"/>
              <a:gd name="connsiteX58802" fmla="*/ 1748213 w 12192000"/>
              <a:gd name="connsiteY58802" fmla="*/ 654284 h 6858000"/>
              <a:gd name="connsiteX58803" fmla="*/ 1723204 w 12192000"/>
              <a:gd name="connsiteY58803" fmla="*/ 679410 h 6858000"/>
              <a:gd name="connsiteX58804" fmla="*/ 1747754 w 12192000"/>
              <a:gd name="connsiteY58804" fmla="*/ 703269 h 6858000"/>
              <a:gd name="connsiteX58805" fmla="*/ 1770688 w 12192000"/>
              <a:gd name="connsiteY58805" fmla="*/ 676760 h 6858000"/>
              <a:gd name="connsiteX58806" fmla="*/ 1770688 w 12192000"/>
              <a:gd name="connsiteY58806" fmla="*/ 676645 h 6858000"/>
              <a:gd name="connsiteX58807" fmla="*/ 1748213 w 12192000"/>
              <a:gd name="connsiteY58807" fmla="*/ 654284 h 6858000"/>
              <a:gd name="connsiteX58808" fmla="*/ 1678486 w 12192000"/>
              <a:gd name="connsiteY58808" fmla="*/ 654284 h 6858000"/>
              <a:gd name="connsiteX58809" fmla="*/ 1656935 w 12192000"/>
              <a:gd name="connsiteY58809" fmla="*/ 678604 h 6858000"/>
              <a:gd name="connsiteX58810" fmla="*/ 1680101 w 12192000"/>
              <a:gd name="connsiteY58810" fmla="*/ 703038 h 6858000"/>
              <a:gd name="connsiteX58811" fmla="*/ 1704188 w 12192000"/>
              <a:gd name="connsiteY58811" fmla="*/ 678719 h 6858000"/>
              <a:gd name="connsiteX58812" fmla="*/ 1678603 w 12192000"/>
              <a:gd name="connsiteY58812" fmla="*/ 654402 h 6858000"/>
              <a:gd name="connsiteX58813" fmla="*/ 7386785 w 12192000"/>
              <a:gd name="connsiteY58813" fmla="*/ 654056 h 6858000"/>
              <a:gd name="connsiteX58814" fmla="*/ 7349558 w 12192000"/>
              <a:gd name="connsiteY58814" fmla="*/ 682408 h 6858000"/>
              <a:gd name="connsiteX58815" fmla="*/ 7349558 w 12192000"/>
              <a:gd name="connsiteY58815" fmla="*/ 710875 h 6858000"/>
              <a:gd name="connsiteX58816" fmla="*/ 7349444 w 12192000"/>
              <a:gd name="connsiteY58816" fmla="*/ 710875 h 6858000"/>
              <a:gd name="connsiteX58817" fmla="*/ 7349212 w 12192000"/>
              <a:gd name="connsiteY58817" fmla="*/ 752251 h 6858000"/>
              <a:gd name="connsiteX58818" fmla="*/ 7370074 w 12192000"/>
              <a:gd name="connsiteY58818" fmla="*/ 768732 h 6858000"/>
              <a:gd name="connsiteX58819" fmla="*/ 7396812 w 12192000"/>
              <a:gd name="connsiteY58819" fmla="*/ 752136 h 6858000"/>
              <a:gd name="connsiteX58820" fmla="*/ 7396581 w 12192000"/>
              <a:gd name="connsiteY58820" fmla="*/ 669268 h 6858000"/>
              <a:gd name="connsiteX58821" fmla="*/ 7386785 w 12192000"/>
              <a:gd name="connsiteY58821" fmla="*/ 654056 h 6858000"/>
              <a:gd name="connsiteX58822" fmla="*/ 7771382 w 12192000"/>
              <a:gd name="connsiteY58822" fmla="*/ 653941 h 6858000"/>
              <a:gd name="connsiteX58823" fmla="*/ 7748678 w 12192000"/>
              <a:gd name="connsiteY58823" fmla="*/ 680794 h 6858000"/>
              <a:gd name="connsiteX58824" fmla="*/ 7776799 w 12192000"/>
              <a:gd name="connsiteY58824" fmla="*/ 700964 h 6858000"/>
              <a:gd name="connsiteX58825" fmla="*/ 7796854 w 12192000"/>
              <a:gd name="connsiteY58825" fmla="*/ 674455 h 6858000"/>
              <a:gd name="connsiteX58826" fmla="*/ 7796738 w 12192000"/>
              <a:gd name="connsiteY58826" fmla="*/ 674455 h 6858000"/>
              <a:gd name="connsiteX58827" fmla="*/ 7771382 w 12192000"/>
              <a:gd name="connsiteY58827" fmla="*/ 653941 h 6858000"/>
              <a:gd name="connsiteX58828" fmla="*/ 7639764 w 12192000"/>
              <a:gd name="connsiteY58828" fmla="*/ 653941 h 6858000"/>
              <a:gd name="connsiteX58829" fmla="*/ 7612910 w 12192000"/>
              <a:gd name="connsiteY58829" fmla="*/ 676990 h 6858000"/>
              <a:gd name="connsiteX58830" fmla="*/ 7638381 w 12192000"/>
              <a:gd name="connsiteY58830" fmla="*/ 702231 h 6858000"/>
              <a:gd name="connsiteX58831" fmla="*/ 7638496 w 12192000"/>
              <a:gd name="connsiteY58831" fmla="*/ 702231 h 6858000"/>
              <a:gd name="connsiteX58832" fmla="*/ 7660278 w 12192000"/>
              <a:gd name="connsiteY58832" fmla="*/ 676876 h 6858000"/>
              <a:gd name="connsiteX58833" fmla="*/ 7639764 w 12192000"/>
              <a:gd name="connsiteY58833" fmla="*/ 653941 h 6858000"/>
              <a:gd name="connsiteX58834" fmla="*/ 7306800 w 12192000"/>
              <a:gd name="connsiteY58834" fmla="*/ 653941 h 6858000"/>
              <a:gd name="connsiteX58835" fmla="*/ 7281445 w 12192000"/>
              <a:gd name="connsiteY58835" fmla="*/ 672380 h 6858000"/>
              <a:gd name="connsiteX58836" fmla="*/ 7281445 w 12192000"/>
              <a:gd name="connsiteY58836" fmla="*/ 750061 h 6858000"/>
              <a:gd name="connsiteX58837" fmla="*/ 7300807 w 12192000"/>
              <a:gd name="connsiteY58837" fmla="*/ 769423 h 6858000"/>
              <a:gd name="connsiteX58838" fmla="*/ 7329044 w 12192000"/>
              <a:gd name="connsiteY58838" fmla="*/ 741531 h 6858000"/>
              <a:gd name="connsiteX58839" fmla="*/ 7328813 w 12192000"/>
              <a:gd name="connsiteY58839" fmla="*/ 713065 h 6858000"/>
              <a:gd name="connsiteX58840" fmla="*/ 7329159 w 12192000"/>
              <a:gd name="connsiteY58840" fmla="*/ 671688 h 6858000"/>
              <a:gd name="connsiteX58841" fmla="*/ 7306800 w 12192000"/>
              <a:gd name="connsiteY58841" fmla="*/ 653941 h 6858000"/>
              <a:gd name="connsiteX58842" fmla="*/ 5356037 w 12192000"/>
              <a:gd name="connsiteY58842" fmla="*/ 653826 h 6858000"/>
              <a:gd name="connsiteX58843" fmla="*/ 5334829 w 12192000"/>
              <a:gd name="connsiteY58843" fmla="*/ 677912 h 6858000"/>
              <a:gd name="connsiteX58844" fmla="*/ 5358801 w 12192000"/>
              <a:gd name="connsiteY58844" fmla="*/ 702231 h 6858000"/>
              <a:gd name="connsiteX58845" fmla="*/ 5382314 w 12192000"/>
              <a:gd name="connsiteY58845" fmla="*/ 677567 h 6858000"/>
              <a:gd name="connsiteX58846" fmla="*/ 5356151 w 12192000"/>
              <a:gd name="connsiteY58846" fmla="*/ 653826 h 6858000"/>
              <a:gd name="connsiteX58847" fmla="*/ 4974926 w 12192000"/>
              <a:gd name="connsiteY58847" fmla="*/ 653566 h 6858000"/>
              <a:gd name="connsiteX58848" fmla="*/ 4959336 w 12192000"/>
              <a:gd name="connsiteY58848" fmla="*/ 653595 h 6858000"/>
              <a:gd name="connsiteX58849" fmla="*/ 4934211 w 12192000"/>
              <a:gd name="connsiteY58849" fmla="*/ 669039 h 6858000"/>
              <a:gd name="connsiteX58850" fmla="*/ 4934095 w 12192000"/>
              <a:gd name="connsiteY58850" fmla="*/ 669153 h 6858000"/>
              <a:gd name="connsiteX58851" fmla="*/ 4933979 w 12192000"/>
              <a:gd name="connsiteY58851" fmla="*/ 749370 h 6858000"/>
              <a:gd name="connsiteX58852" fmla="*/ 4953461 w 12192000"/>
              <a:gd name="connsiteY58852" fmla="*/ 768732 h 6858000"/>
              <a:gd name="connsiteX58853" fmla="*/ 4981697 w 12192000"/>
              <a:gd name="connsiteY58853" fmla="*/ 740726 h 6858000"/>
              <a:gd name="connsiteX58854" fmla="*/ 4981465 w 12192000"/>
              <a:gd name="connsiteY58854" fmla="*/ 712258 h 6858000"/>
              <a:gd name="connsiteX58855" fmla="*/ 4981697 w 12192000"/>
              <a:gd name="connsiteY58855" fmla="*/ 668232 h 6858000"/>
              <a:gd name="connsiteX58856" fmla="*/ 4974926 w 12192000"/>
              <a:gd name="connsiteY58856" fmla="*/ 653566 h 6858000"/>
              <a:gd name="connsiteX58857" fmla="*/ 8579532 w 12192000"/>
              <a:gd name="connsiteY58857" fmla="*/ 653134 h 6858000"/>
              <a:gd name="connsiteX58858" fmla="*/ 8553601 w 12192000"/>
              <a:gd name="connsiteY58858" fmla="*/ 670652 h 6858000"/>
              <a:gd name="connsiteX58859" fmla="*/ 8553601 w 12192000"/>
              <a:gd name="connsiteY58859" fmla="*/ 670766 h 6858000"/>
              <a:gd name="connsiteX58860" fmla="*/ 8553371 w 12192000"/>
              <a:gd name="connsiteY58860" fmla="*/ 748448 h 6858000"/>
              <a:gd name="connsiteX58861" fmla="*/ 8574578 w 12192000"/>
              <a:gd name="connsiteY58861" fmla="*/ 768617 h 6858000"/>
              <a:gd name="connsiteX58862" fmla="*/ 8601085 w 12192000"/>
              <a:gd name="connsiteY58862" fmla="*/ 741531 h 6858000"/>
              <a:gd name="connsiteX58863" fmla="*/ 8600855 w 12192000"/>
              <a:gd name="connsiteY58863" fmla="*/ 713065 h 6858000"/>
              <a:gd name="connsiteX58864" fmla="*/ 8601200 w 12192000"/>
              <a:gd name="connsiteY58864" fmla="*/ 671688 h 6858000"/>
              <a:gd name="connsiteX58865" fmla="*/ 8579532 w 12192000"/>
              <a:gd name="connsiteY58865" fmla="*/ 653134 h 6858000"/>
              <a:gd name="connsiteX58866" fmla="*/ 207057 w 12192000"/>
              <a:gd name="connsiteY58866" fmla="*/ 653134 h 6858000"/>
              <a:gd name="connsiteX58867" fmla="*/ 181126 w 12192000"/>
              <a:gd name="connsiteY58867" fmla="*/ 670652 h 6858000"/>
              <a:gd name="connsiteX58868" fmla="*/ 181126 w 12192000"/>
              <a:gd name="connsiteY58868" fmla="*/ 670766 h 6858000"/>
              <a:gd name="connsiteX58869" fmla="*/ 180896 w 12192000"/>
              <a:gd name="connsiteY58869" fmla="*/ 748448 h 6858000"/>
              <a:gd name="connsiteX58870" fmla="*/ 202103 w 12192000"/>
              <a:gd name="connsiteY58870" fmla="*/ 768617 h 6858000"/>
              <a:gd name="connsiteX58871" fmla="*/ 228610 w 12192000"/>
              <a:gd name="connsiteY58871" fmla="*/ 741531 h 6858000"/>
              <a:gd name="connsiteX58872" fmla="*/ 228380 w 12192000"/>
              <a:gd name="connsiteY58872" fmla="*/ 713065 h 6858000"/>
              <a:gd name="connsiteX58873" fmla="*/ 228725 w 12192000"/>
              <a:gd name="connsiteY58873" fmla="*/ 671688 h 6858000"/>
              <a:gd name="connsiteX58874" fmla="*/ 207057 w 12192000"/>
              <a:gd name="connsiteY58874" fmla="*/ 653134 h 6858000"/>
              <a:gd name="connsiteX58875" fmla="*/ 4895370 w 12192000"/>
              <a:gd name="connsiteY58875" fmla="*/ 652786 h 6858000"/>
              <a:gd name="connsiteX58876" fmla="*/ 4866328 w 12192000"/>
              <a:gd name="connsiteY58876" fmla="*/ 679757 h 6858000"/>
              <a:gd name="connsiteX58877" fmla="*/ 4866675 w 12192000"/>
              <a:gd name="connsiteY58877" fmla="*/ 710760 h 6858000"/>
              <a:gd name="connsiteX58878" fmla="*/ 4866328 w 12192000"/>
              <a:gd name="connsiteY58878" fmla="*/ 749598 h 6858000"/>
              <a:gd name="connsiteX58879" fmla="*/ 4887879 w 12192000"/>
              <a:gd name="connsiteY58879" fmla="*/ 768156 h 6858000"/>
              <a:gd name="connsiteX58880" fmla="*/ 4914043 w 12192000"/>
              <a:gd name="connsiteY58880" fmla="*/ 750753 h 6858000"/>
              <a:gd name="connsiteX58881" fmla="*/ 4913927 w 12192000"/>
              <a:gd name="connsiteY58881" fmla="*/ 670537 h 6858000"/>
              <a:gd name="connsiteX58882" fmla="*/ 4895370 w 12192000"/>
              <a:gd name="connsiteY58882" fmla="*/ 652786 h 6858000"/>
              <a:gd name="connsiteX58883" fmla="*/ 6113563 w 12192000"/>
              <a:gd name="connsiteY58883" fmla="*/ 652744 h 6858000"/>
              <a:gd name="connsiteX58884" fmla="*/ 6095265 w 12192000"/>
              <a:gd name="connsiteY58884" fmla="*/ 653595 h 6858000"/>
              <a:gd name="connsiteX58885" fmla="*/ 6070716 w 12192000"/>
              <a:gd name="connsiteY58885" fmla="*/ 669615 h 6858000"/>
              <a:gd name="connsiteX58886" fmla="*/ 6070600 w 12192000"/>
              <a:gd name="connsiteY58886" fmla="*/ 669615 h 6858000"/>
              <a:gd name="connsiteX58887" fmla="*/ 6070370 w 12192000"/>
              <a:gd name="connsiteY58887" fmla="*/ 742339 h 6858000"/>
              <a:gd name="connsiteX58888" fmla="*/ 6096303 w 12192000"/>
              <a:gd name="connsiteY58888" fmla="*/ 768847 h 6858000"/>
              <a:gd name="connsiteX58889" fmla="*/ 6123734 w 12192000"/>
              <a:gd name="connsiteY58889" fmla="*/ 741418 h 6858000"/>
              <a:gd name="connsiteX58890" fmla="*/ 6123502 w 12192000"/>
              <a:gd name="connsiteY58890" fmla="*/ 712835 h 6858000"/>
              <a:gd name="connsiteX58891" fmla="*/ 6123388 w 12192000"/>
              <a:gd name="connsiteY58891" fmla="*/ 712835 h 6858000"/>
              <a:gd name="connsiteX58892" fmla="*/ 6123388 w 12192000"/>
              <a:gd name="connsiteY58892" fmla="*/ 668577 h 6858000"/>
              <a:gd name="connsiteX58893" fmla="*/ 6113563 w 12192000"/>
              <a:gd name="connsiteY58893" fmla="*/ 652744 h 6858000"/>
              <a:gd name="connsiteX58894" fmla="*/ 11392846 w 12192000"/>
              <a:gd name="connsiteY58894" fmla="*/ 652672 h 6858000"/>
              <a:gd name="connsiteX58895" fmla="*/ 11373772 w 12192000"/>
              <a:gd name="connsiteY58895" fmla="*/ 654949 h 6858000"/>
              <a:gd name="connsiteX58896" fmla="*/ 11368198 w 12192000"/>
              <a:gd name="connsiteY58896" fmla="*/ 674284 h 6858000"/>
              <a:gd name="connsiteX58897" fmla="*/ 11368182 w 12192000"/>
              <a:gd name="connsiteY58897" fmla="*/ 674225 h 6858000"/>
              <a:gd name="connsiteX58898" fmla="*/ 11368182 w 12192000"/>
              <a:gd name="connsiteY58898" fmla="*/ 674340 h 6858000"/>
              <a:gd name="connsiteX58899" fmla="*/ 11368198 w 12192000"/>
              <a:gd name="connsiteY58899" fmla="*/ 674284 h 6858000"/>
              <a:gd name="connsiteX58900" fmla="*/ 11373340 w 12192000"/>
              <a:gd name="connsiteY58900" fmla="*/ 694063 h 6858000"/>
              <a:gd name="connsiteX58901" fmla="*/ 11393192 w 12192000"/>
              <a:gd name="connsiteY58901" fmla="*/ 700157 h 6858000"/>
              <a:gd name="connsiteX58902" fmla="*/ 11416819 w 12192000"/>
              <a:gd name="connsiteY58902" fmla="*/ 673878 h 6858000"/>
              <a:gd name="connsiteX58903" fmla="*/ 11392846 w 12192000"/>
              <a:gd name="connsiteY58903" fmla="*/ 652672 h 6858000"/>
              <a:gd name="connsiteX58904" fmla="*/ 3020371 w 12192000"/>
              <a:gd name="connsiteY58904" fmla="*/ 652672 h 6858000"/>
              <a:gd name="connsiteX58905" fmla="*/ 3001297 w 12192000"/>
              <a:gd name="connsiteY58905" fmla="*/ 654949 h 6858000"/>
              <a:gd name="connsiteX58906" fmla="*/ 2995723 w 12192000"/>
              <a:gd name="connsiteY58906" fmla="*/ 674284 h 6858000"/>
              <a:gd name="connsiteX58907" fmla="*/ 2995707 w 12192000"/>
              <a:gd name="connsiteY58907" fmla="*/ 674225 h 6858000"/>
              <a:gd name="connsiteX58908" fmla="*/ 2995707 w 12192000"/>
              <a:gd name="connsiteY58908" fmla="*/ 674340 h 6858000"/>
              <a:gd name="connsiteX58909" fmla="*/ 2995723 w 12192000"/>
              <a:gd name="connsiteY58909" fmla="*/ 674284 h 6858000"/>
              <a:gd name="connsiteX58910" fmla="*/ 3000865 w 12192000"/>
              <a:gd name="connsiteY58910" fmla="*/ 694063 h 6858000"/>
              <a:gd name="connsiteX58911" fmla="*/ 3020717 w 12192000"/>
              <a:gd name="connsiteY58911" fmla="*/ 700157 h 6858000"/>
              <a:gd name="connsiteX58912" fmla="*/ 3044344 w 12192000"/>
              <a:gd name="connsiteY58912" fmla="*/ 673878 h 6858000"/>
              <a:gd name="connsiteX58913" fmla="*/ 3020371 w 12192000"/>
              <a:gd name="connsiteY58913" fmla="*/ 652672 h 6858000"/>
              <a:gd name="connsiteX58914" fmla="*/ 6163956 w 12192000"/>
              <a:gd name="connsiteY58914" fmla="*/ 652557 h 6858000"/>
              <a:gd name="connsiteX58915" fmla="*/ 6138486 w 12192000"/>
              <a:gd name="connsiteY58915" fmla="*/ 678142 h 6858000"/>
              <a:gd name="connsiteX58916" fmla="*/ 6138716 w 12192000"/>
              <a:gd name="connsiteY58916" fmla="*/ 709261 h 6858000"/>
              <a:gd name="connsiteX58917" fmla="*/ 6138716 w 12192000"/>
              <a:gd name="connsiteY58917" fmla="*/ 709376 h 6858000"/>
              <a:gd name="connsiteX58918" fmla="*/ 6138486 w 12192000"/>
              <a:gd name="connsiteY58918" fmla="*/ 748333 h 6858000"/>
              <a:gd name="connsiteX58919" fmla="*/ 6158771 w 12192000"/>
              <a:gd name="connsiteY58919" fmla="*/ 768270 h 6858000"/>
              <a:gd name="connsiteX58920" fmla="*/ 6186315 w 12192000"/>
              <a:gd name="connsiteY58920" fmla="*/ 749370 h 6858000"/>
              <a:gd name="connsiteX58921" fmla="*/ 6186774 w 12192000"/>
              <a:gd name="connsiteY58921" fmla="*/ 674110 h 6858000"/>
              <a:gd name="connsiteX58922" fmla="*/ 6163956 w 12192000"/>
              <a:gd name="connsiteY58922" fmla="*/ 652557 h 6858000"/>
              <a:gd name="connsiteX58923" fmla="*/ 9869108 w 12192000"/>
              <a:gd name="connsiteY58923" fmla="*/ 652527 h 6858000"/>
              <a:gd name="connsiteX58924" fmla="*/ 9850883 w 12192000"/>
              <a:gd name="connsiteY58924" fmla="*/ 653364 h 6858000"/>
              <a:gd name="connsiteX58925" fmla="*/ 9826334 w 12192000"/>
              <a:gd name="connsiteY58925" fmla="*/ 669384 h 6858000"/>
              <a:gd name="connsiteX58926" fmla="*/ 9826104 w 12192000"/>
              <a:gd name="connsiteY58926" fmla="*/ 744644 h 6858000"/>
              <a:gd name="connsiteX58927" fmla="*/ 9849039 w 12192000"/>
              <a:gd name="connsiteY58927" fmla="*/ 768617 h 6858000"/>
              <a:gd name="connsiteX58928" fmla="*/ 9879234 w 12192000"/>
              <a:gd name="connsiteY58928" fmla="*/ 738534 h 6858000"/>
              <a:gd name="connsiteX58929" fmla="*/ 9879004 w 12192000"/>
              <a:gd name="connsiteY58929" fmla="*/ 712603 h 6858000"/>
              <a:gd name="connsiteX58930" fmla="*/ 9878774 w 12192000"/>
              <a:gd name="connsiteY58930" fmla="*/ 712603 h 6858000"/>
              <a:gd name="connsiteX58931" fmla="*/ 9878774 w 12192000"/>
              <a:gd name="connsiteY58931" fmla="*/ 668461 h 6858000"/>
              <a:gd name="connsiteX58932" fmla="*/ 9869108 w 12192000"/>
              <a:gd name="connsiteY58932" fmla="*/ 652527 h 6858000"/>
              <a:gd name="connsiteX58933" fmla="*/ 1496633 w 12192000"/>
              <a:gd name="connsiteY58933" fmla="*/ 652527 h 6858000"/>
              <a:gd name="connsiteX58934" fmla="*/ 1478408 w 12192000"/>
              <a:gd name="connsiteY58934" fmla="*/ 653364 h 6858000"/>
              <a:gd name="connsiteX58935" fmla="*/ 1453859 w 12192000"/>
              <a:gd name="connsiteY58935" fmla="*/ 669384 h 6858000"/>
              <a:gd name="connsiteX58936" fmla="*/ 1453629 w 12192000"/>
              <a:gd name="connsiteY58936" fmla="*/ 744644 h 6858000"/>
              <a:gd name="connsiteX58937" fmla="*/ 1476564 w 12192000"/>
              <a:gd name="connsiteY58937" fmla="*/ 768617 h 6858000"/>
              <a:gd name="connsiteX58938" fmla="*/ 1506759 w 12192000"/>
              <a:gd name="connsiteY58938" fmla="*/ 738534 h 6858000"/>
              <a:gd name="connsiteX58939" fmla="*/ 1506529 w 12192000"/>
              <a:gd name="connsiteY58939" fmla="*/ 712603 h 6858000"/>
              <a:gd name="connsiteX58940" fmla="*/ 1506299 w 12192000"/>
              <a:gd name="connsiteY58940" fmla="*/ 712603 h 6858000"/>
              <a:gd name="connsiteX58941" fmla="*/ 1506299 w 12192000"/>
              <a:gd name="connsiteY58941" fmla="*/ 668461 h 6858000"/>
              <a:gd name="connsiteX58942" fmla="*/ 1496633 w 12192000"/>
              <a:gd name="connsiteY58942" fmla="*/ 652527 h 6858000"/>
              <a:gd name="connsiteX58943" fmla="*/ 8977385 w 12192000"/>
              <a:gd name="connsiteY58943" fmla="*/ 652443 h 6858000"/>
              <a:gd name="connsiteX58944" fmla="*/ 8953412 w 12192000"/>
              <a:gd name="connsiteY58944" fmla="*/ 673417 h 6858000"/>
              <a:gd name="connsiteX58945" fmla="*/ 8953296 w 12192000"/>
              <a:gd name="connsiteY58945" fmla="*/ 673417 h 6858000"/>
              <a:gd name="connsiteX58946" fmla="*/ 8976923 w 12192000"/>
              <a:gd name="connsiteY58946" fmla="*/ 699696 h 6858000"/>
              <a:gd name="connsiteX58947" fmla="*/ 9001818 w 12192000"/>
              <a:gd name="connsiteY58947" fmla="*/ 676645 h 6858000"/>
              <a:gd name="connsiteX58948" fmla="*/ 8977385 w 12192000"/>
              <a:gd name="connsiteY58948" fmla="*/ 652443 h 6858000"/>
              <a:gd name="connsiteX58949" fmla="*/ 604910 w 12192000"/>
              <a:gd name="connsiteY58949" fmla="*/ 652443 h 6858000"/>
              <a:gd name="connsiteX58950" fmla="*/ 580937 w 12192000"/>
              <a:gd name="connsiteY58950" fmla="*/ 673417 h 6858000"/>
              <a:gd name="connsiteX58951" fmla="*/ 580821 w 12192000"/>
              <a:gd name="connsiteY58951" fmla="*/ 673417 h 6858000"/>
              <a:gd name="connsiteX58952" fmla="*/ 604448 w 12192000"/>
              <a:gd name="connsiteY58952" fmla="*/ 699696 h 6858000"/>
              <a:gd name="connsiteX58953" fmla="*/ 629343 w 12192000"/>
              <a:gd name="connsiteY58953" fmla="*/ 676645 h 6858000"/>
              <a:gd name="connsiteX58954" fmla="*/ 604910 w 12192000"/>
              <a:gd name="connsiteY58954" fmla="*/ 652443 h 6858000"/>
              <a:gd name="connsiteX58955" fmla="*/ 5290803 w 12192000"/>
              <a:gd name="connsiteY58955" fmla="*/ 652212 h 6858000"/>
              <a:gd name="connsiteX58956" fmla="*/ 5266023 w 12192000"/>
              <a:gd name="connsiteY58956" fmla="*/ 676298 h 6858000"/>
              <a:gd name="connsiteX58957" fmla="*/ 5293570 w 12192000"/>
              <a:gd name="connsiteY58957" fmla="*/ 699811 h 6858000"/>
              <a:gd name="connsiteX58958" fmla="*/ 5314430 w 12192000"/>
              <a:gd name="connsiteY58958" fmla="*/ 676069 h 6858000"/>
              <a:gd name="connsiteX58959" fmla="*/ 5290803 w 12192000"/>
              <a:gd name="connsiteY58959" fmla="*/ 652212 h 6858000"/>
              <a:gd name="connsiteX58960" fmla="*/ 5021573 w 12192000"/>
              <a:gd name="connsiteY58960" fmla="*/ 652212 h 6858000"/>
              <a:gd name="connsiteX58961" fmla="*/ 4998524 w 12192000"/>
              <a:gd name="connsiteY58961" fmla="*/ 669498 h 6858000"/>
              <a:gd name="connsiteX58962" fmla="*/ 4998524 w 12192000"/>
              <a:gd name="connsiteY58962" fmla="*/ 747411 h 6858000"/>
              <a:gd name="connsiteX58963" fmla="*/ 5019154 w 12192000"/>
              <a:gd name="connsiteY58963" fmla="*/ 767695 h 6858000"/>
              <a:gd name="connsiteX58964" fmla="*/ 5019384 w 12192000"/>
              <a:gd name="connsiteY58964" fmla="*/ 767579 h 6858000"/>
              <a:gd name="connsiteX58965" fmla="*/ 5046928 w 12192000"/>
              <a:gd name="connsiteY58965" fmla="*/ 740611 h 6858000"/>
              <a:gd name="connsiteX58966" fmla="*/ 5046699 w 12192000"/>
              <a:gd name="connsiteY58966" fmla="*/ 712028 h 6858000"/>
              <a:gd name="connsiteX58967" fmla="*/ 5046928 w 12192000"/>
              <a:gd name="connsiteY58967" fmla="*/ 670537 h 6858000"/>
              <a:gd name="connsiteX58968" fmla="*/ 5021573 w 12192000"/>
              <a:gd name="connsiteY58968" fmla="*/ 652212 h 6858000"/>
              <a:gd name="connsiteX58969" fmla="*/ 8655816 w 12192000"/>
              <a:gd name="connsiteY58969" fmla="*/ 652210 h 6858000"/>
              <a:gd name="connsiteX58970" fmla="*/ 8637504 w 12192000"/>
              <a:gd name="connsiteY58970" fmla="*/ 652557 h 6858000"/>
              <a:gd name="connsiteX58971" fmla="*/ 8618603 w 12192000"/>
              <a:gd name="connsiteY58971" fmla="*/ 668346 h 6858000"/>
              <a:gd name="connsiteX58972" fmla="*/ 8618718 w 12192000"/>
              <a:gd name="connsiteY58972" fmla="*/ 668461 h 6858000"/>
              <a:gd name="connsiteX58973" fmla="*/ 8618718 w 12192000"/>
              <a:gd name="connsiteY58973" fmla="*/ 746028 h 6858000"/>
              <a:gd name="connsiteX58974" fmla="*/ 8639924 w 12192000"/>
              <a:gd name="connsiteY58974" fmla="*/ 767925 h 6858000"/>
              <a:gd name="connsiteX58975" fmla="*/ 8666317 w 12192000"/>
              <a:gd name="connsiteY58975" fmla="*/ 742453 h 6858000"/>
              <a:gd name="connsiteX58976" fmla="*/ 8666087 w 12192000"/>
              <a:gd name="connsiteY58976" fmla="*/ 711452 h 6858000"/>
              <a:gd name="connsiteX58977" fmla="*/ 8666087 w 12192000"/>
              <a:gd name="connsiteY58977" fmla="*/ 667425 h 6858000"/>
              <a:gd name="connsiteX58978" fmla="*/ 8655816 w 12192000"/>
              <a:gd name="connsiteY58978" fmla="*/ 652210 h 6858000"/>
              <a:gd name="connsiteX58979" fmla="*/ 283341 w 12192000"/>
              <a:gd name="connsiteY58979" fmla="*/ 652210 h 6858000"/>
              <a:gd name="connsiteX58980" fmla="*/ 265029 w 12192000"/>
              <a:gd name="connsiteY58980" fmla="*/ 652557 h 6858000"/>
              <a:gd name="connsiteX58981" fmla="*/ 246128 w 12192000"/>
              <a:gd name="connsiteY58981" fmla="*/ 668346 h 6858000"/>
              <a:gd name="connsiteX58982" fmla="*/ 246243 w 12192000"/>
              <a:gd name="connsiteY58982" fmla="*/ 668461 h 6858000"/>
              <a:gd name="connsiteX58983" fmla="*/ 246243 w 12192000"/>
              <a:gd name="connsiteY58983" fmla="*/ 746028 h 6858000"/>
              <a:gd name="connsiteX58984" fmla="*/ 267449 w 12192000"/>
              <a:gd name="connsiteY58984" fmla="*/ 767925 h 6858000"/>
              <a:gd name="connsiteX58985" fmla="*/ 293842 w 12192000"/>
              <a:gd name="connsiteY58985" fmla="*/ 742453 h 6858000"/>
              <a:gd name="connsiteX58986" fmla="*/ 293612 w 12192000"/>
              <a:gd name="connsiteY58986" fmla="*/ 711452 h 6858000"/>
              <a:gd name="connsiteX58987" fmla="*/ 293612 w 12192000"/>
              <a:gd name="connsiteY58987" fmla="*/ 667425 h 6858000"/>
              <a:gd name="connsiteX58988" fmla="*/ 283341 w 12192000"/>
              <a:gd name="connsiteY58988" fmla="*/ 652210 h 6858000"/>
              <a:gd name="connsiteX58989" fmla="*/ 8528808 w 12192000"/>
              <a:gd name="connsiteY58989" fmla="*/ 652197 h 6858000"/>
              <a:gd name="connsiteX58990" fmla="*/ 8510727 w 12192000"/>
              <a:gd name="connsiteY58990" fmla="*/ 653826 h 6858000"/>
              <a:gd name="connsiteX58991" fmla="*/ 8486064 w 12192000"/>
              <a:gd name="connsiteY58991" fmla="*/ 668577 h 6858000"/>
              <a:gd name="connsiteX58992" fmla="*/ 8485832 w 12192000"/>
              <a:gd name="connsiteY58992" fmla="*/ 741418 h 6858000"/>
              <a:gd name="connsiteX58993" fmla="*/ 8512686 w 12192000"/>
              <a:gd name="connsiteY58993" fmla="*/ 768732 h 6858000"/>
              <a:gd name="connsiteX58994" fmla="*/ 8512686 w 12192000"/>
              <a:gd name="connsiteY58994" fmla="*/ 768847 h 6858000"/>
              <a:gd name="connsiteX58995" fmla="*/ 8538734 w 12192000"/>
              <a:gd name="connsiteY58995" fmla="*/ 743607 h 6858000"/>
              <a:gd name="connsiteX58996" fmla="*/ 8538502 w 12192000"/>
              <a:gd name="connsiteY58996" fmla="*/ 712373 h 6858000"/>
              <a:gd name="connsiteX58997" fmla="*/ 8538502 w 12192000"/>
              <a:gd name="connsiteY58997" fmla="*/ 668117 h 6858000"/>
              <a:gd name="connsiteX58998" fmla="*/ 8528808 w 12192000"/>
              <a:gd name="connsiteY58998" fmla="*/ 652197 h 6858000"/>
              <a:gd name="connsiteX58999" fmla="*/ 156333 w 12192000"/>
              <a:gd name="connsiteY58999" fmla="*/ 652197 h 6858000"/>
              <a:gd name="connsiteX59000" fmla="*/ 138252 w 12192000"/>
              <a:gd name="connsiteY59000" fmla="*/ 653826 h 6858000"/>
              <a:gd name="connsiteX59001" fmla="*/ 113589 w 12192000"/>
              <a:gd name="connsiteY59001" fmla="*/ 668577 h 6858000"/>
              <a:gd name="connsiteX59002" fmla="*/ 113357 w 12192000"/>
              <a:gd name="connsiteY59002" fmla="*/ 741418 h 6858000"/>
              <a:gd name="connsiteX59003" fmla="*/ 140211 w 12192000"/>
              <a:gd name="connsiteY59003" fmla="*/ 768732 h 6858000"/>
              <a:gd name="connsiteX59004" fmla="*/ 140211 w 12192000"/>
              <a:gd name="connsiteY59004" fmla="*/ 768847 h 6858000"/>
              <a:gd name="connsiteX59005" fmla="*/ 166259 w 12192000"/>
              <a:gd name="connsiteY59005" fmla="*/ 743607 h 6858000"/>
              <a:gd name="connsiteX59006" fmla="*/ 166027 w 12192000"/>
              <a:gd name="connsiteY59006" fmla="*/ 712373 h 6858000"/>
              <a:gd name="connsiteX59007" fmla="*/ 166027 w 12192000"/>
              <a:gd name="connsiteY59007" fmla="*/ 668117 h 6858000"/>
              <a:gd name="connsiteX59008" fmla="*/ 156333 w 12192000"/>
              <a:gd name="connsiteY59008" fmla="*/ 652197 h 6858000"/>
              <a:gd name="connsiteX59009" fmla="*/ 12134150 w 12192000"/>
              <a:gd name="connsiteY59009" fmla="*/ 652097 h 6858000"/>
              <a:gd name="connsiteX59010" fmla="*/ 12107988 w 12192000"/>
              <a:gd name="connsiteY59010" fmla="*/ 669384 h 6858000"/>
              <a:gd name="connsiteX59011" fmla="*/ 12108103 w 12192000"/>
              <a:gd name="connsiteY59011" fmla="*/ 749598 h 6858000"/>
              <a:gd name="connsiteX59012" fmla="*/ 12126428 w 12192000"/>
              <a:gd name="connsiteY59012" fmla="*/ 767234 h 6858000"/>
              <a:gd name="connsiteX59013" fmla="*/ 12155587 w 12192000"/>
              <a:gd name="connsiteY59013" fmla="*/ 740496 h 6858000"/>
              <a:gd name="connsiteX59014" fmla="*/ 12155243 w 12192000"/>
              <a:gd name="connsiteY59014" fmla="*/ 709543 h 6858000"/>
              <a:gd name="connsiteX59015" fmla="*/ 12155587 w 12192000"/>
              <a:gd name="connsiteY59015" fmla="*/ 670766 h 6858000"/>
              <a:gd name="connsiteX59016" fmla="*/ 12134150 w 12192000"/>
              <a:gd name="connsiteY59016" fmla="*/ 652097 h 6858000"/>
              <a:gd name="connsiteX59017" fmla="*/ 6699534 w 12192000"/>
              <a:gd name="connsiteY59017" fmla="*/ 652097 h 6858000"/>
              <a:gd name="connsiteX59018" fmla="*/ 6673833 w 12192000"/>
              <a:gd name="connsiteY59018" fmla="*/ 673764 h 6858000"/>
              <a:gd name="connsiteX59019" fmla="*/ 6696538 w 12192000"/>
              <a:gd name="connsiteY59019" fmla="*/ 699233 h 6858000"/>
              <a:gd name="connsiteX59020" fmla="*/ 6722239 w 12192000"/>
              <a:gd name="connsiteY59020" fmla="*/ 675032 h 6858000"/>
              <a:gd name="connsiteX59021" fmla="*/ 6699534 w 12192000"/>
              <a:gd name="connsiteY59021" fmla="*/ 652212 h 6858000"/>
              <a:gd name="connsiteX59022" fmla="*/ 5425994 w 12192000"/>
              <a:gd name="connsiteY59022" fmla="*/ 652097 h 6858000"/>
              <a:gd name="connsiteX59023" fmla="*/ 5401562 w 12192000"/>
              <a:gd name="connsiteY59023" fmla="*/ 676298 h 6858000"/>
              <a:gd name="connsiteX59024" fmla="*/ 5401446 w 12192000"/>
              <a:gd name="connsiteY59024" fmla="*/ 676298 h 6858000"/>
              <a:gd name="connsiteX59025" fmla="*/ 5426340 w 12192000"/>
              <a:gd name="connsiteY59025" fmla="*/ 699348 h 6858000"/>
              <a:gd name="connsiteX59026" fmla="*/ 5449967 w 12192000"/>
              <a:gd name="connsiteY59026" fmla="*/ 673187 h 6858000"/>
              <a:gd name="connsiteX59027" fmla="*/ 5425994 w 12192000"/>
              <a:gd name="connsiteY59027" fmla="*/ 652097 h 6858000"/>
              <a:gd name="connsiteX59028" fmla="*/ 3761675 w 12192000"/>
              <a:gd name="connsiteY59028" fmla="*/ 652097 h 6858000"/>
              <a:gd name="connsiteX59029" fmla="*/ 3735513 w 12192000"/>
              <a:gd name="connsiteY59029" fmla="*/ 669384 h 6858000"/>
              <a:gd name="connsiteX59030" fmla="*/ 3735628 w 12192000"/>
              <a:gd name="connsiteY59030" fmla="*/ 749598 h 6858000"/>
              <a:gd name="connsiteX59031" fmla="*/ 3753953 w 12192000"/>
              <a:gd name="connsiteY59031" fmla="*/ 767234 h 6858000"/>
              <a:gd name="connsiteX59032" fmla="*/ 3783112 w 12192000"/>
              <a:gd name="connsiteY59032" fmla="*/ 740496 h 6858000"/>
              <a:gd name="connsiteX59033" fmla="*/ 3782768 w 12192000"/>
              <a:gd name="connsiteY59033" fmla="*/ 709543 h 6858000"/>
              <a:gd name="connsiteX59034" fmla="*/ 3783112 w 12192000"/>
              <a:gd name="connsiteY59034" fmla="*/ 670766 h 6858000"/>
              <a:gd name="connsiteX59035" fmla="*/ 3761675 w 12192000"/>
              <a:gd name="connsiteY59035" fmla="*/ 652097 h 6858000"/>
              <a:gd name="connsiteX59036" fmla="*/ 7839611 w 12192000"/>
              <a:gd name="connsiteY59036" fmla="*/ 651981 h 6858000"/>
              <a:gd name="connsiteX59037" fmla="*/ 7810454 w 12192000"/>
              <a:gd name="connsiteY59037" fmla="*/ 672496 h 6858000"/>
              <a:gd name="connsiteX59038" fmla="*/ 7836499 w 12192000"/>
              <a:gd name="connsiteY59038" fmla="*/ 699811 h 6858000"/>
              <a:gd name="connsiteX59039" fmla="*/ 7864737 w 12192000"/>
              <a:gd name="connsiteY59039" fmla="*/ 674685 h 6858000"/>
              <a:gd name="connsiteX59040" fmla="*/ 7839611 w 12192000"/>
              <a:gd name="connsiteY59040" fmla="*/ 651981 h 6858000"/>
              <a:gd name="connsiteX59041" fmla="*/ 6229996 w 12192000"/>
              <a:gd name="connsiteY59041" fmla="*/ 651981 h 6858000"/>
              <a:gd name="connsiteX59042" fmla="*/ 6204180 w 12192000"/>
              <a:gd name="connsiteY59042" fmla="*/ 669615 h 6858000"/>
              <a:gd name="connsiteX59043" fmla="*/ 6204180 w 12192000"/>
              <a:gd name="connsiteY59043" fmla="*/ 749831 h 6858000"/>
              <a:gd name="connsiteX59044" fmla="*/ 6208675 w 12192000"/>
              <a:gd name="connsiteY59044" fmla="*/ 763545 h 6858000"/>
              <a:gd name="connsiteX59045" fmla="*/ 6222768 w 12192000"/>
              <a:gd name="connsiteY59045" fmla="*/ 767213 h 6858000"/>
              <a:gd name="connsiteX59046" fmla="*/ 6222619 w 12192000"/>
              <a:gd name="connsiteY59046" fmla="*/ 767234 h 6858000"/>
              <a:gd name="connsiteX59047" fmla="*/ 6222849 w 12192000"/>
              <a:gd name="connsiteY59047" fmla="*/ 767234 h 6858000"/>
              <a:gd name="connsiteX59048" fmla="*/ 6222768 w 12192000"/>
              <a:gd name="connsiteY59048" fmla="*/ 767213 h 6858000"/>
              <a:gd name="connsiteX59049" fmla="*/ 6246592 w 12192000"/>
              <a:gd name="connsiteY59049" fmla="*/ 763776 h 6858000"/>
              <a:gd name="connsiteX59050" fmla="*/ 6251548 w 12192000"/>
              <a:gd name="connsiteY59050" fmla="*/ 740263 h 6858000"/>
              <a:gd name="connsiteX59051" fmla="*/ 6251317 w 12192000"/>
              <a:gd name="connsiteY59051" fmla="*/ 711796 h 6858000"/>
              <a:gd name="connsiteX59052" fmla="*/ 6251664 w 12192000"/>
              <a:gd name="connsiteY59052" fmla="*/ 670422 h 6858000"/>
              <a:gd name="connsiteX59053" fmla="*/ 6229996 w 12192000"/>
              <a:gd name="connsiteY59053" fmla="*/ 651981 h 6858000"/>
              <a:gd name="connsiteX59054" fmla="*/ 5150196 w 12192000"/>
              <a:gd name="connsiteY59054" fmla="*/ 651981 h 6858000"/>
              <a:gd name="connsiteX59055" fmla="*/ 5121611 w 12192000"/>
              <a:gd name="connsiteY59055" fmla="*/ 652212 h 6858000"/>
              <a:gd name="connsiteX59056" fmla="*/ 5062026 w 12192000"/>
              <a:gd name="connsiteY59056" fmla="*/ 710530 h 6858000"/>
              <a:gd name="connsiteX59057" fmla="*/ 5118269 w 12192000"/>
              <a:gd name="connsiteY59057" fmla="*/ 767002 h 6858000"/>
              <a:gd name="connsiteX59058" fmla="*/ 5159876 w 12192000"/>
              <a:gd name="connsiteY59058" fmla="*/ 767234 h 6858000"/>
              <a:gd name="connsiteX59059" fmla="*/ 5176933 w 12192000"/>
              <a:gd name="connsiteY59059" fmla="*/ 746719 h 6858000"/>
              <a:gd name="connsiteX59060" fmla="*/ 5160221 w 12192000"/>
              <a:gd name="connsiteY59060" fmla="*/ 719865 h 6858000"/>
              <a:gd name="connsiteX59061" fmla="*/ 5097755 w 12192000"/>
              <a:gd name="connsiteY59061" fmla="*/ 719980 h 6858000"/>
              <a:gd name="connsiteX59062" fmla="*/ 5083233 w 12192000"/>
              <a:gd name="connsiteY59062" fmla="*/ 709838 h 6858000"/>
              <a:gd name="connsiteX59063" fmla="*/ 5097409 w 12192000"/>
              <a:gd name="connsiteY59063" fmla="*/ 699348 h 6858000"/>
              <a:gd name="connsiteX59064" fmla="*/ 5157225 w 12192000"/>
              <a:gd name="connsiteY59064" fmla="*/ 699696 h 6858000"/>
              <a:gd name="connsiteX59065" fmla="*/ 5177395 w 12192000"/>
              <a:gd name="connsiteY59065" fmla="*/ 681023 h 6858000"/>
              <a:gd name="connsiteX59066" fmla="*/ 5150196 w 12192000"/>
              <a:gd name="connsiteY59066" fmla="*/ 651981 h 6858000"/>
              <a:gd name="connsiteX59067" fmla="*/ 10322957 w 12192000"/>
              <a:gd name="connsiteY59067" fmla="*/ 651866 h 6858000"/>
              <a:gd name="connsiteX59068" fmla="*/ 10322998 w 12192000"/>
              <a:gd name="connsiteY59068" fmla="*/ 651878 h 6858000"/>
              <a:gd name="connsiteX59069" fmla="*/ 10299792 w 12192000"/>
              <a:gd name="connsiteY59069" fmla="*/ 655827 h 6858000"/>
              <a:gd name="connsiteX59070" fmla="*/ 10295182 w 12192000"/>
              <a:gd name="connsiteY59070" fmla="*/ 676990 h 6858000"/>
              <a:gd name="connsiteX59071" fmla="*/ 10316503 w 12192000"/>
              <a:gd name="connsiteY59071" fmla="*/ 705343 h 6858000"/>
              <a:gd name="connsiteX59072" fmla="*/ 10347968 w 12192000"/>
              <a:gd name="connsiteY59072" fmla="*/ 679181 h 6858000"/>
              <a:gd name="connsiteX59073" fmla="*/ 10343934 w 12192000"/>
              <a:gd name="connsiteY59073" fmla="*/ 658262 h 6858000"/>
              <a:gd name="connsiteX59074" fmla="*/ 10322998 w 12192000"/>
              <a:gd name="connsiteY59074" fmla="*/ 651878 h 6858000"/>
              <a:gd name="connsiteX59075" fmla="*/ 10323072 w 12192000"/>
              <a:gd name="connsiteY59075" fmla="*/ 651866 h 6858000"/>
              <a:gd name="connsiteX59076" fmla="*/ 1950482 w 12192000"/>
              <a:gd name="connsiteY59076" fmla="*/ 651866 h 6858000"/>
              <a:gd name="connsiteX59077" fmla="*/ 1950523 w 12192000"/>
              <a:gd name="connsiteY59077" fmla="*/ 651878 h 6858000"/>
              <a:gd name="connsiteX59078" fmla="*/ 1927317 w 12192000"/>
              <a:gd name="connsiteY59078" fmla="*/ 655827 h 6858000"/>
              <a:gd name="connsiteX59079" fmla="*/ 1922707 w 12192000"/>
              <a:gd name="connsiteY59079" fmla="*/ 676990 h 6858000"/>
              <a:gd name="connsiteX59080" fmla="*/ 1944028 w 12192000"/>
              <a:gd name="connsiteY59080" fmla="*/ 705343 h 6858000"/>
              <a:gd name="connsiteX59081" fmla="*/ 1975493 w 12192000"/>
              <a:gd name="connsiteY59081" fmla="*/ 679181 h 6858000"/>
              <a:gd name="connsiteX59082" fmla="*/ 1971459 w 12192000"/>
              <a:gd name="connsiteY59082" fmla="*/ 658262 h 6858000"/>
              <a:gd name="connsiteX59083" fmla="*/ 1950523 w 12192000"/>
              <a:gd name="connsiteY59083" fmla="*/ 651878 h 6858000"/>
              <a:gd name="connsiteX59084" fmla="*/ 1950597 w 12192000"/>
              <a:gd name="connsiteY59084" fmla="*/ 651866 h 6858000"/>
              <a:gd name="connsiteX59085" fmla="*/ 11528844 w 12192000"/>
              <a:gd name="connsiteY59085" fmla="*/ 651751 h 6858000"/>
              <a:gd name="connsiteX59086" fmla="*/ 11503835 w 12192000"/>
              <a:gd name="connsiteY59086" fmla="*/ 673993 h 6858000"/>
              <a:gd name="connsiteX59087" fmla="*/ 11528498 w 12192000"/>
              <a:gd name="connsiteY59087" fmla="*/ 700157 h 6858000"/>
              <a:gd name="connsiteX59088" fmla="*/ 11551319 w 12192000"/>
              <a:gd name="connsiteY59088" fmla="*/ 673993 h 6858000"/>
              <a:gd name="connsiteX59089" fmla="*/ 11528844 w 12192000"/>
              <a:gd name="connsiteY59089" fmla="*/ 651751 h 6858000"/>
              <a:gd name="connsiteX59090" fmla="*/ 11459576 w 12192000"/>
              <a:gd name="connsiteY59090" fmla="*/ 651751 h 6858000"/>
              <a:gd name="connsiteX59091" fmla="*/ 11459634 w 12192000"/>
              <a:gd name="connsiteY59091" fmla="*/ 651764 h 6858000"/>
              <a:gd name="connsiteX59092" fmla="*/ 11440230 w 12192000"/>
              <a:gd name="connsiteY59092" fmla="*/ 656101 h 6858000"/>
              <a:gd name="connsiteX59093" fmla="*/ 11437796 w 12192000"/>
              <a:gd name="connsiteY59093" fmla="*/ 675838 h 6858000"/>
              <a:gd name="connsiteX59094" fmla="*/ 11460615 w 12192000"/>
              <a:gd name="connsiteY59094" fmla="*/ 700041 h 6858000"/>
              <a:gd name="connsiteX59095" fmla="*/ 11484934 w 12192000"/>
              <a:gd name="connsiteY59095" fmla="*/ 676415 h 6858000"/>
              <a:gd name="connsiteX59096" fmla="*/ 11479602 w 12192000"/>
              <a:gd name="connsiteY59096" fmla="*/ 656346 h 6858000"/>
              <a:gd name="connsiteX59097" fmla="*/ 11459634 w 12192000"/>
              <a:gd name="connsiteY59097" fmla="*/ 651764 h 6858000"/>
              <a:gd name="connsiteX59098" fmla="*/ 11459693 w 12192000"/>
              <a:gd name="connsiteY59098" fmla="*/ 651751 h 6858000"/>
              <a:gd name="connsiteX59099" fmla="*/ 11057231 w 12192000"/>
              <a:gd name="connsiteY59099" fmla="*/ 651751 h 6858000"/>
              <a:gd name="connsiteX59100" fmla="*/ 11033374 w 12192000"/>
              <a:gd name="connsiteY59100" fmla="*/ 671688 h 6858000"/>
              <a:gd name="connsiteX59101" fmla="*/ 11033374 w 12192000"/>
              <a:gd name="connsiteY59101" fmla="*/ 746719 h 6858000"/>
              <a:gd name="connsiteX59102" fmla="*/ 11054350 w 12192000"/>
              <a:gd name="connsiteY59102" fmla="*/ 767234 h 6858000"/>
              <a:gd name="connsiteX59103" fmla="*/ 11054580 w 12192000"/>
              <a:gd name="connsiteY59103" fmla="*/ 767349 h 6858000"/>
              <a:gd name="connsiteX59104" fmla="*/ 11081204 w 12192000"/>
              <a:gd name="connsiteY59104" fmla="*/ 740379 h 6858000"/>
              <a:gd name="connsiteX59105" fmla="*/ 11080972 w 12192000"/>
              <a:gd name="connsiteY59105" fmla="*/ 709376 h 6858000"/>
              <a:gd name="connsiteX59106" fmla="*/ 11081204 w 12192000"/>
              <a:gd name="connsiteY59106" fmla="*/ 670537 h 6858000"/>
              <a:gd name="connsiteX59107" fmla="*/ 11057231 w 12192000"/>
              <a:gd name="connsiteY59107" fmla="*/ 651751 h 6858000"/>
              <a:gd name="connsiteX59108" fmla="*/ 9046882 w 12192000"/>
              <a:gd name="connsiteY59108" fmla="*/ 651751 h 6858000"/>
              <a:gd name="connsiteX59109" fmla="*/ 9020950 w 12192000"/>
              <a:gd name="connsiteY59109" fmla="*/ 675838 h 6858000"/>
              <a:gd name="connsiteX59110" fmla="*/ 9047458 w 12192000"/>
              <a:gd name="connsiteY59110" fmla="*/ 700272 h 6858000"/>
              <a:gd name="connsiteX59111" fmla="*/ 9068434 w 12192000"/>
              <a:gd name="connsiteY59111" fmla="*/ 673533 h 6858000"/>
              <a:gd name="connsiteX59112" fmla="*/ 9068319 w 12192000"/>
              <a:gd name="connsiteY59112" fmla="*/ 673649 h 6858000"/>
              <a:gd name="connsiteX59113" fmla="*/ 9046882 w 12192000"/>
              <a:gd name="connsiteY59113" fmla="*/ 651751 h 6858000"/>
              <a:gd name="connsiteX59114" fmla="*/ 3156369 w 12192000"/>
              <a:gd name="connsiteY59114" fmla="*/ 651751 h 6858000"/>
              <a:gd name="connsiteX59115" fmla="*/ 3131360 w 12192000"/>
              <a:gd name="connsiteY59115" fmla="*/ 673993 h 6858000"/>
              <a:gd name="connsiteX59116" fmla="*/ 3156023 w 12192000"/>
              <a:gd name="connsiteY59116" fmla="*/ 700157 h 6858000"/>
              <a:gd name="connsiteX59117" fmla="*/ 3178844 w 12192000"/>
              <a:gd name="connsiteY59117" fmla="*/ 673993 h 6858000"/>
              <a:gd name="connsiteX59118" fmla="*/ 3156369 w 12192000"/>
              <a:gd name="connsiteY59118" fmla="*/ 651751 h 6858000"/>
              <a:gd name="connsiteX59119" fmla="*/ 3087101 w 12192000"/>
              <a:gd name="connsiteY59119" fmla="*/ 651751 h 6858000"/>
              <a:gd name="connsiteX59120" fmla="*/ 3087159 w 12192000"/>
              <a:gd name="connsiteY59120" fmla="*/ 651764 h 6858000"/>
              <a:gd name="connsiteX59121" fmla="*/ 3067755 w 12192000"/>
              <a:gd name="connsiteY59121" fmla="*/ 656101 h 6858000"/>
              <a:gd name="connsiteX59122" fmla="*/ 3065321 w 12192000"/>
              <a:gd name="connsiteY59122" fmla="*/ 675838 h 6858000"/>
              <a:gd name="connsiteX59123" fmla="*/ 3088140 w 12192000"/>
              <a:gd name="connsiteY59123" fmla="*/ 700041 h 6858000"/>
              <a:gd name="connsiteX59124" fmla="*/ 3112459 w 12192000"/>
              <a:gd name="connsiteY59124" fmla="*/ 676415 h 6858000"/>
              <a:gd name="connsiteX59125" fmla="*/ 3107127 w 12192000"/>
              <a:gd name="connsiteY59125" fmla="*/ 656346 h 6858000"/>
              <a:gd name="connsiteX59126" fmla="*/ 3087159 w 12192000"/>
              <a:gd name="connsiteY59126" fmla="*/ 651764 h 6858000"/>
              <a:gd name="connsiteX59127" fmla="*/ 3087218 w 12192000"/>
              <a:gd name="connsiteY59127" fmla="*/ 651751 h 6858000"/>
              <a:gd name="connsiteX59128" fmla="*/ 2684756 w 12192000"/>
              <a:gd name="connsiteY59128" fmla="*/ 651751 h 6858000"/>
              <a:gd name="connsiteX59129" fmla="*/ 2660899 w 12192000"/>
              <a:gd name="connsiteY59129" fmla="*/ 671688 h 6858000"/>
              <a:gd name="connsiteX59130" fmla="*/ 2660899 w 12192000"/>
              <a:gd name="connsiteY59130" fmla="*/ 746719 h 6858000"/>
              <a:gd name="connsiteX59131" fmla="*/ 2681875 w 12192000"/>
              <a:gd name="connsiteY59131" fmla="*/ 767234 h 6858000"/>
              <a:gd name="connsiteX59132" fmla="*/ 2682105 w 12192000"/>
              <a:gd name="connsiteY59132" fmla="*/ 767349 h 6858000"/>
              <a:gd name="connsiteX59133" fmla="*/ 2708729 w 12192000"/>
              <a:gd name="connsiteY59133" fmla="*/ 740379 h 6858000"/>
              <a:gd name="connsiteX59134" fmla="*/ 2708497 w 12192000"/>
              <a:gd name="connsiteY59134" fmla="*/ 709376 h 6858000"/>
              <a:gd name="connsiteX59135" fmla="*/ 2708729 w 12192000"/>
              <a:gd name="connsiteY59135" fmla="*/ 670537 h 6858000"/>
              <a:gd name="connsiteX59136" fmla="*/ 2684756 w 12192000"/>
              <a:gd name="connsiteY59136" fmla="*/ 651751 h 6858000"/>
              <a:gd name="connsiteX59137" fmla="*/ 674407 w 12192000"/>
              <a:gd name="connsiteY59137" fmla="*/ 651751 h 6858000"/>
              <a:gd name="connsiteX59138" fmla="*/ 648475 w 12192000"/>
              <a:gd name="connsiteY59138" fmla="*/ 675838 h 6858000"/>
              <a:gd name="connsiteX59139" fmla="*/ 674983 w 12192000"/>
              <a:gd name="connsiteY59139" fmla="*/ 700272 h 6858000"/>
              <a:gd name="connsiteX59140" fmla="*/ 695959 w 12192000"/>
              <a:gd name="connsiteY59140" fmla="*/ 673533 h 6858000"/>
              <a:gd name="connsiteX59141" fmla="*/ 695844 w 12192000"/>
              <a:gd name="connsiteY59141" fmla="*/ 673649 h 6858000"/>
              <a:gd name="connsiteX59142" fmla="*/ 674407 w 12192000"/>
              <a:gd name="connsiteY59142" fmla="*/ 651751 h 6858000"/>
              <a:gd name="connsiteX59143" fmla="*/ 9790606 w 12192000"/>
              <a:gd name="connsiteY59143" fmla="*/ 651636 h 6858000"/>
              <a:gd name="connsiteX59144" fmla="*/ 9763061 w 12192000"/>
              <a:gd name="connsiteY59144" fmla="*/ 670305 h 6858000"/>
              <a:gd name="connsiteX59145" fmla="*/ 9763061 w 12192000"/>
              <a:gd name="connsiteY59145" fmla="*/ 747986 h 6858000"/>
              <a:gd name="connsiteX59146" fmla="*/ 9782768 w 12192000"/>
              <a:gd name="connsiteY59146" fmla="*/ 767118 h 6858000"/>
              <a:gd name="connsiteX59147" fmla="*/ 9810660 w 12192000"/>
              <a:gd name="connsiteY59147" fmla="*/ 738882 h 6858000"/>
              <a:gd name="connsiteX59148" fmla="*/ 9810430 w 12192000"/>
              <a:gd name="connsiteY59148" fmla="*/ 710413 h 6858000"/>
              <a:gd name="connsiteX59149" fmla="*/ 9810660 w 12192000"/>
              <a:gd name="connsiteY59149" fmla="*/ 710413 h 6858000"/>
              <a:gd name="connsiteX59150" fmla="*/ 9810890 w 12192000"/>
              <a:gd name="connsiteY59150" fmla="*/ 671573 h 6858000"/>
              <a:gd name="connsiteX59151" fmla="*/ 9790606 w 12192000"/>
              <a:gd name="connsiteY59151" fmla="*/ 651636 h 6858000"/>
              <a:gd name="connsiteX59152" fmla="*/ 7905191 w 12192000"/>
              <a:gd name="connsiteY59152" fmla="*/ 651636 h 6858000"/>
              <a:gd name="connsiteX59153" fmla="*/ 7905245 w 12192000"/>
              <a:gd name="connsiteY59153" fmla="*/ 651643 h 6858000"/>
              <a:gd name="connsiteX59154" fmla="*/ 7885770 w 12192000"/>
              <a:gd name="connsiteY59154" fmla="*/ 654114 h 6858000"/>
              <a:gd name="connsiteX59155" fmla="*/ 7878682 w 12192000"/>
              <a:gd name="connsiteY59155" fmla="*/ 673533 h 6858000"/>
              <a:gd name="connsiteX59156" fmla="*/ 7904385 w 12192000"/>
              <a:gd name="connsiteY59156" fmla="*/ 698426 h 6858000"/>
              <a:gd name="connsiteX59157" fmla="*/ 7932620 w 12192000"/>
              <a:gd name="connsiteY59157" fmla="*/ 675377 h 6858000"/>
              <a:gd name="connsiteX59158" fmla="*/ 7925518 w 12192000"/>
              <a:gd name="connsiteY59158" fmla="*/ 654690 h 6858000"/>
              <a:gd name="connsiteX59159" fmla="*/ 7905245 w 12192000"/>
              <a:gd name="connsiteY59159" fmla="*/ 651643 h 6858000"/>
              <a:gd name="connsiteX59160" fmla="*/ 7905306 w 12192000"/>
              <a:gd name="connsiteY59160" fmla="*/ 651636 h 6858000"/>
              <a:gd name="connsiteX59161" fmla="*/ 1418131 w 12192000"/>
              <a:gd name="connsiteY59161" fmla="*/ 651636 h 6858000"/>
              <a:gd name="connsiteX59162" fmla="*/ 1390586 w 12192000"/>
              <a:gd name="connsiteY59162" fmla="*/ 670305 h 6858000"/>
              <a:gd name="connsiteX59163" fmla="*/ 1390586 w 12192000"/>
              <a:gd name="connsiteY59163" fmla="*/ 747986 h 6858000"/>
              <a:gd name="connsiteX59164" fmla="*/ 1410293 w 12192000"/>
              <a:gd name="connsiteY59164" fmla="*/ 767118 h 6858000"/>
              <a:gd name="connsiteX59165" fmla="*/ 1438185 w 12192000"/>
              <a:gd name="connsiteY59165" fmla="*/ 738882 h 6858000"/>
              <a:gd name="connsiteX59166" fmla="*/ 1437955 w 12192000"/>
              <a:gd name="connsiteY59166" fmla="*/ 710413 h 6858000"/>
              <a:gd name="connsiteX59167" fmla="*/ 1438185 w 12192000"/>
              <a:gd name="connsiteY59167" fmla="*/ 710413 h 6858000"/>
              <a:gd name="connsiteX59168" fmla="*/ 1438415 w 12192000"/>
              <a:gd name="connsiteY59168" fmla="*/ 671573 h 6858000"/>
              <a:gd name="connsiteX59169" fmla="*/ 1418131 w 12192000"/>
              <a:gd name="connsiteY59169" fmla="*/ 651636 h 6858000"/>
              <a:gd name="connsiteX59170" fmla="*/ 9113382 w 12192000"/>
              <a:gd name="connsiteY59170" fmla="*/ 651521 h 6858000"/>
              <a:gd name="connsiteX59171" fmla="*/ 9113382 w 12192000"/>
              <a:gd name="connsiteY59171" fmla="*/ 651636 h 6858000"/>
              <a:gd name="connsiteX59172" fmla="*/ 9089986 w 12192000"/>
              <a:gd name="connsiteY59172" fmla="*/ 673072 h 6858000"/>
              <a:gd name="connsiteX59173" fmla="*/ 9112115 w 12192000"/>
              <a:gd name="connsiteY59173" fmla="*/ 699926 h 6858000"/>
              <a:gd name="connsiteX59174" fmla="*/ 9137470 w 12192000"/>
              <a:gd name="connsiteY59174" fmla="*/ 677220 h 6858000"/>
              <a:gd name="connsiteX59175" fmla="*/ 9113382 w 12192000"/>
              <a:gd name="connsiteY59175" fmla="*/ 651521 h 6858000"/>
              <a:gd name="connsiteX59176" fmla="*/ 5492610 w 12192000"/>
              <a:gd name="connsiteY59176" fmla="*/ 651521 h 6858000"/>
              <a:gd name="connsiteX59177" fmla="*/ 5463222 w 12192000"/>
              <a:gd name="connsiteY59177" fmla="*/ 673993 h 6858000"/>
              <a:gd name="connsiteX59178" fmla="*/ 5490879 w 12192000"/>
              <a:gd name="connsiteY59178" fmla="*/ 699811 h 6858000"/>
              <a:gd name="connsiteX59179" fmla="*/ 5518656 w 12192000"/>
              <a:gd name="connsiteY59179" fmla="*/ 674110 h 6858000"/>
              <a:gd name="connsiteX59180" fmla="*/ 5492610 w 12192000"/>
              <a:gd name="connsiteY59180" fmla="*/ 651521 h 6858000"/>
              <a:gd name="connsiteX59181" fmla="*/ 740907 w 12192000"/>
              <a:gd name="connsiteY59181" fmla="*/ 651521 h 6858000"/>
              <a:gd name="connsiteX59182" fmla="*/ 740907 w 12192000"/>
              <a:gd name="connsiteY59182" fmla="*/ 651636 h 6858000"/>
              <a:gd name="connsiteX59183" fmla="*/ 717511 w 12192000"/>
              <a:gd name="connsiteY59183" fmla="*/ 673072 h 6858000"/>
              <a:gd name="connsiteX59184" fmla="*/ 739640 w 12192000"/>
              <a:gd name="connsiteY59184" fmla="*/ 699926 h 6858000"/>
              <a:gd name="connsiteX59185" fmla="*/ 764995 w 12192000"/>
              <a:gd name="connsiteY59185" fmla="*/ 677220 h 6858000"/>
              <a:gd name="connsiteX59186" fmla="*/ 740907 w 12192000"/>
              <a:gd name="connsiteY59186" fmla="*/ 651521 h 6858000"/>
              <a:gd name="connsiteX59187" fmla="*/ 5219808 w 12192000"/>
              <a:gd name="connsiteY59187" fmla="*/ 651405 h 6858000"/>
              <a:gd name="connsiteX59188" fmla="*/ 5198142 w 12192000"/>
              <a:gd name="connsiteY59188" fmla="*/ 674915 h 6858000"/>
              <a:gd name="connsiteX59189" fmla="*/ 5221882 w 12192000"/>
              <a:gd name="connsiteY59189" fmla="*/ 699926 h 6858000"/>
              <a:gd name="connsiteX59190" fmla="*/ 5245622 w 12192000"/>
              <a:gd name="connsiteY59190" fmla="*/ 675492 h 6858000"/>
              <a:gd name="connsiteX59191" fmla="*/ 5219808 w 12192000"/>
              <a:gd name="connsiteY59191" fmla="*/ 651405 h 6858000"/>
              <a:gd name="connsiteX59192" fmla="*/ 10996032 w 12192000"/>
              <a:gd name="connsiteY59192" fmla="*/ 651290 h 6858000"/>
              <a:gd name="connsiteX59193" fmla="*/ 10967219 w 12192000"/>
              <a:gd name="connsiteY59193" fmla="*/ 678604 h 6858000"/>
              <a:gd name="connsiteX59194" fmla="*/ 10967449 w 12192000"/>
              <a:gd name="connsiteY59194" fmla="*/ 707071 h 6858000"/>
              <a:gd name="connsiteX59195" fmla="*/ 10967566 w 12192000"/>
              <a:gd name="connsiteY59195" fmla="*/ 707186 h 6858000"/>
              <a:gd name="connsiteX59196" fmla="*/ 10967219 w 12192000"/>
              <a:gd name="connsiteY59196" fmla="*/ 748563 h 6858000"/>
              <a:gd name="connsiteX59197" fmla="*/ 10989116 w 12192000"/>
              <a:gd name="connsiteY59197" fmla="*/ 766772 h 6858000"/>
              <a:gd name="connsiteX59198" fmla="*/ 11014818 w 12192000"/>
              <a:gd name="connsiteY59198" fmla="*/ 748909 h 6858000"/>
              <a:gd name="connsiteX59199" fmla="*/ 11014703 w 12192000"/>
              <a:gd name="connsiteY59199" fmla="*/ 671228 h 6858000"/>
              <a:gd name="connsiteX59200" fmla="*/ 10996032 w 12192000"/>
              <a:gd name="connsiteY59200" fmla="*/ 651290 h 6858000"/>
              <a:gd name="connsiteX59201" fmla="*/ 9732879 w 12192000"/>
              <a:gd name="connsiteY59201" fmla="*/ 651290 h 6858000"/>
              <a:gd name="connsiteX59202" fmla="*/ 9715807 w 12192000"/>
              <a:gd name="connsiteY59202" fmla="*/ 652212 h 6858000"/>
              <a:gd name="connsiteX59203" fmla="*/ 9695292 w 12192000"/>
              <a:gd name="connsiteY59203" fmla="*/ 666041 h 6858000"/>
              <a:gd name="connsiteX59204" fmla="*/ 9695638 w 12192000"/>
              <a:gd name="connsiteY59204" fmla="*/ 754095 h 6858000"/>
              <a:gd name="connsiteX59205" fmla="*/ 9704628 w 12192000"/>
              <a:gd name="connsiteY59205" fmla="*/ 766772 h 6858000"/>
              <a:gd name="connsiteX59206" fmla="*/ 9742660 w 12192000"/>
              <a:gd name="connsiteY59206" fmla="*/ 738074 h 6858000"/>
              <a:gd name="connsiteX59207" fmla="*/ 9742660 w 12192000"/>
              <a:gd name="connsiteY59207" fmla="*/ 709608 h 6858000"/>
              <a:gd name="connsiteX59208" fmla="*/ 9742430 w 12192000"/>
              <a:gd name="connsiteY59208" fmla="*/ 709608 h 6858000"/>
              <a:gd name="connsiteX59209" fmla="*/ 9742430 w 12192000"/>
              <a:gd name="connsiteY59209" fmla="*/ 665581 h 6858000"/>
              <a:gd name="connsiteX59210" fmla="*/ 9732879 w 12192000"/>
              <a:gd name="connsiteY59210" fmla="*/ 651290 h 6858000"/>
              <a:gd name="connsiteX59211" fmla="*/ 2623557 w 12192000"/>
              <a:gd name="connsiteY59211" fmla="*/ 651290 h 6858000"/>
              <a:gd name="connsiteX59212" fmla="*/ 2594744 w 12192000"/>
              <a:gd name="connsiteY59212" fmla="*/ 678604 h 6858000"/>
              <a:gd name="connsiteX59213" fmla="*/ 2594974 w 12192000"/>
              <a:gd name="connsiteY59213" fmla="*/ 707071 h 6858000"/>
              <a:gd name="connsiteX59214" fmla="*/ 2595091 w 12192000"/>
              <a:gd name="connsiteY59214" fmla="*/ 707186 h 6858000"/>
              <a:gd name="connsiteX59215" fmla="*/ 2594744 w 12192000"/>
              <a:gd name="connsiteY59215" fmla="*/ 748563 h 6858000"/>
              <a:gd name="connsiteX59216" fmla="*/ 2616641 w 12192000"/>
              <a:gd name="connsiteY59216" fmla="*/ 766772 h 6858000"/>
              <a:gd name="connsiteX59217" fmla="*/ 2642343 w 12192000"/>
              <a:gd name="connsiteY59217" fmla="*/ 748909 h 6858000"/>
              <a:gd name="connsiteX59218" fmla="*/ 2642228 w 12192000"/>
              <a:gd name="connsiteY59218" fmla="*/ 671228 h 6858000"/>
              <a:gd name="connsiteX59219" fmla="*/ 2623557 w 12192000"/>
              <a:gd name="connsiteY59219" fmla="*/ 651290 h 6858000"/>
              <a:gd name="connsiteX59220" fmla="*/ 1360404 w 12192000"/>
              <a:gd name="connsiteY59220" fmla="*/ 651290 h 6858000"/>
              <a:gd name="connsiteX59221" fmla="*/ 1343332 w 12192000"/>
              <a:gd name="connsiteY59221" fmla="*/ 652212 h 6858000"/>
              <a:gd name="connsiteX59222" fmla="*/ 1322817 w 12192000"/>
              <a:gd name="connsiteY59222" fmla="*/ 666041 h 6858000"/>
              <a:gd name="connsiteX59223" fmla="*/ 1323163 w 12192000"/>
              <a:gd name="connsiteY59223" fmla="*/ 754095 h 6858000"/>
              <a:gd name="connsiteX59224" fmla="*/ 1332153 w 12192000"/>
              <a:gd name="connsiteY59224" fmla="*/ 766772 h 6858000"/>
              <a:gd name="connsiteX59225" fmla="*/ 1370185 w 12192000"/>
              <a:gd name="connsiteY59225" fmla="*/ 738074 h 6858000"/>
              <a:gd name="connsiteX59226" fmla="*/ 1370185 w 12192000"/>
              <a:gd name="connsiteY59226" fmla="*/ 709608 h 6858000"/>
              <a:gd name="connsiteX59227" fmla="*/ 1369955 w 12192000"/>
              <a:gd name="connsiteY59227" fmla="*/ 709608 h 6858000"/>
              <a:gd name="connsiteX59228" fmla="*/ 1369955 w 12192000"/>
              <a:gd name="connsiteY59228" fmla="*/ 665581 h 6858000"/>
              <a:gd name="connsiteX59229" fmla="*/ 1360404 w 12192000"/>
              <a:gd name="connsiteY59229" fmla="*/ 651290 h 6858000"/>
              <a:gd name="connsiteX59230" fmla="*/ 10909334 w 12192000"/>
              <a:gd name="connsiteY59230" fmla="*/ 651232 h 6858000"/>
              <a:gd name="connsiteX59231" fmla="*/ 10899680 w 12192000"/>
              <a:gd name="connsiteY59231" fmla="*/ 665466 h 6858000"/>
              <a:gd name="connsiteX59232" fmla="*/ 10899680 w 12192000"/>
              <a:gd name="connsiteY59232" fmla="*/ 753634 h 6858000"/>
              <a:gd name="connsiteX59233" fmla="*/ 10909017 w 12192000"/>
              <a:gd name="connsiteY59233" fmla="*/ 766657 h 6858000"/>
              <a:gd name="connsiteX59234" fmla="*/ 10946818 w 12192000"/>
              <a:gd name="connsiteY59234" fmla="*/ 738649 h 6858000"/>
              <a:gd name="connsiteX59235" fmla="*/ 10946818 w 12192000"/>
              <a:gd name="connsiteY59235" fmla="*/ 710183 h 6858000"/>
              <a:gd name="connsiteX59236" fmla="*/ 10946704 w 12192000"/>
              <a:gd name="connsiteY59236" fmla="*/ 710068 h 6858000"/>
              <a:gd name="connsiteX59237" fmla="*/ 10946935 w 12192000"/>
              <a:gd name="connsiteY59237" fmla="*/ 666041 h 6858000"/>
              <a:gd name="connsiteX59238" fmla="*/ 10926419 w 12192000"/>
              <a:gd name="connsiteY59238" fmla="*/ 652212 h 6858000"/>
              <a:gd name="connsiteX59239" fmla="*/ 10909334 w 12192000"/>
              <a:gd name="connsiteY59239" fmla="*/ 651232 h 6858000"/>
              <a:gd name="connsiteX59240" fmla="*/ 2536859 w 12192000"/>
              <a:gd name="connsiteY59240" fmla="*/ 651232 h 6858000"/>
              <a:gd name="connsiteX59241" fmla="*/ 2527205 w 12192000"/>
              <a:gd name="connsiteY59241" fmla="*/ 665466 h 6858000"/>
              <a:gd name="connsiteX59242" fmla="*/ 2527205 w 12192000"/>
              <a:gd name="connsiteY59242" fmla="*/ 753634 h 6858000"/>
              <a:gd name="connsiteX59243" fmla="*/ 2536542 w 12192000"/>
              <a:gd name="connsiteY59243" fmla="*/ 766657 h 6858000"/>
              <a:gd name="connsiteX59244" fmla="*/ 2574343 w 12192000"/>
              <a:gd name="connsiteY59244" fmla="*/ 738649 h 6858000"/>
              <a:gd name="connsiteX59245" fmla="*/ 2574343 w 12192000"/>
              <a:gd name="connsiteY59245" fmla="*/ 710183 h 6858000"/>
              <a:gd name="connsiteX59246" fmla="*/ 2574229 w 12192000"/>
              <a:gd name="connsiteY59246" fmla="*/ 710068 h 6858000"/>
              <a:gd name="connsiteX59247" fmla="*/ 2574460 w 12192000"/>
              <a:gd name="connsiteY59247" fmla="*/ 666041 h 6858000"/>
              <a:gd name="connsiteX59248" fmla="*/ 2553944 w 12192000"/>
              <a:gd name="connsiteY59248" fmla="*/ 652212 h 6858000"/>
              <a:gd name="connsiteX59249" fmla="*/ 2536859 w 12192000"/>
              <a:gd name="connsiteY59249" fmla="*/ 651232 h 6858000"/>
              <a:gd name="connsiteX59250" fmla="*/ 7451297 w 12192000"/>
              <a:gd name="connsiteY59250" fmla="*/ 651188 h 6858000"/>
              <a:gd name="connsiteX59251" fmla="*/ 7434384 w 12192000"/>
              <a:gd name="connsiteY59251" fmla="*/ 653134 h 6858000"/>
              <a:gd name="connsiteX59252" fmla="*/ 7409835 w 12192000"/>
              <a:gd name="connsiteY59252" fmla="*/ 665234 h 6858000"/>
              <a:gd name="connsiteX59253" fmla="*/ 7409950 w 12192000"/>
              <a:gd name="connsiteY59253" fmla="*/ 753749 h 6858000"/>
              <a:gd name="connsiteX59254" fmla="*/ 7424011 w 12192000"/>
              <a:gd name="connsiteY59254" fmla="*/ 767464 h 6858000"/>
              <a:gd name="connsiteX59255" fmla="*/ 7461123 w 12192000"/>
              <a:gd name="connsiteY59255" fmla="*/ 735886 h 6858000"/>
              <a:gd name="connsiteX59256" fmla="*/ 7461123 w 12192000"/>
              <a:gd name="connsiteY59256" fmla="*/ 712488 h 6858000"/>
              <a:gd name="connsiteX59257" fmla="*/ 7461123 w 12192000"/>
              <a:gd name="connsiteY59257" fmla="*/ 665581 h 6858000"/>
              <a:gd name="connsiteX59258" fmla="*/ 7451297 w 12192000"/>
              <a:gd name="connsiteY59258" fmla="*/ 651188 h 6858000"/>
              <a:gd name="connsiteX59259" fmla="*/ 7703038 w 12192000"/>
              <a:gd name="connsiteY59259" fmla="*/ 650714 h 6858000"/>
              <a:gd name="connsiteX59260" fmla="*/ 7681717 w 12192000"/>
              <a:gd name="connsiteY59260" fmla="*/ 674340 h 6858000"/>
              <a:gd name="connsiteX59261" fmla="*/ 7703268 w 12192000"/>
              <a:gd name="connsiteY59261" fmla="*/ 699118 h 6858000"/>
              <a:gd name="connsiteX59262" fmla="*/ 7729315 w 12192000"/>
              <a:gd name="connsiteY59262" fmla="*/ 674455 h 6858000"/>
              <a:gd name="connsiteX59263" fmla="*/ 7703038 w 12192000"/>
              <a:gd name="connsiteY59263" fmla="*/ 650829 h 6858000"/>
              <a:gd name="connsiteX59264" fmla="*/ 4355067 w 12192000"/>
              <a:gd name="connsiteY59264" fmla="*/ 588016 h 6858000"/>
              <a:gd name="connsiteX59265" fmla="*/ 4329020 w 12192000"/>
              <a:gd name="connsiteY59265" fmla="*/ 603343 h 6858000"/>
              <a:gd name="connsiteX59266" fmla="*/ 4329020 w 12192000"/>
              <a:gd name="connsiteY59266" fmla="*/ 688631 h 6858000"/>
              <a:gd name="connsiteX59267" fmla="*/ 4343083 w 12192000"/>
              <a:gd name="connsiteY59267" fmla="*/ 703153 h 6858000"/>
              <a:gd name="connsiteX59268" fmla="*/ 4376160 w 12192000"/>
              <a:gd name="connsiteY59268" fmla="*/ 674800 h 6858000"/>
              <a:gd name="connsiteX59269" fmla="*/ 4376160 w 12192000"/>
              <a:gd name="connsiteY59269" fmla="*/ 646332 h 6858000"/>
              <a:gd name="connsiteX59270" fmla="*/ 4376043 w 12192000"/>
              <a:gd name="connsiteY59270" fmla="*/ 646447 h 6858000"/>
              <a:gd name="connsiteX59271" fmla="*/ 4376276 w 12192000"/>
              <a:gd name="connsiteY59271" fmla="*/ 605074 h 6858000"/>
              <a:gd name="connsiteX59272" fmla="*/ 4355067 w 12192000"/>
              <a:gd name="connsiteY59272" fmla="*/ 588016 h 6858000"/>
              <a:gd name="connsiteX59273" fmla="*/ 4619227 w 12192000"/>
              <a:gd name="connsiteY59273" fmla="*/ 587900 h 6858000"/>
              <a:gd name="connsiteX59274" fmla="*/ 4594562 w 12192000"/>
              <a:gd name="connsiteY59274" fmla="*/ 610029 h 6858000"/>
              <a:gd name="connsiteX59275" fmla="*/ 4594792 w 12192000"/>
              <a:gd name="connsiteY59275" fmla="*/ 682984 h 6858000"/>
              <a:gd name="connsiteX59276" fmla="*/ 4610583 w 12192000"/>
              <a:gd name="connsiteY59276" fmla="*/ 703729 h 6858000"/>
              <a:gd name="connsiteX59277" fmla="*/ 4615652 w 12192000"/>
              <a:gd name="connsiteY59277" fmla="*/ 720902 h 6858000"/>
              <a:gd name="connsiteX59278" fmla="*/ 4595024 w 12192000"/>
              <a:gd name="connsiteY59278" fmla="*/ 761817 h 6858000"/>
              <a:gd name="connsiteX59279" fmla="*/ 4594074 w 12192000"/>
              <a:gd name="connsiteY59279" fmla="*/ 770575 h 6858000"/>
              <a:gd name="connsiteX59280" fmla="*/ 4586944 w 12192000"/>
              <a:gd name="connsiteY59280" fmla="*/ 774712 h 6858000"/>
              <a:gd name="connsiteX59281" fmla="*/ 4576238 w 12192000"/>
              <a:gd name="connsiteY59281" fmla="*/ 762508 h 6858000"/>
              <a:gd name="connsiteX59282" fmla="*/ 4576009 w 12192000"/>
              <a:gd name="connsiteY59282" fmla="*/ 746834 h 6858000"/>
              <a:gd name="connsiteX59283" fmla="*/ 4565634 w 12192000"/>
              <a:gd name="connsiteY59283" fmla="*/ 724244 h 6858000"/>
              <a:gd name="connsiteX59284" fmla="*/ 4529791 w 12192000"/>
              <a:gd name="connsiteY59284" fmla="*/ 730237 h 6858000"/>
              <a:gd name="connsiteX59285" fmla="*/ 4532671 w 12192000"/>
              <a:gd name="connsiteY59285" fmla="*/ 768500 h 6858000"/>
              <a:gd name="connsiteX59286" fmla="*/ 4533595 w 12192000"/>
              <a:gd name="connsiteY59286" fmla="*/ 792244 h 6858000"/>
              <a:gd name="connsiteX59287" fmla="*/ 4528983 w 12192000"/>
              <a:gd name="connsiteY59287" fmla="*/ 830737 h 6858000"/>
              <a:gd name="connsiteX59288" fmla="*/ 4553763 w 12192000"/>
              <a:gd name="connsiteY59288" fmla="*/ 838345 h 6858000"/>
              <a:gd name="connsiteX59289" fmla="*/ 4600671 w 12192000"/>
              <a:gd name="connsiteY59289" fmla="*/ 838575 h 6858000"/>
              <a:gd name="connsiteX59290" fmla="*/ 4619803 w 12192000"/>
              <a:gd name="connsiteY59290" fmla="*/ 849178 h 6858000"/>
              <a:gd name="connsiteX59291" fmla="*/ 4599288 w 12192000"/>
              <a:gd name="connsiteY59291" fmla="*/ 859320 h 6858000"/>
              <a:gd name="connsiteX59292" fmla="*/ 4549843 w 12192000"/>
              <a:gd name="connsiteY59292" fmla="*/ 858744 h 6858000"/>
              <a:gd name="connsiteX59293" fmla="*/ 4527139 w 12192000"/>
              <a:gd name="connsiteY59293" fmla="*/ 881219 h 6858000"/>
              <a:gd name="connsiteX59294" fmla="*/ 4527139 w 12192000"/>
              <a:gd name="connsiteY59294" fmla="*/ 954173 h 6858000"/>
              <a:gd name="connsiteX59295" fmla="*/ 4546847 w 12192000"/>
              <a:gd name="connsiteY59295" fmla="*/ 973997 h 6858000"/>
              <a:gd name="connsiteX59296" fmla="*/ 4598942 w 12192000"/>
              <a:gd name="connsiteY59296" fmla="*/ 974343 h 6858000"/>
              <a:gd name="connsiteX59297" fmla="*/ 4619340 w 12192000"/>
              <a:gd name="connsiteY59297" fmla="*/ 982871 h 6858000"/>
              <a:gd name="connsiteX59298" fmla="*/ 4600209 w 12192000"/>
              <a:gd name="connsiteY59298" fmla="*/ 989441 h 6858000"/>
              <a:gd name="connsiteX59299" fmla="*/ 4545466 w 12192000"/>
              <a:gd name="connsiteY59299" fmla="*/ 989441 h 6858000"/>
              <a:gd name="connsiteX59300" fmla="*/ 4527025 w 12192000"/>
              <a:gd name="connsiteY59300" fmla="*/ 1007074 h 6858000"/>
              <a:gd name="connsiteX59301" fmla="*/ 4527025 w 12192000"/>
              <a:gd name="connsiteY59301" fmla="*/ 1087866 h 6858000"/>
              <a:gd name="connsiteX59302" fmla="*/ 4543735 w 12192000"/>
              <a:gd name="connsiteY59302" fmla="*/ 1104463 h 6858000"/>
              <a:gd name="connsiteX59303" fmla="*/ 4606318 w 12192000"/>
              <a:gd name="connsiteY59303" fmla="*/ 1104463 h 6858000"/>
              <a:gd name="connsiteX59304" fmla="*/ 4620725 w 12192000"/>
              <a:gd name="connsiteY59304" fmla="*/ 1114718 h 6858000"/>
              <a:gd name="connsiteX59305" fmla="*/ 4606665 w 12192000"/>
              <a:gd name="connsiteY59305" fmla="*/ 1125208 h 6858000"/>
              <a:gd name="connsiteX59306" fmla="*/ 4546731 w 12192000"/>
              <a:gd name="connsiteY59306" fmla="*/ 1124978 h 6858000"/>
              <a:gd name="connsiteX59307" fmla="*/ 4526795 w 12192000"/>
              <a:gd name="connsiteY59307" fmla="*/ 1143879 h 6858000"/>
              <a:gd name="connsiteX59308" fmla="*/ 4526795 w 12192000"/>
              <a:gd name="connsiteY59308" fmla="*/ 1222020 h 6858000"/>
              <a:gd name="connsiteX59309" fmla="*/ 4545003 w 12192000"/>
              <a:gd name="connsiteY59309" fmla="*/ 1240114 h 6858000"/>
              <a:gd name="connsiteX59310" fmla="*/ 4607584 w 12192000"/>
              <a:gd name="connsiteY59310" fmla="*/ 1239999 h 6858000"/>
              <a:gd name="connsiteX59311" fmla="*/ 4620725 w 12192000"/>
              <a:gd name="connsiteY59311" fmla="*/ 1251525 h 6858000"/>
              <a:gd name="connsiteX59312" fmla="*/ 4607933 w 12192000"/>
              <a:gd name="connsiteY59312" fmla="*/ 1260745 h 6858000"/>
              <a:gd name="connsiteX59313" fmla="*/ 4550535 w 12192000"/>
              <a:gd name="connsiteY59313" fmla="*/ 1260860 h 6858000"/>
              <a:gd name="connsiteX59314" fmla="*/ 4525643 w 12192000"/>
              <a:gd name="connsiteY59314" fmla="*/ 1274921 h 6858000"/>
              <a:gd name="connsiteX59315" fmla="*/ 4512502 w 12192000"/>
              <a:gd name="connsiteY59315" fmla="*/ 1275727 h 6858000"/>
              <a:gd name="connsiteX59316" fmla="*/ 4489452 w 12192000"/>
              <a:gd name="connsiteY59316" fmla="*/ 1260745 h 6858000"/>
              <a:gd name="connsiteX59317" fmla="*/ 4419032 w 12192000"/>
              <a:gd name="connsiteY59317" fmla="*/ 1260745 h 6858000"/>
              <a:gd name="connsiteX59318" fmla="*/ 4395176 w 12192000"/>
              <a:gd name="connsiteY59318" fmla="*/ 1275036 h 6858000"/>
              <a:gd name="connsiteX59319" fmla="*/ 4377311 w 12192000"/>
              <a:gd name="connsiteY59319" fmla="*/ 1275842 h 6858000"/>
              <a:gd name="connsiteX59320" fmla="*/ 4351495 w 12192000"/>
              <a:gd name="connsiteY59320" fmla="*/ 1260745 h 6858000"/>
              <a:gd name="connsiteX59321" fmla="*/ 4278542 w 12192000"/>
              <a:gd name="connsiteY59321" fmla="*/ 1260629 h 6858000"/>
              <a:gd name="connsiteX59322" fmla="*/ 4261021 w 12192000"/>
              <a:gd name="connsiteY59322" fmla="*/ 1272385 h 6858000"/>
              <a:gd name="connsiteX59323" fmla="*/ 4251225 w 12192000"/>
              <a:gd name="connsiteY59323" fmla="*/ 1281260 h 6858000"/>
              <a:gd name="connsiteX59324" fmla="*/ 4240620 w 12192000"/>
              <a:gd name="connsiteY59324" fmla="*/ 1273423 h 6858000"/>
              <a:gd name="connsiteX59325" fmla="*/ 4223910 w 12192000"/>
              <a:gd name="connsiteY59325" fmla="*/ 1260515 h 6858000"/>
              <a:gd name="connsiteX59326" fmla="*/ 3944884 w 12192000"/>
              <a:gd name="connsiteY59326" fmla="*/ 1260169 h 6858000"/>
              <a:gd name="connsiteX59327" fmla="*/ 3927250 w 12192000"/>
              <a:gd name="connsiteY59327" fmla="*/ 1282988 h 6858000"/>
              <a:gd name="connsiteX59328" fmla="*/ 3946152 w 12192000"/>
              <a:gd name="connsiteY59328" fmla="*/ 1307999 h 6858000"/>
              <a:gd name="connsiteX59329" fmla="*/ 4019108 w 12192000"/>
              <a:gd name="connsiteY59329" fmla="*/ 1307653 h 6858000"/>
              <a:gd name="connsiteX59330" fmla="*/ 4042388 w 12192000"/>
              <a:gd name="connsiteY59330" fmla="*/ 1290018 h 6858000"/>
              <a:gd name="connsiteX59331" fmla="*/ 4049881 w 12192000"/>
              <a:gd name="connsiteY59331" fmla="*/ 1282182 h 6858000"/>
              <a:gd name="connsiteX59332" fmla="*/ 4057025 w 12192000"/>
              <a:gd name="connsiteY59332" fmla="*/ 1288291 h 6858000"/>
              <a:gd name="connsiteX59333" fmla="*/ 4087681 w 12192000"/>
              <a:gd name="connsiteY59333" fmla="*/ 1307767 h 6858000"/>
              <a:gd name="connsiteX59334" fmla="*/ 4158101 w 12192000"/>
              <a:gd name="connsiteY59334" fmla="*/ 1307882 h 6858000"/>
              <a:gd name="connsiteX59335" fmla="*/ 4177809 w 12192000"/>
              <a:gd name="connsiteY59335" fmla="*/ 1291977 h 6858000"/>
              <a:gd name="connsiteX59336" fmla="*/ 4183341 w 12192000"/>
              <a:gd name="connsiteY59336" fmla="*/ 1282297 h 6858000"/>
              <a:gd name="connsiteX59337" fmla="*/ 4192448 w 12192000"/>
              <a:gd name="connsiteY59337" fmla="*/ 1288981 h 6858000"/>
              <a:gd name="connsiteX59338" fmla="*/ 4221144 w 12192000"/>
              <a:gd name="connsiteY59338" fmla="*/ 1307882 h 6858000"/>
              <a:gd name="connsiteX59339" fmla="*/ 4288914 w 12192000"/>
              <a:gd name="connsiteY59339" fmla="*/ 1307767 h 6858000"/>
              <a:gd name="connsiteX59340" fmla="*/ 4307584 w 12192000"/>
              <a:gd name="connsiteY59340" fmla="*/ 1298433 h 6858000"/>
              <a:gd name="connsiteX59341" fmla="*/ 4321530 w 12192000"/>
              <a:gd name="connsiteY59341" fmla="*/ 1282527 h 6858000"/>
              <a:gd name="connsiteX59342" fmla="*/ 4328674 w 12192000"/>
              <a:gd name="connsiteY59342" fmla="*/ 1304655 h 6858000"/>
              <a:gd name="connsiteX59343" fmla="*/ 4328331 w 12192000"/>
              <a:gd name="connsiteY59343" fmla="*/ 1487100 h 6858000"/>
              <a:gd name="connsiteX59344" fmla="*/ 4351036 w 12192000"/>
              <a:gd name="connsiteY59344" fmla="*/ 1511533 h 6858000"/>
              <a:gd name="connsiteX59345" fmla="*/ 4423989 w 12192000"/>
              <a:gd name="connsiteY59345" fmla="*/ 1510956 h 6858000"/>
              <a:gd name="connsiteX59346" fmla="*/ 4442775 w 12192000"/>
              <a:gd name="connsiteY59346" fmla="*/ 1503119 h 6858000"/>
              <a:gd name="connsiteX59347" fmla="*/ 4437932 w 12192000"/>
              <a:gd name="connsiteY59347" fmla="*/ 1466700 h 6858000"/>
              <a:gd name="connsiteX59348" fmla="*/ 4437357 w 12192000"/>
              <a:gd name="connsiteY59348" fmla="*/ 1441804 h 6858000"/>
              <a:gd name="connsiteX59349" fmla="*/ 4443581 w 12192000"/>
              <a:gd name="connsiteY59349" fmla="*/ 1428782 h 6858000"/>
              <a:gd name="connsiteX59350" fmla="*/ 4443581 w 12192000"/>
              <a:gd name="connsiteY59350" fmla="*/ 1405271 h 6858000"/>
              <a:gd name="connsiteX59351" fmla="*/ 4443581 w 12192000"/>
              <a:gd name="connsiteY59351" fmla="*/ 1295780 h 6858000"/>
              <a:gd name="connsiteX59352" fmla="*/ 4451766 w 12192000"/>
              <a:gd name="connsiteY59352" fmla="*/ 1282182 h 6858000"/>
              <a:gd name="connsiteX59353" fmla="*/ 4458680 w 12192000"/>
              <a:gd name="connsiteY59353" fmla="*/ 1287828 h 6858000"/>
              <a:gd name="connsiteX59354" fmla="*/ 4487608 w 12192000"/>
              <a:gd name="connsiteY59354" fmla="*/ 1307882 h 6858000"/>
              <a:gd name="connsiteX59355" fmla="*/ 4558028 w 12192000"/>
              <a:gd name="connsiteY59355" fmla="*/ 1307882 h 6858000"/>
              <a:gd name="connsiteX59356" fmla="*/ 4579464 w 12192000"/>
              <a:gd name="connsiteY59356" fmla="*/ 1292438 h 6858000"/>
              <a:gd name="connsiteX59357" fmla="*/ 4588224 w 12192000"/>
              <a:gd name="connsiteY59357" fmla="*/ 1282182 h 6858000"/>
              <a:gd name="connsiteX59358" fmla="*/ 4594792 w 12192000"/>
              <a:gd name="connsiteY59358" fmla="*/ 1293823 h 6858000"/>
              <a:gd name="connsiteX59359" fmla="*/ 4626141 w 12192000"/>
              <a:gd name="connsiteY59359" fmla="*/ 1309727 h 6858000"/>
              <a:gd name="connsiteX59360" fmla="*/ 4647463 w 12192000"/>
              <a:gd name="connsiteY59360" fmla="*/ 1288751 h 6858000"/>
              <a:gd name="connsiteX59361" fmla="*/ 4647001 w 12192000"/>
              <a:gd name="connsiteY59361" fmla="*/ 1213261 h 6858000"/>
              <a:gd name="connsiteX59362" fmla="*/ 4631790 w 12192000"/>
              <a:gd name="connsiteY59362" fmla="*/ 1192747 h 6858000"/>
              <a:gd name="connsiteX59363" fmla="*/ 4621993 w 12192000"/>
              <a:gd name="connsiteY59363" fmla="*/ 1185946 h 6858000"/>
              <a:gd name="connsiteX59364" fmla="*/ 4629945 w 12192000"/>
              <a:gd name="connsiteY59364" fmla="*/ 1174306 h 6858000"/>
              <a:gd name="connsiteX59365" fmla="*/ 4647117 w 12192000"/>
              <a:gd name="connsiteY59365" fmla="*/ 1146529 h 6858000"/>
              <a:gd name="connsiteX59366" fmla="*/ 4647117 w 12192000"/>
              <a:gd name="connsiteY59366" fmla="*/ 1081412 h 6858000"/>
              <a:gd name="connsiteX59367" fmla="*/ 4630061 w 12192000"/>
              <a:gd name="connsiteY59367" fmla="*/ 1056978 h 6858000"/>
              <a:gd name="connsiteX59368" fmla="*/ 4622223 w 12192000"/>
              <a:gd name="connsiteY59368" fmla="*/ 1048565 h 6858000"/>
              <a:gd name="connsiteX59369" fmla="*/ 4629023 w 12192000"/>
              <a:gd name="connsiteY59369" fmla="*/ 1042341 h 6858000"/>
              <a:gd name="connsiteX59370" fmla="*/ 4647001 w 12192000"/>
              <a:gd name="connsiteY59370" fmla="*/ 1017331 h 6858000"/>
              <a:gd name="connsiteX59371" fmla="*/ 4647001 w 12192000"/>
              <a:gd name="connsiteY59371" fmla="*/ 946912 h 6858000"/>
              <a:gd name="connsiteX59372" fmla="*/ 4633173 w 12192000"/>
              <a:gd name="connsiteY59372" fmla="*/ 925822 h 6858000"/>
              <a:gd name="connsiteX59373" fmla="*/ 4622453 w 12192000"/>
              <a:gd name="connsiteY59373" fmla="*/ 913258 h 6858000"/>
              <a:gd name="connsiteX59374" fmla="*/ 4633749 w 12192000"/>
              <a:gd name="connsiteY59374" fmla="*/ 906574 h 6858000"/>
              <a:gd name="connsiteX59375" fmla="*/ 4647117 w 12192000"/>
              <a:gd name="connsiteY59375" fmla="*/ 888018 h 6858000"/>
              <a:gd name="connsiteX59376" fmla="*/ 4647117 w 12192000"/>
              <a:gd name="connsiteY59376" fmla="*/ 749831 h 6858000"/>
              <a:gd name="connsiteX59377" fmla="*/ 4647578 w 12192000"/>
              <a:gd name="connsiteY59377" fmla="*/ 609108 h 6858000"/>
              <a:gd name="connsiteX59378" fmla="*/ 4619227 w 12192000"/>
              <a:gd name="connsiteY59378" fmla="*/ 587900 h 6858000"/>
              <a:gd name="connsiteX59379" fmla="*/ 4552955 w 12192000"/>
              <a:gd name="connsiteY59379" fmla="*/ 587785 h 6858000"/>
              <a:gd name="connsiteX59380" fmla="*/ 4526679 w 12192000"/>
              <a:gd name="connsiteY59380" fmla="*/ 606341 h 6858000"/>
              <a:gd name="connsiteX59381" fmla="*/ 4526795 w 12192000"/>
              <a:gd name="connsiteY59381" fmla="*/ 606341 h 6858000"/>
              <a:gd name="connsiteX59382" fmla="*/ 4526795 w 12192000"/>
              <a:gd name="connsiteY59382" fmla="*/ 684366 h 6858000"/>
              <a:gd name="connsiteX59383" fmla="*/ 4544660 w 12192000"/>
              <a:gd name="connsiteY59383" fmla="*/ 703384 h 6858000"/>
              <a:gd name="connsiteX59384" fmla="*/ 4575316 w 12192000"/>
              <a:gd name="connsiteY59384" fmla="*/ 673993 h 6858000"/>
              <a:gd name="connsiteX59385" fmla="*/ 4575084 w 12192000"/>
              <a:gd name="connsiteY59385" fmla="*/ 648061 h 6858000"/>
              <a:gd name="connsiteX59386" fmla="*/ 4575892 w 12192000"/>
              <a:gd name="connsiteY59386" fmla="*/ 648061 h 6858000"/>
              <a:gd name="connsiteX59387" fmla="*/ 4576122 w 12192000"/>
              <a:gd name="connsiteY59387" fmla="*/ 606455 h 6858000"/>
              <a:gd name="connsiteX59388" fmla="*/ 4552955 w 12192000"/>
              <a:gd name="connsiteY59388" fmla="*/ 587785 h 6858000"/>
              <a:gd name="connsiteX59389" fmla="*/ 4425949 w 12192000"/>
              <a:gd name="connsiteY59389" fmla="*/ 587670 h 6858000"/>
              <a:gd name="connsiteX59390" fmla="*/ 4396328 w 12192000"/>
              <a:gd name="connsiteY59390" fmla="*/ 614639 h 6858000"/>
              <a:gd name="connsiteX59391" fmla="*/ 4396561 w 12192000"/>
              <a:gd name="connsiteY59391" fmla="*/ 642992 h 6858000"/>
              <a:gd name="connsiteX59392" fmla="*/ 4396445 w 12192000"/>
              <a:gd name="connsiteY59392" fmla="*/ 686902 h 6858000"/>
              <a:gd name="connsiteX59393" fmla="*/ 4418802 w 12192000"/>
              <a:gd name="connsiteY59393" fmla="*/ 702808 h 6858000"/>
              <a:gd name="connsiteX59394" fmla="*/ 4444043 w 12192000"/>
              <a:gd name="connsiteY59394" fmla="*/ 686556 h 6858000"/>
              <a:gd name="connsiteX59395" fmla="*/ 4444043 w 12192000"/>
              <a:gd name="connsiteY59395" fmla="*/ 606455 h 6858000"/>
              <a:gd name="connsiteX59396" fmla="*/ 4425949 w 12192000"/>
              <a:gd name="connsiteY59396" fmla="*/ 587670 h 6858000"/>
              <a:gd name="connsiteX59397" fmla="*/ 4468507 w 12192000"/>
              <a:gd name="connsiteY59397" fmla="*/ 587512 h 6858000"/>
              <a:gd name="connsiteX59398" fmla="*/ 4459258 w 12192000"/>
              <a:gd name="connsiteY59398" fmla="*/ 602421 h 6858000"/>
              <a:gd name="connsiteX59399" fmla="*/ 4459258 w 12192000"/>
              <a:gd name="connsiteY59399" fmla="*/ 687941 h 6858000"/>
              <a:gd name="connsiteX59400" fmla="*/ 4469514 w 12192000"/>
              <a:gd name="connsiteY59400" fmla="*/ 702693 h 6858000"/>
              <a:gd name="connsiteX59401" fmla="*/ 4511467 w 12192000"/>
              <a:gd name="connsiteY59401" fmla="*/ 670190 h 6858000"/>
              <a:gd name="connsiteX59402" fmla="*/ 4511467 w 12192000"/>
              <a:gd name="connsiteY59402" fmla="*/ 646911 h 6858000"/>
              <a:gd name="connsiteX59403" fmla="*/ 4511467 w 12192000"/>
              <a:gd name="connsiteY59403" fmla="*/ 602884 h 6858000"/>
              <a:gd name="connsiteX59404" fmla="*/ 4485534 w 12192000"/>
              <a:gd name="connsiteY59404" fmla="*/ 588245 h 6858000"/>
              <a:gd name="connsiteX59405" fmla="*/ 4468507 w 12192000"/>
              <a:gd name="connsiteY59405" fmla="*/ 587512 h 6858000"/>
              <a:gd name="connsiteX59406" fmla="*/ 4284187 w 12192000"/>
              <a:gd name="connsiteY59406" fmla="*/ 587209 h 6858000"/>
              <a:gd name="connsiteX59407" fmla="*/ 4260791 w 12192000"/>
              <a:gd name="connsiteY59407" fmla="*/ 610259 h 6858000"/>
              <a:gd name="connsiteX59408" fmla="*/ 4282919 w 12192000"/>
              <a:gd name="connsiteY59408" fmla="*/ 635154 h 6858000"/>
              <a:gd name="connsiteX59409" fmla="*/ 4309199 w 12192000"/>
              <a:gd name="connsiteY59409" fmla="*/ 612564 h 6858000"/>
              <a:gd name="connsiteX59410" fmla="*/ 4284187 w 12192000"/>
              <a:gd name="connsiteY59410" fmla="*/ 587209 h 6858000"/>
              <a:gd name="connsiteX59411" fmla="*/ 9516074 w 12192000"/>
              <a:gd name="connsiteY59411" fmla="*/ 586517 h 6858000"/>
              <a:gd name="connsiteX59412" fmla="*/ 9491065 w 12192000"/>
              <a:gd name="connsiteY59412" fmla="*/ 609451 h 6858000"/>
              <a:gd name="connsiteX59413" fmla="*/ 9490949 w 12192000"/>
              <a:gd name="connsiteY59413" fmla="*/ 609568 h 6858000"/>
              <a:gd name="connsiteX59414" fmla="*/ 9490949 w 12192000"/>
              <a:gd name="connsiteY59414" fmla="*/ 885483 h 6858000"/>
              <a:gd name="connsiteX59415" fmla="*/ 9517458 w 12192000"/>
              <a:gd name="connsiteY59415" fmla="*/ 905767 h 6858000"/>
              <a:gd name="connsiteX59416" fmla="*/ 9539010 w 12192000"/>
              <a:gd name="connsiteY59416" fmla="*/ 884100 h 6858000"/>
              <a:gd name="connsiteX59417" fmla="*/ 9538549 w 12192000"/>
              <a:gd name="connsiteY59417" fmla="*/ 748678 h 6858000"/>
              <a:gd name="connsiteX59418" fmla="*/ 9538896 w 12192000"/>
              <a:gd name="connsiteY59418" fmla="*/ 610721 h 6858000"/>
              <a:gd name="connsiteX59419" fmla="*/ 9516074 w 12192000"/>
              <a:gd name="connsiteY59419" fmla="*/ 586517 h 6858000"/>
              <a:gd name="connsiteX59420" fmla="*/ 1143599 w 12192000"/>
              <a:gd name="connsiteY59420" fmla="*/ 586517 h 6858000"/>
              <a:gd name="connsiteX59421" fmla="*/ 1118590 w 12192000"/>
              <a:gd name="connsiteY59421" fmla="*/ 609451 h 6858000"/>
              <a:gd name="connsiteX59422" fmla="*/ 1118474 w 12192000"/>
              <a:gd name="connsiteY59422" fmla="*/ 609568 h 6858000"/>
              <a:gd name="connsiteX59423" fmla="*/ 1118474 w 12192000"/>
              <a:gd name="connsiteY59423" fmla="*/ 885483 h 6858000"/>
              <a:gd name="connsiteX59424" fmla="*/ 1144983 w 12192000"/>
              <a:gd name="connsiteY59424" fmla="*/ 905767 h 6858000"/>
              <a:gd name="connsiteX59425" fmla="*/ 1166535 w 12192000"/>
              <a:gd name="connsiteY59425" fmla="*/ 884100 h 6858000"/>
              <a:gd name="connsiteX59426" fmla="*/ 1166074 w 12192000"/>
              <a:gd name="connsiteY59426" fmla="*/ 748678 h 6858000"/>
              <a:gd name="connsiteX59427" fmla="*/ 1166421 w 12192000"/>
              <a:gd name="connsiteY59427" fmla="*/ 610721 h 6858000"/>
              <a:gd name="connsiteX59428" fmla="*/ 1143599 w 12192000"/>
              <a:gd name="connsiteY59428" fmla="*/ 586517 h 6858000"/>
              <a:gd name="connsiteX59429" fmla="*/ 4748310 w 12192000"/>
              <a:gd name="connsiteY59429" fmla="*/ 586401 h 6858000"/>
              <a:gd name="connsiteX59430" fmla="*/ 4729178 w 12192000"/>
              <a:gd name="connsiteY59430" fmla="*/ 605996 h 6858000"/>
              <a:gd name="connsiteX59431" fmla="*/ 4729407 w 12192000"/>
              <a:gd name="connsiteY59431" fmla="*/ 746486 h 6858000"/>
              <a:gd name="connsiteX59432" fmla="*/ 4728948 w 12192000"/>
              <a:gd name="connsiteY59432" fmla="*/ 886981 h 6858000"/>
              <a:gd name="connsiteX59433" fmla="*/ 4751420 w 12192000"/>
              <a:gd name="connsiteY59433" fmla="*/ 904960 h 6858000"/>
              <a:gd name="connsiteX59434" fmla="*/ 4776660 w 12192000"/>
              <a:gd name="connsiteY59434" fmla="*/ 886520 h 6858000"/>
              <a:gd name="connsiteX59435" fmla="*/ 4777236 w 12192000"/>
              <a:gd name="connsiteY59435" fmla="*/ 837192 h 6858000"/>
              <a:gd name="connsiteX59436" fmla="*/ 4788762 w 12192000"/>
              <a:gd name="connsiteY59436" fmla="*/ 823016 h 6858000"/>
              <a:gd name="connsiteX59437" fmla="*/ 4796945 w 12192000"/>
              <a:gd name="connsiteY59437" fmla="*/ 837538 h 6858000"/>
              <a:gd name="connsiteX59438" fmla="*/ 4796945 w 12192000"/>
              <a:gd name="connsiteY59438" fmla="*/ 884331 h 6858000"/>
              <a:gd name="connsiteX59439" fmla="*/ 4822534 w 12192000"/>
              <a:gd name="connsiteY59439" fmla="*/ 905421 h 6858000"/>
              <a:gd name="connsiteX59440" fmla="*/ 4844662 w 12192000"/>
              <a:gd name="connsiteY59440" fmla="*/ 884215 h 6858000"/>
              <a:gd name="connsiteX59441" fmla="*/ 4842470 w 12192000"/>
              <a:gd name="connsiteY59441" fmla="*/ 809415 h 6858000"/>
              <a:gd name="connsiteX59442" fmla="*/ 4844313 w 12192000"/>
              <a:gd name="connsiteY59442" fmla="*/ 742568 h 6858000"/>
              <a:gd name="connsiteX59443" fmla="*/ 4844200 w 12192000"/>
              <a:gd name="connsiteY59443" fmla="*/ 742453 h 6858000"/>
              <a:gd name="connsiteX59444" fmla="*/ 4844430 w 12192000"/>
              <a:gd name="connsiteY59444" fmla="*/ 607146 h 6858000"/>
              <a:gd name="connsiteX59445" fmla="*/ 4823799 w 12192000"/>
              <a:gd name="connsiteY59445" fmla="*/ 586401 h 6858000"/>
              <a:gd name="connsiteX59446" fmla="*/ 4748310 w 12192000"/>
              <a:gd name="connsiteY59446" fmla="*/ 586401 h 6858000"/>
              <a:gd name="connsiteX59447" fmla="*/ 7098538 w 12192000"/>
              <a:gd name="connsiteY59447" fmla="*/ 586287 h 6858000"/>
              <a:gd name="connsiteX59448" fmla="*/ 7076180 w 12192000"/>
              <a:gd name="connsiteY59448" fmla="*/ 608068 h 6858000"/>
              <a:gd name="connsiteX59449" fmla="*/ 7076526 w 12192000"/>
              <a:gd name="connsiteY59449" fmla="*/ 745797 h 6858000"/>
              <a:gd name="connsiteX59450" fmla="*/ 7076065 w 12192000"/>
              <a:gd name="connsiteY59450" fmla="*/ 886059 h 6858000"/>
              <a:gd name="connsiteX59451" fmla="*/ 7097501 w 12192000"/>
              <a:gd name="connsiteY59451" fmla="*/ 905076 h 6858000"/>
              <a:gd name="connsiteX59452" fmla="*/ 7125047 w 12192000"/>
              <a:gd name="connsiteY59452" fmla="*/ 886059 h 6858000"/>
              <a:gd name="connsiteX59453" fmla="*/ 7127467 w 12192000"/>
              <a:gd name="connsiteY59453" fmla="*/ 608301 h 6858000"/>
              <a:gd name="connsiteX59454" fmla="*/ 7098538 w 12192000"/>
              <a:gd name="connsiteY59454" fmla="*/ 586287 h 6858000"/>
              <a:gd name="connsiteX59455" fmla="*/ 6096303 w 12192000"/>
              <a:gd name="connsiteY59455" fmla="*/ 585480 h 6858000"/>
              <a:gd name="connsiteX59456" fmla="*/ 6070024 w 12192000"/>
              <a:gd name="connsiteY59456" fmla="*/ 611181 h 6858000"/>
              <a:gd name="connsiteX59457" fmla="*/ 6096533 w 12192000"/>
              <a:gd name="connsiteY59457" fmla="*/ 634347 h 6858000"/>
              <a:gd name="connsiteX59458" fmla="*/ 6124426 w 12192000"/>
              <a:gd name="connsiteY59458" fmla="*/ 609684 h 6858000"/>
              <a:gd name="connsiteX59459" fmla="*/ 6096303 w 12192000"/>
              <a:gd name="connsiteY59459" fmla="*/ 585480 h 6858000"/>
              <a:gd name="connsiteX59460" fmla="*/ 10322612 w 12192000"/>
              <a:gd name="connsiteY59460" fmla="*/ 585134 h 6858000"/>
              <a:gd name="connsiteX59461" fmla="*/ 10294030 w 12192000"/>
              <a:gd name="connsiteY59461" fmla="*/ 609223 h 6858000"/>
              <a:gd name="connsiteX59462" fmla="*/ 10322265 w 12192000"/>
              <a:gd name="connsiteY59462" fmla="*/ 637805 h 6858000"/>
              <a:gd name="connsiteX59463" fmla="*/ 10347506 w 12192000"/>
              <a:gd name="connsiteY59463" fmla="*/ 609568 h 6858000"/>
              <a:gd name="connsiteX59464" fmla="*/ 10322612 w 12192000"/>
              <a:gd name="connsiteY59464" fmla="*/ 585134 h 6858000"/>
              <a:gd name="connsiteX59465" fmla="*/ 7307607 w 12192000"/>
              <a:gd name="connsiteY59465" fmla="*/ 585134 h 6858000"/>
              <a:gd name="connsiteX59466" fmla="*/ 7307649 w 12192000"/>
              <a:gd name="connsiteY59466" fmla="*/ 585152 h 6858000"/>
              <a:gd name="connsiteX59467" fmla="*/ 7285695 w 12192000"/>
              <a:gd name="connsiteY59467" fmla="*/ 590580 h 6858000"/>
              <a:gd name="connsiteX59468" fmla="*/ 7281559 w 12192000"/>
              <a:gd name="connsiteY59468" fmla="*/ 610029 h 6858000"/>
              <a:gd name="connsiteX59469" fmla="*/ 7301384 w 12192000"/>
              <a:gd name="connsiteY59469" fmla="*/ 638842 h 6858000"/>
              <a:gd name="connsiteX59470" fmla="*/ 7329389 w 12192000"/>
              <a:gd name="connsiteY59470" fmla="*/ 612911 h 6858000"/>
              <a:gd name="connsiteX59471" fmla="*/ 7326840 w 12192000"/>
              <a:gd name="connsiteY59471" fmla="*/ 593144 h 6858000"/>
              <a:gd name="connsiteX59472" fmla="*/ 7307649 w 12192000"/>
              <a:gd name="connsiteY59472" fmla="*/ 585152 h 6858000"/>
              <a:gd name="connsiteX59473" fmla="*/ 7307722 w 12192000"/>
              <a:gd name="connsiteY59473" fmla="*/ 585134 h 6858000"/>
              <a:gd name="connsiteX59474" fmla="*/ 1950137 w 12192000"/>
              <a:gd name="connsiteY59474" fmla="*/ 585134 h 6858000"/>
              <a:gd name="connsiteX59475" fmla="*/ 1921555 w 12192000"/>
              <a:gd name="connsiteY59475" fmla="*/ 609223 h 6858000"/>
              <a:gd name="connsiteX59476" fmla="*/ 1949790 w 12192000"/>
              <a:gd name="connsiteY59476" fmla="*/ 637805 h 6858000"/>
              <a:gd name="connsiteX59477" fmla="*/ 1975031 w 12192000"/>
              <a:gd name="connsiteY59477" fmla="*/ 609568 h 6858000"/>
              <a:gd name="connsiteX59478" fmla="*/ 1950137 w 12192000"/>
              <a:gd name="connsiteY59478" fmla="*/ 585134 h 6858000"/>
              <a:gd name="connsiteX59479" fmla="*/ 10594262 w 12192000"/>
              <a:gd name="connsiteY59479" fmla="*/ 584788 h 6858000"/>
              <a:gd name="connsiteX59480" fmla="*/ 10565794 w 12192000"/>
              <a:gd name="connsiteY59480" fmla="*/ 600347 h 6858000"/>
              <a:gd name="connsiteX59481" fmla="*/ 10565218 w 12192000"/>
              <a:gd name="connsiteY59481" fmla="*/ 683214 h 6858000"/>
              <a:gd name="connsiteX59482" fmla="*/ 10582506 w 12192000"/>
              <a:gd name="connsiteY59482" fmla="*/ 700041 h 6858000"/>
              <a:gd name="connsiteX59483" fmla="*/ 10582622 w 12192000"/>
              <a:gd name="connsiteY59483" fmla="*/ 700157 h 6858000"/>
              <a:gd name="connsiteX59484" fmla="*/ 10613278 w 12192000"/>
              <a:gd name="connsiteY59484" fmla="*/ 671458 h 6858000"/>
              <a:gd name="connsiteX59485" fmla="*/ 10613048 w 12192000"/>
              <a:gd name="connsiteY59485" fmla="*/ 642992 h 6858000"/>
              <a:gd name="connsiteX59486" fmla="*/ 10613164 w 12192000"/>
              <a:gd name="connsiteY59486" fmla="*/ 601614 h 6858000"/>
              <a:gd name="connsiteX59487" fmla="*/ 10594262 w 12192000"/>
              <a:gd name="connsiteY59487" fmla="*/ 584788 h 6858000"/>
              <a:gd name="connsiteX59488" fmla="*/ 9709814 w 12192000"/>
              <a:gd name="connsiteY59488" fmla="*/ 584788 h 6858000"/>
              <a:gd name="connsiteX59489" fmla="*/ 9696906 w 12192000"/>
              <a:gd name="connsiteY59489" fmla="*/ 585134 h 6858000"/>
              <a:gd name="connsiteX59490" fmla="*/ 9696790 w 12192000"/>
              <a:gd name="connsiteY59490" fmla="*/ 635039 h 6858000"/>
              <a:gd name="connsiteX59491" fmla="*/ 9709699 w 12192000"/>
              <a:gd name="connsiteY59491" fmla="*/ 635384 h 6858000"/>
              <a:gd name="connsiteX59492" fmla="*/ 9742776 w 12192000"/>
              <a:gd name="connsiteY59492" fmla="*/ 610144 h 6858000"/>
              <a:gd name="connsiteX59493" fmla="*/ 9709814 w 12192000"/>
              <a:gd name="connsiteY59493" fmla="*/ 584788 h 6858000"/>
              <a:gd name="connsiteX59494" fmla="*/ 4887189 w 12192000"/>
              <a:gd name="connsiteY59494" fmla="*/ 584788 h 6858000"/>
              <a:gd name="connsiteX59495" fmla="*/ 4867135 w 12192000"/>
              <a:gd name="connsiteY59495" fmla="*/ 611642 h 6858000"/>
              <a:gd name="connsiteX59496" fmla="*/ 4889262 w 12192000"/>
              <a:gd name="connsiteY59496" fmla="*/ 634347 h 6858000"/>
              <a:gd name="connsiteX59497" fmla="*/ 4914387 w 12192000"/>
              <a:gd name="connsiteY59497" fmla="*/ 609108 h 6858000"/>
              <a:gd name="connsiteX59498" fmla="*/ 4887189 w 12192000"/>
              <a:gd name="connsiteY59498" fmla="*/ 584788 h 6858000"/>
              <a:gd name="connsiteX59499" fmla="*/ 2221787 w 12192000"/>
              <a:gd name="connsiteY59499" fmla="*/ 584788 h 6858000"/>
              <a:gd name="connsiteX59500" fmla="*/ 2193319 w 12192000"/>
              <a:gd name="connsiteY59500" fmla="*/ 600347 h 6858000"/>
              <a:gd name="connsiteX59501" fmla="*/ 2192743 w 12192000"/>
              <a:gd name="connsiteY59501" fmla="*/ 683214 h 6858000"/>
              <a:gd name="connsiteX59502" fmla="*/ 2210031 w 12192000"/>
              <a:gd name="connsiteY59502" fmla="*/ 700041 h 6858000"/>
              <a:gd name="connsiteX59503" fmla="*/ 2210147 w 12192000"/>
              <a:gd name="connsiteY59503" fmla="*/ 700157 h 6858000"/>
              <a:gd name="connsiteX59504" fmla="*/ 2240803 w 12192000"/>
              <a:gd name="connsiteY59504" fmla="*/ 671458 h 6858000"/>
              <a:gd name="connsiteX59505" fmla="*/ 2240573 w 12192000"/>
              <a:gd name="connsiteY59505" fmla="*/ 642992 h 6858000"/>
              <a:gd name="connsiteX59506" fmla="*/ 2240689 w 12192000"/>
              <a:gd name="connsiteY59506" fmla="*/ 601614 h 6858000"/>
              <a:gd name="connsiteX59507" fmla="*/ 2221787 w 12192000"/>
              <a:gd name="connsiteY59507" fmla="*/ 584788 h 6858000"/>
              <a:gd name="connsiteX59508" fmla="*/ 1337339 w 12192000"/>
              <a:gd name="connsiteY59508" fmla="*/ 584788 h 6858000"/>
              <a:gd name="connsiteX59509" fmla="*/ 1324431 w 12192000"/>
              <a:gd name="connsiteY59509" fmla="*/ 585134 h 6858000"/>
              <a:gd name="connsiteX59510" fmla="*/ 1324315 w 12192000"/>
              <a:gd name="connsiteY59510" fmla="*/ 635039 h 6858000"/>
              <a:gd name="connsiteX59511" fmla="*/ 1337224 w 12192000"/>
              <a:gd name="connsiteY59511" fmla="*/ 635384 h 6858000"/>
              <a:gd name="connsiteX59512" fmla="*/ 1370301 w 12192000"/>
              <a:gd name="connsiteY59512" fmla="*/ 610144 h 6858000"/>
              <a:gd name="connsiteX59513" fmla="*/ 1337339 w 12192000"/>
              <a:gd name="connsiteY59513" fmla="*/ 584788 h 6858000"/>
              <a:gd name="connsiteX59514" fmla="*/ 11862960 w 12192000"/>
              <a:gd name="connsiteY59514" fmla="*/ 584674 h 6858000"/>
              <a:gd name="connsiteX59515" fmla="*/ 11838413 w 12192000"/>
              <a:gd name="connsiteY59515" fmla="*/ 601847 h 6858000"/>
              <a:gd name="connsiteX59516" fmla="*/ 11838527 w 12192000"/>
              <a:gd name="connsiteY59516" fmla="*/ 680102 h 6858000"/>
              <a:gd name="connsiteX59517" fmla="*/ 11853280 w 12192000"/>
              <a:gd name="connsiteY59517" fmla="*/ 699118 h 6858000"/>
              <a:gd name="connsiteX59518" fmla="*/ 11864460 w 12192000"/>
              <a:gd name="connsiteY59518" fmla="*/ 709838 h 6858000"/>
              <a:gd name="connsiteX59519" fmla="*/ 11852704 w 12192000"/>
              <a:gd name="connsiteY59519" fmla="*/ 720095 h 6858000"/>
              <a:gd name="connsiteX59520" fmla="*/ 11838527 w 12192000"/>
              <a:gd name="connsiteY59520" fmla="*/ 739689 h 6858000"/>
              <a:gd name="connsiteX59521" fmla="*/ 11838297 w 12192000"/>
              <a:gd name="connsiteY59521" fmla="*/ 760548 h 6858000"/>
              <a:gd name="connsiteX59522" fmla="*/ 11827193 w 12192000"/>
              <a:gd name="connsiteY59522" fmla="*/ 771538 h 6858000"/>
              <a:gd name="connsiteX59523" fmla="*/ 11818474 w 12192000"/>
              <a:gd name="connsiteY59523" fmla="*/ 760895 h 6858000"/>
              <a:gd name="connsiteX59524" fmla="*/ 11818474 w 12192000"/>
              <a:gd name="connsiteY59524" fmla="*/ 737384 h 6858000"/>
              <a:gd name="connsiteX59525" fmla="*/ 11801762 w 12192000"/>
              <a:gd name="connsiteY59525" fmla="*/ 720211 h 6858000"/>
              <a:gd name="connsiteX59526" fmla="*/ 11773294 w 12192000"/>
              <a:gd name="connsiteY59526" fmla="*/ 725627 h 6858000"/>
              <a:gd name="connsiteX59527" fmla="*/ 11774794 w 12192000"/>
              <a:gd name="connsiteY59527" fmla="*/ 765505 h 6858000"/>
              <a:gd name="connsiteX59528" fmla="*/ 11774333 w 12192000"/>
              <a:gd name="connsiteY59528" fmla="*/ 789939 h 6858000"/>
              <a:gd name="connsiteX59529" fmla="*/ 11800033 w 12192000"/>
              <a:gd name="connsiteY59529" fmla="*/ 835003 h 6858000"/>
              <a:gd name="connsiteX59530" fmla="*/ 11846941 w 12192000"/>
              <a:gd name="connsiteY59530" fmla="*/ 835233 h 6858000"/>
              <a:gd name="connsiteX59531" fmla="*/ 11864690 w 12192000"/>
              <a:gd name="connsiteY59531" fmla="*/ 844453 h 6858000"/>
              <a:gd name="connsiteX59532" fmla="*/ 11846019 w 12192000"/>
              <a:gd name="connsiteY59532" fmla="*/ 855632 h 6858000"/>
              <a:gd name="connsiteX59533" fmla="*/ 11788739 w 12192000"/>
              <a:gd name="connsiteY59533" fmla="*/ 855748 h 6858000"/>
              <a:gd name="connsiteX59534" fmla="*/ 11771104 w 12192000"/>
              <a:gd name="connsiteY59534" fmla="*/ 873956 h 6858000"/>
              <a:gd name="connsiteX59535" fmla="*/ 11771104 w 12192000"/>
              <a:gd name="connsiteY59535" fmla="*/ 952099 h 6858000"/>
              <a:gd name="connsiteX59536" fmla="*/ 11791159 w 12192000"/>
              <a:gd name="connsiteY59536" fmla="*/ 970884 h 6858000"/>
              <a:gd name="connsiteX59537" fmla="*/ 11853742 w 12192000"/>
              <a:gd name="connsiteY59537" fmla="*/ 970540 h 6858000"/>
              <a:gd name="connsiteX59538" fmla="*/ 11864690 w 12192000"/>
              <a:gd name="connsiteY59538" fmla="*/ 978722 h 6858000"/>
              <a:gd name="connsiteX59539" fmla="*/ 11853742 w 12192000"/>
              <a:gd name="connsiteY59539" fmla="*/ 985983 h 6858000"/>
              <a:gd name="connsiteX59540" fmla="*/ 11788508 w 12192000"/>
              <a:gd name="connsiteY59540" fmla="*/ 985983 h 6858000"/>
              <a:gd name="connsiteX59541" fmla="*/ 11770990 w 12192000"/>
              <a:gd name="connsiteY59541" fmla="*/ 1003731 h 6858000"/>
              <a:gd name="connsiteX59542" fmla="*/ 11770990 w 12192000"/>
              <a:gd name="connsiteY59542" fmla="*/ 1081873 h 6858000"/>
              <a:gd name="connsiteX59543" fmla="*/ 11789545 w 12192000"/>
              <a:gd name="connsiteY59543" fmla="*/ 1101235 h 6858000"/>
              <a:gd name="connsiteX59544" fmla="*/ 11833802 w 12192000"/>
              <a:gd name="connsiteY59544" fmla="*/ 1101581 h 6858000"/>
              <a:gd name="connsiteX59545" fmla="*/ 11863998 w 12192000"/>
              <a:gd name="connsiteY59545" fmla="*/ 1111954 h 6858000"/>
              <a:gd name="connsiteX59546" fmla="*/ 11835070 w 12192000"/>
              <a:gd name="connsiteY59546" fmla="*/ 1121290 h 6858000"/>
              <a:gd name="connsiteX59547" fmla="*/ 11788162 w 12192000"/>
              <a:gd name="connsiteY59547" fmla="*/ 1121520 h 6858000"/>
              <a:gd name="connsiteX59548" fmla="*/ 11770990 w 12192000"/>
              <a:gd name="connsiteY59548" fmla="*/ 1137079 h 6858000"/>
              <a:gd name="connsiteX59549" fmla="*/ 11770990 w 12192000"/>
              <a:gd name="connsiteY59549" fmla="*/ 1220522 h 6858000"/>
              <a:gd name="connsiteX59550" fmla="*/ 11787471 w 12192000"/>
              <a:gd name="connsiteY59550" fmla="*/ 1236657 h 6858000"/>
              <a:gd name="connsiteX59551" fmla="*/ 11852704 w 12192000"/>
              <a:gd name="connsiteY59551" fmla="*/ 1236426 h 6858000"/>
              <a:gd name="connsiteX59552" fmla="*/ 11865150 w 12192000"/>
              <a:gd name="connsiteY59552" fmla="*/ 1245532 h 6858000"/>
              <a:gd name="connsiteX59553" fmla="*/ 11852704 w 12192000"/>
              <a:gd name="connsiteY59553" fmla="*/ 1257287 h 6858000"/>
              <a:gd name="connsiteX59554" fmla="*/ 11795308 w 12192000"/>
              <a:gd name="connsiteY59554" fmla="*/ 1257287 h 6858000"/>
              <a:gd name="connsiteX59555" fmla="*/ 11770182 w 12192000"/>
              <a:gd name="connsiteY59555" fmla="*/ 1272846 h 6858000"/>
              <a:gd name="connsiteX59556" fmla="*/ 11757390 w 12192000"/>
              <a:gd name="connsiteY59556" fmla="*/ 1273306 h 6858000"/>
              <a:gd name="connsiteX59557" fmla="*/ 11728808 w 12192000"/>
              <a:gd name="connsiteY59557" fmla="*/ 1257287 h 6858000"/>
              <a:gd name="connsiteX59558" fmla="*/ 11653317 w 12192000"/>
              <a:gd name="connsiteY59558" fmla="*/ 1256250 h 6858000"/>
              <a:gd name="connsiteX59559" fmla="*/ 11628768 w 12192000"/>
              <a:gd name="connsiteY59559" fmla="*/ 1276994 h 6858000"/>
              <a:gd name="connsiteX59560" fmla="*/ 11599609 w 12192000"/>
              <a:gd name="connsiteY59560" fmla="*/ 1256250 h 6858000"/>
              <a:gd name="connsiteX59561" fmla="*/ 11524120 w 12192000"/>
              <a:gd name="connsiteY59561" fmla="*/ 1257172 h 6858000"/>
              <a:gd name="connsiteX59562" fmla="*/ 11504526 w 12192000"/>
              <a:gd name="connsiteY59562" fmla="*/ 1268236 h 6858000"/>
              <a:gd name="connsiteX59563" fmla="*/ 11485164 w 12192000"/>
              <a:gd name="connsiteY59563" fmla="*/ 1268697 h 6858000"/>
              <a:gd name="connsiteX59564" fmla="*/ 11465917 w 12192000"/>
              <a:gd name="connsiteY59564" fmla="*/ 1257057 h 6858000"/>
              <a:gd name="connsiteX59565" fmla="*/ 11189426 w 12192000"/>
              <a:gd name="connsiteY59565" fmla="*/ 1256596 h 6858000"/>
              <a:gd name="connsiteX59566" fmla="*/ 11169948 w 12192000"/>
              <a:gd name="connsiteY59566" fmla="*/ 1278724 h 6858000"/>
              <a:gd name="connsiteX59567" fmla="*/ 11189887 w 12192000"/>
              <a:gd name="connsiteY59567" fmla="*/ 1304194 h 6858000"/>
              <a:gd name="connsiteX59568" fmla="*/ 11265492 w 12192000"/>
              <a:gd name="connsiteY59568" fmla="*/ 1304194 h 6858000"/>
              <a:gd name="connsiteX59569" fmla="*/ 11286238 w 12192000"/>
              <a:gd name="connsiteY59569" fmla="*/ 1288058 h 6858000"/>
              <a:gd name="connsiteX59570" fmla="*/ 11295574 w 12192000"/>
              <a:gd name="connsiteY59570" fmla="*/ 1278377 h 6858000"/>
              <a:gd name="connsiteX59571" fmla="*/ 11301336 w 12192000"/>
              <a:gd name="connsiteY59571" fmla="*/ 1285178 h 6858000"/>
              <a:gd name="connsiteX59572" fmla="*/ 11326231 w 12192000"/>
              <a:gd name="connsiteY59572" fmla="*/ 1303850 h 6858000"/>
              <a:gd name="connsiteX59573" fmla="*/ 11399186 w 12192000"/>
              <a:gd name="connsiteY59573" fmla="*/ 1304194 h 6858000"/>
              <a:gd name="connsiteX59574" fmla="*/ 11416358 w 12192000"/>
              <a:gd name="connsiteY59574" fmla="*/ 1290825 h 6858000"/>
              <a:gd name="connsiteX59575" fmla="*/ 11427307 w 12192000"/>
              <a:gd name="connsiteY59575" fmla="*/ 1277687 h 6858000"/>
              <a:gd name="connsiteX59576" fmla="*/ 11437218 w 12192000"/>
              <a:gd name="connsiteY59576" fmla="*/ 1291864 h 6858000"/>
              <a:gd name="connsiteX59577" fmla="*/ 11452778 w 12192000"/>
              <a:gd name="connsiteY59577" fmla="*/ 1303965 h 6858000"/>
              <a:gd name="connsiteX59578" fmla="*/ 11536220 w 12192000"/>
              <a:gd name="connsiteY59578" fmla="*/ 1303965 h 6858000"/>
              <a:gd name="connsiteX59579" fmla="*/ 11551665 w 12192000"/>
              <a:gd name="connsiteY59579" fmla="*/ 1294514 h 6858000"/>
              <a:gd name="connsiteX59580" fmla="*/ 11564573 w 12192000"/>
              <a:gd name="connsiteY59580" fmla="*/ 1278263 h 6858000"/>
              <a:gd name="connsiteX59581" fmla="*/ 11572526 w 12192000"/>
              <a:gd name="connsiteY59581" fmla="*/ 1299468 h 6858000"/>
              <a:gd name="connsiteX59582" fmla="*/ 11571948 w 12192000"/>
              <a:gd name="connsiteY59582" fmla="*/ 1487215 h 6858000"/>
              <a:gd name="connsiteX59583" fmla="*/ 11592232 w 12192000"/>
              <a:gd name="connsiteY59583" fmla="*/ 1507614 h 6858000"/>
              <a:gd name="connsiteX59584" fmla="*/ 11665188 w 12192000"/>
              <a:gd name="connsiteY59584" fmla="*/ 1506922 h 6858000"/>
              <a:gd name="connsiteX59585" fmla="*/ 11686624 w 12192000"/>
              <a:gd name="connsiteY59585" fmla="*/ 1497587 h 6858000"/>
              <a:gd name="connsiteX59586" fmla="*/ 11673832 w 12192000"/>
              <a:gd name="connsiteY59586" fmla="*/ 1460015 h 6858000"/>
              <a:gd name="connsiteX59587" fmla="*/ 11662537 w 12192000"/>
              <a:gd name="connsiteY59587" fmla="*/ 1448374 h 6858000"/>
              <a:gd name="connsiteX59588" fmla="*/ 11670836 w 12192000"/>
              <a:gd name="connsiteY59588" fmla="*/ 1440075 h 6858000"/>
              <a:gd name="connsiteX59589" fmla="*/ 11687546 w 12192000"/>
              <a:gd name="connsiteY59589" fmla="*/ 1415413 h 6858000"/>
              <a:gd name="connsiteX59590" fmla="*/ 11687663 w 12192000"/>
              <a:gd name="connsiteY59590" fmla="*/ 1292901 h 6858000"/>
              <a:gd name="connsiteX59591" fmla="*/ 11693770 w 12192000"/>
              <a:gd name="connsiteY59591" fmla="*/ 1278609 h 6858000"/>
              <a:gd name="connsiteX59592" fmla="*/ 11701723 w 12192000"/>
              <a:gd name="connsiteY59592" fmla="*/ 1283103 h 6858000"/>
              <a:gd name="connsiteX59593" fmla="*/ 11736760 w 12192000"/>
              <a:gd name="connsiteY59593" fmla="*/ 1303733 h 6858000"/>
              <a:gd name="connsiteX59594" fmla="*/ 11799342 w 12192000"/>
              <a:gd name="connsiteY59594" fmla="*/ 1304078 h 6858000"/>
              <a:gd name="connsiteX59595" fmla="*/ 11817898 w 12192000"/>
              <a:gd name="connsiteY59595" fmla="*/ 1291401 h 6858000"/>
              <a:gd name="connsiteX59596" fmla="*/ 11829654 w 12192000"/>
              <a:gd name="connsiteY59596" fmla="*/ 1278148 h 6858000"/>
              <a:gd name="connsiteX59597" fmla="*/ 11838989 w 12192000"/>
              <a:gd name="connsiteY59597" fmla="*/ 1291055 h 6858000"/>
              <a:gd name="connsiteX59598" fmla="*/ 11875409 w 12192000"/>
              <a:gd name="connsiteY59598" fmla="*/ 1303850 h 6858000"/>
              <a:gd name="connsiteX59599" fmla="*/ 11890968 w 12192000"/>
              <a:gd name="connsiteY59599" fmla="*/ 1283218 h 6858000"/>
              <a:gd name="connsiteX59600" fmla="*/ 11890968 w 12192000"/>
              <a:gd name="connsiteY59600" fmla="*/ 1215450 h 6858000"/>
              <a:gd name="connsiteX59601" fmla="*/ 11872989 w 12192000"/>
              <a:gd name="connsiteY59601" fmla="*/ 1188827 h 6858000"/>
              <a:gd name="connsiteX59602" fmla="*/ 11865036 w 12192000"/>
              <a:gd name="connsiteY59602" fmla="*/ 1180414 h 6858000"/>
              <a:gd name="connsiteX59603" fmla="*/ 11872643 w 12192000"/>
              <a:gd name="connsiteY59603" fmla="*/ 1169235 h 6858000"/>
              <a:gd name="connsiteX59604" fmla="*/ 11890968 w 12192000"/>
              <a:gd name="connsiteY59604" fmla="*/ 1142611 h 6858000"/>
              <a:gd name="connsiteX59605" fmla="*/ 11890737 w 12192000"/>
              <a:gd name="connsiteY59605" fmla="*/ 1077494 h 6858000"/>
              <a:gd name="connsiteX59606" fmla="*/ 11874486 w 12192000"/>
              <a:gd name="connsiteY59606" fmla="*/ 1053636 h 6858000"/>
              <a:gd name="connsiteX59607" fmla="*/ 11865150 w 12192000"/>
              <a:gd name="connsiteY59607" fmla="*/ 1043840 h 6858000"/>
              <a:gd name="connsiteX59608" fmla="*/ 11874832 w 12192000"/>
              <a:gd name="connsiteY59608" fmla="*/ 1038077 h 6858000"/>
              <a:gd name="connsiteX59609" fmla="*/ 11890852 w 12192000"/>
              <a:gd name="connsiteY59609" fmla="*/ 1018139 h 6858000"/>
              <a:gd name="connsiteX59610" fmla="*/ 11890391 w 12192000"/>
              <a:gd name="connsiteY59610" fmla="*/ 924323 h 6858000"/>
              <a:gd name="connsiteX59611" fmla="*/ 11865382 w 12192000"/>
              <a:gd name="connsiteY59611" fmla="*/ 912797 h 6858000"/>
              <a:gd name="connsiteX59612" fmla="*/ 11875524 w 12192000"/>
              <a:gd name="connsiteY59612" fmla="*/ 902655 h 6858000"/>
              <a:gd name="connsiteX59613" fmla="*/ 11890852 w 12192000"/>
              <a:gd name="connsiteY59613" fmla="*/ 887788 h 6858000"/>
              <a:gd name="connsiteX59614" fmla="*/ 11890852 w 12192000"/>
              <a:gd name="connsiteY59614" fmla="*/ 601038 h 6858000"/>
              <a:gd name="connsiteX59615" fmla="*/ 11862960 w 12192000"/>
              <a:gd name="connsiteY59615" fmla="*/ 584674 h 6858000"/>
              <a:gd name="connsiteX59616" fmla="*/ 9447845 w 12192000"/>
              <a:gd name="connsiteY59616" fmla="*/ 584674 h 6858000"/>
              <a:gd name="connsiteX59617" fmla="*/ 9423412 w 12192000"/>
              <a:gd name="connsiteY59617" fmla="*/ 604150 h 6858000"/>
              <a:gd name="connsiteX59618" fmla="*/ 9423643 w 12192000"/>
              <a:gd name="connsiteY59618" fmla="*/ 679757 h 6858000"/>
              <a:gd name="connsiteX59619" fmla="*/ 9439432 w 12192000"/>
              <a:gd name="connsiteY59619" fmla="*/ 699926 h 6858000"/>
              <a:gd name="connsiteX59620" fmla="*/ 9449228 w 12192000"/>
              <a:gd name="connsiteY59620" fmla="*/ 709838 h 6858000"/>
              <a:gd name="connsiteX59621" fmla="*/ 9442428 w 12192000"/>
              <a:gd name="connsiteY59621" fmla="*/ 719289 h 6858000"/>
              <a:gd name="connsiteX59622" fmla="*/ 9423643 w 12192000"/>
              <a:gd name="connsiteY59622" fmla="*/ 750176 h 6858000"/>
              <a:gd name="connsiteX59623" fmla="*/ 9413154 w 12192000"/>
              <a:gd name="connsiteY59623" fmla="*/ 771497 h 6858000"/>
              <a:gd name="connsiteX59624" fmla="*/ 9412924 w 12192000"/>
              <a:gd name="connsiteY59624" fmla="*/ 771844 h 6858000"/>
              <a:gd name="connsiteX59625" fmla="*/ 9402781 w 12192000"/>
              <a:gd name="connsiteY59625" fmla="*/ 749831 h 6858000"/>
              <a:gd name="connsiteX59626" fmla="*/ 9396097 w 12192000"/>
              <a:gd name="connsiteY59626" fmla="*/ 722170 h 6858000"/>
              <a:gd name="connsiteX59627" fmla="*/ 9359562 w 12192000"/>
              <a:gd name="connsiteY59627" fmla="*/ 725397 h 6858000"/>
              <a:gd name="connsiteX59628" fmla="*/ 9361176 w 12192000"/>
              <a:gd name="connsiteY59628" fmla="*/ 766080 h 6858000"/>
              <a:gd name="connsiteX59629" fmla="*/ 9360830 w 12192000"/>
              <a:gd name="connsiteY59629" fmla="*/ 789824 h 6858000"/>
              <a:gd name="connsiteX59630" fmla="*/ 9358180 w 12192000"/>
              <a:gd name="connsiteY59630" fmla="*/ 828893 h 6858000"/>
              <a:gd name="connsiteX59631" fmla="*/ 9381230 w 12192000"/>
              <a:gd name="connsiteY59631" fmla="*/ 835118 h 6858000"/>
              <a:gd name="connsiteX59632" fmla="*/ 9428136 w 12192000"/>
              <a:gd name="connsiteY59632" fmla="*/ 835464 h 6858000"/>
              <a:gd name="connsiteX59633" fmla="*/ 9448652 w 12192000"/>
              <a:gd name="connsiteY59633" fmla="*/ 845606 h 6858000"/>
              <a:gd name="connsiteX59634" fmla="*/ 9429290 w 12192000"/>
              <a:gd name="connsiteY59634" fmla="*/ 855978 h 6858000"/>
              <a:gd name="connsiteX59635" fmla="*/ 9377196 w 12192000"/>
              <a:gd name="connsiteY59635" fmla="*/ 855978 h 6858000"/>
              <a:gd name="connsiteX59636" fmla="*/ 9355758 w 12192000"/>
              <a:gd name="connsiteY59636" fmla="*/ 876494 h 6858000"/>
              <a:gd name="connsiteX59637" fmla="*/ 9355758 w 12192000"/>
              <a:gd name="connsiteY59637" fmla="*/ 949448 h 6858000"/>
              <a:gd name="connsiteX59638" fmla="*/ 9379154 w 12192000"/>
              <a:gd name="connsiteY59638" fmla="*/ 971001 h 6858000"/>
              <a:gd name="connsiteX59639" fmla="*/ 9433900 w 12192000"/>
              <a:gd name="connsiteY59639" fmla="*/ 970884 h 6858000"/>
              <a:gd name="connsiteX59640" fmla="*/ 9448421 w 12192000"/>
              <a:gd name="connsiteY59640" fmla="*/ 978146 h 6858000"/>
              <a:gd name="connsiteX59641" fmla="*/ 9433208 w 12192000"/>
              <a:gd name="connsiteY59641" fmla="*/ 986214 h 6858000"/>
              <a:gd name="connsiteX59642" fmla="*/ 9373276 w 12192000"/>
              <a:gd name="connsiteY59642" fmla="*/ 986214 h 6858000"/>
              <a:gd name="connsiteX59643" fmla="*/ 9356104 w 12192000"/>
              <a:gd name="connsiteY59643" fmla="*/ 1002233 h 6858000"/>
              <a:gd name="connsiteX59644" fmla="*/ 9356104 w 12192000"/>
              <a:gd name="connsiteY59644" fmla="*/ 1088212 h 6858000"/>
              <a:gd name="connsiteX59645" fmla="*/ 9374660 w 12192000"/>
              <a:gd name="connsiteY59645" fmla="*/ 1106420 h 6858000"/>
              <a:gd name="connsiteX59646" fmla="*/ 9431941 w 12192000"/>
              <a:gd name="connsiteY59646" fmla="*/ 1106420 h 6858000"/>
              <a:gd name="connsiteX59647" fmla="*/ 9448652 w 12192000"/>
              <a:gd name="connsiteY59647" fmla="*/ 1114375 h 6858000"/>
              <a:gd name="connsiteX59648" fmla="*/ 9432862 w 12192000"/>
              <a:gd name="connsiteY59648" fmla="*/ 1121866 h 6858000"/>
              <a:gd name="connsiteX59649" fmla="*/ 9372932 w 12192000"/>
              <a:gd name="connsiteY59649" fmla="*/ 1121866 h 6858000"/>
              <a:gd name="connsiteX59650" fmla="*/ 9356104 w 12192000"/>
              <a:gd name="connsiteY59650" fmla="*/ 1138462 h 6858000"/>
              <a:gd name="connsiteX59651" fmla="*/ 9356104 w 12192000"/>
              <a:gd name="connsiteY59651" fmla="*/ 1219254 h 6858000"/>
              <a:gd name="connsiteX59652" fmla="*/ 9374314 w 12192000"/>
              <a:gd name="connsiteY59652" fmla="*/ 1236887 h 6858000"/>
              <a:gd name="connsiteX59653" fmla="*/ 9436896 w 12192000"/>
              <a:gd name="connsiteY59653" fmla="*/ 1236772 h 6858000"/>
              <a:gd name="connsiteX59654" fmla="*/ 9449920 w 12192000"/>
              <a:gd name="connsiteY59654" fmla="*/ 1248644 h 6858000"/>
              <a:gd name="connsiteX59655" fmla="*/ 9437012 w 12192000"/>
              <a:gd name="connsiteY59655" fmla="*/ 1257517 h 6858000"/>
              <a:gd name="connsiteX59656" fmla="*/ 9387453 w 12192000"/>
              <a:gd name="connsiteY59656" fmla="*/ 1257749 h 6858000"/>
              <a:gd name="connsiteX59657" fmla="*/ 9353914 w 12192000"/>
              <a:gd name="connsiteY59657" fmla="*/ 1274229 h 6858000"/>
              <a:gd name="connsiteX59658" fmla="*/ 9341583 w 12192000"/>
              <a:gd name="connsiteY59658" fmla="*/ 1272269 h 6858000"/>
              <a:gd name="connsiteX59659" fmla="*/ 9318532 w 12192000"/>
              <a:gd name="connsiteY59659" fmla="*/ 1257517 h 6858000"/>
              <a:gd name="connsiteX59660" fmla="*/ 9248113 w 12192000"/>
              <a:gd name="connsiteY59660" fmla="*/ 1257517 h 6858000"/>
              <a:gd name="connsiteX59661" fmla="*/ 9224024 w 12192000"/>
              <a:gd name="connsiteY59661" fmla="*/ 1271694 h 6858000"/>
              <a:gd name="connsiteX59662" fmla="*/ 9206507 w 12192000"/>
              <a:gd name="connsiteY59662" fmla="*/ 1272039 h 6858000"/>
              <a:gd name="connsiteX59663" fmla="*/ 9182650 w 12192000"/>
              <a:gd name="connsiteY59663" fmla="*/ 1257517 h 6858000"/>
              <a:gd name="connsiteX59664" fmla="*/ 9107044 w 12192000"/>
              <a:gd name="connsiteY59664" fmla="*/ 1257403 h 6858000"/>
              <a:gd name="connsiteX59665" fmla="*/ 9089986 w 12192000"/>
              <a:gd name="connsiteY59665" fmla="*/ 1269850 h 6858000"/>
              <a:gd name="connsiteX59666" fmla="*/ 9079730 w 12192000"/>
              <a:gd name="connsiteY59666" fmla="*/ 1278148 h 6858000"/>
              <a:gd name="connsiteX59667" fmla="*/ 9069471 w 12192000"/>
              <a:gd name="connsiteY59667" fmla="*/ 1269850 h 6858000"/>
              <a:gd name="connsiteX59668" fmla="*/ 9052414 w 12192000"/>
              <a:gd name="connsiteY59668" fmla="*/ 1257403 h 6858000"/>
              <a:gd name="connsiteX59669" fmla="*/ 8773502 w 12192000"/>
              <a:gd name="connsiteY59669" fmla="*/ 1257057 h 6858000"/>
              <a:gd name="connsiteX59670" fmla="*/ 8756330 w 12192000"/>
              <a:gd name="connsiteY59670" fmla="*/ 1277455 h 6858000"/>
              <a:gd name="connsiteX59671" fmla="*/ 8772812 w 12192000"/>
              <a:gd name="connsiteY59671" fmla="*/ 1304541 h 6858000"/>
              <a:gd name="connsiteX59672" fmla="*/ 8848418 w 12192000"/>
              <a:gd name="connsiteY59672" fmla="*/ 1304541 h 6858000"/>
              <a:gd name="connsiteX59673" fmla="*/ 8871468 w 12192000"/>
              <a:gd name="connsiteY59673" fmla="*/ 1286330 h 6858000"/>
              <a:gd name="connsiteX59674" fmla="*/ 8876769 w 12192000"/>
              <a:gd name="connsiteY59674" fmla="*/ 1279070 h 6858000"/>
              <a:gd name="connsiteX59675" fmla="*/ 8886104 w 12192000"/>
              <a:gd name="connsiteY59675" fmla="*/ 1285524 h 6858000"/>
              <a:gd name="connsiteX59676" fmla="*/ 8915264 w 12192000"/>
              <a:gd name="connsiteY59676" fmla="*/ 1304426 h 6858000"/>
              <a:gd name="connsiteX59677" fmla="*/ 8977846 w 12192000"/>
              <a:gd name="connsiteY59677" fmla="*/ 1304426 h 6858000"/>
              <a:gd name="connsiteX59678" fmla="*/ 9004468 w 12192000"/>
              <a:gd name="connsiteY59678" fmla="*/ 1287713 h 6858000"/>
              <a:gd name="connsiteX59679" fmla="*/ 9014726 w 12192000"/>
              <a:gd name="connsiteY59679" fmla="*/ 1278724 h 6858000"/>
              <a:gd name="connsiteX59680" fmla="*/ 9022448 w 12192000"/>
              <a:gd name="connsiteY59680" fmla="*/ 1290250 h 6858000"/>
              <a:gd name="connsiteX59681" fmla="*/ 9039506 w 12192000"/>
              <a:gd name="connsiteY59681" fmla="*/ 1304426 h 6858000"/>
              <a:gd name="connsiteX59682" fmla="*/ 9117647 w 12192000"/>
              <a:gd name="connsiteY59682" fmla="*/ 1304426 h 6858000"/>
              <a:gd name="connsiteX59683" fmla="*/ 9136088 w 12192000"/>
              <a:gd name="connsiteY59683" fmla="*/ 1294399 h 6858000"/>
              <a:gd name="connsiteX59684" fmla="*/ 9151070 w 12192000"/>
              <a:gd name="connsiteY59684" fmla="*/ 1279185 h 6858000"/>
              <a:gd name="connsiteX59685" fmla="*/ 9157524 w 12192000"/>
              <a:gd name="connsiteY59685" fmla="*/ 1299124 h 6858000"/>
              <a:gd name="connsiteX59686" fmla="*/ 9157524 w 12192000"/>
              <a:gd name="connsiteY59686" fmla="*/ 1484102 h 6858000"/>
              <a:gd name="connsiteX59687" fmla="*/ 9180574 w 12192000"/>
              <a:gd name="connsiteY59687" fmla="*/ 1508075 h 6858000"/>
              <a:gd name="connsiteX59688" fmla="*/ 9248343 w 12192000"/>
              <a:gd name="connsiteY59688" fmla="*/ 1507383 h 6858000"/>
              <a:gd name="connsiteX59689" fmla="*/ 9271970 w 12192000"/>
              <a:gd name="connsiteY59689" fmla="*/ 1496665 h 6858000"/>
              <a:gd name="connsiteX59690" fmla="*/ 9256872 w 12192000"/>
              <a:gd name="connsiteY59690" fmla="*/ 1460130 h 6858000"/>
              <a:gd name="connsiteX59691" fmla="*/ 9246960 w 12192000"/>
              <a:gd name="connsiteY59691" fmla="*/ 1450565 h 6858000"/>
              <a:gd name="connsiteX59692" fmla="*/ 9253991 w 12192000"/>
              <a:gd name="connsiteY59692" fmla="*/ 1441345 h 6858000"/>
              <a:gd name="connsiteX59693" fmla="*/ 9272892 w 12192000"/>
              <a:gd name="connsiteY59693" fmla="*/ 1412187 h 6858000"/>
              <a:gd name="connsiteX59694" fmla="*/ 9272776 w 12192000"/>
              <a:gd name="connsiteY59694" fmla="*/ 1292325 h 6858000"/>
              <a:gd name="connsiteX59695" fmla="*/ 9281190 w 12192000"/>
              <a:gd name="connsiteY59695" fmla="*/ 1278954 h 6858000"/>
              <a:gd name="connsiteX59696" fmla="*/ 9288104 w 12192000"/>
              <a:gd name="connsiteY59696" fmla="*/ 1290018 h 6858000"/>
              <a:gd name="connsiteX59697" fmla="*/ 9311155 w 12192000"/>
              <a:gd name="connsiteY59697" fmla="*/ 1309842 h 6858000"/>
              <a:gd name="connsiteX59698" fmla="*/ 9402320 w 12192000"/>
              <a:gd name="connsiteY59698" fmla="*/ 1309266 h 6858000"/>
              <a:gd name="connsiteX59699" fmla="*/ 9413616 w 12192000"/>
              <a:gd name="connsiteY59699" fmla="*/ 1279185 h 6858000"/>
              <a:gd name="connsiteX59700" fmla="*/ 9423758 w 12192000"/>
              <a:gd name="connsiteY59700" fmla="*/ 1294514 h 6858000"/>
              <a:gd name="connsiteX59701" fmla="*/ 9459140 w 12192000"/>
              <a:gd name="connsiteY59701" fmla="*/ 1309151 h 6858000"/>
              <a:gd name="connsiteX59702" fmla="*/ 9476313 w 12192000"/>
              <a:gd name="connsiteY59702" fmla="*/ 1291864 h 6858000"/>
              <a:gd name="connsiteX59703" fmla="*/ 9476082 w 12192000"/>
              <a:gd name="connsiteY59703" fmla="*/ 1211071 h 6858000"/>
              <a:gd name="connsiteX59704" fmla="*/ 9459600 w 12192000"/>
              <a:gd name="connsiteY59704" fmla="*/ 1188942 h 6858000"/>
              <a:gd name="connsiteX59705" fmla="*/ 9450958 w 12192000"/>
              <a:gd name="connsiteY59705" fmla="*/ 1181105 h 6858000"/>
              <a:gd name="connsiteX59706" fmla="*/ 9458102 w 12192000"/>
              <a:gd name="connsiteY59706" fmla="*/ 1171423 h 6858000"/>
              <a:gd name="connsiteX59707" fmla="*/ 9475852 w 12192000"/>
              <a:gd name="connsiteY59707" fmla="*/ 1141574 h 6858000"/>
              <a:gd name="connsiteX59708" fmla="*/ 9475967 w 12192000"/>
              <a:gd name="connsiteY59708" fmla="*/ 1071270 h 6858000"/>
              <a:gd name="connsiteX59709" fmla="*/ 9462944 w 12192000"/>
              <a:gd name="connsiteY59709" fmla="*/ 1053866 h 6858000"/>
              <a:gd name="connsiteX59710" fmla="*/ 9451302 w 12192000"/>
              <a:gd name="connsiteY59710" fmla="*/ 1045568 h 6858000"/>
              <a:gd name="connsiteX59711" fmla="*/ 9462252 w 12192000"/>
              <a:gd name="connsiteY59711" fmla="*/ 1038538 h 6858000"/>
              <a:gd name="connsiteX59712" fmla="*/ 9475967 w 12192000"/>
              <a:gd name="connsiteY59712" fmla="*/ 1022749 h 6858000"/>
              <a:gd name="connsiteX59713" fmla="*/ 9475967 w 12192000"/>
              <a:gd name="connsiteY59713" fmla="*/ 941957 h 6858000"/>
              <a:gd name="connsiteX59714" fmla="*/ 9460754 w 12192000"/>
              <a:gd name="connsiteY59714" fmla="*/ 921788 h 6858000"/>
              <a:gd name="connsiteX59715" fmla="*/ 9450726 w 12192000"/>
              <a:gd name="connsiteY59715" fmla="*/ 909340 h 6858000"/>
              <a:gd name="connsiteX59716" fmla="*/ 9462944 w 12192000"/>
              <a:gd name="connsiteY59716" fmla="*/ 903001 h 6858000"/>
              <a:gd name="connsiteX59717" fmla="*/ 9475967 w 12192000"/>
              <a:gd name="connsiteY59717" fmla="*/ 886636 h 6858000"/>
              <a:gd name="connsiteX59718" fmla="*/ 9476198 w 12192000"/>
              <a:gd name="connsiteY59718" fmla="*/ 602536 h 6858000"/>
              <a:gd name="connsiteX59719" fmla="*/ 9447845 w 12192000"/>
              <a:gd name="connsiteY59719" fmla="*/ 584674 h 6858000"/>
              <a:gd name="connsiteX59720" fmla="*/ 8511995 w 12192000"/>
              <a:gd name="connsiteY59720" fmla="*/ 584674 h 6858000"/>
              <a:gd name="connsiteX59721" fmla="*/ 8485372 w 12192000"/>
              <a:gd name="connsiteY59721" fmla="*/ 610836 h 6858000"/>
              <a:gd name="connsiteX59722" fmla="*/ 8511534 w 12192000"/>
              <a:gd name="connsiteY59722" fmla="*/ 633194 h 6858000"/>
              <a:gd name="connsiteX59723" fmla="*/ 8539424 w 12192000"/>
              <a:gd name="connsiteY59723" fmla="*/ 610029 h 6858000"/>
              <a:gd name="connsiteX59724" fmla="*/ 8511995 w 12192000"/>
              <a:gd name="connsiteY59724" fmla="*/ 584674 h 6858000"/>
              <a:gd name="connsiteX59725" fmla="*/ 5896108 w 12192000"/>
              <a:gd name="connsiteY59725" fmla="*/ 584674 h 6858000"/>
              <a:gd name="connsiteX59726" fmla="*/ 5872598 w 12192000"/>
              <a:gd name="connsiteY59726" fmla="*/ 606455 h 6858000"/>
              <a:gd name="connsiteX59727" fmla="*/ 5872712 w 12192000"/>
              <a:gd name="connsiteY59727" fmla="*/ 606455 h 6858000"/>
              <a:gd name="connsiteX59728" fmla="*/ 5872598 w 12192000"/>
              <a:gd name="connsiteY59728" fmla="*/ 884906 h 6858000"/>
              <a:gd name="connsiteX59729" fmla="*/ 5900372 w 12192000"/>
              <a:gd name="connsiteY59729" fmla="*/ 903693 h 6858000"/>
              <a:gd name="connsiteX59730" fmla="*/ 5920314 w 12192000"/>
              <a:gd name="connsiteY59730" fmla="*/ 883293 h 6858000"/>
              <a:gd name="connsiteX59731" fmla="*/ 5919965 w 12192000"/>
              <a:gd name="connsiteY59731" fmla="*/ 745336 h 6858000"/>
              <a:gd name="connsiteX59732" fmla="*/ 5920427 w 12192000"/>
              <a:gd name="connsiteY59732" fmla="*/ 607494 h 6858000"/>
              <a:gd name="connsiteX59733" fmla="*/ 5896108 w 12192000"/>
              <a:gd name="connsiteY59733" fmla="*/ 584674 h 6858000"/>
              <a:gd name="connsiteX59734" fmla="*/ 3490485 w 12192000"/>
              <a:gd name="connsiteY59734" fmla="*/ 584674 h 6858000"/>
              <a:gd name="connsiteX59735" fmla="*/ 3465938 w 12192000"/>
              <a:gd name="connsiteY59735" fmla="*/ 601847 h 6858000"/>
              <a:gd name="connsiteX59736" fmla="*/ 3466052 w 12192000"/>
              <a:gd name="connsiteY59736" fmla="*/ 680102 h 6858000"/>
              <a:gd name="connsiteX59737" fmla="*/ 3480805 w 12192000"/>
              <a:gd name="connsiteY59737" fmla="*/ 699118 h 6858000"/>
              <a:gd name="connsiteX59738" fmla="*/ 3491985 w 12192000"/>
              <a:gd name="connsiteY59738" fmla="*/ 709838 h 6858000"/>
              <a:gd name="connsiteX59739" fmla="*/ 3480229 w 12192000"/>
              <a:gd name="connsiteY59739" fmla="*/ 720095 h 6858000"/>
              <a:gd name="connsiteX59740" fmla="*/ 3466052 w 12192000"/>
              <a:gd name="connsiteY59740" fmla="*/ 739689 h 6858000"/>
              <a:gd name="connsiteX59741" fmla="*/ 3465822 w 12192000"/>
              <a:gd name="connsiteY59741" fmla="*/ 760548 h 6858000"/>
              <a:gd name="connsiteX59742" fmla="*/ 3454718 w 12192000"/>
              <a:gd name="connsiteY59742" fmla="*/ 771538 h 6858000"/>
              <a:gd name="connsiteX59743" fmla="*/ 3445999 w 12192000"/>
              <a:gd name="connsiteY59743" fmla="*/ 760895 h 6858000"/>
              <a:gd name="connsiteX59744" fmla="*/ 3445999 w 12192000"/>
              <a:gd name="connsiteY59744" fmla="*/ 737384 h 6858000"/>
              <a:gd name="connsiteX59745" fmla="*/ 3429287 w 12192000"/>
              <a:gd name="connsiteY59745" fmla="*/ 720211 h 6858000"/>
              <a:gd name="connsiteX59746" fmla="*/ 3400819 w 12192000"/>
              <a:gd name="connsiteY59746" fmla="*/ 725627 h 6858000"/>
              <a:gd name="connsiteX59747" fmla="*/ 3402319 w 12192000"/>
              <a:gd name="connsiteY59747" fmla="*/ 765505 h 6858000"/>
              <a:gd name="connsiteX59748" fmla="*/ 3401858 w 12192000"/>
              <a:gd name="connsiteY59748" fmla="*/ 789939 h 6858000"/>
              <a:gd name="connsiteX59749" fmla="*/ 3427558 w 12192000"/>
              <a:gd name="connsiteY59749" fmla="*/ 835003 h 6858000"/>
              <a:gd name="connsiteX59750" fmla="*/ 3474466 w 12192000"/>
              <a:gd name="connsiteY59750" fmla="*/ 835233 h 6858000"/>
              <a:gd name="connsiteX59751" fmla="*/ 3492215 w 12192000"/>
              <a:gd name="connsiteY59751" fmla="*/ 844453 h 6858000"/>
              <a:gd name="connsiteX59752" fmla="*/ 3473544 w 12192000"/>
              <a:gd name="connsiteY59752" fmla="*/ 855632 h 6858000"/>
              <a:gd name="connsiteX59753" fmla="*/ 3416264 w 12192000"/>
              <a:gd name="connsiteY59753" fmla="*/ 855748 h 6858000"/>
              <a:gd name="connsiteX59754" fmla="*/ 3398629 w 12192000"/>
              <a:gd name="connsiteY59754" fmla="*/ 873956 h 6858000"/>
              <a:gd name="connsiteX59755" fmla="*/ 3398629 w 12192000"/>
              <a:gd name="connsiteY59755" fmla="*/ 952099 h 6858000"/>
              <a:gd name="connsiteX59756" fmla="*/ 3418684 w 12192000"/>
              <a:gd name="connsiteY59756" fmla="*/ 970884 h 6858000"/>
              <a:gd name="connsiteX59757" fmla="*/ 3481267 w 12192000"/>
              <a:gd name="connsiteY59757" fmla="*/ 970540 h 6858000"/>
              <a:gd name="connsiteX59758" fmla="*/ 3492215 w 12192000"/>
              <a:gd name="connsiteY59758" fmla="*/ 978722 h 6858000"/>
              <a:gd name="connsiteX59759" fmla="*/ 3481267 w 12192000"/>
              <a:gd name="connsiteY59759" fmla="*/ 985983 h 6858000"/>
              <a:gd name="connsiteX59760" fmla="*/ 3416033 w 12192000"/>
              <a:gd name="connsiteY59760" fmla="*/ 985983 h 6858000"/>
              <a:gd name="connsiteX59761" fmla="*/ 3398515 w 12192000"/>
              <a:gd name="connsiteY59761" fmla="*/ 1003731 h 6858000"/>
              <a:gd name="connsiteX59762" fmla="*/ 3398515 w 12192000"/>
              <a:gd name="connsiteY59762" fmla="*/ 1081873 h 6858000"/>
              <a:gd name="connsiteX59763" fmla="*/ 3417070 w 12192000"/>
              <a:gd name="connsiteY59763" fmla="*/ 1101235 h 6858000"/>
              <a:gd name="connsiteX59764" fmla="*/ 3461327 w 12192000"/>
              <a:gd name="connsiteY59764" fmla="*/ 1101581 h 6858000"/>
              <a:gd name="connsiteX59765" fmla="*/ 3491523 w 12192000"/>
              <a:gd name="connsiteY59765" fmla="*/ 1111954 h 6858000"/>
              <a:gd name="connsiteX59766" fmla="*/ 3462595 w 12192000"/>
              <a:gd name="connsiteY59766" fmla="*/ 1121290 h 6858000"/>
              <a:gd name="connsiteX59767" fmla="*/ 3415687 w 12192000"/>
              <a:gd name="connsiteY59767" fmla="*/ 1121520 h 6858000"/>
              <a:gd name="connsiteX59768" fmla="*/ 3398515 w 12192000"/>
              <a:gd name="connsiteY59768" fmla="*/ 1137079 h 6858000"/>
              <a:gd name="connsiteX59769" fmla="*/ 3398515 w 12192000"/>
              <a:gd name="connsiteY59769" fmla="*/ 1220522 h 6858000"/>
              <a:gd name="connsiteX59770" fmla="*/ 3414996 w 12192000"/>
              <a:gd name="connsiteY59770" fmla="*/ 1236657 h 6858000"/>
              <a:gd name="connsiteX59771" fmla="*/ 3480229 w 12192000"/>
              <a:gd name="connsiteY59771" fmla="*/ 1236426 h 6858000"/>
              <a:gd name="connsiteX59772" fmla="*/ 3492675 w 12192000"/>
              <a:gd name="connsiteY59772" fmla="*/ 1245532 h 6858000"/>
              <a:gd name="connsiteX59773" fmla="*/ 3480229 w 12192000"/>
              <a:gd name="connsiteY59773" fmla="*/ 1257287 h 6858000"/>
              <a:gd name="connsiteX59774" fmla="*/ 3422833 w 12192000"/>
              <a:gd name="connsiteY59774" fmla="*/ 1257287 h 6858000"/>
              <a:gd name="connsiteX59775" fmla="*/ 3397707 w 12192000"/>
              <a:gd name="connsiteY59775" fmla="*/ 1272846 h 6858000"/>
              <a:gd name="connsiteX59776" fmla="*/ 3384915 w 12192000"/>
              <a:gd name="connsiteY59776" fmla="*/ 1273306 h 6858000"/>
              <a:gd name="connsiteX59777" fmla="*/ 3356333 w 12192000"/>
              <a:gd name="connsiteY59777" fmla="*/ 1257287 h 6858000"/>
              <a:gd name="connsiteX59778" fmla="*/ 3280842 w 12192000"/>
              <a:gd name="connsiteY59778" fmla="*/ 1256250 h 6858000"/>
              <a:gd name="connsiteX59779" fmla="*/ 3256293 w 12192000"/>
              <a:gd name="connsiteY59779" fmla="*/ 1276994 h 6858000"/>
              <a:gd name="connsiteX59780" fmla="*/ 3227134 w 12192000"/>
              <a:gd name="connsiteY59780" fmla="*/ 1256250 h 6858000"/>
              <a:gd name="connsiteX59781" fmla="*/ 3151645 w 12192000"/>
              <a:gd name="connsiteY59781" fmla="*/ 1257172 h 6858000"/>
              <a:gd name="connsiteX59782" fmla="*/ 3132051 w 12192000"/>
              <a:gd name="connsiteY59782" fmla="*/ 1268236 h 6858000"/>
              <a:gd name="connsiteX59783" fmla="*/ 3112689 w 12192000"/>
              <a:gd name="connsiteY59783" fmla="*/ 1268697 h 6858000"/>
              <a:gd name="connsiteX59784" fmla="*/ 3093442 w 12192000"/>
              <a:gd name="connsiteY59784" fmla="*/ 1257057 h 6858000"/>
              <a:gd name="connsiteX59785" fmla="*/ 2816951 w 12192000"/>
              <a:gd name="connsiteY59785" fmla="*/ 1256596 h 6858000"/>
              <a:gd name="connsiteX59786" fmla="*/ 2797473 w 12192000"/>
              <a:gd name="connsiteY59786" fmla="*/ 1278724 h 6858000"/>
              <a:gd name="connsiteX59787" fmla="*/ 2817412 w 12192000"/>
              <a:gd name="connsiteY59787" fmla="*/ 1304194 h 6858000"/>
              <a:gd name="connsiteX59788" fmla="*/ 2893017 w 12192000"/>
              <a:gd name="connsiteY59788" fmla="*/ 1304194 h 6858000"/>
              <a:gd name="connsiteX59789" fmla="*/ 2913763 w 12192000"/>
              <a:gd name="connsiteY59789" fmla="*/ 1288058 h 6858000"/>
              <a:gd name="connsiteX59790" fmla="*/ 2923099 w 12192000"/>
              <a:gd name="connsiteY59790" fmla="*/ 1278377 h 6858000"/>
              <a:gd name="connsiteX59791" fmla="*/ 2928861 w 12192000"/>
              <a:gd name="connsiteY59791" fmla="*/ 1285178 h 6858000"/>
              <a:gd name="connsiteX59792" fmla="*/ 2953756 w 12192000"/>
              <a:gd name="connsiteY59792" fmla="*/ 1303850 h 6858000"/>
              <a:gd name="connsiteX59793" fmla="*/ 3026711 w 12192000"/>
              <a:gd name="connsiteY59793" fmla="*/ 1304194 h 6858000"/>
              <a:gd name="connsiteX59794" fmla="*/ 3043883 w 12192000"/>
              <a:gd name="connsiteY59794" fmla="*/ 1290825 h 6858000"/>
              <a:gd name="connsiteX59795" fmla="*/ 3054832 w 12192000"/>
              <a:gd name="connsiteY59795" fmla="*/ 1277687 h 6858000"/>
              <a:gd name="connsiteX59796" fmla="*/ 3064743 w 12192000"/>
              <a:gd name="connsiteY59796" fmla="*/ 1291864 h 6858000"/>
              <a:gd name="connsiteX59797" fmla="*/ 3080303 w 12192000"/>
              <a:gd name="connsiteY59797" fmla="*/ 1303965 h 6858000"/>
              <a:gd name="connsiteX59798" fmla="*/ 3163745 w 12192000"/>
              <a:gd name="connsiteY59798" fmla="*/ 1303965 h 6858000"/>
              <a:gd name="connsiteX59799" fmla="*/ 3179190 w 12192000"/>
              <a:gd name="connsiteY59799" fmla="*/ 1294514 h 6858000"/>
              <a:gd name="connsiteX59800" fmla="*/ 3192098 w 12192000"/>
              <a:gd name="connsiteY59800" fmla="*/ 1278263 h 6858000"/>
              <a:gd name="connsiteX59801" fmla="*/ 3200051 w 12192000"/>
              <a:gd name="connsiteY59801" fmla="*/ 1299468 h 6858000"/>
              <a:gd name="connsiteX59802" fmla="*/ 3199473 w 12192000"/>
              <a:gd name="connsiteY59802" fmla="*/ 1487215 h 6858000"/>
              <a:gd name="connsiteX59803" fmla="*/ 3219757 w 12192000"/>
              <a:gd name="connsiteY59803" fmla="*/ 1507614 h 6858000"/>
              <a:gd name="connsiteX59804" fmla="*/ 3292713 w 12192000"/>
              <a:gd name="connsiteY59804" fmla="*/ 1506922 h 6858000"/>
              <a:gd name="connsiteX59805" fmla="*/ 3314149 w 12192000"/>
              <a:gd name="connsiteY59805" fmla="*/ 1497587 h 6858000"/>
              <a:gd name="connsiteX59806" fmla="*/ 3301357 w 12192000"/>
              <a:gd name="connsiteY59806" fmla="*/ 1460015 h 6858000"/>
              <a:gd name="connsiteX59807" fmla="*/ 3290062 w 12192000"/>
              <a:gd name="connsiteY59807" fmla="*/ 1448374 h 6858000"/>
              <a:gd name="connsiteX59808" fmla="*/ 3298361 w 12192000"/>
              <a:gd name="connsiteY59808" fmla="*/ 1440075 h 6858000"/>
              <a:gd name="connsiteX59809" fmla="*/ 3315071 w 12192000"/>
              <a:gd name="connsiteY59809" fmla="*/ 1415413 h 6858000"/>
              <a:gd name="connsiteX59810" fmla="*/ 3315188 w 12192000"/>
              <a:gd name="connsiteY59810" fmla="*/ 1292901 h 6858000"/>
              <a:gd name="connsiteX59811" fmla="*/ 3321295 w 12192000"/>
              <a:gd name="connsiteY59811" fmla="*/ 1278609 h 6858000"/>
              <a:gd name="connsiteX59812" fmla="*/ 3329248 w 12192000"/>
              <a:gd name="connsiteY59812" fmla="*/ 1283103 h 6858000"/>
              <a:gd name="connsiteX59813" fmla="*/ 3364285 w 12192000"/>
              <a:gd name="connsiteY59813" fmla="*/ 1303733 h 6858000"/>
              <a:gd name="connsiteX59814" fmla="*/ 3426867 w 12192000"/>
              <a:gd name="connsiteY59814" fmla="*/ 1304078 h 6858000"/>
              <a:gd name="connsiteX59815" fmla="*/ 3445423 w 12192000"/>
              <a:gd name="connsiteY59815" fmla="*/ 1291401 h 6858000"/>
              <a:gd name="connsiteX59816" fmla="*/ 3457179 w 12192000"/>
              <a:gd name="connsiteY59816" fmla="*/ 1278148 h 6858000"/>
              <a:gd name="connsiteX59817" fmla="*/ 3466514 w 12192000"/>
              <a:gd name="connsiteY59817" fmla="*/ 1291055 h 6858000"/>
              <a:gd name="connsiteX59818" fmla="*/ 3502934 w 12192000"/>
              <a:gd name="connsiteY59818" fmla="*/ 1303850 h 6858000"/>
              <a:gd name="connsiteX59819" fmla="*/ 3518493 w 12192000"/>
              <a:gd name="connsiteY59819" fmla="*/ 1283218 h 6858000"/>
              <a:gd name="connsiteX59820" fmla="*/ 3518493 w 12192000"/>
              <a:gd name="connsiteY59820" fmla="*/ 1215450 h 6858000"/>
              <a:gd name="connsiteX59821" fmla="*/ 3500514 w 12192000"/>
              <a:gd name="connsiteY59821" fmla="*/ 1188827 h 6858000"/>
              <a:gd name="connsiteX59822" fmla="*/ 3492561 w 12192000"/>
              <a:gd name="connsiteY59822" fmla="*/ 1180414 h 6858000"/>
              <a:gd name="connsiteX59823" fmla="*/ 3500168 w 12192000"/>
              <a:gd name="connsiteY59823" fmla="*/ 1169235 h 6858000"/>
              <a:gd name="connsiteX59824" fmla="*/ 3518493 w 12192000"/>
              <a:gd name="connsiteY59824" fmla="*/ 1142611 h 6858000"/>
              <a:gd name="connsiteX59825" fmla="*/ 3518262 w 12192000"/>
              <a:gd name="connsiteY59825" fmla="*/ 1077494 h 6858000"/>
              <a:gd name="connsiteX59826" fmla="*/ 3502011 w 12192000"/>
              <a:gd name="connsiteY59826" fmla="*/ 1053636 h 6858000"/>
              <a:gd name="connsiteX59827" fmla="*/ 3492675 w 12192000"/>
              <a:gd name="connsiteY59827" fmla="*/ 1043840 h 6858000"/>
              <a:gd name="connsiteX59828" fmla="*/ 3502357 w 12192000"/>
              <a:gd name="connsiteY59828" fmla="*/ 1038077 h 6858000"/>
              <a:gd name="connsiteX59829" fmla="*/ 3518377 w 12192000"/>
              <a:gd name="connsiteY59829" fmla="*/ 1018139 h 6858000"/>
              <a:gd name="connsiteX59830" fmla="*/ 3517916 w 12192000"/>
              <a:gd name="connsiteY59830" fmla="*/ 924323 h 6858000"/>
              <a:gd name="connsiteX59831" fmla="*/ 3492907 w 12192000"/>
              <a:gd name="connsiteY59831" fmla="*/ 912797 h 6858000"/>
              <a:gd name="connsiteX59832" fmla="*/ 3503049 w 12192000"/>
              <a:gd name="connsiteY59832" fmla="*/ 902655 h 6858000"/>
              <a:gd name="connsiteX59833" fmla="*/ 3518377 w 12192000"/>
              <a:gd name="connsiteY59833" fmla="*/ 887788 h 6858000"/>
              <a:gd name="connsiteX59834" fmla="*/ 3518377 w 12192000"/>
              <a:gd name="connsiteY59834" fmla="*/ 601038 h 6858000"/>
              <a:gd name="connsiteX59835" fmla="*/ 3490485 w 12192000"/>
              <a:gd name="connsiteY59835" fmla="*/ 584674 h 6858000"/>
              <a:gd name="connsiteX59836" fmla="*/ 1075370 w 12192000"/>
              <a:gd name="connsiteY59836" fmla="*/ 584674 h 6858000"/>
              <a:gd name="connsiteX59837" fmla="*/ 1050937 w 12192000"/>
              <a:gd name="connsiteY59837" fmla="*/ 604150 h 6858000"/>
              <a:gd name="connsiteX59838" fmla="*/ 1051168 w 12192000"/>
              <a:gd name="connsiteY59838" fmla="*/ 679757 h 6858000"/>
              <a:gd name="connsiteX59839" fmla="*/ 1066957 w 12192000"/>
              <a:gd name="connsiteY59839" fmla="*/ 699926 h 6858000"/>
              <a:gd name="connsiteX59840" fmla="*/ 1076753 w 12192000"/>
              <a:gd name="connsiteY59840" fmla="*/ 709838 h 6858000"/>
              <a:gd name="connsiteX59841" fmla="*/ 1069953 w 12192000"/>
              <a:gd name="connsiteY59841" fmla="*/ 719289 h 6858000"/>
              <a:gd name="connsiteX59842" fmla="*/ 1051168 w 12192000"/>
              <a:gd name="connsiteY59842" fmla="*/ 750176 h 6858000"/>
              <a:gd name="connsiteX59843" fmla="*/ 1040679 w 12192000"/>
              <a:gd name="connsiteY59843" fmla="*/ 771497 h 6858000"/>
              <a:gd name="connsiteX59844" fmla="*/ 1040449 w 12192000"/>
              <a:gd name="connsiteY59844" fmla="*/ 771844 h 6858000"/>
              <a:gd name="connsiteX59845" fmla="*/ 1030306 w 12192000"/>
              <a:gd name="connsiteY59845" fmla="*/ 749831 h 6858000"/>
              <a:gd name="connsiteX59846" fmla="*/ 1023622 w 12192000"/>
              <a:gd name="connsiteY59846" fmla="*/ 722170 h 6858000"/>
              <a:gd name="connsiteX59847" fmla="*/ 987087 w 12192000"/>
              <a:gd name="connsiteY59847" fmla="*/ 725397 h 6858000"/>
              <a:gd name="connsiteX59848" fmla="*/ 988701 w 12192000"/>
              <a:gd name="connsiteY59848" fmla="*/ 766080 h 6858000"/>
              <a:gd name="connsiteX59849" fmla="*/ 988355 w 12192000"/>
              <a:gd name="connsiteY59849" fmla="*/ 789824 h 6858000"/>
              <a:gd name="connsiteX59850" fmla="*/ 985705 w 12192000"/>
              <a:gd name="connsiteY59850" fmla="*/ 828893 h 6858000"/>
              <a:gd name="connsiteX59851" fmla="*/ 1008755 w 12192000"/>
              <a:gd name="connsiteY59851" fmla="*/ 835118 h 6858000"/>
              <a:gd name="connsiteX59852" fmla="*/ 1055661 w 12192000"/>
              <a:gd name="connsiteY59852" fmla="*/ 835464 h 6858000"/>
              <a:gd name="connsiteX59853" fmla="*/ 1076177 w 12192000"/>
              <a:gd name="connsiteY59853" fmla="*/ 845606 h 6858000"/>
              <a:gd name="connsiteX59854" fmla="*/ 1056815 w 12192000"/>
              <a:gd name="connsiteY59854" fmla="*/ 855978 h 6858000"/>
              <a:gd name="connsiteX59855" fmla="*/ 1004721 w 12192000"/>
              <a:gd name="connsiteY59855" fmla="*/ 855978 h 6858000"/>
              <a:gd name="connsiteX59856" fmla="*/ 983283 w 12192000"/>
              <a:gd name="connsiteY59856" fmla="*/ 876494 h 6858000"/>
              <a:gd name="connsiteX59857" fmla="*/ 983283 w 12192000"/>
              <a:gd name="connsiteY59857" fmla="*/ 949448 h 6858000"/>
              <a:gd name="connsiteX59858" fmla="*/ 1006679 w 12192000"/>
              <a:gd name="connsiteY59858" fmla="*/ 971001 h 6858000"/>
              <a:gd name="connsiteX59859" fmla="*/ 1061425 w 12192000"/>
              <a:gd name="connsiteY59859" fmla="*/ 970884 h 6858000"/>
              <a:gd name="connsiteX59860" fmla="*/ 1075946 w 12192000"/>
              <a:gd name="connsiteY59860" fmla="*/ 978146 h 6858000"/>
              <a:gd name="connsiteX59861" fmla="*/ 1060733 w 12192000"/>
              <a:gd name="connsiteY59861" fmla="*/ 986214 h 6858000"/>
              <a:gd name="connsiteX59862" fmla="*/ 1000801 w 12192000"/>
              <a:gd name="connsiteY59862" fmla="*/ 986214 h 6858000"/>
              <a:gd name="connsiteX59863" fmla="*/ 983629 w 12192000"/>
              <a:gd name="connsiteY59863" fmla="*/ 1002233 h 6858000"/>
              <a:gd name="connsiteX59864" fmla="*/ 983629 w 12192000"/>
              <a:gd name="connsiteY59864" fmla="*/ 1088212 h 6858000"/>
              <a:gd name="connsiteX59865" fmla="*/ 1002185 w 12192000"/>
              <a:gd name="connsiteY59865" fmla="*/ 1106420 h 6858000"/>
              <a:gd name="connsiteX59866" fmla="*/ 1059466 w 12192000"/>
              <a:gd name="connsiteY59866" fmla="*/ 1106420 h 6858000"/>
              <a:gd name="connsiteX59867" fmla="*/ 1076177 w 12192000"/>
              <a:gd name="connsiteY59867" fmla="*/ 1114375 h 6858000"/>
              <a:gd name="connsiteX59868" fmla="*/ 1060387 w 12192000"/>
              <a:gd name="connsiteY59868" fmla="*/ 1121866 h 6858000"/>
              <a:gd name="connsiteX59869" fmla="*/ 1000457 w 12192000"/>
              <a:gd name="connsiteY59869" fmla="*/ 1121866 h 6858000"/>
              <a:gd name="connsiteX59870" fmla="*/ 983629 w 12192000"/>
              <a:gd name="connsiteY59870" fmla="*/ 1138462 h 6858000"/>
              <a:gd name="connsiteX59871" fmla="*/ 983629 w 12192000"/>
              <a:gd name="connsiteY59871" fmla="*/ 1219254 h 6858000"/>
              <a:gd name="connsiteX59872" fmla="*/ 1001839 w 12192000"/>
              <a:gd name="connsiteY59872" fmla="*/ 1236887 h 6858000"/>
              <a:gd name="connsiteX59873" fmla="*/ 1064421 w 12192000"/>
              <a:gd name="connsiteY59873" fmla="*/ 1236772 h 6858000"/>
              <a:gd name="connsiteX59874" fmla="*/ 1077445 w 12192000"/>
              <a:gd name="connsiteY59874" fmla="*/ 1248644 h 6858000"/>
              <a:gd name="connsiteX59875" fmla="*/ 1064537 w 12192000"/>
              <a:gd name="connsiteY59875" fmla="*/ 1257517 h 6858000"/>
              <a:gd name="connsiteX59876" fmla="*/ 1014978 w 12192000"/>
              <a:gd name="connsiteY59876" fmla="*/ 1257749 h 6858000"/>
              <a:gd name="connsiteX59877" fmla="*/ 981439 w 12192000"/>
              <a:gd name="connsiteY59877" fmla="*/ 1274229 h 6858000"/>
              <a:gd name="connsiteX59878" fmla="*/ 969108 w 12192000"/>
              <a:gd name="connsiteY59878" fmla="*/ 1272269 h 6858000"/>
              <a:gd name="connsiteX59879" fmla="*/ 946057 w 12192000"/>
              <a:gd name="connsiteY59879" fmla="*/ 1257517 h 6858000"/>
              <a:gd name="connsiteX59880" fmla="*/ 875638 w 12192000"/>
              <a:gd name="connsiteY59880" fmla="*/ 1257517 h 6858000"/>
              <a:gd name="connsiteX59881" fmla="*/ 851549 w 12192000"/>
              <a:gd name="connsiteY59881" fmla="*/ 1271694 h 6858000"/>
              <a:gd name="connsiteX59882" fmla="*/ 834032 w 12192000"/>
              <a:gd name="connsiteY59882" fmla="*/ 1272039 h 6858000"/>
              <a:gd name="connsiteX59883" fmla="*/ 810175 w 12192000"/>
              <a:gd name="connsiteY59883" fmla="*/ 1257517 h 6858000"/>
              <a:gd name="connsiteX59884" fmla="*/ 734569 w 12192000"/>
              <a:gd name="connsiteY59884" fmla="*/ 1257403 h 6858000"/>
              <a:gd name="connsiteX59885" fmla="*/ 717511 w 12192000"/>
              <a:gd name="connsiteY59885" fmla="*/ 1269850 h 6858000"/>
              <a:gd name="connsiteX59886" fmla="*/ 707255 w 12192000"/>
              <a:gd name="connsiteY59886" fmla="*/ 1278148 h 6858000"/>
              <a:gd name="connsiteX59887" fmla="*/ 696996 w 12192000"/>
              <a:gd name="connsiteY59887" fmla="*/ 1269850 h 6858000"/>
              <a:gd name="connsiteX59888" fmla="*/ 679939 w 12192000"/>
              <a:gd name="connsiteY59888" fmla="*/ 1257403 h 6858000"/>
              <a:gd name="connsiteX59889" fmla="*/ 401027 w 12192000"/>
              <a:gd name="connsiteY59889" fmla="*/ 1257057 h 6858000"/>
              <a:gd name="connsiteX59890" fmla="*/ 383855 w 12192000"/>
              <a:gd name="connsiteY59890" fmla="*/ 1277455 h 6858000"/>
              <a:gd name="connsiteX59891" fmla="*/ 400337 w 12192000"/>
              <a:gd name="connsiteY59891" fmla="*/ 1304541 h 6858000"/>
              <a:gd name="connsiteX59892" fmla="*/ 475943 w 12192000"/>
              <a:gd name="connsiteY59892" fmla="*/ 1304541 h 6858000"/>
              <a:gd name="connsiteX59893" fmla="*/ 498993 w 12192000"/>
              <a:gd name="connsiteY59893" fmla="*/ 1286330 h 6858000"/>
              <a:gd name="connsiteX59894" fmla="*/ 504294 w 12192000"/>
              <a:gd name="connsiteY59894" fmla="*/ 1279070 h 6858000"/>
              <a:gd name="connsiteX59895" fmla="*/ 513629 w 12192000"/>
              <a:gd name="connsiteY59895" fmla="*/ 1285524 h 6858000"/>
              <a:gd name="connsiteX59896" fmla="*/ 542789 w 12192000"/>
              <a:gd name="connsiteY59896" fmla="*/ 1304426 h 6858000"/>
              <a:gd name="connsiteX59897" fmla="*/ 605371 w 12192000"/>
              <a:gd name="connsiteY59897" fmla="*/ 1304426 h 6858000"/>
              <a:gd name="connsiteX59898" fmla="*/ 631993 w 12192000"/>
              <a:gd name="connsiteY59898" fmla="*/ 1287713 h 6858000"/>
              <a:gd name="connsiteX59899" fmla="*/ 642251 w 12192000"/>
              <a:gd name="connsiteY59899" fmla="*/ 1278724 h 6858000"/>
              <a:gd name="connsiteX59900" fmla="*/ 649973 w 12192000"/>
              <a:gd name="connsiteY59900" fmla="*/ 1290250 h 6858000"/>
              <a:gd name="connsiteX59901" fmla="*/ 667031 w 12192000"/>
              <a:gd name="connsiteY59901" fmla="*/ 1304426 h 6858000"/>
              <a:gd name="connsiteX59902" fmla="*/ 745172 w 12192000"/>
              <a:gd name="connsiteY59902" fmla="*/ 1304426 h 6858000"/>
              <a:gd name="connsiteX59903" fmla="*/ 763613 w 12192000"/>
              <a:gd name="connsiteY59903" fmla="*/ 1294399 h 6858000"/>
              <a:gd name="connsiteX59904" fmla="*/ 778595 w 12192000"/>
              <a:gd name="connsiteY59904" fmla="*/ 1279185 h 6858000"/>
              <a:gd name="connsiteX59905" fmla="*/ 785049 w 12192000"/>
              <a:gd name="connsiteY59905" fmla="*/ 1299124 h 6858000"/>
              <a:gd name="connsiteX59906" fmla="*/ 785049 w 12192000"/>
              <a:gd name="connsiteY59906" fmla="*/ 1484102 h 6858000"/>
              <a:gd name="connsiteX59907" fmla="*/ 808099 w 12192000"/>
              <a:gd name="connsiteY59907" fmla="*/ 1508075 h 6858000"/>
              <a:gd name="connsiteX59908" fmla="*/ 875868 w 12192000"/>
              <a:gd name="connsiteY59908" fmla="*/ 1507383 h 6858000"/>
              <a:gd name="connsiteX59909" fmla="*/ 899495 w 12192000"/>
              <a:gd name="connsiteY59909" fmla="*/ 1496665 h 6858000"/>
              <a:gd name="connsiteX59910" fmla="*/ 884397 w 12192000"/>
              <a:gd name="connsiteY59910" fmla="*/ 1460130 h 6858000"/>
              <a:gd name="connsiteX59911" fmla="*/ 874485 w 12192000"/>
              <a:gd name="connsiteY59911" fmla="*/ 1450565 h 6858000"/>
              <a:gd name="connsiteX59912" fmla="*/ 881516 w 12192000"/>
              <a:gd name="connsiteY59912" fmla="*/ 1441345 h 6858000"/>
              <a:gd name="connsiteX59913" fmla="*/ 900417 w 12192000"/>
              <a:gd name="connsiteY59913" fmla="*/ 1412187 h 6858000"/>
              <a:gd name="connsiteX59914" fmla="*/ 900301 w 12192000"/>
              <a:gd name="connsiteY59914" fmla="*/ 1292325 h 6858000"/>
              <a:gd name="connsiteX59915" fmla="*/ 908715 w 12192000"/>
              <a:gd name="connsiteY59915" fmla="*/ 1278954 h 6858000"/>
              <a:gd name="connsiteX59916" fmla="*/ 915629 w 12192000"/>
              <a:gd name="connsiteY59916" fmla="*/ 1290018 h 6858000"/>
              <a:gd name="connsiteX59917" fmla="*/ 938680 w 12192000"/>
              <a:gd name="connsiteY59917" fmla="*/ 1309842 h 6858000"/>
              <a:gd name="connsiteX59918" fmla="*/ 1029845 w 12192000"/>
              <a:gd name="connsiteY59918" fmla="*/ 1309266 h 6858000"/>
              <a:gd name="connsiteX59919" fmla="*/ 1041141 w 12192000"/>
              <a:gd name="connsiteY59919" fmla="*/ 1279185 h 6858000"/>
              <a:gd name="connsiteX59920" fmla="*/ 1051283 w 12192000"/>
              <a:gd name="connsiteY59920" fmla="*/ 1294514 h 6858000"/>
              <a:gd name="connsiteX59921" fmla="*/ 1086665 w 12192000"/>
              <a:gd name="connsiteY59921" fmla="*/ 1309151 h 6858000"/>
              <a:gd name="connsiteX59922" fmla="*/ 1103838 w 12192000"/>
              <a:gd name="connsiteY59922" fmla="*/ 1291864 h 6858000"/>
              <a:gd name="connsiteX59923" fmla="*/ 1103607 w 12192000"/>
              <a:gd name="connsiteY59923" fmla="*/ 1211071 h 6858000"/>
              <a:gd name="connsiteX59924" fmla="*/ 1087125 w 12192000"/>
              <a:gd name="connsiteY59924" fmla="*/ 1188942 h 6858000"/>
              <a:gd name="connsiteX59925" fmla="*/ 1078483 w 12192000"/>
              <a:gd name="connsiteY59925" fmla="*/ 1181105 h 6858000"/>
              <a:gd name="connsiteX59926" fmla="*/ 1085627 w 12192000"/>
              <a:gd name="connsiteY59926" fmla="*/ 1171423 h 6858000"/>
              <a:gd name="connsiteX59927" fmla="*/ 1103377 w 12192000"/>
              <a:gd name="connsiteY59927" fmla="*/ 1141574 h 6858000"/>
              <a:gd name="connsiteX59928" fmla="*/ 1103492 w 12192000"/>
              <a:gd name="connsiteY59928" fmla="*/ 1071270 h 6858000"/>
              <a:gd name="connsiteX59929" fmla="*/ 1090469 w 12192000"/>
              <a:gd name="connsiteY59929" fmla="*/ 1053866 h 6858000"/>
              <a:gd name="connsiteX59930" fmla="*/ 1078827 w 12192000"/>
              <a:gd name="connsiteY59930" fmla="*/ 1045568 h 6858000"/>
              <a:gd name="connsiteX59931" fmla="*/ 1089777 w 12192000"/>
              <a:gd name="connsiteY59931" fmla="*/ 1038538 h 6858000"/>
              <a:gd name="connsiteX59932" fmla="*/ 1103492 w 12192000"/>
              <a:gd name="connsiteY59932" fmla="*/ 1022749 h 6858000"/>
              <a:gd name="connsiteX59933" fmla="*/ 1103492 w 12192000"/>
              <a:gd name="connsiteY59933" fmla="*/ 941957 h 6858000"/>
              <a:gd name="connsiteX59934" fmla="*/ 1088279 w 12192000"/>
              <a:gd name="connsiteY59934" fmla="*/ 921788 h 6858000"/>
              <a:gd name="connsiteX59935" fmla="*/ 1078251 w 12192000"/>
              <a:gd name="connsiteY59935" fmla="*/ 909340 h 6858000"/>
              <a:gd name="connsiteX59936" fmla="*/ 1090469 w 12192000"/>
              <a:gd name="connsiteY59936" fmla="*/ 903001 h 6858000"/>
              <a:gd name="connsiteX59937" fmla="*/ 1103492 w 12192000"/>
              <a:gd name="connsiteY59937" fmla="*/ 886636 h 6858000"/>
              <a:gd name="connsiteX59938" fmla="*/ 1103723 w 12192000"/>
              <a:gd name="connsiteY59938" fmla="*/ 602536 h 6858000"/>
              <a:gd name="connsiteX59939" fmla="*/ 1075370 w 12192000"/>
              <a:gd name="connsiteY59939" fmla="*/ 584674 h 6858000"/>
              <a:gd name="connsiteX59940" fmla="*/ 139520 w 12192000"/>
              <a:gd name="connsiteY59940" fmla="*/ 584674 h 6858000"/>
              <a:gd name="connsiteX59941" fmla="*/ 112897 w 12192000"/>
              <a:gd name="connsiteY59941" fmla="*/ 610836 h 6858000"/>
              <a:gd name="connsiteX59942" fmla="*/ 139059 w 12192000"/>
              <a:gd name="connsiteY59942" fmla="*/ 633194 h 6858000"/>
              <a:gd name="connsiteX59943" fmla="*/ 166949 w 12192000"/>
              <a:gd name="connsiteY59943" fmla="*/ 610029 h 6858000"/>
              <a:gd name="connsiteX59944" fmla="*/ 139520 w 12192000"/>
              <a:gd name="connsiteY59944" fmla="*/ 584674 h 6858000"/>
              <a:gd name="connsiteX59945" fmla="*/ 10653502 w 12192000"/>
              <a:gd name="connsiteY59945" fmla="*/ 584442 h 6858000"/>
              <a:gd name="connsiteX59946" fmla="*/ 10628492 w 12192000"/>
              <a:gd name="connsiteY59946" fmla="*/ 604267 h 6858000"/>
              <a:gd name="connsiteX59947" fmla="*/ 10628607 w 12192000"/>
              <a:gd name="connsiteY59947" fmla="*/ 674685 h 6858000"/>
              <a:gd name="connsiteX59948" fmla="*/ 10647969 w 12192000"/>
              <a:gd name="connsiteY59948" fmla="*/ 700157 h 6858000"/>
              <a:gd name="connsiteX59949" fmla="*/ 10658112 w 12192000"/>
              <a:gd name="connsiteY59949" fmla="*/ 710068 h 6858000"/>
              <a:gd name="connsiteX59950" fmla="*/ 10645779 w 12192000"/>
              <a:gd name="connsiteY59950" fmla="*/ 719980 h 6858000"/>
              <a:gd name="connsiteX59951" fmla="*/ 10628607 w 12192000"/>
              <a:gd name="connsiteY59951" fmla="*/ 742685 h 6858000"/>
              <a:gd name="connsiteX59952" fmla="*/ 10628492 w 12192000"/>
              <a:gd name="connsiteY59952" fmla="*/ 760895 h 6858000"/>
              <a:gd name="connsiteX59953" fmla="*/ 10628262 w 12192000"/>
              <a:gd name="connsiteY59953" fmla="*/ 760319 h 6858000"/>
              <a:gd name="connsiteX59954" fmla="*/ 10619156 w 12192000"/>
              <a:gd name="connsiteY59954" fmla="*/ 770230 h 6858000"/>
              <a:gd name="connsiteX59955" fmla="*/ 10613048 w 12192000"/>
              <a:gd name="connsiteY59955" fmla="*/ 760433 h 6858000"/>
              <a:gd name="connsiteX59956" fmla="*/ 10613048 w 12192000"/>
              <a:gd name="connsiteY59956" fmla="*/ 737036 h 6858000"/>
              <a:gd name="connsiteX59957" fmla="*/ 10597373 w 12192000"/>
              <a:gd name="connsiteY59957" fmla="*/ 719750 h 6858000"/>
              <a:gd name="connsiteX59958" fmla="*/ 10568214 w 12192000"/>
              <a:gd name="connsiteY59958" fmla="*/ 724936 h 6858000"/>
              <a:gd name="connsiteX59959" fmla="*/ 10569022 w 12192000"/>
              <a:gd name="connsiteY59959" fmla="*/ 764583 h 6858000"/>
              <a:gd name="connsiteX59960" fmla="*/ 10567984 w 12192000"/>
              <a:gd name="connsiteY59960" fmla="*/ 789939 h 6858000"/>
              <a:gd name="connsiteX59961" fmla="*/ 10562914 w 12192000"/>
              <a:gd name="connsiteY59961" fmla="*/ 829010 h 6858000"/>
              <a:gd name="connsiteX59962" fmla="*/ 10588845 w 12192000"/>
              <a:gd name="connsiteY59962" fmla="*/ 834196 h 6858000"/>
              <a:gd name="connsiteX59963" fmla="*/ 10638403 w 12192000"/>
              <a:gd name="connsiteY59963" fmla="*/ 834657 h 6858000"/>
              <a:gd name="connsiteX59964" fmla="*/ 10653848 w 12192000"/>
              <a:gd name="connsiteY59964" fmla="*/ 843301 h 6858000"/>
              <a:gd name="connsiteX59965" fmla="*/ 10637366 w 12192000"/>
              <a:gd name="connsiteY59965" fmla="*/ 849870 h 6858000"/>
              <a:gd name="connsiteX59966" fmla="*/ 10582622 w 12192000"/>
              <a:gd name="connsiteY59966" fmla="*/ 849870 h 6858000"/>
              <a:gd name="connsiteX59967" fmla="*/ 10560378 w 12192000"/>
              <a:gd name="connsiteY59967" fmla="*/ 870962 h 6858000"/>
              <a:gd name="connsiteX59968" fmla="*/ 10561414 w 12192000"/>
              <a:gd name="connsiteY59968" fmla="*/ 949102 h 6858000"/>
              <a:gd name="connsiteX59969" fmla="*/ 10582967 w 12192000"/>
              <a:gd name="connsiteY59969" fmla="*/ 970540 h 6858000"/>
              <a:gd name="connsiteX59970" fmla="*/ 10642898 w 12192000"/>
              <a:gd name="connsiteY59970" fmla="*/ 970308 h 6858000"/>
              <a:gd name="connsiteX59971" fmla="*/ 10658112 w 12192000"/>
              <a:gd name="connsiteY59971" fmla="*/ 979299 h 6858000"/>
              <a:gd name="connsiteX59972" fmla="*/ 10643474 w 12192000"/>
              <a:gd name="connsiteY59972" fmla="*/ 985637 h 6858000"/>
              <a:gd name="connsiteX59973" fmla="*/ 10578242 w 12192000"/>
              <a:gd name="connsiteY59973" fmla="*/ 985868 h 6858000"/>
              <a:gd name="connsiteX59974" fmla="*/ 10562682 w 12192000"/>
              <a:gd name="connsiteY59974" fmla="*/ 999583 h 6858000"/>
              <a:gd name="connsiteX59975" fmla="*/ 10564642 w 12192000"/>
              <a:gd name="connsiteY59975" fmla="*/ 1082910 h 6858000"/>
              <a:gd name="connsiteX59976" fmla="*/ 10582967 w 12192000"/>
              <a:gd name="connsiteY59976" fmla="*/ 1101006 h 6858000"/>
              <a:gd name="connsiteX59977" fmla="*/ 10645549 w 12192000"/>
              <a:gd name="connsiteY59977" fmla="*/ 1100774 h 6858000"/>
              <a:gd name="connsiteX59978" fmla="*/ 10658688 w 12192000"/>
              <a:gd name="connsiteY59978" fmla="*/ 1113107 h 6858000"/>
              <a:gd name="connsiteX59979" fmla="*/ 10645203 w 12192000"/>
              <a:gd name="connsiteY59979" fmla="*/ 1121405 h 6858000"/>
              <a:gd name="connsiteX59980" fmla="*/ 10587808 w 12192000"/>
              <a:gd name="connsiteY59980" fmla="*/ 1121174 h 6858000"/>
              <a:gd name="connsiteX59981" fmla="*/ 10564758 w 12192000"/>
              <a:gd name="connsiteY59981" fmla="*/ 1142726 h 6858000"/>
              <a:gd name="connsiteX59982" fmla="*/ 10565218 w 12192000"/>
              <a:gd name="connsiteY59982" fmla="*/ 1218332 h 6858000"/>
              <a:gd name="connsiteX59983" fmla="*/ 10583313 w 12192000"/>
              <a:gd name="connsiteY59983" fmla="*/ 1236426 h 6858000"/>
              <a:gd name="connsiteX59984" fmla="*/ 10643244 w 12192000"/>
              <a:gd name="connsiteY59984" fmla="*/ 1236426 h 6858000"/>
              <a:gd name="connsiteX59985" fmla="*/ 10657996 w 12192000"/>
              <a:gd name="connsiteY59985" fmla="*/ 1244609 h 6858000"/>
              <a:gd name="connsiteX59986" fmla="*/ 10644512 w 12192000"/>
              <a:gd name="connsiteY59986" fmla="*/ 1257057 h 6858000"/>
              <a:gd name="connsiteX59987" fmla="*/ 10587346 w 12192000"/>
              <a:gd name="connsiteY59987" fmla="*/ 1255559 h 6858000"/>
              <a:gd name="connsiteX59988" fmla="*/ 10565678 w 12192000"/>
              <a:gd name="connsiteY59988" fmla="*/ 1268697 h 6858000"/>
              <a:gd name="connsiteX59989" fmla="*/ 10555422 w 12192000"/>
              <a:gd name="connsiteY59989" fmla="*/ 1277572 h 6858000"/>
              <a:gd name="connsiteX59990" fmla="*/ 10545856 w 12192000"/>
              <a:gd name="connsiteY59990" fmla="*/ 1271117 h 6858000"/>
              <a:gd name="connsiteX59991" fmla="*/ 10514968 w 12192000"/>
              <a:gd name="connsiteY59991" fmla="*/ 1251756 h 6858000"/>
              <a:gd name="connsiteX59992" fmla="*/ 10455037 w 12192000"/>
              <a:gd name="connsiteY59992" fmla="*/ 1251525 h 6858000"/>
              <a:gd name="connsiteX59993" fmla="*/ 10429796 w 12192000"/>
              <a:gd name="connsiteY59993" fmla="*/ 1269274 h 6858000"/>
              <a:gd name="connsiteX59994" fmla="*/ 10419078 w 12192000"/>
              <a:gd name="connsiteY59994" fmla="*/ 1277572 h 6858000"/>
              <a:gd name="connsiteX59995" fmla="*/ 10410319 w 12192000"/>
              <a:gd name="connsiteY59995" fmla="*/ 1269964 h 6858000"/>
              <a:gd name="connsiteX59996" fmla="*/ 10383580 w 12192000"/>
              <a:gd name="connsiteY59996" fmla="*/ 1251638 h 6858000"/>
              <a:gd name="connsiteX59997" fmla="*/ 10318463 w 12192000"/>
              <a:gd name="connsiteY59997" fmla="*/ 1251638 h 6858000"/>
              <a:gd name="connsiteX59998" fmla="*/ 10294144 w 12192000"/>
              <a:gd name="connsiteY59998" fmla="*/ 1269618 h 6858000"/>
              <a:gd name="connsiteX59999" fmla="*/ 10285730 w 12192000"/>
              <a:gd name="connsiteY59999" fmla="*/ 1277340 h 6858000"/>
              <a:gd name="connsiteX60000" fmla="*/ 10279507 w 12192000"/>
              <a:gd name="connsiteY60000" fmla="*/ 1270887 h 6858000"/>
              <a:gd name="connsiteX60001" fmla="*/ 10253230 w 12192000"/>
              <a:gd name="connsiteY60001" fmla="*/ 1255905 h 6858000"/>
              <a:gd name="connsiteX60002" fmla="*/ 10229950 w 12192000"/>
              <a:gd name="connsiteY60002" fmla="*/ 1256826 h 6858000"/>
              <a:gd name="connsiteX60003" fmla="*/ 9982271 w 12192000"/>
              <a:gd name="connsiteY60003" fmla="*/ 1256596 h 6858000"/>
              <a:gd name="connsiteX60004" fmla="*/ 9960488 w 12192000"/>
              <a:gd name="connsiteY60004" fmla="*/ 1279070 h 6858000"/>
              <a:gd name="connsiteX60005" fmla="*/ 9983193 w 12192000"/>
              <a:gd name="connsiteY60005" fmla="*/ 1304311 h 6858000"/>
              <a:gd name="connsiteX60006" fmla="*/ 10050961 w 12192000"/>
              <a:gd name="connsiteY60006" fmla="*/ 1304078 h 6858000"/>
              <a:gd name="connsiteX60007" fmla="*/ 10076202 w 12192000"/>
              <a:gd name="connsiteY60007" fmla="*/ 1286676 h 6858000"/>
              <a:gd name="connsiteX60008" fmla="*/ 10086805 w 12192000"/>
              <a:gd name="connsiteY60008" fmla="*/ 1278263 h 6858000"/>
              <a:gd name="connsiteX60009" fmla="*/ 10095796 w 12192000"/>
              <a:gd name="connsiteY60009" fmla="*/ 1285524 h 6858000"/>
              <a:gd name="connsiteX60010" fmla="*/ 10124954 w 12192000"/>
              <a:gd name="connsiteY60010" fmla="*/ 1303850 h 6858000"/>
              <a:gd name="connsiteX60011" fmla="*/ 10190186 w 12192000"/>
              <a:gd name="connsiteY60011" fmla="*/ 1304078 h 6858000"/>
              <a:gd name="connsiteX60012" fmla="*/ 10211624 w 12192000"/>
              <a:gd name="connsiteY60012" fmla="*/ 1288291 h 6858000"/>
              <a:gd name="connsiteX60013" fmla="*/ 10220844 w 12192000"/>
              <a:gd name="connsiteY60013" fmla="*/ 1278493 h 6858000"/>
              <a:gd name="connsiteX60014" fmla="*/ 10226952 w 12192000"/>
              <a:gd name="connsiteY60014" fmla="*/ 1287828 h 6858000"/>
              <a:gd name="connsiteX60015" fmla="*/ 10246544 w 12192000"/>
              <a:gd name="connsiteY60015" fmla="*/ 1304078 h 6858000"/>
              <a:gd name="connsiteX60016" fmla="*/ 10327338 w 12192000"/>
              <a:gd name="connsiteY60016" fmla="*/ 1304078 h 6858000"/>
              <a:gd name="connsiteX60017" fmla="*/ 10346814 w 12192000"/>
              <a:gd name="connsiteY60017" fmla="*/ 1292209 h 6858000"/>
              <a:gd name="connsiteX60018" fmla="*/ 10357879 w 12192000"/>
              <a:gd name="connsiteY60018" fmla="*/ 1279185 h 6858000"/>
              <a:gd name="connsiteX60019" fmla="*/ 10362489 w 12192000"/>
              <a:gd name="connsiteY60019" fmla="*/ 1297165 h 6858000"/>
              <a:gd name="connsiteX60020" fmla="*/ 10362489 w 12192000"/>
              <a:gd name="connsiteY60020" fmla="*/ 1487446 h 6858000"/>
              <a:gd name="connsiteX60021" fmla="*/ 10382774 w 12192000"/>
              <a:gd name="connsiteY60021" fmla="*/ 1507844 h 6858000"/>
              <a:gd name="connsiteX60022" fmla="*/ 10437518 w 12192000"/>
              <a:gd name="connsiteY60022" fmla="*/ 1507498 h 6858000"/>
              <a:gd name="connsiteX60023" fmla="*/ 10476820 w 12192000"/>
              <a:gd name="connsiteY60023" fmla="*/ 1466008 h 6858000"/>
              <a:gd name="connsiteX60024" fmla="*/ 10456996 w 12192000"/>
              <a:gd name="connsiteY60024" fmla="*/ 1454829 h 6858000"/>
              <a:gd name="connsiteX60025" fmla="*/ 10459186 w 12192000"/>
              <a:gd name="connsiteY60025" fmla="*/ 1442841 h 6858000"/>
              <a:gd name="connsiteX60026" fmla="*/ 10477512 w 12192000"/>
              <a:gd name="connsiteY60026" fmla="*/ 1407922 h 6858000"/>
              <a:gd name="connsiteX60027" fmla="*/ 10477512 w 12192000"/>
              <a:gd name="connsiteY60027" fmla="*/ 1293247 h 6858000"/>
              <a:gd name="connsiteX60028" fmla="*/ 10486271 w 12192000"/>
              <a:gd name="connsiteY60028" fmla="*/ 1278263 h 6858000"/>
              <a:gd name="connsiteX60029" fmla="*/ 10497796 w 12192000"/>
              <a:gd name="connsiteY60029" fmla="*/ 1284831 h 6858000"/>
              <a:gd name="connsiteX60030" fmla="*/ 10524880 w 12192000"/>
              <a:gd name="connsiteY60030" fmla="*/ 1304194 h 6858000"/>
              <a:gd name="connsiteX60031" fmla="*/ 10592648 w 12192000"/>
              <a:gd name="connsiteY60031" fmla="*/ 1304194 h 6858000"/>
              <a:gd name="connsiteX60032" fmla="*/ 10613164 w 12192000"/>
              <a:gd name="connsiteY60032" fmla="*/ 1288981 h 6858000"/>
              <a:gd name="connsiteX60033" fmla="*/ 10620770 w 12192000"/>
              <a:gd name="connsiteY60033" fmla="*/ 1278493 h 6858000"/>
              <a:gd name="connsiteX60034" fmla="*/ 10628723 w 12192000"/>
              <a:gd name="connsiteY60034" fmla="*/ 1289674 h 6858000"/>
              <a:gd name="connsiteX60035" fmla="*/ 10662722 w 12192000"/>
              <a:gd name="connsiteY60035" fmla="*/ 1306039 h 6858000"/>
              <a:gd name="connsiteX60036" fmla="*/ 10681393 w 12192000"/>
              <a:gd name="connsiteY60036" fmla="*/ 1281604 h 6858000"/>
              <a:gd name="connsiteX60037" fmla="*/ 10681623 w 12192000"/>
              <a:gd name="connsiteY60037" fmla="*/ 1211301 h 6858000"/>
              <a:gd name="connsiteX60038" fmla="*/ 10661224 w 12192000"/>
              <a:gd name="connsiteY60038" fmla="*/ 1180414 h 6858000"/>
              <a:gd name="connsiteX60039" fmla="*/ 10681854 w 12192000"/>
              <a:gd name="connsiteY60039" fmla="*/ 1146990 h 6858000"/>
              <a:gd name="connsiteX60040" fmla="*/ 10681623 w 12192000"/>
              <a:gd name="connsiteY60040" fmla="*/ 1074267 h 6858000"/>
              <a:gd name="connsiteX60041" fmla="*/ 10662376 w 12192000"/>
              <a:gd name="connsiteY60041" fmla="*/ 1045338 h 6858000"/>
              <a:gd name="connsiteX60042" fmla="*/ 10681623 w 12192000"/>
              <a:gd name="connsiteY60042" fmla="*/ 1018254 h 6858000"/>
              <a:gd name="connsiteX60043" fmla="*/ 10681623 w 12192000"/>
              <a:gd name="connsiteY60043" fmla="*/ 937692 h 6858000"/>
              <a:gd name="connsiteX60044" fmla="*/ 10662376 w 12192000"/>
              <a:gd name="connsiteY60044" fmla="*/ 911760 h 6858000"/>
              <a:gd name="connsiteX60045" fmla="*/ 10681969 w 12192000"/>
              <a:gd name="connsiteY60045" fmla="*/ 885483 h 6858000"/>
              <a:gd name="connsiteX60046" fmla="*/ 10681393 w 12192000"/>
              <a:gd name="connsiteY60046" fmla="*/ 604037 h 6858000"/>
              <a:gd name="connsiteX60047" fmla="*/ 10653502 w 12192000"/>
              <a:gd name="connsiteY60047" fmla="*/ 584442 h 6858000"/>
              <a:gd name="connsiteX60048" fmla="*/ 10528684 w 12192000"/>
              <a:gd name="connsiteY60048" fmla="*/ 584442 h 6858000"/>
              <a:gd name="connsiteX60049" fmla="*/ 10528798 w 12192000"/>
              <a:gd name="connsiteY60049" fmla="*/ 584674 h 6858000"/>
              <a:gd name="connsiteX60050" fmla="*/ 10497911 w 12192000"/>
              <a:gd name="connsiteY60050" fmla="*/ 613026 h 6858000"/>
              <a:gd name="connsiteX60051" fmla="*/ 10498141 w 12192000"/>
              <a:gd name="connsiteY60051" fmla="*/ 641378 h 6858000"/>
              <a:gd name="connsiteX60052" fmla="*/ 10497911 w 12192000"/>
              <a:gd name="connsiteY60052" fmla="*/ 682752 h 6858000"/>
              <a:gd name="connsiteX60053" fmla="*/ 10521652 w 12192000"/>
              <a:gd name="connsiteY60053" fmla="*/ 699811 h 6858000"/>
              <a:gd name="connsiteX60054" fmla="*/ 10545510 w 12192000"/>
              <a:gd name="connsiteY60054" fmla="*/ 681946 h 6858000"/>
              <a:gd name="connsiteX60055" fmla="*/ 10545395 w 12192000"/>
              <a:gd name="connsiteY60055" fmla="*/ 601732 h 6858000"/>
              <a:gd name="connsiteX60056" fmla="*/ 10528684 w 12192000"/>
              <a:gd name="connsiteY60056" fmla="*/ 584442 h 6858000"/>
              <a:gd name="connsiteX60057" fmla="*/ 9313692 w 12192000"/>
              <a:gd name="connsiteY60057" fmla="*/ 584442 h 6858000"/>
              <a:gd name="connsiteX60058" fmla="*/ 9287760 w 12192000"/>
              <a:gd name="connsiteY60058" fmla="*/ 601847 h 6858000"/>
              <a:gd name="connsiteX60059" fmla="*/ 9287760 w 12192000"/>
              <a:gd name="connsiteY60059" fmla="*/ 674340 h 6858000"/>
              <a:gd name="connsiteX60060" fmla="*/ 9312078 w 12192000"/>
              <a:gd name="connsiteY60060" fmla="*/ 699811 h 6858000"/>
              <a:gd name="connsiteX60061" fmla="*/ 9340545 w 12192000"/>
              <a:gd name="connsiteY60061" fmla="*/ 671113 h 6858000"/>
              <a:gd name="connsiteX60062" fmla="*/ 9340315 w 12192000"/>
              <a:gd name="connsiteY60062" fmla="*/ 642645 h 6858000"/>
              <a:gd name="connsiteX60063" fmla="*/ 9340430 w 12192000"/>
              <a:gd name="connsiteY60063" fmla="*/ 601153 h 6858000"/>
              <a:gd name="connsiteX60064" fmla="*/ 9313692 w 12192000"/>
              <a:gd name="connsiteY60064" fmla="*/ 584442 h 6858000"/>
              <a:gd name="connsiteX60065" fmla="*/ 7238801 w 12192000"/>
              <a:gd name="connsiteY60065" fmla="*/ 584442 h 6858000"/>
              <a:gd name="connsiteX60066" fmla="*/ 7160660 w 12192000"/>
              <a:gd name="connsiteY60066" fmla="*/ 584557 h 6858000"/>
              <a:gd name="connsiteX60067" fmla="*/ 7142796 w 12192000"/>
              <a:gd name="connsiteY60067" fmla="*/ 600577 h 6858000"/>
              <a:gd name="connsiteX60068" fmla="*/ 7142796 w 12192000"/>
              <a:gd name="connsiteY60068" fmla="*/ 886981 h 6858000"/>
              <a:gd name="connsiteX60069" fmla="*/ 7157548 w 12192000"/>
              <a:gd name="connsiteY60069" fmla="*/ 903001 h 6858000"/>
              <a:gd name="connsiteX60070" fmla="*/ 7189818 w 12192000"/>
              <a:gd name="connsiteY60070" fmla="*/ 874189 h 6858000"/>
              <a:gd name="connsiteX60071" fmla="*/ 7190626 w 12192000"/>
              <a:gd name="connsiteY60071" fmla="*/ 829932 h 6858000"/>
              <a:gd name="connsiteX60072" fmla="*/ 7200768 w 12192000"/>
              <a:gd name="connsiteY60072" fmla="*/ 819443 h 6858000"/>
              <a:gd name="connsiteX60073" fmla="*/ 7210103 w 12192000"/>
              <a:gd name="connsiteY60073" fmla="*/ 829932 h 6858000"/>
              <a:gd name="connsiteX60074" fmla="*/ 7210333 w 12192000"/>
              <a:gd name="connsiteY60074" fmla="*/ 881910 h 6858000"/>
              <a:gd name="connsiteX60075" fmla="*/ 7232462 w 12192000"/>
              <a:gd name="connsiteY60075" fmla="*/ 903001 h 6858000"/>
              <a:gd name="connsiteX60076" fmla="*/ 7258163 w 12192000"/>
              <a:gd name="connsiteY60076" fmla="*/ 882026 h 6858000"/>
              <a:gd name="connsiteX60077" fmla="*/ 7258048 w 12192000"/>
              <a:gd name="connsiteY60077" fmla="*/ 882141 h 6858000"/>
              <a:gd name="connsiteX60078" fmla="*/ 7256320 w 12192000"/>
              <a:gd name="connsiteY60078" fmla="*/ 809647 h 6858000"/>
              <a:gd name="connsiteX60079" fmla="*/ 7257473 w 12192000"/>
              <a:gd name="connsiteY60079" fmla="*/ 740496 h 6858000"/>
              <a:gd name="connsiteX60080" fmla="*/ 7257702 w 12192000"/>
              <a:gd name="connsiteY60080" fmla="*/ 607724 h 6858000"/>
              <a:gd name="connsiteX60081" fmla="*/ 7238801 w 12192000"/>
              <a:gd name="connsiteY60081" fmla="*/ 584442 h 6858000"/>
              <a:gd name="connsiteX60082" fmla="*/ 4688494 w 12192000"/>
              <a:gd name="connsiteY60082" fmla="*/ 584442 h 6858000"/>
              <a:gd name="connsiteX60083" fmla="*/ 4688608 w 12192000"/>
              <a:gd name="connsiteY60083" fmla="*/ 584557 h 6858000"/>
              <a:gd name="connsiteX60084" fmla="*/ 4660372 w 12192000"/>
              <a:gd name="connsiteY60084" fmla="*/ 603576 h 6858000"/>
              <a:gd name="connsiteX60085" fmla="*/ 4660372 w 12192000"/>
              <a:gd name="connsiteY60085" fmla="*/ 884791 h 6858000"/>
              <a:gd name="connsiteX60086" fmla="*/ 4688838 w 12192000"/>
              <a:gd name="connsiteY60086" fmla="*/ 902540 h 6858000"/>
              <a:gd name="connsiteX60087" fmla="*/ 4713157 w 12192000"/>
              <a:gd name="connsiteY60087" fmla="*/ 883293 h 6858000"/>
              <a:gd name="connsiteX60088" fmla="*/ 4712694 w 12192000"/>
              <a:gd name="connsiteY60088" fmla="*/ 745221 h 6858000"/>
              <a:gd name="connsiteX60089" fmla="*/ 4712811 w 12192000"/>
              <a:gd name="connsiteY60089" fmla="*/ 745221 h 6858000"/>
              <a:gd name="connsiteX60090" fmla="*/ 4713157 w 12192000"/>
              <a:gd name="connsiteY60090" fmla="*/ 604611 h 6858000"/>
              <a:gd name="connsiteX60091" fmla="*/ 4688494 w 12192000"/>
              <a:gd name="connsiteY60091" fmla="*/ 584442 h 6858000"/>
              <a:gd name="connsiteX60092" fmla="*/ 2281027 w 12192000"/>
              <a:gd name="connsiteY60092" fmla="*/ 584442 h 6858000"/>
              <a:gd name="connsiteX60093" fmla="*/ 2256017 w 12192000"/>
              <a:gd name="connsiteY60093" fmla="*/ 604267 h 6858000"/>
              <a:gd name="connsiteX60094" fmla="*/ 2256132 w 12192000"/>
              <a:gd name="connsiteY60094" fmla="*/ 674685 h 6858000"/>
              <a:gd name="connsiteX60095" fmla="*/ 2275494 w 12192000"/>
              <a:gd name="connsiteY60095" fmla="*/ 700157 h 6858000"/>
              <a:gd name="connsiteX60096" fmla="*/ 2285637 w 12192000"/>
              <a:gd name="connsiteY60096" fmla="*/ 710068 h 6858000"/>
              <a:gd name="connsiteX60097" fmla="*/ 2273304 w 12192000"/>
              <a:gd name="connsiteY60097" fmla="*/ 719980 h 6858000"/>
              <a:gd name="connsiteX60098" fmla="*/ 2256132 w 12192000"/>
              <a:gd name="connsiteY60098" fmla="*/ 742685 h 6858000"/>
              <a:gd name="connsiteX60099" fmla="*/ 2256017 w 12192000"/>
              <a:gd name="connsiteY60099" fmla="*/ 760895 h 6858000"/>
              <a:gd name="connsiteX60100" fmla="*/ 2255787 w 12192000"/>
              <a:gd name="connsiteY60100" fmla="*/ 760319 h 6858000"/>
              <a:gd name="connsiteX60101" fmla="*/ 2246681 w 12192000"/>
              <a:gd name="connsiteY60101" fmla="*/ 770230 h 6858000"/>
              <a:gd name="connsiteX60102" fmla="*/ 2240573 w 12192000"/>
              <a:gd name="connsiteY60102" fmla="*/ 760433 h 6858000"/>
              <a:gd name="connsiteX60103" fmla="*/ 2240573 w 12192000"/>
              <a:gd name="connsiteY60103" fmla="*/ 737036 h 6858000"/>
              <a:gd name="connsiteX60104" fmla="*/ 2224898 w 12192000"/>
              <a:gd name="connsiteY60104" fmla="*/ 719750 h 6858000"/>
              <a:gd name="connsiteX60105" fmla="*/ 2195739 w 12192000"/>
              <a:gd name="connsiteY60105" fmla="*/ 724936 h 6858000"/>
              <a:gd name="connsiteX60106" fmla="*/ 2196547 w 12192000"/>
              <a:gd name="connsiteY60106" fmla="*/ 764583 h 6858000"/>
              <a:gd name="connsiteX60107" fmla="*/ 2195509 w 12192000"/>
              <a:gd name="connsiteY60107" fmla="*/ 789939 h 6858000"/>
              <a:gd name="connsiteX60108" fmla="*/ 2190439 w 12192000"/>
              <a:gd name="connsiteY60108" fmla="*/ 829010 h 6858000"/>
              <a:gd name="connsiteX60109" fmla="*/ 2216370 w 12192000"/>
              <a:gd name="connsiteY60109" fmla="*/ 834196 h 6858000"/>
              <a:gd name="connsiteX60110" fmla="*/ 2265928 w 12192000"/>
              <a:gd name="connsiteY60110" fmla="*/ 834657 h 6858000"/>
              <a:gd name="connsiteX60111" fmla="*/ 2281373 w 12192000"/>
              <a:gd name="connsiteY60111" fmla="*/ 843301 h 6858000"/>
              <a:gd name="connsiteX60112" fmla="*/ 2264891 w 12192000"/>
              <a:gd name="connsiteY60112" fmla="*/ 849870 h 6858000"/>
              <a:gd name="connsiteX60113" fmla="*/ 2210147 w 12192000"/>
              <a:gd name="connsiteY60113" fmla="*/ 849870 h 6858000"/>
              <a:gd name="connsiteX60114" fmla="*/ 2187903 w 12192000"/>
              <a:gd name="connsiteY60114" fmla="*/ 870962 h 6858000"/>
              <a:gd name="connsiteX60115" fmla="*/ 2188939 w 12192000"/>
              <a:gd name="connsiteY60115" fmla="*/ 949102 h 6858000"/>
              <a:gd name="connsiteX60116" fmla="*/ 2210492 w 12192000"/>
              <a:gd name="connsiteY60116" fmla="*/ 970540 h 6858000"/>
              <a:gd name="connsiteX60117" fmla="*/ 2270423 w 12192000"/>
              <a:gd name="connsiteY60117" fmla="*/ 970308 h 6858000"/>
              <a:gd name="connsiteX60118" fmla="*/ 2285637 w 12192000"/>
              <a:gd name="connsiteY60118" fmla="*/ 979299 h 6858000"/>
              <a:gd name="connsiteX60119" fmla="*/ 2270999 w 12192000"/>
              <a:gd name="connsiteY60119" fmla="*/ 985637 h 6858000"/>
              <a:gd name="connsiteX60120" fmla="*/ 2205767 w 12192000"/>
              <a:gd name="connsiteY60120" fmla="*/ 985868 h 6858000"/>
              <a:gd name="connsiteX60121" fmla="*/ 2190207 w 12192000"/>
              <a:gd name="connsiteY60121" fmla="*/ 999583 h 6858000"/>
              <a:gd name="connsiteX60122" fmla="*/ 2192167 w 12192000"/>
              <a:gd name="connsiteY60122" fmla="*/ 1082910 h 6858000"/>
              <a:gd name="connsiteX60123" fmla="*/ 2210492 w 12192000"/>
              <a:gd name="connsiteY60123" fmla="*/ 1101006 h 6858000"/>
              <a:gd name="connsiteX60124" fmla="*/ 2273074 w 12192000"/>
              <a:gd name="connsiteY60124" fmla="*/ 1100774 h 6858000"/>
              <a:gd name="connsiteX60125" fmla="*/ 2286213 w 12192000"/>
              <a:gd name="connsiteY60125" fmla="*/ 1113107 h 6858000"/>
              <a:gd name="connsiteX60126" fmla="*/ 2272728 w 12192000"/>
              <a:gd name="connsiteY60126" fmla="*/ 1121405 h 6858000"/>
              <a:gd name="connsiteX60127" fmla="*/ 2215333 w 12192000"/>
              <a:gd name="connsiteY60127" fmla="*/ 1121174 h 6858000"/>
              <a:gd name="connsiteX60128" fmla="*/ 2192283 w 12192000"/>
              <a:gd name="connsiteY60128" fmla="*/ 1142726 h 6858000"/>
              <a:gd name="connsiteX60129" fmla="*/ 2192743 w 12192000"/>
              <a:gd name="connsiteY60129" fmla="*/ 1218332 h 6858000"/>
              <a:gd name="connsiteX60130" fmla="*/ 2210838 w 12192000"/>
              <a:gd name="connsiteY60130" fmla="*/ 1236426 h 6858000"/>
              <a:gd name="connsiteX60131" fmla="*/ 2270769 w 12192000"/>
              <a:gd name="connsiteY60131" fmla="*/ 1236426 h 6858000"/>
              <a:gd name="connsiteX60132" fmla="*/ 2285521 w 12192000"/>
              <a:gd name="connsiteY60132" fmla="*/ 1244609 h 6858000"/>
              <a:gd name="connsiteX60133" fmla="*/ 2272037 w 12192000"/>
              <a:gd name="connsiteY60133" fmla="*/ 1257057 h 6858000"/>
              <a:gd name="connsiteX60134" fmla="*/ 2214871 w 12192000"/>
              <a:gd name="connsiteY60134" fmla="*/ 1255559 h 6858000"/>
              <a:gd name="connsiteX60135" fmla="*/ 2193203 w 12192000"/>
              <a:gd name="connsiteY60135" fmla="*/ 1268697 h 6858000"/>
              <a:gd name="connsiteX60136" fmla="*/ 2182947 w 12192000"/>
              <a:gd name="connsiteY60136" fmla="*/ 1277572 h 6858000"/>
              <a:gd name="connsiteX60137" fmla="*/ 2173381 w 12192000"/>
              <a:gd name="connsiteY60137" fmla="*/ 1271117 h 6858000"/>
              <a:gd name="connsiteX60138" fmla="*/ 2142493 w 12192000"/>
              <a:gd name="connsiteY60138" fmla="*/ 1251756 h 6858000"/>
              <a:gd name="connsiteX60139" fmla="*/ 2082562 w 12192000"/>
              <a:gd name="connsiteY60139" fmla="*/ 1251525 h 6858000"/>
              <a:gd name="connsiteX60140" fmla="*/ 2057321 w 12192000"/>
              <a:gd name="connsiteY60140" fmla="*/ 1269274 h 6858000"/>
              <a:gd name="connsiteX60141" fmla="*/ 2046603 w 12192000"/>
              <a:gd name="connsiteY60141" fmla="*/ 1277572 h 6858000"/>
              <a:gd name="connsiteX60142" fmla="*/ 2037844 w 12192000"/>
              <a:gd name="connsiteY60142" fmla="*/ 1269964 h 6858000"/>
              <a:gd name="connsiteX60143" fmla="*/ 2011105 w 12192000"/>
              <a:gd name="connsiteY60143" fmla="*/ 1251638 h 6858000"/>
              <a:gd name="connsiteX60144" fmla="*/ 1945988 w 12192000"/>
              <a:gd name="connsiteY60144" fmla="*/ 1251638 h 6858000"/>
              <a:gd name="connsiteX60145" fmla="*/ 1921669 w 12192000"/>
              <a:gd name="connsiteY60145" fmla="*/ 1269618 h 6858000"/>
              <a:gd name="connsiteX60146" fmla="*/ 1913255 w 12192000"/>
              <a:gd name="connsiteY60146" fmla="*/ 1277340 h 6858000"/>
              <a:gd name="connsiteX60147" fmla="*/ 1907032 w 12192000"/>
              <a:gd name="connsiteY60147" fmla="*/ 1270887 h 6858000"/>
              <a:gd name="connsiteX60148" fmla="*/ 1880755 w 12192000"/>
              <a:gd name="connsiteY60148" fmla="*/ 1255905 h 6858000"/>
              <a:gd name="connsiteX60149" fmla="*/ 1857475 w 12192000"/>
              <a:gd name="connsiteY60149" fmla="*/ 1256826 h 6858000"/>
              <a:gd name="connsiteX60150" fmla="*/ 1609796 w 12192000"/>
              <a:gd name="connsiteY60150" fmla="*/ 1256596 h 6858000"/>
              <a:gd name="connsiteX60151" fmla="*/ 1588013 w 12192000"/>
              <a:gd name="connsiteY60151" fmla="*/ 1279070 h 6858000"/>
              <a:gd name="connsiteX60152" fmla="*/ 1610718 w 12192000"/>
              <a:gd name="connsiteY60152" fmla="*/ 1304311 h 6858000"/>
              <a:gd name="connsiteX60153" fmla="*/ 1678486 w 12192000"/>
              <a:gd name="connsiteY60153" fmla="*/ 1304078 h 6858000"/>
              <a:gd name="connsiteX60154" fmla="*/ 1703727 w 12192000"/>
              <a:gd name="connsiteY60154" fmla="*/ 1286676 h 6858000"/>
              <a:gd name="connsiteX60155" fmla="*/ 1714330 w 12192000"/>
              <a:gd name="connsiteY60155" fmla="*/ 1278263 h 6858000"/>
              <a:gd name="connsiteX60156" fmla="*/ 1723321 w 12192000"/>
              <a:gd name="connsiteY60156" fmla="*/ 1285524 h 6858000"/>
              <a:gd name="connsiteX60157" fmla="*/ 1752479 w 12192000"/>
              <a:gd name="connsiteY60157" fmla="*/ 1303850 h 6858000"/>
              <a:gd name="connsiteX60158" fmla="*/ 1817711 w 12192000"/>
              <a:gd name="connsiteY60158" fmla="*/ 1304078 h 6858000"/>
              <a:gd name="connsiteX60159" fmla="*/ 1839149 w 12192000"/>
              <a:gd name="connsiteY60159" fmla="*/ 1288291 h 6858000"/>
              <a:gd name="connsiteX60160" fmla="*/ 1848369 w 12192000"/>
              <a:gd name="connsiteY60160" fmla="*/ 1278493 h 6858000"/>
              <a:gd name="connsiteX60161" fmla="*/ 1854477 w 12192000"/>
              <a:gd name="connsiteY60161" fmla="*/ 1287828 h 6858000"/>
              <a:gd name="connsiteX60162" fmla="*/ 1874069 w 12192000"/>
              <a:gd name="connsiteY60162" fmla="*/ 1304078 h 6858000"/>
              <a:gd name="connsiteX60163" fmla="*/ 1954863 w 12192000"/>
              <a:gd name="connsiteY60163" fmla="*/ 1304078 h 6858000"/>
              <a:gd name="connsiteX60164" fmla="*/ 1974339 w 12192000"/>
              <a:gd name="connsiteY60164" fmla="*/ 1292209 h 6858000"/>
              <a:gd name="connsiteX60165" fmla="*/ 1985404 w 12192000"/>
              <a:gd name="connsiteY60165" fmla="*/ 1279185 h 6858000"/>
              <a:gd name="connsiteX60166" fmla="*/ 1990014 w 12192000"/>
              <a:gd name="connsiteY60166" fmla="*/ 1297165 h 6858000"/>
              <a:gd name="connsiteX60167" fmla="*/ 1990014 w 12192000"/>
              <a:gd name="connsiteY60167" fmla="*/ 1487446 h 6858000"/>
              <a:gd name="connsiteX60168" fmla="*/ 2010299 w 12192000"/>
              <a:gd name="connsiteY60168" fmla="*/ 1507844 h 6858000"/>
              <a:gd name="connsiteX60169" fmla="*/ 2065043 w 12192000"/>
              <a:gd name="connsiteY60169" fmla="*/ 1507498 h 6858000"/>
              <a:gd name="connsiteX60170" fmla="*/ 2104345 w 12192000"/>
              <a:gd name="connsiteY60170" fmla="*/ 1466008 h 6858000"/>
              <a:gd name="connsiteX60171" fmla="*/ 2084521 w 12192000"/>
              <a:gd name="connsiteY60171" fmla="*/ 1454829 h 6858000"/>
              <a:gd name="connsiteX60172" fmla="*/ 2086711 w 12192000"/>
              <a:gd name="connsiteY60172" fmla="*/ 1442841 h 6858000"/>
              <a:gd name="connsiteX60173" fmla="*/ 2105037 w 12192000"/>
              <a:gd name="connsiteY60173" fmla="*/ 1407922 h 6858000"/>
              <a:gd name="connsiteX60174" fmla="*/ 2105037 w 12192000"/>
              <a:gd name="connsiteY60174" fmla="*/ 1293247 h 6858000"/>
              <a:gd name="connsiteX60175" fmla="*/ 2113796 w 12192000"/>
              <a:gd name="connsiteY60175" fmla="*/ 1278263 h 6858000"/>
              <a:gd name="connsiteX60176" fmla="*/ 2125321 w 12192000"/>
              <a:gd name="connsiteY60176" fmla="*/ 1284831 h 6858000"/>
              <a:gd name="connsiteX60177" fmla="*/ 2152405 w 12192000"/>
              <a:gd name="connsiteY60177" fmla="*/ 1304194 h 6858000"/>
              <a:gd name="connsiteX60178" fmla="*/ 2220173 w 12192000"/>
              <a:gd name="connsiteY60178" fmla="*/ 1304194 h 6858000"/>
              <a:gd name="connsiteX60179" fmla="*/ 2240689 w 12192000"/>
              <a:gd name="connsiteY60179" fmla="*/ 1288981 h 6858000"/>
              <a:gd name="connsiteX60180" fmla="*/ 2248295 w 12192000"/>
              <a:gd name="connsiteY60180" fmla="*/ 1278493 h 6858000"/>
              <a:gd name="connsiteX60181" fmla="*/ 2256248 w 12192000"/>
              <a:gd name="connsiteY60181" fmla="*/ 1289674 h 6858000"/>
              <a:gd name="connsiteX60182" fmla="*/ 2290247 w 12192000"/>
              <a:gd name="connsiteY60182" fmla="*/ 1306039 h 6858000"/>
              <a:gd name="connsiteX60183" fmla="*/ 2308918 w 12192000"/>
              <a:gd name="connsiteY60183" fmla="*/ 1281604 h 6858000"/>
              <a:gd name="connsiteX60184" fmla="*/ 2309148 w 12192000"/>
              <a:gd name="connsiteY60184" fmla="*/ 1211301 h 6858000"/>
              <a:gd name="connsiteX60185" fmla="*/ 2288749 w 12192000"/>
              <a:gd name="connsiteY60185" fmla="*/ 1180414 h 6858000"/>
              <a:gd name="connsiteX60186" fmla="*/ 2309379 w 12192000"/>
              <a:gd name="connsiteY60186" fmla="*/ 1146990 h 6858000"/>
              <a:gd name="connsiteX60187" fmla="*/ 2309148 w 12192000"/>
              <a:gd name="connsiteY60187" fmla="*/ 1074267 h 6858000"/>
              <a:gd name="connsiteX60188" fmla="*/ 2289901 w 12192000"/>
              <a:gd name="connsiteY60188" fmla="*/ 1045338 h 6858000"/>
              <a:gd name="connsiteX60189" fmla="*/ 2309148 w 12192000"/>
              <a:gd name="connsiteY60189" fmla="*/ 1018254 h 6858000"/>
              <a:gd name="connsiteX60190" fmla="*/ 2309148 w 12192000"/>
              <a:gd name="connsiteY60190" fmla="*/ 937692 h 6858000"/>
              <a:gd name="connsiteX60191" fmla="*/ 2289901 w 12192000"/>
              <a:gd name="connsiteY60191" fmla="*/ 911760 h 6858000"/>
              <a:gd name="connsiteX60192" fmla="*/ 2309494 w 12192000"/>
              <a:gd name="connsiteY60192" fmla="*/ 885483 h 6858000"/>
              <a:gd name="connsiteX60193" fmla="*/ 2308918 w 12192000"/>
              <a:gd name="connsiteY60193" fmla="*/ 604037 h 6858000"/>
              <a:gd name="connsiteX60194" fmla="*/ 2281027 w 12192000"/>
              <a:gd name="connsiteY60194" fmla="*/ 584442 h 6858000"/>
              <a:gd name="connsiteX60195" fmla="*/ 2156209 w 12192000"/>
              <a:gd name="connsiteY60195" fmla="*/ 584442 h 6858000"/>
              <a:gd name="connsiteX60196" fmla="*/ 2156323 w 12192000"/>
              <a:gd name="connsiteY60196" fmla="*/ 584674 h 6858000"/>
              <a:gd name="connsiteX60197" fmla="*/ 2125436 w 12192000"/>
              <a:gd name="connsiteY60197" fmla="*/ 613026 h 6858000"/>
              <a:gd name="connsiteX60198" fmla="*/ 2125666 w 12192000"/>
              <a:gd name="connsiteY60198" fmla="*/ 641378 h 6858000"/>
              <a:gd name="connsiteX60199" fmla="*/ 2125436 w 12192000"/>
              <a:gd name="connsiteY60199" fmla="*/ 682752 h 6858000"/>
              <a:gd name="connsiteX60200" fmla="*/ 2149177 w 12192000"/>
              <a:gd name="connsiteY60200" fmla="*/ 699811 h 6858000"/>
              <a:gd name="connsiteX60201" fmla="*/ 2173035 w 12192000"/>
              <a:gd name="connsiteY60201" fmla="*/ 681946 h 6858000"/>
              <a:gd name="connsiteX60202" fmla="*/ 2172920 w 12192000"/>
              <a:gd name="connsiteY60202" fmla="*/ 601732 h 6858000"/>
              <a:gd name="connsiteX60203" fmla="*/ 2156209 w 12192000"/>
              <a:gd name="connsiteY60203" fmla="*/ 584442 h 6858000"/>
              <a:gd name="connsiteX60204" fmla="*/ 941217 w 12192000"/>
              <a:gd name="connsiteY60204" fmla="*/ 584442 h 6858000"/>
              <a:gd name="connsiteX60205" fmla="*/ 915285 w 12192000"/>
              <a:gd name="connsiteY60205" fmla="*/ 601847 h 6858000"/>
              <a:gd name="connsiteX60206" fmla="*/ 915285 w 12192000"/>
              <a:gd name="connsiteY60206" fmla="*/ 674340 h 6858000"/>
              <a:gd name="connsiteX60207" fmla="*/ 939603 w 12192000"/>
              <a:gd name="connsiteY60207" fmla="*/ 699811 h 6858000"/>
              <a:gd name="connsiteX60208" fmla="*/ 968070 w 12192000"/>
              <a:gd name="connsiteY60208" fmla="*/ 671113 h 6858000"/>
              <a:gd name="connsiteX60209" fmla="*/ 967840 w 12192000"/>
              <a:gd name="connsiteY60209" fmla="*/ 642645 h 6858000"/>
              <a:gd name="connsiteX60210" fmla="*/ 967955 w 12192000"/>
              <a:gd name="connsiteY60210" fmla="*/ 601153 h 6858000"/>
              <a:gd name="connsiteX60211" fmla="*/ 941217 w 12192000"/>
              <a:gd name="connsiteY60211" fmla="*/ 584442 h 6858000"/>
              <a:gd name="connsiteX60212" fmla="*/ 9382267 w 12192000"/>
              <a:gd name="connsiteY60212" fmla="*/ 584327 h 6858000"/>
              <a:gd name="connsiteX60213" fmla="*/ 9355412 w 12192000"/>
              <a:gd name="connsiteY60213" fmla="*/ 601499 h 6858000"/>
              <a:gd name="connsiteX60214" fmla="*/ 9355412 w 12192000"/>
              <a:gd name="connsiteY60214" fmla="*/ 601614 h 6858000"/>
              <a:gd name="connsiteX60215" fmla="*/ 9355182 w 12192000"/>
              <a:gd name="connsiteY60215" fmla="*/ 671458 h 6858000"/>
              <a:gd name="connsiteX60216" fmla="*/ 9379270 w 12192000"/>
              <a:gd name="connsiteY60216" fmla="*/ 700387 h 6858000"/>
              <a:gd name="connsiteX60217" fmla="*/ 9402781 w 12192000"/>
              <a:gd name="connsiteY60217" fmla="*/ 671805 h 6858000"/>
              <a:gd name="connsiteX60218" fmla="*/ 9402781 w 12192000"/>
              <a:gd name="connsiteY60218" fmla="*/ 643336 h 6858000"/>
              <a:gd name="connsiteX60219" fmla="*/ 9403012 w 12192000"/>
              <a:gd name="connsiteY60219" fmla="*/ 601962 h 6858000"/>
              <a:gd name="connsiteX60220" fmla="*/ 9382267 w 12192000"/>
              <a:gd name="connsiteY60220" fmla="*/ 584327 h 6858000"/>
              <a:gd name="connsiteX60221" fmla="*/ 1009792 w 12192000"/>
              <a:gd name="connsiteY60221" fmla="*/ 584327 h 6858000"/>
              <a:gd name="connsiteX60222" fmla="*/ 982937 w 12192000"/>
              <a:gd name="connsiteY60222" fmla="*/ 601499 h 6858000"/>
              <a:gd name="connsiteX60223" fmla="*/ 982937 w 12192000"/>
              <a:gd name="connsiteY60223" fmla="*/ 601614 h 6858000"/>
              <a:gd name="connsiteX60224" fmla="*/ 982707 w 12192000"/>
              <a:gd name="connsiteY60224" fmla="*/ 671458 h 6858000"/>
              <a:gd name="connsiteX60225" fmla="*/ 1006795 w 12192000"/>
              <a:gd name="connsiteY60225" fmla="*/ 700387 h 6858000"/>
              <a:gd name="connsiteX60226" fmla="*/ 1030306 w 12192000"/>
              <a:gd name="connsiteY60226" fmla="*/ 671805 h 6858000"/>
              <a:gd name="connsiteX60227" fmla="*/ 1030306 w 12192000"/>
              <a:gd name="connsiteY60227" fmla="*/ 643336 h 6858000"/>
              <a:gd name="connsiteX60228" fmla="*/ 1030537 w 12192000"/>
              <a:gd name="connsiteY60228" fmla="*/ 601962 h 6858000"/>
              <a:gd name="connsiteX60229" fmla="*/ 1009792 w 12192000"/>
              <a:gd name="connsiteY60229" fmla="*/ 584327 h 6858000"/>
              <a:gd name="connsiteX60230" fmla="*/ 11602721 w 12192000"/>
              <a:gd name="connsiteY60230" fmla="*/ 584213 h 6858000"/>
              <a:gd name="connsiteX60231" fmla="*/ 11572294 w 12192000"/>
              <a:gd name="connsiteY60231" fmla="*/ 612796 h 6858000"/>
              <a:gd name="connsiteX60232" fmla="*/ 11572526 w 12192000"/>
              <a:gd name="connsiteY60232" fmla="*/ 641262 h 6858000"/>
              <a:gd name="connsiteX60233" fmla="*/ 11572640 w 12192000"/>
              <a:gd name="connsiteY60233" fmla="*/ 641378 h 6858000"/>
              <a:gd name="connsiteX60234" fmla="*/ 11572410 w 12192000"/>
              <a:gd name="connsiteY60234" fmla="*/ 682752 h 6858000"/>
              <a:gd name="connsiteX60235" fmla="*/ 11591080 w 12192000"/>
              <a:gd name="connsiteY60235" fmla="*/ 699466 h 6858000"/>
              <a:gd name="connsiteX60236" fmla="*/ 11619778 w 12192000"/>
              <a:gd name="connsiteY60236" fmla="*/ 684135 h 6858000"/>
              <a:gd name="connsiteX60237" fmla="*/ 11619894 w 12192000"/>
              <a:gd name="connsiteY60237" fmla="*/ 601271 h 6858000"/>
              <a:gd name="connsiteX60238" fmla="*/ 11602721 w 12192000"/>
              <a:gd name="connsiteY60238" fmla="*/ 584213 h 6858000"/>
              <a:gd name="connsiteX60239" fmla="*/ 9184724 w 12192000"/>
              <a:gd name="connsiteY60239" fmla="*/ 584213 h 6858000"/>
              <a:gd name="connsiteX60240" fmla="*/ 9157409 w 12192000"/>
              <a:gd name="connsiteY60240" fmla="*/ 601499 h 6858000"/>
              <a:gd name="connsiteX60241" fmla="*/ 9157409 w 12192000"/>
              <a:gd name="connsiteY60241" fmla="*/ 682292 h 6858000"/>
              <a:gd name="connsiteX60242" fmla="*/ 9174352 w 12192000"/>
              <a:gd name="connsiteY60242" fmla="*/ 699696 h 6858000"/>
              <a:gd name="connsiteX60243" fmla="*/ 9204893 w 12192000"/>
              <a:gd name="connsiteY60243" fmla="*/ 670537 h 6858000"/>
              <a:gd name="connsiteX60244" fmla="*/ 9204663 w 12192000"/>
              <a:gd name="connsiteY60244" fmla="*/ 644489 h 6858000"/>
              <a:gd name="connsiteX60245" fmla="*/ 9204893 w 12192000"/>
              <a:gd name="connsiteY60245" fmla="*/ 602769 h 6858000"/>
              <a:gd name="connsiteX60246" fmla="*/ 9184724 w 12192000"/>
              <a:gd name="connsiteY60246" fmla="*/ 584213 h 6858000"/>
              <a:gd name="connsiteX60247" fmla="*/ 3230246 w 12192000"/>
              <a:gd name="connsiteY60247" fmla="*/ 584213 h 6858000"/>
              <a:gd name="connsiteX60248" fmla="*/ 3199819 w 12192000"/>
              <a:gd name="connsiteY60248" fmla="*/ 612796 h 6858000"/>
              <a:gd name="connsiteX60249" fmla="*/ 3200051 w 12192000"/>
              <a:gd name="connsiteY60249" fmla="*/ 641262 h 6858000"/>
              <a:gd name="connsiteX60250" fmla="*/ 3200165 w 12192000"/>
              <a:gd name="connsiteY60250" fmla="*/ 641378 h 6858000"/>
              <a:gd name="connsiteX60251" fmla="*/ 3199935 w 12192000"/>
              <a:gd name="connsiteY60251" fmla="*/ 682752 h 6858000"/>
              <a:gd name="connsiteX60252" fmla="*/ 3218605 w 12192000"/>
              <a:gd name="connsiteY60252" fmla="*/ 699466 h 6858000"/>
              <a:gd name="connsiteX60253" fmla="*/ 3247303 w 12192000"/>
              <a:gd name="connsiteY60253" fmla="*/ 684135 h 6858000"/>
              <a:gd name="connsiteX60254" fmla="*/ 3247419 w 12192000"/>
              <a:gd name="connsiteY60254" fmla="*/ 601271 h 6858000"/>
              <a:gd name="connsiteX60255" fmla="*/ 3230246 w 12192000"/>
              <a:gd name="connsiteY60255" fmla="*/ 584213 h 6858000"/>
              <a:gd name="connsiteX60256" fmla="*/ 812249 w 12192000"/>
              <a:gd name="connsiteY60256" fmla="*/ 584213 h 6858000"/>
              <a:gd name="connsiteX60257" fmla="*/ 784934 w 12192000"/>
              <a:gd name="connsiteY60257" fmla="*/ 601499 h 6858000"/>
              <a:gd name="connsiteX60258" fmla="*/ 784934 w 12192000"/>
              <a:gd name="connsiteY60258" fmla="*/ 682292 h 6858000"/>
              <a:gd name="connsiteX60259" fmla="*/ 801877 w 12192000"/>
              <a:gd name="connsiteY60259" fmla="*/ 699696 h 6858000"/>
              <a:gd name="connsiteX60260" fmla="*/ 832418 w 12192000"/>
              <a:gd name="connsiteY60260" fmla="*/ 670537 h 6858000"/>
              <a:gd name="connsiteX60261" fmla="*/ 832188 w 12192000"/>
              <a:gd name="connsiteY60261" fmla="*/ 644489 h 6858000"/>
              <a:gd name="connsiteX60262" fmla="*/ 832418 w 12192000"/>
              <a:gd name="connsiteY60262" fmla="*/ 602769 h 6858000"/>
              <a:gd name="connsiteX60263" fmla="*/ 812249 w 12192000"/>
              <a:gd name="connsiteY60263" fmla="*/ 584213 h 6858000"/>
              <a:gd name="connsiteX60264" fmla="*/ 11743790 w 12192000"/>
              <a:gd name="connsiteY60264" fmla="*/ 584097 h 6858000"/>
              <a:gd name="connsiteX60265" fmla="*/ 11702760 w 12192000"/>
              <a:gd name="connsiteY60265" fmla="*/ 616367 h 6858000"/>
              <a:gd name="connsiteX60266" fmla="*/ 11702760 w 12192000"/>
              <a:gd name="connsiteY60266" fmla="*/ 642414 h 6858000"/>
              <a:gd name="connsiteX60267" fmla="*/ 11702645 w 12192000"/>
              <a:gd name="connsiteY60267" fmla="*/ 642414 h 6858000"/>
              <a:gd name="connsiteX60268" fmla="*/ 11702645 w 12192000"/>
              <a:gd name="connsiteY60268" fmla="*/ 681370 h 6858000"/>
              <a:gd name="connsiteX60269" fmla="*/ 11726272 w 12192000"/>
              <a:gd name="connsiteY60269" fmla="*/ 699466 h 6858000"/>
              <a:gd name="connsiteX60270" fmla="*/ 11755662 w 12192000"/>
              <a:gd name="connsiteY60270" fmla="*/ 681716 h 6858000"/>
              <a:gd name="connsiteX60271" fmla="*/ 11755432 w 12192000"/>
              <a:gd name="connsiteY60271" fmla="*/ 601153 h 6858000"/>
              <a:gd name="connsiteX60272" fmla="*/ 11743790 w 12192000"/>
              <a:gd name="connsiteY60272" fmla="*/ 584097 h 6858000"/>
              <a:gd name="connsiteX60273" fmla="*/ 9254912 w 12192000"/>
              <a:gd name="connsiteY60273" fmla="*/ 584097 h 6858000"/>
              <a:gd name="connsiteX60274" fmla="*/ 9223910 w 12192000"/>
              <a:gd name="connsiteY60274" fmla="*/ 614063 h 6858000"/>
              <a:gd name="connsiteX60275" fmla="*/ 9223910 w 12192000"/>
              <a:gd name="connsiteY60275" fmla="*/ 639994 h 6858000"/>
              <a:gd name="connsiteX60276" fmla="*/ 9223334 w 12192000"/>
              <a:gd name="connsiteY60276" fmla="*/ 639994 h 6858000"/>
              <a:gd name="connsiteX60277" fmla="*/ 9223218 w 12192000"/>
              <a:gd name="connsiteY60277" fmla="*/ 639994 h 6858000"/>
              <a:gd name="connsiteX60278" fmla="*/ 9223104 w 12192000"/>
              <a:gd name="connsiteY60278" fmla="*/ 681486 h 6858000"/>
              <a:gd name="connsiteX60279" fmla="*/ 9246730 w 12192000"/>
              <a:gd name="connsiteY60279" fmla="*/ 699466 h 6858000"/>
              <a:gd name="connsiteX60280" fmla="*/ 9272776 w 12192000"/>
              <a:gd name="connsiteY60280" fmla="*/ 680909 h 6858000"/>
              <a:gd name="connsiteX60281" fmla="*/ 9272776 w 12192000"/>
              <a:gd name="connsiteY60281" fmla="*/ 603115 h 6858000"/>
              <a:gd name="connsiteX60282" fmla="*/ 9254912 w 12192000"/>
              <a:gd name="connsiteY60282" fmla="*/ 584097 h 6858000"/>
              <a:gd name="connsiteX60283" fmla="*/ 8447454 w 12192000"/>
              <a:gd name="connsiteY60283" fmla="*/ 584097 h 6858000"/>
              <a:gd name="connsiteX60284" fmla="*/ 8366892 w 12192000"/>
              <a:gd name="connsiteY60284" fmla="*/ 584213 h 6858000"/>
              <a:gd name="connsiteX60285" fmla="*/ 8348452 w 12192000"/>
              <a:gd name="connsiteY60285" fmla="*/ 603460 h 6858000"/>
              <a:gd name="connsiteX60286" fmla="*/ 8352832 w 12192000"/>
              <a:gd name="connsiteY60286" fmla="*/ 761817 h 6858000"/>
              <a:gd name="connsiteX60287" fmla="*/ 8352371 w 12192000"/>
              <a:gd name="connsiteY60287" fmla="*/ 884100 h 6858000"/>
              <a:gd name="connsiteX60288" fmla="*/ 8377610 w 12192000"/>
              <a:gd name="connsiteY60288" fmla="*/ 902655 h 6858000"/>
              <a:gd name="connsiteX60289" fmla="*/ 8400200 w 12192000"/>
              <a:gd name="connsiteY60289" fmla="*/ 885022 h 6858000"/>
              <a:gd name="connsiteX60290" fmla="*/ 8400084 w 12192000"/>
              <a:gd name="connsiteY60290" fmla="*/ 835579 h 6858000"/>
              <a:gd name="connsiteX60291" fmla="*/ 8407000 w 12192000"/>
              <a:gd name="connsiteY60291" fmla="*/ 821977 h 6858000"/>
              <a:gd name="connsiteX60292" fmla="*/ 8415412 w 12192000"/>
              <a:gd name="connsiteY60292" fmla="*/ 836268 h 6858000"/>
              <a:gd name="connsiteX60293" fmla="*/ 8415068 w 12192000"/>
              <a:gd name="connsiteY60293" fmla="*/ 880412 h 6858000"/>
              <a:gd name="connsiteX60294" fmla="*/ 8441690 w 12192000"/>
              <a:gd name="connsiteY60294" fmla="*/ 903001 h 6858000"/>
              <a:gd name="connsiteX60295" fmla="*/ 8468545 w 12192000"/>
              <a:gd name="connsiteY60295" fmla="*/ 880066 h 6858000"/>
              <a:gd name="connsiteX60296" fmla="*/ 8466470 w 12192000"/>
              <a:gd name="connsiteY60296" fmla="*/ 741072 h 6858000"/>
              <a:gd name="connsiteX60297" fmla="*/ 8466470 w 12192000"/>
              <a:gd name="connsiteY60297" fmla="*/ 740957 h 6858000"/>
              <a:gd name="connsiteX60298" fmla="*/ 8467968 w 12192000"/>
              <a:gd name="connsiteY60298" fmla="*/ 605881 h 6858000"/>
              <a:gd name="connsiteX60299" fmla="*/ 8447454 w 12192000"/>
              <a:gd name="connsiteY60299" fmla="*/ 584097 h 6858000"/>
              <a:gd name="connsiteX60300" fmla="*/ 8305924 w 12192000"/>
              <a:gd name="connsiteY60300" fmla="*/ 584097 h 6858000"/>
              <a:gd name="connsiteX60301" fmla="*/ 8284717 w 12192000"/>
              <a:gd name="connsiteY60301" fmla="*/ 604382 h 6858000"/>
              <a:gd name="connsiteX60302" fmla="*/ 8285063 w 12192000"/>
              <a:gd name="connsiteY60302" fmla="*/ 744758 h 6858000"/>
              <a:gd name="connsiteX60303" fmla="*/ 8285063 w 12192000"/>
              <a:gd name="connsiteY60303" fmla="*/ 744988 h 6858000"/>
              <a:gd name="connsiteX60304" fmla="*/ 8284717 w 12192000"/>
              <a:gd name="connsiteY60304" fmla="*/ 885368 h 6858000"/>
              <a:gd name="connsiteX60305" fmla="*/ 8304771 w 12192000"/>
              <a:gd name="connsiteY60305" fmla="*/ 902771 h 6858000"/>
              <a:gd name="connsiteX60306" fmla="*/ 8332316 w 12192000"/>
              <a:gd name="connsiteY60306" fmla="*/ 886751 h 6858000"/>
              <a:gd name="connsiteX60307" fmla="*/ 8332316 w 12192000"/>
              <a:gd name="connsiteY60307" fmla="*/ 603343 h 6858000"/>
              <a:gd name="connsiteX60308" fmla="*/ 8305924 w 12192000"/>
              <a:gd name="connsiteY60308" fmla="*/ 584097 h 6858000"/>
              <a:gd name="connsiteX60309" fmla="*/ 3371315 w 12192000"/>
              <a:gd name="connsiteY60309" fmla="*/ 584097 h 6858000"/>
              <a:gd name="connsiteX60310" fmla="*/ 3330285 w 12192000"/>
              <a:gd name="connsiteY60310" fmla="*/ 616367 h 6858000"/>
              <a:gd name="connsiteX60311" fmla="*/ 3330285 w 12192000"/>
              <a:gd name="connsiteY60311" fmla="*/ 642414 h 6858000"/>
              <a:gd name="connsiteX60312" fmla="*/ 3330170 w 12192000"/>
              <a:gd name="connsiteY60312" fmla="*/ 642414 h 6858000"/>
              <a:gd name="connsiteX60313" fmla="*/ 3330170 w 12192000"/>
              <a:gd name="connsiteY60313" fmla="*/ 681370 h 6858000"/>
              <a:gd name="connsiteX60314" fmla="*/ 3353797 w 12192000"/>
              <a:gd name="connsiteY60314" fmla="*/ 699466 h 6858000"/>
              <a:gd name="connsiteX60315" fmla="*/ 3383187 w 12192000"/>
              <a:gd name="connsiteY60315" fmla="*/ 681716 h 6858000"/>
              <a:gd name="connsiteX60316" fmla="*/ 3382957 w 12192000"/>
              <a:gd name="connsiteY60316" fmla="*/ 601153 h 6858000"/>
              <a:gd name="connsiteX60317" fmla="*/ 3371315 w 12192000"/>
              <a:gd name="connsiteY60317" fmla="*/ 584097 h 6858000"/>
              <a:gd name="connsiteX60318" fmla="*/ 882437 w 12192000"/>
              <a:gd name="connsiteY60318" fmla="*/ 584097 h 6858000"/>
              <a:gd name="connsiteX60319" fmla="*/ 851435 w 12192000"/>
              <a:gd name="connsiteY60319" fmla="*/ 614063 h 6858000"/>
              <a:gd name="connsiteX60320" fmla="*/ 851435 w 12192000"/>
              <a:gd name="connsiteY60320" fmla="*/ 639994 h 6858000"/>
              <a:gd name="connsiteX60321" fmla="*/ 850859 w 12192000"/>
              <a:gd name="connsiteY60321" fmla="*/ 639994 h 6858000"/>
              <a:gd name="connsiteX60322" fmla="*/ 850743 w 12192000"/>
              <a:gd name="connsiteY60322" fmla="*/ 639994 h 6858000"/>
              <a:gd name="connsiteX60323" fmla="*/ 850629 w 12192000"/>
              <a:gd name="connsiteY60323" fmla="*/ 681486 h 6858000"/>
              <a:gd name="connsiteX60324" fmla="*/ 874255 w 12192000"/>
              <a:gd name="connsiteY60324" fmla="*/ 699466 h 6858000"/>
              <a:gd name="connsiteX60325" fmla="*/ 900301 w 12192000"/>
              <a:gd name="connsiteY60325" fmla="*/ 680909 h 6858000"/>
              <a:gd name="connsiteX60326" fmla="*/ 900301 w 12192000"/>
              <a:gd name="connsiteY60326" fmla="*/ 603115 h 6858000"/>
              <a:gd name="connsiteX60327" fmla="*/ 882437 w 12192000"/>
              <a:gd name="connsiteY60327" fmla="*/ 584097 h 6858000"/>
              <a:gd name="connsiteX60328" fmla="*/ 12068341 w 12192000"/>
              <a:gd name="connsiteY60328" fmla="*/ 583982 h 6858000"/>
              <a:gd name="connsiteX60329" fmla="*/ 11990200 w 12192000"/>
              <a:gd name="connsiteY60329" fmla="*/ 584097 h 6858000"/>
              <a:gd name="connsiteX60330" fmla="*/ 11972451 w 12192000"/>
              <a:gd name="connsiteY60330" fmla="*/ 600231 h 6858000"/>
              <a:gd name="connsiteX60331" fmla="*/ 11972451 w 12192000"/>
              <a:gd name="connsiteY60331" fmla="*/ 886751 h 6858000"/>
              <a:gd name="connsiteX60332" fmla="*/ 11987434 w 12192000"/>
              <a:gd name="connsiteY60332" fmla="*/ 902655 h 6858000"/>
              <a:gd name="connsiteX60333" fmla="*/ 12019705 w 12192000"/>
              <a:gd name="connsiteY60333" fmla="*/ 873728 h 6858000"/>
              <a:gd name="connsiteX60334" fmla="*/ 12020281 w 12192000"/>
              <a:gd name="connsiteY60334" fmla="*/ 829471 h 6858000"/>
              <a:gd name="connsiteX60335" fmla="*/ 12029848 w 12192000"/>
              <a:gd name="connsiteY60335" fmla="*/ 818982 h 6858000"/>
              <a:gd name="connsiteX60336" fmla="*/ 12039644 w 12192000"/>
              <a:gd name="connsiteY60336" fmla="*/ 829471 h 6858000"/>
              <a:gd name="connsiteX60337" fmla="*/ 12040104 w 12192000"/>
              <a:gd name="connsiteY60337" fmla="*/ 881449 h 6858000"/>
              <a:gd name="connsiteX60338" fmla="*/ 12062233 w 12192000"/>
              <a:gd name="connsiteY60338" fmla="*/ 902655 h 6858000"/>
              <a:gd name="connsiteX60339" fmla="*/ 12088280 w 12192000"/>
              <a:gd name="connsiteY60339" fmla="*/ 881565 h 6858000"/>
              <a:gd name="connsiteX60340" fmla="*/ 12088050 w 12192000"/>
              <a:gd name="connsiteY60340" fmla="*/ 881565 h 6858000"/>
              <a:gd name="connsiteX60341" fmla="*/ 12086320 w 12192000"/>
              <a:gd name="connsiteY60341" fmla="*/ 739689 h 6858000"/>
              <a:gd name="connsiteX60342" fmla="*/ 12087704 w 12192000"/>
              <a:gd name="connsiteY60342" fmla="*/ 604382 h 6858000"/>
              <a:gd name="connsiteX60343" fmla="*/ 12068341 w 12192000"/>
              <a:gd name="connsiteY60343" fmla="*/ 583982 h 6858000"/>
              <a:gd name="connsiteX60344" fmla="*/ 10391416 w 12192000"/>
              <a:gd name="connsiteY60344" fmla="*/ 583982 h 6858000"/>
              <a:gd name="connsiteX60345" fmla="*/ 10362259 w 12192000"/>
              <a:gd name="connsiteY60345" fmla="*/ 612103 h 6858000"/>
              <a:gd name="connsiteX60346" fmla="*/ 10362489 w 12192000"/>
              <a:gd name="connsiteY60346" fmla="*/ 640571 h 6858000"/>
              <a:gd name="connsiteX60347" fmla="*/ 10362259 w 12192000"/>
              <a:gd name="connsiteY60347" fmla="*/ 681946 h 6858000"/>
              <a:gd name="connsiteX60348" fmla="*/ 10382544 w 12192000"/>
              <a:gd name="connsiteY60348" fmla="*/ 699581 h 6858000"/>
              <a:gd name="connsiteX60349" fmla="*/ 10414354 w 12192000"/>
              <a:gd name="connsiteY60349" fmla="*/ 682522 h 6858000"/>
              <a:gd name="connsiteX60350" fmla="*/ 10414929 w 12192000"/>
              <a:gd name="connsiteY60350" fmla="*/ 607494 h 6858000"/>
              <a:gd name="connsiteX60351" fmla="*/ 10391416 w 12192000"/>
              <a:gd name="connsiteY60351" fmla="*/ 584097 h 6858000"/>
              <a:gd name="connsiteX60352" fmla="*/ 3695866 w 12192000"/>
              <a:gd name="connsiteY60352" fmla="*/ 583982 h 6858000"/>
              <a:gd name="connsiteX60353" fmla="*/ 3617725 w 12192000"/>
              <a:gd name="connsiteY60353" fmla="*/ 584097 h 6858000"/>
              <a:gd name="connsiteX60354" fmla="*/ 3599976 w 12192000"/>
              <a:gd name="connsiteY60354" fmla="*/ 600231 h 6858000"/>
              <a:gd name="connsiteX60355" fmla="*/ 3599976 w 12192000"/>
              <a:gd name="connsiteY60355" fmla="*/ 886751 h 6858000"/>
              <a:gd name="connsiteX60356" fmla="*/ 3614959 w 12192000"/>
              <a:gd name="connsiteY60356" fmla="*/ 902655 h 6858000"/>
              <a:gd name="connsiteX60357" fmla="*/ 3647230 w 12192000"/>
              <a:gd name="connsiteY60357" fmla="*/ 873728 h 6858000"/>
              <a:gd name="connsiteX60358" fmla="*/ 3647806 w 12192000"/>
              <a:gd name="connsiteY60358" fmla="*/ 829471 h 6858000"/>
              <a:gd name="connsiteX60359" fmla="*/ 3657373 w 12192000"/>
              <a:gd name="connsiteY60359" fmla="*/ 818982 h 6858000"/>
              <a:gd name="connsiteX60360" fmla="*/ 3667169 w 12192000"/>
              <a:gd name="connsiteY60360" fmla="*/ 829471 h 6858000"/>
              <a:gd name="connsiteX60361" fmla="*/ 3667629 w 12192000"/>
              <a:gd name="connsiteY60361" fmla="*/ 881449 h 6858000"/>
              <a:gd name="connsiteX60362" fmla="*/ 3689758 w 12192000"/>
              <a:gd name="connsiteY60362" fmla="*/ 902655 h 6858000"/>
              <a:gd name="connsiteX60363" fmla="*/ 3715805 w 12192000"/>
              <a:gd name="connsiteY60363" fmla="*/ 881565 h 6858000"/>
              <a:gd name="connsiteX60364" fmla="*/ 3715575 w 12192000"/>
              <a:gd name="connsiteY60364" fmla="*/ 881565 h 6858000"/>
              <a:gd name="connsiteX60365" fmla="*/ 3713845 w 12192000"/>
              <a:gd name="connsiteY60365" fmla="*/ 739689 h 6858000"/>
              <a:gd name="connsiteX60366" fmla="*/ 3715229 w 12192000"/>
              <a:gd name="connsiteY60366" fmla="*/ 604382 h 6858000"/>
              <a:gd name="connsiteX60367" fmla="*/ 3695866 w 12192000"/>
              <a:gd name="connsiteY60367" fmla="*/ 583982 h 6858000"/>
              <a:gd name="connsiteX60368" fmla="*/ 2018941 w 12192000"/>
              <a:gd name="connsiteY60368" fmla="*/ 583982 h 6858000"/>
              <a:gd name="connsiteX60369" fmla="*/ 1989784 w 12192000"/>
              <a:gd name="connsiteY60369" fmla="*/ 612103 h 6858000"/>
              <a:gd name="connsiteX60370" fmla="*/ 1990014 w 12192000"/>
              <a:gd name="connsiteY60370" fmla="*/ 640571 h 6858000"/>
              <a:gd name="connsiteX60371" fmla="*/ 1989784 w 12192000"/>
              <a:gd name="connsiteY60371" fmla="*/ 681946 h 6858000"/>
              <a:gd name="connsiteX60372" fmla="*/ 2010069 w 12192000"/>
              <a:gd name="connsiteY60372" fmla="*/ 699581 h 6858000"/>
              <a:gd name="connsiteX60373" fmla="*/ 2041879 w 12192000"/>
              <a:gd name="connsiteY60373" fmla="*/ 682522 h 6858000"/>
              <a:gd name="connsiteX60374" fmla="*/ 2042454 w 12192000"/>
              <a:gd name="connsiteY60374" fmla="*/ 607494 h 6858000"/>
              <a:gd name="connsiteX60375" fmla="*/ 2018941 w 12192000"/>
              <a:gd name="connsiteY60375" fmla="*/ 584097 h 6858000"/>
              <a:gd name="connsiteX60376" fmla="*/ 11530918 w 12192000"/>
              <a:gd name="connsiteY60376" fmla="*/ 583867 h 6858000"/>
              <a:gd name="connsiteX60377" fmla="*/ 11503718 w 12192000"/>
              <a:gd name="connsiteY60377" fmla="*/ 607609 h 6858000"/>
              <a:gd name="connsiteX60378" fmla="*/ 11528960 w 12192000"/>
              <a:gd name="connsiteY60378" fmla="*/ 632388 h 6858000"/>
              <a:gd name="connsiteX60379" fmla="*/ 11529074 w 12192000"/>
              <a:gd name="connsiteY60379" fmla="*/ 632388 h 6858000"/>
              <a:gd name="connsiteX60380" fmla="*/ 11551434 w 12192000"/>
              <a:gd name="connsiteY60380" fmla="*/ 610029 h 6858000"/>
              <a:gd name="connsiteX60381" fmla="*/ 11530918 w 12192000"/>
              <a:gd name="connsiteY60381" fmla="*/ 583867 h 6858000"/>
              <a:gd name="connsiteX60382" fmla="*/ 10727263 w 12192000"/>
              <a:gd name="connsiteY60382" fmla="*/ 583867 h 6858000"/>
              <a:gd name="connsiteX60383" fmla="*/ 10699718 w 12192000"/>
              <a:gd name="connsiteY60383" fmla="*/ 601499 h 6858000"/>
              <a:gd name="connsiteX60384" fmla="*/ 10699834 w 12192000"/>
              <a:gd name="connsiteY60384" fmla="*/ 601499 h 6858000"/>
              <a:gd name="connsiteX60385" fmla="*/ 10698334 w 12192000"/>
              <a:gd name="connsiteY60385" fmla="*/ 885136 h 6858000"/>
              <a:gd name="connsiteX60386" fmla="*/ 10728070 w 12192000"/>
              <a:gd name="connsiteY60386" fmla="*/ 902194 h 6858000"/>
              <a:gd name="connsiteX60387" fmla="*/ 10747318 w 12192000"/>
              <a:gd name="connsiteY60387" fmla="*/ 883870 h 6858000"/>
              <a:gd name="connsiteX60388" fmla="*/ 10746972 w 12192000"/>
              <a:gd name="connsiteY60388" fmla="*/ 743146 h 6858000"/>
              <a:gd name="connsiteX60389" fmla="*/ 10747202 w 12192000"/>
              <a:gd name="connsiteY60389" fmla="*/ 602421 h 6858000"/>
              <a:gd name="connsiteX60390" fmla="*/ 10727263 w 12192000"/>
              <a:gd name="connsiteY60390" fmla="*/ 583867 h 6858000"/>
              <a:gd name="connsiteX60391" fmla="*/ 9576467 w 12192000"/>
              <a:gd name="connsiteY60391" fmla="*/ 583867 h 6858000"/>
              <a:gd name="connsiteX60392" fmla="*/ 9557450 w 12192000"/>
              <a:gd name="connsiteY60392" fmla="*/ 603689 h 6858000"/>
              <a:gd name="connsiteX60393" fmla="*/ 9557680 w 12192000"/>
              <a:gd name="connsiteY60393" fmla="*/ 744414 h 6858000"/>
              <a:gd name="connsiteX60394" fmla="*/ 9557336 w 12192000"/>
              <a:gd name="connsiteY60394" fmla="*/ 885136 h 6858000"/>
              <a:gd name="connsiteX60395" fmla="*/ 9577850 w 12192000"/>
              <a:gd name="connsiteY60395" fmla="*/ 902309 h 6858000"/>
              <a:gd name="connsiteX60396" fmla="*/ 9604820 w 12192000"/>
              <a:gd name="connsiteY60396" fmla="*/ 885483 h 6858000"/>
              <a:gd name="connsiteX60397" fmla="*/ 9605050 w 12192000"/>
              <a:gd name="connsiteY60397" fmla="*/ 835925 h 6858000"/>
              <a:gd name="connsiteX60398" fmla="*/ 9615538 w 12192000"/>
              <a:gd name="connsiteY60398" fmla="*/ 820826 h 6858000"/>
              <a:gd name="connsiteX60399" fmla="*/ 9625334 w 12192000"/>
              <a:gd name="connsiteY60399" fmla="*/ 836616 h 6858000"/>
              <a:gd name="connsiteX60400" fmla="*/ 9625219 w 12192000"/>
              <a:gd name="connsiteY60400" fmla="*/ 880873 h 6858000"/>
              <a:gd name="connsiteX60401" fmla="*/ 9650344 w 12192000"/>
              <a:gd name="connsiteY60401" fmla="*/ 902655 h 6858000"/>
              <a:gd name="connsiteX60402" fmla="*/ 9672933 w 12192000"/>
              <a:gd name="connsiteY60402" fmla="*/ 881910 h 6858000"/>
              <a:gd name="connsiteX60403" fmla="*/ 9672818 w 12192000"/>
              <a:gd name="connsiteY60403" fmla="*/ 881910 h 6858000"/>
              <a:gd name="connsiteX60404" fmla="*/ 9670744 w 12192000"/>
              <a:gd name="connsiteY60404" fmla="*/ 806996 h 6858000"/>
              <a:gd name="connsiteX60405" fmla="*/ 9672472 w 12192000"/>
              <a:gd name="connsiteY60405" fmla="*/ 740148 h 6858000"/>
              <a:gd name="connsiteX60406" fmla="*/ 9672818 w 12192000"/>
              <a:gd name="connsiteY60406" fmla="*/ 604611 h 6858000"/>
              <a:gd name="connsiteX60407" fmla="*/ 9652072 w 12192000"/>
              <a:gd name="connsiteY60407" fmla="*/ 583867 h 6858000"/>
              <a:gd name="connsiteX60408" fmla="*/ 9576467 w 12192000"/>
              <a:gd name="connsiteY60408" fmla="*/ 583867 h 6858000"/>
              <a:gd name="connsiteX60409" fmla="*/ 8237463 w 12192000"/>
              <a:gd name="connsiteY60409" fmla="*/ 583867 h 6858000"/>
              <a:gd name="connsiteX60410" fmla="*/ 8212915 w 12192000"/>
              <a:gd name="connsiteY60410" fmla="*/ 603228 h 6858000"/>
              <a:gd name="connsiteX60411" fmla="*/ 8213030 w 12192000"/>
              <a:gd name="connsiteY60411" fmla="*/ 678834 h 6858000"/>
              <a:gd name="connsiteX60412" fmla="*/ 8231586 w 12192000"/>
              <a:gd name="connsiteY60412" fmla="*/ 699004 h 6858000"/>
              <a:gd name="connsiteX60413" fmla="*/ 8244378 w 12192000"/>
              <a:gd name="connsiteY60413" fmla="*/ 708340 h 6858000"/>
              <a:gd name="connsiteX60414" fmla="*/ 8230894 w 12192000"/>
              <a:gd name="connsiteY60414" fmla="*/ 719404 h 6858000"/>
              <a:gd name="connsiteX60415" fmla="*/ 8213146 w 12192000"/>
              <a:gd name="connsiteY60415" fmla="*/ 739918 h 6858000"/>
              <a:gd name="connsiteX60416" fmla="*/ 8213146 w 12192000"/>
              <a:gd name="connsiteY60416" fmla="*/ 758128 h 6858000"/>
              <a:gd name="connsiteX60417" fmla="*/ 8212512 w 12192000"/>
              <a:gd name="connsiteY60417" fmla="*/ 765850 h 6858000"/>
              <a:gd name="connsiteX60418" fmla="*/ 8206741 w 12192000"/>
              <a:gd name="connsiteY60418" fmla="*/ 770079 h 6858000"/>
              <a:gd name="connsiteX60419" fmla="*/ 8199401 w 12192000"/>
              <a:gd name="connsiteY60419" fmla="*/ 766340 h 6858000"/>
              <a:gd name="connsiteX60420" fmla="*/ 8198162 w 12192000"/>
              <a:gd name="connsiteY60420" fmla="*/ 757436 h 6858000"/>
              <a:gd name="connsiteX60421" fmla="*/ 8198047 w 12192000"/>
              <a:gd name="connsiteY60421" fmla="*/ 736576 h 6858000"/>
              <a:gd name="connsiteX60422" fmla="*/ 8181220 w 12192000"/>
              <a:gd name="connsiteY60422" fmla="*/ 719750 h 6858000"/>
              <a:gd name="connsiteX60423" fmla="*/ 8152984 w 12192000"/>
              <a:gd name="connsiteY60423" fmla="*/ 725397 h 6858000"/>
              <a:gd name="connsiteX60424" fmla="*/ 8154942 w 12192000"/>
              <a:gd name="connsiteY60424" fmla="*/ 765159 h 6858000"/>
              <a:gd name="connsiteX60425" fmla="*/ 8154137 w 12192000"/>
              <a:gd name="connsiteY60425" fmla="*/ 789593 h 6858000"/>
              <a:gd name="connsiteX60426" fmla="*/ 8179837 w 12192000"/>
              <a:gd name="connsiteY60426" fmla="*/ 834426 h 6858000"/>
              <a:gd name="connsiteX60427" fmla="*/ 8226745 w 12192000"/>
              <a:gd name="connsiteY60427" fmla="*/ 834540 h 6858000"/>
              <a:gd name="connsiteX60428" fmla="*/ 8244148 w 12192000"/>
              <a:gd name="connsiteY60428" fmla="*/ 843531 h 6858000"/>
              <a:gd name="connsiteX60429" fmla="*/ 8226630 w 12192000"/>
              <a:gd name="connsiteY60429" fmla="*/ 854710 h 6858000"/>
              <a:gd name="connsiteX60430" fmla="*/ 8169234 w 12192000"/>
              <a:gd name="connsiteY60430" fmla="*/ 854940 h 6858000"/>
              <a:gd name="connsiteX60431" fmla="*/ 8150793 w 12192000"/>
              <a:gd name="connsiteY60431" fmla="*/ 872574 h 6858000"/>
              <a:gd name="connsiteX60432" fmla="*/ 8150793 w 12192000"/>
              <a:gd name="connsiteY60432" fmla="*/ 953366 h 6858000"/>
              <a:gd name="connsiteX60433" fmla="*/ 8167505 w 12192000"/>
              <a:gd name="connsiteY60433" fmla="*/ 970079 h 6858000"/>
              <a:gd name="connsiteX60434" fmla="*/ 8222250 w 12192000"/>
              <a:gd name="connsiteY60434" fmla="*/ 970424 h 6858000"/>
              <a:gd name="connsiteX60435" fmla="*/ 8243687 w 12192000"/>
              <a:gd name="connsiteY60435" fmla="*/ 977800 h 6858000"/>
              <a:gd name="connsiteX60436" fmla="*/ 8223518 w 12192000"/>
              <a:gd name="connsiteY60436" fmla="*/ 985292 h 6858000"/>
              <a:gd name="connsiteX60437" fmla="*/ 8166122 w 12192000"/>
              <a:gd name="connsiteY60437" fmla="*/ 985407 h 6858000"/>
              <a:gd name="connsiteX60438" fmla="*/ 8150678 w 12192000"/>
              <a:gd name="connsiteY60438" fmla="*/ 999928 h 6858000"/>
              <a:gd name="connsiteX60439" fmla="*/ 8150678 w 12192000"/>
              <a:gd name="connsiteY60439" fmla="*/ 1085907 h 6858000"/>
              <a:gd name="connsiteX60440" fmla="*/ 8165777 w 12192000"/>
              <a:gd name="connsiteY60440" fmla="*/ 1100659 h 6858000"/>
              <a:gd name="connsiteX60441" fmla="*/ 8228358 w 12192000"/>
              <a:gd name="connsiteY60441" fmla="*/ 1100313 h 6858000"/>
              <a:gd name="connsiteX60442" fmla="*/ 8244494 w 12192000"/>
              <a:gd name="connsiteY60442" fmla="*/ 1111839 h 6858000"/>
              <a:gd name="connsiteX60443" fmla="*/ 8227437 w 12192000"/>
              <a:gd name="connsiteY60443" fmla="*/ 1120944 h 6858000"/>
              <a:gd name="connsiteX60444" fmla="*/ 8167505 w 12192000"/>
              <a:gd name="connsiteY60444" fmla="*/ 1120944 h 6858000"/>
              <a:gd name="connsiteX60445" fmla="*/ 8150678 w 12192000"/>
              <a:gd name="connsiteY60445" fmla="*/ 1136617 h 6858000"/>
              <a:gd name="connsiteX60446" fmla="*/ 8150678 w 12192000"/>
              <a:gd name="connsiteY60446" fmla="*/ 1220061 h 6858000"/>
              <a:gd name="connsiteX60447" fmla="*/ 8167390 w 12192000"/>
              <a:gd name="connsiteY60447" fmla="*/ 1236081 h 6858000"/>
              <a:gd name="connsiteX60448" fmla="*/ 8229972 w 12192000"/>
              <a:gd name="connsiteY60448" fmla="*/ 1236081 h 6858000"/>
              <a:gd name="connsiteX60449" fmla="*/ 8244378 w 12192000"/>
              <a:gd name="connsiteY60449" fmla="*/ 1245071 h 6858000"/>
              <a:gd name="connsiteX60450" fmla="*/ 8230202 w 12192000"/>
              <a:gd name="connsiteY60450" fmla="*/ 1256596 h 6858000"/>
              <a:gd name="connsiteX60451" fmla="*/ 8170272 w 12192000"/>
              <a:gd name="connsiteY60451" fmla="*/ 1256826 h 6858000"/>
              <a:gd name="connsiteX60452" fmla="*/ 8150793 w 12192000"/>
              <a:gd name="connsiteY60452" fmla="*/ 1269389 h 6858000"/>
              <a:gd name="connsiteX60453" fmla="*/ 8140422 w 12192000"/>
              <a:gd name="connsiteY60453" fmla="*/ 1277455 h 6858000"/>
              <a:gd name="connsiteX60454" fmla="*/ 8130740 w 12192000"/>
              <a:gd name="connsiteY60454" fmla="*/ 1271578 h 6858000"/>
              <a:gd name="connsiteX60455" fmla="*/ 8107805 w 12192000"/>
              <a:gd name="connsiteY60455" fmla="*/ 1256826 h 6858000"/>
              <a:gd name="connsiteX60456" fmla="*/ 8037385 w 12192000"/>
              <a:gd name="connsiteY60456" fmla="*/ 1256826 h 6858000"/>
              <a:gd name="connsiteX60457" fmla="*/ 8013874 w 12192000"/>
              <a:gd name="connsiteY60457" fmla="*/ 1271694 h 6858000"/>
              <a:gd name="connsiteX60458" fmla="*/ 7997624 w 12192000"/>
              <a:gd name="connsiteY60458" fmla="*/ 1271463 h 6858000"/>
              <a:gd name="connsiteX60459" fmla="*/ 7973420 w 12192000"/>
              <a:gd name="connsiteY60459" fmla="*/ 1256826 h 6858000"/>
              <a:gd name="connsiteX60460" fmla="*/ 7900465 w 12192000"/>
              <a:gd name="connsiteY60460" fmla="*/ 1256826 h 6858000"/>
              <a:gd name="connsiteX60461" fmla="*/ 7878913 w 12192000"/>
              <a:gd name="connsiteY60461" fmla="*/ 1270426 h 6858000"/>
              <a:gd name="connsiteX60462" fmla="*/ 7865775 w 12192000"/>
              <a:gd name="connsiteY60462" fmla="*/ 1272154 h 6858000"/>
              <a:gd name="connsiteX60463" fmla="*/ 7836615 w 12192000"/>
              <a:gd name="connsiteY60463" fmla="*/ 1256941 h 6858000"/>
              <a:gd name="connsiteX60464" fmla="*/ 7703614 w 12192000"/>
              <a:gd name="connsiteY60464" fmla="*/ 1256711 h 6858000"/>
              <a:gd name="connsiteX60465" fmla="*/ 7562775 w 12192000"/>
              <a:gd name="connsiteY60465" fmla="*/ 1256365 h 6858000"/>
              <a:gd name="connsiteX60466" fmla="*/ 7545718 w 12192000"/>
              <a:gd name="connsiteY60466" fmla="*/ 1276994 h 6858000"/>
              <a:gd name="connsiteX60467" fmla="*/ 7562314 w 12192000"/>
              <a:gd name="connsiteY60467" fmla="*/ 1303965 h 6858000"/>
              <a:gd name="connsiteX60468" fmla="*/ 7643106 w 12192000"/>
              <a:gd name="connsiteY60468" fmla="*/ 1304194 h 6858000"/>
              <a:gd name="connsiteX60469" fmla="*/ 7660510 w 12192000"/>
              <a:gd name="connsiteY60469" fmla="*/ 1288291 h 6858000"/>
              <a:gd name="connsiteX60470" fmla="*/ 7668577 w 12192000"/>
              <a:gd name="connsiteY60470" fmla="*/ 1277802 h 6858000"/>
              <a:gd name="connsiteX60471" fmla="*/ 7680679 w 12192000"/>
              <a:gd name="connsiteY60471" fmla="*/ 1283679 h 6858000"/>
              <a:gd name="connsiteX60472" fmla="*/ 7712373 w 12192000"/>
              <a:gd name="connsiteY60472" fmla="*/ 1303733 h 6858000"/>
              <a:gd name="connsiteX60473" fmla="*/ 7777490 w 12192000"/>
              <a:gd name="connsiteY60473" fmla="*/ 1303965 h 6858000"/>
              <a:gd name="connsiteX60474" fmla="*/ 7796162 w 12192000"/>
              <a:gd name="connsiteY60474" fmla="*/ 1289441 h 6858000"/>
              <a:gd name="connsiteX60475" fmla="*/ 7802847 w 12192000"/>
              <a:gd name="connsiteY60475" fmla="*/ 1278033 h 6858000"/>
              <a:gd name="connsiteX60476" fmla="*/ 7814603 w 12192000"/>
              <a:gd name="connsiteY60476" fmla="*/ 1285524 h 6858000"/>
              <a:gd name="connsiteX60477" fmla="*/ 7843760 w 12192000"/>
              <a:gd name="connsiteY60477" fmla="*/ 1303503 h 6858000"/>
              <a:gd name="connsiteX60478" fmla="*/ 7908994 w 12192000"/>
              <a:gd name="connsiteY60478" fmla="*/ 1303733 h 6858000"/>
              <a:gd name="connsiteX60479" fmla="*/ 7932045 w 12192000"/>
              <a:gd name="connsiteY60479" fmla="*/ 1285639 h 6858000"/>
              <a:gd name="connsiteX60480" fmla="*/ 7939882 w 12192000"/>
              <a:gd name="connsiteY60480" fmla="*/ 1278148 h 6858000"/>
              <a:gd name="connsiteX60481" fmla="*/ 7947373 w 12192000"/>
              <a:gd name="connsiteY60481" fmla="*/ 1287137 h 6858000"/>
              <a:gd name="connsiteX60482" fmla="*/ 7947604 w 12192000"/>
              <a:gd name="connsiteY60482" fmla="*/ 1305348 h 6858000"/>
              <a:gd name="connsiteX60483" fmla="*/ 7947258 w 12192000"/>
              <a:gd name="connsiteY60483" fmla="*/ 1487792 h 6858000"/>
              <a:gd name="connsiteX60484" fmla="*/ 7966390 w 12192000"/>
              <a:gd name="connsiteY60484" fmla="*/ 1507268 h 6858000"/>
              <a:gd name="connsiteX60485" fmla="*/ 8031508 w 12192000"/>
              <a:gd name="connsiteY60485" fmla="*/ 1506693 h 6858000"/>
              <a:gd name="connsiteX60486" fmla="*/ 8060436 w 12192000"/>
              <a:gd name="connsiteY60486" fmla="*/ 1499085 h 6858000"/>
              <a:gd name="connsiteX60487" fmla="*/ 8048565 w 12192000"/>
              <a:gd name="connsiteY60487" fmla="*/ 1456788 h 6858000"/>
              <a:gd name="connsiteX60488" fmla="*/ 8049372 w 12192000"/>
              <a:gd name="connsiteY60488" fmla="*/ 1440421 h 6858000"/>
              <a:gd name="connsiteX60489" fmla="*/ 8062164 w 12192000"/>
              <a:gd name="connsiteY60489" fmla="*/ 1416220 h 6858000"/>
              <a:gd name="connsiteX60490" fmla="*/ 8062164 w 12192000"/>
              <a:gd name="connsiteY60490" fmla="*/ 1293708 h 6858000"/>
              <a:gd name="connsiteX60491" fmla="*/ 8071039 w 12192000"/>
              <a:gd name="connsiteY60491" fmla="*/ 1277916 h 6858000"/>
              <a:gd name="connsiteX60492" fmla="*/ 8082219 w 12192000"/>
              <a:gd name="connsiteY60492" fmla="*/ 1285524 h 6858000"/>
              <a:gd name="connsiteX60493" fmla="*/ 8108842 w 12192000"/>
              <a:gd name="connsiteY60493" fmla="*/ 1303618 h 6858000"/>
              <a:gd name="connsiteX60494" fmla="*/ 8176610 w 12192000"/>
              <a:gd name="connsiteY60494" fmla="*/ 1303733 h 6858000"/>
              <a:gd name="connsiteX60495" fmla="*/ 8197816 w 12192000"/>
              <a:gd name="connsiteY60495" fmla="*/ 1288176 h 6858000"/>
              <a:gd name="connsiteX60496" fmla="*/ 8206575 w 12192000"/>
              <a:gd name="connsiteY60496" fmla="*/ 1278033 h 6858000"/>
              <a:gd name="connsiteX60497" fmla="*/ 8213261 w 12192000"/>
              <a:gd name="connsiteY60497" fmla="*/ 1289559 h 6858000"/>
              <a:gd name="connsiteX60498" fmla="*/ 8250488 w 12192000"/>
              <a:gd name="connsiteY60498" fmla="*/ 1302927 h 6858000"/>
              <a:gd name="connsiteX60499" fmla="*/ 8265470 w 12192000"/>
              <a:gd name="connsiteY60499" fmla="*/ 1283103 h 6858000"/>
              <a:gd name="connsiteX60500" fmla="*/ 8265470 w 12192000"/>
              <a:gd name="connsiteY60500" fmla="*/ 1210149 h 6858000"/>
              <a:gd name="connsiteX60501" fmla="*/ 8251525 w 12192000"/>
              <a:gd name="connsiteY60501" fmla="*/ 1187559 h 6858000"/>
              <a:gd name="connsiteX60502" fmla="*/ 8249105 w 12192000"/>
              <a:gd name="connsiteY60502" fmla="*/ 1170386 h 6858000"/>
              <a:gd name="connsiteX60503" fmla="*/ 8265240 w 12192000"/>
              <a:gd name="connsiteY60503" fmla="*/ 1136387 h 6858000"/>
              <a:gd name="connsiteX60504" fmla="*/ 8265355 w 12192000"/>
              <a:gd name="connsiteY60504" fmla="*/ 1079107 h 6858000"/>
              <a:gd name="connsiteX60505" fmla="*/ 8250717 w 12192000"/>
              <a:gd name="connsiteY60505" fmla="*/ 1051792 h 6858000"/>
              <a:gd name="connsiteX60506" fmla="*/ 8251178 w 12192000"/>
              <a:gd name="connsiteY60506" fmla="*/ 1038538 h 6858000"/>
              <a:gd name="connsiteX60507" fmla="*/ 8265470 w 12192000"/>
              <a:gd name="connsiteY60507" fmla="*/ 1017331 h 6858000"/>
              <a:gd name="connsiteX60508" fmla="*/ 8265470 w 12192000"/>
              <a:gd name="connsiteY60508" fmla="*/ 941725 h 6858000"/>
              <a:gd name="connsiteX60509" fmla="*/ 8251293 w 12192000"/>
              <a:gd name="connsiteY60509" fmla="*/ 920405 h 6858000"/>
              <a:gd name="connsiteX60510" fmla="*/ 8244954 w 12192000"/>
              <a:gd name="connsiteY60510" fmla="*/ 910608 h 6858000"/>
              <a:gd name="connsiteX60511" fmla="*/ 8252215 w 12192000"/>
              <a:gd name="connsiteY60511" fmla="*/ 902425 h 6858000"/>
              <a:gd name="connsiteX60512" fmla="*/ 8265585 w 12192000"/>
              <a:gd name="connsiteY60512" fmla="*/ 886175 h 6858000"/>
              <a:gd name="connsiteX60513" fmla="*/ 8265816 w 12192000"/>
              <a:gd name="connsiteY60513" fmla="*/ 602076 h 6858000"/>
              <a:gd name="connsiteX60514" fmla="*/ 8237463 w 12192000"/>
              <a:gd name="connsiteY60514" fmla="*/ 583867 h 6858000"/>
              <a:gd name="connsiteX60515" fmla="*/ 5957424 w 12192000"/>
              <a:gd name="connsiteY60515" fmla="*/ 583867 h 6858000"/>
              <a:gd name="connsiteX60516" fmla="*/ 5938291 w 12192000"/>
              <a:gd name="connsiteY60516" fmla="*/ 603460 h 6858000"/>
              <a:gd name="connsiteX60517" fmla="*/ 5938521 w 12192000"/>
              <a:gd name="connsiteY60517" fmla="*/ 744066 h 6858000"/>
              <a:gd name="connsiteX60518" fmla="*/ 5938061 w 12192000"/>
              <a:gd name="connsiteY60518" fmla="*/ 882026 h 6858000"/>
              <a:gd name="connsiteX60519" fmla="*/ 5960650 w 12192000"/>
              <a:gd name="connsiteY60519" fmla="*/ 902771 h 6858000"/>
              <a:gd name="connsiteX60520" fmla="*/ 5985775 w 12192000"/>
              <a:gd name="connsiteY60520" fmla="*/ 881219 h 6858000"/>
              <a:gd name="connsiteX60521" fmla="*/ 5985661 w 12192000"/>
              <a:gd name="connsiteY60521" fmla="*/ 839613 h 6858000"/>
              <a:gd name="connsiteX60522" fmla="*/ 5993382 w 12192000"/>
              <a:gd name="connsiteY60522" fmla="*/ 820479 h 6858000"/>
              <a:gd name="connsiteX60523" fmla="*/ 6000875 w 12192000"/>
              <a:gd name="connsiteY60523" fmla="*/ 838230 h 6858000"/>
              <a:gd name="connsiteX60524" fmla="*/ 6000875 w 12192000"/>
              <a:gd name="connsiteY60524" fmla="*/ 885022 h 6858000"/>
              <a:gd name="connsiteX60525" fmla="*/ 6028995 w 12192000"/>
              <a:gd name="connsiteY60525" fmla="*/ 902079 h 6858000"/>
              <a:gd name="connsiteX60526" fmla="*/ 6053660 w 12192000"/>
              <a:gd name="connsiteY60526" fmla="*/ 884100 h 6858000"/>
              <a:gd name="connsiteX60527" fmla="*/ 6053774 w 12192000"/>
              <a:gd name="connsiteY60527" fmla="*/ 883985 h 6858000"/>
              <a:gd name="connsiteX60528" fmla="*/ 6051584 w 12192000"/>
              <a:gd name="connsiteY60528" fmla="*/ 806535 h 6858000"/>
              <a:gd name="connsiteX60529" fmla="*/ 6053428 w 12192000"/>
              <a:gd name="connsiteY60529" fmla="*/ 737269 h 6858000"/>
              <a:gd name="connsiteX60530" fmla="*/ 6053544 w 12192000"/>
              <a:gd name="connsiteY60530" fmla="*/ 604497 h 6858000"/>
              <a:gd name="connsiteX60531" fmla="*/ 6032913 w 12192000"/>
              <a:gd name="connsiteY60531" fmla="*/ 583867 h 6858000"/>
              <a:gd name="connsiteX60532" fmla="*/ 5957424 w 12192000"/>
              <a:gd name="connsiteY60532" fmla="*/ 583867 h 6858000"/>
              <a:gd name="connsiteX60533" fmla="*/ 3158443 w 12192000"/>
              <a:gd name="connsiteY60533" fmla="*/ 583867 h 6858000"/>
              <a:gd name="connsiteX60534" fmla="*/ 3131243 w 12192000"/>
              <a:gd name="connsiteY60534" fmla="*/ 607609 h 6858000"/>
              <a:gd name="connsiteX60535" fmla="*/ 3156485 w 12192000"/>
              <a:gd name="connsiteY60535" fmla="*/ 632388 h 6858000"/>
              <a:gd name="connsiteX60536" fmla="*/ 3156599 w 12192000"/>
              <a:gd name="connsiteY60536" fmla="*/ 632388 h 6858000"/>
              <a:gd name="connsiteX60537" fmla="*/ 3178959 w 12192000"/>
              <a:gd name="connsiteY60537" fmla="*/ 610029 h 6858000"/>
              <a:gd name="connsiteX60538" fmla="*/ 3158443 w 12192000"/>
              <a:gd name="connsiteY60538" fmla="*/ 583867 h 6858000"/>
              <a:gd name="connsiteX60539" fmla="*/ 2354788 w 12192000"/>
              <a:gd name="connsiteY60539" fmla="*/ 583867 h 6858000"/>
              <a:gd name="connsiteX60540" fmla="*/ 2327243 w 12192000"/>
              <a:gd name="connsiteY60540" fmla="*/ 601499 h 6858000"/>
              <a:gd name="connsiteX60541" fmla="*/ 2327359 w 12192000"/>
              <a:gd name="connsiteY60541" fmla="*/ 601499 h 6858000"/>
              <a:gd name="connsiteX60542" fmla="*/ 2325859 w 12192000"/>
              <a:gd name="connsiteY60542" fmla="*/ 885136 h 6858000"/>
              <a:gd name="connsiteX60543" fmla="*/ 2355595 w 12192000"/>
              <a:gd name="connsiteY60543" fmla="*/ 902194 h 6858000"/>
              <a:gd name="connsiteX60544" fmla="*/ 2374843 w 12192000"/>
              <a:gd name="connsiteY60544" fmla="*/ 883870 h 6858000"/>
              <a:gd name="connsiteX60545" fmla="*/ 2374497 w 12192000"/>
              <a:gd name="connsiteY60545" fmla="*/ 743146 h 6858000"/>
              <a:gd name="connsiteX60546" fmla="*/ 2374727 w 12192000"/>
              <a:gd name="connsiteY60546" fmla="*/ 602421 h 6858000"/>
              <a:gd name="connsiteX60547" fmla="*/ 2354788 w 12192000"/>
              <a:gd name="connsiteY60547" fmla="*/ 583867 h 6858000"/>
              <a:gd name="connsiteX60548" fmla="*/ 1203992 w 12192000"/>
              <a:gd name="connsiteY60548" fmla="*/ 583867 h 6858000"/>
              <a:gd name="connsiteX60549" fmla="*/ 1184975 w 12192000"/>
              <a:gd name="connsiteY60549" fmla="*/ 603689 h 6858000"/>
              <a:gd name="connsiteX60550" fmla="*/ 1185205 w 12192000"/>
              <a:gd name="connsiteY60550" fmla="*/ 744414 h 6858000"/>
              <a:gd name="connsiteX60551" fmla="*/ 1184861 w 12192000"/>
              <a:gd name="connsiteY60551" fmla="*/ 885136 h 6858000"/>
              <a:gd name="connsiteX60552" fmla="*/ 1205375 w 12192000"/>
              <a:gd name="connsiteY60552" fmla="*/ 902309 h 6858000"/>
              <a:gd name="connsiteX60553" fmla="*/ 1232345 w 12192000"/>
              <a:gd name="connsiteY60553" fmla="*/ 885483 h 6858000"/>
              <a:gd name="connsiteX60554" fmla="*/ 1232575 w 12192000"/>
              <a:gd name="connsiteY60554" fmla="*/ 835925 h 6858000"/>
              <a:gd name="connsiteX60555" fmla="*/ 1243063 w 12192000"/>
              <a:gd name="connsiteY60555" fmla="*/ 820826 h 6858000"/>
              <a:gd name="connsiteX60556" fmla="*/ 1252859 w 12192000"/>
              <a:gd name="connsiteY60556" fmla="*/ 836616 h 6858000"/>
              <a:gd name="connsiteX60557" fmla="*/ 1252744 w 12192000"/>
              <a:gd name="connsiteY60557" fmla="*/ 880873 h 6858000"/>
              <a:gd name="connsiteX60558" fmla="*/ 1277869 w 12192000"/>
              <a:gd name="connsiteY60558" fmla="*/ 902655 h 6858000"/>
              <a:gd name="connsiteX60559" fmla="*/ 1300458 w 12192000"/>
              <a:gd name="connsiteY60559" fmla="*/ 881910 h 6858000"/>
              <a:gd name="connsiteX60560" fmla="*/ 1300343 w 12192000"/>
              <a:gd name="connsiteY60560" fmla="*/ 881910 h 6858000"/>
              <a:gd name="connsiteX60561" fmla="*/ 1298269 w 12192000"/>
              <a:gd name="connsiteY60561" fmla="*/ 806996 h 6858000"/>
              <a:gd name="connsiteX60562" fmla="*/ 1299997 w 12192000"/>
              <a:gd name="connsiteY60562" fmla="*/ 740148 h 6858000"/>
              <a:gd name="connsiteX60563" fmla="*/ 1300343 w 12192000"/>
              <a:gd name="connsiteY60563" fmla="*/ 604611 h 6858000"/>
              <a:gd name="connsiteX60564" fmla="*/ 1279597 w 12192000"/>
              <a:gd name="connsiteY60564" fmla="*/ 583867 h 6858000"/>
              <a:gd name="connsiteX60565" fmla="*/ 1203992 w 12192000"/>
              <a:gd name="connsiteY60565" fmla="*/ 583867 h 6858000"/>
              <a:gd name="connsiteX60566" fmla="*/ 5825343 w 12192000"/>
              <a:gd name="connsiteY60566" fmla="*/ 583752 h 6858000"/>
              <a:gd name="connsiteX60567" fmla="*/ 5803330 w 12192000"/>
              <a:gd name="connsiteY60567" fmla="*/ 600231 h 6858000"/>
              <a:gd name="connsiteX60568" fmla="*/ 5803330 w 12192000"/>
              <a:gd name="connsiteY60568" fmla="*/ 681023 h 6858000"/>
              <a:gd name="connsiteX60569" fmla="*/ 5818315 w 12192000"/>
              <a:gd name="connsiteY60569" fmla="*/ 699696 h 6858000"/>
              <a:gd name="connsiteX60570" fmla="*/ 5828571 w 12192000"/>
              <a:gd name="connsiteY60570" fmla="*/ 709376 h 6858000"/>
              <a:gd name="connsiteX60571" fmla="*/ 5818775 w 12192000"/>
              <a:gd name="connsiteY60571" fmla="*/ 718827 h 6858000"/>
              <a:gd name="connsiteX60572" fmla="*/ 5803446 w 12192000"/>
              <a:gd name="connsiteY60572" fmla="*/ 739689 h 6858000"/>
              <a:gd name="connsiteX60573" fmla="*/ 5803446 w 12192000"/>
              <a:gd name="connsiteY60573" fmla="*/ 760548 h 6858000"/>
              <a:gd name="connsiteX60574" fmla="*/ 5791923 w 12192000"/>
              <a:gd name="connsiteY60574" fmla="*/ 771037 h 6858000"/>
              <a:gd name="connsiteX60575" fmla="*/ 5791231 w 12192000"/>
              <a:gd name="connsiteY60575" fmla="*/ 770922 h 6858000"/>
              <a:gd name="connsiteX60576" fmla="*/ 5782238 w 12192000"/>
              <a:gd name="connsiteY60576" fmla="*/ 760663 h 6858000"/>
              <a:gd name="connsiteX60577" fmla="*/ 5782238 w 12192000"/>
              <a:gd name="connsiteY60577" fmla="*/ 737269 h 6858000"/>
              <a:gd name="connsiteX60578" fmla="*/ 5764489 w 12192000"/>
              <a:gd name="connsiteY60578" fmla="*/ 719058 h 6858000"/>
              <a:gd name="connsiteX60579" fmla="*/ 5737637 w 12192000"/>
              <a:gd name="connsiteY60579" fmla="*/ 762162 h 6858000"/>
              <a:gd name="connsiteX60580" fmla="*/ 5737983 w 12192000"/>
              <a:gd name="connsiteY60580" fmla="*/ 790976 h 6858000"/>
              <a:gd name="connsiteX60581" fmla="*/ 5764722 w 12192000"/>
              <a:gd name="connsiteY60581" fmla="*/ 834196 h 6858000"/>
              <a:gd name="connsiteX60582" fmla="*/ 5809095 w 12192000"/>
              <a:gd name="connsiteY60582" fmla="*/ 834196 h 6858000"/>
              <a:gd name="connsiteX60583" fmla="*/ 5827303 w 12192000"/>
              <a:gd name="connsiteY60583" fmla="*/ 843416 h 6858000"/>
              <a:gd name="connsiteX60584" fmla="*/ 5808057 w 12192000"/>
              <a:gd name="connsiteY60584" fmla="*/ 854710 h 6858000"/>
              <a:gd name="connsiteX60585" fmla="*/ 5753312 w 12192000"/>
              <a:gd name="connsiteY60585" fmla="*/ 854710 h 6858000"/>
              <a:gd name="connsiteX60586" fmla="*/ 5734985 w 12192000"/>
              <a:gd name="connsiteY60586" fmla="*/ 873150 h 6858000"/>
              <a:gd name="connsiteX60587" fmla="*/ 5734985 w 12192000"/>
              <a:gd name="connsiteY60587" fmla="*/ 948756 h 6858000"/>
              <a:gd name="connsiteX60588" fmla="*/ 5756077 w 12192000"/>
              <a:gd name="connsiteY60588" fmla="*/ 969963 h 6858000"/>
              <a:gd name="connsiteX60589" fmla="*/ 5813472 w 12192000"/>
              <a:gd name="connsiteY60589" fmla="*/ 969502 h 6858000"/>
              <a:gd name="connsiteX60590" fmla="*/ 5827303 w 12192000"/>
              <a:gd name="connsiteY60590" fmla="*/ 978146 h 6858000"/>
              <a:gd name="connsiteX60591" fmla="*/ 5813586 w 12192000"/>
              <a:gd name="connsiteY60591" fmla="*/ 985061 h 6858000"/>
              <a:gd name="connsiteX60592" fmla="*/ 5753658 w 12192000"/>
              <a:gd name="connsiteY60592" fmla="*/ 985061 h 6858000"/>
              <a:gd name="connsiteX60593" fmla="*/ 5735101 w 12192000"/>
              <a:gd name="connsiteY60593" fmla="*/ 1002464 h 6858000"/>
              <a:gd name="connsiteX60594" fmla="*/ 5735101 w 12192000"/>
              <a:gd name="connsiteY60594" fmla="*/ 1080605 h 6858000"/>
              <a:gd name="connsiteX60595" fmla="*/ 5756654 w 12192000"/>
              <a:gd name="connsiteY60595" fmla="*/ 1100659 h 6858000"/>
              <a:gd name="connsiteX60596" fmla="*/ 5803563 w 12192000"/>
              <a:gd name="connsiteY60596" fmla="*/ 1100659 h 6858000"/>
              <a:gd name="connsiteX60597" fmla="*/ 5827763 w 12192000"/>
              <a:gd name="connsiteY60597" fmla="*/ 1111954 h 6858000"/>
              <a:gd name="connsiteX60598" fmla="*/ 5805407 w 12192000"/>
              <a:gd name="connsiteY60598" fmla="*/ 1120483 h 6858000"/>
              <a:gd name="connsiteX60599" fmla="*/ 5753312 w 12192000"/>
              <a:gd name="connsiteY60599" fmla="*/ 1120483 h 6858000"/>
              <a:gd name="connsiteX60600" fmla="*/ 5735333 w 12192000"/>
              <a:gd name="connsiteY60600" fmla="*/ 1138692 h 6858000"/>
              <a:gd name="connsiteX60601" fmla="*/ 5735101 w 12192000"/>
              <a:gd name="connsiteY60601" fmla="*/ 1211648 h 6858000"/>
              <a:gd name="connsiteX60602" fmla="*/ 5760688 w 12192000"/>
              <a:gd name="connsiteY60602" fmla="*/ 1235620 h 6858000"/>
              <a:gd name="connsiteX60603" fmla="*/ 5807594 w 12192000"/>
              <a:gd name="connsiteY60603" fmla="*/ 1235620 h 6858000"/>
              <a:gd name="connsiteX60604" fmla="*/ 5828687 w 12192000"/>
              <a:gd name="connsiteY60604" fmla="*/ 1246685 h 6858000"/>
              <a:gd name="connsiteX60605" fmla="*/ 5808747 w 12192000"/>
              <a:gd name="connsiteY60605" fmla="*/ 1256135 h 6858000"/>
              <a:gd name="connsiteX60606" fmla="*/ 5748817 w 12192000"/>
              <a:gd name="connsiteY60606" fmla="*/ 1255905 h 6858000"/>
              <a:gd name="connsiteX60607" fmla="*/ 5727608 w 12192000"/>
              <a:gd name="connsiteY60607" fmla="*/ 1277111 h 6858000"/>
              <a:gd name="connsiteX60608" fmla="*/ 5703522 w 12192000"/>
              <a:gd name="connsiteY60608" fmla="*/ 1256020 h 6858000"/>
              <a:gd name="connsiteX60609" fmla="*/ 5610052 w 12192000"/>
              <a:gd name="connsiteY60609" fmla="*/ 1258440 h 6858000"/>
              <a:gd name="connsiteX60610" fmla="*/ 5577322 w 12192000"/>
              <a:gd name="connsiteY60610" fmla="*/ 1256596 h 6858000"/>
              <a:gd name="connsiteX60611" fmla="*/ 5473018 w 12192000"/>
              <a:gd name="connsiteY60611" fmla="*/ 1256711 h 6858000"/>
              <a:gd name="connsiteX60612" fmla="*/ 5456884 w 12192000"/>
              <a:gd name="connsiteY60612" fmla="*/ 1276534 h 6858000"/>
              <a:gd name="connsiteX60613" fmla="*/ 5442820 w 12192000"/>
              <a:gd name="connsiteY60613" fmla="*/ 1256711 h 6858000"/>
              <a:gd name="connsiteX60614" fmla="*/ 5432448 w 12192000"/>
              <a:gd name="connsiteY60614" fmla="*/ 1256365 h 6858000"/>
              <a:gd name="connsiteX60615" fmla="*/ 5148121 w 12192000"/>
              <a:gd name="connsiteY60615" fmla="*/ 1256020 h 6858000"/>
              <a:gd name="connsiteX60616" fmla="*/ 5130489 w 12192000"/>
              <a:gd name="connsiteY60616" fmla="*/ 1276764 h 6858000"/>
              <a:gd name="connsiteX60617" fmla="*/ 5148237 w 12192000"/>
              <a:gd name="connsiteY60617" fmla="*/ 1303503 h 6858000"/>
              <a:gd name="connsiteX60618" fmla="*/ 5218653 w 12192000"/>
              <a:gd name="connsiteY60618" fmla="*/ 1303158 h 6858000"/>
              <a:gd name="connsiteX60619" fmla="*/ 5245854 w 12192000"/>
              <a:gd name="connsiteY60619" fmla="*/ 1285639 h 6858000"/>
              <a:gd name="connsiteX60620" fmla="*/ 5256802 w 12192000"/>
              <a:gd name="connsiteY60620" fmla="*/ 1277455 h 6858000"/>
              <a:gd name="connsiteX60621" fmla="*/ 5265563 w 12192000"/>
              <a:gd name="connsiteY60621" fmla="*/ 1285063 h 6858000"/>
              <a:gd name="connsiteX60622" fmla="*/ 5292648 w 12192000"/>
              <a:gd name="connsiteY60622" fmla="*/ 1303389 h 6858000"/>
              <a:gd name="connsiteX60623" fmla="*/ 5360417 w 12192000"/>
              <a:gd name="connsiteY60623" fmla="*/ 1303389 h 6858000"/>
              <a:gd name="connsiteX60624" fmla="*/ 5381277 w 12192000"/>
              <a:gd name="connsiteY60624" fmla="*/ 1287483 h 6858000"/>
              <a:gd name="connsiteX60625" fmla="*/ 5387961 w 12192000"/>
              <a:gd name="connsiteY60625" fmla="*/ 1277916 h 6858000"/>
              <a:gd name="connsiteX60626" fmla="*/ 5397066 w 12192000"/>
              <a:gd name="connsiteY60626" fmla="*/ 1284255 h 6858000"/>
              <a:gd name="connsiteX60627" fmla="*/ 5426570 w 12192000"/>
              <a:gd name="connsiteY60627" fmla="*/ 1303389 h 6858000"/>
              <a:gd name="connsiteX60628" fmla="*/ 5496990 w 12192000"/>
              <a:gd name="connsiteY60628" fmla="*/ 1303389 h 6858000"/>
              <a:gd name="connsiteX60629" fmla="*/ 5516236 w 12192000"/>
              <a:gd name="connsiteY60629" fmla="*/ 1291516 h 6858000"/>
              <a:gd name="connsiteX60630" fmla="*/ 5527185 w 12192000"/>
              <a:gd name="connsiteY60630" fmla="*/ 1278377 h 6858000"/>
              <a:gd name="connsiteX60631" fmla="*/ 5531911 w 12192000"/>
              <a:gd name="connsiteY60631" fmla="*/ 1296356 h 6858000"/>
              <a:gd name="connsiteX60632" fmla="*/ 5531681 w 12192000"/>
              <a:gd name="connsiteY60632" fmla="*/ 1486637 h 6858000"/>
              <a:gd name="connsiteX60633" fmla="*/ 5552081 w 12192000"/>
              <a:gd name="connsiteY60633" fmla="*/ 1507037 h 6858000"/>
              <a:gd name="connsiteX60634" fmla="*/ 5619848 w 12192000"/>
              <a:gd name="connsiteY60634" fmla="*/ 1506347 h 6858000"/>
              <a:gd name="connsiteX60635" fmla="*/ 5645551 w 12192000"/>
              <a:gd name="connsiteY60635" fmla="*/ 1499085 h 6858000"/>
              <a:gd name="connsiteX60636" fmla="*/ 5632986 w 12192000"/>
              <a:gd name="connsiteY60636" fmla="*/ 1456097 h 6858000"/>
              <a:gd name="connsiteX60637" fmla="*/ 5630337 w 12192000"/>
              <a:gd name="connsiteY60637" fmla="*/ 1441228 h 6858000"/>
              <a:gd name="connsiteX60638" fmla="*/ 5646820 w 12192000"/>
              <a:gd name="connsiteY60638" fmla="*/ 1407346 h 6858000"/>
              <a:gd name="connsiteX60639" fmla="*/ 5650735 w 12192000"/>
              <a:gd name="connsiteY60639" fmla="*/ 1290596 h 6858000"/>
              <a:gd name="connsiteX60640" fmla="*/ 5659380 w 12192000"/>
              <a:gd name="connsiteY60640" fmla="*/ 1277687 h 6858000"/>
              <a:gd name="connsiteX60641" fmla="*/ 5667680 w 12192000"/>
              <a:gd name="connsiteY60641" fmla="*/ 1287254 h 6858000"/>
              <a:gd name="connsiteX60642" fmla="*/ 5687156 w 12192000"/>
              <a:gd name="connsiteY60642" fmla="*/ 1303618 h 6858000"/>
              <a:gd name="connsiteX60643" fmla="*/ 5762761 w 12192000"/>
              <a:gd name="connsiteY60643" fmla="*/ 1303273 h 6858000"/>
              <a:gd name="connsiteX60644" fmla="*/ 5782586 w 12192000"/>
              <a:gd name="connsiteY60644" fmla="*/ 1287828 h 6858000"/>
              <a:gd name="connsiteX60645" fmla="*/ 5793188 w 12192000"/>
              <a:gd name="connsiteY60645" fmla="*/ 1277226 h 6858000"/>
              <a:gd name="connsiteX60646" fmla="*/ 5803330 w 12192000"/>
              <a:gd name="connsiteY60646" fmla="*/ 1288519 h 6858000"/>
              <a:gd name="connsiteX60647" fmla="*/ 5830648 w 12192000"/>
              <a:gd name="connsiteY60647" fmla="*/ 1305578 h 6858000"/>
              <a:gd name="connsiteX60648" fmla="*/ 5850700 w 12192000"/>
              <a:gd name="connsiteY60648" fmla="*/ 1284255 h 6858000"/>
              <a:gd name="connsiteX60649" fmla="*/ 5851159 w 12192000"/>
              <a:gd name="connsiteY60649" fmla="*/ 1211417 h 6858000"/>
              <a:gd name="connsiteX60650" fmla="*/ 5831223 w 12192000"/>
              <a:gd name="connsiteY60650" fmla="*/ 1179953 h 6858000"/>
              <a:gd name="connsiteX60651" fmla="*/ 5851508 w 12192000"/>
              <a:gd name="connsiteY60651" fmla="*/ 1146760 h 6858000"/>
              <a:gd name="connsiteX60652" fmla="*/ 5850354 w 12192000"/>
              <a:gd name="connsiteY60652" fmla="*/ 1073921 h 6858000"/>
              <a:gd name="connsiteX60653" fmla="*/ 5842632 w 12192000"/>
              <a:gd name="connsiteY60653" fmla="*/ 1053982 h 6858000"/>
              <a:gd name="connsiteX60654" fmla="*/ 5831107 w 12192000"/>
              <a:gd name="connsiteY60654" fmla="*/ 1043494 h 6858000"/>
              <a:gd name="connsiteX60655" fmla="*/ 5848855 w 12192000"/>
              <a:gd name="connsiteY60655" fmla="*/ 1037155 h 6858000"/>
              <a:gd name="connsiteX60656" fmla="*/ 5849547 w 12192000"/>
              <a:gd name="connsiteY60656" fmla="*/ 960281 h 6858000"/>
              <a:gd name="connsiteX60657" fmla="*/ 5832719 w 12192000"/>
              <a:gd name="connsiteY60657" fmla="*/ 918907 h 6858000"/>
              <a:gd name="connsiteX60658" fmla="*/ 5835025 w 12192000"/>
              <a:gd name="connsiteY60658" fmla="*/ 903232 h 6858000"/>
              <a:gd name="connsiteX60659" fmla="*/ 5850584 w 12192000"/>
              <a:gd name="connsiteY60659" fmla="*/ 887212 h 6858000"/>
              <a:gd name="connsiteX60660" fmla="*/ 5850584 w 12192000"/>
              <a:gd name="connsiteY60660" fmla="*/ 600464 h 6858000"/>
              <a:gd name="connsiteX60661" fmla="*/ 5825343 w 12192000"/>
              <a:gd name="connsiteY60661" fmla="*/ 583752 h 6858000"/>
              <a:gd name="connsiteX60662" fmla="*/ 11666455 w 12192000"/>
              <a:gd name="connsiteY60662" fmla="*/ 583635 h 6858000"/>
              <a:gd name="connsiteX60663" fmla="*/ 11634876 w 12192000"/>
              <a:gd name="connsiteY60663" fmla="*/ 614639 h 6858000"/>
              <a:gd name="connsiteX60664" fmla="*/ 11635108 w 12192000"/>
              <a:gd name="connsiteY60664" fmla="*/ 640571 h 6858000"/>
              <a:gd name="connsiteX60665" fmla="*/ 11634876 w 12192000"/>
              <a:gd name="connsiteY60665" fmla="*/ 676876 h 6858000"/>
              <a:gd name="connsiteX60666" fmla="*/ 11661269 w 12192000"/>
              <a:gd name="connsiteY60666" fmla="*/ 699581 h 6858000"/>
              <a:gd name="connsiteX60667" fmla="*/ 11687893 w 12192000"/>
              <a:gd name="connsiteY60667" fmla="*/ 676990 h 6858000"/>
              <a:gd name="connsiteX60668" fmla="*/ 11687663 w 12192000"/>
              <a:gd name="connsiteY60668" fmla="*/ 676876 h 6858000"/>
              <a:gd name="connsiteX60669" fmla="*/ 11687546 w 12192000"/>
              <a:gd name="connsiteY60669" fmla="*/ 606916 h 6858000"/>
              <a:gd name="connsiteX60670" fmla="*/ 11666455 w 12192000"/>
              <a:gd name="connsiteY60670" fmla="*/ 583635 h 6858000"/>
              <a:gd name="connsiteX60671" fmla="*/ 8108151 w 12192000"/>
              <a:gd name="connsiteY60671" fmla="*/ 583635 h 6858000"/>
              <a:gd name="connsiteX60672" fmla="*/ 8082449 w 12192000"/>
              <a:gd name="connsiteY60672" fmla="*/ 602536 h 6858000"/>
              <a:gd name="connsiteX60673" fmla="*/ 8082564 w 12192000"/>
              <a:gd name="connsiteY60673" fmla="*/ 602654 h 6858000"/>
              <a:gd name="connsiteX60674" fmla="*/ 8082564 w 12192000"/>
              <a:gd name="connsiteY60674" fmla="*/ 680332 h 6858000"/>
              <a:gd name="connsiteX60675" fmla="*/ 8102848 w 12192000"/>
              <a:gd name="connsiteY60675" fmla="*/ 699466 h 6858000"/>
              <a:gd name="connsiteX60676" fmla="*/ 8130164 w 12192000"/>
              <a:gd name="connsiteY60676" fmla="*/ 672496 h 6858000"/>
              <a:gd name="connsiteX60677" fmla="*/ 8129933 w 12192000"/>
              <a:gd name="connsiteY60677" fmla="*/ 641492 h 6858000"/>
              <a:gd name="connsiteX60678" fmla="*/ 8130164 w 12192000"/>
              <a:gd name="connsiteY60678" fmla="*/ 602654 h 6858000"/>
              <a:gd name="connsiteX60679" fmla="*/ 8108151 w 12192000"/>
              <a:gd name="connsiteY60679" fmla="*/ 583635 h 6858000"/>
              <a:gd name="connsiteX60680" fmla="*/ 6899498 w 12192000"/>
              <a:gd name="connsiteY60680" fmla="*/ 583635 h 6858000"/>
              <a:gd name="connsiteX60681" fmla="*/ 6872414 w 12192000"/>
              <a:gd name="connsiteY60681" fmla="*/ 600925 h 6858000"/>
              <a:gd name="connsiteX60682" fmla="*/ 6872414 w 12192000"/>
              <a:gd name="connsiteY60682" fmla="*/ 681486 h 6858000"/>
              <a:gd name="connsiteX60683" fmla="*/ 6883823 w 12192000"/>
              <a:gd name="connsiteY60683" fmla="*/ 698659 h 6858000"/>
              <a:gd name="connsiteX60684" fmla="*/ 6925314 w 12192000"/>
              <a:gd name="connsiteY60684" fmla="*/ 667195 h 6858000"/>
              <a:gd name="connsiteX60685" fmla="*/ 6925314 w 12192000"/>
              <a:gd name="connsiteY60685" fmla="*/ 641262 h 6858000"/>
              <a:gd name="connsiteX60686" fmla="*/ 6925199 w 12192000"/>
              <a:gd name="connsiteY60686" fmla="*/ 641147 h 6858000"/>
              <a:gd name="connsiteX60687" fmla="*/ 6925314 w 12192000"/>
              <a:gd name="connsiteY60687" fmla="*/ 602192 h 6858000"/>
              <a:gd name="connsiteX60688" fmla="*/ 6899498 w 12192000"/>
              <a:gd name="connsiteY60688" fmla="*/ 583635 h 6858000"/>
              <a:gd name="connsiteX60689" fmla="*/ 6835300 w 12192000"/>
              <a:gd name="connsiteY60689" fmla="*/ 583635 h 6858000"/>
              <a:gd name="connsiteX60690" fmla="*/ 6809255 w 12192000"/>
              <a:gd name="connsiteY60690" fmla="*/ 599194 h 6858000"/>
              <a:gd name="connsiteX60691" fmla="*/ 6809485 w 12192000"/>
              <a:gd name="connsiteY60691" fmla="*/ 682292 h 6858000"/>
              <a:gd name="connsiteX60692" fmla="*/ 6824469 w 12192000"/>
              <a:gd name="connsiteY60692" fmla="*/ 698889 h 6858000"/>
              <a:gd name="connsiteX60693" fmla="*/ 6857315 w 12192000"/>
              <a:gd name="connsiteY60693" fmla="*/ 670075 h 6858000"/>
              <a:gd name="connsiteX60694" fmla="*/ 6857315 w 12192000"/>
              <a:gd name="connsiteY60694" fmla="*/ 638957 h 6858000"/>
              <a:gd name="connsiteX60695" fmla="*/ 6857315 w 12192000"/>
              <a:gd name="connsiteY60695" fmla="*/ 638842 h 6858000"/>
              <a:gd name="connsiteX60696" fmla="*/ 6857430 w 12192000"/>
              <a:gd name="connsiteY60696" fmla="*/ 599886 h 6858000"/>
              <a:gd name="connsiteX60697" fmla="*/ 6835300 w 12192000"/>
              <a:gd name="connsiteY60697" fmla="*/ 583635 h 6858000"/>
              <a:gd name="connsiteX60698" fmla="*/ 3293980 w 12192000"/>
              <a:gd name="connsiteY60698" fmla="*/ 583635 h 6858000"/>
              <a:gd name="connsiteX60699" fmla="*/ 3262401 w 12192000"/>
              <a:gd name="connsiteY60699" fmla="*/ 614639 h 6858000"/>
              <a:gd name="connsiteX60700" fmla="*/ 3262633 w 12192000"/>
              <a:gd name="connsiteY60700" fmla="*/ 640571 h 6858000"/>
              <a:gd name="connsiteX60701" fmla="*/ 3262401 w 12192000"/>
              <a:gd name="connsiteY60701" fmla="*/ 676876 h 6858000"/>
              <a:gd name="connsiteX60702" fmla="*/ 3288794 w 12192000"/>
              <a:gd name="connsiteY60702" fmla="*/ 699581 h 6858000"/>
              <a:gd name="connsiteX60703" fmla="*/ 3315418 w 12192000"/>
              <a:gd name="connsiteY60703" fmla="*/ 676990 h 6858000"/>
              <a:gd name="connsiteX60704" fmla="*/ 3315188 w 12192000"/>
              <a:gd name="connsiteY60704" fmla="*/ 676876 h 6858000"/>
              <a:gd name="connsiteX60705" fmla="*/ 3315071 w 12192000"/>
              <a:gd name="connsiteY60705" fmla="*/ 606916 h 6858000"/>
              <a:gd name="connsiteX60706" fmla="*/ 3293980 w 12192000"/>
              <a:gd name="connsiteY60706" fmla="*/ 583635 h 6858000"/>
              <a:gd name="connsiteX60707" fmla="*/ 11927272 w 12192000"/>
              <a:gd name="connsiteY60707" fmla="*/ 583520 h 6858000"/>
              <a:gd name="connsiteX60708" fmla="*/ 11904568 w 12192000"/>
              <a:gd name="connsiteY60708" fmla="*/ 607840 h 6858000"/>
              <a:gd name="connsiteX60709" fmla="*/ 11904914 w 12192000"/>
              <a:gd name="connsiteY60709" fmla="*/ 743089 h 6858000"/>
              <a:gd name="connsiteX60710" fmla="*/ 11904568 w 12192000"/>
              <a:gd name="connsiteY60710" fmla="*/ 880988 h 6858000"/>
              <a:gd name="connsiteX60711" fmla="*/ 11926120 w 12192000"/>
              <a:gd name="connsiteY60711" fmla="*/ 902655 h 6858000"/>
              <a:gd name="connsiteX60712" fmla="*/ 11952398 w 12192000"/>
              <a:gd name="connsiteY60712" fmla="*/ 882026 h 6858000"/>
              <a:gd name="connsiteX60713" fmla="*/ 11952398 w 12192000"/>
              <a:gd name="connsiteY60713" fmla="*/ 606224 h 6858000"/>
              <a:gd name="connsiteX60714" fmla="*/ 11927272 w 12192000"/>
              <a:gd name="connsiteY60714" fmla="*/ 583520 h 6858000"/>
              <a:gd name="connsiteX60715" fmla="*/ 11793809 w 12192000"/>
              <a:gd name="connsiteY60715" fmla="*/ 583520 h 6858000"/>
              <a:gd name="connsiteX60716" fmla="*/ 11770758 w 12192000"/>
              <a:gd name="connsiteY60716" fmla="*/ 612335 h 6858000"/>
              <a:gd name="connsiteX60717" fmla="*/ 11770758 w 12192000"/>
              <a:gd name="connsiteY60717" fmla="*/ 640801 h 6858000"/>
              <a:gd name="connsiteX60718" fmla="*/ 11770528 w 12192000"/>
              <a:gd name="connsiteY60718" fmla="*/ 682292 h 6858000"/>
              <a:gd name="connsiteX60719" fmla="*/ 11791390 w 12192000"/>
              <a:gd name="connsiteY60719" fmla="*/ 699581 h 6858000"/>
              <a:gd name="connsiteX60720" fmla="*/ 11818128 w 12192000"/>
              <a:gd name="connsiteY60720" fmla="*/ 682062 h 6858000"/>
              <a:gd name="connsiteX60721" fmla="*/ 11818358 w 12192000"/>
              <a:gd name="connsiteY60721" fmla="*/ 682062 h 6858000"/>
              <a:gd name="connsiteX60722" fmla="*/ 11818358 w 12192000"/>
              <a:gd name="connsiteY60722" fmla="*/ 612103 h 6858000"/>
              <a:gd name="connsiteX60723" fmla="*/ 11793809 w 12192000"/>
              <a:gd name="connsiteY60723" fmla="*/ 583520 h 6858000"/>
              <a:gd name="connsiteX60724" fmla="*/ 10789153 w 12192000"/>
              <a:gd name="connsiteY60724" fmla="*/ 583520 h 6858000"/>
              <a:gd name="connsiteX60725" fmla="*/ 10761838 w 12192000"/>
              <a:gd name="connsiteY60725" fmla="*/ 610144 h 6858000"/>
              <a:gd name="connsiteX60726" fmla="*/ 10762414 w 12192000"/>
              <a:gd name="connsiteY60726" fmla="*/ 743031 h 6858000"/>
              <a:gd name="connsiteX60727" fmla="*/ 10762300 w 12192000"/>
              <a:gd name="connsiteY60727" fmla="*/ 743031 h 6858000"/>
              <a:gd name="connsiteX60728" fmla="*/ 10761838 w 12192000"/>
              <a:gd name="connsiteY60728" fmla="*/ 881219 h 6858000"/>
              <a:gd name="connsiteX60729" fmla="*/ 10787540 w 12192000"/>
              <a:gd name="connsiteY60729" fmla="*/ 902425 h 6858000"/>
              <a:gd name="connsiteX60730" fmla="*/ 10815201 w 12192000"/>
              <a:gd name="connsiteY60730" fmla="*/ 880527 h 6858000"/>
              <a:gd name="connsiteX60731" fmla="*/ 10815201 w 12192000"/>
              <a:gd name="connsiteY60731" fmla="*/ 831084 h 6858000"/>
              <a:gd name="connsiteX60732" fmla="*/ 10823269 w 12192000"/>
              <a:gd name="connsiteY60732" fmla="*/ 820019 h 6858000"/>
              <a:gd name="connsiteX60733" fmla="*/ 10830183 w 12192000"/>
              <a:gd name="connsiteY60733" fmla="*/ 831313 h 6858000"/>
              <a:gd name="connsiteX60734" fmla="*/ 10830068 w 12192000"/>
              <a:gd name="connsiteY60734" fmla="*/ 883409 h 6858000"/>
              <a:gd name="connsiteX60735" fmla="*/ 10856577 w 12192000"/>
              <a:gd name="connsiteY60735" fmla="*/ 902194 h 6858000"/>
              <a:gd name="connsiteX60736" fmla="*/ 10882970 w 12192000"/>
              <a:gd name="connsiteY60736" fmla="*/ 882948 h 6858000"/>
              <a:gd name="connsiteX60737" fmla="*/ 10882854 w 12192000"/>
              <a:gd name="connsiteY60737" fmla="*/ 882948 h 6858000"/>
              <a:gd name="connsiteX60738" fmla="*/ 10881126 w 12192000"/>
              <a:gd name="connsiteY60738" fmla="*/ 807687 h 6858000"/>
              <a:gd name="connsiteX60739" fmla="*/ 10882394 w 12192000"/>
              <a:gd name="connsiteY60739" fmla="*/ 740148 h 6858000"/>
              <a:gd name="connsiteX60740" fmla="*/ 10882738 w 12192000"/>
              <a:gd name="connsiteY60740" fmla="*/ 604611 h 6858000"/>
              <a:gd name="connsiteX60741" fmla="*/ 10862109 w 12192000"/>
              <a:gd name="connsiteY60741" fmla="*/ 583520 h 6858000"/>
              <a:gd name="connsiteX60742" fmla="*/ 10789153 w 12192000"/>
              <a:gd name="connsiteY60742" fmla="*/ 583520 h 6858000"/>
              <a:gd name="connsiteX60743" fmla="*/ 8044992 w 12192000"/>
              <a:gd name="connsiteY60743" fmla="*/ 583520 h 6858000"/>
              <a:gd name="connsiteX60744" fmla="*/ 8045107 w 12192000"/>
              <a:gd name="connsiteY60744" fmla="*/ 583635 h 6858000"/>
              <a:gd name="connsiteX60745" fmla="*/ 8014796 w 12192000"/>
              <a:gd name="connsiteY60745" fmla="*/ 612564 h 6858000"/>
              <a:gd name="connsiteX60746" fmla="*/ 8015027 w 12192000"/>
              <a:gd name="connsiteY60746" fmla="*/ 641031 h 6858000"/>
              <a:gd name="connsiteX60747" fmla="*/ 8014796 w 12192000"/>
              <a:gd name="connsiteY60747" fmla="*/ 682408 h 6858000"/>
              <a:gd name="connsiteX60748" fmla="*/ 8036233 w 12192000"/>
              <a:gd name="connsiteY60748" fmla="*/ 698889 h 6858000"/>
              <a:gd name="connsiteX60749" fmla="*/ 8062164 w 12192000"/>
              <a:gd name="connsiteY60749" fmla="*/ 683444 h 6858000"/>
              <a:gd name="connsiteX60750" fmla="*/ 8062164 w 12192000"/>
              <a:gd name="connsiteY60750" fmla="*/ 600577 h 6858000"/>
              <a:gd name="connsiteX60751" fmla="*/ 8044992 w 12192000"/>
              <a:gd name="connsiteY60751" fmla="*/ 583520 h 6858000"/>
              <a:gd name="connsiteX60752" fmla="*/ 7909109 w 12192000"/>
              <a:gd name="connsiteY60752" fmla="*/ 583520 h 6858000"/>
              <a:gd name="connsiteX60753" fmla="*/ 7878452 w 12192000"/>
              <a:gd name="connsiteY60753" fmla="*/ 607724 h 6858000"/>
              <a:gd name="connsiteX60754" fmla="*/ 7904268 w 12192000"/>
              <a:gd name="connsiteY60754" fmla="*/ 637229 h 6858000"/>
              <a:gd name="connsiteX60755" fmla="*/ 7931123 w 12192000"/>
              <a:gd name="connsiteY60755" fmla="*/ 613371 h 6858000"/>
              <a:gd name="connsiteX60756" fmla="*/ 7909109 w 12192000"/>
              <a:gd name="connsiteY60756" fmla="*/ 583520 h 6858000"/>
              <a:gd name="connsiteX60757" fmla="*/ 6761196 w 12192000"/>
              <a:gd name="connsiteY60757" fmla="*/ 583520 h 6858000"/>
              <a:gd name="connsiteX60758" fmla="*/ 6742179 w 12192000"/>
              <a:gd name="connsiteY60758" fmla="*/ 600347 h 6858000"/>
              <a:gd name="connsiteX60759" fmla="*/ 6742293 w 12192000"/>
              <a:gd name="connsiteY60759" fmla="*/ 600347 h 6858000"/>
              <a:gd name="connsiteX60760" fmla="*/ 6742406 w 12192000"/>
              <a:gd name="connsiteY60760" fmla="*/ 681139 h 6858000"/>
              <a:gd name="connsiteX60761" fmla="*/ 6758084 w 12192000"/>
              <a:gd name="connsiteY60761" fmla="*/ 698774 h 6858000"/>
              <a:gd name="connsiteX60762" fmla="*/ 6789892 w 12192000"/>
              <a:gd name="connsiteY60762" fmla="*/ 669960 h 6858000"/>
              <a:gd name="connsiteX60763" fmla="*/ 6789662 w 12192000"/>
              <a:gd name="connsiteY60763" fmla="*/ 641378 h 6858000"/>
              <a:gd name="connsiteX60764" fmla="*/ 6789433 w 12192000"/>
              <a:gd name="connsiteY60764" fmla="*/ 641378 h 6858000"/>
              <a:gd name="connsiteX60765" fmla="*/ 6789433 w 12192000"/>
              <a:gd name="connsiteY60765" fmla="*/ 599657 h 6858000"/>
              <a:gd name="connsiteX60766" fmla="*/ 6761196 w 12192000"/>
              <a:gd name="connsiteY60766" fmla="*/ 583520 h 6858000"/>
              <a:gd name="connsiteX60767" fmla="*/ 5762994 w 12192000"/>
              <a:gd name="connsiteY60767" fmla="*/ 583520 h 6858000"/>
              <a:gd name="connsiteX60768" fmla="*/ 5735794 w 12192000"/>
              <a:gd name="connsiteY60768" fmla="*/ 600692 h 6858000"/>
              <a:gd name="connsiteX60769" fmla="*/ 5735677 w 12192000"/>
              <a:gd name="connsiteY60769" fmla="*/ 600692 h 6858000"/>
              <a:gd name="connsiteX60770" fmla="*/ 5735447 w 12192000"/>
              <a:gd name="connsiteY60770" fmla="*/ 670537 h 6858000"/>
              <a:gd name="connsiteX60771" fmla="*/ 5762302 w 12192000"/>
              <a:gd name="connsiteY60771" fmla="*/ 699581 h 6858000"/>
              <a:gd name="connsiteX60772" fmla="*/ 5783046 w 12192000"/>
              <a:gd name="connsiteY60772" fmla="*/ 671458 h 6858000"/>
              <a:gd name="connsiteX60773" fmla="*/ 5783046 w 12192000"/>
              <a:gd name="connsiteY60773" fmla="*/ 642992 h 6858000"/>
              <a:gd name="connsiteX60774" fmla="*/ 5783278 w 12192000"/>
              <a:gd name="connsiteY60774" fmla="*/ 601614 h 6858000"/>
              <a:gd name="connsiteX60775" fmla="*/ 5762994 w 12192000"/>
              <a:gd name="connsiteY60775" fmla="*/ 583520 h 6858000"/>
              <a:gd name="connsiteX60776" fmla="*/ 3554797 w 12192000"/>
              <a:gd name="connsiteY60776" fmla="*/ 583520 h 6858000"/>
              <a:gd name="connsiteX60777" fmla="*/ 3532093 w 12192000"/>
              <a:gd name="connsiteY60777" fmla="*/ 607840 h 6858000"/>
              <a:gd name="connsiteX60778" fmla="*/ 3532439 w 12192000"/>
              <a:gd name="connsiteY60778" fmla="*/ 743089 h 6858000"/>
              <a:gd name="connsiteX60779" fmla="*/ 3532093 w 12192000"/>
              <a:gd name="connsiteY60779" fmla="*/ 880988 h 6858000"/>
              <a:gd name="connsiteX60780" fmla="*/ 3553645 w 12192000"/>
              <a:gd name="connsiteY60780" fmla="*/ 902655 h 6858000"/>
              <a:gd name="connsiteX60781" fmla="*/ 3579923 w 12192000"/>
              <a:gd name="connsiteY60781" fmla="*/ 882026 h 6858000"/>
              <a:gd name="connsiteX60782" fmla="*/ 3579923 w 12192000"/>
              <a:gd name="connsiteY60782" fmla="*/ 606224 h 6858000"/>
              <a:gd name="connsiteX60783" fmla="*/ 3554797 w 12192000"/>
              <a:gd name="connsiteY60783" fmla="*/ 583520 h 6858000"/>
              <a:gd name="connsiteX60784" fmla="*/ 3421334 w 12192000"/>
              <a:gd name="connsiteY60784" fmla="*/ 583520 h 6858000"/>
              <a:gd name="connsiteX60785" fmla="*/ 3398283 w 12192000"/>
              <a:gd name="connsiteY60785" fmla="*/ 612335 h 6858000"/>
              <a:gd name="connsiteX60786" fmla="*/ 3398283 w 12192000"/>
              <a:gd name="connsiteY60786" fmla="*/ 640801 h 6858000"/>
              <a:gd name="connsiteX60787" fmla="*/ 3398053 w 12192000"/>
              <a:gd name="connsiteY60787" fmla="*/ 682292 h 6858000"/>
              <a:gd name="connsiteX60788" fmla="*/ 3418915 w 12192000"/>
              <a:gd name="connsiteY60788" fmla="*/ 699581 h 6858000"/>
              <a:gd name="connsiteX60789" fmla="*/ 3445653 w 12192000"/>
              <a:gd name="connsiteY60789" fmla="*/ 682062 h 6858000"/>
              <a:gd name="connsiteX60790" fmla="*/ 3445883 w 12192000"/>
              <a:gd name="connsiteY60790" fmla="*/ 682062 h 6858000"/>
              <a:gd name="connsiteX60791" fmla="*/ 3445883 w 12192000"/>
              <a:gd name="connsiteY60791" fmla="*/ 612103 h 6858000"/>
              <a:gd name="connsiteX60792" fmla="*/ 3421334 w 12192000"/>
              <a:gd name="connsiteY60792" fmla="*/ 583520 h 6858000"/>
              <a:gd name="connsiteX60793" fmla="*/ 2416678 w 12192000"/>
              <a:gd name="connsiteY60793" fmla="*/ 583520 h 6858000"/>
              <a:gd name="connsiteX60794" fmla="*/ 2389363 w 12192000"/>
              <a:gd name="connsiteY60794" fmla="*/ 610144 h 6858000"/>
              <a:gd name="connsiteX60795" fmla="*/ 2389939 w 12192000"/>
              <a:gd name="connsiteY60795" fmla="*/ 743031 h 6858000"/>
              <a:gd name="connsiteX60796" fmla="*/ 2389825 w 12192000"/>
              <a:gd name="connsiteY60796" fmla="*/ 743031 h 6858000"/>
              <a:gd name="connsiteX60797" fmla="*/ 2389363 w 12192000"/>
              <a:gd name="connsiteY60797" fmla="*/ 881219 h 6858000"/>
              <a:gd name="connsiteX60798" fmla="*/ 2415065 w 12192000"/>
              <a:gd name="connsiteY60798" fmla="*/ 902425 h 6858000"/>
              <a:gd name="connsiteX60799" fmla="*/ 2442726 w 12192000"/>
              <a:gd name="connsiteY60799" fmla="*/ 880527 h 6858000"/>
              <a:gd name="connsiteX60800" fmla="*/ 2442726 w 12192000"/>
              <a:gd name="connsiteY60800" fmla="*/ 831084 h 6858000"/>
              <a:gd name="connsiteX60801" fmla="*/ 2450794 w 12192000"/>
              <a:gd name="connsiteY60801" fmla="*/ 820019 h 6858000"/>
              <a:gd name="connsiteX60802" fmla="*/ 2457708 w 12192000"/>
              <a:gd name="connsiteY60802" fmla="*/ 831313 h 6858000"/>
              <a:gd name="connsiteX60803" fmla="*/ 2457593 w 12192000"/>
              <a:gd name="connsiteY60803" fmla="*/ 883409 h 6858000"/>
              <a:gd name="connsiteX60804" fmla="*/ 2484102 w 12192000"/>
              <a:gd name="connsiteY60804" fmla="*/ 902194 h 6858000"/>
              <a:gd name="connsiteX60805" fmla="*/ 2510495 w 12192000"/>
              <a:gd name="connsiteY60805" fmla="*/ 882948 h 6858000"/>
              <a:gd name="connsiteX60806" fmla="*/ 2510379 w 12192000"/>
              <a:gd name="connsiteY60806" fmla="*/ 882948 h 6858000"/>
              <a:gd name="connsiteX60807" fmla="*/ 2508651 w 12192000"/>
              <a:gd name="connsiteY60807" fmla="*/ 807687 h 6858000"/>
              <a:gd name="connsiteX60808" fmla="*/ 2509919 w 12192000"/>
              <a:gd name="connsiteY60808" fmla="*/ 740148 h 6858000"/>
              <a:gd name="connsiteX60809" fmla="*/ 2510263 w 12192000"/>
              <a:gd name="connsiteY60809" fmla="*/ 604611 h 6858000"/>
              <a:gd name="connsiteX60810" fmla="*/ 2489634 w 12192000"/>
              <a:gd name="connsiteY60810" fmla="*/ 583520 h 6858000"/>
              <a:gd name="connsiteX60811" fmla="*/ 2416678 w 12192000"/>
              <a:gd name="connsiteY60811" fmla="*/ 583520 h 6858000"/>
              <a:gd name="connsiteX60812" fmla="*/ 7965410 w 12192000"/>
              <a:gd name="connsiteY60812" fmla="*/ 583405 h 6858000"/>
              <a:gd name="connsiteX60813" fmla="*/ 7947373 w 12192000"/>
              <a:gd name="connsiteY60813" fmla="*/ 589513 h 6858000"/>
              <a:gd name="connsiteX60814" fmla="*/ 7947949 w 12192000"/>
              <a:gd name="connsiteY60814" fmla="*/ 667078 h 6858000"/>
              <a:gd name="connsiteX60815" fmla="*/ 7977914 w 12192000"/>
              <a:gd name="connsiteY60815" fmla="*/ 697736 h 6858000"/>
              <a:gd name="connsiteX60816" fmla="*/ 7993359 w 12192000"/>
              <a:gd name="connsiteY60816" fmla="*/ 697967 h 6858000"/>
              <a:gd name="connsiteX60817" fmla="*/ 7993474 w 12192000"/>
              <a:gd name="connsiteY60817" fmla="*/ 697967 h 6858000"/>
              <a:gd name="connsiteX60818" fmla="*/ 7995433 w 12192000"/>
              <a:gd name="connsiteY60818" fmla="*/ 598044 h 6858000"/>
              <a:gd name="connsiteX60819" fmla="*/ 7984485 w 12192000"/>
              <a:gd name="connsiteY60819" fmla="*/ 584213 h 6858000"/>
              <a:gd name="connsiteX60820" fmla="*/ 7965410 w 12192000"/>
              <a:gd name="connsiteY60820" fmla="*/ 583405 h 6858000"/>
              <a:gd name="connsiteX60821" fmla="*/ 5691304 w 12192000"/>
              <a:gd name="connsiteY60821" fmla="*/ 583405 h 6858000"/>
              <a:gd name="connsiteX60822" fmla="*/ 5667793 w 12192000"/>
              <a:gd name="connsiteY60822" fmla="*/ 601038 h 6858000"/>
              <a:gd name="connsiteX60823" fmla="*/ 5667793 w 12192000"/>
              <a:gd name="connsiteY60823" fmla="*/ 601153 h 6858000"/>
              <a:gd name="connsiteX60824" fmla="*/ 5667793 w 12192000"/>
              <a:gd name="connsiteY60824" fmla="*/ 681254 h 6858000"/>
              <a:gd name="connsiteX60825" fmla="*/ 5685658 w 12192000"/>
              <a:gd name="connsiteY60825" fmla="*/ 699118 h 6858000"/>
              <a:gd name="connsiteX60826" fmla="*/ 5715393 w 12192000"/>
              <a:gd name="connsiteY60826" fmla="*/ 671113 h 6858000"/>
              <a:gd name="connsiteX60827" fmla="*/ 5715163 w 12192000"/>
              <a:gd name="connsiteY60827" fmla="*/ 642645 h 6858000"/>
              <a:gd name="connsiteX60828" fmla="*/ 5715277 w 12192000"/>
              <a:gd name="connsiteY60828" fmla="*/ 601271 h 6858000"/>
              <a:gd name="connsiteX60829" fmla="*/ 5691304 w 12192000"/>
              <a:gd name="connsiteY60829" fmla="*/ 583405 h 6858000"/>
              <a:gd name="connsiteX60830" fmla="*/ 12133458 w 12192000"/>
              <a:gd name="connsiteY60830" fmla="*/ 583175 h 6858000"/>
              <a:gd name="connsiteX60831" fmla="*/ 12107412 w 12192000"/>
              <a:gd name="connsiteY60831" fmla="*/ 608183 h 6858000"/>
              <a:gd name="connsiteX60832" fmla="*/ 12132652 w 12192000"/>
              <a:gd name="connsiteY60832" fmla="*/ 633080 h 6858000"/>
              <a:gd name="connsiteX60833" fmla="*/ 12155011 w 12192000"/>
              <a:gd name="connsiteY60833" fmla="*/ 610952 h 6858000"/>
              <a:gd name="connsiteX60834" fmla="*/ 12133344 w 12192000"/>
              <a:gd name="connsiteY60834" fmla="*/ 583290 h 6858000"/>
              <a:gd name="connsiteX60835" fmla="*/ 9113382 w 12192000"/>
              <a:gd name="connsiteY60835" fmla="*/ 583175 h 6858000"/>
              <a:gd name="connsiteX60836" fmla="*/ 9113382 w 12192000"/>
              <a:gd name="connsiteY60836" fmla="*/ 583290 h 6858000"/>
              <a:gd name="connsiteX60837" fmla="*/ 9089870 w 12192000"/>
              <a:gd name="connsiteY60837" fmla="*/ 608183 h 6858000"/>
              <a:gd name="connsiteX60838" fmla="*/ 9112230 w 12192000"/>
              <a:gd name="connsiteY60838" fmla="*/ 637805 h 6858000"/>
              <a:gd name="connsiteX60839" fmla="*/ 9137470 w 12192000"/>
              <a:gd name="connsiteY60839" fmla="*/ 612449 h 6858000"/>
              <a:gd name="connsiteX60840" fmla="*/ 9113382 w 12192000"/>
              <a:gd name="connsiteY60840" fmla="*/ 583175 h 6858000"/>
              <a:gd name="connsiteX60841" fmla="*/ 7032614 w 12192000"/>
              <a:gd name="connsiteY60841" fmla="*/ 583175 h 6858000"/>
              <a:gd name="connsiteX60842" fmla="*/ 7008180 w 12192000"/>
              <a:gd name="connsiteY60842" fmla="*/ 606341 h 6858000"/>
              <a:gd name="connsiteX60843" fmla="*/ 7008410 w 12192000"/>
              <a:gd name="connsiteY60843" fmla="*/ 676760 h 6858000"/>
              <a:gd name="connsiteX60844" fmla="*/ 7023970 w 12192000"/>
              <a:gd name="connsiteY60844" fmla="*/ 698544 h 6858000"/>
              <a:gd name="connsiteX60845" fmla="*/ 7034228 w 12192000"/>
              <a:gd name="connsiteY60845" fmla="*/ 707763 h 6858000"/>
              <a:gd name="connsiteX60846" fmla="*/ 7026390 w 12192000"/>
              <a:gd name="connsiteY60846" fmla="*/ 718942 h 6858000"/>
              <a:gd name="connsiteX60847" fmla="*/ 7008180 w 12192000"/>
              <a:gd name="connsiteY60847" fmla="*/ 746258 h 6858000"/>
              <a:gd name="connsiteX60848" fmla="*/ 6998729 w 12192000"/>
              <a:gd name="connsiteY60848" fmla="*/ 769078 h 6858000"/>
              <a:gd name="connsiteX60849" fmla="*/ 6991699 w 12192000"/>
              <a:gd name="connsiteY60849" fmla="*/ 747871 h 6858000"/>
              <a:gd name="connsiteX60850" fmla="*/ 6991584 w 12192000"/>
              <a:gd name="connsiteY60850" fmla="*/ 747293 h 6858000"/>
              <a:gd name="connsiteX60851" fmla="*/ 6958507 w 12192000"/>
              <a:gd name="connsiteY60851" fmla="*/ 718135 h 6858000"/>
              <a:gd name="connsiteX60852" fmla="*/ 6940874 w 12192000"/>
              <a:gd name="connsiteY60852" fmla="*/ 749370 h 6858000"/>
              <a:gd name="connsiteX60853" fmla="*/ 6947443 w 12192000"/>
              <a:gd name="connsiteY60853" fmla="*/ 766887 h 6858000"/>
              <a:gd name="connsiteX60854" fmla="*/ 6946981 w 12192000"/>
              <a:gd name="connsiteY60854" fmla="*/ 787401 h 6858000"/>
              <a:gd name="connsiteX60855" fmla="*/ 6941565 w 12192000"/>
              <a:gd name="connsiteY60855" fmla="*/ 825089 h 6858000"/>
              <a:gd name="connsiteX60856" fmla="*/ 6965076 w 12192000"/>
              <a:gd name="connsiteY60856" fmla="*/ 833504 h 6858000"/>
              <a:gd name="connsiteX60857" fmla="*/ 7019821 w 12192000"/>
              <a:gd name="connsiteY60857" fmla="*/ 833620 h 6858000"/>
              <a:gd name="connsiteX60858" fmla="*/ 7034228 w 12192000"/>
              <a:gd name="connsiteY60858" fmla="*/ 843991 h 6858000"/>
              <a:gd name="connsiteX60859" fmla="*/ 7019591 w 12192000"/>
              <a:gd name="connsiteY60859" fmla="*/ 854019 h 6858000"/>
              <a:gd name="connsiteX60860" fmla="*/ 6959659 w 12192000"/>
              <a:gd name="connsiteY60860" fmla="*/ 854019 h 6858000"/>
              <a:gd name="connsiteX60861" fmla="*/ 6940297 w 12192000"/>
              <a:gd name="connsiteY60861" fmla="*/ 873728 h 6858000"/>
              <a:gd name="connsiteX60862" fmla="*/ 6940297 w 12192000"/>
              <a:gd name="connsiteY60862" fmla="*/ 949333 h 6858000"/>
              <a:gd name="connsiteX60863" fmla="*/ 6961504 w 12192000"/>
              <a:gd name="connsiteY60863" fmla="*/ 969618 h 6858000"/>
              <a:gd name="connsiteX60864" fmla="*/ 7021436 w 12192000"/>
              <a:gd name="connsiteY60864" fmla="*/ 969387 h 6858000"/>
              <a:gd name="connsiteX60865" fmla="*/ 7033651 w 12192000"/>
              <a:gd name="connsiteY60865" fmla="*/ 978838 h 6858000"/>
              <a:gd name="connsiteX60866" fmla="*/ 7021665 w 12192000"/>
              <a:gd name="connsiteY60866" fmla="*/ 984831 h 6858000"/>
              <a:gd name="connsiteX60867" fmla="*/ 6956432 w 12192000"/>
              <a:gd name="connsiteY60867" fmla="*/ 984831 h 6858000"/>
              <a:gd name="connsiteX60868" fmla="*/ 6940297 w 12192000"/>
              <a:gd name="connsiteY60868" fmla="*/ 1001427 h 6858000"/>
              <a:gd name="connsiteX60869" fmla="*/ 6940297 w 12192000"/>
              <a:gd name="connsiteY60869" fmla="*/ 1082219 h 6858000"/>
              <a:gd name="connsiteX60870" fmla="*/ 6957700 w 12192000"/>
              <a:gd name="connsiteY60870" fmla="*/ 1100084 h 6858000"/>
              <a:gd name="connsiteX60871" fmla="*/ 7017631 w 12192000"/>
              <a:gd name="connsiteY60871" fmla="*/ 1100084 h 6858000"/>
              <a:gd name="connsiteX60872" fmla="*/ 7034344 w 12192000"/>
              <a:gd name="connsiteY60872" fmla="*/ 1109995 h 6858000"/>
              <a:gd name="connsiteX60873" fmla="*/ 7018438 w 12192000"/>
              <a:gd name="connsiteY60873" fmla="*/ 1120713 h 6858000"/>
              <a:gd name="connsiteX60874" fmla="*/ 6955855 w 12192000"/>
              <a:gd name="connsiteY60874" fmla="*/ 1120713 h 6858000"/>
              <a:gd name="connsiteX60875" fmla="*/ 6940297 w 12192000"/>
              <a:gd name="connsiteY60875" fmla="*/ 1135004 h 6858000"/>
              <a:gd name="connsiteX60876" fmla="*/ 6940297 w 12192000"/>
              <a:gd name="connsiteY60876" fmla="*/ 1220983 h 6858000"/>
              <a:gd name="connsiteX60877" fmla="*/ 6955511 w 12192000"/>
              <a:gd name="connsiteY60877" fmla="*/ 1235735 h 6858000"/>
              <a:gd name="connsiteX60878" fmla="*/ 7020743 w 12192000"/>
              <a:gd name="connsiteY60878" fmla="*/ 1235620 h 6858000"/>
              <a:gd name="connsiteX60879" fmla="*/ 7034459 w 12192000"/>
              <a:gd name="connsiteY60879" fmla="*/ 1246224 h 6858000"/>
              <a:gd name="connsiteX60880" fmla="*/ 7020514 w 12192000"/>
              <a:gd name="connsiteY60880" fmla="*/ 1256480 h 6858000"/>
              <a:gd name="connsiteX60881" fmla="*/ 6957931 w 12192000"/>
              <a:gd name="connsiteY60881" fmla="*/ 1256480 h 6858000"/>
              <a:gd name="connsiteX60882" fmla="*/ 6940527 w 12192000"/>
              <a:gd name="connsiteY60882" fmla="*/ 1268352 h 6858000"/>
              <a:gd name="connsiteX60883" fmla="*/ 6933612 w 12192000"/>
              <a:gd name="connsiteY60883" fmla="*/ 1276649 h 6858000"/>
              <a:gd name="connsiteX60884" fmla="*/ 6926236 w 12192000"/>
              <a:gd name="connsiteY60884" fmla="*/ 1271117 h 6858000"/>
              <a:gd name="connsiteX60885" fmla="*/ 6901917 w 12192000"/>
              <a:gd name="connsiteY60885" fmla="*/ 1256480 h 6858000"/>
              <a:gd name="connsiteX60886" fmla="*/ 6831499 w 12192000"/>
              <a:gd name="connsiteY60886" fmla="*/ 1256480 h 6858000"/>
              <a:gd name="connsiteX60887" fmla="*/ 6808793 w 12192000"/>
              <a:gd name="connsiteY60887" fmla="*/ 1270196 h 6858000"/>
              <a:gd name="connsiteX60888" fmla="*/ 6791620 w 12192000"/>
              <a:gd name="connsiteY60888" fmla="*/ 1272846 h 6858000"/>
              <a:gd name="connsiteX60889" fmla="*/ 6757622 w 12192000"/>
              <a:gd name="connsiteY60889" fmla="*/ 1256711 h 6858000"/>
              <a:gd name="connsiteX60890" fmla="*/ 6695154 w 12192000"/>
              <a:gd name="connsiteY60890" fmla="*/ 1255559 h 6858000"/>
              <a:gd name="connsiteX60891" fmla="*/ 6665881 w 12192000"/>
              <a:gd name="connsiteY60891" fmla="*/ 1276764 h 6858000"/>
              <a:gd name="connsiteX60892" fmla="*/ 6634186 w 12192000"/>
              <a:gd name="connsiteY60892" fmla="*/ 1255213 h 6858000"/>
              <a:gd name="connsiteX60893" fmla="*/ 6360463 w 12192000"/>
              <a:gd name="connsiteY60893" fmla="*/ 1256020 h 6858000"/>
              <a:gd name="connsiteX60894" fmla="*/ 6340522 w 12192000"/>
              <a:gd name="connsiteY60894" fmla="*/ 1277802 h 6858000"/>
              <a:gd name="connsiteX60895" fmla="*/ 6359655 w 12192000"/>
              <a:gd name="connsiteY60895" fmla="*/ 1303733 h 6858000"/>
              <a:gd name="connsiteX60896" fmla="*/ 6432608 w 12192000"/>
              <a:gd name="connsiteY60896" fmla="*/ 1303503 h 6858000"/>
              <a:gd name="connsiteX60897" fmla="*/ 6455777 w 12192000"/>
              <a:gd name="connsiteY60897" fmla="*/ 1286791 h 6858000"/>
              <a:gd name="connsiteX60898" fmla="*/ 6463267 w 12192000"/>
              <a:gd name="connsiteY60898" fmla="*/ 1277916 h 6858000"/>
              <a:gd name="connsiteX60899" fmla="*/ 6470873 w 12192000"/>
              <a:gd name="connsiteY60899" fmla="*/ 1285524 h 6858000"/>
              <a:gd name="connsiteX60900" fmla="*/ 6494154 w 12192000"/>
              <a:gd name="connsiteY60900" fmla="*/ 1303503 h 6858000"/>
              <a:gd name="connsiteX60901" fmla="*/ 6564576 w 12192000"/>
              <a:gd name="connsiteY60901" fmla="*/ 1303503 h 6858000"/>
              <a:gd name="connsiteX60902" fmla="*/ 6586587 w 12192000"/>
              <a:gd name="connsiteY60902" fmla="*/ 1287022 h 6858000"/>
              <a:gd name="connsiteX60903" fmla="*/ 6595925 w 12192000"/>
              <a:gd name="connsiteY60903" fmla="*/ 1277572 h 6858000"/>
              <a:gd name="connsiteX60904" fmla="*/ 6606527 w 12192000"/>
              <a:gd name="connsiteY60904" fmla="*/ 1285178 h 6858000"/>
              <a:gd name="connsiteX60905" fmla="*/ 6631880 w 12192000"/>
              <a:gd name="connsiteY60905" fmla="*/ 1303503 h 6858000"/>
              <a:gd name="connsiteX60906" fmla="*/ 6704836 w 12192000"/>
              <a:gd name="connsiteY60906" fmla="*/ 1303503 h 6858000"/>
              <a:gd name="connsiteX60907" fmla="*/ 6721318 w 12192000"/>
              <a:gd name="connsiteY60907" fmla="*/ 1295090 h 6858000"/>
              <a:gd name="connsiteX60908" fmla="*/ 6733073 w 12192000"/>
              <a:gd name="connsiteY60908" fmla="*/ 1277687 h 6858000"/>
              <a:gd name="connsiteX60909" fmla="*/ 6742179 w 12192000"/>
              <a:gd name="connsiteY60909" fmla="*/ 1300044 h 6858000"/>
              <a:gd name="connsiteX60910" fmla="*/ 6742179 w 12192000"/>
              <a:gd name="connsiteY60910" fmla="*/ 1485141 h 6858000"/>
              <a:gd name="connsiteX60911" fmla="*/ 6763383 w 12192000"/>
              <a:gd name="connsiteY60911" fmla="*/ 1507268 h 6858000"/>
              <a:gd name="connsiteX60912" fmla="*/ 6833803 w 12192000"/>
              <a:gd name="connsiteY60912" fmla="*/ 1506461 h 6858000"/>
              <a:gd name="connsiteX60913" fmla="*/ 6856277 w 12192000"/>
              <a:gd name="connsiteY60913" fmla="*/ 1498394 h 6858000"/>
              <a:gd name="connsiteX60914" fmla="*/ 6842677 w 12192000"/>
              <a:gd name="connsiteY60914" fmla="*/ 1458977 h 6858000"/>
              <a:gd name="connsiteX60915" fmla="*/ 6832765 w 12192000"/>
              <a:gd name="connsiteY60915" fmla="*/ 1448720 h 6858000"/>
              <a:gd name="connsiteX60916" fmla="*/ 6840833 w 12192000"/>
              <a:gd name="connsiteY60916" fmla="*/ 1440190 h 6858000"/>
              <a:gd name="connsiteX60917" fmla="*/ 6857430 w 12192000"/>
              <a:gd name="connsiteY60917" fmla="*/ 1415297 h 6858000"/>
              <a:gd name="connsiteX60918" fmla="*/ 6857430 w 12192000"/>
              <a:gd name="connsiteY60918" fmla="*/ 1290135 h 6858000"/>
              <a:gd name="connsiteX60919" fmla="*/ 6863310 w 12192000"/>
              <a:gd name="connsiteY60919" fmla="*/ 1278033 h 6858000"/>
              <a:gd name="connsiteX60920" fmla="*/ 6872873 w 12192000"/>
              <a:gd name="connsiteY60920" fmla="*/ 1287254 h 6858000"/>
              <a:gd name="connsiteX60921" fmla="*/ 6893159 w 12192000"/>
              <a:gd name="connsiteY60921" fmla="*/ 1303733 h 6858000"/>
              <a:gd name="connsiteX60922" fmla="*/ 6968764 w 12192000"/>
              <a:gd name="connsiteY60922" fmla="*/ 1303503 h 6858000"/>
              <a:gd name="connsiteX60923" fmla="*/ 6988702 w 12192000"/>
              <a:gd name="connsiteY60923" fmla="*/ 1289098 h 6858000"/>
              <a:gd name="connsiteX60924" fmla="*/ 6999998 w 12192000"/>
              <a:gd name="connsiteY60924" fmla="*/ 1277687 h 6858000"/>
              <a:gd name="connsiteX60925" fmla="*/ 7008641 w 12192000"/>
              <a:gd name="connsiteY60925" fmla="*/ 1291055 h 6858000"/>
              <a:gd name="connsiteX60926" fmla="*/ 7045408 w 12192000"/>
              <a:gd name="connsiteY60926" fmla="*/ 1302927 h 6858000"/>
              <a:gd name="connsiteX60927" fmla="*/ 7060851 w 12192000"/>
              <a:gd name="connsiteY60927" fmla="*/ 1284716 h 6858000"/>
              <a:gd name="connsiteX60928" fmla="*/ 7060851 w 12192000"/>
              <a:gd name="connsiteY60928" fmla="*/ 1216948 h 6858000"/>
              <a:gd name="connsiteX60929" fmla="*/ 7042065 w 12192000"/>
              <a:gd name="connsiteY60929" fmla="*/ 1187905 h 6858000"/>
              <a:gd name="connsiteX60930" fmla="*/ 7034920 w 12192000"/>
              <a:gd name="connsiteY60930" fmla="*/ 1178799 h 6858000"/>
              <a:gd name="connsiteX60931" fmla="*/ 7040797 w 12192000"/>
              <a:gd name="connsiteY60931" fmla="*/ 1168774 h 6858000"/>
              <a:gd name="connsiteX60932" fmla="*/ 7060736 w 12192000"/>
              <a:gd name="connsiteY60932" fmla="*/ 1135695 h 6858000"/>
              <a:gd name="connsiteX60933" fmla="*/ 7060736 w 12192000"/>
              <a:gd name="connsiteY60933" fmla="*/ 1080951 h 6858000"/>
              <a:gd name="connsiteX60934" fmla="*/ 7042181 w 12192000"/>
              <a:gd name="connsiteY60934" fmla="*/ 1052368 h 6858000"/>
              <a:gd name="connsiteX60935" fmla="*/ 7035266 w 12192000"/>
              <a:gd name="connsiteY60935" fmla="*/ 1043379 h 6858000"/>
              <a:gd name="connsiteX60936" fmla="*/ 7042065 w 12192000"/>
              <a:gd name="connsiteY60936" fmla="*/ 1037386 h 6858000"/>
              <a:gd name="connsiteX60937" fmla="*/ 7060965 w 12192000"/>
              <a:gd name="connsiteY60937" fmla="*/ 1011684 h 6858000"/>
              <a:gd name="connsiteX60938" fmla="*/ 7060965 w 12192000"/>
              <a:gd name="connsiteY60938" fmla="*/ 946567 h 6858000"/>
              <a:gd name="connsiteX60939" fmla="*/ 7042871 w 12192000"/>
              <a:gd name="connsiteY60939" fmla="*/ 918790 h 6858000"/>
              <a:gd name="connsiteX60940" fmla="*/ 7035150 w 12192000"/>
              <a:gd name="connsiteY60940" fmla="*/ 907265 h 6858000"/>
              <a:gd name="connsiteX60941" fmla="*/ 7045062 w 12192000"/>
              <a:gd name="connsiteY60941" fmla="*/ 901964 h 6858000"/>
              <a:gd name="connsiteX60942" fmla="*/ 7060851 w 12192000"/>
              <a:gd name="connsiteY60942" fmla="*/ 882026 h 6858000"/>
              <a:gd name="connsiteX60943" fmla="*/ 7060851 w 12192000"/>
              <a:gd name="connsiteY60943" fmla="*/ 743953 h 6858000"/>
              <a:gd name="connsiteX60944" fmla="*/ 7060736 w 12192000"/>
              <a:gd name="connsiteY60944" fmla="*/ 743953 h 6858000"/>
              <a:gd name="connsiteX60945" fmla="*/ 7061080 w 12192000"/>
              <a:gd name="connsiteY60945" fmla="*/ 605765 h 6858000"/>
              <a:gd name="connsiteX60946" fmla="*/ 7032614 w 12192000"/>
              <a:gd name="connsiteY60946" fmla="*/ 583175 h 6858000"/>
              <a:gd name="connsiteX60947" fmla="*/ 5562221 w 12192000"/>
              <a:gd name="connsiteY60947" fmla="*/ 583175 h 6858000"/>
              <a:gd name="connsiteX60948" fmla="*/ 5562107 w 12192000"/>
              <a:gd name="connsiteY60948" fmla="*/ 583290 h 6858000"/>
              <a:gd name="connsiteX60949" fmla="*/ 5532257 w 12192000"/>
              <a:gd name="connsiteY60949" fmla="*/ 610491 h 6858000"/>
              <a:gd name="connsiteX60950" fmla="*/ 5532489 w 12192000"/>
              <a:gd name="connsiteY60950" fmla="*/ 638957 h 6858000"/>
              <a:gd name="connsiteX60951" fmla="*/ 5532257 w 12192000"/>
              <a:gd name="connsiteY60951" fmla="*/ 675147 h 6858000"/>
              <a:gd name="connsiteX60952" fmla="*/ 5557381 w 12192000"/>
              <a:gd name="connsiteY60952" fmla="*/ 699118 h 6858000"/>
              <a:gd name="connsiteX60953" fmla="*/ 5584465 w 12192000"/>
              <a:gd name="connsiteY60953" fmla="*/ 676184 h 6858000"/>
              <a:gd name="connsiteX60954" fmla="*/ 5584465 w 12192000"/>
              <a:gd name="connsiteY60954" fmla="*/ 606341 h 6858000"/>
              <a:gd name="connsiteX60955" fmla="*/ 5562221 w 12192000"/>
              <a:gd name="connsiteY60955" fmla="*/ 583175 h 6858000"/>
              <a:gd name="connsiteX60956" fmla="*/ 3760983 w 12192000"/>
              <a:gd name="connsiteY60956" fmla="*/ 583175 h 6858000"/>
              <a:gd name="connsiteX60957" fmla="*/ 3734937 w 12192000"/>
              <a:gd name="connsiteY60957" fmla="*/ 608183 h 6858000"/>
              <a:gd name="connsiteX60958" fmla="*/ 3760177 w 12192000"/>
              <a:gd name="connsiteY60958" fmla="*/ 633080 h 6858000"/>
              <a:gd name="connsiteX60959" fmla="*/ 3782536 w 12192000"/>
              <a:gd name="connsiteY60959" fmla="*/ 610952 h 6858000"/>
              <a:gd name="connsiteX60960" fmla="*/ 3760869 w 12192000"/>
              <a:gd name="connsiteY60960" fmla="*/ 583290 h 6858000"/>
              <a:gd name="connsiteX60961" fmla="*/ 740907 w 12192000"/>
              <a:gd name="connsiteY60961" fmla="*/ 583175 h 6858000"/>
              <a:gd name="connsiteX60962" fmla="*/ 740907 w 12192000"/>
              <a:gd name="connsiteY60962" fmla="*/ 583290 h 6858000"/>
              <a:gd name="connsiteX60963" fmla="*/ 717395 w 12192000"/>
              <a:gd name="connsiteY60963" fmla="*/ 608183 h 6858000"/>
              <a:gd name="connsiteX60964" fmla="*/ 739755 w 12192000"/>
              <a:gd name="connsiteY60964" fmla="*/ 637805 h 6858000"/>
              <a:gd name="connsiteX60965" fmla="*/ 764995 w 12192000"/>
              <a:gd name="connsiteY60965" fmla="*/ 612449 h 6858000"/>
              <a:gd name="connsiteX60966" fmla="*/ 740907 w 12192000"/>
              <a:gd name="connsiteY60966" fmla="*/ 583175 h 6858000"/>
              <a:gd name="connsiteX60967" fmla="*/ 5624919 w 12192000"/>
              <a:gd name="connsiteY60967" fmla="*/ 583060 h 6858000"/>
              <a:gd name="connsiteX60968" fmla="*/ 5599910 w 12192000"/>
              <a:gd name="connsiteY60968" fmla="*/ 608183 h 6858000"/>
              <a:gd name="connsiteX60969" fmla="*/ 5600026 w 12192000"/>
              <a:gd name="connsiteY60969" fmla="*/ 670305 h 6858000"/>
              <a:gd name="connsiteX60970" fmla="*/ 5623536 w 12192000"/>
              <a:gd name="connsiteY60970" fmla="*/ 699696 h 6858000"/>
              <a:gd name="connsiteX60971" fmla="*/ 5647625 w 12192000"/>
              <a:gd name="connsiteY60971" fmla="*/ 671573 h 6858000"/>
              <a:gd name="connsiteX60972" fmla="*/ 5647509 w 12192000"/>
              <a:gd name="connsiteY60972" fmla="*/ 643106 h 6858000"/>
              <a:gd name="connsiteX60973" fmla="*/ 5647739 w 12192000"/>
              <a:gd name="connsiteY60973" fmla="*/ 606916 h 6858000"/>
              <a:gd name="connsiteX60974" fmla="*/ 5624919 w 12192000"/>
              <a:gd name="connsiteY60974" fmla="*/ 583060 h 6858000"/>
              <a:gd name="connsiteX60975" fmla="*/ 10925614 w 12192000"/>
              <a:gd name="connsiteY60975" fmla="*/ 582945 h 6858000"/>
              <a:gd name="connsiteX60976" fmla="*/ 10898758 w 12192000"/>
              <a:gd name="connsiteY60976" fmla="*/ 612219 h 6858000"/>
              <a:gd name="connsiteX60977" fmla="*/ 10924346 w 12192000"/>
              <a:gd name="connsiteY60977" fmla="*/ 637229 h 6858000"/>
              <a:gd name="connsiteX60978" fmla="*/ 10946704 w 12192000"/>
              <a:gd name="connsiteY60978" fmla="*/ 611528 h 6858000"/>
              <a:gd name="connsiteX60979" fmla="*/ 10925614 w 12192000"/>
              <a:gd name="connsiteY60979" fmla="*/ 582945 h 6858000"/>
              <a:gd name="connsiteX60980" fmla="*/ 8171194 w 12192000"/>
              <a:gd name="connsiteY60980" fmla="*/ 582945 h 6858000"/>
              <a:gd name="connsiteX60981" fmla="*/ 8150564 w 12192000"/>
              <a:gd name="connsiteY60981" fmla="*/ 611642 h 6858000"/>
              <a:gd name="connsiteX60982" fmla="*/ 8150564 w 12192000"/>
              <a:gd name="connsiteY60982" fmla="*/ 640224 h 6858000"/>
              <a:gd name="connsiteX60983" fmla="*/ 8150333 w 12192000"/>
              <a:gd name="connsiteY60983" fmla="*/ 679296 h 6858000"/>
              <a:gd name="connsiteX60984" fmla="*/ 8172231 w 12192000"/>
              <a:gd name="connsiteY60984" fmla="*/ 698889 h 6858000"/>
              <a:gd name="connsiteX60985" fmla="*/ 8198047 w 12192000"/>
              <a:gd name="connsiteY60985" fmla="*/ 679872 h 6858000"/>
              <a:gd name="connsiteX60986" fmla="*/ 8198162 w 12192000"/>
              <a:gd name="connsiteY60986" fmla="*/ 612219 h 6858000"/>
              <a:gd name="connsiteX60987" fmla="*/ 8171194 w 12192000"/>
              <a:gd name="connsiteY60987" fmla="*/ 582945 h 6858000"/>
              <a:gd name="connsiteX60988" fmla="*/ 6699534 w 12192000"/>
              <a:gd name="connsiteY60988" fmla="*/ 582945 h 6858000"/>
              <a:gd name="connsiteX60989" fmla="*/ 6673949 w 12192000"/>
              <a:gd name="connsiteY60989" fmla="*/ 608877 h 6858000"/>
              <a:gd name="connsiteX60990" fmla="*/ 6702187 w 12192000"/>
              <a:gd name="connsiteY60990" fmla="*/ 631235 h 6858000"/>
              <a:gd name="connsiteX60991" fmla="*/ 6721778 w 12192000"/>
              <a:gd name="connsiteY60991" fmla="*/ 604843 h 6858000"/>
              <a:gd name="connsiteX60992" fmla="*/ 6699534 w 12192000"/>
              <a:gd name="connsiteY60992" fmla="*/ 582945 h 6858000"/>
              <a:gd name="connsiteX60993" fmla="*/ 2553139 w 12192000"/>
              <a:gd name="connsiteY60993" fmla="*/ 582945 h 6858000"/>
              <a:gd name="connsiteX60994" fmla="*/ 2526283 w 12192000"/>
              <a:gd name="connsiteY60994" fmla="*/ 612219 h 6858000"/>
              <a:gd name="connsiteX60995" fmla="*/ 2551871 w 12192000"/>
              <a:gd name="connsiteY60995" fmla="*/ 637229 h 6858000"/>
              <a:gd name="connsiteX60996" fmla="*/ 2574229 w 12192000"/>
              <a:gd name="connsiteY60996" fmla="*/ 611528 h 6858000"/>
              <a:gd name="connsiteX60997" fmla="*/ 2553139 w 12192000"/>
              <a:gd name="connsiteY60997" fmla="*/ 582945 h 6858000"/>
              <a:gd name="connsiteX60998" fmla="*/ 10454794 w 12192000"/>
              <a:gd name="connsiteY60998" fmla="*/ 582810 h 6858000"/>
              <a:gd name="connsiteX60999" fmla="*/ 10430142 w 12192000"/>
              <a:gd name="connsiteY60999" fmla="*/ 617866 h 6858000"/>
              <a:gd name="connsiteX61000" fmla="*/ 10429796 w 12192000"/>
              <a:gd name="connsiteY61000" fmla="*/ 672496 h 6858000"/>
              <a:gd name="connsiteX61001" fmla="*/ 10455037 w 12192000"/>
              <a:gd name="connsiteY61001" fmla="*/ 700387 h 6858000"/>
              <a:gd name="connsiteX61002" fmla="*/ 10477512 w 12192000"/>
              <a:gd name="connsiteY61002" fmla="*/ 673187 h 6858000"/>
              <a:gd name="connsiteX61003" fmla="*/ 10478202 w 12192000"/>
              <a:gd name="connsiteY61003" fmla="*/ 642069 h 6858000"/>
              <a:gd name="connsiteX61004" fmla="*/ 10478202 w 12192000"/>
              <a:gd name="connsiteY61004" fmla="*/ 641954 h 6858000"/>
              <a:gd name="connsiteX61005" fmla="*/ 10477972 w 12192000"/>
              <a:gd name="connsiteY61005" fmla="*/ 589859 h 6858000"/>
              <a:gd name="connsiteX61006" fmla="*/ 10454794 w 12192000"/>
              <a:gd name="connsiteY61006" fmla="*/ 582810 h 6858000"/>
              <a:gd name="connsiteX61007" fmla="*/ 2082319 w 12192000"/>
              <a:gd name="connsiteY61007" fmla="*/ 582810 h 6858000"/>
              <a:gd name="connsiteX61008" fmla="*/ 2057667 w 12192000"/>
              <a:gd name="connsiteY61008" fmla="*/ 617866 h 6858000"/>
              <a:gd name="connsiteX61009" fmla="*/ 2057321 w 12192000"/>
              <a:gd name="connsiteY61009" fmla="*/ 672496 h 6858000"/>
              <a:gd name="connsiteX61010" fmla="*/ 2082562 w 12192000"/>
              <a:gd name="connsiteY61010" fmla="*/ 700387 h 6858000"/>
              <a:gd name="connsiteX61011" fmla="*/ 2105037 w 12192000"/>
              <a:gd name="connsiteY61011" fmla="*/ 673187 h 6858000"/>
              <a:gd name="connsiteX61012" fmla="*/ 2105727 w 12192000"/>
              <a:gd name="connsiteY61012" fmla="*/ 642069 h 6858000"/>
              <a:gd name="connsiteX61013" fmla="*/ 2105727 w 12192000"/>
              <a:gd name="connsiteY61013" fmla="*/ 641954 h 6858000"/>
              <a:gd name="connsiteX61014" fmla="*/ 2105497 w 12192000"/>
              <a:gd name="connsiteY61014" fmla="*/ 589859 h 6858000"/>
              <a:gd name="connsiteX61015" fmla="*/ 2082319 w 12192000"/>
              <a:gd name="connsiteY61015" fmla="*/ 582810 h 6858000"/>
              <a:gd name="connsiteX61016" fmla="*/ 5493072 w 12192000"/>
              <a:gd name="connsiteY61016" fmla="*/ 582713 h 6858000"/>
              <a:gd name="connsiteX61017" fmla="*/ 5463681 w 12192000"/>
              <a:gd name="connsiteY61017" fmla="*/ 608877 h 6858000"/>
              <a:gd name="connsiteX61018" fmla="*/ 5490076 w 12192000"/>
              <a:gd name="connsiteY61018" fmla="*/ 631697 h 6858000"/>
              <a:gd name="connsiteX61019" fmla="*/ 5518081 w 12192000"/>
              <a:gd name="connsiteY61019" fmla="*/ 608068 h 6858000"/>
              <a:gd name="connsiteX61020" fmla="*/ 5517964 w 12192000"/>
              <a:gd name="connsiteY61020" fmla="*/ 608068 h 6858000"/>
              <a:gd name="connsiteX61021" fmla="*/ 5493072 w 12192000"/>
              <a:gd name="connsiteY61021" fmla="*/ 582713 h 6858000"/>
              <a:gd name="connsiteX61022" fmla="*/ 6963001 w 12192000"/>
              <a:gd name="connsiteY61022" fmla="*/ 582598 h 6858000"/>
              <a:gd name="connsiteX61023" fmla="*/ 6940643 w 12192000"/>
              <a:gd name="connsiteY61023" fmla="*/ 612219 h 6858000"/>
              <a:gd name="connsiteX61024" fmla="*/ 6940643 w 12192000"/>
              <a:gd name="connsiteY61024" fmla="*/ 640801 h 6858000"/>
              <a:gd name="connsiteX61025" fmla="*/ 6940412 w 12192000"/>
              <a:gd name="connsiteY61025" fmla="*/ 679757 h 6858000"/>
              <a:gd name="connsiteX61026" fmla="*/ 6962425 w 12192000"/>
              <a:gd name="connsiteY61026" fmla="*/ 698889 h 6858000"/>
              <a:gd name="connsiteX61027" fmla="*/ 6991008 w 12192000"/>
              <a:gd name="connsiteY61027" fmla="*/ 679525 h 6858000"/>
              <a:gd name="connsiteX61028" fmla="*/ 6991008 w 12192000"/>
              <a:gd name="connsiteY61028" fmla="*/ 679296 h 6858000"/>
              <a:gd name="connsiteX61029" fmla="*/ 6991008 w 12192000"/>
              <a:gd name="connsiteY61029" fmla="*/ 611872 h 6858000"/>
              <a:gd name="connsiteX61030" fmla="*/ 6963001 w 12192000"/>
              <a:gd name="connsiteY61030" fmla="*/ 582598 h 6858000"/>
              <a:gd name="connsiteX61031" fmla="*/ 3921488 w 12192000"/>
              <a:gd name="connsiteY61031" fmla="*/ 520477 h 6858000"/>
              <a:gd name="connsiteX61032" fmla="*/ 3859366 w 12192000"/>
              <a:gd name="connsiteY61032" fmla="*/ 585250 h 6858000"/>
              <a:gd name="connsiteX61033" fmla="*/ 3913536 w 12192000"/>
              <a:gd name="connsiteY61033" fmla="*/ 640571 h 6858000"/>
              <a:gd name="connsiteX61034" fmla="*/ 3974389 w 12192000"/>
              <a:gd name="connsiteY61034" fmla="*/ 578795 h 6858000"/>
              <a:gd name="connsiteX61035" fmla="*/ 3974389 w 12192000"/>
              <a:gd name="connsiteY61035" fmla="*/ 573610 h 6858000"/>
              <a:gd name="connsiteX61036" fmla="*/ 3921488 w 12192000"/>
              <a:gd name="connsiteY61036" fmla="*/ 520477 h 6858000"/>
              <a:gd name="connsiteX61037" fmla="*/ 4230120 w 12192000"/>
              <a:gd name="connsiteY61037" fmla="*/ 520017 h 6858000"/>
              <a:gd name="connsiteX61038" fmla="*/ 4215612 w 12192000"/>
              <a:gd name="connsiteY61038" fmla="*/ 520708 h 6858000"/>
              <a:gd name="connsiteX61039" fmla="*/ 4192791 w 12192000"/>
              <a:gd name="connsiteY61039" fmla="*/ 543873 h 6858000"/>
              <a:gd name="connsiteX61040" fmla="*/ 4193024 w 12192000"/>
              <a:gd name="connsiteY61040" fmla="*/ 577643 h 6858000"/>
              <a:gd name="connsiteX61041" fmla="*/ 4192791 w 12192000"/>
              <a:gd name="connsiteY61041" fmla="*/ 611413 h 6858000"/>
              <a:gd name="connsiteX61042" fmla="*/ 4219876 w 12192000"/>
              <a:gd name="connsiteY61042" fmla="*/ 636537 h 6858000"/>
              <a:gd name="connsiteX61043" fmla="*/ 4240161 w 12192000"/>
              <a:gd name="connsiteY61043" fmla="*/ 610952 h 6858000"/>
              <a:gd name="connsiteX61044" fmla="*/ 4230940 w 12192000"/>
              <a:gd name="connsiteY61044" fmla="*/ 586863 h 6858000"/>
              <a:gd name="connsiteX61045" fmla="*/ 4232208 w 12192000"/>
              <a:gd name="connsiteY61045" fmla="*/ 572571 h 6858000"/>
              <a:gd name="connsiteX61046" fmla="*/ 4232208 w 12192000"/>
              <a:gd name="connsiteY61046" fmla="*/ 572687 h 6858000"/>
              <a:gd name="connsiteX61047" fmla="*/ 4239008 w 12192000"/>
              <a:gd name="connsiteY61047" fmla="*/ 528314 h 6858000"/>
              <a:gd name="connsiteX61048" fmla="*/ 4230120 w 12192000"/>
              <a:gd name="connsiteY61048" fmla="*/ 520017 h 6858000"/>
              <a:gd name="connsiteX61049" fmla="*/ 4151303 w 12192000"/>
              <a:gd name="connsiteY61049" fmla="*/ 520016 h 6858000"/>
              <a:gd name="connsiteX61050" fmla="*/ 4125254 w 12192000"/>
              <a:gd name="connsiteY61050" fmla="*/ 542261 h 6858000"/>
              <a:gd name="connsiteX61051" fmla="*/ 4125254 w 12192000"/>
              <a:gd name="connsiteY61051" fmla="*/ 612103 h 6858000"/>
              <a:gd name="connsiteX61052" fmla="*/ 4149573 w 12192000"/>
              <a:gd name="connsiteY61052" fmla="*/ 636422 h 6858000"/>
              <a:gd name="connsiteX61053" fmla="*/ 4149573 w 12192000"/>
              <a:gd name="connsiteY61053" fmla="*/ 636307 h 6858000"/>
              <a:gd name="connsiteX61054" fmla="*/ 4178039 w 12192000"/>
              <a:gd name="connsiteY61054" fmla="*/ 608416 h 6858000"/>
              <a:gd name="connsiteX61055" fmla="*/ 4177809 w 12192000"/>
              <a:gd name="connsiteY61055" fmla="*/ 579948 h 6858000"/>
              <a:gd name="connsiteX61056" fmla="*/ 4178155 w 12192000"/>
              <a:gd name="connsiteY61056" fmla="*/ 541222 h 6858000"/>
              <a:gd name="connsiteX61057" fmla="*/ 4151303 w 12192000"/>
              <a:gd name="connsiteY61057" fmla="*/ 520016 h 6858000"/>
              <a:gd name="connsiteX61058" fmla="*/ 4083649 w 12192000"/>
              <a:gd name="connsiteY61058" fmla="*/ 519901 h 6858000"/>
              <a:gd name="connsiteX61059" fmla="*/ 4057141 w 12192000"/>
              <a:gd name="connsiteY61059" fmla="*/ 542605 h 6858000"/>
              <a:gd name="connsiteX61060" fmla="*/ 4057257 w 12192000"/>
              <a:gd name="connsiteY61060" fmla="*/ 542605 h 6858000"/>
              <a:gd name="connsiteX61061" fmla="*/ 4057257 w 12192000"/>
              <a:gd name="connsiteY61061" fmla="*/ 612564 h 6858000"/>
              <a:gd name="connsiteX61062" fmla="*/ 4080189 w 12192000"/>
              <a:gd name="connsiteY61062" fmla="*/ 637112 h 6858000"/>
              <a:gd name="connsiteX61063" fmla="*/ 4110386 w 12192000"/>
              <a:gd name="connsiteY61063" fmla="*/ 607032 h 6858000"/>
              <a:gd name="connsiteX61064" fmla="*/ 4110156 w 12192000"/>
              <a:gd name="connsiteY61064" fmla="*/ 578564 h 6858000"/>
              <a:gd name="connsiteX61065" fmla="*/ 4110386 w 12192000"/>
              <a:gd name="connsiteY61065" fmla="*/ 542261 h 6858000"/>
              <a:gd name="connsiteX61066" fmla="*/ 4083649 w 12192000"/>
              <a:gd name="connsiteY61066" fmla="*/ 519901 h 6858000"/>
              <a:gd name="connsiteX61067" fmla="*/ 4354608 w 12192000"/>
              <a:gd name="connsiteY61067" fmla="*/ 519672 h 6858000"/>
              <a:gd name="connsiteX61068" fmla="*/ 4328674 w 12192000"/>
              <a:gd name="connsiteY61068" fmla="*/ 542837 h 6858000"/>
              <a:gd name="connsiteX61069" fmla="*/ 4352879 w 12192000"/>
              <a:gd name="connsiteY61069" fmla="*/ 573493 h 6858000"/>
              <a:gd name="connsiteX61070" fmla="*/ 4375468 w 12192000"/>
              <a:gd name="connsiteY61070" fmla="*/ 544681 h 6858000"/>
              <a:gd name="connsiteX61071" fmla="*/ 4354608 w 12192000"/>
              <a:gd name="connsiteY61071" fmla="*/ 519672 h 6858000"/>
              <a:gd name="connsiteX61072" fmla="*/ 4548462 w 12192000"/>
              <a:gd name="connsiteY61072" fmla="*/ 519556 h 6858000"/>
              <a:gd name="connsiteX61073" fmla="*/ 4526679 w 12192000"/>
              <a:gd name="connsiteY61073" fmla="*/ 550099 h 6858000"/>
              <a:gd name="connsiteX61074" fmla="*/ 4553187 w 12192000"/>
              <a:gd name="connsiteY61074" fmla="*/ 573149 h 6858000"/>
              <a:gd name="connsiteX61075" fmla="*/ 4574854 w 12192000"/>
              <a:gd name="connsiteY61075" fmla="*/ 546064 h 6858000"/>
              <a:gd name="connsiteX61076" fmla="*/ 4548462 w 12192000"/>
              <a:gd name="connsiteY61076" fmla="*/ 519556 h 6858000"/>
              <a:gd name="connsiteX61077" fmla="*/ 4483574 w 12192000"/>
              <a:gd name="connsiteY61077" fmla="*/ 519556 h 6858000"/>
              <a:gd name="connsiteX61078" fmla="*/ 4458566 w 12192000"/>
              <a:gd name="connsiteY61078" fmla="*/ 546294 h 6858000"/>
              <a:gd name="connsiteX61079" fmla="*/ 4485878 w 12192000"/>
              <a:gd name="connsiteY61079" fmla="*/ 571765 h 6858000"/>
              <a:gd name="connsiteX61080" fmla="*/ 4512156 w 12192000"/>
              <a:gd name="connsiteY61080" fmla="*/ 545257 h 6858000"/>
              <a:gd name="connsiteX61081" fmla="*/ 4483574 w 12192000"/>
              <a:gd name="connsiteY61081" fmla="*/ 519556 h 6858000"/>
              <a:gd name="connsiteX61082" fmla="*/ 10203066 w 12192000"/>
              <a:gd name="connsiteY61082" fmla="*/ 519498 h 6858000"/>
              <a:gd name="connsiteX61083" fmla="*/ 10186037 w 12192000"/>
              <a:gd name="connsiteY61083" fmla="*/ 519672 h 6858000"/>
              <a:gd name="connsiteX61084" fmla="*/ 10164024 w 12192000"/>
              <a:gd name="connsiteY61084" fmla="*/ 534885 h 6858000"/>
              <a:gd name="connsiteX61085" fmla="*/ 10164254 w 12192000"/>
              <a:gd name="connsiteY61085" fmla="*/ 612564 h 6858000"/>
              <a:gd name="connsiteX61086" fmla="*/ 10185922 w 12192000"/>
              <a:gd name="connsiteY61086" fmla="*/ 640457 h 6858000"/>
              <a:gd name="connsiteX61087" fmla="*/ 10211854 w 12192000"/>
              <a:gd name="connsiteY61087" fmla="*/ 612219 h 6858000"/>
              <a:gd name="connsiteX61088" fmla="*/ 10211624 w 12192000"/>
              <a:gd name="connsiteY61088" fmla="*/ 578564 h 6858000"/>
              <a:gd name="connsiteX61089" fmla="*/ 10211624 w 12192000"/>
              <a:gd name="connsiteY61089" fmla="*/ 534538 h 6858000"/>
              <a:gd name="connsiteX61090" fmla="*/ 10203066 w 12192000"/>
              <a:gd name="connsiteY61090" fmla="*/ 519498 h 6858000"/>
              <a:gd name="connsiteX61091" fmla="*/ 1830591 w 12192000"/>
              <a:gd name="connsiteY61091" fmla="*/ 519498 h 6858000"/>
              <a:gd name="connsiteX61092" fmla="*/ 1813562 w 12192000"/>
              <a:gd name="connsiteY61092" fmla="*/ 519672 h 6858000"/>
              <a:gd name="connsiteX61093" fmla="*/ 1791549 w 12192000"/>
              <a:gd name="connsiteY61093" fmla="*/ 534885 h 6858000"/>
              <a:gd name="connsiteX61094" fmla="*/ 1791779 w 12192000"/>
              <a:gd name="connsiteY61094" fmla="*/ 612564 h 6858000"/>
              <a:gd name="connsiteX61095" fmla="*/ 1813447 w 12192000"/>
              <a:gd name="connsiteY61095" fmla="*/ 640457 h 6858000"/>
              <a:gd name="connsiteX61096" fmla="*/ 1839379 w 12192000"/>
              <a:gd name="connsiteY61096" fmla="*/ 612219 h 6858000"/>
              <a:gd name="connsiteX61097" fmla="*/ 1839149 w 12192000"/>
              <a:gd name="connsiteY61097" fmla="*/ 578564 h 6858000"/>
              <a:gd name="connsiteX61098" fmla="*/ 1839149 w 12192000"/>
              <a:gd name="connsiteY61098" fmla="*/ 534538 h 6858000"/>
              <a:gd name="connsiteX61099" fmla="*/ 1830591 w 12192000"/>
              <a:gd name="connsiteY61099" fmla="*/ 519498 h 6858000"/>
              <a:gd name="connsiteX61100" fmla="*/ 11261458 w 12192000"/>
              <a:gd name="connsiteY61100" fmla="*/ 519441 h 6858000"/>
              <a:gd name="connsiteX61101" fmla="*/ 11233222 w 12192000"/>
              <a:gd name="connsiteY61101" fmla="*/ 537304 h 6858000"/>
              <a:gd name="connsiteX61102" fmla="*/ 11233222 w 12192000"/>
              <a:gd name="connsiteY61102" fmla="*/ 617751 h 6858000"/>
              <a:gd name="connsiteX61103" fmla="*/ 11256272 w 12192000"/>
              <a:gd name="connsiteY61103" fmla="*/ 639764 h 6858000"/>
              <a:gd name="connsiteX61104" fmla="*/ 11286122 w 12192000"/>
              <a:gd name="connsiteY61104" fmla="*/ 610952 h 6858000"/>
              <a:gd name="connsiteX61105" fmla="*/ 11285892 w 12192000"/>
              <a:gd name="connsiteY61105" fmla="*/ 577298 h 6858000"/>
              <a:gd name="connsiteX61106" fmla="*/ 11286122 w 12192000"/>
              <a:gd name="connsiteY61106" fmla="*/ 538342 h 6858000"/>
              <a:gd name="connsiteX61107" fmla="*/ 11261458 w 12192000"/>
              <a:gd name="connsiteY61107" fmla="*/ 519556 h 6858000"/>
              <a:gd name="connsiteX61108" fmla="*/ 9955532 w 12192000"/>
              <a:gd name="connsiteY61108" fmla="*/ 519441 h 6858000"/>
              <a:gd name="connsiteX61109" fmla="*/ 9893181 w 12192000"/>
              <a:gd name="connsiteY61109" fmla="*/ 582484 h 6858000"/>
              <a:gd name="connsiteX61110" fmla="*/ 9949539 w 12192000"/>
              <a:gd name="connsiteY61110" fmla="*/ 639535 h 6858000"/>
              <a:gd name="connsiteX61111" fmla="*/ 10007972 w 12192000"/>
              <a:gd name="connsiteY61111" fmla="*/ 579486 h 6858000"/>
              <a:gd name="connsiteX61112" fmla="*/ 10007972 w 12192000"/>
              <a:gd name="connsiteY61112" fmla="*/ 571649 h 6858000"/>
              <a:gd name="connsiteX61113" fmla="*/ 9955532 w 12192000"/>
              <a:gd name="connsiteY61113" fmla="*/ 519441 h 6858000"/>
              <a:gd name="connsiteX61114" fmla="*/ 4020604 w 12192000"/>
              <a:gd name="connsiteY61114" fmla="*/ 519441 h 6858000"/>
              <a:gd name="connsiteX61115" fmla="*/ 3994097 w 12192000"/>
              <a:gd name="connsiteY61115" fmla="*/ 545602 h 6858000"/>
              <a:gd name="connsiteX61116" fmla="*/ 3994560 w 12192000"/>
              <a:gd name="connsiteY61116" fmla="*/ 613371 h 6858000"/>
              <a:gd name="connsiteX61117" fmla="*/ 4014728 w 12192000"/>
              <a:gd name="connsiteY61117" fmla="*/ 640917 h 6858000"/>
              <a:gd name="connsiteX61118" fmla="*/ 4014844 w 12192000"/>
              <a:gd name="connsiteY61118" fmla="*/ 640917 h 6858000"/>
              <a:gd name="connsiteX61119" fmla="*/ 4042505 w 12192000"/>
              <a:gd name="connsiteY61119" fmla="*/ 611757 h 6858000"/>
              <a:gd name="connsiteX61120" fmla="*/ 4042272 w 12192000"/>
              <a:gd name="connsiteY61120" fmla="*/ 580524 h 6858000"/>
              <a:gd name="connsiteX61121" fmla="*/ 4042272 w 12192000"/>
              <a:gd name="connsiteY61121" fmla="*/ 546639 h 6858000"/>
              <a:gd name="connsiteX61122" fmla="*/ 4020604 w 12192000"/>
              <a:gd name="connsiteY61122" fmla="*/ 519441 h 6858000"/>
              <a:gd name="connsiteX61123" fmla="*/ 2888983 w 12192000"/>
              <a:gd name="connsiteY61123" fmla="*/ 519441 h 6858000"/>
              <a:gd name="connsiteX61124" fmla="*/ 2860747 w 12192000"/>
              <a:gd name="connsiteY61124" fmla="*/ 537304 h 6858000"/>
              <a:gd name="connsiteX61125" fmla="*/ 2860747 w 12192000"/>
              <a:gd name="connsiteY61125" fmla="*/ 617751 h 6858000"/>
              <a:gd name="connsiteX61126" fmla="*/ 2883797 w 12192000"/>
              <a:gd name="connsiteY61126" fmla="*/ 639764 h 6858000"/>
              <a:gd name="connsiteX61127" fmla="*/ 2913647 w 12192000"/>
              <a:gd name="connsiteY61127" fmla="*/ 610952 h 6858000"/>
              <a:gd name="connsiteX61128" fmla="*/ 2913417 w 12192000"/>
              <a:gd name="connsiteY61128" fmla="*/ 577298 h 6858000"/>
              <a:gd name="connsiteX61129" fmla="*/ 2913647 w 12192000"/>
              <a:gd name="connsiteY61129" fmla="*/ 538342 h 6858000"/>
              <a:gd name="connsiteX61130" fmla="*/ 2888983 w 12192000"/>
              <a:gd name="connsiteY61130" fmla="*/ 519556 h 6858000"/>
              <a:gd name="connsiteX61131" fmla="*/ 1583057 w 12192000"/>
              <a:gd name="connsiteY61131" fmla="*/ 519441 h 6858000"/>
              <a:gd name="connsiteX61132" fmla="*/ 1520706 w 12192000"/>
              <a:gd name="connsiteY61132" fmla="*/ 582484 h 6858000"/>
              <a:gd name="connsiteX61133" fmla="*/ 1577064 w 12192000"/>
              <a:gd name="connsiteY61133" fmla="*/ 639535 h 6858000"/>
              <a:gd name="connsiteX61134" fmla="*/ 1635497 w 12192000"/>
              <a:gd name="connsiteY61134" fmla="*/ 579486 h 6858000"/>
              <a:gd name="connsiteX61135" fmla="*/ 1635497 w 12192000"/>
              <a:gd name="connsiteY61135" fmla="*/ 571649 h 6858000"/>
              <a:gd name="connsiteX61136" fmla="*/ 1583057 w 12192000"/>
              <a:gd name="connsiteY61136" fmla="*/ 519441 h 6858000"/>
              <a:gd name="connsiteX61137" fmla="*/ 4419725 w 12192000"/>
              <a:gd name="connsiteY61137" fmla="*/ 519326 h 6858000"/>
              <a:gd name="connsiteX61138" fmla="*/ 4419609 w 12192000"/>
              <a:gd name="connsiteY61138" fmla="*/ 519441 h 6858000"/>
              <a:gd name="connsiteX61139" fmla="*/ 4396904 w 12192000"/>
              <a:gd name="connsiteY61139" fmla="*/ 546985 h 6858000"/>
              <a:gd name="connsiteX61140" fmla="*/ 4418572 w 12192000"/>
              <a:gd name="connsiteY61140" fmla="*/ 573493 h 6858000"/>
              <a:gd name="connsiteX61141" fmla="*/ 4444506 w 12192000"/>
              <a:gd name="connsiteY61141" fmla="*/ 546985 h 6858000"/>
              <a:gd name="connsiteX61142" fmla="*/ 4419725 w 12192000"/>
              <a:gd name="connsiteY61142" fmla="*/ 519326 h 6858000"/>
              <a:gd name="connsiteX61143" fmla="*/ 4284418 w 12192000"/>
              <a:gd name="connsiteY61143" fmla="*/ 519326 h 6858000"/>
              <a:gd name="connsiteX61144" fmla="*/ 4260905 w 12192000"/>
              <a:gd name="connsiteY61144" fmla="*/ 546985 h 6858000"/>
              <a:gd name="connsiteX61145" fmla="*/ 4283149 w 12192000"/>
              <a:gd name="connsiteY61145" fmla="*/ 573264 h 6858000"/>
              <a:gd name="connsiteX61146" fmla="*/ 4283033 w 12192000"/>
              <a:gd name="connsiteY61146" fmla="*/ 573149 h 6858000"/>
              <a:gd name="connsiteX61147" fmla="*/ 4307698 w 12192000"/>
              <a:gd name="connsiteY61147" fmla="*/ 545948 h 6858000"/>
              <a:gd name="connsiteX61148" fmla="*/ 4284418 w 12192000"/>
              <a:gd name="connsiteY61148" fmla="*/ 519326 h 6858000"/>
              <a:gd name="connsiteX61149" fmla="*/ 6562959 w 12192000"/>
              <a:gd name="connsiteY61149" fmla="*/ 519211 h 6858000"/>
              <a:gd name="connsiteX61150" fmla="*/ 6538987 w 12192000"/>
              <a:gd name="connsiteY61150" fmla="*/ 536267 h 6858000"/>
              <a:gd name="connsiteX61151" fmla="*/ 6539103 w 12192000"/>
              <a:gd name="connsiteY61151" fmla="*/ 536267 h 6858000"/>
              <a:gd name="connsiteX61152" fmla="*/ 6539219 w 12192000"/>
              <a:gd name="connsiteY61152" fmla="*/ 616945 h 6858000"/>
              <a:gd name="connsiteX61153" fmla="*/ 6557200 w 12192000"/>
              <a:gd name="connsiteY61153" fmla="*/ 635500 h 6858000"/>
              <a:gd name="connsiteX61154" fmla="*/ 6586817 w 12192000"/>
              <a:gd name="connsiteY61154" fmla="*/ 608068 h 6858000"/>
              <a:gd name="connsiteX61155" fmla="*/ 6586471 w 12192000"/>
              <a:gd name="connsiteY61155" fmla="*/ 576952 h 6858000"/>
              <a:gd name="connsiteX61156" fmla="*/ 6586817 w 12192000"/>
              <a:gd name="connsiteY61156" fmla="*/ 576952 h 6858000"/>
              <a:gd name="connsiteX61157" fmla="*/ 6587047 w 12192000"/>
              <a:gd name="connsiteY61157" fmla="*/ 535346 h 6858000"/>
              <a:gd name="connsiteX61158" fmla="*/ 6562959 w 12192000"/>
              <a:gd name="connsiteY61158" fmla="*/ 519211 h 6858000"/>
              <a:gd name="connsiteX61159" fmla="*/ 6431112 w 12192000"/>
              <a:gd name="connsiteY61159" fmla="*/ 519211 h 6858000"/>
              <a:gd name="connsiteX61160" fmla="*/ 6403103 w 12192000"/>
              <a:gd name="connsiteY61160" fmla="*/ 537304 h 6858000"/>
              <a:gd name="connsiteX61161" fmla="*/ 6403219 w 12192000"/>
              <a:gd name="connsiteY61161" fmla="*/ 537189 h 6858000"/>
              <a:gd name="connsiteX61162" fmla="*/ 6403219 w 12192000"/>
              <a:gd name="connsiteY61162" fmla="*/ 614869 h 6858000"/>
              <a:gd name="connsiteX61163" fmla="*/ 6424542 w 12192000"/>
              <a:gd name="connsiteY61163" fmla="*/ 635615 h 6858000"/>
              <a:gd name="connsiteX61164" fmla="*/ 6456237 w 12192000"/>
              <a:gd name="connsiteY61164" fmla="*/ 604611 h 6858000"/>
              <a:gd name="connsiteX61165" fmla="*/ 6456005 w 12192000"/>
              <a:gd name="connsiteY61165" fmla="*/ 578795 h 6858000"/>
              <a:gd name="connsiteX61166" fmla="*/ 6456121 w 12192000"/>
              <a:gd name="connsiteY61166" fmla="*/ 578795 h 6858000"/>
              <a:gd name="connsiteX61167" fmla="*/ 6456353 w 12192000"/>
              <a:gd name="connsiteY61167" fmla="*/ 537420 h 6858000"/>
              <a:gd name="connsiteX61168" fmla="*/ 6431112 w 12192000"/>
              <a:gd name="connsiteY61168" fmla="*/ 519211 h 6858000"/>
              <a:gd name="connsiteX61169" fmla="*/ 6331994 w 12192000"/>
              <a:gd name="connsiteY61169" fmla="*/ 519211 h 6858000"/>
              <a:gd name="connsiteX61170" fmla="*/ 6273218 w 12192000"/>
              <a:gd name="connsiteY61170" fmla="*/ 578564 h 6858000"/>
              <a:gd name="connsiteX61171" fmla="*/ 6273331 w 12192000"/>
              <a:gd name="connsiteY61171" fmla="*/ 578450 h 6858000"/>
              <a:gd name="connsiteX61172" fmla="*/ 6328190 w 12192000"/>
              <a:gd name="connsiteY61172" fmla="*/ 634462 h 6858000"/>
              <a:gd name="connsiteX61173" fmla="*/ 6388008 w 12192000"/>
              <a:gd name="connsiteY61173" fmla="*/ 576030 h 6858000"/>
              <a:gd name="connsiteX61174" fmla="*/ 6331994 w 12192000"/>
              <a:gd name="connsiteY61174" fmla="*/ 519211 h 6858000"/>
              <a:gd name="connsiteX61175" fmla="*/ 7534079 w 12192000"/>
              <a:gd name="connsiteY61175" fmla="*/ 519094 h 6858000"/>
              <a:gd name="connsiteX61176" fmla="*/ 7478065 w 12192000"/>
              <a:gd name="connsiteY61176" fmla="*/ 574186 h 6858000"/>
              <a:gd name="connsiteX61177" fmla="*/ 7478065 w 12192000"/>
              <a:gd name="connsiteY61177" fmla="*/ 574300 h 6858000"/>
              <a:gd name="connsiteX61178" fmla="*/ 7537075 w 12192000"/>
              <a:gd name="connsiteY61178" fmla="*/ 635268 h 6858000"/>
              <a:gd name="connsiteX61179" fmla="*/ 7592972 w 12192000"/>
              <a:gd name="connsiteY61179" fmla="*/ 579142 h 6858000"/>
              <a:gd name="connsiteX61180" fmla="*/ 7534079 w 12192000"/>
              <a:gd name="connsiteY61180" fmla="*/ 519094 h 6858000"/>
              <a:gd name="connsiteX61181" fmla="*/ 11338374 w 12192000"/>
              <a:gd name="connsiteY61181" fmla="*/ 518980 h 6858000"/>
              <a:gd name="connsiteX61182" fmla="*/ 11320007 w 12192000"/>
              <a:gd name="connsiteY61182" fmla="*/ 519672 h 6858000"/>
              <a:gd name="connsiteX61183" fmla="*/ 11301106 w 12192000"/>
              <a:gd name="connsiteY61183" fmla="*/ 535575 h 6858000"/>
              <a:gd name="connsiteX61184" fmla="*/ 11300990 w 12192000"/>
              <a:gd name="connsiteY61184" fmla="*/ 535575 h 6858000"/>
              <a:gd name="connsiteX61185" fmla="*/ 11300990 w 12192000"/>
              <a:gd name="connsiteY61185" fmla="*/ 616253 h 6858000"/>
              <a:gd name="connsiteX61186" fmla="*/ 11322312 w 12192000"/>
              <a:gd name="connsiteY61186" fmla="*/ 635846 h 6858000"/>
              <a:gd name="connsiteX61187" fmla="*/ 11348936 w 12192000"/>
              <a:gd name="connsiteY61187" fmla="*/ 609684 h 6858000"/>
              <a:gd name="connsiteX61188" fmla="*/ 11348704 w 12192000"/>
              <a:gd name="connsiteY61188" fmla="*/ 578450 h 6858000"/>
              <a:gd name="connsiteX61189" fmla="*/ 11348704 w 12192000"/>
              <a:gd name="connsiteY61189" fmla="*/ 534192 h 6858000"/>
              <a:gd name="connsiteX61190" fmla="*/ 11338374 w 12192000"/>
              <a:gd name="connsiteY61190" fmla="*/ 518980 h 6858000"/>
              <a:gd name="connsiteX61191" fmla="*/ 10120920 w 12192000"/>
              <a:gd name="connsiteY61191" fmla="*/ 518980 h 6858000"/>
              <a:gd name="connsiteX61192" fmla="*/ 10095910 w 12192000"/>
              <a:gd name="connsiteY61192" fmla="*/ 543527 h 6858000"/>
              <a:gd name="connsiteX61193" fmla="*/ 10096255 w 12192000"/>
              <a:gd name="connsiteY61193" fmla="*/ 610952 h 6858000"/>
              <a:gd name="connsiteX61194" fmla="*/ 10119766 w 12192000"/>
              <a:gd name="connsiteY61194" fmla="*/ 640571 h 6858000"/>
              <a:gd name="connsiteX61195" fmla="*/ 10143624 w 12192000"/>
              <a:gd name="connsiteY61195" fmla="*/ 612103 h 6858000"/>
              <a:gd name="connsiteX61196" fmla="*/ 10143510 w 12192000"/>
              <a:gd name="connsiteY61196" fmla="*/ 578409 h 6858000"/>
              <a:gd name="connsiteX61197" fmla="*/ 10143739 w 12192000"/>
              <a:gd name="connsiteY61197" fmla="*/ 542145 h 6858000"/>
              <a:gd name="connsiteX61198" fmla="*/ 10120920 w 12192000"/>
              <a:gd name="connsiteY61198" fmla="*/ 518980 h 6858000"/>
              <a:gd name="connsiteX61199" fmla="*/ 2965899 w 12192000"/>
              <a:gd name="connsiteY61199" fmla="*/ 518980 h 6858000"/>
              <a:gd name="connsiteX61200" fmla="*/ 2947532 w 12192000"/>
              <a:gd name="connsiteY61200" fmla="*/ 519672 h 6858000"/>
              <a:gd name="connsiteX61201" fmla="*/ 2928631 w 12192000"/>
              <a:gd name="connsiteY61201" fmla="*/ 535575 h 6858000"/>
              <a:gd name="connsiteX61202" fmla="*/ 2928515 w 12192000"/>
              <a:gd name="connsiteY61202" fmla="*/ 535575 h 6858000"/>
              <a:gd name="connsiteX61203" fmla="*/ 2928515 w 12192000"/>
              <a:gd name="connsiteY61203" fmla="*/ 616253 h 6858000"/>
              <a:gd name="connsiteX61204" fmla="*/ 2949837 w 12192000"/>
              <a:gd name="connsiteY61204" fmla="*/ 635846 h 6858000"/>
              <a:gd name="connsiteX61205" fmla="*/ 2976461 w 12192000"/>
              <a:gd name="connsiteY61205" fmla="*/ 609684 h 6858000"/>
              <a:gd name="connsiteX61206" fmla="*/ 2976229 w 12192000"/>
              <a:gd name="connsiteY61206" fmla="*/ 578450 h 6858000"/>
              <a:gd name="connsiteX61207" fmla="*/ 2976229 w 12192000"/>
              <a:gd name="connsiteY61207" fmla="*/ 534192 h 6858000"/>
              <a:gd name="connsiteX61208" fmla="*/ 2965899 w 12192000"/>
              <a:gd name="connsiteY61208" fmla="*/ 518980 h 6858000"/>
              <a:gd name="connsiteX61209" fmla="*/ 1748445 w 12192000"/>
              <a:gd name="connsiteY61209" fmla="*/ 518980 h 6858000"/>
              <a:gd name="connsiteX61210" fmla="*/ 1723435 w 12192000"/>
              <a:gd name="connsiteY61210" fmla="*/ 543527 h 6858000"/>
              <a:gd name="connsiteX61211" fmla="*/ 1723780 w 12192000"/>
              <a:gd name="connsiteY61211" fmla="*/ 610952 h 6858000"/>
              <a:gd name="connsiteX61212" fmla="*/ 1747291 w 12192000"/>
              <a:gd name="connsiteY61212" fmla="*/ 640571 h 6858000"/>
              <a:gd name="connsiteX61213" fmla="*/ 1771149 w 12192000"/>
              <a:gd name="connsiteY61213" fmla="*/ 612103 h 6858000"/>
              <a:gd name="connsiteX61214" fmla="*/ 1771035 w 12192000"/>
              <a:gd name="connsiteY61214" fmla="*/ 578409 h 6858000"/>
              <a:gd name="connsiteX61215" fmla="*/ 1771264 w 12192000"/>
              <a:gd name="connsiteY61215" fmla="*/ 542145 h 6858000"/>
              <a:gd name="connsiteX61216" fmla="*/ 1748445 w 12192000"/>
              <a:gd name="connsiteY61216" fmla="*/ 518980 h 6858000"/>
              <a:gd name="connsiteX61217" fmla="*/ 6629577 w 12192000"/>
              <a:gd name="connsiteY61217" fmla="*/ 518865 h 6858000"/>
              <a:gd name="connsiteX61218" fmla="*/ 6606872 w 12192000"/>
              <a:gd name="connsiteY61218" fmla="*/ 539378 h 6858000"/>
              <a:gd name="connsiteX61219" fmla="*/ 6607448 w 12192000"/>
              <a:gd name="connsiteY61219" fmla="*/ 617175 h 6858000"/>
              <a:gd name="connsiteX61220" fmla="*/ 6614248 w 12192000"/>
              <a:gd name="connsiteY61220" fmla="*/ 634232 h 6858000"/>
              <a:gd name="connsiteX61221" fmla="*/ 6654472 w 12192000"/>
              <a:gd name="connsiteY61221" fmla="*/ 602654 h 6858000"/>
              <a:gd name="connsiteX61222" fmla="*/ 6644096 w 12192000"/>
              <a:gd name="connsiteY61222" fmla="*/ 586287 h 6858000"/>
              <a:gd name="connsiteX61223" fmla="*/ 6642945 w 12192000"/>
              <a:gd name="connsiteY61223" fmla="*/ 572687 h 6858000"/>
              <a:gd name="connsiteX61224" fmla="*/ 6654472 w 12192000"/>
              <a:gd name="connsiteY61224" fmla="*/ 548484 h 6858000"/>
              <a:gd name="connsiteX61225" fmla="*/ 6654701 w 12192000"/>
              <a:gd name="connsiteY61225" fmla="*/ 548484 h 6858000"/>
              <a:gd name="connsiteX61226" fmla="*/ 6654701 w 12192000"/>
              <a:gd name="connsiteY61226" fmla="*/ 540070 h 6858000"/>
              <a:gd name="connsiteX61227" fmla="*/ 6629577 w 12192000"/>
              <a:gd name="connsiteY61227" fmla="*/ 518865 h 6858000"/>
              <a:gd name="connsiteX61228" fmla="*/ 8781686 w 12192000"/>
              <a:gd name="connsiteY61228" fmla="*/ 518749 h 6858000"/>
              <a:gd name="connsiteX61229" fmla="*/ 8706195 w 12192000"/>
              <a:gd name="connsiteY61229" fmla="*/ 518865 h 6858000"/>
              <a:gd name="connsiteX61230" fmla="*/ 8688100 w 12192000"/>
              <a:gd name="connsiteY61230" fmla="*/ 536843 h 6858000"/>
              <a:gd name="connsiteX61231" fmla="*/ 8688330 w 12192000"/>
              <a:gd name="connsiteY61231" fmla="*/ 591472 h 6858000"/>
              <a:gd name="connsiteX61232" fmla="*/ 8737082 w 12192000"/>
              <a:gd name="connsiteY61232" fmla="*/ 639073 h 6858000"/>
              <a:gd name="connsiteX61233" fmla="*/ 8803237 w 12192000"/>
              <a:gd name="connsiteY61233" fmla="*/ 574761 h 6858000"/>
              <a:gd name="connsiteX61234" fmla="*/ 8803468 w 12192000"/>
              <a:gd name="connsiteY61234" fmla="*/ 540992 h 6858000"/>
              <a:gd name="connsiteX61235" fmla="*/ 8803468 w 12192000"/>
              <a:gd name="connsiteY61235" fmla="*/ 540877 h 6858000"/>
              <a:gd name="connsiteX61236" fmla="*/ 8781686 w 12192000"/>
              <a:gd name="connsiteY61236" fmla="*/ 518749 h 6858000"/>
              <a:gd name="connsiteX61237" fmla="*/ 409211 w 12192000"/>
              <a:gd name="connsiteY61237" fmla="*/ 518749 h 6858000"/>
              <a:gd name="connsiteX61238" fmla="*/ 333720 w 12192000"/>
              <a:gd name="connsiteY61238" fmla="*/ 518865 h 6858000"/>
              <a:gd name="connsiteX61239" fmla="*/ 315625 w 12192000"/>
              <a:gd name="connsiteY61239" fmla="*/ 536843 h 6858000"/>
              <a:gd name="connsiteX61240" fmla="*/ 315855 w 12192000"/>
              <a:gd name="connsiteY61240" fmla="*/ 591472 h 6858000"/>
              <a:gd name="connsiteX61241" fmla="*/ 364607 w 12192000"/>
              <a:gd name="connsiteY61241" fmla="*/ 639073 h 6858000"/>
              <a:gd name="connsiteX61242" fmla="*/ 430762 w 12192000"/>
              <a:gd name="connsiteY61242" fmla="*/ 574761 h 6858000"/>
              <a:gd name="connsiteX61243" fmla="*/ 430993 w 12192000"/>
              <a:gd name="connsiteY61243" fmla="*/ 540992 h 6858000"/>
              <a:gd name="connsiteX61244" fmla="*/ 430993 w 12192000"/>
              <a:gd name="connsiteY61244" fmla="*/ 540877 h 6858000"/>
              <a:gd name="connsiteX61245" fmla="*/ 409211 w 12192000"/>
              <a:gd name="connsiteY61245" fmla="*/ 518749 h 6858000"/>
              <a:gd name="connsiteX61246" fmla="*/ 8910078 w 12192000"/>
              <a:gd name="connsiteY61246" fmla="*/ 518632 h 6858000"/>
              <a:gd name="connsiteX61247" fmla="*/ 8886335 w 12192000"/>
              <a:gd name="connsiteY61247" fmla="*/ 541684 h 6858000"/>
              <a:gd name="connsiteX61248" fmla="*/ 8886565 w 12192000"/>
              <a:gd name="connsiteY61248" fmla="*/ 575338 h 6858000"/>
              <a:gd name="connsiteX61249" fmla="*/ 8886335 w 12192000"/>
              <a:gd name="connsiteY61249" fmla="*/ 616828 h 6858000"/>
              <a:gd name="connsiteX61250" fmla="*/ 8909616 w 12192000"/>
              <a:gd name="connsiteY61250" fmla="*/ 634577 h 6858000"/>
              <a:gd name="connsiteX61251" fmla="*/ 8935317 w 12192000"/>
              <a:gd name="connsiteY61251" fmla="*/ 616945 h 6858000"/>
              <a:gd name="connsiteX61252" fmla="*/ 8935432 w 12192000"/>
              <a:gd name="connsiteY61252" fmla="*/ 617060 h 6858000"/>
              <a:gd name="connsiteX61253" fmla="*/ 8937161 w 12192000"/>
              <a:gd name="connsiteY61253" fmla="*/ 549751 h 6858000"/>
              <a:gd name="connsiteX61254" fmla="*/ 8910078 w 12192000"/>
              <a:gd name="connsiteY61254" fmla="*/ 518632 h 6858000"/>
              <a:gd name="connsiteX61255" fmla="*/ 537603 w 12192000"/>
              <a:gd name="connsiteY61255" fmla="*/ 518632 h 6858000"/>
              <a:gd name="connsiteX61256" fmla="*/ 513860 w 12192000"/>
              <a:gd name="connsiteY61256" fmla="*/ 541684 h 6858000"/>
              <a:gd name="connsiteX61257" fmla="*/ 514090 w 12192000"/>
              <a:gd name="connsiteY61257" fmla="*/ 575338 h 6858000"/>
              <a:gd name="connsiteX61258" fmla="*/ 513860 w 12192000"/>
              <a:gd name="connsiteY61258" fmla="*/ 616828 h 6858000"/>
              <a:gd name="connsiteX61259" fmla="*/ 537141 w 12192000"/>
              <a:gd name="connsiteY61259" fmla="*/ 634577 h 6858000"/>
              <a:gd name="connsiteX61260" fmla="*/ 562842 w 12192000"/>
              <a:gd name="connsiteY61260" fmla="*/ 616945 h 6858000"/>
              <a:gd name="connsiteX61261" fmla="*/ 562957 w 12192000"/>
              <a:gd name="connsiteY61261" fmla="*/ 617060 h 6858000"/>
              <a:gd name="connsiteX61262" fmla="*/ 564686 w 12192000"/>
              <a:gd name="connsiteY61262" fmla="*/ 549751 h 6858000"/>
              <a:gd name="connsiteX61263" fmla="*/ 537603 w 12192000"/>
              <a:gd name="connsiteY61263" fmla="*/ 518632 h 6858000"/>
              <a:gd name="connsiteX61264" fmla="*/ 6500724 w 12192000"/>
              <a:gd name="connsiteY61264" fmla="*/ 518519 h 6858000"/>
              <a:gd name="connsiteX61265" fmla="*/ 6471332 w 12192000"/>
              <a:gd name="connsiteY61265" fmla="*/ 548138 h 6858000"/>
              <a:gd name="connsiteX61266" fmla="*/ 6471565 w 12192000"/>
              <a:gd name="connsiteY61266" fmla="*/ 576605 h 6858000"/>
              <a:gd name="connsiteX61267" fmla="*/ 6471219 w 12192000"/>
              <a:gd name="connsiteY61267" fmla="*/ 615446 h 6858000"/>
              <a:gd name="connsiteX61268" fmla="*/ 6497150 w 12192000"/>
              <a:gd name="connsiteY61268" fmla="*/ 635154 h 6858000"/>
              <a:gd name="connsiteX61269" fmla="*/ 6524120 w 12192000"/>
              <a:gd name="connsiteY61269" fmla="*/ 616367 h 6858000"/>
              <a:gd name="connsiteX61270" fmla="*/ 6524120 w 12192000"/>
              <a:gd name="connsiteY61270" fmla="*/ 541222 h 6858000"/>
              <a:gd name="connsiteX61271" fmla="*/ 6500724 w 12192000"/>
              <a:gd name="connsiteY61271" fmla="*/ 518519 h 6858000"/>
              <a:gd name="connsiteX61272" fmla="*/ 10264250 w 12192000"/>
              <a:gd name="connsiteY61272" fmla="*/ 518490 h 6858000"/>
              <a:gd name="connsiteX61273" fmla="*/ 10244700 w 12192000"/>
              <a:gd name="connsiteY61273" fmla="*/ 519672 h 6858000"/>
              <a:gd name="connsiteX61274" fmla="*/ 10226721 w 12192000"/>
              <a:gd name="connsiteY61274" fmla="*/ 536497 h 6858000"/>
              <a:gd name="connsiteX61275" fmla="*/ 10226952 w 12192000"/>
              <a:gd name="connsiteY61275" fmla="*/ 578104 h 6858000"/>
              <a:gd name="connsiteX61276" fmla="*/ 10226952 w 12192000"/>
              <a:gd name="connsiteY61276" fmla="*/ 624897 h 6858000"/>
              <a:gd name="connsiteX61277" fmla="*/ 10240206 w 12192000"/>
              <a:gd name="connsiteY61277" fmla="*/ 639649 h 6858000"/>
              <a:gd name="connsiteX61278" fmla="*/ 10279507 w 12192000"/>
              <a:gd name="connsiteY61278" fmla="*/ 603919 h 6858000"/>
              <a:gd name="connsiteX61279" fmla="*/ 10269595 w 12192000"/>
              <a:gd name="connsiteY61279" fmla="*/ 585018 h 6858000"/>
              <a:gd name="connsiteX61280" fmla="*/ 10268674 w 12192000"/>
              <a:gd name="connsiteY61280" fmla="*/ 573033 h 6858000"/>
              <a:gd name="connsiteX61281" fmla="*/ 10268558 w 12192000"/>
              <a:gd name="connsiteY61281" fmla="*/ 573033 h 6858000"/>
              <a:gd name="connsiteX61282" fmla="*/ 10276971 w 12192000"/>
              <a:gd name="connsiteY61282" fmla="*/ 525434 h 6858000"/>
              <a:gd name="connsiteX61283" fmla="*/ 10264250 w 12192000"/>
              <a:gd name="connsiteY61283" fmla="*/ 518490 h 6858000"/>
              <a:gd name="connsiteX61284" fmla="*/ 1891775 w 12192000"/>
              <a:gd name="connsiteY61284" fmla="*/ 518490 h 6858000"/>
              <a:gd name="connsiteX61285" fmla="*/ 1872225 w 12192000"/>
              <a:gd name="connsiteY61285" fmla="*/ 519672 h 6858000"/>
              <a:gd name="connsiteX61286" fmla="*/ 1854246 w 12192000"/>
              <a:gd name="connsiteY61286" fmla="*/ 536497 h 6858000"/>
              <a:gd name="connsiteX61287" fmla="*/ 1854477 w 12192000"/>
              <a:gd name="connsiteY61287" fmla="*/ 578104 h 6858000"/>
              <a:gd name="connsiteX61288" fmla="*/ 1854477 w 12192000"/>
              <a:gd name="connsiteY61288" fmla="*/ 624897 h 6858000"/>
              <a:gd name="connsiteX61289" fmla="*/ 1867731 w 12192000"/>
              <a:gd name="connsiteY61289" fmla="*/ 639649 h 6858000"/>
              <a:gd name="connsiteX61290" fmla="*/ 1907032 w 12192000"/>
              <a:gd name="connsiteY61290" fmla="*/ 603919 h 6858000"/>
              <a:gd name="connsiteX61291" fmla="*/ 1897120 w 12192000"/>
              <a:gd name="connsiteY61291" fmla="*/ 585018 h 6858000"/>
              <a:gd name="connsiteX61292" fmla="*/ 1896199 w 12192000"/>
              <a:gd name="connsiteY61292" fmla="*/ 573033 h 6858000"/>
              <a:gd name="connsiteX61293" fmla="*/ 1896083 w 12192000"/>
              <a:gd name="connsiteY61293" fmla="*/ 573033 h 6858000"/>
              <a:gd name="connsiteX61294" fmla="*/ 1904496 w 12192000"/>
              <a:gd name="connsiteY61294" fmla="*/ 525434 h 6858000"/>
              <a:gd name="connsiteX61295" fmla="*/ 1891775 w 12192000"/>
              <a:gd name="connsiteY61295" fmla="*/ 518490 h 6858000"/>
              <a:gd name="connsiteX61296" fmla="*/ 5363757 w 12192000"/>
              <a:gd name="connsiteY61296" fmla="*/ 518404 h 6858000"/>
              <a:gd name="connsiteX61297" fmla="*/ 5334253 w 12192000"/>
              <a:gd name="connsiteY61297" fmla="*/ 547792 h 6858000"/>
              <a:gd name="connsiteX61298" fmla="*/ 5334485 w 12192000"/>
              <a:gd name="connsiteY61298" fmla="*/ 576376 h 6858000"/>
              <a:gd name="connsiteX61299" fmla="*/ 5334601 w 12192000"/>
              <a:gd name="connsiteY61299" fmla="*/ 617981 h 6858000"/>
              <a:gd name="connsiteX61300" fmla="*/ 5347623 w 12192000"/>
              <a:gd name="connsiteY61300" fmla="*/ 635384 h 6858000"/>
              <a:gd name="connsiteX61301" fmla="*/ 5381505 w 12192000"/>
              <a:gd name="connsiteY61301" fmla="*/ 617405 h 6858000"/>
              <a:gd name="connsiteX61302" fmla="*/ 5381737 w 12192000"/>
              <a:gd name="connsiteY61302" fmla="*/ 536729 h 6858000"/>
              <a:gd name="connsiteX61303" fmla="*/ 5363757 w 12192000"/>
              <a:gd name="connsiteY61303" fmla="*/ 518519 h 6858000"/>
              <a:gd name="connsiteX61304" fmla="*/ 7760016 w 12192000"/>
              <a:gd name="connsiteY61304" fmla="*/ 518302 h 6858000"/>
              <a:gd name="connsiteX61305" fmla="*/ 7749485 w 12192000"/>
              <a:gd name="connsiteY61305" fmla="*/ 533155 h 6858000"/>
              <a:gd name="connsiteX61306" fmla="*/ 7749485 w 12192000"/>
              <a:gd name="connsiteY61306" fmla="*/ 624090 h 6858000"/>
              <a:gd name="connsiteX61307" fmla="*/ 7763084 w 12192000"/>
              <a:gd name="connsiteY61307" fmla="*/ 639302 h 6858000"/>
              <a:gd name="connsiteX61308" fmla="*/ 7796508 w 12192000"/>
              <a:gd name="connsiteY61308" fmla="*/ 610836 h 6858000"/>
              <a:gd name="connsiteX61309" fmla="*/ 7796508 w 12192000"/>
              <a:gd name="connsiteY61309" fmla="*/ 579717 h 6858000"/>
              <a:gd name="connsiteX61310" fmla="*/ 7796393 w 12192000"/>
              <a:gd name="connsiteY61310" fmla="*/ 579717 h 6858000"/>
              <a:gd name="connsiteX61311" fmla="*/ 7796623 w 12192000"/>
              <a:gd name="connsiteY61311" fmla="*/ 535575 h 6858000"/>
              <a:gd name="connsiteX61312" fmla="*/ 7778413 w 12192000"/>
              <a:gd name="connsiteY61312" fmla="*/ 519094 h 6858000"/>
              <a:gd name="connsiteX61313" fmla="*/ 7760016 w 12192000"/>
              <a:gd name="connsiteY61313" fmla="*/ 518302 h 6858000"/>
              <a:gd name="connsiteX61314" fmla="*/ 11121714 w 12192000"/>
              <a:gd name="connsiteY61314" fmla="*/ 518288 h 6858000"/>
              <a:gd name="connsiteX61315" fmla="*/ 11101027 w 12192000"/>
              <a:gd name="connsiteY61315" fmla="*/ 523820 h 6858000"/>
              <a:gd name="connsiteX61316" fmla="*/ 11102640 w 12192000"/>
              <a:gd name="connsiteY61316" fmla="*/ 560701 h 6858000"/>
              <a:gd name="connsiteX61317" fmla="*/ 11102871 w 12192000"/>
              <a:gd name="connsiteY61317" fmla="*/ 586632 h 6858000"/>
              <a:gd name="connsiteX61318" fmla="*/ 11155541 w 12192000"/>
              <a:gd name="connsiteY61318" fmla="*/ 639417 h 6858000"/>
              <a:gd name="connsiteX61319" fmla="*/ 11155426 w 12192000"/>
              <a:gd name="connsiteY61319" fmla="*/ 639649 h 6858000"/>
              <a:gd name="connsiteX61320" fmla="*/ 11217778 w 12192000"/>
              <a:gd name="connsiteY61320" fmla="*/ 578220 h 6858000"/>
              <a:gd name="connsiteX61321" fmla="*/ 11158768 w 12192000"/>
              <a:gd name="connsiteY61321" fmla="*/ 519672 h 6858000"/>
              <a:gd name="connsiteX61322" fmla="*/ 11145860 w 12192000"/>
              <a:gd name="connsiteY61322" fmla="*/ 519672 h 6858000"/>
              <a:gd name="connsiteX61323" fmla="*/ 11121714 w 12192000"/>
              <a:gd name="connsiteY61323" fmla="*/ 518288 h 6858000"/>
              <a:gd name="connsiteX61324" fmla="*/ 6208559 w 12192000"/>
              <a:gd name="connsiteY61324" fmla="*/ 518288 h 6858000"/>
              <a:gd name="connsiteX61325" fmla="*/ 6207408 w 12192000"/>
              <a:gd name="connsiteY61325" fmla="*/ 632042 h 6858000"/>
              <a:gd name="connsiteX61326" fmla="*/ 6253508 w 12192000"/>
              <a:gd name="connsiteY61326" fmla="*/ 631927 h 6858000"/>
              <a:gd name="connsiteX61327" fmla="*/ 6253736 w 12192000"/>
              <a:gd name="connsiteY61327" fmla="*/ 561738 h 6858000"/>
              <a:gd name="connsiteX61328" fmla="*/ 6253736 w 12192000"/>
              <a:gd name="connsiteY61328" fmla="*/ 561623 h 6858000"/>
              <a:gd name="connsiteX61329" fmla="*/ 6208559 w 12192000"/>
              <a:gd name="connsiteY61329" fmla="*/ 518288 h 6858000"/>
              <a:gd name="connsiteX61330" fmla="*/ 2749239 w 12192000"/>
              <a:gd name="connsiteY61330" fmla="*/ 518288 h 6858000"/>
              <a:gd name="connsiteX61331" fmla="*/ 2728552 w 12192000"/>
              <a:gd name="connsiteY61331" fmla="*/ 523820 h 6858000"/>
              <a:gd name="connsiteX61332" fmla="*/ 2730165 w 12192000"/>
              <a:gd name="connsiteY61332" fmla="*/ 560701 h 6858000"/>
              <a:gd name="connsiteX61333" fmla="*/ 2730396 w 12192000"/>
              <a:gd name="connsiteY61333" fmla="*/ 586632 h 6858000"/>
              <a:gd name="connsiteX61334" fmla="*/ 2783066 w 12192000"/>
              <a:gd name="connsiteY61334" fmla="*/ 639417 h 6858000"/>
              <a:gd name="connsiteX61335" fmla="*/ 2782951 w 12192000"/>
              <a:gd name="connsiteY61335" fmla="*/ 639649 h 6858000"/>
              <a:gd name="connsiteX61336" fmla="*/ 2845303 w 12192000"/>
              <a:gd name="connsiteY61336" fmla="*/ 578220 h 6858000"/>
              <a:gd name="connsiteX61337" fmla="*/ 2786293 w 12192000"/>
              <a:gd name="connsiteY61337" fmla="*/ 519672 h 6858000"/>
              <a:gd name="connsiteX61338" fmla="*/ 2773385 w 12192000"/>
              <a:gd name="connsiteY61338" fmla="*/ 519672 h 6858000"/>
              <a:gd name="connsiteX61339" fmla="*/ 2749239 w 12192000"/>
              <a:gd name="connsiteY61339" fmla="*/ 518288 h 6858000"/>
              <a:gd name="connsiteX61340" fmla="*/ 8845074 w 12192000"/>
              <a:gd name="connsiteY61340" fmla="*/ 518173 h 6858000"/>
              <a:gd name="connsiteX61341" fmla="*/ 8818682 w 12192000"/>
              <a:gd name="connsiteY61341" fmla="*/ 546064 h 6858000"/>
              <a:gd name="connsiteX61342" fmla="*/ 8818912 w 12192000"/>
              <a:gd name="connsiteY61342" fmla="*/ 574761 h 6858000"/>
              <a:gd name="connsiteX61343" fmla="*/ 8818682 w 12192000"/>
              <a:gd name="connsiteY61343" fmla="*/ 619019 h 6858000"/>
              <a:gd name="connsiteX61344" fmla="*/ 8843461 w 12192000"/>
              <a:gd name="connsiteY61344" fmla="*/ 633885 h 6858000"/>
              <a:gd name="connsiteX61345" fmla="*/ 8871122 w 12192000"/>
              <a:gd name="connsiteY61345" fmla="*/ 619133 h 6858000"/>
              <a:gd name="connsiteX61346" fmla="*/ 8871236 w 12192000"/>
              <a:gd name="connsiteY61346" fmla="*/ 619019 h 6858000"/>
              <a:gd name="connsiteX61347" fmla="*/ 8871582 w 12192000"/>
              <a:gd name="connsiteY61347" fmla="*/ 546064 h 6858000"/>
              <a:gd name="connsiteX61348" fmla="*/ 8845074 w 12192000"/>
              <a:gd name="connsiteY61348" fmla="*/ 518173 h 6858000"/>
              <a:gd name="connsiteX61349" fmla="*/ 472599 w 12192000"/>
              <a:gd name="connsiteY61349" fmla="*/ 518173 h 6858000"/>
              <a:gd name="connsiteX61350" fmla="*/ 446207 w 12192000"/>
              <a:gd name="connsiteY61350" fmla="*/ 546064 h 6858000"/>
              <a:gd name="connsiteX61351" fmla="*/ 446437 w 12192000"/>
              <a:gd name="connsiteY61351" fmla="*/ 574761 h 6858000"/>
              <a:gd name="connsiteX61352" fmla="*/ 446207 w 12192000"/>
              <a:gd name="connsiteY61352" fmla="*/ 619019 h 6858000"/>
              <a:gd name="connsiteX61353" fmla="*/ 470986 w 12192000"/>
              <a:gd name="connsiteY61353" fmla="*/ 633885 h 6858000"/>
              <a:gd name="connsiteX61354" fmla="*/ 498647 w 12192000"/>
              <a:gd name="connsiteY61354" fmla="*/ 619133 h 6858000"/>
              <a:gd name="connsiteX61355" fmla="*/ 498761 w 12192000"/>
              <a:gd name="connsiteY61355" fmla="*/ 619019 h 6858000"/>
              <a:gd name="connsiteX61356" fmla="*/ 499107 w 12192000"/>
              <a:gd name="connsiteY61356" fmla="*/ 546064 h 6858000"/>
              <a:gd name="connsiteX61357" fmla="*/ 472599 w 12192000"/>
              <a:gd name="connsiteY61357" fmla="*/ 518173 h 6858000"/>
              <a:gd name="connsiteX61358" fmla="*/ 11395266 w 12192000"/>
              <a:gd name="connsiteY61358" fmla="*/ 516788 h 6858000"/>
              <a:gd name="connsiteX61359" fmla="*/ 11368759 w 12192000"/>
              <a:gd name="connsiteY61359" fmla="*/ 533731 h 6858000"/>
              <a:gd name="connsiteX61360" fmla="*/ 11368759 w 12192000"/>
              <a:gd name="connsiteY61360" fmla="*/ 614179 h 6858000"/>
              <a:gd name="connsiteX61361" fmla="*/ 11386854 w 12192000"/>
              <a:gd name="connsiteY61361" fmla="*/ 632503 h 6858000"/>
              <a:gd name="connsiteX61362" fmla="*/ 11416473 w 12192000"/>
              <a:gd name="connsiteY61362" fmla="*/ 605765 h 6858000"/>
              <a:gd name="connsiteX61363" fmla="*/ 11416128 w 12192000"/>
              <a:gd name="connsiteY61363" fmla="*/ 574646 h 6858000"/>
              <a:gd name="connsiteX61364" fmla="*/ 11416358 w 12192000"/>
              <a:gd name="connsiteY61364" fmla="*/ 533155 h 6858000"/>
              <a:gd name="connsiteX61365" fmla="*/ 11395266 w 12192000"/>
              <a:gd name="connsiteY61365" fmla="*/ 516788 h 6858000"/>
              <a:gd name="connsiteX61366" fmla="*/ 9829332 w 12192000"/>
              <a:gd name="connsiteY61366" fmla="*/ 516788 h 6858000"/>
              <a:gd name="connsiteX61367" fmla="*/ 9828294 w 12192000"/>
              <a:gd name="connsiteY61367" fmla="*/ 612796 h 6858000"/>
              <a:gd name="connsiteX61368" fmla="*/ 9848463 w 12192000"/>
              <a:gd name="connsiteY61368" fmla="*/ 631697 h 6858000"/>
              <a:gd name="connsiteX61369" fmla="*/ 9871398 w 12192000"/>
              <a:gd name="connsiteY61369" fmla="*/ 612796 h 6858000"/>
              <a:gd name="connsiteX61370" fmla="*/ 9870362 w 12192000"/>
              <a:gd name="connsiteY61370" fmla="*/ 516788 h 6858000"/>
              <a:gd name="connsiteX61371" fmla="*/ 9829332 w 12192000"/>
              <a:gd name="connsiteY61371" fmla="*/ 516788 h 6858000"/>
              <a:gd name="connsiteX61372" fmla="*/ 3022791 w 12192000"/>
              <a:gd name="connsiteY61372" fmla="*/ 516788 h 6858000"/>
              <a:gd name="connsiteX61373" fmla="*/ 2996284 w 12192000"/>
              <a:gd name="connsiteY61373" fmla="*/ 533731 h 6858000"/>
              <a:gd name="connsiteX61374" fmla="*/ 2996284 w 12192000"/>
              <a:gd name="connsiteY61374" fmla="*/ 614179 h 6858000"/>
              <a:gd name="connsiteX61375" fmla="*/ 3014379 w 12192000"/>
              <a:gd name="connsiteY61375" fmla="*/ 632503 h 6858000"/>
              <a:gd name="connsiteX61376" fmla="*/ 3043998 w 12192000"/>
              <a:gd name="connsiteY61376" fmla="*/ 605765 h 6858000"/>
              <a:gd name="connsiteX61377" fmla="*/ 3043653 w 12192000"/>
              <a:gd name="connsiteY61377" fmla="*/ 574646 h 6858000"/>
              <a:gd name="connsiteX61378" fmla="*/ 3043883 w 12192000"/>
              <a:gd name="connsiteY61378" fmla="*/ 533155 h 6858000"/>
              <a:gd name="connsiteX61379" fmla="*/ 3022791 w 12192000"/>
              <a:gd name="connsiteY61379" fmla="*/ 516788 h 6858000"/>
              <a:gd name="connsiteX61380" fmla="*/ 1456857 w 12192000"/>
              <a:gd name="connsiteY61380" fmla="*/ 516788 h 6858000"/>
              <a:gd name="connsiteX61381" fmla="*/ 1455819 w 12192000"/>
              <a:gd name="connsiteY61381" fmla="*/ 612796 h 6858000"/>
              <a:gd name="connsiteX61382" fmla="*/ 1475988 w 12192000"/>
              <a:gd name="connsiteY61382" fmla="*/ 631697 h 6858000"/>
              <a:gd name="connsiteX61383" fmla="*/ 1498923 w 12192000"/>
              <a:gd name="connsiteY61383" fmla="*/ 612796 h 6858000"/>
              <a:gd name="connsiteX61384" fmla="*/ 1497887 w 12192000"/>
              <a:gd name="connsiteY61384" fmla="*/ 516788 h 6858000"/>
              <a:gd name="connsiteX61385" fmla="*/ 1456857 w 12192000"/>
              <a:gd name="connsiteY61385" fmla="*/ 516788 h 6858000"/>
              <a:gd name="connsiteX61386" fmla="*/ 11474099 w 12192000"/>
              <a:gd name="connsiteY61386" fmla="*/ 516673 h 6858000"/>
              <a:gd name="connsiteX61387" fmla="*/ 11436988 w 12192000"/>
              <a:gd name="connsiteY61387" fmla="*/ 545372 h 6858000"/>
              <a:gd name="connsiteX61388" fmla="*/ 11436988 w 12192000"/>
              <a:gd name="connsiteY61388" fmla="*/ 573839 h 6858000"/>
              <a:gd name="connsiteX61389" fmla="*/ 11436758 w 12192000"/>
              <a:gd name="connsiteY61389" fmla="*/ 610144 h 6858000"/>
              <a:gd name="connsiteX61390" fmla="*/ 11460500 w 12192000"/>
              <a:gd name="connsiteY61390" fmla="*/ 632272 h 6858000"/>
              <a:gd name="connsiteX61391" fmla="*/ 11484472 w 12192000"/>
              <a:gd name="connsiteY61391" fmla="*/ 609451 h 6858000"/>
              <a:gd name="connsiteX61392" fmla="*/ 11473177 w 12192000"/>
              <a:gd name="connsiteY61392" fmla="*/ 583060 h 6858000"/>
              <a:gd name="connsiteX61393" fmla="*/ 11475597 w 12192000"/>
              <a:gd name="connsiteY61393" fmla="*/ 568308 h 6858000"/>
              <a:gd name="connsiteX61394" fmla="*/ 11475713 w 12192000"/>
              <a:gd name="connsiteY61394" fmla="*/ 568193 h 6858000"/>
              <a:gd name="connsiteX61395" fmla="*/ 11483780 w 12192000"/>
              <a:gd name="connsiteY61395" fmla="*/ 526240 h 6858000"/>
              <a:gd name="connsiteX61396" fmla="*/ 11474099 w 12192000"/>
              <a:gd name="connsiteY61396" fmla="*/ 516673 h 6858000"/>
              <a:gd name="connsiteX61397" fmla="*/ 3101624 w 12192000"/>
              <a:gd name="connsiteY61397" fmla="*/ 516673 h 6858000"/>
              <a:gd name="connsiteX61398" fmla="*/ 3064513 w 12192000"/>
              <a:gd name="connsiteY61398" fmla="*/ 545372 h 6858000"/>
              <a:gd name="connsiteX61399" fmla="*/ 3064513 w 12192000"/>
              <a:gd name="connsiteY61399" fmla="*/ 573839 h 6858000"/>
              <a:gd name="connsiteX61400" fmla="*/ 3064283 w 12192000"/>
              <a:gd name="connsiteY61400" fmla="*/ 610144 h 6858000"/>
              <a:gd name="connsiteX61401" fmla="*/ 3088025 w 12192000"/>
              <a:gd name="connsiteY61401" fmla="*/ 632272 h 6858000"/>
              <a:gd name="connsiteX61402" fmla="*/ 3111997 w 12192000"/>
              <a:gd name="connsiteY61402" fmla="*/ 609451 h 6858000"/>
              <a:gd name="connsiteX61403" fmla="*/ 3100702 w 12192000"/>
              <a:gd name="connsiteY61403" fmla="*/ 583060 h 6858000"/>
              <a:gd name="connsiteX61404" fmla="*/ 3103122 w 12192000"/>
              <a:gd name="connsiteY61404" fmla="*/ 568308 h 6858000"/>
              <a:gd name="connsiteX61405" fmla="*/ 3103238 w 12192000"/>
              <a:gd name="connsiteY61405" fmla="*/ 568193 h 6858000"/>
              <a:gd name="connsiteX61406" fmla="*/ 3111305 w 12192000"/>
              <a:gd name="connsiteY61406" fmla="*/ 526240 h 6858000"/>
              <a:gd name="connsiteX61407" fmla="*/ 3101624 w 12192000"/>
              <a:gd name="connsiteY61407" fmla="*/ 516673 h 6858000"/>
              <a:gd name="connsiteX61408" fmla="*/ 5204479 w 12192000"/>
              <a:gd name="connsiteY61408" fmla="*/ 516660 h 6858000"/>
              <a:gd name="connsiteX61409" fmla="*/ 5197333 w 12192000"/>
              <a:gd name="connsiteY61409" fmla="*/ 531426 h 6858000"/>
              <a:gd name="connsiteX61410" fmla="*/ 5197449 w 12192000"/>
              <a:gd name="connsiteY61410" fmla="*/ 619826 h 6858000"/>
              <a:gd name="connsiteX61411" fmla="*/ 5213814 w 12192000"/>
              <a:gd name="connsiteY61411" fmla="*/ 637229 h 6858000"/>
              <a:gd name="connsiteX61412" fmla="*/ 5213814 w 12192000"/>
              <a:gd name="connsiteY61412" fmla="*/ 637112 h 6858000"/>
              <a:gd name="connsiteX61413" fmla="*/ 5245162 w 12192000"/>
              <a:gd name="connsiteY61413" fmla="*/ 607724 h 6858000"/>
              <a:gd name="connsiteX61414" fmla="*/ 5244933 w 12192000"/>
              <a:gd name="connsiteY61414" fmla="*/ 573955 h 6858000"/>
              <a:gd name="connsiteX61415" fmla="*/ 5244819 w 12192000"/>
              <a:gd name="connsiteY61415" fmla="*/ 573955 h 6858000"/>
              <a:gd name="connsiteX61416" fmla="*/ 5244933 w 12192000"/>
              <a:gd name="connsiteY61416" fmla="*/ 532349 h 6858000"/>
              <a:gd name="connsiteX61417" fmla="*/ 5219922 w 12192000"/>
              <a:gd name="connsiteY61417" fmla="*/ 516673 h 6858000"/>
              <a:gd name="connsiteX61418" fmla="*/ 5204479 w 12192000"/>
              <a:gd name="connsiteY61418" fmla="*/ 516660 h 6858000"/>
              <a:gd name="connsiteX61419" fmla="*/ 5080237 w 12192000"/>
              <a:gd name="connsiteY61419" fmla="*/ 516560 h 6858000"/>
              <a:gd name="connsiteX61420" fmla="*/ 5061910 w 12192000"/>
              <a:gd name="connsiteY61420" fmla="*/ 533502 h 6858000"/>
              <a:gd name="connsiteX61421" fmla="*/ 5061910 w 12192000"/>
              <a:gd name="connsiteY61421" fmla="*/ 616598 h 6858000"/>
              <a:gd name="connsiteX61422" fmla="*/ 5078393 w 12192000"/>
              <a:gd name="connsiteY61422" fmla="*/ 632849 h 6858000"/>
              <a:gd name="connsiteX61423" fmla="*/ 5176933 w 12192000"/>
              <a:gd name="connsiteY61423" fmla="*/ 631350 h 6858000"/>
              <a:gd name="connsiteX61424" fmla="*/ 5177049 w 12192000"/>
              <a:gd name="connsiteY61424" fmla="*/ 631465 h 6858000"/>
              <a:gd name="connsiteX61425" fmla="*/ 5176357 w 12192000"/>
              <a:gd name="connsiteY61425" fmla="*/ 517021 h 6858000"/>
              <a:gd name="connsiteX61426" fmla="*/ 5080237 w 12192000"/>
              <a:gd name="connsiteY61426" fmla="*/ 516560 h 6858000"/>
              <a:gd name="connsiteX61427" fmla="*/ 11744144 w 12192000"/>
              <a:gd name="connsiteY61427" fmla="*/ 516501 h 6858000"/>
              <a:gd name="connsiteX61428" fmla="*/ 11728922 w 12192000"/>
              <a:gd name="connsiteY61428" fmla="*/ 517712 h 6858000"/>
              <a:gd name="connsiteX61429" fmla="*/ 11702069 w 12192000"/>
              <a:gd name="connsiteY61429" fmla="*/ 543298 h 6858000"/>
              <a:gd name="connsiteX61430" fmla="*/ 11728232 w 12192000"/>
              <a:gd name="connsiteY61430" fmla="*/ 569691 h 6858000"/>
              <a:gd name="connsiteX61431" fmla="*/ 11756008 w 12192000"/>
              <a:gd name="connsiteY61431" fmla="*/ 545026 h 6858000"/>
              <a:gd name="connsiteX61432" fmla="*/ 11744144 w 12192000"/>
              <a:gd name="connsiteY61432" fmla="*/ 516501 h 6858000"/>
              <a:gd name="connsiteX61433" fmla="*/ 3371669 w 12192000"/>
              <a:gd name="connsiteY61433" fmla="*/ 516501 h 6858000"/>
              <a:gd name="connsiteX61434" fmla="*/ 3356447 w 12192000"/>
              <a:gd name="connsiteY61434" fmla="*/ 517712 h 6858000"/>
              <a:gd name="connsiteX61435" fmla="*/ 3329594 w 12192000"/>
              <a:gd name="connsiteY61435" fmla="*/ 543298 h 6858000"/>
              <a:gd name="connsiteX61436" fmla="*/ 3355757 w 12192000"/>
              <a:gd name="connsiteY61436" fmla="*/ 569691 h 6858000"/>
              <a:gd name="connsiteX61437" fmla="*/ 3383533 w 12192000"/>
              <a:gd name="connsiteY61437" fmla="*/ 545026 h 6858000"/>
              <a:gd name="connsiteX61438" fmla="*/ 3371669 w 12192000"/>
              <a:gd name="connsiteY61438" fmla="*/ 516501 h 6858000"/>
              <a:gd name="connsiteX61439" fmla="*/ 11041772 w 12192000"/>
              <a:gd name="connsiteY61439" fmla="*/ 516487 h 6858000"/>
              <a:gd name="connsiteX61440" fmla="*/ 11033374 w 12192000"/>
              <a:gd name="connsiteY61440" fmla="*/ 531887 h 6858000"/>
              <a:gd name="connsiteX61441" fmla="*/ 11033374 w 12192000"/>
              <a:gd name="connsiteY61441" fmla="*/ 617636 h 6858000"/>
              <a:gd name="connsiteX61442" fmla="*/ 11038228 w 12192000"/>
              <a:gd name="connsiteY61442" fmla="*/ 632301 h 6858000"/>
              <a:gd name="connsiteX61443" fmla="*/ 11053840 w 12192000"/>
              <a:gd name="connsiteY61443" fmla="*/ 636754 h 6858000"/>
              <a:gd name="connsiteX61444" fmla="*/ 11053774 w 12192000"/>
              <a:gd name="connsiteY61444" fmla="*/ 636767 h 6858000"/>
              <a:gd name="connsiteX61445" fmla="*/ 11053889 w 12192000"/>
              <a:gd name="connsiteY61445" fmla="*/ 636767 h 6858000"/>
              <a:gd name="connsiteX61446" fmla="*/ 11053840 w 12192000"/>
              <a:gd name="connsiteY61446" fmla="*/ 636754 h 6858000"/>
              <a:gd name="connsiteX61447" fmla="*/ 11076564 w 12192000"/>
              <a:gd name="connsiteY61447" fmla="*/ 631984 h 6858000"/>
              <a:gd name="connsiteX61448" fmla="*/ 11080858 w 12192000"/>
              <a:gd name="connsiteY61448" fmla="*/ 609568 h 6858000"/>
              <a:gd name="connsiteX61449" fmla="*/ 11080628 w 12192000"/>
              <a:gd name="connsiteY61449" fmla="*/ 575798 h 6858000"/>
              <a:gd name="connsiteX61450" fmla="*/ 11080858 w 12192000"/>
              <a:gd name="connsiteY61450" fmla="*/ 531657 h 6858000"/>
              <a:gd name="connsiteX61451" fmla="*/ 11058729 w 12192000"/>
              <a:gd name="connsiteY61451" fmla="*/ 516560 h 6858000"/>
              <a:gd name="connsiteX61452" fmla="*/ 11041772 w 12192000"/>
              <a:gd name="connsiteY61452" fmla="*/ 516487 h 6858000"/>
              <a:gd name="connsiteX61453" fmla="*/ 2669297 w 12192000"/>
              <a:gd name="connsiteY61453" fmla="*/ 516487 h 6858000"/>
              <a:gd name="connsiteX61454" fmla="*/ 2660899 w 12192000"/>
              <a:gd name="connsiteY61454" fmla="*/ 531887 h 6858000"/>
              <a:gd name="connsiteX61455" fmla="*/ 2660899 w 12192000"/>
              <a:gd name="connsiteY61455" fmla="*/ 617636 h 6858000"/>
              <a:gd name="connsiteX61456" fmla="*/ 2665753 w 12192000"/>
              <a:gd name="connsiteY61456" fmla="*/ 632301 h 6858000"/>
              <a:gd name="connsiteX61457" fmla="*/ 2681365 w 12192000"/>
              <a:gd name="connsiteY61457" fmla="*/ 636754 h 6858000"/>
              <a:gd name="connsiteX61458" fmla="*/ 2681299 w 12192000"/>
              <a:gd name="connsiteY61458" fmla="*/ 636767 h 6858000"/>
              <a:gd name="connsiteX61459" fmla="*/ 2681414 w 12192000"/>
              <a:gd name="connsiteY61459" fmla="*/ 636767 h 6858000"/>
              <a:gd name="connsiteX61460" fmla="*/ 2681365 w 12192000"/>
              <a:gd name="connsiteY61460" fmla="*/ 636754 h 6858000"/>
              <a:gd name="connsiteX61461" fmla="*/ 2704089 w 12192000"/>
              <a:gd name="connsiteY61461" fmla="*/ 631984 h 6858000"/>
              <a:gd name="connsiteX61462" fmla="*/ 2708383 w 12192000"/>
              <a:gd name="connsiteY61462" fmla="*/ 609568 h 6858000"/>
              <a:gd name="connsiteX61463" fmla="*/ 2708153 w 12192000"/>
              <a:gd name="connsiteY61463" fmla="*/ 575798 h 6858000"/>
              <a:gd name="connsiteX61464" fmla="*/ 2708383 w 12192000"/>
              <a:gd name="connsiteY61464" fmla="*/ 531657 h 6858000"/>
              <a:gd name="connsiteX61465" fmla="*/ 2686254 w 12192000"/>
              <a:gd name="connsiteY61465" fmla="*/ 516560 h 6858000"/>
              <a:gd name="connsiteX61466" fmla="*/ 2669297 w 12192000"/>
              <a:gd name="connsiteY61466" fmla="*/ 516487 h 6858000"/>
              <a:gd name="connsiteX61467" fmla="*/ 7452853 w 12192000"/>
              <a:gd name="connsiteY61467" fmla="*/ 516401 h 6858000"/>
              <a:gd name="connsiteX61468" fmla="*/ 7434845 w 12192000"/>
              <a:gd name="connsiteY61468" fmla="*/ 517134 h 6858000"/>
              <a:gd name="connsiteX61469" fmla="*/ 7409029 w 12192000"/>
              <a:gd name="connsiteY61469" fmla="*/ 534077 h 6858000"/>
              <a:gd name="connsiteX61470" fmla="*/ 7408799 w 12192000"/>
              <a:gd name="connsiteY61470" fmla="*/ 534077 h 6858000"/>
              <a:gd name="connsiteX61471" fmla="*/ 7408683 w 12192000"/>
              <a:gd name="connsiteY61471" fmla="*/ 604267 h 6858000"/>
              <a:gd name="connsiteX61472" fmla="*/ 7437035 w 12192000"/>
              <a:gd name="connsiteY61472" fmla="*/ 633310 h 6858000"/>
              <a:gd name="connsiteX61473" fmla="*/ 7461354 w 12192000"/>
              <a:gd name="connsiteY61473" fmla="*/ 608416 h 6858000"/>
              <a:gd name="connsiteX61474" fmla="*/ 7461123 w 12192000"/>
              <a:gd name="connsiteY61474" fmla="*/ 574646 h 6858000"/>
              <a:gd name="connsiteX61475" fmla="*/ 7461354 w 12192000"/>
              <a:gd name="connsiteY61475" fmla="*/ 533040 h 6858000"/>
              <a:gd name="connsiteX61476" fmla="*/ 7452853 w 12192000"/>
              <a:gd name="connsiteY61476" fmla="*/ 516401 h 6858000"/>
              <a:gd name="connsiteX61477" fmla="*/ 10403929 w 12192000"/>
              <a:gd name="connsiteY61477" fmla="*/ 516349 h 6858000"/>
              <a:gd name="connsiteX61478" fmla="*/ 10389574 w 12192000"/>
              <a:gd name="connsiteY61478" fmla="*/ 517596 h 6858000"/>
              <a:gd name="connsiteX61479" fmla="*/ 10361682 w 12192000"/>
              <a:gd name="connsiteY61479" fmla="*/ 540416 h 6858000"/>
              <a:gd name="connsiteX61480" fmla="*/ 10388998 w 12192000"/>
              <a:gd name="connsiteY61480" fmla="*/ 570152 h 6858000"/>
              <a:gd name="connsiteX61481" fmla="*/ 10389112 w 12192000"/>
              <a:gd name="connsiteY61481" fmla="*/ 570152 h 6858000"/>
              <a:gd name="connsiteX61482" fmla="*/ 10415274 w 12192000"/>
              <a:gd name="connsiteY61482" fmla="*/ 544566 h 6858000"/>
              <a:gd name="connsiteX61483" fmla="*/ 10403929 w 12192000"/>
              <a:gd name="connsiteY61483" fmla="*/ 516349 h 6858000"/>
              <a:gd name="connsiteX61484" fmla="*/ 2031454 w 12192000"/>
              <a:gd name="connsiteY61484" fmla="*/ 516349 h 6858000"/>
              <a:gd name="connsiteX61485" fmla="*/ 2017099 w 12192000"/>
              <a:gd name="connsiteY61485" fmla="*/ 517596 h 6858000"/>
              <a:gd name="connsiteX61486" fmla="*/ 1989207 w 12192000"/>
              <a:gd name="connsiteY61486" fmla="*/ 540416 h 6858000"/>
              <a:gd name="connsiteX61487" fmla="*/ 2016523 w 12192000"/>
              <a:gd name="connsiteY61487" fmla="*/ 570152 h 6858000"/>
              <a:gd name="connsiteX61488" fmla="*/ 2016637 w 12192000"/>
              <a:gd name="connsiteY61488" fmla="*/ 570152 h 6858000"/>
              <a:gd name="connsiteX61489" fmla="*/ 2042799 w 12192000"/>
              <a:gd name="connsiteY61489" fmla="*/ 544566 h 6858000"/>
              <a:gd name="connsiteX61490" fmla="*/ 2031454 w 12192000"/>
              <a:gd name="connsiteY61490" fmla="*/ 516349 h 6858000"/>
              <a:gd name="connsiteX61491" fmla="*/ 8655786 w 12192000"/>
              <a:gd name="connsiteY61491" fmla="*/ 516227 h 6858000"/>
              <a:gd name="connsiteX61492" fmla="*/ 8638656 w 12192000"/>
              <a:gd name="connsiteY61492" fmla="*/ 517134 h 6858000"/>
              <a:gd name="connsiteX61493" fmla="*/ 8618603 w 12192000"/>
              <a:gd name="connsiteY61493" fmla="*/ 531657 h 6858000"/>
              <a:gd name="connsiteX61494" fmla="*/ 8618374 w 12192000"/>
              <a:gd name="connsiteY61494" fmla="*/ 612219 h 6858000"/>
              <a:gd name="connsiteX61495" fmla="*/ 8645110 w 12192000"/>
              <a:gd name="connsiteY61495" fmla="*/ 637229 h 6858000"/>
              <a:gd name="connsiteX61496" fmla="*/ 8666202 w 12192000"/>
              <a:gd name="connsiteY61496" fmla="*/ 613486 h 6858000"/>
              <a:gd name="connsiteX61497" fmla="*/ 8666087 w 12192000"/>
              <a:gd name="connsiteY61497" fmla="*/ 574532 h 6858000"/>
              <a:gd name="connsiteX61498" fmla="*/ 8665741 w 12192000"/>
              <a:gd name="connsiteY61498" fmla="*/ 574532 h 6858000"/>
              <a:gd name="connsiteX61499" fmla="*/ 8665741 w 12192000"/>
              <a:gd name="connsiteY61499" fmla="*/ 530274 h 6858000"/>
              <a:gd name="connsiteX61500" fmla="*/ 8655786 w 12192000"/>
              <a:gd name="connsiteY61500" fmla="*/ 516227 h 6858000"/>
              <a:gd name="connsiteX61501" fmla="*/ 283311 w 12192000"/>
              <a:gd name="connsiteY61501" fmla="*/ 516227 h 6858000"/>
              <a:gd name="connsiteX61502" fmla="*/ 266181 w 12192000"/>
              <a:gd name="connsiteY61502" fmla="*/ 517134 h 6858000"/>
              <a:gd name="connsiteX61503" fmla="*/ 246128 w 12192000"/>
              <a:gd name="connsiteY61503" fmla="*/ 531657 h 6858000"/>
              <a:gd name="connsiteX61504" fmla="*/ 245899 w 12192000"/>
              <a:gd name="connsiteY61504" fmla="*/ 612219 h 6858000"/>
              <a:gd name="connsiteX61505" fmla="*/ 272635 w 12192000"/>
              <a:gd name="connsiteY61505" fmla="*/ 637229 h 6858000"/>
              <a:gd name="connsiteX61506" fmla="*/ 293727 w 12192000"/>
              <a:gd name="connsiteY61506" fmla="*/ 613486 h 6858000"/>
              <a:gd name="connsiteX61507" fmla="*/ 293612 w 12192000"/>
              <a:gd name="connsiteY61507" fmla="*/ 574532 h 6858000"/>
              <a:gd name="connsiteX61508" fmla="*/ 293266 w 12192000"/>
              <a:gd name="connsiteY61508" fmla="*/ 574532 h 6858000"/>
              <a:gd name="connsiteX61509" fmla="*/ 293266 w 12192000"/>
              <a:gd name="connsiteY61509" fmla="*/ 530274 h 6858000"/>
              <a:gd name="connsiteX61510" fmla="*/ 283311 w 12192000"/>
              <a:gd name="connsiteY61510" fmla="*/ 516227 h 6858000"/>
              <a:gd name="connsiteX61511" fmla="*/ 11659542 w 12192000"/>
              <a:gd name="connsiteY61511" fmla="*/ 516213 h 6858000"/>
              <a:gd name="connsiteX61512" fmla="*/ 11634416 w 12192000"/>
              <a:gd name="connsiteY61512" fmla="*/ 542722 h 6858000"/>
              <a:gd name="connsiteX61513" fmla="*/ 11661730 w 12192000"/>
              <a:gd name="connsiteY61513" fmla="*/ 569806 h 6858000"/>
              <a:gd name="connsiteX61514" fmla="*/ 11686395 w 12192000"/>
              <a:gd name="connsiteY61514" fmla="*/ 540646 h 6858000"/>
              <a:gd name="connsiteX61515" fmla="*/ 11686395 w 12192000"/>
              <a:gd name="connsiteY61515" fmla="*/ 540532 h 6858000"/>
              <a:gd name="connsiteX61516" fmla="*/ 11659542 w 12192000"/>
              <a:gd name="connsiteY61516" fmla="*/ 516213 h 6858000"/>
              <a:gd name="connsiteX61517" fmla="*/ 10589882 w 12192000"/>
              <a:gd name="connsiteY61517" fmla="*/ 516213 h 6858000"/>
              <a:gd name="connsiteX61518" fmla="*/ 10565218 w 12192000"/>
              <a:gd name="connsiteY61518" fmla="*/ 541107 h 6858000"/>
              <a:gd name="connsiteX61519" fmla="*/ 10591035 w 12192000"/>
              <a:gd name="connsiteY61519" fmla="*/ 570266 h 6858000"/>
              <a:gd name="connsiteX61520" fmla="*/ 10591035 w 12192000"/>
              <a:gd name="connsiteY61520" fmla="*/ 570152 h 6858000"/>
              <a:gd name="connsiteX61521" fmla="*/ 10612472 w 12192000"/>
              <a:gd name="connsiteY61521" fmla="*/ 543644 h 6858000"/>
              <a:gd name="connsiteX61522" fmla="*/ 10589882 w 12192000"/>
              <a:gd name="connsiteY61522" fmla="*/ 516213 h 6858000"/>
              <a:gd name="connsiteX61523" fmla="*/ 3287067 w 12192000"/>
              <a:gd name="connsiteY61523" fmla="*/ 516213 h 6858000"/>
              <a:gd name="connsiteX61524" fmla="*/ 3261941 w 12192000"/>
              <a:gd name="connsiteY61524" fmla="*/ 542722 h 6858000"/>
              <a:gd name="connsiteX61525" fmla="*/ 3289255 w 12192000"/>
              <a:gd name="connsiteY61525" fmla="*/ 569806 h 6858000"/>
              <a:gd name="connsiteX61526" fmla="*/ 3313920 w 12192000"/>
              <a:gd name="connsiteY61526" fmla="*/ 540646 h 6858000"/>
              <a:gd name="connsiteX61527" fmla="*/ 3313920 w 12192000"/>
              <a:gd name="connsiteY61527" fmla="*/ 540532 h 6858000"/>
              <a:gd name="connsiteX61528" fmla="*/ 3287067 w 12192000"/>
              <a:gd name="connsiteY61528" fmla="*/ 516213 h 6858000"/>
              <a:gd name="connsiteX61529" fmla="*/ 2217407 w 12192000"/>
              <a:gd name="connsiteY61529" fmla="*/ 516213 h 6858000"/>
              <a:gd name="connsiteX61530" fmla="*/ 2192743 w 12192000"/>
              <a:gd name="connsiteY61530" fmla="*/ 541107 h 6858000"/>
              <a:gd name="connsiteX61531" fmla="*/ 2218560 w 12192000"/>
              <a:gd name="connsiteY61531" fmla="*/ 570266 h 6858000"/>
              <a:gd name="connsiteX61532" fmla="*/ 2218560 w 12192000"/>
              <a:gd name="connsiteY61532" fmla="*/ 570152 h 6858000"/>
              <a:gd name="connsiteX61533" fmla="*/ 2239997 w 12192000"/>
              <a:gd name="connsiteY61533" fmla="*/ 543644 h 6858000"/>
              <a:gd name="connsiteX61534" fmla="*/ 2217407 w 12192000"/>
              <a:gd name="connsiteY61534" fmla="*/ 516213 h 6858000"/>
              <a:gd name="connsiteX61535" fmla="*/ 10064778 w 12192000"/>
              <a:gd name="connsiteY61535" fmla="*/ 516170 h 6858000"/>
              <a:gd name="connsiteX61536" fmla="*/ 10047504 w 12192000"/>
              <a:gd name="connsiteY61536" fmla="*/ 517366 h 6858000"/>
              <a:gd name="connsiteX61537" fmla="*/ 10028486 w 12192000"/>
              <a:gd name="connsiteY61537" fmla="*/ 530043 h 6858000"/>
              <a:gd name="connsiteX61538" fmla="*/ 10028486 w 12192000"/>
              <a:gd name="connsiteY61538" fmla="*/ 620978 h 6858000"/>
              <a:gd name="connsiteX61539" fmla="*/ 10045314 w 12192000"/>
              <a:gd name="connsiteY61539" fmla="*/ 637574 h 6858000"/>
              <a:gd name="connsiteX61540" fmla="*/ 10076087 w 12192000"/>
              <a:gd name="connsiteY61540" fmla="*/ 607494 h 6858000"/>
              <a:gd name="connsiteX61541" fmla="*/ 10075856 w 12192000"/>
              <a:gd name="connsiteY61541" fmla="*/ 576376 h 6858000"/>
              <a:gd name="connsiteX61542" fmla="*/ 10075511 w 12192000"/>
              <a:gd name="connsiteY61542" fmla="*/ 576376 h 6858000"/>
              <a:gd name="connsiteX61543" fmla="*/ 10075395 w 12192000"/>
              <a:gd name="connsiteY61543" fmla="*/ 529583 h 6858000"/>
              <a:gd name="connsiteX61544" fmla="*/ 10064778 w 12192000"/>
              <a:gd name="connsiteY61544" fmla="*/ 516170 h 6858000"/>
              <a:gd name="connsiteX61545" fmla="*/ 1692303 w 12192000"/>
              <a:gd name="connsiteY61545" fmla="*/ 516170 h 6858000"/>
              <a:gd name="connsiteX61546" fmla="*/ 1675029 w 12192000"/>
              <a:gd name="connsiteY61546" fmla="*/ 517366 h 6858000"/>
              <a:gd name="connsiteX61547" fmla="*/ 1656011 w 12192000"/>
              <a:gd name="connsiteY61547" fmla="*/ 530043 h 6858000"/>
              <a:gd name="connsiteX61548" fmla="*/ 1656011 w 12192000"/>
              <a:gd name="connsiteY61548" fmla="*/ 620978 h 6858000"/>
              <a:gd name="connsiteX61549" fmla="*/ 1672839 w 12192000"/>
              <a:gd name="connsiteY61549" fmla="*/ 637574 h 6858000"/>
              <a:gd name="connsiteX61550" fmla="*/ 1703612 w 12192000"/>
              <a:gd name="connsiteY61550" fmla="*/ 607494 h 6858000"/>
              <a:gd name="connsiteX61551" fmla="*/ 1703381 w 12192000"/>
              <a:gd name="connsiteY61551" fmla="*/ 576376 h 6858000"/>
              <a:gd name="connsiteX61552" fmla="*/ 1703036 w 12192000"/>
              <a:gd name="connsiteY61552" fmla="*/ 576376 h 6858000"/>
              <a:gd name="connsiteX61553" fmla="*/ 1702920 w 12192000"/>
              <a:gd name="connsiteY61553" fmla="*/ 529583 h 6858000"/>
              <a:gd name="connsiteX61554" fmla="*/ 1692303 w 12192000"/>
              <a:gd name="connsiteY61554" fmla="*/ 516170 h 6858000"/>
              <a:gd name="connsiteX61555" fmla="*/ 10454921 w 12192000"/>
              <a:gd name="connsiteY61555" fmla="*/ 516099 h 6858000"/>
              <a:gd name="connsiteX61556" fmla="*/ 10429566 w 12192000"/>
              <a:gd name="connsiteY61556" fmla="*/ 540646 h 6858000"/>
              <a:gd name="connsiteX61557" fmla="*/ 10455267 w 12192000"/>
              <a:gd name="connsiteY61557" fmla="*/ 570152 h 6858000"/>
              <a:gd name="connsiteX61558" fmla="*/ 10455267 w 12192000"/>
              <a:gd name="connsiteY61558" fmla="*/ 570037 h 6858000"/>
              <a:gd name="connsiteX61559" fmla="*/ 10477050 w 12192000"/>
              <a:gd name="connsiteY61559" fmla="*/ 543067 h 6858000"/>
              <a:gd name="connsiteX61560" fmla="*/ 10454921 w 12192000"/>
              <a:gd name="connsiteY61560" fmla="*/ 516099 h 6858000"/>
              <a:gd name="connsiteX61561" fmla="*/ 10320767 w 12192000"/>
              <a:gd name="connsiteY61561" fmla="*/ 516099 h 6858000"/>
              <a:gd name="connsiteX61562" fmla="*/ 10293798 w 12192000"/>
              <a:gd name="connsiteY61562" fmla="*/ 541684 h 6858000"/>
              <a:gd name="connsiteX61563" fmla="*/ 10320998 w 12192000"/>
              <a:gd name="connsiteY61563" fmla="*/ 569806 h 6858000"/>
              <a:gd name="connsiteX61564" fmla="*/ 10346585 w 12192000"/>
              <a:gd name="connsiteY61564" fmla="*/ 544104 h 6858000"/>
              <a:gd name="connsiteX61565" fmla="*/ 10320767 w 12192000"/>
              <a:gd name="connsiteY61565" fmla="*/ 516213 h 6858000"/>
              <a:gd name="connsiteX61566" fmla="*/ 9316688 w 12192000"/>
              <a:gd name="connsiteY61566" fmla="*/ 516099 h 6858000"/>
              <a:gd name="connsiteX61567" fmla="*/ 9316572 w 12192000"/>
              <a:gd name="connsiteY61567" fmla="*/ 516213 h 6858000"/>
              <a:gd name="connsiteX61568" fmla="*/ 9287068 w 12192000"/>
              <a:gd name="connsiteY61568" fmla="*/ 540761 h 6858000"/>
              <a:gd name="connsiteX61569" fmla="*/ 9312538 w 12192000"/>
              <a:gd name="connsiteY61569" fmla="*/ 569575 h 6858000"/>
              <a:gd name="connsiteX61570" fmla="*/ 9339162 w 12192000"/>
              <a:gd name="connsiteY61570" fmla="*/ 542952 h 6858000"/>
              <a:gd name="connsiteX61571" fmla="*/ 9316688 w 12192000"/>
              <a:gd name="connsiteY61571" fmla="*/ 516099 h 6858000"/>
              <a:gd name="connsiteX61572" fmla="*/ 5291609 w 12192000"/>
              <a:gd name="connsiteY61572" fmla="*/ 516099 h 6858000"/>
              <a:gd name="connsiteX61573" fmla="*/ 5266372 w 12192000"/>
              <a:gd name="connsiteY61573" fmla="*/ 534538 h 6858000"/>
              <a:gd name="connsiteX61574" fmla="*/ 5266372 w 12192000"/>
              <a:gd name="connsiteY61574" fmla="*/ 609799 h 6858000"/>
              <a:gd name="connsiteX61575" fmla="*/ 5292416 w 12192000"/>
              <a:gd name="connsiteY61575" fmla="*/ 636997 h 6858000"/>
              <a:gd name="connsiteX61576" fmla="*/ 5313851 w 12192000"/>
              <a:gd name="connsiteY61576" fmla="*/ 608990 h 6858000"/>
              <a:gd name="connsiteX61577" fmla="*/ 5313851 w 12192000"/>
              <a:gd name="connsiteY61577" fmla="*/ 575223 h 6858000"/>
              <a:gd name="connsiteX61578" fmla="*/ 5313738 w 12192000"/>
              <a:gd name="connsiteY61578" fmla="*/ 575223 h 6858000"/>
              <a:gd name="connsiteX61579" fmla="*/ 5314084 w 12192000"/>
              <a:gd name="connsiteY61579" fmla="*/ 533731 h 6858000"/>
              <a:gd name="connsiteX61580" fmla="*/ 5291609 w 12192000"/>
              <a:gd name="connsiteY61580" fmla="*/ 516099 h 6858000"/>
              <a:gd name="connsiteX61581" fmla="*/ 2082446 w 12192000"/>
              <a:gd name="connsiteY61581" fmla="*/ 516099 h 6858000"/>
              <a:gd name="connsiteX61582" fmla="*/ 2057091 w 12192000"/>
              <a:gd name="connsiteY61582" fmla="*/ 540646 h 6858000"/>
              <a:gd name="connsiteX61583" fmla="*/ 2082792 w 12192000"/>
              <a:gd name="connsiteY61583" fmla="*/ 570152 h 6858000"/>
              <a:gd name="connsiteX61584" fmla="*/ 2082792 w 12192000"/>
              <a:gd name="connsiteY61584" fmla="*/ 570037 h 6858000"/>
              <a:gd name="connsiteX61585" fmla="*/ 2104575 w 12192000"/>
              <a:gd name="connsiteY61585" fmla="*/ 543067 h 6858000"/>
              <a:gd name="connsiteX61586" fmla="*/ 2082446 w 12192000"/>
              <a:gd name="connsiteY61586" fmla="*/ 516099 h 6858000"/>
              <a:gd name="connsiteX61587" fmla="*/ 1948292 w 12192000"/>
              <a:gd name="connsiteY61587" fmla="*/ 516099 h 6858000"/>
              <a:gd name="connsiteX61588" fmla="*/ 1921323 w 12192000"/>
              <a:gd name="connsiteY61588" fmla="*/ 541684 h 6858000"/>
              <a:gd name="connsiteX61589" fmla="*/ 1948523 w 12192000"/>
              <a:gd name="connsiteY61589" fmla="*/ 569806 h 6858000"/>
              <a:gd name="connsiteX61590" fmla="*/ 1974110 w 12192000"/>
              <a:gd name="connsiteY61590" fmla="*/ 544104 h 6858000"/>
              <a:gd name="connsiteX61591" fmla="*/ 1948292 w 12192000"/>
              <a:gd name="connsiteY61591" fmla="*/ 516213 h 6858000"/>
              <a:gd name="connsiteX61592" fmla="*/ 944213 w 12192000"/>
              <a:gd name="connsiteY61592" fmla="*/ 516099 h 6858000"/>
              <a:gd name="connsiteX61593" fmla="*/ 944097 w 12192000"/>
              <a:gd name="connsiteY61593" fmla="*/ 516213 h 6858000"/>
              <a:gd name="connsiteX61594" fmla="*/ 914593 w 12192000"/>
              <a:gd name="connsiteY61594" fmla="*/ 540761 h 6858000"/>
              <a:gd name="connsiteX61595" fmla="*/ 940063 w 12192000"/>
              <a:gd name="connsiteY61595" fmla="*/ 569575 h 6858000"/>
              <a:gd name="connsiteX61596" fmla="*/ 966687 w 12192000"/>
              <a:gd name="connsiteY61596" fmla="*/ 542952 h 6858000"/>
              <a:gd name="connsiteX61597" fmla="*/ 944213 w 12192000"/>
              <a:gd name="connsiteY61597" fmla="*/ 516099 h 6858000"/>
              <a:gd name="connsiteX61598" fmla="*/ 9057990 w 12192000"/>
              <a:gd name="connsiteY61598" fmla="*/ 516098 h 6858000"/>
              <a:gd name="connsiteX61599" fmla="*/ 9042732 w 12192000"/>
              <a:gd name="connsiteY61599" fmla="*/ 516906 h 6858000"/>
              <a:gd name="connsiteX61600" fmla="*/ 9021757 w 12192000"/>
              <a:gd name="connsiteY61600" fmla="*/ 536497 h 6858000"/>
              <a:gd name="connsiteX61601" fmla="*/ 9021987 w 12192000"/>
              <a:gd name="connsiteY61601" fmla="*/ 572803 h 6858000"/>
              <a:gd name="connsiteX61602" fmla="*/ 9021872 w 12192000"/>
              <a:gd name="connsiteY61602" fmla="*/ 572803 h 6858000"/>
              <a:gd name="connsiteX61603" fmla="*/ 9021526 w 12192000"/>
              <a:gd name="connsiteY61603" fmla="*/ 606572 h 6858000"/>
              <a:gd name="connsiteX61604" fmla="*/ 9054604 w 12192000"/>
              <a:gd name="connsiteY61604" fmla="*/ 636307 h 6858000"/>
              <a:gd name="connsiteX61605" fmla="*/ 9068664 w 12192000"/>
              <a:gd name="connsiteY61605" fmla="*/ 607955 h 6858000"/>
              <a:gd name="connsiteX61606" fmla="*/ 9058406 w 12192000"/>
              <a:gd name="connsiteY61606" fmla="*/ 582022 h 6858000"/>
              <a:gd name="connsiteX61607" fmla="*/ 9060482 w 12192000"/>
              <a:gd name="connsiteY61607" fmla="*/ 568999 h 6858000"/>
              <a:gd name="connsiteX61608" fmla="*/ 9067281 w 12192000"/>
              <a:gd name="connsiteY61608" fmla="*/ 522553 h 6858000"/>
              <a:gd name="connsiteX61609" fmla="*/ 9057990 w 12192000"/>
              <a:gd name="connsiteY61609" fmla="*/ 516098 h 6858000"/>
              <a:gd name="connsiteX61610" fmla="*/ 685515 w 12192000"/>
              <a:gd name="connsiteY61610" fmla="*/ 516098 h 6858000"/>
              <a:gd name="connsiteX61611" fmla="*/ 670257 w 12192000"/>
              <a:gd name="connsiteY61611" fmla="*/ 516906 h 6858000"/>
              <a:gd name="connsiteX61612" fmla="*/ 649282 w 12192000"/>
              <a:gd name="connsiteY61612" fmla="*/ 536497 h 6858000"/>
              <a:gd name="connsiteX61613" fmla="*/ 649512 w 12192000"/>
              <a:gd name="connsiteY61613" fmla="*/ 572803 h 6858000"/>
              <a:gd name="connsiteX61614" fmla="*/ 649397 w 12192000"/>
              <a:gd name="connsiteY61614" fmla="*/ 572803 h 6858000"/>
              <a:gd name="connsiteX61615" fmla="*/ 649051 w 12192000"/>
              <a:gd name="connsiteY61615" fmla="*/ 606572 h 6858000"/>
              <a:gd name="connsiteX61616" fmla="*/ 682129 w 12192000"/>
              <a:gd name="connsiteY61616" fmla="*/ 636307 h 6858000"/>
              <a:gd name="connsiteX61617" fmla="*/ 696189 w 12192000"/>
              <a:gd name="connsiteY61617" fmla="*/ 607955 h 6858000"/>
              <a:gd name="connsiteX61618" fmla="*/ 685931 w 12192000"/>
              <a:gd name="connsiteY61618" fmla="*/ 582022 h 6858000"/>
              <a:gd name="connsiteX61619" fmla="*/ 688007 w 12192000"/>
              <a:gd name="connsiteY61619" fmla="*/ 568999 h 6858000"/>
              <a:gd name="connsiteX61620" fmla="*/ 694806 w 12192000"/>
              <a:gd name="connsiteY61620" fmla="*/ 522553 h 6858000"/>
              <a:gd name="connsiteX61621" fmla="*/ 685515 w 12192000"/>
              <a:gd name="connsiteY61621" fmla="*/ 516098 h 6858000"/>
              <a:gd name="connsiteX61622" fmla="*/ 11792773 w 12192000"/>
              <a:gd name="connsiteY61622" fmla="*/ 515984 h 6858000"/>
              <a:gd name="connsiteX61623" fmla="*/ 11771336 w 12192000"/>
              <a:gd name="connsiteY61623" fmla="*/ 542490 h 6858000"/>
              <a:gd name="connsiteX61624" fmla="*/ 11793925 w 12192000"/>
              <a:gd name="connsiteY61624" fmla="*/ 569921 h 6858000"/>
              <a:gd name="connsiteX61625" fmla="*/ 11818704 w 12192000"/>
              <a:gd name="connsiteY61625" fmla="*/ 545026 h 6858000"/>
              <a:gd name="connsiteX61626" fmla="*/ 11818820 w 12192000"/>
              <a:gd name="connsiteY61626" fmla="*/ 545026 h 6858000"/>
              <a:gd name="connsiteX61627" fmla="*/ 11792773 w 12192000"/>
              <a:gd name="connsiteY61627" fmla="*/ 515984 h 6858000"/>
              <a:gd name="connsiteX61628" fmla="*/ 10520730 w 12192000"/>
              <a:gd name="connsiteY61628" fmla="*/ 515984 h 6858000"/>
              <a:gd name="connsiteX61629" fmla="*/ 10498487 w 12192000"/>
              <a:gd name="connsiteY61629" fmla="*/ 541107 h 6858000"/>
              <a:gd name="connsiteX61630" fmla="*/ 10520270 w 12192000"/>
              <a:gd name="connsiteY61630" fmla="*/ 570152 h 6858000"/>
              <a:gd name="connsiteX61631" fmla="*/ 10545856 w 12192000"/>
              <a:gd name="connsiteY61631" fmla="*/ 543298 h 6858000"/>
              <a:gd name="connsiteX61632" fmla="*/ 10520730 w 12192000"/>
              <a:gd name="connsiteY61632" fmla="*/ 516099 h 6858000"/>
              <a:gd name="connsiteX61633" fmla="*/ 5026760 w 12192000"/>
              <a:gd name="connsiteY61633" fmla="*/ 515984 h 6858000"/>
              <a:gd name="connsiteX61634" fmla="*/ 4998870 w 12192000"/>
              <a:gd name="connsiteY61634" fmla="*/ 544334 h 6858000"/>
              <a:gd name="connsiteX61635" fmla="*/ 4999100 w 12192000"/>
              <a:gd name="connsiteY61635" fmla="*/ 572803 h 6858000"/>
              <a:gd name="connsiteX61636" fmla="*/ 4998753 w 12192000"/>
              <a:gd name="connsiteY61636" fmla="*/ 611528 h 6858000"/>
              <a:gd name="connsiteX61637" fmla="*/ 5020535 w 12192000"/>
              <a:gd name="connsiteY61637" fmla="*/ 633080 h 6858000"/>
              <a:gd name="connsiteX61638" fmla="*/ 5046815 w 12192000"/>
              <a:gd name="connsiteY61638" fmla="*/ 612449 h 6858000"/>
              <a:gd name="connsiteX61639" fmla="*/ 5046815 w 12192000"/>
              <a:gd name="connsiteY61639" fmla="*/ 537535 h 6858000"/>
              <a:gd name="connsiteX61640" fmla="*/ 5026873 w 12192000"/>
              <a:gd name="connsiteY61640" fmla="*/ 515984 h 6858000"/>
              <a:gd name="connsiteX61641" fmla="*/ 3420298 w 12192000"/>
              <a:gd name="connsiteY61641" fmla="*/ 515984 h 6858000"/>
              <a:gd name="connsiteX61642" fmla="*/ 3398861 w 12192000"/>
              <a:gd name="connsiteY61642" fmla="*/ 542490 h 6858000"/>
              <a:gd name="connsiteX61643" fmla="*/ 3421450 w 12192000"/>
              <a:gd name="connsiteY61643" fmla="*/ 569921 h 6858000"/>
              <a:gd name="connsiteX61644" fmla="*/ 3446229 w 12192000"/>
              <a:gd name="connsiteY61644" fmla="*/ 545026 h 6858000"/>
              <a:gd name="connsiteX61645" fmla="*/ 3446345 w 12192000"/>
              <a:gd name="connsiteY61645" fmla="*/ 545026 h 6858000"/>
              <a:gd name="connsiteX61646" fmla="*/ 3420298 w 12192000"/>
              <a:gd name="connsiteY61646" fmla="*/ 515984 h 6858000"/>
              <a:gd name="connsiteX61647" fmla="*/ 2148255 w 12192000"/>
              <a:gd name="connsiteY61647" fmla="*/ 515984 h 6858000"/>
              <a:gd name="connsiteX61648" fmla="*/ 2126012 w 12192000"/>
              <a:gd name="connsiteY61648" fmla="*/ 541107 h 6858000"/>
              <a:gd name="connsiteX61649" fmla="*/ 2147795 w 12192000"/>
              <a:gd name="connsiteY61649" fmla="*/ 570152 h 6858000"/>
              <a:gd name="connsiteX61650" fmla="*/ 2173381 w 12192000"/>
              <a:gd name="connsiteY61650" fmla="*/ 543298 h 6858000"/>
              <a:gd name="connsiteX61651" fmla="*/ 2148255 w 12192000"/>
              <a:gd name="connsiteY61651" fmla="*/ 516099 h 6858000"/>
              <a:gd name="connsiteX61652" fmla="*/ 7719894 w 12192000"/>
              <a:gd name="connsiteY61652" fmla="*/ 515983 h 6858000"/>
              <a:gd name="connsiteX61653" fmla="*/ 7702808 w 12192000"/>
              <a:gd name="connsiteY61653" fmla="*/ 516099 h 6858000"/>
              <a:gd name="connsiteX61654" fmla="*/ 7681024 w 12192000"/>
              <a:gd name="connsiteY61654" fmla="*/ 531772 h 6858000"/>
              <a:gd name="connsiteX61655" fmla="*/ 7681140 w 12192000"/>
              <a:gd name="connsiteY61655" fmla="*/ 531772 h 6858000"/>
              <a:gd name="connsiteX61656" fmla="*/ 7681255 w 12192000"/>
              <a:gd name="connsiteY61656" fmla="*/ 620172 h 6858000"/>
              <a:gd name="connsiteX61657" fmla="*/ 7698312 w 12192000"/>
              <a:gd name="connsiteY61657" fmla="*/ 636537 h 6858000"/>
              <a:gd name="connsiteX61658" fmla="*/ 7728969 w 12192000"/>
              <a:gd name="connsiteY61658" fmla="*/ 606455 h 6858000"/>
              <a:gd name="connsiteX61659" fmla="*/ 7728739 w 12192000"/>
              <a:gd name="connsiteY61659" fmla="*/ 575338 h 6858000"/>
              <a:gd name="connsiteX61660" fmla="*/ 7728508 w 12192000"/>
              <a:gd name="connsiteY61660" fmla="*/ 575338 h 6858000"/>
              <a:gd name="connsiteX61661" fmla="*/ 7728508 w 12192000"/>
              <a:gd name="connsiteY61661" fmla="*/ 531080 h 6858000"/>
              <a:gd name="connsiteX61662" fmla="*/ 7719894 w 12192000"/>
              <a:gd name="connsiteY61662" fmla="*/ 515983 h 6858000"/>
              <a:gd name="connsiteX61663" fmla="*/ 11595230 w 12192000"/>
              <a:gd name="connsiteY61663" fmla="*/ 515866 h 6858000"/>
              <a:gd name="connsiteX61664" fmla="*/ 11572064 w 12192000"/>
              <a:gd name="connsiteY61664" fmla="*/ 544104 h 6858000"/>
              <a:gd name="connsiteX61665" fmla="*/ 11597650 w 12192000"/>
              <a:gd name="connsiteY61665" fmla="*/ 569806 h 6858000"/>
              <a:gd name="connsiteX61666" fmla="*/ 11619547 w 12192000"/>
              <a:gd name="connsiteY61666" fmla="*/ 542605 h 6858000"/>
              <a:gd name="connsiteX61667" fmla="*/ 11595230 w 12192000"/>
              <a:gd name="connsiteY61667" fmla="*/ 515866 h 6858000"/>
              <a:gd name="connsiteX61668" fmla="*/ 11528960 w 12192000"/>
              <a:gd name="connsiteY61668" fmla="*/ 515866 h 6858000"/>
              <a:gd name="connsiteX61669" fmla="*/ 11503950 w 12192000"/>
              <a:gd name="connsiteY61669" fmla="*/ 543067 h 6858000"/>
              <a:gd name="connsiteX61670" fmla="*/ 11529306 w 12192000"/>
              <a:gd name="connsiteY61670" fmla="*/ 569921 h 6858000"/>
              <a:gd name="connsiteX61671" fmla="*/ 11551088 w 12192000"/>
              <a:gd name="connsiteY61671" fmla="*/ 542837 h 6858000"/>
              <a:gd name="connsiteX61672" fmla="*/ 11551088 w 12192000"/>
              <a:gd name="connsiteY61672" fmla="*/ 542722 h 6858000"/>
              <a:gd name="connsiteX61673" fmla="*/ 11528960 w 12192000"/>
              <a:gd name="connsiteY61673" fmla="*/ 515866 h 6858000"/>
              <a:gd name="connsiteX61674" fmla="*/ 9249957 w 12192000"/>
              <a:gd name="connsiteY61674" fmla="*/ 515866 h 6858000"/>
              <a:gd name="connsiteX61675" fmla="*/ 9224602 w 12192000"/>
              <a:gd name="connsiteY61675" fmla="*/ 542952 h 6858000"/>
              <a:gd name="connsiteX61676" fmla="*/ 9245693 w 12192000"/>
              <a:gd name="connsiteY61676" fmla="*/ 569461 h 6858000"/>
              <a:gd name="connsiteX61677" fmla="*/ 9272776 w 12192000"/>
              <a:gd name="connsiteY61677" fmla="*/ 547676 h 6858000"/>
              <a:gd name="connsiteX61678" fmla="*/ 9249957 w 12192000"/>
              <a:gd name="connsiteY61678" fmla="*/ 515866 h 6858000"/>
              <a:gd name="connsiteX61679" fmla="*/ 3222755 w 12192000"/>
              <a:gd name="connsiteY61679" fmla="*/ 515866 h 6858000"/>
              <a:gd name="connsiteX61680" fmla="*/ 3199589 w 12192000"/>
              <a:gd name="connsiteY61680" fmla="*/ 544104 h 6858000"/>
              <a:gd name="connsiteX61681" fmla="*/ 3225175 w 12192000"/>
              <a:gd name="connsiteY61681" fmla="*/ 569806 h 6858000"/>
              <a:gd name="connsiteX61682" fmla="*/ 3247072 w 12192000"/>
              <a:gd name="connsiteY61682" fmla="*/ 542605 h 6858000"/>
              <a:gd name="connsiteX61683" fmla="*/ 3222755 w 12192000"/>
              <a:gd name="connsiteY61683" fmla="*/ 515866 h 6858000"/>
              <a:gd name="connsiteX61684" fmla="*/ 3156485 w 12192000"/>
              <a:gd name="connsiteY61684" fmla="*/ 515866 h 6858000"/>
              <a:gd name="connsiteX61685" fmla="*/ 3131475 w 12192000"/>
              <a:gd name="connsiteY61685" fmla="*/ 543067 h 6858000"/>
              <a:gd name="connsiteX61686" fmla="*/ 3156831 w 12192000"/>
              <a:gd name="connsiteY61686" fmla="*/ 569921 h 6858000"/>
              <a:gd name="connsiteX61687" fmla="*/ 3178613 w 12192000"/>
              <a:gd name="connsiteY61687" fmla="*/ 542837 h 6858000"/>
              <a:gd name="connsiteX61688" fmla="*/ 3178613 w 12192000"/>
              <a:gd name="connsiteY61688" fmla="*/ 542722 h 6858000"/>
              <a:gd name="connsiteX61689" fmla="*/ 3156485 w 12192000"/>
              <a:gd name="connsiteY61689" fmla="*/ 515866 h 6858000"/>
              <a:gd name="connsiteX61690" fmla="*/ 877482 w 12192000"/>
              <a:gd name="connsiteY61690" fmla="*/ 515866 h 6858000"/>
              <a:gd name="connsiteX61691" fmla="*/ 852127 w 12192000"/>
              <a:gd name="connsiteY61691" fmla="*/ 542952 h 6858000"/>
              <a:gd name="connsiteX61692" fmla="*/ 873218 w 12192000"/>
              <a:gd name="connsiteY61692" fmla="*/ 569461 h 6858000"/>
              <a:gd name="connsiteX61693" fmla="*/ 900301 w 12192000"/>
              <a:gd name="connsiteY61693" fmla="*/ 547676 h 6858000"/>
              <a:gd name="connsiteX61694" fmla="*/ 877482 w 12192000"/>
              <a:gd name="connsiteY61694" fmla="*/ 515866 h 6858000"/>
              <a:gd name="connsiteX61695" fmla="*/ 9379962 w 12192000"/>
              <a:gd name="connsiteY61695" fmla="*/ 515753 h 6858000"/>
              <a:gd name="connsiteX61696" fmla="*/ 9355182 w 12192000"/>
              <a:gd name="connsiteY61696" fmla="*/ 540416 h 6858000"/>
              <a:gd name="connsiteX61697" fmla="*/ 9377886 w 12192000"/>
              <a:gd name="connsiteY61697" fmla="*/ 569691 h 6858000"/>
              <a:gd name="connsiteX61698" fmla="*/ 9401974 w 12192000"/>
              <a:gd name="connsiteY61698" fmla="*/ 543298 h 6858000"/>
              <a:gd name="connsiteX61699" fmla="*/ 9401859 w 12192000"/>
              <a:gd name="connsiteY61699" fmla="*/ 543298 h 6858000"/>
              <a:gd name="connsiteX61700" fmla="*/ 9379962 w 12192000"/>
              <a:gd name="connsiteY61700" fmla="*/ 515753 h 6858000"/>
              <a:gd name="connsiteX61701" fmla="*/ 9182304 w 12192000"/>
              <a:gd name="connsiteY61701" fmla="*/ 515753 h 6858000"/>
              <a:gd name="connsiteX61702" fmla="*/ 9157063 w 12192000"/>
              <a:gd name="connsiteY61702" fmla="*/ 542605 h 6858000"/>
              <a:gd name="connsiteX61703" fmla="*/ 9179538 w 12192000"/>
              <a:gd name="connsiteY61703" fmla="*/ 569575 h 6858000"/>
              <a:gd name="connsiteX61704" fmla="*/ 9204086 w 12192000"/>
              <a:gd name="connsiteY61704" fmla="*/ 544910 h 6858000"/>
              <a:gd name="connsiteX61705" fmla="*/ 9182304 w 12192000"/>
              <a:gd name="connsiteY61705" fmla="*/ 515753 h 6858000"/>
              <a:gd name="connsiteX61706" fmla="*/ 8982801 w 12192000"/>
              <a:gd name="connsiteY61706" fmla="*/ 515753 h 6858000"/>
              <a:gd name="connsiteX61707" fmla="*/ 8953642 w 12192000"/>
              <a:gd name="connsiteY61707" fmla="*/ 542722 h 6858000"/>
              <a:gd name="connsiteX61708" fmla="*/ 8953988 w 12192000"/>
              <a:gd name="connsiteY61708" fmla="*/ 573839 h 6858000"/>
              <a:gd name="connsiteX61709" fmla="*/ 8953642 w 12192000"/>
              <a:gd name="connsiteY61709" fmla="*/ 612796 h 6858000"/>
              <a:gd name="connsiteX61710" fmla="*/ 8975079 w 12192000"/>
              <a:gd name="connsiteY61710" fmla="*/ 631927 h 6858000"/>
              <a:gd name="connsiteX61711" fmla="*/ 9001242 w 12192000"/>
              <a:gd name="connsiteY61711" fmla="*/ 614179 h 6858000"/>
              <a:gd name="connsiteX61712" fmla="*/ 9001242 w 12192000"/>
              <a:gd name="connsiteY61712" fmla="*/ 533731 h 6858000"/>
              <a:gd name="connsiteX61713" fmla="*/ 8982916 w 12192000"/>
              <a:gd name="connsiteY61713" fmla="*/ 515866 h 6858000"/>
              <a:gd name="connsiteX61714" fmla="*/ 7904960 w 12192000"/>
              <a:gd name="connsiteY61714" fmla="*/ 515753 h 6858000"/>
              <a:gd name="connsiteX61715" fmla="*/ 7905014 w 12192000"/>
              <a:gd name="connsiteY61715" fmla="*/ 515765 h 6858000"/>
              <a:gd name="connsiteX61716" fmla="*/ 7883278 w 12192000"/>
              <a:gd name="connsiteY61716" fmla="*/ 520218 h 6858000"/>
              <a:gd name="connsiteX61717" fmla="*/ 7880066 w 12192000"/>
              <a:gd name="connsiteY61717" fmla="*/ 541107 h 6858000"/>
              <a:gd name="connsiteX61718" fmla="*/ 7904731 w 12192000"/>
              <a:gd name="connsiteY61718" fmla="*/ 569461 h 6858000"/>
              <a:gd name="connsiteX61719" fmla="*/ 7932505 w 12192000"/>
              <a:gd name="connsiteY61719" fmla="*/ 542722 h 6858000"/>
              <a:gd name="connsiteX61720" fmla="*/ 7926730 w 12192000"/>
              <a:gd name="connsiteY61720" fmla="*/ 520636 h 6858000"/>
              <a:gd name="connsiteX61721" fmla="*/ 7905014 w 12192000"/>
              <a:gd name="connsiteY61721" fmla="*/ 515765 h 6858000"/>
              <a:gd name="connsiteX61722" fmla="*/ 7905075 w 12192000"/>
              <a:gd name="connsiteY61722" fmla="*/ 515753 h 6858000"/>
              <a:gd name="connsiteX61723" fmla="*/ 1007487 w 12192000"/>
              <a:gd name="connsiteY61723" fmla="*/ 515753 h 6858000"/>
              <a:gd name="connsiteX61724" fmla="*/ 982707 w 12192000"/>
              <a:gd name="connsiteY61724" fmla="*/ 540416 h 6858000"/>
              <a:gd name="connsiteX61725" fmla="*/ 1005411 w 12192000"/>
              <a:gd name="connsiteY61725" fmla="*/ 569691 h 6858000"/>
              <a:gd name="connsiteX61726" fmla="*/ 1029499 w 12192000"/>
              <a:gd name="connsiteY61726" fmla="*/ 543298 h 6858000"/>
              <a:gd name="connsiteX61727" fmla="*/ 1029384 w 12192000"/>
              <a:gd name="connsiteY61727" fmla="*/ 543298 h 6858000"/>
              <a:gd name="connsiteX61728" fmla="*/ 1007487 w 12192000"/>
              <a:gd name="connsiteY61728" fmla="*/ 515753 h 6858000"/>
              <a:gd name="connsiteX61729" fmla="*/ 809829 w 12192000"/>
              <a:gd name="connsiteY61729" fmla="*/ 515753 h 6858000"/>
              <a:gd name="connsiteX61730" fmla="*/ 784588 w 12192000"/>
              <a:gd name="connsiteY61730" fmla="*/ 542605 h 6858000"/>
              <a:gd name="connsiteX61731" fmla="*/ 807063 w 12192000"/>
              <a:gd name="connsiteY61731" fmla="*/ 569575 h 6858000"/>
              <a:gd name="connsiteX61732" fmla="*/ 831611 w 12192000"/>
              <a:gd name="connsiteY61732" fmla="*/ 544910 h 6858000"/>
              <a:gd name="connsiteX61733" fmla="*/ 809829 w 12192000"/>
              <a:gd name="connsiteY61733" fmla="*/ 515753 h 6858000"/>
              <a:gd name="connsiteX61734" fmla="*/ 610326 w 12192000"/>
              <a:gd name="connsiteY61734" fmla="*/ 515753 h 6858000"/>
              <a:gd name="connsiteX61735" fmla="*/ 581167 w 12192000"/>
              <a:gd name="connsiteY61735" fmla="*/ 542722 h 6858000"/>
              <a:gd name="connsiteX61736" fmla="*/ 581513 w 12192000"/>
              <a:gd name="connsiteY61736" fmla="*/ 573839 h 6858000"/>
              <a:gd name="connsiteX61737" fmla="*/ 581167 w 12192000"/>
              <a:gd name="connsiteY61737" fmla="*/ 612796 h 6858000"/>
              <a:gd name="connsiteX61738" fmla="*/ 602604 w 12192000"/>
              <a:gd name="connsiteY61738" fmla="*/ 631927 h 6858000"/>
              <a:gd name="connsiteX61739" fmla="*/ 628767 w 12192000"/>
              <a:gd name="connsiteY61739" fmla="*/ 614179 h 6858000"/>
              <a:gd name="connsiteX61740" fmla="*/ 628767 w 12192000"/>
              <a:gd name="connsiteY61740" fmla="*/ 533731 h 6858000"/>
              <a:gd name="connsiteX61741" fmla="*/ 610441 w 12192000"/>
              <a:gd name="connsiteY61741" fmla="*/ 515866 h 6858000"/>
              <a:gd name="connsiteX61742" fmla="*/ 7851742 w 12192000"/>
              <a:gd name="connsiteY61742" fmla="*/ 515709 h 6858000"/>
              <a:gd name="connsiteX61743" fmla="*/ 7835462 w 12192000"/>
              <a:gd name="connsiteY61743" fmla="*/ 516329 h 6858000"/>
              <a:gd name="connsiteX61744" fmla="*/ 7810915 w 12192000"/>
              <a:gd name="connsiteY61744" fmla="*/ 540416 h 6858000"/>
              <a:gd name="connsiteX61745" fmla="*/ 7811146 w 12192000"/>
              <a:gd name="connsiteY61745" fmla="*/ 574070 h 6858000"/>
              <a:gd name="connsiteX61746" fmla="*/ 7811261 w 12192000"/>
              <a:gd name="connsiteY61746" fmla="*/ 574070 h 6858000"/>
              <a:gd name="connsiteX61747" fmla="*/ 7811261 w 12192000"/>
              <a:gd name="connsiteY61747" fmla="*/ 620633 h 6858000"/>
              <a:gd name="connsiteX61748" fmla="*/ 7826703 w 12192000"/>
              <a:gd name="connsiteY61748" fmla="*/ 635961 h 6858000"/>
              <a:gd name="connsiteX61749" fmla="*/ 7862202 w 12192000"/>
              <a:gd name="connsiteY61749" fmla="*/ 626395 h 6858000"/>
              <a:gd name="connsiteX61750" fmla="*/ 7852866 w 12192000"/>
              <a:gd name="connsiteY61750" fmla="*/ 582713 h 6858000"/>
              <a:gd name="connsiteX61751" fmla="*/ 7853327 w 12192000"/>
              <a:gd name="connsiteY61751" fmla="*/ 568884 h 6858000"/>
              <a:gd name="connsiteX61752" fmla="*/ 7861972 w 12192000"/>
              <a:gd name="connsiteY61752" fmla="*/ 523475 h 6858000"/>
              <a:gd name="connsiteX61753" fmla="*/ 7851742 w 12192000"/>
              <a:gd name="connsiteY61753" fmla="*/ 515709 h 6858000"/>
              <a:gd name="connsiteX61754" fmla="*/ 9111769 w 12192000"/>
              <a:gd name="connsiteY61754" fmla="*/ 515637 h 6858000"/>
              <a:gd name="connsiteX61755" fmla="*/ 9090102 w 12192000"/>
              <a:gd name="connsiteY61755" fmla="*/ 541915 h 6858000"/>
              <a:gd name="connsiteX61756" fmla="*/ 9112461 w 12192000"/>
              <a:gd name="connsiteY61756" fmla="*/ 569691 h 6858000"/>
              <a:gd name="connsiteX61757" fmla="*/ 9137470 w 12192000"/>
              <a:gd name="connsiteY61757" fmla="*/ 545026 h 6858000"/>
              <a:gd name="connsiteX61758" fmla="*/ 9111769 w 12192000"/>
              <a:gd name="connsiteY61758" fmla="*/ 515637 h 6858000"/>
              <a:gd name="connsiteX61759" fmla="*/ 739294 w 12192000"/>
              <a:gd name="connsiteY61759" fmla="*/ 515637 h 6858000"/>
              <a:gd name="connsiteX61760" fmla="*/ 717627 w 12192000"/>
              <a:gd name="connsiteY61760" fmla="*/ 541915 h 6858000"/>
              <a:gd name="connsiteX61761" fmla="*/ 739986 w 12192000"/>
              <a:gd name="connsiteY61761" fmla="*/ 569691 h 6858000"/>
              <a:gd name="connsiteX61762" fmla="*/ 764995 w 12192000"/>
              <a:gd name="connsiteY61762" fmla="*/ 545026 h 6858000"/>
              <a:gd name="connsiteX61763" fmla="*/ 739294 w 12192000"/>
              <a:gd name="connsiteY61763" fmla="*/ 515637 h 6858000"/>
              <a:gd name="connsiteX61764" fmla="*/ 7623816 w 12192000"/>
              <a:gd name="connsiteY61764" fmla="*/ 515450 h 6858000"/>
              <a:gd name="connsiteX61765" fmla="*/ 7613487 w 12192000"/>
              <a:gd name="connsiteY61765" fmla="*/ 530619 h 6858000"/>
              <a:gd name="connsiteX61766" fmla="*/ 7613372 w 12192000"/>
              <a:gd name="connsiteY61766" fmla="*/ 619019 h 6858000"/>
              <a:gd name="connsiteX61767" fmla="*/ 7630199 w 12192000"/>
              <a:gd name="connsiteY61767" fmla="*/ 636422 h 6858000"/>
              <a:gd name="connsiteX61768" fmla="*/ 7630314 w 12192000"/>
              <a:gd name="connsiteY61768" fmla="*/ 636422 h 6858000"/>
              <a:gd name="connsiteX61769" fmla="*/ 7660971 w 12192000"/>
              <a:gd name="connsiteY61769" fmla="*/ 607609 h 6858000"/>
              <a:gd name="connsiteX61770" fmla="*/ 7660625 w 12192000"/>
              <a:gd name="connsiteY61770" fmla="*/ 573839 h 6858000"/>
              <a:gd name="connsiteX61771" fmla="*/ 7660856 w 12192000"/>
              <a:gd name="connsiteY61771" fmla="*/ 532233 h 6858000"/>
              <a:gd name="connsiteX61772" fmla="*/ 7642184 w 12192000"/>
              <a:gd name="connsiteY61772" fmla="*/ 516099 h 6858000"/>
              <a:gd name="connsiteX61773" fmla="*/ 7623816 w 12192000"/>
              <a:gd name="connsiteY61773" fmla="*/ 515450 h 6858000"/>
              <a:gd name="connsiteX61774" fmla="*/ 8106767 w 12192000"/>
              <a:gd name="connsiteY61774" fmla="*/ 515405 h 6858000"/>
              <a:gd name="connsiteX61775" fmla="*/ 8082219 w 12192000"/>
              <a:gd name="connsiteY61775" fmla="*/ 537535 h 6858000"/>
              <a:gd name="connsiteX61776" fmla="*/ 8108036 w 12192000"/>
              <a:gd name="connsiteY61776" fmla="*/ 569344 h 6858000"/>
              <a:gd name="connsiteX61777" fmla="*/ 8129472 w 12192000"/>
              <a:gd name="connsiteY61777" fmla="*/ 542722 h 6858000"/>
              <a:gd name="connsiteX61778" fmla="*/ 8106882 w 12192000"/>
              <a:gd name="connsiteY61778" fmla="*/ 515523 h 6858000"/>
              <a:gd name="connsiteX61779" fmla="*/ 6700918 w 12192000"/>
              <a:gd name="connsiteY61779" fmla="*/ 515405 h 6858000"/>
              <a:gd name="connsiteX61780" fmla="*/ 6674064 w 12192000"/>
              <a:gd name="connsiteY61780" fmla="*/ 540532 h 6858000"/>
              <a:gd name="connsiteX61781" fmla="*/ 6697690 w 12192000"/>
              <a:gd name="connsiteY61781" fmla="*/ 569229 h 6858000"/>
              <a:gd name="connsiteX61782" fmla="*/ 6697806 w 12192000"/>
              <a:gd name="connsiteY61782" fmla="*/ 569229 h 6858000"/>
              <a:gd name="connsiteX61783" fmla="*/ 6721432 w 12192000"/>
              <a:gd name="connsiteY61783" fmla="*/ 543182 h 6858000"/>
              <a:gd name="connsiteX61784" fmla="*/ 6700918 w 12192000"/>
              <a:gd name="connsiteY61784" fmla="*/ 515405 h 6858000"/>
              <a:gd name="connsiteX61785" fmla="*/ 8172346 w 12192000"/>
              <a:gd name="connsiteY61785" fmla="*/ 515292 h 6858000"/>
              <a:gd name="connsiteX61786" fmla="*/ 8151024 w 12192000"/>
              <a:gd name="connsiteY61786" fmla="*/ 542029 h 6858000"/>
              <a:gd name="connsiteX61787" fmla="*/ 8173729 w 12192000"/>
              <a:gd name="connsiteY61787" fmla="*/ 569229 h 6858000"/>
              <a:gd name="connsiteX61788" fmla="*/ 8198508 w 12192000"/>
              <a:gd name="connsiteY61788" fmla="*/ 544219 h 6858000"/>
              <a:gd name="connsiteX61789" fmla="*/ 8198393 w 12192000"/>
              <a:gd name="connsiteY61789" fmla="*/ 544334 h 6858000"/>
              <a:gd name="connsiteX61790" fmla="*/ 8172346 w 12192000"/>
              <a:gd name="connsiteY61790" fmla="*/ 515292 h 6858000"/>
              <a:gd name="connsiteX61791" fmla="*/ 8038538 w 12192000"/>
              <a:gd name="connsiteY61791" fmla="*/ 515292 h 6858000"/>
              <a:gd name="connsiteX61792" fmla="*/ 8015373 w 12192000"/>
              <a:gd name="connsiteY61792" fmla="*/ 542376 h 6858000"/>
              <a:gd name="connsiteX61793" fmla="*/ 8038653 w 12192000"/>
              <a:gd name="connsiteY61793" fmla="*/ 569229 h 6858000"/>
              <a:gd name="connsiteX61794" fmla="*/ 8062626 w 12192000"/>
              <a:gd name="connsiteY61794" fmla="*/ 543527 h 6858000"/>
              <a:gd name="connsiteX61795" fmla="*/ 8038538 w 12192000"/>
              <a:gd name="connsiteY61795" fmla="*/ 515292 h 6858000"/>
              <a:gd name="connsiteX61796" fmla="*/ 6964384 w 12192000"/>
              <a:gd name="connsiteY61796" fmla="*/ 515292 h 6858000"/>
              <a:gd name="connsiteX61797" fmla="*/ 6940759 w 12192000"/>
              <a:gd name="connsiteY61797" fmla="*/ 537881 h 6858000"/>
              <a:gd name="connsiteX61798" fmla="*/ 6962195 w 12192000"/>
              <a:gd name="connsiteY61798" fmla="*/ 569115 h 6858000"/>
              <a:gd name="connsiteX61799" fmla="*/ 6988933 w 12192000"/>
              <a:gd name="connsiteY61799" fmla="*/ 543298 h 6858000"/>
              <a:gd name="connsiteX61800" fmla="*/ 6964384 w 12192000"/>
              <a:gd name="connsiteY61800" fmla="*/ 515292 h 6858000"/>
              <a:gd name="connsiteX61801" fmla="*/ 6766727 w 12192000"/>
              <a:gd name="connsiteY61801" fmla="*/ 515292 h 6858000"/>
              <a:gd name="connsiteX61802" fmla="*/ 6742063 w 12192000"/>
              <a:gd name="connsiteY61802" fmla="*/ 539264 h 6858000"/>
              <a:gd name="connsiteX61803" fmla="*/ 6765919 w 12192000"/>
              <a:gd name="connsiteY61803" fmla="*/ 569229 h 6858000"/>
              <a:gd name="connsiteX61804" fmla="*/ 6789086 w 12192000"/>
              <a:gd name="connsiteY61804" fmla="*/ 544104 h 6858000"/>
              <a:gd name="connsiteX61805" fmla="*/ 6766727 w 12192000"/>
              <a:gd name="connsiteY61805" fmla="*/ 515292 h 6858000"/>
              <a:gd name="connsiteX61806" fmla="*/ 5626073 w 12192000"/>
              <a:gd name="connsiteY61806" fmla="*/ 515292 h 6858000"/>
              <a:gd name="connsiteX61807" fmla="*/ 5599910 w 12192000"/>
              <a:gd name="connsiteY61807" fmla="*/ 541222 h 6858000"/>
              <a:gd name="connsiteX61808" fmla="*/ 5624228 w 12192000"/>
              <a:gd name="connsiteY61808" fmla="*/ 569229 h 6858000"/>
              <a:gd name="connsiteX61809" fmla="*/ 5646820 w 12192000"/>
              <a:gd name="connsiteY61809" fmla="*/ 540532 h 6858000"/>
              <a:gd name="connsiteX61810" fmla="*/ 5626073 w 12192000"/>
              <a:gd name="connsiteY61810" fmla="*/ 515292 h 6858000"/>
              <a:gd name="connsiteX61811" fmla="*/ 5557613 w 12192000"/>
              <a:gd name="connsiteY61811" fmla="*/ 515292 h 6858000"/>
              <a:gd name="connsiteX61812" fmla="*/ 5532027 w 12192000"/>
              <a:gd name="connsiteY61812" fmla="*/ 541222 h 6858000"/>
              <a:gd name="connsiteX61813" fmla="*/ 5558419 w 12192000"/>
              <a:gd name="connsiteY61813" fmla="*/ 567500 h 6858000"/>
              <a:gd name="connsiteX61814" fmla="*/ 5584698 w 12192000"/>
              <a:gd name="connsiteY61814" fmla="*/ 540646 h 6858000"/>
              <a:gd name="connsiteX61815" fmla="*/ 5584582 w 12192000"/>
              <a:gd name="connsiteY61815" fmla="*/ 540646 h 6858000"/>
              <a:gd name="connsiteX61816" fmla="*/ 5557613 w 12192000"/>
              <a:gd name="connsiteY61816" fmla="*/ 515292 h 6858000"/>
              <a:gd name="connsiteX61817" fmla="*/ 6900305 w 12192000"/>
              <a:gd name="connsiteY61817" fmla="*/ 515176 h 6858000"/>
              <a:gd name="connsiteX61818" fmla="*/ 6900305 w 12192000"/>
              <a:gd name="connsiteY61818" fmla="*/ 515292 h 6858000"/>
              <a:gd name="connsiteX61819" fmla="*/ 6871952 w 12192000"/>
              <a:gd name="connsiteY61819" fmla="*/ 542261 h 6858000"/>
              <a:gd name="connsiteX61820" fmla="*/ 6897192 w 12192000"/>
              <a:gd name="connsiteY61820" fmla="*/ 567846 h 6858000"/>
              <a:gd name="connsiteX61821" fmla="*/ 6925890 w 12192000"/>
              <a:gd name="connsiteY61821" fmla="*/ 544910 h 6858000"/>
              <a:gd name="connsiteX61822" fmla="*/ 6900305 w 12192000"/>
              <a:gd name="connsiteY61822" fmla="*/ 515176 h 6858000"/>
              <a:gd name="connsiteX61823" fmla="*/ 7972614 w 12192000"/>
              <a:gd name="connsiteY61823" fmla="*/ 515061 h 6858000"/>
              <a:gd name="connsiteX61824" fmla="*/ 7946451 w 12192000"/>
              <a:gd name="connsiteY61824" fmla="*/ 541684 h 6858000"/>
              <a:gd name="connsiteX61825" fmla="*/ 7971806 w 12192000"/>
              <a:gd name="connsiteY61825" fmla="*/ 569115 h 6858000"/>
              <a:gd name="connsiteX61826" fmla="*/ 7995089 w 12192000"/>
              <a:gd name="connsiteY61826" fmla="*/ 544219 h 6858000"/>
              <a:gd name="connsiteX61827" fmla="*/ 7972614 w 12192000"/>
              <a:gd name="connsiteY61827" fmla="*/ 515176 h 6858000"/>
              <a:gd name="connsiteX61828" fmla="*/ 6834033 w 12192000"/>
              <a:gd name="connsiteY61828" fmla="*/ 515061 h 6858000"/>
              <a:gd name="connsiteX61829" fmla="*/ 6806721 w 12192000"/>
              <a:gd name="connsiteY61829" fmla="*/ 545257 h 6858000"/>
              <a:gd name="connsiteX61830" fmla="*/ 6832537 w 12192000"/>
              <a:gd name="connsiteY61830" fmla="*/ 569115 h 6858000"/>
              <a:gd name="connsiteX61831" fmla="*/ 6856853 w 12192000"/>
              <a:gd name="connsiteY61831" fmla="*/ 543298 h 6858000"/>
              <a:gd name="connsiteX61832" fmla="*/ 6834033 w 12192000"/>
              <a:gd name="connsiteY61832" fmla="*/ 515061 h 6858000"/>
              <a:gd name="connsiteX61833" fmla="*/ 5759996 w 12192000"/>
              <a:gd name="connsiteY61833" fmla="*/ 515061 h 6858000"/>
              <a:gd name="connsiteX61834" fmla="*/ 5735333 w 12192000"/>
              <a:gd name="connsiteY61834" fmla="*/ 542605 h 6858000"/>
              <a:gd name="connsiteX61835" fmla="*/ 5761150 w 12192000"/>
              <a:gd name="connsiteY61835" fmla="*/ 569115 h 6858000"/>
              <a:gd name="connsiteX61836" fmla="*/ 5781158 w 12192000"/>
              <a:gd name="connsiteY61836" fmla="*/ 562300 h 6858000"/>
              <a:gd name="connsiteX61837" fmla="*/ 5782582 w 12192000"/>
              <a:gd name="connsiteY61837" fmla="*/ 542659 h 6858000"/>
              <a:gd name="connsiteX61838" fmla="*/ 5782586 w 12192000"/>
              <a:gd name="connsiteY61838" fmla="*/ 542722 h 6858000"/>
              <a:gd name="connsiteX61839" fmla="*/ 5782586 w 12192000"/>
              <a:gd name="connsiteY61839" fmla="*/ 542605 h 6858000"/>
              <a:gd name="connsiteX61840" fmla="*/ 5782582 w 12192000"/>
              <a:gd name="connsiteY61840" fmla="*/ 542659 h 6858000"/>
              <a:gd name="connsiteX61841" fmla="*/ 5781274 w 12192000"/>
              <a:gd name="connsiteY61841" fmla="*/ 522236 h 6858000"/>
              <a:gd name="connsiteX61842" fmla="*/ 5759996 w 12192000"/>
              <a:gd name="connsiteY61842" fmla="*/ 515061 h 6858000"/>
              <a:gd name="connsiteX61843" fmla="*/ 5492610 w 12192000"/>
              <a:gd name="connsiteY61843" fmla="*/ 515061 h 6858000"/>
              <a:gd name="connsiteX61844" fmla="*/ 5463681 w 12192000"/>
              <a:gd name="connsiteY61844" fmla="*/ 541684 h 6858000"/>
              <a:gd name="connsiteX61845" fmla="*/ 5491920 w 12192000"/>
              <a:gd name="connsiteY61845" fmla="*/ 568768 h 6858000"/>
              <a:gd name="connsiteX61846" fmla="*/ 5516698 w 12192000"/>
              <a:gd name="connsiteY61846" fmla="*/ 542145 h 6858000"/>
              <a:gd name="connsiteX61847" fmla="*/ 5492610 w 12192000"/>
              <a:gd name="connsiteY61847" fmla="*/ 515061 h 6858000"/>
              <a:gd name="connsiteX61848" fmla="*/ 5690384 w 12192000"/>
              <a:gd name="connsiteY61848" fmla="*/ 514946 h 6858000"/>
              <a:gd name="connsiteX61849" fmla="*/ 5668599 w 12192000"/>
              <a:gd name="connsiteY61849" fmla="*/ 540877 h 6858000"/>
              <a:gd name="connsiteX61850" fmla="*/ 5690728 w 12192000"/>
              <a:gd name="connsiteY61850" fmla="*/ 569115 h 6858000"/>
              <a:gd name="connsiteX61851" fmla="*/ 5715855 w 12192000"/>
              <a:gd name="connsiteY61851" fmla="*/ 541800 h 6858000"/>
              <a:gd name="connsiteX61852" fmla="*/ 5690384 w 12192000"/>
              <a:gd name="connsiteY61852" fmla="*/ 514946 h 6858000"/>
              <a:gd name="connsiteX61853" fmla="*/ 5426071 w 12192000"/>
              <a:gd name="connsiteY61853" fmla="*/ 513224 h 6858000"/>
              <a:gd name="connsiteX61854" fmla="*/ 5401906 w 12192000"/>
              <a:gd name="connsiteY61854" fmla="*/ 544795 h 6858000"/>
              <a:gd name="connsiteX61855" fmla="*/ 5401906 w 12192000"/>
              <a:gd name="connsiteY61855" fmla="*/ 573378 h 6858000"/>
              <a:gd name="connsiteX61856" fmla="*/ 5402252 w 12192000"/>
              <a:gd name="connsiteY61856" fmla="*/ 573378 h 6858000"/>
              <a:gd name="connsiteX61857" fmla="*/ 5402022 w 12192000"/>
              <a:gd name="connsiteY61857" fmla="*/ 607146 h 6858000"/>
              <a:gd name="connsiteX61858" fmla="*/ 5428761 w 12192000"/>
              <a:gd name="connsiteY61858" fmla="*/ 632849 h 6858000"/>
              <a:gd name="connsiteX61859" fmla="*/ 5449508 w 12192000"/>
              <a:gd name="connsiteY61859" fmla="*/ 607379 h 6858000"/>
              <a:gd name="connsiteX61860" fmla="*/ 5439132 w 12192000"/>
              <a:gd name="connsiteY61860" fmla="*/ 580755 h 6858000"/>
              <a:gd name="connsiteX61861" fmla="*/ 5441899 w 12192000"/>
              <a:gd name="connsiteY61861" fmla="*/ 567846 h 6858000"/>
              <a:gd name="connsiteX61862" fmla="*/ 5441783 w 12192000"/>
              <a:gd name="connsiteY61862" fmla="*/ 567961 h 6858000"/>
              <a:gd name="connsiteX61863" fmla="*/ 5442591 w 12192000"/>
              <a:gd name="connsiteY61863" fmla="*/ 516560 h 6858000"/>
              <a:gd name="connsiteX61864" fmla="*/ 5426071 w 12192000"/>
              <a:gd name="connsiteY61864" fmla="*/ 513224 h 6858000"/>
              <a:gd name="connsiteX61865" fmla="*/ 4125714 w 12192000"/>
              <a:gd name="connsiteY61865" fmla="*/ 458358 h 6858000"/>
              <a:gd name="connsiteX61866" fmla="*/ 4125486 w 12192000"/>
              <a:gd name="connsiteY61866" fmla="*/ 489360 h 6858000"/>
              <a:gd name="connsiteX61867" fmla="*/ 4129864 w 12192000"/>
              <a:gd name="connsiteY61867" fmla="*/ 502959 h 6858000"/>
              <a:gd name="connsiteX61868" fmla="*/ 4170663 w 12192000"/>
              <a:gd name="connsiteY61868" fmla="*/ 503419 h 6858000"/>
              <a:gd name="connsiteX61869" fmla="*/ 4177463 w 12192000"/>
              <a:gd name="connsiteY61869" fmla="*/ 478986 h 6858000"/>
              <a:gd name="connsiteX61870" fmla="*/ 4177463 w 12192000"/>
              <a:gd name="connsiteY61870" fmla="*/ 458358 h 6858000"/>
              <a:gd name="connsiteX61871" fmla="*/ 4125830 w 12192000"/>
              <a:gd name="connsiteY61871" fmla="*/ 458358 h 6858000"/>
              <a:gd name="connsiteX61872" fmla="*/ 4084339 w 12192000"/>
              <a:gd name="connsiteY61872" fmla="*/ 457897 h 6858000"/>
              <a:gd name="connsiteX61873" fmla="*/ 4056679 w 12192000"/>
              <a:gd name="connsiteY61873" fmla="*/ 481637 h 6858000"/>
              <a:gd name="connsiteX61874" fmla="*/ 4083187 w 12192000"/>
              <a:gd name="connsiteY61874" fmla="*/ 505610 h 6858000"/>
              <a:gd name="connsiteX61875" fmla="*/ 4083187 w 12192000"/>
              <a:gd name="connsiteY61875" fmla="*/ 505725 h 6858000"/>
              <a:gd name="connsiteX61876" fmla="*/ 4111078 w 12192000"/>
              <a:gd name="connsiteY61876" fmla="*/ 480139 h 6858000"/>
              <a:gd name="connsiteX61877" fmla="*/ 4084339 w 12192000"/>
              <a:gd name="connsiteY61877" fmla="*/ 457897 h 6858000"/>
              <a:gd name="connsiteX61878" fmla="*/ 4224486 w 12192000"/>
              <a:gd name="connsiteY61878" fmla="*/ 457780 h 6858000"/>
              <a:gd name="connsiteX61879" fmla="*/ 4192448 w 12192000"/>
              <a:gd name="connsiteY61879" fmla="*/ 480486 h 6858000"/>
              <a:gd name="connsiteX61880" fmla="*/ 4224372 w 12192000"/>
              <a:gd name="connsiteY61880" fmla="*/ 504687 h 6858000"/>
              <a:gd name="connsiteX61881" fmla="*/ 4239817 w 12192000"/>
              <a:gd name="connsiteY61881" fmla="*/ 503419 h 6858000"/>
              <a:gd name="connsiteX61882" fmla="*/ 4239817 w 12192000"/>
              <a:gd name="connsiteY61882" fmla="*/ 503535 h 6858000"/>
              <a:gd name="connsiteX61883" fmla="*/ 4240045 w 12192000"/>
              <a:gd name="connsiteY61883" fmla="*/ 458471 h 6858000"/>
              <a:gd name="connsiteX61884" fmla="*/ 4224486 w 12192000"/>
              <a:gd name="connsiteY61884" fmla="*/ 457780 h 6858000"/>
              <a:gd name="connsiteX61885" fmla="*/ 4284302 w 12192000"/>
              <a:gd name="connsiteY61885" fmla="*/ 457551 h 6858000"/>
              <a:gd name="connsiteX61886" fmla="*/ 4260678 w 12192000"/>
              <a:gd name="connsiteY61886" fmla="*/ 479218 h 6858000"/>
              <a:gd name="connsiteX61887" fmla="*/ 4284418 w 12192000"/>
              <a:gd name="connsiteY61887" fmla="*/ 505725 h 6858000"/>
              <a:gd name="connsiteX61888" fmla="*/ 4284534 w 12192000"/>
              <a:gd name="connsiteY61888" fmla="*/ 505725 h 6858000"/>
              <a:gd name="connsiteX61889" fmla="*/ 4309312 w 12192000"/>
              <a:gd name="connsiteY61889" fmla="*/ 479448 h 6858000"/>
              <a:gd name="connsiteX61890" fmla="*/ 4284302 w 12192000"/>
              <a:gd name="connsiteY61890" fmla="*/ 457551 h 6858000"/>
              <a:gd name="connsiteX61891" fmla="*/ 4017608 w 12192000"/>
              <a:gd name="connsiteY61891" fmla="*/ 457434 h 6858000"/>
              <a:gd name="connsiteX61892" fmla="*/ 4017491 w 12192000"/>
              <a:gd name="connsiteY61892" fmla="*/ 457551 h 6858000"/>
              <a:gd name="connsiteX61893" fmla="*/ 3989141 w 12192000"/>
              <a:gd name="connsiteY61893" fmla="*/ 477374 h 6858000"/>
              <a:gd name="connsiteX61894" fmla="*/ 4018646 w 12192000"/>
              <a:gd name="connsiteY61894" fmla="*/ 505496 h 6858000"/>
              <a:gd name="connsiteX61895" fmla="*/ 4041580 w 12192000"/>
              <a:gd name="connsiteY61895" fmla="*/ 480370 h 6858000"/>
              <a:gd name="connsiteX61896" fmla="*/ 4017608 w 12192000"/>
              <a:gd name="connsiteY61896" fmla="*/ 457434 h 6858000"/>
              <a:gd name="connsiteX61897" fmla="*/ 10121381 w 12192000"/>
              <a:gd name="connsiteY61897" fmla="*/ 457318 h 6858000"/>
              <a:gd name="connsiteX61898" fmla="*/ 10095564 w 12192000"/>
              <a:gd name="connsiteY61898" fmla="*/ 480486 h 6858000"/>
              <a:gd name="connsiteX61899" fmla="*/ 10119422 w 12192000"/>
              <a:gd name="connsiteY61899" fmla="*/ 504920 h 6858000"/>
              <a:gd name="connsiteX61900" fmla="*/ 10119537 w 12192000"/>
              <a:gd name="connsiteY61900" fmla="*/ 504802 h 6858000"/>
              <a:gd name="connsiteX61901" fmla="*/ 10144202 w 12192000"/>
              <a:gd name="connsiteY61901" fmla="*/ 479448 h 6858000"/>
              <a:gd name="connsiteX61902" fmla="*/ 10121381 w 12192000"/>
              <a:gd name="connsiteY61902" fmla="*/ 457318 h 6858000"/>
              <a:gd name="connsiteX61903" fmla="*/ 1748906 w 12192000"/>
              <a:gd name="connsiteY61903" fmla="*/ 457318 h 6858000"/>
              <a:gd name="connsiteX61904" fmla="*/ 1723089 w 12192000"/>
              <a:gd name="connsiteY61904" fmla="*/ 480486 h 6858000"/>
              <a:gd name="connsiteX61905" fmla="*/ 1746947 w 12192000"/>
              <a:gd name="connsiteY61905" fmla="*/ 504920 h 6858000"/>
              <a:gd name="connsiteX61906" fmla="*/ 1747062 w 12192000"/>
              <a:gd name="connsiteY61906" fmla="*/ 504802 h 6858000"/>
              <a:gd name="connsiteX61907" fmla="*/ 1771727 w 12192000"/>
              <a:gd name="connsiteY61907" fmla="*/ 479448 h 6858000"/>
              <a:gd name="connsiteX61908" fmla="*/ 1748906 w 12192000"/>
              <a:gd name="connsiteY61908" fmla="*/ 457318 h 6858000"/>
              <a:gd name="connsiteX61909" fmla="*/ 10187190 w 12192000"/>
              <a:gd name="connsiteY61909" fmla="*/ 457204 h 6858000"/>
              <a:gd name="connsiteX61910" fmla="*/ 10163564 w 12192000"/>
              <a:gd name="connsiteY61910" fmla="*/ 478525 h 6858000"/>
              <a:gd name="connsiteX61911" fmla="*/ 10187190 w 12192000"/>
              <a:gd name="connsiteY61911" fmla="*/ 504920 h 6858000"/>
              <a:gd name="connsiteX61912" fmla="*/ 10211968 w 12192000"/>
              <a:gd name="connsiteY61912" fmla="*/ 478872 h 6858000"/>
              <a:gd name="connsiteX61913" fmla="*/ 10187190 w 12192000"/>
              <a:gd name="connsiteY61913" fmla="*/ 457204 h 6858000"/>
              <a:gd name="connsiteX61914" fmla="*/ 8911460 w 12192000"/>
              <a:gd name="connsiteY61914" fmla="*/ 457204 h 6858000"/>
              <a:gd name="connsiteX61915" fmla="*/ 8885759 w 12192000"/>
              <a:gd name="connsiteY61915" fmla="*/ 479102 h 6858000"/>
              <a:gd name="connsiteX61916" fmla="*/ 8885874 w 12192000"/>
              <a:gd name="connsiteY61916" fmla="*/ 479102 h 6858000"/>
              <a:gd name="connsiteX61917" fmla="*/ 8911344 w 12192000"/>
              <a:gd name="connsiteY61917" fmla="*/ 504342 h 6858000"/>
              <a:gd name="connsiteX61918" fmla="*/ 8935778 w 12192000"/>
              <a:gd name="connsiteY61918" fmla="*/ 478872 h 6858000"/>
              <a:gd name="connsiteX61919" fmla="*/ 8911460 w 12192000"/>
              <a:gd name="connsiteY61919" fmla="*/ 457204 h 6858000"/>
              <a:gd name="connsiteX61920" fmla="*/ 1814715 w 12192000"/>
              <a:gd name="connsiteY61920" fmla="*/ 457204 h 6858000"/>
              <a:gd name="connsiteX61921" fmla="*/ 1791089 w 12192000"/>
              <a:gd name="connsiteY61921" fmla="*/ 478525 h 6858000"/>
              <a:gd name="connsiteX61922" fmla="*/ 1814715 w 12192000"/>
              <a:gd name="connsiteY61922" fmla="*/ 504920 h 6858000"/>
              <a:gd name="connsiteX61923" fmla="*/ 1839493 w 12192000"/>
              <a:gd name="connsiteY61923" fmla="*/ 478872 h 6858000"/>
              <a:gd name="connsiteX61924" fmla="*/ 1814715 w 12192000"/>
              <a:gd name="connsiteY61924" fmla="*/ 457204 h 6858000"/>
              <a:gd name="connsiteX61925" fmla="*/ 538985 w 12192000"/>
              <a:gd name="connsiteY61925" fmla="*/ 457204 h 6858000"/>
              <a:gd name="connsiteX61926" fmla="*/ 513284 w 12192000"/>
              <a:gd name="connsiteY61926" fmla="*/ 479102 h 6858000"/>
              <a:gd name="connsiteX61927" fmla="*/ 513399 w 12192000"/>
              <a:gd name="connsiteY61927" fmla="*/ 479102 h 6858000"/>
              <a:gd name="connsiteX61928" fmla="*/ 538869 w 12192000"/>
              <a:gd name="connsiteY61928" fmla="*/ 504342 h 6858000"/>
              <a:gd name="connsiteX61929" fmla="*/ 563303 w 12192000"/>
              <a:gd name="connsiteY61929" fmla="*/ 478872 h 6858000"/>
              <a:gd name="connsiteX61930" fmla="*/ 538985 w 12192000"/>
              <a:gd name="connsiteY61930" fmla="*/ 457204 h 6858000"/>
              <a:gd name="connsiteX61931" fmla="*/ 5356151 w 12192000"/>
              <a:gd name="connsiteY61931" fmla="*/ 456743 h 6858000"/>
              <a:gd name="connsiteX61932" fmla="*/ 5333792 w 12192000"/>
              <a:gd name="connsiteY61932" fmla="*/ 479332 h 6858000"/>
              <a:gd name="connsiteX61933" fmla="*/ 5358801 w 12192000"/>
              <a:gd name="connsiteY61933" fmla="*/ 504226 h 6858000"/>
              <a:gd name="connsiteX61934" fmla="*/ 5382314 w 12192000"/>
              <a:gd name="connsiteY61934" fmla="*/ 479563 h 6858000"/>
              <a:gd name="connsiteX61935" fmla="*/ 5356151 w 12192000"/>
              <a:gd name="connsiteY61935" fmla="*/ 456743 h 6858000"/>
              <a:gd name="connsiteX61936" fmla="*/ 10256456 w 12192000"/>
              <a:gd name="connsiteY61936" fmla="*/ 456627 h 6858000"/>
              <a:gd name="connsiteX61937" fmla="*/ 10226491 w 12192000"/>
              <a:gd name="connsiteY61937" fmla="*/ 477488 h 6858000"/>
              <a:gd name="connsiteX61938" fmla="*/ 10251154 w 12192000"/>
              <a:gd name="connsiteY61938" fmla="*/ 503651 h 6858000"/>
              <a:gd name="connsiteX61939" fmla="*/ 10251154 w 12192000"/>
              <a:gd name="connsiteY61939" fmla="*/ 503535 h 6858000"/>
              <a:gd name="connsiteX61940" fmla="*/ 10279968 w 12192000"/>
              <a:gd name="connsiteY61940" fmla="*/ 481407 h 6858000"/>
              <a:gd name="connsiteX61941" fmla="*/ 10256456 w 12192000"/>
              <a:gd name="connsiteY61941" fmla="*/ 456627 h 6858000"/>
              <a:gd name="connsiteX61942" fmla="*/ 8848186 w 12192000"/>
              <a:gd name="connsiteY61942" fmla="*/ 456627 h 6858000"/>
              <a:gd name="connsiteX61943" fmla="*/ 8817874 w 12192000"/>
              <a:gd name="connsiteY61943" fmla="*/ 478181 h 6858000"/>
              <a:gd name="connsiteX61944" fmla="*/ 8844037 w 12192000"/>
              <a:gd name="connsiteY61944" fmla="*/ 504342 h 6858000"/>
              <a:gd name="connsiteX61945" fmla="*/ 8844037 w 12192000"/>
              <a:gd name="connsiteY61945" fmla="*/ 504459 h 6858000"/>
              <a:gd name="connsiteX61946" fmla="*/ 8871929 w 12192000"/>
              <a:gd name="connsiteY61946" fmla="*/ 479909 h 6858000"/>
              <a:gd name="connsiteX61947" fmla="*/ 8848186 w 12192000"/>
              <a:gd name="connsiteY61947" fmla="*/ 456627 h 6858000"/>
              <a:gd name="connsiteX61948" fmla="*/ 4353455 w 12192000"/>
              <a:gd name="connsiteY61948" fmla="*/ 456627 h 6858000"/>
              <a:gd name="connsiteX61949" fmla="*/ 4353339 w 12192000"/>
              <a:gd name="connsiteY61949" fmla="*/ 456743 h 6858000"/>
              <a:gd name="connsiteX61950" fmla="*/ 4328331 w 12192000"/>
              <a:gd name="connsiteY61950" fmla="*/ 481523 h 6858000"/>
              <a:gd name="connsiteX61951" fmla="*/ 4355759 w 12192000"/>
              <a:gd name="connsiteY61951" fmla="*/ 505379 h 6858000"/>
              <a:gd name="connsiteX61952" fmla="*/ 4375698 w 12192000"/>
              <a:gd name="connsiteY61952" fmla="*/ 478757 h 6858000"/>
              <a:gd name="connsiteX61953" fmla="*/ 4353455 w 12192000"/>
              <a:gd name="connsiteY61953" fmla="*/ 456627 h 6858000"/>
              <a:gd name="connsiteX61954" fmla="*/ 1883981 w 12192000"/>
              <a:gd name="connsiteY61954" fmla="*/ 456627 h 6858000"/>
              <a:gd name="connsiteX61955" fmla="*/ 1854016 w 12192000"/>
              <a:gd name="connsiteY61955" fmla="*/ 477488 h 6858000"/>
              <a:gd name="connsiteX61956" fmla="*/ 1878679 w 12192000"/>
              <a:gd name="connsiteY61956" fmla="*/ 503651 h 6858000"/>
              <a:gd name="connsiteX61957" fmla="*/ 1878679 w 12192000"/>
              <a:gd name="connsiteY61957" fmla="*/ 503535 h 6858000"/>
              <a:gd name="connsiteX61958" fmla="*/ 1907493 w 12192000"/>
              <a:gd name="connsiteY61958" fmla="*/ 481407 h 6858000"/>
              <a:gd name="connsiteX61959" fmla="*/ 1883981 w 12192000"/>
              <a:gd name="connsiteY61959" fmla="*/ 456627 h 6858000"/>
              <a:gd name="connsiteX61960" fmla="*/ 475711 w 12192000"/>
              <a:gd name="connsiteY61960" fmla="*/ 456627 h 6858000"/>
              <a:gd name="connsiteX61961" fmla="*/ 445399 w 12192000"/>
              <a:gd name="connsiteY61961" fmla="*/ 478181 h 6858000"/>
              <a:gd name="connsiteX61962" fmla="*/ 471562 w 12192000"/>
              <a:gd name="connsiteY61962" fmla="*/ 504342 h 6858000"/>
              <a:gd name="connsiteX61963" fmla="*/ 471562 w 12192000"/>
              <a:gd name="connsiteY61963" fmla="*/ 504459 h 6858000"/>
              <a:gd name="connsiteX61964" fmla="*/ 499454 w 12192000"/>
              <a:gd name="connsiteY61964" fmla="*/ 479909 h 6858000"/>
              <a:gd name="connsiteX61965" fmla="*/ 475711 w 12192000"/>
              <a:gd name="connsiteY61965" fmla="*/ 456627 h 6858000"/>
              <a:gd name="connsiteX61966" fmla="*/ 11261458 w 12192000"/>
              <a:gd name="connsiteY61966" fmla="*/ 456397 h 6858000"/>
              <a:gd name="connsiteX61967" fmla="*/ 11238293 w 12192000"/>
              <a:gd name="connsiteY61967" fmla="*/ 477950 h 6858000"/>
              <a:gd name="connsiteX61968" fmla="*/ 11259268 w 12192000"/>
              <a:gd name="connsiteY61968" fmla="*/ 499040 h 6858000"/>
              <a:gd name="connsiteX61969" fmla="*/ 11280244 w 12192000"/>
              <a:gd name="connsiteY61969" fmla="*/ 478986 h 6858000"/>
              <a:gd name="connsiteX61970" fmla="*/ 11261458 w 12192000"/>
              <a:gd name="connsiteY61970" fmla="*/ 456397 h 6858000"/>
              <a:gd name="connsiteX61971" fmla="*/ 2888983 w 12192000"/>
              <a:gd name="connsiteY61971" fmla="*/ 456397 h 6858000"/>
              <a:gd name="connsiteX61972" fmla="*/ 2865818 w 12192000"/>
              <a:gd name="connsiteY61972" fmla="*/ 477950 h 6858000"/>
              <a:gd name="connsiteX61973" fmla="*/ 2886793 w 12192000"/>
              <a:gd name="connsiteY61973" fmla="*/ 499040 h 6858000"/>
              <a:gd name="connsiteX61974" fmla="*/ 2907769 w 12192000"/>
              <a:gd name="connsiteY61974" fmla="*/ 478986 h 6858000"/>
              <a:gd name="connsiteX61975" fmla="*/ 2888983 w 12192000"/>
              <a:gd name="connsiteY61975" fmla="*/ 456397 h 6858000"/>
              <a:gd name="connsiteX61976" fmla="*/ 10049924 w 12192000"/>
              <a:gd name="connsiteY61976" fmla="*/ 456282 h 6858000"/>
              <a:gd name="connsiteX61977" fmla="*/ 10029179 w 12192000"/>
              <a:gd name="connsiteY61977" fmla="*/ 480025 h 6858000"/>
              <a:gd name="connsiteX61978" fmla="*/ 10050732 w 12192000"/>
              <a:gd name="connsiteY61978" fmla="*/ 504574 h 6858000"/>
              <a:gd name="connsiteX61979" fmla="*/ 10076433 w 12192000"/>
              <a:gd name="connsiteY61979" fmla="*/ 479102 h 6858000"/>
              <a:gd name="connsiteX61980" fmla="*/ 10049924 w 12192000"/>
              <a:gd name="connsiteY61980" fmla="*/ 456282 h 6858000"/>
              <a:gd name="connsiteX61981" fmla="*/ 4419725 w 12192000"/>
              <a:gd name="connsiteY61981" fmla="*/ 456282 h 6858000"/>
              <a:gd name="connsiteX61982" fmla="*/ 4397364 w 12192000"/>
              <a:gd name="connsiteY61982" fmla="*/ 482444 h 6858000"/>
              <a:gd name="connsiteX61983" fmla="*/ 4418916 w 12192000"/>
              <a:gd name="connsiteY61983" fmla="*/ 505610 h 6858000"/>
              <a:gd name="connsiteX61984" fmla="*/ 4444733 w 12192000"/>
              <a:gd name="connsiteY61984" fmla="*/ 480946 h 6858000"/>
              <a:gd name="connsiteX61985" fmla="*/ 4419725 w 12192000"/>
              <a:gd name="connsiteY61985" fmla="*/ 456282 h 6858000"/>
              <a:gd name="connsiteX61986" fmla="*/ 1677449 w 12192000"/>
              <a:gd name="connsiteY61986" fmla="*/ 456282 h 6858000"/>
              <a:gd name="connsiteX61987" fmla="*/ 1656704 w 12192000"/>
              <a:gd name="connsiteY61987" fmla="*/ 480025 h 6858000"/>
              <a:gd name="connsiteX61988" fmla="*/ 1678257 w 12192000"/>
              <a:gd name="connsiteY61988" fmla="*/ 504574 h 6858000"/>
              <a:gd name="connsiteX61989" fmla="*/ 1703958 w 12192000"/>
              <a:gd name="connsiteY61989" fmla="*/ 479102 h 6858000"/>
              <a:gd name="connsiteX61990" fmla="*/ 1677449 w 12192000"/>
              <a:gd name="connsiteY61990" fmla="*/ 456282 h 6858000"/>
              <a:gd name="connsiteX61991" fmla="*/ 9810660 w 12192000"/>
              <a:gd name="connsiteY61991" fmla="*/ 455706 h 6858000"/>
              <a:gd name="connsiteX61992" fmla="*/ 9759718 w 12192000"/>
              <a:gd name="connsiteY61992" fmla="*/ 457204 h 6858000"/>
              <a:gd name="connsiteX61993" fmla="*/ 9762830 w 12192000"/>
              <a:gd name="connsiteY61993" fmla="*/ 542837 h 6858000"/>
              <a:gd name="connsiteX61994" fmla="*/ 9787380 w 12192000"/>
              <a:gd name="connsiteY61994" fmla="*/ 570152 h 6858000"/>
              <a:gd name="connsiteX61995" fmla="*/ 9799711 w 12192000"/>
              <a:gd name="connsiteY61995" fmla="*/ 575453 h 6858000"/>
              <a:gd name="connsiteX61996" fmla="*/ 9787840 w 12192000"/>
              <a:gd name="connsiteY61996" fmla="*/ 585018 h 6858000"/>
              <a:gd name="connsiteX61997" fmla="*/ 9763868 w 12192000"/>
              <a:gd name="connsiteY61997" fmla="*/ 621093 h 6858000"/>
              <a:gd name="connsiteX61998" fmla="*/ 9793718 w 12192000"/>
              <a:gd name="connsiteY61998" fmla="*/ 637574 h 6858000"/>
              <a:gd name="connsiteX61999" fmla="*/ 9811006 w 12192000"/>
              <a:gd name="connsiteY61999" fmla="*/ 619133 h 6858000"/>
              <a:gd name="connsiteX62000" fmla="*/ 9810430 w 12192000"/>
              <a:gd name="connsiteY62000" fmla="*/ 580178 h 6858000"/>
              <a:gd name="connsiteX62001" fmla="*/ 9796830 w 12192000"/>
              <a:gd name="connsiteY62001" fmla="*/ 513100 h 6858000"/>
              <a:gd name="connsiteX62002" fmla="*/ 9796944 w 12192000"/>
              <a:gd name="connsiteY62002" fmla="*/ 513218 h 6858000"/>
              <a:gd name="connsiteX62003" fmla="*/ 9797982 w 12192000"/>
              <a:gd name="connsiteY62003" fmla="*/ 506416 h 6858000"/>
              <a:gd name="connsiteX62004" fmla="*/ 9810660 w 12192000"/>
              <a:gd name="connsiteY62004" fmla="*/ 455706 h 6858000"/>
              <a:gd name="connsiteX62005" fmla="*/ 7774263 w 12192000"/>
              <a:gd name="connsiteY62005" fmla="*/ 455706 h 6858000"/>
              <a:gd name="connsiteX62006" fmla="*/ 7748792 w 12192000"/>
              <a:gd name="connsiteY62006" fmla="*/ 479793 h 6858000"/>
              <a:gd name="connsiteX62007" fmla="*/ 7754325 w 12192000"/>
              <a:gd name="connsiteY62007" fmla="*/ 498320 h 6858000"/>
              <a:gd name="connsiteX62008" fmla="*/ 7772944 w 12192000"/>
              <a:gd name="connsiteY62008" fmla="*/ 503866 h 6858000"/>
              <a:gd name="connsiteX62009" fmla="*/ 7772882 w 12192000"/>
              <a:gd name="connsiteY62009" fmla="*/ 503880 h 6858000"/>
              <a:gd name="connsiteX62010" fmla="*/ 7772997 w 12192000"/>
              <a:gd name="connsiteY62010" fmla="*/ 503880 h 6858000"/>
              <a:gd name="connsiteX62011" fmla="*/ 7772944 w 12192000"/>
              <a:gd name="connsiteY62011" fmla="*/ 503866 h 6858000"/>
              <a:gd name="connsiteX62012" fmla="*/ 7793339 w 12192000"/>
              <a:gd name="connsiteY62012" fmla="*/ 498810 h 6858000"/>
              <a:gd name="connsiteX62013" fmla="*/ 7795816 w 12192000"/>
              <a:gd name="connsiteY62013" fmla="*/ 478872 h 6858000"/>
              <a:gd name="connsiteX62014" fmla="*/ 7774263 w 12192000"/>
              <a:gd name="connsiteY62014" fmla="*/ 455706 h 6858000"/>
              <a:gd name="connsiteX62015" fmla="*/ 6430764 w 12192000"/>
              <a:gd name="connsiteY62015" fmla="*/ 455706 h 6858000"/>
              <a:gd name="connsiteX62016" fmla="*/ 6402759 w 12192000"/>
              <a:gd name="connsiteY62016" fmla="*/ 477720 h 6858000"/>
              <a:gd name="connsiteX62017" fmla="*/ 6430420 w 12192000"/>
              <a:gd name="connsiteY62017" fmla="*/ 504111 h 6858000"/>
              <a:gd name="connsiteX62018" fmla="*/ 6430304 w 12192000"/>
              <a:gd name="connsiteY62018" fmla="*/ 504226 h 6858000"/>
              <a:gd name="connsiteX62019" fmla="*/ 6456467 w 12192000"/>
              <a:gd name="connsiteY62019" fmla="*/ 479332 h 6858000"/>
              <a:gd name="connsiteX62020" fmla="*/ 6430764 w 12192000"/>
              <a:gd name="connsiteY62020" fmla="*/ 455706 h 6858000"/>
              <a:gd name="connsiteX62021" fmla="*/ 1438185 w 12192000"/>
              <a:gd name="connsiteY62021" fmla="*/ 455706 h 6858000"/>
              <a:gd name="connsiteX62022" fmla="*/ 1387243 w 12192000"/>
              <a:gd name="connsiteY62022" fmla="*/ 457204 h 6858000"/>
              <a:gd name="connsiteX62023" fmla="*/ 1390355 w 12192000"/>
              <a:gd name="connsiteY62023" fmla="*/ 542837 h 6858000"/>
              <a:gd name="connsiteX62024" fmla="*/ 1414905 w 12192000"/>
              <a:gd name="connsiteY62024" fmla="*/ 570152 h 6858000"/>
              <a:gd name="connsiteX62025" fmla="*/ 1427236 w 12192000"/>
              <a:gd name="connsiteY62025" fmla="*/ 575453 h 6858000"/>
              <a:gd name="connsiteX62026" fmla="*/ 1415365 w 12192000"/>
              <a:gd name="connsiteY62026" fmla="*/ 585018 h 6858000"/>
              <a:gd name="connsiteX62027" fmla="*/ 1391393 w 12192000"/>
              <a:gd name="connsiteY62027" fmla="*/ 621093 h 6858000"/>
              <a:gd name="connsiteX62028" fmla="*/ 1421243 w 12192000"/>
              <a:gd name="connsiteY62028" fmla="*/ 637574 h 6858000"/>
              <a:gd name="connsiteX62029" fmla="*/ 1438531 w 12192000"/>
              <a:gd name="connsiteY62029" fmla="*/ 619133 h 6858000"/>
              <a:gd name="connsiteX62030" fmla="*/ 1437955 w 12192000"/>
              <a:gd name="connsiteY62030" fmla="*/ 580178 h 6858000"/>
              <a:gd name="connsiteX62031" fmla="*/ 1424355 w 12192000"/>
              <a:gd name="connsiteY62031" fmla="*/ 513100 h 6858000"/>
              <a:gd name="connsiteX62032" fmla="*/ 1424469 w 12192000"/>
              <a:gd name="connsiteY62032" fmla="*/ 513218 h 6858000"/>
              <a:gd name="connsiteX62033" fmla="*/ 1425507 w 12192000"/>
              <a:gd name="connsiteY62033" fmla="*/ 506416 h 6858000"/>
              <a:gd name="connsiteX62034" fmla="*/ 1438185 w 12192000"/>
              <a:gd name="connsiteY62034" fmla="*/ 455706 h 6858000"/>
              <a:gd name="connsiteX62035" fmla="*/ 7637921 w 12192000"/>
              <a:gd name="connsiteY62035" fmla="*/ 455592 h 6858000"/>
              <a:gd name="connsiteX62036" fmla="*/ 7613026 w 12192000"/>
              <a:gd name="connsiteY62036" fmla="*/ 480716 h 6858000"/>
              <a:gd name="connsiteX62037" fmla="*/ 7637690 w 12192000"/>
              <a:gd name="connsiteY62037" fmla="*/ 504226 h 6858000"/>
              <a:gd name="connsiteX62038" fmla="*/ 7637806 w 12192000"/>
              <a:gd name="connsiteY62038" fmla="*/ 504342 h 6858000"/>
              <a:gd name="connsiteX62039" fmla="*/ 7660510 w 12192000"/>
              <a:gd name="connsiteY62039" fmla="*/ 478064 h 6858000"/>
              <a:gd name="connsiteX62040" fmla="*/ 7637921 w 12192000"/>
              <a:gd name="connsiteY62040" fmla="*/ 455592 h 6858000"/>
              <a:gd name="connsiteX62041" fmla="*/ 7371226 w 12192000"/>
              <a:gd name="connsiteY62041" fmla="*/ 455592 h 6858000"/>
              <a:gd name="connsiteX62042" fmla="*/ 7349212 w 12192000"/>
              <a:gd name="connsiteY62042" fmla="*/ 471035 h 6858000"/>
              <a:gd name="connsiteX62043" fmla="*/ 7349212 w 12192000"/>
              <a:gd name="connsiteY62043" fmla="*/ 548944 h 6858000"/>
              <a:gd name="connsiteX62044" fmla="*/ 7370304 w 12192000"/>
              <a:gd name="connsiteY62044" fmla="*/ 570843 h 6858000"/>
              <a:gd name="connsiteX62045" fmla="*/ 7384480 w 12192000"/>
              <a:gd name="connsiteY62045" fmla="*/ 577298 h 6858000"/>
              <a:gd name="connsiteX62046" fmla="*/ 7368920 w 12192000"/>
              <a:gd name="connsiteY62046" fmla="*/ 585941 h 6858000"/>
              <a:gd name="connsiteX62047" fmla="*/ 7350366 w 12192000"/>
              <a:gd name="connsiteY62047" fmla="*/ 601847 h 6858000"/>
              <a:gd name="connsiteX62048" fmla="*/ 7381484 w 12192000"/>
              <a:gd name="connsiteY62048" fmla="*/ 634347 h 6858000"/>
              <a:gd name="connsiteX62049" fmla="*/ 7391280 w 12192000"/>
              <a:gd name="connsiteY62049" fmla="*/ 632272 h 6858000"/>
              <a:gd name="connsiteX62050" fmla="*/ 7395776 w 12192000"/>
              <a:gd name="connsiteY62050" fmla="*/ 564504 h 6858000"/>
              <a:gd name="connsiteX62051" fmla="*/ 7395776 w 12192000"/>
              <a:gd name="connsiteY62051" fmla="*/ 564390 h 6858000"/>
              <a:gd name="connsiteX62052" fmla="*/ 7382404 w 12192000"/>
              <a:gd name="connsiteY62052" fmla="*/ 515292 h 6858000"/>
              <a:gd name="connsiteX62053" fmla="*/ 7385056 w 12192000"/>
              <a:gd name="connsiteY62053" fmla="*/ 504459 h 6858000"/>
              <a:gd name="connsiteX62054" fmla="*/ 7396351 w 12192000"/>
              <a:gd name="connsiteY62054" fmla="*/ 471035 h 6858000"/>
              <a:gd name="connsiteX62055" fmla="*/ 7371226 w 12192000"/>
              <a:gd name="connsiteY62055" fmla="*/ 455592 h 6858000"/>
              <a:gd name="connsiteX62056" fmla="*/ 3888109 w 12192000"/>
              <a:gd name="connsiteY62056" fmla="*/ 455547 h 6858000"/>
              <a:gd name="connsiteX62057" fmla="*/ 3866742 w 12192000"/>
              <a:gd name="connsiteY62057" fmla="*/ 459509 h 6858000"/>
              <a:gd name="connsiteX62058" fmla="*/ 3859596 w 12192000"/>
              <a:gd name="connsiteY62058" fmla="*/ 486017 h 6858000"/>
              <a:gd name="connsiteX62059" fmla="*/ 3879305 w 12192000"/>
              <a:gd name="connsiteY62059" fmla="*/ 505033 h 6858000"/>
              <a:gd name="connsiteX62060" fmla="*/ 3915609 w 12192000"/>
              <a:gd name="connsiteY62060" fmla="*/ 504802 h 6858000"/>
              <a:gd name="connsiteX62061" fmla="*/ 3915609 w 12192000"/>
              <a:gd name="connsiteY62061" fmla="*/ 505149 h 6858000"/>
              <a:gd name="connsiteX62062" fmla="*/ 3949262 w 12192000"/>
              <a:gd name="connsiteY62062" fmla="*/ 505379 h 6858000"/>
              <a:gd name="connsiteX62063" fmla="*/ 3949378 w 12192000"/>
              <a:gd name="connsiteY62063" fmla="*/ 505379 h 6858000"/>
              <a:gd name="connsiteX62064" fmla="*/ 3975311 w 12192000"/>
              <a:gd name="connsiteY62064" fmla="*/ 480830 h 6858000"/>
              <a:gd name="connsiteX62065" fmla="*/ 3949148 w 12192000"/>
              <a:gd name="connsiteY62065" fmla="*/ 457551 h 6858000"/>
              <a:gd name="connsiteX62066" fmla="*/ 3923794 w 12192000"/>
              <a:gd name="connsiteY62066" fmla="*/ 468613 h 6858000"/>
              <a:gd name="connsiteX62067" fmla="*/ 3907311 w 12192000"/>
              <a:gd name="connsiteY62067" fmla="*/ 467232 h 6858000"/>
              <a:gd name="connsiteX62068" fmla="*/ 3888109 w 12192000"/>
              <a:gd name="connsiteY62068" fmla="*/ 455547 h 6858000"/>
              <a:gd name="connsiteX62069" fmla="*/ 7307030 w 12192000"/>
              <a:gd name="connsiteY62069" fmla="*/ 455359 h 6858000"/>
              <a:gd name="connsiteX62070" fmla="*/ 7281328 w 12192000"/>
              <a:gd name="connsiteY62070" fmla="*/ 473571 h 6858000"/>
              <a:gd name="connsiteX62071" fmla="*/ 7281214 w 12192000"/>
              <a:gd name="connsiteY62071" fmla="*/ 551364 h 6858000"/>
              <a:gd name="connsiteX62072" fmla="*/ 7300346 w 12192000"/>
              <a:gd name="connsiteY62072" fmla="*/ 571305 h 6858000"/>
              <a:gd name="connsiteX62073" fmla="*/ 7329044 w 12192000"/>
              <a:gd name="connsiteY62073" fmla="*/ 543758 h 6858000"/>
              <a:gd name="connsiteX62074" fmla="*/ 7328698 w 12192000"/>
              <a:gd name="connsiteY62074" fmla="*/ 512641 h 6858000"/>
              <a:gd name="connsiteX62075" fmla="*/ 7329044 w 12192000"/>
              <a:gd name="connsiteY62075" fmla="*/ 473801 h 6858000"/>
              <a:gd name="connsiteX62076" fmla="*/ 7307030 w 12192000"/>
              <a:gd name="connsiteY62076" fmla="*/ 455359 h 6858000"/>
              <a:gd name="connsiteX62077" fmla="*/ 6498879 w 12192000"/>
              <a:gd name="connsiteY62077" fmla="*/ 455359 h 6858000"/>
              <a:gd name="connsiteX62078" fmla="*/ 6470990 w 12192000"/>
              <a:gd name="connsiteY62078" fmla="*/ 478295 h 6858000"/>
              <a:gd name="connsiteX62079" fmla="*/ 6494154 w 12192000"/>
              <a:gd name="connsiteY62079" fmla="*/ 504342 h 6858000"/>
              <a:gd name="connsiteX62080" fmla="*/ 6494040 w 12192000"/>
              <a:gd name="connsiteY62080" fmla="*/ 504459 h 6858000"/>
              <a:gd name="connsiteX62081" fmla="*/ 6524582 w 12192000"/>
              <a:gd name="connsiteY62081" fmla="*/ 479909 h 6858000"/>
              <a:gd name="connsiteX62082" fmla="*/ 6498879 w 12192000"/>
              <a:gd name="connsiteY62082" fmla="*/ 455359 h 6858000"/>
              <a:gd name="connsiteX62083" fmla="*/ 5095047 w 12192000"/>
              <a:gd name="connsiteY62083" fmla="*/ 455274 h 6858000"/>
              <a:gd name="connsiteX62084" fmla="*/ 5070903 w 12192000"/>
              <a:gd name="connsiteY62084" fmla="*/ 459509 h 6858000"/>
              <a:gd name="connsiteX62085" fmla="*/ 5064447 w 12192000"/>
              <a:gd name="connsiteY62085" fmla="*/ 486017 h 6858000"/>
              <a:gd name="connsiteX62086" fmla="*/ 5083233 w 12192000"/>
              <a:gd name="connsiteY62086" fmla="*/ 505263 h 6858000"/>
              <a:gd name="connsiteX62087" fmla="*/ 5119538 w 12192000"/>
              <a:gd name="connsiteY62087" fmla="*/ 505033 h 6858000"/>
              <a:gd name="connsiteX62088" fmla="*/ 5163681 w 12192000"/>
              <a:gd name="connsiteY62088" fmla="*/ 505033 h 6858000"/>
              <a:gd name="connsiteX62089" fmla="*/ 5179586 w 12192000"/>
              <a:gd name="connsiteY62089" fmla="*/ 493047 h 6858000"/>
              <a:gd name="connsiteX62090" fmla="*/ 5148812 w 12192000"/>
              <a:gd name="connsiteY62090" fmla="*/ 457664 h 6858000"/>
              <a:gd name="connsiteX62091" fmla="*/ 5130026 w 12192000"/>
              <a:gd name="connsiteY62091" fmla="*/ 467693 h 6858000"/>
              <a:gd name="connsiteX62092" fmla="*/ 5130026 w 12192000"/>
              <a:gd name="connsiteY62092" fmla="*/ 467577 h 6858000"/>
              <a:gd name="connsiteX62093" fmla="*/ 5116772 w 12192000"/>
              <a:gd name="connsiteY62093" fmla="*/ 467116 h 6858000"/>
              <a:gd name="connsiteX62094" fmla="*/ 5095047 w 12192000"/>
              <a:gd name="connsiteY62094" fmla="*/ 455274 h 6858000"/>
              <a:gd name="connsiteX62095" fmla="*/ 10455497 w 12192000"/>
              <a:gd name="connsiteY62095" fmla="*/ 454784 h 6858000"/>
              <a:gd name="connsiteX62096" fmla="*/ 10429336 w 12192000"/>
              <a:gd name="connsiteY62096" fmla="*/ 477834 h 6858000"/>
              <a:gd name="connsiteX62097" fmla="*/ 10453423 w 12192000"/>
              <a:gd name="connsiteY62097" fmla="*/ 502383 h 6858000"/>
              <a:gd name="connsiteX62098" fmla="*/ 10478202 w 12192000"/>
              <a:gd name="connsiteY62098" fmla="*/ 477143 h 6858000"/>
              <a:gd name="connsiteX62099" fmla="*/ 10455497 w 12192000"/>
              <a:gd name="connsiteY62099" fmla="*/ 454784 h 6858000"/>
              <a:gd name="connsiteX62100" fmla="*/ 10322957 w 12192000"/>
              <a:gd name="connsiteY62100" fmla="*/ 454784 h 6858000"/>
              <a:gd name="connsiteX62101" fmla="*/ 10322994 w 12192000"/>
              <a:gd name="connsiteY62101" fmla="*/ 454789 h 6858000"/>
              <a:gd name="connsiteX62102" fmla="*/ 10301606 w 12192000"/>
              <a:gd name="connsiteY62102" fmla="*/ 456210 h 6858000"/>
              <a:gd name="connsiteX62103" fmla="*/ 10294144 w 12192000"/>
              <a:gd name="connsiteY62103" fmla="*/ 477604 h 6858000"/>
              <a:gd name="connsiteX62104" fmla="*/ 10320998 w 12192000"/>
              <a:gd name="connsiteY62104" fmla="*/ 502037 h 6858000"/>
              <a:gd name="connsiteX62105" fmla="*/ 10347736 w 12192000"/>
              <a:gd name="connsiteY62105" fmla="*/ 478295 h 6858000"/>
              <a:gd name="connsiteX62106" fmla="*/ 10342608 w 12192000"/>
              <a:gd name="connsiteY62106" fmla="*/ 457593 h 6858000"/>
              <a:gd name="connsiteX62107" fmla="*/ 10322994 w 12192000"/>
              <a:gd name="connsiteY62107" fmla="*/ 454789 h 6858000"/>
              <a:gd name="connsiteX62108" fmla="*/ 10323072 w 12192000"/>
              <a:gd name="connsiteY62108" fmla="*/ 454784 h 6858000"/>
              <a:gd name="connsiteX62109" fmla="*/ 2083022 w 12192000"/>
              <a:gd name="connsiteY62109" fmla="*/ 454784 h 6858000"/>
              <a:gd name="connsiteX62110" fmla="*/ 2056861 w 12192000"/>
              <a:gd name="connsiteY62110" fmla="*/ 477834 h 6858000"/>
              <a:gd name="connsiteX62111" fmla="*/ 2080948 w 12192000"/>
              <a:gd name="connsiteY62111" fmla="*/ 502383 h 6858000"/>
              <a:gd name="connsiteX62112" fmla="*/ 2105727 w 12192000"/>
              <a:gd name="connsiteY62112" fmla="*/ 477143 h 6858000"/>
              <a:gd name="connsiteX62113" fmla="*/ 2083022 w 12192000"/>
              <a:gd name="connsiteY62113" fmla="*/ 454784 h 6858000"/>
              <a:gd name="connsiteX62114" fmla="*/ 1950482 w 12192000"/>
              <a:gd name="connsiteY62114" fmla="*/ 454784 h 6858000"/>
              <a:gd name="connsiteX62115" fmla="*/ 1950519 w 12192000"/>
              <a:gd name="connsiteY62115" fmla="*/ 454789 h 6858000"/>
              <a:gd name="connsiteX62116" fmla="*/ 1929131 w 12192000"/>
              <a:gd name="connsiteY62116" fmla="*/ 456210 h 6858000"/>
              <a:gd name="connsiteX62117" fmla="*/ 1921669 w 12192000"/>
              <a:gd name="connsiteY62117" fmla="*/ 477604 h 6858000"/>
              <a:gd name="connsiteX62118" fmla="*/ 1948523 w 12192000"/>
              <a:gd name="connsiteY62118" fmla="*/ 502037 h 6858000"/>
              <a:gd name="connsiteX62119" fmla="*/ 1975261 w 12192000"/>
              <a:gd name="connsiteY62119" fmla="*/ 478295 h 6858000"/>
              <a:gd name="connsiteX62120" fmla="*/ 1970133 w 12192000"/>
              <a:gd name="connsiteY62120" fmla="*/ 457593 h 6858000"/>
              <a:gd name="connsiteX62121" fmla="*/ 1950519 w 12192000"/>
              <a:gd name="connsiteY62121" fmla="*/ 454789 h 6858000"/>
              <a:gd name="connsiteX62122" fmla="*/ 1950597 w 12192000"/>
              <a:gd name="connsiteY62122" fmla="*/ 454784 h 6858000"/>
              <a:gd name="connsiteX62123" fmla="*/ 4972186 w 12192000"/>
              <a:gd name="connsiteY62123" fmla="*/ 454626 h 6858000"/>
              <a:gd name="connsiteX62124" fmla="*/ 4960375 w 12192000"/>
              <a:gd name="connsiteY62124" fmla="*/ 455592 h 6858000"/>
              <a:gd name="connsiteX62125" fmla="*/ 4934211 w 12192000"/>
              <a:gd name="connsiteY62125" fmla="*/ 478525 h 6858000"/>
              <a:gd name="connsiteX62126" fmla="*/ 4934211 w 12192000"/>
              <a:gd name="connsiteY62126" fmla="*/ 548599 h 6858000"/>
              <a:gd name="connsiteX62127" fmla="*/ 4954037 w 12192000"/>
              <a:gd name="connsiteY62127" fmla="*/ 570383 h 6858000"/>
              <a:gd name="connsiteX62128" fmla="*/ 4970285 w 12192000"/>
              <a:gd name="connsiteY62128" fmla="*/ 576721 h 6858000"/>
              <a:gd name="connsiteX62129" fmla="*/ 4954956 w 12192000"/>
              <a:gd name="connsiteY62129" fmla="*/ 585480 h 6858000"/>
              <a:gd name="connsiteX62130" fmla="*/ 4935940 w 12192000"/>
              <a:gd name="connsiteY62130" fmla="*/ 627547 h 6858000"/>
              <a:gd name="connsiteX62131" fmla="*/ 4972244 w 12192000"/>
              <a:gd name="connsiteY62131" fmla="*/ 633425 h 6858000"/>
              <a:gd name="connsiteX62132" fmla="*/ 4981465 w 12192000"/>
              <a:gd name="connsiteY62132" fmla="*/ 618673 h 6858000"/>
              <a:gd name="connsiteX62133" fmla="*/ 4981465 w 12192000"/>
              <a:gd name="connsiteY62133" fmla="*/ 533040 h 6858000"/>
              <a:gd name="connsiteX62134" fmla="*/ 4978009 w 12192000"/>
              <a:gd name="connsiteY62134" fmla="*/ 519211 h 6858000"/>
              <a:gd name="connsiteX62135" fmla="*/ 4975589 w 12192000"/>
              <a:gd name="connsiteY62135" fmla="*/ 501114 h 6858000"/>
              <a:gd name="connsiteX62136" fmla="*/ 4975932 w 12192000"/>
              <a:gd name="connsiteY62136" fmla="*/ 500999 h 6858000"/>
              <a:gd name="connsiteX62137" fmla="*/ 4980197 w 12192000"/>
              <a:gd name="connsiteY62137" fmla="*/ 459623 h 6858000"/>
              <a:gd name="connsiteX62138" fmla="*/ 4972186 w 12192000"/>
              <a:gd name="connsiteY62138" fmla="*/ 454626 h 6858000"/>
              <a:gd name="connsiteX62139" fmla="*/ 7435306 w 12192000"/>
              <a:gd name="connsiteY62139" fmla="*/ 454438 h 6858000"/>
              <a:gd name="connsiteX62140" fmla="*/ 7408453 w 12192000"/>
              <a:gd name="connsiteY62140" fmla="*/ 478757 h 6858000"/>
              <a:gd name="connsiteX62141" fmla="*/ 7435537 w 12192000"/>
              <a:gd name="connsiteY62141" fmla="*/ 501807 h 6858000"/>
              <a:gd name="connsiteX62142" fmla="*/ 7435652 w 12192000"/>
              <a:gd name="connsiteY62142" fmla="*/ 501807 h 6858000"/>
              <a:gd name="connsiteX62143" fmla="*/ 7462160 w 12192000"/>
              <a:gd name="connsiteY62143" fmla="*/ 476106 h 6858000"/>
              <a:gd name="connsiteX62144" fmla="*/ 7435306 w 12192000"/>
              <a:gd name="connsiteY62144" fmla="*/ 454438 h 6858000"/>
              <a:gd name="connsiteX62145" fmla="*/ 6630728 w 12192000"/>
              <a:gd name="connsiteY62145" fmla="*/ 454438 h 6858000"/>
              <a:gd name="connsiteX62146" fmla="*/ 6607564 w 12192000"/>
              <a:gd name="connsiteY62146" fmla="*/ 479218 h 6858000"/>
              <a:gd name="connsiteX62147" fmla="*/ 6630844 w 12192000"/>
              <a:gd name="connsiteY62147" fmla="*/ 504687 h 6858000"/>
              <a:gd name="connsiteX62148" fmla="*/ 6655161 w 12192000"/>
              <a:gd name="connsiteY62148" fmla="*/ 477950 h 6858000"/>
              <a:gd name="connsiteX62149" fmla="*/ 6630728 w 12192000"/>
              <a:gd name="connsiteY62149" fmla="*/ 454552 h 6858000"/>
              <a:gd name="connsiteX62150" fmla="*/ 4895370 w 12192000"/>
              <a:gd name="connsiteY62150" fmla="*/ 454438 h 6858000"/>
              <a:gd name="connsiteX62151" fmla="*/ 4895257 w 12192000"/>
              <a:gd name="connsiteY62151" fmla="*/ 454552 h 6858000"/>
              <a:gd name="connsiteX62152" fmla="*/ 4866212 w 12192000"/>
              <a:gd name="connsiteY62152" fmla="*/ 481523 h 6858000"/>
              <a:gd name="connsiteX62153" fmla="*/ 4866559 w 12192000"/>
              <a:gd name="connsiteY62153" fmla="*/ 512524 h 6858000"/>
              <a:gd name="connsiteX62154" fmla="*/ 4866328 w 12192000"/>
              <a:gd name="connsiteY62154" fmla="*/ 551364 h 6858000"/>
              <a:gd name="connsiteX62155" fmla="*/ 4887879 w 12192000"/>
              <a:gd name="connsiteY62155" fmla="*/ 570037 h 6858000"/>
              <a:gd name="connsiteX62156" fmla="*/ 4913927 w 12192000"/>
              <a:gd name="connsiteY62156" fmla="*/ 552404 h 6858000"/>
              <a:gd name="connsiteX62157" fmla="*/ 4913811 w 12192000"/>
              <a:gd name="connsiteY62157" fmla="*/ 472071 h 6858000"/>
              <a:gd name="connsiteX62158" fmla="*/ 4895370 w 12192000"/>
              <a:gd name="connsiteY62158" fmla="*/ 454438 h 6858000"/>
              <a:gd name="connsiteX62159" fmla="*/ 7904960 w 12192000"/>
              <a:gd name="connsiteY62159" fmla="*/ 454322 h 6858000"/>
              <a:gd name="connsiteX62160" fmla="*/ 7878452 w 12192000"/>
              <a:gd name="connsiteY62160" fmla="*/ 478064 h 6858000"/>
              <a:gd name="connsiteX62161" fmla="*/ 7907036 w 12192000"/>
              <a:gd name="connsiteY62161" fmla="*/ 501345 h 6858000"/>
              <a:gd name="connsiteX62162" fmla="*/ 7932391 w 12192000"/>
              <a:gd name="connsiteY62162" fmla="*/ 477258 h 6858000"/>
              <a:gd name="connsiteX62163" fmla="*/ 7904960 w 12192000"/>
              <a:gd name="connsiteY62163" fmla="*/ 454322 h 6858000"/>
              <a:gd name="connsiteX62164" fmla="*/ 6562845 w 12192000"/>
              <a:gd name="connsiteY62164" fmla="*/ 454322 h 6858000"/>
              <a:gd name="connsiteX62165" fmla="*/ 6538759 w 12192000"/>
              <a:gd name="connsiteY62165" fmla="*/ 480370 h 6858000"/>
              <a:gd name="connsiteX62166" fmla="*/ 6562731 w 12192000"/>
              <a:gd name="connsiteY62166" fmla="*/ 504459 h 6858000"/>
              <a:gd name="connsiteX62167" fmla="*/ 6586241 w 12192000"/>
              <a:gd name="connsiteY62167" fmla="*/ 479332 h 6858000"/>
              <a:gd name="connsiteX62168" fmla="*/ 6562845 w 12192000"/>
              <a:gd name="connsiteY62168" fmla="*/ 454322 h 6858000"/>
              <a:gd name="connsiteX62169" fmla="*/ 9251224 w 12192000"/>
              <a:gd name="connsiteY62169" fmla="*/ 454209 h 6858000"/>
              <a:gd name="connsiteX62170" fmla="*/ 9223334 w 12192000"/>
              <a:gd name="connsiteY62170" fmla="*/ 475069 h 6858000"/>
              <a:gd name="connsiteX62171" fmla="*/ 9246614 w 12192000"/>
              <a:gd name="connsiteY62171" fmla="*/ 502037 h 6858000"/>
              <a:gd name="connsiteX62172" fmla="*/ 9246499 w 12192000"/>
              <a:gd name="connsiteY62172" fmla="*/ 501922 h 6858000"/>
              <a:gd name="connsiteX62173" fmla="*/ 9273122 w 12192000"/>
              <a:gd name="connsiteY62173" fmla="*/ 477950 h 6858000"/>
              <a:gd name="connsiteX62174" fmla="*/ 9251224 w 12192000"/>
              <a:gd name="connsiteY62174" fmla="*/ 454209 h 6858000"/>
              <a:gd name="connsiteX62175" fmla="*/ 9053336 w 12192000"/>
              <a:gd name="connsiteY62175" fmla="*/ 454209 h 6858000"/>
              <a:gd name="connsiteX62176" fmla="*/ 9021641 w 12192000"/>
              <a:gd name="connsiteY62176" fmla="*/ 476567 h 6858000"/>
              <a:gd name="connsiteX62177" fmla="*/ 9053220 w 12192000"/>
              <a:gd name="connsiteY62177" fmla="*/ 500770 h 6858000"/>
              <a:gd name="connsiteX62178" fmla="*/ 9068549 w 12192000"/>
              <a:gd name="connsiteY62178" fmla="*/ 499501 h 6858000"/>
              <a:gd name="connsiteX62179" fmla="*/ 9068549 w 12192000"/>
              <a:gd name="connsiteY62179" fmla="*/ 499616 h 6858000"/>
              <a:gd name="connsiteX62180" fmla="*/ 9068780 w 12192000"/>
              <a:gd name="connsiteY62180" fmla="*/ 454784 h 6858000"/>
              <a:gd name="connsiteX62181" fmla="*/ 9053336 w 12192000"/>
              <a:gd name="connsiteY62181" fmla="*/ 454209 h 6858000"/>
              <a:gd name="connsiteX62182" fmla="*/ 878749 w 12192000"/>
              <a:gd name="connsiteY62182" fmla="*/ 454209 h 6858000"/>
              <a:gd name="connsiteX62183" fmla="*/ 850859 w 12192000"/>
              <a:gd name="connsiteY62183" fmla="*/ 475069 h 6858000"/>
              <a:gd name="connsiteX62184" fmla="*/ 874139 w 12192000"/>
              <a:gd name="connsiteY62184" fmla="*/ 502037 h 6858000"/>
              <a:gd name="connsiteX62185" fmla="*/ 874024 w 12192000"/>
              <a:gd name="connsiteY62185" fmla="*/ 501922 h 6858000"/>
              <a:gd name="connsiteX62186" fmla="*/ 900647 w 12192000"/>
              <a:gd name="connsiteY62186" fmla="*/ 477950 h 6858000"/>
              <a:gd name="connsiteX62187" fmla="*/ 878749 w 12192000"/>
              <a:gd name="connsiteY62187" fmla="*/ 454209 h 6858000"/>
              <a:gd name="connsiteX62188" fmla="*/ 680861 w 12192000"/>
              <a:gd name="connsiteY62188" fmla="*/ 454209 h 6858000"/>
              <a:gd name="connsiteX62189" fmla="*/ 649166 w 12192000"/>
              <a:gd name="connsiteY62189" fmla="*/ 476567 h 6858000"/>
              <a:gd name="connsiteX62190" fmla="*/ 680745 w 12192000"/>
              <a:gd name="connsiteY62190" fmla="*/ 500770 h 6858000"/>
              <a:gd name="connsiteX62191" fmla="*/ 696074 w 12192000"/>
              <a:gd name="connsiteY62191" fmla="*/ 499501 h 6858000"/>
              <a:gd name="connsiteX62192" fmla="*/ 696074 w 12192000"/>
              <a:gd name="connsiteY62192" fmla="*/ 499616 h 6858000"/>
              <a:gd name="connsiteX62193" fmla="*/ 696305 w 12192000"/>
              <a:gd name="connsiteY62193" fmla="*/ 454784 h 6858000"/>
              <a:gd name="connsiteX62194" fmla="*/ 680861 w 12192000"/>
              <a:gd name="connsiteY62194" fmla="*/ 454209 h 6858000"/>
              <a:gd name="connsiteX62195" fmla="*/ 7970769 w 12192000"/>
              <a:gd name="connsiteY62195" fmla="*/ 454091 h 6858000"/>
              <a:gd name="connsiteX62196" fmla="*/ 7946451 w 12192000"/>
              <a:gd name="connsiteY62196" fmla="*/ 476681 h 6858000"/>
              <a:gd name="connsiteX62197" fmla="*/ 7969617 w 12192000"/>
              <a:gd name="connsiteY62197" fmla="*/ 501345 h 6858000"/>
              <a:gd name="connsiteX62198" fmla="*/ 7996355 w 12192000"/>
              <a:gd name="connsiteY62198" fmla="*/ 474953 h 6858000"/>
              <a:gd name="connsiteX62199" fmla="*/ 7970769 w 12192000"/>
              <a:gd name="connsiteY62199" fmla="*/ 454091 h 6858000"/>
              <a:gd name="connsiteX62200" fmla="*/ 6099875 w 12192000"/>
              <a:gd name="connsiteY62200" fmla="*/ 454091 h 6858000"/>
              <a:gd name="connsiteX62201" fmla="*/ 6070600 w 12192000"/>
              <a:gd name="connsiteY62201" fmla="*/ 482330 h 6858000"/>
              <a:gd name="connsiteX62202" fmla="*/ 6070832 w 12192000"/>
              <a:gd name="connsiteY62202" fmla="*/ 510913 h 6858000"/>
              <a:gd name="connsiteX62203" fmla="*/ 6070716 w 12192000"/>
              <a:gd name="connsiteY62203" fmla="*/ 552519 h 6858000"/>
              <a:gd name="connsiteX62204" fmla="*/ 6097109 w 12192000"/>
              <a:gd name="connsiteY62204" fmla="*/ 569806 h 6858000"/>
              <a:gd name="connsiteX62205" fmla="*/ 6123734 w 12192000"/>
              <a:gd name="connsiteY62205" fmla="*/ 552863 h 6858000"/>
              <a:gd name="connsiteX62206" fmla="*/ 6123734 w 12192000"/>
              <a:gd name="connsiteY62206" fmla="*/ 477488 h 6858000"/>
              <a:gd name="connsiteX62207" fmla="*/ 6099875 w 12192000"/>
              <a:gd name="connsiteY62207" fmla="*/ 454091 h 6858000"/>
              <a:gd name="connsiteX62208" fmla="*/ 5221652 w 12192000"/>
              <a:gd name="connsiteY62208" fmla="*/ 454091 h 6858000"/>
              <a:gd name="connsiteX62209" fmla="*/ 5196874 w 12192000"/>
              <a:gd name="connsiteY62209" fmla="*/ 474722 h 6858000"/>
              <a:gd name="connsiteX62210" fmla="*/ 5219808 w 12192000"/>
              <a:gd name="connsiteY62210" fmla="*/ 502037 h 6858000"/>
              <a:gd name="connsiteX62211" fmla="*/ 5245508 w 12192000"/>
              <a:gd name="connsiteY62211" fmla="*/ 476681 h 6858000"/>
              <a:gd name="connsiteX62212" fmla="*/ 5221652 w 12192000"/>
              <a:gd name="connsiteY62212" fmla="*/ 454091 h 6858000"/>
              <a:gd name="connsiteX62213" fmla="*/ 10385424 w 12192000"/>
              <a:gd name="connsiteY62213" fmla="*/ 453976 h 6858000"/>
              <a:gd name="connsiteX62214" fmla="*/ 10361567 w 12192000"/>
              <a:gd name="connsiteY62214" fmla="*/ 478872 h 6858000"/>
              <a:gd name="connsiteX62215" fmla="*/ 10388998 w 12192000"/>
              <a:gd name="connsiteY62215" fmla="*/ 501232 h 6858000"/>
              <a:gd name="connsiteX62216" fmla="*/ 10415390 w 12192000"/>
              <a:gd name="connsiteY62216" fmla="*/ 476106 h 6858000"/>
              <a:gd name="connsiteX62217" fmla="*/ 10385540 w 12192000"/>
              <a:gd name="connsiteY62217" fmla="*/ 453976 h 6858000"/>
              <a:gd name="connsiteX62218" fmla="*/ 8978767 w 12192000"/>
              <a:gd name="connsiteY62218" fmla="*/ 453976 h 6858000"/>
              <a:gd name="connsiteX62219" fmla="*/ 8953412 w 12192000"/>
              <a:gd name="connsiteY62219" fmla="*/ 474147 h 6858000"/>
              <a:gd name="connsiteX62220" fmla="*/ 8956250 w 12192000"/>
              <a:gd name="connsiteY62220" fmla="*/ 494142 h 6858000"/>
              <a:gd name="connsiteX62221" fmla="*/ 8975726 w 12192000"/>
              <a:gd name="connsiteY62221" fmla="*/ 501674 h 6858000"/>
              <a:gd name="connsiteX62222" fmla="*/ 8975656 w 12192000"/>
              <a:gd name="connsiteY62222" fmla="*/ 501691 h 6858000"/>
              <a:gd name="connsiteX62223" fmla="*/ 8975771 w 12192000"/>
              <a:gd name="connsiteY62223" fmla="*/ 501691 h 6858000"/>
              <a:gd name="connsiteX62224" fmla="*/ 8975726 w 12192000"/>
              <a:gd name="connsiteY62224" fmla="*/ 501674 h 6858000"/>
              <a:gd name="connsiteX62225" fmla="*/ 8995955 w 12192000"/>
              <a:gd name="connsiteY62225" fmla="*/ 496664 h 6858000"/>
              <a:gd name="connsiteX62226" fmla="*/ 9001818 w 12192000"/>
              <a:gd name="connsiteY62226" fmla="*/ 477027 h 6858000"/>
              <a:gd name="connsiteX62227" fmla="*/ 8978767 w 12192000"/>
              <a:gd name="connsiteY62227" fmla="*/ 453976 h 6858000"/>
              <a:gd name="connsiteX62228" fmla="*/ 7840072 w 12192000"/>
              <a:gd name="connsiteY62228" fmla="*/ 453976 h 6858000"/>
              <a:gd name="connsiteX62229" fmla="*/ 7810107 w 12192000"/>
              <a:gd name="connsiteY62229" fmla="*/ 476220 h 6858000"/>
              <a:gd name="connsiteX62230" fmla="*/ 7838114 w 12192000"/>
              <a:gd name="connsiteY62230" fmla="*/ 501691 h 6858000"/>
              <a:gd name="connsiteX62231" fmla="*/ 7864621 w 12192000"/>
              <a:gd name="connsiteY62231" fmla="*/ 477604 h 6858000"/>
              <a:gd name="connsiteX62232" fmla="*/ 7840072 w 12192000"/>
              <a:gd name="connsiteY62232" fmla="*/ 453976 h 6858000"/>
              <a:gd name="connsiteX62233" fmla="*/ 6742755 w 12192000"/>
              <a:gd name="connsiteY62233" fmla="*/ 453976 h 6858000"/>
              <a:gd name="connsiteX62234" fmla="*/ 6742406 w 12192000"/>
              <a:gd name="connsiteY62234" fmla="*/ 471956 h 6858000"/>
              <a:gd name="connsiteX62235" fmla="*/ 6766841 w 12192000"/>
              <a:gd name="connsiteY62235" fmla="*/ 501691 h 6858000"/>
              <a:gd name="connsiteX62236" fmla="*/ 6789775 w 12192000"/>
              <a:gd name="connsiteY62236" fmla="*/ 472187 h 6858000"/>
              <a:gd name="connsiteX62237" fmla="*/ 6789200 w 12192000"/>
              <a:gd name="connsiteY62237" fmla="*/ 454209 h 6858000"/>
              <a:gd name="connsiteX62238" fmla="*/ 6742755 w 12192000"/>
              <a:gd name="connsiteY62238" fmla="*/ 453976 h 6858000"/>
              <a:gd name="connsiteX62239" fmla="*/ 2012949 w 12192000"/>
              <a:gd name="connsiteY62239" fmla="*/ 453976 h 6858000"/>
              <a:gd name="connsiteX62240" fmla="*/ 1989092 w 12192000"/>
              <a:gd name="connsiteY62240" fmla="*/ 478872 h 6858000"/>
              <a:gd name="connsiteX62241" fmla="*/ 2016523 w 12192000"/>
              <a:gd name="connsiteY62241" fmla="*/ 501232 h 6858000"/>
              <a:gd name="connsiteX62242" fmla="*/ 2042915 w 12192000"/>
              <a:gd name="connsiteY62242" fmla="*/ 476106 h 6858000"/>
              <a:gd name="connsiteX62243" fmla="*/ 2013065 w 12192000"/>
              <a:gd name="connsiteY62243" fmla="*/ 453976 h 6858000"/>
              <a:gd name="connsiteX62244" fmla="*/ 606292 w 12192000"/>
              <a:gd name="connsiteY62244" fmla="*/ 453976 h 6858000"/>
              <a:gd name="connsiteX62245" fmla="*/ 580937 w 12192000"/>
              <a:gd name="connsiteY62245" fmla="*/ 474147 h 6858000"/>
              <a:gd name="connsiteX62246" fmla="*/ 583775 w 12192000"/>
              <a:gd name="connsiteY62246" fmla="*/ 494142 h 6858000"/>
              <a:gd name="connsiteX62247" fmla="*/ 603251 w 12192000"/>
              <a:gd name="connsiteY62247" fmla="*/ 501674 h 6858000"/>
              <a:gd name="connsiteX62248" fmla="*/ 603181 w 12192000"/>
              <a:gd name="connsiteY62248" fmla="*/ 501691 h 6858000"/>
              <a:gd name="connsiteX62249" fmla="*/ 603296 w 12192000"/>
              <a:gd name="connsiteY62249" fmla="*/ 501691 h 6858000"/>
              <a:gd name="connsiteX62250" fmla="*/ 603251 w 12192000"/>
              <a:gd name="connsiteY62250" fmla="*/ 501674 h 6858000"/>
              <a:gd name="connsiteX62251" fmla="*/ 623480 w 12192000"/>
              <a:gd name="connsiteY62251" fmla="*/ 496664 h 6858000"/>
              <a:gd name="connsiteX62252" fmla="*/ 629343 w 12192000"/>
              <a:gd name="connsiteY62252" fmla="*/ 477027 h 6858000"/>
              <a:gd name="connsiteX62253" fmla="*/ 606292 w 12192000"/>
              <a:gd name="connsiteY62253" fmla="*/ 453976 h 6858000"/>
              <a:gd name="connsiteX62254" fmla="*/ 8511879 w 12192000"/>
              <a:gd name="connsiteY62254" fmla="*/ 453861 h 6858000"/>
              <a:gd name="connsiteX62255" fmla="*/ 8486178 w 12192000"/>
              <a:gd name="connsiteY62255" fmla="*/ 479679 h 6858000"/>
              <a:gd name="connsiteX62256" fmla="*/ 8486408 w 12192000"/>
              <a:gd name="connsiteY62256" fmla="*/ 510913 h 6858000"/>
              <a:gd name="connsiteX62257" fmla="*/ 8486178 w 12192000"/>
              <a:gd name="connsiteY62257" fmla="*/ 542145 h 6858000"/>
              <a:gd name="connsiteX62258" fmla="*/ 8511764 w 12192000"/>
              <a:gd name="connsiteY62258" fmla="*/ 570843 h 6858000"/>
              <a:gd name="connsiteX62259" fmla="*/ 8538848 w 12192000"/>
              <a:gd name="connsiteY62259" fmla="*/ 540877 h 6858000"/>
              <a:gd name="connsiteX62260" fmla="*/ 8539080 w 12192000"/>
              <a:gd name="connsiteY62260" fmla="*/ 540877 h 6858000"/>
              <a:gd name="connsiteX62261" fmla="*/ 8539080 w 12192000"/>
              <a:gd name="connsiteY62261" fmla="*/ 481062 h 6858000"/>
              <a:gd name="connsiteX62262" fmla="*/ 8511879 w 12192000"/>
              <a:gd name="connsiteY62262" fmla="*/ 453861 h 6858000"/>
              <a:gd name="connsiteX62263" fmla="*/ 5292648 w 12192000"/>
              <a:gd name="connsiteY62263" fmla="*/ 453861 h 6858000"/>
              <a:gd name="connsiteX62264" fmla="*/ 5266255 w 12192000"/>
              <a:gd name="connsiteY62264" fmla="*/ 473915 h 6858000"/>
              <a:gd name="connsiteX62265" fmla="*/ 5292648 w 12192000"/>
              <a:gd name="connsiteY62265" fmla="*/ 501345 h 6858000"/>
              <a:gd name="connsiteX62266" fmla="*/ 5314317 w 12192000"/>
              <a:gd name="connsiteY62266" fmla="*/ 476220 h 6858000"/>
              <a:gd name="connsiteX62267" fmla="*/ 5292648 w 12192000"/>
              <a:gd name="connsiteY62267" fmla="*/ 453861 h 6858000"/>
              <a:gd name="connsiteX62268" fmla="*/ 139404 w 12192000"/>
              <a:gd name="connsiteY62268" fmla="*/ 453861 h 6858000"/>
              <a:gd name="connsiteX62269" fmla="*/ 113703 w 12192000"/>
              <a:gd name="connsiteY62269" fmla="*/ 479679 h 6858000"/>
              <a:gd name="connsiteX62270" fmla="*/ 113933 w 12192000"/>
              <a:gd name="connsiteY62270" fmla="*/ 510913 h 6858000"/>
              <a:gd name="connsiteX62271" fmla="*/ 113703 w 12192000"/>
              <a:gd name="connsiteY62271" fmla="*/ 542145 h 6858000"/>
              <a:gd name="connsiteX62272" fmla="*/ 139289 w 12192000"/>
              <a:gd name="connsiteY62272" fmla="*/ 570843 h 6858000"/>
              <a:gd name="connsiteX62273" fmla="*/ 166373 w 12192000"/>
              <a:gd name="connsiteY62273" fmla="*/ 540877 h 6858000"/>
              <a:gd name="connsiteX62274" fmla="*/ 166605 w 12192000"/>
              <a:gd name="connsiteY62274" fmla="*/ 540877 h 6858000"/>
              <a:gd name="connsiteX62275" fmla="*/ 166605 w 12192000"/>
              <a:gd name="connsiteY62275" fmla="*/ 481062 h 6858000"/>
              <a:gd name="connsiteX62276" fmla="*/ 139404 w 12192000"/>
              <a:gd name="connsiteY62276" fmla="*/ 453861 h 6858000"/>
              <a:gd name="connsiteX62277" fmla="*/ 12133228 w 12192000"/>
              <a:gd name="connsiteY62277" fmla="*/ 453748 h 6858000"/>
              <a:gd name="connsiteX62278" fmla="*/ 12107758 w 12192000"/>
              <a:gd name="connsiteY62278" fmla="*/ 472187 h 6858000"/>
              <a:gd name="connsiteX62279" fmla="*/ 12107643 w 12192000"/>
              <a:gd name="connsiteY62279" fmla="*/ 472187 h 6858000"/>
              <a:gd name="connsiteX62280" fmla="*/ 12107643 w 12192000"/>
              <a:gd name="connsiteY62280" fmla="*/ 549866 h 6858000"/>
              <a:gd name="connsiteX62281" fmla="*/ 12127350 w 12192000"/>
              <a:gd name="connsiteY62281" fmla="*/ 569344 h 6858000"/>
              <a:gd name="connsiteX62282" fmla="*/ 12155472 w 12192000"/>
              <a:gd name="connsiteY62282" fmla="*/ 541339 h 6858000"/>
              <a:gd name="connsiteX62283" fmla="*/ 12155242 w 12192000"/>
              <a:gd name="connsiteY62283" fmla="*/ 512872 h 6858000"/>
              <a:gd name="connsiteX62284" fmla="*/ 12155587 w 12192000"/>
              <a:gd name="connsiteY62284" fmla="*/ 471496 h 6858000"/>
              <a:gd name="connsiteX62285" fmla="*/ 12133228 w 12192000"/>
              <a:gd name="connsiteY62285" fmla="*/ 453748 h 6858000"/>
              <a:gd name="connsiteX62286" fmla="*/ 9851805 w 12192000"/>
              <a:gd name="connsiteY62286" fmla="*/ 453748 h 6858000"/>
              <a:gd name="connsiteX62287" fmla="*/ 9823108 w 12192000"/>
              <a:gd name="connsiteY62287" fmla="*/ 474376 h 6858000"/>
              <a:gd name="connsiteX62288" fmla="*/ 9846734 w 12192000"/>
              <a:gd name="connsiteY62288" fmla="*/ 501232 h 6858000"/>
              <a:gd name="connsiteX62289" fmla="*/ 9846734 w 12192000"/>
              <a:gd name="connsiteY62289" fmla="*/ 501114 h 6858000"/>
              <a:gd name="connsiteX62290" fmla="*/ 9876700 w 12192000"/>
              <a:gd name="connsiteY62290" fmla="*/ 477143 h 6858000"/>
              <a:gd name="connsiteX62291" fmla="*/ 9851805 w 12192000"/>
              <a:gd name="connsiteY62291" fmla="*/ 453748 h 6858000"/>
              <a:gd name="connsiteX62292" fmla="*/ 3760753 w 12192000"/>
              <a:gd name="connsiteY62292" fmla="*/ 453748 h 6858000"/>
              <a:gd name="connsiteX62293" fmla="*/ 3735283 w 12192000"/>
              <a:gd name="connsiteY62293" fmla="*/ 472187 h 6858000"/>
              <a:gd name="connsiteX62294" fmla="*/ 3735168 w 12192000"/>
              <a:gd name="connsiteY62294" fmla="*/ 472187 h 6858000"/>
              <a:gd name="connsiteX62295" fmla="*/ 3735168 w 12192000"/>
              <a:gd name="connsiteY62295" fmla="*/ 549866 h 6858000"/>
              <a:gd name="connsiteX62296" fmla="*/ 3754875 w 12192000"/>
              <a:gd name="connsiteY62296" fmla="*/ 569344 h 6858000"/>
              <a:gd name="connsiteX62297" fmla="*/ 3782997 w 12192000"/>
              <a:gd name="connsiteY62297" fmla="*/ 541339 h 6858000"/>
              <a:gd name="connsiteX62298" fmla="*/ 3782767 w 12192000"/>
              <a:gd name="connsiteY62298" fmla="*/ 512872 h 6858000"/>
              <a:gd name="connsiteX62299" fmla="*/ 3783112 w 12192000"/>
              <a:gd name="connsiteY62299" fmla="*/ 471496 h 6858000"/>
              <a:gd name="connsiteX62300" fmla="*/ 3760753 w 12192000"/>
              <a:gd name="connsiteY62300" fmla="*/ 453748 h 6858000"/>
              <a:gd name="connsiteX62301" fmla="*/ 1479330 w 12192000"/>
              <a:gd name="connsiteY62301" fmla="*/ 453748 h 6858000"/>
              <a:gd name="connsiteX62302" fmla="*/ 1450633 w 12192000"/>
              <a:gd name="connsiteY62302" fmla="*/ 474376 h 6858000"/>
              <a:gd name="connsiteX62303" fmla="*/ 1474259 w 12192000"/>
              <a:gd name="connsiteY62303" fmla="*/ 501232 h 6858000"/>
              <a:gd name="connsiteX62304" fmla="*/ 1474259 w 12192000"/>
              <a:gd name="connsiteY62304" fmla="*/ 501114 h 6858000"/>
              <a:gd name="connsiteX62305" fmla="*/ 1504225 w 12192000"/>
              <a:gd name="connsiteY62305" fmla="*/ 477143 h 6858000"/>
              <a:gd name="connsiteX62306" fmla="*/ 1479330 w 12192000"/>
              <a:gd name="connsiteY62306" fmla="*/ 453748 h 6858000"/>
              <a:gd name="connsiteX62307" fmla="*/ 6232875 w 12192000"/>
              <a:gd name="connsiteY62307" fmla="*/ 453631 h 6858000"/>
              <a:gd name="connsiteX62308" fmla="*/ 6206023 w 12192000"/>
              <a:gd name="connsiteY62308" fmla="*/ 476681 h 6858000"/>
              <a:gd name="connsiteX62309" fmla="*/ 6210547 w 12192000"/>
              <a:gd name="connsiteY62309" fmla="*/ 496635 h 6858000"/>
              <a:gd name="connsiteX62310" fmla="*/ 6230061 w 12192000"/>
              <a:gd name="connsiteY62310" fmla="*/ 503172 h 6858000"/>
              <a:gd name="connsiteX62311" fmla="*/ 6229996 w 12192000"/>
              <a:gd name="connsiteY62311" fmla="*/ 503191 h 6858000"/>
              <a:gd name="connsiteX62312" fmla="*/ 6230112 w 12192000"/>
              <a:gd name="connsiteY62312" fmla="*/ 503191 h 6858000"/>
              <a:gd name="connsiteX62313" fmla="*/ 6230061 w 12192000"/>
              <a:gd name="connsiteY62313" fmla="*/ 503172 h 6858000"/>
              <a:gd name="connsiteX62314" fmla="*/ 6250525 w 12192000"/>
              <a:gd name="connsiteY62314" fmla="*/ 497773 h 6858000"/>
              <a:gd name="connsiteX62315" fmla="*/ 6253160 w 12192000"/>
              <a:gd name="connsiteY62315" fmla="*/ 477143 h 6858000"/>
              <a:gd name="connsiteX62316" fmla="*/ 6232875 w 12192000"/>
              <a:gd name="connsiteY62316" fmla="*/ 453631 h 6858000"/>
              <a:gd name="connsiteX62317" fmla="*/ 5557843 w 12192000"/>
              <a:gd name="connsiteY62317" fmla="*/ 453631 h 6858000"/>
              <a:gd name="connsiteX62318" fmla="*/ 5557894 w 12192000"/>
              <a:gd name="connsiteY62318" fmla="*/ 453636 h 6858000"/>
              <a:gd name="connsiteX62319" fmla="*/ 5537946 w 12192000"/>
              <a:gd name="connsiteY62319" fmla="*/ 455231 h 6858000"/>
              <a:gd name="connsiteX62320" fmla="*/ 5532027 w 12192000"/>
              <a:gd name="connsiteY62320" fmla="*/ 475415 h 6858000"/>
              <a:gd name="connsiteX62321" fmla="*/ 5555537 w 12192000"/>
              <a:gd name="connsiteY62321" fmla="*/ 501232 h 6858000"/>
              <a:gd name="connsiteX62322" fmla="*/ 5584928 w 12192000"/>
              <a:gd name="connsiteY62322" fmla="*/ 477258 h 6858000"/>
              <a:gd name="connsiteX62323" fmla="*/ 5578518 w 12192000"/>
              <a:gd name="connsiteY62323" fmla="*/ 455763 h 6858000"/>
              <a:gd name="connsiteX62324" fmla="*/ 5557894 w 12192000"/>
              <a:gd name="connsiteY62324" fmla="*/ 453636 h 6858000"/>
              <a:gd name="connsiteX62325" fmla="*/ 5557957 w 12192000"/>
              <a:gd name="connsiteY62325" fmla="*/ 453631 h 6858000"/>
              <a:gd name="connsiteX62326" fmla="*/ 5491571 w 12192000"/>
              <a:gd name="connsiteY62326" fmla="*/ 453515 h 6858000"/>
              <a:gd name="connsiteX62327" fmla="*/ 5463681 w 12192000"/>
              <a:gd name="connsiteY62327" fmla="*/ 477143 h 6858000"/>
              <a:gd name="connsiteX62328" fmla="*/ 5490420 w 12192000"/>
              <a:gd name="connsiteY62328" fmla="*/ 501114 h 6858000"/>
              <a:gd name="connsiteX62329" fmla="*/ 5517964 w 12192000"/>
              <a:gd name="connsiteY62329" fmla="*/ 478411 h 6858000"/>
              <a:gd name="connsiteX62330" fmla="*/ 5491571 w 12192000"/>
              <a:gd name="connsiteY62330" fmla="*/ 453515 h 6858000"/>
              <a:gd name="connsiteX62331" fmla="*/ 6832537 w 12192000"/>
              <a:gd name="connsiteY62331" fmla="*/ 453401 h 6858000"/>
              <a:gd name="connsiteX62332" fmla="*/ 6806259 w 12192000"/>
              <a:gd name="connsiteY62332" fmla="*/ 476567 h 6858000"/>
              <a:gd name="connsiteX62333" fmla="*/ 6813131 w 12192000"/>
              <a:gd name="connsiteY62333" fmla="*/ 496318 h 6858000"/>
              <a:gd name="connsiteX62334" fmla="*/ 6833169 w 12192000"/>
              <a:gd name="connsiteY62334" fmla="*/ 501101 h 6858000"/>
              <a:gd name="connsiteX62335" fmla="*/ 6833113 w 12192000"/>
              <a:gd name="connsiteY62335" fmla="*/ 501114 h 6858000"/>
              <a:gd name="connsiteX62336" fmla="*/ 6833227 w 12192000"/>
              <a:gd name="connsiteY62336" fmla="*/ 501114 h 6858000"/>
              <a:gd name="connsiteX62337" fmla="*/ 6833169 w 12192000"/>
              <a:gd name="connsiteY62337" fmla="*/ 501101 h 6858000"/>
              <a:gd name="connsiteX62338" fmla="*/ 6852819 w 12192000"/>
              <a:gd name="connsiteY62338" fmla="*/ 495972 h 6858000"/>
              <a:gd name="connsiteX62339" fmla="*/ 6858006 w 12192000"/>
              <a:gd name="connsiteY62339" fmla="*/ 475876 h 6858000"/>
              <a:gd name="connsiteX62340" fmla="*/ 6832537 w 12192000"/>
              <a:gd name="connsiteY62340" fmla="*/ 453401 h 6858000"/>
              <a:gd name="connsiteX62341" fmla="*/ 5021918 w 12192000"/>
              <a:gd name="connsiteY62341" fmla="*/ 453401 h 6858000"/>
              <a:gd name="connsiteX62342" fmla="*/ 4999675 w 12192000"/>
              <a:gd name="connsiteY62342" fmla="*/ 475645 h 6858000"/>
              <a:gd name="connsiteX62343" fmla="*/ 5019846 w 12192000"/>
              <a:gd name="connsiteY62343" fmla="*/ 501807 h 6858000"/>
              <a:gd name="connsiteX62344" fmla="*/ 5047158 w 12192000"/>
              <a:gd name="connsiteY62344" fmla="*/ 477950 h 6858000"/>
              <a:gd name="connsiteX62345" fmla="*/ 5022034 w 12192000"/>
              <a:gd name="connsiteY62345" fmla="*/ 453401 h 6858000"/>
              <a:gd name="connsiteX62346" fmla="*/ 9183110 w 12192000"/>
              <a:gd name="connsiteY62346" fmla="*/ 453170 h 6858000"/>
              <a:gd name="connsiteX62347" fmla="*/ 9183110 w 12192000"/>
              <a:gd name="connsiteY62347" fmla="*/ 453286 h 6858000"/>
              <a:gd name="connsiteX62348" fmla="*/ 9156602 w 12192000"/>
              <a:gd name="connsiteY62348" fmla="*/ 476913 h 6858000"/>
              <a:gd name="connsiteX62349" fmla="*/ 9179652 w 12192000"/>
              <a:gd name="connsiteY62349" fmla="*/ 502037 h 6858000"/>
              <a:gd name="connsiteX62350" fmla="*/ 9203971 w 12192000"/>
              <a:gd name="connsiteY62350" fmla="*/ 477488 h 6858000"/>
              <a:gd name="connsiteX62351" fmla="*/ 9183110 w 12192000"/>
              <a:gd name="connsiteY62351" fmla="*/ 453170 h 6858000"/>
              <a:gd name="connsiteX62352" fmla="*/ 810635 w 12192000"/>
              <a:gd name="connsiteY62352" fmla="*/ 453170 h 6858000"/>
              <a:gd name="connsiteX62353" fmla="*/ 810635 w 12192000"/>
              <a:gd name="connsiteY62353" fmla="*/ 453286 h 6858000"/>
              <a:gd name="connsiteX62354" fmla="*/ 784127 w 12192000"/>
              <a:gd name="connsiteY62354" fmla="*/ 476913 h 6858000"/>
              <a:gd name="connsiteX62355" fmla="*/ 807177 w 12192000"/>
              <a:gd name="connsiteY62355" fmla="*/ 502037 h 6858000"/>
              <a:gd name="connsiteX62356" fmla="*/ 831496 w 12192000"/>
              <a:gd name="connsiteY62356" fmla="*/ 477488 h 6858000"/>
              <a:gd name="connsiteX62357" fmla="*/ 810635 w 12192000"/>
              <a:gd name="connsiteY62357" fmla="*/ 453170 h 6858000"/>
              <a:gd name="connsiteX62358" fmla="*/ 10927688 w 12192000"/>
              <a:gd name="connsiteY62358" fmla="*/ 453054 h 6858000"/>
              <a:gd name="connsiteX62359" fmla="*/ 10899450 w 12192000"/>
              <a:gd name="connsiteY62359" fmla="*/ 471265 h 6858000"/>
              <a:gd name="connsiteX62360" fmla="*/ 10899566 w 12192000"/>
              <a:gd name="connsiteY62360" fmla="*/ 471265 h 6858000"/>
              <a:gd name="connsiteX62361" fmla="*/ 10899220 w 12192000"/>
              <a:gd name="connsiteY62361" fmla="*/ 546639 h 6858000"/>
              <a:gd name="connsiteX62362" fmla="*/ 10921118 w 12192000"/>
              <a:gd name="connsiteY62362" fmla="*/ 569115 h 6858000"/>
              <a:gd name="connsiteX62363" fmla="*/ 10947164 w 12192000"/>
              <a:gd name="connsiteY62363" fmla="*/ 543873 h 6858000"/>
              <a:gd name="connsiteX62364" fmla="*/ 10946935 w 12192000"/>
              <a:gd name="connsiteY62364" fmla="*/ 510106 h 6858000"/>
              <a:gd name="connsiteX62365" fmla="*/ 10947164 w 12192000"/>
              <a:gd name="connsiteY62365" fmla="*/ 510106 h 6858000"/>
              <a:gd name="connsiteX62366" fmla="*/ 10947396 w 12192000"/>
              <a:gd name="connsiteY62366" fmla="*/ 471148 h 6858000"/>
              <a:gd name="connsiteX62367" fmla="*/ 10927688 w 12192000"/>
              <a:gd name="connsiteY62367" fmla="*/ 453054 h 6858000"/>
              <a:gd name="connsiteX62368" fmla="*/ 9111769 w 12192000"/>
              <a:gd name="connsiteY62368" fmla="*/ 453054 h 6858000"/>
              <a:gd name="connsiteX62369" fmla="*/ 9111830 w 12192000"/>
              <a:gd name="connsiteY62369" fmla="*/ 453069 h 6858000"/>
              <a:gd name="connsiteX62370" fmla="*/ 9092406 w 12192000"/>
              <a:gd name="connsiteY62370" fmla="*/ 457867 h 6858000"/>
              <a:gd name="connsiteX62371" fmla="*/ 9090216 w 12192000"/>
              <a:gd name="connsiteY62371" fmla="*/ 476681 h 6858000"/>
              <a:gd name="connsiteX62372" fmla="*/ 9113728 w 12192000"/>
              <a:gd name="connsiteY62372" fmla="*/ 502037 h 6858000"/>
              <a:gd name="connsiteX62373" fmla="*/ 9137586 w 12192000"/>
              <a:gd name="connsiteY62373" fmla="*/ 477488 h 6858000"/>
              <a:gd name="connsiteX62374" fmla="*/ 9131895 w 12192000"/>
              <a:gd name="connsiteY62374" fmla="*/ 457622 h 6858000"/>
              <a:gd name="connsiteX62375" fmla="*/ 9111830 w 12192000"/>
              <a:gd name="connsiteY62375" fmla="*/ 453069 h 6858000"/>
              <a:gd name="connsiteX62376" fmla="*/ 9111884 w 12192000"/>
              <a:gd name="connsiteY62376" fmla="*/ 453054 h 6858000"/>
              <a:gd name="connsiteX62377" fmla="*/ 5628263 w 12192000"/>
              <a:gd name="connsiteY62377" fmla="*/ 453054 h 6858000"/>
              <a:gd name="connsiteX62378" fmla="*/ 5599794 w 12192000"/>
              <a:gd name="connsiteY62378" fmla="*/ 473685 h 6858000"/>
              <a:gd name="connsiteX62379" fmla="*/ 5626073 w 12192000"/>
              <a:gd name="connsiteY62379" fmla="*/ 501114 h 6858000"/>
              <a:gd name="connsiteX62380" fmla="*/ 5647396 w 12192000"/>
              <a:gd name="connsiteY62380" fmla="*/ 480370 h 6858000"/>
              <a:gd name="connsiteX62381" fmla="*/ 5628263 w 12192000"/>
              <a:gd name="connsiteY62381" fmla="*/ 453054 h 6858000"/>
              <a:gd name="connsiteX62382" fmla="*/ 2555213 w 12192000"/>
              <a:gd name="connsiteY62382" fmla="*/ 453054 h 6858000"/>
              <a:gd name="connsiteX62383" fmla="*/ 2526975 w 12192000"/>
              <a:gd name="connsiteY62383" fmla="*/ 471265 h 6858000"/>
              <a:gd name="connsiteX62384" fmla="*/ 2527091 w 12192000"/>
              <a:gd name="connsiteY62384" fmla="*/ 471265 h 6858000"/>
              <a:gd name="connsiteX62385" fmla="*/ 2526745 w 12192000"/>
              <a:gd name="connsiteY62385" fmla="*/ 546639 h 6858000"/>
              <a:gd name="connsiteX62386" fmla="*/ 2548643 w 12192000"/>
              <a:gd name="connsiteY62386" fmla="*/ 569115 h 6858000"/>
              <a:gd name="connsiteX62387" fmla="*/ 2574689 w 12192000"/>
              <a:gd name="connsiteY62387" fmla="*/ 543873 h 6858000"/>
              <a:gd name="connsiteX62388" fmla="*/ 2574460 w 12192000"/>
              <a:gd name="connsiteY62388" fmla="*/ 510106 h 6858000"/>
              <a:gd name="connsiteX62389" fmla="*/ 2574689 w 12192000"/>
              <a:gd name="connsiteY62389" fmla="*/ 510106 h 6858000"/>
              <a:gd name="connsiteX62390" fmla="*/ 2574921 w 12192000"/>
              <a:gd name="connsiteY62390" fmla="*/ 471148 h 6858000"/>
              <a:gd name="connsiteX62391" fmla="*/ 2555213 w 12192000"/>
              <a:gd name="connsiteY62391" fmla="*/ 453054 h 6858000"/>
              <a:gd name="connsiteX62392" fmla="*/ 739294 w 12192000"/>
              <a:gd name="connsiteY62392" fmla="*/ 453054 h 6858000"/>
              <a:gd name="connsiteX62393" fmla="*/ 739355 w 12192000"/>
              <a:gd name="connsiteY62393" fmla="*/ 453069 h 6858000"/>
              <a:gd name="connsiteX62394" fmla="*/ 719931 w 12192000"/>
              <a:gd name="connsiteY62394" fmla="*/ 457867 h 6858000"/>
              <a:gd name="connsiteX62395" fmla="*/ 717741 w 12192000"/>
              <a:gd name="connsiteY62395" fmla="*/ 476681 h 6858000"/>
              <a:gd name="connsiteX62396" fmla="*/ 741253 w 12192000"/>
              <a:gd name="connsiteY62396" fmla="*/ 502037 h 6858000"/>
              <a:gd name="connsiteX62397" fmla="*/ 765111 w 12192000"/>
              <a:gd name="connsiteY62397" fmla="*/ 477488 h 6858000"/>
              <a:gd name="connsiteX62398" fmla="*/ 759420 w 12192000"/>
              <a:gd name="connsiteY62398" fmla="*/ 457622 h 6858000"/>
              <a:gd name="connsiteX62399" fmla="*/ 739355 w 12192000"/>
              <a:gd name="connsiteY62399" fmla="*/ 453069 h 6858000"/>
              <a:gd name="connsiteX62400" fmla="*/ 739409 w 12192000"/>
              <a:gd name="connsiteY62400" fmla="*/ 453054 h 6858000"/>
              <a:gd name="connsiteX62401" fmla="*/ 8036348 w 12192000"/>
              <a:gd name="connsiteY62401" fmla="*/ 452940 h 6858000"/>
              <a:gd name="connsiteX62402" fmla="*/ 8036348 w 12192000"/>
              <a:gd name="connsiteY62402" fmla="*/ 453054 h 6858000"/>
              <a:gd name="connsiteX62403" fmla="*/ 8015602 w 12192000"/>
              <a:gd name="connsiteY62403" fmla="*/ 477604 h 6858000"/>
              <a:gd name="connsiteX62404" fmla="*/ 8038423 w 12192000"/>
              <a:gd name="connsiteY62404" fmla="*/ 501575 h 6858000"/>
              <a:gd name="connsiteX62405" fmla="*/ 8062857 w 12192000"/>
              <a:gd name="connsiteY62405" fmla="*/ 475759 h 6858000"/>
              <a:gd name="connsiteX62406" fmla="*/ 8036348 w 12192000"/>
              <a:gd name="connsiteY62406" fmla="*/ 452940 h 6858000"/>
              <a:gd name="connsiteX62407" fmla="*/ 8584518 w 12192000"/>
              <a:gd name="connsiteY62407" fmla="*/ 452882 h 6858000"/>
              <a:gd name="connsiteX62408" fmla="*/ 8565126 w 12192000"/>
              <a:gd name="connsiteY62408" fmla="*/ 455245 h 6858000"/>
              <a:gd name="connsiteX62409" fmla="*/ 8554176 w 12192000"/>
              <a:gd name="connsiteY62409" fmla="*/ 481868 h 6858000"/>
              <a:gd name="connsiteX62410" fmla="*/ 8553947 w 12192000"/>
              <a:gd name="connsiteY62410" fmla="*/ 528430 h 6858000"/>
              <a:gd name="connsiteX62411" fmla="*/ 8594516 w 12192000"/>
              <a:gd name="connsiteY62411" fmla="*/ 570383 h 6858000"/>
              <a:gd name="connsiteX62412" fmla="*/ 8568353 w 12192000"/>
              <a:gd name="connsiteY62412" fmla="*/ 585134 h 6858000"/>
              <a:gd name="connsiteX62413" fmla="*/ 8554062 w 12192000"/>
              <a:gd name="connsiteY62413" fmla="*/ 601847 h 6858000"/>
              <a:gd name="connsiteX62414" fmla="*/ 8562936 w 12192000"/>
              <a:gd name="connsiteY62414" fmla="*/ 633194 h 6858000"/>
              <a:gd name="connsiteX62415" fmla="*/ 8600855 w 12192000"/>
              <a:gd name="connsiteY62415" fmla="*/ 605996 h 6858000"/>
              <a:gd name="connsiteX62416" fmla="*/ 8599472 w 12192000"/>
              <a:gd name="connsiteY62416" fmla="*/ 569806 h 6858000"/>
              <a:gd name="connsiteX62417" fmla="*/ 8595092 w 12192000"/>
              <a:gd name="connsiteY62417" fmla="*/ 518980 h 6858000"/>
              <a:gd name="connsiteX62418" fmla="*/ 8594054 w 12192000"/>
              <a:gd name="connsiteY62418" fmla="*/ 501691 h 6858000"/>
              <a:gd name="connsiteX62419" fmla="*/ 8598550 w 12192000"/>
              <a:gd name="connsiteY62419" fmla="*/ 459162 h 6858000"/>
              <a:gd name="connsiteX62420" fmla="*/ 8584518 w 12192000"/>
              <a:gd name="connsiteY62420" fmla="*/ 452882 h 6858000"/>
              <a:gd name="connsiteX62421" fmla="*/ 212043 w 12192000"/>
              <a:gd name="connsiteY62421" fmla="*/ 452882 h 6858000"/>
              <a:gd name="connsiteX62422" fmla="*/ 192651 w 12192000"/>
              <a:gd name="connsiteY62422" fmla="*/ 455245 h 6858000"/>
              <a:gd name="connsiteX62423" fmla="*/ 181701 w 12192000"/>
              <a:gd name="connsiteY62423" fmla="*/ 481868 h 6858000"/>
              <a:gd name="connsiteX62424" fmla="*/ 181472 w 12192000"/>
              <a:gd name="connsiteY62424" fmla="*/ 528430 h 6858000"/>
              <a:gd name="connsiteX62425" fmla="*/ 222041 w 12192000"/>
              <a:gd name="connsiteY62425" fmla="*/ 570383 h 6858000"/>
              <a:gd name="connsiteX62426" fmla="*/ 195878 w 12192000"/>
              <a:gd name="connsiteY62426" fmla="*/ 585134 h 6858000"/>
              <a:gd name="connsiteX62427" fmla="*/ 181587 w 12192000"/>
              <a:gd name="connsiteY62427" fmla="*/ 601847 h 6858000"/>
              <a:gd name="connsiteX62428" fmla="*/ 190461 w 12192000"/>
              <a:gd name="connsiteY62428" fmla="*/ 633194 h 6858000"/>
              <a:gd name="connsiteX62429" fmla="*/ 228380 w 12192000"/>
              <a:gd name="connsiteY62429" fmla="*/ 605996 h 6858000"/>
              <a:gd name="connsiteX62430" fmla="*/ 226997 w 12192000"/>
              <a:gd name="connsiteY62430" fmla="*/ 569806 h 6858000"/>
              <a:gd name="connsiteX62431" fmla="*/ 222617 w 12192000"/>
              <a:gd name="connsiteY62431" fmla="*/ 518980 h 6858000"/>
              <a:gd name="connsiteX62432" fmla="*/ 221579 w 12192000"/>
              <a:gd name="connsiteY62432" fmla="*/ 501691 h 6858000"/>
              <a:gd name="connsiteX62433" fmla="*/ 226075 w 12192000"/>
              <a:gd name="connsiteY62433" fmla="*/ 459162 h 6858000"/>
              <a:gd name="connsiteX62434" fmla="*/ 212043 w 12192000"/>
              <a:gd name="connsiteY62434" fmla="*/ 452882 h 6858000"/>
              <a:gd name="connsiteX62435" fmla="*/ 8639924 w 12192000"/>
              <a:gd name="connsiteY62435" fmla="*/ 452824 h 6858000"/>
              <a:gd name="connsiteX62436" fmla="*/ 8619296 w 12192000"/>
              <a:gd name="connsiteY62436" fmla="*/ 477374 h 6858000"/>
              <a:gd name="connsiteX62437" fmla="*/ 8622132 w 12192000"/>
              <a:gd name="connsiteY62437" fmla="*/ 497238 h 6858000"/>
              <a:gd name="connsiteX62438" fmla="*/ 8642629 w 12192000"/>
              <a:gd name="connsiteY62438" fmla="*/ 502138 h 6858000"/>
              <a:gd name="connsiteX62439" fmla="*/ 8642576 w 12192000"/>
              <a:gd name="connsiteY62439" fmla="*/ 502152 h 6858000"/>
              <a:gd name="connsiteX62440" fmla="*/ 8642690 w 12192000"/>
              <a:gd name="connsiteY62440" fmla="*/ 502152 h 6858000"/>
              <a:gd name="connsiteX62441" fmla="*/ 8642629 w 12192000"/>
              <a:gd name="connsiteY62441" fmla="*/ 502138 h 6858000"/>
              <a:gd name="connsiteX62442" fmla="*/ 8661132 w 12192000"/>
              <a:gd name="connsiteY62442" fmla="*/ 496894 h 6858000"/>
              <a:gd name="connsiteX62443" fmla="*/ 8666894 w 12192000"/>
              <a:gd name="connsiteY62443" fmla="*/ 478411 h 6858000"/>
              <a:gd name="connsiteX62444" fmla="*/ 8639924 w 12192000"/>
              <a:gd name="connsiteY62444" fmla="*/ 452824 h 6858000"/>
              <a:gd name="connsiteX62445" fmla="*/ 267449 w 12192000"/>
              <a:gd name="connsiteY62445" fmla="*/ 452824 h 6858000"/>
              <a:gd name="connsiteX62446" fmla="*/ 246821 w 12192000"/>
              <a:gd name="connsiteY62446" fmla="*/ 477374 h 6858000"/>
              <a:gd name="connsiteX62447" fmla="*/ 249657 w 12192000"/>
              <a:gd name="connsiteY62447" fmla="*/ 497238 h 6858000"/>
              <a:gd name="connsiteX62448" fmla="*/ 270154 w 12192000"/>
              <a:gd name="connsiteY62448" fmla="*/ 502138 h 6858000"/>
              <a:gd name="connsiteX62449" fmla="*/ 270101 w 12192000"/>
              <a:gd name="connsiteY62449" fmla="*/ 502152 h 6858000"/>
              <a:gd name="connsiteX62450" fmla="*/ 270215 w 12192000"/>
              <a:gd name="connsiteY62450" fmla="*/ 502152 h 6858000"/>
              <a:gd name="connsiteX62451" fmla="*/ 270154 w 12192000"/>
              <a:gd name="connsiteY62451" fmla="*/ 502138 h 6858000"/>
              <a:gd name="connsiteX62452" fmla="*/ 288657 w 12192000"/>
              <a:gd name="connsiteY62452" fmla="*/ 496894 h 6858000"/>
              <a:gd name="connsiteX62453" fmla="*/ 294419 w 12192000"/>
              <a:gd name="connsiteY62453" fmla="*/ 478411 h 6858000"/>
              <a:gd name="connsiteX62454" fmla="*/ 267449 w 12192000"/>
              <a:gd name="connsiteY62454" fmla="*/ 452824 h 6858000"/>
              <a:gd name="connsiteX62455" fmla="*/ 9722492 w 12192000"/>
              <a:gd name="connsiteY62455" fmla="*/ 452709 h 6858000"/>
              <a:gd name="connsiteX62456" fmla="*/ 9722607 w 12192000"/>
              <a:gd name="connsiteY62456" fmla="*/ 452824 h 6858000"/>
              <a:gd name="connsiteX62457" fmla="*/ 9693102 w 12192000"/>
              <a:gd name="connsiteY62457" fmla="*/ 479448 h 6858000"/>
              <a:gd name="connsiteX62458" fmla="*/ 9693448 w 12192000"/>
              <a:gd name="connsiteY62458" fmla="*/ 510565 h 6858000"/>
              <a:gd name="connsiteX62459" fmla="*/ 9693218 w 12192000"/>
              <a:gd name="connsiteY62459" fmla="*/ 552056 h 6858000"/>
              <a:gd name="connsiteX62460" fmla="*/ 9714078 w 12192000"/>
              <a:gd name="connsiteY62460" fmla="*/ 568538 h 6858000"/>
              <a:gd name="connsiteX62461" fmla="*/ 9740586 w 12192000"/>
              <a:gd name="connsiteY62461" fmla="*/ 551597 h 6858000"/>
              <a:gd name="connsiteX62462" fmla="*/ 9740702 w 12192000"/>
              <a:gd name="connsiteY62462" fmla="*/ 471148 h 6858000"/>
              <a:gd name="connsiteX62463" fmla="*/ 9722492 w 12192000"/>
              <a:gd name="connsiteY62463" fmla="*/ 452709 h 6858000"/>
              <a:gd name="connsiteX62464" fmla="*/ 5427031 w 12192000"/>
              <a:gd name="connsiteY62464" fmla="*/ 452709 h 6858000"/>
              <a:gd name="connsiteX62465" fmla="*/ 5401330 w 12192000"/>
              <a:gd name="connsiteY62465" fmla="*/ 477027 h 6858000"/>
              <a:gd name="connsiteX62466" fmla="*/ 5425535 w 12192000"/>
              <a:gd name="connsiteY62466" fmla="*/ 501345 h 6858000"/>
              <a:gd name="connsiteX62467" fmla="*/ 5425535 w 12192000"/>
              <a:gd name="connsiteY62467" fmla="*/ 501461 h 6858000"/>
              <a:gd name="connsiteX62468" fmla="*/ 5448469 w 12192000"/>
              <a:gd name="connsiteY62468" fmla="*/ 474953 h 6858000"/>
              <a:gd name="connsiteX62469" fmla="*/ 5427031 w 12192000"/>
              <a:gd name="connsiteY62469" fmla="*/ 452709 h 6858000"/>
              <a:gd name="connsiteX62470" fmla="*/ 1350017 w 12192000"/>
              <a:gd name="connsiteY62470" fmla="*/ 452709 h 6858000"/>
              <a:gd name="connsiteX62471" fmla="*/ 1350132 w 12192000"/>
              <a:gd name="connsiteY62471" fmla="*/ 452824 h 6858000"/>
              <a:gd name="connsiteX62472" fmla="*/ 1320627 w 12192000"/>
              <a:gd name="connsiteY62472" fmla="*/ 479448 h 6858000"/>
              <a:gd name="connsiteX62473" fmla="*/ 1320973 w 12192000"/>
              <a:gd name="connsiteY62473" fmla="*/ 510565 h 6858000"/>
              <a:gd name="connsiteX62474" fmla="*/ 1320743 w 12192000"/>
              <a:gd name="connsiteY62474" fmla="*/ 552056 h 6858000"/>
              <a:gd name="connsiteX62475" fmla="*/ 1341603 w 12192000"/>
              <a:gd name="connsiteY62475" fmla="*/ 568538 h 6858000"/>
              <a:gd name="connsiteX62476" fmla="*/ 1368111 w 12192000"/>
              <a:gd name="connsiteY62476" fmla="*/ 551597 h 6858000"/>
              <a:gd name="connsiteX62477" fmla="*/ 1368227 w 12192000"/>
              <a:gd name="connsiteY62477" fmla="*/ 471148 h 6858000"/>
              <a:gd name="connsiteX62478" fmla="*/ 1350017 w 12192000"/>
              <a:gd name="connsiteY62478" fmla="*/ 452709 h 6858000"/>
              <a:gd name="connsiteX62479" fmla="*/ 11004920 w 12192000"/>
              <a:gd name="connsiteY62479" fmla="*/ 452651 h 6858000"/>
              <a:gd name="connsiteX62480" fmla="*/ 10987388 w 12192000"/>
              <a:gd name="connsiteY62480" fmla="*/ 453170 h 6858000"/>
              <a:gd name="connsiteX62481" fmla="*/ 10967334 w 12192000"/>
              <a:gd name="connsiteY62481" fmla="*/ 467806 h 6858000"/>
              <a:gd name="connsiteX62482" fmla="*/ 10967334 w 12192000"/>
              <a:gd name="connsiteY62482" fmla="*/ 535230 h 6858000"/>
              <a:gd name="connsiteX62483" fmla="*/ 10997646 w 12192000"/>
              <a:gd name="connsiteY62483" fmla="*/ 568653 h 6858000"/>
              <a:gd name="connsiteX62484" fmla="*/ 11009171 w 12192000"/>
              <a:gd name="connsiteY62484" fmla="*/ 574761 h 6858000"/>
              <a:gd name="connsiteX62485" fmla="*/ 10997761 w 12192000"/>
              <a:gd name="connsiteY62485" fmla="*/ 583290 h 6858000"/>
              <a:gd name="connsiteX62486" fmla="*/ 10969178 w 12192000"/>
              <a:gd name="connsiteY62486" fmla="*/ 589284 h 6858000"/>
              <a:gd name="connsiteX62487" fmla="*/ 10969178 w 12192000"/>
              <a:gd name="connsiteY62487" fmla="*/ 631005 h 6858000"/>
              <a:gd name="connsiteX62488" fmla="*/ 11014587 w 12192000"/>
              <a:gd name="connsiteY62488" fmla="*/ 603804 h 6858000"/>
              <a:gd name="connsiteX62489" fmla="*/ 11014128 w 12192000"/>
              <a:gd name="connsiteY62489" fmla="*/ 559779 h 6858000"/>
              <a:gd name="connsiteX62490" fmla="*/ 11000412 w 12192000"/>
              <a:gd name="connsiteY62490" fmla="*/ 513218 h 6858000"/>
              <a:gd name="connsiteX62491" fmla="*/ 11000527 w 12192000"/>
              <a:gd name="connsiteY62491" fmla="*/ 513100 h 6858000"/>
              <a:gd name="connsiteX62492" fmla="*/ 11002832 w 12192000"/>
              <a:gd name="connsiteY62492" fmla="*/ 502267 h 6858000"/>
              <a:gd name="connsiteX62493" fmla="*/ 11014242 w 12192000"/>
              <a:gd name="connsiteY62493" fmla="*/ 466655 h 6858000"/>
              <a:gd name="connsiteX62494" fmla="*/ 11004920 w 12192000"/>
              <a:gd name="connsiteY62494" fmla="*/ 452651 h 6858000"/>
              <a:gd name="connsiteX62495" fmla="*/ 2632445 w 12192000"/>
              <a:gd name="connsiteY62495" fmla="*/ 452651 h 6858000"/>
              <a:gd name="connsiteX62496" fmla="*/ 2614913 w 12192000"/>
              <a:gd name="connsiteY62496" fmla="*/ 453170 h 6858000"/>
              <a:gd name="connsiteX62497" fmla="*/ 2594859 w 12192000"/>
              <a:gd name="connsiteY62497" fmla="*/ 467806 h 6858000"/>
              <a:gd name="connsiteX62498" fmla="*/ 2594859 w 12192000"/>
              <a:gd name="connsiteY62498" fmla="*/ 535230 h 6858000"/>
              <a:gd name="connsiteX62499" fmla="*/ 2625171 w 12192000"/>
              <a:gd name="connsiteY62499" fmla="*/ 568653 h 6858000"/>
              <a:gd name="connsiteX62500" fmla="*/ 2636696 w 12192000"/>
              <a:gd name="connsiteY62500" fmla="*/ 574761 h 6858000"/>
              <a:gd name="connsiteX62501" fmla="*/ 2625286 w 12192000"/>
              <a:gd name="connsiteY62501" fmla="*/ 583290 h 6858000"/>
              <a:gd name="connsiteX62502" fmla="*/ 2596703 w 12192000"/>
              <a:gd name="connsiteY62502" fmla="*/ 589284 h 6858000"/>
              <a:gd name="connsiteX62503" fmla="*/ 2596703 w 12192000"/>
              <a:gd name="connsiteY62503" fmla="*/ 631005 h 6858000"/>
              <a:gd name="connsiteX62504" fmla="*/ 2642112 w 12192000"/>
              <a:gd name="connsiteY62504" fmla="*/ 603804 h 6858000"/>
              <a:gd name="connsiteX62505" fmla="*/ 2641653 w 12192000"/>
              <a:gd name="connsiteY62505" fmla="*/ 559779 h 6858000"/>
              <a:gd name="connsiteX62506" fmla="*/ 2627937 w 12192000"/>
              <a:gd name="connsiteY62506" fmla="*/ 513218 h 6858000"/>
              <a:gd name="connsiteX62507" fmla="*/ 2628052 w 12192000"/>
              <a:gd name="connsiteY62507" fmla="*/ 513100 h 6858000"/>
              <a:gd name="connsiteX62508" fmla="*/ 2630357 w 12192000"/>
              <a:gd name="connsiteY62508" fmla="*/ 502267 h 6858000"/>
              <a:gd name="connsiteX62509" fmla="*/ 2641767 w 12192000"/>
              <a:gd name="connsiteY62509" fmla="*/ 466655 h 6858000"/>
              <a:gd name="connsiteX62510" fmla="*/ 2632445 w 12192000"/>
              <a:gd name="connsiteY62510" fmla="*/ 452651 h 6858000"/>
              <a:gd name="connsiteX62511" fmla="*/ 7702577 w 12192000"/>
              <a:gd name="connsiteY62511" fmla="*/ 452594 h 6858000"/>
              <a:gd name="connsiteX62512" fmla="*/ 7702649 w 12192000"/>
              <a:gd name="connsiteY62512" fmla="*/ 452606 h 6858000"/>
              <a:gd name="connsiteX62513" fmla="*/ 7683531 w 12192000"/>
              <a:gd name="connsiteY62513" fmla="*/ 458314 h 6858000"/>
              <a:gd name="connsiteX62514" fmla="*/ 7682178 w 12192000"/>
              <a:gd name="connsiteY62514" fmla="*/ 478295 h 6858000"/>
              <a:gd name="connsiteX62515" fmla="*/ 7703959 w 12192000"/>
              <a:gd name="connsiteY62515" fmla="*/ 501114 h 6858000"/>
              <a:gd name="connsiteX62516" fmla="*/ 7729430 w 12192000"/>
              <a:gd name="connsiteY62516" fmla="*/ 475759 h 6858000"/>
              <a:gd name="connsiteX62517" fmla="*/ 7722530 w 12192000"/>
              <a:gd name="connsiteY62517" fmla="*/ 456137 h 6858000"/>
              <a:gd name="connsiteX62518" fmla="*/ 7702649 w 12192000"/>
              <a:gd name="connsiteY62518" fmla="*/ 452606 h 6858000"/>
              <a:gd name="connsiteX62519" fmla="*/ 7702692 w 12192000"/>
              <a:gd name="connsiteY62519" fmla="*/ 452594 h 6858000"/>
              <a:gd name="connsiteX62520" fmla="*/ 6168855 w 12192000"/>
              <a:gd name="connsiteY62520" fmla="*/ 452436 h 6858000"/>
              <a:gd name="connsiteX62521" fmla="*/ 6149088 w 12192000"/>
              <a:gd name="connsiteY62521" fmla="*/ 455013 h 6858000"/>
              <a:gd name="connsiteX62522" fmla="*/ 6149088 w 12192000"/>
              <a:gd name="connsiteY62522" fmla="*/ 455245 h 6858000"/>
              <a:gd name="connsiteX62523" fmla="*/ 6139292 w 12192000"/>
              <a:gd name="connsiteY62523" fmla="*/ 481637 h 6858000"/>
              <a:gd name="connsiteX62524" fmla="*/ 6138829 w 12192000"/>
              <a:gd name="connsiteY62524" fmla="*/ 528200 h 6858000"/>
              <a:gd name="connsiteX62525" fmla="*/ 6180666 w 12192000"/>
              <a:gd name="connsiteY62525" fmla="*/ 569691 h 6858000"/>
              <a:gd name="connsiteX62526" fmla="*/ 6162227 w 12192000"/>
              <a:gd name="connsiteY62526" fmla="*/ 585018 h 6858000"/>
              <a:gd name="connsiteX62527" fmla="*/ 6138486 w 12192000"/>
              <a:gd name="connsiteY62527" fmla="*/ 609223 h 6858000"/>
              <a:gd name="connsiteX62528" fmla="*/ 6139062 w 12192000"/>
              <a:gd name="connsiteY62528" fmla="*/ 632042 h 6858000"/>
              <a:gd name="connsiteX62529" fmla="*/ 6185969 w 12192000"/>
              <a:gd name="connsiteY62529" fmla="*/ 587554 h 6858000"/>
              <a:gd name="connsiteX62530" fmla="*/ 6185739 w 12192000"/>
              <a:gd name="connsiteY62530" fmla="*/ 553209 h 6858000"/>
              <a:gd name="connsiteX62531" fmla="*/ 6185279 w 12192000"/>
              <a:gd name="connsiteY62531" fmla="*/ 533502 h 6858000"/>
              <a:gd name="connsiteX62532" fmla="*/ 6184930 w 12192000"/>
              <a:gd name="connsiteY62532" fmla="*/ 517942 h 6858000"/>
              <a:gd name="connsiteX62533" fmla="*/ 6180436 w 12192000"/>
              <a:gd name="connsiteY62533" fmla="*/ 518980 h 6858000"/>
              <a:gd name="connsiteX62534" fmla="*/ 6178593 w 12192000"/>
              <a:gd name="connsiteY62534" fmla="*/ 501114 h 6858000"/>
              <a:gd name="connsiteX62535" fmla="*/ 6184124 w 12192000"/>
              <a:gd name="connsiteY62535" fmla="*/ 461007 h 6858000"/>
              <a:gd name="connsiteX62536" fmla="*/ 6168855 w 12192000"/>
              <a:gd name="connsiteY62536" fmla="*/ 452436 h 6858000"/>
              <a:gd name="connsiteX62537" fmla="*/ 9922484 w 12192000"/>
              <a:gd name="connsiteY62537" fmla="*/ 451975 h 6858000"/>
              <a:gd name="connsiteX62538" fmla="*/ 9898137 w 12192000"/>
              <a:gd name="connsiteY62538" fmla="*/ 456282 h 6858000"/>
              <a:gd name="connsiteX62539" fmla="*/ 9893296 w 12192000"/>
              <a:gd name="connsiteY62539" fmla="*/ 484172 h 6858000"/>
              <a:gd name="connsiteX62540" fmla="*/ 9911392 w 12192000"/>
              <a:gd name="connsiteY62540" fmla="*/ 501575 h 6858000"/>
              <a:gd name="connsiteX62541" fmla="*/ 9952881 w 12192000"/>
              <a:gd name="connsiteY62541" fmla="*/ 501345 h 6858000"/>
              <a:gd name="connsiteX62542" fmla="*/ 9994373 w 12192000"/>
              <a:gd name="connsiteY62542" fmla="*/ 501345 h 6858000"/>
              <a:gd name="connsiteX62543" fmla="*/ 10007626 w 12192000"/>
              <a:gd name="connsiteY62543" fmla="*/ 487285 h 6858000"/>
              <a:gd name="connsiteX62544" fmla="*/ 10000828 w 12192000"/>
              <a:gd name="connsiteY62544" fmla="*/ 455820 h 6858000"/>
              <a:gd name="connsiteX62545" fmla="*/ 9958413 w 12192000"/>
              <a:gd name="connsiteY62545" fmla="*/ 463542 h 6858000"/>
              <a:gd name="connsiteX62546" fmla="*/ 9958530 w 12192000"/>
              <a:gd name="connsiteY62546" fmla="*/ 463659 h 6858000"/>
              <a:gd name="connsiteX62547" fmla="*/ 9944929 w 12192000"/>
              <a:gd name="connsiteY62547" fmla="*/ 462966 h 6858000"/>
              <a:gd name="connsiteX62548" fmla="*/ 9922484 w 12192000"/>
              <a:gd name="connsiteY62548" fmla="*/ 451975 h 6858000"/>
              <a:gd name="connsiteX62549" fmla="*/ 1550009 w 12192000"/>
              <a:gd name="connsiteY62549" fmla="*/ 451975 h 6858000"/>
              <a:gd name="connsiteX62550" fmla="*/ 1525662 w 12192000"/>
              <a:gd name="connsiteY62550" fmla="*/ 456282 h 6858000"/>
              <a:gd name="connsiteX62551" fmla="*/ 1520821 w 12192000"/>
              <a:gd name="connsiteY62551" fmla="*/ 484172 h 6858000"/>
              <a:gd name="connsiteX62552" fmla="*/ 1538917 w 12192000"/>
              <a:gd name="connsiteY62552" fmla="*/ 501575 h 6858000"/>
              <a:gd name="connsiteX62553" fmla="*/ 1580406 w 12192000"/>
              <a:gd name="connsiteY62553" fmla="*/ 501345 h 6858000"/>
              <a:gd name="connsiteX62554" fmla="*/ 1621898 w 12192000"/>
              <a:gd name="connsiteY62554" fmla="*/ 501345 h 6858000"/>
              <a:gd name="connsiteX62555" fmla="*/ 1635151 w 12192000"/>
              <a:gd name="connsiteY62555" fmla="*/ 487285 h 6858000"/>
              <a:gd name="connsiteX62556" fmla="*/ 1628353 w 12192000"/>
              <a:gd name="connsiteY62556" fmla="*/ 455820 h 6858000"/>
              <a:gd name="connsiteX62557" fmla="*/ 1585938 w 12192000"/>
              <a:gd name="connsiteY62557" fmla="*/ 463542 h 6858000"/>
              <a:gd name="connsiteX62558" fmla="*/ 1586055 w 12192000"/>
              <a:gd name="connsiteY62558" fmla="*/ 463659 h 6858000"/>
              <a:gd name="connsiteX62559" fmla="*/ 1572454 w 12192000"/>
              <a:gd name="connsiteY62559" fmla="*/ 462966 h 6858000"/>
              <a:gd name="connsiteX62560" fmla="*/ 1550009 w 12192000"/>
              <a:gd name="connsiteY62560" fmla="*/ 451975 h 6858000"/>
              <a:gd name="connsiteX62561" fmla="*/ 11060228 w 12192000"/>
              <a:gd name="connsiteY62561" fmla="*/ 451786 h 6858000"/>
              <a:gd name="connsiteX62562" fmla="*/ 11032798 w 12192000"/>
              <a:gd name="connsiteY62562" fmla="*/ 474608 h 6858000"/>
              <a:gd name="connsiteX62563" fmla="*/ 11059190 w 12192000"/>
              <a:gd name="connsiteY62563" fmla="*/ 501575 h 6858000"/>
              <a:gd name="connsiteX62564" fmla="*/ 11059305 w 12192000"/>
              <a:gd name="connsiteY62564" fmla="*/ 501461 h 6858000"/>
              <a:gd name="connsiteX62565" fmla="*/ 11080512 w 12192000"/>
              <a:gd name="connsiteY62565" fmla="*/ 477143 h 6858000"/>
              <a:gd name="connsiteX62566" fmla="*/ 11060228 w 12192000"/>
              <a:gd name="connsiteY62566" fmla="*/ 451786 h 6858000"/>
              <a:gd name="connsiteX62567" fmla="*/ 2687753 w 12192000"/>
              <a:gd name="connsiteY62567" fmla="*/ 451786 h 6858000"/>
              <a:gd name="connsiteX62568" fmla="*/ 2660323 w 12192000"/>
              <a:gd name="connsiteY62568" fmla="*/ 474608 h 6858000"/>
              <a:gd name="connsiteX62569" fmla="*/ 2686715 w 12192000"/>
              <a:gd name="connsiteY62569" fmla="*/ 501575 h 6858000"/>
              <a:gd name="connsiteX62570" fmla="*/ 2686830 w 12192000"/>
              <a:gd name="connsiteY62570" fmla="*/ 501461 h 6858000"/>
              <a:gd name="connsiteX62571" fmla="*/ 2708037 w 12192000"/>
              <a:gd name="connsiteY62571" fmla="*/ 477143 h 6858000"/>
              <a:gd name="connsiteX62572" fmla="*/ 2687753 w 12192000"/>
              <a:gd name="connsiteY62572" fmla="*/ 451786 h 6858000"/>
              <a:gd name="connsiteX62573" fmla="*/ 6700342 w 12192000"/>
              <a:gd name="connsiteY62573" fmla="*/ 451556 h 6858000"/>
              <a:gd name="connsiteX62574" fmla="*/ 6673602 w 12192000"/>
              <a:gd name="connsiteY62574" fmla="*/ 474953 h 6858000"/>
              <a:gd name="connsiteX62575" fmla="*/ 6700802 w 12192000"/>
              <a:gd name="connsiteY62575" fmla="*/ 501232 h 6858000"/>
              <a:gd name="connsiteX62576" fmla="*/ 6721318 w 12192000"/>
              <a:gd name="connsiteY62576" fmla="*/ 475529 h 6858000"/>
              <a:gd name="connsiteX62577" fmla="*/ 6700342 w 12192000"/>
              <a:gd name="connsiteY62577" fmla="*/ 451556 h 6858000"/>
              <a:gd name="connsiteX62578" fmla="*/ 8716626 w 12192000"/>
              <a:gd name="connsiteY62578" fmla="*/ 450721 h 6858000"/>
              <a:gd name="connsiteX62579" fmla="*/ 8695246 w 12192000"/>
              <a:gd name="connsiteY62579" fmla="*/ 454668 h 6858000"/>
              <a:gd name="connsiteX62580" fmla="*/ 8687870 w 12192000"/>
              <a:gd name="connsiteY62580" fmla="*/ 481291 h 6858000"/>
              <a:gd name="connsiteX62581" fmla="*/ 8707463 w 12192000"/>
              <a:gd name="connsiteY62581" fmla="*/ 500999 h 6858000"/>
              <a:gd name="connsiteX62582" fmla="*/ 8743767 w 12192000"/>
              <a:gd name="connsiteY62582" fmla="*/ 500999 h 6858000"/>
              <a:gd name="connsiteX62583" fmla="*/ 8743767 w 12192000"/>
              <a:gd name="connsiteY62583" fmla="*/ 500885 h 6858000"/>
              <a:gd name="connsiteX62584" fmla="*/ 8777422 w 12192000"/>
              <a:gd name="connsiteY62584" fmla="*/ 501114 h 6858000"/>
              <a:gd name="connsiteX62585" fmla="*/ 8803814 w 12192000"/>
              <a:gd name="connsiteY62585" fmla="*/ 473915 h 6858000"/>
              <a:gd name="connsiteX62586" fmla="*/ 8777882 w 12192000"/>
              <a:gd name="connsiteY62586" fmla="*/ 453054 h 6858000"/>
              <a:gd name="connsiteX62587" fmla="*/ 8751720 w 12192000"/>
              <a:gd name="connsiteY62587" fmla="*/ 463542 h 6858000"/>
              <a:gd name="connsiteX62588" fmla="*/ 8751835 w 12192000"/>
              <a:gd name="connsiteY62588" fmla="*/ 463312 h 6858000"/>
              <a:gd name="connsiteX62589" fmla="*/ 8735585 w 12192000"/>
              <a:gd name="connsiteY62589" fmla="*/ 462505 h 6858000"/>
              <a:gd name="connsiteX62590" fmla="*/ 8716626 w 12192000"/>
              <a:gd name="connsiteY62590" fmla="*/ 450721 h 6858000"/>
              <a:gd name="connsiteX62591" fmla="*/ 344151 w 12192000"/>
              <a:gd name="connsiteY62591" fmla="*/ 450721 h 6858000"/>
              <a:gd name="connsiteX62592" fmla="*/ 322771 w 12192000"/>
              <a:gd name="connsiteY62592" fmla="*/ 454668 h 6858000"/>
              <a:gd name="connsiteX62593" fmla="*/ 315395 w 12192000"/>
              <a:gd name="connsiteY62593" fmla="*/ 481291 h 6858000"/>
              <a:gd name="connsiteX62594" fmla="*/ 334988 w 12192000"/>
              <a:gd name="connsiteY62594" fmla="*/ 500999 h 6858000"/>
              <a:gd name="connsiteX62595" fmla="*/ 371292 w 12192000"/>
              <a:gd name="connsiteY62595" fmla="*/ 500999 h 6858000"/>
              <a:gd name="connsiteX62596" fmla="*/ 371292 w 12192000"/>
              <a:gd name="connsiteY62596" fmla="*/ 500885 h 6858000"/>
              <a:gd name="connsiteX62597" fmla="*/ 404947 w 12192000"/>
              <a:gd name="connsiteY62597" fmla="*/ 501114 h 6858000"/>
              <a:gd name="connsiteX62598" fmla="*/ 431339 w 12192000"/>
              <a:gd name="connsiteY62598" fmla="*/ 473915 h 6858000"/>
              <a:gd name="connsiteX62599" fmla="*/ 405407 w 12192000"/>
              <a:gd name="connsiteY62599" fmla="*/ 453054 h 6858000"/>
              <a:gd name="connsiteX62600" fmla="*/ 379245 w 12192000"/>
              <a:gd name="connsiteY62600" fmla="*/ 463542 h 6858000"/>
              <a:gd name="connsiteX62601" fmla="*/ 379360 w 12192000"/>
              <a:gd name="connsiteY62601" fmla="*/ 463312 h 6858000"/>
              <a:gd name="connsiteX62602" fmla="*/ 363110 w 12192000"/>
              <a:gd name="connsiteY62602" fmla="*/ 462505 h 6858000"/>
              <a:gd name="connsiteX62603" fmla="*/ 344151 w 12192000"/>
              <a:gd name="connsiteY62603" fmla="*/ 450721 h 6858000"/>
              <a:gd name="connsiteX62604" fmla="*/ 11660464 w 12192000"/>
              <a:gd name="connsiteY62604" fmla="*/ 450635 h 6858000"/>
              <a:gd name="connsiteX62605" fmla="*/ 11634416 w 12192000"/>
              <a:gd name="connsiteY62605" fmla="*/ 475299 h 6858000"/>
              <a:gd name="connsiteX62606" fmla="*/ 11659656 w 12192000"/>
              <a:gd name="connsiteY62606" fmla="*/ 502267 h 6858000"/>
              <a:gd name="connsiteX62607" fmla="*/ 11688239 w 12192000"/>
              <a:gd name="connsiteY62607" fmla="*/ 475876 h 6858000"/>
              <a:gd name="connsiteX62608" fmla="*/ 11660464 w 12192000"/>
              <a:gd name="connsiteY62608" fmla="*/ 450635 h 6858000"/>
              <a:gd name="connsiteX62609" fmla="*/ 3287989 w 12192000"/>
              <a:gd name="connsiteY62609" fmla="*/ 450635 h 6858000"/>
              <a:gd name="connsiteX62610" fmla="*/ 3261941 w 12192000"/>
              <a:gd name="connsiteY62610" fmla="*/ 475299 h 6858000"/>
              <a:gd name="connsiteX62611" fmla="*/ 3287181 w 12192000"/>
              <a:gd name="connsiteY62611" fmla="*/ 502267 h 6858000"/>
              <a:gd name="connsiteX62612" fmla="*/ 3315764 w 12192000"/>
              <a:gd name="connsiteY62612" fmla="*/ 475876 h 6858000"/>
              <a:gd name="connsiteX62613" fmla="*/ 3287989 w 12192000"/>
              <a:gd name="connsiteY62613" fmla="*/ 450635 h 6858000"/>
              <a:gd name="connsiteX62614" fmla="*/ 11323926 w 12192000"/>
              <a:gd name="connsiteY62614" fmla="*/ 450519 h 6858000"/>
              <a:gd name="connsiteX62615" fmla="*/ 11301682 w 12192000"/>
              <a:gd name="connsiteY62615" fmla="*/ 476681 h 6858000"/>
              <a:gd name="connsiteX62616" fmla="*/ 11302892 w 12192000"/>
              <a:gd name="connsiteY62616" fmla="*/ 497125 h 6858000"/>
              <a:gd name="connsiteX62617" fmla="*/ 11322727 w 12192000"/>
              <a:gd name="connsiteY62617" fmla="*/ 505015 h 6858000"/>
              <a:gd name="connsiteX62618" fmla="*/ 11322658 w 12192000"/>
              <a:gd name="connsiteY62618" fmla="*/ 505033 h 6858000"/>
              <a:gd name="connsiteX62619" fmla="*/ 11322773 w 12192000"/>
              <a:gd name="connsiteY62619" fmla="*/ 505033 h 6858000"/>
              <a:gd name="connsiteX62620" fmla="*/ 11322727 w 12192000"/>
              <a:gd name="connsiteY62620" fmla="*/ 505015 h 6858000"/>
              <a:gd name="connsiteX62621" fmla="*/ 11344023 w 12192000"/>
              <a:gd name="connsiteY62621" fmla="*/ 499372 h 6858000"/>
              <a:gd name="connsiteX62622" fmla="*/ 11349742 w 12192000"/>
              <a:gd name="connsiteY62622" fmla="*/ 478411 h 6858000"/>
              <a:gd name="connsiteX62623" fmla="*/ 11323926 w 12192000"/>
              <a:gd name="connsiteY62623" fmla="*/ 450519 h 6858000"/>
              <a:gd name="connsiteX62624" fmla="*/ 2951451 w 12192000"/>
              <a:gd name="connsiteY62624" fmla="*/ 450519 h 6858000"/>
              <a:gd name="connsiteX62625" fmla="*/ 2929207 w 12192000"/>
              <a:gd name="connsiteY62625" fmla="*/ 476681 h 6858000"/>
              <a:gd name="connsiteX62626" fmla="*/ 2930417 w 12192000"/>
              <a:gd name="connsiteY62626" fmla="*/ 497125 h 6858000"/>
              <a:gd name="connsiteX62627" fmla="*/ 2950252 w 12192000"/>
              <a:gd name="connsiteY62627" fmla="*/ 505015 h 6858000"/>
              <a:gd name="connsiteX62628" fmla="*/ 2950183 w 12192000"/>
              <a:gd name="connsiteY62628" fmla="*/ 505033 h 6858000"/>
              <a:gd name="connsiteX62629" fmla="*/ 2950298 w 12192000"/>
              <a:gd name="connsiteY62629" fmla="*/ 505033 h 6858000"/>
              <a:gd name="connsiteX62630" fmla="*/ 2950252 w 12192000"/>
              <a:gd name="connsiteY62630" fmla="*/ 505015 h 6858000"/>
              <a:gd name="connsiteX62631" fmla="*/ 2971548 w 12192000"/>
              <a:gd name="connsiteY62631" fmla="*/ 499372 h 6858000"/>
              <a:gd name="connsiteX62632" fmla="*/ 2977267 w 12192000"/>
              <a:gd name="connsiteY62632" fmla="*/ 478411 h 6858000"/>
              <a:gd name="connsiteX62633" fmla="*/ 2951451 w 12192000"/>
              <a:gd name="connsiteY62633" fmla="*/ 450519 h 6858000"/>
              <a:gd name="connsiteX62634" fmla="*/ 6300156 w 12192000"/>
              <a:gd name="connsiteY62634" fmla="*/ 450289 h 6858000"/>
              <a:gd name="connsiteX62635" fmla="*/ 6279325 w 12192000"/>
              <a:gd name="connsiteY62635" fmla="*/ 453861 h 6858000"/>
              <a:gd name="connsiteX62636" fmla="*/ 6273101 w 12192000"/>
              <a:gd name="connsiteY62636" fmla="*/ 480946 h 6858000"/>
              <a:gd name="connsiteX62637" fmla="*/ 6294078 w 12192000"/>
              <a:gd name="connsiteY62637" fmla="*/ 500539 h 6858000"/>
              <a:gd name="connsiteX62638" fmla="*/ 6327730 w 12192000"/>
              <a:gd name="connsiteY62638" fmla="*/ 500423 h 6858000"/>
              <a:gd name="connsiteX62639" fmla="*/ 6374407 w 12192000"/>
              <a:gd name="connsiteY62639" fmla="*/ 500423 h 6858000"/>
              <a:gd name="connsiteX62640" fmla="*/ 6387548 w 12192000"/>
              <a:gd name="connsiteY62640" fmla="*/ 483482 h 6858000"/>
              <a:gd name="connsiteX62641" fmla="*/ 6378787 w 12192000"/>
              <a:gd name="connsiteY62641" fmla="*/ 453515 h 6858000"/>
              <a:gd name="connsiteX62642" fmla="*/ 6338679 w 12192000"/>
              <a:gd name="connsiteY62642" fmla="*/ 461467 h 6858000"/>
              <a:gd name="connsiteX62643" fmla="*/ 6338679 w 12192000"/>
              <a:gd name="connsiteY62643" fmla="*/ 461583 h 6858000"/>
              <a:gd name="connsiteX62644" fmla="*/ 6320122 w 12192000"/>
              <a:gd name="connsiteY62644" fmla="*/ 459509 h 6858000"/>
              <a:gd name="connsiteX62645" fmla="*/ 6300156 w 12192000"/>
              <a:gd name="connsiteY62645" fmla="*/ 450289 h 6858000"/>
              <a:gd name="connsiteX62646" fmla="*/ 7566176 w 12192000"/>
              <a:gd name="connsiteY62646" fmla="*/ 450160 h 6858000"/>
              <a:gd name="connsiteX62647" fmla="*/ 7547678 w 12192000"/>
              <a:gd name="connsiteY62647" fmla="*/ 458125 h 6858000"/>
              <a:gd name="connsiteX62648" fmla="*/ 7547563 w 12192000"/>
              <a:gd name="connsiteY62648" fmla="*/ 458010 h 6858000"/>
              <a:gd name="connsiteX62649" fmla="*/ 7528546 w 12192000"/>
              <a:gd name="connsiteY62649" fmla="*/ 458932 h 6858000"/>
              <a:gd name="connsiteX62650" fmla="*/ 7484866 w 12192000"/>
              <a:gd name="connsiteY62650" fmla="*/ 454668 h 6858000"/>
              <a:gd name="connsiteX62651" fmla="*/ 7477834 w 12192000"/>
              <a:gd name="connsiteY62651" fmla="*/ 484172 h 6858000"/>
              <a:gd name="connsiteX62652" fmla="*/ 7495238 w 12192000"/>
              <a:gd name="connsiteY62652" fmla="*/ 500423 h 6858000"/>
              <a:gd name="connsiteX62653" fmla="*/ 7534079 w 12192000"/>
              <a:gd name="connsiteY62653" fmla="*/ 500423 h 6858000"/>
              <a:gd name="connsiteX62654" fmla="*/ 7534079 w 12192000"/>
              <a:gd name="connsiteY62654" fmla="*/ 500654 h 6858000"/>
              <a:gd name="connsiteX62655" fmla="*/ 7567732 w 12192000"/>
              <a:gd name="connsiteY62655" fmla="*/ 500539 h 6858000"/>
              <a:gd name="connsiteX62656" fmla="*/ 7592281 w 12192000"/>
              <a:gd name="connsiteY62656" fmla="*/ 489129 h 6858000"/>
              <a:gd name="connsiteX62657" fmla="*/ 7587785 w 12192000"/>
              <a:gd name="connsiteY62657" fmla="*/ 455592 h 6858000"/>
              <a:gd name="connsiteX62658" fmla="*/ 7566176 w 12192000"/>
              <a:gd name="connsiteY62658" fmla="*/ 450160 h 6858000"/>
              <a:gd name="connsiteX62659" fmla="*/ 11588430 w 12192000"/>
              <a:gd name="connsiteY62659" fmla="*/ 448906 h 6858000"/>
              <a:gd name="connsiteX62660" fmla="*/ 11573102 w 12192000"/>
              <a:gd name="connsiteY62660" fmla="*/ 449481 h 6858000"/>
              <a:gd name="connsiteX62661" fmla="*/ 11573102 w 12192000"/>
              <a:gd name="connsiteY62661" fmla="*/ 449828 h 6858000"/>
              <a:gd name="connsiteX62662" fmla="*/ 11573102 w 12192000"/>
              <a:gd name="connsiteY62662" fmla="*/ 500308 h 6858000"/>
              <a:gd name="connsiteX62663" fmla="*/ 11573102 w 12192000"/>
              <a:gd name="connsiteY62663" fmla="*/ 500423 h 6858000"/>
              <a:gd name="connsiteX62664" fmla="*/ 11573102 w 12192000"/>
              <a:gd name="connsiteY62664" fmla="*/ 500885 h 6858000"/>
              <a:gd name="connsiteX62665" fmla="*/ 11603874 w 12192000"/>
              <a:gd name="connsiteY62665" fmla="*/ 501575 h 6858000"/>
              <a:gd name="connsiteX62666" fmla="*/ 11619547 w 12192000"/>
              <a:gd name="connsiteY62666" fmla="*/ 491894 h 6858000"/>
              <a:gd name="connsiteX62667" fmla="*/ 11588430 w 12192000"/>
              <a:gd name="connsiteY62667" fmla="*/ 448906 h 6858000"/>
              <a:gd name="connsiteX62668" fmla="*/ 3215955 w 12192000"/>
              <a:gd name="connsiteY62668" fmla="*/ 448906 h 6858000"/>
              <a:gd name="connsiteX62669" fmla="*/ 3200627 w 12192000"/>
              <a:gd name="connsiteY62669" fmla="*/ 449481 h 6858000"/>
              <a:gd name="connsiteX62670" fmla="*/ 3200627 w 12192000"/>
              <a:gd name="connsiteY62670" fmla="*/ 449828 h 6858000"/>
              <a:gd name="connsiteX62671" fmla="*/ 3200627 w 12192000"/>
              <a:gd name="connsiteY62671" fmla="*/ 500308 h 6858000"/>
              <a:gd name="connsiteX62672" fmla="*/ 3200627 w 12192000"/>
              <a:gd name="connsiteY62672" fmla="*/ 500423 h 6858000"/>
              <a:gd name="connsiteX62673" fmla="*/ 3200627 w 12192000"/>
              <a:gd name="connsiteY62673" fmla="*/ 500885 h 6858000"/>
              <a:gd name="connsiteX62674" fmla="*/ 3231399 w 12192000"/>
              <a:gd name="connsiteY62674" fmla="*/ 501575 h 6858000"/>
              <a:gd name="connsiteX62675" fmla="*/ 3247072 w 12192000"/>
              <a:gd name="connsiteY62675" fmla="*/ 491894 h 6858000"/>
              <a:gd name="connsiteX62676" fmla="*/ 3215955 w 12192000"/>
              <a:gd name="connsiteY62676" fmla="*/ 448906 h 6858000"/>
              <a:gd name="connsiteX62677" fmla="*/ 11530228 w 12192000"/>
              <a:gd name="connsiteY62677" fmla="*/ 447869 h 6858000"/>
              <a:gd name="connsiteX62678" fmla="*/ 11503835 w 12192000"/>
              <a:gd name="connsiteY62678" fmla="*/ 474953 h 6858000"/>
              <a:gd name="connsiteX62679" fmla="*/ 11529998 w 12192000"/>
              <a:gd name="connsiteY62679" fmla="*/ 502383 h 6858000"/>
              <a:gd name="connsiteX62680" fmla="*/ 11551549 w 12192000"/>
              <a:gd name="connsiteY62680" fmla="*/ 475415 h 6858000"/>
              <a:gd name="connsiteX62681" fmla="*/ 11530228 w 12192000"/>
              <a:gd name="connsiteY62681" fmla="*/ 447869 h 6858000"/>
              <a:gd name="connsiteX62682" fmla="*/ 11395612 w 12192000"/>
              <a:gd name="connsiteY62682" fmla="*/ 447869 h 6858000"/>
              <a:gd name="connsiteX62683" fmla="*/ 11368182 w 12192000"/>
              <a:gd name="connsiteY62683" fmla="*/ 473801 h 6858000"/>
              <a:gd name="connsiteX62684" fmla="*/ 11393078 w 12192000"/>
              <a:gd name="connsiteY62684" fmla="*/ 502267 h 6858000"/>
              <a:gd name="connsiteX62685" fmla="*/ 11416012 w 12192000"/>
              <a:gd name="connsiteY62685" fmla="*/ 477258 h 6858000"/>
              <a:gd name="connsiteX62686" fmla="*/ 11395612 w 12192000"/>
              <a:gd name="connsiteY62686" fmla="*/ 447869 h 6858000"/>
              <a:gd name="connsiteX62687" fmla="*/ 3157753 w 12192000"/>
              <a:gd name="connsiteY62687" fmla="*/ 447869 h 6858000"/>
              <a:gd name="connsiteX62688" fmla="*/ 3131360 w 12192000"/>
              <a:gd name="connsiteY62688" fmla="*/ 474953 h 6858000"/>
              <a:gd name="connsiteX62689" fmla="*/ 3157523 w 12192000"/>
              <a:gd name="connsiteY62689" fmla="*/ 502383 h 6858000"/>
              <a:gd name="connsiteX62690" fmla="*/ 3179074 w 12192000"/>
              <a:gd name="connsiteY62690" fmla="*/ 475415 h 6858000"/>
              <a:gd name="connsiteX62691" fmla="*/ 3157753 w 12192000"/>
              <a:gd name="connsiteY62691" fmla="*/ 447869 h 6858000"/>
              <a:gd name="connsiteX62692" fmla="*/ 3023137 w 12192000"/>
              <a:gd name="connsiteY62692" fmla="*/ 447869 h 6858000"/>
              <a:gd name="connsiteX62693" fmla="*/ 2995707 w 12192000"/>
              <a:gd name="connsiteY62693" fmla="*/ 473801 h 6858000"/>
              <a:gd name="connsiteX62694" fmla="*/ 3020603 w 12192000"/>
              <a:gd name="connsiteY62694" fmla="*/ 502267 h 6858000"/>
              <a:gd name="connsiteX62695" fmla="*/ 3043537 w 12192000"/>
              <a:gd name="connsiteY62695" fmla="*/ 477258 h 6858000"/>
              <a:gd name="connsiteX62696" fmla="*/ 3023137 w 12192000"/>
              <a:gd name="connsiteY62696" fmla="*/ 447869 h 6858000"/>
              <a:gd name="connsiteX62697" fmla="*/ 11459693 w 12192000"/>
              <a:gd name="connsiteY62697" fmla="*/ 447408 h 6858000"/>
              <a:gd name="connsiteX62698" fmla="*/ 11437104 w 12192000"/>
              <a:gd name="connsiteY62698" fmla="*/ 474261 h 6858000"/>
              <a:gd name="connsiteX62699" fmla="*/ 11459232 w 12192000"/>
              <a:gd name="connsiteY62699" fmla="*/ 502843 h 6858000"/>
              <a:gd name="connsiteX62700" fmla="*/ 11485280 w 12192000"/>
              <a:gd name="connsiteY62700" fmla="*/ 475415 h 6858000"/>
              <a:gd name="connsiteX62701" fmla="*/ 11459808 w 12192000"/>
              <a:gd name="connsiteY62701" fmla="*/ 447408 h 6858000"/>
              <a:gd name="connsiteX62702" fmla="*/ 3087218 w 12192000"/>
              <a:gd name="connsiteY62702" fmla="*/ 447408 h 6858000"/>
              <a:gd name="connsiteX62703" fmla="*/ 3064629 w 12192000"/>
              <a:gd name="connsiteY62703" fmla="*/ 474261 h 6858000"/>
              <a:gd name="connsiteX62704" fmla="*/ 3086757 w 12192000"/>
              <a:gd name="connsiteY62704" fmla="*/ 502843 h 6858000"/>
              <a:gd name="connsiteX62705" fmla="*/ 3112805 w 12192000"/>
              <a:gd name="connsiteY62705" fmla="*/ 475415 h 6858000"/>
              <a:gd name="connsiteX62706" fmla="*/ 3087333 w 12192000"/>
              <a:gd name="connsiteY62706" fmla="*/ 447408 h 6858000"/>
              <a:gd name="connsiteX62707" fmla="*/ 11127478 w 12192000"/>
              <a:gd name="connsiteY62707" fmla="*/ 446601 h 6858000"/>
              <a:gd name="connsiteX62708" fmla="*/ 11106674 w 12192000"/>
              <a:gd name="connsiteY62708" fmla="*/ 452479 h 6858000"/>
              <a:gd name="connsiteX62709" fmla="*/ 11098607 w 12192000"/>
              <a:gd name="connsiteY62709" fmla="*/ 490511 h 6858000"/>
              <a:gd name="connsiteX62710" fmla="*/ 11125922 w 12192000"/>
              <a:gd name="connsiteY62710" fmla="*/ 501232 h 6858000"/>
              <a:gd name="connsiteX62711" fmla="*/ 11157039 w 12192000"/>
              <a:gd name="connsiteY62711" fmla="*/ 501461 h 6858000"/>
              <a:gd name="connsiteX62712" fmla="*/ 11201066 w 12192000"/>
              <a:gd name="connsiteY62712" fmla="*/ 501461 h 6858000"/>
              <a:gd name="connsiteX62713" fmla="*/ 11215242 w 12192000"/>
              <a:gd name="connsiteY62713" fmla="*/ 497887 h 6858000"/>
              <a:gd name="connsiteX62714" fmla="*/ 11215242 w 12192000"/>
              <a:gd name="connsiteY62714" fmla="*/ 452709 h 6858000"/>
              <a:gd name="connsiteX62715" fmla="*/ 11167528 w 12192000"/>
              <a:gd name="connsiteY62715" fmla="*/ 454209 h 6858000"/>
              <a:gd name="connsiteX62716" fmla="*/ 11167298 w 12192000"/>
              <a:gd name="connsiteY62716" fmla="*/ 454209 h 6858000"/>
              <a:gd name="connsiteX62717" fmla="*/ 11147589 w 12192000"/>
              <a:gd name="connsiteY62717" fmla="*/ 454209 h 6858000"/>
              <a:gd name="connsiteX62718" fmla="*/ 11127478 w 12192000"/>
              <a:gd name="connsiteY62718" fmla="*/ 446601 h 6858000"/>
              <a:gd name="connsiteX62719" fmla="*/ 2755003 w 12192000"/>
              <a:gd name="connsiteY62719" fmla="*/ 446601 h 6858000"/>
              <a:gd name="connsiteX62720" fmla="*/ 2734199 w 12192000"/>
              <a:gd name="connsiteY62720" fmla="*/ 452479 h 6858000"/>
              <a:gd name="connsiteX62721" fmla="*/ 2726132 w 12192000"/>
              <a:gd name="connsiteY62721" fmla="*/ 490511 h 6858000"/>
              <a:gd name="connsiteX62722" fmla="*/ 2753447 w 12192000"/>
              <a:gd name="connsiteY62722" fmla="*/ 501232 h 6858000"/>
              <a:gd name="connsiteX62723" fmla="*/ 2784564 w 12192000"/>
              <a:gd name="connsiteY62723" fmla="*/ 501461 h 6858000"/>
              <a:gd name="connsiteX62724" fmla="*/ 2828591 w 12192000"/>
              <a:gd name="connsiteY62724" fmla="*/ 501461 h 6858000"/>
              <a:gd name="connsiteX62725" fmla="*/ 2842767 w 12192000"/>
              <a:gd name="connsiteY62725" fmla="*/ 497887 h 6858000"/>
              <a:gd name="connsiteX62726" fmla="*/ 2842767 w 12192000"/>
              <a:gd name="connsiteY62726" fmla="*/ 452709 h 6858000"/>
              <a:gd name="connsiteX62727" fmla="*/ 2795053 w 12192000"/>
              <a:gd name="connsiteY62727" fmla="*/ 454209 h 6858000"/>
              <a:gd name="connsiteX62728" fmla="*/ 2794823 w 12192000"/>
              <a:gd name="connsiteY62728" fmla="*/ 454209 h 6858000"/>
              <a:gd name="connsiteX62729" fmla="*/ 2775114 w 12192000"/>
              <a:gd name="connsiteY62729" fmla="*/ 454209 h 6858000"/>
              <a:gd name="connsiteX62730" fmla="*/ 2755003 w 12192000"/>
              <a:gd name="connsiteY62730" fmla="*/ 446601 h 6858000"/>
              <a:gd name="connsiteX62731" fmla="*/ 11551319 w 12192000"/>
              <a:gd name="connsiteY62731" fmla="*/ 391970 h 6858000"/>
              <a:gd name="connsiteX62732" fmla="*/ 11510404 w 12192000"/>
              <a:gd name="connsiteY62732" fmla="*/ 432771 h 6858000"/>
              <a:gd name="connsiteX62733" fmla="*/ 11551319 w 12192000"/>
              <a:gd name="connsiteY62733" fmla="*/ 391970 h 6858000"/>
              <a:gd name="connsiteX62734" fmla="*/ 3178844 w 12192000"/>
              <a:gd name="connsiteY62734" fmla="*/ 391970 h 6858000"/>
              <a:gd name="connsiteX62735" fmla="*/ 3137929 w 12192000"/>
              <a:gd name="connsiteY62735" fmla="*/ 432771 h 6858000"/>
              <a:gd name="connsiteX62736" fmla="*/ 3178844 w 12192000"/>
              <a:gd name="connsiteY62736" fmla="*/ 391970 h 6858000"/>
              <a:gd name="connsiteX62737" fmla="*/ 9778866 w 12192000"/>
              <a:gd name="connsiteY62737" fmla="*/ 390871 h 6858000"/>
              <a:gd name="connsiteX62738" fmla="*/ 9764329 w 12192000"/>
              <a:gd name="connsiteY62738" fmla="*/ 431503 h 6858000"/>
              <a:gd name="connsiteX62739" fmla="*/ 9809853 w 12192000"/>
              <a:gd name="connsiteY62739" fmla="*/ 391395 h 6858000"/>
              <a:gd name="connsiteX62740" fmla="*/ 9804782 w 12192000"/>
              <a:gd name="connsiteY62740" fmla="*/ 390934 h 6858000"/>
              <a:gd name="connsiteX62741" fmla="*/ 9778866 w 12192000"/>
              <a:gd name="connsiteY62741" fmla="*/ 390871 h 6858000"/>
              <a:gd name="connsiteX62742" fmla="*/ 1406391 w 12192000"/>
              <a:gd name="connsiteY62742" fmla="*/ 390871 h 6858000"/>
              <a:gd name="connsiteX62743" fmla="*/ 1391854 w 12192000"/>
              <a:gd name="connsiteY62743" fmla="*/ 431503 h 6858000"/>
              <a:gd name="connsiteX62744" fmla="*/ 1437378 w 12192000"/>
              <a:gd name="connsiteY62744" fmla="*/ 391395 h 6858000"/>
              <a:gd name="connsiteX62745" fmla="*/ 1432307 w 12192000"/>
              <a:gd name="connsiteY62745" fmla="*/ 390934 h 6858000"/>
              <a:gd name="connsiteX62746" fmla="*/ 1406391 w 12192000"/>
              <a:gd name="connsiteY62746" fmla="*/ 390871 h 6858000"/>
              <a:gd name="connsiteX62747" fmla="*/ 5088765 w 12192000"/>
              <a:gd name="connsiteY62747" fmla="*/ 389551 h 6858000"/>
              <a:gd name="connsiteX62748" fmla="*/ 5063527 w 12192000"/>
              <a:gd name="connsiteY62748" fmla="*/ 413755 h 6858000"/>
              <a:gd name="connsiteX62749" fmla="*/ 5090725 w 12192000"/>
              <a:gd name="connsiteY62749" fmla="*/ 436689 h 6858000"/>
              <a:gd name="connsiteX62750" fmla="*/ 5117464 w 12192000"/>
              <a:gd name="connsiteY62750" fmla="*/ 413177 h 6858000"/>
              <a:gd name="connsiteX62751" fmla="*/ 5088765 w 12192000"/>
              <a:gd name="connsiteY62751" fmla="*/ 389551 h 6858000"/>
              <a:gd name="connsiteX62752" fmla="*/ 4218378 w 12192000"/>
              <a:gd name="connsiteY62752" fmla="*/ 389320 h 6858000"/>
              <a:gd name="connsiteX62753" fmla="*/ 4192215 w 12192000"/>
              <a:gd name="connsiteY62753" fmla="*/ 413983 h 6858000"/>
              <a:gd name="connsiteX62754" fmla="*/ 4218378 w 12192000"/>
              <a:gd name="connsiteY62754" fmla="*/ 437726 h 6858000"/>
              <a:gd name="connsiteX62755" fmla="*/ 4239931 w 12192000"/>
              <a:gd name="connsiteY62755" fmla="*/ 414330 h 6858000"/>
              <a:gd name="connsiteX62756" fmla="*/ 4218378 w 12192000"/>
              <a:gd name="connsiteY62756" fmla="*/ 389320 h 6858000"/>
              <a:gd name="connsiteX62757" fmla="*/ 4152569 w 12192000"/>
              <a:gd name="connsiteY62757" fmla="*/ 389320 h 6858000"/>
              <a:gd name="connsiteX62758" fmla="*/ 4124562 w 12192000"/>
              <a:gd name="connsiteY62758" fmla="*/ 413523 h 6858000"/>
              <a:gd name="connsiteX62759" fmla="*/ 4153261 w 12192000"/>
              <a:gd name="connsiteY62759" fmla="*/ 436229 h 6858000"/>
              <a:gd name="connsiteX62760" fmla="*/ 4178615 w 12192000"/>
              <a:gd name="connsiteY62760" fmla="*/ 415482 h 6858000"/>
              <a:gd name="connsiteX62761" fmla="*/ 4152569 w 12192000"/>
              <a:gd name="connsiteY62761" fmla="*/ 389320 h 6858000"/>
              <a:gd name="connsiteX62762" fmla="*/ 3949262 w 12192000"/>
              <a:gd name="connsiteY62762" fmla="*/ 389320 h 6858000"/>
              <a:gd name="connsiteX62763" fmla="*/ 3927596 w 12192000"/>
              <a:gd name="connsiteY62763" fmla="*/ 414101 h 6858000"/>
              <a:gd name="connsiteX62764" fmla="*/ 3948802 w 12192000"/>
              <a:gd name="connsiteY62764" fmla="*/ 437842 h 6858000"/>
              <a:gd name="connsiteX62765" fmla="*/ 3975195 w 12192000"/>
              <a:gd name="connsiteY62765" fmla="*/ 414216 h 6858000"/>
              <a:gd name="connsiteX62766" fmla="*/ 3949262 w 12192000"/>
              <a:gd name="connsiteY62766" fmla="*/ 389320 h 6858000"/>
              <a:gd name="connsiteX62767" fmla="*/ 3884837 w 12192000"/>
              <a:gd name="connsiteY62767" fmla="*/ 389206 h 6858000"/>
              <a:gd name="connsiteX62768" fmla="*/ 3884837 w 12192000"/>
              <a:gd name="connsiteY62768" fmla="*/ 389320 h 6858000"/>
              <a:gd name="connsiteX62769" fmla="*/ 3858328 w 12192000"/>
              <a:gd name="connsiteY62769" fmla="*/ 413755 h 6858000"/>
              <a:gd name="connsiteX62770" fmla="*/ 3884377 w 12192000"/>
              <a:gd name="connsiteY62770" fmla="*/ 437842 h 6858000"/>
              <a:gd name="connsiteX62771" fmla="*/ 3906046 w 12192000"/>
              <a:gd name="connsiteY62771" fmla="*/ 414562 h 6858000"/>
              <a:gd name="connsiteX62772" fmla="*/ 3884837 w 12192000"/>
              <a:gd name="connsiteY62772" fmla="*/ 389206 h 6858000"/>
              <a:gd name="connsiteX62773" fmla="*/ 4084455 w 12192000"/>
              <a:gd name="connsiteY62773" fmla="*/ 389089 h 6858000"/>
              <a:gd name="connsiteX62774" fmla="*/ 4056565 w 12192000"/>
              <a:gd name="connsiteY62774" fmla="*/ 414562 h 6858000"/>
              <a:gd name="connsiteX62775" fmla="*/ 4083417 w 12192000"/>
              <a:gd name="connsiteY62775" fmla="*/ 436574 h 6858000"/>
              <a:gd name="connsiteX62776" fmla="*/ 4111194 w 12192000"/>
              <a:gd name="connsiteY62776" fmla="*/ 413177 h 6858000"/>
              <a:gd name="connsiteX62777" fmla="*/ 4084455 w 12192000"/>
              <a:gd name="connsiteY62777" fmla="*/ 389089 h 6858000"/>
              <a:gd name="connsiteX62778" fmla="*/ 4019684 w 12192000"/>
              <a:gd name="connsiteY62778" fmla="*/ 389089 h 6858000"/>
              <a:gd name="connsiteX62779" fmla="*/ 3989831 w 12192000"/>
              <a:gd name="connsiteY62779" fmla="*/ 420668 h 6858000"/>
              <a:gd name="connsiteX62780" fmla="*/ 4015996 w 12192000"/>
              <a:gd name="connsiteY62780" fmla="*/ 436920 h 6858000"/>
              <a:gd name="connsiteX62781" fmla="*/ 4016110 w 12192000"/>
              <a:gd name="connsiteY62781" fmla="*/ 436805 h 6858000"/>
              <a:gd name="connsiteX62782" fmla="*/ 4041812 w 12192000"/>
              <a:gd name="connsiteY62782" fmla="*/ 413177 h 6858000"/>
              <a:gd name="connsiteX62783" fmla="*/ 4019684 w 12192000"/>
              <a:gd name="connsiteY62783" fmla="*/ 389089 h 6858000"/>
              <a:gd name="connsiteX62784" fmla="*/ 4284418 w 12192000"/>
              <a:gd name="connsiteY62784" fmla="*/ 388974 h 6858000"/>
              <a:gd name="connsiteX62785" fmla="*/ 4260678 w 12192000"/>
              <a:gd name="connsiteY62785" fmla="*/ 414330 h 6858000"/>
              <a:gd name="connsiteX62786" fmla="*/ 4282689 w 12192000"/>
              <a:gd name="connsiteY62786" fmla="*/ 436574 h 6858000"/>
              <a:gd name="connsiteX62787" fmla="*/ 4309312 w 12192000"/>
              <a:gd name="connsiteY62787" fmla="*/ 414445 h 6858000"/>
              <a:gd name="connsiteX62788" fmla="*/ 4284418 w 12192000"/>
              <a:gd name="connsiteY62788" fmla="*/ 388974 h 6858000"/>
              <a:gd name="connsiteX62789" fmla="*/ 12068226 w 12192000"/>
              <a:gd name="connsiteY62789" fmla="*/ 388744 h 6858000"/>
              <a:gd name="connsiteX62790" fmla="*/ 11925082 w 12192000"/>
              <a:gd name="connsiteY62790" fmla="*/ 388860 h 6858000"/>
              <a:gd name="connsiteX62791" fmla="*/ 11906412 w 12192000"/>
              <a:gd name="connsiteY62791" fmla="*/ 408452 h 6858000"/>
              <a:gd name="connsiteX62792" fmla="*/ 11906642 w 12192000"/>
              <a:gd name="connsiteY62792" fmla="*/ 481291 h 6858000"/>
              <a:gd name="connsiteX62793" fmla="*/ 11906412 w 12192000"/>
              <a:gd name="connsiteY62793" fmla="*/ 481523 h 6858000"/>
              <a:gd name="connsiteX62794" fmla="*/ 11906066 w 12192000"/>
              <a:gd name="connsiteY62794" fmla="*/ 554363 h 6858000"/>
              <a:gd name="connsiteX62795" fmla="*/ 11926350 w 12192000"/>
              <a:gd name="connsiteY62795" fmla="*/ 571765 h 6858000"/>
              <a:gd name="connsiteX62796" fmla="*/ 11953434 w 12192000"/>
              <a:gd name="connsiteY62796" fmla="*/ 555283 h 6858000"/>
              <a:gd name="connsiteX62797" fmla="*/ 11953434 w 12192000"/>
              <a:gd name="connsiteY62797" fmla="*/ 495468 h 6858000"/>
              <a:gd name="connsiteX62798" fmla="*/ 11963577 w 12192000"/>
              <a:gd name="connsiteY62798" fmla="*/ 478295 h 6858000"/>
              <a:gd name="connsiteX62799" fmla="*/ 11974180 w 12192000"/>
              <a:gd name="connsiteY62799" fmla="*/ 494777 h 6858000"/>
              <a:gd name="connsiteX62800" fmla="*/ 11974180 w 12192000"/>
              <a:gd name="connsiteY62800" fmla="*/ 554591 h 6858000"/>
              <a:gd name="connsiteX62801" fmla="*/ 11990316 w 12192000"/>
              <a:gd name="connsiteY62801" fmla="*/ 571880 h 6858000"/>
              <a:gd name="connsiteX62802" fmla="*/ 12073643 w 12192000"/>
              <a:gd name="connsiteY62802" fmla="*/ 571880 h 6858000"/>
              <a:gd name="connsiteX62803" fmla="*/ 12089318 w 12192000"/>
              <a:gd name="connsiteY62803" fmla="*/ 554248 h 6858000"/>
              <a:gd name="connsiteX62804" fmla="*/ 12089432 w 12192000"/>
              <a:gd name="connsiteY62804" fmla="*/ 476220 h 6858000"/>
              <a:gd name="connsiteX62805" fmla="*/ 12070415 w 12192000"/>
              <a:gd name="connsiteY62805" fmla="*/ 456514 h 6858000"/>
              <a:gd name="connsiteX62806" fmla="*/ 12010600 w 12192000"/>
              <a:gd name="connsiteY62806" fmla="*/ 456743 h 6858000"/>
              <a:gd name="connsiteX62807" fmla="*/ 11995848 w 12192000"/>
              <a:gd name="connsiteY62807" fmla="*/ 446832 h 6858000"/>
              <a:gd name="connsiteX62808" fmla="*/ 12009792 w 12192000"/>
              <a:gd name="connsiteY62808" fmla="*/ 436229 h 6858000"/>
              <a:gd name="connsiteX62809" fmla="*/ 12067073 w 12192000"/>
              <a:gd name="connsiteY62809" fmla="*/ 436344 h 6858000"/>
              <a:gd name="connsiteX62810" fmla="*/ 12089664 w 12192000"/>
              <a:gd name="connsiteY62810" fmla="*/ 414907 h 6858000"/>
              <a:gd name="connsiteX62811" fmla="*/ 12068226 w 12192000"/>
              <a:gd name="connsiteY62811" fmla="*/ 388744 h 6858000"/>
              <a:gd name="connsiteX62812" fmla="*/ 10719196 w 12192000"/>
              <a:gd name="connsiteY62812" fmla="*/ 388744 h 6858000"/>
              <a:gd name="connsiteX62813" fmla="*/ 10701216 w 12192000"/>
              <a:gd name="connsiteY62813" fmla="*/ 404995 h 6858000"/>
              <a:gd name="connsiteX62814" fmla="*/ 10701100 w 12192000"/>
              <a:gd name="connsiteY62814" fmla="*/ 404995 h 6858000"/>
              <a:gd name="connsiteX62815" fmla="*/ 10700870 w 12192000"/>
              <a:gd name="connsiteY62815" fmla="*/ 555976 h 6858000"/>
              <a:gd name="connsiteX62816" fmla="*/ 10728761 w 12192000"/>
              <a:gd name="connsiteY62816" fmla="*/ 571649 h 6858000"/>
              <a:gd name="connsiteX62817" fmla="*/ 10748700 w 12192000"/>
              <a:gd name="connsiteY62817" fmla="*/ 553900 h 6858000"/>
              <a:gd name="connsiteX62818" fmla="*/ 10748586 w 12192000"/>
              <a:gd name="connsiteY62818" fmla="*/ 494084 h 6858000"/>
              <a:gd name="connsiteX62819" fmla="*/ 10756076 w 12192000"/>
              <a:gd name="connsiteY62819" fmla="*/ 478757 h 6858000"/>
              <a:gd name="connsiteX62820" fmla="*/ 10763914 w 12192000"/>
              <a:gd name="connsiteY62820" fmla="*/ 495237 h 6858000"/>
              <a:gd name="connsiteX62821" fmla="*/ 10763914 w 12192000"/>
              <a:gd name="connsiteY62821" fmla="*/ 555054 h 6858000"/>
              <a:gd name="connsiteX62822" fmla="*/ 10780394 w 12192000"/>
              <a:gd name="connsiteY62822" fmla="*/ 571880 h 6858000"/>
              <a:gd name="connsiteX62823" fmla="*/ 10868908 w 12192000"/>
              <a:gd name="connsiteY62823" fmla="*/ 571996 h 6858000"/>
              <a:gd name="connsiteX62824" fmla="*/ 10884352 w 12192000"/>
              <a:gd name="connsiteY62824" fmla="*/ 554822 h 6858000"/>
              <a:gd name="connsiteX62825" fmla="*/ 10884468 w 12192000"/>
              <a:gd name="connsiteY62825" fmla="*/ 474147 h 6858000"/>
              <a:gd name="connsiteX62826" fmla="*/ 10864644 w 12192000"/>
              <a:gd name="connsiteY62826" fmla="*/ 455820 h 6858000"/>
              <a:gd name="connsiteX62827" fmla="*/ 10802178 w 12192000"/>
              <a:gd name="connsiteY62827" fmla="*/ 456053 h 6858000"/>
              <a:gd name="connsiteX62828" fmla="*/ 10787080 w 12192000"/>
              <a:gd name="connsiteY62828" fmla="*/ 446025 h 6858000"/>
              <a:gd name="connsiteX62829" fmla="*/ 10801716 w 12192000"/>
              <a:gd name="connsiteY62829" fmla="*/ 436113 h 6858000"/>
              <a:gd name="connsiteX62830" fmla="*/ 10866719 w 12192000"/>
              <a:gd name="connsiteY62830" fmla="*/ 436344 h 6858000"/>
              <a:gd name="connsiteX62831" fmla="*/ 10884006 w 12192000"/>
              <a:gd name="connsiteY62831" fmla="*/ 415945 h 6858000"/>
              <a:gd name="connsiteX62832" fmla="*/ 10867525 w 12192000"/>
              <a:gd name="connsiteY62832" fmla="*/ 388860 h 6858000"/>
              <a:gd name="connsiteX62833" fmla="*/ 10794686 w 12192000"/>
              <a:gd name="connsiteY62833" fmla="*/ 389089 h 6858000"/>
              <a:gd name="connsiteX62834" fmla="*/ 10794686 w 12192000"/>
              <a:gd name="connsiteY62834" fmla="*/ 388860 h 6858000"/>
              <a:gd name="connsiteX62835" fmla="*/ 10719196 w 12192000"/>
              <a:gd name="connsiteY62835" fmla="*/ 388744 h 6858000"/>
              <a:gd name="connsiteX62836" fmla="*/ 3695751 w 12192000"/>
              <a:gd name="connsiteY62836" fmla="*/ 388744 h 6858000"/>
              <a:gd name="connsiteX62837" fmla="*/ 3552607 w 12192000"/>
              <a:gd name="connsiteY62837" fmla="*/ 388860 h 6858000"/>
              <a:gd name="connsiteX62838" fmla="*/ 3533937 w 12192000"/>
              <a:gd name="connsiteY62838" fmla="*/ 408452 h 6858000"/>
              <a:gd name="connsiteX62839" fmla="*/ 3534167 w 12192000"/>
              <a:gd name="connsiteY62839" fmla="*/ 481291 h 6858000"/>
              <a:gd name="connsiteX62840" fmla="*/ 3533937 w 12192000"/>
              <a:gd name="connsiteY62840" fmla="*/ 481523 h 6858000"/>
              <a:gd name="connsiteX62841" fmla="*/ 3533591 w 12192000"/>
              <a:gd name="connsiteY62841" fmla="*/ 554363 h 6858000"/>
              <a:gd name="connsiteX62842" fmla="*/ 3553875 w 12192000"/>
              <a:gd name="connsiteY62842" fmla="*/ 571765 h 6858000"/>
              <a:gd name="connsiteX62843" fmla="*/ 3580959 w 12192000"/>
              <a:gd name="connsiteY62843" fmla="*/ 555283 h 6858000"/>
              <a:gd name="connsiteX62844" fmla="*/ 3580959 w 12192000"/>
              <a:gd name="connsiteY62844" fmla="*/ 495468 h 6858000"/>
              <a:gd name="connsiteX62845" fmla="*/ 3591102 w 12192000"/>
              <a:gd name="connsiteY62845" fmla="*/ 478295 h 6858000"/>
              <a:gd name="connsiteX62846" fmla="*/ 3601705 w 12192000"/>
              <a:gd name="connsiteY62846" fmla="*/ 494777 h 6858000"/>
              <a:gd name="connsiteX62847" fmla="*/ 3601705 w 12192000"/>
              <a:gd name="connsiteY62847" fmla="*/ 554591 h 6858000"/>
              <a:gd name="connsiteX62848" fmla="*/ 3617841 w 12192000"/>
              <a:gd name="connsiteY62848" fmla="*/ 571880 h 6858000"/>
              <a:gd name="connsiteX62849" fmla="*/ 3701168 w 12192000"/>
              <a:gd name="connsiteY62849" fmla="*/ 571880 h 6858000"/>
              <a:gd name="connsiteX62850" fmla="*/ 3716843 w 12192000"/>
              <a:gd name="connsiteY62850" fmla="*/ 554248 h 6858000"/>
              <a:gd name="connsiteX62851" fmla="*/ 3716957 w 12192000"/>
              <a:gd name="connsiteY62851" fmla="*/ 476220 h 6858000"/>
              <a:gd name="connsiteX62852" fmla="*/ 3697940 w 12192000"/>
              <a:gd name="connsiteY62852" fmla="*/ 456514 h 6858000"/>
              <a:gd name="connsiteX62853" fmla="*/ 3638125 w 12192000"/>
              <a:gd name="connsiteY62853" fmla="*/ 456743 h 6858000"/>
              <a:gd name="connsiteX62854" fmla="*/ 3623373 w 12192000"/>
              <a:gd name="connsiteY62854" fmla="*/ 446832 h 6858000"/>
              <a:gd name="connsiteX62855" fmla="*/ 3637317 w 12192000"/>
              <a:gd name="connsiteY62855" fmla="*/ 436229 h 6858000"/>
              <a:gd name="connsiteX62856" fmla="*/ 3694598 w 12192000"/>
              <a:gd name="connsiteY62856" fmla="*/ 436344 h 6858000"/>
              <a:gd name="connsiteX62857" fmla="*/ 3717189 w 12192000"/>
              <a:gd name="connsiteY62857" fmla="*/ 414907 h 6858000"/>
              <a:gd name="connsiteX62858" fmla="*/ 3695751 w 12192000"/>
              <a:gd name="connsiteY62858" fmla="*/ 388744 h 6858000"/>
              <a:gd name="connsiteX62859" fmla="*/ 2346721 w 12192000"/>
              <a:gd name="connsiteY62859" fmla="*/ 388744 h 6858000"/>
              <a:gd name="connsiteX62860" fmla="*/ 2328741 w 12192000"/>
              <a:gd name="connsiteY62860" fmla="*/ 404995 h 6858000"/>
              <a:gd name="connsiteX62861" fmla="*/ 2328625 w 12192000"/>
              <a:gd name="connsiteY62861" fmla="*/ 404995 h 6858000"/>
              <a:gd name="connsiteX62862" fmla="*/ 2328395 w 12192000"/>
              <a:gd name="connsiteY62862" fmla="*/ 555976 h 6858000"/>
              <a:gd name="connsiteX62863" fmla="*/ 2356286 w 12192000"/>
              <a:gd name="connsiteY62863" fmla="*/ 571649 h 6858000"/>
              <a:gd name="connsiteX62864" fmla="*/ 2376225 w 12192000"/>
              <a:gd name="connsiteY62864" fmla="*/ 553900 h 6858000"/>
              <a:gd name="connsiteX62865" fmla="*/ 2376111 w 12192000"/>
              <a:gd name="connsiteY62865" fmla="*/ 494084 h 6858000"/>
              <a:gd name="connsiteX62866" fmla="*/ 2383601 w 12192000"/>
              <a:gd name="connsiteY62866" fmla="*/ 478757 h 6858000"/>
              <a:gd name="connsiteX62867" fmla="*/ 2391439 w 12192000"/>
              <a:gd name="connsiteY62867" fmla="*/ 495237 h 6858000"/>
              <a:gd name="connsiteX62868" fmla="*/ 2391439 w 12192000"/>
              <a:gd name="connsiteY62868" fmla="*/ 555054 h 6858000"/>
              <a:gd name="connsiteX62869" fmla="*/ 2407919 w 12192000"/>
              <a:gd name="connsiteY62869" fmla="*/ 571880 h 6858000"/>
              <a:gd name="connsiteX62870" fmla="*/ 2496433 w 12192000"/>
              <a:gd name="connsiteY62870" fmla="*/ 571996 h 6858000"/>
              <a:gd name="connsiteX62871" fmla="*/ 2511877 w 12192000"/>
              <a:gd name="connsiteY62871" fmla="*/ 554822 h 6858000"/>
              <a:gd name="connsiteX62872" fmla="*/ 2511993 w 12192000"/>
              <a:gd name="connsiteY62872" fmla="*/ 474147 h 6858000"/>
              <a:gd name="connsiteX62873" fmla="*/ 2492169 w 12192000"/>
              <a:gd name="connsiteY62873" fmla="*/ 455820 h 6858000"/>
              <a:gd name="connsiteX62874" fmla="*/ 2429703 w 12192000"/>
              <a:gd name="connsiteY62874" fmla="*/ 456053 h 6858000"/>
              <a:gd name="connsiteX62875" fmla="*/ 2414605 w 12192000"/>
              <a:gd name="connsiteY62875" fmla="*/ 446025 h 6858000"/>
              <a:gd name="connsiteX62876" fmla="*/ 2429241 w 12192000"/>
              <a:gd name="connsiteY62876" fmla="*/ 436113 h 6858000"/>
              <a:gd name="connsiteX62877" fmla="*/ 2494244 w 12192000"/>
              <a:gd name="connsiteY62877" fmla="*/ 436344 h 6858000"/>
              <a:gd name="connsiteX62878" fmla="*/ 2511531 w 12192000"/>
              <a:gd name="connsiteY62878" fmla="*/ 415945 h 6858000"/>
              <a:gd name="connsiteX62879" fmla="*/ 2495050 w 12192000"/>
              <a:gd name="connsiteY62879" fmla="*/ 388860 h 6858000"/>
              <a:gd name="connsiteX62880" fmla="*/ 2422211 w 12192000"/>
              <a:gd name="connsiteY62880" fmla="*/ 389089 h 6858000"/>
              <a:gd name="connsiteX62881" fmla="*/ 2422211 w 12192000"/>
              <a:gd name="connsiteY62881" fmla="*/ 388860 h 6858000"/>
              <a:gd name="connsiteX62882" fmla="*/ 2346721 w 12192000"/>
              <a:gd name="connsiteY62882" fmla="*/ 388744 h 6858000"/>
              <a:gd name="connsiteX62883" fmla="*/ 8304080 w 12192000"/>
              <a:gd name="connsiteY62883" fmla="*/ 388628 h 6858000"/>
              <a:gd name="connsiteX62884" fmla="*/ 8286561 w 12192000"/>
              <a:gd name="connsiteY62884" fmla="*/ 406953 h 6858000"/>
              <a:gd name="connsiteX62885" fmla="*/ 8286791 w 12192000"/>
              <a:gd name="connsiteY62885" fmla="*/ 479793 h 6858000"/>
              <a:gd name="connsiteX62886" fmla="*/ 8286676 w 12192000"/>
              <a:gd name="connsiteY62886" fmla="*/ 480025 h 6858000"/>
              <a:gd name="connsiteX62887" fmla="*/ 8286330 w 12192000"/>
              <a:gd name="connsiteY62887" fmla="*/ 552863 h 6858000"/>
              <a:gd name="connsiteX62888" fmla="*/ 8307998 w 12192000"/>
              <a:gd name="connsiteY62888" fmla="*/ 571649 h 6858000"/>
              <a:gd name="connsiteX62889" fmla="*/ 8333929 w 12192000"/>
              <a:gd name="connsiteY62889" fmla="*/ 553785 h 6858000"/>
              <a:gd name="connsiteX62890" fmla="*/ 8333929 w 12192000"/>
              <a:gd name="connsiteY62890" fmla="*/ 491318 h 6858000"/>
              <a:gd name="connsiteX62891" fmla="*/ 8342458 w 12192000"/>
              <a:gd name="connsiteY62891" fmla="*/ 478295 h 6858000"/>
              <a:gd name="connsiteX62892" fmla="*/ 8349259 w 12192000"/>
              <a:gd name="connsiteY62892" fmla="*/ 492011 h 6858000"/>
              <a:gd name="connsiteX62893" fmla="*/ 8349259 w 12192000"/>
              <a:gd name="connsiteY62893" fmla="*/ 554476 h 6858000"/>
              <a:gd name="connsiteX62894" fmla="*/ 8364472 w 12192000"/>
              <a:gd name="connsiteY62894" fmla="*/ 571880 h 6858000"/>
              <a:gd name="connsiteX62895" fmla="*/ 8452986 w 12192000"/>
              <a:gd name="connsiteY62895" fmla="*/ 571649 h 6858000"/>
              <a:gd name="connsiteX62896" fmla="*/ 8469467 w 12192000"/>
              <a:gd name="connsiteY62896" fmla="*/ 554937 h 6858000"/>
              <a:gd name="connsiteX62897" fmla="*/ 8469582 w 12192000"/>
              <a:gd name="connsiteY62897" fmla="*/ 474261 h 6858000"/>
              <a:gd name="connsiteX62898" fmla="*/ 8451256 w 12192000"/>
              <a:gd name="connsiteY62898" fmla="*/ 456282 h 6858000"/>
              <a:gd name="connsiteX62899" fmla="*/ 8386139 w 12192000"/>
              <a:gd name="connsiteY62899" fmla="*/ 456282 h 6858000"/>
              <a:gd name="connsiteX62900" fmla="*/ 8370465 w 12192000"/>
              <a:gd name="connsiteY62900" fmla="*/ 444527 h 6858000"/>
              <a:gd name="connsiteX62901" fmla="*/ 8385678 w 12192000"/>
              <a:gd name="connsiteY62901" fmla="*/ 436113 h 6858000"/>
              <a:gd name="connsiteX62902" fmla="*/ 8448144 w 12192000"/>
              <a:gd name="connsiteY62902" fmla="*/ 436113 h 6858000"/>
              <a:gd name="connsiteX62903" fmla="*/ 8469582 w 12192000"/>
              <a:gd name="connsiteY62903" fmla="*/ 416406 h 6858000"/>
              <a:gd name="connsiteX62904" fmla="*/ 8449874 w 12192000"/>
              <a:gd name="connsiteY62904" fmla="*/ 388628 h 6858000"/>
              <a:gd name="connsiteX62905" fmla="*/ 8304080 w 12192000"/>
              <a:gd name="connsiteY62905" fmla="*/ 388628 h 6858000"/>
              <a:gd name="connsiteX62906" fmla="*/ 7092776 w 12192000"/>
              <a:gd name="connsiteY62906" fmla="*/ 388514 h 6858000"/>
              <a:gd name="connsiteX62907" fmla="*/ 7076296 w 12192000"/>
              <a:gd name="connsiteY62907" fmla="*/ 405224 h 6858000"/>
              <a:gd name="connsiteX62908" fmla="*/ 7076526 w 12192000"/>
              <a:gd name="connsiteY62908" fmla="*/ 480600 h 6858000"/>
              <a:gd name="connsiteX62909" fmla="*/ 7076296 w 12192000"/>
              <a:gd name="connsiteY62909" fmla="*/ 480600 h 6858000"/>
              <a:gd name="connsiteX62910" fmla="*/ 7075950 w 12192000"/>
              <a:gd name="connsiteY62910" fmla="*/ 550788 h 6858000"/>
              <a:gd name="connsiteX62911" fmla="*/ 7095656 w 12192000"/>
              <a:gd name="connsiteY62911" fmla="*/ 571305 h 6858000"/>
              <a:gd name="connsiteX62912" fmla="*/ 7127236 w 12192000"/>
              <a:gd name="connsiteY62912" fmla="*/ 551251 h 6858000"/>
              <a:gd name="connsiteX62913" fmla="*/ 7127582 w 12192000"/>
              <a:gd name="connsiteY62913" fmla="*/ 491434 h 6858000"/>
              <a:gd name="connsiteX62914" fmla="*/ 7135189 w 12192000"/>
              <a:gd name="connsiteY62914" fmla="*/ 477950 h 6858000"/>
              <a:gd name="connsiteX62915" fmla="*/ 7144063 w 12192000"/>
              <a:gd name="connsiteY62915" fmla="*/ 490972 h 6858000"/>
              <a:gd name="connsiteX62916" fmla="*/ 7143832 w 12192000"/>
              <a:gd name="connsiteY62916" fmla="*/ 553326 h 6858000"/>
              <a:gd name="connsiteX62917" fmla="*/ 7161697 w 12192000"/>
              <a:gd name="connsiteY62917" fmla="*/ 571305 h 6858000"/>
              <a:gd name="connsiteX62918" fmla="*/ 7242374 w 12192000"/>
              <a:gd name="connsiteY62918" fmla="*/ 571305 h 6858000"/>
              <a:gd name="connsiteX62919" fmla="*/ 7258970 w 12192000"/>
              <a:gd name="connsiteY62919" fmla="*/ 554709 h 6858000"/>
              <a:gd name="connsiteX62920" fmla="*/ 7259316 w 12192000"/>
              <a:gd name="connsiteY62920" fmla="*/ 474147 h 6858000"/>
              <a:gd name="connsiteX62921" fmla="*/ 7238686 w 12192000"/>
              <a:gd name="connsiteY62921" fmla="*/ 455820 h 6858000"/>
              <a:gd name="connsiteX62922" fmla="*/ 7178869 w 12192000"/>
              <a:gd name="connsiteY62922" fmla="*/ 455936 h 6858000"/>
              <a:gd name="connsiteX62923" fmla="*/ 7165847 w 12192000"/>
              <a:gd name="connsiteY62923" fmla="*/ 444181 h 6858000"/>
              <a:gd name="connsiteX62924" fmla="*/ 7179215 w 12192000"/>
              <a:gd name="connsiteY62924" fmla="*/ 435767 h 6858000"/>
              <a:gd name="connsiteX62925" fmla="*/ 7241682 w 12192000"/>
              <a:gd name="connsiteY62925" fmla="*/ 435997 h 6858000"/>
              <a:gd name="connsiteX62926" fmla="*/ 7259085 w 12192000"/>
              <a:gd name="connsiteY62926" fmla="*/ 415021 h 6858000"/>
              <a:gd name="connsiteX62927" fmla="*/ 7241105 w 12192000"/>
              <a:gd name="connsiteY62927" fmla="*/ 388514 h 6858000"/>
              <a:gd name="connsiteX62928" fmla="*/ 7092776 w 12192000"/>
              <a:gd name="connsiteY62928" fmla="*/ 388514 h 6858000"/>
              <a:gd name="connsiteX62929" fmla="*/ 6037294 w 12192000"/>
              <a:gd name="connsiteY62929" fmla="*/ 388399 h 6858000"/>
              <a:gd name="connsiteX62930" fmla="*/ 5891384 w 12192000"/>
              <a:gd name="connsiteY62930" fmla="*/ 388514 h 6858000"/>
              <a:gd name="connsiteX62931" fmla="*/ 5871444 w 12192000"/>
              <a:gd name="connsiteY62931" fmla="*/ 408221 h 6858000"/>
              <a:gd name="connsiteX62932" fmla="*/ 5871677 w 12192000"/>
              <a:gd name="connsiteY62932" fmla="*/ 481177 h 6858000"/>
              <a:gd name="connsiteX62933" fmla="*/ 5871444 w 12192000"/>
              <a:gd name="connsiteY62933" fmla="*/ 481177 h 6858000"/>
              <a:gd name="connsiteX62934" fmla="*/ 5871444 w 12192000"/>
              <a:gd name="connsiteY62934" fmla="*/ 481062 h 6858000"/>
              <a:gd name="connsiteX62935" fmla="*/ 5871101 w 12192000"/>
              <a:gd name="connsiteY62935" fmla="*/ 546179 h 6858000"/>
              <a:gd name="connsiteX62936" fmla="*/ 5895073 w 12192000"/>
              <a:gd name="connsiteY62936" fmla="*/ 572111 h 6858000"/>
              <a:gd name="connsiteX62937" fmla="*/ 5918813 w 12192000"/>
              <a:gd name="connsiteY62937" fmla="*/ 546985 h 6858000"/>
              <a:gd name="connsiteX62938" fmla="*/ 5918583 w 12192000"/>
              <a:gd name="connsiteY62938" fmla="*/ 492356 h 6858000"/>
              <a:gd name="connsiteX62939" fmla="*/ 5927574 w 12192000"/>
              <a:gd name="connsiteY62939" fmla="*/ 477374 h 6858000"/>
              <a:gd name="connsiteX62940" fmla="*/ 5939329 w 12192000"/>
              <a:gd name="connsiteY62940" fmla="*/ 492356 h 6858000"/>
              <a:gd name="connsiteX62941" fmla="*/ 5939097 w 12192000"/>
              <a:gd name="connsiteY62941" fmla="*/ 552287 h 6858000"/>
              <a:gd name="connsiteX62942" fmla="*/ 5957654 w 12192000"/>
              <a:gd name="connsiteY62942" fmla="*/ 571534 h 6858000"/>
              <a:gd name="connsiteX62943" fmla="*/ 6035795 w 12192000"/>
              <a:gd name="connsiteY62943" fmla="*/ 571534 h 6858000"/>
              <a:gd name="connsiteX62944" fmla="*/ 6054352 w 12192000"/>
              <a:gd name="connsiteY62944" fmla="*/ 552056 h 6858000"/>
              <a:gd name="connsiteX62945" fmla="*/ 6054352 w 12192000"/>
              <a:gd name="connsiteY62945" fmla="*/ 476567 h 6858000"/>
              <a:gd name="connsiteX62946" fmla="*/ 6034528 w 12192000"/>
              <a:gd name="connsiteY62946" fmla="*/ 455820 h 6858000"/>
              <a:gd name="connsiteX62947" fmla="*/ 5969410 w 12192000"/>
              <a:gd name="connsiteY62947" fmla="*/ 456167 h 6858000"/>
              <a:gd name="connsiteX62948" fmla="*/ 5956039 w 12192000"/>
              <a:gd name="connsiteY62948" fmla="*/ 443605 h 6858000"/>
              <a:gd name="connsiteX62949" fmla="*/ 5969527 w 12192000"/>
              <a:gd name="connsiteY62949" fmla="*/ 435882 h 6858000"/>
              <a:gd name="connsiteX62950" fmla="*/ 6037294 w 12192000"/>
              <a:gd name="connsiteY62950" fmla="*/ 436113 h 6858000"/>
              <a:gd name="connsiteX62951" fmla="*/ 6054120 w 12192000"/>
              <a:gd name="connsiteY62951" fmla="*/ 415366 h 6858000"/>
              <a:gd name="connsiteX62952" fmla="*/ 6037294 w 12192000"/>
              <a:gd name="connsiteY62952" fmla="*/ 388399 h 6858000"/>
              <a:gd name="connsiteX62953" fmla="*/ 10254152 w 12192000"/>
              <a:gd name="connsiteY62953" fmla="*/ 388284 h 6858000"/>
              <a:gd name="connsiteX62954" fmla="*/ 10226030 w 12192000"/>
              <a:gd name="connsiteY62954" fmla="*/ 412831 h 6858000"/>
              <a:gd name="connsiteX62955" fmla="*/ 10254612 w 12192000"/>
              <a:gd name="connsiteY62955" fmla="*/ 435421 h 6858000"/>
              <a:gd name="connsiteX62956" fmla="*/ 10254728 w 12192000"/>
              <a:gd name="connsiteY62956" fmla="*/ 435307 h 6858000"/>
              <a:gd name="connsiteX62957" fmla="*/ 10280083 w 12192000"/>
              <a:gd name="connsiteY62957" fmla="*/ 414562 h 6858000"/>
              <a:gd name="connsiteX62958" fmla="*/ 10254152 w 12192000"/>
              <a:gd name="connsiteY62958" fmla="*/ 388284 h 6858000"/>
              <a:gd name="connsiteX62959" fmla="*/ 1881677 w 12192000"/>
              <a:gd name="connsiteY62959" fmla="*/ 388284 h 6858000"/>
              <a:gd name="connsiteX62960" fmla="*/ 1853555 w 12192000"/>
              <a:gd name="connsiteY62960" fmla="*/ 412831 h 6858000"/>
              <a:gd name="connsiteX62961" fmla="*/ 1882137 w 12192000"/>
              <a:gd name="connsiteY62961" fmla="*/ 435421 h 6858000"/>
              <a:gd name="connsiteX62962" fmla="*/ 1882253 w 12192000"/>
              <a:gd name="connsiteY62962" fmla="*/ 435307 h 6858000"/>
              <a:gd name="connsiteX62963" fmla="*/ 1907608 w 12192000"/>
              <a:gd name="connsiteY62963" fmla="*/ 414562 h 6858000"/>
              <a:gd name="connsiteX62964" fmla="*/ 1881677 w 12192000"/>
              <a:gd name="connsiteY62964" fmla="*/ 388284 h 6858000"/>
              <a:gd name="connsiteX62965" fmla="*/ 10186614 w 12192000"/>
              <a:gd name="connsiteY62965" fmla="*/ 388168 h 6858000"/>
              <a:gd name="connsiteX62966" fmla="*/ 10164947 w 12192000"/>
              <a:gd name="connsiteY62966" fmla="*/ 413755 h 6858000"/>
              <a:gd name="connsiteX62967" fmla="*/ 10185576 w 12192000"/>
              <a:gd name="connsiteY62967" fmla="*/ 436689 h 6858000"/>
              <a:gd name="connsiteX62968" fmla="*/ 10212314 w 12192000"/>
              <a:gd name="connsiteY62968" fmla="*/ 413523 h 6858000"/>
              <a:gd name="connsiteX62969" fmla="*/ 10186614 w 12192000"/>
              <a:gd name="connsiteY62969" fmla="*/ 388284 h 6858000"/>
              <a:gd name="connsiteX62970" fmla="*/ 10121612 w 12192000"/>
              <a:gd name="connsiteY62970" fmla="*/ 388168 h 6858000"/>
              <a:gd name="connsiteX62971" fmla="*/ 10095450 w 12192000"/>
              <a:gd name="connsiteY62971" fmla="*/ 412831 h 6858000"/>
              <a:gd name="connsiteX62972" fmla="*/ 10121381 w 12192000"/>
              <a:gd name="connsiteY62972" fmla="*/ 436805 h 6858000"/>
              <a:gd name="connsiteX62973" fmla="*/ 10121381 w 12192000"/>
              <a:gd name="connsiteY62973" fmla="*/ 436689 h 6858000"/>
              <a:gd name="connsiteX62974" fmla="*/ 10142934 w 12192000"/>
              <a:gd name="connsiteY62974" fmla="*/ 413294 h 6858000"/>
              <a:gd name="connsiteX62975" fmla="*/ 10121612 w 12192000"/>
              <a:gd name="connsiteY62975" fmla="*/ 388168 h 6858000"/>
              <a:gd name="connsiteX62976" fmla="*/ 4825760 w 12192000"/>
              <a:gd name="connsiteY62976" fmla="*/ 388168 h 6858000"/>
              <a:gd name="connsiteX62977" fmla="*/ 4679967 w 12192000"/>
              <a:gd name="connsiteY62977" fmla="*/ 388399 h 6858000"/>
              <a:gd name="connsiteX62978" fmla="*/ 4661640 w 12192000"/>
              <a:gd name="connsiteY62978" fmla="*/ 406953 h 6858000"/>
              <a:gd name="connsiteX62979" fmla="*/ 4661640 w 12192000"/>
              <a:gd name="connsiteY62979" fmla="*/ 482444 h 6858000"/>
              <a:gd name="connsiteX62980" fmla="*/ 4661410 w 12192000"/>
              <a:gd name="connsiteY62980" fmla="*/ 482444 h 6858000"/>
              <a:gd name="connsiteX62981" fmla="*/ 4661410 w 12192000"/>
              <a:gd name="connsiteY62981" fmla="*/ 482214 h 6858000"/>
              <a:gd name="connsiteX62982" fmla="*/ 4661294 w 12192000"/>
              <a:gd name="connsiteY62982" fmla="*/ 555054 h 6858000"/>
              <a:gd name="connsiteX62983" fmla="*/ 4686419 w 12192000"/>
              <a:gd name="connsiteY62983" fmla="*/ 570727 h 6858000"/>
              <a:gd name="connsiteX62984" fmla="*/ 4713963 w 12192000"/>
              <a:gd name="connsiteY62984" fmla="*/ 555054 h 6858000"/>
              <a:gd name="connsiteX62985" fmla="*/ 4714079 w 12192000"/>
              <a:gd name="connsiteY62985" fmla="*/ 490050 h 6858000"/>
              <a:gd name="connsiteX62986" fmla="*/ 4723531 w 12192000"/>
              <a:gd name="connsiteY62986" fmla="*/ 477834 h 6858000"/>
              <a:gd name="connsiteX62987" fmla="*/ 4729294 w 12192000"/>
              <a:gd name="connsiteY62987" fmla="*/ 489820 h 6858000"/>
              <a:gd name="connsiteX62988" fmla="*/ 4729294 w 12192000"/>
              <a:gd name="connsiteY62988" fmla="*/ 554822 h 6858000"/>
              <a:gd name="connsiteX62989" fmla="*/ 4745544 w 12192000"/>
              <a:gd name="connsiteY62989" fmla="*/ 571188 h 6858000"/>
              <a:gd name="connsiteX62990" fmla="*/ 4828872 w 12192000"/>
              <a:gd name="connsiteY62990" fmla="*/ 571188 h 6858000"/>
              <a:gd name="connsiteX62991" fmla="*/ 4844430 w 12192000"/>
              <a:gd name="connsiteY62991" fmla="*/ 554248 h 6858000"/>
              <a:gd name="connsiteX62992" fmla="*/ 4844430 w 12192000"/>
              <a:gd name="connsiteY62992" fmla="*/ 473571 h 6858000"/>
              <a:gd name="connsiteX62993" fmla="*/ 4827025 w 12192000"/>
              <a:gd name="connsiteY62993" fmla="*/ 455706 h 6858000"/>
              <a:gd name="connsiteX62994" fmla="*/ 4764560 w 12192000"/>
              <a:gd name="connsiteY62994" fmla="*/ 455936 h 6858000"/>
              <a:gd name="connsiteX62995" fmla="*/ 4750383 w 12192000"/>
              <a:gd name="connsiteY62995" fmla="*/ 445794 h 6858000"/>
              <a:gd name="connsiteX62996" fmla="*/ 4764101 w 12192000"/>
              <a:gd name="connsiteY62996" fmla="*/ 435537 h 6858000"/>
              <a:gd name="connsiteX62997" fmla="*/ 4826565 w 12192000"/>
              <a:gd name="connsiteY62997" fmla="*/ 435882 h 6858000"/>
              <a:gd name="connsiteX62998" fmla="*/ 4844430 w 12192000"/>
              <a:gd name="connsiteY62998" fmla="*/ 413409 h 6858000"/>
              <a:gd name="connsiteX62999" fmla="*/ 4825760 w 12192000"/>
              <a:gd name="connsiteY62999" fmla="*/ 388168 h 6858000"/>
              <a:gd name="connsiteX63000" fmla="*/ 1814139 w 12192000"/>
              <a:gd name="connsiteY63000" fmla="*/ 388168 h 6858000"/>
              <a:gd name="connsiteX63001" fmla="*/ 1792472 w 12192000"/>
              <a:gd name="connsiteY63001" fmla="*/ 413755 h 6858000"/>
              <a:gd name="connsiteX63002" fmla="*/ 1813101 w 12192000"/>
              <a:gd name="connsiteY63002" fmla="*/ 436689 h 6858000"/>
              <a:gd name="connsiteX63003" fmla="*/ 1839839 w 12192000"/>
              <a:gd name="connsiteY63003" fmla="*/ 413523 h 6858000"/>
              <a:gd name="connsiteX63004" fmla="*/ 1814139 w 12192000"/>
              <a:gd name="connsiteY63004" fmla="*/ 388284 h 6858000"/>
              <a:gd name="connsiteX63005" fmla="*/ 1749137 w 12192000"/>
              <a:gd name="connsiteY63005" fmla="*/ 388168 h 6858000"/>
              <a:gd name="connsiteX63006" fmla="*/ 1722975 w 12192000"/>
              <a:gd name="connsiteY63006" fmla="*/ 412831 h 6858000"/>
              <a:gd name="connsiteX63007" fmla="*/ 1748906 w 12192000"/>
              <a:gd name="connsiteY63007" fmla="*/ 436805 h 6858000"/>
              <a:gd name="connsiteX63008" fmla="*/ 1748906 w 12192000"/>
              <a:gd name="connsiteY63008" fmla="*/ 436689 h 6858000"/>
              <a:gd name="connsiteX63009" fmla="*/ 1770459 w 12192000"/>
              <a:gd name="connsiteY63009" fmla="*/ 413294 h 6858000"/>
              <a:gd name="connsiteX63010" fmla="*/ 1749137 w 12192000"/>
              <a:gd name="connsiteY63010" fmla="*/ 388168 h 6858000"/>
              <a:gd name="connsiteX63011" fmla="*/ 6630153 w 12192000"/>
              <a:gd name="connsiteY63011" fmla="*/ 388052 h 6858000"/>
              <a:gd name="connsiteX63012" fmla="*/ 6606527 w 12192000"/>
              <a:gd name="connsiteY63012" fmla="*/ 414216 h 6858000"/>
              <a:gd name="connsiteX63013" fmla="*/ 6606640 w 12192000"/>
              <a:gd name="connsiteY63013" fmla="*/ 414101 h 6858000"/>
              <a:gd name="connsiteX63014" fmla="*/ 6631764 w 12192000"/>
              <a:gd name="connsiteY63014" fmla="*/ 434960 h 6858000"/>
              <a:gd name="connsiteX63015" fmla="*/ 6654934 w 12192000"/>
              <a:gd name="connsiteY63015" fmla="*/ 411103 h 6858000"/>
              <a:gd name="connsiteX63016" fmla="*/ 6630153 w 12192000"/>
              <a:gd name="connsiteY63016" fmla="*/ 388052 h 6858000"/>
              <a:gd name="connsiteX63017" fmla="*/ 8911806 w 12192000"/>
              <a:gd name="connsiteY63017" fmla="*/ 387937 h 6858000"/>
              <a:gd name="connsiteX63018" fmla="*/ 8885643 w 12192000"/>
              <a:gd name="connsiteY63018" fmla="*/ 412716 h 6858000"/>
              <a:gd name="connsiteX63019" fmla="*/ 8911576 w 12192000"/>
              <a:gd name="connsiteY63019" fmla="*/ 435421 h 6858000"/>
              <a:gd name="connsiteX63020" fmla="*/ 8936009 w 12192000"/>
              <a:gd name="connsiteY63020" fmla="*/ 414216 h 6858000"/>
              <a:gd name="connsiteX63021" fmla="*/ 8911806 w 12192000"/>
              <a:gd name="connsiteY63021" fmla="*/ 388052 h 6858000"/>
              <a:gd name="connsiteX63022" fmla="*/ 7506302 w 12192000"/>
              <a:gd name="connsiteY63022" fmla="*/ 387937 h 6858000"/>
              <a:gd name="connsiteX63023" fmla="*/ 7506302 w 12192000"/>
              <a:gd name="connsiteY63023" fmla="*/ 388052 h 6858000"/>
              <a:gd name="connsiteX63024" fmla="*/ 7477028 w 12192000"/>
              <a:gd name="connsiteY63024" fmla="*/ 411449 h 6858000"/>
              <a:gd name="connsiteX63025" fmla="*/ 7501346 w 12192000"/>
              <a:gd name="connsiteY63025" fmla="*/ 435307 h 6858000"/>
              <a:gd name="connsiteX63026" fmla="*/ 7530620 w 12192000"/>
              <a:gd name="connsiteY63026" fmla="*/ 410988 h 6858000"/>
              <a:gd name="connsiteX63027" fmla="*/ 7506302 w 12192000"/>
              <a:gd name="connsiteY63027" fmla="*/ 387937 h 6858000"/>
              <a:gd name="connsiteX63028" fmla="*/ 6498418 w 12192000"/>
              <a:gd name="connsiteY63028" fmla="*/ 387937 h 6858000"/>
              <a:gd name="connsiteX63029" fmla="*/ 6470530 w 12192000"/>
              <a:gd name="connsiteY63029" fmla="*/ 412831 h 6858000"/>
              <a:gd name="connsiteX63030" fmla="*/ 6498074 w 12192000"/>
              <a:gd name="connsiteY63030" fmla="*/ 435537 h 6858000"/>
              <a:gd name="connsiteX63031" fmla="*/ 6524696 w 12192000"/>
              <a:gd name="connsiteY63031" fmla="*/ 414101 h 6858000"/>
              <a:gd name="connsiteX63032" fmla="*/ 6498418 w 12192000"/>
              <a:gd name="connsiteY63032" fmla="*/ 387937 h 6858000"/>
              <a:gd name="connsiteX63033" fmla="*/ 539331 w 12192000"/>
              <a:gd name="connsiteY63033" fmla="*/ 387937 h 6858000"/>
              <a:gd name="connsiteX63034" fmla="*/ 513168 w 12192000"/>
              <a:gd name="connsiteY63034" fmla="*/ 412716 h 6858000"/>
              <a:gd name="connsiteX63035" fmla="*/ 539101 w 12192000"/>
              <a:gd name="connsiteY63035" fmla="*/ 435421 h 6858000"/>
              <a:gd name="connsiteX63036" fmla="*/ 563534 w 12192000"/>
              <a:gd name="connsiteY63036" fmla="*/ 414216 h 6858000"/>
              <a:gd name="connsiteX63037" fmla="*/ 539331 w 12192000"/>
              <a:gd name="connsiteY63037" fmla="*/ 388052 h 6858000"/>
              <a:gd name="connsiteX63038" fmla="*/ 8712188 w 12192000"/>
              <a:gd name="connsiteY63038" fmla="*/ 387823 h 6858000"/>
              <a:gd name="connsiteX63039" fmla="*/ 8687525 w 12192000"/>
              <a:gd name="connsiteY63039" fmla="*/ 411449 h 6858000"/>
              <a:gd name="connsiteX63040" fmla="*/ 8712418 w 12192000"/>
              <a:gd name="connsiteY63040" fmla="*/ 436458 h 6858000"/>
              <a:gd name="connsiteX63041" fmla="*/ 8712418 w 12192000"/>
              <a:gd name="connsiteY63041" fmla="*/ 436344 h 6858000"/>
              <a:gd name="connsiteX63042" fmla="*/ 8735009 w 12192000"/>
              <a:gd name="connsiteY63042" fmla="*/ 414216 h 6858000"/>
              <a:gd name="connsiteX63043" fmla="*/ 8712188 w 12192000"/>
              <a:gd name="connsiteY63043" fmla="*/ 387823 h 6858000"/>
              <a:gd name="connsiteX63044" fmla="*/ 7774148 w 12192000"/>
              <a:gd name="connsiteY63044" fmla="*/ 387823 h 6858000"/>
              <a:gd name="connsiteX63045" fmla="*/ 7748448 w 12192000"/>
              <a:gd name="connsiteY63045" fmla="*/ 412948 h 6858000"/>
              <a:gd name="connsiteX63046" fmla="*/ 7775071 w 12192000"/>
              <a:gd name="connsiteY63046" fmla="*/ 436229 h 6858000"/>
              <a:gd name="connsiteX63047" fmla="*/ 7796047 w 12192000"/>
              <a:gd name="connsiteY63047" fmla="*/ 412024 h 6858000"/>
              <a:gd name="connsiteX63048" fmla="*/ 7774148 w 12192000"/>
              <a:gd name="connsiteY63048" fmla="*/ 387823 h 6858000"/>
              <a:gd name="connsiteX63049" fmla="*/ 6566995 w 12192000"/>
              <a:gd name="connsiteY63049" fmla="*/ 387823 h 6858000"/>
              <a:gd name="connsiteX63050" fmla="*/ 6538180 w 12192000"/>
              <a:gd name="connsiteY63050" fmla="*/ 412255 h 6858000"/>
              <a:gd name="connsiteX63051" fmla="*/ 6563307 w 12192000"/>
              <a:gd name="connsiteY63051" fmla="*/ 435421 h 6858000"/>
              <a:gd name="connsiteX63052" fmla="*/ 6592579 w 12192000"/>
              <a:gd name="connsiteY63052" fmla="*/ 412601 h 6858000"/>
              <a:gd name="connsiteX63053" fmla="*/ 6566995 w 12192000"/>
              <a:gd name="connsiteY63053" fmla="*/ 387823 h 6858000"/>
              <a:gd name="connsiteX63054" fmla="*/ 339713 w 12192000"/>
              <a:gd name="connsiteY63054" fmla="*/ 387823 h 6858000"/>
              <a:gd name="connsiteX63055" fmla="*/ 315050 w 12192000"/>
              <a:gd name="connsiteY63055" fmla="*/ 411449 h 6858000"/>
              <a:gd name="connsiteX63056" fmla="*/ 339943 w 12192000"/>
              <a:gd name="connsiteY63056" fmla="*/ 436458 h 6858000"/>
              <a:gd name="connsiteX63057" fmla="*/ 339943 w 12192000"/>
              <a:gd name="connsiteY63057" fmla="*/ 436344 h 6858000"/>
              <a:gd name="connsiteX63058" fmla="*/ 362534 w 12192000"/>
              <a:gd name="connsiteY63058" fmla="*/ 414216 h 6858000"/>
              <a:gd name="connsiteX63059" fmla="*/ 339713 w 12192000"/>
              <a:gd name="connsiteY63059" fmla="*/ 387823 h 6858000"/>
              <a:gd name="connsiteX63060" fmla="*/ 7568538 w 12192000"/>
              <a:gd name="connsiteY63060" fmla="*/ 387477 h 6858000"/>
              <a:gd name="connsiteX63061" fmla="*/ 7545372 w 12192000"/>
              <a:gd name="connsiteY63061" fmla="*/ 414330 h 6858000"/>
              <a:gd name="connsiteX63062" fmla="*/ 7569691 w 12192000"/>
              <a:gd name="connsiteY63062" fmla="*/ 435190 h 6858000"/>
              <a:gd name="connsiteX63063" fmla="*/ 7593893 w 12192000"/>
              <a:gd name="connsiteY63063" fmla="*/ 413294 h 6858000"/>
              <a:gd name="connsiteX63064" fmla="*/ 7593893 w 12192000"/>
              <a:gd name="connsiteY63064" fmla="*/ 413177 h 6858000"/>
              <a:gd name="connsiteX63065" fmla="*/ 7568538 w 12192000"/>
              <a:gd name="connsiteY63065" fmla="*/ 387477 h 6858000"/>
              <a:gd name="connsiteX63066" fmla="*/ 7308068 w 12192000"/>
              <a:gd name="connsiteY63066" fmla="*/ 387477 h 6858000"/>
              <a:gd name="connsiteX63067" fmla="*/ 7281099 w 12192000"/>
              <a:gd name="connsiteY63067" fmla="*/ 411449 h 6858000"/>
              <a:gd name="connsiteX63068" fmla="*/ 7306338 w 12192000"/>
              <a:gd name="connsiteY63068" fmla="*/ 434500 h 6858000"/>
              <a:gd name="connsiteX63069" fmla="*/ 7329159 w 12192000"/>
              <a:gd name="connsiteY63069" fmla="*/ 412831 h 6858000"/>
              <a:gd name="connsiteX63070" fmla="*/ 7308068 w 12192000"/>
              <a:gd name="connsiteY63070" fmla="*/ 387477 h 6858000"/>
              <a:gd name="connsiteX63071" fmla="*/ 5355575 w 12192000"/>
              <a:gd name="connsiteY63071" fmla="*/ 387361 h 6858000"/>
              <a:gd name="connsiteX63072" fmla="*/ 5333560 w 12192000"/>
              <a:gd name="connsiteY63072" fmla="*/ 412370 h 6858000"/>
              <a:gd name="connsiteX63073" fmla="*/ 5359493 w 12192000"/>
              <a:gd name="connsiteY63073" fmla="*/ 435075 h 6858000"/>
              <a:gd name="connsiteX63074" fmla="*/ 5382429 w 12192000"/>
              <a:gd name="connsiteY63074" fmla="*/ 411103 h 6858000"/>
              <a:gd name="connsiteX63075" fmla="*/ 5355575 w 12192000"/>
              <a:gd name="connsiteY63075" fmla="*/ 387361 h 6858000"/>
              <a:gd name="connsiteX63076" fmla="*/ 7372839 w 12192000"/>
              <a:gd name="connsiteY63076" fmla="*/ 387130 h 6858000"/>
              <a:gd name="connsiteX63077" fmla="*/ 7348867 w 12192000"/>
              <a:gd name="connsiteY63077" fmla="*/ 413177 h 6858000"/>
              <a:gd name="connsiteX63078" fmla="*/ 7348982 w 12192000"/>
              <a:gd name="connsiteY63078" fmla="*/ 413061 h 6858000"/>
              <a:gd name="connsiteX63079" fmla="*/ 7373531 w 12192000"/>
              <a:gd name="connsiteY63079" fmla="*/ 434269 h 6858000"/>
              <a:gd name="connsiteX63080" fmla="*/ 7397619 w 12192000"/>
              <a:gd name="connsiteY63080" fmla="*/ 413409 h 6858000"/>
              <a:gd name="connsiteX63081" fmla="*/ 7372839 w 12192000"/>
              <a:gd name="connsiteY63081" fmla="*/ 387130 h 6858000"/>
              <a:gd name="connsiteX63082" fmla="*/ 6230572 w 12192000"/>
              <a:gd name="connsiteY63082" fmla="*/ 386785 h 6858000"/>
              <a:gd name="connsiteX63083" fmla="*/ 6206139 w 12192000"/>
              <a:gd name="connsiteY63083" fmla="*/ 410757 h 6858000"/>
              <a:gd name="connsiteX63084" fmla="*/ 6231264 w 12192000"/>
              <a:gd name="connsiteY63084" fmla="*/ 434960 h 6858000"/>
              <a:gd name="connsiteX63085" fmla="*/ 6231264 w 12192000"/>
              <a:gd name="connsiteY63085" fmla="*/ 435075 h 6858000"/>
              <a:gd name="connsiteX63086" fmla="*/ 6253276 w 12192000"/>
              <a:gd name="connsiteY63086" fmla="*/ 412486 h 6858000"/>
              <a:gd name="connsiteX63087" fmla="*/ 6230572 w 12192000"/>
              <a:gd name="connsiteY63087" fmla="*/ 386785 h 6858000"/>
              <a:gd name="connsiteX63088" fmla="*/ 4957609 w 12192000"/>
              <a:gd name="connsiteY63088" fmla="*/ 386669 h 6858000"/>
              <a:gd name="connsiteX63089" fmla="*/ 4933519 w 12192000"/>
              <a:gd name="connsiteY63089" fmla="*/ 410642 h 6858000"/>
              <a:gd name="connsiteX63090" fmla="*/ 4938851 w 12192000"/>
              <a:gd name="connsiteY63090" fmla="*/ 430639 h 6858000"/>
              <a:gd name="connsiteX63091" fmla="*/ 4958818 w 12192000"/>
              <a:gd name="connsiteY63091" fmla="*/ 435063 h 6858000"/>
              <a:gd name="connsiteX63092" fmla="*/ 4958760 w 12192000"/>
              <a:gd name="connsiteY63092" fmla="*/ 435075 h 6858000"/>
              <a:gd name="connsiteX63093" fmla="*/ 4958876 w 12192000"/>
              <a:gd name="connsiteY63093" fmla="*/ 435075 h 6858000"/>
              <a:gd name="connsiteX63094" fmla="*/ 4958818 w 12192000"/>
              <a:gd name="connsiteY63094" fmla="*/ 435063 h 6858000"/>
              <a:gd name="connsiteX63095" fmla="*/ 4978253 w 12192000"/>
              <a:gd name="connsiteY63095" fmla="*/ 430883 h 6858000"/>
              <a:gd name="connsiteX63096" fmla="*/ 4980889 w 12192000"/>
              <a:gd name="connsiteY63096" fmla="*/ 412255 h 6858000"/>
              <a:gd name="connsiteX63097" fmla="*/ 4957609 w 12192000"/>
              <a:gd name="connsiteY63097" fmla="*/ 386669 h 6858000"/>
              <a:gd name="connsiteX63098" fmla="*/ 8581030 w 12192000"/>
              <a:gd name="connsiteY63098" fmla="*/ 386555 h 6858000"/>
              <a:gd name="connsiteX63099" fmla="*/ 8581063 w 12192000"/>
              <a:gd name="connsiteY63099" fmla="*/ 386567 h 6858000"/>
              <a:gd name="connsiteX63100" fmla="*/ 8560906 w 12192000"/>
              <a:gd name="connsiteY63100" fmla="*/ 389724 h 6858000"/>
              <a:gd name="connsiteX63101" fmla="*/ 8553025 w 12192000"/>
              <a:gd name="connsiteY63101" fmla="*/ 409143 h 6858000"/>
              <a:gd name="connsiteX63102" fmla="*/ 8577227 w 12192000"/>
              <a:gd name="connsiteY63102" fmla="*/ 434846 h 6858000"/>
              <a:gd name="connsiteX63103" fmla="*/ 8600738 w 12192000"/>
              <a:gd name="connsiteY63103" fmla="*/ 414216 h 6858000"/>
              <a:gd name="connsiteX63104" fmla="*/ 8599702 w 12192000"/>
              <a:gd name="connsiteY63104" fmla="*/ 393987 h 6858000"/>
              <a:gd name="connsiteX63105" fmla="*/ 8581063 w 12192000"/>
              <a:gd name="connsiteY63105" fmla="*/ 386567 h 6858000"/>
              <a:gd name="connsiteX63106" fmla="*/ 8581146 w 12192000"/>
              <a:gd name="connsiteY63106" fmla="*/ 386555 h 6858000"/>
              <a:gd name="connsiteX63107" fmla="*/ 8511995 w 12192000"/>
              <a:gd name="connsiteY63107" fmla="*/ 386555 h 6858000"/>
              <a:gd name="connsiteX63108" fmla="*/ 8485256 w 12192000"/>
              <a:gd name="connsiteY63108" fmla="*/ 412024 h 6858000"/>
              <a:gd name="connsiteX63109" fmla="*/ 8491652 w 12192000"/>
              <a:gd name="connsiteY63109" fmla="*/ 432166 h 6858000"/>
              <a:gd name="connsiteX63110" fmla="*/ 8511144 w 12192000"/>
              <a:gd name="connsiteY63110" fmla="*/ 433804 h 6858000"/>
              <a:gd name="connsiteX63111" fmla="*/ 8511073 w 12192000"/>
              <a:gd name="connsiteY63111" fmla="*/ 433808 h 6858000"/>
              <a:gd name="connsiteX63112" fmla="*/ 8511188 w 12192000"/>
              <a:gd name="connsiteY63112" fmla="*/ 433808 h 6858000"/>
              <a:gd name="connsiteX63113" fmla="*/ 8511144 w 12192000"/>
              <a:gd name="connsiteY63113" fmla="*/ 433804 h 6858000"/>
              <a:gd name="connsiteX63114" fmla="*/ 8531848 w 12192000"/>
              <a:gd name="connsiteY63114" fmla="*/ 432756 h 6858000"/>
              <a:gd name="connsiteX63115" fmla="*/ 8539310 w 12192000"/>
              <a:gd name="connsiteY63115" fmla="*/ 411563 h 6858000"/>
              <a:gd name="connsiteX63116" fmla="*/ 8511995 w 12192000"/>
              <a:gd name="connsiteY63116" fmla="*/ 386555 h 6858000"/>
              <a:gd name="connsiteX63117" fmla="*/ 6098837 w 12192000"/>
              <a:gd name="connsiteY63117" fmla="*/ 386555 h 6858000"/>
              <a:gd name="connsiteX63118" fmla="*/ 6069910 w 12192000"/>
              <a:gd name="connsiteY63118" fmla="*/ 410988 h 6858000"/>
              <a:gd name="connsiteX63119" fmla="*/ 6070024 w 12192000"/>
              <a:gd name="connsiteY63119" fmla="*/ 410874 h 6858000"/>
              <a:gd name="connsiteX63120" fmla="*/ 6096766 w 12192000"/>
              <a:gd name="connsiteY63120" fmla="*/ 433693 h 6858000"/>
              <a:gd name="connsiteX63121" fmla="*/ 6124540 w 12192000"/>
              <a:gd name="connsiteY63121" fmla="*/ 411333 h 6858000"/>
              <a:gd name="connsiteX63122" fmla="*/ 6098837 w 12192000"/>
              <a:gd name="connsiteY63122" fmla="*/ 386555 h 6858000"/>
              <a:gd name="connsiteX63123" fmla="*/ 208555 w 12192000"/>
              <a:gd name="connsiteY63123" fmla="*/ 386555 h 6858000"/>
              <a:gd name="connsiteX63124" fmla="*/ 208588 w 12192000"/>
              <a:gd name="connsiteY63124" fmla="*/ 386567 h 6858000"/>
              <a:gd name="connsiteX63125" fmla="*/ 188431 w 12192000"/>
              <a:gd name="connsiteY63125" fmla="*/ 389724 h 6858000"/>
              <a:gd name="connsiteX63126" fmla="*/ 180550 w 12192000"/>
              <a:gd name="connsiteY63126" fmla="*/ 409143 h 6858000"/>
              <a:gd name="connsiteX63127" fmla="*/ 204752 w 12192000"/>
              <a:gd name="connsiteY63127" fmla="*/ 434846 h 6858000"/>
              <a:gd name="connsiteX63128" fmla="*/ 228263 w 12192000"/>
              <a:gd name="connsiteY63128" fmla="*/ 414216 h 6858000"/>
              <a:gd name="connsiteX63129" fmla="*/ 227227 w 12192000"/>
              <a:gd name="connsiteY63129" fmla="*/ 393987 h 6858000"/>
              <a:gd name="connsiteX63130" fmla="*/ 208588 w 12192000"/>
              <a:gd name="connsiteY63130" fmla="*/ 386567 h 6858000"/>
              <a:gd name="connsiteX63131" fmla="*/ 208671 w 12192000"/>
              <a:gd name="connsiteY63131" fmla="*/ 386555 h 6858000"/>
              <a:gd name="connsiteX63132" fmla="*/ 139520 w 12192000"/>
              <a:gd name="connsiteY63132" fmla="*/ 386555 h 6858000"/>
              <a:gd name="connsiteX63133" fmla="*/ 112781 w 12192000"/>
              <a:gd name="connsiteY63133" fmla="*/ 412024 h 6858000"/>
              <a:gd name="connsiteX63134" fmla="*/ 119177 w 12192000"/>
              <a:gd name="connsiteY63134" fmla="*/ 432166 h 6858000"/>
              <a:gd name="connsiteX63135" fmla="*/ 138669 w 12192000"/>
              <a:gd name="connsiteY63135" fmla="*/ 433804 h 6858000"/>
              <a:gd name="connsiteX63136" fmla="*/ 138598 w 12192000"/>
              <a:gd name="connsiteY63136" fmla="*/ 433808 h 6858000"/>
              <a:gd name="connsiteX63137" fmla="*/ 138713 w 12192000"/>
              <a:gd name="connsiteY63137" fmla="*/ 433808 h 6858000"/>
              <a:gd name="connsiteX63138" fmla="*/ 138669 w 12192000"/>
              <a:gd name="connsiteY63138" fmla="*/ 433804 h 6858000"/>
              <a:gd name="connsiteX63139" fmla="*/ 159373 w 12192000"/>
              <a:gd name="connsiteY63139" fmla="*/ 432756 h 6858000"/>
              <a:gd name="connsiteX63140" fmla="*/ 166835 w 12192000"/>
              <a:gd name="connsiteY63140" fmla="*/ 411563 h 6858000"/>
              <a:gd name="connsiteX63141" fmla="*/ 139520 w 12192000"/>
              <a:gd name="connsiteY63141" fmla="*/ 386555 h 6858000"/>
              <a:gd name="connsiteX63142" fmla="*/ 4889146 w 12192000"/>
              <a:gd name="connsiteY63142" fmla="*/ 386440 h 6858000"/>
              <a:gd name="connsiteX63143" fmla="*/ 4865982 w 12192000"/>
              <a:gd name="connsiteY63143" fmla="*/ 413177 h 6858000"/>
              <a:gd name="connsiteX63144" fmla="*/ 4891682 w 12192000"/>
              <a:gd name="connsiteY63144" fmla="*/ 433693 h 6858000"/>
              <a:gd name="connsiteX63145" fmla="*/ 4914387 w 12192000"/>
              <a:gd name="connsiteY63145" fmla="*/ 411796 h 6858000"/>
              <a:gd name="connsiteX63146" fmla="*/ 4889146 w 12192000"/>
              <a:gd name="connsiteY63146" fmla="*/ 386440 h 6858000"/>
              <a:gd name="connsiteX63147" fmla="*/ 6161190 w 12192000"/>
              <a:gd name="connsiteY63147" fmla="*/ 386323 h 6858000"/>
              <a:gd name="connsiteX63148" fmla="*/ 6138140 w 12192000"/>
              <a:gd name="connsiteY63148" fmla="*/ 412486 h 6858000"/>
              <a:gd name="connsiteX63149" fmla="*/ 6161306 w 12192000"/>
              <a:gd name="connsiteY63149" fmla="*/ 433808 h 6858000"/>
              <a:gd name="connsiteX63150" fmla="*/ 6181260 w 12192000"/>
              <a:gd name="connsiteY63150" fmla="*/ 431401 h 6858000"/>
              <a:gd name="connsiteX63151" fmla="*/ 6186758 w 12192000"/>
              <a:gd name="connsiteY63151" fmla="*/ 411164 h 6858000"/>
              <a:gd name="connsiteX63152" fmla="*/ 6186774 w 12192000"/>
              <a:gd name="connsiteY63152" fmla="*/ 411218 h 6858000"/>
              <a:gd name="connsiteX63153" fmla="*/ 6186774 w 12192000"/>
              <a:gd name="connsiteY63153" fmla="*/ 411103 h 6858000"/>
              <a:gd name="connsiteX63154" fmla="*/ 6186758 w 12192000"/>
              <a:gd name="connsiteY63154" fmla="*/ 411164 h 6858000"/>
              <a:gd name="connsiteX63155" fmla="*/ 6180899 w 12192000"/>
              <a:gd name="connsiteY63155" fmla="*/ 391683 h 6858000"/>
              <a:gd name="connsiteX63156" fmla="*/ 6161190 w 12192000"/>
              <a:gd name="connsiteY63156" fmla="*/ 386323 h 6858000"/>
              <a:gd name="connsiteX63157" fmla="*/ 10925614 w 12192000"/>
              <a:gd name="connsiteY63157" fmla="*/ 386094 h 6858000"/>
              <a:gd name="connsiteX63158" fmla="*/ 10925614 w 12192000"/>
              <a:gd name="connsiteY63158" fmla="*/ 386208 h 6858000"/>
              <a:gd name="connsiteX63159" fmla="*/ 10898644 w 12192000"/>
              <a:gd name="connsiteY63159" fmla="*/ 411218 h 6858000"/>
              <a:gd name="connsiteX63160" fmla="*/ 10922848 w 12192000"/>
              <a:gd name="connsiteY63160" fmla="*/ 433693 h 6858000"/>
              <a:gd name="connsiteX63161" fmla="*/ 10953043 w 12192000"/>
              <a:gd name="connsiteY63161" fmla="*/ 408221 h 6858000"/>
              <a:gd name="connsiteX63162" fmla="*/ 10925614 w 12192000"/>
              <a:gd name="connsiteY63162" fmla="*/ 386094 h 6858000"/>
              <a:gd name="connsiteX63163" fmla="*/ 2553139 w 12192000"/>
              <a:gd name="connsiteY63163" fmla="*/ 386094 h 6858000"/>
              <a:gd name="connsiteX63164" fmla="*/ 2553139 w 12192000"/>
              <a:gd name="connsiteY63164" fmla="*/ 386208 h 6858000"/>
              <a:gd name="connsiteX63165" fmla="*/ 2526169 w 12192000"/>
              <a:gd name="connsiteY63165" fmla="*/ 411218 h 6858000"/>
              <a:gd name="connsiteX63166" fmla="*/ 2550373 w 12192000"/>
              <a:gd name="connsiteY63166" fmla="*/ 433693 h 6858000"/>
              <a:gd name="connsiteX63167" fmla="*/ 2580568 w 12192000"/>
              <a:gd name="connsiteY63167" fmla="*/ 408221 h 6858000"/>
              <a:gd name="connsiteX63168" fmla="*/ 2553139 w 12192000"/>
              <a:gd name="connsiteY63168" fmla="*/ 386094 h 6858000"/>
              <a:gd name="connsiteX63169" fmla="*/ 7435883 w 12192000"/>
              <a:gd name="connsiteY63169" fmla="*/ 385862 h 6858000"/>
              <a:gd name="connsiteX63170" fmla="*/ 7408683 w 12192000"/>
              <a:gd name="connsiteY63170" fmla="*/ 408683 h 6858000"/>
              <a:gd name="connsiteX63171" fmla="*/ 7434730 w 12192000"/>
              <a:gd name="connsiteY63171" fmla="*/ 433117 h 6858000"/>
              <a:gd name="connsiteX63172" fmla="*/ 7462044 w 12192000"/>
              <a:gd name="connsiteY63172" fmla="*/ 411911 h 6858000"/>
              <a:gd name="connsiteX63173" fmla="*/ 7435883 w 12192000"/>
              <a:gd name="connsiteY63173" fmla="*/ 385862 h 6858000"/>
              <a:gd name="connsiteX63174" fmla="*/ 11198184 w 12192000"/>
              <a:gd name="connsiteY63174" fmla="*/ 385748 h 6858000"/>
              <a:gd name="connsiteX63175" fmla="*/ 11164992 w 12192000"/>
              <a:gd name="connsiteY63175" fmla="*/ 413638 h 6858000"/>
              <a:gd name="connsiteX63176" fmla="*/ 11190578 w 12192000"/>
              <a:gd name="connsiteY63176" fmla="*/ 433232 h 6858000"/>
              <a:gd name="connsiteX63177" fmla="*/ 11218470 w 12192000"/>
              <a:gd name="connsiteY63177" fmla="*/ 411449 h 6858000"/>
              <a:gd name="connsiteX63178" fmla="*/ 11198184 w 12192000"/>
              <a:gd name="connsiteY63178" fmla="*/ 385748 h 6858000"/>
              <a:gd name="connsiteX63179" fmla="*/ 10321574 w 12192000"/>
              <a:gd name="connsiteY63179" fmla="*/ 385748 h 6858000"/>
              <a:gd name="connsiteX63180" fmla="*/ 10294144 w 12192000"/>
              <a:gd name="connsiteY63180" fmla="*/ 412370 h 6858000"/>
              <a:gd name="connsiteX63181" fmla="*/ 10319154 w 12192000"/>
              <a:gd name="connsiteY63181" fmla="*/ 433232 h 6858000"/>
              <a:gd name="connsiteX63182" fmla="*/ 10347968 w 12192000"/>
              <a:gd name="connsiteY63182" fmla="*/ 412716 h 6858000"/>
              <a:gd name="connsiteX63183" fmla="*/ 10321574 w 12192000"/>
              <a:gd name="connsiteY63183" fmla="*/ 385748 h 6858000"/>
              <a:gd name="connsiteX63184" fmla="*/ 9920150 w 12192000"/>
              <a:gd name="connsiteY63184" fmla="*/ 385748 h 6858000"/>
              <a:gd name="connsiteX63185" fmla="*/ 9892142 w 12192000"/>
              <a:gd name="connsiteY63185" fmla="*/ 410296 h 6858000"/>
              <a:gd name="connsiteX63186" fmla="*/ 9916578 w 12192000"/>
              <a:gd name="connsiteY63186" fmla="*/ 433232 h 6858000"/>
              <a:gd name="connsiteX63187" fmla="*/ 9945505 w 12192000"/>
              <a:gd name="connsiteY63187" fmla="*/ 410874 h 6858000"/>
              <a:gd name="connsiteX63188" fmla="*/ 9945390 w 12192000"/>
              <a:gd name="connsiteY63188" fmla="*/ 410988 h 6858000"/>
              <a:gd name="connsiteX63189" fmla="*/ 9920150 w 12192000"/>
              <a:gd name="connsiteY63189" fmla="*/ 385748 h 6858000"/>
              <a:gd name="connsiteX63190" fmla="*/ 9651266 w 12192000"/>
              <a:gd name="connsiteY63190" fmla="*/ 385748 h 6858000"/>
              <a:gd name="connsiteX63191" fmla="*/ 9583614 w 12192000"/>
              <a:gd name="connsiteY63191" fmla="*/ 386094 h 6858000"/>
              <a:gd name="connsiteX63192" fmla="*/ 9510774 w 12192000"/>
              <a:gd name="connsiteY63192" fmla="*/ 385862 h 6858000"/>
              <a:gd name="connsiteX63193" fmla="*/ 9489567 w 12192000"/>
              <a:gd name="connsiteY63193" fmla="*/ 404418 h 6858000"/>
              <a:gd name="connsiteX63194" fmla="*/ 9489567 w 12192000"/>
              <a:gd name="connsiteY63194" fmla="*/ 552632 h 6858000"/>
              <a:gd name="connsiteX63195" fmla="*/ 9517343 w 12192000"/>
              <a:gd name="connsiteY63195" fmla="*/ 568653 h 6858000"/>
              <a:gd name="connsiteX63196" fmla="*/ 9537281 w 12192000"/>
              <a:gd name="connsiteY63196" fmla="*/ 551019 h 6858000"/>
              <a:gd name="connsiteX63197" fmla="*/ 9536935 w 12192000"/>
              <a:gd name="connsiteY63197" fmla="*/ 488553 h 6858000"/>
              <a:gd name="connsiteX63198" fmla="*/ 9547308 w 12192000"/>
              <a:gd name="connsiteY63198" fmla="*/ 474722 h 6858000"/>
              <a:gd name="connsiteX63199" fmla="*/ 9557796 w 12192000"/>
              <a:gd name="connsiteY63199" fmla="*/ 488322 h 6858000"/>
              <a:gd name="connsiteX63200" fmla="*/ 9557566 w 12192000"/>
              <a:gd name="connsiteY63200" fmla="*/ 553326 h 6858000"/>
              <a:gd name="connsiteX63201" fmla="*/ 9571972 w 12192000"/>
              <a:gd name="connsiteY63201" fmla="*/ 568768 h 6858000"/>
              <a:gd name="connsiteX63202" fmla="*/ 9657836 w 12192000"/>
              <a:gd name="connsiteY63202" fmla="*/ 568768 h 6858000"/>
              <a:gd name="connsiteX63203" fmla="*/ 9672703 w 12192000"/>
              <a:gd name="connsiteY63203" fmla="*/ 553785 h 6858000"/>
              <a:gd name="connsiteX63204" fmla="*/ 9672703 w 12192000"/>
              <a:gd name="connsiteY63204" fmla="*/ 467923 h 6858000"/>
              <a:gd name="connsiteX63205" fmla="*/ 9657720 w 12192000"/>
              <a:gd name="connsiteY63205" fmla="*/ 452940 h 6858000"/>
              <a:gd name="connsiteX63206" fmla="*/ 9592718 w 12192000"/>
              <a:gd name="connsiteY63206" fmla="*/ 453401 h 6858000"/>
              <a:gd name="connsiteX63207" fmla="*/ 9578772 w 12192000"/>
              <a:gd name="connsiteY63207" fmla="*/ 443144 h 6858000"/>
              <a:gd name="connsiteX63208" fmla="*/ 9592718 w 12192000"/>
              <a:gd name="connsiteY63208" fmla="*/ 433002 h 6858000"/>
              <a:gd name="connsiteX63209" fmla="*/ 9652534 w 12192000"/>
              <a:gd name="connsiteY63209" fmla="*/ 433347 h 6858000"/>
              <a:gd name="connsiteX63210" fmla="*/ 9652418 w 12192000"/>
              <a:gd name="connsiteY63210" fmla="*/ 433577 h 6858000"/>
              <a:gd name="connsiteX63211" fmla="*/ 9672933 w 12192000"/>
              <a:gd name="connsiteY63211" fmla="*/ 410874 h 6858000"/>
              <a:gd name="connsiteX63212" fmla="*/ 9651266 w 12192000"/>
              <a:gd name="connsiteY63212" fmla="*/ 385748 h 6858000"/>
              <a:gd name="connsiteX63213" fmla="*/ 2825709 w 12192000"/>
              <a:gd name="connsiteY63213" fmla="*/ 385748 h 6858000"/>
              <a:gd name="connsiteX63214" fmla="*/ 2792517 w 12192000"/>
              <a:gd name="connsiteY63214" fmla="*/ 413638 h 6858000"/>
              <a:gd name="connsiteX63215" fmla="*/ 2818103 w 12192000"/>
              <a:gd name="connsiteY63215" fmla="*/ 433232 h 6858000"/>
              <a:gd name="connsiteX63216" fmla="*/ 2845995 w 12192000"/>
              <a:gd name="connsiteY63216" fmla="*/ 411449 h 6858000"/>
              <a:gd name="connsiteX63217" fmla="*/ 2825709 w 12192000"/>
              <a:gd name="connsiteY63217" fmla="*/ 385748 h 6858000"/>
              <a:gd name="connsiteX63218" fmla="*/ 1949099 w 12192000"/>
              <a:gd name="connsiteY63218" fmla="*/ 385748 h 6858000"/>
              <a:gd name="connsiteX63219" fmla="*/ 1921669 w 12192000"/>
              <a:gd name="connsiteY63219" fmla="*/ 412370 h 6858000"/>
              <a:gd name="connsiteX63220" fmla="*/ 1946679 w 12192000"/>
              <a:gd name="connsiteY63220" fmla="*/ 433232 h 6858000"/>
              <a:gd name="connsiteX63221" fmla="*/ 1975493 w 12192000"/>
              <a:gd name="connsiteY63221" fmla="*/ 412716 h 6858000"/>
              <a:gd name="connsiteX63222" fmla="*/ 1949099 w 12192000"/>
              <a:gd name="connsiteY63222" fmla="*/ 385748 h 6858000"/>
              <a:gd name="connsiteX63223" fmla="*/ 1547675 w 12192000"/>
              <a:gd name="connsiteY63223" fmla="*/ 385748 h 6858000"/>
              <a:gd name="connsiteX63224" fmla="*/ 1519667 w 12192000"/>
              <a:gd name="connsiteY63224" fmla="*/ 410296 h 6858000"/>
              <a:gd name="connsiteX63225" fmla="*/ 1544103 w 12192000"/>
              <a:gd name="connsiteY63225" fmla="*/ 433232 h 6858000"/>
              <a:gd name="connsiteX63226" fmla="*/ 1573030 w 12192000"/>
              <a:gd name="connsiteY63226" fmla="*/ 410874 h 6858000"/>
              <a:gd name="connsiteX63227" fmla="*/ 1572915 w 12192000"/>
              <a:gd name="connsiteY63227" fmla="*/ 410988 h 6858000"/>
              <a:gd name="connsiteX63228" fmla="*/ 1547675 w 12192000"/>
              <a:gd name="connsiteY63228" fmla="*/ 385748 h 6858000"/>
              <a:gd name="connsiteX63229" fmla="*/ 1278791 w 12192000"/>
              <a:gd name="connsiteY63229" fmla="*/ 385748 h 6858000"/>
              <a:gd name="connsiteX63230" fmla="*/ 1211139 w 12192000"/>
              <a:gd name="connsiteY63230" fmla="*/ 386094 h 6858000"/>
              <a:gd name="connsiteX63231" fmla="*/ 1138299 w 12192000"/>
              <a:gd name="connsiteY63231" fmla="*/ 385862 h 6858000"/>
              <a:gd name="connsiteX63232" fmla="*/ 1117092 w 12192000"/>
              <a:gd name="connsiteY63232" fmla="*/ 404418 h 6858000"/>
              <a:gd name="connsiteX63233" fmla="*/ 1117092 w 12192000"/>
              <a:gd name="connsiteY63233" fmla="*/ 552632 h 6858000"/>
              <a:gd name="connsiteX63234" fmla="*/ 1144868 w 12192000"/>
              <a:gd name="connsiteY63234" fmla="*/ 568653 h 6858000"/>
              <a:gd name="connsiteX63235" fmla="*/ 1164806 w 12192000"/>
              <a:gd name="connsiteY63235" fmla="*/ 551019 h 6858000"/>
              <a:gd name="connsiteX63236" fmla="*/ 1164460 w 12192000"/>
              <a:gd name="connsiteY63236" fmla="*/ 488553 h 6858000"/>
              <a:gd name="connsiteX63237" fmla="*/ 1174833 w 12192000"/>
              <a:gd name="connsiteY63237" fmla="*/ 474722 h 6858000"/>
              <a:gd name="connsiteX63238" fmla="*/ 1185321 w 12192000"/>
              <a:gd name="connsiteY63238" fmla="*/ 488322 h 6858000"/>
              <a:gd name="connsiteX63239" fmla="*/ 1185091 w 12192000"/>
              <a:gd name="connsiteY63239" fmla="*/ 553326 h 6858000"/>
              <a:gd name="connsiteX63240" fmla="*/ 1199497 w 12192000"/>
              <a:gd name="connsiteY63240" fmla="*/ 568768 h 6858000"/>
              <a:gd name="connsiteX63241" fmla="*/ 1285361 w 12192000"/>
              <a:gd name="connsiteY63241" fmla="*/ 568768 h 6858000"/>
              <a:gd name="connsiteX63242" fmla="*/ 1300228 w 12192000"/>
              <a:gd name="connsiteY63242" fmla="*/ 553785 h 6858000"/>
              <a:gd name="connsiteX63243" fmla="*/ 1300228 w 12192000"/>
              <a:gd name="connsiteY63243" fmla="*/ 467923 h 6858000"/>
              <a:gd name="connsiteX63244" fmla="*/ 1285245 w 12192000"/>
              <a:gd name="connsiteY63244" fmla="*/ 452940 h 6858000"/>
              <a:gd name="connsiteX63245" fmla="*/ 1220243 w 12192000"/>
              <a:gd name="connsiteY63245" fmla="*/ 453401 h 6858000"/>
              <a:gd name="connsiteX63246" fmla="*/ 1206297 w 12192000"/>
              <a:gd name="connsiteY63246" fmla="*/ 443144 h 6858000"/>
              <a:gd name="connsiteX63247" fmla="*/ 1220243 w 12192000"/>
              <a:gd name="connsiteY63247" fmla="*/ 433002 h 6858000"/>
              <a:gd name="connsiteX63248" fmla="*/ 1280059 w 12192000"/>
              <a:gd name="connsiteY63248" fmla="*/ 433347 h 6858000"/>
              <a:gd name="connsiteX63249" fmla="*/ 1279943 w 12192000"/>
              <a:gd name="connsiteY63249" fmla="*/ 433577 h 6858000"/>
              <a:gd name="connsiteX63250" fmla="*/ 1300458 w 12192000"/>
              <a:gd name="connsiteY63250" fmla="*/ 410874 h 6858000"/>
              <a:gd name="connsiteX63251" fmla="*/ 1278791 w 12192000"/>
              <a:gd name="connsiteY63251" fmla="*/ 385748 h 6858000"/>
              <a:gd name="connsiteX63252" fmla="*/ 11125344 w 12192000"/>
              <a:gd name="connsiteY63252" fmla="*/ 385632 h 6858000"/>
              <a:gd name="connsiteX63253" fmla="*/ 11102525 w 12192000"/>
              <a:gd name="connsiteY63253" fmla="*/ 412831 h 6858000"/>
              <a:gd name="connsiteX63254" fmla="*/ 11102525 w 12192000"/>
              <a:gd name="connsiteY63254" fmla="*/ 412948 h 6858000"/>
              <a:gd name="connsiteX63255" fmla="*/ 11128919 w 12192000"/>
              <a:gd name="connsiteY63255" fmla="*/ 433002 h 6858000"/>
              <a:gd name="connsiteX63256" fmla="*/ 11151048 w 12192000"/>
              <a:gd name="connsiteY63256" fmla="*/ 410757 h 6858000"/>
              <a:gd name="connsiteX63257" fmla="*/ 11125344 w 12192000"/>
              <a:gd name="connsiteY63257" fmla="*/ 385632 h 6858000"/>
              <a:gd name="connsiteX63258" fmla="*/ 9986651 w 12192000"/>
              <a:gd name="connsiteY63258" fmla="*/ 385632 h 6858000"/>
              <a:gd name="connsiteX63259" fmla="*/ 9960028 w 12192000"/>
              <a:gd name="connsiteY63259" fmla="*/ 410065 h 6858000"/>
              <a:gd name="connsiteX63260" fmla="*/ 9982962 w 12192000"/>
              <a:gd name="connsiteY63260" fmla="*/ 434269 h 6858000"/>
              <a:gd name="connsiteX63261" fmla="*/ 9983078 w 12192000"/>
              <a:gd name="connsiteY63261" fmla="*/ 434269 h 6858000"/>
              <a:gd name="connsiteX63262" fmla="*/ 10007626 w 12192000"/>
              <a:gd name="connsiteY63262" fmla="*/ 411333 h 6858000"/>
              <a:gd name="connsiteX63263" fmla="*/ 9986651 w 12192000"/>
              <a:gd name="connsiteY63263" fmla="*/ 385632 h 6858000"/>
              <a:gd name="connsiteX63264" fmla="*/ 2752869 w 12192000"/>
              <a:gd name="connsiteY63264" fmla="*/ 385632 h 6858000"/>
              <a:gd name="connsiteX63265" fmla="*/ 2730050 w 12192000"/>
              <a:gd name="connsiteY63265" fmla="*/ 412831 h 6858000"/>
              <a:gd name="connsiteX63266" fmla="*/ 2730050 w 12192000"/>
              <a:gd name="connsiteY63266" fmla="*/ 412948 h 6858000"/>
              <a:gd name="connsiteX63267" fmla="*/ 2756444 w 12192000"/>
              <a:gd name="connsiteY63267" fmla="*/ 433002 h 6858000"/>
              <a:gd name="connsiteX63268" fmla="*/ 2778573 w 12192000"/>
              <a:gd name="connsiteY63268" fmla="*/ 410757 h 6858000"/>
              <a:gd name="connsiteX63269" fmla="*/ 2752869 w 12192000"/>
              <a:gd name="connsiteY63269" fmla="*/ 385632 h 6858000"/>
              <a:gd name="connsiteX63270" fmla="*/ 1614176 w 12192000"/>
              <a:gd name="connsiteY63270" fmla="*/ 385632 h 6858000"/>
              <a:gd name="connsiteX63271" fmla="*/ 1587553 w 12192000"/>
              <a:gd name="connsiteY63271" fmla="*/ 410065 h 6858000"/>
              <a:gd name="connsiteX63272" fmla="*/ 1610487 w 12192000"/>
              <a:gd name="connsiteY63272" fmla="*/ 434269 h 6858000"/>
              <a:gd name="connsiteX63273" fmla="*/ 1610603 w 12192000"/>
              <a:gd name="connsiteY63273" fmla="*/ 434269 h 6858000"/>
              <a:gd name="connsiteX63274" fmla="*/ 1635151 w 12192000"/>
              <a:gd name="connsiteY63274" fmla="*/ 411333 h 6858000"/>
              <a:gd name="connsiteX63275" fmla="*/ 1614176 w 12192000"/>
              <a:gd name="connsiteY63275" fmla="*/ 385632 h 6858000"/>
              <a:gd name="connsiteX63276" fmla="*/ 10051192 w 12192000"/>
              <a:gd name="connsiteY63276" fmla="*/ 385517 h 6858000"/>
              <a:gd name="connsiteX63277" fmla="*/ 10028027 w 12192000"/>
              <a:gd name="connsiteY63277" fmla="*/ 412140 h 6858000"/>
              <a:gd name="connsiteX63278" fmla="*/ 10052230 w 12192000"/>
              <a:gd name="connsiteY63278" fmla="*/ 433117 h 6858000"/>
              <a:gd name="connsiteX63279" fmla="*/ 10052113 w 12192000"/>
              <a:gd name="connsiteY63279" fmla="*/ 433002 h 6858000"/>
              <a:gd name="connsiteX63280" fmla="*/ 10076317 w 12192000"/>
              <a:gd name="connsiteY63280" fmla="*/ 411218 h 6858000"/>
              <a:gd name="connsiteX63281" fmla="*/ 10051192 w 12192000"/>
              <a:gd name="connsiteY63281" fmla="*/ 385517 h 6858000"/>
              <a:gd name="connsiteX63282" fmla="*/ 1678717 w 12192000"/>
              <a:gd name="connsiteY63282" fmla="*/ 385517 h 6858000"/>
              <a:gd name="connsiteX63283" fmla="*/ 1655552 w 12192000"/>
              <a:gd name="connsiteY63283" fmla="*/ 412140 h 6858000"/>
              <a:gd name="connsiteX63284" fmla="*/ 1679755 w 12192000"/>
              <a:gd name="connsiteY63284" fmla="*/ 433117 h 6858000"/>
              <a:gd name="connsiteX63285" fmla="*/ 1679638 w 12192000"/>
              <a:gd name="connsiteY63285" fmla="*/ 433002 h 6858000"/>
              <a:gd name="connsiteX63286" fmla="*/ 1703842 w 12192000"/>
              <a:gd name="connsiteY63286" fmla="*/ 411218 h 6858000"/>
              <a:gd name="connsiteX63287" fmla="*/ 1678717 w 12192000"/>
              <a:gd name="connsiteY63287" fmla="*/ 385517 h 6858000"/>
              <a:gd name="connsiteX63288" fmla="*/ 9113382 w 12192000"/>
              <a:gd name="connsiteY63288" fmla="*/ 385402 h 6858000"/>
              <a:gd name="connsiteX63289" fmla="*/ 9088948 w 12192000"/>
              <a:gd name="connsiteY63289" fmla="*/ 410874 h 6858000"/>
              <a:gd name="connsiteX63290" fmla="*/ 9111999 w 12192000"/>
              <a:gd name="connsiteY63290" fmla="*/ 432885 h 6858000"/>
              <a:gd name="connsiteX63291" fmla="*/ 9137586 w 12192000"/>
              <a:gd name="connsiteY63291" fmla="*/ 409490 h 6858000"/>
              <a:gd name="connsiteX63292" fmla="*/ 9113382 w 12192000"/>
              <a:gd name="connsiteY63292" fmla="*/ 385402 h 6858000"/>
              <a:gd name="connsiteX63293" fmla="*/ 9045960 w 12192000"/>
              <a:gd name="connsiteY63293" fmla="*/ 385402 h 6858000"/>
              <a:gd name="connsiteX63294" fmla="*/ 9021296 w 12192000"/>
              <a:gd name="connsiteY63294" fmla="*/ 411563 h 6858000"/>
              <a:gd name="connsiteX63295" fmla="*/ 9046074 w 12192000"/>
              <a:gd name="connsiteY63295" fmla="*/ 433808 h 6858000"/>
              <a:gd name="connsiteX63296" fmla="*/ 9068204 w 12192000"/>
              <a:gd name="connsiteY63296" fmla="*/ 410181 h 6858000"/>
              <a:gd name="connsiteX63297" fmla="*/ 9045960 w 12192000"/>
              <a:gd name="connsiteY63297" fmla="*/ 385402 h 6858000"/>
              <a:gd name="connsiteX63298" fmla="*/ 5222112 w 12192000"/>
              <a:gd name="connsiteY63298" fmla="*/ 385402 h 6858000"/>
              <a:gd name="connsiteX63299" fmla="*/ 5196987 w 12192000"/>
              <a:gd name="connsiteY63299" fmla="*/ 410065 h 6858000"/>
              <a:gd name="connsiteX63300" fmla="*/ 5219116 w 12192000"/>
              <a:gd name="connsiteY63300" fmla="*/ 432771 h 6858000"/>
              <a:gd name="connsiteX63301" fmla="*/ 5245395 w 12192000"/>
              <a:gd name="connsiteY63301" fmla="*/ 410296 h 6858000"/>
              <a:gd name="connsiteX63302" fmla="*/ 5222112 w 12192000"/>
              <a:gd name="connsiteY63302" fmla="*/ 385402 h 6858000"/>
              <a:gd name="connsiteX63303" fmla="*/ 5154575 w 12192000"/>
              <a:gd name="connsiteY63303" fmla="*/ 385402 h 6858000"/>
              <a:gd name="connsiteX63304" fmla="*/ 5128988 w 12192000"/>
              <a:gd name="connsiteY63304" fmla="*/ 410757 h 6858000"/>
              <a:gd name="connsiteX63305" fmla="*/ 5155729 w 12192000"/>
              <a:gd name="connsiteY63305" fmla="*/ 433924 h 6858000"/>
              <a:gd name="connsiteX63306" fmla="*/ 5155842 w 12192000"/>
              <a:gd name="connsiteY63306" fmla="*/ 433924 h 6858000"/>
              <a:gd name="connsiteX63307" fmla="*/ 5176590 w 12192000"/>
              <a:gd name="connsiteY63307" fmla="*/ 409490 h 6858000"/>
              <a:gd name="connsiteX63308" fmla="*/ 5154575 w 12192000"/>
              <a:gd name="connsiteY63308" fmla="*/ 385402 h 6858000"/>
              <a:gd name="connsiteX63309" fmla="*/ 5021573 w 12192000"/>
              <a:gd name="connsiteY63309" fmla="*/ 385402 h 6858000"/>
              <a:gd name="connsiteX63310" fmla="*/ 4998524 w 12192000"/>
              <a:gd name="connsiteY63310" fmla="*/ 409258 h 6858000"/>
              <a:gd name="connsiteX63311" fmla="*/ 5023072 w 12192000"/>
              <a:gd name="connsiteY63311" fmla="*/ 432540 h 6858000"/>
              <a:gd name="connsiteX63312" fmla="*/ 5023186 w 12192000"/>
              <a:gd name="connsiteY63312" fmla="*/ 432540 h 6858000"/>
              <a:gd name="connsiteX63313" fmla="*/ 5047391 w 12192000"/>
              <a:gd name="connsiteY63313" fmla="*/ 409950 h 6858000"/>
              <a:gd name="connsiteX63314" fmla="*/ 5021573 w 12192000"/>
              <a:gd name="connsiteY63314" fmla="*/ 385402 h 6858000"/>
              <a:gd name="connsiteX63315" fmla="*/ 740907 w 12192000"/>
              <a:gd name="connsiteY63315" fmla="*/ 385402 h 6858000"/>
              <a:gd name="connsiteX63316" fmla="*/ 716473 w 12192000"/>
              <a:gd name="connsiteY63316" fmla="*/ 410874 h 6858000"/>
              <a:gd name="connsiteX63317" fmla="*/ 739524 w 12192000"/>
              <a:gd name="connsiteY63317" fmla="*/ 432885 h 6858000"/>
              <a:gd name="connsiteX63318" fmla="*/ 765111 w 12192000"/>
              <a:gd name="connsiteY63318" fmla="*/ 409490 h 6858000"/>
              <a:gd name="connsiteX63319" fmla="*/ 740907 w 12192000"/>
              <a:gd name="connsiteY63319" fmla="*/ 385402 h 6858000"/>
              <a:gd name="connsiteX63320" fmla="*/ 673485 w 12192000"/>
              <a:gd name="connsiteY63320" fmla="*/ 385402 h 6858000"/>
              <a:gd name="connsiteX63321" fmla="*/ 648821 w 12192000"/>
              <a:gd name="connsiteY63321" fmla="*/ 411563 h 6858000"/>
              <a:gd name="connsiteX63322" fmla="*/ 673599 w 12192000"/>
              <a:gd name="connsiteY63322" fmla="*/ 433808 h 6858000"/>
              <a:gd name="connsiteX63323" fmla="*/ 695729 w 12192000"/>
              <a:gd name="connsiteY63323" fmla="*/ 410181 h 6858000"/>
              <a:gd name="connsiteX63324" fmla="*/ 673485 w 12192000"/>
              <a:gd name="connsiteY63324" fmla="*/ 385402 h 6858000"/>
              <a:gd name="connsiteX63325" fmla="*/ 8779727 w 12192000"/>
              <a:gd name="connsiteY63325" fmla="*/ 385287 h 6858000"/>
              <a:gd name="connsiteX63326" fmla="*/ 8779610 w 12192000"/>
              <a:gd name="connsiteY63326" fmla="*/ 385402 h 6858000"/>
              <a:gd name="connsiteX63327" fmla="*/ 8756099 w 12192000"/>
              <a:gd name="connsiteY63327" fmla="*/ 407414 h 6858000"/>
              <a:gd name="connsiteX63328" fmla="*/ 8774886 w 12192000"/>
              <a:gd name="connsiteY63328" fmla="*/ 433117 h 6858000"/>
              <a:gd name="connsiteX63329" fmla="*/ 8803353 w 12192000"/>
              <a:gd name="connsiteY63329" fmla="*/ 412486 h 6858000"/>
              <a:gd name="connsiteX63330" fmla="*/ 8779727 w 12192000"/>
              <a:gd name="connsiteY63330" fmla="*/ 385287 h 6858000"/>
              <a:gd name="connsiteX63331" fmla="*/ 8641192 w 12192000"/>
              <a:gd name="connsiteY63331" fmla="*/ 385287 h 6858000"/>
              <a:gd name="connsiteX63332" fmla="*/ 8618142 w 12192000"/>
              <a:gd name="connsiteY63332" fmla="*/ 412255 h 6858000"/>
              <a:gd name="connsiteX63333" fmla="*/ 8642807 w 12192000"/>
              <a:gd name="connsiteY63333" fmla="*/ 433002 h 6858000"/>
              <a:gd name="connsiteX63334" fmla="*/ 8666548 w 12192000"/>
              <a:gd name="connsiteY63334" fmla="*/ 410874 h 6858000"/>
              <a:gd name="connsiteX63335" fmla="*/ 8666548 w 12192000"/>
              <a:gd name="connsiteY63335" fmla="*/ 410757 h 6858000"/>
              <a:gd name="connsiteX63336" fmla="*/ 8641192 w 12192000"/>
              <a:gd name="connsiteY63336" fmla="*/ 385287 h 6858000"/>
              <a:gd name="connsiteX63337" fmla="*/ 407252 w 12192000"/>
              <a:gd name="connsiteY63337" fmla="*/ 385287 h 6858000"/>
              <a:gd name="connsiteX63338" fmla="*/ 407135 w 12192000"/>
              <a:gd name="connsiteY63338" fmla="*/ 385402 h 6858000"/>
              <a:gd name="connsiteX63339" fmla="*/ 383624 w 12192000"/>
              <a:gd name="connsiteY63339" fmla="*/ 407414 h 6858000"/>
              <a:gd name="connsiteX63340" fmla="*/ 402411 w 12192000"/>
              <a:gd name="connsiteY63340" fmla="*/ 433117 h 6858000"/>
              <a:gd name="connsiteX63341" fmla="*/ 430878 w 12192000"/>
              <a:gd name="connsiteY63341" fmla="*/ 412486 h 6858000"/>
              <a:gd name="connsiteX63342" fmla="*/ 407252 w 12192000"/>
              <a:gd name="connsiteY63342" fmla="*/ 385287 h 6858000"/>
              <a:gd name="connsiteX63343" fmla="*/ 268717 w 12192000"/>
              <a:gd name="connsiteY63343" fmla="*/ 385287 h 6858000"/>
              <a:gd name="connsiteX63344" fmla="*/ 245667 w 12192000"/>
              <a:gd name="connsiteY63344" fmla="*/ 412255 h 6858000"/>
              <a:gd name="connsiteX63345" fmla="*/ 270332 w 12192000"/>
              <a:gd name="connsiteY63345" fmla="*/ 433002 h 6858000"/>
              <a:gd name="connsiteX63346" fmla="*/ 294073 w 12192000"/>
              <a:gd name="connsiteY63346" fmla="*/ 410874 h 6858000"/>
              <a:gd name="connsiteX63347" fmla="*/ 294073 w 12192000"/>
              <a:gd name="connsiteY63347" fmla="*/ 410757 h 6858000"/>
              <a:gd name="connsiteX63348" fmla="*/ 268717 w 12192000"/>
              <a:gd name="connsiteY63348" fmla="*/ 385287 h 6858000"/>
              <a:gd name="connsiteX63349" fmla="*/ 12132422 w 12192000"/>
              <a:gd name="connsiteY63349" fmla="*/ 385172 h 6858000"/>
              <a:gd name="connsiteX63350" fmla="*/ 12107527 w 12192000"/>
              <a:gd name="connsiteY63350" fmla="*/ 411103 h 6858000"/>
              <a:gd name="connsiteX63351" fmla="*/ 12107527 w 12192000"/>
              <a:gd name="connsiteY63351" fmla="*/ 411218 h 6858000"/>
              <a:gd name="connsiteX63352" fmla="*/ 12132192 w 12192000"/>
              <a:gd name="connsiteY63352" fmla="*/ 432771 h 6858000"/>
              <a:gd name="connsiteX63353" fmla="*/ 12155933 w 12192000"/>
              <a:gd name="connsiteY63353" fmla="*/ 411449 h 6858000"/>
              <a:gd name="connsiteX63354" fmla="*/ 12132422 w 12192000"/>
              <a:gd name="connsiteY63354" fmla="*/ 385172 h 6858000"/>
              <a:gd name="connsiteX63355" fmla="*/ 3759947 w 12192000"/>
              <a:gd name="connsiteY63355" fmla="*/ 385172 h 6858000"/>
              <a:gd name="connsiteX63356" fmla="*/ 3735052 w 12192000"/>
              <a:gd name="connsiteY63356" fmla="*/ 411103 h 6858000"/>
              <a:gd name="connsiteX63357" fmla="*/ 3735052 w 12192000"/>
              <a:gd name="connsiteY63357" fmla="*/ 411218 h 6858000"/>
              <a:gd name="connsiteX63358" fmla="*/ 3759717 w 12192000"/>
              <a:gd name="connsiteY63358" fmla="*/ 432771 h 6858000"/>
              <a:gd name="connsiteX63359" fmla="*/ 3783458 w 12192000"/>
              <a:gd name="connsiteY63359" fmla="*/ 411449 h 6858000"/>
              <a:gd name="connsiteX63360" fmla="*/ 3759947 w 12192000"/>
              <a:gd name="connsiteY63360" fmla="*/ 385172 h 6858000"/>
              <a:gd name="connsiteX63361" fmla="*/ 11058153 w 12192000"/>
              <a:gd name="connsiteY63361" fmla="*/ 385057 h 6858000"/>
              <a:gd name="connsiteX63362" fmla="*/ 11058153 w 12192000"/>
              <a:gd name="connsiteY63362" fmla="*/ 385172 h 6858000"/>
              <a:gd name="connsiteX63363" fmla="*/ 11032566 w 12192000"/>
              <a:gd name="connsiteY63363" fmla="*/ 410526 h 6858000"/>
              <a:gd name="connsiteX63364" fmla="*/ 11059536 w 12192000"/>
              <a:gd name="connsiteY63364" fmla="*/ 433577 h 6858000"/>
              <a:gd name="connsiteX63365" fmla="*/ 11080050 w 12192000"/>
              <a:gd name="connsiteY63365" fmla="*/ 407875 h 6858000"/>
              <a:gd name="connsiteX63366" fmla="*/ 11058153 w 12192000"/>
              <a:gd name="connsiteY63366" fmla="*/ 385057 h 6858000"/>
              <a:gd name="connsiteX63367" fmla="*/ 9850077 w 12192000"/>
              <a:gd name="connsiteY63367" fmla="*/ 385057 h 6858000"/>
              <a:gd name="connsiteX63368" fmla="*/ 9822646 w 12192000"/>
              <a:gd name="connsiteY63368" fmla="*/ 410988 h 6858000"/>
              <a:gd name="connsiteX63369" fmla="*/ 9850077 w 12192000"/>
              <a:gd name="connsiteY63369" fmla="*/ 432655 h 6858000"/>
              <a:gd name="connsiteX63370" fmla="*/ 9877160 w 12192000"/>
              <a:gd name="connsiteY63370" fmla="*/ 408683 h 6858000"/>
              <a:gd name="connsiteX63371" fmla="*/ 9850077 w 12192000"/>
              <a:gd name="connsiteY63371" fmla="*/ 385057 h 6858000"/>
              <a:gd name="connsiteX63372" fmla="*/ 8975886 w 12192000"/>
              <a:gd name="connsiteY63372" fmla="*/ 385057 h 6858000"/>
              <a:gd name="connsiteX63373" fmla="*/ 8954680 w 12192000"/>
              <a:gd name="connsiteY63373" fmla="*/ 410988 h 6858000"/>
              <a:gd name="connsiteX63374" fmla="*/ 8975656 w 12192000"/>
              <a:gd name="connsiteY63374" fmla="*/ 433577 h 6858000"/>
              <a:gd name="connsiteX63375" fmla="*/ 9002048 w 12192000"/>
              <a:gd name="connsiteY63375" fmla="*/ 409835 h 6858000"/>
              <a:gd name="connsiteX63376" fmla="*/ 8975886 w 12192000"/>
              <a:gd name="connsiteY63376" fmla="*/ 385057 h 6858000"/>
              <a:gd name="connsiteX63377" fmla="*/ 7838690 w 12192000"/>
              <a:gd name="connsiteY63377" fmla="*/ 385057 h 6858000"/>
              <a:gd name="connsiteX63378" fmla="*/ 7810222 w 12192000"/>
              <a:gd name="connsiteY63378" fmla="*/ 409950 h 6858000"/>
              <a:gd name="connsiteX63379" fmla="*/ 7835923 w 12192000"/>
              <a:gd name="connsiteY63379" fmla="*/ 432655 h 6858000"/>
              <a:gd name="connsiteX63380" fmla="*/ 7864621 w 12192000"/>
              <a:gd name="connsiteY63380" fmla="*/ 409835 h 6858000"/>
              <a:gd name="connsiteX63381" fmla="*/ 7838690 w 12192000"/>
              <a:gd name="connsiteY63381" fmla="*/ 385172 h 6858000"/>
              <a:gd name="connsiteX63382" fmla="*/ 2685678 w 12192000"/>
              <a:gd name="connsiteY63382" fmla="*/ 385057 h 6858000"/>
              <a:gd name="connsiteX63383" fmla="*/ 2685678 w 12192000"/>
              <a:gd name="connsiteY63383" fmla="*/ 385172 h 6858000"/>
              <a:gd name="connsiteX63384" fmla="*/ 2660091 w 12192000"/>
              <a:gd name="connsiteY63384" fmla="*/ 410526 h 6858000"/>
              <a:gd name="connsiteX63385" fmla="*/ 2687061 w 12192000"/>
              <a:gd name="connsiteY63385" fmla="*/ 433577 h 6858000"/>
              <a:gd name="connsiteX63386" fmla="*/ 2707575 w 12192000"/>
              <a:gd name="connsiteY63386" fmla="*/ 407875 h 6858000"/>
              <a:gd name="connsiteX63387" fmla="*/ 2685678 w 12192000"/>
              <a:gd name="connsiteY63387" fmla="*/ 385057 h 6858000"/>
              <a:gd name="connsiteX63388" fmla="*/ 1477602 w 12192000"/>
              <a:gd name="connsiteY63388" fmla="*/ 385057 h 6858000"/>
              <a:gd name="connsiteX63389" fmla="*/ 1450171 w 12192000"/>
              <a:gd name="connsiteY63389" fmla="*/ 410988 h 6858000"/>
              <a:gd name="connsiteX63390" fmla="*/ 1477602 w 12192000"/>
              <a:gd name="connsiteY63390" fmla="*/ 432655 h 6858000"/>
              <a:gd name="connsiteX63391" fmla="*/ 1504685 w 12192000"/>
              <a:gd name="connsiteY63391" fmla="*/ 408683 h 6858000"/>
              <a:gd name="connsiteX63392" fmla="*/ 1477602 w 12192000"/>
              <a:gd name="connsiteY63392" fmla="*/ 385057 h 6858000"/>
              <a:gd name="connsiteX63393" fmla="*/ 603411 w 12192000"/>
              <a:gd name="connsiteY63393" fmla="*/ 385057 h 6858000"/>
              <a:gd name="connsiteX63394" fmla="*/ 582205 w 12192000"/>
              <a:gd name="connsiteY63394" fmla="*/ 410988 h 6858000"/>
              <a:gd name="connsiteX63395" fmla="*/ 603181 w 12192000"/>
              <a:gd name="connsiteY63395" fmla="*/ 433577 h 6858000"/>
              <a:gd name="connsiteX63396" fmla="*/ 629573 w 12192000"/>
              <a:gd name="connsiteY63396" fmla="*/ 409835 h 6858000"/>
              <a:gd name="connsiteX63397" fmla="*/ 603411 w 12192000"/>
              <a:gd name="connsiteY63397" fmla="*/ 385057 h 6858000"/>
              <a:gd name="connsiteX63398" fmla="*/ 10990384 w 12192000"/>
              <a:gd name="connsiteY63398" fmla="*/ 384940 h 6858000"/>
              <a:gd name="connsiteX63399" fmla="*/ 10966758 w 12192000"/>
              <a:gd name="connsiteY63399" fmla="*/ 411333 h 6858000"/>
              <a:gd name="connsiteX63400" fmla="*/ 10966873 w 12192000"/>
              <a:gd name="connsiteY63400" fmla="*/ 411333 h 6858000"/>
              <a:gd name="connsiteX63401" fmla="*/ 10991768 w 12192000"/>
              <a:gd name="connsiteY63401" fmla="*/ 432309 h 6858000"/>
              <a:gd name="connsiteX63402" fmla="*/ 11015394 w 12192000"/>
              <a:gd name="connsiteY63402" fmla="*/ 410874 h 6858000"/>
              <a:gd name="connsiteX63403" fmla="*/ 10990384 w 12192000"/>
              <a:gd name="connsiteY63403" fmla="*/ 384940 h 6858000"/>
              <a:gd name="connsiteX63404" fmla="*/ 8843691 w 12192000"/>
              <a:gd name="connsiteY63404" fmla="*/ 384940 h 6858000"/>
              <a:gd name="connsiteX63405" fmla="*/ 8817414 w 12192000"/>
              <a:gd name="connsiteY63405" fmla="*/ 410988 h 6858000"/>
              <a:gd name="connsiteX63406" fmla="*/ 8844037 w 12192000"/>
              <a:gd name="connsiteY63406" fmla="*/ 432309 h 6858000"/>
              <a:gd name="connsiteX63407" fmla="*/ 8871582 w 12192000"/>
              <a:gd name="connsiteY63407" fmla="*/ 409719 h 6858000"/>
              <a:gd name="connsiteX63408" fmla="*/ 8871468 w 12192000"/>
              <a:gd name="connsiteY63408" fmla="*/ 409719 h 6858000"/>
              <a:gd name="connsiteX63409" fmla="*/ 8843691 w 12192000"/>
              <a:gd name="connsiteY63409" fmla="*/ 384940 h 6858000"/>
              <a:gd name="connsiteX63410" fmla="*/ 7908073 w 12192000"/>
              <a:gd name="connsiteY63410" fmla="*/ 384940 h 6858000"/>
              <a:gd name="connsiteX63411" fmla="*/ 7878452 w 12192000"/>
              <a:gd name="connsiteY63411" fmla="*/ 410181 h 6858000"/>
              <a:gd name="connsiteX63412" fmla="*/ 7903924 w 12192000"/>
              <a:gd name="connsiteY63412" fmla="*/ 432309 h 6858000"/>
              <a:gd name="connsiteX63413" fmla="*/ 7932505 w 12192000"/>
              <a:gd name="connsiteY63413" fmla="*/ 410296 h 6858000"/>
              <a:gd name="connsiteX63414" fmla="*/ 7908073 w 12192000"/>
              <a:gd name="connsiteY63414" fmla="*/ 384940 h 6858000"/>
              <a:gd name="connsiteX63415" fmla="*/ 6430420 w 12192000"/>
              <a:gd name="connsiteY63415" fmla="*/ 384940 h 6858000"/>
              <a:gd name="connsiteX63416" fmla="*/ 6402300 w 12192000"/>
              <a:gd name="connsiteY63416" fmla="*/ 410181 h 6858000"/>
              <a:gd name="connsiteX63417" fmla="*/ 6428693 w 12192000"/>
              <a:gd name="connsiteY63417" fmla="*/ 432425 h 6858000"/>
              <a:gd name="connsiteX63418" fmla="*/ 6428807 w 12192000"/>
              <a:gd name="connsiteY63418" fmla="*/ 432540 h 6858000"/>
              <a:gd name="connsiteX63419" fmla="*/ 6456813 w 12192000"/>
              <a:gd name="connsiteY63419" fmla="*/ 409258 h 6858000"/>
              <a:gd name="connsiteX63420" fmla="*/ 6430420 w 12192000"/>
              <a:gd name="connsiteY63420" fmla="*/ 384940 h 6858000"/>
              <a:gd name="connsiteX63421" fmla="*/ 2617909 w 12192000"/>
              <a:gd name="connsiteY63421" fmla="*/ 384940 h 6858000"/>
              <a:gd name="connsiteX63422" fmla="*/ 2594283 w 12192000"/>
              <a:gd name="connsiteY63422" fmla="*/ 411333 h 6858000"/>
              <a:gd name="connsiteX63423" fmla="*/ 2594398 w 12192000"/>
              <a:gd name="connsiteY63423" fmla="*/ 411333 h 6858000"/>
              <a:gd name="connsiteX63424" fmla="*/ 2619293 w 12192000"/>
              <a:gd name="connsiteY63424" fmla="*/ 432309 h 6858000"/>
              <a:gd name="connsiteX63425" fmla="*/ 2642919 w 12192000"/>
              <a:gd name="connsiteY63425" fmla="*/ 410874 h 6858000"/>
              <a:gd name="connsiteX63426" fmla="*/ 2617909 w 12192000"/>
              <a:gd name="connsiteY63426" fmla="*/ 384940 h 6858000"/>
              <a:gd name="connsiteX63427" fmla="*/ 471216 w 12192000"/>
              <a:gd name="connsiteY63427" fmla="*/ 384940 h 6858000"/>
              <a:gd name="connsiteX63428" fmla="*/ 444939 w 12192000"/>
              <a:gd name="connsiteY63428" fmla="*/ 410988 h 6858000"/>
              <a:gd name="connsiteX63429" fmla="*/ 471562 w 12192000"/>
              <a:gd name="connsiteY63429" fmla="*/ 432309 h 6858000"/>
              <a:gd name="connsiteX63430" fmla="*/ 499107 w 12192000"/>
              <a:gd name="connsiteY63430" fmla="*/ 409719 h 6858000"/>
              <a:gd name="connsiteX63431" fmla="*/ 498993 w 12192000"/>
              <a:gd name="connsiteY63431" fmla="*/ 409719 h 6858000"/>
              <a:gd name="connsiteX63432" fmla="*/ 471216 w 12192000"/>
              <a:gd name="connsiteY63432" fmla="*/ 384940 h 6858000"/>
              <a:gd name="connsiteX63433" fmla="*/ 9718343 w 12192000"/>
              <a:gd name="connsiteY63433" fmla="*/ 384825 h 6858000"/>
              <a:gd name="connsiteX63434" fmla="*/ 9695062 w 12192000"/>
              <a:gd name="connsiteY63434" fmla="*/ 411449 h 6858000"/>
              <a:gd name="connsiteX63435" fmla="*/ 9720302 w 12192000"/>
              <a:gd name="connsiteY63435" fmla="*/ 432195 h 6858000"/>
              <a:gd name="connsiteX63436" fmla="*/ 9743698 w 12192000"/>
              <a:gd name="connsiteY63436" fmla="*/ 410642 h 6858000"/>
              <a:gd name="connsiteX63437" fmla="*/ 9718343 w 12192000"/>
              <a:gd name="connsiteY63437" fmla="*/ 384825 h 6858000"/>
              <a:gd name="connsiteX63438" fmla="*/ 7639303 w 12192000"/>
              <a:gd name="connsiteY63438" fmla="*/ 384825 h 6858000"/>
              <a:gd name="connsiteX63439" fmla="*/ 7612565 w 12192000"/>
              <a:gd name="connsiteY63439" fmla="*/ 409030 h 6858000"/>
              <a:gd name="connsiteX63440" fmla="*/ 7638267 w 12192000"/>
              <a:gd name="connsiteY63440" fmla="*/ 433232 h 6858000"/>
              <a:gd name="connsiteX63441" fmla="*/ 7638381 w 12192000"/>
              <a:gd name="connsiteY63441" fmla="*/ 433232 h 6858000"/>
              <a:gd name="connsiteX63442" fmla="*/ 7660278 w 12192000"/>
              <a:gd name="connsiteY63442" fmla="*/ 410413 h 6858000"/>
              <a:gd name="connsiteX63443" fmla="*/ 7639303 w 12192000"/>
              <a:gd name="connsiteY63443" fmla="*/ 384825 h 6858000"/>
              <a:gd name="connsiteX63444" fmla="*/ 6363918 w 12192000"/>
              <a:gd name="connsiteY63444" fmla="*/ 384825 h 6858000"/>
              <a:gd name="connsiteX63445" fmla="*/ 6339830 w 12192000"/>
              <a:gd name="connsiteY63445" fmla="*/ 409030 h 6858000"/>
              <a:gd name="connsiteX63446" fmla="*/ 6365532 w 12192000"/>
              <a:gd name="connsiteY63446" fmla="*/ 432309 h 6858000"/>
              <a:gd name="connsiteX63447" fmla="*/ 6384217 w 12192000"/>
              <a:gd name="connsiteY63447" fmla="*/ 429630 h 6858000"/>
              <a:gd name="connsiteX63448" fmla="*/ 6388455 w 12192000"/>
              <a:gd name="connsiteY63448" fmla="*/ 410239 h 6858000"/>
              <a:gd name="connsiteX63449" fmla="*/ 6388467 w 12192000"/>
              <a:gd name="connsiteY63449" fmla="*/ 410296 h 6858000"/>
              <a:gd name="connsiteX63450" fmla="*/ 6388467 w 12192000"/>
              <a:gd name="connsiteY63450" fmla="*/ 410181 h 6858000"/>
              <a:gd name="connsiteX63451" fmla="*/ 6388455 w 12192000"/>
              <a:gd name="connsiteY63451" fmla="*/ 410239 h 6858000"/>
              <a:gd name="connsiteX63452" fmla="*/ 6383802 w 12192000"/>
              <a:gd name="connsiteY63452" fmla="*/ 390256 h 6858000"/>
              <a:gd name="connsiteX63453" fmla="*/ 6363918 w 12192000"/>
              <a:gd name="connsiteY63453" fmla="*/ 384825 h 6858000"/>
              <a:gd name="connsiteX63454" fmla="*/ 5426110 w 12192000"/>
              <a:gd name="connsiteY63454" fmla="*/ 384825 h 6858000"/>
              <a:gd name="connsiteX63455" fmla="*/ 5401330 w 12192000"/>
              <a:gd name="connsiteY63455" fmla="*/ 408452 h 6858000"/>
              <a:gd name="connsiteX63456" fmla="*/ 5426454 w 12192000"/>
              <a:gd name="connsiteY63456" fmla="*/ 433347 h 6858000"/>
              <a:gd name="connsiteX63457" fmla="*/ 5448583 w 12192000"/>
              <a:gd name="connsiteY63457" fmla="*/ 409374 h 6858000"/>
              <a:gd name="connsiteX63458" fmla="*/ 5448699 w 12192000"/>
              <a:gd name="connsiteY63458" fmla="*/ 409258 h 6858000"/>
              <a:gd name="connsiteX63459" fmla="*/ 5426110 w 12192000"/>
              <a:gd name="connsiteY63459" fmla="*/ 384825 h 6858000"/>
              <a:gd name="connsiteX63460" fmla="*/ 1345868 w 12192000"/>
              <a:gd name="connsiteY63460" fmla="*/ 384825 h 6858000"/>
              <a:gd name="connsiteX63461" fmla="*/ 1322587 w 12192000"/>
              <a:gd name="connsiteY63461" fmla="*/ 411449 h 6858000"/>
              <a:gd name="connsiteX63462" fmla="*/ 1347827 w 12192000"/>
              <a:gd name="connsiteY63462" fmla="*/ 432195 h 6858000"/>
              <a:gd name="connsiteX63463" fmla="*/ 1371223 w 12192000"/>
              <a:gd name="connsiteY63463" fmla="*/ 410642 h 6858000"/>
              <a:gd name="connsiteX63464" fmla="*/ 1345868 w 12192000"/>
              <a:gd name="connsiteY63464" fmla="*/ 384825 h 6858000"/>
              <a:gd name="connsiteX63465" fmla="*/ 7704535 w 12192000"/>
              <a:gd name="connsiteY63465" fmla="*/ 384711 h 6858000"/>
              <a:gd name="connsiteX63466" fmla="*/ 7680679 w 12192000"/>
              <a:gd name="connsiteY63466" fmla="*/ 410757 h 6858000"/>
              <a:gd name="connsiteX63467" fmla="*/ 7680794 w 12192000"/>
              <a:gd name="connsiteY63467" fmla="*/ 410757 h 6858000"/>
              <a:gd name="connsiteX63468" fmla="*/ 7705804 w 12192000"/>
              <a:gd name="connsiteY63468" fmla="*/ 431848 h 6858000"/>
              <a:gd name="connsiteX63469" fmla="*/ 7729315 w 12192000"/>
              <a:gd name="connsiteY63469" fmla="*/ 408108 h 6858000"/>
              <a:gd name="connsiteX63470" fmla="*/ 7704535 w 12192000"/>
              <a:gd name="connsiteY63470" fmla="*/ 384711 h 6858000"/>
              <a:gd name="connsiteX63471" fmla="*/ 6698958 w 12192000"/>
              <a:gd name="connsiteY63471" fmla="*/ 384711 h 6858000"/>
              <a:gd name="connsiteX63472" fmla="*/ 6673949 w 12192000"/>
              <a:gd name="connsiteY63472" fmla="*/ 410526 h 6858000"/>
              <a:gd name="connsiteX63473" fmla="*/ 6699651 w 12192000"/>
              <a:gd name="connsiteY63473" fmla="*/ 432079 h 6858000"/>
              <a:gd name="connsiteX63474" fmla="*/ 6699767 w 12192000"/>
              <a:gd name="connsiteY63474" fmla="*/ 432079 h 6858000"/>
              <a:gd name="connsiteX63475" fmla="*/ 6722470 w 12192000"/>
              <a:gd name="connsiteY63475" fmla="*/ 411218 h 6858000"/>
              <a:gd name="connsiteX63476" fmla="*/ 6698958 w 12192000"/>
              <a:gd name="connsiteY63476" fmla="*/ 384711 h 6858000"/>
              <a:gd name="connsiteX63477" fmla="*/ 5493302 w 12192000"/>
              <a:gd name="connsiteY63477" fmla="*/ 384711 h 6858000"/>
              <a:gd name="connsiteX63478" fmla="*/ 5463681 w 12192000"/>
              <a:gd name="connsiteY63478" fmla="*/ 408221 h 6858000"/>
              <a:gd name="connsiteX63479" fmla="*/ 5487770 w 12192000"/>
              <a:gd name="connsiteY63479" fmla="*/ 432309 h 6858000"/>
              <a:gd name="connsiteX63480" fmla="*/ 5518081 w 12192000"/>
              <a:gd name="connsiteY63480" fmla="*/ 410413 h 6858000"/>
              <a:gd name="connsiteX63481" fmla="*/ 5493302 w 12192000"/>
              <a:gd name="connsiteY63481" fmla="*/ 384711 h 6858000"/>
              <a:gd name="connsiteX63482" fmla="*/ 5291609 w 12192000"/>
              <a:gd name="connsiteY63482" fmla="*/ 384711 h 6858000"/>
              <a:gd name="connsiteX63483" fmla="*/ 5266023 w 12192000"/>
              <a:gd name="connsiteY63483" fmla="*/ 409950 h 6858000"/>
              <a:gd name="connsiteX63484" fmla="*/ 5289536 w 12192000"/>
              <a:gd name="connsiteY63484" fmla="*/ 432309 h 6858000"/>
              <a:gd name="connsiteX63485" fmla="*/ 5314430 w 12192000"/>
              <a:gd name="connsiteY63485" fmla="*/ 411911 h 6858000"/>
              <a:gd name="connsiteX63486" fmla="*/ 5291609 w 12192000"/>
              <a:gd name="connsiteY63486" fmla="*/ 384711 h 6858000"/>
              <a:gd name="connsiteX63487" fmla="*/ 6295921 w 12192000"/>
              <a:gd name="connsiteY63487" fmla="*/ 384595 h 6858000"/>
              <a:gd name="connsiteX63488" fmla="*/ 6272293 w 12192000"/>
              <a:gd name="connsiteY63488" fmla="*/ 411103 h 6858000"/>
              <a:gd name="connsiteX63489" fmla="*/ 6296266 w 12192000"/>
              <a:gd name="connsiteY63489" fmla="*/ 432195 h 6858000"/>
              <a:gd name="connsiteX63490" fmla="*/ 6320814 w 12192000"/>
              <a:gd name="connsiteY63490" fmla="*/ 410642 h 6858000"/>
              <a:gd name="connsiteX63491" fmla="*/ 6295921 w 12192000"/>
              <a:gd name="connsiteY63491" fmla="*/ 384595 h 6858000"/>
              <a:gd name="connsiteX63492" fmla="*/ 11326231 w 12192000"/>
              <a:gd name="connsiteY63492" fmla="*/ 383212 h 6858000"/>
              <a:gd name="connsiteX63493" fmla="*/ 11301912 w 12192000"/>
              <a:gd name="connsiteY63493" fmla="*/ 408912 h 6858000"/>
              <a:gd name="connsiteX63494" fmla="*/ 11324502 w 12192000"/>
              <a:gd name="connsiteY63494" fmla="*/ 436805 h 6858000"/>
              <a:gd name="connsiteX63495" fmla="*/ 11343706 w 12192000"/>
              <a:gd name="connsiteY63495" fmla="*/ 432972 h 6858000"/>
              <a:gd name="connsiteX63496" fmla="*/ 11349160 w 12192000"/>
              <a:gd name="connsiteY63496" fmla="*/ 414813 h 6858000"/>
              <a:gd name="connsiteX63497" fmla="*/ 11349166 w 12192000"/>
              <a:gd name="connsiteY63497" fmla="*/ 414907 h 6858000"/>
              <a:gd name="connsiteX63498" fmla="*/ 11349166 w 12192000"/>
              <a:gd name="connsiteY63498" fmla="*/ 414790 h 6858000"/>
              <a:gd name="connsiteX63499" fmla="*/ 11349160 w 12192000"/>
              <a:gd name="connsiteY63499" fmla="*/ 414813 h 6858000"/>
              <a:gd name="connsiteX63500" fmla="*/ 11347595 w 12192000"/>
              <a:gd name="connsiteY63500" fmla="*/ 392793 h 6858000"/>
              <a:gd name="connsiteX63501" fmla="*/ 11326231 w 12192000"/>
              <a:gd name="connsiteY63501" fmla="*/ 383212 h 6858000"/>
              <a:gd name="connsiteX63502" fmla="*/ 11258346 w 12192000"/>
              <a:gd name="connsiteY63502" fmla="*/ 383212 h 6858000"/>
              <a:gd name="connsiteX63503" fmla="*/ 11234029 w 12192000"/>
              <a:gd name="connsiteY63503" fmla="*/ 410181 h 6858000"/>
              <a:gd name="connsiteX63504" fmla="*/ 11260652 w 12192000"/>
              <a:gd name="connsiteY63504" fmla="*/ 436920 h 6858000"/>
              <a:gd name="connsiteX63505" fmla="*/ 11286698 w 12192000"/>
              <a:gd name="connsiteY63505" fmla="*/ 407529 h 6858000"/>
              <a:gd name="connsiteX63506" fmla="*/ 11258462 w 12192000"/>
              <a:gd name="connsiteY63506" fmla="*/ 383328 h 6858000"/>
              <a:gd name="connsiteX63507" fmla="*/ 2953756 w 12192000"/>
              <a:gd name="connsiteY63507" fmla="*/ 383212 h 6858000"/>
              <a:gd name="connsiteX63508" fmla="*/ 2929437 w 12192000"/>
              <a:gd name="connsiteY63508" fmla="*/ 408912 h 6858000"/>
              <a:gd name="connsiteX63509" fmla="*/ 2952027 w 12192000"/>
              <a:gd name="connsiteY63509" fmla="*/ 436805 h 6858000"/>
              <a:gd name="connsiteX63510" fmla="*/ 2971231 w 12192000"/>
              <a:gd name="connsiteY63510" fmla="*/ 432972 h 6858000"/>
              <a:gd name="connsiteX63511" fmla="*/ 2976685 w 12192000"/>
              <a:gd name="connsiteY63511" fmla="*/ 414813 h 6858000"/>
              <a:gd name="connsiteX63512" fmla="*/ 2976691 w 12192000"/>
              <a:gd name="connsiteY63512" fmla="*/ 414907 h 6858000"/>
              <a:gd name="connsiteX63513" fmla="*/ 2976691 w 12192000"/>
              <a:gd name="connsiteY63513" fmla="*/ 414790 h 6858000"/>
              <a:gd name="connsiteX63514" fmla="*/ 2976685 w 12192000"/>
              <a:gd name="connsiteY63514" fmla="*/ 414813 h 6858000"/>
              <a:gd name="connsiteX63515" fmla="*/ 2975120 w 12192000"/>
              <a:gd name="connsiteY63515" fmla="*/ 392793 h 6858000"/>
              <a:gd name="connsiteX63516" fmla="*/ 2953756 w 12192000"/>
              <a:gd name="connsiteY63516" fmla="*/ 383212 h 6858000"/>
              <a:gd name="connsiteX63517" fmla="*/ 2885871 w 12192000"/>
              <a:gd name="connsiteY63517" fmla="*/ 383212 h 6858000"/>
              <a:gd name="connsiteX63518" fmla="*/ 2861554 w 12192000"/>
              <a:gd name="connsiteY63518" fmla="*/ 410181 h 6858000"/>
              <a:gd name="connsiteX63519" fmla="*/ 2888177 w 12192000"/>
              <a:gd name="connsiteY63519" fmla="*/ 436920 h 6858000"/>
              <a:gd name="connsiteX63520" fmla="*/ 2914223 w 12192000"/>
              <a:gd name="connsiteY63520" fmla="*/ 407529 h 6858000"/>
              <a:gd name="connsiteX63521" fmla="*/ 2885987 w 12192000"/>
              <a:gd name="connsiteY63521" fmla="*/ 383328 h 6858000"/>
              <a:gd name="connsiteX63522" fmla="*/ 11458886 w 12192000"/>
              <a:gd name="connsiteY63522" fmla="*/ 380446 h 6858000"/>
              <a:gd name="connsiteX63523" fmla="*/ 11458771 w 12192000"/>
              <a:gd name="connsiteY63523" fmla="*/ 380562 h 6858000"/>
              <a:gd name="connsiteX63524" fmla="*/ 11437218 w 12192000"/>
              <a:gd name="connsiteY63524" fmla="*/ 406953 h 6858000"/>
              <a:gd name="connsiteX63525" fmla="*/ 11459922 w 12192000"/>
              <a:gd name="connsiteY63525" fmla="*/ 434500 h 6858000"/>
              <a:gd name="connsiteX63526" fmla="*/ 11484588 w 12192000"/>
              <a:gd name="connsiteY63526" fmla="*/ 406838 h 6858000"/>
              <a:gd name="connsiteX63527" fmla="*/ 11458886 w 12192000"/>
              <a:gd name="connsiteY63527" fmla="*/ 380446 h 6858000"/>
              <a:gd name="connsiteX63528" fmla="*/ 3086411 w 12192000"/>
              <a:gd name="connsiteY63528" fmla="*/ 380446 h 6858000"/>
              <a:gd name="connsiteX63529" fmla="*/ 3086296 w 12192000"/>
              <a:gd name="connsiteY63529" fmla="*/ 380562 h 6858000"/>
              <a:gd name="connsiteX63530" fmla="*/ 3064743 w 12192000"/>
              <a:gd name="connsiteY63530" fmla="*/ 406953 h 6858000"/>
              <a:gd name="connsiteX63531" fmla="*/ 3087447 w 12192000"/>
              <a:gd name="connsiteY63531" fmla="*/ 434500 h 6858000"/>
              <a:gd name="connsiteX63532" fmla="*/ 3112113 w 12192000"/>
              <a:gd name="connsiteY63532" fmla="*/ 406838 h 6858000"/>
              <a:gd name="connsiteX63533" fmla="*/ 3086411 w 12192000"/>
              <a:gd name="connsiteY63533" fmla="*/ 380446 h 6858000"/>
              <a:gd name="connsiteX63534" fmla="*/ 11393884 w 12192000"/>
              <a:gd name="connsiteY63534" fmla="*/ 380216 h 6858000"/>
              <a:gd name="connsiteX63535" fmla="*/ 11393936 w 12192000"/>
              <a:gd name="connsiteY63535" fmla="*/ 380235 h 6858000"/>
              <a:gd name="connsiteX63536" fmla="*/ 11373109 w 12192000"/>
              <a:gd name="connsiteY63536" fmla="*/ 386597 h 6858000"/>
              <a:gd name="connsiteX63537" fmla="*/ 11368298 w 12192000"/>
              <a:gd name="connsiteY63537" fmla="*/ 407069 h 6858000"/>
              <a:gd name="connsiteX63538" fmla="*/ 11393538 w 12192000"/>
              <a:gd name="connsiteY63538" fmla="*/ 434269 h 6858000"/>
              <a:gd name="connsiteX63539" fmla="*/ 11415782 w 12192000"/>
              <a:gd name="connsiteY63539" fmla="*/ 409143 h 6858000"/>
              <a:gd name="connsiteX63540" fmla="*/ 11414946 w 12192000"/>
              <a:gd name="connsiteY63540" fmla="*/ 388110 h 6858000"/>
              <a:gd name="connsiteX63541" fmla="*/ 11393936 w 12192000"/>
              <a:gd name="connsiteY63541" fmla="*/ 380235 h 6858000"/>
              <a:gd name="connsiteX63542" fmla="*/ 11394000 w 12192000"/>
              <a:gd name="connsiteY63542" fmla="*/ 380216 h 6858000"/>
              <a:gd name="connsiteX63543" fmla="*/ 3021409 w 12192000"/>
              <a:gd name="connsiteY63543" fmla="*/ 380216 h 6858000"/>
              <a:gd name="connsiteX63544" fmla="*/ 3021461 w 12192000"/>
              <a:gd name="connsiteY63544" fmla="*/ 380235 h 6858000"/>
              <a:gd name="connsiteX63545" fmla="*/ 3000634 w 12192000"/>
              <a:gd name="connsiteY63545" fmla="*/ 386597 h 6858000"/>
              <a:gd name="connsiteX63546" fmla="*/ 2995823 w 12192000"/>
              <a:gd name="connsiteY63546" fmla="*/ 407069 h 6858000"/>
              <a:gd name="connsiteX63547" fmla="*/ 3021063 w 12192000"/>
              <a:gd name="connsiteY63547" fmla="*/ 434269 h 6858000"/>
              <a:gd name="connsiteX63548" fmla="*/ 3043307 w 12192000"/>
              <a:gd name="connsiteY63548" fmla="*/ 409143 h 6858000"/>
              <a:gd name="connsiteX63549" fmla="*/ 3042471 w 12192000"/>
              <a:gd name="connsiteY63549" fmla="*/ 388110 h 6858000"/>
              <a:gd name="connsiteX63550" fmla="*/ 3021461 w 12192000"/>
              <a:gd name="connsiteY63550" fmla="*/ 380235 h 6858000"/>
              <a:gd name="connsiteX63551" fmla="*/ 3021525 w 12192000"/>
              <a:gd name="connsiteY63551" fmla="*/ 380216 h 6858000"/>
              <a:gd name="connsiteX63552" fmla="*/ 5088419 w 12192000"/>
              <a:gd name="connsiteY63552" fmla="*/ 323164 h 6858000"/>
              <a:gd name="connsiteX63553" fmla="*/ 5063640 w 12192000"/>
              <a:gd name="connsiteY63553" fmla="*/ 344027 h 6858000"/>
              <a:gd name="connsiteX63554" fmla="*/ 5089571 w 12192000"/>
              <a:gd name="connsiteY63554" fmla="*/ 369957 h 6858000"/>
              <a:gd name="connsiteX63555" fmla="*/ 5117464 w 12192000"/>
              <a:gd name="connsiteY63555" fmla="*/ 345524 h 6858000"/>
              <a:gd name="connsiteX63556" fmla="*/ 5088419 w 12192000"/>
              <a:gd name="connsiteY63556" fmla="*/ 323164 h 6858000"/>
              <a:gd name="connsiteX63557" fmla="*/ 4151187 w 12192000"/>
              <a:gd name="connsiteY63557" fmla="*/ 322473 h 6858000"/>
              <a:gd name="connsiteX63558" fmla="*/ 4124562 w 12192000"/>
              <a:gd name="connsiteY63558" fmla="*/ 343910 h 6858000"/>
              <a:gd name="connsiteX63559" fmla="*/ 4153723 w 12192000"/>
              <a:gd name="connsiteY63559" fmla="*/ 369613 h 6858000"/>
              <a:gd name="connsiteX63560" fmla="*/ 4178615 w 12192000"/>
              <a:gd name="connsiteY63560" fmla="*/ 345063 h 6858000"/>
              <a:gd name="connsiteX63561" fmla="*/ 4151187 w 12192000"/>
              <a:gd name="connsiteY63561" fmla="*/ 322473 h 6858000"/>
              <a:gd name="connsiteX63562" fmla="*/ 4083763 w 12192000"/>
              <a:gd name="connsiteY63562" fmla="*/ 322473 h 6858000"/>
              <a:gd name="connsiteX63563" fmla="*/ 4056565 w 12192000"/>
              <a:gd name="connsiteY63563" fmla="*/ 346331 h 6858000"/>
              <a:gd name="connsiteX63564" fmla="*/ 4083649 w 12192000"/>
              <a:gd name="connsiteY63564" fmla="*/ 369957 h 6858000"/>
              <a:gd name="connsiteX63565" fmla="*/ 4111194 w 12192000"/>
              <a:gd name="connsiteY63565" fmla="*/ 344142 h 6858000"/>
              <a:gd name="connsiteX63566" fmla="*/ 4083763 w 12192000"/>
              <a:gd name="connsiteY63566" fmla="*/ 322473 h 6858000"/>
              <a:gd name="connsiteX63567" fmla="*/ 3945230 w 12192000"/>
              <a:gd name="connsiteY63567" fmla="*/ 322014 h 6858000"/>
              <a:gd name="connsiteX63568" fmla="*/ 3927134 w 12192000"/>
              <a:gd name="connsiteY63568" fmla="*/ 344257 h 6858000"/>
              <a:gd name="connsiteX63569" fmla="*/ 3945230 w 12192000"/>
              <a:gd name="connsiteY63569" fmla="*/ 369726 h 6858000"/>
              <a:gd name="connsiteX63570" fmla="*/ 3945230 w 12192000"/>
              <a:gd name="connsiteY63570" fmla="*/ 369842 h 6858000"/>
              <a:gd name="connsiteX63571" fmla="*/ 4022910 w 12192000"/>
              <a:gd name="connsiteY63571" fmla="*/ 369613 h 6858000"/>
              <a:gd name="connsiteX63572" fmla="*/ 4042732 w 12192000"/>
              <a:gd name="connsiteY63572" fmla="*/ 350596 h 6858000"/>
              <a:gd name="connsiteX63573" fmla="*/ 4015071 w 12192000"/>
              <a:gd name="connsiteY63573" fmla="*/ 322014 h 6858000"/>
              <a:gd name="connsiteX63574" fmla="*/ 3984071 w 12192000"/>
              <a:gd name="connsiteY63574" fmla="*/ 322243 h 6858000"/>
              <a:gd name="connsiteX63575" fmla="*/ 3945230 w 12192000"/>
              <a:gd name="connsiteY63575" fmla="*/ 322014 h 6858000"/>
              <a:gd name="connsiteX63576" fmla="*/ 4346999 w 12192000"/>
              <a:gd name="connsiteY63576" fmla="*/ 321897 h 6858000"/>
              <a:gd name="connsiteX63577" fmla="*/ 4329020 w 12192000"/>
              <a:gd name="connsiteY63577" fmla="*/ 339762 h 6858000"/>
              <a:gd name="connsiteX63578" fmla="*/ 4328790 w 12192000"/>
              <a:gd name="connsiteY63578" fmla="*/ 412370 h 6858000"/>
              <a:gd name="connsiteX63579" fmla="*/ 4328790 w 12192000"/>
              <a:gd name="connsiteY63579" fmla="*/ 412948 h 6858000"/>
              <a:gd name="connsiteX63580" fmla="*/ 4352879 w 12192000"/>
              <a:gd name="connsiteY63580" fmla="*/ 438187 h 6858000"/>
              <a:gd name="connsiteX63581" fmla="*/ 4376276 w 12192000"/>
              <a:gd name="connsiteY63581" fmla="*/ 412948 h 6858000"/>
              <a:gd name="connsiteX63582" fmla="*/ 4376160 w 12192000"/>
              <a:gd name="connsiteY63582" fmla="*/ 381830 h 6858000"/>
              <a:gd name="connsiteX63583" fmla="*/ 4383652 w 12192000"/>
              <a:gd name="connsiteY63583" fmla="*/ 370533 h 6858000"/>
              <a:gd name="connsiteX63584" fmla="*/ 4396561 w 12192000"/>
              <a:gd name="connsiteY63584" fmla="*/ 380331 h 6858000"/>
              <a:gd name="connsiteX63585" fmla="*/ 4396561 w 12192000"/>
              <a:gd name="connsiteY63585" fmla="*/ 413983 h 6858000"/>
              <a:gd name="connsiteX63586" fmla="*/ 4418572 w 12192000"/>
              <a:gd name="connsiteY63586" fmla="*/ 437956 h 6858000"/>
              <a:gd name="connsiteX63587" fmla="*/ 4444157 w 12192000"/>
              <a:gd name="connsiteY63587" fmla="*/ 411449 h 6858000"/>
              <a:gd name="connsiteX63588" fmla="*/ 4443927 w 12192000"/>
              <a:gd name="connsiteY63588" fmla="*/ 377680 h 6858000"/>
              <a:gd name="connsiteX63589" fmla="*/ 4444157 w 12192000"/>
              <a:gd name="connsiteY63589" fmla="*/ 343910 h 6858000"/>
              <a:gd name="connsiteX63590" fmla="*/ 4422261 w 12192000"/>
              <a:gd name="connsiteY63590" fmla="*/ 321897 h 6858000"/>
              <a:gd name="connsiteX63591" fmla="*/ 4346999 w 12192000"/>
              <a:gd name="connsiteY63591" fmla="*/ 321897 h 6858000"/>
              <a:gd name="connsiteX63592" fmla="*/ 4209964 w 12192000"/>
              <a:gd name="connsiteY63592" fmla="*/ 321897 h 6858000"/>
              <a:gd name="connsiteX63593" fmla="*/ 4193254 w 12192000"/>
              <a:gd name="connsiteY63593" fmla="*/ 343334 h 6858000"/>
              <a:gd name="connsiteX63594" fmla="*/ 4208812 w 12192000"/>
              <a:gd name="connsiteY63594" fmla="*/ 369383 h 6858000"/>
              <a:gd name="connsiteX63595" fmla="*/ 4291678 w 12192000"/>
              <a:gd name="connsiteY63595" fmla="*/ 369383 h 6858000"/>
              <a:gd name="connsiteX63596" fmla="*/ 4304400 w 12192000"/>
              <a:gd name="connsiteY63596" fmla="*/ 365347 h 6858000"/>
              <a:gd name="connsiteX63597" fmla="*/ 4308724 w 12192000"/>
              <a:gd name="connsiteY63597" fmla="*/ 352363 h 6858000"/>
              <a:gd name="connsiteX63598" fmla="*/ 4308736 w 12192000"/>
              <a:gd name="connsiteY63598" fmla="*/ 352439 h 6858000"/>
              <a:gd name="connsiteX63599" fmla="*/ 4308736 w 12192000"/>
              <a:gd name="connsiteY63599" fmla="*/ 352324 h 6858000"/>
              <a:gd name="connsiteX63600" fmla="*/ 4308724 w 12192000"/>
              <a:gd name="connsiteY63600" fmla="*/ 352363 h 6858000"/>
              <a:gd name="connsiteX63601" fmla="*/ 4304559 w 12192000"/>
              <a:gd name="connsiteY63601" fmla="*/ 327271 h 6858000"/>
              <a:gd name="connsiteX63602" fmla="*/ 4279807 w 12192000"/>
              <a:gd name="connsiteY63602" fmla="*/ 321897 h 6858000"/>
              <a:gd name="connsiteX63603" fmla="*/ 4251341 w 12192000"/>
              <a:gd name="connsiteY63603" fmla="*/ 322129 h 6858000"/>
              <a:gd name="connsiteX63604" fmla="*/ 4209964 w 12192000"/>
              <a:gd name="connsiteY63604" fmla="*/ 321897 h 6858000"/>
              <a:gd name="connsiteX63605" fmla="*/ 3883801 w 12192000"/>
              <a:gd name="connsiteY63605" fmla="*/ 321667 h 6858000"/>
              <a:gd name="connsiteX63606" fmla="*/ 3858677 w 12192000"/>
              <a:gd name="connsiteY63606" fmla="*/ 343450 h 6858000"/>
              <a:gd name="connsiteX63607" fmla="*/ 3882763 w 12192000"/>
              <a:gd name="connsiteY63607" fmla="*/ 370074 h 6858000"/>
              <a:gd name="connsiteX63608" fmla="*/ 3882763 w 12192000"/>
              <a:gd name="connsiteY63608" fmla="*/ 369957 h 6858000"/>
              <a:gd name="connsiteX63609" fmla="*/ 3906046 w 12192000"/>
              <a:gd name="connsiteY63609" fmla="*/ 344372 h 6858000"/>
              <a:gd name="connsiteX63610" fmla="*/ 3883801 w 12192000"/>
              <a:gd name="connsiteY63610" fmla="*/ 321667 h 6858000"/>
              <a:gd name="connsiteX63611" fmla="*/ 7772766 w 12192000"/>
              <a:gd name="connsiteY63611" fmla="*/ 321205 h 6858000"/>
              <a:gd name="connsiteX63612" fmla="*/ 7748563 w 12192000"/>
              <a:gd name="connsiteY63612" fmla="*/ 343219 h 6858000"/>
              <a:gd name="connsiteX63613" fmla="*/ 7748448 w 12192000"/>
              <a:gd name="connsiteY63613" fmla="*/ 343219 h 6858000"/>
              <a:gd name="connsiteX63614" fmla="*/ 7773803 w 12192000"/>
              <a:gd name="connsiteY63614" fmla="*/ 368576 h 6858000"/>
              <a:gd name="connsiteX63615" fmla="*/ 7797084 w 12192000"/>
              <a:gd name="connsiteY63615" fmla="*/ 341952 h 6858000"/>
              <a:gd name="connsiteX63616" fmla="*/ 7772766 w 12192000"/>
              <a:gd name="connsiteY63616" fmla="*/ 321205 h 6858000"/>
              <a:gd name="connsiteX63617" fmla="*/ 7505150 w 12192000"/>
              <a:gd name="connsiteY63617" fmla="*/ 321205 h 6858000"/>
              <a:gd name="connsiteX63618" fmla="*/ 7476796 w 12192000"/>
              <a:gd name="connsiteY63618" fmla="*/ 344602 h 6858000"/>
              <a:gd name="connsiteX63619" fmla="*/ 7503651 w 12192000"/>
              <a:gd name="connsiteY63619" fmla="*/ 368690 h 6858000"/>
              <a:gd name="connsiteX63620" fmla="*/ 7530506 w 12192000"/>
              <a:gd name="connsiteY63620" fmla="*/ 344487 h 6858000"/>
              <a:gd name="connsiteX63621" fmla="*/ 7505150 w 12192000"/>
              <a:gd name="connsiteY63621" fmla="*/ 321320 h 6858000"/>
              <a:gd name="connsiteX63622" fmla="*/ 5357649 w 12192000"/>
              <a:gd name="connsiteY63622" fmla="*/ 321205 h 6858000"/>
              <a:gd name="connsiteX63623" fmla="*/ 5333792 w 12192000"/>
              <a:gd name="connsiteY63623" fmla="*/ 342412 h 6858000"/>
              <a:gd name="connsiteX63624" fmla="*/ 5357305 w 12192000"/>
              <a:gd name="connsiteY63624" fmla="*/ 368459 h 6858000"/>
              <a:gd name="connsiteX63625" fmla="*/ 5382198 w 12192000"/>
              <a:gd name="connsiteY63625" fmla="*/ 345293 h 6858000"/>
              <a:gd name="connsiteX63626" fmla="*/ 5357649 w 12192000"/>
              <a:gd name="connsiteY63626" fmla="*/ 321205 h 6858000"/>
              <a:gd name="connsiteX63627" fmla="*/ 8914802 w 12192000"/>
              <a:gd name="connsiteY63627" fmla="*/ 320860 h 6858000"/>
              <a:gd name="connsiteX63628" fmla="*/ 8914822 w 12192000"/>
              <a:gd name="connsiteY63628" fmla="*/ 320865 h 6858000"/>
              <a:gd name="connsiteX63629" fmla="*/ 8894921 w 12192000"/>
              <a:gd name="connsiteY63629" fmla="*/ 322041 h 6858000"/>
              <a:gd name="connsiteX63630" fmla="*/ 8885643 w 12192000"/>
              <a:gd name="connsiteY63630" fmla="*/ 341030 h 6858000"/>
              <a:gd name="connsiteX63631" fmla="*/ 8911230 w 12192000"/>
              <a:gd name="connsiteY63631" fmla="*/ 368804 h 6858000"/>
              <a:gd name="connsiteX63632" fmla="*/ 8934972 w 12192000"/>
              <a:gd name="connsiteY63632" fmla="*/ 346446 h 6858000"/>
              <a:gd name="connsiteX63633" fmla="*/ 8933790 w 12192000"/>
              <a:gd name="connsiteY63633" fmla="*/ 326608 h 6858000"/>
              <a:gd name="connsiteX63634" fmla="*/ 8914822 w 12192000"/>
              <a:gd name="connsiteY63634" fmla="*/ 320865 h 6858000"/>
              <a:gd name="connsiteX63635" fmla="*/ 8914918 w 12192000"/>
              <a:gd name="connsiteY63635" fmla="*/ 320860 h 6858000"/>
              <a:gd name="connsiteX63636" fmla="*/ 542327 w 12192000"/>
              <a:gd name="connsiteY63636" fmla="*/ 320860 h 6858000"/>
              <a:gd name="connsiteX63637" fmla="*/ 542347 w 12192000"/>
              <a:gd name="connsiteY63637" fmla="*/ 320865 h 6858000"/>
              <a:gd name="connsiteX63638" fmla="*/ 522446 w 12192000"/>
              <a:gd name="connsiteY63638" fmla="*/ 322041 h 6858000"/>
              <a:gd name="connsiteX63639" fmla="*/ 513168 w 12192000"/>
              <a:gd name="connsiteY63639" fmla="*/ 341030 h 6858000"/>
              <a:gd name="connsiteX63640" fmla="*/ 538755 w 12192000"/>
              <a:gd name="connsiteY63640" fmla="*/ 368804 h 6858000"/>
              <a:gd name="connsiteX63641" fmla="*/ 562497 w 12192000"/>
              <a:gd name="connsiteY63641" fmla="*/ 346446 h 6858000"/>
              <a:gd name="connsiteX63642" fmla="*/ 561315 w 12192000"/>
              <a:gd name="connsiteY63642" fmla="*/ 326608 h 6858000"/>
              <a:gd name="connsiteX63643" fmla="*/ 542347 w 12192000"/>
              <a:gd name="connsiteY63643" fmla="*/ 320865 h 6858000"/>
              <a:gd name="connsiteX63644" fmla="*/ 542443 w 12192000"/>
              <a:gd name="connsiteY63644" fmla="*/ 320860 h 6858000"/>
              <a:gd name="connsiteX63645" fmla="*/ 6500377 w 12192000"/>
              <a:gd name="connsiteY63645" fmla="*/ 320746 h 6858000"/>
              <a:gd name="connsiteX63646" fmla="*/ 6470873 w 12192000"/>
              <a:gd name="connsiteY63646" fmla="*/ 342066 h 6858000"/>
              <a:gd name="connsiteX63647" fmla="*/ 6495997 w 12192000"/>
              <a:gd name="connsiteY63647" fmla="*/ 367421 h 6858000"/>
              <a:gd name="connsiteX63648" fmla="*/ 6524582 w 12192000"/>
              <a:gd name="connsiteY63648" fmla="*/ 344832 h 6858000"/>
              <a:gd name="connsiteX63649" fmla="*/ 6500377 w 12192000"/>
              <a:gd name="connsiteY63649" fmla="*/ 320746 h 6858000"/>
              <a:gd name="connsiteX63650" fmla="*/ 10186152 w 12192000"/>
              <a:gd name="connsiteY63650" fmla="*/ 320631 h 6858000"/>
              <a:gd name="connsiteX63651" fmla="*/ 10164947 w 12192000"/>
              <a:gd name="connsiteY63651" fmla="*/ 345524 h 6858000"/>
              <a:gd name="connsiteX63652" fmla="*/ 10186268 w 12192000"/>
              <a:gd name="connsiteY63652" fmla="*/ 369035 h 6858000"/>
              <a:gd name="connsiteX63653" fmla="*/ 10212431 w 12192000"/>
              <a:gd name="connsiteY63653" fmla="*/ 344257 h 6858000"/>
              <a:gd name="connsiteX63654" fmla="*/ 10186152 w 12192000"/>
              <a:gd name="connsiteY63654" fmla="*/ 320631 h 6858000"/>
              <a:gd name="connsiteX63655" fmla="*/ 10121957 w 12192000"/>
              <a:gd name="connsiteY63655" fmla="*/ 320631 h 6858000"/>
              <a:gd name="connsiteX63656" fmla="*/ 10095450 w 12192000"/>
              <a:gd name="connsiteY63656" fmla="*/ 344027 h 6858000"/>
              <a:gd name="connsiteX63657" fmla="*/ 10121264 w 12192000"/>
              <a:gd name="connsiteY63657" fmla="*/ 369035 h 6858000"/>
              <a:gd name="connsiteX63658" fmla="*/ 10143048 w 12192000"/>
              <a:gd name="connsiteY63658" fmla="*/ 344717 h 6858000"/>
              <a:gd name="connsiteX63659" fmla="*/ 10121957 w 12192000"/>
              <a:gd name="connsiteY63659" fmla="*/ 320746 h 6858000"/>
              <a:gd name="connsiteX63660" fmla="*/ 7567501 w 12192000"/>
              <a:gd name="connsiteY63660" fmla="*/ 320631 h 6858000"/>
              <a:gd name="connsiteX63661" fmla="*/ 7545372 w 12192000"/>
              <a:gd name="connsiteY63661" fmla="*/ 341721 h 6858000"/>
              <a:gd name="connsiteX63662" fmla="*/ 7570843 w 12192000"/>
              <a:gd name="connsiteY63662" fmla="*/ 367998 h 6858000"/>
              <a:gd name="connsiteX63663" fmla="*/ 7570843 w 12192000"/>
              <a:gd name="connsiteY63663" fmla="*/ 368113 h 6858000"/>
              <a:gd name="connsiteX63664" fmla="*/ 7601846 w 12192000"/>
              <a:gd name="connsiteY63664" fmla="*/ 367883 h 6858000"/>
              <a:gd name="connsiteX63665" fmla="*/ 7645872 w 12192000"/>
              <a:gd name="connsiteY63665" fmla="*/ 367883 h 6858000"/>
              <a:gd name="connsiteX63666" fmla="*/ 7660740 w 12192000"/>
              <a:gd name="connsiteY63666" fmla="*/ 342297 h 6858000"/>
              <a:gd name="connsiteX63667" fmla="*/ 7645065 w 12192000"/>
              <a:gd name="connsiteY63667" fmla="*/ 320631 h 6858000"/>
              <a:gd name="connsiteX63668" fmla="*/ 7567501 w 12192000"/>
              <a:gd name="connsiteY63668" fmla="*/ 320631 h 6858000"/>
              <a:gd name="connsiteX63669" fmla="*/ 1813677 w 12192000"/>
              <a:gd name="connsiteY63669" fmla="*/ 320631 h 6858000"/>
              <a:gd name="connsiteX63670" fmla="*/ 1792472 w 12192000"/>
              <a:gd name="connsiteY63670" fmla="*/ 345524 h 6858000"/>
              <a:gd name="connsiteX63671" fmla="*/ 1813793 w 12192000"/>
              <a:gd name="connsiteY63671" fmla="*/ 369035 h 6858000"/>
              <a:gd name="connsiteX63672" fmla="*/ 1839956 w 12192000"/>
              <a:gd name="connsiteY63672" fmla="*/ 344257 h 6858000"/>
              <a:gd name="connsiteX63673" fmla="*/ 1813677 w 12192000"/>
              <a:gd name="connsiteY63673" fmla="*/ 320631 h 6858000"/>
              <a:gd name="connsiteX63674" fmla="*/ 1749482 w 12192000"/>
              <a:gd name="connsiteY63674" fmla="*/ 320631 h 6858000"/>
              <a:gd name="connsiteX63675" fmla="*/ 1722975 w 12192000"/>
              <a:gd name="connsiteY63675" fmla="*/ 344027 h 6858000"/>
              <a:gd name="connsiteX63676" fmla="*/ 1748789 w 12192000"/>
              <a:gd name="connsiteY63676" fmla="*/ 369035 h 6858000"/>
              <a:gd name="connsiteX63677" fmla="*/ 1770573 w 12192000"/>
              <a:gd name="connsiteY63677" fmla="*/ 344717 h 6858000"/>
              <a:gd name="connsiteX63678" fmla="*/ 1749482 w 12192000"/>
              <a:gd name="connsiteY63678" fmla="*/ 320746 h 6858000"/>
              <a:gd name="connsiteX63679" fmla="*/ 8713802 w 12192000"/>
              <a:gd name="connsiteY63679" fmla="*/ 320516 h 6858000"/>
              <a:gd name="connsiteX63680" fmla="*/ 8687640 w 12192000"/>
              <a:gd name="connsiteY63680" fmla="*/ 343795 h 6858000"/>
              <a:gd name="connsiteX63681" fmla="*/ 8713686 w 12192000"/>
              <a:gd name="connsiteY63681" fmla="*/ 368690 h 6858000"/>
              <a:gd name="connsiteX63682" fmla="*/ 8732804 w 12192000"/>
              <a:gd name="connsiteY63682" fmla="*/ 362985 h 6858000"/>
              <a:gd name="connsiteX63683" fmla="*/ 8734886 w 12192000"/>
              <a:gd name="connsiteY63683" fmla="*/ 343852 h 6858000"/>
              <a:gd name="connsiteX63684" fmla="*/ 8734892 w 12192000"/>
              <a:gd name="connsiteY63684" fmla="*/ 343910 h 6858000"/>
              <a:gd name="connsiteX63685" fmla="*/ 8734892 w 12192000"/>
              <a:gd name="connsiteY63685" fmla="*/ 343795 h 6858000"/>
              <a:gd name="connsiteX63686" fmla="*/ 8734886 w 12192000"/>
              <a:gd name="connsiteY63686" fmla="*/ 343852 h 6858000"/>
              <a:gd name="connsiteX63687" fmla="*/ 8732992 w 12192000"/>
              <a:gd name="connsiteY63687" fmla="*/ 325427 h 6858000"/>
              <a:gd name="connsiteX63688" fmla="*/ 8713802 w 12192000"/>
              <a:gd name="connsiteY63688" fmla="*/ 320516 h 6858000"/>
              <a:gd name="connsiteX63689" fmla="*/ 341327 w 12192000"/>
              <a:gd name="connsiteY63689" fmla="*/ 320516 h 6858000"/>
              <a:gd name="connsiteX63690" fmla="*/ 315165 w 12192000"/>
              <a:gd name="connsiteY63690" fmla="*/ 343795 h 6858000"/>
              <a:gd name="connsiteX63691" fmla="*/ 341211 w 12192000"/>
              <a:gd name="connsiteY63691" fmla="*/ 368690 h 6858000"/>
              <a:gd name="connsiteX63692" fmla="*/ 360329 w 12192000"/>
              <a:gd name="connsiteY63692" fmla="*/ 362985 h 6858000"/>
              <a:gd name="connsiteX63693" fmla="*/ 362411 w 12192000"/>
              <a:gd name="connsiteY63693" fmla="*/ 343852 h 6858000"/>
              <a:gd name="connsiteX63694" fmla="*/ 362417 w 12192000"/>
              <a:gd name="connsiteY63694" fmla="*/ 343910 h 6858000"/>
              <a:gd name="connsiteX63695" fmla="*/ 362417 w 12192000"/>
              <a:gd name="connsiteY63695" fmla="*/ 343795 h 6858000"/>
              <a:gd name="connsiteX63696" fmla="*/ 362411 w 12192000"/>
              <a:gd name="connsiteY63696" fmla="*/ 343852 h 6858000"/>
              <a:gd name="connsiteX63697" fmla="*/ 360517 w 12192000"/>
              <a:gd name="connsiteY63697" fmla="*/ 325427 h 6858000"/>
              <a:gd name="connsiteX63698" fmla="*/ 341327 w 12192000"/>
              <a:gd name="connsiteY63698" fmla="*/ 320516 h 6858000"/>
              <a:gd name="connsiteX63699" fmla="*/ 11327498 w 12192000"/>
              <a:gd name="connsiteY63699" fmla="*/ 320168 h 6858000"/>
              <a:gd name="connsiteX63700" fmla="*/ 11301220 w 12192000"/>
              <a:gd name="connsiteY63700" fmla="*/ 348867 h 6858000"/>
              <a:gd name="connsiteX63701" fmla="*/ 11302028 w 12192000"/>
              <a:gd name="connsiteY63701" fmla="*/ 366617 h 6858000"/>
              <a:gd name="connsiteX63702" fmla="*/ 11325424 w 12192000"/>
              <a:gd name="connsiteY63702" fmla="*/ 367767 h 6858000"/>
              <a:gd name="connsiteX63703" fmla="*/ 11348590 w 12192000"/>
              <a:gd name="connsiteY63703" fmla="*/ 345524 h 6858000"/>
              <a:gd name="connsiteX63704" fmla="*/ 11327498 w 12192000"/>
              <a:gd name="connsiteY63704" fmla="*/ 320283 h 6858000"/>
              <a:gd name="connsiteX63705" fmla="*/ 4880619 w 12192000"/>
              <a:gd name="connsiteY63705" fmla="*/ 320168 h 6858000"/>
              <a:gd name="connsiteX63706" fmla="*/ 4865406 w 12192000"/>
              <a:gd name="connsiteY63706" fmla="*/ 337457 h 6858000"/>
              <a:gd name="connsiteX63707" fmla="*/ 4865290 w 12192000"/>
              <a:gd name="connsiteY63707" fmla="*/ 337457 h 6858000"/>
              <a:gd name="connsiteX63708" fmla="*/ 4894565 w 12192000"/>
              <a:gd name="connsiteY63708" fmla="*/ 367767 h 6858000"/>
              <a:gd name="connsiteX63709" fmla="*/ 4923031 w 12192000"/>
              <a:gd name="connsiteY63709" fmla="*/ 367537 h 6858000"/>
              <a:gd name="connsiteX63710" fmla="*/ 4967059 w 12192000"/>
              <a:gd name="connsiteY63710" fmla="*/ 367421 h 6858000"/>
              <a:gd name="connsiteX63711" fmla="*/ 4980312 w 12192000"/>
              <a:gd name="connsiteY63711" fmla="*/ 337803 h 6858000"/>
              <a:gd name="connsiteX63712" fmla="*/ 4966020 w 12192000"/>
              <a:gd name="connsiteY63712" fmla="*/ 320168 h 6858000"/>
              <a:gd name="connsiteX63713" fmla="*/ 4880619 w 12192000"/>
              <a:gd name="connsiteY63713" fmla="*/ 320168 h 6858000"/>
              <a:gd name="connsiteX63714" fmla="*/ 2955023 w 12192000"/>
              <a:gd name="connsiteY63714" fmla="*/ 320168 h 6858000"/>
              <a:gd name="connsiteX63715" fmla="*/ 2928745 w 12192000"/>
              <a:gd name="connsiteY63715" fmla="*/ 348867 h 6858000"/>
              <a:gd name="connsiteX63716" fmla="*/ 2929553 w 12192000"/>
              <a:gd name="connsiteY63716" fmla="*/ 366617 h 6858000"/>
              <a:gd name="connsiteX63717" fmla="*/ 2952949 w 12192000"/>
              <a:gd name="connsiteY63717" fmla="*/ 367767 h 6858000"/>
              <a:gd name="connsiteX63718" fmla="*/ 2976115 w 12192000"/>
              <a:gd name="connsiteY63718" fmla="*/ 345524 h 6858000"/>
              <a:gd name="connsiteX63719" fmla="*/ 2955023 w 12192000"/>
              <a:gd name="connsiteY63719" fmla="*/ 320283 h 6858000"/>
              <a:gd name="connsiteX63720" fmla="*/ 7299884 w 12192000"/>
              <a:gd name="connsiteY63720" fmla="*/ 319823 h 6858000"/>
              <a:gd name="connsiteX63721" fmla="*/ 7281214 w 12192000"/>
              <a:gd name="connsiteY63721" fmla="*/ 342527 h 6858000"/>
              <a:gd name="connsiteX63722" fmla="*/ 7300576 w 12192000"/>
              <a:gd name="connsiteY63722" fmla="*/ 367883 h 6858000"/>
              <a:gd name="connsiteX63723" fmla="*/ 7370650 w 12192000"/>
              <a:gd name="connsiteY63723" fmla="*/ 368113 h 6858000"/>
              <a:gd name="connsiteX63724" fmla="*/ 7397734 w 12192000"/>
              <a:gd name="connsiteY63724" fmla="*/ 341721 h 6858000"/>
              <a:gd name="connsiteX63725" fmla="*/ 7369958 w 12192000"/>
              <a:gd name="connsiteY63725" fmla="*/ 320055 h 6858000"/>
              <a:gd name="connsiteX63726" fmla="*/ 7341376 w 12192000"/>
              <a:gd name="connsiteY63726" fmla="*/ 320055 h 6858000"/>
              <a:gd name="connsiteX63727" fmla="*/ 7299884 w 12192000"/>
              <a:gd name="connsiteY63727" fmla="*/ 319823 h 6858000"/>
              <a:gd name="connsiteX63728" fmla="*/ 9917960 w 12192000"/>
              <a:gd name="connsiteY63728" fmla="*/ 319476 h 6858000"/>
              <a:gd name="connsiteX63729" fmla="*/ 9892374 w 12192000"/>
              <a:gd name="connsiteY63729" fmla="*/ 339992 h 6858000"/>
              <a:gd name="connsiteX63730" fmla="*/ 9917960 w 12192000"/>
              <a:gd name="connsiteY63730" fmla="*/ 366271 h 6858000"/>
              <a:gd name="connsiteX63731" fmla="*/ 9945275 w 12192000"/>
              <a:gd name="connsiteY63731" fmla="*/ 343795 h 6858000"/>
              <a:gd name="connsiteX63732" fmla="*/ 9917960 w 12192000"/>
              <a:gd name="connsiteY63732" fmla="*/ 319476 h 6858000"/>
              <a:gd name="connsiteX63733" fmla="*/ 1545485 w 12192000"/>
              <a:gd name="connsiteY63733" fmla="*/ 319476 h 6858000"/>
              <a:gd name="connsiteX63734" fmla="*/ 1519899 w 12192000"/>
              <a:gd name="connsiteY63734" fmla="*/ 339992 h 6858000"/>
              <a:gd name="connsiteX63735" fmla="*/ 1545485 w 12192000"/>
              <a:gd name="connsiteY63735" fmla="*/ 366271 h 6858000"/>
              <a:gd name="connsiteX63736" fmla="*/ 1572800 w 12192000"/>
              <a:gd name="connsiteY63736" fmla="*/ 343795 h 6858000"/>
              <a:gd name="connsiteX63737" fmla="*/ 1545485 w 12192000"/>
              <a:gd name="connsiteY63737" fmla="*/ 319476 h 6858000"/>
              <a:gd name="connsiteX63738" fmla="*/ 8589727 w 12192000"/>
              <a:gd name="connsiteY63738" fmla="*/ 319148 h 6858000"/>
              <a:gd name="connsiteX63739" fmla="*/ 8573770 w 12192000"/>
              <a:gd name="connsiteY63739" fmla="*/ 319248 h 6858000"/>
              <a:gd name="connsiteX63740" fmla="*/ 8542768 w 12192000"/>
              <a:gd name="connsiteY63740" fmla="*/ 319476 h 6858000"/>
              <a:gd name="connsiteX63741" fmla="*/ 8501392 w 12192000"/>
              <a:gd name="connsiteY63741" fmla="*/ 319248 h 6858000"/>
              <a:gd name="connsiteX63742" fmla="*/ 8486408 w 12192000"/>
              <a:gd name="connsiteY63742" fmla="*/ 341375 h 6858000"/>
              <a:gd name="connsiteX63743" fmla="*/ 8501622 w 12192000"/>
              <a:gd name="connsiteY63743" fmla="*/ 366617 h 6858000"/>
              <a:gd name="connsiteX63744" fmla="*/ 8501622 w 12192000"/>
              <a:gd name="connsiteY63744" fmla="*/ 366730 h 6858000"/>
              <a:gd name="connsiteX63745" fmla="*/ 8584374 w 12192000"/>
              <a:gd name="connsiteY63745" fmla="*/ 366730 h 6858000"/>
              <a:gd name="connsiteX63746" fmla="*/ 8601316 w 12192000"/>
              <a:gd name="connsiteY63746" fmla="*/ 350250 h 6858000"/>
              <a:gd name="connsiteX63747" fmla="*/ 8589727 w 12192000"/>
              <a:gd name="connsiteY63747" fmla="*/ 319148 h 6858000"/>
              <a:gd name="connsiteX63748" fmla="*/ 217252 w 12192000"/>
              <a:gd name="connsiteY63748" fmla="*/ 319148 h 6858000"/>
              <a:gd name="connsiteX63749" fmla="*/ 201295 w 12192000"/>
              <a:gd name="connsiteY63749" fmla="*/ 319248 h 6858000"/>
              <a:gd name="connsiteX63750" fmla="*/ 170293 w 12192000"/>
              <a:gd name="connsiteY63750" fmla="*/ 319476 h 6858000"/>
              <a:gd name="connsiteX63751" fmla="*/ 128917 w 12192000"/>
              <a:gd name="connsiteY63751" fmla="*/ 319248 h 6858000"/>
              <a:gd name="connsiteX63752" fmla="*/ 113933 w 12192000"/>
              <a:gd name="connsiteY63752" fmla="*/ 341375 h 6858000"/>
              <a:gd name="connsiteX63753" fmla="*/ 129147 w 12192000"/>
              <a:gd name="connsiteY63753" fmla="*/ 366617 h 6858000"/>
              <a:gd name="connsiteX63754" fmla="*/ 129147 w 12192000"/>
              <a:gd name="connsiteY63754" fmla="*/ 366730 h 6858000"/>
              <a:gd name="connsiteX63755" fmla="*/ 211899 w 12192000"/>
              <a:gd name="connsiteY63755" fmla="*/ 366730 h 6858000"/>
              <a:gd name="connsiteX63756" fmla="*/ 228841 w 12192000"/>
              <a:gd name="connsiteY63756" fmla="*/ 350250 h 6858000"/>
              <a:gd name="connsiteX63757" fmla="*/ 217252 w 12192000"/>
              <a:gd name="connsiteY63757" fmla="*/ 319148 h 6858000"/>
              <a:gd name="connsiteX63758" fmla="*/ 7422053 w 12192000"/>
              <a:gd name="connsiteY63758" fmla="*/ 319133 h 6858000"/>
              <a:gd name="connsiteX63759" fmla="*/ 7419517 w 12192000"/>
              <a:gd name="connsiteY63759" fmla="*/ 319476 h 6858000"/>
              <a:gd name="connsiteX63760" fmla="*/ 7419402 w 12192000"/>
              <a:gd name="connsiteY63760" fmla="*/ 319476 h 6858000"/>
              <a:gd name="connsiteX63761" fmla="*/ 7409375 w 12192000"/>
              <a:gd name="connsiteY63761" fmla="*/ 350481 h 6858000"/>
              <a:gd name="connsiteX63762" fmla="*/ 7416175 w 12192000"/>
              <a:gd name="connsiteY63762" fmla="*/ 364656 h 6858000"/>
              <a:gd name="connsiteX63763" fmla="*/ 7459855 w 12192000"/>
              <a:gd name="connsiteY63763" fmla="*/ 360276 h 6858000"/>
              <a:gd name="connsiteX63764" fmla="*/ 7422053 w 12192000"/>
              <a:gd name="connsiteY63764" fmla="*/ 319133 h 6858000"/>
              <a:gd name="connsiteX63765" fmla="*/ 6090078 w 12192000"/>
              <a:gd name="connsiteY63765" fmla="*/ 319133 h 6858000"/>
              <a:gd name="connsiteX63766" fmla="*/ 6070716 w 12192000"/>
              <a:gd name="connsiteY63766" fmla="*/ 340915 h 6858000"/>
              <a:gd name="connsiteX63767" fmla="*/ 6089503 w 12192000"/>
              <a:gd name="connsiteY63767" fmla="*/ 366730 h 6858000"/>
              <a:gd name="connsiteX63768" fmla="*/ 6089503 w 12192000"/>
              <a:gd name="connsiteY63768" fmla="*/ 366617 h 6858000"/>
              <a:gd name="connsiteX63769" fmla="*/ 6167066 w 12192000"/>
              <a:gd name="connsiteY63769" fmla="*/ 366617 h 6858000"/>
              <a:gd name="connsiteX63770" fmla="*/ 6186774 w 12192000"/>
              <a:gd name="connsiteY63770" fmla="*/ 346677 h 6858000"/>
              <a:gd name="connsiteX63771" fmla="*/ 6159806 w 12192000"/>
              <a:gd name="connsiteY63771" fmla="*/ 319133 h 6858000"/>
              <a:gd name="connsiteX63772" fmla="*/ 6128803 w 12192000"/>
              <a:gd name="connsiteY63772" fmla="*/ 319361 h 6858000"/>
              <a:gd name="connsiteX63773" fmla="*/ 6090078 w 12192000"/>
              <a:gd name="connsiteY63773" fmla="*/ 319133 h 6858000"/>
              <a:gd name="connsiteX63774" fmla="*/ 8642346 w 12192000"/>
              <a:gd name="connsiteY63774" fmla="*/ 319016 h 6858000"/>
              <a:gd name="connsiteX63775" fmla="*/ 8618142 w 12192000"/>
              <a:gd name="connsiteY63775" fmla="*/ 339992 h 6858000"/>
              <a:gd name="connsiteX63776" fmla="*/ 8641654 w 12192000"/>
              <a:gd name="connsiteY63776" fmla="*/ 366500 h 6858000"/>
              <a:gd name="connsiteX63777" fmla="*/ 8641768 w 12192000"/>
              <a:gd name="connsiteY63777" fmla="*/ 366385 h 6858000"/>
              <a:gd name="connsiteX63778" fmla="*/ 8666780 w 12192000"/>
              <a:gd name="connsiteY63778" fmla="*/ 340683 h 6858000"/>
              <a:gd name="connsiteX63779" fmla="*/ 8642346 w 12192000"/>
              <a:gd name="connsiteY63779" fmla="*/ 319016 h 6858000"/>
              <a:gd name="connsiteX63780" fmla="*/ 5023072 w 12192000"/>
              <a:gd name="connsiteY63780" fmla="*/ 319016 h 6858000"/>
              <a:gd name="connsiteX63781" fmla="*/ 4998407 w 12192000"/>
              <a:gd name="connsiteY63781" fmla="*/ 339878 h 6858000"/>
              <a:gd name="connsiteX63782" fmla="*/ 5022150 w 12192000"/>
              <a:gd name="connsiteY63782" fmla="*/ 366271 h 6858000"/>
              <a:gd name="connsiteX63783" fmla="*/ 5047391 w 12192000"/>
              <a:gd name="connsiteY63783" fmla="*/ 343450 h 6858000"/>
              <a:gd name="connsiteX63784" fmla="*/ 5023072 w 12192000"/>
              <a:gd name="connsiteY63784" fmla="*/ 319016 h 6858000"/>
              <a:gd name="connsiteX63785" fmla="*/ 269871 w 12192000"/>
              <a:gd name="connsiteY63785" fmla="*/ 319016 h 6858000"/>
              <a:gd name="connsiteX63786" fmla="*/ 245667 w 12192000"/>
              <a:gd name="connsiteY63786" fmla="*/ 339992 h 6858000"/>
              <a:gd name="connsiteX63787" fmla="*/ 269179 w 12192000"/>
              <a:gd name="connsiteY63787" fmla="*/ 366500 h 6858000"/>
              <a:gd name="connsiteX63788" fmla="*/ 269293 w 12192000"/>
              <a:gd name="connsiteY63788" fmla="*/ 366385 h 6858000"/>
              <a:gd name="connsiteX63789" fmla="*/ 294305 w 12192000"/>
              <a:gd name="connsiteY63789" fmla="*/ 340683 h 6858000"/>
              <a:gd name="connsiteX63790" fmla="*/ 269871 w 12192000"/>
              <a:gd name="connsiteY63790" fmla="*/ 319016 h 6858000"/>
              <a:gd name="connsiteX63791" fmla="*/ 6230918 w 12192000"/>
              <a:gd name="connsiteY63791" fmla="*/ 318900 h 6858000"/>
              <a:gd name="connsiteX63792" fmla="*/ 6205791 w 12192000"/>
              <a:gd name="connsiteY63792" fmla="*/ 343795 h 6858000"/>
              <a:gd name="connsiteX63793" fmla="*/ 6230572 w 12192000"/>
              <a:gd name="connsiteY63793" fmla="*/ 367307 h 6858000"/>
              <a:gd name="connsiteX63794" fmla="*/ 6253392 w 12192000"/>
              <a:gd name="connsiteY63794" fmla="*/ 341490 h 6858000"/>
              <a:gd name="connsiteX63795" fmla="*/ 6230918 w 12192000"/>
              <a:gd name="connsiteY63795" fmla="*/ 319016 h 6858000"/>
              <a:gd name="connsiteX63796" fmla="*/ 9852727 w 12192000"/>
              <a:gd name="connsiteY63796" fmla="*/ 318785 h 6858000"/>
              <a:gd name="connsiteX63797" fmla="*/ 9823798 w 12192000"/>
              <a:gd name="connsiteY63797" fmla="*/ 341837 h 6858000"/>
              <a:gd name="connsiteX63798" fmla="*/ 9849500 w 12192000"/>
              <a:gd name="connsiteY63798" fmla="*/ 366730 h 6858000"/>
              <a:gd name="connsiteX63799" fmla="*/ 9849500 w 12192000"/>
              <a:gd name="connsiteY63799" fmla="*/ 366846 h 6858000"/>
              <a:gd name="connsiteX63800" fmla="*/ 9879350 w 12192000"/>
              <a:gd name="connsiteY63800" fmla="*/ 343334 h 6858000"/>
              <a:gd name="connsiteX63801" fmla="*/ 9852727 w 12192000"/>
              <a:gd name="connsiteY63801" fmla="*/ 318785 h 6858000"/>
              <a:gd name="connsiteX63802" fmla="*/ 1480252 w 12192000"/>
              <a:gd name="connsiteY63802" fmla="*/ 318785 h 6858000"/>
              <a:gd name="connsiteX63803" fmla="*/ 1451323 w 12192000"/>
              <a:gd name="connsiteY63803" fmla="*/ 341837 h 6858000"/>
              <a:gd name="connsiteX63804" fmla="*/ 1477025 w 12192000"/>
              <a:gd name="connsiteY63804" fmla="*/ 366730 h 6858000"/>
              <a:gd name="connsiteX63805" fmla="*/ 1477025 w 12192000"/>
              <a:gd name="connsiteY63805" fmla="*/ 366846 h 6858000"/>
              <a:gd name="connsiteX63806" fmla="*/ 1506875 w 12192000"/>
              <a:gd name="connsiteY63806" fmla="*/ 343334 h 6858000"/>
              <a:gd name="connsiteX63807" fmla="*/ 1480252 w 12192000"/>
              <a:gd name="connsiteY63807" fmla="*/ 318785 h 6858000"/>
              <a:gd name="connsiteX63808" fmla="*/ 10245162 w 12192000"/>
              <a:gd name="connsiteY63808" fmla="*/ 318672 h 6858000"/>
              <a:gd name="connsiteX63809" fmla="*/ 10226721 w 12192000"/>
              <a:gd name="connsiteY63809" fmla="*/ 340453 h 6858000"/>
              <a:gd name="connsiteX63810" fmla="*/ 10244700 w 12192000"/>
              <a:gd name="connsiteY63810" fmla="*/ 366156 h 6858000"/>
              <a:gd name="connsiteX63811" fmla="*/ 10319961 w 12192000"/>
              <a:gd name="connsiteY63811" fmla="*/ 366156 h 6858000"/>
              <a:gd name="connsiteX63812" fmla="*/ 10320076 w 12192000"/>
              <a:gd name="connsiteY63812" fmla="*/ 366385 h 6858000"/>
              <a:gd name="connsiteX63813" fmla="*/ 10347852 w 12192000"/>
              <a:gd name="connsiteY63813" fmla="*/ 341030 h 6858000"/>
              <a:gd name="connsiteX63814" fmla="*/ 10320422 w 12192000"/>
              <a:gd name="connsiteY63814" fmla="*/ 318900 h 6858000"/>
              <a:gd name="connsiteX63815" fmla="*/ 10286654 w 12192000"/>
              <a:gd name="connsiteY63815" fmla="*/ 319016 h 6858000"/>
              <a:gd name="connsiteX63816" fmla="*/ 10245162 w 12192000"/>
              <a:gd name="connsiteY63816" fmla="*/ 318672 h 6858000"/>
              <a:gd name="connsiteX63817" fmla="*/ 9213421 w 12192000"/>
              <a:gd name="connsiteY63817" fmla="*/ 318672 h 6858000"/>
              <a:gd name="connsiteX63818" fmla="*/ 9157294 w 12192000"/>
              <a:gd name="connsiteY63818" fmla="*/ 373877 h 6858000"/>
              <a:gd name="connsiteX63819" fmla="*/ 9157063 w 12192000"/>
              <a:gd name="connsiteY63819" fmla="*/ 412831 h 6858000"/>
              <a:gd name="connsiteX63820" fmla="*/ 9157179 w 12192000"/>
              <a:gd name="connsiteY63820" fmla="*/ 412831 h 6858000"/>
              <a:gd name="connsiteX63821" fmla="*/ 9177924 w 12192000"/>
              <a:gd name="connsiteY63821" fmla="*/ 434039 h 6858000"/>
              <a:gd name="connsiteX63822" fmla="*/ 9204893 w 12192000"/>
              <a:gd name="connsiteY63822" fmla="*/ 407185 h 6858000"/>
              <a:gd name="connsiteX63823" fmla="*/ 9204893 w 12192000"/>
              <a:gd name="connsiteY63823" fmla="*/ 378603 h 6858000"/>
              <a:gd name="connsiteX63824" fmla="*/ 9211808 w 12192000"/>
              <a:gd name="connsiteY63824" fmla="*/ 366961 h 6858000"/>
              <a:gd name="connsiteX63825" fmla="*/ 9224024 w 12192000"/>
              <a:gd name="connsiteY63825" fmla="*/ 377680 h 6858000"/>
              <a:gd name="connsiteX63826" fmla="*/ 9224024 w 12192000"/>
              <a:gd name="connsiteY63826" fmla="*/ 408798 h 6858000"/>
              <a:gd name="connsiteX63827" fmla="*/ 9250187 w 12192000"/>
              <a:gd name="connsiteY63827" fmla="*/ 434039 h 6858000"/>
              <a:gd name="connsiteX63828" fmla="*/ 9272776 w 12192000"/>
              <a:gd name="connsiteY63828" fmla="*/ 409835 h 6858000"/>
              <a:gd name="connsiteX63829" fmla="*/ 9272546 w 12192000"/>
              <a:gd name="connsiteY63829" fmla="*/ 378603 h 6858000"/>
              <a:gd name="connsiteX63830" fmla="*/ 9213421 w 12192000"/>
              <a:gd name="connsiteY63830" fmla="*/ 318672 h 6858000"/>
              <a:gd name="connsiteX63831" fmla="*/ 1872687 w 12192000"/>
              <a:gd name="connsiteY63831" fmla="*/ 318672 h 6858000"/>
              <a:gd name="connsiteX63832" fmla="*/ 1854246 w 12192000"/>
              <a:gd name="connsiteY63832" fmla="*/ 340453 h 6858000"/>
              <a:gd name="connsiteX63833" fmla="*/ 1872225 w 12192000"/>
              <a:gd name="connsiteY63833" fmla="*/ 366156 h 6858000"/>
              <a:gd name="connsiteX63834" fmla="*/ 1947486 w 12192000"/>
              <a:gd name="connsiteY63834" fmla="*/ 366156 h 6858000"/>
              <a:gd name="connsiteX63835" fmla="*/ 1947601 w 12192000"/>
              <a:gd name="connsiteY63835" fmla="*/ 366385 h 6858000"/>
              <a:gd name="connsiteX63836" fmla="*/ 1975377 w 12192000"/>
              <a:gd name="connsiteY63836" fmla="*/ 341030 h 6858000"/>
              <a:gd name="connsiteX63837" fmla="*/ 1947947 w 12192000"/>
              <a:gd name="connsiteY63837" fmla="*/ 318900 h 6858000"/>
              <a:gd name="connsiteX63838" fmla="*/ 1914179 w 12192000"/>
              <a:gd name="connsiteY63838" fmla="*/ 319016 h 6858000"/>
              <a:gd name="connsiteX63839" fmla="*/ 1872687 w 12192000"/>
              <a:gd name="connsiteY63839" fmla="*/ 318672 h 6858000"/>
              <a:gd name="connsiteX63840" fmla="*/ 840946 w 12192000"/>
              <a:gd name="connsiteY63840" fmla="*/ 318672 h 6858000"/>
              <a:gd name="connsiteX63841" fmla="*/ 784819 w 12192000"/>
              <a:gd name="connsiteY63841" fmla="*/ 373877 h 6858000"/>
              <a:gd name="connsiteX63842" fmla="*/ 784588 w 12192000"/>
              <a:gd name="connsiteY63842" fmla="*/ 412831 h 6858000"/>
              <a:gd name="connsiteX63843" fmla="*/ 784704 w 12192000"/>
              <a:gd name="connsiteY63843" fmla="*/ 412831 h 6858000"/>
              <a:gd name="connsiteX63844" fmla="*/ 805449 w 12192000"/>
              <a:gd name="connsiteY63844" fmla="*/ 434039 h 6858000"/>
              <a:gd name="connsiteX63845" fmla="*/ 832418 w 12192000"/>
              <a:gd name="connsiteY63845" fmla="*/ 407185 h 6858000"/>
              <a:gd name="connsiteX63846" fmla="*/ 832418 w 12192000"/>
              <a:gd name="connsiteY63846" fmla="*/ 378603 h 6858000"/>
              <a:gd name="connsiteX63847" fmla="*/ 839333 w 12192000"/>
              <a:gd name="connsiteY63847" fmla="*/ 366961 h 6858000"/>
              <a:gd name="connsiteX63848" fmla="*/ 851549 w 12192000"/>
              <a:gd name="connsiteY63848" fmla="*/ 377680 h 6858000"/>
              <a:gd name="connsiteX63849" fmla="*/ 851549 w 12192000"/>
              <a:gd name="connsiteY63849" fmla="*/ 408798 h 6858000"/>
              <a:gd name="connsiteX63850" fmla="*/ 877712 w 12192000"/>
              <a:gd name="connsiteY63850" fmla="*/ 434039 h 6858000"/>
              <a:gd name="connsiteX63851" fmla="*/ 900301 w 12192000"/>
              <a:gd name="connsiteY63851" fmla="*/ 409835 h 6858000"/>
              <a:gd name="connsiteX63852" fmla="*/ 900071 w 12192000"/>
              <a:gd name="connsiteY63852" fmla="*/ 378603 h 6858000"/>
              <a:gd name="connsiteX63853" fmla="*/ 840946 w 12192000"/>
              <a:gd name="connsiteY63853" fmla="*/ 318672 h 6858000"/>
              <a:gd name="connsiteX63854" fmla="*/ 11057807 w 12192000"/>
              <a:gd name="connsiteY63854" fmla="*/ 318555 h 6858000"/>
              <a:gd name="connsiteX63855" fmla="*/ 11032912 w 12192000"/>
              <a:gd name="connsiteY63855" fmla="*/ 339992 h 6858000"/>
              <a:gd name="connsiteX63856" fmla="*/ 11032912 w 12192000"/>
              <a:gd name="connsiteY63856" fmla="*/ 340107 h 6858000"/>
              <a:gd name="connsiteX63857" fmla="*/ 11057692 w 12192000"/>
              <a:gd name="connsiteY63857" fmla="*/ 366038 h 6858000"/>
              <a:gd name="connsiteX63858" fmla="*/ 11081434 w 12192000"/>
              <a:gd name="connsiteY63858" fmla="*/ 339878 h 6858000"/>
              <a:gd name="connsiteX63859" fmla="*/ 11057807 w 12192000"/>
              <a:gd name="connsiteY63859" fmla="*/ 318555 h 6858000"/>
              <a:gd name="connsiteX63860" fmla="*/ 10381852 w 12192000"/>
              <a:gd name="connsiteY63860" fmla="*/ 318555 h 6858000"/>
              <a:gd name="connsiteX63861" fmla="*/ 10362143 w 12192000"/>
              <a:gd name="connsiteY63861" fmla="*/ 339532 h 6858000"/>
              <a:gd name="connsiteX63862" fmla="*/ 10362028 w 12192000"/>
              <a:gd name="connsiteY63862" fmla="*/ 407185 h 6858000"/>
              <a:gd name="connsiteX63863" fmla="*/ 10361913 w 12192000"/>
              <a:gd name="connsiteY63863" fmla="*/ 407185 h 6858000"/>
              <a:gd name="connsiteX63864" fmla="*/ 10388882 w 12192000"/>
              <a:gd name="connsiteY63864" fmla="*/ 434384 h 6858000"/>
              <a:gd name="connsiteX63865" fmla="*/ 10414467 w 12192000"/>
              <a:gd name="connsiteY63865" fmla="*/ 408452 h 6858000"/>
              <a:gd name="connsiteX63866" fmla="*/ 10414467 w 12192000"/>
              <a:gd name="connsiteY63866" fmla="*/ 379868 h 6858000"/>
              <a:gd name="connsiteX63867" fmla="*/ 10421498 w 12192000"/>
              <a:gd name="connsiteY63867" fmla="*/ 368576 h 6858000"/>
              <a:gd name="connsiteX63868" fmla="*/ 10429796 w 12192000"/>
              <a:gd name="connsiteY63868" fmla="*/ 379985 h 6858000"/>
              <a:gd name="connsiteX63869" fmla="*/ 10429912 w 12192000"/>
              <a:gd name="connsiteY63869" fmla="*/ 413755 h 6858000"/>
              <a:gd name="connsiteX63870" fmla="*/ 10448698 w 12192000"/>
              <a:gd name="connsiteY63870" fmla="*/ 434153 h 6858000"/>
              <a:gd name="connsiteX63871" fmla="*/ 10477512 w 12192000"/>
              <a:gd name="connsiteY63871" fmla="*/ 406607 h 6858000"/>
              <a:gd name="connsiteX63872" fmla="*/ 10477166 w 12192000"/>
              <a:gd name="connsiteY63872" fmla="*/ 375375 h 6858000"/>
              <a:gd name="connsiteX63873" fmla="*/ 10477396 w 12192000"/>
              <a:gd name="connsiteY63873" fmla="*/ 338955 h 6858000"/>
              <a:gd name="connsiteX63874" fmla="*/ 10457342 w 12192000"/>
              <a:gd name="connsiteY63874" fmla="*/ 318555 h 6858000"/>
              <a:gd name="connsiteX63875" fmla="*/ 10381852 w 12192000"/>
              <a:gd name="connsiteY63875" fmla="*/ 318555 h 6858000"/>
              <a:gd name="connsiteX63876" fmla="*/ 9976970 w 12192000"/>
              <a:gd name="connsiteY63876" fmla="*/ 318555 h 6858000"/>
              <a:gd name="connsiteX63877" fmla="*/ 9959911 w 12192000"/>
              <a:gd name="connsiteY63877" fmla="*/ 335151 h 6858000"/>
              <a:gd name="connsiteX63878" fmla="*/ 9959911 w 12192000"/>
              <a:gd name="connsiteY63878" fmla="*/ 335267 h 6858000"/>
              <a:gd name="connsiteX63879" fmla="*/ 9989647 w 12192000"/>
              <a:gd name="connsiteY63879" fmla="*/ 366385 h 6858000"/>
              <a:gd name="connsiteX63880" fmla="*/ 10018114 w 12192000"/>
              <a:gd name="connsiteY63880" fmla="*/ 366271 h 6858000"/>
              <a:gd name="connsiteX63881" fmla="*/ 10059606 w 12192000"/>
              <a:gd name="connsiteY63881" fmla="*/ 366271 h 6858000"/>
              <a:gd name="connsiteX63882" fmla="*/ 10075970 w 12192000"/>
              <a:gd name="connsiteY63882" fmla="*/ 340915 h 6858000"/>
              <a:gd name="connsiteX63883" fmla="*/ 10059952 w 12192000"/>
              <a:gd name="connsiteY63883" fmla="*/ 318555 h 6858000"/>
              <a:gd name="connsiteX63884" fmla="*/ 9976970 w 12192000"/>
              <a:gd name="connsiteY63884" fmla="*/ 318555 h 6858000"/>
              <a:gd name="connsiteX63885" fmla="*/ 2685332 w 12192000"/>
              <a:gd name="connsiteY63885" fmla="*/ 318555 h 6858000"/>
              <a:gd name="connsiteX63886" fmla="*/ 2660437 w 12192000"/>
              <a:gd name="connsiteY63886" fmla="*/ 339992 h 6858000"/>
              <a:gd name="connsiteX63887" fmla="*/ 2660437 w 12192000"/>
              <a:gd name="connsiteY63887" fmla="*/ 340107 h 6858000"/>
              <a:gd name="connsiteX63888" fmla="*/ 2685217 w 12192000"/>
              <a:gd name="connsiteY63888" fmla="*/ 366038 h 6858000"/>
              <a:gd name="connsiteX63889" fmla="*/ 2708959 w 12192000"/>
              <a:gd name="connsiteY63889" fmla="*/ 339878 h 6858000"/>
              <a:gd name="connsiteX63890" fmla="*/ 2685332 w 12192000"/>
              <a:gd name="connsiteY63890" fmla="*/ 318555 h 6858000"/>
              <a:gd name="connsiteX63891" fmla="*/ 2009377 w 12192000"/>
              <a:gd name="connsiteY63891" fmla="*/ 318555 h 6858000"/>
              <a:gd name="connsiteX63892" fmla="*/ 1989668 w 12192000"/>
              <a:gd name="connsiteY63892" fmla="*/ 339532 h 6858000"/>
              <a:gd name="connsiteX63893" fmla="*/ 1989553 w 12192000"/>
              <a:gd name="connsiteY63893" fmla="*/ 407185 h 6858000"/>
              <a:gd name="connsiteX63894" fmla="*/ 1989438 w 12192000"/>
              <a:gd name="connsiteY63894" fmla="*/ 407185 h 6858000"/>
              <a:gd name="connsiteX63895" fmla="*/ 2016407 w 12192000"/>
              <a:gd name="connsiteY63895" fmla="*/ 434384 h 6858000"/>
              <a:gd name="connsiteX63896" fmla="*/ 2041992 w 12192000"/>
              <a:gd name="connsiteY63896" fmla="*/ 408452 h 6858000"/>
              <a:gd name="connsiteX63897" fmla="*/ 2041992 w 12192000"/>
              <a:gd name="connsiteY63897" fmla="*/ 379868 h 6858000"/>
              <a:gd name="connsiteX63898" fmla="*/ 2049023 w 12192000"/>
              <a:gd name="connsiteY63898" fmla="*/ 368576 h 6858000"/>
              <a:gd name="connsiteX63899" fmla="*/ 2057321 w 12192000"/>
              <a:gd name="connsiteY63899" fmla="*/ 379985 h 6858000"/>
              <a:gd name="connsiteX63900" fmla="*/ 2057437 w 12192000"/>
              <a:gd name="connsiteY63900" fmla="*/ 413755 h 6858000"/>
              <a:gd name="connsiteX63901" fmla="*/ 2076223 w 12192000"/>
              <a:gd name="connsiteY63901" fmla="*/ 434153 h 6858000"/>
              <a:gd name="connsiteX63902" fmla="*/ 2105037 w 12192000"/>
              <a:gd name="connsiteY63902" fmla="*/ 406607 h 6858000"/>
              <a:gd name="connsiteX63903" fmla="*/ 2104691 w 12192000"/>
              <a:gd name="connsiteY63903" fmla="*/ 375375 h 6858000"/>
              <a:gd name="connsiteX63904" fmla="*/ 2104921 w 12192000"/>
              <a:gd name="connsiteY63904" fmla="*/ 338955 h 6858000"/>
              <a:gd name="connsiteX63905" fmla="*/ 2084867 w 12192000"/>
              <a:gd name="connsiteY63905" fmla="*/ 318555 h 6858000"/>
              <a:gd name="connsiteX63906" fmla="*/ 2009377 w 12192000"/>
              <a:gd name="connsiteY63906" fmla="*/ 318555 h 6858000"/>
              <a:gd name="connsiteX63907" fmla="*/ 1604495 w 12192000"/>
              <a:gd name="connsiteY63907" fmla="*/ 318555 h 6858000"/>
              <a:gd name="connsiteX63908" fmla="*/ 1587436 w 12192000"/>
              <a:gd name="connsiteY63908" fmla="*/ 335151 h 6858000"/>
              <a:gd name="connsiteX63909" fmla="*/ 1587436 w 12192000"/>
              <a:gd name="connsiteY63909" fmla="*/ 335267 h 6858000"/>
              <a:gd name="connsiteX63910" fmla="*/ 1617172 w 12192000"/>
              <a:gd name="connsiteY63910" fmla="*/ 366385 h 6858000"/>
              <a:gd name="connsiteX63911" fmla="*/ 1645639 w 12192000"/>
              <a:gd name="connsiteY63911" fmla="*/ 366271 h 6858000"/>
              <a:gd name="connsiteX63912" fmla="*/ 1687131 w 12192000"/>
              <a:gd name="connsiteY63912" fmla="*/ 366271 h 6858000"/>
              <a:gd name="connsiteX63913" fmla="*/ 1703495 w 12192000"/>
              <a:gd name="connsiteY63913" fmla="*/ 340915 h 6858000"/>
              <a:gd name="connsiteX63914" fmla="*/ 1687477 w 12192000"/>
              <a:gd name="connsiteY63914" fmla="*/ 318555 h 6858000"/>
              <a:gd name="connsiteX63915" fmla="*/ 1604495 w 12192000"/>
              <a:gd name="connsiteY63915" fmla="*/ 318555 h 6858000"/>
              <a:gd name="connsiteX63916" fmla="*/ 11590966 w 12192000"/>
              <a:gd name="connsiteY63916" fmla="*/ 318439 h 6858000"/>
              <a:gd name="connsiteX63917" fmla="*/ 11590734 w 12192000"/>
              <a:gd name="connsiteY63917" fmla="*/ 318555 h 6858000"/>
              <a:gd name="connsiteX63918" fmla="*/ 11566647 w 12192000"/>
              <a:gd name="connsiteY63918" fmla="*/ 341030 h 6858000"/>
              <a:gd name="connsiteX63919" fmla="*/ 11566992 w 12192000"/>
              <a:gd name="connsiteY63919" fmla="*/ 416406 h 6858000"/>
              <a:gd name="connsiteX63920" fmla="*/ 11593500 w 12192000"/>
              <a:gd name="connsiteY63920" fmla="*/ 433347 h 6858000"/>
              <a:gd name="connsiteX63921" fmla="*/ 11619547 w 12192000"/>
              <a:gd name="connsiteY63921" fmla="*/ 415945 h 6858000"/>
              <a:gd name="connsiteX63922" fmla="*/ 11620010 w 12192000"/>
              <a:gd name="connsiteY63922" fmla="*/ 376988 h 6858000"/>
              <a:gd name="connsiteX63923" fmla="*/ 11629230 w 12192000"/>
              <a:gd name="connsiteY63923" fmla="*/ 367193 h 6858000"/>
              <a:gd name="connsiteX63924" fmla="*/ 11634876 w 12192000"/>
              <a:gd name="connsiteY63924" fmla="*/ 377102 h 6858000"/>
              <a:gd name="connsiteX63925" fmla="*/ 11635222 w 12192000"/>
              <a:gd name="connsiteY63925" fmla="*/ 418711 h 6858000"/>
              <a:gd name="connsiteX63926" fmla="*/ 11644443 w 12192000"/>
              <a:gd name="connsiteY63926" fmla="*/ 433808 h 6858000"/>
              <a:gd name="connsiteX63927" fmla="*/ 11687317 w 12192000"/>
              <a:gd name="connsiteY63927" fmla="*/ 400038 h 6858000"/>
              <a:gd name="connsiteX63928" fmla="*/ 11687317 w 12192000"/>
              <a:gd name="connsiteY63928" fmla="*/ 379179 h 6858000"/>
              <a:gd name="connsiteX63929" fmla="*/ 11627386 w 12192000"/>
              <a:gd name="connsiteY63929" fmla="*/ 318672 h 6858000"/>
              <a:gd name="connsiteX63930" fmla="*/ 11590966 w 12192000"/>
              <a:gd name="connsiteY63930" fmla="*/ 318439 h 6858000"/>
              <a:gd name="connsiteX63931" fmla="*/ 11186429 w 12192000"/>
              <a:gd name="connsiteY63931" fmla="*/ 318439 h 6858000"/>
              <a:gd name="connsiteX63932" fmla="*/ 11166606 w 12192000"/>
              <a:gd name="connsiteY63932" fmla="*/ 337341 h 6858000"/>
              <a:gd name="connsiteX63933" fmla="*/ 11166720 w 12192000"/>
              <a:gd name="connsiteY63933" fmla="*/ 337341 h 6858000"/>
              <a:gd name="connsiteX63934" fmla="*/ 11195073 w 12192000"/>
              <a:gd name="connsiteY63934" fmla="*/ 365923 h 6858000"/>
              <a:gd name="connsiteX63935" fmla="*/ 11226076 w 12192000"/>
              <a:gd name="connsiteY63935" fmla="*/ 365693 h 6858000"/>
              <a:gd name="connsiteX63936" fmla="*/ 11270103 w 12192000"/>
              <a:gd name="connsiteY63936" fmla="*/ 365693 h 6858000"/>
              <a:gd name="connsiteX63937" fmla="*/ 11285892 w 12192000"/>
              <a:gd name="connsiteY63937" fmla="*/ 339992 h 6858000"/>
              <a:gd name="connsiteX63938" fmla="*/ 11269296 w 12192000"/>
              <a:gd name="connsiteY63938" fmla="*/ 318439 h 6858000"/>
              <a:gd name="connsiteX63939" fmla="*/ 11186429 w 12192000"/>
              <a:gd name="connsiteY63939" fmla="*/ 318439 h 6858000"/>
              <a:gd name="connsiteX63940" fmla="*/ 3218491 w 12192000"/>
              <a:gd name="connsiteY63940" fmla="*/ 318439 h 6858000"/>
              <a:gd name="connsiteX63941" fmla="*/ 3218259 w 12192000"/>
              <a:gd name="connsiteY63941" fmla="*/ 318555 h 6858000"/>
              <a:gd name="connsiteX63942" fmla="*/ 3194172 w 12192000"/>
              <a:gd name="connsiteY63942" fmla="*/ 341030 h 6858000"/>
              <a:gd name="connsiteX63943" fmla="*/ 3194517 w 12192000"/>
              <a:gd name="connsiteY63943" fmla="*/ 416406 h 6858000"/>
              <a:gd name="connsiteX63944" fmla="*/ 3221025 w 12192000"/>
              <a:gd name="connsiteY63944" fmla="*/ 433347 h 6858000"/>
              <a:gd name="connsiteX63945" fmla="*/ 3247072 w 12192000"/>
              <a:gd name="connsiteY63945" fmla="*/ 415945 h 6858000"/>
              <a:gd name="connsiteX63946" fmla="*/ 3247535 w 12192000"/>
              <a:gd name="connsiteY63946" fmla="*/ 376988 h 6858000"/>
              <a:gd name="connsiteX63947" fmla="*/ 3256755 w 12192000"/>
              <a:gd name="connsiteY63947" fmla="*/ 367193 h 6858000"/>
              <a:gd name="connsiteX63948" fmla="*/ 3262401 w 12192000"/>
              <a:gd name="connsiteY63948" fmla="*/ 377102 h 6858000"/>
              <a:gd name="connsiteX63949" fmla="*/ 3262747 w 12192000"/>
              <a:gd name="connsiteY63949" fmla="*/ 418711 h 6858000"/>
              <a:gd name="connsiteX63950" fmla="*/ 3271968 w 12192000"/>
              <a:gd name="connsiteY63950" fmla="*/ 433808 h 6858000"/>
              <a:gd name="connsiteX63951" fmla="*/ 3314842 w 12192000"/>
              <a:gd name="connsiteY63951" fmla="*/ 400038 h 6858000"/>
              <a:gd name="connsiteX63952" fmla="*/ 3314842 w 12192000"/>
              <a:gd name="connsiteY63952" fmla="*/ 379179 h 6858000"/>
              <a:gd name="connsiteX63953" fmla="*/ 3254911 w 12192000"/>
              <a:gd name="connsiteY63953" fmla="*/ 318672 h 6858000"/>
              <a:gd name="connsiteX63954" fmla="*/ 3218491 w 12192000"/>
              <a:gd name="connsiteY63954" fmla="*/ 318439 h 6858000"/>
              <a:gd name="connsiteX63955" fmla="*/ 2813954 w 12192000"/>
              <a:gd name="connsiteY63955" fmla="*/ 318439 h 6858000"/>
              <a:gd name="connsiteX63956" fmla="*/ 2794131 w 12192000"/>
              <a:gd name="connsiteY63956" fmla="*/ 337341 h 6858000"/>
              <a:gd name="connsiteX63957" fmla="*/ 2794245 w 12192000"/>
              <a:gd name="connsiteY63957" fmla="*/ 337341 h 6858000"/>
              <a:gd name="connsiteX63958" fmla="*/ 2822598 w 12192000"/>
              <a:gd name="connsiteY63958" fmla="*/ 365923 h 6858000"/>
              <a:gd name="connsiteX63959" fmla="*/ 2853601 w 12192000"/>
              <a:gd name="connsiteY63959" fmla="*/ 365693 h 6858000"/>
              <a:gd name="connsiteX63960" fmla="*/ 2897628 w 12192000"/>
              <a:gd name="connsiteY63960" fmla="*/ 365693 h 6858000"/>
              <a:gd name="connsiteX63961" fmla="*/ 2913417 w 12192000"/>
              <a:gd name="connsiteY63961" fmla="*/ 339992 h 6858000"/>
              <a:gd name="connsiteX63962" fmla="*/ 2896821 w 12192000"/>
              <a:gd name="connsiteY63962" fmla="*/ 318439 h 6858000"/>
              <a:gd name="connsiteX63963" fmla="*/ 2813954 w 12192000"/>
              <a:gd name="connsiteY63963" fmla="*/ 318439 h 6858000"/>
              <a:gd name="connsiteX63964" fmla="*/ 11455429 w 12192000"/>
              <a:gd name="connsiteY63964" fmla="*/ 318324 h 6858000"/>
              <a:gd name="connsiteX63965" fmla="*/ 11436872 w 12192000"/>
              <a:gd name="connsiteY63965" fmla="*/ 339992 h 6858000"/>
              <a:gd name="connsiteX63966" fmla="*/ 11454507 w 12192000"/>
              <a:gd name="connsiteY63966" fmla="*/ 366038 h 6858000"/>
              <a:gd name="connsiteX63967" fmla="*/ 11534722 w 12192000"/>
              <a:gd name="connsiteY63967" fmla="*/ 366038 h 6858000"/>
              <a:gd name="connsiteX63968" fmla="*/ 11552124 w 12192000"/>
              <a:gd name="connsiteY63968" fmla="*/ 347484 h 6858000"/>
              <a:gd name="connsiteX63969" fmla="*/ 11552241 w 12192000"/>
              <a:gd name="connsiteY63969" fmla="*/ 347484 h 6858000"/>
              <a:gd name="connsiteX63970" fmla="*/ 11525271 w 12192000"/>
              <a:gd name="connsiteY63970" fmla="*/ 318439 h 6858000"/>
              <a:gd name="connsiteX63971" fmla="*/ 11496805 w 12192000"/>
              <a:gd name="connsiteY63971" fmla="*/ 318672 h 6858000"/>
              <a:gd name="connsiteX63972" fmla="*/ 11455429 w 12192000"/>
              <a:gd name="connsiteY63972" fmla="*/ 318324 h 6858000"/>
              <a:gd name="connsiteX63973" fmla="*/ 6564460 w 12192000"/>
              <a:gd name="connsiteY63973" fmla="*/ 318324 h 6858000"/>
              <a:gd name="connsiteX63974" fmla="*/ 6537950 w 12192000"/>
              <a:gd name="connsiteY63974" fmla="*/ 340799 h 6858000"/>
              <a:gd name="connsiteX63975" fmla="*/ 6563884 w 12192000"/>
              <a:gd name="connsiteY63975" fmla="*/ 364888 h 6858000"/>
              <a:gd name="connsiteX63976" fmla="*/ 6587481 w 12192000"/>
              <a:gd name="connsiteY63976" fmla="*/ 362731 h 6858000"/>
              <a:gd name="connsiteX63977" fmla="*/ 6588775 w 12192000"/>
              <a:gd name="connsiteY63977" fmla="*/ 353481 h 6858000"/>
              <a:gd name="connsiteX63978" fmla="*/ 6588633 w 12192000"/>
              <a:gd name="connsiteY63978" fmla="*/ 328395 h 6858000"/>
              <a:gd name="connsiteX63979" fmla="*/ 6564460 w 12192000"/>
              <a:gd name="connsiteY63979" fmla="*/ 318324 h 6858000"/>
              <a:gd name="connsiteX63980" fmla="*/ 5291033 w 12192000"/>
              <a:gd name="connsiteY63980" fmla="*/ 318324 h 6858000"/>
              <a:gd name="connsiteX63981" fmla="*/ 5265909 w 12192000"/>
              <a:gd name="connsiteY63981" fmla="*/ 342066 h 6858000"/>
              <a:gd name="connsiteX63982" fmla="*/ 5290457 w 12192000"/>
              <a:gd name="connsiteY63982" fmla="*/ 365808 h 6858000"/>
              <a:gd name="connsiteX63983" fmla="*/ 5314544 w 12192000"/>
              <a:gd name="connsiteY63983" fmla="*/ 339878 h 6858000"/>
              <a:gd name="connsiteX63984" fmla="*/ 5291033 w 12192000"/>
              <a:gd name="connsiteY63984" fmla="*/ 318324 h 6858000"/>
              <a:gd name="connsiteX63985" fmla="*/ 3082954 w 12192000"/>
              <a:gd name="connsiteY63985" fmla="*/ 318324 h 6858000"/>
              <a:gd name="connsiteX63986" fmla="*/ 3064397 w 12192000"/>
              <a:gd name="connsiteY63986" fmla="*/ 339992 h 6858000"/>
              <a:gd name="connsiteX63987" fmla="*/ 3082032 w 12192000"/>
              <a:gd name="connsiteY63987" fmla="*/ 366038 h 6858000"/>
              <a:gd name="connsiteX63988" fmla="*/ 3162247 w 12192000"/>
              <a:gd name="connsiteY63988" fmla="*/ 366038 h 6858000"/>
              <a:gd name="connsiteX63989" fmla="*/ 3179649 w 12192000"/>
              <a:gd name="connsiteY63989" fmla="*/ 347484 h 6858000"/>
              <a:gd name="connsiteX63990" fmla="*/ 3179766 w 12192000"/>
              <a:gd name="connsiteY63990" fmla="*/ 347484 h 6858000"/>
              <a:gd name="connsiteX63991" fmla="*/ 3152796 w 12192000"/>
              <a:gd name="connsiteY63991" fmla="*/ 318439 h 6858000"/>
              <a:gd name="connsiteX63992" fmla="*/ 3124330 w 12192000"/>
              <a:gd name="connsiteY63992" fmla="*/ 318672 h 6858000"/>
              <a:gd name="connsiteX63993" fmla="*/ 3082954 w 12192000"/>
              <a:gd name="connsiteY63993" fmla="*/ 318324 h 6858000"/>
              <a:gd name="connsiteX63994" fmla="*/ 5148466 w 12192000"/>
              <a:gd name="connsiteY63994" fmla="*/ 318211 h 6858000"/>
              <a:gd name="connsiteX63995" fmla="*/ 5129450 w 12192000"/>
              <a:gd name="connsiteY63995" fmla="*/ 340107 h 6858000"/>
              <a:gd name="connsiteX63996" fmla="*/ 5148353 w 12192000"/>
              <a:gd name="connsiteY63996" fmla="*/ 365693 h 6858000"/>
              <a:gd name="connsiteX63997" fmla="*/ 5225916 w 12192000"/>
              <a:gd name="connsiteY63997" fmla="*/ 365693 h 6858000"/>
              <a:gd name="connsiteX63998" fmla="*/ 5245279 w 12192000"/>
              <a:gd name="connsiteY63998" fmla="*/ 345640 h 6858000"/>
              <a:gd name="connsiteX63999" fmla="*/ 5218310 w 12192000"/>
              <a:gd name="connsiteY63999" fmla="*/ 318211 h 6858000"/>
              <a:gd name="connsiteX64000" fmla="*/ 5187305 w 12192000"/>
              <a:gd name="connsiteY64000" fmla="*/ 318439 h 6858000"/>
              <a:gd name="connsiteX64001" fmla="*/ 5148466 w 12192000"/>
              <a:gd name="connsiteY64001" fmla="*/ 318211 h 6858000"/>
              <a:gd name="connsiteX64002" fmla="*/ 9038354 w 12192000"/>
              <a:gd name="connsiteY64002" fmla="*/ 318093 h 6858000"/>
              <a:gd name="connsiteX64003" fmla="*/ 9021641 w 12192000"/>
              <a:gd name="connsiteY64003" fmla="*/ 339532 h 6858000"/>
              <a:gd name="connsiteX64004" fmla="*/ 9037315 w 12192000"/>
              <a:gd name="connsiteY64004" fmla="*/ 365347 h 6858000"/>
              <a:gd name="connsiteX64005" fmla="*/ 9120067 w 12192000"/>
              <a:gd name="connsiteY64005" fmla="*/ 365347 h 6858000"/>
              <a:gd name="connsiteX64006" fmla="*/ 9137240 w 12192000"/>
              <a:gd name="connsiteY64006" fmla="*/ 348405 h 6858000"/>
              <a:gd name="connsiteX64007" fmla="*/ 9137356 w 12192000"/>
              <a:gd name="connsiteY64007" fmla="*/ 348520 h 6858000"/>
              <a:gd name="connsiteX64008" fmla="*/ 9108196 w 12192000"/>
              <a:gd name="connsiteY64008" fmla="*/ 318093 h 6858000"/>
              <a:gd name="connsiteX64009" fmla="*/ 9079730 w 12192000"/>
              <a:gd name="connsiteY64009" fmla="*/ 318324 h 6858000"/>
              <a:gd name="connsiteX64010" fmla="*/ 9038354 w 12192000"/>
              <a:gd name="connsiteY64010" fmla="*/ 318093 h 6858000"/>
              <a:gd name="connsiteX64011" fmla="*/ 7703268 w 12192000"/>
              <a:gd name="connsiteY64011" fmla="*/ 318093 h 6858000"/>
              <a:gd name="connsiteX64012" fmla="*/ 7680563 w 12192000"/>
              <a:gd name="connsiteY64012" fmla="*/ 340222 h 6858000"/>
              <a:gd name="connsiteX64013" fmla="*/ 7705111 w 12192000"/>
              <a:gd name="connsiteY64013" fmla="*/ 365578 h 6858000"/>
              <a:gd name="connsiteX64014" fmla="*/ 7729085 w 12192000"/>
              <a:gd name="connsiteY64014" fmla="*/ 338840 h 6858000"/>
              <a:gd name="connsiteX64015" fmla="*/ 7703384 w 12192000"/>
              <a:gd name="connsiteY64015" fmla="*/ 318093 h 6858000"/>
              <a:gd name="connsiteX64016" fmla="*/ 665879 w 12192000"/>
              <a:gd name="connsiteY64016" fmla="*/ 318093 h 6858000"/>
              <a:gd name="connsiteX64017" fmla="*/ 649166 w 12192000"/>
              <a:gd name="connsiteY64017" fmla="*/ 339532 h 6858000"/>
              <a:gd name="connsiteX64018" fmla="*/ 664840 w 12192000"/>
              <a:gd name="connsiteY64018" fmla="*/ 365347 h 6858000"/>
              <a:gd name="connsiteX64019" fmla="*/ 747592 w 12192000"/>
              <a:gd name="connsiteY64019" fmla="*/ 365347 h 6858000"/>
              <a:gd name="connsiteX64020" fmla="*/ 764765 w 12192000"/>
              <a:gd name="connsiteY64020" fmla="*/ 348405 h 6858000"/>
              <a:gd name="connsiteX64021" fmla="*/ 764881 w 12192000"/>
              <a:gd name="connsiteY64021" fmla="*/ 348520 h 6858000"/>
              <a:gd name="connsiteX64022" fmla="*/ 735721 w 12192000"/>
              <a:gd name="connsiteY64022" fmla="*/ 318093 h 6858000"/>
              <a:gd name="connsiteX64023" fmla="*/ 707255 w 12192000"/>
              <a:gd name="connsiteY64023" fmla="*/ 318324 h 6858000"/>
              <a:gd name="connsiteX64024" fmla="*/ 665879 w 12192000"/>
              <a:gd name="connsiteY64024" fmla="*/ 318093 h 6858000"/>
              <a:gd name="connsiteX64025" fmla="*/ 11126268 w 12192000"/>
              <a:gd name="connsiteY64025" fmla="*/ 317979 h 6858000"/>
              <a:gd name="connsiteX64026" fmla="*/ 11103678 w 12192000"/>
              <a:gd name="connsiteY64026" fmla="*/ 340222 h 6858000"/>
              <a:gd name="connsiteX64027" fmla="*/ 11126498 w 12192000"/>
              <a:gd name="connsiteY64027" fmla="*/ 366500 h 6858000"/>
              <a:gd name="connsiteX64028" fmla="*/ 11151162 w 12192000"/>
              <a:gd name="connsiteY64028" fmla="*/ 342988 h 6858000"/>
              <a:gd name="connsiteX64029" fmla="*/ 11126268 w 12192000"/>
              <a:gd name="connsiteY64029" fmla="*/ 317979 h 6858000"/>
              <a:gd name="connsiteX64030" fmla="*/ 6797500 w 12192000"/>
              <a:gd name="connsiteY64030" fmla="*/ 317979 h 6858000"/>
              <a:gd name="connsiteX64031" fmla="*/ 6742639 w 12192000"/>
              <a:gd name="connsiteY64031" fmla="*/ 373184 h 6858000"/>
              <a:gd name="connsiteX64032" fmla="*/ 6742523 w 12192000"/>
              <a:gd name="connsiteY64032" fmla="*/ 373184 h 6858000"/>
              <a:gd name="connsiteX64033" fmla="*/ 6742293 w 12192000"/>
              <a:gd name="connsiteY64033" fmla="*/ 417443 h 6858000"/>
              <a:gd name="connsiteX64034" fmla="*/ 6764422 w 12192000"/>
              <a:gd name="connsiteY64034" fmla="*/ 432655 h 6858000"/>
              <a:gd name="connsiteX64035" fmla="*/ 6789662 w 12192000"/>
              <a:gd name="connsiteY64035" fmla="*/ 417328 h 6858000"/>
              <a:gd name="connsiteX64036" fmla="*/ 6789662 w 12192000"/>
              <a:gd name="connsiteY64036" fmla="*/ 391280 h 6858000"/>
              <a:gd name="connsiteX64037" fmla="*/ 6797152 w 12192000"/>
              <a:gd name="connsiteY64037" fmla="*/ 367307 h 6858000"/>
              <a:gd name="connsiteX64038" fmla="*/ 6806029 w 12192000"/>
              <a:gd name="connsiteY64038" fmla="*/ 392317 h 6858000"/>
              <a:gd name="connsiteX64039" fmla="*/ 6806259 w 12192000"/>
              <a:gd name="connsiteY64039" fmla="*/ 418250 h 6858000"/>
              <a:gd name="connsiteX64040" fmla="*/ 6819397 w 12192000"/>
              <a:gd name="connsiteY64040" fmla="*/ 433002 h 6858000"/>
              <a:gd name="connsiteX64041" fmla="*/ 6857315 w 12192000"/>
              <a:gd name="connsiteY64041" fmla="*/ 399577 h 6858000"/>
              <a:gd name="connsiteX64042" fmla="*/ 6857315 w 12192000"/>
              <a:gd name="connsiteY64042" fmla="*/ 378718 h 6858000"/>
              <a:gd name="connsiteX64043" fmla="*/ 6797500 w 12192000"/>
              <a:gd name="connsiteY64043" fmla="*/ 317979 h 6858000"/>
              <a:gd name="connsiteX64044" fmla="*/ 2753793 w 12192000"/>
              <a:gd name="connsiteY64044" fmla="*/ 317979 h 6858000"/>
              <a:gd name="connsiteX64045" fmla="*/ 2731203 w 12192000"/>
              <a:gd name="connsiteY64045" fmla="*/ 340222 h 6858000"/>
              <a:gd name="connsiteX64046" fmla="*/ 2754023 w 12192000"/>
              <a:gd name="connsiteY64046" fmla="*/ 366500 h 6858000"/>
              <a:gd name="connsiteX64047" fmla="*/ 2778687 w 12192000"/>
              <a:gd name="connsiteY64047" fmla="*/ 342988 h 6858000"/>
              <a:gd name="connsiteX64048" fmla="*/ 2753793 w 12192000"/>
              <a:gd name="connsiteY64048" fmla="*/ 317979 h 6858000"/>
              <a:gd name="connsiteX64049" fmla="*/ 10919389 w 12192000"/>
              <a:gd name="connsiteY64049" fmla="*/ 317864 h 6858000"/>
              <a:gd name="connsiteX64050" fmla="*/ 10899220 w 12192000"/>
              <a:gd name="connsiteY64050" fmla="*/ 336073 h 6858000"/>
              <a:gd name="connsiteX64051" fmla="*/ 10918006 w 12192000"/>
              <a:gd name="connsiteY64051" fmla="*/ 365234 h 6858000"/>
              <a:gd name="connsiteX64052" fmla="*/ 10985774 w 12192000"/>
              <a:gd name="connsiteY64052" fmla="*/ 365463 h 6858000"/>
              <a:gd name="connsiteX64053" fmla="*/ 10985890 w 12192000"/>
              <a:gd name="connsiteY64053" fmla="*/ 365463 h 6858000"/>
              <a:gd name="connsiteX64054" fmla="*/ 11015626 w 12192000"/>
              <a:gd name="connsiteY64054" fmla="*/ 341952 h 6858000"/>
              <a:gd name="connsiteX64055" fmla="*/ 10987158 w 12192000"/>
              <a:gd name="connsiteY64055" fmla="*/ 317979 h 6858000"/>
              <a:gd name="connsiteX64056" fmla="*/ 10958460 w 12192000"/>
              <a:gd name="connsiteY64056" fmla="*/ 318093 h 6858000"/>
              <a:gd name="connsiteX64057" fmla="*/ 10919389 w 12192000"/>
              <a:gd name="connsiteY64057" fmla="*/ 317864 h 6858000"/>
              <a:gd name="connsiteX64058" fmla="*/ 2546914 w 12192000"/>
              <a:gd name="connsiteY64058" fmla="*/ 317864 h 6858000"/>
              <a:gd name="connsiteX64059" fmla="*/ 2526745 w 12192000"/>
              <a:gd name="connsiteY64059" fmla="*/ 336073 h 6858000"/>
              <a:gd name="connsiteX64060" fmla="*/ 2545531 w 12192000"/>
              <a:gd name="connsiteY64060" fmla="*/ 365234 h 6858000"/>
              <a:gd name="connsiteX64061" fmla="*/ 2613299 w 12192000"/>
              <a:gd name="connsiteY64061" fmla="*/ 365463 h 6858000"/>
              <a:gd name="connsiteX64062" fmla="*/ 2613415 w 12192000"/>
              <a:gd name="connsiteY64062" fmla="*/ 365463 h 6858000"/>
              <a:gd name="connsiteX64063" fmla="*/ 2643151 w 12192000"/>
              <a:gd name="connsiteY64063" fmla="*/ 341952 h 6858000"/>
              <a:gd name="connsiteX64064" fmla="*/ 2614683 w 12192000"/>
              <a:gd name="connsiteY64064" fmla="*/ 317979 h 6858000"/>
              <a:gd name="connsiteX64065" fmla="*/ 2585985 w 12192000"/>
              <a:gd name="connsiteY64065" fmla="*/ 318093 h 6858000"/>
              <a:gd name="connsiteX64066" fmla="*/ 2546914 w 12192000"/>
              <a:gd name="connsiteY64066" fmla="*/ 317864 h 6858000"/>
              <a:gd name="connsiteX64067" fmla="*/ 8854180 w 12192000"/>
              <a:gd name="connsiteY64067" fmla="*/ 317748 h 6858000"/>
              <a:gd name="connsiteX64068" fmla="*/ 8771428 w 12192000"/>
              <a:gd name="connsiteY64068" fmla="*/ 318211 h 6858000"/>
              <a:gd name="connsiteX64069" fmla="*/ 8755638 w 12192000"/>
              <a:gd name="connsiteY64069" fmla="*/ 326509 h 6858000"/>
              <a:gd name="connsiteX64070" fmla="*/ 8755638 w 12192000"/>
              <a:gd name="connsiteY64070" fmla="*/ 326624 h 6858000"/>
              <a:gd name="connsiteX64071" fmla="*/ 8783876 w 12192000"/>
              <a:gd name="connsiteY64071" fmla="*/ 365347 h 6858000"/>
              <a:gd name="connsiteX64072" fmla="*/ 8812342 w 12192000"/>
              <a:gd name="connsiteY64072" fmla="*/ 365347 h 6858000"/>
              <a:gd name="connsiteX64073" fmla="*/ 8812342 w 12192000"/>
              <a:gd name="connsiteY64073" fmla="*/ 365001 h 6858000"/>
              <a:gd name="connsiteX64074" fmla="*/ 8853718 w 12192000"/>
              <a:gd name="connsiteY64074" fmla="*/ 365116 h 6858000"/>
              <a:gd name="connsiteX64075" fmla="*/ 8870544 w 12192000"/>
              <a:gd name="connsiteY64075" fmla="*/ 338725 h 6858000"/>
              <a:gd name="connsiteX64076" fmla="*/ 8854180 w 12192000"/>
              <a:gd name="connsiteY64076" fmla="*/ 317748 h 6858000"/>
              <a:gd name="connsiteX64077" fmla="*/ 7967082 w 12192000"/>
              <a:gd name="connsiteY64077" fmla="*/ 317748 h 6858000"/>
              <a:gd name="connsiteX64078" fmla="*/ 7946912 w 12192000"/>
              <a:gd name="connsiteY64078" fmla="*/ 338955 h 6858000"/>
              <a:gd name="connsiteX64079" fmla="*/ 7946912 w 12192000"/>
              <a:gd name="connsiteY64079" fmla="*/ 339070 h 6858000"/>
              <a:gd name="connsiteX64080" fmla="*/ 7946912 w 12192000"/>
              <a:gd name="connsiteY64080" fmla="*/ 406724 h 6858000"/>
              <a:gd name="connsiteX64081" fmla="*/ 7972267 w 12192000"/>
              <a:gd name="connsiteY64081" fmla="*/ 433808 h 6858000"/>
              <a:gd name="connsiteX64082" fmla="*/ 7995779 w 12192000"/>
              <a:gd name="connsiteY64082" fmla="*/ 408108 h 6858000"/>
              <a:gd name="connsiteX64083" fmla="*/ 7996010 w 12192000"/>
              <a:gd name="connsiteY64083" fmla="*/ 376873 h 6858000"/>
              <a:gd name="connsiteX64084" fmla="*/ 8008342 w 12192000"/>
              <a:gd name="connsiteY64084" fmla="*/ 366038 h 6858000"/>
              <a:gd name="connsiteX64085" fmla="*/ 8014912 w 12192000"/>
              <a:gd name="connsiteY64085" fmla="*/ 377796 h 6858000"/>
              <a:gd name="connsiteX64086" fmla="*/ 8014912 w 12192000"/>
              <a:gd name="connsiteY64086" fmla="*/ 414216 h 6858000"/>
              <a:gd name="connsiteX64087" fmla="*/ 8033928 w 12192000"/>
              <a:gd name="connsiteY64087" fmla="*/ 433347 h 6858000"/>
              <a:gd name="connsiteX64088" fmla="*/ 8062511 w 12192000"/>
              <a:gd name="connsiteY64088" fmla="*/ 404418 h 6858000"/>
              <a:gd name="connsiteX64089" fmla="*/ 8061934 w 12192000"/>
              <a:gd name="connsiteY64089" fmla="*/ 373184 h 6858000"/>
              <a:gd name="connsiteX64090" fmla="*/ 8006151 w 12192000"/>
              <a:gd name="connsiteY64090" fmla="*/ 317979 h 6858000"/>
              <a:gd name="connsiteX64091" fmla="*/ 7967082 w 12192000"/>
              <a:gd name="connsiteY64091" fmla="*/ 317748 h 6858000"/>
              <a:gd name="connsiteX64092" fmla="*/ 6357234 w 12192000"/>
              <a:gd name="connsiteY64092" fmla="*/ 317748 h 6858000"/>
              <a:gd name="connsiteX64093" fmla="*/ 6339946 w 12192000"/>
              <a:gd name="connsiteY64093" fmla="*/ 334114 h 6858000"/>
              <a:gd name="connsiteX64094" fmla="*/ 6369105 w 12192000"/>
              <a:gd name="connsiteY64094" fmla="*/ 365578 h 6858000"/>
              <a:gd name="connsiteX64095" fmla="*/ 6397688 w 12192000"/>
              <a:gd name="connsiteY64095" fmla="*/ 365347 h 6858000"/>
              <a:gd name="connsiteX64096" fmla="*/ 6397688 w 12192000"/>
              <a:gd name="connsiteY64096" fmla="*/ 365001 h 6858000"/>
              <a:gd name="connsiteX64097" fmla="*/ 6441829 w 12192000"/>
              <a:gd name="connsiteY64097" fmla="*/ 364888 h 6858000"/>
              <a:gd name="connsiteX64098" fmla="*/ 6441945 w 12192000"/>
              <a:gd name="connsiteY64098" fmla="*/ 365001 h 6858000"/>
              <a:gd name="connsiteX64099" fmla="*/ 6456005 w 12192000"/>
              <a:gd name="connsiteY64099" fmla="*/ 337803 h 6858000"/>
              <a:gd name="connsiteX64100" fmla="*/ 6440446 w 12192000"/>
              <a:gd name="connsiteY64100" fmla="*/ 317748 h 6858000"/>
              <a:gd name="connsiteX64101" fmla="*/ 6357234 w 12192000"/>
              <a:gd name="connsiteY64101" fmla="*/ 317748 h 6858000"/>
              <a:gd name="connsiteX64102" fmla="*/ 481705 w 12192000"/>
              <a:gd name="connsiteY64102" fmla="*/ 317748 h 6858000"/>
              <a:gd name="connsiteX64103" fmla="*/ 398953 w 12192000"/>
              <a:gd name="connsiteY64103" fmla="*/ 318211 h 6858000"/>
              <a:gd name="connsiteX64104" fmla="*/ 383163 w 12192000"/>
              <a:gd name="connsiteY64104" fmla="*/ 326509 h 6858000"/>
              <a:gd name="connsiteX64105" fmla="*/ 383163 w 12192000"/>
              <a:gd name="connsiteY64105" fmla="*/ 326624 h 6858000"/>
              <a:gd name="connsiteX64106" fmla="*/ 411401 w 12192000"/>
              <a:gd name="connsiteY64106" fmla="*/ 365347 h 6858000"/>
              <a:gd name="connsiteX64107" fmla="*/ 439867 w 12192000"/>
              <a:gd name="connsiteY64107" fmla="*/ 365347 h 6858000"/>
              <a:gd name="connsiteX64108" fmla="*/ 439867 w 12192000"/>
              <a:gd name="connsiteY64108" fmla="*/ 365001 h 6858000"/>
              <a:gd name="connsiteX64109" fmla="*/ 481243 w 12192000"/>
              <a:gd name="connsiteY64109" fmla="*/ 365116 h 6858000"/>
              <a:gd name="connsiteX64110" fmla="*/ 498069 w 12192000"/>
              <a:gd name="connsiteY64110" fmla="*/ 338725 h 6858000"/>
              <a:gd name="connsiteX64111" fmla="*/ 481705 w 12192000"/>
              <a:gd name="connsiteY64111" fmla="*/ 317748 h 6858000"/>
              <a:gd name="connsiteX64112" fmla="*/ 9714078 w 12192000"/>
              <a:gd name="connsiteY64112" fmla="*/ 317633 h 6858000"/>
              <a:gd name="connsiteX64113" fmla="*/ 9695522 w 12192000"/>
              <a:gd name="connsiteY64113" fmla="*/ 339300 h 6858000"/>
              <a:gd name="connsiteX64114" fmla="*/ 9713041 w 12192000"/>
              <a:gd name="connsiteY64114" fmla="*/ 365347 h 6858000"/>
              <a:gd name="connsiteX64115" fmla="*/ 9793256 w 12192000"/>
              <a:gd name="connsiteY64115" fmla="*/ 365116 h 6858000"/>
              <a:gd name="connsiteX64116" fmla="*/ 9810890 w 12192000"/>
              <a:gd name="connsiteY64116" fmla="*/ 346562 h 6858000"/>
              <a:gd name="connsiteX64117" fmla="*/ 9783806 w 12192000"/>
              <a:gd name="connsiteY64117" fmla="*/ 317748 h 6858000"/>
              <a:gd name="connsiteX64118" fmla="*/ 9755454 w 12192000"/>
              <a:gd name="connsiteY64118" fmla="*/ 317979 h 6858000"/>
              <a:gd name="connsiteX64119" fmla="*/ 9714078 w 12192000"/>
              <a:gd name="connsiteY64119" fmla="*/ 317633 h 6858000"/>
              <a:gd name="connsiteX64120" fmla="*/ 7830045 w 12192000"/>
              <a:gd name="connsiteY64120" fmla="*/ 317633 h 6858000"/>
              <a:gd name="connsiteX64121" fmla="*/ 7811261 w 12192000"/>
              <a:gd name="connsiteY64121" fmla="*/ 337803 h 6858000"/>
              <a:gd name="connsiteX64122" fmla="*/ 7836499 w 12192000"/>
              <a:gd name="connsiteY64122" fmla="*/ 365347 h 6858000"/>
              <a:gd name="connsiteX64123" fmla="*/ 7872805 w 12192000"/>
              <a:gd name="connsiteY64123" fmla="*/ 365116 h 6858000"/>
              <a:gd name="connsiteX64124" fmla="*/ 7916946 w 12192000"/>
              <a:gd name="connsiteY64124" fmla="*/ 365116 h 6858000"/>
              <a:gd name="connsiteX64125" fmla="*/ 7917062 w 12192000"/>
              <a:gd name="connsiteY64125" fmla="*/ 365001 h 6858000"/>
              <a:gd name="connsiteX64126" fmla="*/ 7931814 w 12192000"/>
              <a:gd name="connsiteY64126" fmla="*/ 336305 h 6858000"/>
              <a:gd name="connsiteX64127" fmla="*/ 7915793 w 12192000"/>
              <a:gd name="connsiteY64127" fmla="*/ 317633 h 6858000"/>
              <a:gd name="connsiteX64128" fmla="*/ 7830045 w 12192000"/>
              <a:gd name="connsiteY64128" fmla="*/ 317633 h 6858000"/>
              <a:gd name="connsiteX64129" fmla="*/ 5549775 w 12192000"/>
              <a:gd name="connsiteY64129" fmla="*/ 317633 h 6858000"/>
              <a:gd name="connsiteX64130" fmla="*/ 5532489 w 12192000"/>
              <a:gd name="connsiteY64130" fmla="*/ 335497 h 6858000"/>
              <a:gd name="connsiteX64131" fmla="*/ 5532603 w 12192000"/>
              <a:gd name="connsiteY64131" fmla="*/ 335613 h 6858000"/>
              <a:gd name="connsiteX64132" fmla="*/ 5532489 w 12192000"/>
              <a:gd name="connsiteY64132" fmla="*/ 416173 h 6858000"/>
              <a:gd name="connsiteX64133" fmla="*/ 5553580 w 12192000"/>
              <a:gd name="connsiteY64133" fmla="*/ 432425 h 6858000"/>
              <a:gd name="connsiteX64134" fmla="*/ 5583660 w 12192000"/>
              <a:gd name="connsiteY64134" fmla="*/ 416751 h 6858000"/>
              <a:gd name="connsiteX64135" fmla="*/ 5583774 w 12192000"/>
              <a:gd name="connsiteY64135" fmla="*/ 385517 h 6858000"/>
              <a:gd name="connsiteX64136" fmla="*/ 5591266 w 12192000"/>
              <a:gd name="connsiteY64136" fmla="*/ 366500 h 6858000"/>
              <a:gd name="connsiteX64137" fmla="*/ 5600370 w 12192000"/>
              <a:gd name="connsiteY64137" fmla="*/ 384365 h 6858000"/>
              <a:gd name="connsiteX64138" fmla="*/ 5600370 w 12192000"/>
              <a:gd name="connsiteY64138" fmla="*/ 412948 h 6858000"/>
              <a:gd name="connsiteX64139" fmla="*/ 5618927 w 12192000"/>
              <a:gd name="connsiteY64139" fmla="*/ 433232 h 6858000"/>
              <a:gd name="connsiteX64140" fmla="*/ 5647739 w 12192000"/>
              <a:gd name="connsiteY64140" fmla="*/ 405686 h 6858000"/>
              <a:gd name="connsiteX64141" fmla="*/ 5647509 w 12192000"/>
              <a:gd name="connsiteY64141" fmla="*/ 374567 h 6858000"/>
              <a:gd name="connsiteX64142" fmla="*/ 5591382 w 12192000"/>
              <a:gd name="connsiteY64142" fmla="*/ 317864 h 6858000"/>
              <a:gd name="connsiteX64143" fmla="*/ 5549775 w 12192000"/>
              <a:gd name="connsiteY64143" fmla="*/ 317633 h 6858000"/>
              <a:gd name="connsiteX64144" fmla="*/ 1341603 w 12192000"/>
              <a:gd name="connsiteY64144" fmla="*/ 317633 h 6858000"/>
              <a:gd name="connsiteX64145" fmla="*/ 1323047 w 12192000"/>
              <a:gd name="connsiteY64145" fmla="*/ 339300 h 6858000"/>
              <a:gd name="connsiteX64146" fmla="*/ 1340566 w 12192000"/>
              <a:gd name="connsiteY64146" fmla="*/ 365347 h 6858000"/>
              <a:gd name="connsiteX64147" fmla="*/ 1420781 w 12192000"/>
              <a:gd name="connsiteY64147" fmla="*/ 365116 h 6858000"/>
              <a:gd name="connsiteX64148" fmla="*/ 1438415 w 12192000"/>
              <a:gd name="connsiteY64148" fmla="*/ 346562 h 6858000"/>
              <a:gd name="connsiteX64149" fmla="*/ 1411331 w 12192000"/>
              <a:gd name="connsiteY64149" fmla="*/ 317748 h 6858000"/>
              <a:gd name="connsiteX64150" fmla="*/ 1382979 w 12192000"/>
              <a:gd name="connsiteY64150" fmla="*/ 317979 h 6858000"/>
              <a:gd name="connsiteX64151" fmla="*/ 1341603 w 12192000"/>
              <a:gd name="connsiteY64151" fmla="*/ 317633 h 6858000"/>
              <a:gd name="connsiteX64152" fmla="*/ 6695387 w 12192000"/>
              <a:gd name="connsiteY64152" fmla="*/ 317518 h 6858000"/>
              <a:gd name="connsiteX64153" fmla="*/ 6664381 w 12192000"/>
              <a:gd name="connsiteY64153" fmla="*/ 317864 h 6858000"/>
              <a:gd name="connsiteX64154" fmla="*/ 6623007 w 12192000"/>
              <a:gd name="connsiteY64154" fmla="*/ 317633 h 6858000"/>
              <a:gd name="connsiteX64155" fmla="*/ 6606988 w 12192000"/>
              <a:gd name="connsiteY64155" fmla="*/ 341490 h 6858000"/>
              <a:gd name="connsiteX64156" fmla="*/ 6624160 w 12192000"/>
              <a:gd name="connsiteY64156" fmla="*/ 365234 h 6858000"/>
              <a:gd name="connsiteX64157" fmla="*/ 6704374 w 12192000"/>
              <a:gd name="connsiteY64157" fmla="*/ 365234 h 6858000"/>
              <a:gd name="connsiteX64158" fmla="*/ 6722123 w 12192000"/>
              <a:gd name="connsiteY64158" fmla="*/ 346907 h 6858000"/>
              <a:gd name="connsiteX64159" fmla="*/ 6722008 w 12192000"/>
              <a:gd name="connsiteY64159" fmla="*/ 346793 h 6858000"/>
              <a:gd name="connsiteX64160" fmla="*/ 6695387 w 12192000"/>
              <a:gd name="connsiteY64160" fmla="*/ 317518 h 6858000"/>
              <a:gd name="connsiteX64161" fmla="*/ 5418848 w 12192000"/>
              <a:gd name="connsiteY64161" fmla="*/ 317518 h 6858000"/>
              <a:gd name="connsiteX64162" fmla="*/ 5401789 w 12192000"/>
              <a:gd name="connsiteY64162" fmla="*/ 336073 h 6858000"/>
              <a:gd name="connsiteX64163" fmla="*/ 5417351 w 12192000"/>
              <a:gd name="connsiteY64163" fmla="*/ 364656 h 6858000"/>
              <a:gd name="connsiteX64164" fmla="*/ 5500216 w 12192000"/>
              <a:gd name="connsiteY64164" fmla="*/ 364773 h 6858000"/>
              <a:gd name="connsiteX64165" fmla="*/ 5517505 w 12192000"/>
              <a:gd name="connsiteY64165" fmla="*/ 347945 h 6858000"/>
              <a:gd name="connsiteX64166" fmla="*/ 5517621 w 12192000"/>
              <a:gd name="connsiteY64166" fmla="*/ 348059 h 6858000"/>
              <a:gd name="connsiteX64167" fmla="*/ 5488692 w 12192000"/>
              <a:gd name="connsiteY64167" fmla="*/ 317518 h 6858000"/>
              <a:gd name="connsiteX64168" fmla="*/ 5460223 w 12192000"/>
              <a:gd name="connsiteY64168" fmla="*/ 317748 h 6858000"/>
              <a:gd name="connsiteX64169" fmla="*/ 5418848 w 12192000"/>
              <a:gd name="connsiteY64169" fmla="*/ 317518 h 6858000"/>
              <a:gd name="connsiteX64170" fmla="*/ 8976232 w 12192000"/>
              <a:gd name="connsiteY64170" fmla="*/ 317403 h 6858000"/>
              <a:gd name="connsiteX64171" fmla="*/ 8954564 w 12192000"/>
              <a:gd name="connsiteY64171" fmla="*/ 340453 h 6858000"/>
              <a:gd name="connsiteX64172" fmla="*/ 8975656 w 12192000"/>
              <a:gd name="connsiteY64172" fmla="*/ 365693 h 6858000"/>
              <a:gd name="connsiteX64173" fmla="*/ 9002164 w 12192000"/>
              <a:gd name="connsiteY64173" fmla="*/ 341490 h 6858000"/>
              <a:gd name="connsiteX64174" fmla="*/ 8976232 w 12192000"/>
              <a:gd name="connsiteY64174" fmla="*/ 317403 h 6858000"/>
              <a:gd name="connsiteX64175" fmla="*/ 603757 w 12192000"/>
              <a:gd name="connsiteY64175" fmla="*/ 317403 h 6858000"/>
              <a:gd name="connsiteX64176" fmla="*/ 582089 w 12192000"/>
              <a:gd name="connsiteY64176" fmla="*/ 340453 h 6858000"/>
              <a:gd name="connsiteX64177" fmla="*/ 603181 w 12192000"/>
              <a:gd name="connsiteY64177" fmla="*/ 365693 h 6858000"/>
              <a:gd name="connsiteX64178" fmla="*/ 629689 w 12192000"/>
              <a:gd name="connsiteY64178" fmla="*/ 341490 h 6858000"/>
              <a:gd name="connsiteX64179" fmla="*/ 603757 w 12192000"/>
              <a:gd name="connsiteY64179" fmla="*/ 317403 h 6858000"/>
              <a:gd name="connsiteX64180" fmla="*/ 6295573 w 12192000"/>
              <a:gd name="connsiteY64180" fmla="*/ 317171 h 6858000"/>
              <a:gd name="connsiteX64181" fmla="*/ 6273444 w 12192000"/>
              <a:gd name="connsiteY64181" fmla="*/ 339647 h 6858000"/>
              <a:gd name="connsiteX64182" fmla="*/ 6294192 w 12192000"/>
              <a:gd name="connsiteY64182" fmla="*/ 365693 h 6858000"/>
              <a:gd name="connsiteX64183" fmla="*/ 6294078 w 12192000"/>
              <a:gd name="connsiteY64183" fmla="*/ 365808 h 6858000"/>
              <a:gd name="connsiteX64184" fmla="*/ 6321046 w 12192000"/>
              <a:gd name="connsiteY64184" fmla="*/ 341721 h 6858000"/>
              <a:gd name="connsiteX64185" fmla="*/ 6295573 w 12192000"/>
              <a:gd name="connsiteY64185" fmla="*/ 317171 h 6858000"/>
              <a:gd name="connsiteX64186" fmla="*/ 11407091 w 12192000"/>
              <a:gd name="connsiteY64186" fmla="*/ 317105 h 6858000"/>
              <a:gd name="connsiteX64187" fmla="*/ 11393078 w 12192000"/>
              <a:gd name="connsiteY64187" fmla="*/ 318093 h 6858000"/>
              <a:gd name="connsiteX64188" fmla="*/ 11368298 w 12192000"/>
              <a:gd name="connsiteY64188" fmla="*/ 340915 h 6858000"/>
              <a:gd name="connsiteX64189" fmla="*/ 11393308 w 12192000"/>
              <a:gd name="connsiteY64189" fmla="*/ 366500 h 6858000"/>
              <a:gd name="connsiteX64190" fmla="*/ 11416588 w 12192000"/>
              <a:gd name="connsiteY64190" fmla="*/ 342988 h 6858000"/>
              <a:gd name="connsiteX64191" fmla="*/ 11407091 w 12192000"/>
              <a:gd name="connsiteY64191" fmla="*/ 317105 h 6858000"/>
              <a:gd name="connsiteX64192" fmla="*/ 3034616 w 12192000"/>
              <a:gd name="connsiteY64192" fmla="*/ 317105 h 6858000"/>
              <a:gd name="connsiteX64193" fmla="*/ 3020603 w 12192000"/>
              <a:gd name="connsiteY64193" fmla="*/ 318093 h 6858000"/>
              <a:gd name="connsiteX64194" fmla="*/ 2995823 w 12192000"/>
              <a:gd name="connsiteY64194" fmla="*/ 340915 h 6858000"/>
              <a:gd name="connsiteX64195" fmla="*/ 3020833 w 12192000"/>
              <a:gd name="connsiteY64195" fmla="*/ 366500 h 6858000"/>
              <a:gd name="connsiteX64196" fmla="*/ 3044113 w 12192000"/>
              <a:gd name="connsiteY64196" fmla="*/ 342988 h 6858000"/>
              <a:gd name="connsiteX64197" fmla="*/ 3034616 w 12192000"/>
              <a:gd name="connsiteY64197" fmla="*/ 317105 h 6858000"/>
              <a:gd name="connsiteX64198" fmla="*/ 4479080 w 12192000"/>
              <a:gd name="connsiteY64198" fmla="*/ 253784 h 6858000"/>
              <a:gd name="connsiteX64199" fmla="*/ 4458909 w 12192000"/>
              <a:gd name="connsiteY64199" fmla="*/ 280408 h 6858000"/>
              <a:gd name="connsiteX64200" fmla="*/ 4478158 w 12192000"/>
              <a:gd name="connsiteY64200" fmla="*/ 301729 h 6858000"/>
              <a:gd name="connsiteX64201" fmla="*/ 4540623 w 12192000"/>
              <a:gd name="connsiteY64201" fmla="*/ 301498 h 6858000"/>
              <a:gd name="connsiteX64202" fmla="*/ 4557796 w 12192000"/>
              <a:gd name="connsiteY64202" fmla="*/ 311524 h 6858000"/>
              <a:gd name="connsiteX64203" fmla="*/ 4541315 w 12192000"/>
              <a:gd name="connsiteY64203" fmla="*/ 322129 h 6858000"/>
              <a:gd name="connsiteX64204" fmla="*/ 4478850 w 12192000"/>
              <a:gd name="connsiteY64204" fmla="*/ 321897 h 6858000"/>
              <a:gd name="connsiteX64205" fmla="*/ 4458909 w 12192000"/>
              <a:gd name="connsiteY64205" fmla="*/ 342527 h 6858000"/>
              <a:gd name="connsiteX64206" fmla="*/ 4458796 w 12192000"/>
              <a:gd name="connsiteY64206" fmla="*/ 342644 h 6858000"/>
              <a:gd name="connsiteX64207" fmla="*/ 4458680 w 12192000"/>
              <a:gd name="connsiteY64207" fmla="*/ 478064 h 6858000"/>
              <a:gd name="connsiteX64208" fmla="*/ 4486110 w 12192000"/>
              <a:gd name="connsiteY64208" fmla="*/ 505725 h 6858000"/>
              <a:gd name="connsiteX64209" fmla="*/ 4511694 w 12192000"/>
              <a:gd name="connsiteY64209" fmla="*/ 478986 h 6858000"/>
              <a:gd name="connsiteX64210" fmla="*/ 4511350 w 12192000"/>
              <a:gd name="connsiteY64210" fmla="*/ 437381 h 6858000"/>
              <a:gd name="connsiteX64211" fmla="*/ 4511580 w 12192000"/>
              <a:gd name="connsiteY64211" fmla="*/ 387937 h 6858000"/>
              <a:gd name="connsiteX64212" fmla="*/ 4517918 w 12192000"/>
              <a:gd name="connsiteY64212" fmla="*/ 370996 h 6858000"/>
              <a:gd name="connsiteX64213" fmla="*/ 4526909 w 12192000"/>
              <a:gd name="connsiteY64213" fmla="*/ 388744 h 6858000"/>
              <a:gd name="connsiteX64214" fmla="*/ 4526795 w 12192000"/>
              <a:gd name="connsiteY64214" fmla="*/ 487630 h 6858000"/>
              <a:gd name="connsiteX64215" fmla="*/ 4551344 w 12192000"/>
              <a:gd name="connsiteY64215" fmla="*/ 504920 h 6858000"/>
              <a:gd name="connsiteX64216" fmla="*/ 4575200 w 12192000"/>
              <a:gd name="connsiteY64216" fmla="*/ 487401 h 6858000"/>
              <a:gd name="connsiteX64217" fmla="*/ 4579697 w 12192000"/>
              <a:gd name="connsiteY64217" fmla="*/ 276718 h 6858000"/>
              <a:gd name="connsiteX64218" fmla="*/ 4557219 w 12192000"/>
              <a:gd name="connsiteY64218" fmla="*/ 254014 h 6858000"/>
              <a:gd name="connsiteX64219" fmla="*/ 4479080 w 12192000"/>
              <a:gd name="connsiteY64219" fmla="*/ 253784 h 6858000"/>
              <a:gd name="connsiteX64220" fmla="*/ 4880851 w 12192000"/>
              <a:gd name="connsiteY64220" fmla="*/ 252631 h 6858000"/>
              <a:gd name="connsiteX64221" fmla="*/ 4865406 w 12192000"/>
              <a:gd name="connsiteY64221" fmla="*/ 267844 h 6858000"/>
              <a:gd name="connsiteX64222" fmla="*/ 4894219 w 12192000"/>
              <a:gd name="connsiteY64222" fmla="*/ 299999 h 6858000"/>
              <a:gd name="connsiteX64223" fmla="*/ 4922688 w 12192000"/>
              <a:gd name="connsiteY64223" fmla="*/ 299769 h 6858000"/>
              <a:gd name="connsiteX64224" fmla="*/ 4964177 w 12192000"/>
              <a:gd name="connsiteY64224" fmla="*/ 299999 h 6858000"/>
              <a:gd name="connsiteX64225" fmla="*/ 4979406 w 12192000"/>
              <a:gd name="connsiteY64225" fmla="*/ 294467 h 6858000"/>
              <a:gd name="connsiteX64226" fmla="*/ 4980541 w 12192000"/>
              <a:gd name="connsiteY64226" fmla="*/ 278931 h 6858000"/>
              <a:gd name="connsiteX64227" fmla="*/ 4980543 w 12192000"/>
              <a:gd name="connsiteY64227" fmla="*/ 279025 h 6858000"/>
              <a:gd name="connsiteX64228" fmla="*/ 4980543 w 12192000"/>
              <a:gd name="connsiteY64228" fmla="*/ 278909 h 6858000"/>
              <a:gd name="connsiteX64229" fmla="*/ 4980541 w 12192000"/>
              <a:gd name="connsiteY64229" fmla="*/ 278931 h 6858000"/>
              <a:gd name="connsiteX64230" fmla="*/ 4980211 w 12192000"/>
              <a:gd name="connsiteY64230" fmla="*/ 261159 h 6858000"/>
              <a:gd name="connsiteX64231" fmla="*/ 4963717 w 12192000"/>
              <a:gd name="connsiteY64231" fmla="*/ 252631 h 6858000"/>
              <a:gd name="connsiteX64232" fmla="*/ 4880851 w 12192000"/>
              <a:gd name="connsiteY64232" fmla="*/ 252631 h 6858000"/>
              <a:gd name="connsiteX64233" fmla="*/ 7310372 w 12192000"/>
              <a:gd name="connsiteY64233" fmla="*/ 252055 h 6858000"/>
              <a:gd name="connsiteX64234" fmla="*/ 7280868 w 12192000"/>
              <a:gd name="connsiteY64234" fmla="*/ 278562 h 6858000"/>
              <a:gd name="connsiteX64235" fmla="*/ 7309450 w 12192000"/>
              <a:gd name="connsiteY64235" fmla="*/ 299654 h 6858000"/>
              <a:gd name="connsiteX64236" fmla="*/ 7338149 w 12192000"/>
              <a:gd name="connsiteY64236" fmla="*/ 299538 h 6858000"/>
              <a:gd name="connsiteX64237" fmla="*/ 7377219 w 12192000"/>
              <a:gd name="connsiteY64237" fmla="*/ 299769 h 6858000"/>
              <a:gd name="connsiteX64238" fmla="*/ 7377219 w 12192000"/>
              <a:gd name="connsiteY64238" fmla="*/ 299654 h 6858000"/>
              <a:gd name="connsiteX64239" fmla="*/ 7396927 w 12192000"/>
              <a:gd name="connsiteY64239" fmla="*/ 278103 h 6858000"/>
              <a:gd name="connsiteX64240" fmla="*/ 7378141 w 12192000"/>
              <a:gd name="connsiteY64240" fmla="*/ 252055 h 6858000"/>
              <a:gd name="connsiteX64241" fmla="*/ 7310372 w 12192000"/>
              <a:gd name="connsiteY64241" fmla="*/ 252055 h 6858000"/>
              <a:gd name="connsiteX64242" fmla="*/ 8501736 w 12192000"/>
              <a:gd name="connsiteY64242" fmla="*/ 251594 h 6858000"/>
              <a:gd name="connsiteX64243" fmla="*/ 8486064 w 12192000"/>
              <a:gd name="connsiteY64243" fmla="*/ 261045 h 6858000"/>
              <a:gd name="connsiteX64244" fmla="*/ 8486064 w 12192000"/>
              <a:gd name="connsiteY64244" fmla="*/ 261160 h 6858000"/>
              <a:gd name="connsiteX64245" fmla="*/ 8513954 w 12192000"/>
              <a:gd name="connsiteY64245" fmla="*/ 298847 h 6858000"/>
              <a:gd name="connsiteX64246" fmla="*/ 8542422 w 12192000"/>
              <a:gd name="connsiteY64246" fmla="*/ 298847 h 6858000"/>
              <a:gd name="connsiteX64247" fmla="*/ 8583798 w 12192000"/>
              <a:gd name="connsiteY64247" fmla="*/ 299078 h 6858000"/>
              <a:gd name="connsiteX64248" fmla="*/ 8600855 w 12192000"/>
              <a:gd name="connsiteY64248" fmla="*/ 278677 h 6858000"/>
              <a:gd name="connsiteX64249" fmla="*/ 8584488 w 12192000"/>
              <a:gd name="connsiteY64249" fmla="*/ 251594 h 6858000"/>
              <a:gd name="connsiteX64250" fmla="*/ 8501736 w 12192000"/>
              <a:gd name="connsiteY64250" fmla="*/ 251594 h 6858000"/>
              <a:gd name="connsiteX64251" fmla="*/ 129261 w 12192000"/>
              <a:gd name="connsiteY64251" fmla="*/ 251594 h 6858000"/>
              <a:gd name="connsiteX64252" fmla="*/ 113589 w 12192000"/>
              <a:gd name="connsiteY64252" fmla="*/ 261045 h 6858000"/>
              <a:gd name="connsiteX64253" fmla="*/ 113589 w 12192000"/>
              <a:gd name="connsiteY64253" fmla="*/ 261160 h 6858000"/>
              <a:gd name="connsiteX64254" fmla="*/ 141479 w 12192000"/>
              <a:gd name="connsiteY64254" fmla="*/ 298847 h 6858000"/>
              <a:gd name="connsiteX64255" fmla="*/ 169947 w 12192000"/>
              <a:gd name="connsiteY64255" fmla="*/ 298847 h 6858000"/>
              <a:gd name="connsiteX64256" fmla="*/ 211323 w 12192000"/>
              <a:gd name="connsiteY64256" fmla="*/ 299078 h 6858000"/>
              <a:gd name="connsiteX64257" fmla="*/ 228380 w 12192000"/>
              <a:gd name="connsiteY64257" fmla="*/ 278677 h 6858000"/>
              <a:gd name="connsiteX64258" fmla="*/ 212013 w 12192000"/>
              <a:gd name="connsiteY64258" fmla="*/ 251594 h 6858000"/>
              <a:gd name="connsiteX64259" fmla="*/ 129261 w 12192000"/>
              <a:gd name="connsiteY64259" fmla="*/ 251594 h 6858000"/>
              <a:gd name="connsiteX64260" fmla="*/ 6085353 w 12192000"/>
              <a:gd name="connsiteY64260" fmla="*/ 251479 h 6858000"/>
              <a:gd name="connsiteX64261" fmla="*/ 6070716 w 12192000"/>
              <a:gd name="connsiteY64261" fmla="*/ 265539 h 6858000"/>
              <a:gd name="connsiteX64262" fmla="*/ 6099529 w 12192000"/>
              <a:gd name="connsiteY64262" fmla="*/ 298617 h 6858000"/>
              <a:gd name="connsiteX64263" fmla="*/ 6128114 w 12192000"/>
              <a:gd name="connsiteY64263" fmla="*/ 298617 h 6858000"/>
              <a:gd name="connsiteX64264" fmla="*/ 6172371 w 12192000"/>
              <a:gd name="connsiteY64264" fmla="*/ 298617 h 6858000"/>
              <a:gd name="connsiteX64265" fmla="*/ 6188735 w 12192000"/>
              <a:gd name="connsiteY64265" fmla="*/ 269687 h 6858000"/>
              <a:gd name="connsiteX64266" fmla="*/ 6188851 w 12192000"/>
              <a:gd name="connsiteY64266" fmla="*/ 269687 h 6858000"/>
              <a:gd name="connsiteX64267" fmla="*/ 6173866 w 12192000"/>
              <a:gd name="connsiteY64267" fmla="*/ 251479 h 6858000"/>
              <a:gd name="connsiteX64268" fmla="*/ 6085353 w 12192000"/>
              <a:gd name="connsiteY64268" fmla="*/ 251479 h 6858000"/>
              <a:gd name="connsiteX64269" fmla="*/ 9711658 w 12192000"/>
              <a:gd name="connsiteY64269" fmla="*/ 251133 h 6858000"/>
              <a:gd name="connsiteX64270" fmla="*/ 9696330 w 12192000"/>
              <a:gd name="connsiteY64270" fmla="*/ 276259 h 6858000"/>
              <a:gd name="connsiteX64271" fmla="*/ 9711197 w 12192000"/>
              <a:gd name="connsiteY64271" fmla="*/ 298732 h 6858000"/>
              <a:gd name="connsiteX64272" fmla="*/ 9796715 w 12192000"/>
              <a:gd name="connsiteY64272" fmla="*/ 298732 h 6858000"/>
              <a:gd name="connsiteX64273" fmla="*/ 9811352 w 12192000"/>
              <a:gd name="connsiteY64273" fmla="*/ 283517 h 6858000"/>
              <a:gd name="connsiteX64274" fmla="*/ 9781616 w 12192000"/>
              <a:gd name="connsiteY64274" fmla="*/ 251133 h 6858000"/>
              <a:gd name="connsiteX64275" fmla="*/ 9753149 w 12192000"/>
              <a:gd name="connsiteY64275" fmla="*/ 251364 h 6858000"/>
              <a:gd name="connsiteX64276" fmla="*/ 9711658 w 12192000"/>
              <a:gd name="connsiteY64276" fmla="*/ 251248 h 6858000"/>
              <a:gd name="connsiteX64277" fmla="*/ 1339183 w 12192000"/>
              <a:gd name="connsiteY64277" fmla="*/ 251133 h 6858000"/>
              <a:gd name="connsiteX64278" fmla="*/ 1323855 w 12192000"/>
              <a:gd name="connsiteY64278" fmla="*/ 276259 h 6858000"/>
              <a:gd name="connsiteX64279" fmla="*/ 1338722 w 12192000"/>
              <a:gd name="connsiteY64279" fmla="*/ 298732 h 6858000"/>
              <a:gd name="connsiteX64280" fmla="*/ 1424240 w 12192000"/>
              <a:gd name="connsiteY64280" fmla="*/ 298732 h 6858000"/>
              <a:gd name="connsiteX64281" fmla="*/ 1438877 w 12192000"/>
              <a:gd name="connsiteY64281" fmla="*/ 283517 h 6858000"/>
              <a:gd name="connsiteX64282" fmla="*/ 1409141 w 12192000"/>
              <a:gd name="connsiteY64282" fmla="*/ 251133 h 6858000"/>
              <a:gd name="connsiteX64283" fmla="*/ 1380674 w 12192000"/>
              <a:gd name="connsiteY64283" fmla="*/ 251364 h 6858000"/>
              <a:gd name="connsiteX64284" fmla="*/ 1339183 w 12192000"/>
              <a:gd name="connsiteY64284" fmla="*/ 251248 h 6858000"/>
              <a:gd name="connsiteX64285" fmla="*/ 6229303 w 12192000"/>
              <a:gd name="connsiteY64285" fmla="*/ 250903 h 6858000"/>
              <a:gd name="connsiteX64286" fmla="*/ 6205907 w 12192000"/>
              <a:gd name="connsiteY64286" fmla="*/ 275680 h 6858000"/>
              <a:gd name="connsiteX64287" fmla="*/ 6232069 w 12192000"/>
              <a:gd name="connsiteY64287" fmla="*/ 299538 h 6858000"/>
              <a:gd name="connsiteX64288" fmla="*/ 6253392 w 12192000"/>
              <a:gd name="connsiteY64288" fmla="*/ 275680 h 6858000"/>
              <a:gd name="connsiteX64289" fmla="*/ 6229303 w 12192000"/>
              <a:gd name="connsiteY64289" fmla="*/ 250903 h 6858000"/>
              <a:gd name="connsiteX64290" fmla="*/ 10516812 w 12192000"/>
              <a:gd name="connsiteY64290" fmla="*/ 250786 h 6858000"/>
              <a:gd name="connsiteX64291" fmla="*/ 10498141 w 12192000"/>
              <a:gd name="connsiteY64291" fmla="*/ 275913 h 6858000"/>
              <a:gd name="connsiteX64292" fmla="*/ 10515776 w 12192000"/>
              <a:gd name="connsiteY64292" fmla="*/ 298732 h 6858000"/>
              <a:gd name="connsiteX64293" fmla="*/ 10559916 w 12192000"/>
              <a:gd name="connsiteY64293" fmla="*/ 299424 h 6858000"/>
              <a:gd name="connsiteX64294" fmla="*/ 10590458 w 12192000"/>
              <a:gd name="connsiteY64294" fmla="*/ 309911 h 6858000"/>
              <a:gd name="connsiteX64295" fmla="*/ 10558764 w 12192000"/>
              <a:gd name="connsiteY64295" fmla="*/ 318439 h 6858000"/>
              <a:gd name="connsiteX64296" fmla="*/ 10517158 w 12192000"/>
              <a:gd name="connsiteY64296" fmla="*/ 318672 h 6858000"/>
              <a:gd name="connsiteX64297" fmla="*/ 10497796 w 12192000"/>
              <a:gd name="connsiteY64297" fmla="*/ 337226 h 6858000"/>
              <a:gd name="connsiteX64298" fmla="*/ 10497796 w 12192000"/>
              <a:gd name="connsiteY64298" fmla="*/ 337341 h 6858000"/>
              <a:gd name="connsiteX64299" fmla="*/ 10497796 w 12192000"/>
              <a:gd name="connsiteY64299" fmla="*/ 480716 h 6858000"/>
              <a:gd name="connsiteX64300" fmla="*/ 10520730 w 12192000"/>
              <a:gd name="connsiteY64300" fmla="*/ 502037 h 6858000"/>
              <a:gd name="connsiteX64301" fmla="*/ 10545740 w 12192000"/>
              <a:gd name="connsiteY64301" fmla="*/ 479102 h 6858000"/>
              <a:gd name="connsiteX64302" fmla="*/ 10545280 w 12192000"/>
              <a:gd name="connsiteY64302" fmla="*/ 387937 h 6858000"/>
              <a:gd name="connsiteX64303" fmla="*/ 10554499 w 12192000"/>
              <a:gd name="connsiteY64303" fmla="*/ 369613 h 6858000"/>
              <a:gd name="connsiteX64304" fmla="*/ 10565910 w 12192000"/>
              <a:gd name="connsiteY64304" fmla="*/ 388514 h 6858000"/>
              <a:gd name="connsiteX64305" fmla="*/ 10565910 w 12192000"/>
              <a:gd name="connsiteY64305" fmla="*/ 482330 h 6858000"/>
              <a:gd name="connsiteX64306" fmla="*/ 10591265 w 12192000"/>
              <a:gd name="connsiteY64306" fmla="*/ 501922 h 6858000"/>
              <a:gd name="connsiteX64307" fmla="*/ 10613394 w 12192000"/>
              <a:gd name="connsiteY64307" fmla="*/ 482444 h 6858000"/>
              <a:gd name="connsiteX64308" fmla="*/ 10613048 w 12192000"/>
              <a:gd name="connsiteY64308" fmla="*/ 378142 h 6858000"/>
              <a:gd name="connsiteX64309" fmla="*/ 10613394 w 12192000"/>
              <a:gd name="connsiteY64309" fmla="*/ 271302 h 6858000"/>
              <a:gd name="connsiteX64310" fmla="*/ 10592418 w 12192000"/>
              <a:gd name="connsiteY64310" fmla="*/ 250786 h 6858000"/>
              <a:gd name="connsiteX64311" fmla="*/ 10516812 w 12192000"/>
              <a:gd name="connsiteY64311" fmla="*/ 250786 h 6858000"/>
              <a:gd name="connsiteX64312" fmla="*/ 2144337 w 12192000"/>
              <a:gd name="connsiteY64312" fmla="*/ 250786 h 6858000"/>
              <a:gd name="connsiteX64313" fmla="*/ 2125666 w 12192000"/>
              <a:gd name="connsiteY64313" fmla="*/ 275913 h 6858000"/>
              <a:gd name="connsiteX64314" fmla="*/ 2143301 w 12192000"/>
              <a:gd name="connsiteY64314" fmla="*/ 298732 h 6858000"/>
              <a:gd name="connsiteX64315" fmla="*/ 2187441 w 12192000"/>
              <a:gd name="connsiteY64315" fmla="*/ 299424 h 6858000"/>
              <a:gd name="connsiteX64316" fmla="*/ 2217983 w 12192000"/>
              <a:gd name="connsiteY64316" fmla="*/ 309911 h 6858000"/>
              <a:gd name="connsiteX64317" fmla="*/ 2186289 w 12192000"/>
              <a:gd name="connsiteY64317" fmla="*/ 318439 h 6858000"/>
              <a:gd name="connsiteX64318" fmla="*/ 2144683 w 12192000"/>
              <a:gd name="connsiteY64318" fmla="*/ 318672 h 6858000"/>
              <a:gd name="connsiteX64319" fmla="*/ 2125321 w 12192000"/>
              <a:gd name="connsiteY64319" fmla="*/ 337226 h 6858000"/>
              <a:gd name="connsiteX64320" fmla="*/ 2125321 w 12192000"/>
              <a:gd name="connsiteY64320" fmla="*/ 337341 h 6858000"/>
              <a:gd name="connsiteX64321" fmla="*/ 2125321 w 12192000"/>
              <a:gd name="connsiteY64321" fmla="*/ 480716 h 6858000"/>
              <a:gd name="connsiteX64322" fmla="*/ 2148255 w 12192000"/>
              <a:gd name="connsiteY64322" fmla="*/ 502037 h 6858000"/>
              <a:gd name="connsiteX64323" fmla="*/ 2173265 w 12192000"/>
              <a:gd name="connsiteY64323" fmla="*/ 479102 h 6858000"/>
              <a:gd name="connsiteX64324" fmla="*/ 2172805 w 12192000"/>
              <a:gd name="connsiteY64324" fmla="*/ 387937 h 6858000"/>
              <a:gd name="connsiteX64325" fmla="*/ 2182024 w 12192000"/>
              <a:gd name="connsiteY64325" fmla="*/ 369613 h 6858000"/>
              <a:gd name="connsiteX64326" fmla="*/ 2193435 w 12192000"/>
              <a:gd name="connsiteY64326" fmla="*/ 388514 h 6858000"/>
              <a:gd name="connsiteX64327" fmla="*/ 2193435 w 12192000"/>
              <a:gd name="connsiteY64327" fmla="*/ 482330 h 6858000"/>
              <a:gd name="connsiteX64328" fmla="*/ 2218790 w 12192000"/>
              <a:gd name="connsiteY64328" fmla="*/ 501922 h 6858000"/>
              <a:gd name="connsiteX64329" fmla="*/ 2240919 w 12192000"/>
              <a:gd name="connsiteY64329" fmla="*/ 482444 h 6858000"/>
              <a:gd name="connsiteX64330" fmla="*/ 2240573 w 12192000"/>
              <a:gd name="connsiteY64330" fmla="*/ 378142 h 6858000"/>
              <a:gd name="connsiteX64331" fmla="*/ 2240919 w 12192000"/>
              <a:gd name="connsiteY64331" fmla="*/ 271302 h 6858000"/>
              <a:gd name="connsiteX64332" fmla="*/ 2219943 w 12192000"/>
              <a:gd name="connsiteY64332" fmla="*/ 250786 h 6858000"/>
              <a:gd name="connsiteX64333" fmla="*/ 2144337 w 12192000"/>
              <a:gd name="connsiteY64333" fmla="*/ 250786 h 6858000"/>
              <a:gd name="connsiteX64334" fmla="*/ 11722354 w 12192000"/>
              <a:gd name="connsiteY64334" fmla="*/ 250557 h 6858000"/>
              <a:gd name="connsiteX64335" fmla="*/ 11702760 w 12192000"/>
              <a:gd name="connsiteY64335" fmla="*/ 275798 h 6858000"/>
              <a:gd name="connsiteX64336" fmla="*/ 11721776 w 12192000"/>
              <a:gd name="connsiteY64336" fmla="*/ 298156 h 6858000"/>
              <a:gd name="connsiteX64337" fmla="*/ 11786895 w 12192000"/>
              <a:gd name="connsiteY64337" fmla="*/ 298041 h 6858000"/>
              <a:gd name="connsiteX64338" fmla="*/ 11801532 w 12192000"/>
              <a:gd name="connsiteY64338" fmla="*/ 307490 h 6858000"/>
              <a:gd name="connsiteX64339" fmla="*/ 11787471 w 12192000"/>
              <a:gd name="connsiteY64339" fmla="*/ 318555 h 6858000"/>
              <a:gd name="connsiteX64340" fmla="*/ 11722238 w 12192000"/>
              <a:gd name="connsiteY64340" fmla="*/ 318439 h 6858000"/>
              <a:gd name="connsiteX64341" fmla="*/ 11702645 w 12192000"/>
              <a:gd name="connsiteY64341" fmla="*/ 337573 h 6858000"/>
              <a:gd name="connsiteX64342" fmla="*/ 11702530 w 12192000"/>
              <a:gd name="connsiteY64342" fmla="*/ 337918 h 6858000"/>
              <a:gd name="connsiteX64343" fmla="*/ 11702530 w 12192000"/>
              <a:gd name="connsiteY64343" fmla="*/ 478641 h 6858000"/>
              <a:gd name="connsiteX64344" fmla="*/ 11729498 w 12192000"/>
              <a:gd name="connsiteY64344" fmla="*/ 502152 h 6858000"/>
              <a:gd name="connsiteX64345" fmla="*/ 11755662 w 12192000"/>
              <a:gd name="connsiteY64345" fmla="*/ 477720 h 6858000"/>
              <a:gd name="connsiteX64346" fmla="*/ 11755432 w 12192000"/>
              <a:gd name="connsiteY64346" fmla="*/ 381253 h 6858000"/>
              <a:gd name="connsiteX64347" fmla="*/ 11764304 w 12192000"/>
              <a:gd name="connsiteY64347" fmla="*/ 367654 h 6858000"/>
              <a:gd name="connsiteX64348" fmla="*/ 11770644 w 12192000"/>
              <a:gd name="connsiteY64348" fmla="*/ 381830 h 6858000"/>
              <a:gd name="connsiteX64349" fmla="*/ 11770528 w 12192000"/>
              <a:gd name="connsiteY64349" fmla="*/ 480830 h 6858000"/>
              <a:gd name="connsiteX64350" fmla="*/ 11791044 w 12192000"/>
              <a:gd name="connsiteY64350" fmla="*/ 501807 h 6858000"/>
              <a:gd name="connsiteX64351" fmla="*/ 11818358 w 12192000"/>
              <a:gd name="connsiteY64351" fmla="*/ 481291 h 6858000"/>
              <a:gd name="connsiteX64352" fmla="*/ 11818012 w 12192000"/>
              <a:gd name="connsiteY64352" fmla="*/ 376988 h 6858000"/>
              <a:gd name="connsiteX64353" fmla="*/ 11818244 w 12192000"/>
              <a:gd name="connsiteY64353" fmla="*/ 272685 h 6858000"/>
              <a:gd name="connsiteX64354" fmla="*/ 11797959 w 12192000"/>
              <a:gd name="connsiteY64354" fmla="*/ 250557 h 6858000"/>
              <a:gd name="connsiteX64355" fmla="*/ 11722354 w 12192000"/>
              <a:gd name="connsiteY64355" fmla="*/ 250557 h 6858000"/>
              <a:gd name="connsiteX64356" fmla="*/ 3349879 w 12192000"/>
              <a:gd name="connsiteY64356" fmla="*/ 250557 h 6858000"/>
              <a:gd name="connsiteX64357" fmla="*/ 3330285 w 12192000"/>
              <a:gd name="connsiteY64357" fmla="*/ 275798 h 6858000"/>
              <a:gd name="connsiteX64358" fmla="*/ 3349301 w 12192000"/>
              <a:gd name="connsiteY64358" fmla="*/ 298156 h 6858000"/>
              <a:gd name="connsiteX64359" fmla="*/ 3414420 w 12192000"/>
              <a:gd name="connsiteY64359" fmla="*/ 298041 h 6858000"/>
              <a:gd name="connsiteX64360" fmla="*/ 3429057 w 12192000"/>
              <a:gd name="connsiteY64360" fmla="*/ 307490 h 6858000"/>
              <a:gd name="connsiteX64361" fmla="*/ 3414996 w 12192000"/>
              <a:gd name="connsiteY64361" fmla="*/ 318555 h 6858000"/>
              <a:gd name="connsiteX64362" fmla="*/ 3349763 w 12192000"/>
              <a:gd name="connsiteY64362" fmla="*/ 318439 h 6858000"/>
              <a:gd name="connsiteX64363" fmla="*/ 3330170 w 12192000"/>
              <a:gd name="connsiteY64363" fmla="*/ 337573 h 6858000"/>
              <a:gd name="connsiteX64364" fmla="*/ 3330055 w 12192000"/>
              <a:gd name="connsiteY64364" fmla="*/ 337918 h 6858000"/>
              <a:gd name="connsiteX64365" fmla="*/ 3330055 w 12192000"/>
              <a:gd name="connsiteY64365" fmla="*/ 478641 h 6858000"/>
              <a:gd name="connsiteX64366" fmla="*/ 3357023 w 12192000"/>
              <a:gd name="connsiteY64366" fmla="*/ 502152 h 6858000"/>
              <a:gd name="connsiteX64367" fmla="*/ 3383187 w 12192000"/>
              <a:gd name="connsiteY64367" fmla="*/ 477720 h 6858000"/>
              <a:gd name="connsiteX64368" fmla="*/ 3382957 w 12192000"/>
              <a:gd name="connsiteY64368" fmla="*/ 381253 h 6858000"/>
              <a:gd name="connsiteX64369" fmla="*/ 3391829 w 12192000"/>
              <a:gd name="connsiteY64369" fmla="*/ 367654 h 6858000"/>
              <a:gd name="connsiteX64370" fmla="*/ 3398169 w 12192000"/>
              <a:gd name="connsiteY64370" fmla="*/ 381830 h 6858000"/>
              <a:gd name="connsiteX64371" fmla="*/ 3398053 w 12192000"/>
              <a:gd name="connsiteY64371" fmla="*/ 480830 h 6858000"/>
              <a:gd name="connsiteX64372" fmla="*/ 3418569 w 12192000"/>
              <a:gd name="connsiteY64372" fmla="*/ 501807 h 6858000"/>
              <a:gd name="connsiteX64373" fmla="*/ 3445883 w 12192000"/>
              <a:gd name="connsiteY64373" fmla="*/ 481291 h 6858000"/>
              <a:gd name="connsiteX64374" fmla="*/ 3445537 w 12192000"/>
              <a:gd name="connsiteY64374" fmla="*/ 376988 h 6858000"/>
              <a:gd name="connsiteX64375" fmla="*/ 3445769 w 12192000"/>
              <a:gd name="connsiteY64375" fmla="*/ 272685 h 6858000"/>
              <a:gd name="connsiteX64376" fmla="*/ 3425484 w 12192000"/>
              <a:gd name="connsiteY64376" fmla="*/ 250557 h 6858000"/>
              <a:gd name="connsiteX64377" fmla="*/ 3349879 w 12192000"/>
              <a:gd name="connsiteY64377" fmla="*/ 250557 h 6858000"/>
              <a:gd name="connsiteX64378" fmla="*/ 9304932 w 12192000"/>
              <a:gd name="connsiteY64378" fmla="*/ 250326 h 6858000"/>
              <a:gd name="connsiteX64379" fmla="*/ 9287990 w 12192000"/>
              <a:gd name="connsiteY64379" fmla="*/ 274298 h 6858000"/>
              <a:gd name="connsiteX64380" fmla="*/ 9304471 w 12192000"/>
              <a:gd name="connsiteY64380" fmla="*/ 297926 h 6858000"/>
              <a:gd name="connsiteX64381" fmla="*/ 9372124 w 12192000"/>
              <a:gd name="connsiteY64381" fmla="*/ 297579 h 6858000"/>
              <a:gd name="connsiteX64382" fmla="*/ 9386300 w 12192000"/>
              <a:gd name="connsiteY64382" fmla="*/ 308412 h 6858000"/>
              <a:gd name="connsiteX64383" fmla="*/ 9371778 w 12192000"/>
              <a:gd name="connsiteY64383" fmla="*/ 318439 h 6858000"/>
              <a:gd name="connsiteX64384" fmla="*/ 9304125 w 12192000"/>
              <a:gd name="connsiteY64384" fmla="*/ 318324 h 6858000"/>
              <a:gd name="connsiteX64385" fmla="*/ 9287644 w 12192000"/>
              <a:gd name="connsiteY64385" fmla="*/ 334343 h 6858000"/>
              <a:gd name="connsiteX64386" fmla="*/ 9287760 w 12192000"/>
              <a:gd name="connsiteY64386" fmla="*/ 334343 h 6858000"/>
              <a:gd name="connsiteX64387" fmla="*/ 9287644 w 12192000"/>
              <a:gd name="connsiteY64387" fmla="*/ 482674 h 6858000"/>
              <a:gd name="connsiteX64388" fmla="*/ 9312770 w 12192000"/>
              <a:gd name="connsiteY64388" fmla="*/ 501232 h 6858000"/>
              <a:gd name="connsiteX64389" fmla="*/ 9340430 w 12192000"/>
              <a:gd name="connsiteY64389" fmla="*/ 482560 h 6858000"/>
              <a:gd name="connsiteX64390" fmla="*/ 9340430 w 12192000"/>
              <a:gd name="connsiteY64390" fmla="*/ 401883 h 6858000"/>
              <a:gd name="connsiteX64391" fmla="*/ 9346769 w 12192000"/>
              <a:gd name="connsiteY64391" fmla="*/ 368459 h 6858000"/>
              <a:gd name="connsiteX64392" fmla="*/ 9355297 w 12192000"/>
              <a:gd name="connsiteY64392" fmla="*/ 403496 h 6858000"/>
              <a:gd name="connsiteX64393" fmla="*/ 9355182 w 12192000"/>
              <a:gd name="connsiteY64393" fmla="*/ 478986 h 6858000"/>
              <a:gd name="connsiteX64394" fmla="*/ 9380652 w 12192000"/>
              <a:gd name="connsiteY64394" fmla="*/ 501461 h 6858000"/>
              <a:gd name="connsiteX64395" fmla="*/ 9403012 w 12192000"/>
              <a:gd name="connsiteY64395" fmla="*/ 479909 h 6858000"/>
              <a:gd name="connsiteX64396" fmla="*/ 9402666 w 12192000"/>
              <a:gd name="connsiteY64396" fmla="*/ 375837 h 6858000"/>
              <a:gd name="connsiteX64397" fmla="*/ 9402896 w 12192000"/>
              <a:gd name="connsiteY64397" fmla="*/ 269112 h 6858000"/>
              <a:gd name="connsiteX64398" fmla="*/ 9385609 w 12192000"/>
              <a:gd name="connsiteY64398" fmla="*/ 250326 h 6858000"/>
              <a:gd name="connsiteX64399" fmla="*/ 9304932 w 12192000"/>
              <a:gd name="connsiteY64399" fmla="*/ 250326 h 6858000"/>
              <a:gd name="connsiteX64400" fmla="*/ 932457 w 12192000"/>
              <a:gd name="connsiteY64400" fmla="*/ 250326 h 6858000"/>
              <a:gd name="connsiteX64401" fmla="*/ 915515 w 12192000"/>
              <a:gd name="connsiteY64401" fmla="*/ 274298 h 6858000"/>
              <a:gd name="connsiteX64402" fmla="*/ 931996 w 12192000"/>
              <a:gd name="connsiteY64402" fmla="*/ 297926 h 6858000"/>
              <a:gd name="connsiteX64403" fmla="*/ 999649 w 12192000"/>
              <a:gd name="connsiteY64403" fmla="*/ 297579 h 6858000"/>
              <a:gd name="connsiteX64404" fmla="*/ 1013825 w 12192000"/>
              <a:gd name="connsiteY64404" fmla="*/ 308412 h 6858000"/>
              <a:gd name="connsiteX64405" fmla="*/ 999303 w 12192000"/>
              <a:gd name="connsiteY64405" fmla="*/ 318439 h 6858000"/>
              <a:gd name="connsiteX64406" fmla="*/ 931650 w 12192000"/>
              <a:gd name="connsiteY64406" fmla="*/ 318324 h 6858000"/>
              <a:gd name="connsiteX64407" fmla="*/ 915169 w 12192000"/>
              <a:gd name="connsiteY64407" fmla="*/ 334343 h 6858000"/>
              <a:gd name="connsiteX64408" fmla="*/ 915285 w 12192000"/>
              <a:gd name="connsiteY64408" fmla="*/ 334343 h 6858000"/>
              <a:gd name="connsiteX64409" fmla="*/ 915169 w 12192000"/>
              <a:gd name="connsiteY64409" fmla="*/ 482674 h 6858000"/>
              <a:gd name="connsiteX64410" fmla="*/ 940295 w 12192000"/>
              <a:gd name="connsiteY64410" fmla="*/ 501232 h 6858000"/>
              <a:gd name="connsiteX64411" fmla="*/ 967955 w 12192000"/>
              <a:gd name="connsiteY64411" fmla="*/ 482560 h 6858000"/>
              <a:gd name="connsiteX64412" fmla="*/ 967955 w 12192000"/>
              <a:gd name="connsiteY64412" fmla="*/ 401883 h 6858000"/>
              <a:gd name="connsiteX64413" fmla="*/ 974294 w 12192000"/>
              <a:gd name="connsiteY64413" fmla="*/ 368459 h 6858000"/>
              <a:gd name="connsiteX64414" fmla="*/ 982822 w 12192000"/>
              <a:gd name="connsiteY64414" fmla="*/ 403496 h 6858000"/>
              <a:gd name="connsiteX64415" fmla="*/ 982707 w 12192000"/>
              <a:gd name="connsiteY64415" fmla="*/ 478986 h 6858000"/>
              <a:gd name="connsiteX64416" fmla="*/ 1008177 w 12192000"/>
              <a:gd name="connsiteY64416" fmla="*/ 501461 h 6858000"/>
              <a:gd name="connsiteX64417" fmla="*/ 1030537 w 12192000"/>
              <a:gd name="connsiteY64417" fmla="*/ 479909 h 6858000"/>
              <a:gd name="connsiteX64418" fmla="*/ 1030191 w 12192000"/>
              <a:gd name="connsiteY64418" fmla="*/ 375837 h 6858000"/>
              <a:gd name="connsiteX64419" fmla="*/ 1030421 w 12192000"/>
              <a:gd name="connsiteY64419" fmla="*/ 269112 h 6858000"/>
              <a:gd name="connsiteX64420" fmla="*/ 1013134 w 12192000"/>
              <a:gd name="connsiteY64420" fmla="*/ 250326 h 6858000"/>
              <a:gd name="connsiteX64421" fmla="*/ 932457 w 12192000"/>
              <a:gd name="connsiteY64421" fmla="*/ 250326 h 6858000"/>
              <a:gd name="connsiteX64422" fmla="*/ 9851344 w 12192000"/>
              <a:gd name="connsiteY64422" fmla="*/ 250096 h 6858000"/>
              <a:gd name="connsiteX64423" fmla="*/ 9824376 w 12192000"/>
              <a:gd name="connsiteY64423" fmla="*/ 273608 h 6858000"/>
              <a:gd name="connsiteX64424" fmla="*/ 9848348 w 12192000"/>
              <a:gd name="connsiteY64424" fmla="*/ 297694 h 6858000"/>
              <a:gd name="connsiteX64425" fmla="*/ 9848348 w 12192000"/>
              <a:gd name="connsiteY64425" fmla="*/ 297810 h 6858000"/>
              <a:gd name="connsiteX64426" fmla="*/ 9878890 w 12192000"/>
              <a:gd name="connsiteY64426" fmla="*/ 276027 h 6858000"/>
              <a:gd name="connsiteX64427" fmla="*/ 9851344 w 12192000"/>
              <a:gd name="connsiteY64427" fmla="*/ 250096 h 6858000"/>
              <a:gd name="connsiteX64428" fmla="*/ 6889126 w 12192000"/>
              <a:gd name="connsiteY64428" fmla="*/ 250096 h 6858000"/>
              <a:gd name="connsiteX64429" fmla="*/ 6872757 w 12192000"/>
              <a:gd name="connsiteY64429" fmla="*/ 275565 h 6858000"/>
              <a:gd name="connsiteX64430" fmla="*/ 6889241 w 12192000"/>
              <a:gd name="connsiteY64430" fmla="*/ 297465 h 6858000"/>
              <a:gd name="connsiteX64431" fmla="*/ 6956893 w 12192000"/>
              <a:gd name="connsiteY64431" fmla="*/ 297119 h 6858000"/>
              <a:gd name="connsiteX64432" fmla="*/ 6971876 w 12192000"/>
              <a:gd name="connsiteY64432" fmla="*/ 308990 h 6858000"/>
              <a:gd name="connsiteX64433" fmla="*/ 6956777 w 12192000"/>
              <a:gd name="connsiteY64433" fmla="*/ 317864 h 6858000"/>
              <a:gd name="connsiteX64434" fmla="*/ 6891775 w 12192000"/>
              <a:gd name="connsiteY64434" fmla="*/ 317633 h 6858000"/>
              <a:gd name="connsiteX64435" fmla="*/ 6872531 w 12192000"/>
              <a:gd name="connsiteY64435" fmla="*/ 337112 h 6858000"/>
              <a:gd name="connsiteX64436" fmla="*/ 6872414 w 12192000"/>
              <a:gd name="connsiteY64436" fmla="*/ 337341 h 6858000"/>
              <a:gd name="connsiteX64437" fmla="*/ 6872182 w 12192000"/>
              <a:gd name="connsiteY64437" fmla="*/ 480370 h 6858000"/>
              <a:gd name="connsiteX64438" fmla="*/ 6899037 w 12192000"/>
              <a:gd name="connsiteY64438" fmla="*/ 500999 h 6858000"/>
              <a:gd name="connsiteX64439" fmla="*/ 6925314 w 12192000"/>
              <a:gd name="connsiteY64439" fmla="*/ 479909 h 6858000"/>
              <a:gd name="connsiteX64440" fmla="*/ 6924968 w 12192000"/>
              <a:gd name="connsiteY64440" fmla="*/ 383674 h 6858000"/>
              <a:gd name="connsiteX64441" fmla="*/ 6933382 w 12192000"/>
              <a:gd name="connsiteY64441" fmla="*/ 367076 h 6858000"/>
              <a:gd name="connsiteX64442" fmla="*/ 6940297 w 12192000"/>
              <a:gd name="connsiteY64442" fmla="*/ 383212 h 6858000"/>
              <a:gd name="connsiteX64443" fmla="*/ 6940297 w 12192000"/>
              <a:gd name="connsiteY64443" fmla="*/ 479448 h 6858000"/>
              <a:gd name="connsiteX64444" fmla="*/ 6962656 w 12192000"/>
              <a:gd name="connsiteY64444" fmla="*/ 501232 h 6858000"/>
              <a:gd name="connsiteX64445" fmla="*/ 6988472 w 12192000"/>
              <a:gd name="connsiteY64445" fmla="*/ 479218 h 6858000"/>
              <a:gd name="connsiteX64446" fmla="*/ 6988126 w 12192000"/>
              <a:gd name="connsiteY64446" fmla="*/ 377796 h 6858000"/>
              <a:gd name="connsiteX64447" fmla="*/ 6988357 w 12192000"/>
              <a:gd name="connsiteY64447" fmla="*/ 271187 h 6858000"/>
              <a:gd name="connsiteX64448" fmla="*/ 6967151 w 12192000"/>
              <a:gd name="connsiteY64448" fmla="*/ 250096 h 6858000"/>
              <a:gd name="connsiteX64449" fmla="*/ 6889126 w 12192000"/>
              <a:gd name="connsiteY64449" fmla="*/ 250096 h 6858000"/>
              <a:gd name="connsiteX64450" fmla="*/ 1478869 w 12192000"/>
              <a:gd name="connsiteY64450" fmla="*/ 250096 h 6858000"/>
              <a:gd name="connsiteX64451" fmla="*/ 1451901 w 12192000"/>
              <a:gd name="connsiteY64451" fmla="*/ 273608 h 6858000"/>
              <a:gd name="connsiteX64452" fmla="*/ 1475873 w 12192000"/>
              <a:gd name="connsiteY64452" fmla="*/ 297694 h 6858000"/>
              <a:gd name="connsiteX64453" fmla="*/ 1475873 w 12192000"/>
              <a:gd name="connsiteY64453" fmla="*/ 297810 h 6858000"/>
              <a:gd name="connsiteX64454" fmla="*/ 1506415 w 12192000"/>
              <a:gd name="connsiteY64454" fmla="*/ 276027 h 6858000"/>
              <a:gd name="connsiteX64455" fmla="*/ 1478869 w 12192000"/>
              <a:gd name="connsiteY64455" fmla="*/ 250096 h 6858000"/>
              <a:gd name="connsiteX64456" fmla="*/ 10926650 w 12192000"/>
              <a:gd name="connsiteY64456" fmla="*/ 249981 h 6858000"/>
              <a:gd name="connsiteX64457" fmla="*/ 10898758 w 12192000"/>
              <a:gd name="connsiteY64457" fmla="*/ 278218 h 6858000"/>
              <a:gd name="connsiteX64458" fmla="*/ 10927341 w 12192000"/>
              <a:gd name="connsiteY64458" fmla="*/ 302536 h 6858000"/>
              <a:gd name="connsiteX64459" fmla="*/ 10946588 w 12192000"/>
              <a:gd name="connsiteY64459" fmla="*/ 302536 h 6858000"/>
              <a:gd name="connsiteX64460" fmla="*/ 11002486 w 12192000"/>
              <a:gd name="connsiteY64460" fmla="*/ 297349 h 6858000"/>
              <a:gd name="connsiteX64461" fmla="*/ 11018968 w 12192000"/>
              <a:gd name="connsiteY64461" fmla="*/ 267728 h 6858000"/>
              <a:gd name="connsiteX64462" fmla="*/ 11018852 w 12192000"/>
              <a:gd name="connsiteY64462" fmla="*/ 267728 h 6858000"/>
              <a:gd name="connsiteX64463" fmla="*/ 10999605 w 12192000"/>
              <a:gd name="connsiteY64463" fmla="*/ 250326 h 6858000"/>
              <a:gd name="connsiteX64464" fmla="*/ 10926650 w 12192000"/>
              <a:gd name="connsiteY64464" fmla="*/ 249981 h 6858000"/>
              <a:gd name="connsiteX64465" fmla="*/ 7436689 w 12192000"/>
              <a:gd name="connsiteY64465" fmla="*/ 249981 h 6858000"/>
              <a:gd name="connsiteX64466" fmla="*/ 7408453 w 12192000"/>
              <a:gd name="connsiteY64466" fmla="*/ 274991 h 6858000"/>
              <a:gd name="connsiteX64467" fmla="*/ 7433923 w 12192000"/>
              <a:gd name="connsiteY64467" fmla="*/ 297579 h 6858000"/>
              <a:gd name="connsiteX64468" fmla="*/ 7434039 w 12192000"/>
              <a:gd name="connsiteY64468" fmla="*/ 297694 h 6858000"/>
              <a:gd name="connsiteX64469" fmla="*/ 7462044 w 12192000"/>
              <a:gd name="connsiteY64469" fmla="*/ 277064 h 6858000"/>
              <a:gd name="connsiteX64470" fmla="*/ 7436689 w 12192000"/>
              <a:gd name="connsiteY64470" fmla="*/ 249981 h 6858000"/>
              <a:gd name="connsiteX64471" fmla="*/ 5023647 w 12192000"/>
              <a:gd name="connsiteY64471" fmla="*/ 249981 h 6858000"/>
              <a:gd name="connsiteX64472" fmla="*/ 4998178 w 12192000"/>
              <a:gd name="connsiteY64472" fmla="*/ 274183 h 6858000"/>
              <a:gd name="connsiteX64473" fmla="*/ 5023877 w 12192000"/>
              <a:gd name="connsiteY64473" fmla="*/ 297119 h 6858000"/>
              <a:gd name="connsiteX64474" fmla="*/ 5047274 w 12192000"/>
              <a:gd name="connsiteY64474" fmla="*/ 273837 h 6858000"/>
              <a:gd name="connsiteX64475" fmla="*/ 5023647 w 12192000"/>
              <a:gd name="connsiteY64475" fmla="*/ 249981 h 6858000"/>
              <a:gd name="connsiteX64476" fmla="*/ 2554175 w 12192000"/>
              <a:gd name="connsiteY64476" fmla="*/ 249981 h 6858000"/>
              <a:gd name="connsiteX64477" fmla="*/ 2526283 w 12192000"/>
              <a:gd name="connsiteY64477" fmla="*/ 278218 h 6858000"/>
              <a:gd name="connsiteX64478" fmla="*/ 2554866 w 12192000"/>
              <a:gd name="connsiteY64478" fmla="*/ 302536 h 6858000"/>
              <a:gd name="connsiteX64479" fmla="*/ 2574113 w 12192000"/>
              <a:gd name="connsiteY64479" fmla="*/ 302536 h 6858000"/>
              <a:gd name="connsiteX64480" fmla="*/ 2630011 w 12192000"/>
              <a:gd name="connsiteY64480" fmla="*/ 297349 h 6858000"/>
              <a:gd name="connsiteX64481" fmla="*/ 2646493 w 12192000"/>
              <a:gd name="connsiteY64481" fmla="*/ 267728 h 6858000"/>
              <a:gd name="connsiteX64482" fmla="*/ 2646377 w 12192000"/>
              <a:gd name="connsiteY64482" fmla="*/ 267728 h 6858000"/>
              <a:gd name="connsiteX64483" fmla="*/ 2627130 w 12192000"/>
              <a:gd name="connsiteY64483" fmla="*/ 250326 h 6858000"/>
              <a:gd name="connsiteX64484" fmla="*/ 2554175 w 12192000"/>
              <a:gd name="connsiteY64484" fmla="*/ 249981 h 6858000"/>
              <a:gd name="connsiteX64485" fmla="*/ 8640732 w 12192000"/>
              <a:gd name="connsiteY64485" fmla="*/ 249865 h 6858000"/>
              <a:gd name="connsiteX64486" fmla="*/ 8619296 w 12192000"/>
              <a:gd name="connsiteY64486" fmla="*/ 274759 h 6858000"/>
              <a:gd name="connsiteX64487" fmla="*/ 8640616 w 12192000"/>
              <a:gd name="connsiteY64487" fmla="*/ 298502 h 6858000"/>
              <a:gd name="connsiteX64488" fmla="*/ 8640616 w 12192000"/>
              <a:gd name="connsiteY64488" fmla="*/ 298387 h 6858000"/>
              <a:gd name="connsiteX64489" fmla="*/ 8666894 w 12192000"/>
              <a:gd name="connsiteY64489" fmla="*/ 274759 h 6858000"/>
              <a:gd name="connsiteX64490" fmla="*/ 8640732 w 12192000"/>
              <a:gd name="connsiteY64490" fmla="*/ 249865 h 6858000"/>
              <a:gd name="connsiteX64491" fmla="*/ 8179030 w 12192000"/>
              <a:gd name="connsiteY64491" fmla="*/ 249865 h 6858000"/>
              <a:gd name="connsiteX64492" fmla="*/ 8100775 w 12192000"/>
              <a:gd name="connsiteY64492" fmla="*/ 249981 h 6858000"/>
              <a:gd name="connsiteX64493" fmla="*/ 8082795 w 12192000"/>
              <a:gd name="connsiteY64493" fmla="*/ 274069 h 6858000"/>
              <a:gd name="connsiteX64494" fmla="*/ 8100659 w 12192000"/>
              <a:gd name="connsiteY64494" fmla="*/ 297465 h 6858000"/>
              <a:gd name="connsiteX64495" fmla="*/ 8160591 w 12192000"/>
              <a:gd name="connsiteY64495" fmla="*/ 297234 h 6858000"/>
              <a:gd name="connsiteX64496" fmla="*/ 8176265 w 12192000"/>
              <a:gd name="connsiteY64496" fmla="*/ 308759 h 6858000"/>
              <a:gd name="connsiteX64497" fmla="*/ 8160935 w 12192000"/>
              <a:gd name="connsiteY64497" fmla="*/ 317979 h 6858000"/>
              <a:gd name="connsiteX64498" fmla="*/ 8101005 w 12192000"/>
              <a:gd name="connsiteY64498" fmla="*/ 317864 h 6858000"/>
              <a:gd name="connsiteX64499" fmla="*/ 8082795 w 12192000"/>
              <a:gd name="connsiteY64499" fmla="*/ 335728 h 6858000"/>
              <a:gd name="connsiteX64500" fmla="*/ 8082680 w 12192000"/>
              <a:gd name="connsiteY64500" fmla="*/ 481753 h 6858000"/>
              <a:gd name="connsiteX64501" fmla="*/ 8108381 w 12192000"/>
              <a:gd name="connsiteY64501" fmla="*/ 500999 h 6858000"/>
              <a:gd name="connsiteX64502" fmla="*/ 8130279 w 12192000"/>
              <a:gd name="connsiteY64502" fmla="*/ 481407 h 6858000"/>
              <a:gd name="connsiteX64503" fmla="*/ 8130048 w 12192000"/>
              <a:gd name="connsiteY64503" fmla="*/ 382405 h 6858000"/>
              <a:gd name="connsiteX64504" fmla="*/ 8140536 w 12192000"/>
              <a:gd name="connsiteY64504" fmla="*/ 365578 h 6858000"/>
              <a:gd name="connsiteX64505" fmla="*/ 8150678 w 12192000"/>
              <a:gd name="connsiteY64505" fmla="*/ 382521 h 6858000"/>
              <a:gd name="connsiteX64506" fmla="*/ 8150449 w 12192000"/>
              <a:gd name="connsiteY64506" fmla="*/ 481523 h 6858000"/>
              <a:gd name="connsiteX64507" fmla="*/ 8172461 w 12192000"/>
              <a:gd name="connsiteY64507" fmla="*/ 500770 h 6858000"/>
              <a:gd name="connsiteX64508" fmla="*/ 8198047 w 12192000"/>
              <a:gd name="connsiteY64508" fmla="*/ 481637 h 6858000"/>
              <a:gd name="connsiteX64509" fmla="*/ 8197701 w 12192000"/>
              <a:gd name="connsiteY64509" fmla="*/ 374799 h 6858000"/>
              <a:gd name="connsiteX64510" fmla="*/ 8197816 w 12192000"/>
              <a:gd name="connsiteY64510" fmla="*/ 374915 h 6858000"/>
              <a:gd name="connsiteX64511" fmla="*/ 8197932 w 12192000"/>
              <a:gd name="connsiteY64511" fmla="*/ 270610 h 6858000"/>
              <a:gd name="connsiteX64512" fmla="*/ 8179030 w 12192000"/>
              <a:gd name="connsiteY64512" fmla="*/ 249865 h 6858000"/>
              <a:gd name="connsiteX64513" fmla="*/ 268257 w 12192000"/>
              <a:gd name="connsiteY64513" fmla="*/ 249865 h 6858000"/>
              <a:gd name="connsiteX64514" fmla="*/ 246821 w 12192000"/>
              <a:gd name="connsiteY64514" fmla="*/ 274759 h 6858000"/>
              <a:gd name="connsiteX64515" fmla="*/ 268141 w 12192000"/>
              <a:gd name="connsiteY64515" fmla="*/ 298502 h 6858000"/>
              <a:gd name="connsiteX64516" fmla="*/ 268141 w 12192000"/>
              <a:gd name="connsiteY64516" fmla="*/ 298387 h 6858000"/>
              <a:gd name="connsiteX64517" fmla="*/ 294419 w 12192000"/>
              <a:gd name="connsiteY64517" fmla="*/ 274759 h 6858000"/>
              <a:gd name="connsiteX64518" fmla="*/ 268257 w 12192000"/>
              <a:gd name="connsiteY64518" fmla="*/ 249865 h 6858000"/>
              <a:gd name="connsiteX64519" fmla="*/ 11059305 w 12192000"/>
              <a:gd name="connsiteY64519" fmla="*/ 249520 h 6858000"/>
              <a:gd name="connsiteX64520" fmla="*/ 11032798 w 12192000"/>
              <a:gd name="connsiteY64520" fmla="*/ 273952 h 6858000"/>
              <a:gd name="connsiteX64521" fmla="*/ 11058729 w 12192000"/>
              <a:gd name="connsiteY64521" fmla="*/ 298041 h 6858000"/>
              <a:gd name="connsiteX64522" fmla="*/ 11080396 w 12192000"/>
              <a:gd name="connsiteY64522" fmla="*/ 274645 h 6858000"/>
              <a:gd name="connsiteX64523" fmla="*/ 11059305 w 12192000"/>
              <a:gd name="connsiteY64523" fmla="*/ 249520 h 6858000"/>
              <a:gd name="connsiteX64524" fmla="*/ 5767834 w 12192000"/>
              <a:gd name="connsiteY64524" fmla="*/ 249520 h 6858000"/>
              <a:gd name="connsiteX64525" fmla="*/ 5681970 w 12192000"/>
              <a:gd name="connsiteY64525" fmla="*/ 250096 h 6858000"/>
              <a:gd name="connsiteX64526" fmla="*/ 5681740 w 12192000"/>
              <a:gd name="connsiteY64526" fmla="*/ 249865 h 6858000"/>
              <a:gd name="connsiteX64527" fmla="*/ 5668256 w 12192000"/>
              <a:gd name="connsiteY64527" fmla="*/ 276718 h 6858000"/>
              <a:gd name="connsiteX64528" fmla="*/ 5682659 w 12192000"/>
              <a:gd name="connsiteY64528" fmla="*/ 297004 h 6858000"/>
              <a:gd name="connsiteX64529" fmla="*/ 5745129 w 12192000"/>
              <a:gd name="connsiteY64529" fmla="*/ 296887 h 6858000"/>
              <a:gd name="connsiteX64530" fmla="*/ 5761956 w 12192000"/>
              <a:gd name="connsiteY64530" fmla="*/ 306684 h 6858000"/>
              <a:gd name="connsiteX64531" fmla="*/ 5746166 w 12192000"/>
              <a:gd name="connsiteY64531" fmla="*/ 317518 h 6858000"/>
              <a:gd name="connsiteX64532" fmla="*/ 5686350 w 12192000"/>
              <a:gd name="connsiteY64532" fmla="*/ 317289 h 6858000"/>
              <a:gd name="connsiteX64533" fmla="*/ 5667793 w 12192000"/>
              <a:gd name="connsiteY64533" fmla="*/ 336650 h 6858000"/>
              <a:gd name="connsiteX64534" fmla="*/ 5667680 w 12192000"/>
              <a:gd name="connsiteY64534" fmla="*/ 479793 h 6858000"/>
              <a:gd name="connsiteX64535" fmla="*/ 5690961 w 12192000"/>
              <a:gd name="connsiteY64535" fmla="*/ 500539 h 6858000"/>
              <a:gd name="connsiteX64536" fmla="*/ 5715393 w 12192000"/>
              <a:gd name="connsiteY64536" fmla="*/ 480025 h 6858000"/>
              <a:gd name="connsiteX64537" fmla="*/ 5715625 w 12192000"/>
              <a:gd name="connsiteY64537" fmla="*/ 401997 h 6858000"/>
              <a:gd name="connsiteX64538" fmla="*/ 5724497 w 12192000"/>
              <a:gd name="connsiteY64538" fmla="*/ 367193 h 6858000"/>
              <a:gd name="connsiteX64539" fmla="*/ 5735447 w 12192000"/>
              <a:gd name="connsiteY64539" fmla="*/ 403612 h 6858000"/>
              <a:gd name="connsiteX64540" fmla="*/ 5735677 w 12192000"/>
              <a:gd name="connsiteY64540" fmla="*/ 481637 h 6858000"/>
              <a:gd name="connsiteX64541" fmla="*/ 5761609 w 12192000"/>
              <a:gd name="connsiteY64541" fmla="*/ 500539 h 6858000"/>
              <a:gd name="connsiteX64542" fmla="*/ 5783278 w 12192000"/>
              <a:gd name="connsiteY64542" fmla="*/ 481062 h 6858000"/>
              <a:gd name="connsiteX64543" fmla="*/ 5782930 w 12192000"/>
              <a:gd name="connsiteY64543" fmla="*/ 376988 h 6858000"/>
              <a:gd name="connsiteX64544" fmla="*/ 5783046 w 12192000"/>
              <a:gd name="connsiteY64544" fmla="*/ 267728 h 6858000"/>
              <a:gd name="connsiteX64545" fmla="*/ 5767834 w 12192000"/>
              <a:gd name="connsiteY64545" fmla="*/ 249520 h 6858000"/>
              <a:gd name="connsiteX64546" fmla="*/ 2686830 w 12192000"/>
              <a:gd name="connsiteY64546" fmla="*/ 249520 h 6858000"/>
              <a:gd name="connsiteX64547" fmla="*/ 2660323 w 12192000"/>
              <a:gd name="connsiteY64547" fmla="*/ 273952 h 6858000"/>
              <a:gd name="connsiteX64548" fmla="*/ 2686254 w 12192000"/>
              <a:gd name="connsiteY64548" fmla="*/ 298041 h 6858000"/>
              <a:gd name="connsiteX64549" fmla="*/ 2707921 w 12192000"/>
              <a:gd name="connsiteY64549" fmla="*/ 274645 h 6858000"/>
              <a:gd name="connsiteX64550" fmla="*/ 2686830 w 12192000"/>
              <a:gd name="connsiteY64550" fmla="*/ 249520 h 6858000"/>
              <a:gd name="connsiteX64551" fmla="*/ 9695408 w 12192000"/>
              <a:gd name="connsiteY64551" fmla="*/ 208605 h 6858000"/>
              <a:gd name="connsiteX64552" fmla="*/ 9695408 w 12192000"/>
              <a:gd name="connsiteY64552" fmla="*/ 208720 h 6858000"/>
              <a:gd name="connsiteX64553" fmla="*/ 9695406 w 12192000"/>
              <a:gd name="connsiteY64553" fmla="*/ 208616 h 6858000"/>
              <a:gd name="connsiteX64554" fmla="*/ 1322933 w 12192000"/>
              <a:gd name="connsiteY64554" fmla="*/ 208605 h 6858000"/>
              <a:gd name="connsiteX64555" fmla="*/ 1322933 w 12192000"/>
              <a:gd name="connsiteY64555" fmla="*/ 208720 h 6858000"/>
              <a:gd name="connsiteX64556" fmla="*/ 1322931 w 12192000"/>
              <a:gd name="connsiteY64556" fmla="*/ 208616 h 6858000"/>
              <a:gd name="connsiteX64557" fmla="*/ 8487100 w 12192000"/>
              <a:gd name="connsiteY64557" fmla="*/ 207683 h 6858000"/>
              <a:gd name="connsiteX64558" fmla="*/ 8487100 w 12192000"/>
              <a:gd name="connsiteY64558" fmla="*/ 207797 h 6858000"/>
              <a:gd name="connsiteX64559" fmla="*/ 8487099 w 12192000"/>
              <a:gd name="connsiteY64559" fmla="*/ 207696 h 6858000"/>
              <a:gd name="connsiteX64560" fmla="*/ 114625 w 12192000"/>
              <a:gd name="connsiteY64560" fmla="*/ 207683 h 6858000"/>
              <a:gd name="connsiteX64561" fmla="*/ 114625 w 12192000"/>
              <a:gd name="connsiteY64561" fmla="*/ 207797 h 6858000"/>
              <a:gd name="connsiteX64562" fmla="*/ 114624 w 12192000"/>
              <a:gd name="connsiteY64562" fmla="*/ 207696 h 6858000"/>
              <a:gd name="connsiteX64563" fmla="*/ 3986835 w 12192000"/>
              <a:gd name="connsiteY64563" fmla="*/ 186707 h 6858000"/>
              <a:gd name="connsiteX64564" fmla="*/ 3927250 w 12192000"/>
              <a:gd name="connsiteY64564" fmla="*/ 245140 h 6858000"/>
              <a:gd name="connsiteX64565" fmla="*/ 3983839 w 12192000"/>
              <a:gd name="connsiteY64565" fmla="*/ 301498 h 6858000"/>
              <a:gd name="connsiteX64566" fmla="*/ 4042042 w 12192000"/>
              <a:gd name="connsiteY64566" fmla="*/ 244333 h 6858000"/>
              <a:gd name="connsiteX64567" fmla="*/ 4042042 w 12192000"/>
              <a:gd name="connsiteY64567" fmla="*/ 244218 h 6858000"/>
              <a:gd name="connsiteX64568" fmla="*/ 3986835 w 12192000"/>
              <a:gd name="connsiteY64568" fmla="*/ 186707 h 6858000"/>
              <a:gd name="connsiteX64569" fmla="*/ 8913534 w 12192000"/>
              <a:gd name="connsiteY64569" fmla="*/ 186131 h 6858000"/>
              <a:gd name="connsiteX64570" fmla="*/ 8885989 w 12192000"/>
              <a:gd name="connsiteY64570" fmla="*/ 211947 h 6858000"/>
              <a:gd name="connsiteX64571" fmla="*/ 8886335 w 12192000"/>
              <a:gd name="connsiteY64571" fmla="*/ 284672 h 6858000"/>
              <a:gd name="connsiteX64572" fmla="*/ 8913996 w 12192000"/>
              <a:gd name="connsiteY64572" fmla="*/ 300115 h 6858000"/>
              <a:gd name="connsiteX64573" fmla="*/ 8935663 w 12192000"/>
              <a:gd name="connsiteY64573" fmla="*/ 284096 h 6858000"/>
              <a:gd name="connsiteX64574" fmla="*/ 8938775 w 12192000"/>
              <a:gd name="connsiteY64574" fmla="*/ 211601 h 6858000"/>
              <a:gd name="connsiteX64575" fmla="*/ 8913534 w 12192000"/>
              <a:gd name="connsiteY64575" fmla="*/ 186131 h 6858000"/>
              <a:gd name="connsiteX64576" fmla="*/ 541059 w 12192000"/>
              <a:gd name="connsiteY64576" fmla="*/ 186131 h 6858000"/>
              <a:gd name="connsiteX64577" fmla="*/ 513514 w 12192000"/>
              <a:gd name="connsiteY64577" fmla="*/ 211947 h 6858000"/>
              <a:gd name="connsiteX64578" fmla="*/ 513860 w 12192000"/>
              <a:gd name="connsiteY64578" fmla="*/ 284672 h 6858000"/>
              <a:gd name="connsiteX64579" fmla="*/ 541521 w 12192000"/>
              <a:gd name="connsiteY64579" fmla="*/ 300115 h 6858000"/>
              <a:gd name="connsiteX64580" fmla="*/ 563188 w 12192000"/>
              <a:gd name="connsiteY64580" fmla="*/ 284096 h 6858000"/>
              <a:gd name="connsiteX64581" fmla="*/ 566300 w 12192000"/>
              <a:gd name="connsiteY64581" fmla="*/ 211601 h 6858000"/>
              <a:gd name="connsiteX64582" fmla="*/ 541059 w 12192000"/>
              <a:gd name="connsiteY64582" fmla="*/ 186131 h 6858000"/>
              <a:gd name="connsiteX64583" fmla="*/ 4100330 w 12192000"/>
              <a:gd name="connsiteY64583" fmla="*/ 186087 h 6858000"/>
              <a:gd name="connsiteX64584" fmla="*/ 4082033 w 12192000"/>
              <a:gd name="connsiteY64584" fmla="*/ 186938 h 6858000"/>
              <a:gd name="connsiteX64585" fmla="*/ 4057371 w 12192000"/>
              <a:gd name="connsiteY64585" fmla="*/ 202842 h 6858000"/>
              <a:gd name="connsiteX64586" fmla="*/ 4057141 w 12192000"/>
              <a:gd name="connsiteY64586" fmla="*/ 275680 h 6858000"/>
              <a:gd name="connsiteX64587" fmla="*/ 4082957 w 12192000"/>
              <a:gd name="connsiteY64587" fmla="*/ 302304 h 6858000"/>
              <a:gd name="connsiteX64588" fmla="*/ 4110386 w 12192000"/>
              <a:gd name="connsiteY64588" fmla="*/ 274759 h 6858000"/>
              <a:gd name="connsiteX64589" fmla="*/ 4110156 w 12192000"/>
              <a:gd name="connsiteY64589" fmla="*/ 246177 h 6858000"/>
              <a:gd name="connsiteX64590" fmla="*/ 4110156 w 12192000"/>
              <a:gd name="connsiteY64590" fmla="*/ 201920 h 6858000"/>
              <a:gd name="connsiteX64591" fmla="*/ 4100330 w 12192000"/>
              <a:gd name="connsiteY64591" fmla="*/ 186087 h 6858000"/>
              <a:gd name="connsiteX64592" fmla="*/ 3872579 w 12192000"/>
              <a:gd name="connsiteY64592" fmla="*/ 186087 h 6858000"/>
              <a:gd name="connsiteX64593" fmla="*/ 3860980 w 12192000"/>
              <a:gd name="connsiteY64593" fmla="*/ 193392 h 6858000"/>
              <a:gd name="connsiteX64594" fmla="*/ 3862824 w 12192000"/>
              <a:gd name="connsiteY64594" fmla="*/ 235459 h 6858000"/>
              <a:gd name="connsiteX64595" fmla="*/ 3862824 w 12192000"/>
              <a:gd name="connsiteY64595" fmla="*/ 235344 h 6858000"/>
              <a:gd name="connsiteX64596" fmla="*/ 3863633 w 12192000"/>
              <a:gd name="connsiteY64596" fmla="*/ 256204 h 6858000"/>
              <a:gd name="connsiteX64597" fmla="*/ 3868933 w 12192000"/>
              <a:gd name="connsiteY64597" fmla="*/ 301267 h 6858000"/>
              <a:gd name="connsiteX64598" fmla="*/ 3906389 w 12192000"/>
              <a:gd name="connsiteY64598" fmla="*/ 273260 h 6858000"/>
              <a:gd name="connsiteX64599" fmla="*/ 3906389 w 12192000"/>
              <a:gd name="connsiteY64599" fmla="*/ 244794 h 6858000"/>
              <a:gd name="connsiteX64600" fmla="*/ 3906622 w 12192000"/>
              <a:gd name="connsiteY64600" fmla="*/ 205954 h 6858000"/>
              <a:gd name="connsiteX64601" fmla="*/ 3888409 w 12192000"/>
              <a:gd name="connsiteY64601" fmla="*/ 186823 h 6858000"/>
              <a:gd name="connsiteX64602" fmla="*/ 3872579 w 12192000"/>
              <a:gd name="connsiteY64602" fmla="*/ 186087 h 6858000"/>
              <a:gd name="connsiteX64603" fmla="*/ 10122994 w 12192000"/>
              <a:gd name="connsiteY64603" fmla="*/ 185785 h 6858000"/>
              <a:gd name="connsiteX64604" fmla="*/ 10096255 w 12192000"/>
              <a:gd name="connsiteY64604" fmla="*/ 202381 h 6858000"/>
              <a:gd name="connsiteX64605" fmla="*/ 10096486 w 12192000"/>
              <a:gd name="connsiteY64605" fmla="*/ 285248 h 6858000"/>
              <a:gd name="connsiteX64606" fmla="*/ 10106168 w 12192000"/>
              <a:gd name="connsiteY64606" fmla="*/ 300575 h 6858000"/>
              <a:gd name="connsiteX64607" fmla="*/ 10143510 w 12192000"/>
              <a:gd name="connsiteY64607" fmla="*/ 272224 h 6858000"/>
              <a:gd name="connsiteX64608" fmla="*/ 10143510 w 12192000"/>
              <a:gd name="connsiteY64608" fmla="*/ 243757 h 6858000"/>
              <a:gd name="connsiteX64609" fmla="*/ 10143624 w 12192000"/>
              <a:gd name="connsiteY64609" fmla="*/ 243642 h 6858000"/>
              <a:gd name="connsiteX64610" fmla="*/ 10143856 w 12192000"/>
              <a:gd name="connsiteY64610" fmla="*/ 202266 h 6858000"/>
              <a:gd name="connsiteX64611" fmla="*/ 10122994 w 12192000"/>
              <a:gd name="connsiteY64611" fmla="*/ 185785 h 6858000"/>
              <a:gd name="connsiteX64612" fmla="*/ 1750519 w 12192000"/>
              <a:gd name="connsiteY64612" fmla="*/ 185785 h 6858000"/>
              <a:gd name="connsiteX64613" fmla="*/ 1723780 w 12192000"/>
              <a:gd name="connsiteY64613" fmla="*/ 202381 h 6858000"/>
              <a:gd name="connsiteX64614" fmla="*/ 1724011 w 12192000"/>
              <a:gd name="connsiteY64614" fmla="*/ 285248 h 6858000"/>
              <a:gd name="connsiteX64615" fmla="*/ 1733693 w 12192000"/>
              <a:gd name="connsiteY64615" fmla="*/ 300575 h 6858000"/>
              <a:gd name="connsiteX64616" fmla="*/ 1771035 w 12192000"/>
              <a:gd name="connsiteY64616" fmla="*/ 272224 h 6858000"/>
              <a:gd name="connsiteX64617" fmla="*/ 1771035 w 12192000"/>
              <a:gd name="connsiteY64617" fmla="*/ 243757 h 6858000"/>
              <a:gd name="connsiteX64618" fmla="*/ 1771149 w 12192000"/>
              <a:gd name="connsiteY64618" fmla="*/ 243642 h 6858000"/>
              <a:gd name="connsiteX64619" fmla="*/ 1771381 w 12192000"/>
              <a:gd name="connsiteY64619" fmla="*/ 202266 h 6858000"/>
              <a:gd name="connsiteX64620" fmla="*/ 1750519 w 12192000"/>
              <a:gd name="connsiteY64620" fmla="*/ 185785 h 6858000"/>
              <a:gd name="connsiteX64621" fmla="*/ 11337640 w 12192000"/>
              <a:gd name="connsiteY64621" fmla="*/ 185440 h 6858000"/>
              <a:gd name="connsiteX64622" fmla="*/ 11301336 w 12192000"/>
              <a:gd name="connsiteY64622" fmla="*/ 217940 h 6858000"/>
              <a:gd name="connsiteX64623" fmla="*/ 11301336 w 12192000"/>
              <a:gd name="connsiteY64623" fmla="*/ 243987 h 6858000"/>
              <a:gd name="connsiteX64624" fmla="*/ 11301452 w 12192000"/>
              <a:gd name="connsiteY64624" fmla="*/ 243872 h 6858000"/>
              <a:gd name="connsiteX64625" fmla="*/ 11301220 w 12192000"/>
              <a:gd name="connsiteY64625" fmla="*/ 282943 h 6858000"/>
              <a:gd name="connsiteX64626" fmla="*/ 11318624 w 12192000"/>
              <a:gd name="connsiteY64626" fmla="*/ 300346 h 6858000"/>
              <a:gd name="connsiteX64627" fmla="*/ 11351470 w 12192000"/>
              <a:gd name="connsiteY64627" fmla="*/ 283517 h 6858000"/>
              <a:gd name="connsiteX64628" fmla="*/ 11353084 w 12192000"/>
              <a:gd name="connsiteY64628" fmla="*/ 200307 h 6858000"/>
              <a:gd name="connsiteX64629" fmla="*/ 11337640 w 12192000"/>
              <a:gd name="connsiteY64629" fmla="*/ 185440 h 6858000"/>
              <a:gd name="connsiteX64630" fmla="*/ 10196294 w 12192000"/>
              <a:gd name="connsiteY64630" fmla="*/ 185440 h 6858000"/>
              <a:gd name="connsiteX64631" fmla="*/ 10164370 w 12192000"/>
              <a:gd name="connsiteY64631" fmla="*/ 214252 h 6858000"/>
              <a:gd name="connsiteX64632" fmla="*/ 10164370 w 12192000"/>
              <a:gd name="connsiteY64632" fmla="*/ 242605 h 6858000"/>
              <a:gd name="connsiteX64633" fmla="*/ 10164140 w 12192000"/>
              <a:gd name="connsiteY64633" fmla="*/ 284096 h 6858000"/>
              <a:gd name="connsiteX64634" fmla="*/ 10182580 w 12192000"/>
              <a:gd name="connsiteY64634" fmla="*/ 300231 h 6858000"/>
              <a:gd name="connsiteX64635" fmla="*/ 10211392 w 12192000"/>
              <a:gd name="connsiteY64635" fmla="*/ 286170 h 6858000"/>
              <a:gd name="connsiteX64636" fmla="*/ 10211624 w 12192000"/>
              <a:gd name="connsiteY64636" fmla="*/ 200653 h 6858000"/>
              <a:gd name="connsiteX64637" fmla="*/ 10196294 w 12192000"/>
              <a:gd name="connsiteY64637" fmla="*/ 185440 h 6858000"/>
              <a:gd name="connsiteX64638" fmla="*/ 2965165 w 12192000"/>
              <a:gd name="connsiteY64638" fmla="*/ 185440 h 6858000"/>
              <a:gd name="connsiteX64639" fmla="*/ 2928861 w 12192000"/>
              <a:gd name="connsiteY64639" fmla="*/ 217940 h 6858000"/>
              <a:gd name="connsiteX64640" fmla="*/ 2928861 w 12192000"/>
              <a:gd name="connsiteY64640" fmla="*/ 243987 h 6858000"/>
              <a:gd name="connsiteX64641" fmla="*/ 2928977 w 12192000"/>
              <a:gd name="connsiteY64641" fmla="*/ 243872 h 6858000"/>
              <a:gd name="connsiteX64642" fmla="*/ 2928745 w 12192000"/>
              <a:gd name="connsiteY64642" fmla="*/ 282943 h 6858000"/>
              <a:gd name="connsiteX64643" fmla="*/ 2946149 w 12192000"/>
              <a:gd name="connsiteY64643" fmla="*/ 300346 h 6858000"/>
              <a:gd name="connsiteX64644" fmla="*/ 2978995 w 12192000"/>
              <a:gd name="connsiteY64644" fmla="*/ 283517 h 6858000"/>
              <a:gd name="connsiteX64645" fmla="*/ 2980609 w 12192000"/>
              <a:gd name="connsiteY64645" fmla="*/ 200307 h 6858000"/>
              <a:gd name="connsiteX64646" fmla="*/ 2965165 w 12192000"/>
              <a:gd name="connsiteY64646" fmla="*/ 185440 h 6858000"/>
              <a:gd name="connsiteX64647" fmla="*/ 1823819 w 12192000"/>
              <a:gd name="connsiteY64647" fmla="*/ 185440 h 6858000"/>
              <a:gd name="connsiteX64648" fmla="*/ 1791895 w 12192000"/>
              <a:gd name="connsiteY64648" fmla="*/ 214252 h 6858000"/>
              <a:gd name="connsiteX64649" fmla="*/ 1791895 w 12192000"/>
              <a:gd name="connsiteY64649" fmla="*/ 242605 h 6858000"/>
              <a:gd name="connsiteX64650" fmla="*/ 1791665 w 12192000"/>
              <a:gd name="connsiteY64650" fmla="*/ 284096 h 6858000"/>
              <a:gd name="connsiteX64651" fmla="*/ 1810105 w 12192000"/>
              <a:gd name="connsiteY64651" fmla="*/ 300231 h 6858000"/>
              <a:gd name="connsiteX64652" fmla="*/ 1838917 w 12192000"/>
              <a:gd name="connsiteY64652" fmla="*/ 286170 h 6858000"/>
              <a:gd name="connsiteX64653" fmla="*/ 1839149 w 12192000"/>
              <a:gd name="connsiteY64653" fmla="*/ 200653 h 6858000"/>
              <a:gd name="connsiteX64654" fmla="*/ 1823819 w 12192000"/>
              <a:gd name="connsiteY64654" fmla="*/ 185440 h 6858000"/>
              <a:gd name="connsiteX64655" fmla="*/ 4168272 w 12192000"/>
              <a:gd name="connsiteY64655" fmla="*/ 185382 h 6858000"/>
              <a:gd name="connsiteX64656" fmla="*/ 4150149 w 12192000"/>
              <a:gd name="connsiteY64656" fmla="*/ 187053 h 6858000"/>
              <a:gd name="connsiteX64657" fmla="*/ 4125486 w 12192000"/>
              <a:gd name="connsiteY64657" fmla="*/ 202036 h 6858000"/>
              <a:gd name="connsiteX64658" fmla="*/ 4125254 w 12192000"/>
              <a:gd name="connsiteY64658" fmla="*/ 274876 h 6858000"/>
              <a:gd name="connsiteX64659" fmla="*/ 4152106 w 12192000"/>
              <a:gd name="connsiteY64659" fmla="*/ 302075 h 6858000"/>
              <a:gd name="connsiteX64660" fmla="*/ 4152223 w 12192000"/>
              <a:gd name="connsiteY64660" fmla="*/ 301959 h 6858000"/>
              <a:gd name="connsiteX64661" fmla="*/ 4178271 w 12192000"/>
              <a:gd name="connsiteY64661" fmla="*/ 276718 h 6858000"/>
              <a:gd name="connsiteX64662" fmla="*/ 4177923 w 12192000"/>
              <a:gd name="connsiteY64662" fmla="*/ 242950 h 6858000"/>
              <a:gd name="connsiteX64663" fmla="*/ 4177923 w 12192000"/>
              <a:gd name="connsiteY64663" fmla="*/ 201344 h 6858000"/>
              <a:gd name="connsiteX64664" fmla="*/ 4168272 w 12192000"/>
              <a:gd name="connsiteY64664" fmla="*/ 185382 h 6858000"/>
              <a:gd name="connsiteX64665" fmla="*/ 9711658 w 12192000"/>
              <a:gd name="connsiteY64665" fmla="*/ 185324 h 6858000"/>
              <a:gd name="connsiteX64666" fmla="*/ 9695278 w 12192000"/>
              <a:gd name="connsiteY64666" fmla="*/ 192570 h 6858000"/>
              <a:gd name="connsiteX64667" fmla="*/ 9695406 w 12192000"/>
              <a:gd name="connsiteY64667" fmla="*/ 208616 h 6858000"/>
              <a:gd name="connsiteX64668" fmla="*/ 9694054 w 12192000"/>
              <a:gd name="connsiteY64668" fmla="*/ 227650 h 6858000"/>
              <a:gd name="connsiteX64669" fmla="*/ 9710851 w 12192000"/>
              <a:gd name="connsiteY64669" fmla="*/ 237877 h 6858000"/>
              <a:gd name="connsiteX64670" fmla="*/ 9786112 w 12192000"/>
              <a:gd name="connsiteY64670" fmla="*/ 237764 h 6858000"/>
              <a:gd name="connsiteX64671" fmla="*/ 9858720 w 12192000"/>
              <a:gd name="connsiteY64671" fmla="*/ 238109 h 6858000"/>
              <a:gd name="connsiteX64672" fmla="*/ 9877622 w 12192000"/>
              <a:gd name="connsiteY64672" fmla="*/ 213561 h 6858000"/>
              <a:gd name="connsiteX64673" fmla="*/ 9859527 w 12192000"/>
              <a:gd name="connsiteY64673" fmla="*/ 185324 h 6858000"/>
              <a:gd name="connsiteX64674" fmla="*/ 9711658 w 12192000"/>
              <a:gd name="connsiteY64674" fmla="*/ 185324 h 6858000"/>
              <a:gd name="connsiteX64675" fmla="*/ 7604496 w 12192000"/>
              <a:gd name="connsiteY64675" fmla="*/ 185324 h 6858000"/>
              <a:gd name="connsiteX64676" fmla="*/ 7546064 w 12192000"/>
              <a:gd name="connsiteY64676" fmla="*/ 242259 h 6858000"/>
              <a:gd name="connsiteX64677" fmla="*/ 7603690 w 12192000"/>
              <a:gd name="connsiteY64677" fmla="*/ 299999 h 6858000"/>
              <a:gd name="connsiteX64678" fmla="*/ 7660856 w 12192000"/>
              <a:gd name="connsiteY64678" fmla="*/ 241683 h 6858000"/>
              <a:gd name="connsiteX64679" fmla="*/ 7604496 w 12192000"/>
              <a:gd name="connsiteY64679" fmla="*/ 185324 h 6858000"/>
              <a:gd name="connsiteX64680" fmla="*/ 1339183 w 12192000"/>
              <a:gd name="connsiteY64680" fmla="*/ 185324 h 6858000"/>
              <a:gd name="connsiteX64681" fmla="*/ 1322803 w 12192000"/>
              <a:gd name="connsiteY64681" fmla="*/ 192570 h 6858000"/>
              <a:gd name="connsiteX64682" fmla="*/ 1322931 w 12192000"/>
              <a:gd name="connsiteY64682" fmla="*/ 208616 h 6858000"/>
              <a:gd name="connsiteX64683" fmla="*/ 1321579 w 12192000"/>
              <a:gd name="connsiteY64683" fmla="*/ 227650 h 6858000"/>
              <a:gd name="connsiteX64684" fmla="*/ 1338376 w 12192000"/>
              <a:gd name="connsiteY64684" fmla="*/ 237877 h 6858000"/>
              <a:gd name="connsiteX64685" fmla="*/ 1413637 w 12192000"/>
              <a:gd name="connsiteY64685" fmla="*/ 237764 h 6858000"/>
              <a:gd name="connsiteX64686" fmla="*/ 1486245 w 12192000"/>
              <a:gd name="connsiteY64686" fmla="*/ 238109 h 6858000"/>
              <a:gd name="connsiteX64687" fmla="*/ 1505147 w 12192000"/>
              <a:gd name="connsiteY64687" fmla="*/ 213561 h 6858000"/>
              <a:gd name="connsiteX64688" fmla="*/ 1487052 w 12192000"/>
              <a:gd name="connsiteY64688" fmla="*/ 185324 h 6858000"/>
              <a:gd name="connsiteX64689" fmla="*/ 1339183 w 12192000"/>
              <a:gd name="connsiteY64689" fmla="*/ 185324 h 6858000"/>
              <a:gd name="connsiteX64690" fmla="*/ 5371941 w 12192000"/>
              <a:gd name="connsiteY64690" fmla="*/ 185094 h 6858000"/>
              <a:gd name="connsiteX64691" fmla="*/ 5334485 w 12192000"/>
              <a:gd name="connsiteY64691" fmla="*/ 213330 h 6858000"/>
              <a:gd name="connsiteX64692" fmla="*/ 5334485 w 12192000"/>
              <a:gd name="connsiteY64692" fmla="*/ 241798 h 6858000"/>
              <a:gd name="connsiteX64693" fmla="*/ 5334369 w 12192000"/>
              <a:gd name="connsiteY64693" fmla="*/ 241798 h 6858000"/>
              <a:gd name="connsiteX64694" fmla="*/ 5334139 w 12192000"/>
              <a:gd name="connsiteY64694" fmla="*/ 283174 h 6858000"/>
              <a:gd name="connsiteX64695" fmla="*/ 5354769 w 12192000"/>
              <a:gd name="connsiteY64695" fmla="*/ 299885 h 6858000"/>
              <a:gd name="connsiteX64696" fmla="*/ 5381621 w 12192000"/>
              <a:gd name="connsiteY64696" fmla="*/ 283404 h 6858000"/>
              <a:gd name="connsiteX64697" fmla="*/ 5381391 w 12192000"/>
              <a:gd name="connsiteY64697" fmla="*/ 200537 h 6858000"/>
              <a:gd name="connsiteX64698" fmla="*/ 5371941 w 12192000"/>
              <a:gd name="connsiteY64698" fmla="*/ 185094 h 6858000"/>
              <a:gd name="connsiteX64699" fmla="*/ 5100521 w 12192000"/>
              <a:gd name="connsiteY64699" fmla="*/ 184979 h 6858000"/>
              <a:gd name="connsiteX64700" fmla="*/ 5063294 w 12192000"/>
              <a:gd name="connsiteY64700" fmla="*/ 221628 h 6858000"/>
              <a:gd name="connsiteX64701" fmla="*/ 5071247 w 12192000"/>
              <a:gd name="connsiteY64701" fmla="*/ 237995 h 6858000"/>
              <a:gd name="connsiteX64702" fmla="*/ 5071131 w 12192000"/>
              <a:gd name="connsiteY64702" fmla="*/ 237995 h 6858000"/>
              <a:gd name="connsiteX64703" fmla="*/ 5071823 w 12192000"/>
              <a:gd name="connsiteY64703" fmla="*/ 252286 h 6858000"/>
              <a:gd name="connsiteX64704" fmla="*/ 5064906 w 12192000"/>
              <a:gd name="connsiteY64704" fmla="*/ 294467 h 6858000"/>
              <a:gd name="connsiteX64705" fmla="*/ 5089803 w 12192000"/>
              <a:gd name="connsiteY64705" fmla="*/ 299885 h 6858000"/>
              <a:gd name="connsiteX64706" fmla="*/ 5115504 w 12192000"/>
              <a:gd name="connsiteY64706" fmla="*/ 275220 h 6858000"/>
              <a:gd name="connsiteX64707" fmla="*/ 5115273 w 12192000"/>
              <a:gd name="connsiteY64707" fmla="*/ 244102 h 6858000"/>
              <a:gd name="connsiteX64708" fmla="*/ 5115504 w 12192000"/>
              <a:gd name="connsiteY64708" fmla="*/ 199961 h 6858000"/>
              <a:gd name="connsiteX64709" fmla="*/ 5100521 w 12192000"/>
              <a:gd name="connsiteY64709" fmla="*/ 184979 h 6858000"/>
              <a:gd name="connsiteX64710" fmla="*/ 7300346 w 12192000"/>
              <a:gd name="connsiteY64710" fmla="*/ 184747 h 6858000"/>
              <a:gd name="connsiteX64711" fmla="*/ 7279831 w 12192000"/>
              <a:gd name="connsiteY64711" fmla="*/ 210679 h 6858000"/>
              <a:gd name="connsiteX64712" fmla="*/ 7299193 w 12192000"/>
              <a:gd name="connsiteY64712" fmla="*/ 237877 h 6858000"/>
              <a:gd name="connsiteX64713" fmla="*/ 7444411 w 12192000"/>
              <a:gd name="connsiteY64713" fmla="*/ 237877 h 6858000"/>
              <a:gd name="connsiteX64714" fmla="*/ 7444411 w 12192000"/>
              <a:gd name="connsiteY64714" fmla="*/ 237764 h 6858000"/>
              <a:gd name="connsiteX64715" fmla="*/ 7462390 w 12192000"/>
              <a:gd name="connsiteY64715" fmla="*/ 207913 h 6858000"/>
              <a:gd name="connsiteX64716" fmla="*/ 7442914 w 12192000"/>
              <a:gd name="connsiteY64716" fmla="*/ 184747 h 6858000"/>
              <a:gd name="connsiteX64717" fmla="*/ 7372954 w 12192000"/>
              <a:gd name="connsiteY64717" fmla="*/ 185209 h 6858000"/>
              <a:gd name="connsiteX64718" fmla="*/ 7300346 w 12192000"/>
              <a:gd name="connsiteY64718" fmla="*/ 184747 h 6858000"/>
              <a:gd name="connsiteX64719" fmla="*/ 6481132 w 12192000"/>
              <a:gd name="connsiteY64719" fmla="*/ 184503 h 6858000"/>
              <a:gd name="connsiteX64720" fmla="*/ 6471449 w 12192000"/>
              <a:gd name="connsiteY64720" fmla="*/ 200537 h 6858000"/>
              <a:gd name="connsiteX64721" fmla="*/ 6471565 w 12192000"/>
              <a:gd name="connsiteY64721" fmla="*/ 200537 h 6858000"/>
              <a:gd name="connsiteX64722" fmla="*/ 6471219 w 12192000"/>
              <a:gd name="connsiteY64722" fmla="*/ 273376 h 6858000"/>
              <a:gd name="connsiteX64723" fmla="*/ 6497612 w 12192000"/>
              <a:gd name="connsiteY64723" fmla="*/ 301153 h 6858000"/>
              <a:gd name="connsiteX64724" fmla="*/ 6524006 w 12192000"/>
              <a:gd name="connsiteY64724" fmla="*/ 273493 h 6858000"/>
              <a:gd name="connsiteX64725" fmla="*/ 6523774 w 12192000"/>
              <a:gd name="connsiteY64725" fmla="*/ 242259 h 6858000"/>
              <a:gd name="connsiteX64726" fmla="*/ 6523890 w 12192000"/>
              <a:gd name="connsiteY64726" fmla="*/ 200653 h 6858000"/>
              <a:gd name="connsiteX64727" fmla="*/ 6499109 w 12192000"/>
              <a:gd name="connsiteY64727" fmla="*/ 186014 h 6858000"/>
              <a:gd name="connsiteX64728" fmla="*/ 6481132 w 12192000"/>
              <a:gd name="connsiteY64728" fmla="*/ 184503 h 6858000"/>
              <a:gd name="connsiteX64729" fmla="*/ 8712880 w 12192000"/>
              <a:gd name="connsiteY64729" fmla="*/ 184401 h 6858000"/>
              <a:gd name="connsiteX64730" fmla="*/ 8688100 w 12192000"/>
              <a:gd name="connsiteY64730" fmla="*/ 212062 h 6858000"/>
              <a:gd name="connsiteX64731" fmla="*/ 8689368 w 12192000"/>
              <a:gd name="connsiteY64731" fmla="*/ 271532 h 6858000"/>
              <a:gd name="connsiteX64732" fmla="*/ 8718066 w 12192000"/>
              <a:gd name="connsiteY64732" fmla="*/ 300806 h 6858000"/>
              <a:gd name="connsiteX64733" fmla="*/ 8735585 w 12192000"/>
              <a:gd name="connsiteY64733" fmla="*/ 283058 h 6858000"/>
              <a:gd name="connsiteX64734" fmla="*/ 8735354 w 12192000"/>
              <a:gd name="connsiteY64734" fmla="*/ 244102 h 6858000"/>
              <a:gd name="connsiteX64735" fmla="*/ 8735585 w 12192000"/>
              <a:gd name="connsiteY64735" fmla="*/ 210334 h 6858000"/>
              <a:gd name="connsiteX64736" fmla="*/ 8712880 w 12192000"/>
              <a:gd name="connsiteY64736" fmla="*/ 184401 h 6858000"/>
              <a:gd name="connsiteX64737" fmla="*/ 340405 w 12192000"/>
              <a:gd name="connsiteY64737" fmla="*/ 184401 h 6858000"/>
              <a:gd name="connsiteX64738" fmla="*/ 315625 w 12192000"/>
              <a:gd name="connsiteY64738" fmla="*/ 212062 h 6858000"/>
              <a:gd name="connsiteX64739" fmla="*/ 316893 w 12192000"/>
              <a:gd name="connsiteY64739" fmla="*/ 271532 h 6858000"/>
              <a:gd name="connsiteX64740" fmla="*/ 345591 w 12192000"/>
              <a:gd name="connsiteY64740" fmla="*/ 300806 h 6858000"/>
              <a:gd name="connsiteX64741" fmla="*/ 363110 w 12192000"/>
              <a:gd name="connsiteY64741" fmla="*/ 283058 h 6858000"/>
              <a:gd name="connsiteX64742" fmla="*/ 362879 w 12192000"/>
              <a:gd name="connsiteY64742" fmla="*/ 244102 h 6858000"/>
              <a:gd name="connsiteX64743" fmla="*/ 363110 w 12192000"/>
              <a:gd name="connsiteY64743" fmla="*/ 210334 h 6858000"/>
              <a:gd name="connsiteX64744" fmla="*/ 340405 w 12192000"/>
              <a:gd name="connsiteY64744" fmla="*/ 184401 h 6858000"/>
              <a:gd name="connsiteX64745" fmla="*/ 7501808 w 12192000"/>
              <a:gd name="connsiteY64745" fmla="*/ 184343 h 6858000"/>
              <a:gd name="connsiteX64746" fmla="*/ 7480716 w 12192000"/>
              <a:gd name="connsiteY64746" fmla="*/ 189127 h 6858000"/>
              <a:gd name="connsiteX64747" fmla="*/ 7484866 w 12192000"/>
              <a:gd name="connsiteY64747" fmla="*/ 236612 h 6858000"/>
              <a:gd name="connsiteX64748" fmla="*/ 7484751 w 12192000"/>
              <a:gd name="connsiteY64748" fmla="*/ 236842 h 6858000"/>
              <a:gd name="connsiteX64749" fmla="*/ 7485441 w 12192000"/>
              <a:gd name="connsiteY64749" fmla="*/ 253898 h 6858000"/>
              <a:gd name="connsiteX64750" fmla="*/ 7479102 w 12192000"/>
              <a:gd name="connsiteY64750" fmla="*/ 292162 h 6858000"/>
              <a:gd name="connsiteX64751" fmla="*/ 7505380 w 12192000"/>
              <a:gd name="connsiteY64751" fmla="*/ 300231 h 6858000"/>
              <a:gd name="connsiteX64752" fmla="*/ 7529237 w 12192000"/>
              <a:gd name="connsiteY64752" fmla="*/ 275565 h 6858000"/>
              <a:gd name="connsiteX64753" fmla="*/ 7529007 w 12192000"/>
              <a:gd name="connsiteY64753" fmla="*/ 241683 h 6858000"/>
              <a:gd name="connsiteX64754" fmla="*/ 7529007 w 12192000"/>
              <a:gd name="connsiteY64754" fmla="*/ 199961 h 6858000"/>
              <a:gd name="connsiteX64755" fmla="*/ 7523590 w 12192000"/>
              <a:gd name="connsiteY64755" fmla="*/ 186823 h 6858000"/>
              <a:gd name="connsiteX64756" fmla="*/ 7501808 w 12192000"/>
              <a:gd name="connsiteY64756" fmla="*/ 184343 h 6858000"/>
              <a:gd name="connsiteX64757" fmla="*/ 6287521 w 12192000"/>
              <a:gd name="connsiteY64757" fmla="*/ 184257 h 6858000"/>
              <a:gd name="connsiteX64758" fmla="*/ 6274828 w 12192000"/>
              <a:gd name="connsiteY64758" fmla="*/ 190854 h 6858000"/>
              <a:gd name="connsiteX64759" fmla="*/ 6276903 w 12192000"/>
              <a:gd name="connsiteY64759" fmla="*/ 235574 h 6858000"/>
              <a:gd name="connsiteX64760" fmla="*/ 6276327 w 12192000"/>
              <a:gd name="connsiteY64760" fmla="*/ 255397 h 6858000"/>
              <a:gd name="connsiteX64761" fmla="*/ 6274945 w 12192000"/>
              <a:gd name="connsiteY64761" fmla="*/ 295735 h 6858000"/>
              <a:gd name="connsiteX64762" fmla="*/ 6303758 w 12192000"/>
              <a:gd name="connsiteY64762" fmla="*/ 300115 h 6858000"/>
              <a:gd name="connsiteX64763" fmla="*/ 6320354 w 12192000"/>
              <a:gd name="connsiteY64763" fmla="*/ 283865 h 6858000"/>
              <a:gd name="connsiteX64764" fmla="*/ 6320237 w 12192000"/>
              <a:gd name="connsiteY64764" fmla="*/ 244910 h 6858000"/>
              <a:gd name="connsiteX64765" fmla="*/ 6320470 w 12192000"/>
              <a:gd name="connsiteY64765" fmla="*/ 244910 h 6858000"/>
              <a:gd name="connsiteX64766" fmla="*/ 6320470 w 12192000"/>
              <a:gd name="connsiteY64766" fmla="*/ 244679 h 6858000"/>
              <a:gd name="connsiteX64767" fmla="*/ 6320470 w 12192000"/>
              <a:gd name="connsiteY64767" fmla="*/ 200537 h 6858000"/>
              <a:gd name="connsiteX64768" fmla="*/ 6305142 w 12192000"/>
              <a:gd name="connsiteY64768" fmla="*/ 185440 h 6858000"/>
              <a:gd name="connsiteX64769" fmla="*/ 6287521 w 12192000"/>
              <a:gd name="connsiteY64769" fmla="*/ 184257 h 6858000"/>
              <a:gd name="connsiteX64770" fmla="*/ 8503350 w 12192000"/>
              <a:gd name="connsiteY64770" fmla="*/ 184172 h 6858000"/>
              <a:gd name="connsiteX64771" fmla="*/ 8486971 w 12192000"/>
              <a:gd name="connsiteY64771" fmla="*/ 191577 h 6858000"/>
              <a:gd name="connsiteX64772" fmla="*/ 8487099 w 12192000"/>
              <a:gd name="connsiteY64772" fmla="*/ 207696 h 6858000"/>
              <a:gd name="connsiteX64773" fmla="*/ 8485920 w 12192000"/>
              <a:gd name="connsiteY64773" fmla="*/ 226756 h 6858000"/>
              <a:gd name="connsiteX64774" fmla="*/ 8502890 w 12192000"/>
              <a:gd name="connsiteY64774" fmla="*/ 236842 h 6858000"/>
              <a:gd name="connsiteX64775" fmla="*/ 8578149 w 12192000"/>
              <a:gd name="connsiteY64775" fmla="*/ 236612 h 6858000"/>
              <a:gd name="connsiteX64776" fmla="*/ 8650759 w 12192000"/>
              <a:gd name="connsiteY64776" fmla="*/ 236957 h 6858000"/>
              <a:gd name="connsiteX64777" fmla="*/ 8669429 w 12192000"/>
              <a:gd name="connsiteY64777" fmla="*/ 209527 h 6858000"/>
              <a:gd name="connsiteX64778" fmla="*/ 8651220 w 12192000"/>
              <a:gd name="connsiteY64778" fmla="*/ 184172 h 6858000"/>
              <a:gd name="connsiteX64779" fmla="*/ 8503350 w 12192000"/>
              <a:gd name="connsiteY64779" fmla="*/ 184172 h 6858000"/>
              <a:gd name="connsiteX64780" fmla="*/ 130875 w 12192000"/>
              <a:gd name="connsiteY64780" fmla="*/ 184172 h 6858000"/>
              <a:gd name="connsiteX64781" fmla="*/ 114496 w 12192000"/>
              <a:gd name="connsiteY64781" fmla="*/ 191577 h 6858000"/>
              <a:gd name="connsiteX64782" fmla="*/ 114624 w 12192000"/>
              <a:gd name="connsiteY64782" fmla="*/ 207696 h 6858000"/>
              <a:gd name="connsiteX64783" fmla="*/ 113445 w 12192000"/>
              <a:gd name="connsiteY64783" fmla="*/ 226756 h 6858000"/>
              <a:gd name="connsiteX64784" fmla="*/ 130415 w 12192000"/>
              <a:gd name="connsiteY64784" fmla="*/ 236842 h 6858000"/>
              <a:gd name="connsiteX64785" fmla="*/ 205674 w 12192000"/>
              <a:gd name="connsiteY64785" fmla="*/ 236612 h 6858000"/>
              <a:gd name="connsiteX64786" fmla="*/ 278284 w 12192000"/>
              <a:gd name="connsiteY64786" fmla="*/ 236957 h 6858000"/>
              <a:gd name="connsiteX64787" fmla="*/ 296954 w 12192000"/>
              <a:gd name="connsiteY64787" fmla="*/ 209527 h 6858000"/>
              <a:gd name="connsiteX64788" fmla="*/ 278745 w 12192000"/>
              <a:gd name="connsiteY64788" fmla="*/ 184172 h 6858000"/>
              <a:gd name="connsiteX64789" fmla="*/ 130875 w 12192000"/>
              <a:gd name="connsiteY64789" fmla="*/ 184172 h 6858000"/>
              <a:gd name="connsiteX64790" fmla="*/ 11219622 w 12192000"/>
              <a:gd name="connsiteY64790" fmla="*/ 183250 h 6858000"/>
              <a:gd name="connsiteX64791" fmla="*/ 11167298 w 12192000"/>
              <a:gd name="connsiteY64791" fmla="*/ 236381 h 6858000"/>
              <a:gd name="connsiteX64792" fmla="*/ 11229418 w 12192000"/>
              <a:gd name="connsiteY64792" fmla="*/ 297926 h 6858000"/>
              <a:gd name="connsiteX64793" fmla="*/ 11271775 w 12192000"/>
              <a:gd name="connsiteY64793" fmla="*/ 283663 h 6858000"/>
              <a:gd name="connsiteX64794" fmla="*/ 11285872 w 12192000"/>
              <a:gd name="connsiteY64794" fmla="*/ 240934 h 6858000"/>
              <a:gd name="connsiteX64795" fmla="*/ 11285892 w 12192000"/>
              <a:gd name="connsiteY64795" fmla="*/ 240990 h 6858000"/>
              <a:gd name="connsiteX64796" fmla="*/ 11285892 w 12192000"/>
              <a:gd name="connsiteY64796" fmla="*/ 240876 h 6858000"/>
              <a:gd name="connsiteX64797" fmla="*/ 11285872 w 12192000"/>
              <a:gd name="connsiteY64797" fmla="*/ 240934 h 6858000"/>
              <a:gd name="connsiteX64798" fmla="*/ 11271284 w 12192000"/>
              <a:gd name="connsiteY64798" fmla="*/ 197685 h 6858000"/>
              <a:gd name="connsiteX64799" fmla="*/ 11227459 w 12192000"/>
              <a:gd name="connsiteY64799" fmla="*/ 183250 h 6858000"/>
              <a:gd name="connsiteX64800" fmla="*/ 10017768 w 12192000"/>
              <a:gd name="connsiteY64800" fmla="*/ 183250 h 6858000"/>
              <a:gd name="connsiteX64801" fmla="*/ 9960950 w 12192000"/>
              <a:gd name="connsiteY64801" fmla="*/ 239839 h 6858000"/>
              <a:gd name="connsiteX64802" fmla="*/ 10018920 w 12192000"/>
              <a:gd name="connsiteY64802" fmla="*/ 297926 h 6858000"/>
              <a:gd name="connsiteX64803" fmla="*/ 10075856 w 12192000"/>
              <a:gd name="connsiteY64803" fmla="*/ 241337 h 6858000"/>
              <a:gd name="connsiteX64804" fmla="*/ 10075741 w 12192000"/>
              <a:gd name="connsiteY64804" fmla="*/ 241337 h 6858000"/>
              <a:gd name="connsiteX64805" fmla="*/ 10017768 w 12192000"/>
              <a:gd name="connsiteY64805" fmla="*/ 183250 h 6858000"/>
              <a:gd name="connsiteX64806" fmla="*/ 2847147 w 12192000"/>
              <a:gd name="connsiteY64806" fmla="*/ 183250 h 6858000"/>
              <a:gd name="connsiteX64807" fmla="*/ 2794823 w 12192000"/>
              <a:gd name="connsiteY64807" fmla="*/ 236381 h 6858000"/>
              <a:gd name="connsiteX64808" fmla="*/ 2856943 w 12192000"/>
              <a:gd name="connsiteY64808" fmla="*/ 297926 h 6858000"/>
              <a:gd name="connsiteX64809" fmla="*/ 2899300 w 12192000"/>
              <a:gd name="connsiteY64809" fmla="*/ 283663 h 6858000"/>
              <a:gd name="connsiteX64810" fmla="*/ 2913397 w 12192000"/>
              <a:gd name="connsiteY64810" fmla="*/ 240934 h 6858000"/>
              <a:gd name="connsiteX64811" fmla="*/ 2913417 w 12192000"/>
              <a:gd name="connsiteY64811" fmla="*/ 240990 h 6858000"/>
              <a:gd name="connsiteX64812" fmla="*/ 2913417 w 12192000"/>
              <a:gd name="connsiteY64812" fmla="*/ 240876 h 6858000"/>
              <a:gd name="connsiteX64813" fmla="*/ 2913397 w 12192000"/>
              <a:gd name="connsiteY64813" fmla="*/ 240934 h 6858000"/>
              <a:gd name="connsiteX64814" fmla="*/ 2898809 w 12192000"/>
              <a:gd name="connsiteY64814" fmla="*/ 197685 h 6858000"/>
              <a:gd name="connsiteX64815" fmla="*/ 2854984 w 12192000"/>
              <a:gd name="connsiteY64815" fmla="*/ 183250 h 6858000"/>
              <a:gd name="connsiteX64816" fmla="*/ 1645293 w 12192000"/>
              <a:gd name="connsiteY64816" fmla="*/ 183250 h 6858000"/>
              <a:gd name="connsiteX64817" fmla="*/ 1588475 w 12192000"/>
              <a:gd name="connsiteY64817" fmla="*/ 239839 h 6858000"/>
              <a:gd name="connsiteX64818" fmla="*/ 1646445 w 12192000"/>
              <a:gd name="connsiteY64818" fmla="*/ 297926 h 6858000"/>
              <a:gd name="connsiteX64819" fmla="*/ 1703381 w 12192000"/>
              <a:gd name="connsiteY64819" fmla="*/ 241337 h 6858000"/>
              <a:gd name="connsiteX64820" fmla="*/ 1703266 w 12192000"/>
              <a:gd name="connsiteY64820" fmla="*/ 241337 h 6858000"/>
              <a:gd name="connsiteX64821" fmla="*/ 1645293 w 12192000"/>
              <a:gd name="connsiteY64821" fmla="*/ 183250 h 6858000"/>
              <a:gd name="connsiteX64822" fmla="*/ 11395612 w 12192000"/>
              <a:gd name="connsiteY64822" fmla="*/ 183017 h 6858000"/>
              <a:gd name="connsiteX64823" fmla="*/ 11368759 w 12192000"/>
              <a:gd name="connsiteY64823" fmla="*/ 199500 h 6858000"/>
              <a:gd name="connsiteX64824" fmla="*/ 11368989 w 12192000"/>
              <a:gd name="connsiteY64824" fmla="*/ 282367 h 6858000"/>
              <a:gd name="connsiteX64825" fmla="*/ 11378555 w 12192000"/>
              <a:gd name="connsiteY64825" fmla="*/ 297810 h 6858000"/>
              <a:gd name="connsiteX64826" fmla="*/ 11416128 w 12192000"/>
              <a:gd name="connsiteY64826" fmla="*/ 269573 h 6858000"/>
              <a:gd name="connsiteX64827" fmla="*/ 11416128 w 12192000"/>
              <a:gd name="connsiteY64827" fmla="*/ 241106 h 6858000"/>
              <a:gd name="connsiteX64828" fmla="*/ 11416012 w 12192000"/>
              <a:gd name="connsiteY64828" fmla="*/ 241106 h 6858000"/>
              <a:gd name="connsiteX64829" fmla="*/ 11416243 w 12192000"/>
              <a:gd name="connsiteY64829" fmla="*/ 199731 h 6858000"/>
              <a:gd name="connsiteX64830" fmla="*/ 11395612 w 12192000"/>
              <a:gd name="connsiteY64830" fmla="*/ 183017 h 6858000"/>
              <a:gd name="connsiteX64831" fmla="*/ 3023137 w 12192000"/>
              <a:gd name="connsiteY64831" fmla="*/ 183017 h 6858000"/>
              <a:gd name="connsiteX64832" fmla="*/ 2996284 w 12192000"/>
              <a:gd name="connsiteY64832" fmla="*/ 199500 h 6858000"/>
              <a:gd name="connsiteX64833" fmla="*/ 2996514 w 12192000"/>
              <a:gd name="connsiteY64833" fmla="*/ 282367 h 6858000"/>
              <a:gd name="connsiteX64834" fmla="*/ 3006080 w 12192000"/>
              <a:gd name="connsiteY64834" fmla="*/ 297810 h 6858000"/>
              <a:gd name="connsiteX64835" fmla="*/ 3043653 w 12192000"/>
              <a:gd name="connsiteY64835" fmla="*/ 269573 h 6858000"/>
              <a:gd name="connsiteX64836" fmla="*/ 3043653 w 12192000"/>
              <a:gd name="connsiteY64836" fmla="*/ 241106 h 6858000"/>
              <a:gd name="connsiteX64837" fmla="*/ 3043537 w 12192000"/>
              <a:gd name="connsiteY64837" fmla="*/ 241106 h 6858000"/>
              <a:gd name="connsiteX64838" fmla="*/ 3043768 w 12192000"/>
              <a:gd name="connsiteY64838" fmla="*/ 199731 h 6858000"/>
              <a:gd name="connsiteX64839" fmla="*/ 3023137 w 12192000"/>
              <a:gd name="connsiteY64839" fmla="*/ 183017 h 6858000"/>
              <a:gd name="connsiteX64840" fmla="*/ 5185348 w 12192000"/>
              <a:gd name="connsiteY64840" fmla="*/ 182902 h 6858000"/>
              <a:gd name="connsiteX64841" fmla="*/ 5129680 w 12192000"/>
              <a:gd name="connsiteY64841" fmla="*/ 238225 h 6858000"/>
              <a:gd name="connsiteX64842" fmla="*/ 5188922 w 12192000"/>
              <a:gd name="connsiteY64842" fmla="*/ 297694 h 6858000"/>
              <a:gd name="connsiteX64843" fmla="*/ 5244703 w 12192000"/>
              <a:gd name="connsiteY64843" fmla="*/ 242374 h 6858000"/>
              <a:gd name="connsiteX64844" fmla="*/ 5185461 w 12192000"/>
              <a:gd name="connsiteY64844" fmla="*/ 182902 h 6858000"/>
              <a:gd name="connsiteX64845" fmla="*/ 6086736 w 12192000"/>
              <a:gd name="connsiteY64845" fmla="*/ 182674 h 6858000"/>
              <a:gd name="connsiteX64846" fmla="*/ 6069105 w 12192000"/>
              <a:gd name="connsiteY64846" fmla="*/ 208720 h 6858000"/>
              <a:gd name="connsiteX64847" fmla="*/ 6086161 w 12192000"/>
              <a:gd name="connsiteY64847" fmla="*/ 235229 h 6858000"/>
              <a:gd name="connsiteX64848" fmla="*/ 6234720 w 12192000"/>
              <a:gd name="connsiteY64848" fmla="*/ 235344 h 6858000"/>
              <a:gd name="connsiteX64849" fmla="*/ 6251158 w 12192000"/>
              <a:gd name="connsiteY64849" fmla="*/ 228082 h 6858000"/>
              <a:gd name="connsiteX64850" fmla="*/ 6251088 w 12192000"/>
              <a:gd name="connsiteY64850" fmla="*/ 212048 h 6858000"/>
              <a:gd name="connsiteX64851" fmla="*/ 6252310 w 12192000"/>
              <a:gd name="connsiteY64851" fmla="*/ 192988 h 6858000"/>
              <a:gd name="connsiteX64852" fmla="*/ 6235295 w 12192000"/>
              <a:gd name="connsiteY64852" fmla="*/ 182902 h 6858000"/>
              <a:gd name="connsiteX64853" fmla="*/ 6162343 w 12192000"/>
              <a:gd name="connsiteY64853" fmla="*/ 183017 h 6858000"/>
              <a:gd name="connsiteX64854" fmla="*/ 6086736 w 12192000"/>
              <a:gd name="connsiteY64854" fmla="*/ 182674 h 6858000"/>
              <a:gd name="connsiteX64855" fmla="*/ 4879699 w 12192000"/>
              <a:gd name="connsiteY64855" fmla="*/ 182674 h 6858000"/>
              <a:gd name="connsiteX64856" fmla="*/ 4864485 w 12192000"/>
              <a:gd name="connsiteY64856" fmla="*/ 207222 h 6858000"/>
              <a:gd name="connsiteX64857" fmla="*/ 4879123 w 12192000"/>
              <a:gd name="connsiteY64857" fmla="*/ 235113 h 6858000"/>
              <a:gd name="connsiteX64858" fmla="*/ 5030331 w 12192000"/>
              <a:gd name="connsiteY64858" fmla="*/ 235459 h 6858000"/>
              <a:gd name="connsiteX64859" fmla="*/ 5046382 w 12192000"/>
              <a:gd name="connsiteY64859" fmla="*/ 227390 h 6858000"/>
              <a:gd name="connsiteX64860" fmla="*/ 5046352 w 12192000"/>
              <a:gd name="connsiteY64860" fmla="*/ 210790 h 6858000"/>
              <a:gd name="connsiteX64861" fmla="*/ 5047058 w 12192000"/>
              <a:gd name="connsiteY64861" fmla="*/ 192627 h 6858000"/>
              <a:gd name="connsiteX64862" fmla="*/ 5030910 w 12192000"/>
              <a:gd name="connsiteY64862" fmla="*/ 183017 h 6858000"/>
              <a:gd name="connsiteX64863" fmla="*/ 4955304 w 12192000"/>
              <a:gd name="connsiteY64863" fmla="*/ 183017 h 6858000"/>
              <a:gd name="connsiteX64864" fmla="*/ 4879699 w 12192000"/>
              <a:gd name="connsiteY64864" fmla="*/ 182674 h 6858000"/>
              <a:gd name="connsiteX64865" fmla="*/ 8813150 w 12192000"/>
              <a:gd name="connsiteY64865" fmla="*/ 182557 h 6858000"/>
              <a:gd name="connsiteX64866" fmla="*/ 8755754 w 12192000"/>
              <a:gd name="connsiteY64866" fmla="*/ 240530 h 6858000"/>
              <a:gd name="connsiteX64867" fmla="*/ 8811882 w 12192000"/>
              <a:gd name="connsiteY64867" fmla="*/ 297234 h 6858000"/>
              <a:gd name="connsiteX64868" fmla="*/ 8870544 w 12192000"/>
              <a:gd name="connsiteY64868" fmla="*/ 240530 h 6858000"/>
              <a:gd name="connsiteX64869" fmla="*/ 8813150 w 12192000"/>
              <a:gd name="connsiteY64869" fmla="*/ 182557 h 6858000"/>
              <a:gd name="connsiteX64870" fmla="*/ 440675 w 12192000"/>
              <a:gd name="connsiteY64870" fmla="*/ 182557 h 6858000"/>
              <a:gd name="connsiteX64871" fmla="*/ 383279 w 12192000"/>
              <a:gd name="connsiteY64871" fmla="*/ 240530 h 6858000"/>
              <a:gd name="connsiteX64872" fmla="*/ 439407 w 12192000"/>
              <a:gd name="connsiteY64872" fmla="*/ 297234 h 6858000"/>
              <a:gd name="connsiteX64873" fmla="*/ 498069 w 12192000"/>
              <a:gd name="connsiteY64873" fmla="*/ 240530 h 6858000"/>
              <a:gd name="connsiteX64874" fmla="*/ 440675 w 12192000"/>
              <a:gd name="connsiteY64874" fmla="*/ 182557 h 6858000"/>
              <a:gd name="connsiteX64875" fmla="*/ 6564114 w 12192000"/>
              <a:gd name="connsiteY64875" fmla="*/ 182328 h 6858000"/>
              <a:gd name="connsiteX64876" fmla="*/ 6538642 w 12192000"/>
              <a:gd name="connsiteY64876" fmla="*/ 200422 h 6858000"/>
              <a:gd name="connsiteX64877" fmla="*/ 6538642 w 12192000"/>
              <a:gd name="connsiteY64877" fmla="*/ 278218 h 6858000"/>
              <a:gd name="connsiteX64878" fmla="*/ 6558002 w 12192000"/>
              <a:gd name="connsiteY64878" fmla="*/ 297694 h 6858000"/>
              <a:gd name="connsiteX64879" fmla="*/ 6558119 w 12192000"/>
              <a:gd name="connsiteY64879" fmla="*/ 297694 h 6858000"/>
              <a:gd name="connsiteX64880" fmla="*/ 6586817 w 12192000"/>
              <a:gd name="connsiteY64880" fmla="*/ 269919 h 6858000"/>
              <a:gd name="connsiteX64881" fmla="*/ 6586471 w 12192000"/>
              <a:gd name="connsiteY64881" fmla="*/ 238801 h 6858000"/>
              <a:gd name="connsiteX64882" fmla="*/ 6586704 w 12192000"/>
              <a:gd name="connsiteY64882" fmla="*/ 199961 h 6858000"/>
              <a:gd name="connsiteX64883" fmla="*/ 6564114 w 12192000"/>
              <a:gd name="connsiteY64883" fmla="*/ 182328 h 6858000"/>
              <a:gd name="connsiteX64884" fmla="*/ 6397688 w 12192000"/>
              <a:gd name="connsiteY64884" fmla="*/ 182328 h 6858000"/>
              <a:gd name="connsiteX64885" fmla="*/ 6340754 w 12192000"/>
              <a:gd name="connsiteY64885" fmla="*/ 238917 h 6858000"/>
              <a:gd name="connsiteX64886" fmla="*/ 6340754 w 12192000"/>
              <a:gd name="connsiteY64886" fmla="*/ 239032 h 6858000"/>
              <a:gd name="connsiteX64887" fmla="*/ 6398839 w 12192000"/>
              <a:gd name="connsiteY64887" fmla="*/ 297119 h 6858000"/>
              <a:gd name="connsiteX64888" fmla="*/ 6455777 w 12192000"/>
              <a:gd name="connsiteY64888" fmla="*/ 240530 h 6858000"/>
              <a:gd name="connsiteX64889" fmla="*/ 6397688 w 12192000"/>
              <a:gd name="connsiteY64889" fmla="*/ 182328 h 6858000"/>
              <a:gd name="connsiteX64890" fmla="*/ 11116572 w 12192000"/>
              <a:gd name="connsiteY64890" fmla="*/ 182269 h 6858000"/>
              <a:gd name="connsiteX64891" fmla="*/ 11104830 w 12192000"/>
              <a:gd name="connsiteY64891" fmla="*/ 188206 h 6858000"/>
              <a:gd name="connsiteX64892" fmla="*/ 11106444 w 12192000"/>
              <a:gd name="connsiteY64892" fmla="*/ 233154 h 6858000"/>
              <a:gd name="connsiteX64893" fmla="*/ 11106789 w 12192000"/>
              <a:gd name="connsiteY64893" fmla="*/ 253092 h 6858000"/>
              <a:gd name="connsiteX64894" fmla="*/ 11108403 w 12192000"/>
              <a:gd name="connsiteY64894" fmla="*/ 296197 h 6858000"/>
              <a:gd name="connsiteX64895" fmla="*/ 11143555 w 12192000"/>
              <a:gd name="connsiteY64895" fmla="*/ 296542 h 6858000"/>
              <a:gd name="connsiteX64896" fmla="*/ 11150124 w 12192000"/>
              <a:gd name="connsiteY64896" fmla="*/ 274183 h 6858000"/>
              <a:gd name="connsiteX64897" fmla="*/ 11150355 w 12192000"/>
              <a:gd name="connsiteY64897" fmla="*/ 240415 h 6858000"/>
              <a:gd name="connsiteX64898" fmla="*/ 11150240 w 12192000"/>
              <a:gd name="connsiteY64898" fmla="*/ 240415 h 6858000"/>
              <a:gd name="connsiteX64899" fmla="*/ 11150355 w 12192000"/>
              <a:gd name="connsiteY64899" fmla="*/ 201459 h 6858000"/>
              <a:gd name="connsiteX64900" fmla="*/ 11133068 w 12192000"/>
              <a:gd name="connsiteY64900" fmla="*/ 183250 h 6858000"/>
              <a:gd name="connsiteX64901" fmla="*/ 11116572 w 12192000"/>
              <a:gd name="connsiteY64901" fmla="*/ 182269 h 6858000"/>
              <a:gd name="connsiteX64902" fmla="*/ 2744097 w 12192000"/>
              <a:gd name="connsiteY64902" fmla="*/ 182269 h 6858000"/>
              <a:gd name="connsiteX64903" fmla="*/ 2732355 w 12192000"/>
              <a:gd name="connsiteY64903" fmla="*/ 188206 h 6858000"/>
              <a:gd name="connsiteX64904" fmla="*/ 2733969 w 12192000"/>
              <a:gd name="connsiteY64904" fmla="*/ 233154 h 6858000"/>
              <a:gd name="connsiteX64905" fmla="*/ 2734314 w 12192000"/>
              <a:gd name="connsiteY64905" fmla="*/ 253092 h 6858000"/>
              <a:gd name="connsiteX64906" fmla="*/ 2735928 w 12192000"/>
              <a:gd name="connsiteY64906" fmla="*/ 296197 h 6858000"/>
              <a:gd name="connsiteX64907" fmla="*/ 2771080 w 12192000"/>
              <a:gd name="connsiteY64907" fmla="*/ 296542 h 6858000"/>
              <a:gd name="connsiteX64908" fmla="*/ 2777649 w 12192000"/>
              <a:gd name="connsiteY64908" fmla="*/ 274183 h 6858000"/>
              <a:gd name="connsiteX64909" fmla="*/ 2777880 w 12192000"/>
              <a:gd name="connsiteY64909" fmla="*/ 240415 h 6858000"/>
              <a:gd name="connsiteX64910" fmla="*/ 2777765 w 12192000"/>
              <a:gd name="connsiteY64910" fmla="*/ 240415 h 6858000"/>
              <a:gd name="connsiteX64911" fmla="*/ 2777880 w 12192000"/>
              <a:gd name="connsiteY64911" fmla="*/ 201459 h 6858000"/>
              <a:gd name="connsiteX64912" fmla="*/ 2760593 w 12192000"/>
              <a:gd name="connsiteY64912" fmla="*/ 183250 h 6858000"/>
              <a:gd name="connsiteX64913" fmla="*/ 2744097 w 12192000"/>
              <a:gd name="connsiteY64913" fmla="*/ 182269 h 6858000"/>
              <a:gd name="connsiteX64914" fmla="*/ 9920380 w 12192000"/>
              <a:gd name="connsiteY64914" fmla="*/ 182213 h 6858000"/>
              <a:gd name="connsiteX64915" fmla="*/ 9893412 w 12192000"/>
              <a:gd name="connsiteY64915" fmla="*/ 211140 h 6858000"/>
              <a:gd name="connsiteX64916" fmla="*/ 9902862 w 12192000"/>
              <a:gd name="connsiteY64916" fmla="*/ 236496 h 6858000"/>
              <a:gd name="connsiteX64917" fmla="*/ 9902977 w 12192000"/>
              <a:gd name="connsiteY64917" fmla="*/ 236496 h 6858000"/>
              <a:gd name="connsiteX64918" fmla="*/ 9901709 w 12192000"/>
              <a:gd name="connsiteY64918" fmla="*/ 249750 h 6858000"/>
              <a:gd name="connsiteX64919" fmla="*/ 9895025 w 12192000"/>
              <a:gd name="connsiteY64919" fmla="*/ 292162 h 6858000"/>
              <a:gd name="connsiteX64920" fmla="*/ 9922340 w 12192000"/>
              <a:gd name="connsiteY64920" fmla="*/ 297810 h 6858000"/>
              <a:gd name="connsiteX64921" fmla="*/ 9944699 w 12192000"/>
              <a:gd name="connsiteY64921" fmla="*/ 274415 h 6858000"/>
              <a:gd name="connsiteX64922" fmla="*/ 9944468 w 12192000"/>
              <a:gd name="connsiteY64922" fmla="*/ 240761 h 6858000"/>
              <a:gd name="connsiteX64923" fmla="*/ 9944699 w 12192000"/>
              <a:gd name="connsiteY64923" fmla="*/ 207107 h 6858000"/>
              <a:gd name="connsiteX64924" fmla="*/ 9920380 w 12192000"/>
              <a:gd name="connsiteY64924" fmla="*/ 182213 h 6858000"/>
              <a:gd name="connsiteX64925" fmla="*/ 8985913 w 12192000"/>
              <a:gd name="connsiteY64925" fmla="*/ 182213 h 6858000"/>
              <a:gd name="connsiteX64926" fmla="*/ 8954104 w 12192000"/>
              <a:gd name="connsiteY64926" fmla="*/ 211025 h 6858000"/>
              <a:gd name="connsiteX64927" fmla="*/ 8954104 w 12192000"/>
              <a:gd name="connsiteY64927" fmla="*/ 239493 h 6858000"/>
              <a:gd name="connsiteX64928" fmla="*/ 8953872 w 12192000"/>
              <a:gd name="connsiteY64928" fmla="*/ 280869 h 6858000"/>
              <a:gd name="connsiteX64929" fmla="*/ 8972198 w 12192000"/>
              <a:gd name="connsiteY64929" fmla="*/ 297004 h 6858000"/>
              <a:gd name="connsiteX64930" fmla="*/ 9001012 w 12192000"/>
              <a:gd name="connsiteY64930" fmla="*/ 282828 h 6858000"/>
              <a:gd name="connsiteX64931" fmla="*/ 9001242 w 12192000"/>
              <a:gd name="connsiteY64931" fmla="*/ 197426 h 6858000"/>
              <a:gd name="connsiteX64932" fmla="*/ 8985913 w 12192000"/>
              <a:gd name="connsiteY64932" fmla="*/ 182213 h 6858000"/>
              <a:gd name="connsiteX64933" fmla="*/ 5291955 w 12192000"/>
              <a:gd name="connsiteY64933" fmla="*/ 182213 h 6858000"/>
              <a:gd name="connsiteX64934" fmla="*/ 5266485 w 12192000"/>
              <a:gd name="connsiteY64934" fmla="*/ 200307 h 6858000"/>
              <a:gd name="connsiteX64935" fmla="*/ 5266485 w 12192000"/>
              <a:gd name="connsiteY64935" fmla="*/ 277987 h 6858000"/>
              <a:gd name="connsiteX64936" fmla="*/ 5285615 w 12192000"/>
              <a:gd name="connsiteY64936" fmla="*/ 297694 h 6858000"/>
              <a:gd name="connsiteX64937" fmla="*/ 5285615 w 12192000"/>
              <a:gd name="connsiteY64937" fmla="*/ 297579 h 6858000"/>
              <a:gd name="connsiteX64938" fmla="*/ 5314084 w 12192000"/>
              <a:gd name="connsiteY64938" fmla="*/ 269919 h 6858000"/>
              <a:gd name="connsiteX64939" fmla="*/ 5313851 w 12192000"/>
              <a:gd name="connsiteY64939" fmla="*/ 238917 h 6858000"/>
              <a:gd name="connsiteX64940" fmla="*/ 5314200 w 12192000"/>
              <a:gd name="connsiteY64940" fmla="*/ 200076 h 6858000"/>
              <a:gd name="connsiteX64941" fmla="*/ 5291955 w 12192000"/>
              <a:gd name="connsiteY64941" fmla="*/ 182213 h 6858000"/>
              <a:gd name="connsiteX64942" fmla="*/ 1547905 w 12192000"/>
              <a:gd name="connsiteY64942" fmla="*/ 182213 h 6858000"/>
              <a:gd name="connsiteX64943" fmla="*/ 1520937 w 12192000"/>
              <a:gd name="connsiteY64943" fmla="*/ 211140 h 6858000"/>
              <a:gd name="connsiteX64944" fmla="*/ 1530387 w 12192000"/>
              <a:gd name="connsiteY64944" fmla="*/ 236496 h 6858000"/>
              <a:gd name="connsiteX64945" fmla="*/ 1530502 w 12192000"/>
              <a:gd name="connsiteY64945" fmla="*/ 236496 h 6858000"/>
              <a:gd name="connsiteX64946" fmla="*/ 1529234 w 12192000"/>
              <a:gd name="connsiteY64946" fmla="*/ 249750 h 6858000"/>
              <a:gd name="connsiteX64947" fmla="*/ 1522550 w 12192000"/>
              <a:gd name="connsiteY64947" fmla="*/ 292162 h 6858000"/>
              <a:gd name="connsiteX64948" fmla="*/ 1549865 w 12192000"/>
              <a:gd name="connsiteY64948" fmla="*/ 297810 h 6858000"/>
              <a:gd name="connsiteX64949" fmla="*/ 1572224 w 12192000"/>
              <a:gd name="connsiteY64949" fmla="*/ 274415 h 6858000"/>
              <a:gd name="connsiteX64950" fmla="*/ 1571993 w 12192000"/>
              <a:gd name="connsiteY64950" fmla="*/ 240761 h 6858000"/>
              <a:gd name="connsiteX64951" fmla="*/ 1572224 w 12192000"/>
              <a:gd name="connsiteY64951" fmla="*/ 207107 h 6858000"/>
              <a:gd name="connsiteX64952" fmla="*/ 1547905 w 12192000"/>
              <a:gd name="connsiteY64952" fmla="*/ 182213 h 6858000"/>
              <a:gd name="connsiteX64953" fmla="*/ 613438 w 12192000"/>
              <a:gd name="connsiteY64953" fmla="*/ 182213 h 6858000"/>
              <a:gd name="connsiteX64954" fmla="*/ 581629 w 12192000"/>
              <a:gd name="connsiteY64954" fmla="*/ 211025 h 6858000"/>
              <a:gd name="connsiteX64955" fmla="*/ 581629 w 12192000"/>
              <a:gd name="connsiteY64955" fmla="*/ 239493 h 6858000"/>
              <a:gd name="connsiteX64956" fmla="*/ 581397 w 12192000"/>
              <a:gd name="connsiteY64956" fmla="*/ 280869 h 6858000"/>
              <a:gd name="connsiteX64957" fmla="*/ 599723 w 12192000"/>
              <a:gd name="connsiteY64957" fmla="*/ 297004 h 6858000"/>
              <a:gd name="connsiteX64958" fmla="*/ 628537 w 12192000"/>
              <a:gd name="connsiteY64958" fmla="*/ 282828 h 6858000"/>
              <a:gd name="connsiteX64959" fmla="*/ 628767 w 12192000"/>
              <a:gd name="connsiteY64959" fmla="*/ 197426 h 6858000"/>
              <a:gd name="connsiteX64960" fmla="*/ 613438 w 12192000"/>
              <a:gd name="connsiteY64960" fmla="*/ 182213 h 6858000"/>
              <a:gd name="connsiteX64961" fmla="*/ 10918236 w 12192000"/>
              <a:gd name="connsiteY64961" fmla="*/ 182096 h 6858000"/>
              <a:gd name="connsiteX64962" fmla="*/ 10897836 w 12192000"/>
              <a:gd name="connsiteY64962" fmla="*/ 208144 h 6858000"/>
              <a:gd name="connsiteX64963" fmla="*/ 10917314 w 12192000"/>
              <a:gd name="connsiteY64963" fmla="*/ 234998 h 6858000"/>
              <a:gd name="connsiteX64964" fmla="*/ 10987388 w 12192000"/>
              <a:gd name="connsiteY64964" fmla="*/ 234652 h 6858000"/>
              <a:gd name="connsiteX64965" fmla="*/ 11062648 w 12192000"/>
              <a:gd name="connsiteY64965" fmla="*/ 235113 h 6858000"/>
              <a:gd name="connsiteX64966" fmla="*/ 11080512 w 12192000"/>
              <a:gd name="connsiteY64966" fmla="*/ 210449 h 6858000"/>
              <a:gd name="connsiteX64967" fmla="*/ 11080396 w 12192000"/>
              <a:gd name="connsiteY64967" fmla="*/ 210334 h 6858000"/>
              <a:gd name="connsiteX64968" fmla="*/ 11063454 w 12192000"/>
              <a:gd name="connsiteY64968" fmla="*/ 182213 h 6858000"/>
              <a:gd name="connsiteX64969" fmla="*/ 10918236 w 12192000"/>
              <a:gd name="connsiteY64969" fmla="*/ 182096 h 6858000"/>
              <a:gd name="connsiteX64970" fmla="*/ 7774263 w 12192000"/>
              <a:gd name="connsiteY64970" fmla="*/ 182096 h 6858000"/>
              <a:gd name="connsiteX64971" fmla="*/ 7748678 w 12192000"/>
              <a:gd name="connsiteY64971" fmla="*/ 200076 h 6858000"/>
              <a:gd name="connsiteX64972" fmla="*/ 7748678 w 12192000"/>
              <a:gd name="connsiteY64972" fmla="*/ 277757 h 6858000"/>
              <a:gd name="connsiteX64973" fmla="*/ 7752582 w 12192000"/>
              <a:gd name="connsiteY64973" fmla="*/ 292768 h 6858000"/>
              <a:gd name="connsiteX64974" fmla="*/ 7767730 w 12192000"/>
              <a:gd name="connsiteY64974" fmla="*/ 297553 h 6858000"/>
              <a:gd name="connsiteX64975" fmla="*/ 7767579 w 12192000"/>
              <a:gd name="connsiteY64975" fmla="*/ 297579 h 6858000"/>
              <a:gd name="connsiteX64976" fmla="*/ 7767810 w 12192000"/>
              <a:gd name="connsiteY64976" fmla="*/ 297579 h 6858000"/>
              <a:gd name="connsiteX64977" fmla="*/ 7767730 w 12192000"/>
              <a:gd name="connsiteY64977" fmla="*/ 297553 h 6858000"/>
              <a:gd name="connsiteX64978" fmla="*/ 7791465 w 12192000"/>
              <a:gd name="connsiteY64978" fmla="*/ 293444 h 6858000"/>
              <a:gd name="connsiteX64979" fmla="*/ 7796162 w 12192000"/>
              <a:gd name="connsiteY64979" fmla="*/ 270034 h 6858000"/>
              <a:gd name="connsiteX64980" fmla="*/ 7795932 w 12192000"/>
              <a:gd name="connsiteY64980" fmla="*/ 241567 h 6858000"/>
              <a:gd name="connsiteX64981" fmla="*/ 7796277 w 12192000"/>
              <a:gd name="connsiteY64981" fmla="*/ 200192 h 6858000"/>
              <a:gd name="connsiteX64982" fmla="*/ 7774263 w 12192000"/>
              <a:gd name="connsiteY64982" fmla="*/ 182096 h 6858000"/>
              <a:gd name="connsiteX64983" fmla="*/ 2545761 w 12192000"/>
              <a:gd name="connsiteY64983" fmla="*/ 182096 h 6858000"/>
              <a:gd name="connsiteX64984" fmla="*/ 2525361 w 12192000"/>
              <a:gd name="connsiteY64984" fmla="*/ 208144 h 6858000"/>
              <a:gd name="connsiteX64985" fmla="*/ 2544839 w 12192000"/>
              <a:gd name="connsiteY64985" fmla="*/ 234998 h 6858000"/>
              <a:gd name="connsiteX64986" fmla="*/ 2614913 w 12192000"/>
              <a:gd name="connsiteY64986" fmla="*/ 234652 h 6858000"/>
              <a:gd name="connsiteX64987" fmla="*/ 2690173 w 12192000"/>
              <a:gd name="connsiteY64987" fmla="*/ 235113 h 6858000"/>
              <a:gd name="connsiteX64988" fmla="*/ 2708037 w 12192000"/>
              <a:gd name="connsiteY64988" fmla="*/ 210449 h 6858000"/>
              <a:gd name="connsiteX64989" fmla="*/ 2707921 w 12192000"/>
              <a:gd name="connsiteY64989" fmla="*/ 210334 h 6858000"/>
              <a:gd name="connsiteX64990" fmla="*/ 2690979 w 12192000"/>
              <a:gd name="connsiteY64990" fmla="*/ 182213 h 6858000"/>
              <a:gd name="connsiteX64991" fmla="*/ 2545761 w 12192000"/>
              <a:gd name="connsiteY64991" fmla="*/ 182096 h 6858000"/>
              <a:gd name="connsiteX64992" fmla="*/ 7718539 w 12192000"/>
              <a:gd name="connsiteY64992" fmla="*/ 181808 h 6858000"/>
              <a:gd name="connsiteX64993" fmla="*/ 7701425 w 12192000"/>
              <a:gd name="connsiteY64993" fmla="*/ 182557 h 6858000"/>
              <a:gd name="connsiteX64994" fmla="*/ 7681140 w 12192000"/>
              <a:gd name="connsiteY64994" fmla="*/ 196734 h 6858000"/>
              <a:gd name="connsiteX64995" fmla="*/ 7681255 w 12192000"/>
              <a:gd name="connsiteY64995" fmla="*/ 282136 h 6858000"/>
              <a:gd name="connsiteX64996" fmla="*/ 7695893 w 12192000"/>
              <a:gd name="connsiteY64996" fmla="*/ 297349 h 6858000"/>
              <a:gd name="connsiteX64997" fmla="*/ 7695893 w 12192000"/>
              <a:gd name="connsiteY64997" fmla="*/ 297465 h 6858000"/>
              <a:gd name="connsiteX64998" fmla="*/ 7728624 w 12192000"/>
              <a:gd name="connsiteY64998" fmla="*/ 268422 h 6858000"/>
              <a:gd name="connsiteX64999" fmla="*/ 7728393 w 12192000"/>
              <a:gd name="connsiteY64999" fmla="*/ 239954 h 6858000"/>
              <a:gd name="connsiteX65000" fmla="*/ 7728393 w 12192000"/>
              <a:gd name="connsiteY65000" fmla="*/ 195927 h 6858000"/>
              <a:gd name="connsiteX65001" fmla="*/ 7718539 w 12192000"/>
              <a:gd name="connsiteY65001" fmla="*/ 181808 h 6858000"/>
              <a:gd name="connsiteX65002" fmla="*/ 7506647 w 12192000"/>
              <a:gd name="connsiteY65002" fmla="*/ 122395 h 6858000"/>
              <a:gd name="connsiteX65003" fmla="*/ 7482906 w 12192000"/>
              <a:gd name="connsiteY65003" fmla="*/ 143255 h 6858000"/>
              <a:gd name="connsiteX65004" fmla="*/ 7503074 w 12192000"/>
              <a:gd name="connsiteY65004" fmla="*/ 164233 h 6858000"/>
              <a:gd name="connsiteX65005" fmla="*/ 7525434 w 12192000"/>
              <a:gd name="connsiteY65005" fmla="*/ 145446 h 6858000"/>
              <a:gd name="connsiteX65006" fmla="*/ 7506647 w 12192000"/>
              <a:gd name="connsiteY65006" fmla="*/ 122395 h 6858000"/>
              <a:gd name="connsiteX65007" fmla="*/ 5154461 w 12192000"/>
              <a:gd name="connsiteY65007" fmla="*/ 120090 h 6858000"/>
              <a:gd name="connsiteX65008" fmla="*/ 5134636 w 12192000"/>
              <a:gd name="connsiteY65008" fmla="*/ 141987 h 6858000"/>
              <a:gd name="connsiteX65009" fmla="*/ 5153537 w 12192000"/>
              <a:gd name="connsiteY65009" fmla="*/ 162273 h 6858000"/>
              <a:gd name="connsiteX65010" fmla="*/ 5216004 w 12192000"/>
              <a:gd name="connsiteY65010" fmla="*/ 162273 h 6858000"/>
              <a:gd name="connsiteX65011" fmla="*/ 5215890 w 12192000"/>
              <a:gd name="connsiteY65011" fmla="*/ 162388 h 6858000"/>
              <a:gd name="connsiteX65012" fmla="*/ 5239862 w 12192000"/>
              <a:gd name="connsiteY65012" fmla="*/ 141757 h 6858000"/>
              <a:gd name="connsiteX65013" fmla="*/ 5216810 w 12192000"/>
              <a:gd name="connsiteY65013" fmla="*/ 120205 h 6858000"/>
              <a:gd name="connsiteX65014" fmla="*/ 5188229 w 12192000"/>
              <a:gd name="connsiteY65014" fmla="*/ 120320 h 6858000"/>
              <a:gd name="connsiteX65015" fmla="*/ 5154461 w 12192000"/>
              <a:gd name="connsiteY65015" fmla="*/ 120090 h 6858000"/>
              <a:gd name="connsiteX65016" fmla="*/ 10117232 w 12192000"/>
              <a:gd name="connsiteY65016" fmla="*/ 118707 h 6858000"/>
              <a:gd name="connsiteX65017" fmla="*/ 10097178 w 12192000"/>
              <a:gd name="connsiteY65017" fmla="*/ 143601 h 6858000"/>
              <a:gd name="connsiteX65018" fmla="*/ 10116194 w 12192000"/>
              <a:gd name="connsiteY65018" fmla="*/ 169304 h 6858000"/>
              <a:gd name="connsiteX65019" fmla="*/ 10142030 w 12192000"/>
              <a:gd name="connsiteY65019" fmla="*/ 169074 h 6858000"/>
              <a:gd name="connsiteX65020" fmla="*/ 10142012 w 12192000"/>
              <a:gd name="connsiteY65020" fmla="*/ 169188 h 6858000"/>
              <a:gd name="connsiteX65021" fmla="*/ 10142241 w 12192000"/>
              <a:gd name="connsiteY65021" fmla="*/ 169073 h 6858000"/>
              <a:gd name="connsiteX65022" fmla="*/ 10142030 w 12192000"/>
              <a:gd name="connsiteY65022" fmla="*/ 169074 h 6858000"/>
              <a:gd name="connsiteX65023" fmla="*/ 10143568 w 12192000"/>
              <a:gd name="connsiteY65023" fmla="*/ 159997 h 6858000"/>
              <a:gd name="connsiteX65024" fmla="*/ 10151692 w 12192000"/>
              <a:gd name="connsiteY65024" fmla="*/ 154782 h 6858000"/>
              <a:gd name="connsiteX65025" fmla="*/ 10165177 w 12192000"/>
              <a:gd name="connsiteY65025" fmla="*/ 169188 h 6858000"/>
              <a:gd name="connsiteX65026" fmla="*/ 10183386 w 12192000"/>
              <a:gd name="connsiteY65026" fmla="*/ 169534 h 6858000"/>
              <a:gd name="connsiteX65027" fmla="*/ 10210817 w 12192000"/>
              <a:gd name="connsiteY65027" fmla="*/ 143601 h 6858000"/>
              <a:gd name="connsiteX65028" fmla="*/ 10182349 w 12192000"/>
              <a:gd name="connsiteY65028" fmla="*/ 118707 h 6858000"/>
              <a:gd name="connsiteX65029" fmla="*/ 10117232 w 12192000"/>
              <a:gd name="connsiteY65029" fmla="*/ 118707 h 6858000"/>
              <a:gd name="connsiteX65030" fmla="*/ 4685034 w 12192000"/>
              <a:gd name="connsiteY65030" fmla="*/ 118707 h 6858000"/>
              <a:gd name="connsiteX65031" fmla="*/ 4662562 w 12192000"/>
              <a:gd name="connsiteY65031" fmla="*/ 141182 h 6858000"/>
              <a:gd name="connsiteX65032" fmla="*/ 4662562 w 12192000"/>
              <a:gd name="connsiteY65032" fmla="*/ 229697 h 6858000"/>
              <a:gd name="connsiteX65033" fmla="*/ 4654726 w 12192000"/>
              <a:gd name="connsiteY65033" fmla="*/ 248482 h 6858000"/>
              <a:gd name="connsiteX65034" fmla="*/ 4647350 w 12192000"/>
              <a:gd name="connsiteY65034" fmla="*/ 230734 h 6858000"/>
              <a:gd name="connsiteX65035" fmla="*/ 4647463 w 12192000"/>
              <a:gd name="connsiteY65035" fmla="*/ 139567 h 6858000"/>
              <a:gd name="connsiteX65036" fmla="*/ 4624181 w 12192000"/>
              <a:gd name="connsiteY65036" fmla="*/ 118937 h 6858000"/>
              <a:gd name="connsiteX65037" fmla="*/ 4594562 w 12192000"/>
              <a:gd name="connsiteY65037" fmla="*/ 138530 h 6858000"/>
              <a:gd name="connsiteX65038" fmla="*/ 4594792 w 12192000"/>
              <a:gd name="connsiteY65038" fmla="*/ 221859 h 6858000"/>
              <a:gd name="connsiteX65039" fmla="*/ 4609544 w 12192000"/>
              <a:gd name="connsiteY65039" fmla="*/ 239262 h 6858000"/>
              <a:gd name="connsiteX65040" fmla="*/ 4619689 w 12192000"/>
              <a:gd name="connsiteY65040" fmla="*/ 244794 h 6858000"/>
              <a:gd name="connsiteX65041" fmla="*/ 4610237 w 12192000"/>
              <a:gd name="connsiteY65041" fmla="*/ 254130 h 6858000"/>
              <a:gd name="connsiteX65042" fmla="*/ 4594908 w 12192000"/>
              <a:gd name="connsiteY65042" fmla="*/ 274645 h 6858000"/>
              <a:gd name="connsiteX65043" fmla="*/ 4594908 w 12192000"/>
              <a:gd name="connsiteY65043" fmla="*/ 485556 h 6858000"/>
              <a:gd name="connsiteX65044" fmla="*/ 4610929 w 12192000"/>
              <a:gd name="connsiteY65044" fmla="*/ 505496 h 6858000"/>
              <a:gd name="connsiteX65045" fmla="*/ 4610929 w 12192000"/>
              <a:gd name="connsiteY65045" fmla="*/ 505379 h 6858000"/>
              <a:gd name="connsiteX65046" fmla="*/ 4619917 w 12192000"/>
              <a:gd name="connsiteY65046" fmla="*/ 512985 h 6858000"/>
              <a:gd name="connsiteX65047" fmla="*/ 4616461 w 12192000"/>
              <a:gd name="connsiteY65047" fmla="*/ 518865 h 6858000"/>
              <a:gd name="connsiteX65048" fmla="*/ 4595600 w 12192000"/>
              <a:gd name="connsiteY65048" fmla="*/ 559319 h 6858000"/>
              <a:gd name="connsiteX65049" fmla="*/ 4624181 w 12192000"/>
              <a:gd name="connsiteY65049" fmla="*/ 572111 h 6858000"/>
              <a:gd name="connsiteX65050" fmla="*/ 4647350 w 12192000"/>
              <a:gd name="connsiteY65050" fmla="*/ 558396 h 6858000"/>
              <a:gd name="connsiteX65051" fmla="*/ 4647117 w 12192000"/>
              <a:gd name="connsiteY65051" fmla="*/ 404763 h 6858000"/>
              <a:gd name="connsiteX65052" fmla="*/ 4636861 w 12192000"/>
              <a:gd name="connsiteY65052" fmla="*/ 390127 h 6858000"/>
              <a:gd name="connsiteX65053" fmla="*/ 4622569 w 12192000"/>
              <a:gd name="connsiteY65053" fmla="*/ 376528 h 6858000"/>
              <a:gd name="connsiteX65054" fmla="*/ 4640087 w 12192000"/>
              <a:gd name="connsiteY65054" fmla="*/ 369613 h 6858000"/>
              <a:gd name="connsiteX65055" fmla="*/ 4733903 w 12192000"/>
              <a:gd name="connsiteY65055" fmla="*/ 369383 h 6858000"/>
              <a:gd name="connsiteX65056" fmla="*/ 4827717 w 12192000"/>
              <a:gd name="connsiteY65056" fmla="*/ 369613 h 6858000"/>
              <a:gd name="connsiteX65057" fmla="*/ 4845698 w 12192000"/>
              <a:gd name="connsiteY65057" fmla="*/ 351517 h 6858000"/>
              <a:gd name="connsiteX65058" fmla="*/ 4845238 w 12192000"/>
              <a:gd name="connsiteY65058" fmla="*/ 278562 h 6858000"/>
              <a:gd name="connsiteX65059" fmla="*/ 4833941 w 12192000"/>
              <a:gd name="connsiteY65059" fmla="*/ 255397 h 6858000"/>
              <a:gd name="connsiteX65060" fmla="*/ 4798329 w 12192000"/>
              <a:gd name="connsiteY65060" fmla="*/ 271187 h 6858000"/>
              <a:gd name="connsiteX65061" fmla="*/ 4790953 w 12192000"/>
              <a:gd name="connsiteY65061" fmla="*/ 280292 h 6858000"/>
              <a:gd name="connsiteX65062" fmla="*/ 4781273 w 12192000"/>
              <a:gd name="connsiteY65062" fmla="*/ 273837 h 6858000"/>
              <a:gd name="connsiteX65063" fmla="*/ 4745774 w 12192000"/>
              <a:gd name="connsiteY65063" fmla="*/ 254706 h 6858000"/>
              <a:gd name="connsiteX65064" fmla="*/ 4717075 w 12192000"/>
              <a:gd name="connsiteY65064" fmla="*/ 254360 h 6858000"/>
              <a:gd name="connsiteX65065" fmla="*/ 4705780 w 12192000"/>
              <a:gd name="connsiteY65065" fmla="*/ 246293 h 6858000"/>
              <a:gd name="connsiteX65066" fmla="*/ 4717191 w 12192000"/>
              <a:gd name="connsiteY65066" fmla="*/ 239147 h 6858000"/>
              <a:gd name="connsiteX65067" fmla="*/ 4758912 w 12192000"/>
              <a:gd name="connsiteY65067" fmla="*/ 239147 h 6858000"/>
              <a:gd name="connsiteX65068" fmla="*/ 4777815 w 12192000"/>
              <a:gd name="connsiteY65068" fmla="*/ 221974 h 6858000"/>
              <a:gd name="connsiteX65069" fmla="*/ 4777698 w 12192000"/>
              <a:gd name="connsiteY65069" fmla="*/ 138645 h 6858000"/>
              <a:gd name="connsiteX65070" fmla="*/ 4757992 w 12192000"/>
              <a:gd name="connsiteY65070" fmla="*/ 118707 h 6858000"/>
              <a:gd name="connsiteX65071" fmla="*/ 4685034 w 12192000"/>
              <a:gd name="connsiteY65071" fmla="*/ 118707 h 6858000"/>
              <a:gd name="connsiteX65072" fmla="*/ 4520801 w 12192000"/>
              <a:gd name="connsiteY65072" fmla="*/ 118707 h 6858000"/>
              <a:gd name="connsiteX65073" fmla="*/ 4520801 w 12192000"/>
              <a:gd name="connsiteY65073" fmla="*/ 118822 h 6858000"/>
              <a:gd name="connsiteX65074" fmla="*/ 4459258 w 12192000"/>
              <a:gd name="connsiteY65074" fmla="*/ 181289 h 6858000"/>
              <a:gd name="connsiteX65075" fmla="*/ 4516999 w 12192000"/>
              <a:gd name="connsiteY65075" fmla="*/ 238801 h 6858000"/>
              <a:gd name="connsiteX65076" fmla="*/ 4579234 w 12192000"/>
              <a:gd name="connsiteY65076" fmla="*/ 177025 h 6858000"/>
              <a:gd name="connsiteX65077" fmla="*/ 4520801 w 12192000"/>
              <a:gd name="connsiteY65077" fmla="*/ 118707 h 6858000"/>
              <a:gd name="connsiteX65078" fmla="*/ 1744757 w 12192000"/>
              <a:gd name="connsiteY65078" fmla="*/ 118707 h 6858000"/>
              <a:gd name="connsiteX65079" fmla="*/ 1724703 w 12192000"/>
              <a:gd name="connsiteY65079" fmla="*/ 143601 h 6858000"/>
              <a:gd name="connsiteX65080" fmla="*/ 1743719 w 12192000"/>
              <a:gd name="connsiteY65080" fmla="*/ 169304 h 6858000"/>
              <a:gd name="connsiteX65081" fmla="*/ 1769555 w 12192000"/>
              <a:gd name="connsiteY65081" fmla="*/ 169074 h 6858000"/>
              <a:gd name="connsiteX65082" fmla="*/ 1769537 w 12192000"/>
              <a:gd name="connsiteY65082" fmla="*/ 169188 h 6858000"/>
              <a:gd name="connsiteX65083" fmla="*/ 1769766 w 12192000"/>
              <a:gd name="connsiteY65083" fmla="*/ 169073 h 6858000"/>
              <a:gd name="connsiteX65084" fmla="*/ 1769555 w 12192000"/>
              <a:gd name="connsiteY65084" fmla="*/ 169074 h 6858000"/>
              <a:gd name="connsiteX65085" fmla="*/ 1771093 w 12192000"/>
              <a:gd name="connsiteY65085" fmla="*/ 159997 h 6858000"/>
              <a:gd name="connsiteX65086" fmla="*/ 1779217 w 12192000"/>
              <a:gd name="connsiteY65086" fmla="*/ 154782 h 6858000"/>
              <a:gd name="connsiteX65087" fmla="*/ 1792702 w 12192000"/>
              <a:gd name="connsiteY65087" fmla="*/ 169188 h 6858000"/>
              <a:gd name="connsiteX65088" fmla="*/ 1810911 w 12192000"/>
              <a:gd name="connsiteY65088" fmla="*/ 169534 h 6858000"/>
              <a:gd name="connsiteX65089" fmla="*/ 1838342 w 12192000"/>
              <a:gd name="connsiteY65089" fmla="*/ 143601 h 6858000"/>
              <a:gd name="connsiteX65090" fmla="*/ 1809874 w 12192000"/>
              <a:gd name="connsiteY65090" fmla="*/ 118707 h 6858000"/>
              <a:gd name="connsiteX65091" fmla="*/ 1744757 w 12192000"/>
              <a:gd name="connsiteY65091" fmla="*/ 118707 h 6858000"/>
              <a:gd name="connsiteX65092" fmla="*/ 3944192 w 12192000"/>
              <a:gd name="connsiteY65092" fmla="*/ 118592 h 6858000"/>
              <a:gd name="connsiteX65093" fmla="*/ 3927366 w 12192000"/>
              <a:gd name="connsiteY65093" fmla="*/ 145099 h 6858000"/>
              <a:gd name="connsiteX65094" fmla="*/ 3944308 w 12192000"/>
              <a:gd name="connsiteY65094" fmla="*/ 171609 h 6858000"/>
              <a:gd name="connsiteX65095" fmla="*/ 4024984 w 12192000"/>
              <a:gd name="connsiteY65095" fmla="*/ 171263 h 6858000"/>
              <a:gd name="connsiteX65096" fmla="*/ 4042272 w 12192000"/>
              <a:gd name="connsiteY65096" fmla="*/ 160660 h 6858000"/>
              <a:gd name="connsiteX65097" fmla="*/ 4009312 w 12192000"/>
              <a:gd name="connsiteY65097" fmla="*/ 118707 h 6858000"/>
              <a:gd name="connsiteX65098" fmla="*/ 3985915 w 12192000"/>
              <a:gd name="connsiteY65098" fmla="*/ 118707 h 6858000"/>
              <a:gd name="connsiteX65099" fmla="*/ 3944308 w 12192000"/>
              <a:gd name="connsiteY65099" fmla="*/ 118592 h 6858000"/>
              <a:gd name="connsiteX65100" fmla="*/ 4203137 w 12192000"/>
              <a:gd name="connsiteY65100" fmla="*/ 118419 h 6858000"/>
              <a:gd name="connsiteX65101" fmla="*/ 4194406 w 12192000"/>
              <a:gd name="connsiteY65101" fmla="*/ 131154 h 6858000"/>
              <a:gd name="connsiteX65102" fmla="*/ 4194520 w 12192000"/>
              <a:gd name="connsiteY65102" fmla="*/ 131039 h 6858000"/>
              <a:gd name="connsiteX65103" fmla="*/ 4210888 w 12192000"/>
              <a:gd name="connsiteY65103" fmla="*/ 171148 h 6858000"/>
              <a:gd name="connsiteX65104" fmla="*/ 4219184 w 12192000"/>
              <a:gd name="connsiteY65104" fmla="*/ 179330 h 6858000"/>
              <a:gd name="connsiteX65105" fmla="*/ 4213309 w 12192000"/>
              <a:gd name="connsiteY65105" fmla="*/ 186014 h 6858000"/>
              <a:gd name="connsiteX65106" fmla="*/ 4193484 w 12192000"/>
              <a:gd name="connsiteY65106" fmla="*/ 215059 h 6858000"/>
              <a:gd name="connsiteX65107" fmla="*/ 4193254 w 12192000"/>
              <a:gd name="connsiteY65107" fmla="*/ 282713 h 6858000"/>
              <a:gd name="connsiteX65108" fmla="*/ 4210426 w 12192000"/>
              <a:gd name="connsiteY65108" fmla="*/ 301498 h 6858000"/>
              <a:gd name="connsiteX65109" fmla="*/ 4291102 w 12192000"/>
              <a:gd name="connsiteY65109" fmla="*/ 301498 h 6858000"/>
              <a:gd name="connsiteX65110" fmla="*/ 4308390 w 12192000"/>
              <a:gd name="connsiteY65110" fmla="*/ 282828 h 6858000"/>
              <a:gd name="connsiteX65111" fmla="*/ 4308160 w 12192000"/>
              <a:gd name="connsiteY65111" fmla="*/ 212639 h 6858000"/>
              <a:gd name="connsiteX65112" fmla="*/ 4308390 w 12192000"/>
              <a:gd name="connsiteY65112" fmla="*/ 139797 h 6858000"/>
              <a:gd name="connsiteX65113" fmla="*/ 4287646 w 12192000"/>
              <a:gd name="connsiteY65113" fmla="*/ 118476 h 6858000"/>
              <a:gd name="connsiteX65114" fmla="*/ 4219993 w 12192000"/>
              <a:gd name="connsiteY65114" fmla="*/ 118822 h 6858000"/>
              <a:gd name="connsiteX65115" fmla="*/ 4203137 w 12192000"/>
              <a:gd name="connsiteY65115" fmla="*/ 118419 h 6858000"/>
              <a:gd name="connsiteX65116" fmla="*/ 4153261 w 12192000"/>
              <a:gd name="connsiteY65116" fmla="*/ 118361 h 6858000"/>
              <a:gd name="connsiteX65117" fmla="*/ 4119606 w 12192000"/>
              <a:gd name="connsiteY65117" fmla="*/ 118592 h 6858000"/>
              <a:gd name="connsiteX65118" fmla="*/ 4072929 w 12192000"/>
              <a:gd name="connsiteY65118" fmla="*/ 118592 h 6858000"/>
              <a:gd name="connsiteX65119" fmla="*/ 4057717 w 12192000"/>
              <a:gd name="connsiteY65119" fmla="*/ 137032 h 6858000"/>
              <a:gd name="connsiteX65120" fmla="*/ 4057484 w 12192000"/>
              <a:gd name="connsiteY65120" fmla="*/ 137032 h 6858000"/>
              <a:gd name="connsiteX65121" fmla="*/ 4067629 w 12192000"/>
              <a:gd name="connsiteY65121" fmla="*/ 169765 h 6858000"/>
              <a:gd name="connsiteX65122" fmla="*/ 4111424 w 12192000"/>
              <a:gd name="connsiteY65122" fmla="*/ 160199 h 6858000"/>
              <a:gd name="connsiteX65123" fmla="*/ 4125254 w 12192000"/>
              <a:gd name="connsiteY65123" fmla="*/ 160660 h 6858000"/>
              <a:gd name="connsiteX65124" fmla="*/ 4170663 w 12192000"/>
              <a:gd name="connsiteY65124" fmla="*/ 169188 h 6858000"/>
              <a:gd name="connsiteX65125" fmla="*/ 4177695 w 12192000"/>
              <a:gd name="connsiteY65125" fmla="*/ 142564 h 6858000"/>
              <a:gd name="connsiteX65126" fmla="*/ 4153261 w 12192000"/>
              <a:gd name="connsiteY65126" fmla="*/ 118361 h 6858000"/>
              <a:gd name="connsiteX65127" fmla="*/ 5091301 w 12192000"/>
              <a:gd name="connsiteY65127" fmla="*/ 118131 h 6858000"/>
              <a:gd name="connsiteX65128" fmla="*/ 5064563 w 12192000"/>
              <a:gd name="connsiteY65128" fmla="*/ 141987 h 6858000"/>
              <a:gd name="connsiteX65129" fmla="*/ 5086575 w 12192000"/>
              <a:gd name="connsiteY65129" fmla="*/ 171838 h 6858000"/>
              <a:gd name="connsiteX65130" fmla="*/ 5117231 w 12192000"/>
              <a:gd name="connsiteY65130" fmla="*/ 147405 h 6858000"/>
              <a:gd name="connsiteX65131" fmla="*/ 5117231 w 12192000"/>
              <a:gd name="connsiteY65131" fmla="*/ 147290 h 6858000"/>
              <a:gd name="connsiteX65132" fmla="*/ 5091301 w 12192000"/>
              <a:gd name="connsiteY65132" fmla="*/ 118131 h 6858000"/>
              <a:gd name="connsiteX65133" fmla="*/ 3883455 w 12192000"/>
              <a:gd name="connsiteY65133" fmla="*/ 117785 h 6858000"/>
              <a:gd name="connsiteX65134" fmla="*/ 3883508 w 12192000"/>
              <a:gd name="connsiteY65134" fmla="*/ 117804 h 6858000"/>
              <a:gd name="connsiteX65135" fmla="*/ 3863604 w 12192000"/>
              <a:gd name="connsiteY65135" fmla="*/ 123807 h 6858000"/>
              <a:gd name="connsiteX65136" fmla="*/ 3858677 w 12192000"/>
              <a:gd name="connsiteY65136" fmla="*/ 143487 h 6858000"/>
              <a:gd name="connsiteX65137" fmla="*/ 3883109 w 12192000"/>
              <a:gd name="connsiteY65137" fmla="*/ 172300 h 6858000"/>
              <a:gd name="connsiteX65138" fmla="*/ 3906159 w 12192000"/>
              <a:gd name="connsiteY65138" fmla="*/ 146714 h 6858000"/>
              <a:gd name="connsiteX65139" fmla="*/ 3904792 w 12192000"/>
              <a:gd name="connsiteY65139" fmla="*/ 125291 h 6858000"/>
              <a:gd name="connsiteX65140" fmla="*/ 3883508 w 12192000"/>
              <a:gd name="connsiteY65140" fmla="*/ 117804 h 6858000"/>
              <a:gd name="connsiteX65141" fmla="*/ 3883569 w 12192000"/>
              <a:gd name="connsiteY65141" fmla="*/ 117785 h 6858000"/>
              <a:gd name="connsiteX65142" fmla="*/ 11063800 w 12192000"/>
              <a:gd name="connsiteY65142" fmla="*/ 117439 h 6858000"/>
              <a:gd name="connsiteX65143" fmla="*/ 10956961 w 12192000"/>
              <a:gd name="connsiteY65143" fmla="*/ 117900 h 6858000"/>
              <a:gd name="connsiteX65144" fmla="*/ 10852774 w 12192000"/>
              <a:gd name="connsiteY65144" fmla="*/ 117669 h 6858000"/>
              <a:gd name="connsiteX65145" fmla="*/ 10831451 w 12192000"/>
              <a:gd name="connsiteY65145" fmla="*/ 137723 h 6858000"/>
              <a:gd name="connsiteX65146" fmla="*/ 10831336 w 12192000"/>
              <a:gd name="connsiteY65146" fmla="*/ 218401 h 6858000"/>
              <a:gd name="connsiteX65147" fmla="*/ 10857382 w 12192000"/>
              <a:gd name="connsiteY65147" fmla="*/ 237877 h 6858000"/>
              <a:gd name="connsiteX65148" fmla="*/ 10884352 w 12192000"/>
              <a:gd name="connsiteY65148" fmla="*/ 219323 h 6858000"/>
              <a:gd name="connsiteX65149" fmla="*/ 10884122 w 12192000"/>
              <a:gd name="connsiteY65149" fmla="*/ 154206 h 6858000"/>
              <a:gd name="connsiteX65150" fmla="*/ 10884006 w 12192000"/>
              <a:gd name="connsiteY65150" fmla="*/ 154206 h 6858000"/>
              <a:gd name="connsiteX65151" fmla="*/ 10890806 w 12192000"/>
              <a:gd name="connsiteY65151" fmla="*/ 140374 h 6858000"/>
              <a:gd name="connsiteX65152" fmla="*/ 10898875 w 12192000"/>
              <a:gd name="connsiteY65152" fmla="*/ 151785 h 6858000"/>
              <a:gd name="connsiteX65153" fmla="*/ 10919965 w 12192000"/>
              <a:gd name="connsiteY65153" fmla="*/ 170571 h 6858000"/>
              <a:gd name="connsiteX65154" fmla="*/ 11063339 w 12192000"/>
              <a:gd name="connsiteY65154" fmla="*/ 170571 h 6858000"/>
              <a:gd name="connsiteX65155" fmla="*/ 11082010 w 12192000"/>
              <a:gd name="connsiteY65155" fmla="*/ 145560 h 6858000"/>
              <a:gd name="connsiteX65156" fmla="*/ 11063800 w 12192000"/>
              <a:gd name="connsiteY65156" fmla="*/ 117439 h 6858000"/>
              <a:gd name="connsiteX65157" fmla="*/ 2691325 w 12192000"/>
              <a:gd name="connsiteY65157" fmla="*/ 117439 h 6858000"/>
              <a:gd name="connsiteX65158" fmla="*/ 2584486 w 12192000"/>
              <a:gd name="connsiteY65158" fmla="*/ 117900 h 6858000"/>
              <a:gd name="connsiteX65159" fmla="*/ 2480299 w 12192000"/>
              <a:gd name="connsiteY65159" fmla="*/ 117669 h 6858000"/>
              <a:gd name="connsiteX65160" fmla="*/ 2458976 w 12192000"/>
              <a:gd name="connsiteY65160" fmla="*/ 137723 h 6858000"/>
              <a:gd name="connsiteX65161" fmla="*/ 2458861 w 12192000"/>
              <a:gd name="connsiteY65161" fmla="*/ 218401 h 6858000"/>
              <a:gd name="connsiteX65162" fmla="*/ 2484907 w 12192000"/>
              <a:gd name="connsiteY65162" fmla="*/ 237877 h 6858000"/>
              <a:gd name="connsiteX65163" fmla="*/ 2511877 w 12192000"/>
              <a:gd name="connsiteY65163" fmla="*/ 219323 h 6858000"/>
              <a:gd name="connsiteX65164" fmla="*/ 2511647 w 12192000"/>
              <a:gd name="connsiteY65164" fmla="*/ 154206 h 6858000"/>
              <a:gd name="connsiteX65165" fmla="*/ 2511531 w 12192000"/>
              <a:gd name="connsiteY65165" fmla="*/ 154206 h 6858000"/>
              <a:gd name="connsiteX65166" fmla="*/ 2518331 w 12192000"/>
              <a:gd name="connsiteY65166" fmla="*/ 140374 h 6858000"/>
              <a:gd name="connsiteX65167" fmla="*/ 2526400 w 12192000"/>
              <a:gd name="connsiteY65167" fmla="*/ 151785 h 6858000"/>
              <a:gd name="connsiteX65168" fmla="*/ 2547490 w 12192000"/>
              <a:gd name="connsiteY65168" fmla="*/ 170571 h 6858000"/>
              <a:gd name="connsiteX65169" fmla="*/ 2690864 w 12192000"/>
              <a:gd name="connsiteY65169" fmla="*/ 170571 h 6858000"/>
              <a:gd name="connsiteX65170" fmla="*/ 2709535 w 12192000"/>
              <a:gd name="connsiteY65170" fmla="*/ 145560 h 6858000"/>
              <a:gd name="connsiteX65171" fmla="*/ 2691325 w 12192000"/>
              <a:gd name="connsiteY65171" fmla="*/ 117439 h 6858000"/>
              <a:gd name="connsiteX65172" fmla="*/ 4818614 w 12192000"/>
              <a:gd name="connsiteY65172" fmla="*/ 117209 h 6858000"/>
              <a:gd name="connsiteX65173" fmla="*/ 4796717 w 12192000"/>
              <a:gd name="connsiteY65173" fmla="*/ 137723 h 6858000"/>
              <a:gd name="connsiteX65174" fmla="*/ 4796717 w 12192000"/>
              <a:gd name="connsiteY65174" fmla="*/ 218516 h 6858000"/>
              <a:gd name="connsiteX65175" fmla="*/ 4821609 w 12192000"/>
              <a:gd name="connsiteY65175" fmla="*/ 237649 h 6858000"/>
              <a:gd name="connsiteX65176" fmla="*/ 4844662 w 12192000"/>
              <a:gd name="connsiteY65176" fmla="*/ 217018 h 6858000"/>
              <a:gd name="connsiteX65177" fmla="*/ 4844313 w 12192000"/>
              <a:gd name="connsiteY65177" fmla="*/ 154436 h 6858000"/>
              <a:gd name="connsiteX65178" fmla="*/ 4844430 w 12192000"/>
              <a:gd name="connsiteY65178" fmla="*/ 154667 h 6858000"/>
              <a:gd name="connsiteX65179" fmla="*/ 4853534 w 12192000"/>
              <a:gd name="connsiteY65179" fmla="*/ 139221 h 6858000"/>
              <a:gd name="connsiteX65180" fmla="*/ 4864946 w 12192000"/>
              <a:gd name="connsiteY65180" fmla="*/ 152245 h 6858000"/>
              <a:gd name="connsiteX65181" fmla="*/ 4885690 w 12192000"/>
              <a:gd name="connsiteY65181" fmla="*/ 170110 h 6858000"/>
              <a:gd name="connsiteX65182" fmla="*/ 5026530 w 12192000"/>
              <a:gd name="connsiteY65182" fmla="*/ 170225 h 6858000"/>
              <a:gd name="connsiteX65183" fmla="*/ 5047850 w 12192000"/>
              <a:gd name="connsiteY65183" fmla="*/ 144062 h 6858000"/>
              <a:gd name="connsiteX65184" fmla="*/ 5027222 w 12192000"/>
              <a:gd name="connsiteY65184" fmla="*/ 117209 h 6858000"/>
              <a:gd name="connsiteX65185" fmla="*/ 4922915 w 12192000"/>
              <a:gd name="connsiteY65185" fmla="*/ 117439 h 6858000"/>
              <a:gd name="connsiteX65186" fmla="*/ 4818614 w 12192000"/>
              <a:gd name="connsiteY65186" fmla="*/ 117209 h 6858000"/>
              <a:gd name="connsiteX65187" fmla="*/ 6227920 w 12192000"/>
              <a:gd name="connsiteY65187" fmla="*/ 116978 h 6858000"/>
              <a:gd name="connsiteX65188" fmla="*/ 6128917 w 12192000"/>
              <a:gd name="connsiteY65188" fmla="*/ 117554 h 6858000"/>
              <a:gd name="connsiteX65189" fmla="*/ 6022195 w 12192000"/>
              <a:gd name="connsiteY65189" fmla="*/ 117209 h 6858000"/>
              <a:gd name="connsiteX65190" fmla="*/ 6001795 w 12192000"/>
              <a:gd name="connsiteY65190" fmla="*/ 138184 h 6858000"/>
              <a:gd name="connsiteX65191" fmla="*/ 6001795 w 12192000"/>
              <a:gd name="connsiteY65191" fmla="*/ 221513 h 6858000"/>
              <a:gd name="connsiteX65192" fmla="*/ 6028419 w 12192000"/>
              <a:gd name="connsiteY65192" fmla="*/ 237303 h 6858000"/>
              <a:gd name="connsiteX65193" fmla="*/ 6054466 w 12192000"/>
              <a:gd name="connsiteY65193" fmla="*/ 220937 h 6858000"/>
              <a:gd name="connsiteX65194" fmla="*/ 6054352 w 12192000"/>
              <a:gd name="connsiteY65194" fmla="*/ 155819 h 6858000"/>
              <a:gd name="connsiteX65195" fmla="*/ 6059652 w 12192000"/>
              <a:gd name="connsiteY65195" fmla="*/ 140604 h 6858000"/>
              <a:gd name="connsiteX65196" fmla="*/ 6069448 w 12192000"/>
              <a:gd name="connsiteY65196" fmla="*/ 152591 h 6858000"/>
              <a:gd name="connsiteX65197" fmla="*/ 6091347 w 12192000"/>
              <a:gd name="connsiteY65197" fmla="*/ 170110 h 6858000"/>
              <a:gd name="connsiteX65198" fmla="*/ 6229420 w 12192000"/>
              <a:gd name="connsiteY65198" fmla="*/ 170456 h 6858000"/>
              <a:gd name="connsiteX65199" fmla="*/ 6253047 w 12192000"/>
              <a:gd name="connsiteY65199" fmla="*/ 144292 h 6858000"/>
              <a:gd name="connsiteX65200" fmla="*/ 6227920 w 12192000"/>
              <a:gd name="connsiteY65200" fmla="*/ 116978 h 6858000"/>
              <a:gd name="connsiteX65201" fmla="*/ 7443144 w 12192000"/>
              <a:gd name="connsiteY65201" fmla="*/ 116863 h 6858000"/>
              <a:gd name="connsiteX65202" fmla="*/ 7339071 w 12192000"/>
              <a:gd name="connsiteY65202" fmla="*/ 117324 h 6858000"/>
              <a:gd name="connsiteX65203" fmla="*/ 7229811 w 12192000"/>
              <a:gd name="connsiteY65203" fmla="*/ 117093 h 6858000"/>
              <a:gd name="connsiteX65204" fmla="*/ 7211833 w 12192000"/>
              <a:gd name="connsiteY65204" fmla="*/ 135188 h 6858000"/>
              <a:gd name="connsiteX65205" fmla="*/ 7211716 w 12192000"/>
              <a:gd name="connsiteY65205" fmla="*/ 220937 h 6858000"/>
              <a:gd name="connsiteX65206" fmla="*/ 7232808 w 12192000"/>
              <a:gd name="connsiteY65206" fmla="*/ 237534 h 6858000"/>
              <a:gd name="connsiteX65207" fmla="*/ 7259778 w 12192000"/>
              <a:gd name="connsiteY65207" fmla="*/ 220706 h 6858000"/>
              <a:gd name="connsiteX65208" fmla="*/ 7259547 w 12192000"/>
              <a:gd name="connsiteY65208" fmla="*/ 153052 h 6858000"/>
              <a:gd name="connsiteX65209" fmla="*/ 7268075 w 12192000"/>
              <a:gd name="connsiteY65209" fmla="*/ 139567 h 6858000"/>
              <a:gd name="connsiteX65210" fmla="*/ 7279139 w 12192000"/>
              <a:gd name="connsiteY65210" fmla="*/ 150747 h 6858000"/>
              <a:gd name="connsiteX65211" fmla="*/ 7302420 w 12192000"/>
              <a:gd name="connsiteY65211" fmla="*/ 169995 h 6858000"/>
              <a:gd name="connsiteX65212" fmla="*/ 7442914 w 12192000"/>
              <a:gd name="connsiteY65212" fmla="*/ 170340 h 6858000"/>
              <a:gd name="connsiteX65213" fmla="*/ 7462736 w 12192000"/>
              <a:gd name="connsiteY65213" fmla="*/ 143716 h 6858000"/>
              <a:gd name="connsiteX65214" fmla="*/ 7443144 w 12192000"/>
              <a:gd name="connsiteY65214" fmla="*/ 116863 h 6858000"/>
              <a:gd name="connsiteX65215" fmla="*/ 8645688 w 12192000"/>
              <a:gd name="connsiteY65215" fmla="*/ 116747 h 6858000"/>
              <a:gd name="connsiteX65216" fmla="*/ 8541730 w 12192000"/>
              <a:gd name="connsiteY65216" fmla="*/ 117093 h 6858000"/>
              <a:gd name="connsiteX65217" fmla="*/ 8437772 w 12192000"/>
              <a:gd name="connsiteY65217" fmla="*/ 116863 h 6858000"/>
              <a:gd name="connsiteX65218" fmla="*/ 8416566 w 12192000"/>
              <a:gd name="connsiteY65218" fmla="*/ 137954 h 6858000"/>
              <a:gd name="connsiteX65219" fmla="*/ 8416451 w 12192000"/>
              <a:gd name="connsiteY65219" fmla="*/ 137954 h 6858000"/>
              <a:gd name="connsiteX65220" fmla="*/ 8416220 w 12192000"/>
              <a:gd name="connsiteY65220" fmla="*/ 218516 h 6858000"/>
              <a:gd name="connsiteX65221" fmla="*/ 8443304 w 12192000"/>
              <a:gd name="connsiteY65221" fmla="*/ 237764 h 6858000"/>
              <a:gd name="connsiteX65222" fmla="*/ 8470043 w 12192000"/>
              <a:gd name="connsiteY65222" fmla="*/ 218055 h 6858000"/>
              <a:gd name="connsiteX65223" fmla="*/ 8469812 w 12192000"/>
              <a:gd name="connsiteY65223" fmla="*/ 155704 h 6858000"/>
              <a:gd name="connsiteX65224" fmla="*/ 8476958 w 12192000"/>
              <a:gd name="connsiteY65224" fmla="*/ 140835 h 6858000"/>
              <a:gd name="connsiteX65225" fmla="*/ 8484450 w 12192000"/>
              <a:gd name="connsiteY65225" fmla="*/ 153399 h 6858000"/>
              <a:gd name="connsiteX65226" fmla="*/ 8503466 w 12192000"/>
              <a:gd name="connsiteY65226" fmla="*/ 170340 h 6858000"/>
              <a:gd name="connsiteX65227" fmla="*/ 8646495 w 12192000"/>
              <a:gd name="connsiteY65227" fmla="*/ 170571 h 6858000"/>
              <a:gd name="connsiteX65228" fmla="*/ 8668278 w 12192000"/>
              <a:gd name="connsiteY65228" fmla="*/ 144524 h 6858000"/>
              <a:gd name="connsiteX65229" fmla="*/ 8645688 w 12192000"/>
              <a:gd name="connsiteY65229" fmla="*/ 116747 h 6858000"/>
              <a:gd name="connsiteX65230" fmla="*/ 273213 w 12192000"/>
              <a:gd name="connsiteY65230" fmla="*/ 116747 h 6858000"/>
              <a:gd name="connsiteX65231" fmla="*/ 169255 w 12192000"/>
              <a:gd name="connsiteY65231" fmla="*/ 117093 h 6858000"/>
              <a:gd name="connsiteX65232" fmla="*/ 65297 w 12192000"/>
              <a:gd name="connsiteY65232" fmla="*/ 116863 h 6858000"/>
              <a:gd name="connsiteX65233" fmla="*/ 44091 w 12192000"/>
              <a:gd name="connsiteY65233" fmla="*/ 137954 h 6858000"/>
              <a:gd name="connsiteX65234" fmla="*/ 43976 w 12192000"/>
              <a:gd name="connsiteY65234" fmla="*/ 137954 h 6858000"/>
              <a:gd name="connsiteX65235" fmla="*/ 43745 w 12192000"/>
              <a:gd name="connsiteY65235" fmla="*/ 218516 h 6858000"/>
              <a:gd name="connsiteX65236" fmla="*/ 70829 w 12192000"/>
              <a:gd name="connsiteY65236" fmla="*/ 237764 h 6858000"/>
              <a:gd name="connsiteX65237" fmla="*/ 97568 w 12192000"/>
              <a:gd name="connsiteY65237" fmla="*/ 218055 h 6858000"/>
              <a:gd name="connsiteX65238" fmla="*/ 97337 w 12192000"/>
              <a:gd name="connsiteY65238" fmla="*/ 155704 h 6858000"/>
              <a:gd name="connsiteX65239" fmla="*/ 104483 w 12192000"/>
              <a:gd name="connsiteY65239" fmla="*/ 140835 h 6858000"/>
              <a:gd name="connsiteX65240" fmla="*/ 111975 w 12192000"/>
              <a:gd name="connsiteY65240" fmla="*/ 153399 h 6858000"/>
              <a:gd name="connsiteX65241" fmla="*/ 130991 w 12192000"/>
              <a:gd name="connsiteY65241" fmla="*/ 170340 h 6858000"/>
              <a:gd name="connsiteX65242" fmla="*/ 274020 w 12192000"/>
              <a:gd name="connsiteY65242" fmla="*/ 170571 h 6858000"/>
              <a:gd name="connsiteX65243" fmla="*/ 295803 w 12192000"/>
              <a:gd name="connsiteY65243" fmla="*/ 144524 h 6858000"/>
              <a:gd name="connsiteX65244" fmla="*/ 273213 w 12192000"/>
              <a:gd name="connsiteY65244" fmla="*/ 116747 h 6858000"/>
              <a:gd name="connsiteX65245" fmla="*/ 10556343 w 12192000"/>
              <a:gd name="connsiteY65245" fmla="*/ 115480 h 6858000"/>
              <a:gd name="connsiteX65246" fmla="*/ 10498141 w 12192000"/>
              <a:gd name="connsiteY65246" fmla="*/ 173107 h 6858000"/>
              <a:gd name="connsiteX65247" fmla="*/ 10498256 w 12192000"/>
              <a:gd name="connsiteY65247" fmla="*/ 173222 h 6858000"/>
              <a:gd name="connsiteX65248" fmla="*/ 10498256 w 12192000"/>
              <a:gd name="connsiteY65248" fmla="*/ 183596 h 6858000"/>
              <a:gd name="connsiteX65249" fmla="*/ 10550811 w 12192000"/>
              <a:gd name="connsiteY65249" fmla="*/ 235574 h 6858000"/>
              <a:gd name="connsiteX65250" fmla="*/ 10612932 w 12192000"/>
              <a:gd name="connsiteY65250" fmla="*/ 172300 h 6858000"/>
              <a:gd name="connsiteX65251" fmla="*/ 10556343 w 12192000"/>
              <a:gd name="connsiteY65251" fmla="*/ 115480 h 6858000"/>
              <a:gd name="connsiteX65252" fmla="*/ 2183868 w 12192000"/>
              <a:gd name="connsiteY65252" fmla="*/ 115480 h 6858000"/>
              <a:gd name="connsiteX65253" fmla="*/ 2125666 w 12192000"/>
              <a:gd name="connsiteY65253" fmla="*/ 173107 h 6858000"/>
              <a:gd name="connsiteX65254" fmla="*/ 2125781 w 12192000"/>
              <a:gd name="connsiteY65254" fmla="*/ 173222 h 6858000"/>
              <a:gd name="connsiteX65255" fmla="*/ 2125781 w 12192000"/>
              <a:gd name="connsiteY65255" fmla="*/ 183596 h 6858000"/>
              <a:gd name="connsiteX65256" fmla="*/ 2178336 w 12192000"/>
              <a:gd name="connsiteY65256" fmla="*/ 235574 h 6858000"/>
              <a:gd name="connsiteX65257" fmla="*/ 2240457 w 12192000"/>
              <a:gd name="connsiteY65257" fmla="*/ 172300 h 6858000"/>
              <a:gd name="connsiteX65258" fmla="*/ 2183868 w 12192000"/>
              <a:gd name="connsiteY65258" fmla="*/ 115480 h 6858000"/>
              <a:gd name="connsiteX65259" fmla="*/ 11184470 w 12192000"/>
              <a:gd name="connsiteY65259" fmla="*/ 115365 h 6858000"/>
              <a:gd name="connsiteX65260" fmla="*/ 11167182 w 12192000"/>
              <a:gd name="connsiteY65260" fmla="*/ 143026 h 6858000"/>
              <a:gd name="connsiteX65261" fmla="*/ 11185046 w 12192000"/>
              <a:gd name="connsiteY65261" fmla="*/ 167690 h 6858000"/>
              <a:gd name="connsiteX65262" fmla="*/ 11270678 w 12192000"/>
              <a:gd name="connsiteY65262" fmla="*/ 167690 h 6858000"/>
              <a:gd name="connsiteX65263" fmla="*/ 11285777 w 12192000"/>
              <a:gd name="connsiteY65263" fmla="*/ 156857 h 6858000"/>
              <a:gd name="connsiteX65264" fmla="*/ 11254544 w 12192000"/>
              <a:gd name="connsiteY65264" fmla="*/ 115365 h 6858000"/>
              <a:gd name="connsiteX65265" fmla="*/ 11228612 w 12192000"/>
              <a:gd name="connsiteY65265" fmla="*/ 115365 h 6858000"/>
              <a:gd name="connsiteX65266" fmla="*/ 11184470 w 12192000"/>
              <a:gd name="connsiteY65266" fmla="*/ 115365 h 6858000"/>
              <a:gd name="connsiteX65267" fmla="*/ 2811995 w 12192000"/>
              <a:gd name="connsiteY65267" fmla="*/ 115365 h 6858000"/>
              <a:gd name="connsiteX65268" fmla="*/ 2794707 w 12192000"/>
              <a:gd name="connsiteY65268" fmla="*/ 143026 h 6858000"/>
              <a:gd name="connsiteX65269" fmla="*/ 2812571 w 12192000"/>
              <a:gd name="connsiteY65269" fmla="*/ 167690 h 6858000"/>
              <a:gd name="connsiteX65270" fmla="*/ 2898203 w 12192000"/>
              <a:gd name="connsiteY65270" fmla="*/ 167690 h 6858000"/>
              <a:gd name="connsiteX65271" fmla="*/ 2913302 w 12192000"/>
              <a:gd name="connsiteY65271" fmla="*/ 156857 h 6858000"/>
              <a:gd name="connsiteX65272" fmla="*/ 2882069 w 12192000"/>
              <a:gd name="connsiteY65272" fmla="*/ 115365 h 6858000"/>
              <a:gd name="connsiteX65273" fmla="*/ 2856137 w 12192000"/>
              <a:gd name="connsiteY65273" fmla="*/ 115365 h 6858000"/>
              <a:gd name="connsiteX65274" fmla="*/ 2811995 w 12192000"/>
              <a:gd name="connsiteY65274" fmla="*/ 115365 h 6858000"/>
              <a:gd name="connsiteX65275" fmla="*/ 11759579 w 12192000"/>
              <a:gd name="connsiteY65275" fmla="*/ 115249 h 6858000"/>
              <a:gd name="connsiteX65276" fmla="*/ 11702876 w 12192000"/>
              <a:gd name="connsiteY65276" fmla="*/ 173337 h 6858000"/>
              <a:gd name="connsiteX65277" fmla="*/ 11762576 w 12192000"/>
              <a:gd name="connsiteY65277" fmla="*/ 235344 h 6858000"/>
              <a:gd name="connsiteX65278" fmla="*/ 11817782 w 12192000"/>
              <a:gd name="connsiteY65278" fmla="*/ 179447 h 6858000"/>
              <a:gd name="connsiteX65279" fmla="*/ 11817782 w 12192000"/>
              <a:gd name="connsiteY65279" fmla="*/ 171609 h 6858000"/>
              <a:gd name="connsiteX65280" fmla="*/ 11759579 w 12192000"/>
              <a:gd name="connsiteY65280" fmla="*/ 115249 h 6858000"/>
              <a:gd name="connsiteX65281" fmla="*/ 3387104 w 12192000"/>
              <a:gd name="connsiteY65281" fmla="*/ 115249 h 6858000"/>
              <a:gd name="connsiteX65282" fmla="*/ 3330401 w 12192000"/>
              <a:gd name="connsiteY65282" fmla="*/ 173337 h 6858000"/>
              <a:gd name="connsiteX65283" fmla="*/ 3390101 w 12192000"/>
              <a:gd name="connsiteY65283" fmla="*/ 235344 h 6858000"/>
              <a:gd name="connsiteX65284" fmla="*/ 3445307 w 12192000"/>
              <a:gd name="connsiteY65284" fmla="*/ 179447 h 6858000"/>
              <a:gd name="connsiteX65285" fmla="*/ 3445307 w 12192000"/>
              <a:gd name="connsiteY65285" fmla="*/ 171609 h 6858000"/>
              <a:gd name="connsiteX65286" fmla="*/ 3387104 w 12192000"/>
              <a:gd name="connsiteY65286" fmla="*/ 115249 h 6858000"/>
              <a:gd name="connsiteX65287" fmla="*/ 11924967 w 12192000"/>
              <a:gd name="connsiteY65287" fmla="*/ 115019 h 6858000"/>
              <a:gd name="connsiteX65288" fmla="*/ 11906412 w 12192000"/>
              <a:gd name="connsiteY65288" fmla="*/ 135188 h 6858000"/>
              <a:gd name="connsiteX65289" fmla="*/ 11906412 w 12192000"/>
              <a:gd name="connsiteY65289" fmla="*/ 223818 h 6858000"/>
              <a:gd name="connsiteX65290" fmla="*/ 11898920 w 12192000"/>
              <a:gd name="connsiteY65290" fmla="*/ 239723 h 6858000"/>
              <a:gd name="connsiteX65291" fmla="*/ 11891082 w 12192000"/>
              <a:gd name="connsiteY65291" fmla="*/ 223126 h 6858000"/>
              <a:gd name="connsiteX65292" fmla="*/ 11891082 w 12192000"/>
              <a:gd name="connsiteY65292" fmla="*/ 134496 h 6858000"/>
              <a:gd name="connsiteX65293" fmla="*/ 11865728 w 12192000"/>
              <a:gd name="connsiteY65293" fmla="*/ 115134 h 6858000"/>
              <a:gd name="connsiteX65294" fmla="*/ 11838297 w 12192000"/>
              <a:gd name="connsiteY65294" fmla="*/ 135188 h 6858000"/>
              <a:gd name="connsiteX65295" fmla="*/ 11838297 w 12192000"/>
              <a:gd name="connsiteY65295" fmla="*/ 215981 h 6858000"/>
              <a:gd name="connsiteX65296" fmla="*/ 11854778 w 12192000"/>
              <a:gd name="connsiteY65296" fmla="*/ 235574 h 6858000"/>
              <a:gd name="connsiteX65297" fmla="*/ 11864230 w 12192000"/>
              <a:gd name="connsiteY65297" fmla="*/ 241567 h 6858000"/>
              <a:gd name="connsiteX65298" fmla="*/ 11857314 w 12192000"/>
              <a:gd name="connsiteY65298" fmla="*/ 250557 h 6858000"/>
              <a:gd name="connsiteX65299" fmla="*/ 11838758 w 12192000"/>
              <a:gd name="connsiteY65299" fmla="*/ 276604 h 6858000"/>
              <a:gd name="connsiteX65300" fmla="*/ 11838527 w 12192000"/>
              <a:gd name="connsiteY65300" fmla="*/ 477258 h 6858000"/>
              <a:gd name="connsiteX65301" fmla="*/ 11856162 w 12192000"/>
              <a:gd name="connsiteY65301" fmla="*/ 501807 h 6858000"/>
              <a:gd name="connsiteX65302" fmla="*/ 11856506 w 12192000"/>
              <a:gd name="connsiteY65302" fmla="*/ 501922 h 6858000"/>
              <a:gd name="connsiteX65303" fmla="*/ 11864574 w 12192000"/>
              <a:gd name="connsiteY65303" fmla="*/ 510106 h 6858000"/>
              <a:gd name="connsiteX65304" fmla="*/ 11858466 w 12192000"/>
              <a:gd name="connsiteY65304" fmla="*/ 516673 h 6858000"/>
              <a:gd name="connsiteX65305" fmla="*/ 11839219 w 12192000"/>
              <a:gd name="connsiteY65305" fmla="*/ 551134 h 6858000"/>
              <a:gd name="connsiteX65306" fmla="*/ 11861694 w 12192000"/>
              <a:gd name="connsiteY65306" fmla="*/ 568999 h 6858000"/>
              <a:gd name="connsiteX65307" fmla="*/ 11891198 w 12192000"/>
              <a:gd name="connsiteY65307" fmla="*/ 552519 h 6858000"/>
              <a:gd name="connsiteX65308" fmla="*/ 11891082 w 12192000"/>
              <a:gd name="connsiteY65308" fmla="*/ 403958 h 6858000"/>
              <a:gd name="connsiteX65309" fmla="*/ 11880019 w 12192000"/>
              <a:gd name="connsiteY65309" fmla="*/ 387016 h 6858000"/>
              <a:gd name="connsiteX65310" fmla="*/ 11865496 w 12192000"/>
              <a:gd name="connsiteY65310" fmla="*/ 374108 h 6858000"/>
              <a:gd name="connsiteX65311" fmla="*/ 11884628 w 12192000"/>
              <a:gd name="connsiteY65311" fmla="*/ 366156 h 6858000"/>
              <a:gd name="connsiteX65312" fmla="*/ 11975909 w 12192000"/>
              <a:gd name="connsiteY65312" fmla="*/ 365808 h 6858000"/>
              <a:gd name="connsiteX65313" fmla="*/ 12069724 w 12192000"/>
              <a:gd name="connsiteY65313" fmla="*/ 366038 h 6858000"/>
              <a:gd name="connsiteX65314" fmla="*/ 12089432 w 12192000"/>
              <a:gd name="connsiteY65314" fmla="*/ 346331 h 6858000"/>
              <a:gd name="connsiteX65315" fmla="*/ 12089202 w 12192000"/>
              <a:gd name="connsiteY65315" fmla="*/ 278562 h 6858000"/>
              <a:gd name="connsiteX65316" fmla="*/ 12076985 w 12192000"/>
              <a:gd name="connsiteY65316" fmla="*/ 252055 h 6858000"/>
              <a:gd name="connsiteX65317" fmla="*/ 12041602 w 12192000"/>
              <a:gd name="connsiteY65317" fmla="*/ 267383 h 6858000"/>
              <a:gd name="connsiteX65318" fmla="*/ 12030770 w 12192000"/>
              <a:gd name="connsiteY65318" fmla="*/ 276604 h 6858000"/>
              <a:gd name="connsiteX65319" fmla="*/ 12022010 w 12192000"/>
              <a:gd name="connsiteY65319" fmla="*/ 270266 h 6858000"/>
              <a:gd name="connsiteX65320" fmla="*/ 11994926 w 12192000"/>
              <a:gd name="connsiteY65320" fmla="*/ 250903 h 6858000"/>
              <a:gd name="connsiteX65321" fmla="*/ 11958390 w 12192000"/>
              <a:gd name="connsiteY65321" fmla="*/ 250557 h 6858000"/>
              <a:gd name="connsiteX65322" fmla="*/ 11949170 w 12192000"/>
              <a:gd name="connsiteY65322" fmla="*/ 240990 h 6858000"/>
              <a:gd name="connsiteX65323" fmla="*/ 11958966 w 12192000"/>
              <a:gd name="connsiteY65323" fmla="*/ 235459 h 6858000"/>
              <a:gd name="connsiteX65324" fmla="*/ 12003224 w 12192000"/>
              <a:gd name="connsiteY65324" fmla="*/ 235459 h 6858000"/>
              <a:gd name="connsiteX65325" fmla="*/ 12021664 w 12192000"/>
              <a:gd name="connsiteY65325" fmla="*/ 218632 h 6858000"/>
              <a:gd name="connsiteX65326" fmla="*/ 12021664 w 12192000"/>
              <a:gd name="connsiteY65326" fmla="*/ 132652 h 6858000"/>
              <a:gd name="connsiteX65327" fmla="*/ 12003224 w 12192000"/>
              <a:gd name="connsiteY65327" fmla="*/ 115019 h 6858000"/>
              <a:gd name="connsiteX65328" fmla="*/ 11924967 w 12192000"/>
              <a:gd name="connsiteY65328" fmla="*/ 115019 h 6858000"/>
              <a:gd name="connsiteX65329" fmla="*/ 11388928 w 12192000"/>
              <a:gd name="connsiteY65329" fmla="*/ 115019 h 6858000"/>
              <a:gd name="connsiteX65330" fmla="*/ 11360344 w 12192000"/>
              <a:gd name="connsiteY65330" fmla="*/ 115249 h 6858000"/>
              <a:gd name="connsiteX65331" fmla="*/ 11316204 w 12192000"/>
              <a:gd name="connsiteY65331" fmla="*/ 115249 h 6858000"/>
              <a:gd name="connsiteX65332" fmla="*/ 11301682 w 12192000"/>
              <a:gd name="connsiteY65332" fmla="*/ 122741 h 6858000"/>
              <a:gd name="connsiteX65333" fmla="*/ 11301798 w 12192000"/>
              <a:gd name="connsiteY65333" fmla="*/ 122741 h 6858000"/>
              <a:gd name="connsiteX65334" fmla="*/ 11333491 w 12192000"/>
              <a:gd name="connsiteY65334" fmla="*/ 167575 h 6858000"/>
              <a:gd name="connsiteX65335" fmla="*/ 11353084 w 12192000"/>
              <a:gd name="connsiteY65335" fmla="*/ 159161 h 6858000"/>
              <a:gd name="connsiteX65336" fmla="*/ 11369335 w 12192000"/>
              <a:gd name="connsiteY65336" fmla="*/ 158816 h 6858000"/>
              <a:gd name="connsiteX65337" fmla="*/ 11409212 w 12192000"/>
              <a:gd name="connsiteY65337" fmla="*/ 165961 h 6858000"/>
              <a:gd name="connsiteX65338" fmla="*/ 11416128 w 12192000"/>
              <a:gd name="connsiteY65338" fmla="*/ 141643 h 6858000"/>
              <a:gd name="connsiteX65339" fmla="*/ 11388928 w 12192000"/>
              <a:gd name="connsiteY65339" fmla="*/ 115019 h 6858000"/>
              <a:gd name="connsiteX65340" fmla="*/ 10734639 w 12192000"/>
              <a:gd name="connsiteY65340" fmla="*/ 115019 h 6858000"/>
              <a:gd name="connsiteX65341" fmla="*/ 10700870 w 12192000"/>
              <a:gd name="connsiteY65341" fmla="*/ 147519 h 6858000"/>
              <a:gd name="connsiteX65342" fmla="*/ 10701216 w 12192000"/>
              <a:gd name="connsiteY65342" fmla="*/ 228197 h 6858000"/>
              <a:gd name="connsiteX65343" fmla="*/ 10689806 w 12192000"/>
              <a:gd name="connsiteY65343" fmla="*/ 245025 h 6858000"/>
              <a:gd name="connsiteX65344" fmla="*/ 10680586 w 12192000"/>
              <a:gd name="connsiteY65344" fmla="*/ 227275 h 6858000"/>
              <a:gd name="connsiteX65345" fmla="*/ 10680931 w 12192000"/>
              <a:gd name="connsiteY65345" fmla="*/ 133459 h 6858000"/>
              <a:gd name="connsiteX65346" fmla="*/ 10654538 w 12192000"/>
              <a:gd name="connsiteY65346" fmla="*/ 115249 h 6858000"/>
              <a:gd name="connsiteX65347" fmla="*/ 10628376 w 12192000"/>
              <a:gd name="connsiteY65347" fmla="*/ 133574 h 6858000"/>
              <a:gd name="connsiteX65348" fmla="*/ 10628376 w 12192000"/>
              <a:gd name="connsiteY65348" fmla="*/ 211717 h 6858000"/>
              <a:gd name="connsiteX65349" fmla="*/ 10648430 w 12192000"/>
              <a:gd name="connsiteY65349" fmla="*/ 235459 h 6858000"/>
              <a:gd name="connsiteX65350" fmla="*/ 10658458 w 12192000"/>
              <a:gd name="connsiteY65350" fmla="*/ 241106 h 6858000"/>
              <a:gd name="connsiteX65351" fmla="*/ 10649008 w 12192000"/>
              <a:gd name="connsiteY65351" fmla="*/ 250442 h 6858000"/>
              <a:gd name="connsiteX65352" fmla="*/ 10628492 w 12192000"/>
              <a:gd name="connsiteY65352" fmla="*/ 277524 h 6858000"/>
              <a:gd name="connsiteX65353" fmla="*/ 10628492 w 12192000"/>
              <a:gd name="connsiteY65353" fmla="*/ 472994 h 6858000"/>
              <a:gd name="connsiteX65354" fmla="*/ 10649813 w 12192000"/>
              <a:gd name="connsiteY65354" fmla="*/ 501922 h 6858000"/>
              <a:gd name="connsiteX65355" fmla="*/ 10658458 w 12192000"/>
              <a:gd name="connsiteY65355" fmla="*/ 510106 h 6858000"/>
              <a:gd name="connsiteX65356" fmla="*/ 10652004 w 12192000"/>
              <a:gd name="connsiteY65356" fmla="*/ 516329 h 6858000"/>
              <a:gd name="connsiteX65357" fmla="*/ 10652118 w 12192000"/>
              <a:gd name="connsiteY65357" fmla="*/ 516213 h 6858000"/>
              <a:gd name="connsiteX65358" fmla="*/ 10628607 w 12192000"/>
              <a:gd name="connsiteY65358" fmla="*/ 549866 h 6858000"/>
              <a:gd name="connsiteX65359" fmla="*/ 10655806 w 12192000"/>
              <a:gd name="connsiteY65359" fmla="*/ 568884 h 6858000"/>
              <a:gd name="connsiteX65360" fmla="*/ 10681162 w 12192000"/>
              <a:gd name="connsiteY65360" fmla="*/ 550673 h 6858000"/>
              <a:gd name="connsiteX65361" fmla="*/ 10680817 w 12192000"/>
              <a:gd name="connsiteY65361" fmla="*/ 404763 h 6858000"/>
              <a:gd name="connsiteX65362" fmla="*/ 10670675 w 12192000"/>
              <a:gd name="connsiteY65362" fmla="*/ 386555 h 6858000"/>
              <a:gd name="connsiteX65363" fmla="*/ 10661338 w 12192000"/>
              <a:gd name="connsiteY65363" fmla="*/ 373877 h 6858000"/>
              <a:gd name="connsiteX65364" fmla="*/ 10676091 w 12192000"/>
              <a:gd name="connsiteY65364" fmla="*/ 365923 h 6858000"/>
              <a:gd name="connsiteX65365" fmla="*/ 10738673 w 12192000"/>
              <a:gd name="connsiteY65365" fmla="*/ 365923 h 6858000"/>
              <a:gd name="connsiteX65366" fmla="*/ 10738673 w 12192000"/>
              <a:gd name="connsiteY65366" fmla="*/ 370881 h 6858000"/>
              <a:gd name="connsiteX65367" fmla="*/ 10863376 w 12192000"/>
              <a:gd name="connsiteY65367" fmla="*/ 371340 h 6858000"/>
              <a:gd name="connsiteX65368" fmla="*/ 10884584 w 12192000"/>
              <a:gd name="connsiteY65368" fmla="*/ 349212 h 6858000"/>
              <a:gd name="connsiteX65369" fmla="*/ 10884006 w 12192000"/>
              <a:gd name="connsiteY65369" fmla="*/ 276259 h 6858000"/>
              <a:gd name="connsiteX65370" fmla="*/ 10871559 w 12192000"/>
              <a:gd name="connsiteY65370" fmla="*/ 251709 h 6858000"/>
              <a:gd name="connsiteX65371" fmla="*/ 10832028 w 12192000"/>
              <a:gd name="connsiteY65371" fmla="*/ 267959 h 6858000"/>
              <a:gd name="connsiteX65372" fmla="*/ 10824882 w 12192000"/>
              <a:gd name="connsiteY65372" fmla="*/ 276489 h 6858000"/>
              <a:gd name="connsiteX65373" fmla="*/ 10817160 w 12192000"/>
              <a:gd name="connsiteY65373" fmla="*/ 271187 h 6858000"/>
              <a:gd name="connsiteX65374" fmla="*/ 10784774 w 12192000"/>
              <a:gd name="connsiteY65374" fmla="*/ 251018 h 6858000"/>
              <a:gd name="connsiteX65375" fmla="*/ 10756076 w 12192000"/>
              <a:gd name="connsiteY65375" fmla="*/ 250557 h 6858000"/>
              <a:gd name="connsiteX65376" fmla="*/ 10744435 w 12192000"/>
              <a:gd name="connsiteY65376" fmla="*/ 242720 h 6858000"/>
              <a:gd name="connsiteX65377" fmla="*/ 10755730 w 12192000"/>
              <a:gd name="connsiteY65377" fmla="*/ 235459 h 6858000"/>
              <a:gd name="connsiteX65378" fmla="*/ 10799988 w 12192000"/>
              <a:gd name="connsiteY65378" fmla="*/ 235459 h 6858000"/>
              <a:gd name="connsiteX65379" fmla="*/ 10816699 w 12192000"/>
              <a:gd name="connsiteY65379" fmla="*/ 218632 h 6858000"/>
              <a:gd name="connsiteX65380" fmla="*/ 10816699 w 12192000"/>
              <a:gd name="connsiteY65380" fmla="*/ 135303 h 6858000"/>
              <a:gd name="connsiteX65381" fmla="*/ 10794570 w 12192000"/>
              <a:gd name="connsiteY65381" fmla="*/ 115134 h 6858000"/>
              <a:gd name="connsiteX65382" fmla="*/ 10734639 w 12192000"/>
              <a:gd name="connsiteY65382" fmla="*/ 115019 h 6858000"/>
              <a:gd name="connsiteX65383" fmla="*/ 10326530 w 12192000"/>
              <a:gd name="connsiteY65383" fmla="*/ 115019 h 6858000"/>
              <a:gd name="connsiteX65384" fmla="*/ 10248620 w 12192000"/>
              <a:gd name="connsiteY65384" fmla="*/ 115480 h 6858000"/>
              <a:gd name="connsiteX65385" fmla="*/ 10227413 w 12192000"/>
              <a:gd name="connsiteY65385" fmla="*/ 129079 h 6858000"/>
              <a:gd name="connsiteX65386" fmla="*/ 10241704 w 12192000"/>
              <a:gd name="connsiteY65386" fmla="*/ 167920 h 6858000"/>
              <a:gd name="connsiteX65387" fmla="*/ 10251500 w 12192000"/>
              <a:gd name="connsiteY65387" fmla="*/ 177256 h 6858000"/>
              <a:gd name="connsiteX65388" fmla="*/ 10241588 w 12192000"/>
              <a:gd name="connsiteY65388" fmla="*/ 183017 h 6858000"/>
              <a:gd name="connsiteX65389" fmla="*/ 10226606 w 12192000"/>
              <a:gd name="connsiteY65389" fmla="*/ 197656 h 6858000"/>
              <a:gd name="connsiteX65390" fmla="*/ 10226606 w 12192000"/>
              <a:gd name="connsiteY65390" fmla="*/ 283404 h 6858000"/>
              <a:gd name="connsiteX65391" fmla="*/ 10241588 w 12192000"/>
              <a:gd name="connsiteY65391" fmla="*/ 298271 h 6858000"/>
              <a:gd name="connsiteX65392" fmla="*/ 10329872 w 12192000"/>
              <a:gd name="connsiteY65392" fmla="*/ 298271 h 6858000"/>
              <a:gd name="connsiteX65393" fmla="*/ 10347044 w 12192000"/>
              <a:gd name="connsiteY65393" fmla="*/ 279486 h 6858000"/>
              <a:gd name="connsiteX65394" fmla="*/ 10346814 w 12192000"/>
              <a:gd name="connsiteY65394" fmla="*/ 209412 h 6858000"/>
              <a:gd name="connsiteX65395" fmla="*/ 10347276 w 12192000"/>
              <a:gd name="connsiteY65395" fmla="*/ 209412 h 6858000"/>
              <a:gd name="connsiteX65396" fmla="*/ 10347390 w 12192000"/>
              <a:gd name="connsiteY65396" fmla="*/ 136686 h 6858000"/>
              <a:gd name="connsiteX65397" fmla="*/ 10326530 w 12192000"/>
              <a:gd name="connsiteY65397" fmla="*/ 115019 h 6858000"/>
              <a:gd name="connsiteX65398" fmla="*/ 10045890 w 12192000"/>
              <a:gd name="connsiteY65398" fmla="*/ 115019 h 6858000"/>
              <a:gd name="connsiteX65399" fmla="*/ 10017424 w 12192000"/>
              <a:gd name="connsiteY65399" fmla="*/ 115249 h 6858000"/>
              <a:gd name="connsiteX65400" fmla="*/ 9978582 w 12192000"/>
              <a:gd name="connsiteY65400" fmla="*/ 115249 h 6858000"/>
              <a:gd name="connsiteX65401" fmla="*/ 9978582 w 12192000"/>
              <a:gd name="connsiteY65401" fmla="*/ 115134 h 6858000"/>
              <a:gd name="connsiteX65402" fmla="*/ 9960950 w 12192000"/>
              <a:gd name="connsiteY65402" fmla="*/ 141643 h 6858000"/>
              <a:gd name="connsiteX65403" fmla="*/ 9979044 w 12192000"/>
              <a:gd name="connsiteY65403" fmla="*/ 167805 h 6858000"/>
              <a:gd name="connsiteX65404" fmla="*/ 10054074 w 12192000"/>
              <a:gd name="connsiteY65404" fmla="*/ 167805 h 6858000"/>
              <a:gd name="connsiteX65405" fmla="*/ 10076317 w 12192000"/>
              <a:gd name="connsiteY65405" fmla="*/ 145099 h 6858000"/>
              <a:gd name="connsiteX65406" fmla="*/ 10045890 w 12192000"/>
              <a:gd name="connsiteY65406" fmla="*/ 115019 h 6858000"/>
              <a:gd name="connsiteX65407" fmla="*/ 9513308 w 12192000"/>
              <a:gd name="connsiteY65407" fmla="*/ 115019 h 6858000"/>
              <a:gd name="connsiteX65408" fmla="*/ 9491526 w 12192000"/>
              <a:gd name="connsiteY65408" fmla="*/ 138184 h 6858000"/>
              <a:gd name="connsiteX65409" fmla="*/ 9491526 w 12192000"/>
              <a:gd name="connsiteY65409" fmla="*/ 231885 h 6858000"/>
              <a:gd name="connsiteX65410" fmla="*/ 9483113 w 12192000"/>
              <a:gd name="connsiteY65410" fmla="*/ 245140 h 6858000"/>
              <a:gd name="connsiteX65411" fmla="*/ 9476198 w 12192000"/>
              <a:gd name="connsiteY65411" fmla="*/ 231541 h 6858000"/>
              <a:gd name="connsiteX65412" fmla="*/ 9476428 w 12192000"/>
              <a:gd name="connsiteY65412" fmla="*/ 132537 h 6858000"/>
              <a:gd name="connsiteX65413" fmla="*/ 9450036 w 12192000"/>
              <a:gd name="connsiteY65413" fmla="*/ 115365 h 6858000"/>
              <a:gd name="connsiteX65414" fmla="*/ 9423758 w 12192000"/>
              <a:gd name="connsiteY65414" fmla="*/ 132652 h 6858000"/>
              <a:gd name="connsiteX65415" fmla="*/ 9423758 w 12192000"/>
              <a:gd name="connsiteY65415" fmla="*/ 218632 h 6858000"/>
              <a:gd name="connsiteX65416" fmla="*/ 9439201 w 12192000"/>
              <a:gd name="connsiteY65416" fmla="*/ 235574 h 6858000"/>
              <a:gd name="connsiteX65417" fmla="*/ 9448882 w 12192000"/>
              <a:gd name="connsiteY65417" fmla="*/ 241567 h 6858000"/>
              <a:gd name="connsiteX65418" fmla="*/ 9441276 w 12192000"/>
              <a:gd name="connsiteY65418" fmla="*/ 250211 h 6858000"/>
              <a:gd name="connsiteX65419" fmla="*/ 9423758 w 12192000"/>
              <a:gd name="connsiteY65419" fmla="*/ 273952 h 6858000"/>
              <a:gd name="connsiteX65420" fmla="*/ 9423872 w 12192000"/>
              <a:gd name="connsiteY65420" fmla="*/ 477143 h 6858000"/>
              <a:gd name="connsiteX65421" fmla="*/ 9440239 w 12192000"/>
              <a:gd name="connsiteY65421" fmla="*/ 502267 h 6858000"/>
              <a:gd name="connsiteX65422" fmla="*/ 9448306 w 12192000"/>
              <a:gd name="connsiteY65422" fmla="*/ 510682 h 6858000"/>
              <a:gd name="connsiteX65423" fmla="*/ 9444042 w 12192000"/>
              <a:gd name="connsiteY65423" fmla="*/ 515866 h 6858000"/>
              <a:gd name="connsiteX65424" fmla="*/ 9444503 w 12192000"/>
              <a:gd name="connsiteY65424" fmla="*/ 515866 h 6858000"/>
              <a:gd name="connsiteX65425" fmla="*/ 9424794 w 12192000"/>
              <a:gd name="connsiteY65425" fmla="*/ 554363 h 6858000"/>
              <a:gd name="connsiteX65426" fmla="*/ 9452110 w 12192000"/>
              <a:gd name="connsiteY65426" fmla="*/ 568422 h 6858000"/>
              <a:gd name="connsiteX65427" fmla="*/ 9476659 w 12192000"/>
              <a:gd name="connsiteY65427" fmla="*/ 553326 h 6858000"/>
              <a:gd name="connsiteX65428" fmla="*/ 9476313 w 12192000"/>
              <a:gd name="connsiteY65428" fmla="*/ 402229 h 6858000"/>
              <a:gd name="connsiteX65429" fmla="*/ 9464672 w 12192000"/>
              <a:gd name="connsiteY65429" fmla="*/ 386440 h 6858000"/>
              <a:gd name="connsiteX65430" fmla="*/ 9451302 w 12192000"/>
              <a:gd name="connsiteY65430" fmla="*/ 374915 h 6858000"/>
              <a:gd name="connsiteX65431" fmla="*/ 9467208 w 12192000"/>
              <a:gd name="connsiteY65431" fmla="*/ 365693 h 6858000"/>
              <a:gd name="connsiteX65432" fmla="*/ 9563558 w 12192000"/>
              <a:gd name="connsiteY65432" fmla="*/ 365693 h 6858000"/>
              <a:gd name="connsiteX65433" fmla="*/ 9652188 w 12192000"/>
              <a:gd name="connsiteY65433" fmla="*/ 366038 h 6858000"/>
              <a:gd name="connsiteX65434" fmla="*/ 9674892 w 12192000"/>
              <a:gd name="connsiteY65434" fmla="*/ 344717 h 6858000"/>
              <a:gd name="connsiteX65435" fmla="*/ 9674431 w 12192000"/>
              <a:gd name="connsiteY65435" fmla="*/ 271764 h 6858000"/>
              <a:gd name="connsiteX65436" fmla="*/ 9662446 w 12192000"/>
              <a:gd name="connsiteY65436" fmla="*/ 251594 h 6858000"/>
              <a:gd name="connsiteX65437" fmla="*/ 9627870 w 12192000"/>
              <a:gd name="connsiteY65437" fmla="*/ 265655 h 6858000"/>
              <a:gd name="connsiteX65438" fmla="*/ 9619572 w 12192000"/>
              <a:gd name="connsiteY65438" fmla="*/ 276604 h 6858000"/>
              <a:gd name="connsiteX65439" fmla="*/ 9608852 w 12192000"/>
              <a:gd name="connsiteY65439" fmla="*/ 267499 h 6858000"/>
              <a:gd name="connsiteX65440" fmla="*/ 9582229 w 12192000"/>
              <a:gd name="connsiteY65440" fmla="*/ 250786 h 6858000"/>
              <a:gd name="connsiteX65441" fmla="*/ 9553532 w 12192000"/>
              <a:gd name="connsiteY65441" fmla="*/ 250786 h 6858000"/>
              <a:gd name="connsiteX65442" fmla="*/ 9535552 w 12192000"/>
              <a:gd name="connsiteY65442" fmla="*/ 241913 h 6858000"/>
              <a:gd name="connsiteX65443" fmla="*/ 9552380 w 12192000"/>
              <a:gd name="connsiteY65443" fmla="*/ 235459 h 6858000"/>
              <a:gd name="connsiteX65444" fmla="*/ 9588800 w 12192000"/>
              <a:gd name="connsiteY65444" fmla="*/ 235459 h 6858000"/>
              <a:gd name="connsiteX65445" fmla="*/ 9606894 w 12192000"/>
              <a:gd name="connsiteY65445" fmla="*/ 217479 h 6858000"/>
              <a:gd name="connsiteX65446" fmla="*/ 9606894 w 12192000"/>
              <a:gd name="connsiteY65446" fmla="*/ 134150 h 6858000"/>
              <a:gd name="connsiteX65447" fmla="*/ 9586263 w 12192000"/>
              <a:gd name="connsiteY65447" fmla="*/ 115134 h 6858000"/>
              <a:gd name="connsiteX65448" fmla="*/ 9513308 w 12192000"/>
              <a:gd name="connsiteY65448" fmla="*/ 115019 h 6858000"/>
              <a:gd name="connsiteX65449" fmla="*/ 3552492 w 12192000"/>
              <a:gd name="connsiteY65449" fmla="*/ 115019 h 6858000"/>
              <a:gd name="connsiteX65450" fmla="*/ 3533937 w 12192000"/>
              <a:gd name="connsiteY65450" fmla="*/ 135188 h 6858000"/>
              <a:gd name="connsiteX65451" fmla="*/ 3533937 w 12192000"/>
              <a:gd name="connsiteY65451" fmla="*/ 223818 h 6858000"/>
              <a:gd name="connsiteX65452" fmla="*/ 3526445 w 12192000"/>
              <a:gd name="connsiteY65452" fmla="*/ 239723 h 6858000"/>
              <a:gd name="connsiteX65453" fmla="*/ 3518607 w 12192000"/>
              <a:gd name="connsiteY65453" fmla="*/ 223126 h 6858000"/>
              <a:gd name="connsiteX65454" fmla="*/ 3518607 w 12192000"/>
              <a:gd name="connsiteY65454" fmla="*/ 134496 h 6858000"/>
              <a:gd name="connsiteX65455" fmla="*/ 3493253 w 12192000"/>
              <a:gd name="connsiteY65455" fmla="*/ 115134 h 6858000"/>
              <a:gd name="connsiteX65456" fmla="*/ 3465822 w 12192000"/>
              <a:gd name="connsiteY65456" fmla="*/ 135188 h 6858000"/>
              <a:gd name="connsiteX65457" fmla="*/ 3465822 w 12192000"/>
              <a:gd name="connsiteY65457" fmla="*/ 215981 h 6858000"/>
              <a:gd name="connsiteX65458" fmla="*/ 3482303 w 12192000"/>
              <a:gd name="connsiteY65458" fmla="*/ 235574 h 6858000"/>
              <a:gd name="connsiteX65459" fmla="*/ 3491755 w 12192000"/>
              <a:gd name="connsiteY65459" fmla="*/ 241567 h 6858000"/>
              <a:gd name="connsiteX65460" fmla="*/ 3484839 w 12192000"/>
              <a:gd name="connsiteY65460" fmla="*/ 250557 h 6858000"/>
              <a:gd name="connsiteX65461" fmla="*/ 3466283 w 12192000"/>
              <a:gd name="connsiteY65461" fmla="*/ 276604 h 6858000"/>
              <a:gd name="connsiteX65462" fmla="*/ 3466052 w 12192000"/>
              <a:gd name="connsiteY65462" fmla="*/ 477258 h 6858000"/>
              <a:gd name="connsiteX65463" fmla="*/ 3483687 w 12192000"/>
              <a:gd name="connsiteY65463" fmla="*/ 501807 h 6858000"/>
              <a:gd name="connsiteX65464" fmla="*/ 3484031 w 12192000"/>
              <a:gd name="connsiteY65464" fmla="*/ 501922 h 6858000"/>
              <a:gd name="connsiteX65465" fmla="*/ 3492099 w 12192000"/>
              <a:gd name="connsiteY65465" fmla="*/ 510106 h 6858000"/>
              <a:gd name="connsiteX65466" fmla="*/ 3485991 w 12192000"/>
              <a:gd name="connsiteY65466" fmla="*/ 516673 h 6858000"/>
              <a:gd name="connsiteX65467" fmla="*/ 3466744 w 12192000"/>
              <a:gd name="connsiteY65467" fmla="*/ 551134 h 6858000"/>
              <a:gd name="connsiteX65468" fmla="*/ 3489219 w 12192000"/>
              <a:gd name="connsiteY65468" fmla="*/ 568999 h 6858000"/>
              <a:gd name="connsiteX65469" fmla="*/ 3518723 w 12192000"/>
              <a:gd name="connsiteY65469" fmla="*/ 552519 h 6858000"/>
              <a:gd name="connsiteX65470" fmla="*/ 3518607 w 12192000"/>
              <a:gd name="connsiteY65470" fmla="*/ 403958 h 6858000"/>
              <a:gd name="connsiteX65471" fmla="*/ 3507544 w 12192000"/>
              <a:gd name="connsiteY65471" fmla="*/ 387016 h 6858000"/>
              <a:gd name="connsiteX65472" fmla="*/ 3493021 w 12192000"/>
              <a:gd name="connsiteY65472" fmla="*/ 374108 h 6858000"/>
              <a:gd name="connsiteX65473" fmla="*/ 3512153 w 12192000"/>
              <a:gd name="connsiteY65473" fmla="*/ 366156 h 6858000"/>
              <a:gd name="connsiteX65474" fmla="*/ 3603434 w 12192000"/>
              <a:gd name="connsiteY65474" fmla="*/ 365808 h 6858000"/>
              <a:gd name="connsiteX65475" fmla="*/ 3697249 w 12192000"/>
              <a:gd name="connsiteY65475" fmla="*/ 366038 h 6858000"/>
              <a:gd name="connsiteX65476" fmla="*/ 3716957 w 12192000"/>
              <a:gd name="connsiteY65476" fmla="*/ 346331 h 6858000"/>
              <a:gd name="connsiteX65477" fmla="*/ 3716727 w 12192000"/>
              <a:gd name="connsiteY65477" fmla="*/ 278562 h 6858000"/>
              <a:gd name="connsiteX65478" fmla="*/ 3704510 w 12192000"/>
              <a:gd name="connsiteY65478" fmla="*/ 252055 h 6858000"/>
              <a:gd name="connsiteX65479" fmla="*/ 3669127 w 12192000"/>
              <a:gd name="connsiteY65479" fmla="*/ 267383 h 6858000"/>
              <a:gd name="connsiteX65480" fmla="*/ 3658295 w 12192000"/>
              <a:gd name="connsiteY65480" fmla="*/ 276604 h 6858000"/>
              <a:gd name="connsiteX65481" fmla="*/ 3649535 w 12192000"/>
              <a:gd name="connsiteY65481" fmla="*/ 270266 h 6858000"/>
              <a:gd name="connsiteX65482" fmla="*/ 3622451 w 12192000"/>
              <a:gd name="connsiteY65482" fmla="*/ 250903 h 6858000"/>
              <a:gd name="connsiteX65483" fmla="*/ 3585915 w 12192000"/>
              <a:gd name="connsiteY65483" fmla="*/ 250557 h 6858000"/>
              <a:gd name="connsiteX65484" fmla="*/ 3576695 w 12192000"/>
              <a:gd name="connsiteY65484" fmla="*/ 240990 h 6858000"/>
              <a:gd name="connsiteX65485" fmla="*/ 3586491 w 12192000"/>
              <a:gd name="connsiteY65485" fmla="*/ 235459 h 6858000"/>
              <a:gd name="connsiteX65486" fmla="*/ 3630749 w 12192000"/>
              <a:gd name="connsiteY65486" fmla="*/ 235459 h 6858000"/>
              <a:gd name="connsiteX65487" fmla="*/ 3649189 w 12192000"/>
              <a:gd name="connsiteY65487" fmla="*/ 218632 h 6858000"/>
              <a:gd name="connsiteX65488" fmla="*/ 3649189 w 12192000"/>
              <a:gd name="connsiteY65488" fmla="*/ 132652 h 6858000"/>
              <a:gd name="connsiteX65489" fmla="*/ 3630749 w 12192000"/>
              <a:gd name="connsiteY65489" fmla="*/ 115019 h 6858000"/>
              <a:gd name="connsiteX65490" fmla="*/ 3552492 w 12192000"/>
              <a:gd name="connsiteY65490" fmla="*/ 115019 h 6858000"/>
              <a:gd name="connsiteX65491" fmla="*/ 3016453 w 12192000"/>
              <a:gd name="connsiteY65491" fmla="*/ 115019 h 6858000"/>
              <a:gd name="connsiteX65492" fmla="*/ 2987869 w 12192000"/>
              <a:gd name="connsiteY65492" fmla="*/ 115249 h 6858000"/>
              <a:gd name="connsiteX65493" fmla="*/ 2943729 w 12192000"/>
              <a:gd name="connsiteY65493" fmla="*/ 115249 h 6858000"/>
              <a:gd name="connsiteX65494" fmla="*/ 2929207 w 12192000"/>
              <a:gd name="connsiteY65494" fmla="*/ 122741 h 6858000"/>
              <a:gd name="connsiteX65495" fmla="*/ 2929323 w 12192000"/>
              <a:gd name="connsiteY65495" fmla="*/ 122741 h 6858000"/>
              <a:gd name="connsiteX65496" fmla="*/ 2961016 w 12192000"/>
              <a:gd name="connsiteY65496" fmla="*/ 167575 h 6858000"/>
              <a:gd name="connsiteX65497" fmla="*/ 2980609 w 12192000"/>
              <a:gd name="connsiteY65497" fmla="*/ 159161 h 6858000"/>
              <a:gd name="connsiteX65498" fmla="*/ 2996860 w 12192000"/>
              <a:gd name="connsiteY65498" fmla="*/ 158816 h 6858000"/>
              <a:gd name="connsiteX65499" fmla="*/ 3036737 w 12192000"/>
              <a:gd name="connsiteY65499" fmla="*/ 165961 h 6858000"/>
              <a:gd name="connsiteX65500" fmla="*/ 3043653 w 12192000"/>
              <a:gd name="connsiteY65500" fmla="*/ 141643 h 6858000"/>
              <a:gd name="connsiteX65501" fmla="*/ 3016453 w 12192000"/>
              <a:gd name="connsiteY65501" fmla="*/ 115019 h 6858000"/>
              <a:gd name="connsiteX65502" fmla="*/ 2362164 w 12192000"/>
              <a:gd name="connsiteY65502" fmla="*/ 115019 h 6858000"/>
              <a:gd name="connsiteX65503" fmla="*/ 2328395 w 12192000"/>
              <a:gd name="connsiteY65503" fmla="*/ 147519 h 6858000"/>
              <a:gd name="connsiteX65504" fmla="*/ 2328741 w 12192000"/>
              <a:gd name="connsiteY65504" fmla="*/ 228197 h 6858000"/>
              <a:gd name="connsiteX65505" fmla="*/ 2317331 w 12192000"/>
              <a:gd name="connsiteY65505" fmla="*/ 245025 h 6858000"/>
              <a:gd name="connsiteX65506" fmla="*/ 2308111 w 12192000"/>
              <a:gd name="connsiteY65506" fmla="*/ 227275 h 6858000"/>
              <a:gd name="connsiteX65507" fmla="*/ 2308456 w 12192000"/>
              <a:gd name="connsiteY65507" fmla="*/ 133459 h 6858000"/>
              <a:gd name="connsiteX65508" fmla="*/ 2282063 w 12192000"/>
              <a:gd name="connsiteY65508" fmla="*/ 115249 h 6858000"/>
              <a:gd name="connsiteX65509" fmla="*/ 2255901 w 12192000"/>
              <a:gd name="connsiteY65509" fmla="*/ 133574 h 6858000"/>
              <a:gd name="connsiteX65510" fmla="*/ 2255901 w 12192000"/>
              <a:gd name="connsiteY65510" fmla="*/ 211717 h 6858000"/>
              <a:gd name="connsiteX65511" fmla="*/ 2275955 w 12192000"/>
              <a:gd name="connsiteY65511" fmla="*/ 235459 h 6858000"/>
              <a:gd name="connsiteX65512" fmla="*/ 2285983 w 12192000"/>
              <a:gd name="connsiteY65512" fmla="*/ 241106 h 6858000"/>
              <a:gd name="connsiteX65513" fmla="*/ 2276533 w 12192000"/>
              <a:gd name="connsiteY65513" fmla="*/ 250442 h 6858000"/>
              <a:gd name="connsiteX65514" fmla="*/ 2256017 w 12192000"/>
              <a:gd name="connsiteY65514" fmla="*/ 277524 h 6858000"/>
              <a:gd name="connsiteX65515" fmla="*/ 2256017 w 12192000"/>
              <a:gd name="connsiteY65515" fmla="*/ 472994 h 6858000"/>
              <a:gd name="connsiteX65516" fmla="*/ 2277338 w 12192000"/>
              <a:gd name="connsiteY65516" fmla="*/ 501922 h 6858000"/>
              <a:gd name="connsiteX65517" fmla="*/ 2285983 w 12192000"/>
              <a:gd name="connsiteY65517" fmla="*/ 510106 h 6858000"/>
              <a:gd name="connsiteX65518" fmla="*/ 2279529 w 12192000"/>
              <a:gd name="connsiteY65518" fmla="*/ 516329 h 6858000"/>
              <a:gd name="connsiteX65519" fmla="*/ 2279643 w 12192000"/>
              <a:gd name="connsiteY65519" fmla="*/ 516213 h 6858000"/>
              <a:gd name="connsiteX65520" fmla="*/ 2256132 w 12192000"/>
              <a:gd name="connsiteY65520" fmla="*/ 549866 h 6858000"/>
              <a:gd name="connsiteX65521" fmla="*/ 2283331 w 12192000"/>
              <a:gd name="connsiteY65521" fmla="*/ 568884 h 6858000"/>
              <a:gd name="connsiteX65522" fmla="*/ 2308687 w 12192000"/>
              <a:gd name="connsiteY65522" fmla="*/ 550673 h 6858000"/>
              <a:gd name="connsiteX65523" fmla="*/ 2308342 w 12192000"/>
              <a:gd name="connsiteY65523" fmla="*/ 404763 h 6858000"/>
              <a:gd name="connsiteX65524" fmla="*/ 2298200 w 12192000"/>
              <a:gd name="connsiteY65524" fmla="*/ 386555 h 6858000"/>
              <a:gd name="connsiteX65525" fmla="*/ 2288863 w 12192000"/>
              <a:gd name="connsiteY65525" fmla="*/ 373877 h 6858000"/>
              <a:gd name="connsiteX65526" fmla="*/ 2303616 w 12192000"/>
              <a:gd name="connsiteY65526" fmla="*/ 365923 h 6858000"/>
              <a:gd name="connsiteX65527" fmla="*/ 2366198 w 12192000"/>
              <a:gd name="connsiteY65527" fmla="*/ 365923 h 6858000"/>
              <a:gd name="connsiteX65528" fmla="*/ 2366198 w 12192000"/>
              <a:gd name="connsiteY65528" fmla="*/ 370881 h 6858000"/>
              <a:gd name="connsiteX65529" fmla="*/ 2490901 w 12192000"/>
              <a:gd name="connsiteY65529" fmla="*/ 371340 h 6858000"/>
              <a:gd name="connsiteX65530" fmla="*/ 2512109 w 12192000"/>
              <a:gd name="connsiteY65530" fmla="*/ 349212 h 6858000"/>
              <a:gd name="connsiteX65531" fmla="*/ 2511531 w 12192000"/>
              <a:gd name="connsiteY65531" fmla="*/ 276259 h 6858000"/>
              <a:gd name="connsiteX65532" fmla="*/ 2499084 w 12192000"/>
              <a:gd name="connsiteY65532" fmla="*/ 251709 h 6858000"/>
              <a:gd name="connsiteX65533" fmla="*/ 2459553 w 12192000"/>
              <a:gd name="connsiteY65533" fmla="*/ 267959 h 6858000"/>
              <a:gd name="connsiteX65534" fmla="*/ 2452407 w 12192000"/>
              <a:gd name="connsiteY65534" fmla="*/ 276489 h 6858000"/>
              <a:gd name="connsiteX65535" fmla="*/ 2444685 w 12192000"/>
              <a:gd name="connsiteY65535" fmla="*/ 271187 h 6858000"/>
              <a:gd name="connsiteX65536" fmla="*/ 2412299 w 12192000"/>
              <a:gd name="connsiteY65536" fmla="*/ 251018 h 6858000"/>
              <a:gd name="connsiteX65537" fmla="*/ 2383601 w 12192000"/>
              <a:gd name="connsiteY65537" fmla="*/ 250557 h 6858000"/>
              <a:gd name="connsiteX65538" fmla="*/ 2371960 w 12192000"/>
              <a:gd name="connsiteY65538" fmla="*/ 242720 h 6858000"/>
              <a:gd name="connsiteX65539" fmla="*/ 2383255 w 12192000"/>
              <a:gd name="connsiteY65539" fmla="*/ 235459 h 6858000"/>
              <a:gd name="connsiteX65540" fmla="*/ 2427513 w 12192000"/>
              <a:gd name="connsiteY65540" fmla="*/ 235459 h 6858000"/>
              <a:gd name="connsiteX65541" fmla="*/ 2444224 w 12192000"/>
              <a:gd name="connsiteY65541" fmla="*/ 218632 h 6858000"/>
              <a:gd name="connsiteX65542" fmla="*/ 2444224 w 12192000"/>
              <a:gd name="connsiteY65542" fmla="*/ 135303 h 6858000"/>
              <a:gd name="connsiteX65543" fmla="*/ 2422095 w 12192000"/>
              <a:gd name="connsiteY65543" fmla="*/ 115134 h 6858000"/>
              <a:gd name="connsiteX65544" fmla="*/ 2362164 w 12192000"/>
              <a:gd name="connsiteY65544" fmla="*/ 115019 h 6858000"/>
              <a:gd name="connsiteX65545" fmla="*/ 1954055 w 12192000"/>
              <a:gd name="connsiteY65545" fmla="*/ 115019 h 6858000"/>
              <a:gd name="connsiteX65546" fmla="*/ 1876145 w 12192000"/>
              <a:gd name="connsiteY65546" fmla="*/ 115480 h 6858000"/>
              <a:gd name="connsiteX65547" fmla="*/ 1854938 w 12192000"/>
              <a:gd name="connsiteY65547" fmla="*/ 129079 h 6858000"/>
              <a:gd name="connsiteX65548" fmla="*/ 1869229 w 12192000"/>
              <a:gd name="connsiteY65548" fmla="*/ 167920 h 6858000"/>
              <a:gd name="connsiteX65549" fmla="*/ 1879025 w 12192000"/>
              <a:gd name="connsiteY65549" fmla="*/ 177256 h 6858000"/>
              <a:gd name="connsiteX65550" fmla="*/ 1869113 w 12192000"/>
              <a:gd name="connsiteY65550" fmla="*/ 183017 h 6858000"/>
              <a:gd name="connsiteX65551" fmla="*/ 1854131 w 12192000"/>
              <a:gd name="connsiteY65551" fmla="*/ 197656 h 6858000"/>
              <a:gd name="connsiteX65552" fmla="*/ 1854131 w 12192000"/>
              <a:gd name="connsiteY65552" fmla="*/ 283404 h 6858000"/>
              <a:gd name="connsiteX65553" fmla="*/ 1869113 w 12192000"/>
              <a:gd name="connsiteY65553" fmla="*/ 298271 h 6858000"/>
              <a:gd name="connsiteX65554" fmla="*/ 1957397 w 12192000"/>
              <a:gd name="connsiteY65554" fmla="*/ 298271 h 6858000"/>
              <a:gd name="connsiteX65555" fmla="*/ 1974569 w 12192000"/>
              <a:gd name="connsiteY65555" fmla="*/ 279486 h 6858000"/>
              <a:gd name="connsiteX65556" fmla="*/ 1974339 w 12192000"/>
              <a:gd name="connsiteY65556" fmla="*/ 209412 h 6858000"/>
              <a:gd name="connsiteX65557" fmla="*/ 1974801 w 12192000"/>
              <a:gd name="connsiteY65557" fmla="*/ 209412 h 6858000"/>
              <a:gd name="connsiteX65558" fmla="*/ 1974915 w 12192000"/>
              <a:gd name="connsiteY65558" fmla="*/ 136686 h 6858000"/>
              <a:gd name="connsiteX65559" fmla="*/ 1954055 w 12192000"/>
              <a:gd name="connsiteY65559" fmla="*/ 115019 h 6858000"/>
              <a:gd name="connsiteX65560" fmla="*/ 1673415 w 12192000"/>
              <a:gd name="connsiteY65560" fmla="*/ 115019 h 6858000"/>
              <a:gd name="connsiteX65561" fmla="*/ 1644949 w 12192000"/>
              <a:gd name="connsiteY65561" fmla="*/ 115249 h 6858000"/>
              <a:gd name="connsiteX65562" fmla="*/ 1606107 w 12192000"/>
              <a:gd name="connsiteY65562" fmla="*/ 115249 h 6858000"/>
              <a:gd name="connsiteX65563" fmla="*/ 1606107 w 12192000"/>
              <a:gd name="connsiteY65563" fmla="*/ 115134 h 6858000"/>
              <a:gd name="connsiteX65564" fmla="*/ 1588475 w 12192000"/>
              <a:gd name="connsiteY65564" fmla="*/ 141643 h 6858000"/>
              <a:gd name="connsiteX65565" fmla="*/ 1606569 w 12192000"/>
              <a:gd name="connsiteY65565" fmla="*/ 167805 h 6858000"/>
              <a:gd name="connsiteX65566" fmla="*/ 1681599 w 12192000"/>
              <a:gd name="connsiteY65566" fmla="*/ 167805 h 6858000"/>
              <a:gd name="connsiteX65567" fmla="*/ 1703842 w 12192000"/>
              <a:gd name="connsiteY65567" fmla="*/ 145099 h 6858000"/>
              <a:gd name="connsiteX65568" fmla="*/ 1673415 w 12192000"/>
              <a:gd name="connsiteY65568" fmla="*/ 115019 h 6858000"/>
              <a:gd name="connsiteX65569" fmla="*/ 1140833 w 12192000"/>
              <a:gd name="connsiteY65569" fmla="*/ 115019 h 6858000"/>
              <a:gd name="connsiteX65570" fmla="*/ 1119051 w 12192000"/>
              <a:gd name="connsiteY65570" fmla="*/ 138184 h 6858000"/>
              <a:gd name="connsiteX65571" fmla="*/ 1119051 w 12192000"/>
              <a:gd name="connsiteY65571" fmla="*/ 231885 h 6858000"/>
              <a:gd name="connsiteX65572" fmla="*/ 1110638 w 12192000"/>
              <a:gd name="connsiteY65572" fmla="*/ 245140 h 6858000"/>
              <a:gd name="connsiteX65573" fmla="*/ 1103723 w 12192000"/>
              <a:gd name="connsiteY65573" fmla="*/ 231541 h 6858000"/>
              <a:gd name="connsiteX65574" fmla="*/ 1103953 w 12192000"/>
              <a:gd name="connsiteY65574" fmla="*/ 132537 h 6858000"/>
              <a:gd name="connsiteX65575" fmla="*/ 1077561 w 12192000"/>
              <a:gd name="connsiteY65575" fmla="*/ 115365 h 6858000"/>
              <a:gd name="connsiteX65576" fmla="*/ 1051283 w 12192000"/>
              <a:gd name="connsiteY65576" fmla="*/ 132652 h 6858000"/>
              <a:gd name="connsiteX65577" fmla="*/ 1051283 w 12192000"/>
              <a:gd name="connsiteY65577" fmla="*/ 218632 h 6858000"/>
              <a:gd name="connsiteX65578" fmla="*/ 1066726 w 12192000"/>
              <a:gd name="connsiteY65578" fmla="*/ 235574 h 6858000"/>
              <a:gd name="connsiteX65579" fmla="*/ 1076407 w 12192000"/>
              <a:gd name="connsiteY65579" fmla="*/ 241567 h 6858000"/>
              <a:gd name="connsiteX65580" fmla="*/ 1068801 w 12192000"/>
              <a:gd name="connsiteY65580" fmla="*/ 250211 h 6858000"/>
              <a:gd name="connsiteX65581" fmla="*/ 1051283 w 12192000"/>
              <a:gd name="connsiteY65581" fmla="*/ 273952 h 6858000"/>
              <a:gd name="connsiteX65582" fmla="*/ 1051397 w 12192000"/>
              <a:gd name="connsiteY65582" fmla="*/ 477143 h 6858000"/>
              <a:gd name="connsiteX65583" fmla="*/ 1067764 w 12192000"/>
              <a:gd name="connsiteY65583" fmla="*/ 502267 h 6858000"/>
              <a:gd name="connsiteX65584" fmla="*/ 1075831 w 12192000"/>
              <a:gd name="connsiteY65584" fmla="*/ 510682 h 6858000"/>
              <a:gd name="connsiteX65585" fmla="*/ 1071567 w 12192000"/>
              <a:gd name="connsiteY65585" fmla="*/ 515866 h 6858000"/>
              <a:gd name="connsiteX65586" fmla="*/ 1072028 w 12192000"/>
              <a:gd name="connsiteY65586" fmla="*/ 515866 h 6858000"/>
              <a:gd name="connsiteX65587" fmla="*/ 1052319 w 12192000"/>
              <a:gd name="connsiteY65587" fmla="*/ 554363 h 6858000"/>
              <a:gd name="connsiteX65588" fmla="*/ 1079635 w 12192000"/>
              <a:gd name="connsiteY65588" fmla="*/ 568422 h 6858000"/>
              <a:gd name="connsiteX65589" fmla="*/ 1104184 w 12192000"/>
              <a:gd name="connsiteY65589" fmla="*/ 553326 h 6858000"/>
              <a:gd name="connsiteX65590" fmla="*/ 1103838 w 12192000"/>
              <a:gd name="connsiteY65590" fmla="*/ 402229 h 6858000"/>
              <a:gd name="connsiteX65591" fmla="*/ 1092197 w 12192000"/>
              <a:gd name="connsiteY65591" fmla="*/ 386440 h 6858000"/>
              <a:gd name="connsiteX65592" fmla="*/ 1078827 w 12192000"/>
              <a:gd name="connsiteY65592" fmla="*/ 374915 h 6858000"/>
              <a:gd name="connsiteX65593" fmla="*/ 1094733 w 12192000"/>
              <a:gd name="connsiteY65593" fmla="*/ 365693 h 6858000"/>
              <a:gd name="connsiteX65594" fmla="*/ 1191083 w 12192000"/>
              <a:gd name="connsiteY65594" fmla="*/ 365693 h 6858000"/>
              <a:gd name="connsiteX65595" fmla="*/ 1279713 w 12192000"/>
              <a:gd name="connsiteY65595" fmla="*/ 366038 h 6858000"/>
              <a:gd name="connsiteX65596" fmla="*/ 1302417 w 12192000"/>
              <a:gd name="connsiteY65596" fmla="*/ 344717 h 6858000"/>
              <a:gd name="connsiteX65597" fmla="*/ 1301956 w 12192000"/>
              <a:gd name="connsiteY65597" fmla="*/ 271764 h 6858000"/>
              <a:gd name="connsiteX65598" fmla="*/ 1289971 w 12192000"/>
              <a:gd name="connsiteY65598" fmla="*/ 251594 h 6858000"/>
              <a:gd name="connsiteX65599" fmla="*/ 1255395 w 12192000"/>
              <a:gd name="connsiteY65599" fmla="*/ 265655 h 6858000"/>
              <a:gd name="connsiteX65600" fmla="*/ 1247097 w 12192000"/>
              <a:gd name="connsiteY65600" fmla="*/ 276604 h 6858000"/>
              <a:gd name="connsiteX65601" fmla="*/ 1236377 w 12192000"/>
              <a:gd name="connsiteY65601" fmla="*/ 267499 h 6858000"/>
              <a:gd name="connsiteX65602" fmla="*/ 1209754 w 12192000"/>
              <a:gd name="connsiteY65602" fmla="*/ 250786 h 6858000"/>
              <a:gd name="connsiteX65603" fmla="*/ 1181057 w 12192000"/>
              <a:gd name="connsiteY65603" fmla="*/ 250786 h 6858000"/>
              <a:gd name="connsiteX65604" fmla="*/ 1163077 w 12192000"/>
              <a:gd name="connsiteY65604" fmla="*/ 241913 h 6858000"/>
              <a:gd name="connsiteX65605" fmla="*/ 1179905 w 12192000"/>
              <a:gd name="connsiteY65605" fmla="*/ 235459 h 6858000"/>
              <a:gd name="connsiteX65606" fmla="*/ 1216325 w 12192000"/>
              <a:gd name="connsiteY65606" fmla="*/ 235459 h 6858000"/>
              <a:gd name="connsiteX65607" fmla="*/ 1234419 w 12192000"/>
              <a:gd name="connsiteY65607" fmla="*/ 217479 h 6858000"/>
              <a:gd name="connsiteX65608" fmla="*/ 1234419 w 12192000"/>
              <a:gd name="connsiteY65608" fmla="*/ 134150 h 6858000"/>
              <a:gd name="connsiteX65609" fmla="*/ 1213788 w 12192000"/>
              <a:gd name="connsiteY65609" fmla="*/ 115134 h 6858000"/>
              <a:gd name="connsiteX65610" fmla="*/ 1140833 w 12192000"/>
              <a:gd name="connsiteY65610" fmla="*/ 115019 h 6858000"/>
              <a:gd name="connsiteX65611" fmla="*/ 9345847 w 12192000"/>
              <a:gd name="connsiteY65611" fmla="*/ 114904 h 6858000"/>
              <a:gd name="connsiteX65612" fmla="*/ 9287874 w 12192000"/>
              <a:gd name="connsiteY65612" fmla="*/ 172992 h 6858000"/>
              <a:gd name="connsiteX65613" fmla="*/ 9287874 w 12192000"/>
              <a:gd name="connsiteY65613" fmla="*/ 180830 h 6858000"/>
              <a:gd name="connsiteX65614" fmla="*/ 9340891 w 12192000"/>
              <a:gd name="connsiteY65614" fmla="*/ 235113 h 6858000"/>
              <a:gd name="connsiteX65615" fmla="*/ 9402666 w 12192000"/>
              <a:gd name="connsiteY65615" fmla="*/ 171493 h 6858000"/>
              <a:gd name="connsiteX65616" fmla="*/ 9345847 w 12192000"/>
              <a:gd name="connsiteY65616" fmla="*/ 115019 h 6858000"/>
              <a:gd name="connsiteX65617" fmla="*/ 973372 w 12192000"/>
              <a:gd name="connsiteY65617" fmla="*/ 114904 h 6858000"/>
              <a:gd name="connsiteX65618" fmla="*/ 915399 w 12192000"/>
              <a:gd name="connsiteY65618" fmla="*/ 172992 h 6858000"/>
              <a:gd name="connsiteX65619" fmla="*/ 915399 w 12192000"/>
              <a:gd name="connsiteY65619" fmla="*/ 180830 h 6858000"/>
              <a:gd name="connsiteX65620" fmla="*/ 968416 w 12192000"/>
              <a:gd name="connsiteY65620" fmla="*/ 235113 h 6858000"/>
              <a:gd name="connsiteX65621" fmla="*/ 1030191 w 12192000"/>
              <a:gd name="connsiteY65621" fmla="*/ 171493 h 6858000"/>
              <a:gd name="connsiteX65622" fmla="*/ 973372 w 12192000"/>
              <a:gd name="connsiteY65622" fmla="*/ 115019 h 6858000"/>
              <a:gd name="connsiteX65623" fmla="*/ 11530574 w 12192000"/>
              <a:gd name="connsiteY65623" fmla="*/ 114788 h 6858000"/>
              <a:gd name="connsiteX65624" fmla="*/ 11457618 w 12192000"/>
              <a:gd name="connsiteY65624" fmla="*/ 115134 h 6858000"/>
              <a:gd name="connsiteX65625" fmla="*/ 11437796 w 12192000"/>
              <a:gd name="connsiteY65625" fmla="*/ 127351 h 6858000"/>
              <a:gd name="connsiteX65626" fmla="*/ 11437564 w 12192000"/>
              <a:gd name="connsiteY65626" fmla="*/ 127351 h 6858000"/>
              <a:gd name="connsiteX65627" fmla="*/ 11450358 w 12192000"/>
              <a:gd name="connsiteY65627" fmla="*/ 167460 h 6858000"/>
              <a:gd name="connsiteX65628" fmla="*/ 11461767 w 12192000"/>
              <a:gd name="connsiteY65628" fmla="*/ 175642 h 6858000"/>
              <a:gd name="connsiteX65629" fmla="*/ 11450588 w 12192000"/>
              <a:gd name="connsiteY65629" fmla="*/ 182902 h 6858000"/>
              <a:gd name="connsiteX65630" fmla="*/ 11436758 w 12192000"/>
              <a:gd name="connsiteY65630" fmla="*/ 198578 h 6858000"/>
              <a:gd name="connsiteX65631" fmla="*/ 11436758 w 12192000"/>
              <a:gd name="connsiteY65631" fmla="*/ 281904 h 6858000"/>
              <a:gd name="connsiteX65632" fmla="*/ 11453354 w 12192000"/>
              <a:gd name="connsiteY65632" fmla="*/ 298041 h 6858000"/>
              <a:gd name="connsiteX65633" fmla="*/ 11534146 w 12192000"/>
              <a:gd name="connsiteY65633" fmla="*/ 298041 h 6858000"/>
              <a:gd name="connsiteX65634" fmla="*/ 11552010 w 12192000"/>
              <a:gd name="connsiteY65634" fmla="*/ 280753 h 6858000"/>
              <a:gd name="connsiteX65635" fmla="*/ 11551665 w 12192000"/>
              <a:gd name="connsiteY65635" fmla="*/ 207797 h 6858000"/>
              <a:gd name="connsiteX65636" fmla="*/ 11552010 w 12192000"/>
              <a:gd name="connsiteY65636" fmla="*/ 137493 h 6858000"/>
              <a:gd name="connsiteX65637" fmla="*/ 11530574 w 12192000"/>
              <a:gd name="connsiteY65637" fmla="*/ 114788 h 6858000"/>
              <a:gd name="connsiteX65638" fmla="*/ 3158099 w 12192000"/>
              <a:gd name="connsiteY65638" fmla="*/ 114788 h 6858000"/>
              <a:gd name="connsiteX65639" fmla="*/ 3085143 w 12192000"/>
              <a:gd name="connsiteY65639" fmla="*/ 115134 h 6858000"/>
              <a:gd name="connsiteX65640" fmla="*/ 3065321 w 12192000"/>
              <a:gd name="connsiteY65640" fmla="*/ 127351 h 6858000"/>
              <a:gd name="connsiteX65641" fmla="*/ 3065089 w 12192000"/>
              <a:gd name="connsiteY65641" fmla="*/ 127351 h 6858000"/>
              <a:gd name="connsiteX65642" fmla="*/ 3077883 w 12192000"/>
              <a:gd name="connsiteY65642" fmla="*/ 167460 h 6858000"/>
              <a:gd name="connsiteX65643" fmla="*/ 3089292 w 12192000"/>
              <a:gd name="connsiteY65643" fmla="*/ 175642 h 6858000"/>
              <a:gd name="connsiteX65644" fmla="*/ 3078113 w 12192000"/>
              <a:gd name="connsiteY65644" fmla="*/ 182902 h 6858000"/>
              <a:gd name="connsiteX65645" fmla="*/ 3064283 w 12192000"/>
              <a:gd name="connsiteY65645" fmla="*/ 198578 h 6858000"/>
              <a:gd name="connsiteX65646" fmla="*/ 3064283 w 12192000"/>
              <a:gd name="connsiteY65646" fmla="*/ 281904 h 6858000"/>
              <a:gd name="connsiteX65647" fmla="*/ 3080879 w 12192000"/>
              <a:gd name="connsiteY65647" fmla="*/ 298041 h 6858000"/>
              <a:gd name="connsiteX65648" fmla="*/ 3161671 w 12192000"/>
              <a:gd name="connsiteY65648" fmla="*/ 298041 h 6858000"/>
              <a:gd name="connsiteX65649" fmla="*/ 3179535 w 12192000"/>
              <a:gd name="connsiteY65649" fmla="*/ 280753 h 6858000"/>
              <a:gd name="connsiteX65650" fmla="*/ 3179190 w 12192000"/>
              <a:gd name="connsiteY65650" fmla="*/ 207797 h 6858000"/>
              <a:gd name="connsiteX65651" fmla="*/ 3179535 w 12192000"/>
              <a:gd name="connsiteY65651" fmla="*/ 137493 h 6858000"/>
              <a:gd name="connsiteX65652" fmla="*/ 3158099 w 12192000"/>
              <a:gd name="connsiteY65652" fmla="*/ 114788 h 6858000"/>
              <a:gd name="connsiteX65653" fmla="*/ 9916692 w 12192000"/>
              <a:gd name="connsiteY65653" fmla="*/ 114673 h 6858000"/>
              <a:gd name="connsiteX65654" fmla="*/ 9893642 w 12192000"/>
              <a:gd name="connsiteY65654" fmla="*/ 139797 h 6858000"/>
              <a:gd name="connsiteX65655" fmla="*/ 9916346 w 12192000"/>
              <a:gd name="connsiteY65655" fmla="*/ 168151 h 6858000"/>
              <a:gd name="connsiteX65656" fmla="*/ 9944814 w 12192000"/>
              <a:gd name="connsiteY65656" fmla="*/ 142909 h 6858000"/>
              <a:gd name="connsiteX65657" fmla="*/ 9916808 w 12192000"/>
              <a:gd name="connsiteY65657" fmla="*/ 114673 h 6858000"/>
              <a:gd name="connsiteX65658" fmla="*/ 9114420 w 12192000"/>
              <a:gd name="connsiteY65658" fmla="*/ 114673 h 6858000"/>
              <a:gd name="connsiteX65659" fmla="*/ 9046766 w 12192000"/>
              <a:gd name="connsiteY65659" fmla="*/ 114904 h 6858000"/>
              <a:gd name="connsiteX65660" fmla="*/ 9022563 w 12192000"/>
              <a:gd name="connsiteY65660" fmla="*/ 128964 h 6858000"/>
              <a:gd name="connsiteX65661" fmla="*/ 9022448 w 12192000"/>
              <a:gd name="connsiteY65661" fmla="*/ 128964 h 6858000"/>
              <a:gd name="connsiteX65662" fmla="*/ 9038122 w 12192000"/>
              <a:gd name="connsiteY65662" fmla="*/ 167460 h 6858000"/>
              <a:gd name="connsiteX65663" fmla="*/ 9047228 w 12192000"/>
              <a:gd name="connsiteY65663" fmla="*/ 177256 h 6858000"/>
              <a:gd name="connsiteX65664" fmla="*/ 9037315 w 12192000"/>
              <a:gd name="connsiteY65664" fmla="*/ 182557 h 6858000"/>
              <a:gd name="connsiteX65665" fmla="*/ 9021641 w 12192000"/>
              <a:gd name="connsiteY65665" fmla="*/ 200076 h 6858000"/>
              <a:gd name="connsiteX65666" fmla="*/ 9021641 w 12192000"/>
              <a:gd name="connsiteY65666" fmla="*/ 280753 h 6858000"/>
              <a:gd name="connsiteX65667" fmla="*/ 9037892 w 12192000"/>
              <a:gd name="connsiteY65667" fmla="*/ 297694 h 6858000"/>
              <a:gd name="connsiteX65668" fmla="*/ 9118569 w 12192000"/>
              <a:gd name="connsiteY65668" fmla="*/ 297694 h 6858000"/>
              <a:gd name="connsiteX65669" fmla="*/ 9136894 w 12192000"/>
              <a:gd name="connsiteY65669" fmla="*/ 277296 h 6858000"/>
              <a:gd name="connsiteX65670" fmla="*/ 9136664 w 12192000"/>
              <a:gd name="connsiteY65670" fmla="*/ 207107 h 6858000"/>
              <a:gd name="connsiteX65671" fmla="*/ 9136894 w 12192000"/>
              <a:gd name="connsiteY65671" fmla="*/ 207107 h 6858000"/>
              <a:gd name="connsiteX65672" fmla="*/ 9137124 w 12192000"/>
              <a:gd name="connsiteY65672" fmla="*/ 136916 h 6858000"/>
              <a:gd name="connsiteX65673" fmla="*/ 9114420 w 12192000"/>
              <a:gd name="connsiteY65673" fmla="*/ 114673 h 6858000"/>
              <a:gd name="connsiteX65674" fmla="*/ 1544217 w 12192000"/>
              <a:gd name="connsiteY65674" fmla="*/ 114673 h 6858000"/>
              <a:gd name="connsiteX65675" fmla="*/ 1521167 w 12192000"/>
              <a:gd name="connsiteY65675" fmla="*/ 139797 h 6858000"/>
              <a:gd name="connsiteX65676" fmla="*/ 1543871 w 12192000"/>
              <a:gd name="connsiteY65676" fmla="*/ 168151 h 6858000"/>
              <a:gd name="connsiteX65677" fmla="*/ 1572339 w 12192000"/>
              <a:gd name="connsiteY65677" fmla="*/ 142909 h 6858000"/>
              <a:gd name="connsiteX65678" fmla="*/ 1544333 w 12192000"/>
              <a:gd name="connsiteY65678" fmla="*/ 114673 h 6858000"/>
              <a:gd name="connsiteX65679" fmla="*/ 741945 w 12192000"/>
              <a:gd name="connsiteY65679" fmla="*/ 114673 h 6858000"/>
              <a:gd name="connsiteX65680" fmla="*/ 674291 w 12192000"/>
              <a:gd name="connsiteY65680" fmla="*/ 114904 h 6858000"/>
              <a:gd name="connsiteX65681" fmla="*/ 650088 w 12192000"/>
              <a:gd name="connsiteY65681" fmla="*/ 128964 h 6858000"/>
              <a:gd name="connsiteX65682" fmla="*/ 649973 w 12192000"/>
              <a:gd name="connsiteY65682" fmla="*/ 128964 h 6858000"/>
              <a:gd name="connsiteX65683" fmla="*/ 665647 w 12192000"/>
              <a:gd name="connsiteY65683" fmla="*/ 167460 h 6858000"/>
              <a:gd name="connsiteX65684" fmla="*/ 674753 w 12192000"/>
              <a:gd name="connsiteY65684" fmla="*/ 177256 h 6858000"/>
              <a:gd name="connsiteX65685" fmla="*/ 664840 w 12192000"/>
              <a:gd name="connsiteY65685" fmla="*/ 182557 h 6858000"/>
              <a:gd name="connsiteX65686" fmla="*/ 649166 w 12192000"/>
              <a:gd name="connsiteY65686" fmla="*/ 200076 h 6858000"/>
              <a:gd name="connsiteX65687" fmla="*/ 649166 w 12192000"/>
              <a:gd name="connsiteY65687" fmla="*/ 280753 h 6858000"/>
              <a:gd name="connsiteX65688" fmla="*/ 665417 w 12192000"/>
              <a:gd name="connsiteY65688" fmla="*/ 297694 h 6858000"/>
              <a:gd name="connsiteX65689" fmla="*/ 746094 w 12192000"/>
              <a:gd name="connsiteY65689" fmla="*/ 297694 h 6858000"/>
              <a:gd name="connsiteX65690" fmla="*/ 764419 w 12192000"/>
              <a:gd name="connsiteY65690" fmla="*/ 277296 h 6858000"/>
              <a:gd name="connsiteX65691" fmla="*/ 764189 w 12192000"/>
              <a:gd name="connsiteY65691" fmla="*/ 207107 h 6858000"/>
              <a:gd name="connsiteX65692" fmla="*/ 764419 w 12192000"/>
              <a:gd name="connsiteY65692" fmla="*/ 207107 h 6858000"/>
              <a:gd name="connsiteX65693" fmla="*/ 764649 w 12192000"/>
              <a:gd name="connsiteY65693" fmla="*/ 136916 h 6858000"/>
              <a:gd name="connsiteX65694" fmla="*/ 741945 w 12192000"/>
              <a:gd name="connsiteY65694" fmla="*/ 114673 h 6858000"/>
              <a:gd name="connsiteX65695" fmla="*/ 9855032 w 12192000"/>
              <a:gd name="connsiteY65695" fmla="*/ 114558 h 6858000"/>
              <a:gd name="connsiteX65696" fmla="*/ 9753495 w 12192000"/>
              <a:gd name="connsiteY65696" fmla="*/ 114904 h 6858000"/>
              <a:gd name="connsiteX65697" fmla="*/ 9646886 w 12192000"/>
              <a:gd name="connsiteY65697" fmla="*/ 114904 h 6858000"/>
              <a:gd name="connsiteX65698" fmla="*/ 9627063 w 12192000"/>
              <a:gd name="connsiteY65698" fmla="*/ 131845 h 6858000"/>
              <a:gd name="connsiteX65699" fmla="*/ 9627063 w 12192000"/>
              <a:gd name="connsiteY65699" fmla="*/ 220360 h 6858000"/>
              <a:gd name="connsiteX65700" fmla="*/ 9655530 w 12192000"/>
              <a:gd name="connsiteY65700" fmla="*/ 234998 h 6858000"/>
              <a:gd name="connsiteX65701" fmla="*/ 9674547 w 12192000"/>
              <a:gd name="connsiteY65701" fmla="*/ 219323 h 6858000"/>
              <a:gd name="connsiteX65702" fmla="*/ 9674316 w 12192000"/>
              <a:gd name="connsiteY65702" fmla="*/ 151669 h 6858000"/>
              <a:gd name="connsiteX65703" fmla="*/ 9683882 w 12192000"/>
              <a:gd name="connsiteY65703" fmla="*/ 136801 h 6858000"/>
              <a:gd name="connsiteX65704" fmla="*/ 9694716 w 12192000"/>
              <a:gd name="connsiteY65704" fmla="*/ 150402 h 6858000"/>
              <a:gd name="connsiteX65705" fmla="*/ 9715922 w 12192000"/>
              <a:gd name="connsiteY65705" fmla="*/ 167575 h 6858000"/>
              <a:gd name="connsiteX65706" fmla="*/ 9856531 w 12192000"/>
              <a:gd name="connsiteY65706" fmla="*/ 167920 h 6858000"/>
              <a:gd name="connsiteX65707" fmla="*/ 9878198 w 12192000"/>
              <a:gd name="connsiteY65707" fmla="*/ 141757 h 6858000"/>
              <a:gd name="connsiteX65708" fmla="*/ 9855032 w 12192000"/>
              <a:gd name="connsiteY65708" fmla="*/ 114558 h 6858000"/>
              <a:gd name="connsiteX65709" fmla="*/ 8306154 w 12192000"/>
              <a:gd name="connsiteY65709" fmla="*/ 114558 h 6858000"/>
              <a:gd name="connsiteX65710" fmla="*/ 8286100 w 12192000"/>
              <a:gd name="connsiteY65710" fmla="*/ 135649 h 6858000"/>
              <a:gd name="connsiteX65711" fmla="*/ 8285639 w 12192000"/>
              <a:gd name="connsiteY65711" fmla="*/ 234537 h 6858000"/>
              <a:gd name="connsiteX65712" fmla="*/ 8275958 w 12192000"/>
              <a:gd name="connsiteY65712" fmla="*/ 245025 h 6858000"/>
              <a:gd name="connsiteX65713" fmla="*/ 8266277 w 12192000"/>
              <a:gd name="connsiteY65713" fmla="*/ 234537 h 6858000"/>
              <a:gd name="connsiteX65714" fmla="*/ 8265816 w 12192000"/>
              <a:gd name="connsiteY65714" fmla="*/ 132998 h 6858000"/>
              <a:gd name="connsiteX65715" fmla="*/ 8237694 w 12192000"/>
              <a:gd name="connsiteY65715" fmla="*/ 114788 h 6858000"/>
              <a:gd name="connsiteX65716" fmla="*/ 8212915 w 12192000"/>
              <a:gd name="connsiteY65716" fmla="*/ 133689 h 6858000"/>
              <a:gd name="connsiteX65717" fmla="*/ 8213146 w 12192000"/>
              <a:gd name="connsiteY65717" fmla="*/ 211832 h 6858000"/>
              <a:gd name="connsiteX65718" fmla="*/ 8232738 w 12192000"/>
              <a:gd name="connsiteY65718" fmla="*/ 234883 h 6858000"/>
              <a:gd name="connsiteX65719" fmla="*/ 8244033 w 12192000"/>
              <a:gd name="connsiteY65719" fmla="*/ 241567 h 6858000"/>
              <a:gd name="connsiteX65720" fmla="*/ 8233660 w 12192000"/>
              <a:gd name="connsiteY65720" fmla="*/ 250096 h 6858000"/>
              <a:gd name="connsiteX65721" fmla="*/ 8213146 w 12192000"/>
              <a:gd name="connsiteY65721" fmla="*/ 275798 h 6858000"/>
              <a:gd name="connsiteX65722" fmla="*/ 8213146 w 12192000"/>
              <a:gd name="connsiteY65722" fmla="*/ 473685 h 6858000"/>
              <a:gd name="connsiteX65723" fmla="*/ 8234697 w 12192000"/>
              <a:gd name="connsiteY65723" fmla="*/ 500999 h 6858000"/>
              <a:gd name="connsiteX65724" fmla="*/ 8243917 w 12192000"/>
              <a:gd name="connsiteY65724" fmla="*/ 508029 h 6858000"/>
              <a:gd name="connsiteX65725" fmla="*/ 8236772 w 12192000"/>
              <a:gd name="connsiteY65725" fmla="*/ 515866 h 6858000"/>
              <a:gd name="connsiteX65726" fmla="*/ 8236772 w 12192000"/>
              <a:gd name="connsiteY65726" fmla="*/ 515984 h 6858000"/>
              <a:gd name="connsiteX65727" fmla="*/ 8213261 w 12192000"/>
              <a:gd name="connsiteY65727" fmla="*/ 550904 h 6858000"/>
              <a:gd name="connsiteX65728" fmla="*/ 8238385 w 12192000"/>
              <a:gd name="connsiteY65728" fmla="*/ 568193 h 6858000"/>
              <a:gd name="connsiteX65729" fmla="*/ 8265931 w 12192000"/>
              <a:gd name="connsiteY65729" fmla="*/ 550327 h 6858000"/>
              <a:gd name="connsiteX65730" fmla="*/ 8265355 w 12192000"/>
              <a:gd name="connsiteY65730" fmla="*/ 404534 h 6858000"/>
              <a:gd name="connsiteX65731" fmla="*/ 8259131 w 12192000"/>
              <a:gd name="connsiteY65731" fmla="*/ 386900 h 6858000"/>
              <a:gd name="connsiteX65732" fmla="*/ 8245185 w 12192000"/>
              <a:gd name="connsiteY65732" fmla="*/ 372838 h 6858000"/>
              <a:gd name="connsiteX65733" fmla="*/ 8266968 w 12192000"/>
              <a:gd name="connsiteY65733" fmla="*/ 365234 h 6858000"/>
              <a:gd name="connsiteX65734" fmla="*/ 8446646 w 12192000"/>
              <a:gd name="connsiteY65734" fmla="*/ 365234 h 6858000"/>
              <a:gd name="connsiteX65735" fmla="*/ 8469236 w 12192000"/>
              <a:gd name="connsiteY65735" fmla="*/ 342988 h 6858000"/>
              <a:gd name="connsiteX65736" fmla="*/ 8468775 w 12192000"/>
              <a:gd name="connsiteY65736" fmla="*/ 275337 h 6858000"/>
              <a:gd name="connsiteX65737" fmla="*/ 8454714 w 12192000"/>
              <a:gd name="connsiteY65737" fmla="*/ 251133 h 6858000"/>
              <a:gd name="connsiteX65738" fmla="*/ 8416451 w 12192000"/>
              <a:gd name="connsiteY65738" fmla="*/ 267036 h 6858000"/>
              <a:gd name="connsiteX65739" fmla="*/ 8408958 w 12192000"/>
              <a:gd name="connsiteY65739" fmla="*/ 276027 h 6858000"/>
              <a:gd name="connsiteX65740" fmla="*/ 8401122 w 12192000"/>
              <a:gd name="connsiteY65740" fmla="*/ 265885 h 6858000"/>
              <a:gd name="connsiteX65741" fmla="*/ 8380953 w 12192000"/>
              <a:gd name="connsiteY65741" fmla="*/ 250442 h 6858000"/>
              <a:gd name="connsiteX65742" fmla="*/ 8339346 w 12192000"/>
              <a:gd name="connsiteY65742" fmla="*/ 250326 h 6858000"/>
              <a:gd name="connsiteX65743" fmla="*/ 8328628 w 12192000"/>
              <a:gd name="connsiteY65743" fmla="*/ 241913 h 6858000"/>
              <a:gd name="connsiteX65744" fmla="*/ 8339807 w 12192000"/>
              <a:gd name="connsiteY65744" fmla="*/ 234998 h 6858000"/>
              <a:gd name="connsiteX65745" fmla="*/ 8384064 w 12192000"/>
              <a:gd name="connsiteY65745" fmla="*/ 234998 h 6858000"/>
              <a:gd name="connsiteX65746" fmla="*/ 8401236 w 12192000"/>
              <a:gd name="connsiteY65746" fmla="*/ 219554 h 6858000"/>
              <a:gd name="connsiteX65747" fmla="*/ 8401236 w 12192000"/>
              <a:gd name="connsiteY65747" fmla="*/ 131039 h 6858000"/>
              <a:gd name="connsiteX65748" fmla="*/ 8384295 w 12192000"/>
              <a:gd name="connsiteY65748" fmla="*/ 114558 h 6858000"/>
              <a:gd name="connsiteX65749" fmla="*/ 8306154 w 12192000"/>
              <a:gd name="connsiteY65749" fmla="*/ 114558 h 6858000"/>
              <a:gd name="connsiteX65750" fmla="*/ 1482557 w 12192000"/>
              <a:gd name="connsiteY65750" fmla="*/ 114558 h 6858000"/>
              <a:gd name="connsiteX65751" fmla="*/ 1381020 w 12192000"/>
              <a:gd name="connsiteY65751" fmla="*/ 114904 h 6858000"/>
              <a:gd name="connsiteX65752" fmla="*/ 1274411 w 12192000"/>
              <a:gd name="connsiteY65752" fmla="*/ 114904 h 6858000"/>
              <a:gd name="connsiteX65753" fmla="*/ 1254588 w 12192000"/>
              <a:gd name="connsiteY65753" fmla="*/ 131845 h 6858000"/>
              <a:gd name="connsiteX65754" fmla="*/ 1254588 w 12192000"/>
              <a:gd name="connsiteY65754" fmla="*/ 220360 h 6858000"/>
              <a:gd name="connsiteX65755" fmla="*/ 1283055 w 12192000"/>
              <a:gd name="connsiteY65755" fmla="*/ 234998 h 6858000"/>
              <a:gd name="connsiteX65756" fmla="*/ 1302072 w 12192000"/>
              <a:gd name="connsiteY65756" fmla="*/ 219323 h 6858000"/>
              <a:gd name="connsiteX65757" fmla="*/ 1301841 w 12192000"/>
              <a:gd name="connsiteY65757" fmla="*/ 151669 h 6858000"/>
              <a:gd name="connsiteX65758" fmla="*/ 1311407 w 12192000"/>
              <a:gd name="connsiteY65758" fmla="*/ 136801 h 6858000"/>
              <a:gd name="connsiteX65759" fmla="*/ 1322241 w 12192000"/>
              <a:gd name="connsiteY65759" fmla="*/ 150402 h 6858000"/>
              <a:gd name="connsiteX65760" fmla="*/ 1343447 w 12192000"/>
              <a:gd name="connsiteY65760" fmla="*/ 167575 h 6858000"/>
              <a:gd name="connsiteX65761" fmla="*/ 1484056 w 12192000"/>
              <a:gd name="connsiteY65761" fmla="*/ 167920 h 6858000"/>
              <a:gd name="connsiteX65762" fmla="*/ 1505723 w 12192000"/>
              <a:gd name="connsiteY65762" fmla="*/ 141757 h 6858000"/>
              <a:gd name="connsiteX65763" fmla="*/ 1482557 w 12192000"/>
              <a:gd name="connsiteY65763" fmla="*/ 114558 h 6858000"/>
              <a:gd name="connsiteX65764" fmla="*/ 8135465 w 12192000"/>
              <a:gd name="connsiteY65764" fmla="*/ 114443 h 6858000"/>
              <a:gd name="connsiteX65765" fmla="*/ 8082680 w 12192000"/>
              <a:gd name="connsiteY65765" fmla="*/ 174144 h 6858000"/>
              <a:gd name="connsiteX65766" fmla="*/ 8082795 w 12192000"/>
              <a:gd name="connsiteY65766" fmla="*/ 174144 h 6858000"/>
              <a:gd name="connsiteX65767" fmla="*/ 8141458 w 12192000"/>
              <a:gd name="connsiteY65767" fmla="*/ 234652 h 6858000"/>
              <a:gd name="connsiteX65768" fmla="*/ 8197816 w 12192000"/>
              <a:gd name="connsiteY65768" fmla="*/ 177142 h 6858000"/>
              <a:gd name="connsiteX65769" fmla="*/ 8135465 w 12192000"/>
              <a:gd name="connsiteY65769" fmla="*/ 114443 h 6858000"/>
              <a:gd name="connsiteX65770" fmla="*/ 11127534 w 12192000"/>
              <a:gd name="connsiteY65770" fmla="*/ 114327 h 6858000"/>
              <a:gd name="connsiteX65771" fmla="*/ 11103563 w 12192000"/>
              <a:gd name="connsiteY65771" fmla="*/ 138530 h 6858000"/>
              <a:gd name="connsiteX65772" fmla="*/ 11125460 w 12192000"/>
              <a:gd name="connsiteY65772" fmla="*/ 168612 h 6858000"/>
              <a:gd name="connsiteX65773" fmla="*/ 11151048 w 12192000"/>
              <a:gd name="connsiteY65773" fmla="*/ 143831 h 6858000"/>
              <a:gd name="connsiteX65774" fmla="*/ 11127534 w 12192000"/>
              <a:gd name="connsiteY65774" fmla="*/ 114327 h 6858000"/>
              <a:gd name="connsiteX65775" fmla="*/ 6563307 w 12192000"/>
              <a:gd name="connsiteY65775" fmla="*/ 114327 h 6858000"/>
              <a:gd name="connsiteX65776" fmla="*/ 6529423 w 12192000"/>
              <a:gd name="connsiteY65776" fmla="*/ 114558 h 6858000"/>
              <a:gd name="connsiteX65777" fmla="*/ 6485049 w 12192000"/>
              <a:gd name="connsiteY65777" fmla="*/ 114558 h 6858000"/>
              <a:gd name="connsiteX65778" fmla="*/ 6471332 w 12192000"/>
              <a:gd name="connsiteY65778" fmla="*/ 123086 h 6858000"/>
              <a:gd name="connsiteX65779" fmla="*/ 6471449 w 12192000"/>
              <a:gd name="connsiteY65779" fmla="*/ 122971 h 6858000"/>
              <a:gd name="connsiteX65780" fmla="*/ 6502105 w 12192000"/>
              <a:gd name="connsiteY65780" fmla="*/ 166653 h 6858000"/>
              <a:gd name="connsiteX65781" fmla="*/ 6524466 w 12192000"/>
              <a:gd name="connsiteY65781" fmla="*/ 155589 h 6858000"/>
              <a:gd name="connsiteX65782" fmla="*/ 6538180 w 12192000"/>
              <a:gd name="connsiteY65782" fmla="*/ 156396 h 6858000"/>
              <a:gd name="connsiteX65783" fmla="*/ 6579787 w 12192000"/>
              <a:gd name="connsiteY65783" fmla="*/ 164924 h 6858000"/>
              <a:gd name="connsiteX65784" fmla="*/ 6586471 w 12192000"/>
              <a:gd name="connsiteY65784" fmla="*/ 137608 h 6858000"/>
              <a:gd name="connsiteX65785" fmla="*/ 6563307 w 12192000"/>
              <a:gd name="connsiteY65785" fmla="*/ 114327 h 6858000"/>
              <a:gd name="connsiteX65786" fmla="*/ 6361728 w 12192000"/>
              <a:gd name="connsiteY65786" fmla="*/ 114327 h 6858000"/>
              <a:gd name="connsiteX65787" fmla="*/ 6340406 w 12192000"/>
              <a:gd name="connsiteY65787" fmla="*/ 135879 h 6858000"/>
              <a:gd name="connsiteX65788" fmla="*/ 6340406 w 12192000"/>
              <a:gd name="connsiteY65788" fmla="*/ 135994 h 6858000"/>
              <a:gd name="connsiteX65789" fmla="*/ 6370489 w 12192000"/>
              <a:gd name="connsiteY65789" fmla="*/ 166999 h 6858000"/>
              <a:gd name="connsiteX65790" fmla="*/ 6396419 w 12192000"/>
              <a:gd name="connsiteY65790" fmla="*/ 166768 h 6858000"/>
              <a:gd name="connsiteX65791" fmla="*/ 6438026 w 12192000"/>
              <a:gd name="connsiteY65791" fmla="*/ 166883 h 6858000"/>
              <a:gd name="connsiteX65792" fmla="*/ 6455777 w 12192000"/>
              <a:gd name="connsiteY65792" fmla="*/ 140143 h 6858000"/>
              <a:gd name="connsiteX65793" fmla="*/ 6437104 w 12192000"/>
              <a:gd name="connsiteY65793" fmla="*/ 114327 h 6858000"/>
              <a:gd name="connsiteX65794" fmla="*/ 6361728 w 12192000"/>
              <a:gd name="connsiteY65794" fmla="*/ 114327 h 6858000"/>
              <a:gd name="connsiteX65795" fmla="*/ 5891269 w 12192000"/>
              <a:gd name="connsiteY65795" fmla="*/ 114327 h 6858000"/>
              <a:gd name="connsiteX65796" fmla="*/ 5871101 w 12192000"/>
              <a:gd name="connsiteY65796" fmla="*/ 136340 h 6858000"/>
              <a:gd name="connsiteX65797" fmla="*/ 5871101 w 12192000"/>
              <a:gd name="connsiteY65797" fmla="*/ 219669 h 6858000"/>
              <a:gd name="connsiteX65798" fmla="*/ 5860496 w 12192000"/>
              <a:gd name="connsiteY65798" fmla="*/ 243642 h 6858000"/>
              <a:gd name="connsiteX65799" fmla="*/ 5850816 w 12192000"/>
              <a:gd name="connsiteY65799" fmla="*/ 218286 h 6858000"/>
              <a:gd name="connsiteX65800" fmla="*/ 5850816 w 12192000"/>
              <a:gd name="connsiteY65800" fmla="*/ 132306 h 6858000"/>
              <a:gd name="connsiteX65801" fmla="*/ 5824075 w 12192000"/>
              <a:gd name="connsiteY65801" fmla="*/ 114558 h 6858000"/>
              <a:gd name="connsiteX65802" fmla="*/ 5803214 w 12192000"/>
              <a:gd name="connsiteY65802" fmla="*/ 132076 h 6858000"/>
              <a:gd name="connsiteX65803" fmla="*/ 5803446 w 12192000"/>
              <a:gd name="connsiteY65803" fmla="*/ 218055 h 6858000"/>
              <a:gd name="connsiteX65804" fmla="*/ 5816123 w 12192000"/>
              <a:gd name="connsiteY65804" fmla="*/ 234768 h 6858000"/>
              <a:gd name="connsiteX65805" fmla="*/ 5828225 w 12192000"/>
              <a:gd name="connsiteY65805" fmla="*/ 240990 h 6858000"/>
              <a:gd name="connsiteX65806" fmla="*/ 5818083 w 12192000"/>
              <a:gd name="connsiteY65806" fmla="*/ 249865 h 6858000"/>
              <a:gd name="connsiteX65807" fmla="*/ 5803446 w 12192000"/>
              <a:gd name="connsiteY65807" fmla="*/ 270840 h 6858000"/>
              <a:gd name="connsiteX65808" fmla="*/ 5803446 w 12192000"/>
              <a:gd name="connsiteY65808" fmla="*/ 479218 h 6858000"/>
              <a:gd name="connsiteX65809" fmla="*/ 5820160 w 12192000"/>
              <a:gd name="connsiteY65809" fmla="*/ 500999 h 6858000"/>
              <a:gd name="connsiteX65810" fmla="*/ 5828455 w 12192000"/>
              <a:gd name="connsiteY65810" fmla="*/ 509067 h 6858000"/>
              <a:gd name="connsiteX65811" fmla="*/ 5824537 w 12192000"/>
              <a:gd name="connsiteY65811" fmla="*/ 514716 h 6858000"/>
              <a:gd name="connsiteX65812" fmla="*/ 5824307 w 12192000"/>
              <a:gd name="connsiteY65812" fmla="*/ 514829 h 6858000"/>
              <a:gd name="connsiteX65813" fmla="*/ 5803214 w 12192000"/>
              <a:gd name="connsiteY65813" fmla="*/ 550327 h 6858000"/>
              <a:gd name="connsiteX65814" fmla="*/ 5825113 w 12192000"/>
              <a:gd name="connsiteY65814" fmla="*/ 568538 h 6858000"/>
              <a:gd name="connsiteX65815" fmla="*/ 5850584 w 12192000"/>
              <a:gd name="connsiteY65815" fmla="*/ 549981 h 6858000"/>
              <a:gd name="connsiteX65816" fmla="*/ 5850008 w 12192000"/>
              <a:gd name="connsiteY65816" fmla="*/ 404188 h 6858000"/>
              <a:gd name="connsiteX65817" fmla="*/ 5840212 w 12192000"/>
              <a:gd name="connsiteY65817" fmla="*/ 385748 h 6858000"/>
              <a:gd name="connsiteX65818" fmla="*/ 5830299 w 12192000"/>
              <a:gd name="connsiteY65818" fmla="*/ 373299 h 6858000"/>
              <a:gd name="connsiteX65819" fmla="*/ 5846896 w 12192000"/>
              <a:gd name="connsiteY65819" fmla="*/ 365001 h 6858000"/>
              <a:gd name="connsiteX65820" fmla="*/ 5940712 w 12192000"/>
              <a:gd name="connsiteY65820" fmla="*/ 365001 h 6858000"/>
              <a:gd name="connsiteX65821" fmla="*/ 6034528 w 12192000"/>
              <a:gd name="connsiteY65821" fmla="*/ 365234 h 6858000"/>
              <a:gd name="connsiteX65822" fmla="*/ 6054120 w 12192000"/>
              <a:gd name="connsiteY65822" fmla="*/ 345755 h 6858000"/>
              <a:gd name="connsiteX65823" fmla="*/ 6053544 w 12192000"/>
              <a:gd name="connsiteY65823" fmla="*/ 275452 h 6858000"/>
              <a:gd name="connsiteX65824" fmla="*/ 6041096 w 12192000"/>
              <a:gd name="connsiteY65824" fmla="*/ 251018 h 6858000"/>
              <a:gd name="connsiteX65825" fmla="*/ 6001565 w 12192000"/>
              <a:gd name="connsiteY65825" fmla="*/ 267268 h 6858000"/>
              <a:gd name="connsiteX65826" fmla="*/ 5994651 w 12192000"/>
              <a:gd name="connsiteY65826" fmla="*/ 275680 h 6858000"/>
              <a:gd name="connsiteX65827" fmla="*/ 5987274 w 12192000"/>
              <a:gd name="connsiteY65827" fmla="*/ 270148 h 6858000"/>
              <a:gd name="connsiteX65828" fmla="*/ 5954082 w 12192000"/>
              <a:gd name="connsiteY65828" fmla="*/ 250211 h 6858000"/>
              <a:gd name="connsiteX65829" fmla="*/ 5922849 w 12192000"/>
              <a:gd name="connsiteY65829" fmla="*/ 249635 h 6858000"/>
              <a:gd name="connsiteX65830" fmla="*/ 5914319 w 12192000"/>
              <a:gd name="connsiteY65830" fmla="*/ 241683 h 6858000"/>
              <a:gd name="connsiteX65831" fmla="*/ 5923310 w 12192000"/>
              <a:gd name="connsiteY65831" fmla="*/ 234768 h 6858000"/>
              <a:gd name="connsiteX65832" fmla="*/ 5964914 w 12192000"/>
              <a:gd name="connsiteY65832" fmla="*/ 234768 h 6858000"/>
              <a:gd name="connsiteX65833" fmla="*/ 5986350 w 12192000"/>
              <a:gd name="connsiteY65833" fmla="*/ 214828 h 6858000"/>
              <a:gd name="connsiteX65834" fmla="*/ 5986237 w 12192000"/>
              <a:gd name="connsiteY65834" fmla="*/ 134150 h 6858000"/>
              <a:gd name="connsiteX65835" fmla="*/ 5966758 w 12192000"/>
              <a:gd name="connsiteY65835" fmla="*/ 114327 h 6858000"/>
              <a:gd name="connsiteX65836" fmla="*/ 5891269 w 12192000"/>
              <a:gd name="connsiteY65836" fmla="*/ 114327 h 6858000"/>
              <a:gd name="connsiteX65837" fmla="*/ 5730378 w 12192000"/>
              <a:gd name="connsiteY65837" fmla="*/ 114327 h 6858000"/>
              <a:gd name="connsiteX65838" fmla="*/ 5730378 w 12192000"/>
              <a:gd name="connsiteY65838" fmla="*/ 114443 h 6858000"/>
              <a:gd name="connsiteX65839" fmla="*/ 5668139 w 12192000"/>
              <a:gd name="connsiteY65839" fmla="*/ 178525 h 6858000"/>
              <a:gd name="connsiteX65840" fmla="*/ 5724613 w 12192000"/>
              <a:gd name="connsiteY65840" fmla="*/ 234537 h 6858000"/>
              <a:gd name="connsiteX65841" fmla="*/ 5782930 w 12192000"/>
              <a:gd name="connsiteY65841" fmla="*/ 175181 h 6858000"/>
              <a:gd name="connsiteX65842" fmla="*/ 5782930 w 12192000"/>
              <a:gd name="connsiteY65842" fmla="*/ 167344 h 6858000"/>
              <a:gd name="connsiteX65843" fmla="*/ 5730378 w 12192000"/>
              <a:gd name="connsiteY65843" fmla="*/ 114327 h 6858000"/>
              <a:gd name="connsiteX65844" fmla="*/ 2755059 w 12192000"/>
              <a:gd name="connsiteY65844" fmla="*/ 114327 h 6858000"/>
              <a:gd name="connsiteX65845" fmla="*/ 2731088 w 12192000"/>
              <a:gd name="connsiteY65845" fmla="*/ 138530 h 6858000"/>
              <a:gd name="connsiteX65846" fmla="*/ 2752985 w 12192000"/>
              <a:gd name="connsiteY65846" fmla="*/ 168612 h 6858000"/>
              <a:gd name="connsiteX65847" fmla="*/ 2778573 w 12192000"/>
              <a:gd name="connsiteY65847" fmla="*/ 143831 h 6858000"/>
              <a:gd name="connsiteX65848" fmla="*/ 2755059 w 12192000"/>
              <a:gd name="connsiteY65848" fmla="*/ 114327 h 6858000"/>
              <a:gd name="connsiteX65849" fmla="*/ 8777190 w 12192000"/>
              <a:gd name="connsiteY65849" fmla="*/ 114212 h 6858000"/>
              <a:gd name="connsiteX65850" fmla="*/ 8755062 w 12192000"/>
              <a:gd name="connsiteY65850" fmla="*/ 136455 h 6858000"/>
              <a:gd name="connsiteX65851" fmla="*/ 8784220 w 12192000"/>
              <a:gd name="connsiteY65851" fmla="*/ 167228 h 6858000"/>
              <a:gd name="connsiteX65852" fmla="*/ 8812804 w 12192000"/>
              <a:gd name="connsiteY65852" fmla="*/ 166883 h 6858000"/>
              <a:gd name="connsiteX65853" fmla="*/ 8851760 w 12192000"/>
              <a:gd name="connsiteY65853" fmla="*/ 167113 h 6858000"/>
              <a:gd name="connsiteX65854" fmla="*/ 8870430 w 12192000"/>
              <a:gd name="connsiteY65854" fmla="*/ 142448 h 6858000"/>
              <a:gd name="connsiteX65855" fmla="*/ 8852565 w 12192000"/>
              <a:gd name="connsiteY65855" fmla="*/ 114327 h 6858000"/>
              <a:gd name="connsiteX65856" fmla="*/ 8777190 w 12192000"/>
              <a:gd name="connsiteY65856" fmla="*/ 114212 h 6858000"/>
              <a:gd name="connsiteX65857" fmla="*/ 6700572 w 12192000"/>
              <a:gd name="connsiteY65857" fmla="*/ 114212 h 6858000"/>
              <a:gd name="connsiteX65858" fmla="*/ 6627732 w 12192000"/>
              <a:gd name="connsiteY65858" fmla="*/ 114673 h 6858000"/>
              <a:gd name="connsiteX65859" fmla="*/ 6607678 w 12192000"/>
              <a:gd name="connsiteY65859" fmla="*/ 126313 h 6858000"/>
              <a:gd name="connsiteX65860" fmla="*/ 6607678 w 12192000"/>
              <a:gd name="connsiteY65860" fmla="*/ 126198 h 6858000"/>
              <a:gd name="connsiteX65861" fmla="*/ 6620011 w 12192000"/>
              <a:gd name="connsiteY65861" fmla="*/ 166653 h 6858000"/>
              <a:gd name="connsiteX65862" fmla="*/ 6631304 w 12192000"/>
              <a:gd name="connsiteY65862" fmla="*/ 175297 h 6858000"/>
              <a:gd name="connsiteX65863" fmla="*/ 6620011 w 12192000"/>
              <a:gd name="connsiteY65863" fmla="*/ 182096 h 6858000"/>
              <a:gd name="connsiteX65864" fmla="*/ 6606756 w 12192000"/>
              <a:gd name="connsiteY65864" fmla="*/ 198232 h 6858000"/>
              <a:gd name="connsiteX65865" fmla="*/ 6606527 w 12192000"/>
              <a:gd name="connsiteY65865" fmla="*/ 278792 h 6858000"/>
              <a:gd name="connsiteX65866" fmla="*/ 6626119 w 12192000"/>
              <a:gd name="connsiteY65866" fmla="*/ 297234 h 6858000"/>
              <a:gd name="connsiteX65867" fmla="*/ 6704144 w 12192000"/>
              <a:gd name="connsiteY65867" fmla="*/ 297234 h 6858000"/>
              <a:gd name="connsiteX65868" fmla="*/ 6721894 w 12192000"/>
              <a:gd name="connsiteY65868" fmla="*/ 279831 h 6858000"/>
              <a:gd name="connsiteX65869" fmla="*/ 6721662 w 12192000"/>
              <a:gd name="connsiteY65869" fmla="*/ 206991 h 6858000"/>
              <a:gd name="connsiteX65870" fmla="*/ 6722008 w 12192000"/>
              <a:gd name="connsiteY65870" fmla="*/ 136801 h 6858000"/>
              <a:gd name="connsiteX65871" fmla="*/ 6700572 w 12192000"/>
              <a:gd name="connsiteY65871" fmla="*/ 114212 h 6858000"/>
              <a:gd name="connsiteX65872" fmla="*/ 404715 w 12192000"/>
              <a:gd name="connsiteY65872" fmla="*/ 114212 h 6858000"/>
              <a:gd name="connsiteX65873" fmla="*/ 382587 w 12192000"/>
              <a:gd name="connsiteY65873" fmla="*/ 136455 h 6858000"/>
              <a:gd name="connsiteX65874" fmla="*/ 411745 w 12192000"/>
              <a:gd name="connsiteY65874" fmla="*/ 167228 h 6858000"/>
              <a:gd name="connsiteX65875" fmla="*/ 440329 w 12192000"/>
              <a:gd name="connsiteY65875" fmla="*/ 166883 h 6858000"/>
              <a:gd name="connsiteX65876" fmla="*/ 479285 w 12192000"/>
              <a:gd name="connsiteY65876" fmla="*/ 167113 h 6858000"/>
              <a:gd name="connsiteX65877" fmla="*/ 497955 w 12192000"/>
              <a:gd name="connsiteY65877" fmla="*/ 142448 h 6858000"/>
              <a:gd name="connsiteX65878" fmla="*/ 480090 w 12192000"/>
              <a:gd name="connsiteY65878" fmla="*/ 114327 h 6858000"/>
              <a:gd name="connsiteX65879" fmla="*/ 404715 w 12192000"/>
              <a:gd name="connsiteY65879" fmla="*/ 114212 h 6858000"/>
              <a:gd name="connsiteX65880" fmla="*/ 5413851 w 12192000"/>
              <a:gd name="connsiteY65880" fmla="*/ 114140 h 6858000"/>
              <a:gd name="connsiteX65881" fmla="*/ 5403290 w 12192000"/>
              <a:gd name="connsiteY65881" fmla="*/ 127005 h 6858000"/>
              <a:gd name="connsiteX65882" fmla="*/ 5403406 w 12192000"/>
              <a:gd name="connsiteY65882" fmla="*/ 127005 h 6858000"/>
              <a:gd name="connsiteX65883" fmla="*/ 5420347 w 12192000"/>
              <a:gd name="connsiteY65883" fmla="*/ 167113 h 6858000"/>
              <a:gd name="connsiteX65884" fmla="*/ 5428299 w 12192000"/>
              <a:gd name="connsiteY65884" fmla="*/ 175642 h 6858000"/>
              <a:gd name="connsiteX65885" fmla="*/ 5422074 w 12192000"/>
              <a:gd name="connsiteY65885" fmla="*/ 181982 h 6858000"/>
              <a:gd name="connsiteX65886" fmla="*/ 5402252 w 12192000"/>
              <a:gd name="connsiteY65886" fmla="*/ 210910 h 6858000"/>
              <a:gd name="connsiteX65887" fmla="*/ 5401906 w 12192000"/>
              <a:gd name="connsiteY65887" fmla="*/ 278562 h 6858000"/>
              <a:gd name="connsiteX65888" fmla="*/ 5419194 w 12192000"/>
              <a:gd name="connsiteY65888" fmla="*/ 297349 h 6858000"/>
              <a:gd name="connsiteX65889" fmla="*/ 5499756 w 12192000"/>
              <a:gd name="connsiteY65889" fmla="*/ 297349 h 6858000"/>
              <a:gd name="connsiteX65890" fmla="*/ 5517621 w 12192000"/>
              <a:gd name="connsiteY65890" fmla="*/ 279140 h 6858000"/>
              <a:gd name="connsiteX65891" fmla="*/ 5517389 w 12192000"/>
              <a:gd name="connsiteY65891" fmla="*/ 206300 h 6858000"/>
              <a:gd name="connsiteX65892" fmla="*/ 5517737 w 12192000"/>
              <a:gd name="connsiteY65892" fmla="*/ 138760 h 6858000"/>
              <a:gd name="connsiteX65893" fmla="*/ 5491920 w 12192000"/>
              <a:gd name="connsiteY65893" fmla="*/ 114212 h 6858000"/>
              <a:gd name="connsiteX65894" fmla="*/ 5432103 w 12192000"/>
              <a:gd name="connsiteY65894" fmla="*/ 114673 h 6858000"/>
              <a:gd name="connsiteX65895" fmla="*/ 5413851 w 12192000"/>
              <a:gd name="connsiteY65895" fmla="*/ 114140 h 6858000"/>
              <a:gd name="connsiteX65896" fmla="*/ 6971345 w 12192000"/>
              <a:gd name="connsiteY65896" fmla="*/ 114101 h 6858000"/>
              <a:gd name="connsiteX65897" fmla="*/ 6934074 w 12192000"/>
              <a:gd name="connsiteY65897" fmla="*/ 114212 h 6858000"/>
              <a:gd name="connsiteX65898" fmla="*/ 6926236 w 12192000"/>
              <a:gd name="connsiteY65898" fmla="*/ 114212 h 6858000"/>
              <a:gd name="connsiteX65899" fmla="*/ 6886413 w 12192000"/>
              <a:gd name="connsiteY65899" fmla="*/ 127552 h 6858000"/>
              <a:gd name="connsiteX65900" fmla="*/ 6873010 w 12192000"/>
              <a:gd name="connsiteY65900" fmla="*/ 167518 h 6858000"/>
              <a:gd name="connsiteX65901" fmla="*/ 6872990 w 12192000"/>
              <a:gd name="connsiteY65901" fmla="*/ 167460 h 6858000"/>
              <a:gd name="connsiteX65902" fmla="*/ 6872990 w 12192000"/>
              <a:gd name="connsiteY65902" fmla="*/ 167575 h 6858000"/>
              <a:gd name="connsiteX65903" fmla="*/ 6873010 w 12192000"/>
              <a:gd name="connsiteY65903" fmla="*/ 167518 h 6858000"/>
              <a:gd name="connsiteX65904" fmla="*/ 6889613 w 12192000"/>
              <a:gd name="connsiteY65904" fmla="*/ 217681 h 6858000"/>
              <a:gd name="connsiteX65905" fmla="*/ 6940181 w 12192000"/>
              <a:gd name="connsiteY65905" fmla="*/ 234422 h 6858000"/>
              <a:gd name="connsiteX65906" fmla="*/ 6989049 w 12192000"/>
              <a:gd name="connsiteY65906" fmla="*/ 189934 h 6858000"/>
              <a:gd name="connsiteX65907" fmla="*/ 6990777 w 12192000"/>
              <a:gd name="connsiteY65907" fmla="*/ 175527 h 6858000"/>
              <a:gd name="connsiteX65908" fmla="*/ 6971345 w 12192000"/>
              <a:gd name="connsiteY65908" fmla="*/ 114101 h 6858000"/>
              <a:gd name="connsiteX65909" fmla="*/ 8973696 w 12192000"/>
              <a:gd name="connsiteY65909" fmla="*/ 114097 h 6858000"/>
              <a:gd name="connsiteX65910" fmla="*/ 8942464 w 12192000"/>
              <a:gd name="connsiteY65910" fmla="*/ 114327 h 6858000"/>
              <a:gd name="connsiteX65911" fmla="*/ 8903392 w 12192000"/>
              <a:gd name="connsiteY65911" fmla="*/ 114327 h 6858000"/>
              <a:gd name="connsiteX65912" fmla="*/ 8893552 w 12192000"/>
              <a:gd name="connsiteY65912" fmla="*/ 115552 h 6858000"/>
              <a:gd name="connsiteX65913" fmla="*/ 8886568 w 12192000"/>
              <a:gd name="connsiteY65913" fmla="*/ 123082 h 6858000"/>
              <a:gd name="connsiteX65914" fmla="*/ 8886565 w 12192000"/>
              <a:gd name="connsiteY65914" fmla="*/ 122856 h 6858000"/>
              <a:gd name="connsiteX65915" fmla="*/ 8886565 w 12192000"/>
              <a:gd name="connsiteY65915" fmla="*/ 123086 h 6858000"/>
              <a:gd name="connsiteX65916" fmla="*/ 8886568 w 12192000"/>
              <a:gd name="connsiteY65916" fmla="*/ 123082 h 6858000"/>
              <a:gd name="connsiteX65917" fmla="*/ 8887098 w 12192000"/>
              <a:gd name="connsiteY65917" fmla="*/ 155285 h 6858000"/>
              <a:gd name="connsiteX65918" fmla="*/ 8917452 w 12192000"/>
              <a:gd name="connsiteY65918" fmla="*/ 166883 h 6858000"/>
              <a:gd name="connsiteX65919" fmla="*/ 8937737 w 12192000"/>
              <a:gd name="connsiteY65919" fmla="*/ 159391 h 6858000"/>
              <a:gd name="connsiteX65920" fmla="*/ 8954796 w 12192000"/>
              <a:gd name="connsiteY65920" fmla="*/ 159623 h 6858000"/>
              <a:gd name="connsiteX65921" fmla="*/ 8992598 w 12192000"/>
              <a:gd name="connsiteY65921" fmla="*/ 165500 h 6858000"/>
              <a:gd name="connsiteX65922" fmla="*/ 9001356 w 12192000"/>
              <a:gd name="connsiteY65922" fmla="*/ 141526 h 6858000"/>
              <a:gd name="connsiteX65923" fmla="*/ 8973696 w 12192000"/>
              <a:gd name="connsiteY65923" fmla="*/ 114097 h 6858000"/>
              <a:gd name="connsiteX65924" fmla="*/ 7908073 w 12192000"/>
              <a:gd name="connsiteY65924" fmla="*/ 114097 h 6858000"/>
              <a:gd name="connsiteX65925" fmla="*/ 7835233 w 12192000"/>
              <a:gd name="connsiteY65925" fmla="*/ 114558 h 6858000"/>
              <a:gd name="connsiteX65926" fmla="*/ 7812066 w 12192000"/>
              <a:gd name="connsiteY65926" fmla="*/ 129886 h 6858000"/>
              <a:gd name="connsiteX65927" fmla="*/ 7812066 w 12192000"/>
              <a:gd name="connsiteY65927" fmla="*/ 130117 h 6858000"/>
              <a:gd name="connsiteX65928" fmla="*/ 7829354 w 12192000"/>
              <a:gd name="connsiteY65928" fmla="*/ 167228 h 6858000"/>
              <a:gd name="connsiteX65929" fmla="*/ 7840533 w 12192000"/>
              <a:gd name="connsiteY65929" fmla="*/ 175642 h 6858000"/>
              <a:gd name="connsiteX65930" fmla="*/ 7829124 w 12192000"/>
              <a:gd name="connsiteY65930" fmla="*/ 182328 h 6858000"/>
              <a:gd name="connsiteX65931" fmla="*/ 7811490 w 12192000"/>
              <a:gd name="connsiteY65931" fmla="*/ 203073 h 6858000"/>
              <a:gd name="connsiteX65932" fmla="*/ 7811490 w 12192000"/>
              <a:gd name="connsiteY65932" fmla="*/ 278448 h 6858000"/>
              <a:gd name="connsiteX65933" fmla="*/ 7831199 w 12192000"/>
              <a:gd name="connsiteY65933" fmla="*/ 297465 h 6858000"/>
              <a:gd name="connsiteX65934" fmla="*/ 7914412 w 12192000"/>
              <a:gd name="connsiteY65934" fmla="*/ 297465 h 6858000"/>
              <a:gd name="connsiteX65935" fmla="*/ 7932045 w 12192000"/>
              <a:gd name="connsiteY65935" fmla="*/ 279947 h 6858000"/>
              <a:gd name="connsiteX65936" fmla="*/ 7931699 w 12192000"/>
              <a:gd name="connsiteY65936" fmla="*/ 207107 h 6858000"/>
              <a:gd name="connsiteX65937" fmla="*/ 7932045 w 12192000"/>
              <a:gd name="connsiteY65937" fmla="*/ 139452 h 6858000"/>
              <a:gd name="connsiteX65938" fmla="*/ 7908073 w 12192000"/>
              <a:gd name="connsiteY65938" fmla="*/ 114097 h 6858000"/>
              <a:gd name="connsiteX65939" fmla="*/ 7707533 w 12192000"/>
              <a:gd name="connsiteY65939" fmla="*/ 114097 h 6858000"/>
              <a:gd name="connsiteX65940" fmla="*/ 7680909 w 12192000"/>
              <a:gd name="connsiteY65940" fmla="*/ 146829 h 6858000"/>
              <a:gd name="connsiteX65941" fmla="*/ 7680794 w 12192000"/>
              <a:gd name="connsiteY65941" fmla="*/ 146943 h 6858000"/>
              <a:gd name="connsiteX65942" fmla="*/ 7709722 w 12192000"/>
              <a:gd name="connsiteY65942" fmla="*/ 167113 h 6858000"/>
              <a:gd name="connsiteX65943" fmla="*/ 7728969 w 12192000"/>
              <a:gd name="connsiteY65943" fmla="*/ 157894 h 6858000"/>
              <a:gd name="connsiteX65944" fmla="*/ 7748678 w 12192000"/>
              <a:gd name="connsiteY65944" fmla="*/ 157894 h 6858000"/>
              <a:gd name="connsiteX65945" fmla="*/ 7788555 w 12192000"/>
              <a:gd name="connsiteY65945" fmla="*/ 165385 h 6858000"/>
              <a:gd name="connsiteX65946" fmla="*/ 7796047 w 12192000"/>
              <a:gd name="connsiteY65946" fmla="*/ 138876 h 6858000"/>
              <a:gd name="connsiteX65947" fmla="*/ 7772190 w 12192000"/>
              <a:gd name="connsiteY65947" fmla="*/ 114097 h 6858000"/>
              <a:gd name="connsiteX65948" fmla="*/ 7738536 w 12192000"/>
              <a:gd name="connsiteY65948" fmla="*/ 114327 h 6858000"/>
              <a:gd name="connsiteX65949" fmla="*/ 7707533 w 12192000"/>
              <a:gd name="connsiteY65949" fmla="*/ 114097 h 6858000"/>
              <a:gd name="connsiteX65950" fmla="*/ 5355921 w 12192000"/>
              <a:gd name="connsiteY65950" fmla="*/ 114097 h 6858000"/>
              <a:gd name="connsiteX65951" fmla="*/ 5285964 w 12192000"/>
              <a:gd name="connsiteY65951" fmla="*/ 114212 h 6858000"/>
              <a:gd name="connsiteX65952" fmla="*/ 5267637 w 12192000"/>
              <a:gd name="connsiteY65952" fmla="*/ 123663 h 6858000"/>
              <a:gd name="connsiteX65953" fmla="*/ 5267753 w 12192000"/>
              <a:gd name="connsiteY65953" fmla="*/ 123663 h 6858000"/>
              <a:gd name="connsiteX65954" fmla="*/ 5273631 w 12192000"/>
              <a:gd name="connsiteY65954" fmla="*/ 163887 h 6858000"/>
              <a:gd name="connsiteX65955" fmla="*/ 5315236 w 12192000"/>
              <a:gd name="connsiteY65955" fmla="*/ 155358 h 6858000"/>
              <a:gd name="connsiteX65956" fmla="*/ 5333908 w 12192000"/>
              <a:gd name="connsiteY65956" fmla="*/ 156741 h 6858000"/>
              <a:gd name="connsiteX65957" fmla="*/ 5372172 w 12192000"/>
              <a:gd name="connsiteY65957" fmla="*/ 165846 h 6858000"/>
              <a:gd name="connsiteX65958" fmla="*/ 5381505 w 12192000"/>
              <a:gd name="connsiteY65958" fmla="*/ 141065 h 6858000"/>
              <a:gd name="connsiteX65959" fmla="*/ 5355921 w 12192000"/>
              <a:gd name="connsiteY65959" fmla="*/ 114097 h 6858000"/>
              <a:gd name="connsiteX65960" fmla="*/ 601221 w 12192000"/>
              <a:gd name="connsiteY65960" fmla="*/ 114097 h 6858000"/>
              <a:gd name="connsiteX65961" fmla="*/ 569989 w 12192000"/>
              <a:gd name="connsiteY65961" fmla="*/ 114327 h 6858000"/>
              <a:gd name="connsiteX65962" fmla="*/ 530917 w 12192000"/>
              <a:gd name="connsiteY65962" fmla="*/ 114327 h 6858000"/>
              <a:gd name="connsiteX65963" fmla="*/ 521077 w 12192000"/>
              <a:gd name="connsiteY65963" fmla="*/ 115552 h 6858000"/>
              <a:gd name="connsiteX65964" fmla="*/ 514093 w 12192000"/>
              <a:gd name="connsiteY65964" fmla="*/ 123082 h 6858000"/>
              <a:gd name="connsiteX65965" fmla="*/ 514090 w 12192000"/>
              <a:gd name="connsiteY65965" fmla="*/ 122856 h 6858000"/>
              <a:gd name="connsiteX65966" fmla="*/ 514090 w 12192000"/>
              <a:gd name="connsiteY65966" fmla="*/ 123086 h 6858000"/>
              <a:gd name="connsiteX65967" fmla="*/ 514093 w 12192000"/>
              <a:gd name="connsiteY65967" fmla="*/ 123082 h 6858000"/>
              <a:gd name="connsiteX65968" fmla="*/ 514623 w 12192000"/>
              <a:gd name="connsiteY65968" fmla="*/ 155285 h 6858000"/>
              <a:gd name="connsiteX65969" fmla="*/ 544977 w 12192000"/>
              <a:gd name="connsiteY65969" fmla="*/ 166883 h 6858000"/>
              <a:gd name="connsiteX65970" fmla="*/ 565262 w 12192000"/>
              <a:gd name="connsiteY65970" fmla="*/ 159391 h 6858000"/>
              <a:gd name="connsiteX65971" fmla="*/ 582321 w 12192000"/>
              <a:gd name="connsiteY65971" fmla="*/ 159623 h 6858000"/>
              <a:gd name="connsiteX65972" fmla="*/ 620123 w 12192000"/>
              <a:gd name="connsiteY65972" fmla="*/ 165500 h 6858000"/>
              <a:gd name="connsiteX65973" fmla="*/ 628881 w 12192000"/>
              <a:gd name="connsiteY65973" fmla="*/ 141526 h 6858000"/>
              <a:gd name="connsiteX65974" fmla="*/ 601221 w 12192000"/>
              <a:gd name="connsiteY65974" fmla="*/ 114097 h 6858000"/>
              <a:gd name="connsiteX65975" fmla="*/ 7643337 w 12192000"/>
              <a:gd name="connsiteY65975" fmla="*/ 113982 h 6858000"/>
              <a:gd name="connsiteX65976" fmla="*/ 7562661 w 12192000"/>
              <a:gd name="connsiteY65976" fmla="*/ 114327 h 6858000"/>
              <a:gd name="connsiteX65977" fmla="*/ 7545603 w 12192000"/>
              <a:gd name="connsiteY65977" fmla="*/ 125046 h 6858000"/>
              <a:gd name="connsiteX65978" fmla="*/ 7545603 w 12192000"/>
              <a:gd name="connsiteY65978" fmla="*/ 125161 h 6858000"/>
              <a:gd name="connsiteX65979" fmla="*/ 7578680 w 12192000"/>
              <a:gd name="connsiteY65979" fmla="*/ 166883 h 6858000"/>
              <a:gd name="connsiteX65980" fmla="*/ 7602077 w 12192000"/>
              <a:gd name="connsiteY65980" fmla="*/ 166883 h 6858000"/>
              <a:gd name="connsiteX65981" fmla="*/ 7643683 w 12192000"/>
              <a:gd name="connsiteY65981" fmla="*/ 166999 h 6858000"/>
              <a:gd name="connsiteX65982" fmla="*/ 7660393 w 12192000"/>
              <a:gd name="connsiteY65982" fmla="*/ 140374 h 6858000"/>
              <a:gd name="connsiteX65983" fmla="*/ 7643337 w 12192000"/>
              <a:gd name="connsiteY65983" fmla="*/ 113982 h 6858000"/>
              <a:gd name="connsiteX65984" fmla="*/ 7033305 w 12192000"/>
              <a:gd name="connsiteY65984" fmla="*/ 113982 h 6858000"/>
              <a:gd name="connsiteX65985" fmla="*/ 7008295 w 12192000"/>
              <a:gd name="connsiteY65985" fmla="*/ 133689 h 6858000"/>
              <a:gd name="connsiteX65986" fmla="*/ 7008410 w 12192000"/>
              <a:gd name="connsiteY65986" fmla="*/ 214483 h 6858000"/>
              <a:gd name="connsiteX65987" fmla="*/ 7024317 w 12192000"/>
              <a:gd name="connsiteY65987" fmla="*/ 234307 h 6858000"/>
              <a:gd name="connsiteX65988" fmla="*/ 7033997 w 12192000"/>
              <a:gd name="connsiteY65988" fmla="*/ 239954 h 6858000"/>
              <a:gd name="connsiteX65989" fmla="*/ 7027198 w 12192000"/>
              <a:gd name="connsiteY65989" fmla="*/ 248943 h 6858000"/>
              <a:gd name="connsiteX65990" fmla="*/ 7008295 w 12192000"/>
              <a:gd name="connsiteY65990" fmla="*/ 275106 h 6858000"/>
              <a:gd name="connsiteX65991" fmla="*/ 7008295 w 12192000"/>
              <a:gd name="connsiteY65991" fmla="*/ 475759 h 6858000"/>
              <a:gd name="connsiteX65992" fmla="*/ 7025584 w 12192000"/>
              <a:gd name="connsiteY65992" fmla="*/ 500770 h 6858000"/>
              <a:gd name="connsiteX65993" fmla="*/ 7025584 w 12192000"/>
              <a:gd name="connsiteY65993" fmla="*/ 501114 h 6858000"/>
              <a:gd name="connsiteX65994" fmla="*/ 7034113 w 12192000"/>
              <a:gd name="connsiteY65994" fmla="*/ 508952 h 6858000"/>
              <a:gd name="connsiteX65995" fmla="*/ 7028349 w 12192000"/>
              <a:gd name="connsiteY65995" fmla="*/ 515753 h 6858000"/>
              <a:gd name="connsiteX65996" fmla="*/ 7008525 w 12192000"/>
              <a:gd name="connsiteY65996" fmla="*/ 550214 h 6858000"/>
              <a:gd name="connsiteX65997" fmla="*/ 7031117 w 12192000"/>
              <a:gd name="connsiteY65997" fmla="*/ 568193 h 6858000"/>
              <a:gd name="connsiteX65998" fmla="*/ 7060965 w 12192000"/>
              <a:gd name="connsiteY65998" fmla="*/ 551710 h 6858000"/>
              <a:gd name="connsiteX65999" fmla="*/ 7060851 w 12192000"/>
              <a:gd name="connsiteY65999" fmla="*/ 403150 h 6858000"/>
              <a:gd name="connsiteX66000" fmla="*/ 7047135 w 12192000"/>
              <a:gd name="connsiteY66000" fmla="*/ 385748 h 6858000"/>
              <a:gd name="connsiteX66001" fmla="*/ 7035035 w 12192000"/>
              <a:gd name="connsiteY66001" fmla="*/ 373416 h 6858000"/>
              <a:gd name="connsiteX66002" fmla="*/ 7051285 w 12192000"/>
              <a:gd name="connsiteY66002" fmla="*/ 365001 h 6858000"/>
              <a:gd name="connsiteX66003" fmla="*/ 7145101 w 12192000"/>
              <a:gd name="connsiteY66003" fmla="*/ 364888 h 6858000"/>
              <a:gd name="connsiteX66004" fmla="*/ 7236266 w 12192000"/>
              <a:gd name="connsiteY66004" fmla="*/ 365116 h 6858000"/>
              <a:gd name="connsiteX66005" fmla="*/ 7259316 w 12192000"/>
              <a:gd name="connsiteY66005" fmla="*/ 342527 h 6858000"/>
              <a:gd name="connsiteX66006" fmla="*/ 7259085 w 12192000"/>
              <a:gd name="connsiteY66006" fmla="*/ 272224 h 6858000"/>
              <a:gd name="connsiteX66007" fmla="*/ 7244564 w 12192000"/>
              <a:gd name="connsiteY66007" fmla="*/ 250672 h 6858000"/>
              <a:gd name="connsiteX66008" fmla="*/ 7212063 w 12192000"/>
              <a:gd name="connsiteY66008" fmla="*/ 266000 h 6858000"/>
              <a:gd name="connsiteX66009" fmla="*/ 7203534 w 12192000"/>
              <a:gd name="connsiteY66009" fmla="*/ 276027 h 6858000"/>
              <a:gd name="connsiteX66010" fmla="*/ 7192008 w 12192000"/>
              <a:gd name="connsiteY66010" fmla="*/ 268536 h 6858000"/>
              <a:gd name="connsiteX66011" fmla="*/ 7163888 w 12192000"/>
              <a:gd name="connsiteY66011" fmla="*/ 249865 h 6858000"/>
              <a:gd name="connsiteX66012" fmla="*/ 7132654 w 12192000"/>
              <a:gd name="connsiteY66012" fmla="*/ 249981 h 6858000"/>
              <a:gd name="connsiteX66013" fmla="*/ 7118824 w 12192000"/>
              <a:gd name="connsiteY66013" fmla="*/ 242028 h 6858000"/>
              <a:gd name="connsiteX66014" fmla="*/ 7131847 w 12192000"/>
              <a:gd name="connsiteY66014" fmla="*/ 234422 h 6858000"/>
              <a:gd name="connsiteX66015" fmla="*/ 7176104 w 12192000"/>
              <a:gd name="connsiteY66015" fmla="*/ 234422 h 6858000"/>
              <a:gd name="connsiteX66016" fmla="*/ 7191317 w 12192000"/>
              <a:gd name="connsiteY66016" fmla="*/ 219784 h 6858000"/>
              <a:gd name="connsiteX66017" fmla="*/ 7191317 w 12192000"/>
              <a:gd name="connsiteY66017" fmla="*/ 131154 h 6858000"/>
              <a:gd name="connsiteX66018" fmla="*/ 7175181 w 12192000"/>
              <a:gd name="connsiteY66018" fmla="*/ 114097 h 6858000"/>
              <a:gd name="connsiteX66019" fmla="*/ 7094390 w 12192000"/>
              <a:gd name="connsiteY66019" fmla="*/ 113982 h 6858000"/>
              <a:gd name="connsiteX66020" fmla="*/ 7076296 w 12192000"/>
              <a:gd name="connsiteY66020" fmla="*/ 131961 h 6858000"/>
              <a:gd name="connsiteX66021" fmla="*/ 7076296 w 12192000"/>
              <a:gd name="connsiteY66021" fmla="*/ 228312 h 6858000"/>
              <a:gd name="connsiteX66022" fmla="*/ 7068688 w 12192000"/>
              <a:gd name="connsiteY66022" fmla="*/ 243757 h 6858000"/>
              <a:gd name="connsiteX66023" fmla="*/ 7061080 w 12192000"/>
              <a:gd name="connsiteY66023" fmla="*/ 227392 h 6858000"/>
              <a:gd name="connsiteX66024" fmla="*/ 7061197 w 12192000"/>
              <a:gd name="connsiteY66024" fmla="*/ 133574 h 6858000"/>
              <a:gd name="connsiteX66025" fmla="*/ 7033305 w 12192000"/>
              <a:gd name="connsiteY66025" fmla="*/ 113982 h 6858000"/>
              <a:gd name="connsiteX66026" fmla="*/ 8711266 w 12192000"/>
              <a:gd name="connsiteY66026" fmla="*/ 113521 h 6858000"/>
              <a:gd name="connsiteX66027" fmla="*/ 8687178 w 12192000"/>
              <a:gd name="connsiteY66027" fmla="*/ 140143 h 6858000"/>
              <a:gd name="connsiteX66028" fmla="*/ 8712534 w 12192000"/>
              <a:gd name="connsiteY66028" fmla="*/ 168036 h 6858000"/>
              <a:gd name="connsiteX66029" fmla="*/ 8734432 w 12192000"/>
              <a:gd name="connsiteY66029" fmla="*/ 139913 h 6858000"/>
              <a:gd name="connsiteX66030" fmla="*/ 8734548 w 12192000"/>
              <a:gd name="connsiteY66030" fmla="*/ 139797 h 6858000"/>
              <a:gd name="connsiteX66031" fmla="*/ 8711266 w 12192000"/>
              <a:gd name="connsiteY66031" fmla="*/ 113521 h 6858000"/>
              <a:gd name="connsiteX66032" fmla="*/ 338791 w 12192000"/>
              <a:gd name="connsiteY66032" fmla="*/ 113521 h 6858000"/>
              <a:gd name="connsiteX66033" fmla="*/ 314703 w 12192000"/>
              <a:gd name="connsiteY66033" fmla="*/ 140143 h 6858000"/>
              <a:gd name="connsiteX66034" fmla="*/ 340059 w 12192000"/>
              <a:gd name="connsiteY66034" fmla="*/ 168036 h 6858000"/>
              <a:gd name="connsiteX66035" fmla="*/ 361957 w 12192000"/>
              <a:gd name="connsiteY66035" fmla="*/ 139913 h 6858000"/>
              <a:gd name="connsiteX66036" fmla="*/ 362073 w 12192000"/>
              <a:gd name="connsiteY66036" fmla="*/ 139797 h 6858000"/>
              <a:gd name="connsiteX66037" fmla="*/ 338791 w 12192000"/>
              <a:gd name="connsiteY66037" fmla="*/ 113521 h 6858000"/>
              <a:gd name="connsiteX66038" fmla="*/ 6296266 w 12192000"/>
              <a:gd name="connsiteY66038" fmla="*/ 113405 h 6858000"/>
              <a:gd name="connsiteX66039" fmla="*/ 6273561 w 12192000"/>
              <a:gd name="connsiteY66039" fmla="*/ 140143 h 6858000"/>
              <a:gd name="connsiteX66040" fmla="*/ 6295921 w 12192000"/>
              <a:gd name="connsiteY66040" fmla="*/ 167805 h 6858000"/>
              <a:gd name="connsiteX66041" fmla="*/ 6320814 w 12192000"/>
              <a:gd name="connsiteY66041" fmla="*/ 142103 h 6858000"/>
              <a:gd name="connsiteX66042" fmla="*/ 6296266 w 12192000"/>
              <a:gd name="connsiteY66042" fmla="*/ 113405 h 6858000"/>
              <a:gd name="connsiteX66043" fmla="*/ 12156138 w 12192000"/>
              <a:gd name="connsiteY66043" fmla="*/ 0 h 6858000"/>
              <a:gd name="connsiteX66044" fmla="*/ 12174251 w 12192000"/>
              <a:gd name="connsiteY66044" fmla="*/ 0 h 6858000"/>
              <a:gd name="connsiteX66045" fmla="*/ 12173798 w 12192000"/>
              <a:gd name="connsiteY66045" fmla="*/ 1840 h 6858000"/>
              <a:gd name="connsiteX66046" fmla="*/ 12173798 w 12192000"/>
              <a:gd name="connsiteY66046" fmla="*/ 59120 h 6858000"/>
              <a:gd name="connsiteX66047" fmla="*/ 12165499 w 12192000"/>
              <a:gd name="connsiteY66047" fmla="*/ 69840 h 6858000"/>
              <a:gd name="connsiteX66048" fmla="*/ 12158353 w 12192000"/>
              <a:gd name="connsiteY66048" fmla="*/ 58776 h 6858000"/>
              <a:gd name="connsiteX66049" fmla="*/ 12158584 w 12192000"/>
              <a:gd name="connsiteY66049" fmla="*/ 14519 h 6858000"/>
              <a:gd name="connsiteX66050" fmla="*/ 11891947 w 12192000"/>
              <a:gd name="connsiteY66050" fmla="*/ 0 h 6858000"/>
              <a:gd name="connsiteX66051" fmla="*/ 11919360 w 12192000"/>
              <a:gd name="connsiteY66051" fmla="*/ 0 h 6858000"/>
              <a:gd name="connsiteX66052" fmla="*/ 11908716 w 12192000"/>
              <a:gd name="connsiteY66052" fmla="*/ 39067 h 6858000"/>
              <a:gd name="connsiteX66053" fmla="*/ 11907794 w 12192000"/>
              <a:gd name="connsiteY66053" fmla="*/ 54512 h 6858000"/>
              <a:gd name="connsiteX66054" fmla="*/ 11900418 w 12192000"/>
              <a:gd name="connsiteY66054" fmla="*/ 70301 h 6858000"/>
              <a:gd name="connsiteX66055" fmla="*/ 11892235 w 12192000"/>
              <a:gd name="connsiteY66055" fmla="*/ 54051 h 6858000"/>
              <a:gd name="connsiteX66056" fmla="*/ 11892235 w 12192000"/>
              <a:gd name="connsiteY66056" fmla="*/ 2186 h 6858000"/>
              <a:gd name="connsiteX66057" fmla="*/ 10951806 w 12192000"/>
              <a:gd name="connsiteY66057" fmla="*/ 0 h 6858000"/>
              <a:gd name="connsiteX66058" fmla="*/ 10968774 w 12192000"/>
              <a:gd name="connsiteY66058" fmla="*/ 0 h 6858000"/>
              <a:gd name="connsiteX66059" fmla="*/ 10967334 w 12192000"/>
              <a:gd name="connsiteY66059" fmla="*/ 6335 h 6858000"/>
              <a:gd name="connsiteX66060" fmla="*/ 10967566 w 12192000"/>
              <a:gd name="connsiteY66060" fmla="*/ 55778 h 6858000"/>
              <a:gd name="connsiteX66061" fmla="*/ 10961572 w 12192000"/>
              <a:gd name="connsiteY66061" fmla="*/ 67765 h 6858000"/>
              <a:gd name="connsiteX66062" fmla="*/ 10952236 w 12192000"/>
              <a:gd name="connsiteY66062" fmla="*/ 55549 h 6858000"/>
              <a:gd name="connsiteX66063" fmla="*/ 10952236 w 12192000"/>
              <a:gd name="connsiteY66063" fmla="*/ 13827 h 6858000"/>
              <a:gd name="connsiteX66064" fmla="*/ 9743006 w 12192000"/>
              <a:gd name="connsiteY66064" fmla="*/ 0 h 6858000"/>
              <a:gd name="connsiteX66065" fmla="*/ 9763912 w 12192000"/>
              <a:gd name="connsiteY66065" fmla="*/ 0 h 6858000"/>
              <a:gd name="connsiteX66066" fmla="*/ 9763061 w 12192000"/>
              <a:gd name="connsiteY66066" fmla="*/ 3800 h 6858000"/>
              <a:gd name="connsiteX66067" fmla="*/ 9763291 w 12192000"/>
              <a:gd name="connsiteY66067" fmla="*/ 55778 h 6858000"/>
              <a:gd name="connsiteX66068" fmla="*/ 9753034 w 12192000"/>
              <a:gd name="connsiteY66068" fmla="*/ 73874 h 6858000"/>
              <a:gd name="connsiteX66069" fmla="*/ 9743006 w 12192000"/>
              <a:gd name="connsiteY66069" fmla="*/ 56586 h 6858000"/>
              <a:gd name="connsiteX66070" fmla="*/ 9476612 w 12192000"/>
              <a:gd name="connsiteY66070" fmla="*/ 0 h 6858000"/>
              <a:gd name="connsiteX66071" fmla="*/ 9493142 w 12192000"/>
              <a:gd name="connsiteY66071" fmla="*/ 0 h 6858000"/>
              <a:gd name="connsiteX66072" fmla="*/ 9492448 w 12192000"/>
              <a:gd name="connsiteY66072" fmla="*/ 2879 h 6858000"/>
              <a:gd name="connsiteX66073" fmla="*/ 9492448 w 12192000"/>
              <a:gd name="connsiteY66073" fmla="*/ 54512 h 6858000"/>
              <a:gd name="connsiteX66074" fmla="*/ 9476889 w 12192000"/>
              <a:gd name="connsiteY66074" fmla="*/ 70762 h 6858000"/>
              <a:gd name="connsiteX66075" fmla="*/ 9476889 w 12192000"/>
              <a:gd name="connsiteY66075" fmla="*/ 5759 h 6858000"/>
              <a:gd name="connsiteX66076" fmla="*/ 8535438 w 12192000"/>
              <a:gd name="connsiteY66076" fmla="*/ 0 h 6858000"/>
              <a:gd name="connsiteX66077" fmla="*/ 8553350 w 12192000"/>
              <a:gd name="connsiteY66077" fmla="*/ 0 h 6858000"/>
              <a:gd name="connsiteX66078" fmla="*/ 8551988 w 12192000"/>
              <a:gd name="connsiteY66078" fmla="*/ 6106 h 6858000"/>
              <a:gd name="connsiteX66079" fmla="*/ 8552332 w 12192000"/>
              <a:gd name="connsiteY66079" fmla="*/ 53012 h 6858000"/>
              <a:gd name="connsiteX66080" fmla="*/ 8542190 w 12192000"/>
              <a:gd name="connsiteY66080" fmla="*/ 70070 h 6858000"/>
              <a:gd name="connsiteX66081" fmla="*/ 8536890 w 12192000"/>
              <a:gd name="connsiteY66081" fmla="*/ 52436 h 6858000"/>
              <a:gd name="connsiteX66082" fmla="*/ 8539281 w 12192000"/>
              <a:gd name="connsiteY66082" fmla="*/ 13798 h 6858000"/>
              <a:gd name="connsiteX66083" fmla="*/ 7326114 w 12192000"/>
              <a:gd name="connsiteY66083" fmla="*/ 0 h 6858000"/>
              <a:gd name="connsiteX66084" fmla="*/ 7347145 w 12192000"/>
              <a:gd name="connsiteY66084" fmla="*/ 0 h 6858000"/>
              <a:gd name="connsiteX66085" fmla="*/ 7347370 w 12192000"/>
              <a:gd name="connsiteY66085" fmla="*/ 58084 h 6858000"/>
              <a:gd name="connsiteX66086" fmla="*/ 7334690 w 12192000"/>
              <a:gd name="connsiteY66086" fmla="*/ 71338 h 6858000"/>
              <a:gd name="connsiteX66087" fmla="*/ 7326623 w 12192000"/>
              <a:gd name="connsiteY66087" fmla="*/ 58200 h 6858000"/>
              <a:gd name="connsiteX66088" fmla="*/ 7326623 w 12192000"/>
              <a:gd name="connsiteY66088" fmla="*/ 21664 h 6858000"/>
              <a:gd name="connsiteX66089" fmla="*/ 6107956 w 12192000"/>
              <a:gd name="connsiteY66089" fmla="*/ 0 h 6858000"/>
              <a:gd name="connsiteX66090" fmla="*/ 6137955 w 12192000"/>
              <a:gd name="connsiteY66090" fmla="*/ 0 h 6858000"/>
              <a:gd name="connsiteX66091" fmla="*/ 6135128 w 12192000"/>
              <a:gd name="connsiteY66091" fmla="*/ 13092 h 6858000"/>
              <a:gd name="connsiteX66092" fmla="*/ 6137102 w 12192000"/>
              <a:gd name="connsiteY66092" fmla="*/ 47250 h 6858000"/>
              <a:gd name="connsiteX66093" fmla="*/ 6129725 w 12192000"/>
              <a:gd name="connsiteY66093" fmla="*/ 70646 h 6858000"/>
              <a:gd name="connsiteX66094" fmla="*/ 6121889 w 12192000"/>
              <a:gd name="connsiteY66094" fmla="*/ 46904 h 6858000"/>
              <a:gd name="connsiteX66095" fmla="*/ 6121889 w 12192000"/>
              <a:gd name="connsiteY66095" fmla="*/ 44253 h 6858000"/>
              <a:gd name="connsiteX66096" fmla="*/ 6117487 w 12192000"/>
              <a:gd name="connsiteY66096" fmla="*/ 15577 h 6858000"/>
              <a:gd name="connsiteX66097" fmla="*/ 4911141 w 12192000"/>
              <a:gd name="connsiteY66097" fmla="*/ 0 h 6858000"/>
              <a:gd name="connsiteX66098" fmla="*/ 4934481 w 12192000"/>
              <a:gd name="connsiteY66098" fmla="*/ 0 h 6858000"/>
              <a:gd name="connsiteX66099" fmla="*/ 4933636 w 12192000"/>
              <a:gd name="connsiteY66099" fmla="*/ 3223 h 6858000"/>
              <a:gd name="connsiteX66100" fmla="*/ 4933752 w 12192000"/>
              <a:gd name="connsiteY66100" fmla="*/ 63040 h 6858000"/>
              <a:gd name="connsiteX66101" fmla="*/ 4923264 w 12192000"/>
              <a:gd name="connsiteY66101" fmla="*/ 75602 h 6858000"/>
              <a:gd name="connsiteX66102" fmla="*/ 4913697 w 12192000"/>
              <a:gd name="connsiteY66102" fmla="*/ 62925 h 6858000"/>
              <a:gd name="connsiteX66103" fmla="*/ 4913697 w 12192000"/>
              <a:gd name="connsiteY66103" fmla="*/ 10946 h 6858000"/>
              <a:gd name="connsiteX66104" fmla="*/ 3904323 w 12192000"/>
              <a:gd name="connsiteY66104" fmla="*/ 0 h 6858000"/>
              <a:gd name="connsiteX66105" fmla="*/ 3927943 w 12192000"/>
              <a:gd name="connsiteY66105" fmla="*/ 0 h 6858000"/>
              <a:gd name="connsiteX66106" fmla="*/ 3927482 w 12192000"/>
              <a:gd name="connsiteY66106" fmla="*/ 7489 h 6858000"/>
              <a:gd name="connsiteX66107" fmla="*/ 3945806 w 12192000"/>
              <a:gd name="connsiteY66107" fmla="*/ 35494 h 6858000"/>
              <a:gd name="connsiteX66108" fmla="*/ 4219184 w 12192000"/>
              <a:gd name="connsiteY66108" fmla="*/ 35725 h 6858000"/>
              <a:gd name="connsiteX66109" fmla="*/ 4240620 w 12192000"/>
              <a:gd name="connsiteY66109" fmla="*/ 7604 h 6858000"/>
              <a:gd name="connsiteX66110" fmla="*/ 4239577 w 12192000"/>
              <a:gd name="connsiteY66110" fmla="*/ 0 h 6858000"/>
              <a:gd name="connsiteX66111" fmla="*/ 4261906 w 12192000"/>
              <a:gd name="connsiteY66111" fmla="*/ 0 h 6858000"/>
              <a:gd name="connsiteX66112" fmla="*/ 4260791 w 12192000"/>
              <a:gd name="connsiteY66112" fmla="*/ 15095 h 6858000"/>
              <a:gd name="connsiteX66113" fmla="*/ 4282114 w 12192000"/>
              <a:gd name="connsiteY66113" fmla="*/ 35379 h 6858000"/>
              <a:gd name="connsiteX66114" fmla="*/ 4315998 w 12192000"/>
              <a:gd name="connsiteY66114" fmla="*/ 35379 h 6858000"/>
              <a:gd name="connsiteX66115" fmla="*/ 4361032 w 12192000"/>
              <a:gd name="connsiteY66115" fmla="*/ 20627 h 6858000"/>
              <a:gd name="connsiteX66116" fmla="*/ 4367992 w 12192000"/>
              <a:gd name="connsiteY66116" fmla="*/ 0 h 6858000"/>
              <a:gd name="connsiteX66117" fmla="*/ 4402757 w 12192000"/>
              <a:gd name="connsiteY66117" fmla="*/ 0 h 6858000"/>
              <a:gd name="connsiteX66118" fmla="*/ 4410043 w 12192000"/>
              <a:gd name="connsiteY66118" fmla="*/ 21952 h 6858000"/>
              <a:gd name="connsiteX66119" fmla="*/ 4449805 w 12192000"/>
              <a:gd name="connsiteY66119" fmla="*/ 35264 h 6858000"/>
              <a:gd name="connsiteX66120" fmla="*/ 4496137 w 12192000"/>
              <a:gd name="connsiteY66120" fmla="*/ 19590 h 6858000"/>
              <a:gd name="connsiteX66121" fmla="*/ 4507717 w 12192000"/>
              <a:gd name="connsiteY66121" fmla="*/ 0 h 6858000"/>
              <a:gd name="connsiteX66122" fmla="*/ 4526679 w 12192000"/>
              <a:gd name="connsiteY66122" fmla="*/ 0 h 6858000"/>
              <a:gd name="connsiteX66123" fmla="*/ 4526679 w 12192000"/>
              <a:gd name="connsiteY66123" fmla="*/ 15441 h 6858000"/>
              <a:gd name="connsiteX66124" fmla="*/ 4546617 w 12192000"/>
              <a:gd name="connsiteY66124" fmla="*/ 35033 h 6858000"/>
              <a:gd name="connsiteX66125" fmla="*/ 4603897 w 12192000"/>
              <a:gd name="connsiteY66125" fmla="*/ 35149 h 6858000"/>
              <a:gd name="connsiteX66126" fmla="*/ 4619111 w 12192000"/>
              <a:gd name="connsiteY66126" fmla="*/ 44253 h 6858000"/>
              <a:gd name="connsiteX66127" fmla="*/ 4604475 w 12192000"/>
              <a:gd name="connsiteY66127" fmla="*/ 50477 h 6858000"/>
              <a:gd name="connsiteX66128" fmla="*/ 4547193 w 12192000"/>
              <a:gd name="connsiteY66128" fmla="*/ 50477 h 6858000"/>
              <a:gd name="connsiteX66129" fmla="*/ 4526795 w 12192000"/>
              <a:gd name="connsiteY66129" fmla="*/ 65691 h 6858000"/>
              <a:gd name="connsiteX66130" fmla="*/ 4519649 w 12192000"/>
              <a:gd name="connsiteY66130" fmla="*/ 75257 h 6858000"/>
              <a:gd name="connsiteX66131" fmla="*/ 4512272 w 12192000"/>
              <a:gd name="connsiteY66131" fmla="*/ 70301 h 6858000"/>
              <a:gd name="connsiteX66132" fmla="*/ 4481037 w 12192000"/>
              <a:gd name="connsiteY66132" fmla="*/ 50707 h 6858000"/>
              <a:gd name="connsiteX66133" fmla="*/ 4415921 w 12192000"/>
              <a:gd name="connsiteY66133" fmla="*/ 50477 h 6858000"/>
              <a:gd name="connsiteX66134" fmla="*/ 4395982 w 12192000"/>
              <a:gd name="connsiteY66134" fmla="*/ 65460 h 6858000"/>
              <a:gd name="connsiteX66135" fmla="*/ 4383073 w 12192000"/>
              <a:gd name="connsiteY66135" fmla="*/ 75372 h 6858000"/>
              <a:gd name="connsiteX66136" fmla="*/ 4375927 w 12192000"/>
              <a:gd name="connsiteY66136" fmla="*/ 64077 h 6858000"/>
              <a:gd name="connsiteX66137" fmla="*/ 4362789 w 12192000"/>
              <a:gd name="connsiteY66137" fmla="*/ 50363 h 6858000"/>
              <a:gd name="connsiteX66138" fmla="*/ 4274161 w 12192000"/>
              <a:gd name="connsiteY66138" fmla="*/ 50592 h 6858000"/>
              <a:gd name="connsiteX66139" fmla="*/ 4260905 w 12192000"/>
              <a:gd name="connsiteY66139" fmla="*/ 61311 h 6858000"/>
              <a:gd name="connsiteX66140" fmla="*/ 4253991 w 12192000"/>
              <a:gd name="connsiteY66140" fmla="*/ 75141 h 6858000"/>
              <a:gd name="connsiteX66141" fmla="*/ 4240277 w 12192000"/>
              <a:gd name="connsiteY66141" fmla="*/ 62925 h 6858000"/>
              <a:gd name="connsiteX66142" fmla="*/ 4225985 w 12192000"/>
              <a:gd name="connsiteY66142" fmla="*/ 50363 h 6858000"/>
              <a:gd name="connsiteX66143" fmla="*/ 3942002 w 12192000"/>
              <a:gd name="connsiteY66143" fmla="*/ 50363 h 6858000"/>
              <a:gd name="connsiteX66144" fmla="*/ 3927596 w 12192000"/>
              <a:gd name="connsiteY66144" fmla="*/ 78253 h 6858000"/>
              <a:gd name="connsiteX66145" fmla="*/ 3942578 w 12192000"/>
              <a:gd name="connsiteY66145" fmla="*/ 102918 h 6858000"/>
              <a:gd name="connsiteX66146" fmla="*/ 4025908 w 12192000"/>
              <a:gd name="connsiteY66146" fmla="*/ 102801 h 6858000"/>
              <a:gd name="connsiteX66147" fmla="*/ 4042042 w 12192000"/>
              <a:gd name="connsiteY66147" fmla="*/ 89317 h 6858000"/>
              <a:gd name="connsiteX66148" fmla="*/ 4048840 w 12192000"/>
              <a:gd name="connsiteY66148" fmla="*/ 78023 h 6858000"/>
              <a:gd name="connsiteX66149" fmla="*/ 4056565 w 12192000"/>
              <a:gd name="connsiteY66149" fmla="*/ 87127 h 6858000"/>
              <a:gd name="connsiteX66150" fmla="*/ 4077079 w 12192000"/>
              <a:gd name="connsiteY66150" fmla="*/ 102801 h 6858000"/>
              <a:gd name="connsiteX66151" fmla="*/ 4160407 w 12192000"/>
              <a:gd name="connsiteY66151" fmla="*/ 102801 h 6858000"/>
              <a:gd name="connsiteX66152" fmla="*/ 4177695 w 12192000"/>
              <a:gd name="connsiteY66152" fmla="*/ 87704 h 6858000"/>
              <a:gd name="connsiteX66153" fmla="*/ 4183571 w 12192000"/>
              <a:gd name="connsiteY66153" fmla="*/ 77792 h 6858000"/>
              <a:gd name="connsiteX66154" fmla="*/ 4192448 w 12192000"/>
              <a:gd name="connsiteY66154" fmla="*/ 84938 h 6858000"/>
              <a:gd name="connsiteX66155" fmla="*/ 4218608 w 12192000"/>
              <a:gd name="connsiteY66155" fmla="*/ 102457 h 6858000"/>
              <a:gd name="connsiteX66156" fmla="*/ 4291564 w 12192000"/>
              <a:gd name="connsiteY66156" fmla="*/ 102457 h 6858000"/>
              <a:gd name="connsiteX66157" fmla="*/ 4307584 w 12192000"/>
              <a:gd name="connsiteY66157" fmla="*/ 93927 h 6858000"/>
              <a:gd name="connsiteX66158" fmla="*/ 4319687 w 12192000"/>
              <a:gd name="connsiteY66158" fmla="*/ 77792 h 6858000"/>
              <a:gd name="connsiteX66159" fmla="*/ 4328558 w 12192000"/>
              <a:gd name="connsiteY66159" fmla="*/ 98769 h 6858000"/>
              <a:gd name="connsiteX66160" fmla="*/ 4328214 w 12192000"/>
              <a:gd name="connsiteY66160" fmla="*/ 273260 h 6858000"/>
              <a:gd name="connsiteX66161" fmla="*/ 4355183 w 12192000"/>
              <a:gd name="connsiteY66161" fmla="*/ 301153 h 6858000"/>
              <a:gd name="connsiteX66162" fmla="*/ 4417648 w 12192000"/>
              <a:gd name="connsiteY66162" fmla="*/ 300346 h 6858000"/>
              <a:gd name="connsiteX66163" fmla="*/ 4442889 w 12192000"/>
              <a:gd name="connsiteY66163" fmla="*/ 288360 h 6858000"/>
              <a:gd name="connsiteX66164" fmla="*/ 4426065 w 12192000"/>
              <a:gd name="connsiteY66164" fmla="*/ 253553 h 6858000"/>
              <a:gd name="connsiteX66165" fmla="*/ 4417880 w 12192000"/>
              <a:gd name="connsiteY66165" fmla="*/ 245371 h 6858000"/>
              <a:gd name="connsiteX66166" fmla="*/ 4426293 w 12192000"/>
              <a:gd name="connsiteY66166" fmla="*/ 238340 h 6858000"/>
              <a:gd name="connsiteX66167" fmla="*/ 4443813 w 12192000"/>
              <a:gd name="connsiteY66167" fmla="*/ 214828 h 6858000"/>
              <a:gd name="connsiteX66168" fmla="*/ 4444043 w 12192000"/>
              <a:gd name="connsiteY66168" fmla="*/ 92429 h 6858000"/>
              <a:gd name="connsiteX66169" fmla="*/ 4452225 w 12192000"/>
              <a:gd name="connsiteY66169" fmla="*/ 78138 h 6858000"/>
              <a:gd name="connsiteX66170" fmla="*/ 4459142 w 12192000"/>
              <a:gd name="connsiteY66170" fmla="*/ 89202 h 6858000"/>
              <a:gd name="connsiteX66171" fmla="*/ 4475276 w 12192000"/>
              <a:gd name="connsiteY66171" fmla="*/ 102687 h 6858000"/>
              <a:gd name="connsiteX66172" fmla="*/ 4558604 w 12192000"/>
              <a:gd name="connsiteY66172" fmla="*/ 102687 h 6858000"/>
              <a:gd name="connsiteX66173" fmla="*/ 4575892 w 12192000"/>
              <a:gd name="connsiteY66173" fmla="*/ 90239 h 6858000"/>
              <a:gd name="connsiteX66174" fmla="*/ 4586381 w 12192000"/>
              <a:gd name="connsiteY66174" fmla="*/ 77907 h 6858000"/>
              <a:gd name="connsiteX66175" fmla="*/ 4595024 w 12192000"/>
              <a:gd name="connsiteY66175" fmla="*/ 90585 h 6858000"/>
              <a:gd name="connsiteX66176" fmla="*/ 4633057 w 12192000"/>
              <a:gd name="connsiteY66176" fmla="*/ 102226 h 6858000"/>
              <a:gd name="connsiteX66177" fmla="*/ 4647233 w 12192000"/>
              <a:gd name="connsiteY66177" fmla="*/ 87358 h 6858000"/>
              <a:gd name="connsiteX66178" fmla="*/ 4647233 w 12192000"/>
              <a:gd name="connsiteY66178" fmla="*/ 0 h 6858000"/>
              <a:gd name="connsiteX66179" fmla="*/ 4663671 w 12192000"/>
              <a:gd name="connsiteY66179" fmla="*/ 0 h 6858000"/>
              <a:gd name="connsiteX66180" fmla="*/ 4662562 w 12192000"/>
              <a:gd name="connsiteY66180" fmla="*/ 4030 h 6858000"/>
              <a:gd name="connsiteX66181" fmla="*/ 4662792 w 12192000"/>
              <a:gd name="connsiteY66181" fmla="*/ 4030 h 6858000"/>
              <a:gd name="connsiteX66182" fmla="*/ 4662792 w 12192000"/>
              <a:gd name="connsiteY66182" fmla="*/ 84707 h 6858000"/>
              <a:gd name="connsiteX66183" fmla="*/ 4682386 w 12192000"/>
              <a:gd name="connsiteY66183" fmla="*/ 103609 h 6858000"/>
              <a:gd name="connsiteX66184" fmla="*/ 4757876 w 12192000"/>
              <a:gd name="connsiteY66184" fmla="*/ 103379 h 6858000"/>
              <a:gd name="connsiteX66185" fmla="*/ 4779196 w 12192000"/>
              <a:gd name="connsiteY66185" fmla="*/ 88626 h 6858000"/>
              <a:gd name="connsiteX66186" fmla="*/ 4788532 w 12192000"/>
              <a:gd name="connsiteY66186" fmla="*/ 78253 h 6858000"/>
              <a:gd name="connsiteX66187" fmla="*/ 4798445 w 12192000"/>
              <a:gd name="connsiteY66187" fmla="*/ 90585 h 6858000"/>
              <a:gd name="connsiteX66188" fmla="*/ 4815961 w 12192000"/>
              <a:gd name="connsiteY66188" fmla="*/ 103379 h 6858000"/>
              <a:gd name="connsiteX66189" fmla="*/ 5032176 w 12192000"/>
              <a:gd name="connsiteY66189" fmla="*/ 103379 h 6858000"/>
              <a:gd name="connsiteX66190" fmla="*/ 5049118 w 12192000"/>
              <a:gd name="connsiteY66190" fmla="*/ 90239 h 6858000"/>
              <a:gd name="connsiteX66191" fmla="*/ 5056726 w 12192000"/>
              <a:gd name="connsiteY66191" fmla="*/ 78484 h 6858000"/>
              <a:gd name="connsiteX66192" fmla="*/ 5064679 w 12192000"/>
              <a:gd name="connsiteY66192" fmla="*/ 91507 h 6858000"/>
              <a:gd name="connsiteX66193" fmla="*/ 5102942 w 12192000"/>
              <a:gd name="connsiteY66193" fmla="*/ 102918 h 6858000"/>
              <a:gd name="connsiteX66194" fmla="*/ 5116772 w 12192000"/>
              <a:gd name="connsiteY66194" fmla="*/ 87704 h 6858000"/>
              <a:gd name="connsiteX66195" fmla="*/ 5116888 w 12192000"/>
              <a:gd name="connsiteY66195" fmla="*/ 1725 h 6858000"/>
              <a:gd name="connsiteX66196" fmla="*/ 5116462 w 12192000"/>
              <a:gd name="connsiteY66196" fmla="*/ 0 h 6858000"/>
              <a:gd name="connsiteX66197" fmla="*/ 5133718 w 12192000"/>
              <a:gd name="connsiteY66197" fmla="*/ 0 h 6858000"/>
              <a:gd name="connsiteX66198" fmla="*/ 5131640 w 12192000"/>
              <a:gd name="connsiteY66198" fmla="*/ 9677 h 6858000"/>
              <a:gd name="connsiteX66199" fmla="*/ 5156188 w 12192000"/>
              <a:gd name="connsiteY66199" fmla="*/ 36301 h 6858000"/>
              <a:gd name="connsiteX66200" fmla="*/ 5429450 w 12192000"/>
              <a:gd name="connsiteY66200" fmla="*/ 36071 h 6858000"/>
              <a:gd name="connsiteX66201" fmla="*/ 5450659 w 12192000"/>
              <a:gd name="connsiteY66201" fmla="*/ 10831 h 6858000"/>
              <a:gd name="connsiteX66202" fmla="*/ 5449545 w 12192000"/>
              <a:gd name="connsiteY66202" fmla="*/ 0 h 6858000"/>
              <a:gd name="connsiteX66203" fmla="*/ 5469318 w 12192000"/>
              <a:gd name="connsiteY66203" fmla="*/ 0 h 6858000"/>
              <a:gd name="connsiteX66204" fmla="*/ 5465527 w 12192000"/>
              <a:gd name="connsiteY66204" fmla="*/ 9102 h 6858000"/>
              <a:gd name="connsiteX66205" fmla="*/ 5492034 w 12192000"/>
              <a:gd name="connsiteY66205" fmla="*/ 35494 h 6858000"/>
              <a:gd name="connsiteX66206" fmla="*/ 5523269 w 12192000"/>
              <a:gd name="connsiteY66206" fmla="*/ 35264 h 6858000"/>
              <a:gd name="connsiteX66207" fmla="*/ 5570118 w 12192000"/>
              <a:gd name="connsiteY66207" fmla="*/ 19474 h 6858000"/>
              <a:gd name="connsiteX66208" fmla="*/ 5581741 w 12192000"/>
              <a:gd name="connsiteY66208" fmla="*/ 0 h 6858000"/>
              <a:gd name="connsiteX66209" fmla="*/ 5607985 w 12192000"/>
              <a:gd name="connsiteY66209" fmla="*/ 0 h 6858000"/>
              <a:gd name="connsiteX66210" fmla="*/ 5615324 w 12192000"/>
              <a:gd name="connsiteY66210" fmla="*/ 21722 h 6858000"/>
              <a:gd name="connsiteX66211" fmla="*/ 5656384 w 12192000"/>
              <a:gd name="connsiteY66211" fmla="*/ 35379 h 6858000"/>
              <a:gd name="connsiteX66212" fmla="*/ 5701593 w 12192000"/>
              <a:gd name="connsiteY66212" fmla="*/ 20713 h 6858000"/>
              <a:gd name="connsiteX66213" fmla="*/ 5708613 w 12192000"/>
              <a:gd name="connsiteY66213" fmla="*/ 0 h 6858000"/>
              <a:gd name="connsiteX66214" fmla="*/ 5737405 w 12192000"/>
              <a:gd name="connsiteY66214" fmla="*/ 0 h 6858000"/>
              <a:gd name="connsiteX66215" fmla="*/ 5737405 w 12192000"/>
              <a:gd name="connsiteY66215" fmla="*/ 12675 h 6858000"/>
              <a:gd name="connsiteX66216" fmla="*/ 5760226 w 12192000"/>
              <a:gd name="connsiteY66216" fmla="*/ 35494 h 6858000"/>
              <a:gd name="connsiteX66217" fmla="*/ 5817507 w 12192000"/>
              <a:gd name="connsiteY66217" fmla="*/ 35033 h 6858000"/>
              <a:gd name="connsiteX66218" fmla="*/ 5829956 w 12192000"/>
              <a:gd name="connsiteY66218" fmla="*/ 44253 h 6858000"/>
              <a:gd name="connsiteX66219" fmla="*/ 5817853 w 12192000"/>
              <a:gd name="connsiteY66219" fmla="*/ 50477 h 6858000"/>
              <a:gd name="connsiteX66220" fmla="*/ 5765757 w 12192000"/>
              <a:gd name="connsiteY66220" fmla="*/ 50592 h 6858000"/>
              <a:gd name="connsiteX66221" fmla="*/ 5735333 w 12192000"/>
              <a:gd name="connsiteY66221" fmla="*/ 67650 h 6858000"/>
              <a:gd name="connsiteX66222" fmla="*/ 5719427 w 12192000"/>
              <a:gd name="connsiteY66222" fmla="*/ 69148 h 6858000"/>
              <a:gd name="connsiteX66223" fmla="*/ 5687502 w 12192000"/>
              <a:gd name="connsiteY66223" fmla="*/ 50477 h 6858000"/>
              <a:gd name="connsiteX66224" fmla="*/ 5622385 w 12192000"/>
              <a:gd name="connsiteY66224" fmla="*/ 50477 h 6858000"/>
              <a:gd name="connsiteX66225" fmla="*/ 5601179 w 12192000"/>
              <a:gd name="connsiteY66225" fmla="*/ 65345 h 6858000"/>
              <a:gd name="connsiteX66226" fmla="*/ 5585734 w 12192000"/>
              <a:gd name="connsiteY66226" fmla="*/ 71568 h 6858000"/>
              <a:gd name="connsiteX66227" fmla="*/ 5575706 w 12192000"/>
              <a:gd name="connsiteY66227" fmla="*/ 51168 h 6858000"/>
              <a:gd name="connsiteX66228" fmla="*/ 5484544 w 12192000"/>
              <a:gd name="connsiteY66228" fmla="*/ 50363 h 6858000"/>
              <a:gd name="connsiteX66229" fmla="*/ 5465988 w 12192000"/>
              <a:gd name="connsiteY66229" fmla="*/ 64999 h 6858000"/>
              <a:gd name="connsiteX66230" fmla="*/ 5457343 w 12192000"/>
              <a:gd name="connsiteY66230" fmla="*/ 75487 h 6858000"/>
              <a:gd name="connsiteX66231" fmla="*/ 5451003 w 12192000"/>
              <a:gd name="connsiteY66231" fmla="*/ 63386 h 6858000"/>
              <a:gd name="connsiteX66232" fmla="*/ 5434407 w 12192000"/>
              <a:gd name="connsiteY66232" fmla="*/ 50477 h 6858000"/>
              <a:gd name="connsiteX66233" fmla="*/ 5150311 w 12192000"/>
              <a:gd name="connsiteY66233" fmla="*/ 50246 h 6858000"/>
              <a:gd name="connsiteX66234" fmla="*/ 5132676 w 12192000"/>
              <a:gd name="connsiteY66234" fmla="*/ 76409 h 6858000"/>
              <a:gd name="connsiteX66235" fmla="*/ 5149618 w 12192000"/>
              <a:gd name="connsiteY66235" fmla="*/ 103033 h 6858000"/>
              <a:gd name="connsiteX66236" fmla="*/ 5225224 w 12192000"/>
              <a:gd name="connsiteY66236" fmla="*/ 102918 h 6858000"/>
              <a:gd name="connsiteX66237" fmla="*/ 5248045 w 12192000"/>
              <a:gd name="connsiteY66237" fmla="*/ 86897 h 6858000"/>
              <a:gd name="connsiteX66238" fmla="*/ 5255534 w 12192000"/>
              <a:gd name="connsiteY66238" fmla="*/ 77677 h 6858000"/>
              <a:gd name="connsiteX66239" fmla="*/ 5266023 w 12192000"/>
              <a:gd name="connsiteY66239" fmla="*/ 83324 h 6858000"/>
              <a:gd name="connsiteX66240" fmla="*/ 5301868 w 12192000"/>
              <a:gd name="connsiteY66240" fmla="*/ 102801 h 6858000"/>
              <a:gd name="connsiteX66241" fmla="*/ 5364449 w 12192000"/>
              <a:gd name="connsiteY66241" fmla="*/ 103033 h 6858000"/>
              <a:gd name="connsiteX66242" fmla="*/ 5383122 w 12192000"/>
              <a:gd name="connsiteY66242" fmla="*/ 88626 h 6858000"/>
              <a:gd name="connsiteX66243" fmla="*/ 5391879 w 12192000"/>
              <a:gd name="connsiteY66243" fmla="*/ 77792 h 6858000"/>
              <a:gd name="connsiteX66244" fmla="*/ 5401789 w 12192000"/>
              <a:gd name="connsiteY66244" fmla="*/ 84131 h 6858000"/>
              <a:gd name="connsiteX66245" fmla="*/ 5432911 w 12192000"/>
              <a:gd name="connsiteY66245" fmla="*/ 102918 h 6858000"/>
              <a:gd name="connsiteX66246" fmla="*/ 5500678 w 12192000"/>
              <a:gd name="connsiteY66246" fmla="*/ 102918 h 6858000"/>
              <a:gd name="connsiteX66247" fmla="*/ 5518427 w 12192000"/>
              <a:gd name="connsiteY66247" fmla="*/ 93351 h 6858000"/>
              <a:gd name="connsiteX66248" fmla="*/ 5528225 w 12192000"/>
              <a:gd name="connsiteY66248" fmla="*/ 78714 h 6858000"/>
              <a:gd name="connsiteX66249" fmla="*/ 5534100 w 12192000"/>
              <a:gd name="connsiteY66249" fmla="*/ 96117 h 6858000"/>
              <a:gd name="connsiteX66250" fmla="*/ 5533984 w 12192000"/>
              <a:gd name="connsiteY66250" fmla="*/ 281097 h 6858000"/>
              <a:gd name="connsiteX66251" fmla="*/ 5554269 w 12192000"/>
              <a:gd name="connsiteY66251" fmla="*/ 301498 h 6858000"/>
              <a:gd name="connsiteX66252" fmla="*/ 5619386 w 12192000"/>
              <a:gd name="connsiteY66252" fmla="*/ 301153 h 6858000"/>
              <a:gd name="connsiteX66253" fmla="*/ 5649700 w 12192000"/>
              <a:gd name="connsiteY66253" fmla="*/ 264847 h 6858000"/>
              <a:gd name="connsiteX66254" fmla="*/ 5628839 w 12192000"/>
              <a:gd name="connsiteY66254" fmla="*/ 246293 h 6858000"/>
              <a:gd name="connsiteX66255" fmla="*/ 5649124 w 12192000"/>
              <a:gd name="connsiteY66255" fmla="*/ 229580 h 6858000"/>
              <a:gd name="connsiteX66256" fmla="*/ 5649124 w 12192000"/>
              <a:gd name="connsiteY66256" fmla="*/ 206185 h 6858000"/>
              <a:gd name="connsiteX66257" fmla="*/ 5649124 w 12192000"/>
              <a:gd name="connsiteY66257" fmla="*/ 91507 h 6858000"/>
              <a:gd name="connsiteX66258" fmla="*/ 5656846 w 12192000"/>
              <a:gd name="connsiteY66258" fmla="*/ 77446 h 6858000"/>
              <a:gd name="connsiteX66259" fmla="*/ 5668832 w 12192000"/>
              <a:gd name="connsiteY66259" fmla="*/ 83555 h 6858000"/>
              <a:gd name="connsiteX66260" fmla="*/ 5697991 w 12192000"/>
              <a:gd name="connsiteY66260" fmla="*/ 102801 h 6858000"/>
              <a:gd name="connsiteX66261" fmla="*/ 5765757 w 12192000"/>
              <a:gd name="connsiteY66261" fmla="*/ 102918 h 6858000"/>
              <a:gd name="connsiteX66262" fmla="*/ 5784774 w 12192000"/>
              <a:gd name="connsiteY66262" fmla="*/ 87243 h 6858000"/>
              <a:gd name="connsiteX66263" fmla="*/ 5785812 w 12192000"/>
              <a:gd name="connsiteY66263" fmla="*/ 81019 h 6858000"/>
              <a:gd name="connsiteX66264" fmla="*/ 5793650 w 12192000"/>
              <a:gd name="connsiteY66264" fmla="*/ 77562 h 6858000"/>
              <a:gd name="connsiteX66265" fmla="*/ 5799299 w 12192000"/>
              <a:gd name="connsiteY66265" fmla="*/ 79290 h 6858000"/>
              <a:gd name="connsiteX66266" fmla="*/ 5803563 w 12192000"/>
              <a:gd name="connsiteY66266" fmla="*/ 89548 h 6858000"/>
              <a:gd name="connsiteX66267" fmla="*/ 5810477 w 12192000"/>
              <a:gd name="connsiteY66267" fmla="*/ 102918 h 6858000"/>
              <a:gd name="connsiteX66268" fmla="*/ 5853236 w 12192000"/>
              <a:gd name="connsiteY66268" fmla="*/ 66037 h 6858000"/>
              <a:gd name="connsiteX66269" fmla="*/ 5852660 w 12192000"/>
              <a:gd name="connsiteY66269" fmla="*/ 29617 h 6858000"/>
              <a:gd name="connsiteX66270" fmla="*/ 5853869 w 12192000"/>
              <a:gd name="connsiteY66270" fmla="*/ 10326 h 6858000"/>
              <a:gd name="connsiteX66271" fmla="*/ 5852024 w 12192000"/>
              <a:gd name="connsiteY66271" fmla="*/ 0 h 6858000"/>
              <a:gd name="connsiteX66272" fmla="*/ 5871094 w 12192000"/>
              <a:gd name="connsiteY66272" fmla="*/ 0 h 6858000"/>
              <a:gd name="connsiteX66273" fmla="*/ 5870868 w 12192000"/>
              <a:gd name="connsiteY66273" fmla="*/ 78484 h 6858000"/>
              <a:gd name="connsiteX66274" fmla="*/ 5891501 w 12192000"/>
              <a:gd name="connsiteY66274" fmla="*/ 99459 h 6858000"/>
              <a:gd name="connsiteX66275" fmla="*/ 5964455 w 12192000"/>
              <a:gd name="connsiteY66275" fmla="*/ 99230 h 6858000"/>
              <a:gd name="connsiteX66276" fmla="*/ 5987042 w 12192000"/>
              <a:gd name="connsiteY66276" fmla="*/ 82863 h 6858000"/>
              <a:gd name="connsiteX66277" fmla="*/ 5995343 w 12192000"/>
              <a:gd name="connsiteY66277" fmla="*/ 74450 h 6858000"/>
              <a:gd name="connsiteX66278" fmla="*/ 6001451 w 12192000"/>
              <a:gd name="connsiteY66278" fmla="*/ 83670 h 6858000"/>
              <a:gd name="connsiteX66279" fmla="*/ 6020698 w 12192000"/>
              <a:gd name="connsiteY66279" fmla="*/ 99113 h 6858000"/>
              <a:gd name="connsiteX66280" fmla="*/ 6234492 w 12192000"/>
              <a:gd name="connsiteY66280" fmla="*/ 99113 h 6858000"/>
              <a:gd name="connsiteX66281" fmla="*/ 6252355 w 12192000"/>
              <a:gd name="connsiteY66281" fmla="*/ 84822 h 6858000"/>
              <a:gd name="connsiteX66282" fmla="*/ 6262843 w 12192000"/>
              <a:gd name="connsiteY66282" fmla="*/ 73297 h 6858000"/>
              <a:gd name="connsiteX66283" fmla="*/ 6272869 w 12192000"/>
              <a:gd name="connsiteY66283" fmla="*/ 85168 h 6858000"/>
              <a:gd name="connsiteX66284" fmla="*/ 6306754 w 12192000"/>
              <a:gd name="connsiteY66284" fmla="*/ 98422 h 6858000"/>
              <a:gd name="connsiteX66285" fmla="*/ 6319894 w 12192000"/>
              <a:gd name="connsiteY66285" fmla="*/ 79406 h 6858000"/>
              <a:gd name="connsiteX66286" fmla="*/ 6320118 w 12192000"/>
              <a:gd name="connsiteY66286" fmla="*/ 0 h 6858000"/>
              <a:gd name="connsiteX66287" fmla="*/ 6346340 w 12192000"/>
              <a:gd name="connsiteY66287" fmla="*/ 0 h 6858000"/>
              <a:gd name="connsiteX66288" fmla="*/ 6345018 w 12192000"/>
              <a:gd name="connsiteY66288" fmla="*/ 4491 h 6858000"/>
              <a:gd name="connsiteX66289" fmla="*/ 6367723 w 12192000"/>
              <a:gd name="connsiteY66289" fmla="*/ 26505 h 6858000"/>
              <a:gd name="connsiteX66290" fmla="*/ 6495421 w 12192000"/>
              <a:gd name="connsiteY66290" fmla="*/ 26274 h 6858000"/>
              <a:gd name="connsiteX66291" fmla="*/ 6628308 w 12192000"/>
              <a:gd name="connsiteY66291" fmla="*/ 26620 h 6858000"/>
              <a:gd name="connsiteX66292" fmla="*/ 6628192 w 12192000"/>
              <a:gd name="connsiteY66292" fmla="*/ 26505 h 6858000"/>
              <a:gd name="connsiteX66293" fmla="*/ 6649169 w 12192000"/>
              <a:gd name="connsiteY66293" fmla="*/ 5528 h 6858000"/>
              <a:gd name="connsiteX66294" fmla="*/ 6647988 w 12192000"/>
              <a:gd name="connsiteY66294" fmla="*/ 0 h 6858000"/>
              <a:gd name="connsiteX66295" fmla="*/ 6677064 w 12192000"/>
              <a:gd name="connsiteY66295" fmla="*/ 0 h 6858000"/>
              <a:gd name="connsiteX66296" fmla="*/ 6677075 w 12192000"/>
              <a:gd name="connsiteY66296" fmla="*/ 25078 h 6858000"/>
              <a:gd name="connsiteX66297" fmla="*/ 6707256 w 12192000"/>
              <a:gd name="connsiteY66297" fmla="*/ 35379 h 6858000"/>
              <a:gd name="connsiteX66298" fmla="*/ 6730653 w 12192000"/>
              <a:gd name="connsiteY66298" fmla="*/ 35379 h 6858000"/>
              <a:gd name="connsiteX66299" fmla="*/ 6787488 w 12192000"/>
              <a:gd name="connsiteY66299" fmla="*/ 738 h 6858000"/>
              <a:gd name="connsiteX66300" fmla="*/ 6787591 w 12192000"/>
              <a:gd name="connsiteY66300" fmla="*/ 0 h 6858000"/>
              <a:gd name="connsiteX66301" fmla="*/ 6806841 w 12192000"/>
              <a:gd name="connsiteY66301" fmla="*/ 0 h 6858000"/>
              <a:gd name="connsiteX66302" fmla="*/ 6806489 w 12192000"/>
              <a:gd name="connsiteY66302" fmla="*/ 16709 h 6858000"/>
              <a:gd name="connsiteX66303" fmla="*/ 6823893 w 12192000"/>
              <a:gd name="connsiteY66303" fmla="*/ 35494 h 6858000"/>
              <a:gd name="connsiteX66304" fmla="*/ 6907220 w 12192000"/>
              <a:gd name="connsiteY66304" fmla="*/ 35379 h 6858000"/>
              <a:gd name="connsiteX66305" fmla="*/ 6927043 w 12192000"/>
              <a:gd name="connsiteY66305" fmla="*/ 15671 h 6858000"/>
              <a:gd name="connsiteX66306" fmla="*/ 6927043 w 12192000"/>
              <a:gd name="connsiteY66306" fmla="*/ 0 h 6858000"/>
              <a:gd name="connsiteX66307" fmla="*/ 6942142 w 12192000"/>
              <a:gd name="connsiteY66307" fmla="*/ 0 h 6858000"/>
              <a:gd name="connsiteX66308" fmla="*/ 6942142 w 12192000"/>
              <a:gd name="connsiteY66308" fmla="*/ 16709 h 6858000"/>
              <a:gd name="connsiteX66309" fmla="*/ 6961965 w 12192000"/>
              <a:gd name="connsiteY66309" fmla="*/ 35610 h 6858000"/>
              <a:gd name="connsiteX66310" fmla="*/ 7021897 w 12192000"/>
              <a:gd name="connsiteY66310" fmla="*/ 35610 h 6858000"/>
              <a:gd name="connsiteX66311" fmla="*/ 7035727 w 12192000"/>
              <a:gd name="connsiteY66311" fmla="*/ 43562 h 6858000"/>
              <a:gd name="connsiteX66312" fmla="*/ 7022472 w 12192000"/>
              <a:gd name="connsiteY66312" fmla="*/ 50938 h 6858000"/>
              <a:gd name="connsiteX66313" fmla="*/ 6959889 w 12192000"/>
              <a:gd name="connsiteY66313" fmla="*/ 50938 h 6858000"/>
              <a:gd name="connsiteX66314" fmla="*/ 6942142 w 12192000"/>
              <a:gd name="connsiteY66314" fmla="*/ 65460 h 6858000"/>
              <a:gd name="connsiteX66315" fmla="*/ 6936609 w 12192000"/>
              <a:gd name="connsiteY66315" fmla="*/ 75602 h 6858000"/>
              <a:gd name="connsiteX66316" fmla="*/ 6927043 w 12192000"/>
              <a:gd name="connsiteY66316" fmla="*/ 66152 h 6858000"/>
              <a:gd name="connsiteX66317" fmla="*/ 6914250 w 12192000"/>
              <a:gd name="connsiteY66317" fmla="*/ 51053 h 6858000"/>
              <a:gd name="connsiteX66318" fmla="*/ 6817785 w 12192000"/>
              <a:gd name="connsiteY66318" fmla="*/ 50592 h 6858000"/>
              <a:gd name="connsiteX66319" fmla="*/ 6798536 w 12192000"/>
              <a:gd name="connsiteY66319" fmla="*/ 71338 h 6858000"/>
              <a:gd name="connsiteX66320" fmla="*/ 6777216 w 12192000"/>
              <a:gd name="connsiteY66320" fmla="*/ 50592 h 6858000"/>
              <a:gd name="connsiteX66321" fmla="*/ 6691236 w 12192000"/>
              <a:gd name="connsiteY66321" fmla="*/ 50477 h 6858000"/>
              <a:gd name="connsiteX66322" fmla="*/ 6667264 w 12192000"/>
              <a:gd name="connsiteY66322" fmla="*/ 71914 h 6858000"/>
              <a:gd name="connsiteX66323" fmla="*/ 6640408 w 12192000"/>
              <a:gd name="connsiteY66323" fmla="*/ 50363 h 6858000"/>
              <a:gd name="connsiteX66324" fmla="*/ 6358847 w 12192000"/>
              <a:gd name="connsiteY66324" fmla="*/ 50938 h 6858000"/>
              <a:gd name="connsiteX66325" fmla="*/ 6342713 w 12192000"/>
              <a:gd name="connsiteY66325" fmla="*/ 78253 h 6858000"/>
              <a:gd name="connsiteX66326" fmla="*/ 6358156 w 12192000"/>
              <a:gd name="connsiteY66326" fmla="*/ 103379 h 6858000"/>
              <a:gd name="connsiteX66327" fmla="*/ 6441600 w 12192000"/>
              <a:gd name="connsiteY66327" fmla="*/ 103379 h 6858000"/>
              <a:gd name="connsiteX66328" fmla="*/ 6457388 w 12192000"/>
              <a:gd name="connsiteY66328" fmla="*/ 88626 h 6858000"/>
              <a:gd name="connsiteX66329" fmla="*/ 6458657 w 12192000"/>
              <a:gd name="connsiteY66329" fmla="*/ 82748 h 6858000"/>
              <a:gd name="connsiteX66330" fmla="*/ 6466493 w 12192000"/>
              <a:gd name="connsiteY66330" fmla="*/ 78599 h 6858000"/>
              <a:gd name="connsiteX66331" fmla="*/ 6471911 w 12192000"/>
              <a:gd name="connsiteY66331" fmla="*/ 82633 h 6858000"/>
              <a:gd name="connsiteX66332" fmla="*/ 6472487 w 12192000"/>
              <a:gd name="connsiteY66332" fmla="*/ 88395 h 6858000"/>
              <a:gd name="connsiteX66333" fmla="*/ 6492309 w 12192000"/>
              <a:gd name="connsiteY66333" fmla="*/ 103379 h 6858000"/>
              <a:gd name="connsiteX66334" fmla="*/ 6567915 w 12192000"/>
              <a:gd name="connsiteY66334" fmla="*/ 103379 h 6858000"/>
              <a:gd name="connsiteX66335" fmla="*/ 6587856 w 12192000"/>
              <a:gd name="connsiteY66335" fmla="*/ 88510 h 6858000"/>
              <a:gd name="connsiteX66336" fmla="*/ 6589124 w 12192000"/>
              <a:gd name="connsiteY66336" fmla="*/ 81826 h 6858000"/>
              <a:gd name="connsiteX66337" fmla="*/ 6598688 w 12192000"/>
              <a:gd name="connsiteY66337" fmla="*/ 77562 h 6858000"/>
              <a:gd name="connsiteX66338" fmla="*/ 6607792 w 12192000"/>
              <a:gd name="connsiteY66338" fmla="*/ 83209 h 6858000"/>
              <a:gd name="connsiteX66339" fmla="*/ 6608140 w 12192000"/>
              <a:gd name="connsiteY66339" fmla="*/ 87243 h 6858000"/>
              <a:gd name="connsiteX66340" fmla="*/ 6629461 w 12192000"/>
              <a:gd name="connsiteY66340" fmla="*/ 103262 h 6858000"/>
              <a:gd name="connsiteX66341" fmla="*/ 6702417 w 12192000"/>
              <a:gd name="connsiteY66341" fmla="*/ 103262 h 6858000"/>
              <a:gd name="connsiteX66342" fmla="*/ 6723391 w 12192000"/>
              <a:gd name="connsiteY66342" fmla="*/ 86782 h 6858000"/>
              <a:gd name="connsiteX66343" fmla="*/ 6730653 w 12192000"/>
              <a:gd name="connsiteY66343" fmla="*/ 78253 h 6858000"/>
              <a:gd name="connsiteX66344" fmla="*/ 6738258 w 12192000"/>
              <a:gd name="connsiteY66344" fmla="*/ 87358 h 6858000"/>
              <a:gd name="connsiteX66345" fmla="*/ 6738718 w 12192000"/>
              <a:gd name="connsiteY66345" fmla="*/ 102918 h 6858000"/>
              <a:gd name="connsiteX66346" fmla="*/ 6743331 w 12192000"/>
              <a:gd name="connsiteY66346" fmla="*/ 282252 h 6858000"/>
              <a:gd name="connsiteX66347" fmla="*/ 6762231 w 12192000"/>
              <a:gd name="connsiteY66347" fmla="*/ 301613 h 6858000"/>
              <a:gd name="connsiteX66348" fmla="*/ 6835187 w 12192000"/>
              <a:gd name="connsiteY66348" fmla="*/ 300922 h 6858000"/>
              <a:gd name="connsiteX66349" fmla="*/ 6858122 w 12192000"/>
              <a:gd name="connsiteY66349" fmla="*/ 290318 h 6858000"/>
              <a:gd name="connsiteX66350" fmla="*/ 6843829 w 12192000"/>
              <a:gd name="connsiteY66350" fmla="*/ 253667 h 6858000"/>
              <a:gd name="connsiteX66351" fmla="*/ 6834608 w 12192000"/>
              <a:gd name="connsiteY66351" fmla="*/ 243642 h 6858000"/>
              <a:gd name="connsiteX66352" fmla="*/ 6845097 w 12192000"/>
              <a:gd name="connsiteY66352" fmla="*/ 238917 h 6858000"/>
              <a:gd name="connsiteX66353" fmla="*/ 6858930 w 12192000"/>
              <a:gd name="connsiteY66353" fmla="*/ 220591 h 6858000"/>
              <a:gd name="connsiteX66354" fmla="*/ 6858930 w 12192000"/>
              <a:gd name="connsiteY66354" fmla="*/ 92890 h 6858000"/>
              <a:gd name="connsiteX66355" fmla="*/ 6865268 w 12192000"/>
              <a:gd name="connsiteY66355" fmla="*/ 78253 h 6858000"/>
              <a:gd name="connsiteX66356" fmla="*/ 6872873 w 12192000"/>
              <a:gd name="connsiteY66356" fmla="*/ 83439 h 6858000"/>
              <a:gd name="connsiteX66357" fmla="*/ 6905605 w 12192000"/>
              <a:gd name="connsiteY66357" fmla="*/ 102918 h 6858000"/>
              <a:gd name="connsiteX66358" fmla="*/ 6983748 w 12192000"/>
              <a:gd name="connsiteY66358" fmla="*/ 102341 h 6858000"/>
              <a:gd name="connsiteX66359" fmla="*/ 6995502 w 12192000"/>
              <a:gd name="connsiteY66359" fmla="*/ 77562 h 6858000"/>
              <a:gd name="connsiteX66360" fmla="*/ 7010716 w 12192000"/>
              <a:gd name="connsiteY66360" fmla="*/ 93120 h 6858000"/>
              <a:gd name="connsiteX66361" fmla="*/ 7048404 w 12192000"/>
              <a:gd name="connsiteY66361" fmla="*/ 102687 h 6858000"/>
              <a:gd name="connsiteX66362" fmla="*/ 7062234 w 12192000"/>
              <a:gd name="connsiteY66362" fmla="*/ 86666 h 6858000"/>
              <a:gd name="connsiteX66363" fmla="*/ 7062234 w 12192000"/>
              <a:gd name="connsiteY66363" fmla="*/ 8872 h 6858000"/>
              <a:gd name="connsiteX66364" fmla="*/ 7061617 w 12192000"/>
              <a:gd name="connsiteY66364" fmla="*/ 0 h 6858000"/>
              <a:gd name="connsiteX66365" fmla="*/ 7076956 w 12192000"/>
              <a:gd name="connsiteY66365" fmla="*/ 0 h 6858000"/>
              <a:gd name="connsiteX66366" fmla="*/ 7075950 w 12192000"/>
              <a:gd name="connsiteY66366" fmla="*/ 4952 h 6858000"/>
              <a:gd name="connsiteX66367" fmla="*/ 7078254 w 12192000"/>
              <a:gd name="connsiteY66367" fmla="*/ 95656 h 6858000"/>
              <a:gd name="connsiteX66368" fmla="*/ 7173684 w 12192000"/>
              <a:gd name="connsiteY66368" fmla="*/ 98769 h 6858000"/>
              <a:gd name="connsiteX66369" fmla="*/ 7191317 w 12192000"/>
              <a:gd name="connsiteY66369" fmla="*/ 84246 h 6858000"/>
              <a:gd name="connsiteX66370" fmla="*/ 7201920 w 12192000"/>
              <a:gd name="connsiteY66370" fmla="*/ 72952 h 6858000"/>
              <a:gd name="connsiteX66371" fmla="*/ 7211602 w 12192000"/>
              <a:gd name="connsiteY66371" fmla="*/ 82287 h 6858000"/>
              <a:gd name="connsiteX66372" fmla="*/ 7232693 w 12192000"/>
              <a:gd name="connsiteY66372" fmla="*/ 98769 h 6858000"/>
              <a:gd name="connsiteX66373" fmla="*/ 7336996 w 12192000"/>
              <a:gd name="connsiteY66373" fmla="*/ 98652 h 6858000"/>
              <a:gd name="connsiteX66374" fmla="*/ 7443836 w 12192000"/>
              <a:gd name="connsiteY66374" fmla="*/ 98422 h 6858000"/>
              <a:gd name="connsiteX66375" fmla="*/ 7462390 w 12192000"/>
              <a:gd name="connsiteY66375" fmla="*/ 87819 h 6858000"/>
              <a:gd name="connsiteX66376" fmla="*/ 7469075 w 12192000"/>
              <a:gd name="connsiteY66376" fmla="*/ 73989 h 6858000"/>
              <a:gd name="connsiteX66377" fmla="*/ 7477950 w 12192000"/>
              <a:gd name="connsiteY66377" fmla="*/ 87934 h 6858000"/>
              <a:gd name="connsiteX66378" fmla="*/ 7518057 w 12192000"/>
              <a:gd name="connsiteY66378" fmla="*/ 97961 h 6858000"/>
              <a:gd name="connsiteX66379" fmla="*/ 7526702 w 12192000"/>
              <a:gd name="connsiteY66379" fmla="*/ 78945 h 6858000"/>
              <a:gd name="connsiteX66380" fmla="*/ 7526815 w 12192000"/>
              <a:gd name="connsiteY66380" fmla="*/ 0 h 6858000"/>
              <a:gd name="connsiteX66381" fmla="*/ 7548252 w 12192000"/>
              <a:gd name="connsiteY66381" fmla="*/ 0 h 6858000"/>
              <a:gd name="connsiteX66382" fmla="*/ 7546871 w 12192000"/>
              <a:gd name="connsiteY66382" fmla="*/ 9794 h 6858000"/>
              <a:gd name="connsiteX66383" fmla="*/ 7570498 w 12192000"/>
              <a:gd name="connsiteY66383" fmla="*/ 35725 h 6858000"/>
              <a:gd name="connsiteX66384" fmla="*/ 7705919 w 12192000"/>
              <a:gd name="connsiteY66384" fmla="*/ 35264 h 6858000"/>
              <a:gd name="connsiteX66385" fmla="*/ 7841341 w 12192000"/>
              <a:gd name="connsiteY66385" fmla="*/ 35725 h 6858000"/>
              <a:gd name="connsiteX66386" fmla="*/ 7841341 w 12192000"/>
              <a:gd name="connsiteY66386" fmla="*/ 35610 h 6858000"/>
              <a:gd name="connsiteX66387" fmla="*/ 7866006 w 12192000"/>
              <a:gd name="connsiteY66387" fmla="*/ 9794 h 6858000"/>
              <a:gd name="connsiteX66388" fmla="*/ 7864187 w 12192000"/>
              <a:gd name="connsiteY66388" fmla="*/ 0 h 6858000"/>
              <a:gd name="connsiteX66389" fmla="*/ 7882499 w 12192000"/>
              <a:gd name="connsiteY66389" fmla="*/ 0 h 6858000"/>
              <a:gd name="connsiteX66390" fmla="*/ 7880987 w 12192000"/>
              <a:gd name="connsiteY66390" fmla="*/ 14980 h 6858000"/>
              <a:gd name="connsiteX66391" fmla="*/ 7901733 w 12192000"/>
              <a:gd name="connsiteY66391" fmla="*/ 35494 h 6858000"/>
              <a:gd name="connsiteX66392" fmla="*/ 7940689 w 12192000"/>
              <a:gd name="connsiteY66392" fmla="*/ 35149 h 6858000"/>
              <a:gd name="connsiteX66393" fmla="*/ 7984169 w 12192000"/>
              <a:gd name="connsiteY66393" fmla="*/ 20396 h 6858000"/>
              <a:gd name="connsiteX66394" fmla="*/ 7989938 w 12192000"/>
              <a:gd name="connsiteY66394" fmla="*/ 0 h 6858000"/>
              <a:gd name="connsiteX66395" fmla="*/ 8021942 w 12192000"/>
              <a:gd name="connsiteY66395" fmla="*/ 0 h 6858000"/>
              <a:gd name="connsiteX66396" fmla="*/ 8029432 w 12192000"/>
              <a:gd name="connsiteY66396" fmla="*/ 22471 h 6858000"/>
              <a:gd name="connsiteX66397" fmla="*/ 8067121 w 12192000"/>
              <a:gd name="connsiteY66397" fmla="*/ 35264 h 6858000"/>
              <a:gd name="connsiteX66398" fmla="*/ 8115441 w 12192000"/>
              <a:gd name="connsiteY66398" fmla="*/ 19215 h 6858000"/>
              <a:gd name="connsiteX66399" fmla="*/ 8126815 w 12192000"/>
              <a:gd name="connsiteY66399" fmla="*/ 0 h 6858000"/>
              <a:gd name="connsiteX66400" fmla="*/ 8151946 w 12192000"/>
              <a:gd name="connsiteY66400" fmla="*/ 0 h 6858000"/>
              <a:gd name="connsiteX66401" fmla="*/ 8151946 w 12192000"/>
              <a:gd name="connsiteY66401" fmla="*/ 16363 h 6858000"/>
              <a:gd name="connsiteX66402" fmla="*/ 8171885 w 12192000"/>
              <a:gd name="connsiteY66402" fmla="*/ 35379 h 6858000"/>
              <a:gd name="connsiteX66403" fmla="*/ 8231816 w 12192000"/>
              <a:gd name="connsiteY66403" fmla="*/ 35264 h 6858000"/>
              <a:gd name="connsiteX66404" fmla="*/ 8245531 w 12192000"/>
              <a:gd name="connsiteY66404" fmla="*/ 43216 h 6858000"/>
              <a:gd name="connsiteX66405" fmla="*/ 8232277 w 12192000"/>
              <a:gd name="connsiteY66405" fmla="*/ 50592 h 6858000"/>
              <a:gd name="connsiteX66406" fmla="*/ 8177532 w 12192000"/>
              <a:gd name="connsiteY66406" fmla="*/ 50824 h 6858000"/>
              <a:gd name="connsiteX66407" fmla="*/ 8151254 w 12192000"/>
              <a:gd name="connsiteY66407" fmla="*/ 67420 h 6858000"/>
              <a:gd name="connsiteX66408" fmla="*/ 8139500 w 12192000"/>
              <a:gd name="connsiteY66408" fmla="*/ 75718 h 6858000"/>
              <a:gd name="connsiteX66409" fmla="*/ 8132238 w 12192000"/>
              <a:gd name="connsiteY66409" fmla="*/ 70416 h 6858000"/>
              <a:gd name="connsiteX66410" fmla="*/ 8101005 w 12192000"/>
              <a:gd name="connsiteY66410" fmla="*/ 50824 h 6858000"/>
              <a:gd name="connsiteX66411" fmla="*/ 8035887 w 12192000"/>
              <a:gd name="connsiteY66411" fmla="*/ 50592 h 6858000"/>
              <a:gd name="connsiteX66412" fmla="*/ 8015717 w 12192000"/>
              <a:gd name="connsiteY66412" fmla="*/ 65576 h 6858000"/>
              <a:gd name="connsiteX66413" fmla="*/ 8000159 w 12192000"/>
              <a:gd name="connsiteY66413" fmla="*/ 69033 h 6858000"/>
              <a:gd name="connsiteX66414" fmla="*/ 7963278 w 12192000"/>
              <a:gd name="connsiteY66414" fmla="*/ 50938 h 6858000"/>
              <a:gd name="connsiteX66415" fmla="*/ 7895625 w 12192000"/>
              <a:gd name="connsiteY66415" fmla="*/ 50017 h 6858000"/>
              <a:gd name="connsiteX66416" fmla="*/ 7873726 w 12192000"/>
              <a:gd name="connsiteY66416" fmla="*/ 70877 h 6858000"/>
              <a:gd name="connsiteX66417" fmla="*/ 7847104 w 12192000"/>
              <a:gd name="connsiteY66417" fmla="*/ 49670 h 6858000"/>
              <a:gd name="connsiteX66418" fmla="*/ 7563005 w 12192000"/>
              <a:gd name="connsiteY66418" fmla="*/ 50592 h 6858000"/>
              <a:gd name="connsiteX66419" fmla="*/ 7547448 w 12192000"/>
              <a:gd name="connsiteY66419" fmla="*/ 79982 h 6858000"/>
              <a:gd name="connsiteX66420" fmla="*/ 7564044 w 12192000"/>
              <a:gd name="connsiteY66420" fmla="*/ 103148 h 6858000"/>
              <a:gd name="connsiteX66421" fmla="*/ 7639649 w 12192000"/>
              <a:gd name="connsiteY66421" fmla="*/ 102918 h 6858000"/>
              <a:gd name="connsiteX66422" fmla="*/ 7662354 w 12192000"/>
              <a:gd name="connsiteY66422" fmla="*/ 85399 h 6858000"/>
              <a:gd name="connsiteX66423" fmla="*/ 7666272 w 12192000"/>
              <a:gd name="connsiteY66423" fmla="*/ 78138 h 6858000"/>
              <a:gd name="connsiteX66424" fmla="*/ 7672958 w 12192000"/>
              <a:gd name="connsiteY66424" fmla="*/ 76985 h 6858000"/>
              <a:gd name="connsiteX66425" fmla="*/ 7681485 w 12192000"/>
              <a:gd name="connsiteY66425" fmla="*/ 80673 h 6858000"/>
              <a:gd name="connsiteX66426" fmla="*/ 7681947 w 12192000"/>
              <a:gd name="connsiteY66426" fmla="*/ 83900 h 6858000"/>
              <a:gd name="connsiteX66427" fmla="*/ 7708801 w 12192000"/>
              <a:gd name="connsiteY66427" fmla="*/ 102687 h 6858000"/>
              <a:gd name="connsiteX66428" fmla="*/ 7776570 w 12192000"/>
              <a:gd name="connsiteY66428" fmla="*/ 102687 h 6858000"/>
              <a:gd name="connsiteX66429" fmla="*/ 7797776 w 12192000"/>
              <a:gd name="connsiteY66429" fmla="*/ 86436 h 6858000"/>
              <a:gd name="connsiteX66430" fmla="*/ 7804575 w 12192000"/>
              <a:gd name="connsiteY66430" fmla="*/ 78023 h 6858000"/>
              <a:gd name="connsiteX66431" fmla="*/ 7811376 w 12192000"/>
              <a:gd name="connsiteY66431" fmla="*/ 84707 h 6858000"/>
              <a:gd name="connsiteX66432" fmla="*/ 7838114 w 12192000"/>
              <a:gd name="connsiteY66432" fmla="*/ 102687 h 6858000"/>
              <a:gd name="connsiteX66433" fmla="*/ 7908533 w 12192000"/>
              <a:gd name="connsiteY66433" fmla="*/ 102572 h 6858000"/>
              <a:gd name="connsiteX66434" fmla="*/ 7933657 w 12192000"/>
              <a:gd name="connsiteY66434" fmla="*/ 84938 h 6858000"/>
              <a:gd name="connsiteX66435" fmla="*/ 7939421 w 12192000"/>
              <a:gd name="connsiteY66435" fmla="*/ 77792 h 6858000"/>
              <a:gd name="connsiteX66436" fmla="*/ 7948065 w 12192000"/>
              <a:gd name="connsiteY66436" fmla="*/ 85399 h 6858000"/>
              <a:gd name="connsiteX66437" fmla="*/ 7948642 w 12192000"/>
              <a:gd name="connsiteY66437" fmla="*/ 103609 h 6858000"/>
              <a:gd name="connsiteX66438" fmla="*/ 7948180 w 12192000"/>
              <a:gd name="connsiteY66438" fmla="*/ 275565 h 6858000"/>
              <a:gd name="connsiteX66439" fmla="*/ 7974802 w 12192000"/>
              <a:gd name="connsiteY66439" fmla="*/ 301037 h 6858000"/>
              <a:gd name="connsiteX66440" fmla="*/ 8037270 w 12192000"/>
              <a:gd name="connsiteY66440" fmla="*/ 300346 h 6858000"/>
              <a:gd name="connsiteX66441" fmla="*/ 8062395 w 12192000"/>
              <a:gd name="connsiteY66441" fmla="*/ 291241 h 6858000"/>
              <a:gd name="connsiteX66442" fmla="*/ 8051676 w 12192000"/>
              <a:gd name="connsiteY66442" fmla="*/ 253438 h 6858000"/>
              <a:gd name="connsiteX66443" fmla="*/ 8047988 w 12192000"/>
              <a:gd name="connsiteY66443" fmla="*/ 239954 h 6858000"/>
              <a:gd name="connsiteX66444" fmla="*/ 8063202 w 12192000"/>
              <a:gd name="connsiteY66444" fmla="*/ 210564 h 6858000"/>
              <a:gd name="connsiteX66445" fmla="*/ 8063548 w 12192000"/>
              <a:gd name="connsiteY66445" fmla="*/ 93351 h 6858000"/>
              <a:gd name="connsiteX66446" fmla="*/ 8072422 w 12192000"/>
              <a:gd name="connsiteY66446" fmla="*/ 77216 h 6858000"/>
              <a:gd name="connsiteX66447" fmla="*/ 8082564 w 12192000"/>
              <a:gd name="connsiteY66447" fmla="*/ 82978 h 6858000"/>
              <a:gd name="connsiteX66448" fmla="*/ 8115412 w 12192000"/>
              <a:gd name="connsiteY66448" fmla="*/ 102341 h 6858000"/>
              <a:gd name="connsiteX66449" fmla="*/ 8180529 w 12192000"/>
              <a:gd name="connsiteY66449" fmla="*/ 102572 h 6858000"/>
              <a:gd name="connsiteX66450" fmla="*/ 8199545 w 12192000"/>
              <a:gd name="connsiteY66450" fmla="*/ 88280 h 6858000"/>
              <a:gd name="connsiteX66451" fmla="*/ 8208766 w 12192000"/>
              <a:gd name="connsiteY66451" fmla="*/ 78253 h 6858000"/>
              <a:gd name="connsiteX66452" fmla="*/ 8214644 w 12192000"/>
              <a:gd name="connsiteY66452" fmla="*/ 90585 h 6858000"/>
              <a:gd name="connsiteX66453" fmla="*/ 8252793 w 12192000"/>
              <a:gd name="connsiteY66453" fmla="*/ 101996 h 6858000"/>
              <a:gd name="connsiteX66454" fmla="*/ 8266968 w 12192000"/>
              <a:gd name="connsiteY66454" fmla="*/ 87358 h 6858000"/>
              <a:gd name="connsiteX66455" fmla="*/ 8266623 w 12192000"/>
              <a:gd name="connsiteY66455" fmla="*/ 9563 h 6858000"/>
              <a:gd name="connsiteX66456" fmla="*/ 8266759 w 12192000"/>
              <a:gd name="connsiteY66456" fmla="*/ 0 h 6858000"/>
              <a:gd name="connsiteX66457" fmla="*/ 8285977 w 12192000"/>
              <a:gd name="connsiteY66457" fmla="*/ 0 h 6858000"/>
              <a:gd name="connsiteX66458" fmla="*/ 8285869 w 12192000"/>
              <a:gd name="connsiteY66458" fmla="*/ 82748 h 6858000"/>
              <a:gd name="connsiteX66459" fmla="*/ 8302351 w 12192000"/>
              <a:gd name="connsiteY66459" fmla="*/ 98998 h 6858000"/>
              <a:gd name="connsiteX66460" fmla="*/ 8385793 w 12192000"/>
              <a:gd name="connsiteY66460" fmla="*/ 98998 h 6858000"/>
              <a:gd name="connsiteX66461" fmla="*/ 8401236 w 12192000"/>
              <a:gd name="connsiteY66461" fmla="*/ 84938 h 6858000"/>
              <a:gd name="connsiteX66462" fmla="*/ 8406078 w 12192000"/>
              <a:gd name="connsiteY66462" fmla="*/ 74565 h 6858000"/>
              <a:gd name="connsiteX66463" fmla="*/ 8415990 w 12192000"/>
              <a:gd name="connsiteY66463" fmla="*/ 83900 h 6858000"/>
              <a:gd name="connsiteX66464" fmla="*/ 8431664 w 12192000"/>
              <a:gd name="connsiteY66464" fmla="*/ 99230 h 6858000"/>
              <a:gd name="connsiteX66465" fmla="*/ 8650644 w 12192000"/>
              <a:gd name="connsiteY66465" fmla="*/ 99113 h 6858000"/>
              <a:gd name="connsiteX66466" fmla="*/ 8667124 w 12192000"/>
              <a:gd name="connsiteY66466" fmla="*/ 87588 h 6858000"/>
              <a:gd name="connsiteX66467" fmla="*/ 8675884 w 12192000"/>
              <a:gd name="connsiteY66467" fmla="*/ 73874 h 6858000"/>
              <a:gd name="connsiteX66468" fmla="*/ 8687984 w 12192000"/>
              <a:gd name="connsiteY66468" fmla="*/ 87588 h 6858000"/>
              <a:gd name="connsiteX66469" fmla="*/ 8724866 w 12192000"/>
              <a:gd name="connsiteY66469" fmla="*/ 98537 h 6858000"/>
              <a:gd name="connsiteX66470" fmla="*/ 8734662 w 12192000"/>
              <a:gd name="connsiteY66470" fmla="*/ 79751 h 6858000"/>
              <a:gd name="connsiteX66471" fmla="*/ 8735231 w 12192000"/>
              <a:gd name="connsiteY66471" fmla="*/ 0 h 6858000"/>
              <a:gd name="connsiteX66472" fmla="*/ 8756038 w 12192000"/>
              <a:gd name="connsiteY66472" fmla="*/ 0 h 6858000"/>
              <a:gd name="connsiteX66473" fmla="*/ 8755408 w 12192000"/>
              <a:gd name="connsiteY66473" fmla="*/ 6567 h 6858000"/>
              <a:gd name="connsiteX66474" fmla="*/ 8776960 w 12192000"/>
              <a:gd name="connsiteY66474" fmla="*/ 31806 h 6858000"/>
              <a:gd name="connsiteX66475" fmla="*/ 8912382 w 12192000"/>
              <a:gd name="connsiteY66475" fmla="*/ 31230 h 6858000"/>
              <a:gd name="connsiteX66476" fmla="*/ 9047804 w 12192000"/>
              <a:gd name="connsiteY66476" fmla="*/ 31691 h 6858000"/>
              <a:gd name="connsiteX66477" fmla="*/ 9069010 w 12192000"/>
              <a:gd name="connsiteY66477" fmla="*/ 6335 h 6858000"/>
              <a:gd name="connsiteX66478" fmla="*/ 9068384 w 12192000"/>
              <a:gd name="connsiteY66478" fmla="*/ 0 h 6858000"/>
              <a:gd name="connsiteX66479" fmla="*/ 9091725 w 12192000"/>
              <a:gd name="connsiteY66479" fmla="*/ 0 h 6858000"/>
              <a:gd name="connsiteX66480" fmla="*/ 9092608 w 12192000"/>
              <a:gd name="connsiteY66480" fmla="*/ 25712 h 6858000"/>
              <a:gd name="connsiteX66481" fmla="*/ 9123640 w 12192000"/>
              <a:gd name="connsiteY66481" fmla="*/ 35379 h 6858000"/>
              <a:gd name="connsiteX66482" fmla="*/ 9141850 w 12192000"/>
              <a:gd name="connsiteY66482" fmla="*/ 35494 h 6858000"/>
              <a:gd name="connsiteX66483" fmla="*/ 9202032 w 12192000"/>
              <a:gd name="connsiteY66483" fmla="*/ 443 h 6858000"/>
              <a:gd name="connsiteX66484" fmla="*/ 9202097 w 12192000"/>
              <a:gd name="connsiteY66484" fmla="*/ 0 h 6858000"/>
              <a:gd name="connsiteX66485" fmla="*/ 9228606 w 12192000"/>
              <a:gd name="connsiteY66485" fmla="*/ 0 h 6858000"/>
              <a:gd name="connsiteX66486" fmla="*/ 9228728 w 12192000"/>
              <a:gd name="connsiteY66486" fmla="*/ 875 h 6858000"/>
              <a:gd name="connsiteX66487" fmla="*/ 9285454 w 12192000"/>
              <a:gd name="connsiteY66487" fmla="*/ 35494 h 6858000"/>
              <a:gd name="connsiteX66488" fmla="*/ 9327636 w 12192000"/>
              <a:gd name="connsiteY66488" fmla="*/ 21059 h 6858000"/>
              <a:gd name="connsiteX66489" fmla="*/ 9334548 w 12192000"/>
              <a:gd name="connsiteY66489" fmla="*/ 0 h 6858000"/>
              <a:gd name="connsiteX66490" fmla="*/ 9356680 w 12192000"/>
              <a:gd name="connsiteY66490" fmla="*/ 0 h 6858000"/>
              <a:gd name="connsiteX66491" fmla="*/ 9356680 w 12192000"/>
              <a:gd name="connsiteY66491" fmla="*/ 16363 h 6858000"/>
              <a:gd name="connsiteX66492" fmla="*/ 9375352 w 12192000"/>
              <a:gd name="connsiteY66492" fmla="*/ 34688 h 6858000"/>
              <a:gd name="connsiteX66493" fmla="*/ 9435283 w 12192000"/>
              <a:gd name="connsiteY66493" fmla="*/ 34688 h 6858000"/>
              <a:gd name="connsiteX66494" fmla="*/ 9449343 w 12192000"/>
              <a:gd name="connsiteY66494" fmla="*/ 42525 h 6858000"/>
              <a:gd name="connsiteX66495" fmla="*/ 9435744 w 12192000"/>
              <a:gd name="connsiteY66495" fmla="*/ 50017 h 6858000"/>
              <a:gd name="connsiteX66496" fmla="*/ 9375812 w 12192000"/>
              <a:gd name="connsiteY66496" fmla="*/ 50017 h 6858000"/>
              <a:gd name="connsiteX66497" fmla="*/ 9356795 w 12192000"/>
              <a:gd name="connsiteY66497" fmla="*/ 64193 h 6858000"/>
              <a:gd name="connsiteX66498" fmla="*/ 9348267 w 12192000"/>
              <a:gd name="connsiteY66498" fmla="*/ 75141 h 6858000"/>
              <a:gd name="connsiteX66499" fmla="*/ 9341583 w 12192000"/>
              <a:gd name="connsiteY66499" fmla="*/ 63501 h 6858000"/>
              <a:gd name="connsiteX66500" fmla="*/ 9325562 w 12192000"/>
              <a:gd name="connsiteY66500" fmla="*/ 50017 h 6858000"/>
              <a:gd name="connsiteX66501" fmla="*/ 9244770 w 12192000"/>
              <a:gd name="connsiteY66501" fmla="*/ 50017 h 6858000"/>
              <a:gd name="connsiteX66502" fmla="*/ 9224140 w 12192000"/>
              <a:gd name="connsiteY66502" fmla="*/ 64769 h 6858000"/>
              <a:gd name="connsiteX66503" fmla="*/ 9213998 w 12192000"/>
              <a:gd name="connsiteY66503" fmla="*/ 75026 h 6858000"/>
              <a:gd name="connsiteX66504" fmla="*/ 9205930 w 12192000"/>
              <a:gd name="connsiteY66504" fmla="*/ 64999 h 6858000"/>
              <a:gd name="connsiteX66505" fmla="*/ 9186222 w 12192000"/>
              <a:gd name="connsiteY66505" fmla="*/ 50017 h 6858000"/>
              <a:gd name="connsiteX66506" fmla="*/ 9110616 w 12192000"/>
              <a:gd name="connsiteY66506" fmla="*/ 50017 h 6858000"/>
              <a:gd name="connsiteX66507" fmla="*/ 9090562 w 12192000"/>
              <a:gd name="connsiteY66507" fmla="*/ 64538 h 6858000"/>
              <a:gd name="connsiteX66508" fmla="*/ 9079959 w 12192000"/>
              <a:gd name="connsiteY66508" fmla="*/ 73182 h 6858000"/>
              <a:gd name="connsiteX66509" fmla="*/ 9070278 w 12192000"/>
              <a:gd name="connsiteY66509" fmla="*/ 63732 h 6858000"/>
              <a:gd name="connsiteX66510" fmla="*/ 9052184 w 12192000"/>
              <a:gd name="connsiteY66510" fmla="*/ 49902 h 6858000"/>
              <a:gd name="connsiteX66511" fmla="*/ 8775922 w 12192000"/>
              <a:gd name="connsiteY66511" fmla="*/ 49440 h 6858000"/>
              <a:gd name="connsiteX66512" fmla="*/ 8757136 w 12192000"/>
              <a:gd name="connsiteY66512" fmla="*/ 76179 h 6858000"/>
              <a:gd name="connsiteX66513" fmla="*/ 8776384 w 12192000"/>
              <a:gd name="connsiteY66513" fmla="*/ 102572 h 6858000"/>
              <a:gd name="connsiteX66514" fmla="*/ 8854526 w 12192000"/>
              <a:gd name="connsiteY66514" fmla="*/ 102226 h 6858000"/>
              <a:gd name="connsiteX66515" fmla="*/ 8872274 w 12192000"/>
              <a:gd name="connsiteY66515" fmla="*/ 87588 h 6858000"/>
              <a:gd name="connsiteX66516" fmla="*/ 8872734 w 12192000"/>
              <a:gd name="connsiteY66516" fmla="*/ 81480 h 6858000"/>
              <a:gd name="connsiteX66517" fmla="*/ 8877806 w 12192000"/>
              <a:gd name="connsiteY66517" fmla="*/ 77446 h 6858000"/>
              <a:gd name="connsiteX66518" fmla="*/ 8886220 w 12192000"/>
              <a:gd name="connsiteY66518" fmla="*/ 81365 h 6858000"/>
              <a:gd name="connsiteX66519" fmla="*/ 8886796 w 12192000"/>
              <a:gd name="connsiteY66519" fmla="*/ 84361 h 6858000"/>
              <a:gd name="connsiteX66520" fmla="*/ 8913074 w 12192000"/>
              <a:gd name="connsiteY66520" fmla="*/ 102111 h 6858000"/>
              <a:gd name="connsiteX66521" fmla="*/ 8983493 w 12192000"/>
              <a:gd name="connsiteY66521" fmla="*/ 102111 h 6858000"/>
              <a:gd name="connsiteX66522" fmla="*/ 9002740 w 12192000"/>
              <a:gd name="connsiteY66522" fmla="*/ 87819 h 6858000"/>
              <a:gd name="connsiteX66523" fmla="*/ 9011268 w 12192000"/>
              <a:gd name="connsiteY66523" fmla="*/ 76640 h 6858000"/>
              <a:gd name="connsiteX66524" fmla="*/ 9021526 w 12192000"/>
              <a:gd name="connsiteY66524" fmla="*/ 82287 h 6858000"/>
              <a:gd name="connsiteX66525" fmla="*/ 9054258 w 12192000"/>
              <a:gd name="connsiteY66525" fmla="*/ 101996 h 6858000"/>
              <a:gd name="connsiteX66526" fmla="*/ 9119376 w 12192000"/>
              <a:gd name="connsiteY66526" fmla="*/ 102226 h 6858000"/>
              <a:gd name="connsiteX66527" fmla="*/ 9138046 w 12192000"/>
              <a:gd name="connsiteY66527" fmla="*/ 87704 h 6858000"/>
              <a:gd name="connsiteX66528" fmla="*/ 9149457 w 12192000"/>
              <a:gd name="connsiteY66528" fmla="*/ 77101 h 6858000"/>
              <a:gd name="connsiteX66529" fmla="*/ 9158677 w 12192000"/>
              <a:gd name="connsiteY66529" fmla="*/ 90700 h 6858000"/>
              <a:gd name="connsiteX66530" fmla="*/ 9158907 w 12192000"/>
              <a:gd name="connsiteY66530" fmla="*/ 111561 h 6858000"/>
              <a:gd name="connsiteX66531" fmla="*/ 9158677 w 12192000"/>
              <a:gd name="connsiteY66531" fmla="*/ 280869 h 6858000"/>
              <a:gd name="connsiteX66532" fmla="*/ 9177694 w 12192000"/>
              <a:gd name="connsiteY66532" fmla="*/ 300461 h 6858000"/>
              <a:gd name="connsiteX66533" fmla="*/ 9250648 w 12192000"/>
              <a:gd name="connsiteY66533" fmla="*/ 299999 h 6858000"/>
              <a:gd name="connsiteX66534" fmla="*/ 9273008 w 12192000"/>
              <a:gd name="connsiteY66534" fmla="*/ 287438 h 6858000"/>
              <a:gd name="connsiteX66535" fmla="*/ 9258485 w 12192000"/>
              <a:gd name="connsiteY66535" fmla="*/ 253208 h 6858000"/>
              <a:gd name="connsiteX66536" fmla="*/ 9248113 w 12192000"/>
              <a:gd name="connsiteY66536" fmla="*/ 244564 h 6858000"/>
              <a:gd name="connsiteX66537" fmla="*/ 9251570 w 12192000"/>
              <a:gd name="connsiteY66537" fmla="*/ 238686 h 6858000"/>
              <a:gd name="connsiteX66538" fmla="*/ 9273122 w 12192000"/>
              <a:gd name="connsiteY66538" fmla="*/ 198002 h 6858000"/>
              <a:gd name="connsiteX66539" fmla="*/ 9273698 w 12192000"/>
              <a:gd name="connsiteY66539" fmla="*/ 91276 h 6858000"/>
              <a:gd name="connsiteX66540" fmla="*/ 9281650 w 12192000"/>
              <a:gd name="connsiteY66540" fmla="*/ 76985 h 6858000"/>
              <a:gd name="connsiteX66541" fmla="*/ 9288336 w 12192000"/>
              <a:gd name="connsiteY66541" fmla="*/ 82978 h 6858000"/>
              <a:gd name="connsiteX66542" fmla="*/ 9314960 w 12192000"/>
              <a:gd name="connsiteY66542" fmla="*/ 101996 h 6858000"/>
              <a:gd name="connsiteX66543" fmla="*/ 9382728 w 12192000"/>
              <a:gd name="connsiteY66543" fmla="*/ 101996 h 6858000"/>
              <a:gd name="connsiteX66544" fmla="*/ 9404280 w 12192000"/>
              <a:gd name="connsiteY66544" fmla="*/ 86205 h 6858000"/>
              <a:gd name="connsiteX66545" fmla="*/ 9406123 w 12192000"/>
              <a:gd name="connsiteY66545" fmla="*/ 79406 h 6858000"/>
              <a:gd name="connsiteX66546" fmla="*/ 9413616 w 12192000"/>
              <a:gd name="connsiteY66546" fmla="*/ 76294 h 6858000"/>
              <a:gd name="connsiteX66547" fmla="*/ 9420646 w 12192000"/>
              <a:gd name="connsiteY66547" fmla="*/ 77677 h 6858000"/>
              <a:gd name="connsiteX66548" fmla="*/ 9424448 w 12192000"/>
              <a:gd name="connsiteY66548" fmla="*/ 84477 h 6858000"/>
              <a:gd name="connsiteX66549" fmla="*/ 9465364 w 12192000"/>
              <a:gd name="connsiteY66549" fmla="*/ 101074 h 6858000"/>
              <a:gd name="connsiteX66550" fmla="*/ 9477350 w 12192000"/>
              <a:gd name="connsiteY66550" fmla="*/ 76755 h 6858000"/>
              <a:gd name="connsiteX66551" fmla="*/ 9488990 w 12192000"/>
              <a:gd name="connsiteY66551" fmla="*/ 79290 h 6858000"/>
              <a:gd name="connsiteX66552" fmla="*/ 9530366 w 12192000"/>
              <a:gd name="connsiteY66552" fmla="*/ 101879 h 6858000"/>
              <a:gd name="connsiteX66553" fmla="*/ 9584996 w 12192000"/>
              <a:gd name="connsiteY66553" fmla="*/ 101879 h 6858000"/>
              <a:gd name="connsiteX66554" fmla="*/ 9608047 w 12192000"/>
              <a:gd name="connsiteY66554" fmla="*/ 86436 h 6858000"/>
              <a:gd name="connsiteX66555" fmla="*/ 9618189 w 12192000"/>
              <a:gd name="connsiteY66555" fmla="*/ 76755 h 6858000"/>
              <a:gd name="connsiteX66556" fmla="*/ 9627870 w 12192000"/>
              <a:gd name="connsiteY66556" fmla="*/ 86436 h 6858000"/>
              <a:gd name="connsiteX66557" fmla="*/ 9645618 w 12192000"/>
              <a:gd name="connsiteY66557" fmla="*/ 102226 h 6858000"/>
              <a:gd name="connsiteX66558" fmla="*/ 9861717 w 12192000"/>
              <a:gd name="connsiteY66558" fmla="*/ 101996 h 6858000"/>
              <a:gd name="connsiteX66559" fmla="*/ 9878544 w 12192000"/>
              <a:gd name="connsiteY66559" fmla="*/ 88626 h 6858000"/>
              <a:gd name="connsiteX66560" fmla="*/ 9886496 w 12192000"/>
              <a:gd name="connsiteY66560" fmla="*/ 77216 h 6858000"/>
              <a:gd name="connsiteX66561" fmla="*/ 9894103 w 12192000"/>
              <a:gd name="connsiteY66561" fmla="*/ 88165 h 6858000"/>
              <a:gd name="connsiteX66562" fmla="*/ 9930522 w 12192000"/>
              <a:gd name="connsiteY66562" fmla="*/ 101418 h 6858000"/>
              <a:gd name="connsiteX66563" fmla="*/ 9945160 w 12192000"/>
              <a:gd name="connsiteY66563" fmla="*/ 83785 h 6858000"/>
              <a:gd name="connsiteX66564" fmla="*/ 9945505 w 12192000"/>
              <a:gd name="connsiteY66564" fmla="*/ 3108 h 6858000"/>
              <a:gd name="connsiteX66565" fmla="*/ 9944614 w 12192000"/>
              <a:gd name="connsiteY66565" fmla="*/ 0 h 6858000"/>
              <a:gd name="connsiteX66566" fmla="*/ 9961867 w 12192000"/>
              <a:gd name="connsiteY66566" fmla="*/ 0 h 6858000"/>
              <a:gd name="connsiteX66567" fmla="*/ 9960488 w 12192000"/>
              <a:gd name="connsiteY66567" fmla="*/ 8755 h 6858000"/>
              <a:gd name="connsiteX66568" fmla="*/ 9984576 w 12192000"/>
              <a:gd name="connsiteY66568" fmla="*/ 32498 h 6858000"/>
              <a:gd name="connsiteX66569" fmla="*/ 10119883 w 12192000"/>
              <a:gd name="connsiteY66569" fmla="*/ 32037 h 6858000"/>
              <a:gd name="connsiteX66570" fmla="*/ 10257840 w 12192000"/>
              <a:gd name="connsiteY66570" fmla="*/ 32498 h 6858000"/>
              <a:gd name="connsiteX66571" fmla="*/ 10257840 w 12192000"/>
              <a:gd name="connsiteY66571" fmla="*/ 32383 h 6858000"/>
              <a:gd name="connsiteX66572" fmla="*/ 10279392 w 12192000"/>
              <a:gd name="connsiteY66572" fmla="*/ 7257 h 6858000"/>
              <a:gd name="connsiteX66573" fmla="*/ 10278644 w 12192000"/>
              <a:gd name="connsiteY66573" fmla="*/ 0 h 6858000"/>
              <a:gd name="connsiteX66574" fmla="*/ 10296925 w 12192000"/>
              <a:gd name="connsiteY66574" fmla="*/ 0 h 6858000"/>
              <a:gd name="connsiteX66575" fmla="*/ 10295642 w 12192000"/>
              <a:gd name="connsiteY66575" fmla="*/ 15902 h 6858000"/>
              <a:gd name="connsiteX66576" fmla="*/ 10315466 w 12192000"/>
              <a:gd name="connsiteY66576" fmla="*/ 35725 h 6858000"/>
              <a:gd name="connsiteX66577" fmla="*/ 10351886 w 12192000"/>
              <a:gd name="connsiteY66577" fmla="*/ 35494 h 6858000"/>
              <a:gd name="connsiteX66578" fmla="*/ 10407553 w 12192000"/>
              <a:gd name="connsiteY66578" fmla="*/ 1459 h 6858000"/>
              <a:gd name="connsiteX66579" fmla="*/ 10407750 w 12192000"/>
              <a:gd name="connsiteY66579" fmla="*/ 0 h 6858000"/>
              <a:gd name="connsiteX66580" fmla="*/ 10438262 w 12192000"/>
              <a:gd name="connsiteY66580" fmla="*/ 0 h 6858000"/>
              <a:gd name="connsiteX66581" fmla="*/ 10445039 w 12192000"/>
              <a:gd name="connsiteY66581" fmla="*/ 21116 h 6858000"/>
              <a:gd name="connsiteX66582" fmla="*/ 10485232 w 12192000"/>
              <a:gd name="connsiteY66582" fmla="*/ 35264 h 6858000"/>
              <a:gd name="connsiteX66583" fmla="*/ 10542823 w 12192000"/>
              <a:gd name="connsiteY66583" fmla="*/ 1163 h 6858000"/>
              <a:gd name="connsiteX66584" fmla="*/ 10542990 w 12192000"/>
              <a:gd name="connsiteY66584" fmla="*/ 0 h 6858000"/>
              <a:gd name="connsiteX66585" fmla="*/ 10567292 w 12192000"/>
              <a:gd name="connsiteY66585" fmla="*/ 0 h 6858000"/>
              <a:gd name="connsiteX66586" fmla="*/ 10567292 w 12192000"/>
              <a:gd name="connsiteY66586" fmla="*/ 13597 h 6858000"/>
              <a:gd name="connsiteX66587" fmla="*/ 10588729 w 12192000"/>
              <a:gd name="connsiteY66587" fmla="*/ 34227 h 6858000"/>
              <a:gd name="connsiteX66588" fmla="*/ 10648662 w 12192000"/>
              <a:gd name="connsiteY66588" fmla="*/ 34227 h 6858000"/>
              <a:gd name="connsiteX66589" fmla="*/ 10660070 w 12192000"/>
              <a:gd name="connsiteY66589" fmla="*/ 42179 h 6858000"/>
              <a:gd name="connsiteX66590" fmla="*/ 10648891 w 12192000"/>
              <a:gd name="connsiteY66590" fmla="*/ 49555 h 6858000"/>
              <a:gd name="connsiteX66591" fmla="*/ 10591611 w 12192000"/>
              <a:gd name="connsiteY66591" fmla="*/ 49555 h 6858000"/>
              <a:gd name="connsiteX66592" fmla="*/ 10566140 w 12192000"/>
              <a:gd name="connsiteY66592" fmla="*/ 66037 h 6858000"/>
              <a:gd name="connsiteX66593" fmla="*/ 10554845 w 12192000"/>
              <a:gd name="connsiteY66593" fmla="*/ 74565 h 6858000"/>
              <a:gd name="connsiteX66594" fmla="*/ 10547930 w 12192000"/>
              <a:gd name="connsiteY66594" fmla="*/ 68226 h 6858000"/>
              <a:gd name="connsiteX66595" fmla="*/ 10519694 w 12192000"/>
              <a:gd name="connsiteY66595" fmla="*/ 49670 h 6858000"/>
              <a:gd name="connsiteX66596" fmla="*/ 10451925 w 12192000"/>
              <a:gd name="connsiteY66596" fmla="*/ 49670 h 6858000"/>
              <a:gd name="connsiteX66597" fmla="*/ 10431410 w 12192000"/>
              <a:gd name="connsiteY66597" fmla="*/ 64999 h 6858000"/>
              <a:gd name="connsiteX66598" fmla="*/ 10424494 w 12192000"/>
              <a:gd name="connsiteY66598" fmla="*/ 74335 h 6858000"/>
              <a:gd name="connsiteX66599" fmla="*/ 10414007 w 12192000"/>
              <a:gd name="connsiteY66599" fmla="*/ 68803 h 6858000"/>
              <a:gd name="connsiteX66600" fmla="*/ 10377010 w 12192000"/>
              <a:gd name="connsiteY66600" fmla="*/ 49902 h 6858000"/>
              <a:gd name="connsiteX66601" fmla="*/ 10317080 w 12192000"/>
              <a:gd name="connsiteY66601" fmla="*/ 49785 h 6858000"/>
              <a:gd name="connsiteX66602" fmla="*/ 10295872 w 12192000"/>
              <a:gd name="connsiteY66602" fmla="*/ 64423 h 6858000"/>
              <a:gd name="connsiteX66603" fmla="*/ 10286422 w 12192000"/>
              <a:gd name="connsiteY66603" fmla="*/ 74219 h 6858000"/>
              <a:gd name="connsiteX66604" fmla="*/ 10280890 w 12192000"/>
              <a:gd name="connsiteY66604" fmla="*/ 61772 h 6858000"/>
              <a:gd name="connsiteX66605" fmla="*/ 10266022 w 12192000"/>
              <a:gd name="connsiteY66605" fmla="*/ 49785 h 6858000"/>
              <a:gd name="connsiteX66606" fmla="*/ 9979390 w 12192000"/>
              <a:gd name="connsiteY66606" fmla="*/ 49670 h 6858000"/>
              <a:gd name="connsiteX66607" fmla="*/ 9962678 w 12192000"/>
              <a:gd name="connsiteY66607" fmla="*/ 78945 h 6858000"/>
              <a:gd name="connsiteX66608" fmla="*/ 9980197 w 12192000"/>
              <a:gd name="connsiteY66608" fmla="*/ 102341 h 6858000"/>
              <a:gd name="connsiteX66609" fmla="*/ 10055802 w 12192000"/>
              <a:gd name="connsiteY66609" fmla="*/ 102111 h 6858000"/>
              <a:gd name="connsiteX66610" fmla="*/ 10078392 w 12192000"/>
              <a:gd name="connsiteY66610" fmla="*/ 85629 h 6858000"/>
              <a:gd name="connsiteX66611" fmla="*/ 10089110 w 12192000"/>
              <a:gd name="connsiteY66611" fmla="*/ 76870 h 6858000"/>
              <a:gd name="connsiteX66612" fmla="*/ 10096486 w 12192000"/>
              <a:gd name="connsiteY66612" fmla="*/ 82517 h 6858000"/>
              <a:gd name="connsiteX66613" fmla="*/ 10129909 w 12192000"/>
              <a:gd name="connsiteY66613" fmla="*/ 101765 h 6858000"/>
              <a:gd name="connsiteX66614" fmla="*/ 10192492 w 12192000"/>
              <a:gd name="connsiteY66614" fmla="*/ 101879 h 6858000"/>
              <a:gd name="connsiteX66615" fmla="*/ 10213237 w 12192000"/>
              <a:gd name="connsiteY66615" fmla="*/ 87012 h 6858000"/>
              <a:gd name="connsiteX66616" fmla="*/ 10214390 w 12192000"/>
              <a:gd name="connsiteY66616" fmla="*/ 81595 h 6858000"/>
              <a:gd name="connsiteX66617" fmla="*/ 10222573 w 12192000"/>
              <a:gd name="connsiteY66617" fmla="*/ 77216 h 6858000"/>
              <a:gd name="connsiteX66618" fmla="*/ 10227989 w 12192000"/>
              <a:gd name="connsiteY66618" fmla="*/ 81941 h 6858000"/>
              <a:gd name="connsiteX66619" fmla="*/ 10228335 w 12192000"/>
              <a:gd name="connsiteY66619" fmla="*/ 87127 h 6858000"/>
              <a:gd name="connsiteX66620" fmla="*/ 10245854 w 12192000"/>
              <a:gd name="connsiteY66620" fmla="*/ 101996 h 6858000"/>
              <a:gd name="connsiteX66621" fmla="*/ 10331832 w 12192000"/>
              <a:gd name="connsiteY66621" fmla="*/ 101765 h 6858000"/>
              <a:gd name="connsiteX66622" fmla="*/ 10348198 w 12192000"/>
              <a:gd name="connsiteY66622" fmla="*/ 93581 h 6858000"/>
              <a:gd name="connsiteX66623" fmla="*/ 10357764 w 12192000"/>
              <a:gd name="connsiteY66623" fmla="*/ 77907 h 6858000"/>
              <a:gd name="connsiteX66624" fmla="*/ 10363987 w 12192000"/>
              <a:gd name="connsiteY66624" fmla="*/ 97269 h 6858000"/>
              <a:gd name="connsiteX66625" fmla="*/ 10363987 w 12192000"/>
              <a:gd name="connsiteY66625" fmla="*/ 279601 h 6858000"/>
              <a:gd name="connsiteX66626" fmla="*/ 10383696 w 12192000"/>
              <a:gd name="connsiteY66626" fmla="*/ 300575 h 6858000"/>
              <a:gd name="connsiteX66627" fmla="*/ 10461838 w 12192000"/>
              <a:gd name="connsiteY66627" fmla="*/ 300575 h 6858000"/>
              <a:gd name="connsiteX66628" fmla="*/ 10478894 w 12192000"/>
              <a:gd name="connsiteY66628" fmla="*/ 282828 h 6858000"/>
              <a:gd name="connsiteX66629" fmla="*/ 10463220 w 12192000"/>
              <a:gd name="connsiteY66629" fmla="*/ 251825 h 6858000"/>
              <a:gd name="connsiteX66630" fmla="*/ 10462874 w 12192000"/>
              <a:gd name="connsiteY66630" fmla="*/ 238801 h 6858000"/>
              <a:gd name="connsiteX66631" fmla="*/ 10478778 w 12192000"/>
              <a:gd name="connsiteY66631" fmla="*/ 211486 h 6858000"/>
              <a:gd name="connsiteX66632" fmla="*/ 10479010 w 12192000"/>
              <a:gd name="connsiteY66632" fmla="*/ 91622 h 6858000"/>
              <a:gd name="connsiteX66633" fmla="*/ 10488230 w 12192000"/>
              <a:gd name="connsiteY66633" fmla="*/ 76179 h 6858000"/>
              <a:gd name="connsiteX66634" fmla="*/ 10499179 w 12192000"/>
              <a:gd name="connsiteY66634" fmla="*/ 83785 h 6858000"/>
              <a:gd name="connsiteX66635" fmla="*/ 10524072 w 12192000"/>
              <a:gd name="connsiteY66635" fmla="*/ 101879 h 6858000"/>
              <a:gd name="connsiteX66636" fmla="*/ 10599678 w 12192000"/>
              <a:gd name="connsiteY66636" fmla="*/ 101879 h 6858000"/>
              <a:gd name="connsiteX66637" fmla="*/ 10614776 w 12192000"/>
              <a:gd name="connsiteY66637" fmla="*/ 90124 h 6858000"/>
              <a:gd name="connsiteX66638" fmla="*/ 10615352 w 12192000"/>
              <a:gd name="connsiteY66638" fmla="*/ 80789 h 6858000"/>
              <a:gd name="connsiteX66639" fmla="*/ 10622728 w 12192000"/>
              <a:gd name="connsiteY66639" fmla="*/ 77331 h 6858000"/>
              <a:gd name="connsiteX66640" fmla="*/ 10626878 w 12192000"/>
              <a:gd name="connsiteY66640" fmla="*/ 79175 h 6858000"/>
              <a:gd name="connsiteX66641" fmla="*/ 10630221 w 12192000"/>
              <a:gd name="connsiteY66641" fmla="*/ 89317 h 6858000"/>
              <a:gd name="connsiteX66642" fmla="*/ 10666064 w 12192000"/>
              <a:gd name="connsiteY66642" fmla="*/ 101650 h 6858000"/>
              <a:gd name="connsiteX66643" fmla="*/ 10683006 w 12192000"/>
              <a:gd name="connsiteY66643" fmla="*/ 85629 h 6858000"/>
              <a:gd name="connsiteX66644" fmla="*/ 10682315 w 12192000"/>
              <a:gd name="connsiteY66644" fmla="*/ 8640 h 6858000"/>
              <a:gd name="connsiteX66645" fmla="*/ 10681959 w 12192000"/>
              <a:gd name="connsiteY66645" fmla="*/ 0 h 6858000"/>
              <a:gd name="connsiteX66646" fmla="*/ 10701570 w 12192000"/>
              <a:gd name="connsiteY66646" fmla="*/ 0 h 6858000"/>
              <a:gd name="connsiteX66647" fmla="*/ 10701216 w 12192000"/>
              <a:gd name="connsiteY66647" fmla="*/ 1149 h 6858000"/>
              <a:gd name="connsiteX66648" fmla="*/ 10699142 w 12192000"/>
              <a:gd name="connsiteY66648" fmla="*/ 70992 h 6858000"/>
              <a:gd name="connsiteX66649" fmla="*/ 10699142 w 12192000"/>
              <a:gd name="connsiteY66649" fmla="*/ 71223 h 6858000"/>
              <a:gd name="connsiteX66650" fmla="*/ 10725996 w 12192000"/>
              <a:gd name="connsiteY66650" fmla="*/ 100496 h 6858000"/>
              <a:gd name="connsiteX66651" fmla="*/ 10796300 w 12192000"/>
              <a:gd name="connsiteY66651" fmla="*/ 99920 h 6858000"/>
              <a:gd name="connsiteX66652" fmla="*/ 10816699 w 12192000"/>
              <a:gd name="connsiteY66652" fmla="*/ 84822 h 6858000"/>
              <a:gd name="connsiteX66653" fmla="*/ 10826034 w 12192000"/>
              <a:gd name="connsiteY66653" fmla="*/ 75026 h 6858000"/>
              <a:gd name="connsiteX66654" fmla="*/ 10831797 w 12192000"/>
              <a:gd name="connsiteY66654" fmla="*/ 84938 h 6858000"/>
              <a:gd name="connsiteX66655" fmla="*/ 10846434 w 12192000"/>
              <a:gd name="connsiteY66655" fmla="*/ 100152 h 6858000"/>
              <a:gd name="connsiteX66656" fmla="*/ 11067950 w 12192000"/>
              <a:gd name="connsiteY66656" fmla="*/ 99920 h 6858000"/>
              <a:gd name="connsiteX66657" fmla="*/ 11082586 w 12192000"/>
              <a:gd name="connsiteY66657" fmla="*/ 87819 h 6858000"/>
              <a:gd name="connsiteX66658" fmla="*/ 11093305 w 12192000"/>
              <a:gd name="connsiteY66658" fmla="*/ 74104 h 6858000"/>
              <a:gd name="connsiteX66659" fmla="*/ 11103332 w 12192000"/>
              <a:gd name="connsiteY66659" fmla="*/ 86205 h 6858000"/>
              <a:gd name="connsiteX66660" fmla="*/ 11137216 w 12192000"/>
              <a:gd name="connsiteY66660" fmla="*/ 99230 h 6858000"/>
              <a:gd name="connsiteX66661" fmla="*/ 11150240 w 12192000"/>
              <a:gd name="connsiteY66661" fmla="*/ 80097 h 6858000"/>
              <a:gd name="connsiteX66662" fmla="*/ 11150468 w 12192000"/>
              <a:gd name="connsiteY66662" fmla="*/ 0 h 6858000"/>
              <a:gd name="connsiteX66663" fmla="*/ 11173120 w 12192000"/>
              <a:gd name="connsiteY66663" fmla="*/ 0 h 6858000"/>
              <a:gd name="connsiteX66664" fmla="*/ 11171332 w 12192000"/>
              <a:gd name="connsiteY66664" fmla="*/ 10138 h 6858000"/>
              <a:gd name="connsiteX66665" fmla="*/ 11196110 w 12192000"/>
              <a:gd name="connsiteY66665" fmla="*/ 35955 h 6858000"/>
              <a:gd name="connsiteX66666" fmla="*/ 11326345 w 12192000"/>
              <a:gd name="connsiteY66666" fmla="*/ 35610 h 6858000"/>
              <a:gd name="connsiteX66667" fmla="*/ 11464418 w 12192000"/>
              <a:gd name="connsiteY66667" fmla="*/ 35955 h 6858000"/>
              <a:gd name="connsiteX66668" fmla="*/ 11485856 w 12192000"/>
              <a:gd name="connsiteY66668" fmla="*/ 9794 h 6858000"/>
              <a:gd name="connsiteX66669" fmla="*/ 11484759 w 12192000"/>
              <a:gd name="connsiteY66669" fmla="*/ 0 h 6858000"/>
              <a:gd name="connsiteX66670" fmla="*/ 11507054 w 12192000"/>
              <a:gd name="connsiteY66670" fmla="*/ 0 h 6858000"/>
              <a:gd name="connsiteX66671" fmla="*/ 11507422 w 12192000"/>
              <a:gd name="connsiteY66671" fmla="*/ 24272 h 6858000"/>
              <a:gd name="connsiteX66672" fmla="*/ 11536682 w 12192000"/>
              <a:gd name="connsiteY66672" fmla="*/ 35264 h 6858000"/>
              <a:gd name="connsiteX66673" fmla="*/ 11560078 w 12192000"/>
              <a:gd name="connsiteY66673" fmla="*/ 35610 h 6858000"/>
              <a:gd name="connsiteX66674" fmla="*/ 11617560 w 12192000"/>
              <a:gd name="connsiteY66674" fmla="*/ 1077 h 6858000"/>
              <a:gd name="connsiteX66675" fmla="*/ 11617715 w 12192000"/>
              <a:gd name="connsiteY66675" fmla="*/ 0 h 6858000"/>
              <a:gd name="connsiteX66676" fmla="*/ 11640353 w 12192000"/>
              <a:gd name="connsiteY66676" fmla="*/ 0 h 6858000"/>
              <a:gd name="connsiteX66677" fmla="*/ 11640495 w 12192000"/>
              <a:gd name="connsiteY66677" fmla="*/ 998 h 6858000"/>
              <a:gd name="connsiteX66678" fmla="*/ 11697113 w 12192000"/>
              <a:gd name="connsiteY66678" fmla="*/ 35379 h 6858000"/>
              <a:gd name="connsiteX66679" fmla="*/ 11753082 w 12192000"/>
              <a:gd name="connsiteY66679" fmla="*/ 1818 h 6858000"/>
              <a:gd name="connsiteX66680" fmla="*/ 11753341 w 12192000"/>
              <a:gd name="connsiteY66680" fmla="*/ 0 h 6858000"/>
              <a:gd name="connsiteX66681" fmla="*/ 11772258 w 12192000"/>
              <a:gd name="connsiteY66681" fmla="*/ 0 h 6858000"/>
              <a:gd name="connsiteX66682" fmla="*/ 11772258 w 12192000"/>
              <a:gd name="connsiteY66682" fmla="*/ 18207 h 6858000"/>
              <a:gd name="connsiteX66683" fmla="*/ 11791390 w 12192000"/>
              <a:gd name="connsiteY66683" fmla="*/ 35033 h 6858000"/>
              <a:gd name="connsiteX66684" fmla="*/ 11851322 w 12192000"/>
              <a:gd name="connsiteY66684" fmla="*/ 34688 h 6858000"/>
              <a:gd name="connsiteX66685" fmla="*/ 11865496 w 12192000"/>
              <a:gd name="connsiteY66685" fmla="*/ 42179 h 6858000"/>
              <a:gd name="connsiteX66686" fmla="*/ 11850630 w 12192000"/>
              <a:gd name="connsiteY66686" fmla="*/ 50131 h 6858000"/>
              <a:gd name="connsiteX66687" fmla="*/ 11788047 w 12192000"/>
              <a:gd name="connsiteY66687" fmla="*/ 50246 h 6858000"/>
              <a:gd name="connsiteX66688" fmla="*/ 11772258 w 12192000"/>
              <a:gd name="connsiteY66688" fmla="*/ 63847 h 6858000"/>
              <a:gd name="connsiteX66689" fmla="*/ 11764650 w 12192000"/>
              <a:gd name="connsiteY66689" fmla="*/ 74911 h 6858000"/>
              <a:gd name="connsiteX66690" fmla="*/ 11757044 w 12192000"/>
              <a:gd name="connsiteY66690" fmla="*/ 65921 h 6858000"/>
              <a:gd name="connsiteX66691" fmla="*/ 11734340 w 12192000"/>
              <a:gd name="connsiteY66691" fmla="*/ 50246 h 6858000"/>
              <a:gd name="connsiteX66692" fmla="*/ 11658734 w 12192000"/>
              <a:gd name="connsiteY66692" fmla="*/ 50017 h 6858000"/>
              <a:gd name="connsiteX66693" fmla="*/ 11636144 w 12192000"/>
              <a:gd name="connsiteY66693" fmla="*/ 67881 h 6858000"/>
              <a:gd name="connsiteX66694" fmla="*/ 11630496 w 12192000"/>
              <a:gd name="connsiteY66694" fmla="*/ 74911 h 6858000"/>
              <a:gd name="connsiteX66695" fmla="*/ 11622660 w 12192000"/>
              <a:gd name="connsiteY66695" fmla="*/ 70070 h 6858000"/>
              <a:gd name="connsiteX66696" fmla="*/ 11587508 w 12192000"/>
              <a:gd name="connsiteY66696" fmla="*/ 50363 h 6858000"/>
              <a:gd name="connsiteX66697" fmla="*/ 11527576 w 12192000"/>
              <a:gd name="connsiteY66697" fmla="*/ 50131 h 6858000"/>
              <a:gd name="connsiteX66698" fmla="*/ 11505564 w 12192000"/>
              <a:gd name="connsiteY66698" fmla="*/ 64308 h 6858000"/>
              <a:gd name="connsiteX66699" fmla="*/ 11502220 w 12192000"/>
              <a:gd name="connsiteY66699" fmla="*/ 71914 h 6858000"/>
              <a:gd name="connsiteX66700" fmla="*/ 11495882 w 12192000"/>
              <a:gd name="connsiteY66700" fmla="*/ 74565 h 6858000"/>
              <a:gd name="connsiteX66701" fmla="*/ 11490580 w 12192000"/>
              <a:gd name="connsiteY66701" fmla="*/ 72606 h 6858000"/>
              <a:gd name="connsiteX66702" fmla="*/ 11486432 w 12192000"/>
              <a:gd name="connsiteY66702" fmla="*/ 64077 h 6858000"/>
              <a:gd name="connsiteX66703" fmla="*/ 11469719 w 12192000"/>
              <a:gd name="connsiteY66703" fmla="*/ 50017 h 6858000"/>
              <a:gd name="connsiteX66704" fmla="*/ 11185623 w 12192000"/>
              <a:gd name="connsiteY66704" fmla="*/ 50246 h 6858000"/>
              <a:gd name="connsiteX66705" fmla="*/ 11169718 w 12192000"/>
              <a:gd name="connsiteY66705" fmla="*/ 84822 h 6858000"/>
              <a:gd name="connsiteX66706" fmla="*/ 11186659 w 12192000"/>
              <a:gd name="connsiteY66706" fmla="*/ 102457 h 6858000"/>
              <a:gd name="connsiteX66707" fmla="*/ 11267452 w 12192000"/>
              <a:gd name="connsiteY66707" fmla="*/ 102457 h 6858000"/>
              <a:gd name="connsiteX66708" fmla="*/ 11288197 w 12192000"/>
              <a:gd name="connsiteY66708" fmla="*/ 87012 h 6858000"/>
              <a:gd name="connsiteX66709" fmla="*/ 11288888 w 12192000"/>
              <a:gd name="connsiteY66709" fmla="*/ 83209 h 6858000"/>
              <a:gd name="connsiteX66710" fmla="*/ 11295688 w 12192000"/>
              <a:gd name="connsiteY66710" fmla="*/ 77677 h 6858000"/>
              <a:gd name="connsiteX66711" fmla="*/ 11302718 w 12192000"/>
              <a:gd name="connsiteY66711" fmla="*/ 83093 h 6858000"/>
              <a:gd name="connsiteX66712" fmla="*/ 11302718 w 12192000"/>
              <a:gd name="connsiteY66712" fmla="*/ 88626 h 6858000"/>
              <a:gd name="connsiteX66713" fmla="*/ 11318624 w 12192000"/>
              <a:gd name="connsiteY66713" fmla="*/ 102341 h 6858000"/>
              <a:gd name="connsiteX66714" fmla="*/ 11402066 w 12192000"/>
              <a:gd name="connsiteY66714" fmla="*/ 102341 h 6858000"/>
              <a:gd name="connsiteX66715" fmla="*/ 11417971 w 12192000"/>
              <a:gd name="connsiteY66715" fmla="*/ 88626 h 6858000"/>
              <a:gd name="connsiteX66716" fmla="*/ 11427537 w 12192000"/>
              <a:gd name="connsiteY66716" fmla="*/ 76294 h 6858000"/>
              <a:gd name="connsiteX66717" fmla="*/ 11438486 w 12192000"/>
              <a:gd name="connsiteY66717" fmla="*/ 89778 h 6858000"/>
              <a:gd name="connsiteX66718" fmla="*/ 11452892 w 12192000"/>
              <a:gd name="connsiteY66718" fmla="*/ 102226 h 6858000"/>
              <a:gd name="connsiteX66719" fmla="*/ 11538870 w 12192000"/>
              <a:gd name="connsiteY66719" fmla="*/ 102111 h 6858000"/>
              <a:gd name="connsiteX66720" fmla="*/ 11553048 w 12192000"/>
              <a:gd name="connsiteY66720" fmla="*/ 95195 h 6858000"/>
              <a:gd name="connsiteX66721" fmla="*/ 11564342 w 12192000"/>
              <a:gd name="connsiteY66721" fmla="*/ 77101 h 6858000"/>
              <a:gd name="connsiteX66722" fmla="*/ 11573332 w 12192000"/>
              <a:gd name="connsiteY66722" fmla="*/ 100267 h 6858000"/>
              <a:gd name="connsiteX66723" fmla="*/ 11568491 w 12192000"/>
              <a:gd name="connsiteY66723" fmla="*/ 279601 h 6858000"/>
              <a:gd name="connsiteX66724" fmla="*/ 11588890 w 12192000"/>
              <a:gd name="connsiteY66724" fmla="*/ 300691 h 6858000"/>
              <a:gd name="connsiteX66725" fmla="*/ 11667031 w 12192000"/>
              <a:gd name="connsiteY66725" fmla="*/ 299999 h 6858000"/>
              <a:gd name="connsiteX66726" fmla="*/ 11688008 w 12192000"/>
              <a:gd name="connsiteY66726" fmla="*/ 290204 h 6858000"/>
              <a:gd name="connsiteX66727" fmla="*/ 11674408 w 12192000"/>
              <a:gd name="connsiteY66727" fmla="*/ 253323 h 6858000"/>
              <a:gd name="connsiteX66728" fmla="*/ 11663920 w 12192000"/>
              <a:gd name="connsiteY66728" fmla="*/ 244333 h 6858000"/>
              <a:gd name="connsiteX66729" fmla="*/ 11673372 w 12192000"/>
              <a:gd name="connsiteY66729" fmla="*/ 237995 h 6858000"/>
              <a:gd name="connsiteX66730" fmla="*/ 11688815 w 12192000"/>
              <a:gd name="connsiteY66730" fmla="*/ 218632 h 6858000"/>
              <a:gd name="connsiteX66731" fmla="*/ 11688930 w 12192000"/>
              <a:gd name="connsiteY66731" fmla="*/ 90931 h 6858000"/>
              <a:gd name="connsiteX66732" fmla="*/ 11696191 w 12192000"/>
              <a:gd name="connsiteY66732" fmla="*/ 77331 h 6858000"/>
              <a:gd name="connsiteX66733" fmla="*/ 11704143 w 12192000"/>
              <a:gd name="connsiteY66733" fmla="*/ 88741 h 6858000"/>
              <a:gd name="connsiteX66734" fmla="*/ 11721086 w 12192000"/>
              <a:gd name="connsiteY66734" fmla="*/ 102226 h 6858000"/>
              <a:gd name="connsiteX66735" fmla="*/ 11799226 w 12192000"/>
              <a:gd name="connsiteY66735" fmla="*/ 102226 h 6858000"/>
              <a:gd name="connsiteX66736" fmla="*/ 11819972 w 12192000"/>
              <a:gd name="connsiteY66736" fmla="*/ 86666 h 6858000"/>
              <a:gd name="connsiteX66737" fmla="*/ 11830114 w 12192000"/>
              <a:gd name="connsiteY66737" fmla="*/ 76985 h 6858000"/>
              <a:gd name="connsiteX66738" fmla="*/ 11839680 w 12192000"/>
              <a:gd name="connsiteY66738" fmla="*/ 86897 h 6858000"/>
              <a:gd name="connsiteX66739" fmla="*/ 11862730 w 12192000"/>
              <a:gd name="connsiteY66739" fmla="*/ 101765 h 6858000"/>
              <a:gd name="connsiteX66740" fmla="*/ 11892696 w 12192000"/>
              <a:gd name="connsiteY66740" fmla="*/ 85744 h 6858000"/>
              <a:gd name="connsiteX66741" fmla="*/ 11900648 w 12192000"/>
              <a:gd name="connsiteY66741" fmla="*/ 77101 h 6858000"/>
              <a:gd name="connsiteX66742" fmla="*/ 11907448 w 12192000"/>
              <a:gd name="connsiteY66742" fmla="*/ 85975 h 6858000"/>
              <a:gd name="connsiteX66743" fmla="*/ 11928540 w 12192000"/>
              <a:gd name="connsiteY66743" fmla="*/ 101189 h 6858000"/>
              <a:gd name="connsiteX66744" fmla="*/ 12006680 w 12192000"/>
              <a:gd name="connsiteY66744" fmla="*/ 102111 h 6858000"/>
              <a:gd name="connsiteX66745" fmla="*/ 12022586 w 12192000"/>
              <a:gd name="connsiteY66745" fmla="*/ 88395 h 6858000"/>
              <a:gd name="connsiteX66746" fmla="*/ 12032268 w 12192000"/>
              <a:gd name="connsiteY66746" fmla="*/ 76179 h 6858000"/>
              <a:gd name="connsiteX66747" fmla="*/ 12042986 w 12192000"/>
              <a:gd name="connsiteY66747" fmla="*/ 87358 h 6858000"/>
              <a:gd name="connsiteX66748" fmla="*/ 12060504 w 12192000"/>
              <a:gd name="connsiteY66748" fmla="*/ 102111 h 6858000"/>
              <a:gd name="connsiteX66749" fmla="*/ 12192000 w 12192000"/>
              <a:gd name="connsiteY66749" fmla="*/ 102041 h 6858000"/>
              <a:gd name="connsiteX66750" fmla="*/ 12192000 w 12192000"/>
              <a:gd name="connsiteY66750" fmla="*/ 115197 h 6858000"/>
              <a:gd name="connsiteX66751" fmla="*/ 12168150 w 12192000"/>
              <a:gd name="connsiteY66751" fmla="*/ 115249 h 6858000"/>
              <a:gd name="connsiteX66752" fmla="*/ 12061311 w 12192000"/>
              <a:gd name="connsiteY66752" fmla="*/ 115019 h 6858000"/>
              <a:gd name="connsiteX66753" fmla="*/ 12041834 w 12192000"/>
              <a:gd name="connsiteY66753" fmla="*/ 134150 h 6858000"/>
              <a:gd name="connsiteX66754" fmla="*/ 12041718 w 12192000"/>
              <a:gd name="connsiteY66754" fmla="*/ 217479 h 6858000"/>
              <a:gd name="connsiteX66755" fmla="*/ 12064192 w 12192000"/>
              <a:gd name="connsiteY66755" fmla="*/ 235459 h 6858000"/>
              <a:gd name="connsiteX66756" fmla="*/ 12089432 w 12192000"/>
              <a:gd name="connsiteY66756" fmla="*/ 216788 h 6858000"/>
              <a:gd name="connsiteX66757" fmla="*/ 12089432 w 12192000"/>
              <a:gd name="connsiteY66757" fmla="*/ 149019 h 6858000"/>
              <a:gd name="connsiteX66758" fmla="*/ 12097270 w 12192000"/>
              <a:gd name="connsiteY66758" fmla="*/ 137608 h 6858000"/>
              <a:gd name="connsiteX66759" fmla="*/ 12105798 w 12192000"/>
              <a:gd name="connsiteY66759" fmla="*/ 147980 h 6858000"/>
              <a:gd name="connsiteX66760" fmla="*/ 12126774 w 12192000"/>
              <a:gd name="connsiteY66760" fmla="*/ 167690 h 6858000"/>
              <a:gd name="connsiteX66761" fmla="*/ 12192000 w 12192000"/>
              <a:gd name="connsiteY66761" fmla="*/ 167791 h 6858000"/>
              <a:gd name="connsiteX66762" fmla="*/ 12192000 w 12192000"/>
              <a:gd name="connsiteY66762" fmla="*/ 183017 h 6858000"/>
              <a:gd name="connsiteX66763" fmla="*/ 12125506 w 12192000"/>
              <a:gd name="connsiteY66763" fmla="*/ 183017 h 6858000"/>
              <a:gd name="connsiteX66764" fmla="*/ 12109948 w 12192000"/>
              <a:gd name="connsiteY66764" fmla="*/ 210564 h 6858000"/>
              <a:gd name="connsiteX66765" fmla="*/ 12125622 w 12192000"/>
              <a:gd name="connsiteY66765" fmla="*/ 235459 h 6858000"/>
              <a:gd name="connsiteX66766" fmla="*/ 12192000 w 12192000"/>
              <a:gd name="connsiteY66766" fmla="*/ 235256 h 6858000"/>
              <a:gd name="connsiteX66767" fmla="*/ 12192000 w 12192000"/>
              <a:gd name="connsiteY66767" fmla="*/ 250096 h 6858000"/>
              <a:gd name="connsiteX66768" fmla="*/ 12134382 w 12192000"/>
              <a:gd name="connsiteY66768" fmla="*/ 250096 h 6858000"/>
              <a:gd name="connsiteX66769" fmla="*/ 12107412 w 12192000"/>
              <a:gd name="connsiteY66769" fmla="*/ 276142 h 6858000"/>
              <a:gd name="connsiteX66770" fmla="*/ 12135072 w 12192000"/>
              <a:gd name="connsiteY66770" fmla="*/ 297579 h 6858000"/>
              <a:gd name="connsiteX66771" fmla="*/ 12166075 w 12192000"/>
              <a:gd name="connsiteY66771" fmla="*/ 297579 h 6858000"/>
              <a:gd name="connsiteX66772" fmla="*/ 12192000 w 12192000"/>
              <a:gd name="connsiteY66772" fmla="*/ 297733 h 6858000"/>
              <a:gd name="connsiteX66773" fmla="*/ 12192000 w 12192000"/>
              <a:gd name="connsiteY66773" fmla="*/ 318108 h 6858000"/>
              <a:gd name="connsiteX66774" fmla="*/ 12167112 w 12192000"/>
              <a:gd name="connsiteY66774" fmla="*/ 318211 h 6858000"/>
              <a:gd name="connsiteX66775" fmla="*/ 12128272 w 12192000"/>
              <a:gd name="connsiteY66775" fmla="*/ 317979 h 6858000"/>
              <a:gd name="connsiteX66776" fmla="*/ 12107643 w 12192000"/>
              <a:gd name="connsiteY66776" fmla="*/ 338609 h 6858000"/>
              <a:gd name="connsiteX66777" fmla="*/ 12128041 w 12192000"/>
              <a:gd name="connsiteY66777" fmla="*/ 365923 h 6858000"/>
              <a:gd name="connsiteX66778" fmla="*/ 12192000 w 12192000"/>
              <a:gd name="connsiteY66778" fmla="*/ 365814 h 6858000"/>
              <a:gd name="connsiteX66779" fmla="*/ 12192000 w 12192000"/>
              <a:gd name="connsiteY66779" fmla="*/ 385833 h 6858000"/>
              <a:gd name="connsiteX66780" fmla="*/ 12176678 w 12192000"/>
              <a:gd name="connsiteY66780" fmla="*/ 386323 h 6858000"/>
              <a:gd name="connsiteX66781" fmla="*/ 12176678 w 12192000"/>
              <a:gd name="connsiteY66781" fmla="*/ 432771 h 6858000"/>
              <a:gd name="connsiteX66782" fmla="*/ 12192000 w 12192000"/>
              <a:gd name="connsiteY66782" fmla="*/ 433066 h 6858000"/>
              <a:gd name="connsiteX66783" fmla="*/ 12192000 w 12192000"/>
              <a:gd name="connsiteY66783" fmla="*/ 453247 h 6858000"/>
              <a:gd name="connsiteX66784" fmla="*/ 12181520 w 12192000"/>
              <a:gd name="connsiteY66784" fmla="*/ 454898 h 6858000"/>
              <a:gd name="connsiteX66785" fmla="*/ 12175988 w 12192000"/>
              <a:gd name="connsiteY66785" fmla="*/ 475069 h 6858000"/>
              <a:gd name="connsiteX66786" fmla="*/ 12174720 w 12192000"/>
              <a:gd name="connsiteY66786" fmla="*/ 537304 h 6858000"/>
              <a:gd name="connsiteX66787" fmla="*/ 12180150 w 12192000"/>
              <a:gd name="connsiteY66787" fmla="*/ 564850 h 6858000"/>
              <a:gd name="connsiteX66788" fmla="*/ 12192000 w 12192000"/>
              <a:gd name="connsiteY66788" fmla="*/ 566623 h 6858000"/>
              <a:gd name="connsiteX66789" fmla="*/ 12192000 w 12192000"/>
              <a:gd name="connsiteY66789" fmla="*/ 588989 h 6858000"/>
              <a:gd name="connsiteX66790" fmla="*/ 12175988 w 12192000"/>
              <a:gd name="connsiteY66790" fmla="*/ 589284 h 6858000"/>
              <a:gd name="connsiteX66791" fmla="*/ 12176218 w 12192000"/>
              <a:gd name="connsiteY66791" fmla="*/ 631120 h 6858000"/>
              <a:gd name="connsiteX66792" fmla="*/ 12192000 w 12192000"/>
              <a:gd name="connsiteY66792" fmla="*/ 625556 h 6858000"/>
              <a:gd name="connsiteX66793" fmla="*/ 12192000 w 12192000"/>
              <a:gd name="connsiteY66793" fmla="*/ 653675 h 6858000"/>
              <a:gd name="connsiteX66794" fmla="*/ 12179848 w 12192000"/>
              <a:gd name="connsiteY66794" fmla="*/ 655741 h 6858000"/>
              <a:gd name="connsiteX66795" fmla="*/ 12175066 w 12192000"/>
              <a:gd name="connsiteY66795" fmla="*/ 679296 h 6858000"/>
              <a:gd name="connsiteX66796" fmla="*/ 12175412 w 12192000"/>
              <a:gd name="connsiteY66796" fmla="*/ 710413 h 6858000"/>
              <a:gd name="connsiteX66797" fmla="*/ 12175296 w 12192000"/>
              <a:gd name="connsiteY66797" fmla="*/ 752021 h 6858000"/>
              <a:gd name="connsiteX66798" fmla="*/ 12182326 w 12192000"/>
              <a:gd name="connsiteY66798" fmla="*/ 766686 h 6858000"/>
              <a:gd name="connsiteX66799" fmla="*/ 12192000 w 12192000"/>
              <a:gd name="connsiteY66799" fmla="*/ 766668 h 6858000"/>
              <a:gd name="connsiteX66800" fmla="*/ 12192000 w 12192000"/>
              <a:gd name="connsiteY66800" fmla="*/ 787936 h 6858000"/>
              <a:gd name="connsiteX66801" fmla="*/ 12181534 w 12192000"/>
              <a:gd name="connsiteY66801" fmla="*/ 787576 h 6858000"/>
              <a:gd name="connsiteX66802" fmla="*/ 12175066 w 12192000"/>
              <a:gd name="connsiteY66802" fmla="*/ 798928 h 6858000"/>
              <a:gd name="connsiteX66803" fmla="*/ 12174949 w 12192000"/>
              <a:gd name="connsiteY66803" fmla="*/ 798813 h 6858000"/>
              <a:gd name="connsiteX66804" fmla="*/ 12170224 w 12192000"/>
              <a:gd name="connsiteY66804" fmla="*/ 862547 h 6858000"/>
              <a:gd name="connsiteX66805" fmla="*/ 12176678 w 12192000"/>
              <a:gd name="connsiteY66805" fmla="*/ 899774 h 6858000"/>
              <a:gd name="connsiteX66806" fmla="*/ 12192000 w 12192000"/>
              <a:gd name="connsiteY66806" fmla="*/ 903557 h 6858000"/>
              <a:gd name="connsiteX66807" fmla="*/ 12192000 w 12192000"/>
              <a:gd name="connsiteY66807" fmla="*/ 920945 h 6858000"/>
              <a:gd name="connsiteX66808" fmla="*/ 12180770 w 12192000"/>
              <a:gd name="connsiteY66808" fmla="*/ 922782 h 6858000"/>
              <a:gd name="connsiteX66809" fmla="*/ 12174720 w 12192000"/>
              <a:gd name="connsiteY66809" fmla="*/ 944953 h 6858000"/>
              <a:gd name="connsiteX66810" fmla="*/ 12177312 w 12192000"/>
              <a:gd name="connsiteY66810" fmla="*/ 964949 h 6858000"/>
              <a:gd name="connsiteX66811" fmla="*/ 12192000 w 12192000"/>
              <a:gd name="connsiteY66811" fmla="*/ 969352 h 6858000"/>
              <a:gd name="connsiteX66812" fmla="*/ 12192000 w 12192000"/>
              <a:gd name="connsiteY66812" fmla="*/ 987009 h 6858000"/>
              <a:gd name="connsiteX66813" fmla="*/ 12175468 w 12192000"/>
              <a:gd name="connsiteY66813" fmla="*/ 992163 h 6858000"/>
              <a:gd name="connsiteX66814" fmla="*/ 12170224 w 12192000"/>
              <a:gd name="connsiteY66814" fmla="*/ 1016064 h 6858000"/>
              <a:gd name="connsiteX66815" fmla="*/ 12177615 w 12192000"/>
              <a:gd name="connsiteY66815" fmla="*/ 1035397 h 6858000"/>
              <a:gd name="connsiteX66816" fmla="*/ 12192000 w 12192000"/>
              <a:gd name="connsiteY66816" fmla="*/ 1037498 h 6858000"/>
              <a:gd name="connsiteX66817" fmla="*/ 12192000 w 12192000"/>
              <a:gd name="connsiteY66817" fmla="*/ 1056783 h 6858000"/>
              <a:gd name="connsiteX66818" fmla="*/ 12178235 w 12192000"/>
              <a:gd name="connsiteY66818" fmla="*/ 1059125 h 6858000"/>
              <a:gd name="connsiteX66819" fmla="*/ 12172300 w 12192000"/>
              <a:gd name="connsiteY66819" fmla="*/ 1076802 h 6858000"/>
              <a:gd name="connsiteX66820" fmla="*/ 12172414 w 12192000"/>
              <a:gd name="connsiteY66820" fmla="*/ 1152061 h 6858000"/>
              <a:gd name="connsiteX66821" fmla="*/ 12176938 w 12192000"/>
              <a:gd name="connsiteY66821" fmla="*/ 1167549 h 6858000"/>
              <a:gd name="connsiteX66822" fmla="*/ 12192000 w 12192000"/>
              <a:gd name="connsiteY66822" fmla="*/ 1171449 h 6858000"/>
              <a:gd name="connsiteX66823" fmla="*/ 12192000 w 12192000"/>
              <a:gd name="connsiteY66823" fmla="*/ 1189177 h 6858000"/>
              <a:gd name="connsiteX66824" fmla="*/ 12190970 w 12192000"/>
              <a:gd name="connsiteY66824" fmla="*/ 1189173 h 6858000"/>
              <a:gd name="connsiteX66825" fmla="*/ 12170916 w 12192000"/>
              <a:gd name="connsiteY66825" fmla="*/ 1208882 h 6858000"/>
              <a:gd name="connsiteX66826" fmla="*/ 12170916 w 12192000"/>
              <a:gd name="connsiteY66826" fmla="*/ 1260975 h 6858000"/>
              <a:gd name="connsiteX66827" fmla="*/ 12163079 w 12192000"/>
              <a:gd name="connsiteY66827" fmla="*/ 1277340 h 6858000"/>
              <a:gd name="connsiteX66828" fmla="*/ 12155703 w 12192000"/>
              <a:gd name="connsiteY66828" fmla="*/ 1261781 h 6858000"/>
              <a:gd name="connsiteX66829" fmla="*/ 12155703 w 12192000"/>
              <a:gd name="connsiteY66829" fmla="*/ 1214875 h 6858000"/>
              <a:gd name="connsiteX66830" fmla="*/ 12129540 w 12192000"/>
              <a:gd name="connsiteY66830" fmla="*/ 1188827 h 6858000"/>
              <a:gd name="connsiteX66831" fmla="*/ 12023738 w 12192000"/>
              <a:gd name="connsiteY66831" fmla="*/ 1192285 h 6858000"/>
              <a:gd name="connsiteX66832" fmla="*/ 11920357 w 12192000"/>
              <a:gd name="connsiteY66832" fmla="*/ 1189173 h 6858000"/>
              <a:gd name="connsiteX66833" fmla="*/ 11904798 w 12192000"/>
              <a:gd name="connsiteY66833" fmla="*/ 1204386 h 6858000"/>
              <a:gd name="connsiteX66834" fmla="*/ 11904798 w 12192000"/>
              <a:gd name="connsiteY66834" fmla="*/ 1287713 h 6858000"/>
              <a:gd name="connsiteX66835" fmla="*/ 11921625 w 12192000"/>
              <a:gd name="connsiteY66835" fmla="*/ 1304194 h 6858000"/>
              <a:gd name="connsiteX66836" fmla="*/ 12002416 w 12192000"/>
              <a:gd name="connsiteY66836" fmla="*/ 1304078 h 6858000"/>
              <a:gd name="connsiteX66837" fmla="*/ 12019705 w 12192000"/>
              <a:gd name="connsiteY66837" fmla="*/ 1291055 h 6858000"/>
              <a:gd name="connsiteX66838" fmla="*/ 12030654 w 12192000"/>
              <a:gd name="connsiteY66838" fmla="*/ 1277916 h 6858000"/>
              <a:gd name="connsiteX66839" fmla="*/ 12040566 w 12192000"/>
              <a:gd name="connsiteY66839" fmla="*/ 1292209 h 6858000"/>
              <a:gd name="connsiteX66840" fmla="*/ 12056354 w 12192000"/>
              <a:gd name="connsiteY66840" fmla="*/ 1304078 h 6858000"/>
              <a:gd name="connsiteX66841" fmla="*/ 12192000 w 12192000"/>
              <a:gd name="connsiteY66841" fmla="*/ 1304078 h 6858000"/>
              <a:gd name="connsiteX66842" fmla="*/ 12192000 w 12192000"/>
              <a:gd name="connsiteY66842" fmla="*/ 1324838 h 6858000"/>
              <a:gd name="connsiteX66843" fmla="*/ 12168265 w 12192000"/>
              <a:gd name="connsiteY66843" fmla="*/ 1324940 h 6858000"/>
              <a:gd name="connsiteX66844" fmla="*/ 12064307 w 12192000"/>
              <a:gd name="connsiteY66844" fmla="*/ 1324594 h 6858000"/>
              <a:gd name="connsiteX66845" fmla="*/ 12041948 w 12192000"/>
              <a:gd name="connsiteY66845" fmla="*/ 1346145 h 6858000"/>
              <a:gd name="connsiteX66846" fmla="*/ 12041948 w 12192000"/>
              <a:gd name="connsiteY66846" fmla="*/ 1418870 h 6858000"/>
              <a:gd name="connsiteX66847" fmla="*/ 12064999 w 12192000"/>
              <a:gd name="connsiteY66847" fmla="*/ 1440190 h 6858000"/>
              <a:gd name="connsiteX66848" fmla="*/ 12089664 w 12192000"/>
              <a:gd name="connsiteY66848" fmla="*/ 1419908 h 6858000"/>
              <a:gd name="connsiteX66849" fmla="*/ 12089432 w 12192000"/>
              <a:gd name="connsiteY66849" fmla="*/ 1419793 h 6858000"/>
              <a:gd name="connsiteX66850" fmla="*/ 12089432 w 12192000"/>
              <a:gd name="connsiteY66850" fmla="*/ 1357442 h 6858000"/>
              <a:gd name="connsiteX66851" fmla="*/ 12098536 w 12192000"/>
              <a:gd name="connsiteY66851" fmla="*/ 1343496 h 6858000"/>
              <a:gd name="connsiteX66852" fmla="*/ 12109371 w 12192000"/>
              <a:gd name="connsiteY66852" fmla="*/ 1355252 h 6858000"/>
              <a:gd name="connsiteX66853" fmla="*/ 12131154 w 12192000"/>
              <a:gd name="connsiteY66853" fmla="*/ 1371963 h 6858000"/>
              <a:gd name="connsiteX66854" fmla="*/ 12192000 w 12192000"/>
              <a:gd name="connsiteY66854" fmla="*/ 1372110 h 6858000"/>
              <a:gd name="connsiteX66855" fmla="*/ 12192000 w 12192000"/>
              <a:gd name="connsiteY66855" fmla="*/ 1393255 h 6858000"/>
              <a:gd name="connsiteX66856" fmla="*/ 12126658 w 12192000"/>
              <a:gd name="connsiteY66856" fmla="*/ 1393055 h 6858000"/>
              <a:gd name="connsiteX66857" fmla="*/ 12110178 w 12192000"/>
              <a:gd name="connsiteY66857" fmla="*/ 1415068 h 6858000"/>
              <a:gd name="connsiteX66858" fmla="*/ 12126658 w 12192000"/>
              <a:gd name="connsiteY66858" fmla="*/ 1440308 h 6858000"/>
              <a:gd name="connsiteX66859" fmla="*/ 12192000 w 12192000"/>
              <a:gd name="connsiteY66859" fmla="*/ 1440357 h 6858000"/>
              <a:gd name="connsiteX66860" fmla="*/ 12192000 w 12192000"/>
              <a:gd name="connsiteY66860" fmla="*/ 1460385 h 6858000"/>
              <a:gd name="connsiteX66861" fmla="*/ 12124008 w 12192000"/>
              <a:gd name="connsiteY66861" fmla="*/ 1460476 h 6858000"/>
              <a:gd name="connsiteX66862" fmla="*/ 12109832 w 12192000"/>
              <a:gd name="connsiteY66862" fmla="*/ 1475227 h 6858000"/>
              <a:gd name="connsiteX66863" fmla="*/ 12138414 w 12192000"/>
              <a:gd name="connsiteY66863" fmla="*/ 1508075 h 6858000"/>
              <a:gd name="connsiteX66864" fmla="*/ 12166997 w 12192000"/>
              <a:gd name="connsiteY66864" fmla="*/ 1508075 h 6858000"/>
              <a:gd name="connsiteX66865" fmla="*/ 12192000 w 12192000"/>
              <a:gd name="connsiteY66865" fmla="*/ 1508213 h 6858000"/>
              <a:gd name="connsiteX66866" fmla="*/ 12192000 w 12192000"/>
              <a:gd name="connsiteY66866" fmla="*/ 1523172 h 6858000"/>
              <a:gd name="connsiteX66867" fmla="*/ 12125852 w 12192000"/>
              <a:gd name="connsiteY66867" fmla="*/ 1523172 h 6858000"/>
              <a:gd name="connsiteX66868" fmla="*/ 12109026 w 12192000"/>
              <a:gd name="connsiteY66868" fmla="*/ 1540692 h 6858000"/>
              <a:gd name="connsiteX66869" fmla="*/ 12141526 w 12192000"/>
              <a:gd name="connsiteY66869" fmla="*/ 1576534 h 6858000"/>
              <a:gd name="connsiteX66870" fmla="*/ 12167343 w 12192000"/>
              <a:gd name="connsiteY66870" fmla="*/ 1576534 h 6858000"/>
              <a:gd name="connsiteX66871" fmla="*/ 12167343 w 12192000"/>
              <a:gd name="connsiteY66871" fmla="*/ 1576306 h 6858000"/>
              <a:gd name="connsiteX66872" fmla="*/ 12192000 w 12192000"/>
              <a:gd name="connsiteY66872" fmla="*/ 1576306 h 6858000"/>
              <a:gd name="connsiteX66873" fmla="*/ 12192000 w 12192000"/>
              <a:gd name="connsiteY66873" fmla="*/ 1592066 h 6858000"/>
              <a:gd name="connsiteX66874" fmla="*/ 12178177 w 12192000"/>
              <a:gd name="connsiteY66874" fmla="*/ 1593924 h 6858000"/>
              <a:gd name="connsiteX66875" fmla="*/ 12172759 w 12192000"/>
              <a:gd name="connsiteY66875" fmla="*/ 1615260 h 6858000"/>
              <a:gd name="connsiteX66876" fmla="*/ 12174387 w 12192000"/>
              <a:gd name="connsiteY66876" fmla="*/ 1637099 h 6858000"/>
              <a:gd name="connsiteX66877" fmla="*/ 12192000 w 12192000"/>
              <a:gd name="connsiteY66877" fmla="*/ 1642833 h 6858000"/>
              <a:gd name="connsiteX66878" fmla="*/ 12192000 w 12192000"/>
              <a:gd name="connsiteY66878" fmla="*/ 1658797 h 6858000"/>
              <a:gd name="connsiteX66879" fmla="*/ 12184284 w 12192000"/>
              <a:gd name="connsiteY66879" fmla="*/ 1659632 h 6858000"/>
              <a:gd name="connsiteX66880" fmla="*/ 12172414 w 12192000"/>
              <a:gd name="connsiteY66880" fmla="*/ 1683490 h 6858000"/>
              <a:gd name="connsiteX66881" fmla="*/ 12171954 w 12192000"/>
              <a:gd name="connsiteY66881" fmla="*/ 1743306 h 6858000"/>
              <a:gd name="connsiteX66882" fmla="*/ 12174965 w 12192000"/>
              <a:gd name="connsiteY66882" fmla="*/ 1767696 h 6858000"/>
              <a:gd name="connsiteX66883" fmla="*/ 12192000 w 12192000"/>
              <a:gd name="connsiteY66883" fmla="*/ 1772657 h 6858000"/>
              <a:gd name="connsiteX66884" fmla="*/ 12192000 w 12192000"/>
              <a:gd name="connsiteY66884" fmla="*/ 1797790 h 6858000"/>
              <a:gd name="connsiteX66885" fmla="*/ 12172616 w 12192000"/>
              <a:gd name="connsiteY66885" fmla="*/ 1807242 h 6858000"/>
              <a:gd name="connsiteX66886" fmla="*/ 12177946 w 12192000"/>
              <a:gd name="connsiteY66886" fmla="*/ 1840117 h 6858000"/>
              <a:gd name="connsiteX66887" fmla="*/ 12192000 w 12192000"/>
              <a:gd name="connsiteY66887" fmla="*/ 1840117 h 6858000"/>
              <a:gd name="connsiteX66888" fmla="*/ 12192000 w 12192000"/>
              <a:gd name="connsiteY66888" fmla="*/ 1862477 h 6858000"/>
              <a:gd name="connsiteX66889" fmla="*/ 12182210 w 12192000"/>
              <a:gd name="connsiteY66889" fmla="*/ 1862362 h 6858000"/>
              <a:gd name="connsiteX66890" fmla="*/ 12172068 w 12192000"/>
              <a:gd name="connsiteY66890" fmla="*/ 1879419 h 6858000"/>
              <a:gd name="connsiteX66891" fmla="*/ 12172414 w 12192000"/>
              <a:gd name="connsiteY66891" fmla="*/ 1962631 h 6858000"/>
              <a:gd name="connsiteX66892" fmla="*/ 12182786 w 12192000"/>
              <a:gd name="connsiteY66892" fmla="*/ 1977499 h 6858000"/>
              <a:gd name="connsiteX66893" fmla="*/ 12192000 w 12192000"/>
              <a:gd name="connsiteY66893" fmla="*/ 1977075 h 6858000"/>
              <a:gd name="connsiteX66894" fmla="*/ 12192000 w 12192000"/>
              <a:gd name="connsiteY66894" fmla="*/ 1993534 h 6858000"/>
              <a:gd name="connsiteX66895" fmla="*/ 12176405 w 12192000"/>
              <a:gd name="connsiteY66895" fmla="*/ 1996515 h 6858000"/>
              <a:gd name="connsiteX66896" fmla="*/ 12172068 w 12192000"/>
              <a:gd name="connsiteY66896" fmla="*/ 2016108 h 6858000"/>
              <a:gd name="connsiteX66897" fmla="*/ 12172300 w 12192000"/>
              <a:gd name="connsiteY66897" fmla="*/ 2052411 h 6858000"/>
              <a:gd name="connsiteX66898" fmla="*/ 12172300 w 12192000"/>
              <a:gd name="connsiteY66898" fmla="*/ 2096439 h 6858000"/>
              <a:gd name="connsiteX66899" fmla="*/ 12176102 w 12192000"/>
              <a:gd name="connsiteY66899" fmla="*/ 2110846 h 6858000"/>
              <a:gd name="connsiteX66900" fmla="*/ 12192000 w 12192000"/>
              <a:gd name="connsiteY66900" fmla="*/ 2112465 h 6858000"/>
              <a:gd name="connsiteX66901" fmla="*/ 12192000 w 12192000"/>
              <a:gd name="connsiteY66901" fmla="*/ 2129701 h 6858000"/>
              <a:gd name="connsiteX66902" fmla="*/ 12176217 w 12192000"/>
              <a:gd name="connsiteY66902" fmla="*/ 2132211 h 6858000"/>
              <a:gd name="connsiteX66903" fmla="*/ 12172183 w 12192000"/>
              <a:gd name="connsiteY66903" fmla="*/ 2154296 h 6858000"/>
              <a:gd name="connsiteX66904" fmla="*/ 12186936 w 12192000"/>
              <a:gd name="connsiteY66904" fmla="*/ 2181149 h 6858000"/>
              <a:gd name="connsiteX66905" fmla="*/ 12192000 w 12192000"/>
              <a:gd name="connsiteY66905" fmla="*/ 2180047 h 6858000"/>
              <a:gd name="connsiteX66906" fmla="*/ 12192000 w 12192000"/>
              <a:gd name="connsiteY66906" fmla="*/ 2197112 h 6858000"/>
              <a:gd name="connsiteX66907" fmla="*/ 12177730 w 12192000"/>
              <a:gd name="connsiteY66907" fmla="*/ 2199691 h 6858000"/>
              <a:gd name="connsiteX66908" fmla="*/ 12171378 w 12192000"/>
              <a:gd name="connsiteY66908" fmla="*/ 2220680 h 6858000"/>
              <a:gd name="connsiteX66909" fmla="*/ 12178638 w 12192000"/>
              <a:gd name="connsiteY66909" fmla="*/ 2240937 h 6858000"/>
              <a:gd name="connsiteX66910" fmla="*/ 12192000 w 12192000"/>
              <a:gd name="connsiteY66910" fmla="*/ 2242541 h 6858000"/>
              <a:gd name="connsiteX66911" fmla="*/ 12192000 w 12192000"/>
              <a:gd name="connsiteY66911" fmla="*/ 2263168 h 6858000"/>
              <a:gd name="connsiteX66912" fmla="*/ 12180209 w 12192000"/>
              <a:gd name="connsiteY66912" fmla="*/ 2264146 h 6858000"/>
              <a:gd name="connsiteX66913" fmla="*/ 12172414 w 12192000"/>
              <a:gd name="connsiteY66913" fmla="*/ 2281304 h 6858000"/>
              <a:gd name="connsiteX66914" fmla="*/ 12172414 w 12192000"/>
              <a:gd name="connsiteY66914" fmla="*/ 2359444 h 6858000"/>
              <a:gd name="connsiteX66915" fmla="*/ 12177197 w 12192000"/>
              <a:gd name="connsiteY66915" fmla="*/ 2374932 h 6858000"/>
              <a:gd name="connsiteX66916" fmla="*/ 12192000 w 12192000"/>
              <a:gd name="connsiteY66916" fmla="*/ 2378413 h 6858000"/>
              <a:gd name="connsiteX66917" fmla="*/ 12192000 w 12192000"/>
              <a:gd name="connsiteY66917" fmla="*/ 2393444 h 6858000"/>
              <a:gd name="connsiteX66918" fmla="*/ 12188780 w 12192000"/>
              <a:gd name="connsiteY66918" fmla="*/ 2393444 h 6858000"/>
              <a:gd name="connsiteX66919" fmla="*/ 12170685 w 12192000"/>
              <a:gd name="connsiteY66919" fmla="*/ 2411308 h 6858000"/>
              <a:gd name="connsiteX66920" fmla="*/ 12170685 w 12192000"/>
              <a:gd name="connsiteY66920" fmla="*/ 2471240 h 6858000"/>
              <a:gd name="connsiteX66921" fmla="*/ 12161234 w 12192000"/>
              <a:gd name="connsiteY66921" fmla="*/ 2480921 h 6858000"/>
              <a:gd name="connsiteX66922" fmla="*/ 12155587 w 12192000"/>
              <a:gd name="connsiteY66922" fmla="*/ 2470894 h 6858000"/>
              <a:gd name="connsiteX66923" fmla="*/ 12155587 w 12192000"/>
              <a:gd name="connsiteY66923" fmla="*/ 2410962 h 6858000"/>
              <a:gd name="connsiteX66924" fmla="*/ 12137724 w 12192000"/>
              <a:gd name="connsiteY66924" fmla="*/ 2393559 h 6858000"/>
              <a:gd name="connsiteX66925" fmla="*/ 12041372 w 12192000"/>
              <a:gd name="connsiteY66925" fmla="*/ 2394251 h 6858000"/>
              <a:gd name="connsiteX66926" fmla="*/ 12019013 w 12192000"/>
              <a:gd name="connsiteY66926" fmla="*/ 2394251 h 6858000"/>
              <a:gd name="connsiteX66927" fmla="*/ 11925889 w 12192000"/>
              <a:gd name="connsiteY66927" fmla="*/ 2394712 h 6858000"/>
              <a:gd name="connsiteX66928" fmla="*/ 11904682 w 12192000"/>
              <a:gd name="connsiteY66928" fmla="*/ 2412576 h 6858000"/>
              <a:gd name="connsiteX66929" fmla="*/ 11904914 w 12192000"/>
              <a:gd name="connsiteY66929" fmla="*/ 2469857 h 6858000"/>
              <a:gd name="connsiteX66930" fmla="*/ 11897422 w 12192000"/>
              <a:gd name="connsiteY66930" fmla="*/ 2481036 h 6858000"/>
              <a:gd name="connsiteX66931" fmla="*/ 11889469 w 12192000"/>
              <a:gd name="connsiteY66931" fmla="*/ 2469742 h 6858000"/>
              <a:gd name="connsiteX66932" fmla="*/ 11889354 w 12192000"/>
              <a:gd name="connsiteY66932" fmla="*/ 2414997 h 6858000"/>
              <a:gd name="connsiteX66933" fmla="*/ 11872412 w 12192000"/>
              <a:gd name="connsiteY66933" fmla="*/ 2393675 h 6858000"/>
              <a:gd name="connsiteX66934" fmla="*/ 11863884 w 12192000"/>
              <a:gd name="connsiteY66934" fmla="*/ 2387105 h 6858000"/>
              <a:gd name="connsiteX66935" fmla="*/ 11869070 w 12192000"/>
              <a:gd name="connsiteY66935" fmla="*/ 2379499 h 6858000"/>
              <a:gd name="connsiteX66936" fmla="*/ 11889123 w 12192000"/>
              <a:gd name="connsiteY66936" fmla="*/ 2346536 h 6858000"/>
              <a:gd name="connsiteX66937" fmla="*/ 11889469 w 12192000"/>
              <a:gd name="connsiteY66937" fmla="*/ 2283955 h 6858000"/>
              <a:gd name="connsiteX66938" fmla="*/ 11873795 w 12192000"/>
              <a:gd name="connsiteY66938" fmla="*/ 2262517 h 6858000"/>
              <a:gd name="connsiteX66939" fmla="*/ 11863884 w 12192000"/>
              <a:gd name="connsiteY66939" fmla="*/ 2253297 h 6858000"/>
              <a:gd name="connsiteX66940" fmla="*/ 11869530 w 12192000"/>
              <a:gd name="connsiteY66940" fmla="*/ 2245922 h 6858000"/>
              <a:gd name="connsiteX66941" fmla="*/ 11889239 w 12192000"/>
              <a:gd name="connsiteY66941" fmla="*/ 2211000 h 6858000"/>
              <a:gd name="connsiteX66942" fmla="*/ 11889586 w 12192000"/>
              <a:gd name="connsiteY66942" fmla="*/ 2148534 h 6858000"/>
              <a:gd name="connsiteX66943" fmla="*/ 11873795 w 12192000"/>
              <a:gd name="connsiteY66943" fmla="*/ 2127674 h 6858000"/>
              <a:gd name="connsiteX66944" fmla="*/ 11863652 w 12192000"/>
              <a:gd name="connsiteY66944" fmla="*/ 2118798 h 6858000"/>
              <a:gd name="connsiteX66945" fmla="*/ 11874948 w 12192000"/>
              <a:gd name="connsiteY66945" fmla="*/ 2111538 h 6858000"/>
              <a:gd name="connsiteX66946" fmla="*/ 11889354 w 12192000"/>
              <a:gd name="connsiteY66946" fmla="*/ 2092291 h 6858000"/>
              <a:gd name="connsiteX66947" fmla="*/ 11889699 w 12192000"/>
              <a:gd name="connsiteY66947" fmla="*/ 1813495 h 6858000"/>
              <a:gd name="connsiteX66948" fmla="*/ 11864460 w 12192000"/>
              <a:gd name="connsiteY66948" fmla="*/ 1794131 h 6858000"/>
              <a:gd name="connsiteX66949" fmla="*/ 11836799 w 12192000"/>
              <a:gd name="connsiteY66949" fmla="*/ 1813841 h 6858000"/>
              <a:gd name="connsiteX66950" fmla="*/ 11837145 w 12192000"/>
              <a:gd name="connsiteY66950" fmla="*/ 1886794 h 6858000"/>
              <a:gd name="connsiteX66951" fmla="*/ 11853856 w 12192000"/>
              <a:gd name="connsiteY66951" fmla="*/ 1909156 h 6858000"/>
              <a:gd name="connsiteX66952" fmla="*/ 11862616 w 12192000"/>
              <a:gd name="connsiteY66952" fmla="*/ 1916645 h 6858000"/>
              <a:gd name="connsiteX66953" fmla="*/ 11852242 w 12192000"/>
              <a:gd name="connsiteY66953" fmla="*/ 1924251 h 6858000"/>
              <a:gd name="connsiteX66954" fmla="*/ 11836914 w 12192000"/>
              <a:gd name="connsiteY66954" fmla="*/ 1942116 h 6858000"/>
              <a:gd name="connsiteX66955" fmla="*/ 11836914 w 12192000"/>
              <a:gd name="connsiteY66955" fmla="*/ 1965514 h 6858000"/>
              <a:gd name="connsiteX66956" fmla="*/ 11837145 w 12192000"/>
              <a:gd name="connsiteY66956" fmla="*/ 1965167 h 6858000"/>
              <a:gd name="connsiteX66957" fmla="*/ 11827694 w 12192000"/>
              <a:gd name="connsiteY66957" fmla="*/ 1980150 h 6858000"/>
              <a:gd name="connsiteX66958" fmla="*/ 11817436 w 12192000"/>
              <a:gd name="connsiteY66958" fmla="*/ 1964705 h 6858000"/>
              <a:gd name="connsiteX66959" fmla="*/ 11816630 w 12192000"/>
              <a:gd name="connsiteY66959" fmla="*/ 1936123 h 6858000"/>
              <a:gd name="connsiteX66960" fmla="*/ 11788047 w 12192000"/>
              <a:gd name="connsiteY66960" fmla="*/ 1924368 h 6858000"/>
              <a:gd name="connsiteX66961" fmla="*/ 11769492 w 12192000"/>
              <a:gd name="connsiteY66961" fmla="*/ 1937506 h 6858000"/>
              <a:gd name="connsiteX66962" fmla="*/ 11770644 w 12192000"/>
              <a:gd name="connsiteY66962" fmla="*/ 1968164 h 6858000"/>
              <a:gd name="connsiteX66963" fmla="*/ 11770990 w 12192000"/>
              <a:gd name="connsiteY66963" fmla="*/ 1999743 h 6858000"/>
              <a:gd name="connsiteX66964" fmla="*/ 11794501 w 12192000"/>
              <a:gd name="connsiteY66964" fmla="*/ 2043770 h 6858000"/>
              <a:gd name="connsiteX66965" fmla="*/ 11849246 w 12192000"/>
              <a:gd name="connsiteY66965" fmla="*/ 2044000 h 6858000"/>
              <a:gd name="connsiteX66966" fmla="*/ 11862846 w 12192000"/>
              <a:gd name="connsiteY66966" fmla="*/ 2052068 h 6858000"/>
              <a:gd name="connsiteX66967" fmla="*/ 11849476 w 12192000"/>
              <a:gd name="connsiteY66967" fmla="*/ 2059328 h 6858000"/>
              <a:gd name="connsiteX66968" fmla="*/ 11784359 w 12192000"/>
              <a:gd name="connsiteY66968" fmla="*/ 2059328 h 6858000"/>
              <a:gd name="connsiteX66969" fmla="*/ 11769492 w 12192000"/>
              <a:gd name="connsiteY66969" fmla="*/ 2074311 h 6858000"/>
              <a:gd name="connsiteX66970" fmla="*/ 11769492 w 12192000"/>
              <a:gd name="connsiteY66970" fmla="*/ 2157639 h 6858000"/>
              <a:gd name="connsiteX66971" fmla="*/ 11787932 w 12192000"/>
              <a:gd name="connsiteY66971" fmla="*/ 2174464 h 6858000"/>
              <a:gd name="connsiteX66972" fmla="*/ 11845212 w 12192000"/>
              <a:gd name="connsiteY66972" fmla="*/ 2174464 h 6858000"/>
              <a:gd name="connsiteX66973" fmla="*/ 11863422 w 12192000"/>
              <a:gd name="connsiteY66973" fmla="*/ 2185413 h 6858000"/>
              <a:gd name="connsiteX66974" fmla="*/ 11843946 w 12192000"/>
              <a:gd name="connsiteY66974" fmla="*/ 2194981 h 6858000"/>
              <a:gd name="connsiteX66975" fmla="*/ 11786664 w 12192000"/>
              <a:gd name="connsiteY66975" fmla="*/ 2194981 h 6858000"/>
              <a:gd name="connsiteX66976" fmla="*/ 11769492 w 12192000"/>
              <a:gd name="connsiteY66976" fmla="*/ 2212959 h 6858000"/>
              <a:gd name="connsiteX66977" fmla="*/ 11769492 w 12192000"/>
              <a:gd name="connsiteY66977" fmla="*/ 2293751 h 6858000"/>
              <a:gd name="connsiteX66978" fmla="*/ 11785627 w 12192000"/>
              <a:gd name="connsiteY66978" fmla="*/ 2310116 h 6858000"/>
              <a:gd name="connsiteX66979" fmla="*/ 11850744 w 12192000"/>
              <a:gd name="connsiteY66979" fmla="*/ 2310116 h 6858000"/>
              <a:gd name="connsiteX66980" fmla="*/ 11862846 w 12192000"/>
              <a:gd name="connsiteY66980" fmla="*/ 2315994 h 6858000"/>
              <a:gd name="connsiteX66981" fmla="*/ 11850744 w 12192000"/>
              <a:gd name="connsiteY66981" fmla="*/ 2325446 h 6858000"/>
              <a:gd name="connsiteX66982" fmla="*/ 11788162 w 12192000"/>
              <a:gd name="connsiteY66982" fmla="*/ 2325446 h 6858000"/>
              <a:gd name="connsiteX66983" fmla="*/ 11769376 w 12192000"/>
              <a:gd name="connsiteY66983" fmla="*/ 2342733 h 6858000"/>
              <a:gd name="connsiteX66984" fmla="*/ 11769376 w 12192000"/>
              <a:gd name="connsiteY66984" fmla="*/ 2428712 h 6858000"/>
              <a:gd name="connsiteX66985" fmla="*/ 11787701 w 12192000"/>
              <a:gd name="connsiteY66985" fmla="*/ 2445769 h 6858000"/>
              <a:gd name="connsiteX66986" fmla="*/ 11844981 w 12192000"/>
              <a:gd name="connsiteY66986" fmla="*/ 2445769 h 6858000"/>
              <a:gd name="connsiteX66987" fmla="*/ 11862500 w 12192000"/>
              <a:gd name="connsiteY66987" fmla="*/ 2453375 h 6858000"/>
              <a:gd name="connsiteX66988" fmla="*/ 11843598 w 12192000"/>
              <a:gd name="connsiteY66988" fmla="*/ 2460751 h 6858000"/>
              <a:gd name="connsiteX66989" fmla="*/ 11786319 w 12192000"/>
              <a:gd name="connsiteY66989" fmla="*/ 2460406 h 6858000"/>
              <a:gd name="connsiteX66990" fmla="*/ 11762462 w 12192000"/>
              <a:gd name="connsiteY66990" fmla="*/ 2480345 h 6858000"/>
              <a:gd name="connsiteX66991" fmla="*/ 11736875 w 12192000"/>
              <a:gd name="connsiteY66991" fmla="*/ 2460406 h 6858000"/>
              <a:gd name="connsiteX66992" fmla="*/ 11649283 w 12192000"/>
              <a:gd name="connsiteY66992" fmla="*/ 2463402 h 6858000"/>
              <a:gd name="connsiteX66993" fmla="*/ 11600877 w 12192000"/>
              <a:gd name="connsiteY66993" fmla="*/ 2462366 h 6858000"/>
              <a:gd name="connsiteX66994" fmla="*/ 11521353 w 12192000"/>
              <a:gd name="connsiteY66994" fmla="*/ 2463056 h 6858000"/>
              <a:gd name="connsiteX66995" fmla="*/ 11466032 w 12192000"/>
              <a:gd name="connsiteY66995" fmla="*/ 2463402 h 6858000"/>
              <a:gd name="connsiteX66996" fmla="*/ 11187236 w 12192000"/>
              <a:gd name="connsiteY66996" fmla="*/ 2460751 h 6858000"/>
              <a:gd name="connsiteX66997" fmla="*/ 11169026 w 12192000"/>
              <a:gd name="connsiteY66997" fmla="*/ 2487375 h 6858000"/>
              <a:gd name="connsiteX66998" fmla="*/ 11187697 w 12192000"/>
              <a:gd name="connsiteY66998" fmla="*/ 2513421 h 6858000"/>
              <a:gd name="connsiteX66999" fmla="*/ 11260652 w 12192000"/>
              <a:gd name="connsiteY66999" fmla="*/ 2513421 h 6858000"/>
              <a:gd name="connsiteX67000" fmla="*/ 11285085 w 12192000"/>
              <a:gd name="connsiteY67000" fmla="*/ 2495673 h 6858000"/>
              <a:gd name="connsiteX67001" fmla="*/ 11293268 w 12192000"/>
              <a:gd name="connsiteY67001" fmla="*/ 2487721 h 6858000"/>
              <a:gd name="connsiteX67002" fmla="*/ 11299608 w 12192000"/>
              <a:gd name="connsiteY67002" fmla="*/ 2493944 h 6858000"/>
              <a:gd name="connsiteX67003" fmla="*/ 11326461 w 12192000"/>
              <a:gd name="connsiteY67003" fmla="*/ 2513421 h 6858000"/>
              <a:gd name="connsiteX67004" fmla="*/ 11391578 w 12192000"/>
              <a:gd name="connsiteY67004" fmla="*/ 2513421 h 6858000"/>
              <a:gd name="connsiteX67005" fmla="*/ 11414975 w 12192000"/>
              <a:gd name="connsiteY67005" fmla="*/ 2495903 h 6858000"/>
              <a:gd name="connsiteX67006" fmla="*/ 11425117 w 12192000"/>
              <a:gd name="connsiteY67006" fmla="*/ 2487490 h 6858000"/>
              <a:gd name="connsiteX67007" fmla="*/ 11434914 w 12192000"/>
              <a:gd name="connsiteY67007" fmla="*/ 2493022 h 6858000"/>
              <a:gd name="connsiteX67008" fmla="*/ 11466147 w 12192000"/>
              <a:gd name="connsiteY67008" fmla="*/ 2513421 h 6858000"/>
              <a:gd name="connsiteX67009" fmla="*/ 11531264 w 12192000"/>
              <a:gd name="connsiteY67009" fmla="*/ 2513421 h 6858000"/>
              <a:gd name="connsiteX67010" fmla="*/ 11549936 w 12192000"/>
              <a:gd name="connsiteY67010" fmla="*/ 2504662 h 6858000"/>
              <a:gd name="connsiteX67011" fmla="*/ 11562383 w 12192000"/>
              <a:gd name="connsiteY67011" fmla="*/ 2487605 h 6858000"/>
              <a:gd name="connsiteX67012" fmla="*/ 11570796 w 12192000"/>
              <a:gd name="connsiteY67012" fmla="*/ 2510426 h 6858000"/>
              <a:gd name="connsiteX67013" fmla="*/ 11570796 w 12192000"/>
              <a:gd name="connsiteY67013" fmla="*/ 2698058 h 6858000"/>
              <a:gd name="connsiteX67014" fmla="*/ 11589812 w 12192000"/>
              <a:gd name="connsiteY67014" fmla="*/ 2717304 h 6858000"/>
              <a:gd name="connsiteX67015" fmla="*/ 11664842 w 12192000"/>
              <a:gd name="connsiteY67015" fmla="*/ 2711657 h 6858000"/>
              <a:gd name="connsiteX67016" fmla="*/ 11685356 w 12192000"/>
              <a:gd name="connsiteY67016" fmla="*/ 2697366 h 6858000"/>
              <a:gd name="connsiteX67017" fmla="*/ 11671066 w 12192000"/>
              <a:gd name="connsiteY67017" fmla="*/ 2664633 h 6858000"/>
              <a:gd name="connsiteX67018" fmla="*/ 11661846 w 12192000"/>
              <a:gd name="connsiteY67018" fmla="*/ 2658295 h 6858000"/>
              <a:gd name="connsiteX67019" fmla="*/ 11667377 w 12192000"/>
              <a:gd name="connsiteY67019" fmla="*/ 2650803 h 6858000"/>
              <a:gd name="connsiteX67020" fmla="*/ 11685702 w 12192000"/>
              <a:gd name="connsiteY67020" fmla="*/ 2619454 h 6858000"/>
              <a:gd name="connsiteX67021" fmla="*/ 11685934 w 12192000"/>
              <a:gd name="connsiteY67021" fmla="*/ 2502243 h 6858000"/>
              <a:gd name="connsiteX67022" fmla="*/ 11692388 w 12192000"/>
              <a:gd name="connsiteY67022" fmla="*/ 2488297 h 6858000"/>
              <a:gd name="connsiteX67023" fmla="*/ 11700110 w 12192000"/>
              <a:gd name="connsiteY67023" fmla="*/ 2493137 h 6858000"/>
              <a:gd name="connsiteX67024" fmla="*/ 11735492 w 12192000"/>
              <a:gd name="connsiteY67024" fmla="*/ 2513307 h 6858000"/>
              <a:gd name="connsiteX67025" fmla="*/ 11803260 w 12192000"/>
              <a:gd name="connsiteY67025" fmla="*/ 2513653 h 6858000"/>
              <a:gd name="connsiteX67026" fmla="*/ 11821470 w 12192000"/>
              <a:gd name="connsiteY67026" fmla="*/ 2498785 h 6858000"/>
              <a:gd name="connsiteX67027" fmla="*/ 11828616 w 12192000"/>
              <a:gd name="connsiteY67027" fmla="*/ 2487836 h 6858000"/>
              <a:gd name="connsiteX67028" fmla="*/ 11836568 w 12192000"/>
              <a:gd name="connsiteY67028" fmla="*/ 2496249 h 6858000"/>
              <a:gd name="connsiteX67029" fmla="*/ 11863884 w 12192000"/>
              <a:gd name="connsiteY67029" fmla="*/ 2513538 h 6858000"/>
              <a:gd name="connsiteX67030" fmla="*/ 11889469 w 12192000"/>
              <a:gd name="connsiteY67030" fmla="*/ 2496595 h 6858000"/>
              <a:gd name="connsiteX67031" fmla="*/ 11899382 w 12192000"/>
              <a:gd name="connsiteY67031" fmla="*/ 2487375 h 6858000"/>
              <a:gd name="connsiteX67032" fmla="*/ 11904682 w 12192000"/>
              <a:gd name="connsiteY67032" fmla="*/ 2497286 h 6858000"/>
              <a:gd name="connsiteX67033" fmla="*/ 11924161 w 12192000"/>
              <a:gd name="connsiteY67033" fmla="*/ 2513538 h 6858000"/>
              <a:gd name="connsiteX67034" fmla="*/ 11994464 w 12192000"/>
              <a:gd name="connsiteY67034" fmla="*/ 2513999 h 6858000"/>
              <a:gd name="connsiteX67035" fmla="*/ 12020281 w 12192000"/>
              <a:gd name="connsiteY67035" fmla="*/ 2487605 h 6858000"/>
              <a:gd name="connsiteX67036" fmla="*/ 12040796 w 12192000"/>
              <a:gd name="connsiteY67036" fmla="*/ 2501435 h 6858000"/>
              <a:gd name="connsiteX67037" fmla="*/ 12058776 w 12192000"/>
              <a:gd name="connsiteY67037" fmla="*/ 2513653 h 6858000"/>
              <a:gd name="connsiteX67038" fmla="*/ 12192000 w 12192000"/>
              <a:gd name="connsiteY67038" fmla="*/ 2513509 h 6858000"/>
              <a:gd name="connsiteX67039" fmla="*/ 12192000 w 12192000"/>
              <a:gd name="connsiteY67039" fmla="*/ 2530369 h 6858000"/>
              <a:gd name="connsiteX67040" fmla="*/ 12166652 w 12192000"/>
              <a:gd name="connsiteY67040" fmla="*/ 2530479 h 6858000"/>
              <a:gd name="connsiteX67041" fmla="*/ 12062694 w 12192000"/>
              <a:gd name="connsiteY67041" fmla="*/ 2530018 h 6858000"/>
              <a:gd name="connsiteX67042" fmla="*/ 12037108 w 12192000"/>
              <a:gd name="connsiteY67042" fmla="*/ 2557910 h 6858000"/>
              <a:gd name="connsiteX67043" fmla="*/ 12039990 w 12192000"/>
              <a:gd name="connsiteY67043" fmla="*/ 2627752 h 6858000"/>
              <a:gd name="connsiteX67044" fmla="*/ 12063270 w 12192000"/>
              <a:gd name="connsiteY67044" fmla="*/ 2645272 h 6858000"/>
              <a:gd name="connsiteX67045" fmla="*/ 12088972 w 12192000"/>
              <a:gd name="connsiteY67045" fmla="*/ 2627291 h 6858000"/>
              <a:gd name="connsiteX67046" fmla="*/ 12088856 w 12192000"/>
              <a:gd name="connsiteY67046" fmla="*/ 2567476 h 6858000"/>
              <a:gd name="connsiteX67047" fmla="*/ 12097501 w 12192000"/>
              <a:gd name="connsiteY67047" fmla="*/ 2551916 h 6858000"/>
              <a:gd name="connsiteX67048" fmla="*/ 12104070 w 12192000"/>
              <a:gd name="connsiteY67048" fmla="*/ 2565632 h 6858000"/>
              <a:gd name="connsiteX67049" fmla="*/ 12122050 w 12192000"/>
              <a:gd name="connsiteY67049" fmla="*/ 2582689 h 6858000"/>
              <a:gd name="connsiteX67050" fmla="*/ 12192000 w 12192000"/>
              <a:gd name="connsiteY67050" fmla="*/ 2582796 h 6858000"/>
              <a:gd name="connsiteX67051" fmla="*/ 12192000 w 12192000"/>
              <a:gd name="connsiteY67051" fmla="*/ 2598132 h 6858000"/>
              <a:gd name="connsiteX67052" fmla="*/ 12117900 w 12192000"/>
              <a:gd name="connsiteY67052" fmla="*/ 2598132 h 6858000"/>
              <a:gd name="connsiteX67053" fmla="*/ 12104761 w 12192000"/>
              <a:gd name="connsiteY67053" fmla="*/ 2625332 h 6858000"/>
              <a:gd name="connsiteX67054" fmla="*/ 12119168 w 12192000"/>
              <a:gd name="connsiteY67054" fmla="*/ 2645501 h 6858000"/>
              <a:gd name="connsiteX67055" fmla="*/ 12192000 w 12192000"/>
              <a:gd name="connsiteY67055" fmla="*/ 2645286 h 6858000"/>
              <a:gd name="connsiteX67056" fmla="*/ 12192000 w 12192000"/>
              <a:gd name="connsiteY67056" fmla="*/ 2665494 h 6858000"/>
              <a:gd name="connsiteX67057" fmla="*/ 12165729 w 12192000"/>
              <a:gd name="connsiteY67057" fmla="*/ 2665786 h 6858000"/>
              <a:gd name="connsiteX67058" fmla="*/ 12121703 w 12192000"/>
              <a:gd name="connsiteY67058" fmla="*/ 2665555 h 6858000"/>
              <a:gd name="connsiteX67059" fmla="*/ 12104761 w 12192000"/>
              <a:gd name="connsiteY67059" fmla="*/ 2686186 h 6858000"/>
              <a:gd name="connsiteX67060" fmla="*/ 12121474 w 12192000"/>
              <a:gd name="connsiteY67060" fmla="*/ 2713040 h 6858000"/>
              <a:gd name="connsiteX67061" fmla="*/ 12192000 w 12192000"/>
              <a:gd name="connsiteY67061" fmla="*/ 2712946 h 6858000"/>
              <a:gd name="connsiteX67062" fmla="*/ 12192000 w 12192000"/>
              <a:gd name="connsiteY67062" fmla="*/ 2733784 h 6858000"/>
              <a:gd name="connsiteX67063" fmla="*/ 12117669 w 12192000"/>
              <a:gd name="connsiteY67063" fmla="*/ 2733784 h 6858000"/>
              <a:gd name="connsiteX67064" fmla="*/ 12104646 w 12192000"/>
              <a:gd name="connsiteY67064" fmla="*/ 2746003 h 6858000"/>
              <a:gd name="connsiteX67065" fmla="*/ 12104531 w 12192000"/>
              <a:gd name="connsiteY67065" fmla="*/ 2746003 h 6858000"/>
              <a:gd name="connsiteX67066" fmla="*/ 12133574 w 12192000"/>
              <a:gd name="connsiteY67066" fmla="*/ 2780808 h 6858000"/>
              <a:gd name="connsiteX67067" fmla="*/ 12164692 w 12192000"/>
              <a:gd name="connsiteY67067" fmla="*/ 2780808 h 6858000"/>
              <a:gd name="connsiteX67068" fmla="*/ 12192000 w 12192000"/>
              <a:gd name="connsiteY67068" fmla="*/ 2780951 h 6858000"/>
              <a:gd name="connsiteX67069" fmla="*/ 12192000 w 12192000"/>
              <a:gd name="connsiteY67069" fmla="*/ 2801526 h 6858000"/>
              <a:gd name="connsiteX67070" fmla="*/ 12177817 w 12192000"/>
              <a:gd name="connsiteY67070" fmla="*/ 2803772 h 6858000"/>
              <a:gd name="connsiteX67071" fmla="*/ 12171032 w 12192000"/>
              <a:gd name="connsiteY67071" fmla="*/ 2823681 h 6858000"/>
              <a:gd name="connsiteX67072" fmla="*/ 12177082 w 12192000"/>
              <a:gd name="connsiteY67072" fmla="*/ 2845522 h 6858000"/>
              <a:gd name="connsiteX67073" fmla="*/ 12192000 w 12192000"/>
              <a:gd name="connsiteY67073" fmla="*/ 2848029 h 6858000"/>
              <a:gd name="connsiteX67074" fmla="*/ 12192000 w 12192000"/>
              <a:gd name="connsiteY67074" fmla="*/ 2864339 h 6858000"/>
              <a:gd name="connsiteX67075" fmla="*/ 12177586 w 12192000"/>
              <a:gd name="connsiteY67075" fmla="*/ 2865720 h 6858000"/>
              <a:gd name="connsiteX67076" fmla="*/ 12172183 w 12192000"/>
              <a:gd name="connsiteY67076" fmla="*/ 2881540 h 6858000"/>
              <a:gd name="connsiteX67077" fmla="*/ 12171954 w 12192000"/>
              <a:gd name="connsiteY67077" fmla="*/ 2964751 h 6858000"/>
              <a:gd name="connsiteX67078" fmla="*/ 12176448 w 12192000"/>
              <a:gd name="connsiteY67078" fmla="*/ 2980296 h 6858000"/>
              <a:gd name="connsiteX67079" fmla="*/ 12192000 w 12192000"/>
              <a:gd name="connsiteY67079" fmla="*/ 2983996 h 6858000"/>
              <a:gd name="connsiteX67080" fmla="*/ 12192000 w 12192000"/>
              <a:gd name="connsiteY67080" fmla="*/ 3000221 h 6858000"/>
              <a:gd name="connsiteX67081" fmla="*/ 12177716 w 12192000"/>
              <a:gd name="connsiteY67081" fmla="*/ 3001055 h 6858000"/>
              <a:gd name="connsiteX67082" fmla="*/ 12172529 w 12192000"/>
              <a:gd name="connsiteY67082" fmla="*/ 3013963 h 6858000"/>
              <a:gd name="connsiteX67083" fmla="*/ 12173077 w 12192000"/>
              <a:gd name="connsiteY67083" fmla="*/ 3037605 h 6858000"/>
              <a:gd name="connsiteX67084" fmla="*/ 12192000 w 12192000"/>
              <a:gd name="connsiteY67084" fmla="*/ 3048891 h 6858000"/>
              <a:gd name="connsiteX67085" fmla="*/ 12192000 w 12192000"/>
              <a:gd name="connsiteY67085" fmla="*/ 3068430 h 6858000"/>
              <a:gd name="connsiteX67086" fmla="*/ 12179545 w 12192000"/>
              <a:gd name="connsiteY67086" fmla="*/ 3070351 h 6858000"/>
              <a:gd name="connsiteX67087" fmla="*/ 12172068 w 12192000"/>
              <a:gd name="connsiteY67087" fmla="*/ 3092335 h 6858000"/>
              <a:gd name="connsiteX67088" fmla="*/ 12172068 w 12192000"/>
              <a:gd name="connsiteY67088" fmla="*/ 3159644 h 6858000"/>
              <a:gd name="connsiteX67089" fmla="*/ 12177313 w 12192000"/>
              <a:gd name="connsiteY67089" fmla="*/ 3177896 h 6858000"/>
              <a:gd name="connsiteX67090" fmla="*/ 12192000 w 12192000"/>
              <a:gd name="connsiteY67090" fmla="*/ 3181768 h 6858000"/>
              <a:gd name="connsiteX67091" fmla="*/ 12192000 w 12192000"/>
              <a:gd name="connsiteY67091" fmla="*/ 3207709 h 6858000"/>
              <a:gd name="connsiteX67092" fmla="*/ 12180339 w 12192000"/>
              <a:gd name="connsiteY67092" fmla="*/ 3212314 h 6858000"/>
              <a:gd name="connsiteX67093" fmla="*/ 12172068 w 12192000"/>
              <a:gd name="connsiteY67093" fmla="*/ 3244931 h 6858000"/>
              <a:gd name="connsiteX67094" fmla="*/ 12176564 w 12192000"/>
              <a:gd name="connsiteY67094" fmla="*/ 3296103 h 6858000"/>
              <a:gd name="connsiteX67095" fmla="*/ 12190278 w 12192000"/>
              <a:gd name="connsiteY67095" fmla="*/ 3317654 h 6858000"/>
              <a:gd name="connsiteX67096" fmla="*/ 12192000 w 12192000"/>
              <a:gd name="connsiteY67096" fmla="*/ 3317778 h 6858000"/>
              <a:gd name="connsiteX67097" fmla="*/ 12192000 w 12192000"/>
              <a:gd name="connsiteY67097" fmla="*/ 3335084 h 6858000"/>
              <a:gd name="connsiteX67098" fmla="*/ 12178394 w 12192000"/>
              <a:gd name="connsiteY67098" fmla="*/ 3339725 h 6858000"/>
              <a:gd name="connsiteX67099" fmla="*/ 12177254 w 12192000"/>
              <a:gd name="connsiteY67099" fmla="*/ 3360874 h 6858000"/>
              <a:gd name="connsiteX67100" fmla="*/ 12180252 w 12192000"/>
              <a:gd name="connsiteY67100" fmla="*/ 3381388 h 6858000"/>
              <a:gd name="connsiteX67101" fmla="*/ 12192000 w 12192000"/>
              <a:gd name="connsiteY67101" fmla="*/ 3384076 h 6858000"/>
              <a:gd name="connsiteX67102" fmla="*/ 12192000 w 12192000"/>
              <a:gd name="connsiteY67102" fmla="*/ 3402651 h 6858000"/>
              <a:gd name="connsiteX67103" fmla="*/ 12180957 w 12192000"/>
              <a:gd name="connsiteY67103" fmla="*/ 3404915 h 6858000"/>
              <a:gd name="connsiteX67104" fmla="*/ 12177024 w 12192000"/>
              <a:gd name="connsiteY67104" fmla="*/ 3425417 h 6858000"/>
              <a:gd name="connsiteX67105" fmla="*/ 12177399 w 12192000"/>
              <a:gd name="connsiteY67105" fmla="*/ 3445254 h 6858000"/>
              <a:gd name="connsiteX67106" fmla="*/ 12192000 w 12192000"/>
              <a:gd name="connsiteY67106" fmla="*/ 3451147 h 6858000"/>
              <a:gd name="connsiteX67107" fmla="*/ 12192000 w 12192000"/>
              <a:gd name="connsiteY67107" fmla="*/ 3468831 h 6858000"/>
              <a:gd name="connsiteX67108" fmla="*/ 12181808 w 12192000"/>
              <a:gd name="connsiteY67108" fmla="*/ 3468492 h 6858000"/>
              <a:gd name="connsiteX67109" fmla="*/ 12172300 w 12192000"/>
              <a:gd name="connsiteY67109" fmla="*/ 3484656 h 6858000"/>
              <a:gd name="connsiteX67110" fmla="*/ 12172068 w 12192000"/>
              <a:gd name="connsiteY67110" fmla="*/ 3565331 h 6858000"/>
              <a:gd name="connsiteX67111" fmla="*/ 12176650 w 12192000"/>
              <a:gd name="connsiteY67111" fmla="*/ 3580732 h 6858000"/>
              <a:gd name="connsiteX67112" fmla="*/ 12192000 w 12192000"/>
              <a:gd name="connsiteY67112" fmla="*/ 3583747 h 6858000"/>
              <a:gd name="connsiteX67113" fmla="*/ 12192000 w 12192000"/>
              <a:gd name="connsiteY67113" fmla="*/ 3604171 h 6858000"/>
              <a:gd name="connsiteX67114" fmla="*/ 12190162 w 12192000"/>
              <a:gd name="connsiteY67114" fmla="*/ 3604171 h 6858000"/>
              <a:gd name="connsiteX67115" fmla="*/ 12172300 w 12192000"/>
              <a:gd name="connsiteY67115" fmla="*/ 3622382 h 6858000"/>
              <a:gd name="connsiteX67116" fmla="*/ 12172300 w 12192000"/>
              <a:gd name="connsiteY67116" fmla="*/ 3666639 h 6858000"/>
              <a:gd name="connsiteX67117" fmla="*/ 12164923 w 12192000"/>
              <a:gd name="connsiteY67117" fmla="*/ 3690726 h 6858000"/>
              <a:gd name="connsiteX67118" fmla="*/ 12157201 w 12192000"/>
              <a:gd name="connsiteY67118" fmla="*/ 3668136 h 6858000"/>
              <a:gd name="connsiteX67119" fmla="*/ 12157201 w 12192000"/>
              <a:gd name="connsiteY67119" fmla="*/ 3629182 h 6858000"/>
              <a:gd name="connsiteX67120" fmla="*/ 12131154 w 12192000"/>
              <a:gd name="connsiteY67120" fmla="*/ 3604056 h 6858000"/>
              <a:gd name="connsiteX67121" fmla="*/ 12000228 w 12192000"/>
              <a:gd name="connsiteY67121" fmla="*/ 3604517 h 6858000"/>
              <a:gd name="connsiteX67122" fmla="*/ 11909524 w 12192000"/>
              <a:gd name="connsiteY67122" fmla="*/ 3606361 h 6858000"/>
              <a:gd name="connsiteX67123" fmla="*/ 11906296 w 12192000"/>
              <a:gd name="connsiteY67123" fmla="*/ 3701675 h 6858000"/>
              <a:gd name="connsiteX67124" fmla="*/ 11923699 w 12192000"/>
              <a:gd name="connsiteY67124" fmla="*/ 3719424 h 6858000"/>
              <a:gd name="connsiteX67125" fmla="*/ 12001840 w 12192000"/>
              <a:gd name="connsiteY67125" fmla="*/ 3719194 h 6858000"/>
              <a:gd name="connsiteX67126" fmla="*/ 12021549 w 12192000"/>
              <a:gd name="connsiteY67126" fmla="*/ 3703980 h 6858000"/>
              <a:gd name="connsiteX67127" fmla="*/ 12030077 w 12192000"/>
              <a:gd name="connsiteY67127" fmla="*/ 3693377 h 6858000"/>
              <a:gd name="connsiteX67128" fmla="*/ 12030192 w 12192000"/>
              <a:gd name="connsiteY67128" fmla="*/ 3693377 h 6858000"/>
              <a:gd name="connsiteX67129" fmla="*/ 12041488 w 12192000"/>
              <a:gd name="connsiteY67129" fmla="*/ 3700638 h 6858000"/>
              <a:gd name="connsiteX67130" fmla="*/ 12068687 w 12192000"/>
              <a:gd name="connsiteY67130" fmla="*/ 3719079 h 6858000"/>
              <a:gd name="connsiteX67131" fmla="*/ 12165038 w 12192000"/>
              <a:gd name="connsiteY67131" fmla="*/ 3719079 h 6858000"/>
              <a:gd name="connsiteX67132" fmla="*/ 12192000 w 12192000"/>
              <a:gd name="connsiteY67132" fmla="*/ 3719050 h 6858000"/>
              <a:gd name="connsiteX67133" fmla="*/ 12192000 w 12192000"/>
              <a:gd name="connsiteY67133" fmla="*/ 3739803 h 6858000"/>
              <a:gd name="connsiteX67134" fmla="*/ 12166767 w 12192000"/>
              <a:gd name="connsiteY67134" fmla="*/ 3739939 h 6858000"/>
              <a:gd name="connsiteX67135" fmla="*/ 12060043 w 12192000"/>
              <a:gd name="connsiteY67135" fmla="*/ 3739708 h 6858000"/>
              <a:gd name="connsiteX67136" fmla="*/ 12041834 w 12192000"/>
              <a:gd name="connsiteY67136" fmla="*/ 3756650 h 6858000"/>
              <a:gd name="connsiteX67137" fmla="*/ 12041834 w 12192000"/>
              <a:gd name="connsiteY67137" fmla="*/ 3837327 h 6858000"/>
              <a:gd name="connsiteX67138" fmla="*/ 12062118 w 12192000"/>
              <a:gd name="connsiteY67138" fmla="*/ 3854616 h 6858000"/>
              <a:gd name="connsiteX67139" fmla="*/ 12089318 w 12192000"/>
              <a:gd name="connsiteY67139" fmla="*/ 3838364 h 6858000"/>
              <a:gd name="connsiteX67140" fmla="*/ 12089318 w 12192000"/>
              <a:gd name="connsiteY67140" fmla="*/ 3838249 h 6858000"/>
              <a:gd name="connsiteX67141" fmla="*/ 12089318 w 12192000"/>
              <a:gd name="connsiteY67141" fmla="*/ 3773132 h 6858000"/>
              <a:gd name="connsiteX67142" fmla="*/ 12098999 w 12192000"/>
              <a:gd name="connsiteY67142" fmla="*/ 3757804 h 6858000"/>
              <a:gd name="connsiteX67143" fmla="*/ 12109717 w 12192000"/>
              <a:gd name="connsiteY67143" fmla="*/ 3769905 h 6858000"/>
              <a:gd name="connsiteX67144" fmla="*/ 12131960 w 12192000"/>
              <a:gd name="connsiteY67144" fmla="*/ 3786847 h 6858000"/>
              <a:gd name="connsiteX67145" fmla="*/ 12192000 w 12192000"/>
              <a:gd name="connsiteY67145" fmla="*/ 3786994 h 6858000"/>
              <a:gd name="connsiteX67146" fmla="*/ 12192000 w 12192000"/>
              <a:gd name="connsiteY67146" fmla="*/ 3808038 h 6858000"/>
              <a:gd name="connsiteX67147" fmla="*/ 12123894 w 12192000"/>
              <a:gd name="connsiteY67147" fmla="*/ 3807937 h 6858000"/>
              <a:gd name="connsiteX67148" fmla="*/ 12109832 w 12192000"/>
              <a:gd name="connsiteY67148" fmla="*/ 3835253 h 6858000"/>
              <a:gd name="connsiteX67149" fmla="*/ 12125622 w 12192000"/>
              <a:gd name="connsiteY67149" fmla="*/ 3854960 h 6858000"/>
              <a:gd name="connsiteX67150" fmla="*/ 12192000 w 12192000"/>
              <a:gd name="connsiteY67150" fmla="*/ 3854751 h 6858000"/>
              <a:gd name="connsiteX67151" fmla="*/ 12192000 w 12192000"/>
              <a:gd name="connsiteY67151" fmla="*/ 3869692 h 6858000"/>
              <a:gd name="connsiteX67152" fmla="*/ 12130694 w 12192000"/>
              <a:gd name="connsiteY67152" fmla="*/ 3869598 h 6858000"/>
              <a:gd name="connsiteX67153" fmla="*/ 12109026 w 12192000"/>
              <a:gd name="connsiteY67153" fmla="*/ 3890458 h 6858000"/>
              <a:gd name="connsiteX67154" fmla="*/ 12141756 w 12192000"/>
              <a:gd name="connsiteY67154" fmla="*/ 3923306 h 6858000"/>
              <a:gd name="connsiteX67155" fmla="*/ 12165153 w 12192000"/>
              <a:gd name="connsiteY67155" fmla="*/ 3923306 h 6858000"/>
              <a:gd name="connsiteX67156" fmla="*/ 12165153 w 12192000"/>
              <a:gd name="connsiteY67156" fmla="*/ 3923075 h 6858000"/>
              <a:gd name="connsiteX67157" fmla="*/ 12192000 w 12192000"/>
              <a:gd name="connsiteY67157" fmla="*/ 3923149 h 6858000"/>
              <a:gd name="connsiteX67158" fmla="*/ 12192000 w 12192000"/>
              <a:gd name="connsiteY67158" fmla="*/ 3937827 h 6858000"/>
              <a:gd name="connsiteX67159" fmla="*/ 12131384 w 12192000"/>
              <a:gd name="connsiteY67159" fmla="*/ 3937827 h 6858000"/>
              <a:gd name="connsiteX67160" fmla="*/ 12108795 w 12192000"/>
              <a:gd name="connsiteY67160" fmla="*/ 3959610 h 6858000"/>
              <a:gd name="connsiteX67161" fmla="*/ 12114557 w 12192000"/>
              <a:gd name="connsiteY67161" fmla="*/ 3985989 h 6858000"/>
              <a:gd name="connsiteX67162" fmla="*/ 12140368 w 12192000"/>
              <a:gd name="connsiteY67162" fmla="*/ 3990496 h 6858000"/>
              <a:gd name="connsiteX67163" fmla="*/ 12140258 w 12192000"/>
              <a:gd name="connsiteY67163" fmla="*/ 3990497 h 6858000"/>
              <a:gd name="connsiteX67164" fmla="*/ 12140374 w 12192000"/>
              <a:gd name="connsiteY67164" fmla="*/ 3990497 h 6858000"/>
              <a:gd name="connsiteX67165" fmla="*/ 12140368 w 12192000"/>
              <a:gd name="connsiteY67165" fmla="*/ 3990496 h 6858000"/>
              <a:gd name="connsiteX67166" fmla="*/ 12166192 w 12192000"/>
              <a:gd name="connsiteY67166" fmla="*/ 3990268 h 6858000"/>
              <a:gd name="connsiteX67167" fmla="*/ 12192000 w 12192000"/>
              <a:gd name="connsiteY67167" fmla="*/ 3990339 h 6858000"/>
              <a:gd name="connsiteX67168" fmla="*/ 12192000 w 12192000"/>
              <a:gd name="connsiteY67168" fmla="*/ 4006157 h 6858000"/>
              <a:gd name="connsiteX67169" fmla="*/ 12178422 w 12192000"/>
              <a:gd name="connsiteY67169" fmla="*/ 4008838 h 6858000"/>
              <a:gd name="connsiteX67170" fmla="*/ 12171032 w 12192000"/>
              <a:gd name="connsiteY67170" fmla="*/ 4028416 h 6858000"/>
              <a:gd name="connsiteX67171" fmla="*/ 12176823 w 12192000"/>
              <a:gd name="connsiteY67171" fmla="*/ 4050314 h 6858000"/>
              <a:gd name="connsiteX67172" fmla="*/ 12192000 w 12192000"/>
              <a:gd name="connsiteY67172" fmla="*/ 4052413 h 6858000"/>
              <a:gd name="connsiteX67173" fmla="*/ 12192000 w 12192000"/>
              <a:gd name="connsiteY67173" fmla="*/ 4073158 h 6858000"/>
              <a:gd name="connsiteX67174" fmla="*/ 12182210 w 12192000"/>
              <a:gd name="connsiteY67174" fmla="*/ 4074401 h 6858000"/>
              <a:gd name="connsiteX67175" fmla="*/ 12172414 w 12192000"/>
              <a:gd name="connsiteY67175" fmla="*/ 4099066 h 6858000"/>
              <a:gd name="connsiteX67176" fmla="*/ 12171724 w 12192000"/>
              <a:gd name="connsiteY67176" fmla="*/ 4166603 h 6858000"/>
              <a:gd name="connsiteX67177" fmla="*/ 12175843 w 12192000"/>
              <a:gd name="connsiteY67177" fmla="*/ 4184857 h 6858000"/>
              <a:gd name="connsiteX67178" fmla="*/ 12192000 w 12192000"/>
              <a:gd name="connsiteY67178" fmla="*/ 4188169 h 6858000"/>
              <a:gd name="connsiteX67179" fmla="*/ 12192000 w 12192000"/>
              <a:gd name="connsiteY67179" fmla="*/ 4209772 h 6858000"/>
              <a:gd name="connsiteX67180" fmla="*/ 12177370 w 12192000"/>
              <a:gd name="connsiteY67180" fmla="*/ 4210630 h 6858000"/>
              <a:gd name="connsiteX67181" fmla="*/ 12172300 w 12192000"/>
              <a:gd name="connsiteY67181" fmla="*/ 4236677 h 6858000"/>
              <a:gd name="connsiteX67182" fmla="*/ 12177831 w 12192000"/>
              <a:gd name="connsiteY67182" fmla="*/ 4254153 h 6858000"/>
              <a:gd name="connsiteX67183" fmla="*/ 12192000 w 12192000"/>
              <a:gd name="connsiteY67183" fmla="*/ 4255934 h 6858000"/>
              <a:gd name="connsiteX67184" fmla="*/ 12192000 w 12192000"/>
              <a:gd name="connsiteY67184" fmla="*/ 4275017 h 6858000"/>
              <a:gd name="connsiteX67185" fmla="*/ 12177385 w 12192000"/>
              <a:gd name="connsiteY67185" fmla="*/ 4278701 h 6858000"/>
              <a:gd name="connsiteX67186" fmla="*/ 12173106 w 12192000"/>
              <a:gd name="connsiteY67186" fmla="*/ 4300757 h 6858000"/>
              <a:gd name="connsiteX67187" fmla="*/ 12173336 w 12192000"/>
              <a:gd name="connsiteY67187" fmla="*/ 4331876 h 6858000"/>
              <a:gd name="connsiteX67188" fmla="*/ 12173566 w 12192000"/>
              <a:gd name="connsiteY67188" fmla="*/ 4331761 h 6858000"/>
              <a:gd name="connsiteX67189" fmla="*/ 12173336 w 12192000"/>
              <a:gd name="connsiteY67189" fmla="*/ 4370716 h 6858000"/>
              <a:gd name="connsiteX67190" fmla="*/ 12177932 w 12192000"/>
              <a:gd name="connsiteY67190" fmla="*/ 4389589 h 6858000"/>
              <a:gd name="connsiteX67191" fmla="*/ 12192000 w 12192000"/>
              <a:gd name="connsiteY67191" fmla="*/ 4392873 h 6858000"/>
              <a:gd name="connsiteX67192" fmla="*/ 12192000 w 12192000"/>
              <a:gd name="connsiteY67192" fmla="*/ 4408363 h 6858000"/>
              <a:gd name="connsiteX67193" fmla="*/ 12179488 w 12192000"/>
              <a:gd name="connsiteY67193" fmla="*/ 4410738 h 6858000"/>
              <a:gd name="connsiteX67194" fmla="*/ 12176678 w 12192000"/>
              <a:gd name="connsiteY67194" fmla="*/ 4427881 h 6858000"/>
              <a:gd name="connsiteX67195" fmla="*/ 12176910 w 12192000"/>
              <a:gd name="connsiteY67195" fmla="*/ 4464186 h 6858000"/>
              <a:gd name="connsiteX67196" fmla="*/ 12176910 w 12192000"/>
              <a:gd name="connsiteY67196" fmla="*/ 4508212 h 6858000"/>
              <a:gd name="connsiteX67197" fmla="*/ 12182210 w 12192000"/>
              <a:gd name="connsiteY67197" fmla="*/ 4521005 h 6858000"/>
              <a:gd name="connsiteX67198" fmla="*/ 12192000 w 12192000"/>
              <a:gd name="connsiteY67198" fmla="*/ 4522204 h 6858000"/>
              <a:gd name="connsiteX67199" fmla="*/ 12192000 w 12192000"/>
              <a:gd name="connsiteY67199" fmla="*/ 4544237 h 6858000"/>
              <a:gd name="connsiteX67200" fmla="*/ 12181836 w 12192000"/>
              <a:gd name="connsiteY67200" fmla="*/ 4544921 h 6858000"/>
              <a:gd name="connsiteX67201" fmla="*/ 12176462 w 12192000"/>
              <a:gd name="connsiteY67201" fmla="*/ 4564064 h 6858000"/>
              <a:gd name="connsiteX67202" fmla="*/ 12176448 w 12192000"/>
              <a:gd name="connsiteY67202" fmla="*/ 4563994 h 6858000"/>
              <a:gd name="connsiteX67203" fmla="*/ 12176448 w 12192000"/>
              <a:gd name="connsiteY67203" fmla="*/ 4564110 h 6858000"/>
              <a:gd name="connsiteX67204" fmla="*/ 12176462 w 12192000"/>
              <a:gd name="connsiteY67204" fmla="*/ 4564064 h 6858000"/>
              <a:gd name="connsiteX67205" fmla="*/ 12180194 w 12192000"/>
              <a:gd name="connsiteY67205" fmla="*/ 4584105 h 6858000"/>
              <a:gd name="connsiteX67206" fmla="*/ 12192000 w 12192000"/>
              <a:gd name="connsiteY67206" fmla="*/ 4588087 h 6858000"/>
              <a:gd name="connsiteX67207" fmla="*/ 12192000 w 12192000"/>
              <a:gd name="connsiteY67207" fmla="*/ 4611950 h 6858000"/>
              <a:gd name="connsiteX67208" fmla="*/ 12180093 w 12192000"/>
              <a:gd name="connsiteY67208" fmla="*/ 4615138 h 6858000"/>
              <a:gd name="connsiteX67209" fmla="*/ 12177254 w 12192000"/>
              <a:gd name="connsiteY67209" fmla="*/ 4635336 h 6858000"/>
              <a:gd name="connsiteX67210" fmla="*/ 12181188 w 12192000"/>
              <a:gd name="connsiteY67210" fmla="*/ 4654972 h 6858000"/>
              <a:gd name="connsiteX67211" fmla="*/ 12192000 w 12192000"/>
              <a:gd name="connsiteY67211" fmla="*/ 4656702 h 6858000"/>
              <a:gd name="connsiteX67212" fmla="*/ 12192000 w 12192000"/>
              <a:gd name="connsiteY67212" fmla="*/ 4678524 h 6858000"/>
              <a:gd name="connsiteX67213" fmla="*/ 12181476 w 12192000"/>
              <a:gd name="connsiteY67213" fmla="*/ 4678858 h 6858000"/>
              <a:gd name="connsiteX67214" fmla="*/ 12171838 w 12192000"/>
              <a:gd name="connsiteY67214" fmla="*/ 4697572 h 6858000"/>
              <a:gd name="connsiteX67215" fmla="*/ 12171607 w 12192000"/>
              <a:gd name="connsiteY67215" fmla="*/ 4697687 h 6858000"/>
              <a:gd name="connsiteX67216" fmla="*/ 12171607 w 12192000"/>
              <a:gd name="connsiteY67216" fmla="*/ 4775714 h 6858000"/>
              <a:gd name="connsiteX67217" fmla="*/ 12189818 w 12192000"/>
              <a:gd name="connsiteY67217" fmla="*/ 4793578 h 6858000"/>
              <a:gd name="connsiteX67218" fmla="*/ 12192000 w 12192000"/>
              <a:gd name="connsiteY67218" fmla="*/ 4793572 h 6858000"/>
              <a:gd name="connsiteX67219" fmla="*/ 12192000 w 12192000"/>
              <a:gd name="connsiteY67219" fmla="*/ 4808906 h 6858000"/>
              <a:gd name="connsiteX67220" fmla="*/ 12190508 w 12192000"/>
              <a:gd name="connsiteY67220" fmla="*/ 4808906 h 6858000"/>
              <a:gd name="connsiteX67221" fmla="*/ 12172068 w 12192000"/>
              <a:gd name="connsiteY67221" fmla="*/ 4827347 h 6858000"/>
              <a:gd name="connsiteX67222" fmla="*/ 12172068 w 12192000"/>
              <a:gd name="connsiteY67222" fmla="*/ 4884627 h 6858000"/>
              <a:gd name="connsiteX67223" fmla="*/ 12162733 w 12192000"/>
              <a:gd name="connsiteY67223" fmla="*/ 4896959 h 6858000"/>
              <a:gd name="connsiteX67224" fmla="*/ 12156740 w 12192000"/>
              <a:gd name="connsiteY67224" fmla="*/ 4884973 h 6858000"/>
              <a:gd name="connsiteX67225" fmla="*/ 12156970 w 12192000"/>
              <a:gd name="connsiteY67225" fmla="*/ 4832878 h 6858000"/>
              <a:gd name="connsiteX67226" fmla="*/ 12131846 w 12192000"/>
              <a:gd name="connsiteY67226" fmla="*/ 4808675 h 6858000"/>
              <a:gd name="connsiteX67227" fmla="*/ 11972221 w 12192000"/>
              <a:gd name="connsiteY67227" fmla="*/ 4809136 h 6858000"/>
              <a:gd name="connsiteX67228" fmla="*/ 11911714 w 12192000"/>
              <a:gd name="connsiteY67228" fmla="*/ 4812709 h 6858000"/>
              <a:gd name="connsiteX67229" fmla="*/ 11906412 w 12192000"/>
              <a:gd name="connsiteY67229" fmla="*/ 4875176 h 6858000"/>
              <a:gd name="connsiteX67230" fmla="*/ 11906296 w 12192000"/>
              <a:gd name="connsiteY67230" fmla="*/ 4880363 h 6858000"/>
              <a:gd name="connsiteX67231" fmla="*/ 11900304 w 12192000"/>
              <a:gd name="connsiteY67231" fmla="*/ 4897305 h 6858000"/>
              <a:gd name="connsiteX67232" fmla="*/ 11890852 w 12192000"/>
              <a:gd name="connsiteY67232" fmla="*/ 4879902 h 6858000"/>
              <a:gd name="connsiteX67233" fmla="*/ 11888432 w 12192000"/>
              <a:gd name="connsiteY67233" fmla="*/ 4820315 h 6858000"/>
              <a:gd name="connsiteX67234" fmla="*/ 11885897 w 12192000"/>
              <a:gd name="connsiteY67234" fmla="*/ 4813746 h 6858000"/>
              <a:gd name="connsiteX67235" fmla="*/ 11879673 w 12192000"/>
              <a:gd name="connsiteY67235" fmla="*/ 4809597 h 6858000"/>
              <a:gd name="connsiteX67236" fmla="*/ 11865266 w 12192000"/>
              <a:gd name="connsiteY67236" fmla="*/ 4799225 h 6858000"/>
              <a:gd name="connsiteX67237" fmla="*/ 11879788 w 12192000"/>
              <a:gd name="connsiteY67237" fmla="*/ 4793347 h 6858000"/>
              <a:gd name="connsiteX67238" fmla="*/ 11890737 w 12192000"/>
              <a:gd name="connsiteY67238" fmla="*/ 4776636 h 6858000"/>
              <a:gd name="connsiteX67239" fmla="*/ 11890852 w 12192000"/>
              <a:gd name="connsiteY67239" fmla="*/ 4695843 h 6858000"/>
              <a:gd name="connsiteX67240" fmla="*/ 11875409 w 12192000"/>
              <a:gd name="connsiteY67240" fmla="*/ 4677863 h 6858000"/>
              <a:gd name="connsiteX67241" fmla="*/ 11864690 w 12192000"/>
              <a:gd name="connsiteY67241" fmla="*/ 4666800 h 6858000"/>
              <a:gd name="connsiteX67242" fmla="*/ 11876676 w 12192000"/>
              <a:gd name="connsiteY67242" fmla="*/ 4657695 h 6858000"/>
              <a:gd name="connsiteX67243" fmla="*/ 11890622 w 12192000"/>
              <a:gd name="connsiteY67243" fmla="*/ 4641329 h 6858000"/>
              <a:gd name="connsiteX67244" fmla="*/ 11890622 w 12192000"/>
              <a:gd name="connsiteY67244" fmla="*/ 4560537 h 6858000"/>
              <a:gd name="connsiteX67245" fmla="*/ 11878060 w 12192000"/>
              <a:gd name="connsiteY67245" fmla="*/ 4542673 h 6858000"/>
              <a:gd name="connsiteX67246" fmla="*/ 11864920 w 12192000"/>
              <a:gd name="connsiteY67246" fmla="*/ 4535066 h 6858000"/>
              <a:gd name="connsiteX67247" fmla="*/ 11877829 w 12192000"/>
              <a:gd name="connsiteY67247" fmla="*/ 4522158 h 6858000"/>
              <a:gd name="connsiteX67248" fmla="*/ 11890622 w 12192000"/>
              <a:gd name="connsiteY67248" fmla="*/ 4504640 h 6858000"/>
              <a:gd name="connsiteX67249" fmla="*/ 11890968 w 12192000"/>
              <a:gd name="connsiteY67249" fmla="*/ 4225959 h 6858000"/>
              <a:gd name="connsiteX67250" fmla="*/ 11882007 w 12192000"/>
              <a:gd name="connsiteY67250" fmla="*/ 4209220 h 6858000"/>
              <a:gd name="connsiteX67251" fmla="*/ 11864230 w 12192000"/>
              <a:gd name="connsiteY67251" fmla="*/ 4209247 h 6858000"/>
              <a:gd name="connsiteX67252" fmla="*/ 11838182 w 12192000"/>
              <a:gd name="connsiteY67252" fmla="*/ 4226766 h 6858000"/>
              <a:gd name="connsiteX67253" fmla="*/ 11838527 w 12192000"/>
              <a:gd name="connsiteY67253" fmla="*/ 4304906 h 6858000"/>
              <a:gd name="connsiteX67254" fmla="*/ 11855124 w 12192000"/>
              <a:gd name="connsiteY67254" fmla="*/ 4324039 h 6858000"/>
              <a:gd name="connsiteX67255" fmla="*/ 11864114 w 12192000"/>
              <a:gd name="connsiteY67255" fmla="*/ 4330493 h 6858000"/>
              <a:gd name="connsiteX67256" fmla="*/ 11856276 w 12192000"/>
              <a:gd name="connsiteY67256" fmla="*/ 4338906 h 6858000"/>
              <a:gd name="connsiteX67257" fmla="*/ 11838413 w 12192000"/>
              <a:gd name="connsiteY67257" fmla="*/ 4365991 h 6858000"/>
              <a:gd name="connsiteX67258" fmla="*/ 11838182 w 12192000"/>
              <a:gd name="connsiteY67258" fmla="*/ 4384200 h 6858000"/>
              <a:gd name="connsiteX67259" fmla="*/ 11828847 w 12192000"/>
              <a:gd name="connsiteY67259" fmla="*/ 4396647 h 6858000"/>
              <a:gd name="connsiteX67260" fmla="*/ 11818474 w 12192000"/>
              <a:gd name="connsiteY67260" fmla="*/ 4384661 h 6858000"/>
              <a:gd name="connsiteX67261" fmla="*/ 11817782 w 12192000"/>
              <a:gd name="connsiteY67261" fmla="*/ 4353429 h 6858000"/>
              <a:gd name="connsiteX67262" fmla="*/ 11800379 w 12192000"/>
              <a:gd name="connsiteY67262" fmla="*/ 4339828 h 6858000"/>
              <a:gd name="connsiteX67263" fmla="*/ 11771796 w 12192000"/>
              <a:gd name="connsiteY67263" fmla="*/ 4348011 h 6858000"/>
              <a:gd name="connsiteX67264" fmla="*/ 11775024 w 12192000"/>
              <a:gd name="connsiteY67264" fmla="*/ 4390654 h 6858000"/>
              <a:gd name="connsiteX67265" fmla="*/ 11774562 w 12192000"/>
              <a:gd name="connsiteY67265" fmla="*/ 4409095 h 6858000"/>
              <a:gd name="connsiteX67266" fmla="*/ 11772258 w 12192000"/>
              <a:gd name="connsiteY67266" fmla="*/ 4453813 h 6858000"/>
              <a:gd name="connsiteX67267" fmla="*/ 11802453 w 12192000"/>
              <a:gd name="connsiteY67267" fmla="*/ 4459346 h 6858000"/>
              <a:gd name="connsiteX67268" fmla="*/ 11849361 w 12192000"/>
              <a:gd name="connsiteY67268" fmla="*/ 4459806 h 6858000"/>
              <a:gd name="connsiteX67269" fmla="*/ 11863538 w 12192000"/>
              <a:gd name="connsiteY67269" fmla="*/ 4466030 h 6858000"/>
              <a:gd name="connsiteX67270" fmla="*/ 11848554 w 12192000"/>
              <a:gd name="connsiteY67270" fmla="*/ 4474904 h 6858000"/>
              <a:gd name="connsiteX67271" fmla="*/ 11788624 w 12192000"/>
              <a:gd name="connsiteY67271" fmla="*/ 4474904 h 6858000"/>
              <a:gd name="connsiteX67272" fmla="*/ 11770182 w 12192000"/>
              <a:gd name="connsiteY67272" fmla="*/ 4492654 h 6858000"/>
              <a:gd name="connsiteX67273" fmla="*/ 11770182 w 12192000"/>
              <a:gd name="connsiteY67273" fmla="*/ 4570794 h 6858000"/>
              <a:gd name="connsiteX67274" fmla="*/ 11789200 w 12192000"/>
              <a:gd name="connsiteY67274" fmla="*/ 4590503 h 6858000"/>
              <a:gd name="connsiteX67275" fmla="*/ 11846480 w 12192000"/>
              <a:gd name="connsiteY67275" fmla="*/ 4590272 h 6858000"/>
              <a:gd name="connsiteX67276" fmla="*/ 11863768 w 12192000"/>
              <a:gd name="connsiteY67276" fmla="*/ 4600414 h 6858000"/>
              <a:gd name="connsiteX67277" fmla="*/ 11847171 w 12192000"/>
              <a:gd name="connsiteY67277" fmla="*/ 4611017 h 6858000"/>
              <a:gd name="connsiteX67278" fmla="*/ 11795078 w 12192000"/>
              <a:gd name="connsiteY67278" fmla="*/ 4610672 h 6858000"/>
              <a:gd name="connsiteX67279" fmla="*/ 11769838 w 12192000"/>
              <a:gd name="connsiteY67279" fmla="*/ 4634989 h 6858000"/>
              <a:gd name="connsiteX67280" fmla="*/ 11769952 w 12192000"/>
              <a:gd name="connsiteY67280" fmla="*/ 4702643 h 6858000"/>
              <a:gd name="connsiteX67281" fmla="*/ 11793003 w 12192000"/>
              <a:gd name="connsiteY67281" fmla="*/ 4726269 h 6858000"/>
              <a:gd name="connsiteX67282" fmla="*/ 11852934 w 12192000"/>
              <a:gd name="connsiteY67282" fmla="*/ 4725925 h 6858000"/>
              <a:gd name="connsiteX67283" fmla="*/ 11863538 w 12192000"/>
              <a:gd name="connsiteY67283" fmla="*/ 4734338 h 6858000"/>
              <a:gd name="connsiteX67284" fmla="*/ 11852358 w 12192000"/>
              <a:gd name="connsiteY67284" fmla="*/ 4741253 h 6858000"/>
              <a:gd name="connsiteX67285" fmla="*/ 11805450 w 12192000"/>
              <a:gd name="connsiteY67285" fmla="*/ 4741368 h 6858000"/>
              <a:gd name="connsiteX67286" fmla="*/ 11770414 w 12192000"/>
              <a:gd name="connsiteY67286" fmla="*/ 4777327 h 6858000"/>
              <a:gd name="connsiteX67287" fmla="*/ 11775484 w 12192000"/>
              <a:gd name="connsiteY67287" fmla="*/ 4851895 h 6858000"/>
              <a:gd name="connsiteX67288" fmla="*/ 11853626 w 12192000"/>
              <a:gd name="connsiteY67288" fmla="*/ 4855352 h 6858000"/>
              <a:gd name="connsiteX67289" fmla="*/ 11863192 w 12192000"/>
              <a:gd name="connsiteY67289" fmla="*/ 4856274 h 6858000"/>
              <a:gd name="connsiteX67290" fmla="*/ 11863538 w 12192000"/>
              <a:gd name="connsiteY67290" fmla="*/ 4876444 h 6858000"/>
              <a:gd name="connsiteX67291" fmla="*/ 11790813 w 12192000"/>
              <a:gd name="connsiteY67291" fmla="*/ 4877020 h 6858000"/>
              <a:gd name="connsiteX67292" fmla="*/ 11769262 w 12192000"/>
              <a:gd name="connsiteY67292" fmla="*/ 4890504 h 6858000"/>
              <a:gd name="connsiteX67293" fmla="*/ 11756008 w 12192000"/>
              <a:gd name="connsiteY67293" fmla="*/ 4892349 h 6858000"/>
              <a:gd name="connsiteX67294" fmla="*/ 11729498 w 12192000"/>
              <a:gd name="connsiteY67294" fmla="*/ 4876905 h 6858000"/>
              <a:gd name="connsiteX67295" fmla="*/ 11656544 w 12192000"/>
              <a:gd name="connsiteY67295" fmla="*/ 4876905 h 6858000"/>
              <a:gd name="connsiteX67296" fmla="*/ 11633148 w 12192000"/>
              <a:gd name="connsiteY67296" fmla="*/ 4891542 h 6858000"/>
              <a:gd name="connsiteX67297" fmla="*/ 11620010 w 12192000"/>
              <a:gd name="connsiteY67297" fmla="*/ 4890850 h 6858000"/>
              <a:gd name="connsiteX67298" fmla="*/ 11594998 w 12192000"/>
              <a:gd name="connsiteY67298" fmla="*/ 4876790 h 6858000"/>
              <a:gd name="connsiteX67299" fmla="*/ 11527232 w 12192000"/>
              <a:gd name="connsiteY67299" fmla="*/ 4876790 h 6858000"/>
              <a:gd name="connsiteX67300" fmla="*/ 11501991 w 12192000"/>
              <a:gd name="connsiteY67300" fmla="*/ 4890966 h 6858000"/>
              <a:gd name="connsiteX67301" fmla="*/ 11483320 w 12192000"/>
              <a:gd name="connsiteY67301" fmla="*/ 4887969 h 6858000"/>
              <a:gd name="connsiteX67302" fmla="*/ 11466723 w 12192000"/>
              <a:gd name="connsiteY67302" fmla="*/ 4876790 h 6858000"/>
              <a:gd name="connsiteX67303" fmla="*/ 11185392 w 12192000"/>
              <a:gd name="connsiteY67303" fmla="*/ 4876675 h 6858000"/>
              <a:gd name="connsiteX67304" fmla="*/ 11170294 w 12192000"/>
              <a:gd name="connsiteY67304" fmla="*/ 4904680 h 6858000"/>
              <a:gd name="connsiteX67305" fmla="*/ 11186545 w 12192000"/>
              <a:gd name="connsiteY67305" fmla="*/ 4929114 h 6858000"/>
              <a:gd name="connsiteX67306" fmla="*/ 11259500 w 12192000"/>
              <a:gd name="connsiteY67306" fmla="*/ 4928884 h 6858000"/>
              <a:gd name="connsiteX67307" fmla="*/ 11286238 w 12192000"/>
              <a:gd name="connsiteY67307" fmla="*/ 4911251 h 6858000"/>
              <a:gd name="connsiteX67308" fmla="*/ 11292576 w 12192000"/>
              <a:gd name="connsiteY67308" fmla="*/ 4904450 h 6858000"/>
              <a:gd name="connsiteX67309" fmla="*/ 11299722 w 12192000"/>
              <a:gd name="connsiteY67309" fmla="*/ 4909522 h 6858000"/>
              <a:gd name="connsiteX67310" fmla="*/ 11328651 w 12192000"/>
              <a:gd name="connsiteY67310" fmla="*/ 4928884 h 6858000"/>
              <a:gd name="connsiteX67311" fmla="*/ 11396420 w 12192000"/>
              <a:gd name="connsiteY67311" fmla="*/ 4928999 h 6858000"/>
              <a:gd name="connsiteX67312" fmla="*/ 11415666 w 12192000"/>
              <a:gd name="connsiteY67312" fmla="*/ 4913554 h 6858000"/>
              <a:gd name="connsiteX67313" fmla="*/ 11424541 w 12192000"/>
              <a:gd name="connsiteY67313" fmla="*/ 4903413 h 6858000"/>
              <a:gd name="connsiteX67314" fmla="*/ 11435720 w 12192000"/>
              <a:gd name="connsiteY67314" fmla="*/ 4911019 h 6858000"/>
              <a:gd name="connsiteX67315" fmla="*/ 11460730 w 12192000"/>
              <a:gd name="connsiteY67315" fmla="*/ 4928999 h 6858000"/>
              <a:gd name="connsiteX67316" fmla="*/ 11536220 w 12192000"/>
              <a:gd name="connsiteY67316" fmla="*/ 4928884 h 6858000"/>
              <a:gd name="connsiteX67317" fmla="*/ 11551088 w 12192000"/>
              <a:gd name="connsiteY67317" fmla="*/ 4919894 h 6858000"/>
              <a:gd name="connsiteX67318" fmla="*/ 11561807 w 12192000"/>
              <a:gd name="connsiteY67318" fmla="*/ 4903528 h 6858000"/>
              <a:gd name="connsiteX67319" fmla="*/ 11571833 w 12192000"/>
              <a:gd name="connsiteY67319" fmla="*/ 4923121 h 6858000"/>
              <a:gd name="connsiteX67320" fmla="*/ 11571604 w 12192000"/>
              <a:gd name="connsiteY67320" fmla="*/ 5105451 h 6858000"/>
              <a:gd name="connsiteX67321" fmla="*/ 11592810 w 12192000"/>
              <a:gd name="connsiteY67321" fmla="*/ 5127579 h 6858000"/>
              <a:gd name="connsiteX67322" fmla="*/ 11663113 w 12192000"/>
              <a:gd name="connsiteY67322" fmla="*/ 5126772 h 6858000"/>
              <a:gd name="connsiteX67323" fmla="*/ 11685934 w 12192000"/>
              <a:gd name="connsiteY67323" fmla="*/ 5116169 h 6858000"/>
              <a:gd name="connsiteX67324" fmla="*/ 11671642 w 12192000"/>
              <a:gd name="connsiteY67324" fmla="*/ 5080210 h 6858000"/>
              <a:gd name="connsiteX67325" fmla="*/ 11661615 w 12192000"/>
              <a:gd name="connsiteY67325" fmla="*/ 5070414 h 6858000"/>
              <a:gd name="connsiteX67326" fmla="*/ 11668070 w 12192000"/>
              <a:gd name="connsiteY67326" fmla="*/ 5060618 h 6858000"/>
              <a:gd name="connsiteX67327" fmla="*/ 11686740 w 12192000"/>
              <a:gd name="connsiteY67327" fmla="*/ 5029730 h 6858000"/>
              <a:gd name="connsiteX67328" fmla="*/ 11686856 w 12192000"/>
              <a:gd name="connsiteY67328" fmla="*/ 4917705 h 6858000"/>
              <a:gd name="connsiteX67329" fmla="*/ 11692272 w 12192000"/>
              <a:gd name="connsiteY67329" fmla="*/ 4905141 h 6858000"/>
              <a:gd name="connsiteX67330" fmla="*/ 11700340 w 12192000"/>
              <a:gd name="connsiteY67330" fmla="*/ 4909522 h 6858000"/>
              <a:gd name="connsiteX67331" fmla="*/ 11736528 w 12192000"/>
              <a:gd name="connsiteY67331" fmla="*/ 4928654 h 6858000"/>
              <a:gd name="connsiteX67332" fmla="*/ 11791159 w 12192000"/>
              <a:gd name="connsiteY67332" fmla="*/ 4927962 h 6858000"/>
              <a:gd name="connsiteX67333" fmla="*/ 11818012 w 12192000"/>
              <a:gd name="connsiteY67333" fmla="*/ 4911827 h 6858000"/>
              <a:gd name="connsiteX67334" fmla="*/ 11818358 w 12192000"/>
              <a:gd name="connsiteY67334" fmla="*/ 4911942 h 6858000"/>
              <a:gd name="connsiteX67335" fmla="*/ 11829423 w 12192000"/>
              <a:gd name="connsiteY67335" fmla="*/ 4903758 h 6858000"/>
              <a:gd name="connsiteX67336" fmla="*/ 11838182 w 12192000"/>
              <a:gd name="connsiteY67336" fmla="*/ 4914708 h 6858000"/>
              <a:gd name="connsiteX67337" fmla="*/ 11854088 w 12192000"/>
              <a:gd name="connsiteY67337" fmla="*/ 4928077 h 6858000"/>
              <a:gd name="connsiteX67338" fmla="*/ 11874948 w 12192000"/>
              <a:gd name="connsiteY67338" fmla="*/ 4928077 h 6858000"/>
              <a:gd name="connsiteX67339" fmla="*/ 11891198 w 12192000"/>
              <a:gd name="connsiteY67339" fmla="*/ 4911942 h 6858000"/>
              <a:gd name="connsiteX67340" fmla="*/ 11899842 w 12192000"/>
              <a:gd name="connsiteY67340" fmla="*/ 4904104 h 6858000"/>
              <a:gd name="connsiteX67341" fmla="*/ 11905836 w 12192000"/>
              <a:gd name="connsiteY67341" fmla="*/ 4911134 h 6858000"/>
              <a:gd name="connsiteX67342" fmla="*/ 11930845 w 12192000"/>
              <a:gd name="connsiteY67342" fmla="*/ 4928999 h 6858000"/>
              <a:gd name="connsiteX67343" fmla="*/ 12003800 w 12192000"/>
              <a:gd name="connsiteY67343" fmla="*/ 4929114 h 6858000"/>
              <a:gd name="connsiteX67344" fmla="*/ 12021318 w 12192000"/>
              <a:gd name="connsiteY67344" fmla="*/ 4914362 h 6858000"/>
              <a:gd name="connsiteX67345" fmla="*/ 12031692 w 12192000"/>
              <a:gd name="connsiteY67345" fmla="*/ 4902952 h 6858000"/>
              <a:gd name="connsiteX67346" fmla="*/ 12041718 w 12192000"/>
              <a:gd name="connsiteY67346" fmla="*/ 4914823 h 6858000"/>
              <a:gd name="connsiteX67347" fmla="*/ 12057162 w 12192000"/>
              <a:gd name="connsiteY67347" fmla="*/ 4929114 h 6858000"/>
              <a:gd name="connsiteX67348" fmla="*/ 12192000 w 12192000"/>
              <a:gd name="connsiteY67348" fmla="*/ 4928972 h 6858000"/>
              <a:gd name="connsiteX67349" fmla="*/ 12192000 w 12192000"/>
              <a:gd name="connsiteY67349" fmla="*/ 4944160 h 6858000"/>
              <a:gd name="connsiteX67350" fmla="*/ 12167804 w 12192000"/>
              <a:gd name="connsiteY67350" fmla="*/ 4944212 h 6858000"/>
              <a:gd name="connsiteX67351" fmla="*/ 12061196 w 12192000"/>
              <a:gd name="connsiteY67351" fmla="*/ 4943982 h 6858000"/>
              <a:gd name="connsiteX67352" fmla="*/ 12041256 w 12192000"/>
              <a:gd name="connsiteY67352" fmla="*/ 4962653 h 6858000"/>
              <a:gd name="connsiteX67353" fmla="*/ 12041256 w 12192000"/>
              <a:gd name="connsiteY67353" fmla="*/ 5040678 h 6858000"/>
              <a:gd name="connsiteX67354" fmla="*/ 12061426 w 12192000"/>
              <a:gd name="connsiteY67354" fmla="*/ 5059235 h 6858000"/>
              <a:gd name="connsiteX67355" fmla="*/ 12088626 w 12192000"/>
              <a:gd name="connsiteY67355" fmla="*/ 5041946 h 6858000"/>
              <a:gd name="connsiteX67356" fmla="*/ 12088510 w 12192000"/>
              <a:gd name="connsiteY67356" fmla="*/ 5041946 h 6858000"/>
              <a:gd name="connsiteX67357" fmla="*/ 12088626 w 12192000"/>
              <a:gd name="connsiteY67357" fmla="*/ 4979595 h 6858000"/>
              <a:gd name="connsiteX67358" fmla="*/ 12097501 w 12192000"/>
              <a:gd name="connsiteY67358" fmla="*/ 4966111 h 6858000"/>
              <a:gd name="connsiteX67359" fmla="*/ 12108910 w 12192000"/>
              <a:gd name="connsiteY67359" fmla="*/ 4976829 h 6858000"/>
              <a:gd name="connsiteX67360" fmla="*/ 12129426 w 12192000"/>
              <a:gd name="connsiteY67360" fmla="*/ 4992849 h 6858000"/>
              <a:gd name="connsiteX67361" fmla="*/ 12192000 w 12192000"/>
              <a:gd name="connsiteY67361" fmla="*/ 4992382 h 6858000"/>
              <a:gd name="connsiteX67362" fmla="*/ 12192000 w 12192000"/>
              <a:gd name="connsiteY67362" fmla="*/ 5012160 h 6858000"/>
              <a:gd name="connsiteX67363" fmla="*/ 12127812 w 12192000"/>
              <a:gd name="connsiteY67363" fmla="*/ 5011866 h 6858000"/>
              <a:gd name="connsiteX67364" fmla="*/ 12109371 w 12192000"/>
              <a:gd name="connsiteY67364" fmla="*/ 5031920 h 6858000"/>
              <a:gd name="connsiteX67365" fmla="*/ 12126314 w 12192000"/>
              <a:gd name="connsiteY67365" fmla="*/ 5059350 h 6858000"/>
              <a:gd name="connsiteX67366" fmla="*/ 12126428 w 12192000"/>
              <a:gd name="connsiteY67366" fmla="*/ 5059350 h 6858000"/>
              <a:gd name="connsiteX67367" fmla="*/ 12192000 w 12192000"/>
              <a:gd name="connsiteY67367" fmla="*/ 5059199 h 6858000"/>
              <a:gd name="connsiteX67368" fmla="*/ 12192000 w 12192000"/>
              <a:gd name="connsiteY67368" fmla="*/ 5079519 h 6858000"/>
              <a:gd name="connsiteX67369" fmla="*/ 12135764 w 12192000"/>
              <a:gd name="connsiteY67369" fmla="*/ 5079519 h 6858000"/>
              <a:gd name="connsiteX67370" fmla="*/ 12114744 w 12192000"/>
              <a:gd name="connsiteY67370" fmla="*/ 5083899 h 6858000"/>
              <a:gd name="connsiteX67371" fmla="*/ 12108354 w 12192000"/>
              <a:gd name="connsiteY67371" fmla="*/ 5105156 h 6858000"/>
              <a:gd name="connsiteX67372" fmla="*/ 12108334 w 12192000"/>
              <a:gd name="connsiteY67372" fmla="*/ 5105105 h 6858000"/>
              <a:gd name="connsiteX67373" fmla="*/ 12108334 w 12192000"/>
              <a:gd name="connsiteY67373" fmla="*/ 5105220 h 6858000"/>
              <a:gd name="connsiteX67374" fmla="*/ 12108354 w 12192000"/>
              <a:gd name="connsiteY67374" fmla="*/ 5105156 h 6858000"/>
              <a:gd name="connsiteX67375" fmla="*/ 12116042 w 12192000"/>
              <a:gd name="connsiteY67375" fmla="*/ 5124914 h 6858000"/>
              <a:gd name="connsiteX67376" fmla="*/ 12135764 w 12192000"/>
              <a:gd name="connsiteY67376" fmla="*/ 5127003 h 6858000"/>
              <a:gd name="connsiteX67377" fmla="*/ 12164231 w 12192000"/>
              <a:gd name="connsiteY67377" fmla="*/ 5127003 h 6858000"/>
              <a:gd name="connsiteX67378" fmla="*/ 12192000 w 12192000"/>
              <a:gd name="connsiteY67378" fmla="*/ 5127158 h 6858000"/>
              <a:gd name="connsiteX67379" fmla="*/ 12192000 w 12192000"/>
              <a:gd name="connsiteY67379" fmla="*/ 5147445 h 6858000"/>
              <a:gd name="connsiteX67380" fmla="*/ 12164462 w 12192000"/>
              <a:gd name="connsiteY67380" fmla="*/ 5147634 h 6858000"/>
              <a:gd name="connsiteX67381" fmla="*/ 12128041 w 12192000"/>
              <a:gd name="connsiteY67381" fmla="*/ 5147403 h 6858000"/>
              <a:gd name="connsiteX67382" fmla="*/ 12108910 w 12192000"/>
              <a:gd name="connsiteY67382" fmla="*/ 5169531 h 6858000"/>
              <a:gd name="connsiteX67383" fmla="*/ 12128504 w 12192000"/>
              <a:gd name="connsiteY67383" fmla="*/ 5195118 h 6858000"/>
              <a:gd name="connsiteX67384" fmla="*/ 12192000 w 12192000"/>
              <a:gd name="connsiteY67384" fmla="*/ 5195118 h 6858000"/>
              <a:gd name="connsiteX67385" fmla="*/ 12192000 w 12192000"/>
              <a:gd name="connsiteY67385" fmla="*/ 5216860 h 6858000"/>
              <a:gd name="connsiteX67386" fmla="*/ 12178609 w 12192000"/>
              <a:gd name="connsiteY67386" fmla="*/ 5222014 h 6858000"/>
              <a:gd name="connsiteX67387" fmla="*/ 12175756 w 12192000"/>
              <a:gd name="connsiteY67387" fmla="*/ 5242140 h 6858000"/>
              <a:gd name="connsiteX67388" fmla="*/ 12181981 w 12192000"/>
              <a:gd name="connsiteY67388" fmla="*/ 5260941 h 6858000"/>
              <a:gd name="connsiteX67389" fmla="*/ 12192000 w 12192000"/>
              <a:gd name="connsiteY67389" fmla="*/ 5261589 h 6858000"/>
              <a:gd name="connsiteX67390" fmla="*/ 12192000 w 12192000"/>
              <a:gd name="connsiteY67390" fmla="*/ 5282209 h 6858000"/>
              <a:gd name="connsiteX67391" fmla="*/ 12181304 w 12192000"/>
              <a:gd name="connsiteY67391" fmla="*/ 5283156 h 6858000"/>
              <a:gd name="connsiteX67392" fmla="*/ 12176218 w 12192000"/>
              <a:gd name="connsiteY67392" fmla="*/ 5297462 h 6858000"/>
              <a:gd name="connsiteX67393" fmla="*/ 12177600 w 12192000"/>
              <a:gd name="connsiteY67393" fmla="*/ 5387589 h 6858000"/>
              <a:gd name="connsiteX67394" fmla="*/ 12185351 w 12192000"/>
              <a:gd name="connsiteY67394" fmla="*/ 5398077 h 6858000"/>
              <a:gd name="connsiteX67395" fmla="*/ 12192000 w 12192000"/>
              <a:gd name="connsiteY67395" fmla="*/ 5397785 h 6858000"/>
              <a:gd name="connsiteX67396" fmla="*/ 12192000 w 12192000"/>
              <a:gd name="connsiteY67396" fmla="*/ 5413626 h 6858000"/>
              <a:gd name="connsiteX67397" fmla="*/ 12184745 w 12192000"/>
              <a:gd name="connsiteY67397" fmla="*/ 5414005 h 6858000"/>
              <a:gd name="connsiteX67398" fmla="*/ 12176332 w 12192000"/>
              <a:gd name="connsiteY67398" fmla="*/ 5445561 h 6858000"/>
              <a:gd name="connsiteX67399" fmla="*/ 12188088 w 12192000"/>
              <a:gd name="connsiteY67399" fmla="*/ 5460428 h 6858000"/>
              <a:gd name="connsiteX67400" fmla="*/ 12192000 w 12192000"/>
              <a:gd name="connsiteY67400" fmla="*/ 5460645 h 6858000"/>
              <a:gd name="connsiteX67401" fmla="*/ 12192000 w 12192000"/>
              <a:gd name="connsiteY67401" fmla="*/ 5481774 h 6858000"/>
              <a:gd name="connsiteX67402" fmla="*/ 12178940 w 12192000"/>
              <a:gd name="connsiteY67402" fmla="*/ 5482744 h 6858000"/>
              <a:gd name="connsiteX67403" fmla="*/ 12171724 w 12192000"/>
              <a:gd name="connsiteY67403" fmla="*/ 5500075 h 6858000"/>
              <a:gd name="connsiteX67404" fmla="*/ 12171607 w 12192000"/>
              <a:gd name="connsiteY67404" fmla="*/ 5500075 h 6858000"/>
              <a:gd name="connsiteX67405" fmla="*/ 12171378 w 12192000"/>
              <a:gd name="connsiteY67405" fmla="*/ 5575335 h 6858000"/>
              <a:gd name="connsiteX67406" fmla="*/ 12176391 w 12192000"/>
              <a:gd name="connsiteY67406" fmla="*/ 5592637 h 6858000"/>
              <a:gd name="connsiteX67407" fmla="*/ 12192000 w 12192000"/>
              <a:gd name="connsiteY67407" fmla="*/ 5596363 h 6858000"/>
              <a:gd name="connsiteX67408" fmla="*/ 12192000 w 12192000"/>
              <a:gd name="connsiteY67408" fmla="*/ 5618152 h 6858000"/>
              <a:gd name="connsiteX67409" fmla="*/ 12176506 w 12192000"/>
              <a:gd name="connsiteY67409" fmla="*/ 5620486 h 6858000"/>
              <a:gd name="connsiteX67410" fmla="*/ 12171724 w 12192000"/>
              <a:gd name="connsiteY67410" fmla="*/ 5643449 h 6858000"/>
              <a:gd name="connsiteX67411" fmla="*/ 12171954 w 12192000"/>
              <a:gd name="connsiteY67411" fmla="*/ 5674567 h 6858000"/>
              <a:gd name="connsiteX67412" fmla="*/ 12171954 w 12192000"/>
              <a:gd name="connsiteY67412" fmla="*/ 5716058 h 6858000"/>
              <a:gd name="connsiteX67413" fmla="*/ 12178638 w 12192000"/>
              <a:gd name="connsiteY67413" fmla="*/ 5730580 h 6858000"/>
              <a:gd name="connsiteX67414" fmla="*/ 12192000 w 12192000"/>
              <a:gd name="connsiteY67414" fmla="*/ 5732131 h 6858000"/>
              <a:gd name="connsiteX67415" fmla="*/ 12192000 w 12192000"/>
              <a:gd name="connsiteY67415" fmla="*/ 5748031 h 6858000"/>
              <a:gd name="connsiteX67416" fmla="*/ 12177370 w 12192000"/>
              <a:gd name="connsiteY67416" fmla="*/ 5750677 h 6858000"/>
              <a:gd name="connsiteX67417" fmla="*/ 12172414 w 12192000"/>
              <a:gd name="connsiteY67417" fmla="*/ 5771149 h 6858000"/>
              <a:gd name="connsiteX67418" fmla="*/ 12174230 w 12192000"/>
              <a:gd name="connsiteY67418" fmla="*/ 5792745 h 6858000"/>
              <a:gd name="connsiteX67419" fmla="*/ 12192000 w 12192000"/>
              <a:gd name="connsiteY67419" fmla="*/ 5798848 h 6858000"/>
              <a:gd name="connsiteX67420" fmla="*/ 12192000 w 12192000"/>
              <a:gd name="connsiteY67420" fmla="*/ 5815781 h 6858000"/>
              <a:gd name="connsiteX67421" fmla="*/ 12179301 w 12192000"/>
              <a:gd name="connsiteY67421" fmla="*/ 5817481 h 6858000"/>
              <a:gd name="connsiteX67422" fmla="*/ 12170916 w 12192000"/>
              <a:gd name="connsiteY67422" fmla="*/ 5838226 h 6858000"/>
              <a:gd name="connsiteX67423" fmla="*/ 12179646 w 12192000"/>
              <a:gd name="connsiteY67423" fmla="*/ 5861377 h 6858000"/>
              <a:gd name="connsiteX67424" fmla="*/ 12192000 w 12192000"/>
              <a:gd name="connsiteY67424" fmla="*/ 5863544 h 6858000"/>
              <a:gd name="connsiteX67425" fmla="*/ 12192000 w 12192000"/>
              <a:gd name="connsiteY67425" fmla="*/ 5883231 h 6858000"/>
              <a:gd name="connsiteX67426" fmla="*/ 12180899 w 12192000"/>
              <a:gd name="connsiteY67426" fmla="*/ 5883837 h 6858000"/>
              <a:gd name="connsiteX67427" fmla="*/ 12171492 w 12192000"/>
              <a:gd name="connsiteY67427" fmla="*/ 5902767 h 6858000"/>
              <a:gd name="connsiteX67428" fmla="*/ 12171492 w 12192000"/>
              <a:gd name="connsiteY67428" fmla="*/ 5978143 h 6858000"/>
              <a:gd name="connsiteX67429" fmla="*/ 12176708 w 12192000"/>
              <a:gd name="connsiteY67429" fmla="*/ 5994696 h 6858000"/>
              <a:gd name="connsiteX67430" fmla="*/ 12192000 w 12192000"/>
              <a:gd name="connsiteY67430" fmla="*/ 5997883 h 6858000"/>
              <a:gd name="connsiteX67431" fmla="*/ 12192000 w 12192000"/>
              <a:gd name="connsiteY67431" fmla="*/ 6021132 h 6858000"/>
              <a:gd name="connsiteX67432" fmla="*/ 12191430 w 12192000"/>
              <a:gd name="connsiteY67432" fmla="*/ 6021132 h 6858000"/>
              <a:gd name="connsiteX67433" fmla="*/ 12173336 w 12192000"/>
              <a:gd name="connsiteY67433" fmla="*/ 6039687 h 6858000"/>
              <a:gd name="connsiteX67434" fmla="*/ 12173336 w 12192000"/>
              <a:gd name="connsiteY67434" fmla="*/ 6096968 h 6858000"/>
              <a:gd name="connsiteX67435" fmla="*/ 12163886 w 12192000"/>
              <a:gd name="connsiteY67435" fmla="*/ 6109184 h 6858000"/>
              <a:gd name="connsiteX67436" fmla="*/ 12157892 w 12192000"/>
              <a:gd name="connsiteY67436" fmla="*/ 6097313 h 6858000"/>
              <a:gd name="connsiteX67437" fmla="*/ 12158123 w 12192000"/>
              <a:gd name="connsiteY67437" fmla="*/ 6042684 h 6858000"/>
              <a:gd name="connsiteX67438" fmla="*/ 12135994 w 12192000"/>
              <a:gd name="connsiteY67438" fmla="*/ 6020900 h 6858000"/>
              <a:gd name="connsiteX67439" fmla="*/ 11966112 w 12192000"/>
              <a:gd name="connsiteY67439" fmla="*/ 6021248 h 6858000"/>
              <a:gd name="connsiteX67440" fmla="*/ 11929693 w 12192000"/>
              <a:gd name="connsiteY67440" fmla="*/ 6021017 h 6858000"/>
              <a:gd name="connsiteX67441" fmla="*/ 11907102 w 12192000"/>
              <a:gd name="connsiteY67441" fmla="*/ 6042454 h 6858000"/>
              <a:gd name="connsiteX67442" fmla="*/ 11907218 w 12192000"/>
              <a:gd name="connsiteY67442" fmla="*/ 6117944 h 6858000"/>
              <a:gd name="connsiteX67443" fmla="*/ 11924967 w 12192000"/>
              <a:gd name="connsiteY67443" fmla="*/ 6136153 h 6858000"/>
              <a:gd name="connsiteX67444" fmla="*/ 12003108 w 12192000"/>
              <a:gd name="connsiteY67444" fmla="*/ 6136153 h 6858000"/>
              <a:gd name="connsiteX67445" fmla="*/ 12022355 w 12192000"/>
              <a:gd name="connsiteY67445" fmla="*/ 6119557 h 6858000"/>
              <a:gd name="connsiteX67446" fmla="*/ 12034112 w 12192000"/>
              <a:gd name="connsiteY67446" fmla="*/ 6109991 h 6858000"/>
              <a:gd name="connsiteX67447" fmla="*/ 12042986 w 12192000"/>
              <a:gd name="connsiteY67447" fmla="*/ 6119673 h 6858000"/>
              <a:gd name="connsiteX67448" fmla="*/ 12059582 w 12192000"/>
              <a:gd name="connsiteY67448" fmla="*/ 6136153 h 6858000"/>
              <a:gd name="connsiteX67449" fmla="*/ 12192000 w 12192000"/>
              <a:gd name="connsiteY67449" fmla="*/ 6136013 h 6858000"/>
              <a:gd name="connsiteX67450" fmla="*/ 12192000 w 12192000"/>
              <a:gd name="connsiteY67450" fmla="*/ 6157476 h 6858000"/>
              <a:gd name="connsiteX67451" fmla="*/ 12067189 w 12192000"/>
              <a:gd name="connsiteY67451" fmla="*/ 6157476 h 6858000"/>
              <a:gd name="connsiteX67452" fmla="*/ 12043332 w 12192000"/>
              <a:gd name="connsiteY67452" fmla="*/ 6180526 h 6858000"/>
              <a:gd name="connsiteX67453" fmla="*/ 12043332 w 12192000"/>
              <a:gd name="connsiteY67453" fmla="*/ 6250714 h 6858000"/>
              <a:gd name="connsiteX67454" fmla="*/ 12067534 w 12192000"/>
              <a:gd name="connsiteY67454" fmla="*/ 6273074 h 6858000"/>
              <a:gd name="connsiteX67455" fmla="*/ 12091046 w 12192000"/>
              <a:gd name="connsiteY67455" fmla="*/ 6248870 h 6858000"/>
              <a:gd name="connsiteX67456" fmla="*/ 12091162 w 12192000"/>
              <a:gd name="connsiteY67456" fmla="*/ 6189055 h 6858000"/>
              <a:gd name="connsiteX67457" fmla="*/ 12100036 w 12192000"/>
              <a:gd name="connsiteY67457" fmla="*/ 6174764 h 6858000"/>
              <a:gd name="connsiteX67458" fmla="*/ 12099921 w 12192000"/>
              <a:gd name="connsiteY67458" fmla="*/ 6174994 h 6858000"/>
              <a:gd name="connsiteX67459" fmla="*/ 12110408 w 12192000"/>
              <a:gd name="connsiteY67459" fmla="*/ 6186634 h 6858000"/>
              <a:gd name="connsiteX67460" fmla="*/ 12133458 w 12192000"/>
              <a:gd name="connsiteY67460" fmla="*/ 6205074 h 6858000"/>
              <a:gd name="connsiteX67461" fmla="*/ 12192000 w 12192000"/>
              <a:gd name="connsiteY67461" fmla="*/ 6204979 h 6858000"/>
              <a:gd name="connsiteX67462" fmla="*/ 12192000 w 12192000"/>
              <a:gd name="connsiteY67462" fmla="*/ 6224964 h 6858000"/>
              <a:gd name="connsiteX67463" fmla="*/ 12130694 w 12192000"/>
              <a:gd name="connsiteY67463" fmla="*/ 6225013 h 6858000"/>
              <a:gd name="connsiteX67464" fmla="*/ 12111215 w 12192000"/>
              <a:gd name="connsiteY67464" fmla="*/ 6246911 h 6858000"/>
              <a:gd name="connsiteX67465" fmla="*/ 12130002 w 12192000"/>
              <a:gd name="connsiteY67465" fmla="*/ 6272728 h 6858000"/>
              <a:gd name="connsiteX67466" fmla="*/ 12192000 w 12192000"/>
              <a:gd name="connsiteY67466" fmla="*/ 6272531 h 6858000"/>
              <a:gd name="connsiteX67467" fmla="*/ 12192000 w 12192000"/>
              <a:gd name="connsiteY67467" fmla="*/ 6287895 h 6858000"/>
              <a:gd name="connsiteX67468" fmla="*/ 12170109 w 12192000"/>
              <a:gd name="connsiteY67468" fmla="*/ 6288057 h 6858000"/>
              <a:gd name="connsiteX67469" fmla="*/ 12133804 w 12192000"/>
              <a:gd name="connsiteY67469" fmla="*/ 6287826 h 6858000"/>
              <a:gd name="connsiteX67470" fmla="*/ 12110985 w 12192000"/>
              <a:gd name="connsiteY67470" fmla="*/ 6316755 h 6858000"/>
              <a:gd name="connsiteX67471" fmla="*/ 12133804 w 12192000"/>
              <a:gd name="connsiteY67471" fmla="*/ 6340611 h 6858000"/>
              <a:gd name="connsiteX67472" fmla="*/ 12192000 w 12192000"/>
              <a:gd name="connsiteY67472" fmla="*/ 6340715 h 6858000"/>
              <a:gd name="connsiteX67473" fmla="*/ 12192000 w 12192000"/>
              <a:gd name="connsiteY67473" fmla="*/ 6355402 h 6858000"/>
              <a:gd name="connsiteX67474" fmla="*/ 12168265 w 12192000"/>
              <a:gd name="connsiteY67474" fmla="*/ 6355595 h 6858000"/>
              <a:gd name="connsiteX67475" fmla="*/ 12132076 w 12192000"/>
              <a:gd name="connsiteY67475" fmla="*/ 6355364 h 6858000"/>
              <a:gd name="connsiteX67476" fmla="*/ 12110985 w 12192000"/>
              <a:gd name="connsiteY67476" fmla="*/ 6378875 h 6858000"/>
              <a:gd name="connsiteX67477" fmla="*/ 12131038 w 12192000"/>
              <a:gd name="connsiteY67477" fmla="*/ 6408841 h 6858000"/>
              <a:gd name="connsiteX67478" fmla="*/ 12192000 w 12192000"/>
              <a:gd name="connsiteY67478" fmla="*/ 6408841 h 6858000"/>
              <a:gd name="connsiteX67479" fmla="*/ 12192000 w 12192000"/>
              <a:gd name="connsiteY67479" fmla="*/ 6423361 h 6858000"/>
              <a:gd name="connsiteX67480" fmla="*/ 12183810 w 12192000"/>
              <a:gd name="connsiteY67480" fmla="*/ 6422974 h 6858000"/>
              <a:gd name="connsiteX67481" fmla="*/ 12176448 w 12192000"/>
              <a:gd name="connsiteY67481" fmla="*/ 6436387 h 6858000"/>
              <a:gd name="connsiteX67482" fmla="*/ 12176332 w 12192000"/>
              <a:gd name="connsiteY67482" fmla="*/ 6436387 h 6858000"/>
              <a:gd name="connsiteX67483" fmla="*/ 12181179 w 12192000"/>
              <a:gd name="connsiteY67483" fmla="*/ 6473015 h 6858000"/>
              <a:gd name="connsiteX67484" fmla="*/ 12192000 w 12192000"/>
              <a:gd name="connsiteY67484" fmla="*/ 6475070 h 6858000"/>
              <a:gd name="connsiteX67485" fmla="*/ 12192000 w 12192000"/>
              <a:gd name="connsiteY67485" fmla="*/ 6491678 h 6858000"/>
              <a:gd name="connsiteX67486" fmla="*/ 12190625 w 12192000"/>
              <a:gd name="connsiteY67486" fmla="*/ 6491823 h 6858000"/>
              <a:gd name="connsiteX67487" fmla="*/ 12178754 w 12192000"/>
              <a:gd name="connsiteY67487" fmla="*/ 6515104 h 6858000"/>
              <a:gd name="connsiteX67488" fmla="*/ 12179330 w 12192000"/>
              <a:gd name="connsiteY67488" fmla="*/ 6600967 h 6858000"/>
              <a:gd name="connsiteX67489" fmla="*/ 12192000 w 12192000"/>
              <a:gd name="connsiteY67489" fmla="*/ 6601353 h 6858000"/>
              <a:gd name="connsiteX67490" fmla="*/ 12192000 w 12192000"/>
              <a:gd name="connsiteY67490" fmla="*/ 6631808 h 6858000"/>
              <a:gd name="connsiteX67491" fmla="*/ 12179214 w 12192000"/>
              <a:gd name="connsiteY67491" fmla="*/ 6632086 h 6858000"/>
              <a:gd name="connsiteX67492" fmla="*/ 12188661 w 12192000"/>
              <a:gd name="connsiteY67492" fmla="*/ 6663807 h 6858000"/>
              <a:gd name="connsiteX67493" fmla="*/ 12192000 w 12192000"/>
              <a:gd name="connsiteY67493" fmla="*/ 6664813 h 6858000"/>
              <a:gd name="connsiteX67494" fmla="*/ 12192000 w 12192000"/>
              <a:gd name="connsiteY67494" fmla="*/ 6689858 h 6858000"/>
              <a:gd name="connsiteX67495" fmla="*/ 12186922 w 12192000"/>
              <a:gd name="connsiteY67495" fmla="*/ 6689927 h 6858000"/>
              <a:gd name="connsiteX67496" fmla="*/ 12178292 w 12192000"/>
              <a:gd name="connsiteY67496" fmla="*/ 6703887 h 6858000"/>
              <a:gd name="connsiteX67497" fmla="*/ 12173682 w 12192000"/>
              <a:gd name="connsiteY67497" fmla="*/ 6786754 h 6858000"/>
              <a:gd name="connsiteX67498" fmla="*/ 12177932 w 12192000"/>
              <a:gd name="connsiteY67498" fmla="*/ 6804877 h 6858000"/>
              <a:gd name="connsiteX67499" fmla="*/ 12192000 w 12192000"/>
              <a:gd name="connsiteY67499" fmla="*/ 6808946 h 6858000"/>
              <a:gd name="connsiteX67500" fmla="*/ 12192000 w 12192000"/>
              <a:gd name="connsiteY67500" fmla="*/ 6826384 h 6858000"/>
              <a:gd name="connsiteX67501" fmla="*/ 12179257 w 12192000"/>
              <a:gd name="connsiteY67501" fmla="*/ 6827971 h 6858000"/>
              <a:gd name="connsiteX67502" fmla="*/ 12173566 w 12192000"/>
              <a:gd name="connsiteY67502" fmla="*/ 6849798 h 6858000"/>
              <a:gd name="connsiteX67503" fmla="*/ 12173593 w 12192000"/>
              <a:gd name="connsiteY67503" fmla="*/ 6858000 h 6858000"/>
              <a:gd name="connsiteX67504" fmla="*/ 12158616 w 12192000"/>
              <a:gd name="connsiteY67504" fmla="*/ 6858000 h 6858000"/>
              <a:gd name="connsiteX67505" fmla="*/ 12158699 w 12192000"/>
              <a:gd name="connsiteY67505" fmla="*/ 6842997 h 6858000"/>
              <a:gd name="connsiteX67506" fmla="*/ 12138414 w 12192000"/>
              <a:gd name="connsiteY67506" fmla="*/ 6825018 h 6858000"/>
              <a:gd name="connsiteX67507" fmla="*/ 12138414 w 12192000"/>
              <a:gd name="connsiteY67507" fmla="*/ 6825133 h 6858000"/>
              <a:gd name="connsiteX67508" fmla="*/ 12110985 w 12192000"/>
              <a:gd name="connsiteY67508" fmla="*/ 6841960 h 6858000"/>
              <a:gd name="connsiteX67509" fmla="*/ 12109993 w 12192000"/>
              <a:gd name="connsiteY67509" fmla="*/ 6858000 h 6858000"/>
              <a:gd name="connsiteX67510" fmla="*/ 12090768 w 12192000"/>
              <a:gd name="connsiteY67510" fmla="*/ 6858000 h 6858000"/>
              <a:gd name="connsiteX67511" fmla="*/ 12090124 w 12192000"/>
              <a:gd name="connsiteY67511" fmla="*/ 6781337 h 6858000"/>
              <a:gd name="connsiteX67512" fmla="*/ 12090930 w 12192000"/>
              <a:gd name="connsiteY67512" fmla="*/ 6651102 h 6858000"/>
              <a:gd name="connsiteX67513" fmla="*/ 12067880 w 12192000"/>
              <a:gd name="connsiteY67513" fmla="*/ 6626668 h 6858000"/>
              <a:gd name="connsiteX67514" fmla="*/ 11997576 w 12192000"/>
              <a:gd name="connsiteY67514" fmla="*/ 6626668 h 6858000"/>
              <a:gd name="connsiteX67515" fmla="*/ 11975448 w 12192000"/>
              <a:gd name="connsiteY67515" fmla="*/ 6649604 h 6858000"/>
              <a:gd name="connsiteX67516" fmla="*/ 11975678 w 12192000"/>
              <a:gd name="connsiteY67516" fmla="*/ 6782490 h 6858000"/>
              <a:gd name="connsiteX67517" fmla="*/ 11975563 w 12192000"/>
              <a:gd name="connsiteY67517" fmla="*/ 6782490 h 6858000"/>
              <a:gd name="connsiteX67518" fmla="*/ 11975429 w 12192000"/>
              <a:gd name="connsiteY67518" fmla="*/ 6858000 h 6858000"/>
              <a:gd name="connsiteX67519" fmla="*/ 11956840 w 12192000"/>
              <a:gd name="connsiteY67519" fmla="*/ 6858000 h 6858000"/>
              <a:gd name="connsiteX67520" fmla="*/ 11958390 w 12192000"/>
              <a:gd name="connsiteY67520" fmla="*/ 6646146 h 6858000"/>
              <a:gd name="connsiteX67521" fmla="*/ 11930615 w 12192000"/>
              <a:gd name="connsiteY67521" fmla="*/ 6627015 h 6858000"/>
              <a:gd name="connsiteX67522" fmla="*/ 11907678 w 12192000"/>
              <a:gd name="connsiteY67522" fmla="*/ 6650871 h 6858000"/>
              <a:gd name="connsiteX67523" fmla="*/ 11907770 w 12192000"/>
              <a:gd name="connsiteY67523" fmla="*/ 6858000 h 6858000"/>
              <a:gd name="connsiteX67524" fmla="*/ 11891942 w 12192000"/>
              <a:gd name="connsiteY67524" fmla="*/ 6858000 h 6858000"/>
              <a:gd name="connsiteX67525" fmla="*/ 11892120 w 12192000"/>
              <a:gd name="connsiteY67525" fmla="*/ 6649027 h 6858000"/>
              <a:gd name="connsiteX67526" fmla="*/ 11866880 w 12192000"/>
              <a:gd name="connsiteY67526" fmla="*/ 6626668 h 6858000"/>
              <a:gd name="connsiteX67527" fmla="*/ 11839219 w 12192000"/>
              <a:gd name="connsiteY67527" fmla="*/ 6649949 h 6858000"/>
              <a:gd name="connsiteX67528" fmla="*/ 11839450 w 12192000"/>
              <a:gd name="connsiteY67528" fmla="*/ 6717603 h 6858000"/>
              <a:gd name="connsiteX67529" fmla="*/ 11857314 w 12192000"/>
              <a:gd name="connsiteY67529" fmla="*/ 6742267 h 6858000"/>
              <a:gd name="connsiteX67530" fmla="*/ 11865266 w 12192000"/>
              <a:gd name="connsiteY67530" fmla="*/ 6750564 h 6858000"/>
              <a:gd name="connsiteX67531" fmla="*/ 11856622 w 12192000"/>
              <a:gd name="connsiteY67531" fmla="*/ 6757364 h 6858000"/>
              <a:gd name="connsiteX67532" fmla="*/ 11839104 w 12192000"/>
              <a:gd name="connsiteY67532" fmla="*/ 6775920 h 6858000"/>
              <a:gd name="connsiteX67533" fmla="*/ 11831613 w 12192000"/>
              <a:gd name="connsiteY67533" fmla="*/ 6811879 h 6858000"/>
              <a:gd name="connsiteX67534" fmla="*/ 11819972 w 12192000"/>
              <a:gd name="connsiteY67534" fmla="*/ 6776036 h 6858000"/>
              <a:gd name="connsiteX67535" fmla="*/ 11802453 w 12192000"/>
              <a:gd name="connsiteY67535" fmla="*/ 6757135 h 6858000"/>
              <a:gd name="connsiteX67536" fmla="*/ 11774446 w 12192000"/>
              <a:gd name="connsiteY67536" fmla="*/ 6805195 h 6858000"/>
              <a:gd name="connsiteX67537" fmla="*/ 11775484 w 12192000"/>
              <a:gd name="connsiteY67537" fmla="*/ 6827668 h 6858000"/>
              <a:gd name="connsiteX67538" fmla="*/ 11771828 w 12192000"/>
              <a:gd name="connsiteY67538" fmla="*/ 6858000 h 6858000"/>
              <a:gd name="connsiteX67539" fmla="*/ 11756438 w 12192000"/>
              <a:gd name="connsiteY67539" fmla="*/ 6858000 h 6858000"/>
              <a:gd name="connsiteX67540" fmla="*/ 11757506 w 12192000"/>
              <a:gd name="connsiteY67540" fmla="*/ 6849451 h 6858000"/>
              <a:gd name="connsiteX67541" fmla="*/ 11731688 w 12192000"/>
              <a:gd name="connsiteY67541" fmla="*/ 6824903 h 6858000"/>
              <a:gd name="connsiteX67542" fmla="*/ 11703913 w 12192000"/>
              <a:gd name="connsiteY67542" fmla="*/ 6848183 h 6858000"/>
              <a:gd name="connsiteX67543" fmla="*/ 11706257 w 12192000"/>
              <a:gd name="connsiteY67543" fmla="*/ 6858000 h 6858000"/>
              <a:gd name="connsiteX67544" fmla="*/ 11688958 w 12192000"/>
              <a:gd name="connsiteY67544" fmla="*/ 6858000 h 6858000"/>
              <a:gd name="connsiteX67545" fmla="*/ 11689852 w 12192000"/>
              <a:gd name="connsiteY67545" fmla="*/ 6849222 h 6858000"/>
              <a:gd name="connsiteX67546" fmla="*/ 11664612 w 12192000"/>
              <a:gd name="connsiteY67546" fmla="*/ 6824442 h 6858000"/>
              <a:gd name="connsiteX67547" fmla="*/ 11635798 w 12192000"/>
              <a:gd name="connsiteY67547" fmla="*/ 6850488 h 6858000"/>
              <a:gd name="connsiteX67548" fmla="*/ 11636895 w 12192000"/>
              <a:gd name="connsiteY67548" fmla="*/ 6858000 h 6858000"/>
              <a:gd name="connsiteX67549" fmla="*/ 11619867 w 12192000"/>
              <a:gd name="connsiteY67549" fmla="*/ 6858000 h 6858000"/>
              <a:gd name="connsiteX67550" fmla="*/ 11621162 w 12192000"/>
              <a:gd name="connsiteY67550" fmla="*/ 6852679 h 6858000"/>
              <a:gd name="connsiteX67551" fmla="*/ 11601915 w 12192000"/>
              <a:gd name="connsiteY67551" fmla="*/ 6824903 h 6858000"/>
              <a:gd name="connsiteX67552" fmla="*/ 11524349 w 12192000"/>
              <a:gd name="connsiteY67552" fmla="*/ 6825018 h 6858000"/>
              <a:gd name="connsiteX67553" fmla="*/ 11505794 w 12192000"/>
              <a:gd name="connsiteY67553" fmla="*/ 6843228 h 6858000"/>
              <a:gd name="connsiteX67554" fmla="*/ 11508133 w 12192000"/>
              <a:gd name="connsiteY67554" fmla="*/ 6858000 h 6858000"/>
              <a:gd name="connsiteX67555" fmla="*/ 11485366 w 12192000"/>
              <a:gd name="connsiteY67555" fmla="*/ 6858000 h 6858000"/>
              <a:gd name="connsiteX67556" fmla="*/ 11486546 w 12192000"/>
              <a:gd name="connsiteY67556" fmla="*/ 6850142 h 6858000"/>
              <a:gd name="connsiteX67557" fmla="*/ 11461652 w 12192000"/>
              <a:gd name="connsiteY67557" fmla="*/ 6824557 h 6858000"/>
              <a:gd name="connsiteX67558" fmla="*/ 11439754 w 12192000"/>
              <a:gd name="connsiteY67558" fmla="*/ 6854984 h 6858000"/>
              <a:gd name="connsiteX67559" fmla="*/ 11439445 w 12192000"/>
              <a:gd name="connsiteY67559" fmla="*/ 6858000 h 6858000"/>
              <a:gd name="connsiteX67560" fmla="*/ 11416515 w 12192000"/>
              <a:gd name="connsiteY67560" fmla="*/ 6858000 h 6858000"/>
              <a:gd name="connsiteX67561" fmla="*/ 11417050 w 12192000"/>
              <a:gd name="connsiteY67561" fmla="*/ 6854062 h 6858000"/>
              <a:gd name="connsiteX67562" fmla="*/ 11396996 w 12192000"/>
              <a:gd name="connsiteY67562" fmla="*/ 6823750 h 6858000"/>
              <a:gd name="connsiteX67563" fmla="*/ 11369565 w 12192000"/>
              <a:gd name="connsiteY67563" fmla="*/ 6849683 h 6858000"/>
              <a:gd name="connsiteX67564" fmla="*/ 11371495 w 12192000"/>
              <a:gd name="connsiteY67564" fmla="*/ 6858000 h 6858000"/>
              <a:gd name="connsiteX67565" fmla="*/ 11355038 w 12192000"/>
              <a:gd name="connsiteY67565" fmla="*/ 6858000 h 6858000"/>
              <a:gd name="connsiteX67566" fmla="*/ 11354698 w 12192000"/>
              <a:gd name="connsiteY67566" fmla="*/ 6840807 h 6858000"/>
              <a:gd name="connsiteX67567" fmla="*/ 11335452 w 12192000"/>
              <a:gd name="connsiteY67567" fmla="*/ 6824096 h 6858000"/>
              <a:gd name="connsiteX67568" fmla="*/ 11306213 w 12192000"/>
              <a:gd name="connsiteY67568" fmla="*/ 6825895 h 6858000"/>
              <a:gd name="connsiteX67569" fmla="*/ 11302258 w 12192000"/>
              <a:gd name="connsiteY67569" fmla="*/ 6839192 h 6858000"/>
              <a:gd name="connsiteX67570" fmla="*/ 11302286 w 12192000"/>
              <a:gd name="connsiteY67570" fmla="*/ 6848198 h 6858000"/>
              <a:gd name="connsiteX67571" fmla="*/ 11295574 w 12192000"/>
              <a:gd name="connsiteY67571" fmla="*/ 6852908 h 6858000"/>
              <a:gd name="connsiteX67572" fmla="*/ 11287505 w 12192000"/>
              <a:gd name="connsiteY67572" fmla="*/ 6838848 h 6858000"/>
              <a:gd name="connsiteX67573" fmla="*/ 11272811 w 12192000"/>
              <a:gd name="connsiteY67573" fmla="*/ 6822468 h 6858000"/>
              <a:gd name="connsiteX67574" fmla="*/ 11250856 w 12192000"/>
              <a:gd name="connsiteY67574" fmla="*/ 6824326 h 6858000"/>
              <a:gd name="connsiteX67575" fmla="*/ 11234029 w 12192000"/>
              <a:gd name="connsiteY67575" fmla="*/ 6843804 h 6858000"/>
              <a:gd name="connsiteX67576" fmla="*/ 11233882 w 12192000"/>
              <a:gd name="connsiteY67576" fmla="*/ 6858000 h 6858000"/>
              <a:gd name="connsiteX67577" fmla="*/ 11217242 w 12192000"/>
              <a:gd name="connsiteY67577" fmla="*/ 6858000 h 6858000"/>
              <a:gd name="connsiteX67578" fmla="*/ 11217662 w 12192000"/>
              <a:gd name="connsiteY67578" fmla="*/ 6848876 h 6858000"/>
              <a:gd name="connsiteX67579" fmla="*/ 11198991 w 12192000"/>
              <a:gd name="connsiteY67579" fmla="*/ 6821215 h 6858000"/>
              <a:gd name="connsiteX67580" fmla="*/ 11128919 w 12192000"/>
              <a:gd name="connsiteY67580" fmla="*/ 6821100 h 6858000"/>
              <a:gd name="connsiteX67581" fmla="*/ 11102064 w 12192000"/>
              <a:gd name="connsiteY67581" fmla="*/ 6846570 h 6858000"/>
              <a:gd name="connsiteX67582" fmla="*/ 11104751 w 12192000"/>
              <a:gd name="connsiteY67582" fmla="*/ 6858000 h 6858000"/>
              <a:gd name="connsiteX67583" fmla="*/ 11082742 w 12192000"/>
              <a:gd name="connsiteY67583" fmla="*/ 6858000 h 6858000"/>
              <a:gd name="connsiteX67584" fmla="*/ 11083394 w 12192000"/>
              <a:gd name="connsiteY67584" fmla="*/ 6852908 h 6858000"/>
              <a:gd name="connsiteX67585" fmla="*/ 11060573 w 12192000"/>
              <a:gd name="connsiteY67585" fmla="*/ 6824211 h 6858000"/>
              <a:gd name="connsiteX67586" fmla="*/ 11035678 w 12192000"/>
              <a:gd name="connsiteY67586" fmla="*/ 6849912 h 6858000"/>
              <a:gd name="connsiteX67587" fmla="*/ 11037165 w 12192000"/>
              <a:gd name="connsiteY67587" fmla="*/ 6858000 h 6858000"/>
              <a:gd name="connsiteX67588" fmla="*/ 11018526 w 12192000"/>
              <a:gd name="connsiteY67588" fmla="*/ 6858000 h 6858000"/>
              <a:gd name="connsiteX67589" fmla="*/ 11014357 w 12192000"/>
              <a:gd name="connsiteY67589" fmla="*/ 6833892 h 6858000"/>
              <a:gd name="connsiteX67590" fmla="*/ 11003164 w 12192000"/>
              <a:gd name="connsiteY67590" fmla="*/ 6824398 h 6858000"/>
              <a:gd name="connsiteX67591" fmla="*/ 10985658 w 12192000"/>
              <a:gd name="connsiteY67591" fmla="*/ 6825018 h 6858000"/>
              <a:gd name="connsiteX67592" fmla="*/ 10968717 w 12192000"/>
              <a:gd name="connsiteY67592" fmla="*/ 6841153 h 6858000"/>
              <a:gd name="connsiteX67593" fmla="*/ 10968764 w 12192000"/>
              <a:gd name="connsiteY67593" fmla="*/ 6858000 h 6858000"/>
              <a:gd name="connsiteX67594" fmla="*/ 10949088 w 12192000"/>
              <a:gd name="connsiteY67594" fmla="*/ 6858000 h 6858000"/>
              <a:gd name="connsiteX67595" fmla="*/ 10948548 w 12192000"/>
              <a:gd name="connsiteY67595" fmla="*/ 6841960 h 6858000"/>
              <a:gd name="connsiteX67596" fmla="*/ 10932182 w 12192000"/>
              <a:gd name="connsiteY67596" fmla="*/ 6824787 h 6858000"/>
              <a:gd name="connsiteX67597" fmla="*/ 10932298 w 12192000"/>
              <a:gd name="connsiteY67597" fmla="*/ 6824903 h 6858000"/>
              <a:gd name="connsiteX67598" fmla="*/ 10900834 w 12192000"/>
              <a:gd name="connsiteY67598" fmla="*/ 6853947 h 6858000"/>
              <a:gd name="connsiteX67599" fmla="*/ 10900867 w 12192000"/>
              <a:gd name="connsiteY67599" fmla="*/ 6858000 h 6858000"/>
              <a:gd name="connsiteX67600" fmla="*/ 10884985 w 12192000"/>
              <a:gd name="connsiteY67600" fmla="*/ 6858000 h 6858000"/>
              <a:gd name="connsiteX67601" fmla="*/ 10884814 w 12192000"/>
              <a:gd name="connsiteY67601" fmla="*/ 6848529 h 6858000"/>
              <a:gd name="connsiteX67602" fmla="*/ 10885504 w 12192000"/>
              <a:gd name="connsiteY67602" fmla="*/ 6783873 h 6858000"/>
              <a:gd name="connsiteX67603" fmla="*/ 10886196 w 12192000"/>
              <a:gd name="connsiteY67603" fmla="*/ 6651217 h 6858000"/>
              <a:gd name="connsiteX67604" fmla="*/ 10861071 w 12192000"/>
              <a:gd name="connsiteY67604" fmla="*/ 6626899 h 6858000"/>
              <a:gd name="connsiteX67605" fmla="*/ 10788231 w 12192000"/>
              <a:gd name="connsiteY67605" fmla="*/ 6626899 h 6858000"/>
              <a:gd name="connsiteX67606" fmla="*/ 10765526 w 12192000"/>
              <a:gd name="connsiteY67606" fmla="*/ 6648797 h 6858000"/>
              <a:gd name="connsiteX67607" fmla="*/ 10765988 w 12192000"/>
              <a:gd name="connsiteY67607" fmla="*/ 6781453 h 6858000"/>
              <a:gd name="connsiteX67608" fmla="*/ 10765758 w 12192000"/>
              <a:gd name="connsiteY67608" fmla="*/ 6781453 h 6858000"/>
              <a:gd name="connsiteX67609" fmla="*/ 10765619 w 12192000"/>
              <a:gd name="connsiteY67609" fmla="*/ 6858000 h 6858000"/>
              <a:gd name="connsiteX67610" fmla="*/ 10750386 w 12192000"/>
              <a:gd name="connsiteY67610" fmla="*/ 6858000 h 6858000"/>
              <a:gd name="connsiteX67611" fmla="*/ 10750198 w 12192000"/>
              <a:gd name="connsiteY67611" fmla="*/ 6784564 h 6858000"/>
              <a:gd name="connsiteX67612" fmla="*/ 10750544 w 12192000"/>
              <a:gd name="connsiteY67612" fmla="*/ 6649027 h 6858000"/>
              <a:gd name="connsiteX67613" fmla="*/ 10728877 w 12192000"/>
              <a:gd name="connsiteY67613" fmla="*/ 6626438 h 6858000"/>
              <a:gd name="connsiteX67614" fmla="*/ 10702598 w 12192000"/>
              <a:gd name="connsiteY67614" fmla="*/ 6648105 h 6858000"/>
              <a:gd name="connsiteX67615" fmla="*/ 10702688 w 12192000"/>
              <a:gd name="connsiteY67615" fmla="*/ 6858000 h 6858000"/>
              <a:gd name="connsiteX67616" fmla="*/ 10681760 w 12192000"/>
              <a:gd name="connsiteY67616" fmla="*/ 6858000 h 6858000"/>
              <a:gd name="connsiteX67617" fmla="*/ 10682200 w 12192000"/>
              <a:gd name="connsiteY67617" fmla="*/ 6647414 h 6858000"/>
              <a:gd name="connsiteX67618" fmla="*/ 10652464 w 12192000"/>
              <a:gd name="connsiteY67618" fmla="*/ 6627015 h 6858000"/>
              <a:gd name="connsiteX67619" fmla="*/ 10629414 w 12192000"/>
              <a:gd name="connsiteY67619" fmla="*/ 6648682 h 6858000"/>
              <a:gd name="connsiteX67620" fmla="*/ 10629414 w 12192000"/>
              <a:gd name="connsiteY67620" fmla="*/ 6713800 h 6858000"/>
              <a:gd name="connsiteX67621" fmla="*/ 10651312 w 12192000"/>
              <a:gd name="connsiteY67621" fmla="*/ 6742382 h 6858000"/>
              <a:gd name="connsiteX67622" fmla="*/ 10659726 w 12192000"/>
              <a:gd name="connsiteY67622" fmla="*/ 6750449 h 6858000"/>
              <a:gd name="connsiteX67623" fmla="*/ 10650850 w 12192000"/>
              <a:gd name="connsiteY67623" fmla="*/ 6757364 h 6858000"/>
              <a:gd name="connsiteX67624" fmla="*/ 10629414 w 12192000"/>
              <a:gd name="connsiteY67624" fmla="*/ 6782259 h 6858000"/>
              <a:gd name="connsiteX67625" fmla="*/ 10619848 w 12192000"/>
              <a:gd name="connsiteY67625" fmla="*/ 6811649 h 6858000"/>
              <a:gd name="connsiteX67626" fmla="*/ 10614662 w 12192000"/>
              <a:gd name="connsiteY67626" fmla="*/ 6782490 h 6858000"/>
              <a:gd name="connsiteX67627" fmla="*/ 10588499 w 12192000"/>
              <a:gd name="connsiteY67627" fmla="*/ 6757020 h 6858000"/>
              <a:gd name="connsiteX67628" fmla="*/ 10567178 w 12192000"/>
              <a:gd name="connsiteY67628" fmla="*/ 6784910 h 6858000"/>
              <a:gd name="connsiteX67629" fmla="*/ 10567984 w 12192000"/>
              <a:gd name="connsiteY67629" fmla="*/ 6842997 h 6858000"/>
              <a:gd name="connsiteX67630" fmla="*/ 10569069 w 12192000"/>
              <a:gd name="connsiteY67630" fmla="*/ 6858000 h 6858000"/>
              <a:gd name="connsiteX67631" fmla="*/ 10546782 w 12192000"/>
              <a:gd name="connsiteY67631" fmla="*/ 6858000 h 6858000"/>
              <a:gd name="connsiteX67632" fmla="*/ 10547585 w 12192000"/>
              <a:gd name="connsiteY67632" fmla="*/ 6851988 h 6858000"/>
              <a:gd name="connsiteX67633" fmla="*/ 10521306 w 12192000"/>
              <a:gd name="connsiteY67633" fmla="*/ 6824557 h 6858000"/>
              <a:gd name="connsiteX67634" fmla="*/ 10499524 w 12192000"/>
              <a:gd name="connsiteY67634" fmla="*/ 6849451 h 6858000"/>
              <a:gd name="connsiteX67635" fmla="*/ 10501000 w 12192000"/>
              <a:gd name="connsiteY67635" fmla="*/ 6858000 h 6858000"/>
              <a:gd name="connsiteX67636" fmla="*/ 10478268 w 12192000"/>
              <a:gd name="connsiteY67636" fmla="*/ 6858000 h 6858000"/>
              <a:gd name="connsiteX67637" fmla="*/ 10479586 w 12192000"/>
              <a:gd name="connsiteY67637" fmla="*/ 6849337 h 6858000"/>
              <a:gd name="connsiteX67638" fmla="*/ 10457572 w 12192000"/>
              <a:gd name="connsiteY67638" fmla="*/ 6824557 h 6858000"/>
              <a:gd name="connsiteX67639" fmla="*/ 10431180 w 12192000"/>
              <a:gd name="connsiteY67639" fmla="*/ 6849105 h 6858000"/>
              <a:gd name="connsiteX67640" fmla="*/ 10433863 w 12192000"/>
              <a:gd name="connsiteY67640" fmla="*/ 6858000 h 6858000"/>
              <a:gd name="connsiteX67641" fmla="*/ 10409889 w 12192000"/>
              <a:gd name="connsiteY67641" fmla="*/ 6858000 h 6858000"/>
              <a:gd name="connsiteX67642" fmla="*/ 10412048 w 12192000"/>
              <a:gd name="connsiteY67642" fmla="*/ 6848644 h 6858000"/>
              <a:gd name="connsiteX67643" fmla="*/ 10387960 w 12192000"/>
              <a:gd name="connsiteY67643" fmla="*/ 6824787 h 6858000"/>
              <a:gd name="connsiteX67644" fmla="*/ 10325377 w 12192000"/>
              <a:gd name="connsiteY67644" fmla="*/ 6824787 h 6858000"/>
              <a:gd name="connsiteX67645" fmla="*/ 10295526 w 12192000"/>
              <a:gd name="connsiteY67645" fmla="*/ 6848529 h 6858000"/>
              <a:gd name="connsiteX67646" fmla="*/ 10296747 w 12192000"/>
              <a:gd name="connsiteY67646" fmla="*/ 6858000 h 6858000"/>
              <a:gd name="connsiteX67647" fmla="*/ 10280085 w 12192000"/>
              <a:gd name="connsiteY67647" fmla="*/ 6858000 h 6858000"/>
              <a:gd name="connsiteX67648" fmla="*/ 10281005 w 12192000"/>
              <a:gd name="connsiteY67648" fmla="*/ 6850374 h 6858000"/>
              <a:gd name="connsiteX67649" fmla="*/ 10255650 w 12192000"/>
              <a:gd name="connsiteY67649" fmla="*/ 6823635 h 6858000"/>
              <a:gd name="connsiteX67650" fmla="*/ 10227067 w 12192000"/>
              <a:gd name="connsiteY67650" fmla="*/ 6846917 h 6858000"/>
              <a:gd name="connsiteX67651" fmla="*/ 10230107 w 12192000"/>
              <a:gd name="connsiteY67651" fmla="*/ 6858000 h 6858000"/>
              <a:gd name="connsiteX67652" fmla="*/ 10210220 w 12192000"/>
              <a:gd name="connsiteY67652" fmla="*/ 6858000 h 6858000"/>
              <a:gd name="connsiteX67653" fmla="*/ 10213122 w 12192000"/>
              <a:gd name="connsiteY67653" fmla="*/ 6849683 h 6858000"/>
              <a:gd name="connsiteX67654" fmla="*/ 10186268 w 12192000"/>
              <a:gd name="connsiteY67654" fmla="*/ 6823059 h 6858000"/>
              <a:gd name="connsiteX67655" fmla="*/ 10164716 w 12192000"/>
              <a:gd name="connsiteY67655" fmla="*/ 6848529 h 6858000"/>
              <a:gd name="connsiteX67656" fmla="*/ 10166630 w 12192000"/>
              <a:gd name="connsiteY67656" fmla="*/ 6858000 h 6858000"/>
              <a:gd name="connsiteX67657" fmla="*/ 10145369 w 12192000"/>
              <a:gd name="connsiteY67657" fmla="*/ 6858000 h 6858000"/>
              <a:gd name="connsiteX67658" fmla="*/ 10145483 w 12192000"/>
              <a:gd name="connsiteY67658" fmla="*/ 6857620 h 6858000"/>
              <a:gd name="connsiteX67659" fmla="*/ 10144778 w 12192000"/>
              <a:gd name="connsiteY67659" fmla="*/ 6839540 h 6858000"/>
              <a:gd name="connsiteX67660" fmla="*/ 10129564 w 12192000"/>
              <a:gd name="connsiteY67660" fmla="*/ 6824096 h 6858000"/>
              <a:gd name="connsiteX67661" fmla="*/ 10110821 w 12192000"/>
              <a:gd name="connsiteY67661" fmla="*/ 6823117 h 6858000"/>
              <a:gd name="connsiteX67662" fmla="*/ 10097523 w 12192000"/>
              <a:gd name="connsiteY67662" fmla="*/ 6835967 h 6858000"/>
              <a:gd name="connsiteX67663" fmla="*/ 10087612 w 12192000"/>
              <a:gd name="connsiteY67663" fmla="*/ 6853830 h 6858000"/>
              <a:gd name="connsiteX67664" fmla="*/ 10076778 w 12192000"/>
              <a:gd name="connsiteY67664" fmla="*/ 6836774 h 6858000"/>
              <a:gd name="connsiteX67665" fmla="*/ 10053266 w 12192000"/>
              <a:gd name="connsiteY67665" fmla="*/ 6824211 h 6858000"/>
              <a:gd name="connsiteX67666" fmla="*/ 10029755 w 12192000"/>
              <a:gd name="connsiteY67666" fmla="*/ 6833431 h 6858000"/>
              <a:gd name="connsiteX67667" fmla="*/ 10030542 w 12192000"/>
              <a:gd name="connsiteY67667" fmla="*/ 6858000 h 6858000"/>
              <a:gd name="connsiteX67668" fmla="*/ 10008258 w 12192000"/>
              <a:gd name="connsiteY67668" fmla="*/ 6858000 h 6858000"/>
              <a:gd name="connsiteX67669" fmla="*/ 10008780 w 12192000"/>
              <a:gd name="connsiteY67669" fmla="*/ 6850488 h 6858000"/>
              <a:gd name="connsiteX67670" fmla="*/ 10008664 w 12192000"/>
              <a:gd name="connsiteY67670" fmla="*/ 6850488 h 6858000"/>
              <a:gd name="connsiteX67671" fmla="*/ 9991837 w 12192000"/>
              <a:gd name="connsiteY67671" fmla="*/ 6823981 h 6858000"/>
              <a:gd name="connsiteX67672" fmla="*/ 9908970 w 12192000"/>
              <a:gd name="connsiteY67672" fmla="*/ 6823981 h 6858000"/>
              <a:gd name="connsiteX67673" fmla="*/ 9893642 w 12192000"/>
              <a:gd name="connsiteY67673" fmla="*/ 6839193 h 6858000"/>
              <a:gd name="connsiteX67674" fmla="*/ 9895950 w 12192000"/>
              <a:gd name="connsiteY67674" fmla="*/ 6858000 h 6858000"/>
              <a:gd name="connsiteX67675" fmla="*/ 9876743 w 12192000"/>
              <a:gd name="connsiteY67675" fmla="*/ 6858000 h 6858000"/>
              <a:gd name="connsiteX67676" fmla="*/ 9880042 w 12192000"/>
              <a:gd name="connsiteY67676" fmla="*/ 6847722 h 6858000"/>
              <a:gd name="connsiteX67677" fmla="*/ 9851113 w 12192000"/>
              <a:gd name="connsiteY67677" fmla="*/ 6823174 h 6858000"/>
              <a:gd name="connsiteX67678" fmla="*/ 9824606 w 12192000"/>
              <a:gd name="connsiteY67678" fmla="*/ 6847376 h 6858000"/>
              <a:gd name="connsiteX67679" fmla="*/ 9827725 w 12192000"/>
              <a:gd name="connsiteY67679" fmla="*/ 6858000 h 6858000"/>
              <a:gd name="connsiteX67680" fmla="*/ 9811751 w 12192000"/>
              <a:gd name="connsiteY67680" fmla="*/ 6858000 h 6858000"/>
              <a:gd name="connsiteX67681" fmla="*/ 9811812 w 12192000"/>
              <a:gd name="connsiteY67681" fmla="*/ 6849798 h 6858000"/>
              <a:gd name="connsiteX67682" fmla="*/ 9790376 w 12192000"/>
              <a:gd name="connsiteY67682" fmla="*/ 6824442 h 6858000"/>
              <a:gd name="connsiteX67683" fmla="*/ 9763176 w 12192000"/>
              <a:gd name="connsiteY67683" fmla="*/ 6848415 h 6858000"/>
              <a:gd name="connsiteX67684" fmla="*/ 9762833 w 12192000"/>
              <a:gd name="connsiteY67684" fmla="*/ 6858000 h 6858000"/>
              <a:gd name="connsiteX67685" fmla="*/ 9744044 w 12192000"/>
              <a:gd name="connsiteY67685" fmla="*/ 6858000 h 6858000"/>
              <a:gd name="connsiteX67686" fmla="*/ 9744044 w 12192000"/>
              <a:gd name="connsiteY67686" fmla="*/ 6841960 h 6858000"/>
              <a:gd name="connsiteX67687" fmla="*/ 9719034 w 12192000"/>
              <a:gd name="connsiteY67687" fmla="*/ 6825249 h 6858000"/>
              <a:gd name="connsiteX67688" fmla="*/ 9696676 w 12192000"/>
              <a:gd name="connsiteY67688" fmla="*/ 6841269 h 6858000"/>
              <a:gd name="connsiteX67689" fmla="*/ 9696698 w 12192000"/>
              <a:gd name="connsiteY67689" fmla="*/ 6858000 h 6858000"/>
              <a:gd name="connsiteX67690" fmla="*/ 9675131 w 12192000"/>
              <a:gd name="connsiteY67690" fmla="*/ 6858000 h 6858000"/>
              <a:gd name="connsiteX67691" fmla="*/ 9675008 w 12192000"/>
              <a:gd name="connsiteY67691" fmla="*/ 6849683 h 6858000"/>
              <a:gd name="connsiteX67692" fmla="*/ 9675008 w 12192000"/>
              <a:gd name="connsiteY67692" fmla="*/ 6785025 h 6858000"/>
              <a:gd name="connsiteX67693" fmla="*/ 9676160 w 12192000"/>
              <a:gd name="connsiteY67693" fmla="*/ 6649718 h 6858000"/>
              <a:gd name="connsiteX67694" fmla="*/ 9654954 w 12192000"/>
              <a:gd name="connsiteY67694" fmla="*/ 6626784 h 6858000"/>
              <a:gd name="connsiteX67695" fmla="*/ 9582114 w 12192000"/>
              <a:gd name="connsiteY67695" fmla="*/ 6626784 h 6858000"/>
              <a:gd name="connsiteX67696" fmla="*/ 9560792 w 12192000"/>
              <a:gd name="connsiteY67696" fmla="*/ 6649604 h 6858000"/>
              <a:gd name="connsiteX67697" fmla="*/ 9561138 w 12192000"/>
              <a:gd name="connsiteY67697" fmla="*/ 6782374 h 6858000"/>
              <a:gd name="connsiteX67698" fmla="*/ 9561007 w 12192000"/>
              <a:gd name="connsiteY67698" fmla="*/ 6858000 h 6858000"/>
              <a:gd name="connsiteX67699" fmla="*/ 9544073 w 12192000"/>
              <a:gd name="connsiteY67699" fmla="*/ 6858000 h 6858000"/>
              <a:gd name="connsiteX67700" fmla="*/ 9544658 w 12192000"/>
              <a:gd name="connsiteY67700" fmla="*/ 6846109 h 6858000"/>
              <a:gd name="connsiteX67701" fmla="*/ 9540969 w 12192000"/>
              <a:gd name="connsiteY67701" fmla="*/ 6648682 h 6858000"/>
              <a:gd name="connsiteX67702" fmla="*/ 9516304 w 12192000"/>
              <a:gd name="connsiteY67702" fmla="*/ 6626208 h 6858000"/>
              <a:gd name="connsiteX67703" fmla="*/ 9492794 w 12192000"/>
              <a:gd name="connsiteY67703" fmla="*/ 6650411 h 6858000"/>
              <a:gd name="connsiteX67704" fmla="*/ 9493139 w 12192000"/>
              <a:gd name="connsiteY67704" fmla="*/ 6783066 h 6858000"/>
              <a:gd name="connsiteX67705" fmla="*/ 9493014 w 12192000"/>
              <a:gd name="connsiteY67705" fmla="*/ 6858000 h 6858000"/>
              <a:gd name="connsiteX67706" fmla="*/ 9476763 w 12192000"/>
              <a:gd name="connsiteY67706" fmla="*/ 6858000 h 6858000"/>
              <a:gd name="connsiteX67707" fmla="*/ 9477118 w 12192000"/>
              <a:gd name="connsiteY67707" fmla="*/ 6650295 h 6858000"/>
              <a:gd name="connsiteX67708" fmla="*/ 9450612 w 12192000"/>
              <a:gd name="connsiteY67708" fmla="*/ 6627130 h 6858000"/>
              <a:gd name="connsiteX67709" fmla="*/ 9423988 w 12192000"/>
              <a:gd name="connsiteY67709" fmla="*/ 6650065 h 6858000"/>
              <a:gd name="connsiteX67710" fmla="*/ 9424334 w 12192000"/>
              <a:gd name="connsiteY67710" fmla="*/ 6720369 h 6858000"/>
              <a:gd name="connsiteX67711" fmla="*/ 9440239 w 12192000"/>
              <a:gd name="connsiteY67711" fmla="*/ 6742843 h 6858000"/>
              <a:gd name="connsiteX67712" fmla="*/ 9446462 w 12192000"/>
              <a:gd name="connsiteY67712" fmla="*/ 6744917 h 6858000"/>
              <a:gd name="connsiteX67713" fmla="*/ 9449458 w 12192000"/>
              <a:gd name="connsiteY67713" fmla="*/ 6750449 h 6858000"/>
              <a:gd name="connsiteX67714" fmla="*/ 9446923 w 12192000"/>
              <a:gd name="connsiteY67714" fmla="*/ 6756557 h 6858000"/>
              <a:gd name="connsiteX67715" fmla="*/ 9441276 w 12192000"/>
              <a:gd name="connsiteY67715" fmla="*/ 6757711 h 6858000"/>
              <a:gd name="connsiteX67716" fmla="*/ 9424102 w 12192000"/>
              <a:gd name="connsiteY67716" fmla="*/ 6780991 h 6858000"/>
              <a:gd name="connsiteX67717" fmla="*/ 9415460 w 12192000"/>
              <a:gd name="connsiteY67717" fmla="*/ 6813262 h 6858000"/>
              <a:gd name="connsiteX67718" fmla="*/ 9403820 w 12192000"/>
              <a:gd name="connsiteY67718" fmla="*/ 6780300 h 6858000"/>
              <a:gd name="connsiteX67719" fmla="*/ 9396673 w 12192000"/>
              <a:gd name="connsiteY67719" fmla="*/ 6758286 h 6858000"/>
              <a:gd name="connsiteX67720" fmla="*/ 9356912 w 12192000"/>
              <a:gd name="connsiteY67720" fmla="*/ 6787330 h 6858000"/>
              <a:gd name="connsiteX67721" fmla="*/ 9366246 w 12192000"/>
              <a:gd name="connsiteY67721" fmla="*/ 6811303 h 6858000"/>
              <a:gd name="connsiteX67722" fmla="*/ 9363826 w 12192000"/>
              <a:gd name="connsiteY67722" fmla="*/ 6826055 h 6858000"/>
              <a:gd name="connsiteX67723" fmla="*/ 9355067 w 12192000"/>
              <a:gd name="connsiteY67723" fmla="*/ 6844625 h 6858000"/>
              <a:gd name="connsiteX67724" fmla="*/ 9357067 w 12192000"/>
              <a:gd name="connsiteY67724" fmla="*/ 6858000 h 6858000"/>
              <a:gd name="connsiteX67725" fmla="*/ 9341912 w 12192000"/>
              <a:gd name="connsiteY67725" fmla="*/ 6858000 h 6858000"/>
              <a:gd name="connsiteX67726" fmla="*/ 9342850 w 12192000"/>
              <a:gd name="connsiteY67726" fmla="*/ 6850259 h 6858000"/>
              <a:gd name="connsiteX67727" fmla="*/ 9316458 w 12192000"/>
              <a:gd name="connsiteY67727" fmla="*/ 6824326 h 6858000"/>
              <a:gd name="connsiteX67728" fmla="*/ 9288797 w 12192000"/>
              <a:gd name="connsiteY67728" fmla="*/ 6848990 h 6858000"/>
              <a:gd name="connsiteX67729" fmla="*/ 9289954 w 12192000"/>
              <a:gd name="connsiteY67729" fmla="*/ 6858000 h 6858000"/>
              <a:gd name="connsiteX67730" fmla="*/ 9274309 w 12192000"/>
              <a:gd name="connsiteY67730" fmla="*/ 6858000 h 6858000"/>
              <a:gd name="connsiteX67731" fmla="*/ 9275082 w 12192000"/>
              <a:gd name="connsiteY67731" fmla="*/ 6851871 h 6858000"/>
              <a:gd name="connsiteX67732" fmla="*/ 9249496 w 12192000"/>
              <a:gd name="connsiteY67732" fmla="*/ 6824096 h 6858000"/>
              <a:gd name="connsiteX67733" fmla="*/ 9225292 w 12192000"/>
              <a:gd name="connsiteY67733" fmla="*/ 6847492 h 6858000"/>
              <a:gd name="connsiteX67734" fmla="*/ 9227161 w 12192000"/>
              <a:gd name="connsiteY67734" fmla="*/ 6858000 h 6858000"/>
              <a:gd name="connsiteX67735" fmla="*/ 9206165 w 12192000"/>
              <a:gd name="connsiteY67735" fmla="*/ 6858000 h 6858000"/>
              <a:gd name="connsiteX67736" fmla="*/ 9207313 w 12192000"/>
              <a:gd name="connsiteY67736" fmla="*/ 6854523 h 6858000"/>
              <a:gd name="connsiteX67737" fmla="*/ 9177232 w 12192000"/>
              <a:gd name="connsiteY67737" fmla="*/ 6824787 h 6858000"/>
              <a:gd name="connsiteX67738" fmla="*/ 9151301 w 12192000"/>
              <a:gd name="connsiteY67738" fmla="*/ 6825018 h 6858000"/>
              <a:gd name="connsiteX67739" fmla="*/ 9107159 w 12192000"/>
              <a:gd name="connsiteY67739" fmla="*/ 6824787 h 6858000"/>
              <a:gd name="connsiteX67740" fmla="*/ 9092060 w 12192000"/>
              <a:gd name="connsiteY67740" fmla="*/ 6844841 h 6858000"/>
              <a:gd name="connsiteX67741" fmla="*/ 9092176 w 12192000"/>
              <a:gd name="connsiteY67741" fmla="*/ 6844841 h 6858000"/>
              <a:gd name="connsiteX67742" fmla="*/ 9091274 w 12192000"/>
              <a:gd name="connsiteY67742" fmla="*/ 6858000 h 6858000"/>
              <a:gd name="connsiteX67743" fmla="*/ 9069987 w 12192000"/>
              <a:gd name="connsiteY67743" fmla="*/ 6858000 h 6858000"/>
              <a:gd name="connsiteX67744" fmla="*/ 9070739 w 12192000"/>
              <a:gd name="connsiteY67744" fmla="*/ 6851871 h 6858000"/>
              <a:gd name="connsiteX67745" fmla="*/ 9049302 w 12192000"/>
              <a:gd name="connsiteY67745" fmla="*/ 6823866 h 6858000"/>
              <a:gd name="connsiteX67746" fmla="*/ 9023140 w 12192000"/>
              <a:gd name="connsiteY67746" fmla="*/ 6851066 h 6858000"/>
              <a:gd name="connsiteX67747" fmla="*/ 9024425 w 12192000"/>
              <a:gd name="connsiteY67747" fmla="*/ 6858000 h 6858000"/>
              <a:gd name="connsiteX67748" fmla="*/ 9000466 w 12192000"/>
              <a:gd name="connsiteY67748" fmla="*/ 6858000 h 6858000"/>
              <a:gd name="connsiteX67749" fmla="*/ 9001702 w 12192000"/>
              <a:gd name="connsiteY67749" fmla="*/ 6850488 h 6858000"/>
              <a:gd name="connsiteX67750" fmla="*/ 8980150 w 12192000"/>
              <a:gd name="connsiteY67750" fmla="*/ 6823174 h 6858000"/>
              <a:gd name="connsiteX67751" fmla="*/ 8954564 w 12192000"/>
              <a:gd name="connsiteY67751" fmla="*/ 6847146 h 6858000"/>
              <a:gd name="connsiteX67752" fmla="*/ 8955356 w 12192000"/>
              <a:gd name="connsiteY67752" fmla="*/ 6858000 h 6858000"/>
              <a:gd name="connsiteX67753" fmla="*/ 8934406 w 12192000"/>
              <a:gd name="connsiteY67753" fmla="*/ 6858000 h 6858000"/>
              <a:gd name="connsiteX67754" fmla="*/ 8936124 w 12192000"/>
              <a:gd name="connsiteY67754" fmla="*/ 6848068 h 6858000"/>
              <a:gd name="connsiteX67755" fmla="*/ 8921372 w 12192000"/>
              <a:gd name="connsiteY67755" fmla="*/ 6824211 h 6858000"/>
              <a:gd name="connsiteX67756" fmla="*/ 8886911 w 12192000"/>
              <a:gd name="connsiteY67756" fmla="*/ 6842075 h 6858000"/>
              <a:gd name="connsiteX67757" fmla="*/ 8886796 w 12192000"/>
              <a:gd name="connsiteY67757" fmla="*/ 6841960 h 6858000"/>
              <a:gd name="connsiteX67758" fmla="*/ 8879305 w 12192000"/>
              <a:gd name="connsiteY67758" fmla="*/ 6853716 h 6858000"/>
              <a:gd name="connsiteX67759" fmla="*/ 8871698 w 12192000"/>
              <a:gd name="connsiteY67759" fmla="*/ 6840346 h 6858000"/>
              <a:gd name="connsiteX67760" fmla="*/ 8863054 w 12192000"/>
              <a:gd name="connsiteY67760" fmla="*/ 6824557 h 6858000"/>
              <a:gd name="connsiteX67761" fmla="*/ 8841790 w 12192000"/>
              <a:gd name="connsiteY67761" fmla="*/ 6822525 h 6858000"/>
              <a:gd name="connsiteX67762" fmla="*/ 8822946 w 12192000"/>
              <a:gd name="connsiteY67762" fmla="*/ 6827668 h 6858000"/>
              <a:gd name="connsiteX67763" fmla="*/ 8818134 w 12192000"/>
              <a:gd name="connsiteY67763" fmla="*/ 6843617 h 6858000"/>
              <a:gd name="connsiteX67764" fmla="*/ 8819335 w 12192000"/>
              <a:gd name="connsiteY67764" fmla="*/ 6858000 h 6858000"/>
              <a:gd name="connsiteX67765" fmla="*/ 8801535 w 12192000"/>
              <a:gd name="connsiteY67765" fmla="*/ 6858000 h 6858000"/>
              <a:gd name="connsiteX67766" fmla="*/ 8802546 w 12192000"/>
              <a:gd name="connsiteY67766" fmla="*/ 6847607 h 6858000"/>
              <a:gd name="connsiteX67767" fmla="*/ 8787103 w 12192000"/>
              <a:gd name="connsiteY67767" fmla="*/ 6821445 h 6858000"/>
              <a:gd name="connsiteX67768" fmla="*/ 8704236 w 12192000"/>
              <a:gd name="connsiteY67768" fmla="*/ 6821445 h 6858000"/>
              <a:gd name="connsiteX67769" fmla="*/ 8687178 w 12192000"/>
              <a:gd name="connsiteY67769" fmla="*/ 6838502 h 6858000"/>
              <a:gd name="connsiteX67770" fmla="*/ 8690265 w 12192000"/>
              <a:gd name="connsiteY67770" fmla="*/ 6858000 h 6858000"/>
              <a:gd name="connsiteX67771" fmla="*/ 8666174 w 12192000"/>
              <a:gd name="connsiteY67771" fmla="*/ 6858000 h 6858000"/>
              <a:gd name="connsiteX67772" fmla="*/ 8669429 w 12192000"/>
              <a:gd name="connsiteY67772" fmla="*/ 6848300 h 6858000"/>
              <a:gd name="connsiteX67773" fmla="*/ 8643498 w 12192000"/>
              <a:gd name="connsiteY67773" fmla="*/ 6823059 h 6858000"/>
              <a:gd name="connsiteX67774" fmla="*/ 8621716 w 12192000"/>
              <a:gd name="connsiteY67774" fmla="*/ 6847722 h 6858000"/>
              <a:gd name="connsiteX67775" fmla="*/ 8622714 w 12192000"/>
              <a:gd name="connsiteY67775" fmla="*/ 6858000 h 6858000"/>
              <a:gd name="connsiteX67776" fmla="*/ 8602239 w 12192000"/>
              <a:gd name="connsiteY67776" fmla="*/ 6858000 h 6858000"/>
              <a:gd name="connsiteX67777" fmla="*/ 8603621 w 12192000"/>
              <a:gd name="connsiteY67777" fmla="*/ 6856381 h 6858000"/>
              <a:gd name="connsiteX67778" fmla="*/ 8600624 w 12192000"/>
              <a:gd name="connsiteY67778" fmla="*/ 6835160 h 6858000"/>
              <a:gd name="connsiteX67779" fmla="*/ 8592167 w 12192000"/>
              <a:gd name="connsiteY67779" fmla="*/ 6824471 h 6858000"/>
              <a:gd name="connsiteX67780" fmla="*/ 8576536 w 12192000"/>
              <a:gd name="connsiteY67780" fmla="*/ 6825018 h 6858000"/>
              <a:gd name="connsiteX67781" fmla="*/ 8554176 w 12192000"/>
              <a:gd name="connsiteY67781" fmla="*/ 6846917 h 6858000"/>
              <a:gd name="connsiteX67782" fmla="*/ 8554252 w 12192000"/>
              <a:gd name="connsiteY67782" fmla="*/ 6858000 h 6858000"/>
              <a:gd name="connsiteX67783" fmla="*/ 8537066 w 12192000"/>
              <a:gd name="connsiteY67783" fmla="*/ 6858000 h 6858000"/>
              <a:gd name="connsiteX67784" fmla="*/ 8537004 w 12192000"/>
              <a:gd name="connsiteY67784" fmla="*/ 6843573 h 6858000"/>
              <a:gd name="connsiteX67785" fmla="*/ 8518333 w 12192000"/>
              <a:gd name="connsiteY67785" fmla="*/ 6824557 h 6858000"/>
              <a:gd name="connsiteX67786" fmla="*/ 8486524 w 12192000"/>
              <a:gd name="connsiteY67786" fmla="*/ 6854408 h 6858000"/>
              <a:gd name="connsiteX67787" fmla="*/ 8486524 w 12192000"/>
              <a:gd name="connsiteY67787" fmla="*/ 6858000 h 6858000"/>
              <a:gd name="connsiteX67788" fmla="*/ 8470922 w 12192000"/>
              <a:gd name="connsiteY67788" fmla="*/ 6858000 h 6858000"/>
              <a:gd name="connsiteX67789" fmla="*/ 8470273 w 12192000"/>
              <a:gd name="connsiteY67789" fmla="*/ 6780646 h 6858000"/>
              <a:gd name="connsiteX67790" fmla="*/ 8471195 w 12192000"/>
              <a:gd name="connsiteY67790" fmla="*/ 6647990 h 6858000"/>
              <a:gd name="connsiteX67791" fmla="*/ 8450104 w 12192000"/>
              <a:gd name="connsiteY67791" fmla="*/ 6626784 h 6858000"/>
              <a:gd name="connsiteX67792" fmla="*/ 8377265 w 12192000"/>
              <a:gd name="connsiteY67792" fmla="*/ 6626668 h 6858000"/>
              <a:gd name="connsiteX67793" fmla="*/ 8355482 w 12192000"/>
              <a:gd name="connsiteY67793" fmla="*/ 6649604 h 6858000"/>
              <a:gd name="connsiteX67794" fmla="*/ 8355828 w 12192000"/>
              <a:gd name="connsiteY67794" fmla="*/ 6782259 h 6858000"/>
              <a:gd name="connsiteX67795" fmla="*/ 8355598 w 12192000"/>
              <a:gd name="connsiteY67795" fmla="*/ 6782259 h 6858000"/>
              <a:gd name="connsiteX67796" fmla="*/ 8355468 w 12192000"/>
              <a:gd name="connsiteY67796" fmla="*/ 6858000 h 6858000"/>
              <a:gd name="connsiteX67797" fmla="*/ 8335543 w 12192000"/>
              <a:gd name="connsiteY67797" fmla="*/ 6858000 h 6858000"/>
              <a:gd name="connsiteX67798" fmla="*/ 8335543 w 12192000"/>
              <a:gd name="connsiteY67798" fmla="*/ 6649373 h 6858000"/>
              <a:gd name="connsiteX67799" fmla="*/ 8310764 w 12192000"/>
              <a:gd name="connsiteY67799" fmla="*/ 6626323 h 6858000"/>
              <a:gd name="connsiteX67800" fmla="*/ 8287828 w 12192000"/>
              <a:gd name="connsiteY67800" fmla="*/ 6650525 h 6858000"/>
              <a:gd name="connsiteX67801" fmla="*/ 8288174 w 12192000"/>
              <a:gd name="connsiteY67801" fmla="*/ 6783412 h 6858000"/>
              <a:gd name="connsiteX67802" fmla="*/ 8287984 w 12192000"/>
              <a:gd name="connsiteY67802" fmla="*/ 6858000 h 6858000"/>
              <a:gd name="connsiteX67803" fmla="*/ 8267444 w 12192000"/>
              <a:gd name="connsiteY67803" fmla="*/ 6858000 h 6858000"/>
              <a:gd name="connsiteX67804" fmla="*/ 8266738 w 12192000"/>
              <a:gd name="connsiteY67804" fmla="*/ 6644533 h 6858000"/>
              <a:gd name="connsiteX67805" fmla="*/ 8237463 w 12192000"/>
              <a:gd name="connsiteY67805" fmla="*/ 6627937 h 6858000"/>
              <a:gd name="connsiteX67806" fmla="*/ 8214183 w 12192000"/>
              <a:gd name="connsiteY67806" fmla="*/ 6645454 h 6858000"/>
              <a:gd name="connsiteX67807" fmla="*/ 8214183 w 12192000"/>
              <a:gd name="connsiteY67807" fmla="*/ 6720945 h 6858000"/>
              <a:gd name="connsiteX67808" fmla="*/ 8233429 w 12192000"/>
              <a:gd name="connsiteY67808" fmla="*/ 6742958 h 6858000"/>
              <a:gd name="connsiteX67809" fmla="*/ 8245185 w 12192000"/>
              <a:gd name="connsiteY67809" fmla="*/ 6750219 h 6858000"/>
              <a:gd name="connsiteX67810" fmla="*/ 8235158 w 12192000"/>
              <a:gd name="connsiteY67810" fmla="*/ 6757940 h 6858000"/>
              <a:gd name="connsiteX67811" fmla="*/ 8213952 w 12192000"/>
              <a:gd name="connsiteY67811" fmla="*/ 6782490 h 6858000"/>
              <a:gd name="connsiteX67812" fmla="*/ 8206807 w 12192000"/>
              <a:gd name="connsiteY67812" fmla="*/ 6812686 h 6858000"/>
              <a:gd name="connsiteX67813" fmla="*/ 8199199 w 12192000"/>
              <a:gd name="connsiteY67813" fmla="*/ 6781798 h 6858000"/>
              <a:gd name="connsiteX67814" fmla="*/ 8181912 w 12192000"/>
              <a:gd name="connsiteY67814" fmla="*/ 6757711 h 6858000"/>
              <a:gd name="connsiteX67815" fmla="*/ 8154827 w 12192000"/>
              <a:gd name="connsiteY67815" fmla="*/ 6806346 h 6858000"/>
              <a:gd name="connsiteX67816" fmla="*/ 8155058 w 12192000"/>
              <a:gd name="connsiteY67816" fmla="*/ 6828821 h 6858000"/>
              <a:gd name="connsiteX67817" fmla="*/ 8152289 w 12192000"/>
              <a:gd name="connsiteY67817" fmla="*/ 6858000 h 6858000"/>
              <a:gd name="connsiteX67818" fmla="*/ 8130356 w 12192000"/>
              <a:gd name="connsiteY67818" fmla="*/ 6858000 h 6858000"/>
              <a:gd name="connsiteX67819" fmla="*/ 8131546 w 12192000"/>
              <a:gd name="connsiteY67819" fmla="*/ 6850605 h 6858000"/>
              <a:gd name="connsiteX67820" fmla="*/ 8111147 w 12192000"/>
              <a:gd name="connsiteY67820" fmla="*/ 6824326 h 6858000"/>
              <a:gd name="connsiteX67821" fmla="*/ 8083832 w 12192000"/>
              <a:gd name="connsiteY67821" fmla="*/ 6848300 h 6858000"/>
              <a:gd name="connsiteX67822" fmla="*/ 8086426 w 12192000"/>
              <a:gd name="connsiteY67822" fmla="*/ 6858000 h 6858000"/>
              <a:gd name="connsiteX67823" fmla="*/ 8064089 w 12192000"/>
              <a:gd name="connsiteY67823" fmla="*/ 6858000 h 6858000"/>
              <a:gd name="connsiteX67824" fmla="*/ 8064930 w 12192000"/>
              <a:gd name="connsiteY67824" fmla="*/ 6852103 h 6858000"/>
              <a:gd name="connsiteX67825" fmla="*/ 8064930 w 12192000"/>
              <a:gd name="connsiteY67825" fmla="*/ 6851988 h 6858000"/>
              <a:gd name="connsiteX67826" fmla="*/ 8038999 w 12192000"/>
              <a:gd name="connsiteY67826" fmla="*/ 6824211 h 6858000"/>
              <a:gd name="connsiteX67827" fmla="*/ 8016755 w 12192000"/>
              <a:gd name="connsiteY67827" fmla="*/ 6848759 h 6858000"/>
              <a:gd name="connsiteX67828" fmla="*/ 8018251 w 12192000"/>
              <a:gd name="connsiteY67828" fmla="*/ 6858000 h 6858000"/>
              <a:gd name="connsiteX67829" fmla="*/ 7997013 w 12192000"/>
              <a:gd name="connsiteY67829" fmla="*/ 6858000 h 6858000"/>
              <a:gd name="connsiteX67830" fmla="*/ 7997970 w 12192000"/>
              <a:gd name="connsiteY67830" fmla="*/ 6854638 h 6858000"/>
              <a:gd name="connsiteX67831" fmla="*/ 7970193 w 12192000"/>
              <a:gd name="connsiteY67831" fmla="*/ 6825018 h 6858000"/>
              <a:gd name="connsiteX67832" fmla="*/ 7938960 w 12192000"/>
              <a:gd name="connsiteY67832" fmla="*/ 6825249 h 6858000"/>
              <a:gd name="connsiteX67833" fmla="*/ 7897355 w 12192000"/>
              <a:gd name="connsiteY67833" fmla="*/ 6825018 h 6858000"/>
              <a:gd name="connsiteX67834" fmla="*/ 7881909 w 12192000"/>
              <a:gd name="connsiteY67834" fmla="*/ 6849798 h 6858000"/>
              <a:gd name="connsiteX67835" fmla="*/ 7881932 w 12192000"/>
              <a:gd name="connsiteY67835" fmla="*/ 6858000 h 6858000"/>
              <a:gd name="connsiteX67836" fmla="*/ 7863964 w 12192000"/>
              <a:gd name="connsiteY67836" fmla="*/ 6858000 h 6858000"/>
              <a:gd name="connsiteX67837" fmla="*/ 7866811 w 12192000"/>
              <a:gd name="connsiteY67837" fmla="*/ 6849451 h 6858000"/>
              <a:gd name="connsiteX67838" fmla="*/ 7866811 w 12192000"/>
              <a:gd name="connsiteY67838" fmla="*/ 6849337 h 6858000"/>
              <a:gd name="connsiteX67839" fmla="*/ 7841341 w 12192000"/>
              <a:gd name="connsiteY67839" fmla="*/ 6824096 h 6858000"/>
              <a:gd name="connsiteX67840" fmla="*/ 7813104 w 12192000"/>
              <a:gd name="connsiteY67840" fmla="*/ 6849798 h 6858000"/>
              <a:gd name="connsiteX67841" fmla="*/ 7814264 w 12192000"/>
              <a:gd name="connsiteY67841" fmla="*/ 6858000 h 6858000"/>
              <a:gd name="connsiteX67842" fmla="*/ 7795398 w 12192000"/>
              <a:gd name="connsiteY67842" fmla="*/ 6858000 h 6858000"/>
              <a:gd name="connsiteX67843" fmla="*/ 7796623 w 12192000"/>
              <a:gd name="connsiteY67843" fmla="*/ 6848415 h 6858000"/>
              <a:gd name="connsiteX67844" fmla="*/ 7773343 w 12192000"/>
              <a:gd name="connsiteY67844" fmla="*/ 6823059 h 6858000"/>
              <a:gd name="connsiteX67845" fmla="*/ 7749253 w 12192000"/>
              <a:gd name="connsiteY67845" fmla="*/ 6849912 h 6858000"/>
              <a:gd name="connsiteX67846" fmla="*/ 7750191 w 12192000"/>
              <a:gd name="connsiteY67846" fmla="*/ 6858000 h 6858000"/>
              <a:gd name="connsiteX67847" fmla="*/ 7729106 w 12192000"/>
              <a:gd name="connsiteY67847" fmla="*/ 6858000 h 6858000"/>
              <a:gd name="connsiteX67848" fmla="*/ 7729430 w 12192000"/>
              <a:gd name="connsiteY67848" fmla="*/ 6853486 h 6858000"/>
              <a:gd name="connsiteX67849" fmla="*/ 7715139 w 12192000"/>
              <a:gd name="connsiteY67849" fmla="*/ 6824326 h 6858000"/>
              <a:gd name="connsiteX67850" fmla="*/ 7693500 w 12192000"/>
              <a:gd name="connsiteY67850" fmla="*/ 6822310 h 6858000"/>
              <a:gd name="connsiteX67851" fmla="*/ 7682062 w 12192000"/>
              <a:gd name="connsiteY67851" fmla="*/ 6841729 h 6858000"/>
              <a:gd name="connsiteX67852" fmla="*/ 7682062 w 12192000"/>
              <a:gd name="connsiteY67852" fmla="*/ 6841845 h 6858000"/>
              <a:gd name="connsiteX67853" fmla="*/ 7672843 w 12192000"/>
              <a:gd name="connsiteY67853" fmla="*/ 6854408 h 6858000"/>
              <a:gd name="connsiteX67854" fmla="*/ 7661432 w 12192000"/>
              <a:gd name="connsiteY67854" fmla="*/ 6841153 h 6858000"/>
              <a:gd name="connsiteX67855" fmla="*/ 7653940 w 12192000"/>
              <a:gd name="connsiteY67855" fmla="*/ 6824442 h 6858000"/>
              <a:gd name="connsiteX67856" fmla="*/ 7619019 w 12192000"/>
              <a:gd name="connsiteY67856" fmla="*/ 6827784 h 6858000"/>
              <a:gd name="connsiteX67857" fmla="*/ 7612623 w 12192000"/>
              <a:gd name="connsiteY67857" fmla="*/ 6844294 h 6858000"/>
              <a:gd name="connsiteX67858" fmla="*/ 7614590 w 12192000"/>
              <a:gd name="connsiteY67858" fmla="*/ 6858000 h 6858000"/>
              <a:gd name="connsiteX67859" fmla="*/ 7594338 w 12192000"/>
              <a:gd name="connsiteY67859" fmla="*/ 6858000 h 6858000"/>
              <a:gd name="connsiteX67860" fmla="*/ 7595393 w 12192000"/>
              <a:gd name="connsiteY67860" fmla="*/ 6848759 h 6858000"/>
              <a:gd name="connsiteX67861" fmla="*/ 7595277 w 12192000"/>
              <a:gd name="connsiteY67861" fmla="*/ 6848876 h 6858000"/>
              <a:gd name="connsiteX67862" fmla="*/ 7579948 w 12192000"/>
              <a:gd name="connsiteY67862" fmla="*/ 6822713 h 6858000"/>
              <a:gd name="connsiteX67863" fmla="*/ 7497197 w 12192000"/>
              <a:gd name="connsiteY67863" fmla="*/ 6822713 h 6858000"/>
              <a:gd name="connsiteX67864" fmla="*/ 7479794 w 12192000"/>
              <a:gd name="connsiteY67864" fmla="*/ 6839424 h 6858000"/>
              <a:gd name="connsiteX67865" fmla="*/ 7482771 w 12192000"/>
              <a:gd name="connsiteY67865" fmla="*/ 6858000 h 6858000"/>
              <a:gd name="connsiteX67866" fmla="*/ 7461544 w 12192000"/>
              <a:gd name="connsiteY67866" fmla="*/ 6858000 h 6858000"/>
              <a:gd name="connsiteX67867" fmla="*/ 7462390 w 12192000"/>
              <a:gd name="connsiteY67867" fmla="*/ 6847607 h 6858000"/>
              <a:gd name="connsiteX67868" fmla="*/ 7440377 w 12192000"/>
              <a:gd name="connsiteY67868" fmla="*/ 6820638 h 6858000"/>
              <a:gd name="connsiteX67869" fmla="*/ 7409606 w 12192000"/>
              <a:gd name="connsiteY67869" fmla="*/ 6845995 h 6858000"/>
              <a:gd name="connsiteX67870" fmla="*/ 7413458 w 12192000"/>
              <a:gd name="connsiteY67870" fmla="*/ 6858000 h 6858000"/>
              <a:gd name="connsiteX67871" fmla="*/ 7396705 w 12192000"/>
              <a:gd name="connsiteY67871" fmla="*/ 6858000 h 6858000"/>
              <a:gd name="connsiteX67872" fmla="*/ 7398253 w 12192000"/>
              <a:gd name="connsiteY67872" fmla="*/ 6855935 h 6858000"/>
              <a:gd name="connsiteX67873" fmla="*/ 7395891 w 12192000"/>
              <a:gd name="connsiteY67873" fmla="*/ 6836774 h 6858000"/>
              <a:gd name="connsiteX67874" fmla="*/ 7375030 w 12192000"/>
              <a:gd name="connsiteY67874" fmla="*/ 6824557 h 6858000"/>
              <a:gd name="connsiteX67875" fmla="*/ 7349212 w 12192000"/>
              <a:gd name="connsiteY67875" fmla="*/ 6850374 h 6858000"/>
              <a:gd name="connsiteX67876" fmla="*/ 7349269 w 12192000"/>
              <a:gd name="connsiteY67876" fmla="*/ 6858000 h 6858000"/>
              <a:gd name="connsiteX67877" fmla="*/ 7327619 w 12192000"/>
              <a:gd name="connsiteY67877" fmla="*/ 6858000 h 6858000"/>
              <a:gd name="connsiteX67878" fmla="*/ 7327660 w 12192000"/>
              <a:gd name="connsiteY67878" fmla="*/ 6843804 h 6858000"/>
              <a:gd name="connsiteX67879" fmla="*/ 7309335 w 12192000"/>
              <a:gd name="connsiteY67879" fmla="*/ 6823635 h 6858000"/>
              <a:gd name="connsiteX67880" fmla="*/ 7280292 w 12192000"/>
              <a:gd name="connsiteY67880" fmla="*/ 6842536 h 6858000"/>
              <a:gd name="connsiteX67881" fmla="*/ 7280177 w 12192000"/>
              <a:gd name="connsiteY67881" fmla="*/ 6842651 h 6858000"/>
              <a:gd name="connsiteX67882" fmla="*/ 7280150 w 12192000"/>
              <a:gd name="connsiteY67882" fmla="*/ 6858000 h 6858000"/>
              <a:gd name="connsiteX67883" fmla="*/ 7260246 w 12192000"/>
              <a:gd name="connsiteY67883" fmla="*/ 6858000 h 6858000"/>
              <a:gd name="connsiteX67884" fmla="*/ 7260022 w 12192000"/>
              <a:gd name="connsiteY67884" fmla="*/ 6847967 h 6858000"/>
              <a:gd name="connsiteX67885" fmla="*/ 7260237 w 12192000"/>
              <a:gd name="connsiteY67885" fmla="*/ 6776036 h 6858000"/>
              <a:gd name="connsiteX67886" fmla="*/ 7261621 w 12192000"/>
              <a:gd name="connsiteY67886" fmla="*/ 6648682 h 6858000"/>
              <a:gd name="connsiteX67887" fmla="*/ 7238916 w 12192000"/>
              <a:gd name="connsiteY67887" fmla="*/ 6626208 h 6858000"/>
              <a:gd name="connsiteX67888" fmla="*/ 7168727 w 12192000"/>
              <a:gd name="connsiteY67888" fmla="*/ 6626208 h 6858000"/>
              <a:gd name="connsiteX67889" fmla="*/ 7146023 w 12192000"/>
              <a:gd name="connsiteY67889" fmla="*/ 6648682 h 6858000"/>
              <a:gd name="connsiteX67890" fmla="*/ 7146369 w 12192000"/>
              <a:gd name="connsiteY67890" fmla="*/ 6783988 h 6858000"/>
              <a:gd name="connsiteX67891" fmla="*/ 7146245 w 12192000"/>
              <a:gd name="connsiteY67891" fmla="*/ 6858000 h 6858000"/>
              <a:gd name="connsiteX67892" fmla="*/ 7128019 w 12192000"/>
              <a:gd name="connsiteY67892" fmla="*/ 6858000 h 6858000"/>
              <a:gd name="connsiteX67893" fmla="*/ 7129887 w 12192000"/>
              <a:gd name="connsiteY67893" fmla="*/ 6646837 h 6858000"/>
              <a:gd name="connsiteX67894" fmla="*/ 7102456 w 12192000"/>
              <a:gd name="connsiteY67894" fmla="*/ 6626554 h 6858000"/>
              <a:gd name="connsiteX67895" fmla="*/ 7077908 w 12192000"/>
              <a:gd name="connsiteY67895" fmla="*/ 6645916 h 6858000"/>
              <a:gd name="connsiteX67896" fmla="*/ 7078254 w 12192000"/>
              <a:gd name="connsiteY67896" fmla="*/ 6781453 h 6858000"/>
              <a:gd name="connsiteX67897" fmla="*/ 7078063 w 12192000"/>
              <a:gd name="connsiteY67897" fmla="*/ 6858000 h 6858000"/>
              <a:gd name="connsiteX67898" fmla="*/ 7062261 w 12192000"/>
              <a:gd name="connsiteY67898" fmla="*/ 6858000 h 6858000"/>
              <a:gd name="connsiteX67899" fmla="*/ 7062349 w 12192000"/>
              <a:gd name="connsiteY67899" fmla="*/ 6646722 h 6858000"/>
              <a:gd name="connsiteX67900" fmla="*/ 7033882 w 12192000"/>
              <a:gd name="connsiteY67900" fmla="*/ 6627821 h 6858000"/>
              <a:gd name="connsiteX67901" fmla="*/ 7009563 w 12192000"/>
              <a:gd name="connsiteY67901" fmla="*/ 6648105 h 6858000"/>
              <a:gd name="connsiteX67902" fmla="*/ 7009679 w 12192000"/>
              <a:gd name="connsiteY67902" fmla="*/ 6718410 h 6858000"/>
              <a:gd name="connsiteX67903" fmla="*/ 7026967 w 12192000"/>
              <a:gd name="connsiteY67903" fmla="*/ 6743189 h 6858000"/>
              <a:gd name="connsiteX67904" fmla="*/ 7035496 w 12192000"/>
              <a:gd name="connsiteY67904" fmla="*/ 6751026 h 6858000"/>
              <a:gd name="connsiteX67905" fmla="*/ 7029732 w 12192000"/>
              <a:gd name="connsiteY67905" fmla="*/ 6757825 h 6858000"/>
              <a:gd name="connsiteX67906" fmla="*/ 7009332 w 12192000"/>
              <a:gd name="connsiteY67906" fmla="*/ 6786639 h 6858000"/>
              <a:gd name="connsiteX67907" fmla="*/ 6999652 w 12192000"/>
              <a:gd name="connsiteY67907" fmla="*/ 6813378 h 6858000"/>
              <a:gd name="connsiteX67908" fmla="*/ 6990087 w 12192000"/>
              <a:gd name="connsiteY67908" fmla="*/ 6785025 h 6858000"/>
              <a:gd name="connsiteX67909" fmla="*/ 6990317 w 12192000"/>
              <a:gd name="connsiteY67909" fmla="*/ 6769466 h 6858000"/>
              <a:gd name="connsiteX67910" fmla="*/ 6985360 w 12192000"/>
              <a:gd name="connsiteY67910" fmla="*/ 6759440 h 6858000"/>
              <a:gd name="connsiteX67911" fmla="*/ 6945713 w 12192000"/>
              <a:gd name="connsiteY67911" fmla="*/ 6761628 h 6858000"/>
              <a:gd name="connsiteX67912" fmla="*/ 6946174 w 12192000"/>
              <a:gd name="connsiteY67912" fmla="*/ 6807039 h 6858000"/>
              <a:gd name="connsiteX67913" fmla="*/ 6945599 w 12192000"/>
              <a:gd name="connsiteY67913" fmla="*/ 6828706 h 6858000"/>
              <a:gd name="connsiteX67914" fmla="*/ 6939980 w 12192000"/>
              <a:gd name="connsiteY67914" fmla="*/ 6848097 h 6858000"/>
              <a:gd name="connsiteX67915" fmla="*/ 6941684 w 12192000"/>
              <a:gd name="connsiteY67915" fmla="*/ 6858000 h 6858000"/>
              <a:gd name="connsiteX67916" fmla="*/ 6925249 w 12192000"/>
              <a:gd name="connsiteY67916" fmla="*/ 6858000 h 6858000"/>
              <a:gd name="connsiteX67917" fmla="*/ 6928312 w 12192000"/>
              <a:gd name="connsiteY67917" fmla="*/ 6848183 h 6858000"/>
              <a:gd name="connsiteX67918" fmla="*/ 6901687 w 12192000"/>
              <a:gd name="connsiteY67918" fmla="*/ 6823866 h 6858000"/>
              <a:gd name="connsiteX67919" fmla="*/ 6873795 w 12192000"/>
              <a:gd name="connsiteY67919" fmla="*/ 6849451 h 6858000"/>
              <a:gd name="connsiteX67920" fmla="*/ 6876633 w 12192000"/>
              <a:gd name="connsiteY67920" fmla="*/ 6858000 h 6858000"/>
              <a:gd name="connsiteX67921" fmla="*/ 6857814 w 12192000"/>
              <a:gd name="connsiteY67921" fmla="*/ 6858000 h 6858000"/>
              <a:gd name="connsiteX67922" fmla="*/ 6859735 w 12192000"/>
              <a:gd name="connsiteY67922" fmla="*/ 6850835 h 6858000"/>
              <a:gd name="connsiteX67923" fmla="*/ 6837032 w 12192000"/>
              <a:gd name="connsiteY67923" fmla="*/ 6823866 h 6858000"/>
              <a:gd name="connsiteX67924" fmla="*/ 6837032 w 12192000"/>
              <a:gd name="connsiteY67924" fmla="*/ 6823981 h 6858000"/>
              <a:gd name="connsiteX67925" fmla="*/ 6810752 w 12192000"/>
              <a:gd name="connsiteY67925" fmla="*/ 6851066 h 6858000"/>
              <a:gd name="connsiteX67926" fmla="*/ 6813045 w 12192000"/>
              <a:gd name="connsiteY67926" fmla="*/ 6858000 h 6858000"/>
              <a:gd name="connsiteX67927" fmla="*/ 6789658 w 12192000"/>
              <a:gd name="connsiteY67927" fmla="*/ 6858000 h 6858000"/>
              <a:gd name="connsiteX67928" fmla="*/ 6791620 w 12192000"/>
              <a:gd name="connsiteY67928" fmla="*/ 6851181 h 6858000"/>
              <a:gd name="connsiteX67929" fmla="*/ 6768224 w 12192000"/>
              <a:gd name="connsiteY67929" fmla="*/ 6824442 h 6858000"/>
              <a:gd name="connsiteX67930" fmla="*/ 6703568 w 12192000"/>
              <a:gd name="connsiteY67930" fmla="*/ 6824442 h 6858000"/>
              <a:gd name="connsiteX67931" fmla="*/ 6674986 w 12192000"/>
              <a:gd name="connsiteY67931" fmla="*/ 6849337 h 6858000"/>
              <a:gd name="connsiteX67932" fmla="*/ 6676210 w 12192000"/>
              <a:gd name="connsiteY67932" fmla="*/ 6858000 h 6858000"/>
              <a:gd name="connsiteX67933" fmla="*/ 6653498 w 12192000"/>
              <a:gd name="connsiteY67933" fmla="*/ 6858000 h 6858000"/>
              <a:gd name="connsiteX67934" fmla="*/ 6655969 w 12192000"/>
              <a:gd name="connsiteY67934" fmla="*/ 6847954 h 6858000"/>
              <a:gd name="connsiteX67935" fmla="*/ 6628654 w 12192000"/>
              <a:gd name="connsiteY67935" fmla="*/ 6824557 h 6858000"/>
              <a:gd name="connsiteX67936" fmla="*/ 6607908 w 12192000"/>
              <a:gd name="connsiteY67936" fmla="*/ 6847492 h 6858000"/>
              <a:gd name="connsiteX67937" fmla="*/ 6609634 w 12192000"/>
              <a:gd name="connsiteY67937" fmla="*/ 6858000 h 6858000"/>
              <a:gd name="connsiteX67938" fmla="*/ 6585726 w 12192000"/>
              <a:gd name="connsiteY67938" fmla="*/ 6858000 h 6858000"/>
              <a:gd name="connsiteX67939" fmla="*/ 6587856 w 12192000"/>
              <a:gd name="connsiteY67939" fmla="*/ 6849566 h 6858000"/>
              <a:gd name="connsiteX67940" fmla="*/ 6562153 w 12192000"/>
              <a:gd name="connsiteY67940" fmla="*/ 6822828 h 6858000"/>
              <a:gd name="connsiteX67941" fmla="*/ 6539103 w 12192000"/>
              <a:gd name="connsiteY67941" fmla="*/ 6847607 h 6858000"/>
              <a:gd name="connsiteX67942" fmla="*/ 6541756 w 12192000"/>
              <a:gd name="connsiteY67942" fmla="*/ 6858000 h 6858000"/>
              <a:gd name="connsiteX67943" fmla="*/ 6524319 w 12192000"/>
              <a:gd name="connsiteY67943" fmla="*/ 6858000 h 6858000"/>
              <a:gd name="connsiteX67944" fmla="*/ 6526195 w 12192000"/>
              <a:gd name="connsiteY67944" fmla="*/ 6847881 h 6858000"/>
              <a:gd name="connsiteX67945" fmla="*/ 6522277 w 12192000"/>
              <a:gd name="connsiteY67945" fmla="*/ 6829974 h 6858000"/>
              <a:gd name="connsiteX67946" fmla="*/ 6483666 w 12192000"/>
              <a:gd name="connsiteY67946" fmla="*/ 6824557 h 6858000"/>
              <a:gd name="connsiteX67947" fmla="*/ 6472025 w 12192000"/>
              <a:gd name="connsiteY67947" fmla="*/ 6842766 h 6858000"/>
              <a:gd name="connsiteX67948" fmla="*/ 6464997 w 12192000"/>
              <a:gd name="connsiteY67948" fmla="*/ 6854177 h 6858000"/>
              <a:gd name="connsiteX67949" fmla="*/ 6457043 w 12192000"/>
              <a:gd name="connsiteY67949" fmla="*/ 6842882 h 6858000"/>
              <a:gd name="connsiteX67950" fmla="*/ 6442479 w 12192000"/>
              <a:gd name="connsiteY67950" fmla="*/ 6822410 h 6858000"/>
              <a:gd name="connsiteX67951" fmla="*/ 6418318 w 12192000"/>
              <a:gd name="connsiteY67951" fmla="*/ 6825018 h 6858000"/>
              <a:gd name="connsiteX67952" fmla="*/ 6404488 w 12192000"/>
              <a:gd name="connsiteY67952" fmla="*/ 6856828 h 6858000"/>
              <a:gd name="connsiteX67953" fmla="*/ 6404687 w 12192000"/>
              <a:gd name="connsiteY67953" fmla="*/ 6858000 h 6858000"/>
              <a:gd name="connsiteX67954" fmla="*/ 6385239 w 12192000"/>
              <a:gd name="connsiteY67954" fmla="*/ 6858000 h 6858000"/>
              <a:gd name="connsiteX67955" fmla="*/ 6387548 w 12192000"/>
              <a:gd name="connsiteY67955" fmla="*/ 6847492 h 6858000"/>
              <a:gd name="connsiteX67956" fmla="*/ 6367264 w 12192000"/>
              <a:gd name="connsiteY67956" fmla="*/ 6821215 h 6858000"/>
              <a:gd name="connsiteX67957" fmla="*/ 6292233 w 12192000"/>
              <a:gd name="connsiteY67957" fmla="*/ 6821215 h 6858000"/>
              <a:gd name="connsiteX67958" fmla="*/ 6271833 w 12192000"/>
              <a:gd name="connsiteY67958" fmla="*/ 6842190 h 6858000"/>
              <a:gd name="connsiteX67959" fmla="*/ 6271833 w 12192000"/>
              <a:gd name="connsiteY67959" fmla="*/ 6842421 h 6858000"/>
              <a:gd name="connsiteX67960" fmla="*/ 6275133 w 12192000"/>
              <a:gd name="connsiteY67960" fmla="*/ 6858000 h 6858000"/>
              <a:gd name="connsiteX67961" fmla="*/ 6251701 w 12192000"/>
              <a:gd name="connsiteY67961" fmla="*/ 6858000 h 6858000"/>
              <a:gd name="connsiteX67962" fmla="*/ 6253736 w 12192000"/>
              <a:gd name="connsiteY67962" fmla="*/ 6848644 h 6858000"/>
              <a:gd name="connsiteX67963" fmla="*/ 6229074 w 12192000"/>
              <a:gd name="connsiteY67963" fmla="*/ 6823290 h 6858000"/>
              <a:gd name="connsiteX67964" fmla="*/ 6205101 w 12192000"/>
              <a:gd name="connsiteY67964" fmla="*/ 6847492 h 6858000"/>
              <a:gd name="connsiteX67965" fmla="*/ 6207866 w 12192000"/>
              <a:gd name="connsiteY67965" fmla="*/ 6858000 h 6858000"/>
              <a:gd name="connsiteX67966" fmla="*/ 6186260 w 12192000"/>
              <a:gd name="connsiteY67966" fmla="*/ 6858000 h 6858000"/>
              <a:gd name="connsiteX67967" fmla="*/ 6189124 w 12192000"/>
              <a:gd name="connsiteY67967" fmla="*/ 6854767 h 6858000"/>
              <a:gd name="connsiteX67968" fmla="*/ 6183778 w 12192000"/>
              <a:gd name="connsiteY67968" fmla="*/ 6833086 h 6858000"/>
              <a:gd name="connsiteX67969" fmla="*/ 6169532 w 12192000"/>
              <a:gd name="connsiteY67969" fmla="*/ 6823247 h 6858000"/>
              <a:gd name="connsiteX67970" fmla="*/ 6149667 w 12192000"/>
              <a:gd name="connsiteY67970" fmla="*/ 6825940 h 6858000"/>
              <a:gd name="connsiteX67971" fmla="*/ 6139292 w 12192000"/>
              <a:gd name="connsiteY67971" fmla="*/ 6852564 h 6858000"/>
              <a:gd name="connsiteX67972" fmla="*/ 6139248 w 12192000"/>
              <a:gd name="connsiteY67972" fmla="*/ 6858000 h 6858000"/>
              <a:gd name="connsiteX67973" fmla="*/ 6123041 w 12192000"/>
              <a:gd name="connsiteY67973" fmla="*/ 6858000 h 6858000"/>
              <a:gd name="connsiteX67974" fmla="*/ 6123041 w 12192000"/>
              <a:gd name="connsiteY67974" fmla="*/ 6841960 h 6858000"/>
              <a:gd name="connsiteX67975" fmla="*/ 6092039 w 12192000"/>
              <a:gd name="connsiteY67975" fmla="*/ 6825364 h 6858000"/>
              <a:gd name="connsiteX67976" fmla="*/ 6070948 w 12192000"/>
              <a:gd name="connsiteY67976" fmla="*/ 6843458 h 6858000"/>
              <a:gd name="connsiteX67977" fmla="*/ 6070832 w 12192000"/>
              <a:gd name="connsiteY67977" fmla="*/ 6843573 h 6858000"/>
              <a:gd name="connsiteX67978" fmla="*/ 6070788 w 12192000"/>
              <a:gd name="connsiteY67978" fmla="*/ 6858000 h 6858000"/>
              <a:gd name="connsiteX67979" fmla="*/ 6055058 w 12192000"/>
              <a:gd name="connsiteY67979" fmla="*/ 6858000 h 6858000"/>
              <a:gd name="connsiteX67980" fmla="*/ 6054929 w 12192000"/>
              <a:gd name="connsiteY67980" fmla="*/ 6849222 h 6858000"/>
              <a:gd name="connsiteX67981" fmla="*/ 6054929 w 12192000"/>
              <a:gd name="connsiteY67981" fmla="*/ 6784679 h 6858000"/>
              <a:gd name="connsiteX67982" fmla="*/ 6055964 w 12192000"/>
              <a:gd name="connsiteY67982" fmla="*/ 6649488 h 6858000"/>
              <a:gd name="connsiteX67983" fmla="*/ 6034987 w 12192000"/>
              <a:gd name="connsiteY67983" fmla="*/ 6626323 h 6858000"/>
              <a:gd name="connsiteX67984" fmla="*/ 5962151 w 12192000"/>
              <a:gd name="connsiteY67984" fmla="*/ 6626323 h 6858000"/>
              <a:gd name="connsiteX67985" fmla="*/ 5940598 w 12192000"/>
              <a:gd name="connsiteY67985" fmla="*/ 6649142 h 6858000"/>
              <a:gd name="connsiteX67986" fmla="*/ 5940942 w 12192000"/>
              <a:gd name="connsiteY67986" fmla="*/ 6781798 h 6858000"/>
              <a:gd name="connsiteX67987" fmla="*/ 5940755 w 12192000"/>
              <a:gd name="connsiteY67987" fmla="*/ 6858000 h 6858000"/>
              <a:gd name="connsiteX67988" fmla="*/ 5920567 w 12192000"/>
              <a:gd name="connsiteY67988" fmla="*/ 6858000 h 6858000"/>
              <a:gd name="connsiteX67989" fmla="*/ 5920657 w 12192000"/>
              <a:gd name="connsiteY67989" fmla="*/ 6648912 h 6858000"/>
              <a:gd name="connsiteX67990" fmla="*/ 5896341 w 12192000"/>
              <a:gd name="connsiteY67990" fmla="*/ 6626208 h 6858000"/>
              <a:gd name="connsiteX67991" fmla="*/ 5872828 w 12192000"/>
              <a:gd name="connsiteY67991" fmla="*/ 6650641 h 6858000"/>
              <a:gd name="connsiteX67992" fmla="*/ 5873174 w 12192000"/>
              <a:gd name="connsiteY67992" fmla="*/ 6780991 h 6858000"/>
              <a:gd name="connsiteX67993" fmla="*/ 5873288 w 12192000"/>
              <a:gd name="connsiteY67993" fmla="*/ 6780991 h 6858000"/>
              <a:gd name="connsiteX67994" fmla="*/ 5873032 w 12192000"/>
              <a:gd name="connsiteY67994" fmla="*/ 6858000 h 6858000"/>
              <a:gd name="connsiteX67995" fmla="*/ 5850038 w 12192000"/>
              <a:gd name="connsiteY67995" fmla="*/ 6858000 h 6858000"/>
              <a:gd name="connsiteX67996" fmla="*/ 5851967 w 12192000"/>
              <a:gd name="connsiteY67996" fmla="*/ 6644071 h 6858000"/>
              <a:gd name="connsiteX67997" fmla="*/ 5826381 w 12192000"/>
              <a:gd name="connsiteY67997" fmla="*/ 6627821 h 6858000"/>
              <a:gd name="connsiteX67998" fmla="*/ 5804599 w 12192000"/>
              <a:gd name="connsiteY67998" fmla="*/ 6644417 h 6858000"/>
              <a:gd name="connsiteX67999" fmla="*/ 5804831 w 12192000"/>
              <a:gd name="connsiteY67999" fmla="*/ 6717373 h 6858000"/>
              <a:gd name="connsiteX68000" fmla="*/ 5822231 w 12192000"/>
              <a:gd name="connsiteY68000" fmla="*/ 6744226 h 6858000"/>
              <a:gd name="connsiteX68001" fmla="*/ 5829147 w 12192000"/>
              <a:gd name="connsiteY68001" fmla="*/ 6753332 h 6858000"/>
              <a:gd name="connsiteX68002" fmla="*/ 5821311 w 12192000"/>
              <a:gd name="connsiteY68002" fmla="*/ 6758057 h 6858000"/>
              <a:gd name="connsiteX68003" fmla="*/ 5804483 w 12192000"/>
              <a:gd name="connsiteY68003" fmla="*/ 6781453 h 6858000"/>
              <a:gd name="connsiteX68004" fmla="*/ 5795149 w 12192000"/>
              <a:gd name="connsiteY68004" fmla="*/ 6813724 h 6858000"/>
              <a:gd name="connsiteX68005" fmla="*/ 5784890 w 12192000"/>
              <a:gd name="connsiteY68005" fmla="*/ 6780876 h 6858000"/>
              <a:gd name="connsiteX68006" fmla="*/ 5761150 w 12192000"/>
              <a:gd name="connsiteY68006" fmla="*/ 6757940 h 6858000"/>
              <a:gd name="connsiteX68007" fmla="*/ 5736369 w 12192000"/>
              <a:gd name="connsiteY68007" fmla="*/ 6780300 h 6858000"/>
              <a:gd name="connsiteX68008" fmla="*/ 5737983 w 12192000"/>
              <a:gd name="connsiteY68008" fmla="*/ 6844956 h 6858000"/>
              <a:gd name="connsiteX68009" fmla="*/ 5738561 w 12192000"/>
              <a:gd name="connsiteY68009" fmla="*/ 6858000 h 6858000"/>
              <a:gd name="connsiteX68010" fmla="*/ 5712365 w 12192000"/>
              <a:gd name="connsiteY68010" fmla="*/ 6858000 h 6858000"/>
              <a:gd name="connsiteX68011" fmla="*/ 5704993 w 12192000"/>
              <a:gd name="connsiteY68011" fmla="*/ 6835650 h 6858000"/>
              <a:gd name="connsiteX68012" fmla="*/ 5670330 w 12192000"/>
              <a:gd name="connsiteY68012" fmla="*/ 6826747 h 6858000"/>
              <a:gd name="connsiteX68013" fmla="*/ 5669934 w 12192000"/>
              <a:gd name="connsiteY68013" fmla="*/ 6858000 h 6858000"/>
              <a:gd name="connsiteX68014" fmla="*/ 5648086 w 12192000"/>
              <a:gd name="connsiteY68014" fmla="*/ 6858000 h 6858000"/>
              <a:gd name="connsiteX68015" fmla="*/ 5648663 w 12192000"/>
              <a:gd name="connsiteY68015" fmla="*/ 6851871 h 6858000"/>
              <a:gd name="connsiteX68016" fmla="*/ 5625035 w 12192000"/>
              <a:gd name="connsiteY68016" fmla="*/ 6823981 h 6858000"/>
              <a:gd name="connsiteX68017" fmla="*/ 5601179 w 12192000"/>
              <a:gd name="connsiteY68017" fmla="*/ 6850718 h 6858000"/>
              <a:gd name="connsiteX68018" fmla="*/ 5602615 w 12192000"/>
              <a:gd name="connsiteY68018" fmla="*/ 6858000 h 6858000"/>
              <a:gd name="connsiteX68019" fmla="*/ 5587085 w 12192000"/>
              <a:gd name="connsiteY68019" fmla="*/ 6858000 h 6858000"/>
              <a:gd name="connsiteX68020" fmla="*/ 5588135 w 12192000"/>
              <a:gd name="connsiteY68020" fmla="*/ 6843087 h 6858000"/>
              <a:gd name="connsiteX68021" fmla="*/ 5553693 w 12192000"/>
              <a:gd name="connsiteY68021" fmla="*/ 6824903 h 6858000"/>
              <a:gd name="connsiteX68022" fmla="*/ 5527647 w 12192000"/>
              <a:gd name="connsiteY68022" fmla="*/ 6824903 h 6858000"/>
              <a:gd name="connsiteX68023" fmla="*/ 5527647 w 12192000"/>
              <a:gd name="connsiteY68023" fmla="*/ 6825249 h 6858000"/>
              <a:gd name="connsiteX68024" fmla="*/ 5480856 w 12192000"/>
              <a:gd name="connsiteY68024" fmla="*/ 6825249 h 6858000"/>
              <a:gd name="connsiteX68025" fmla="*/ 5466448 w 12192000"/>
              <a:gd name="connsiteY68025" fmla="*/ 6847261 h 6858000"/>
              <a:gd name="connsiteX68026" fmla="*/ 5465797 w 12192000"/>
              <a:gd name="connsiteY68026" fmla="*/ 6858000 h 6858000"/>
              <a:gd name="connsiteX68027" fmla="*/ 5450690 w 12192000"/>
              <a:gd name="connsiteY68027" fmla="*/ 6858000 h 6858000"/>
              <a:gd name="connsiteX68028" fmla="*/ 5450889 w 12192000"/>
              <a:gd name="connsiteY68028" fmla="*/ 6840231 h 6858000"/>
              <a:gd name="connsiteX68029" fmla="*/ 5446395 w 12192000"/>
              <a:gd name="connsiteY68029" fmla="*/ 6826747 h 6858000"/>
              <a:gd name="connsiteX68030" fmla="*/ 5405594 w 12192000"/>
              <a:gd name="connsiteY68030" fmla="*/ 6826171 h 6858000"/>
              <a:gd name="connsiteX68031" fmla="*/ 5398793 w 12192000"/>
              <a:gd name="connsiteY68031" fmla="*/ 6850605 h 6858000"/>
              <a:gd name="connsiteX68032" fmla="*/ 5398835 w 12192000"/>
              <a:gd name="connsiteY68032" fmla="*/ 6858000 h 6858000"/>
              <a:gd name="connsiteX68033" fmla="*/ 5380224 w 12192000"/>
              <a:gd name="connsiteY68033" fmla="*/ 6858000 h 6858000"/>
              <a:gd name="connsiteX68034" fmla="*/ 5382546 w 12192000"/>
              <a:gd name="connsiteY68034" fmla="*/ 6847492 h 6858000"/>
              <a:gd name="connsiteX68035" fmla="*/ 5356151 w 12192000"/>
              <a:gd name="connsiteY68035" fmla="*/ 6823635 h 6858000"/>
              <a:gd name="connsiteX68036" fmla="*/ 5332984 w 12192000"/>
              <a:gd name="connsiteY68036" fmla="*/ 6847722 h 6858000"/>
              <a:gd name="connsiteX68037" fmla="*/ 5335425 w 12192000"/>
              <a:gd name="connsiteY68037" fmla="*/ 6858000 h 6858000"/>
              <a:gd name="connsiteX68038" fmla="*/ 5313969 w 12192000"/>
              <a:gd name="connsiteY68038" fmla="*/ 6858000 h 6858000"/>
              <a:gd name="connsiteX68039" fmla="*/ 5315726 w 12192000"/>
              <a:gd name="connsiteY68039" fmla="*/ 6842003 h 6858000"/>
              <a:gd name="connsiteX68040" fmla="*/ 5305556 w 12192000"/>
              <a:gd name="connsiteY68040" fmla="*/ 6825825 h 6858000"/>
              <a:gd name="connsiteX68041" fmla="*/ 5281094 w 12192000"/>
              <a:gd name="connsiteY68041" fmla="*/ 6821330 h 6858000"/>
              <a:gd name="connsiteX68042" fmla="*/ 5266485 w 12192000"/>
              <a:gd name="connsiteY68042" fmla="*/ 6844495 h 6858000"/>
              <a:gd name="connsiteX68043" fmla="*/ 5266372 w 12192000"/>
              <a:gd name="connsiteY68043" fmla="*/ 6844380 h 6858000"/>
              <a:gd name="connsiteX68044" fmla="*/ 5256802 w 12192000"/>
              <a:gd name="connsiteY68044" fmla="*/ 6854408 h 6858000"/>
              <a:gd name="connsiteX68045" fmla="*/ 5247007 w 12192000"/>
              <a:gd name="connsiteY68045" fmla="*/ 6844841 h 6858000"/>
              <a:gd name="connsiteX68046" fmla="*/ 5210358 w 12192000"/>
              <a:gd name="connsiteY68046" fmla="*/ 6824557 h 6858000"/>
              <a:gd name="connsiteX68047" fmla="*/ 5199408 w 12192000"/>
              <a:gd name="connsiteY68047" fmla="*/ 6853371 h 6858000"/>
              <a:gd name="connsiteX68048" fmla="*/ 5200107 w 12192000"/>
              <a:gd name="connsiteY68048" fmla="*/ 6858000 h 6858000"/>
              <a:gd name="connsiteX68049" fmla="*/ 5176390 w 12192000"/>
              <a:gd name="connsiteY68049" fmla="*/ 6858000 h 6858000"/>
              <a:gd name="connsiteX68050" fmla="*/ 5177395 w 12192000"/>
              <a:gd name="connsiteY68050" fmla="*/ 6848300 h 6858000"/>
              <a:gd name="connsiteX68051" fmla="*/ 5160797 w 12192000"/>
              <a:gd name="connsiteY68051" fmla="*/ 6821330 h 6858000"/>
              <a:gd name="connsiteX68052" fmla="*/ 5080237 w 12192000"/>
              <a:gd name="connsiteY68052" fmla="*/ 6821330 h 6858000"/>
              <a:gd name="connsiteX68053" fmla="*/ 5061680 w 12192000"/>
              <a:gd name="connsiteY68053" fmla="*/ 6841499 h 6858000"/>
              <a:gd name="connsiteX68054" fmla="*/ 5061567 w 12192000"/>
              <a:gd name="connsiteY68054" fmla="*/ 6841383 h 6858000"/>
              <a:gd name="connsiteX68055" fmla="*/ 5064213 w 12192000"/>
              <a:gd name="connsiteY68055" fmla="*/ 6858000 h 6858000"/>
              <a:gd name="connsiteX68056" fmla="*/ 5046046 w 12192000"/>
              <a:gd name="connsiteY68056" fmla="*/ 6858000 h 6858000"/>
              <a:gd name="connsiteX68057" fmla="*/ 5048774 w 12192000"/>
              <a:gd name="connsiteY68057" fmla="*/ 6847492 h 6858000"/>
              <a:gd name="connsiteX68058" fmla="*/ 5024802 w 12192000"/>
              <a:gd name="connsiteY68058" fmla="*/ 6823174 h 6858000"/>
              <a:gd name="connsiteX68059" fmla="*/ 5004817 w 12192000"/>
              <a:gd name="connsiteY68059" fmla="*/ 6828548 h 6858000"/>
              <a:gd name="connsiteX68060" fmla="*/ 5000150 w 12192000"/>
              <a:gd name="connsiteY68060" fmla="*/ 6848474 h 6858000"/>
              <a:gd name="connsiteX68061" fmla="*/ 5000137 w 12192000"/>
              <a:gd name="connsiteY68061" fmla="*/ 6848415 h 6858000"/>
              <a:gd name="connsiteX68062" fmla="*/ 5000137 w 12192000"/>
              <a:gd name="connsiteY68062" fmla="*/ 6848529 h 6858000"/>
              <a:gd name="connsiteX68063" fmla="*/ 5000150 w 12192000"/>
              <a:gd name="connsiteY68063" fmla="*/ 6848474 h 6858000"/>
              <a:gd name="connsiteX68064" fmla="*/ 5002250 w 12192000"/>
              <a:gd name="connsiteY68064" fmla="*/ 6858000 h 6858000"/>
              <a:gd name="connsiteX68065" fmla="*/ 4982840 w 12192000"/>
              <a:gd name="connsiteY68065" fmla="*/ 6858000 h 6858000"/>
              <a:gd name="connsiteX68066" fmla="*/ 4983886 w 12192000"/>
              <a:gd name="connsiteY68066" fmla="*/ 6856972 h 6858000"/>
              <a:gd name="connsiteX68067" fmla="*/ 4980312 w 12192000"/>
              <a:gd name="connsiteY68067" fmla="*/ 6835391 h 6858000"/>
              <a:gd name="connsiteX68068" fmla="*/ 4972434 w 12192000"/>
              <a:gd name="connsiteY68068" fmla="*/ 6824283 h 6858000"/>
              <a:gd name="connsiteX68069" fmla="*/ 4956687 w 12192000"/>
              <a:gd name="connsiteY68069" fmla="*/ 6824672 h 6858000"/>
              <a:gd name="connsiteX68070" fmla="*/ 4934095 w 12192000"/>
              <a:gd name="connsiteY68070" fmla="*/ 6846800 h 6858000"/>
              <a:gd name="connsiteX68071" fmla="*/ 4934134 w 12192000"/>
              <a:gd name="connsiteY68071" fmla="*/ 6858000 h 6858000"/>
              <a:gd name="connsiteX68072" fmla="*/ 4913811 w 12192000"/>
              <a:gd name="connsiteY68072" fmla="*/ 6858000 h 6858000"/>
              <a:gd name="connsiteX68073" fmla="*/ 4913811 w 12192000"/>
              <a:gd name="connsiteY68073" fmla="*/ 6844150 h 6858000"/>
              <a:gd name="connsiteX68074" fmla="*/ 4909259 w 12192000"/>
              <a:gd name="connsiteY68074" fmla="*/ 6829081 h 6858000"/>
              <a:gd name="connsiteX68075" fmla="*/ 4894030 w 12192000"/>
              <a:gd name="connsiteY68075" fmla="*/ 6824224 h 6858000"/>
              <a:gd name="connsiteX68076" fmla="*/ 4894103 w 12192000"/>
              <a:gd name="connsiteY68076" fmla="*/ 6824211 h 6858000"/>
              <a:gd name="connsiteX68077" fmla="*/ 4893989 w 12192000"/>
              <a:gd name="connsiteY68077" fmla="*/ 6824211 h 6858000"/>
              <a:gd name="connsiteX68078" fmla="*/ 4894030 w 12192000"/>
              <a:gd name="connsiteY68078" fmla="*/ 6824224 h 6858000"/>
              <a:gd name="connsiteX68079" fmla="*/ 4871169 w 12192000"/>
              <a:gd name="connsiteY68079" fmla="*/ 6828360 h 6858000"/>
              <a:gd name="connsiteX68080" fmla="*/ 4866212 w 12192000"/>
              <a:gd name="connsiteY68080" fmla="*/ 6850835 h 6858000"/>
              <a:gd name="connsiteX68081" fmla="*/ 4866265 w 12192000"/>
              <a:gd name="connsiteY68081" fmla="*/ 6858000 h 6858000"/>
              <a:gd name="connsiteX68082" fmla="*/ 4845928 w 12192000"/>
              <a:gd name="connsiteY68082" fmla="*/ 6858000 h 6858000"/>
              <a:gd name="connsiteX68083" fmla="*/ 4845928 w 12192000"/>
              <a:gd name="connsiteY68083" fmla="*/ 6853947 h 6858000"/>
              <a:gd name="connsiteX68084" fmla="*/ 4843507 w 12192000"/>
              <a:gd name="connsiteY68084" fmla="*/ 6794130 h 6858000"/>
              <a:gd name="connsiteX68085" fmla="*/ 4845814 w 12192000"/>
              <a:gd name="connsiteY68085" fmla="*/ 6643264 h 6858000"/>
              <a:gd name="connsiteX68086" fmla="*/ 4829102 w 12192000"/>
              <a:gd name="connsiteY68086" fmla="*/ 6626554 h 6858000"/>
              <a:gd name="connsiteX68087" fmla="*/ 4750843 w 12192000"/>
              <a:gd name="connsiteY68087" fmla="*/ 6626323 h 6858000"/>
              <a:gd name="connsiteX68088" fmla="*/ 4730559 w 12192000"/>
              <a:gd name="connsiteY68088" fmla="*/ 6647529 h 6858000"/>
              <a:gd name="connsiteX68089" fmla="*/ 4730791 w 12192000"/>
              <a:gd name="connsiteY68089" fmla="*/ 6783066 h 6858000"/>
              <a:gd name="connsiteX68090" fmla="*/ 4730856 w 12192000"/>
              <a:gd name="connsiteY68090" fmla="*/ 6858000 h 6858000"/>
              <a:gd name="connsiteX68091" fmla="*/ 4715373 w 12192000"/>
              <a:gd name="connsiteY68091" fmla="*/ 6858000 h 6858000"/>
              <a:gd name="connsiteX68092" fmla="*/ 4715117 w 12192000"/>
              <a:gd name="connsiteY68092" fmla="*/ 6784564 h 6858000"/>
              <a:gd name="connsiteX68093" fmla="*/ 4715463 w 12192000"/>
              <a:gd name="connsiteY68093" fmla="*/ 6649373 h 6858000"/>
              <a:gd name="connsiteX68094" fmla="*/ 4690915 w 12192000"/>
              <a:gd name="connsiteY68094" fmla="*/ 6626438 h 6858000"/>
              <a:gd name="connsiteX68095" fmla="*/ 4662678 w 12192000"/>
              <a:gd name="connsiteY68095" fmla="*/ 6648221 h 6858000"/>
              <a:gd name="connsiteX68096" fmla="*/ 4662588 w 12192000"/>
              <a:gd name="connsiteY68096" fmla="*/ 6858000 h 6858000"/>
              <a:gd name="connsiteX68097" fmla="*/ 4647853 w 12192000"/>
              <a:gd name="connsiteY68097" fmla="*/ 6858000 h 6858000"/>
              <a:gd name="connsiteX68098" fmla="*/ 4647233 w 12192000"/>
              <a:gd name="connsiteY68098" fmla="*/ 6647529 h 6858000"/>
              <a:gd name="connsiteX68099" fmla="*/ 4622685 w 12192000"/>
              <a:gd name="connsiteY68099" fmla="*/ 6628282 h 6858000"/>
              <a:gd name="connsiteX68100" fmla="*/ 4594449 w 12192000"/>
              <a:gd name="connsiteY68100" fmla="*/ 6646376 h 6858000"/>
              <a:gd name="connsiteX68101" fmla="*/ 4594678 w 12192000"/>
              <a:gd name="connsiteY68101" fmla="*/ 6724518 h 6858000"/>
              <a:gd name="connsiteX68102" fmla="*/ 4608968 w 12192000"/>
              <a:gd name="connsiteY68102" fmla="*/ 6743189 h 6858000"/>
              <a:gd name="connsiteX68103" fmla="*/ 4616921 w 12192000"/>
              <a:gd name="connsiteY68103" fmla="*/ 6745839 h 6858000"/>
              <a:gd name="connsiteX68104" fmla="*/ 4619340 w 12192000"/>
              <a:gd name="connsiteY68104" fmla="*/ 6752063 h 6858000"/>
              <a:gd name="connsiteX68105" fmla="*/ 4616577 w 12192000"/>
              <a:gd name="connsiteY68105" fmla="*/ 6757249 h 6858000"/>
              <a:gd name="connsiteX68106" fmla="*/ 4610007 w 12192000"/>
              <a:gd name="connsiteY68106" fmla="*/ 6758403 h 6858000"/>
              <a:gd name="connsiteX68107" fmla="*/ 4594562 w 12192000"/>
              <a:gd name="connsiteY68107" fmla="*/ 6777649 h 6858000"/>
              <a:gd name="connsiteX68108" fmla="*/ 4594562 w 12192000"/>
              <a:gd name="connsiteY68108" fmla="*/ 6803697 h 6858000"/>
              <a:gd name="connsiteX68109" fmla="*/ 4589144 w 12192000"/>
              <a:gd name="connsiteY68109" fmla="*/ 6813724 h 6858000"/>
              <a:gd name="connsiteX68110" fmla="*/ 4579464 w 12192000"/>
              <a:gd name="connsiteY68110" fmla="*/ 6804041 h 6858000"/>
              <a:gd name="connsiteX68111" fmla="*/ 4578888 w 12192000"/>
              <a:gd name="connsiteY68111" fmla="*/ 6775344 h 6858000"/>
              <a:gd name="connsiteX68112" fmla="*/ 4573239 w 12192000"/>
              <a:gd name="connsiteY68112" fmla="*/ 6759901 h 6858000"/>
              <a:gd name="connsiteX68113" fmla="*/ 4531059 w 12192000"/>
              <a:gd name="connsiteY68113" fmla="*/ 6762321 h 6858000"/>
              <a:gd name="connsiteX68114" fmla="*/ 4533823 w 12192000"/>
              <a:gd name="connsiteY68114" fmla="*/ 6807385 h 6858000"/>
              <a:gd name="connsiteX68115" fmla="*/ 4533709 w 12192000"/>
              <a:gd name="connsiteY68115" fmla="*/ 6828015 h 6858000"/>
              <a:gd name="connsiteX68116" fmla="*/ 4525122 w 12192000"/>
              <a:gd name="connsiteY68116" fmla="*/ 6846469 h 6858000"/>
              <a:gd name="connsiteX68117" fmla="*/ 4527123 w 12192000"/>
              <a:gd name="connsiteY68117" fmla="*/ 6858000 h 6858000"/>
              <a:gd name="connsiteX68118" fmla="*/ 4509650 w 12192000"/>
              <a:gd name="connsiteY68118" fmla="*/ 6858000 h 6858000"/>
              <a:gd name="connsiteX68119" fmla="*/ 4512735 w 12192000"/>
              <a:gd name="connsiteY68119" fmla="*/ 6848415 h 6858000"/>
              <a:gd name="connsiteX68120" fmla="*/ 4484612 w 12192000"/>
              <a:gd name="connsiteY68120" fmla="*/ 6824211 h 6858000"/>
              <a:gd name="connsiteX68121" fmla="*/ 4458680 w 12192000"/>
              <a:gd name="connsiteY68121" fmla="*/ 6847607 h 6858000"/>
              <a:gd name="connsiteX68122" fmla="*/ 4461480 w 12192000"/>
              <a:gd name="connsiteY68122" fmla="*/ 6858000 h 6858000"/>
              <a:gd name="connsiteX68123" fmla="*/ 4442577 w 12192000"/>
              <a:gd name="connsiteY68123" fmla="*/ 6858000 h 6858000"/>
              <a:gd name="connsiteX68124" fmla="*/ 4444733 w 12192000"/>
              <a:gd name="connsiteY68124" fmla="*/ 6849222 h 6858000"/>
              <a:gd name="connsiteX68125" fmla="*/ 4418916 w 12192000"/>
              <a:gd name="connsiteY68125" fmla="*/ 6823981 h 6858000"/>
              <a:gd name="connsiteX68126" fmla="*/ 4396328 w 12192000"/>
              <a:gd name="connsiteY68126" fmla="*/ 6851066 h 6858000"/>
              <a:gd name="connsiteX68127" fmla="*/ 4398413 w 12192000"/>
              <a:gd name="connsiteY68127" fmla="*/ 6858000 h 6858000"/>
              <a:gd name="connsiteX68128" fmla="*/ 4375412 w 12192000"/>
              <a:gd name="connsiteY68128" fmla="*/ 6858000 h 6858000"/>
              <a:gd name="connsiteX68129" fmla="*/ 4376160 w 12192000"/>
              <a:gd name="connsiteY68129" fmla="*/ 6849798 h 6858000"/>
              <a:gd name="connsiteX68130" fmla="*/ 4357720 w 12192000"/>
              <a:gd name="connsiteY68130" fmla="*/ 6824557 h 6858000"/>
              <a:gd name="connsiteX68131" fmla="*/ 4280153 w 12192000"/>
              <a:gd name="connsiteY68131" fmla="*/ 6824442 h 6858000"/>
              <a:gd name="connsiteX68132" fmla="*/ 4260678 w 12192000"/>
              <a:gd name="connsiteY68132" fmla="*/ 6843919 h 6858000"/>
              <a:gd name="connsiteX68133" fmla="*/ 4263293 w 12192000"/>
              <a:gd name="connsiteY68133" fmla="*/ 6858000 h 6858000"/>
              <a:gd name="connsiteX68134" fmla="*/ 4239692 w 12192000"/>
              <a:gd name="connsiteY68134" fmla="*/ 6858000 h 6858000"/>
              <a:gd name="connsiteX68135" fmla="*/ 4240736 w 12192000"/>
              <a:gd name="connsiteY68135" fmla="*/ 6848300 h 6858000"/>
              <a:gd name="connsiteX68136" fmla="*/ 4217916 w 12192000"/>
              <a:gd name="connsiteY68136" fmla="*/ 6824211 h 6858000"/>
              <a:gd name="connsiteX68137" fmla="*/ 4192448 w 12192000"/>
              <a:gd name="connsiteY68137" fmla="*/ 6849566 h 6858000"/>
              <a:gd name="connsiteX68138" fmla="*/ 4195341 w 12192000"/>
              <a:gd name="connsiteY68138" fmla="*/ 6858000 h 6858000"/>
              <a:gd name="connsiteX68139" fmla="*/ 4177911 w 12192000"/>
              <a:gd name="connsiteY68139" fmla="*/ 6858000 h 6858000"/>
              <a:gd name="connsiteX68140" fmla="*/ 4178731 w 12192000"/>
              <a:gd name="connsiteY68140" fmla="*/ 6849566 h 6858000"/>
              <a:gd name="connsiteX68141" fmla="*/ 4173603 w 12192000"/>
              <a:gd name="connsiteY68141" fmla="*/ 6829686 h 6858000"/>
              <a:gd name="connsiteX68142" fmla="*/ 4154342 w 12192000"/>
              <a:gd name="connsiteY68142" fmla="*/ 6824338 h 6858000"/>
              <a:gd name="connsiteX68143" fmla="*/ 4154413 w 12192000"/>
              <a:gd name="connsiteY68143" fmla="*/ 6824326 h 6858000"/>
              <a:gd name="connsiteX68144" fmla="*/ 4154299 w 12192000"/>
              <a:gd name="connsiteY68144" fmla="*/ 6824326 h 6858000"/>
              <a:gd name="connsiteX68145" fmla="*/ 4154342 w 12192000"/>
              <a:gd name="connsiteY68145" fmla="*/ 6824338 h 6858000"/>
              <a:gd name="connsiteX68146" fmla="*/ 4132587 w 12192000"/>
              <a:gd name="connsiteY68146" fmla="*/ 6827972 h 6858000"/>
              <a:gd name="connsiteX68147" fmla="*/ 4124678 w 12192000"/>
              <a:gd name="connsiteY68147" fmla="*/ 6849683 h 6858000"/>
              <a:gd name="connsiteX68148" fmla="*/ 4127381 w 12192000"/>
              <a:gd name="connsiteY68148" fmla="*/ 6858000 h 6858000"/>
              <a:gd name="connsiteX68149" fmla="*/ 4109967 w 12192000"/>
              <a:gd name="connsiteY68149" fmla="*/ 6858000 h 6858000"/>
              <a:gd name="connsiteX68150" fmla="*/ 4111482 w 12192000"/>
              <a:gd name="connsiteY68150" fmla="*/ 6841326 h 6858000"/>
              <a:gd name="connsiteX68151" fmla="*/ 4099321 w 12192000"/>
              <a:gd name="connsiteY68151" fmla="*/ 6826401 h 6858000"/>
              <a:gd name="connsiteX68152" fmla="*/ 4073435 w 12192000"/>
              <a:gd name="connsiteY68152" fmla="*/ 6821805 h 6858000"/>
              <a:gd name="connsiteX68153" fmla="*/ 4056795 w 12192000"/>
              <a:gd name="connsiteY68153" fmla="*/ 6844611 h 6858000"/>
              <a:gd name="connsiteX68154" fmla="*/ 4056679 w 12192000"/>
              <a:gd name="connsiteY68154" fmla="*/ 6844611 h 6858000"/>
              <a:gd name="connsiteX68155" fmla="*/ 4047112 w 12192000"/>
              <a:gd name="connsiteY68155" fmla="*/ 6853947 h 6858000"/>
              <a:gd name="connsiteX68156" fmla="*/ 4042156 w 12192000"/>
              <a:gd name="connsiteY68156" fmla="*/ 6843688 h 6858000"/>
              <a:gd name="connsiteX68157" fmla="*/ 4036048 w 12192000"/>
              <a:gd name="connsiteY68157" fmla="*/ 6825940 h 6858000"/>
              <a:gd name="connsiteX68158" fmla="*/ 3998707 w 12192000"/>
              <a:gd name="connsiteY68158" fmla="*/ 6828821 h 6858000"/>
              <a:gd name="connsiteX68159" fmla="*/ 3992527 w 12192000"/>
              <a:gd name="connsiteY68159" fmla="*/ 6845058 h 6858000"/>
              <a:gd name="connsiteX68160" fmla="*/ 3994460 w 12192000"/>
              <a:gd name="connsiteY68160" fmla="*/ 6858000 h 6858000"/>
              <a:gd name="connsiteX68161" fmla="*/ 3973967 w 12192000"/>
              <a:gd name="connsiteY68161" fmla="*/ 6858000 h 6858000"/>
              <a:gd name="connsiteX68162" fmla="*/ 3975195 w 12192000"/>
              <a:gd name="connsiteY68162" fmla="*/ 6849566 h 6858000"/>
              <a:gd name="connsiteX68163" fmla="*/ 3955719 w 12192000"/>
              <a:gd name="connsiteY68163" fmla="*/ 6824326 h 6858000"/>
              <a:gd name="connsiteX68164" fmla="*/ 3883225 w 12192000"/>
              <a:gd name="connsiteY68164" fmla="*/ 6824326 h 6858000"/>
              <a:gd name="connsiteX68165" fmla="*/ 3859020 w 12192000"/>
              <a:gd name="connsiteY68165" fmla="*/ 6847722 h 6858000"/>
              <a:gd name="connsiteX68166" fmla="*/ 3861574 w 12192000"/>
              <a:gd name="connsiteY68166" fmla="*/ 6858000 h 6858000"/>
              <a:gd name="connsiteX68167" fmla="*/ 3833320 w 12192000"/>
              <a:gd name="connsiteY68167" fmla="*/ 6858000 h 6858000"/>
              <a:gd name="connsiteX68168" fmla="*/ 3833320 w 12192000"/>
              <a:gd name="connsiteY68168" fmla="*/ 6111489 h 6858000"/>
              <a:gd name="connsiteX68169" fmla="*/ 3837354 w 12192000"/>
              <a:gd name="connsiteY68169" fmla="*/ 6112411 h 6858000"/>
              <a:gd name="connsiteX68170" fmla="*/ 3839660 w 12192000"/>
              <a:gd name="connsiteY68170" fmla="*/ 6112989 h 6858000"/>
              <a:gd name="connsiteX68171" fmla="*/ 3839774 w 12192000"/>
              <a:gd name="connsiteY68171" fmla="*/ 6112989 h 6858000"/>
              <a:gd name="connsiteX68172" fmla="*/ 3859253 w 12192000"/>
              <a:gd name="connsiteY68172" fmla="*/ 6121863 h 6858000"/>
              <a:gd name="connsiteX68173" fmla="*/ 3893021 w 12192000"/>
              <a:gd name="connsiteY68173" fmla="*/ 6137076 h 6858000"/>
              <a:gd name="connsiteX68174" fmla="*/ 3906389 w 12192000"/>
              <a:gd name="connsiteY68174" fmla="*/ 6112758 h 6858000"/>
              <a:gd name="connsiteX68175" fmla="*/ 3906389 w 12192000"/>
              <a:gd name="connsiteY68175" fmla="*/ 6097199 h 6858000"/>
              <a:gd name="connsiteX68176" fmla="*/ 3901203 w 12192000"/>
              <a:gd name="connsiteY68176" fmla="*/ 6027125 h 6858000"/>
              <a:gd name="connsiteX68177" fmla="*/ 3833436 w 12192000"/>
              <a:gd name="connsiteY68177" fmla="*/ 6022861 h 6858000"/>
              <a:gd name="connsiteX68178" fmla="*/ 3833436 w 12192000"/>
              <a:gd name="connsiteY68178" fmla="*/ 6002000 h 6858000"/>
              <a:gd name="connsiteX68179" fmla="*/ 3884837 w 12192000"/>
              <a:gd name="connsiteY68179" fmla="*/ 6002461 h 6858000"/>
              <a:gd name="connsiteX68180" fmla="*/ 3906965 w 12192000"/>
              <a:gd name="connsiteY68180" fmla="*/ 5975492 h 6858000"/>
              <a:gd name="connsiteX68181" fmla="*/ 3884837 w 12192000"/>
              <a:gd name="connsiteY68181" fmla="*/ 5954746 h 6858000"/>
              <a:gd name="connsiteX68182" fmla="*/ 3833320 w 12192000"/>
              <a:gd name="connsiteY68182" fmla="*/ 5954977 h 6858000"/>
              <a:gd name="connsiteX68183" fmla="*/ 3833320 w 12192000"/>
              <a:gd name="connsiteY68183" fmla="*/ 5934117 h 6858000"/>
              <a:gd name="connsiteX68184" fmla="*/ 3890025 w 12192000"/>
              <a:gd name="connsiteY68184" fmla="*/ 5934117 h 6858000"/>
              <a:gd name="connsiteX68185" fmla="*/ 3905813 w 12192000"/>
              <a:gd name="connsiteY68185" fmla="*/ 5929046 h 6858000"/>
              <a:gd name="connsiteX68186" fmla="*/ 3882301 w 12192000"/>
              <a:gd name="connsiteY68186" fmla="*/ 5887093 h 6858000"/>
              <a:gd name="connsiteX68187" fmla="*/ 3833320 w 12192000"/>
              <a:gd name="connsiteY68187" fmla="*/ 5887093 h 6858000"/>
              <a:gd name="connsiteX68188" fmla="*/ 3833320 w 12192000"/>
              <a:gd name="connsiteY68188" fmla="*/ 5871419 h 6858000"/>
              <a:gd name="connsiteX68189" fmla="*/ 3887373 w 12192000"/>
              <a:gd name="connsiteY68189" fmla="*/ 5870151 h 6858000"/>
              <a:gd name="connsiteX68190" fmla="*/ 3906622 w 12192000"/>
              <a:gd name="connsiteY68190" fmla="*/ 5851019 h 6858000"/>
              <a:gd name="connsiteX68191" fmla="*/ 3907081 w 12192000"/>
              <a:gd name="connsiteY68191" fmla="*/ 5763197 h 6858000"/>
              <a:gd name="connsiteX68192" fmla="*/ 3927366 w 12192000"/>
              <a:gd name="connsiteY68192" fmla="*/ 5780023 h 6858000"/>
              <a:gd name="connsiteX68193" fmla="*/ 3928174 w 12192000"/>
              <a:gd name="connsiteY68193" fmla="*/ 5865425 h 6858000"/>
              <a:gd name="connsiteX68194" fmla="*/ 3947534 w 12192000"/>
              <a:gd name="connsiteY68194" fmla="*/ 5865656 h 6858000"/>
              <a:gd name="connsiteX68195" fmla="*/ 3955372 w 12192000"/>
              <a:gd name="connsiteY68195" fmla="*/ 5865771 h 6858000"/>
              <a:gd name="connsiteX68196" fmla="*/ 3968394 w 12192000"/>
              <a:gd name="connsiteY68196" fmla="*/ 5857358 h 6858000"/>
              <a:gd name="connsiteX68197" fmla="*/ 3969087 w 12192000"/>
              <a:gd name="connsiteY68197" fmla="*/ 5830043 h 6858000"/>
              <a:gd name="connsiteX68198" fmla="*/ 3968743 w 12192000"/>
              <a:gd name="connsiteY68198" fmla="*/ 5819555 h 6858000"/>
              <a:gd name="connsiteX68199" fmla="*/ 3967702 w 12192000"/>
              <a:gd name="connsiteY68199" fmla="*/ 5802268 h 6858000"/>
              <a:gd name="connsiteX68200" fmla="*/ 3972545 w 12192000"/>
              <a:gd name="connsiteY68200" fmla="*/ 5758702 h 6858000"/>
              <a:gd name="connsiteX68201" fmla="*/ 3947996 w 12192000"/>
              <a:gd name="connsiteY68201" fmla="*/ 5751211 h 6858000"/>
              <a:gd name="connsiteX68202" fmla="*/ 3883225 w 12192000"/>
              <a:gd name="connsiteY68202" fmla="*/ 5750980 h 6858000"/>
              <a:gd name="connsiteX68203" fmla="*/ 3857060 w 12192000"/>
              <a:gd name="connsiteY68203" fmla="*/ 5765041 h 6858000"/>
              <a:gd name="connsiteX68204" fmla="*/ 3844268 w 12192000"/>
              <a:gd name="connsiteY68204" fmla="*/ 5770688 h 6858000"/>
              <a:gd name="connsiteX68205" fmla="*/ 3833436 w 12192000"/>
              <a:gd name="connsiteY68205" fmla="*/ 5766885 h 6858000"/>
              <a:gd name="connsiteX68206" fmla="*/ 3833436 w 12192000"/>
              <a:gd name="connsiteY68206" fmla="*/ 4932572 h 6858000"/>
              <a:gd name="connsiteX68207" fmla="*/ 3838968 w 12192000"/>
              <a:gd name="connsiteY68207" fmla="*/ 4916552 h 6858000"/>
              <a:gd name="connsiteX68208" fmla="*/ 3849224 w 12192000"/>
              <a:gd name="connsiteY68208" fmla="*/ 4907216 h 6858000"/>
              <a:gd name="connsiteX68209" fmla="*/ 3858328 w 12192000"/>
              <a:gd name="connsiteY68209" fmla="*/ 4914593 h 6858000"/>
              <a:gd name="connsiteX68210" fmla="*/ 3897401 w 12192000"/>
              <a:gd name="connsiteY68210" fmla="*/ 4931535 h 6858000"/>
              <a:gd name="connsiteX68211" fmla="*/ 3906273 w 12192000"/>
              <a:gd name="connsiteY68211" fmla="*/ 4904565 h 6858000"/>
              <a:gd name="connsiteX68212" fmla="*/ 3906505 w 12192000"/>
              <a:gd name="connsiteY68212" fmla="*/ 4886471 h 6858000"/>
              <a:gd name="connsiteX68213" fmla="*/ 3901203 w 12192000"/>
              <a:gd name="connsiteY68213" fmla="*/ 4816744 h 6858000"/>
              <a:gd name="connsiteX68214" fmla="*/ 3833550 w 12192000"/>
              <a:gd name="connsiteY68214" fmla="*/ 4812709 h 6858000"/>
              <a:gd name="connsiteX68215" fmla="*/ 3833550 w 12192000"/>
              <a:gd name="connsiteY68215" fmla="*/ 4797035 h 6858000"/>
              <a:gd name="connsiteX68216" fmla="*/ 3890369 w 12192000"/>
              <a:gd name="connsiteY68216" fmla="*/ 4796920 h 6858000"/>
              <a:gd name="connsiteX68217" fmla="*/ 3906505 w 12192000"/>
              <a:gd name="connsiteY68217" fmla="*/ 4789083 h 6858000"/>
              <a:gd name="connsiteX68218" fmla="*/ 3874811 w 12192000"/>
              <a:gd name="connsiteY68218" fmla="*/ 4744941 h 6858000"/>
              <a:gd name="connsiteX68219" fmla="*/ 3833436 w 12192000"/>
              <a:gd name="connsiteY68219" fmla="*/ 4744941 h 6858000"/>
              <a:gd name="connsiteX68220" fmla="*/ 3833436 w 12192000"/>
              <a:gd name="connsiteY68220" fmla="*/ 4729267 h 6858000"/>
              <a:gd name="connsiteX68221" fmla="*/ 3882417 w 12192000"/>
              <a:gd name="connsiteY68221" fmla="*/ 4729728 h 6858000"/>
              <a:gd name="connsiteX68222" fmla="*/ 3907198 w 12192000"/>
              <a:gd name="connsiteY68222" fmla="*/ 4705294 h 6858000"/>
              <a:gd name="connsiteX68223" fmla="*/ 3882417 w 12192000"/>
              <a:gd name="connsiteY68223" fmla="*/ 4681668 h 6858000"/>
              <a:gd name="connsiteX68224" fmla="*/ 3833436 w 12192000"/>
              <a:gd name="connsiteY68224" fmla="*/ 4682244 h 6858000"/>
              <a:gd name="connsiteX68225" fmla="*/ 3833436 w 12192000"/>
              <a:gd name="connsiteY68225" fmla="*/ 4661383 h 6858000"/>
              <a:gd name="connsiteX68226" fmla="*/ 3884953 w 12192000"/>
              <a:gd name="connsiteY68226" fmla="*/ 4661728 h 6858000"/>
              <a:gd name="connsiteX68227" fmla="*/ 3906849 w 12192000"/>
              <a:gd name="connsiteY68227" fmla="*/ 4640753 h 6858000"/>
              <a:gd name="connsiteX68228" fmla="*/ 3907890 w 12192000"/>
              <a:gd name="connsiteY68228" fmla="*/ 4553276 h 6858000"/>
              <a:gd name="connsiteX68229" fmla="*/ 3926906 w 12192000"/>
              <a:gd name="connsiteY68229" fmla="*/ 4557425 h 6858000"/>
              <a:gd name="connsiteX68230" fmla="*/ 3927020 w 12192000"/>
              <a:gd name="connsiteY68230" fmla="*/ 4648244 h 6858000"/>
              <a:gd name="connsiteX68231" fmla="*/ 3943270 w 12192000"/>
              <a:gd name="connsiteY68231" fmla="*/ 4661267 h 6858000"/>
              <a:gd name="connsiteX68232" fmla="*/ 3973234 w 12192000"/>
              <a:gd name="connsiteY68232" fmla="*/ 4651701 h 6858000"/>
              <a:gd name="connsiteX68233" fmla="*/ 3964593 w 12192000"/>
              <a:gd name="connsiteY68233" fmla="*/ 4611478 h 6858000"/>
              <a:gd name="connsiteX68234" fmla="*/ 3965631 w 12192000"/>
              <a:gd name="connsiteY68234" fmla="*/ 4593730 h 6858000"/>
              <a:gd name="connsiteX68235" fmla="*/ 3972545 w 12192000"/>
              <a:gd name="connsiteY68235" fmla="*/ 4553737 h 6858000"/>
              <a:gd name="connsiteX68236" fmla="*/ 3945574 w 12192000"/>
              <a:gd name="connsiteY68236" fmla="*/ 4546822 h 6858000"/>
              <a:gd name="connsiteX68237" fmla="*/ 3927482 w 12192000"/>
              <a:gd name="connsiteY68237" fmla="*/ 4547398 h 6858000"/>
              <a:gd name="connsiteX68238" fmla="*/ 3906159 w 12192000"/>
              <a:gd name="connsiteY68238" fmla="*/ 4547514 h 6858000"/>
              <a:gd name="connsiteX68239" fmla="*/ 3862016 w 12192000"/>
              <a:gd name="connsiteY68239" fmla="*/ 4550856 h 6858000"/>
              <a:gd name="connsiteX68240" fmla="*/ 3833320 w 12192000"/>
              <a:gd name="connsiteY68240" fmla="*/ 4546592 h 6858000"/>
              <a:gd name="connsiteX68241" fmla="*/ 3833320 w 12192000"/>
              <a:gd name="connsiteY68241" fmla="*/ 3722651 h 6858000"/>
              <a:gd name="connsiteX68242" fmla="*/ 3838852 w 12192000"/>
              <a:gd name="connsiteY68242" fmla="*/ 3706400 h 6858000"/>
              <a:gd name="connsiteX68243" fmla="*/ 3846688 w 12192000"/>
              <a:gd name="connsiteY68243" fmla="*/ 3697526 h 6858000"/>
              <a:gd name="connsiteX68244" fmla="*/ 3858214 w 12192000"/>
              <a:gd name="connsiteY68244" fmla="*/ 3705363 h 6858000"/>
              <a:gd name="connsiteX68245" fmla="*/ 3897861 w 12192000"/>
              <a:gd name="connsiteY68245" fmla="*/ 3721384 h 6858000"/>
              <a:gd name="connsiteX68246" fmla="*/ 3906159 w 12192000"/>
              <a:gd name="connsiteY68246" fmla="*/ 3693838 h 6858000"/>
              <a:gd name="connsiteX68247" fmla="*/ 3906389 w 12192000"/>
              <a:gd name="connsiteY68247" fmla="*/ 3680930 h 6858000"/>
              <a:gd name="connsiteX68248" fmla="*/ 3902585 w 12192000"/>
              <a:gd name="connsiteY68248" fmla="*/ 3613276 h 6858000"/>
              <a:gd name="connsiteX68249" fmla="*/ 3833436 w 12192000"/>
              <a:gd name="connsiteY68249" fmla="*/ 3607859 h 6858000"/>
              <a:gd name="connsiteX68250" fmla="*/ 3833436 w 12192000"/>
              <a:gd name="connsiteY68250" fmla="*/ 3586999 h 6858000"/>
              <a:gd name="connsiteX68251" fmla="*/ 3887489 w 12192000"/>
              <a:gd name="connsiteY68251" fmla="*/ 3587345 h 6858000"/>
              <a:gd name="connsiteX68252" fmla="*/ 3907081 w 12192000"/>
              <a:gd name="connsiteY68252" fmla="*/ 3569134 h 6858000"/>
              <a:gd name="connsiteX68253" fmla="*/ 3877117 w 12192000"/>
              <a:gd name="connsiteY68253" fmla="*/ 3539746 h 6858000"/>
              <a:gd name="connsiteX68254" fmla="*/ 3833320 w 12192000"/>
              <a:gd name="connsiteY68254" fmla="*/ 3540091 h 6858000"/>
              <a:gd name="connsiteX68255" fmla="*/ 3833320 w 12192000"/>
              <a:gd name="connsiteY68255" fmla="*/ 3519230 h 6858000"/>
              <a:gd name="connsiteX68256" fmla="*/ 3882187 w 12192000"/>
              <a:gd name="connsiteY68256" fmla="*/ 3519691 h 6858000"/>
              <a:gd name="connsiteX68257" fmla="*/ 3907081 w 12192000"/>
              <a:gd name="connsiteY68257" fmla="*/ 3495374 h 6858000"/>
              <a:gd name="connsiteX68258" fmla="*/ 3882187 w 12192000"/>
              <a:gd name="connsiteY68258" fmla="*/ 3471979 h 6858000"/>
              <a:gd name="connsiteX68259" fmla="*/ 3833320 w 12192000"/>
              <a:gd name="connsiteY68259" fmla="*/ 3472323 h 6858000"/>
              <a:gd name="connsiteX68260" fmla="*/ 3833320 w 12192000"/>
              <a:gd name="connsiteY68260" fmla="*/ 3451463 h 6858000"/>
              <a:gd name="connsiteX68261" fmla="*/ 3887949 w 12192000"/>
              <a:gd name="connsiteY68261" fmla="*/ 3453307 h 6858000"/>
              <a:gd name="connsiteX68262" fmla="*/ 3906622 w 12192000"/>
              <a:gd name="connsiteY68262" fmla="*/ 3433830 h 6858000"/>
              <a:gd name="connsiteX68263" fmla="*/ 3906389 w 12192000"/>
              <a:gd name="connsiteY68263" fmla="*/ 3360874 h 6858000"/>
              <a:gd name="connsiteX68264" fmla="*/ 3916994 w 12192000"/>
              <a:gd name="connsiteY68264" fmla="*/ 3347159 h 6858000"/>
              <a:gd name="connsiteX68265" fmla="*/ 3927250 w 12192000"/>
              <a:gd name="connsiteY68265" fmla="*/ 3361104 h 6858000"/>
              <a:gd name="connsiteX68266" fmla="*/ 3927020 w 12192000"/>
              <a:gd name="connsiteY68266" fmla="*/ 3434060 h 6858000"/>
              <a:gd name="connsiteX68267" fmla="*/ 3945806 w 12192000"/>
              <a:gd name="connsiteY68267" fmla="*/ 3453076 h 6858000"/>
              <a:gd name="connsiteX68268" fmla="*/ 3972659 w 12192000"/>
              <a:gd name="connsiteY68268" fmla="*/ 3445355 h 6858000"/>
              <a:gd name="connsiteX68269" fmla="*/ 3965974 w 12192000"/>
              <a:gd name="connsiteY68269" fmla="*/ 3404901 h 6858000"/>
              <a:gd name="connsiteX68270" fmla="*/ 3965515 w 12192000"/>
              <a:gd name="connsiteY68270" fmla="*/ 3388535 h 6858000"/>
              <a:gd name="connsiteX68271" fmla="*/ 3972431 w 12192000"/>
              <a:gd name="connsiteY68271" fmla="*/ 3344046 h 6858000"/>
              <a:gd name="connsiteX68272" fmla="*/ 3948110 w 12192000"/>
              <a:gd name="connsiteY68272" fmla="*/ 3337016 h 6858000"/>
              <a:gd name="connsiteX68273" fmla="*/ 3875157 w 12192000"/>
              <a:gd name="connsiteY68273" fmla="*/ 3335864 h 6858000"/>
              <a:gd name="connsiteX68274" fmla="*/ 3873889 w 12192000"/>
              <a:gd name="connsiteY68274" fmla="*/ 3335864 h 6858000"/>
              <a:gd name="connsiteX68275" fmla="*/ 3864668 w 12192000"/>
              <a:gd name="connsiteY68275" fmla="*/ 3336209 h 6858000"/>
              <a:gd name="connsiteX68276" fmla="*/ 3844500 w 12192000"/>
              <a:gd name="connsiteY68276" fmla="*/ 3357070 h 6858000"/>
              <a:gd name="connsiteX68277" fmla="*/ 3842656 w 12192000"/>
              <a:gd name="connsiteY68277" fmla="*/ 3351309 h 6858000"/>
              <a:gd name="connsiteX68278" fmla="*/ 3833320 w 12192000"/>
              <a:gd name="connsiteY68278" fmla="*/ 3336672 h 6858000"/>
              <a:gd name="connsiteX68279" fmla="*/ 3833320 w 12192000"/>
              <a:gd name="connsiteY68279" fmla="*/ 2491870 h 6858000"/>
              <a:gd name="connsiteX68280" fmla="*/ 3837238 w 12192000"/>
              <a:gd name="connsiteY68280" fmla="*/ 2492907 h 6858000"/>
              <a:gd name="connsiteX68281" fmla="*/ 3839660 w 12192000"/>
              <a:gd name="connsiteY68281" fmla="*/ 2493598 h 6858000"/>
              <a:gd name="connsiteX68282" fmla="*/ 3859253 w 12192000"/>
              <a:gd name="connsiteY68282" fmla="*/ 2501666 h 6858000"/>
              <a:gd name="connsiteX68283" fmla="*/ 3894633 w 12192000"/>
              <a:gd name="connsiteY68283" fmla="*/ 2517110 h 6858000"/>
              <a:gd name="connsiteX68284" fmla="*/ 3906273 w 12192000"/>
              <a:gd name="connsiteY68284" fmla="*/ 2494290 h 6858000"/>
              <a:gd name="connsiteX68285" fmla="*/ 3906389 w 12192000"/>
              <a:gd name="connsiteY68285" fmla="*/ 2471009 h 6858000"/>
              <a:gd name="connsiteX68286" fmla="*/ 3902585 w 12192000"/>
              <a:gd name="connsiteY68286" fmla="*/ 2403471 h 6858000"/>
              <a:gd name="connsiteX68287" fmla="*/ 3833436 w 12192000"/>
              <a:gd name="connsiteY68287" fmla="*/ 2398169 h 6858000"/>
              <a:gd name="connsiteX68288" fmla="*/ 3833436 w 12192000"/>
              <a:gd name="connsiteY68288" fmla="*/ 2382495 h 6858000"/>
              <a:gd name="connsiteX68289" fmla="*/ 3885413 w 12192000"/>
              <a:gd name="connsiteY68289" fmla="*/ 2382956 h 6858000"/>
              <a:gd name="connsiteX68290" fmla="*/ 3907081 w 12192000"/>
              <a:gd name="connsiteY68290" fmla="*/ 2360366 h 6858000"/>
              <a:gd name="connsiteX68291" fmla="*/ 3877577 w 12192000"/>
              <a:gd name="connsiteY68291" fmla="*/ 2329939 h 6858000"/>
              <a:gd name="connsiteX68292" fmla="*/ 3833436 w 12192000"/>
              <a:gd name="connsiteY68292" fmla="*/ 2330400 h 6858000"/>
              <a:gd name="connsiteX68293" fmla="*/ 3833436 w 12192000"/>
              <a:gd name="connsiteY68293" fmla="*/ 2314726 h 6858000"/>
              <a:gd name="connsiteX68294" fmla="*/ 3890139 w 12192000"/>
              <a:gd name="connsiteY68294" fmla="*/ 2314958 h 6858000"/>
              <a:gd name="connsiteX68295" fmla="*/ 3906965 w 12192000"/>
              <a:gd name="connsiteY68295" fmla="*/ 2299514 h 6858000"/>
              <a:gd name="connsiteX68296" fmla="*/ 3877117 w 12192000"/>
              <a:gd name="connsiteY68296" fmla="*/ 2267242 h 6858000"/>
              <a:gd name="connsiteX68297" fmla="*/ 3833320 w 12192000"/>
              <a:gd name="connsiteY68297" fmla="*/ 2267819 h 6858000"/>
              <a:gd name="connsiteX68298" fmla="*/ 3833320 w 12192000"/>
              <a:gd name="connsiteY68298" fmla="*/ 2246958 h 6858000"/>
              <a:gd name="connsiteX68299" fmla="*/ 3882763 w 12192000"/>
              <a:gd name="connsiteY68299" fmla="*/ 2247189 h 6858000"/>
              <a:gd name="connsiteX68300" fmla="*/ 3906735 w 12192000"/>
              <a:gd name="connsiteY68300" fmla="*/ 2224370 h 6858000"/>
              <a:gd name="connsiteX68301" fmla="*/ 3906965 w 12192000"/>
              <a:gd name="connsiteY68301" fmla="*/ 2143578 h 6858000"/>
              <a:gd name="connsiteX68302" fmla="*/ 3927366 w 12192000"/>
              <a:gd name="connsiteY68302" fmla="*/ 2160059 h 6858000"/>
              <a:gd name="connsiteX68303" fmla="*/ 3927366 w 12192000"/>
              <a:gd name="connsiteY68303" fmla="*/ 2222295 h 6858000"/>
              <a:gd name="connsiteX68304" fmla="*/ 3937854 w 12192000"/>
              <a:gd name="connsiteY68304" fmla="*/ 2246267 h 6858000"/>
              <a:gd name="connsiteX68305" fmla="*/ 3972315 w 12192000"/>
              <a:gd name="connsiteY68305" fmla="*/ 2238776 h 6858000"/>
              <a:gd name="connsiteX68306" fmla="*/ 3967819 w 12192000"/>
              <a:gd name="connsiteY68306" fmla="*/ 2201088 h 6858000"/>
              <a:gd name="connsiteX68307" fmla="*/ 3966899 w 12192000"/>
              <a:gd name="connsiteY68307" fmla="*/ 2179074 h 6858000"/>
              <a:gd name="connsiteX68308" fmla="*/ 3973351 w 12192000"/>
              <a:gd name="connsiteY68308" fmla="*/ 2141158 h 6858000"/>
              <a:gd name="connsiteX68309" fmla="*/ 3949840 w 12192000"/>
              <a:gd name="connsiteY68309" fmla="*/ 2132053 h 6858000"/>
              <a:gd name="connsiteX68310" fmla="*/ 3879767 w 12192000"/>
              <a:gd name="connsiteY68310" fmla="*/ 2131591 h 6858000"/>
              <a:gd name="connsiteX68311" fmla="*/ 3858214 w 12192000"/>
              <a:gd name="connsiteY68311" fmla="*/ 2147381 h 6858000"/>
              <a:gd name="connsiteX68312" fmla="*/ 3833436 w 12192000"/>
              <a:gd name="connsiteY68312" fmla="*/ 2147726 h 6858000"/>
              <a:gd name="connsiteX68313" fmla="*/ 3833436 w 12192000"/>
              <a:gd name="connsiteY68313" fmla="*/ 1282066 h 6858000"/>
              <a:gd name="connsiteX68314" fmla="*/ 3837700 w 12192000"/>
              <a:gd name="connsiteY68314" fmla="*/ 1283103 h 6858000"/>
              <a:gd name="connsiteX68315" fmla="*/ 3839660 w 12192000"/>
              <a:gd name="connsiteY68315" fmla="*/ 1283564 h 6858000"/>
              <a:gd name="connsiteX68316" fmla="*/ 3840004 w 12192000"/>
              <a:gd name="connsiteY68316" fmla="*/ 1283564 h 6858000"/>
              <a:gd name="connsiteX68317" fmla="*/ 3858790 w 12192000"/>
              <a:gd name="connsiteY68317" fmla="*/ 1294282 h 6858000"/>
              <a:gd name="connsiteX68318" fmla="*/ 3894633 w 12192000"/>
              <a:gd name="connsiteY68318" fmla="*/ 1307653 h 6858000"/>
              <a:gd name="connsiteX68319" fmla="*/ 3906622 w 12192000"/>
              <a:gd name="connsiteY68319" fmla="*/ 1284949 h 6858000"/>
              <a:gd name="connsiteX68320" fmla="*/ 3906622 w 12192000"/>
              <a:gd name="connsiteY68320" fmla="*/ 1266853 h 6858000"/>
              <a:gd name="connsiteX68321" fmla="*/ 3902471 w 12192000"/>
              <a:gd name="connsiteY68321" fmla="*/ 1199316 h 6858000"/>
              <a:gd name="connsiteX68322" fmla="*/ 3833550 w 12192000"/>
              <a:gd name="connsiteY68322" fmla="*/ 1193436 h 6858000"/>
              <a:gd name="connsiteX68323" fmla="*/ 3833550 w 12192000"/>
              <a:gd name="connsiteY68323" fmla="*/ 1172577 h 6858000"/>
              <a:gd name="connsiteX68324" fmla="*/ 3884953 w 12192000"/>
              <a:gd name="connsiteY68324" fmla="*/ 1173038 h 6858000"/>
              <a:gd name="connsiteX68325" fmla="*/ 3906965 w 12192000"/>
              <a:gd name="connsiteY68325" fmla="*/ 1146068 h 6858000"/>
              <a:gd name="connsiteX68326" fmla="*/ 3884953 w 12192000"/>
              <a:gd name="connsiteY68326" fmla="*/ 1125323 h 6858000"/>
              <a:gd name="connsiteX68327" fmla="*/ 3833436 w 12192000"/>
              <a:gd name="connsiteY68327" fmla="*/ 1125668 h 6858000"/>
              <a:gd name="connsiteX68328" fmla="*/ 3833436 w 12192000"/>
              <a:gd name="connsiteY68328" fmla="*/ 1104809 h 6858000"/>
              <a:gd name="connsiteX68329" fmla="*/ 3890253 w 12192000"/>
              <a:gd name="connsiteY68329" fmla="*/ 1105155 h 6858000"/>
              <a:gd name="connsiteX68330" fmla="*/ 3906505 w 12192000"/>
              <a:gd name="connsiteY68330" fmla="*/ 1097432 h 6858000"/>
              <a:gd name="connsiteX68331" fmla="*/ 3877344 w 12192000"/>
              <a:gd name="connsiteY68331" fmla="*/ 1057669 h 6858000"/>
              <a:gd name="connsiteX68332" fmla="*/ 3833436 w 12192000"/>
              <a:gd name="connsiteY68332" fmla="*/ 1057786 h 6858000"/>
              <a:gd name="connsiteX68333" fmla="*/ 3833436 w 12192000"/>
              <a:gd name="connsiteY68333" fmla="*/ 1042111 h 6858000"/>
              <a:gd name="connsiteX68334" fmla="*/ 3887605 w 12192000"/>
              <a:gd name="connsiteY68334" fmla="*/ 1042226 h 6858000"/>
              <a:gd name="connsiteX68335" fmla="*/ 3906735 w 12192000"/>
              <a:gd name="connsiteY68335" fmla="*/ 1023786 h 6858000"/>
              <a:gd name="connsiteX68336" fmla="*/ 3906965 w 12192000"/>
              <a:gd name="connsiteY68336" fmla="*/ 933543 h 6858000"/>
              <a:gd name="connsiteX68337" fmla="*/ 3927596 w 12192000"/>
              <a:gd name="connsiteY68337" fmla="*/ 950255 h 6858000"/>
              <a:gd name="connsiteX68338" fmla="*/ 3927482 w 12192000"/>
              <a:gd name="connsiteY68338" fmla="*/ 1025861 h 6858000"/>
              <a:gd name="connsiteX68339" fmla="*/ 3935550 w 12192000"/>
              <a:gd name="connsiteY68339" fmla="*/ 1041996 h 6858000"/>
              <a:gd name="connsiteX68340" fmla="*/ 3974159 w 12192000"/>
              <a:gd name="connsiteY68340" fmla="*/ 1013414 h 6858000"/>
              <a:gd name="connsiteX68341" fmla="*/ 3963095 w 12192000"/>
              <a:gd name="connsiteY68341" fmla="*/ 988634 h 6858000"/>
              <a:gd name="connsiteX68342" fmla="*/ 3964247 w 12192000"/>
              <a:gd name="connsiteY68342" fmla="*/ 975034 h 6858000"/>
              <a:gd name="connsiteX68343" fmla="*/ 3972545 w 12192000"/>
              <a:gd name="connsiteY68343" fmla="*/ 933198 h 6858000"/>
              <a:gd name="connsiteX68344" fmla="*/ 3942810 w 12192000"/>
              <a:gd name="connsiteY68344" fmla="*/ 926166 h 6858000"/>
              <a:gd name="connsiteX68345" fmla="*/ 3906389 w 12192000"/>
              <a:gd name="connsiteY68345" fmla="*/ 928127 h 6858000"/>
              <a:gd name="connsiteX68346" fmla="*/ 3864668 w 12192000"/>
              <a:gd name="connsiteY68346" fmla="*/ 929510 h 6858000"/>
              <a:gd name="connsiteX68347" fmla="*/ 3833320 w 12192000"/>
              <a:gd name="connsiteY68347" fmla="*/ 937692 h 6858000"/>
              <a:gd name="connsiteX68348" fmla="*/ 3833320 w 12192000"/>
              <a:gd name="connsiteY68348" fmla="*/ 102687 h 6858000"/>
              <a:gd name="connsiteX68349" fmla="*/ 3838852 w 12192000"/>
              <a:gd name="connsiteY68349" fmla="*/ 86551 h 6858000"/>
              <a:gd name="connsiteX68350" fmla="*/ 3849108 w 12192000"/>
              <a:gd name="connsiteY68350" fmla="*/ 77216 h 6858000"/>
              <a:gd name="connsiteX68351" fmla="*/ 3858214 w 12192000"/>
              <a:gd name="connsiteY68351" fmla="*/ 84592 h 6858000"/>
              <a:gd name="connsiteX68352" fmla="*/ 3896939 w 12192000"/>
              <a:gd name="connsiteY68352" fmla="*/ 101650 h 6858000"/>
              <a:gd name="connsiteX68353" fmla="*/ 3906046 w 12192000"/>
              <a:gd name="connsiteY68353" fmla="*/ 74796 h 6858000"/>
              <a:gd name="connsiteX68354" fmla="*/ 3906159 w 12192000"/>
              <a:gd name="connsiteY68354" fmla="*/ 54051 h 6858000"/>
              <a:gd name="connsiteX68355" fmla="*/ 3908709 w 12192000"/>
              <a:gd name="connsiteY68355" fmla="*/ 17213 h 6858000"/>
              <a:gd name="connsiteX68356" fmla="*/ 3783663 w 12192000"/>
              <a:gd name="connsiteY68356" fmla="*/ 0 h 6858000"/>
              <a:gd name="connsiteX68357" fmla="*/ 3801776 w 12192000"/>
              <a:gd name="connsiteY68357" fmla="*/ 0 h 6858000"/>
              <a:gd name="connsiteX68358" fmla="*/ 3801323 w 12192000"/>
              <a:gd name="connsiteY68358" fmla="*/ 1840 h 6858000"/>
              <a:gd name="connsiteX68359" fmla="*/ 3801323 w 12192000"/>
              <a:gd name="connsiteY68359" fmla="*/ 59120 h 6858000"/>
              <a:gd name="connsiteX68360" fmla="*/ 3793024 w 12192000"/>
              <a:gd name="connsiteY68360" fmla="*/ 69840 h 6858000"/>
              <a:gd name="connsiteX68361" fmla="*/ 3785878 w 12192000"/>
              <a:gd name="connsiteY68361" fmla="*/ 58776 h 6858000"/>
              <a:gd name="connsiteX68362" fmla="*/ 3786109 w 12192000"/>
              <a:gd name="connsiteY68362" fmla="*/ 14519 h 6858000"/>
              <a:gd name="connsiteX68363" fmla="*/ 3519472 w 12192000"/>
              <a:gd name="connsiteY68363" fmla="*/ 0 h 6858000"/>
              <a:gd name="connsiteX68364" fmla="*/ 3546885 w 12192000"/>
              <a:gd name="connsiteY68364" fmla="*/ 0 h 6858000"/>
              <a:gd name="connsiteX68365" fmla="*/ 3536241 w 12192000"/>
              <a:gd name="connsiteY68365" fmla="*/ 39067 h 6858000"/>
              <a:gd name="connsiteX68366" fmla="*/ 3535319 w 12192000"/>
              <a:gd name="connsiteY68366" fmla="*/ 54512 h 6858000"/>
              <a:gd name="connsiteX68367" fmla="*/ 3527943 w 12192000"/>
              <a:gd name="connsiteY68367" fmla="*/ 70301 h 6858000"/>
              <a:gd name="connsiteX68368" fmla="*/ 3519760 w 12192000"/>
              <a:gd name="connsiteY68368" fmla="*/ 54051 h 6858000"/>
              <a:gd name="connsiteX68369" fmla="*/ 3519760 w 12192000"/>
              <a:gd name="connsiteY68369" fmla="*/ 2186 h 6858000"/>
              <a:gd name="connsiteX68370" fmla="*/ 2579331 w 12192000"/>
              <a:gd name="connsiteY68370" fmla="*/ 0 h 6858000"/>
              <a:gd name="connsiteX68371" fmla="*/ 2596299 w 12192000"/>
              <a:gd name="connsiteY68371" fmla="*/ 0 h 6858000"/>
              <a:gd name="connsiteX68372" fmla="*/ 2594859 w 12192000"/>
              <a:gd name="connsiteY68372" fmla="*/ 6335 h 6858000"/>
              <a:gd name="connsiteX68373" fmla="*/ 2595091 w 12192000"/>
              <a:gd name="connsiteY68373" fmla="*/ 55778 h 6858000"/>
              <a:gd name="connsiteX68374" fmla="*/ 2589097 w 12192000"/>
              <a:gd name="connsiteY68374" fmla="*/ 67765 h 6858000"/>
              <a:gd name="connsiteX68375" fmla="*/ 2579761 w 12192000"/>
              <a:gd name="connsiteY68375" fmla="*/ 55549 h 6858000"/>
              <a:gd name="connsiteX68376" fmla="*/ 2579761 w 12192000"/>
              <a:gd name="connsiteY68376" fmla="*/ 13827 h 6858000"/>
              <a:gd name="connsiteX68377" fmla="*/ 1370531 w 12192000"/>
              <a:gd name="connsiteY68377" fmla="*/ 0 h 6858000"/>
              <a:gd name="connsiteX68378" fmla="*/ 1391437 w 12192000"/>
              <a:gd name="connsiteY68378" fmla="*/ 0 h 6858000"/>
              <a:gd name="connsiteX68379" fmla="*/ 1390586 w 12192000"/>
              <a:gd name="connsiteY68379" fmla="*/ 3800 h 6858000"/>
              <a:gd name="connsiteX68380" fmla="*/ 1390816 w 12192000"/>
              <a:gd name="connsiteY68380" fmla="*/ 55778 h 6858000"/>
              <a:gd name="connsiteX68381" fmla="*/ 1380559 w 12192000"/>
              <a:gd name="connsiteY68381" fmla="*/ 73874 h 6858000"/>
              <a:gd name="connsiteX68382" fmla="*/ 1370531 w 12192000"/>
              <a:gd name="connsiteY68382" fmla="*/ 56586 h 6858000"/>
              <a:gd name="connsiteX68383" fmla="*/ 1104137 w 12192000"/>
              <a:gd name="connsiteY68383" fmla="*/ 0 h 6858000"/>
              <a:gd name="connsiteX68384" fmla="*/ 1120667 w 12192000"/>
              <a:gd name="connsiteY68384" fmla="*/ 0 h 6858000"/>
              <a:gd name="connsiteX68385" fmla="*/ 1119973 w 12192000"/>
              <a:gd name="connsiteY68385" fmla="*/ 2879 h 6858000"/>
              <a:gd name="connsiteX68386" fmla="*/ 1119973 w 12192000"/>
              <a:gd name="connsiteY68386" fmla="*/ 54512 h 6858000"/>
              <a:gd name="connsiteX68387" fmla="*/ 1104414 w 12192000"/>
              <a:gd name="connsiteY68387" fmla="*/ 70762 h 6858000"/>
              <a:gd name="connsiteX68388" fmla="*/ 1104414 w 12192000"/>
              <a:gd name="connsiteY68388" fmla="*/ 5759 h 6858000"/>
              <a:gd name="connsiteX68389" fmla="*/ 362756 w 12192000"/>
              <a:gd name="connsiteY68389" fmla="*/ 0 h 6858000"/>
              <a:gd name="connsiteX68390" fmla="*/ 383563 w 12192000"/>
              <a:gd name="connsiteY68390" fmla="*/ 0 h 6858000"/>
              <a:gd name="connsiteX68391" fmla="*/ 382933 w 12192000"/>
              <a:gd name="connsiteY68391" fmla="*/ 6567 h 6858000"/>
              <a:gd name="connsiteX68392" fmla="*/ 404485 w 12192000"/>
              <a:gd name="connsiteY68392" fmla="*/ 31806 h 6858000"/>
              <a:gd name="connsiteX68393" fmla="*/ 539907 w 12192000"/>
              <a:gd name="connsiteY68393" fmla="*/ 31230 h 6858000"/>
              <a:gd name="connsiteX68394" fmla="*/ 675329 w 12192000"/>
              <a:gd name="connsiteY68394" fmla="*/ 31691 h 6858000"/>
              <a:gd name="connsiteX68395" fmla="*/ 696535 w 12192000"/>
              <a:gd name="connsiteY68395" fmla="*/ 6335 h 6858000"/>
              <a:gd name="connsiteX68396" fmla="*/ 695909 w 12192000"/>
              <a:gd name="connsiteY68396" fmla="*/ 0 h 6858000"/>
              <a:gd name="connsiteX68397" fmla="*/ 719250 w 12192000"/>
              <a:gd name="connsiteY68397" fmla="*/ 0 h 6858000"/>
              <a:gd name="connsiteX68398" fmla="*/ 720133 w 12192000"/>
              <a:gd name="connsiteY68398" fmla="*/ 25712 h 6858000"/>
              <a:gd name="connsiteX68399" fmla="*/ 751165 w 12192000"/>
              <a:gd name="connsiteY68399" fmla="*/ 35379 h 6858000"/>
              <a:gd name="connsiteX68400" fmla="*/ 769375 w 12192000"/>
              <a:gd name="connsiteY68400" fmla="*/ 35494 h 6858000"/>
              <a:gd name="connsiteX68401" fmla="*/ 829557 w 12192000"/>
              <a:gd name="connsiteY68401" fmla="*/ 443 h 6858000"/>
              <a:gd name="connsiteX68402" fmla="*/ 829622 w 12192000"/>
              <a:gd name="connsiteY68402" fmla="*/ 0 h 6858000"/>
              <a:gd name="connsiteX68403" fmla="*/ 856131 w 12192000"/>
              <a:gd name="connsiteY68403" fmla="*/ 0 h 6858000"/>
              <a:gd name="connsiteX68404" fmla="*/ 856253 w 12192000"/>
              <a:gd name="connsiteY68404" fmla="*/ 875 h 6858000"/>
              <a:gd name="connsiteX68405" fmla="*/ 912979 w 12192000"/>
              <a:gd name="connsiteY68405" fmla="*/ 35494 h 6858000"/>
              <a:gd name="connsiteX68406" fmla="*/ 955161 w 12192000"/>
              <a:gd name="connsiteY68406" fmla="*/ 21059 h 6858000"/>
              <a:gd name="connsiteX68407" fmla="*/ 962073 w 12192000"/>
              <a:gd name="connsiteY68407" fmla="*/ 0 h 6858000"/>
              <a:gd name="connsiteX68408" fmla="*/ 984205 w 12192000"/>
              <a:gd name="connsiteY68408" fmla="*/ 0 h 6858000"/>
              <a:gd name="connsiteX68409" fmla="*/ 984205 w 12192000"/>
              <a:gd name="connsiteY68409" fmla="*/ 16363 h 6858000"/>
              <a:gd name="connsiteX68410" fmla="*/ 1002877 w 12192000"/>
              <a:gd name="connsiteY68410" fmla="*/ 34688 h 6858000"/>
              <a:gd name="connsiteX68411" fmla="*/ 1062808 w 12192000"/>
              <a:gd name="connsiteY68411" fmla="*/ 34688 h 6858000"/>
              <a:gd name="connsiteX68412" fmla="*/ 1076868 w 12192000"/>
              <a:gd name="connsiteY68412" fmla="*/ 42525 h 6858000"/>
              <a:gd name="connsiteX68413" fmla="*/ 1063269 w 12192000"/>
              <a:gd name="connsiteY68413" fmla="*/ 50017 h 6858000"/>
              <a:gd name="connsiteX68414" fmla="*/ 1003337 w 12192000"/>
              <a:gd name="connsiteY68414" fmla="*/ 50017 h 6858000"/>
              <a:gd name="connsiteX68415" fmla="*/ 984320 w 12192000"/>
              <a:gd name="connsiteY68415" fmla="*/ 64193 h 6858000"/>
              <a:gd name="connsiteX68416" fmla="*/ 975792 w 12192000"/>
              <a:gd name="connsiteY68416" fmla="*/ 75141 h 6858000"/>
              <a:gd name="connsiteX68417" fmla="*/ 969108 w 12192000"/>
              <a:gd name="connsiteY68417" fmla="*/ 63501 h 6858000"/>
              <a:gd name="connsiteX68418" fmla="*/ 953087 w 12192000"/>
              <a:gd name="connsiteY68418" fmla="*/ 50017 h 6858000"/>
              <a:gd name="connsiteX68419" fmla="*/ 872295 w 12192000"/>
              <a:gd name="connsiteY68419" fmla="*/ 50017 h 6858000"/>
              <a:gd name="connsiteX68420" fmla="*/ 851665 w 12192000"/>
              <a:gd name="connsiteY68420" fmla="*/ 64769 h 6858000"/>
              <a:gd name="connsiteX68421" fmla="*/ 841523 w 12192000"/>
              <a:gd name="connsiteY68421" fmla="*/ 75026 h 6858000"/>
              <a:gd name="connsiteX68422" fmla="*/ 833455 w 12192000"/>
              <a:gd name="connsiteY68422" fmla="*/ 64999 h 6858000"/>
              <a:gd name="connsiteX68423" fmla="*/ 813747 w 12192000"/>
              <a:gd name="connsiteY68423" fmla="*/ 50017 h 6858000"/>
              <a:gd name="connsiteX68424" fmla="*/ 738141 w 12192000"/>
              <a:gd name="connsiteY68424" fmla="*/ 50017 h 6858000"/>
              <a:gd name="connsiteX68425" fmla="*/ 718087 w 12192000"/>
              <a:gd name="connsiteY68425" fmla="*/ 64538 h 6858000"/>
              <a:gd name="connsiteX68426" fmla="*/ 707484 w 12192000"/>
              <a:gd name="connsiteY68426" fmla="*/ 73182 h 6858000"/>
              <a:gd name="connsiteX68427" fmla="*/ 697803 w 12192000"/>
              <a:gd name="connsiteY68427" fmla="*/ 63732 h 6858000"/>
              <a:gd name="connsiteX68428" fmla="*/ 679709 w 12192000"/>
              <a:gd name="connsiteY68428" fmla="*/ 49902 h 6858000"/>
              <a:gd name="connsiteX68429" fmla="*/ 403447 w 12192000"/>
              <a:gd name="connsiteY68429" fmla="*/ 49440 h 6858000"/>
              <a:gd name="connsiteX68430" fmla="*/ 384661 w 12192000"/>
              <a:gd name="connsiteY68430" fmla="*/ 76179 h 6858000"/>
              <a:gd name="connsiteX68431" fmla="*/ 403909 w 12192000"/>
              <a:gd name="connsiteY68431" fmla="*/ 102572 h 6858000"/>
              <a:gd name="connsiteX68432" fmla="*/ 482051 w 12192000"/>
              <a:gd name="connsiteY68432" fmla="*/ 102226 h 6858000"/>
              <a:gd name="connsiteX68433" fmla="*/ 499799 w 12192000"/>
              <a:gd name="connsiteY68433" fmla="*/ 87588 h 6858000"/>
              <a:gd name="connsiteX68434" fmla="*/ 500259 w 12192000"/>
              <a:gd name="connsiteY68434" fmla="*/ 81480 h 6858000"/>
              <a:gd name="connsiteX68435" fmla="*/ 505331 w 12192000"/>
              <a:gd name="connsiteY68435" fmla="*/ 77446 h 6858000"/>
              <a:gd name="connsiteX68436" fmla="*/ 513745 w 12192000"/>
              <a:gd name="connsiteY68436" fmla="*/ 81365 h 6858000"/>
              <a:gd name="connsiteX68437" fmla="*/ 514321 w 12192000"/>
              <a:gd name="connsiteY68437" fmla="*/ 84361 h 6858000"/>
              <a:gd name="connsiteX68438" fmla="*/ 540599 w 12192000"/>
              <a:gd name="connsiteY68438" fmla="*/ 102111 h 6858000"/>
              <a:gd name="connsiteX68439" fmla="*/ 611018 w 12192000"/>
              <a:gd name="connsiteY68439" fmla="*/ 102111 h 6858000"/>
              <a:gd name="connsiteX68440" fmla="*/ 630265 w 12192000"/>
              <a:gd name="connsiteY68440" fmla="*/ 87819 h 6858000"/>
              <a:gd name="connsiteX68441" fmla="*/ 638793 w 12192000"/>
              <a:gd name="connsiteY68441" fmla="*/ 76640 h 6858000"/>
              <a:gd name="connsiteX68442" fmla="*/ 649051 w 12192000"/>
              <a:gd name="connsiteY68442" fmla="*/ 82287 h 6858000"/>
              <a:gd name="connsiteX68443" fmla="*/ 681783 w 12192000"/>
              <a:gd name="connsiteY68443" fmla="*/ 101996 h 6858000"/>
              <a:gd name="connsiteX68444" fmla="*/ 746901 w 12192000"/>
              <a:gd name="connsiteY68444" fmla="*/ 102226 h 6858000"/>
              <a:gd name="connsiteX68445" fmla="*/ 765571 w 12192000"/>
              <a:gd name="connsiteY68445" fmla="*/ 87704 h 6858000"/>
              <a:gd name="connsiteX68446" fmla="*/ 776982 w 12192000"/>
              <a:gd name="connsiteY68446" fmla="*/ 77101 h 6858000"/>
              <a:gd name="connsiteX68447" fmla="*/ 786202 w 12192000"/>
              <a:gd name="connsiteY68447" fmla="*/ 90700 h 6858000"/>
              <a:gd name="connsiteX68448" fmla="*/ 786432 w 12192000"/>
              <a:gd name="connsiteY68448" fmla="*/ 111561 h 6858000"/>
              <a:gd name="connsiteX68449" fmla="*/ 786202 w 12192000"/>
              <a:gd name="connsiteY68449" fmla="*/ 280869 h 6858000"/>
              <a:gd name="connsiteX68450" fmla="*/ 805219 w 12192000"/>
              <a:gd name="connsiteY68450" fmla="*/ 300461 h 6858000"/>
              <a:gd name="connsiteX68451" fmla="*/ 878173 w 12192000"/>
              <a:gd name="connsiteY68451" fmla="*/ 299999 h 6858000"/>
              <a:gd name="connsiteX68452" fmla="*/ 900533 w 12192000"/>
              <a:gd name="connsiteY68452" fmla="*/ 287438 h 6858000"/>
              <a:gd name="connsiteX68453" fmla="*/ 886010 w 12192000"/>
              <a:gd name="connsiteY68453" fmla="*/ 253208 h 6858000"/>
              <a:gd name="connsiteX68454" fmla="*/ 875638 w 12192000"/>
              <a:gd name="connsiteY68454" fmla="*/ 244564 h 6858000"/>
              <a:gd name="connsiteX68455" fmla="*/ 879095 w 12192000"/>
              <a:gd name="connsiteY68455" fmla="*/ 238686 h 6858000"/>
              <a:gd name="connsiteX68456" fmla="*/ 900647 w 12192000"/>
              <a:gd name="connsiteY68456" fmla="*/ 198002 h 6858000"/>
              <a:gd name="connsiteX68457" fmla="*/ 901223 w 12192000"/>
              <a:gd name="connsiteY68457" fmla="*/ 91276 h 6858000"/>
              <a:gd name="connsiteX68458" fmla="*/ 909175 w 12192000"/>
              <a:gd name="connsiteY68458" fmla="*/ 76985 h 6858000"/>
              <a:gd name="connsiteX68459" fmla="*/ 915861 w 12192000"/>
              <a:gd name="connsiteY68459" fmla="*/ 82978 h 6858000"/>
              <a:gd name="connsiteX68460" fmla="*/ 942485 w 12192000"/>
              <a:gd name="connsiteY68460" fmla="*/ 101996 h 6858000"/>
              <a:gd name="connsiteX68461" fmla="*/ 1010253 w 12192000"/>
              <a:gd name="connsiteY68461" fmla="*/ 101996 h 6858000"/>
              <a:gd name="connsiteX68462" fmla="*/ 1031805 w 12192000"/>
              <a:gd name="connsiteY68462" fmla="*/ 86205 h 6858000"/>
              <a:gd name="connsiteX68463" fmla="*/ 1033648 w 12192000"/>
              <a:gd name="connsiteY68463" fmla="*/ 79406 h 6858000"/>
              <a:gd name="connsiteX68464" fmla="*/ 1041141 w 12192000"/>
              <a:gd name="connsiteY68464" fmla="*/ 76294 h 6858000"/>
              <a:gd name="connsiteX68465" fmla="*/ 1048171 w 12192000"/>
              <a:gd name="connsiteY68465" fmla="*/ 77677 h 6858000"/>
              <a:gd name="connsiteX68466" fmla="*/ 1051973 w 12192000"/>
              <a:gd name="connsiteY68466" fmla="*/ 84477 h 6858000"/>
              <a:gd name="connsiteX68467" fmla="*/ 1092889 w 12192000"/>
              <a:gd name="connsiteY68467" fmla="*/ 101074 h 6858000"/>
              <a:gd name="connsiteX68468" fmla="*/ 1104875 w 12192000"/>
              <a:gd name="connsiteY68468" fmla="*/ 76755 h 6858000"/>
              <a:gd name="connsiteX68469" fmla="*/ 1116515 w 12192000"/>
              <a:gd name="connsiteY68469" fmla="*/ 79290 h 6858000"/>
              <a:gd name="connsiteX68470" fmla="*/ 1157891 w 12192000"/>
              <a:gd name="connsiteY68470" fmla="*/ 101879 h 6858000"/>
              <a:gd name="connsiteX68471" fmla="*/ 1212521 w 12192000"/>
              <a:gd name="connsiteY68471" fmla="*/ 101879 h 6858000"/>
              <a:gd name="connsiteX68472" fmla="*/ 1235572 w 12192000"/>
              <a:gd name="connsiteY68472" fmla="*/ 86436 h 6858000"/>
              <a:gd name="connsiteX68473" fmla="*/ 1245714 w 12192000"/>
              <a:gd name="connsiteY68473" fmla="*/ 76755 h 6858000"/>
              <a:gd name="connsiteX68474" fmla="*/ 1255395 w 12192000"/>
              <a:gd name="connsiteY68474" fmla="*/ 86436 h 6858000"/>
              <a:gd name="connsiteX68475" fmla="*/ 1273143 w 12192000"/>
              <a:gd name="connsiteY68475" fmla="*/ 102226 h 6858000"/>
              <a:gd name="connsiteX68476" fmla="*/ 1489242 w 12192000"/>
              <a:gd name="connsiteY68476" fmla="*/ 101996 h 6858000"/>
              <a:gd name="connsiteX68477" fmla="*/ 1506069 w 12192000"/>
              <a:gd name="connsiteY68477" fmla="*/ 88626 h 6858000"/>
              <a:gd name="connsiteX68478" fmla="*/ 1514021 w 12192000"/>
              <a:gd name="connsiteY68478" fmla="*/ 77216 h 6858000"/>
              <a:gd name="connsiteX68479" fmla="*/ 1521628 w 12192000"/>
              <a:gd name="connsiteY68479" fmla="*/ 88165 h 6858000"/>
              <a:gd name="connsiteX68480" fmla="*/ 1558047 w 12192000"/>
              <a:gd name="connsiteY68480" fmla="*/ 101418 h 6858000"/>
              <a:gd name="connsiteX68481" fmla="*/ 1572685 w 12192000"/>
              <a:gd name="connsiteY68481" fmla="*/ 83785 h 6858000"/>
              <a:gd name="connsiteX68482" fmla="*/ 1573030 w 12192000"/>
              <a:gd name="connsiteY68482" fmla="*/ 3108 h 6858000"/>
              <a:gd name="connsiteX68483" fmla="*/ 1572139 w 12192000"/>
              <a:gd name="connsiteY68483" fmla="*/ 0 h 6858000"/>
              <a:gd name="connsiteX68484" fmla="*/ 1589392 w 12192000"/>
              <a:gd name="connsiteY68484" fmla="*/ 0 h 6858000"/>
              <a:gd name="connsiteX68485" fmla="*/ 1588013 w 12192000"/>
              <a:gd name="connsiteY68485" fmla="*/ 8755 h 6858000"/>
              <a:gd name="connsiteX68486" fmla="*/ 1612101 w 12192000"/>
              <a:gd name="connsiteY68486" fmla="*/ 32498 h 6858000"/>
              <a:gd name="connsiteX68487" fmla="*/ 1747408 w 12192000"/>
              <a:gd name="connsiteY68487" fmla="*/ 32037 h 6858000"/>
              <a:gd name="connsiteX68488" fmla="*/ 1885365 w 12192000"/>
              <a:gd name="connsiteY68488" fmla="*/ 32498 h 6858000"/>
              <a:gd name="connsiteX68489" fmla="*/ 1885365 w 12192000"/>
              <a:gd name="connsiteY68489" fmla="*/ 32383 h 6858000"/>
              <a:gd name="connsiteX68490" fmla="*/ 1906917 w 12192000"/>
              <a:gd name="connsiteY68490" fmla="*/ 7257 h 6858000"/>
              <a:gd name="connsiteX68491" fmla="*/ 1906169 w 12192000"/>
              <a:gd name="connsiteY68491" fmla="*/ 0 h 6858000"/>
              <a:gd name="connsiteX68492" fmla="*/ 1924450 w 12192000"/>
              <a:gd name="connsiteY68492" fmla="*/ 0 h 6858000"/>
              <a:gd name="connsiteX68493" fmla="*/ 1923167 w 12192000"/>
              <a:gd name="connsiteY68493" fmla="*/ 15902 h 6858000"/>
              <a:gd name="connsiteX68494" fmla="*/ 1942991 w 12192000"/>
              <a:gd name="connsiteY68494" fmla="*/ 35725 h 6858000"/>
              <a:gd name="connsiteX68495" fmla="*/ 1979411 w 12192000"/>
              <a:gd name="connsiteY68495" fmla="*/ 35494 h 6858000"/>
              <a:gd name="connsiteX68496" fmla="*/ 2035078 w 12192000"/>
              <a:gd name="connsiteY68496" fmla="*/ 1459 h 6858000"/>
              <a:gd name="connsiteX68497" fmla="*/ 2035275 w 12192000"/>
              <a:gd name="connsiteY68497" fmla="*/ 0 h 6858000"/>
              <a:gd name="connsiteX68498" fmla="*/ 2065787 w 12192000"/>
              <a:gd name="connsiteY68498" fmla="*/ 0 h 6858000"/>
              <a:gd name="connsiteX68499" fmla="*/ 2072564 w 12192000"/>
              <a:gd name="connsiteY68499" fmla="*/ 21116 h 6858000"/>
              <a:gd name="connsiteX68500" fmla="*/ 2112757 w 12192000"/>
              <a:gd name="connsiteY68500" fmla="*/ 35264 h 6858000"/>
              <a:gd name="connsiteX68501" fmla="*/ 2170348 w 12192000"/>
              <a:gd name="connsiteY68501" fmla="*/ 1163 h 6858000"/>
              <a:gd name="connsiteX68502" fmla="*/ 2170515 w 12192000"/>
              <a:gd name="connsiteY68502" fmla="*/ 0 h 6858000"/>
              <a:gd name="connsiteX68503" fmla="*/ 2194817 w 12192000"/>
              <a:gd name="connsiteY68503" fmla="*/ 0 h 6858000"/>
              <a:gd name="connsiteX68504" fmla="*/ 2194817 w 12192000"/>
              <a:gd name="connsiteY68504" fmla="*/ 13597 h 6858000"/>
              <a:gd name="connsiteX68505" fmla="*/ 2216254 w 12192000"/>
              <a:gd name="connsiteY68505" fmla="*/ 34227 h 6858000"/>
              <a:gd name="connsiteX68506" fmla="*/ 2276187 w 12192000"/>
              <a:gd name="connsiteY68506" fmla="*/ 34227 h 6858000"/>
              <a:gd name="connsiteX68507" fmla="*/ 2287595 w 12192000"/>
              <a:gd name="connsiteY68507" fmla="*/ 42179 h 6858000"/>
              <a:gd name="connsiteX68508" fmla="*/ 2276416 w 12192000"/>
              <a:gd name="connsiteY68508" fmla="*/ 49555 h 6858000"/>
              <a:gd name="connsiteX68509" fmla="*/ 2219136 w 12192000"/>
              <a:gd name="connsiteY68509" fmla="*/ 49555 h 6858000"/>
              <a:gd name="connsiteX68510" fmla="*/ 2193665 w 12192000"/>
              <a:gd name="connsiteY68510" fmla="*/ 66037 h 6858000"/>
              <a:gd name="connsiteX68511" fmla="*/ 2182370 w 12192000"/>
              <a:gd name="connsiteY68511" fmla="*/ 74565 h 6858000"/>
              <a:gd name="connsiteX68512" fmla="*/ 2175455 w 12192000"/>
              <a:gd name="connsiteY68512" fmla="*/ 68226 h 6858000"/>
              <a:gd name="connsiteX68513" fmla="*/ 2147219 w 12192000"/>
              <a:gd name="connsiteY68513" fmla="*/ 49670 h 6858000"/>
              <a:gd name="connsiteX68514" fmla="*/ 2079450 w 12192000"/>
              <a:gd name="connsiteY68514" fmla="*/ 49670 h 6858000"/>
              <a:gd name="connsiteX68515" fmla="*/ 2058935 w 12192000"/>
              <a:gd name="connsiteY68515" fmla="*/ 64999 h 6858000"/>
              <a:gd name="connsiteX68516" fmla="*/ 2052019 w 12192000"/>
              <a:gd name="connsiteY68516" fmla="*/ 74335 h 6858000"/>
              <a:gd name="connsiteX68517" fmla="*/ 2041532 w 12192000"/>
              <a:gd name="connsiteY68517" fmla="*/ 68803 h 6858000"/>
              <a:gd name="connsiteX68518" fmla="*/ 2004535 w 12192000"/>
              <a:gd name="connsiteY68518" fmla="*/ 49902 h 6858000"/>
              <a:gd name="connsiteX68519" fmla="*/ 1944605 w 12192000"/>
              <a:gd name="connsiteY68519" fmla="*/ 49785 h 6858000"/>
              <a:gd name="connsiteX68520" fmla="*/ 1923397 w 12192000"/>
              <a:gd name="connsiteY68520" fmla="*/ 64423 h 6858000"/>
              <a:gd name="connsiteX68521" fmla="*/ 1913947 w 12192000"/>
              <a:gd name="connsiteY68521" fmla="*/ 74219 h 6858000"/>
              <a:gd name="connsiteX68522" fmla="*/ 1908415 w 12192000"/>
              <a:gd name="connsiteY68522" fmla="*/ 61772 h 6858000"/>
              <a:gd name="connsiteX68523" fmla="*/ 1893547 w 12192000"/>
              <a:gd name="connsiteY68523" fmla="*/ 49785 h 6858000"/>
              <a:gd name="connsiteX68524" fmla="*/ 1606915 w 12192000"/>
              <a:gd name="connsiteY68524" fmla="*/ 49670 h 6858000"/>
              <a:gd name="connsiteX68525" fmla="*/ 1590203 w 12192000"/>
              <a:gd name="connsiteY68525" fmla="*/ 78945 h 6858000"/>
              <a:gd name="connsiteX68526" fmla="*/ 1607722 w 12192000"/>
              <a:gd name="connsiteY68526" fmla="*/ 102341 h 6858000"/>
              <a:gd name="connsiteX68527" fmla="*/ 1683327 w 12192000"/>
              <a:gd name="connsiteY68527" fmla="*/ 102111 h 6858000"/>
              <a:gd name="connsiteX68528" fmla="*/ 1705917 w 12192000"/>
              <a:gd name="connsiteY68528" fmla="*/ 85629 h 6858000"/>
              <a:gd name="connsiteX68529" fmla="*/ 1716635 w 12192000"/>
              <a:gd name="connsiteY68529" fmla="*/ 76870 h 6858000"/>
              <a:gd name="connsiteX68530" fmla="*/ 1724011 w 12192000"/>
              <a:gd name="connsiteY68530" fmla="*/ 82517 h 6858000"/>
              <a:gd name="connsiteX68531" fmla="*/ 1757434 w 12192000"/>
              <a:gd name="connsiteY68531" fmla="*/ 101765 h 6858000"/>
              <a:gd name="connsiteX68532" fmla="*/ 1820017 w 12192000"/>
              <a:gd name="connsiteY68532" fmla="*/ 101879 h 6858000"/>
              <a:gd name="connsiteX68533" fmla="*/ 1840762 w 12192000"/>
              <a:gd name="connsiteY68533" fmla="*/ 87012 h 6858000"/>
              <a:gd name="connsiteX68534" fmla="*/ 1841915 w 12192000"/>
              <a:gd name="connsiteY68534" fmla="*/ 81595 h 6858000"/>
              <a:gd name="connsiteX68535" fmla="*/ 1850098 w 12192000"/>
              <a:gd name="connsiteY68535" fmla="*/ 77216 h 6858000"/>
              <a:gd name="connsiteX68536" fmla="*/ 1855514 w 12192000"/>
              <a:gd name="connsiteY68536" fmla="*/ 81941 h 6858000"/>
              <a:gd name="connsiteX68537" fmla="*/ 1855860 w 12192000"/>
              <a:gd name="connsiteY68537" fmla="*/ 87127 h 6858000"/>
              <a:gd name="connsiteX68538" fmla="*/ 1873379 w 12192000"/>
              <a:gd name="connsiteY68538" fmla="*/ 101996 h 6858000"/>
              <a:gd name="connsiteX68539" fmla="*/ 1959357 w 12192000"/>
              <a:gd name="connsiteY68539" fmla="*/ 101765 h 6858000"/>
              <a:gd name="connsiteX68540" fmla="*/ 1975723 w 12192000"/>
              <a:gd name="connsiteY68540" fmla="*/ 93581 h 6858000"/>
              <a:gd name="connsiteX68541" fmla="*/ 1985289 w 12192000"/>
              <a:gd name="connsiteY68541" fmla="*/ 77907 h 6858000"/>
              <a:gd name="connsiteX68542" fmla="*/ 1991512 w 12192000"/>
              <a:gd name="connsiteY68542" fmla="*/ 97269 h 6858000"/>
              <a:gd name="connsiteX68543" fmla="*/ 1991512 w 12192000"/>
              <a:gd name="connsiteY68543" fmla="*/ 279601 h 6858000"/>
              <a:gd name="connsiteX68544" fmla="*/ 2011221 w 12192000"/>
              <a:gd name="connsiteY68544" fmla="*/ 300575 h 6858000"/>
              <a:gd name="connsiteX68545" fmla="*/ 2089363 w 12192000"/>
              <a:gd name="connsiteY68545" fmla="*/ 300575 h 6858000"/>
              <a:gd name="connsiteX68546" fmla="*/ 2106419 w 12192000"/>
              <a:gd name="connsiteY68546" fmla="*/ 282828 h 6858000"/>
              <a:gd name="connsiteX68547" fmla="*/ 2090745 w 12192000"/>
              <a:gd name="connsiteY68547" fmla="*/ 251825 h 6858000"/>
              <a:gd name="connsiteX68548" fmla="*/ 2090399 w 12192000"/>
              <a:gd name="connsiteY68548" fmla="*/ 238801 h 6858000"/>
              <a:gd name="connsiteX68549" fmla="*/ 2106303 w 12192000"/>
              <a:gd name="connsiteY68549" fmla="*/ 211486 h 6858000"/>
              <a:gd name="connsiteX68550" fmla="*/ 2106535 w 12192000"/>
              <a:gd name="connsiteY68550" fmla="*/ 91622 h 6858000"/>
              <a:gd name="connsiteX68551" fmla="*/ 2115755 w 12192000"/>
              <a:gd name="connsiteY68551" fmla="*/ 76179 h 6858000"/>
              <a:gd name="connsiteX68552" fmla="*/ 2126704 w 12192000"/>
              <a:gd name="connsiteY68552" fmla="*/ 83785 h 6858000"/>
              <a:gd name="connsiteX68553" fmla="*/ 2151597 w 12192000"/>
              <a:gd name="connsiteY68553" fmla="*/ 101879 h 6858000"/>
              <a:gd name="connsiteX68554" fmla="*/ 2227203 w 12192000"/>
              <a:gd name="connsiteY68554" fmla="*/ 101879 h 6858000"/>
              <a:gd name="connsiteX68555" fmla="*/ 2242301 w 12192000"/>
              <a:gd name="connsiteY68555" fmla="*/ 90124 h 6858000"/>
              <a:gd name="connsiteX68556" fmla="*/ 2242877 w 12192000"/>
              <a:gd name="connsiteY68556" fmla="*/ 80789 h 6858000"/>
              <a:gd name="connsiteX68557" fmla="*/ 2250253 w 12192000"/>
              <a:gd name="connsiteY68557" fmla="*/ 77331 h 6858000"/>
              <a:gd name="connsiteX68558" fmla="*/ 2254403 w 12192000"/>
              <a:gd name="connsiteY68558" fmla="*/ 79175 h 6858000"/>
              <a:gd name="connsiteX68559" fmla="*/ 2257746 w 12192000"/>
              <a:gd name="connsiteY68559" fmla="*/ 89317 h 6858000"/>
              <a:gd name="connsiteX68560" fmla="*/ 2293589 w 12192000"/>
              <a:gd name="connsiteY68560" fmla="*/ 101650 h 6858000"/>
              <a:gd name="connsiteX68561" fmla="*/ 2310531 w 12192000"/>
              <a:gd name="connsiteY68561" fmla="*/ 85629 h 6858000"/>
              <a:gd name="connsiteX68562" fmla="*/ 2309840 w 12192000"/>
              <a:gd name="connsiteY68562" fmla="*/ 8640 h 6858000"/>
              <a:gd name="connsiteX68563" fmla="*/ 2309484 w 12192000"/>
              <a:gd name="connsiteY68563" fmla="*/ 0 h 6858000"/>
              <a:gd name="connsiteX68564" fmla="*/ 2329095 w 12192000"/>
              <a:gd name="connsiteY68564" fmla="*/ 0 h 6858000"/>
              <a:gd name="connsiteX68565" fmla="*/ 2328741 w 12192000"/>
              <a:gd name="connsiteY68565" fmla="*/ 1149 h 6858000"/>
              <a:gd name="connsiteX68566" fmla="*/ 2326667 w 12192000"/>
              <a:gd name="connsiteY68566" fmla="*/ 70992 h 6858000"/>
              <a:gd name="connsiteX68567" fmla="*/ 2326667 w 12192000"/>
              <a:gd name="connsiteY68567" fmla="*/ 71223 h 6858000"/>
              <a:gd name="connsiteX68568" fmla="*/ 2353521 w 12192000"/>
              <a:gd name="connsiteY68568" fmla="*/ 100496 h 6858000"/>
              <a:gd name="connsiteX68569" fmla="*/ 2423825 w 12192000"/>
              <a:gd name="connsiteY68569" fmla="*/ 99920 h 6858000"/>
              <a:gd name="connsiteX68570" fmla="*/ 2444224 w 12192000"/>
              <a:gd name="connsiteY68570" fmla="*/ 84822 h 6858000"/>
              <a:gd name="connsiteX68571" fmla="*/ 2453559 w 12192000"/>
              <a:gd name="connsiteY68571" fmla="*/ 75026 h 6858000"/>
              <a:gd name="connsiteX68572" fmla="*/ 2459322 w 12192000"/>
              <a:gd name="connsiteY68572" fmla="*/ 84938 h 6858000"/>
              <a:gd name="connsiteX68573" fmla="*/ 2473959 w 12192000"/>
              <a:gd name="connsiteY68573" fmla="*/ 100152 h 6858000"/>
              <a:gd name="connsiteX68574" fmla="*/ 2695475 w 12192000"/>
              <a:gd name="connsiteY68574" fmla="*/ 99920 h 6858000"/>
              <a:gd name="connsiteX68575" fmla="*/ 2710111 w 12192000"/>
              <a:gd name="connsiteY68575" fmla="*/ 87819 h 6858000"/>
              <a:gd name="connsiteX68576" fmla="*/ 2720830 w 12192000"/>
              <a:gd name="connsiteY68576" fmla="*/ 74104 h 6858000"/>
              <a:gd name="connsiteX68577" fmla="*/ 2730857 w 12192000"/>
              <a:gd name="connsiteY68577" fmla="*/ 86205 h 6858000"/>
              <a:gd name="connsiteX68578" fmla="*/ 2764741 w 12192000"/>
              <a:gd name="connsiteY68578" fmla="*/ 99230 h 6858000"/>
              <a:gd name="connsiteX68579" fmla="*/ 2777765 w 12192000"/>
              <a:gd name="connsiteY68579" fmla="*/ 80097 h 6858000"/>
              <a:gd name="connsiteX68580" fmla="*/ 2777993 w 12192000"/>
              <a:gd name="connsiteY68580" fmla="*/ 0 h 6858000"/>
              <a:gd name="connsiteX68581" fmla="*/ 2800645 w 12192000"/>
              <a:gd name="connsiteY68581" fmla="*/ 0 h 6858000"/>
              <a:gd name="connsiteX68582" fmla="*/ 2798857 w 12192000"/>
              <a:gd name="connsiteY68582" fmla="*/ 10138 h 6858000"/>
              <a:gd name="connsiteX68583" fmla="*/ 2823635 w 12192000"/>
              <a:gd name="connsiteY68583" fmla="*/ 35955 h 6858000"/>
              <a:gd name="connsiteX68584" fmla="*/ 2953870 w 12192000"/>
              <a:gd name="connsiteY68584" fmla="*/ 35610 h 6858000"/>
              <a:gd name="connsiteX68585" fmla="*/ 3091943 w 12192000"/>
              <a:gd name="connsiteY68585" fmla="*/ 35955 h 6858000"/>
              <a:gd name="connsiteX68586" fmla="*/ 3113381 w 12192000"/>
              <a:gd name="connsiteY68586" fmla="*/ 9794 h 6858000"/>
              <a:gd name="connsiteX68587" fmla="*/ 3112284 w 12192000"/>
              <a:gd name="connsiteY68587" fmla="*/ 0 h 6858000"/>
              <a:gd name="connsiteX68588" fmla="*/ 3134579 w 12192000"/>
              <a:gd name="connsiteY68588" fmla="*/ 0 h 6858000"/>
              <a:gd name="connsiteX68589" fmla="*/ 3134947 w 12192000"/>
              <a:gd name="connsiteY68589" fmla="*/ 24272 h 6858000"/>
              <a:gd name="connsiteX68590" fmla="*/ 3164207 w 12192000"/>
              <a:gd name="connsiteY68590" fmla="*/ 35264 h 6858000"/>
              <a:gd name="connsiteX68591" fmla="*/ 3187603 w 12192000"/>
              <a:gd name="connsiteY68591" fmla="*/ 35610 h 6858000"/>
              <a:gd name="connsiteX68592" fmla="*/ 3245085 w 12192000"/>
              <a:gd name="connsiteY68592" fmla="*/ 1077 h 6858000"/>
              <a:gd name="connsiteX68593" fmla="*/ 3245240 w 12192000"/>
              <a:gd name="connsiteY68593" fmla="*/ 0 h 6858000"/>
              <a:gd name="connsiteX68594" fmla="*/ 3267878 w 12192000"/>
              <a:gd name="connsiteY68594" fmla="*/ 0 h 6858000"/>
              <a:gd name="connsiteX68595" fmla="*/ 3268020 w 12192000"/>
              <a:gd name="connsiteY68595" fmla="*/ 998 h 6858000"/>
              <a:gd name="connsiteX68596" fmla="*/ 3324638 w 12192000"/>
              <a:gd name="connsiteY68596" fmla="*/ 35379 h 6858000"/>
              <a:gd name="connsiteX68597" fmla="*/ 3380607 w 12192000"/>
              <a:gd name="connsiteY68597" fmla="*/ 1818 h 6858000"/>
              <a:gd name="connsiteX68598" fmla="*/ 3380866 w 12192000"/>
              <a:gd name="connsiteY68598" fmla="*/ 0 h 6858000"/>
              <a:gd name="connsiteX68599" fmla="*/ 3399783 w 12192000"/>
              <a:gd name="connsiteY68599" fmla="*/ 0 h 6858000"/>
              <a:gd name="connsiteX68600" fmla="*/ 3399783 w 12192000"/>
              <a:gd name="connsiteY68600" fmla="*/ 18207 h 6858000"/>
              <a:gd name="connsiteX68601" fmla="*/ 3418915 w 12192000"/>
              <a:gd name="connsiteY68601" fmla="*/ 35033 h 6858000"/>
              <a:gd name="connsiteX68602" fmla="*/ 3478847 w 12192000"/>
              <a:gd name="connsiteY68602" fmla="*/ 34688 h 6858000"/>
              <a:gd name="connsiteX68603" fmla="*/ 3493021 w 12192000"/>
              <a:gd name="connsiteY68603" fmla="*/ 42179 h 6858000"/>
              <a:gd name="connsiteX68604" fmla="*/ 3478155 w 12192000"/>
              <a:gd name="connsiteY68604" fmla="*/ 50131 h 6858000"/>
              <a:gd name="connsiteX68605" fmla="*/ 3415572 w 12192000"/>
              <a:gd name="connsiteY68605" fmla="*/ 50246 h 6858000"/>
              <a:gd name="connsiteX68606" fmla="*/ 3399783 w 12192000"/>
              <a:gd name="connsiteY68606" fmla="*/ 63847 h 6858000"/>
              <a:gd name="connsiteX68607" fmla="*/ 3392175 w 12192000"/>
              <a:gd name="connsiteY68607" fmla="*/ 74911 h 6858000"/>
              <a:gd name="connsiteX68608" fmla="*/ 3384569 w 12192000"/>
              <a:gd name="connsiteY68608" fmla="*/ 65921 h 6858000"/>
              <a:gd name="connsiteX68609" fmla="*/ 3361865 w 12192000"/>
              <a:gd name="connsiteY68609" fmla="*/ 50246 h 6858000"/>
              <a:gd name="connsiteX68610" fmla="*/ 3286259 w 12192000"/>
              <a:gd name="connsiteY68610" fmla="*/ 50017 h 6858000"/>
              <a:gd name="connsiteX68611" fmla="*/ 3263669 w 12192000"/>
              <a:gd name="connsiteY68611" fmla="*/ 67881 h 6858000"/>
              <a:gd name="connsiteX68612" fmla="*/ 3258021 w 12192000"/>
              <a:gd name="connsiteY68612" fmla="*/ 74911 h 6858000"/>
              <a:gd name="connsiteX68613" fmla="*/ 3250185 w 12192000"/>
              <a:gd name="connsiteY68613" fmla="*/ 70070 h 6858000"/>
              <a:gd name="connsiteX68614" fmla="*/ 3215033 w 12192000"/>
              <a:gd name="connsiteY68614" fmla="*/ 50363 h 6858000"/>
              <a:gd name="connsiteX68615" fmla="*/ 3155101 w 12192000"/>
              <a:gd name="connsiteY68615" fmla="*/ 50131 h 6858000"/>
              <a:gd name="connsiteX68616" fmla="*/ 3133089 w 12192000"/>
              <a:gd name="connsiteY68616" fmla="*/ 64308 h 6858000"/>
              <a:gd name="connsiteX68617" fmla="*/ 3129745 w 12192000"/>
              <a:gd name="connsiteY68617" fmla="*/ 71914 h 6858000"/>
              <a:gd name="connsiteX68618" fmla="*/ 3123407 w 12192000"/>
              <a:gd name="connsiteY68618" fmla="*/ 74565 h 6858000"/>
              <a:gd name="connsiteX68619" fmla="*/ 3118105 w 12192000"/>
              <a:gd name="connsiteY68619" fmla="*/ 72606 h 6858000"/>
              <a:gd name="connsiteX68620" fmla="*/ 3113957 w 12192000"/>
              <a:gd name="connsiteY68620" fmla="*/ 64077 h 6858000"/>
              <a:gd name="connsiteX68621" fmla="*/ 3097244 w 12192000"/>
              <a:gd name="connsiteY68621" fmla="*/ 50017 h 6858000"/>
              <a:gd name="connsiteX68622" fmla="*/ 2813148 w 12192000"/>
              <a:gd name="connsiteY68622" fmla="*/ 50246 h 6858000"/>
              <a:gd name="connsiteX68623" fmla="*/ 2797243 w 12192000"/>
              <a:gd name="connsiteY68623" fmla="*/ 84822 h 6858000"/>
              <a:gd name="connsiteX68624" fmla="*/ 2814184 w 12192000"/>
              <a:gd name="connsiteY68624" fmla="*/ 102457 h 6858000"/>
              <a:gd name="connsiteX68625" fmla="*/ 2894977 w 12192000"/>
              <a:gd name="connsiteY68625" fmla="*/ 102457 h 6858000"/>
              <a:gd name="connsiteX68626" fmla="*/ 2915722 w 12192000"/>
              <a:gd name="connsiteY68626" fmla="*/ 87012 h 6858000"/>
              <a:gd name="connsiteX68627" fmla="*/ 2916413 w 12192000"/>
              <a:gd name="connsiteY68627" fmla="*/ 83209 h 6858000"/>
              <a:gd name="connsiteX68628" fmla="*/ 2923213 w 12192000"/>
              <a:gd name="connsiteY68628" fmla="*/ 77677 h 6858000"/>
              <a:gd name="connsiteX68629" fmla="*/ 2930243 w 12192000"/>
              <a:gd name="connsiteY68629" fmla="*/ 83093 h 6858000"/>
              <a:gd name="connsiteX68630" fmla="*/ 2930243 w 12192000"/>
              <a:gd name="connsiteY68630" fmla="*/ 88626 h 6858000"/>
              <a:gd name="connsiteX68631" fmla="*/ 2946149 w 12192000"/>
              <a:gd name="connsiteY68631" fmla="*/ 102341 h 6858000"/>
              <a:gd name="connsiteX68632" fmla="*/ 3029591 w 12192000"/>
              <a:gd name="connsiteY68632" fmla="*/ 102341 h 6858000"/>
              <a:gd name="connsiteX68633" fmla="*/ 3045496 w 12192000"/>
              <a:gd name="connsiteY68633" fmla="*/ 88626 h 6858000"/>
              <a:gd name="connsiteX68634" fmla="*/ 3055062 w 12192000"/>
              <a:gd name="connsiteY68634" fmla="*/ 76294 h 6858000"/>
              <a:gd name="connsiteX68635" fmla="*/ 3066011 w 12192000"/>
              <a:gd name="connsiteY68635" fmla="*/ 89778 h 6858000"/>
              <a:gd name="connsiteX68636" fmla="*/ 3080417 w 12192000"/>
              <a:gd name="connsiteY68636" fmla="*/ 102226 h 6858000"/>
              <a:gd name="connsiteX68637" fmla="*/ 3166395 w 12192000"/>
              <a:gd name="connsiteY68637" fmla="*/ 102111 h 6858000"/>
              <a:gd name="connsiteX68638" fmla="*/ 3180573 w 12192000"/>
              <a:gd name="connsiteY68638" fmla="*/ 95195 h 6858000"/>
              <a:gd name="connsiteX68639" fmla="*/ 3191867 w 12192000"/>
              <a:gd name="connsiteY68639" fmla="*/ 77101 h 6858000"/>
              <a:gd name="connsiteX68640" fmla="*/ 3200857 w 12192000"/>
              <a:gd name="connsiteY68640" fmla="*/ 100267 h 6858000"/>
              <a:gd name="connsiteX68641" fmla="*/ 3196016 w 12192000"/>
              <a:gd name="connsiteY68641" fmla="*/ 279601 h 6858000"/>
              <a:gd name="connsiteX68642" fmla="*/ 3216415 w 12192000"/>
              <a:gd name="connsiteY68642" fmla="*/ 300691 h 6858000"/>
              <a:gd name="connsiteX68643" fmla="*/ 3294556 w 12192000"/>
              <a:gd name="connsiteY68643" fmla="*/ 299999 h 6858000"/>
              <a:gd name="connsiteX68644" fmla="*/ 3315533 w 12192000"/>
              <a:gd name="connsiteY68644" fmla="*/ 290204 h 6858000"/>
              <a:gd name="connsiteX68645" fmla="*/ 3301933 w 12192000"/>
              <a:gd name="connsiteY68645" fmla="*/ 253323 h 6858000"/>
              <a:gd name="connsiteX68646" fmla="*/ 3291445 w 12192000"/>
              <a:gd name="connsiteY68646" fmla="*/ 244333 h 6858000"/>
              <a:gd name="connsiteX68647" fmla="*/ 3300897 w 12192000"/>
              <a:gd name="connsiteY68647" fmla="*/ 237995 h 6858000"/>
              <a:gd name="connsiteX68648" fmla="*/ 3316340 w 12192000"/>
              <a:gd name="connsiteY68648" fmla="*/ 218632 h 6858000"/>
              <a:gd name="connsiteX68649" fmla="*/ 3316455 w 12192000"/>
              <a:gd name="connsiteY68649" fmla="*/ 90931 h 6858000"/>
              <a:gd name="connsiteX68650" fmla="*/ 3323716 w 12192000"/>
              <a:gd name="connsiteY68650" fmla="*/ 77331 h 6858000"/>
              <a:gd name="connsiteX68651" fmla="*/ 3331668 w 12192000"/>
              <a:gd name="connsiteY68651" fmla="*/ 88741 h 6858000"/>
              <a:gd name="connsiteX68652" fmla="*/ 3348611 w 12192000"/>
              <a:gd name="connsiteY68652" fmla="*/ 102226 h 6858000"/>
              <a:gd name="connsiteX68653" fmla="*/ 3426751 w 12192000"/>
              <a:gd name="connsiteY68653" fmla="*/ 102226 h 6858000"/>
              <a:gd name="connsiteX68654" fmla="*/ 3447497 w 12192000"/>
              <a:gd name="connsiteY68654" fmla="*/ 86666 h 6858000"/>
              <a:gd name="connsiteX68655" fmla="*/ 3457639 w 12192000"/>
              <a:gd name="connsiteY68655" fmla="*/ 76985 h 6858000"/>
              <a:gd name="connsiteX68656" fmla="*/ 3467205 w 12192000"/>
              <a:gd name="connsiteY68656" fmla="*/ 86897 h 6858000"/>
              <a:gd name="connsiteX68657" fmla="*/ 3490255 w 12192000"/>
              <a:gd name="connsiteY68657" fmla="*/ 101765 h 6858000"/>
              <a:gd name="connsiteX68658" fmla="*/ 3520221 w 12192000"/>
              <a:gd name="connsiteY68658" fmla="*/ 85744 h 6858000"/>
              <a:gd name="connsiteX68659" fmla="*/ 3528173 w 12192000"/>
              <a:gd name="connsiteY68659" fmla="*/ 77101 h 6858000"/>
              <a:gd name="connsiteX68660" fmla="*/ 3534973 w 12192000"/>
              <a:gd name="connsiteY68660" fmla="*/ 85975 h 6858000"/>
              <a:gd name="connsiteX68661" fmla="*/ 3556065 w 12192000"/>
              <a:gd name="connsiteY68661" fmla="*/ 101189 h 6858000"/>
              <a:gd name="connsiteX68662" fmla="*/ 3634205 w 12192000"/>
              <a:gd name="connsiteY68662" fmla="*/ 102111 h 6858000"/>
              <a:gd name="connsiteX68663" fmla="*/ 3650111 w 12192000"/>
              <a:gd name="connsiteY68663" fmla="*/ 88395 h 6858000"/>
              <a:gd name="connsiteX68664" fmla="*/ 3659793 w 12192000"/>
              <a:gd name="connsiteY68664" fmla="*/ 76179 h 6858000"/>
              <a:gd name="connsiteX68665" fmla="*/ 3670511 w 12192000"/>
              <a:gd name="connsiteY68665" fmla="*/ 87358 h 6858000"/>
              <a:gd name="connsiteX68666" fmla="*/ 3688029 w 12192000"/>
              <a:gd name="connsiteY68666" fmla="*/ 102111 h 6858000"/>
              <a:gd name="connsiteX68667" fmla="*/ 3819525 w 12192000"/>
              <a:gd name="connsiteY68667" fmla="*/ 102041 h 6858000"/>
              <a:gd name="connsiteX68668" fmla="*/ 3819525 w 12192000"/>
              <a:gd name="connsiteY68668" fmla="*/ 115197 h 6858000"/>
              <a:gd name="connsiteX68669" fmla="*/ 3795675 w 12192000"/>
              <a:gd name="connsiteY68669" fmla="*/ 115249 h 6858000"/>
              <a:gd name="connsiteX68670" fmla="*/ 3688836 w 12192000"/>
              <a:gd name="connsiteY68670" fmla="*/ 115019 h 6858000"/>
              <a:gd name="connsiteX68671" fmla="*/ 3669359 w 12192000"/>
              <a:gd name="connsiteY68671" fmla="*/ 134150 h 6858000"/>
              <a:gd name="connsiteX68672" fmla="*/ 3669243 w 12192000"/>
              <a:gd name="connsiteY68672" fmla="*/ 217479 h 6858000"/>
              <a:gd name="connsiteX68673" fmla="*/ 3691717 w 12192000"/>
              <a:gd name="connsiteY68673" fmla="*/ 235459 h 6858000"/>
              <a:gd name="connsiteX68674" fmla="*/ 3716957 w 12192000"/>
              <a:gd name="connsiteY68674" fmla="*/ 216788 h 6858000"/>
              <a:gd name="connsiteX68675" fmla="*/ 3716957 w 12192000"/>
              <a:gd name="connsiteY68675" fmla="*/ 149019 h 6858000"/>
              <a:gd name="connsiteX68676" fmla="*/ 3724795 w 12192000"/>
              <a:gd name="connsiteY68676" fmla="*/ 137608 h 6858000"/>
              <a:gd name="connsiteX68677" fmla="*/ 3733323 w 12192000"/>
              <a:gd name="connsiteY68677" fmla="*/ 147980 h 6858000"/>
              <a:gd name="connsiteX68678" fmla="*/ 3754299 w 12192000"/>
              <a:gd name="connsiteY68678" fmla="*/ 167690 h 6858000"/>
              <a:gd name="connsiteX68679" fmla="*/ 3819525 w 12192000"/>
              <a:gd name="connsiteY68679" fmla="*/ 167791 h 6858000"/>
              <a:gd name="connsiteX68680" fmla="*/ 3819525 w 12192000"/>
              <a:gd name="connsiteY68680" fmla="*/ 183017 h 6858000"/>
              <a:gd name="connsiteX68681" fmla="*/ 3753031 w 12192000"/>
              <a:gd name="connsiteY68681" fmla="*/ 183017 h 6858000"/>
              <a:gd name="connsiteX68682" fmla="*/ 3737473 w 12192000"/>
              <a:gd name="connsiteY68682" fmla="*/ 210564 h 6858000"/>
              <a:gd name="connsiteX68683" fmla="*/ 3753147 w 12192000"/>
              <a:gd name="connsiteY68683" fmla="*/ 235459 h 6858000"/>
              <a:gd name="connsiteX68684" fmla="*/ 3819525 w 12192000"/>
              <a:gd name="connsiteY68684" fmla="*/ 235256 h 6858000"/>
              <a:gd name="connsiteX68685" fmla="*/ 3819525 w 12192000"/>
              <a:gd name="connsiteY68685" fmla="*/ 250096 h 6858000"/>
              <a:gd name="connsiteX68686" fmla="*/ 3761907 w 12192000"/>
              <a:gd name="connsiteY68686" fmla="*/ 250096 h 6858000"/>
              <a:gd name="connsiteX68687" fmla="*/ 3734937 w 12192000"/>
              <a:gd name="connsiteY68687" fmla="*/ 276142 h 6858000"/>
              <a:gd name="connsiteX68688" fmla="*/ 3762597 w 12192000"/>
              <a:gd name="connsiteY68688" fmla="*/ 297579 h 6858000"/>
              <a:gd name="connsiteX68689" fmla="*/ 3793600 w 12192000"/>
              <a:gd name="connsiteY68689" fmla="*/ 297579 h 6858000"/>
              <a:gd name="connsiteX68690" fmla="*/ 3819525 w 12192000"/>
              <a:gd name="connsiteY68690" fmla="*/ 297733 h 6858000"/>
              <a:gd name="connsiteX68691" fmla="*/ 3819525 w 12192000"/>
              <a:gd name="connsiteY68691" fmla="*/ 318108 h 6858000"/>
              <a:gd name="connsiteX68692" fmla="*/ 3794637 w 12192000"/>
              <a:gd name="connsiteY68692" fmla="*/ 318211 h 6858000"/>
              <a:gd name="connsiteX68693" fmla="*/ 3755797 w 12192000"/>
              <a:gd name="connsiteY68693" fmla="*/ 317979 h 6858000"/>
              <a:gd name="connsiteX68694" fmla="*/ 3735168 w 12192000"/>
              <a:gd name="connsiteY68694" fmla="*/ 338609 h 6858000"/>
              <a:gd name="connsiteX68695" fmla="*/ 3755566 w 12192000"/>
              <a:gd name="connsiteY68695" fmla="*/ 365923 h 6858000"/>
              <a:gd name="connsiteX68696" fmla="*/ 3819525 w 12192000"/>
              <a:gd name="connsiteY68696" fmla="*/ 365814 h 6858000"/>
              <a:gd name="connsiteX68697" fmla="*/ 3819525 w 12192000"/>
              <a:gd name="connsiteY68697" fmla="*/ 385833 h 6858000"/>
              <a:gd name="connsiteX68698" fmla="*/ 3804203 w 12192000"/>
              <a:gd name="connsiteY68698" fmla="*/ 386323 h 6858000"/>
              <a:gd name="connsiteX68699" fmla="*/ 3804203 w 12192000"/>
              <a:gd name="connsiteY68699" fmla="*/ 432771 h 6858000"/>
              <a:gd name="connsiteX68700" fmla="*/ 3819525 w 12192000"/>
              <a:gd name="connsiteY68700" fmla="*/ 433066 h 6858000"/>
              <a:gd name="connsiteX68701" fmla="*/ 3819525 w 12192000"/>
              <a:gd name="connsiteY68701" fmla="*/ 453247 h 6858000"/>
              <a:gd name="connsiteX68702" fmla="*/ 3809045 w 12192000"/>
              <a:gd name="connsiteY68702" fmla="*/ 454898 h 6858000"/>
              <a:gd name="connsiteX68703" fmla="*/ 3803513 w 12192000"/>
              <a:gd name="connsiteY68703" fmla="*/ 475069 h 6858000"/>
              <a:gd name="connsiteX68704" fmla="*/ 3802245 w 12192000"/>
              <a:gd name="connsiteY68704" fmla="*/ 537304 h 6858000"/>
              <a:gd name="connsiteX68705" fmla="*/ 3807675 w 12192000"/>
              <a:gd name="connsiteY68705" fmla="*/ 564850 h 6858000"/>
              <a:gd name="connsiteX68706" fmla="*/ 3819525 w 12192000"/>
              <a:gd name="connsiteY68706" fmla="*/ 566623 h 6858000"/>
              <a:gd name="connsiteX68707" fmla="*/ 3819525 w 12192000"/>
              <a:gd name="connsiteY68707" fmla="*/ 588989 h 6858000"/>
              <a:gd name="connsiteX68708" fmla="*/ 3803513 w 12192000"/>
              <a:gd name="connsiteY68708" fmla="*/ 589284 h 6858000"/>
              <a:gd name="connsiteX68709" fmla="*/ 3803743 w 12192000"/>
              <a:gd name="connsiteY68709" fmla="*/ 631120 h 6858000"/>
              <a:gd name="connsiteX68710" fmla="*/ 3819525 w 12192000"/>
              <a:gd name="connsiteY68710" fmla="*/ 625556 h 6858000"/>
              <a:gd name="connsiteX68711" fmla="*/ 3819525 w 12192000"/>
              <a:gd name="connsiteY68711" fmla="*/ 653675 h 6858000"/>
              <a:gd name="connsiteX68712" fmla="*/ 3807373 w 12192000"/>
              <a:gd name="connsiteY68712" fmla="*/ 655741 h 6858000"/>
              <a:gd name="connsiteX68713" fmla="*/ 3802591 w 12192000"/>
              <a:gd name="connsiteY68713" fmla="*/ 679296 h 6858000"/>
              <a:gd name="connsiteX68714" fmla="*/ 3802937 w 12192000"/>
              <a:gd name="connsiteY68714" fmla="*/ 710413 h 6858000"/>
              <a:gd name="connsiteX68715" fmla="*/ 3802821 w 12192000"/>
              <a:gd name="connsiteY68715" fmla="*/ 752021 h 6858000"/>
              <a:gd name="connsiteX68716" fmla="*/ 3809851 w 12192000"/>
              <a:gd name="connsiteY68716" fmla="*/ 766686 h 6858000"/>
              <a:gd name="connsiteX68717" fmla="*/ 3819525 w 12192000"/>
              <a:gd name="connsiteY68717" fmla="*/ 766668 h 6858000"/>
              <a:gd name="connsiteX68718" fmla="*/ 3819525 w 12192000"/>
              <a:gd name="connsiteY68718" fmla="*/ 787936 h 6858000"/>
              <a:gd name="connsiteX68719" fmla="*/ 3809059 w 12192000"/>
              <a:gd name="connsiteY68719" fmla="*/ 787576 h 6858000"/>
              <a:gd name="connsiteX68720" fmla="*/ 3802591 w 12192000"/>
              <a:gd name="connsiteY68720" fmla="*/ 798928 h 6858000"/>
              <a:gd name="connsiteX68721" fmla="*/ 3802474 w 12192000"/>
              <a:gd name="connsiteY68721" fmla="*/ 798813 h 6858000"/>
              <a:gd name="connsiteX68722" fmla="*/ 3797749 w 12192000"/>
              <a:gd name="connsiteY68722" fmla="*/ 862547 h 6858000"/>
              <a:gd name="connsiteX68723" fmla="*/ 3804203 w 12192000"/>
              <a:gd name="connsiteY68723" fmla="*/ 899774 h 6858000"/>
              <a:gd name="connsiteX68724" fmla="*/ 3819525 w 12192000"/>
              <a:gd name="connsiteY68724" fmla="*/ 903557 h 6858000"/>
              <a:gd name="connsiteX68725" fmla="*/ 3819525 w 12192000"/>
              <a:gd name="connsiteY68725" fmla="*/ 920945 h 6858000"/>
              <a:gd name="connsiteX68726" fmla="*/ 3808295 w 12192000"/>
              <a:gd name="connsiteY68726" fmla="*/ 922782 h 6858000"/>
              <a:gd name="connsiteX68727" fmla="*/ 3802245 w 12192000"/>
              <a:gd name="connsiteY68727" fmla="*/ 944953 h 6858000"/>
              <a:gd name="connsiteX68728" fmla="*/ 3804837 w 12192000"/>
              <a:gd name="connsiteY68728" fmla="*/ 964949 h 6858000"/>
              <a:gd name="connsiteX68729" fmla="*/ 3819525 w 12192000"/>
              <a:gd name="connsiteY68729" fmla="*/ 969352 h 6858000"/>
              <a:gd name="connsiteX68730" fmla="*/ 3819525 w 12192000"/>
              <a:gd name="connsiteY68730" fmla="*/ 987009 h 6858000"/>
              <a:gd name="connsiteX68731" fmla="*/ 3802993 w 12192000"/>
              <a:gd name="connsiteY68731" fmla="*/ 992163 h 6858000"/>
              <a:gd name="connsiteX68732" fmla="*/ 3797749 w 12192000"/>
              <a:gd name="connsiteY68732" fmla="*/ 1016064 h 6858000"/>
              <a:gd name="connsiteX68733" fmla="*/ 3805140 w 12192000"/>
              <a:gd name="connsiteY68733" fmla="*/ 1035397 h 6858000"/>
              <a:gd name="connsiteX68734" fmla="*/ 3819525 w 12192000"/>
              <a:gd name="connsiteY68734" fmla="*/ 1037498 h 6858000"/>
              <a:gd name="connsiteX68735" fmla="*/ 3819525 w 12192000"/>
              <a:gd name="connsiteY68735" fmla="*/ 1056783 h 6858000"/>
              <a:gd name="connsiteX68736" fmla="*/ 3805760 w 12192000"/>
              <a:gd name="connsiteY68736" fmla="*/ 1059125 h 6858000"/>
              <a:gd name="connsiteX68737" fmla="*/ 3799825 w 12192000"/>
              <a:gd name="connsiteY68737" fmla="*/ 1076802 h 6858000"/>
              <a:gd name="connsiteX68738" fmla="*/ 3799939 w 12192000"/>
              <a:gd name="connsiteY68738" fmla="*/ 1152061 h 6858000"/>
              <a:gd name="connsiteX68739" fmla="*/ 3804463 w 12192000"/>
              <a:gd name="connsiteY68739" fmla="*/ 1167549 h 6858000"/>
              <a:gd name="connsiteX68740" fmla="*/ 3819525 w 12192000"/>
              <a:gd name="connsiteY68740" fmla="*/ 1171449 h 6858000"/>
              <a:gd name="connsiteX68741" fmla="*/ 3819525 w 12192000"/>
              <a:gd name="connsiteY68741" fmla="*/ 1189177 h 6858000"/>
              <a:gd name="connsiteX68742" fmla="*/ 3818495 w 12192000"/>
              <a:gd name="connsiteY68742" fmla="*/ 1189173 h 6858000"/>
              <a:gd name="connsiteX68743" fmla="*/ 3798441 w 12192000"/>
              <a:gd name="connsiteY68743" fmla="*/ 1208882 h 6858000"/>
              <a:gd name="connsiteX68744" fmla="*/ 3798441 w 12192000"/>
              <a:gd name="connsiteY68744" fmla="*/ 1260975 h 6858000"/>
              <a:gd name="connsiteX68745" fmla="*/ 3790604 w 12192000"/>
              <a:gd name="connsiteY68745" fmla="*/ 1277340 h 6858000"/>
              <a:gd name="connsiteX68746" fmla="*/ 3783228 w 12192000"/>
              <a:gd name="connsiteY68746" fmla="*/ 1261781 h 6858000"/>
              <a:gd name="connsiteX68747" fmla="*/ 3783228 w 12192000"/>
              <a:gd name="connsiteY68747" fmla="*/ 1214875 h 6858000"/>
              <a:gd name="connsiteX68748" fmla="*/ 3757065 w 12192000"/>
              <a:gd name="connsiteY68748" fmla="*/ 1188827 h 6858000"/>
              <a:gd name="connsiteX68749" fmla="*/ 3651263 w 12192000"/>
              <a:gd name="connsiteY68749" fmla="*/ 1192285 h 6858000"/>
              <a:gd name="connsiteX68750" fmla="*/ 3547882 w 12192000"/>
              <a:gd name="connsiteY68750" fmla="*/ 1189173 h 6858000"/>
              <a:gd name="connsiteX68751" fmla="*/ 3532323 w 12192000"/>
              <a:gd name="connsiteY68751" fmla="*/ 1204386 h 6858000"/>
              <a:gd name="connsiteX68752" fmla="*/ 3532323 w 12192000"/>
              <a:gd name="connsiteY68752" fmla="*/ 1287713 h 6858000"/>
              <a:gd name="connsiteX68753" fmla="*/ 3549150 w 12192000"/>
              <a:gd name="connsiteY68753" fmla="*/ 1304194 h 6858000"/>
              <a:gd name="connsiteX68754" fmla="*/ 3629941 w 12192000"/>
              <a:gd name="connsiteY68754" fmla="*/ 1304078 h 6858000"/>
              <a:gd name="connsiteX68755" fmla="*/ 3647230 w 12192000"/>
              <a:gd name="connsiteY68755" fmla="*/ 1291055 h 6858000"/>
              <a:gd name="connsiteX68756" fmla="*/ 3658179 w 12192000"/>
              <a:gd name="connsiteY68756" fmla="*/ 1277916 h 6858000"/>
              <a:gd name="connsiteX68757" fmla="*/ 3668091 w 12192000"/>
              <a:gd name="connsiteY68757" fmla="*/ 1292209 h 6858000"/>
              <a:gd name="connsiteX68758" fmla="*/ 3683879 w 12192000"/>
              <a:gd name="connsiteY68758" fmla="*/ 1304078 h 6858000"/>
              <a:gd name="connsiteX68759" fmla="*/ 3819525 w 12192000"/>
              <a:gd name="connsiteY68759" fmla="*/ 1304078 h 6858000"/>
              <a:gd name="connsiteX68760" fmla="*/ 3819525 w 12192000"/>
              <a:gd name="connsiteY68760" fmla="*/ 1324838 h 6858000"/>
              <a:gd name="connsiteX68761" fmla="*/ 3795790 w 12192000"/>
              <a:gd name="connsiteY68761" fmla="*/ 1324940 h 6858000"/>
              <a:gd name="connsiteX68762" fmla="*/ 3691832 w 12192000"/>
              <a:gd name="connsiteY68762" fmla="*/ 1324594 h 6858000"/>
              <a:gd name="connsiteX68763" fmla="*/ 3669473 w 12192000"/>
              <a:gd name="connsiteY68763" fmla="*/ 1346145 h 6858000"/>
              <a:gd name="connsiteX68764" fmla="*/ 3669473 w 12192000"/>
              <a:gd name="connsiteY68764" fmla="*/ 1418870 h 6858000"/>
              <a:gd name="connsiteX68765" fmla="*/ 3692524 w 12192000"/>
              <a:gd name="connsiteY68765" fmla="*/ 1440190 h 6858000"/>
              <a:gd name="connsiteX68766" fmla="*/ 3717189 w 12192000"/>
              <a:gd name="connsiteY68766" fmla="*/ 1419908 h 6858000"/>
              <a:gd name="connsiteX68767" fmla="*/ 3716957 w 12192000"/>
              <a:gd name="connsiteY68767" fmla="*/ 1419793 h 6858000"/>
              <a:gd name="connsiteX68768" fmla="*/ 3716957 w 12192000"/>
              <a:gd name="connsiteY68768" fmla="*/ 1357442 h 6858000"/>
              <a:gd name="connsiteX68769" fmla="*/ 3726061 w 12192000"/>
              <a:gd name="connsiteY68769" fmla="*/ 1343496 h 6858000"/>
              <a:gd name="connsiteX68770" fmla="*/ 3736896 w 12192000"/>
              <a:gd name="connsiteY68770" fmla="*/ 1355252 h 6858000"/>
              <a:gd name="connsiteX68771" fmla="*/ 3758679 w 12192000"/>
              <a:gd name="connsiteY68771" fmla="*/ 1371963 h 6858000"/>
              <a:gd name="connsiteX68772" fmla="*/ 3819525 w 12192000"/>
              <a:gd name="connsiteY68772" fmla="*/ 1372110 h 6858000"/>
              <a:gd name="connsiteX68773" fmla="*/ 3819525 w 12192000"/>
              <a:gd name="connsiteY68773" fmla="*/ 1393255 h 6858000"/>
              <a:gd name="connsiteX68774" fmla="*/ 3754183 w 12192000"/>
              <a:gd name="connsiteY68774" fmla="*/ 1393055 h 6858000"/>
              <a:gd name="connsiteX68775" fmla="*/ 3737703 w 12192000"/>
              <a:gd name="connsiteY68775" fmla="*/ 1415068 h 6858000"/>
              <a:gd name="connsiteX68776" fmla="*/ 3754183 w 12192000"/>
              <a:gd name="connsiteY68776" fmla="*/ 1440308 h 6858000"/>
              <a:gd name="connsiteX68777" fmla="*/ 3819525 w 12192000"/>
              <a:gd name="connsiteY68777" fmla="*/ 1440357 h 6858000"/>
              <a:gd name="connsiteX68778" fmla="*/ 3819525 w 12192000"/>
              <a:gd name="connsiteY68778" fmla="*/ 1460385 h 6858000"/>
              <a:gd name="connsiteX68779" fmla="*/ 3751533 w 12192000"/>
              <a:gd name="connsiteY68779" fmla="*/ 1460476 h 6858000"/>
              <a:gd name="connsiteX68780" fmla="*/ 3737357 w 12192000"/>
              <a:gd name="connsiteY68780" fmla="*/ 1475227 h 6858000"/>
              <a:gd name="connsiteX68781" fmla="*/ 3765939 w 12192000"/>
              <a:gd name="connsiteY68781" fmla="*/ 1508075 h 6858000"/>
              <a:gd name="connsiteX68782" fmla="*/ 3794522 w 12192000"/>
              <a:gd name="connsiteY68782" fmla="*/ 1508075 h 6858000"/>
              <a:gd name="connsiteX68783" fmla="*/ 3819525 w 12192000"/>
              <a:gd name="connsiteY68783" fmla="*/ 1508213 h 6858000"/>
              <a:gd name="connsiteX68784" fmla="*/ 3819525 w 12192000"/>
              <a:gd name="connsiteY68784" fmla="*/ 1523172 h 6858000"/>
              <a:gd name="connsiteX68785" fmla="*/ 3753377 w 12192000"/>
              <a:gd name="connsiteY68785" fmla="*/ 1523172 h 6858000"/>
              <a:gd name="connsiteX68786" fmla="*/ 3736551 w 12192000"/>
              <a:gd name="connsiteY68786" fmla="*/ 1540692 h 6858000"/>
              <a:gd name="connsiteX68787" fmla="*/ 3769051 w 12192000"/>
              <a:gd name="connsiteY68787" fmla="*/ 1576534 h 6858000"/>
              <a:gd name="connsiteX68788" fmla="*/ 3794868 w 12192000"/>
              <a:gd name="connsiteY68788" fmla="*/ 1576534 h 6858000"/>
              <a:gd name="connsiteX68789" fmla="*/ 3794868 w 12192000"/>
              <a:gd name="connsiteY68789" fmla="*/ 1576306 h 6858000"/>
              <a:gd name="connsiteX68790" fmla="*/ 3819525 w 12192000"/>
              <a:gd name="connsiteY68790" fmla="*/ 1576306 h 6858000"/>
              <a:gd name="connsiteX68791" fmla="*/ 3819525 w 12192000"/>
              <a:gd name="connsiteY68791" fmla="*/ 1592066 h 6858000"/>
              <a:gd name="connsiteX68792" fmla="*/ 3805702 w 12192000"/>
              <a:gd name="connsiteY68792" fmla="*/ 1593924 h 6858000"/>
              <a:gd name="connsiteX68793" fmla="*/ 3800284 w 12192000"/>
              <a:gd name="connsiteY68793" fmla="*/ 1615260 h 6858000"/>
              <a:gd name="connsiteX68794" fmla="*/ 3801912 w 12192000"/>
              <a:gd name="connsiteY68794" fmla="*/ 1637099 h 6858000"/>
              <a:gd name="connsiteX68795" fmla="*/ 3819525 w 12192000"/>
              <a:gd name="connsiteY68795" fmla="*/ 1642833 h 6858000"/>
              <a:gd name="connsiteX68796" fmla="*/ 3819525 w 12192000"/>
              <a:gd name="connsiteY68796" fmla="*/ 1658797 h 6858000"/>
              <a:gd name="connsiteX68797" fmla="*/ 3811809 w 12192000"/>
              <a:gd name="connsiteY68797" fmla="*/ 1659632 h 6858000"/>
              <a:gd name="connsiteX68798" fmla="*/ 3799939 w 12192000"/>
              <a:gd name="connsiteY68798" fmla="*/ 1683490 h 6858000"/>
              <a:gd name="connsiteX68799" fmla="*/ 3799479 w 12192000"/>
              <a:gd name="connsiteY68799" fmla="*/ 1743306 h 6858000"/>
              <a:gd name="connsiteX68800" fmla="*/ 3802490 w 12192000"/>
              <a:gd name="connsiteY68800" fmla="*/ 1767696 h 6858000"/>
              <a:gd name="connsiteX68801" fmla="*/ 3819525 w 12192000"/>
              <a:gd name="connsiteY68801" fmla="*/ 1772657 h 6858000"/>
              <a:gd name="connsiteX68802" fmla="*/ 3819525 w 12192000"/>
              <a:gd name="connsiteY68802" fmla="*/ 1797790 h 6858000"/>
              <a:gd name="connsiteX68803" fmla="*/ 3800141 w 12192000"/>
              <a:gd name="connsiteY68803" fmla="*/ 1807242 h 6858000"/>
              <a:gd name="connsiteX68804" fmla="*/ 3805471 w 12192000"/>
              <a:gd name="connsiteY68804" fmla="*/ 1840117 h 6858000"/>
              <a:gd name="connsiteX68805" fmla="*/ 3819525 w 12192000"/>
              <a:gd name="connsiteY68805" fmla="*/ 1840117 h 6858000"/>
              <a:gd name="connsiteX68806" fmla="*/ 3819525 w 12192000"/>
              <a:gd name="connsiteY68806" fmla="*/ 1862477 h 6858000"/>
              <a:gd name="connsiteX68807" fmla="*/ 3809735 w 12192000"/>
              <a:gd name="connsiteY68807" fmla="*/ 1862362 h 6858000"/>
              <a:gd name="connsiteX68808" fmla="*/ 3799593 w 12192000"/>
              <a:gd name="connsiteY68808" fmla="*/ 1879419 h 6858000"/>
              <a:gd name="connsiteX68809" fmla="*/ 3799939 w 12192000"/>
              <a:gd name="connsiteY68809" fmla="*/ 1962631 h 6858000"/>
              <a:gd name="connsiteX68810" fmla="*/ 3810311 w 12192000"/>
              <a:gd name="connsiteY68810" fmla="*/ 1977499 h 6858000"/>
              <a:gd name="connsiteX68811" fmla="*/ 3819525 w 12192000"/>
              <a:gd name="connsiteY68811" fmla="*/ 1977075 h 6858000"/>
              <a:gd name="connsiteX68812" fmla="*/ 3819525 w 12192000"/>
              <a:gd name="connsiteY68812" fmla="*/ 1993534 h 6858000"/>
              <a:gd name="connsiteX68813" fmla="*/ 3803930 w 12192000"/>
              <a:gd name="connsiteY68813" fmla="*/ 1996515 h 6858000"/>
              <a:gd name="connsiteX68814" fmla="*/ 3799593 w 12192000"/>
              <a:gd name="connsiteY68814" fmla="*/ 2016108 h 6858000"/>
              <a:gd name="connsiteX68815" fmla="*/ 3799825 w 12192000"/>
              <a:gd name="connsiteY68815" fmla="*/ 2052411 h 6858000"/>
              <a:gd name="connsiteX68816" fmla="*/ 3799825 w 12192000"/>
              <a:gd name="connsiteY68816" fmla="*/ 2096439 h 6858000"/>
              <a:gd name="connsiteX68817" fmla="*/ 3803627 w 12192000"/>
              <a:gd name="connsiteY68817" fmla="*/ 2110846 h 6858000"/>
              <a:gd name="connsiteX68818" fmla="*/ 3819525 w 12192000"/>
              <a:gd name="connsiteY68818" fmla="*/ 2112465 h 6858000"/>
              <a:gd name="connsiteX68819" fmla="*/ 3819525 w 12192000"/>
              <a:gd name="connsiteY68819" fmla="*/ 2129701 h 6858000"/>
              <a:gd name="connsiteX68820" fmla="*/ 3803742 w 12192000"/>
              <a:gd name="connsiteY68820" fmla="*/ 2132211 h 6858000"/>
              <a:gd name="connsiteX68821" fmla="*/ 3799708 w 12192000"/>
              <a:gd name="connsiteY68821" fmla="*/ 2154296 h 6858000"/>
              <a:gd name="connsiteX68822" fmla="*/ 3814461 w 12192000"/>
              <a:gd name="connsiteY68822" fmla="*/ 2181149 h 6858000"/>
              <a:gd name="connsiteX68823" fmla="*/ 3819525 w 12192000"/>
              <a:gd name="connsiteY68823" fmla="*/ 2180047 h 6858000"/>
              <a:gd name="connsiteX68824" fmla="*/ 3819525 w 12192000"/>
              <a:gd name="connsiteY68824" fmla="*/ 2197112 h 6858000"/>
              <a:gd name="connsiteX68825" fmla="*/ 3805255 w 12192000"/>
              <a:gd name="connsiteY68825" fmla="*/ 2199691 h 6858000"/>
              <a:gd name="connsiteX68826" fmla="*/ 3798903 w 12192000"/>
              <a:gd name="connsiteY68826" fmla="*/ 2220680 h 6858000"/>
              <a:gd name="connsiteX68827" fmla="*/ 3806163 w 12192000"/>
              <a:gd name="connsiteY68827" fmla="*/ 2240937 h 6858000"/>
              <a:gd name="connsiteX68828" fmla="*/ 3819525 w 12192000"/>
              <a:gd name="connsiteY68828" fmla="*/ 2242541 h 6858000"/>
              <a:gd name="connsiteX68829" fmla="*/ 3819525 w 12192000"/>
              <a:gd name="connsiteY68829" fmla="*/ 2263168 h 6858000"/>
              <a:gd name="connsiteX68830" fmla="*/ 3807734 w 12192000"/>
              <a:gd name="connsiteY68830" fmla="*/ 2264146 h 6858000"/>
              <a:gd name="connsiteX68831" fmla="*/ 3799939 w 12192000"/>
              <a:gd name="connsiteY68831" fmla="*/ 2281304 h 6858000"/>
              <a:gd name="connsiteX68832" fmla="*/ 3799939 w 12192000"/>
              <a:gd name="connsiteY68832" fmla="*/ 2359444 h 6858000"/>
              <a:gd name="connsiteX68833" fmla="*/ 3804722 w 12192000"/>
              <a:gd name="connsiteY68833" fmla="*/ 2374932 h 6858000"/>
              <a:gd name="connsiteX68834" fmla="*/ 3819525 w 12192000"/>
              <a:gd name="connsiteY68834" fmla="*/ 2378413 h 6858000"/>
              <a:gd name="connsiteX68835" fmla="*/ 3819525 w 12192000"/>
              <a:gd name="connsiteY68835" fmla="*/ 2393444 h 6858000"/>
              <a:gd name="connsiteX68836" fmla="*/ 3816305 w 12192000"/>
              <a:gd name="connsiteY68836" fmla="*/ 2393444 h 6858000"/>
              <a:gd name="connsiteX68837" fmla="*/ 3798210 w 12192000"/>
              <a:gd name="connsiteY68837" fmla="*/ 2411308 h 6858000"/>
              <a:gd name="connsiteX68838" fmla="*/ 3798210 w 12192000"/>
              <a:gd name="connsiteY68838" fmla="*/ 2471240 h 6858000"/>
              <a:gd name="connsiteX68839" fmla="*/ 3788759 w 12192000"/>
              <a:gd name="connsiteY68839" fmla="*/ 2480921 h 6858000"/>
              <a:gd name="connsiteX68840" fmla="*/ 3783112 w 12192000"/>
              <a:gd name="connsiteY68840" fmla="*/ 2470894 h 6858000"/>
              <a:gd name="connsiteX68841" fmla="*/ 3783112 w 12192000"/>
              <a:gd name="connsiteY68841" fmla="*/ 2410962 h 6858000"/>
              <a:gd name="connsiteX68842" fmla="*/ 3765249 w 12192000"/>
              <a:gd name="connsiteY68842" fmla="*/ 2393559 h 6858000"/>
              <a:gd name="connsiteX68843" fmla="*/ 3668897 w 12192000"/>
              <a:gd name="connsiteY68843" fmla="*/ 2394251 h 6858000"/>
              <a:gd name="connsiteX68844" fmla="*/ 3646538 w 12192000"/>
              <a:gd name="connsiteY68844" fmla="*/ 2394251 h 6858000"/>
              <a:gd name="connsiteX68845" fmla="*/ 3553414 w 12192000"/>
              <a:gd name="connsiteY68845" fmla="*/ 2394712 h 6858000"/>
              <a:gd name="connsiteX68846" fmla="*/ 3532207 w 12192000"/>
              <a:gd name="connsiteY68846" fmla="*/ 2412576 h 6858000"/>
              <a:gd name="connsiteX68847" fmla="*/ 3532439 w 12192000"/>
              <a:gd name="connsiteY68847" fmla="*/ 2469857 h 6858000"/>
              <a:gd name="connsiteX68848" fmla="*/ 3524947 w 12192000"/>
              <a:gd name="connsiteY68848" fmla="*/ 2481036 h 6858000"/>
              <a:gd name="connsiteX68849" fmla="*/ 3516994 w 12192000"/>
              <a:gd name="connsiteY68849" fmla="*/ 2469742 h 6858000"/>
              <a:gd name="connsiteX68850" fmla="*/ 3516879 w 12192000"/>
              <a:gd name="connsiteY68850" fmla="*/ 2414997 h 6858000"/>
              <a:gd name="connsiteX68851" fmla="*/ 3499937 w 12192000"/>
              <a:gd name="connsiteY68851" fmla="*/ 2393675 h 6858000"/>
              <a:gd name="connsiteX68852" fmla="*/ 3491409 w 12192000"/>
              <a:gd name="connsiteY68852" fmla="*/ 2387105 h 6858000"/>
              <a:gd name="connsiteX68853" fmla="*/ 3496595 w 12192000"/>
              <a:gd name="connsiteY68853" fmla="*/ 2379499 h 6858000"/>
              <a:gd name="connsiteX68854" fmla="*/ 3516648 w 12192000"/>
              <a:gd name="connsiteY68854" fmla="*/ 2346536 h 6858000"/>
              <a:gd name="connsiteX68855" fmla="*/ 3516994 w 12192000"/>
              <a:gd name="connsiteY68855" fmla="*/ 2283955 h 6858000"/>
              <a:gd name="connsiteX68856" fmla="*/ 3501320 w 12192000"/>
              <a:gd name="connsiteY68856" fmla="*/ 2262517 h 6858000"/>
              <a:gd name="connsiteX68857" fmla="*/ 3491409 w 12192000"/>
              <a:gd name="connsiteY68857" fmla="*/ 2253297 h 6858000"/>
              <a:gd name="connsiteX68858" fmla="*/ 3497055 w 12192000"/>
              <a:gd name="connsiteY68858" fmla="*/ 2245922 h 6858000"/>
              <a:gd name="connsiteX68859" fmla="*/ 3516764 w 12192000"/>
              <a:gd name="connsiteY68859" fmla="*/ 2211000 h 6858000"/>
              <a:gd name="connsiteX68860" fmla="*/ 3517111 w 12192000"/>
              <a:gd name="connsiteY68860" fmla="*/ 2148534 h 6858000"/>
              <a:gd name="connsiteX68861" fmla="*/ 3501320 w 12192000"/>
              <a:gd name="connsiteY68861" fmla="*/ 2127674 h 6858000"/>
              <a:gd name="connsiteX68862" fmla="*/ 3491177 w 12192000"/>
              <a:gd name="connsiteY68862" fmla="*/ 2118798 h 6858000"/>
              <a:gd name="connsiteX68863" fmla="*/ 3502473 w 12192000"/>
              <a:gd name="connsiteY68863" fmla="*/ 2111538 h 6858000"/>
              <a:gd name="connsiteX68864" fmla="*/ 3516879 w 12192000"/>
              <a:gd name="connsiteY68864" fmla="*/ 2092291 h 6858000"/>
              <a:gd name="connsiteX68865" fmla="*/ 3517224 w 12192000"/>
              <a:gd name="connsiteY68865" fmla="*/ 1813495 h 6858000"/>
              <a:gd name="connsiteX68866" fmla="*/ 3491985 w 12192000"/>
              <a:gd name="connsiteY68866" fmla="*/ 1794131 h 6858000"/>
              <a:gd name="connsiteX68867" fmla="*/ 3464324 w 12192000"/>
              <a:gd name="connsiteY68867" fmla="*/ 1813841 h 6858000"/>
              <a:gd name="connsiteX68868" fmla="*/ 3464670 w 12192000"/>
              <a:gd name="connsiteY68868" fmla="*/ 1886794 h 6858000"/>
              <a:gd name="connsiteX68869" fmla="*/ 3481381 w 12192000"/>
              <a:gd name="connsiteY68869" fmla="*/ 1909156 h 6858000"/>
              <a:gd name="connsiteX68870" fmla="*/ 3490141 w 12192000"/>
              <a:gd name="connsiteY68870" fmla="*/ 1916645 h 6858000"/>
              <a:gd name="connsiteX68871" fmla="*/ 3479767 w 12192000"/>
              <a:gd name="connsiteY68871" fmla="*/ 1924251 h 6858000"/>
              <a:gd name="connsiteX68872" fmla="*/ 3464439 w 12192000"/>
              <a:gd name="connsiteY68872" fmla="*/ 1942116 h 6858000"/>
              <a:gd name="connsiteX68873" fmla="*/ 3464439 w 12192000"/>
              <a:gd name="connsiteY68873" fmla="*/ 1965514 h 6858000"/>
              <a:gd name="connsiteX68874" fmla="*/ 3464670 w 12192000"/>
              <a:gd name="connsiteY68874" fmla="*/ 1965167 h 6858000"/>
              <a:gd name="connsiteX68875" fmla="*/ 3455219 w 12192000"/>
              <a:gd name="connsiteY68875" fmla="*/ 1980150 h 6858000"/>
              <a:gd name="connsiteX68876" fmla="*/ 3444961 w 12192000"/>
              <a:gd name="connsiteY68876" fmla="*/ 1964705 h 6858000"/>
              <a:gd name="connsiteX68877" fmla="*/ 3444155 w 12192000"/>
              <a:gd name="connsiteY68877" fmla="*/ 1936123 h 6858000"/>
              <a:gd name="connsiteX68878" fmla="*/ 3415572 w 12192000"/>
              <a:gd name="connsiteY68878" fmla="*/ 1924368 h 6858000"/>
              <a:gd name="connsiteX68879" fmla="*/ 3397017 w 12192000"/>
              <a:gd name="connsiteY68879" fmla="*/ 1937506 h 6858000"/>
              <a:gd name="connsiteX68880" fmla="*/ 3398169 w 12192000"/>
              <a:gd name="connsiteY68880" fmla="*/ 1968164 h 6858000"/>
              <a:gd name="connsiteX68881" fmla="*/ 3398515 w 12192000"/>
              <a:gd name="connsiteY68881" fmla="*/ 1999743 h 6858000"/>
              <a:gd name="connsiteX68882" fmla="*/ 3422026 w 12192000"/>
              <a:gd name="connsiteY68882" fmla="*/ 2043770 h 6858000"/>
              <a:gd name="connsiteX68883" fmla="*/ 3476771 w 12192000"/>
              <a:gd name="connsiteY68883" fmla="*/ 2044000 h 6858000"/>
              <a:gd name="connsiteX68884" fmla="*/ 3490371 w 12192000"/>
              <a:gd name="connsiteY68884" fmla="*/ 2052068 h 6858000"/>
              <a:gd name="connsiteX68885" fmla="*/ 3477001 w 12192000"/>
              <a:gd name="connsiteY68885" fmla="*/ 2059328 h 6858000"/>
              <a:gd name="connsiteX68886" fmla="*/ 3411884 w 12192000"/>
              <a:gd name="connsiteY68886" fmla="*/ 2059328 h 6858000"/>
              <a:gd name="connsiteX68887" fmla="*/ 3397017 w 12192000"/>
              <a:gd name="connsiteY68887" fmla="*/ 2074311 h 6858000"/>
              <a:gd name="connsiteX68888" fmla="*/ 3397017 w 12192000"/>
              <a:gd name="connsiteY68888" fmla="*/ 2157639 h 6858000"/>
              <a:gd name="connsiteX68889" fmla="*/ 3415457 w 12192000"/>
              <a:gd name="connsiteY68889" fmla="*/ 2174464 h 6858000"/>
              <a:gd name="connsiteX68890" fmla="*/ 3472737 w 12192000"/>
              <a:gd name="connsiteY68890" fmla="*/ 2174464 h 6858000"/>
              <a:gd name="connsiteX68891" fmla="*/ 3490947 w 12192000"/>
              <a:gd name="connsiteY68891" fmla="*/ 2185413 h 6858000"/>
              <a:gd name="connsiteX68892" fmla="*/ 3471471 w 12192000"/>
              <a:gd name="connsiteY68892" fmla="*/ 2194981 h 6858000"/>
              <a:gd name="connsiteX68893" fmla="*/ 3414189 w 12192000"/>
              <a:gd name="connsiteY68893" fmla="*/ 2194981 h 6858000"/>
              <a:gd name="connsiteX68894" fmla="*/ 3397017 w 12192000"/>
              <a:gd name="connsiteY68894" fmla="*/ 2212959 h 6858000"/>
              <a:gd name="connsiteX68895" fmla="*/ 3397017 w 12192000"/>
              <a:gd name="connsiteY68895" fmla="*/ 2293751 h 6858000"/>
              <a:gd name="connsiteX68896" fmla="*/ 3413152 w 12192000"/>
              <a:gd name="connsiteY68896" fmla="*/ 2310116 h 6858000"/>
              <a:gd name="connsiteX68897" fmla="*/ 3478269 w 12192000"/>
              <a:gd name="connsiteY68897" fmla="*/ 2310116 h 6858000"/>
              <a:gd name="connsiteX68898" fmla="*/ 3490371 w 12192000"/>
              <a:gd name="connsiteY68898" fmla="*/ 2315994 h 6858000"/>
              <a:gd name="connsiteX68899" fmla="*/ 3478269 w 12192000"/>
              <a:gd name="connsiteY68899" fmla="*/ 2325446 h 6858000"/>
              <a:gd name="connsiteX68900" fmla="*/ 3415687 w 12192000"/>
              <a:gd name="connsiteY68900" fmla="*/ 2325446 h 6858000"/>
              <a:gd name="connsiteX68901" fmla="*/ 3396901 w 12192000"/>
              <a:gd name="connsiteY68901" fmla="*/ 2342733 h 6858000"/>
              <a:gd name="connsiteX68902" fmla="*/ 3396901 w 12192000"/>
              <a:gd name="connsiteY68902" fmla="*/ 2428712 h 6858000"/>
              <a:gd name="connsiteX68903" fmla="*/ 3415226 w 12192000"/>
              <a:gd name="connsiteY68903" fmla="*/ 2445769 h 6858000"/>
              <a:gd name="connsiteX68904" fmla="*/ 3472506 w 12192000"/>
              <a:gd name="connsiteY68904" fmla="*/ 2445769 h 6858000"/>
              <a:gd name="connsiteX68905" fmla="*/ 3490025 w 12192000"/>
              <a:gd name="connsiteY68905" fmla="*/ 2453375 h 6858000"/>
              <a:gd name="connsiteX68906" fmla="*/ 3471123 w 12192000"/>
              <a:gd name="connsiteY68906" fmla="*/ 2460751 h 6858000"/>
              <a:gd name="connsiteX68907" fmla="*/ 3413844 w 12192000"/>
              <a:gd name="connsiteY68907" fmla="*/ 2460406 h 6858000"/>
              <a:gd name="connsiteX68908" fmla="*/ 3389987 w 12192000"/>
              <a:gd name="connsiteY68908" fmla="*/ 2480345 h 6858000"/>
              <a:gd name="connsiteX68909" fmla="*/ 3364400 w 12192000"/>
              <a:gd name="connsiteY68909" fmla="*/ 2460406 h 6858000"/>
              <a:gd name="connsiteX68910" fmla="*/ 3276808 w 12192000"/>
              <a:gd name="connsiteY68910" fmla="*/ 2463402 h 6858000"/>
              <a:gd name="connsiteX68911" fmla="*/ 3228402 w 12192000"/>
              <a:gd name="connsiteY68911" fmla="*/ 2462366 h 6858000"/>
              <a:gd name="connsiteX68912" fmla="*/ 3148878 w 12192000"/>
              <a:gd name="connsiteY68912" fmla="*/ 2463056 h 6858000"/>
              <a:gd name="connsiteX68913" fmla="*/ 3093557 w 12192000"/>
              <a:gd name="connsiteY68913" fmla="*/ 2463402 h 6858000"/>
              <a:gd name="connsiteX68914" fmla="*/ 2814761 w 12192000"/>
              <a:gd name="connsiteY68914" fmla="*/ 2460751 h 6858000"/>
              <a:gd name="connsiteX68915" fmla="*/ 2796551 w 12192000"/>
              <a:gd name="connsiteY68915" fmla="*/ 2487375 h 6858000"/>
              <a:gd name="connsiteX68916" fmla="*/ 2815222 w 12192000"/>
              <a:gd name="connsiteY68916" fmla="*/ 2513421 h 6858000"/>
              <a:gd name="connsiteX68917" fmla="*/ 2888177 w 12192000"/>
              <a:gd name="connsiteY68917" fmla="*/ 2513421 h 6858000"/>
              <a:gd name="connsiteX68918" fmla="*/ 2912610 w 12192000"/>
              <a:gd name="connsiteY68918" fmla="*/ 2495673 h 6858000"/>
              <a:gd name="connsiteX68919" fmla="*/ 2920793 w 12192000"/>
              <a:gd name="connsiteY68919" fmla="*/ 2487721 h 6858000"/>
              <a:gd name="connsiteX68920" fmla="*/ 2927133 w 12192000"/>
              <a:gd name="connsiteY68920" fmla="*/ 2493944 h 6858000"/>
              <a:gd name="connsiteX68921" fmla="*/ 2953986 w 12192000"/>
              <a:gd name="connsiteY68921" fmla="*/ 2513421 h 6858000"/>
              <a:gd name="connsiteX68922" fmla="*/ 3019103 w 12192000"/>
              <a:gd name="connsiteY68922" fmla="*/ 2513421 h 6858000"/>
              <a:gd name="connsiteX68923" fmla="*/ 3042500 w 12192000"/>
              <a:gd name="connsiteY68923" fmla="*/ 2495903 h 6858000"/>
              <a:gd name="connsiteX68924" fmla="*/ 3052642 w 12192000"/>
              <a:gd name="connsiteY68924" fmla="*/ 2487490 h 6858000"/>
              <a:gd name="connsiteX68925" fmla="*/ 3062439 w 12192000"/>
              <a:gd name="connsiteY68925" fmla="*/ 2493022 h 6858000"/>
              <a:gd name="connsiteX68926" fmla="*/ 3093672 w 12192000"/>
              <a:gd name="connsiteY68926" fmla="*/ 2513421 h 6858000"/>
              <a:gd name="connsiteX68927" fmla="*/ 3158789 w 12192000"/>
              <a:gd name="connsiteY68927" fmla="*/ 2513421 h 6858000"/>
              <a:gd name="connsiteX68928" fmla="*/ 3177461 w 12192000"/>
              <a:gd name="connsiteY68928" fmla="*/ 2504662 h 6858000"/>
              <a:gd name="connsiteX68929" fmla="*/ 3189908 w 12192000"/>
              <a:gd name="connsiteY68929" fmla="*/ 2487605 h 6858000"/>
              <a:gd name="connsiteX68930" fmla="*/ 3198321 w 12192000"/>
              <a:gd name="connsiteY68930" fmla="*/ 2510426 h 6858000"/>
              <a:gd name="connsiteX68931" fmla="*/ 3198321 w 12192000"/>
              <a:gd name="connsiteY68931" fmla="*/ 2698058 h 6858000"/>
              <a:gd name="connsiteX68932" fmla="*/ 3217337 w 12192000"/>
              <a:gd name="connsiteY68932" fmla="*/ 2717304 h 6858000"/>
              <a:gd name="connsiteX68933" fmla="*/ 3292367 w 12192000"/>
              <a:gd name="connsiteY68933" fmla="*/ 2711657 h 6858000"/>
              <a:gd name="connsiteX68934" fmla="*/ 3312881 w 12192000"/>
              <a:gd name="connsiteY68934" fmla="*/ 2697366 h 6858000"/>
              <a:gd name="connsiteX68935" fmla="*/ 3298591 w 12192000"/>
              <a:gd name="connsiteY68935" fmla="*/ 2664633 h 6858000"/>
              <a:gd name="connsiteX68936" fmla="*/ 3289371 w 12192000"/>
              <a:gd name="connsiteY68936" fmla="*/ 2658295 h 6858000"/>
              <a:gd name="connsiteX68937" fmla="*/ 3294902 w 12192000"/>
              <a:gd name="connsiteY68937" fmla="*/ 2650803 h 6858000"/>
              <a:gd name="connsiteX68938" fmla="*/ 3313227 w 12192000"/>
              <a:gd name="connsiteY68938" fmla="*/ 2619454 h 6858000"/>
              <a:gd name="connsiteX68939" fmla="*/ 3313459 w 12192000"/>
              <a:gd name="connsiteY68939" fmla="*/ 2502243 h 6858000"/>
              <a:gd name="connsiteX68940" fmla="*/ 3319913 w 12192000"/>
              <a:gd name="connsiteY68940" fmla="*/ 2488297 h 6858000"/>
              <a:gd name="connsiteX68941" fmla="*/ 3327635 w 12192000"/>
              <a:gd name="connsiteY68941" fmla="*/ 2493137 h 6858000"/>
              <a:gd name="connsiteX68942" fmla="*/ 3363017 w 12192000"/>
              <a:gd name="connsiteY68942" fmla="*/ 2513307 h 6858000"/>
              <a:gd name="connsiteX68943" fmla="*/ 3430785 w 12192000"/>
              <a:gd name="connsiteY68943" fmla="*/ 2513653 h 6858000"/>
              <a:gd name="connsiteX68944" fmla="*/ 3448995 w 12192000"/>
              <a:gd name="connsiteY68944" fmla="*/ 2498785 h 6858000"/>
              <a:gd name="connsiteX68945" fmla="*/ 3456141 w 12192000"/>
              <a:gd name="connsiteY68945" fmla="*/ 2487836 h 6858000"/>
              <a:gd name="connsiteX68946" fmla="*/ 3464093 w 12192000"/>
              <a:gd name="connsiteY68946" fmla="*/ 2496249 h 6858000"/>
              <a:gd name="connsiteX68947" fmla="*/ 3491409 w 12192000"/>
              <a:gd name="connsiteY68947" fmla="*/ 2513538 h 6858000"/>
              <a:gd name="connsiteX68948" fmla="*/ 3516994 w 12192000"/>
              <a:gd name="connsiteY68948" fmla="*/ 2496595 h 6858000"/>
              <a:gd name="connsiteX68949" fmla="*/ 3526907 w 12192000"/>
              <a:gd name="connsiteY68949" fmla="*/ 2487375 h 6858000"/>
              <a:gd name="connsiteX68950" fmla="*/ 3532207 w 12192000"/>
              <a:gd name="connsiteY68950" fmla="*/ 2497286 h 6858000"/>
              <a:gd name="connsiteX68951" fmla="*/ 3551686 w 12192000"/>
              <a:gd name="connsiteY68951" fmla="*/ 2513538 h 6858000"/>
              <a:gd name="connsiteX68952" fmla="*/ 3621989 w 12192000"/>
              <a:gd name="connsiteY68952" fmla="*/ 2513999 h 6858000"/>
              <a:gd name="connsiteX68953" fmla="*/ 3647806 w 12192000"/>
              <a:gd name="connsiteY68953" fmla="*/ 2487605 h 6858000"/>
              <a:gd name="connsiteX68954" fmla="*/ 3668321 w 12192000"/>
              <a:gd name="connsiteY68954" fmla="*/ 2501435 h 6858000"/>
              <a:gd name="connsiteX68955" fmla="*/ 3686301 w 12192000"/>
              <a:gd name="connsiteY68955" fmla="*/ 2513653 h 6858000"/>
              <a:gd name="connsiteX68956" fmla="*/ 3819525 w 12192000"/>
              <a:gd name="connsiteY68956" fmla="*/ 2513509 h 6858000"/>
              <a:gd name="connsiteX68957" fmla="*/ 3819525 w 12192000"/>
              <a:gd name="connsiteY68957" fmla="*/ 2530369 h 6858000"/>
              <a:gd name="connsiteX68958" fmla="*/ 3794177 w 12192000"/>
              <a:gd name="connsiteY68958" fmla="*/ 2530479 h 6858000"/>
              <a:gd name="connsiteX68959" fmla="*/ 3690219 w 12192000"/>
              <a:gd name="connsiteY68959" fmla="*/ 2530018 h 6858000"/>
              <a:gd name="connsiteX68960" fmla="*/ 3664633 w 12192000"/>
              <a:gd name="connsiteY68960" fmla="*/ 2557910 h 6858000"/>
              <a:gd name="connsiteX68961" fmla="*/ 3667515 w 12192000"/>
              <a:gd name="connsiteY68961" fmla="*/ 2627752 h 6858000"/>
              <a:gd name="connsiteX68962" fmla="*/ 3690795 w 12192000"/>
              <a:gd name="connsiteY68962" fmla="*/ 2645272 h 6858000"/>
              <a:gd name="connsiteX68963" fmla="*/ 3716497 w 12192000"/>
              <a:gd name="connsiteY68963" fmla="*/ 2627291 h 6858000"/>
              <a:gd name="connsiteX68964" fmla="*/ 3716381 w 12192000"/>
              <a:gd name="connsiteY68964" fmla="*/ 2567476 h 6858000"/>
              <a:gd name="connsiteX68965" fmla="*/ 3725026 w 12192000"/>
              <a:gd name="connsiteY68965" fmla="*/ 2551916 h 6858000"/>
              <a:gd name="connsiteX68966" fmla="*/ 3731595 w 12192000"/>
              <a:gd name="connsiteY68966" fmla="*/ 2565632 h 6858000"/>
              <a:gd name="connsiteX68967" fmla="*/ 3749575 w 12192000"/>
              <a:gd name="connsiteY68967" fmla="*/ 2582689 h 6858000"/>
              <a:gd name="connsiteX68968" fmla="*/ 3819525 w 12192000"/>
              <a:gd name="connsiteY68968" fmla="*/ 2582796 h 6858000"/>
              <a:gd name="connsiteX68969" fmla="*/ 3819525 w 12192000"/>
              <a:gd name="connsiteY68969" fmla="*/ 2598132 h 6858000"/>
              <a:gd name="connsiteX68970" fmla="*/ 3745425 w 12192000"/>
              <a:gd name="connsiteY68970" fmla="*/ 2598132 h 6858000"/>
              <a:gd name="connsiteX68971" fmla="*/ 3732286 w 12192000"/>
              <a:gd name="connsiteY68971" fmla="*/ 2625332 h 6858000"/>
              <a:gd name="connsiteX68972" fmla="*/ 3746693 w 12192000"/>
              <a:gd name="connsiteY68972" fmla="*/ 2645501 h 6858000"/>
              <a:gd name="connsiteX68973" fmla="*/ 3819525 w 12192000"/>
              <a:gd name="connsiteY68973" fmla="*/ 2645286 h 6858000"/>
              <a:gd name="connsiteX68974" fmla="*/ 3819525 w 12192000"/>
              <a:gd name="connsiteY68974" fmla="*/ 2665494 h 6858000"/>
              <a:gd name="connsiteX68975" fmla="*/ 3793254 w 12192000"/>
              <a:gd name="connsiteY68975" fmla="*/ 2665786 h 6858000"/>
              <a:gd name="connsiteX68976" fmla="*/ 3749228 w 12192000"/>
              <a:gd name="connsiteY68976" fmla="*/ 2665555 h 6858000"/>
              <a:gd name="connsiteX68977" fmla="*/ 3732286 w 12192000"/>
              <a:gd name="connsiteY68977" fmla="*/ 2686186 h 6858000"/>
              <a:gd name="connsiteX68978" fmla="*/ 3748999 w 12192000"/>
              <a:gd name="connsiteY68978" fmla="*/ 2713040 h 6858000"/>
              <a:gd name="connsiteX68979" fmla="*/ 3819525 w 12192000"/>
              <a:gd name="connsiteY68979" fmla="*/ 2712946 h 6858000"/>
              <a:gd name="connsiteX68980" fmla="*/ 3819525 w 12192000"/>
              <a:gd name="connsiteY68980" fmla="*/ 2733784 h 6858000"/>
              <a:gd name="connsiteX68981" fmla="*/ 3745194 w 12192000"/>
              <a:gd name="connsiteY68981" fmla="*/ 2733784 h 6858000"/>
              <a:gd name="connsiteX68982" fmla="*/ 3732171 w 12192000"/>
              <a:gd name="connsiteY68982" fmla="*/ 2746003 h 6858000"/>
              <a:gd name="connsiteX68983" fmla="*/ 3732056 w 12192000"/>
              <a:gd name="connsiteY68983" fmla="*/ 2746003 h 6858000"/>
              <a:gd name="connsiteX68984" fmla="*/ 3761099 w 12192000"/>
              <a:gd name="connsiteY68984" fmla="*/ 2780808 h 6858000"/>
              <a:gd name="connsiteX68985" fmla="*/ 3792217 w 12192000"/>
              <a:gd name="connsiteY68985" fmla="*/ 2780808 h 6858000"/>
              <a:gd name="connsiteX68986" fmla="*/ 3819525 w 12192000"/>
              <a:gd name="connsiteY68986" fmla="*/ 2780951 h 6858000"/>
              <a:gd name="connsiteX68987" fmla="*/ 3819525 w 12192000"/>
              <a:gd name="connsiteY68987" fmla="*/ 2801526 h 6858000"/>
              <a:gd name="connsiteX68988" fmla="*/ 3805342 w 12192000"/>
              <a:gd name="connsiteY68988" fmla="*/ 2803772 h 6858000"/>
              <a:gd name="connsiteX68989" fmla="*/ 3798557 w 12192000"/>
              <a:gd name="connsiteY68989" fmla="*/ 2823681 h 6858000"/>
              <a:gd name="connsiteX68990" fmla="*/ 3804607 w 12192000"/>
              <a:gd name="connsiteY68990" fmla="*/ 2845522 h 6858000"/>
              <a:gd name="connsiteX68991" fmla="*/ 3819525 w 12192000"/>
              <a:gd name="connsiteY68991" fmla="*/ 2848029 h 6858000"/>
              <a:gd name="connsiteX68992" fmla="*/ 3819525 w 12192000"/>
              <a:gd name="connsiteY68992" fmla="*/ 2864339 h 6858000"/>
              <a:gd name="connsiteX68993" fmla="*/ 3805111 w 12192000"/>
              <a:gd name="connsiteY68993" fmla="*/ 2865720 h 6858000"/>
              <a:gd name="connsiteX68994" fmla="*/ 3799708 w 12192000"/>
              <a:gd name="connsiteY68994" fmla="*/ 2881540 h 6858000"/>
              <a:gd name="connsiteX68995" fmla="*/ 3799479 w 12192000"/>
              <a:gd name="connsiteY68995" fmla="*/ 2964751 h 6858000"/>
              <a:gd name="connsiteX68996" fmla="*/ 3803973 w 12192000"/>
              <a:gd name="connsiteY68996" fmla="*/ 2980296 h 6858000"/>
              <a:gd name="connsiteX68997" fmla="*/ 3819525 w 12192000"/>
              <a:gd name="connsiteY68997" fmla="*/ 2983996 h 6858000"/>
              <a:gd name="connsiteX68998" fmla="*/ 3819525 w 12192000"/>
              <a:gd name="connsiteY68998" fmla="*/ 3000221 h 6858000"/>
              <a:gd name="connsiteX68999" fmla="*/ 3805241 w 12192000"/>
              <a:gd name="connsiteY68999" fmla="*/ 3001055 h 6858000"/>
              <a:gd name="connsiteX69000" fmla="*/ 3800054 w 12192000"/>
              <a:gd name="connsiteY69000" fmla="*/ 3013963 h 6858000"/>
              <a:gd name="connsiteX69001" fmla="*/ 3800602 w 12192000"/>
              <a:gd name="connsiteY69001" fmla="*/ 3037605 h 6858000"/>
              <a:gd name="connsiteX69002" fmla="*/ 3819525 w 12192000"/>
              <a:gd name="connsiteY69002" fmla="*/ 3048891 h 6858000"/>
              <a:gd name="connsiteX69003" fmla="*/ 3819525 w 12192000"/>
              <a:gd name="connsiteY69003" fmla="*/ 3068430 h 6858000"/>
              <a:gd name="connsiteX69004" fmla="*/ 3807070 w 12192000"/>
              <a:gd name="connsiteY69004" fmla="*/ 3070351 h 6858000"/>
              <a:gd name="connsiteX69005" fmla="*/ 3799593 w 12192000"/>
              <a:gd name="connsiteY69005" fmla="*/ 3092335 h 6858000"/>
              <a:gd name="connsiteX69006" fmla="*/ 3799593 w 12192000"/>
              <a:gd name="connsiteY69006" fmla="*/ 3159644 h 6858000"/>
              <a:gd name="connsiteX69007" fmla="*/ 3804838 w 12192000"/>
              <a:gd name="connsiteY69007" fmla="*/ 3177896 h 6858000"/>
              <a:gd name="connsiteX69008" fmla="*/ 3819525 w 12192000"/>
              <a:gd name="connsiteY69008" fmla="*/ 3181768 h 6858000"/>
              <a:gd name="connsiteX69009" fmla="*/ 3819525 w 12192000"/>
              <a:gd name="connsiteY69009" fmla="*/ 3207709 h 6858000"/>
              <a:gd name="connsiteX69010" fmla="*/ 3807864 w 12192000"/>
              <a:gd name="connsiteY69010" fmla="*/ 3212314 h 6858000"/>
              <a:gd name="connsiteX69011" fmla="*/ 3799593 w 12192000"/>
              <a:gd name="connsiteY69011" fmla="*/ 3244931 h 6858000"/>
              <a:gd name="connsiteX69012" fmla="*/ 3804089 w 12192000"/>
              <a:gd name="connsiteY69012" fmla="*/ 3296103 h 6858000"/>
              <a:gd name="connsiteX69013" fmla="*/ 3817803 w 12192000"/>
              <a:gd name="connsiteY69013" fmla="*/ 3317654 h 6858000"/>
              <a:gd name="connsiteX69014" fmla="*/ 3819525 w 12192000"/>
              <a:gd name="connsiteY69014" fmla="*/ 3317778 h 6858000"/>
              <a:gd name="connsiteX69015" fmla="*/ 3819525 w 12192000"/>
              <a:gd name="connsiteY69015" fmla="*/ 3335084 h 6858000"/>
              <a:gd name="connsiteX69016" fmla="*/ 3805919 w 12192000"/>
              <a:gd name="connsiteY69016" fmla="*/ 3339725 h 6858000"/>
              <a:gd name="connsiteX69017" fmla="*/ 3804779 w 12192000"/>
              <a:gd name="connsiteY69017" fmla="*/ 3360874 h 6858000"/>
              <a:gd name="connsiteX69018" fmla="*/ 3807777 w 12192000"/>
              <a:gd name="connsiteY69018" fmla="*/ 3381388 h 6858000"/>
              <a:gd name="connsiteX69019" fmla="*/ 3819525 w 12192000"/>
              <a:gd name="connsiteY69019" fmla="*/ 3384076 h 6858000"/>
              <a:gd name="connsiteX69020" fmla="*/ 3819525 w 12192000"/>
              <a:gd name="connsiteY69020" fmla="*/ 3402651 h 6858000"/>
              <a:gd name="connsiteX69021" fmla="*/ 3808482 w 12192000"/>
              <a:gd name="connsiteY69021" fmla="*/ 3404915 h 6858000"/>
              <a:gd name="connsiteX69022" fmla="*/ 3804549 w 12192000"/>
              <a:gd name="connsiteY69022" fmla="*/ 3425417 h 6858000"/>
              <a:gd name="connsiteX69023" fmla="*/ 3804924 w 12192000"/>
              <a:gd name="connsiteY69023" fmla="*/ 3445254 h 6858000"/>
              <a:gd name="connsiteX69024" fmla="*/ 3819525 w 12192000"/>
              <a:gd name="connsiteY69024" fmla="*/ 3451147 h 6858000"/>
              <a:gd name="connsiteX69025" fmla="*/ 3819525 w 12192000"/>
              <a:gd name="connsiteY69025" fmla="*/ 3468831 h 6858000"/>
              <a:gd name="connsiteX69026" fmla="*/ 3809333 w 12192000"/>
              <a:gd name="connsiteY69026" fmla="*/ 3468492 h 6858000"/>
              <a:gd name="connsiteX69027" fmla="*/ 3799825 w 12192000"/>
              <a:gd name="connsiteY69027" fmla="*/ 3484656 h 6858000"/>
              <a:gd name="connsiteX69028" fmla="*/ 3799593 w 12192000"/>
              <a:gd name="connsiteY69028" fmla="*/ 3565331 h 6858000"/>
              <a:gd name="connsiteX69029" fmla="*/ 3804175 w 12192000"/>
              <a:gd name="connsiteY69029" fmla="*/ 3580732 h 6858000"/>
              <a:gd name="connsiteX69030" fmla="*/ 3819525 w 12192000"/>
              <a:gd name="connsiteY69030" fmla="*/ 3583747 h 6858000"/>
              <a:gd name="connsiteX69031" fmla="*/ 3819525 w 12192000"/>
              <a:gd name="connsiteY69031" fmla="*/ 3604171 h 6858000"/>
              <a:gd name="connsiteX69032" fmla="*/ 3817687 w 12192000"/>
              <a:gd name="connsiteY69032" fmla="*/ 3604171 h 6858000"/>
              <a:gd name="connsiteX69033" fmla="*/ 3799825 w 12192000"/>
              <a:gd name="connsiteY69033" fmla="*/ 3622382 h 6858000"/>
              <a:gd name="connsiteX69034" fmla="*/ 3799825 w 12192000"/>
              <a:gd name="connsiteY69034" fmla="*/ 3666639 h 6858000"/>
              <a:gd name="connsiteX69035" fmla="*/ 3792448 w 12192000"/>
              <a:gd name="connsiteY69035" fmla="*/ 3690726 h 6858000"/>
              <a:gd name="connsiteX69036" fmla="*/ 3784726 w 12192000"/>
              <a:gd name="connsiteY69036" fmla="*/ 3668136 h 6858000"/>
              <a:gd name="connsiteX69037" fmla="*/ 3784726 w 12192000"/>
              <a:gd name="connsiteY69037" fmla="*/ 3629182 h 6858000"/>
              <a:gd name="connsiteX69038" fmla="*/ 3758679 w 12192000"/>
              <a:gd name="connsiteY69038" fmla="*/ 3604056 h 6858000"/>
              <a:gd name="connsiteX69039" fmla="*/ 3627753 w 12192000"/>
              <a:gd name="connsiteY69039" fmla="*/ 3604517 h 6858000"/>
              <a:gd name="connsiteX69040" fmla="*/ 3537049 w 12192000"/>
              <a:gd name="connsiteY69040" fmla="*/ 3606361 h 6858000"/>
              <a:gd name="connsiteX69041" fmla="*/ 3533821 w 12192000"/>
              <a:gd name="connsiteY69041" fmla="*/ 3701675 h 6858000"/>
              <a:gd name="connsiteX69042" fmla="*/ 3551224 w 12192000"/>
              <a:gd name="connsiteY69042" fmla="*/ 3719424 h 6858000"/>
              <a:gd name="connsiteX69043" fmla="*/ 3629365 w 12192000"/>
              <a:gd name="connsiteY69043" fmla="*/ 3719194 h 6858000"/>
              <a:gd name="connsiteX69044" fmla="*/ 3649074 w 12192000"/>
              <a:gd name="connsiteY69044" fmla="*/ 3703980 h 6858000"/>
              <a:gd name="connsiteX69045" fmla="*/ 3657602 w 12192000"/>
              <a:gd name="connsiteY69045" fmla="*/ 3693377 h 6858000"/>
              <a:gd name="connsiteX69046" fmla="*/ 3657717 w 12192000"/>
              <a:gd name="connsiteY69046" fmla="*/ 3693377 h 6858000"/>
              <a:gd name="connsiteX69047" fmla="*/ 3669013 w 12192000"/>
              <a:gd name="connsiteY69047" fmla="*/ 3700638 h 6858000"/>
              <a:gd name="connsiteX69048" fmla="*/ 3696212 w 12192000"/>
              <a:gd name="connsiteY69048" fmla="*/ 3719079 h 6858000"/>
              <a:gd name="connsiteX69049" fmla="*/ 3792563 w 12192000"/>
              <a:gd name="connsiteY69049" fmla="*/ 3719079 h 6858000"/>
              <a:gd name="connsiteX69050" fmla="*/ 3819525 w 12192000"/>
              <a:gd name="connsiteY69050" fmla="*/ 3719050 h 6858000"/>
              <a:gd name="connsiteX69051" fmla="*/ 3819525 w 12192000"/>
              <a:gd name="connsiteY69051" fmla="*/ 3739803 h 6858000"/>
              <a:gd name="connsiteX69052" fmla="*/ 3794292 w 12192000"/>
              <a:gd name="connsiteY69052" fmla="*/ 3739939 h 6858000"/>
              <a:gd name="connsiteX69053" fmla="*/ 3687568 w 12192000"/>
              <a:gd name="connsiteY69053" fmla="*/ 3739708 h 6858000"/>
              <a:gd name="connsiteX69054" fmla="*/ 3669359 w 12192000"/>
              <a:gd name="connsiteY69054" fmla="*/ 3756650 h 6858000"/>
              <a:gd name="connsiteX69055" fmla="*/ 3669359 w 12192000"/>
              <a:gd name="connsiteY69055" fmla="*/ 3837327 h 6858000"/>
              <a:gd name="connsiteX69056" fmla="*/ 3689643 w 12192000"/>
              <a:gd name="connsiteY69056" fmla="*/ 3854616 h 6858000"/>
              <a:gd name="connsiteX69057" fmla="*/ 3716843 w 12192000"/>
              <a:gd name="connsiteY69057" fmla="*/ 3838364 h 6858000"/>
              <a:gd name="connsiteX69058" fmla="*/ 3716843 w 12192000"/>
              <a:gd name="connsiteY69058" fmla="*/ 3838249 h 6858000"/>
              <a:gd name="connsiteX69059" fmla="*/ 3716843 w 12192000"/>
              <a:gd name="connsiteY69059" fmla="*/ 3773132 h 6858000"/>
              <a:gd name="connsiteX69060" fmla="*/ 3726524 w 12192000"/>
              <a:gd name="connsiteY69060" fmla="*/ 3757804 h 6858000"/>
              <a:gd name="connsiteX69061" fmla="*/ 3737242 w 12192000"/>
              <a:gd name="connsiteY69061" fmla="*/ 3769905 h 6858000"/>
              <a:gd name="connsiteX69062" fmla="*/ 3759485 w 12192000"/>
              <a:gd name="connsiteY69062" fmla="*/ 3786847 h 6858000"/>
              <a:gd name="connsiteX69063" fmla="*/ 3819525 w 12192000"/>
              <a:gd name="connsiteY69063" fmla="*/ 3786994 h 6858000"/>
              <a:gd name="connsiteX69064" fmla="*/ 3819525 w 12192000"/>
              <a:gd name="connsiteY69064" fmla="*/ 3808038 h 6858000"/>
              <a:gd name="connsiteX69065" fmla="*/ 3751419 w 12192000"/>
              <a:gd name="connsiteY69065" fmla="*/ 3807937 h 6858000"/>
              <a:gd name="connsiteX69066" fmla="*/ 3737357 w 12192000"/>
              <a:gd name="connsiteY69066" fmla="*/ 3835253 h 6858000"/>
              <a:gd name="connsiteX69067" fmla="*/ 3753147 w 12192000"/>
              <a:gd name="connsiteY69067" fmla="*/ 3854960 h 6858000"/>
              <a:gd name="connsiteX69068" fmla="*/ 3819525 w 12192000"/>
              <a:gd name="connsiteY69068" fmla="*/ 3854751 h 6858000"/>
              <a:gd name="connsiteX69069" fmla="*/ 3819525 w 12192000"/>
              <a:gd name="connsiteY69069" fmla="*/ 3869692 h 6858000"/>
              <a:gd name="connsiteX69070" fmla="*/ 3758219 w 12192000"/>
              <a:gd name="connsiteY69070" fmla="*/ 3869598 h 6858000"/>
              <a:gd name="connsiteX69071" fmla="*/ 3736551 w 12192000"/>
              <a:gd name="connsiteY69071" fmla="*/ 3890458 h 6858000"/>
              <a:gd name="connsiteX69072" fmla="*/ 3769281 w 12192000"/>
              <a:gd name="connsiteY69072" fmla="*/ 3923306 h 6858000"/>
              <a:gd name="connsiteX69073" fmla="*/ 3792678 w 12192000"/>
              <a:gd name="connsiteY69073" fmla="*/ 3923306 h 6858000"/>
              <a:gd name="connsiteX69074" fmla="*/ 3792678 w 12192000"/>
              <a:gd name="connsiteY69074" fmla="*/ 3923075 h 6858000"/>
              <a:gd name="connsiteX69075" fmla="*/ 3819525 w 12192000"/>
              <a:gd name="connsiteY69075" fmla="*/ 3923149 h 6858000"/>
              <a:gd name="connsiteX69076" fmla="*/ 3819525 w 12192000"/>
              <a:gd name="connsiteY69076" fmla="*/ 3937827 h 6858000"/>
              <a:gd name="connsiteX69077" fmla="*/ 3758909 w 12192000"/>
              <a:gd name="connsiteY69077" fmla="*/ 3937827 h 6858000"/>
              <a:gd name="connsiteX69078" fmla="*/ 3736320 w 12192000"/>
              <a:gd name="connsiteY69078" fmla="*/ 3959610 h 6858000"/>
              <a:gd name="connsiteX69079" fmla="*/ 3742082 w 12192000"/>
              <a:gd name="connsiteY69079" fmla="*/ 3985989 h 6858000"/>
              <a:gd name="connsiteX69080" fmla="*/ 3767893 w 12192000"/>
              <a:gd name="connsiteY69080" fmla="*/ 3990496 h 6858000"/>
              <a:gd name="connsiteX69081" fmla="*/ 3767783 w 12192000"/>
              <a:gd name="connsiteY69081" fmla="*/ 3990497 h 6858000"/>
              <a:gd name="connsiteX69082" fmla="*/ 3767899 w 12192000"/>
              <a:gd name="connsiteY69082" fmla="*/ 3990497 h 6858000"/>
              <a:gd name="connsiteX69083" fmla="*/ 3767893 w 12192000"/>
              <a:gd name="connsiteY69083" fmla="*/ 3990496 h 6858000"/>
              <a:gd name="connsiteX69084" fmla="*/ 3793717 w 12192000"/>
              <a:gd name="connsiteY69084" fmla="*/ 3990268 h 6858000"/>
              <a:gd name="connsiteX69085" fmla="*/ 3819525 w 12192000"/>
              <a:gd name="connsiteY69085" fmla="*/ 3990339 h 6858000"/>
              <a:gd name="connsiteX69086" fmla="*/ 3819525 w 12192000"/>
              <a:gd name="connsiteY69086" fmla="*/ 4006157 h 6858000"/>
              <a:gd name="connsiteX69087" fmla="*/ 3805947 w 12192000"/>
              <a:gd name="connsiteY69087" fmla="*/ 4008838 h 6858000"/>
              <a:gd name="connsiteX69088" fmla="*/ 3798557 w 12192000"/>
              <a:gd name="connsiteY69088" fmla="*/ 4028416 h 6858000"/>
              <a:gd name="connsiteX69089" fmla="*/ 3804348 w 12192000"/>
              <a:gd name="connsiteY69089" fmla="*/ 4050314 h 6858000"/>
              <a:gd name="connsiteX69090" fmla="*/ 3819525 w 12192000"/>
              <a:gd name="connsiteY69090" fmla="*/ 4052413 h 6858000"/>
              <a:gd name="connsiteX69091" fmla="*/ 3819525 w 12192000"/>
              <a:gd name="connsiteY69091" fmla="*/ 4073158 h 6858000"/>
              <a:gd name="connsiteX69092" fmla="*/ 3809735 w 12192000"/>
              <a:gd name="connsiteY69092" fmla="*/ 4074401 h 6858000"/>
              <a:gd name="connsiteX69093" fmla="*/ 3799939 w 12192000"/>
              <a:gd name="connsiteY69093" fmla="*/ 4099066 h 6858000"/>
              <a:gd name="connsiteX69094" fmla="*/ 3799249 w 12192000"/>
              <a:gd name="connsiteY69094" fmla="*/ 4166603 h 6858000"/>
              <a:gd name="connsiteX69095" fmla="*/ 3803368 w 12192000"/>
              <a:gd name="connsiteY69095" fmla="*/ 4184857 h 6858000"/>
              <a:gd name="connsiteX69096" fmla="*/ 3819525 w 12192000"/>
              <a:gd name="connsiteY69096" fmla="*/ 4188169 h 6858000"/>
              <a:gd name="connsiteX69097" fmla="*/ 3819525 w 12192000"/>
              <a:gd name="connsiteY69097" fmla="*/ 4209772 h 6858000"/>
              <a:gd name="connsiteX69098" fmla="*/ 3804895 w 12192000"/>
              <a:gd name="connsiteY69098" fmla="*/ 4210630 h 6858000"/>
              <a:gd name="connsiteX69099" fmla="*/ 3799825 w 12192000"/>
              <a:gd name="connsiteY69099" fmla="*/ 4236677 h 6858000"/>
              <a:gd name="connsiteX69100" fmla="*/ 3805356 w 12192000"/>
              <a:gd name="connsiteY69100" fmla="*/ 4254153 h 6858000"/>
              <a:gd name="connsiteX69101" fmla="*/ 3819525 w 12192000"/>
              <a:gd name="connsiteY69101" fmla="*/ 4255934 h 6858000"/>
              <a:gd name="connsiteX69102" fmla="*/ 3819525 w 12192000"/>
              <a:gd name="connsiteY69102" fmla="*/ 4275017 h 6858000"/>
              <a:gd name="connsiteX69103" fmla="*/ 3804910 w 12192000"/>
              <a:gd name="connsiteY69103" fmla="*/ 4278701 h 6858000"/>
              <a:gd name="connsiteX69104" fmla="*/ 3800631 w 12192000"/>
              <a:gd name="connsiteY69104" fmla="*/ 4300757 h 6858000"/>
              <a:gd name="connsiteX69105" fmla="*/ 3800861 w 12192000"/>
              <a:gd name="connsiteY69105" fmla="*/ 4331876 h 6858000"/>
              <a:gd name="connsiteX69106" fmla="*/ 3801091 w 12192000"/>
              <a:gd name="connsiteY69106" fmla="*/ 4331761 h 6858000"/>
              <a:gd name="connsiteX69107" fmla="*/ 3800861 w 12192000"/>
              <a:gd name="connsiteY69107" fmla="*/ 4370716 h 6858000"/>
              <a:gd name="connsiteX69108" fmla="*/ 3805457 w 12192000"/>
              <a:gd name="connsiteY69108" fmla="*/ 4389589 h 6858000"/>
              <a:gd name="connsiteX69109" fmla="*/ 3819525 w 12192000"/>
              <a:gd name="connsiteY69109" fmla="*/ 4392873 h 6858000"/>
              <a:gd name="connsiteX69110" fmla="*/ 3819525 w 12192000"/>
              <a:gd name="connsiteY69110" fmla="*/ 4408363 h 6858000"/>
              <a:gd name="connsiteX69111" fmla="*/ 3807013 w 12192000"/>
              <a:gd name="connsiteY69111" fmla="*/ 4410738 h 6858000"/>
              <a:gd name="connsiteX69112" fmla="*/ 3804203 w 12192000"/>
              <a:gd name="connsiteY69112" fmla="*/ 4427881 h 6858000"/>
              <a:gd name="connsiteX69113" fmla="*/ 3804435 w 12192000"/>
              <a:gd name="connsiteY69113" fmla="*/ 4464186 h 6858000"/>
              <a:gd name="connsiteX69114" fmla="*/ 3804435 w 12192000"/>
              <a:gd name="connsiteY69114" fmla="*/ 4508212 h 6858000"/>
              <a:gd name="connsiteX69115" fmla="*/ 3809735 w 12192000"/>
              <a:gd name="connsiteY69115" fmla="*/ 4521005 h 6858000"/>
              <a:gd name="connsiteX69116" fmla="*/ 3819525 w 12192000"/>
              <a:gd name="connsiteY69116" fmla="*/ 4522204 h 6858000"/>
              <a:gd name="connsiteX69117" fmla="*/ 3819525 w 12192000"/>
              <a:gd name="connsiteY69117" fmla="*/ 4544237 h 6858000"/>
              <a:gd name="connsiteX69118" fmla="*/ 3809361 w 12192000"/>
              <a:gd name="connsiteY69118" fmla="*/ 4544921 h 6858000"/>
              <a:gd name="connsiteX69119" fmla="*/ 3803987 w 12192000"/>
              <a:gd name="connsiteY69119" fmla="*/ 4564064 h 6858000"/>
              <a:gd name="connsiteX69120" fmla="*/ 3803973 w 12192000"/>
              <a:gd name="connsiteY69120" fmla="*/ 4563994 h 6858000"/>
              <a:gd name="connsiteX69121" fmla="*/ 3803973 w 12192000"/>
              <a:gd name="connsiteY69121" fmla="*/ 4564110 h 6858000"/>
              <a:gd name="connsiteX69122" fmla="*/ 3803987 w 12192000"/>
              <a:gd name="connsiteY69122" fmla="*/ 4564064 h 6858000"/>
              <a:gd name="connsiteX69123" fmla="*/ 3807719 w 12192000"/>
              <a:gd name="connsiteY69123" fmla="*/ 4584105 h 6858000"/>
              <a:gd name="connsiteX69124" fmla="*/ 3819525 w 12192000"/>
              <a:gd name="connsiteY69124" fmla="*/ 4588087 h 6858000"/>
              <a:gd name="connsiteX69125" fmla="*/ 3819525 w 12192000"/>
              <a:gd name="connsiteY69125" fmla="*/ 4611950 h 6858000"/>
              <a:gd name="connsiteX69126" fmla="*/ 3807618 w 12192000"/>
              <a:gd name="connsiteY69126" fmla="*/ 4615138 h 6858000"/>
              <a:gd name="connsiteX69127" fmla="*/ 3804779 w 12192000"/>
              <a:gd name="connsiteY69127" fmla="*/ 4635336 h 6858000"/>
              <a:gd name="connsiteX69128" fmla="*/ 3808713 w 12192000"/>
              <a:gd name="connsiteY69128" fmla="*/ 4654972 h 6858000"/>
              <a:gd name="connsiteX69129" fmla="*/ 3819525 w 12192000"/>
              <a:gd name="connsiteY69129" fmla="*/ 4656702 h 6858000"/>
              <a:gd name="connsiteX69130" fmla="*/ 3819525 w 12192000"/>
              <a:gd name="connsiteY69130" fmla="*/ 4678524 h 6858000"/>
              <a:gd name="connsiteX69131" fmla="*/ 3809001 w 12192000"/>
              <a:gd name="connsiteY69131" fmla="*/ 4678858 h 6858000"/>
              <a:gd name="connsiteX69132" fmla="*/ 3799363 w 12192000"/>
              <a:gd name="connsiteY69132" fmla="*/ 4697572 h 6858000"/>
              <a:gd name="connsiteX69133" fmla="*/ 3799132 w 12192000"/>
              <a:gd name="connsiteY69133" fmla="*/ 4697687 h 6858000"/>
              <a:gd name="connsiteX69134" fmla="*/ 3799132 w 12192000"/>
              <a:gd name="connsiteY69134" fmla="*/ 4775714 h 6858000"/>
              <a:gd name="connsiteX69135" fmla="*/ 3817343 w 12192000"/>
              <a:gd name="connsiteY69135" fmla="*/ 4793578 h 6858000"/>
              <a:gd name="connsiteX69136" fmla="*/ 3819525 w 12192000"/>
              <a:gd name="connsiteY69136" fmla="*/ 4793572 h 6858000"/>
              <a:gd name="connsiteX69137" fmla="*/ 3819525 w 12192000"/>
              <a:gd name="connsiteY69137" fmla="*/ 4808906 h 6858000"/>
              <a:gd name="connsiteX69138" fmla="*/ 3818033 w 12192000"/>
              <a:gd name="connsiteY69138" fmla="*/ 4808906 h 6858000"/>
              <a:gd name="connsiteX69139" fmla="*/ 3799593 w 12192000"/>
              <a:gd name="connsiteY69139" fmla="*/ 4827347 h 6858000"/>
              <a:gd name="connsiteX69140" fmla="*/ 3799593 w 12192000"/>
              <a:gd name="connsiteY69140" fmla="*/ 4884627 h 6858000"/>
              <a:gd name="connsiteX69141" fmla="*/ 3790258 w 12192000"/>
              <a:gd name="connsiteY69141" fmla="*/ 4896959 h 6858000"/>
              <a:gd name="connsiteX69142" fmla="*/ 3784265 w 12192000"/>
              <a:gd name="connsiteY69142" fmla="*/ 4884973 h 6858000"/>
              <a:gd name="connsiteX69143" fmla="*/ 3784495 w 12192000"/>
              <a:gd name="connsiteY69143" fmla="*/ 4832878 h 6858000"/>
              <a:gd name="connsiteX69144" fmla="*/ 3759371 w 12192000"/>
              <a:gd name="connsiteY69144" fmla="*/ 4808675 h 6858000"/>
              <a:gd name="connsiteX69145" fmla="*/ 3599746 w 12192000"/>
              <a:gd name="connsiteY69145" fmla="*/ 4809136 h 6858000"/>
              <a:gd name="connsiteX69146" fmla="*/ 3539239 w 12192000"/>
              <a:gd name="connsiteY69146" fmla="*/ 4812709 h 6858000"/>
              <a:gd name="connsiteX69147" fmla="*/ 3533937 w 12192000"/>
              <a:gd name="connsiteY69147" fmla="*/ 4875176 h 6858000"/>
              <a:gd name="connsiteX69148" fmla="*/ 3533821 w 12192000"/>
              <a:gd name="connsiteY69148" fmla="*/ 4880363 h 6858000"/>
              <a:gd name="connsiteX69149" fmla="*/ 3527829 w 12192000"/>
              <a:gd name="connsiteY69149" fmla="*/ 4897305 h 6858000"/>
              <a:gd name="connsiteX69150" fmla="*/ 3518377 w 12192000"/>
              <a:gd name="connsiteY69150" fmla="*/ 4879902 h 6858000"/>
              <a:gd name="connsiteX69151" fmla="*/ 3515957 w 12192000"/>
              <a:gd name="connsiteY69151" fmla="*/ 4820315 h 6858000"/>
              <a:gd name="connsiteX69152" fmla="*/ 3513422 w 12192000"/>
              <a:gd name="connsiteY69152" fmla="*/ 4813746 h 6858000"/>
              <a:gd name="connsiteX69153" fmla="*/ 3507198 w 12192000"/>
              <a:gd name="connsiteY69153" fmla="*/ 4809597 h 6858000"/>
              <a:gd name="connsiteX69154" fmla="*/ 3492791 w 12192000"/>
              <a:gd name="connsiteY69154" fmla="*/ 4799225 h 6858000"/>
              <a:gd name="connsiteX69155" fmla="*/ 3507313 w 12192000"/>
              <a:gd name="connsiteY69155" fmla="*/ 4793347 h 6858000"/>
              <a:gd name="connsiteX69156" fmla="*/ 3518262 w 12192000"/>
              <a:gd name="connsiteY69156" fmla="*/ 4776636 h 6858000"/>
              <a:gd name="connsiteX69157" fmla="*/ 3518377 w 12192000"/>
              <a:gd name="connsiteY69157" fmla="*/ 4695843 h 6858000"/>
              <a:gd name="connsiteX69158" fmla="*/ 3502934 w 12192000"/>
              <a:gd name="connsiteY69158" fmla="*/ 4677863 h 6858000"/>
              <a:gd name="connsiteX69159" fmla="*/ 3492215 w 12192000"/>
              <a:gd name="connsiteY69159" fmla="*/ 4666800 h 6858000"/>
              <a:gd name="connsiteX69160" fmla="*/ 3504201 w 12192000"/>
              <a:gd name="connsiteY69160" fmla="*/ 4657695 h 6858000"/>
              <a:gd name="connsiteX69161" fmla="*/ 3518147 w 12192000"/>
              <a:gd name="connsiteY69161" fmla="*/ 4641329 h 6858000"/>
              <a:gd name="connsiteX69162" fmla="*/ 3518147 w 12192000"/>
              <a:gd name="connsiteY69162" fmla="*/ 4560537 h 6858000"/>
              <a:gd name="connsiteX69163" fmla="*/ 3505585 w 12192000"/>
              <a:gd name="connsiteY69163" fmla="*/ 4542673 h 6858000"/>
              <a:gd name="connsiteX69164" fmla="*/ 3492445 w 12192000"/>
              <a:gd name="connsiteY69164" fmla="*/ 4535066 h 6858000"/>
              <a:gd name="connsiteX69165" fmla="*/ 3505354 w 12192000"/>
              <a:gd name="connsiteY69165" fmla="*/ 4522158 h 6858000"/>
              <a:gd name="connsiteX69166" fmla="*/ 3518147 w 12192000"/>
              <a:gd name="connsiteY69166" fmla="*/ 4504640 h 6858000"/>
              <a:gd name="connsiteX69167" fmla="*/ 3518493 w 12192000"/>
              <a:gd name="connsiteY69167" fmla="*/ 4225959 h 6858000"/>
              <a:gd name="connsiteX69168" fmla="*/ 3509532 w 12192000"/>
              <a:gd name="connsiteY69168" fmla="*/ 4209220 h 6858000"/>
              <a:gd name="connsiteX69169" fmla="*/ 3491755 w 12192000"/>
              <a:gd name="connsiteY69169" fmla="*/ 4209247 h 6858000"/>
              <a:gd name="connsiteX69170" fmla="*/ 3465707 w 12192000"/>
              <a:gd name="connsiteY69170" fmla="*/ 4226766 h 6858000"/>
              <a:gd name="connsiteX69171" fmla="*/ 3466052 w 12192000"/>
              <a:gd name="connsiteY69171" fmla="*/ 4304906 h 6858000"/>
              <a:gd name="connsiteX69172" fmla="*/ 3482649 w 12192000"/>
              <a:gd name="connsiteY69172" fmla="*/ 4324039 h 6858000"/>
              <a:gd name="connsiteX69173" fmla="*/ 3491639 w 12192000"/>
              <a:gd name="connsiteY69173" fmla="*/ 4330493 h 6858000"/>
              <a:gd name="connsiteX69174" fmla="*/ 3483801 w 12192000"/>
              <a:gd name="connsiteY69174" fmla="*/ 4338906 h 6858000"/>
              <a:gd name="connsiteX69175" fmla="*/ 3465938 w 12192000"/>
              <a:gd name="connsiteY69175" fmla="*/ 4365991 h 6858000"/>
              <a:gd name="connsiteX69176" fmla="*/ 3465707 w 12192000"/>
              <a:gd name="connsiteY69176" fmla="*/ 4384200 h 6858000"/>
              <a:gd name="connsiteX69177" fmla="*/ 3456372 w 12192000"/>
              <a:gd name="connsiteY69177" fmla="*/ 4396647 h 6858000"/>
              <a:gd name="connsiteX69178" fmla="*/ 3445999 w 12192000"/>
              <a:gd name="connsiteY69178" fmla="*/ 4384661 h 6858000"/>
              <a:gd name="connsiteX69179" fmla="*/ 3445307 w 12192000"/>
              <a:gd name="connsiteY69179" fmla="*/ 4353429 h 6858000"/>
              <a:gd name="connsiteX69180" fmla="*/ 3427904 w 12192000"/>
              <a:gd name="connsiteY69180" fmla="*/ 4339828 h 6858000"/>
              <a:gd name="connsiteX69181" fmla="*/ 3399321 w 12192000"/>
              <a:gd name="connsiteY69181" fmla="*/ 4348011 h 6858000"/>
              <a:gd name="connsiteX69182" fmla="*/ 3402549 w 12192000"/>
              <a:gd name="connsiteY69182" fmla="*/ 4390654 h 6858000"/>
              <a:gd name="connsiteX69183" fmla="*/ 3402087 w 12192000"/>
              <a:gd name="connsiteY69183" fmla="*/ 4409095 h 6858000"/>
              <a:gd name="connsiteX69184" fmla="*/ 3399783 w 12192000"/>
              <a:gd name="connsiteY69184" fmla="*/ 4453813 h 6858000"/>
              <a:gd name="connsiteX69185" fmla="*/ 3429978 w 12192000"/>
              <a:gd name="connsiteY69185" fmla="*/ 4459346 h 6858000"/>
              <a:gd name="connsiteX69186" fmla="*/ 3476886 w 12192000"/>
              <a:gd name="connsiteY69186" fmla="*/ 4459806 h 6858000"/>
              <a:gd name="connsiteX69187" fmla="*/ 3491063 w 12192000"/>
              <a:gd name="connsiteY69187" fmla="*/ 4466030 h 6858000"/>
              <a:gd name="connsiteX69188" fmla="*/ 3476079 w 12192000"/>
              <a:gd name="connsiteY69188" fmla="*/ 4474904 h 6858000"/>
              <a:gd name="connsiteX69189" fmla="*/ 3416149 w 12192000"/>
              <a:gd name="connsiteY69189" fmla="*/ 4474904 h 6858000"/>
              <a:gd name="connsiteX69190" fmla="*/ 3397707 w 12192000"/>
              <a:gd name="connsiteY69190" fmla="*/ 4492654 h 6858000"/>
              <a:gd name="connsiteX69191" fmla="*/ 3397707 w 12192000"/>
              <a:gd name="connsiteY69191" fmla="*/ 4570794 h 6858000"/>
              <a:gd name="connsiteX69192" fmla="*/ 3416725 w 12192000"/>
              <a:gd name="connsiteY69192" fmla="*/ 4590503 h 6858000"/>
              <a:gd name="connsiteX69193" fmla="*/ 3474005 w 12192000"/>
              <a:gd name="connsiteY69193" fmla="*/ 4590272 h 6858000"/>
              <a:gd name="connsiteX69194" fmla="*/ 3491293 w 12192000"/>
              <a:gd name="connsiteY69194" fmla="*/ 4600414 h 6858000"/>
              <a:gd name="connsiteX69195" fmla="*/ 3474696 w 12192000"/>
              <a:gd name="connsiteY69195" fmla="*/ 4611017 h 6858000"/>
              <a:gd name="connsiteX69196" fmla="*/ 3422603 w 12192000"/>
              <a:gd name="connsiteY69196" fmla="*/ 4610672 h 6858000"/>
              <a:gd name="connsiteX69197" fmla="*/ 3397363 w 12192000"/>
              <a:gd name="connsiteY69197" fmla="*/ 4634989 h 6858000"/>
              <a:gd name="connsiteX69198" fmla="*/ 3397477 w 12192000"/>
              <a:gd name="connsiteY69198" fmla="*/ 4702643 h 6858000"/>
              <a:gd name="connsiteX69199" fmla="*/ 3420528 w 12192000"/>
              <a:gd name="connsiteY69199" fmla="*/ 4726269 h 6858000"/>
              <a:gd name="connsiteX69200" fmla="*/ 3480459 w 12192000"/>
              <a:gd name="connsiteY69200" fmla="*/ 4725925 h 6858000"/>
              <a:gd name="connsiteX69201" fmla="*/ 3491063 w 12192000"/>
              <a:gd name="connsiteY69201" fmla="*/ 4734338 h 6858000"/>
              <a:gd name="connsiteX69202" fmla="*/ 3479883 w 12192000"/>
              <a:gd name="connsiteY69202" fmla="*/ 4741253 h 6858000"/>
              <a:gd name="connsiteX69203" fmla="*/ 3432975 w 12192000"/>
              <a:gd name="connsiteY69203" fmla="*/ 4741368 h 6858000"/>
              <a:gd name="connsiteX69204" fmla="*/ 3397939 w 12192000"/>
              <a:gd name="connsiteY69204" fmla="*/ 4777327 h 6858000"/>
              <a:gd name="connsiteX69205" fmla="*/ 3403009 w 12192000"/>
              <a:gd name="connsiteY69205" fmla="*/ 4851895 h 6858000"/>
              <a:gd name="connsiteX69206" fmla="*/ 3481151 w 12192000"/>
              <a:gd name="connsiteY69206" fmla="*/ 4855352 h 6858000"/>
              <a:gd name="connsiteX69207" fmla="*/ 3490717 w 12192000"/>
              <a:gd name="connsiteY69207" fmla="*/ 4856274 h 6858000"/>
              <a:gd name="connsiteX69208" fmla="*/ 3491063 w 12192000"/>
              <a:gd name="connsiteY69208" fmla="*/ 4876444 h 6858000"/>
              <a:gd name="connsiteX69209" fmla="*/ 3418338 w 12192000"/>
              <a:gd name="connsiteY69209" fmla="*/ 4877020 h 6858000"/>
              <a:gd name="connsiteX69210" fmla="*/ 3396787 w 12192000"/>
              <a:gd name="connsiteY69210" fmla="*/ 4890504 h 6858000"/>
              <a:gd name="connsiteX69211" fmla="*/ 3383533 w 12192000"/>
              <a:gd name="connsiteY69211" fmla="*/ 4892349 h 6858000"/>
              <a:gd name="connsiteX69212" fmla="*/ 3357023 w 12192000"/>
              <a:gd name="connsiteY69212" fmla="*/ 4876905 h 6858000"/>
              <a:gd name="connsiteX69213" fmla="*/ 3284069 w 12192000"/>
              <a:gd name="connsiteY69213" fmla="*/ 4876905 h 6858000"/>
              <a:gd name="connsiteX69214" fmla="*/ 3260673 w 12192000"/>
              <a:gd name="connsiteY69214" fmla="*/ 4891542 h 6858000"/>
              <a:gd name="connsiteX69215" fmla="*/ 3247535 w 12192000"/>
              <a:gd name="connsiteY69215" fmla="*/ 4890850 h 6858000"/>
              <a:gd name="connsiteX69216" fmla="*/ 3222523 w 12192000"/>
              <a:gd name="connsiteY69216" fmla="*/ 4876790 h 6858000"/>
              <a:gd name="connsiteX69217" fmla="*/ 3154757 w 12192000"/>
              <a:gd name="connsiteY69217" fmla="*/ 4876790 h 6858000"/>
              <a:gd name="connsiteX69218" fmla="*/ 3129516 w 12192000"/>
              <a:gd name="connsiteY69218" fmla="*/ 4890966 h 6858000"/>
              <a:gd name="connsiteX69219" fmla="*/ 3110845 w 12192000"/>
              <a:gd name="connsiteY69219" fmla="*/ 4887969 h 6858000"/>
              <a:gd name="connsiteX69220" fmla="*/ 3094248 w 12192000"/>
              <a:gd name="connsiteY69220" fmla="*/ 4876790 h 6858000"/>
              <a:gd name="connsiteX69221" fmla="*/ 2812917 w 12192000"/>
              <a:gd name="connsiteY69221" fmla="*/ 4876675 h 6858000"/>
              <a:gd name="connsiteX69222" fmla="*/ 2797819 w 12192000"/>
              <a:gd name="connsiteY69222" fmla="*/ 4904680 h 6858000"/>
              <a:gd name="connsiteX69223" fmla="*/ 2814070 w 12192000"/>
              <a:gd name="connsiteY69223" fmla="*/ 4929114 h 6858000"/>
              <a:gd name="connsiteX69224" fmla="*/ 2887025 w 12192000"/>
              <a:gd name="connsiteY69224" fmla="*/ 4928884 h 6858000"/>
              <a:gd name="connsiteX69225" fmla="*/ 2913763 w 12192000"/>
              <a:gd name="connsiteY69225" fmla="*/ 4911251 h 6858000"/>
              <a:gd name="connsiteX69226" fmla="*/ 2920101 w 12192000"/>
              <a:gd name="connsiteY69226" fmla="*/ 4904450 h 6858000"/>
              <a:gd name="connsiteX69227" fmla="*/ 2927247 w 12192000"/>
              <a:gd name="connsiteY69227" fmla="*/ 4909522 h 6858000"/>
              <a:gd name="connsiteX69228" fmla="*/ 2956176 w 12192000"/>
              <a:gd name="connsiteY69228" fmla="*/ 4928884 h 6858000"/>
              <a:gd name="connsiteX69229" fmla="*/ 3023945 w 12192000"/>
              <a:gd name="connsiteY69229" fmla="*/ 4928999 h 6858000"/>
              <a:gd name="connsiteX69230" fmla="*/ 3043191 w 12192000"/>
              <a:gd name="connsiteY69230" fmla="*/ 4913554 h 6858000"/>
              <a:gd name="connsiteX69231" fmla="*/ 3052066 w 12192000"/>
              <a:gd name="connsiteY69231" fmla="*/ 4903413 h 6858000"/>
              <a:gd name="connsiteX69232" fmla="*/ 3063245 w 12192000"/>
              <a:gd name="connsiteY69232" fmla="*/ 4911019 h 6858000"/>
              <a:gd name="connsiteX69233" fmla="*/ 3088255 w 12192000"/>
              <a:gd name="connsiteY69233" fmla="*/ 4928999 h 6858000"/>
              <a:gd name="connsiteX69234" fmla="*/ 3163745 w 12192000"/>
              <a:gd name="connsiteY69234" fmla="*/ 4928884 h 6858000"/>
              <a:gd name="connsiteX69235" fmla="*/ 3178613 w 12192000"/>
              <a:gd name="connsiteY69235" fmla="*/ 4919894 h 6858000"/>
              <a:gd name="connsiteX69236" fmla="*/ 3189332 w 12192000"/>
              <a:gd name="connsiteY69236" fmla="*/ 4903528 h 6858000"/>
              <a:gd name="connsiteX69237" fmla="*/ 3199358 w 12192000"/>
              <a:gd name="connsiteY69237" fmla="*/ 4923121 h 6858000"/>
              <a:gd name="connsiteX69238" fmla="*/ 3199129 w 12192000"/>
              <a:gd name="connsiteY69238" fmla="*/ 5105451 h 6858000"/>
              <a:gd name="connsiteX69239" fmla="*/ 3220335 w 12192000"/>
              <a:gd name="connsiteY69239" fmla="*/ 5127579 h 6858000"/>
              <a:gd name="connsiteX69240" fmla="*/ 3290638 w 12192000"/>
              <a:gd name="connsiteY69240" fmla="*/ 5126772 h 6858000"/>
              <a:gd name="connsiteX69241" fmla="*/ 3313459 w 12192000"/>
              <a:gd name="connsiteY69241" fmla="*/ 5116169 h 6858000"/>
              <a:gd name="connsiteX69242" fmla="*/ 3299167 w 12192000"/>
              <a:gd name="connsiteY69242" fmla="*/ 5080210 h 6858000"/>
              <a:gd name="connsiteX69243" fmla="*/ 3289140 w 12192000"/>
              <a:gd name="connsiteY69243" fmla="*/ 5070414 h 6858000"/>
              <a:gd name="connsiteX69244" fmla="*/ 3295595 w 12192000"/>
              <a:gd name="connsiteY69244" fmla="*/ 5060618 h 6858000"/>
              <a:gd name="connsiteX69245" fmla="*/ 3314265 w 12192000"/>
              <a:gd name="connsiteY69245" fmla="*/ 5029730 h 6858000"/>
              <a:gd name="connsiteX69246" fmla="*/ 3314381 w 12192000"/>
              <a:gd name="connsiteY69246" fmla="*/ 4917705 h 6858000"/>
              <a:gd name="connsiteX69247" fmla="*/ 3319797 w 12192000"/>
              <a:gd name="connsiteY69247" fmla="*/ 4905141 h 6858000"/>
              <a:gd name="connsiteX69248" fmla="*/ 3327865 w 12192000"/>
              <a:gd name="connsiteY69248" fmla="*/ 4909522 h 6858000"/>
              <a:gd name="connsiteX69249" fmla="*/ 3364053 w 12192000"/>
              <a:gd name="connsiteY69249" fmla="*/ 4928654 h 6858000"/>
              <a:gd name="connsiteX69250" fmla="*/ 3418684 w 12192000"/>
              <a:gd name="connsiteY69250" fmla="*/ 4927962 h 6858000"/>
              <a:gd name="connsiteX69251" fmla="*/ 3445537 w 12192000"/>
              <a:gd name="connsiteY69251" fmla="*/ 4911827 h 6858000"/>
              <a:gd name="connsiteX69252" fmla="*/ 3445883 w 12192000"/>
              <a:gd name="connsiteY69252" fmla="*/ 4911942 h 6858000"/>
              <a:gd name="connsiteX69253" fmla="*/ 3456948 w 12192000"/>
              <a:gd name="connsiteY69253" fmla="*/ 4903758 h 6858000"/>
              <a:gd name="connsiteX69254" fmla="*/ 3465707 w 12192000"/>
              <a:gd name="connsiteY69254" fmla="*/ 4914708 h 6858000"/>
              <a:gd name="connsiteX69255" fmla="*/ 3481613 w 12192000"/>
              <a:gd name="connsiteY69255" fmla="*/ 4928077 h 6858000"/>
              <a:gd name="connsiteX69256" fmla="*/ 3502473 w 12192000"/>
              <a:gd name="connsiteY69256" fmla="*/ 4928077 h 6858000"/>
              <a:gd name="connsiteX69257" fmla="*/ 3518723 w 12192000"/>
              <a:gd name="connsiteY69257" fmla="*/ 4911942 h 6858000"/>
              <a:gd name="connsiteX69258" fmla="*/ 3527367 w 12192000"/>
              <a:gd name="connsiteY69258" fmla="*/ 4904104 h 6858000"/>
              <a:gd name="connsiteX69259" fmla="*/ 3533361 w 12192000"/>
              <a:gd name="connsiteY69259" fmla="*/ 4911134 h 6858000"/>
              <a:gd name="connsiteX69260" fmla="*/ 3558370 w 12192000"/>
              <a:gd name="connsiteY69260" fmla="*/ 4928999 h 6858000"/>
              <a:gd name="connsiteX69261" fmla="*/ 3631325 w 12192000"/>
              <a:gd name="connsiteY69261" fmla="*/ 4929114 h 6858000"/>
              <a:gd name="connsiteX69262" fmla="*/ 3648843 w 12192000"/>
              <a:gd name="connsiteY69262" fmla="*/ 4914362 h 6858000"/>
              <a:gd name="connsiteX69263" fmla="*/ 3659217 w 12192000"/>
              <a:gd name="connsiteY69263" fmla="*/ 4902952 h 6858000"/>
              <a:gd name="connsiteX69264" fmla="*/ 3669243 w 12192000"/>
              <a:gd name="connsiteY69264" fmla="*/ 4914823 h 6858000"/>
              <a:gd name="connsiteX69265" fmla="*/ 3684687 w 12192000"/>
              <a:gd name="connsiteY69265" fmla="*/ 4929114 h 6858000"/>
              <a:gd name="connsiteX69266" fmla="*/ 3819525 w 12192000"/>
              <a:gd name="connsiteY69266" fmla="*/ 4928972 h 6858000"/>
              <a:gd name="connsiteX69267" fmla="*/ 3819525 w 12192000"/>
              <a:gd name="connsiteY69267" fmla="*/ 4944160 h 6858000"/>
              <a:gd name="connsiteX69268" fmla="*/ 3795329 w 12192000"/>
              <a:gd name="connsiteY69268" fmla="*/ 4944212 h 6858000"/>
              <a:gd name="connsiteX69269" fmla="*/ 3688721 w 12192000"/>
              <a:gd name="connsiteY69269" fmla="*/ 4943982 h 6858000"/>
              <a:gd name="connsiteX69270" fmla="*/ 3668781 w 12192000"/>
              <a:gd name="connsiteY69270" fmla="*/ 4962653 h 6858000"/>
              <a:gd name="connsiteX69271" fmla="*/ 3668781 w 12192000"/>
              <a:gd name="connsiteY69271" fmla="*/ 5040678 h 6858000"/>
              <a:gd name="connsiteX69272" fmla="*/ 3688951 w 12192000"/>
              <a:gd name="connsiteY69272" fmla="*/ 5059235 h 6858000"/>
              <a:gd name="connsiteX69273" fmla="*/ 3716151 w 12192000"/>
              <a:gd name="connsiteY69273" fmla="*/ 5041946 h 6858000"/>
              <a:gd name="connsiteX69274" fmla="*/ 3716035 w 12192000"/>
              <a:gd name="connsiteY69274" fmla="*/ 5041946 h 6858000"/>
              <a:gd name="connsiteX69275" fmla="*/ 3716151 w 12192000"/>
              <a:gd name="connsiteY69275" fmla="*/ 4979595 h 6858000"/>
              <a:gd name="connsiteX69276" fmla="*/ 3725026 w 12192000"/>
              <a:gd name="connsiteY69276" fmla="*/ 4966111 h 6858000"/>
              <a:gd name="connsiteX69277" fmla="*/ 3736435 w 12192000"/>
              <a:gd name="connsiteY69277" fmla="*/ 4976829 h 6858000"/>
              <a:gd name="connsiteX69278" fmla="*/ 3756951 w 12192000"/>
              <a:gd name="connsiteY69278" fmla="*/ 4992849 h 6858000"/>
              <a:gd name="connsiteX69279" fmla="*/ 3819525 w 12192000"/>
              <a:gd name="connsiteY69279" fmla="*/ 4992382 h 6858000"/>
              <a:gd name="connsiteX69280" fmla="*/ 3819525 w 12192000"/>
              <a:gd name="connsiteY69280" fmla="*/ 5012160 h 6858000"/>
              <a:gd name="connsiteX69281" fmla="*/ 3755337 w 12192000"/>
              <a:gd name="connsiteY69281" fmla="*/ 5011866 h 6858000"/>
              <a:gd name="connsiteX69282" fmla="*/ 3736896 w 12192000"/>
              <a:gd name="connsiteY69282" fmla="*/ 5031920 h 6858000"/>
              <a:gd name="connsiteX69283" fmla="*/ 3753839 w 12192000"/>
              <a:gd name="connsiteY69283" fmla="*/ 5059350 h 6858000"/>
              <a:gd name="connsiteX69284" fmla="*/ 3753953 w 12192000"/>
              <a:gd name="connsiteY69284" fmla="*/ 5059350 h 6858000"/>
              <a:gd name="connsiteX69285" fmla="*/ 3819525 w 12192000"/>
              <a:gd name="connsiteY69285" fmla="*/ 5059199 h 6858000"/>
              <a:gd name="connsiteX69286" fmla="*/ 3819525 w 12192000"/>
              <a:gd name="connsiteY69286" fmla="*/ 5079519 h 6858000"/>
              <a:gd name="connsiteX69287" fmla="*/ 3763289 w 12192000"/>
              <a:gd name="connsiteY69287" fmla="*/ 5079519 h 6858000"/>
              <a:gd name="connsiteX69288" fmla="*/ 3742269 w 12192000"/>
              <a:gd name="connsiteY69288" fmla="*/ 5083899 h 6858000"/>
              <a:gd name="connsiteX69289" fmla="*/ 3735879 w 12192000"/>
              <a:gd name="connsiteY69289" fmla="*/ 5105156 h 6858000"/>
              <a:gd name="connsiteX69290" fmla="*/ 3735859 w 12192000"/>
              <a:gd name="connsiteY69290" fmla="*/ 5105105 h 6858000"/>
              <a:gd name="connsiteX69291" fmla="*/ 3735859 w 12192000"/>
              <a:gd name="connsiteY69291" fmla="*/ 5105220 h 6858000"/>
              <a:gd name="connsiteX69292" fmla="*/ 3735879 w 12192000"/>
              <a:gd name="connsiteY69292" fmla="*/ 5105156 h 6858000"/>
              <a:gd name="connsiteX69293" fmla="*/ 3743567 w 12192000"/>
              <a:gd name="connsiteY69293" fmla="*/ 5124914 h 6858000"/>
              <a:gd name="connsiteX69294" fmla="*/ 3763289 w 12192000"/>
              <a:gd name="connsiteY69294" fmla="*/ 5127003 h 6858000"/>
              <a:gd name="connsiteX69295" fmla="*/ 3791756 w 12192000"/>
              <a:gd name="connsiteY69295" fmla="*/ 5127003 h 6858000"/>
              <a:gd name="connsiteX69296" fmla="*/ 3819525 w 12192000"/>
              <a:gd name="connsiteY69296" fmla="*/ 5127158 h 6858000"/>
              <a:gd name="connsiteX69297" fmla="*/ 3819525 w 12192000"/>
              <a:gd name="connsiteY69297" fmla="*/ 5147445 h 6858000"/>
              <a:gd name="connsiteX69298" fmla="*/ 3791987 w 12192000"/>
              <a:gd name="connsiteY69298" fmla="*/ 5147634 h 6858000"/>
              <a:gd name="connsiteX69299" fmla="*/ 3755566 w 12192000"/>
              <a:gd name="connsiteY69299" fmla="*/ 5147403 h 6858000"/>
              <a:gd name="connsiteX69300" fmla="*/ 3736435 w 12192000"/>
              <a:gd name="connsiteY69300" fmla="*/ 5169531 h 6858000"/>
              <a:gd name="connsiteX69301" fmla="*/ 3756029 w 12192000"/>
              <a:gd name="connsiteY69301" fmla="*/ 5195118 h 6858000"/>
              <a:gd name="connsiteX69302" fmla="*/ 3819525 w 12192000"/>
              <a:gd name="connsiteY69302" fmla="*/ 5195118 h 6858000"/>
              <a:gd name="connsiteX69303" fmla="*/ 3819525 w 12192000"/>
              <a:gd name="connsiteY69303" fmla="*/ 5216860 h 6858000"/>
              <a:gd name="connsiteX69304" fmla="*/ 3806134 w 12192000"/>
              <a:gd name="connsiteY69304" fmla="*/ 5222014 h 6858000"/>
              <a:gd name="connsiteX69305" fmla="*/ 3803281 w 12192000"/>
              <a:gd name="connsiteY69305" fmla="*/ 5242140 h 6858000"/>
              <a:gd name="connsiteX69306" fmla="*/ 3809506 w 12192000"/>
              <a:gd name="connsiteY69306" fmla="*/ 5260941 h 6858000"/>
              <a:gd name="connsiteX69307" fmla="*/ 3819525 w 12192000"/>
              <a:gd name="connsiteY69307" fmla="*/ 5261589 h 6858000"/>
              <a:gd name="connsiteX69308" fmla="*/ 3819525 w 12192000"/>
              <a:gd name="connsiteY69308" fmla="*/ 5282209 h 6858000"/>
              <a:gd name="connsiteX69309" fmla="*/ 3808829 w 12192000"/>
              <a:gd name="connsiteY69309" fmla="*/ 5283156 h 6858000"/>
              <a:gd name="connsiteX69310" fmla="*/ 3803743 w 12192000"/>
              <a:gd name="connsiteY69310" fmla="*/ 5297462 h 6858000"/>
              <a:gd name="connsiteX69311" fmla="*/ 3805125 w 12192000"/>
              <a:gd name="connsiteY69311" fmla="*/ 5387589 h 6858000"/>
              <a:gd name="connsiteX69312" fmla="*/ 3812876 w 12192000"/>
              <a:gd name="connsiteY69312" fmla="*/ 5398077 h 6858000"/>
              <a:gd name="connsiteX69313" fmla="*/ 3819525 w 12192000"/>
              <a:gd name="connsiteY69313" fmla="*/ 5397785 h 6858000"/>
              <a:gd name="connsiteX69314" fmla="*/ 3819525 w 12192000"/>
              <a:gd name="connsiteY69314" fmla="*/ 5413626 h 6858000"/>
              <a:gd name="connsiteX69315" fmla="*/ 3812270 w 12192000"/>
              <a:gd name="connsiteY69315" fmla="*/ 5414005 h 6858000"/>
              <a:gd name="connsiteX69316" fmla="*/ 3803857 w 12192000"/>
              <a:gd name="connsiteY69316" fmla="*/ 5445561 h 6858000"/>
              <a:gd name="connsiteX69317" fmla="*/ 3815613 w 12192000"/>
              <a:gd name="connsiteY69317" fmla="*/ 5460428 h 6858000"/>
              <a:gd name="connsiteX69318" fmla="*/ 3819525 w 12192000"/>
              <a:gd name="connsiteY69318" fmla="*/ 5460645 h 6858000"/>
              <a:gd name="connsiteX69319" fmla="*/ 3819525 w 12192000"/>
              <a:gd name="connsiteY69319" fmla="*/ 5481774 h 6858000"/>
              <a:gd name="connsiteX69320" fmla="*/ 3806465 w 12192000"/>
              <a:gd name="connsiteY69320" fmla="*/ 5482744 h 6858000"/>
              <a:gd name="connsiteX69321" fmla="*/ 3799249 w 12192000"/>
              <a:gd name="connsiteY69321" fmla="*/ 5500075 h 6858000"/>
              <a:gd name="connsiteX69322" fmla="*/ 3799132 w 12192000"/>
              <a:gd name="connsiteY69322" fmla="*/ 5500075 h 6858000"/>
              <a:gd name="connsiteX69323" fmla="*/ 3798903 w 12192000"/>
              <a:gd name="connsiteY69323" fmla="*/ 5575335 h 6858000"/>
              <a:gd name="connsiteX69324" fmla="*/ 3803916 w 12192000"/>
              <a:gd name="connsiteY69324" fmla="*/ 5592637 h 6858000"/>
              <a:gd name="connsiteX69325" fmla="*/ 3819525 w 12192000"/>
              <a:gd name="connsiteY69325" fmla="*/ 5596363 h 6858000"/>
              <a:gd name="connsiteX69326" fmla="*/ 3819525 w 12192000"/>
              <a:gd name="connsiteY69326" fmla="*/ 5618152 h 6858000"/>
              <a:gd name="connsiteX69327" fmla="*/ 3804031 w 12192000"/>
              <a:gd name="connsiteY69327" fmla="*/ 5620486 h 6858000"/>
              <a:gd name="connsiteX69328" fmla="*/ 3799249 w 12192000"/>
              <a:gd name="connsiteY69328" fmla="*/ 5643449 h 6858000"/>
              <a:gd name="connsiteX69329" fmla="*/ 3799479 w 12192000"/>
              <a:gd name="connsiteY69329" fmla="*/ 5674567 h 6858000"/>
              <a:gd name="connsiteX69330" fmla="*/ 3799479 w 12192000"/>
              <a:gd name="connsiteY69330" fmla="*/ 5716058 h 6858000"/>
              <a:gd name="connsiteX69331" fmla="*/ 3806163 w 12192000"/>
              <a:gd name="connsiteY69331" fmla="*/ 5730580 h 6858000"/>
              <a:gd name="connsiteX69332" fmla="*/ 3819525 w 12192000"/>
              <a:gd name="connsiteY69332" fmla="*/ 5732131 h 6858000"/>
              <a:gd name="connsiteX69333" fmla="*/ 3819525 w 12192000"/>
              <a:gd name="connsiteY69333" fmla="*/ 5748031 h 6858000"/>
              <a:gd name="connsiteX69334" fmla="*/ 3804895 w 12192000"/>
              <a:gd name="connsiteY69334" fmla="*/ 5750677 h 6858000"/>
              <a:gd name="connsiteX69335" fmla="*/ 3799939 w 12192000"/>
              <a:gd name="connsiteY69335" fmla="*/ 5771149 h 6858000"/>
              <a:gd name="connsiteX69336" fmla="*/ 3801755 w 12192000"/>
              <a:gd name="connsiteY69336" fmla="*/ 5792745 h 6858000"/>
              <a:gd name="connsiteX69337" fmla="*/ 3819525 w 12192000"/>
              <a:gd name="connsiteY69337" fmla="*/ 5798848 h 6858000"/>
              <a:gd name="connsiteX69338" fmla="*/ 3819525 w 12192000"/>
              <a:gd name="connsiteY69338" fmla="*/ 5815781 h 6858000"/>
              <a:gd name="connsiteX69339" fmla="*/ 3806826 w 12192000"/>
              <a:gd name="connsiteY69339" fmla="*/ 5817481 h 6858000"/>
              <a:gd name="connsiteX69340" fmla="*/ 3798441 w 12192000"/>
              <a:gd name="connsiteY69340" fmla="*/ 5838226 h 6858000"/>
              <a:gd name="connsiteX69341" fmla="*/ 3807171 w 12192000"/>
              <a:gd name="connsiteY69341" fmla="*/ 5861377 h 6858000"/>
              <a:gd name="connsiteX69342" fmla="*/ 3819525 w 12192000"/>
              <a:gd name="connsiteY69342" fmla="*/ 5863544 h 6858000"/>
              <a:gd name="connsiteX69343" fmla="*/ 3819525 w 12192000"/>
              <a:gd name="connsiteY69343" fmla="*/ 5883231 h 6858000"/>
              <a:gd name="connsiteX69344" fmla="*/ 3808424 w 12192000"/>
              <a:gd name="connsiteY69344" fmla="*/ 5883837 h 6858000"/>
              <a:gd name="connsiteX69345" fmla="*/ 3799017 w 12192000"/>
              <a:gd name="connsiteY69345" fmla="*/ 5902767 h 6858000"/>
              <a:gd name="connsiteX69346" fmla="*/ 3799017 w 12192000"/>
              <a:gd name="connsiteY69346" fmla="*/ 5978143 h 6858000"/>
              <a:gd name="connsiteX69347" fmla="*/ 3804233 w 12192000"/>
              <a:gd name="connsiteY69347" fmla="*/ 5994696 h 6858000"/>
              <a:gd name="connsiteX69348" fmla="*/ 3819525 w 12192000"/>
              <a:gd name="connsiteY69348" fmla="*/ 5997883 h 6858000"/>
              <a:gd name="connsiteX69349" fmla="*/ 3819525 w 12192000"/>
              <a:gd name="connsiteY69349" fmla="*/ 6021132 h 6858000"/>
              <a:gd name="connsiteX69350" fmla="*/ 3818955 w 12192000"/>
              <a:gd name="connsiteY69350" fmla="*/ 6021132 h 6858000"/>
              <a:gd name="connsiteX69351" fmla="*/ 3800861 w 12192000"/>
              <a:gd name="connsiteY69351" fmla="*/ 6039687 h 6858000"/>
              <a:gd name="connsiteX69352" fmla="*/ 3800861 w 12192000"/>
              <a:gd name="connsiteY69352" fmla="*/ 6096968 h 6858000"/>
              <a:gd name="connsiteX69353" fmla="*/ 3791411 w 12192000"/>
              <a:gd name="connsiteY69353" fmla="*/ 6109184 h 6858000"/>
              <a:gd name="connsiteX69354" fmla="*/ 3785417 w 12192000"/>
              <a:gd name="connsiteY69354" fmla="*/ 6097313 h 6858000"/>
              <a:gd name="connsiteX69355" fmla="*/ 3785648 w 12192000"/>
              <a:gd name="connsiteY69355" fmla="*/ 6042684 h 6858000"/>
              <a:gd name="connsiteX69356" fmla="*/ 3763519 w 12192000"/>
              <a:gd name="connsiteY69356" fmla="*/ 6020900 h 6858000"/>
              <a:gd name="connsiteX69357" fmla="*/ 3593637 w 12192000"/>
              <a:gd name="connsiteY69357" fmla="*/ 6021248 h 6858000"/>
              <a:gd name="connsiteX69358" fmla="*/ 3557218 w 12192000"/>
              <a:gd name="connsiteY69358" fmla="*/ 6021017 h 6858000"/>
              <a:gd name="connsiteX69359" fmla="*/ 3534627 w 12192000"/>
              <a:gd name="connsiteY69359" fmla="*/ 6042454 h 6858000"/>
              <a:gd name="connsiteX69360" fmla="*/ 3534743 w 12192000"/>
              <a:gd name="connsiteY69360" fmla="*/ 6117944 h 6858000"/>
              <a:gd name="connsiteX69361" fmla="*/ 3552492 w 12192000"/>
              <a:gd name="connsiteY69361" fmla="*/ 6136153 h 6858000"/>
              <a:gd name="connsiteX69362" fmla="*/ 3630633 w 12192000"/>
              <a:gd name="connsiteY69362" fmla="*/ 6136153 h 6858000"/>
              <a:gd name="connsiteX69363" fmla="*/ 3649880 w 12192000"/>
              <a:gd name="connsiteY69363" fmla="*/ 6119557 h 6858000"/>
              <a:gd name="connsiteX69364" fmla="*/ 3661637 w 12192000"/>
              <a:gd name="connsiteY69364" fmla="*/ 6109991 h 6858000"/>
              <a:gd name="connsiteX69365" fmla="*/ 3670511 w 12192000"/>
              <a:gd name="connsiteY69365" fmla="*/ 6119673 h 6858000"/>
              <a:gd name="connsiteX69366" fmla="*/ 3687107 w 12192000"/>
              <a:gd name="connsiteY69366" fmla="*/ 6136153 h 6858000"/>
              <a:gd name="connsiteX69367" fmla="*/ 3819525 w 12192000"/>
              <a:gd name="connsiteY69367" fmla="*/ 6136013 h 6858000"/>
              <a:gd name="connsiteX69368" fmla="*/ 3819525 w 12192000"/>
              <a:gd name="connsiteY69368" fmla="*/ 6157476 h 6858000"/>
              <a:gd name="connsiteX69369" fmla="*/ 3694714 w 12192000"/>
              <a:gd name="connsiteY69369" fmla="*/ 6157476 h 6858000"/>
              <a:gd name="connsiteX69370" fmla="*/ 3670857 w 12192000"/>
              <a:gd name="connsiteY69370" fmla="*/ 6180526 h 6858000"/>
              <a:gd name="connsiteX69371" fmla="*/ 3670857 w 12192000"/>
              <a:gd name="connsiteY69371" fmla="*/ 6250714 h 6858000"/>
              <a:gd name="connsiteX69372" fmla="*/ 3695059 w 12192000"/>
              <a:gd name="connsiteY69372" fmla="*/ 6273074 h 6858000"/>
              <a:gd name="connsiteX69373" fmla="*/ 3718571 w 12192000"/>
              <a:gd name="connsiteY69373" fmla="*/ 6248870 h 6858000"/>
              <a:gd name="connsiteX69374" fmla="*/ 3718687 w 12192000"/>
              <a:gd name="connsiteY69374" fmla="*/ 6189055 h 6858000"/>
              <a:gd name="connsiteX69375" fmla="*/ 3727561 w 12192000"/>
              <a:gd name="connsiteY69375" fmla="*/ 6174764 h 6858000"/>
              <a:gd name="connsiteX69376" fmla="*/ 3727446 w 12192000"/>
              <a:gd name="connsiteY69376" fmla="*/ 6174994 h 6858000"/>
              <a:gd name="connsiteX69377" fmla="*/ 3737933 w 12192000"/>
              <a:gd name="connsiteY69377" fmla="*/ 6186634 h 6858000"/>
              <a:gd name="connsiteX69378" fmla="*/ 3760983 w 12192000"/>
              <a:gd name="connsiteY69378" fmla="*/ 6205074 h 6858000"/>
              <a:gd name="connsiteX69379" fmla="*/ 3819525 w 12192000"/>
              <a:gd name="connsiteY69379" fmla="*/ 6204979 h 6858000"/>
              <a:gd name="connsiteX69380" fmla="*/ 3819525 w 12192000"/>
              <a:gd name="connsiteY69380" fmla="*/ 6224964 h 6858000"/>
              <a:gd name="connsiteX69381" fmla="*/ 3758219 w 12192000"/>
              <a:gd name="connsiteY69381" fmla="*/ 6225013 h 6858000"/>
              <a:gd name="connsiteX69382" fmla="*/ 3738740 w 12192000"/>
              <a:gd name="connsiteY69382" fmla="*/ 6246911 h 6858000"/>
              <a:gd name="connsiteX69383" fmla="*/ 3757527 w 12192000"/>
              <a:gd name="connsiteY69383" fmla="*/ 6272728 h 6858000"/>
              <a:gd name="connsiteX69384" fmla="*/ 3819525 w 12192000"/>
              <a:gd name="connsiteY69384" fmla="*/ 6272531 h 6858000"/>
              <a:gd name="connsiteX69385" fmla="*/ 3819525 w 12192000"/>
              <a:gd name="connsiteY69385" fmla="*/ 6287895 h 6858000"/>
              <a:gd name="connsiteX69386" fmla="*/ 3797634 w 12192000"/>
              <a:gd name="connsiteY69386" fmla="*/ 6288057 h 6858000"/>
              <a:gd name="connsiteX69387" fmla="*/ 3761329 w 12192000"/>
              <a:gd name="connsiteY69387" fmla="*/ 6287826 h 6858000"/>
              <a:gd name="connsiteX69388" fmla="*/ 3738510 w 12192000"/>
              <a:gd name="connsiteY69388" fmla="*/ 6316755 h 6858000"/>
              <a:gd name="connsiteX69389" fmla="*/ 3761329 w 12192000"/>
              <a:gd name="connsiteY69389" fmla="*/ 6340611 h 6858000"/>
              <a:gd name="connsiteX69390" fmla="*/ 3819525 w 12192000"/>
              <a:gd name="connsiteY69390" fmla="*/ 6340715 h 6858000"/>
              <a:gd name="connsiteX69391" fmla="*/ 3819525 w 12192000"/>
              <a:gd name="connsiteY69391" fmla="*/ 6355402 h 6858000"/>
              <a:gd name="connsiteX69392" fmla="*/ 3795790 w 12192000"/>
              <a:gd name="connsiteY69392" fmla="*/ 6355595 h 6858000"/>
              <a:gd name="connsiteX69393" fmla="*/ 3759601 w 12192000"/>
              <a:gd name="connsiteY69393" fmla="*/ 6355364 h 6858000"/>
              <a:gd name="connsiteX69394" fmla="*/ 3738510 w 12192000"/>
              <a:gd name="connsiteY69394" fmla="*/ 6378875 h 6858000"/>
              <a:gd name="connsiteX69395" fmla="*/ 3758563 w 12192000"/>
              <a:gd name="connsiteY69395" fmla="*/ 6408841 h 6858000"/>
              <a:gd name="connsiteX69396" fmla="*/ 3819525 w 12192000"/>
              <a:gd name="connsiteY69396" fmla="*/ 6408841 h 6858000"/>
              <a:gd name="connsiteX69397" fmla="*/ 3819525 w 12192000"/>
              <a:gd name="connsiteY69397" fmla="*/ 6423361 h 6858000"/>
              <a:gd name="connsiteX69398" fmla="*/ 3811335 w 12192000"/>
              <a:gd name="connsiteY69398" fmla="*/ 6422974 h 6858000"/>
              <a:gd name="connsiteX69399" fmla="*/ 3803973 w 12192000"/>
              <a:gd name="connsiteY69399" fmla="*/ 6436387 h 6858000"/>
              <a:gd name="connsiteX69400" fmla="*/ 3803857 w 12192000"/>
              <a:gd name="connsiteY69400" fmla="*/ 6436387 h 6858000"/>
              <a:gd name="connsiteX69401" fmla="*/ 3808704 w 12192000"/>
              <a:gd name="connsiteY69401" fmla="*/ 6473015 h 6858000"/>
              <a:gd name="connsiteX69402" fmla="*/ 3819525 w 12192000"/>
              <a:gd name="connsiteY69402" fmla="*/ 6475070 h 6858000"/>
              <a:gd name="connsiteX69403" fmla="*/ 3819525 w 12192000"/>
              <a:gd name="connsiteY69403" fmla="*/ 6491678 h 6858000"/>
              <a:gd name="connsiteX69404" fmla="*/ 3818150 w 12192000"/>
              <a:gd name="connsiteY69404" fmla="*/ 6491823 h 6858000"/>
              <a:gd name="connsiteX69405" fmla="*/ 3806279 w 12192000"/>
              <a:gd name="connsiteY69405" fmla="*/ 6515104 h 6858000"/>
              <a:gd name="connsiteX69406" fmla="*/ 3806855 w 12192000"/>
              <a:gd name="connsiteY69406" fmla="*/ 6600967 h 6858000"/>
              <a:gd name="connsiteX69407" fmla="*/ 3819525 w 12192000"/>
              <a:gd name="connsiteY69407" fmla="*/ 6601353 h 6858000"/>
              <a:gd name="connsiteX69408" fmla="*/ 3819525 w 12192000"/>
              <a:gd name="connsiteY69408" fmla="*/ 6631808 h 6858000"/>
              <a:gd name="connsiteX69409" fmla="*/ 3806739 w 12192000"/>
              <a:gd name="connsiteY69409" fmla="*/ 6632086 h 6858000"/>
              <a:gd name="connsiteX69410" fmla="*/ 3816186 w 12192000"/>
              <a:gd name="connsiteY69410" fmla="*/ 6663807 h 6858000"/>
              <a:gd name="connsiteX69411" fmla="*/ 3819525 w 12192000"/>
              <a:gd name="connsiteY69411" fmla="*/ 6664813 h 6858000"/>
              <a:gd name="connsiteX69412" fmla="*/ 3819525 w 12192000"/>
              <a:gd name="connsiteY69412" fmla="*/ 6689858 h 6858000"/>
              <a:gd name="connsiteX69413" fmla="*/ 3814447 w 12192000"/>
              <a:gd name="connsiteY69413" fmla="*/ 6689927 h 6858000"/>
              <a:gd name="connsiteX69414" fmla="*/ 3805817 w 12192000"/>
              <a:gd name="connsiteY69414" fmla="*/ 6703887 h 6858000"/>
              <a:gd name="connsiteX69415" fmla="*/ 3801207 w 12192000"/>
              <a:gd name="connsiteY69415" fmla="*/ 6786754 h 6858000"/>
              <a:gd name="connsiteX69416" fmla="*/ 3805457 w 12192000"/>
              <a:gd name="connsiteY69416" fmla="*/ 6804877 h 6858000"/>
              <a:gd name="connsiteX69417" fmla="*/ 3819525 w 12192000"/>
              <a:gd name="connsiteY69417" fmla="*/ 6808946 h 6858000"/>
              <a:gd name="connsiteX69418" fmla="*/ 3819525 w 12192000"/>
              <a:gd name="connsiteY69418" fmla="*/ 6826384 h 6858000"/>
              <a:gd name="connsiteX69419" fmla="*/ 3806782 w 12192000"/>
              <a:gd name="connsiteY69419" fmla="*/ 6827971 h 6858000"/>
              <a:gd name="connsiteX69420" fmla="*/ 3801091 w 12192000"/>
              <a:gd name="connsiteY69420" fmla="*/ 6849798 h 6858000"/>
              <a:gd name="connsiteX69421" fmla="*/ 3801118 w 12192000"/>
              <a:gd name="connsiteY69421" fmla="*/ 6858000 h 6858000"/>
              <a:gd name="connsiteX69422" fmla="*/ 3786141 w 12192000"/>
              <a:gd name="connsiteY69422" fmla="*/ 6858000 h 6858000"/>
              <a:gd name="connsiteX69423" fmla="*/ 3786224 w 12192000"/>
              <a:gd name="connsiteY69423" fmla="*/ 6842997 h 6858000"/>
              <a:gd name="connsiteX69424" fmla="*/ 3765939 w 12192000"/>
              <a:gd name="connsiteY69424" fmla="*/ 6825018 h 6858000"/>
              <a:gd name="connsiteX69425" fmla="*/ 3765939 w 12192000"/>
              <a:gd name="connsiteY69425" fmla="*/ 6825133 h 6858000"/>
              <a:gd name="connsiteX69426" fmla="*/ 3738510 w 12192000"/>
              <a:gd name="connsiteY69426" fmla="*/ 6841960 h 6858000"/>
              <a:gd name="connsiteX69427" fmla="*/ 3737518 w 12192000"/>
              <a:gd name="connsiteY69427" fmla="*/ 6858000 h 6858000"/>
              <a:gd name="connsiteX69428" fmla="*/ 3718293 w 12192000"/>
              <a:gd name="connsiteY69428" fmla="*/ 6858000 h 6858000"/>
              <a:gd name="connsiteX69429" fmla="*/ 3717649 w 12192000"/>
              <a:gd name="connsiteY69429" fmla="*/ 6781337 h 6858000"/>
              <a:gd name="connsiteX69430" fmla="*/ 3718455 w 12192000"/>
              <a:gd name="connsiteY69430" fmla="*/ 6651102 h 6858000"/>
              <a:gd name="connsiteX69431" fmla="*/ 3695405 w 12192000"/>
              <a:gd name="connsiteY69431" fmla="*/ 6626668 h 6858000"/>
              <a:gd name="connsiteX69432" fmla="*/ 3625101 w 12192000"/>
              <a:gd name="connsiteY69432" fmla="*/ 6626668 h 6858000"/>
              <a:gd name="connsiteX69433" fmla="*/ 3602973 w 12192000"/>
              <a:gd name="connsiteY69433" fmla="*/ 6649604 h 6858000"/>
              <a:gd name="connsiteX69434" fmla="*/ 3603203 w 12192000"/>
              <a:gd name="connsiteY69434" fmla="*/ 6782490 h 6858000"/>
              <a:gd name="connsiteX69435" fmla="*/ 3603088 w 12192000"/>
              <a:gd name="connsiteY69435" fmla="*/ 6782490 h 6858000"/>
              <a:gd name="connsiteX69436" fmla="*/ 3602954 w 12192000"/>
              <a:gd name="connsiteY69436" fmla="*/ 6858000 h 6858000"/>
              <a:gd name="connsiteX69437" fmla="*/ 3584365 w 12192000"/>
              <a:gd name="connsiteY69437" fmla="*/ 6858000 h 6858000"/>
              <a:gd name="connsiteX69438" fmla="*/ 3585915 w 12192000"/>
              <a:gd name="connsiteY69438" fmla="*/ 6646146 h 6858000"/>
              <a:gd name="connsiteX69439" fmla="*/ 3558140 w 12192000"/>
              <a:gd name="connsiteY69439" fmla="*/ 6627015 h 6858000"/>
              <a:gd name="connsiteX69440" fmla="*/ 3535203 w 12192000"/>
              <a:gd name="connsiteY69440" fmla="*/ 6650871 h 6858000"/>
              <a:gd name="connsiteX69441" fmla="*/ 3535295 w 12192000"/>
              <a:gd name="connsiteY69441" fmla="*/ 6858000 h 6858000"/>
              <a:gd name="connsiteX69442" fmla="*/ 3519467 w 12192000"/>
              <a:gd name="connsiteY69442" fmla="*/ 6858000 h 6858000"/>
              <a:gd name="connsiteX69443" fmla="*/ 3519645 w 12192000"/>
              <a:gd name="connsiteY69443" fmla="*/ 6649027 h 6858000"/>
              <a:gd name="connsiteX69444" fmla="*/ 3494405 w 12192000"/>
              <a:gd name="connsiteY69444" fmla="*/ 6626668 h 6858000"/>
              <a:gd name="connsiteX69445" fmla="*/ 3466744 w 12192000"/>
              <a:gd name="connsiteY69445" fmla="*/ 6649949 h 6858000"/>
              <a:gd name="connsiteX69446" fmla="*/ 3466975 w 12192000"/>
              <a:gd name="connsiteY69446" fmla="*/ 6717603 h 6858000"/>
              <a:gd name="connsiteX69447" fmla="*/ 3484839 w 12192000"/>
              <a:gd name="connsiteY69447" fmla="*/ 6742267 h 6858000"/>
              <a:gd name="connsiteX69448" fmla="*/ 3492791 w 12192000"/>
              <a:gd name="connsiteY69448" fmla="*/ 6750564 h 6858000"/>
              <a:gd name="connsiteX69449" fmla="*/ 3484147 w 12192000"/>
              <a:gd name="connsiteY69449" fmla="*/ 6757364 h 6858000"/>
              <a:gd name="connsiteX69450" fmla="*/ 3466629 w 12192000"/>
              <a:gd name="connsiteY69450" fmla="*/ 6775920 h 6858000"/>
              <a:gd name="connsiteX69451" fmla="*/ 3459138 w 12192000"/>
              <a:gd name="connsiteY69451" fmla="*/ 6811879 h 6858000"/>
              <a:gd name="connsiteX69452" fmla="*/ 3447497 w 12192000"/>
              <a:gd name="connsiteY69452" fmla="*/ 6776036 h 6858000"/>
              <a:gd name="connsiteX69453" fmla="*/ 3429978 w 12192000"/>
              <a:gd name="connsiteY69453" fmla="*/ 6757135 h 6858000"/>
              <a:gd name="connsiteX69454" fmla="*/ 3401971 w 12192000"/>
              <a:gd name="connsiteY69454" fmla="*/ 6805195 h 6858000"/>
              <a:gd name="connsiteX69455" fmla="*/ 3403009 w 12192000"/>
              <a:gd name="connsiteY69455" fmla="*/ 6827668 h 6858000"/>
              <a:gd name="connsiteX69456" fmla="*/ 3399353 w 12192000"/>
              <a:gd name="connsiteY69456" fmla="*/ 6858000 h 6858000"/>
              <a:gd name="connsiteX69457" fmla="*/ 3383963 w 12192000"/>
              <a:gd name="connsiteY69457" fmla="*/ 6858000 h 6858000"/>
              <a:gd name="connsiteX69458" fmla="*/ 3385031 w 12192000"/>
              <a:gd name="connsiteY69458" fmla="*/ 6849451 h 6858000"/>
              <a:gd name="connsiteX69459" fmla="*/ 3359213 w 12192000"/>
              <a:gd name="connsiteY69459" fmla="*/ 6824903 h 6858000"/>
              <a:gd name="connsiteX69460" fmla="*/ 3331438 w 12192000"/>
              <a:gd name="connsiteY69460" fmla="*/ 6848183 h 6858000"/>
              <a:gd name="connsiteX69461" fmla="*/ 3333782 w 12192000"/>
              <a:gd name="connsiteY69461" fmla="*/ 6858000 h 6858000"/>
              <a:gd name="connsiteX69462" fmla="*/ 3316483 w 12192000"/>
              <a:gd name="connsiteY69462" fmla="*/ 6858000 h 6858000"/>
              <a:gd name="connsiteX69463" fmla="*/ 3317377 w 12192000"/>
              <a:gd name="connsiteY69463" fmla="*/ 6849222 h 6858000"/>
              <a:gd name="connsiteX69464" fmla="*/ 3292137 w 12192000"/>
              <a:gd name="connsiteY69464" fmla="*/ 6824442 h 6858000"/>
              <a:gd name="connsiteX69465" fmla="*/ 3263323 w 12192000"/>
              <a:gd name="connsiteY69465" fmla="*/ 6850488 h 6858000"/>
              <a:gd name="connsiteX69466" fmla="*/ 3264420 w 12192000"/>
              <a:gd name="connsiteY69466" fmla="*/ 6858000 h 6858000"/>
              <a:gd name="connsiteX69467" fmla="*/ 3247392 w 12192000"/>
              <a:gd name="connsiteY69467" fmla="*/ 6858000 h 6858000"/>
              <a:gd name="connsiteX69468" fmla="*/ 3248687 w 12192000"/>
              <a:gd name="connsiteY69468" fmla="*/ 6852679 h 6858000"/>
              <a:gd name="connsiteX69469" fmla="*/ 3229440 w 12192000"/>
              <a:gd name="connsiteY69469" fmla="*/ 6824903 h 6858000"/>
              <a:gd name="connsiteX69470" fmla="*/ 3151874 w 12192000"/>
              <a:gd name="connsiteY69470" fmla="*/ 6825018 h 6858000"/>
              <a:gd name="connsiteX69471" fmla="*/ 3133319 w 12192000"/>
              <a:gd name="connsiteY69471" fmla="*/ 6843228 h 6858000"/>
              <a:gd name="connsiteX69472" fmla="*/ 3135658 w 12192000"/>
              <a:gd name="connsiteY69472" fmla="*/ 6858000 h 6858000"/>
              <a:gd name="connsiteX69473" fmla="*/ 3112891 w 12192000"/>
              <a:gd name="connsiteY69473" fmla="*/ 6858000 h 6858000"/>
              <a:gd name="connsiteX69474" fmla="*/ 3114071 w 12192000"/>
              <a:gd name="connsiteY69474" fmla="*/ 6850142 h 6858000"/>
              <a:gd name="connsiteX69475" fmla="*/ 3089177 w 12192000"/>
              <a:gd name="connsiteY69475" fmla="*/ 6824557 h 6858000"/>
              <a:gd name="connsiteX69476" fmla="*/ 3067279 w 12192000"/>
              <a:gd name="connsiteY69476" fmla="*/ 6854984 h 6858000"/>
              <a:gd name="connsiteX69477" fmla="*/ 3066970 w 12192000"/>
              <a:gd name="connsiteY69477" fmla="*/ 6858000 h 6858000"/>
              <a:gd name="connsiteX69478" fmla="*/ 3044040 w 12192000"/>
              <a:gd name="connsiteY69478" fmla="*/ 6858000 h 6858000"/>
              <a:gd name="connsiteX69479" fmla="*/ 3044575 w 12192000"/>
              <a:gd name="connsiteY69479" fmla="*/ 6854062 h 6858000"/>
              <a:gd name="connsiteX69480" fmla="*/ 3024521 w 12192000"/>
              <a:gd name="connsiteY69480" fmla="*/ 6823750 h 6858000"/>
              <a:gd name="connsiteX69481" fmla="*/ 2997090 w 12192000"/>
              <a:gd name="connsiteY69481" fmla="*/ 6849683 h 6858000"/>
              <a:gd name="connsiteX69482" fmla="*/ 2999020 w 12192000"/>
              <a:gd name="connsiteY69482" fmla="*/ 6858000 h 6858000"/>
              <a:gd name="connsiteX69483" fmla="*/ 2982563 w 12192000"/>
              <a:gd name="connsiteY69483" fmla="*/ 6858000 h 6858000"/>
              <a:gd name="connsiteX69484" fmla="*/ 2982223 w 12192000"/>
              <a:gd name="connsiteY69484" fmla="*/ 6840807 h 6858000"/>
              <a:gd name="connsiteX69485" fmla="*/ 2962977 w 12192000"/>
              <a:gd name="connsiteY69485" fmla="*/ 6824096 h 6858000"/>
              <a:gd name="connsiteX69486" fmla="*/ 2933738 w 12192000"/>
              <a:gd name="connsiteY69486" fmla="*/ 6825895 h 6858000"/>
              <a:gd name="connsiteX69487" fmla="*/ 2929783 w 12192000"/>
              <a:gd name="connsiteY69487" fmla="*/ 6839192 h 6858000"/>
              <a:gd name="connsiteX69488" fmla="*/ 2929811 w 12192000"/>
              <a:gd name="connsiteY69488" fmla="*/ 6848198 h 6858000"/>
              <a:gd name="connsiteX69489" fmla="*/ 2923099 w 12192000"/>
              <a:gd name="connsiteY69489" fmla="*/ 6852908 h 6858000"/>
              <a:gd name="connsiteX69490" fmla="*/ 2915030 w 12192000"/>
              <a:gd name="connsiteY69490" fmla="*/ 6838848 h 6858000"/>
              <a:gd name="connsiteX69491" fmla="*/ 2900336 w 12192000"/>
              <a:gd name="connsiteY69491" fmla="*/ 6822468 h 6858000"/>
              <a:gd name="connsiteX69492" fmla="*/ 2878381 w 12192000"/>
              <a:gd name="connsiteY69492" fmla="*/ 6824326 h 6858000"/>
              <a:gd name="connsiteX69493" fmla="*/ 2861554 w 12192000"/>
              <a:gd name="connsiteY69493" fmla="*/ 6843804 h 6858000"/>
              <a:gd name="connsiteX69494" fmla="*/ 2861407 w 12192000"/>
              <a:gd name="connsiteY69494" fmla="*/ 6858000 h 6858000"/>
              <a:gd name="connsiteX69495" fmla="*/ 2844767 w 12192000"/>
              <a:gd name="connsiteY69495" fmla="*/ 6858000 h 6858000"/>
              <a:gd name="connsiteX69496" fmla="*/ 2845187 w 12192000"/>
              <a:gd name="connsiteY69496" fmla="*/ 6848876 h 6858000"/>
              <a:gd name="connsiteX69497" fmla="*/ 2826516 w 12192000"/>
              <a:gd name="connsiteY69497" fmla="*/ 6821215 h 6858000"/>
              <a:gd name="connsiteX69498" fmla="*/ 2756444 w 12192000"/>
              <a:gd name="connsiteY69498" fmla="*/ 6821100 h 6858000"/>
              <a:gd name="connsiteX69499" fmla="*/ 2729589 w 12192000"/>
              <a:gd name="connsiteY69499" fmla="*/ 6846570 h 6858000"/>
              <a:gd name="connsiteX69500" fmla="*/ 2732276 w 12192000"/>
              <a:gd name="connsiteY69500" fmla="*/ 6858000 h 6858000"/>
              <a:gd name="connsiteX69501" fmla="*/ 2710267 w 12192000"/>
              <a:gd name="connsiteY69501" fmla="*/ 6858000 h 6858000"/>
              <a:gd name="connsiteX69502" fmla="*/ 2710919 w 12192000"/>
              <a:gd name="connsiteY69502" fmla="*/ 6852908 h 6858000"/>
              <a:gd name="connsiteX69503" fmla="*/ 2688098 w 12192000"/>
              <a:gd name="connsiteY69503" fmla="*/ 6824211 h 6858000"/>
              <a:gd name="connsiteX69504" fmla="*/ 2663203 w 12192000"/>
              <a:gd name="connsiteY69504" fmla="*/ 6849912 h 6858000"/>
              <a:gd name="connsiteX69505" fmla="*/ 2664690 w 12192000"/>
              <a:gd name="connsiteY69505" fmla="*/ 6858000 h 6858000"/>
              <a:gd name="connsiteX69506" fmla="*/ 2646051 w 12192000"/>
              <a:gd name="connsiteY69506" fmla="*/ 6858000 h 6858000"/>
              <a:gd name="connsiteX69507" fmla="*/ 2641882 w 12192000"/>
              <a:gd name="connsiteY69507" fmla="*/ 6833892 h 6858000"/>
              <a:gd name="connsiteX69508" fmla="*/ 2630689 w 12192000"/>
              <a:gd name="connsiteY69508" fmla="*/ 6824398 h 6858000"/>
              <a:gd name="connsiteX69509" fmla="*/ 2613183 w 12192000"/>
              <a:gd name="connsiteY69509" fmla="*/ 6825018 h 6858000"/>
              <a:gd name="connsiteX69510" fmla="*/ 2596242 w 12192000"/>
              <a:gd name="connsiteY69510" fmla="*/ 6841153 h 6858000"/>
              <a:gd name="connsiteX69511" fmla="*/ 2596289 w 12192000"/>
              <a:gd name="connsiteY69511" fmla="*/ 6858000 h 6858000"/>
              <a:gd name="connsiteX69512" fmla="*/ 2576613 w 12192000"/>
              <a:gd name="connsiteY69512" fmla="*/ 6858000 h 6858000"/>
              <a:gd name="connsiteX69513" fmla="*/ 2576073 w 12192000"/>
              <a:gd name="connsiteY69513" fmla="*/ 6841960 h 6858000"/>
              <a:gd name="connsiteX69514" fmla="*/ 2559707 w 12192000"/>
              <a:gd name="connsiteY69514" fmla="*/ 6824787 h 6858000"/>
              <a:gd name="connsiteX69515" fmla="*/ 2559823 w 12192000"/>
              <a:gd name="connsiteY69515" fmla="*/ 6824903 h 6858000"/>
              <a:gd name="connsiteX69516" fmla="*/ 2528359 w 12192000"/>
              <a:gd name="connsiteY69516" fmla="*/ 6853947 h 6858000"/>
              <a:gd name="connsiteX69517" fmla="*/ 2528392 w 12192000"/>
              <a:gd name="connsiteY69517" fmla="*/ 6858000 h 6858000"/>
              <a:gd name="connsiteX69518" fmla="*/ 2512510 w 12192000"/>
              <a:gd name="connsiteY69518" fmla="*/ 6858000 h 6858000"/>
              <a:gd name="connsiteX69519" fmla="*/ 2512339 w 12192000"/>
              <a:gd name="connsiteY69519" fmla="*/ 6848529 h 6858000"/>
              <a:gd name="connsiteX69520" fmla="*/ 2513029 w 12192000"/>
              <a:gd name="connsiteY69520" fmla="*/ 6783873 h 6858000"/>
              <a:gd name="connsiteX69521" fmla="*/ 2513721 w 12192000"/>
              <a:gd name="connsiteY69521" fmla="*/ 6651217 h 6858000"/>
              <a:gd name="connsiteX69522" fmla="*/ 2488596 w 12192000"/>
              <a:gd name="connsiteY69522" fmla="*/ 6626899 h 6858000"/>
              <a:gd name="connsiteX69523" fmla="*/ 2415756 w 12192000"/>
              <a:gd name="connsiteY69523" fmla="*/ 6626899 h 6858000"/>
              <a:gd name="connsiteX69524" fmla="*/ 2393051 w 12192000"/>
              <a:gd name="connsiteY69524" fmla="*/ 6648797 h 6858000"/>
              <a:gd name="connsiteX69525" fmla="*/ 2393513 w 12192000"/>
              <a:gd name="connsiteY69525" fmla="*/ 6781453 h 6858000"/>
              <a:gd name="connsiteX69526" fmla="*/ 2393283 w 12192000"/>
              <a:gd name="connsiteY69526" fmla="*/ 6781453 h 6858000"/>
              <a:gd name="connsiteX69527" fmla="*/ 2393144 w 12192000"/>
              <a:gd name="connsiteY69527" fmla="*/ 6858000 h 6858000"/>
              <a:gd name="connsiteX69528" fmla="*/ 2377911 w 12192000"/>
              <a:gd name="connsiteY69528" fmla="*/ 6858000 h 6858000"/>
              <a:gd name="connsiteX69529" fmla="*/ 2377723 w 12192000"/>
              <a:gd name="connsiteY69529" fmla="*/ 6784564 h 6858000"/>
              <a:gd name="connsiteX69530" fmla="*/ 2378069 w 12192000"/>
              <a:gd name="connsiteY69530" fmla="*/ 6649027 h 6858000"/>
              <a:gd name="connsiteX69531" fmla="*/ 2356402 w 12192000"/>
              <a:gd name="connsiteY69531" fmla="*/ 6626438 h 6858000"/>
              <a:gd name="connsiteX69532" fmla="*/ 2330123 w 12192000"/>
              <a:gd name="connsiteY69532" fmla="*/ 6648105 h 6858000"/>
              <a:gd name="connsiteX69533" fmla="*/ 2330213 w 12192000"/>
              <a:gd name="connsiteY69533" fmla="*/ 6858000 h 6858000"/>
              <a:gd name="connsiteX69534" fmla="*/ 2309285 w 12192000"/>
              <a:gd name="connsiteY69534" fmla="*/ 6858000 h 6858000"/>
              <a:gd name="connsiteX69535" fmla="*/ 2309725 w 12192000"/>
              <a:gd name="connsiteY69535" fmla="*/ 6647414 h 6858000"/>
              <a:gd name="connsiteX69536" fmla="*/ 2279989 w 12192000"/>
              <a:gd name="connsiteY69536" fmla="*/ 6627015 h 6858000"/>
              <a:gd name="connsiteX69537" fmla="*/ 2256939 w 12192000"/>
              <a:gd name="connsiteY69537" fmla="*/ 6648682 h 6858000"/>
              <a:gd name="connsiteX69538" fmla="*/ 2256939 w 12192000"/>
              <a:gd name="connsiteY69538" fmla="*/ 6713800 h 6858000"/>
              <a:gd name="connsiteX69539" fmla="*/ 2278837 w 12192000"/>
              <a:gd name="connsiteY69539" fmla="*/ 6742382 h 6858000"/>
              <a:gd name="connsiteX69540" fmla="*/ 2287251 w 12192000"/>
              <a:gd name="connsiteY69540" fmla="*/ 6750449 h 6858000"/>
              <a:gd name="connsiteX69541" fmla="*/ 2278375 w 12192000"/>
              <a:gd name="connsiteY69541" fmla="*/ 6757364 h 6858000"/>
              <a:gd name="connsiteX69542" fmla="*/ 2256939 w 12192000"/>
              <a:gd name="connsiteY69542" fmla="*/ 6782259 h 6858000"/>
              <a:gd name="connsiteX69543" fmla="*/ 2247373 w 12192000"/>
              <a:gd name="connsiteY69543" fmla="*/ 6811649 h 6858000"/>
              <a:gd name="connsiteX69544" fmla="*/ 2242187 w 12192000"/>
              <a:gd name="connsiteY69544" fmla="*/ 6782490 h 6858000"/>
              <a:gd name="connsiteX69545" fmla="*/ 2216024 w 12192000"/>
              <a:gd name="connsiteY69545" fmla="*/ 6757020 h 6858000"/>
              <a:gd name="connsiteX69546" fmla="*/ 2194703 w 12192000"/>
              <a:gd name="connsiteY69546" fmla="*/ 6784910 h 6858000"/>
              <a:gd name="connsiteX69547" fmla="*/ 2195509 w 12192000"/>
              <a:gd name="connsiteY69547" fmla="*/ 6842997 h 6858000"/>
              <a:gd name="connsiteX69548" fmla="*/ 2196594 w 12192000"/>
              <a:gd name="connsiteY69548" fmla="*/ 6858000 h 6858000"/>
              <a:gd name="connsiteX69549" fmla="*/ 2174307 w 12192000"/>
              <a:gd name="connsiteY69549" fmla="*/ 6858000 h 6858000"/>
              <a:gd name="connsiteX69550" fmla="*/ 2175110 w 12192000"/>
              <a:gd name="connsiteY69550" fmla="*/ 6851988 h 6858000"/>
              <a:gd name="connsiteX69551" fmla="*/ 2148831 w 12192000"/>
              <a:gd name="connsiteY69551" fmla="*/ 6824557 h 6858000"/>
              <a:gd name="connsiteX69552" fmla="*/ 2127049 w 12192000"/>
              <a:gd name="connsiteY69552" fmla="*/ 6849451 h 6858000"/>
              <a:gd name="connsiteX69553" fmla="*/ 2128525 w 12192000"/>
              <a:gd name="connsiteY69553" fmla="*/ 6858000 h 6858000"/>
              <a:gd name="connsiteX69554" fmla="*/ 2105793 w 12192000"/>
              <a:gd name="connsiteY69554" fmla="*/ 6858000 h 6858000"/>
              <a:gd name="connsiteX69555" fmla="*/ 2107111 w 12192000"/>
              <a:gd name="connsiteY69555" fmla="*/ 6849337 h 6858000"/>
              <a:gd name="connsiteX69556" fmla="*/ 2085097 w 12192000"/>
              <a:gd name="connsiteY69556" fmla="*/ 6824557 h 6858000"/>
              <a:gd name="connsiteX69557" fmla="*/ 2058705 w 12192000"/>
              <a:gd name="connsiteY69557" fmla="*/ 6849105 h 6858000"/>
              <a:gd name="connsiteX69558" fmla="*/ 2061388 w 12192000"/>
              <a:gd name="connsiteY69558" fmla="*/ 6858000 h 6858000"/>
              <a:gd name="connsiteX69559" fmla="*/ 2037414 w 12192000"/>
              <a:gd name="connsiteY69559" fmla="*/ 6858000 h 6858000"/>
              <a:gd name="connsiteX69560" fmla="*/ 2039573 w 12192000"/>
              <a:gd name="connsiteY69560" fmla="*/ 6848644 h 6858000"/>
              <a:gd name="connsiteX69561" fmla="*/ 2015485 w 12192000"/>
              <a:gd name="connsiteY69561" fmla="*/ 6824787 h 6858000"/>
              <a:gd name="connsiteX69562" fmla="*/ 1952902 w 12192000"/>
              <a:gd name="connsiteY69562" fmla="*/ 6824787 h 6858000"/>
              <a:gd name="connsiteX69563" fmla="*/ 1923051 w 12192000"/>
              <a:gd name="connsiteY69563" fmla="*/ 6848529 h 6858000"/>
              <a:gd name="connsiteX69564" fmla="*/ 1924272 w 12192000"/>
              <a:gd name="connsiteY69564" fmla="*/ 6858000 h 6858000"/>
              <a:gd name="connsiteX69565" fmla="*/ 1907610 w 12192000"/>
              <a:gd name="connsiteY69565" fmla="*/ 6858000 h 6858000"/>
              <a:gd name="connsiteX69566" fmla="*/ 1908530 w 12192000"/>
              <a:gd name="connsiteY69566" fmla="*/ 6850374 h 6858000"/>
              <a:gd name="connsiteX69567" fmla="*/ 1883175 w 12192000"/>
              <a:gd name="connsiteY69567" fmla="*/ 6823635 h 6858000"/>
              <a:gd name="connsiteX69568" fmla="*/ 1854592 w 12192000"/>
              <a:gd name="connsiteY69568" fmla="*/ 6846917 h 6858000"/>
              <a:gd name="connsiteX69569" fmla="*/ 1857632 w 12192000"/>
              <a:gd name="connsiteY69569" fmla="*/ 6858000 h 6858000"/>
              <a:gd name="connsiteX69570" fmla="*/ 1837745 w 12192000"/>
              <a:gd name="connsiteY69570" fmla="*/ 6858000 h 6858000"/>
              <a:gd name="connsiteX69571" fmla="*/ 1840647 w 12192000"/>
              <a:gd name="connsiteY69571" fmla="*/ 6849683 h 6858000"/>
              <a:gd name="connsiteX69572" fmla="*/ 1813793 w 12192000"/>
              <a:gd name="connsiteY69572" fmla="*/ 6823059 h 6858000"/>
              <a:gd name="connsiteX69573" fmla="*/ 1792241 w 12192000"/>
              <a:gd name="connsiteY69573" fmla="*/ 6848529 h 6858000"/>
              <a:gd name="connsiteX69574" fmla="*/ 1794155 w 12192000"/>
              <a:gd name="connsiteY69574" fmla="*/ 6858000 h 6858000"/>
              <a:gd name="connsiteX69575" fmla="*/ 1772894 w 12192000"/>
              <a:gd name="connsiteY69575" fmla="*/ 6858000 h 6858000"/>
              <a:gd name="connsiteX69576" fmla="*/ 1773008 w 12192000"/>
              <a:gd name="connsiteY69576" fmla="*/ 6857620 h 6858000"/>
              <a:gd name="connsiteX69577" fmla="*/ 1772303 w 12192000"/>
              <a:gd name="connsiteY69577" fmla="*/ 6839540 h 6858000"/>
              <a:gd name="connsiteX69578" fmla="*/ 1757089 w 12192000"/>
              <a:gd name="connsiteY69578" fmla="*/ 6824096 h 6858000"/>
              <a:gd name="connsiteX69579" fmla="*/ 1738346 w 12192000"/>
              <a:gd name="connsiteY69579" fmla="*/ 6823117 h 6858000"/>
              <a:gd name="connsiteX69580" fmla="*/ 1725048 w 12192000"/>
              <a:gd name="connsiteY69580" fmla="*/ 6835967 h 6858000"/>
              <a:gd name="connsiteX69581" fmla="*/ 1715137 w 12192000"/>
              <a:gd name="connsiteY69581" fmla="*/ 6853830 h 6858000"/>
              <a:gd name="connsiteX69582" fmla="*/ 1704303 w 12192000"/>
              <a:gd name="connsiteY69582" fmla="*/ 6836774 h 6858000"/>
              <a:gd name="connsiteX69583" fmla="*/ 1680791 w 12192000"/>
              <a:gd name="connsiteY69583" fmla="*/ 6824211 h 6858000"/>
              <a:gd name="connsiteX69584" fmla="*/ 1657280 w 12192000"/>
              <a:gd name="connsiteY69584" fmla="*/ 6833431 h 6858000"/>
              <a:gd name="connsiteX69585" fmla="*/ 1658067 w 12192000"/>
              <a:gd name="connsiteY69585" fmla="*/ 6858000 h 6858000"/>
              <a:gd name="connsiteX69586" fmla="*/ 1635783 w 12192000"/>
              <a:gd name="connsiteY69586" fmla="*/ 6858000 h 6858000"/>
              <a:gd name="connsiteX69587" fmla="*/ 1636305 w 12192000"/>
              <a:gd name="connsiteY69587" fmla="*/ 6850488 h 6858000"/>
              <a:gd name="connsiteX69588" fmla="*/ 1636189 w 12192000"/>
              <a:gd name="connsiteY69588" fmla="*/ 6850488 h 6858000"/>
              <a:gd name="connsiteX69589" fmla="*/ 1619362 w 12192000"/>
              <a:gd name="connsiteY69589" fmla="*/ 6823981 h 6858000"/>
              <a:gd name="connsiteX69590" fmla="*/ 1536495 w 12192000"/>
              <a:gd name="connsiteY69590" fmla="*/ 6823981 h 6858000"/>
              <a:gd name="connsiteX69591" fmla="*/ 1521167 w 12192000"/>
              <a:gd name="connsiteY69591" fmla="*/ 6839193 h 6858000"/>
              <a:gd name="connsiteX69592" fmla="*/ 1523475 w 12192000"/>
              <a:gd name="connsiteY69592" fmla="*/ 6858000 h 6858000"/>
              <a:gd name="connsiteX69593" fmla="*/ 1504268 w 12192000"/>
              <a:gd name="connsiteY69593" fmla="*/ 6858000 h 6858000"/>
              <a:gd name="connsiteX69594" fmla="*/ 1507567 w 12192000"/>
              <a:gd name="connsiteY69594" fmla="*/ 6847722 h 6858000"/>
              <a:gd name="connsiteX69595" fmla="*/ 1478638 w 12192000"/>
              <a:gd name="connsiteY69595" fmla="*/ 6823174 h 6858000"/>
              <a:gd name="connsiteX69596" fmla="*/ 1452131 w 12192000"/>
              <a:gd name="connsiteY69596" fmla="*/ 6847376 h 6858000"/>
              <a:gd name="connsiteX69597" fmla="*/ 1455250 w 12192000"/>
              <a:gd name="connsiteY69597" fmla="*/ 6858000 h 6858000"/>
              <a:gd name="connsiteX69598" fmla="*/ 1439276 w 12192000"/>
              <a:gd name="connsiteY69598" fmla="*/ 6858000 h 6858000"/>
              <a:gd name="connsiteX69599" fmla="*/ 1439337 w 12192000"/>
              <a:gd name="connsiteY69599" fmla="*/ 6849798 h 6858000"/>
              <a:gd name="connsiteX69600" fmla="*/ 1417901 w 12192000"/>
              <a:gd name="connsiteY69600" fmla="*/ 6824442 h 6858000"/>
              <a:gd name="connsiteX69601" fmla="*/ 1390701 w 12192000"/>
              <a:gd name="connsiteY69601" fmla="*/ 6848415 h 6858000"/>
              <a:gd name="connsiteX69602" fmla="*/ 1390358 w 12192000"/>
              <a:gd name="connsiteY69602" fmla="*/ 6858000 h 6858000"/>
              <a:gd name="connsiteX69603" fmla="*/ 1371569 w 12192000"/>
              <a:gd name="connsiteY69603" fmla="*/ 6858000 h 6858000"/>
              <a:gd name="connsiteX69604" fmla="*/ 1371569 w 12192000"/>
              <a:gd name="connsiteY69604" fmla="*/ 6841960 h 6858000"/>
              <a:gd name="connsiteX69605" fmla="*/ 1346559 w 12192000"/>
              <a:gd name="connsiteY69605" fmla="*/ 6825249 h 6858000"/>
              <a:gd name="connsiteX69606" fmla="*/ 1324201 w 12192000"/>
              <a:gd name="connsiteY69606" fmla="*/ 6841269 h 6858000"/>
              <a:gd name="connsiteX69607" fmla="*/ 1324223 w 12192000"/>
              <a:gd name="connsiteY69607" fmla="*/ 6858000 h 6858000"/>
              <a:gd name="connsiteX69608" fmla="*/ 1302656 w 12192000"/>
              <a:gd name="connsiteY69608" fmla="*/ 6858000 h 6858000"/>
              <a:gd name="connsiteX69609" fmla="*/ 1302533 w 12192000"/>
              <a:gd name="connsiteY69609" fmla="*/ 6849683 h 6858000"/>
              <a:gd name="connsiteX69610" fmla="*/ 1302533 w 12192000"/>
              <a:gd name="connsiteY69610" fmla="*/ 6785025 h 6858000"/>
              <a:gd name="connsiteX69611" fmla="*/ 1303685 w 12192000"/>
              <a:gd name="connsiteY69611" fmla="*/ 6649718 h 6858000"/>
              <a:gd name="connsiteX69612" fmla="*/ 1282479 w 12192000"/>
              <a:gd name="connsiteY69612" fmla="*/ 6626784 h 6858000"/>
              <a:gd name="connsiteX69613" fmla="*/ 1209639 w 12192000"/>
              <a:gd name="connsiteY69613" fmla="*/ 6626784 h 6858000"/>
              <a:gd name="connsiteX69614" fmla="*/ 1188317 w 12192000"/>
              <a:gd name="connsiteY69614" fmla="*/ 6649604 h 6858000"/>
              <a:gd name="connsiteX69615" fmla="*/ 1188663 w 12192000"/>
              <a:gd name="connsiteY69615" fmla="*/ 6782374 h 6858000"/>
              <a:gd name="connsiteX69616" fmla="*/ 1188532 w 12192000"/>
              <a:gd name="connsiteY69616" fmla="*/ 6858000 h 6858000"/>
              <a:gd name="connsiteX69617" fmla="*/ 1171598 w 12192000"/>
              <a:gd name="connsiteY69617" fmla="*/ 6858000 h 6858000"/>
              <a:gd name="connsiteX69618" fmla="*/ 1172183 w 12192000"/>
              <a:gd name="connsiteY69618" fmla="*/ 6846109 h 6858000"/>
              <a:gd name="connsiteX69619" fmla="*/ 1168494 w 12192000"/>
              <a:gd name="connsiteY69619" fmla="*/ 6648682 h 6858000"/>
              <a:gd name="connsiteX69620" fmla="*/ 1143829 w 12192000"/>
              <a:gd name="connsiteY69620" fmla="*/ 6626208 h 6858000"/>
              <a:gd name="connsiteX69621" fmla="*/ 1120319 w 12192000"/>
              <a:gd name="connsiteY69621" fmla="*/ 6650411 h 6858000"/>
              <a:gd name="connsiteX69622" fmla="*/ 1120664 w 12192000"/>
              <a:gd name="connsiteY69622" fmla="*/ 6783066 h 6858000"/>
              <a:gd name="connsiteX69623" fmla="*/ 1120539 w 12192000"/>
              <a:gd name="connsiteY69623" fmla="*/ 6858000 h 6858000"/>
              <a:gd name="connsiteX69624" fmla="*/ 1104288 w 12192000"/>
              <a:gd name="connsiteY69624" fmla="*/ 6858000 h 6858000"/>
              <a:gd name="connsiteX69625" fmla="*/ 1104643 w 12192000"/>
              <a:gd name="connsiteY69625" fmla="*/ 6650295 h 6858000"/>
              <a:gd name="connsiteX69626" fmla="*/ 1078137 w 12192000"/>
              <a:gd name="connsiteY69626" fmla="*/ 6627130 h 6858000"/>
              <a:gd name="connsiteX69627" fmla="*/ 1051513 w 12192000"/>
              <a:gd name="connsiteY69627" fmla="*/ 6650065 h 6858000"/>
              <a:gd name="connsiteX69628" fmla="*/ 1051859 w 12192000"/>
              <a:gd name="connsiteY69628" fmla="*/ 6720369 h 6858000"/>
              <a:gd name="connsiteX69629" fmla="*/ 1067764 w 12192000"/>
              <a:gd name="connsiteY69629" fmla="*/ 6742843 h 6858000"/>
              <a:gd name="connsiteX69630" fmla="*/ 1073987 w 12192000"/>
              <a:gd name="connsiteY69630" fmla="*/ 6744917 h 6858000"/>
              <a:gd name="connsiteX69631" fmla="*/ 1076983 w 12192000"/>
              <a:gd name="connsiteY69631" fmla="*/ 6750449 h 6858000"/>
              <a:gd name="connsiteX69632" fmla="*/ 1074448 w 12192000"/>
              <a:gd name="connsiteY69632" fmla="*/ 6756557 h 6858000"/>
              <a:gd name="connsiteX69633" fmla="*/ 1068801 w 12192000"/>
              <a:gd name="connsiteY69633" fmla="*/ 6757711 h 6858000"/>
              <a:gd name="connsiteX69634" fmla="*/ 1051627 w 12192000"/>
              <a:gd name="connsiteY69634" fmla="*/ 6780991 h 6858000"/>
              <a:gd name="connsiteX69635" fmla="*/ 1042985 w 12192000"/>
              <a:gd name="connsiteY69635" fmla="*/ 6813262 h 6858000"/>
              <a:gd name="connsiteX69636" fmla="*/ 1031345 w 12192000"/>
              <a:gd name="connsiteY69636" fmla="*/ 6780300 h 6858000"/>
              <a:gd name="connsiteX69637" fmla="*/ 1024198 w 12192000"/>
              <a:gd name="connsiteY69637" fmla="*/ 6758286 h 6858000"/>
              <a:gd name="connsiteX69638" fmla="*/ 984437 w 12192000"/>
              <a:gd name="connsiteY69638" fmla="*/ 6787330 h 6858000"/>
              <a:gd name="connsiteX69639" fmla="*/ 993771 w 12192000"/>
              <a:gd name="connsiteY69639" fmla="*/ 6811303 h 6858000"/>
              <a:gd name="connsiteX69640" fmla="*/ 991351 w 12192000"/>
              <a:gd name="connsiteY69640" fmla="*/ 6826055 h 6858000"/>
              <a:gd name="connsiteX69641" fmla="*/ 982592 w 12192000"/>
              <a:gd name="connsiteY69641" fmla="*/ 6844625 h 6858000"/>
              <a:gd name="connsiteX69642" fmla="*/ 984592 w 12192000"/>
              <a:gd name="connsiteY69642" fmla="*/ 6858000 h 6858000"/>
              <a:gd name="connsiteX69643" fmla="*/ 969437 w 12192000"/>
              <a:gd name="connsiteY69643" fmla="*/ 6858000 h 6858000"/>
              <a:gd name="connsiteX69644" fmla="*/ 970375 w 12192000"/>
              <a:gd name="connsiteY69644" fmla="*/ 6850259 h 6858000"/>
              <a:gd name="connsiteX69645" fmla="*/ 943983 w 12192000"/>
              <a:gd name="connsiteY69645" fmla="*/ 6824326 h 6858000"/>
              <a:gd name="connsiteX69646" fmla="*/ 916322 w 12192000"/>
              <a:gd name="connsiteY69646" fmla="*/ 6848990 h 6858000"/>
              <a:gd name="connsiteX69647" fmla="*/ 917479 w 12192000"/>
              <a:gd name="connsiteY69647" fmla="*/ 6858000 h 6858000"/>
              <a:gd name="connsiteX69648" fmla="*/ 901834 w 12192000"/>
              <a:gd name="connsiteY69648" fmla="*/ 6858000 h 6858000"/>
              <a:gd name="connsiteX69649" fmla="*/ 902607 w 12192000"/>
              <a:gd name="connsiteY69649" fmla="*/ 6851871 h 6858000"/>
              <a:gd name="connsiteX69650" fmla="*/ 877021 w 12192000"/>
              <a:gd name="connsiteY69650" fmla="*/ 6824096 h 6858000"/>
              <a:gd name="connsiteX69651" fmla="*/ 852817 w 12192000"/>
              <a:gd name="connsiteY69651" fmla="*/ 6847492 h 6858000"/>
              <a:gd name="connsiteX69652" fmla="*/ 854686 w 12192000"/>
              <a:gd name="connsiteY69652" fmla="*/ 6858000 h 6858000"/>
              <a:gd name="connsiteX69653" fmla="*/ 833690 w 12192000"/>
              <a:gd name="connsiteY69653" fmla="*/ 6858000 h 6858000"/>
              <a:gd name="connsiteX69654" fmla="*/ 834838 w 12192000"/>
              <a:gd name="connsiteY69654" fmla="*/ 6854523 h 6858000"/>
              <a:gd name="connsiteX69655" fmla="*/ 804757 w 12192000"/>
              <a:gd name="connsiteY69655" fmla="*/ 6824787 h 6858000"/>
              <a:gd name="connsiteX69656" fmla="*/ 778826 w 12192000"/>
              <a:gd name="connsiteY69656" fmla="*/ 6825018 h 6858000"/>
              <a:gd name="connsiteX69657" fmla="*/ 734684 w 12192000"/>
              <a:gd name="connsiteY69657" fmla="*/ 6824787 h 6858000"/>
              <a:gd name="connsiteX69658" fmla="*/ 719585 w 12192000"/>
              <a:gd name="connsiteY69658" fmla="*/ 6844841 h 6858000"/>
              <a:gd name="connsiteX69659" fmla="*/ 719701 w 12192000"/>
              <a:gd name="connsiteY69659" fmla="*/ 6844841 h 6858000"/>
              <a:gd name="connsiteX69660" fmla="*/ 718799 w 12192000"/>
              <a:gd name="connsiteY69660" fmla="*/ 6858000 h 6858000"/>
              <a:gd name="connsiteX69661" fmla="*/ 697512 w 12192000"/>
              <a:gd name="connsiteY69661" fmla="*/ 6858000 h 6858000"/>
              <a:gd name="connsiteX69662" fmla="*/ 698264 w 12192000"/>
              <a:gd name="connsiteY69662" fmla="*/ 6851871 h 6858000"/>
              <a:gd name="connsiteX69663" fmla="*/ 676827 w 12192000"/>
              <a:gd name="connsiteY69663" fmla="*/ 6823866 h 6858000"/>
              <a:gd name="connsiteX69664" fmla="*/ 650665 w 12192000"/>
              <a:gd name="connsiteY69664" fmla="*/ 6851066 h 6858000"/>
              <a:gd name="connsiteX69665" fmla="*/ 651950 w 12192000"/>
              <a:gd name="connsiteY69665" fmla="*/ 6858000 h 6858000"/>
              <a:gd name="connsiteX69666" fmla="*/ 627991 w 12192000"/>
              <a:gd name="connsiteY69666" fmla="*/ 6858000 h 6858000"/>
              <a:gd name="connsiteX69667" fmla="*/ 629227 w 12192000"/>
              <a:gd name="connsiteY69667" fmla="*/ 6850488 h 6858000"/>
              <a:gd name="connsiteX69668" fmla="*/ 607675 w 12192000"/>
              <a:gd name="connsiteY69668" fmla="*/ 6823174 h 6858000"/>
              <a:gd name="connsiteX69669" fmla="*/ 582089 w 12192000"/>
              <a:gd name="connsiteY69669" fmla="*/ 6847146 h 6858000"/>
              <a:gd name="connsiteX69670" fmla="*/ 582881 w 12192000"/>
              <a:gd name="connsiteY69670" fmla="*/ 6858000 h 6858000"/>
              <a:gd name="connsiteX69671" fmla="*/ 561931 w 12192000"/>
              <a:gd name="connsiteY69671" fmla="*/ 6858000 h 6858000"/>
              <a:gd name="connsiteX69672" fmla="*/ 563649 w 12192000"/>
              <a:gd name="connsiteY69672" fmla="*/ 6848068 h 6858000"/>
              <a:gd name="connsiteX69673" fmla="*/ 548897 w 12192000"/>
              <a:gd name="connsiteY69673" fmla="*/ 6824211 h 6858000"/>
              <a:gd name="connsiteX69674" fmla="*/ 514436 w 12192000"/>
              <a:gd name="connsiteY69674" fmla="*/ 6842075 h 6858000"/>
              <a:gd name="connsiteX69675" fmla="*/ 514321 w 12192000"/>
              <a:gd name="connsiteY69675" fmla="*/ 6841960 h 6858000"/>
              <a:gd name="connsiteX69676" fmla="*/ 506830 w 12192000"/>
              <a:gd name="connsiteY69676" fmla="*/ 6853716 h 6858000"/>
              <a:gd name="connsiteX69677" fmla="*/ 499223 w 12192000"/>
              <a:gd name="connsiteY69677" fmla="*/ 6840346 h 6858000"/>
              <a:gd name="connsiteX69678" fmla="*/ 490579 w 12192000"/>
              <a:gd name="connsiteY69678" fmla="*/ 6824557 h 6858000"/>
              <a:gd name="connsiteX69679" fmla="*/ 469315 w 12192000"/>
              <a:gd name="connsiteY69679" fmla="*/ 6822525 h 6858000"/>
              <a:gd name="connsiteX69680" fmla="*/ 450471 w 12192000"/>
              <a:gd name="connsiteY69680" fmla="*/ 6827668 h 6858000"/>
              <a:gd name="connsiteX69681" fmla="*/ 445659 w 12192000"/>
              <a:gd name="connsiteY69681" fmla="*/ 6843617 h 6858000"/>
              <a:gd name="connsiteX69682" fmla="*/ 446860 w 12192000"/>
              <a:gd name="connsiteY69682" fmla="*/ 6858000 h 6858000"/>
              <a:gd name="connsiteX69683" fmla="*/ 429060 w 12192000"/>
              <a:gd name="connsiteY69683" fmla="*/ 6858000 h 6858000"/>
              <a:gd name="connsiteX69684" fmla="*/ 430071 w 12192000"/>
              <a:gd name="connsiteY69684" fmla="*/ 6847607 h 6858000"/>
              <a:gd name="connsiteX69685" fmla="*/ 414628 w 12192000"/>
              <a:gd name="connsiteY69685" fmla="*/ 6821445 h 6858000"/>
              <a:gd name="connsiteX69686" fmla="*/ 331761 w 12192000"/>
              <a:gd name="connsiteY69686" fmla="*/ 6821445 h 6858000"/>
              <a:gd name="connsiteX69687" fmla="*/ 314703 w 12192000"/>
              <a:gd name="connsiteY69687" fmla="*/ 6838502 h 6858000"/>
              <a:gd name="connsiteX69688" fmla="*/ 317790 w 12192000"/>
              <a:gd name="connsiteY69688" fmla="*/ 6858000 h 6858000"/>
              <a:gd name="connsiteX69689" fmla="*/ 293699 w 12192000"/>
              <a:gd name="connsiteY69689" fmla="*/ 6858000 h 6858000"/>
              <a:gd name="connsiteX69690" fmla="*/ 296954 w 12192000"/>
              <a:gd name="connsiteY69690" fmla="*/ 6848300 h 6858000"/>
              <a:gd name="connsiteX69691" fmla="*/ 271023 w 12192000"/>
              <a:gd name="connsiteY69691" fmla="*/ 6823059 h 6858000"/>
              <a:gd name="connsiteX69692" fmla="*/ 249241 w 12192000"/>
              <a:gd name="connsiteY69692" fmla="*/ 6847722 h 6858000"/>
              <a:gd name="connsiteX69693" fmla="*/ 250239 w 12192000"/>
              <a:gd name="connsiteY69693" fmla="*/ 6858000 h 6858000"/>
              <a:gd name="connsiteX69694" fmla="*/ 229764 w 12192000"/>
              <a:gd name="connsiteY69694" fmla="*/ 6858000 h 6858000"/>
              <a:gd name="connsiteX69695" fmla="*/ 231146 w 12192000"/>
              <a:gd name="connsiteY69695" fmla="*/ 6856381 h 6858000"/>
              <a:gd name="connsiteX69696" fmla="*/ 228149 w 12192000"/>
              <a:gd name="connsiteY69696" fmla="*/ 6835160 h 6858000"/>
              <a:gd name="connsiteX69697" fmla="*/ 219692 w 12192000"/>
              <a:gd name="connsiteY69697" fmla="*/ 6824471 h 6858000"/>
              <a:gd name="connsiteX69698" fmla="*/ 204061 w 12192000"/>
              <a:gd name="connsiteY69698" fmla="*/ 6825018 h 6858000"/>
              <a:gd name="connsiteX69699" fmla="*/ 181701 w 12192000"/>
              <a:gd name="connsiteY69699" fmla="*/ 6846917 h 6858000"/>
              <a:gd name="connsiteX69700" fmla="*/ 181777 w 12192000"/>
              <a:gd name="connsiteY69700" fmla="*/ 6858000 h 6858000"/>
              <a:gd name="connsiteX69701" fmla="*/ 164591 w 12192000"/>
              <a:gd name="connsiteY69701" fmla="*/ 6858000 h 6858000"/>
              <a:gd name="connsiteX69702" fmla="*/ 164529 w 12192000"/>
              <a:gd name="connsiteY69702" fmla="*/ 6843573 h 6858000"/>
              <a:gd name="connsiteX69703" fmla="*/ 145858 w 12192000"/>
              <a:gd name="connsiteY69703" fmla="*/ 6824557 h 6858000"/>
              <a:gd name="connsiteX69704" fmla="*/ 114049 w 12192000"/>
              <a:gd name="connsiteY69704" fmla="*/ 6854408 h 6858000"/>
              <a:gd name="connsiteX69705" fmla="*/ 114049 w 12192000"/>
              <a:gd name="connsiteY69705" fmla="*/ 6858000 h 6858000"/>
              <a:gd name="connsiteX69706" fmla="*/ 98447 w 12192000"/>
              <a:gd name="connsiteY69706" fmla="*/ 6858000 h 6858000"/>
              <a:gd name="connsiteX69707" fmla="*/ 97798 w 12192000"/>
              <a:gd name="connsiteY69707" fmla="*/ 6780646 h 6858000"/>
              <a:gd name="connsiteX69708" fmla="*/ 98720 w 12192000"/>
              <a:gd name="connsiteY69708" fmla="*/ 6647990 h 6858000"/>
              <a:gd name="connsiteX69709" fmla="*/ 77629 w 12192000"/>
              <a:gd name="connsiteY69709" fmla="*/ 6626784 h 6858000"/>
              <a:gd name="connsiteX69710" fmla="*/ 4790 w 12192000"/>
              <a:gd name="connsiteY69710" fmla="*/ 6626668 h 6858000"/>
              <a:gd name="connsiteX69711" fmla="*/ 0 w 12192000"/>
              <a:gd name="connsiteY69711" fmla="*/ 6628007 h 6858000"/>
              <a:gd name="connsiteX69712" fmla="*/ 0 w 12192000"/>
              <a:gd name="connsiteY69712" fmla="*/ 6605642 h 6858000"/>
              <a:gd name="connsiteX69713" fmla="*/ 1908 w 12192000"/>
              <a:gd name="connsiteY69713" fmla="*/ 6606269 h 6858000"/>
              <a:gd name="connsiteX69714" fmla="*/ 80165 w 12192000"/>
              <a:gd name="connsiteY69714" fmla="*/ 6606269 h 6858000"/>
              <a:gd name="connsiteX69715" fmla="*/ 98490 w 12192000"/>
              <a:gd name="connsiteY69715" fmla="*/ 6587944 h 6858000"/>
              <a:gd name="connsiteX69716" fmla="*/ 98605 w 12192000"/>
              <a:gd name="connsiteY69716" fmla="*/ 6509802 h 6858000"/>
              <a:gd name="connsiteX69717" fmla="*/ 77859 w 12192000"/>
              <a:gd name="connsiteY69717" fmla="*/ 6490901 h 6858000"/>
              <a:gd name="connsiteX69718" fmla="*/ 15277 w 12192000"/>
              <a:gd name="connsiteY69718" fmla="*/ 6490901 h 6858000"/>
              <a:gd name="connsiteX69719" fmla="*/ 5193 w 12192000"/>
              <a:gd name="connsiteY69719" fmla="*/ 6490426 h 6858000"/>
              <a:gd name="connsiteX69720" fmla="*/ 0 w 12192000"/>
              <a:gd name="connsiteY69720" fmla="*/ 6482838 h 6858000"/>
              <a:gd name="connsiteX69721" fmla="*/ 0 w 12192000"/>
              <a:gd name="connsiteY69721" fmla="*/ 6481384 h 6858000"/>
              <a:gd name="connsiteX69722" fmla="*/ 4228 w 12192000"/>
              <a:gd name="connsiteY69722" fmla="*/ 6472071 h 6858000"/>
              <a:gd name="connsiteX69723" fmla="*/ 15508 w 12192000"/>
              <a:gd name="connsiteY69723" fmla="*/ 6470616 h 6858000"/>
              <a:gd name="connsiteX69724" fmla="*/ 80741 w 12192000"/>
              <a:gd name="connsiteY69724" fmla="*/ 6470616 h 6858000"/>
              <a:gd name="connsiteX69725" fmla="*/ 98605 w 12192000"/>
              <a:gd name="connsiteY69725" fmla="*/ 6446529 h 6858000"/>
              <a:gd name="connsiteX69726" fmla="*/ 80511 w 12192000"/>
              <a:gd name="connsiteY69726" fmla="*/ 6423132 h 6858000"/>
              <a:gd name="connsiteX69727" fmla="*/ 0 w 12192000"/>
              <a:gd name="connsiteY69727" fmla="*/ 6423257 h 6858000"/>
              <a:gd name="connsiteX69728" fmla="*/ 0 w 12192000"/>
              <a:gd name="connsiteY69728" fmla="*/ 6408120 h 6858000"/>
              <a:gd name="connsiteX69729" fmla="*/ 72327 w 12192000"/>
              <a:gd name="connsiteY69729" fmla="*/ 6408495 h 6858000"/>
              <a:gd name="connsiteX69730" fmla="*/ 98605 w 12192000"/>
              <a:gd name="connsiteY69730" fmla="*/ 6381180 h 6858000"/>
              <a:gd name="connsiteX69731" fmla="*/ 98029 w 12192000"/>
              <a:gd name="connsiteY69731" fmla="*/ 6313527 h 6858000"/>
              <a:gd name="connsiteX69732" fmla="*/ 88231 w 12192000"/>
              <a:gd name="connsiteY69732" fmla="*/ 6289324 h 6858000"/>
              <a:gd name="connsiteX69733" fmla="*/ 45474 w 12192000"/>
              <a:gd name="connsiteY69733" fmla="*/ 6304884 h 6858000"/>
              <a:gd name="connsiteX69734" fmla="*/ 37175 w 12192000"/>
              <a:gd name="connsiteY69734" fmla="*/ 6313067 h 6858000"/>
              <a:gd name="connsiteX69735" fmla="*/ 30951 w 12192000"/>
              <a:gd name="connsiteY69735" fmla="*/ 6306267 h 6858000"/>
              <a:gd name="connsiteX69736" fmla="*/ 6288 w 12192000"/>
              <a:gd name="connsiteY69736" fmla="*/ 6288171 h 6858000"/>
              <a:gd name="connsiteX69737" fmla="*/ 0 w 12192000"/>
              <a:gd name="connsiteY69737" fmla="*/ 6288171 h 6858000"/>
              <a:gd name="connsiteX69738" fmla="*/ 0 w 12192000"/>
              <a:gd name="connsiteY69738" fmla="*/ 6272959 h 6858000"/>
              <a:gd name="connsiteX69739" fmla="*/ 12281 w 12192000"/>
              <a:gd name="connsiteY69739" fmla="*/ 6272959 h 6858000"/>
              <a:gd name="connsiteX69740" fmla="*/ 30605 w 12192000"/>
              <a:gd name="connsiteY69740" fmla="*/ 6255095 h 6858000"/>
              <a:gd name="connsiteX69741" fmla="*/ 30605 w 12192000"/>
              <a:gd name="connsiteY69741" fmla="*/ 6174302 h 6858000"/>
              <a:gd name="connsiteX69742" fmla="*/ 14125 w 12192000"/>
              <a:gd name="connsiteY69742" fmla="*/ 6157707 h 6858000"/>
              <a:gd name="connsiteX69743" fmla="*/ 0 w 12192000"/>
              <a:gd name="connsiteY69743" fmla="*/ 6157687 h 6858000"/>
              <a:gd name="connsiteX69744" fmla="*/ 0 w 12192000"/>
              <a:gd name="connsiteY69744" fmla="*/ 6135517 h 6858000"/>
              <a:gd name="connsiteX69745" fmla="*/ 12396 w 12192000"/>
              <a:gd name="connsiteY69745" fmla="*/ 6135462 h 6858000"/>
              <a:gd name="connsiteX69746" fmla="*/ 29799 w 12192000"/>
              <a:gd name="connsiteY69746" fmla="*/ 6122439 h 6858000"/>
              <a:gd name="connsiteX69747" fmla="*/ 35331 w 12192000"/>
              <a:gd name="connsiteY69747" fmla="*/ 6110221 h 6858000"/>
              <a:gd name="connsiteX69748" fmla="*/ 45357 w 12192000"/>
              <a:gd name="connsiteY69748" fmla="*/ 6122093 h 6858000"/>
              <a:gd name="connsiteX69749" fmla="*/ 66219 w 12192000"/>
              <a:gd name="connsiteY69749" fmla="*/ 6135693 h 6858000"/>
              <a:gd name="connsiteX69750" fmla="*/ 277362 w 12192000"/>
              <a:gd name="connsiteY69750" fmla="*/ 6135693 h 6858000"/>
              <a:gd name="connsiteX69751" fmla="*/ 295456 w 12192000"/>
              <a:gd name="connsiteY69751" fmla="*/ 6122785 h 6858000"/>
              <a:gd name="connsiteX69752" fmla="*/ 295456 w 12192000"/>
              <a:gd name="connsiteY69752" fmla="*/ 6122669 h 6858000"/>
              <a:gd name="connsiteX69753" fmla="*/ 307443 w 12192000"/>
              <a:gd name="connsiteY69753" fmla="*/ 6109645 h 6858000"/>
              <a:gd name="connsiteX69754" fmla="*/ 316548 w 12192000"/>
              <a:gd name="connsiteY69754" fmla="*/ 6122669 h 6858000"/>
              <a:gd name="connsiteX69755" fmla="*/ 350317 w 12192000"/>
              <a:gd name="connsiteY69755" fmla="*/ 6135232 h 6858000"/>
              <a:gd name="connsiteX69756" fmla="*/ 363456 w 12192000"/>
              <a:gd name="connsiteY69756" fmla="*/ 6115639 h 6858000"/>
              <a:gd name="connsiteX69757" fmla="*/ 363685 w 12192000"/>
              <a:gd name="connsiteY69757" fmla="*/ 6040033 h 6858000"/>
              <a:gd name="connsiteX69758" fmla="*/ 344323 w 12192000"/>
              <a:gd name="connsiteY69758" fmla="*/ 6020441 h 6858000"/>
              <a:gd name="connsiteX69759" fmla="*/ 200949 w 12192000"/>
              <a:gd name="connsiteY69759" fmla="*/ 6020441 h 6858000"/>
              <a:gd name="connsiteX69760" fmla="*/ 180433 w 12192000"/>
              <a:gd name="connsiteY69760" fmla="*/ 6042223 h 6858000"/>
              <a:gd name="connsiteX69761" fmla="*/ 180433 w 12192000"/>
              <a:gd name="connsiteY69761" fmla="*/ 6083945 h 6858000"/>
              <a:gd name="connsiteX69762" fmla="*/ 173173 w 12192000"/>
              <a:gd name="connsiteY69762" fmla="*/ 6107801 h 6858000"/>
              <a:gd name="connsiteX69763" fmla="*/ 165681 w 12192000"/>
              <a:gd name="connsiteY69763" fmla="*/ 6085558 h 6858000"/>
              <a:gd name="connsiteX69764" fmla="*/ 165681 w 12192000"/>
              <a:gd name="connsiteY69764" fmla="*/ 6043951 h 6858000"/>
              <a:gd name="connsiteX69765" fmla="*/ 142516 w 12192000"/>
              <a:gd name="connsiteY69765" fmla="*/ 6020209 h 6858000"/>
              <a:gd name="connsiteX69766" fmla="*/ 58670 w 12192000"/>
              <a:gd name="connsiteY69766" fmla="*/ 6022285 h 6858000"/>
              <a:gd name="connsiteX69767" fmla="*/ 0 w 12192000"/>
              <a:gd name="connsiteY69767" fmla="*/ 6021316 h 6858000"/>
              <a:gd name="connsiteX69768" fmla="*/ 0 w 12192000"/>
              <a:gd name="connsiteY69768" fmla="*/ 5990935 h 6858000"/>
              <a:gd name="connsiteX69769" fmla="*/ 15741 w 12192000"/>
              <a:gd name="connsiteY69769" fmla="*/ 5985721 h 6858000"/>
              <a:gd name="connsiteX69770" fmla="*/ 29685 w 12192000"/>
              <a:gd name="connsiteY69770" fmla="*/ 5944374 h 6858000"/>
              <a:gd name="connsiteX69771" fmla="*/ 14902 w 12192000"/>
              <a:gd name="connsiteY69771" fmla="*/ 5899625 h 6858000"/>
              <a:gd name="connsiteX69772" fmla="*/ 0 w 12192000"/>
              <a:gd name="connsiteY69772" fmla="*/ 5894535 h 6858000"/>
              <a:gd name="connsiteX69773" fmla="*/ 0 w 12192000"/>
              <a:gd name="connsiteY69773" fmla="*/ 5860040 h 6858000"/>
              <a:gd name="connsiteX69774" fmla="*/ 6232 w 12192000"/>
              <a:gd name="connsiteY69774" fmla="*/ 5861956 h 6858000"/>
              <a:gd name="connsiteX69775" fmla="*/ 29107 w 12192000"/>
              <a:gd name="connsiteY69775" fmla="*/ 5858511 h 6858000"/>
              <a:gd name="connsiteX69776" fmla="*/ 19456 w 12192000"/>
              <a:gd name="connsiteY69776" fmla="*/ 5827076 h 6858000"/>
              <a:gd name="connsiteX69777" fmla="*/ 0 w 12192000"/>
              <a:gd name="connsiteY69777" fmla="*/ 5821176 h 6858000"/>
              <a:gd name="connsiteX69778" fmla="*/ 0 w 12192000"/>
              <a:gd name="connsiteY69778" fmla="*/ 5793652 h 6858000"/>
              <a:gd name="connsiteX69779" fmla="*/ 18851 w 12192000"/>
              <a:gd name="connsiteY69779" fmla="*/ 5796620 h 6858000"/>
              <a:gd name="connsiteX69780" fmla="*/ 29107 w 12192000"/>
              <a:gd name="connsiteY69780" fmla="*/ 5795814 h 6858000"/>
              <a:gd name="connsiteX69781" fmla="*/ 29223 w 12192000"/>
              <a:gd name="connsiteY69781" fmla="*/ 5795814 h 6858000"/>
              <a:gd name="connsiteX69782" fmla="*/ 29223 w 12192000"/>
              <a:gd name="connsiteY69782" fmla="*/ 5754784 h 6858000"/>
              <a:gd name="connsiteX69783" fmla="*/ 16431 w 12192000"/>
              <a:gd name="connsiteY69783" fmla="*/ 5754323 h 6858000"/>
              <a:gd name="connsiteX69784" fmla="*/ 7541 w 12192000"/>
              <a:gd name="connsiteY69784" fmla="*/ 5754680 h 6858000"/>
              <a:gd name="connsiteX69785" fmla="*/ 0 w 12192000"/>
              <a:gd name="connsiteY69785" fmla="*/ 5753459 h 6858000"/>
              <a:gd name="connsiteX69786" fmla="*/ 0 w 12192000"/>
              <a:gd name="connsiteY69786" fmla="*/ 5733231 h 6858000"/>
              <a:gd name="connsiteX69787" fmla="*/ 2369 w 12192000"/>
              <a:gd name="connsiteY69787" fmla="*/ 5733231 h 6858000"/>
              <a:gd name="connsiteX69788" fmla="*/ 29915 w 12192000"/>
              <a:gd name="connsiteY69788" fmla="*/ 5715713 h 6858000"/>
              <a:gd name="connsiteX69789" fmla="*/ 29915 w 12192000"/>
              <a:gd name="connsiteY69789" fmla="*/ 5666385 h 6858000"/>
              <a:gd name="connsiteX69790" fmla="*/ 29685 w 12192000"/>
              <a:gd name="connsiteY69790" fmla="*/ 5666039 h 6858000"/>
              <a:gd name="connsiteX69791" fmla="*/ 36945 w 12192000"/>
              <a:gd name="connsiteY69791" fmla="*/ 5650594 h 6858000"/>
              <a:gd name="connsiteX69792" fmla="*/ 44898 w 12192000"/>
              <a:gd name="connsiteY69792" fmla="*/ 5666961 h 6858000"/>
              <a:gd name="connsiteX69793" fmla="*/ 44898 w 12192000"/>
              <a:gd name="connsiteY69793" fmla="*/ 5713754 h 6858000"/>
              <a:gd name="connsiteX69794" fmla="*/ 71521 w 12192000"/>
              <a:gd name="connsiteY69794" fmla="*/ 5733346 h 6858000"/>
              <a:gd name="connsiteX69795" fmla="*/ 98144 w 12192000"/>
              <a:gd name="connsiteY69795" fmla="*/ 5713523 h 6858000"/>
              <a:gd name="connsiteX69796" fmla="*/ 96185 w 12192000"/>
              <a:gd name="connsiteY69796" fmla="*/ 5571763 h 6858000"/>
              <a:gd name="connsiteX69797" fmla="*/ 97683 w 12192000"/>
              <a:gd name="connsiteY69797" fmla="*/ 5436687 h 6858000"/>
              <a:gd name="connsiteX69798" fmla="*/ 76591 w 12192000"/>
              <a:gd name="connsiteY69798" fmla="*/ 5415018 h 6858000"/>
              <a:gd name="connsiteX69799" fmla="*/ 0 w 12192000"/>
              <a:gd name="connsiteY69799" fmla="*/ 5415018 h 6858000"/>
              <a:gd name="connsiteX69800" fmla="*/ 0 w 12192000"/>
              <a:gd name="connsiteY69800" fmla="*/ 5397731 h 6858000"/>
              <a:gd name="connsiteX69801" fmla="*/ 79933 w 12192000"/>
              <a:gd name="connsiteY69801" fmla="*/ 5397731 h 6858000"/>
              <a:gd name="connsiteX69802" fmla="*/ 96070 w 12192000"/>
              <a:gd name="connsiteY69802" fmla="*/ 5380443 h 6858000"/>
              <a:gd name="connsiteX69803" fmla="*/ 96415 w 12192000"/>
              <a:gd name="connsiteY69803" fmla="*/ 5302417 h 6858000"/>
              <a:gd name="connsiteX69804" fmla="*/ 75555 w 12192000"/>
              <a:gd name="connsiteY69804" fmla="*/ 5281096 h 6858000"/>
              <a:gd name="connsiteX69805" fmla="*/ 20925 w 12192000"/>
              <a:gd name="connsiteY69805" fmla="*/ 5281096 h 6858000"/>
              <a:gd name="connsiteX69806" fmla="*/ 877 w 12192000"/>
              <a:gd name="connsiteY69806" fmla="*/ 5279297 h 6858000"/>
              <a:gd name="connsiteX69807" fmla="*/ 0 w 12192000"/>
              <a:gd name="connsiteY69807" fmla="*/ 5276810 h 6858000"/>
              <a:gd name="connsiteX69808" fmla="*/ 0 w 12192000"/>
              <a:gd name="connsiteY69808" fmla="*/ 5264377 h 6858000"/>
              <a:gd name="connsiteX69809" fmla="*/ 173 w 12192000"/>
              <a:gd name="connsiteY69809" fmla="*/ 5263662 h 6858000"/>
              <a:gd name="connsiteX69810" fmla="*/ 19426 w 12192000"/>
              <a:gd name="connsiteY69810" fmla="*/ 5262770 h 6858000"/>
              <a:gd name="connsiteX69811" fmla="*/ 74057 w 12192000"/>
              <a:gd name="connsiteY69811" fmla="*/ 5262770 h 6858000"/>
              <a:gd name="connsiteX69812" fmla="*/ 96646 w 12192000"/>
              <a:gd name="connsiteY69812" fmla="*/ 5241103 h 6858000"/>
              <a:gd name="connsiteX69813" fmla="*/ 75093 w 12192000"/>
              <a:gd name="connsiteY69813" fmla="*/ 5214941 h 6858000"/>
              <a:gd name="connsiteX69814" fmla="*/ 0 w 12192000"/>
              <a:gd name="connsiteY69814" fmla="*/ 5214818 h 6858000"/>
              <a:gd name="connsiteX69815" fmla="*/ 0 w 12192000"/>
              <a:gd name="connsiteY69815" fmla="*/ 5197235 h 6858000"/>
              <a:gd name="connsiteX69816" fmla="*/ 72097 w 12192000"/>
              <a:gd name="connsiteY69816" fmla="*/ 5197422 h 6858000"/>
              <a:gd name="connsiteX69817" fmla="*/ 97913 w 12192000"/>
              <a:gd name="connsiteY69817" fmla="*/ 5172412 h 6858000"/>
              <a:gd name="connsiteX69818" fmla="*/ 97568 w 12192000"/>
              <a:gd name="connsiteY69818" fmla="*/ 5107410 h 6858000"/>
              <a:gd name="connsiteX69819" fmla="*/ 86273 w 12192000"/>
              <a:gd name="connsiteY69819" fmla="*/ 5083552 h 6858000"/>
              <a:gd name="connsiteX69820" fmla="*/ 45128 w 12192000"/>
              <a:gd name="connsiteY69820" fmla="*/ 5098536 h 6858000"/>
              <a:gd name="connsiteX69821" fmla="*/ 37291 w 12192000"/>
              <a:gd name="connsiteY69821" fmla="*/ 5107295 h 6858000"/>
              <a:gd name="connsiteX69822" fmla="*/ 30029 w 12192000"/>
              <a:gd name="connsiteY69822" fmla="*/ 5098997 h 6858000"/>
              <a:gd name="connsiteX69823" fmla="*/ 8478 w 12192000"/>
              <a:gd name="connsiteY69823" fmla="*/ 5082054 h 6858000"/>
              <a:gd name="connsiteX69824" fmla="*/ 0 w 12192000"/>
              <a:gd name="connsiteY69824" fmla="*/ 5082054 h 6858000"/>
              <a:gd name="connsiteX69825" fmla="*/ 0 w 12192000"/>
              <a:gd name="connsiteY69825" fmla="*/ 5061655 h 6858000"/>
              <a:gd name="connsiteX69826" fmla="*/ 12396 w 12192000"/>
              <a:gd name="connsiteY69826" fmla="*/ 5061655 h 6858000"/>
              <a:gd name="connsiteX69827" fmla="*/ 30029 w 12192000"/>
              <a:gd name="connsiteY69827" fmla="*/ 5043099 h 6858000"/>
              <a:gd name="connsiteX69828" fmla="*/ 30029 w 12192000"/>
              <a:gd name="connsiteY69828" fmla="*/ 4964958 h 6858000"/>
              <a:gd name="connsiteX69829" fmla="*/ 12396 w 12192000"/>
              <a:gd name="connsiteY69829" fmla="*/ 4946287 h 6858000"/>
              <a:gd name="connsiteX69830" fmla="*/ 0 w 12192000"/>
              <a:gd name="connsiteY69830" fmla="*/ 4946287 h 6858000"/>
              <a:gd name="connsiteX69831" fmla="*/ 0 w 12192000"/>
              <a:gd name="connsiteY69831" fmla="*/ 4930346 h 6858000"/>
              <a:gd name="connsiteX69832" fmla="*/ 10206 w 12192000"/>
              <a:gd name="connsiteY69832" fmla="*/ 4930613 h 6858000"/>
              <a:gd name="connsiteX69833" fmla="*/ 29915 w 12192000"/>
              <a:gd name="connsiteY69833" fmla="*/ 4915630 h 6858000"/>
              <a:gd name="connsiteX69834" fmla="*/ 29685 w 12192000"/>
              <a:gd name="connsiteY69834" fmla="*/ 4915515 h 6858000"/>
              <a:gd name="connsiteX69835" fmla="*/ 35677 w 12192000"/>
              <a:gd name="connsiteY69835" fmla="*/ 4905718 h 6858000"/>
              <a:gd name="connsiteX69836" fmla="*/ 44667 w 12192000"/>
              <a:gd name="connsiteY69836" fmla="*/ 4915745 h 6858000"/>
              <a:gd name="connsiteX69837" fmla="*/ 65873 w 12192000"/>
              <a:gd name="connsiteY69837" fmla="*/ 4930497 h 6858000"/>
              <a:gd name="connsiteX69838" fmla="*/ 274365 w 12192000"/>
              <a:gd name="connsiteY69838" fmla="*/ 4930497 h 6858000"/>
              <a:gd name="connsiteX69839" fmla="*/ 296032 w 12192000"/>
              <a:gd name="connsiteY69839" fmla="*/ 4914247 h 6858000"/>
              <a:gd name="connsiteX69840" fmla="*/ 306521 w 12192000"/>
              <a:gd name="connsiteY69840" fmla="*/ 4905256 h 6858000"/>
              <a:gd name="connsiteX69841" fmla="*/ 315625 w 12192000"/>
              <a:gd name="connsiteY69841" fmla="*/ 4912634 h 6858000"/>
              <a:gd name="connsiteX69842" fmla="*/ 354811 w 12192000"/>
              <a:gd name="connsiteY69842" fmla="*/ 4929230 h 6858000"/>
              <a:gd name="connsiteX69843" fmla="*/ 362993 w 12192000"/>
              <a:gd name="connsiteY69843" fmla="*/ 4901684 h 6858000"/>
              <a:gd name="connsiteX69844" fmla="*/ 363339 w 12192000"/>
              <a:gd name="connsiteY69844" fmla="*/ 4873102 h 6858000"/>
              <a:gd name="connsiteX69845" fmla="*/ 363571 w 12192000"/>
              <a:gd name="connsiteY69845" fmla="*/ 4828845 h 6858000"/>
              <a:gd name="connsiteX69846" fmla="*/ 346167 w 12192000"/>
              <a:gd name="connsiteY69846" fmla="*/ 4810173 h 6858000"/>
              <a:gd name="connsiteX69847" fmla="*/ 200257 w 12192000"/>
              <a:gd name="connsiteY69847" fmla="*/ 4810404 h 6858000"/>
              <a:gd name="connsiteX69848" fmla="*/ 180779 w 12192000"/>
              <a:gd name="connsiteY69848" fmla="*/ 4830689 h 6858000"/>
              <a:gd name="connsiteX69849" fmla="*/ 180433 w 12192000"/>
              <a:gd name="connsiteY69849" fmla="*/ 4872295 h 6858000"/>
              <a:gd name="connsiteX69850" fmla="*/ 171905 w 12192000"/>
              <a:gd name="connsiteY69850" fmla="*/ 4897420 h 6858000"/>
              <a:gd name="connsiteX69851" fmla="*/ 165567 w 12192000"/>
              <a:gd name="connsiteY69851" fmla="*/ 4873793 h 6858000"/>
              <a:gd name="connsiteX69852" fmla="*/ 165567 w 12192000"/>
              <a:gd name="connsiteY69852" fmla="*/ 4834838 h 6858000"/>
              <a:gd name="connsiteX69853" fmla="*/ 141133 w 12192000"/>
              <a:gd name="connsiteY69853" fmla="*/ 4810173 h 6858000"/>
              <a:gd name="connsiteX69854" fmla="*/ 40171 w 12192000"/>
              <a:gd name="connsiteY69854" fmla="*/ 4813170 h 6858000"/>
              <a:gd name="connsiteX69855" fmla="*/ 0 w 12192000"/>
              <a:gd name="connsiteY69855" fmla="*/ 4812048 h 6858000"/>
              <a:gd name="connsiteX69856" fmla="*/ 0 w 12192000"/>
              <a:gd name="connsiteY69856" fmla="*/ 4785696 h 6858000"/>
              <a:gd name="connsiteX69857" fmla="*/ 16259 w 12192000"/>
              <a:gd name="connsiteY69857" fmla="*/ 4780211 h 6858000"/>
              <a:gd name="connsiteX69858" fmla="*/ 30375 w 12192000"/>
              <a:gd name="connsiteY69858" fmla="*/ 4737795 h 6858000"/>
              <a:gd name="connsiteX69859" fmla="*/ 15508 w 12192000"/>
              <a:gd name="connsiteY69859" fmla="*/ 4693825 h 6858000"/>
              <a:gd name="connsiteX69860" fmla="*/ 0 w 12192000"/>
              <a:gd name="connsiteY69860" fmla="*/ 4688837 h 6858000"/>
              <a:gd name="connsiteX69861" fmla="*/ 0 w 12192000"/>
              <a:gd name="connsiteY69861" fmla="*/ 4657937 h 6858000"/>
              <a:gd name="connsiteX69862" fmla="*/ 20234 w 12192000"/>
              <a:gd name="connsiteY69862" fmla="*/ 4659582 h 6858000"/>
              <a:gd name="connsiteX69863" fmla="*/ 29685 w 12192000"/>
              <a:gd name="connsiteY69863" fmla="*/ 4647207 h 6858000"/>
              <a:gd name="connsiteX69864" fmla="*/ 17813 w 12192000"/>
              <a:gd name="connsiteY69864" fmla="*/ 4611939 h 6858000"/>
              <a:gd name="connsiteX69865" fmla="*/ 190 w 12192000"/>
              <a:gd name="connsiteY69865" fmla="*/ 4610024 h 6858000"/>
              <a:gd name="connsiteX69866" fmla="*/ 0 w 12192000"/>
              <a:gd name="connsiteY69866" fmla="*/ 4610170 h 6858000"/>
              <a:gd name="connsiteX69867" fmla="*/ 0 w 12192000"/>
              <a:gd name="connsiteY69867" fmla="*/ 4589573 h 6858000"/>
              <a:gd name="connsiteX69868" fmla="*/ 7901 w 12192000"/>
              <a:gd name="connsiteY69868" fmla="*/ 4592232 h 6858000"/>
              <a:gd name="connsiteX69869" fmla="*/ 30951 w 12192000"/>
              <a:gd name="connsiteY69869" fmla="*/ 4567913 h 6858000"/>
              <a:gd name="connsiteX69870" fmla="*/ 9054 w 12192000"/>
              <a:gd name="connsiteY69870" fmla="*/ 4544632 h 6858000"/>
              <a:gd name="connsiteX69871" fmla="*/ 9169 w 12192000"/>
              <a:gd name="connsiteY69871" fmla="*/ 4544746 h 6858000"/>
              <a:gd name="connsiteX69872" fmla="*/ 0 w 12192000"/>
              <a:gd name="connsiteY69872" fmla="*/ 4544989 h 6858000"/>
              <a:gd name="connsiteX69873" fmla="*/ 0 w 12192000"/>
              <a:gd name="connsiteY69873" fmla="*/ 4523656 h 6858000"/>
              <a:gd name="connsiteX69874" fmla="*/ 641 w 12192000"/>
              <a:gd name="connsiteY69874" fmla="*/ 4523886 h 6858000"/>
              <a:gd name="connsiteX69875" fmla="*/ 30491 w 12192000"/>
              <a:gd name="connsiteY69875" fmla="*/ 4494727 h 6858000"/>
              <a:gd name="connsiteX69876" fmla="*/ 30491 w 12192000"/>
              <a:gd name="connsiteY69876" fmla="*/ 4466145 h 6858000"/>
              <a:gd name="connsiteX69877" fmla="*/ 37175 w 12192000"/>
              <a:gd name="connsiteY69877" fmla="*/ 4447014 h 6858000"/>
              <a:gd name="connsiteX69878" fmla="*/ 45820 w 12192000"/>
              <a:gd name="connsiteY69878" fmla="*/ 4467528 h 6858000"/>
              <a:gd name="connsiteX69879" fmla="*/ 45820 w 12192000"/>
              <a:gd name="connsiteY69879" fmla="*/ 4503948 h 6858000"/>
              <a:gd name="connsiteX69880" fmla="*/ 72673 w 12192000"/>
              <a:gd name="connsiteY69880" fmla="*/ 4523310 h 6858000"/>
              <a:gd name="connsiteX69881" fmla="*/ 99181 w 12192000"/>
              <a:gd name="connsiteY69881" fmla="*/ 4503026 h 6858000"/>
              <a:gd name="connsiteX69882" fmla="*/ 97107 w 12192000"/>
              <a:gd name="connsiteY69882" fmla="*/ 4365760 h 6858000"/>
              <a:gd name="connsiteX69883" fmla="*/ 98605 w 12192000"/>
              <a:gd name="connsiteY69883" fmla="*/ 4233105 h 6858000"/>
              <a:gd name="connsiteX69884" fmla="*/ 74863 w 12192000"/>
              <a:gd name="connsiteY69884" fmla="*/ 4210054 h 6858000"/>
              <a:gd name="connsiteX69885" fmla="*/ 0 w 12192000"/>
              <a:gd name="connsiteY69885" fmla="*/ 4210054 h 6858000"/>
              <a:gd name="connsiteX69886" fmla="*/ 0 w 12192000"/>
              <a:gd name="connsiteY69886" fmla="*/ 4189770 h 6858000"/>
              <a:gd name="connsiteX69887" fmla="*/ 83045 w 12192000"/>
              <a:gd name="connsiteY69887" fmla="*/ 4189770 h 6858000"/>
              <a:gd name="connsiteX69888" fmla="*/ 98259 w 12192000"/>
              <a:gd name="connsiteY69888" fmla="*/ 4174326 h 6858000"/>
              <a:gd name="connsiteX69889" fmla="*/ 98259 w 12192000"/>
              <a:gd name="connsiteY69889" fmla="*/ 4090998 h 6858000"/>
              <a:gd name="connsiteX69890" fmla="*/ 81317 w 12192000"/>
              <a:gd name="connsiteY69890" fmla="*/ 4074632 h 6858000"/>
              <a:gd name="connsiteX69891" fmla="*/ 16199 w 12192000"/>
              <a:gd name="connsiteY69891" fmla="*/ 4074632 h 6858000"/>
              <a:gd name="connsiteX69892" fmla="*/ 5251 w 12192000"/>
              <a:gd name="connsiteY69892" fmla="*/ 4075093 h 6858000"/>
              <a:gd name="connsiteX69893" fmla="*/ 0 w 12192000"/>
              <a:gd name="connsiteY69893" fmla="*/ 4066377 h 6858000"/>
              <a:gd name="connsiteX69894" fmla="*/ 0 w 12192000"/>
              <a:gd name="connsiteY69894" fmla="*/ 4064647 h 6858000"/>
              <a:gd name="connsiteX69895" fmla="*/ 5193 w 12192000"/>
              <a:gd name="connsiteY69895" fmla="*/ 4055716 h 6858000"/>
              <a:gd name="connsiteX69896" fmla="*/ 16431 w 12192000"/>
              <a:gd name="connsiteY69896" fmla="*/ 4054463 h 6858000"/>
              <a:gd name="connsiteX69897" fmla="*/ 78897 w 12192000"/>
              <a:gd name="connsiteY69897" fmla="*/ 4055039 h 6858000"/>
              <a:gd name="connsiteX69898" fmla="*/ 98375 w 12192000"/>
              <a:gd name="connsiteY69898" fmla="*/ 4033026 h 6858000"/>
              <a:gd name="connsiteX69899" fmla="*/ 80049 w 12192000"/>
              <a:gd name="connsiteY69899" fmla="*/ 4006634 h 6858000"/>
              <a:gd name="connsiteX69900" fmla="*/ 0 w 12192000"/>
              <a:gd name="connsiteY69900" fmla="*/ 4006634 h 6858000"/>
              <a:gd name="connsiteX69901" fmla="*/ 0 w 12192000"/>
              <a:gd name="connsiteY69901" fmla="*/ 3991935 h 6858000"/>
              <a:gd name="connsiteX69902" fmla="*/ 76591 w 12192000"/>
              <a:gd name="connsiteY69902" fmla="*/ 3992226 h 6858000"/>
              <a:gd name="connsiteX69903" fmla="*/ 98259 w 12192000"/>
              <a:gd name="connsiteY69903" fmla="*/ 3969752 h 6858000"/>
              <a:gd name="connsiteX69904" fmla="*/ 97798 w 12192000"/>
              <a:gd name="connsiteY69904" fmla="*/ 3896912 h 6858000"/>
              <a:gd name="connsiteX69905" fmla="*/ 83967 w 12192000"/>
              <a:gd name="connsiteY69905" fmla="*/ 3872595 h 6858000"/>
              <a:gd name="connsiteX69906" fmla="*/ 45474 w 12192000"/>
              <a:gd name="connsiteY69906" fmla="*/ 3888153 h 6858000"/>
              <a:gd name="connsiteX69907" fmla="*/ 35793 w 12192000"/>
              <a:gd name="connsiteY69907" fmla="*/ 3897490 h 6858000"/>
              <a:gd name="connsiteX69908" fmla="*/ 30261 w 12192000"/>
              <a:gd name="connsiteY69908" fmla="*/ 3890458 h 6858000"/>
              <a:gd name="connsiteX69909" fmla="*/ 5366 w 12192000"/>
              <a:gd name="connsiteY69909" fmla="*/ 3871788 h 6858000"/>
              <a:gd name="connsiteX69910" fmla="*/ 0 w 12192000"/>
              <a:gd name="connsiteY69910" fmla="*/ 3871788 h 6858000"/>
              <a:gd name="connsiteX69911" fmla="*/ 0 w 12192000"/>
              <a:gd name="connsiteY69911" fmla="*/ 3856344 h 6858000"/>
              <a:gd name="connsiteX69912" fmla="*/ 12050 w 12192000"/>
              <a:gd name="connsiteY69912" fmla="*/ 3856344 h 6858000"/>
              <a:gd name="connsiteX69913" fmla="*/ 30029 w 12192000"/>
              <a:gd name="connsiteY69913" fmla="*/ 3839171 h 6858000"/>
              <a:gd name="connsiteX69914" fmla="*/ 30029 w 12192000"/>
              <a:gd name="connsiteY69914" fmla="*/ 3758494 h 6858000"/>
              <a:gd name="connsiteX69915" fmla="*/ 11935 w 12192000"/>
              <a:gd name="connsiteY69915" fmla="*/ 3741206 h 6858000"/>
              <a:gd name="connsiteX69916" fmla="*/ 0 w 12192000"/>
              <a:gd name="connsiteY69916" fmla="*/ 3741206 h 6858000"/>
              <a:gd name="connsiteX69917" fmla="*/ 0 w 12192000"/>
              <a:gd name="connsiteY69917" fmla="*/ 3720365 h 6858000"/>
              <a:gd name="connsiteX69918" fmla="*/ 13088 w 12192000"/>
              <a:gd name="connsiteY69918" fmla="*/ 3720346 h 6858000"/>
              <a:gd name="connsiteX69919" fmla="*/ 30491 w 12192000"/>
              <a:gd name="connsiteY69919" fmla="*/ 3705593 h 6858000"/>
              <a:gd name="connsiteX69920" fmla="*/ 30145 w 12192000"/>
              <a:gd name="connsiteY69920" fmla="*/ 3705593 h 6858000"/>
              <a:gd name="connsiteX69921" fmla="*/ 35677 w 12192000"/>
              <a:gd name="connsiteY69921" fmla="*/ 3695452 h 6858000"/>
              <a:gd name="connsiteX69922" fmla="*/ 45243 w 12192000"/>
              <a:gd name="connsiteY69922" fmla="*/ 3704787 h 6858000"/>
              <a:gd name="connsiteX69923" fmla="*/ 62877 w 12192000"/>
              <a:gd name="connsiteY69923" fmla="*/ 3720346 h 6858000"/>
              <a:gd name="connsiteX69924" fmla="*/ 279090 w 12192000"/>
              <a:gd name="connsiteY69924" fmla="*/ 3720116 h 6858000"/>
              <a:gd name="connsiteX69925" fmla="*/ 296032 w 12192000"/>
              <a:gd name="connsiteY69925" fmla="*/ 3709281 h 6858000"/>
              <a:gd name="connsiteX69926" fmla="*/ 306635 w 12192000"/>
              <a:gd name="connsiteY69926" fmla="*/ 3694760 h 6858000"/>
              <a:gd name="connsiteX69927" fmla="*/ 317239 w 12192000"/>
              <a:gd name="connsiteY69927" fmla="*/ 3709627 h 6858000"/>
              <a:gd name="connsiteX69928" fmla="*/ 352275 w 12192000"/>
              <a:gd name="connsiteY69928" fmla="*/ 3719655 h 6858000"/>
              <a:gd name="connsiteX69929" fmla="*/ 363801 w 12192000"/>
              <a:gd name="connsiteY69929" fmla="*/ 3702251 h 6858000"/>
              <a:gd name="connsiteX69930" fmla="*/ 364147 w 12192000"/>
              <a:gd name="connsiteY69930" fmla="*/ 3621574 h 6858000"/>
              <a:gd name="connsiteX69931" fmla="*/ 347897 w 12192000"/>
              <a:gd name="connsiteY69931" fmla="*/ 3605209 h 6858000"/>
              <a:gd name="connsiteX69932" fmla="*/ 199451 w 12192000"/>
              <a:gd name="connsiteY69932" fmla="*/ 3604978 h 6858000"/>
              <a:gd name="connsiteX69933" fmla="*/ 181126 w 12192000"/>
              <a:gd name="connsiteY69933" fmla="*/ 3625378 h 6858000"/>
              <a:gd name="connsiteX69934" fmla="*/ 181126 w 12192000"/>
              <a:gd name="connsiteY69934" fmla="*/ 3680008 h 6858000"/>
              <a:gd name="connsiteX69935" fmla="*/ 171905 w 12192000"/>
              <a:gd name="connsiteY69935" fmla="*/ 3692455 h 6858000"/>
              <a:gd name="connsiteX69936" fmla="*/ 165913 w 12192000"/>
              <a:gd name="connsiteY69936" fmla="*/ 3680123 h 6858000"/>
              <a:gd name="connsiteX69937" fmla="*/ 166143 w 12192000"/>
              <a:gd name="connsiteY69937" fmla="*/ 3628029 h 6858000"/>
              <a:gd name="connsiteX69938" fmla="*/ 143438 w 12192000"/>
              <a:gd name="connsiteY69938" fmla="*/ 3604748 h 6858000"/>
              <a:gd name="connsiteX69939" fmla="*/ 0 w 12192000"/>
              <a:gd name="connsiteY69939" fmla="*/ 3605142 h 6858000"/>
              <a:gd name="connsiteX69940" fmla="*/ 0 w 12192000"/>
              <a:gd name="connsiteY69940" fmla="*/ 3575500 h 6858000"/>
              <a:gd name="connsiteX69941" fmla="*/ 16199 w 12192000"/>
              <a:gd name="connsiteY69941" fmla="*/ 3570055 h 6858000"/>
              <a:gd name="connsiteX69942" fmla="*/ 30261 w 12192000"/>
              <a:gd name="connsiteY69942" fmla="*/ 3527760 h 6858000"/>
              <a:gd name="connsiteX69943" fmla="*/ 15999 w 12192000"/>
              <a:gd name="connsiteY69943" fmla="*/ 3484107 h 6858000"/>
              <a:gd name="connsiteX69944" fmla="*/ 0 w 12192000"/>
              <a:gd name="connsiteY69944" fmla="*/ 3478667 h 6858000"/>
              <a:gd name="connsiteX69945" fmla="*/ 0 w 12192000"/>
              <a:gd name="connsiteY69945" fmla="*/ 3449963 h 6858000"/>
              <a:gd name="connsiteX69946" fmla="*/ 4790 w 12192000"/>
              <a:gd name="connsiteY69946" fmla="*/ 3450195 h 6858000"/>
              <a:gd name="connsiteX69947" fmla="*/ 31183 w 12192000"/>
              <a:gd name="connsiteY69947" fmla="*/ 3424147 h 6858000"/>
              <a:gd name="connsiteX69948" fmla="*/ 1793 w 12192000"/>
              <a:gd name="connsiteY69948" fmla="*/ 3401098 h 6858000"/>
              <a:gd name="connsiteX69949" fmla="*/ 0 w 12192000"/>
              <a:gd name="connsiteY69949" fmla="*/ 3401670 h 6858000"/>
              <a:gd name="connsiteX69950" fmla="*/ 0 w 12192000"/>
              <a:gd name="connsiteY69950" fmla="*/ 3385079 h 6858000"/>
              <a:gd name="connsiteX69951" fmla="*/ 5135 w 12192000"/>
              <a:gd name="connsiteY69951" fmla="*/ 3385423 h 6858000"/>
              <a:gd name="connsiteX69952" fmla="*/ 30837 w 12192000"/>
              <a:gd name="connsiteY69952" fmla="*/ 3356265 h 6858000"/>
              <a:gd name="connsiteX69953" fmla="*/ 2484 w 12192000"/>
              <a:gd name="connsiteY69953" fmla="*/ 3333443 h 6858000"/>
              <a:gd name="connsiteX69954" fmla="*/ 0 w 12192000"/>
              <a:gd name="connsiteY69954" fmla="*/ 3334190 h 6858000"/>
              <a:gd name="connsiteX69955" fmla="*/ 0 w 12192000"/>
              <a:gd name="connsiteY69955" fmla="*/ 3318192 h 6858000"/>
              <a:gd name="connsiteX69956" fmla="*/ 4905 w 12192000"/>
              <a:gd name="connsiteY69956" fmla="*/ 3318461 h 6858000"/>
              <a:gd name="connsiteX69957" fmla="*/ 30375 w 12192000"/>
              <a:gd name="connsiteY69957" fmla="*/ 3300019 h 6858000"/>
              <a:gd name="connsiteX69958" fmla="*/ 30375 w 12192000"/>
              <a:gd name="connsiteY69958" fmla="*/ 3253229 h 6858000"/>
              <a:gd name="connsiteX69959" fmla="*/ 30145 w 12192000"/>
              <a:gd name="connsiteY69959" fmla="*/ 3253342 h 6858000"/>
              <a:gd name="connsiteX69960" fmla="*/ 35677 w 12192000"/>
              <a:gd name="connsiteY69960" fmla="*/ 3241013 h 6858000"/>
              <a:gd name="connsiteX69961" fmla="*/ 45704 w 12192000"/>
              <a:gd name="connsiteY69961" fmla="*/ 3252538 h 6858000"/>
              <a:gd name="connsiteX69962" fmla="*/ 45474 w 12192000"/>
              <a:gd name="connsiteY69962" fmla="*/ 3296677 h 6858000"/>
              <a:gd name="connsiteX69963" fmla="*/ 70829 w 12192000"/>
              <a:gd name="connsiteY69963" fmla="*/ 3318807 h 6858000"/>
              <a:gd name="connsiteX69964" fmla="*/ 98720 w 12192000"/>
              <a:gd name="connsiteY69964" fmla="*/ 3295525 h 6858000"/>
              <a:gd name="connsiteX69965" fmla="*/ 96761 w 12192000"/>
              <a:gd name="connsiteY69965" fmla="*/ 3155033 h 6858000"/>
              <a:gd name="connsiteX69966" fmla="*/ 98029 w 12192000"/>
              <a:gd name="connsiteY69966" fmla="*/ 3019956 h 6858000"/>
              <a:gd name="connsiteX69967" fmla="*/ 79473 w 12192000"/>
              <a:gd name="connsiteY69967" fmla="*/ 2999903 h 6858000"/>
              <a:gd name="connsiteX69968" fmla="*/ 0 w 12192000"/>
              <a:gd name="connsiteY69968" fmla="*/ 3000910 h 6858000"/>
              <a:gd name="connsiteX69969" fmla="*/ 0 w 12192000"/>
              <a:gd name="connsiteY69969" fmla="*/ 2985016 h 6858000"/>
              <a:gd name="connsiteX69970" fmla="*/ 1563 w 12192000"/>
              <a:gd name="connsiteY69970" fmla="*/ 2985382 h 6858000"/>
              <a:gd name="connsiteX69971" fmla="*/ 77053 w 12192000"/>
              <a:gd name="connsiteY69971" fmla="*/ 2985382 h 6858000"/>
              <a:gd name="connsiteX69972" fmla="*/ 98490 w 12192000"/>
              <a:gd name="connsiteY69972" fmla="*/ 2964059 h 6858000"/>
              <a:gd name="connsiteX69973" fmla="*/ 98720 w 12192000"/>
              <a:gd name="connsiteY69973" fmla="*/ 2883498 h 6858000"/>
              <a:gd name="connsiteX69974" fmla="*/ 78667 w 12192000"/>
              <a:gd name="connsiteY69974" fmla="*/ 2864942 h 6858000"/>
              <a:gd name="connsiteX69975" fmla="*/ 21387 w 12192000"/>
              <a:gd name="connsiteY69975" fmla="*/ 2865287 h 6858000"/>
              <a:gd name="connsiteX69976" fmla="*/ 295 w 12192000"/>
              <a:gd name="connsiteY69976" fmla="*/ 2858373 h 6858000"/>
              <a:gd name="connsiteX69977" fmla="*/ 20465 w 12192000"/>
              <a:gd name="connsiteY69977" fmla="*/ 2849730 h 6858000"/>
              <a:gd name="connsiteX69978" fmla="*/ 80279 w 12192000"/>
              <a:gd name="connsiteY69978" fmla="*/ 2849730 h 6858000"/>
              <a:gd name="connsiteX69979" fmla="*/ 98144 w 12192000"/>
              <a:gd name="connsiteY69979" fmla="*/ 2825871 h 6858000"/>
              <a:gd name="connsiteX69980" fmla="*/ 80741 w 12192000"/>
              <a:gd name="connsiteY69980" fmla="*/ 2802014 h 6858000"/>
              <a:gd name="connsiteX69981" fmla="*/ 0 w 12192000"/>
              <a:gd name="connsiteY69981" fmla="*/ 2802014 h 6858000"/>
              <a:gd name="connsiteX69982" fmla="*/ 0 w 12192000"/>
              <a:gd name="connsiteY69982" fmla="*/ 2781499 h 6858000"/>
              <a:gd name="connsiteX69983" fmla="*/ 74633 w 12192000"/>
              <a:gd name="connsiteY69983" fmla="*/ 2781499 h 6858000"/>
              <a:gd name="connsiteX69984" fmla="*/ 98605 w 12192000"/>
              <a:gd name="connsiteY69984" fmla="*/ 2758565 h 6858000"/>
              <a:gd name="connsiteX69985" fmla="*/ 97913 w 12192000"/>
              <a:gd name="connsiteY69985" fmla="*/ 2690797 h 6858000"/>
              <a:gd name="connsiteX69986" fmla="*/ 87079 w 12192000"/>
              <a:gd name="connsiteY69986" fmla="*/ 2667400 h 6858000"/>
              <a:gd name="connsiteX69987" fmla="*/ 45474 w 12192000"/>
              <a:gd name="connsiteY69987" fmla="*/ 2681575 h 6858000"/>
              <a:gd name="connsiteX69988" fmla="*/ 37522 w 12192000"/>
              <a:gd name="connsiteY69988" fmla="*/ 2690566 h 6858000"/>
              <a:gd name="connsiteX69989" fmla="*/ 31067 w 12192000"/>
              <a:gd name="connsiteY69989" fmla="*/ 2684456 h 6858000"/>
              <a:gd name="connsiteX69990" fmla="*/ 3752 w 12192000"/>
              <a:gd name="connsiteY69990" fmla="*/ 2666477 h 6858000"/>
              <a:gd name="connsiteX69991" fmla="*/ 0 w 12192000"/>
              <a:gd name="connsiteY69991" fmla="*/ 2666465 h 6858000"/>
              <a:gd name="connsiteX69992" fmla="*/ 0 w 12192000"/>
              <a:gd name="connsiteY69992" fmla="*/ 2645851 h 6858000"/>
              <a:gd name="connsiteX69993" fmla="*/ 14355 w 12192000"/>
              <a:gd name="connsiteY69993" fmla="*/ 2645963 h 6858000"/>
              <a:gd name="connsiteX69994" fmla="*/ 30721 w 12192000"/>
              <a:gd name="connsiteY69994" fmla="*/ 2629597 h 6858000"/>
              <a:gd name="connsiteX69995" fmla="*/ 30721 w 12192000"/>
              <a:gd name="connsiteY69995" fmla="*/ 2546153 h 6858000"/>
              <a:gd name="connsiteX69996" fmla="*/ 13779 w 12192000"/>
              <a:gd name="connsiteY69996" fmla="*/ 2530595 h 6858000"/>
              <a:gd name="connsiteX69997" fmla="*/ 0 w 12192000"/>
              <a:gd name="connsiteY69997" fmla="*/ 2530595 h 6858000"/>
              <a:gd name="connsiteX69998" fmla="*/ 0 w 12192000"/>
              <a:gd name="connsiteY69998" fmla="*/ 2515825 h 6858000"/>
              <a:gd name="connsiteX69999" fmla="*/ 12972 w 12192000"/>
              <a:gd name="connsiteY69999" fmla="*/ 2515843 h 6858000"/>
              <a:gd name="connsiteX70000" fmla="*/ 30375 w 12192000"/>
              <a:gd name="connsiteY70000" fmla="*/ 2500169 h 6858000"/>
              <a:gd name="connsiteX70001" fmla="*/ 30261 w 12192000"/>
              <a:gd name="connsiteY70001" fmla="*/ 2500052 h 6858000"/>
              <a:gd name="connsiteX70002" fmla="*/ 35677 w 12192000"/>
              <a:gd name="connsiteY70002" fmla="*/ 2490141 h 6858000"/>
              <a:gd name="connsiteX70003" fmla="*/ 45474 w 12192000"/>
              <a:gd name="connsiteY70003" fmla="*/ 2499130 h 6858000"/>
              <a:gd name="connsiteX70004" fmla="*/ 63107 w 12192000"/>
              <a:gd name="connsiteY70004" fmla="*/ 2515727 h 6858000"/>
              <a:gd name="connsiteX70005" fmla="*/ 279436 w 12192000"/>
              <a:gd name="connsiteY70005" fmla="*/ 2515497 h 6858000"/>
              <a:gd name="connsiteX70006" fmla="*/ 296032 w 12192000"/>
              <a:gd name="connsiteY70006" fmla="*/ 2503856 h 6858000"/>
              <a:gd name="connsiteX70007" fmla="*/ 306981 w 12192000"/>
              <a:gd name="connsiteY70007" fmla="*/ 2489680 h 6858000"/>
              <a:gd name="connsiteX70008" fmla="*/ 317470 w 12192000"/>
              <a:gd name="connsiteY70008" fmla="*/ 2504432 h 6858000"/>
              <a:gd name="connsiteX70009" fmla="*/ 352737 w 12192000"/>
              <a:gd name="connsiteY70009" fmla="*/ 2515151 h 6858000"/>
              <a:gd name="connsiteX70010" fmla="*/ 364032 w 12192000"/>
              <a:gd name="connsiteY70010" fmla="*/ 2496710 h 6858000"/>
              <a:gd name="connsiteX70011" fmla="*/ 364378 w 12192000"/>
              <a:gd name="connsiteY70011" fmla="*/ 2413382 h 6858000"/>
              <a:gd name="connsiteX70012" fmla="*/ 344555 w 12192000"/>
              <a:gd name="connsiteY70012" fmla="*/ 2395403 h 6858000"/>
              <a:gd name="connsiteX70013" fmla="*/ 274250 w 12192000"/>
              <a:gd name="connsiteY70013" fmla="*/ 2395634 h 6858000"/>
              <a:gd name="connsiteX70014" fmla="*/ 211783 w 12192000"/>
              <a:gd name="connsiteY70014" fmla="*/ 2395173 h 6858000"/>
              <a:gd name="connsiteX70015" fmla="*/ 181126 w 12192000"/>
              <a:gd name="connsiteY70015" fmla="*/ 2427213 h 6858000"/>
              <a:gd name="connsiteX70016" fmla="*/ 181126 w 12192000"/>
              <a:gd name="connsiteY70016" fmla="*/ 2471470 h 6858000"/>
              <a:gd name="connsiteX70017" fmla="*/ 172827 w 12192000"/>
              <a:gd name="connsiteY70017" fmla="*/ 2482880 h 6858000"/>
              <a:gd name="connsiteX70018" fmla="*/ 166143 w 12192000"/>
              <a:gd name="connsiteY70018" fmla="*/ 2471470 h 6858000"/>
              <a:gd name="connsiteX70019" fmla="*/ 166373 w 12192000"/>
              <a:gd name="connsiteY70019" fmla="*/ 2416840 h 6858000"/>
              <a:gd name="connsiteX70020" fmla="*/ 144476 w 12192000"/>
              <a:gd name="connsiteY70020" fmla="*/ 2395403 h 6858000"/>
              <a:gd name="connsiteX70021" fmla="*/ 33141 w 12192000"/>
              <a:gd name="connsiteY70021" fmla="*/ 2397824 h 6858000"/>
              <a:gd name="connsiteX70022" fmla="*/ 0 w 12192000"/>
              <a:gd name="connsiteY70022" fmla="*/ 2397122 h 6858000"/>
              <a:gd name="connsiteX70023" fmla="*/ 0 w 12192000"/>
              <a:gd name="connsiteY70023" fmla="*/ 2374053 h 6858000"/>
              <a:gd name="connsiteX70024" fmla="*/ 14847 w 12192000"/>
              <a:gd name="connsiteY70024" fmla="*/ 2365438 h 6858000"/>
              <a:gd name="connsiteX70025" fmla="*/ 30261 w 12192000"/>
              <a:gd name="connsiteY70025" fmla="*/ 2320259 h 6858000"/>
              <a:gd name="connsiteX70026" fmla="*/ 16371 w 12192000"/>
              <a:gd name="connsiteY70026" fmla="*/ 2278767 h 6858000"/>
              <a:gd name="connsiteX70027" fmla="*/ 0 w 12192000"/>
              <a:gd name="connsiteY70027" fmla="*/ 2273424 h 6858000"/>
              <a:gd name="connsiteX70028" fmla="*/ 0 w 12192000"/>
              <a:gd name="connsiteY70028" fmla="*/ 2243930 h 6858000"/>
              <a:gd name="connsiteX70029" fmla="*/ 3407 w 12192000"/>
              <a:gd name="connsiteY70029" fmla="*/ 2243848 h 6858000"/>
              <a:gd name="connsiteX70030" fmla="*/ 30951 w 12192000"/>
              <a:gd name="connsiteY70030" fmla="*/ 2219760 h 6858000"/>
              <a:gd name="connsiteX70031" fmla="*/ 7786 w 12192000"/>
              <a:gd name="connsiteY70031" fmla="*/ 2196593 h 6858000"/>
              <a:gd name="connsiteX70032" fmla="*/ 7671 w 12192000"/>
              <a:gd name="connsiteY70032" fmla="*/ 2196593 h 6858000"/>
              <a:gd name="connsiteX70033" fmla="*/ 0 w 12192000"/>
              <a:gd name="connsiteY70033" fmla="*/ 2199253 h 6858000"/>
              <a:gd name="connsiteX70034" fmla="*/ 0 w 12192000"/>
              <a:gd name="connsiteY70034" fmla="*/ 2175701 h 6858000"/>
              <a:gd name="connsiteX70035" fmla="*/ 8132 w 12192000"/>
              <a:gd name="connsiteY70035" fmla="*/ 2177231 h 6858000"/>
              <a:gd name="connsiteX70036" fmla="*/ 8247 w 12192000"/>
              <a:gd name="connsiteY70036" fmla="*/ 2177231 h 6858000"/>
              <a:gd name="connsiteX70037" fmla="*/ 29915 w 12192000"/>
              <a:gd name="connsiteY70037" fmla="*/ 2154527 h 6858000"/>
              <a:gd name="connsiteX70038" fmla="*/ 7325 w 12192000"/>
              <a:gd name="connsiteY70038" fmla="*/ 2128711 h 6858000"/>
              <a:gd name="connsiteX70039" fmla="*/ 0 w 12192000"/>
              <a:gd name="connsiteY70039" fmla="*/ 2130827 h 6858000"/>
              <a:gd name="connsiteX70040" fmla="*/ 0 w 12192000"/>
              <a:gd name="connsiteY70040" fmla="*/ 2110249 h 6858000"/>
              <a:gd name="connsiteX70041" fmla="*/ 9515 w 12192000"/>
              <a:gd name="connsiteY70041" fmla="*/ 2113035 h 6858000"/>
              <a:gd name="connsiteX70042" fmla="*/ 30721 w 12192000"/>
              <a:gd name="connsiteY70042" fmla="*/ 2087334 h 6858000"/>
              <a:gd name="connsiteX70043" fmla="*/ 30721 w 12192000"/>
              <a:gd name="connsiteY70043" fmla="*/ 2043079 h 6858000"/>
              <a:gd name="connsiteX70044" fmla="*/ 36829 w 12192000"/>
              <a:gd name="connsiteY70044" fmla="*/ 2031205 h 6858000"/>
              <a:gd name="connsiteX70045" fmla="*/ 46050 w 12192000"/>
              <a:gd name="connsiteY70045" fmla="*/ 2043539 h 6858000"/>
              <a:gd name="connsiteX70046" fmla="*/ 46050 w 12192000"/>
              <a:gd name="connsiteY70046" fmla="*/ 2085143 h 6858000"/>
              <a:gd name="connsiteX70047" fmla="*/ 71635 w 12192000"/>
              <a:gd name="connsiteY70047" fmla="*/ 2113266 h 6858000"/>
              <a:gd name="connsiteX70048" fmla="*/ 99181 w 12192000"/>
              <a:gd name="connsiteY70048" fmla="*/ 2084339 h 6858000"/>
              <a:gd name="connsiteX70049" fmla="*/ 97913 w 12192000"/>
              <a:gd name="connsiteY70049" fmla="*/ 1952374 h 6858000"/>
              <a:gd name="connsiteX70050" fmla="*/ 97683 w 12192000"/>
              <a:gd name="connsiteY70050" fmla="*/ 1952720 h 6858000"/>
              <a:gd name="connsiteX70051" fmla="*/ 98836 w 12192000"/>
              <a:gd name="connsiteY70051" fmla="*/ 1819948 h 6858000"/>
              <a:gd name="connsiteX70052" fmla="*/ 75555 w 12192000"/>
              <a:gd name="connsiteY70052" fmla="*/ 1795630 h 6858000"/>
              <a:gd name="connsiteX70053" fmla="*/ 2715 w 12192000"/>
              <a:gd name="connsiteY70053" fmla="*/ 1795630 h 6858000"/>
              <a:gd name="connsiteX70054" fmla="*/ 0 w 12192000"/>
              <a:gd name="connsiteY70054" fmla="*/ 1796264 h 6858000"/>
              <a:gd name="connsiteX70055" fmla="*/ 0 w 12192000"/>
              <a:gd name="connsiteY70055" fmla="*/ 1775330 h 6858000"/>
              <a:gd name="connsiteX70056" fmla="*/ 79703 w 12192000"/>
              <a:gd name="connsiteY70056" fmla="*/ 1775001 h 6858000"/>
              <a:gd name="connsiteX70057" fmla="*/ 99066 w 12192000"/>
              <a:gd name="connsiteY70057" fmla="*/ 1754830 h 6858000"/>
              <a:gd name="connsiteX70058" fmla="*/ 99066 w 12192000"/>
              <a:gd name="connsiteY70058" fmla="*/ 1679340 h 6858000"/>
              <a:gd name="connsiteX70059" fmla="*/ 79243 w 12192000"/>
              <a:gd name="connsiteY70059" fmla="*/ 1659632 h 6858000"/>
              <a:gd name="connsiteX70060" fmla="*/ 16777 w 12192000"/>
              <a:gd name="connsiteY70060" fmla="*/ 1659862 h 6858000"/>
              <a:gd name="connsiteX70061" fmla="*/ 410 w 12192000"/>
              <a:gd name="connsiteY70061" fmla="*/ 1651911 h 6858000"/>
              <a:gd name="connsiteX70062" fmla="*/ 17582 w 12192000"/>
              <a:gd name="connsiteY70062" fmla="*/ 1642691 h 6858000"/>
              <a:gd name="connsiteX70063" fmla="*/ 82585 w 12192000"/>
              <a:gd name="connsiteY70063" fmla="*/ 1642345 h 6858000"/>
              <a:gd name="connsiteX70064" fmla="*/ 98375 w 12192000"/>
              <a:gd name="connsiteY70064" fmla="*/ 1613530 h 6858000"/>
              <a:gd name="connsiteX70065" fmla="*/ 81663 w 12192000"/>
              <a:gd name="connsiteY70065" fmla="*/ 1591979 h 6858000"/>
              <a:gd name="connsiteX70066" fmla="*/ 0 w 12192000"/>
              <a:gd name="connsiteY70066" fmla="*/ 1592042 h 6858000"/>
              <a:gd name="connsiteX70067" fmla="*/ 0 w 12192000"/>
              <a:gd name="connsiteY70067" fmla="*/ 1580228 h 6858000"/>
              <a:gd name="connsiteX70068" fmla="*/ 82815 w 12192000"/>
              <a:gd name="connsiteY70068" fmla="*/ 1580684 h 6858000"/>
              <a:gd name="connsiteX70069" fmla="*/ 100795 w 12192000"/>
              <a:gd name="connsiteY70069" fmla="*/ 1557980 h 6858000"/>
              <a:gd name="connsiteX70070" fmla="*/ 99757 w 12192000"/>
              <a:gd name="connsiteY70070" fmla="*/ 1475458 h 6858000"/>
              <a:gd name="connsiteX70071" fmla="*/ 90422 w 12192000"/>
              <a:gd name="connsiteY70071" fmla="*/ 1459323 h 6858000"/>
              <a:gd name="connsiteX70072" fmla="*/ 40171 w 12192000"/>
              <a:gd name="connsiteY70072" fmla="*/ 1474651 h 6858000"/>
              <a:gd name="connsiteX70073" fmla="*/ 29339 w 12192000"/>
              <a:gd name="connsiteY70073" fmla="*/ 1478570 h 6858000"/>
              <a:gd name="connsiteX70074" fmla="*/ 11013 w 12192000"/>
              <a:gd name="connsiteY70074" fmla="*/ 1458862 h 6858000"/>
              <a:gd name="connsiteX70075" fmla="*/ 0 w 12192000"/>
              <a:gd name="connsiteY70075" fmla="*/ 1459612 h 6858000"/>
              <a:gd name="connsiteX70076" fmla="*/ 0 w 12192000"/>
              <a:gd name="connsiteY70076" fmla="*/ 1442441 h 6858000"/>
              <a:gd name="connsiteX70077" fmla="*/ 9284 w 12192000"/>
              <a:gd name="connsiteY70077" fmla="*/ 1442495 h 6858000"/>
              <a:gd name="connsiteX70078" fmla="*/ 29453 w 12192000"/>
              <a:gd name="connsiteY70078" fmla="*/ 1423940 h 6858000"/>
              <a:gd name="connsiteX70079" fmla="*/ 29453 w 12192000"/>
              <a:gd name="connsiteY70079" fmla="*/ 1345802 h 6858000"/>
              <a:gd name="connsiteX70080" fmla="*/ 12281 w 12192000"/>
              <a:gd name="connsiteY70080" fmla="*/ 1327130 h 6858000"/>
              <a:gd name="connsiteX70081" fmla="*/ 0 w 12192000"/>
              <a:gd name="connsiteY70081" fmla="*/ 1327130 h 6858000"/>
              <a:gd name="connsiteX70082" fmla="*/ 0 w 12192000"/>
              <a:gd name="connsiteY70082" fmla="*/ 1305710 h 6858000"/>
              <a:gd name="connsiteX70083" fmla="*/ 11359 w 12192000"/>
              <a:gd name="connsiteY70083" fmla="*/ 1305693 h 6858000"/>
              <a:gd name="connsiteX70084" fmla="*/ 30951 w 12192000"/>
              <a:gd name="connsiteY70084" fmla="*/ 1289559 h 6858000"/>
              <a:gd name="connsiteX70085" fmla="*/ 30605 w 12192000"/>
              <a:gd name="connsiteY70085" fmla="*/ 1289674 h 6858000"/>
              <a:gd name="connsiteX70086" fmla="*/ 36483 w 12192000"/>
              <a:gd name="connsiteY70086" fmla="*/ 1280221 h 6858000"/>
              <a:gd name="connsiteX70087" fmla="*/ 45935 w 12192000"/>
              <a:gd name="connsiteY70087" fmla="*/ 1289674 h 6858000"/>
              <a:gd name="connsiteX70088" fmla="*/ 67027 w 12192000"/>
              <a:gd name="connsiteY70088" fmla="*/ 1305578 h 6858000"/>
              <a:gd name="connsiteX70089" fmla="*/ 278169 w 12192000"/>
              <a:gd name="connsiteY70089" fmla="*/ 1305578 h 6858000"/>
              <a:gd name="connsiteX70090" fmla="*/ 296263 w 12192000"/>
              <a:gd name="connsiteY70090" fmla="*/ 1292786 h 6858000"/>
              <a:gd name="connsiteX70091" fmla="*/ 308479 w 12192000"/>
              <a:gd name="connsiteY70091" fmla="*/ 1279876 h 6858000"/>
              <a:gd name="connsiteX70092" fmla="*/ 317585 w 12192000"/>
              <a:gd name="connsiteY70092" fmla="*/ 1292901 h 6858000"/>
              <a:gd name="connsiteX70093" fmla="*/ 351585 w 12192000"/>
              <a:gd name="connsiteY70093" fmla="*/ 1305348 h 6858000"/>
              <a:gd name="connsiteX70094" fmla="*/ 364261 w 12192000"/>
              <a:gd name="connsiteY70094" fmla="*/ 1285753 h 6858000"/>
              <a:gd name="connsiteX70095" fmla="*/ 364607 w 12192000"/>
              <a:gd name="connsiteY70095" fmla="*/ 1207612 h 6858000"/>
              <a:gd name="connsiteX70096" fmla="*/ 348011 w 12192000"/>
              <a:gd name="connsiteY70096" fmla="*/ 1190786 h 6858000"/>
              <a:gd name="connsiteX70097" fmla="*/ 272405 w 12192000"/>
              <a:gd name="connsiteY70097" fmla="*/ 1190902 h 6858000"/>
              <a:gd name="connsiteX70098" fmla="*/ 272405 w 12192000"/>
              <a:gd name="connsiteY70098" fmla="*/ 1190671 h 6858000"/>
              <a:gd name="connsiteX70099" fmla="*/ 212475 w 12192000"/>
              <a:gd name="connsiteY70099" fmla="*/ 1190209 h 6858000"/>
              <a:gd name="connsiteX70100" fmla="*/ 181241 w 12192000"/>
              <a:gd name="connsiteY70100" fmla="*/ 1222827 h 6858000"/>
              <a:gd name="connsiteX70101" fmla="*/ 181701 w 12192000"/>
              <a:gd name="connsiteY70101" fmla="*/ 1264548 h 6858000"/>
              <a:gd name="connsiteX70102" fmla="*/ 171791 w 12192000"/>
              <a:gd name="connsiteY70102" fmla="*/ 1278954 h 6858000"/>
              <a:gd name="connsiteX70103" fmla="*/ 164299 w 12192000"/>
              <a:gd name="connsiteY70103" fmla="*/ 1265125 h 6858000"/>
              <a:gd name="connsiteX70104" fmla="*/ 164991 w 12192000"/>
              <a:gd name="connsiteY70104" fmla="*/ 1218217 h 6858000"/>
              <a:gd name="connsiteX70105" fmla="*/ 137445 w 12192000"/>
              <a:gd name="connsiteY70105" fmla="*/ 1190441 h 6858000"/>
              <a:gd name="connsiteX70106" fmla="*/ 34063 w 12192000"/>
              <a:gd name="connsiteY70106" fmla="*/ 1193552 h 6858000"/>
              <a:gd name="connsiteX70107" fmla="*/ 0 w 12192000"/>
              <a:gd name="connsiteY70107" fmla="*/ 1192577 h 6858000"/>
              <a:gd name="connsiteX70108" fmla="*/ 0 w 12192000"/>
              <a:gd name="connsiteY70108" fmla="*/ 1160616 h 6858000"/>
              <a:gd name="connsiteX70109" fmla="*/ 15968 w 12192000"/>
              <a:gd name="connsiteY70109" fmla="*/ 1155231 h 6858000"/>
              <a:gd name="connsiteX70110" fmla="*/ 30721 w 12192000"/>
              <a:gd name="connsiteY70110" fmla="*/ 1110456 h 6858000"/>
              <a:gd name="connsiteX70111" fmla="*/ 30605 w 12192000"/>
              <a:gd name="connsiteY70111" fmla="*/ 1110456 h 6858000"/>
              <a:gd name="connsiteX70112" fmla="*/ 16691 w 12192000"/>
              <a:gd name="connsiteY70112" fmla="*/ 1069224 h 6858000"/>
              <a:gd name="connsiteX70113" fmla="*/ 0 w 12192000"/>
              <a:gd name="connsiteY70113" fmla="*/ 1063760 h 6858000"/>
              <a:gd name="connsiteX70114" fmla="*/ 0 w 12192000"/>
              <a:gd name="connsiteY70114" fmla="*/ 1039335 h 6858000"/>
              <a:gd name="connsiteX70115" fmla="*/ 2946 w 12192000"/>
              <a:gd name="connsiteY70115" fmla="*/ 1039575 h 6858000"/>
              <a:gd name="connsiteX70116" fmla="*/ 30375 w 12192000"/>
              <a:gd name="connsiteY70116" fmla="*/ 1014797 h 6858000"/>
              <a:gd name="connsiteX70117" fmla="*/ 9630 w 12192000"/>
              <a:gd name="connsiteY70117" fmla="*/ 986444 h 6858000"/>
              <a:gd name="connsiteX70118" fmla="*/ 9515 w 12192000"/>
              <a:gd name="connsiteY70118" fmla="*/ 986444 h 6858000"/>
              <a:gd name="connsiteX70119" fmla="*/ 0 w 12192000"/>
              <a:gd name="connsiteY70119" fmla="*/ 989759 h 6858000"/>
              <a:gd name="connsiteX70120" fmla="*/ 0 w 12192000"/>
              <a:gd name="connsiteY70120" fmla="*/ 970509 h 6858000"/>
              <a:gd name="connsiteX70121" fmla="*/ 8017 w 12192000"/>
              <a:gd name="connsiteY70121" fmla="*/ 972845 h 6858000"/>
              <a:gd name="connsiteX70122" fmla="*/ 30491 w 12192000"/>
              <a:gd name="connsiteY70122" fmla="*/ 946682 h 6858000"/>
              <a:gd name="connsiteX70123" fmla="*/ 11244 w 12192000"/>
              <a:gd name="connsiteY70123" fmla="*/ 922595 h 6858000"/>
              <a:gd name="connsiteX70124" fmla="*/ 0 w 12192000"/>
              <a:gd name="connsiteY70124" fmla="*/ 924610 h 6858000"/>
              <a:gd name="connsiteX70125" fmla="*/ 0 w 12192000"/>
              <a:gd name="connsiteY70125" fmla="*/ 902260 h 6858000"/>
              <a:gd name="connsiteX70126" fmla="*/ 5135 w 12192000"/>
              <a:gd name="connsiteY70126" fmla="*/ 902655 h 6858000"/>
              <a:gd name="connsiteX70127" fmla="*/ 27725 w 12192000"/>
              <a:gd name="connsiteY70127" fmla="*/ 885022 h 6858000"/>
              <a:gd name="connsiteX70128" fmla="*/ 27609 w 12192000"/>
              <a:gd name="connsiteY70128" fmla="*/ 835579 h 6858000"/>
              <a:gd name="connsiteX70129" fmla="*/ 34525 w 12192000"/>
              <a:gd name="connsiteY70129" fmla="*/ 821977 h 6858000"/>
              <a:gd name="connsiteX70130" fmla="*/ 42937 w 12192000"/>
              <a:gd name="connsiteY70130" fmla="*/ 836268 h 6858000"/>
              <a:gd name="connsiteX70131" fmla="*/ 42593 w 12192000"/>
              <a:gd name="connsiteY70131" fmla="*/ 880412 h 6858000"/>
              <a:gd name="connsiteX70132" fmla="*/ 69215 w 12192000"/>
              <a:gd name="connsiteY70132" fmla="*/ 903001 h 6858000"/>
              <a:gd name="connsiteX70133" fmla="*/ 96070 w 12192000"/>
              <a:gd name="connsiteY70133" fmla="*/ 880066 h 6858000"/>
              <a:gd name="connsiteX70134" fmla="*/ 93995 w 12192000"/>
              <a:gd name="connsiteY70134" fmla="*/ 741072 h 6858000"/>
              <a:gd name="connsiteX70135" fmla="*/ 93995 w 12192000"/>
              <a:gd name="connsiteY70135" fmla="*/ 740957 h 6858000"/>
              <a:gd name="connsiteX70136" fmla="*/ 95493 w 12192000"/>
              <a:gd name="connsiteY70136" fmla="*/ 605881 h 6858000"/>
              <a:gd name="connsiteX70137" fmla="*/ 74979 w 12192000"/>
              <a:gd name="connsiteY70137" fmla="*/ 584097 h 6858000"/>
              <a:gd name="connsiteX70138" fmla="*/ 0 w 12192000"/>
              <a:gd name="connsiteY70138" fmla="*/ 584205 h 6858000"/>
              <a:gd name="connsiteX70139" fmla="*/ 0 w 12192000"/>
              <a:gd name="connsiteY70139" fmla="*/ 571859 h 6858000"/>
              <a:gd name="connsiteX70140" fmla="*/ 80511 w 12192000"/>
              <a:gd name="connsiteY70140" fmla="*/ 571649 h 6858000"/>
              <a:gd name="connsiteX70141" fmla="*/ 96992 w 12192000"/>
              <a:gd name="connsiteY70141" fmla="*/ 554937 h 6858000"/>
              <a:gd name="connsiteX70142" fmla="*/ 97107 w 12192000"/>
              <a:gd name="connsiteY70142" fmla="*/ 474261 h 6858000"/>
              <a:gd name="connsiteX70143" fmla="*/ 78781 w 12192000"/>
              <a:gd name="connsiteY70143" fmla="*/ 456282 h 6858000"/>
              <a:gd name="connsiteX70144" fmla="*/ 13664 w 12192000"/>
              <a:gd name="connsiteY70144" fmla="*/ 456282 h 6858000"/>
              <a:gd name="connsiteX70145" fmla="*/ 2629 w 12192000"/>
              <a:gd name="connsiteY70145" fmla="*/ 454727 h 6858000"/>
              <a:gd name="connsiteX70146" fmla="*/ 0 w 12192000"/>
              <a:gd name="connsiteY70146" fmla="*/ 448947 h 6858000"/>
              <a:gd name="connsiteX70147" fmla="*/ 0 w 12192000"/>
              <a:gd name="connsiteY70147" fmla="*/ 441395 h 6858000"/>
              <a:gd name="connsiteX70148" fmla="*/ 3436 w 12192000"/>
              <a:gd name="connsiteY70148" fmla="*/ 436041 h 6858000"/>
              <a:gd name="connsiteX70149" fmla="*/ 13203 w 12192000"/>
              <a:gd name="connsiteY70149" fmla="*/ 436113 h 6858000"/>
              <a:gd name="connsiteX70150" fmla="*/ 75669 w 12192000"/>
              <a:gd name="connsiteY70150" fmla="*/ 436113 h 6858000"/>
              <a:gd name="connsiteX70151" fmla="*/ 97107 w 12192000"/>
              <a:gd name="connsiteY70151" fmla="*/ 416406 h 6858000"/>
              <a:gd name="connsiteX70152" fmla="*/ 77399 w 12192000"/>
              <a:gd name="connsiteY70152" fmla="*/ 388628 h 6858000"/>
              <a:gd name="connsiteX70153" fmla="*/ 0 w 12192000"/>
              <a:gd name="connsiteY70153" fmla="*/ 388628 h 6858000"/>
              <a:gd name="connsiteX70154" fmla="*/ 0 w 12192000"/>
              <a:gd name="connsiteY70154" fmla="*/ 365234 h 6858000"/>
              <a:gd name="connsiteX70155" fmla="*/ 74171 w 12192000"/>
              <a:gd name="connsiteY70155" fmla="*/ 365234 h 6858000"/>
              <a:gd name="connsiteX70156" fmla="*/ 96761 w 12192000"/>
              <a:gd name="connsiteY70156" fmla="*/ 342988 h 6858000"/>
              <a:gd name="connsiteX70157" fmla="*/ 96300 w 12192000"/>
              <a:gd name="connsiteY70157" fmla="*/ 275337 h 6858000"/>
              <a:gd name="connsiteX70158" fmla="*/ 82239 w 12192000"/>
              <a:gd name="connsiteY70158" fmla="*/ 251133 h 6858000"/>
              <a:gd name="connsiteX70159" fmla="*/ 43976 w 12192000"/>
              <a:gd name="connsiteY70159" fmla="*/ 267036 h 6858000"/>
              <a:gd name="connsiteX70160" fmla="*/ 36483 w 12192000"/>
              <a:gd name="connsiteY70160" fmla="*/ 276027 h 6858000"/>
              <a:gd name="connsiteX70161" fmla="*/ 28647 w 12192000"/>
              <a:gd name="connsiteY70161" fmla="*/ 265885 h 6858000"/>
              <a:gd name="connsiteX70162" fmla="*/ 8478 w 12192000"/>
              <a:gd name="connsiteY70162" fmla="*/ 250442 h 6858000"/>
              <a:gd name="connsiteX70163" fmla="*/ 0 w 12192000"/>
              <a:gd name="connsiteY70163" fmla="*/ 250419 h 6858000"/>
              <a:gd name="connsiteX70164" fmla="*/ 0 w 12192000"/>
              <a:gd name="connsiteY70164" fmla="*/ 234998 h 6858000"/>
              <a:gd name="connsiteX70165" fmla="*/ 11589 w 12192000"/>
              <a:gd name="connsiteY70165" fmla="*/ 234998 h 6858000"/>
              <a:gd name="connsiteX70166" fmla="*/ 28761 w 12192000"/>
              <a:gd name="connsiteY70166" fmla="*/ 219554 h 6858000"/>
              <a:gd name="connsiteX70167" fmla="*/ 28761 w 12192000"/>
              <a:gd name="connsiteY70167" fmla="*/ 131039 h 6858000"/>
              <a:gd name="connsiteX70168" fmla="*/ 11820 w 12192000"/>
              <a:gd name="connsiteY70168" fmla="*/ 114558 h 6858000"/>
              <a:gd name="connsiteX70169" fmla="*/ 0 w 12192000"/>
              <a:gd name="connsiteY70169" fmla="*/ 114558 h 6858000"/>
              <a:gd name="connsiteX70170" fmla="*/ 0 w 12192000"/>
              <a:gd name="connsiteY70170" fmla="*/ 98998 h 6858000"/>
              <a:gd name="connsiteX70171" fmla="*/ 13318 w 12192000"/>
              <a:gd name="connsiteY70171" fmla="*/ 98998 h 6858000"/>
              <a:gd name="connsiteX70172" fmla="*/ 28761 w 12192000"/>
              <a:gd name="connsiteY70172" fmla="*/ 84938 h 6858000"/>
              <a:gd name="connsiteX70173" fmla="*/ 33603 w 12192000"/>
              <a:gd name="connsiteY70173" fmla="*/ 74565 h 6858000"/>
              <a:gd name="connsiteX70174" fmla="*/ 43515 w 12192000"/>
              <a:gd name="connsiteY70174" fmla="*/ 83900 h 6858000"/>
              <a:gd name="connsiteX70175" fmla="*/ 59189 w 12192000"/>
              <a:gd name="connsiteY70175" fmla="*/ 99230 h 6858000"/>
              <a:gd name="connsiteX70176" fmla="*/ 278169 w 12192000"/>
              <a:gd name="connsiteY70176" fmla="*/ 99113 h 6858000"/>
              <a:gd name="connsiteX70177" fmla="*/ 294649 w 12192000"/>
              <a:gd name="connsiteY70177" fmla="*/ 87588 h 6858000"/>
              <a:gd name="connsiteX70178" fmla="*/ 303409 w 12192000"/>
              <a:gd name="connsiteY70178" fmla="*/ 73874 h 6858000"/>
              <a:gd name="connsiteX70179" fmla="*/ 315509 w 12192000"/>
              <a:gd name="connsiteY70179" fmla="*/ 87588 h 6858000"/>
              <a:gd name="connsiteX70180" fmla="*/ 352391 w 12192000"/>
              <a:gd name="connsiteY70180" fmla="*/ 98537 h 6858000"/>
              <a:gd name="connsiteX70181" fmla="*/ 362187 w 12192000"/>
              <a:gd name="connsiteY70181" fmla="*/ 79751 h 6858000"/>
              <a:gd name="connsiteX70182" fmla="*/ 162963 w 12192000"/>
              <a:gd name="connsiteY70182" fmla="*/ 0 h 6858000"/>
              <a:gd name="connsiteX70183" fmla="*/ 180875 w 12192000"/>
              <a:gd name="connsiteY70183" fmla="*/ 0 h 6858000"/>
              <a:gd name="connsiteX70184" fmla="*/ 179513 w 12192000"/>
              <a:gd name="connsiteY70184" fmla="*/ 6106 h 6858000"/>
              <a:gd name="connsiteX70185" fmla="*/ 179857 w 12192000"/>
              <a:gd name="connsiteY70185" fmla="*/ 53012 h 6858000"/>
              <a:gd name="connsiteX70186" fmla="*/ 169715 w 12192000"/>
              <a:gd name="connsiteY70186" fmla="*/ 70070 h 6858000"/>
              <a:gd name="connsiteX70187" fmla="*/ 164415 w 12192000"/>
              <a:gd name="connsiteY70187" fmla="*/ 52436 h 6858000"/>
              <a:gd name="connsiteX70188" fmla="*/ 166806 w 12192000"/>
              <a:gd name="connsiteY70188" fmla="*/ 1379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  <a:cxn ang="0">
                <a:pos x="connsiteX24957" y="connsiteY24957"/>
              </a:cxn>
              <a:cxn ang="0">
                <a:pos x="connsiteX24958" y="connsiteY24958"/>
              </a:cxn>
              <a:cxn ang="0">
                <a:pos x="connsiteX24959" y="connsiteY24959"/>
              </a:cxn>
              <a:cxn ang="0">
                <a:pos x="connsiteX24960" y="connsiteY24960"/>
              </a:cxn>
              <a:cxn ang="0">
                <a:pos x="connsiteX24961" y="connsiteY24961"/>
              </a:cxn>
              <a:cxn ang="0">
                <a:pos x="connsiteX24962" y="connsiteY24962"/>
              </a:cxn>
              <a:cxn ang="0">
                <a:pos x="connsiteX24963" y="connsiteY24963"/>
              </a:cxn>
              <a:cxn ang="0">
                <a:pos x="connsiteX24964" y="connsiteY24964"/>
              </a:cxn>
              <a:cxn ang="0">
                <a:pos x="connsiteX24965" y="connsiteY24965"/>
              </a:cxn>
              <a:cxn ang="0">
                <a:pos x="connsiteX24966" y="connsiteY24966"/>
              </a:cxn>
              <a:cxn ang="0">
                <a:pos x="connsiteX24967" y="connsiteY24967"/>
              </a:cxn>
              <a:cxn ang="0">
                <a:pos x="connsiteX24968" y="connsiteY24968"/>
              </a:cxn>
              <a:cxn ang="0">
                <a:pos x="connsiteX24969" y="connsiteY24969"/>
              </a:cxn>
              <a:cxn ang="0">
                <a:pos x="connsiteX24970" y="connsiteY24970"/>
              </a:cxn>
              <a:cxn ang="0">
                <a:pos x="connsiteX24971" y="connsiteY24971"/>
              </a:cxn>
              <a:cxn ang="0">
                <a:pos x="connsiteX24972" y="connsiteY24972"/>
              </a:cxn>
              <a:cxn ang="0">
                <a:pos x="connsiteX24973" y="connsiteY24973"/>
              </a:cxn>
              <a:cxn ang="0">
                <a:pos x="connsiteX24974" y="connsiteY24974"/>
              </a:cxn>
              <a:cxn ang="0">
                <a:pos x="connsiteX24975" y="connsiteY24975"/>
              </a:cxn>
              <a:cxn ang="0">
                <a:pos x="connsiteX24976" y="connsiteY24976"/>
              </a:cxn>
              <a:cxn ang="0">
                <a:pos x="connsiteX24977" y="connsiteY24977"/>
              </a:cxn>
              <a:cxn ang="0">
                <a:pos x="connsiteX24978" y="connsiteY24978"/>
              </a:cxn>
              <a:cxn ang="0">
                <a:pos x="connsiteX24979" y="connsiteY24979"/>
              </a:cxn>
              <a:cxn ang="0">
                <a:pos x="connsiteX24980" y="connsiteY24980"/>
              </a:cxn>
              <a:cxn ang="0">
                <a:pos x="connsiteX24981" y="connsiteY24981"/>
              </a:cxn>
              <a:cxn ang="0">
                <a:pos x="connsiteX24982" y="connsiteY24982"/>
              </a:cxn>
              <a:cxn ang="0">
                <a:pos x="connsiteX24983" y="connsiteY24983"/>
              </a:cxn>
              <a:cxn ang="0">
                <a:pos x="connsiteX24984" y="connsiteY24984"/>
              </a:cxn>
              <a:cxn ang="0">
                <a:pos x="connsiteX24985" y="connsiteY24985"/>
              </a:cxn>
              <a:cxn ang="0">
                <a:pos x="connsiteX24986" y="connsiteY24986"/>
              </a:cxn>
              <a:cxn ang="0">
                <a:pos x="connsiteX24987" y="connsiteY24987"/>
              </a:cxn>
              <a:cxn ang="0">
                <a:pos x="connsiteX24988" y="connsiteY24988"/>
              </a:cxn>
              <a:cxn ang="0">
                <a:pos x="connsiteX24989" y="connsiteY24989"/>
              </a:cxn>
              <a:cxn ang="0">
                <a:pos x="connsiteX24990" y="connsiteY24990"/>
              </a:cxn>
              <a:cxn ang="0">
                <a:pos x="connsiteX24991" y="connsiteY24991"/>
              </a:cxn>
              <a:cxn ang="0">
                <a:pos x="connsiteX24992" y="connsiteY24992"/>
              </a:cxn>
              <a:cxn ang="0">
                <a:pos x="connsiteX24993" y="connsiteY24993"/>
              </a:cxn>
              <a:cxn ang="0">
                <a:pos x="connsiteX24994" y="connsiteY24994"/>
              </a:cxn>
              <a:cxn ang="0">
                <a:pos x="connsiteX24995" y="connsiteY24995"/>
              </a:cxn>
              <a:cxn ang="0">
                <a:pos x="connsiteX24996" y="connsiteY24996"/>
              </a:cxn>
              <a:cxn ang="0">
                <a:pos x="connsiteX24997" y="connsiteY24997"/>
              </a:cxn>
              <a:cxn ang="0">
                <a:pos x="connsiteX24998" y="connsiteY24998"/>
              </a:cxn>
              <a:cxn ang="0">
                <a:pos x="connsiteX24999" y="connsiteY24999"/>
              </a:cxn>
              <a:cxn ang="0">
                <a:pos x="connsiteX25000" y="connsiteY25000"/>
              </a:cxn>
              <a:cxn ang="0">
                <a:pos x="connsiteX25001" y="connsiteY25001"/>
              </a:cxn>
              <a:cxn ang="0">
                <a:pos x="connsiteX25002" y="connsiteY25002"/>
              </a:cxn>
              <a:cxn ang="0">
                <a:pos x="connsiteX25003" y="connsiteY25003"/>
              </a:cxn>
              <a:cxn ang="0">
                <a:pos x="connsiteX25004" y="connsiteY25004"/>
              </a:cxn>
              <a:cxn ang="0">
                <a:pos x="connsiteX25005" y="connsiteY25005"/>
              </a:cxn>
              <a:cxn ang="0">
                <a:pos x="connsiteX25006" y="connsiteY25006"/>
              </a:cxn>
              <a:cxn ang="0">
                <a:pos x="connsiteX25007" y="connsiteY25007"/>
              </a:cxn>
              <a:cxn ang="0">
                <a:pos x="connsiteX25008" y="connsiteY25008"/>
              </a:cxn>
              <a:cxn ang="0">
                <a:pos x="connsiteX25009" y="connsiteY25009"/>
              </a:cxn>
              <a:cxn ang="0">
                <a:pos x="connsiteX25010" y="connsiteY25010"/>
              </a:cxn>
              <a:cxn ang="0">
                <a:pos x="connsiteX25011" y="connsiteY25011"/>
              </a:cxn>
              <a:cxn ang="0">
                <a:pos x="connsiteX25012" y="connsiteY25012"/>
              </a:cxn>
              <a:cxn ang="0">
                <a:pos x="connsiteX25013" y="connsiteY25013"/>
              </a:cxn>
              <a:cxn ang="0">
                <a:pos x="connsiteX25014" y="connsiteY25014"/>
              </a:cxn>
              <a:cxn ang="0">
                <a:pos x="connsiteX25015" y="connsiteY25015"/>
              </a:cxn>
              <a:cxn ang="0">
                <a:pos x="connsiteX25016" y="connsiteY25016"/>
              </a:cxn>
              <a:cxn ang="0">
                <a:pos x="connsiteX25017" y="connsiteY25017"/>
              </a:cxn>
              <a:cxn ang="0">
                <a:pos x="connsiteX25018" y="connsiteY25018"/>
              </a:cxn>
              <a:cxn ang="0">
                <a:pos x="connsiteX25019" y="connsiteY25019"/>
              </a:cxn>
              <a:cxn ang="0">
                <a:pos x="connsiteX25020" y="connsiteY25020"/>
              </a:cxn>
              <a:cxn ang="0">
                <a:pos x="connsiteX25021" y="connsiteY25021"/>
              </a:cxn>
              <a:cxn ang="0">
                <a:pos x="connsiteX25022" y="connsiteY25022"/>
              </a:cxn>
              <a:cxn ang="0">
                <a:pos x="connsiteX25023" y="connsiteY25023"/>
              </a:cxn>
              <a:cxn ang="0">
                <a:pos x="connsiteX25024" y="connsiteY25024"/>
              </a:cxn>
              <a:cxn ang="0">
                <a:pos x="connsiteX25025" y="connsiteY25025"/>
              </a:cxn>
              <a:cxn ang="0">
                <a:pos x="connsiteX25026" y="connsiteY25026"/>
              </a:cxn>
              <a:cxn ang="0">
                <a:pos x="connsiteX25027" y="connsiteY25027"/>
              </a:cxn>
              <a:cxn ang="0">
                <a:pos x="connsiteX25028" y="connsiteY25028"/>
              </a:cxn>
              <a:cxn ang="0">
                <a:pos x="connsiteX25029" y="connsiteY25029"/>
              </a:cxn>
              <a:cxn ang="0">
                <a:pos x="connsiteX25030" y="connsiteY25030"/>
              </a:cxn>
              <a:cxn ang="0">
                <a:pos x="connsiteX25031" y="connsiteY25031"/>
              </a:cxn>
              <a:cxn ang="0">
                <a:pos x="connsiteX25032" y="connsiteY25032"/>
              </a:cxn>
              <a:cxn ang="0">
                <a:pos x="connsiteX25033" y="connsiteY25033"/>
              </a:cxn>
              <a:cxn ang="0">
                <a:pos x="connsiteX25034" y="connsiteY25034"/>
              </a:cxn>
              <a:cxn ang="0">
                <a:pos x="connsiteX25035" y="connsiteY25035"/>
              </a:cxn>
              <a:cxn ang="0">
                <a:pos x="connsiteX25036" y="connsiteY25036"/>
              </a:cxn>
              <a:cxn ang="0">
                <a:pos x="connsiteX25037" y="connsiteY25037"/>
              </a:cxn>
              <a:cxn ang="0">
                <a:pos x="connsiteX25038" y="connsiteY25038"/>
              </a:cxn>
              <a:cxn ang="0">
                <a:pos x="connsiteX25039" y="connsiteY25039"/>
              </a:cxn>
              <a:cxn ang="0">
                <a:pos x="connsiteX25040" y="connsiteY25040"/>
              </a:cxn>
              <a:cxn ang="0">
                <a:pos x="connsiteX25041" y="connsiteY25041"/>
              </a:cxn>
              <a:cxn ang="0">
                <a:pos x="connsiteX25042" y="connsiteY25042"/>
              </a:cxn>
              <a:cxn ang="0">
                <a:pos x="connsiteX25043" y="connsiteY25043"/>
              </a:cxn>
              <a:cxn ang="0">
                <a:pos x="connsiteX25044" y="connsiteY25044"/>
              </a:cxn>
              <a:cxn ang="0">
                <a:pos x="connsiteX25045" y="connsiteY25045"/>
              </a:cxn>
              <a:cxn ang="0">
                <a:pos x="connsiteX25046" y="connsiteY25046"/>
              </a:cxn>
              <a:cxn ang="0">
                <a:pos x="connsiteX25047" y="connsiteY25047"/>
              </a:cxn>
              <a:cxn ang="0">
                <a:pos x="connsiteX25048" y="connsiteY25048"/>
              </a:cxn>
              <a:cxn ang="0">
                <a:pos x="connsiteX25049" y="connsiteY25049"/>
              </a:cxn>
              <a:cxn ang="0">
                <a:pos x="connsiteX25050" y="connsiteY25050"/>
              </a:cxn>
              <a:cxn ang="0">
                <a:pos x="connsiteX25051" y="connsiteY25051"/>
              </a:cxn>
              <a:cxn ang="0">
                <a:pos x="connsiteX25052" y="connsiteY25052"/>
              </a:cxn>
              <a:cxn ang="0">
                <a:pos x="connsiteX25053" y="connsiteY25053"/>
              </a:cxn>
              <a:cxn ang="0">
                <a:pos x="connsiteX25054" y="connsiteY25054"/>
              </a:cxn>
              <a:cxn ang="0">
                <a:pos x="connsiteX25055" y="connsiteY25055"/>
              </a:cxn>
              <a:cxn ang="0">
                <a:pos x="connsiteX25056" y="connsiteY25056"/>
              </a:cxn>
              <a:cxn ang="0">
                <a:pos x="connsiteX25057" y="connsiteY25057"/>
              </a:cxn>
              <a:cxn ang="0">
                <a:pos x="connsiteX25058" y="connsiteY25058"/>
              </a:cxn>
              <a:cxn ang="0">
                <a:pos x="connsiteX25059" y="connsiteY25059"/>
              </a:cxn>
              <a:cxn ang="0">
                <a:pos x="connsiteX25060" y="connsiteY25060"/>
              </a:cxn>
              <a:cxn ang="0">
                <a:pos x="connsiteX25061" y="connsiteY25061"/>
              </a:cxn>
              <a:cxn ang="0">
                <a:pos x="connsiteX25062" y="connsiteY25062"/>
              </a:cxn>
              <a:cxn ang="0">
                <a:pos x="connsiteX25063" y="connsiteY25063"/>
              </a:cxn>
              <a:cxn ang="0">
                <a:pos x="connsiteX25064" y="connsiteY25064"/>
              </a:cxn>
              <a:cxn ang="0">
                <a:pos x="connsiteX25065" y="connsiteY25065"/>
              </a:cxn>
              <a:cxn ang="0">
                <a:pos x="connsiteX25066" y="connsiteY25066"/>
              </a:cxn>
              <a:cxn ang="0">
                <a:pos x="connsiteX25067" y="connsiteY25067"/>
              </a:cxn>
              <a:cxn ang="0">
                <a:pos x="connsiteX25068" y="connsiteY25068"/>
              </a:cxn>
              <a:cxn ang="0">
                <a:pos x="connsiteX25069" y="connsiteY25069"/>
              </a:cxn>
              <a:cxn ang="0">
                <a:pos x="connsiteX25070" y="connsiteY25070"/>
              </a:cxn>
              <a:cxn ang="0">
                <a:pos x="connsiteX25071" y="connsiteY25071"/>
              </a:cxn>
              <a:cxn ang="0">
                <a:pos x="connsiteX25072" y="connsiteY25072"/>
              </a:cxn>
              <a:cxn ang="0">
                <a:pos x="connsiteX25073" y="connsiteY25073"/>
              </a:cxn>
              <a:cxn ang="0">
                <a:pos x="connsiteX25074" y="connsiteY25074"/>
              </a:cxn>
              <a:cxn ang="0">
                <a:pos x="connsiteX25075" y="connsiteY25075"/>
              </a:cxn>
              <a:cxn ang="0">
                <a:pos x="connsiteX25076" y="connsiteY25076"/>
              </a:cxn>
              <a:cxn ang="0">
                <a:pos x="connsiteX25077" y="connsiteY25077"/>
              </a:cxn>
              <a:cxn ang="0">
                <a:pos x="connsiteX25078" y="connsiteY25078"/>
              </a:cxn>
              <a:cxn ang="0">
                <a:pos x="connsiteX25079" y="connsiteY25079"/>
              </a:cxn>
              <a:cxn ang="0">
                <a:pos x="connsiteX25080" y="connsiteY25080"/>
              </a:cxn>
              <a:cxn ang="0">
                <a:pos x="connsiteX25081" y="connsiteY25081"/>
              </a:cxn>
              <a:cxn ang="0">
                <a:pos x="connsiteX25082" y="connsiteY25082"/>
              </a:cxn>
              <a:cxn ang="0">
                <a:pos x="connsiteX25083" y="connsiteY25083"/>
              </a:cxn>
              <a:cxn ang="0">
                <a:pos x="connsiteX25084" y="connsiteY25084"/>
              </a:cxn>
              <a:cxn ang="0">
                <a:pos x="connsiteX25085" y="connsiteY25085"/>
              </a:cxn>
              <a:cxn ang="0">
                <a:pos x="connsiteX25086" y="connsiteY25086"/>
              </a:cxn>
              <a:cxn ang="0">
                <a:pos x="connsiteX25087" y="connsiteY25087"/>
              </a:cxn>
              <a:cxn ang="0">
                <a:pos x="connsiteX25088" y="connsiteY25088"/>
              </a:cxn>
              <a:cxn ang="0">
                <a:pos x="connsiteX25089" y="connsiteY25089"/>
              </a:cxn>
              <a:cxn ang="0">
                <a:pos x="connsiteX25090" y="connsiteY25090"/>
              </a:cxn>
              <a:cxn ang="0">
                <a:pos x="connsiteX25091" y="connsiteY25091"/>
              </a:cxn>
              <a:cxn ang="0">
                <a:pos x="connsiteX25092" y="connsiteY25092"/>
              </a:cxn>
              <a:cxn ang="0">
                <a:pos x="connsiteX25093" y="connsiteY25093"/>
              </a:cxn>
              <a:cxn ang="0">
                <a:pos x="connsiteX25094" y="connsiteY25094"/>
              </a:cxn>
              <a:cxn ang="0">
                <a:pos x="connsiteX25095" y="connsiteY25095"/>
              </a:cxn>
              <a:cxn ang="0">
                <a:pos x="connsiteX25096" y="connsiteY25096"/>
              </a:cxn>
              <a:cxn ang="0">
                <a:pos x="connsiteX25097" y="connsiteY25097"/>
              </a:cxn>
              <a:cxn ang="0">
                <a:pos x="connsiteX25098" y="connsiteY25098"/>
              </a:cxn>
              <a:cxn ang="0">
                <a:pos x="connsiteX25099" y="connsiteY25099"/>
              </a:cxn>
              <a:cxn ang="0">
                <a:pos x="connsiteX25100" y="connsiteY25100"/>
              </a:cxn>
              <a:cxn ang="0">
                <a:pos x="connsiteX25101" y="connsiteY25101"/>
              </a:cxn>
              <a:cxn ang="0">
                <a:pos x="connsiteX25102" y="connsiteY25102"/>
              </a:cxn>
              <a:cxn ang="0">
                <a:pos x="connsiteX25103" y="connsiteY25103"/>
              </a:cxn>
              <a:cxn ang="0">
                <a:pos x="connsiteX25104" y="connsiteY25104"/>
              </a:cxn>
              <a:cxn ang="0">
                <a:pos x="connsiteX25105" y="connsiteY25105"/>
              </a:cxn>
              <a:cxn ang="0">
                <a:pos x="connsiteX25106" y="connsiteY25106"/>
              </a:cxn>
              <a:cxn ang="0">
                <a:pos x="connsiteX25107" y="connsiteY25107"/>
              </a:cxn>
              <a:cxn ang="0">
                <a:pos x="connsiteX25108" y="connsiteY25108"/>
              </a:cxn>
              <a:cxn ang="0">
                <a:pos x="connsiteX25109" y="connsiteY25109"/>
              </a:cxn>
              <a:cxn ang="0">
                <a:pos x="connsiteX25110" y="connsiteY25110"/>
              </a:cxn>
              <a:cxn ang="0">
                <a:pos x="connsiteX25111" y="connsiteY25111"/>
              </a:cxn>
              <a:cxn ang="0">
                <a:pos x="connsiteX25112" y="connsiteY25112"/>
              </a:cxn>
              <a:cxn ang="0">
                <a:pos x="connsiteX25113" y="connsiteY25113"/>
              </a:cxn>
              <a:cxn ang="0">
                <a:pos x="connsiteX25114" y="connsiteY25114"/>
              </a:cxn>
              <a:cxn ang="0">
                <a:pos x="connsiteX25115" y="connsiteY25115"/>
              </a:cxn>
              <a:cxn ang="0">
                <a:pos x="connsiteX25116" y="connsiteY25116"/>
              </a:cxn>
              <a:cxn ang="0">
                <a:pos x="connsiteX25117" y="connsiteY25117"/>
              </a:cxn>
              <a:cxn ang="0">
                <a:pos x="connsiteX25118" y="connsiteY25118"/>
              </a:cxn>
              <a:cxn ang="0">
                <a:pos x="connsiteX25119" y="connsiteY25119"/>
              </a:cxn>
              <a:cxn ang="0">
                <a:pos x="connsiteX25120" y="connsiteY25120"/>
              </a:cxn>
              <a:cxn ang="0">
                <a:pos x="connsiteX25121" y="connsiteY25121"/>
              </a:cxn>
              <a:cxn ang="0">
                <a:pos x="connsiteX25122" y="connsiteY25122"/>
              </a:cxn>
              <a:cxn ang="0">
                <a:pos x="connsiteX25123" y="connsiteY25123"/>
              </a:cxn>
              <a:cxn ang="0">
                <a:pos x="connsiteX25124" y="connsiteY25124"/>
              </a:cxn>
              <a:cxn ang="0">
                <a:pos x="connsiteX25125" y="connsiteY25125"/>
              </a:cxn>
              <a:cxn ang="0">
                <a:pos x="connsiteX25126" y="connsiteY25126"/>
              </a:cxn>
              <a:cxn ang="0">
                <a:pos x="connsiteX25127" y="connsiteY25127"/>
              </a:cxn>
              <a:cxn ang="0">
                <a:pos x="connsiteX25128" y="connsiteY25128"/>
              </a:cxn>
              <a:cxn ang="0">
                <a:pos x="connsiteX25129" y="connsiteY25129"/>
              </a:cxn>
              <a:cxn ang="0">
                <a:pos x="connsiteX25130" y="connsiteY25130"/>
              </a:cxn>
              <a:cxn ang="0">
                <a:pos x="connsiteX25131" y="connsiteY25131"/>
              </a:cxn>
              <a:cxn ang="0">
                <a:pos x="connsiteX25132" y="connsiteY25132"/>
              </a:cxn>
              <a:cxn ang="0">
                <a:pos x="connsiteX25133" y="connsiteY25133"/>
              </a:cxn>
              <a:cxn ang="0">
                <a:pos x="connsiteX25134" y="connsiteY25134"/>
              </a:cxn>
              <a:cxn ang="0">
                <a:pos x="connsiteX25135" y="connsiteY25135"/>
              </a:cxn>
              <a:cxn ang="0">
                <a:pos x="connsiteX25136" y="connsiteY25136"/>
              </a:cxn>
              <a:cxn ang="0">
                <a:pos x="connsiteX25137" y="connsiteY25137"/>
              </a:cxn>
              <a:cxn ang="0">
                <a:pos x="connsiteX25138" y="connsiteY25138"/>
              </a:cxn>
              <a:cxn ang="0">
                <a:pos x="connsiteX25139" y="connsiteY25139"/>
              </a:cxn>
              <a:cxn ang="0">
                <a:pos x="connsiteX25140" y="connsiteY25140"/>
              </a:cxn>
              <a:cxn ang="0">
                <a:pos x="connsiteX25141" y="connsiteY25141"/>
              </a:cxn>
              <a:cxn ang="0">
                <a:pos x="connsiteX25142" y="connsiteY25142"/>
              </a:cxn>
              <a:cxn ang="0">
                <a:pos x="connsiteX25143" y="connsiteY25143"/>
              </a:cxn>
              <a:cxn ang="0">
                <a:pos x="connsiteX25144" y="connsiteY25144"/>
              </a:cxn>
              <a:cxn ang="0">
                <a:pos x="connsiteX25145" y="connsiteY25145"/>
              </a:cxn>
              <a:cxn ang="0">
                <a:pos x="connsiteX25146" y="connsiteY25146"/>
              </a:cxn>
              <a:cxn ang="0">
                <a:pos x="connsiteX25147" y="connsiteY25147"/>
              </a:cxn>
              <a:cxn ang="0">
                <a:pos x="connsiteX25148" y="connsiteY25148"/>
              </a:cxn>
              <a:cxn ang="0">
                <a:pos x="connsiteX25149" y="connsiteY25149"/>
              </a:cxn>
              <a:cxn ang="0">
                <a:pos x="connsiteX25150" y="connsiteY25150"/>
              </a:cxn>
              <a:cxn ang="0">
                <a:pos x="connsiteX25151" y="connsiteY25151"/>
              </a:cxn>
              <a:cxn ang="0">
                <a:pos x="connsiteX25152" y="connsiteY25152"/>
              </a:cxn>
              <a:cxn ang="0">
                <a:pos x="connsiteX25153" y="connsiteY25153"/>
              </a:cxn>
              <a:cxn ang="0">
                <a:pos x="connsiteX25154" y="connsiteY25154"/>
              </a:cxn>
              <a:cxn ang="0">
                <a:pos x="connsiteX25155" y="connsiteY25155"/>
              </a:cxn>
              <a:cxn ang="0">
                <a:pos x="connsiteX25156" y="connsiteY25156"/>
              </a:cxn>
              <a:cxn ang="0">
                <a:pos x="connsiteX25157" y="connsiteY25157"/>
              </a:cxn>
              <a:cxn ang="0">
                <a:pos x="connsiteX25158" y="connsiteY25158"/>
              </a:cxn>
              <a:cxn ang="0">
                <a:pos x="connsiteX25159" y="connsiteY25159"/>
              </a:cxn>
              <a:cxn ang="0">
                <a:pos x="connsiteX25160" y="connsiteY25160"/>
              </a:cxn>
              <a:cxn ang="0">
                <a:pos x="connsiteX25161" y="connsiteY25161"/>
              </a:cxn>
              <a:cxn ang="0">
                <a:pos x="connsiteX25162" y="connsiteY25162"/>
              </a:cxn>
              <a:cxn ang="0">
                <a:pos x="connsiteX25163" y="connsiteY25163"/>
              </a:cxn>
              <a:cxn ang="0">
                <a:pos x="connsiteX25164" y="connsiteY25164"/>
              </a:cxn>
              <a:cxn ang="0">
                <a:pos x="connsiteX25165" y="connsiteY25165"/>
              </a:cxn>
              <a:cxn ang="0">
                <a:pos x="connsiteX25166" y="connsiteY25166"/>
              </a:cxn>
              <a:cxn ang="0">
                <a:pos x="connsiteX25167" y="connsiteY25167"/>
              </a:cxn>
              <a:cxn ang="0">
                <a:pos x="connsiteX25168" y="connsiteY25168"/>
              </a:cxn>
              <a:cxn ang="0">
                <a:pos x="connsiteX25169" y="connsiteY25169"/>
              </a:cxn>
              <a:cxn ang="0">
                <a:pos x="connsiteX25170" y="connsiteY25170"/>
              </a:cxn>
              <a:cxn ang="0">
                <a:pos x="connsiteX25171" y="connsiteY25171"/>
              </a:cxn>
              <a:cxn ang="0">
                <a:pos x="connsiteX25172" y="connsiteY25172"/>
              </a:cxn>
              <a:cxn ang="0">
                <a:pos x="connsiteX25173" y="connsiteY25173"/>
              </a:cxn>
              <a:cxn ang="0">
                <a:pos x="connsiteX25174" y="connsiteY25174"/>
              </a:cxn>
              <a:cxn ang="0">
                <a:pos x="connsiteX25175" y="connsiteY25175"/>
              </a:cxn>
              <a:cxn ang="0">
                <a:pos x="connsiteX25176" y="connsiteY25176"/>
              </a:cxn>
              <a:cxn ang="0">
                <a:pos x="connsiteX25177" y="connsiteY25177"/>
              </a:cxn>
              <a:cxn ang="0">
                <a:pos x="connsiteX25178" y="connsiteY25178"/>
              </a:cxn>
              <a:cxn ang="0">
                <a:pos x="connsiteX25179" y="connsiteY25179"/>
              </a:cxn>
              <a:cxn ang="0">
                <a:pos x="connsiteX25180" y="connsiteY25180"/>
              </a:cxn>
              <a:cxn ang="0">
                <a:pos x="connsiteX25181" y="connsiteY25181"/>
              </a:cxn>
              <a:cxn ang="0">
                <a:pos x="connsiteX25182" y="connsiteY25182"/>
              </a:cxn>
              <a:cxn ang="0">
                <a:pos x="connsiteX25183" y="connsiteY25183"/>
              </a:cxn>
              <a:cxn ang="0">
                <a:pos x="connsiteX25184" y="connsiteY25184"/>
              </a:cxn>
              <a:cxn ang="0">
                <a:pos x="connsiteX25185" y="connsiteY25185"/>
              </a:cxn>
              <a:cxn ang="0">
                <a:pos x="connsiteX25186" y="connsiteY25186"/>
              </a:cxn>
              <a:cxn ang="0">
                <a:pos x="connsiteX25187" y="connsiteY25187"/>
              </a:cxn>
              <a:cxn ang="0">
                <a:pos x="connsiteX25188" y="connsiteY25188"/>
              </a:cxn>
              <a:cxn ang="0">
                <a:pos x="connsiteX25189" y="connsiteY25189"/>
              </a:cxn>
              <a:cxn ang="0">
                <a:pos x="connsiteX25190" y="connsiteY25190"/>
              </a:cxn>
              <a:cxn ang="0">
                <a:pos x="connsiteX25191" y="connsiteY25191"/>
              </a:cxn>
              <a:cxn ang="0">
                <a:pos x="connsiteX25192" y="connsiteY25192"/>
              </a:cxn>
              <a:cxn ang="0">
                <a:pos x="connsiteX25193" y="connsiteY25193"/>
              </a:cxn>
              <a:cxn ang="0">
                <a:pos x="connsiteX25194" y="connsiteY25194"/>
              </a:cxn>
              <a:cxn ang="0">
                <a:pos x="connsiteX25195" y="connsiteY25195"/>
              </a:cxn>
              <a:cxn ang="0">
                <a:pos x="connsiteX25196" y="connsiteY25196"/>
              </a:cxn>
              <a:cxn ang="0">
                <a:pos x="connsiteX25197" y="connsiteY25197"/>
              </a:cxn>
              <a:cxn ang="0">
                <a:pos x="connsiteX25198" y="connsiteY25198"/>
              </a:cxn>
              <a:cxn ang="0">
                <a:pos x="connsiteX25199" y="connsiteY25199"/>
              </a:cxn>
              <a:cxn ang="0">
                <a:pos x="connsiteX25200" y="connsiteY25200"/>
              </a:cxn>
              <a:cxn ang="0">
                <a:pos x="connsiteX25201" y="connsiteY25201"/>
              </a:cxn>
              <a:cxn ang="0">
                <a:pos x="connsiteX25202" y="connsiteY25202"/>
              </a:cxn>
              <a:cxn ang="0">
                <a:pos x="connsiteX25203" y="connsiteY25203"/>
              </a:cxn>
              <a:cxn ang="0">
                <a:pos x="connsiteX25204" y="connsiteY25204"/>
              </a:cxn>
              <a:cxn ang="0">
                <a:pos x="connsiteX25205" y="connsiteY25205"/>
              </a:cxn>
              <a:cxn ang="0">
                <a:pos x="connsiteX25206" y="connsiteY25206"/>
              </a:cxn>
              <a:cxn ang="0">
                <a:pos x="connsiteX25207" y="connsiteY25207"/>
              </a:cxn>
              <a:cxn ang="0">
                <a:pos x="connsiteX25208" y="connsiteY25208"/>
              </a:cxn>
              <a:cxn ang="0">
                <a:pos x="connsiteX25209" y="connsiteY25209"/>
              </a:cxn>
              <a:cxn ang="0">
                <a:pos x="connsiteX25210" y="connsiteY25210"/>
              </a:cxn>
              <a:cxn ang="0">
                <a:pos x="connsiteX25211" y="connsiteY25211"/>
              </a:cxn>
              <a:cxn ang="0">
                <a:pos x="connsiteX25212" y="connsiteY25212"/>
              </a:cxn>
              <a:cxn ang="0">
                <a:pos x="connsiteX25213" y="connsiteY25213"/>
              </a:cxn>
              <a:cxn ang="0">
                <a:pos x="connsiteX25214" y="connsiteY25214"/>
              </a:cxn>
              <a:cxn ang="0">
                <a:pos x="connsiteX25215" y="connsiteY25215"/>
              </a:cxn>
              <a:cxn ang="0">
                <a:pos x="connsiteX25216" y="connsiteY25216"/>
              </a:cxn>
              <a:cxn ang="0">
                <a:pos x="connsiteX25217" y="connsiteY25217"/>
              </a:cxn>
              <a:cxn ang="0">
                <a:pos x="connsiteX25218" y="connsiteY25218"/>
              </a:cxn>
              <a:cxn ang="0">
                <a:pos x="connsiteX25219" y="connsiteY25219"/>
              </a:cxn>
              <a:cxn ang="0">
                <a:pos x="connsiteX25220" y="connsiteY25220"/>
              </a:cxn>
              <a:cxn ang="0">
                <a:pos x="connsiteX25221" y="connsiteY25221"/>
              </a:cxn>
              <a:cxn ang="0">
                <a:pos x="connsiteX25222" y="connsiteY25222"/>
              </a:cxn>
              <a:cxn ang="0">
                <a:pos x="connsiteX25223" y="connsiteY25223"/>
              </a:cxn>
              <a:cxn ang="0">
                <a:pos x="connsiteX25224" y="connsiteY25224"/>
              </a:cxn>
              <a:cxn ang="0">
                <a:pos x="connsiteX25225" y="connsiteY25225"/>
              </a:cxn>
              <a:cxn ang="0">
                <a:pos x="connsiteX25226" y="connsiteY25226"/>
              </a:cxn>
              <a:cxn ang="0">
                <a:pos x="connsiteX25227" y="connsiteY25227"/>
              </a:cxn>
              <a:cxn ang="0">
                <a:pos x="connsiteX25228" y="connsiteY25228"/>
              </a:cxn>
              <a:cxn ang="0">
                <a:pos x="connsiteX25229" y="connsiteY25229"/>
              </a:cxn>
              <a:cxn ang="0">
                <a:pos x="connsiteX25230" y="connsiteY25230"/>
              </a:cxn>
              <a:cxn ang="0">
                <a:pos x="connsiteX25231" y="connsiteY25231"/>
              </a:cxn>
              <a:cxn ang="0">
                <a:pos x="connsiteX25232" y="connsiteY25232"/>
              </a:cxn>
              <a:cxn ang="0">
                <a:pos x="connsiteX25233" y="connsiteY25233"/>
              </a:cxn>
              <a:cxn ang="0">
                <a:pos x="connsiteX25234" y="connsiteY25234"/>
              </a:cxn>
              <a:cxn ang="0">
                <a:pos x="connsiteX25235" y="connsiteY25235"/>
              </a:cxn>
              <a:cxn ang="0">
                <a:pos x="connsiteX25236" y="connsiteY25236"/>
              </a:cxn>
              <a:cxn ang="0">
                <a:pos x="connsiteX25237" y="connsiteY25237"/>
              </a:cxn>
              <a:cxn ang="0">
                <a:pos x="connsiteX25238" y="connsiteY25238"/>
              </a:cxn>
              <a:cxn ang="0">
                <a:pos x="connsiteX25239" y="connsiteY25239"/>
              </a:cxn>
              <a:cxn ang="0">
                <a:pos x="connsiteX25240" y="connsiteY25240"/>
              </a:cxn>
              <a:cxn ang="0">
                <a:pos x="connsiteX25241" y="connsiteY25241"/>
              </a:cxn>
              <a:cxn ang="0">
                <a:pos x="connsiteX25242" y="connsiteY25242"/>
              </a:cxn>
              <a:cxn ang="0">
                <a:pos x="connsiteX25243" y="connsiteY25243"/>
              </a:cxn>
              <a:cxn ang="0">
                <a:pos x="connsiteX25244" y="connsiteY25244"/>
              </a:cxn>
              <a:cxn ang="0">
                <a:pos x="connsiteX25245" y="connsiteY25245"/>
              </a:cxn>
              <a:cxn ang="0">
                <a:pos x="connsiteX25246" y="connsiteY25246"/>
              </a:cxn>
              <a:cxn ang="0">
                <a:pos x="connsiteX25247" y="connsiteY25247"/>
              </a:cxn>
              <a:cxn ang="0">
                <a:pos x="connsiteX25248" y="connsiteY25248"/>
              </a:cxn>
              <a:cxn ang="0">
                <a:pos x="connsiteX25249" y="connsiteY25249"/>
              </a:cxn>
              <a:cxn ang="0">
                <a:pos x="connsiteX25250" y="connsiteY25250"/>
              </a:cxn>
              <a:cxn ang="0">
                <a:pos x="connsiteX25251" y="connsiteY25251"/>
              </a:cxn>
              <a:cxn ang="0">
                <a:pos x="connsiteX25252" y="connsiteY25252"/>
              </a:cxn>
              <a:cxn ang="0">
                <a:pos x="connsiteX25253" y="connsiteY25253"/>
              </a:cxn>
              <a:cxn ang="0">
                <a:pos x="connsiteX25254" y="connsiteY25254"/>
              </a:cxn>
              <a:cxn ang="0">
                <a:pos x="connsiteX25255" y="connsiteY25255"/>
              </a:cxn>
              <a:cxn ang="0">
                <a:pos x="connsiteX25256" y="connsiteY25256"/>
              </a:cxn>
              <a:cxn ang="0">
                <a:pos x="connsiteX25257" y="connsiteY25257"/>
              </a:cxn>
              <a:cxn ang="0">
                <a:pos x="connsiteX25258" y="connsiteY25258"/>
              </a:cxn>
              <a:cxn ang="0">
                <a:pos x="connsiteX25259" y="connsiteY25259"/>
              </a:cxn>
              <a:cxn ang="0">
                <a:pos x="connsiteX25260" y="connsiteY25260"/>
              </a:cxn>
              <a:cxn ang="0">
                <a:pos x="connsiteX25261" y="connsiteY25261"/>
              </a:cxn>
              <a:cxn ang="0">
                <a:pos x="connsiteX25262" y="connsiteY25262"/>
              </a:cxn>
              <a:cxn ang="0">
                <a:pos x="connsiteX25263" y="connsiteY25263"/>
              </a:cxn>
              <a:cxn ang="0">
                <a:pos x="connsiteX25264" y="connsiteY25264"/>
              </a:cxn>
              <a:cxn ang="0">
                <a:pos x="connsiteX25265" y="connsiteY25265"/>
              </a:cxn>
              <a:cxn ang="0">
                <a:pos x="connsiteX25266" y="connsiteY25266"/>
              </a:cxn>
              <a:cxn ang="0">
                <a:pos x="connsiteX25267" y="connsiteY25267"/>
              </a:cxn>
              <a:cxn ang="0">
                <a:pos x="connsiteX25268" y="connsiteY25268"/>
              </a:cxn>
              <a:cxn ang="0">
                <a:pos x="connsiteX25269" y="connsiteY25269"/>
              </a:cxn>
              <a:cxn ang="0">
                <a:pos x="connsiteX25270" y="connsiteY25270"/>
              </a:cxn>
              <a:cxn ang="0">
                <a:pos x="connsiteX25271" y="connsiteY25271"/>
              </a:cxn>
              <a:cxn ang="0">
                <a:pos x="connsiteX25272" y="connsiteY25272"/>
              </a:cxn>
              <a:cxn ang="0">
                <a:pos x="connsiteX25273" y="connsiteY25273"/>
              </a:cxn>
              <a:cxn ang="0">
                <a:pos x="connsiteX25274" y="connsiteY25274"/>
              </a:cxn>
              <a:cxn ang="0">
                <a:pos x="connsiteX25275" y="connsiteY25275"/>
              </a:cxn>
              <a:cxn ang="0">
                <a:pos x="connsiteX25276" y="connsiteY25276"/>
              </a:cxn>
              <a:cxn ang="0">
                <a:pos x="connsiteX25277" y="connsiteY25277"/>
              </a:cxn>
              <a:cxn ang="0">
                <a:pos x="connsiteX25278" y="connsiteY25278"/>
              </a:cxn>
              <a:cxn ang="0">
                <a:pos x="connsiteX25279" y="connsiteY25279"/>
              </a:cxn>
              <a:cxn ang="0">
                <a:pos x="connsiteX25280" y="connsiteY25280"/>
              </a:cxn>
              <a:cxn ang="0">
                <a:pos x="connsiteX25281" y="connsiteY25281"/>
              </a:cxn>
              <a:cxn ang="0">
                <a:pos x="connsiteX25282" y="connsiteY25282"/>
              </a:cxn>
              <a:cxn ang="0">
                <a:pos x="connsiteX25283" y="connsiteY25283"/>
              </a:cxn>
              <a:cxn ang="0">
                <a:pos x="connsiteX25284" y="connsiteY25284"/>
              </a:cxn>
              <a:cxn ang="0">
                <a:pos x="connsiteX25285" y="connsiteY25285"/>
              </a:cxn>
              <a:cxn ang="0">
                <a:pos x="connsiteX25286" y="connsiteY25286"/>
              </a:cxn>
              <a:cxn ang="0">
                <a:pos x="connsiteX25287" y="connsiteY25287"/>
              </a:cxn>
              <a:cxn ang="0">
                <a:pos x="connsiteX25288" y="connsiteY25288"/>
              </a:cxn>
              <a:cxn ang="0">
                <a:pos x="connsiteX25289" y="connsiteY25289"/>
              </a:cxn>
              <a:cxn ang="0">
                <a:pos x="connsiteX25290" y="connsiteY25290"/>
              </a:cxn>
              <a:cxn ang="0">
                <a:pos x="connsiteX25291" y="connsiteY25291"/>
              </a:cxn>
              <a:cxn ang="0">
                <a:pos x="connsiteX25292" y="connsiteY25292"/>
              </a:cxn>
              <a:cxn ang="0">
                <a:pos x="connsiteX25293" y="connsiteY25293"/>
              </a:cxn>
              <a:cxn ang="0">
                <a:pos x="connsiteX25294" y="connsiteY25294"/>
              </a:cxn>
              <a:cxn ang="0">
                <a:pos x="connsiteX25295" y="connsiteY25295"/>
              </a:cxn>
              <a:cxn ang="0">
                <a:pos x="connsiteX25296" y="connsiteY25296"/>
              </a:cxn>
              <a:cxn ang="0">
                <a:pos x="connsiteX25297" y="connsiteY25297"/>
              </a:cxn>
              <a:cxn ang="0">
                <a:pos x="connsiteX25298" y="connsiteY25298"/>
              </a:cxn>
              <a:cxn ang="0">
                <a:pos x="connsiteX25299" y="connsiteY25299"/>
              </a:cxn>
              <a:cxn ang="0">
                <a:pos x="connsiteX25300" y="connsiteY25300"/>
              </a:cxn>
              <a:cxn ang="0">
                <a:pos x="connsiteX25301" y="connsiteY25301"/>
              </a:cxn>
              <a:cxn ang="0">
                <a:pos x="connsiteX25302" y="connsiteY25302"/>
              </a:cxn>
              <a:cxn ang="0">
                <a:pos x="connsiteX25303" y="connsiteY25303"/>
              </a:cxn>
              <a:cxn ang="0">
                <a:pos x="connsiteX25304" y="connsiteY25304"/>
              </a:cxn>
              <a:cxn ang="0">
                <a:pos x="connsiteX25305" y="connsiteY25305"/>
              </a:cxn>
              <a:cxn ang="0">
                <a:pos x="connsiteX25306" y="connsiteY25306"/>
              </a:cxn>
              <a:cxn ang="0">
                <a:pos x="connsiteX25307" y="connsiteY25307"/>
              </a:cxn>
              <a:cxn ang="0">
                <a:pos x="connsiteX25308" y="connsiteY25308"/>
              </a:cxn>
              <a:cxn ang="0">
                <a:pos x="connsiteX25309" y="connsiteY25309"/>
              </a:cxn>
              <a:cxn ang="0">
                <a:pos x="connsiteX25310" y="connsiteY25310"/>
              </a:cxn>
              <a:cxn ang="0">
                <a:pos x="connsiteX25311" y="connsiteY25311"/>
              </a:cxn>
              <a:cxn ang="0">
                <a:pos x="connsiteX25312" y="connsiteY25312"/>
              </a:cxn>
              <a:cxn ang="0">
                <a:pos x="connsiteX25313" y="connsiteY25313"/>
              </a:cxn>
              <a:cxn ang="0">
                <a:pos x="connsiteX25314" y="connsiteY25314"/>
              </a:cxn>
              <a:cxn ang="0">
                <a:pos x="connsiteX25315" y="connsiteY25315"/>
              </a:cxn>
              <a:cxn ang="0">
                <a:pos x="connsiteX25316" y="connsiteY25316"/>
              </a:cxn>
              <a:cxn ang="0">
                <a:pos x="connsiteX25317" y="connsiteY25317"/>
              </a:cxn>
              <a:cxn ang="0">
                <a:pos x="connsiteX25318" y="connsiteY25318"/>
              </a:cxn>
              <a:cxn ang="0">
                <a:pos x="connsiteX25319" y="connsiteY25319"/>
              </a:cxn>
              <a:cxn ang="0">
                <a:pos x="connsiteX25320" y="connsiteY25320"/>
              </a:cxn>
              <a:cxn ang="0">
                <a:pos x="connsiteX25321" y="connsiteY25321"/>
              </a:cxn>
              <a:cxn ang="0">
                <a:pos x="connsiteX25322" y="connsiteY25322"/>
              </a:cxn>
              <a:cxn ang="0">
                <a:pos x="connsiteX25323" y="connsiteY25323"/>
              </a:cxn>
              <a:cxn ang="0">
                <a:pos x="connsiteX25324" y="connsiteY25324"/>
              </a:cxn>
              <a:cxn ang="0">
                <a:pos x="connsiteX25325" y="connsiteY25325"/>
              </a:cxn>
              <a:cxn ang="0">
                <a:pos x="connsiteX25326" y="connsiteY25326"/>
              </a:cxn>
              <a:cxn ang="0">
                <a:pos x="connsiteX25327" y="connsiteY25327"/>
              </a:cxn>
              <a:cxn ang="0">
                <a:pos x="connsiteX25328" y="connsiteY25328"/>
              </a:cxn>
              <a:cxn ang="0">
                <a:pos x="connsiteX25329" y="connsiteY25329"/>
              </a:cxn>
              <a:cxn ang="0">
                <a:pos x="connsiteX25330" y="connsiteY25330"/>
              </a:cxn>
              <a:cxn ang="0">
                <a:pos x="connsiteX25331" y="connsiteY25331"/>
              </a:cxn>
              <a:cxn ang="0">
                <a:pos x="connsiteX25332" y="connsiteY25332"/>
              </a:cxn>
              <a:cxn ang="0">
                <a:pos x="connsiteX25333" y="connsiteY25333"/>
              </a:cxn>
              <a:cxn ang="0">
                <a:pos x="connsiteX25334" y="connsiteY25334"/>
              </a:cxn>
              <a:cxn ang="0">
                <a:pos x="connsiteX25335" y="connsiteY25335"/>
              </a:cxn>
              <a:cxn ang="0">
                <a:pos x="connsiteX25336" y="connsiteY25336"/>
              </a:cxn>
              <a:cxn ang="0">
                <a:pos x="connsiteX25337" y="connsiteY25337"/>
              </a:cxn>
              <a:cxn ang="0">
                <a:pos x="connsiteX25338" y="connsiteY25338"/>
              </a:cxn>
              <a:cxn ang="0">
                <a:pos x="connsiteX25339" y="connsiteY25339"/>
              </a:cxn>
              <a:cxn ang="0">
                <a:pos x="connsiteX25340" y="connsiteY25340"/>
              </a:cxn>
              <a:cxn ang="0">
                <a:pos x="connsiteX25341" y="connsiteY25341"/>
              </a:cxn>
              <a:cxn ang="0">
                <a:pos x="connsiteX25342" y="connsiteY25342"/>
              </a:cxn>
              <a:cxn ang="0">
                <a:pos x="connsiteX25343" y="connsiteY25343"/>
              </a:cxn>
              <a:cxn ang="0">
                <a:pos x="connsiteX25344" y="connsiteY25344"/>
              </a:cxn>
              <a:cxn ang="0">
                <a:pos x="connsiteX25345" y="connsiteY25345"/>
              </a:cxn>
              <a:cxn ang="0">
                <a:pos x="connsiteX25346" y="connsiteY25346"/>
              </a:cxn>
              <a:cxn ang="0">
                <a:pos x="connsiteX25347" y="connsiteY25347"/>
              </a:cxn>
              <a:cxn ang="0">
                <a:pos x="connsiteX25348" y="connsiteY25348"/>
              </a:cxn>
              <a:cxn ang="0">
                <a:pos x="connsiteX25349" y="connsiteY25349"/>
              </a:cxn>
              <a:cxn ang="0">
                <a:pos x="connsiteX25350" y="connsiteY25350"/>
              </a:cxn>
              <a:cxn ang="0">
                <a:pos x="connsiteX25351" y="connsiteY25351"/>
              </a:cxn>
              <a:cxn ang="0">
                <a:pos x="connsiteX25352" y="connsiteY25352"/>
              </a:cxn>
              <a:cxn ang="0">
                <a:pos x="connsiteX25353" y="connsiteY25353"/>
              </a:cxn>
              <a:cxn ang="0">
                <a:pos x="connsiteX25354" y="connsiteY25354"/>
              </a:cxn>
              <a:cxn ang="0">
                <a:pos x="connsiteX25355" y="connsiteY25355"/>
              </a:cxn>
              <a:cxn ang="0">
                <a:pos x="connsiteX25356" y="connsiteY25356"/>
              </a:cxn>
              <a:cxn ang="0">
                <a:pos x="connsiteX25357" y="connsiteY25357"/>
              </a:cxn>
              <a:cxn ang="0">
                <a:pos x="connsiteX25358" y="connsiteY25358"/>
              </a:cxn>
              <a:cxn ang="0">
                <a:pos x="connsiteX25359" y="connsiteY25359"/>
              </a:cxn>
              <a:cxn ang="0">
                <a:pos x="connsiteX25360" y="connsiteY25360"/>
              </a:cxn>
              <a:cxn ang="0">
                <a:pos x="connsiteX25361" y="connsiteY25361"/>
              </a:cxn>
              <a:cxn ang="0">
                <a:pos x="connsiteX25362" y="connsiteY25362"/>
              </a:cxn>
              <a:cxn ang="0">
                <a:pos x="connsiteX25363" y="connsiteY25363"/>
              </a:cxn>
              <a:cxn ang="0">
                <a:pos x="connsiteX25364" y="connsiteY25364"/>
              </a:cxn>
              <a:cxn ang="0">
                <a:pos x="connsiteX25365" y="connsiteY25365"/>
              </a:cxn>
              <a:cxn ang="0">
                <a:pos x="connsiteX25366" y="connsiteY25366"/>
              </a:cxn>
              <a:cxn ang="0">
                <a:pos x="connsiteX25367" y="connsiteY25367"/>
              </a:cxn>
              <a:cxn ang="0">
                <a:pos x="connsiteX25368" y="connsiteY25368"/>
              </a:cxn>
              <a:cxn ang="0">
                <a:pos x="connsiteX25369" y="connsiteY25369"/>
              </a:cxn>
              <a:cxn ang="0">
                <a:pos x="connsiteX25370" y="connsiteY25370"/>
              </a:cxn>
              <a:cxn ang="0">
                <a:pos x="connsiteX25371" y="connsiteY25371"/>
              </a:cxn>
              <a:cxn ang="0">
                <a:pos x="connsiteX25372" y="connsiteY25372"/>
              </a:cxn>
              <a:cxn ang="0">
                <a:pos x="connsiteX25373" y="connsiteY25373"/>
              </a:cxn>
              <a:cxn ang="0">
                <a:pos x="connsiteX25374" y="connsiteY25374"/>
              </a:cxn>
              <a:cxn ang="0">
                <a:pos x="connsiteX25375" y="connsiteY25375"/>
              </a:cxn>
              <a:cxn ang="0">
                <a:pos x="connsiteX25376" y="connsiteY25376"/>
              </a:cxn>
              <a:cxn ang="0">
                <a:pos x="connsiteX25377" y="connsiteY25377"/>
              </a:cxn>
              <a:cxn ang="0">
                <a:pos x="connsiteX25378" y="connsiteY25378"/>
              </a:cxn>
              <a:cxn ang="0">
                <a:pos x="connsiteX25379" y="connsiteY25379"/>
              </a:cxn>
              <a:cxn ang="0">
                <a:pos x="connsiteX25380" y="connsiteY25380"/>
              </a:cxn>
              <a:cxn ang="0">
                <a:pos x="connsiteX25381" y="connsiteY25381"/>
              </a:cxn>
              <a:cxn ang="0">
                <a:pos x="connsiteX25382" y="connsiteY25382"/>
              </a:cxn>
              <a:cxn ang="0">
                <a:pos x="connsiteX25383" y="connsiteY25383"/>
              </a:cxn>
              <a:cxn ang="0">
                <a:pos x="connsiteX25384" y="connsiteY25384"/>
              </a:cxn>
              <a:cxn ang="0">
                <a:pos x="connsiteX25385" y="connsiteY25385"/>
              </a:cxn>
              <a:cxn ang="0">
                <a:pos x="connsiteX25386" y="connsiteY25386"/>
              </a:cxn>
              <a:cxn ang="0">
                <a:pos x="connsiteX25387" y="connsiteY25387"/>
              </a:cxn>
              <a:cxn ang="0">
                <a:pos x="connsiteX25388" y="connsiteY25388"/>
              </a:cxn>
              <a:cxn ang="0">
                <a:pos x="connsiteX25389" y="connsiteY25389"/>
              </a:cxn>
              <a:cxn ang="0">
                <a:pos x="connsiteX25390" y="connsiteY25390"/>
              </a:cxn>
              <a:cxn ang="0">
                <a:pos x="connsiteX25391" y="connsiteY25391"/>
              </a:cxn>
              <a:cxn ang="0">
                <a:pos x="connsiteX25392" y="connsiteY25392"/>
              </a:cxn>
              <a:cxn ang="0">
                <a:pos x="connsiteX25393" y="connsiteY25393"/>
              </a:cxn>
              <a:cxn ang="0">
                <a:pos x="connsiteX25394" y="connsiteY25394"/>
              </a:cxn>
              <a:cxn ang="0">
                <a:pos x="connsiteX25395" y="connsiteY25395"/>
              </a:cxn>
              <a:cxn ang="0">
                <a:pos x="connsiteX25396" y="connsiteY25396"/>
              </a:cxn>
              <a:cxn ang="0">
                <a:pos x="connsiteX25397" y="connsiteY25397"/>
              </a:cxn>
              <a:cxn ang="0">
                <a:pos x="connsiteX25398" y="connsiteY25398"/>
              </a:cxn>
              <a:cxn ang="0">
                <a:pos x="connsiteX25399" y="connsiteY25399"/>
              </a:cxn>
              <a:cxn ang="0">
                <a:pos x="connsiteX25400" y="connsiteY25400"/>
              </a:cxn>
              <a:cxn ang="0">
                <a:pos x="connsiteX25401" y="connsiteY25401"/>
              </a:cxn>
              <a:cxn ang="0">
                <a:pos x="connsiteX25402" y="connsiteY25402"/>
              </a:cxn>
              <a:cxn ang="0">
                <a:pos x="connsiteX25403" y="connsiteY25403"/>
              </a:cxn>
              <a:cxn ang="0">
                <a:pos x="connsiteX25404" y="connsiteY25404"/>
              </a:cxn>
              <a:cxn ang="0">
                <a:pos x="connsiteX25405" y="connsiteY25405"/>
              </a:cxn>
              <a:cxn ang="0">
                <a:pos x="connsiteX25406" y="connsiteY25406"/>
              </a:cxn>
              <a:cxn ang="0">
                <a:pos x="connsiteX25407" y="connsiteY25407"/>
              </a:cxn>
              <a:cxn ang="0">
                <a:pos x="connsiteX25408" y="connsiteY25408"/>
              </a:cxn>
              <a:cxn ang="0">
                <a:pos x="connsiteX25409" y="connsiteY25409"/>
              </a:cxn>
              <a:cxn ang="0">
                <a:pos x="connsiteX25410" y="connsiteY25410"/>
              </a:cxn>
              <a:cxn ang="0">
                <a:pos x="connsiteX25411" y="connsiteY25411"/>
              </a:cxn>
              <a:cxn ang="0">
                <a:pos x="connsiteX25412" y="connsiteY25412"/>
              </a:cxn>
              <a:cxn ang="0">
                <a:pos x="connsiteX25413" y="connsiteY25413"/>
              </a:cxn>
              <a:cxn ang="0">
                <a:pos x="connsiteX25414" y="connsiteY25414"/>
              </a:cxn>
              <a:cxn ang="0">
                <a:pos x="connsiteX25415" y="connsiteY25415"/>
              </a:cxn>
              <a:cxn ang="0">
                <a:pos x="connsiteX25416" y="connsiteY25416"/>
              </a:cxn>
              <a:cxn ang="0">
                <a:pos x="connsiteX25417" y="connsiteY25417"/>
              </a:cxn>
              <a:cxn ang="0">
                <a:pos x="connsiteX25418" y="connsiteY25418"/>
              </a:cxn>
              <a:cxn ang="0">
                <a:pos x="connsiteX25419" y="connsiteY25419"/>
              </a:cxn>
              <a:cxn ang="0">
                <a:pos x="connsiteX25420" y="connsiteY25420"/>
              </a:cxn>
              <a:cxn ang="0">
                <a:pos x="connsiteX25421" y="connsiteY25421"/>
              </a:cxn>
              <a:cxn ang="0">
                <a:pos x="connsiteX25422" y="connsiteY25422"/>
              </a:cxn>
              <a:cxn ang="0">
                <a:pos x="connsiteX25423" y="connsiteY25423"/>
              </a:cxn>
              <a:cxn ang="0">
                <a:pos x="connsiteX25424" y="connsiteY25424"/>
              </a:cxn>
              <a:cxn ang="0">
                <a:pos x="connsiteX25425" y="connsiteY25425"/>
              </a:cxn>
              <a:cxn ang="0">
                <a:pos x="connsiteX25426" y="connsiteY25426"/>
              </a:cxn>
              <a:cxn ang="0">
                <a:pos x="connsiteX25427" y="connsiteY25427"/>
              </a:cxn>
              <a:cxn ang="0">
                <a:pos x="connsiteX25428" y="connsiteY25428"/>
              </a:cxn>
              <a:cxn ang="0">
                <a:pos x="connsiteX25429" y="connsiteY25429"/>
              </a:cxn>
              <a:cxn ang="0">
                <a:pos x="connsiteX25430" y="connsiteY25430"/>
              </a:cxn>
              <a:cxn ang="0">
                <a:pos x="connsiteX25431" y="connsiteY25431"/>
              </a:cxn>
              <a:cxn ang="0">
                <a:pos x="connsiteX25432" y="connsiteY25432"/>
              </a:cxn>
              <a:cxn ang="0">
                <a:pos x="connsiteX25433" y="connsiteY25433"/>
              </a:cxn>
              <a:cxn ang="0">
                <a:pos x="connsiteX25434" y="connsiteY25434"/>
              </a:cxn>
              <a:cxn ang="0">
                <a:pos x="connsiteX25435" y="connsiteY25435"/>
              </a:cxn>
              <a:cxn ang="0">
                <a:pos x="connsiteX25436" y="connsiteY25436"/>
              </a:cxn>
              <a:cxn ang="0">
                <a:pos x="connsiteX25437" y="connsiteY25437"/>
              </a:cxn>
              <a:cxn ang="0">
                <a:pos x="connsiteX25438" y="connsiteY25438"/>
              </a:cxn>
              <a:cxn ang="0">
                <a:pos x="connsiteX25439" y="connsiteY25439"/>
              </a:cxn>
              <a:cxn ang="0">
                <a:pos x="connsiteX25440" y="connsiteY25440"/>
              </a:cxn>
              <a:cxn ang="0">
                <a:pos x="connsiteX25441" y="connsiteY25441"/>
              </a:cxn>
              <a:cxn ang="0">
                <a:pos x="connsiteX25442" y="connsiteY25442"/>
              </a:cxn>
              <a:cxn ang="0">
                <a:pos x="connsiteX25443" y="connsiteY25443"/>
              </a:cxn>
              <a:cxn ang="0">
                <a:pos x="connsiteX25444" y="connsiteY25444"/>
              </a:cxn>
              <a:cxn ang="0">
                <a:pos x="connsiteX25445" y="connsiteY25445"/>
              </a:cxn>
              <a:cxn ang="0">
                <a:pos x="connsiteX25446" y="connsiteY25446"/>
              </a:cxn>
              <a:cxn ang="0">
                <a:pos x="connsiteX25447" y="connsiteY25447"/>
              </a:cxn>
              <a:cxn ang="0">
                <a:pos x="connsiteX25448" y="connsiteY25448"/>
              </a:cxn>
              <a:cxn ang="0">
                <a:pos x="connsiteX25449" y="connsiteY25449"/>
              </a:cxn>
              <a:cxn ang="0">
                <a:pos x="connsiteX25450" y="connsiteY25450"/>
              </a:cxn>
              <a:cxn ang="0">
                <a:pos x="connsiteX25451" y="connsiteY25451"/>
              </a:cxn>
              <a:cxn ang="0">
                <a:pos x="connsiteX25452" y="connsiteY25452"/>
              </a:cxn>
              <a:cxn ang="0">
                <a:pos x="connsiteX25453" y="connsiteY25453"/>
              </a:cxn>
              <a:cxn ang="0">
                <a:pos x="connsiteX25454" y="connsiteY25454"/>
              </a:cxn>
              <a:cxn ang="0">
                <a:pos x="connsiteX25455" y="connsiteY25455"/>
              </a:cxn>
              <a:cxn ang="0">
                <a:pos x="connsiteX25456" y="connsiteY25456"/>
              </a:cxn>
              <a:cxn ang="0">
                <a:pos x="connsiteX25457" y="connsiteY25457"/>
              </a:cxn>
              <a:cxn ang="0">
                <a:pos x="connsiteX25458" y="connsiteY25458"/>
              </a:cxn>
              <a:cxn ang="0">
                <a:pos x="connsiteX25459" y="connsiteY25459"/>
              </a:cxn>
              <a:cxn ang="0">
                <a:pos x="connsiteX25460" y="connsiteY25460"/>
              </a:cxn>
              <a:cxn ang="0">
                <a:pos x="connsiteX25461" y="connsiteY25461"/>
              </a:cxn>
              <a:cxn ang="0">
                <a:pos x="connsiteX25462" y="connsiteY25462"/>
              </a:cxn>
              <a:cxn ang="0">
                <a:pos x="connsiteX25463" y="connsiteY25463"/>
              </a:cxn>
              <a:cxn ang="0">
                <a:pos x="connsiteX25464" y="connsiteY25464"/>
              </a:cxn>
              <a:cxn ang="0">
                <a:pos x="connsiteX25465" y="connsiteY25465"/>
              </a:cxn>
              <a:cxn ang="0">
                <a:pos x="connsiteX25466" y="connsiteY25466"/>
              </a:cxn>
              <a:cxn ang="0">
                <a:pos x="connsiteX25467" y="connsiteY25467"/>
              </a:cxn>
              <a:cxn ang="0">
                <a:pos x="connsiteX25468" y="connsiteY25468"/>
              </a:cxn>
              <a:cxn ang="0">
                <a:pos x="connsiteX25469" y="connsiteY25469"/>
              </a:cxn>
              <a:cxn ang="0">
                <a:pos x="connsiteX25470" y="connsiteY25470"/>
              </a:cxn>
              <a:cxn ang="0">
                <a:pos x="connsiteX25471" y="connsiteY25471"/>
              </a:cxn>
              <a:cxn ang="0">
                <a:pos x="connsiteX25472" y="connsiteY25472"/>
              </a:cxn>
              <a:cxn ang="0">
                <a:pos x="connsiteX25473" y="connsiteY25473"/>
              </a:cxn>
              <a:cxn ang="0">
                <a:pos x="connsiteX25474" y="connsiteY25474"/>
              </a:cxn>
              <a:cxn ang="0">
                <a:pos x="connsiteX25475" y="connsiteY25475"/>
              </a:cxn>
              <a:cxn ang="0">
                <a:pos x="connsiteX25476" y="connsiteY25476"/>
              </a:cxn>
              <a:cxn ang="0">
                <a:pos x="connsiteX25477" y="connsiteY25477"/>
              </a:cxn>
              <a:cxn ang="0">
                <a:pos x="connsiteX25478" y="connsiteY25478"/>
              </a:cxn>
              <a:cxn ang="0">
                <a:pos x="connsiteX25479" y="connsiteY25479"/>
              </a:cxn>
              <a:cxn ang="0">
                <a:pos x="connsiteX25480" y="connsiteY25480"/>
              </a:cxn>
              <a:cxn ang="0">
                <a:pos x="connsiteX25481" y="connsiteY25481"/>
              </a:cxn>
              <a:cxn ang="0">
                <a:pos x="connsiteX25482" y="connsiteY25482"/>
              </a:cxn>
              <a:cxn ang="0">
                <a:pos x="connsiteX25483" y="connsiteY25483"/>
              </a:cxn>
              <a:cxn ang="0">
                <a:pos x="connsiteX25484" y="connsiteY25484"/>
              </a:cxn>
              <a:cxn ang="0">
                <a:pos x="connsiteX25485" y="connsiteY25485"/>
              </a:cxn>
              <a:cxn ang="0">
                <a:pos x="connsiteX25486" y="connsiteY25486"/>
              </a:cxn>
              <a:cxn ang="0">
                <a:pos x="connsiteX25487" y="connsiteY25487"/>
              </a:cxn>
              <a:cxn ang="0">
                <a:pos x="connsiteX25488" y="connsiteY25488"/>
              </a:cxn>
              <a:cxn ang="0">
                <a:pos x="connsiteX25489" y="connsiteY25489"/>
              </a:cxn>
              <a:cxn ang="0">
                <a:pos x="connsiteX25490" y="connsiteY25490"/>
              </a:cxn>
              <a:cxn ang="0">
                <a:pos x="connsiteX25491" y="connsiteY25491"/>
              </a:cxn>
              <a:cxn ang="0">
                <a:pos x="connsiteX25492" y="connsiteY25492"/>
              </a:cxn>
              <a:cxn ang="0">
                <a:pos x="connsiteX25493" y="connsiteY25493"/>
              </a:cxn>
              <a:cxn ang="0">
                <a:pos x="connsiteX25494" y="connsiteY25494"/>
              </a:cxn>
              <a:cxn ang="0">
                <a:pos x="connsiteX25495" y="connsiteY25495"/>
              </a:cxn>
              <a:cxn ang="0">
                <a:pos x="connsiteX25496" y="connsiteY25496"/>
              </a:cxn>
              <a:cxn ang="0">
                <a:pos x="connsiteX25497" y="connsiteY25497"/>
              </a:cxn>
              <a:cxn ang="0">
                <a:pos x="connsiteX25498" y="connsiteY25498"/>
              </a:cxn>
              <a:cxn ang="0">
                <a:pos x="connsiteX25499" y="connsiteY25499"/>
              </a:cxn>
              <a:cxn ang="0">
                <a:pos x="connsiteX25500" y="connsiteY25500"/>
              </a:cxn>
              <a:cxn ang="0">
                <a:pos x="connsiteX25501" y="connsiteY25501"/>
              </a:cxn>
              <a:cxn ang="0">
                <a:pos x="connsiteX25502" y="connsiteY25502"/>
              </a:cxn>
              <a:cxn ang="0">
                <a:pos x="connsiteX25503" y="connsiteY25503"/>
              </a:cxn>
              <a:cxn ang="0">
                <a:pos x="connsiteX25504" y="connsiteY25504"/>
              </a:cxn>
              <a:cxn ang="0">
                <a:pos x="connsiteX25505" y="connsiteY25505"/>
              </a:cxn>
              <a:cxn ang="0">
                <a:pos x="connsiteX25506" y="connsiteY25506"/>
              </a:cxn>
              <a:cxn ang="0">
                <a:pos x="connsiteX25507" y="connsiteY25507"/>
              </a:cxn>
              <a:cxn ang="0">
                <a:pos x="connsiteX25508" y="connsiteY25508"/>
              </a:cxn>
              <a:cxn ang="0">
                <a:pos x="connsiteX25509" y="connsiteY25509"/>
              </a:cxn>
              <a:cxn ang="0">
                <a:pos x="connsiteX25510" y="connsiteY25510"/>
              </a:cxn>
              <a:cxn ang="0">
                <a:pos x="connsiteX25511" y="connsiteY25511"/>
              </a:cxn>
              <a:cxn ang="0">
                <a:pos x="connsiteX25512" y="connsiteY25512"/>
              </a:cxn>
              <a:cxn ang="0">
                <a:pos x="connsiteX25513" y="connsiteY25513"/>
              </a:cxn>
              <a:cxn ang="0">
                <a:pos x="connsiteX25514" y="connsiteY25514"/>
              </a:cxn>
              <a:cxn ang="0">
                <a:pos x="connsiteX25515" y="connsiteY25515"/>
              </a:cxn>
              <a:cxn ang="0">
                <a:pos x="connsiteX25516" y="connsiteY25516"/>
              </a:cxn>
              <a:cxn ang="0">
                <a:pos x="connsiteX25517" y="connsiteY25517"/>
              </a:cxn>
              <a:cxn ang="0">
                <a:pos x="connsiteX25518" y="connsiteY25518"/>
              </a:cxn>
              <a:cxn ang="0">
                <a:pos x="connsiteX25519" y="connsiteY25519"/>
              </a:cxn>
              <a:cxn ang="0">
                <a:pos x="connsiteX25520" y="connsiteY25520"/>
              </a:cxn>
              <a:cxn ang="0">
                <a:pos x="connsiteX25521" y="connsiteY25521"/>
              </a:cxn>
              <a:cxn ang="0">
                <a:pos x="connsiteX25522" y="connsiteY25522"/>
              </a:cxn>
              <a:cxn ang="0">
                <a:pos x="connsiteX25523" y="connsiteY25523"/>
              </a:cxn>
              <a:cxn ang="0">
                <a:pos x="connsiteX25524" y="connsiteY25524"/>
              </a:cxn>
              <a:cxn ang="0">
                <a:pos x="connsiteX25525" y="connsiteY25525"/>
              </a:cxn>
              <a:cxn ang="0">
                <a:pos x="connsiteX25526" y="connsiteY25526"/>
              </a:cxn>
              <a:cxn ang="0">
                <a:pos x="connsiteX25527" y="connsiteY25527"/>
              </a:cxn>
              <a:cxn ang="0">
                <a:pos x="connsiteX25528" y="connsiteY25528"/>
              </a:cxn>
              <a:cxn ang="0">
                <a:pos x="connsiteX25529" y="connsiteY25529"/>
              </a:cxn>
              <a:cxn ang="0">
                <a:pos x="connsiteX25530" y="connsiteY25530"/>
              </a:cxn>
              <a:cxn ang="0">
                <a:pos x="connsiteX25531" y="connsiteY25531"/>
              </a:cxn>
              <a:cxn ang="0">
                <a:pos x="connsiteX25532" y="connsiteY25532"/>
              </a:cxn>
              <a:cxn ang="0">
                <a:pos x="connsiteX25533" y="connsiteY25533"/>
              </a:cxn>
              <a:cxn ang="0">
                <a:pos x="connsiteX25534" y="connsiteY25534"/>
              </a:cxn>
              <a:cxn ang="0">
                <a:pos x="connsiteX25535" y="connsiteY25535"/>
              </a:cxn>
              <a:cxn ang="0">
                <a:pos x="connsiteX25536" y="connsiteY25536"/>
              </a:cxn>
              <a:cxn ang="0">
                <a:pos x="connsiteX25537" y="connsiteY25537"/>
              </a:cxn>
              <a:cxn ang="0">
                <a:pos x="connsiteX25538" y="connsiteY25538"/>
              </a:cxn>
              <a:cxn ang="0">
                <a:pos x="connsiteX25539" y="connsiteY25539"/>
              </a:cxn>
              <a:cxn ang="0">
                <a:pos x="connsiteX25540" y="connsiteY25540"/>
              </a:cxn>
              <a:cxn ang="0">
                <a:pos x="connsiteX25541" y="connsiteY25541"/>
              </a:cxn>
              <a:cxn ang="0">
                <a:pos x="connsiteX25542" y="connsiteY25542"/>
              </a:cxn>
              <a:cxn ang="0">
                <a:pos x="connsiteX25543" y="connsiteY25543"/>
              </a:cxn>
              <a:cxn ang="0">
                <a:pos x="connsiteX25544" y="connsiteY25544"/>
              </a:cxn>
              <a:cxn ang="0">
                <a:pos x="connsiteX25545" y="connsiteY25545"/>
              </a:cxn>
              <a:cxn ang="0">
                <a:pos x="connsiteX25546" y="connsiteY25546"/>
              </a:cxn>
              <a:cxn ang="0">
                <a:pos x="connsiteX25547" y="connsiteY25547"/>
              </a:cxn>
              <a:cxn ang="0">
                <a:pos x="connsiteX25548" y="connsiteY25548"/>
              </a:cxn>
              <a:cxn ang="0">
                <a:pos x="connsiteX25549" y="connsiteY25549"/>
              </a:cxn>
              <a:cxn ang="0">
                <a:pos x="connsiteX25550" y="connsiteY25550"/>
              </a:cxn>
              <a:cxn ang="0">
                <a:pos x="connsiteX25551" y="connsiteY25551"/>
              </a:cxn>
              <a:cxn ang="0">
                <a:pos x="connsiteX25552" y="connsiteY25552"/>
              </a:cxn>
              <a:cxn ang="0">
                <a:pos x="connsiteX25553" y="connsiteY25553"/>
              </a:cxn>
              <a:cxn ang="0">
                <a:pos x="connsiteX25554" y="connsiteY25554"/>
              </a:cxn>
              <a:cxn ang="0">
                <a:pos x="connsiteX25555" y="connsiteY25555"/>
              </a:cxn>
              <a:cxn ang="0">
                <a:pos x="connsiteX25556" y="connsiteY25556"/>
              </a:cxn>
              <a:cxn ang="0">
                <a:pos x="connsiteX25557" y="connsiteY25557"/>
              </a:cxn>
              <a:cxn ang="0">
                <a:pos x="connsiteX25558" y="connsiteY25558"/>
              </a:cxn>
              <a:cxn ang="0">
                <a:pos x="connsiteX25559" y="connsiteY25559"/>
              </a:cxn>
              <a:cxn ang="0">
                <a:pos x="connsiteX25560" y="connsiteY25560"/>
              </a:cxn>
              <a:cxn ang="0">
                <a:pos x="connsiteX25561" y="connsiteY25561"/>
              </a:cxn>
              <a:cxn ang="0">
                <a:pos x="connsiteX25562" y="connsiteY25562"/>
              </a:cxn>
              <a:cxn ang="0">
                <a:pos x="connsiteX25563" y="connsiteY25563"/>
              </a:cxn>
              <a:cxn ang="0">
                <a:pos x="connsiteX25564" y="connsiteY25564"/>
              </a:cxn>
              <a:cxn ang="0">
                <a:pos x="connsiteX25565" y="connsiteY25565"/>
              </a:cxn>
              <a:cxn ang="0">
                <a:pos x="connsiteX25566" y="connsiteY25566"/>
              </a:cxn>
              <a:cxn ang="0">
                <a:pos x="connsiteX25567" y="connsiteY25567"/>
              </a:cxn>
              <a:cxn ang="0">
                <a:pos x="connsiteX25568" y="connsiteY25568"/>
              </a:cxn>
              <a:cxn ang="0">
                <a:pos x="connsiteX25569" y="connsiteY25569"/>
              </a:cxn>
              <a:cxn ang="0">
                <a:pos x="connsiteX25570" y="connsiteY25570"/>
              </a:cxn>
              <a:cxn ang="0">
                <a:pos x="connsiteX25571" y="connsiteY25571"/>
              </a:cxn>
              <a:cxn ang="0">
                <a:pos x="connsiteX25572" y="connsiteY25572"/>
              </a:cxn>
              <a:cxn ang="0">
                <a:pos x="connsiteX25573" y="connsiteY25573"/>
              </a:cxn>
              <a:cxn ang="0">
                <a:pos x="connsiteX25574" y="connsiteY25574"/>
              </a:cxn>
              <a:cxn ang="0">
                <a:pos x="connsiteX25575" y="connsiteY25575"/>
              </a:cxn>
              <a:cxn ang="0">
                <a:pos x="connsiteX25576" y="connsiteY25576"/>
              </a:cxn>
              <a:cxn ang="0">
                <a:pos x="connsiteX25577" y="connsiteY25577"/>
              </a:cxn>
              <a:cxn ang="0">
                <a:pos x="connsiteX25578" y="connsiteY25578"/>
              </a:cxn>
              <a:cxn ang="0">
                <a:pos x="connsiteX25579" y="connsiteY25579"/>
              </a:cxn>
              <a:cxn ang="0">
                <a:pos x="connsiteX25580" y="connsiteY25580"/>
              </a:cxn>
              <a:cxn ang="0">
                <a:pos x="connsiteX25581" y="connsiteY25581"/>
              </a:cxn>
              <a:cxn ang="0">
                <a:pos x="connsiteX25582" y="connsiteY25582"/>
              </a:cxn>
              <a:cxn ang="0">
                <a:pos x="connsiteX25583" y="connsiteY25583"/>
              </a:cxn>
              <a:cxn ang="0">
                <a:pos x="connsiteX25584" y="connsiteY25584"/>
              </a:cxn>
              <a:cxn ang="0">
                <a:pos x="connsiteX25585" y="connsiteY25585"/>
              </a:cxn>
              <a:cxn ang="0">
                <a:pos x="connsiteX25586" y="connsiteY25586"/>
              </a:cxn>
              <a:cxn ang="0">
                <a:pos x="connsiteX25587" y="connsiteY25587"/>
              </a:cxn>
              <a:cxn ang="0">
                <a:pos x="connsiteX25588" y="connsiteY25588"/>
              </a:cxn>
              <a:cxn ang="0">
                <a:pos x="connsiteX25589" y="connsiteY25589"/>
              </a:cxn>
              <a:cxn ang="0">
                <a:pos x="connsiteX25590" y="connsiteY25590"/>
              </a:cxn>
              <a:cxn ang="0">
                <a:pos x="connsiteX25591" y="connsiteY25591"/>
              </a:cxn>
              <a:cxn ang="0">
                <a:pos x="connsiteX25592" y="connsiteY25592"/>
              </a:cxn>
              <a:cxn ang="0">
                <a:pos x="connsiteX25593" y="connsiteY25593"/>
              </a:cxn>
              <a:cxn ang="0">
                <a:pos x="connsiteX25594" y="connsiteY25594"/>
              </a:cxn>
              <a:cxn ang="0">
                <a:pos x="connsiteX25595" y="connsiteY25595"/>
              </a:cxn>
              <a:cxn ang="0">
                <a:pos x="connsiteX25596" y="connsiteY25596"/>
              </a:cxn>
              <a:cxn ang="0">
                <a:pos x="connsiteX25597" y="connsiteY25597"/>
              </a:cxn>
              <a:cxn ang="0">
                <a:pos x="connsiteX25598" y="connsiteY25598"/>
              </a:cxn>
              <a:cxn ang="0">
                <a:pos x="connsiteX25599" y="connsiteY25599"/>
              </a:cxn>
              <a:cxn ang="0">
                <a:pos x="connsiteX25600" y="connsiteY25600"/>
              </a:cxn>
              <a:cxn ang="0">
                <a:pos x="connsiteX25601" y="connsiteY25601"/>
              </a:cxn>
              <a:cxn ang="0">
                <a:pos x="connsiteX25602" y="connsiteY25602"/>
              </a:cxn>
              <a:cxn ang="0">
                <a:pos x="connsiteX25603" y="connsiteY25603"/>
              </a:cxn>
              <a:cxn ang="0">
                <a:pos x="connsiteX25604" y="connsiteY25604"/>
              </a:cxn>
              <a:cxn ang="0">
                <a:pos x="connsiteX25605" y="connsiteY25605"/>
              </a:cxn>
              <a:cxn ang="0">
                <a:pos x="connsiteX25606" y="connsiteY25606"/>
              </a:cxn>
              <a:cxn ang="0">
                <a:pos x="connsiteX25607" y="connsiteY25607"/>
              </a:cxn>
              <a:cxn ang="0">
                <a:pos x="connsiteX25608" y="connsiteY25608"/>
              </a:cxn>
              <a:cxn ang="0">
                <a:pos x="connsiteX25609" y="connsiteY25609"/>
              </a:cxn>
              <a:cxn ang="0">
                <a:pos x="connsiteX25610" y="connsiteY25610"/>
              </a:cxn>
              <a:cxn ang="0">
                <a:pos x="connsiteX25611" y="connsiteY25611"/>
              </a:cxn>
              <a:cxn ang="0">
                <a:pos x="connsiteX25612" y="connsiteY25612"/>
              </a:cxn>
              <a:cxn ang="0">
                <a:pos x="connsiteX25613" y="connsiteY25613"/>
              </a:cxn>
              <a:cxn ang="0">
                <a:pos x="connsiteX25614" y="connsiteY25614"/>
              </a:cxn>
              <a:cxn ang="0">
                <a:pos x="connsiteX25615" y="connsiteY25615"/>
              </a:cxn>
              <a:cxn ang="0">
                <a:pos x="connsiteX25616" y="connsiteY25616"/>
              </a:cxn>
              <a:cxn ang="0">
                <a:pos x="connsiteX25617" y="connsiteY25617"/>
              </a:cxn>
              <a:cxn ang="0">
                <a:pos x="connsiteX25618" y="connsiteY25618"/>
              </a:cxn>
              <a:cxn ang="0">
                <a:pos x="connsiteX25619" y="connsiteY25619"/>
              </a:cxn>
              <a:cxn ang="0">
                <a:pos x="connsiteX25620" y="connsiteY25620"/>
              </a:cxn>
              <a:cxn ang="0">
                <a:pos x="connsiteX25621" y="connsiteY25621"/>
              </a:cxn>
              <a:cxn ang="0">
                <a:pos x="connsiteX25622" y="connsiteY25622"/>
              </a:cxn>
              <a:cxn ang="0">
                <a:pos x="connsiteX25623" y="connsiteY25623"/>
              </a:cxn>
              <a:cxn ang="0">
                <a:pos x="connsiteX25624" y="connsiteY25624"/>
              </a:cxn>
              <a:cxn ang="0">
                <a:pos x="connsiteX25625" y="connsiteY25625"/>
              </a:cxn>
              <a:cxn ang="0">
                <a:pos x="connsiteX25626" y="connsiteY25626"/>
              </a:cxn>
              <a:cxn ang="0">
                <a:pos x="connsiteX25627" y="connsiteY25627"/>
              </a:cxn>
              <a:cxn ang="0">
                <a:pos x="connsiteX25628" y="connsiteY25628"/>
              </a:cxn>
              <a:cxn ang="0">
                <a:pos x="connsiteX25629" y="connsiteY25629"/>
              </a:cxn>
              <a:cxn ang="0">
                <a:pos x="connsiteX25630" y="connsiteY25630"/>
              </a:cxn>
              <a:cxn ang="0">
                <a:pos x="connsiteX25631" y="connsiteY25631"/>
              </a:cxn>
              <a:cxn ang="0">
                <a:pos x="connsiteX25632" y="connsiteY25632"/>
              </a:cxn>
              <a:cxn ang="0">
                <a:pos x="connsiteX25633" y="connsiteY25633"/>
              </a:cxn>
              <a:cxn ang="0">
                <a:pos x="connsiteX25634" y="connsiteY25634"/>
              </a:cxn>
              <a:cxn ang="0">
                <a:pos x="connsiteX25635" y="connsiteY25635"/>
              </a:cxn>
              <a:cxn ang="0">
                <a:pos x="connsiteX25636" y="connsiteY25636"/>
              </a:cxn>
              <a:cxn ang="0">
                <a:pos x="connsiteX25637" y="connsiteY25637"/>
              </a:cxn>
              <a:cxn ang="0">
                <a:pos x="connsiteX25638" y="connsiteY25638"/>
              </a:cxn>
              <a:cxn ang="0">
                <a:pos x="connsiteX25639" y="connsiteY25639"/>
              </a:cxn>
              <a:cxn ang="0">
                <a:pos x="connsiteX25640" y="connsiteY25640"/>
              </a:cxn>
              <a:cxn ang="0">
                <a:pos x="connsiteX25641" y="connsiteY25641"/>
              </a:cxn>
              <a:cxn ang="0">
                <a:pos x="connsiteX25642" y="connsiteY25642"/>
              </a:cxn>
              <a:cxn ang="0">
                <a:pos x="connsiteX25643" y="connsiteY25643"/>
              </a:cxn>
              <a:cxn ang="0">
                <a:pos x="connsiteX25644" y="connsiteY25644"/>
              </a:cxn>
              <a:cxn ang="0">
                <a:pos x="connsiteX25645" y="connsiteY25645"/>
              </a:cxn>
              <a:cxn ang="0">
                <a:pos x="connsiteX25646" y="connsiteY25646"/>
              </a:cxn>
              <a:cxn ang="0">
                <a:pos x="connsiteX25647" y="connsiteY25647"/>
              </a:cxn>
              <a:cxn ang="0">
                <a:pos x="connsiteX25648" y="connsiteY25648"/>
              </a:cxn>
              <a:cxn ang="0">
                <a:pos x="connsiteX25649" y="connsiteY25649"/>
              </a:cxn>
              <a:cxn ang="0">
                <a:pos x="connsiteX25650" y="connsiteY25650"/>
              </a:cxn>
              <a:cxn ang="0">
                <a:pos x="connsiteX25651" y="connsiteY25651"/>
              </a:cxn>
              <a:cxn ang="0">
                <a:pos x="connsiteX25652" y="connsiteY25652"/>
              </a:cxn>
              <a:cxn ang="0">
                <a:pos x="connsiteX25653" y="connsiteY25653"/>
              </a:cxn>
              <a:cxn ang="0">
                <a:pos x="connsiteX25654" y="connsiteY25654"/>
              </a:cxn>
              <a:cxn ang="0">
                <a:pos x="connsiteX25655" y="connsiteY25655"/>
              </a:cxn>
              <a:cxn ang="0">
                <a:pos x="connsiteX25656" y="connsiteY25656"/>
              </a:cxn>
              <a:cxn ang="0">
                <a:pos x="connsiteX25657" y="connsiteY25657"/>
              </a:cxn>
              <a:cxn ang="0">
                <a:pos x="connsiteX25658" y="connsiteY25658"/>
              </a:cxn>
              <a:cxn ang="0">
                <a:pos x="connsiteX25659" y="connsiteY25659"/>
              </a:cxn>
              <a:cxn ang="0">
                <a:pos x="connsiteX25660" y="connsiteY25660"/>
              </a:cxn>
              <a:cxn ang="0">
                <a:pos x="connsiteX25661" y="connsiteY25661"/>
              </a:cxn>
              <a:cxn ang="0">
                <a:pos x="connsiteX25662" y="connsiteY25662"/>
              </a:cxn>
              <a:cxn ang="0">
                <a:pos x="connsiteX25663" y="connsiteY25663"/>
              </a:cxn>
              <a:cxn ang="0">
                <a:pos x="connsiteX25664" y="connsiteY25664"/>
              </a:cxn>
              <a:cxn ang="0">
                <a:pos x="connsiteX25665" y="connsiteY25665"/>
              </a:cxn>
              <a:cxn ang="0">
                <a:pos x="connsiteX25666" y="connsiteY25666"/>
              </a:cxn>
              <a:cxn ang="0">
                <a:pos x="connsiteX25667" y="connsiteY25667"/>
              </a:cxn>
              <a:cxn ang="0">
                <a:pos x="connsiteX25668" y="connsiteY25668"/>
              </a:cxn>
              <a:cxn ang="0">
                <a:pos x="connsiteX25669" y="connsiteY25669"/>
              </a:cxn>
              <a:cxn ang="0">
                <a:pos x="connsiteX25670" y="connsiteY25670"/>
              </a:cxn>
              <a:cxn ang="0">
                <a:pos x="connsiteX25671" y="connsiteY25671"/>
              </a:cxn>
              <a:cxn ang="0">
                <a:pos x="connsiteX25672" y="connsiteY25672"/>
              </a:cxn>
              <a:cxn ang="0">
                <a:pos x="connsiteX25673" y="connsiteY25673"/>
              </a:cxn>
              <a:cxn ang="0">
                <a:pos x="connsiteX25674" y="connsiteY25674"/>
              </a:cxn>
              <a:cxn ang="0">
                <a:pos x="connsiteX25675" y="connsiteY25675"/>
              </a:cxn>
              <a:cxn ang="0">
                <a:pos x="connsiteX25676" y="connsiteY25676"/>
              </a:cxn>
              <a:cxn ang="0">
                <a:pos x="connsiteX25677" y="connsiteY25677"/>
              </a:cxn>
              <a:cxn ang="0">
                <a:pos x="connsiteX25678" y="connsiteY25678"/>
              </a:cxn>
              <a:cxn ang="0">
                <a:pos x="connsiteX25679" y="connsiteY25679"/>
              </a:cxn>
              <a:cxn ang="0">
                <a:pos x="connsiteX25680" y="connsiteY25680"/>
              </a:cxn>
              <a:cxn ang="0">
                <a:pos x="connsiteX25681" y="connsiteY25681"/>
              </a:cxn>
              <a:cxn ang="0">
                <a:pos x="connsiteX25682" y="connsiteY25682"/>
              </a:cxn>
              <a:cxn ang="0">
                <a:pos x="connsiteX25683" y="connsiteY25683"/>
              </a:cxn>
              <a:cxn ang="0">
                <a:pos x="connsiteX25684" y="connsiteY25684"/>
              </a:cxn>
              <a:cxn ang="0">
                <a:pos x="connsiteX25685" y="connsiteY25685"/>
              </a:cxn>
              <a:cxn ang="0">
                <a:pos x="connsiteX25686" y="connsiteY25686"/>
              </a:cxn>
              <a:cxn ang="0">
                <a:pos x="connsiteX25687" y="connsiteY25687"/>
              </a:cxn>
              <a:cxn ang="0">
                <a:pos x="connsiteX25688" y="connsiteY25688"/>
              </a:cxn>
              <a:cxn ang="0">
                <a:pos x="connsiteX25689" y="connsiteY25689"/>
              </a:cxn>
              <a:cxn ang="0">
                <a:pos x="connsiteX25690" y="connsiteY25690"/>
              </a:cxn>
              <a:cxn ang="0">
                <a:pos x="connsiteX25691" y="connsiteY25691"/>
              </a:cxn>
              <a:cxn ang="0">
                <a:pos x="connsiteX25692" y="connsiteY25692"/>
              </a:cxn>
              <a:cxn ang="0">
                <a:pos x="connsiteX25693" y="connsiteY25693"/>
              </a:cxn>
              <a:cxn ang="0">
                <a:pos x="connsiteX25694" y="connsiteY25694"/>
              </a:cxn>
              <a:cxn ang="0">
                <a:pos x="connsiteX25695" y="connsiteY25695"/>
              </a:cxn>
              <a:cxn ang="0">
                <a:pos x="connsiteX25696" y="connsiteY25696"/>
              </a:cxn>
              <a:cxn ang="0">
                <a:pos x="connsiteX25697" y="connsiteY25697"/>
              </a:cxn>
              <a:cxn ang="0">
                <a:pos x="connsiteX25698" y="connsiteY25698"/>
              </a:cxn>
              <a:cxn ang="0">
                <a:pos x="connsiteX25699" y="connsiteY25699"/>
              </a:cxn>
              <a:cxn ang="0">
                <a:pos x="connsiteX25700" y="connsiteY25700"/>
              </a:cxn>
              <a:cxn ang="0">
                <a:pos x="connsiteX25701" y="connsiteY25701"/>
              </a:cxn>
              <a:cxn ang="0">
                <a:pos x="connsiteX25702" y="connsiteY25702"/>
              </a:cxn>
              <a:cxn ang="0">
                <a:pos x="connsiteX25703" y="connsiteY25703"/>
              </a:cxn>
              <a:cxn ang="0">
                <a:pos x="connsiteX25704" y="connsiteY25704"/>
              </a:cxn>
              <a:cxn ang="0">
                <a:pos x="connsiteX25705" y="connsiteY25705"/>
              </a:cxn>
              <a:cxn ang="0">
                <a:pos x="connsiteX25706" y="connsiteY25706"/>
              </a:cxn>
              <a:cxn ang="0">
                <a:pos x="connsiteX25707" y="connsiteY25707"/>
              </a:cxn>
              <a:cxn ang="0">
                <a:pos x="connsiteX25708" y="connsiteY25708"/>
              </a:cxn>
              <a:cxn ang="0">
                <a:pos x="connsiteX25709" y="connsiteY25709"/>
              </a:cxn>
              <a:cxn ang="0">
                <a:pos x="connsiteX25710" y="connsiteY25710"/>
              </a:cxn>
              <a:cxn ang="0">
                <a:pos x="connsiteX25711" y="connsiteY25711"/>
              </a:cxn>
              <a:cxn ang="0">
                <a:pos x="connsiteX25712" y="connsiteY25712"/>
              </a:cxn>
              <a:cxn ang="0">
                <a:pos x="connsiteX25713" y="connsiteY25713"/>
              </a:cxn>
              <a:cxn ang="0">
                <a:pos x="connsiteX25714" y="connsiteY25714"/>
              </a:cxn>
              <a:cxn ang="0">
                <a:pos x="connsiteX25715" y="connsiteY25715"/>
              </a:cxn>
              <a:cxn ang="0">
                <a:pos x="connsiteX25716" y="connsiteY25716"/>
              </a:cxn>
              <a:cxn ang="0">
                <a:pos x="connsiteX25717" y="connsiteY25717"/>
              </a:cxn>
              <a:cxn ang="0">
                <a:pos x="connsiteX25718" y="connsiteY25718"/>
              </a:cxn>
              <a:cxn ang="0">
                <a:pos x="connsiteX25719" y="connsiteY25719"/>
              </a:cxn>
              <a:cxn ang="0">
                <a:pos x="connsiteX25720" y="connsiteY25720"/>
              </a:cxn>
              <a:cxn ang="0">
                <a:pos x="connsiteX25721" y="connsiteY25721"/>
              </a:cxn>
              <a:cxn ang="0">
                <a:pos x="connsiteX25722" y="connsiteY25722"/>
              </a:cxn>
              <a:cxn ang="0">
                <a:pos x="connsiteX25723" y="connsiteY25723"/>
              </a:cxn>
              <a:cxn ang="0">
                <a:pos x="connsiteX25724" y="connsiteY25724"/>
              </a:cxn>
              <a:cxn ang="0">
                <a:pos x="connsiteX25725" y="connsiteY25725"/>
              </a:cxn>
              <a:cxn ang="0">
                <a:pos x="connsiteX25726" y="connsiteY25726"/>
              </a:cxn>
              <a:cxn ang="0">
                <a:pos x="connsiteX25727" y="connsiteY25727"/>
              </a:cxn>
              <a:cxn ang="0">
                <a:pos x="connsiteX25728" y="connsiteY25728"/>
              </a:cxn>
              <a:cxn ang="0">
                <a:pos x="connsiteX25729" y="connsiteY25729"/>
              </a:cxn>
              <a:cxn ang="0">
                <a:pos x="connsiteX25730" y="connsiteY25730"/>
              </a:cxn>
              <a:cxn ang="0">
                <a:pos x="connsiteX25731" y="connsiteY25731"/>
              </a:cxn>
              <a:cxn ang="0">
                <a:pos x="connsiteX25732" y="connsiteY25732"/>
              </a:cxn>
              <a:cxn ang="0">
                <a:pos x="connsiteX25733" y="connsiteY25733"/>
              </a:cxn>
              <a:cxn ang="0">
                <a:pos x="connsiteX25734" y="connsiteY25734"/>
              </a:cxn>
              <a:cxn ang="0">
                <a:pos x="connsiteX25735" y="connsiteY25735"/>
              </a:cxn>
              <a:cxn ang="0">
                <a:pos x="connsiteX25736" y="connsiteY25736"/>
              </a:cxn>
              <a:cxn ang="0">
                <a:pos x="connsiteX25737" y="connsiteY25737"/>
              </a:cxn>
              <a:cxn ang="0">
                <a:pos x="connsiteX25738" y="connsiteY25738"/>
              </a:cxn>
              <a:cxn ang="0">
                <a:pos x="connsiteX25739" y="connsiteY25739"/>
              </a:cxn>
              <a:cxn ang="0">
                <a:pos x="connsiteX25740" y="connsiteY25740"/>
              </a:cxn>
              <a:cxn ang="0">
                <a:pos x="connsiteX25741" y="connsiteY25741"/>
              </a:cxn>
              <a:cxn ang="0">
                <a:pos x="connsiteX25742" y="connsiteY25742"/>
              </a:cxn>
              <a:cxn ang="0">
                <a:pos x="connsiteX25743" y="connsiteY25743"/>
              </a:cxn>
              <a:cxn ang="0">
                <a:pos x="connsiteX25744" y="connsiteY25744"/>
              </a:cxn>
              <a:cxn ang="0">
                <a:pos x="connsiteX25745" y="connsiteY25745"/>
              </a:cxn>
              <a:cxn ang="0">
                <a:pos x="connsiteX25746" y="connsiteY25746"/>
              </a:cxn>
              <a:cxn ang="0">
                <a:pos x="connsiteX25747" y="connsiteY25747"/>
              </a:cxn>
              <a:cxn ang="0">
                <a:pos x="connsiteX25748" y="connsiteY25748"/>
              </a:cxn>
              <a:cxn ang="0">
                <a:pos x="connsiteX25749" y="connsiteY25749"/>
              </a:cxn>
              <a:cxn ang="0">
                <a:pos x="connsiteX25750" y="connsiteY25750"/>
              </a:cxn>
              <a:cxn ang="0">
                <a:pos x="connsiteX25751" y="connsiteY25751"/>
              </a:cxn>
              <a:cxn ang="0">
                <a:pos x="connsiteX25752" y="connsiteY25752"/>
              </a:cxn>
              <a:cxn ang="0">
                <a:pos x="connsiteX25753" y="connsiteY25753"/>
              </a:cxn>
              <a:cxn ang="0">
                <a:pos x="connsiteX25754" y="connsiteY25754"/>
              </a:cxn>
              <a:cxn ang="0">
                <a:pos x="connsiteX25755" y="connsiteY25755"/>
              </a:cxn>
              <a:cxn ang="0">
                <a:pos x="connsiteX25756" y="connsiteY25756"/>
              </a:cxn>
              <a:cxn ang="0">
                <a:pos x="connsiteX25757" y="connsiteY25757"/>
              </a:cxn>
              <a:cxn ang="0">
                <a:pos x="connsiteX25758" y="connsiteY25758"/>
              </a:cxn>
              <a:cxn ang="0">
                <a:pos x="connsiteX25759" y="connsiteY25759"/>
              </a:cxn>
              <a:cxn ang="0">
                <a:pos x="connsiteX25760" y="connsiteY25760"/>
              </a:cxn>
              <a:cxn ang="0">
                <a:pos x="connsiteX25761" y="connsiteY25761"/>
              </a:cxn>
              <a:cxn ang="0">
                <a:pos x="connsiteX25762" y="connsiteY25762"/>
              </a:cxn>
              <a:cxn ang="0">
                <a:pos x="connsiteX25763" y="connsiteY25763"/>
              </a:cxn>
              <a:cxn ang="0">
                <a:pos x="connsiteX25764" y="connsiteY25764"/>
              </a:cxn>
              <a:cxn ang="0">
                <a:pos x="connsiteX25765" y="connsiteY25765"/>
              </a:cxn>
              <a:cxn ang="0">
                <a:pos x="connsiteX25766" y="connsiteY25766"/>
              </a:cxn>
              <a:cxn ang="0">
                <a:pos x="connsiteX25767" y="connsiteY25767"/>
              </a:cxn>
              <a:cxn ang="0">
                <a:pos x="connsiteX25768" y="connsiteY25768"/>
              </a:cxn>
              <a:cxn ang="0">
                <a:pos x="connsiteX25769" y="connsiteY25769"/>
              </a:cxn>
              <a:cxn ang="0">
                <a:pos x="connsiteX25770" y="connsiteY25770"/>
              </a:cxn>
              <a:cxn ang="0">
                <a:pos x="connsiteX25771" y="connsiteY25771"/>
              </a:cxn>
              <a:cxn ang="0">
                <a:pos x="connsiteX25772" y="connsiteY25772"/>
              </a:cxn>
              <a:cxn ang="0">
                <a:pos x="connsiteX25773" y="connsiteY25773"/>
              </a:cxn>
              <a:cxn ang="0">
                <a:pos x="connsiteX25774" y="connsiteY25774"/>
              </a:cxn>
              <a:cxn ang="0">
                <a:pos x="connsiteX25775" y="connsiteY25775"/>
              </a:cxn>
              <a:cxn ang="0">
                <a:pos x="connsiteX25776" y="connsiteY25776"/>
              </a:cxn>
              <a:cxn ang="0">
                <a:pos x="connsiteX25777" y="connsiteY25777"/>
              </a:cxn>
              <a:cxn ang="0">
                <a:pos x="connsiteX25778" y="connsiteY25778"/>
              </a:cxn>
              <a:cxn ang="0">
                <a:pos x="connsiteX25779" y="connsiteY25779"/>
              </a:cxn>
              <a:cxn ang="0">
                <a:pos x="connsiteX25780" y="connsiteY25780"/>
              </a:cxn>
              <a:cxn ang="0">
                <a:pos x="connsiteX25781" y="connsiteY25781"/>
              </a:cxn>
              <a:cxn ang="0">
                <a:pos x="connsiteX25782" y="connsiteY25782"/>
              </a:cxn>
              <a:cxn ang="0">
                <a:pos x="connsiteX25783" y="connsiteY25783"/>
              </a:cxn>
              <a:cxn ang="0">
                <a:pos x="connsiteX25784" y="connsiteY25784"/>
              </a:cxn>
              <a:cxn ang="0">
                <a:pos x="connsiteX25785" y="connsiteY25785"/>
              </a:cxn>
              <a:cxn ang="0">
                <a:pos x="connsiteX25786" y="connsiteY25786"/>
              </a:cxn>
              <a:cxn ang="0">
                <a:pos x="connsiteX25787" y="connsiteY25787"/>
              </a:cxn>
              <a:cxn ang="0">
                <a:pos x="connsiteX25788" y="connsiteY25788"/>
              </a:cxn>
              <a:cxn ang="0">
                <a:pos x="connsiteX25789" y="connsiteY25789"/>
              </a:cxn>
              <a:cxn ang="0">
                <a:pos x="connsiteX25790" y="connsiteY25790"/>
              </a:cxn>
              <a:cxn ang="0">
                <a:pos x="connsiteX25791" y="connsiteY25791"/>
              </a:cxn>
              <a:cxn ang="0">
                <a:pos x="connsiteX25792" y="connsiteY25792"/>
              </a:cxn>
              <a:cxn ang="0">
                <a:pos x="connsiteX25793" y="connsiteY25793"/>
              </a:cxn>
              <a:cxn ang="0">
                <a:pos x="connsiteX25794" y="connsiteY25794"/>
              </a:cxn>
              <a:cxn ang="0">
                <a:pos x="connsiteX25795" y="connsiteY25795"/>
              </a:cxn>
              <a:cxn ang="0">
                <a:pos x="connsiteX25796" y="connsiteY25796"/>
              </a:cxn>
              <a:cxn ang="0">
                <a:pos x="connsiteX25797" y="connsiteY25797"/>
              </a:cxn>
              <a:cxn ang="0">
                <a:pos x="connsiteX25798" y="connsiteY25798"/>
              </a:cxn>
              <a:cxn ang="0">
                <a:pos x="connsiteX25799" y="connsiteY25799"/>
              </a:cxn>
              <a:cxn ang="0">
                <a:pos x="connsiteX25800" y="connsiteY25800"/>
              </a:cxn>
              <a:cxn ang="0">
                <a:pos x="connsiteX25801" y="connsiteY25801"/>
              </a:cxn>
              <a:cxn ang="0">
                <a:pos x="connsiteX25802" y="connsiteY25802"/>
              </a:cxn>
              <a:cxn ang="0">
                <a:pos x="connsiteX25803" y="connsiteY25803"/>
              </a:cxn>
              <a:cxn ang="0">
                <a:pos x="connsiteX25804" y="connsiteY25804"/>
              </a:cxn>
              <a:cxn ang="0">
                <a:pos x="connsiteX25805" y="connsiteY25805"/>
              </a:cxn>
              <a:cxn ang="0">
                <a:pos x="connsiteX25806" y="connsiteY25806"/>
              </a:cxn>
              <a:cxn ang="0">
                <a:pos x="connsiteX25807" y="connsiteY25807"/>
              </a:cxn>
              <a:cxn ang="0">
                <a:pos x="connsiteX25808" y="connsiteY25808"/>
              </a:cxn>
              <a:cxn ang="0">
                <a:pos x="connsiteX25809" y="connsiteY25809"/>
              </a:cxn>
              <a:cxn ang="0">
                <a:pos x="connsiteX25810" y="connsiteY25810"/>
              </a:cxn>
              <a:cxn ang="0">
                <a:pos x="connsiteX25811" y="connsiteY25811"/>
              </a:cxn>
              <a:cxn ang="0">
                <a:pos x="connsiteX25812" y="connsiteY25812"/>
              </a:cxn>
              <a:cxn ang="0">
                <a:pos x="connsiteX25813" y="connsiteY25813"/>
              </a:cxn>
              <a:cxn ang="0">
                <a:pos x="connsiteX25814" y="connsiteY25814"/>
              </a:cxn>
              <a:cxn ang="0">
                <a:pos x="connsiteX25815" y="connsiteY25815"/>
              </a:cxn>
              <a:cxn ang="0">
                <a:pos x="connsiteX25816" y="connsiteY25816"/>
              </a:cxn>
              <a:cxn ang="0">
                <a:pos x="connsiteX25817" y="connsiteY25817"/>
              </a:cxn>
              <a:cxn ang="0">
                <a:pos x="connsiteX25818" y="connsiteY25818"/>
              </a:cxn>
              <a:cxn ang="0">
                <a:pos x="connsiteX25819" y="connsiteY25819"/>
              </a:cxn>
              <a:cxn ang="0">
                <a:pos x="connsiteX25820" y="connsiteY25820"/>
              </a:cxn>
              <a:cxn ang="0">
                <a:pos x="connsiteX25821" y="connsiteY25821"/>
              </a:cxn>
              <a:cxn ang="0">
                <a:pos x="connsiteX25822" y="connsiteY25822"/>
              </a:cxn>
              <a:cxn ang="0">
                <a:pos x="connsiteX25823" y="connsiteY25823"/>
              </a:cxn>
              <a:cxn ang="0">
                <a:pos x="connsiteX25824" y="connsiteY25824"/>
              </a:cxn>
              <a:cxn ang="0">
                <a:pos x="connsiteX25825" y="connsiteY25825"/>
              </a:cxn>
              <a:cxn ang="0">
                <a:pos x="connsiteX25826" y="connsiteY25826"/>
              </a:cxn>
              <a:cxn ang="0">
                <a:pos x="connsiteX25827" y="connsiteY25827"/>
              </a:cxn>
              <a:cxn ang="0">
                <a:pos x="connsiteX25828" y="connsiteY25828"/>
              </a:cxn>
              <a:cxn ang="0">
                <a:pos x="connsiteX25829" y="connsiteY25829"/>
              </a:cxn>
              <a:cxn ang="0">
                <a:pos x="connsiteX25830" y="connsiteY25830"/>
              </a:cxn>
              <a:cxn ang="0">
                <a:pos x="connsiteX25831" y="connsiteY25831"/>
              </a:cxn>
              <a:cxn ang="0">
                <a:pos x="connsiteX25832" y="connsiteY25832"/>
              </a:cxn>
              <a:cxn ang="0">
                <a:pos x="connsiteX25833" y="connsiteY25833"/>
              </a:cxn>
              <a:cxn ang="0">
                <a:pos x="connsiteX25834" y="connsiteY25834"/>
              </a:cxn>
              <a:cxn ang="0">
                <a:pos x="connsiteX25835" y="connsiteY25835"/>
              </a:cxn>
              <a:cxn ang="0">
                <a:pos x="connsiteX25836" y="connsiteY25836"/>
              </a:cxn>
              <a:cxn ang="0">
                <a:pos x="connsiteX25837" y="connsiteY25837"/>
              </a:cxn>
              <a:cxn ang="0">
                <a:pos x="connsiteX25838" y="connsiteY25838"/>
              </a:cxn>
              <a:cxn ang="0">
                <a:pos x="connsiteX25839" y="connsiteY25839"/>
              </a:cxn>
              <a:cxn ang="0">
                <a:pos x="connsiteX25840" y="connsiteY25840"/>
              </a:cxn>
              <a:cxn ang="0">
                <a:pos x="connsiteX25841" y="connsiteY25841"/>
              </a:cxn>
              <a:cxn ang="0">
                <a:pos x="connsiteX25842" y="connsiteY25842"/>
              </a:cxn>
              <a:cxn ang="0">
                <a:pos x="connsiteX25843" y="connsiteY25843"/>
              </a:cxn>
              <a:cxn ang="0">
                <a:pos x="connsiteX25844" y="connsiteY25844"/>
              </a:cxn>
              <a:cxn ang="0">
                <a:pos x="connsiteX25845" y="connsiteY25845"/>
              </a:cxn>
              <a:cxn ang="0">
                <a:pos x="connsiteX25846" y="connsiteY25846"/>
              </a:cxn>
              <a:cxn ang="0">
                <a:pos x="connsiteX25847" y="connsiteY25847"/>
              </a:cxn>
              <a:cxn ang="0">
                <a:pos x="connsiteX25848" y="connsiteY25848"/>
              </a:cxn>
              <a:cxn ang="0">
                <a:pos x="connsiteX25849" y="connsiteY25849"/>
              </a:cxn>
              <a:cxn ang="0">
                <a:pos x="connsiteX25850" y="connsiteY25850"/>
              </a:cxn>
              <a:cxn ang="0">
                <a:pos x="connsiteX25851" y="connsiteY25851"/>
              </a:cxn>
              <a:cxn ang="0">
                <a:pos x="connsiteX25852" y="connsiteY25852"/>
              </a:cxn>
              <a:cxn ang="0">
                <a:pos x="connsiteX25853" y="connsiteY25853"/>
              </a:cxn>
              <a:cxn ang="0">
                <a:pos x="connsiteX25854" y="connsiteY25854"/>
              </a:cxn>
              <a:cxn ang="0">
                <a:pos x="connsiteX25855" y="connsiteY25855"/>
              </a:cxn>
              <a:cxn ang="0">
                <a:pos x="connsiteX25856" y="connsiteY25856"/>
              </a:cxn>
              <a:cxn ang="0">
                <a:pos x="connsiteX25857" y="connsiteY25857"/>
              </a:cxn>
              <a:cxn ang="0">
                <a:pos x="connsiteX25858" y="connsiteY25858"/>
              </a:cxn>
              <a:cxn ang="0">
                <a:pos x="connsiteX25859" y="connsiteY25859"/>
              </a:cxn>
              <a:cxn ang="0">
                <a:pos x="connsiteX25860" y="connsiteY25860"/>
              </a:cxn>
              <a:cxn ang="0">
                <a:pos x="connsiteX25861" y="connsiteY25861"/>
              </a:cxn>
              <a:cxn ang="0">
                <a:pos x="connsiteX25862" y="connsiteY25862"/>
              </a:cxn>
              <a:cxn ang="0">
                <a:pos x="connsiteX25863" y="connsiteY25863"/>
              </a:cxn>
              <a:cxn ang="0">
                <a:pos x="connsiteX25864" y="connsiteY25864"/>
              </a:cxn>
              <a:cxn ang="0">
                <a:pos x="connsiteX25865" y="connsiteY25865"/>
              </a:cxn>
              <a:cxn ang="0">
                <a:pos x="connsiteX25866" y="connsiteY25866"/>
              </a:cxn>
              <a:cxn ang="0">
                <a:pos x="connsiteX25867" y="connsiteY25867"/>
              </a:cxn>
              <a:cxn ang="0">
                <a:pos x="connsiteX25868" y="connsiteY25868"/>
              </a:cxn>
              <a:cxn ang="0">
                <a:pos x="connsiteX25869" y="connsiteY25869"/>
              </a:cxn>
              <a:cxn ang="0">
                <a:pos x="connsiteX25870" y="connsiteY25870"/>
              </a:cxn>
              <a:cxn ang="0">
                <a:pos x="connsiteX25871" y="connsiteY25871"/>
              </a:cxn>
              <a:cxn ang="0">
                <a:pos x="connsiteX25872" y="connsiteY25872"/>
              </a:cxn>
              <a:cxn ang="0">
                <a:pos x="connsiteX25873" y="connsiteY25873"/>
              </a:cxn>
              <a:cxn ang="0">
                <a:pos x="connsiteX25874" y="connsiteY25874"/>
              </a:cxn>
              <a:cxn ang="0">
                <a:pos x="connsiteX25875" y="connsiteY25875"/>
              </a:cxn>
              <a:cxn ang="0">
                <a:pos x="connsiteX25876" y="connsiteY25876"/>
              </a:cxn>
              <a:cxn ang="0">
                <a:pos x="connsiteX25877" y="connsiteY25877"/>
              </a:cxn>
              <a:cxn ang="0">
                <a:pos x="connsiteX25878" y="connsiteY25878"/>
              </a:cxn>
              <a:cxn ang="0">
                <a:pos x="connsiteX25879" y="connsiteY25879"/>
              </a:cxn>
              <a:cxn ang="0">
                <a:pos x="connsiteX25880" y="connsiteY25880"/>
              </a:cxn>
              <a:cxn ang="0">
                <a:pos x="connsiteX25881" y="connsiteY25881"/>
              </a:cxn>
              <a:cxn ang="0">
                <a:pos x="connsiteX25882" y="connsiteY25882"/>
              </a:cxn>
              <a:cxn ang="0">
                <a:pos x="connsiteX25883" y="connsiteY25883"/>
              </a:cxn>
              <a:cxn ang="0">
                <a:pos x="connsiteX25884" y="connsiteY25884"/>
              </a:cxn>
              <a:cxn ang="0">
                <a:pos x="connsiteX25885" y="connsiteY25885"/>
              </a:cxn>
              <a:cxn ang="0">
                <a:pos x="connsiteX25886" y="connsiteY25886"/>
              </a:cxn>
              <a:cxn ang="0">
                <a:pos x="connsiteX25887" y="connsiteY25887"/>
              </a:cxn>
              <a:cxn ang="0">
                <a:pos x="connsiteX25888" y="connsiteY25888"/>
              </a:cxn>
              <a:cxn ang="0">
                <a:pos x="connsiteX25889" y="connsiteY25889"/>
              </a:cxn>
              <a:cxn ang="0">
                <a:pos x="connsiteX25890" y="connsiteY25890"/>
              </a:cxn>
              <a:cxn ang="0">
                <a:pos x="connsiteX25891" y="connsiteY25891"/>
              </a:cxn>
              <a:cxn ang="0">
                <a:pos x="connsiteX25892" y="connsiteY25892"/>
              </a:cxn>
              <a:cxn ang="0">
                <a:pos x="connsiteX25893" y="connsiteY25893"/>
              </a:cxn>
              <a:cxn ang="0">
                <a:pos x="connsiteX25894" y="connsiteY25894"/>
              </a:cxn>
              <a:cxn ang="0">
                <a:pos x="connsiteX25895" y="connsiteY25895"/>
              </a:cxn>
              <a:cxn ang="0">
                <a:pos x="connsiteX25896" y="connsiteY25896"/>
              </a:cxn>
              <a:cxn ang="0">
                <a:pos x="connsiteX25897" y="connsiteY25897"/>
              </a:cxn>
              <a:cxn ang="0">
                <a:pos x="connsiteX25898" y="connsiteY25898"/>
              </a:cxn>
              <a:cxn ang="0">
                <a:pos x="connsiteX25899" y="connsiteY25899"/>
              </a:cxn>
              <a:cxn ang="0">
                <a:pos x="connsiteX25900" y="connsiteY25900"/>
              </a:cxn>
              <a:cxn ang="0">
                <a:pos x="connsiteX25901" y="connsiteY25901"/>
              </a:cxn>
              <a:cxn ang="0">
                <a:pos x="connsiteX25902" y="connsiteY25902"/>
              </a:cxn>
              <a:cxn ang="0">
                <a:pos x="connsiteX25903" y="connsiteY25903"/>
              </a:cxn>
              <a:cxn ang="0">
                <a:pos x="connsiteX25904" y="connsiteY25904"/>
              </a:cxn>
              <a:cxn ang="0">
                <a:pos x="connsiteX25905" y="connsiteY25905"/>
              </a:cxn>
              <a:cxn ang="0">
                <a:pos x="connsiteX25906" y="connsiteY25906"/>
              </a:cxn>
              <a:cxn ang="0">
                <a:pos x="connsiteX25907" y="connsiteY25907"/>
              </a:cxn>
              <a:cxn ang="0">
                <a:pos x="connsiteX25908" y="connsiteY25908"/>
              </a:cxn>
              <a:cxn ang="0">
                <a:pos x="connsiteX25909" y="connsiteY25909"/>
              </a:cxn>
              <a:cxn ang="0">
                <a:pos x="connsiteX25910" y="connsiteY25910"/>
              </a:cxn>
              <a:cxn ang="0">
                <a:pos x="connsiteX25911" y="connsiteY25911"/>
              </a:cxn>
              <a:cxn ang="0">
                <a:pos x="connsiteX25912" y="connsiteY25912"/>
              </a:cxn>
              <a:cxn ang="0">
                <a:pos x="connsiteX25913" y="connsiteY25913"/>
              </a:cxn>
              <a:cxn ang="0">
                <a:pos x="connsiteX25914" y="connsiteY25914"/>
              </a:cxn>
              <a:cxn ang="0">
                <a:pos x="connsiteX25915" y="connsiteY25915"/>
              </a:cxn>
              <a:cxn ang="0">
                <a:pos x="connsiteX25916" y="connsiteY25916"/>
              </a:cxn>
              <a:cxn ang="0">
                <a:pos x="connsiteX25917" y="connsiteY25917"/>
              </a:cxn>
              <a:cxn ang="0">
                <a:pos x="connsiteX25918" y="connsiteY25918"/>
              </a:cxn>
              <a:cxn ang="0">
                <a:pos x="connsiteX25919" y="connsiteY25919"/>
              </a:cxn>
              <a:cxn ang="0">
                <a:pos x="connsiteX25920" y="connsiteY25920"/>
              </a:cxn>
              <a:cxn ang="0">
                <a:pos x="connsiteX25921" y="connsiteY25921"/>
              </a:cxn>
              <a:cxn ang="0">
                <a:pos x="connsiteX25922" y="connsiteY25922"/>
              </a:cxn>
              <a:cxn ang="0">
                <a:pos x="connsiteX25923" y="connsiteY25923"/>
              </a:cxn>
              <a:cxn ang="0">
                <a:pos x="connsiteX25924" y="connsiteY25924"/>
              </a:cxn>
              <a:cxn ang="0">
                <a:pos x="connsiteX25925" y="connsiteY25925"/>
              </a:cxn>
              <a:cxn ang="0">
                <a:pos x="connsiteX25926" y="connsiteY25926"/>
              </a:cxn>
              <a:cxn ang="0">
                <a:pos x="connsiteX25927" y="connsiteY25927"/>
              </a:cxn>
              <a:cxn ang="0">
                <a:pos x="connsiteX25928" y="connsiteY25928"/>
              </a:cxn>
              <a:cxn ang="0">
                <a:pos x="connsiteX25929" y="connsiteY25929"/>
              </a:cxn>
              <a:cxn ang="0">
                <a:pos x="connsiteX25930" y="connsiteY25930"/>
              </a:cxn>
              <a:cxn ang="0">
                <a:pos x="connsiteX25931" y="connsiteY25931"/>
              </a:cxn>
              <a:cxn ang="0">
                <a:pos x="connsiteX25932" y="connsiteY25932"/>
              </a:cxn>
              <a:cxn ang="0">
                <a:pos x="connsiteX25933" y="connsiteY25933"/>
              </a:cxn>
              <a:cxn ang="0">
                <a:pos x="connsiteX25934" y="connsiteY25934"/>
              </a:cxn>
              <a:cxn ang="0">
                <a:pos x="connsiteX25935" y="connsiteY25935"/>
              </a:cxn>
              <a:cxn ang="0">
                <a:pos x="connsiteX25936" y="connsiteY25936"/>
              </a:cxn>
              <a:cxn ang="0">
                <a:pos x="connsiteX25937" y="connsiteY25937"/>
              </a:cxn>
              <a:cxn ang="0">
                <a:pos x="connsiteX25938" y="connsiteY25938"/>
              </a:cxn>
              <a:cxn ang="0">
                <a:pos x="connsiteX25939" y="connsiteY25939"/>
              </a:cxn>
              <a:cxn ang="0">
                <a:pos x="connsiteX25940" y="connsiteY25940"/>
              </a:cxn>
              <a:cxn ang="0">
                <a:pos x="connsiteX25941" y="connsiteY25941"/>
              </a:cxn>
              <a:cxn ang="0">
                <a:pos x="connsiteX25942" y="connsiteY25942"/>
              </a:cxn>
              <a:cxn ang="0">
                <a:pos x="connsiteX25943" y="connsiteY25943"/>
              </a:cxn>
              <a:cxn ang="0">
                <a:pos x="connsiteX25944" y="connsiteY25944"/>
              </a:cxn>
              <a:cxn ang="0">
                <a:pos x="connsiteX25945" y="connsiteY25945"/>
              </a:cxn>
              <a:cxn ang="0">
                <a:pos x="connsiteX25946" y="connsiteY25946"/>
              </a:cxn>
              <a:cxn ang="0">
                <a:pos x="connsiteX25947" y="connsiteY25947"/>
              </a:cxn>
              <a:cxn ang="0">
                <a:pos x="connsiteX25948" y="connsiteY25948"/>
              </a:cxn>
              <a:cxn ang="0">
                <a:pos x="connsiteX25949" y="connsiteY25949"/>
              </a:cxn>
              <a:cxn ang="0">
                <a:pos x="connsiteX25950" y="connsiteY25950"/>
              </a:cxn>
              <a:cxn ang="0">
                <a:pos x="connsiteX25951" y="connsiteY25951"/>
              </a:cxn>
              <a:cxn ang="0">
                <a:pos x="connsiteX25952" y="connsiteY25952"/>
              </a:cxn>
              <a:cxn ang="0">
                <a:pos x="connsiteX25953" y="connsiteY25953"/>
              </a:cxn>
              <a:cxn ang="0">
                <a:pos x="connsiteX25954" y="connsiteY25954"/>
              </a:cxn>
              <a:cxn ang="0">
                <a:pos x="connsiteX25955" y="connsiteY25955"/>
              </a:cxn>
              <a:cxn ang="0">
                <a:pos x="connsiteX25956" y="connsiteY25956"/>
              </a:cxn>
              <a:cxn ang="0">
                <a:pos x="connsiteX25957" y="connsiteY25957"/>
              </a:cxn>
              <a:cxn ang="0">
                <a:pos x="connsiteX25958" y="connsiteY25958"/>
              </a:cxn>
              <a:cxn ang="0">
                <a:pos x="connsiteX25959" y="connsiteY25959"/>
              </a:cxn>
              <a:cxn ang="0">
                <a:pos x="connsiteX25960" y="connsiteY25960"/>
              </a:cxn>
              <a:cxn ang="0">
                <a:pos x="connsiteX25961" y="connsiteY25961"/>
              </a:cxn>
              <a:cxn ang="0">
                <a:pos x="connsiteX25962" y="connsiteY25962"/>
              </a:cxn>
              <a:cxn ang="0">
                <a:pos x="connsiteX25963" y="connsiteY25963"/>
              </a:cxn>
              <a:cxn ang="0">
                <a:pos x="connsiteX25964" y="connsiteY25964"/>
              </a:cxn>
              <a:cxn ang="0">
                <a:pos x="connsiteX25965" y="connsiteY25965"/>
              </a:cxn>
              <a:cxn ang="0">
                <a:pos x="connsiteX25966" y="connsiteY25966"/>
              </a:cxn>
              <a:cxn ang="0">
                <a:pos x="connsiteX25967" y="connsiteY25967"/>
              </a:cxn>
              <a:cxn ang="0">
                <a:pos x="connsiteX25968" y="connsiteY25968"/>
              </a:cxn>
              <a:cxn ang="0">
                <a:pos x="connsiteX25969" y="connsiteY25969"/>
              </a:cxn>
              <a:cxn ang="0">
                <a:pos x="connsiteX25970" y="connsiteY25970"/>
              </a:cxn>
              <a:cxn ang="0">
                <a:pos x="connsiteX25971" y="connsiteY25971"/>
              </a:cxn>
              <a:cxn ang="0">
                <a:pos x="connsiteX25972" y="connsiteY25972"/>
              </a:cxn>
              <a:cxn ang="0">
                <a:pos x="connsiteX25973" y="connsiteY25973"/>
              </a:cxn>
              <a:cxn ang="0">
                <a:pos x="connsiteX25974" y="connsiteY25974"/>
              </a:cxn>
              <a:cxn ang="0">
                <a:pos x="connsiteX25975" y="connsiteY25975"/>
              </a:cxn>
              <a:cxn ang="0">
                <a:pos x="connsiteX25976" y="connsiteY25976"/>
              </a:cxn>
              <a:cxn ang="0">
                <a:pos x="connsiteX25977" y="connsiteY25977"/>
              </a:cxn>
              <a:cxn ang="0">
                <a:pos x="connsiteX25978" y="connsiteY25978"/>
              </a:cxn>
              <a:cxn ang="0">
                <a:pos x="connsiteX25979" y="connsiteY25979"/>
              </a:cxn>
              <a:cxn ang="0">
                <a:pos x="connsiteX25980" y="connsiteY25980"/>
              </a:cxn>
              <a:cxn ang="0">
                <a:pos x="connsiteX25981" y="connsiteY25981"/>
              </a:cxn>
              <a:cxn ang="0">
                <a:pos x="connsiteX25982" y="connsiteY25982"/>
              </a:cxn>
              <a:cxn ang="0">
                <a:pos x="connsiteX25983" y="connsiteY25983"/>
              </a:cxn>
              <a:cxn ang="0">
                <a:pos x="connsiteX25984" y="connsiteY25984"/>
              </a:cxn>
              <a:cxn ang="0">
                <a:pos x="connsiteX25985" y="connsiteY25985"/>
              </a:cxn>
              <a:cxn ang="0">
                <a:pos x="connsiteX25986" y="connsiteY25986"/>
              </a:cxn>
              <a:cxn ang="0">
                <a:pos x="connsiteX25987" y="connsiteY25987"/>
              </a:cxn>
              <a:cxn ang="0">
                <a:pos x="connsiteX25988" y="connsiteY25988"/>
              </a:cxn>
              <a:cxn ang="0">
                <a:pos x="connsiteX25989" y="connsiteY25989"/>
              </a:cxn>
              <a:cxn ang="0">
                <a:pos x="connsiteX25990" y="connsiteY25990"/>
              </a:cxn>
              <a:cxn ang="0">
                <a:pos x="connsiteX25991" y="connsiteY25991"/>
              </a:cxn>
              <a:cxn ang="0">
                <a:pos x="connsiteX25992" y="connsiteY25992"/>
              </a:cxn>
              <a:cxn ang="0">
                <a:pos x="connsiteX25993" y="connsiteY25993"/>
              </a:cxn>
              <a:cxn ang="0">
                <a:pos x="connsiteX25994" y="connsiteY25994"/>
              </a:cxn>
              <a:cxn ang="0">
                <a:pos x="connsiteX25995" y="connsiteY25995"/>
              </a:cxn>
              <a:cxn ang="0">
                <a:pos x="connsiteX25996" y="connsiteY25996"/>
              </a:cxn>
              <a:cxn ang="0">
                <a:pos x="connsiteX25997" y="connsiteY25997"/>
              </a:cxn>
              <a:cxn ang="0">
                <a:pos x="connsiteX25998" y="connsiteY25998"/>
              </a:cxn>
              <a:cxn ang="0">
                <a:pos x="connsiteX25999" y="connsiteY25999"/>
              </a:cxn>
              <a:cxn ang="0">
                <a:pos x="connsiteX26000" y="connsiteY26000"/>
              </a:cxn>
              <a:cxn ang="0">
                <a:pos x="connsiteX26001" y="connsiteY26001"/>
              </a:cxn>
              <a:cxn ang="0">
                <a:pos x="connsiteX26002" y="connsiteY26002"/>
              </a:cxn>
              <a:cxn ang="0">
                <a:pos x="connsiteX26003" y="connsiteY26003"/>
              </a:cxn>
              <a:cxn ang="0">
                <a:pos x="connsiteX26004" y="connsiteY26004"/>
              </a:cxn>
              <a:cxn ang="0">
                <a:pos x="connsiteX26005" y="connsiteY26005"/>
              </a:cxn>
              <a:cxn ang="0">
                <a:pos x="connsiteX26006" y="connsiteY26006"/>
              </a:cxn>
              <a:cxn ang="0">
                <a:pos x="connsiteX26007" y="connsiteY26007"/>
              </a:cxn>
              <a:cxn ang="0">
                <a:pos x="connsiteX26008" y="connsiteY26008"/>
              </a:cxn>
              <a:cxn ang="0">
                <a:pos x="connsiteX26009" y="connsiteY26009"/>
              </a:cxn>
              <a:cxn ang="0">
                <a:pos x="connsiteX26010" y="connsiteY26010"/>
              </a:cxn>
              <a:cxn ang="0">
                <a:pos x="connsiteX26011" y="connsiteY26011"/>
              </a:cxn>
              <a:cxn ang="0">
                <a:pos x="connsiteX26012" y="connsiteY26012"/>
              </a:cxn>
              <a:cxn ang="0">
                <a:pos x="connsiteX26013" y="connsiteY26013"/>
              </a:cxn>
              <a:cxn ang="0">
                <a:pos x="connsiteX26014" y="connsiteY26014"/>
              </a:cxn>
              <a:cxn ang="0">
                <a:pos x="connsiteX26015" y="connsiteY26015"/>
              </a:cxn>
              <a:cxn ang="0">
                <a:pos x="connsiteX26016" y="connsiteY26016"/>
              </a:cxn>
              <a:cxn ang="0">
                <a:pos x="connsiteX26017" y="connsiteY26017"/>
              </a:cxn>
              <a:cxn ang="0">
                <a:pos x="connsiteX26018" y="connsiteY26018"/>
              </a:cxn>
              <a:cxn ang="0">
                <a:pos x="connsiteX26019" y="connsiteY26019"/>
              </a:cxn>
              <a:cxn ang="0">
                <a:pos x="connsiteX26020" y="connsiteY26020"/>
              </a:cxn>
              <a:cxn ang="0">
                <a:pos x="connsiteX26021" y="connsiteY26021"/>
              </a:cxn>
              <a:cxn ang="0">
                <a:pos x="connsiteX26022" y="connsiteY26022"/>
              </a:cxn>
              <a:cxn ang="0">
                <a:pos x="connsiteX26023" y="connsiteY26023"/>
              </a:cxn>
              <a:cxn ang="0">
                <a:pos x="connsiteX26024" y="connsiteY26024"/>
              </a:cxn>
              <a:cxn ang="0">
                <a:pos x="connsiteX26025" y="connsiteY26025"/>
              </a:cxn>
              <a:cxn ang="0">
                <a:pos x="connsiteX26026" y="connsiteY26026"/>
              </a:cxn>
              <a:cxn ang="0">
                <a:pos x="connsiteX26027" y="connsiteY26027"/>
              </a:cxn>
              <a:cxn ang="0">
                <a:pos x="connsiteX26028" y="connsiteY26028"/>
              </a:cxn>
              <a:cxn ang="0">
                <a:pos x="connsiteX26029" y="connsiteY26029"/>
              </a:cxn>
              <a:cxn ang="0">
                <a:pos x="connsiteX26030" y="connsiteY26030"/>
              </a:cxn>
              <a:cxn ang="0">
                <a:pos x="connsiteX26031" y="connsiteY26031"/>
              </a:cxn>
              <a:cxn ang="0">
                <a:pos x="connsiteX26032" y="connsiteY26032"/>
              </a:cxn>
              <a:cxn ang="0">
                <a:pos x="connsiteX26033" y="connsiteY26033"/>
              </a:cxn>
              <a:cxn ang="0">
                <a:pos x="connsiteX26034" y="connsiteY26034"/>
              </a:cxn>
              <a:cxn ang="0">
                <a:pos x="connsiteX26035" y="connsiteY26035"/>
              </a:cxn>
              <a:cxn ang="0">
                <a:pos x="connsiteX26036" y="connsiteY26036"/>
              </a:cxn>
              <a:cxn ang="0">
                <a:pos x="connsiteX26037" y="connsiteY26037"/>
              </a:cxn>
              <a:cxn ang="0">
                <a:pos x="connsiteX26038" y="connsiteY26038"/>
              </a:cxn>
              <a:cxn ang="0">
                <a:pos x="connsiteX26039" y="connsiteY26039"/>
              </a:cxn>
              <a:cxn ang="0">
                <a:pos x="connsiteX26040" y="connsiteY26040"/>
              </a:cxn>
              <a:cxn ang="0">
                <a:pos x="connsiteX26041" y="connsiteY26041"/>
              </a:cxn>
              <a:cxn ang="0">
                <a:pos x="connsiteX26042" y="connsiteY26042"/>
              </a:cxn>
              <a:cxn ang="0">
                <a:pos x="connsiteX26043" y="connsiteY26043"/>
              </a:cxn>
              <a:cxn ang="0">
                <a:pos x="connsiteX26044" y="connsiteY26044"/>
              </a:cxn>
              <a:cxn ang="0">
                <a:pos x="connsiteX26045" y="connsiteY26045"/>
              </a:cxn>
              <a:cxn ang="0">
                <a:pos x="connsiteX26046" y="connsiteY26046"/>
              </a:cxn>
              <a:cxn ang="0">
                <a:pos x="connsiteX26047" y="connsiteY26047"/>
              </a:cxn>
              <a:cxn ang="0">
                <a:pos x="connsiteX26048" y="connsiteY26048"/>
              </a:cxn>
              <a:cxn ang="0">
                <a:pos x="connsiteX26049" y="connsiteY26049"/>
              </a:cxn>
              <a:cxn ang="0">
                <a:pos x="connsiteX26050" y="connsiteY26050"/>
              </a:cxn>
              <a:cxn ang="0">
                <a:pos x="connsiteX26051" y="connsiteY26051"/>
              </a:cxn>
              <a:cxn ang="0">
                <a:pos x="connsiteX26052" y="connsiteY26052"/>
              </a:cxn>
              <a:cxn ang="0">
                <a:pos x="connsiteX26053" y="connsiteY26053"/>
              </a:cxn>
              <a:cxn ang="0">
                <a:pos x="connsiteX26054" y="connsiteY26054"/>
              </a:cxn>
              <a:cxn ang="0">
                <a:pos x="connsiteX26055" y="connsiteY26055"/>
              </a:cxn>
              <a:cxn ang="0">
                <a:pos x="connsiteX26056" y="connsiteY26056"/>
              </a:cxn>
              <a:cxn ang="0">
                <a:pos x="connsiteX26057" y="connsiteY26057"/>
              </a:cxn>
              <a:cxn ang="0">
                <a:pos x="connsiteX26058" y="connsiteY26058"/>
              </a:cxn>
              <a:cxn ang="0">
                <a:pos x="connsiteX26059" y="connsiteY26059"/>
              </a:cxn>
              <a:cxn ang="0">
                <a:pos x="connsiteX26060" y="connsiteY26060"/>
              </a:cxn>
              <a:cxn ang="0">
                <a:pos x="connsiteX26061" y="connsiteY26061"/>
              </a:cxn>
              <a:cxn ang="0">
                <a:pos x="connsiteX26062" y="connsiteY26062"/>
              </a:cxn>
              <a:cxn ang="0">
                <a:pos x="connsiteX26063" y="connsiteY26063"/>
              </a:cxn>
              <a:cxn ang="0">
                <a:pos x="connsiteX26064" y="connsiteY26064"/>
              </a:cxn>
              <a:cxn ang="0">
                <a:pos x="connsiteX26065" y="connsiteY26065"/>
              </a:cxn>
              <a:cxn ang="0">
                <a:pos x="connsiteX26066" y="connsiteY26066"/>
              </a:cxn>
              <a:cxn ang="0">
                <a:pos x="connsiteX26067" y="connsiteY26067"/>
              </a:cxn>
              <a:cxn ang="0">
                <a:pos x="connsiteX26068" y="connsiteY26068"/>
              </a:cxn>
              <a:cxn ang="0">
                <a:pos x="connsiteX26069" y="connsiteY26069"/>
              </a:cxn>
              <a:cxn ang="0">
                <a:pos x="connsiteX26070" y="connsiteY26070"/>
              </a:cxn>
              <a:cxn ang="0">
                <a:pos x="connsiteX26071" y="connsiteY26071"/>
              </a:cxn>
              <a:cxn ang="0">
                <a:pos x="connsiteX26072" y="connsiteY26072"/>
              </a:cxn>
              <a:cxn ang="0">
                <a:pos x="connsiteX26073" y="connsiteY26073"/>
              </a:cxn>
              <a:cxn ang="0">
                <a:pos x="connsiteX26074" y="connsiteY26074"/>
              </a:cxn>
              <a:cxn ang="0">
                <a:pos x="connsiteX26075" y="connsiteY26075"/>
              </a:cxn>
              <a:cxn ang="0">
                <a:pos x="connsiteX26076" y="connsiteY26076"/>
              </a:cxn>
              <a:cxn ang="0">
                <a:pos x="connsiteX26077" y="connsiteY26077"/>
              </a:cxn>
              <a:cxn ang="0">
                <a:pos x="connsiteX26078" y="connsiteY26078"/>
              </a:cxn>
              <a:cxn ang="0">
                <a:pos x="connsiteX26079" y="connsiteY26079"/>
              </a:cxn>
              <a:cxn ang="0">
                <a:pos x="connsiteX26080" y="connsiteY26080"/>
              </a:cxn>
              <a:cxn ang="0">
                <a:pos x="connsiteX26081" y="connsiteY26081"/>
              </a:cxn>
              <a:cxn ang="0">
                <a:pos x="connsiteX26082" y="connsiteY26082"/>
              </a:cxn>
              <a:cxn ang="0">
                <a:pos x="connsiteX26083" y="connsiteY26083"/>
              </a:cxn>
              <a:cxn ang="0">
                <a:pos x="connsiteX26084" y="connsiteY26084"/>
              </a:cxn>
              <a:cxn ang="0">
                <a:pos x="connsiteX26085" y="connsiteY26085"/>
              </a:cxn>
              <a:cxn ang="0">
                <a:pos x="connsiteX26086" y="connsiteY26086"/>
              </a:cxn>
              <a:cxn ang="0">
                <a:pos x="connsiteX26087" y="connsiteY26087"/>
              </a:cxn>
              <a:cxn ang="0">
                <a:pos x="connsiteX26088" y="connsiteY26088"/>
              </a:cxn>
              <a:cxn ang="0">
                <a:pos x="connsiteX26089" y="connsiteY26089"/>
              </a:cxn>
              <a:cxn ang="0">
                <a:pos x="connsiteX26090" y="connsiteY26090"/>
              </a:cxn>
              <a:cxn ang="0">
                <a:pos x="connsiteX26091" y="connsiteY26091"/>
              </a:cxn>
              <a:cxn ang="0">
                <a:pos x="connsiteX26092" y="connsiteY26092"/>
              </a:cxn>
              <a:cxn ang="0">
                <a:pos x="connsiteX26093" y="connsiteY26093"/>
              </a:cxn>
              <a:cxn ang="0">
                <a:pos x="connsiteX26094" y="connsiteY26094"/>
              </a:cxn>
              <a:cxn ang="0">
                <a:pos x="connsiteX26095" y="connsiteY26095"/>
              </a:cxn>
              <a:cxn ang="0">
                <a:pos x="connsiteX26096" y="connsiteY26096"/>
              </a:cxn>
              <a:cxn ang="0">
                <a:pos x="connsiteX26097" y="connsiteY26097"/>
              </a:cxn>
              <a:cxn ang="0">
                <a:pos x="connsiteX26098" y="connsiteY26098"/>
              </a:cxn>
              <a:cxn ang="0">
                <a:pos x="connsiteX26099" y="connsiteY26099"/>
              </a:cxn>
              <a:cxn ang="0">
                <a:pos x="connsiteX26100" y="connsiteY26100"/>
              </a:cxn>
              <a:cxn ang="0">
                <a:pos x="connsiteX26101" y="connsiteY26101"/>
              </a:cxn>
              <a:cxn ang="0">
                <a:pos x="connsiteX26102" y="connsiteY26102"/>
              </a:cxn>
              <a:cxn ang="0">
                <a:pos x="connsiteX26103" y="connsiteY26103"/>
              </a:cxn>
              <a:cxn ang="0">
                <a:pos x="connsiteX26104" y="connsiteY26104"/>
              </a:cxn>
              <a:cxn ang="0">
                <a:pos x="connsiteX26105" y="connsiteY26105"/>
              </a:cxn>
              <a:cxn ang="0">
                <a:pos x="connsiteX26106" y="connsiteY26106"/>
              </a:cxn>
              <a:cxn ang="0">
                <a:pos x="connsiteX26107" y="connsiteY26107"/>
              </a:cxn>
              <a:cxn ang="0">
                <a:pos x="connsiteX26108" y="connsiteY26108"/>
              </a:cxn>
              <a:cxn ang="0">
                <a:pos x="connsiteX26109" y="connsiteY26109"/>
              </a:cxn>
              <a:cxn ang="0">
                <a:pos x="connsiteX26110" y="connsiteY26110"/>
              </a:cxn>
              <a:cxn ang="0">
                <a:pos x="connsiteX26111" y="connsiteY26111"/>
              </a:cxn>
              <a:cxn ang="0">
                <a:pos x="connsiteX26112" y="connsiteY26112"/>
              </a:cxn>
              <a:cxn ang="0">
                <a:pos x="connsiteX26113" y="connsiteY26113"/>
              </a:cxn>
              <a:cxn ang="0">
                <a:pos x="connsiteX26114" y="connsiteY26114"/>
              </a:cxn>
              <a:cxn ang="0">
                <a:pos x="connsiteX26115" y="connsiteY26115"/>
              </a:cxn>
              <a:cxn ang="0">
                <a:pos x="connsiteX26116" y="connsiteY26116"/>
              </a:cxn>
              <a:cxn ang="0">
                <a:pos x="connsiteX26117" y="connsiteY26117"/>
              </a:cxn>
              <a:cxn ang="0">
                <a:pos x="connsiteX26118" y="connsiteY26118"/>
              </a:cxn>
              <a:cxn ang="0">
                <a:pos x="connsiteX26119" y="connsiteY26119"/>
              </a:cxn>
              <a:cxn ang="0">
                <a:pos x="connsiteX26120" y="connsiteY26120"/>
              </a:cxn>
              <a:cxn ang="0">
                <a:pos x="connsiteX26121" y="connsiteY26121"/>
              </a:cxn>
              <a:cxn ang="0">
                <a:pos x="connsiteX26122" y="connsiteY26122"/>
              </a:cxn>
              <a:cxn ang="0">
                <a:pos x="connsiteX26123" y="connsiteY26123"/>
              </a:cxn>
              <a:cxn ang="0">
                <a:pos x="connsiteX26124" y="connsiteY26124"/>
              </a:cxn>
              <a:cxn ang="0">
                <a:pos x="connsiteX26125" y="connsiteY26125"/>
              </a:cxn>
              <a:cxn ang="0">
                <a:pos x="connsiteX26126" y="connsiteY26126"/>
              </a:cxn>
              <a:cxn ang="0">
                <a:pos x="connsiteX26127" y="connsiteY26127"/>
              </a:cxn>
              <a:cxn ang="0">
                <a:pos x="connsiteX26128" y="connsiteY26128"/>
              </a:cxn>
              <a:cxn ang="0">
                <a:pos x="connsiteX26129" y="connsiteY26129"/>
              </a:cxn>
              <a:cxn ang="0">
                <a:pos x="connsiteX26130" y="connsiteY26130"/>
              </a:cxn>
              <a:cxn ang="0">
                <a:pos x="connsiteX26131" y="connsiteY26131"/>
              </a:cxn>
              <a:cxn ang="0">
                <a:pos x="connsiteX26132" y="connsiteY26132"/>
              </a:cxn>
              <a:cxn ang="0">
                <a:pos x="connsiteX26133" y="connsiteY26133"/>
              </a:cxn>
              <a:cxn ang="0">
                <a:pos x="connsiteX26134" y="connsiteY26134"/>
              </a:cxn>
              <a:cxn ang="0">
                <a:pos x="connsiteX26135" y="connsiteY26135"/>
              </a:cxn>
              <a:cxn ang="0">
                <a:pos x="connsiteX26136" y="connsiteY26136"/>
              </a:cxn>
              <a:cxn ang="0">
                <a:pos x="connsiteX26137" y="connsiteY26137"/>
              </a:cxn>
              <a:cxn ang="0">
                <a:pos x="connsiteX26138" y="connsiteY26138"/>
              </a:cxn>
              <a:cxn ang="0">
                <a:pos x="connsiteX26139" y="connsiteY26139"/>
              </a:cxn>
              <a:cxn ang="0">
                <a:pos x="connsiteX26140" y="connsiteY26140"/>
              </a:cxn>
              <a:cxn ang="0">
                <a:pos x="connsiteX26141" y="connsiteY26141"/>
              </a:cxn>
              <a:cxn ang="0">
                <a:pos x="connsiteX26142" y="connsiteY26142"/>
              </a:cxn>
              <a:cxn ang="0">
                <a:pos x="connsiteX26143" y="connsiteY26143"/>
              </a:cxn>
              <a:cxn ang="0">
                <a:pos x="connsiteX26144" y="connsiteY26144"/>
              </a:cxn>
              <a:cxn ang="0">
                <a:pos x="connsiteX26145" y="connsiteY26145"/>
              </a:cxn>
              <a:cxn ang="0">
                <a:pos x="connsiteX26146" y="connsiteY26146"/>
              </a:cxn>
              <a:cxn ang="0">
                <a:pos x="connsiteX26147" y="connsiteY26147"/>
              </a:cxn>
              <a:cxn ang="0">
                <a:pos x="connsiteX26148" y="connsiteY26148"/>
              </a:cxn>
              <a:cxn ang="0">
                <a:pos x="connsiteX26149" y="connsiteY26149"/>
              </a:cxn>
              <a:cxn ang="0">
                <a:pos x="connsiteX26150" y="connsiteY26150"/>
              </a:cxn>
              <a:cxn ang="0">
                <a:pos x="connsiteX26151" y="connsiteY26151"/>
              </a:cxn>
              <a:cxn ang="0">
                <a:pos x="connsiteX26152" y="connsiteY26152"/>
              </a:cxn>
              <a:cxn ang="0">
                <a:pos x="connsiteX26153" y="connsiteY26153"/>
              </a:cxn>
              <a:cxn ang="0">
                <a:pos x="connsiteX26154" y="connsiteY26154"/>
              </a:cxn>
              <a:cxn ang="0">
                <a:pos x="connsiteX26155" y="connsiteY26155"/>
              </a:cxn>
              <a:cxn ang="0">
                <a:pos x="connsiteX26156" y="connsiteY26156"/>
              </a:cxn>
              <a:cxn ang="0">
                <a:pos x="connsiteX26157" y="connsiteY26157"/>
              </a:cxn>
              <a:cxn ang="0">
                <a:pos x="connsiteX26158" y="connsiteY26158"/>
              </a:cxn>
              <a:cxn ang="0">
                <a:pos x="connsiteX26159" y="connsiteY26159"/>
              </a:cxn>
              <a:cxn ang="0">
                <a:pos x="connsiteX26160" y="connsiteY26160"/>
              </a:cxn>
              <a:cxn ang="0">
                <a:pos x="connsiteX26161" y="connsiteY26161"/>
              </a:cxn>
              <a:cxn ang="0">
                <a:pos x="connsiteX26162" y="connsiteY26162"/>
              </a:cxn>
              <a:cxn ang="0">
                <a:pos x="connsiteX26163" y="connsiteY26163"/>
              </a:cxn>
              <a:cxn ang="0">
                <a:pos x="connsiteX26164" y="connsiteY26164"/>
              </a:cxn>
              <a:cxn ang="0">
                <a:pos x="connsiteX26165" y="connsiteY26165"/>
              </a:cxn>
              <a:cxn ang="0">
                <a:pos x="connsiteX26166" y="connsiteY26166"/>
              </a:cxn>
              <a:cxn ang="0">
                <a:pos x="connsiteX26167" y="connsiteY26167"/>
              </a:cxn>
              <a:cxn ang="0">
                <a:pos x="connsiteX26168" y="connsiteY26168"/>
              </a:cxn>
              <a:cxn ang="0">
                <a:pos x="connsiteX26169" y="connsiteY26169"/>
              </a:cxn>
              <a:cxn ang="0">
                <a:pos x="connsiteX26170" y="connsiteY26170"/>
              </a:cxn>
              <a:cxn ang="0">
                <a:pos x="connsiteX26171" y="connsiteY26171"/>
              </a:cxn>
              <a:cxn ang="0">
                <a:pos x="connsiteX26172" y="connsiteY26172"/>
              </a:cxn>
              <a:cxn ang="0">
                <a:pos x="connsiteX26173" y="connsiteY26173"/>
              </a:cxn>
              <a:cxn ang="0">
                <a:pos x="connsiteX26174" y="connsiteY26174"/>
              </a:cxn>
              <a:cxn ang="0">
                <a:pos x="connsiteX26175" y="connsiteY26175"/>
              </a:cxn>
              <a:cxn ang="0">
                <a:pos x="connsiteX26176" y="connsiteY26176"/>
              </a:cxn>
              <a:cxn ang="0">
                <a:pos x="connsiteX26177" y="connsiteY26177"/>
              </a:cxn>
              <a:cxn ang="0">
                <a:pos x="connsiteX26178" y="connsiteY26178"/>
              </a:cxn>
              <a:cxn ang="0">
                <a:pos x="connsiteX26179" y="connsiteY26179"/>
              </a:cxn>
              <a:cxn ang="0">
                <a:pos x="connsiteX26180" y="connsiteY26180"/>
              </a:cxn>
              <a:cxn ang="0">
                <a:pos x="connsiteX26181" y="connsiteY26181"/>
              </a:cxn>
              <a:cxn ang="0">
                <a:pos x="connsiteX26182" y="connsiteY26182"/>
              </a:cxn>
              <a:cxn ang="0">
                <a:pos x="connsiteX26183" y="connsiteY26183"/>
              </a:cxn>
              <a:cxn ang="0">
                <a:pos x="connsiteX26184" y="connsiteY26184"/>
              </a:cxn>
              <a:cxn ang="0">
                <a:pos x="connsiteX26185" y="connsiteY26185"/>
              </a:cxn>
              <a:cxn ang="0">
                <a:pos x="connsiteX26186" y="connsiteY26186"/>
              </a:cxn>
              <a:cxn ang="0">
                <a:pos x="connsiteX26187" y="connsiteY26187"/>
              </a:cxn>
              <a:cxn ang="0">
                <a:pos x="connsiteX26188" y="connsiteY26188"/>
              </a:cxn>
              <a:cxn ang="0">
                <a:pos x="connsiteX26189" y="connsiteY26189"/>
              </a:cxn>
              <a:cxn ang="0">
                <a:pos x="connsiteX26190" y="connsiteY26190"/>
              </a:cxn>
              <a:cxn ang="0">
                <a:pos x="connsiteX26191" y="connsiteY26191"/>
              </a:cxn>
              <a:cxn ang="0">
                <a:pos x="connsiteX26192" y="connsiteY26192"/>
              </a:cxn>
              <a:cxn ang="0">
                <a:pos x="connsiteX26193" y="connsiteY26193"/>
              </a:cxn>
              <a:cxn ang="0">
                <a:pos x="connsiteX26194" y="connsiteY26194"/>
              </a:cxn>
              <a:cxn ang="0">
                <a:pos x="connsiteX26195" y="connsiteY26195"/>
              </a:cxn>
              <a:cxn ang="0">
                <a:pos x="connsiteX26196" y="connsiteY26196"/>
              </a:cxn>
              <a:cxn ang="0">
                <a:pos x="connsiteX26197" y="connsiteY26197"/>
              </a:cxn>
              <a:cxn ang="0">
                <a:pos x="connsiteX26198" y="connsiteY26198"/>
              </a:cxn>
              <a:cxn ang="0">
                <a:pos x="connsiteX26199" y="connsiteY26199"/>
              </a:cxn>
              <a:cxn ang="0">
                <a:pos x="connsiteX26200" y="connsiteY26200"/>
              </a:cxn>
              <a:cxn ang="0">
                <a:pos x="connsiteX26201" y="connsiteY26201"/>
              </a:cxn>
              <a:cxn ang="0">
                <a:pos x="connsiteX26202" y="connsiteY26202"/>
              </a:cxn>
              <a:cxn ang="0">
                <a:pos x="connsiteX26203" y="connsiteY26203"/>
              </a:cxn>
              <a:cxn ang="0">
                <a:pos x="connsiteX26204" y="connsiteY26204"/>
              </a:cxn>
              <a:cxn ang="0">
                <a:pos x="connsiteX26205" y="connsiteY26205"/>
              </a:cxn>
              <a:cxn ang="0">
                <a:pos x="connsiteX26206" y="connsiteY26206"/>
              </a:cxn>
              <a:cxn ang="0">
                <a:pos x="connsiteX26207" y="connsiteY26207"/>
              </a:cxn>
              <a:cxn ang="0">
                <a:pos x="connsiteX26208" y="connsiteY26208"/>
              </a:cxn>
              <a:cxn ang="0">
                <a:pos x="connsiteX26209" y="connsiteY26209"/>
              </a:cxn>
              <a:cxn ang="0">
                <a:pos x="connsiteX26210" y="connsiteY26210"/>
              </a:cxn>
              <a:cxn ang="0">
                <a:pos x="connsiteX26211" y="connsiteY26211"/>
              </a:cxn>
              <a:cxn ang="0">
                <a:pos x="connsiteX26212" y="connsiteY26212"/>
              </a:cxn>
              <a:cxn ang="0">
                <a:pos x="connsiteX26213" y="connsiteY26213"/>
              </a:cxn>
              <a:cxn ang="0">
                <a:pos x="connsiteX26214" y="connsiteY26214"/>
              </a:cxn>
              <a:cxn ang="0">
                <a:pos x="connsiteX26215" y="connsiteY26215"/>
              </a:cxn>
              <a:cxn ang="0">
                <a:pos x="connsiteX26216" y="connsiteY26216"/>
              </a:cxn>
              <a:cxn ang="0">
                <a:pos x="connsiteX26217" y="connsiteY26217"/>
              </a:cxn>
              <a:cxn ang="0">
                <a:pos x="connsiteX26218" y="connsiteY26218"/>
              </a:cxn>
              <a:cxn ang="0">
                <a:pos x="connsiteX26219" y="connsiteY26219"/>
              </a:cxn>
              <a:cxn ang="0">
                <a:pos x="connsiteX26220" y="connsiteY26220"/>
              </a:cxn>
              <a:cxn ang="0">
                <a:pos x="connsiteX26221" y="connsiteY26221"/>
              </a:cxn>
              <a:cxn ang="0">
                <a:pos x="connsiteX26222" y="connsiteY26222"/>
              </a:cxn>
              <a:cxn ang="0">
                <a:pos x="connsiteX26223" y="connsiteY26223"/>
              </a:cxn>
              <a:cxn ang="0">
                <a:pos x="connsiteX26224" y="connsiteY26224"/>
              </a:cxn>
              <a:cxn ang="0">
                <a:pos x="connsiteX26225" y="connsiteY26225"/>
              </a:cxn>
              <a:cxn ang="0">
                <a:pos x="connsiteX26226" y="connsiteY26226"/>
              </a:cxn>
              <a:cxn ang="0">
                <a:pos x="connsiteX26227" y="connsiteY26227"/>
              </a:cxn>
              <a:cxn ang="0">
                <a:pos x="connsiteX26228" y="connsiteY26228"/>
              </a:cxn>
              <a:cxn ang="0">
                <a:pos x="connsiteX26229" y="connsiteY26229"/>
              </a:cxn>
              <a:cxn ang="0">
                <a:pos x="connsiteX26230" y="connsiteY26230"/>
              </a:cxn>
              <a:cxn ang="0">
                <a:pos x="connsiteX26231" y="connsiteY26231"/>
              </a:cxn>
              <a:cxn ang="0">
                <a:pos x="connsiteX26232" y="connsiteY26232"/>
              </a:cxn>
              <a:cxn ang="0">
                <a:pos x="connsiteX26233" y="connsiteY26233"/>
              </a:cxn>
              <a:cxn ang="0">
                <a:pos x="connsiteX26234" y="connsiteY26234"/>
              </a:cxn>
              <a:cxn ang="0">
                <a:pos x="connsiteX26235" y="connsiteY26235"/>
              </a:cxn>
              <a:cxn ang="0">
                <a:pos x="connsiteX26236" y="connsiteY26236"/>
              </a:cxn>
              <a:cxn ang="0">
                <a:pos x="connsiteX26237" y="connsiteY26237"/>
              </a:cxn>
              <a:cxn ang="0">
                <a:pos x="connsiteX26238" y="connsiteY26238"/>
              </a:cxn>
              <a:cxn ang="0">
                <a:pos x="connsiteX26239" y="connsiteY26239"/>
              </a:cxn>
              <a:cxn ang="0">
                <a:pos x="connsiteX26240" y="connsiteY26240"/>
              </a:cxn>
              <a:cxn ang="0">
                <a:pos x="connsiteX26241" y="connsiteY26241"/>
              </a:cxn>
              <a:cxn ang="0">
                <a:pos x="connsiteX26242" y="connsiteY26242"/>
              </a:cxn>
              <a:cxn ang="0">
                <a:pos x="connsiteX26243" y="connsiteY26243"/>
              </a:cxn>
              <a:cxn ang="0">
                <a:pos x="connsiteX26244" y="connsiteY26244"/>
              </a:cxn>
              <a:cxn ang="0">
                <a:pos x="connsiteX26245" y="connsiteY26245"/>
              </a:cxn>
              <a:cxn ang="0">
                <a:pos x="connsiteX26246" y="connsiteY26246"/>
              </a:cxn>
              <a:cxn ang="0">
                <a:pos x="connsiteX26247" y="connsiteY26247"/>
              </a:cxn>
              <a:cxn ang="0">
                <a:pos x="connsiteX26248" y="connsiteY26248"/>
              </a:cxn>
              <a:cxn ang="0">
                <a:pos x="connsiteX26249" y="connsiteY26249"/>
              </a:cxn>
              <a:cxn ang="0">
                <a:pos x="connsiteX26250" y="connsiteY26250"/>
              </a:cxn>
              <a:cxn ang="0">
                <a:pos x="connsiteX26251" y="connsiteY26251"/>
              </a:cxn>
              <a:cxn ang="0">
                <a:pos x="connsiteX26252" y="connsiteY26252"/>
              </a:cxn>
              <a:cxn ang="0">
                <a:pos x="connsiteX26253" y="connsiteY26253"/>
              </a:cxn>
              <a:cxn ang="0">
                <a:pos x="connsiteX26254" y="connsiteY26254"/>
              </a:cxn>
              <a:cxn ang="0">
                <a:pos x="connsiteX26255" y="connsiteY26255"/>
              </a:cxn>
              <a:cxn ang="0">
                <a:pos x="connsiteX26256" y="connsiteY26256"/>
              </a:cxn>
              <a:cxn ang="0">
                <a:pos x="connsiteX26257" y="connsiteY26257"/>
              </a:cxn>
              <a:cxn ang="0">
                <a:pos x="connsiteX26258" y="connsiteY26258"/>
              </a:cxn>
              <a:cxn ang="0">
                <a:pos x="connsiteX26259" y="connsiteY26259"/>
              </a:cxn>
              <a:cxn ang="0">
                <a:pos x="connsiteX26260" y="connsiteY26260"/>
              </a:cxn>
              <a:cxn ang="0">
                <a:pos x="connsiteX26261" y="connsiteY26261"/>
              </a:cxn>
              <a:cxn ang="0">
                <a:pos x="connsiteX26262" y="connsiteY26262"/>
              </a:cxn>
              <a:cxn ang="0">
                <a:pos x="connsiteX26263" y="connsiteY26263"/>
              </a:cxn>
              <a:cxn ang="0">
                <a:pos x="connsiteX26264" y="connsiteY26264"/>
              </a:cxn>
              <a:cxn ang="0">
                <a:pos x="connsiteX26265" y="connsiteY26265"/>
              </a:cxn>
              <a:cxn ang="0">
                <a:pos x="connsiteX26266" y="connsiteY26266"/>
              </a:cxn>
              <a:cxn ang="0">
                <a:pos x="connsiteX26267" y="connsiteY26267"/>
              </a:cxn>
              <a:cxn ang="0">
                <a:pos x="connsiteX26268" y="connsiteY26268"/>
              </a:cxn>
              <a:cxn ang="0">
                <a:pos x="connsiteX26269" y="connsiteY26269"/>
              </a:cxn>
              <a:cxn ang="0">
                <a:pos x="connsiteX26270" y="connsiteY26270"/>
              </a:cxn>
              <a:cxn ang="0">
                <a:pos x="connsiteX26271" y="connsiteY26271"/>
              </a:cxn>
              <a:cxn ang="0">
                <a:pos x="connsiteX26272" y="connsiteY26272"/>
              </a:cxn>
              <a:cxn ang="0">
                <a:pos x="connsiteX26273" y="connsiteY26273"/>
              </a:cxn>
              <a:cxn ang="0">
                <a:pos x="connsiteX26274" y="connsiteY26274"/>
              </a:cxn>
              <a:cxn ang="0">
                <a:pos x="connsiteX26275" y="connsiteY26275"/>
              </a:cxn>
              <a:cxn ang="0">
                <a:pos x="connsiteX26276" y="connsiteY26276"/>
              </a:cxn>
              <a:cxn ang="0">
                <a:pos x="connsiteX26277" y="connsiteY26277"/>
              </a:cxn>
              <a:cxn ang="0">
                <a:pos x="connsiteX26278" y="connsiteY26278"/>
              </a:cxn>
              <a:cxn ang="0">
                <a:pos x="connsiteX26279" y="connsiteY26279"/>
              </a:cxn>
              <a:cxn ang="0">
                <a:pos x="connsiteX26280" y="connsiteY26280"/>
              </a:cxn>
              <a:cxn ang="0">
                <a:pos x="connsiteX26281" y="connsiteY26281"/>
              </a:cxn>
              <a:cxn ang="0">
                <a:pos x="connsiteX26282" y="connsiteY26282"/>
              </a:cxn>
              <a:cxn ang="0">
                <a:pos x="connsiteX26283" y="connsiteY26283"/>
              </a:cxn>
              <a:cxn ang="0">
                <a:pos x="connsiteX26284" y="connsiteY26284"/>
              </a:cxn>
              <a:cxn ang="0">
                <a:pos x="connsiteX26285" y="connsiteY26285"/>
              </a:cxn>
              <a:cxn ang="0">
                <a:pos x="connsiteX26286" y="connsiteY26286"/>
              </a:cxn>
              <a:cxn ang="0">
                <a:pos x="connsiteX26287" y="connsiteY26287"/>
              </a:cxn>
              <a:cxn ang="0">
                <a:pos x="connsiteX26288" y="connsiteY26288"/>
              </a:cxn>
              <a:cxn ang="0">
                <a:pos x="connsiteX26289" y="connsiteY26289"/>
              </a:cxn>
              <a:cxn ang="0">
                <a:pos x="connsiteX26290" y="connsiteY26290"/>
              </a:cxn>
              <a:cxn ang="0">
                <a:pos x="connsiteX26291" y="connsiteY26291"/>
              </a:cxn>
              <a:cxn ang="0">
                <a:pos x="connsiteX26292" y="connsiteY26292"/>
              </a:cxn>
              <a:cxn ang="0">
                <a:pos x="connsiteX26293" y="connsiteY26293"/>
              </a:cxn>
              <a:cxn ang="0">
                <a:pos x="connsiteX26294" y="connsiteY26294"/>
              </a:cxn>
              <a:cxn ang="0">
                <a:pos x="connsiteX26295" y="connsiteY26295"/>
              </a:cxn>
              <a:cxn ang="0">
                <a:pos x="connsiteX26296" y="connsiteY26296"/>
              </a:cxn>
              <a:cxn ang="0">
                <a:pos x="connsiteX26297" y="connsiteY26297"/>
              </a:cxn>
              <a:cxn ang="0">
                <a:pos x="connsiteX26298" y="connsiteY26298"/>
              </a:cxn>
              <a:cxn ang="0">
                <a:pos x="connsiteX26299" y="connsiteY26299"/>
              </a:cxn>
              <a:cxn ang="0">
                <a:pos x="connsiteX26300" y="connsiteY26300"/>
              </a:cxn>
              <a:cxn ang="0">
                <a:pos x="connsiteX26301" y="connsiteY26301"/>
              </a:cxn>
              <a:cxn ang="0">
                <a:pos x="connsiteX26302" y="connsiteY26302"/>
              </a:cxn>
              <a:cxn ang="0">
                <a:pos x="connsiteX26303" y="connsiteY26303"/>
              </a:cxn>
              <a:cxn ang="0">
                <a:pos x="connsiteX26304" y="connsiteY26304"/>
              </a:cxn>
              <a:cxn ang="0">
                <a:pos x="connsiteX26305" y="connsiteY26305"/>
              </a:cxn>
              <a:cxn ang="0">
                <a:pos x="connsiteX26306" y="connsiteY26306"/>
              </a:cxn>
              <a:cxn ang="0">
                <a:pos x="connsiteX26307" y="connsiteY26307"/>
              </a:cxn>
              <a:cxn ang="0">
                <a:pos x="connsiteX26308" y="connsiteY26308"/>
              </a:cxn>
              <a:cxn ang="0">
                <a:pos x="connsiteX26309" y="connsiteY26309"/>
              </a:cxn>
              <a:cxn ang="0">
                <a:pos x="connsiteX26310" y="connsiteY26310"/>
              </a:cxn>
              <a:cxn ang="0">
                <a:pos x="connsiteX26311" y="connsiteY26311"/>
              </a:cxn>
              <a:cxn ang="0">
                <a:pos x="connsiteX26312" y="connsiteY26312"/>
              </a:cxn>
              <a:cxn ang="0">
                <a:pos x="connsiteX26313" y="connsiteY26313"/>
              </a:cxn>
              <a:cxn ang="0">
                <a:pos x="connsiteX26314" y="connsiteY26314"/>
              </a:cxn>
              <a:cxn ang="0">
                <a:pos x="connsiteX26315" y="connsiteY26315"/>
              </a:cxn>
              <a:cxn ang="0">
                <a:pos x="connsiteX26316" y="connsiteY26316"/>
              </a:cxn>
              <a:cxn ang="0">
                <a:pos x="connsiteX26317" y="connsiteY26317"/>
              </a:cxn>
              <a:cxn ang="0">
                <a:pos x="connsiteX26318" y="connsiteY26318"/>
              </a:cxn>
              <a:cxn ang="0">
                <a:pos x="connsiteX26319" y="connsiteY26319"/>
              </a:cxn>
              <a:cxn ang="0">
                <a:pos x="connsiteX26320" y="connsiteY26320"/>
              </a:cxn>
              <a:cxn ang="0">
                <a:pos x="connsiteX26321" y="connsiteY26321"/>
              </a:cxn>
              <a:cxn ang="0">
                <a:pos x="connsiteX26322" y="connsiteY26322"/>
              </a:cxn>
              <a:cxn ang="0">
                <a:pos x="connsiteX26323" y="connsiteY26323"/>
              </a:cxn>
              <a:cxn ang="0">
                <a:pos x="connsiteX26324" y="connsiteY26324"/>
              </a:cxn>
              <a:cxn ang="0">
                <a:pos x="connsiteX26325" y="connsiteY26325"/>
              </a:cxn>
              <a:cxn ang="0">
                <a:pos x="connsiteX26326" y="connsiteY26326"/>
              </a:cxn>
              <a:cxn ang="0">
                <a:pos x="connsiteX26327" y="connsiteY26327"/>
              </a:cxn>
              <a:cxn ang="0">
                <a:pos x="connsiteX26328" y="connsiteY26328"/>
              </a:cxn>
              <a:cxn ang="0">
                <a:pos x="connsiteX26329" y="connsiteY26329"/>
              </a:cxn>
              <a:cxn ang="0">
                <a:pos x="connsiteX26330" y="connsiteY26330"/>
              </a:cxn>
              <a:cxn ang="0">
                <a:pos x="connsiteX26331" y="connsiteY26331"/>
              </a:cxn>
              <a:cxn ang="0">
                <a:pos x="connsiteX26332" y="connsiteY26332"/>
              </a:cxn>
              <a:cxn ang="0">
                <a:pos x="connsiteX26333" y="connsiteY26333"/>
              </a:cxn>
              <a:cxn ang="0">
                <a:pos x="connsiteX26334" y="connsiteY26334"/>
              </a:cxn>
              <a:cxn ang="0">
                <a:pos x="connsiteX26335" y="connsiteY26335"/>
              </a:cxn>
              <a:cxn ang="0">
                <a:pos x="connsiteX26336" y="connsiteY26336"/>
              </a:cxn>
              <a:cxn ang="0">
                <a:pos x="connsiteX26337" y="connsiteY26337"/>
              </a:cxn>
              <a:cxn ang="0">
                <a:pos x="connsiteX26338" y="connsiteY26338"/>
              </a:cxn>
              <a:cxn ang="0">
                <a:pos x="connsiteX26339" y="connsiteY26339"/>
              </a:cxn>
              <a:cxn ang="0">
                <a:pos x="connsiteX26340" y="connsiteY26340"/>
              </a:cxn>
              <a:cxn ang="0">
                <a:pos x="connsiteX26341" y="connsiteY26341"/>
              </a:cxn>
              <a:cxn ang="0">
                <a:pos x="connsiteX26342" y="connsiteY26342"/>
              </a:cxn>
              <a:cxn ang="0">
                <a:pos x="connsiteX26343" y="connsiteY26343"/>
              </a:cxn>
              <a:cxn ang="0">
                <a:pos x="connsiteX26344" y="connsiteY26344"/>
              </a:cxn>
              <a:cxn ang="0">
                <a:pos x="connsiteX26345" y="connsiteY26345"/>
              </a:cxn>
              <a:cxn ang="0">
                <a:pos x="connsiteX26346" y="connsiteY26346"/>
              </a:cxn>
              <a:cxn ang="0">
                <a:pos x="connsiteX26347" y="connsiteY26347"/>
              </a:cxn>
              <a:cxn ang="0">
                <a:pos x="connsiteX26348" y="connsiteY26348"/>
              </a:cxn>
              <a:cxn ang="0">
                <a:pos x="connsiteX26349" y="connsiteY26349"/>
              </a:cxn>
              <a:cxn ang="0">
                <a:pos x="connsiteX26350" y="connsiteY26350"/>
              </a:cxn>
              <a:cxn ang="0">
                <a:pos x="connsiteX26351" y="connsiteY26351"/>
              </a:cxn>
              <a:cxn ang="0">
                <a:pos x="connsiteX26352" y="connsiteY26352"/>
              </a:cxn>
              <a:cxn ang="0">
                <a:pos x="connsiteX26353" y="connsiteY26353"/>
              </a:cxn>
              <a:cxn ang="0">
                <a:pos x="connsiteX26354" y="connsiteY26354"/>
              </a:cxn>
              <a:cxn ang="0">
                <a:pos x="connsiteX26355" y="connsiteY26355"/>
              </a:cxn>
              <a:cxn ang="0">
                <a:pos x="connsiteX26356" y="connsiteY26356"/>
              </a:cxn>
              <a:cxn ang="0">
                <a:pos x="connsiteX26357" y="connsiteY26357"/>
              </a:cxn>
              <a:cxn ang="0">
                <a:pos x="connsiteX26358" y="connsiteY26358"/>
              </a:cxn>
              <a:cxn ang="0">
                <a:pos x="connsiteX26359" y="connsiteY26359"/>
              </a:cxn>
              <a:cxn ang="0">
                <a:pos x="connsiteX26360" y="connsiteY26360"/>
              </a:cxn>
              <a:cxn ang="0">
                <a:pos x="connsiteX26361" y="connsiteY26361"/>
              </a:cxn>
              <a:cxn ang="0">
                <a:pos x="connsiteX26362" y="connsiteY26362"/>
              </a:cxn>
              <a:cxn ang="0">
                <a:pos x="connsiteX26363" y="connsiteY26363"/>
              </a:cxn>
              <a:cxn ang="0">
                <a:pos x="connsiteX26364" y="connsiteY26364"/>
              </a:cxn>
              <a:cxn ang="0">
                <a:pos x="connsiteX26365" y="connsiteY26365"/>
              </a:cxn>
              <a:cxn ang="0">
                <a:pos x="connsiteX26366" y="connsiteY26366"/>
              </a:cxn>
              <a:cxn ang="0">
                <a:pos x="connsiteX26367" y="connsiteY26367"/>
              </a:cxn>
              <a:cxn ang="0">
                <a:pos x="connsiteX26368" y="connsiteY26368"/>
              </a:cxn>
              <a:cxn ang="0">
                <a:pos x="connsiteX26369" y="connsiteY26369"/>
              </a:cxn>
              <a:cxn ang="0">
                <a:pos x="connsiteX26370" y="connsiteY26370"/>
              </a:cxn>
              <a:cxn ang="0">
                <a:pos x="connsiteX26371" y="connsiteY26371"/>
              </a:cxn>
              <a:cxn ang="0">
                <a:pos x="connsiteX26372" y="connsiteY26372"/>
              </a:cxn>
              <a:cxn ang="0">
                <a:pos x="connsiteX26373" y="connsiteY26373"/>
              </a:cxn>
              <a:cxn ang="0">
                <a:pos x="connsiteX26374" y="connsiteY26374"/>
              </a:cxn>
              <a:cxn ang="0">
                <a:pos x="connsiteX26375" y="connsiteY26375"/>
              </a:cxn>
              <a:cxn ang="0">
                <a:pos x="connsiteX26376" y="connsiteY26376"/>
              </a:cxn>
              <a:cxn ang="0">
                <a:pos x="connsiteX26377" y="connsiteY26377"/>
              </a:cxn>
              <a:cxn ang="0">
                <a:pos x="connsiteX26378" y="connsiteY26378"/>
              </a:cxn>
              <a:cxn ang="0">
                <a:pos x="connsiteX26379" y="connsiteY26379"/>
              </a:cxn>
              <a:cxn ang="0">
                <a:pos x="connsiteX26380" y="connsiteY26380"/>
              </a:cxn>
              <a:cxn ang="0">
                <a:pos x="connsiteX26381" y="connsiteY26381"/>
              </a:cxn>
              <a:cxn ang="0">
                <a:pos x="connsiteX26382" y="connsiteY26382"/>
              </a:cxn>
              <a:cxn ang="0">
                <a:pos x="connsiteX26383" y="connsiteY26383"/>
              </a:cxn>
              <a:cxn ang="0">
                <a:pos x="connsiteX26384" y="connsiteY26384"/>
              </a:cxn>
              <a:cxn ang="0">
                <a:pos x="connsiteX26385" y="connsiteY26385"/>
              </a:cxn>
              <a:cxn ang="0">
                <a:pos x="connsiteX26386" y="connsiteY26386"/>
              </a:cxn>
              <a:cxn ang="0">
                <a:pos x="connsiteX26387" y="connsiteY26387"/>
              </a:cxn>
              <a:cxn ang="0">
                <a:pos x="connsiteX26388" y="connsiteY26388"/>
              </a:cxn>
              <a:cxn ang="0">
                <a:pos x="connsiteX26389" y="connsiteY26389"/>
              </a:cxn>
              <a:cxn ang="0">
                <a:pos x="connsiteX26390" y="connsiteY26390"/>
              </a:cxn>
              <a:cxn ang="0">
                <a:pos x="connsiteX26391" y="connsiteY26391"/>
              </a:cxn>
              <a:cxn ang="0">
                <a:pos x="connsiteX26392" y="connsiteY26392"/>
              </a:cxn>
              <a:cxn ang="0">
                <a:pos x="connsiteX26393" y="connsiteY26393"/>
              </a:cxn>
              <a:cxn ang="0">
                <a:pos x="connsiteX26394" y="connsiteY26394"/>
              </a:cxn>
              <a:cxn ang="0">
                <a:pos x="connsiteX26395" y="connsiteY26395"/>
              </a:cxn>
              <a:cxn ang="0">
                <a:pos x="connsiteX26396" y="connsiteY26396"/>
              </a:cxn>
              <a:cxn ang="0">
                <a:pos x="connsiteX26397" y="connsiteY26397"/>
              </a:cxn>
              <a:cxn ang="0">
                <a:pos x="connsiteX26398" y="connsiteY26398"/>
              </a:cxn>
              <a:cxn ang="0">
                <a:pos x="connsiteX26399" y="connsiteY26399"/>
              </a:cxn>
              <a:cxn ang="0">
                <a:pos x="connsiteX26400" y="connsiteY26400"/>
              </a:cxn>
              <a:cxn ang="0">
                <a:pos x="connsiteX26401" y="connsiteY26401"/>
              </a:cxn>
              <a:cxn ang="0">
                <a:pos x="connsiteX26402" y="connsiteY26402"/>
              </a:cxn>
              <a:cxn ang="0">
                <a:pos x="connsiteX26403" y="connsiteY26403"/>
              </a:cxn>
              <a:cxn ang="0">
                <a:pos x="connsiteX26404" y="connsiteY26404"/>
              </a:cxn>
              <a:cxn ang="0">
                <a:pos x="connsiteX26405" y="connsiteY26405"/>
              </a:cxn>
              <a:cxn ang="0">
                <a:pos x="connsiteX26406" y="connsiteY26406"/>
              </a:cxn>
              <a:cxn ang="0">
                <a:pos x="connsiteX26407" y="connsiteY26407"/>
              </a:cxn>
              <a:cxn ang="0">
                <a:pos x="connsiteX26408" y="connsiteY26408"/>
              </a:cxn>
              <a:cxn ang="0">
                <a:pos x="connsiteX26409" y="connsiteY26409"/>
              </a:cxn>
              <a:cxn ang="0">
                <a:pos x="connsiteX26410" y="connsiteY26410"/>
              </a:cxn>
              <a:cxn ang="0">
                <a:pos x="connsiteX26411" y="connsiteY26411"/>
              </a:cxn>
              <a:cxn ang="0">
                <a:pos x="connsiteX26412" y="connsiteY26412"/>
              </a:cxn>
              <a:cxn ang="0">
                <a:pos x="connsiteX26413" y="connsiteY26413"/>
              </a:cxn>
              <a:cxn ang="0">
                <a:pos x="connsiteX26414" y="connsiteY26414"/>
              </a:cxn>
              <a:cxn ang="0">
                <a:pos x="connsiteX26415" y="connsiteY26415"/>
              </a:cxn>
              <a:cxn ang="0">
                <a:pos x="connsiteX26416" y="connsiteY26416"/>
              </a:cxn>
              <a:cxn ang="0">
                <a:pos x="connsiteX26417" y="connsiteY26417"/>
              </a:cxn>
              <a:cxn ang="0">
                <a:pos x="connsiteX26418" y="connsiteY26418"/>
              </a:cxn>
              <a:cxn ang="0">
                <a:pos x="connsiteX26419" y="connsiteY26419"/>
              </a:cxn>
              <a:cxn ang="0">
                <a:pos x="connsiteX26420" y="connsiteY26420"/>
              </a:cxn>
              <a:cxn ang="0">
                <a:pos x="connsiteX26421" y="connsiteY26421"/>
              </a:cxn>
              <a:cxn ang="0">
                <a:pos x="connsiteX26422" y="connsiteY26422"/>
              </a:cxn>
              <a:cxn ang="0">
                <a:pos x="connsiteX26423" y="connsiteY26423"/>
              </a:cxn>
              <a:cxn ang="0">
                <a:pos x="connsiteX26424" y="connsiteY26424"/>
              </a:cxn>
              <a:cxn ang="0">
                <a:pos x="connsiteX26425" y="connsiteY26425"/>
              </a:cxn>
              <a:cxn ang="0">
                <a:pos x="connsiteX26426" y="connsiteY26426"/>
              </a:cxn>
              <a:cxn ang="0">
                <a:pos x="connsiteX26427" y="connsiteY26427"/>
              </a:cxn>
              <a:cxn ang="0">
                <a:pos x="connsiteX26428" y="connsiteY26428"/>
              </a:cxn>
              <a:cxn ang="0">
                <a:pos x="connsiteX26429" y="connsiteY26429"/>
              </a:cxn>
              <a:cxn ang="0">
                <a:pos x="connsiteX26430" y="connsiteY26430"/>
              </a:cxn>
              <a:cxn ang="0">
                <a:pos x="connsiteX26431" y="connsiteY26431"/>
              </a:cxn>
              <a:cxn ang="0">
                <a:pos x="connsiteX26432" y="connsiteY26432"/>
              </a:cxn>
              <a:cxn ang="0">
                <a:pos x="connsiteX26433" y="connsiteY26433"/>
              </a:cxn>
              <a:cxn ang="0">
                <a:pos x="connsiteX26434" y="connsiteY26434"/>
              </a:cxn>
              <a:cxn ang="0">
                <a:pos x="connsiteX26435" y="connsiteY26435"/>
              </a:cxn>
              <a:cxn ang="0">
                <a:pos x="connsiteX26436" y="connsiteY26436"/>
              </a:cxn>
              <a:cxn ang="0">
                <a:pos x="connsiteX26437" y="connsiteY26437"/>
              </a:cxn>
              <a:cxn ang="0">
                <a:pos x="connsiteX26438" y="connsiteY26438"/>
              </a:cxn>
              <a:cxn ang="0">
                <a:pos x="connsiteX26439" y="connsiteY26439"/>
              </a:cxn>
              <a:cxn ang="0">
                <a:pos x="connsiteX26440" y="connsiteY26440"/>
              </a:cxn>
              <a:cxn ang="0">
                <a:pos x="connsiteX26441" y="connsiteY26441"/>
              </a:cxn>
              <a:cxn ang="0">
                <a:pos x="connsiteX26442" y="connsiteY26442"/>
              </a:cxn>
              <a:cxn ang="0">
                <a:pos x="connsiteX26443" y="connsiteY26443"/>
              </a:cxn>
              <a:cxn ang="0">
                <a:pos x="connsiteX26444" y="connsiteY26444"/>
              </a:cxn>
              <a:cxn ang="0">
                <a:pos x="connsiteX26445" y="connsiteY26445"/>
              </a:cxn>
              <a:cxn ang="0">
                <a:pos x="connsiteX26446" y="connsiteY26446"/>
              </a:cxn>
              <a:cxn ang="0">
                <a:pos x="connsiteX26447" y="connsiteY26447"/>
              </a:cxn>
              <a:cxn ang="0">
                <a:pos x="connsiteX26448" y="connsiteY26448"/>
              </a:cxn>
              <a:cxn ang="0">
                <a:pos x="connsiteX26449" y="connsiteY26449"/>
              </a:cxn>
              <a:cxn ang="0">
                <a:pos x="connsiteX26450" y="connsiteY26450"/>
              </a:cxn>
              <a:cxn ang="0">
                <a:pos x="connsiteX26451" y="connsiteY26451"/>
              </a:cxn>
              <a:cxn ang="0">
                <a:pos x="connsiteX26452" y="connsiteY26452"/>
              </a:cxn>
              <a:cxn ang="0">
                <a:pos x="connsiteX26453" y="connsiteY26453"/>
              </a:cxn>
              <a:cxn ang="0">
                <a:pos x="connsiteX26454" y="connsiteY26454"/>
              </a:cxn>
              <a:cxn ang="0">
                <a:pos x="connsiteX26455" y="connsiteY26455"/>
              </a:cxn>
              <a:cxn ang="0">
                <a:pos x="connsiteX26456" y="connsiteY26456"/>
              </a:cxn>
              <a:cxn ang="0">
                <a:pos x="connsiteX26457" y="connsiteY26457"/>
              </a:cxn>
              <a:cxn ang="0">
                <a:pos x="connsiteX26458" y="connsiteY26458"/>
              </a:cxn>
              <a:cxn ang="0">
                <a:pos x="connsiteX26459" y="connsiteY26459"/>
              </a:cxn>
              <a:cxn ang="0">
                <a:pos x="connsiteX26460" y="connsiteY26460"/>
              </a:cxn>
              <a:cxn ang="0">
                <a:pos x="connsiteX26461" y="connsiteY26461"/>
              </a:cxn>
              <a:cxn ang="0">
                <a:pos x="connsiteX26462" y="connsiteY26462"/>
              </a:cxn>
              <a:cxn ang="0">
                <a:pos x="connsiteX26463" y="connsiteY26463"/>
              </a:cxn>
              <a:cxn ang="0">
                <a:pos x="connsiteX26464" y="connsiteY26464"/>
              </a:cxn>
              <a:cxn ang="0">
                <a:pos x="connsiteX26465" y="connsiteY26465"/>
              </a:cxn>
              <a:cxn ang="0">
                <a:pos x="connsiteX26466" y="connsiteY26466"/>
              </a:cxn>
              <a:cxn ang="0">
                <a:pos x="connsiteX26467" y="connsiteY26467"/>
              </a:cxn>
              <a:cxn ang="0">
                <a:pos x="connsiteX26468" y="connsiteY26468"/>
              </a:cxn>
              <a:cxn ang="0">
                <a:pos x="connsiteX26469" y="connsiteY26469"/>
              </a:cxn>
              <a:cxn ang="0">
                <a:pos x="connsiteX26470" y="connsiteY26470"/>
              </a:cxn>
              <a:cxn ang="0">
                <a:pos x="connsiteX26471" y="connsiteY26471"/>
              </a:cxn>
              <a:cxn ang="0">
                <a:pos x="connsiteX26472" y="connsiteY26472"/>
              </a:cxn>
              <a:cxn ang="0">
                <a:pos x="connsiteX26473" y="connsiteY26473"/>
              </a:cxn>
              <a:cxn ang="0">
                <a:pos x="connsiteX26474" y="connsiteY26474"/>
              </a:cxn>
              <a:cxn ang="0">
                <a:pos x="connsiteX26475" y="connsiteY26475"/>
              </a:cxn>
              <a:cxn ang="0">
                <a:pos x="connsiteX26476" y="connsiteY26476"/>
              </a:cxn>
              <a:cxn ang="0">
                <a:pos x="connsiteX26477" y="connsiteY26477"/>
              </a:cxn>
              <a:cxn ang="0">
                <a:pos x="connsiteX26478" y="connsiteY26478"/>
              </a:cxn>
              <a:cxn ang="0">
                <a:pos x="connsiteX26479" y="connsiteY26479"/>
              </a:cxn>
              <a:cxn ang="0">
                <a:pos x="connsiteX26480" y="connsiteY26480"/>
              </a:cxn>
              <a:cxn ang="0">
                <a:pos x="connsiteX26481" y="connsiteY26481"/>
              </a:cxn>
              <a:cxn ang="0">
                <a:pos x="connsiteX26482" y="connsiteY26482"/>
              </a:cxn>
              <a:cxn ang="0">
                <a:pos x="connsiteX26483" y="connsiteY26483"/>
              </a:cxn>
              <a:cxn ang="0">
                <a:pos x="connsiteX26484" y="connsiteY26484"/>
              </a:cxn>
              <a:cxn ang="0">
                <a:pos x="connsiteX26485" y="connsiteY26485"/>
              </a:cxn>
              <a:cxn ang="0">
                <a:pos x="connsiteX26486" y="connsiteY26486"/>
              </a:cxn>
              <a:cxn ang="0">
                <a:pos x="connsiteX26487" y="connsiteY26487"/>
              </a:cxn>
              <a:cxn ang="0">
                <a:pos x="connsiteX26488" y="connsiteY26488"/>
              </a:cxn>
              <a:cxn ang="0">
                <a:pos x="connsiteX26489" y="connsiteY26489"/>
              </a:cxn>
              <a:cxn ang="0">
                <a:pos x="connsiteX26490" y="connsiteY26490"/>
              </a:cxn>
              <a:cxn ang="0">
                <a:pos x="connsiteX26491" y="connsiteY26491"/>
              </a:cxn>
              <a:cxn ang="0">
                <a:pos x="connsiteX26492" y="connsiteY26492"/>
              </a:cxn>
              <a:cxn ang="0">
                <a:pos x="connsiteX26493" y="connsiteY26493"/>
              </a:cxn>
              <a:cxn ang="0">
                <a:pos x="connsiteX26494" y="connsiteY26494"/>
              </a:cxn>
              <a:cxn ang="0">
                <a:pos x="connsiteX26495" y="connsiteY26495"/>
              </a:cxn>
              <a:cxn ang="0">
                <a:pos x="connsiteX26496" y="connsiteY26496"/>
              </a:cxn>
              <a:cxn ang="0">
                <a:pos x="connsiteX26497" y="connsiteY26497"/>
              </a:cxn>
              <a:cxn ang="0">
                <a:pos x="connsiteX26498" y="connsiteY26498"/>
              </a:cxn>
              <a:cxn ang="0">
                <a:pos x="connsiteX26499" y="connsiteY26499"/>
              </a:cxn>
              <a:cxn ang="0">
                <a:pos x="connsiteX26500" y="connsiteY26500"/>
              </a:cxn>
              <a:cxn ang="0">
                <a:pos x="connsiteX26501" y="connsiteY26501"/>
              </a:cxn>
              <a:cxn ang="0">
                <a:pos x="connsiteX26502" y="connsiteY26502"/>
              </a:cxn>
              <a:cxn ang="0">
                <a:pos x="connsiteX26503" y="connsiteY26503"/>
              </a:cxn>
              <a:cxn ang="0">
                <a:pos x="connsiteX26504" y="connsiteY26504"/>
              </a:cxn>
              <a:cxn ang="0">
                <a:pos x="connsiteX26505" y="connsiteY26505"/>
              </a:cxn>
              <a:cxn ang="0">
                <a:pos x="connsiteX26506" y="connsiteY26506"/>
              </a:cxn>
              <a:cxn ang="0">
                <a:pos x="connsiteX26507" y="connsiteY26507"/>
              </a:cxn>
              <a:cxn ang="0">
                <a:pos x="connsiteX26508" y="connsiteY26508"/>
              </a:cxn>
              <a:cxn ang="0">
                <a:pos x="connsiteX26509" y="connsiteY26509"/>
              </a:cxn>
              <a:cxn ang="0">
                <a:pos x="connsiteX26510" y="connsiteY26510"/>
              </a:cxn>
              <a:cxn ang="0">
                <a:pos x="connsiteX26511" y="connsiteY26511"/>
              </a:cxn>
              <a:cxn ang="0">
                <a:pos x="connsiteX26512" y="connsiteY26512"/>
              </a:cxn>
              <a:cxn ang="0">
                <a:pos x="connsiteX26513" y="connsiteY26513"/>
              </a:cxn>
              <a:cxn ang="0">
                <a:pos x="connsiteX26514" y="connsiteY26514"/>
              </a:cxn>
              <a:cxn ang="0">
                <a:pos x="connsiteX26515" y="connsiteY26515"/>
              </a:cxn>
              <a:cxn ang="0">
                <a:pos x="connsiteX26516" y="connsiteY26516"/>
              </a:cxn>
              <a:cxn ang="0">
                <a:pos x="connsiteX26517" y="connsiteY26517"/>
              </a:cxn>
              <a:cxn ang="0">
                <a:pos x="connsiteX26518" y="connsiteY26518"/>
              </a:cxn>
              <a:cxn ang="0">
                <a:pos x="connsiteX26519" y="connsiteY26519"/>
              </a:cxn>
              <a:cxn ang="0">
                <a:pos x="connsiteX26520" y="connsiteY26520"/>
              </a:cxn>
              <a:cxn ang="0">
                <a:pos x="connsiteX26521" y="connsiteY26521"/>
              </a:cxn>
              <a:cxn ang="0">
                <a:pos x="connsiteX26522" y="connsiteY26522"/>
              </a:cxn>
              <a:cxn ang="0">
                <a:pos x="connsiteX26523" y="connsiteY26523"/>
              </a:cxn>
              <a:cxn ang="0">
                <a:pos x="connsiteX26524" y="connsiteY26524"/>
              </a:cxn>
              <a:cxn ang="0">
                <a:pos x="connsiteX26525" y="connsiteY26525"/>
              </a:cxn>
              <a:cxn ang="0">
                <a:pos x="connsiteX26526" y="connsiteY26526"/>
              </a:cxn>
              <a:cxn ang="0">
                <a:pos x="connsiteX26527" y="connsiteY26527"/>
              </a:cxn>
              <a:cxn ang="0">
                <a:pos x="connsiteX26528" y="connsiteY26528"/>
              </a:cxn>
              <a:cxn ang="0">
                <a:pos x="connsiteX26529" y="connsiteY26529"/>
              </a:cxn>
              <a:cxn ang="0">
                <a:pos x="connsiteX26530" y="connsiteY26530"/>
              </a:cxn>
              <a:cxn ang="0">
                <a:pos x="connsiteX26531" y="connsiteY26531"/>
              </a:cxn>
              <a:cxn ang="0">
                <a:pos x="connsiteX26532" y="connsiteY26532"/>
              </a:cxn>
              <a:cxn ang="0">
                <a:pos x="connsiteX26533" y="connsiteY26533"/>
              </a:cxn>
              <a:cxn ang="0">
                <a:pos x="connsiteX26534" y="connsiteY26534"/>
              </a:cxn>
              <a:cxn ang="0">
                <a:pos x="connsiteX26535" y="connsiteY26535"/>
              </a:cxn>
              <a:cxn ang="0">
                <a:pos x="connsiteX26536" y="connsiteY26536"/>
              </a:cxn>
              <a:cxn ang="0">
                <a:pos x="connsiteX26537" y="connsiteY26537"/>
              </a:cxn>
              <a:cxn ang="0">
                <a:pos x="connsiteX26538" y="connsiteY26538"/>
              </a:cxn>
              <a:cxn ang="0">
                <a:pos x="connsiteX26539" y="connsiteY26539"/>
              </a:cxn>
              <a:cxn ang="0">
                <a:pos x="connsiteX26540" y="connsiteY26540"/>
              </a:cxn>
              <a:cxn ang="0">
                <a:pos x="connsiteX26541" y="connsiteY26541"/>
              </a:cxn>
              <a:cxn ang="0">
                <a:pos x="connsiteX26542" y="connsiteY26542"/>
              </a:cxn>
              <a:cxn ang="0">
                <a:pos x="connsiteX26543" y="connsiteY26543"/>
              </a:cxn>
              <a:cxn ang="0">
                <a:pos x="connsiteX26544" y="connsiteY26544"/>
              </a:cxn>
              <a:cxn ang="0">
                <a:pos x="connsiteX26545" y="connsiteY26545"/>
              </a:cxn>
              <a:cxn ang="0">
                <a:pos x="connsiteX26546" y="connsiteY26546"/>
              </a:cxn>
              <a:cxn ang="0">
                <a:pos x="connsiteX26547" y="connsiteY26547"/>
              </a:cxn>
              <a:cxn ang="0">
                <a:pos x="connsiteX26548" y="connsiteY26548"/>
              </a:cxn>
              <a:cxn ang="0">
                <a:pos x="connsiteX26549" y="connsiteY26549"/>
              </a:cxn>
              <a:cxn ang="0">
                <a:pos x="connsiteX26550" y="connsiteY26550"/>
              </a:cxn>
              <a:cxn ang="0">
                <a:pos x="connsiteX26551" y="connsiteY26551"/>
              </a:cxn>
              <a:cxn ang="0">
                <a:pos x="connsiteX26552" y="connsiteY26552"/>
              </a:cxn>
              <a:cxn ang="0">
                <a:pos x="connsiteX26553" y="connsiteY26553"/>
              </a:cxn>
              <a:cxn ang="0">
                <a:pos x="connsiteX26554" y="connsiteY26554"/>
              </a:cxn>
              <a:cxn ang="0">
                <a:pos x="connsiteX26555" y="connsiteY26555"/>
              </a:cxn>
              <a:cxn ang="0">
                <a:pos x="connsiteX26556" y="connsiteY26556"/>
              </a:cxn>
              <a:cxn ang="0">
                <a:pos x="connsiteX26557" y="connsiteY26557"/>
              </a:cxn>
              <a:cxn ang="0">
                <a:pos x="connsiteX26558" y="connsiteY26558"/>
              </a:cxn>
              <a:cxn ang="0">
                <a:pos x="connsiteX26559" y="connsiteY26559"/>
              </a:cxn>
              <a:cxn ang="0">
                <a:pos x="connsiteX26560" y="connsiteY26560"/>
              </a:cxn>
              <a:cxn ang="0">
                <a:pos x="connsiteX26561" y="connsiteY26561"/>
              </a:cxn>
              <a:cxn ang="0">
                <a:pos x="connsiteX26562" y="connsiteY26562"/>
              </a:cxn>
              <a:cxn ang="0">
                <a:pos x="connsiteX26563" y="connsiteY26563"/>
              </a:cxn>
              <a:cxn ang="0">
                <a:pos x="connsiteX26564" y="connsiteY26564"/>
              </a:cxn>
              <a:cxn ang="0">
                <a:pos x="connsiteX26565" y="connsiteY26565"/>
              </a:cxn>
              <a:cxn ang="0">
                <a:pos x="connsiteX26566" y="connsiteY26566"/>
              </a:cxn>
              <a:cxn ang="0">
                <a:pos x="connsiteX26567" y="connsiteY26567"/>
              </a:cxn>
              <a:cxn ang="0">
                <a:pos x="connsiteX26568" y="connsiteY26568"/>
              </a:cxn>
              <a:cxn ang="0">
                <a:pos x="connsiteX26569" y="connsiteY26569"/>
              </a:cxn>
              <a:cxn ang="0">
                <a:pos x="connsiteX26570" y="connsiteY26570"/>
              </a:cxn>
              <a:cxn ang="0">
                <a:pos x="connsiteX26571" y="connsiteY26571"/>
              </a:cxn>
              <a:cxn ang="0">
                <a:pos x="connsiteX26572" y="connsiteY26572"/>
              </a:cxn>
              <a:cxn ang="0">
                <a:pos x="connsiteX26573" y="connsiteY26573"/>
              </a:cxn>
              <a:cxn ang="0">
                <a:pos x="connsiteX26574" y="connsiteY26574"/>
              </a:cxn>
              <a:cxn ang="0">
                <a:pos x="connsiteX26575" y="connsiteY26575"/>
              </a:cxn>
              <a:cxn ang="0">
                <a:pos x="connsiteX26576" y="connsiteY26576"/>
              </a:cxn>
              <a:cxn ang="0">
                <a:pos x="connsiteX26577" y="connsiteY26577"/>
              </a:cxn>
              <a:cxn ang="0">
                <a:pos x="connsiteX26578" y="connsiteY26578"/>
              </a:cxn>
              <a:cxn ang="0">
                <a:pos x="connsiteX26579" y="connsiteY26579"/>
              </a:cxn>
              <a:cxn ang="0">
                <a:pos x="connsiteX26580" y="connsiteY26580"/>
              </a:cxn>
              <a:cxn ang="0">
                <a:pos x="connsiteX26581" y="connsiteY26581"/>
              </a:cxn>
              <a:cxn ang="0">
                <a:pos x="connsiteX26582" y="connsiteY26582"/>
              </a:cxn>
              <a:cxn ang="0">
                <a:pos x="connsiteX26583" y="connsiteY26583"/>
              </a:cxn>
              <a:cxn ang="0">
                <a:pos x="connsiteX26584" y="connsiteY26584"/>
              </a:cxn>
              <a:cxn ang="0">
                <a:pos x="connsiteX26585" y="connsiteY26585"/>
              </a:cxn>
              <a:cxn ang="0">
                <a:pos x="connsiteX26586" y="connsiteY26586"/>
              </a:cxn>
              <a:cxn ang="0">
                <a:pos x="connsiteX26587" y="connsiteY26587"/>
              </a:cxn>
              <a:cxn ang="0">
                <a:pos x="connsiteX26588" y="connsiteY26588"/>
              </a:cxn>
              <a:cxn ang="0">
                <a:pos x="connsiteX26589" y="connsiteY26589"/>
              </a:cxn>
              <a:cxn ang="0">
                <a:pos x="connsiteX26590" y="connsiteY26590"/>
              </a:cxn>
              <a:cxn ang="0">
                <a:pos x="connsiteX26591" y="connsiteY26591"/>
              </a:cxn>
              <a:cxn ang="0">
                <a:pos x="connsiteX26592" y="connsiteY26592"/>
              </a:cxn>
              <a:cxn ang="0">
                <a:pos x="connsiteX26593" y="connsiteY26593"/>
              </a:cxn>
              <a:cxn ang="0">
                <a:pos x="connsiteX26594" y="connsiteY26594"/>
              </a:cxn>
              <a:cxn ang="0">
                <a:pos x="connsiteX26595" y="connsiteY26595"/>
              </a:cxn>
              <a:cxn ang="0">
                <a:pos x="connsiteX26596" y="connsiteY26596"/>
              </a:cxn>
              <a:cxn ang="0">
                <a:pos x="connsiteX26597" y="connsiteY26597"/>
              </a:cxn>
              <a:cxn ang="0">
                <a:pos x="connsiteX26598" y="connsiteY26598"/>
              </a:cxn>
              <a:cxn ang="0">
                <a:pos x="connsiteX26599" y="connsiteY26599"/>
              </a:cxn>
              <a:cxn ang="0">
                <a:pos x="connsiteX26600" y="connsiteY26600"/>
              </a:cxn>
              <a:cxn ang="0">
                <a:pos x="connsiteX26601" y="connsiteY26601"/>
              </a:cxn>
              <a:cxn ang="0">
                <a:pos x="connsiteX26602" y="connsiteY26602"/>
              </a:cxn>
              <a:cxn ang="0">
                <a:pos x="connsiteX26603" y="connsiteY26603"/>
              </a:cxn>
              <a:cxn ang="0">
                <a:pos x="connsiteX26604" y="connsiteY26604"/>
              </a:cxn>
              <a:cxn ang="0">
                <a:pos x="connsiteX26605" y="connsiteY26605"/>
              </a:cxn>
              <a:cxn ang="0">
                <a:pos x="connsiteX26606" y="connsiteY26606"/>
              </a:cxn>
              <a:cxn ang="0">
                <a:pos x="connsiteX26607" y="connsiteY26607"/>
              </a:cxn>
              <a:cxn ang="0">
                <a:pos x="connsiteX26608" y="connsiteY26608"/>
              </a:cxn>
              <a:cxn ang="0">
                <a:pos x="connsiteX26609" y="connsiteY26609"/>
              </a:cxn>
              <a:cxn ang="0">
                <a:pos x="connsiteX26610" y="connsiteY26610"/>
              </a:cxn>
              <a:cxn ang="0">
                <a:pos x="connsiteX26611" y="connsiteY26611"/>
              </a:cxn>
              <a:cxn ang="0">
                <a:pos x="connsiteX26612" y="connsiteY26612"/>
              </a:cxn>
              <a:cxn ang="0">
                <a:pos x="connsiteX26613" y="connsiteY26613"/>
              </a:cxn>
              <a:cxn ang="0">
                <a:pos x="connsiteX26614" y="connsiteY26614"/>
              </a:cxn>
              <a:cxn ang="0">
                <a:pos x="connsiteX26615" y="connsiteY26615"/>
              </a:cxn>
              <a:cxn ang="0">
                <a:pos x="connsiteX26616" y="connsiteY26616"/>
              </a:cxn>
              <a:cxn ang="0">
                <a:pos x="connsiteX26617" y="connsiteY26617"/>
              </a:cxn>
              <a:cxn ang="0">
                <a:pos x="connsiteX26618" y="connsiteY26618"/>
              </a:cxn>
              <a:cxn ang="0">
                <a:pos x="connsiteX26619" y="connsiteY26619"/>
              </a:cxn>
              <a:cxn ang="0">
                <a:pos x="connsiteX26620" y="connsiteY26620"/>
              </a:cxn>
              <a:cxn ang="0">
                <a:pos x="connsiteX26621" y="connsiteY26621"/>
              </a:cxn>
              <a:cxn ang="0">
                <a:pos x="connsiteX26622" y="connsiteY26622"/>
              </a:cxn>
              <a:cxn ang="0">
                <a:pos x="connsiteX26623" y="connsiteY26623"/>
              </a:cxn>
              <a:cxn ang="0">
                <a:pos x="connsiteX26624" y="connsiteY26624"/>
              </a:cxn>
              <a:cxn ang="0">
                <a:pos x="connsiteX26625" y="connsiteY26625"/>
              </a:cxn>
              <a:cxn ang="0">
                <a:pos x="connsiteX26626" y="connsiteY26626"/>
              </a:cxn>
              <a:cxn ang="0">
                <a:pos x="connsiteX26627" y="connsiteY26627"/>
              </a:cxn>
              <a:cxn ang="0">
                <a:pos x="connsiteX26628" y="connsiteY26628"/>
              </a:cxn>
              <a:cxn ang="0">
                <a:pos x="connsiteX26629" y="connsiteY26629"/>
              </a:cxn>
              <a:cxn ang="0">
                <a:pos x="connsiteX26630" y="connsiteY26630"/>
              </a:cxn>
              <a:cxn ang="0">
                <a:pos x="connsiteX26631" y="connsiteY26631"/>
              </a:cxn>
              <a:cxn ang="0">
                <a:pos x="connsiteX26632" y="connsiteY26632"/>
              </a:cxn>
              <a:cxn ang="0">
                <a:pos x="connsiteX26633" y="connsiteY26633"/>
              </a:cxn>
              <a:cxn ang="0">
                <a:pos x="connsiteX26634" y="connsiteY26634"/>
              </a:cxn>
              <a:cxn ang="0">
                <a:pos x="connsiteX26635" y="connsiteY26635"/>
              </a:cxn>
              <a:cxn ang="0">
                <a:pos x="connsiteX26636" y="connsiteY26636"/>
              </a:cxn>
              <a:cxn ang="0">
                <a:pos x="connsiteX26637" y="connsiteY26637"/>
              </a:cxn>
              <a:cxn ang="0">
                <a:pos x="connsiteX26638" y="connsiteY26638"/>
              </a:cxn>
              <a:cxn ang="0">
                <a:pos x="connsiteX26639" y="connsiteY26639"/>
              </a:cxn>
              <a:cxn ang="0">
                <a:pos x="connsiteX26640" y="connsiteY26640"/>
              </a:cxn>
              <a:cxn ang="0">
                <a:pos x="connsiteX26641" y="connsiteY26641"/>
              </a:cxn>
              <a:cxn ang="0">
                <a:pos x="connsiteX26642" y="connsiteY26642"/>
              </a:cxn>
              <a:cxn ang="0">
                <a:pos x="connsiteX26643" y="connsiteY26643"/>
              </a:cxn>
              <a:cxn ang="0">
                <a:pos x="connsiteX26644" y="connsiteY26644"/>
              </a:cxn>
              <a:cxn ang="0">
                <a:pos x="connsiteX26645" y="connsiteY26645"/>
              </a:cxn>
              <a:cxn ang="0">
                <a:pos x="connsiteX26646" y="connsiteY26646"/>
              </a:cxn>
              <a:cxn ang="0">
                <a:pos x="connsiteX26647" y="connsiteY26647"/>
              </a:cxn>
              <a:cxn ang="0">
                <a:pos x="connsiteX26648" y="connsiteY26648"/>
              </a:cxn>
              <a:cxn ang="0">
                <a:pos x="connsiteX26649" y="connsiteY26649"/>
              </a:cxn>
              <a:cxn ang="0">
                <a:pos x="connsiteX26650" y="connsiteY26650"/>
              </a:cxn>
              <a:cxn ang="0">
                <a:pos x="connsiteX26651" y="connsiteY26651"/>
              </a:cxn>
              <a:cxn ang="0">
                <a:pos x="connsiteX26652" y="connsiteY26652"/>
              </a:cxn>
              <a:cxn ang="0">
                <a:pos x="connsiteX26653" y="connsiteY26653"/>
              </a:cxn>
              <a:cxn ang="0">
                <a:pos x="connsiteX26654" y="connsiteY26654"/>
              </a:cxn>
              <a:cxn ang="0">
                <a:pos x="connsiteX26655" y="connsiteY26655"/>
              </a:cxn>
              <a:cxn ang="0">
                <a:pos x="connsiteX26656" y="connsiteY26656"/>
              </a:cxn>
              <a:cxn ang="0">
                <a:pos x="connsiteX26657" y="connsiteY26657"/>
              </a:cxn>
              <a:cxn ang="0">
                <a:pos x="connsiteX26658" y="connsiteY26658"/>
              </a:cxn>
              <a:cxn ang="0">
                <a:pos x="connsiteX26659" y="connsiteY26659"/>
              </a:cxn>
              <a:cxn ang="0">
                <a:pos x="connsiteX26660" y="connsiteY26660"/>
              </a:cxn>
              <a:cxn ang="0">
                <a:pos x="connsiteX26661" y="connsiteY26661"/>
              </a:cxn>
              <a:cxn ang="0">
                <a:pos x="connsiteX26662" y="connsiteY26662"/>
              </a:cxn>
              <a:cxn ang="0">
                <a:pos x="connsiteX26663" y="connsiteY26663"/>
              </a:cxn>
              <a:cxn ang="0">
                <a:pos x="connsiteX26664" y="connsiteY26664"/>
              </a:cxn>
              <a:cxn ang="0">
                <a:pos x="connsiteX26665" y="connsiteY26665"/>
              </a:cxn>
              <a:cxn ang="0">
                <a:pos x="connsiteX26666" y="connsiteY26666"/>
              </a:cxn>
              <a:cxn ang="0">
                <a:pos x="connsiteX26667" y="connsiteY26667"/>
              </a:cxn>
              <a:cxn ang="0">
                <a:pos x="connsiteX26668" y="connsiteY26668"/>
              </a:cxn>
              <a:cxn ang="0">
                <a:pos x="connsiteX26669" y="connsiteY26669"/>
              </a:cxn>
              <a:cxn ang="0">
                <a:pos x="connsiteX26670" y="connsiteY26670"/>
              </a:cxn>
              <a:cxn ang="0">
                <a:pos x="connsiteX26671" y="connsiteY26671"/>
              </a:cxn>
              <a:cxn ang="0">
                <a:pos x="connsiteX26672" y="connsiteY26672"/>
              </a:cxn>
              <a:cxn ang="0">
                <a:pos x="connsiteX26673" y="connsiteY26673"/>
              </a:cxn>
              <a:cxn ang="0">
                <a:pos x="connsiteX26674" y="connsiteY26674"/>
              </a:cxn>
              <a:cxn ang="0">
                <a:pos x="connsiteX26675" y="connsiteY26675"/>
              </a:cxn>
              <a:cxn ang="0">
                <a:pos x="connsiteX26676" y="connsiteY26676"/>
              </a:cxn>
              <a:cxn ang="0">
                <a:pos x="connsiteX26677" y="connsiteY26677"/>
              </a:cxn>
              <a:cxn ang="0">
                <a:pos x="connsiteX26678" y="connsiteY26678"/>
              </a:cxn>
              <a:cxn ang="0">
                <a:pos x="connsiteX26679" y="connsiteY26679"/>
              </a:cxn>
              <a:cxn ang="0">
                <a:pos x="connsiteX26680" y="connsiteY26680"/>
              </a:cxn>
              <a:cxn ang="0">
                <a:pos x="connsiteX26681" y="connsiteY26681"/>
              </a:cxn>
              <a:cxn ang="0">
                <a:pos x="connsiteX26682" y="connsiteY26682"/>
              </a:cxn>
              <a:cxn ang="0">
                <a:pos x="connsiteX26683" y="connsiteY26683"/>
              </a:cxn>
              <a:cxn ang="0">
                <a:pos x="connsiteX26684" y="connsiteY26684"/>
              </a:cxn>
              <a:cxn ang="0">
                <a:pos x="connsiteX26685" y="connsiteY26685"/>
              </a:cxn>
              <a:cxn ang="0">
                <a:pos x="connsiteX26686" y="connsiteY26686"/>
              </a:cxn>
              <a:cxn ang="0">
                <a:pos x="connsiteX26687" y="connsiteY26687"/>
              </a:cxn>
              <a:cxn ang="0">
                <a:pos x="connsiteX26688" y="connsiteY26688"/>
              </a:cxn>
              <a:cxn ang="0">
                <a:pos x="connsiteX26689" y="connsiteY26689"/>
              </a:cxn>
              <a:cxn ang="0">
                <a:pos x="connsiteX26690" y="connsiteY26690"/>
              </a:cxn>
              <a:cxn ang="0">
                <a:pos x="connsiteX26691" y="connsiteY26691"/>
              </a:cxn>
              <a:cxn ang="0">
                <a:pos x="connsiteX26692" y="connsiteY26692"/>
              </a:cxn>
              <a:cxn ang="0">
                <a:pos x="connsiteX26693" y="connsiteY26693"/>
              </a:cxn>
              <a:cxn ang="0">
                <a:pos x="connsiteX26694" y="connsiteY26694"/>
              </a:cxn>
              <a:cxn ang="0">
                <a:pos x="connsiteX26695" y="connsiteY26695"/>
              </a:cxn>
              <a:cxn ang="0">
                <a:pos x="connsiteX26696" y="connsiteY26696"/>
              </a:cxn>
              <a:cxn ang="0">
                <a:pos x="connsiteX26697" y="connsiteY26697"/>
              </a:cxn>
              <a:cxn ang="0">
                <a:pos x="connsiteX26698" y="connsiteY26698"/>
              </a:cxn>
              <a:cxn ang="0">
                <a:pos x="connsiteX26699" y="connsiteY26699"/>
              </a:cxn>
              <a:cxn ang="0">
                <a:pos x="connsiteX26700" y="connsiteY26700"/>
              </a:cxn>
              <a:cxn ang="0">
                <a:pos x="connsiteX26701" y="connsiteY26701"/>
              </a:cxn>
              <a:cxn ang="0">
                <a:pos x="connsiteX26702" y="connsiteY26702"/>
              </a:cxn>
              <a:cxn ang="0">
                <a:pos x="connsiteX26703" y="connsiteY26703"/>
              </a:cxn>
              <a:cxn ang="0">
                <a:pos x="connsiteX26704" y="connsiteY26704"/>
              </a:cxn>
              <a:cxn ang="0">
                <a:pos x="connsiteX26705" y="connsiteY26705"/>
              </a:cxn>
              <a:cxn ang="0">
                <a:pos x="connsiteX26706" y="connsiteY26706"/>
              </a:cxn>
              <a:cxn ang="0">
                <a:pos x="connsiteX26707" y="connsiteY26707"/>
              </a:cxn>
              <a:cxn ang="0">
                <a:pos x="connsiteX26708" y="connsiteY26708"/>
              </a:cxn>
              <a:cxn ang="0">
                <a:pos x="connsiteX26709" y="connsiteY26709"/>
              </a:cxn>
              <a:cxn ang="0">
                <a:pos x="connsiteX26710" y="connsiteY26710"/>
              </a:cxn>
              <a:cxn ang="0">
                <a:pos x="connsiteX26711" y="connsiteY26711"/>
              </a:cxn>
              <a:cxn ang="0">
                <a:pos x="connsiteX26712" y="connsiteY26712"/>
              </a:cxn>
              <a:cxn ang="0">
                <a:pos x="connsiteX26713" y="connsiteY26713"/>
              </a:cxn>
              <a:cxn ang="0">
                <a:pos x="connsiteX26714" y="connsiteY26714"/>
              </a:cxn>
              <a:cxn ang="0">
                <a:pos x="connsiteX26715" y="connsiteY26715"/>
              </a:cxn>
              <a:cxn ang="0">
                <a:pos x="connsiteX26716" y="connsiteY26716"/>
              </a:cxn>
              <a:cxn ang="0">
                <a:pos x="connsiteX26717" y="connsiteY26717"/>
              </a:cxn>
              <a:cxn ang="0">
                <a:pos x="connsiteX26718" y="connsiteY26718"/>
              </a:cxn>
              <a:cxn ang="0">
                <a:pos x="connsiteX26719" y="connsiteY26719"/>
              </a:cxn>
              <a:cxn ang="0">
                <a:pos x="connsiteX26720" y="connsiteY26720"/>
              </a:cxn>
              <a:cxn ang="0">
                <a:pos x="connsiteX26721" y="connsiteY26721"/>
              </a:cxn>
              <a:cxn ang="0">
                <a:pos x="connsiteX26722" y="connsiteY26722"/>
              </a:cxn>
              <a:cxn ang="0">
                <a:pos x="connsiteX26723" y="connsiteY26723"/>
              </a:cxn>
              <a:cxn ang="0">
                <a:pos x="connsiteX26724" y="connsiteY26724"/>
              </a:cxn>
              <a:cxn ang="0">
                <a:pos x="connsiteX26725" y="connsiteY26725"/>
              </a:cxn>
              <a:cxn ang="0">
                <a:pos x="connsiteX26726" y="connsiteY26726"/>
              </a:cxn>
              <a:cxn ang="0">
                <a:pos x="connsiteX26727" y="connsiteY26727"/>
              </a:cxn>
              <a:cxn ang="0">
                <a:pos x="connsiteX26728" y="connsiteY26728"/>
              </a:cxn>
              <a:cxn ang="0">
                <a:pos x="connsiteX26729" y="connsiteY26729"/>
              </a:cxn>
              <a:cxn ang="0">
                <a:pos x="connsiteX26730" y="connsiteY26730"/>
              </a:cxn>
              <a:cxn ang="0">
                <a:pos x="connsiteX26731" y="connsiteY26731"/>
              </a:cxn>
              <a:cxn ang="0">
                <a:pos x="connsiteX26732" y="connsiteY26732"/>
              </a:cxn>
              <a:cxn ang="0">
                <a:pos x="connsiteX26733" y="connsiteY26733"/>
              </a:cxn>
              <a:cxn ang="0">
                <a:pos x="connsiteX26734" y="connsiteY26734"/>
              </a:cxn>
              <a:cxn ang="0">
                <a:pos x="connsiteX26735" y="connsiteY26735"/>
              </a:cxn>
              <a:cxn ang="0">
                <a:pos x="connsiteX26736" y="connsiteY26736"/>
              </a:cxn>
              <a:cxn ang="0">
                <a:pos x="connsiteX26737" y="connsiteY26737"/>
              </a:cxn>
              <a:cxn ang="0">
                <a:pos x="connsiteX26738" y="connsiteY26738"/>
              </a:cxn>
              <a:cxn ang="0">
                <a:pos x="connsiteX26739" y="connsiteY26739"/>
              </a:cxn>
              <a:cxn ang="0">
                <a:pos x="connsiteX26740" y="connsiteY26740"/>
              </a:cxn>
              <a:cxn ang="0">
                <a:pos x="connsiteX26741" y="connsiteY26741"/>
              </a:cxn>
              <a:cxn ang="0">
                <a:pos x="connsiteX26742" y="connsiteY26742"/>
              </a:cxn>
              <a:cxn ang="0">
                <a:pos x="connsiteX26743" y="connsiteY26743"/>
              </a:cxn>
              <a:cxn ang="0">
                <a:pos x="connsiteX26744" y="connsiteY26744"/>
              </a:cxn>
              <a:cxn ang="0">
                <a:pos x="connsiteX26745" y="connsiteY26745"/>
              </a:cxn>
              <a:cxn ang="0">
                <a:pos x="connsiteX26746" y="connsiteY26746"/>
              </a:cxn>
              <a:cxn ang="0">
                <a:pos x="connsiteX26747" y="connsiteY26747"/>
              </a:cxn>
              <a:cxn ang="0">
                <a:pos x="connsiteX26748" y="connsiteY26748"/>
              </a:cxn>
              <a:cxn ang="0">
                <a:pos x="connsiteX26749" y="connsiteY26749"/>
              </a:cxn>
              <a:cxn ang="0">
                <a:pos x="connsiteX26750" y="connsiteY26750"/>
              </a:cxn>
              <a:cxn ang="0">
                <a:pos x="connsiteX26751" y="connsiteY26751"/>
              </a:cxn>
              <a:cxn ang="0">
                <a:pos x="connsiteX26752" y="connsiteY26752"/>
              </a:cxn>
              <a:cxn ang="0">
                <a:pos x="connsiteX26753" y="connsiteY26753"/>
              </a:cxn>
              <a:cxn ang="0">
                <a:pos x="connsiteX26754" y="connsiteY26754"/>
              </a:cxn>
              <a:cxn ang="0">
                <a:pos x="connsiteX26755" y="connsiteY26755"/>
              </a:cxn>
              <a:cxn ang="0">
                <a:pos x="connsiteX26756" y="connsiteY26756"/>
              </a:cxn>
              <a:cxn ang="0">
                <a:pos x="connsiteX26757" y="connsiteY26757"/>
              </a:cxn>
              <a:cxn ang="0">
                <a:pos x="connsiteX26758" y="connsiteY26758"/>
              </a:cxn>
              <a:cxn ang="0">
                <a:pos x="connsiteX26759" y="connsiteY26759"/>
              </a:cxn>
              <a:cxn ang="0">
                <a:pos x="connsiteX26760" y="connsiteY26760"/>
              </a:cxn>
              <a:cxn ang="0">
                <a:pos x="connsiteX26761" y="connsiteY26761"/>
              </a:cxn>
              <a:cxn ang="0">
                <a:pos x="connsiteX26762" y="connsiteY26762"/>
              </a:cxn>
              <a:cxn ang="0">
                <a:pos x="connsiteX26763" y="connsiteY26763"/>
              </a:cxn>
              <a:cxn ang="0">
                <a:pos x="connsiteX26764" y="connsiteY26764"/>
              </a:cxn>
              <a:cxn ang="0">
                <a:pos x="connsiteX26765" y="connsiteY26765"/>
              </a:cxn>
              <a:cxn ang="0">
                <a:pos x="connsiteX26766" y="connsiteY26766"/>
              </a:cxn>
              <a:cxn ang="0">
                <a:pos x="connsiteX26767" y="connsiteY26767"/>
              </a:cxn>
              <a:cxn ang="0">
                <a:pos x="connsiteX26768" y="connsiteY26768"/>
              </a:cxn>
              <a:cxn ang="0">
                <a:pos x="connsiteX26769" y="connsiteY26769"/>
              </a:cxn>
              <a:cxn ang="0">
                <a:pos x="connsiteX26770" y="connsiteY26770"/>
              </a:cxn>
              <a:cxn ang="0">
                <a:pos x="connsiteX26771" y="connsiteY26771"/>
              </a:cxn>
              <a:cxn ang="0">
                <a:pos x="connsiteX26772" y="connsiteY26772"/>
              </a:cxn>
              <a:cxn ang="0">
                <a:pos x="connsiteX26773" y="connsiteY26773"/>
              </a:cxn>
              <a:cxn ang="0">
                <a:pos x="connsiteX26774" y="connsiteY26774"/>
              </a:cxn>
              <a:cxn ang="0">
                <a:pos x="connsiteX26775" y="connsiteY26775"/>
              </a:cxn>
              <a:cxn ang="0">
                <a:pos x="connsiteX26776" y="connsiteY26776"/>
              </a:cxn>
              <a:cxn ang="0">
                <a:pos x="connsiteX26777" y="connsiteY26777"/>
              </a:cxn>
              <a:cxn ang="0">
                <a:pos x="connsiteX26778" y="connsiteY26778"/>
              </a:cxn>
              <a:cxn ang="0">
                <a:pos x="connsiteX26779" y="connsiteY26779"/>
              </a:cxn>
              <a:cxn ang="0">
                <a:pos x="connsiteX26780" y="connsiteY26780"/>
              </a:cxn>
              <a:cxn ang="0">
                <a:pos x="connsiteX26781" y="connsiteY26781"/>
              </a:cxn>
              <a:cxn ang="0">
                <a:pos x="connsiteX26782" y="connsiteY26782"/>
              </a:cxn>
              <a:cxn ang="0">
                <a:pos x="connsiteX26783" y="connsiteY26783"/>
              </a:cxn>
              <a:cxn ang="0">
                <a:pos x="connsiteX26784" y="connsiteY26784"/>
              </a:cxn>
              <a:cxn ang="0">
                <a:pos x="connsiteX26785" y="connsiteY26785"/>
              </a:cxn>
              <a:cxn ang="0">
                <a:pos x="connsiteX26786" y="connsiteY26786"/>
              </a:cxn>
              <a:cxn ang="0">
                <a:pos x="connsiteX26787" y="connsiteY26787"/>
              </a:cxn>
              <a:cxn ang="0">
                <a:pos x="connsiteX26788" y="connsiteY26788"/>
              </a:cxn>
              <a:cxn ang="0">
                <a:pos x="connsiteX26789" y="connsiteY26789"/>
              </a:cxn>
              <a:cxn ang="0">
                <a:pos x="connsiteX26790" y="connsiteY26790"/>
              </a:cxn>
              <a:cxn ang="0">
                <a:pos x="connsiteX26791" y="connsiteY26791"/>
              </a:cxn>
              <a:cxn ang="0">
                <a:pos x="connsiteX26792" y="connsiteY26792"/>
              </a:cxn>
              <a:cxn ang="0">
                <a:pos x="connsiteX26793" y="connsiteY26793"/>
              </a:cxn>
              <a:cxn ang="0">
                <a:pos x="connsiteX26794" y="connsiteY26794"/>
              </a:cxn>
              <a:cxn ang="0">
                <a:pos x="connsiteX26795" y="connsiteY26795"/>
              </a:cxn>
              <a:cxn ang="0">
                <a:pos x="connsiteX26796" y="connsiteY26796"/>
              </a:cxn>
              <a:cxn ang="0">
                <a:pos x="connsiteX26797" y="connsiteY26797"/>
              </a:cxn>
              <a:cxn ang="0">
                <a:pos x="connsiteX26798" y="connsiteY26798"/>
              </a:cxn>
              <a:cxn ang="0">
                <a:pos x="connsiteX26799" y="connsiteY26799"/>
              </a:cxn>
              <a:cxn ang="0">
                <a:pos x="connsiteX26800" y="connsiteY26800"/>
              </a:cxn>
              <a:cxn ang="0">
                <a:pos x="connsiteX26801" y="connsiteY26801"/>
              </a:cxn>
              <a:cxn ang="0">
                <a:pos x="connsiteX26802" y="connsiteY26802"/>
              </a:cxn>
              <a:cxn ang="0">
                <a:pos x="connsiteX26803" y="connsiteY26803"/>
              </a:cxn>
              <a:cxn ang="0">
                <a:pos x="connsiteX26804" y="connsiteY26804"/>
              </a:cxn>
              <a:cxn ang="0">
                <a:pos x="connsiteX26805" y="connsiteY26805"/>
              </a:cxn>
              <a:cxn ang="0">
                <a:pos x="connsiteX26806" y="connsiteY26806"/>
              </a:cxn>
              <a:cxn ang="0">
                <a:pos x="connsiteX26807" y="connsiteY26807"/>
              </a:cxn>
              <a:cxn ang="0">
                <a:pos x="connsiteX26808" y="connsiteY26808"/>
              </a:cxn>
              <a:cxn ang="0">
                <a:pos x="connsiteX26809" y="connsiteY26809"/>
              </a:cxn>
              <a:cxn ang="0">
                <a:pos x="connsiteX26810" y="connsiteY26810"/>
              </a:cxn>
              <a:cxn ang="0">
                <a:pos x="connsiteX26811" y="connsiteY26811"/>
              </a:cxn>
              <a:cxn ang="0">
                <a:pos x="connsiteX26812" y="connsiteY26812"/>
              </a:cxn>
              <a:cxn ang="0">
                <a:pos x="connsiteX26813" y="connsiteY26813"/>
              </a:cxn>
              <a:cxn ang="0">
                <a:pos x="connsiteX26814" y="connsiteY26814"/>
              </a:cxn>
              <a:cxn ang="0">
                <a:pos x="connsiteX26815" y="connsiteY26815"/>
              </a:cxn>
              <a:cxn ang="0">
                <a:pos x="connsiteX26816" y="connsiteY26816"/>
              </a:cxn>
              <a:cxn ang="0">
                <a:pos x="connsiteX26817" y="connsiteY26817"/>
              </a:cxn>
              <a:cxn ang="0">
                <a:pos x="connsiteX26818" y="connsiteY26818"/>
              </a:cxn>
              <a:cxn ang="0">
                <a:pos x="connsiteX26819" y="connsiteY26819"/>
              </a:cxn>
              <a:cxn ang="0">
                <a:pos x="connsiteX26820" y="connsiteY26820"/>
              </a:cxn>
              <a:cxn ang="0">
                <a:pos x="connsiteX26821" y="connsiteY26821"/>
              </a:cxn>
              <a:cxn ang="0">
                <a:pos x="connsiteX26822" y="connsiteY26822"/>
              </a:cxn>
              <a:cxn ang="0">
                <a:pos x="connsiteX26823" y="connsiteY26823"/>
              </a:cxn>
              <a:cxn ang="0">
                <a:pos x="connsiteX26824" y="connsiteY26824"/>
              </a:cxn>
              <a:cxn ang="0">
                <a:pos x="connsiteX26825" y="connsiteY26825"/>
              </a:cxn>
              <a:cxn ang="0">
                <a:pos x="connsiteX26826" y="connsiteY26826"/>
              </a:cxn>
              <a:cxn ang="0">
                <a:pos x="connsiteX26827" y="connsiteY26827"/>
              </a:cxn>
              <a:cxn ang="0">
                <a:pos x="connsiteX26828" y="connsiteY26828"/>
              </a:cxn>
              <a:cxn ang="0">
                <a:pos x="connsiteX26829" y="connsiteY26829"/>
              </a:cxn>
              <a:cxn ang="0">
                <a:pos x="connsiteX26830" y="connsiteY26830"/>
              </a:cxn>
              <a:cxn ang="0">
                <a:pos x="connsiteX26831" y="connsiteY26831"/>
              </a:cxn>
              <a:cxn ang="0">
                <a:pos x="connsiteX26832" y="connsiteY26832"/>
              </a:cxn>
              <a:cxn ang="0">
                <a:pos x="connsiteX26833" y="connsiteY26833"/>
              </a:cxn>
              <a:cxn ang="0">
                <a:pos x="connsiteX26834" y="connsiteY26834"/>
              </a:cxn>
              <a:cxn ang="0">
                <a:pos x="connsiteX26835" y="connsiteY26835"/>
              </a:cxn>
              <a:cxn ang="0">
                <a:pos x="connsiteX26836" y="connsiteY26836"/>
              </a:cxn>
              <a:cxn ang="0">
                <a:pos x="connsiteX26837" y="connsiteY26837"/>
              </a:cxn>
              <a:cxn ang="0">
                <a:pos x="connsiteX26838" y="connsiteY26838"/>
              </a:cxn>
              <a:cxn ang="0">
                <a:pos x="connsiteX26839" y="connsiteY26839"/>
              </a:cxn>
              <a:cxn ang="0">
                <a:pos x="connsiteX26840" y="connsiteY26840"/>
              </a:cxn>
              <a:cxn ang="0">
                <a:pos x="connsiteX26841" y="connsiteY26841"/>
              </a:cxn>
              <a:cxn ang="0">
                <a:pos x="connsiteX26842" y="connsiteY26842"/>
              </a:cxn>
              <a:cxn ang="0">
                <a:pos x="connsiteX26843" y="connsiteY26843"/>
              </a:cxn>
              <a:cxn ang="0">
                <a:pos x="connsiteX26844" y="connsiteY26844"/>
              </a:cxn>
              <a:cxn ang="0">
                <a:pos x="connsiteX26845" y="connsiteY26845"/>
              </a:cxn>
              <a:cxn ang="0">
                <a:pos x="connsiteX26846" y="connsiteY26846"/>
              </a:cxn>
              <a:cxn ang="0">
                <a:pos x="connsiteX26847" y="connsiteY26847"/>
              </a:cxn>
              <a:cxn ang="0">
                <a:pos x="connsiteX26848" y="connsiteY26848"/>
              </a:cxn>
              <a:cxn ang="0">
                <a:pos x="connsiteX26849" y="connsiteY26849"/>
              </a:cxn>
              <a:cxn ang="0">
                <a:pos x="connsiteX26850" y="connsiteY26850"/>
              </a:cxn>
              <a:cxn ang="0">
                <a:pos x="connsiteX26851" y="connsiteY26851"/>
              </a:cxn>
              <a:cxn ang="0">
                <a:pos x="connsiteX26852" y="connsiteY26852"/>
              </a:cxn>
              <a:cxn ang="0">
                <a:pos x="connsiteX26853" y="connsiteY26853"/>
              </a:cxn>
              <a:cxn ang="0">
                <a:pos x="connsiteX26854" y="connsiteY26854"/>
              </a:cxn>
              <a:cxn ang="0">
                <a:pos x="connsiteX26855" y="connsiteY26855"/>
              </a:cxn>
              <a:cxn ang="0">
                <a:pos x="connsiteX26856" y="connsiteY26856"/>
              </a:cxn>
              <a:cxn ang="0">
                <a:pos x="connsiteX26857" y="connsiteY26857"/>
              </a:cxn>
              <a:cxn ang="0">
                <a:pos x="connsiteX26858" y="connsiteY26858"/>
              </a:cxn>
              <a:cxn ang="0">
                <a:pos x="connsiteX26859" y="connsiteY26859"/>
              </a:cxn>
              <a:cxn ang="0">
                <a:pos x="connsiteX26860" y="connsiteY26860"/>
              </a:cxn>
              <a:cxn ang="0">
                <a:pos x="connsiteX26861" y="connsiteY26861"/>
              </a:cxn>
              <a:cxn ang="0">
                <a:pos x="connsiteX26862" y="connsiteY26862"/>
              </a:cxn>
              <a:cxn ang="0">
                <a:pos x="connsiteX26863" y="connsiteY26863"/>
              </a:cxn>
              <a:cxn ang="0">
                <a:pos x="connsiteX26864" y="connsiteY26864"/>
              </a:cxn>
              <a:cxn ang="0">
                <a:pos x="connsiteX26865" y="connsiteY26865"/>
              </a:cxn>
              <a:cxn ang="0">
                <a:pos x="connsiteX26866" y="connsiteY26866"/>
              </a:cxn>
              <a:cxn ang="0">
                <a:pos x="connsiteX26867" y="connsiteY26867"/>
              </a:cxn>
              <a:cxn ang="0">
                <a:pos x="connsiteX26868" y="connsiteY26868"/>
              </a:cxn>
              <a:cxn ang="0">
                <a:pos x="connsiteX26869" y="connsiteY26869"/>
              </a:cxn>
              <a:cxn ang="0">
                <a:pos x="connsiteX26870" y="connsiteY26870"/>
              </a:cxn>
              <a:cxn ang="0">
                <a:pos x="connsiteX26871" y="connsiteY26871"/>
              </a:cxn>
              <a:cxn ang="0">
                <a:pos x="connsiteX26872" y="connsiteY26872"/>
              </a:cxn>
              <a:cxn ang="0">
                <a:pos x="connsiteX26873" y="connsiteY26873"/>
              </a:cxn>
              <a:cxn ang="0">
                <a:pos x="connsiteX26874" y="connsiteY26874"/>
              </a:cxn>
              <a:cxn ang="0">
                <a:pos x="connsiteX26875" y="connsiteY26875"/>
              </a:cxn>
              <a:cxn ang="0">
                <a:pos x="connsiteX26876" y="connsiteY26876"/>
              </a:cxn>
              <a:cxn ang="0">
                <a:pos x="connsiteX26877" y="connsiteY26877"/>
              </a:cxn>
              <a:cxn ang="0">
                <a:pos x="connsiteX26878" y="connsiteY26878"/>
              </a:cxn>
              <a:cxn ang="0">
                <a:pos x="connsiteX26879" y="connsiteY26879"/>
              </a:cxn>
              <a:cxn ang="0">
                <a:pos x="connsiteX26880" y="connsiteY26880"/>
              </a:cxn>
              <a:cxn ang="0">
                <a:pos x="connsiteX26881" y="connsiteY26881"/>
              </a:cxn>
              <a:cxn ang="0">
                <a:pos x="connsiteX26882" y="connsiteY26882"/>
              </a:cxn>
              <a:cxn ang="0">
                <a:pos x="connsiteX26883" y="connsiteY26883"/>
              </a:cxn>
              <a:cxn ang="0">
                <a:pos x="connsiteX26884" y="connsiteY26884"/>
              </a:cxn>
              <a:cxn ang="0">
                <a:pos x="connsiteX26885" y="connsiteY26885"/>
              </a:cxn>
              <a:cxn ang="0">
                <a:pos x="connsiteX26886" y="connsiteY26886"/>
              </a:cxn>
              <a:cxn ang="0">
                <a:pos x="connsiteX26887" y="connsiteY26887"/>
              </a:cxn>
              <a:cxn ang="0">
                <a:pos x="connsiteX26888" y="connsiteY26888"/>
              </a:cxn>
              <a:cxn ang="0">
                <a:pos x="connsiteX26889" y="connsiteY26889"/>
              </a:cxn>
              <a:cxn ang="0">
                <a:pos x="connsiteX26890" y="connsiteY26890"/>
              </a:cxn>
              <a:cxn ang="0">
                <a:pos x="connsiteX26891" y="connsiteY26891"/>
              </a:cxn>
              <a:cxn ang="0">
                <a:pos x="connsiteX26892" y="connsiteY26892"/>
              </a:cxn>
              <a:cxn ang="0">
                <a:pos x="connsiteX26893" y="connsiteY26893"/>
              </a:cxn>
              <a:cxn ang="0">
                <a:pos x="connsiteX26894" y="connsiteY26894"/>
              </a:cxn>
              <a:cxn ang="0">
                <a:pos x="connsiteX26895" y="connsiteY26895"/>
              </a:cxn>
              <a:cxn ang="0">
                <a:pos x="connsiteX26896" y="connsiteY26896"/>
              </a:cxn>
              <a:cxn ang="0">
                <a:pos x="connsiteX26897" y="connsiteY26897"/>
              </a:cxn>
              <a:cxn ang="0">
                <a:pos x="connsiteX26898" y="connsiteY26898"/>
              </a:cxn>
              <a:cxn ang="0">
                <a:pos x="connsiteX26899" y="connsiteY26899"/>
              </a:cxn>
              <a:cxn ang="0">
                <a:pos x="connsiteX26900" y="connsiteY26900"/>
              </a:cxn>
              <a:cxn ang="0">
                <a:pos x="connsiteX26901" y="connsiteY26901"/>
              </a:cxn>
              <a:cxn ang="0">
                <a:pos x="connsiteX26902" y="connsiteY26902"/>
              </a:cxn>
              <a:cxn ang="0">
                <a:pos x="connsiteX26903" y="connsiteY26903"/>
              </a:cxn>
              <a:cxn ang="0">
                <a:pos x="connsiteX26904" y="connsiteY26904"/>
              </a:cxn>
              <a:cxn ang="0">
                <a:pos x="connsiteX26905" y="connsiteY26905"/>
              </a:cxn>
              <a:cxn ang="0">
                <a:pos x="connsiteX26906" y="connsiteY26906"/>
              </a:cxn>
              <a:cxn ang="0">
                <a:pos x="connsiteX26907" y="connsiteY26907"/>
              </a:cxn>
              <a:cxn ang="0">
                <a:pos x="connsiteX26908" y="connsiteY26908"/>
              </a:cxn>
              <a:cxn ang="0">
                <a:pos x="connsiteX26909" y="connsiteY26909"/>
              </a:cxn>
              <a:cxn ang="0">
                <a:pos x="connsiteX26910" y="connsiteY26910"/>
              </a:cxn>
              <a:cxn ang="0">
                <a:pos x="connsiteX26911" y="connsiteY26911"/>
              </a:cxn>
              <a:cxn ang="0">
                <a:pos x="connsiteX26912" y="connsiteY26912"/>
              </a:cxn>
              <a:cxn ang="0">
                <a:pos x="connsiteX26913" y="connsiteY26913"/>
              </a:cxn>
              <a:cxn ang="0">
                <a:pos x="connsiteX26914" y="connsiteY26914"/>
              </a:cxn>
              <a:cxn ang="0">
                <a:pos x="connsiteX26915" y="connsiteY26915"/>
              </a:cxn>
              <a:cxn ang="0">
                <a:pos x="connsiteX26916" y="connsiteY26916"/>
              </a:cxn>
              <a:cxn ang="0">
                <a:pos x="connsiteX26917" y="connsiteY26917"/>
              </a:cxn>
              <a:cxn ang="0">
                <a:pos x="connsiteX26918" y="connsiteY26918"/>
              </a:cxn>
              <a:cxn ang="0">
                <a:pos x="connsiteX26919" y="connsiteY26919"/>
              </a:cxn>
              <a:cxn ang="0">
                <a:pos x="connsiteX26920" y="connsiteY26920"/>
              </a:cxn>
              <a:cxn ang="0">
                <a:pos x="connsiteX26921" y="connsiteY26921"/>
              </a:cxn>
              <a:cxn ang="0">
                <a:pos x="connsiteX26922" y="connsiteY26922"/>
              </a:cxn>
              <a:cxn ang="0">
                <a:pos x="connsiteX26923" y="connsiteY26923"/>
              </a:cxn>
              <a:cxn ang="0">
                <a:pos x="connsiteX26924" y="connsiteY26924"/>
              </a:cxn>
              <a:cxn ang="0">
                <a:pos x="connsiteX26925" y="connsiteY26925"/>
              </a:cxn>
              <a:cxn ang="0">
                <a:pos x="connsiteX26926" y="connsiteY26926"/>
              </a:cxn>
              <a:cxn ang="0">
                <a:pos x="connsiteX26927" y="connsiteY26927"/>
              </a:cxn>
              <a:cxn ang="0">
                <a:pos x="connsiteX26928" y="connsiteY26928"/>
              </a:cxn>
              <a:cxn ang="0">
                <a:pos x="connsiteX26929" y="connsiteY26929"/>
              </a:cxn>
              <a:cxn ang="0">
                <a:pos x="connsiteX26930" y="connsiteY26930"/>
              </a:cxn>
              <a:cxn ang="0">
                <a:pos x="connsiteX26931" y="connsiteY26931"/>
              </a:cxn>
              <a:cxn ang="0">
                <a:pos x="connsiteX26932" y="connsiteY26932"/>
              </a:cxn>
              <a:cxn ang="0">
                <a:pos x="connsiteX26933" y="connsiteY26933"/>
              </a:cxn>
              <a:cxn ang="0">
                <a:pos x="connsiteX26934" y="connsiteY26934"/>
              </a:cxn>
              <a:cxn ang="0">
                <a:pos x="connsiteX26935" y="connsiteY26935"/>
              </a:cxn>
              <a:cxn ang="0">
                <a:pos x="connsiteX26936" y="connsiteY26936"/>
              </a:cxn>
              <a:cxn ang="0">
                <a:pos x="connsiteX26937" y="connsiteY26937"/>
              </a:cxn>
              <a:cxn ang="0">
                <a:pos x="connsiteX26938" y="connsiteY26938"/>
              </a:cxn>
              <a:cxn ang="0">
                <a:pos x="connsiteX26939" y="connsiteY26939"/>
              </a:cxn>
              <a:cxn ang="0">
                <a:pos x="connsiteX26940" y="connsiteY26940"/>
              </a:cxn>
              <a:cxn ang="0">
                <a:pos x="connsiteX26941" y="connsiteY26941"/>
              </a:cxn>
              <a:cxn ang="0">
                <a:pos x="connsiteX26942" y="connsiteY26942"/>
              </a:cxn>
              <a:cxn ang="0">
                <a:pos x="connsiteX26943" y="connsiteY26943"/>
              </a:cxn>
              <a:cxn ang="0">
                <a:pos x="connsiteX26944" y="connsiteY26944"/>
              </a:cxn>
              <a:cxn ang="0">
                <a:pos x="connsiteX26945" y="connsiteY26945"/>
              </a:cxn>
              <a:cxn ang="0">
                <a:pos x="connsiteX26946" y="connsiteY26946"/>
              </a:cxn>
              <a:cxn ang="0">
                <a:pos x="connsiteX26947" y="connsiteY26947"/>
              </a:cxn>
              <a:cxn ang="0">
                <a:pos x="connsiteX26948" y="connsiteY26948"/>
              </a:cxn>
              <a:cxn ang="0">
                <a:pos x="connsiteX26949" y="connsiteY26949"/>
              </a:cxn>
              <a:cxn ang="0">
                <a:pos x="connsiteX26950" y="connsiteY26950"/>
              </a:cxn>
              <a:cxn ang="0">
                <a:pos x="connsiteX26951" y="connsiteY26951"/>
              </a:cxn>
              <a:cxn ang="0">
                <a:pos x="connsiteX26952" y="connsiteY26952"/>
              </a:cxn>
              <a:cxn ang="0">
                <a:pos x="connsiteX26953" y="connsiteY26953"/>
              </a:cxn>
              <a:cxn ang="0">
                <a:pos x="connsiteX26954" y="connsiteY26954"/>
              </a:cxn>
              <a:cxn ang="0">
                <a:pos x="connsiteX26955" y="connsiteY26955"/>
              </a:cxn>
              <a:cxn ang="0">
                <a:pos x="connsiteX26956" y="connsiteY26956"/>
              </a:cxn>
              <a:cxn ang="0">
                <a:pos x="connsiteX26957" y="connsiteY26957"/>
              </a:cxn>
              <a:cxn ang="0">
                <a:pos x="connsiteX26958" y="connsiteY26958"/>
              </a:cxn>
              <a:cxn ang="0">
                <a:pos x="connsiteX26959" y="connsiteY26959"/>
              </a:cxn>
              <a:cxn ang="0">
                <a:pos x="connsiteX26960" y="connsiteY26960"/>
              </a:cxn>
              <a:cxn ang="0">
                <a:pos x="connsiteX26961" y="connsiteY26961"/>
              </a:cxn>
              <a:cxn ang="0">
                <a:pos x="connsiteX26962" y="connsiteY26962"/>
              </a:cxn>
              <a:cxn ang="0">
                <a:pos x="connsiteX26963" y="connsiteY26963"/>
              </a:cxn>
              <a:cxn ang="0">
                <a:pos x="connsiteX26964" y="connsiteY26964"/>
              </a:cxn>
              <a:cxn ang="0">
                <a:pos x="connsiteX26965" y="connsiteY26965"/>
              </a:cxn>
              <a:cxn ang="0">
                <a:pos x="connsiteX26966" y="connsiteY26966"/>
              </a:cxn>
              <a:cxn ang="0">
                <a:pos x="connsiteX26967" y="connsiteY26967"/>
              </a:cxn>
              <a:cxn ang="0">
                <a:pos x="connsiteX26968" y="connsiteY26968"/>
              </a:cxn>
              <a:cxn ang="0">
                <a:pos x="connsiteX26969" y="connsiteY26969"/>
              </a:cxn>
              <a:cxn ang="0">
                <a:pos x="connsiteX26970" y="connsiteY26970"/>
              </a:cxn>
              <a:cxn ang="0">
                <a:pos x="connsiteX26971" y="connsiteY26971"/>
              </a:cxn>
              <a:cxn ang="0">
                <a:pos x="connsiteX26972" y="connsiteY26972"/>
              </a:cxn>
              <a:cxn ang="0">
                <a:pos x="connsiteX26973" y="connsiteY26973"/>
              </a:cxn>
              <a:cxn ang="0">
                <a:pos x="connsiteX26974" y="connsiteY26974"/>
              </a:cxn>
              <a:cxn ang="0">
                <a:pos x="connsiteX26975" y="connsiteY26975"/>
              </a:cxn>
              <a:cxn ang="0">
                <a:pos x="connsiteX26976" y="connsiteY26976"/>
              </a:cxn>
              <a:cxn ang="0">
                <a:pos x="connsiteX26977" y="connsiteY26977"/>
              </a:cxn>
              <a:cxn ang="0">
                <a:pos x="connsiteX26978" y="connsiteY26978"/>
              </a:cxn>
              <a:cxn ang="0">
                <a:pos x="connsiteX26979" y="connsiteY26979"/>
              </a:cxn>
              <a:cxn ang="0">
                <a:pos x="connsiteX26980" y="connsiteY26980"/>
              </a:cxn>
              <a:cxn ang="0">
                <a:pos x="connsiteX26981" y="connsiteY26981"/>
              </a:cxn>
              <a:cxn ang="0">
                <a:pos x="connsiteX26982" y="connsiteY26982"/>
              </a:cxn>
              <a:cxn ang="0">
                <a:pos x="connsiteX26983" y="connsiteY26983"/>
              </a:cxn>
              <a:cxn ang="0">
                <a:pos x="connsiteX26984" y="connsiteY26984"/>
              </a:cxn>
              <a:cxn ang="0">
                <a:pos x="connsiteX26985" y="connsiteY26985"/>
              </a:cxn>
              <a:cxn ang="0">
                <a:pos x="connsiteX26986" y="connsiteY26986"/>
              </a:cxn>
              <a:cxn ang="0">
                <a:pos x="connsiteX26987" y="connsiteY26987"/>
              </a:cxn>
              <a:cxn ang="0">
                <a:pos x="connsiteX26988" y="connsiteY26988"/>
              </a:cxn>
              <a:cxn ang="0">
                <a:pos x="connsiteX26989" y="connsiteY26989"/>
              </a:cxn>
              <a:cxn ang="0">
                <a:pos x="connsiteX26990" y="connsiteY26990"/>
              </a:cxn>
              <a:cxn ang="0">
                <a:pos x="connsiteX26991" y="connsiteY26991"/>
              </a:cxn>
              <a:cxn ang="0">
                <a:pos x="connsiteX26992" y="connsiteY26992"/>
              </a:cxn>
              <a:cxn ang="0">
                <a:pos x="connsiteX26993" y="connsiteY26993"/>
              </a:cxn>
              <a:cxn ang="0">
                <a:pos x="connsiteX26994" y="connsiteY26994"/>
              </a:cxn>
              <a:cxn ang="0">
                <a:pos x="connsiteX26995" y="connsiteY26995"/>
              </a:cxn>
              <a:cxn ang="0">
                <a:pos x="connsiteX26996" y="connsiteY26996"/>
              </a:cxn>
              <a:cxn ang="0">
                <a:pos x="connsiteX26997" y="connsiteY26997"/>
              </a:cxn>
              <a:cxn ang="0">
                <a:pos x="connsiteX26998" y="connsiteY26998"/>
              </a:cxn>
              <a:cxn ang="0">
                <a:pos x="connsiteX26999" y="connsiteY26999"/>
              </a:cxn>
              <a:cxn ang="0">
                <a:pos x="connsiteX27000" y="connsiteY27000"/>
              </a:cxn>
              <a:cxn ang="0">
                <a:pos x="connsiteX27001" y="connsiteY27001"/>
              </a:cxn>
              <a:cxn ang="0">
                <a:pos x="connsiteX27002" y="connsiteY27002"/>
              </a:cxn>
              <a:cxn ang="0">
                <a:pos x="connsiteX27003" y="connsiteY27003"/>
              </a:cxn>
              <a:cxn ang="0">
                <a:pos x="connsiteX27004" y="connsiteY27004"/>
              </a:cxn>
              <a:cxn ang="0">
                <a:pos x="connsiteX27005" y="connsiteY27005"/>
              </a:cxn>
              <a:cxn ang="0">
                <a:pos x="connsiteX27006" y="connsiteY27006"/>
              </a:cxn>
              <a:cxn ang="0">
                <a:pos x="connsiteX27007" y="connsiteY27007"/>
              </a:cxn>
              <a:cxn ang="0">
                <a:pos x="connsiteX27008" y="connsiteY27008"/>
              </a:cxn>
              <a:cxn ang="0">
                <a:pos x="connsiteX27009" y="connsiteY27009"/>
              </a:cxn>
              <a:cxn ang="0">
                <a:pos x="connsiteX27010" y="connsiteY27010"/>
              </a:cxn>
              <a:cxn ang="0">
                <a:pos x="connsiteX27011" y="connsiteY27011"/>
              </a:cxn>
              <a:cxn ang="0">
                <a:pos x="connsiteX27012" y="connsiteY27012"/>
              </a:cxn>
              <a:cxn ang="0">
                <a:pos x="connsiteX27013" y="connsiteY27013"/>
              </a:cxn>
              <a:cxn ang="0">
                <a:pos x="connsiteX27014" y="connsiteY27014"/>
              </a:cxn>
              <a:cxn ang="0">
                <a:pos x="connsiteX27015" y="connsiteY27015"/>
              </a:cxn>
              <a:cxn ang="0">
                <a:pos x="connsiteX27016" y="connsiteY27016"/>
              </a:cxn>
              <a:cxn ang="0">
                <a:pos x="connsiteX27017" y="connsiteY27017"/>
              </a:cxn>
              <a:cxn ang="0">
                <a:pos x="connsiteX27018" y="connsiteY27018"/>
              </a:cxn>
              <a:cxn ang="0">
                <a:pos x="connsiteX27019" y="connsiteY27019"/>
              </a:cxn>
              <a:cxn ang="0">
                <a:pos x="connsiteX27020" y="connsiteY27020"/>
              </a:cxn>
              <a:cxn ang="0">
                <a:pos x="connsiteX27021" y="connsiteY27021"/>
              </a:cxn>
              <a:cxn ang="0">
                <a:pos x="connsiteX27022" y="connsiteY27022"/>
              </a:cxn>
              <a:cxn ang="0">
                <a:pos x="connsiteX27023" y="connsiteY27023"/>
              </a:cxn>
              <a:cxn ang="0">
                <a:pos x="connsiteX27024" y="connsiteY27024"/>
              </a:cxn>
              <a:cxn ang="0">
                <a:pos x="connsiteX27025" y="connsiteY27025"/>
              </a:cxn>
              <a:cxn ang="0">
                <a:pos x="connsiteX27026" y="connsiteY27026"/>
              </a:cxn>
              <a:cxn ang="0">
                <a:pos x="connsiteX27027" y="connsiteY27027"/>
              </a:cxn>
              <a:cxn ang="0">
                <a:pos x="connsiteX27028" y="connsiteY27028"/>
              </a:cxn>
              <a:cxn ang="0">
                <a:pos x="connsiteX27029" y="connsiteY27029"/>
              </a:cxn>
              <a:cxn ang="0">
                <a:pos x="connsiteX27030" y="connsiteY27030"/>
              </a:cxn>
              <a:cxn ang="0">
                <a:pos x="connsiteX27031" y="connsiteY27031"/>
              </a:cxn>
              <a:cxn ang="0">
                <a:pos x="connsiteX27032" y="connsiteY27032"/>
              </a:cxn>
              <a:cxn ang="0">
                <a:pos x="connsiteX27033" y="connsiteY27033"/>
              </a:cxn>
              <a:cxn ang="0">
                <a:pos x="connsiteX27034" y="connsiteY27034"/>
              </a:cxn>
              <a:cxn ang="0">
                <a:pos x="connsiteX27035" y="connsiteY27035"/>
              </a:cxn>
              <a:cxn ang="0">
                <a:pos x="connsiteX27036" y="connsiteY27036"/>
              </a:cxn>
              <a:cxn ang="0">
                <a:pos x="connsiteX27037" y="connsiteY27037"/>
              </a:cxn>
              <a:cxn ang="0">
                <a:pos x="connsiteX27038" y="connsiteY27038"/>
              </a:cxn>
              <a:cxn ang="0">
                <a:pos x="connsiteX27039" y="connsiteY27039"/>
              </a:cxn>
              <a:cxn ang="0">
                <a:pos x="connsiteX27040" y="connsiteY27040"/>
              </a:cxn>
              <a:cxn ang="0">
                <a:pos x="connsiteX27041" y="connsiteY27041"/>
              </a:cxn>
              <a:cxn ang="0">
                <a:pos x="connsiteX27042" y="connsiteY27042"/>
              </a:cxn>
              <a:cxn ang="0">
                <a:pos x="connsiteX27043" y="connsiteY27043"/>
              </a:cxn>
              <a:cxn ang="0">
                <a:pos x="connsiteX27044" y="connsiteY27044"/>
              </a:cxn>
              <a:cxn ang="0">
                <a:pos x="connsiteX27045" y="connsiteY27045"/>
              </a:cxn>
              <a:cxn ang="0">
                <a:pos x="connsiteX27046" y="connsiteY27046"/>
              </a:cxn>
              <a:cxn ang="0">
                <a:pos x="connsiteX27047" y="connsiteY27047"/>
              </a:cxn>
              <a:cxn ang="0">
                <a:pos x="connsiteX27048" y="connsiteY27048"/>
              </a:cxn>
              <a:cxn ang="0">
                <a:pos x="connsiteX27049" y="connsiteY27049"/>
              </a:cxn>
              <a:cxn ang="0">
                <a:pos x="connsiteX27050" y="connsiteY27050"/>
              </a:cxn>
              <a:cxn ang="0">
                <a:pos x="connsiteX27051" y="connsiteY27051"/>
              </a:cxn>
              <a:cxn ang="0">
                <a:pos x="connsiteX27052" y="connsiteY27052"/>
              </a:cxn>
              <a:cxn ang="0">
                <a:pos x="connsiteX27053" y="connsiteY27053"/>
              </a:cxn>
              <a:cxn ang="0">
                <a:pos x="connsiteX27054" y="connsiteY27054"/>
              </a:cxn>
              <a:cxn ang="0">
                <a:pos x="connsiteX27055" y="connsiteY27055"/>
              </a:cxn>
              <a:cxn ang="0">
                <a:pos x="connsiteX27056" y="connsiteY27056"/>
              </a:cxn>
              <a:cxn ang="0">
                <a:pos x="connsiteX27057" y="connsiteY27057"/>
              </a:cxn>
              <a:cxn ang="0">
                <a:pos x="connsiteX27058" y="connsiteY27058"/>
              </a:cxn>
              <a:cxn ang="0">
                <a:pos x="connsiteX27059" y="connsiteY27059"/>
              </a:cxn>
              <a:cxn ang="0">
                <a:pos x="connsiteX27060" y="connsiteY27060"/>
              </a:cxn>
              <a:cxn ang="0">
                <a:pos x="connsiteX27061" y="connsiteY27061"/>
              </a:cxn>
              <a:cxn ang="0">
                <a:pos x="connsiteX27062" y="connsiteY27062"/>
              </a:cxn>
              <a:cxn ang="0">
                <a:pos x="connsiteX27063" y="connsiteY27063"/>
              </a:cxn>
              <a:cxn ang="0">
                <a:pos x="connsiteX27064" y="connsiteY27064"/>
              </a:cxn>
              <a:cxn ang="0">
                <a:pos x="connsiteX27065" y="connsiteY27065"/>
              </a:cxn>
              <a:cxn ang="0">
                <a:pos x="connsiteX27066" y="connsiteY27066"/>
              </a:cxn>
              <a:cxn ang="0">
                <a:pos x="connsiteX27067" y="connsiteY27067"/>
              </a:cxn>
              <a:cxn ang="0">
                <a:pos x="connsiteX27068" y="connsiteY27068"/>
              </a:cxn>
              <a:cxn ang="0">
                <a:pos x="connsiteX27069" y="connsiteY27069"/>
              </a:cxn>
              <a:cxn ang="0">
                <a:pos x="connsiteX27070" y="connsiteY27070"/>
              </a:cxn>
              <a:cxn ang="0">
                <a:pos x="connsiteX27071" y="connsiteY27071"/>
              </a:cxn>
              <a:cxn ang="0">
                <a:pos x="connsiteX27072" y="connsiteY27072"/>
              </a:cxn>
              <a:cxn ang="0">
                <a:pos x="connsiteX27073" y="connsiteY27073"/>
              </a:cxn>
              <a:cxn ang="0">
                <a:pos x="connsiteX27074" y="connsiteY27074"/>
              </a:cxn>
              <a:cxn ang="0">
                <a:pos x="connsiteX27075" y="connsiteY27075"/>
              </a:cxn>
              <a:cxn ang="0">
                <a:pos x="connsiteX27076" y="connsiteY27076"/>
              </a:cxn>
              <a:cxn ang="0">
                <a:pos x="connsiteX27077" y="connsiteY27077"/>
              </a:cxn>
              <a:cxn ang="0">
                <a:pos x="connsiteX27078" y="connsiteY27078"/>
              </a:cxn>
              <a:cxn ang="0">
                <a:pos x="connsiteX27079" y="connsiteY27079"/>
              </a:cxn>
              <a:cxn ang="0">
                <a:pos x="connsiteX27080" y="connsiteY27080"/>
              </a:cxn>
              <a:cxn ang="0">
                <a:pos x="connsiteX27081" y="connsiteY27081"/>
              </a:cxn>
              <a:cxn ang="0">
                <a:pos x="connsiteX27082" y="connsiteY27082"/>
              </a:cxn>
              <a:cxn ang="0">
                <a:pos x="connsiteX27083" y="connsiteY27083"/>
              </a:cxn>
              <a:cxn ang="0">
                <a:pos x="connsiteX27084" y="connsiteY27084"/>
              </a:cxn>
              <a:cxn ang="0">
                <a:pos x="connsiteX27085" y="connsiteY27085"/>
              </a:cxn>
              <a:cxn ang="0">
                <a:pos x="connsiteX27086" y="connsiteY27086"/>
              </a:cxn>
              <a:cxn ang="0">
                <a:pos x="connsiteX27087" y="connsiteY27087"/>
              </a:cxn>
              <a:cxn ang="0">
                <a:pos x="connsiteX27088" y="connsiteY27088"/>
              </a:cxn>
              <a:cxn ang="0">
                <a:pos x="connsiteX27089" y="connsiteY27089"/>
              </a:cxn>
              <a:cxn ang="0">
                <a:pos x="connsiteX27090" y="connsiteY27090"/>
              </a:cxn>
              <a:cxn ang="0">
                <a:pos x="connsiteX27091" y="connsiteY27091"/>
              </a:cxn>
              <a:cxn ang="0">
                <a:pos x="connsiteX27092" y="connsiteY27092"/>
              </a:cxn>
              <a:cxn ang="0">
                <a:pos x="connsiteX27093" y="connsiteY27093"/>
              </a:cxn>
              <a:cxn ang="0">
                <a:pos x="connsiteX27094" y="connsiteY27094"/>
              </a:cxn>
              <a:cxn ang="0">
                <a:pos x="connsiteX27095" y="connsiteY27095"/>
              </a:cxn>
              <a:cxn ang="0">
                <a:pos x="connsiteX27096" y="connsiteY27096"/>
              </a:cxn>
              <a:cxn ang="0">
                <a:pos x="connsiteX27097" y="connsiteY27097"/>
              </a:cxn>
              <a:cxn ang="0">
                <a:pos x="connsiteX27098" y="connsiteY27098"/>
              </a:cxn>
              <a:cxn ang="0">
                <a:pos x="connsiteX27099" y="connsiteY27099"/>
              </a:cxn>
              <a:cxn ang="0">
                <a:pos x="connsiteX27100" y="connsiteY27100"/>
              </a:cxn>
              <a:cxn ang="0">
                <a:pos x="connsiteX27101" y="connsiteY27101"/>
              </a:cxn>
              <a:cxn ang="0">
                <a:pos x="connsiteX27102" y="connsiteY27102"/>
              </a:cxn>
              <a:cxn ang="0">
                <a:pos x="connsiteX27103" y="connsiteY27103"/>
              </a:cxn>
              <a:cxn ang="0">
                <a:pos x="connsiteX27104" y="connsiteY27104"/>
              </a:cxn>
              <a:cxn ang="0">
                <a:pos x="connsiteX27105" y="connsiteY27105"/>
              </a:cxn>
              <a:cxn ang="0">
                <a:pos x="connsiteX27106" y="connsiteY27106"/>
              </a:cxn>
              <a:cxn ang="0">
                <a:pos x="connsiteX27107" y="connsiteY27107"/>
              </a:cxn>
              <a:cxn ang="0">
                <a:pos x="connsiteX27108" y="connsiteY27108"/>
              </a:cxn>
              <a:cxn ang="0">
                <a:pos x="connsiteX27109" y="connsiteY27109"/>
              </a:cxn>
              <a:cxn ang="0">
                <a:pos x="connsiteX27110" y="connsiteY27110"/>
              </a:cxn>
              <a:cxn ang="0">
                <a:pos x="connsiteX27111" y="connsiteY27111"/>
              </a:cxn>
              <a:cxn ang="0">
                <a:pos x="connsiteX27112" y="connsiteY27112"/>
              </a:cxn>
              <a:cxn ang="0">
                <a:pos x="connsiteX27113" y="connsiteY27113"/>
              </a:cxn>
              <a:cxn ang="0">
                <a:pos x="connsiteX27114" y="connsiteY27114"/>
              </a:cxn>
              <a:cxn ang="0">
                <a:pos x="connsiteX27115" y="connsiteY27115"/>
              </a:cxn>
              <a:cxn ang="0">
                <a:pos x="connsiteX27116" y="connsiteY27116"/>
              </a:cxn>
              <a:cxn ang="0">
                <a:pos x="connsiteX27117" y="connsiteY27117"/>
              </a:cxn>
              <a:cxn ang="0">
                <a:pos x="connsiteX27118" y="connsiteY27118"/>
              </a:cxn>
              <a:cxn ang="0">
                <a:pos x="connsiteX27119" y="connsiteY27119"/>
              </a:cxn>
              <a:cxn ang="0">
                <a:pos x="connsiteX27120" y="connsiteY27120"/>
              </a:cxn>
              <a:cxn ang="0">
                <a:pos x="connsiteX27121" y="connsiteY27121"/>
              </a:cxn>
              <a:cxn ang="0">
                <a:pos x="connsiteX27122" y="connsiteY27122"/>
              </a:cxn>
              <a:cxn ang="0">
                <a:pos x="connsiteX27123" y="connsiteY27123"/>
              </a:cxn>
              <a:cxn ang="0">
                <a:pos x="connsiteX27124" y="connsiteY27124"/>
              </a:cxn>
              <a:cxn ang="0">
                <a:pos x="connsiteX27125" y="connsiteY27125"/>
              </a:cxn>
              <a:cxn ang="0">
                <a:pos x="connsiteX27126" y="connsiteY27126"/>
              </a:cxn>
              <a:cxn ang="0">
                <a:pos x="connsiteX27127" y="connsiteY27127"/>
              </a:cxn>
              <a:cxn ang="0">
                <a:pos x="connsiteX27128" y="connsiteY27128"/>
              </a:cxn>
              <a:cxn ang="0">
                <a:pos x="connsiteX27129" y="connsiteY27129"/>
              </a:cxn>
              <a:cxn ang="0">
                <a:pos x="connsiteX27130" y="connsiteY27130"/>
              </a:cxn>
              <a:cxn ang="0">
                <a:pos x="connsiteX27131" y="connsiteY27131"/>
              </a:cxn>
              <a:cxn ang="0">
                <a:pos x="connsiteX27132" y="connsiteY27132"/>
              </a:cxn>
              <a:cxn ang="0">
                <a:pos x="connsiteX27133" y="connsiteY27133"/>
              </a:cxn>
              <a:cxn ang="0">
                <a:pos x="connsiteX27134" y="connsiteY27134"/>
              </a:cxn>
              <a:cxn ang="0">
                <a:pos x="connsiteX27135" y="connsiteY27135"/>
              </a:cxn>
              <a:cxn ang="0">
                <a:pos x="connsiteX27136" y="connsiteY27136"/>
              </a:cxn>
              <a:cxn ang="0">
                <a:pos x="connsiteX27137" y="connsiteY27137"/>
              </a:cxn>
              <a:cxn ang="0">
                <a:pos x="connsiteX27138" y="connsiteY27138"/>
              </a:cxn>
              <a:cxn ang="0">
                <a:pos x="connsiteX27139" y="connsiteY27139"/>
              </a:cxn>
              <a:cxn ang="0">
                <a:pos x="connsiteX27140" y="connsiteY27140"/>
              </a:cxn>
              <a:cxn ang="0">
                <a:pos x="connsiteX27141" y="connsiteY27141"/>
              </a:cxn>
              <a:cxn ang="0">
                <a:pos x="connsiteX27142" y="connsiteY27142"/>
              </a:cxn>
              <a:cxn ang="0">
                <a:pos x="connsiteX27143" y="connsiteY27143"/>
              </a:cxn>
              <a:cxn ang="0">
                <a:pos x="connsiteX27144" y="connsiteY27144"/>
              </a:cxn>
              <a:cxn ang="0">
                <a:pos x="connsiteX27145" y="connsiteY27145"/>
              </a:cxn>
              <a:cxn ang="0">
                <a:pos x="connsiteX27146" y="connsiteY27146"/>
              </a:cxn>
              <a:cxn ang="0">
                <a:pos x="connsiteX27147" y="connsiteY27147"/>
              </a:cxn>
              <a:cxn ang="0">
                <a:pos x="connsiteX27148" y="connsiteY27148"/>
              </a:cxn>
              <a:cxn ang="0">
                <a:pos x="connsiteX27149" y="connsiteY27149"/>
              </a:cxn>
              <a:cxn ang="0">
                <a:pos x="connsiteX27150" y="connsiteY27150"/>
              </a:cxn>
              <a:cxn ang="0">
                <a:pos x="connsiteX27151" y="connsiteY27151"/>
              </a:cxn>
              <a:cxn ang="0">
                <a:pos x="connsiteX27152" y="connsiteY27152"/>
              </a:cxn>
              <a:cxn ang="0">
                <a:pos x="connsiteX27153" y="connsiteY27153"/>
              </a:cxn>
              <a:cxn ang="0">
                <a:pos x="connsiteX27154" y="connsiteY27154"/>
              </a:cxn>
              <a:cxn ang="0">
                <a:pos x="connsiteX27155" y="connsiteY27155"/>
              </a:cxn>
              <a:cxn ang="0">
                <a:pos x="connsiteX27156" y="connsiteY27156"/>
              </a:cxn>
              <a:cxn ang="0">
                <a:pos x="connsiteX27157" y="connsiteY27157"/>
              </a:cxn>
              <a:cxn ang="0">
                <a:pos x="connsiteX27158" y="connsiteY27158"/>
              </a:cxn>
              <a:cxn ang="0">
                <a:pos x="connsiteX27159" y="connsiteY27159"/>
              </a:cxn>
              <a:cxn ang="0">
                <a:pos x="connsiteX27160" y="connsiteY27160"/>
              </a:cxn>
              <a:cxn ang="0">
                <a:pos x="connsiteX27161" y="connsiteY27161"/>
              </a:cxn>
              <a:cxn ang="0">
                <a:pos x="connsiteX27162" y="connsiteY27162"/>
              </a:cxn>
              <a:cxn ang="0">
                <a:pos x="connsiteX27163" y="connsiteY27163"/>
              </a:cxn>
              <a:cxn ang="0">
                <a:pos x="connsiteX27164" y="connsiteY27164"/>
              </a:cxn>
              <a:cxn ang="0">
                <a:pos x="connsiteX27165" y="connsiteY27165"/>
              </a:cxn>
              <a:cxn ang="0">
                <a:pos x="connsiteX27166" y="connsiteY27166"/>
              </a:cxn>
              <a:cxn ang="0">
                <a:pos x="connsiteX27167" y="connsiteY27167"/>
              </a:cxn>
              <a:cxn ang="0">
                <a:pos x="connsiteX27168" y="connsiteY27168"/>
              </a:cxn>
              <a:cxn ang="0">
                <a:pos x="connsiteX27169" y="connsiteY27169"/>
              </a:cxn>
              <a:cxn ang="0">
                <a:pos x="connsiteX27170" y="connsiteY27170"/>
              </a:cxn>
              <a:cxn ang="0">
                <a:pos x="connsiteX27171" y="connsiteY27171"/>
              </a:cxn>
              <a:cxn ang="0">
                <a:pos x="connsiteX27172" y="connsiteY27172"/>
              </a:cxn>
              <a:cxn ang="0">
                <a:pos x="connsiteX27173" y="connsiteY27173"/>
              </a:cxn>
              <a:cxn ang="0">
                <a:pos x="connsiteX27174" y="connsiteY27174"/>
              </a:cxn>
              <a:cxn ang="0">
                <a:pos x="connsiteX27175" y="connsiteY27175"/>
              </a:cxn>
              <a:cxn ang="0">
                <a:pos x="connsiteX27176" y="connsiteY27176"/>
              </a:cxn>
              <a:cxn ang="0">
                <a:pos x="connsiteX27177" y="connsiteY27177"/>
              </a:cxn>
              <a:cxn ang="0">
                <a:pos x="connsiteX27178" y="connsiteY27178"/>
              </a:cxn>
              <a:cxn ang="0">
                <a:pos x="connsiteX27179" y="connsiteY27179"/>
              </a:cxn>
              <a:cxn ang="0">
                <a:pos x="connsiteX27180" y="connsiteY27180"/>
              </a:cxn>
              <a:cxn ang="0">
                <a:pos x="connsiteX27181" y="connsiteY27181"/>
              </a:cxn>
              <a:cxn ang="0">
                <a:pos x="connsiteX27182" y="connsiteY27182"/>
              </a:cxn>
              <a:cxn ang="0">
                <a:pos x="connsiteX27183" y="connsiteY27183"/>
              </a:cxn>
              <a:cxn ang="0">
                <a:pos x="connsiteX27184" y="connsiteY27184"/>
              </a:cxn>
              <a:cxn ang="0">
                <a:pos x="connsiteX27185" y="connsiteY27185"/>
              </a:cxn>
              <a:cxn ang="0">
                <a:pos x="connsiteX27186" y="connsiteY27186"/>
              </a:cxn>
              <a:cxn ang="0">
                <a:pos x="connsiteX27187" y="connsiteY27187"/>
              </a:cxn>
              <a:cxn ang="0">
                <a:pos x="connsiteX27188" y="connsiteY27188"/>
              </a:cxn>
              <a:cxn ang="0">
                <a:pos x="connsiteX27189" y="connsiteY27189"/>
              </a:cxn>
              <a:cxn ang="0">
                <a:pos x="connsiteX27190" y="connsiteY27190"/>
              </a:cxn>
              <a:cxn ang="0">
                <a:pos x="connsiteX27191" y="connsiteY27191"/>
              </a:cxn>
              <a:cxn ang="0">
                <a:pos x="connsiteX27192" y="connsiteY27192"/>
              </a:cxn>
              <a:cxn ang="0">
                <a:pos x="connsiteX27193" y="connsiteY27193"/>
              </a:cxn>
              <a:cxn ang="0">
                <a:pos x="connsiteX27194" y="connsiteY27194"/>
              </a:cxn>
              <a:cxn ang="0">
                <a:pos x="connsiteX27195" y="connsiteY27195"/>
              </a:cxn>
              <a:cxn ang="0">
                <a:pos x="connsiteX27196" y="connsiteY27196"/>
              </a:cxn>
              <a:cxn ang="0">
                <a:pos x="connsiteX27197" y="connsiteY27197"/>
              </a:cxn>
              <a:cxn ang="0">
                <a:pos x="connsiteX27198" y="connsiteY27198"/>
              </a:cxn>
              <a:cxn ang="0">
                <a:pos x="connsiteX27199" y="connsiteY27199"/>
              </a:cxn>
              <a:cxn ang="0">
                <a:pos x="connsiteX27200" y="connsiteY27200"/>
              </a:cxn>
              <a:cxn ang="0">
                <a:pos x="connsiteX27201" y="connsiteY27201"/>
              </a:cxn>
              <a:cxn ang="0">
                <a:pos x="connsiteX27202" y="connsiteY27202"/>
              </a:cxn>
              <a:cxn ang="0">
                <a:pos x="connsiteX27203" y="connsiteY27203"/>
              </a:cxn>
              <a:cxn ang="0">
                <a:pos x="connsiteX27204" y="connsiteY27204"/>
              </a:cxn>
              <a:cxn ang="0">
                <a:pos x="connsiteX27205" y="connsiteY27205"/>
              </a:cxn>
              <a:cxn ang="0">
                <a:pos x="connsiteX27206" y="connsiteY27206"/>
              </a:cxn>
              <a:cxn ang="0">
                <a:pos x="connsiteX27207" y="connsiteY27207"/>
              </a:cxn>
              <a:cxn ang="0">
                <a:pos x="connsiteX27208" y="connsiteY27208"/>
              </a:cxn>
              <a:cxn ang="0">
                <a:pos x="connsiteX27209" y="connsiteY27209"/>
              </a:cxn>
              <a:cxn ang="0">
                <a:pos x="connsiteX27210" y="connsiteY27210"/>
              </a:cxn>
              <a:cxn ang="0">
                <a:pos x="connsiteX27211" y="connsiteY27211"/>
              </a:cxn>
              <a:cxn ang="0">
                <a:pos x="connsiteX27212" y="connsiteY27212"/>
              </a:cxn>
              <a:cxn ang="0">
                <a:pos x="connsiteX27213" y="connsiteY27213"/>
              </a:cxn>
              <a:cxn ang="0">
                <a:pos x="connsiteX27214" y="connsiteY27214"/>
              </a:cxn>
              <a:cxn ang="0">
                <a:pos x="connsiteX27215" y="connsiteY27215"/>
              </a:cxn>
              <a:cxn ang="0">
                <a:pos x="connsiteX27216" y="connsiteY27216"/>
              </a:cxn>
              <a:cxn ang="0">
                <a:pos x="connsiteX27217" y="connsiteY27217"/>
              </a:cxn>
              <a:cxn ang="0">
                <a:pos x="connsiteX27218" y="connsiteY27218"/>
              </a:cxn>
              <a:cxn ang="0">
                <a:pos x="connsiteX27219" y="connsiteY27219"/>
              </a:cxn>
              <a:cxn ang="0">
                <a:pos x="connsiteX27220" y="connsiteY27220"/>
              </a:cxn>
              <a:cxn ang="0">
                <a:pos x="connsiteX27221" y="connsiteY27221"/>
              </a:cxn>
              <a:cxn ang="0">
                <a:pos x="connsiteX27222" y="connsiteY27222"/>
              </a:cxn>
              <a:cxn ang="0">
                <a:pos x="connsiteX27223" y="connsiteY27223"/>
              </a:cxn>
              <a:cxn ang="0">
                <a:pos x="connsiteX27224" y="connsiteY27224"/>
              </a:cxn>
              <a:cxn ang="0">
                <a:pos x="connsiteX27225" y="connsiteY27225"/>
              </a:cxn>
              <a:cxn ang="0">
                <a:pos x="connsiteX27226" y="connsiteY27226"/>
              </a:cxn>
              <a:cxn ang="0">
                <a:pos x="connsiteX27227" y="connsiteY27227"/>
              </a:cxn>
              <a:cxn ang="0">
                <a:pos x="connsiteX27228" y="connsiteY27228"/>
              </a:cxn>
              <a:cxn ang="0">
                <a:pos x="connsiteX27229" y="connsiteY27229"/>
              </a:cxn>
              <a:cxn ang="0">
                <a:pos x="connsiteX27230" y="connsiteY27230"/>
              </a:cxn>
              <a:cxn ang="0">
                <a:pos x="connsiteX27231" y="connsiteY27231"/>
              </a:cxn>
              <a:cxn ang="0">
                <a:pos x="connsiteX27232" y="connsiteY27232"/>
              </a:cxn>
              <a:cxn ang="0">
                <a:pos x="connsiteX27233" y="connsiteY27233"/>
              </a:cxn>
              <a:cxn ang="0">
                <a:pos x="connsiteX27234" y="connsiteY27234"/>
              </a:cxn>
              <a:cxn ang="0">
                <a:pos x="connsiteX27235" y="connsiteY27235"/>
              </a:cxn>
              <a:cxn ang="0">
                <a:pos x="connsiteX27236" y="connsiteY27236"/>
              </a:cxn>
              <a:cxn ang="0">
                <a:pos x="connsiteX27237" y="connsiteY27237"/>
              </a:cxn>
              <a:cxn ang="0">
                <a:pos x="connsiteX27238" y="connsiteY27238"/>
              </a:cxn>
              <a:cxn ang="0">
                <a:pos x="connsiteX27239" y="connsiteY27239"/>
              </a:cxn>
              <a:cxn ang="0">
                <a:pos x="connsiteX27240" y="connsiteY27240"/>
              </a:cxn>
              <a:cxn ang="0">
                <a:pos x="connsiteX27241" y="connsiteY27241"/>
              </a:cxn>
              <a:cxn ang="0">
                <a:pos x="connsiteX27242" y="connsiteY27242"/>
              </a:cxn>
              <a:cxn ang="0">
                <a:pos x="connsiteX27243" y="connsiteY27243"/>
              </a:cxn>
              <a:cxn ang="0">
                <a:pos x="connsiteX27244" y="connsiteY27244"/>
              </a:cxn>
              <a:cxn ang="0">
                <a:pos x="connsiteX27245" y="connsiteY27245"/>
              </a:cxn>
              <a:cxn ang="0">
                <a:pos x="connsiteX27246" y="connsiteY27246"/>
              </a:cxn>
              <a:cxn ang="0">
                <a:pos x="connsiteX27247" y="connsiteY27247"/>
              </a:cxn>
              <a:cxn ang="0">
                <a:pos x="connsiteX27248" y="connsiteY27248"/>
              </a:cxn>
              <a:cxn ang="0">
                <a:pos x="connsiteX27249" y="connsiteY27249"/>
              </a:cxn>
              <a:cxn ang="0">
                <a:pos x="connsiteX27250" y="connsiteY27250"/>
              </a:cxn>
              <a:cxn ang="0">
                <a:pos x="connsiteX27251" y="connsiteY27251"/>
              </a:cxn>
              <a:cxn ang="0">
                <a:pos x="connsiteX27252" y="connsiteY27252"/>
              </a:cxn>
              <a:cxn ang="0">
                <a:pos x="connsiteX27253" y="connsiteY27253"/>
              </a:cxn>
              <a:cxn ang="0">
                <a:pos x="connsiteX27254" y="connsiteY27254"/>
              </a:cxn>
              <a:cxn ang="0">
                <a:pos x="connsiteX27255" y="connsiteY27255"/>
              </a:cxn>
              <a:cxn ang="0">
                <a:pos x="connsiteX27256" y="connsiteY27256"/>
              </a:cxn>
              <a:cxn ang="0">
                <a:pos x="connsiteX27257" y="connsiteY27257"/>
              </a:cxn>
              <a:cxn ang="0">
                <a:pos x="connsiteX27258" y="connsiteY27258"/>
              </a:cxn>
              <a:cxn ang="0">
                <a:pos x="connsiteX27259" y="connsiteY27259"/>
              </a:cxn>
              <a:cxn ang="0">
                <a:pos x="connsiteX27260" y="connsiteY27260"/>
              </a:cxn>
              <a:cxn ang="0">
                <a:pos x="connsiteX27261" y="connsiteY27261"/>
              </a:cxn>
              <a:cxn ang="0">
                <a:pos x="connsiteX27262" y="connsiteY27262"/>
              </a:cxn>
              <a:cxn ang="0">
                <a:pos x="connsiteX27263" y="connsiteY27263"/>
              </a:cxn>
              <a:cxn ang="0">
                <a:pos x="connsiteX27264" y="connsiteY27264"/>
              </a:cxn>
              <a:cxn ang="0">
                <a:pos x="connsiteX27265" y="connsiteY27265"/>
              </a:cxn>
              <a:cxn ang="0">
                <a:pos x="connsiteX27266" y="connsiteY27266"/>
              </a:cxn>
              <a:cxn ang="0">
                <a:pos x="connsiteX27267" y="connsiteY27267"/>
              </a:cxn>
              <a:cxn ang="0">
                <a:pos x="connsiteX27268" y="connsiteY27268"/>
              </a:cxn>
              <a:cxn ang="0">
                <a:pos x="connsiteX27269" y="connsiteY27269"/>
              </a:cxn>
              <a:cxn ang="0">
                <a:pos x="connsiteX27270" y="connsiteY27270"/>
              </a:cxn>
              <a:cxn ang="0">
                <a:pos x="connsiteX27271" y="connsiteY27271"/>
              </a:cxn>
              <a:cxn ang="0">
                <a:pos x="connsiteX27272" y="connsiteY27272"/>
              </a:cxn>
              <a:cxn ang="0">
                <a:pos x="connsiteX27273" y="connsiteY27273"/>
              </a:cxn>
              <a:cxn ang="0">
                <a:pos x="connsiteX27274" y="connsiteY27274"/>
              </a:cxn>
              <a:cxn ang="0">
                <a:pos x="connsiteX27275" y="connsiteY27275"/>
              </a:cxn>
              <a:cxn ang="0">
                <a:pos x="connsiteX27276" y="connsiteY27276"/>
              </a:cxn>
              <a:cxn ang="0">
                <a:pos x="connsiteX27277" y="connsiteY27277"/>
              </a:cxn>
              <a:cxn ang="0">
                <a:pos x="connsiteX27278" y="connsiteY27278"/>
              </a:cxn>
              <a:cxn ang="0">
                <a:pos x="connsiteX27279" y="connsiteY27279"/>
              </a:cxn>
              <a:cxn ang="0">
                <a:pos x="connsiteX27280" y="connsiteY27280"/>
              </a:cxn>
              <a:cxn ang="0">
                <a:pos x="connsiteX27281" y="connsiteY27281"/>
              </a:cxn>
              <a:cxn ang="0">
                <a:pos x="connsiteX27282" y="connsiteY27282"/>
              </a:cxn>
              <a:cxn ang="0">
                <a:pos x="connsiteX27283" y="connsiteY27283"/>
              </a:cxn>
              <a:cxn ang="0">
                <a:pos x="connsiteX27284" y="connsiteY27284"/>
              </a:cxn>
              <a:cxn ang="0">
                <a:pos x="connsiteX27285" y="connsiteY27285"/>
              </a:cxn>
              <a:cxn ang="0">
                <a:pos x="connsiteX27286" y="connsiteY27286"/>
              </a:cxn>
              <a:cxn ang="0">
                <a:pos x="connsiteX27287" y="connsiteY27287"/>
              </a:cxn>
              <a:cxn ang="0">
                <a:pos x="connsiteX27288" y="connsiteY27288"/>
              </a:cxn>
              <a:cxn ang="0">
                <a:pos x="connsiteX27289" y="connsiteY27289"/>
              </a:cxn>
              <a:cxn ang="0">
                <a:pos x="connsiteX27290" y="connsiteY27290"/>
              </a:cxn>
              <a:cxn ang="0">
                <a:pos x="connsiteX27291" y="connsiteY27291"/>
              </a:cxn>
              <a:cxn ang="0">
                <a:pos x="connsiteX27292" y="connsiteY27292"/>
              </a:cxn>
              <a:cxn ang="0">
                <a:pos x="connsiteX27293" y="connsiteY27293"/>
              </a:cxn>
              <a:cxn ang="0">
                <a:pos x="connsiteX27294" y="connsiteY27294"/>
              </a:cxn>
              <a:cxn ang="0">
                <a:pos x="connsiteX27295" y="connsiteY27295"/>
              </a:cxn>
              <a:cxn ang="0">
                <a:pos x="connsiteX27296" y="connsiteY27296"/>
              </a:cxn>
              <a:cxn ang="0">
                <a:pos x="connsiteX27297" y="connsiteY27297"/>
              </a:cxn>
              <a:cxn ang="0">
                <a:pos x="connsiteX27298" y="connsiteY27298"/>
              </a:cxn>
              <a:cxn ang="0">
                <a:pos x="connsiteX27299" y="connsiteY27299"/>
              </a:cxn>
              <a:cxn ang="0">
                <a:pos x="connsiteX27300" y="connsiteY27300"/>
              </a:cxn>
              <a:cxn ang="0">
                <a:pos x="connsiteX27301" y="connsiteY27301"/>
              </a:cxn>
              <a:cxn ang="0">
                <a:pos x="connsiteX27302" y="connsiteY27302"/>
              </a:cxn>
              <a:cxn ang="0">
                <a:pos x="connsiteX27303" y="connsiteY27303"/>
              </a:cxn>
              <a:cxn ang="0">
                <a:pos x="connsiteX27304" y="connsiteY27304"/>
              </a:cxn>
              <a:cxn ang="0">
                <a:pos x="connsiteX27305" y="connsiteY27305"/>
              </a:cxn>
              <a:cxn ang="0">
                <a:pos x="connsiteX27306" y="connsiteY27306"/>
              </a:cxn>
              <a:cxn ang="0">
                <a:pos x="connsiteX27307" y="connsiteY27307"/>
              </a:cxn>
              <a:cxn ang="0">
                <a:pos x="connsiteX27308" y="connsiteY27308"/>
              </a:cxn>
              <a:cxn ang="0">
                <a:pos x="connsiteX27309" y="connsiteY27309"/>
              </a:cxn>
              <a:cxn ang="0">
                <a:pos x="connsiteX27310" y="connsiteY27310"/>
              </a:cxn>
              <a:cxn ang="0">
                <a:pos x="connsiteX27311" y="connsiteY27311"/>
              </a:cxn>
              <a:cxn ang="0">
                <a:pos x="connsiteX27312" y="connsiteY27312"/>
              </a:cxn>
              <a:cxn ang="0">
                <a:pos x="connsiteX27313" y="connsiteY27313"/>
              </a:cxn>
              <a:cxn ang="0">
                <a:pos x="connsiteX27314" y="connsiteY27314"/>
              </a:cxn>
              <a:cxn ang="0">
                <a:pos x="connsiteX27315" y="connsiteY27315"/>
              </a:cxn>
              <a:cxn ang="0">
                <a:pos x="connsiteX27316" y="connsiteY27316"/>
              </a:cxn>
              <a:cxn ang="0">
                <a:pos x="connsiteX27317" y="connsiteY27317"/>
              </a:cxn>
              <a:cxn ang="0">
                <a:pos x="connsiteX27318" y="connsiteY27318"/>
              </a:cxn>
              <a:cxn ang="0">
                <a:pos x="connsiteX27319" y="connsiteY27319"/>
              </a:cxn>
              <a:cxn ang="0">
                <a:pos x="connsiteX27320" y="connsiteY27320"/>
              </a:cxn>
              <a:cxn ang="0">
                <a:pos x="connsiteX27321" y="connsiteY27321"/>
              </a:cxn>
              <a:cxn ang="0">
                <a:pos x="connsiteX27322" y="connsiteY27322"/>
              </a:cxn>
              <a:cxn ang="0">
                <a:pos x="connsiteX27323" y="connsiteY27323"/>
              </a:cxn>
              <a:cxn ang="0">
                <a:pos x="connsiteX27324" y="connsiteY27324"/>
              </a:cxn>
              <a:cxn ang="0">
                <a:pos x="connsiteX27325" y="connsiteY27325"/>
              </a:cxn>
              <a:cxn ang="0">
                <a:pos x="connsiteX27326" y="connsiteY27326"/>
              </a:cxn>
              <a:cxn ang="0">
                <a:pos x="connsiteX27327" y="connsiteY27327"/>
              </a:cxn>
              <a:cxn ang="0">
                <a:pos x="connsiteX27328" y="connsiteY27328"/>
              </a:cxn>
              <a:cxn ang="0">
                <a:pos x="connsiteX27329" y="connsiteY27329"/>
              </a:cxn>
              <a:cxn ang="0">
                <a:pos x="connsiteX27330" y="connsiteY27330"/>
              </a:cxn>
              <a:cxn ang="0">
                <a:pos x="connsiteX27331" y="connsiteY27331"/>
              </a:cxn>
              <a:cxn ang="0">
                <a:pos x="connsiteX27332" y="connsiteY27332"/>
              </a:cxn>
              <a:cxn ang="0">
                <a:pos x="connsiteX27333" y="connsiteY27333"/>
              </a:cxn>
              <a:cxn ang="0">
                <a:pos x="connsiteX27334" y="connsiteY27334"/>
              </a:cxn>
              <a:cxn ang="0">
                <a:pos x="connsiteX27335" y="connsiteY27335"/>
              </a:cxn>
              <a:cxn ang="0">
                <a:pos x="connsiteX27336" y="connsiteY27336"/>
              </a:cxn>
              <a:cxn ang="0">
                <a:pos x="connsiteX27337" y="connsiteY27337"/>
              </a:cxn>
              <a:cxn ang="0">
                <a:pos x="connsiteX27338" y="connsiteY27338"/>
              </a:cxn>
              <a:cxn ang="0">
                <a:pos x="connsiteX27339" y="connsiteY27339"/>
              </a:cxn>
              <a:cxn ang="0">
                <a:pos x="connsiteX27340" y="connsiteY27340"/>
              </a:cxn>
              <a:cxn ang="0">
                <a:pos x="connsiteX27341" y="connsiteY27341"/>
              </a:cxn>
              <a:cxn ang="0">
                <a:pos x="connsiteX27342" y="connsiteY27342"/>
              </a:cxn>
              <a:cxn ang="0">
                <a:pos x="connsiteX27343" y="connsiteY27343"/>
              </a:cxn>
              <a:cxn ang="0">
                <a:pos x="connsiteX27344" y="connsiteY27344"/>
              </a:cxn>
              <a:cxn ang="0">
                <a:pos x="connsiteX27345" y="connsiteY27345"/>
              </a:cxn>
              <a:cxn ang="0">
                <a:pos x="connsiteX27346" y="connsiteY27346"/>
              </a:cxn>
              <a:cxn ang="0">
                <a:pos x="connsiteX27347" y="connsiteY27347"/>
              </a:cxn>
              <a:cxn ang="0">
                <a:pos x="connsiteX27348" y="connsiteY27348"/>
              </a:cxn>
              <a:cxn ang="0">
                <a:pos x="connsiteX27349" y="connsiteY27349"/>
              </a:cxn>
              <a:cxn ang="0">
                <a:pos x="connsiteX27350" y="connsiteY27350"/>
              </a:cxn>
              <a:cxn ang="0">
                <a:pos x="connsiteX27351" y="connsiteY27351"/>
              </a:cxn>
              <a:cxn ang="0">
                <a:pos x="connsiteX27352" y="connsiteY27352"/>
              </a:cxn>
              <a:cxn ang="0">
                <a:pos x="connsiteX27353" y="connsiteY27353"/>
              </a:cxn>
              <a:cxn ang="0">
                <a:pos x="connsiteX27354" y="connsiteY27354"/>
              </a:cxn>
              <a:cxn ang="0">
                <a:pos x="connsiteX27355" y="connsiteY27355"/>
              </a:cxn>
              <a:cxn ang="0">
                <a:pos x="connsiteX27356" y="connsiteY27356"/>
              </a:cxn>
              <a:cxn ang="0">
                <a:pos x="connsiteX27357" y="connsiteY27357"/>
              </a:cxn>
              <a:cxn ang="0">
                <a:pos x="connsiteX27358" y="connsiteY27358"/>
              </a:cxn>
              <a:cxn ang="0">
                <a:pos x="connsiteX27359" y="connsiteY27359"/>
              </a:cxn>
              <a:cxn ang="0">
                <a:pos x="connsiteX27360" y="connsiteY27360"/>
              </a:cxn>
              <a:cxn ang="0">
                <a:pos x="connsiteX27361" y="connsiteY27361"/>
              </a:cxn>
              <a:cxn ang="0">
                <a:pos x="connsiteX27362" y="connsiteY27362"/>
              </a:cxn>
              <a:cxn ang="0">
                <a:pos x="connsiteX27363" y="connsiteY27363"/>
              </a:cxn>
              <a:cxn ang="0">
                <a:pos x="connsiteX27364" y="connsiteY27364"/>
              </a:cxn>
              <a:cxn ang="0">
                <a:pos x="connsiteX27365" y="connsiteY27365"/>
              </a:cxn>
              <a:cxn ang="0">
                <a:pos x="connsiteX27366" y="connsiteY27366"/>
              </a:cxn>
              <a:cxn ang="0">
                <a:pos x="connsiteX27367" y="connsiteY27367"/>
              </a:cxn>
              <a:cxn ang="0">
                <a:pos x="connsiteX27368" y="connsiteY27368"/>
              </a:cxn>
              <a:cxn ang="0">
                <a:pos x="connsiteX27369" y="connsiteY27369"/>
              </a:cxn>
              <a:cxn ang="0">
                <a:pos x="connsiteX27370" y="connsiteY27370"/>
              </a:cxn>
              <a:cxn ang="0">
                <a:pos x="connsiteX27371" y="connsiteY27371"/>
              </a:cxn>
              <a:cxn ang="0">
                <a:pos x="connsiteX27372" y="connsiteY27372"/>
              </a:cxn>
              <a:cxn ang="0">
                <a:pos x="connsiteX27373" y="connsiteY27373"/>
              </a:cxn>
              <a:cxn ang="0">
                <a:pos x="connsiteX27374" y="connsiteY27374"/>
              </a:cxn>
              <a:cxn ang="0">
                <a:pos x="connsiteX27375" y="connsiteY27375"/>
              </a:cxn>
              <a:cxn ang="0">
                <a:pos x="connsiteX27376" y="connsiteY27376"/>
              </a:cxn>
              <a:cxn ang="0">
                <a:pos x="connsiteX27377" y="connsiteY27377"/>
              </a:cxn>
              <a:cxn ang="0">
                <a:pos x="connsiteX27378" y="connsiteY27378"/>
              </a:cxn>
              <a:cxn ang="0">
                <a:pos x="connsiteX27379" y="connsiteY27379"/>
              </a:cxn>
              <a:cxn ang="0">
                <a:pos x="connsiteX27380" y="connsiteY27380"/>
              </a:cxn>
              <a:cxn ang="0">
                <a:pos x="connsiteX27381" y="connsiteY27381"/>
              </a:cxn>
              <a:cxn ang="0">
                <a:pos x="connsiteX27382" y="connsiteY27382"/>
              </a:cxn>
              <a:cxn ang="0">
                <a:pos x="connsiteX27383" y="connsiteY27383"/>
              </a:cxn>
              <a:cxn ang="0">
                <a:pos x="connsiteX27384" y="connsiteY27384"/>
              </a:cxn>
              <a:cxn ang="0">
                <a:pos x="connsiteX27385" y="connsiteY27385"/>
              </a:cxn>
              <a:cxn ang="0">
                <a:pos x="connsiteX27386" y="connsiteY27386"/>
              </a:cxn>
              <a:cxn ang="0">
                <a:pos x="connsiteX27387" y="connsiteY27387"/>
              </a:cxn>
              <a:cxn ang="0">
                <a:pos x="connsiteX27388" y="connsiteY27388"/>
              </a:cxn>
              <a:cxn ang="0">
                <a:pos x="connsiteX27389" y="connsiteY27389"/>
              </a:cxn>
              <a:cxn ang="0">
                <a:pos x="connsiteX27390" y="connsiteY27390"/>
              </a:cxn>
              <a:cxn ang="0">
                <a:pos x="connsiteX27391" y="connsiteY27391"/>
              </a:cxn>
              <a:cxn ang="0">
                <a:pos x="connsiteX27392" y="connsiteY27392"/>
              </a:cxn>
              <a:cxn ang="0">
                <a:pos x="connsiteX27393" y="connsiteY27393"/>
              </a:cxn>
              <a:cxn ang="0">
                <a:pos x="connsiteX27394" y="connsiteY27394"/>
              </a:cxn>
              <a:cxn ang="0">
                <a:pos x="connsiteX27395" y="connsiteY27395"/>
              </a:cxn>
              <a:cxn ang="0">
                <a:pos x="connsiteX27396" y="connsiteY27396"/>
              </a:cxn>
              <a:cxn ang="0">
                <a:pos x="connsiteX27397" y="connsiteY27397"/>
              </a:cxn>
              <a:cxn ang="0">
                <a:pos x="connsiteX27398" y="connsiteY27398"/>
              </a:cxn>
              <a:cxn ang="0">
                <a:pos x="connsiteX27399" y="connsiteY27399"/>
              </a:cxn>
              <a:cxn ang="0">
                <a:pos x="connsiteX27400" y="connsiteY27400"/>
              </a:cxn>
              <a:cxn ang="0">
                <a:pos x="connsiteX27401" y="connsiteY27401"/>
              </a:cxn>
              <a:cxn ang="0">
                <a:pos x="connsiteX27402" y="connsiteY27402"/>
              </a:cxn>
              <a:cxn ang="0">
                <a:pos x="connsiteX27403" y="connsiteY27403"/>
              </a:cxn>
              <a:cxn ang="0">
                <a:pos x="connsiteX27404" y="connsiteY27404"/>
              </a:cxn>
              <a:cxn ang="0">
                <a:pos x="connsiteX27405" y="connsiteY27405"/>
              </a:cxn>
              <a:cxn ang="0">
                <a:pos x="connsiteX27406" y="connsiteY27406"/>
              </a:cxn>
              <a:cxn ang="0">
                <a:pos x="connsiteX27407" y="connsiteY27407"/>
              </a:cxn>
              <a:cxn ang="0">
                <a:pos x="connsiteX27408" y="connsiteY27408"/>
              </a:cxn>
              <a:cxn ang="0">
                <a:pos x="connsiteX27409" y="connsiteY27409"/>
              </a:cxn>
              <a:cxn ang="0">
                <a:pos x="connsiteX27410" y="connsiteY27410"/>
              </a:cxn>
              <a:cxn ang="0">
                <a:pos x="connsiteX27411" y="connsiteY27411"/>
              </a:cxn>
              <a:cxn ang="0">
                <a:pos x="connsiteX27412" y="connsiteY27412"/>
              </a:cxn>
              <a:cxn ang="0">
                <a:pos x="connsiteX27413" y="connsiteY27413"/>
              </a:cxn>
              <a:cxn ang="0">
                <a:pos x="connsiteX27414" y="connsiteY27414"/>
              </a:cxn>
              <a:cxn ang="0">
                <a:pos x="connsiteX27415" y="connsiteY27415"/>
              </a:cxn>
              <a:cxn ang="0">
                <a:pos x="connsiteX27416" y="connsiteY27416"/>
              </a:cxn>
              <a:cxn ang="0">
                <a:pos x="connsiteX27417" y="connsiteY27417"/>
              </a:cxn>
              <a:cxn ang="0">
                <a:pos x="connsiteX27418" y="connsiteY27418"/>
              </a:cxn>
              <a:cxn ang="0">
                <a:pos x="connsiteX27419" y="connsiteY27419"/>
              </a:cxn>
              <a:cxn ang="0">
                <a:pos x="connsiteX27420" y="connsiteY27420"/>
              </a:cxn>
              <a:cxn ang="0">
                <a:pos x="connsiteX27421" y="connsiteY27421"/>
              </a:cxn>
              <a:cxn ang="0">
                <a:pos x="connsiteX27422" y="connsiteY27422"/>
              </a:cxn>
              <a:cxn ang="0">
                <a:pos x="connsiteX27423" y="connsiteY27423"/>
              </a:cxn>
              <a:cxn ang="0">
                <a:pos x="connsiteX27424" y="connsiteY27424"/>
              </a:cxn>
              <a:cxn ang="0">
                <a:pos x="connsiteX27425" y="connsiteY27425"/>
              </a:cxn>
              <a:cxn ang="0">
                <a:pos x="connsiteX27426" y="connsiteY27426"/>
              </a:cxn>
              <a:cxn ang="0">
                <a:pos x="connsiteX27427" y="connsiteY27427"/>
              </a:cxn>
              <a:cxn ang="0">
                <a:pos x="connsiteX27428" y="connsiteY27428"/>
              </a:cxn>
              <a:cxn ang="0">
                <a:pos x="connsiteX27429" y="connsiteY27429"/>
              </a:cxn>
              <a:cxn ang="0">
                <a:pos x="connsiteX27430" y="connsiteY27430"/>
              </a:cxn>
              <a:cxn ang="0">
                <a:pos x="connsiteX27431" y="connsiteY27431"/>
              </a:cxn>
              <a:cxn ang="0">
                <a:pos x="connsiteX27432" y="connsiteY27432"/>
              </a:cxn>
              <a:cxn ang="0">
                <a:pos x="connsiteX27433" y="connsiteY27433"/>
              </a:cxn>
              <a:cxn ang="0">
                <a:pos x="connsiteX27434" y="connsiteY27434"/>
              </a:cxn>
              <a:cxn ang="0">
                <a:pos x="connsiteX27435" y="connsiteY27435"/>
              </a:cxn>
              <a:cxn ang="0">
                <a:pos x="connsiteX27436" y="connsiteY27436"/>
              </a:cxn>
              <a:cxn ang="0">
                <a:pos x="connsiteX27437" y="connsiteY27437"/>
              </a:cxn>
              <a:cxn ang="0">
                <a:pos x="connsiteX27438" y="connsiteY27438"/>
              </a:cxn>
              <a:cxn ang="0">
                <a:pos x="connsiteX27439" y="connsiteY27439"/>
              </a:cxn>
              <a:cxn ang="0">
                <a:pos x="connsiteX27440" y="connsiteY27440"/>
              </a:cxn>
              <a:cxn ang="0">
                <a:pos x="connsiteX27441" y="connsiteY27441"/>
              </a:cxn>
              <a:cxn ang="0">
                <a:pos x="connsiteX27442" y="connsiteY27442"/>
              </a:cxn>
              <a:cxn ang="0">
                <a:pos x="connsiteX27443" y="connsiteY27443"/>
              </a:cxn>
              <a:cxn ang="0">
                <a:pos x="connsiteX27444" y="connsiteY27444"/>
              </a:cxn>
              <a:cxn ang="0">
                <a:pos x="connsiteX27445" y="connsiteY27445"/>
              </a:cxn>
              <a:cxn ang="0">
                <a:pos x="connsiteX27446" y="connsiteY27446"/>
              </a:cxn>
              <a:cxn ang="0">
                <a:pos x="connsiteX27447" y="connsiteY27447"/>
              </a:cxn>
              <a:cxn ang="0">
                <a:pos x="connsiteX27448" y="connsiteY27448"/>
              </a:cxn>
              <a:cxn ang="0">
                <a:pos x="connsiteX27449" y="connsiteY27449"/>
              </a:cxn>
              <a:cxn ang="0">
                <a:pos x="connsiteX27450" y="connsiteY27450"/>
              </a:cxn>
              <a:cxn ang="0">
                <a:pos x="connsiteX27451" y="connsiteY27451"/>
              </a:cxn>
              <a:cxn ang="0">
                <a:pos x="connsiteX27452" y="connsiteY27452"/>
              </a:cxn>
              <a:cxn ang="0">
                <a:pos x="connsiteX27453" y="connsiteY27453"/>
              </a:cxn>
              <a:cxn ang="0">
                <a:pos x="connsiteX27454" y="connsiteY27454"/>
              </a:cxn>
              <a:cxn ang="0">
                <a:pos x="connsiteX27455" y="connsiteY27455"/>
              </a:cxn>
              <a:cxn ang="0">
                <a:pos x="connsiteX27456" y="connsiteY27456"/>
              </a:cxn>
              <a:cxn ang="0">
                <a:pos x="connsiteX27457" y="connsiteY27457"/>
              </a:cxn>
              <a:cxn ang="0">
                <a:pos x="connsiteX27458" y="connsiteY27458"/>
              </a:cxn>
              <a:cxn ang="0">
                <a:pos x="connsiteX27459" y="connsiteY27459"/>
              </a:cxn>
              <a:cxn ang="0">
                <a:pos x="connsiteX27460" y="connsiteY27460"/>
              </a:cxn>
              <a:cxn ang="0">
                <a:pos x="connsiteX27461" y="connsiteY27461"/>
              </a:cxn>
              <a:cxn ang="0">
                <a:pos x="connsiteX27462" y="connsiteY27462"/>
              </a:cxn>
              <a:cxn ang="0">
                <a:pos x="connsiteX27463" y="connsiteY27463"/>
              </a:cxn>
              <a:cxn ang="0">
                <a:pos x="connsiteX27464" y="connsiteY27464"/>
              </a:cxn>
              <a:cxn ang="0">
                <a:pos x="connsiteX27465" y="connsiteY27465"/>
              </a:cxn>
              <a:cxn ang="0">
                <a:pos x="connsiteX27466" y="connsiteY27466"/>
              </a:cxn>
              <a:cxn ang="0">
                <a:pos x="connsiteX27467" y="connsiteY27467"/>
              </a:cxn>
              <a:cxn ang="0">
                <a:pos x="connsiteX27468" y="connsiteY27468"/>
              </a:cxn>
              <a:cxn ang="0">
                <a:pos x="connsiteX27469" y="connsiteY27469"/>
              </a:cxn>
              <a:cxn ang="0">
                <a:pos x="connsiteX27470" y="connsiteY27470"/>
              </a:cxn>
              <a:cxn ang="0">
                <a:pos x="connsiteX27471" y="connsiteY27471"/>
              </a:cxn>
              <a:cxn ang="0">
                <a:pos x="connsiteX27472" y="connsiteY27472"/>
              </a:cxn>
              <a:cxn ang="0">
                <a:pos x="connsiteX27473" y="connsiteY27473"/>
              </a:cxn>
              <a:cxn ang="0">
                <a:pos x="connsiteX27474" y="connsiteY27474"/>
              </a:cxn>
              <a:cxn ang="0">
                <a:pos x="connsiteX27475" y="connsiteY27475"/>
              </a:cxn>
              <a:cxn ang="0">
                <a:pos x="connsiteX27476" y="connsiteY27476"/>
              </a:cxn>
              <a:cxn ang="0">
                <a:pos x="connsiteX27477" y="connsiteY27477"/>
              </a:cxn>
              <a:cxn ang="0">
                <a:pos x="connsiteX27478" y="connsiteY27478"/>
              </a:cxn>
              <a:cxn ang="0">
                <a:pos x="connsiteX27479" y="connsiteY27479"/>
              </a:cxn>
              <a:cxn ang="0">
                <a:pos x="connsiteX27480" y="connsiteY27480"/>
              </a:cxn>
              <a:cxn ang="0">
                <a:pos x="connsiteX27481" y="connsiteY27481"/>
              </a:cxn>
              <a:cxn ang="0">
                <a:pos x="connsiteX27482" y="connsiteY27482"/>
              </a:cxn>
              <a:cxn ang="0">
                <a:pos x="connsiteX27483" y="connsiteY27483"/>
              </a:cxn>
              <a:cxn ang="0">
                <a:pos x="connsiteX27484" y="connsiteY27484"/>
              </a:cxn>
              <a:cxn ang="0">
                <a:pos x="connsiteX27485" y="connsiteY27485"/>
              </a:cxn>
              <a:cxn ang="0">
                <a:pos x="connsiteX27486" y="connsiteY27486"/>
              </a:cxn>
              <a:cxn ang="0">
                <a:pos x="connsiteX27487" y="connsiteY27487"/>
              </a:cxn>
              <a:cxn ang="0">
                <a:pos x="connsiteX27488" y="connsiteY27488"/>
              </a:cxn>
              <a:cxn ang="0">
                <a:pos x="connsiteX27489" y="connsiteY27489"/>
              </a:cxn>
              <a:cxn ang="0">
                <a:pos x="connsiteX27490" y="connsiteY27490"/>
              </a:cxn>
              <a:cxn ang="0">
                <a:pos x="connsiteX27491" y="connsiteY27491"/>
              </a:cxn>
              <a:cxn ang="0">
                <a:pos x="connsiteX27492" y="connsiteY27492"/>
              </a:cxn>
              <a:cxn ang="0">
                <a:pos x="connsiteX27493" y="connsiteY27493"/>
              </a:cxn>
              <a:cxn ang="0">
                <a:pos x="connsiteX27494" y="connsiteY27494"/>
              </a:cxn>
              <a:cxn ang="0">
                <a:pos x="connsiteX27495" y="connsiteY27495"/>
              </a:cxn>
              <a:cxn ang="0">
                <a:pos x="connsiteX27496" y="connsiteY27496"/>
              </a:cxn>
              <a:cxn ang="0">
                <a:pos x="connsiteX27497" y="connsiteY27497"/>
              </a:cxn>
              <a:cxn ang="0">
                <a:pos x="connsiteX27498" y="connsiteY27498"/>
              </a:cxn>
              <a:cxn ang="0">
                <a:pos x="connsiteX27499" y="connsiteY27499"/>
              </a:cxn>
              <a:cxn ang="0">
                <a:pos x="connsiteX27500" y="connsiteY27500"/>
              </a:cxn>
              <a:cxn ang="0">
                <a:pos x="connsiteX27501" y="connsiteY27501"/>
              </a:cxn>
              <a:cxn ang="0">
                <a:pos x="connsiteX27502" y="connsiteY27502"/>
              </a:cxn>
              <a:cxn ang="0">
                <a:pos x="connsiteX27503" y="connsiteY27503"/>
              </a:cxn>
              <a:cxn ang="0">
                <a:pos x="connsiteX27504" y="connsiteY27504"/>
              </a:cxn>
              <a:cxn ang="0">
                <a:pos x="connsiteX27505" y="connsiteY27505"/>
              </a:cxn>
              <a:cxn ang="0">
                <a:pos x="connsiteX27506" y="connsiteY27506"/>
              </a:cxn>
              <a:cxn ang="0">
                <a:pos x="connsiteX27507" y="connsiteY27507"/>
              </a:cxn>
              <a:cxn ang="0">
                <a:pos x="connsiteX27508" y="connsiteY27508"/>
              </a:cxn>
              <a:cxn ang="0">
                <a:pos x="connsiteX27509" y="connsiteY27509"/>
              </a:cxn>
              <a:cxn ang="0">
                <a:pos x="connsiteX27510" y="connsiteY27510"/>
              </a:cxn>
              <a:cxn ang="0">
                <a:pos x="connsiteX27511" y="connsiteY27511"/>
              </a:cxn>
              <a:cxn ang="0">
                <a:pos x="connsiteX27512" y="connsiteY27512"/>
              </a:cxn>
              <a:cxn ang="0">
                <a:pos x="connsiteX27513" y="connsiteY27513"/>
              </a:cxn>
              <a:cxn ang="0">
                <a:pos x="connsiteX27514" y="connsiteY27514"/>
              </a:cxn>
              <a:cxn ang="0">
                <a:pos x="connsiteX27515" y="connsiteY27515"/>
              </a:cxn>
              <a:cxn ang="0">
                <a:pos x="connsiteX27516" y="connsiteY27516"/>
              </a:cxn>
              <a:cxn ang="0">
                <a:pos x="connsiteX27517" y="connsiteY27517"/>
              </a:cxn>
              <a:cxn ang="0">
                <a:pos x="connsiteX27518" y="connsiteY27518"/>
              </a:cxn>
              <a:cxn ang="0">
                <a:pos x="connsiteX27519" y="connsiteY27519"/>
              </a:cxn>
              <a:cxn ang="0">
                <a:pos x="connsiteX27520" y="connsiteY27520"/>
              </a:cxn>
              <a:cxn ang="0">
                <a:pos x="connsiteX27521" y="connsiteY27521"/>
              </a:cxn>
              <a:cxn ang="0">
                <a:pos x="connsiteX27522" y="connsiteY27522"/>
              </a:cxn>
              <a:cxn ang="0">
                <a:pos x="connsiteX27523" y="connsiteY27523"/>
              </a:cxn>
              <a:cxn ang="0">
                <a:pos x="connsiteX27524" y="connsiteY27524"/>
              </a:cxn>
              <a:cxn ang="0">
                <a:pos x="connsiteX27525" y="connsiteY27525"/>
              </a:cxn>
              <a:cxn ang="0">
                <a:pos x="connsiteX27526" y="connsiteY27526"/>
              </a:cxn>
              <a:cxn ang="0">
                <a:pos x="connsiteX27527" y="connsiteY27527"/>
              </a:cxn>
              <a:cxn ang="0">
                <a:pos x="connsiteX27528" y="connsiteY27528"/>
              </a:cxn>
              <a:cxn ang="0">
                <a:pos x="connsiteX27529" y="connsiteY27529"/>
              </a:cxn>
              <a:cxn ang="0">
                <a:pos x="connsiteX27530" y="connsiteY27530"/>
              </a:cxn>
              <a:cxn ang="0">
                <a:pos x="connsiteX27531" y="connsiteY27531"/>
              </a:cxn>
              <a:cxn ang="0">
                <a:pos x="connsiteX27532" y="connsiteY27532"/>
              </a:cxn>
              <a:cxn ang="0">
                <a:pos x="connsiteX27533" y="connsiteY27533"/>
              </a:cxn>
              <a:cxn ang="0">
                <a:pos x="connsiteX27534" y="connsiteY27534"/>
              </a:cxn>
              <a:cxn ang="0">
                <a:pos x="connsiteX27535" y="connsiteY27535"/>
              </a:cxn>
              <a:cxn ang="0">
                <a:pos x="connsiteX27536" y="connsiteY27536"/>
              </a:cxn>
              <a:cxn ang="0">
                <a:pos x="connsiteX27537" y="connsiteY27537"/>
              </a:cxn>
              <a:cxn ang="0">
                <a:pos x="connsiteX27538" y="connsiteY27538"/>
              </a:cxn>
              <a:cxn ang="0">
                <a:pos x="connsiteX27539" y="connsiteY27539"/>
              </a:cxn>
              <a:cxn ang="0">
                <a:pos x="connsiteX27540" y="connsiteY27540"/>
              </a:cxn>
              <a:cxn ang="0">
                <a:pos x="connsiteX27541" y="connsiteY27541"/>
              </a:cxn>
              <a:cxn ang="0">
                <a:pos x="connsiteX27542" y="connsiteY27542"/>
              </a:cxn>
              <a:cxn ang="0">
                <a:pos x="connsiteX27543" y="connsiteY27543"/>
              </a:cxn>
              <a:cxn ang="0">
                <a:pos x="connsiteX27544" y="connsiteY27544"/>
              </a:cxn>
              <a:cxn ang="0">
                <a:pos x="connsiteX27545" y="connsiteY27545"/>
              </a:cxn>
              <a:cxn ang="0">
                <a:pos x="connsiteX27546" y="connsiteY27546"/>
              </a:cxn>
              <a:cxn ang="0">
                <a:pos x="connsiteX27547" y="connsiteY27547"/>
              </a:cxn>
              <a:cxn ang="0">
                <a:pos x="connsiteX27548" y="connsiteY27548"/>
              </a:cxn>
              <a:cxn ang="0">
                <a:pos x="connsiteX27549" y="connsiteY27549"/>
              </a:cxn>
              <a:cxn ang="0">
                <a:pos x="connsiteX27550" y="connsiteY27550"/>
              </a:cxn>
              <a:cxn ang="0">
                <a:pos x="connsiteX27551" y="connsiteY27551"/>
              </a:cxn>
              <a:cxn ang="0">
                <a:pos x="connsiteX27552" y="connsiteY27552"/>
              </a:cxn>
              <a:cxn ang="0">
                <a:pos x="connsiteX27553" y="connsiteY27553"/>
              </a:cxn>
              <a:cxn ang="0">
                <a:pos x="connsiteX27554" y="connsiteY27554"/>
              </a:cxn>
              <a:cxn ang="0">
                <a:pos x="connsiteX27555" y="connsiteY27555"/>
              </a:cxn>
              <a:cxn ang="0">
                <a:pos x="connsiteX27556" y="connsiteY27556"/>
              </a:cxn>
              <a:cxn ang="0">
                <a:pos x="connsiteX27557" y="connsiteY27557"/>
              </a:cxn>
              <a:cxn ang="0">
                <a:pos x="connsiteX27558" y="connsiteY27558"/>
              </a:cxn>
              <a:cxn ang="0">
                <a:pos x="connsiteX27559" y="connsiteY27559"/>
              </a:cxn>
              <a:cxn ang="0">
                <a:pos x="connsiteX27560" y="connsiteY27560"/>
              </a:cxn>
              <a:cxn ang="0">
                <a:pos x="connsiteX27561" y="connsiteY27561"/>
              </a:cxn>
              <a:cxn ang="0">
                <a:pos x="connsiteX27562" y="connsiteY27562"/>
              </a:cxn>
              <a:cxn ang="0">
                <a:pos x="connsiteX27563" y="connsiteY27563"/>
              </a:cxn>
              <a:cxn ang="0">
                <a:pos x="connsiteX27564" y="connsiteY27564"/>
              </a:cxn>
              <a:cxn ang="0">
                <a:pos x="connsiteX27565" y="connsiteY27565"/>
              </a:cxn>
              <a:cxn ang="0">
                <a:pos x="connsiteX27566" y="connsiteY27566"/>
              </a:cxn>
              <a:cxn ang="0">
                <a:pos x="connsiteX27567" y="connsiteY27567"/>
              </a:cxn>
              <a:cxn ang="0">
                <a:pos x="connsiteX27568" y="connsiteY27568"/>
              </a:cxn>
              <a:cxn ang="0">
                <a:pos x="connsiteX27569" y="connsiteY27569"/>
              </a:cxn>
              <a:cxn ang="0">
                <a:pos x="connsiteX27570" y="connsiteY27570"/>
              </a:cxn>
              <a:cxn ang="0">
                <a:pos x="connsiteX27571" y="connsiteY27571"/>
              </a:cxn>
              <a:cxn ang="0">
                <a:pos x="connsiteX27572" y="connsiteY27572"/>
              </a:cxn>
              <a:cxn ang="0">
                <a:pos x="connsiteX27573" y="connsiteY27573"/>
              </a:cxn>
              <a:cxn ang="0">
                <a:pos x="connsiteX27574" y="connsiteY27574"/>
              </a:cxn>
              <a:cxn ang="0">
                <a:pos x="connsiteX27575" y="connsiteY27575"/>
              </a:cxn>
              <a:cxn ang="0">
                <a:pos x="connsiteX27576" y="connsiteY27576"/>
              </a:cxn>
              <a:cxn ang="0">
                <a:pos x="connsiteX27577" y="connsiteY27577"/>
              </a:cxn>
              <a:cxn ang="0">
                <a:pos x="connsiteX27578" y="connsiteY27578"/>
              </a:cxn>
              <a:cxn ang="0">
                <a:pos x="connsiteX27579" y="connsiteY27579"/>
              </a:cxn>
              <a:cxn ang="0">
                <a:pos x="connsiteX27580" y="connsiteY27580"/>
              </a:cxn>
              <a:cxn ang="0">
                <a:pos x="connsiteX27581" y="connsiteY27581"/>
              </a:cxn>
              <a:cxn ang="0">
                <a:pos x="connsiteX27582" y="connsiteY27582"/>
              </a:cxn>
              <a:cxn ang="0">
                <a:pos x="connsiteX27583" y="connsiteY27583"/>
              </a:cxn>
              <a:cxn ang="0">
                <a:pos x="connsiteX27584" y="connsiteY27584"/>
              </a:cxn>
              <a:cxn ang="0">
                <a:pos x="connsiteX27585" y="connsiteY27585"/>
              </a:cxn>
              <a:cxn ang="0">
                <a:pos x="connsiteX27586" y="connsiteY27586"/>
              </a:cxn>
              <a:cxn ang="0">
                <a:pos x="connsiteX27587" y="connsiteY27587"/>
              </a:cxn>
              <a:cxn ang="0">
                <a:pos x="connsiteX27588" y="connsiteY27588"/>
              </a:cxn>
              <a:cxn ang="0">
                <a:pos x="connsiteX27589" y="connsiteY27589"/>
              </a:cxn>
              <a:cxn ang="0">
                <a:pos x="connsiteX27590" y="connsiteY27590"/>
              </a:cxn>
              <a:cxn ang="0">
                <a:pos x="connsiteX27591" y="connsiteY27591"/>
              </a:cxn>
              <a:cxn ang="0">
                <a:pos x="connsiteX27592" y="connsiteY27592"/>
              </a:cxn>
              <a:cxn ang="0">
                <a:pos x="connsiteX27593" y="connsiteY27593"/>
              </a:cxn>
              <a:cxn ang="0">
                <a:pos x="connsiteX27594" y="connsiteY27594"/>
              </a:cxn>
              <a:cxn ang="0">
                <a:pos x="connsiteX27595" y="connsiteY27595"/>
              </a:cxn>
              <a:cxn ang="0">
                <a:pos x="connsiteX27596" y="connsiteY27596"/>
              </a:cxn>
              <a:cxn ang="0">
                <a:pos x="connsiteX27597" y="connsiteY27597"/>
              </a:cxn>
              <a:cxn ang="0">
                <a:pos x="connsiteX27598" y="connsiteY27598"/>
              </a:cxn>
              <a:cxn ang="0">
                <a:pos x="connsiteX27599" y="connsiteY27599"/>
              </a:cxn>
              <a:cxn ang="0">
                <a:pos x="connsiteX27600" y="connsiteY27600"/>
              </a:cxn>
              <a:cxn ang="0">
                <a:pos x="connsiteX27601" y="connsiteY27601"/>
              </a:cxn>
              <a:cxn ang="0">
                <a:pos x="connsiteX27602" y="connsiteY27602"/>
              </a:cxn>
              <a:cxn ang="0">
                <a:pos x="connsiteX27603" y="connsiteY27603"/>
              </a:cxn>
              <a:cxn ang="0">
                <a:pos x="connsiteX27604" y="connsiteY27604"/>
              </a:cxn>
              <a:cxn ang="0">
                <a:pos x="connsiteX27605" y="connsiteY27605"/>
              </a:cxn>
              <a:cxn ang="0">
                <a:pos x="connsiteX27606" y="connsiteY27606"/>
              </a:cxn>
              <a:cxn ang="0">
                <a:pos x="connsiteX27607" y="connsiteY27607"/>
              </a:cxn>
              <a:cxn ang="0">
                <a:pos x="connsiteX27608" y="connsiteY27608"/>
              </a:cxn>
              <a:cxn ang="0">
                <a:pos x="connsiteX27609" y="connsiteY27609"/>
              </a:cxn>
              <a:cxn ang="0">
                <a:pos x="connsiteX27610" y="connsiteY27610"/>
              </a:cxn>
              <a:cxn ang="0">
                <a:pos x="connsiteX27611" y="connsiteY27611"/>
              </a:cxn>
              <a:cxn ang="0">
                <a:pos x="connsiteX27612" y="connsiteY27612"/>
              </a:cxn>
              <a:cxn ang="0">
                <a:pos x="connsiteX27613" y="connsiteY27613"/>
              </a:cxn>
              <a:cxn ang="0">
                <a:pos x="connsiteX27614" y="connsiteY27614"/>
              </a:cxn>
              <a:cxn ang="0">
                <a:pos x="connsiteX27615" y="connsiteY27615"/>
              </a:cxn>
              <a:cxn ang="0">
                <a:pos x="connsiteX27616" y="connsiteY27616"/>
              </a:cxn>
              <a:cxn ang="0">
                <a:pos x="connsiteX27617" y="connsiteY27617"/>
              </a:cxn>
              <a:cxn ang="0">
                <a:pos x="connsiteX27618" y="connsiteY27618"/>
              </a:cxn>
              <a:cxn ang="0">
                <a:pos x="connsiteX27619" y="connsiteY27619"/>
              </a:cxn>
              <a:cxn ang="0">
                <a:pos x="connsiteX27620" y="connsiteY27620"/>
              </a:cxn>
              <a:cxn ang="0">
                <a:pos x="connsiteX27621" y="connsiteY27621"/>
              </a:cxn>
              <a:cxn ang="0">
                <a:pos x="connsiteX27622" y="connsiteY27622"/>
              </a:cxn>
              <a:cxn ang="0">
                <a:pos x="connsiteX27623" y="connsiteY27623"/>
              </a:cxn>
              <a:cxn ang="0">
                <a:pos x="connsiteX27624" y="connsiteY27624"/>
              </a:cxn>
              <a:cxn ang="0">
                <a:pos x="connsiteX27625" y="connsiteY27625"/>
              </a:cxn>
              <a:cxn ang="0">
                <a:pos x="connsiteX27626" y="connsiteY27626"/>
              </a:cxn>
              <a:cxn ang="0">
                <a:pos x="connsiteX27627" y="connsiteY27627"/>
              </a:cxn>
              <a:cxn ang="0">
                <a:pos x="connsiteX27628" y="connsiteY27628"/>
              </a:cxn>
              <a:cxn ang="0">
                <a:pos x="connsiteX27629" y="connsiteY27629"/>
              </a:cxn>
              <a:cxn ang="0">
                <a:pos x="connsiteX27630" y="connsiteY27630"/>
              </a:cxn>
              <a:cxn ang="0">
                <a:pos x="connsiteX27631" y="connsiteY27631"/>
              </a:cxn>
              <a:cxn ang="0">
                <a:pos x="connsiteX27632" y="connsiteY27632"/>
              </a:cxn>
              <a:cxn ang="0">
                <a:pos x="connsiteX27633" y="connsiteY27633"/>
              </a:cxn>
              <a:cxn ang="0">
                <a:pos x="connsiteX27634" y="connsiteY27634"/>
              </a:cxn>
              <a:cxn ang="0">
                <a:pos x="connsiteX27635" y="connsiteY27635"/>
              </a:cxn>
              <a:cxn ang="0">
                <a:pos x="connsiteX27636" y="connsiteY27636"/>
              </a:cxn>
              <a:cxn ang="0">
                <a:pos x="connsiteX27637" y="connsiteY27637"/>
              </a:cxn>
              <a:cxn ang="0">
                <a:pos x="connsiteX27638" y="connsiteY27638"/>
              </a:cxn>
              <a:cxn ang="0">
                <a:pos x="connsiteX27639" y="connsiteY27639"/>
              </a:cxn>
              <a:cxn ang="0">
                <a:pos x="connsiteX27640" y="connsiteY27640"/>
              </a:cxn>
              <a:cxn ang="0">
                <a:pos x="connsiteX27641" y="connsiteY27641"/>
              </a:cxn>
              <a:cxn ang="0">
                <a:pos x="connsiteX27642" y="connsiteY27642"/>
              </a:cxn>
              <a:cxn ang="0">
                <a:pos x="connsiteX27643" y="connsiteY27643"/>
              </a:cxn>
              <a:cxn ang="0">
                <a:pos x="connsiteX27644" y="connsiteY27644"/>
              </a:cxn>
              <a:cxn ang="0">
                <a:pos x="connsiteX27645" y="connsiteY27645"/>
              </a:cxn>
              <a:cxn ang="0">
                <a:pos x="connsiteX27646" y="connsiteY27646"/>
              </a:cxn>
              <a:cxn ang="0">
                <a:pos x="connsiteX27647" y="connsiteY27647"/>
              </a:cxn>
              <a:cxn ang="0">
                <a:pos x="connsiteX27648" y="connsiteY27648"/>
              </a:cxn>
              <a:cxn ang="0">
                <a:pos x="connsiteX27649" y="connsiteY27649"/>
              </a:cxn>
              <a:cxn ang="0">
                <a:pos x="connsiteX27650" y="connsiteY27650"/>
              </a:cxn>
              <a:cxn ang="0">
                <a:pos x="connsiteX27651" y="connsiteY27651"/>
              </a:cxn>
              <a:cxn ang="0">
                <a:pos x="connsiteX27652" y="connsiteY27652"/>
              </a:cxn>
              <a:cxn ang="0">
                <a:pos x="connsiteX27653" y="connsiteY27653"/>
              </a:cxn>
              <a:cxn ang="0">
                <a:pos x="connsiteX27654" y="connsiteY27654"/>
              </a:cxn>
              <a:cxn ang="0">
                <a:pos x="connsiteX27655" y="connsiteY27655"/>
              </a:cxn>
              <a:cxn ang="0">
                <a:pos x="connsiteX27656" y="connsiteY27656"/>
              </a:cxn>
              <a:cxn ang="0">
                <a:pos x="connsiteX27657" y="connsiteY27657"/>
              </a:cxn>
              <a:cxn ang="0">
                <a:pos x="connsiteX27658" y="connsiteY27658"/>
              </a:cxn>
              <a:cxn ang="0">
                <a:pos x="connsiteX27659" y="connsiteY27659"/>
              </a:cxn>
              <a:cxn ang="0">
                <a:pos x="connsiteX27660" y="connsiteY27660"/>
              </a:cxn>
              <a:cxn ang="0">
                <a:pos x="connsiteX27661" y="connsiteY27661"/>
              </a:cxn>
              <a:cxn ang="0">
                <a:pos x="connsiteX27662" y="connsiteY27662"/>
              </a:cxn>
              <a:cxn ang="0">
                <a:pos x="connsiteX27663" y="connsiteY27663"/>
              </a:cxn>
              <a:cxn ang="0">
                <a:pos x="connsiteX27664" y="connsiteY27664"/>
              </a:cxn>
              <a:cxn ang="0">
                <a:pos x="connsiteX27665" y="connsiteY27665"/>
              </a:cxn>
              <a:cxn ang="0">
                <a:pos x="connsiteX27666" y="connsiteY27666"/>
              </a:cxn>
              <a:cxn ang="0">
                <a:pos x="connsiteX27667" y="connsiteY27667"/>
              </a:cxn>
              <a:cxn ang="0">
                <a:pos x="connsiteX27668" y="connsiteY27668"/>
              </a:cxn>
              <a:cxn ang="0">
                <a:pos x="connsiteX27669" y="connsiteY27669"/>
              </a:cxn>
              <a:cxn ang="0">
                <a:pos x="connsiteX27670" y="connsiteY27670"/>
              </a:cxn>
              <a:cxn ang="0">
                <a:pos x="connsiteX27671" y="connsiteY27671"/>
              </a:cxn>
              <a:cxn ang="0">
                <a:pos x="connsiteX27672" y="connsiteY27672"/>
              </a:cxn>
              <a:cxn ang="0">
                <a:pos x="connsiteX27673" y="connsiteY27673"/>
              </a:cxn>
              <a:cxn ang="0">
                <a:pos x="connsiteX27674" y="connsiteY27674"/>
              </a:cxn>
              <a:cxn ang="0">
                <a:pos x="connsiteX27675" y="connsiteY27675"/>
              </a:cxn>
              <a:cxn ang="0">
                <a:pos x="connsiteX27676" y="connsiteY27676"/>
              </a:cxn>
              <a:cxn ang="0">
                <a:pos x="connsiteX27677" y="connsiteY27677"/>
              </a:cxn>
              <a:cxn ang="0">
                <a:pos x="connsiteX27678" y="connsiteY27678"/>
              </a:cxn>
              <a:cxn ang="0">
                <a:pos x="connsiteX27679" y="connsiteY27679"/>
              </a:cxn>
              <a:cxn ang="0">
                <a:pos x="connsiteX27680" y="connsiteY27680"/>
              </a:cxn>
              <a:cxn ang="0">
                <a:pos x="connsiteX27681" y="connsiteY27681"/>
              </a:cxn>
              <a:cxn ang="0">
                <a:pos x="connsiteX27682" y="connsiteY27682"/>
              </a:cxn>
              <a:cxn ang="0">
                <a:pos x="connsiteX27683" y="connsiteY27683"/>
              </a:cxn>
              <a:cxn ang="0">
                <a:pos x="connsiteX27684" y="connsiteY27684"/>
              </a:cxn>
              <a:cxn ang="0">
                <a:pos x="connsiteX27685" y="connsiteY27685"/>
              </a:cxn>
              <a:cxn ang="0">
                <a:pos x="connsiteX27686" y="connsiteY27686"/>
              </a:cxn>
              <a:cxn ang="0">
                <a:pos x="connsiteX27687" y="connsiteY27687"/>
              </a:cxn>
              <a:cxn ang="0">
                <a:pos x="connsiteX27688" y="connsiteY27688"/>
              </a:cxn>
              <a:cxn ang="0">
                <a:pos x="connsiteX27689" y="connsiteY27689"/>
              </a:cxn>
              <a:cxn ang="0">
                <a:pos x="connsiteX27690" y="connsiteY27690"/>
              </a:cxn>
              <a:cxn ang="0">
                <a:pos x="connsiteX27691" y="connsiteY27691"/>
              </a:cxn>
              <a:cxn ang="0">
                <a:pos x="connsiteX27692" y="connsiteY27692"/>
              </a:cxn>
              <a:cxn ang="0">
                <a:pos x="connsiteX27693" y="connsiteY27693"/>
              </a:cxn>
              <a:cxn ang="0">
                <a:pos x="connsiteX27694" y="connsiteY27694"/>
              </a:cxn>
              <a:cxn ang="0">
                <a:pos x="connsiteX27695" y="connsiteY27695"/>
              </a:cxn>
              <a:cxn ang="0">
                <a:pos x="connsiteX27696" y="connsiteY27696"/>
              </a:cxn>
              <a:cxn ang="0">
                <a:pos x="connsiteX27697" y="connsiteY27697"/>
              </a:cxn>
              <a:cxn ang="0">
                <a:pos x="connsiteX27698" y="connsiteY27698"/>
              </a:cxn>
              <a:cxn ang="0">
                <a:pos x="connsiteX27699" y="connsiteY27699"/>
              </a:cxn>
              <a:cxn ang="0">
                <a:pos x="connsiteX27700" y="connsiteY27700"/>
              </a:cxn>
              <a:cxn ang="0">
                <a:pos x="connsiteX27701" y="connsiteY27701"/>
              </a:cxn>
              <a:cxn ang="0">
                <a:pos x="connsiteX27702" y="connsiteY27702"/>
              </a:cxn>
              <a:cxn ang="0">
                <a:pos x="connsiteX27703" y="connsiteY27703"/>
              </a:cxn>
              <a:cxn ang="0">
                <a:pos x="connsiteX27704" y="connsiteY27704"/>
              </a:cxn>
              <a:cxn ang="0">
                <a:pos x="connsiteX27705" y="connsiteY27705"/>
              </a:cxn>
              <a:cxn ang="0">
                <a:pos x="connsiteX27706" y="connsiteY27706"/>
              </a:cxn>
              <a:cxn ang="0">
                <a:pos x="connsiteX27707" y="connsiteY27707"/>
              </a:cxn>
              <a:cxn ang="0">
                <a:pos x="connsiteX27708" y="connsiteY27708"/>
              </a:cxn>
              <a:cxn ang="0">
                <a:pos x="connsiteX27709" y="connsiteY27709"/>
              </a:cxn>
              <a:cxn ang="0">
                <a:pos x="connsiteX27710" y="connsiteY27710"/>
              </a:cxn>
              <a:cxn ang="0">
                <a:pos x="connsiteX27711" y="connsiteY27711"/>
              </a:cxn>
              <a:cxn ang="0">
                <a:pos x="connsiteX27712" y="connsiteY27712"/>
              </a:cxn>
              <a:cxn ang="0">
                <a:pos x="connsiteX27713" y="connsiteY27713"/>
              </a:cxn>
              <a:cxn ang="0">
                <a:pos x="connsiteX27714" y="connsiteY27714"/>
              </a:cxn>
              <a:cxn ang="0">
                <a:pos x="connsiteX27715" y="connsiteY27715"/>
              </a:cxn>
              <a:cxn ang="0">
                <a:pos x="connsiteX27716" y="connsiteY27716"/>
              </a:cxn>
              <a:cxn ang="0">
                <a:pos x="connsiteX27717" y="connsiteY27717"/>
              </a:cxn>
              <a:cxn ang="0">
                <a:pos x="connsiteX27718" y="connsiteY27718"/>
              </a:cxn>
              <a:cxn ang="0">
                <a:pos x="connsiteX27719" y="connsiteY27719"/>
              </a:cxn>
              <a:cxn ang="0">
                <a:pos x="connsiteX27720" y="connsiteY27720"/>
              </a:cxn>
              <a:cxn ang="0">
                <a:pos x="connsiteX27721" y="connsiteY27721"/>
              </a:cxn>
              <a:cxn ang="0">
                <a:pos x="connsiteX27722" y="connsiteY27722"/>
              </a:cxn>
              <a:cxn ang="0">
                <a:pos x="connsiteX27723" y="connsiteY27723"/>
              </a:cxn>
              <a:cxn ang="0">
                <a:pos x="connsiteX27724" y="connsiteY27724"/>
              </a:cxn>
              <a:cxn ang="0">
                <a:pos x="connsiteX27725" y="connsiteY27725"/>
              </a:cxn>
              <a:cxn ang="0">
                <a:pos x="connsiteX27726" y="connsiteY27726"/>
              </a:cxn>
              <a:cxn ang="0">
                <a:pos x="connsiteX27727" y="connsiteY27727"/>
              </a:cxn>
              <a:cxn ang="0">
                <a:pos x="connsiteX27728" y="connsiteY27728"/>
              </a:cxn>
              <a:cxn ang="0">
                <a:pos x="connsiteX27729" y="connsiteY27729"/>
              </a:cxn>
              <a:cxn ang="0">
                <a:pos x="connsiteX27730" y="connsiteY27730"/>
              </a:cxn>
              <a:cxn ang="0">
                <a:pos x="connsiteX27731" y="connsiteY27731"/>
              </a:cxn>
              <a:cxn ang="0">
                <a:pos x="connsiteX27732" y="connsiteY27732"/>
              </a:cxn>
              <a:cxn ang="0">
                <a:pos x="connsiteX27733" y="connsiteY27733"/>
              </a:cxn>
              <a:cxn ang="0">
                <a:pos x="connsiteX27734" y="connsiteY27734"/>
              </a:cxn>
              <a:cxn ang="0">
                <a:pos x="connsiteX27735" y="connsiteY27735"/>
              </a:cxn>
              <a:cxn ang="0">
                <a:pos x="connsiteX27736" y="connsiteY27736"/>
              </a:cxn>
              <a:cxn ang="0">
                <a:pos x="connsiteX27737" y="connsiteY27737"/>
              </a:cxn>
              <a:cxn ang="0">
                <a:pos x="connsiteX27738" y="connsiteY27738"/>
              </a:cxn>
              <a:cxn ang="0">
                <a:pos x="connsiteX27739" y="connsiteY27739"/>
              </a:cxn>
              <a:cxn ang="0">
                <a:pos x="connsiteX27740" y="connsiteY27740"/>
              </a:cxn>
              <a:cxn ang="0">
                <a:pos x="connsiteX27741" y="connsiteY27741"/>
              </a:cxn>
              <a:cxn ang="0">
                <a:pos x="connsiteX27742" y="connsiteY27742"/>
              </a:cxn>
              <a:cxn ang="0">
                <a:pos x="connsiteX27743" y="connsiteY27743"/>
              </a:cxn>
              <a:cxn ang="0">
                <a:pos x="connsiteX27744" y="connsiteY27744"/>
              </a:cxn>
              <a:cxn ang="0">
                <a:pos x="connsiteX27745" y="connsiteY27745"/>
              </a:cxn>
              <a:cxn ang="0">
                <a:pos x="connsiteX27746" y="connsiteY27746"/>
              </a:cxn>
              <a:cxn ang="0">
                <a:pos x="connsiteX27747" y="connsiteY27747"/>
              </a:cxn>
              <a:cxn ang="0">
                <a:pos x="connsiteX27748" y="connsiteY27748"/>
              </a:cxn>
              <a:cxn ang="0">
                <a:pos x="connsiteX27749" y="connsiteY27749"/>
              </a:cxn>
              <a:cxn ang="0">
                <a:pos x="connsiteX27750" y="connsiteY27750"/>
              </a:cxn>
              <a:cxn ang="0">
                <a:pos x="connsiteX27751" y="connsiteY27751"/>
              </a:cxn>
              <a:cxn ang="0">
                <a:pos x="connsiteX27752" y="connsiteY27752"/>
              </a:cxn>
              <a:cxn ang="0">
                <a:pos x="connsiteX27753" y="connsiteY27753"/>
              </a:cxn>
              <a:cxn ang="0">
                <a:pos x="connsiteX27754" y="connsiteY27754"/>
              </a:cxn>
              <a:cxn ang="0">
                <a:pos x="connsiteX27755" y="connsiteY27755"/>
              </a:cxn>
              <a:cxn ang="0">
                <a:pos x="connsiteX27756" y="connsiteY27756"/>
              </a:cxn>
              <a:cxn ang="0">
                <a:pos x="connsiteX27757" y="connsiteY27757"/>
              </a:cxn>
              <a:cxn ang="0">
                <a:pos x="connsiteX27758" y="connsiteY27758"/>
              </a:cxn>
              <a:cxn ang="0">
                <a:pos x="connsiteX27759" y="connsiteY27759"/>
              </a:cxn>
              <a:cxn ang="0">
                <a:pos x="connsiteX27760" y="connsiteY27760"/>
              </a:cxn>
              <a:cxn ang="0">
                <a:pos x="connsiteX27761" y="connsiteY27761"/>
              </a:cxn>
              <a:cxn ang="0">
                <a:pos x="connsiteX27762" y="connsiteY27762"/>
              </a:cxn>
              <a:cxn ang="0">
                <a:pos x="connsiteX27763" y="connsiteY27763"/>
              </a:cxn>
              <a:cxn ang="0">
                <a:pos x="connsiteX27764" y="connsiteY27764"/>
              </a:cxn>
              <a:cxn ang="0">
                <a:pos x="connsiteX27765" y="connsiteY27765"/>
              </a:cxn>
              <a:cxn ang="0">
                <a:pos x="connsiteX27766" y="connsiteY27766"/>
              </a:cxn>
              <a:cxn ang="0">
                <a:pos x="connsiteX27767" y="connsiteY27767"/>
              </a:cxn>
              <a:cxn ang="0">
                <a:pos x="connsiteX27768" y="connsiteY27768"/>
              </a:cxn>
              <a:cxn ang="0">
                <a:pos x="connsiteX27769" y="connsiteY27769"/>
              </a:cxn>
              <a:cxn ang="0">
                <a:pos x="connsiteX27770" y="connsiteY27770"/>
              </a:cxn>
              <a:cxn ang="0">
                <a:pos x="connsiteX27771" y="connsiteY27771"/>
              </a:cxn>
              <a:cxn ang="0">
                <a:pos x="connsiteX27772" y="connsiteY27772"/>
              </a:cxn>
              <a:cxn ang="0">
                <a:pos x="connsiteX27773" y="connsiteY27773"/>
              </a:cxn>
              <a:cxn ang="0">
                <a:pos x="connsiteX27774" y="connsiteY27774"/>
              </a:cxn>
              <a:cxn ang="0">
                <a:pos x="connsiteX27775" y="connsiteY27775"/>
              </a:cxn>
              <a:cxn ang="0">
                <a:pos x="connsiteX27776" y="connsiteY27776"/>
              </a:cxn>
              <a:cxn ang="0">
                <a:pos x="connsiteX27777" y="connsiteY27777"/>
              </a:cxn>
              <a:cxn ang="0">
                <a:pos x="connsiteX27778" y="connsiteY27778"/>
              </a:cxn>
              <a:cxn ang="0">
                <a:pos x="connsiteX27779" y="connsiteY27779"/>
              </a:cxn>
              <a:cxn ang="0">
                <a:pos x="connsiteX27780" y="connsiteY27780"/>
              </a:cxn>
              <a:cxn ang="0">
                <a:pos x="connsiteX27781" y="connsiteY27781"/>
              </a:cxn>
              <a:cxn ang="0">
                <a:pos x="connsiteX27782" y="connsiteY27782"/>
              </a:cxn>
              <a:cxn ang="0">
                <a:pos x="connsiteX27783" y="connsiteY27783"/>
              </a:cxn>
              <a:cxn ang="0">
                <a:pos x="connsiteX27784" y="connsiteY27784"/>
              </a:cxn>
              <a:cxn ang="0">
                <a:pos x="connsiteX27785" y="connsiteY27785"/>
              </a:cxn>
              <a:cxn ang="0">
                <a:pos x="connsiteX27786" y="connsiteY27786"/>
              </a:cxn>
              <a:cxn ang="0">
                <a:pos x="connsiteX27787" y="connsiteY27787"/>
              </a:cxn>
              <a:cxn ang="0">
                <a:pos x="connsiteX27788" y="connsiteY27788"/>
              </a:cxn>
              <a:cxn ang="0">
                <a:pos x="connsiteX27789" y="connsiteY27789"/>
              </a:cxn>
              <a:cxn ang="0">
                <a:pos x="connsiteX27790" y="connsiteY27790"/>
              </a:cxn>
              <a:cxn ang="0">
                <a:pos x="connsiteX27791" y="connsiteY27791"/>
              </a:cxn>
              <a:cxn ang="0">
                <a:pos x="connsiteX27792" y="connsiteY27792"/>
              </a:cxn>
              <a:cxn ang="0">
                <a:pos x="connsiteX27793" y="connsiteY27793"/>
              </a:cxn>
              <a:cxn ang="0">
                <a:pos x="connsiteX27794" y="connsiteY27794"/>
              </a:cxn>
              <a:cxn ang="0">
                <a:pos x="connsiteX27795" y="connsiteY27795"/>
              </a:cxn>
              <a:cxn ang="0">
                <a:pos x="connsiteX27796" y="connsiteY27796"/>
              </a:cxn>
              <a:cxn ang="0">
                <a:pos x="connsiteX27797" y="connsiteY27797"/>
              </a:cxn>
              <a:cxn ang="0">
                <a:pos x="connsiteX27798" y="connsiteY27798"/>
              </a:cxn>
              <a:cxn ang="0">
                <a:pos x="connsiteX27799" y="connsiteY27799"/>
              </a:cxn>
              <a:cxn ang="0">
                <a:pos x="connsiteX27800" y="connsiteY27800"/>
              </a:cxn>
              <a:cxn ang="0">
                <a:pos x="connsiteX27801" y="connsiteY27801"/>
              </a:cxn>
              <a:cxn ang="0">
                <a:pos x="connsiteX27802" y="connsiteY27802"/>
              </a:cxn>
              <a:cxn ang="0">
                <a:pos x="connsiteX27803" y="connsiteY27803"/>
              </a:cxn>
              <a:cxn ang="0">
                <a:pos x="connsiteX27804" y="connsiteY27804"/>
              </a:cxn>
              <a:cxn ang="0">
                <a:pos x="connsiteX27805" y="connsiteY27805"/>
              </a:cxn>
              <a:cxn ang="0">
                <a:pos x="connsiteX27806" y="connsiteY27806"/>
              </a:cxn>
              <a:cxn ang="0">
                <a:pos x="connsiteX27807" y="connsiteY27807"/>
              </a:cxn>
              <a:cxn ang="0">
                <a:pos x="connsiteX27808" y="connsiteY27808"/>
              </a:cxn>
              <a:cxn ang="0">
                <a:pos x="connsiteX27809" y="connsiteY27809"/>
              </a:cxn>
              <a:cxn ang="0">
                <a:pos x="connsiteX27810" y="connsiteY27810"/>
              </a:cxn>
              <a:cxn ang="0">
                <a:pos x="connsiteX27811" y="connsiteY27811"/>
              </a:cxn>
              <a:cxn ang="0">
                <a:pos x="connsiteX27812" y="connsiteY27812"/>
              </a:cxn>
              <a:cxn ang="0">
                <a:pos x="connsiteX27813" y="connsiteY27813"/>
              </a:cxn>
              <a:cxn ang="0">
                <a:pos x="connsiteX27814" y="connsiteY27814"/>
              </a:cxn>
              <a:cxn ang="0">
                <a:pos x="connsiteX27815" y="connsiteY27815"/>
              </a:cxn>
              <a:cxn ang="0">
                <a:pos x="connsiteX27816" y="connsiteY27816"/>
              </a:cxn>
              <a:cxn ang="0">
                <a:pos x="connsiteX27817" y="connsiteY27817"/>
              </a:cxn>
              <a:cxn ang="0">
                <a:pos x="connsiteX27818" y="connsiteY27818"/>
              </a:cxn>
              <a:cxn ang="0">
                <a:pos x="connsiteX27819" y="connsiteY27819"/>
              </a:cxn>
              <a:cxn ang="0">
                <a:pos x="connsiteX27820" y="connsiteY27820"/>
              </a:cxn>
              <a:cxn ang="0">
                <a:pos x="connsiteX27821" y="connsiteY27821"/>
              </a:cxn>
              <a:cxn ang="0">
                <a:pos x="connsiteX27822" y="connsiteY27822"/>
              </a:cxn>
              <a:cxn ang="0">
                <a:pos x="connsiteX27823" y="connsiteY27823"/>
              </a:cxn>
              <a:cxn ang="0">
                <a:pos x="connsiteX27824" y="connsiteY27824"/>
              </a:cxn>
              <a:cxn ang="0">
                <a:pos x="connsiteX27825" y="connsiteY27825"/>
              </a:cxn>
              <a:cxn ang="0">
                <a:pos x="connsiteX27826" y="connsiteY27826"/>
              </a:cxn>
              <a:cxn ang="0">
                <a:pos x="connsiteX27827" y="connsiteY27827"/>
              </a:cxn>
              <a:cxn ang="0">
                <a:pos x="connsiteX27828" y="connsiteY27828"/>
              </a:cxn>
              <a:cxn ang="0">
                <a:pos x="connsiteX27829" y="connsiteY27829"/>
              </a:cxn>
              <a:cxn ang="0">
                <a:pos x="connsiteX27830" y="connsiteY27830"/>
              </a:cxn>
              <a:cxn ang="0">
                <a:pos x="connsiteX27831" y="connsiteY27831"/>
              </a:cxn>
              <a:cxn ang="0">
                <a:pos x="connsiteX27832" y="connsiteY27832"/>
              </a:cxn>
              <a:cxn ang="0">
                <a:pos x="connsiteX27833" y="connsiteY27833"/>
              </a:cxn>
              <a:cxn ang="0">
                <a:pos x="connsiteX27834" y="connsiteY27834"/>
              </a:cxn>
              <a:cxn ang="0">
                <a:pos x="connsiteX27835" y="connsiteY27835"/>
              </a:cxn>
              <a:cxn ang="0">
                <a:pos x="connsiteX27836" y="connsiteY27836"/>
              </a:cxn>
              <a:cxn ang="0">
                <a:pos x="connsiteX27837" y="connsiteY27837"/>
              </a:cxn>
              <a:cxn ang="0">
                <a:pos x="connsiteX27838" y="connsiteY27838"/>
              </a:cxn>
              <a:cxn ang="0">
                <a:pos x="connsiteX27839" y="connsiteY27839"/>
              </a:cxn>
              <a:cxn ang="0">
                <a:pos x="connsiteX27840" y="connsiteY27840"/>
              </a:cxn>
              <a:cxn ang="0">
                <a:pos x="connsiteX27841" y="connsiteY27841"/>
              </a:cxn>
              <a:cxn ang="0">
                <a:pos x="connsiteX27842" y="connsiteY27842"/>
              </a:cxn>
              <a:cxn ang="0">
                <a:pos x="connsiteX27843" y="connsiteY27843"/>
              </a:cxn>
              <a:cxn ang="0">
                <a:pos x="connsiteX27844" y="connsiteY27844"/>
              </a:cxn>
              <a:cxn ang="0">
                <a:pos x="connsiteX27845" y="connsiteY27845"/>
              </a:cxn>
              <a:cxn ang="0">
                <a:pos x="connsiteX27846" y="connsiteY27846"/>
              </a:cxn>
              <a:cxn ang="0">
                <a:pos x="connsiteX27847" y="connsiteY27847"/>
              </a:cxn>
              <a:cxn ang="0">
                <a:pos x="connsiteX27848" y="connsiteY27848"/>
              </a:cxn>
              <a:cxn ang="0">
                <a:pos x="connsiteX27849" y="connsiteY27849"/>
              </a:cxn>
              <a:cxn ang="0">
                <a:pos x="connsiteX27850" y="connsiteY27850"/>
              </a:cxn>
              <a:cxn ang="0">
                <a:pos x="connsiteX27851" y="connsiteY27851"/>
              </a:cxn>
              <a:cxn ang="0">
                <a:pos x="connsiteX27852" y="connsiteY27852"/>
              </a:cxn>
              <a:cxn ang="0">
                <a:pos x="connsiteX27853" y="connsiteY27853"/>
              </a:cxn>
              <a:cxn ang="0">
                <a:pos x="connsiteX27854" y="connsiteY27854"/>
              </a:cxn>
              <a:cxn ang="0">
                <a:pos x="connsiteX27855" y="connsiteY27855"/>
              </a:cxn>
              <a:cxn ang="0">
                <a:pos x="connsiteX27856" y="connsiteY27856"/>
              </a:cxn>
              <a:cxn ang="0">
                <a:pos x="connsiteX27857" y="connsiteY27857"/>
              </a:cxn>
              <a:cxn ang="0">
                <a:pos x="connsiteX27858" y="connsiteY27858"/>
              </a:cxn>
              <a:cxn ang="0">
                <a:pos x="connsiteX27859" y="connsiteY27859"/>
              </a:cxn>
              <a:cxn ang="0">
                <a:pos x="connsiteX27860" y="connsiteY27860"/>
              </a:cxn>
              <a:cxn ang="0">
                <a:pos x="connsiteX27861" y="connsiteY27861"/>
              </a:cxn>
              <a:cxn ang="0">
                <a:pos x="connsiteX27862" y="connsiteY27862"/>
              </a:cxn>
              <a:cxn ang="0">
                <a:pos x="connsiteX27863" y="connsiteY27863"/>
              </a:cxn>
              <a:cxn ang="0">
                <a:pos x="connsiteX27864" y="connsiteY27864"/>
              </a:cxn>
              <a:cxn ang="0">
                <a:pos x="connsiteX27865" y="connsiteY27865"/>
              </a:cxn>
              <a:cxn ang="0">
                <a:pos x="connsiteX27866" y="connsiteY27866"/>
              </a:cxn>
              <a:cxn ang="0">
                <a:pos x="connsiteX27867" y="connsiteY27867"/>
              </a:cxn>
              <a:cxn ang="0">
                <a:pos x="connsiteX27868" y="connsiteY27868"/>
              </a:cxn>
              <a:cxn ang="0">
                <a:pos x="connsiteX27869" y="connsiteY27869"/>
              </a:cxn>
              <a:cxn ang="0">
                <a:pos x="connsiteX27870" y="connsiteY27870"/>
              </a:cxn>
              <a:cxn ang="0">
                <a:pos x="connsiteX27871" y="connsiteY27871"/>
              </a:cxn>
              <a:cxn ang="0">
                <a:pos x="connsiteX27872" y="connsiteY27872"/>
              </a:cxn>
              <a:cxn ang="0">
                <a:pos x="connsiteX27873" y="connsiteY27873"/>
              </a:cxn>
              <a:cxn ang="0">
                <a:pos x="connsiteX27874" y="connsiteY27874"/>
              </a:cxn>
              <a:cxn ang="0">
                <a:pos x="connsiteX27875" y="connsiteY27875"/>
              </a:cxn>
              <a:cxn ang="0">
                <a:pos x="connsiteX27876" y="connsiteY27876"/>
              </a:cxn>
              <a:cxn ang="0">
                <a:pos x="connsiteX27877" y="connsiteY27877"/>
              </a:cxn>
              <a:cxn ang="0">
                <a:pos x="connsiteX27878" y="connsiteY27878"/>
              </a:cxn>
              <a:cxn ang="0">
                <a:pos x="connsiteX27879" y="connsiteY27879"/>
              </a:cxn>
              <a:cxn ang="0">
                <a:pos x="connsiteX27880" y="connsiteY27880"/>
              </a:cxn>
              <a:cxn ang="0">
                <a:pos x="connsiteX27881" y="connsiteY27881"/>
              </a:cxn>
              <a:cxn ang="0">
                <a:pos x="connsiteX27882" y="connsiteY27882"/>
              </a:cxn>
              <a:cxn ang="0">
                <a:pos x="connsiteX27883" y="connsiteY27883"/>
              </a:cxn>
              <a:cxn ang="0">
                <a:pos x="connsiteX27884" y="connsiteY27884"/>
              </a:cxn>
              <a:cxn ang="0">
                <a:pos x="connsiteX27885" y="connsiteY27885"/>
              </a:cxn>
              <a:cxn ang="0">
                <a:pos x="connsiteX27886" y="connsiteY27886"/>
              </a:cxn>
              <a:cxn ang="0">
                <a:pos x="connsiteX27887" y="connsiteY27887"/>
              </a:cxn>
              <a:cxn ang="0">
                <a:pos x="connsiteX27888" y="connsiteY27888"/>
              </a:cxn>
              <a:cxn ang="0">
                <a:pos x="connsiteX27889" y="connsiteY27889"/>
              </a:cxn>
              <a:cxn ang="0">
                <a:pos x="connsiteX27890" y="connsiteY27890"/>
              </a:cxn>
              <a:cxn ang="0">
                <a:pos x="connsiteX27891" y="connsiteY27891"/>
              </a:cxn>
              <a:cxn ang="0">
                <a:pos x="connsiteX27892" y="connsiteY27892"/>
              </a:cxn>
              <a:cxn ang="0">
                <a:pos x="connsiteX27893" y="connsiteY27893"/>
              </a:cxn>
              <a:cxn ang="0">
                <a:pos x="connsiteX27894" y="connsiteY27894"/>
              </a:cxn>
              <a:cxn ang="0">
                <a:pos x="connsiteX27895" y="connsiteY27895"/>
              </a:cxn>
              <a:cxn ang="0">
                <a:pos x="connsiteX27896" y="connsiteY27896"/>
              </a:cxn>
              <a:cxn ang="0">
                <a:pos x="connsiteX27897" y="connsiteY27897"/>
              </a:cxn>
              <a:cxn ang="0">
                <a:pos x="connsiteX27898" y="connsiteY27898"/>
              </a:cxn>
              <a:cxn ang="0">
                <a:pos x="connsiteX27899" y="connsiteY27899"/>
              </a:cxn>
              <a:cxn ang="0">
                <a:pos x="connsiteX27900" y="connsiteY27900"/>
              </a:cxn>
              <a:cxn ang="0">
                <a:pos x="connsiteX27901" y="connsiteY27901"/>
              </a:cxn>
              <a:cxn ang="0">
                <a:pos x="connsiteX27902" y="connsiteY27902"/>
              </a:cxn>
              <a:cxn ang="0">
                <a:pos x="connsiteX27903" y="connsiteY27903"/>
              </a:cxn>
              <a:cxn ang="0">
                <a:pos x="connsiteX27904" y="connsiteY27904"/>
              </a:cxn>
              <a:cxn ang="0">
                <a:pos x="connsiteX27905" y="connsiteY27905"/>
              </a:cxn>
              <a:cxn ang="0">
                <a:pos x="connsiteX27906" y="connsiteY27906"/>
              </a:cxn>
              <a:cxn ang="0">
                <a:pos x="connsiteX27907" y="connsiteY27907"/>
              </a:cxn>
              <a:cxn ang="0">
                <a:pos x="connsiteX27908" y="connsiteY27908"/>
              </a:cxn>
              <a:cxn ang="0">
                <a:pos x="connsiteX27909" y="connsiteY27909"/>
              </a:cxn>
              <a:cxn ang="0">
                <a:pos x="connsiteX27910" y="connsiteY27910"/>
              </a:cxn>
              <a:cxn ang="0">
                <a:pos x="connsiteX27911" y="connsiteY27911"/>
              </a:cxn>
              <a:cxn ang="0">
                <a:pos x="connsiteX27912" y="connsiteY27912"/>
              </a:cxn>
              <a:cxn ang="0">
                <a:pos x="connsiteX27913" y="connsiteY27913"/>
              </a:cxn>
              <a:cxn ang="0">
                <a:pos x="connsiteX27914" y="connsiteY27914"/>
              </a:cxn>
              <a:cxn ang="0">
                <a:pos x="connsiteX27915" y="connsiteY27915"/>
              </a:cxn>
              <a:cxn ang="0">
                <a:pos x="connsiteX27916" y="connsiteY27916"/>
              </a:cxn>
              <a:cxn ang="0">
                <a:pos x="connsiteX27917" y="connsiteY27917"/>
              </a:cxn>
              <a:cxn ang="0">
                <a:pos x="connsiteX27918" y="connsiteY27918"/>
              </a:cxn>
              <a:cxn ang="0">
                <a:pos x="connsiteX27919" y="connsiteY27919"/>
              </a:cxn>
              <a:cxn ang="0">
                <a:pos x="connsiteX27920" y="connsiteY27920"/>
              </a:cxn>
              <a:cxn ang="0">
                <a:pos x="connsiteX27921" y="connsiteY27921"/>
              </a:cxn>
              <a:cxn ang="0">
                <a:pos x="connsiteX27922" y="connsiteY27922"/>
              </a:cxn>
              <a:cxn ang="0">
                <a:pos x="connsiteX27923" y="connsiteY27923"/>
              </a:cxn>
              <a:cxn ang="0">
                <a:pos x="connsiteX27924" y="connsiteY27924"/>
              </a:cxn>
              <a:cxn ang="0">
                <a:pos x="connsiteX27925" y="connsiteY27925"/>
              </a:cxn>
              <a:cxn ang="0">
                <a:pos x="connsiteX27926" y="connsiteY27926"/>
              </a:cxn>
              <a:cxn ang="0">
                <a:pos x="connsiteX27927" y="connsiteY27927"/>
              </a:cxn>
              <a:cxn ang="0">
                <a:pos x="connsiteX27928" y="connsiteY27928"/>
              </a:cxn>
              <a:cxn ang="0">
                <a:pos x="connsiteX27929" y="connsiteY27929"/>
              </a:cxn>
              <a:cxn ang="0">
                <a:pos x="connsiteX27930" y="connsiteY27930"/>
              </a:cxn>
              <a:cxn ang="0">
                <a:pos x="connsiteX27931" y="connsiteY27931"/>
              </a:cxn>
              <a:cxn ang="0">
                <a:pos x="connsiteX27932" y="connsiteY27932"/>
              </a:cxn>
              <a:cxn ang="0">
                <a:pos x="connsiteX27933" y="connsiteY27933"/>
              </a:cxn>
              <a:cxn ang="0">
                <a:pos x="connsiteX27934" y="connsiteY27934"/>
              </a:cxn>
              <a:cxn ang="0">
                <a:pos x="connsiteX27935" y="connsiteY27935"/>
              </a:cxn>
              <a:cxn ang="0">
                <a:pos x="connsiteX27936" y="connsiteY27936"/>
              </a:cxn>
              <a:cxn ang="0">
                <a:pos x="connsiteX27937" y="connsiteY27937"/>
              </a:cxn>
              <a:cxn ang="0">
                <a:pos x="connsiteX27938" y="connsiteY27938"/>
              </a:cxn>
              <a:cxn ang="0">
                <a:pos x="connsiteX27939" y="connsiteY27939"/>
              </a:cxn>
              <a:cxn ang="0">
                <a:pos x="connsiteX27940" y="connsiteY27940"/>
              </a:cxn>
              <a:cxn ang="0">
                <a:pos x="connsiteX27941" y="connsiteY27941"/>
              </a:cxn>
              <a:cxn ang="0">
                <a:pos x="connsiteX27942" y="connsiteY27942"/>
              </a:cxn>
              <a:cxn ang="0">
                <a:pos x="connsiteX27943" y="connsiteY27943"/>
              </a:cxn>
              <a:cxn ang="0">
                <a:pos x="connsiteX27944" y="connsiteY27944"/>
              </a:cxn>
              <a:cxn ang="0">
                <a:pos x="connsiteX27945" y="connsiteY27945"/>
              </a:cxn>
              <a:cxn ang="0">
                <a:pos x="connsiteX27946" y="connsiteY27946"/>
              </a:cxn>
              <a:cxn ang="0">
                <a:pos x="connsiteX27947" y="connsiteY27947"/>
              </a:cxn>
              <a:cxn ang="0">
                <a:pos x="connsiteX27948" y="connsiteY27948"/>
              </a:cxn>
              <a:cxn ang="0">
                <a:pos x="connsiteX27949" y="connsiteY27949"/>
              </a:cxn>
              <a:cxn ang="0">
                <a:pos x="connsiteX27950" y="connsiteY27950"/>
              </a:cxn>
              <a:cxn ang="0">
                <a:pos x="connsiteX27951" y="connsiteY27951"/>
              </a:cxn>
              <a:cxn ang="0">
                <a:pos x="connsiteX27952" y="connsiteY27952"/>
              </a:cxn>
              <a:cxn ang="0">
                <a:pos x="connsiteX27953" y="connsiteY27953"/>
              </a:cxn>
              <a:cxn ang="0">
                <a:pos x="connsiteX27954" y="connsiteY27954"/>
              </a:cxn>
              <a:cxn ang="0">
                <a:pos x="connsiteX27955" y="connsiteY27955"/>
              </a:cxn>
              <a:cxn ang="0">
                <a:pos x="connsiteX27956" y="connsiteY27956"/>
              </a:cxn>
              <a:cxn ang="0">
                <a:pos x="connsiteX27957" y="connsiteY27957"/>
              </a:cxn>
              <a:cxn ang="0">
                <a:pos x="connsiteX27958" y="connsiteY27958"/>
              </a:cxn>
              <a:cxn ang="0">
                <a:pos x="connsiteX27959" y="connsiteY27959"/>
              </a:cxn>
              <a:cxn ang="0">
                <a:pos x="connsiteX27960" y="connsiteY27960"/>
              </a:cxn>
              <a:cxn ang="0">
                <a:pos x="connsiteX27961" y="connsiteY27961"/>
              </a:cxn>
              <a:cxn ang="0">
                <a:pos x="connsiteX27962" y="connsiteY27962"/>
              </a:cxn>
              <a:cxn ang="0">
                <a:pos x="connsiteX27963" y="connsiteY27963"/>
              </a:cxn>
              <a:cxn ang="0">
                <a:pos x="connsiteX27964" y="connsiteY27964"/>
              </a:cxn>
              <a:cxn ang="0">
                <a:pos x="connsiteX27965" y="connsiteY27965"/>
              </a:cxn>
              <a:cxn ang="0">
                <a:pos x="connsiteX27966" y="connsiteY27966"/>
              </a:cxn>
              <a:cxn ang="0">
                <a:pos x="connsiteX27967" y="connsiteY27967"/>
              </a:cxn>
              <a:cxn ang="0">
                <a:pos x="connsiteX27968" y="connsiteY27968"/>
              </a:cxn>
              <a:cxn ang="0">
                <a:pos x="connsiteX27969" y="connsiteY27969"/>
              </a:cxn>
              <a:cxn ang="0">
                <a:pos x="connsiteX27970" y="connsiteY27970"/>
              </a:cxn>
              <a:cxn ang="0">
                <a:pos x="connsiteX27971" y="connsiteY27971"/>
              </a:cxn>
              <a:cxn ang="0">
                <a:pos x="connsiteX27972" y="connsiteY27972"/>
              </a:cxn>
              <a:cxn ang="0">
                <a:pos x="connsiteX27973" y="connsiteY27973"/>
              </a:cxn>
              <a:cxn ang="0">
                <a:pos x="connsiteX27974" y="connsiteY27974"/>
              </a:cxn>
              <a:cxn ang="0">
                <a:pos x="connsiteX27975" y="connsiteY27975"/>
              </a:cxn>
              <a:cxn ang="0">
                <a:pos x="connsiteX27976" y="connsiteY27976"/>
              </a:cxn>
              <a:cxn ang="0">
                <a:pos x="connsiteX27977" y="connsiteY27977"/>
              </a:cxn>
              <a:cxn ang="0">
                <a:pos x="connsiteX27978" y="connsiteY27978"/>
              </a:cxn>
              <a:cxn ang="0">
                <a:pos x="connsiteX27979" y="connsiteY27979"/>
              </a:cxn>
              <a:cxn ang="0">
                <a:pos x="connsiteX27980" y="connsiteY27980"/>
              </a:cxn>
              <a:cxn ang="0">
                <a:pos x="connsiteX27981" y="connsiteY27981"/>
              </a:cxn>
              <a:cxn ang="0">
                <a:pos x="connsiteX27982" y="connsiteY27982"/>
              </a:cxn>
              <a:cxn ang="0">
                <a:pos x="connsiteX27983" y="connsiteY27983"/>
              </a:cxn>
              <a:cxn ang="0">
                <a:pos x="connsiteX27984" y="connsiteY27984"/>
              </a:cxn>
              <a:cxn ang="0">
                <a:pos x="connsiteX27985" y="connsiteY27985"/>
              </a:cxn>
              <a:cxn ang="0">
                <a:pos x="connsiteX27986" y="connsiteY27986"/>
              </a:cxn>
              <a:cxn ang="0">
                <a:pos x="connsiteX27987" y="connsiteY27987"/>
              </a:cxn>
              <a:cxn ang="0">
                <a:pos x="connsiteX27988" y="connsiteY27988"/>
              </a:cxn>
              <a:cxn ang="0">
                <a:pos x="connsiteX27989" y="connsiteY27989"/>
              </a:cxn>
              <a:cxn ang="0">
                <a:pos x="connsiteX27990" y="connsiteY27990"/>
              </a:cxn>
              <a:cxn ang="0">
                <a:pos x="connsiteX27991" y="connsiteY27991"/>
              </a:cxn>
              <a:cxn ang="0">
                <a:pos x="connsiteX27992" y="connsiteY27992"/>
              </a:cxn>
              <a:cxn ang="0">
                <a:pos x="connsiteX27993" y="connsiteY27993"/>
              </a:cxn>
              <a:cxn ang="0">
                <a:pos x="connsiteX27994" y="connsiteY27994"/>
              </a:cxn>
              <a:cxn ang="0">
                <a:pos x="connsiteX27995" y="connsiteY27995"/>
              </a:cxn>
              <a:cxn ang="0">
                <a:pos x="connsiteX27996" y="connsiteY27996"/>
              </a:cxn>
              <a:cxn ang="0">
                <a:pos x="connsiteX27997" y="connsiteY27997"/>
              </a:cxn>
              <a:cxn ang="0">
                <a:pos x="connsiteX27998" y="connsiteY27998"/>
              </a:cxn>
              <a:cxn ang="0">
                <a:pos x="connsiteX27999" y="connsiteY27999"/>
              </a:cxn>
              <a:cxn ang="0">
                <a:pos x="connsiteX28000" y="connsiteY28000"/>
              </a:cxn>
              <a:cxn ang="0">
                <a:pos x="connsiteX28001" y="connsiteY28001"/>
              </a:cxn>
              <a:cxn ang="0">
                <a:pos x="connsiteX28002" y="connsiteY28002"/>
              </a:cxn>
              <a:cxn ang="0">
                <a:pos x="connsiteX28003" y="connsiteY28003"/>
              </a:cxn>
              <a:cxn ang="0">
                <a:pos x="connsiteX28004" y="connsiteY28004"/>
              </a:cxn>
              <a:cxn ang="0">
                <a:pos x="connsiteX28005" y="connsiteY28005"/>
              </a:cxn>
              <a:cxn ang="0">
                <a:pos x="connsiteX28006" y="connsiteY28006"/>
              </a:cxn>
              <a:cxn ang="0">
                <a:pos x="connsiteX28007" y="connsiteY28007"/>
              </a:cxn>
              <a:cxn ang="0">
                <a:pos x="connsiteX28008" y="connsiteY28008"/>
              </a:cxn>
              <a:cxn ang="0">
                <a:pos x="connsiteX28009" y="connsiteY28009"/>
              </a:cxn>
              <a:cxn ang="0">
                <a:pos x="connsiteX28010" y="connsiteY28010"/>
              </a:cxn>
              <a:cxn ang="0">
                <a:pos x="connsiteX28011" y="connsiteY28011"/>
              </a:cxn>
              <a:cxn ang="0">
                <a:pos x="connsiteX28012" y="connsiteY28012"/>
              </a:cxn>
              <a:cxn ang="0">
                <a:pos x="connsiteX28013" y="connsiteY28013"/>
              </a:cxn>
              <a:cxn ang="0">
                <a:pos x="connsiteX28014" y="connsiteY28014"/>
              </a:cxn>
              <a:cxn ang="0">
                <a:pos x="connsiteX28015" y="connsiteY28015"/>
              </a:cxn>
              <a:cxn ang="0">
                <a:pos x="connsiteX28016" y="connsiteY28016"/>
              </a:cxn>
              <a:cxn ang="0">
                <a:pos x="connsiteX28017" y="connsiteY28017"/>
              </a:cxn>
              <a:cxn ang="0">
                <a:pos x="connsiteX28018" y="connsiteY28018"/>
              </a:cxn>
              <a:cxn ang="0">
                <a:pos x="connsiteX28019" y="connsiteY28019"/>
              </a:cxn>
              <a:cxn ang="0">
                <a:pos x="connsiteX28020" y="connsiteY28020"/>
              </a:cxn>
              <a:cxn ang="0">
                <a:pos x="connsiteX28021" y="connsiteY28021"/>
              </a:cxn>
              <a:cxn ang="0">
                <a:pos x="connsiteX28022" y="connsiteY28022"/>
              </a:cxn>
              <a:cxn ang="0">
                <a:pos x="connsiteX28023" y="connsiteY28023"/>
              </a:cxn>
              <a:cxn ang="0">
                <a:pos x="connsiteX28024" y="connsiteY28024"/>
              </a:cxn>
              <a:cxn ang="0">
                <a:pos x="connsiteX28025" y="connsiteY28025"/>
              </a:cxn>
              <a:cxn ang="0">
                <a:pos x="connsiteX28026" y="connsiteY28026"/>
              </a:cxn>
              <a:cxn ang="0">
                <a:pos x="connsiteX28027" y="connsiteY28027"/>
              </a:cxn>
              <a:cxn ang="0">
                <a:pos x="connsiteX28028" y="connsiteY28028"/>
              </a:cxn>
              <a:cxn ang="0">
                <a:pos x="connsiteX28029" y="connsiteY28029"/>
              </a:cxn>
              <a:cxn ang="0">
                <a:pos x="connsiteX28030" y="connsiteY28030"/>
              </a:cxn>
              <a:cxn ang="0">
                <a:pos x="connsiteX28031" y="connsiteY28031"/>
              </a:cxn>
              <a:cxn ang="0">
                <a:pos x="connsiteX28032" y="connsiteY28032"/>
              </a:cxn>
              <a:cxn ang="0">
                <a:pos x="connsiteX28033" y="connsiteY28033"/>
              </a:cxn>
              <a:cxn ang="0">
                <a:pos x="connsiteX28034" y="connsiteY28034"/>
              </a:cxn>
              <a:cxn ang="0">
                <a:pos x="connsiteX28035" y="connsiteY28035"/>
              </a:cxn>
              <a:cxn ang="0">
                <a:pos x="connsiteX28036" y="connsiteY28036"/>
              </a:cxn>
              <a:cxn ang="0">
                <a:pos x="connsiteX28037" y="connsiteY28037"/>
              </a:cxn>
              <a:cxn ang="0">
                <a:pos x="connsiteX28038" y="connsiteY28038"/>
              </a:cxn>
              <a:cxn ang="0">
                <a:pos x="connsiteX28039" y="connsiteY28039"/>
              </a:cxn>
              <a:cxn ang="0">
                <a:pos x="connsiteX28040" y="connsiteY28040"/>
              </a:cxn>
              <a:cxn ang="0">
                <a:pos x="connsiteX28041" y="connsiteY28041"/>
              </a:cxn>
              <a:cxn ang="0">
                <a:pos x="connsiteX28042" y="connsiteY28042"/>
              </a:cxn>
              <a:cxn ang="0">
                <a:pos x="connsiteX28043" y="connsiteY28043"/>
              </a:cxn>
              <a:cxn ang="0">
                <a:pos x="connsiteX28044" y="connsiteY28044"/>
              </a:cxn>
              <a:cxn ang="0">
                <a:pos x="connsiteX28045" y="connsiteY28045"/>
              </a:cxn>
              <a:cxn ang="0">
                <a:pos x="connsiteX28046" y="connsiteY28046"/>
              </a:cxn>
              <a:cxn ang="0">
                <a:pos x="connsiteX28047" y="connsiteY28047"/>
              </a:cxn>
              <a:cxn ang="0">
                <a:pos x="connsiteX28048" y="connsiteY28048"/>
              </a:cxn>
              <a:cxn ang="0">
                <a:pos x="connsiteX28049" y="connsiteY28049"/>
              </a:cxn>
              <a:cxn ang="0">
                <a:pos x="connsiteX28050" y="connsiteY28050"/>
              </a:cxn>
              <a:cxn ang="0">
                <a:pos x="connsiteX28051" y="connsiteY28051"/>
              </a:cxn>
              <a:cxn ang="0">
                <a:pos x="connsiteX28052" y="connsiteY28052"/>
              </a:cxn>
              <a:cxn ang="0">
                <a:pos x="connsiteX28053" y="connsiteY28053"/>
              </a:cxn>
              <a:cxn ang="0">
                <a:pos x="connsiteX28054" y="connsiteY28054"/>
              </a:cxn>
              <a:cxn ang="0">
                <a:pos x="connsiteX28055" y="connsiteY28055"/>
              </a:cxn>
              <a:cxn ang="0">
                <a:pos x="connsiteX28056" y="connsiteY28056"/>
              </a:cxn>
              <a:cxn ang="0">
                <a:pos x="connsiteX28057" y="connsiteY28057"/>
              </a:cxn>
              <a:cxn ang="0">
                <a:pos x="connsiteX28058" y="connsiteY28058"/>
              </a:cxn>
              <a:cxn ang="0">
                <a:pos x="connsiteX28059" y="connsiteY28059"/>
              </a:cxn>
              <a:cxn ang="0">
                <a:pos x="connsiteX28060" y="connsiteY28060"/>
              </a:cxn>
              <a:cxn ang="0">
                <a:pos x="connsiteX28061" y="connsiteY28061"/>
              </a:cxn>
              <a:cxn ang="0">
                <a:pos x="connsiteX28062" y="connsiteY28062"/>
              </a:cxn>
              <a:cxn ang="0">
                <a:pos x="connsiteX28063" y="connsiteY28063"/>
              </a:cxn>
              <a:cxn ang="0">
                <a:pos x="connsiteX28064" y="connsiteY28064"/>
              </a:cxn>
              <a:cxn ang="0">
                <a:pos x="connsiteX28065" y="connsiteY28065"/>
              </a:cxn>
              <a:cxn ang="0">
                <a:pos x="connsiteX28066" y="connsiteY28066"/>
              </a:cxn>
              <a:cxn ang="0">
                <a:pos x="connsiteX28067" y="connsiteY28067"/>
              </a:cxn>
              <a:cxn ang="0">
                <a:pos x="connsiteX28068" y="connsiteY28068"/>
              </a:cxn>
              <a:cxn ang="0">
                <a:pos x="connsiteX28069" y="connsiteY28069"/>
              </a:cxn>
              <a:cxn ang="0">
                <a:pos x="connsiteX28070" y="connsiteY28070"/>
              </a:cxn>
              <a:cxn ang="0">
                <a:pos x="connsiteX28071" y="connsiteY28071"/>
              </a:cxn>
              <a:cxn ang="0">
                <a:pos x="connsiteX28072" y="connsiteY28072"/>
              </a:cxn>
              <a:cxn ang="0">
                <a:pos x="connsiteX28073" y="connsiteY28073"/>
              </a:cxn>
              <a:cxn ang="0">
                <a:pos x="connsiteX28074" y="connsiteY28074"/>
              </a:cxn>
              <a:cxn ang="0">
                <a:pos x="connsiteX28075" y="connsiteY28075"/>
              </a:cxn>
              <a:cxn ang="0">
                <a:pos x="connsiteX28076" y="connsiteY28076"/>
              </a:cxn>
              <a:cxn ang="0">
                <a:pos x="connsiteX28077" y="connsiteY28077"/>
              </a:cxn>
              <a:cxn ang="0">
                <a:pos x="connsiteX28078" y="connsiteY28078"/>
              </a:cxn>
              <a:cxn ang="0">
                <a:pos x="connsiteX28079" y="connsiteY28079"/>
              </a:cxn>
              <a:cxn ang="0">
                <a:pos x="connsiteX28080" y="connsiteY28080"/>
              </a:cxn>
              <a:cxn ang="0">
                <a:pos x="connsiteX28081" y="connsiteY28081"/>
              </a:cxn>
              <a:cxn ang="0">
                <a:pos x="connsiteX28082" y="connsiteY28082"/>
              </a:cxn>
              <a:cxn ang="0">
                <a:pos x="connsiteX28083" y="connsiteY28083"/>
              </a:cxn>
              <a:cxn ang="0">
                <a:pos x="connsiteX28084" y="connsiteY28084"/>
              </a:cxn>
              <a:cxn ang="0">
                <a:pos x="connsiteX28085" y="connsiteY28085"/>
              </a:cxn>
              <a:cxn ang="0">
                <a:pos x="connsiteX28086" y="connsiteY28086"/>
              </a:cxn>
              <a:cxn ang="0">
                <a:pos x="connsiteX28087" y="connsiteY28087"/>
              </a:cxn>
              <a:cxn ang="0">
                <a:pos x="connsiteX28088" y="connsiteY28088"/>
              </a:cxn>
              <a:cxn ang="0">
                <a:pos x="connsiteX28089" y="connsiteY28089"/>
              </a:cxn>
              <a:cxn ang="0">
                <a:pos x="connsiteX28090" y="connsiteY28090"/>
              </a:cxn>
              <a:cxn ang="0">
                <a:pos x="connsiteX28091" y="connsiteY28091"/>
              </a:cxn>
              <a:cxn ang="0">
                <a:pos x="connsiteX28092" y="connsiteY28092"/>
              </a:cxn>
              <a:cxn ang="0">
                <a:pos x="connsiteX28093" y="connsiteY28093"/>
              </a:cxn>
              <a:cxn ang="0">
                <a:pos x="connsiteX28094" y="connsiteY28094"/>
              </a:cxn>
              <a:cxn ang="0">
                <a:pos x="connsiteX28095" y="connsiteY28095"/>
              </a:cxn>
              <a:cxn ang="0">
                <a:pos x="connsiteX28096" y="connsiteY28096"/>
              </a:cxn>
              <a:cxn ang="0">
                <a:pos x="connsiteX28097" y="connsiteY28097"/>
              </a:cxn>
              <a:cxn ang="0">
                <a:pos x="connsiteX28098" y="connsiteY28098"/>
              </a:cxn>
              <a:cxn ang="0">
                <a:pos x="connsiteX28099" y="connsiteY28099"/>
              </a:cxn>
              <a:cxn ang="0">
                <a:pos x="connsiteX28100" y="connsiteY28100"/>
              </a:cxn>
              <a:cxn ang="0">
                <a:pos x="connsiteX28101" y="connsiteY28101"/>
              </a:cxn>
              <a:cxn ang="0">
                <a:pos x="connsiteX28102" y="connsiteY28102"/>
              </a:cxn>
              <a:cxn ang="0">
                <a:pos x="connsiteX28103" y="connsiteY28103"/>
              </a:cxn>
              <a:cxn ang="0">
                <a:pos x="connsiteX28104" y="connsiteY28104"/>
              </a:cxn>
              <a:cxn ang="0">
                <a:pos x="connsiteX28105" y="connsiteY28105"/>
              </a:cxn>
              <a:cxn ang="0">
                <a:pos x="connsiteX28106" y="connsiteY28106"/>
              </a:cxn>
              <a:cxn ang="0">
                <a:pos x="connsiteX28107" y="connsiteY28107"/>
              </a:cxn>
              <a:cxn ang="0">
                <a:pos x="connsiteX28108" y="connsiteY28108"/>
              </a:cxn>
              <a:cxn ang="0">
                <a:pos x="connsiteX28109" y="connsiteY28109"/>
              </a:cxn>
              <a:cxn ang="0">
                <a:pos x="connsiteX28110" y="connsiteY28110"/>
              </a:cxn>
              <a:cxn ang="0">
                <a:pos x="connsiteX28111" y="connsiteY28111"/>
              </a:cxn>
              <a:cxn ang="0">
                <a:pos x="connsiteX28112" y="connsiteY28112"/>
              </a:cxn>
              <a:cxn ang="0">
                <a:pos x="connsiteX28113" y="connsiteY28113"/>
              </a:cxn>
              <a:cxn ang="0">
                <a:pos x="connsiteX28114" y="connsiteY28114"/>
              </a:cxn>
              <a:cxn ang="0">
                <a:pos x="connsiteX28115" y="connsiteY28115"/>
              </a:cxn>
              <a:cxn ang="0">
                <a:pos x="connsiteX28116" y="connsiteY28116"/>
              </a:cxn>
              <a:cxn ang="0">
                <a:pos x="connsiteX28117" y="connsiteY28117"/>
              </a:cxn>
              <a:cxn ang="0">
                <a:pos x="connsiteX28118" y="connsiteY28118"/>
              </a:cxn>
              <a:cxn ang="0">
                <a:pos x="connsiteX28119" y="connsiteY28119"/>
              </a:cxn>
              <a:cxn ang="0">
                <a:pos x="connsiteX28120" y="connsiteY28120"/>
              </a:cxn>
              <a:cxn ang="0">
                <a:pos x="connsiteX28121" y="connsiteY28121"/>
              </a:cxn>
              <a:cxn ang="0">
                <a:pos x="connsiteX28122" y="connsiteY28122"/>
              </a:cxn>
              <a:cxn ang="0">
                <a:pos x="connsiteX28123" y="connsiteY28123"/>
              </a:cxn>
              <a:cxn ang="0">
                <a:pos x="connsiteX28124" y="connsiteY28124"/>
              </a:cxn>
              <a:cxn ang="0">
                <a:pos x="connsiteX28125" y="connsiteY28125"/>
              </a:cxn>
              <a:cxn ang="0">
                <a:pos x="connsiteX28126" y="connsiteY28126"/>
              </a:cxn>
              <a:cxn ang="0">
                <a:pos x="connsiteX28127" y="connsiteY28127"/>
              </a:cxn>
              <a:cxn ang="0">
                <a:pos x="connsiteX28128" y="connsiteY28128"/>
              </a:cxn>
              <a:cxn ang="0">
                <a:pos x="connsiteX28129" y="connsiteY28129"/>
              </a:cxn>
              <a:cxn ang="0">
                <a:pos x="connsiteX28130" y="connsiteY28130"/>
              </a:cxn>
              <a:cxn ang="0">
                <a:pos x="connsiteX28131" y="connsiteY28131"/>
              </a:cxn>
              <a:cxn ang="0">
                <a:pos x="connsiteX28132" y="connsiteY28132"/>
              </a:cxn>
              <a:cxn ang="0">
                <a:pos x="connsiteX28133" y="connsiteY28133"/>
              </a:cxn>
              <a:cxn ang="0">
                <a:pos x="connsiteX28134" y="connsiteY28134"/>
              </a:cxn>
              <a:cxn ang="0">
                <a:pos x="connsiteX28135" y="connsiteY28135"/>
              </a:cxn>
              <a:cxn ang="0">
                <a:pos x="connsiteX28136" y="connsiteY28136"/>
              </a:cxn>
              <a:cxn ang="0">
                <a:pos x="connsiteX28137" y="connsiteY28137"/>
              </a:cxn>
              <a:cxn ang="0">
                <a:pos x="connsiteX28138" y="connsiteY28138"/>
              </a:cxn>
              <a:cxn ang="0">
                <a:pos x="connsiteX28139" y="connsiteY28139"/>
              </a:cxn>
              <a:cxn ang="0">
                <a:pos x="connsiteX28140" y="connsiteY28140"/>
              </a:cxn>
              <a:cxn ang="0">
                <a:pos x="connsiteX28141" y="connsiteY28141"/>
              </a:cxn>
              <a:cxn ang="0">
                <a:pos x="connsiteX28142" y="connsiteY28142"/>
              </a:cxn>
              <a:cxn ang="0">
                <a:pos x="connsiteX28143" y="connsiteY28143"/>
              </a:cxn>
              <a:cxn ang="0">
                <a:pos x="connsiteX28144" y="connsiteY28144"/>
              </a:cxn>
              <a:cxn ang="0">
                <a:pos x="connsiteX28145" y="connsiteY28145"/>
              </a:cxn>
              <a:cxn ang="0">
                <a:pos x="connsiteX28146" y="connsiteY28146"/>
              </a:cxn>
              <a:cxn ang="0">
                <a:pos x="connsiteX28147" y="connsiteY28147"/>
              </a:cxn>
              <a:cxn ang="0">
                <a:pos x="connsiteX28148" y="connsiteY28148"/>
              </a:cxn>
              <a:cxn ang="0">
                <a:pos x="connsiteX28149" y="connsiteY28149"/>
              </a:cxn>
              <a:cxn ang="0">
                <a:pos x="connsiteX28150" y="connsiteY28150"/>
              </a:cxn>
              <a:cxn ang="0">
                <a:pos x="connsiteX28151" y="connsiteY28151"/>
              </a:cxn>
              <a:cxn ang="0">
                <a:pos x="connsiteX28152" y="connsiteY28152"/>
              </a:cxn>
              <a:cxn ang="0">
                <a:pos x="connsiteX28153" y="connsiteY28153"/>
              </a:cxn>
              <a:cxn ang="0">
                <a:pos x="connsiteX28154" y="connsiteY28154"/>
              </a:cxn>
              <a:cxn ang="0">
                <a:pos x="connsiteX28155" y="connsiteY28155"/>
              </a:cxn>
              <a:cxn ang="0">
                <a:pos x="connsiteX28156" y="connsiteY28156"/>
              </a:cxn>
              <a:cxn ang="0">
                <a:pos x="connsiteX28157" y="connsiteY28157"/>
              </a:cxn>
              <a:cxn ang="0">
                <a:pos x="connsiteX28158" y="connsiteY28158"/>
              </a:cxn>
              <a:cxn ang="0">
                <a:pos x="connsiteX28159" y="connsiteY28159"/>
              </a:cxn>
              <a:cxn ang="0">
                <a:pos x="connsiteX28160" y="connsiteY28160"/>
              </a:cxn>
              <a:cxn ang="0">
                <a:pos x="connsiteX28161" y="connsiteY28161"/>
              </a:cxn>
              <a:cxn ang="0">
                <a:pos x="connsiteX28162" y="connsiteY28162"/>
              </a:cxn>
              <a:cxn ang="0">
                <a:pos x="connsiteX28163" y="connsiteY28163"/>
              </a:cxn>
              <a:cxn ang="0">
                <a:pos x="connsiteX28164" y="connsiteY28164"/>
              </a:cxn>
              <a:cxn ang="0">
                <a:pos x="connsiteX28165" y="connsiteY28165"/>
              </a:cxn>
              <a:cxn ang="0">
                <a:pos x="connsiteX28166" y="connsiteY28166"/>
              </a:cxn>
              <a:cxn ang="0">
                <a:pos x="connsiteX28167" y="connsiteY28167"/>
              </a:cxn>
              <a:cxn ang="0">
                <a:pos x="connsiteX28168" y="connsiteY28168"/>
              </a:cxn>
              <a:cxn ang="0">
                <a:pos x="connsiteX28169" y="connsiteY28169"/>
              </a:cxn>
              <a:cxn ang="0">
                <a:pos x="connsiteX28170" y="connsiteY28170"/>
              </a:cxn>
              <a:cxn ang="0">
                <a:pos x="connsiteX28171" y="connsiteY28171"/>
              </a:cxn>
              <a:cxn ang="0">
                <a:pos x="connsiteX28172" y="connsiteY28172"/>
              </a:cxn>
              <a:cxn ang="0">
                <a:pos x="connsiteX28173" y="connsiteY28173"/>
              </a:cxn>
              <a:cxn ang="0">
                <a:pos x="connsiteX28174" y="connsiteY28174"/>
              </a:cxn>
              <a:cxn ang="0">
                <a:pos x="connsiteX28175" y="connsiteY28175"/>
              </a:cxn>
              <a:cxn ang="0">
                <a:pos x="connsiteX28176" y="connsiteY28176"/>
              </a:cxn>
              <a:cxn ang="0">
                <a:pos x="connsiteX28177" y="connsiteY28177"/>
              </a:cxn>
              <a:cxn ang="0">
                <a:pos x="connsiteX28178" y="connsiteY28178"/>
              </a:cxn>
              <a:cxn ang="0">
                <a:pos x="connsiteX28179" y="connsiteY28179"/>
              </a:cxn>
              <a:cxn ang="0">
                <a:pos x="connsiteX28180" y="connsiteY28180"/>
              </a:cxn>
              <a:cxn ang="0">
                <a:pos x="connsiteX28181" y="connsiteY28181"/>
              </a:cxn>
              <a:cxn ang="0">
                <a:pos x="connsiteX28182" y="connsiteY28182"/>
              </a:cxn>
              <a:cxn ang="0">
                <a:pos x="connsiteX28183" y="connsiteY28183"/>
              </a:cxn>
              <a:cxn ang="0">
                <a:pos x="connsiteX28184" y="connsiteY28184"/>
              </a:cxn>
              <a:cxn ang="0">
                <a:pos x="connsiteX28185" y="connsiteY28185"/>
              </a:cxn>
              <a:cxn ang="0">
                <a:pos x="connsiteX28186" y="connsiteY28186"/>
              </a:cxn>
              <a:cxn ang="0">
                <a:pos x="connsiteX28187" y="connsiteY28187"/>
              </a:cxn>
              <a:cxn ang="0">
                <a:pos x="connsiteX28188" y="connsiteY28188"/>
              </a:cxn>
              <a:cxn ang="0">
                <a:pos x="connsiteX28189" y="connsiteY28189"/>
              </a:cxn>
              <a:cxn ang="0">
                <a:pos x="connsiteX28190" y="connsiteY28190"/>
              </a:cxn>
              <a:cxn ang="0">
                <a:pos x="connsiteX28191" y="connsiteY28191"/>
              </a:cxn>
              <a:cxn ang="0">
                <a:pos x="connsiteX28192" y="connsiteY28192"/>
              </a:cxn>
              <a:cxn ang="0">
                <a:pos x="connsiteX28193" y="connsiteY28193"/>
              </a:cxn>
              <a:cxn ang="0">
                <a:pos x="connsiteX28194" y="connsiteY28194"/>
              </a:cxn>
              <a:cxn ang="0">
                <a:pos x="connsiteX28195" y="connsiteY28195"/>
              </a:cxn>
              <a:cxn ang="0">
                <a:pos x="connsiteX28196" y="connsiteY28196"/>
              </a:cxn>
              <a:cxn ang="0">
                <a:pos x="connsiteX28197" y="connsiteY28197"/>
              </a:cxn>
              <a:cxn ang="0">
                <a:pos x="connsiteX28198" y="connsiteY28198"/>
              </a:cxn>
              <a:cxn ang="0">
                <a:pos x="connsiteX28199" y="connsiteY28199"/>
              </a:cxn>
              <a:cxn ang="0">
                <a:pos x="connsiteX28200" y="connsiteY28200"/>
              </a:cxn>
              <a:cxn ang="0">
                <a:pos x="connsiteX28201" y="connsiteY28201"/>
              </a:cxn>
              <a:cxn ang="0">
                <a:pos x="connsiteX28202" y="connsiteY28202"/>
              </a:cxn>
              <a:cxn ang="0">
                <a:pos x="connsiteX28203" y="connsiteY28203"/>
              </a:cxn>
              <a:cxn ang="0">
                <a:pos x="connsiteX28204" y="connsiteY28204"/>
              </a:cxn>
              <a:cxn ang="0">
                <a:pos x="connsiteX28205" y="connsiteY28205"/>
              </a:cxn>
              <a:cxn ang="0">
                <a:pos x="connsiteX28206" y="connsiteY28206"/>
              </a:cxn>
              <a:cxn ang="0">
                <a:pos x="connsiteX28207" y="connsiteY28207"/>
              </a:cxn>
              <a:cxn ang="0">
                <a:pos x="connsiteX28208" y="connsiteY28208"/>
              </a:cxn>
              <a:cxn ang="0">
                <a:pos x="connsiteX28209" y="connsiteY28209"/>
              </a:cxn>
              <a:cxn ang="0">
                <a:pos x="connsiteX28210" y="connsiteY28210"/>
              </a:cxn>
              <a:cxn ang="0">
                <a:pos x="connsiteX28211" y="connsiteY28211"/>
              </a:cxn>
              <a:cxn ang="0">
                <a:pos x="connsiteX28212" y="connsiteY28212"/>
              </a:cxn>
              <a:cxn ang="0">
                <a:pos x="connsiteX28213" y="connsiteY28213"/>
              </a:cxn>
              <a:cxn ang="0">
                <a:pos x="connsiteX28214" y="connsiteY28214"/>
              </a:cxn>
              <a:cxn ang="0">
                <a:pos x="connsiteX28215" y="connsiteY28215"/>
              </a:cxn>
              <a:cxn ang="0">
                <a:pos x="connsiteX28216" y="connsiteY28216"/>
              </a:cxn>
              <a:cxn ang="0">
                <a:pos x="connsiteX28217" y="connsiteY28217"/>
              </a:cxn>
              <a:cxn ang="0">
                <a:pos x="connsiteX28218" y="connsiteY28218"/>
              </a:cxn>
              <a:cxn ang="0">
                <a:pos x="connsiteX28219" y="connsiteY28219"/>
              </a:cxn>
              <a:cxn ang="0">
                <a:pos x="connsiteX28220" y="connsiteY28220"/>
              </a:cxn>
              <a:cxn ang="0">
                <a:pos x="connsiteX28221" y="connsiteY28221"/>
              </a:cxn>
              <a:cxn ang="0">
                <a:pos x="connsiteX28222" y="connsiteY28222"/>
              </a:cxn>
              <a:cxn ang="0">
                <a:pos x="connsiteX28223" y="connsiteY28223"/>
              </a:cxn>
              <a:cxn ang="0">
                <a:pos x="connsiteX28224" y="connsiteY28224"/>
              </a:cxn>
              <a:cxn ang="0">
                <a:pos x="connsiteX28225" y="connsiteY28225"/>
              </a:cxn>
              <a:cxn ang="0">
                <a:pos x="connsiteX28226" y="connsiteY28226"/>
              </a:cxn>
              <a:cxn ang="0">
                <a:pos x="connsiteX28227" y="connsiteY28227"/>
              </a:cxn>
              <a:cxn ang="0">
                <a:pos x="connsiteX28228" y="connsiteY28228"/>
              </a:cxn>
              <a:cxn ang="0">
                <a:pos x="connsiteX28229" y="connsiteY28229"/>
              </a:cxn>
              <a:cxn ang="0">
                <a:pos x="connsiteX28230" y="connsiteY28230"/>
              </a:cxn>
              <a:cxn ang="0">
                <a:pos x="connsiteX28231" y="connsiteY28231"/>
              </a:cxn>
              <a:cxn ang="0">
                <a:pos x="connsiteX28232" y="connsiteY28232"/>
              </a:cxn>
              <a:cxn ang="0">
                <a:pos x="connsiteX28233" y="connsiteY28233"/>
              </a:cxn>
              <a:cxn ang="0">
                <a:pos x="connsiteX28234" y="connsiteY28234"/>
              </a:cxn>
              <a:cxn ang="0">
                <a:pos x="connsiteX28235" y="connsiteY28235"/>
              </a:cxn>
              <a:cxn ang="0">
                <a:pos x="connsiteX28236" y="connsiteY28236"/>
              </a:cxn>
              <a:cxn ang="0">
                <a:pos x="connsiteX28237" y="connsiteY28237"/>
              </a:cxn>
              <a:cxn ang="0">
                <a:pos x="connsiteX28238" y="connsiteY28238"/>
              </a:cxn>
              <a:cxn ang="0">
                <a:pos x="connsiteX28239" y="connsiteY28239"/>
              </a:cxn>
              <a:cxn ang="0">
                <a:pos x="connsiteX28240" y="connsiteY28240"/>
              </a:cxn>
              <a:cxn ang="0">
                <a:pos x="connsiteX28241" y="connsiteY28241"/>
              </a:cxn>
              <a:cxn ang="0">
                <a:pos x="connsiteX28242" y="connsiteY28242"/>
              </a:cxn>
              <a:cxn ang="0">
                <a:pos x="connsiteX28243" y="connsiteY28243"/>
              </a:cxn>
              <a:cxn ang="0">
                <a:pos x="connsiteX28244" y="connsiteY28244"/>
              </a:cxn>
              <a:cxn ang="0">
                <a:pos x="connsiteX28245" y="connsiteY28245"/>
              </a:cxn>
              <a:cxn ang="0">
                <a:pos x="connsiteX28246" y="connsiteY28246"/>
              </a:cxn>
              <a:cxn ang="0">
                <a:pos x="connsiteX28247" y="connsiteY28247"/>
              </a:cxn>
              <a:cxn ang="0">
                <a:pos x="connsiteX28248" y="connsiteY28248"/>
              </a:cxn>
              <a:cxn ang="0">
                <a:pos x="connsiteX28249" y="connsiteY28249"/>
              </a:cxn>
              <a:cxn ang="0">
                <a:pos x="connsiteX28250" y="connsiteY28250"/>
              </a:cxn>
              <a:cxn ang="0">
                <a:pos x="connsiteX28251" y="connsiteY28251"/>
              </a:cxn>
              <a:cxn ang="0">
                <a:pos x="connsiteX28252" y="connsiteY28252"/>
              </a:cxn>
              <a:cxn ang="0">
                <a:pos x="connsiteX28253" y="connsiteY28253"/>
              </a:cxn>
              <a:cxn ang="0">
                <a:pos x="connsiteX28254" y="connsiteY28254"/>
              </a:cxn>
              <a:cxn ang="0">
                <a:pos x="connsiteX28255" y="connsiteY28255"/>
              </a:cxn>
              <a:cxn ang="0">
                <a:pos x="connsiteX28256" y="connsiteY28256"/>
              </a:cxn>
              <a:cxn ang="0">
                <a:pos x="connsiteX28257" y="connsiteY28257"/>
              </a:cxn>
              <a:cxn ang="0">
                <a:pos x="connsiteX28258" y="connsiteY28258"/>
              </a:cxn>
              <a:cxn ang="0">
                <a:pos x="connsiteX28259" y="connsiteY28259"/>
              </a:cxn>
              <a:cxn ang="0">
                <a:pos x="connsiteX28260" y="connsiteY28260"/>
              </a:cxn>
              <a:cxn ang="0">
                <a:pos x="connsiteX28261" y="connsiteY28261"/>
              </a:cxn>
              <a:cxn ang="0">
                <a:pos x="connsiteX28262" y="connsiteY28262"/>
              </a:cxn>
              <a:cxn ang="0">
                <a:pos x="connsiteX28263" y="connsiteY28263"/>
              </a:cxn>
              <a:cxn ang="0">
                <a:pos x="connsiteX28264" y="connsiteY28264"/>
              </a:cxn>
              <a:cxn ang="0">
                <a:pos x="connsiteX28265" y="connsiteY28265"/>
              </a:cxn>
              <a:cxn ang="0">
                <a:pos x="connsiteX28266" y="connsiteY28266"/>
              </a:cxn>
              <a:cxn ang="0">
                <a:pos x="connsiteX28267" y="connsiteY28267"/>
              </a:cxn>
              <a:cxn ang="0">
                <a:pos x="connsiteX28268" y="connsiteY28268"/>
              </a:cxn>
              <a:cxn ang="0">
                <a:pos x="connsiteX28269" y="connsiteY28269"/>
              </a:cxn>
              <a:cxn ang="0">
                <a:pos x="connsiteX28270" y="connsiteY28270"/>
              </a:cxn>
              <a:cxn ang="0">
                <a:pos x="connsiteX28271" y="connsiteY28271"/>
              </a:cxn>
              <a:cxn ang="0">
                <a:pos x="connsiteX28272" y="connsiteY28272"/>
              </a:cxn>
              <a:cxn ang="0">
                <a:pos x="connsiteX28273" y="connsiteY28273"/>
              </a:cxn>
              <a:cxn ang="0">
                <a:pos x="connsiteX28274" y="connsiteY28274"/>
              </a:cxn>
              <a:cxn ang="0">
                <a:pos x="connsiteX28275" y="connsiteY28275"/>
              </a:cxn>
              <a:cxn ang="0">
                <a:pos x="connsiteX28276" y="connsiteY28276"/>
              </a:cxn>
              <a:cxn ang="0">
                <a:pos x="connsiteX28277" y="connsiteY28277"/>
              </a:cxn>
              <a:cxn ang="0">
                <a:pos x="connsiteX28278" y="connsiteY28278"/>
              </a:cxn>
              <a:cxn ang="0">
                <a:pos x="connsiteX28279" y="connsiteY28279"/>
              </a:cxn>
              <a:cxn ang="0">
                <a:pos x="connsiteX28280" y="connsiteY28280"/>
              </a:cxn>
              <a:cxn ang="0">
                <a:pos x="connsiteX28281" y="connsiteY28281"/>
              </a:cxn>
              <a:cxn ang="0">
                <a:pos x="connsiteX28282" y="connsiteY28282"/>
              </a:cxn>
              <a:cxn ang="0">
                <a:pos x="connsiteX28283" y="connsiteY28283"/>
              </a:cxn>
              <a:cxn ang="0">
                <a:pos x="connsiteX28284" y="connsiteY28284"/>
              </a:cxn>
              <a:cxn ang="0">
                <a:pos x="connsiteX28285" y="connsiteY28285"/>
              </a:cxn>
              <a:cxn ang="0">
                <a:pos x="connsiteX28286" y="connsiteY28286"/>
              </a:cxn>
              <a:cxn ang="0">
                <a:pos x="connsiteX28287" y="connsiteY28287"/>
              </a:cxn>
              <a:cxn ang="0">
                <a:pos x="connsiteX28288" y="connsiteY28288"/>
              </a:cxn>
              <a:cxn ang="0">
                <a:pos x="connsiteX28289" y="connsiteY28289"/>
              </a:cxn>
              <a:cxn ang="0">
                <a:pos x="connsiteX28290" y="connsiteY28290"/>
              </a:cxn>
              <a:cxn ang="0">
                <a:pos x="connsiteX28291" y="connsiteY28291"/>
              </a:cxn>
              <a:cxn ang="0">
                <a:pos x="connsiteX28292" y="connsiteY28292"/>
              </a:cxn>
              <a:cxn ang="0">
                <a:pos x="connsiteX28293" y="connsiteY28293"/>
              </a:cxn>
              <a:cxn ang="0">
                <a:pos x="connsiteX28294" y="connsiteY28294"/>
              </a:cxn>
              <a:cxn ang="0">
                <a:pos x="connsiteX28295" y="connsiteY28295"/>
              </a:cxn>
              <a:cxn ang="0">
                <a:pos x="connsiteX28296" y="connsiteY28296"/>
              </a:cxn>
              <a:cxn ang="0">
                <a:pos x="connsiteX28297" y="connsiteY28297"/>
              </a:cxn>
              <a:cxn ang="0">
                <a:pos x="connsiteX28298" y="connsiteY28298"/>
              </a:cxn>
              <a:cxn ang="0">
                <a:pos x="connsiteX28299" y="connsiteY28299"/>
              </a:cxn>
              <a:cxn ang="0">
                <a:pos x="connsiteX28300" y="connsiteY28300"/>
              </a:cxn>
              <a:cxn ang="0">
                <a:pos x="connsiteX28301" y="connsiteY28301"/>
              </a:cxn>
              <a:cxn ang="0">
                <a:pos x="connsiteX28302" y="connsiteY28302"/>
              </a:cxn>
              <a:cxn ang="0">
                <a:pos x="connsiteX28303" y="connsiteY28303"/>
              </a:cxn>
              <a:cxn ang="0">
                <a:pos x="connsiteX28304" y="connsiteY28304"/>
              </a:cxn>
              <a:cxn ang="0">
                <a:pos x="connsiteX28305" y="connsiteY28305"/>
              </a:cxn>
              <a:cxn ang="0">
                <a:pos x="connsiteX28306" y="connsiteY28306"/>
              </a:cxn>
              <a:cxn ang="0">
                <a:pos x="connsiteX28307" y="connsiteY28307"/>
              </a:cxn>
              <a:cxn ang="0">
                <a:pos x="connsiteX28308" y="connsiteY28308"/>
              </a:cxn>
              <a:cxn ang="0">
                <a:pos x="connsiteX28309" y="connsiteY28309"/>
              </a:cxn>
              <a:cxn ang="0">
                <a:pos x="connsiteX28310" y="connsiteY28310"/>
              </a:cxn>
              <a:cxn ang="0">
                <a:pos x="connsiteX28311" y="connsiteY28311"/>
              </a:cxn>
              <a:cxn ang="0">
                <a:pos x="connsiteX28312" y="connsiteY28312"/>
              </a:cxn>
              <a:cxn ang="0">
                <a:pos x="connsiteX28313" y="connsiteY28313"/>
              </a:cxn>
              <a:cxn ang="0">
                <a:pos x="connsiteX28314" y="connsiteY28314"/>
              </a:cxn>
              <a:cxn ang="0">
                <a:pos x="connsiteX28315" y="connsiteY28315"/>
              </a:cxn>
              <a:cxn ang="0">
                <a:pos x="connsiteX28316" y="connsiteY28316"/>
              </a:cxn>
              <a:cxn ang="0">
                <a:pos x="connsiteX28317" y="connsiteY28317"/>
              </a:cxn>
              <a:cxn ang="0">
                <a:pos x="connsiteX28318" y="connsiteY28318"/>
              </a:cxn>
              <a:cxn ang="0">
                <a:pos x="connsiteX28319" y="connsiteY28319"/>
              </a:cxn>
              <a:cxn ang="0">
                <a:pos x="connsiteX28320" y="connsiteY28320"/>
              </a:cxn>
              <a:cxn ang="0">
                <a:pos x="connsiteX28321" y="connsiteY28321"/>
              </a:cxn>
              <a:cxn ang="0">
                <a:pos x="connsiteX28322" y="connsiteY28322"/>
              </a:cxn>
              <a:cxn ang="0">
                <a:pos x="connsiteX28323" y="connsiteY28323"/>
              </a:cxn>
              <a:cxn ang="0">
                <a:pos x="connsiteX28324" y="connsiteY28324"/>
              </a:cxn>
              <a:cxn ang="0">
                <a:pos x="connsiteX28325" y="connsiteY28325"/>
              </a:cxn>
              <a:cxn ang="0">
                <a:pos x="connsiteX28326" y="connsiteY28326"/>
              </a:cxn>
              <a:cxn ang="0">
                <a:pos x="connsiteX28327" y="connsiteY28327"/>
              </a:cxn>
              <a:cxn ang="0">
                <a:pos x="connsiteX28328" y="connsiteY28328"/>
              </a:cxn>
              <a:cxn ang="0">
                <a:pos x="connsiteX28329" y="connsiteY28329"/>
              </a:cxn>
              <a:cxn ang="0">
                <a:pos x="connsiteX28330" y="connsiteY28330"/>
              </a:cxn>
              <a:cxn ang="0">
                <a:pos x="connsiteX28331" y="connsiteY28331"/>
              </a:cxn>
              <a:cxn ang="0">
                <a:pos x="connsiteX28332" y="connsiteY28332"/>
              </a:cxn>
              <a:cxn ang="0">
                <a:pos x="connsiteX28333" y="connsiteY28333"/>
              </a:cxn>
              <a:cxn ang="0">
                <a:pos x="connsiteX28334" y="connsiteY28334"/>
              </a:cxn>
              <a:cxn ang="0">
                <a:pos x="connsiteX28335" y="connsiteY28335"/>
              </a:cxn>
              <a:cxn ang="0">
                <a:pos x="connsiteX28336" y="connsiteY28336"/>
              </a:cxn>
              <a:cxn ang="0">
                <a:pos x="connsiteX28337" y="connsiteY28337"/>
              </a:cxn>
              <a:cxn ang="0">
                <a:pos x="connsiteX28338" y="connsiteY28338"/>
              </a:cxn>
              <a:cxn ang="0">
                <a:pos x="connsiteX28339" y="connsiteY28339"/>
              </a:cxn>
              <a:cxn ang="0">
                <a:pos x="connsiteX28340" y="connsiteY28340"/>
              </a:cxn>
              <a:cxn ang="0">
                <a:pos x="connsiteX28341" y="connsiteY28341"/>
              </a:cxn>
              <a:cxn ang="0">
                <a:pos x="connsiteX28342" y="connsiteY28342"/>
              </a:cxn>
              <a:cxn ang="0">
                <a:pos x="connsiteX28343" y="connsiteY28343"/>
              </a:cxn>
              <a:cxn ang="0">
                <a:pos x="connsiteX28344" y="connsiteY28344"/>
              </a:cxn>
              <a:cxn ang="0">
                <a:pos x="connsiteX28345" y="connsiteY28345"/>
              </a:cxn>
              <a:cxn ang="0">
                <a:pos x="connsiteX28346" y="connsiteY28346"/>
              </a:cxn>
              <a:cxn ang="0">
                <a:pos x="connsiteX28347" y="connsiteY28347"/>
              </a:cxn>
              <a:cxn ang="0">
                <a:pos x="connsiteX28348" y="connsiteY28348"/>
              </a:cxn>
              <a:cxn ang="0">
                <a:pos x="connsiteX28349" y="connsiteY28349"/>
              </a:cxn>
              <a:cxn ang="0">
                <a:pos x="connsiteX28350" y="connsiteY28350"/>
              </a:cxn>
              <a:cxn ang="0">
                <a:pos x="connsiteX28351" y="connsiteY28351"/>
              </a:cxn>
              <a:cxn ang="0">
                <a:pos x="connsiteX28352" y="connsiteY28352"/>
              </a:cxn>
              <a:cxn ang="0">
                <a:pos x="connsiteX28353" y="connsiteY28353"/>
              </a:cxn>
              <a:cxn ang="0">
                <a:pos x="connsiteX28354" y="connsiteY28354"/>
              </a:cxn>
              <a:cxn ang="0">
                <a:pos x="connsiteX28355" y="connsiteY28355"/>
              </a:cxn>
              <a:cxn ang="0">
                <a:pos x="connsiteX28356" y="connsiteY28356"/>
              </a:cxn>
              <a:cxn ang="0">
                <a:pos x="connsiteX28357" y="connsiteY28357"/>
              </a:cxn>
              <a:cxn ang="0">
                <a:pos x="connsiteX28358" y="connsiteY28358"/>
              </a:cxn>
              <a:cxn ang="0">
                <a:pos x="connsiteX28359" y="connsiteY28359"/>
              </a:cxn>
              <a:cxn ang="0">
                <a:pos x="connsiteX28360" y="connsiteY28360"/>
              </a:cxn>
              <a:cxn ang="0">
                <a:pos x="connsiteX28361" y="connsiteY28361"/>
              </a:cxn>
              <a:cxn ang="0">
                <a:pos x="connsiteX28362" y="connsiteY28362"/>
              </a:cxn>
              <a:cxn ang="0">
                <a:pos x="connsiteX28363" y="connsiteY28363"/>
              </a:cxn>
              <a:cxn ang="0">
                <a:pos x="connsiteX28364" y="connsiteY28364"/>
              </a:cxn>
              <a:cxn ang="0">
                <a:pos x="connsiteX28365" y="connsiteY28365"/>
              </a:cxn>
              <a:cxn ang="0">
                <a:pos x="connsiteX28366" y="connsiteY28366"/>
              </a:cxn>
              <a:cxn ang="0">
                <a:pos x="connsiteX28367" y="connsiteY28367"/>
              </a:cxn>
              <a:cxn ang="0">
                <a:pos x="connsiteX28368" y="connsiteY28368"/>
              </a:cxn>
              <a:cxn ang="0">
                <a:pos x="connsiteX28369" y="connsiteY28369"/>
              </a:cxn>
              <a:cxn ang="0">
                <a:pos x="connsiteX28370" y="connsiteY28370"/>
              </a:cxn>
              <a:cxn ang="0">
                <a:pos x="connsiteX28371" y="connsiteY28371"/>
              </a:cxn>
              <a:cxn ang="0">
                <a:pos x="connsiteX28372" y="connsiteY28372"/>
              </a:cxn>
              <a:cxn ang="0">
                <a:pos x="connsiteX28373" y="connsiteY28373"/>
              </a:cxn>
              <a:cxn ang="0">
                <a:pos x="connsiteX28374" y="connsiteY28374"/>
              </a:cxn>
              <a:cxn ang="0">
                <a:pos x="connsiteX28375" y="connsiteY28375"/>
              </a:cxn>
              <a:cxn ang="0">
                <a:pos x="connsiteX28376" y="connsiteY28376"/>
              </a:cxn>
              <a:cxn ang="0">
                <a:pos x="connsiteX28377" y="connsiteY28377"/>
              </a:cxn>
              <a:cxn ang="0">
                <a:pos x="connsiteX28378" y="connsiteY28378"/>
              </a:cxn>
              <a:cxn ang="0">
                <a:pos x="connsiteX28379" y="connsiteY28379"/>
              </a:cxn>
              <a:cxn ang="0">
                <a:pos x="connsiteX28380" y="connsiteY28380"/>
              </a:cxn>
              <a:cxn ang="0">
                <a:pos x="connsiteX28381" y="connsiteY28381"/>
              </a:cxn>
              <a:cxn ang="0">
                <a:pos x="connsiteX28382" y="connsiteY28382"/>
              </a:cxn>
              <a:cxn ang="0">
                <a:pos x="connsiteX28383" y="connsiteY28383"/>
              </a:cxn>
              <a:cxn ang="0">
                <a:pos x="connsiteX28384" y="connsiteY28384"/>
              </a:cxn>
              <a:cxn ang="0">
                <a:pos x="connsiteX28385" y="connsiteY28385"/>
              </a:cxn>
              <a:cxn ang="0">
                <a:pos x="connsiteX28386" y="connsiteY28386"/>
              </a:cxn>
              <a:cxn ang="0">
                <a:pos x="connsiteX28387" y="connsiteY28387"/>
              </a:cxn>
              <a:cxn ang="0">
                <a:pos x="connsiteX28388" y="connsiteY28388"/>
              </a:cxn>
              <a:cxn ang="0">
                <a:pos x="connsiteX28389" y="connsiteY28389"/>
              </a:cxn>
              <a:cxn ang="0">
                <a:pos x="connsiteX28390" y="connsiteY28390"/>
              </a:cxn>
              <a:cxn ang="0">
                <a:pos x="connsiteX28391" y="connsiteY28391"/>
              </a:cxn>
              <a:cxn ang="0">
                <a:pos x="connsiteX28392" y="connsiteY28392"/>
              </a:cxn>
              <a:cxn ang="0">
                <a:pos x="connsiteX28393" y="connsiteY28393"/>
              </a:cxn>
              <a:cxn ang="0">
                <a:pos x="connsiteX28394" y="connsiteY28394"/>
              </a:cxn>
              <a:cxn ang="0">
                <a:pos x="connsiteX28395" y="connsiteY28395"/>
              </a:cxn>
              <a:cxn ang="0">
                <a:pos x="connsiteX28396" y="connsiteY28396"/>
              </a:cxn>
              <a:cxn ang="0">
                <a:pos x="connsiteX28397" y="connsiteY28397"/>
              </a:cxn>
              <a:cxn ang="0">
                <a:pos x="connsiteX28398" y="connsiteY28398"/>
              </a:cxn>
              <a:cxn ang="0">
                <a:pos x="connsiteX28399" y="connsiteY28399"/>
              </a:cxn>
              <a:cxn ang="0">
                <a:pos x="connsiteX28400" y="connsiteY28400"/>
              </a:cxn>
              <a:cxn ang="0">
                <a:pos x="connsiteX28401" y="connsiteY28401"/>
              </a:cxn>
              <a:cxn ang="0">
                <a:pos x="connsiteX28402" y="connsiteY28402"/>
              </a:cxn>
              <a:cxn ang="0">
                <a:pos x="connsiteX28403" y="connsiteY28403"/>
              </a:cxn>
              <a:cxn ang="0">
                <a:pos x="connsiteX28404" y="connsiteY28404"/>
              </a:cxn>
              <a:cxn ang="0">
                <a:pos x="connsiteX28405" y="connsiteY28405"/>
              </a:cxn>
              <a:cxn ang="0">
                <a:pos x="connsiteX28406" y="connsiteY28406"/>
              </a:cxn>
              <a:cxn ang="0">
                <a:pos x="connsiteX28407" y="connsiteY28407"/>
              </a:cxn>
              <a:cxn ang="0">
                <a:pos x="connsiteX28408" y="connsiteY28408"/>
              </a:cxn>
              <a:cxn ang="0">
                <a:pos x="connsiteX28409" y="connsiteY28409"/>
              </a:cxn>
              <a:cxn ang="0">
                <a:pos x="connsiteX28410" y="connsiteY28410"/>
              </a:cxn>
              <a:cxn ang="0">
                <a:pos x="connsiteX28411" y="connsiteY28411"/>
              </a:cxn>
              <a:cxn ang="0">
                <a:pos x="connsiteX28412" y="connsiteY28412"/>
              </a:cxn>
              <a:cxn ang="0">
                <a:pos x="connsiteX28413" y="connsiteY28413"/>
              </a:cxn>
              <a:cxn ang="0">
                <a:pos x="connsiteX28414" y="connsiteY28414"/>
              </a:cxn>
              <a:cxn ang="0">
                <a:pos x="connsiteX28415" y="connsiteY28415"/>
              </a:cxn>
              <a:cxn ang="0">
                <a:pos x="connsiteX28416" y="connsiteY28416"/>
              </a:cxn>
              <a:cxn ang="0">
                <a:pos x="connsiteX28417" y="connsiteY28417"/>
              </a:cxn>
              <a:cxn ang="0">
                <a:pos x="connsiteX28418" y="connsiteY28418"/>
              </a:cxn>
              <a:cxn ang="0">
                <a:pos x="connsiteX28419" y="connsiteY28419"/>
              </a:cxn>
              <a:cxn ang="0">
                <a:pos x="connsiteX28420" y="connsiteY28420"/>
              </a:cxn>
              <a:cxn ang="0">
                <a:pos x="connsiteX28421" y="connsiteY28421"/>
              </a:cxn>
              <a:cxn ang="0">
                <a:pos x="connsiteX28422" y="connsiteY28422"/>
              </a:cxn>
              <a:cxn ang="0">
                <a:pos x="connsiteX28423" y="connsiteY28423"/>
              </a:cxn>
              <a:cxn ang="0">
                <a:pos x="connsiteX28424" y="connsiteY28424"/>
              </a:cxn>
              <a:cxn ang="0">
                <a:pos x="connsiteX28425" y="connsiteY28425"/>
              </a:cxn>
              <a:cxn ang="0">
                <a:pos x="connsiteX28426" y="connsiteY28426"/>
              </a:cxn>
              <a:cxn ang="0">
                <a:pos x="connsiteX28427" y="connsiteY28427"/>
              </a:cxn>
              <a:cxn ang="0">
                <a:pos x="connsiteX28428" y="connsiteY28428"/>
              </a:cxn>
              <a:cxn ang="0">
                <a:pos x="connsiteX28429" y="connsiteY28429"/>
              </a:cxn>
              <a:cxn ang="0">
                <a:pos x="connsiteX28430" y="connsiteY28430"/>
              </a:cxn>
              <a:cxn ang="0">
                <a:pos x="connsiteX28431" y="connsiteY28431"/>
              </a:cxn>
              <a:cxn ang="0">
                <a:pos x="connsiteX28432" y="connsiteY28432"/>
              </a:cxn>
              <a:cxn ang="0">
                <a:pos x="connsiteX28433" y="connsiteY28433"/>
              </a:cxn>
              <a:cxn ang="0">
                <a:pos x="connsiteX28434" y="connsiteY28434"/>
              </a:cxn>
              <a:cxn ang="0">
                <a:pos x="connsiteX28435" y="connsiteY28435"/>
              </a:cxn>
              <a:cxn ang="0">
                <a:pos x="connsiteX28436" y="connsiteY28436"/>
              </a:cxn>
              <a:cxn ang="0">
                <a:pos x="connsiteX28437" y="connsiteY28437"/>
              </a:cxn>
              <a:cxn ang="0">
                <a:pos x="connsiteX28438" y="connsiteY28438"/>
              </a:cxn>
              <a:cxn ang="0">
                <a:pos x="connsiteX28439" y="connsiteY28439"/>
              </a:cxn>
              <a:cxn ang="0">
                <a:pos x="connsiteX28440" y="connsiteY28440"/>
              </a:cxn>
              <a:cxn ang="0">
                <a:pos x="connsiteX28441" y="connsiteY28441"/>
              </a:cxn>
              <a:cxn ang="0">
                <a:pos x="connsiteX28442" y="connsiteY28442"/>
              </a:cxn>
              <a:cxn ang="0">
                <a:pos x="connsiteX28443" y="connsiteY28443"/>
              </a:cxn>
              <a:cxn ang="0">
                <a:pos x="connsiteX28444" y="connsiteY28444"/>
              </a:cxn>
              <a:cxn ang="0">
                <a:pos x="connsiteX28445" y="connsiteY28445"/>
              </a:cxn>
              <a:cxn ang="0">
                <a:pos x="connsiteX28446" y="connsiteY28446"/>
              </a:cxn>
              <a:cxn ang="0">
                <a:pos x="connsiteX28447" y="connsiteY28447"/>
              </a:cxn>
              <a:cxn ang="0">
                <a:pos x="connsiteX28448" y="connsiteY28448"/>
              </a:cxn>
              <a:cxn ang="0">
                <a:pos x="connsiteX28449" y="connsiteY28449"/>
              </a:cxn>
              <a:cxn ang="0">
                <a:pos x="connsiteX28450" y="connsiteY28450"/>
              </a:cxn>
              <a:cxn ang="0">
                <a:pos x="connsiteX28451" y="connsiteY28451"/>
              </a:cxn>
              <a:cxn ang="0">
                <a:pos x="connsiteX28452" y="connsiteY28452"/>
              </a:cxn>
              <a:cxn ang="0">
                <a:pos x="connsiteX28453" y="connsiteY28453"/>
              </a:cxn>
              <a:cxn ang="0">
                <a:pos x="connsiteX28454" y="connsiteY28454"/>
              </a:cxn>
              <a:cxn ang="0">
                <a:pos x="connsiteX28455" y="connsiteY28455"/>
              </a:cxn>
              <a:cxn ang="0">
                <a:pos x="connsiteX28456" y="connsiteY28456"/>
              </a:cxn>
              <a:cxn ang="0">
                <a:pos x="connsiteX28457" y="connsiteY28457"/>
              </a:cxn>
              <a:cxn ang="0">
                <a:pos x="connsiteX28458" y="connsiteY28458"/>
              </a:cxn>
              <a:cxn ang="0">
                <a:pos x="connsiteX28459" y="connsiteY28459"/>
              </a:cxn>
              <a:cxn ang="0">
                <a:pos x="connsiteX28460" y="connsiteY28460"/>
              </a:cxn>
              <a:cxn ang="0">
                <a:pos x="connsiteX28461" y="connsiteY28461"/>
              </a:cxn>
              <a:cxn ang="0">
                <a:pos x="connsiteX28462" y="connsiteY28462"/>
              </a:cxn>
              <a:cxn ang="0">
                <a:pos x="connsiteX28463" y="connsiteY28463"/>
              </a:cxn>
              <a:cxn ang="0">
                <a:pos x="connsiteX28464" y="connsiteY28464"/>
              </a:cxn>
              <a:cxn ang="0">
                <a:pos x="connsiteX28465" y="connsiteY28465"/>
              </a:cxn>
              <a:cxn ang="0">
                <a:pos x="connsiteX28466" y="connsiteY28466"/>
              </a:cxn>
              <a:cxn ang="0">
                <a:pos x="connsiteX28467" y="connsiteY28467"/>
              </a:cxn>
              <a:cxn ang="0">
                <a:pos x="connsiteX28468" y="connsiteY28468"/>
              </a:cxn>
              <a:cxn ang="0">
                <a:pos x="connsiteX28469" y="connsiteY28469"/>
              </a:cxn>
              <a:cxn ang="0">
                <a:pos x="connsiteX28470" y="connsiteY28470"/>
              </a:cxn>
              <a:cxn ang="0">
                <a:pos x="connsiteX28471" y="connsiteY28471"/>
              </a:cxn>
              <a:cxn ang="0">
                <a:pos x="connsiteX28472" y="connsiteY28472"/>
              </a:cxn>
              <a:cxn ang="0">
                <a:pos x="connsiteX28473" y="connsiteY28473"/>
              </a:cxn>
              <a:cxn ang="0">
                <a:pos x="connsiteX28474" y="connsiteY28474"/>
              </a:cxn>
              <a:cxn ang="0">
                <a:pos x="connsiteX28475" y="connsiteY28475"/>
              </a:cxn>
              <a:cxn ang="0">
                <a:pos x="connsiteX28476" y="connsiteY28476"/>
              </a:cxn>
              <a:cxn ang="0">
                <a:pos x="connsiteX28477" y="connsiteY28477"/>
              </a:cxn>
              <a:cxn ang="0">
                <a:pos x="connsiteX28478" y="connsiteY28478"/>
              </a:cxn>
              <a:cxn ang="0">
                <a:pos x="connsiteX28479" y="connsiteY28479"/>
              </a:cxn>
              <a:cxn ang="0">
                <a:pos x="connsiteX28480" y="connsiteY28480"/>
              </a:cxn>
              <a:cxn ang="0">
                <a:pos x="connsiteX28481" y="connsiteY28481"/>
              </a:cxn>
              <a:cxn ang="0">
                <a:pos x="connsiteX28482" y="connsiteY28482"/>
              </a:cxn>
              <a:cxn ang="0">
                <a:pos x="connsiteX28483" y="connsiteY28483"/>
              </a:cxn>
              <a:cxn ang="0">
                <a:pos x="connsiteX28484" y="connsiteY28484"/>
              </a:cxn>
              <a:cxn ang="0">
                <a:pos x="connsiteX28485" y="connsiteY28485"/>
              </a:cxn>
              <a:cxn ang="0">
                <a:pos x="connsiteX28486" y="connsiteY28486"/>
              </a:cxn>
              <a:cxn ang="0">
                <a:pos x="connsiteX28487" y="connsiteY28487"/>
              </a:cxn>
              <a:cxn ang="0">
                <a:pos x="connsiteX28488" y="connsiteY28488"/>
              </a:cxn>
              <a:cxn ang="0">
                <a:pos x="connsiteX28489" y="connsiteY28489"/>
              </a:cxn>
              <a:cxn ang="0">
                <a:pos x="connsiteX28490" y="connsiteY28490"/>
              </a:cxn>
              <a:cxn ang="0">
                <a:pos x="connsiteX28491" y="connsiteY28491"/>
              </a:cxn>
              <a:cxn ang="0">
                <a:pos x="connsiteX28492" y="connsiteY28492"/>
              </a:cxn>
              <a:cxn ang="0">
                <a:pos x="connsiteX28493" y="connsiteY28493"/>
              </a:cxn>
              <a:cxn ang="0">
                <a:pos x="connsiteX28494" y="connsiteY28494"/>
              </a:cxn>
              <a:cxn ang="0">
                <a:pos x="connsiteX28495" y="connsiteY28495"/>
              </a:cxn>
              <a:cxn ang="0">
                <a:pos x="connsiteX28496" y="connsiteY28496"/>
              </a:cxn>
              <a:cxn ang="0">
                <a:pos x="connsiteX28497" y="connsiteY28497"/>
              </a:cxn>
              <a:cxn ang="0">
                <a:pos x="connsiteX28498" y="connsiteY28498"/>
              </a:cxn>
              <a:cxn ang="0">
                <a:pos x="connsiteX28499" y="connsiteY28499"/>
              </a:cxn>
              <a:cxn ang="0">
                <a:pos x="connsiteX28500" y="connsiteY28500"/>
              </a:cxn>
              <a:cxn ang="0">
                <a:pos x="connsiteX28501" y="connsiteY28501"/>
              </a:cxn>
              <a:cxn ang="0">
                <a:pos x="connsiteX28502" y="connsiteY28502"/>
              </a:cxn>
              <a:cxn ang="0">
                <a:pos x="connsiteX28503" y="connsiteY28503"/>
              </a:cxn>
              <a:cxn ang="0">
                <a:pos x="connsiteX28504" y="connsiteY28504"/>
              </a:cxn>
              <a:cxn ang="0">
                <a:pos x="connsiteX28505" y="connsiteY28505"/>
              </a:cxn>
              <a:cxn ang="0">
                <a:pos x="connsiteX28506" y="connsiteY28506"/>
              </a:cxn>
              <a:cxn ang="0">
                <a:pos x="connsiteX28507" y="connsiteY28507"/>
              </a:cxn>
              <a:cxn ang="0">
                <a:pos x="connsiteX28508" y="connsiteY28508"/>
              </a:cxn>
              <a:cxn ang="0">
                <a:pos x="connsiteX28509" y="connsiteY28509"/>
              </a:cxn>
              <a:cxn ang="0">
                <a:pos x="connsiteX28510" y="connsiteY28510"/>
              </a:cxn>
              <a:cxn ang="0">
                <a:pos x="connsiteX28511" y="connsiteY28511"/>
              </a:cxn>
              <a:cxn ang="0">
                <a:pos x="connsiteX28512" y="connsiteY28512"/>
              </a:cxn>
              <a:cxn ang="0">
                <a:pos x="connsiteX28513" y="connsiteY28513"/>
              </a:cxn>
              <a:cxn ang="0">
                <a:pos x="connsiteX28514" y="connsiteY28514"/>
              </a:cxn>
              <a:cxn ang="0">
                <a:pos x="connsiteX28515" y="connsiteY28515"/>
              </a:cxn>
              <a:cxn ang="0">
                <a:pos x="connsiteX28516" y="connsiteY28516"/>
              </a:cxn>
              <a:cxn ang="0">
                <a:pos x="connsiteX28517" y="connsiteY28517"/>
              </a:cxn>
              <a:cxn ang="0">
                <a:pos x="connsiteX28518" y="connsiteY28518"/>
              </a:cxn>
              <a:cxn ang="0">
                <a:pos x="connsiteX28519" y="connsiteY28519"/>
              </a:cxn>
              <a:cxn ang="0">
                <a:pos x="connsiteX28520" y="connsiteY28520"/>
              </a:cxn>
              <a:cxn ang="0">
                <a:pos x="connsiteX28521" y="connsiteY28521"/>
              </a:cxn>
              <a:cxn ang="0">
                <a:pos x="connsiteX28522" y="connsiteY28522"/>
              </a:cxn>
              <a:cxn ang="0">
                <a:pos x="connsiteX28523" y="connsiteY28523"/>
              </a:cxn>
              <a:cxn ang="0">
                <a:pos x="connsiteX28524" y="connsiteY28524"/>
              </a:cxn>
              <a:cxn ang="0">
                <a:pos x="connsiteX28525" y="connsiteY28525"/>
              </a:cxn>
              <a:cxn ang="0">
                <a:pos x="connsiteX28526" y="connsiteY28526"/>
              </a:cxn>
              <a:cxn ang="0">
                <a:pos x="connsiteX28527" y="connsiteY28527"/>
              </a:cxn>
              <a:cxn ang="0">
                <a:pos x="connsiteX28528" y="connsiteY28528"/>
              </a:cxn>
              <a:cxn ang="0">
                <a:pos x="connsiteX28529" y="connsiteY28529"/>
              </a:cxn>
              <a:cxn ang="0">
                <a:pos x="connsiteX28530" y="connsiteY28530"/>
              </a:cxn>
              <a:cxn ang="0">
                <a:pos x="connsiteX28531" y="connsiteY28531"/>
              </a:cxn>
              <a:cxn ang="0">
                <a:pos x="connsiteX28532" y="connsiteY28532"/>
              </a:cxn>
              <a:cxn ang="0">
                <a:pos x="connsiteX28533" y="connsiteY28533"/>
              </a:cxn>
              <a:cxn ang="0">
                <a:pos x="connsiteX28534" y="connsiteY28534"/>
              </a:cxn>
              <a:cxn ang="0">
                <a:pos x="connsiteX28535" y="connsiteY28535"/>
              </a:cxn>
              <a:cxn ang="0">
                <a:pos x="connsiteX28536" y="connsiteY28536"/>
              </a:cxn>
              <a:cxn ang="0">
                <a:pos x="connsiteX28537" y="connsiteY28537"/>
              </a:cxn>
              <a:cxn ang="0">
                <a:pos x="connsiteX28538" y="connsiteY28538"/>
              </a:cxn>
              <a:cxn ang="0">
                <a:pos x="connsiteX28539" y="connsiteY28539"/>
              </a:cxn>
              <a:cxn ang="0">
                <a:pos x="connsiteX28540" y="connsiteY28540"/>
              </a:cxn>
              <a:cxn ang="0">
                <a:pos x="connsiteX28541" y="connsiteY28541"/>
              </a:cxn>
              <a:cxn ang="0">
                <a:pos x="connsiteX28542" y="connsiteY28542"/>
              </a:cxn>
              <a:cxn ang="0">
                <a:pos x="connsiteX28543" y="connsiteY28543"/>
              </a:cxn>
              <a:cxn ang="0">
                <a:pos x="connsiteX28544" y="connsiteY28544"/>
              </a:cxn>
              <a:cxn ang="0">
                <a:pos x="connsiteX28545" y="connsiteY28545"/>
              </a:cxn>
              <a:cxn ang="0">
                <a:pos x="connsiteX28546" y="connsiteY28546"/>
              </a:cxn>
              <a:cxn ang="0">
                <a:pos x="connsiteX28547" y="connsiteY28547"/>
              </a:cxn>
              <a:cxn ang="0">
                <a:pos x="connsiteX28548" y="connsiteY28548"/>
              </a:cxn>
              <a:cxn ang="0">
                <a:pos x="connsiteX28549" y="connsiteY28549"/>
              </a:cxn>
              <a:cxn ang="0">
                <a:pos x="connsiteX28550" y="connsiteY28550"/>
              </a:cxn>
              <a:cxn ang="0">
                <a:pos x="connsiteX28551" y="connsiteY28551"/>
              </a:cxn>
              <a:cxn ang="0">
                <a:pos x="connsiteX28552" y="connsiteY28552"/>
              </a:cxn>
              <a:cxn ang="0">
                <a:pos x="connsiteX28553" y="connsiteY28553"/>
              </a:cxn>
              <a:cxn ang="0">
                <a:pos x="connsiteX28554" y="connsiteY28554"/>
              </a:cxn>
              <a:cxn ang="0">
                <a:pos x="connsiteX28555" y="connsiteY28555"/>
              </a:cxn>
              <a:cxn ang="0">
                <a:pos x="connsiteX28556" y="connsiteY28556"/>
              </a:cxn>
              <a:cxn ang="0">
                <a:pos x="connsiteX28557" y="connsiteY28557"/>
              </a:cxn>
              <a:cxn ang="0">
                <a:pos x="connsiteX28558" y="connsiteY28558"/>
              </a:cxn>
              <a:cxn ang="0">
                <a:pos x="connsiteX28559" y="connsiteY28559"/>
              </a:cxn>
              <a:cxn ang="0">
                <a:pos x="connsiteX28560" y="connsiteY28560"/>
              </a:cxn>
              <a:cxn ang="0">
                <a:pos x="connsiteX28561" y="connsiteY28561"/>
              </a:cxn>
              <a:cxn ang="0">
                <a:pos x="connsiteX28562" y="connsiteY28562"/>
              </a:cxn>
              <a:cxn ang="0">
                <a:pos x="connsiteX28563" y="connsiteY28563"/>
              </a:cxn>
              <a:cxn ang="0">
                <a:pos x="connsiteX28564" y="connsiteY28564"/>
              </a:cxn>
              <a:cxn ang="0">
                <a:pos x="connsiteX28565" y="connsiteY28565"/>
              </a:cxn>
              <a:cxn ang="0">
                <a:pos x="connsiteX28566" y="connsiteY28566"/>
              </a:cxn>
              <a:cxn ang="0">
                <a:pos x="connsiteX28567" y="connsiteY28567"/>
              </a:cxn>
              <a:cxn ang="0">
                <a:pos x="connsiteX28568" y="connsiteY28568"/>
              </a:cxn>
              <a:cxn ang="0">
                <a:pos x="connsiteX28569" y="connsiteY28569"/>
              </a:cxn>
              <a:cxn ang="0">
                <a:pos x="connsiteX28570" y="connsiteY28570"/>
              </a:cxn>
              <a:cxn ang="0">
                <a:pos x="connsiteX28571" y="connsiteY28571"/>
              </a:cxn>
              <a:cxn ang="0">
                <a:pos x="connsiteX28572" y="connsiteY28572"/>
              </a:cxn>
              <a:cxn ang="0">
                <a:pos x="connsiteX28573" y="connsiteY28573"/>
              </a:cxn>
              <a:cxn ang="0">
                <a:pos x="connsiteX28574" y="connsiteY28574"/>
              </a:cxn>
              <a:cxn ang="0">
                <a:pos x="connsiteX28575" y="connsiteY28575"/>
              </a:cxn>
              <a:cxn ang="0">
                <a:pos x="connsiteX28576" y="connsiteY28576"/>
              </a:cxn>
              <a:cxn ang="0">
                <a:pos x="connsiteX28577" y="connsiteY28577"/>
              </a:cxn>
              <a:cxn ang="0">
                <a:pos x="connsiteX28578" y="connsiteY28578"/>
              </a:cxn>
              <a:cxn ang="0">
                <a:pos x="connsiteX28579" y="connsiteY28579"/>
              </a:cxn>
              <a:cxn ang="0">
                <a:pos x="connsiteX28580" y="connsiteY28580"/>
              </a:cxn>
              <a:cxn ang="0">
                <a:pos x="connsiteX28581" y="connsiteY28581"/>
              </a:cxn>
              <a:cxn ang="0">
                <a:pos x="connsiteX28582" y="connsiteY28582"/>
              </a:cxn>
              <a:cxn ang="0">
                <a:pos x="connsiteX28583" y="connsiteY28583"/>
              </a:cxn>
              <a:cxn ang="0">
                <a:pos x="connsiteX28584" y="connsiteY28584"/>
              </a:cxn>
              <a:cxn ang="0">
                <a:pos x="connsiteX28585" y="connsiteY28585"/>
              </a:cxn>
              <a:cxn ang="0">
                <a:pos x="connsiteX28586" y="connsiteY28586"/>
              </a:cxn>
              <a:cxn ang="0">
                <a:pos x="connsiteX28587" y="connsiteY28587"/>
              </a:cxn>
              <a:cxn ang="0">
                <a:pos x="connsiteX28588" y="connsiteY28588"/>
              </a:cxn>
              <a:cxn ang="0">
                <a:pos x="connsiteX28589" y="connsiteY28589"/>
              </a:cxn>
              <a:cxn ang="0">
                <a:pos x="connsiteX28590" y="connsiteY28590"/>
              </a:cxn>
              <a:cxn ang="0">
                <a:pos x="connsiteX28591" y="connsiteY28591"/>
              </a:cxn>
              <a:cxn ang="0">
                <a:pos x="connsiteX28592" y="connsiteY28592"/>
              </a:cxn>
              <a:cxn ang="0">
                <a:pos x="connsiteX28593" y="connsiteY28593"/>
              </a:cxn>
              <a:cxn ang="0">
                <a:pos x="connsiteX28594" y="connsiteY28594"/>
              </a:cxn>
              <a:cxn ang="0">
                <a:pos x="connsiteX28595" y="connsiteY28595"/>
              </a:cxn>
              <a:cxn ang="0">
                <a:pos x="connsiteX28596" y="connsiteY28596"/>
              </a:cxn>
              <a:cxn ang="0">
                <a:pos x="connsiteX28597" y="connsiteY28597"/>
              </a:cxn>
              <a:cxn ang="0">
                <a:pos x="connsiteX28598" y="connsiteY28598"/>
              </a:cxn>
              <a:cxn ang="0">
                <a:pos x="connsiteX28599" y="connsiteY28599"/>
              </a:cxn>
              <a:cxn ang="0">
                <a:pos x="connsiteX28600" y="connsiteY28600"/>
              </a:cxn>
              <a:cxn ang="0">
                <a:pos x="connsiteX28601" y="connsiteY28601"/>
              </a:cxn>
              <a:cxn ang="0">
                <a:pos x="connsiteX28602" y="connsiteY28602"/>
              </a:cxn>
              <a:cxn ang="0">
                <a:pos x="connsiteX28603" y="connsiteY28603"/>
              </a:cxn>
              <a:cxn ang="0">
                <a:pos x="connsiteX28604" y="connsiteY28604"/>
              </a:cxn>
              <a:cxn ang="0">
                <a:pos x="connsiteX28605" y="connsiteY28605"/>
              </a:cxn>
              <a:cxn ang="0">
                <a:pos x="connsiteX28606" y="connsiteY28606"/>
              </a:cxn>
              <a:cxn ang="0">
                <a:pos x="connsiteX28607" y="connsiteY28607"/>
              </a:cxn>
              <a:cxn ang="0">
                <a:pos x="connsiteX28608" y="connsiteY28608"/>
              </a:cxn>
              <a:cxn ang="0">
                <a:pos x="connsiteX28609" y="connsiteY28609"/>
              </a:cxn>
              <a:cxn ang="0">
                <a:pos x="connsiteX28610" y="connsiteY28610"/>
              </a:cxn>
              <a:cxn ang="0">
                <a:pos x="connsiteX28611" y="connsiteY28611"/>
              </a:cxn>
              <a:cxn ang="0">
                <a:pos x="connsiteX28612" y="connsiteY28612"/>
              </a:cxn>
              <a:cxn ang="0">
                <a:pos x="connsiteX28613" y="connsiteY28613"/>
              </a:cxn>
              <a:cxn ang="0">
                <a:pos x="connsiteX28614" y="connsiteY28614"/>
              </a:cxn>
              <a:cxn ang="0">
                <a:pos x="connsiteX28615" y="connsiteY28615"/>
              </a:cxn>
              <a:cxn ang="0">
                <a:pos x="connsiteX28616" y="connsiteY28616"/>
              </a:cxn>
              <a:cxn ang="0">
                <a:pos x="connsiteX28617" y="connsiteY28617"/>
              </a:cxn>
              <a:cxn ang="0">
                <a:pos x="connsiteX28618" y="connsiteY28618"/>
              </a:cxn>
              <a:cxn ang="0">
                <a:pos x="connsiteX28619" y="connsiteY28619"/>
              </a:cxn>
              <a:cxn ang="0">
                <a:pos x="connsiteX28620" y="connsiteY28620"/>
              </a:cxn>
              <a:cxn ang="0">
                <a:pos x="connsiteX28621" y="connsiteY28621"/>
              </a:cxn>
              <a:cxn ang="0">
                <a:pos x="connsiteX28622" y="connsiteY28622"/>
              </a:cxn>
              <a:cxn ang="0">
                <a:pos x="connsiteX28623" y="connsiteY28623"/>
              </a:cxn>
              <a:cxn ang="0">
                <a:pos x="connsiteX28624" y="connsiteY28624"/>
              </a:cxn>
              <a:cxn ang="0">
                <a:pos x="connsiteX28625" y="connsiteY28625"/>
              </a:cxn>
              <a:cxn ang="0">
                <a:pos x="connsiteX28626" y="connsiteY28626"/>
              </a:cxn>
              <a:cxn ang="0">
                <a:pos x="connsiteX28627" y="connsiteY28627"/>
              </a:cxn>
              <a:cxn ang="0">
                <a:pos x="connsiteX28628" y="connsiteY28628"/>
              </a:cxn>
              <a:cxn ang="0">
                <a:pos x="connsiteX28629" y="connsiteY28629"/>
              </a:cxn>
              <a:cxn ang="0">
                <a:pos x="connsiteX28630" y="connsiteY28630"/>
              </a:cxn>
              <a:cxn ang="0">
                <a:pos x="connsiteX28631" y="connsiteY28631"/>
              </a:cxn>
              <a:cxn ang="0">
                <a:pos x="connsiteX28632" y="connsiteY28632"/>
              </a:cxn>
              <a:cxn ang="0">
                <a:pos x="connsiteX28633" y="connsiteY28633"/>
              </a:cxn>
              <a:cxn ang="0">
                <a:pos x="connsiteX28634" y="connsiteY28634"/>
              </a:cxn>
              <a:cxn ang="0">
                <a:pos x="connsiteX28635" y="connsiteY28635"/>
              </a:cxn>
              <a:cxn ang="0">
                <a:pos x="connsiteX28636" y="connsiteY28636"/>
              </a:cxn>
              <a:cxn ang="0">
                <a:pos x="connsiteX28637" y="connsiteY28637"/>
              </a:cxn>
              <a:cxn ang="0">
                <a:pos x="connsiteX28638" y="connsiteY28638"/>
              </a:cxn>
              <a:cxn ang="0">
                <a:pos x="connsiteX28639" y="connsiteY28639"/>
              </a:cxn>
              <a:cxn ang="0">
                <a:pos x="connsiteX28640" y="connsiteY28640"/>
              </a:cxn>
              <a:cxn ang="0">
                <a:pos x="connsiteX28641" y="connsiteY28641"/>
              </a:cxn>
              <a:cxn ang="0">
                <a:pos x="connsiteX28642" y="connsiteY28642"/>
              </a:cxn>
              <a:cxn ang="0">
                <a:pos x="connsiteX28643" y="connsiteY28643"/>
              </a:cxn>
              <a:cxn ang="0">
                <a:pos x="connsiteX28644" y="connsiteY28644"/>
              </a:cxn>
              <a:cxn ang="0">
                <a:pos x="connsiteX28645" y="connsiteY28645"/>
              </a:cxn>
              <a:cxn ang="0">
                <a:pos x="connsiteX28646" y="connsiteY28646"/>
              </a:cxn>
              <a:cxn ang="0">
                <a:pos x="connsiteX28647" y="connsiteY28647"/>
              </a:cxn>
              <a:cxn ang="0">
                <a:pos x="connsiteX28648" y="connsiteY28648"/>
              </a:cxn>
              <a:cxn ang="0">
                <a:pos x="connsiteX28649" y="connsiteY28649"/>
              </a:cxn>
              <a:cxn ang="0">
                <a:pos x="connsiteX28650" y="connsiteY28650"/>
              </a:cxn>
              <a:cxn ang="0">
                <a:pos x="connsiteX28651" y="connsiteY28651"/>
              </a:cxn>
              <a:cxn ang="0">
                <a:pos x="connsiteX28652" y="connsiteY28652"/>
              </a:cxn>
              <a:cxn ang="0">
                <a:pos x="connsiteX28653" y="connsiteY28653"/>
              </a:cxn>
              <a:cxn ang="0">
                <a:pos x="connsiteX28654" y="connsiteY28654"/>
              </a:cxn>
              <a:cxn ang="0">
                <a:pos x="connsiteX28655" y="connsiteY28655"/>
              </a:cxn>
              <a:cxn ang="0">
                <a:pos x="connsiteX28656" y="connsiteY28656"/>
              </a:cxn>
              <a:cxn ang="0">
                <a:pos x="connsiteX28657" y="connsiteY28657"/>
              </a:cxn>
              <a:cxn ang="0">
                <a:pos x="connsiteX28658" y="connsiteY28658"/>
              </a:cxn>
              <a:cxn ang="0">
                <a:pos x="connsiteX28659" y="connsiteY28659"/>
              </a:cxn>
              <a:cxn ang="0">
                <a:pos x="connsiteX28660" y="connsiteY28660"/>
              </a:cxn>
              <a:cxn ang="0">
                <a:pos x="connsiteX28661" y="connsiteY28661"/>
              </a:cxn>
              <a:cxn ang="0">
                <a:pos x="connsiteX28662" y="connsiteY28662"/>
              </a:cxn>
              <a:cxn ang="0">
                <a:pos x="connsiteX28663" y="connsiteY28663"/>
              </a:cxn>
              <a:cxn ang="0">
                <a:pos x="connsiteX28664" y="connsiteY28664"/>
              </a:cxn>
              <a:cxn ang="0">
                <a:pos x="connsiteX28665" y="connsiteY28665"/>
              </a:cxn>
              <a:cxn ang="0">
                <a:pos x="connsiteX28666" y="connsiteY28666"/>
              </a:cxn>
              <a:cxn ang="0">
                <a:pos x="connsiteX28667" y="connsiteY28667"/>
              </a:cxn>
              <a:cxn ang="0">
                <a:pos x="connsiteX28668" y="connsiteY28668"/>
              </a:cxn>
              <a:cxn ang="0">
                <a:pos x="connsiteX28669" y="connsiteY28669"/>
              </a:cxn>
              <a:cxn ang="0">
                <a:pos x="connsiteX28670" y="connsiteY28670"/>
              </a:cxn>
              <a:cxn ang="0">
                <a:pos x="connsiteX28671" y="connsiteY28671"/>
              </a:cxn>
              <a:cxn ang="0">
                <a:pos x="connsiteX28672" y="connsiteY28672"/>
              </a:cxn>
              <a:cxn ang="0">
                <a:pos x="connsiteX28673" y="connsiteY28673"/>
              </a:cxn>
              <a:cxn ang="0">
                <a:pos x="connsiteX28674" y="connsiteY28674"/>
              </a:cxn>
              <a:cxn ang="0">
                <a:pos x="connsiteX28675" y="connsiteY28675"/>
              </a:cxn>
              <a:cxn ang="0">
                <a:pos x="connsiteX28676" y="connsiteY28676"/>
              </a:cxn>
              <a:cxn ang="0">
                <a:pos x="connsiteX28677" y="connsiteY28677"/>
              </a:cxn>
              <a:cxn ang="0">
                <a:pos x="connsiteX28678" y="connsiteY28678"/>
              </a:cxn>
              <a:cxn ang="0">
                <a:pos x="connsiteX28679" y="connsiteY28679"/>
              </a:cxn>
              <a:cxn ang="0">
                <a:pos x="connsiteX28680" y="connsiteY28680"/>
              </a:cxn>
              <a:cxn ang="0">
                <a:pos x="connsiteX28681" y="connsiteY28681"/>
              </a:cxn>
              <a:cxn ang="0">
                <a:pos x="connsiteX28682" y="connsiteY28682"/>
              </a:cxn>
              <a:cxn ang="0">
                <a:pos x="connsiteX28683" y="connsiteY28683"/>
              </a:cxn>
              <a:cxn ang="0">
                <a:pos x="connsiteX28684" y="connsiteY28684"/>
              </a:cxn>
              <a:cxn ang="0">
                <a:pos x="connsiteX28685" y="connsiteY28685"/>
              </a:cxn>
              <a:cxn ang="0">
                <a:pos x="connsiteX28686" y="connsiteY28686"/>
              </a:cxn>
              <a:cxn ang="0">
                <a:pos x="connsiteX28687" y="connsiteY28687"/>
              </a:cxn>
              <a:cxn ang="0">
                <a:pos x="connsiteX28688" y="connsiteY28688"/>
              </a:cxn>
              <a:cxn ang="0">
                <a:pos x="connsiteX28689" y="connsiteY28689"/>
              </a:cxn>
              <a:cxn ang="0">
                <a:pos x="connsiteX28690" y="connsiteY28690"/>
              </a:cxn>
              <a:cxn ang="0">
                <a:pos x="connsiteX28691" y="connsiteY28691"/>
              </a:cxn>
              <a:cxn ang="0">
                <a:pos x="connsiteX28692" y="connsiteY28692"/>
              </a:cxn>
              <a:cxn ang="0">
                <a:pos x="connsiteX28693" y="connsiteY28693"/>
              </a:cxn>
              <a:cxn ang="0">
                <a:pos x="connsiteX28694" y="connsiteY28694"/>
              </a:cxn>
              <a:cxn ang="0">
                <a:pos x="connsiteX28695" y="connsiteY28695"/>
              </a:cxn>
              <a:cxn ang="0">
                <a:pos x="connsiteX28696" y="connsiteY28696"/>
              </a:cxn>
              <a:cxn ang="0">
                <a:pos x="connsiteX28697" y="connsiteY28697"/>
              </a:cxn>
              <a:cxn ang="0">
                <a:pos x="connsiteX28698" y="connsiteY28698"/>
              </a:cxn>
              <a:cxn ang="0">
                <a:pos x="connsiteX28699" y="connsiteY28699"/>
              </a:cxn>
              <a:cxn ang="0">
                <a:pos x="connsiteX28700" y="connsiteY28700"/>
              </a:cxn>
              <a:cxn ang="0">
                <a:pos x="connsiteX28701" y="connsiteY28701"/>
              </a:cxn>
              <a:cxn ang="0">
                <a:pos x="connsiteX28702" y="connsiteY28702"/>
              </a:cxn>
              <a:cxn ang="0">
                <a:pos x="connsiteX28703" y="connsiteY28703"/>
              </a:cxn>
              <a:cxn ang="0">
                <a:pos x="connsiteX28704" y="connsiteY28704"/>
              </a:cxn>
              <a:cxn ang="0">
                <a:pos x="connsiteX28705" y="connsiteY28705"/>
              </a:cxn>
              <a:cxn ang="0">
                <a:pos x="connsiteX28706" y="connsiteY28706"/>
              </a:cxn>
              <a:cxn ang="0">
                <a:pos x="connsiteX28707" y="connsiteY28707"/>
              </a:cxn>
              <a:cxn ang="0">
                <a:pos x="connsiteX28708" y="connsiteY28708"/>
              </a:cxn>
              <a:cxn ang="0">
                <a:pos x="connsiteX28709" y="connsiteY28709"/>
              </a:cxn>
              <a:cxn ang="0">
                <a:pos x="connsiteX28710" y="connsiteY28710"/>
              </a:cxn>
              <a:cxn ang="0">
                <a:pos x="connsiteX28711" y="connsiteY28711"/>
              </a:cxn>
              <a:cxn ang="0">
                <a:pos x="connsiteX28712" y="connsiteY28712"/>
              </a:cxn>
              <a:cxn ang="0">
                <a:pos x="connsiteX28713" y="connsiteY28713"/>
              </a:cxn>
              <a:cxn ang="0">
                <a:pos x="connsiteX28714" y="connsiteY28714"/>
              </a:cxn>
              <a:cxn ang="0">
                <a:pos x="connsiteX28715" y="connsiteY28715"/>
              </a:cxn>
              <a:cxn ang="0">
                <a:pos x="connsiteX28716" y="connsiteY28716"/>
              </a:cxn>
              <a:cxn ang="0">
                <a:pos x="connsiteX28717" y="connsiteY28717"/>
              </a:cxn>
              <a:cxn ang="0">
                <a:pos x="connsiteX28718" y="connsiteY28718"/>
              </a:cxn>
              <a:cxn ang="0">
                <a:pos x="connsiteX28719" y="connsiteY28719"/>
              </a:cxn>
              <a:cxn ang="0">
                <a:pos x="connsiteX28720" y="connsiteY28720"/>
              </a:cxn>
              <a:cxn ang="0">
                <a:pos x="connsiteX28721" y="connsiteY28721"/>
              </a:cxn>
              <a:cxn ang="0">
                <a:pos x="connsiteX28722" y="connsiteY28722"/>
              </a:cxn>
              <a:cxn ang="0">
                <a:pos x="connsiteX28723" y="connsiteY28723"/>
              </a:cxn>
              <a:cxn ang="0">
                <a:pos x="connsiteX28724" y="connsiteY28724"/>
              </a:cxn>
              <a:cxn ang="0">
                <a:pos x="connsiteX28725" y="connsiteY28725"/>
              </a:cxn>
              <a:cxn ang="0">
                <a:pos x="connsiteX28726" y="connsiteY28726"/>
              </a:cxn>
              <a:cxn ang="0">
                <a:pos x="connsiteX28727" y="connsiteY28727"/>
              </a:cxn>
              <a:cxn ang="0">
                <a:pos x="connsiteX28728" y="connsiteY28728"/>
              </a:cxn>
              <a:cxn ang="0">
                <a:pos x="connsiteX28729" y="connsiteY28729"/>
              </a:cxn>
              <a:cxn ang="0">
                <a:pos x="connsiteX28730" y="connsiteY28730"/>
              </a:cxn>
              <a:cxn ang="0">
                <a:pos x="connsiteX28731" y="connsiteY28731"/>
              </a:cxn>
              <a:cxn ang="0">
                <a:pos x="connsiteX28732" y="connsiteY28732"/>
              </a:cxn>
              <a:cxn ang="0">
                <a:pos x="connsiteX28733" y="connsiteY28733"/>
              </a:cxn>
              <a:cxn ang="0">
                <a:pos x="connsiteX28734" y="connsiteY28734"/>
              </a:cxn>
              <a:cxn ang="0">
                <a:pos x="connsiteX28735" y="connsiteY28735"/>
              </a:cxn>
              <a:cxn ang="0">
                <a:pos x="connsiteX28736" y="connsiteY28736"/>
              </a:cxn>
              <a:cxn ang="0">
                <a:pos x="connsiteX28737" y="connsiteY28737"/>
              </a:cxn>
              <a:cxn ang="0">
                <a:pos x="connsiteX28738" y="connsiteY28738"/>
              </a:cxn>
              <a:cxn ang="0">
                <a:pos x="connsiteX28739" y="connsiteY28739"/>
              </a:cxn>
              <a:cxn ang="0">
                <a:pos x="connsiteX28740" y="connsiteY28740"/>
              </a:cxn>
              <a:cxn ang="0">
                <a:pos x="connsiteX28741" y="connsiteY28741"/>
              </a:cxn>
              <a:cxn ang="0">
                <a:pos x="connsiteX28742" y="connsiteY28742"/>
              </a:cxn>
              <a:cxn ang="0">
                <a:pos x="connsiteX28743" y="connsiteY28743"/>
              </a:cxn>
              <a:cxn ang="0">
                <a:pos x="connsiteX28744" y="connsiteY28744"/>
              </a:cxn>
              <a:cxn ang="0">
                <a:pos x="connsiteX28745" y="connsiteY28745"/>
              </a:cxn>
              <a:cxn ang="0">
                <a:pos x="connsiteX28746" y="connsiteY28746"/>
              </a:cxn>
              <a:cxn ang="0">
                <a:pos x="connsiteX28747" y="connsiteY28747"/>
              </a:cxn>
              <a:cxn ang="0">
                <a:pos x="connsiteX28748" y="connsiteY28748"/>
              </a:cxn>
              <a:cxn ang="0">
                <a:pos x="connsiteX28749" y="connsiteY28749"/>
              </a:cxn>
              <a:cxn ang="0">
                <a:pos x="connsiteX28750" y="connsiteY28750"/>
              </a:cxn>
              <a:cxn ang="0">
                <a:pos x="connsiteX28751" y="connsiteY28751"/>
              </a:cxn>
              <a:cxn ang="0">
                <a:pos x="connsiteX28752" y="connsiteY28752"/>
              </a:cxn>
              <a:cxn ang="0">
                <a:pos x="connsiteX28753" y="connsiteY28753"/>
              </a:cxn>
              <a:cxn ang="0">
                <a:pos x="connsiteX28754" y="connsiteY28754"/>
              </a:cxn>
              <a:cxn ang="0">
                <a:pos x="connsiteX28755" y="connsiteY28755"/>
              </a:cxn>
              <a:cxn ang="0">
                <a:pos x="connsiteX28756" y="connsiteY28756"/>
              </a:cxn>
              <a:cxn ang="0">
                <a:pos x="connsiteX28757" y="connsiteY28757"/>
              </a:cxn>
              <a:cxn ang="0">
                <a:pos x="connsiteX28758" y="connsiteY28758"/>
              </a:cxn>
              <a:cxn ang="0">
                <a:pos x="connsiteX28759" y="connsiteY28759"/>
              </a:cxn>
              <a:cxn ang="0">
                <a:pos x="connsiteX28760" y="connsiteY28760"/>
              </a:cxn>
              <a:cxn ang="0">
                <a:pos x="connsiteX28761" y="connsiteY28761"/>
              </a:cxn>
              <a:cxn ang="0">
                <a:pos x="connsiteX28762" y="connsiteY28762"/>
              </a:cxn>
              <a:cxn ang="0">
                <a:pos x="connsiteX28763" y="connsiteY28763"/>
              </a:cxn>
              <a:cxn ang="0">
                <a:pos x="connsiteX28764" y="connsiteY28764"/>
              </a:cxn>
              <a:cxn ang="0">
                <a:pos x="connsiteX28765" y="connsiteY28765"/>
              </a:cxn>
              <a:cxn ang="0">
                <a:pos x="connsiteX28766" y="connsiteY28766"/>
              </a:cxn>
              <a:cxn ang="0">
                <a:pos x="connsiteX28767" y="connsiteY28767"/>
              </a:cxn>
              <a:cxn ang="0">
                <a:pos x="connsiteX28768" y="connsiteY28768"/>
              </a:cxn>
              <a:cxn ang="0">
                <a:pos x="connsiteX28769" y="connsiteY28769"/>
              </a:cxn>
              <a:cxn ang="0">
                <a:pos x="connsiteX28770" y="connsiteY28770"/>
              </a:cxn>
              <a:cxn ang="0">
                <a:pos x="connsiteX28771" y="connsiteY28771"/>
              </a:cxn>
              <a:cxn ang="0">
                <a:pos x="connsiteX28772" y="connsiteY28772"/>
              </a:cxn>
              <a:cxn ang="0">
                <a:pos x="connsiteX28773" y="connsiteY28773"/>
              </a:cxn>
              <a:cxn ang="0">
                <a:pos x="connsiteX28774" y="connsiteY28774"/>
              </a:cxn>
              <a:cxn ang="0">
                <a:pos x="connsiteX28775" y="connsiteY28775"/>
              </a:cxn>
              <a:cxn ang="0">
                <a:pos x="connsiteX28776" y="connsiteY28776"/>
              </a:cxn>
              <a:cxn ang="0">
                <a:pos x="connsiteX28777" y="connsiteY28777"/>
              </a:cxn>
              <a:cxn ang="0">
                <a:pos x="connsiteX28778" y="connsiteY28778"/>
              </a:cxn>
              <a:cxn ang="0">
                <a:pos x="connsiteX28779" y="connsiteY28779"/>
              </a:cxn>
              <a:cxn ang="0">
                <a:pos x="connsiteX28780" y="connsiteY28780"/>
              </a:cxn>
              <a:cxn ang="0">
                <a:pos x="connsiteX28781" y="connsiteY28781"/>
              </a:cxn>
              <a:cxn ang="0">
                <a:pos x="connsiteX28782" y="connsiteY28782"/>
              </a:cxn>
              <a:cxn ang="0">
                <a:pos x="connsiteX28783" y="connsiteY28783"/>
              </a:cxn>
              <a:cxn ang="0">
                <a:pos x="connsiteX28784" y="connsiteY28784"/>
              </a:cxn>
              <a:cxn ang="0">
                <a:pos x="connsiteX28785" y="connsiteY28785"/>
              </a:cxn>
              <a:cxn ang="0">
                <a:pos x="connsiteX28786" y="connsiteY28786"/>
              </a:cxn>
              <a:cxn ang="0">
                <a:pos x="connsiteX28787" y="connsiteY28787"/>
              </a:cxn>
              <a:cxn ang="0">
                <a:pos x="connsiteX28788" y="connsiteY28788"/>
              </a:cxn>
              <a:cxn ang="0">
                <a:pos x="connsiteX28789" y="connsiteY28789"/>
              </a:cxn>
              <a:cxn ang="0">
                <a:pos x="connsiteX28790" y="connsiteY28790"/>
              </a:cxn>
              <a:cxn ang="0">
                <a:pos x="connsiteX28791" y="connsiteY28791"/>
              </a:cxn>
              <a:cxn ang="0">
                <a:pos x="connsiteX28792" y="connsiteY28792"/>
              </a:cxn>
              <a:cxn ang="0">
                <a:pos x="connsiteX28793" y="connsiteY28793"/>
              </a:cxn>
              <a:cxn ang="0">
                <a:pos x="connsiteX28794" y="connsiteY28794"/>
              </a:cxn>
              <a:cxn ang="0">
                <a:pos x="connsiteX28795" y="connsiteY28795"/>
              </a:cxn>
              <a:cxn ang="0">
                <a:pos x="connsiteX28796" y="connsiteY28796"/>
              </a:cxn>
              <a:cxn ang="0">
                <a:pos x="connsiteX28797" y="connsiteY28797"/>
              </a:cxn>
              <a:cxn ang="0">
                <a:pos x="connsiteX28798" y="connsiteY28798"/>
              </a:cxn>
              <a:cxn ang="0">
                <a:pos x="connsiteX28799" y="connsiteY28799"/>
              </a:cxn>
              <a:cxn ang="0">
                <a:pos x="connsiteX28800" y="connsiteY28800"/>
              </a:cxn>
              <a:cxn ang="0">
                <a:pos x="connsiteX28801" y="connsiteY28801"/>
              </a:cxn>
              <a:cxn ang="0">
                <a:pos x="connsiteX28802" y="connsiteY28802"/>
              </a:cxn>
              <a:cxn ang="0">
                <a:pos x="connsiteX28803" y="connsiteY28803"/>
              </a:cxn>
              <a:cxn ang="0">
                <a:pos x="connsiteX28804" y="connsiteY28804"/>
              </a:cxn>
              <a:cxn ang="0">
                <a:pos x="connsiteX28805" y="connsiteY28805"/>
              </a:cxn>
              <a:cxn ang="0">
                <a:pos x="connsiteX28806" y="connsiteY28806"/>
              </a:cxn>
              <a:cxn ang="0">
                <a:pos x="connsiteX28807" y="connsiteY28807"/>
              </a:cxn>
              <a:cxn ang="0">
                <a:pos x="connsiteX28808" y="connsiteY28808"/>
              </a:cxn>
              <a:cxn ang="0">
                <a:pos x="connsiteX28809" y="connsiteY28809"/>
              </a:cxn>
              <a:cxn ang="0">
                <a:pos x="connsiteX28810" y="connsiteY28810"/>
              </a:cxn>
              <a:cxn ang="0">
                <a:pos x="connsiteX28811" y="connsiteY28811"/>
              </a:cxn>
              <a:cxn ang="0">
                <a:pos x="connsiteX28812" y="connsiteY28812"/>
              </a:cxn>
              <a:cxn ang="0">
                <a:pos x="connsiteX28813" y="connsiteY28813"/>
              </a:cxn>
              <a:cxn ang="0">
                <a:pos x="connsiteX28814" y="connsiteY28814"/>
              </a:cxn>
              <a:cxn ang="0">
                <a:pos x="connsiteX28815" y="connsiteY28815"/>
              </a:cxn>
              <a:cxn ang="0">
                <a:pos x="connsiteX28816" y="connsiteY28816"/>
              </a:cxn>
              <a:cxn ang="0">
                <a:pos x="connsiteX28817" y="connsiteY28817"/>
              </a:cxn>
              <a:cxn ang="0">
                <a:pos x="connsiteX28818" y="connsiteY28818"/>
              </a:cxn>
              <a:cxn ang="0">
                <a:pos x="connsiteX28819" y="connsiteY28819"/>
              </a:cxn>
              <a:cxn ang="0">
                <a:pos x="connsiteX28820" y="connsiteY28820"/>
              </a:cxn>
              <a:cxn ang="0">
                <a:pos x="connsiteX28821" y="connsiteY28821"/>
              </a:cxn>
              <a:cxn ang="0">
                <a:pos x="connsiteX28822" y="connsiteY28822"/>
              </a:cxn>
              <a:cxn ang="0">
                <a:pos x="connsiteX28823" y="connsiteY28823"/>
              </a:cxn>
              <a:cxn ang="0">
                <a:pos x="connsiteX28824" y="connsiteY28824"/>
              </a:cxn>
              <a:cxn ang="0">
                <a:pos x="connsiteX28825" y="connsiteY28825"/>
              </a:cxn>
              <a:cxn ang="0">
                <a:pos x="connsiteX28826" y="connsiteY28826"/>
              </a:cxn>
              <a:cxn ang="0">
                <a:pos x="connsiteX28827" y="connsiteY28827"/>
              </a:cxn>
              <a:cxn ang="0">
                <a:pos x="connsiteX28828" y="connsiteY28828"/>
              </a:cxn>
              <a:cxn ang="0">
                <a:pos x="connsiteX28829" y="connsiteY28829"/>
              </a:cxn>
              <a:cxn ang="0">
                <a:pos x="connsiteX28830" y="connsiteY28830"/>
              </a:cxn>
              <a:cxn ang="0">
                <a:pos x="connsiteX28831" y="connsiteY28831"/>
              </a:cxn>
              <a:cxn ang="0">
                <a:pos x="connsiteX28832" y="connsiteY28832"/>
              </a:cxn>
              <a:cxn ang="0">
                <a:pos x="connsiteX28833" y="connsiteY28833"/>
              </a:cxn>
              <a:cxn ang="0">
                <a:pos x="connsiteX28834" y="connsiteY28834"/>
              </a:cxn>
              <a:cxn ang="0">
                <a:pos x="connsiteX28835" y="connsiteY28835"/>
              </a:cxn>
              <a:cxn ang="0">
                <a:pos x="connsiteX28836" y="connsiteY28836"/>
              </a:cxn>
              <a:cxn ang="0">
                <a:pos x="connsiteX28837" y="connsiteY28837"/>
              </a:cxn>
              <a:cxn ang="0">
                <a:pos x="connsiteX28838" y="connsiteY28838"/>
              </a:cxn>
              <a:cxn ang="0">
                <a:pos x="connsiteX28839" y="connsiteY28839"/>
              </a:cxn>
              <a:cxn ang="0">
                <a:pos x="connsiteX28840" y="connsiteY28840"/>
              </a:cxn>
              <a:cxn ang="0">
                <a:pos x="connsiteX28841" y="connsiteY28841"/>
              </a:cxn>
              <a:cxn ang="0">
                <a:pos x="connsiteX28842" y="connsiteY28842"/>
              </a:cxn>
              <a:cxn ang="0">
                <a:pos x="connsiteX28843" y="connsiteY28843"/>
              </a:cxn>
              <a:cxn ang="0">
                <a:pos x="connsiteX28844" y="connsiteY28844"/>
              </a:cxn>
              <a:cxn ang="0">
                <a:pos x="connsiteX28845" y="connsiteY28845"/>
              </a:cxn>
              <a:cxn ang="0">
                <a:pos x="connsiteX28846" y="connsiteY28846"/>
              </a:cxn>
              <a:cxn ang="0">
                <a:pos x="connsiteX28847" y="connsiteY28847"/>
              </a:cxn>
              <a:cxn ang="0">
                <a:pos x="connsiteX28848" y="connsiteY28848"/>
              </a:cxn>
              <a:cxn ang="0">
                <a:pos x="connsiteX28849" y="connsiteY28849"/>
              </a:cxn>
              <a:cxn ang="0">
                <a:pos x="connsiteX28850" y="connsiteY28850"/>
              </a:cxn>
              <a:cxn ang="0">
                <a:pos x="connsiteX28851" y="connsiteY28851"/>
              </a:cxn>
              <a:cxn ang="0">
                <a:pos x="connsiteX28852" y="connsiteY28852"/>
              </a:cxn>
              <a:cxn ang="0">
                <a:pos x="connsiteX28853" y="connsiteY28853"/>
              </a:cxn>
              <a:cxn ang="0">
                <a:pos x="connsiteX28854" y="connsiteY28854"/>
              </a:cxn>
              <a:cxn ang="0">
                <a:pos x="connsiteX28855" y="connsiteY28855"/>
              </a:cxn>
              <a:cxn ang="0">
                <a:pos x="connsiteX28856" y="connsiteY28856"/>
              </a:cxn>
              <a:cxn ang="0">
                <a:pos x="connsiteX28857" y="connsiteY28857"/>
              </a:cxn>
              <a:cxn ang="0">
                <a:pos x="connsiteX28858" y="connsiteY28858"/>
              </a:cxn>
              <a:cxn ang="0">
                <a:pos x="connsiteX28859" y="connsiteY28859"/>
              </a:cxn>
              <a:cxn ang="0">
                <a:pos x="connsiteX28860" y="connsiteY28860"/>
              </a:cxn>
              <a:cxn ang="0">
                <a:pos x="connsiteX28861" y="connsiteY28861"/>
              </a:cxn>
              <a:cxn ang="0">
                <a:pos x="connsiteX28862" y="connsiteY28862"/>
              </a:cxn>
              <a:cxn ang="0">
                <a:pos x="connsiteX28863" y="connsiteY28863"/>
              </a:cxn>
              <a:cxn ang="0">
                <a:pos x="connsiteX28864" y="connsiteY28864"/>
              </a:cxn>
              <a:cxn ang="0">
                <a:pos x="connsiteX28865" y="connsiteY28865"/>
              </a:cxn>
              <a:cxn ang="0">
                <a:pos x="connsiteX28866" y="connsiteY28866"/>
              </a:cxn>
              <a:cxn ang="0">
                <a:pos x="connsiteX28867" y="connsiteY28867"/>
              </a:cxn>
              <a:cxn ang="0">
                <a:pos x="connsiteX28868" y="connsiteY28868"/>
              </a:cxn>
              <a:cxn ang="0">
                <a:pos x="connsiteX28869" y="connsiteY28869"/>
              </a:cxn>
              <a:cxn ang="0">
                <a:pos x="connsiteX28870" y="connsiteY28870"/>
              </a:cxn>
              <a:cxn ang="0">
                <a:pos x="connsiteX28871" y="connsiteY28871"/>
              </a:cxn>
              <a:cxn ang="0">
                <a:pos x="connsiteX28872" y="connsiteY28872"/>
              </a:cxn>
              <a:cxn ang="0">
                <a:pos x="connsiteX28873" y="connsiteY28873"/>
              </a:cxn>
              <a:cxn ang="0">
                <a:pos x="connsiteX28874" y="connsiteY28874"/>
              </a:cxn>
              <a:cxn ang="0">
                <a:pos x="connsiteX28875" y="connsiteY28875"/>
              </a:cxn>
              <a:cxn ang="0">
                <a:pos x="connsiteX28876" y="connsiteY28876"/>
              </a:cxn>
              <a:cxn ang="0">
                <a:pos x="connsiteX28877" y="connsiteY28877"/>
              </a:cxn>
              <a:cxn ang="0">
                <a:pos x="connsiteX28878" y="connsiteY28878"/>
              </a:cxn>
              <a:cxn ang="0">
                <a:pos x="connsiteX28879" y="connsiteY28879"/>
              </a:cxn>
              <a:cxn ang="0">
                <a:pos x="connsiteX28880" y="connsiteY28880"/>
              </a:cxn>
              <a:cxn ang="0">
                <a:pos x="connsiteX28881" y="connsiteY28881"/>
              </a:cxn>
              <a:cxn ang="0">
                <a:pos x="connsiteX28882" y="connsiteY28882"/>
              </a:cxn>
              <a:cxn ang="0">
                <a:pos x="connsiteX28883" y="connsiteY28883"/>
              </a:cxn>
              <a:cxn ang="0">
                <a:pos x="connsiteX28884" y="connsiteY28884"/>
              </a:cxn>
              <a:cxn ang="0">
                <a:pos x="connsiteX28885" y="connsiteY28885"/>
              </a:cxn>
              <a:cxn ang="0">
                <a:pos x="connsiteX28886" y="connsiteY28886"/>
              </a:cxn>
              <a:cxn ang="0">
                <a:pos x="connsiteX28887" y="connsiteY28887"/>
              </a:cxn>
              <a:cxn ang="0">
                <a:pos x="connsiteX28888" y="connsiteY28888"/>
              </a:cxn>
              <a:cxn ang="0">
                <a:pos x="connsiteX28889" y="connsiteY28889"/>
              </a:cxn>
              <a:cxn ang="0">
                <a:pos x="connsiteX28890" y="connsiteY28890"/>
              </a:cxn>
              <a:cxn ang="0">
                <a:pos x="connsiteX28891" y="connsiteY28891"/>
              </a:cxn>
              <a:cxn ang="0">
                <a:pos x="connsiteX28892" y="connsiteY28892"/>
              </a:cxn>
              <a:cxn ang="0">
                <a:pos x="connsiteX28893" y="connsiteY28893"/>
              </a:cxn>
              <a:cxn ang="0">
                <a:pos x="connsiteX28894" y="connsiteY28894"/>
              </a:cxn>
              <a:cxn ang="0">
                <a:pos x="connsiteX28895" y="connsiteY28895"/>
              </a:cxn>
              <a:cxn ang="0">
                <a:pos x="connsiteX28896" y="connsiteY28896"/>
              </a:cxn>
              <a:cxn ang="0">
                <a:pos x="connsiteX28897" y="connsiteY28897"/>
              </a:cxn>
              <a:cxn ang="0">
                <a:pos x="connsiteX28898" y="connsiteY28898"/>
              </a:cxn>
              <a:cxn ang="0">
                <a:pos x="connsiteX28899" y="connsiteY28899"/>
              </a:cxn>
              <a:cxn ang="0">
                <a:pos x="connsiteX28900" y="connsiteY28900"/>
              </a:cxn>
              <a:cxn ang="0">
                <a:pos x="connsiteX28901" y="connsiteY28901"/>
              </a:cxn>
              <a:cxn ang="0">
                <a:pos x="connsiteX28902" y="connsiteY28902"/>
              </a:cxn>
              <a:cxn ang="0">
                <a:pos x="connsiteX28903" y="connsiteY28903"/>
              </a:cxn>
              <a:cxn ang="0">
                <a:pos x="connsiteX28904" y="connsiteY28904"/>
              </a:cxn>
              <a:cxn ang="0">
                <a:pos x="connsiteX28905" y="connsiteY28905"/>
              </a:cxn>
              <a:cxn ang="0">
                <a:pos x="connsiteX28906" y="connsiteY28906"/>
              </a:cxn>
              <a:cxn ang="0">
                <a:pos x="connsiteX28907" y="connsiteY28907"/>
              </a:cxn>
              <a:cxn ang="0">
                <a:pos x="connsiteX28908" y="connsiteY28908"/>
              </a:cxn>
              <a:cxn ang="0">
                <a:pos x="connsiteX28909" y="connsiteY28909"/>
              </a:cxn>
              <a:cxn ang="0">
                <a:pos x="connsiteX28910" y="connsiteY28910"/>
              </a:cxn>
              <a:cxn ang="0">
                <a:pos x="connsiteX28911" y="connsiteY28911"/>
              </a:cxn>
              <a:cxn ang="0">
                <a:pos x="connsiteX28912" y="connsiteY28912"/>
              </a:cxn>
              <a:cxn ang="0">
                <a:pos x="connsiteX28913" y="connsiteY28913"/>
              </a:cxn>
              <a:cxn ang="0">
                <a:pos x="connsiteX28914" y="connsiteY28914"/>
              </a:cxn>
              <a:cxn ang="0">
                <a:pos x="connsiteX28915" y="connsiteY28915"/>
              </a:cxn>
              <a:cxn ang="0">
                <a:pos x="connsiteX28916" y="connsiteY28916"/>
              </a:cxn>
              <a:cxn ang="0">
                <a:pos x="connsiteX28917" y="connsiteY28917"/>
              </a:cxn>
              <a:cxn ang="0">
                <a:pos x="connsiteX28918" y="connsiteY28918"/>
              </a:cxn>
              <a:cxn ang="0">
                <a:pos x="connsiteX28919" y="connsiteY28919"/>
              </a:cxn>
              <a:cxn ang="0">
                <a:pos x="connsiteX28920" y="connsiteY28920"/>
              </a:cxn>
              <a:cxn ang="0">
                <a:pos x="connsiteX28921" y="connsiteY28921"/>
              </a:cxn>
              <a:cxn ang="0">
                <a:pos x="connsiteX28922" y="connsiteY28922"/>
              </a:cxn>
              <a:cxn ang="0">
                <a:pos x="connsiteX28923" y="connsiteY28923"/>
              </a:cxn>
              <a:cxn ang="0">
                <a:pos x="connsiteX28924" y="connsiteY28924"/>
              </a:cxn>
              <a:cxn ang="0">
                <a:pos x="connsiteX28925" y="connsiteY28925"/>
              </a:cxn>
              <a:cxn ang="0">
                <a:pos x="connsiteX28926" y="connsiteY28926"/>
              </a:cxn>
              <a:cxn ang="0">
                <a:pos x="connsiteX28927" y="connsiteY28927"/>
              </a:cxn>
              <a:cxn ang="0">
                <a:pos x="connsiteX28928" y="connsiteY28928"/>
              </a:cxn>
              <a:cxn ang="0">
                <a:pos x="connsiteX28929" y="connsiteY28929"/>
              </a:cxn>
              <a:cxn ang="0">
                <a:pos x="connsiteX28930" y="connsiteY28930"/>
              </a:cxn>
              <a:cxn ang="0">
                <a:pos x="connsiteX28931" y="connsiteY28931"/>
              </a:cxn>
              <a:cxn ang="0">
                <a:pos x="connsiteX28932" y="connsiteY28932"/>
              </a:cxn>
              <a:cxn ang="0">
                <a:pos x="connsiteX28933" y="connsiteY28933"/>
              </a:cxn>
              <a:cxn ang="0">
                <a:pos x="connsiteX28934" y="connsiteY28934"/>
              </a:cxn>
              <a:cxn ang="0">
                <a:pos x="connsiteX28935" y="connsiteY28935"/>
              </a:cxn>
              <a:cxn ang="0">
                <a:pos x="connsiteX28936" y="connsiteY28936"/>
              </a:cxn>
              <a:cxn ang="0">
                <a:pos x="connsiteX28937" y="connsiteY28937"/>
              </a:cxn>
              <a:cxn ang="0">
                <a:pos x="connsiteX28938" y="connsiteY28938"/>
              </a:cxn>
              <a:cxn ang="0">
                <a:pos x="connsiteX28939" y="connsiteY28939"/>
              </a:cxn>
              <a:cxn ang="0">
                <a:pos x="connsiteX28940" y="connsiteY28940"/>
              </a:cxn>
              <a:cxn ang="0">
                <a:pos x="connsiteX28941" y="connsiteY28941"/>
              </a:cxn>
              <a:cxn ang="0">
                <a:pos x="connsiteX28942" y="connsiteY28942"/>
              </a:cxn>
              <a:cxn ang="0">
                <a:pos x="connsiteX28943" y="connsiteY28943"/>
              </a:cxn>
              <a:cxn ang="0">
                <a:pos x="connsiteX28944" y="connsiteY28944"/>
              </a:cxn>
              <a:cxn ang="0">
                <a:pos x="connsiteX28945" y="connsiteY28945"/>
              </a:cxn>
              <a:cxn ang="0">
                <a:pos x="connsiteX28946" y="connsiteY28946"/>
              </a:cxn>
              <a:cxn ang="0">
                <a:pos x="connsiteX28947" y="connsiteY28947"/>
              </a:cxn>
              <a:cxn ang="0">
                <a:pos x="connsiteX28948" y="connsiteY28948"/>
              </a:cxn>
              <a:cxn ang="0">
                <a:pos x="connsiteX28949" y="connsiteY28949"/>
              </a:cxn>
              <a:cxn ang="0">
                <a:pos x="connsiteX28950" y="connsiteY28950"/>
              </a:cxn>
              <a:cxn ang="0">
                <a:pos x="connsiteX28951" y="connsiteY28951"/>
              </a:cxn>
              <a:cxn ang="0">
                <a:pos x="connsiteX28952" y="connsiteY28952"/>
              </a:cxn>
              <a:cxn ang="0">
                <a:pos x="connsiteX28953" y="connsiteY28953"/>
              </a:cxn>
              <a:cxn ang="0">
                <a:pos x="connsiteX28954" y="connsiteY28954"/>
              </a:cxn>
              <a:cxn ang="0">
                <a:pos x="connsiteX28955" y="connsiteY28955"/>
              </a:cxn>
              <a:cxn ang="0">
                <a:pos x="connsiteX28956" y="connsiteY28956"/>
              </a:cxn>
              <a:cxn ang="0">
                <a:pos x="connsiteX28957" y="connsiteY28957"/>
              </a:cxn>
              <a:cxn ang="0">
                <a:pos x="connsiteX28958" y="connsiteY28958"/>
              </a:cxn>
              <a:cxn ang="0">
                <a:pos x="connsiteX28959" y="connsiteY28959"/>
              </a:cxn>
              <a:cxn ang="0">
                <a:pos x="connsiteX28960" y="connsiteY28960"/>
              </a:cxn>
              <a:cxn ang="0">
                <a:pos x="connsiteX28961" y="connsiteY28961"/>
              </a:cxn>
              <a:cxn ang="0">
                <a:pos x="connsiteX28962" y="connsiteY28962"/>
              </a:cxn>
              <a:cxn ang="0">
                <a:pos x="connsiteX28963" y="connsiteY28963"/>
              </a:cxn>
              <a:cxn ang="0">
                <a:pos x="connsiteX28964" y="connsiteY28964"/>
              </a:cxn>
              <a:cxn ang="0">
                <a:pos x="connsiteX28965" y="connsiteY28965"/>
              </a:cxn>
              <a:cxn ang="0">
                <a:pos x="connsiteX28966" y="connsiteY28966"/>
              </a:cxn>
              <a:cxn ang="0">
                <a:pos x="connsiteX28967" y="connsiteY28967"/>
              </a:cxn>
              <a:cxn ang="0">
                <a:pos x="connsiteX28968" y="connsiteY28968"/>
              </a:cxn>
              <a:cxn ang="0">
                <a:pos x="connsiteX28969" y="connsiteY28969"/>
              </a:cxn>
              <a:cxn ang="0">
                <a:pos x="connsiteX28970" y="connsiteY28970"/>
              </a:cxn>
              <a:cxn ang="0">
                <a:pos x="connsiteX28971" y="connsiteY28971"/>
              </a:cxn>
              <a:cxn ang="0">
                <a:pos x="connsiteX28972" y="connsiteY28972"/>
              </a:cxn>
              <a:cxn ang="0">
                <a:pos x="connsiteX28973" y="connsiteY28973"/>
              </a:cxn>
              <a:cxn ang="0">
                <a:pos x="connsiteX28974" y="connsiteY28974"/>
              </a:cxn>
              <a:cxn ang="0">
                <a:pos x="connsiteX28975" y="connsiteY28975"/>
              </a:cxn>
              <a:cxn ang="0">
                <a:pos x="connsiteX28976" y="connsiteY28976"/>
              </a:cxn>
              <a:cxn ang="0">
                <a:pos x="connsiteX28977" y="connsiteY28977"/>
              </a:cxn>
              <a:cxn ang="0">
                <a:pos x="connsiteX28978" y="connsiteY28978"/>
              </a:cxn>
              <a:cxn ang="0">
                <a:pos x="connsiteX28979" y="connsiteY28979"/>
              </a:cxn>
              <a:cxn ang="0">
                <a:pos x="connsiteX28980" y="connsiteY28980"/>
              </a:cxn>
              <a:cxn ang="0">
                <a:pos x="connsiteX28981" y="connsiteY28981"/>
              </a:cxn>
              <a:cxn ang="0">
                <a:pos x="connsiteX28982" y="connsiteY28982"/>
              </a:cxn>
              <a:cxn ang="0">
                <a:pos x="connsiteX28983" y="connsiteY28983"/>
              </a:cxn>
              <a:cxn ang="0">
                <a:pos x="connsiteX28984" y="connsiteY28984"/>
              </a:cxn>
              <a:cxn ang="0">
                <a:pos x="connsiteX28985" y="connsiteY28985"/>
              </a:cxn>
              <a:cxn ang="0">
                <a:pos x="connsiteX28986" y="connsiteY28986"/>
              </a:cxn>
              <a:cxn ang="0">
                <a:pos x="connsiteX28987" y="connsiteY28987"/>
              </a:cxn>
              <a:cxn ang="0">
                <a:pos x="connsiteX28988" y="connsiteY28988"/>
              </a:cxn>
              <a:cxn ang="0">
                <a:pos x="connsiteX28989" y="connsiteY28989"/>
              </a:cxn>
              <a:cxn ang="0">
                <a:pos x="connsiteX28990" y="connsiteY28990"/>
              </a:cxn>
              <a:cxn ang="0">
                <a:pos x="connsiteX28991" y="connsiteY28991"/>
              </a:cxn>
              <a:cxn ang="0">
                <a:pos x="connsiteX28992" y="connsiteY28992"/>
              </a:cxn>
              <a:cxn ang="0">
                <a:pos x="connsiteX28993" y="connsiteY28993"/>
              </a:cxn>
              <a:cxn ang="0">
                <a:pos x="connsiteX28994" y="connsiteY28994"/>
              </a:cxn>
              <a:cxn ang="0">
                <a:pos x="connsiteX28995" y="connsiteY28995"/>
              </a:cxn>
              <a:cxn ang="0">
                <a:pos x="connsiteX28996" y="connsiteY28996"/>
              </a:cxn>
              <a:cxn ang="0">
                <a:pos x="connsiteX28997" y="connsiteY28997"/>
              </a:cxn>
              <a:cxn ang="0">
                <a:pos x="connsiteX28998" y="connsiteY28998"/>
              </a:cxn>
              <a:cxn ang="0">
                <a:pos x="connsiteX28999" y="connsiteY28999"/>
              </a:cxn>
              <a:cxn ang="0">
                <a:pos x="connsiteX29000" y="connsiteY29000"/>
              </a:cxn>
              <a:cxn ang="0">
                <a:pos x="connsiteX29001" y="connsiteY29001"/>
              </a:cxn>
              <a:cxn ang="0">
                <a:pos x="connsiteX29002" y="connsiteY29002"/>
              </a:cxn>
              <a:cxn ang="0">
                <a:pos x="connsiteX29003" y="connsiteY29003"/>
              </a:cxn>
              <a:cxn ang="0">
                <a:pos x="connsiteX29004" y="connsiteY29004"/>
              </a:cxn>
              <a:cxn ang="0">
                <a:pos x="connsiteX29005" y="connsiteY29005"/>
              </a:cxn>
              <a:cxn ang="0">
                <a:pos x="connsiteX29006" y="connsiteY29006"/>
              </a:cxn>
              <a:cxn ang="0">
                <a:pos x="connsiteX29007" y="connsiteY29007"/>
              </a:cxn>
              <a:cxn ang="0">
                <a:pos x="connsiteX29008" y="connsiteY29008"/>
              </a:cxn>
              <a:cxn ang="0">
                <a:pos x="connsiteX29009" y="connsiteY29009"/>
              </a:cxn>
              <a:cxn ang="0">
                <a:pos x="connsiteX29010" y="connsiteY29010"/>
              </a:cxn>
              <a:cxn ang="0">
                <a:pos x="connsiteX29011" y="connsiteY29011"/>
              </a:cxn>
              <a:cxn ang="0">
                <a:pos x="connsiteX29012" y="connsiteY29012"/>
              </a:cxn>
              <a:cxn ang="0">
                <a:pos x="connsiteX29013" y="connsiteY29013"/>
              </a:cxn>
              <a:cxn ang="0">
                <a:pos x="connsiteX29014" y="connsiteY29014"/>
              </a:cxn>
              <a:cxn ang="0">
                <a:pos x="connsiteX29015" y="connsiteY29015"/>
              </a:cxn>
              <a:cxn ang="0">
                <a:pos x="connsiteX29016" y="connsiteY29016"/>
              </a:cxn>
              <a:cxn ang="0">
                <a:pos x="connsiteX29017" y="connsiteY29017"/>
              </a:cxn>
              <a:cxn ang="0">
                <a:pos x="connsiteX29018" y="connsiteY29018"/>
              </a:cxn>
              <a:cxn ang="0">
                <a:pos x="connsiteX29019" y="connsiteY29019"/>
              </a:cxn>
              <a:cxn ang="0">
                <a:pos x="connsiteX29020" y="connsiteY29020"/>
              </a:cxn>
              <a:cxn ang="0">
                <a:pos x="connsiteX29021" y="connsiteY29021"/>
              </a:cxn>
              <a:cxn ang="0">
                <a:pos x="connsiteX29022" y="connsiteY29022"/>
              </a:cxn>
              <a:cxn ang="0">
                <a:pos x="connsiteX29023" y="connsiteY29023"/>
              </a:cxn>
              <a:cxn ang="0">
                <a:pos x="connsiteX29024" y="connsiteY29024"/>
              </a:cxn>
              <a:cxn ang="0">
                <a:pos x="connsiteX29025" y="connsiteY29025"/>
              </a:cxn>
              <a:cxn ang="0">
                <a:pos x="connsiteX29026" y="connsiteY29026"/>
              </a:cxn>
              <a:cxn ang="0">
                <a:pos x="connsiteX29027" y="connsiteY29027"/>
              </a:cxn>
              <a:cxn ang="0">
                <a:pos x="connsiteX29028" y="connsiteY29028"/>
              </a:cxn>
              <a:cxn ang="0">
                <a:pos x="connsiteX29029" y="connsiteY29029"/>
              </a:cxn>
              <a:cxn ang="0">
                <a:pos x="connsiteX29030" y="connsiteY29030"/>
              </a:cxn>
              <a:cxn ang="0">
                <a:pos x="connsiteX29031" y="connsiteY29031"/>
              </a:cxn>
              <a:cxn ang="0">
                <a:pos x="connsiteX29032" y="connsiteY29032"/>
              </a:cxn>
              <a:cxn ang="0">
                <a:pos x="connsiteX29033" y="connsiteY29033"/>
              </a:cxn>
              <a:cxn ang="0">
                <a:pos x="connsiteX29034" y="connsiteY29034"/>
              </a:cxn>
              <a:cxn ang="0">
                <a:pos x="connsiteX29035" y="connsiteY29035"/>
              </a:cxn>
              <a:cxn ang="0">
                <a:pos x="connsiteX29036" y="connsiteY29036"/>
              </a:cxn>
              <a:cxn ang="0">
                <a:pos x="connsiteX29037" y="connsiteY29037"/>
              </a:cxn>
              <a:cxn ang="0">
                <a:pos x="connsiteX29038" y="connsiteY29038"/>
              </a:cxn>
              <a:cxn ang="0">
                <a:pos x="connsiteX29039" y="connsiteY29039"/>
              </a:cxn>
              <a:cxn ang="0">
                <a:pos x="connsiteX29040" y="connsiteY29040"/>
              </a:cxn>
              <a:cxn ang="0">
                <a:pos x="connsiteX29041" y="connsiteY29041"/>
              </a:cxn>
              <a:cxn ang="0">
                <a:pos x="connsiteX29042" y="connsiteY29042"/>
              </a:cxn>
              <a:cxn ang="0">
                <a:pos x="connsiteX29043" y="connsiteY29043"/>
              </a:cxn>
              <a:cxn ang="0">
                <a:pos x="connsiteX29044" y="connsiteY29044"/>
              </a:cxn>
              <a:cxn ang="0">
                <a:pos x="connsiteX29045" y="connsiteY29045"/>
              </a:cxn>
              <a:cxn ang="0">
                <a:pos x="connsiteX29046" y="connsiteY29046"/>
              </a:cxn>
              <a:cxn ang="0">
                <a:pos x="connsiteX29047" y="connsiteY29047"/>
              </a:cxn>
              <a:cxn ang="0">
                <a:pos x="connsiteX29048" y="connsiteY29048"/>
              </a:cxn>
              <a:cxn ang="0">
                <a:pos x="connsiteX29049" y="connsiteY29049"/>
              </a:cxn>
              <a:cxn ang="0">
                <a:pos x="connsiteX29050" y="connsiteY29050"/>
              </a:cxn>
              <a:cxn ang="0">
                <a:pos x="connsiteX29051" y="connsiteY29051"/>
              </a:cxn>
              <a:cxn ang="0">
                <a:pos x="connsiteX29052" y="connsiteY29052"/>
              </a:cxn>
              <a:cxn ang="0">
                <a:pos x="connsiteX29053" y="connsiteY29053"/>
              </a:cxn>
              <a:cxn ang="0">
                <a:pos x="connsiteX29054" y="connsiteY29054"/>
              </a:cxn>
              <a:cxn ang="0">
                <a:pos x="connsiteX29055" y="connsiteY29055"/>
              </a:cxn>
              <a:cxn ang="0">
                <a:pos x="connsiteX29056" y="connsiteY29056"/>
              </a:cxn>
              <a:cxn ang="0">
                <a:pos x="connsiteX29057" y="connsiteY29057"/>
              </a:cxn>
              <a:cxn ang="0">
                <a:pos x="connsiteX29058" y="connsiteY29058"/>
              </a:cxn>
              <a:cxn ang="0">
                <a:pos x="connsiteX29059" y="connsiteY29059"/>
              </a:cxn>
              <a:cxn ang="0">
                <a:pos x="connsiteX29060" y="connsiteY29060"/>
              </a:cxn>
              <a:cxn ang="0">
                <a:pos x="connsiteX29061" y="connsiteY29061"/>
              </a:cxn>
              <a:cxn ang="0">
                <a:pos x="connsiteX29062" y="connsiteY29062"/>
              </a:cxn>
              <a:cxn ang="0">
                <a:pos x="connsiteX29063" y="connsiteY29063"/>
              </a:cxn>
              <a:cxn ang="0">
                <a:pos x="connsiteX29064" y="connsiteY29064"/>
              </a:cxn>
              <a:cxn ang="0">
                <a:pos x="connsiteX29065" y="connsiteY29065"/>
              </a:cxn>
              <a:cxn ang="0">
                <a:pos x="connsiteX29066" y="connsiteY29066"/>
              </a:cxn>
              <a:cxn ang="0">
                <a:pos x="connsiteX29067" y="connsiteY29067"/>
              </a:cxn>
              <a:cxn ang="0">
                <a:pos x="connsiteX29068" y="connsiteY29068"/>
              </a:cxn>
              <a:cxn ang="0">
                <a:pos x="connsiteX29069" y="connsiteY29069"/>
              </a:cxn>
              <a:cxn ang="0">
                <a:pos x="connsiteX29070" y="connsiteY29070"/>
              </a:cxn>
              <a:cxn ang="0">
                <a:pos x="connsiteX29071" y="connsiteY29071"/>
              </a:cxn>
              <a:cxn ang="0">
                <a:pos x="connsiteX29072" y="connsiteY29072"/>
              </a:cxn>
              <a:cxn ang="0">
                <a:pos x="connsiteX29073" y="connsiteY29073"/>
              </a:cxn>
              <a:cxn ang="0">
                <a:pos x="connsiteX29074" y="connsiteY29074"/>
              </a:cxn>
              <a:cxn ang="0">
                <a:pos x="connsiteX29075" y="connsiteY29075"/>
              </a:cxn>
              <a:cxn ang="0">
                <a:pos x="connsiteX29076" y="connsiteY29076"/>
              </a:cxn>
              <a:cxn ang="0">
                <a:pos x="connsiteX29077" y="connsiteY29077"/>
              </a:cxn>
              <a:cxn ang="0">
                <a:pos x="connsiteX29078" y="connsiteY29078"/>
              </a:cxn>
              <a:cxn ang="0">
                <a:pos x="connsiteX29079" y="connsiteY29079"/>
              </a:cxn>
              <a:cxn ang="0">
                <a:pos x="connsiteX29080" y="connsiteY29080"/>
              </a:cxn>
              <a:cxn ang="0">
                <a:pos x="connsiteX29081" y="connsiteY29081"/>
              </a:cxn>
              <a:cxn ang="0">
                <a:pos x="connsiteX29082" y="connsiteY29082"/>
              </a:cxn>
              <a:cxn ang="0">
                <a:pos x="connsiteX29083" y="connsiteY29083"/>
              </a:cxn>
              <a:cxn ang="0">
                <a:pos x="connsiteX29084" y="connsiteY29084"/>
              </a:cxn>
              <a:cxn ang="0">
                <a:pos x="connsiteX29085" y="connsiteY29085"/>
              </a:cxn>
              <a:cxn ang="0">
                <a:pos x="connsiteX29086" y="connsiteY29086"/>
              </a:cxn>
              <a:cxn ang="0">
                <a:pos x="connsiteX29087" y="connsiteY29087"/>
              </a:cxn>
              <a:cxn ang="0">
                <a:pos x="connsiteX29088" y="connsiteY29088"/>
              </a:cxn>
              <a:cxn ang="0">
                <a:pos x="connsiteX29089" y="connsiteY29089"/>
              </a:cxn>
              <a:cxn ang="0">
                <a:pos x="connsiteX29090" y="connsiteY29090"/>
              </a:cxn>
              <a:cxn ang="0">
                <a:pos x="connsiteX29091" y="connsiteY29091"/>
              </a:cxn>
              <a:cxn ang="0">
                <a:pos x="connsiteX29092" y="connsiteY29092"/>
              </a:cxn>
              <a:cxn ang="0">
                <a:pos x="connsiteX29093" y="connsiteY29093"/>
              </a:cxn>
              <a:cxn ang="0">
                <a:pos x="connsiteX29094" y="connsiteY29094"/>
              </a:cxn>
              <a:cxn ang="0">
                <a:pos x="connsiteX29095" y="connsiteY29095"/>
              </a:cxn>
              <a:cxn ang="0">
                <a:pos x="connsiteX29096" y="connsiteY29096"/>
              </a:cxn>
              <a:cxn ang="0">
                <a:pos x="connsiteX29097" y="connsiteY29097"/>
              </a:cxn>
              <a:cxn ang="0">
                <a:pos x="connsiteX29098" y="connsiteY29098"/>
              </a:cxn>
              <a:cxn ang="0">
                <a:pos x="connsiteX29099" y="connsiteY29099"/>
              </a:cxn>
              <a:cxn ang="0">
                <a:pos x="connsiteX29100" y="connsiteY29100"/>
              </a:cxn>
              <a:cxn ang="0">
                <a:pos x="connsiteX29101" y="connsiteY29101"/>
              </a:cxn>
              <a:cxn ang="0">
                <a:pos x="connsiteX29102" y="connsiteY29102"/>
              </a:cxn>
              <a:cxn ang="0">
                <a:pos x="connsiteX29103" y="connsiteY29103"/>
              </a:cxn>
              <a:cxn ang="0">
                <a:pos x="connsiteX29104" y="connsiteY29104"/>
              </a:cxn>
              <a:cxn ang="0">
                <a:pos x="connsiteX29105" y="connsiteY29105"/>
              </a:cxn>
              <a:cxn ang="0">
                <a:pos x="connsiteX29106" y="connsiteY29106"/>
              </a:cxn>
              <a:cxn ang="0">
                <a:pos x="connsiteX29107" y="connsiteY29107"/>
              </a:cxn>
              <a:cxn ang="0">
                <a:pos x="connsiteX29108" y="connsiteY29108"/>
              </a:cxn>
              <a:cxn ang="0">
                <a:pos x="connsiteX29109" y="connsiteY29109"/>
              </a:cxn>
              <a:cxn ang="0">
                <a:pos x="connsiteX29110" y="connsiteY29110"/>
              </a:cxn>
              <a:cxn ang="0">
                <a:pos x="connsiteX29111" y="connsiteY29111"/>
              </a:cxn>
              <a:cxn ang="0">
                <a:pos x="connsiteX29112" y="connsiteY29112"/>
              </a:cxn>
              <a:cxn ang="0">
                <a:pos x="connsiteX29113" y="connsiteY29113"/>
              </a:cxn>
              <a:cxn ang="0">
                <a:pos x="connsiteX29114" y="connsiteY29114"/>
              </a:cxn>
              <a:cxn ang="0">
                <a:pos x="connsiteX29115" y="connsiteY29115"/>
              </a:cxn>
              <a:cxn ang="0">
                <a:pos x="connsiteX29116" y="connsiteY29116"/>
              </a:cxn>
              <a:cxn ang="0">
                <a:pos x="connsiteX29117" y="connsiteY29117"/>
              </a:cxn>
              <a:cxn ang="0">
                <a:pos x="connsiteX29118" y="connsiteY29118"/>
              </a:cxn>
              <a:cxn ang="0">
                <a:pos x="connsiteX29119" y="connsiteY29119"/>
              </a:cxn>
              <a:cxn ang="0">
                <a:pos x="connsiteX29120" y="connsiteY29120"/>
              </a:cxn>
              <a:cxn ang="0">
                <a:pos x="connsiteX29121" y="connsiteY29121"/>
              </a:cxn>
              <a:cxn ang="0">
                <a:pos x="connsiteX29122" y="connsiteY29122"/>
              </a:cxn>
              <a:cxn ang="0">
                <a:pos x="connsiteX29123" y="connsiteY29123"/>
              </a:cxn>
              <a:cxn ang="0">
                <a:pos x="connsiteX29124" y="connsiteY29124"/>
              </a:cxn>
              <a:cxn ang="0">
                <a:pos x="connsiteX29125" y="connsiteY29125"/>
              </a:cxn>
              <a:cxn ang="0">
                <a:pos x="connsiteX29126" y="connsiteY29126"/>
              </a:cxn>
              <a:cxn ang="0">
                <a:pos x="connsiteX29127" y="connsiteY29127"/>
              </a:cxn>
              <a:cxn ang="0">
                <a:pos x="connsiteX29128" y="connsiteY29128"/>
              </a:cxn>
              <a:cxn ang="0">
                <a:pos x="connsiteX29129" y="connsiteY29129"/>
              </a:cxn>
              <a:cxn ang="0">
                <a:pos x="connsiteX29130" y="connsiteY29130"/>
              </a:cxn>
              <a:cxn ang="0">
                <a:pos x="connsiteX29131" y="connsiteY29131"/>
              </a:cxn>
              <a:cxn ang="0">
                <a:pos x="connsiteX29132" y="connsiteY29132"/>
              </a:cxn>
              <a:cxn ang="0">
                <a:pos x="connsiteX29133" y="connsiteY29133"/>
              </a:cxn>
              <a:cxn ang="0">
                <a:pos x="connsiteX29134" y="connsiteY29134"/>
              </a:cxn>
              <a:cxn ang="0">
                <a:pos x="connsiteX29135" y="connsiteY29135"/>
              </a:cxn>
              <a:cxn ang="0">
                <a:pos x="connsiteX29136" y="connsiteY29136"/>
              </a:cxn>
              <a:cxn ang="0">
                <a:pos x="connsiteX29137" y="connsiteY29137"/>
              </a:cxn>
              <a:cxn ang="0">
                <a:pos x="connsiteX29138" y="connsiteY29138"/>
              </a:cxn>
              <a:cxn ang="0">
                <a:pos x="connsiteX29139" y="connsiteY29139"/>
              </a:cxn>
              <a:cxn ang="0">
                <a:pos x="connsiteX29140" y="connsiteY29140"/>
              </a:cxn>
              <a:cxn ang="0">
                <a:pos x="connsiteX29141" y="connsiteY29141"/>
              </a:cxn>
              <a:cxn ang="0">
                <a:pos x="connsiteX29142" y="connsiteY29142"/>
              </a:cxn>
              <a:cxn ang="0">
                <a:pos x="connsiteX29143" y="connsiteY29143"/>
              </a:cxn>
              <a:cxn ang="0">
                <a:pos x="connsiteX29144" y="connsiteY29144"/>
              </a:cxn>
              <a:cxn ang="0">
                <a:pos x="connsiteX29145" y="connsiteY29145"/>
              </a:cxn>
              <a:cxn ang="0">
                <a:pos x="connsiteX29146" y="connsiteY29146"/>
              </a:cxn>
              <a:cxn ang="0">
                <a:pos x="connsiteX29147" y="connsiteY29147"/>
              </a:cxn>
              <a:cxn ang="0">
                <a:pos x="connsiteX29148" y="connsiteY29148"/>
              </a:cxn>
              <a:cxn ang="0">
                <a:pos x="connsiteX29149" y="connsiteY29149"/>
              </a:cxn>
              <a:cxn ang="0">
                <a:pos x="connsiteX29150" y="connsiteY29150"/>
              </a:cxn>
              <a:cxn ang="0">
                <a:pos x="connsiteX29151" y="connsiteY29151"/>
              </a:cxn>
              <a:cxn ang="0">
                <a:pos x="connsiteX29152" y="connsiteY29152"/>
              </a:cxn>
              <a:cxn ang="0">
                <a:pos x="connsiteX29153" y="connsiteY29153"/>
              </a:cxn>
              <a:cxn ang="0">
                <a:pos x="connsiteX29154" y="connsiteY29154"/>
              </a:cxn>
              <a:cxn ang="0">
                <a:pos x="connsiteX29155" y="connsiteY29155"/>
              </a:cxn>
              <a:cxn ang="0">
                <a:pos x="connsiteX29156" y="connsiteY29156"/>
              </a:cxn>
              <a:cxn ang="0">
                <a:pos x="connsiteX29157" y="connsiteY29157"/>
              </a:cxn>
              <a:cxn ang="0">
                <a:pos x="connsiteX29158" y="connsiteY29158"/>
              </a:cxn>
              <a:cxn ang="0">
                <a:pos x="connsiteX29159" y="connsiteY29159"/>
              </a:cxn>
              <a:cxn ang="0">
                <a:pos x="connsiteX29160" y="connsiteY29160"/>
              </a:cxn>
              <a:cxn ang="0">
                <a:pos x="connsiteX29161" y="connsiteY29161"/>
              </a:cxn>
              <a:cxn ang="0">
                <a:pos x="connsiteX29162" y="connsiteY29162"/>
              </a:cxn>
              <a:cxn ang="0">
                <a:pos x="connsiteX29163" y="connsiteY29163"/>
              </a:cxn>
              <a:cxn ang="0">
                <a:pos x="connsiteX29164" y="connsiteY29164"/>
              </a:cxn>
              <a:cxn ang="0">
                <a:pos x="connsiteX29165" y="connsiteY29165"/>
              </a:cxn>
              <a:cxn ang="0">
                <a:pos x="connsiteX29166" y="connsiteY29166"/>
              </a:cxn>
              <a:cxn ang="0">
                <a:pos x="connsiteX29167" y="connsiteY29167"/>
              </a:cxn>
              <a:cxn ang="0">
                <a:pos x="connsiteX29168" y="connsiteY29168"/>
              </a:cxn>
              <a:cxn ang="0">
                <a:pos x="connsiteX29169" y="connsiteY29169"/>
              </a:cxn>
              <a:cxn ang="0">
                <a:pos x="connsiteX29170" y="connsiteY29170"/>
              </a:cxn>
              <a:cxn ang="0">
                <a:pos x="connsiteX29171" y="connsiteY29171"/>
              </a:cxn>
              <a:cxn ang="0">
                <a:pos x="connsiteX29172" y="connsiteY29172"/>
              </a:cxn>
              <a:cxn ang="0">
                <a:pos x="connsiteX29173" y="connsiteY29173"/>
              </a:cxn>
              <a:cxn ang="0">
                <a:pos x="connsiteX29174" y="connsiteY29174"/>
              </a:cxn>
              <a:cxn ang="0">
                <a:pos x="connsiteX29175" y="connsiteY29175"/>
              </a:cxn>
              <a:cxn ang="0">
                <a:pos x="connsiteX29176" y="connsiteY29176"/>
              </a:cxn>
              <a:cxn ang="0">
                <a:pos x="connsiteX29177" y="connsiteY29177"/>
              </a:cxn>
              <a:cxn ang="0">
                <a:pos x="connsiteX29178" y="connsiteY29178"/>
              </a:cxn>
              <a:cxn ang="0">
                <a:pos x="connsiteX29179" y="connsiteY29179"/>
              </a:cxn>
              <a:cxn ang="0">
                <a:pos x="connsiteX29180" y="connsiteY29180"/>
              </a:cxn>
              <a:cxn ang="0">
                <a:pos x="connsiteX29181" y="connsiteY29181"/>
              </a:cxn>
              <a:cxn ang="0">
                <a:pos x="connsiteX29182" y="connsiteY29182"/>
              </a:cxn>
              <a:cxn ang="0">
                <a:pos x="connsiteX29183" y="connsiteY29183"/>
              </a:cxn>
              <a:cxn ang="0">
                <a:pos x="connsiteX29184" y="connsiteY29184"/>
              </a:cxn>
              <a:cxn ang="0">
                <a:pos x="connsiteX29185" y="connsiteY29185"/>
              </a:cxn>
              <a:cxn ang="0">
                <a:pos x="connsiteX29186" y="connsiteY29186"/>
              </a:cxn>
              <a:cxn ang="0">
                <a:pos x="connsiteX29187" y="connsiteY29187"/>
              </a:cxn>
              <a:cxn ang="0">
                <a:pos x="connsiteX29188" y="connsiteY29188"/>
              </a:cxn>
              <a:cxn ang="0">
                <a:pos x="connsiteX29189" y="connsiteY29189"/>
              </a:cxn>
              <a:cxn ang="0">
                <a:pos x="connsiteX29190" y="connsiteY29190"/>
              </a:cxn>
              <a:cxn ang="0">
                <a:pos x="connsiteX29191" y="connsiteY29191"/>
              </a:cxn>
              <a:cxn ang="0">
                <a:pos x="connsiteX29192" y="connsiteY29192"/>
              </a:cxn>
              <a:cxn ang="0">
                <a:pos x="connsiteX29193" y="connsiteY29193"/>
              </a:cxn>
              <a:cxn ang="0">
                <a:pos x="connsiteX29194" y="connsiteY29194"/>
              </a:cxn>
              <a:cxn ang="0">
                <a:pos x="connsiteX29195" y="connsiteY29195"/>
              </a:cxn>
              <a:cxn ang="0">
                <a:pos x="connsiteX29196" y="connsiteY29196"/>
              </a:cxn>
              <a:cxn ang="0">
                <a:pos x="connsiteX29197" y="connsiteY29197"/>
              </a:cxn>
              <a:cxn ang="0">
                <a:pos x="connsiteX29198" y="connsiteY29198"/>
              </a:cxn>
              <a:cxn ang="0">
                <a:pos x="connsiteX29199" y="connsiteY29199"/>
              </a:cxn>
              <a:cxn ang="0">
                <a:pos x="connsiteX29200" y="connsiteY29200"/>
              </a:cxn>
              <a:cxn ang="0">
                <a:pos x="connsiteX29201" y="connsiteY29201"/>
              </a:cxn>
              <a:cxn ang="0">
                <a:pos x="connsiteX29202" y="connsiteY29202"/>
              </a:cxn>
              <a:cxn ang="0">
                <a:pos x="connsiteX29203" y="connsiteY29203"/>
              </a:cxn>
              <a:cxn ang="0">
                <a:pos x="connsiteX29204" y="connsiteY29204"/>
              </a:cxn>
              <a:cxn ang="0">
                <a:pos x="connsiteX29205" y="connsiteY29205"/>
              </a:cxn>
              <a:cxn ang="0">
                <a:pos x="connsiteX29206" y="connsiteY29206"/>
              </a:cxn>
              <a:cxn ang="0">
                <a:pos x="connsiteX29207" y="connsiteY29207"/>
              </a:cxn>
              <a:cxn ang="0">
                <a:pos x="connsiteX29208" y="connsiteY29208"/>
              </a:cxn>
              <a:cxn ang="0">
                <a:pos x="connsiteX29209" y="connsiteY29209"/>
              </a:cxn>
              <a:cxn ang="0">
                <a:pos x="connsiteX29210" y="connsiteY29210"/>
              </a:cxn>
              <a:cxn ang="0">
                <a:pos x="connsiteX29211" y="connsiteY29211"/>
              </a:cxn>
              <a:cxn ang="0">
                <a:pos x="connsiteX29212" y="connsiteY29212"/>
              </a:cxn>
              <a:cxn ang="0">
                <a:pos x="connsiteX29213" y="connsiteY29213"/>
              </a:cxn>
              <a:cxn ang="0">
                <a:pos x="connsiteX29214" y="connsiteY29214"/>
              </a:cxn>
              <a:cxn ang="0">
                <a:pos x="connsiteX29215" y="connsiteY29215"/>
              </a:cxn>
              <a:cxn ang="0">
                <a:pos x="connsiteX29216" y="connsiteY29216"/>
              </a:cxn>
              <a:cxn ang="0">
                <a:pos x="connsiteX29217" y="connsiteY29217"/>
              </a:cxn>
              <a:cxn ang="0">
                <a:pos x="connsiteX29218" y="connsiteY29218"/>
              </a:cxn>
              <a:cxn ang="0">
                <a:pos x="connsiteX29219" y="connsiteY29219"/>
              </a:cxn>
              <a:cxn ang="0">
                <a:pos x="connsiteX29220" y="connsiteY29220"/>
              </a:cxn>
              <a:cxn ang="0">
                <a:pos x="connsiteX29221" y="connsiteY29221"/>
              </a:cxn>
              <a:cxn ang="0">
                <a:pos x="connsiteX29222" y="connsiteY29222"/>
              </a:cxn>
              <a:cxn ang="0">
                <a:pos x="connsiteX29223" y="connsiteY29223"/>
              </a:cxn>
              <a:cxn ang="0">
                <a:pos x="connsiteX29224" y="connsiteY29224"/>
              </a:cxn>
              <a:cxn ang="0">
                <a:pos x="connsiteX29225" y="connsiteY29225"/>
              </a:cxn>
              <a:cxn ang="0">
                <a:pos x="connsiteX29226" y="connsiteY29226"/>
              </a:cxn>
              <a:cxn ang="0">
                <a:pos x="connsiteX29227" y="connsiteY29227"/>
              </a:cxn>
              <a:cxn ang="0">
                <a:pos x="connsiteX29228" y="connsiteY29228"/>
              </a:cxn>
              <a:cxn ang="0">
                <a:pos x="connsiteX29229" y="connsiteY29229"/>
              </a:cxn>
              <a:cxn ang="0">
                <a:pos x="connsiteX29230" y="connsiteY29230"/>
              </a:cxn>
              <a:cxn ang="0">
                <a:pos x="connsiteX29231" y="connsiteY29231"/>
              </a:cxn>
              <a:cxn ang="0">
                <a:pos x="connsiteX29232" y="connsiteY29232"/>
              </a:cxn>
              <a:cxn ang="0">
                <a:pos x="connsiteX29233" y="connsiteY29233"/>
              </a:cxn>
              <a:cxn ang="0">
                <a:pos x="connsiteX29234" y="connsiteY29234"/>
              </a:cxn>
              <a:cxn ang="0">
                <a:pos x="connsiteX29235" y="connsiteY29235"/>
              </a:cxn>
              <a:cxn ang="0">
                <a:pos x="connsiteX29236" y="connsiteY29236"/>
              </a:cxn>
              <a:cxn ang="0">
                <a:pos x="connsiteX29237" y="connsiteY29237"/>
              </a:cxn>
              <a:cxn ang="0">
                <a:pos x="connsiteX29238" y="connsiteY29238"/>
              </a:cxn>
              <a:cxn ang="0">
                <a:pos x="connsiteX29239" y="connsiteY29239"/>
              </a:cxn>
              <a:cxn ang="0">
                <a:pos x="connsiteX29240" y="connsiteY29240"/>
              </a:cxn>
              <a:cxn ang="0">
                <a:pos x="connsiteX29241" y="connsiteY29241"/>
              </a:cxn>
              <a:cxn ang="0">
                <a:pos x="connsiteX29242" y="connsiteY29242"/>
              </a:cxn>
              <a:cxn ang="0">
                <a:pos x="connsiteX29243" y="connsiteY29243"/>
              </a:cxn>
              <a:cxn ang="0">
                <a:pos x="connsiteX29244" y="connsiteY29244"/>
              </a:cxn>
              <a:cxn ang="0">
                <a:pos x="connsiteX29245" y="connsiteY29245"/>
              </a:cxn>
              <a:cxn ang="0">
                <a:pos x="connsiteX29246" y="connsiteY29246"/>
              </a:cxn>
              <a:cxn ang="0">
                <a:pos x="connsiteX29247" y="connsiteY29247"/>
              </a:cxn>
              <a:cxn ang="0">
                <a:pos x="connsiteX29248" y="connsiteY29248"/>
              </a:cxn>
              <a:cxn ang="0">
                <a:pos x="connsiteX29249" y="connsiteY29249"/>
              </a:cxn>
              <a:cxn ang="0">
                <a:pos x="connsiteX29250" y="connsiteY29250"/>
              </a:cxn>
              <a:cxn ang="0">
                <a:pos x="connsiteX29251" y="connsiteY29251"/>
              </a:cxn>
              <a:cxn ang="0">
                <a:pos x="connsiteX29252" y="connsiteY29252"/>
              </a:cxn>
              <a:cxn ang="0">
                <a:pos x="connsiteX29253" y="connsiteY29253"/>
              </a:cxn>
              <a:cxn ang="0">
                <a:pos x="connsiteX29254" y="connsiteY29254"/>
              </a:cxn>
              <a:cxn ang="0">
                <a:pos x="connsiteX29255" y="connsiteY29255"/>
              </a:cxn>
              <a:cxn ang="0">
                <a:pos x="connsiteX29256" y="connsiteY29256"/>
              </a:cxn>
              <a:cxn ang="0">
                <a:pos x="connsiteX29257" y="connsiteY29257"/>
              </a:cxn>
              <a:cxn ang="0">
                <a:pos x="connsiteX29258" y="connsiteY29258"/>
              </a:cxn>
              <a:cxn ang="0">
                <a:pos x="connsiteX29259" y="connsiteY29259"/>
              </a:cxn>
              <a:cxn ang="0">
                <a:pos x="connsiteX29260" y="connsiteY29260"/>
              </a:cxn>
              <a:cxn ang="0">
                <a:pos x="connsiteX29261" y="connsiteY29261"/>
              </a:cxn>
              <a:cxn ang="0">
                <a:pos x="connsiteX29262" y="connsiteY29262"/>
              </a:cxn>
              <a:cxn ang="0">
                <a:pos x="connsiteX29263" y="connsiteY29263"/>
              </a:cxn>
              <a:cxn ang="0">
                <a:pos x="connsiteX29264" y="connsiteY29264"/>
              </a:cxn>
              <a:cxn ang="0">
                <a:pos x="connsiteX29265" y="connsiteY29265"/>
              </a:cxn>
              <a:cxn ang="0">
                <a:pos x="connsiteX29266" y="connsiteY29266"/>
              </a:cxn>
              <a:cxn ang="0">
                <a:pos x="connsiteX29267" y="connsiteY29267"/>
              </a:cxn>
              <a:cxn ang="0">
                <a:pos x="connsiteX29268" y="connsiteY29268"/>
              </a:cxn>
              <a:cxn ang="0">
                <a:pos x="connsiteX29269" y="connsiteY29269"/>
              </a:cxn>
              <a:cxn ang="0">
                <a:pos x="connsiteX29270" y="connsiteY29270"/>
              </a:cxn>
              <a:cxn ang="0">
                <a:pos x="connsiteX29271" y="connsiteY29271"/>
              </a:cxn>
              <a:cxn ang="0">
                <a:pos x="connsiteX29272" y="connsiteY29272"/>
              </a:cxn>
              <a:cxn ang="0">
                <a:pos x="connsiteX29273" y="connsiteY29273"/>
              </a:cxn>
              <a:cxn ang="0">
                <a:pos x="connsiteX29274" y="connsiteY29274"/>
              </a:cxn>
              <a:cxn ang="0">
                <a:pos x="connsiteX29275" y="connsiteY29275"/>
              </a:cxn>
              <a:cxn ang="0">
                <a:pos x="connsiteX29276" y="connsiteY29276"/>
              </a:cxn>
              <a:cxn ang="0">
                <a:pos x="connsiteX29277" y="connsiteY29277"/>
              </a:cxn>
              <a:cxn ang="0">
                <a:pos x="connsiteX29278" y="connsiteY29278"/>
              </a:cxn>
              <a:cxn ang="0">
                <a:pos x="connsiteX29279" y="connsiteY29279"/>
              </a:cxn>
              <a:cxn ang="0">
                <a:pos x="connsiteX29280" y="connsiteY29280"/>
              </a:cxn>
              <a:cxn ang="0">
                <a:pos x="connsiteX29281" y="connsiteY29281"/>
              </a:cxn>
              <a:cxn ang="0">
                <a:pos x="connsiteX29282" y="connsiteY29282"/>
              </a:cxn>
              <a:cxn ang="0">
                <a:pos x="connsiteX29283" y="connsiteY29283"/>
              </a:cxn>
              <a:cxn ang="0">
                <a:pos x="connsiteX29284" y="connsiteY29284"/>
              </a:cxn>
              <a:cxn ang="0">
                <a:pos x="connsiteX29285" y="connsiteY29285"/>
              </a:cxn>
              <a:cxn ang="0">
                <a:pos x="connsiteX29286" y="connsiteY29286"/>
              </a:cxn>
              <a:cxn ang="0">
                <a:pos x="connsiteX29287" y="connsiteY29287"/>
              </a:cxn>
              <a:cxn ang="0">
                <a:pos x="connsiteX29288" y="connsiteY29288"/>
              </a:cxn>
              <a:cxn ang="0">
                <a:pos x="connsiteX29289" y="connsiteY29289"/>
              </a:cxn>
              <a:cxn ang="0">
                <a:pos x="connsiteX29290" y="connsiteY29290"/>
              </a:cxn>
              <a:cxn ang="0">
                <a:pos x="connsiteX29291" y="connsiteY29291"/>
              </a:cxn>
              <a:cxn ang="0">
                <a:pos x="connsiteX29292" y="connsiteY29292"/>
              </a:cxn>
              <a:cxn ang="0">
                <a:pos x="connsiteX29293" y="connsiteY29293"/>
              </a:cxn>
              <a:cxn ang="0">
                <a:pos x="connsiteX29294" y="connsiteY29294"/>
              </a:cxn>
              <a:cxn ang="0">
                <a:pos x="connsiteX29295" y="connsiteY29295"/>
              </a:cxn>
              <a:cxn ang="0">
                <a:pos x="connsiteX29296" y="connsiteY29296"/>
              </a:cxn>
              <a:cxn ang="0">
                <a:pos x="connsiteX29297" y="connsiteY29297"/>
              </a:cxn>
              <a:cxn ang="0">
                <a:pos x="connsiteX29298" y="connsiteY29298"/>
              </a:cxn>
              <a:cxn ang="0">
                <a:pos x="connsiteX29299" y="connsiteY29299"/>
              </a:cxn>
              <a:cxn ang="0">
                <a:pos x="connsiteX29300" y="connsiteY29300"/>
              </a:cxn>
              <a:cxn ang="0">
                <a:pos x="connsiteX29301" y="connsiteY29301"/>
              </a:cxn>
              <a:cxn ang="0">
                <a:pos x="connsiteX29302" y="connsiteY29302"/>
              </a:cxn>
              <a:cxn ang="0">
                <a:pos x="connsiteX29303" y="connsiteY29303"/>
              </a:cxn>
              <a:cxn ang="0">
                <a:pos x="connsiteX29304" y="connsiteY29304"/>
              </a:cxn>
              <a:cxn ang="0">
                <a:pos x="connsiteX29305" y="connsiteY29305"/>
              </a:cxn>
              <a:cxn ang="0">
                <a:pos x="connsiteX29306" y="connsiteY29306"/>
              </a:cxn>
              <a:cxn ang="0">
                <a:pos x="connsiteX29307" y="connsiteY29307"/>
              </a:cxn>
              <a:cxn ang="0">
                <a:pos x="connsiteX29308" y="connsiteY29308"/>
              </a:cxn>
              <a:cxn ang="0">
                <a:pos x="connsiteX29309" y="connsiteY29309"/>
              </a:cxn>
              <a:cxn ang="0">
                <a:pos x="connsiteX29310" y="connsiteY29310"/>
              </a:cxn>
              <a:cxn ang="0">
                <a:pos x="connsiteX29311" y="connsiteY29311"/>
              </a:cxn>
              <a:cxn ang="0">
                <a:pos x="connsiteX29312" y="connsiteY29312"/>
              </a:cxn>
              <a:cxn ang="0">
                <a:pos x="connsiteX29313" y="connsiteY29313"/>
              </a:cxn>
              <a:cxn ang="0">
                <a:pos x="connsiteX29314" y="connsiteY29314"/>
              </a:cxn>
              <a:cxn ang="0">
                <a:pos x="connsiteX29315" y="connsiteY29315"/>
              </a:cxn>
              <a:cxn ang="0">
                <a:pos x="connsiteX29316" y="connsiteY29316"/>
              </a:cxn>
              <a:cxn ang="0">
                <a:pos x="connsiteX29317" y="connsiteY29317"/>
              </a:cxn>
              <a:cxn ang="0">
                <a:pos x="connsiteX29318" y="connsiteY29318"/>
              </a:cxn>
              <a:cxn ang="0">
                <a:pos x="connsiteX29319" y="connsiteY29319"/>
              </a:cxn>
              <a:cxn ang="0">
                <a:pos x="connsiteX29320" y="connsiteY29320"/>
              </a:cxn>
              <a:cxn ang="0">
                <a:pos x="connsiteX29321" y="connsiteY29321"/>
              </a:cxn>
              <a:cxn ang="0">
                <a:pos x="connsiteX29322" y="connsiteY29322"/>
              </a:cxn>
              <a:cxn ang="0">
                <a:pos x="connsiteX29323" y="connsiteY29323"/>
              </a:cxn>
              <a:cxn ang="0">
                <a:pos x="connsiteX29324" y="connsiteY29324"/>
              </a:cxn>
              <a:cxn ang="0">
                <a:pos x="connsiteX29325" y="connsiteY29325"/>
              </a:cxn>
              <a:cxn ang="0">
                <a:pos x="connsiteX29326" y="connsiteY29326"/>
              </a:cxn>
              <a:cxn ang="0">
                <a:pos x="connsiteX29327" y="connsiteY29327"/>
              </a:cxn>
              <a:cxn ang="0">
                <a:pos x="connsiteX29328" y="connsiteY29328"/>
              </a:cxn>
              <a:cxn ang="0">
                <a:pos x="connsiteX29329" y="connsiteY29329"/>
              </a:cxn>
              <a:cxn ang="0">
                <a:pos x="connsiteX29330" y="connsiteY29330"/>
              </a:cxn>
              <a:cxn ang="0">
                <a:pos x="connsiteX29331" y="connsiteY29331"/>
              </a:cxn>
              <a:cxn ang="0">
                <a:pos x="connsiteX29332" y="connsiteY29332"/>
              </a:cxn>
              <a:cxn ang="0">
                <a:pos x="connsiteX29333" y="connsiteY29333"/>
              </a:cxn>
              <a:cxn ang="0">
                <a:pos x="connsiteX29334" y="connsiteY29334"/>
              </a:cxn>
              <a:cxn ang="0">
                <a:pos x="connsiteX29335" y="connsiteY29335"/>
              </a:cxn>
              <a:cxn ang="0">
                <a:pos x="connsiteX29336" y="connsiteY29336"/>
              </a:cxn>
              <a:cxn ang="0">
                <a:pos x="connsiteX29337" y="connsiteY29337"/>
              </a:cxn>
              <a:cxn ang="0">
                <a:pos x="connsiteX29338" y="connsiteY29338"/>
              </a:cxn>
              <a:cxn ang="0">
                <a:pos x="connsiteX29339" y="connsiteY29339"/>
              </a:cxn>
              <a:cxn ang="0">
                <a:pos x="connsiteX29340" y="connsiteY29340"/>
              </a:cxn>
              <a:cxn ang="0">
                <a:pos x="connsiteX29341" y="connsiteY29341"/>
              </a:cxn>
              <a:cxn ang="0">
                <a:pos x="connsiteX29342" y="connsiteY29342"/>
              </a:cxn>
              <a:cxn ang="0">
                <a:pos x="connsiteX29343" y="connsiteY29343"/>
              </a:cxn>
              <a:cxn ang="0">
                <a:pos x="connsiteX29344" y="connsiteY29344"/>
              </a:cxn>
              <a:cxn ang="0">
                <a:pos x="connsiteX29345" y="connsiteY29345"/>
              </a:cxn>
              <a:cxn ang="0">
                <a:pos x="connsiteX29346" y="connsiteY29346"/>
              </a:cxn>
              <a:cxn ang="0">
                <a:pos x="connsiteX29347" y="connsiteY29347"/>
              </a:cxn>
              <a:cxn ang="0">
                <a:pos x="connsiteX29348" y="connsiteY29348"/>
              </a:cxn>
              <a:cxn ang="0">
                <a:pos x="connsiteX29349" y="connsiteY29349"/>
              </a:cxn>
              <a:cxn ang="0">
                <a:pos x="connsiteX29350" y="connsiteY29350"/>
              </a:cxn>
              <a:cxn ang="0">
                <a:pos x="connsiteX29351" y="connsiteY29351"/>
              </a:cxn>
              <a:cxn ang="0">
                <a:pos x="connsiteX29352" y="connsiteY29352"/>
              </a:cxn>
              <a:cxn ang="0">
                <a:pos x="connsiteX29353" y="connsiteY29353"/>
              </a:cxn>
              <a:cxn ang="0">
                <a:pos x="connsiteX29354" y="connsiteY29354"/>
              </a:cxn>
              <a:cxn ang="0">
                <a:pos x="connsiteX29355" y="connsiteY29355"/>
              </a:cxn>
              <a:cxn ang="0">
                <a:pos x="connsiteX29356" y="connsiteY29356"/>
              </a:cxn>
              <a:cxn ang="0">
                <a:pos x="connsiteX29357" y="connsiteY29357"/>
              </a:cxn>
              <a:cxn ang="0">
                <a:pos x="connsiteX29358" y="connsiteY29358"/>
              </a:cxn>
              <a:cxn ang="0">
                <a:pos x="connsiteX29359" y="connsiteY29359"/>
              </a:cxn>
              <a:cxn ang="0">
                <a:pos x="connsiteX29360" y="connsiteY29360"/>
              </a:cxn>
              <a:cxn ang="0">
                <a:pos x="connsiteX29361" y="connsiteY29361"/>
              </a:cxn>
              <a:cxn ang="0">
                <a:pos x="connsiteX29362" y="connsiteY29362"/>
              </a:cxn>
              <a:cxn ang="0">
                <a:pos x="connsiteX29363" y="connsiteY29363"/>
              </a:cxn>
              <a:cxn ang="0">
                <a:pos x="connsiteX29364" y="connsiteY29364"/>
              </a:cxn>
              <a:cxn ang="0">
                <a:pos x="connsiteX29365" y="connsiteY29365"/>
              </a:cxn>
              <a:cxn ang="0">
                <a:pos x="connsiteX29366" y="connsiteY29366"/>
              </a:cxn>
              <a:cxn ang="0">
                <a:pos x="connsiteX29367" y="connsiteY29367"/>
              </a:cxn>
              <a:cxn ang="0">
                <a:pos x="connsiteX29368" y="connsiteY29368"/>
              </a:cxn>
              <a:cxn ang="0">
                <a:pos x="connsiteX29369" y="connsiteY29369"/>
              </a:cxn>
              <a:cxn ang="0">
                <a:pos x="connsiteX29370" y="connsiteY29370"/>
              </a:cxn>
              <a:cxn ang="0">
                <a:pos x="connsiteX29371" y="connsiteY29371"/>
              </a:cxn>
              <a:cxn ang="0">
                <a:pos x="connsiteX29372" y="connsiteY29372"/>
              </a:cxn>
              <a:cxn ang="0">
                <a:pos x="connsiteX29373" y="connsiteY29373"/>
              </a:cxn>
              <a:cxn ang="0">
                <a:pos x="connsiteX29374" y="connsiteY29374"/>
              </a:cxn>
              <a:cxn ang="0">
                <a:pos x="connsiteX29375" y="connsiteY29375"/>
              </a:cxn>
              <a:cxn ang="0">
                <a:pos x="connsiteX29376" y="connsiteY29376"/>
              </a:cxn>
              <a:cxn ang="0">
                <a:pos x="connsiteX29377" y="connsiteY29377"/>
              </a:cxn>
              <a:cxn ang="0">
                <a:pos x="connsiteX29378" y="connsiteY29378"/>
              </a:cxn>
              <a:cxn ang="0">
                <a:pos x="connsiteX29379" y="connsiteY29379"/>
              </a:cxn>
              <a:cxn ang="0">
                <a:pos x="connsiteX29380" y="connsiteY29380"/>
              </a:cxn>
              <a:cxn ang="0">
                <a:pos x="connsiteX29381" y="connsiteY29381"/>
              </a:cxn>
              <a:cxn ang="0">
                <a:pos x="connsiteX29382" y="connsiteY29382"/>
              </a:cxn>
              <a:cxn ang="0">
                <a:pos x="connsiteX29383" y="connsiteY29383"/>
              </a:cxn>
              <a:cxn ang="0">
                <a:pos x="connsiteX29384" y="connsiteY29384"/>
              </a:cxn>
              <a:cxn ang="0">
                <a:pos x="connsiteX29385" y="connsiteY29385"/>
              </a:cxn>
              <a:cxn ang="0">
                <a:pos x="connsiteX29386" y="connsiteY29386"/>
              </a:cxn>
              <a:cxn ang="0">
                <a:pos x="connsiteX29387" y="connsiteY29387"/>
              </a:cxn>
              <a:cxn ang="0">
                <a:pos x="connsiteX29388" y="connsiteY29388"/>
              </a:cxn>
              <a:cxn ang="0">
                <a:pos x="connsiteX29389" y="connsiteY29389"/>
              </a:cxn>
              <a:cxn ang="0">
                <a:pos x="connsiteX29390" y="connsiteY29390"/>
              </a:cxn>
              <a:cxn ang="0">
                <a:pos x="connsiteX29391" y="connsiteY29391"/>
              </a:cxn>
              <a:cxn ang="0">
                <a:pos x="connsiteX29392" y="connsiteY29392"/>
              </a:cxn>
              <a:cxn ang="0">
                <a:pos x="connsiteX29393" y="connsiteY29393"/>
              </a:cxn>
              <a:cxn ang="0">
                <a:pos x="connsiteX29394" y="connsiteY29394"/>
              </a:cxn>
              <a:cxn ang="0">
                <a:pos x="connsiteX29395" y="connsiteY29395"/>
              </a:cxn>
              <a:cxn ang="0">
                <a:pos x="connsiteX29396" y="connsiteY29396"/>
              </a:cxn>
              <a:cxn ang="0">
                <a:pos x="connsiteX29397" y="connsiteY29397"/>
              </a:cxn>
              <a:cxn ang="0">
                <a:pos x="connsiteX29398" y="connsiteY29398"/>
              </a:cxn>
              <a:cxn ang="0">
                <a:pos x="connsiteX29399" y="connsiteY29399"/>
              </a:cxn>
              <a:cxn ang="0">
                <a:pos x="connsiteX29400" y="connsiteY29400"/>
              </a:cxn>
              <a:cxn ang="0">
                <a:pos x="connsiteX29401" y="connsiteY29401"/>
              </a:cxn>
              <a:cxn ang="0">
                <a:pos x="connsiteX29402" y="connsiteY29402"/>
              </a:cxn>
              <a:cxn ang="0">
                <a:pos x="connsiteX29403" y="connsiteY29403"/>
              </a:cxn>
              <a:cxn ang="0">
                <a:pos x="connsiteX29404" y="connsiteY29404"/>
              </a:cxn>
              <a:cxn ang="0">
                <a:pos x="connsiteX29405" y="connsiteY29405"/>
              </a:cxn>
              <a:cxn ang="0">
                <a:pos x="connsiteX29406" y="connsiteY29406"/>
              </a:cxn>
              <a:cxn ang="0">
                <a:pos x="connsiteX29407" y="connsiteY29407"/>
              </a:cxn>
              <a:cxn ang="0">
                <a:pos x="connsiteX29408" y="connsiteY29408"/>
              </a:cxn>
              <a:cxn ang="0">
                <a:pos x="connsiteX29409" y="connsiteY29409"/>
              </a:cxn>
              <a:cxn ang="0">
                <a:pos x="connsiteX29410" y="connsiteY29410"/>
              </a:cxn>
              <a:cxn ang="0">
                <a:pos x="connsiteX29411" y="connsiteY29411"/>
              </a:cxn>
              <a:cxn ang="0">
                <a:pos x="connsiteX29412" y="connsiteY29412"/>
              </a:cxn>
              <a:cxn ang="0">
                <a:pos x="connsiteX29413" y="connsiteY29413"/>
              </a:cxn>
              <a:cxn ang="0">
                <a:pos x="connsiteX29414" y="connsiteY29414"/>
              </a:cxn>
              <a:cxn ang="0">
                <a:pos x="connsiteX29415" y="connsiteY29415"/>
              </a:cxn>
              <a:cxn ang="0">
                <a:pos x="connsiteX29416" y="connsiteY29416"/>
              </a:cxn>
              <a:cxn ang="0">
                <a:pos x="connsiteX29417" y="connsiteY29417"/>
              </a:cxn>
              <a:cxn ang="0">
                <a:pos x="connsiteX29418" y="connsiteY29418"/>
              </a:cxn>
              <a:cxn ang="0">
                <a:pos x="connsiteX29419" y="connsiteY29419"/>
              </a:cxn>
              <a:cxn ang="0">
                <a:pos x="connsiteX29420" y="connsiteY29420"/>
              </a:cxn>
              <a:cxn ang="0">
                <a:pos x="connsiteX29421" y="connsiteY29421"/>
              </a:cxn>
              <a:cxn ang="0">
                <a:pos x="connsiteX29422" y="connsiteY29422"/>
              </a:cxn>
              <a:cxn ang="0">
                <a:pos x="connsiteX29423" y="connsiteY29423"/>
              </a:cxn>
              <a:cxn ang="0">
                <a:pos x="connsiteX29424" y="connsiteY29424"/>
              </a:cxn>
              <a:cxn ang="0">
                <a:pos x="connsiteX29425" y="connsiteY29425"/>
              </a:cxn>
              <a:cxn ang="0">
                <a:pos x="connsiteX29426" y="connsiteY29426"/>
              </a:cxn>
              <a:cxn ang="0">
                <a:pos x="connsiteX29427" y="connsiteY29427"/>
              </a:cxn>
              <a:cxn ang="0">
                <a:pos x="connsiteX29428" y="connsiteY29428"/>
              </a:cxn>
              <a:cxn ang="0">
                <a:pos x="connsiteX29429" y="connsiteY29429"/>
              </a:cxn>
              <a:cxn ang="0">
                <a:pos x="connsiteX29430" y="connsiteY29430"/>
              </a:cxn>
              <a:cxn ang="0">
                <a:pos x="connsiteX29431" y="connsiteY29431"/>
              </a:cxn>
              <a:cxn ang="0">
                <a:pos x="connsiteX29432" y="connsiteY29432"/>
              </a:cxn>
              <a:cxn ang="0">
                <a:pos x="connsiteX29433" y="connsiteY29433"/>
              </a:cxn>
              <a:cxn ang="0">
                <a:pos x="connsiteX29434" y="connsiteY29434"/>
              </a:cxn>
              <a:cxn ang="0">
                <a:pos x="connsiteX29435" y="connsiteY29435"/>
              </a:cxn>
              <a:cxn ang="0">
                <a:pos x="connsiteX29436" y="connsiteY29436"/>
              </a:cxn>
              <a:cxn ang="0">
                <a:pos x="connsiteX29437" y="connsiteY29437"/>
              </a:cxn>
              <a:cxn ang="0">
                <a:pos x="connsiteX29438" y="connsiteY29438"/>
              </a:cxn>
              <a:cxn ang="0">
                <a:pos x="connsiteX29439" y="connsiteY29439"/>
              </a:cxn>
              <a:cxn ang="0">
                <a:pos x="connsiteX29440" y="connsiteY29440"/>
              </a:cxn>
              <a:cxn ang="0">
                <a:pos x="connsiteX29441" y="connsiteY29441"/>
              </a:cxn>
              <a:cxn ang="0">
                <a:pos x="connsiteX29442" y="connsiteY29442"/>
              </a:cxn>
              <a:cxn ang="0">
                <a:pos x="connsiteX29443" y="connsiteY29443"/>
              </a:cxn>
              <a:cxn ang="0">
                <a:pos x="connsiteX29444" y="connsiteY29444"/>
              </a:cxn>
              <a:cxn ang="0">
                <a:pos x="connsiteX29445" y="connsiteY29445"/>
              </a:cxn>
              <a:cxn ang="0">
                <a:pos x="connsiteX29446" y="connsiteY29446"/>
              </a:cxn>
              <a:cxn ang="0">
                <a:pos x="connsiteX29447" y="connsiteY29447"/>
              </a:cxn>
              <a:cxn ang="0">
                <a:pos x="connsiteX29448" y="connsiteY29448"/>
              </a:cxn>
              <a:cxn ang="0">
                <a:pos x="connsiteX29449" y="connsiteY29449"/>
              </a:cxn>
              <a:cxn ang="0">
                <a:pos x="connsiteX29450" y="connsiteY29450"/>
              </a:cxn>
              <a:cxn ang="0">
                <a:pos x="connsiteX29451" y="connsiteY29451"/>
              </a:cxn>
              <a:cxn ang="0">
                <a:pos x="connsiteX29452" y="connsiteY29452"/>
              </a:cxn>
              <a:cxn ang="0">
                <a:pos x="connsiteX29453" y="connsiteY29453"/>
              </a:cxn>
              <a:cxn ang="0">
                <a:pos x="connsiteX29454" y="connsiteY29454"/>
              </a:cxn>
              <a:cxn ang="0">
                <a:pos x="connsiteX29455" y="connsiteY29455"/>
              </a:cxn>
              <a:cxn ang="0">
                <a:pos x="connsiteX29456" y="connsiteY29456"/>
              </a:cxn>
              <a:cxn ang="0">
                <a:pos x="connsiteX29457" y="connsiteY29457"/>
              </a:cxn>
              <a:cxn ang="0">
                <a:pos x="connsiteX29458" y="connsiteY29458"/>
              </a:cxn>
              <a:cxn ang="0">
                <a:pos x="connsiteX29459" y="connsiteY29459"/>
              </a:cxn>
              <a:cxn ang="0">
                <a:pos x="connsiteX29460" y="connsiteY29460"/>
              </a:cxn>
              <a:cxn ang="0">
                <a:pos x="connsiteX29461" y="connsiteY29461"/>
              </a:cxn>
              <a:cxn ang="0">
                <a:pos x="connsiteX29462" y="connsiteY29462"/>
              </a:cxn>
              <a:cxn ang="0">
                <a:pos x="connsiteX29463" y="connsiteY29463"/>
              </a:cxn>
              <a:cxn ang="0">
                <a:pos x="connsiteX29464" y="connsiteY29464"/>
              </a:cxn>
              <a:cxn ang="0">
                <a:pos x="connsiteX29465" y="connsiteY29465"/>
              </a:cxn>
              <a:cxn ang="0">
                <a:pos x="connsiteX29466" y="connsiteY29466"/>
              </a:cxn>
              <a:cxn ang="0">
                <a:pos x="connsiteX29467" y="connsiteY29467"/>
              </a:cxn>
              <a:cxn ang="0">
                <a:pos x="connsiteX29468" y="connsiteY29468"/>
              </a:cxn>
              <a:cxn ang="0">
                <a:pos x="connsiteX29469" y="connsiteY29469"/>
              </a:cxn>
              <a:cxn ang="0">
                <a:pos x="connsiteX29470" y="connsiteY29470"/>
              </a:cxn>
              <a:cxn ang="0">
                <a:pos x="connsiteX29471" y="connsiteY29471"/>
              </a:cxn>
              <a:cxn ang="0">
                <a:pos x="connsiteX29472" y="connsiteY29472"/>
              </a:cxn>
              <a:cxn ang="0">
                <a:pos x="connsiteX29473" y="connsiteY29473"/>
              </a:cxn>
              <a:cxn ang="0">
                <a:pos x="connsiteX29474" y="connsiteY29474"/>
              </a:cxn>
              <a:cxn ang="0">
                <a:pos x="connsiteX29475" y="connsiteY29475"/>
              </a:cxn>
              <a:cxn ang="0">
                <a:pos x="connsiteX29476" y="connsiteY29476"/>
              </a:cxn>
              <a:cxn ang="0">
                <a:pos x="connsiteX29477" y="connsiteY29477"/>
              </a:cxn>
              <a:cxn ang="0">
                <a:pos x="connsiteX29478" y="connsiteY29478"/>
              </a:cxn>
              <a:cxn ang="0">
                <a:pos x="connsiteX29479" y="connsiteY29479"/>
              </a:cxn>
              <a:cxn ang="0">
                <a:pos x="connsiteX29480" y="connsiteY29480"/>
              </a:cxn>
              <a:cxn ang="0">
                <a:pos x="connsiteX29481" y="connsiteY29481"/>
              </a:cxn>
              <a:cxn ang="0">
                <a:pos x="connsiteX29482" y="connsiteY29482"/>
              </a:cxn>
              <a:cxn ang="0">
                <a:pos x="connsiteX29483" y="connsiteY29483"/>
              </a:cxn>
              <a:cxn ang="0">
                <a:pos x="connsiteX29484" y="connsiteY29484"/>
              </a:cxn>
              <a:cxn ang="0">
                <a:pos x="connsiteX29485" y="connsiteY29485"/>
              </a:cxn>
              <a:cxn ang="0">
                <a:pos x="connsiteX29486" y="connsiteY29486"/>
              </a:cxn>
              <a:cxn ang="0">
                <a:pos x="connsiteX29487" y="connsiteY29487"/>
              </a:cxn>
              <a:cxn ang="0">
                <a:pos x="connsiteX29488" y="connsiteY29488"/>
              </a:cxn>
              <a:cxn ang="0">
                <a:pos x="connsiteX29489" y="connsiteY29489"/>
              </a:cxn>
              <a:cxn ang="0">
                <a:pos x="connsiteX29490" y="connsiteY29490"/>
              </a:cxn>
              <a:cxn ang="0">
                <a:pos x="connsiteX29491" y="connsiteY29491"/>
              </a:cxn>
              <a:cxn ang="0">
                <a:pos x="connsiteX29492" y="connsiteY29492"/>
              </a:cxn>
              <a:cxn ang="0">
                <a:pos x="connsiteX29493" y="connsiteY29493"/>
              </a:cxn>
              <a:cxn ang="0">
                <a:pos x="connsiteX29494" y="connsiteY29494"/>
              </a:cxn>
              <a:cxn ang="0">
                <a:pos x="connsiteX29495" y="connsiteY29495"/>
              </a:cxn>
              <a:cxn ang="0">
                <a:pos x="connsiteX29496" y="connsiteY29496"/>
              </a:cxn>
              <a:cxn ang="0">
                <a:pos x="connsiteX29497" y="connsiteY29497"/>
              </a:cxn>
              <a:cxn ang="0">
                <a:pos x="connsiteX29498" y="connsiteY29498"/>
              </a:cxn>
              <a:cxn ang="0">
                <a:pos x="connsiteX29499" y="connsiteY29499"/>
              </a:cxn>
              <a:cxn ang="0">
                <a:pos x="connsiteX29500" y="connsiteY29500"/>
              </a:cxn>
              <a:cxn ang="0">
                <a:pos x="connsiteX29501" y="connsiteY29501"/>
              </a:cxn>
              <a:cxn ang="0">
                <a:pos x="connsiteX29502" y="connsiteY29502"/>
              </a:cxn>
              <a:cxn ang="0">
                <a:pos x="connsiteX29503" y="connsiteY29503"/>
              </a:cxn>
              <a:cxn ang="0">
                <a:pos x="connsiteX29504" y="connsiteY29504"/>
              </a:cxn>
              <a:cxn ang="0">
                <a:pos x="connsiteX29505" y="connsiteY29505"/>
              </a:cxn>
              <a:cxn ang="0">
                <a:pos x="connsiteX29506" y="connsiteY29506"/>
              </a:cxn>
              <a:cxn ang="0">
                <a:pos x="connsiteX29507" y="connsiteY29507"/>
              </a:cxn>
              <a:cxn ang="0">
                <a:pos x="connsiteX29508" y="connsiteY29508"/>
              </a:cxn>
              <a:cxn ang="0">
                <a:pos x="connsiteX29509" y="connsiteY29509"/>
              </a:cxn>
              <a:cxn ang="0">
                <a:pos x="connsiteX29510" y="connsiteY29510"/>
              </a:cxn>
              <a:cxn ang="0">
                <a:pos x="connsiteX29511" y="connsiteY29511"/>
              </a:cxn>
              <a:cxn ang="0">
                <a:pos x="connsiteX29512" y="connsiteY29512"/>
              </a:cxn>
              <a:cxn ang="0">
                <a:pos x="connsiteX29513" y="connsiteY29513"/>
              </a:cxn>
              <a:cxn ang="0">
                <a:pos x="connsiteX29514" y="connsiteY29514"/>
              </a:cxn>
              <a:cxn ang="0">
                <a:pos x="connsiteX29515" y="connsiteY29515"/>
              </a:cxn>
              <a:cxn ang="0">
                <a:pos x="connsiteX29516" y="connsiteY29516"/>
              </a:cxn>
              <a:cxn ang="0">
                <a:pos x="connsiteX29517" y="connsiteY29517"/>
              </a:cxn>
              <a:cxn ang="0">
                <a:pos x="connsiteX29518" y="connsiteY29518"/>
              </a:cxn>
              <a:cxn ang="0">
                <a:pos x="connsiteX29519" y="connsiteY29519"/>
              </a:cxn>
              <a:cxn ang="0">
                <a:pos x="connsiteX29520" y="connsiteY29520"/>
              </a:cxn>
              <a:cxn ang="0">
                <a:pos x="connsiteX29521" y="connsiteY29521"/>
              </a:cxn>
              <a:cxn ang="0">
                <a:pos x="connsiteX29522" y="connsiteY29522"/>
              </a:cxn>
              <a:cxn ang="0">
                <a:pos x="connsiteX29523" y="connsiteY29523"/>
              </a:cxn>
              <a:cxn ang="0">
                <a:pos x="connsiteX29524" y="connsiteY29524"/>
              </a:cxn>
              <a:cxn ang="0">
                <a:pos x="connsiteX29525" y="connsiteY29525"/>
              </a:cxn>
              <a:cxn ang="0">
                <a:pos x="connsiteX29526" y="connsiteY29526"/>
              </a:cxn>
              <a:cxn ang="0">
                <a:pos x="connsiteX29527" y="connsiteY29527"/>
              </a:cxn>
              <a:cxn ang="0">
                <a:pos x="connsiteX29528" y="connsiteY29528"/>
              </a:cxn>
              <a:cxn ang="0">
                <a:pos x="connsiteX29529" y="connsiteY29529"/>
              </a:cxn>
              <a:cxn ang="0">
                <a:pos x="connsiteX29530" y="connsiteY29530"/>
              </a:cxn>
              <a:cxn ang="0">
                <a:pos x="connsiteX29531" y="connsiteY29531"/>
              </a:cxn>
              <a:cxn ang="0">
                <a:pos x="connsiteX29532" y="connsiteY29532"/>
              </a:cxn>
              <a:cxn ang="0">
                <a:pos x="connsiteX29533" y="connsiteY29533"/>
              </a:cxn>
              <a:cxn ang="0">
                <a:pos x="connsiteX29534" y="connsiteY29534"/>
              </a:cxn>
              <a:cxn ang="0">
                <a:pos x="connsiteX29535" y="connsiteY29535"/>
              </a:cxn>
              <a:cxn ang="0">
                <a:pos x="connsiteX29536" y="connsiteY29536"/>
              </a:cxn>
              <a:cxn ang="0">
                <a:pos x="connsiteX29537" y="connsiteY29537"/>
              </a:cxn>
              <a:cxn ang="0">
                <a:pos x="connsiteX29538" y="connsiteY29538"/>
              </a:cxn>
              <a:cxn ang="0">
                <a:pos x="connsiteX29539" y="connsiteY29539"/>
              </a:cxn>
              <a:cxn ang="0">
                <a:pos x="connsiteX29540" y="connsiteY29540"/>
              </a:cxn>
              <a:cxn ang="0">
                <a:pos x="connsiteX29541" y="connsiteY29541"/>
              </a:cxn>
              <a:cxn ang="0">
                <a:pos x="connsiteX29542" y="connsiteY29542"/>
              </a:cxn>
              <a:cxn ang="0">
                <a:pos x="connsiteX29543" y="connsiteY29543"/>
              </a:cxn>
              <a:cxn ang="0">
                <a:pos x="connsiteX29544" y="connsiteY29544"/>
              </a:cxn>
              <a:cxn ang="0">
                <a:pos x="connsiteX29545" y="connsiteY29545"/>
              </a:cxn>
              <a:cxn ang="0">
                <a:pos x="connsiteX29546" y="connsiteY29546"/>
              </a:cxn>
              <a:cxn ang="0">
                <a:pos x="connsiteX29547" y="connsiteY29547"/>
              </a:cxn>
              <a:cxn ang="0">
                <a:pos x="connsiteX29548" y="connsiteY29548"/>
              </a:cxn>
              <a:cxn ang="0">
                <a:pos x="connsiteX29549" y="connsiteY29549"/>
              </a:cxn>
              <a:cxn ang="0">
                <a:pos x="connsiteX29550" y="connsiteY29550"/>
              </a:cxn>
              <a:cxn ang="0">
                <a:pos x="connsiteX29551" y="connsiteY29551"/>
              </a:cxn>
              <a:cxn ang="0">
                <a:pos x="connsiteX29552" y="connsiteY29552"/>
              </a:cxn>
              <a:cxn ang="0">
                <a:pos x="connsiteX29553" y="connsiteY29553"/>
              </a:cxn>
              <a:cxn ang="0">
                <a:pos x="connsiteX29554" y="connsiteY29554"/>
              </a:cxn>
              <a:cxn ang="0">
                <a:pos x="connsiteX29555" y="connsiteY29555"/>
              </a:cxn>
              <a:cxn ang="0">
                <a:pos x="connsiteX29556" y="connsiteY29556"/>
              </a:cxn>
              <a:cxn ang="0">
                <a:pos x="connsiteX29557" y="connsiteY29557"/>
              </a:cxn>
              <a:cxn ang="0">
                <a:pos x="connsiteX29558" y="connsiteY29558"/>
              </a:cxn>
              <a:cxn ang="0">
                <a:pos x="connsiteX29559" y="connsiteY29559"/>
              </a:cxn>
              <a:cxn ang="0">
                <a:pos x="connsiteX29560" y="connsiteY29560"/>
              </a:cxn>
              <a:cxn ang="0">
                <a:pos x="connsiteX29561" y="connsiteY29561"/>
              </a:cxn>
              <a:cxn ang="0">
                <a:pos x="connsiteX29562" y="connsiteY29562"/>
              </a:cxn>
              <a:cxn ang="0">
                <a:pos x="connsiteX29563" y="connsiteY29563"/>
              </a:cxn>
              <a:cxn ang="0">
                <a:pos x="connsiteX29564" y="connsiteY29564"/>
              </a:cxn>
              <a:cxn ang="0">
                <a:pos x="connsiteX29565" y="connsiteY29565"/>
              </a:cxn>
              <a:cxn ang="0">
                <a:pos x="connsiteX29566" y="connsiteY29566"/>
              </a:cxn>
              <a:cxn ang="0">
                <a:pos x="connsiteX29567" y="connsiteY29567"/>
              </a:cxn>
              <a:cxn ang="0">
                <a:pos x="connsiteX29568" y="connsiteY29568"/>
              </a:cxn>
              <a:cxn ang="0">
                <a:pos x="connsiteX29569" y="connsiteY29569"/>
              </a:cxn>
              <a:cxn ang="0">
                <a:pos x="connsiteX29570" y="connsiteY29570"/>
              </a:cxn>
              <a:cxn ang="0">
                <a:pos x="connsiteX29571" y="connsiteY29571"/>
              </a:cxn>
              <a:cxn ang="0">
                <a:pos x="connsiteX29572" y="connsiteY29572"/>
              </a:cxn>
              <a:cxn ang="0">
                <a:pos x="connsiteX29573" y="connsiteY29573"/>
              </a:cxn>
              <a:cxn ang="0">
                <a:pos x="connsiteX29574" y="connsiteY29574"/>
              </a:cxn>
              <a:cxn ang="0">
                <a:pos x="connsiteX29575" y="connsiteY29575"/>
              </a:cxn>
              <a:cxn ang="0">
                <a:pos x="connsiteX29576" y="connsiteY29576"/>
              </a:cxn>
              <a:cxn ang="0">
                <a:pos x="connsiteX29577" y="connsiteY29577"/>
              </a:cxn>
              <a:cxn ang="0">
                <a:pos x="connsiteX29578" y="connsiteY29578"/>
              </a:cxn>
              <a:cxn ang="0">
                <a:pos x="connsiteX29579" y="connsiteY29579"/>
              </a:cxn>
              <a:cxn ang="0">
                <a:pos x="connsiteX29580" y="connsiteY29580"/>
              </a:cxn>
              <a:cxn ang="0">
                <a:pos x="connsiteX29581" y="connsiteY29581"/>
              </a:cxn>
              <a:cxn ang="0">
                <a:pos x="connsiteX29582" y="connsiteY29582"/>
              </a:cxn>
              <a:cxn ang="0">
                <a:pos x="connsiteX29583" y="connsiteY29583"/>
              </a:cxn>
              <a:cxn ang="0">
                <a:pos x="connsiteX29584" y="connsiteY29584"/>
              </a:cxn>
              <a:cxn ang="0">
                <a:pos x="connsiteX29585" y="connsiteY29585"/>
              </a:cxn>
              <a:cxn ang="0">
                <a:pos x="connsiteX29586" y="connsiteY29586"/>
              </a:cxn>
              <a:cxn ang="0">
                <a:pos x="connsiteX29587" y="connsiteY29587"/>
              </a:cxn>
              <a:cxn ang="0">
                <a:pos x="connsiteX29588" y="connsiteY29588"/>
              </a:cxn>
              <a:cxn ang="0">
                <a:pos x="connsiteX29589" y="connsiteY29589"/>
              </a:cxn>
              <a:cxn ang="0">
                <a:pos x="connsiteX29590" y="connsiteY29590"/>
              </a:cxn>
              <a:cxn ang="0">
                <a:pos x="connsiteX29591" y="connsiteY29591"/>
              </a:cxn>
              <a:cxn ang="0">
                <a:pos x="connsiteX29592" y="connsiteY29592"/>
              </a:cxn>
              <a:cxn ang="0">
                <a:pos x="connsiteX29593" y="connsiteY29593"/>
              </a:cxn>
              <a:cxn ang="0">
                <a:pos x="connsiteX29594" y="connsiteY29594"/>
              </a:cxn>
              <a:cxn ang="0">
                <a:pos x="connsiteX29595" y="connsiteY29595"/>
              </a:cxn>
              <a:cxn ang="0">
                <a:pos x="connsiteX29596" y="connsiteY29596"/>
              </a:cxn>
              <a:cxn ang="0">
                <a:pos x="connsiteX29597" y="connsiteY29597"/>
              </a:cxn>
              <a:cxn ang="0">
                <a:pos x="connsiteX29598" y="connsiteY29598"/>
              </a:cxn>
              <a:cxn ang="0">
                <a:pos x="connsiteX29599" y="connsiteY29599"/>
              </a:cxn>
              <a:cxn ang="0">
                <a:pos x="connsiteX29600" y="connsiteY29600"/>
              </a:cxn>
              <a:cxn ang="0">
                <a:pos x="connsiteX29601" y="connsiteY29601"/>
              </a:cxn>
              <a:cxn ang="0">
                <a:pos x="connsiteX29602" y="connsiteY29602"/>
              </a:cxn>
              <a:cxn ang="0">
                <a:pos x="connsiteX29603" y="connsiteY29603"/>
              </a:cxn>
              <a:cxn ang="0">
                <a:pos x="connsiteX29604" y="connsiteY29604"/>
              </a:cxn>
              <a:cxn ang="0">
                <a:pos x="connsiteX29605" y="connsiteY29605"/>
              </a:cxn>
              <a:cxn ang="0">
                <a:pos x="connsiteX29606" y="connsiteY29606"/>
              </a:cxn>
              <a:cxn ang="0">
                <a:pos x="connsiteX29607" y="connsiteY29607"/>
              </a:cxn>
              <a:cxn ang="0">
                <a:pos x="connsiteX29608" y="connsiteY29608"/>
              </a:cxn>
              <a:cxn ang="0">
                <a:pos x="connsiteX29609" y="connsiteY29609"/>
              </a:cxn>
              <a:cxn ang="0">
                <a:pos x="connsiteX29610" y="connsiteY29610"/>
              </a:cxn>
              <a:cxn ang="0">
                <a:pos x="connsiteX29611" y="connsiteY29611"/>
              </a:cxn>
              <a:cxn ang="0">
                <a:pos x="connsiteX29612" y="connsiteY29612"/>
              </a:cxn>
              <a:cxn ang="0">
                <a:pos x="connsiteX29613" y="connsiteY29613"/>
              </a:cxn>
              <a:cxn ang="0">
                <a:pos x="connsiteX29614" y="connsiteY29614"/>
              </a:cxn>
              <a:cxn ang="0">
                <a:pos x="connsiteX29615" y="connsiteY29615"/>
              </a:cxn>
              <a:cxn ang="0">
                <a:pos x="connsiteX29616" y="connsiteY29616"/>
              </a:cxn>
              <a:cxn ang="0">
                <a:pos x="connsiteX29617" y="connsiteY29617"/>
              </a:cxn>
              <a:cxn ang="0">
                <a:pos x="connsiteX29618" y="connsiteY29618"/>
              </a:cxn>
              <a:cxn ang="0">
                <a:pos x="connsiteX29619" y="connsiteY29619"/>
              </a:cxn>
              <a:cxn ang="0">
                <a:pos x="connsiteX29620" y="connsiteY29620"/>
              </a:cxn>
              <a:cxn ang="0">
                <a:pos x="connsiteX29621" y="connsiteY29621"/>
              </a:cxn>
              <a:cxn ang="0">
                <a:pos x="connsiteX29622" y="connsiteY29622"/>
              </a:cxn>
              <a:cxn ang="0">
                <a:pos x="connsiteX29623" y="connsiteY29623"/>
              </a:cxn>
              <a:cxn ang="0">
                <a:pos x="connsiteX29624" y="connsiteY29624"/>
              </a:cxn>
              <a:cxn ang="0">
                <a:pos x="connsiteX29625" y="connsiteY29625"/>
              </a:cxn>
              <a:cxn ang="0">
                <a:pos x="connsiteX29626" y="connsiteY29626"/>
              </a:cxn>
              <a:cxn ang="0">
                <a:pos x="connsiteX29627" y="connsiteY29627"/>
              </a:cxn>
              <a:cxn ang="0">
                <a:pos x="connsiteX29628" y="connsiteY29628"/>
              </a:cxn>
              <a:cxn ang="0">
                <a:pos x="connsiteX29629" y="connsiteY29629"/>
              </a:cxn>
              <a:cxn ang="0">
                <a:pos x="connsiteX29630" y="connsiteY29630"/>
              </a:cxn>
              <a:cxn ang="0">
                <a:pos x="connsiteX29631" y="connsiteY29631"/>
              </a:cxn>
              <a:cxn ang="0">
                <a:pos x="connsiteX29632" y="connsiteY29632"/>
              </a:cxn>
              <a:cxn ang="0">
                <a:pos x="connsiteX29633" y="connsiteY29633"/>
              </a:cxn>
              <a:cxn ang="0">
                <a:pos x="connsiteX29634" y="connsiteY29634"/>
              </a:cxn>
              <a:cxn ang="0">
                <a:pos x="connsiteX29635" y="connsiteY29635"/>
              </a:cxn>
              <a:cxn ang="0">
                <a:pos x="connsiteX29636" y="connsiteY29636"/>
              </a:cxn>
              <a:cxn ang="0">
                <a:pos x="connsiteX29637" y="connsiteY29637"/>
              </a:cxn>
              <a:cxn ang="0">
                <a:pos x="connsiteX29638" y="connsiteY29638"/>
              </a:cxn>
              <a:cxn ang="0">
                <a:pos x="connsiteX29639" y="connsiteY29639"/>
              </a:cxn>
              <a:cxn ang="0">
                <a:pos x="connsiteX29640" y="connsiteY29640"/>
              </a:cxn>
              <a:cxn ang="0">
                <a:pos x="connsiteX29641" y="connsiteY29641"/>
              </a:cxn>
              <a:cxn ang="0">
                <a:pos x="connsiteX29642" y="connsiteY29642"/>
              </a:cxn>
              <a:cxn ang="0">
                <a:pos x="connsiteX29643" y="connsiteY29643"/>
              </a:cxn>
              <a:cxn ang="0">
                <a:pos x="connsiteX29644" y="connsiteY29644"/>
              </a:cxn>
              <a:cxn ang="0">
                <a:pos x="connsiteX29645" y="connsiteY29645"/>
              </a:cxn>
              <a:cxn ang="0">
                <a:pos x="connsiteX29646" y="connsiteY29646"/>
              </a:cxn>
              <a:cxn ang="0">
                <a:pos x="connsiteX29647" y="connsiteY29647"/>
              </a:cxn>
              <a:cxn ang="0">
                <a:pos x="connsiteX29648" y="connsiteY29648"/>
              </a:cxn>
              <a:cxn ang="0">
                <a:pos x="connsiteX29649" y="connsiteY29649"/>
              </a:cxn>
              <a:cxn ang="0">
                <a:pos x="connsiteX29650" y="connsiteY29650"/>
              </a:cxn>
              <a:cxn ang="0">
                <a:pos x="connsiteX29651" y="connsiteY29651"/>
              </a:cxn>
              <a:cxn ang="0">
                <a:pos x="connsiteX29652" y="connsiteY29652"/>
              </a:cxn>
              <a:cxn ang="0">
                <a:pos x="connsiteX29653" y="connsiteY29653"/>
              </a:cxn>
              <a:cxn ang="0">
                <a:pos x="connsiteX29654" y="connsiteY29654"/>
              </a:cxn>
              <a:cxn ang="0">
                <a:pos x="connsiteX29655" y="connsiteY29655"/>
              </a:cxn>
              <a:cxn ang="0">
                <a:pos x="connsiteX29656" y="connsiteY29656"/>
              </a:cxn>
              <a:cxn ang="0">
                <a:pos x="connsiteX29657" y="connsiteY29657"/>
              </a:cxn>
              <a:cxn ang="0">
                <a:pos x="connsiteX29658" y="connsiteY29658"/>
              </a:cxn>
              <a:cxn ang="0">
                <a:pos x="connsiteX29659" y="connsiteY29659"/>
              </a:cxn>
              <a:cxn ang="0">
                <a:pos x="connsiteX29660" y="connsiteY29660"/>
              </a:cxn>
              <a:cxn ang="0">
                <a:pos x="connsiteX29661" y="connsiteY29661"/>
              </a:cxn>
              <a:cxn ang="0">
                <a:pos x="connsiteX29662" y="connsiteY29662"/>
              </a:cxn>
              <a:cxn ang="0">
                <a:pos x="connsiteX29663" y="connsiteY29663"/>
              </a:cxn>
              <a:cxn ang="0">
                <a:pos x="connsiteX29664" y="connsiteY29664"/>
              </a:cxn>
              <a:cxn ang="0">
                <a:pos x="connsiteX29665" y="connsiteY29665"/>
              </a:cxn>
              <a:cxn ang="0">
                <a:pos x="connsiteX29666" y="connsiteY29666"/>
              </a:cxn>
              <a:cxn ang="0">
                <a:pos x="connsiteX29667" y="connsiteY29667"/>
              </a:cxn>
              <a:cxn ang="0">
                <a:pos x="connsiteX29668" y="connsiteY29668"/>
              </a:cxn>
              <a:cxn ang="0">
                <a:pos x="connsiteX29669" y="connsiteY29669"/>
              </a:cxn>
              <a:cxn ang="0">
                <a:pos x="connsiteX29670" y="connsiteY29670"/>
              </a:cxn>
              <a:cxn ang="0">
                <a:pos x="connsiteX29671" y="connsiteY29671"/>
              </a:cxn>
              <a:cxn ang="0">
                <a:pos x="connsiteX29672" y="connsiteY29672"/>
              </a:cxn>
              <a:cxn ang="0">
                <a:pos x="connsiteX29673" y="connsiteY29673"/>
              </a:cxn>
              <a:cxn ang="0">
                <a:pos x="connsiteX29674" y="connsiteY29674"/>
              </a:cxn>
              <a:cxn ang="0">
                <a:pos x="connsiteX29675" y="connsiteY29675"/>
              </a:cxn>
              <a:cxn ang="0">
                <a:pos x="connsiteX29676" y="connsiteY29676"/>
              </a:cxn>
              <a:cxn ang="0">
                <a:pos x="connsiteX29677" y="connsiteY29677"/>
              </a:cxn>
              <a:cxn ang="0">
                <a:pos x="connsiteX29678" y="connsiteY29678"/>
              </a:cxn>
              <a:cxn ang="0">
                <a:pos x="connsiteX29679" y="connsiteY29679"/>
              </a:cxn>
              <a:cxn ang="0">
                <a:pos x="connsiteX29680" y="connsiteY29680"/>
              </a:cxn>
              <a:cxn ang="0">
                <a:pos x="connsiteX29681" y="connsiteY29681"/>
              </a:cxn>
              <a:cxn ang="0">
                <a:pos x="connsiteX29682" y="connsiteY29682"/>
              </a:cxn>
              <a:cxn ang="0">
                <a:pos x="connsiteX29683" y="connsiteY29683"/>
              </a:cxn>
              <a:cxn ang="0">
                <a:pos x="connsiteX29684" y="connsiteY29684"/>
              </a:cxn>
              <a:cxn ang="0">
                <a:pos x="connsiteX29685" y="connsiteY29685"/>
              </a:cxn>
              <a:cxn ang="0">
                <a:pos x="connsiteX29686" y="connsiteY29686"/>
              </a:cxn>
              <a:cxn ang="0">
                <a:pos x="connsiteX29687" y="connsiteY29687"/>
              </a:cxn>
              <a:cxn ang="0">
                <a:pos x="connsiteX29688" y="connsiteY29688"/>
              </a:cxn>
              <a:cxn ang="0">
                <a:pos x="connsiteX29689" y="connsiteY29689"/>
              </a:cxn>
              <a:cxn ang="0">
                <a:pos x="connsiteX29690" y="connsiteY29690"/>
              </a:cxn>
              <a:cxn ang="0">
                <a:pos x="connsiteX29691" y="connsiteY29691"/>
              </a:cxn>
              <a:cxn ang="0">
                <a:pos x="connsiteX29692" y="connsiteY29692"/>
              </a:cxn>
              <a:cxn ang="0">
                <a:pos x="connsiteX29693" y="connsiteY29693"/>
              </a:cxn>
              <a:cxn ang="0">
                <a:pos x="connsiteX29694" y="connsiteY29694"/>
              </a:cxn>
              <a:cxn ang="0">
                <a:pos x="connsiteX29695" y="connsiteY29695"/>
              </a:cxn>
              <a:cxn ang="0">
                <a:pos x="connsiteX29696" y="connsiteY29696"/>
              </a:cxn>
              <a:cxn ang="0">
                <a:pos x="connsiteX29697" y="connsiteY29697"/>
              </a:cxn>
              <a:cxn ang="0">
                <a:pos x="connsiteX29698" y="connsiteY29698"/>
              </a:cxn>
              <a:cxn ang="0">
                <a:pos x="connsiteX29699" y="connsiteY29699"/>
              </a:cxn>
              <a:cxn ang="0">
                <a:pos x="connsiteX29700" y="connsiteY29700"/>
              </a:cxn>
              <a:cxn ang="0">
                <a:pos x="connsiteX29701" y="connsiteY29701"/>
              </a:cxn>
              <a:cxn ang="0">
                <a:pos x="connsiteX29702" y="connsiteY29702"/>
              </a:cxn>
              <a:cxn ang="0">
                <a:pos x="connsiteX29703" y="connsiteY29703"/>
              </a:cxn>
              <a:cxn ang="0">
                <a:pos x="connsiteX29704" y="connsiteY29704"/>
              </a:cxn>
              <a:cxn ang="0">
                <a:pos x="connsiteX29705" y="connsiteY29705"/>
              </a:cxn>
              <a:cxn ang="0">
                <a:pos x="connsiteX29706" y="connsiteY29706"/>
              </a:cxn>
              <a:cxn ang="0">
                <a:pos x="connsiteX29707" y="connsiteY29707"/>
              </a:cxn>
              <a:cxn ang="0">
                <a:pos x="connsiteX29708" y="connsiteY29708"/>
              </a:cxn>
              <a:cxn ang="0">
                <a:pos x="connsiteX29709" y="connsiteY29709"/>
              </a:cxn>
              <a:cxn ang="0">
                <a:pos x="connsiteX29710" y="connsiteY29710"/>
              </a:cxn>
              <a:cxn ang="0">
                <a:pos x="connsiteX29711" y="connsiteY29711"/>
              </a:cxn>
              <a:cxn ang="0">
                <a:pos x="connsiteX29712" y="connsiteY29712"/>
              </a:cxn>
              <a:cxn ang="0">
                <a:pos x="connsiteX29713" y="connsiteY29713"/>
              </a:cxn>
              <a:cxn ang="0">
                <a:pos x="connsiteX29714" y="connsiteY29714"/>
              </a:cxn>
              <a:cxn ang="0">
                <a:pos x="connsiteX29715" y="connsiteY29715"/>
              </a:cxn>
              <a:cxn ang="0">
                <a:pos x="connsiteX29716" y="connsiteY29716"/>
              </a:cxn>
              <a:cxn ang="0">
                <a:pos x="connsiteX29717" y="connsiteY29717"/>
              </a:cxn>
              <a:cxn ang="0">
                <a:pos x="connsiteX29718" y="connsiteY29718"/>
              </a:cxn>
              <a:cxn ang="0">
                <a:pos x="connsiteX29719" y="connsiteY29719"/>
              </a:cxn>
              <a:cxn ang="0">
                <a:pos x="connsiteX29720" y="connsiteY29720"/>
              </a:cxn>
              <a:cxn ang="0">
                <a:pos x="connsiteX29721" y="connsiteY29721"/>
              </a:cxn>
              <a:cxn ang="0">
                <a:pos x="connsiteX29722" y="connsiteY29722"/>
              </a:cxn>
              <a:cxn ang="0">
                <a:pos x="connsiteX29723" y="connsiteY29723"/>
              </a:cxn>
              <a:cxn ang="0">
                <a:pos x="connsiteX29724" y="connsiteY29724"/>
              </a:cxn>
              <a:cxn ang="0">
                <a:pos x="connsiteX29725" y="connsiteY29725"/>
              </a:cxn>
              <a:cxn ang="0">
                <a:pos x="connsiteX29726" y="connsiteY29726"/>
              </a:cxn>
              <a:cxn ang="0">
                <a:pos x="connsiteX29727" y="connsiteY29727"/>
              </a:cxn>
              <a:cxn ang="0">
                <a:pos x="connsiteX29728" y="connsiteY29728"/>
              </a:cxn>
              <a:cxn ang="0">
                <a:pos x="connsiteX29729" y="connsiteY29729"/>
              </a:cxn>
              <a:cxn ang="0">
                <a:pos x="connsiteX29730" y="connsiteY29730"/>
              </a:cxn>
              <a:cxn ang="0">
                <a:pos x="connsiteX29731" y="connsiteY29731"/>
              </a:cxn>
              <a:cxn ang="0">
                <a:pos x="connsiteX29732" y="connsiteY29732"/>
              </a:cxn>
              <a:cxn ang="0">
                <a:pos x="connsiteX29733" y="connsiteY29733"/>
              </a:cxn>
              <a:cxn ang="0">
                <a:pos x="connsiteX29734" y="connsiteY29734"/>
              </a:cxn>
              <a:cxn ang="0">
                <a:pos x="connsiteX29735" y="connsiteY29735"/>
              </a:cxn>
              <a:cxn ang="0">
                <a:pos x="connsiteX29736" y="connsiteY29736"/>
              </a:cxn>
              <a:cxn ang="0">
                <a:pos x="connsiteX29737" y="connsiteY29737"/>
              </a:cxn>
              <a:cxn ang="0">
                <a:pos x="connsiteX29738" y="connsiteY29738"/>
              </a:cxn>
              <a:cxn ang="0">
                <a:pos x="connsiteX29739" y="connsiteY29739"/>
              </a:cxn>
              <a:cxn ang="0">
                <a:pos x="connsiteX29740" y="connsiteY29740"/>
              </a:cxn>
              <a:cxn ang="0">
                <a:pos x="connsiteX29741" y="connsiteY29741"/>
              </a:cxn>
              <a:cxn ang="0">
                <a:pos x="connsiteX29742" y="connsiteY29742"/>
              </a:cxn>
              <a:cxn ang="0">
                <a:pos x="connsiteX29743" y="connsiteY29743"/>
              </a:cxn>
              <a:cxn ang="0">
                <a:pos x="connsiteX29744" y="connsiteY29744"/>
              </a:cxn>
              <a:cxn ang="0">
                <a:pos x="connsiteX29745" y="connsiteY29745"/>
              </a:cxn>
              <a:cxn ang="0">
                <a:pos x="connsiteX29746" y="connsiteY29746"/>
              </a:cxn>
              <a:cxn ang="0">
                <a:pos x="connsiteX29747" y="connsiteY29747"/>
              </a:cxn>
              <a:cxn ang="0">
                <a:pos x="connsiteX29748" y="connsiteY29748"/>
              </a:cxn>
              <a:cxn ang="0">
                <a:pos x="connsiteX29749" y="connsiteY29749"/>
              </a:cxn>
              <a:cxn ang="0">
                <a:pos x="connsiteX29750" y="connsiteY29750"/>
              </a:cxn>
              <a:cxn ang="0">
                <a:pos x="connsiteX29751" y="connsiteY29751"/>
              </a:cxn>
              <a:cxn ang="0">
                <a:pos x="connsiteX29752" y="connsiteY29752"/>
              </a:cxn>
              <a:cxn ang="0">
                <a:pos x="connsiteX29753" y="connsiteY29753"/>
              </a:cxn>
              <a:cxn ang="0">
                <a:pos x="connsiteX29754" y="connsiteY29754"/>
              </a:cxn>
              <a:cxn ang="0">
                <a:pos x="connsiteX29755" y="connsiteY29755"/>
              </a:cxn>
              <a:cxn ang="0">
                <a:pos x="connsiteX29756" y="connsiteY29756"/>
              </a:cxn>
              <a:cxn ang="0">
                <a:pos x="connsiteX29757" y="connsiteY29757"/>
              </a:cxn>
              <a:cxn ang="0">
                <a:pos x="connsiteX29758" y="connsiteY29758"/>
              </a:cxn>
              <a:cxn ang="0">
                <a:pos x="connsiteX29759" y="connsiteY29759"/>
              </a:cxn>
              <a:cxn ang="0">
                <a:pos x="connsiteX29760" y="connsiteY29760"/>
              </a:cxn>
              <a:cxn ang="0">
                <a:pos x="connsiteX29761" y="connsiteY29761"/>
              </a:cxn>
              <a:cxn ang="0">
                <a:pos x="connsiteX29762" y="connsiteY29762"/>
              </a:cxn>
              <a:cxn ang="0">
                <a:pos x="connsiteX29763" y="connsiteY29763"/>
              </a:cxn>
              <a:cxn ang="0">
                <a:pos x="connsiteX29764" y="connsiteY29764"/>
              </a:cxn>
              <a:cxn ang="0">
                <a:pos x="connsiteX29765" y="connsiteY29765"/>
              </a:cxn>
              <a:cxn ang="0">
                <a:pos x="connsiteX29766" y="connsiteY29766"/>
              </a:cxn>
              <a:cxn ang="0">
                <a:pos x="connsiteX29767" y="connsiteY29767"/>
              </a:cxn>
              <a:cxn ang="0">
                <a:pos x="connsiteX29768" y="connsiteY29768"/>
              </a:cxn>
              <a:cxn ang="0">
                <a:pos x="connsiteX29769" y="connsiteY29769"/>
              </a:cxn>
              <a:cxn ang="0">
                <a:pos x="connsiteX29770" y="connsiteY29770"/>
              </a:cxn>
              <a:cxn ang="0">
                <a:pos x="connsiteX29771" y="connsiteY29771"/>
              </a:cxn>
              <a:cxn ang="0">
                <a:pos x="connsiteX29772" y="connsiteY29772"/>
              </a:cxn>
              <a:cxn ang="0">
                <a:pos x="connsiteX29773" y="connsiteY29773"/>
              </a:cxn>
              <a:cxn ang="0">
                <a:pos x="connsiteX29774" y="connsiteY29774"/>
              </a:cxn>
              <a:cxn ang="0">
                <a:pos x="connsiteX29775" y="connsiteY29775"/>
              </a:cxn>
              <a:cxn ang="0">
                <a:pos x="connsiteX29776" y="connsiteY29776"/>
              </a:cxn>
              <a:cxn ang="0">
                <a:pos x="connsiteX29777" y="connsiteY29777"/>
              </a:cxn>
              <a:cxn ang="0">
                <a:pos x="connsiteX29778" y="connsiteY29778"/>
              </a:cxn>
              <a:cxn ang="0">
                <a:pos x="connsiteX29779" y="connsiteY29779"/>
              </a:cxn>
              <a:cxn ang="0">
                <a:pos x="connsiteX29780" y="connsiteY29780"/>
              </a:cxn>
              <a:cxn ang="0">
                <a:pos x="connsiteX29781" y="connsiteY29781"/>
              </a:cxn>
              <a:cxn ang="0">
                <a:pos x="connsiteX29782" y="connsiteY29782"/>
              </a:cxn>
              <a:cxn ang="0">
                <a:pos x="connsiteX29783" y="connsiteY29783"/>
              </a:cxn>
              <a:cxn ang="0">
                <a:pos x="connsiteX29784" y="connsiteY29784"/>
              </a:cxn>
              <a:cxn ang="0">
                <a:pos x="connsiteX29785" y="connsiteY29785"/>
              </a:cxn>
              <a:cxn ang="0">
                <a:pos x="connsiteX29786" y="connsiteY29786"/>
              </a:cxn>
              <a:cxn ang="0">
                <a:pos x="connsiteX29787" y="connsiteY29787"/>
              </a:cxn>
              <a:cxn ang="0">
                <a:pos x="connsiteX29788" y="connsiteY29788"/>
              </a:cxn>
              <a:cxn ang="0">
                <a:pos x="connsiteX29789" y="connsiteY29789"/>
              </a:cxn>
              <a:cxn ang="0">
                <a:pos x="connsiteX29790" y="connsiteY29790"/>
              </a:cxn>
              <a:cxn ang="0">
                <a:pos x="connsiteX29791" y="connsiteY29791"/>
              </a:cxn>
              <a:cxn ang="0">
                <a:pos x="connsiteX29792" y="connsiteY29792"/>
              </a:cxn>
              <a:cxn ang="0">
                <a:pos x="connsiteX29793" y="connsiteY29793"/>
              </a:cxn>
              <a:cxn ang="0">
                <a:pos x="connsiteX29794" y="connsiteY29794"/>
              </a:cxn>
              <a:cxn ang="0">
                <a:pos x="connsiteX29795" y="connsiteY29795"/>
              </a:cxn>
              <a:cxn ang="0">
                <a:pos x="connsiteX29796" y="connsiteY29796"/>
              </a:cxn>
              <a:cxn ang="0">
                <a:pos x="connsiteX29797" y="connsiteY29797"/>
              </a:cxn>
              <a:cxn ang="0">
                <a:pos x="connsiteX29798" y="connsiteY29798"/>
              </a:cxn>
              <a:cxn ang="0">
                <a:pos x="connsiteX29799" y="connsiteY29799"/>
              </a:cxn>
              <a:cxn ang="0">
                <a:pos x="connsiteX29800" y="connsiteY29800"/>
              </a:cxn>
              <a:cxn ang="0">
                <a:pos x="connsiteX29801" y="connsiteY29801"/>
              </a:cxn>
              <a:cxn ang="0">
                <a:pos x="connsiteX29802" y="connsiteY29802"/>
              </a:cxn>
              <a:cxn ang="0">
                <a:pos x="connsiteX29803" y="connsiteY29803"/>
              </a:cxn>
              <a:cxn ang="0">
                <a:pos x="connsiteX29804" y="connsiteY29804"/>
              </a:cxn>
              <a:cxn ang="0">
                <a:pos x="connsiteX29805" y="connsiteY29805"/>
              </a:cxn>
              <a:cxn ang="0">
                <a:pos x="connsiteX29806" y="connsiteY29806"/>
              </a:cxn>
              <a:cxn ang="0">
                <a:pos x="connsiteX29807" y="connsiteY29807"/>
              </a:cxn>
              <a:cxn ang="0">
                <a:pos x="connsiteX29808" y="connsiteY29808"/>
              </a:cxn>
              <a:cxn ang="0">
                <a:pos x="connsiteX29809" y="connsiteY29809"/>
              </a:cxn>
              <a:cxn ang="0">
                <a:pos x="connsiteX29810" y="connsiteY29810"/>
              </a:cxn>
              <a:cxn ang="0">
                <a:pos x="connsiteX29811" y="connsiteY29811"/>
              </a:cxn>
              <a:cxn ang="0">
                <a:pos x="connsiteX29812" y="connsiteY29812"/>
              </a:cxn>
              <a:cxn ang="0">
                <a:pos x="connsiteX29813" y="connsiteY29813"/>
              </a:cxn>
              <a:cxn ang="0">
                <a:pos x="connsiteX29814" y="connsiteY29814"/>
              </a:cxn>
              <a:cxn ang="0">
                <a:pos x="connsiteX29815" y="connsiteY29815"/>
              </a:cxn>
              <a:cxn ang="0">
                <a:pos x="connsiteX29816" y="connsiteY29816"/>
              </a:cxn>
              <a:cxn ang="0">
                <a:pos x="connsiteX29817" y="connsiteY29817"/>
              </a:cxn>
              <a:cxn ang="0">
                <a:pos x="connsiteX29818" y="connsiteY29818"/>
              </a:cxn>
              <a:cxn ang="0">
                <a:pos x="connsiteX29819" y="connsiteY29819"/>
              </a:cxn>
              <a:cxn ang="0">
                <a:pos x="connsiteX29820" y="connsiteY29820"/>
              </a:cxn>
              <a:cxn ang="0">
                <a:pos x="connsiteX29821" y="connsiteY29821"/>
              </a:cxn>
              <a:cxn ang="0">
                <a:pos x="connsiteX29822" y="connsiteY29822"/>
              </a:cxn>
              <a:cxn ang="0">
                <a:pos x="connsiteX29823" y="connsiteY29823"/>
              </a:cxn>
              <a:cxn ang="0">
                <a:pos x="connsiteX29824" y="connsiteY29824"/>
              </a:cxn>
              <a:cxn ang="0">
                <a:pos x="connsiteX29825" y="connsiteY29825"/>
              </a:cxn>
              <a:cxn ang="0">
                <a:pos x="connsiteX29826" y="connsiteY29826"/>
              </a:cxn>
              <a:cxn ang="0">
                <a:pos x="connsiteX29827" y="connsiteY29827"/>
              </a:cxn>
              <a:cxn ang="0">
                <a:pos x="connsiteX29828" y="connsiteY29828"/>
              </a:cxn>
              <a:cxn ang="0">
                <a:pos x="connsiteX29829" y="connsiteY29829"/>
              </a:cxn>
              <a:cxn ang="0">
                <a:pos x="connsiteX29830" y="connsiteY29830"/>
              </a:cxn>
              <a:cxn ang="0">
                <a:pos x="connsiteX29831" y="connsiteY29831"/>
              </a:cxn>
              <a:cxn ang="0">
                <a:pos x="connsiteX29832" y="connsiteY29832"/>
              </a:cxn>
              <a:cxn ang="0">
                <a:pos x="connsiteX29833" y="connsiteY29833"/>
              </a:cxn>
              <a:cxn ang="0">
                <a:pos x="connsiteX29834" y="connsiteY29834"/>
              </a:cxn>
              <a:cxn ang="0">
                <a:pos x="connsiteX29835" y="connsiteY29835"/>
              </a:cxn>
              <a:cxn ang="0">
                <a:pos x="connsiteX29836" y="connsiteY29836"/>
              </a:cxn>
              <a:cxn ang="0">
                <a:pos x="connsiteX29837" y="connsiteY29837"/>
              </a:cxn>
              <a:cxn ang="0">
                <a:pos x="connsiteX29838" y="connsiteY29838"/>
              </a:cxn>
              <a:cxn ang="0">
                <a:pos x="connsiteX29839" y="connsiteY29839"/>
              </a:cxn>
              <a:cxn ang="0">
                <a:pos x="connsiteX29840" y="connsiteY29840"/>
              </a:cxn>
              <a:cxn ang="0">
                <a:pos x="connsiteX29841" y="connsiteY29841"/>
              </a:cxn>
              <a:cxn ang="0">
                <a:pos x="connsiteX29842" y="connsiteY29842"/>
              </a:cxn>
              <a:cxn ang="0">
                <a:pos x="connsiteX29843" y="connsiteY29843"/>
              </a:cxn>
              <a:cxn ang="0">
                <a:pos x="connsiteX29844" y="connsiteY29844"/>
              </a:cxn>
              <a:cxn ang="0">
                <a:pos x="connsiteX29845" y="connsiteY29845"/>
              </a:cxn>
              <a:cxn ang="0">
                <a:pos x="connsiteX29846" y="connsiteY29846"/>
              </a:cxn>
              <a:cxn ang="0">
                <a:pos x="connsiteX29847" y="connsiteY29847"/>
              </a:cxn>
              <a:cxn ang="0">
                <a:pos x="connsiteX29848" y="connsiteY29848"/>
              </a:cxn>
              <a:cxn ang="0">
                <a:pos x="connsiteX29849" y="connsiteY29849"/>
              </a:cxn>
              <a:cxn ang="0">
                <a:pos x="connsiteX29850" y="connsiteY29850"/>
              </a:cxn>
              <a:cxn ang="0">
                <a:pos x="connsiteX29851" y="connsiteY29851"/>
              </a:cxn>
              <a:cxn ang="0">
                <a:pos x="connsiteX29852" y="connsiteY29852"/>
              </a:cxn>
              <a:cxn ang="0">
                <a:pos x="connsiteX29853" y="connsiteY29853"/>
              </a:cxn>
              <a:cxn ang="0">
                <a:pos x="connsiteX29854" y="connsiteY29854"/>
              </a:cxn>
              <a:cxn ang="0">
                <a:pos x="connsiteX29855" y="connsiteY29855"/>
              </a:cxn>
              <a:cxn ang="0">
                <a:pos x="connsiteX29856" y="connsiteY29856"/>
              </a:cxn>
              <a:cxn ang="0">
                <a:pos x="connsiteX29857" y="connsiteY29857"/>
              </a:cxn>
              <a:cxn ang="0">
                <a:pos x="connsiteX29858" y="connsiteY29858"/>
              </a:cxn>
              <a:cxn ang="0">
                <a:pos x="connsiteX29859" y="connsiteY29859"/>
              </a:cxn>
              <a:cxn ang="0">
                <a:pos x="connsiteX29860" y="connsiteY29860"/>
              </a:cxn>
              <a:cxn ang="0">
                <a:pos x="connsiteX29861" y="connsiteY29861"/>
              </a:cxn>
              <a:cxn ang="0">
                <a:pos x="connsiteX29862" y="connsiteY29862"/>
              </a:cxn>
              <a:cxn ang="0">
                <a:pos x="connsiteX29863" y="connsiteY29863"/>
              </a:cxn>
              <a:cxn ang="0">
                <a:pos x="connsiteX29864" y="connsiteY29864"/>
              </a:cxn>
              <a:cxn ang="0">
                <a:pos x="connsiteX29865" y="connsiteY29865"/>
              </a:cxn>
              <a:cxn ang="0">
                <a:pos x="connsiteX29866" y="connsiteY29866"/>
              </a:cxn>
              <a:cxn ang="0">
                <a:pos x="connsiteX29867" y="connsiteY29867"/>
              </a:cxn>
              <a:cxn ang="0">
                <a:pos x="connsiteX29868" y="connsiteY29868"/>
              </a:cxn>
              <a:cxn ang="0">
                <a:pos x="connsiteX29869" y="connsiteY29869"/>
              </a:cxn>
              <a:cxn ang="0">
                <a:pos x="connsiteX29870" y="connsiteY29870"/>
              </a:cxn>
              <a:cxn ang="0">
                <a:pos x="connsiteX29871" y="connsiteY29871"/>
              </a:cxn>
              <a:cxn ang="0">
                <a:pos x="connsiteX29872" y="connsiteY29872"/>
              </a:cxn>
              <a:cxn ang="0">
                <a:pos x="connsiteX29873" y="connsiteY29873"/>
              </a:cxn>
              <a:cxn ang="0">
                <a:pos x="connsiteX29874" y="connsiteY29874"/>
              </a:cxn>
              <a:cxn ang="0">
                <a:pos x="connsiteX29875" y="connsiteY29875"/>
              </a:cxn>
              <a:cxn ang="0">
                <a:pos x="connsiteX29876" y="connsiteY29876"/>
              </a:cxn>
              <a:cxn ang="0">
                <a:pos x="connsiteX29877" y="connsiteY29877"/>
              </a:cxn>
              <a:cxn ang="0">
                <a:pos x="connsiteX29878" y="connsiteY29878"/>
              </a:cxn>
              <a:cxn ang="0">
                <a:pos x="connsiteX29879" y="connsiteY29879"/>
              </a:cxn>
              <a:cxn ang="0">
                <a:pos x="connsiteX29880" y="connsiteY29880"/>
              </a:cxn>
              <a:cxn ang="0">
                <a:pos x="connsiteX29881" y="connsiteY29881"/>
              </a:cxn>
              <a:cxn ang="0">
                <a:pos x="connsiteX29882" y="connsiteY29882"/>
              </a:cxn>
              <a:cxn ang="0">
                <a:pos x="connsiteX29883" y="connsiteY29883"/>
              </a:cxn>
              <a:cxn ang="0">
                <a:pos x="connsiteX29884" y="connsiteY29884"/>
              </a:cxn>
              <a:cxn ang="0">
                <a:pos x="connsiteX29885" y="connsiteY29885"/>
              </a:cxn>
              <a:cxn ang="0">
                <a:pos x="connsiteX29886" y="connsiteY29886"/>
              </a:cxn>
              <a:cxn ang="0">
                <a:pos x="connsiteX29887" y="connsiteY29887"/>
              </a:cxn>
              <a:cxn ang="0">
                <a:pos x="connsiteX29888" y="connsiteY29888"/>
              </a:cxn>
              <a:cxn ang="0">
                <a:pos x="connsiteX29889" y="connsiteY29889"/>
              </a:cxn>
              <a:cxn ang="0">
                <a:pos x="connsiteX29890" y="connsiteY29890"/>
              </a:cxn>
              <a:cxn ang="0">
                <a:pos x="connsiteX29891" y="connsiteY29891"/>
              </a:cxn>
              <a:cxn ang="0">
                <a:pos x="connsiteX29892" y="connsiteY29892"/>
              </a:cxn>
              <a:cxn ang="0">
                <a:pos x="connsiteX29893" y="connsiteY29893"/>
              </a:cxn>
              <a:cxn ang="0">
                <a:pos x="connsiteX29894" y="connsiteY29894"/>
              </a:cxn>
              <a:cxn ang="0">
                <a:pos x="connsiteX29895" y="connsiteY29895"/>
              </a:cxn>
              <a:cxn ang="0">
                <a:pos x="connsiteX29896" y="connsiteY29896"/>
              </a:cxn>
              <a:cxn ang="0">
                <a:pos x="connsiteX29897" y="connsiteY29897"/>
              </a:cxn>
              <a:cxn ang="0">
                <a:pos x="connsiteX29898" y="connsiteY29898"/>
              </a:cxn>
              <a:cxn ang="0">
                <a:pos x="connsiteX29899" y="connsiteY29899"/>
              </a:cxn>
              <a:cxn ang="0">
                <a:pos x="connsiteX29900" y="connsiteY29900"/>
              </a:cxn>
              <a:cxn ang="0">
                <a:pos x="connsiteX29901" y="connsiteY29901"/>
              </a:cxn>
              <a:cxn ang="0">
                <a:pos x="connsiteX29902" y="connsiteY29902"/>
              </a:cxn>
              <a:cxn ang="0">
                <a:pos x="connsiteX29903" y="connsiteY29903"/>
              </a:cxn>
              <a:cxn ang="0">
                <a:pos x="connsiteX29904" y="connsiteY29904"/>
              </a:cxn>
              <a:cxn ang="0">
                <a:pos x="connsiteX29905" y="connsiteY29905"/>
              </a:cxn>
              <a:cxn ang="0">
                <a:pos x="connsiteX29906" y="connsiteY29906"/>
              </a:cxn>
              <a:cxn ang="0">
                <a:pos x="connsiteX29907" y="connsiteY29907"/>
              </a:cxn>
              <a:cxn ang="0">
                <a:pos x="connsiteX29908" y="connsiteY29908"/>
              </a:cxn>
              <a:cxn ang="0">
                <a:pos x="connsiteX29909" y="connsiteY29909"/>
              </a:cxn>
              <a:cxn ang="0">
                <a:pos x="connsiteX29910" y="connsiteY29910"/>
              </a:cxn>
              <a:cxn ang="0">
                <a:pos x="connsiteX29911" y="connsiteY29911"/>
              </a:cxn>
              <a:cxn ang="0">
                <a:pos x="connsiteX29912" y="connsiteY29912"/>
              </a:cxn>
              <a:cxn ang="0">
                <a:pos x="connsiteX29913" y="connsiteY29913"/>
              </a:cxn>
              <a:cxn ang="0">
                <a:pos x="connsiteX29914" y="connsiteY29914"/>
              </a:cxn>
              <a:cxn ang="0">
                <a:pos x="connsiteX29915" y="connsiteY29915"/>
              </a:cxn>
              <a:cxn ang="0">
                <a:pos x="connsiteX29916" y="connsiteY29916"/>
              </a:cxn>
              <a:cxn ang="0">
                <a:pos x="connsiteX29917" y="connsiteY29917"/>
              </a:cxn>
              <a:cxn ang="0">
                <a:pos x="connsiteX29918" y="connsiteY29918"/>
              </a:cxn>
              <a:cxn ang="0">
                <a:pos x="connsiteX29919" y="connsiteY29919"/>
              </a:cxn>
              <a:cxn ang="0">
                <a:pos x="connsiteX29920" y="connsiteY29920"/>
              </a:cxn>
              <a:cxn ang="0">
                <a:pos x="connsiteX29921" y="connsiteY29921"/>
              </a:cxn>
              <a:cxn ang="0">
                <a:pos x="connsiteX29922" y="connsiteY29922"/>
              </a:cxn>
              <a:cxn ang="0">
                <a:pos x="connsiteX29923" y="connsiteY29923"/>
              </a:cxn>
              <a:cxn ang="0">
                <a:pos x="connsiteX29924" y="connsiteY29924"/>
              </a:cxn>
              <a:cxn ang="0">
                <a:pos x="connsiteX29925" y="connsiteY29925"/>
              </a:cxn>
              <a:cxn ang="0">
                <a:pos x="connsiteX29926" y="connsiteY29926"/>
              </a:cxn>
              <a:cxn ang="0">
                <a:pos x="connsiteX29927" y="connsiteY29927"/>
              </a:cxn>
              <a:cxn ang="0">
                <a:pos x="connsiteX29928" y="connsiteY29928"/>
              </a:cxn>
              <a:cxn ang="0">
                <a:pos x="connsiteX29929" y="connsiteY29929"/>
              </a:cxn>
              <a:cxn ang="0">
                <a:pos x="connsiteX29930" y="connsiteY29930"/>
              </a:cxn>
              <a:cxn ang="0">
                <a:pos x="connsiteX29931" y="connsiteY29931"/>
              </a:cxn>
              <a:cxn ang="0">
                <a:pos x="connsiteX29932" y="connsiteY29932"/>
              </a:cxn>
              <a:cxn ang="0">
                <a:pos x="connsiteX29933" y="connsiteY29933"/>
              </a:cxn>
              <a:cxn ang="0">
                <a:pos x="connsiteX29934" y="connsiteY29934"/>
              </a:cxn>
              <a:cxn ang="0">
                <a:pos x="connsiteX29935" y="connsiteY29935"/>
              </a:cxn>
              <a:cxn ang="0">
                <a:pos x="connsiteX29936" y="connsiteY29936"/>
              </a:cxn>
              <a:cxn ang="0">
                <a:pos x="connsiteX29937" y="connsiteY29937"/>
              </a:cxn>
              <a:cxn ang="0">
                <a:pos x="connsiteX29938" y="connsiteY29938"/>
              </a:cxn>
              <a:cxn ang="0">
                <a:pos x="connsiteX29939" y="connsiteY29939"/>
              </a:cxn>
              <a:cxn ang="0">
                <a:pos x="connsiteX29940" y="connsiteY29940"/>
              </a:cxn>
              <a:cxn ang="0">
                <a:pos x="connsiteX29941" y="connsiteY29941"/>
              </a:cxn>
              <a:cxn ang="0">
                <a:pos x="connsiteX29942" y="connsiteY29942"/>
              </a:cxn>
              <a:cxn ang="0">
                <a:pos x="connsiteX29943" y="connsiteY29943"/>
              </a:cxn>
              <a:cxn ang="0">
                <a:pos x="connsiteX29944" y="connsiteY29944"/>
              </a:cxn>
              <a:cxn ang="0">
                <a:pos x="connsiteX29945" y="connsiteY29945"/>
              </a:cxn>
              <a:cxn ang="0">
                <a:pos x="connsiteX29946" y="connsiteY29946"/>
              </a:cxn>
              <a:cxn ang="0">
                <a:pos x="connsiteX29947" y="connsiteY29947"/>
              </a:cxn>
              <a:cxn ang="0">
                <a:pos x="connsiteX29948" y="connsiteY29948"/>
              </a:cxn>
              <a:cxn ang="0">
                <a:pos x="connsiteX29949" y="connsiteY29949"/>
              </a:cxn>
              <a:cxn ang="0">
                <a:pos x="connsiteX29950" y="connsiteY29950"/>
              </a:cxn>
              <a:cxn ang="0">
                <a:pos x="connsiteX29951" y="connsiteY29951"/>
              </a:cxn>
              <a:cxn ang="0">
                <a:pos x="connsiteX29952" y="connsiteY29952"/>
              </a:cxn>
              <a:cxn ang="0">
                <a:pos x="connsiteX29953" y="connsiteY29953"/>
              </a:cxn>
              <a:cxn ang="0">
                <a:pos x="connsiteX29954" y="connsiteY29954"/>
              </a:cxn>
              <a:cxn ang="0">
                <a:pos x="connsiteX29955" y="connsiteY29955"/>
              </a:cxn>
              <a:cxn ang="0">
                <a:pos x="connsiteX29956" y="connsiteY29956"/>
              </a:cxn>
              <a:cxn ang="0">
                <a:pos x="connsiteX29957" y="connsiteY29957"/>
              </a:cxn>
              <a:cxn ang="0">
                <a:pos x="connsiteX29958" y="connsiteY29958"/>
              </a:cxn>
              <a:cxn ang="0">
                <a:pos x="connsiteX29959" y="connsiteY29959"/>
              </a:cxn>
              <a:cxn ang="0">
                <a:pos x="connsiteX29960" y="connsiteY29960"/>
              </a:cxn>
              <a:cxn ang="0">
                <a:pos x="connsiteX29961" y="connsiteY29961"/>
              </a:cxn>
              <a:cxn ang="0">
                <a:pos x="connsiteX29962" y="connsiteY29962"/>
              </a:cxn>
              <a:cxn ang="0">
                <a:pos x="connsiteX29963" y="connsiteY29963"/>
              </a:cxn>
              <a:cxn ang="0">
                <a:pos x="connsiteX29964" y="connsiteY29964"/>
              </a:cxn>
              <a:cxn ang="0">
                <a:pos x="connsiteX29965" y="connsiteY29965"/>
              </a:cxn>
              <a:cxn ang="0">
                <a:pos x="connsiteX29966" y="connsiteY29966"/>
              </a:cxn>
              <a:cxn ang="0">
                <a:pos x="connsiteX29967" y="connsiteY29967"/>
              </a:cxn>
              <a:cxn ang="0">
                <a:pos x="connsiteX29968" y="connsiteY29968"/>
              </a:cxn>
              <a:cxn ang="0">
                <a:pos x="connsiteX29969" y="connsiteY29969"/>
              </a:cxn>
              <a:cxn ang="0">
                <a:pos x="connsiteX29970" y="connsiteY29970"/>
              </a:cxn>
              <a:cxn ang="0">
                <a:pos x="connsiteX29971" y="connsiteY29971"/>
              </a:cxn>
              <a:cxn ang="0">
                <a:pos x="connsiteX29972" y="connsiteY29972"/>
              </a:cxn>
              <a:cxn ang="0">
                <a:pos x="connsiteX29973" y="connsiteY29973"/>
              </a:cxn>
              <a:cxn ang="0">
                <a:pos x="connsiteX29974" y="connsiteY29974"/>
              </a:cxn>
              <a:cxn ang="0">
                <a:pos x="connsiteX29975" y="connsiteY29975"/>
              </a:cxn>
              <a:cxn ang="0">
                <a:pos x="connsiteX29976" y="connsiteY29976"/>
              </a:cxn>
              <a:cxn ang="0">
                <a:pos x="connsiteX29977" y="connsiteY29977"/>
              </a:cxn>
              <a:cxn ang="0">
                <a:pos x="connsiteX29978" y="connsiteY29978"/>
              </a:cxn>
              <a:cxn ang="0">
                <a:pos x="connsiteX29979" y="connsiteY29979"/>
              </a:cxn>
              <a:cxn ang="0">
                <a:pos x="connsiteX29980" y="connsiteY29980"/>
              </a:cxn>
              <a:cxn ang="0">
                <a:pos x="connsiteX29981" y="connsiteY29981"/>
              </a:cxn>
              <a:cxn ang="0">
                <a:pos x="connsiteX29982" y="connsiteY29982"/>
              </a:cxn>
              <a:cxn ang="0">
                <a:pos x="connsiteX29983" y="connsiteY29983"/>
              </a:cxn>
              <a:cxn ang="0">
                <a:pos x="connsiteX29984" y="connsiteY29984"/>
              </a:cxn>
              <a:cxn ang="0">
                <a:pos x="connsiteX29985" y="connsiteY29985"/>
              </a:cxn>
              <a:cxn ang="0">
                <a:pos x="connsiteX29986" y="connsiteY29986"/>
              </a:cxn>
              <a:cxn ang="0">
                <a:pos x="connsiteX29987" y="connsiteY29987"/>
              </a:cxn>
              <a:cxn ang="0">
                <a:pos x="connsiteX29988" y="connsiteY29988"/>
              </a:cxn>
              <a:cxn ang="0">
                <a:pos x="connsiteX29989" y="connsiteY29989"/>
              </a:cxn>
              <a:cxn ang="0">
                <a:pos x="connsiteX29990" y="connsiteY29990"/>
              </a:cxn>
              <a:cxn ang="0">
                <a:pos x="connsiteX29991" y="connsiteY29991"/>
              </a:cxn>
              <a:cxn ang="0">
                <a:pos x="connsiteX29992" y="connsiteY29992"/>
              </a:cxn>
              <a:cxn ang="0">
                <a:pos x="connsiteX29993" y="connsiteY29993"/>
              </a:cxn>
              <a:cxn ang="0">
                <a:pos x="connsiteX29994" y="connsiteY29994"/>
              </a:cxn>
              <a:cxn ang="0">
                <a:pos x="connsiteX29995" y="connsiteY29995"/>
              </a:cxn>
              <a:cxn ang="0">
                <a:pos x="connsiteX29996" y="connsiteY29996"/>
              </a:cxn>
              <a:cxn ang="0">
                <a:pos x="connsiteX29997" y="connsiteY29997"/>
              </a:cxn>
              <a:cxn ang="0">
                <a:pos x="connsiteX29998" y="connsiteY29998"/>
              </a:cxn>
              <a:cxn ang="0">
                <a:pos x="connsiteX29999" y="connsiteY29999"/>
              </a:cxn>
              <a:cxn ang="0">
                <a:pos x="connsiteX30000" y="connsiteY30000"/>
              </a:cxn>
              <a:cxn ang="0">
                <a:pos x="connsiteX30001" y="connsiteY30001"/>
              </a:cxn>
              <a:cxn ang="0">
                <a:pos x="connsiteX30002" y="connsiteY30002"/>
              </a:cxn>
              <a:cxn ang="0">
                <a:pos x="connsiteX30003" y="connsiteY30003"/>
              </a:cxn>
              <a:cxn ang="0">
                <a:pos x="connsiteX30004" y="connsiteY30004"/>
              </a:cxn>
              <a:cxn ang="0">
                <a:pos x="connsiteX30005" y="connsiteY30005"/>
              </a:cxn>
              <a:cxn ang="0">
                <a:pos x="connsiteX30006" y="connsiteY30006"/>
              </a:cxn>
              <a:cxn ang="0">
                <a:pos x="connsiteX30007" y="connsiteY30007"/>
              </a:cxn>
              <a:cxn ang="0">
                <a:pos x="connsiteX30008" y="connsiteY30008"/>
              </a:cxn>
              <a:cxn ang="0">
                <a:pos x="connsiteX30009" y="connsiteY30009"/>
              </a:cxn>
              <a:cxn ang="0">
                <a:pos x="connsiteX30010" y="connsiteY30010"/>
              </a:cxn>
              <a:cxn ang="0">
                <a:pos x="connsiteX30011" y="connsiteY30011"/>
              </a:cxn>
              <a:cxn ang="0">
                <a:pos x="connsiteX30012" y="connsiteY30012"/>
              </a:cxn>
              <a:cxn ang="0">
                <a:pos x="connsiteX30013" y="connsiteY30013"/>
              </a:cxn>
              <a:cxn ang="0">
                <a:pos x="connsiteX30014" y="connsiteY30014"/>
              </a:cxn>
              <a:cxn ang="0">
                <a:pos x="connsiteX30015" y="connsiteY30015"/>
              </a:cxn>
              <a:cxn ang="0">
                <a:pos x="connsiteX30016" y="connsiteY30016"/>
              </a:cxn>
              <a:cxn ang="0">
                <a:pos x="connsiteX30017" y="connsiteY30017"/>
              </a:cxn>
              <a:cxn ang="0">
                <a:pos x="connsiteX30018" y="connsiteY30018"/>
              </a:cxn>
              <a:cxn ang="0">
                <a:pos x="connsiteX30019" y="connsiteY30019"/>
              </a:cxn>
              <a:cxn ang="0">
                <a:pos x="connsiteX30020" y="connsiteY30020"/>
              </a:cxn>
              <a:cxn ang="0">
                <a:pos x="connsiteX30021" y="connsiteY30021"/>
              </a:cxn>
              <a:cxn ang="0">
                <a:pos x="connsiteX30022" y="connsiteY30022"/>
              </a:cxn>
              <a:cxn ang="0">
                <a:pos x="connsiteX30023" y="connsiteY30023"/>
              </a:cxn>
              <a:cxn ang="0">
                <a:pos x="connsiteX30024" y="connsiteY30024"/>
              </a:cxn>
              <a:cxn ang="0">
                <a:pos x="connsiteX30025" y="connsiteY30025"/>
              </a:cxn>
              <a:cxn ang="0">
                <a:pos x="connsiteX30026" y="connsiteY30026"/>
              </a:cxn>
              <a:cxn ang="0">
                <a:pos x="connsiteX30027" y="connsiteY30027"/>
              </a:cxn>
              <a:cxn ang="0">
                <a:pos x="connsiteX30028" y="connsiteY30028"/>
              </a:cxn>
              <a:cxn ang="0">
                <a:pos x="connsiteX30029" y="connsiteY30029"/>
              </a:cxn>
              <a:cxn ang="0">
                <a:pos x="connsiteX30030" y="connsiteY30030"/>
              </a:cxn>
              <a:cxn ang="0">
                <a:pos x="connsiteX30031" y="connsiteY30031"/>
              </a:cxn>
              <a:cxn ang="0">
                <a:pos x="connsiteX30032" y="connsiteY30032"/>
              </a:cxn>
              <a:cxn ang="0">
                <a:pos x="connsiteX30033" y="connsiteY30033"/>
              </a:cxn>
              <a:cxn ang="0">
                <a:pos x="connsiteX30034" y="connsiteY30034"/>
              </a:cxn>
              <a:cxn ang="0">
                <a:pos x="connsiteX30035" y="connsiteY30035"/>
              </a:cxn>
              <a:cxn ang="0">
                <a:pos x="connsiteX30036" y="connsiteY30036"/>
              </a:cxn>
              <a:cxn ang="0">
                <a:pos x="connsiteX30037" y="connsiteY30037"/>
              </a:cxn>
              <a:cxn ang="0">
                <a:pos x="connsiteX30038" y="connsiteY30038"/>
              </a:cxn>
              <a:cxn ang="0">
                <a:pos x="connsiteX30039" y="connsiteY30039"/>
              </a:cxn>
              <a:cxn ang="0">
                <a:pos x="connsiteX30040" y="connsiteY30040"/>
              </a:cxn>
              <a:cxn ang="0">
                <a:pos x="connsiteX30041" y="connsiteY30041"/>
              </a:cxn>
              <a:cxn ang="0">
                <a:pos x="connsiteX30042" y="connsiteY30042"/>
              </a:cxn>
              <a:cxn ang="0">
                <a:pos x="connsiteX30043" y="connsiteY30043"/>
              </a:cxn>
              <a:cxn ang="0">
                <a:pos x="connsiteX30044" y="connsiteY30044"/>
              </a:cxn>
              <a:cxn ang="0">
                <a:pos x="connsiteX30045" y="connsiteY30045"/>
              </a:cxn>
              <a:cxn ang="0">
                <a:pos x="connsiteX30046" y="connsiteY30046"/>
              </a:cxn>
              <a:cxn ang="0">
                <a:pos x="connsiteX30047" y="connsiteY30047"/>
              </a:cxn>
              <a:cxn ang="0">
                <a:pos x="connsiteX30048" y="connsiteY30048"/>
              </a:cxn>
              <a:cxn ang="0">
                <a:pos x="connsiteX30049" y="connsiteY30049"/>
              </a:cxn>
              <a:cxn ang="0">
                <a:pos x="connsiteX30050" y="connsiteY30050"/>
              </a:cxn>
              <a:cxn ang="0">
                <a:pos x="connsiteX30051" y="connsiteY30051"/>
              </a:cxn>
              <a:cxn ang="0">
                <a:pos x="connsiteX30052" y="connsiteY30052"/>
              </a:cxn>
              <a:cxn ang="0">
                <a:pos x="connsiteX30053" y="connsiteY30053"/>
              </a:cxn>
              <a:cxn ang="0">
                <a:pos x="connsiteX30054" y="connsiteY30054"/>
              </a:cxn>
              <a:cxn ang="0">
                <a:pos x="connsiteX30055" y="connsiteY30055"/>
              </a:cxn>
              <a:cxn ang="0">
                <a:pos x="connsiteX30056" y="connsiteY30056"/>
              </a:cxn>
              <a:cxn ang="0">
                <a:pos x="connsiteX30057" y="connsiteY30057"/>
              </a:cxn>
              <a:cxn ang="0">
                <a:pos x="connsiteX30058" y="connsiteY30058"/>
              </a:cxn>
              <a:cxn ang="0">
                <a:pos x="connsiteX30059" y="connsiteY30059"/>
              </a:cxn>
              <a:cxn ang="0">
                <a:pos x="connsiteX30060" y="connsiteY30060"/>
              </a:cxn>
              <a:cxn ang="0">
                <a:pos x="connsiteX30061" y="connsiteY30061"/>
              </a:cxn>
              <a:cxn ang="0">
                <a:pos x="connsiteX30062" y="connsiteY30062"/>
              </a:cxn>
              <a:cxn ang="0">
                <a:pos x="connsiteX30063" y="connsiteY30063"/>
              </a:cxn>
              <a:cxn ang="0">
                <a:pos x="connsiteX30064" y="connsiteY30064"/>
              </a:cxn>
              <a:cxn ang="0">
                <a:pos x="connsiteX30065" y="connsiteY30065"/>
              </a:cxn>
              <a:cxn ang="0">
                <a:pos x="connsiteX30066" y="connsiteY30066"/>
              </a:cxn>
              <a:cxn ang="0">
                <a:pos x="connsiteX30067" y="connsiteY30067"/>
              </a:cxn>
              <a:cxn ang="0">
                <a:pos x="connsiteX30068" y="connsiteY30068"/>
              </a:cxn>
              <a:cxn ang="0">
                <a:pos x="connsiteX30069" y="connsiteY30069"/>
              </a:cxn>
              <a:cxn ang="0">
                <a:pos x="connsiteX30070" y="connsiteY30070"/>
              </a:cxn>
              <a:cxn ang="0">
                <a:pos x="connsiteX30071" y="connsiteY30071"/>
              </a:cxn>
              <a:cxn ang="0">
                <a:pos x="connsiteX30072" y="connsiteY30072"/>
              </a:cxn>
              <a:cxn ang="0">
                <a:pos x="connsiteX30073" y="connsiteY30073"/>
              </a:cxn>
              <a:cxn ang="0">
                <a:pos x="connsiteX30074" y="connsiteY30074"/>
              </a:cxn>
              <a:cxn ang="0">
                <a:pos x="connsiteX30075" y="connsiteY30075"/>
              </a:cxn>
              <a:cxn ang="0">
                <a:pos x="connsiteX30076" y="connsiteY30076"/>
              </a:cxn>
              <a:cxn ang="0">
                <a:pos x="connsiteX30077" y="connsiteY30077"/>
              </a:cxn>
              <a:cxn ang="0">
                <a:pos x="connsiteX30078" y="connsiteY30078"/>
              </a:cxn>
              <a:cxn ang="0">
                <a:pos x="connsiteX30079" y="connsiteY30079"/>
              </a:cxn>
              <a:cxn ang="0">
                <a:pos x="connsiteX30080" y="connsiteY30080"/>
              </a:cxn>
              <a:cxn ang="0">
                <a:pos x="connsiteX30081" y="connsiteY30081"/>
              </a:cxn>
              <a:cxn ang="0">
                <a:pos x="connsiteX30082" y="connsiteY30082"/>
              </a:cxn>
              <a:cxn ang="0">
                <a:pos x="connsiteX30083" y="connsiteY30083"/>
              </a:cxn>
              <a:cxn ang="0">
                <a:pos x="connsiteX30084" y="connsiteY30084"/>
              </a:cxn>
              <a:cxn ang="0">
                <a:pos x="connsiteX30085" y="connsiteY30085"/>
              </a:cxn>
              <a:cxn ang="0">
                <a:pos x="connsiteX30086" y="connsiteY30086"/>
              </a:cxn>
              <a:cxn ang="0">
                <a:pos x="connsiteX30087" y="connsiteY30087"/>
              </a:cxn>
              <a:cxn ang="0">
                <a:pos x="connsiteX30088" y="connsiteY30088"/>
              </a:cxn>
              <a:cxn ang="0">
                <a:pos x="connsiteX30089" y="connsiteY30089"/>
              </a:cxn>
              <a:cxn ang="0">
                <a:pos x="connsiteX30090" y="connsiteY30090"/>
              </a:cxn>
              <a:cxn ang="0">
                <a:pos x="connsiteX30091" y="connsiteY30091"/>
              </a:cxn>
              <a:cxn ang="0">
                <a:pos x="connsiteX30092" y="connsiteY30092"/>
              </a:cxn>
              <a:cxn ang="0">
                <a:pos x="connsiteX30093" y="connsiteY30093"/>
              </a:cxn>
              <a:cxn ang="0">
                <a:pos x="connsiteX30094" y="connsiteY30094"/>
              </a:cxn>
              <a:cxn ang="0">
                <a:pos x="connsiteX30095" y="connsiteY30095"/>
              </a:cxn>
              <a:cxn ang="0">
                <a:pos x="connsiteX30096" y="connsiteY30096"/>
              </a:cxn>
              <a:cxn ang="0">
                <a:pos x="connsiteX30097" y="connsiteY30097"/>
              </a:cxn>
              <a:cxn ang="0">
                <a:pos x="connsiteX30098" y="connsiteY30098"/>
              </a:cxn>
              <a:cxn ang="0">
                <a:pos x="connsiteX30099" y="connsiteY30099"/>
              </a:cxn>
              <a:cxn ang="0">
                <a:pos x="connsiteX30100" y="connsiteY30100"/>
              </a:cxn>
              <a:cxn ang="0">
                <a:pos x="connsiteX30101" y="connsiteY30101"/>
              </a:cxn>
              <a:cxn ang="0">
                <a:pos x="connsiteX30102" y="connsiteY30102"/>
              </a:cxn>
              <a:cxn ang="0">
                <a:pos x="connsiteX30103" y="connsiteY30103"/>
              </a:cxn>
              <a:cxn ang="0">
                <a:pos x="connsiteX30104" y="connsiteY30104"/>
              </a:cxn>
              <a:cxn ang="0">
                <a:pos x="connsiteX30105" y="connsiteY30105"/>
              </a:cxn>
              <a:cxn ang="0">
                <a:pos x="connsiteX30106" y="connsiteY30106"/>
              </a:cxn>
              <a:cxn ang="0">
                <a:pos x="connsiteX30107" y="connsiteY30107"/>
              </a:cxn>
              <a:cxn ang="0">
                <a:pos x="connsiteX30108" y="connsiteY30108"/>
              </a:cxn>
              <a:cxn ang="0">
                <a:pos x="connsiteX30109" y="connsiteY30109"/>
              </a:cxn>
              <a:cxn ang="0">
                <a:pos x="connsiteX30110" y="connsiteY30110"/>
              </a:cxn>
              <a:cxn ang="0">
                <a:pos x="connsiteX30111" y="connsiteY30111"/>
              </a:cxn>
              <a:cxn ang="0">
                <a:pos x="connsiteX30112" y="connsiteY30112"/>
              </a:cxn>
              <a:cxn ang="0">
                <a:pos x="connsiteX30113" y="connsiteY30113"/>
              </a:cxn>
              <a:cxn ang="0">
                <a:pos x="connsiteX30114" y="connsiteY30114"/>
              </a:cxn>
              <a:cxn ang="0">
                <a:pos x="connsiteX30115" y="connsiteY30115"/>
              </a:cxn>
              <a:cxn ang="0">
                <a:pos x="connsiteX30116" y="connsiteY30116"/>
              </a:cxn>
              <a:cxn ang="0">
                <a:pos x="connsiteX30117" y="connsiteY30117"/>
              </a:cxn>
              <a:cxn ang="0">
                <a:pos x="connsiteX30118" y="connsiteY30118"/>
              </a:cxn>
              <a:cxn ang="0">
                <a:pos x="connsiteX30119" y="connsiteY30119"/>
              </a:cxn>
              <a:cxn ang="0">
                <a:pos x="connsiteX30120" y="connsiteY30120"/>
              </a:cxn>
              <a:cxn ang="0">
                <a:pos x="connsiteX30121" y="connsiteY30121"/>
              </a:cxn>
              <a:cxn ang="0">
                <a:pos x="connsiteX30122" y="connsiteY30122"/>
              </a:cxn>
              <a:cxn ang="0">
                <a:pos x="connsiteX30123" y="connsiteY30123"/>
              </a:cxn>
              <a:cxn ang="0">
                <a:pos x="connsiteX30124" y="connsiteY30124"/>
              </a:cxn>
              <a:cxn ang="0">
                <a:pos x="connsiteX30125" y="connsiteY30125"/>
              </a:cxn>
              <a:cxn ang="0">
                <a:pos x="connsiteX30126" y="connsiteY30126"/>
              </a:cxn>
              <a:cxn ang="0">
                <a:pos x="connsiteX30127" y="connsiteY30127"/>
              </a:cxn>
              <a:cxn ang="0">
                <a:pos x="connsiteX30128" y="connsiteY30128"/>
              </a:cxn>
              <a:cxn ang="0">
                <a:pos x="connsiteX30129" y="connsiteY30129"/>
              </a:cxn>
              <a:cxn ang="0">
                <a:pos x="connsiteX30130" y="connsiteY30130"/>
              </a:cxn>
              <a:cxn ang="0">
                <a:pos x="connsiteX30131" y="connsiteY30131"/>
              </a:cxn>
              <a:cxn ang="0">
                <a:pos x="connsiteX30132" y="connsiteY30132"/>
              </a:cxn>
              <a:cxn ang="0">
                <a:pos x="connsiteX30133" y="connsiteY30133"/>
              </a:cxn>
              <a:cxn ang="0">
                <a:pos x="connsiteX30134" y="connsiteY30134"/>
              </a:cxn>
              <a:cxn ang="0">
                <a:pos x="connsiteX30135" y="connsiteY30135"/>
              </a:cxn>
              <a:cxn ang="0">
                <a:pos x="connsiteX30136" y="connsiteY30136"/>
              </a:cxn>
              <a:cxn ang="0">
                <a:pos x="connsiteX30137" y="connsiteY30137"/>
              </a:cxn>
              <a:cxn ang="0">
                <a:pos x="connsiteX30138" y="connsiteY30138"/>
              </a:cxn>
              <a:cxn ang="0">
                <a:pos x="connsiteX30139" y="connsiteY30139"/>
              </a:cxn>
              <a:cxn ang="0">
                <a:pos x="connsiteX30140" y="connsiteY30140"/>
              </a:cxn>
              <a:cxn ang="0">
                <a:pos x="connsiteX30141" y="connsiteY30141"/>
              </a:cxn>
              <a:cxn ang="0">
                <a:pos x="connsiteX30142" y="connsiteY30142"/>
              </a:cxn>
              <a:cxn ang="0">
                <a:pos x="connsiteX30143" y="connsiteY30143"/>
              </a:cxn>
              <a:cxn ang="0">
                <a:pos x="connsiteX30144" y="connsiteY30144"/>
              </a:cxn>
              <a:cxn ang="0">
                <a:pos x="connsiteX30145" y="connsiteY30145"/>
              </a:cxn>
              <a:cxn ang="0">
                <a:pos x="connsiteX30146" y="connsiteY30146"/>
              </a:cxn>
              <a:cxn ang="0">
                <a:pos x="connsiteX30147" y="connsiteY30147"/>
              </a:cxn>
              <a:cxn ang="0">
                <a:pos x="connsiteX30148" y="connsiteY30148"/>
              </a:cxn>
              <a:cxn ang="0">
                <a:pos x="connsiteX30149" y="connsiteY30149"/>
              </a:cxn>
              <a:cxn ang="0">
                <a:pos x="connsiteX30150" y="connsiteY30150"/>
              </a:cxn>
              <a:cxn ang="0">
                <a:pos x="connsiteX30151" y="connsiteY30151"/>
              </a:cxn>
              <a:cxn ang="0">
                <a:pos x="connsiteX30152" y="connsiteY30152"/>
              </a:cxn>
              <a:cxn ang="0">
                <a:pos x="connsiteX30153" y="connsiteY30153"/>
              </a:cxn>
              <a:cxn ang="0">
                <a:pos x="connsiteX30154" y="connsiteY30154"/>
              </a:cxn>
              <a:cxn ang="0">
                <a:pos x="connsiteX30155" y="connsiteY30155"/>
              </a:cxn>
              <a:cxn ang="0">
                <a:pos x="connsiteX30156" y="connsiteY30156"/>
              </a:cxn>
              <a:cxn ang="0">
                <a:pos x="connsiteX30157" y="connsiteY30157"/>
              </a:cxn>
              <a:cxn ang="0">
                <a:pos x="connsiteX30158" y="connsiteY30158"/>
              </a:cxn>
              <a:cxn ang="0">
                <a:pos x="connsiteX30159" y="connsiteY30159"/>
              </a:cxn>
              <a:cxn ang="0">
                <a:pos x="connsiteX30160" y="connsiteY30160"/>
              </a:cxn>
              <a:cxn ang="0">
                <a:pos x="connsiteX30161" y="connsiteY30161"/>
              </a:cxn>
              <a:cxn ang="0">
                <a:pos x="connsiteX30162" y="connsiteY30162"/>
              </a:cxn>
              <a:cxn ang="0">
                <a:pos x="connsiteX30163" y="connsiteY30163"/>
              </a:cxn>
              <a:cxn ang="0">
                <a:pos x="connsiteX30164" y="connsiteY30164"/>
              </a:cxn>
              <a:cxn ang="0">
                <a:pos x="connsiteX30165" y="connsiteY30165"/>
              </a:cxn>
              <a:cxn ang="0">
                <a:pos x="connsiteX30166" y="connsiteY30166"/>
              </a:cxn>
              <a:cxn ang="0">
                <a:pos x="connsiteX30167" y="connsiteY30167"/>
              </a:cxn>
              <a:cxn ang="0">
                <a:pos x="connsiteX30168" y="connsiteY30168"/>
              </a:cxn>
              <a:cxn ang="0">
                <a:pos x="connsiteX30169" y="connsiteY30169"/>
              </a:cxn>
              <a:cxn ang="0">
                <a:pos x="connsiteX30170" y="connsiteY30170"/>
              </a:cxn>
              <a:cxn ang="0">
                <a:pos x="connsiteX30171" y="connsiteY30171"/>
              </a:cxn>
              <a:cxn ang="0">
                <a:pos x="connsiteX30172" y="connsiteY30172"/>
              </a:cxn>
              <a:cxn ang="0">
                <a:pos x="connsiteX30173" y="connsiteY30173"/>
              </a:cxn>
              <a:cxn ang="0">
                <a:pos x="connsiteX30174" y="connsiteY30174"/>
              </a:cxn>
              <a:cxn ang="0">
                <a:pos x="connsiteX30175" y="connsiteY30175"/>
              </a:cxn>
              <a:cxn ang="0">
                <a:pos x="connsiteX30176" y="connsiteY30176"/>
              </a:cxn>
              <a:cxn ang="0">
                <a:pos x="connsiteX30177" y="connsiteY30177"/>
              </a:cxn>
              <a:cxn ang="0">
                <a:pos x="connsiteX30178" y="connsiteY30178"/>
              </a:cxn>
              <a:cxn ang="0">
                <a:pos x="connsiteX30179" y="connsiteY30179"/>
              </a:cxn>
              <a:cxn ang="0">
                <a:pos x="connsiteX30180" y="connsiteY30180"/>
              </a:cxn>
              <a:cxn ang="0">
                <a:pos x="connsiteX30181" y="connsiteY30181"/>
              </a:cxn>
              <a:cxn ang="0">
                <a:pos x="connsiteX30182" y="connsiteY30182"/>
              </a:cxn>
              <a:cxn ang="0">
                <a:pos x="connsiteX30183" y="connsiteY30183"/>
              </a:cxn>
              <a:cxn ang="0">
                <a:pos x="connsiteX30184" y="connsiteY30184"/>
              </a:cxn>
              <a:cxn ang="0">
                <a:pos x="connsiteX30185" y="connsiteY30185"/>
              </a:cxn>
              <a:cxn ang="0">
                <a:pos x="connsiteX30186" y="connsiteY30186"/>
              </a:cxn>
              <a:cxn ang="0">
                <a:pos x="connsiteX30187" y="connsiteY30187"/>
              </a:cxn>
              <a:cxn ang="0">
                <a:pos x="connsiteX30188" y="connsiteY30188"/>
              </a:cxn>
              <a:cxn ang="0">
                <a:pos x="connsiteX30189" y="connsiteY30189"/>
              </a:cxn>
              <a:cxn ang="0">
                <a:pos x="connsiteX30190" y="connsiteY30190"/>
              </a:cxn>
              <a:cxn ang="0">
                <a:pos x="connsiteX30191" y="connsiteY30191"/>
              </a:cxn>
              <a:cxn ang="0">
                <a:pos x="connsiteX30192" y="connsiteY30192"/>
              </a:cxn>
              <a:cxn ang="0">
                <a:pos x="connsiteX30193" y="connsiteY30193"/>
              </a:cxn>
              <a:cxn ang="0">
                <a:pos x="connsiteX30194" y="connsiteY30194"/>
              </a:cxn>
              <a:cxn ang="0">
                <a:pos x="connsiteX30195" y="connsiteY30195"/>
              </a:cxn>
              <a:cxn ang="0">
                <a:pos x="connsiteX30196" y="connsiteY30196"/>
              </a:cxn>
              <a:cxn ang="0">
                <a:pos x="connsiteX30197" y="connsiteY30197"/>
              </a:cxn>
              <a:cxn ang="0">
                <a:pos x="connsiteX30198" y="connsiteY30198"/>
              </a:cxn>
              <a:cxn ang="0">
                <a:pos x="connsiteX30199" y="connsiteY30199"/>
              </a:cxn>
              <a:cxn ang="0">
                <a:pos x="connsiteX30200" y="connsiteY30200"/>
              </a:cxn>
              <a:cxn ang="0">
                <a:pos x="connsiteX30201" y="connsiteY30201"/>
              </a:cxn>
              <a:cxn ang="0">
                <a:pos x="connsiteX30202" y="connsiteY30202"/>
              </a:cxn>
              <a:cxn ang="0">
                <a:pos x="connsiteX30203" y="connsiteY30203"/>
              </a:cxn>
              <a:cxn ang="0">
                <a:pos x="connsiteX30204" y="connsiteY30204"/>
              </a:cxn>
              <a:cxn ang="0">
                <a:pos x="connsiteX30205" y="connsiteY30205"/>
              </a:cxn>
              <a:cxn ang="0">
                <a:pos x="connsiteX30206" y="connsiteY30206"/>
              </a:cxn>
              <a:cxn ang="0">
                <a:pos x="connsiteX30207" y="connsiteY30207"/>
              </a:cxn>
              <a:cxn ang="0">
                <a:pos x="connsiteX30208" y="connsiteY30208"/>
              </a:cxn>
              <a:cxn ang="0">
                <a:pos x="connsiteX30209" y="connsiteY30209"/>
              </a:cxn>
              <a:cxn ang="0">
                <a:pos x="connsiteX30210" y="connsiteY30210"/>
              </a:cxn>
              <a:cxn ang="0">
                <a:pos x="connsiteX30211" y="connsiteY30211"/>
              </a:cxn>
              <a:cxn ang="0">
                <a:pos x="connsiteX30212" y="connsiteY30212"/>
              </a:cxn>
              <a:cxn ang="0">
                <a:pos x="connsiteX30213" y="connsiteY30213"/>
              </a:cxn>
              <a:cxn ang="0">
                <a:pos x="connsiteX30214" y="connsiteY30214"/>
              </a:cxn>
              <a:cxn ang="0">
                <a:pos x="connsiteX30215" y="connsiteY30215"/>
              </a:cxn>
              <a:cxn ang="0">
                <a:pos x="connsiteX30216" y="connsiteY30216"/>
              </a:cxn>
              <a:cxn ang="0">
                <a:pos x="connsiteX30217" y="connsiteY30217"/>
              </a:cxn>
              <a:cxn ang="0">
                <a:pos x="connsiteX30218" y="connsiteY30218"/>
              </a:cxn>
              <a:cxn ang="0">
                <a:pos x="connsiteX30219" y="connsiteY30219"/>
              </a:cxn>
              <a:cxn ang="0">
                <a:pos x="connsiteX30220" y="connsiteY30220"/>
              </a:cxn>
              <a:cxn ang="0">
                <a:pos x="connsiteX30221" y="connsiteY30221"/>
              </a:cxn>
              <a:cxn ang="0">
                <a:pos x="connsiteX30222" y="connsiteY30222"/>
              </a:cxn>
              <a:cxn ang="0">
                <a:pos x="connsiteX30223" y="connsiteY30223"/>
              </a:cxn>
              <a:cxn ang="0">
                <a:pos x="connsiteX30224" y="connsiteY30224"/>
              </a:cxn>
              <a:cxn ang="0">
                <a:pos x="connsiteX30225" y="connsiteY30225"/>
              </a:cxn>
              <a:cxn ang="0">
                <a:pos x="connsiteX30226" y="connsiteY30226"/>
              </a:cxn>
              <a:cxn ang="0">
                <a:pos x="connsiteX30227" y="connsiteY30227"/>
              </a:cxn>
              <a:cxn ang="0">
                <a:pos x="connsiteX30228" y="connsiteY30228"/>
              </a:cxn>
              <a:cxn ang="0">
                <a:pos x="connsiteX30229" y="connsiteY30229"/>
              </a:cxn>
              <a:cxn ang="0">
                <a:pos x="connsiteX30230" y="connsiteY30230"/>
              </a:cxn>
              <a:cxn ang="0">
                <a:pos x="connsiteX30231" y="connsiteY30231"/>
              </a:cxn>
              <a:cxn ang="0">
                <a:pos x="connsiteX30232" y="connsiteY30232"/>
              </a:cxn>
              <a:cxn ang="0">
                <a:pos x="connsiteX30233" y="connsiteY30233"/>
              </a:cxn>
              <a:cxn ang="0">
                <a:pos x="connsiteX30234" y="connsiteY30234"/>
              </a:cxn>
              <a:cxn ang="0">
                <a:pos x="connsiteX30235" y="connsiteY30235"/>
              </a:cxn>
              <a:cxn ang="0">
                <a:pos x="connsiteX30236" y="connsiteY30236"/>
              </a:cxn>
              <a:cxn ang="0">
                <a:pos x="connsiteX30237" y="connsiteY30237"/>
              </a:cxn>
              <a:cxn ang="0">
                <a:pos x="connsiteX30238" y="connsiteY30238"/>
              </a:cxn>
              <a:cxn ang="0">
                <a:pos x="connsiteX30239" y="connsiteY30239"/>
              </a:cxn>
              <a:cxn ang="0">
                <a:pos x="connsiteX30240" y="connsiteY30240"/>
              </a:cxn>
              <a:cxn ang="0">
                <a:pos x="connsiteX30241" y="connsiteY30241"/>
              </a:cxn>
              <a:cxn ang="0">
                <a:pos x="connsiteX30242" y="connsiteY30242"/>
              </a:cxn>
              <a:cxn ang="0">
                <a:pos x="connsiteX30243" y="connsiteY30243"/>
              </a:cxn>
              <a:cxn ang="0">
                <a:pos x="connsiteX30244" y="connsiteY30244"/>
              </a:cxn>
              <a:cxn ang="0">
                <a:pos x="connsiteX30245" y="connsiteY30245"/>
              </a:cxn>
              <a:cxn ang="0">
                <a:pos x="connsiteX30246" y="connsiteY30246"/>
              </a:cxn>
              <a:cxn ang="0">
                <a:pos x="connsiteX30247" y="connsiteY30247"/>
              </a:cxn>
              <a:cxn ang="0">
                <a:pos x="connsiteX30248" y="connsiteY30248"/>
              </a:cxn>
              <a:cxn ang="0">
                <a:pos x="connsiteX30249" y="connsiteY30249"/>
              </a:cxn>
              <a:cxn ang="0">
                <a:pos x="connsiteX30250" y="connsiteY30250"/>
              </a:cxn>
              <a:cxn ang="0">
                <a:pos x="connsiteX30251" y="connsiteY30251"/>
              </a:cxn>
              <a:cxn ang="0">
                <a:pos x="connsiteX30252" y="connsiteY30252"/>
              </a:cxn>
              <a:cxn ang="0">
                <a:pos x="connsiteX30253" y="connsiteY30253"/>
              </a:cxn>
              <a:cxn ang="0">
                <a:pos x="connsiteX30254" y="connsiteY30254"/>
              </a:cxn>
              <a:cxn ang="0">
                <a:pos x="connsiteX30255" y="connsiteY30255"/>
              </a:cxn>
              <a:cxn ang="0">
                <a:pos x="connsiteX30256" y="connsiteY30256"/>
              </a:cxn>
              <a:cxn ang="0">
                <a:pos x="connsiteX30257" y="connsiteY30257"/>
              </a:cxn>
              <a:cxn ang="0">
                <a:pos x="connsiteX30258" y="connsiteY30258"/>
              </a:cxn>
              <a:cxn ang="0">
                <a:pos x="connsiteX30259" y="connsiteY30259"/>
              </a:cxn>
              <a:cxn ang="0">
                <a:pos x="connsiteX30260" y="connsiteY30260"/>
              </a:cxn>
              <a:cxn ang="0">
                <a:pos x="connsiteX30261" y="connsiteY30261"/>
              </a:cxn>
              <a:cxn ang="0">
                <a:pos x="connsiteX30262" y="connsiteY30262"/>
              </a:cxn>
              <a:cxn ang="0">
                <a:pos x="connsiteX30263" y="connsiteY30263"/>
              </a:cxn>
              <a:cxn ang="0">
                <a:pos x="connsiteX30264" y="connsiteY30264"/>
              </a:cxn>
              <a:cxn ang="0">
                <a:pos x="connsiteX30265" y="connsiteY30265"/>
              </a:cxn>
              <a:cxn ang="0">
                <a:pos x="connsiteX30266" y="connsiteY30266"/>
              </a:cxn>
              <a:cxn ang="0">
                <a:pos x="connsiteX30267" y="connsiteY30267"/>
              </a:cxn>
              <a:cxn ang="0">
                <a:pos x="connsiteX30268" y="connsiteY30268"/>
              </a:cxn>
              <a:cxn ang="0">
                <a:pos x="connsiteX30269" y="connsiteY30269"/>
              </a:cxn>
              <a:cxn ang="0">
                <a:pos x="connsiteX30270" y="connsiteY30270"/>
              </a:cxn>
              <a:cxn ang="0">
                <a:pos x="connsiteX30271" y="connsiteY30271"/>
              </a:cxn>
              <a:cxn ang="0">
                <a:pos x="connsiteX30272" y="connsiteY30272"/>
              </a:cxn>
              <a:cxn ang="0">
                <a:pos x="connsiteX30273" y="connsiteY30273"/>
              </a:cxn>
              <a:cxn ang="0">
                <a:pos x="connsiteX30274" y="connsiteY30274"/>
              </a:cxn>
              <a:cxn ang="0">
                <a:pos x="connsiteX30275" y="connsiteY30275"/>
              </a:cxn>
              <a:cxn ang="0">
                <a:pos x="connsiteX30276" y="connsiteY30276"/>
              </a:cxn>
              <a:cxn ang="0">
                <a:pos x="connsiteX30277" y="connsiteY30277"/>
              </a:cxn>
              <a:cxn ang="0">
                <a:pos x="connsiteX30278" y="connsiteY30278"/>
              </a:cxn>
              <a:cxn ang="0">
                <a:pos x="connsiteX30279" y="connsiteY30279"/>
              </a:cxn>
              <a:cxn ang="0">
                <a:pos x="connsiteX30280" y="connsiteY30280"/>
              </a:cxn>
              <a:cxn ang="0">
                <a:pos x="connsiteX30281" y="connsiteY30281"/>
              </a:cxn>
              <a:cxn ang="0">
                <a:pos x="connsiteX30282" y="connsiteY30282"/>
              </a:cxn>
              <a:cxn ang="0">
                <a:pos x="connsiteX30283" y="connsiteY30283"/>
              </a:cxn>
              <a:cxn ang="0">
                <a:pos x="connsiteX30284" y="connsiteY30284"/>
              </a:cxn>
              <a:cxn ang="0">
                <a:pos x="connsiteX30285" y="connsiteY30285"/>
              </a:cxn>
              <a:cxn ang="0">
                <a:pos x="connsiteX30286" y="connsiteY30286"/>
              </a:cxn>
              <a:cxn ang="0">
                <a:pos x="connsiteX30287" y="connsiteY30287"/>
              </a:cxn>
              <a:cxn ang="0">
                <a:pos x="connsiteX30288" y="connsiteY30288"/>
              </a:cxn>
              <a:cxn ang="0">
                <a:pos x="connsiteX30289" y="connsiteY30289"/>
              </a:cxn>
              <a:cxn ang="0">
                <a:pos x="connsiteX30290" y="connsiteY30290"/>
              </a:cxn>
              <a:cxn ang="0">
                <a:pos x="connsiteX30291" y="connsiteY30291"/>
              </a:cxn>
              <a:cxn ang="0">
                <a:pos x="connsiteX30292" y="connsiteY30292"/>
              </a:cxn>
              <a:cxn ang="0">
                <a:pos x="connsiteX30293" y="connsiteY30293"/>
              </a:cxn>
              <a:cxn ang="0">
                <a:pos x="connsiteX30294" y="connsiteY30294"/>
              </a:cxn>
              <a:cxn ang="0">
                <a:pos x="connsiteX30295" y="connsiteY30295"/>
              </a:cxn>
              <a:cxn ang="0">
                <a:pos x="connsiteX30296" y="connsiteY30296"/>
              </a:cxn>
              <a:cxn ang="0">
                <a:pos x="connsiteX30297" y="connsiteY30297"/>
              </a:cxn>
              <a:cxn ang="0">
                <a:pos x="connsiteX30298" y="connsiteY30298"/>
              </a:cxn>
              <a:cxn ang="0">
                <a:pos x="connsiteX30299" y="connsiteY30299"/>
              </a:cxn>
              <a:cxn ang="0">
                <a:pos x="connsiteX30300" y="connsiteY30300"/>
              </a:cxn>
              <a:cxn ang="0">
                <a:pos x="connsiteX30301" y="connsiteY30301"/>
              </a:cxn>
              <a:cxn ang="0">
                <a:pos x="connsiteX30302" y="connsiteY30302"/>
              </a:cxn>
              <a:cxn ang="0">
                <a:pos x="connsiteX30303" y="connsiteY30303"/>
              </a:cxn>
              <a:cxn ang="0">
                <a:pos x="connsiteX30304" y="connsiteY30304"/>
              </a:cxn>
              <a:cxn ang="0">
                <a:pos x="connsiteX30305" y="connsiteY30305"/>
              </a:cxn>
              <a:cxn ang="0">
                <a:pos x="connsiteX30306" y="connsiteY30306"/>
              </a:cxn>
              <a:cxn ang="0">
                <a:pos x="connsiteX30307" y="connsiteY30307"/>
              </a:cxn>
              <a:cxn ang="0">
                <a:pos x="connsiteX30308" y="connsiteY30308"/>
              </a:cxn>
              <a:cxn ang="0">
                <a:pos x="connsiteX30309" y="connsiteY30309"/>
              </a:cxn>
              <a:cxn ang="0">
                <a:pos x="connsiteX30310" y="connsiteY30310"/>
              </a:cxn>
              <a:cxn ang="0">
                <a:pos x="connsiteX30311" y="connsiteY30311"/>
              </a:cxn>
              <a:cxn ang="0">
                <a:pos x="connsiteX30312" y="connsiteY30312"/>
              </a:cxn>
              <a:cxn ang="0">
                <a:pos x="connsiteX30313" y="connsiteY30313"/>
              </a:cxn>
              <a:cxn ang="0">
                <a:pos x="connsiteX30314" y="connsiteY30314"/>
              </a:cxn>
              <a:cxn ang="0">
                <a:pos x="connsiteX30315" y="connsiteY30315"/>
              </a:cxn>
              <a:cxn ang="0">
                <a:pos x="connsiteX30316" y="connsiteY30316"/>
              </a:cxn>
              <a:cxn ang="0">
                <a:pos x="connsiteX30317" y="connsiteY30317"/>
              </a:cxn>
              <a:cxn ang="0">
                <a:pos x="connsiteX30318" y="connsiteY30318"/>
              </a:cxn>
              <a:cxn ang="0">
                <a:pos x="connsiteX30319" y="connsiteY30319"/>
              </a:cxn>
              <a:cxn ang="0">
                <a:pos x="connsiteX30320" y="connsiteY30320"/>
              </a:cxn>
              <a:cxn ang="0">
                <a:pos x="connsiteX30321" y="connsiteY30321"/>
              </a:cxn>
              <a:cxn ang="0">
                <a:pos x="connsiteX30322" y="connsiteY30322"/>
              </a:cxn>
              <a:cxn ang="0">
                <a:pos x="connsiteX30323" y="connsiteY30323"/>
              </a:cxn>
              <a:cxn ang="0">
                <a:pos x="connsiteX30324" y="connsiteY30324"/>
              </a:cxn>
              <a:cxn ang="0">
                <a:pos x="connsiteX30325" y="connsiteY30325"/>
              </a:cxn>
              <a:cxn ang="0">
                <a:pos x="connsiteX30326" y="connsiteY30326"/>
              </a:cxn>
              <a:cxn ang="0">
                <a:pos x="connsiteX30327" y="connsiteY30327"/>
              </a:cxn>
              <a:cxn ang="0">
                <a:pos x="connsiteX30328" y="connsiteY30328"/>
              </a:cxn>
              <a:cxn ang="0">
                <a:pos x="connsiteX30329" y="connsiteY30329"/>
              </a:cxn>
              <a:cxn ang="0">
                <a:pos x="connsiteX30330" y="connsiteY30330"/>
              </a:cxn>
              <a:cxn ang="0">
                <a:pos x="connsiteX30331" y="connsiteY30331"/>
              </a:cxn>
              <a:cxn ang="0">
                <a:pos x="connsiteX30332" y="connsiteY30332"/>
              </a:cxn>
              <a:cxn ang="0">
                <a:pos x="connsiteX30333" y="connsiteY30333"/>
              </a:cxn>
              <a:cxn ang="0">
                <a:pos x="connsiteX30334" y="connsiteY30334"/>
              </a:cxn>
              <a:cxn ang="0">
                <a:pos x="connsiteX30335" y="connsiteY30335"/>
              </a:cxn>
              <a:cxn ang="0">
                <a:pos x="connsiteX30336" y="connsiteY30336"/>
              </a:cxn>
              <a:cxn ang="0">
                <a:pos x="connsiteX30337" y="connsiteY30337"/>
              </a:cxn>
              <a:cxn ang="0">
                <a:pos x="connsiteX30338" y="connsiteY30338"/>
              </a:cxn>
              <a:cxn ang="0">
                <a:pos x="connsiteX30339" y="connsiteY30339"/>
              </a:cxn>
              <a:cxn ang="0">
                <a:pos x="connsiteX30340" y="connsiteY30340"/>
              </a:cxn>
              <a:cxn ang="0">
                <a:pos x="connsiteX30341" y="connsiteY30341"/>
              </a:cxn>
              <a:cxn ang="0">
                <a:pos x="connsiteX30342" y="connsiteY30342"/>
              </a:cxn>
              <a:cxn ang="0">
                <a:pos x="connsiteX30343" y="connsiteY30343"/>
              </a:cxn>
              <a:cxn ang="0">
                <a:pos x="connsiteX30344" y="connsiteY30344"/>
              </a:cxn>
              <a:cxn ang="0">
                <a:pos x="connsiteX30345" y="connsiteY30345"/>
              </a:cxn>
              <a:cxn ang="0">
                <a:pos x="connsiteX30346" y="connsiteY30346"/>
              </a:cxn>
              <a:cxn ang="0">
                <a:pos x="connsiteX30347" y="connsiteY30347"/>
              </a:cxn>
              <a:cxn ang="0">
                <a:pos x="connsiteX30348" y="connsiteY30348"/>
              </a:cxn>
              <a:cxn ang="0">
                <a:pos x="connsiteX30349" y="connsiteY30349"/>
              </a:cxn>
              <a:cxn ang="0">
                <a:pos x="connsiteX30350" y="connsiteY30350"/>
              </a:cxn>
              <a:cxn ang="0">
                <a:pos x="connsiteX30351" y="connsiteY30351"/>
              </a:cxn>
              <a:cxn ang="0">
                <a:pos x="connsiteX30352" y="connsiteY30352"/>
              </a:cxn>
              <a:cxn ang="0">
                <a:pos x="connsiteX30353" y="connsiteY30353"/>
              </a:cxn>
              <a:cxn ang="0">
                <a:pos x="connsiteX30354" y="connsiteY30354"/>
              </a:cxn>
              <a:cxn ang="0">
                <a:pos x="connsiteX30355" y="connsiteY30355"/>
              </a:cxn>
              <a:cxn ang="0">
                <a:pos x="connsiteX30356" y="connsiteY30356"/>
              </a:cxn>
              <a:cxn ang="0">
                <a:pos x="connsiteX30357" y="connsiteY30357"/>
              </a:cxn>
              <a:cxn ang="0">
                <a:pos x="connsiteX30358" y="connsiteY30358"/>
              </a:cxn>
              <a:cxn ang="0">
                <a:pos x="connsiteX30359" y="connsiteY30359"/>
              </a:cxn>
              <a:cxn ang="0">
                <a:pos x="connsiteX30360" y="connsiteY30360"/>
              </a:cxn>
              <a:cxn ang="0">
                <a:pos x="connsiteX30361" y="connsiteY30361"/>
              </a:cxn>
              <a:cxn ang="0">
                <a:pos x="connsiteX30362" y="connsiteY30362"/>
              </a:cxn>
              <a:cxn ang="0">
                <a:pos x="connsiteX30363" y="connsiteY30363"/>
              </a:cxn>
              <a:cxn ang="0">
                <a:pos x="connsiteX30364" y="connsiteY30364"/>
              </a:cxn>
              <a:cxn ang="0">
                <a:pos x="connsiteX30365" y="connsiteY30365"/>
              </a:cxn>
              <a:cxn ang="0">
                <a:pos x="connsiteX30366" y="connsiteY30366"/>
              </a:cxn>
              <a:cxn ang="0">
                <a:pos x="connsiteX30367" y="connsiteY30367"/>
              </a:cxn>
              <a:cxn ang="0">
                <a:pos x="connsiteX30368" y="connsiteY30368"/>
              </a:cxn>
              <a:cxn ang="0">
                <a:pos x="connsiteX30369" y="connsiteY30369"/>
              </a:cxn>
              <a:cxn ang="0">
                <a:pos x="connsiteX30370" y="connsiteY30370"/>
              </a:cxn>
              <a:cxn ang="0">
                <a:pos x="connsiteX30371" y="connsiteY30371"/>
              </a:cxn>
              <a:cxn ang="0">
                <a:pos x="connsiteX30372" y="connsiteY30372"/>
              </a:cxn>
              <a:cxn ang="0">
                <a:pos x="connsiteX30373" y="connsiteY30373"/>
              </a:cxn>
              <a:cxn ang="0">
                <a:pos x="connsiteX30374" y="connsiteY30374"/>
              </a:cxn>
              <a:cxn ang="0">
                <a:pos x="connsiteX30375" y="connsiteY30375"/>
              </a:cxn>
              <a:cxn ang="0">
                <a:pos x="connsiteX30376" y="connsiteY30376"/>
              </a:cxn>
              <a:cxn ang="0">
                <a:pos x="connsiteX30377" y="connsiteY30377"/>
              </a:cxn>
              <a:cxn ang="0">
                <a:pos x="connsiteX30378" y="connsiteY30378"/>
              </a:cxn>
              <a:cxn ang="0">
                <a:pos x="connsiteX30379" y="connsiteY30379"/>
              </a:cxn>
              <a:cxn ang="0">
                <a:pos x="connsiteX30380" y="connsiteY30380"/>
              </a:cxn>
              <a:cxn ang="0">
                <a:pos x="connsiteX30381" y="connsiteY30381"/>
              </a:cxn>
              <a:cxn ang="0">
                <a:pos x="connsiteX30382" y="connsiteY30382"/>
              </a:cxn>
              <a:cxn ang="0">
                <a:pos x="connsiteX30383" y="connsiteY30383"/>
              </a:cxn>
              <a:cxn ang="0">
                <a:pos x="connsiteX30384" y="connsiteY30384"/>
              </a:cxn>
              <a:cxn ang="0">
                <a:pos x="connsiteX30385" y="connsiteY30385"/>
              </a:cxn>
              <a:cxn ang="0">
                <a:pos x="connsiteX30386" y="connsiteY30386"/>
              </a:cxn>
              <a:cxn ang="0">
                <a:pos x="connsiteX30387" y="connsiteY30387"/>
              </a:cxn>
              <a:cxn ang="0">
                <a:pos x="connsiteX30388" y="connsiteY30388"/>
              </a:cxn>
              <a:cxn ang="0">
                <a:pos x="connsiteX30389" y="connsiteY30389"/>
              </a:cxn>
              <a:cxn ang="0">
                <a:pos x="connsiteX30390" y="connsiteY30390"/>
              </a:cxn>
              <a:cxn ang="0">
                <a:pos x="connsiteX30391" y="connsiteY30391"/>
              </a:cxn>
              <a:cxn ang="0">
                <a:pos x="connsiteX30392" y="connsiteY30392"/>
              </a:cxn>
              <a:cxn ang="0">
                <a:pos x="connsiteX30393" y="connsiteY30393"/>
              </a:cxn>
              <a:cxn ang="0">
                <a:pos x="connsiteX30394" y="connsiteY30394"/>
              </a:cxn>
              <a:cxn ang="0">
                <a:pos x="connsiteX30395" y="connsiteY30395"/>
              </a:cxn>
              <a:cxn ang="0">
                <a:pos x="connsiteX30396" y="connsiteY30396"/>
              </a:cxn>
              <a:cxn ang="0">
                <a:pos x="connsiteX30397" y="connsiteY30397"/>
              </a:cxn>
              <a:cxn ang="0">
                <a:pos x="connsiteX30398" y="connsiteY30398"/>
              </a:cxn>
              <a:cxn ang="0">
                <a:pos x="connsiteX30399" y="connsiteY30399"/>
              </a:cxn>
              <a:cxn ang="0">
                <a:pos x="connsiteX30400" y="connsiteY30400"/>
              </a:cxn>
              <a:cxn ang="0">
                <a:pos x="connsiteX30401" y="connsiteY30401"/>
              </a:cxn>
              <a:cxn ang="0">
                <a:pos x="connsiteX30402" y="connsiteY30402"/>
              </a:cxn>
              <a:cxn ang="0">
                <a:pos x="connsiteX30403" y="connsiteY30403"/>
              </a:cxn>
              <a:cxn ang="0">
                <a:pos x="connsiteX30404" y="connsiteY30404"/>
              </a:cxn>
              <a:cxn ang="0">
                <a:pos x="connsiteX30405" y="connsiteY30405"/>
              </a:cxn>
              <a:cxn ang="0">
                <a:pos x="connsiteX30406" y="connsiteY30406"/>
              </a:cxn>
              <a:cxn ang="0">
                <a:pos x="connsiteX30407" y="connsiteY30407"/>
              </a:cxn>
              <a:cxn ang="0">
                <a:pos x="connsiteX30408" y="connsiteY30408"/>
              </a:cxn>
              <a:cxn ang="0">
                <a:pos x="connsiteX30409" y="connsiteY30409"/>
              </a:cxn>
              <a:cxn ang="0">
                <a:pos x="connsiteX30410" y="connsiteY30410"/>
              </a:cxn>
              <a:cxn ang="0">
                <a:pos x="connsiteX30411" y="connsiteY30411"/>
              </a:cxn>
              <a:cxn ang="0">
                <a:pos x="connsiteX30412" y="connsiteY30412"/>
              </a:cxn>
              <a:cxn ang="0">
                <a:pos x="connsiteX30413" y="connsiteY30413"/>
              </a:cxn>
              <a:cxn ang="0">
                <a:pos x="connsiteX30414" y="connsiteY30414"/>
              </a:cxn>
              <a:cxn ang="0">
                <a:pos x="connsiteX30415" y="connsiteY30415"/>
              </a:cxn>
              <a:cxn ang="0">
                <a:pos x="connsiteX30416" y="connsiteY30416"/>
              </a:cxn>
              <a:cxn ang="0">
                <a:pos x="connsiteX30417" y="connsiteY30417"/>
              </a:cxn>
              <a:cxn ang="0">
                <a:pos x="connsiteX30418" y="connsiteY30418"/>
              </a:cxn>
              <a:cxn ang="0">
                <a:pos x="connsiteX30419" y="connsiteY30419"/>
              </a:cxn>
              <a:cxn ang="0">
                <a:pos x="connsiteX30420" y="connsiteY30420"/>
              </a:cxn>
              <a:cxn ang="0">
                <a:pos x="connsiteX30421" y="connsiteY30421"/>
              </a:cxn>
              <a:cxn ang="0">
                <a:pos x="connsiteX30422" y="connsiteY30422"/>
              </a:cxn>
              <a:cxn ang="0">
                <a:pos x="connsiteX30423" y="connsiteY30423"/>
              </a:cxn>
              <a:cxn ang="0">
                <a:pos x="connsiteX30424" y="connsiteY30424"/>
              </a:cxn>
              <a:cxn ang="0">
                <a:pos x="connsiteX30425" y="connsiteY30425"/>
              </a:cxn>
              <a:cxn ang="0">
                <a:pos x="connsiteX30426" y="connsiteY30426"/>
              </a:cxn>
              <a:cxn ang="0">
                <a:pos x="connsiteX30427" y="connsiteY30427"/>
              </a:cxn>
              <a:cxn ang="0">
                <a:pos x="connsiteX30428" y="connsiteY30428"/>
              </a:cxn>
              <a:cxn ang="0">
                <a:pos x="connsiteX30429" y="connsiteY30429"/>
              </a:cxn>
              <a:cxn ang="0">
                <a:pos x="connsiteX30430" y="connsiteY30430"/>
              </a:cxn>
              <a:cxn ang="0">
                <a:pos x="connsiteX30431" y="connsiteY30431"/>
              </a:cxn>
              <a:cxn ang="0">
                <a:pos x="connsiteX30432" y="connsiteY30432"/>
              </a:cxn>
              <a:cxn ang="0">
                <a:pos x="connsiteX30433" y="connsiteY30433"/>
              </a:cxn>
              <a:cxn ang="0">
                <a:pos x="connsiteX30434" y="connsiteY30434"/>
              </a:cxn>
              <a:cxn ang="0">
                <a:pos x="connsiteX30435" y="connsiteY30435"/>
              </a:cxn>
              <a:cxn ang="0">
                <a:pos x="connsiteX30436" y="connsiteY30436"/>
              </a:cxn>
              <a:cxn ang="0">
                <a:pos x="connsiteX30437" y="connsiteY30437"/>
              </a:cxn>
              <a:cxn ang="0">
                <a:pos x="connsiteX30438" y="connsiteY30438"/>
              </a:cxn>
              <a:cxn ang="0">
                <a:pos x="connsiteX30439" y="connsiteY30439"/>
              </a:cxn>
              <a:cxn ang="0">
                <a:pos x="connsiteX30440" y="connsiteY30440"/>
              </a:cxn>
              <a:cxn ang="0">
                <a:pos x="connsiteX30441" y="connsiteY30441"/>
              </a:cxn>
              <a:cxn ang="0">
                <a:pos x="connsiteX30442" y="connsiteY30442"/>
              </a:cxn>
              <a:cxn ang="0">
                <a:pos x="connsiteX30443" y="connsiteY30443"/>
              </a:cxn>
              <a:cxn ang="0">
                <a:pos x="connsiteX30444" y="connsiteY30444"/>
              </a:cxn>
              <a:cxn ang="0">
                <a:pos x="connsiteX30445" y="connsiteY30445"/>
              </a:cxn>
              <a:cxn ang="0">
                <a:pos x="connsiteX30446" y="connsiteY30446"/>
              </a:cxn>
              <a:cxn ang="0">
                <a:pos x="connsiteX30447" y="connsiteY30447"/>
              </a:cxn>
              <a:cxn ang="0">
                <a:pos x="connsiteX30448" y="connsiteY30448"/>
              </a:cxn>
              <a:cxn ang="0">
                <a:pos x="connsiteX30449" y="connsiteY30449"/>
              </a:cxn>
              <a:cxn ang="0">
                <a:pos x="connsiteX30450" y="connsiteY30450"/>
              </a:cxn>
              <a:cxn ang="0">
                <a:pos x="connsiteX30451" y="connsiteY30451"/>
              </a:cxn>
              <a:cxn ang="0">
                <a:pos x="connsiteX30452" y="connsiteY30452"/>
              </a:cxn>
              <a:cxn ang="0">
                <a:pos x="connsiteX30453" y="connsiteY30453"/>
              </a:cxn>
              <a:cxn ang="0">
                <a:pos x="connsiteX30454" y="connsiteY30454"/>
              </a:cxn>
              <a:cxn ang="0">
                <a:pos x="connsiteX30455" y="connsiteY30455"/>
              </a:cxn>
              <a:cxn ang="0">
                <a:pos x="connsiteX30456" y="connsiteY30456"/>
              </a:cxn>
              <a:cxn ang="0">
                <a:pos x="connsiteX30457" y="connsiteY30457"/>
              </a:cxn>
              <a:cxn ang="0">
                <a:pos x="connsiteX30458" y="connsiteY30458"/>
              </a:cxn>
              <a:cxn ang="0">
                <a:pos x="connsiteX30459" y="connsiteY30459"/>
              </a:cxn>
              <a:cxn ang="0">
                <a:pos x="connsiteX30460" y="connsiteY30460"/>
              </a:cxn>
              <a:cxn ang="0">
                <a:pos x="connsiteX30461" y="connsiteY30461"/>
              </a:cxn>
              <a:cxn ang="0">
                <a:pos x="connsiteX30462" y="connsiteY30462"/>
              </a:cxn>
              <a:cxn ang="0">
                <a:pos x="connsiteX30463" y="connsiteY30463"/>
              </a:cxn>
              <a:cxn ang="0">
                <a:pos x="connsiteX30464" y="connsiteY30464"/>
              </a:cxn>
              <a:cxn ang="0">
                <a:pos x="connsiteX30465" y="connsiteY30465"/>
              </a:cxn>
              <a:cxn ang="0">
                <a:pos x="connsiteX30466" y="connsiteY30466"/>
              </a:cxn>
              <a:cxn ang="0">
                <a:pos x="connsiteX30467" y="connsiteY30467"/>
              </a:cxn>
              <a:cxn ang="0">
                <a:pos x="connsiteX30468" y="connsiteY30468"/>
              </a:cxn>
              <a:cxn ang="0">
                <a:pos x="connsiteX30469" y="connsiteY30469"/>
              </a:cxn>
              <a:cxn ang="0">
                <a:pos x="connsiteX30470" y="connsiteY30470"/>
              </a:cxn>
              <a:cxn ang="0">
                <a:pos x="connsiteX30471" y="connsiteY30471"/>
              </a:cxn>
              <a:cxn ang="0">
                <a:pos x="connsiteX30472" y="connsiteY30472"/>
              </a:cxn>
              <a:cxn ang="0">
                <a:pos x="connsiteX30473" y="connsiteY30473"/>
              </a:cxn>
              <a:cxn ang="0">
                <a:pos x="connsiteX30474" y="connsiteY30474"/>
              </a:cxn>
              <a:cxn ang="0">
                <a:pos x="connsiteX30475" y="connsiteY30475"/>
              </a:cxn>
              <a:cxn ang="0">
                <a:pos x="connsiteX30476" y="connsiteY30476"/>
              </a:cxn>
              <a:cxn ang="0">
                <a:pos x="connsiteX30477" y="connsiteY30477"/>
              </a:cxn>
              <a:cxn ang="0">
                <a:pos x="connsiteX30478" y="connsiteY30478"/>
              </a:cxn>
              <a:cxn ang="0">
                <a:pos x="connsiteX30479" y="connsiteY30479"/>
              </a:cxn>
              <a:cxn ang="0">
                <a:pos x="connsiteX30480" y="connsiteY30480"/>
              </a:cxn>
              <a:cxn ang="0">
                <a:pos x="connsiteX30481" y="connsiteY30481"/>
              </a:cxn>
              <a:cxn ang="0">
                <a:pos x="connsiteX30482" y="connsiteY30482"/>
              </a:cxn>
              <a:cxn ang="0">
                <a:pos x="connsiteX30483" y="connsiteY30483"/>
              </a:cxn>
              <a:cxn ang="0">
                <a:pos x="connsiteX30484" y="connsiteY30484"/>
              </a:cxn>
              <a:cxn ang="0">
                <a:pos x="connsiteX30485" y="connsiteY30485"/>
              </a:cxn>
              <a:cxn ang="0">
                <a:pos x="connsiteX30486" y="connsiteY30486"/>
              </a:cxn>
              <a:cxn ang="0">
                <a:pos x="connsiteX30487" y="connsiteY30487"/>
              </a:cxn>
              <a:cxn ang="0">
                <a:pos x="connsiteX30488" y="connsiteY30488"/>
              </a:cxn>
              <a:cxn ang="0">
                <a:pos x="connsiteX30489" y="connsiteY30489"/>
              </a:cxn>
              <a:cxn ang="0">
                <a:pos x="connsiteX30490" y="connsiteY30490"/>
              </a:cxn>
              <a:cxn ang="0">
                <a:pos x="connsiteX30491" y="connsiteY30491"/>
              </a:cxn>
              <a:cxn ang="0">
                <a:pos x="connsiteX30492" y="connsiteY30492"/>
              </a:cxn>
              <a:cxn ang="0">
                <a:pos x="connsiteX30493" y="connsiteY30493"/>
              </a:cxn>
              <a:cxn ang="0">
                <a:pos x="connsiteX30494" y="connsiteY30494"/>
              </a:cxn>
              <a:cxn ang="0">
                <a:pos x="connsiteX30495" y="connsiteY30495"/>
              </a:cxn>
              <a:cxn ang="0">
                <a:pos x="connsiteX30496" y="connsiteY30496"/>
              </a:cxn>
              <a:cxn ang="0">
                <a:pos x="connsiteX30497" y="connsiteY30497"/>
              </a:cxn>
              <a:cxn ang="0">
                <a:pos x="connsiteX30498" y="connsiteY30498"/>
              </a:cxn>
              <a:cxn ang="0">
                <a:pos x="connsiteX30499" y="connsiteY30499"/>
              </a:cxn>
              <a:cxn ang="0">
                <a:pos x="connsiteX30500" y="connsiteY30500"/>
              </a:cxn>
              <a:cxn ang="0">
                <a:pos x="connsiteX30501" y="connsiteY30501"/>
              </a:cxn>
              <a:cxn ang="0">
                <a:pos x="connsiteX30502" y="connsiteY30502"/>
              </a:cxn>
              <a:cxn ang="0">
                <a:pos x="connsiteX30503" y="connsiteY30503"/>
              </a:cxn>
              <a:cxn ang="0">
                <a:pos x="connsiteX30504" y="connsiteY30504"/>
              </a:cxn>
              <a:cxn ang="0">
                <a:pos x="connsiteX30505" y="connsiteY30505"/>
              </a:cxn>
              <a:cxn ang="0">
                <a:pos x="connsiteX30506" y="connsiteY30506"/>
              </a:cxn>
              <a:cxn ang="0">
                <a:pos x="connsiteX30507" y="connsiteY30507"/>
              </a:cxn>
              <a:cxn ang="0">
                <a:pos x="connsiteX30508" y="connsiteY30508"/>
              </a:cxn>
              <a:cxn ang="0">
                <a:pos x="connsiteX30509" y="connsiteY30509"/>
              </a:cxn>
              <a:cxn ang="0">
                <a:pos x="connsiteX30510" y="connsiteY30510"/>
              </a:cxn>
              <a:cxn ang="0">
                <a:pos x="connsiteX30511" y="connsiteY30511"/>
              </a:cxn>
              <a:cxn ang="0">
                <a:pos x="connsiteX30512" y="connsiteY30512"/>
              </a:cxn>
              <a:cxn ang="0">
                <a:pos x="connsiteX30513" y="connsiteY30513"/>
              </a:cxn>
              <a:cxn ang="0">
                <a:pos x="connsiteX30514" y="connsiteY30514"/>
              </a:cxn>
              <a:cxn ang="0">
                <a:pos x="connsiteX30515" y="connsiteY30515"/>
              </a:cxn>
              <a:cxn ang="0">
                <a:pos x="connsiteX30516" y="connsiteY30516"/>
              </a:cxn>
              <a:cxn ang="0">
                <a:pos x="connsiteX30517" y="connsiteY30517"/>
              </a:cxn>
              <a:cxn ang="0">
                <a:pos x="connsiteX30518" y="connsiteY30518"/>
              </a:cxn>
              <a:cxn ang="0">
                <a:pos x="connsiteX30519" y="connsiteY30519"/>
              </a:cxn>
              <a:cxn ang="0">
                <a:pos x="connsiteX30520" y="connsiteY30520"/>
              </a:cxn>
              <a:cxn ang="0">
                <a:pos x="connsiteX30521" y="connsiteY30521"/>
              </a:cxn>
              <a:cxn ang="0">
                <a:pos x="connsiteX30522" y="connsiteY30522"/>
              </a:cxn>
              <a:cxn ang="0">
                <a:pos x="connsiteX30523" y="connsiteY30523"/>
              </a:cxn>
              <a:cxn ang="0">
                <a:pos x="connsiteX30524" y="connsiteY30524"/>
              </a:cxn>
              <a:cxn ang="0">
                <a:pos x="connsiteX30525" y="connsiteY30525"/>
              </a:cxn>
              <a:cxn ang="0">
                <a:pos x="connsiteX30526" y="connsiteY30526"/>
              </a:cxn>
              <a:cxn ang="0">
                <a:pos x="connsiteX30527" y="connsiteY30527"/>
              </a:cxn>
              <a:cxn ang="0">
                <a:pos x="connsiteX30528" y="connsiteY30528"/>
              </a:cxn>
              <a:cxn ang="0">
                <a:pos x="connsiteX30529" y="connsiteY30529"/>
              </a:cxn>
              <a:cxn ang="0">
                <a:pos x="connsiteX30530" y="connsiteY30530"/>
              </a:cxn>
              <a:cxn ang="0">
                <a:pos x="connsiteX30531" y="connsiteY30531"/>
              </a:cxn>
              <a:cxn ang="0">
                <a:pos x="connsiteX30532" y="connsiteY30532"/>
              </a:cxn>
              <a:cxn ang="0">
                <a:pos x="connsiteX30533" y="connsiteY30533"/>
              </a:cxn>
              <a:cxn ang="0">
                <a:pos x="connsiteX30534" y="connsiteY30534"/>
              </a:cxn>
              <a:cxn ang="0">
                <a:pos x="connsiteX30535" y="connsiteY30535"/>
              </a:cxn>
              <a:cxn ang="0">
                <a:pos x="connsiteX30536" y="connsiteY30536"/>
              </a:cxn>
              <a:cxn ang="0">
                <a:pos x="connsiteX30537" y="connsiteY30537"/>
              </a:cxn>
              <a:cxn ang="0">
                <a:pos x="connsiteX30538" y="connsiteY30538"/>
              </a:cxn>
              <a:cxn ang="0">
                <a:pos x="connsiteX30539" y="connsiteY30539"/>
              </a:cxn>
              <a:cxn ang="0">
                <a:pos x="connsiteX30540" y="connsiteY30540"/>
              </a:cxn>
              <a:cxn ang="0">
                <a:pos x="connsiteX30541" y="connsiteY30541"/>
              </a:cxn>
              <a:cxn ang="0">
                <a:pos x="connsiteX30542" y="connsiteY30542"/>
              </a:cxn>
              <a:cxn ang="0">
                <a:pos x="connsiteX30543" y="connsiteY30543"/>
              </a:cxn>
              <a:cxn ang="0">
                <a:pos x="connsiteX30544" y="connsiteY30544"/>
              </a:cxn>
              <a:cxn ang="0">
                <a:pos x="connsiteX30545" y="connsiteY30545"/>
              </a:cxn>
              <a:cxn ang="0">
                <a:pos x="connsiteX30546" y="connsiteY30546"/>
              </a:cxn>
              <a:cxn ang="0">
                <a:pos x="connsiteX30547" y="connsiteY30547"/>
              </a:cxn>
              <a:cxn ang="0">
                <a:pos x="connsiteX30548" y="connsiteY30548"/>
              </a:cxn>
              <a:cxn ang="0">
                <a:pos x="connsiteX30549" y="connsiteY30549"/>
              </a:cxn>
              <a:cxn ang="0">
                <a:pos x="connsiteX30550" y="connsiteY30550"/>
              </a:cxn>
              <a:cxn ang="0">
                <a:pos x="connsiteX30551" y="connsiteY30551"/>
              </a:cxn>
              <a:cxn ang="0">
                <a:pos x="connsiteX30552" y="connsiteY30552"/>
              </a:cxn>
              <a:cxn ang="0">
                <a:pos x="connsiteX30553" y="connsiteY30553"/>
              </a:cxn>
              <a:cxn ang="0">
                <a:pos x="connsiteX30554" y="connsiteY30554"/>
              </a:cxn>
              <a:cxn ang="0">
                <a:pos x="connsiteX30555" y="connsiteY30555"/>
              </a:cxn>
              <a:cxn ang="0">
                <a:pos x="connsiteX30556" y="connsiteY30556"/>
              </a:cxn>
              <a:cxn ang="0">
                <a:pos x="connsiteX30557" y="connsiteY30557"/>
              </a:cxn>
              <a:cxn ang="0">
                <a:pos x="connsiteX30558" y="connsiteY30558"/>
              </a:cxn>
              <a:cxn ang="0">
                <a:pos x="connsiteX30559" y="connsiteY30559"/>
              </a:cxn>
              <a:cxn ang="0">
                <a:pos x="connsiteX30560" y="connsiteY30560"/>
              </a:cxn>
              <a:cxn ang="0">
                <a:pos x="connsiteX30561" y="connsiteY30561"/>
              </a:cxn>
              <a:cxn ang="0">
                <a:pos x="connsiteX30562" y="connsiteY30562"/>
              </a:cxn>
              <a:cxn ang="0">
                <a:pos x="connsiteX30563" y="connsiteY30563"/>
              </a:cxn>
              <a:cxn ang="0">
                <a:pos x="connsiteX30564" y="connsiteY30564"/>
              </a:cxn>
              <a:cxn ang="0">
                <a:pos x="connsiteX30565" y="connsiteY30565"/>
              </a:cxn>
              <a:cxn ang="0">
                <a:pos x="connsiteX30566" y="connsiteY30566"/>
              </a:cxn>
              <a:cxn ang="0">
                <a:pos x="connsiteX30567" y="connsiteY30567"/>
              </a:cxn>
              <a:cxn ang="0">
                <a:pos x="connsiteX30568" y="connsiteY30568"/>
              </a:cxn>
              <a:cxn ang="0">
                <a:pos x="connsiteX30569" y="connsiteY30569"/>
              </a:cxn>
              <a:cxn ang="0">
                <a:pos x="connsiteX30570" y="connsiteY30570"/>
              </a:cxn>
              <a:cxn ang="0">
                <a:pos x="connsiteX30571" y="connsiteY30571"/>
              </a:cxn>
              <a:cxn ang="0">
                <a:pos x="connsiteX30572" y="connsiteY30572"/>
              </a:cxn>
              <a:cxn ang="0">
                <a:pos x="connsiteX30573" y="connsiteY30573"/>
              </a:cxn>
              <a:cxn ang="0">
                <a:pos x="connsiteX30574" y="connsiteY30574"/>
              </a:cxn>
              <a:cxn ang="0">
                <a:pos x="connsiteX30575" y="connsiteY30575"/>
              </a:cxn>
              <a:cxn ang="0">
                <a:pos x="connsiteX30576" y="connsiteY30576"/>
              </a:cxn>
              <a:cxn ang="0">
                <a:pos x="connsiteX30577" y="connsiteY30577"/>
              </a:cxn>
              <a:cxn ang="0">
                <a:pos x="connsiteX30578" y="connsiteY30578"/>
              </a:cxn>
              <a:cxn ang="0">
                <a:pos x="connsiteX30579" y="connsiteY30579"/>
              </a:cxn>
              <a:cxn ang="0">
                <a:pos x="connsiteX30580" y="connsiteY30580"/>
              </a:cxn>
              <a:cxn ang="0">
                <a:pos x="connsiteX30581" y="connsiteY30581"/>
              </a:cxn>
              <a:cxn ang="0">
                <a:pos x="connsiteX30582" y="connsiteY30582"/>
              </a:cxn>
              <a:cxn ang="0">
                <a:pos x="connsiteX30583" y="connsiteY30583"/>
              </a:cxn>
              <a:cxn ang="0">
                <a:pos x="connsiteX30584" y="connsiteY30584"/>
              </a:cxn>
              <a:cxn ang="0">
                <a:pos x="connsiteX30585" y="connsiteY30585"/>
              </a:cxn>
              <a:cxn ang="0">
                <a:pos x="connsiteX30586" y="connsiteY30586"/>
              </a:cxn>
              <a:cxn ang="0">
                <a:pos x="connsiteX30587" y="connsiteY30587"/>
              </a:cxn>
              <a:cxn ang="0">
                <a:pos x="connsiteX30588" y="connsiteY30588"/>
              </a:cxn>
              <a:cxn ang="0">
                <a:pos x="connsiteX30589" y="connsiteY30589"/>
              </a:cxn>
              <a:cxn ang="0">
                <a:pos x="connsiteX30590" y="connsiteY30590"/>
              </a:cxn>
              <a:cxn ang="0">
                <a:pos x="connsiteX30591" y="connsiteY30591"/>
              </a:cxn>
              <a:cxn ang="0">
                <a:pos x="connsiteX30592" y="connsiteY30592"/>
              </a:cxn>
              <a:cxn ang="0">
                <a:pos x="connsiteX30593" y="connsiteY30593"/>
              </a:cxn>
              <a:cxn ang="0">
                <a:pos x="connsiteX30594" y="connsiteY30594"/>
              </a:cxn>
              <a:cxn ang="0">
                <a:pos x="connsiteX30595" y="connsiteY30595"/>
              </a:cxn>
              <a:cxn ang="0">
                <a:pos x="connsiteX30596" y="connsiteY30596"/>
              </a:cxn>
              <a:cxn ang="0">
                <a:pos x="connsiteX30597" y="connsiteY30597"/>
              </a:cxn>
              <a:cxn ang="0">
                <a:pos x="connsiteX30598" y="connsiteY30598"/>
              </a:cxn>
              <a:cxn ang="0">
                <a:pos x="connsiteX30599" y="connsiteY30599"/>
              </a:cxn>
              <a:cxn ang="0">
                <a:pos x="connsiteX30600" y="connsiteY30600"/>
              </a:cxn>
              <a:cxn ang="0">
                <a:pos x="connsiteX30601" y="connsiteY30601"/>
              </a:cxn>
              <a:cxn ang="0">
                <a:pos x="connsiteX30602" y="connsiteY30602"/>
              </a:cxn>
              <a:cxn ang="0">
                <a:pos x="connsiteX30603" y="connsiteY30603"/>
              </a:cxn>
              <a:cxn ang="0">
                <a:pos x="connsiteX30604" y="connsiteY30604"/>
              </a:cxn>
              <a:cxn ang="0">
                <a:pos x="connsiteX30605" y="connsiteY30605"/>
              </a:cxn>
              <a:cxn ang="0">
                <a:pos x="connsiteX30606" y="connsiteY30606"/>
              </a:cxn>
              <a:cxn ang="0">
                <a:pos x="connsiteX30607" y="connsiteY30607"/>
              </a:cxn>
              <a:cxn ang="0">
                <a:pos x="connsiteX30608" y="connsiteY30608"/>
              </a:cxn>
              <a:cxn ang="0">
                <a:pos x="connsiteX30609" y="connsiteY30609"/>
              </a:cxn>
              <a:cxn ang="0">
                <a:pos x="connsiteX30610" y="connsiteY30610"/>
              </a:cxn>
              <a:cxn ang="0">
                <a:pos x="connsiteX30611" y="connsiteY30611"/>
              </a:cxn>
              <a:cxn ang="0">
                <a:pos x="connsiteX30612" y="connsiteY30612"/>
              </a:cxn>
              <a:cxn ang="0">
                <a:pos x="connsiteX30613" y="connsiteY30613"/>
              </a:cxn>
              <a:cxn ang="0">
                <a:pos x="connsiteX30614" y="connsiteY30614"/>
              </a:cxn>
              <a:cxn ang="0">
                <a:pos x="connsiteX30615" y="connsiteY30615"/>
              </a:cxn>
              <a:cxn ang="0">
                <a:pos x="connsiteX30616" y="connsiteY30616"/>
              </a:cxn>
              <a:cxn ang="0">
                <a:pos x="connsiteX30617" y="connsiteY30617"/>
              </a:cxn>
              <a:cxn ang="0">
                <a:pos x="connsiteX30618" y="connsiteY30618"/>
              </a:cxn>
              <a:cxn ang="0">
                <a:pos x="connsiteX30619" y="connsiteY30619"/>
              </a:cxn>
              <a:cxn ang="0">
                <a:pos x="connsiteX30620" y="connsiteY30620"/>
              </a:cxn>
              <a:cxn ang="0">
                <a:pos x="connsiteX30621" y="connsiteY30621"/>
              </a:cxn>
              <a:cxn ang="0">
                <a:pos x="connsiteX30622" y="connsiteY30622"/>
              </a:cxn>
              <a:cxn ang="0">
                <a:pos x="connsiteX30623" y="connsiteY30623"/>
              </a:cxn>
              <a:cxn ang="0">
                <a:pos x="connsiteX30624" y="connsiteY30624"/>
              </a:cxn>
              <a:cxn ang="0">
                <a:pos x="connsiteX30625" y="connsiteY30625"/>
              </a:cxn>
              <a:cxn ang="0">
                <a:pos x="connsiteX30626" y="connsiteY30626"/>
              </a:cxn>
              <a:cxn ang="0">
                <a:pos x="connsiteX30627" y="connsiteY30627"/>
              </a:cxn>
              <a:cxn ang="0">
                <a:pos x="connsiteX30628" y="connsiteY30628"/>
              </a:cxn>
              <a:cxn ang="0">
                <a:pos x="connsiteX30629" y="connsiteY30629"/>
              </a:cxn>
              <a:cxn ang="0">
                <a:pos x="connsiteX30630" y="connsiteY30630"/>
              </a:cxn>
              <a:cxn ang="0">
                <a:pos x="connsiteX30631" y="connsiteY30631"/>
              </a:cxn>
              <a:cxn ang="0">
                <a:pos x="connsiteX30632" y="connsiteY30632"/>
              </a:cxn>
              <a:cxn ang="0">
                <a:pos x="connsiteX30633" y="connsiteY30633"/>
              </a:cxn>
              <a:cxn ang="0">
                <a:pos x="connsiteX30634" y="connsiteY30634"/>
              </a:cxn>
              <a:cxn ang="0">
                <a:pos x="connsiteX30635" y="connsiteY30635"/>
              </a:cxn>
              <a:cxn ang="0">
                <a:pos x="connsiteX30636" y="connsiteY30636"/>
              </a:cxn>
              <a:cxn ang="0">
                <a:pos x="connsiteX30637" y="connsiteY30637"/>
              </a:cxn>
              <a:cxn ang="0">
                <a:pos x="connsiteX30638" y="connsiteY30638"/>
              </a:cxn>
              <a:cxn ang="0">
                <a:pos x="connsiteX30639" y="connsiteY30639"/>
              </a:cxn>
              <a:cxn ang="0">
                <a:pos x="connsiteX30640" y="connsiteY30640"/>
              </a:cxn>
              <a:cxn ang="0">
                <a:pos x="connsiteX30641" y="connsiteY30641"/>
              </a:cxn>
              <a:cxn ang="0">
                <a:pos x="connsiteX30642" y="connsiteY30642"/>
              </a:cxn>
              <a:cxn ang="0">
                <a:pos x="connsiteX30643" y="connsiteY30643"/>
              </a:cxn>
              <a:cxn ang="0">
                <a:pos x="connsiteX30644" y="connsiteY30644"/>
              </a:cxn>
              <a:cxn ang="0">
                <a:pos x="connsiteX30645" y="connsiteY30645"/>
              </a:cxn>
              <a:cxn ang="0">
                <a:pos x="connsiteX30646" y="connsiteY30646"/>
              </a:cxn>
              <a:cxn ang="0">
                <a:pos x="connsiteX30647" y="connsiteY30647"/>
              </a:cxn>
              <a:cxn ang="0">
                <a:pos x="connsiteX30648" y="connsiteY30648"/>
              </a:cxn>
              <a:cxn ang="0">
                <a:pos x="connsiteX30649" y="connsiteY30649"/>
              </a:cxn>
              <a:cxn ang="0">
                <a:pos x="connsiteX30650" y="connsiteY30650"/>
              </a:cxn>
              <a:cxn ang="0">
                <a:pos x="connsiteX30651" y="connsiteY30651"/>
              </a:cxn>
              <a:cxn ang="0">
                <a:pos x="connsiteX30652" y="connsiteY30652"/>
              </a:cxn>
              <a:cxn ang="0">
                <a:pos x="connsiteX30653" y="connsiteY30653"/>
              </a:cxn>
              <a:cxn ang="0">
                <a:pos x="connsiteX30654" y="connsiteY30654"/>
              </a:cxn>
              <a:cxn ang="0">
                <a:pos x="connsiteX30655" y="connsiteY30655"/>
              </a:cxn>
              <a:cxn ang="0">
                <a:pos x="connsiteX30656" y="connsiteY30656"/>
              </a:cxn>
              <a:cxn ang="0">
                <a:pos x="connsiteX30657" y="connsiteY30657"/>
              </a:cxn>
              <a:cxn ang="0">
                <a:pos x="connsiteX30658" y="connsiteY30658"/>
              </a:cxn>
              <a:cxn ang="0">
                <a:pos x="connsiteX30659" y="connsiteY30659"/>
              </a:cxn>
              <a:cxn ang="0">
                <a:pos x="connsiteX30660" y="connsiteY30660"/>
              </a:cxn>
              <a:cxn ang="0">
                <a:pos x="connsiteX30661" y="connsiteY30661"/>
              </a:cxn>
              <a:cxn ang="0">
                <a:pos x="connsiteX30662" y="connsiteY30662"/>
              </a:cxn>
              <a:cxn ang="0">
                <a:pos x="connsiteX30663" y="connsiteY30663"/>
              </a:cxn>
              <a:cxn ang="0">
                <a:pos x="connsiteX30664" y="connsiteY30664"/>
              </a:cxn>
              <a:cxn ang="0">
                <a:pos x="connsiteX30665" y="connsiteY30665"/>
              </a:cxn>
              <a:cxn ang="0">
                <a:pos x="connsiteX30666" y="connsiteY30666"/>
              </a:cxn>
              <a:cxn ang="0">
                <a:pos x="connsiteX30667" y="connsiteY30667"/>
              </a:cxn>
              <a:cxn ang="0">
                <a:pos x="connsiteX30668" y="connsiteY30668"/>
              </a:cxn>
              <a:cxn ang="0">
                <a:pos x="connsiteX30669" y="connsiteY30669"/>
              </a:cxn>
              <a:cxn ang="0">
                <a:pos x="connsiteX30670" y="connsiteY30670"/>
              </a:cxn>
              <a:cxn ang="0">
                <a:pos x="connsiteX30671" y="connsiteY30671"/>
              </a:cxn>
              <a:cxn ang="0">
                <a:pos x="connsiteX30672" y="connsiteY30672"/>
              </a:cxn>
              <a:cxn ang="0">
                <a:pos x="connsiteX30673" y="connsiteY30673"/>
              </a:cxn>
              <a:cxn ang="0">
                <a:pos x="connsiteX30674" y="connsiteY30674"/>
              </a:cxn>
              <a:cxn ang="0">
                <a:pos x="connsiteX30675" y="connsiteY30675"/>
              </a:cxn>
              <a:cxn ang="0">
                <a:pos x="connsiteX30676" y="connsiteY30676"/>
              </a:cxn>
              <a:cxn ang="0">
                <a:pos x="connsiteX30677" y="connsiteY30677"/>
              </a:cxn>
              <a:cxn ang="0">
                <a:pos x="connsiteX30678" y="connsiteY30678"/>
              </a:cxn>
              <a:cxn ang="0">
                <a:pos x="connsiteX30679" y="connsiteY30679"/>
              </a:cxn>
              <a:cxn ang="0">
                <a:pos x="connsiteX30680" y="connsiteY30680"/>
              </a:cxn>
              <a:cxn ang="0">
                <a:pos x="connsiteX30681" y="connsiteY30681"/>
              </a:cxn>
              <a:cxn ang="0">
                <a:pos x="connsiteX30682" y="connsiteY30682"/>
              </a:cxn>
              <a:cxn ang="0">
                <a:pos x="connsiteX30683" y="connsiteY30683"/>
              </a:cxn>
              <a:cxn ang="0">
                <a:pos x="connsiteX30684" y="connsiteY30684"/>
              </a:cxn>
              <a:cxn ang="0">
                <a:pos x="connsiteX30685" y="connsiteY30685"/>
              </a:cxn>
              <a:cxn ang="0">
                <a:pos x="connsiteX30686" y="connsiteY30686"/>
              </a:cxn>
              <a:cxn ang="0">
                <a:pos x="connsiteX30687" y="connsiteY30687"/>
              </a:cxn>
              <a:cxn ang="0">
                <a:pos x="connsiteX30688" y="connsiteY30688"/>
              </a:cxn>
              <a:cxn ang="0">
                <a:pos x="connsiteX30689" y="connsiteY30689"/>
              </a:cxn>
              <a:cxn ang="0">
                <a:pos x="connsiteX30690" y="connsiteY30690"/>
              </a:cxn>
              <a:cxn ang="0">
                <a:pos x="connsiteX30691" y="connsiteY30691"/>
              </a:cxn>
              <a:cxn ang="0">
                <a:pos x="connsiteX30692" y="connsiteY30692"/>
              </a:cxn>
              <a:cxn ang="0">
                <a:pos x="connsiteX30693" y="connsiteY30693"/>
              </a:cxn>
              <a:cxn ang="0">
                <a:pos x="connsiteX30694" y="connsiteY30694"/>
              </a:cxn>
              <a:cxn ang="0">
                <a:pos x="connsiteX30695" y="connsiteY30695"/>
              </a:cxn>
              <a:cxn ang="0">
                <a:pos x="connsiteX30696" y="connsiteY30696"/>
              </a:cxn>
              <a:cxn ang="0">
                <a:pos x="connsiteX30697" y="connsiteY30697"/>
              </a:cxn>
              <a:cxn ang="0">
                <a:pos x="connsiteX30698" y="connsiteY30698"/>
              </a:cxn>
              <a:cxn ang="0">
                <a:pos x="connsiteX30699" y="connsiteY30699"/>
              </a:cxn>
              <a:cxn ang="0">
                <a:pos x="connsiteX30700" y="connsiteY30700"/>
              </a:cxn>
              <a:cxn ang="0">
                <a:pos x="connsiteX30701" y="connsiteY30701"/>
              </a:cxn>
              <a:cxn ang="0">
                <a:pos x="connsiteX30702" y="connsiteY30702"/>
              </a:cxn>
              <a:cxn ang="0">
                <a:pos x="connsiteX30703" y="connsiteY30703"/>
              </a:cxn>
              <a:cxn ang="0">
                <a:pos x="connsiteX30704" y="connsiteY30704"/>
              </a:cxn>
              <a:cxn ang="0">
                <a:pos x="connsiteX30705" y="connsiteY30705"/>
              </a:cxn>
              <a:cxn ang="0">
                <a:pos x="connsiteX30706" y="connsiteY30706"/>
              </a:cxn>
              <a:cxn ang="0">
                <a:pos x="connsiteX30707" y="connsiteY30707"/>
              </a:cxn>
              <a:cxn ang="0">
                <a:pos x="connsiteX30708" y="connsiteY30708"/>
              </a:cxn>
              <a:cxn ang="0">
                <a:pos x="connsiteX30709" y="connsiteY30709"/>
              </a:cxn>
              <a:cxn ang="0">
                <a:pos x="connsiteX30710" y="connsiteY30710"/>
              </a:cxn>
              <a:cxn ang="0">
                <a:pos x="connsiteX30711" y="connsiteY30711"/>
              </a:cxn>
              <a:cxn ang="0">
                <a:pos x="connsiteX30712" y="connsiteY30712"/>
              </a:cxn>
              <a:cxn ang="0">
                <a:pos x="connsiteX30713" y="connsiteY30713"/>
              </a:cxn>
              <a:cxn ang="0">
                <a:pos x="connsiteX30714" y="connsiteY30714"/>
              </a:cxn>
              <a:cxn ang="0">
                <a:pos x="connsiteX30715" y="connsiteY30715"/>
              </a:cxn>
              <a:cxn ang="0">
                <a:pos x="connsiteX30716" y="connsiteY30716"/>
              </a:cxn>
              <a:cxn ang="0">
                <a:pos x="connsiteX30717" y="connsiteY30717"/>
              </a:cxn>
              <a:cxn ang="0">
                <a:pos x="connsiteX30718" y="connsiteY30718"/>
              </a:cxn>
              <a:cxn ang="0">
                <a:pos x="connsiteX30719" y="connsiteY30719"/>
              </a:cxn>
              <a:cxn ang="0">
                <a:pos x="connsiteX30720" y="connsiteY30720"/>
              </a:cxn>
              <a:cxn ang="0">
                <a:pos x="connsiteX30721" y="connsiteY30721"/>
              </a:cxn>
              <a:cxn ang="0">
                <a:pos x="connsiteX30722" y="connsiteY30722"/>
              </a:cxn>
              <a:cxn ang="0">
                <a:pos x="connsiteX30723" y="connsiteY30723"/>
              </a:cxn>
              <a:cxn ang="0">
                <a:pos x="connsiteX30724" y="connsiteY30724"/>
              </a:cxn>
              <a:cxn ang="0">
                <a:pos x="connsiteX30725" y="connsiteY30725"/>
              </a:cxn>
              <a:cxn ang="0">
                <a:pos x="connsiteX30726" y="connsiteY30726"/>
              </a:cxn>
              <a:cxn ang="0">
                <a:pos x="connsiteX30727" y="connsiteY30727"/>
              </a:cxn>
              <a:cxn ang="0">
                <a:pos x="connsiteX30728" y="connsiteY30728"/>
              </a:cxn>
              <a:cxn ang="0">
                <a:pos x="connsiteX30729" y="connsiteY30729"/>
              </a:cxn>
              <a:cxn ang="0">
                <a:pos x="connsiteX30730" y="connsiteY30730"/>
              </a:cxn>
              <a:cxn ang="0">
                <a:pos x="connsiteX30731" y="connsiteY30731"/>
              </a:cxn>
              <a:cxn ang="0">
                <a:pos x="connsiteX30732" y="connsiteY30732"/>
              </a:cxn>
              <a:cxn ang="0">
                <a:pos x="connsiteX30733" y="connsiteY30733"/>
              </a:cxn>
              <a:cxn ang="0">
                <a:pos x="connsiteX30734" y="connsiteY30734"/>
              </a:cxn>
              <a:cxn ang="0">
                <a:pos x="connsiteX30735" y="connsiteY30735"/>
              </a:cxn>
              <a:cxn ang="0">
                <a:pos x="connsiteX30736" y="connsiteY30736"/>
              </a:cxn>
              <a:cxn ang="0">
                <a:pos x="connsiteX30737" y="connsiteY30737"/>
              </a:cxn>
              <a:cxn ang="0">
                <a:pos x="connsiteX30738" y="connsiteY30738"/>
              </a:cxn>
              <a:cxn ang="0">
                <a:pos x="connsiteX30739" y="connsiteY30739"/>
              </a:cxn>
              <a:cxn ang="0">
                <a:pos x="connsiteX30740" y="connsiteY30740"/>
              </a:cxn>
              <a:cxn ang="0">
                <a:pos x="connsiteX30741" y="connsiteY30741"/>
              </a:cxn>
              <a:cxn ang="0">
                <a:pos x="connsiteX30742" y="connsiteY30742"/>
              </a:cxn>
              <a:cxn ang="0">
                <a:pos x="connsiteX30743" y="connsiteY30743"/>
              </a:cxn>
              <a:cxn ang="0">
                <a:pos x="connsiteX30744" y="connsiteY30744"/>
              </a:cxn>
              <a:cxn ang="0">
                <a:pos x="connsiteX30745" y="connsiteY30745"/>
              </a:cxn>
              <a:cxn ang="0">
                <a:pos x="connsiteX30746" y="connsiteY30746"/>
              </a:cxn>
              <a:cxn ang="0">
                <a:pos x="connsiteX30747" y="connsiteY30747"/>
              </a:cxn>
              <a:cxn ang="0">
                <a:pos x="connsiteX30748" y="connsiteY30748"/>
              </a:cxn>
              <a:cxn ang="0">
                <a:pos x="connsiteX30749" y="connsiteY30749"/>
              </a:cxn>
              <a:cxn ang="0">
                <a:pos x="connsiteX30750" y="connsiteY30750"/>
              </a:cxn>
              <a:cxn ang="0">
                <a:pos x="connsiteX30751" y="connsiteY30751"/>
              </a:cxn>
              <a:cxn ang="0">
                <a:pos x="connsiteX30752" y="connsiteY30752"/>
              </a:cxn>
              <a:cxn ang="0">
                <a:pos x="connsiteX30753" y="connsiteY30753"/>
              </a:cxn>
              <a:cxn ang="0">
                <a:pos x="connsiteX30754" y="connsiteY30754"/>
              </a:cxn>
              <a:cxn ang="0">
                <a:pos x="connsiteX30755" y="connsiteY30755"/>
              </a:cxn>
              <a:cxn ang="0">
                <a:pos x="connsiteX30756" y="connsiteY30756"/>
              </a:cxn>
              <a:cxn ang="0">
                <a:pos x="connsiteX30757" y="connsiteY30757"/>
              </a:cxn>
              <a:cxn ang="0">
                <a:pos x="connsiteX30758" y="connsiteY30758"/>
              </a:cxn>
              <a:cxn ang="0">
                <a:pos x="connsiteX30759" y="connsiteY30759"/>
              </a:cxn>
              <a:cxn ang="0">
                <a:pos x="connsiteX30760" y="connsiteY30760"/>
              </a:cxn>
              <a:cxn ang="0">
                <a:pos x="connsiteX30761" y="connsiteY30761"/>
              </a:cxn>
              <a:cxn ang="0">
                <a:pos x="connsiteX30762" y="connsiteY30762"/>
              </a:cxn>
              <a:cxn ang="0">
                <a:pos x="connsiteX30763" y="connsiteY30763"/>
              </a:cxn>
              <a:cxn ang="0">
                <a:pos x="connsiteX30764" y="connsiteY30764"/>
              </a:cxn>
              <a:cxn ang="0">
                <a:pos x="connsiteX30765" y="connsiteY30765"/>
              </a:cxn>
              <a:cxn ang="0">
                <a:pos x="connsiteX30766" y="connsiteY30766"/>
              </a:cxn>
              <a:cxn ang="0">
                <a:pos x="connsiteX30767" y="connsiteY30767"/>
              </a:cxn>
              <a:cxn ang="0">
                <a:pos x="connsiteX30768" y="connsiteY30768"/>
              </a:cxn>
              <a:cxn ang="0">
                <a:pos x="connsiteX30769" y="connsiteY30769"/>
              </a:cxn>
              <a:cxn ang="0">
                <a:pos x="connsiteX30770" y="connsiteY30770"/>
              </a:cxn>
              <a:cxn ang="0">
                <a:pos x="connsiteX30771" y="connsiteY30771"/>
              </a:cxn>
              <a:cxn ang="0">
                <a:pos x="connsiteX30772" y="connsiteY30772"/>
              </a:cxn>
              <a:cxn ang="0">
                <a:pos x="connsiteX30773" y="connsiteY30773"/>
              </a:cxn>
              <a:cxn ang="0">
                <a:pos x="connsiteX30774" y="connsiteY30774"/>
              </a:cxn>
              <a:cxn ang="0">
                <a:pos x="connsiteX30775" y="connsiteY30775"/>
              </a:cxn>
              <a:cxn ang="0">
                <a:pos x="connsiteX30776" y="connsiteY30776"/>
              </a:cxn>
              <a:cxn ang="0">
                <a:pos x="connsiteX30777" y="connsiteY30777"/>
              </a:cxn>
              <a:cxn ang="0">
                <a:pos x="connsiteX30778" y="connsiteY30778"/>
              </a:cxn>
              <a:cxn ang="0">
                <a:pos x="connsiteX30779" y="connsiteY30779"/>
              </a:cxn>
              <a:cxn ang="0">
                <a:pos x="connsiteX30780" y="connsiteY30780"/>
              </a:cxn>
              <a:cxn ang="0">
                <a:pos x="connsiteX30781" y="connsiteY30781"/>
              </a:cxn>
              <a:cxn ang="0">
                <a:pos x="connsiteX30782" y="connsiteY30782"/>
              </a:cxn>
              <a:cxn ang="0">
                <a:pos x="connsiteX30783" y="connsiteY30783"/>
              </a:cxn>
              <a:cxn ang="0">
                <a:pos x="connsiteX30784" y="connsiteY30784"/>
              </a:cxn>
              <a:cxn ang="0">
                <a:pos x="connsiteX30785" y="connsiteY30785"/>
              </a:cxn>
              <a:cxn ang="0">
                <a:pos x="connsiteX30786" y="connsiteY30786"/>
              </a:cxn>
              <a:cxn ang="0">
                <a:pos x="connsiteX30787" y="connsiteY30787"/>
              </a:cxn>
              <a:cxn ang="0">
                <a:pos x="connsiteX30788" y="connsiteY30788"/>
              </a:cxn>
              <a:cxn ang="0">
                <a:pos x="connsiteX30789" y="connsiteY30789"/>
              </a:cxn>
              <a:cxn ang="0">
                <a:pos x="connsiteX30790" y="connsiteY30790"/>
              </a:cxn>
              <a:cxn ang="0">
                <a:pos x="connsiteX30791" y="connsiteY30791"/>
              </a:cxn>
              <a:cxn ang="0">
                <a:pos x="connsiteX30792" y="connsiteY30792"/>
              </a:cxn>
              <a:cxn ang="0">
                <a:pos x="connsiteX30793" y="connsiteY30793"/>
              </a:cxn>
              <a:cxn ang="0">
                <a:pos x="connsiteX30794" y="connsiteY30794"/>
              </a:cxn>
              <a:cxn ang="0">
                <a:pos x="connsiteX30795" y="connsiteY30795"/>
              </a:cxn>
              <a:cxn ang="0">
                <a:pos x="connsiteX30796" y="connsiteY30796"/>
              </a:cxn>
              <a:cxn ang="0">
                <a:pos x="connsiteX30797" y="connsiteY30797"/>
              </a:cxn>
              <a:cxn ang="0">
                <a:pos x="connsiteX30798" y="connsiteY30798"/>
              </a:cxn>
              <a:cxn ang="0">
                <a:pos x="connsiteX30799" y="connsiteY30799"/>
              </a:cxn>
              <a:cxn ang="0">
                <a:pos x="connsiteX30800" y="connsiteY30800"/>
              </a:cxn>
              <a:cxn ang="0">
                <a:pos x="connsiteX30801" y="connsiteY30801"/>
              </a:cxn>
              <a:cxn ang="0">
                <a:pos x="connsiteX30802" y="connsiteY30802"/>
              </a:cxn>
              <a:cxn ang="0">
                <a:pos x="connsiteX30803" y="connsiteY30803"/>
              </a:cxn>
              <a:cxn ang="0">
                <a:pos x="connsiteX30804" y="connsiteY30804"/>
              </a:cxn>
              <a:cxn ang="0">
                <a:pos x="connsiteX30805" y="connsiteY30805"/>
              </a:cxn>
              <a:cxn ang="0">
                <a:pos x="connsiteX30806" y="connsiteY30806"/>
              </a:cxn>
              <a:cxn ang="0">
                <a:pos x="connsiteX30807" y="connsiteY30807"/>
              </a:cxn>
              <a:cxn ang="0">
                <a:pos x="connsiteX30808" y="connsiteY30808"/>
              </a:cxn>
              <a:cxn ang="0">
                <a:pos x="connsiteX30809" y="connsiteY30809"/>
              </a:cxn>
              <a:cxn ang="0">
                <a:pos x="connsiteX30810" y="connsiteY30810"/>
              </a:cxn>
              <a:cxn ang="0">
                <a:pos x="connsiteX30811" y="connsiteY30811"/>
              </a:cxn>
              <a:cxn ang="0">
                <a:pos x="connsiteX30812" y="connsiteY30812"/>
              </a:cxn>
              <a:cxn ang="0">
                <a:pos x="connsiteX30813" y="connsiteY30813"/>
              </a:cxn>
              <a:cxn ang="0">
                <a:pos x="connsiteX30814" y="connsiteY30814"/>
              </a:cxn>
              <a:cxn ang="0">
                <a:pos x="connsiteX30815" y="connsiteY30815"/>
              </a:cxn>
              <a:cxn ang="0">
                <a:pos x="connsiteX30816" y="connsiteY30816"/>
              </a:cxn>
              <a:cxn ang="0">
                <a:pos x="connsiteX30817" y="connsiteY30817"/>
              </a:cxn>
              <a:cxn ang="0">
                <a:pos x="connsiteX30818" y="connsiteY30818"/>
              </a:cxn>
              <a:cxn ang="0">
                <a:pos x="connsiteX30819" y="connsiteY30819"/>
              </a:cxn>
              <a:cxn ang="0">
                <a:pos x="connsiteX30820" y="connsiteY30820"/>
              </a:cxn>
              <a:cxn ang="0">
                <a:pos x="connsiteX30821" y="connsiteY30821"/>
              </a:cxn>
              <a:cxn ang="0">
                <a:pos x="connsiteX30822" y="connsiteY30822"/>
              </a:cxn>
              <a:cxn ang="0">
                <a:pos x="connsiteX30823" y="connsiteY30823"/>
              </a:cxn>
              <a:cxn ang="0">
                <a:pos x="connsiteX30824" y="connsiteY30824"/>
              </a:cxn>
              <a:cxn ang="0">
                <a:pos x="connsiteX30825" y="connsiteY30825"/>
              </a:cxn>
              <a:cxn ang="0">
                <a:pos x="connsiteX30826" y="connsiteY30826"/>
              </a:cxn>
              <a:cxn ang="0">
                <a:pos x="connsiteX30827" y="connsiteY30827"/>
              </a:cxn>
              <a:cxn ang="0">
                <a:pos x="connsiteX30828" y="connsiteY30828"/>
              </a:cxn>
              <a:cxn ang="0">
                <a:pos x="connsiteX30829" y="connsiteY30829"/>
              </a:cxn>
              <a:cxn ang="0">
                <a:pos x="connsiteX30830" y="connsiteY30830"/>
              </a:cxn>
              <a:cxn ang="0">
                <a:pos x="connsiteX30831" y="connsiteY30831"/>
              </a:cxn>
              <a:cxn ang="0">
                <a:pos x="connsiteX30832" y="connsiteY30832"/>
              </a:cxn>
              <a:cxn ang="0">
                <a:pos x="connsiteX30833" y="connsiteY30833"/>
              </a:cxn>
              <a:cxn ang="0">
                <a:pos x="connsiteX30834" y="connsiteY30834"/>
              </a:cxn>
              <a:cxn ang="0">
                <a:pos x="connsiteX30835" y="connsiteY30835"/>
              </a:cxn>
              <a:cxn ang="0">
                <a:pos x="connsiteX30836" y="connsiteY30836"/>
              </a:cxn>
              <a:cxn ang="0">
                <a:pos x="connsiteX30837" y="connsiteY30837"/>
              </a:cxn>
              <a:cxn ang="0">
                <a:pos x="connsiteX30838" y="connsiteY30838"/>
              </a:cxn>
              <a:cxn ang="0">
                <a:pos x="connsiteX30839" y="connsiteY30839"/>
              </a:cxn>
              <a:cxn ang="0">
                <a:pos x="connsiteX30840" y="connsiteY30840"/>
              </a:cxn>
              <a:cxn ang="0">
                <a:pos x="connsiteX30841" y="connsiteY30841"/>
              </a:cxn>
              <a:cxn ang="0">
                <a:pos x="connsiteX30842" y="connsiteY30842"/>
              </a:cxn>
              <a:cxn ang="0">
                <a:pos x="connsiteX30843" y="connsiteY30843"/>
              </a:cxn>
              <a:cxn ang="0">
                <a:pos x="connsiteX30844" y="connsiteY30844"/>
              </a:cxn>
              <a:cxn ang="0">
                <a:pos x="connsiteX30845" y="connsiteY30845"/>
              </a:cxn>
              <a:cxn ang="0">
                <a:pos x="connsiteX30846" y="connsiteY30846"/>
              </a:cxn>
              <a:cxn ang="0">
                <a:pos x="connsiteX30847" y="connsiteY30847"/>
              </a:cxn>
              <a:cxn ang="0">
                <a:pos x="connsiteX30848" y="connsiteY30848"/>
              </a:cxn>
              <a:cxn ang="0">
                <a:pos x="connsiteX30849" y="connsiteY30849"/>
              </a:cxn>
              <a:cxn ang="0">
                <a:pos x="connsiteX30850" y="connsiteY30850"/>
              </a:cxn>
              <a:cxn ang="0">
                <a:pos x="connsiteX30851" y="connsiteY30851"/>
              </a:cxn>
              <a:cxn ang="0">
                <a:pos x="connsiteX30852" y="connsiteY30852"/>
              </a:cxn>
              <a:cxn ang="0">
                <a:pos x="connsiteX30853" y="connsiteY30853"/>
              </a:cxn>
              <a:cxn ang="0">
                <a:pos x="connsiteX30854" y="connsiteY30854"/>
              </a:cxn>
              <a:cxn ang="0">
                <a:pos x="connsiteX30855" y="connsiteY30855"/>
              </a:cxn>
              <a:cxn ang="0">
                <a:pos x="connsiteX30856" y="connsiteY30856"/>
              </a:cxn>
              <a:cxn ang="0">
                <a:pos x="connsiteX30857" y="connsiteY30857"/>
              </a:cxn>
              <a:cxn ang="0">
                <a:pos x="connsiteX30858" y="connsiteY30858"/>
              </a:cxn>
              <a:cxn ang="0">
                <a:pos x="connsiteX30859" y="connsiteY30859"/>
              </a:cxn>
              <a:cxn ang="0">
                <a:pos x="connsiteX30860" y="connsiteY30860"/>
              </a:cxn>
              <a:cxn ang="0">
                <a:pos x="connsiteX30861" y="connsiteY30861"/>
              </a:cxn>
              <a:cxn ang="0">
                <a:pos x="connsiteX30862" y="connsiteY30862"/>
              </a:cxn>
              <a:cxn ang="0">
                <a:pos x="connsiteX30863" y="connsiteY30863"/>
              </a:cxn>
              <a:cxn ang="0">
                <a:pos x="connsiteX30864" y="connsiteY30864"/>
              </a:cxn>
              <a:cxn ang="0">
                <a:pos x="connsiteX30865" y="connsiteY30865"/>
              </a:cxn>
              <a:cxn ang="0">
                <a:pos x="connsiteX30866" y="connsiteY30866"/>
              </a:cxn>
              <a:cxn ang="0">
                <a:pos x="connsiteX30867" y="connsiteY30867"/>
              </a:cxn>
              <a:cxn ang="0">
                <a:pos x="connsiteX30868" y="connsiteY30868"/>
              </a:cxn>
              <a:cxn ang="0">
                <a:pos x="connsiteX30869" y="connsiteY30869"/>
              </a:cxn>
              <a:cxn ang="0">
                <a:pos x="connsiteX30870" y="connsiteY30870"/>
              </a:cxn>
              <a:cxn ang="0">
                <a:pos x="connsiteX30871" y="connsiteY30871"/>
              </a:cxn>
              <a:cxn ang="0">
                <a:pos x="connsiteX30872" y="connsiteY30872"/>
              </a:cxn>
              <a:cxn ang="0">
                <a:pos x="connsiteX30873" y="connsiteY30873"/>
              </a:cxn>
              <a:cxn ang="0">
                <a:pos x="connsiteX30874" y="connsiteY30874"/>
              </a:cxn>
              <a:cxn ang="0">
                <a:pos x="connsiteX30875" y="connsiteY30875"/>
              </a:cxn>
              <a:cxn ang="0">
                <a:pos x="connsiteX30876" y="connsiteY30876"/>
              </a:cxn>
              <a:cxn ang="0">
                <a:pos x="connsiteX30877" y="connsiteY30877"/>
              </a:cxn>
              <a:cxn ang="0">
                <a:pos x="connsiteX30878" y="connsiteY30878"/>
              </a:cxn>
              <a:cxn ang="0">
                <a:pos x="connsiteX30879" y="connsiteY30879"/>
              </a:cxn>
              <a:cxn ang="0">
                <a:pos x="connsiteX30880" y="connsiteY30880"/>
              </a:cxn>
              <a:cxn ang="0">
                <a:pos x="connsiteX30881" y="connsiteY30881"/>
              </a:cxn>
              <a:cxn ang="0">
                <a:pos x="connsiteX30882" y="connsiteY30882"/>
              </a:cxn>
              <a:cxn ang="0">
                <a:pos x="connsiteX30883" y="connsiteY30883"/>
              </a:cxn>
              <a:cxn ang="0">
                <a:pos x="connsiteX30884" y="connsiteY30884"/>
              </a:cxn>
              <a:cxn ang="0">
                <a:pos x="connsiteX30885" y="connsiteY30885"/>
              </a:cxn>
              <a:cxn ang="0">
                <a:pos x="connsiteX30886" y="connsiteY30886"/>
              </a:cxn>
              <a:cxn ang="0">
                <a:pos x="connsiteX30887" y="connsiteY30887"/>
              </a:cxn>
              <a:cxn ang="0">
                <a:pos x="connsiteX30888" y="connsiteY30888"/>
              </a:cxn>
              <a:cxn ang="0">
                <a:pos x="connsiteX30889" y="connsiteY30889"/>
              </a:cxn>
              <a:cxn ang="0">
                <a:pos x="connsiteX30890" y="connsiteY30890"/>
              </a:cxn>
              <a:cxn ang="0">
                <a:pos x="connsiteX30891" y="connsiteY30891"/>
              </a:cxn>
              <a:cxn ang="0">
                <a:pos x="connsiteX30892" y="connsiteY30892"/>
              </a:cxn>
              <a:cxn ang="0">
                <a:pos x="connsiteX30893" y="connsiteY30893"/>
              </a:cxn>
              <a:cxn ang="0">
                <a:pos x="connsiteX30894" y="connsiteY30894"/>
              </a:cxn>
              <a:cxn ang="0">
                <a:pos x="connsiteX30895" y="connsiteY30895"/>
              </a:cxn>
              <a:cxn ang="0">
                <a:pos x="connsiteX30896" y="connsiteY30896"/>
              </a:cxn>
              <a:cxn ang="0">
                <a:pos x="connsiteX30897" y="connsiteY30897"/>
              </a:cxn>
              <a:cxn ang="0">
                <a:pos x="connsiteX30898" y="connsiteY30898"/>
              </a:cxn>
              <a:cxn ang="0">
                <a:pos x="connsiteX30899" y="connsiteY30899"/>
              </a:cxn>
              <a:cxn ang="0">
                <a:pos x="connsiteX30900" y="connsiteY30900"/>
              </a:cxn>
              <a:cxn ang="0">
                <a:pos x="connsiteX30901" y="connsiteY30901"/>
              </a:cxn>
              <a:cxn ang="0">
                <a:pos x="connsiteX30902" y="connsiteY30902"/>
              </a:cxn>
              <a:cxn ang="0">
                <a:pos x="connsiteX30903" y="connsiteY30903"/>
              </a:cxn>
              <a:cxn ang="0">
                <a:pos x="connsiteX30904" y="connsiteY30904"/>
              </a:cxn>
              <a:cxn ang="0">
                <a:pos x="connsiteX30905" y="connsiteY30905"/>
              </a:cxn>
              <a:cxn ang="0">
                <a:pos x="connsiteX30906" y="connsiteY30906"/>
              </a:cxn>
              <a:cxn ang="0">
                <a:pos x="connsiteX30907" y="connsiteY30907"/>
              </a:cxn>
              <a:cxn ang="0">
                <a:pos x="connsiteX30908" y="connsiteY30908"/>
              </a:cxn>
              <a:cxn ang="0">
                <a:pos x="connsiteX30909" y="connsiteY30909"/>
              </a:cxn>
              <a:cxn ang="0">
                <a:pos x="connsiteX30910" y="connsiteY30910"/>
              </a:cxn>
              <a:cxn ang="0">
                <a:pos x="connsiteX30911" y="connsiteY30911"/>
              </a:cxn>
              <a:cxn ang="0">
                <a:pos x="connsiteX30912" y="connsiteY30912"/>
              </a:cxn>
              <a:cxn ang="0">
                <a:pos x="connsiteX30913" y="connsiteY30913"/>
              </a:cxn>
              <a:cxn ang="0">
                <a:pos x="connsiteX30914" y="connsiteY30914"/>
              </a:cxn>
              <a:cxn ang="0">
                <a:pos x="connsiteX30915" y="connsiteY30915"/>
              </a:cxn>
              <a:cxn ang="0">
                <a:pos x="connsiteX30916" y="connsiteY30916"/>
              </a:cxn>
              <a:cxn ang="0">
                <a:pos x="connsiteX30917" y="connsiteY30917"/>
              </a:cxn>
              <a:cxn ang="0">
                <a:pos x="connsiteX30918" y="connsiteY30918"/>
              </a:cxn>
              <a:cxn ang="0">
                <a:pos x="connsiteX30919" y="connsiteY30919"/>
              </a:cxn>
              <a:cxn ang="0">
                <a:pos x="connsiteX30920" y="connsiteY30920"/>
              </a:cxn>
              <a:cxn ang="0">
                <a:pos x="connsiteX30921" y="connsiteY30921"/>
              </a:cxn>
              <a:cxn ang="0">
                <a:pos x="connsiteX30922" y="connsiteY30922"/>
              </a:cxn>
              <a:cxn ang="0">
                <a:pos x="connsiteX30923" y="connsiteY30923"/>
              </a:cxn>
              <a:cxn ang="0">
                <a:pos x="connsiteX30924" y="connsiteY30924"/>
              </a:cxn>
              <a:cxn ang="0">
                <a:pos x="connsiteX30925" y="connsiteY30925"/>
              </a:cxn>
              <a:cxn ang="0">
                <a:pos x="connsiteX30926" y="connsiteY30926"/>
              </a:cxn>
              <a:cxn ang="0">
                <a:pos x="connsiteX30927" y="connsiteY30927"/>
              </a:cxn>
              <a:cxn ang="0">
                <a:pos x="connsiteX30928" y="connsiteY30928"/>
              </a:cxn>
              <a:cxn ang="0">
                <a:pos x="connsiteX30929" y="connsiteY30929"/>
              </a:cxn>
              <a:cxn ang="0">
                <a:pos x="connsiteX30930" y="connsiteY30930"/>
              </a:cxn>
              <a:cxn ang="0">
                <a:pos x="connsiteX30931" y="connsiteY30931"/>
              </a:cxn>
              <a:cxn ang="0">
                <a:pos x="connsiteX30932" y="connsiteY30932"/>
              </a:cxn>
              <a:cxn ang="0">
                <a:pos x="connsiteX30933" y="connsiteY30933"/>
              </a:cxn>
              <a:cxn ang="0">
                <a:pos x="connsiteX30934" y="connsiteY30934"/>
              </a:cxn>
              <a:cxn ang="0">
                <a:pos x="connsiteX30935" y="connsiteY30935"/>
              </a:cxn>
              <a:cxn ang="0">
                <a:pos x="connsiteX30936" y="connsiteY30936"/>
              </a:cxn>
              <a:cxn ang="0">
                <a:pos x="connsiteX30937" y="connsiteY30937"/>
              </a:cxn>
              <a:cxn ang="0">
                <a:pos x="connsiteX30938" y="connsiteY30938"/>
              </a:cxn>
              <a:cxn ang="0">
                <a:pos x="connsiteX30939" y="connsiteY30939"/>
              </a:cxn>
              <a:cxn ang="0">
                <a:pos x="connsiteX30940" y="connsiteY30940"/>
              </a:cxn>
              <a:cxn ang="0">
                <a:pos x="connsiteX30941" y="connsiteY30941"/>
              </a:cxn>
              <a:cxn ang="0">
                <a:pos x="connsiteX30942" y="connsiteY30942"/>
              </a:cxn>
              <a:cxn ang="0">
                <a:pos x="connsiteX30943" y="connsiteY30943"/>
              </a:cxn>
              <a:cxn ang="0">
                <a:pos x="connsiteX30944" y="connsiteY30944"/>
              </a:cxn>
              <a:cxn ang="0">
                <a:pos x="connsiteX30945" y="connsiteY30945"/>
              </a:cxn>
              <a:cxn ang="0">
                <a:pos x="connsiteX30946" y="connsiteY30946"/>
              </a:cxn>
              <a:cxn ang="0">
                <a:pos x="connsiteX30947" y="connsiteY30947"/>
              </a:cxn>
              <a:cxn ang="0">
                <a:pos x="connsiteX30948" y="connsiteY30948"/>
              </a:cxn>
              <a:cxn ang="0">
                <a:pos x="connsiteX30949" y="connsiteY30949"/>
              </a:cxn>
              <a:cxn ang="0">
                <a:pos x="connsiteX30950" y="connsiteY30950"/>
              </a:cxn>
              <a:cxn ang="0">
                <a:pos x="connsiteX30951" y="connsiteY30951"/>
              </a:cxn>
              <a:cxn ang="0">
                <a:pos x="connsiteX30952" y="connsiteY30952"/>
              </a:cxn>
              <a:cxn ang="0">
                <a:pos x="connsiteX30953" y="connsiteY30953"/>
              </a:cxn>
              <a:cxn ang="0">
                <a:pos x="connsiteX30954" y="connsiteY30954"/>
              </a:cxn>
              <a:cxn ang="0">
                <a:pos x="connsiteX30955" y="connsiteY30955"/>
              </a:cxn>
              <a:cxn ang="0">
                <a:pos x="connsiteX30956" y="connsiteY30956"/>
              </a:cxn>
              <a:cxn ang="0">
                <a:pos x="connsiteX30957" y="connsiteY30957"/>
              </a:cxn>
              <a:cxn ang="0">
                <a:pos x="connsiteX30958" y="connsiteY30958"/>
              </a:cxn>
              <a:cxn ang="0">
                <a:pos x="connsiteX30959" y="connsiteY30959"/>
              </a:cxn>
              <a:cxn ang="0">
                <a:pos x="connsiteX30960" y="connsiteY30960"/>
              </a:cxn>
              <a:cxn ang="0">
                <a:pos x="connsiteX30961" y="connsiteY30961"/>
              </a:cxn>
              <a:cxn ang="0">
                <a:pos x="connsiteX30962" y="connsiteY30962"/>
              </a:cxn>
              <a:cxn ang="0">
                <a:pos x="connsiteX30963" y="connsiteY30963"/>
              </a:cxn>
              <a:cxn ang="0">
                <a:pos x="connsiteX30964" y="connsiteY30964"/>
              </a:cxn>
              <a:cxn ang="0">
                <a:pos x="connsiteX30965" y="connsiteY30965"/>
              </a:cxn>
              <a:cxn ang="0">
                <a:pos x="connsiteX30966" y="connsiteY30966"/>
              </a:cxn>
              <a:cxn ang="0">
                <a:pos x="connsiteX30967" y="connsiteY30967"/>
              </a:cxn>
              <a:cxn ang="0">
                <a:pos x="connsiteX30968" y="connsiteY30968"/>
              </a:cxn>
              <a:cxn ang="0">
                <a:pos x="connsiteX30969" y="connsiteY30969"/>
              </a:cxn>
              <a:cxn ang="0">
                <a:pos x="connsiteX30970" y="connsiteY30970"/>
              </a:cxn>
              <a:cxn ang="0">
                <a:pos x="connsiteX30971" y="connsiteY30971"/>
              </a:cxn>
              <a:cxn ang="0">
                <a:pos x="connsiteX30972" y="connsiteY30972"/>
              </a:cxn>
              <a:cxn ang="0">
                <a:pos x="connsiteX30973" y="connsiteY30973"/>
              </a:cxn>
              <a:cxn ang="0">
                <a:pos x="connsiteX30974" y="connsiteY30974"/>
              </a:cxn>
              <a:cxn ang="0">
                <a:pos x="connsiteX30975" y="connsiteY30975"/>
              </a:cxn>
              <a:cxn ang="0">
                <a:pos x="connsiteX30976" y="connsiteY30976"/>
              </a:cxn>
              <a:cxn ang="0">
                <a:pos x="connsiteX30977" y="connsiteY30977"/>
              </a:cxn>
              <a:cxn ang="0">
                <a:pos x="connsiteX30978" y="connsiteY30978"/>
              </a:cxn>
              <a:cxn ang="0">
                <a:pos x="connsiteX30979" y="connsiteY30979"/>
              </a:cxn>
              <a:cxn ang="0">
                <a:pos x="connsiteX30980" y="connsiteY30980"/>
              </a:cxn>
              <a:cxn ang="0">
                <a:pos x="connsiteX30981" y="connsiteY30981"/>
              </a:cxn>
              <a:cxn ang="0">
                <a:pos x="connsiteX30982" y="connsiteY30982"/>
              </a:cxn>
              <a:cxn ang="0">
                <a:pos x="connsiteX30983" y="connsiteY30983"/>
              </a:cxn>
              <a:cxn ang="0">
                <a:pos x="connsiteX30984" y="connsiteY30984"/>
              </a:cxn>
              <a:cxn ang="0">
                <a:pos x="connsiteX30985" y="connsiteY30985"/>
              </a:cxn>
              <a:cxn ang="0">
                <a:pos x="connsiteX30986" y="connsiteY30986"/>
              </a:cxn>
              <a:cxn ang="0">
                <a:pos x="connsiteX30987" y="connsiteY30987"/>
              </a:cxn>
              <a:cxn ang="0">
                <a:pos x="connsiteX30988" y="connsiteY30988"/>
              </a:cxn>
              <a:cxn ang="0">
                <a:pos x="connsiteX30989" y="connsiteY30989"/>
              </a:cxn>
              <a:cxn ang="0">
                <a:pos x="connsiteX30990" y="connsiteY30990"/>
              </a:cxn>
              <a:cxn ang="0">
                <a:pos x="connsiteX30991" y="connsiteY30991"/>
              </a:cxn>
              <a:cxn ang="0">
                <a:pos x="connsiteX30992" y="connsiteY30992"/>
              </a:cxn>
              <a:cxn ang="0">
                <a:pos x="connsiteX30993" y="connsiteY30993"/>
              </a:cxn>
              <a:cxn ang="0">
                <a:pos x="connsiteX30994" y="connsiteY30994"/>
              </a:cxn>
              <a:cxn ang="0">
                <a:pos x="connsiteX30995" y="connsiteY30995"/>
              </a:cxn>
              <a:cxn ang="0">
                <a:pos x="connsiteX30996" y="connsiteY30996"/>
              </a:cxn>
              <a:cxn ang="0">
                <a:pos x="connsiteX30997" y="connsiteY30997"/>
              </a:cxn>
              <a:cxn ang="0">
                <a:pos x="connsiteX30998" y="connsiteY30998"/>
              </a:cxn>
              <a:cxn ang="0">
                <a:pos x="connsiteX30999" y="connsiteY30999"/>
              </a:cxn>
              <a:cxn ang="0">
                <a:pos x="connsiteX31000" y="connsiteY31000"/>
              </a:cxn>
              <a:cxn ang="0">
                <a:pos x="connsiteX31001" y="connsiteY31001"/>
              </a:cxn>
              <a:cxn ang="0">
                <a:pos x="connsiteX31002" y="connsiteY31002"/>
              </a:cxn>
              <a:cxn ang="0">
                <a:pos x="connsiteX31003" y="connsiteY31003"/>
              </a:cxn>
              <a:cxn ang="0">
                <a:pos x="connsiteX31004" y="connsiteY31004"/>
              </a:cxn>
              <a:cxn ang="0">
                <a:pos x="connsiteX31005" y="connsiteY31005"/>
              </a:cxn>
              <a:cxn ang="0">
                <a:pos x="connsiteX31006" y="connsiteY31006"/>
              </a:cxn>
              <a:cxn ang="0">
                <a:pos x="connsiteX31007" y="connsiteY31007"/>
              </a:cxn>
              <a:cxn ang="0">
                <a:pos x="connsiteX31008" y="connsiteY31008"/>
              </a:cxn>
              <a:cxn ang="0">
                <a:pos x="connsiteX31009" y="connsiteY31009"/>
              </a:cxn>
              <a:cxn ang="0">
                <a:pos x="connsiteX31010" y="connsiteY31010"/>
              </a:cxn>
              <a:cxn ang="0">
                <a:pos x="connsiteX31011" y="connsiteY31011"/>
              </a:cxn>
              <a:cxn ang="0">
                <a:pos x="connsiteX31012" y="connsiteY31012"/>
              </a:cxn>
              <a:cxn ang="0">
                <a:pos x="connsiteX31013" y="connsiteY31013"/>
              </a:cxn>
              <a:cxn ang="0">
                <a:pos x="connsiteX31014" y="connsiteY31014"/>
              </a:cxn>
              <a:cxn ang="0">
                <a:pos x="connsiteX31015" y="connsiteY31015"/>
              </a:cxn>
              <a:cxn ang="0">
                <a:pos x="connsiteX31016" y="connsiteY31016"/>
              </a:cxn>
              <a:cxn ang="0">
                <a:pos x="connsiteX31017" y="connsiteY31017"/>
              </a:cxn>
              <a:cxn ang="0">
                <a:pos x="connsiteX31018" y="connsiteY31018"/>
              </a:cxn>
              <a:cxn ang="0">
                <a:pos x="connsiteX31019" y="connsiteY31019"/>
              </a:cxn>
              <a:cxn ang="0">
                <a:pos x="connsiteX31020" y="connsiteY31020"/>
              </a:cxn>
              <a:cxn ang="0">
                <a:pos x="connsiteX31021" y="connsiteY31021"/>
              </a:cxn>
              <a:cxn ang="0">
                <a:pos x="connsiteX31022" y="connsiteY31022"/>
              </a:cxn>
              <a:cxn ang="0">
                <a:pos x="connsiteX31023" y="connsiteY31023"/>
              </a:cxn>
              <a:cxn ang="0">
                <a:pos x="connsiteX31024" y="connsiteY31024"/>
              </a:cxn>
              <a:cxn ang="0">
                <a:pos x="connsiteX31025" y="connsiteY31025"/>
              </a:cxn>
              <a:cxn ang="0">
                <a:pos x="connsiteX31026" y="connsiteY31026"/>
              </a:cxn>
              <a:cxn ang="0">
                <a:pos x="connsiteX31027" y="connsiteY31027"/>
              </a:cxn>
              <a:cxn ang="0">
                <a:pos x="connsiteX31028" y="connsiteY31028"/>
              </a:cxn>
              <a:cxn ang="0">
                <a:pos x="connsiteX31029" y="connsiteY31029"/>
              </a:cxn>
              <a:cxn ang="0">
                <a:pos x="connsiteX31030" y="connsiteY31030"/>
              </a:cxn>
              <a:cxn ang="0">
                <a:pos x="connsiteX31031" y="connsiteY31031"/>
              </a:cxn>
              <a:cxn ang="0">
                <a:pos x="connsiteX31032" y="connsiteY31032"/>
              </a:cxn>
              <a:cxn ang="0">
                <a:pos x="connsiteX31033" y="connsiteY31033"/>
              </a:cxn>
              <a:cxn ang="0">
                <a:pos x="connsiteX31034" y="connsiteY31034"/>
              </a:cxn>
              <a:cxn ang="0">
                <a:pos x="connsiteX31035" y="connsiteY31035"/>
              </a:cxn>
              <a:cxn ang="0">
                <a:pos x="connsiteX31036" y="connsiteY31036"/>
              </a:cxn>
              <a:cxn ang="0">
                <a:pos x="connsiteX31037" y="connsiteY31037"/>
              </a:cxn>
              <a:cxn ang="0">
                <a:pos x="connsiteX31038" y="connsiteY31038"/>
              </a:cxn>
              <a:cxn ang="0">
                <a:pos x="connsiteX31039" y="connsiteY31039"/>
              </a:cxn>
              <a:cxn ang="0">
                <a:pos x="connsiteX31040" y="connsiteY31040"/>
              </a:cxn>
              <a:cxn ang="0">
                <a:pos x="connsiteX31041" y="connsiteY31041"/>
              </a:cxn>
              <a:cxn ang="0">
                <a:pos x="connsiteX31042" y="connsiteY31042"/>
              </a:cxn>
              <a:cxn ang="0">
                <a:pos x="connsiteX31043" y="connsiteY31043"/>
              </a:cxn>
              <a:cxn ang="0">
                <a:pos x="connsiteX31044" y="connsiteY31044"/>
              </a:cxn>
              <a:cxn ang="0">
                <a:pos x="connsiteX31045" y="connsiteY31045"/>
              </a:cxn>
              <a:cxn ang="0">
                <a:pos x="connsiteX31046" y="connsiteY31046"/>
              </a:cxn>
              <a:cxn ang="0">
                <a:pos x="connsiteX31047" y="connsiteY31047"/>
              </a:cxn>
              <a:cxn ang="0">
                <a:pos x="connsiteX31048" y="connsiteY31048"/>
              </a:cxn>
              <a:cxn ang="0">
                <a:pos x="connsiteX31049" y="connsiteY31049"/>
              </a:cxn>
              <a:cxn ang="0">
                <a:pos x="connsiteX31050" y="connsiteY31050"/>
              </a:cxn>
              <a:cxn ang="0">
                <a:pos x="connsiteX31051" y="connsiteY31051"/>
              </a:cxn>
              <a:cxn ang="0">
                <a:pos x="connsiteX31052" y="connsiteY31052"/>
              </a:cxn>
              <a:cxn ang="0">
                <a:pos x="connsiteX31053" y="connsiteY31053"/>
              </a:cxn>
              <a:cxn ang="0">
                <a:pos x="connsiteX31054" y="connsiteY31054"/>
              </a:cxn>
              <a:cxn ang="0">
                <a:pos x="connsiteX31055" y="connsiteY31055"/>
              </a:cxn>
              <a:cxn ang="0">
                <a:pos x="connsiteX31056" y="connsiteY31056"/>
              </a:cxn>
              <a:cxn ang="0">
                <a:pos x="connsiteX31057" y="connsiteY31057"/>
              </a:cxn>
              <a:cxn ang="0">
                <a:pos x="connsiteX31058" y="connsiteY31058"/>
              </a:cxn>
              <a:cxn ang="0">
                <a:pos x="connsiteX31059" y="connsiteY31059"/>
              </a:cxn>
              <a:cxn ang="0">
                <a:pos x="connsiteX31060" y="connsiteY31060"/>
              </a:cxn>
              <a:cxn ang="0">
                <a:pos x="connsiteX31061" y="connsiteY31061"/>
              </a:cxn>
              <a:cxn ang="0">
                <a:pos x="connsiteX31062" y="connsiteY31062"/>
              </a:cxn>
              <a:cxn ang="0">
                <a:pos x="connsiteX31063" y="connsiteY31063"/>
              </a:cxn>
              <a:cxn ang="0">
                <a:pos x="connsiteX31064" y="connsiteY31064"/>
              </a:cxn>
              <a:cxn ang="0">
                <a:pos x="connsiteX31065" y="connsiteY31065"/>
              </a:cxn>
              <a:cxn ang="0">
                <a:pos x="connsiteX31066" y="connsiteY31066"/>
              </a:cxn>
              <a:cxn ang="0">
                <a:pos x="connsiteX31067" y="connsiteY31067"/>
              </a:cxn>
              <a:cxn ang="0">
                <a:pos x="connsiteX31068" y="connsiteY31068"/>
              </a:cxn>
              <a:cxn ang="0">
                <a:pos x="connsiteX31069" y="connsiteY31069"/>
              </a:cxn>
              <a:cxn ang="0">
                <a:pos x="connsiteX31070" y="connsiteY31070"/>
              </a:cxn>
              <a:cxn ang="0">
                <a:pos x="connsiteX31071" y="connsiteY31071"/>
              </a:cxn>
              <a:cxn ang="0">
                <a:pos x="connsiteX31072" y="connsiteY31072"/>
              </a:cxn>
              <a:cxn ang="0">
                <a:pos x="connsiteX31073" y="connsiteY31073"/>
              </a:cxn>
              <a:cxn ang="0">
                <a:pos x="connsiteX31074" y="connsiteY31074"/>
              </a:cxn>
              <a:cxn ang="0">
                <a:pos x="connsiteX31075" y="connsiteY31075"/>
              </a:cxn>
              <a:cxn ang="0">
                <a:pos x="connsiteX31076" y="connsiteY31076"/>
              </a:cxn>
              <a:cxn ang="0">
                <a:pos x="connsiteX31077" y="connsiteY31077"/>
              </a:cxn>
              <a:cxn ang="0">
                <a:pos x="connsiteX31078" y="connsiteY31078"/>
              </a:cxn>
              <a:cxn ang="0">
                <a:pos x="connsiteX31079" y="connsiteY31079"/>
              </a:cxn>
              <a:cxn ang="0">
                <a:pos x="connsiteX31080" y="connsiteY31080"/>
              </a:cxn>
              <a:cxn ang="0">
                <a:pos x="connsiteX31081" y="connsiteY31081"/>
              </a:cxn>
              <a:cxn ang="0">
                <a:pos x="connsiteX31082" y="connsiteY31082"/>
              </a:cxn>
              <a:cxn ang="0">
                <a:pos x="connsiteX31083" y="connsiteY31083"/>
              </a:cxn>
              <a:cxn ang="0">
                <a:pos x="connsiteX31084" y="connsiteY31084"/>
              </a:cxn>
              <a:cxn ang="0">
                <a:pos x="connsiteX31085" y="connsiteY31085"/>
              </a:cxn>
              <a:cxn ang="0">
                <a:pos x="connsiteX31086" y="connsiteY31086"/>
              </a:cxn>
              <a:cxn ang="0">
                <a:pos x="connsiteX31087" y="connsiteY31087"/>
              </a:cxn>
              <a:cxn ang="0">
                <a:pos x="connsiteX31088" y="connsiteY31088"/>
              </a:cxn>
              <a:cxn ang="0">
                <a:pos x="connsiteX31089" y="connsiteY31089"/>
              </a:cxn>
              <a:cxn ang="0">
                <a:pos x="connsiteX31090" y="connsiteY31090"/>
              </a:cxn>
              <a:cxn ang="0">
                <a:pos x="connsiteX31091" y="connsiteY31091"/>
              </a:cxn>
              <a:cxn ang="0">
                <a:pos x="connsiteX31092" y="connsiteY31092"/>
              </a:cxn>
              <a:cxn ang="0">
                <a:pos x="connsiteX31093" y="connsiteY31093"/>
              </a:cxn>
              <a:cxn ang="0">
                <a:pos x="connsiteX31094" y="connsiteY31094"/>
              </a:cxn>
              <a:cxn ang="0">
                <a:pos x="connsiteX31095" y="connsiteY31095"/>
              </a:cxn>
              <a:cxn ang="0">
                <a:pos x="connsiteX31096" y="connsiteY31096"/>
              </a:cxn>
              <a:cxn ang="0">
                <a:pos x="connsiteX31097" y="connsiteY31097"/>
              </a:cxn>
              <a:cxn ang="0">
                <a:pos x="connsiteX31098" y="connsiteY31098"/>
              </a:cxn>
              <a:cxn ang="0">
                <a:pos x="connsiteX31099" y="connsiteY31099"/>
              </a:cxn>
              <a:cxn ang="0">
                <a:pos x="connsiteX31100" y="connsiteY31100"/>
              </a:cxn>
              <a:cxn ang="0">
                <a:pos x="connsiteX31101" y="connsiteY31101"/>
              </a:cxn>
              <a:cxn ang="0">
                <a:pos x="connsiteX31102" y="connsiteY31102"/>
              </a:cxn>
              <a:cxn ang="0">
                <a:pos x="connsiteX31103" y="connsiteY31103"/>
              </a:cxn>
              <a:cxn ang="0">
                <a:pos x="connsiteX31104" y="connsiteY31104"/>
              </a:cxn>
              <a:cxn ang="0">
                <a:pos x="connsiteX31105" y="connsiteY31105"/>
              </a:cxn>
              <a:cxn ang="0">
                <a:pos x="connsiteX31106" y="connsiteY31106"/>
              </a:cxn>
              <a:cxn ang="0">
                <a:pos x="connsiteX31107" y="connsiteY31107"/>
              </a:cxn>
              <a:cxn ang="0">
                <a:pos x="connsiteX31108" y="connsiteY31108"/>
              </a:cxn>
              <a:cxn ang="0">
                <a:pos x="connsiteX31109" y="connsiteY31109"/>
              </a:cxn>
              <a:cxn ang="0">
                <a:pos x="connsiteX31110" y="connsiteY31110"/>
              </a:cxn>
              <a:cxn ang="0">
                <a:pos x="connsiteX31111" y="connsiteY31111"/>
              </a:cxn>
              <a:cxn ang="0">
                <a:pos x="connsiteX31112" y="connsiteY31112"/>
              </a:cxn>
              <a:cxn ang="0">
                <a:pos x="connsiteX31113" y="connsiteY31113"/>
              </a:cxn>
              <a:cxn ang="0">
                <a:pos x="connsiteX31114" y="connsiteY31114"/>
              </a:cxn>
              <a:cxn ang="0">
                <a:pos x="connsiteX31115" y="connsiteY31115"/>
              </a:cxn>
              <a:cxn ang="0">
                <a:pos x="connsiteX31116" y="connsiteY31116"/>
              </a:cxn>
              <a:cxn ang="0">
                <a:pos x="connsiteX31117" y="connsiteY31117"/>
              </a:cxn>
              <a:cxn ang="0">
                <a:pos x="connsiteX31118" y="connsiteY31118"/>
              </a:cxn>
              <a:cxn ang="0">
                <a:pos x="connsiteX31119" y="connsiteY31119"/>
              </a:cxn>
              <a:cxn ang="0">
                <a:pos x="connsiteX31120" y="connsiteY31120"/>
              </a:cxn>
              <a:cxn ang="0">
                <a:pos x="connsiteX31121" y="connsiteY31121"/>
              </a:cxn>
              <a:cxn ang="0">
                <a:pos x="connsiteX31122" y="connsiteY31122"/>
              </a:cxn>
              <a:cxn ang="0">
                <a:pos x="connsiteX31123" y="connsiteY31123"/>
              </a:cxn>
              <a:cxn ang="0">
                <a:pos x="connsiteX31124" y="connsiteY31124"/>
              </a:cxn>
              <a:cxn ang="0">
                <a:pos x="connsiteX31125" y="connsiteY31125"/>
              </a:cxn>
              <a:cxn ang="0">
                <a:pos x="connsiteX31126" y="connsiteY31126"/>
              </a:cxn>
              <a:cxn ang="0">
                <a:pos x="connsiteX31127" y="connsiteY31127"/>
              </a:cxn>
              <a:cxn ang="0">
                <a:pos x="connsiteX31128" y="connsiteY31128"/>
              </a:cxn>
              <a:cxn ang="0">
                <a:pos x="connsiteX31129" y="connsiteY31129"/>
              </a:cxn>
              <a:cxn ang="0">
                <a:pos x="connsiteX31130" y="connsiteY31130"/>
              </a:cxn>
              <a:cxn ang="0">
                <a:pos x="connsiteX31131" y="connsiteY31131"/>
              </a:cxn>
              <a:cxn ang="0">
                <a:pos x="connsiteX31132" y="connsiteY31132"/>
              </a:cxn>
              <a:cxn ang="0">
                <a:pos x="connsiteX31133" y="connsiteY31133"/>
              </a:cxn>
              <a:cxn ang="0">
                <a:pos x="connsiteX31134" y="connsiteY31134"/>
              </a:cxn>
              <a:cxn ang="0">
                <a:pos x="connsiteX31135" y="connsiteY31135"/>
              </a:cxn>
              <a:cxn ang="0">
                <a:pos x="connsiteX31136" y="connsiteY31136"/>
              </a:cxn>
              <a:cxn ang="0">
                <a:pos x="connsiteX31137" y="connsiteY31137"/>
              </a:cxn>
              <a:cxn ang="0">
                <a:pos x="connsiteX31138" y="connsiteY31138"/>
              </a:cxn>
              <a:cxn ang="0">
                <a:pos x="connsiteX31139" y="connsiteY31139"/>
              </a:cxn>
              <a:cxn ang="0">
                <a:pos x="connsiteX31140" y="connsiteY31140"/>
              </a:cxn>
              <a:cxn ang="0">
                <a:pos x="connsiteX31141" y="connsiteY31141"/>
              </a:cxn>
              <a:cxn ang="0">
                <a:pos x="connsiteX31142" y="connsiteY31142"/>
              </a:cxn>
              <a:cxn ang="0">
                <a:pos x="connsiteX31143" y="connsiteY31143"/>
              </a:cxn>
              <a:cxn ang="0">
                <a:pos x="connsiteX31144" y="connsiteY31144"/>
              </a:cxn>
              <a:cxn ang="0">
                <a:pos x="connsiteX31145" y="connsiteY31145"/>
              </a:cxn>
              <a:cxn ang="0">
                <a:pos x="connsiteX31146" y="connsiteY31146"/>
              </a:cxn>
              <a:cxn ang="0">
                <a:pos x="connsiteX31147" y="connsiteY31147"/>
              </a:cxn>
              <a:cxn ang="0">
                <a:pos x="connsiteX31148" y="connsiteY31148"/>
              </a:cxn>
              <a:cxn ang="0">
                <a:pos x="connsiteX31149" y="connsiteY31149"/>
              </a:cxn>
              <a:cxn ang="0">
                <a:pos x="connsiteX31150" y="connsiteY31150"/>
              </a:cxn>
              <a:cxn ang="0">
                <a:pos x="connsiteX31151" y="connsiteY31151"/>
              </a:cxn>
              <a:cxn ang="0">
                <a:pos x="connsiteX31152" y="connsiteY31152"/>
              </a:cxn>
              <a:cxn ang="0">
                <a:pos x="connsiteX31153" y="connsiteY31153"/>
              </a:cxn>
              <a:cxn ang="0">
                <a:pos x="connsiteX31154" y="connsiteY31154"/>
              </a:cxn>
              <a:cxn ang="0">
                <a:pos x="connsiteX31155" y="connsiteY31155"/>
              </a:cxn>
              <a:cxn ang="0">
                <a:pos x="connsiteX31156" y="connsiteY31156"/>
              </a:cxn>
              <a:cxn ang="0">
                <a:pos x="connsiteX31157" y="connsiteY31157"/>
              </a:cxn>
              <a:cxn ang="0">
                <a:pos x="connsiteX31158" y="connsiteY31158"/>
              </a:cxn>
              <a:cxn ang="0">
                <a:pos x="connsiteX31159" y="connsiteY31159"/>
              </a:cxn>
              <a:cxn ang="0">
                <a:pos x="connsiteX31160" y="connsiteY31160"/>
              </a:cxn>
              <a:cxn ang="0">
                <a:pos x="connsiteX31161" y="connsiteY31161"/>
              </a:cxn>
              <a:cxn ang="0">
                <a:pos x="connsiteX31162" y="connsiteY31162"/>
              </a:cxn>
              <a:cxn ang="0">
                <a:pos x="connsiteX31163" y="connsiteY31163"/>
              </a:cxn>
              <a:cxn ang="0">
                <a:pos x="connsiteX31164" y="connsiteY31164"/>
              </a:cxn>
              <a:cxn ang="0">
                <a:pos x="connsiteX31165" y="connsiteY31165"/>
              </a:cxn>
              <a:cxn ang="0">
                <a:pos x="connsiteX31166" y="connsiteY31166"/>
              </a:cxn>
              <a:cxn ang="0">
                <a:pos x="connsiteX31167" y="connsiteY31167"/>
              </a:cxn>
              <a:cxn ang="0">
                <a:pos x="connsiteX31168" y="connsiteY31168"/>
              </a:cxn>
              <a:cxn ang="0">
                <a:pos x="connsiteX31169" y="connsiteY31169"/>
              </a:cxn>
              <a:cxn ang="0">
                <a:pos x="connsiteX31170" y="connsiteY31170"/>
              </a:cxn>
              <a:cxn ang="0">
                <a:pos x="connsiteX31171" y="connsiteY31171"/>
              </a:cxn>
              <a:cxn ang="0">
                <a:pos x="connsiteX31172" y="connsiteY31172"/>
              </a:cxn>
              <a:cxn ang="0">
                <a:pos x="connsiteX31173" y="connsiteY31173"/>
              </a:cxn>
              <a:cxn ang="0">
                <a:pos x="connsiteX31174" y="connsiteY31174"/>
              </a:cxn>
              <a:cxn ang="0">
                <a:pos x="connsiteX31175" y="connsiteY31175"/>
              </a:cxn>
              <a:cxn ang="0">
                <a:pos x="connsiteX31176" y="connsiteY31176"/>
              </a:cxn>
              <a:cxn ang="0">
                <a:pos x="connsiteX31177" y="connsiteY31177"/>
              </a:cxn>
              <a:cxn ang="0">
                <a:pos x="connsiteX31178" y="connsiteY31178"/>
              </a:cxn>
              <a:cxn ang="0">
                <a:pos x="connsiteX31179" y="connsiteY31179"/>
              </a:cxn>
              <a:cxn ang="0">
                <a:pos x="connsiteX31180" y="connsiteY31180"/>
              </a:cxn>
              <a:cxn ang="0">
                <a:pos x="connsiteX31181" y="connsiteY31181"/>
              </a:cxn>
              <a:cxn ang="0">
                <a:pos x="connsiteX31182" y="connsiteY31182"/>
              </a:cxn>
              <a:cxn ang="0">
                <a:pos x="connsiteX31183" y="connsiteY31183"/>
              </a:cxn>
              <a:cxn ang="0">
                <a:pos x="connsiteX31184" y="connsiteY31184"/>
              </a:cxn>
              <a:cxn ang="0">
                <a:pos x="connsiteX31185" y="connsiteY31185"/>
              </a:cxn>
              <a:cxn ang="0">
                <a:pos x="connsiteX31186" y="connsiteY31186"/>
              </a:cxn>
              <a:cxn ang="0">
                <a:pos x="connsiteX31187" y="connsiteY31187"/>
              </a:cxn>
              <a:cxn ang="0">
                <a:pos x="connsiteX31188" y="connsiteY31188"/>
              </a:cxn>
              <a:cxn ang="0">
                <a:pos x="connsiteX31189" y="connsiteY31189"/>
              </a:cxn>
              <a:cxn ang="0">
                <a:pos x="connsiteX31190" y="connsiteY31190"/>
              </a:cxn>
              <a:cxn ang="0">
                <a:pos x="connsiteX31191" y="connsiteY31191"/>
              </a:cxn>
              <a:cxn ang="0">
                <a:pos x="connsiteX31192" y="connsiteY31192"/>
              </a:cxn>
              <a:cxn ang="0">
                <a:pos x="connsiteX31193" y="connsiteY31193"/>
              </a:cxn>
              <a:cxn ang="0">
                <a:pos x="connsiteX31194" y="connsiteY31194"/>
              </a:cxn>
              <a:cxn ang="0">
                <a:pos x="connsiteX31195" y="connsiteY31195"/>
              </a:cxn>
              <a:cxn ang="0">
                <a:pos x="connsiteX31196" y="connsiteY31196"/>
              </a:cxn>
              <a:cxn ang="0">
                <a:pos x="connsiteX31197" y="connsiteY31197"/>
              </a:cxn>
              <a:cxn ang="0">
                <a:pos x="connsiteX31198" y="connsiteY31198"/>
              </a:cxn>
              <a:cxn ang="0">
                <a:pos x="connsiteX31199" y="connsiteY31199"/>
              </a:cxn>
              <a:cxn ang="0">
                <a:pos x="connsiteX31200" y="connsiteY31200"/>
              </a:cxn>
              <a:cxn ang="0">
                <a:pos x="connsiteX31201" y="connsiteY31201"/>
              </a:cxn>
              <a:cxn ang="0">
                <a:pos x="connsiteX31202" y="connsiteY31202"/>
              </a:cxn>
              <a:cxn ang="0">
                <a:pos x="connsiteX31203" y="connsiteY31203"/>
              </a:cxn>
              <a:cxn ang="0">
                <a:pos x="connsiteX31204" y="connsiteY31204"/>
              </a:cxn>
              <a:cxn ang="0">
                <a:pos x="connsiteX31205" y="connsiteY31205"/>
              </a:cxn>
              <a:cxn ang="0">
                <a:pos x="connsiteX31206" y="connsiteY31206"/>
              </a:cxn>
              <a:cxn ang="0">
                <a:pos x="connsiteX31207" y="connsiteY31207"/>
              </a:cxn>
              <a:cxn ang="0">
                <a:pos x="connsiteX31208" y="connsiteY31208"/>
              </a:cxn>
              <a:cxn ang="0">
                <a:pos x="connsiteX31209" y="connsiteY31209"/>
              </a:cxn>
              <a:cxn ang="0">
                <a:pos x="connsiteX31210" y="connsiteY31210"/>
              </a:cxn>
              <a:cxn ang="0">
                <a:pos x="connsiteX31211" y="connsiteY31211"/>
              </a:cxn>
              <a:cxn ang="0">
                <a:pos x="connsiteX31212" y="connsiteY31212"/>
              </a:cxn>
              <a:cxn ang="0">
                <a:pos x="connsiteX31213" y="connsiteY31213"/>
              </a:cxn>
              <a:cxn ang="0">
                <a:pos x="connsiteX31214" y="connsiteY31214"/>
              </a:cxn>
              <a:cxn ang="0">
                <a:pos x="connsiteX31215" y="connsiteY31215"/>
              </a:cxn>
              <a:cxn ang="0">
                <a:pos x="connsiteX31216" y="connsiteY31216"/>
              </a:cxn>
              <a:cxn ang="0">
                <a:pos x="connsiteX31217" y="connsiteY31217"/>
              </a:cxn>
              <a:cxn ang="0">
                <a:pos x="connsiteX31218" y="connsiteY31218"/>
              </a:cxn>
              <a:cxn ang="0">
                <a:pos x="connsiteX31219" y="connsiteY31219"/>
              </a:cxn>
              <a:cxn ang="0">
                <a:pos x="connsiteX31220" y="connsiteY31220"/>
              </a:cxn>
              <a:cxn ang="0">
                <a:pos x="connsiteX31221" y="connsiteY31221"/>
              </a:cxn>
              <a:cxn ang="0">
                <a:pos x="connsiteX31222" y="connsiteY31222"/>
              </a:cxn>
              <a:cxn ang="0">
                <a:pos x="connsiteX31223" y="connsiteY31223"/>
              </a:cxn>
              <a:cxn ang="0">
                <a:pos x="connsiteX31224" y="connsiteY31224"/>
              </a:cxn>
              <a:cxn ang="0">
                <a:pos x="connsiteX31225" y="connsiteY31225"/>
              </a:cxn>
              <a:cxn ang="0">
                <a:pos x="connsiteX31226" y="connsiteY31226"/>
              </a:cxn>
              <a:cxn ang="0">
                <a:pos x="connsiteX31227" y="connsiteY31227"/>
              </a:cxn>
              <a:cxn ang="0">
                <a:pos x="connsiteX31228" y="connsiteY31228"/>
              </a:cxn>
              <a:cxn ang="0">
                <a:pos x="connsiteX31229" y="connsiteY31229"/>
              </a:cxn>
              <a:cxn ang="0">
                <a:pos x="connsiteX31230" y="connsiteY31230"/>
              </a:cxn>
              <a:cxn ang="0">
                <a:pos x="connsiteX31231" y="connsiteY31231"/>
              </a:cxn>
              <a:cxn ang="0">
                <a:pos x="connsiteX31232" y="connsiteY31232"/>
              </a:cxn>
              <a:cxn ang="0">
                <a:pos x="connsiteX31233" y="connsiteY31233"/>
              </a:cxn>
              <a:cxn ang="0">
                <a:pos x="connsiteX31234" y="connsiteY31234"/>
              </a:cxn>
              <a:cxn ang="0">
                <a:pos x="connsiteX31235" y="connsiteY31235"/>
              </a:cxn>
              <a:cxn ang="0">
                <a:pos x="connsiteX31236" y="connsiteY31236"/>
              </a:cxn>
              <a:cxn ang="0">
                <a:pos x="connsiteX31237" y="connsiteY31237"/>
              </a:cxn>
              <a:cxn ang="0">
                <a:pos x="connsiteX31238" y="connsiteY31238"/>
              </a:cxn>
              <a:cxn ang="0">
                <a:pos x="connsiteX31239" y="connsiteY31239"/>
              </a:cxn>
              <a:cxn ang="0">
                <a:pos x="connsiteX31240" y="connsiteY31240"/>
              </a:cxn>
              <a:cxn ang="0">
                <a:pos x="connsiteX31241" y="connsiteY31241"/>
              </a:cxn>
              <a:cxn ang="0">
                <a:pos x="connsiteX31242" y="connsiteY31242"/>
              </a:cxn>
              <a:cxn ang="0">
                <a:pos x="connsiteX31243" y="connsiteY31243"/>
              </a:cxn>
              <a:cxn ang="0">
                <a:pos x="connsiteX31244" y="connsiteY31244"/>
              </a:cxn>
              <a:cxn ang="0">
                <a:pos x="connsiteX31245" y="connsiteY31245"/>
              </a:cxn>
              <a:cxn ang="0">
                <a:pos x="connsiteX31246" y="connsiteY31246"/>
              </a:cxn>
              <a:cxn ang="0">
                <a:pos x="connsiteX31247" y="connsiteY31247"/>
              </a:cxn>
              <a:cxn ang="0">
                <a:pos x="connsiteX31248" y="connsiteY31248"/>
              </a:cxn>
              <a:cxn ang="0">
                <a:pos x="connsiteX31249" y="connsiteY31249"/>
              </a:cxn>
              <a:cxn ang="0">
                <a:pos x="connsiteX31250" y="connsiteY31250"/>
              </a:cxn>
              <a:cxn ang="0">
                <a:pos x="connsiteX31251" y="connsiteY31251"/>
              </a:cxn>
              <a:cxn ang="0">
                <a:pos x="connsiteX31252" y="connsiteY31252"/>
              </a:cxn>
              <a:cxn ang="0">
                <a:pos x="connsiteX31253" y="connsiteY31253"/>
              </a:cxn>
              <a:cxn ang="0">
                <a:pos x="connsiteX31254" y="connsiteY31254"/>
              </a:cxn>
              <a:cxn ang="0">
                <a:pos x="connsiteX31255" y="connsiteY31255"/>
              </a:cxn>
              <a:cxn ang="0">
                <a:pos x="connsiteX31256" y="connsiteY31256"/>
              </a:cxn>
              <a:cxn ang="0">
                <a:pos x="connsiteX31257" y="connsiteY31257"/>
              </a:cxn>
              <a:cxn ang="0">
                <a:pos x="connsiteX31258" y="connsiteY31258"/>
              </a:cxn>
              <a:cxn ang="0">
                <a:pos x="connsiteX31259" y="connsiteY31259"/>
              </a:cxn>
              <a:cxn ang="0">
                <a:pos x="connsiteX31260" y="connsiteY31260"/>
              </a:cxn>
              <a:cxn ang="0">
                <a:pos x="connsiteX31261" y="connsiteY31261"/>
              </a:cxn>
              <a:cxn ang="0">
                <a:pos x="connsiteX31262" y="connsiteY31262"/>
              </a:cxn>
              <a:cxn ang="0">
                <a:pos x="connsiteX31263" y="connsiteY31263"/>
              </a:cxn>
              <a:cxn ang="0">
                <a:pos x="connsiteX31264" y="connsiteY31264"/>
              </a:cxn>
              <a:cxn ang="0">
                <a:pos x="connsiteX31265" y="connsiteY31265"/>
              </a:cxn>
              <a:cxn ang="0">
                <a:pos x="connsiteX31266" y="connsiteY31266"/>
              </a:cxn>
              <a:cxn ang="0">
                <a:pos x="connsiteX31267" y="connsiteY31267"/>
              </a:cxn>
              <a:cxn ang="0">
                <a:pos x="connsiteX31268" y="connsiteY31268"/>
              </a:cxn>
              <a:cxn ang="0">
                <a:pos x="connsiteX31269" y="connsiteY31269"/>
              </a:cxn>
              <a:cxn ang="0">
                <a:pos x="connsiteX31270" y="connsiteY31270"/>
              </a:cxn>
              <a:cxn ang="0">
                <a:pos x="connsiteX31271" y="connsiteY31271"/>
              </a:cxn>
              <a:cxn ang="0">
                <a:pos x="connsiteX31272" y="connsiteY31272"/>
              </a:cxn>
              <a:cxn ang="0">
                <a:pos x="connsiteX31273" y="connsiteY31273"/>
              </a:cxn>
              <a:cxn ang="0">
                <a:pos x="connsiteX31274" y="connsiteY31274"/>
              </a:cxn>
              <a:cxn ang="0">
                <a:pos x="connsiteX31275" y="connsiteY31275"/>
              </a:cxn>
              <a:cxn ang="0">
                <a:pos x="connsiteX31276" y="connsiteY31276"/>
              </a:cxn>
              <a:cxn ang="0">
                <a:pos x="connsiteX31277" y="connsiteY31277"/>
              </a:cxn>
              <a:cxn ang="0">
                <a:pos x="connsiteX31278" y="connsiteY31278"/>
              </a:cxn>
              <a:cxn ang="0">
                <a:pos x="connsiteX31279" y="connsiteY31279"/>
              </a:cxn>
              <a:cxn ang="0">
                <a:pos x="connsiteX31280" y="connsiteY31280"/>
              </a:cxn>
              <a:cxn ang="0">
                <a:pos x="connsiteX31281" y="connsiteY31281"/>
              </a:cxn>
              <a:cxn ang="0">
                <a:pos x="connsiteX31282" y="connsiteY31282"/>
              </a:cxn>
              <a:cxn ang="0">
                <a:pos x="connsiteX31283" y="connsiteY31283"/>
              </a:cxn>
              <a:cxn ang="0">
                <a:pos x="connsiteX31284" y="connsiteY31284"/>
              </a:cxn>
              <a:cxn ang="0">
                <a:pos x="connsiteX31285" y="connsiteY31285"/>
              </a:cxn>
              <a:cxn ang="0">
                <a:pos x="connsiteX31286" y="connsiteY31286"/>
              </a:cxn>
              <a:cxn ang="0">
                <a:pos x="connsiteX31287" y="connsiteY31287"/>
              </a:cxn>
              <a:cxn ang="0">
                <a:pos x="connsiteX31288" y="connsiteY31288"/>
              </a:cxn>
              <a:cxn ang="0">
                <a:pos x="connsiteX31289" y="connsiteY31289"/>
              </a:cxn>
              <a:cxn ang="0">
                <a:pos x="connsiteX31290" y="connsiteY31290"/>
              </a:cxn>
              <a:cxn ang="0">
                <a:pos x="connsiteX31291" y="connsiteY31291"/>
              </a:cxn>
              <a:cxn ang="0">
                <a:pos x="connsiteX31292" y="connsiteY31292"/>
              </a:cxn>
              <a:cxn ang="0">
                <a:pos x="connsiteX31293" y="connsiteY31293"/>
              </a:cxn>
              <a:cxn ang="0">
                <a:pos x="connsiteX31294" y="connsiteY31294"/>
              </a:cxn>
              <a:cxn ang="0">
                <a:pos x="connsiteX31295" y="connsiteY31295"/>
              </a:cxn>
              <a:cxn ang="0">
                <a:pos x="connsiteX31296" y="connsiteY31296"/>
              </a:cxn>
              <a:cxn ang="0">
                <a:pos x="connsiteX31297" y="connsiteY31297"/>
              </a:cxn>
              <a:cxn ang="0">
                <a:pos x="connsiteX31298" y="connsiteY31298"/>
              </a:cxn>
              <a:cxn ang="0">
                <a:pos x="connsiteX31299" y="connsiteY31299"/>
              </a:cxn>
              <a:cxn ang="0">
                <a:pos x="connsiteX31300" y="connsiteY31300"/>
              </a:cxn>
              <a:cxn ang="0">
                <a:pos x="connsiteX31301" y="connsiteY31301"/>
              </a:cxn>
              <a:cxn ang="0">
                <a:pos x="connsiteX31302" y="connsiteY31302"/>
              </a:cxn>
              <a:cxn ang="0">
                <a:pos x="connsiteX31303" y="connsiteY31303"/>
              </a:cxn>
              <a:cxn ang="0">
                <a:pos x="connsiteX31304" y="connsiteY31304"/>
              </a:cxn>
              <a:cxn ang="0">
                <a:pos x="connsiteX31305" y="connsiteY31305"/>
              </a:cxn>
              <a:cxn ang="0">
                <a:pos x="connsiteX31306" y="connsiteY31306"/>
              </a:cxn>
              <a:cxn ang="0">
                <a:pos x="connsiteX31307" y="connsiteY31307"/>
              </a:cxn>
              <a:cxn ang="0">
                <a:pos x="connsiteX31308" y="connsiteY31308"/>
              </a:cxn>
              <a:cxn ang="0">
                <a:pos x="connsiteX31309" y="connsiteY31309"/>
              </a:cxn>
              <a:cxn ang="0">
                <a:pos x="connsiteX31310" y="connsiteY31310"/>
              </a:cxn>
              <a:cxn ang="0">
                <a:pos x="connsiteX31311" y="connsiteY31311"/>
              </a:cxn>
              <a:cxn ang="0">
                <a:pos x="connsiteX31312" y="connsiteY31312"/>
              </a:cxn>
              <a:cxn ang="0">
                <a:pos x="connsiteX31313" y="connsiteY31313"/>
              </a:cxn>
              <a:cxn ang="0">
                <a:pos x="connsiteX31314" y="connsiteY31314"/>
              </a:cxn>
              <a:cxn ang="0">
                <a:pos x="connsiteX31315" y="connsiteY31315"/>
              </a:cxn>
              <a:cxn ang="0">
                <a:pos x="connsiteX31316" y="connsiteY31316"/>
              </a:cxn>
              <a:cxn ang="0">
                <a:pos x="connsiteX31317" y="connsiteY31317"/>
              </a:cxn>
              <a:cxn ang="0">
                <a:pos x="connsiteX31318" y="connsiteY31318"/>
              </a:cxn>
              <a:cxn ang="0">
                <a:pos x="connsiteX31319" y="connsiteY31319"/>
              </a:cxn>
              <a:cxn ang="0">
                <a:pos x="connsiteX31320" y="connsiteY31320"/>
              </a:cxn>
              <a:cxn ang="0">
                <a:pos x="connsiteX31321" y="connsiteY31321"/>
              </a:cxn>
              <a:cxn ang="0">
                <a:pos x="connsiteX31322" y="connsiteY31322"/>
              </a:cxn>
              <a:cxn ang="0">
                <a:pos x="connsiteX31323" y="connsiteY31323"/>
              </a:cxn>
              <a:cxn ang="0">
                <a:pos x="connsiteX31324" y="connsiteY31324"/>
              </a:cxn>
              <a:cxn ang="0">
                <a:pos x="connsiteX31325" y="connsiteY31325"/>
              </a:cxn>
              <a:cxn ang="0">
                <a:pos x="connsiteX31326" y="connsiteY31326"/>
              </a:cxn>
              <a:cxn ang="0">
                <a:pos x="connsiteX31327" y="connsiteY31327"/>
              </a:cxn>
              <a:cxn ang="0">
                <a:pos x="connsiteX31328" y="connsiteY31328"/>
              </a:cxn>
              <a:cxn ang="0">
                <a:pos x="connsiteX31329" y="connsiteY31329"/>
              </a:cxn>
              <a:cxn ang="0">
                <a:pos x="connsiteX31330" y="connsiteY31330"/>
              </a:cxn>
              <a:cxn ang="0">
                <a:pos x="connsiteX31331" y="connsiteY31331"/>
              </a:cxn>
              <a:cxn ang="0">
                <a:pos x="connsiteX31332" y="connsiteY31332"/>
              </a:cxn>
              <a:cxn ang="0">
                <a:pos x="connsiteX31333" y="connsiteY31333"/>
              </a:cxn>
              <a:cxn ang="0">
                <a:pos x="connsiteX31334" y="connsiteY31334"/>
              </a:cxn>
              <a:cxn ang="0">
                <a:pos x="connsiteX31335" y="connsiteY31335"/>
              </a:cxn>
              <a:cxn ang="0">
                <a:pos x="connsiteX31336" y="connsiteY31336"/>
              </a:cxn>
              <a:cxn ang="0">
                <a:pos x="connsiteX31337" y="connsiteY31337"/>
              </a:cxn>
              <a:cxn ang="0">
                <a:pos x="connsiteX31338" y="connsiteY31338"/>
              </a:cxn>
              <a:cxn ang="0">
                <a:pos x="connsiteX31339" y="connsiteY31339"/>
              </a:cxn>
              <a:cxn ang="0">
                <a:pos x="connsiteX31340" y="connsiteY31340"/>
              </a:cxn>
              <a:cxn ang="0">
                <a:pos x="connsiteX31341" y="connsiteY31341"/>
              </a:cxn>
              <a:cxn ang="0">
                <a:pos x="connsiteX31342" y="connsiteY31342"/>
              </a:cxn>
              <a:cxn ang="0">
                <a:pos x="connsiteX31343" y="connsiteY31343"/>
              </a:cxn>
              <a:cxn ang="0">
                <a:pos x="connsiteX31344" y="connsiteY31344"/>
              </a:cxn>
              <a:cxn ang="0">
                <a:pos x="connsiteX31345" y="connsiteY31345"/>
              </a:cxn>
              <a:cxn ang="0">
                <a:pos x="connsiteX31346" y="connsiteY31346"/>
              </a:cxn>
              <a:cxn ang="0">
                <a:pos x="connsiteX31347" y="connsiteY31347"/>
              </a:cxn>
              <a:cxn ang="0">
                <a:pos x="connsiteX31348" y="connsiteY31348"/>
              </a:cxn>
              <a:cxn ang="0">
                <a:pos x="connsiteX31349" y="connsiteY31349"/>
              </a:cxn>
              <a:cxn ang="0">
                <a:pos x="connsiteX31350" y="connsiteY31350"/>
              </a:cxn>
              <a:cxn ang="0">
                <a:pos x="connsiteX31351" y="connsiteY31351"/>
              </a:cxn>
              <a:cxn ang="0">
                <a:pos x="connsiteX31352" y="connsiteY31352"/>
              </a:cxn>
              <a:cxn ang="0">
                <a:pos x="connsiteX31353" y="connsiteY31353"/>
              </a:cxn>
              <a:cxn ang="0">
                <a:pos x="connsiteX31354" y="connsiteY31354"/>
              </a:cxn>
              <a:cxn ang="0">
                <a:pos x="connsiteX31355" y="connsiteY31355"/>
              </a:cxn>
              <a:cxn ang="0">
                <a:pos x="connsiteX31356" y="connsiteY31356"/>
              </a:cxn>
              <a:cxn ang="0">
                <a:pos x="connsiteX31357" y="connsiteY31357"/>
              </a:cxn>
              <a:cxn ang="0">
                <a:pos x="connsiteX31358" y="connsiteY31358"/>
              </a:cxn>
              <a:cxn ang="0">
                <a:pos x="connsiteX31359" y="connsiteY31359"/>
              </a:cxn>
              <a:cxn ang="0">
                <a:pos x="connsiteX31360" y="connsiteY31360"/>
              </a:cxn>
              <a:cxn ang="0">
                <a:pos x="connsiteX31361" y="connsiteY31361"/>
              </a:cxn>
              <a:cxn ang="0">
                <a:pos x="connsiteX31362" y="connsiteY31362"/>
              </a:cxn>
              <a:cxn ang="0">
                <a:pos x="connsiteX31363" y="connsiteY31363"/>
              </a:cxn>
              <a:cxn ang="0">
                <a:pos x="connsiteX31364" y="connsiteY31364"/>
              </a:cxn>
              <a:cxn ang="0">
                <a:pos x="connsiteX31365" y="connsiteY31365"/>
              </a:cxn>
              <a:cxn ang="0">
                <a:pos x="connsiteX31366" y="connsiteY31366"/>
              </a:cxn>
              <a:cxn ang="0">
                <a:pos x="connsiteX31367" y="connsiteY31367"/>
              </a:cxn>
              <a:cxn ang="0">
                <a:pos x="connsiteX31368" y="connsiteY31368"/>
              </a:cxn>
              <a:cxn ang="0">
                <a:pos x="connsiteX31369" y="connsiteY31369"/>
              </a:cxn>
              <a:cxn ang="0">
                <a:pos x="connsiteX31370" y="connsiteY31370"/>
              </a:cxn>
              <a:cxn ang="0">
                <a:pos x="connsiteX31371" y="connsiteY31371"/>
              </a:cxn>
              <a:cxn ang="0">
                <a:pos x="connsiteX31372" y="connsiteY31372"/>
              </a:cxn>
              <a:cxn ang="0">
                <a:pos x="connsiteX31373" y="connsiteY31373"/>
              </a:cxn>
              <a:cxn ang="0">
                <a:pos x="connsiteX31374" y="connsiteY31374"/>
              </a:cxn>
              <a:cxn ang="0">
                <a:pos x="connsiteX31375" y="connsiteY31375"/>
              </a:cxn>
              <a:cxn ang="0">
                <a:pos x="connsiteX31376" y="connsiteY31376"/>
              </a:cxn>
              <a:cxn ang="0">
                <a:pos x="connsiteX31377" y="connsiteY31377"/>
              </a:cxn>
              <a:cxn ang="0">
                <a:pos x="connsiteX31378" y="connsiteY31378"/>
              </a:cxn>
              <a:cxn ang="0">
                <a:pos x="connsiteX31379" y="connsiteY31379"/>
              </a:cxn>
              <a:cxn ang="0">
                <a:pos x="connsiteX31380" y="connsiteY31380"/>
              </a:cxn>
              <a:cxn ang="0">
                <a:pos x="connsiteX31381" y="connsiteY31381"/>
              </a:cxn>
              <a:cxn ang="0">
                <a:pos x="connsiteX31382" y="connsiteY31382"/>
              </a:cxn>
              <a:cxn ang="0">
                <a:pos x="connsiteX31383" y="connsiteY31383"/>
              </a:cxn>
              <a:cxn ang="0">
                <a:pos x="connsiteX31384" y="connsiteY31384"/>
              </a:cxn>
              <a:cxn ang="0">
                <a:pos x="connsiteX31385" y="connsiteY31385"/>
              </a:cxn>
              <a:cxn ang="0">
                <a:pos x="connsiteX31386" y="connsiteY31386"/>
              </a:cxn>
              <a:cxn ang="0">
                <a:pos x="connsiteX31387" y="connsiteY31387"/>
              </a:cxn>
              <a:cxn ang="0">
                <a:pos x="connsiteX31388" y="connsiteY31388"/>
              </a:cxn>
              <a:cxn ang="0">
                <a:pos x="connsiteX31389" y="connsiteY31389"/>
              </a:cxn>
              <a:cxn ang="0">
                <a:pos x="connsiteX31390" y="connsiteY31390"/>
              </a:cxn>
              <a:cxn ang="0">
                <a:pos x="connsiteX31391" y="connsiteY31391"/>
              </a:cxn>
              <a:cxn ang="0">
                <a:pos x="connsiteX31392" y="connsiteY31392"/>
              </a:cxn>
              <a:cxn ang="0">
                <a:pos x="connsiteX31393" y="connsiteY31393"/>
              </a:cxn>
              <a:cxn ang="0">
                <a:pos x="connsiteX31394" y="connsiteY31394"/>
              </a:cxn>
              <a:cxn ang="0">
                <a:pos x="connsiteX31395" y="connsiteY31395"/>
              </a:cxn>
              <a:cxn ang="0">
                <a:pos x="connsiteX31396" y="connsiteY31396"/>
              </a:cxn>
              <a:cxn ang="0">
                <a:pos x="connsiteX31397" y="connsiteY31397"/>
              </a:cxn>
              <a:cxn ang="0">
                <a:pos x="connsiteX31398" y="connsiteY31398"/>
              </a:cxn>
              <a:cxn ang="0">
                <a:pos x="connsiteX31399" y="connsiteY31399"/>
              </a:cxn>
              <a:cxn ang="0">
                <a:pos x="connsiteX31400" y="connsiteY31400"/>
              </a:cxn>
              <a:cxn ang="0">
                <a:pos x="connsiteX31401" y="connsiteY31401"/>
              </a:cxn>
              <a:cxn ang="0">
                <a:pos x="connsiteX31402" y="connsiteY31402"/>
              </a:cxn>
              <a:cxn ang="0">
                <a:pos x="connsiteX31403" y="connsiteY31403"/>
              </a:cxn>
              <a:cxn ang="0">
                <a:pos x="connsiteX31404" y="connsiteY31404"/>
              </a:cxn>
              <a:cxn ang="0">
                <a:pos x="connsiteX31405" y="connsiteY31405"/>
              </a:cxn>
              <a:cxn ang="0">
                <a:pos x="connsiteX31406" y="connsiteY31406"/>
              </a:cxn>
              <a:cxn ang="0">
                <a:pos x="connsiteX31407" y="connsiteY31407"/>
              </a:cxn>
              <a:cxn ang="0">
                <a:pos x="connsiteX31408" y="connsiteY31408"/>
              </a:cxn>
              <a:cxn ang="0">
                <a:pos x="connsiteX31409" y="connsiteY31409"/>
              </a:cxn>
              <a:cxn ang="0">
                <a:pos x="connsiteX31410" y="connsiteY31410"/>
              </a:cxn>
              <a:cxn ang="0">
                <a:pos x="connsiteX31411" y="connsiteY31411"/>
              </a:cxn>
              <a:cxn ang="0">
                <a:pos x="connsiteX31412" y="connsiteY31412"/>
              </a:cxn>
              <a:cxn ang="0">
                <a:pos x="connsiteX31413" y="connsiteY31413"/>
              </a:cxn>
              <a:cxn ang="0">
                <a:pos x="connsiteX31414" y="connsiteY31414"/>
              </a:cxn>
              <a:cxn ang="0">
                <a:pos x="connsiteX31415" y="connsiteY31415"/>
              </a:cxn>
              <a:cxn ang="0">
                <a:pos x="connsiteX31416" y="connsiteY31416"/>
              </a:cxn>
              <a:cxn ang="0">
                <a:pos x="connsiteX31417" y="connsiteY31417"/>
              </a:cxn>
              <a:cxn ang="0">
                <a:pos x="connsiteX31418" y="connsiteY31418"/>
              </a:cxn>
              <a:cxn ang="0">
                <a:pos x="connsiteX31419" y="connsiteY31419"/>
              </a:cxn>
              <a:cxn ang="0">
                <a:pos x="connsiteX31420" y="connsiteY31420"/>
              </a:cxn>
              <a:cxn ang="0">
                <a:pos x="connsiteX31421" y="connsiteY31421"/>
              </a:cxn>
              <a:cxn ang="0">
                <a:pos x="connsiteX31422" y="connsiteY31422"/>
              </a:cxn>
              <a:cxn ang="0">
                <a:pos x="connsiteX31423" y="connsiteY31423"/>
              </a:cxn>
              <a:cxn ang="0">
                <a:pos x="connsiteX31424" y="connsiteY31424"/>
              </a:cxn>
              <a:cxn ang="0">
                <a:pos x="connsiteX31425" y="connsiteY31425"/>
              </a:cxn>
              <a:cxn ang="0">
                <a:pos x="connsiteX31426" y="connsiteY31426"/>
              </a:cxn>
              <a:cxn ang="0">
                <a:pos x="connsiteX31427" y="connsiteY31427"/>
              </a:cxn>
              <a:cxn ang="0">
                <a:pos x="connsiteX31428" y="connsiteY31428"/>
              </a:cxn>
              <a:cxn ang="0">
                <a:pos x="connsiteX31429" y="connsiteY31429"/>
              </a:cxn>
              <a:cxn ang="0">
                <a:pos x="connsiteX31430" y="connsiteY31430"/>
              </a:cxn>
              <a:cxn ang="0">
                <a:pos x="connsiteX31431" y="connsiteY31431"/>
              </a:cxn>
              <a:cxn ang="0">
                <a:pos x="connsiteX31432" y="connsiteY31432"/>
              </a:cxn>
              <a:cxn ang="0">
                <a:pos x="connsiteX31433" y="connsiteY31433"/>
              </a:cxn>
              <a:cxn ang="0">
                <a:pos x="connsiteX31434" y="connsiteY31434"/>
              </a:cxn>
              <a:cxn ang="0">
                <a:pos x="connsiteX31435" y="connsiteY31435"/>
              </a:cxn>
              <a:cxn ang="0">
                <a:pos x="connsiteX31436" y="connsiteY31436"/>
              </a:cxn>
              <a:cxn ang="0">
                <a:pos x="connsiteX31437" y="connsiteY31437"/>
              </a:cxn>
              <a:cxn ang="0">
                <a:pos x="connsiteX31438" y="connsiteY31438"/>
              </a:cxn>
              <a:cxn ang="0">
                <a:pos x="connsiteX31439" y="connsiteY31439"/>
              </a:cxn>
              <a:cxn ang="0">
                <a:pos x="connsiteX31440" y="connsiteY31440"/>
              </a:cxn>
              <a:cxn ang="0">
                <a:pos x="connsiteX31441" y="connsiteY31441"/>
              </a:cxn>
              <a:cxn ang="0">
                <a:pos x="connsiteX31442" y="connsiteY31442"/>
              </a:cxn>
              <a:cxn ang="0">
                <a:pos x="connsiteX31443" y="connsiteY31443"/>
              </a:cxn>
              <a:cxn ang="0">
                <a:pos x="connsiteX31444" y="connsiteY31444"/>
              </a:cxn>
              <a:cxn ang="0">
                <a:pos x="connsiteX31445" y="connsiteY31445"/>
              </a:cxn>
              <a:cxn ang="0">
                <a:pos x="connsiteX31446" y="connsiteY31446"/>
              </a:cxn>
              <a:cxn ang="0">
                <a:pos x="connsiteX31447" y="connsiteY31447"/>
              </a:cxn>
              <a:cxn ang="0">
                <a:pos x="connsiteX31448" y="connsiteY31448"/>
              </a:cxn>
              <a:cxn ang="0">
                <a:pos x="connsiteX31449" y="connsiteY31449"/>
              </a:cxn>
              <a:cxn ang="0">
                <a:pos x="connsiteX31450" y="connsiteY31450"/>
              </a:cxn>
              <a:cxn ang="0">
                <a:pos x="connsiteX31451" y="connsiteY31451"/>
              </a:cxn>
              <a:cxn ang="0">
                <a:pos x="connsiteX31452" y="connsiteY31452"/>
              </a:cxn>
              <a:cxn ang="0">
                <a:pos x="connsiteX31453" y="connsiteY31453"/>
              </a:cxn>
              <a:cxn ang="0">
                <a:pos x="connsiteX31454" y="connsiteY31454"/>
              </a:cxn>
              <a:cxn ang="0">
                <a:pos x="connsiteX31455" y="connsiteY31455"/>
              </a:cxn>
              <a:cxn ang="0">
                <a:pos x="connsiteX31456" y="connsiteY31456"/>
              </a:cxn>
              <a:cxn ang="0">
                <a:pos x="connsiteX31457" y="connsiteY31457"/>
              </a:cxn>
              <a:cxn ang="0">
                <a:pos x="connsiteX31458" y="connsiteY31458"/>
              </a:cxn>
              <a:cxn ang="0">
                <a:pos x="connsiteX31459" y="connsiteY31459"/>
              </a:cxn>
              <a:cxn ang="0">
                <a:pos x="connsiteX31460" y="connsiteY31460"/>
              </a:cxn>
              <a:cxn ang="0">
                <a:pos x="connsiteX31461" y="connsiteY31461"/>
              </a:cxn>
              <a:cxn ang="0">
                <a:pos x="connsiteX31462" y="connsiteY31462"/>
              </a:cxn>
              <a:cxn ang="0">
                <a:pos x="connsiteX31463" y="connsiteY31463"/>
              </a:cxn>
              <a:cxn ang="0">
                <a:pos x="connsiteX31464" y="connsiteY31464"/>
              </a:cxn>
              <a:cxn ang="0">
                <a:pos x="connsiteX31465" y="connsiteY31465"/>
              </a:cxn>
              <a:cxn ang="0">
                <a:pos x="connsiteX31466" y="connsiteY31466"/>
              </a:cxn>
              <a:cxn ang="0">
                <a:pos x="connsiteX31467" y="connsiteY31467"/>
              </a:cxn>
              <a:cxn ang="0">
                <a:pos x="connsiteX31468" y="connsiteY31468"/>
              </a:cxn>
              <a:cxn ang="0">
                <a:pos x="connsiteX31469" y="connsiteY31469"/>
              </a:cxn>
              <a:cxn ang="0">
                <a:pos x="connsiteX31470" y="connsiteY31470"/>
              </a:cxn>
              <a:cxn ang="0">
                <a:pos x="connsiteX31471" y="connsiteY31471"/>
              </a:cxn>
              <a:cxn ang="0">
                <a:pos x="connsiteX31472" y="connsiteY31472"/>
              </a:cxn>
              <a:cxn ang="0">
                <a:pos x="connsiteX31473" y="connsiteY31473"/>
              </a:cxn>
              <a:cxn ang="0">
                <a:pos x="connsiteX31474" y="connsiteY31474"/>
              </a:cxn>
              <a:cxn ang="0">
                <a:pos x="connsiteX31475" y="connsiteY31475"/>
              </a:cxn>
              <a:cxn ang="0">
                <a:pos x="connsiteX31476" y="connsiteY31476"/>
              </a:cxn>
              <a:cxn ang="0">
                <a:pos x="connsiteX31477" y="connsiteY31477"/>
              </a:cxn>
              <a:cxn ang="0">
                <a:pos x="connsiteX31478" y="connsiteY31478"/>
              </a:cxn>
              <a:cxn ang="0">
                <a:pos x="connsiteX31479" y="connsiteY31479"/>
              </a:cxn>
              <a:cxn ang="0">
                <a:pos x="connsiteX31480" y="connsiteY31480"/>
              </a:cxn>
              <a:cxn ang="0">
                <a:pos x="connsiteX31481" y="connsiteY31481"/>
              </a:cxn>
              <a:cxn ang="0">
                <a:pos x="connsiteX31482" y="connsiteY31482"/>
              </a:cxn>
              <a:cxn ang="0">
                <a:pos x="connsiteX31483" y="connsiteY31483"/>
              </a:cxn>
              <a:cxn ang="0">
                <a:pos x="connsiteX31484" y="connsiteY31484"/>
              </a:cxn>
              <a:cxn ang="0">
                <a:pos x="connsiteX31485" y="connsiteY31485"/>
              </a:cxn>
              <a:cxn ang="0">
                <a:pos x="connsiteX31486" y="connsiteY31486"/>
              </a:cxn>
              <a:cxn ang="0">
                <a:pos x="connsiteX31487" y="connsiteY31487"/>
              </a:cxn>
              <a:cxn ang="0">
                <a:pos x="connsiteX31488" y="connsiteY31488"/>
              </a:cxn>
              <a:cxn ang="0">
                <a:pos x="connsiteX31489" y="connsiteY31489"/>
              </a:cxn>
              <a:cxn ang="0">
                <a:pos x="connsiteX31490" y="connsiteY31490"/>
              </a:cxn>
              <a:cxn ang="0">
                <a:pos x="connsiteX31491" y="connsiteY31491"/>
              </a:cxn>
              <a:cxn ang="0">
                <a:pos x="connsiteX31492" y="connsiteY31492"/>
              </a:cxn>
              <a:cxn ang="0">
                <a:pos x="connsiteX31493" y="connsiteY31493"/>
              </a:cxn>
              <a:cxn ang="0">
                <a:pos x="connsiteX31494" y="connsiteY31494"/>
              </a:cxn>
              <a:cxn ang="0">
                <a:pos x="connsiteX31495" y="connsiteY31495"/>
              </a:cxn>
              <a:cxn ang="0">
                <a:pos x="connsiteX31496" y="connsiteY31496"/>
              </a:cxn>
              <a:cxn ang="0">
                <a:pos x="connsiteX31497" y="connsiteY31497"/>
              </a:cxn>
              <a:cxn ang="0">
                <a:pos x="connsiteX31498" y="connsiteY31498"/>
              </a:cxn>
              <a:cxn ang="0">
                <a:pos x="connsiteX31499" y="connsiteY31499"/>
              </a:cxn>
              <a:cxn ang="0">
                <a:pos x="connsiteX31500" y="connsiteY31500"/>
              </a:cxn>
              <a:cxn ang="0">
                <a:pos x="connsiteX31501" y="connsiteY31501"/>
              </a:cxn>
              <a:cxn ang="0">
                <a:pos x="connsiteX31502" y="connsiteY31502"/>
              </a:cxn>
              <a:cxn ang="0">
                <a:pos x="connsiteX31503" y="connsiteY31503"/>
              </a:cxn>
              <a:cxn ang="0">
                <a:pos x="connsiteX31504" y="connsiteY31504"/>
              </a:cxn>
              <a:cxn ang="0">
                <a:pos x="connsiteX31505" y="connsiteY31505"/>
              </a:cxn>
              <a:cxn ang="0">
                <a:pos x="connsiteX31506" y="connsiteY31506"/>
              </a:cxn>
              <a:cxn ang="0">
                <a:pos x="connsiteX31507" y="connsiteY31507"/>
              </a:cxn>
              <a:cxn ang="0">
                <a:pos x="connsiteX31508" y="connsiteY31508"/>
              </a:cxn>
              <a:cxn ang="0">
                <a:pos x="connsiteX31509" y="connsiteY31509"/>
              </a:cxn>
              <a:cxn ang="0">
                <a:pos x="connsiteX31510" y="connsiteY31510"/>
              </a:cxn>
              <a:cxn ang="0">
                <a:pos x="connsiteX31511" y="connsiteY31511"/>
              </a:cxn>
              <a:cxn ang="0">
                <a:pos x="connsiteX31512" y="connsiteY31512"/>
              </a:cxn>
              <a:cxn ang="0">
                <a:pos x="connsiteX31513" y="connsiteY31513"/>
              </a:cxn>
              <a:cxn ang="0">
                <a:pos x="connsiteX31514" y="connsiteY31514"/>
              </a:cxn>
              <a:cxn ang="0">
                <a:pos x="connsiteX31515" y="connsiteY31515"/>
              </a:cxn>
              <a:cxn ang="0">
                <a:pos x="connsiteX31516" y="connsiteY31516"/>
              </a:cxn>
              <a:cxn ang="0">
                <a:pos x="connsiteX31517" y="connsiteY31517"/>
              </a:cxn>
              <a:cxn ang="0">
                <a:pos x="connsiteX31518" y="connsiteY31518"/>
              </a:cxn>
              <a:cxn ang="0">
                <a:pos x="connsiteX31519" y="connsiteY31519"/>
              </a:cxn>
              <a:cxn ang="0">
                <a:pos x="connsiteX31520" y="connsiteY31520"/>
              </a:cxn>
              <a:cxn ang="0">
                <a:pos x="connsiteX31521" y="connsiteY31521"/>
              </a:cxn>
              <a:cxn ang="0">
                <a:pos x="connsiteX31522" y="connsiteY31522"/>
              </a:cxn>
              <a:cxn ang="0">
                <a:pos x="connsiteX31523" y="connsiteY31523"/>
              </a:cxn>
              <a:cxn ang="0">
                <a:pos x="connsiteX31524" y="connsiteY31524"/>
              </a:cxn>
              <a:cxn ang="0">
                <a:pos x="connsiteX31525" y="connsiteY31525"/>
              </a:cxn>
              <a:cxn ang="0">
                <a:pos x="connsiteX31526" y="connsiteY31526"/>
              </a:cxn>
              <a:cxn ang="0">
                <a:pos x="connsiteX31527" y="connsiteY31527"/>
              </a:cxn>
              <a:cxn ang="0">
                <a:pos x="connsiteX31528" y="connsiteY31528"/>
              </a:cxn>
              <a:cxn ang="0">
                <a:pos x="connsiteX31529" y="connsiteY31529"/>
              </a:cxn>
              <a:cxn ang="0">
                <a:pos x="connsiteX31530" y="connsiteY31530"/>
              </a:cxn>
              <a:cxn ang="0">
                <a:pos x="connsiteX31531" y="connsiteY31531"/>
              </a:cxn>
              <a:cxn ang="0">
                <a:pos x="connsiteX31532" y="connsiteY31532"/>
              </a:cxn>
              <a:cxn ang="0">
                <a:pos x="connsiteX31533" y="connsiteY31533"/>
              </a:cxn>
              <a:cxn ang="0">
                <a:pos x="connsiteX31534" y="connsiteY31534"/>
              </a:cxn>
              <a:cxn ang="0">
                <a:pos x="connsiteX31535" y="connsiteY31535"/>
              </a:cxn>
              <a:cxn ang="0">
                <a:pos x="connsiteX31536" y="connsiteY31536"/>
              </a:cxn>
              <a:cxn ang="0">
                <a:pos x="connsiteX31537" y="connsiteY31537"/>
              </a:cxn>
              <a:cxn ang="0">
                <a:pos x="connsiteX31538" y="connsiteY31538"/>
              </a:cxn>
              <a:cxn ang="0">
                <a:pos x="connsiteX31539" y="connsiteY31539"/>
              </a:cxn>
              <a:cxn ang="0">
                <a:pos x="connsiteX31540" y="connsiteY31540"/>
              </a:cxn>
              <a:cxn ang="0">
                <a:pos x="connsiteX31541" y="connsiteY31541"/>
              </a:cxn>
              <a:cxn ang="0">
                <a:pos x="connsiteX31542" y="connsiteY31542"/>
              </a:cxn>
              <a:cxn ang="0">
                <a:pos x="connsiteX31543" y="connsiteY31543"/>
              </a:cxn>
              <a:cxn ang="0">
                <a:pos x="connsiteX31544" y="connsiteY31544"/>
              </a:cxn>
              <a:cxn ang="0">
                <a:pos x="connsiteX31545" y="connsiteY31545"/>
              </a:cxn>
              <a:cxn ang="0">
                <a:pos x="connsiteX31546" y="connsiteY31546"/>
              </a:cxn>
              <a:cxn ang="0">
                <a:pos x="connsiteX31547" y="connsiteY31547"/>
              </a:cxn>
              <a:cxn ang="0">
                <a:pos x="connsiteX31548" y="connsiteY31548"/>
              </a:cxn>
              <a:cxn ang="0">
                <a:pos x="connsiteX31549" y="connsiteY31549"/>
              </a:cxn>
              <a:cxn ang="0">
                <a:pos x="connsiteX31550" y="connsiteY31550"/>
              </a:cxn>
              <a:cxn ang="0">
                <a:pos x="connsiteX31551" y="connsiteY31551"/>
              </a:cxn>
              <a:cxn ang="0">
                <a:pos x="connsiteX31552" y="connsiteY31552"/>
              </a:cxn>
              <a:cxn ang="0">
                <a:pos x="connsiteX31553" y="connsiteY31553"/>
              </a:cxn>
              <a:cxn ang="0">
                <a:pos x="connsiteX31554" y="connsiteY31554"/>
              </a:cxn>
              <a:cxn ang="0">
                <a:pos x="connsiteX31555" y="connsiteY31555"/>
              </a:cxn>
              <a:cxn ang="0">
                <a:pos x="connsiteX31556" y="connsiteY31556"/>
              </a:cxn>
              <a:cxn ang="0">
                <a:pos x="connsiteX31557" y="connsiteY31557"/>
              </a:cxn>
              <a:cxn ang="0">
                <a:pos x="connsiteX31558" y="connsiteY31558"/>
              </a:cxn>
              <a:cxn ang="0">
                <a:pos x="connsiteX31559" y="connsiteY31559"/>
              </a:cxn>
              <a:cxn ang="0">
                <a:pos x="connsiteX31560" y="connsiteY31560"/>
              </a:cxn>
              <a:cxn ang="0">
                <a:pos x="connsiteX31561" y="connsiteY31561"/>
              </a:cxn>
              <a:cxn ang="0">
                <a:pos x="connsiteX31562" y="connsiteY31562"/>
              </a:cxn>
              <a:cxn ang="0">
                <a:pos x="connsiteX31563" y="connsiteY31563"/>
              </a:cxn>
              <a:cxn ang="0">
                <a:pos x="connsiteX31564" y="connsiteY31564"/>
              </a:cxn>
              <a:cxn ang="0">
                <a:pos x="connsiteX31565" y="connsiteY31565"/>
              </a:cxn>
              <a:cxn ang="0">
                <a:pos x="connsiteX31566" y="connsiteY31566"/>
              </a:cxn>
              <a:cxn ang="0">
                <a:pos x="connsiteX31567" y="connsiteY31567"/>
              </a:cxn>
              <a:cxn ang="0">
                <a:pos x="connsiteX31568" y="connsiteY31568"/>
              </a:cxn>
              <a:cxn ang="0">
                <a:pos x="connsiteX31569" y="connsiteY31569"/>
              </a:cxn>
              <a:cxn ang="0">
                <a:pos x="connsiteX31570" y="connsiteY31570"/>
              </a:cxn>
              <a:cxn ang="0">
                <a:pos x="connsiteX31571" y="connsiteY31571"/>
              </a:cxn>
              <a:cxn ang="0">
                <a:pos x="connsiteX31572" y="connsiteY31572"/>
              </a:cxn>
              <a:cxn ang="0">
                <a:pos x="connsiteX31573" y="connsiteY31573"/>
              </a:cxn>
              <a:cxn ang="0">
                <a:pos x="connsiteX31574" y="connsiteY31574"/>
              </a:cxn>
              <a:cxn ang="0">
                <a:pos x="connsiteX31575" y="connsiteY31575"/>
              </a:cxn>
              <a:cxn ang="0">
                <a:pos x="connsiteX31576" y="connsiteY31576"/>
              </a:cxn>
              <a:cxn ang="0">
                <a:pos x="connsiteX31577" y="connsiteY31577"/>
              </a:cxn>
              <a:cxn ang="0">
                <a:pos x="connsiteX31578" y="connsiteY31578"/>
              </a:cxn>
              <a:cxn ang="0">
                <a:pos x="connsiteX31579" y="connsiteY31579"/>
              </a:cxn>
              <a:cxn ang="0">
                <a:pos x="connsiteX31580" y="connsiteY31580"/>
              </a:cxn>
              <a:cxn ang="0">
                <a:pos x="connsiteX31581" y="connsiteY31581"/>
              </a:cxn>
              <a:cxn ang="0">
                <a:pos x="connsiteX31582" y="connsiteY31582"/>
              </a:cxn>
              <a:cxn ang="0">
                <a:pos x="connsiteX31583" y="connsiteY31583"/>
              </a:cxn>
              <a:cxn ang="0">
                <a:pos x="connsiteX31584" y="connsiteY31584"/>
              </a:cxn>
              <a:cxn ang="0">
                <a:pos x="connsiteX31585" y="connsiteY31585"/>
              </a:cxn>
              <a:cxn ang="0">
                <a:pos x="connsiteX31586" y="connsiteY31586"/>
              </a:cxn>
              <a:cxn ang="0">
                <a:pos x="connsiteX31587" y="connsiteY31587"/>
              </a:cxn>
              <a:cxn ang="0">
                <a:pos x="connsiteX31588" y="connsiteY31588"/>
              </a:cxn>
              <a:cxn ang="0">
                <a:pos x="connsiteX31589" y="connsiteY31589"/>
              </a:cxn>
              <a:cxn ang="0">
                <a:pos x="connsiteX31590" y="connsiteY31590"/>
              </a:cxn>
              <a:cxn ang="0">
                <a:pos x="connsiteX31591" y="connsiteY31591"/>
              </a:cxn>
              <a:cxn ang="0">
                <a:pos x="connsiteX31592" y="connsiteY31592"/>
              </a:cxn>
              <a:cxn ang="0">
                <a:pos x="connsiteX31593" y="connsiteY31593"/>
              </a:cxn>
              <a:cxn ang="0">
                <a:pos x="connsiteX31594" y="connsiteY31594"/>
              </a:cxn>
              <a:cxn ang="0">
                <a:pos x="connsiteX31595" y="connsiteY31595"/>
              </a:cxn>
              <a:cxn ang="0">
                <a:pos x="connsiteX31596" y="connsiteY31596"/>
              </a:cxn>
              <a:cxn ang="0">
                <a:pos x="connsiteX31597" y="connsiteY31597"/>
              </a:cxn>
              <a:cxn ang="0">
                <a:pos x="connsiteX31598" y="connsiteY31598"/>
              </a:cxn>
              <a:cxn ang="0">
                <a:pos x="connsiteX31599" y="connsiteY31599"/>
              </a:cxn>
              <a:cxn ang="0">
                <a:pos x="connsiteX31600" y="connsiteY31600"/>
              </a:cxn>
              <a:cxn ang="0">
                <a:pos x="connsiteX31601" y="connsiteY31601"/>
              </a:cxn>
              <a:cxn ang="0">
                <a:pos x="connsiteX31602" y="connsiteY31602"/>
              </a:cxn>
              <a:cxn ang="0">
                <a:pos x="connsiteX31603" y="connsiteY31603"/>
              </a:cxn>
              <a:cxn ang="0">
                <a:pos x="connsiteX31604" y="connsiteY31604"/>
              </a:cxn>
              <a:cxn ang="0">
                <a:pos x="connsiteX31605" y="connsiteY31605"/>
              </a:cxn>
              <a:cxn ang="0">
                <a:pos x="connsiteX31606" y="connsiteY31606"/>
              </a:cxn>
              <a:cxn ang="0">
                <a:pos x="connsiteX31607" y="connsiteY31607"/>
              </a:cxn>
              <a:cxn ang="0">
                <a:pos x="connsiteX31608" y="connsiteY31608"/>
              </a:cxn>
              <a:cxn ang="0">
                <a:pos x="connsiteX31609" y="connsiteY31609"/>
              </a:cxn>
              <a:cxn ang="0">
                <a:pos x="connsiteX31610" y="connsiteY31610"/>
              </a:cxn>
              <a:cxn ang="0">
                <a:pos x="connsiteX31611" y="connsiteY31611"/>
              </a:cxn>
              <a:cxn ang="0">
                <a:pos x="connsiteX31612" y="connsiteY31612"/>
              </a:cxn>
              <a:cxn ang="0">
                <a:pos x="connsiteX31613" y="connsiteY31613"/>
              </a:cxn>
              <a:cxn ang="0">
                <a:pos x="connsiteX31614" y="connsiteY31614"/>
              </a:cxn>
              <a:cxn ang="0">
                <a:pos x="connsiteX31615" y="connsiteY31615"/>
              </a:cxn>
              <a:cxn ang="0">
                <a:pos x="connsiteX31616" y="connsiteY31616"/>
              </a:cxn>
              <a:cxn ang="0">
                <a:pos x="connsiteX31617" y="connsiteY31617"/>
              </a:cxn>
              <a:cxn ang="0">
                <a:pos x="connsiteX31618" y="connsiteY31618"/>
              </a:cxn>
              <a:cxn ang="0">
                <a:pos x="connsiteX31619" y="connsiteY31619"/>
              </a:cxn>
              <a:cxn ang="0">
                <a:pos x="connsiteX31620" y="connsiteY31620"/>
              </a:cxn>
              <a:cxn ang="0">
                <a:pos x="connsiteX31621" y="connsiteY31621"/>
              </a:cxn>
              <a:cxn ang="0">
                <a:pos x="connsiteX31622" y="connsiteY31622"/>
              </a:cxn>
              <a:cxn ang="0">
                <a:pos x="connsiteX31623" y="connsiteY31623"/>
              </a:cxn>
              <a:cxn ang="0">
                <a:pos x="connsiteX31624" y="connsiteY31624"/>
              </a:cxn>
              <a:cxn ang="0">
                <a:pos x="connsiteX31625" y="connsiteY31625"/>
              </a:cxn>
              <a:cxn ang="0">
                <a:pos x="connsiteX31626" y="connsiteY31626"/>
              </a:cxn>
              <a:cxn ang="0">
                <a:pos x="connsiteX31627" y="connsiteY31627"/>
              </a:cxn>
              <a:cxn ang="0">
                <a:pos x="connsiteX31628" y="connsiteY31628"/>
              </a:cxn>
              <a:cxn ang="0">
                <a:pos x="connsiteX31629" y="connsiteY31629"/>
              </a:cxn>
              <a:cxn ang="0">
                <a:pos x="connsiteX31630" y="connsiteY31630"/>
              </a:cxn>
              <a:cxn ang="0">
                <a:pos x="connsiteX31631" y="connsiteY31631"/>
              </a:cxn>
              <a:cxn ang="0">
                <a:pos x="connsiteX31632" y="connsiteY31632"/>
              </a:cxn>
              <a:cxn ang="0">
                <a:pos x="connsiteX31633" y="connsiteY31633"/>
              </a:cxn>
              <a:cxn ang="0">
                <a:pos x="connsiteX31634" y="connsiteY31634"/>
              </a:cxn>
              <a:cxn ang="0">
                <a:pos x="connsiteX31635" y="connsiteY31635"/>
              </a:cxn>
              <a:cxn ang="0">
                <a:pos x="connsiteX31636" y="connsiteY31636"/>
              </a:cxn>
              <a:cxn ang="0">
                <a:pos x="connsiteX31637" y="connsiteY31637"/>
              </a:cxn>
              <a:cxn ang="0">
                <a:pos x="connsiteX31638" y="connsiteY31638"/>
              </a:cxn>
              <a:cxn ang="0">
                <a:pos x="connsiteX31639" y="connsiteY31639"/>
              </a:cxn>
              <a:cxn ang="0">
                <a:pos x="connsiteX31640" y="connsiteY31640"/>
              </a:cxn>
              <a:cxn ang="0">
                <a:pos x="connsiteX31641" y="connsiteY31641"/>
              </a:cxn>
              <a:cxn ang="0">
                <a:pos x="connsiteX31642" y="connsiteY31642"/>
              </a:cxn>
              <a:cxn ang="0">
                <a:pos x="connsiteX31643" y="connsiteY31643"/>
              </a:cxn>
              <a:cxn ang="0">
                <a:pos x="connsiteX31644" y="connsiteY31644"/>
              </a:cxn>
              <a:cxn ang="0">
                <a:pos x="connsiteX31645" y="connsiteY31645"/>
              </a:cxn>
              <a:cxn ang="0">
                <a:pos x="connsiteX31646" y="connsiteY31646"/>
              </a:cxn>
              <a:cxn ang="0">
                <a:pos x="connsiteX31647" y="connsiteY31647"/>
              </a:cxn>
              <a:cxn ang="0">
                <a:pos x="connsiteX31648" y="connsiteY31648"/>
              </a:cxn>
              <a:cxn ang="0">
                <a:pos x="connsiteX31649" y="connsiteY31649"/>
              </a:cxn>
              <a:cxn ang="0">
                <a:pos x="connsiteX31650" y="connsiteY31650"/>
              </a:cxn>
              <a:cxn ang="0">
                <a:pos x="connsiteX31651" y="connsiteY31651"/>
              </a:cxn>
              <a:cxn ang="0">
                <a:pos x="connsiteX31652" y="connsiteY31652"/>
              </a:cxn>
              <a:cxn ang="0">
                <a:pos x="connsiteX31653" y="connsiteY31653"/>
              </a:cxn>
              <a:cxn ang="0">
                <a:pos x="connsiteX31654" y="connsiteY31654"/>
              </a:cxn>
              <a:cxn ang="0">
                <a:pos x="connsiteX31655" y="connsiteY31655"/>
              </a:cxn>
              <a:cxn ang="0">
                <a:pos x="connsiteX31656" y="connsiteY31656"/>
              </a:cxn>
              <a:cxn ang="0">
                <a:pos x="connsiteX31657" y="connsiteY31657"/>
              </a:cxn>
              <a:cxn ang="0">
                <a:pos x="connsiteX31658" y="connsiteY31658"/>
              </a:cxn>
              <a:cxn ang="0">
                <a:pos x="connsiteX31659" y="connsiteY31659"/>
              </a:cxn>
              <a:cxn ang="0">
                <a:pos x="connsiteX31660" y="connsiteY31660"/>
              </a:cxn>
              <a:cxn ang="0">
                <a:pos x="connsiteX31661" y="connsiteY31661"/>
              </a:cxn>
              <a:cxn ang="0">
                <a:pos x="connsiteX31662" y="connsiteY31662"/>
              </a:cxn>
              <a:cxn ang="0">
                <a:pos x="connsiteX31663" y="connsiteY31663"/>
              </a:cxn>
              <a:cxn ang="0">
                <a:pos x="connsiteX31664" y="connsiteY31664"/>
              </a:cxn>
              <a:cxn ang="0">
                <a:pos x="connsiteX31665" y="connsiteY31665"/>
              </a:cxn>
              <a:cxn ang="0">
                <a:pos x="connsiteX31666" y="connsiteY31666"/>
              </a:cxn>
              <a:cxn ang="0">
                <a:pos x="connsiteX31667" y="connsiteY31667"/>
              </a:cxn>
              <a:cxn ang="0">
                <a:pos x="connsiteX31668" y="connsiteY31668"/>
              </a:cxn>
              <a:cxn ang="0">
                <a:pos x="connsiteX31669" y="connsiteY31669"/>
              </a:cxn>
              <a:cxn ang="0">
                <a:pos x="connsiteX31670" y="connsiteY31670"/>
              </a:cxn>
              <a:cxn ang="0">
                <a:pos x="connsiteX31671" y="connsiteY31671"/>
              </a:cxn>
              <a:cxn ang="0">
                <a:pos x="connsiteX31672" y="connsiteY31672"/>
              </a:cxn>
              <a:cxn ang="0">
                <a:pos x="connsiteX31673" y="connsiteY31673"/>
              </a:cxn>
              <a:cxn ang="0">
                <a:pos x="connsiteX31674" y="connsiteY31674"/>
              </a:cxn>
              <a:cxn ang="0">
                <a:pos x="connsiteX31675" y="connsiteY31675"/>
              </a:cxn>
              <a:cxn ang="0">
                <a:pos x="connsiteX31676" y="connsiteY31676"/>
              </a:cxn>
              <a:cxn ang="0">
                <a:pos x="connsiteX31677" y="connsiteY31677"/>
              </a:cxn>
              <a:cxn ang="0">
                <a:pos x="connsiteX31678" y="connsiteY31678"/>
              </a:cxn>
              <a:cxn ang="0">
                <a:pos x="connsiteX31679" y="connsiteY31679"/>
              </a:cxn>
              <a:cxn ang="0">
                <a:pos x="connsiteX31680" y="connsiteY31680"/>
              </a:cxn>
              <a:cxn ang="0">
                <a:pos x="connsiteX31681" y="connsiteY31681"/>
              </a:cxn>
              <a:cxn ang="0">
                <a:pos x="connsiteX31682" y="connsiteY31682"/>
              </a:cxn>
              <a:cxn ang="0">
                <a:pos x="connsiteX31683" y="connsiteY31683"/>
              </a:cxn>
              <a:cxn ang="0">
                <a:pos x="connsiteX31684" y="connsiteY31684"/>
              </a:cxn>
              <a:cxn ang="0">
                <a:pos x="connsiteX31685" y="connsiteY31685"/>
              </a:cxn>
              <a:cxn ang="0">
                <a:pos x="connsiteX31686" y="connsiteY31686"/>
              </a:cxn>
              <a:cxn ang="0">
                <a:pos x="connsiteX31687" y="connsiteY31687"/>
              </a:cxn>
              <a:cxn ang="0">
                <a:pos x="connsiteX31688" y="connsiteY31688"/>
              </a:cxn>
              <a:cxn ang="0">
                <a:pos x="connsiteX31689" y="connsiteY31689"/>
              </a:cxn>
              <a:cxn ang="0">
                <a:pos x="connsiteX31690" y="connsiteY31690"/>
              </a:cxn>
              <a:cxn ang="0">
                <a:pos x="connsiteX31691" y="connsiteY31691"/>
              </a:cxn>
              <a:cxn ang="0">
                <a:pos x="connsiteX31692" y="connsiteY31692"/>
              </a:cxn>
              <a:cxn ang="0">
                <a:pos x="connsiteX31693" y="connsiteY31693"/>
              </a:cxn>
              <a:cxn ang="0">
                <a:pos x="connsiteX31694" y="connsiteY31694"/>
              </a:cxn>
              <a:cxn ang="0">
                <a:pos x="connsiteX31695" y="connsiteY31695"/>
              </a:cxn>
              <a:cxn ang="0">
                <a:pos x="connsiteX31696" y="connsiteY31696"/>
              </a:cxn>
              <a:cxn ang="0">
                <a:pos x="connsiteX31697" y="connsiteY31697"/>
              </a:cxn>
              <a:cxn ang="0">
                <a:pos x="connsiteX31698" y="connsiteY31698"/>
              </a:cxn>
              <a:cxn ang="0">
                <a:pos x="connsiteX31699" y="connsiteY31699"/>
              </a:cxn>
              <a:cxn ang="0">
                <a:pos x="connsiteX31700" y="connsiteY31700"/>
              </a:cxn>
              <a:cxn ang="0">
                <a:pos x="connsiteX31701" y="connsiteY31701"/>
              </a:cxn>
              <a:cxn ang="0">
                <a:pos x="connsiteX31702" y="connsiteY31702"/>
              </a:cxn>
              <a:cxn ang="0">
                <a:pos x="connsiteX31703" y="connsiteY31703"/>
              </a:cxn>
              <a:cxn ang="0">
                <a:pos x="connsiteX31704" y="connsiteY31704"/>
              </a:cxn>
              <a:cxn ang="0">
                <a:pos x="connsiteX31705" y="connsiteY31705"/>
              </a:cxn>
              <a:cxn ang="0">
                <a:pos x="connsiteX31706" y="connsiteY31706"/>
              </a:cxn>
              <a:cxn ang="0">
                <a:pos x="connsiteX31707" y="connsiteY31707"/>
              </a:cxn>
              <a:cxn ang="0">
                <a:pos x="connsiteX31708" y="connsiteY31708"/>
              </a:cxn>
              <a:cxn ang="0">
                <a:pos x="connsiteX31709" y="connsiteY31709"/>
              </a:cxn>
              <a:cxn ang="0">
                <a:pos x="connsiteX31710" y="connsiteY31710"/>
              </a:cxn>
              <a:cxn ang="0">
                <a:pos x="connsiteX31711" y="connsiteY31711"/>
              </a:cxn>
              <a:cxn ang="0">
                <a:pos x="connsiteX31712" y="connsiteY31712"/>
              </a:cxn>
              <a:cxn ang="0">
                <a:pos x="connsiteX31713" y="connsiteY31713"/>
              </a:cxn>
              <a:cxn ang="0">
                <a:pos x="connsiteX31714" y="connsiteY31714"/>
              </a:cxn>
              <a:cxn ang="0">
                <a:pos x="connsiteX31715" y="connsiteY31715"/>
              </a:cxn>
              <a:cxn ang="0">
                <a:pos x="connsiteX31716" y="connsiteY31716"/>
              </a:cxn>
              <a:cxn ang="0">
                <a:pos x="connsiteX31717" y="connsiteY31717"/>
              </a:cxn>
              <a:cxn ang="0">
                <a:pos x="connsiteX31718" y="connsiteY31718"/>
              </a:cxn>
              <a:cxn ang="0">
                <a:pos x="connsiteX31719" y="connsiteY31719"/>
              </a:cxn>
              <a:cxn ang="0">
                <a:pos x="connsiteX31720" y="connsiteY31720"/>
              </a:cxn>
              <a:cxn ang="0">
                <a:pos x="connsiteX31721" y="connsiteY31721"/>
              </a:cxn>
              <a:cxn ang="0">
                <a:pos x="connsiteX31722" y="connsiteY31722"/>
              </a:cxn>
              <a:cxn ang="0">
                <a:pos x="connsiteX31723" y="connsiteY31723"/>
              </a:cxn>
              <a:cxn ang="0">
                <a:pos x="connsiteX31724" y="connsiteY31724"/>
              </a:cxn>
              <a:cxn ang="0">
                <a:pos x="connsiteX31725" y="connsiteY31725"/>
              </a:cxn>
              <a:cxn ang="0">
                <a:pos x="connsiteX31726" y="connsiteY31726"/>
              </a:cxn>
              <a:cxn ang="0">
                <a:pos x="connsiteX31727" y="connsiteY31727"/>
              </a:cxn>
              <a:cxn ang="0">
                <a:pos x="connsiteX31728" y="connsiteY31728"/>
              </a:cxn>
              <a:cxn ang="0">
                <a:pos x="connsiteX31729" y="connsiteY31729"/>
              </a:cxn>
              <a:cxn ang="0">
                <a:pos x="connsiteX31730" y="connsiteY31730"/>
              </a:cxn>
              <a:cxn ang="0">
                <a:pos x="connsiteX31731" y="connsiteY31731"/>
              </a:cxn>
              <a:cxn ang="0">
                <a:pos x="connsiteX31732" y="connsiteY31732"/>
              </a:cxn>
              <a:cxn ang="0">
                <a:pos x="connsiteX31733" y="connsiteY31733"/>
              </a:cxn>
              <a:cxn ang="0">
                <a:pos x="connsiteX31734" y="connsiteY31734"/>
              </a:cxn>
              <a:cxn ang="0">
                <a:pos x="connsiteX31735" y="connsiteY31735"/>
              </a:cxn>
              <a:cxn ang="0">
                <a:pos x="connsiteX31736" y="connsiteY31736"/>
              </a:cxn>
              <a:cxn ang="0">
                <a:pos x="connsiteX31737" y="connsiteY31737"/>
              </a:cxn>
              <a:cxn ang="0">
                <a:pos x="connsiteX31738" y="connsiteY31738"/>
              </a:cxn>
              <a:cxn ang="0">
                <a:pos x="connsiteX31739" y="connsiteY31739"/>
              </a:cxn>
              <a:cxn ang="0">
                <a:pos x="connsiteX31740" y="connsiteY31740"/>
              </a:cxn>
              <a:cxn ang="0">
                <a:pos x="connsiteX31741" y="connsiteY31741"/>
              </a:cxn>
              <a:cxn ang="0">
                <a:pos x="connsiteX31742" y="connsiteY31742"/>
              </a:cxn>
              <a:cxn ang="0">
                <a:pos x="connsiteX31743" y="connsiteY31743"/>
              </a:cxn>
              <a:cxn ang="0">
                <a:pos x="connsiteX31744" y="connsiteY31744"/>
              </a:cxn>
              <a:cxn ang="0">
                <a:pos x="connsiteX31745" y="connsiteY31745"/>
              </a:cxn>
              <a:cxn ang="0">
                <a:pos x="connsiteX31746" y="connsiteY31746"/>
              </a:cxn>
              <a:cxn ang="0">
                <a:pos x="connsiteX31747" y="connsiteY31747"/>
              </a:cxn>
              <a:cxn ang="0">
                <a:pos x="connsiteX31748" y="connsiteY31748"/>
              </a:cxn>
              <a:cxn ang="0">
                <a:pos x="connsiteX31749" y="connsiteY31749"/>
              </a:cxn>
              <a:cxn ang="0">
                <a:pos x="connsiteX31750" y="connsiteY31750"/>
              </a:cxn>
              <a:cxn ang="0">
                <a:pos x="connsiteX31751" y="connsiteY31751"/>
              </a:cxn>
              <a:cxn ang="0">
                <a:pos x="connsiteX31752" y="connsiteY31752"/>
              </a:cxn>
              <a:cxn ang="0">
                <a:pos x="connsiteX31753" y="connsiteY31753"/>
              </a:cxn>
              <a:cxn ang="0">
                <a:pos x="connsiteX31754" y="connsiteY31754"/>
              </a:cxn>
              <a:cxn ang="0">
                <a:pos x="connsiteX31755" y="connsiteY31755"/>
              </a:cxn>
              <a:cxn ang="0">
                <a:pos x="connsiteX31756" y="connsiteY31756"/>
              </a:cxn>
              <a:cxn ang="0">
                <a:pos x="connsiteX31757" y="connsiteY31757"/>
              </a:cxn>
              <a:cxn ang="0">
                <a:pos x="connsiteX31758" y="connsiteY31758"/>
              </a:cxn>
              <a:cxn ang="0">
                <a:pos x="connsiteX31759" y="connsiteY31759"/>
              </a:cxn>
              <a:cxn ang="0">
                <a:pos x="connsiteX31760" y="connsiteY31760"/>
              </a:cxn>
              <a:cxn ang="0">
                <a:pos x="connsiteX31761" y="connsiteY31761"/>
              </a:cxn>
              <a:cxn ang="0">
                <a:pos x="connsiteX31762" y="connsiteY31762"/>
              </a:cxn>
              <a:cxn ang="0">
                <a:pos x="connsiteX31763" y="connsiteY31763"/>
              </a:cxn>
              <a:cxn ang="0">
                <a:pos x="connsiteX31764" y="connsiteY31764"/>
              </a:cxn>
              <a:cxn ang="0">
                <a:pos x="connsiteX31765" y="connsiteY31765"/>
              </a:cxn>
              <a:cxn ang="0">
                <a:pos x="connsiteX31766" y="connsiteY31766"/>
              </a:cxn>
              <a:cxn ang="0">
                <a:pos x="connsiteX31767" y="connsiteY31767"/>
              </a:cxn>
              <a:cxn ang="0">
                <a:pos x="connsiteX31768" y="connsiteY31768"/>
              </a:cxn>
              <a:cxn ang="0">
                <a:pos x="connsiteX31769" y="connsiteY31769"/>
              </a:cxn>
              <a:cxn ang="0">
                <a:pos x="connsiteX31770" y="connsiteY31770"/>
              </a:cxn>
              <a:cxn ang="0">
                <a:pos x="connsiteX31771" y="connsiteY31771"/>
              </a:cxn>
              <a:cxn ang="0">
                <a:pos x="connsiteX31772" y="connsiteY31772"/>
              </a:cxn>
              <a:cxn ang="0">
                <a:pos x="connsiteX31773" y="connsiteY31773"/>
              </a:cxn>
              <a:cxn ang="0">
                <a:pos x="connsiteX31774" y="connsiteY31774"/>
              </a:cxn>
              <a:cxn ang="0">
                <a:pos x="connsiteX31775" y="connsiteY31775"/>
              </a:cxn>
              <a:cxn ang="0">
                <a:pos x="connsiteX31776" y="connsiteY31776"/>
              </a:cxn>
              <a:cxn ang="0">
                <a:pos x="connsiteX31777" y="connsiteY31777"/>
              </a:cxn>
              <a:cxn ang="0">
                <a:pos x="connsiteX31778" y="connsiteY31778"/>
              </a:cxn>
              <a:cxn ang="0">
                <a:pos x="connsiteX31779" y="connsiteY31779"/>
              </a:cxn>
              <a:cxn ang="0">
                <a:pos x="connsiteX31780" y="connsiteY31780"/>
              </a:cxn>
              <a:cxn ang="0">
                <a:pos x="connsiteX31781" y="connsiteY31781"/>
              </a:cxn>
              <a:cxn ang="0">
                <a:pos x="connsiteX31782" y="connsiteY31782"/>
              </a:cxn>
              <a:cxn ang="0">
                <a:pos x="connsiteX31783" y="connsiteY31783"/>
              </a:cxn>
              <a:cxn ang="0">
                <a:pos x="connsiteX31784" y="connsiteY31784"/>
              </a:cxn>
              <a:cxn ang="0">
                <a:pos x="connsiteX31785" y="connsiteY31785"/>
              </a:cxn>
              <a:cxn ang="0">
                <a:pos x="connsiteX31786" y="connsiteY31786"/>
              </a:cxn>
              <a:cxn ang="0">
                <a:pos x="connsiteX31787" y="connsiteY31787"/>
              </a:cxn>
              <a:cxn ang="0">
                <a:pos x="connsiteX31788" y="connsiteY31788"/>
              </a:cxn>
              <a:cxn ang="0">
                <a:pos x="connsiteX31789" y="connsiteY31789"/>
              </a:cxn>
              <a:cxn ang="0">
                <a:pos x="connsiteX31790" y="connsiteY31790"/>
              </a:cxn>
              <a:cxn ang="0">
                <a:pos x="connsiteX31791" y="connsiteY31791"/>
              </a:cxn>
              <a:cxn ang="0">
                <a:pos x="connsiteX31792" y="connsiteY31792"/>
              </a:cxn>
              <a:cxn ang="0">
                <a:pos x="connsiteX31793" y="connsiteY31793"/>
              </a:cxn>
              <a:cxn ang="0">
                <a:pos x="connsiteX31794" y="connsiteY31794"/>
              </a:cxn>
              <a:cxn ang="0">
                <a:pos x="connsiteX31795" y="connsiteY31795"/>
              </a:cxn>
              <a:cxn ang="0">
                <a:pos x="connsiteX31796" y="connsiteY31796"/>
              </a:cxn>
              <a:cxn ang="0">
                <a:pos x="connsiteX31797" y="connsiteY31797"/>
              </a:cxn>
              <a:cxn ang="0">
                <a:pos x="connsiteX31798" y="connsiteY31798"/>
              </a:cxn>
              <a:cxn ang="0">
                <a:pos x="connsiteX31799" y="connsiteY31799"/>
              </a:cxn>
              <a:cxn ang="0">
                <a:pos x="connsiteX31800" y="connsiteY31800"/>
              </a:cxn>
              <a:cxn ang="0">
                <a:pos x="connsiteX31801" y="connsiteY31801"/>
              </a:cxn>
              <a:cxn ang="0">
                <a:pos x="connsiteX31802" y="connsiteY31802"/>
              </a:cxn>
              <a:cxn ang="0">
                <a:pos x="connsiteX31803" y="connsiteY31803"/>
              </a:cxn>
              <a:cxn ang="0">
                <a:pos x="connsiteX31804" y="connsiteY31804"/>
              </a:cxn>
              <a:cxn ang="0">
                <a:pos x="connsiteX31805" y="connsiteY31805"/>
              </a:cxn>
              <a:cxn ang="0">
                <a:pos x="connsiteX31806" y="connsiteY31806"/>
              </a:cxn>
              <a:cxn ang="0">
                <a:pos x="connsiteX31807" y="connsiteY31807"/>
              </a:cxn>
              <a:cxn ang="0">
                <a:pos x="connsiteX31808" y="connsiteY31808"/>
              </a:cxn>
              <a:cxn ang="0">
                <a:pos x="connsiteX31809" y="connsiteY31809"/>
              </a:cxn>
              <a:cxn ang="0">
                <a:pos x="connsiteX31810" y="connsiteY31810"/>
              </a:cxn>
              <a:cxn ang="0">
                <a:pos x="connsiteX31811" y="connsiteY31811"/>
              </a:cxn>
              <a:cxn ang="0">
                <a:pos x="connsiteX31812" y="connsiteY31812"/>
              </a:cxn>
              <a:cxn ang="0">
                <a:pos x="connsiteX31813" y="connsiteY31813"/>
              </a:cxn>
              <a:cxn ang="0">
                <a:pos x="connsiteX31814" y="connsiteY31814"/>
              </a:cxn>
              <a:cxn ang="0">
                <a:pos x="connsiteX31815" y="connsiteY31815"/>
              </a:cxn>
              <a:cxn ang="0">
                <a:pos x="connsiteX31816" y="connsiteY31816"/>
              </a:cxn>
              <a:cxn ang="0">
                <a:pos x="connsiteX31817" y="connsiteY31817"/>
              </a:cxn>
              <a:cxn ang="0">
                <a:pos x="connsiteX31818" y="connsiteY31818"/>
              </a:cxn>
              <a:cxn ang="0">
                <a:pos x="connsiteX31819" y="connsiteY31819"/>
              </a:cxn>
              <a:cxn ang="0">
                <a:pos x="connsiteX31820" y="connsiteY31820"/>
              </a:cxn>
              <a:cxn ang="0">
                <a:pos x="connsiteX31821" y="connsiteY31821"/>
              </a:cxn>
              <a:cxn ang="0">
                <a:pos x="connsiteX31822" y="connsiteY31822"/>
              </a:cxn>
              <a:cxn ang="0">
                <a:pos x="connsiteX31823" y="connsiteY31823"/>
              </a:cxn>
              <a:cxn ang="0">
                <a:pos x="connsiteX31824" y="connsiteY31824"/>
              </a:cxn>
              <a:cxn ang="0">
                <a:pos x="connsiteX31825" y="connsiteY31825"/>
              </a:cxn>
              <a:cxn ang="0">
                <a:pos x="connsiteX31826" y="connsiteY31826"/>
              </a:cxn>
              <a:cxn ang="0">
                <a:pos x="connsiteX31827" y="connsiteY31827"/>
              </a:cxn>
              <a:cxn ang="0">
                <a:pos x="connsiteX31828" y="connsiteY31828"/>
              </a:cxn>
              <a:cxn ang="0">
                <a:pos x="connsiteX31829" y="connsiteY31829"/>
              </a:cxn>
              <a:cxn ang="0">
                <a:pos x="connsiteX31830" y="connsiteY31830"/>
              </a:cxn>
              <a:cxn ang="0">
                <a:pos x="connsiteX31831" y="connsiteY31831"/>
              </a:cxn>
              <a:cxn ang="0">
                <a:pos x="connsiteX31832" y="connsiteY31832"/>
              </a:cxn>
              <a:cxn ang="0">
                <a:pos x="connsiteX31833" y="connsiteY31833"/>
              </a:cxn>
              <a:cxn ang="0">
                <a:pos x="connsiteX31834" y="connsiteY31834"/>
              </a:cxn>
              <a:cxn ang="0">
                <a:pos x="connsiteX31835" y="connsiteY31835"/>
              </a:cxn>
              <a:cxn ang="0">
                <a:pos x="connsiteX31836" y="connsiteY31836"/>
              </a:cxn>
              <a:cxn ang="0">
                <a:pos x="connsiteX31837" y="connsiteY31837"/>
              </a:cxn>
              <a:cxn ang="0">
                <a:pos x="connsiteX31838" y="connsiteY31838"/>
              </a:cxn>
              <a:cxn ang="0">
                <a:pos x="connsiteX31839" y="connsiteY31839"/>
              </a:cxn>
              <a:cxn ang="0">
                <a:pos x="connsiteX31840" y="connsiteY31840"/>
              </a:cxn>
              <a:cxn ang="0">
                <a:pos x="connsiteX31841" y="connsiteY31841"/>
              </a:cxn>
              <a:cxn ang="0">
                <a:pos x="connsiteX31842" y="connsiteY31842"/>
              </a:cxn>
              <a:cxn ang="0">
                <a:pos x="connsiteX31843" y="connsiteY31843"/>
              </a:cxn>
              <a:cxn ang="0">
                <a:pos x="connsiteX31844" y="connsiteY31844"/>
              </a:cxn>
              <a:cxn ang="0">
                <a:pos x="connsiteX31845" y="connsiteY31845"/>
              </a:cxn>
              <a:cxn ang="0">
                <a:pos x="connsiteX31846" y="connsiteY31846"/>
              </a:cxn>
              <a:cxn ang="0">
                <a:pos x="connsiteX31847" y="connsiteY31847"/>
              </a:cxn>
              <a:cxn ang="0">
                <a:pos x="connsiteX31848" y="connsiteY31848"/>
              </a:cxn>
              <a:cxn ang="0">
                <a:pos x="connsiteX31849" y="connsiteY31849"/>
              </a:cxn>
              <a:cxn ang="0">
                <a:pos x="connsiteX31850" y="connsiteY31850"/>
              </a:cxn>
              <a:cxn ang="0">
                <a:pos x="connsiteX31851" y="connsiteY31851"/>
              </a:cxn>
              <a:cxn ang="0">
                <a:pos x="connsiteX31852" y="connsiteY31852"/>
              </a:cxn>
              <a:cxn ang="0">
                <a:pos x="connsiteX31853" y="connsiteY31853"/>
              </a:cxn>
              <a:cxn ang="0">
                <a:pos x="connsiteX31854" y="connsiteY31854"/>
              </a:cxn>
              <a:cxn ang="0">
                <a:pos x="connsiteX31855" y="connsiteY31855"/>
              </a:cxn>
              <a:cxn ang="0">
                <a:pos x="connsiteX31856" y="connsiteY31856"/>
              </a:cxn>
              <a:cxn ang="0">
                <a:pos x="connsiteX31857" y="connsiteY31857"/>
              </a:cxn>
              <a:cxn ang="0">
                <a:pos x="connsiteX31858" y="connsiteY31858"/>
              </a:cxn>
              <a:cxn ang="0">
                <a:pos x="connsiteX31859" y="connsiteY31859"/>
              </a:cxn>
              <a:cxn ang="0">
                <a:pos x="connsiteX31860" y="connsiteY31860"/>
              </a:cxn>
              <a:cxn ang="0">
                <a:pos x="connsiteX31861" y="connsiteY31861"/>
              </a:cxn>
              <a:cxn ang="0">
                <a:pos x="connsiteX31862" y="connsiteY31862"/>
              </a:cxn>
              <a:cxn ang="0">
                <a:pos x="connsiteX31863" y="connsiteY31863"/>
              </a:cxn>
              <a:cxn ang="0">
                <a:pos x="connsiteX31864" y="connsiteY31864"/>
              </a:cxn>
              <a:cxn ang="0">
                <a:pos x="connsiteX31865" y="connsiteY31865"/>
              </a:cxn>
              <a:cxn ang="0">
                <a:pos x="connsiteX31866" y="connsiteY31866"/>
              </a:cxn>
              <a:cxn ang="0">
                <a:pos x="connsiteX31867" y="connsiteY31867"/>
              </a:cxn>
              <a:cxn ang="0">
                <a:pos x="connsiteX31868" y="connsiteY31868"/>
              </a:cxn>
              <a:cxn ang="0">
                <a:pos x="connsiteX31869" y="connsiteY31869"/>
              </a:cxn>
              <a:cxn ang="0">
                <a:pos x="connsiteX31870" y="connsiteY31870"/>
              </a:cxn>
              <a:cxn ang="0">
                <a:pos x="connsiteX31871" y="connsiteY31871"/>
              </a:cxn>
              <a:cxn ang="0">
                <a:pos x="connsiteX31872" y="connsiteY31872"/>
              </a:cxn>
              <a:cxn ang="0">
                <a:pos x="connsiteX31873" y="connsiteY31873"/>
              </a:cxn>
              <a:cxn ang="0">
                <a:pos x="connsiteX31874" y="connsiteY31874"/>
              </a:cxn>
              <a:cxn ang="0">
                <a:pos x="connsiteX31875" y="connsiteY31875"/>
              </a:cxn>
              <a:cxn ang="0">
                <a:pos x="connsiteX31876" y="connsiteY31876"/>
              </a:cxn>
              <a:cxn ang="0">
                <a:pos x="connsiteX31877" y="connsiteY31877"/>
              </a:cxn>
              <a:cxn ang="0">
                <a:pos x="connsiteX31878" y="connsiteY31878"/>
              </a:cxn>
              <a:cxn ang="0">
                <a:pos x="connsiteX31879" y="connsiteY31879"/>
              </a:cxn>
              <a:cxn ang="0">
                <a:pos x="connsiteX31880" y="connsiteY31880"/>
              </a:cxn>
              <a:cxn ang="0">
                <a:pos x="connsiteX31881" y="connsiteY31881"/>
              </a:cxn>
              <a:cxn ang="0">
                <a:pos x="connsiteX31882" y="connsiteY31882"/>
              </a:cxn>
              <a:cxn ang="0">
                <a:pos x="connsiteX31883" y="connsiteY31883"/>
              </a:cxn>
              <a:cxn ang="0">
                <a:pos x="connsiteX31884" y="connsiteY31884"/>
              </a:cxn>
              <a:cxn ang="0">
                <a:pos x="connsiteX31885" y="connsiteY31885"/>
              </a:cxn>
              <a:cxn ang="0">
                <a:pos x="connsiteX31886" y="connsiteY31886"/>
              </a:cxn>
              <a:cxn ang="0">
                <a:pos x="connsiteX31887" y="connsiteY31887"/>
              </a:cxn>
              <a:cxn ang="0">
                <a:pos x="connsiteX31888" y="connsiteY31888"/>
              </a:cxn>
              <a:cxn ang="0">
                <a:pos x="connsiteX31889" y="connsiteY31889"/>
              </a:cxn>
              <a:cxn ang="0">
                <a:pos x="connsiteX31890" y="connsiteY31890"/>
              </a:cxn>
              <a:cxn ang="0">
                <a:pos x="connsiteX31891" y="connsiteY31891"/>
              </a:cxn>
              <a:cxn ang="0">
                <a:pos x="connsiteX31892" y="connsiteY31892"/>
              </a:cxn>
              <a:cxn ang="0">
                <a:pos x="connsiteX31893" y="connsiteY31893"/>
              </a:cxn>
              <a:cxn ang="0">
                <a:pos x="connsiteX31894" y="connsiteY31894"/>
              </a:cxn>
              <a:cxn ang="0">
                <a:pos x="connsiteX31895" y="connsiteY31895"/>
              </a:cxn>
              <a:cxn ang="0">
                <a:pos x="connsiteX31896" y="connsiteY31896"/>
              </a:cxn>
              <a:cxn ang="0">
                <a:pos x="connsiteX31897" y="connsiteY31897"/>
              </a:cxn>
              <a:cxn ang="0">
                <a:pos x="connsiteX31898" y="connsiteY31898"/>
              </a:cxn>
              <a:cxn ang="0">
                <a:pos x="connsiteX31899" y="connsiteY31899"/>
              </a:cxn>
              <a:cxn ang="0">
                <a:pos x="connsiteX31900" y="connsiteY31900"/>
              </a:cxn>
              <a:cxn ang="0">
                <a:pos x="connsiteX31901" y="connsiteY31901"/>
              </a:cxn>
              <a:cxn ang="0">
                <a:pos x="connsiteX31902" y="connsiteY31902"/>
              </a:cxn>
              <a:cxn ang="0">
                <a:pos x="connsiteX31903" y="connsiteY31903"/>
              </a:cxn>
              <a:cxn ang="0">
                <a:pos x="connsiteX31904" y="connsiteY31904"/>
              </a:cxn>
              <a:cxn ang="0">
                <a:pos x="connsiteX31905" y="connsiteY31905"/>
              </a:cxn>
              <a:cxn ang="0">
                <a:pos x="connsiteX31906" y="connsiteY31906"/>
              </a:cxn>
              <a:cxn ang="0">
                <a:pos x="connsiteX31907" y="connsiteY31907"/>
              </a:cxn>
              <a:cxn ang="0">
                <a:pos x="connsiteX31908" y="connsiteY31908"/>
              </a:cxn>
              <a:cxn ang="0">
                <a:pos x="connsiteX31909" y="connsiteY31909"/>
              </a:cxn>
              <a:cxn ang="0">
                <a:pos x="connsiteX31910" y="connsiteY31910"/>
              </a:cxn>
              <a:cxn ang="0">
                <a:pos x="connsiteX31911" y="connsiteY31911"/>
              </a:cxn>
              <a:cxn ang="0">
                <a:pos x="connsiteX31912" y="connsiteY31912"/>
              </a:cxn>
              <a:cxn ang="0">
                <a:pos x="connsiteX31913" y="connsiteY31913"/>
              </a:cxn>
              <a:cxn ang="0">
                <a:pos x="connsiteX31914" y="connsiteY31914"/>
              </a:cxn>
              <a:cxn ang="0">
                <a:pos x="connsiteX31915" y="connsiteY31915"/>
              </a:cxn>
              <a:cxn ang="0">
                <a:pos x="connsiteX31916" y="connsiteY31916"/>
              </a:cxn>
              <a:cxn ang="0">
                <a:pos x="connsiteX31917" y="connsiteY31917"/>
              </a:cxn>
              <a:cxn ang="0">
                <a:pos x="connsiteX31918" y="connsiteY31918"/>
              </a:cxn>
              <a:cxn ang="0">
                <a:pos x="connsiteX31919" y="connsiteY31919"/>
              </a:cxn>
              <a:cxn ang="0">
                <a:pos x="connsiteX31920" y="connsiteY31920"/>
              </a:cxn>
              <a:cxn ang="0">
                <a:pos x="connsiteX31921" y="connsiteY31921"/>
              </a:cxn>
              <a:cxn ang="0">
                <a:pos x="connsiteX31922" y="connsiteY31922"/>
              </a:cxn>
              <a:cxn ang="0">
                <a:pos x="connsiteX31923" y="connsiteY31923"/>
              </a:cxn>
              <a:cxn ang="0">
                <a:pos x="connsiteX31924" y="connsiteY31924"/>
              </a:cxn>
              <a:cxn ang="0">
                <a:pos x="connsiteX31925" y="connsiteY31925"/>
              </a:cxn>
              <a:cxn ang="0">
                <a:pos x="connsiteX31926" y="connsiteY31926"/>
              </a:cxn>
              <a:cxn ang="0">
                <a:pos x="connsiteX31927" y="connsiteY31927"/>
              </a:cxn>
              <a:cxn ang="0">
                <a:pos x="connsiteX31928" y="connsiteY31928"/>
              </a:cxn>
              <a:cxn ang="0">
                <a:pos x="connsiteX31929" y="connsiteY31929"/>
              </a:cxn>
              <a:cxn ang="0">
                <a:pos x="connsiteX31930" y="connsiteY31930"/>
              </a:cxn>
              <a:cxn ang="0">
                <a:pos x="connsiteX31931" y="connsiteY31931"/>
              </a:cxn>
              <a:cxn ang="0">
                <a:pos x="connsiteX31932" y="connsiteY31932"/>
              </a:cxn>
              <a:cxn ang="0">
                <a:pos x="connsiteX31933" y="connsiteY31933"/>
              </a:cxn>
              <a:cxn ang="0">
                <a:pos x="connsiteX31934" y="connsiteY31934"/>
              </a:cxn>
              <a:cxn ang="0">
                <a:pos x="connsiteX31935" y="connsiteY31935"/>
              </a:cxn>
              <a:cxn ang="0">
                <a:pos x="connsiteX31936" y="connsiteY31936"/>
              </a:cxn>
              <a:cxn ang="0">
                <a:pos x="connsiteX31937" y="connsiteY31937"/>
              </a:cxn>
              <a:cxn ang="0">
                <a:pos x="connsiteX31938" y="connsiteY31938"/>
              </a:cxn>
              <a:cxn ang="0">
                <a:pos x="connsiteX31939" y="connsiteY31939"/>
              </a:cxn>
              <a:cxn ang="0">
                <a:pos x="connsiteX31940" y="connsiteY31940"/>
              </a:cxn>
              <a:cxn ang="0">
                <a:pos x="connsiteX31941" y="connsiteY31941"/>
              </a:cxn>
              <a:cxn ang="0">
                <a:pos x="connsiteX31942" y="connsiteY31942"/>
              </a:cxn>
              <a:cxn ang="0">
                <a:pos x="connsiteX31943" y="connsiteY31943"/>
              </a:cxn>
              <a:cxn ang="0">
                <a:pos x="connsiteX31944" y="connsiteY31944"/>
              </a:cxn>
              <a:cxn ang="0">
                <a:pos x="connsiteX31945" y="connsiteY31945"/>
              </a:cxn>
              <a:cxn ang="0">
                <a:pos x="connsiteX31946" y="connsiteY31946"/>
              </a:cxn>
              <a:cxn ang="0">
                <a:pos x="connsiteX31947" y="connsiteY31947"/>
              </a:cxn>
              <a:cxn ang="0">
                <a:pos x="connsiteX31948" y="connsiteY31948"/>
              </a:cxn>
              <a:cxn ang="0">
                <a:pos x="connsiteX31949" y="connsiteY31949"/>
              </a:cxn>
              <a:cxn ang="0">
                <a:pos x="connsiteX31950" y="connsiteY31950"/>
              </a:cxn>
              <a:cxn ang="0">
                <a:pos x="connsiteX31951" y="connsiteY31951"/>
              </a:cxn>
              <a:cxn ang="0">
                <a:pos x="connsiteX31952" y="connsiteY31952"/>
              </a:cxn>
              <a:cxn ang="0">
                <a:pos x="connsiteX31953" y="connsiteY31953"/>
              </a:cxn>
              <a:cxn ang="0">
                <a:pos x="connsiteX31954" y="connsiteY31954"/>
              </a:cxn>
              <a:cxn ang="0">
                <a:pos x="connsiteX31955" y="connsiteY31955"/>
              </a:cxn>
              <a:cxn ang="0">
                <a:pos x="connsiteX31956" y="connsiteY31956"/>
              </a:cxn>
              <a:cxn ang="0">
                <a:pos x="connsiteX31957" y="connsiteY31957"/>
              </a:cxn>
              <a:cxn ang="0">
                <a:pos x="connsiteX31958" y="connsiteY31958"/>
              </a:cxn>
              <a:cxn ang="0">
                <a:pos x="connsiteX31959" y="connsiteY31959"/>
              </a:cxn>
              <a:cxn ang="0">
                <a:pos x="connsiteX31960" y="connsiteY31960"/>
              </a:cxn>
              <a:cxn ang="0">
                <a:pos x="connsiteX31961" y="connsiteY31961"/>
              </a:cxn>
              <a:cxn ang="0">
                <a:pos x="connsiteX31962" y="connsiteY31962"/>
              </a:cxn>
              <a:cxn ang="0">
                <a:pos x="connsiteX31963" y="connsiteY31963"/>
              </a:cxn>
              <a:cxn ang="0">
                <a:pos x="connsiteX31964" y="connsiteY31964"/>
              </a:cxn>
              <a:cxn ang="0">
                <a:pos x="connsiteX31965" y="connsiteY31965"/>
              </a:cxn>
              <a:cxn ang="0">
                <a:pos x="connsiteX31966" y="connsiteY31966"/>
              </a:cxn>
              <a:cxn ang="0">
                <a:pos x="connsiteX31967" y="connsiteY31967"/>
              </a:cxn>
              <a:cxn ang="0">
                <a:pos x="connsiteX31968" y="connsiteY31968"/>
              </a:cxn>
              <a:cxn ang="0">
                <a:pos x="connsiteX31969" y="connsiteY31969"/>
              </a:cxn>
              <a:cxn ang="0">
                <a:pos x="connsiteX31970" y="connsiteY31970"/>
              </a:cxn>
              <a:cxn ang="0">
                <a:pos x="connsiteX31971" y="connsiteY31971"/>
              </a:cxn>
              <a:cxn ang="0">
                <a:pos x="connsiteX31972" y="connsiteY31972"/>
              </a:cxn>
              <a:cxn ang="0">
                <a:pos x="connsiteX31973" y="connsiteY31973"/>
              </a:cxn>
              <a:cxn ang="0">
                <a:pos x="connsiteX31974" y="connsiteY31974"/>
              </a:cxn>
              <a:cxn ang="0">
                <a:pos x="connsiteX31975" y="connsiteY31975"/>
              </a:cxn>
              <a:cxn ang="0">
                <a:pos x="connsiteX31976" y="connsiteY31976"/>
              </a:cxn>
              <a:cxn ang="0">
                <a:pos x="connsiteX31977" y="connsiteY31977"/>
              </a:cxn>
              <a:cxn ang="0">
                <a:pos x="connsiteX31978" y="connsiteY31978"/>
              </a:cxn>
              <a:cxn ang="0">
                <a:pos x="connsiteX31979" y="connsiteY31979"/>
              </a:cxn>
              <a:cxn ang="0">
                <a:pos x="connsiteX31980" y="connsiteY31980"/>
              </a:cxn>
              <a:cxn ang="0">
                <a:pos x="connsiteX31981" y="connsiteY31981"/>
              </a:cxn>
              <a:cxn ang="0">
                <a:pos x="connsiteX31982" y="connsiteY31982"/>
              </a:cxn>
              <a:cxn ang="0">
                <a:pos x="connsiteX31983" y="connsiteY31983"/>
              </a:cxn>
              <a:cxn ang="0">
                <a:pos x="connsiteX31984" y="connsiteY31984"/>
              </a:cxn>
              <a:cxn ang="0">
                <a:pos x="connsiteX31985" y="connsiteY31985"/>
              </a:cxn>
              <a:cxn ang="0">
                <a:pos x="connsiteX31986" y="connsiteY31986"/>
              </a:cxn>
              <a:cxn ang="0">
                <a:pos x="connsiteX31987" y="connsiteY31987"/>
              </a:cxn>
              <a:cxn ang="0">
                <a:pos x="connsiteX31988" y="connsiteY31988"/>
              </a:cxn>
              <a:cxn ang="0">
                <a:pos x="connsiteX31989" y="connsiteY31989"/>
              </a:cxn>
              <a:cxn ang="0">
                <a:pos x="connsiteX31990" y="connsiteY31990"/>
              </a:cxn>
              <a:cxn ang="0">
                <a:pos x="connsiteX31991" y="connsiteY31991"/>
              </a:cxn>
              <a:cxn ang="0">
                <a:pos x="connsiteX31992" y="connsiteY31992"/>
              </a:cxn>
              <a:cxn ang="0">
                <a:pos x="connsiteX31993" y="connsiteY31993"/>
              </a:cxn>
              <a:cxn ang="0">
                <a:pos x="connsiteX31994" y="connsiteY31994"/>
              </a:cxn>
              <a:cxn ang="0">
                <a:pos x="connsiteX31995" y="connsiteY31995"/>
              </a:cxn>
              <a:cxn ang="0">
                <a:pos x="connsiteX31996" y="connsiteY31996"/>
              </a:cxn>
              <a:cxn ang="0">
                <a:pos x="connsiteX31997" y="connsiteY31997"/>
              </a:cxn>
              <a:cxn ang="0">
                <a:pos x="connsiteX31998" y="connsiteY31998"/>
              </a:cxn>
              <a:cxn ang="0">
                <a:pos x="connsiteX31999" y="connsiteY31999"/>
              </a:cxn>
              <a:cxn ang="0">
                <a:pos x="connsiteX32000" y="connsiteY32000"/>
              </a:cxn>
              <a:cxn ang="0">
                <a:pos x="connsiteX32001" y="connsiteY32001"/>
              </a:cxn>
              <a:cxn ang="0">
                <a:pos x="connsiteX32002" y="connsiteY32002"/>
              </a:cxn>
              <a:cxn ang="0">
                <a:pos x="connsiteX32003" y="connsiteY32003"/>
              </a:cxn>
              <a:cxn ang="0">
                <a:pos x="connsiteX32004" y="connsiteY32004"/>
              </a:cxn>
              <a:cxn ang="0">
                <a:pos x="connsiteX32005" y="connsiteY32005"/>
              </a:cxn>
              <a:cxn ang="0">
                <a:pos x="connsiteX32006" y="connsiteY32006"/>
              </a:cxn>
              <a:cxn ang="0">
                <a:pos x="connsiteX32007" y="connsiteY32007"/>
              </a:cxn>
              <a:cxn ang="0">
                <a:pos x="connsiteX32008" y="connsiteY32008"/>
              </a:cxn>
              <a:cxn ang="0">
                <a:pos x="connsiteX32009" y="connsiteY32009"/>
              </a:cxn>
              <a:cxn ang="0">
                <a:pos x="connsiteX32010" y="connsiteY32010"/>
              </a:cxn>
              <a:cxn ang="0">
                <a:pos x="connsiteX32011" y="connsiteY32011"/>
              </a:cxn>
              <a:cxn ang="0">
                <a:pos x="connsiteX32012" y="connsiteY32012"/>
              </a:cxn>
              <a:cxn ang="0">
                <a:pos x="connsiteX32013" y="connsiteY32013"/>
              </a:cxn>
              <a:cxn ang="0">
                <a:pos x="connsiteX32014" y="connsiteY32014"/>
              </a:cxn>
              <a:cxn ang="0">
                <a:pos x="connsiteX32015" y="connsiteY32015"/>
              </a:cxn>
              <a:cxn ang="0">
                <a:pos x="connsiteX32016" y="connsiteY32016"/>
              </a:cxn>
              <a:cxn ang="0">
                <a:pos x="connsiteX32017" y="connsiteY32017"/>
              </a:cxn>
              <a:cxn ang="0">
                <a:pos x="connsiteX32018" y="connsiteY32018"/>
              </a:cxn>
              <a:cxn ang="0">
                <a:pos x="connsiteX32019" y="connsiteY32019"/>
              </a:cxn>
              <a:cxn ang="0">
                <a:pos x="connsiteX32020" y="connsiteY32020"/>
              </a:cxn>
              <a:cxn ang="0">
                <a:pos x="connsiteX32021" y="connsiteY32021"/>
              </a:cxn>
              <a:cxn ang="0">
                <a:pos x="connsiteX32022" y="connsiteY32022"/>
              </a:cxn>
              <a:cxn ang="0">
                <a:pos x="connsiteX32023" y="connsiteY32023"/>
              </a:cxn>
              <a:cxn ang="0">
                <a:pos x="connsiteX32024" y="connsiteY32024"/>
              </a:cxn>
              <a:cxn ang="0">
                <a:pos x="connsiteX32025" y="connsiteY32025"/>
              </a:cxn>
              <a:cxn ang="0">
                <a:pos x="connsiteX32026" y="connsiteY32026"/>
              </a:cxn>
              <a:cxn ang="0">
                <a:pos x="connsiteX32027" y="connsiteY32027"/>
              </a:cxn>
              <a:cxn ang="0">
                <a:pos x="connsiteX32028" y="connsiteY32028"/>
              </a:cxn>
              <a:cxn ang="0">
                <a:pos x="connsiteX32029" y="connsiteY32029"/>
              </a:cxn>
              <a:cxn ang="0">
                <a:pos x="connsiteX32030" y="connsiteY32030"/>
              </a:cxn>
              <a:cxn ang="0">
                <a:pos x="connsiteX32031" y="connsiteY32031"/>
              </a:cxn>
              <a:cxn ang="0">
                <a:pos x="connsiteX32032" y="connsiteY32032"/>
              </a:cxn>
              <a:cxn ang="0">
                <a:pos x="connsiteX32033" y="connsiteY32033"/>
              </a:cxn>
              <a:cxn ang="0">
                <a:pos x="connsiteX32034" y="connsiteY32034"/>
              </a:cxn>
              <a:cxn ang="0">
                <a:pos x="connsiteX32035" y="connsiteY32035"/>
              </a:cxn>
              <a:cxn ang="0">
                <a:pos x="connsiteX32036" y="connsiteY32036"/>
              </a:cxn>
              <a:cxn ang="0">
                <a:pos x="connsiteX32037" y="connsiteY32037"/>
              </a:cxn>
              <a:cxn ang="0">
                <a:pos x="connsiteX32038" y="connsiteY32038"/>
              </a:cxn>
              <a:cxn ang="0">
                <a:pos x="connsiteX32039" y="connsiteY32039"/>
              </a:cxn>
              <a:cxn ang="0">
                <a:pos x="connsiteX32040" y="connsiteY32040"/>
              </a:cxn>
              <a:cxn ang="0">
                <a:pos x="connsiteX32041" y="connsiteY32041"/>
              </a:cxn>
              <a:cxn ang="0">
                <a:pos x="connsiteX32042" y="connsiteY32042"/>
              </a:cxn>
              <a:cxn ang="0">
                <a:pos x="connsiteX32043" y="connsiteY32043"/>
              </a:cxn>
              <a:cxn ang="0">
                <a:pos x="connsiteX32044" y="connsiteY32044"/>
              </a:cxn>
              <a:cxn ang="0">
                <a:pos x="connsiteX32045" y="connsiteY32045"/>
              </a:cxn>
              <a:cxn ang="0">
                <a:pos x="connsiteX32046" y="connsiteY32046"/>
              </a:cxn>
              <a:cxn ang="0">
                <a:pos x="connsiteX32047" y="connsiteY32047"/>
              </a:cxn>
              <a:cxn ang="0">
                <a:pos x="connsiteX32048" y="connsiteY32048"/>
              </a:cxn>
              <a:cxn ang="0">
                <a:pos x="connsiteX32049" y="connsiteY32049"/>
              </a:cxn>
              <a:cxn ang="0">
                <a:pos x="connsiteX32050" y="connsiteY32050"/>
              </a:cxn>
              <a:cxn ang="0">
                <a:pos x="connsiteX32051" y="connsiteY32051"/>
              </a:cxn>
              <a:cxn ang="0">
                <a:pos x="connsiteX32052" y="connsiteY32052"/>
              </a:cxn>
              <a:cxn ang="0">
                <a:pos x="connsiteX32053" y="connsiteY32053"/>
              </a:cxn>
              <a:cxn ang="0">
                <a:pos x="connsiteX32054" y="connsiteY32054"/>
              </a:cxn>
              <a:cxn ang="0">
                <a:pos x="connsiteX32055" y="connsiteY32055"/>
              </a:cxn>
              <a:cxn ang="0">
                <a:pos x="connsiteX32056" y="connsiteY32056"/>
              </a:cxn>
              <a:cxn ang="0">
                <a:pos x="connsiteX32057" y="connsiteY32057"/>
              </a:cxn>
              <a:cxn ang="0">
                <a:pos x="connsiteX32058" y="connsiteY32058"/>
              </a:cxn>
              <a:cxn ang="0">
                <a:pos x="connsiteX32059" y="connsiteY32059"/>
              </a:cxn>
              <a:cxn ang="0">
                <a:pos x="connsiteX32060" y="connsiteY32060"/>
              </a:cxn>
              <a:cxn ang="0">
                <a:pos x="connsiteX32061" y="connsiteY32061"/>
              </a:cxn>
              <a:cxn ang="0">
                <a:pos x="connsiteX32062" y="connsiteY32062"/>
              </a:cxn>
              <a:cxn ang="0">
                <a:pos x="connsiteX32063" y="connsiteY32063"/>
              </a:cxn>
              <a:cxn ang="0">
                <a:pos x="connsiteX32064" y="connsiteY32064"/>
              </a:cxn>
              <a:cxn ang="0">
                <a:pos x="connsiteX32065" y="connsiteY32065"/>
              </a:cxn>
              <a:cxn ang="0">
                <a:pos x="connsiteX32066" y="connsiteY32066"/>
              </a:cxn>
              <a:cxn ang="0">
                <a:pos x="connsiteX32067" y="connsiteY32067"/>
              </a:cxn>
              <a:cxn ang="0">
                <a:pos x="connsiteX32068" y="connsiteY32068"/>
              </a:cxn>
              <a:cxn ang="0">
                <a:pos x="connsiteX32069" y="connsiteY32069"/>
              </a:cxn>
              <a:cxn ang="0">
                <a:pos x="connsiteX32070" y="connsiteY32070"/>
              </a:cxn>
              <a:cxn ang="0">
                <a:pos x="connsiteX32071" y="connsiteY32071"/>
              </a:cxn>
              <a:cxn ang="0">
                <a:pos x="connsiteX32072" y="connsiteY32072"/>
              </a:cxn>
              <a:cxn ang="0">
                <a:pos x="connsiteX32073" y="connsiteY32073"/>
              </a:cxn>
              <a:cxn ang="0">
                <a:pos x="connsiteX32074" y="connsiteY32074"/>
              </a:cxn>
              <a:cxn ang="0">
                <a:pos x="connsiteX32075" y="connsiteY32075"/>
              </a:cxn>
              <a:cxn ang="0">
                <a:pos x="connsiteX32076" y="connsiteY32076"/>
              </a:cxn>
              <a:cxn ang="0">
                <a:pos x="connsiteX32077" y="connsiteY32077"/>
              </a:cxn>
              <a:cxn ang="0">
                <a:pos x="connsiteX32078" y="connsiteY32078"/>
              </a:cxn>
              <a:cxn ang="0">
                <a:pos x="connsiteX32079" y="connsiteY32079"/>
              </a:cxn>
              <a:cxn ang="0">
                <a:pos x="connsiteX32080" y="connsiteY32080"/>
              </a:cxn>
              <a:cxn ang="0">
                <a:pos x="connsiteX32081" y="connsiteY32081"/>
              </a:cxn>
              <a:cxn ang="0">
                <a:pos x="connsiteX32082" y="connsiteY32082"/>
              </a:cxn>
              <a:cxn ang="0">
                <a:pos x="connsiteX32083" y="connsiteY32083"/>
              </a:cxn>
              <a:cxn ang="0">
                <a:pos x="connsiteX32084" y="connsiteY32084"/>
              </a:cxn>
              <a:cxn ang="0">
                <a:pos x="connsiteX32085" y="connsiteY32085"/>
              </a:cxn>
              <a:cxn ang="0">
                <a:pos x="connsiteX32086" y="connsiteY32086"/>
              </a:cxn>
              <a:cxn ang="0">
                <a:pos x="connsiteX32087" y="connsiteY32087"/>
              </a:cxn>
              <a:cxn ang="0">
                <a:pos x="connsiteX32088" y="connsiteY32088"/>
              </a:cxn>
              <a:cxn ang="0">
                <a:pos x="connsiteX32089" y="connsiteY32089"/>
              </a:cxn>
              <a:cxn ang="0">
                <a:pos x="connsiteX32090" y="connsiteY32090"/>
              </a:cxn>
              <a:cxn ang="0">
                <a:pos x="connsiteX32091" y="connsiteY32091"/>
              </a:cxn>
              <a:cxn ang="0">
                <a:pos x="connsiteX32092" y="connsiteY32092"/>
              </a:cxn>
              <a:cxn ang="0">
                <a:pos x="connsiteX32093" y="connsiteY32093"/>
              </a:cxn>
              <a:cxn ang="0">
                <a:pos x="connsiteX32094" y="connsiteY32094"/>
              </a:cxn>
              <a:cxn ang="0">
                <a:pos x="connsiteX32095" y="connsiteY32095"/>
              </a:cxn>
              <a:cxn ang="0">
                <a:pos x="connsiteX32096" y="connsiteY32096"/>
              </a:cxn>
              <a:cxn ang="0">
                <a:pos x="connsiteX32097" y="connsiteY32097"/>
              </a:cxn>
              <a:cxn ang="0">
                <a:pos x="connsiteX32098" y="connsiteY32098"/>
              </a:cxn>
              <a:cxn ang="0">
                <a:pos x="connsiteX32099" y="connsiteY32099"/>
              </a:cxn>
              <a:cxn ang="0">
                <a:pos x="connsiteX32100" y="connsiteY32100"/>
              </a:cxn>
              <a:cxn ang="0">
                <a:pos x="connsiteX32101" y="connsiteY32101"/>
              </a:cxn>
              <a:cxn ang="0">
                <a:pos x="connsiteX32102" y="connsiteY32102"/>
              </a:cxn>
              <a:cxn ang="0">
                <a:pos x="connsiteX32103" y="connsiteY32103"/>
              </a:cxn>
              <a:cxn ang="0">
                <a:pos x="connsiteX32104" y="connsiteY32104"/>
              </a:cxn>
              <a:cxn ang="0">
                <a:pos x="connsiteX32105" y="connsiteY32105"/>
              </a:cxn>
              <a:cxn ang="0">
                <a:pos x="connsiteX32106" y="connsiteY32106"/>
              </a:cxn>
              <a:cxn ang="0">
                <a:pos x="connsiteX32107" y="connsiteY32107"/>
              </a:cxn>
              <a:cxn ang="0">
                <a:pos x="connsiteX32108" y="connsiteY32108"/>
              </a:cxn>
              <a:cxn ang="0">
                <a:pos x="connsiteX32109" y="connsiteY32109"/>
              </a:cxn>
              <a:cxn ang="0">
                <a:pos x="connsiteX32110" y="connsiteY32110"/>
              </a:cxn>
              <a:cxn ang="0">
                <a:pos x="connsiteX32111" y="connsiteY32111"/>
              </a:cxn>
              <a:cxn ang="0">
                <a:pos x="connsiteX32112" y="connsiteY32112"/>
              </a:cxn>
              <a:cxn ang="0">
                <a:pos x="connsiteX32113" y="connsiteY32113"/>
              </a:cxn>
              <a:cxn ang="0">
                <a:pos x="connsiteX32114" y="connsiteY32114"/>
              </a:cxn>
              <a:cxn ang="0">
                <a:pos x="connsiteX32115" y="connsiteY32115"/>
              </a:cxn>
              <a:cxn ang="0">
                <a:pos x="connsiteX32116" y="connsiteY32116"/>
              </a:cxn>
              <a:cxn ang="0">
                <a:pos x="connsiteX32117" y="connsiteY32117"/>
              </a:cxn>
              <a:cxn ang="0">
                <a:pos x="connsiteX32118" y="connsiteY32118"/>
              </a:cxn>
              <a:cxn ang="0">
                <a:pos x="connsiteX32119" y="connsiteY32119"/>
              </a:cxn>
              <a:cxn ang="0">
                <a:pos x="connsiteX32120" y="connsiteY32120"/>
              </a:cxn>
              <a:cxn ang="0">
                <a:pos x="connsiteX32121" y="connsiteY32121"/>
              </a:cxn>
              <a:cxn ang="0">
                <a:pos x="connsiteX32122" y="connsiteY32122"/>
              </a:cxn>
              <a:cxn ang="0">
                <a:pos x="connsiteX32123" y="connsiteY32123"/>
              </a:cxn>
              <a:cxn ang="0">
                <a:pos x="connsiteX32124" y="connsiteY32124"/>
              </a:cxn>
              <a:cxn ang="0">
                <a:pos x="connsiteX32125" y="connsiteY32125"/>
              </a:cxn>
              <a:cxn ang="0">
                <a:pos x="connsiteX32126" y="connsiteY32126"/>
              </a:cxn>
              <a:cxn ang="0">
                <a:pos x="connsiteX32127" y="connsiteY32127"/>
              </a:cxn>
              <a:cxn ang="0">
                <a:pos x="connsiteX32128" y="connsiteY32128"/>
              </a:cxn>
              <a:cxn ang="0">
                <a:pos x="connsiteX32129" y="connsiteY32129"/>
              </a:cxn>
              <a:cxn ang="0">
                <a:pos x="connsiteX32130" y="connsiteY32130"/>
              </a:cxn>
              <a:cxn ang="0">
                <a:pos x="connsiteX32131" y="connsiteY32131"/>
              </a:cxn>
              <a:cxn ang="0">
                <a:pos x="connsiteX32132" y="connsiteY32132"/>
              </a:cxn>
              <a:cxn ang="0">
                <a:pos x="connsiteX32133" y="connsiteY32133"/>
              </a:cxn>
              <a:cxn ang="0">
                <a:pos x="connsiteX32134" y="connsiteY32134"/>
              </a:cxn>
              <a:cxn ang="0">
                <a:pos x="connsiteX32135" y="connsiteY32135"/>
              </a:cxn>
              <a:cxn ang="0">
                <a:pos x="connsiteX32136" y="connsiteY32136"/>
              </a:cxn>
              <a:cxn ang="0">
                <a:pos x="connsiteX32137" y="connsiteY32137"/>
              </a:cxn>
              <a:cxn ang="0">
                <a:pos x="connsiteX32138" y="connsiteY32138"/>
              </a:cxn>
              <a:cxn ang="0">
                <a:pos x="connsiteX32139" y="connsiteY32139"/>
              </a:cxn>
              <a:cxn ang="0">
                <a:pos x="connsiteX32140" y="connsiteY32140"/>
              </a:cxn>
              <a:cxn ang="0">
                <a:pos x="connsiteX32141" y="connsiteY32141"/>
              </a:cxn>
              <a:cxn ang="0">
                <a:pos x="connsiteX32142" y="connsiteY32142"/>
              </a:cxn>
              <a:cxn ang="0">
                <a:pos x="connsiteX32143" y="connsiteY32143"/>
              </a:cxn>
              <a:cxn ang="0">
                <a:pos x="connsiteX32144" y="connsiteY32144"/>
              </a:cxn>
              <a:cxn ang="0">
                <a:pos x="connsiteX32145" y="connsiteY32145"/>
              </a:cxn>
              <a:cxn ang="0">
                <a:pos x="connsiteX32146" y="connsiteY32146"/>
              </a:cxn>
              <a:cxn ang="0">
                <a:pos x="connsiteX32147" y="connsiteY32147"/>
              </a:cxn>
              <a:cxn ang="0">
                <a:pos x="connsiteX32148" y="connsiteY32148"/>
              </a:cxn>
              <a:cxn ang="0">
                <a:pos x="connsiteX32149" y="connsiteY32149"/>
              </a:cxn>
              <a:cxn ang="0">
                <a:pos x="connsiteX32150" y="connsiteY32150"/>
              </a:cxn>
              <a:cxn ang="0">
                <a:pos x="connsiteX32151" y="connsiteY32151"/>
              </a:cxn>
              <a:cxn ang="0">
                <a:pos x="connsiteX32152" y="connsiteY32152"/>
              </a:cxn>
              <a:cxn ang="0">
                <a:pos x="connsiteX32153" y="connsiteY32153"/>
              </a:cxn>
              <a:cxn ang="0">
                <a:pos x="connsiteX32154" y="connsiteY32154"/>
              </a:cxn>
              <a:cxn ang="0">
                <a:pos x="connsiteX32155" y="connsiteY32155"/>
              </a:cxn>
              <a:cxn ang="0">
                <a:pos x="connsiteX32156" y="connsiteY32156"/>
              </a:cxn>
              <a:cxn ang="0">
                <a:pos x="connsiteX32157" y="connsiteY32157"/>
              </a:cxn>
              <a:cxn ang="0">
                <a:pos x="connsiteX32158" y="connsiteY32158"/>
              </a:cxn>
              <a:cxn ang="0">
                <a:pos x="connsiteX32159" y="connsiteY32159"/>
              </a:cxn>
              <a:cxn ang="0">
                <a:pos x="connsiteX32160" y="connsiteY32160"/>
              </a:cxn>
              <a:cxn ang="0">
                <a:pos x="connsiteX32161" y="connsiteY32161"/>
              </a:cxn>
              <a:cxn ang="0">
                <a:pos x="connsiteX32162" y="connsiteY32162"/>
              </a:cxn>
              <a:cxn ang="0">
                <a:pos x="connsiteX32163" y="connsiteY32163"/>
              </a:cxn>
              <a:cxn ang="0">
                <a:pos x="connsiteX32164" y="connsiteY32164"/>
              </a:cxn>
              <a:cxn ang="0">
                <a:pos x="connsiteX32165" y="connsiteY32165"/>
              </a:cxn>
              <a:cxn ang="0">
                <a:pos x="connsiteX32166" y="connsiteY32166"/>
              </a:cxn>
              <a:cxn ang="0">
                <a:pos x="connsiteX32167" y="connsiteY32167"/>
              </a:cxn>
              <a:cxn ang="0">
                <a:pos x="connsiteX32168" y="connsiteY32168"/>
              </a:cxn>
              <a:cxn ang="0">
                <a:pos x="connsiteX32169" y="connsiteY32169"/>
              </a:cxn>
              <a:cxn ang="0">
                <a:pos x="connsiteX32170" y="connsiteY32170"/>
              </a:cxn>
              <a:cxn ang="0">
                <a:pos x="connsiteX32171" y="connsiteY32171"/>
              </a:cxn>
              <a:cxn ang="0">
                <a:pos x="connsiteX32172" y="connsiteY32172"/>
              </a:cxn>
              <a:cxn ang="0">
                <a:pos x="connsiteX32173" y="connsiteY32173"/>
              </a:cxn>
              <a:cxn ang="0">
                <a:pos x="connsiteX32174" y="connsiteY32174"/>
              </a:cxn>
              <a:cxn ang="0">
                <a:pos x="connsiteX32175" y="connsiteY32175"/>
              </a:cxn>
              <a:cxn ang="0">
                <a:pos x="connsiteX32176" y="connsiteY32176"/>
              </a:cxn>
              <a:cxn ang="0">
                <a:pos x="connsiteX32177" y="connsiteY32177"/>
              </a:cxn>
              <a:cxn ang="0">
                <a:pos x="connsiteX32178" y="connsiteY32178"/>
              </a:cxn>
              <a:cxn ang="0">
                <a:pos x="connsiteX32179" y="connsiteY32179"/>
              </a:cxn>
              <a:cxn ang="0">
                <a:pos x="connsiteX32180" y="connsiteY32180"/>
              </a:cxn>
              <a:cxn ang="0">
                <a:pos x="connsiteX32181" y="connsiteY32181"/>
              </a:cxn>
              <a:cxn ang="0">
                <a:pos x="connsiteX32182" y="connsiteY32182"/>
              </a:cxn>
              <a:cxn ang="0">
                <a:pos x="connsiteX32183" y="connsiteY32183"/>
              </a:cxn>
              <a:cxn ang="0">
                <a:pos x="connsiteX32184" y="connsiteY32184"/>
              </a:cxn>
              <a:cxn ang="0">
                <a:pos x="connsiteX32185" y="connsiteY32185"/>
              </a:cxn>
              <a:cxn ang="0">
                <a:pos x="connsiteX32186" y="connsiteY32186"/>
              </a:cxn>
              <a:cxn ang="0">
                <a:pos x="connsiteX32187" y="connsiteY32187"/>
              </a:cxn>
              <a:cxn ang="0">
                <a:pos x="connsiteX32188" y="connsiteY32188"/>
              </a:cxn>
              <a:cxn ang="0">
                <a:pos x="connsiteX32189" y="connsiteY32189"/>
              </a:cxn>
              <a:cxn ang="0">
                <a:pos x="connsiteX32190" y="connsiteY32190"/>
              </a:cxn>
              <a:cxn ang="0">
                <a:pos x="connsiteX32191" y="connsiteY32191"/>
              </a:cxn>
              <a:cxn ang="0">
                <a:pos x="connsiteX32192" y="connsiteY32192"/>
              </a:cxn>
              <a:cxn ang="0">
                <a:pos x="connsiteX32193" y="connsiteY32193"/>
              </a:cxn>
              <a:cxn ang="0">
                <a:pos x="connsiteX32194" y="connsiteY32194"/>
              </a:cxn>
              <a:cxn ang="0">
                <a:pos x="connsiteX32195" y="connsiteY32195"/>
              </a:cxn>
              <a:cxn ang="0">
                <a:pos x="connsiteX32196" y="connsiteY32196"/>
              </a:cxn>
              <a:cxn ang="0">
                <a:pos x="connsiteX32197" y="connsiteY32197"/>
              </a:cxn>
              <a:cxn ang="0">
                <a:pos x="connsiteX32198" y="connsiteY32198"/>
              </a:cxn>
              <a:cxn ang="0">
                <a:pos x="connsiteX32199" y="connsiteY32199"/>
              </a:cxn>
              <a:cxn ang="0">
                <a:pos x="connsiteX32200" y="connsiteY32200"/>
              </a:cxn>
              <a:cxn ang="0">
                <a:pos x="connsiteX32201" y="connsiteY32201"/>
              </a:cxn>
              <a:cxn ang="0">
                <a:pos x="connsiteX32202" y="connsiteY32202"/>
              </a:cxn>
              <a:cxn ang="0">
                <a:pos x="connsiteX32203" y="connsiteY32203"/>
              </a:cxn>
              <a:cxn ang="0">
                <a:pos x="connsiteX32204" y="connsiteY32204"/>
              </a:cxn>
              <a:cxn ang="0">
                <a:pos x="connsiteX32205" y="connsiteY32205"/>
              </a:cxn>
              <a:cxn ang="0">
                <a:pos x="connsiteX32206" y="connsiteY32206"/>
              </a:cxn>
              <a:cxn ang="0">
                <a:pos x="connsiteX32207" y="connsiteY32207"/>
              </a:cxn>
              <a:cxn ang="0">
                <a:pos x="connsiteX32208" y="connsiteY32208"/>
              </a:cxn>
              <a:cxn ang="0">
                <a:pos x="connsiteX32209" y="connsiteY32209"/>
              </a:cxn>
              <a:cxn ang="0">
                <a:pos x="connsiteX32210" y="connsiteY32210"/>
              </a:cxn>
              <a:cxn ang="0">
                <a:pos x="connsiteX32211" y="connsiteY32211"/>
              </a:cxn>
              <a:cxn ang="0">
                <a:pos x="connsiteX32212" y="connsiteY32212"/>
              </a:cxn>
              <a:cxn ang="0">
                <a:pos x="connsiteX32213" y="connsiteY32213"/>
              </a:cxn>
              <a:cxn ang="0">
                <a:pos x="connsiteX32214" y="connsiteY32214"/>
              </a:cxn>
              <a:cxn ang="0">
                <a:pos x="connsiteX32215" y="connsiteY32215"/>
              </a:cxn>
              <a:cxn ang="0">
                <a:pos x="connsiteX32216" y="connsiteY32216"/>
              </a:cxn>
              <a:cxn ang="0">
                <a:pos x="connsiteX32217" y="connsiteY32217"/>
              </a:cxn>
              <a:cxn ang="0">
                <a:pos x="connsiteX32218" y="connsiteY32218"/>
              </a:cxn>
              <a:cxn ang="0">
                <a:pos x="connsiteX32219" y="connsiteY32219"/>
              </a:cxn>
              <a:cxn ang="0">
                <a:pos x="connsiteX32220" y="connsiteY32220"/>
              </a:cxn>
              <a:cxn ang="0">
                <a:pos x="connsiteX32221" y="connsiteY32221"/>
              </a:cxn>
              <a:cxn ang="0">
                <a:pos x="connsiteX32222" y="connsiteY32222"/>
              </a:cxn>
              <a:cxn ang="0">
                <a:pos x="connsiteX32223" y="connsiteY32223"/>
              </a:cxn>
              <a:cxn ang="0">
                <a:pos x="connsiteX32224" y="connsiteY32224"/>
              </a:cxn>
              <a:cxn ang="0">
                <a:pos x="connsiteX32225" y="connsiteY32225"/>
              </a:cxn>
              <a:cxn ang="0">
                <a:pos x="connsiteX32226" y="connsiteY32226"/>
              </a:cxn>
              <a:cxn ang="0">
                <a:pos x="connsiteX32227" y="connsiteY32227"/>
              </a:cxn>
              <a:cxn ang="0">
                <a:pos x="connsiteX32228" y="connsiteY32228"/>
              </a:cxn>
              <a:cxn ang="0">
                <a:pos x="connsiteX32229" y="connsiteY32229"/>
              </a:cxn>
              <a:cxn ang="0">
                <a:pos x="connsiteX32230" y="connsiteY32230"/>
              </a:cxn>
              <a:cxn ang="0">
                <a:pos x="connsiteX32231" y="connsiteY32231"/>
              </a:cxn>
              <a:cxn ang="0">
                <a:pos x="connsiteX32232" y="connsiteY32232"/>
              </a:cxn>
              <a:cxn ang="0">
                <a:pos x="connsiteX32233" y="connsiteY32233"/>
              </a:cxn>
              <a:cxn ang="0">
                <a:pos x="connsiteX32234" y="connsiteY32234"/>
              </a:cxn>
              <a:cxn ang="0">
                <a:pos x="connsiteX32235" y="connsiteY32235"/>
              </a:cxn>
              <a:cxn ang="0">
                <a:pos x="connsiteX32236" y="connsiteY32236"/>
              </a:cxn>
              <a:cxn ang="0">
                <a:pos x="connsiteX32237" y="connsiteY32237"/>
              </a:cxn>
              <a:cxn ang="0">
                <a:pos x="connsiteX32238" y="connsiteY32238"/>
              </a:cxn>
              <a:cxn ang="0">
                <a:pos x="connsiteX32239" y="connsiteY32239"/>
              </a:cxn>
              <a:cxn ang="0">
                <a:pos x="connsiteX32240" y="connsiteY32240"/>
              </a:cxn>
              <a:cxn ang="0">
                <a:pos x="connsiteX32241" y="connsiteY32241"/>
              </a:cxn>
              <a:cxn ang="0">
                <a:pos x="connsiteX32242" y="connsiteY32242"/>
              </a:cxn>
              <a:cxn ang="0">
                <a:pos x="connsiteX32243" y="connsiteY32243"/>
              </a:cxn>
              <a:cxn ang="0">
                <a:pos x="connsiteX32244" y="connsiteY32244"/>
              </a:cxn>
              <a:cxn ang="0">
                <a:pos x="connsiteX32245" y="connsiteY32245"/>
              </a:cxn>
              <a:cxn ang="0">
                <a:pos x="connsiteX32246" y="connsiteY32246"/>
              </a:cxn>
              <a:cxn ang="0">
                <a:pos x="connsiteX32247" y="connsiteY32247"/>
              </a:cxn>
              <a:cxn ang="0">
                <a:pos x="connsiteX32248" y="connsiteY32248"/>
              </a:cxn>
              <a:cxn ang="0">
                <a:pos x="connsiteX32249" y="connsiteY32249"/>
              </a:cxn>
              <a:cxn ang="0">
                <a:pos x="connsiteX32250" y="connsiteY32250"/>
              </a:cxn>
              <a:cxn ang="0">
                <a:pos x="connsiteX32251" y="connsiteY32251"/>
              </a:cxn>
              <a:cxn ang="0">
                <a:pos x="connsiteX32252" y="connsiteY32252"/>
              </a:cxn>
              <a:cxn ang="0">
                <a:pos x="connsiteX32253" y="connsiteY32253"/>
              </a:cxn>
              <a:cxn ang="0">
                <a:pos x="connsiteX32254" y="connsiteY32254"/>
              </a:cxn>
              <a:cxn ang="0">
                <a:pos x="connsiteX32255" y="connsiteY32255"/>
              </a:cxn>
              <a:cxn ang="0">
                <a:pos x="connsiteX32256" y="connsiteY32256"/>
              </a:cxn>
              <a:cxn ang="0">
                <a:pos x="connsiteX32257" y="connsiteY32257"/>
              </a:cxn>
              <a:cxn ang="0">
                <a:pos x="connsiteX32258" y="connsiteY32258"/>
              </a:cxn>
              <a:cxn ang="0">
                <a:pos x="connsiteX32259" y="connsiteY32259"/>
              </a:cxn>
              <a:cxn ang="0">
                <a:pos x="connsiteX32260" y="connsiteY32260"/>
              </a:cxn>
              <a:cxn ang="0">
                <a:pos x="connsiteX32261" y="connsiteY32261"/>
              </a:cxn>
              <a:cxn ang="0">
                <a:pos x="connsiteX32262" y="connsiteY32262"/>
              </a:cxn>
              <a:cxn ang="0">
                <a:pos x="connsiteX32263" y="connsiteY32263"/>
              </a:cxn>
              <a:cxn ang="0">
                <a:pos x="connsiteX32264" y="connsiteY32264"/>
              </a:cxn>
              <a:cxn ang="0">
                <a:pos x="connsiteX32265" y="connsiteY32265"/>
              </a:cxn>
              <a:cxn ang="0">
                <a:pos x="connsiteX32266" y="connsiteY32266"/>
              </a:cxn>
              <a:cxn ang="0">
                <a:pos x="connsiteX32267" y="connsiteY32267"/>
              </a:cxn>
              <a:cxn ang="0">
                <a:pos x="connsiteX32268" y="connsiteY32268"/>
              </a:cxn>
              <a:cxn ang="0">
                <a:pos x="connsiteX32269" y="connsiteY32269"/>
              </a:cxn>
              <a:cxn ang="0">
                <a:pos x="connsiteX32270" y="connsiteY32270"/>
              </a:cxn>
              <a:cxn ang="0">
                <a:pos x="connsiteX32271" y="connsiteY32271"/>
              </a:cxn>
              <a:cxn ang="0">
                <a:pos x="connsiteX32272" y="connsiteY32272"/>
              </a:cxn>
              <a:cxn ang="0">
                <a:pos x="connsiteX32273" y="connsiteY32273"/>
              </a:cxn>
              <a:cxn ang="0">
                <a:pos x="connsiteX32274" y="connsiteY32274"/>
              </a:cxn>
              <a:cxn ang="0">
                <a:pos x="connsiteX32275" y="connsiteY32275"/>
              </a:cxn>
              <a:cxn ang="0">
                <a:pos x="connsiteX32276" y="connsiteY32276"/>
              </a:cxn>
              <a:cxn ang="0">
                <a:pos x="connsiteX32277" y="connsiteY32277"/>
              </a:cxn>
              <a:cxn ang="0">
                <a:pos x="connsiteX32278" y="connsiteY32278"/>
              </a:cxn>
              <a:cxn ang="0">
                <a:pos x="connsiteX32279" y="connsiteY32279"/>
              </a:cxn>
              <a:cxn ang="0">
                <a:pos x="connsiteX32280" y="connsiteY32280"/>
              </a:cxn>
              <a:cxn ang="0">
                <a:pos x="connsiteX32281" y="connsiteY32281"/>
              </a:cxn>
              <a:cxn ang="0">
                <a:pos x="connsiteX32282" y="connsiteY32282"/>
              </a:cxn>
              <a:cxn ang="0">
                <a:pos x="connsiteX32283" y="connsiteY32283"/>
              </a:cxn>
              <a:cxn ang="0">
                <a:pos x="connsiteX32284" y="connsiteY32284"/>
              </a:cxn>
              <a:cxn ang="0">
                <a:pos x="connsiteX32285" y="connsiteY32285"/>
              </a:cxn>
              <a:cxn ang="0">
                <a:pos x="connsiteX32286" y="connsiteY32286"/>
              </a:cxn>
              <a:cxn ang="0">
                <a:pos x="connsiteX32287" y="connsiteY32287"/>
              </a:cxn>
              <a:cxn ang="0">
                <a:pos x="connsiteX32288" y="connsiteY32288"/>
              </a:cxn>
              <a:cxn ang="0">
                <a:pos x="connsiteX32289" y="connsiteY32289"/>
              </a:cxn>
              <a:cxn ang="0">
                <a:pos x="connsiteX32290" y="connsiteY32290"/>
              </a:cxn>
              <a:cxn ang="0">
                <a:pos x="connsiteX32291" y="connsiteY32291"/>
              </a:cxn>
              <a:cxn ang="0">
                <a:pos x="connsiteX32292" y="connsiteY32292"/>
              </a:cxn>
              <a:cxn ang="0">
                <a:pos x="connsiteX32293" y="connsiteY32293"/>
              </a:cxn>
              <a:cxn ang="0">
                <a:pos x="connsiteX32294" y="connsiteY32294"/>
              </a:cxn>
              <a:cxn ang="0">
                <a:pos x="connsiteX32295" y="connsiteY32295"/>
              </a:cxn>
              <a:cxn ang="0">
                <a:pos x="connsiteX32296" y="connsiteY32296"/>
              </a:cxn>
              <a:cxn ang="0">
                <a:pos x="connsiteX32297" y="connsiteY32297"/>
              </a:cxn>
              <a:cxn ang="0">
                <a:pos x="connsiteX32298" y="connsiteY32298"/>
              </a:cxn>
              <a:cxn ang="0">
                <a:pos x="connsiteX32299" y="connsiteY32299"/>
              </a:cxn>
              <a:cxn ang="0">
                <a:pos x="connsiteX32300" y="connsiteY32300"/>
              </a:cxn>
              <a:cxn ang="0">
                <a:pos x="connsiteX32301" y="connsiteY32301"/>
              </a:cxn>
              <a:cxn ang="0">
                <a:pos x="connsiteX32302" y="connsiteY32302"/>
              </a:cxn>
              <a:cxn ang="0">
                <a:pos x="connsiteX32303" y="connsiteY32303"/>
              </a:cxn>
              <a:cxn ang="0">
                <a:pos x="connsiteX32304" y="connsiteY32304"/>
              </a:cxn>
              <a:cxn ang="0">
                <a:pos x="connsiteX32305" y="connsiteY32305"/>
              </a:cxn>
              <a:cxn ang="0">
                <a:pos x="connsiteX32306" y="connsiteY32306"/>
              </a:cxn>
              <a:cxn ang="0">
                <a:pos x="connsiteX32307" y="connsiteY32307"/>
              </a:cxn>
              <a:cxn ang="0">
                <a:pos x="connsiteX32308" y="connsiteY32308"/>
              </a:cxn>
              <a:cxn ang="0">
                <a:pos x="connsiteX32309" y="connsiteY32309"/>
              </a:cxn>
              <a:cxn ang="0">
                <a:pos x="connsiteX32310" y="connsiteY32310"/>
              </a:cxn>
              <a:cxn ang="0">
                <a:pos x="connsiteX32311" y="connsiteY32311"/>
              </a:cxn>
              <a:cxn ang="0">
                <a:pos x="connsiteX32312" y="connsiteY32312"/>
              </a:cxn>
              <a:cxn ang="0">
                <a:pos x="connsiteX32313" y="connsiteY32313"/>
              </a:cxn>
              <a:cxn ang="0">
                <a:pos x="connsiteX32314" y="connsiteY32314"/>
              </a:cxn>
              <a:cxn ang="0">
                <a:pos x="connsiteX32315" y="connsiteY32315"/>
              </a:cxn>
              <a:cxn ang="0">
                <a:pos x="connsiteX32316" y="connsiteY32316"/>
              </a:cxn>
              <a:cxn ang="0">
                <a:pos x="connsiteX32317" y="connsiteY32317"/>
              </a:cxn>
              <a:cxn ang="0">
                <a:pos x="connsiteX32318" y="connsiteY32318"/>
              </a:cxn>
              <a:cxn ang="0">
                <a:pos x="connsiteX32319" y="connsiteY32319"/>
              </a:cxn>
              <a:cxn ang="0">
                <a:pos x="connsiteX32320" y="connsiteY32320"/>
              </a:cxn>
              <a:cxn ang="0">
                <a:pos x="connsiteX32321" y="connsiteY32321"/>
              </a:cxn>
              <a:cxn ang="0">
                <a:pos x="connsiteX32322" y="connsiteY32322"/>
              </a:cxn>
              <a:cxn ang="0">
                <a:pos x="connsiteX32323" y="connsiteY32323"/>
              </a:cxn>
              <a:cxn ang="0">
                <a:pos x="connsiteX32324" y="connsiteY32324"/>
              </a:cxn>
              <a:cxn ang="0">
                <a:pos x="connsiteX32325" y="connsiteY32325"/>
              </a:cxn>
              <a:cxn ang="0">
                <a:pos x="connsiteX32326" y="connsiteY32326"/>
              </a:cxn>
              <a:cxn ang="0">
                <a:pos x="connsiteX32327" y="connsiteY32327"/>
              </a:cxn>
              <a:cxn ang="0">
                <a:pos x="connsiteX32328" y="connsiteY32328"/>
              </a:cxn>
              <a:cxn ang="0">
                <a:pos x="connsiteX32329" y="connsiteY32329"/>
              </a:cxn>
              <a:cxn ang="0">
                <a:pos x="connsiteX32330" y="connsiteY32330"/>
              </a:cxn>
              <a:cxn ang="0">
                <a:pos x="connsiteX32331" y="connsiteY32331"/>
              </a:cxn>
              <a:cxn ang="0">
                <a:pos x="connsiteX32332" y="connsiteY32332"/>
              </a:cxn>
              <a:cxn ang="0">
                <a:pos x="connsiteX32333" y="connsiteY32333"/>
              </a:cxn>
              <a:cxn ang="0">
                <a:pos x="connsiteX32334" y="connsiteY32334"/>
              </a:cxn>
              <a:cxn ang="0">
                <a:pos x="connsiteX32335" y="connsiteY32335"/>
              </a:cxn>
              <a:cxn ang="0">
                <a:pos x="connsiteX32336" y="connsiteY32336"/>
              </a:cxn>
              <a:cxn ang="0">
                <a:pos x="connsiteX32337" y="connsiteY32337"/>
              </a:cxn>
              <a:cxn ang="0">
                <a:pos x="connsiteX32338" y="connsiteY32338"/>
              </a:cxn>
              <a:cxn ang="0">
                <a:pos x="connsiteX32339" y="connsiteY32339"/>
              </a:cxn>
              <a:cxn ang="0">
                <a:pos x="connsiteX32340" y="connsiteY32340"/>
              </a:cxn>
              <a:cxn ang="0">
                <a:pos x="connsiteX32341" y="connsiteY32341"/>
              </a:cxn>
              <a:cxn ang="0">
                <a:pos x="connsiteX32342" y="connsiteY32342"/>
              </a:cxn>
              <a:cxn ang="0">
                <a:pos x="connsiteX32343" y="connsiteY32343"/>
              </a:cxn>
              <a:cxn ang="0">
                <a:pos x="connsiteX32344" y="connsiteY32344"/>
              </a:cxn>
              <a:cxn ang="0">
                <a:pos x="connsiteX32345" y="connsiteY32345"/>
              </a:cxn>
              <a:cxn ang="0">
                <a:pos x="connsiteX32346" y="connsiteY32346"/>
              </a:cxn>
              <a:cxn ang="0">
                <a:pos x="connsiteX32347" y="connsiteY32347"/>
              </a:cxn>
              <a:cxn ang="0">
                <a:pos x="connsiteX32348" y="connsiteY32348"/>
              </a:cxn>
              <a:cxn ang="0">
                <a:pos x="connsiteX32349" y="connsiteY32349"/>
              </a:cxn>
              <a:cxn ang="0">
                <a:pos x="connsiteX32350" y="connsiteY32350"/>
              </a:cxn>
              <a:cxn ang="0">
                <a:pos x="connsiteX32351" y="connsiteY32351"/>
              </a:cxn>
              <a:cxn ang="0">
                <a:pos x="connsiteX32352" y="connsiteY32352"/>
              </a:cxn>
              <a:cxn ang="0">
                <a:pos x="connsiteX32353" y="connsiteY32353"/>
              </a:cxn>
              <a:cxn ang="0">
                <a:pos x="connsiteX32354" y="connsiteY32354"/>
              </a:cxn>
              <a:cxn ang="0">
                <a:pos x="connsiteX32355" y="connsiteY32355"/>
              </a:cxn>
              <a:cxn ang="0">
                <a:pos x="connsiteX32356" y="connsiteY32356"/>
              </a:cxn>
              <a:cxn ang="0">
                <a:pos x="connsiteX32357" y="connsiteY32357"/>
              </a:cxn>
              <a:cxn ang="0">
                <a:pos x="connsiteX32358" y="connsiteY32358"/>
              </a:cxn>
              <a:cxn ang="0">
                <a:pos x="connsiteX32359" y="connsiteY32359"/>
              </a:cxn>
              <a:cxn ang="0">
                <a:pos x="connsiteX32360" y="connsiteY32360"/>
              </a:cxn>
              <a:cxn ang="0">
                <a:pos x="connsiteX32361" y="connsiteY32361"/>
              </a:cxn>
              <a:cxn ang="0">
                <a:pos x="connsiteX32362" y="connsiteY32362"/>
              </a:cxn>
              <a:cxn ang="0">
                <a:pos x="connsiteX32363" y="connsiteY32363"/>
              </a:cxn>
              <a:cxn ang="0">
                <a:pos x="connsiteX32364" y="connsiteY32364"/>
              </a:cxn>
              <a:cxn ang="0">
                <a:pos x="connsiteX32365" y="connsiteY32365"/>
              </a:cxn>
              <a:cxn ang="0">
                <a:pos x="connsiteX32366" y="connsiteY32366"/>
              </a:cxn>
              <a:cxn ang="0">
                <a:pos x="connsiteX32367" y="connsiteY32367"/>
              </a:cxn>
              <a:cxn ang="0">
                <a:pos x="connsiteX32368" y="connsiteY32368"/>
              </a:cxn>
              <a:cxn ang="0">
                <a:pos x="connsiteX32369" y="connsiteY32369"/>
              </a:cxn>
              <a:cxn ang="0">
                <a:pos x="connsiteX32370" y="connsiteY32370"/>
              </a:cxn>
              <a:cxn ang="0">
                <a:pos x="connsiteX32371" y="connsiteY32371"/>
              </a:cxn>
              <a:cxn ang="0">
                <a:pos x="connsiteX32372" y="connsiteY32372"/>
              </a:cxn>
              <a:cxn ang="0">
                <a:pos x="connsiteX32373" y="connsiteY32373"/>
              </a:cxn>
              <a:cxn ang="0">
                <a:pos x="connsiteX32374" y="connsiteY32374"/>
              </a:cxn>
              <a:cxn ang="0">
                <a:pos x="connsiteX32375" y="connsiteY32375"/>
              </a:cxn>
              <a:cxn ang="0">
                <a:pos x="connsiteX32376" y="connsiteY32376"/>
              </a:cxn>
              <a:cxn ang="0">
                <a:pos x="connsiteX32377" y="connsiteY32377"/>
              </a:cxn>
              <a:cxn ang="0">
                <a:pos x="connsiteX32378" y="connsiteY32378"/>
              </a:cxn>
              <a:cxn ang="0">
                <a:pos x="connsiteX32379" y="connsiteY32379"/>
              </a:cxn>
              <a:cxn ang="0">
                <a:pos x="connsiteX32380" y="connsiteY32380"/>
              </a:cxn>
              <a:cxn ang="0">
                <a:pos x="connsiteX32381" y="connsiteY32381"/>
              </a:cxn>
              <a:cxn ang="0">
                <a:pos x="connsiteX32382" y="connsiteY32382"/>
              </a:cxn>
              <a:cxn ang="0">
                <a:pos x="connsiteX32383" y="connsiteY32383"/>
              </a:cxn>
              <a:cxn ang="0">
                <a:pos x="connsiteX32384" y="connsiteY32384"/>
              </a:cxn>
              <a:cxn ang="0">
                <a:pos x="connsiteX32385" y="connsiteY32385"/>
              </a:cxn>
              <a:cxn ang="0">
                <a:pos x="connsiteX32386" y="connsiteY32386"/>
              </a:cxn>
              <a:cxn ang="0">
                <a:pos x="connsiteX32387" y="connsiteY32387"/>
              </a:cxn>
              <a:cxn ang="0">
                <a:pos x="connsiteX32388" y="connsiteY32388"/>
              </a:cxn>
              <a:cxn ang="0">
                <a:pos x="connsiteX32389" y="connsiteY32389"/>
              </a:cxn>
              <a:cxn ang="0">
                <a:pos x="connsiteX32390" y="connsiteY32390"/>
              </a:cxn>
              <a:cxn ang="0">
                <a:pos x="connsiteX32391" y="connsiteY32391"/>
              </a:cxn>
              <a:cxn ang="0">
                <a:pos x="connsiteX32392" y="connsiteY32392"/>
              </a:cxn>
              <a:cxn ang="0">
                <a:pos x="connsiteX32393" y="connsiteY32393"/>
              </a:cxn>
              <a:cxn ang="0">
                <a:pos x="connsiteX32394" y="connsiteY32394"/>
              </a:cxn>
              <a:cxn ang="0">
                <a:pos x="connsiteX32395" y="connsiteY32395"/>
              </a:cxn>
              <a:cxn ang="0">
                <a:pos x="connsiteX32396" y="connsiteY32396"/>
              </a:cxn>
              <a:cxn ang="0">
                <a:pos x="connsiteX32397" y="connsiteY32397"/>
              </a:cxn>
              <a:cxn ang="0">
                <a:pos x="connsiteX32398" y="connsiteY32398"/>
              </a:cxn>
              <a:cxn ang="0">
                <a:pos x="connsiteX32399" y="connsiteY32399"/>
              </a:cxn>
              <a:cxn ang="0">
                <a:pos x="connsiteX32400" y="connsiteY32400"/>
              </a:cxn>
              <a:cxn ang="0">
                <a:pos x="connsiteX32401" y="connsiteY32401"/>
              </a:cxn>
              <a:cxn ang="0">
                <a:pos x="connsiteX32402" y="connsiteY32402"/>
              </a:cxn>
              <a:cxn ang="0">
                <a:pos x="connsiteX32403" y="connsiteY32403"/>
              </a:cxn>
              <a:cxn ang="0">
                <a:pos x="connsiteX32404" y="connsiteY32404"/>
              </a:cxn>
              <a:cxn ang="0">
                <a:pos x="connsiteX32405" y="connsiteY32405"/>
              </a:cxn>
              <a:cxn ang="0">
                <a:pos x="connsiteX32406" y="connsiteY32406"/>
              </a:cxn>
              <a:cxn ang="0">
                <a:pos x="connsiteX32407" y="connsiteY32407"/>
              </a:cxn>
              <a:cxn ang="0">
                <a:pos x="connsiteX32408" y="connsiteY32408"/>
              </a:cxn>
              <a:cxn ang="0">
                <a:pos x="connsiteX32409" y="connsiteY32409"/>
              </a:cxn>
              <a:cxn ang="0">
                <a:pos x="connsiteX32410" y="connsiteY32410"/>
              </a:cxn>
              <a:cxn ang="0">
                <a:pos x="connsiteX32411" y="connsiteY32411"/>
              </a:cxn>
              <a:cxn ang="0">
                <a:pos x="connsiteX32412" y="connsiteY32412"/>
              </a:cxn>
              <a:cxn ang="0">
                <a:pos x="connsiteX32413" y="connsiteY32413"/>
              </a:cxn>
              <a:cxn ang="0">
                <a:pos x="connsiteX32414" y="connsiteY32414"/>
              </a:cxn>
              <a:cxn ang="0">
                <a:pos x="connsiteX32415" y="connsiteY32415"/>
              </a:cxn>
              <a:cxn ang="0">
                <a:pos x="connsiteX32416" y="connsiteY32416"/>
              </a:cxn>
              <a:cxn ang="0">
                <a:pos x="connsiteX32417" y="connsiteY32417"/>
              </a:cxn>
              <a:cxn ang="0">
                <a:pos x="connsiteX32418" y="connsiteY32418"/>
              </a:cxn>
              <a:cxn ang="0">
                <a:pos x="connsiteX32419" y="connsiteY32419"/>
              </a:cxn>
              <a:cxn ang="0">
                <a:pos x="connsiteX32420" y="connsiteY32420"/>
              </a:cxn>
              <a:cxn ang="0">
                <a:pos x="connsiteX32421" y="connsiteY32421"/>
              </a:cxn>
              <a:cxn ang="0">
                <a:pos x="connsiteX32422" y="connsiteY32422"/>
              </a:cxn>
              <a:cxn ang="0">
                <a:pos x="connsiteX32423" y="connsiteY32423"/>
              </a:cxn>
              <a:cxn ang="0">
                <a:pos x="connsiteX32424" y="connsiteY32424"/>
              </a:cxn>
              <a:cxn ang="0">
                <a:pos x="connsiteX32425" y="connsiteY32425"/>
              </a:cxn>
              <a:cxn ang="0">
                <a:pos x="connsiteX32426" y="connsiteY32426"/>
              </a:cxn>
              <a:cxn ang="0">
                <a:pos x="connsiteX32427" y="connsiteY32427"/>
              </a:cxn>
              <a:cxn ang="0">
                <a:pos x="connsiteX32428" y="connsiteY32428"/>
              </a:cxn>
              <a:cxn ang="0">
                <a:pos x="connsiteX32429" y="connsiteY32429"/>
              </a:cxn>
              <a:cxn ang="0">
                <a:pos x="connsiteX32430" y="connsiteY32430"/>
              </a:cxn>
              <a:cxn ang="0">
                <a:pos x="connsiteX32431" y="connsiteY32431"/>
              </a:cxn>
              <a:cxn ang="0">
                <a:pos x="connsiteX32432" y="connsiteY32432"/>
              </a:cxn>
              <a:cxn ang="0">
                <a:pos x="connsiteX32433" y="connsiteY32433"/>
              </a:cxn>
              <a:cxn ang="0">
                <a:pos x="connsiteX32434" y="connsiteY32434"/>
              </a:cxn>
              <a:cxn ang="0">
                <a:pos x="connsiteX32435" y="connsiteY32435"/>
              </a:cxn>
              <a:cxn ang="0">
                <a:pos x="connsiteX32436" y="connsiteY32436"/>
              </a:cxn>
              <a:cxn ang="0">
                <a:pos x="connsiteX32437" y="connsiteY32437"/>
              </a:cxn>
              <a:cxn ang="0">
                <a:pos x="connsiteX32438" y="connsiteY32438"/>
              </a:cxn>
              <a:cxn ang="0">
                <a:pos x="connsiteX32439" y="connsiteY32439"/>
              </a:cxn>
              <a:cxn ang="0">
                <a:pos x="connsiteX32440" y="connsiteY32440"/>
              </a:cxn>
              <a:cxn ang="0">
                <a:pos x="connsiteX32441" y="connsiteY32441"/>
              </a:cxn>
              <a:cxn ang="0">
                <a:pos x="connsiteX32442" y="connsiteY32442"/>
              </a:cxn>
              <a:cxn ang="0">
                <a:pos x="connsiteX32443" y="connsiteY32443"/>
              </a:cxn>
              <a:cxn ang="0">
                <a:pos x="connsiteX32444" y="connsiteY32444"/>
              </a:cxn>
              <a:cxn ang="0">
                <a:pos x="connsiteX32445" y="connsiteY32445"/>
              </a:cxn>
              <a:cxn ang="0">
                <a:pos x="connsiteX32446" y="connsiteY32446"/>
              </a:cxn>
              <a:cxn ang="0">
                <a:pos x="connsiteX32447" y="connsiteY32447"/>
              </a:cxn>
              <a:cxn ang="0">
                <a:pos x="connsiteX32448" y="connsiteY32448"/>
              </a:cxn>
              <a:cxn ang="0">
                <a:pos x="connsiteX32449" y="connsiteY32449"/>
              </a:cxn>
              <a:cxn ang="0">
                <a:pos x="connsiteX32450" y="connsiteY32450"/>
              </a:cxn>
              <a:cxn ang="0">
                <a:pos x="connsiteX32451" y="connsiteY32451"/>
              </a:cxn>
              <a:cxn ang="0">
                <a:pos x="connsiteX32452" y="connsiteY32452"/>
              </a:cxn>
              <a:cxn ang="0">
                <a:pos x="connsiteX32453" y="connsiteY32453"/>
              </a:cxn>
              <a:cxn ang="0">
                <a:pos x="connsiteX32454" y="connsiteY32454"/>
              </a:cxn>
              <a:cxn ang="0">
                <a:pos x="connsiteX32455" y="connsiteY32455"/>
              </a:cxn>
              <a:cxn ang="0">
                <a:pos x="connsiteX32456" y="connsiteY32456"/>
              </a:cxn>
              <a:cxn ang="0">
                <a:pos x="connsiteX32457" y="connsiteY32457"/>
              </a:cxn>
              <a:cxn ang="0">
                <a:pos x="connsiteX32458" y="connsiteY32458"/>
              </a:cxn>
              <a:cxn ang="0">
                <a:pos x="connsiteX32459" y="connsiteY32459"/>
              </a:cxn>
              <a:cxn ang="0">
                <a:pos x="connsiteX32460" y="connsiteY32460"/>
              </a:cxn>
              <a:cxn ang="0">
                <a:pos x="connsiteX32461" y="connsiteY32461"/>
              </a:cxn>
              <a:cxn ang="0">
                <a:pos x="connsiteX32462" y="connsiteY32462"/>
              </a:cxn>
              <a:cxn ang="0">
                <a:pos x="connsiteX32463" y="connsiteY32463"/>
              </a:cxn>
              <a:cxn ang="0">
                <a:pos x="connsiteX32464" y="connsiteY32464"/>
              </a:cxn>
              <a:cxn ang="0">
                <a:pos x="connsiteX32465" y="connsiteY32465"/>
              </a:cxn>
              <a:cxn ang="0">
                <a:pos x="connsiteX32466" y="connsiteY32466"/>
              </a:cxn>
              <a:cxn ang="0">
                <a:pos x="connsiteX32467" y="connsiteY32467"/>
              </a:cxn>
              <a:cxn ang="0">
                <a:pos x="connsiteX32468" y="connsiteY32468"/>
              </a:cxn>
              <a:cxn ang="0">
                <a:pos x="connsiteX32469" y="connsiteY32469"/>
              </a:cxn>
              <a:cxn ang="0">
                <a:pos x="connsiteX32470" y="connsiteY32470"/>
              </a:cxn>
              <a:cxn ang="0">
                <a:pos x="connsiteX32471" y="connsiteY32471"/>
              </a:cxn>
              <a:cxn ang="0">
                <a:pos x="connsiteX32472" y="connsiteY32472"/>
              </a:cxn>
              <a:cxn ang="0">
                <a:pos x="connsiteX32473" y="connsiteY32473"/>
              </a:cxn>
              <a:cxn ang="0">
                <a:pos x="connsiteX32474" y="connsiteY32474"/>
              </a:cxn>
              <a:cxn ang="0">
                <a:pos x="connsiteX32475" y="connsiteY32475"/>
              </a:cxn>
              <a:cxn ang="0">
                <a:pos x="connsiteX32476" y="connsiteY32476"/>
              </a:cxn>
              <a:cxn ang="0">
                <a:pos x="connsiteX32477" y="connsiteY32477"/>
              </a:cxn>
              <a:cxn ang="0">
                <a:pos x="connsiteX32478" y="connsiteY32478"/>
              </a:cxn>
              <a:cxn ang="0">
                <a:pos x="connsiteX32479" y="connsiteY32479"/>
              </a:cxn>
              <a:cxn ang="0">
                <a:pos x="connsiteX32480" y="connsiteY32480"/>
              </a:cxn>
              <a:cxn ang="0">
                <a:pos x="connsiteX32481" y="connsiteY32481"/>
              </a:cxn>
              <a:cxn ang="0">
                <a:pos x="connsiteX32482" y="connsiteY32482"/>
              </a:cxn>
              <a:cxn ang="0">
                <a:pos x="connsiteX32483" y="connsiteY32483"/>
              </a:cxn>
              <a:cxn ang="0">
                <a:pos x="connsiteX32484" y="connsiteY32484"/>
              </a:cxn>
              <a:cxn ang="0">
                <a:pos x="connsiteX32485" y="connsiteY32485"/>
              </a:cxn>
              <a:cxn ang="0">
                <a:pos x="connsiteX32486" y="connsiteY32486"/>
              </a:cxn>
              <a:cxn ang="0">
                <a:pos x="connsiteX32487" y="connsiteY32487"/>
              </a:cxn>
              <a:cxn ang="0">
                <a:pos x="connsiteX32488" y="connsiteY32488"/>
              </a:cxn>
              <a:cxn ang="0">
                <a:pos x="connsiteX32489" y="connsiteY32489"/>
              </a:cxn>
              <a:cxn ang="0">
                <a:pos x="connsiteX32490" y="connsiteY32490"/>
              </a:cxn>
              <a:cxn ang="0">
                <a:pos x="connsiteX32491" y="connsiteY32491"/>
              </a:cxn>
              <a:cxn ang="0">
                <a:pos x="connsiteX32492" y="connsiteY32492"/>
              </a:cxn>
              <a:cxn ang="0">
                <a:pos x="connsiteX32493" y="connsiteY32493"/>
              </a:cxn>
              <a:cxn ang="0">
                <a:pos x="connsiteX32494" y="connsiteY32494"/>
              </a:cxn>
              <a:cxn ang="0">
                <a:pos x="connsiteX32495" y="connsiteY32495"/>
              </a:cxn>
              <a:cxn ang="0">
                <a:pos x="connsiteX32496" y="connsiteY32496"/>
              </a:cxn>
              <a:cxn ang="0">
                <a:pos x="connsiteX32497" y="connsiteY32497"/>
              </a:cxn>
              <a:cxn ang="0">
                <a:pos x="connsiteX32498" y="connsiteY32498"/>
              </a:cxn>
              <a:cxn ang="0">
                <a:pos x="connsiteX32499" y="connsiteY32499"/>
              </a:cxn>
              <a:cxn ang="0">
                <a:pos x="connsiteX32500" y="connsiteY32500"/>
              </a:cxn>
              <a:cxn ang="0">
                <a:pos x="connsiteX32501" y="connsiteY32501"/>
              </a:cxn>
              <a:cxn ang="0">
                <a:pos x="connsiteX32502" y="connsiteY32502"/>
              </a:cxn>
              <a:cxn ang="0">
                <a:pos x="connsiteX32503" y="connsiteY32503"/>
              </a:cxn>
              <a:cxn ang="0">
                <a:pos x="connsiteX32504" y="connsiteY32504"/>
              </a:cxn>
              <a:cxn ang="0">
                <a:pos x="connsiteX32505" y="connsiteY32505"/>
              </a:cxn>
              <a:cxn ang="0">
                <a:pos x="connsiteX32506" y="connsiteY32506"/>
              </a:cxn>
              <a:cxn ang="0">
                <a:pos x="connsiteX32507" y="connsiteY32507"/>
              </a:cxn>
              <a:cxn ang="0">
                <a:pos x="connsiteX32508" y="connsiteY32508"/>
              </a:cxn>
              <a:cxn ang="0">
                <a:pos x="connsiteX32509" y="connsiteY32509"/>
              </a:cxn>
              <a:cxn ang="0">
                <a:pos x="connsiteX32510" y="connsiteY32510"/>
              </a:cxn>
              <a:cxn ang="0">
                <a:pos x="connsiteX32511" y="connsiteY32511"/>
              </a:cxn>
              <a:cxn ang="0">
                <a:pos x="connsiteX32512" y="connsiteY32512"/>
              </a:cxn>
              <a:cxn ang="0">
                <a:pos x="connsiteX32513" y="connsiteY32513"/>
              </a:cxn>
              <a:cxn ang="0">
                <a:pos x="connsiteX32514" y="connsiteY32514"/>
              </a:cxn>
              <a:cxn ang="0">
                <a:pos x="connsiteX32515" y="connsiteY32515"/>
              </a:cxn>
              <a:cxn ang="0">
                <a:pos x="connsiteX32516" y="connsiteY32516"/>
              </a:cxn>
              <a:cxn ang="0">
                <a:pos x="connsiteX32517" y="connsiteY32517"/>
              </a:cxn>
              <a:cxn ang="0">
                <a:pos x="connsiteX32518" y="connsiteY32518"/>
              </a:cxn>
              <a:cxn ang="0">
                <a:pos x="connsiteX32519" y="connsiteY32519"/>
              </a:cxn>
              <a:cxn ang="0">
                <a:pos x="connsiteX32520" y="connsiteY32520"/>
              </a:cxn>
              <a:cxn ang="0">
                <a:pos x="connsiteX32521" y="connsiteY32521"/>
              </a:cxn>
              <a:cxn ang="0">
                <a:pos x="connsiteX32522" y="connsiteY32522"/>
              </a:cxn>
              <a:cxn ang="0">
                <a:pos x="connsiteX32523" y="connsiteY32523"/>
              </a:cxn>
              <a:cxn ang="0">
                <a:pos x="connsiteX32524" y="connsiteY32524"/>
              </a:cxn>
              <a:cxn ang="0">
                <a:pos x="connsiteX32525" y="connsiteY32525"/>
              </a:cxn>
              <a:cxn ang="0">
                <a:pos x="connsiteX32526" y="connsiteY32526"/>
              </a:cxn>
              <a:cxn ang="0">
                <a:pos x="connsiteX32527" y="connsiteY32527"/>
              </a:cxn>
              <a:cxn ang="0">
                <a:pos x="connsiteX32528" y="connsiteY32528"/>
              </a:cxn>
              <a:cxn ang="0">
                <a:pos x="connsiteX32529" y="connsiteY32529"/>
              </a:cxn>
              <a:cxn ang="0">
                <a:pos x="connsiteX32530" y="connsiteY32530"/>
              </a:cxn>
              <a:cxn ang="0">
                <a:pos x="connsiteX32531" y="connsiteY32531"/>
              </a:cxn>
              <a:cxn ang="0">
                <a:pos x="connsiteX32532" y="connsiteY32532"/>
              </a:cxn>
              <a:cxn ang="0">
                <a:pos x="connsiteX32533" y="connsiteY32533"/>
              </a:cxn>
              <a:cxn ang="0">
                <a:pos x="connsiteX32534" y="connsiteY32534"/>
              </a:cxn>
              <a:cxn ang="0">
                <a:pos x="connsiteX32535" y="connsiteY32535"/>
              </a:cxn>
              <a:cxn ang="0">
                <a:pos x="connsiteX32536" y="connsiteY32536"/>
              </a:cxn>
              <a:cxn ang="0">
                <a:pos x="connsiteX32537" y="connsiteY32537"/>
              </a:cxn>
              <a:cxn ang="0">
                <a:pos x="connsiteX32538" y="connsiteY32538"/>
              </a:cxn>
              <a:cxn ang="0">
                <a:pos x="connsiteX32539" y="connsiteY32539"/>
              </a:cxn>
              <a:cxn ang="0">
                <a:pos x="connsiteX32540" y="connsiteY32540"/>
              </a:cxn>
              <a:cxn ang="0">
                <a:pos x="connsiteX32541" y="connsiteY32541"/>
              </a:cxn>
              <a:cxn ang="0">
                <a:pos x="connsiteX32542" y="connsiteY32542"/>
              </a:cxn>
              <a:cxn ang="0">
                <a:pos x="connsiteX32543" y="connsiteY32543"/>
              </a:cxn>
              <a:cxn ang="0">
                <a:pos x="connsiteX32544" y="connsiteY32544"/>
              </a:cxn>
              <a:cxn ang="0">
                <a:pos x="connsiteX32545" y="connsiteY32545"/>
              </a:cxn>
              <a:cxn ang="0">
                <a:pos x="connsiteX32546" y="connsiteY32546"/>
              </a:cxn>
              <a:cxn ang="0">
                <a:pos x="connsiteX32547" y="connsiteY32547"/>
              </a:cxn>
              <a:cxn ang="0">
                <a:pos x="connsiteX32548" y="connsiteY32548"/>
              </a:cxn>
              <a:cxn ang="0">
                <a:pos x="connsiteX32549" y="connsiteY32549"/>
              </a:cxn>
              <a:cxn ang="0">
                <a:pos x="connsiteX32550" y="connsiteY32550"/>
              </a:cxn>
              <a:cxn ang="0">
                <a:pos x="connsiteX32551" y="connsiteY32551"/>
              </a:cxn>
              <a:cxn ang="0">
                <a:pos x="connsiteX32552" y="connsiteY32552"/>
              </a:cxn>
              <a:cxn ang="0">
                <a:pos x="connsiteX32553" y="connsiteY32553"/>
              </a:cxn>
              <a:cxn ang="0">
                <a:pos x="connsiteX32554" y="connsiteY32554"/>
              </a:cxn>
              <a:cxn ang="0">
                <a:pos x="connsiteX32555" y="connsiteY32555"/>
              </a:cxn>
              <a:cxn ang="0">
                <a:pos x="connsiteX32556" y="connsiteY32556"/>
              </a:cxn>
              <a:cxn ang="0">
                <a:pos x="connsiteX32557" y="connsiteY32557"/>
              </a:cxn>
              <a:cxn ang="0">
                <a:pos x="connsiteX32558" y="connsiteY32558"/>
              </a:cxn>
              <a:cxn ang="0">
                <a:pos x="connsiteX32559" y="connsiteY32559"/>
              </a:cxn>
              <a:cxn ang="0">
                <a:pos x="connsiteX32560" y="connsiteY32560"/>
              </a:cxn>
              <a:cxn ang="0">
                <a:pos x="connsiteX32561" y="connsiteY32561"/>
              </a:cxn>
              <a:cxn ang="0">
                <a:pos x="connsiteX32562" y="connsiteY32562"/>
              </a:cxn>
              <a:cxn ang="0">
                <a:pos x="connsiteX32563" y="connsiteY32563"/>
              </a:cxn>
              <a:cxn ang="0">
                <a:pos x="connsiteX32564" y="connsiteY32564"/>
              </a:cxn>
              <a:cxn ang="0">
                <a:pos x="connsiteX32565" y="connsiteY32565"/>
              </a:cxn>
              <a:cxn ang="0">
                <a:pos x="connsiteX32566" y="connsiteY32566"/>
              </a:cxn>
              <a:cxn ang="0">
                <a:pos x="connsiteX32567" y="connsiteY32567"/>
              </a:cxn>
              <a:cxn ang="0">
                <a:pos x="connsiteX32568" y="connsiteY32568"/>
              </a:cxn>
              <a:cxn ang="0">
                <a:pos x="connsiteX32569" y="connsiteY32569"/>
              </a:cxn>
              <a:cxn ang="0">
                <a:pos x="connsiteX32570" y="connsiteY32570"/>
              </a:cxn>
              <a:cxn ang="0">
                <a:pos x="connsiteX32571" y="connsiteY32571"/>
              </a:cxn>
              <a:cxn ang="0">
                <a:pos x="connsiteX32572" y="connsiteY32572"/>
              </a:cxn>
              <a:cxn ang="0">
                <a:pos x="connsiteX32573" y="connsiteY32573"/>
              </a:cxn>
              <a:cxn ang="0">
                <a:pos x="connsiteX32574" y="connsiteY32574"/>
              </a:cxn>
              <a:cxn ang="0">
                <a:pos x="connsiteX32575" y="connsiteY32575"/>
              </a:cxn>
              <a:cxn ang="0">
                <a:pos x="connsiteX32576" y="connsiteY32576"/>
              </a:cxn>
              <a:cxn ang="0">
                <a:pos x="connsiteX32577" y="connsiteY32577"/>
              </a:cxn>
              <a:cxn ang="0">
                <a:pos x="connsiteX32578" y="connsiteY32578"/>
              </a:cxn>
              <a:cxn ang="0">
                <a:pos x="connsiteX32579" y="connsiteY32579"/>
              </a:cxn>
              <a:cxn ang="0">
                <a:pos x="connsiteX32580" y="connsiteY32580"/>
              </a:cxn>
              <a:cxn ang="0">
                <a:pos x="connsiteX32581" y="connsiteY32581"/>
              </a:cxn>
              <a:cxn ang="0">
                <a:pos x="connsiteX32582" y="connsiteY32582"/>
              </a:cxn>
              <a:cxn ang="0">
                <a:pos x="connsiteX32583" y="connsiteY32583"/>
              </a:cxn>
              <a:cxn ang="0">
                <a:pos x="connsiteX32584" y="connsiteY32584"/>
              </a:cxn>
              <a:cxn ang="0">
                <a:pos x="connsiteX32585" y="connsiteY32585"/>
              </a:cxn>
              <a:cxn ang="0">
                <a:pos x="connsiteX32586" y="connsiteY32586"/>
              </a:cxn>
              <a:cxn ang="0">
                <a:pos x="connsiteX32587" y="connsiteY32587"/>
              </a:cxn>
              <a:cxn ang="0">
                <a:pos x="connsiteX32588" y="connsiteY32588"/>
              </a:cxn>
              <a:cxn ang="0">
                <a:pos x="connsiteX32589" y="connsiteY32589"/>
              </a:cxn>
              <a:cxn ang="0">
                <a:pos x="connsiteX32590" y="connsiteY32590"/>
              </a:cxn>
              <a:cxn ang="0">
                <a:pos x="connsiteX32591" y="connsiteY32591"/>
              </a:cxn>
              <a:cxn ang="0">
                <a:pos x="connsiteX32592" y="connsiteY32592"/>
              </a:cxn>
              <a:cxn ang="0">
                <a:pos x="connsiteX32593" y="connsiteY32593"/>
              </a:cxn>
              <a:cxn ang="0">
                <a:pos x="connsiteX32594" y="connsiteY32594"/>
              </a:cxn>
              <a:cxn ang="0">
                <a:pos x="connsiteX32595" y="connsiteY32595"/>
              </a:cxn>
              <a:cxn ang="0">
                <a:pos x="connsiteX32596" y="connsiteY32596"/>
              </a:cxn>
              <a:cxn ang="0">
                <a:pos x="connsiteX32597" y="connsiteY32597"/>
              </a:cxn>
              <a:cxn ang="0">
                <a:pos x="connsiteX32598" y="connsiteY32598"/>
              </a:cxn>
              <a:cxn ang="0">
                <a:pos x="connsiteX32599" y="connsiteY32599"/>
              </a:cxn>
              <a:cxn ang="0">
                <a:pos x="connsiteX32600" y="connsiteY32600"/>
              </a:cxn>
              <a:cxn ang="0">
                <a:pos x="connsiteX32601" y="connsiteY32601"/>
              </a:cxn>
              <a:cxn ang="0">
                <a:pos x="connsiteX32602" y="connsiteY32602"/>
              </a:cxn>
              <a:cxn ang="0">
                <a:pos x="connsiteX32603" y="connsiteY32603"/>
              </a:cxn>
              <a:cxn ang="0">
                <a:pos x="connsiteX32604" y="connsiteY32604"/>
              </a:cxn>
              <a:cxn ang="0">
                <a:pos x="connsiteX32605" y="connsiteY32605"/>
              </a:cxn>
              <a:cxn ang="0">
                <a:pos x="connsiteX32606" y="connsiteY32606"/>
              </a:cxn>
              <a:cxn ang="0">
                <a:pos x="connsiteX32607" y="connsiteY32607"/>
              </a:cxn>
              <a:cxn ang="0">
                <a:pos x="connsiteX32608" y="connsiteY32608"/>
              </a:cxn>
              <a:cxn ang="0">
                <a:pos x="connsiteX32609" y="connsiteY32609"/>
              </a:cxn>
              <a:cxn ang="0">
                <a:pos x="connsiteX32610" y="connsiteY32610"/>
              </a:cxn>
              <a:cxn ang="0">
                <a:pos x="connsiteX32611" y="connsiteY32611"/>
              </a:cxn>
              <a:cxn ang="0">
                <a:pos x="connsiteX32612" y="connsiteY32612"/>
              </a:cxn>
              <a:cxn ang="0">
                <a:pos x="connsiteX32613" y="connsiteY32613"/>
              </a:cxn>
              <a:cxn ang="0">
                <a:pos x="connsiteX32614" y="connsiteY32614"/>
              </a:cxn>
              <a:cxn ang="0">
                <a:pos x="connsiteX32615" y="connsiteY32615"/>
              </a:cxn>
              <a:cxn ang="0">
                <a:pos x="connsiteX32616" y="connsiteY32616"/>
              </a:cxn>
              <a:cxn ang="0">
                <a:pos x="connsiteX32617" y="connsiteY32617"/>
              </a:cxn>
              <a:cxn ang="0">
                <a:pos x="connsiteX32618" y="connsiteY32618"/>
              </a:cxn>
              <a:cxn ang="0">
                <a:pos x="connsiteX32619" y="connsiteY32619"/>
              </a:cxn>
              <a:cxn ang="0">
                <a:pos x="connsiteX32620" y="connsiteY32620"/>
              </a:cxn>
              <a:cxn ang="0">
                <a:pos x="connsiteX32621" y="connsiteY32621"/>
              </a:cxn>
              <a:cxn ang="0">
                <a:pos x="connsiteX32622" y="connsiteY32622"/>
              </a:cxn>
              <a:cxn ang="0">
                <a:pos x="connsiteX32623" y="connsiteY32623"/>
              </a:cxn>
              <a:cxn ang="0">
                <a:pos x="connsiteX32624" y="connsiteY32624"/>
              </a:cxn>
              <a:cxn ang="0">
                <a:pos x="connsiteX32625" y="connsiteY32625"/>
              </a:cxn>
              <a:cxn ang="0">
                <a:pos x="connsiteX32626" y="connsiteY32626"/>
              </a:cxn>
              <a:cxn ang="0">
                <a:pos x="connsiteX32627" y="connsiteY32627"/>
              </a:cxn>
              <a:cxn ang="0">
                <a:pos x="connsiteX32628" y="connsiteY32628"/>
              </a:cxn>
              <a:cxn ang="0">
                <a:pos x="connsiteX32629" y="connsiteY32629"/>
              </a:cxn>
              <a:cxn ang="0">
                <a:pos x="connsiteX32630" y="connsiteY32630"/>
              </a:cxn>
              <a:cxn ang="0">
                <a:pos x="connsiteX32631" y="connsiteY32631"/>
              </a:cxn>
              <a:cxn ang="0">
                <a:pos x="connsiteX32632" y="connsiteY32632"/>
              </a:cxn>
              <a:cxn ang="0">
                <a:pos x="connsiteX32633" y="connsiteY32633"/>
              </a:cxn>
              <a:cxn ang="0">
                <a:pos x="connsiteX32634" y="connsiteY32634"/>
              </a:cxn>
              <a:cxn ang="0">
                <a:pos x="connsiteX32635" y="connsiteY32635"/>
              </a:cxn>
              <a:cxn ang="0">
                <a:pos x="connsiteX32636" y="connsiteY32636"/>
              </a:cxn>
              <a:cxn ang="0">
                <a:pos x="connsiteX32637" y="connsiteY32637"/>
              </a:cxn>
              <a:cxn ang="0">
                <a:pos x="connsiteX32638" y="connsiteY32638"/>
              </a:cxn>
              <a:cxn ang="0">
                <a:pos x="connsiteX32639" y="connsiteY32639"/>
              </a:cxn>
              <a:cxn ang="0">
                <a:pos x="connsiteX32640" y="connsiteY32640"/>
              </a:cxn>
              <a:cxn ang="0">
                <a:pos x="connsiteX32641" y="connsiteY32641"/>
              </a:cxn>
              <a:cxn ang="0">
                <a:pos x="connsiteX32642" y="connsiteY32642"/>
              </a:cxn>
              <a:cxn ang="0">
                <a:pos x="connsiteX32643" y="connsiteY32643"/>
              </a:cxn>
              <a:cxn ang="0">
                <a:pos x="connsiteX32644" y="connsiteY32644"/>
              </a:cxn>
              <a:cxn ang="0">
                <a:pos x="connsiteX32645" y="connsiteY32645"/>
              </a:cxn>
              <a:cxn ang="0">
                <a:pos x="connsiteX32646" y="connsiteY32646"/>
              </a:cxn>
              <a:cxn ang="0">
                <a:pos x="connsiteX32647" y="connsiteY32647"/>
              </a:cxn>
              <a:cxn ang="0">
                <a:pos x="connsiteX32648" y="connsiteY32648"/>
              </a:cxn>
              <a:cxn ang="0">
                <a:pos x="connsiteX32649" y="connsiteY32649"/>
              </a:cxn>
              <a:cxn ang="0">
                <a:pos x="connsiteX32650" y="connsiteY32650"/>
              </a:cxn>
              <a:cxn ang="0">
                <a:pos x="connsiteX32651" y="connsiteY32651"/>
              </a:cxn>
              <a:cxn ang="0">
                <a:pos x="connsiteX32652" y="connsiteY32652"/>
              </a:cxn>
              <a:cxn ang="0">
                <a:pos x="connsiteX32653" y="connsiteY32653"/>
              </a:cxn>
              <a:cxn ang="0">
                <a:pos x="connsiteX32654" y="connsiteY32654"/>
              </a:cxn>
              <a:cxn ang="0">
                <a:pos x="connsiteX32655" y="connsiteY32655"/>
              </a:cxn>
              <a:cxn ang="0">
                <a:pos x="connsiteX32656" y="connsiteY32656"/>
              </a:cxn>
              <a:cxn ang="0">
                <a:pos x="connsiteX32657" y="connsiteY32657"/>
              </a:cxn>
              <a:cxn ang="0">
                <a:pos x="connsiteX32658" y="connsiteY32658"/>
              </a:cxn>
              <a:cxn ang="0">
                <a:pos x="connsiteX32659" y="connsiteY32659"/>
              </a:cxn>
              <a:cxn ang="0">
                <a:pos x="connsiteX32660" y="connsiteY32660"/>
              </a:cxn>
              <a:cxn ang="0">
                <a:pos x="connsiteX32661" y="connsiteY32661"/>
              </a:cxn>
              <a:cxn ang="0">
                <a:pos x="connsiteX32662" y="connsiteY32662"/>
              </a:cxn>
              <a:cxn ang="0">
                <a:pos x="connsiteX32663" y="connsiteY32663"/>
              </a:cxn>
              <a:cxn ang="0">
                <a:pos x="connsiteX32664" y="connsiteY32664"/>
              </a:cxn>
              <a:cxn ang="0">
                <a:pos x="connsiteX32665" y="connsiteY32665"/>
              </a:cxn>
              <a:cxn ang="0">
                <a:pos x="connsiteX32666" y="connsiteY32666"/>
              </a:cxn>
              <a:cxn ang="0">
                <a:pos x="connsiteX32667" y="connsiteY32667"/>
              </a:cxn>
              <a:cxn ang="0">
                <a:pos x="connsiteX32668" y="connsiteY32668"/>
              </a:cxn>
              <a:cxn ang="0">
                <a:pos x="connsiteX32669" y="connsiteY32669"/>
              </a:cxn>
              <a:cxn ang="0">
                <a:pos x="connsiteX32670" y="connsiteY32670"/>
              </a:cxn>
              <a:cxn ang="0">
                <a:pos x="connsiteX32671" y="connsiteY32671"/>
              </a:cxn>
              <a:cxn ang="0">
                <a:pos x="connsiteX32672" y="connsiteY32672"/>
              </a:cxn>
              <a:cxn ang="0">
                <a:pos x="connsiteX32673" y="connsiteY32673"/>
              </a:cxn>
              <a:cxn ang="0">
                <a:pos x="connsiteX32674" y="connsiteY32674"/>
              </a:cxn>
              <a:cxn ang="0">
                <a:pos x="connsiteX32675" y="connsiteY32675"/>
              </a:cxn>
              <a:cxn ang="0">
                <a:pos x="connsiteX32676" y="connsiteY32676"/>
              </a:cxn>
              <a:cxn ang="0">
                <a:pos x="connsiteX32677" y="connsiteY32677"/>
              </a:cxn>
              <a:cxn ang="0">
                <a:pos x="connsiteX32678" y="connsiteY32678"/>
              </a:cxn>
              <a:cxn ang="0">
                <a:pos x="connsiteX32679" y="connsiteY32679"/>
              </a:cxn>
              <a:cxn ang="0">
                <a:pos x="connsiteX32680" y="connsiteY32680"/>
              </a:cxn>
              <a:cxn ang="0">
                <a:pos x="connsiteX32681" y="connsiteY32681"/>
              </a:cxn>
              <a:cxn ang="0">
                <a:pos x="connsiteX32682" y="connsiteY32682"/>
              </a:cxn>
              <a:cxn ang="0">
                <a:pos x="connsiteX32683" y="connsiteY32683"/>
              </a:cxn>
              <a:cxn ang="0">
                <a:pos x="connsiteX32684" y="connsiteY32684"/>
              </a:cxn>
              <a:cxn ang="0">
                <a:pos x="connsiteX32685" y="connsiteY32685"/>
              </a:cxn>
              <a:cxn ang="0">
                <a:pos x="connsiteX32686" y="connsiteY32686"/>
              </a:cxn>
              <a:cxn ang="0">
                <a:pos x="connsiteX32687" y="connsiteY32687"/>
              </a:cxn>
              <a:cxn ang="0">
                <a:pos x="connsiteX32688" y="connsiteY32688"/>
              </a:cxn>
              <a:cxn ang="0">
                <a:pos x="connsiteX32689" y="connsiteY32689"/>
              </a:cxn>
              <a:cxn ang="0">
                <a:pos x="connsiteX32690" y="connsiteY32690"/>
              </a:cxn>
              <a:cxn ang="0">
                <a:pos x="connsiteX32691" y="connsiteY32691"/>
              </a:cxn>
              <a:cxn ang="0">
                <a:pos x="connsiteX32692" y="connsiteY32692"/>
              </a:cxn>
              <a:cxn ang="0">
                <a:pos x="connsiteX32693" y="connsiteY32693"/>
              </a:cxn>
              <a:cxn ang="0">
                <a:pos x="connsiteX32694" y="connsiteY32694"/>
              </a:cxn>
              <a:cxn ang="0">
                <a:pos x="connsiteX32695" y="connsiteY32695"/>
              </a:cxn>
              <a:cxn ang="0">
                <a:pos x="connsiteX32696" y="connsiteY32696"/>
              </a:cxn>
              <a:cxn ang="0">
                <a:pos x="connsiteX32697" y="connsiteY32697"/>
              </a:cxn>
              <a:cxn ang="0">
                <a:pos x="connsiteX32698" y="connsiteY32698"/>
              </a:cxn>
              <a:cxn ang="0">
                <a:pos x="connsiteX32699" y="connsiteY32699"/>
              </a:cxn>
              <a:cxn ang="0">
                <a:pos x="connsiteX32700" y="connsiteY32700"/>
              </a:cxn>
              <a:cxn ang="0">
                <a:pos x="connsiteX32701" y="connsiteY32701"/>
              </a:cxn>
              <a:cxn ang="0">
                <a:pos x="connsiteX32702" y="connsiteY32702"/>
              </a:cxn>
              <a:cxn ang="0">
                <a:pos x="connsiteX32703" y="connsiteY32703"/>
              </a:cxn>
              <a:cxn ang="0">
                <a:pos x="connsiteX32704" y="connsiteY32704"/>
              </a:cxn>
              <a:cxn ang="0">
                <a:pos x="connsiteX32705" y="connsiteY32705"/>
              </a:cxn>
              <a:cxn ang="0">
                <a:pos x="connsiteX32706" y="connsiteY32706"/>
              </a:cxn>
              <a:cxn ang="0">
                <a:pos x="connsiteX32707" y="connsiteY32707"/>
              </a:cxn>
              <a:cxn ang="0">
                <a:pos x="connsiteX32708" y="connsiteY32708"/>
              </a:cxn>
              <a:cxn ang="0">
                <a:pos x="connsiteX32709" y="connsiteY32709"/>
              </a:cxn>
              <a:cxn ang="0">
                <a:pos x="connsiteX32710" y="connsiteY32710"/>
              </a:cxn>
              <a:cxn ang="0">
                <a:pos x="connsiteX32711" y="connsiteY32711"/>
              </a:cxn>
              <a:cxn ang="0">
                <a:pos x="connsiteX32712" y="connsiteY32712"/>
              </a:cxn>
              <a:cxn ang="0">
                <a:pos x="connsiteX32713" y="connsiteY32713"/>
              </a:cxn>
              <a:cxn ang="0">
                <a:pos x="connsiteX32714" y="connsiteY32714"/>
              </a:cxn>
              <a:cxn ang="0">
                <a:pos x="connsiteX32715" y="connsiteY32715"/>
              </a:cxn>
              <a:cxn ang="0">
                <a:pos x="connsiteX32716" y="connsiteY32716"/>
              </a:cxn>
              <a:cxn ang="0">
                <a:pos x="connsiteX32717" y="connsiteY32717"/>
              </a:cxn>
              <a:cxn ang="0">
                <a:pos x="connsiteX32718" y="connsiteY32718"/>
              </a:cxn>
              <a:cxn ang="0">
                <a:pos x="connsiteX32719" y="connsiteY32719"/>
              </a:cxn>
              <a:cxn ang="0">
                <a:pos x="connsiteX32720" y="connsiteY32720"/>
              </a:cxn>
              <a:cxn ang="0">
                <a:pos x="connsiteX32721" y="connsiteY32721"/>
              </a:cxn>
              <a:cxn ang="0">
                <a:pos x="connsiteX32722" y="connsiteY32722"/>
              </a:cxn>
              <a:cxn ang="0">
                <a:pos x="connsiteX32723" y="connsiteY32723"/>
              </a:cxn>
              <a:cxn ang="0">
                <a:pos x="connsiteX32724" y="connsiteY32724"/>
              </a:cxn>
              <a:cxn ang="0">
                <a:pos x="connsiteX32725" y="connsiteY32725"/>
              </a:cxn>
              <a:cxn ang="0">
                <a:pos x="connsiteX32726" y="connsiteY32726"/>
              </a:cxn>
              <a:cxn ang="0">
                <a:pos x="connsiteX32727" y="connsiteY32727"/>
              </a:cxn>
              <a:cxn ang="0">
                <a:pos x="connsiteX32728" y="connsiteY32728"/>
              </a:cxn>
              <a:cxn ang="0">
                <a:pos x="connsiteX32729" y="connsiteY32729"/>
              </a:cxn>
              <a:cxn ang="0">
                <a:pos x="connsiteX32730" y="connsiteY32730"/>
              </a:cxn>
              <a:cxn ang="0">
                <a:pos x="connsiteX32731" y="connsiteY32731"/>
              </a:cxn>
              <a:cxn ang="0">
                <a:pos x="connsiteX32732" y="connsiteY32732"/>
              </a:cxn>
              <a:cxn ang="0">
                <a:pos x="connsiteX32733" y="connsiteY32733"/>
              </a:cxn>
              <a:cxn ang="0">
                <a:pos x="connsiteX32734" y="connsiteY32734"/>
              </a:cxn>
              <a:cxn ang="0">
                <a:pos x="connsiteX32735" y="connsiteY32735"/>
              </a:cxn>
              <a:cxn ang="0">
                <a:pos x="connsiteX32736" y="connsiteY32736"/>
              </a:cxn>
              <a:cxn ang="0">
                <a:pos x="connsiteX32737" y="connsiteY32737"/>
              </a:cxn>
              <a:cxn ang="0">
                <a:pos x="connsiteX32738" y="connsiteY32738"/>
              </a:cxn>
              <a:cxn ang="0">
                <a:pos x="connsiteX32739" y="connsiteY32739"/>
              </a:cxn>
              <a:cxn ang="0">
                <a:pos x="connsiteX32740" y="connsiteY32740"/>
              </a:cxn>
              <a:cxn ang="0">
                <a:pos x="connsiteX32741" y="connsiteY32741"/>
              </a:cxn>
              <a:cxn ang="0">
                <a:pos x="connsiteX32742" y="connsiteY32742"/>
              </a:cxn>
              <a:cxn ang="0">
                <a:pos x="connsiteX32743" y="connsiteY32743"/>
              </a:cxn>
              <a:cxn ang="0">
                <a:pos x="connsiteX32744" y="connsiteY32744"/>
              </a:cxn>
              <a:cxn ang="0">
                <a:pos x="connsiteX32745" y="connsiteY32745"/>
              </a:cxn>
              <a:cxn ang="0">
                <a:pos x="connsiteX32746" y="connsiteY32746"/>
              </a:cxn>
              <a:cxn ang="0">
                <a:pos x="connsiteX32747" y="connsiteY32747"/>
              </a:cxn>
              <a:cxn ang="0">
                <a:pos x="connsiteX32748" y="connsiteY32748"/>
              </a:cxn>
              <a:cxn ang="0">
                <a:pos x="connsiteX32749" y="connsiteY32749"/>
              </a:cxn>
              <a:cxn ang="0">
                <a:pos x="connsiteX32750" y="connsiteY32750"/>
              </a:cxn>
              <a:cxn ang="0">
                <a:pos x="connsiteX32751" y="connsiteY32751"/>
              </a:cxn>
              <a:cxn ang="0">
                <a:pos x="connsiteX32752" y="connsiteY32752"/>
              </a:cxn>
              <a:cxn ang="0">
                <a:pos x="connsiteX32753" y="connsiteY32753"/>
              </a:cxn>
              <a:cxn ang="0">
                <a:pos x="connsiteX32754" y="connsiteY32754"/>
              </a:cxn>
              <a:cxn ang="0">
                <a:pos x="connsiteX32755" y="connsiteY32755"/>
              </a:cxn>
              <a:cxn ang="0">
                <a:pos x="connsiteX32756" y="connsiteY32756"/>
              </a:cxn>
              <a:cxn ang="0">
                <a:pos x="connsiteX32757" y="connsiteY32757"/>
              </a:cxn>
              <a:cxn ang="0">
                <a:pos x="connsiteX32758" y="connsiteY32758"/>
              </a:cxn>
              <a:cxn ang="0">
                <a:pos x="connsiteX32759" y="connsiteY32759"/>
              </a:cxn>
              <a:cxn ang="0">
                <a:pos x="connsiteX32760" y="connsiteY32760"/>
              </a:cxn>
              <a:cxn ang="0">
                <a:pos x="connsiteX32761" y="connsiteY32761"/>
              </a:cxn>
              <a:cxn ang="0">
                <a:pos x="connsiteX32762" y="connsiteY32762"/>
              </a:cxn>
              <a:cxn ang="0">
                <a:pos x="connsiteX32763" y="connsiteY32763"/>
              </a:cxn>
              <a:cxn ang="0">
                <a:pos x="connsiteX32764" y="connsiteY32764"/>
              </a:cxn>
              <a:cxn ang="0">
                <a:pos x="connsiteX32765" y="connsiteY32765"/>
              </a:cxn>
              <a:cxn ang="0">
                <a:pos x="connsiteX32766" y="connsiteY32766"/>
              </a:cxn>
              <a:cxn ang="0">
                <a:pos x="connsiteX32767" y="connsiteY32767"/>
              </a:cxn>
              <a:cxn ang="0">
                <a:pos x="connsiteX32768" y="connsiteY32768"/>
              </a:cxn>
              <a:cxn ang="0">
                <a:pos x="connsiteX32769" y="connsiteY32769"/>
              </a:cxn>
              <a:cxn ang="0">
                <a:pos x="connsiteX32770" y="connsiteY32770"/>
              </a:cxn>
              <a:cxn ang="0">
                <a:pos x="connsiteX32771" y="connsiteY32771"/>
              </a:cxn>
              <a:cxn ang="0">
                <a:pos x="connsiteX32772" y="connsiteY32772"/>
              </a:cxn>
              <a:cxn ang="0">
                <a:pos x="connsiteX32773" y="connsiteY32773"/>
              </a:cxn>
              <a:cxn ang="0">
                <a:pos x="connsiteX32774" y="connsiteY32774"/>
              </a:cxn>
              <a:cxn ang="0">
                <a:pos x="connsiteX32775" y="connsiteY32775"/>
              </a:cxn>
              <a:cxn ang="0">
                <a:pos x="connsiteX32776" y="connsiteY32776"/>
              </a:cxn>
              <a:cxn ang="0">
                <a:pos x="connsiteX32777" y="connsiteY32777"/>
              </a:cxn>
              <a:cxn ang="0">
                <a:pos x="connsiteX32778" y="connsiteY32778"/>
              </a:cxn>
              <a:cxn ang="0">
                <a:pos x="connsiteX32779" y="connsiteY32779"/>
              </a:cxn>
              <a:cxn ang="0">
                <a:pos x="connsiteX32780" y="connsiteY32780"/>
              </a:cxn>
              <a:cxn ang="0">
                <a:pos x="connsiteX32781" y="connsiteY32781"/>
              </a:cxn>
              <a:cxn ang="0">
                <a:pos x="connsiteX32782" y="connsiteY32782"/>
              </a:cxn>
              <a:cxn ang="0">
                <a:pos x="connsiteX32783" y="connsiteY32783"/>
              </a:cxn>
              <a:cxn ang="0">
                <a:pos x="connsiteX32784" y="connsiteY32784"/>
              </a:cxn>
              <a:cxn ang="0">
                <a:pos x="connsiteX32785" y="connsiteY32785"/>
              </a:cxn>
              <a:cxn ang="0">
                <a:pos x="connsiteX32786" y="connsiteY32786"/>
              </a:cxn>
              <a:cxn ang="0">
                <a:pos x="connsiteX32787" y="connsiteY32787"/>
              </a:cxn>
              <a:cxn ang="0">
                <a:pos x="connsiteX32788" y="connsiteY32788"/>
              </a:cxn>
              <a:cxn ang="0">
                <a:pos x="connsiteX32789" y="connsiteY32789"/>
              </a:cxn>
              <a:cxn ang="0">
                <a:pos x="connsiteX32790" y="connsiteY32790"/>
              </a:cxn>
              <a:cxn ang="0">
                <a:pos x="connsiteX32791" y="connsiteY32791"/>
              </a:cxn>
              <a:cxn ang="0">
                <a:pos x="connsiteX32792" y="connsiteY32792"/>
              </a:cxn>
              <a:cxn ang="0">
                <a:pos x="connsiteX32793" y="connsiteY32793"/>
              </a:cxn>
              <a:cxn ang="0">
                <a:pos x="connsiteX32794" y="connsiteY32794"/>
              </a:cxn>
              <a:cxn ang="0">
                <a:pos x="connsiteX32795" y="connsiteY32795"/>
              </a:cxn>
              <a:cxn ang="0">
                <a:pos x="connsiteX32796" y="connsiteY32796"/>
              </a:cxn>
              <a:cxn ang="0">
                <a:pos x="connsiteX32797" y="connsiteY32797"/>
              </a:cxn>
              <a:cxn ang="0">
                <a:pos x="connsiteX32798" y="connsiteY32798"/>
              </a:cxn>
              <a:cxn ang="0">
                <a:pos x="connsiteX32799" y="connsiteY32799"/>
              </a:cxn>
              <a:cxn ang="0">
                <a:pos x="connsiteX32800" y="connsiteY32800"/>
              </a:cxn>
              <a:cxn ang="0">
                <a:pos x="connsiteX32801" y="connsiteY32801"/>
              </a:cxn>
              <a:cxn ang="0">
                <a:pos x="connsiteX32802" y="connsiteY32802"/>
              </a:cxn>
              <a:cxn ang="0">
                <a:pos x="connsiteX32803" y="connsiteY32803"/>
              </a:cxn>
              <a:cxn ang="0">
                <a:pos x="connsiteX32804" y="connsiteY32804"/>
              </a:cxn>
              <a:cxn ang="0">
                <a:pos x="connsiteX32805" y="connsiteY32805"/>
              </a:cxn>
              <a:cxn ang="0">
                <a:pos x="connsiteX32806" y="connsiteY32806"/>
              </a:cxn>
              <a:cxn ang="0">
                <a:pos x="connsiteX32807" y="connsiteY32807"/>
              </a:cxn>
              <a:cxn ang="0">
                <a:pos x="connsiteX32808" y="connsiteY32808"/>
              </a:cxn>
              <a:cxn ang="0">
                <a:pos x="connsiteX32809" y="connsiteY32809"/>
              </a:cxn>
              <a:cxn ang="0">
                <a:pos x="connsiteX32810" y="connsiteY32810"/>
              </a:cxn>
              <a:cxn ang="0">
                <a:pos x="connsiteX32811" y="connsiteY32811"/>
              </a:cxn>
              <a:cxn ang="0">
                <a:pos x="connsiteX32812" y="connsiteY32812"/>
              </a:cxn>
              <a:cxn ang="0">
                <a:pos x="connsiteX32813" y="connsiteY32813"/>
              </a:cxn>
              <a:cxn ang="0">
                <a:pos x="connsiteX32814" y="connsiteY32814"/>
              </a:cxn>
              <a:cxn ang="0">
                <a:pos x="connsiteX32815" y="connsiteY32815"/>
              </a:cxn>
              <a:cxn ang="0">
                <a:pos x="connsiteX32816" y="connsiteY32816"/>
              </a:cxn>
              <a:cxn ang="0">
                <a:pos x="connsiteX32817" y="connsiteY32817"/>
              </a:cxn>
              <a:cxn ang="0">
                <a:pos x="connsiteX32818" y="connsiteY32818"/>
              </a:cxn>
              <a:cxn ang="0">
                <a:pos x="connsiteX32819" y="connsiteY32819"/>
              </a:cxn>
              <a:cxn ang="0">
                <a:pos x="connsiteX32820" y="connsiteY32820"/>
              </a:cxn>
              <a:cxn ang="0">
                <a:pos x="connsiteX32821" y="connsiteY32821"/>
              </a:cxn>
              <a:cxn ang="0">
                <a:pos x="connsiteX32822" y="connsiteY32822"/>
              </a:cxn>
              <a:cxn ang="0">
                <a:pos x="connsiteX32823" y="connsiteY32823"/>
              </a:cxn>
              <a:cxn ang="0">
                <a:pos x="connsiteX32824" y="connsiteY32824"/>
              </a:cxn>
              <a:cxn ang="0">
                <a:pos x="connsiteX32825" y="connsiteY32825"/>
              </a:cxn>
              <a:cxn ang="0">
                <a:pos x="connsiteX32826" y="connsiteY32826"/>
              </a:cxn>
              <a:cxn ang="0">
                <a:pos x="connsiteX32827" y="connsiteY32827"/>
              </a:cxn>
              <a:cxn ang="0">
                <a:pos x="connsiteX32828" y="connsiteY32828"/>
              </a:cxn>
              <a:cxn ang="0">
                <a:pos x="connsiteX32829" y="connsiteY32829"/>
              </a:cxn>
              <a:cxn ang="0">
                <a:pos x="connsiteX32830" y="connsiteY32830"/>
              </a:cxn>
              <a:cxn ang="0">
                <a:pos x="connsiteX32831" y="connsiteY32831"/>
              </a:cxn>
              <a:cxn ang="0">
                <a:pos x="connsiteX32832" y="connsiteY32832"/>
              </a:cxn>
              <a:cxn ang="0">
                <a:pos x="connsiteX32833" y="connsiteY32833"/>
              </a:cxn>
              <a:cxn ang="0">
                <a:pos x="connsiteX32834" y="connsiteY32834"/>
              </a:cxn>
              <a:cxn ang="0">
                <a:pos x="connsiteX32835" y="connsiteY32835"/>
              </a:cxn>
              <a:cxn ang="0">
                <a:pos x="connsiteX32836" y="connsiteY32836"/>
              </a:cxn>
              <a:cxn ang="0">
                <a:pos x="connsiteX32837" y="connsiteY32837"/>
              </a:cxn>
              <a:cxn ang="0">
                <a:pos x="connsiteX32838" y="connsiteY32838"/>
              </a:cxn>
              <a:cxn ang="0">
                <a:pos x="connsiteX32839" y="connsiteY32839"/>
              </a:cxn>
              <a:cxn ang="0">
                <a:pos x="connsiteX32840" y="connsiteY32840"/>
              </a:cxn>
              <a:cxn ang="0">
                <a:pos x="connsiteX32841" y="connsiteY32841"/>
              </a:cxn>
              <a:cxn ang="0">
                <a:pos x="connsiteX32842" y="connsiteY32842"/>
              </a:cxn>
              <a:cxn ang="0">
                <a:pos x="connsiteX32843" y="connsiteY32843"/>
              </a:cxn>
              <a:cxn ang="0">
                <a:pos x="connsiteX32844" y="connsiteY32844"/>
              </a:cxn>
              <a:cxn ang="0">
                <a:pos x="connsiteX32845" y="connsiteY32845"/>
              </a:cxn>
              <a:cxn ang="0">
                <a:pos x="connsiteX32846" y="connsiteY32846"/>
              </a:cxn>
              <a:cxn ang="0">
                <a:pos x="connsiteX32847" y="connsiteY32847"/>
              </a:cxn>
              <a:cxn ang="0">
                <a:pos x="connsiteX32848" y="connsiteY32848"/>
              </a:cxn>
              <a:cxn ang="0">
                <a:pos x="connsiteX32849" y="connsiteY32849"/>
              </a:cxn>
              <a:cxn ang="0">
                <a:pos x="connsiteX32850" y="connsiteY32850"/>
              </a:cxn>
              <a:cxn ang="0">
                <a:pos x="connsiteX32851" y="connsiteY32851"/>
              </a:cxn>
              <a:cxn ang="0">
                <a:pos x="connsiteX32852" y="connsiteY32852"/>
              </a:cxn>
              <a:cxn ang="0">
                <a:pos x="connsiteX32853" y="connsiteY32853"/>
              </a:cxn>
              <a:cxn ang="0">
                <a:pos x="connsiteX32854" y="connsiteY32854"/>
              </a:cxn>
              <a:cxn ang="0">
                <a:pos x="connsiteX32855" y="connsiteY32855"/>
              </a:cxn>
              <a:cxn ang="0">
                <a:pos x="connsiteX32856" y="connsiteY32856"/>
              </a:cxn>
              <a:cxn ang="0">
                <a:pos x="connsiteX32857" y="connsiteY32857"/>
              </a:cxn>
              <a:cxn ang="0">
                <a:pos x="connsiteX32858" y="connsiteY32858"/>
              </a:cxn>
              <a:cxn ang="0">
                <a:pos x="connsiteX32859" y="connsiteY32859"/>
              </a:cxn>
              <a:cxn ang="0">
                <a:pos x="connsiteX32860" y="connsiteY32860"/>
              </a:cxn>
              <a:cxn ang="0">
                <a:pos x="connsiteX32861" y="connsiteY32861"/>
              </a:cxn>
              <a:cxn ang="0">
                <a:pos x="connsiteX32862" y="connsiteY32862"/>
              </a:cxn>
              <a:cxn ang="0">
                <a:pos x="connsiteX32863" y="connsiteY32863"/>
              </a:cxn>
              <a:cxn ang="0">
                <a:pos x="connsiteX32864" y="connsiteY32864"/>
              </a:cxn>
              <a:cxn ang="0">
                <a:pos x="connsiteX32865" y="connsiteY32865"/>
              </a:cxn>
              <a:cxn ang="0">
                <a:pos x="connsiteX32866" y="connsiteY32866"/>
              </a:cxn>
              <a:cxn ang="0">
                <a:pos x="connsiteX32867" y="connsiteY32867"/>
              </a:cxn>
              <a:cxn ang="0">
                <a:pos x="connsiteX32868" y="connsiteY32868"/>
              </a:cxn>
              <a:cxn ang="0">
                <a:pos x="connsiteX32869" y="connsiteY32869"/>
              </a:cxn>
              <a:cxn ang="0">
                <a:pos x="connsiteX32870" y="connsiteY32870"/>
              </a:cxn>
              <a:cxn ang="0">
                <a:pos x="connsiteX32871" y="connsiteY32871"/>
              </a:cxn>
              <a:cxn ang="0">
                <a:pos x="connsiteX32872" y="connsiteY32872"/>
              </a:cxn>
              <a:cxn ang="0">
                <a:pos x="connsiteX32873" y="connsiteY32873"/>
              </a:cxn>
              <a:cxn ang="0">
                <a:pos x="connsiteX32874" y="connsiteY32874"/>
              </a:cxn>
              <a:cxn ang="0">
                <a:pos x="connsiteX32875" y="connsiteY32875"/>
              </a:cxn>
              <a:cxn ang="0">
                <a:pos x="connsiteX32876" y="connsiteY32876"/>
              </a:cxn>
              <a:cxn ang="0">
                <a:pos x="connsiteX32877" y="connsiteY32877"/>
              </a:cxn>
              <a:cxn ang="0">
                <a:pos x="connsiteX32878" y="connsiteY32878"/>
              </a:cxn>
              <a:cxn ang="0">
                <a:pos x="connsiteX32879" y="connsiteY32879"/>
              </a:cxn>
              <a:cxn ang="0">
                <a:pos x="connsiteX32880" y="connsiteY32880"/>
              </a:cxn>
              <a:cxn ang="0">
                <a:pos x="connsiteX32881" y="connsiteY32881"/>
              </a:cxn>
              <a:cxn ang="0">
                <a:pos x="connsiteX32882" y="connsiteY32882"/>
              </a:cxn>
              <a:cxn ang="0">
                <a:pos x="connsiteX32883" y="connsiteY32883"/>
              </a:cxn>
              <a:cxn ang="0">
                <a:pos x="connsiteX32884" y="connsiteY32884"/>
              </a:cxn>
              <a:cxn ang="0">
                <a:pos x="connsiteX32885" y="connsiteY32885"/>
              </a:cxn>
              <a:cxn ang="0">
                <a:pos x="connsiteX32886" y="connsiteY32886"/>
              </a:cxn>
              <a:cxn ang="0">
                <a:pos x="connsiteX32887" y="connsiteY32887"/>
              </a:cxn>
              <a:cxn ang="0">
                <a:pos x="connsiteX32888" y="connsiteY32888"/>
              </a:cxn>
              <a:cxn ang="0">
                <a:pos x="connsiteX32889" y="connsiteY32889"/>
              </a:cxn>
              <a:cxn ang="0">
                <a:pos x="connsiteX32890" y="connsiteY32890"/>
              </a:cxn>
              <a:cxn ang="0">
                <a:pos x="connsiteX32891" y="connsiteY32891"/>
              </a:cxn>
              <a:cxn ang="0">
                <a:pos x="connsiteX32892" y="connsiteY32892"/>
              </a:cxn>
              <a:cxn ang="0">
                <a:pos x="connsiteX32893" y="connsiteY32893"/>
              </a:cxn>
              <a:cxn ang="0">
                <a:pos x="connsiteX32894" y="connsiteY32894"/>
              </a:cxn>
              <a:cxn ang="0">
                <a:pos x="connsiteX32895" y="connsiteY32895"/>
              </a:cxn>
              <a:cxn ang="0">
                <a:pos x="connsiteX32896" y="connsiteY32896"/>
              </a:cxn>
              <a:cxn ang="0">
                <a:pos x="connsiteX32897" y="connsiteY32897"/>
              </a:cxn>
              <a:cxn ang="0">
                <a:pos x="connsiteX32898" y="connsiteY32898"/>
              </a:cxn>
              <a:cxn ang="0">
                <a:pos x="connsiteX32899" y="connsiteY32899"/>
              </a:cxn>
              <a:cxn ang="0">
                <a:pos x="connsiteX32900" y="connsiteY32900"/>
              </a:cxn>
              <a:cxn ang="0">
                <a:pos x="connsiteX32901" y="connsiteY32901"/>
              </a:cxn>
              <a:cxn ang="0">
                <a:pos x="connsiteX32902" y="connsiteY32902"/>
              </a:cxn>
              <a:cxn ang="0">
                <a:pos x="connsiteX32903" y="connsiteY32903"/>
              </a:cxn>
              <a:cxn ang="0">
                <a:pos x="connsiteX32904" y="connsiteY32904"/>
              </a:cxn>
              <a:cxn ang="0">
                <a:pos x="connsiteX32905" y="connsiteY32905"/>
              </a:cxn>
              <a:cxn ang="0">
                <a:pos x="connsiteX32906" y="connsiteY32906"/>
              </a:cxn>
              <a:cxn ang="0">
                <a:pos x="connsiteX32907" y="connsiteY32907"/>
              </a:cxn>
              <a:cxn ang="0">
                <a:pos x="connsiteX32908" y="connsiteY32908"/>
              </a:cxn>
              <a:cxn ang="0">
                <a:pos x="connsiteX32909" y="connsiteY32909"/>
              </a:cxn>
              <a:cxn ang="0">
                <a:pos x="connsiteX32910" y="connsiteY32910"/>
              </a:cxn>
              <a:cxn ang="0">
                <a:pos x="connsiteX32911" y="connsiteY32911"/>
              </a:cxn>
              <a:cxn ang="0">
                <a:pos x="connsiteX32912" y="connsiteY32912"/>
              </a:cxn>
              <a:cxn ang="0">
                <a:pos x="connsiteX32913" y="connsiteY32913"/>
              </a:cxn>
              <a:cxn ang="0">
                <a:pos x="connsiteX32914" y="connsiteY32914"/>
              </a:cxn>
              <a:cxn ang="0">
                <a:pos x="connsiteX32915" y="connsiteY32915"/>
              </a:cxn>
              <a:cxn ang="0">
                <a:pos x="connsiteX32916" y="connsiteY32916"/>
              </a:cxn>
              <a:cxn ang="0">
                <a:pos x="connsiteX32917" y="connsiteY32917"/>
              </a:cxn>
              <a:cxn ang="0">
                <a:pos x="connsiteX32918" y="connsiteY32918"/>
              </a:cxn>
              <a:cxn ang="0">
                <a:pos x="connsiteX32919" y="connsiteY32919"/>
              </a:cxn>
              <a:cxn ang="0">
                <a:pos x="connsiteX32920" y="connsiteY32920"/>
              </a:cxn>
              <a:cxn ang="0">
                <a:pos x="connsiteX32921" y="connsiteY32921"/>
              </a:cxn>
              <a:cxn ang="0">
                <a:pos x="connsiteX32922" y="connsiteY32922"/>
              </a:cxn>
              <a:cxn ang="0">
                <a:pos x="connsiteX32923" y="connsiteY32923"/>
              </a:cxn>
              <a:cxn ang="0">
                <a:pos x="connsiteX32924" y="connsiteY32924"/>
              </a:cxn>
              <a:cxn ang="0">
                <a:pos x="connsiteX32925" y="connsiteY32925"/>
              </a:cxn>
              <a:cxn ang="0">
                <a:pos x="connsiteX32926" y="connsiteY32926"/>
              </a:cxn>
              <a:cxn ang="0">
                <a:pos x="connsiteX32927" y="connsiteY32927"/>
              </a:cxn>
              <a:cxn ang="0">
                <a:pos x="connsiteX32928" y="connsiteY32928"/>
              </a:cxn>
              <a:cxn ang="0">
                <a:pos x="connsiteX32929" y="connsiteY32929"/>
              </a:cxn>
              <a:cxn ang="0">
                <a:pos x="connsiteX32930" y="connsiteY32930"/>
              </a:cxn>
              <a:cxn ang="0">
                <a:pos x="connsiteX32931" y="connsiteY32931"/>
              </a:cxn>
              <a:cxn ang="0">
                <a:pos x="connsiteX32932" y="connsiteY32932"/>
              </a:cxn>
              <a:cxn ang="0">
                <a:pos x="connsiteX32933" y="connsiteY32933"/>
              </a:cxn>
              <a:cxn ang="0">
                <a:pos x="connsiteX32934" y="connsiteY32934"/>
              </a:cxn>
              <a:cxn ang="0">
                <a:pos x="connsiteX32935" y="connsiteY32935"/>
              </a:cxn>
              <a:cxn ang="0">
                <a:pos x="connsiteX32936" y="connsiteY32936"/>
              </a:cxn>
              <a:cxn ang="0">
                <a:pos x="connsiteX32937" y="connsiteY32937"/>
              </a:cxn>
              <a:cxn ang="0">
                <a:pos x="connsiteX32938" y="connsiteY32938"/>
              </a:cxn>
              <a:cxn ang="0">
                <a:pos x="connsiteX32939" y="connsiteY32939"/>
              </a:cxn>
              <a:cxn ang="0">
                <a:pos x="connsiteX32940" y="connsiteY32940"/>
              </a:cxn>
              <a:cxn ang="0">
                <a:pos x="connsiteX32941" y="connsiteY32941"/>
              </a:cxn>
              <a:cxn ang="0">
                <a:pos x="connsiteX32942" y="connsiteY32942"/>
              </a:cxn>
              <a:cxn ang="0">
                <a:pos x="connsiteX32943" y="connsiteY32943"/>
              </a:cxn>
              <a:cxn ang="0">
                <a:pos x="connsiteX32944" y="connsiteY32944"/>
              </a:cxn>
              <a:cxn ang="0">
                <a:pos x="connsiteX32945" y="connsiteY32945"/>
              </a:cxn>
              <a:cxn ang="0">
                <a:pos x="connsiteX32946" y="connsiteY32946"/>
              </a:cxn>
              <a:cxn ang="0">
                <a:pos x="connsiteX32947" y="connsiteY32947"/>
              </a:cxn>
              <a:cxn ang="0">
                <a:pos x="connsiteX32948" y="connsiteY32948"/>
              </a:cxn>
              <a:cxn ang="0">
                <a:pos x="connsiteX32949" y="connsiteY32949"/>
              </a:cxn>
              <a:cxn ang="0">
                <a:pos x="connsiteX32950" y="connsiteY32950"/>
              </a:cxn>
              <a:cxn ang="0">
                <a:pos x="connsiteX32951" y="connsiteY32951"/>
              </a:cxn>
              <a:cxn ang="0">
                <a:pos x="connsiteX32952" y="connsiteY32952"/>
              </a:cxn>
              <a:cxn ang="0">
                <a:pos x="connsiteX32953" y="connsiteY32953"/>
              </a:cxn>
              <a:cxn ang="0">
                <a:pos x="connsiteX32954" y="connsiteY32954"/>
              </a:cxn>
              <a:cxn ang="0">
                <a:pos x="connsiteX32955" y="connsiteY32955"/>
              </a:cxn>
              <a:cxn ang="0">
                <a:pos x="connsiteX32956" y="connsiteY32956"/>
              </a:cxn>
              <a:cxn ang="0">
                <a:pos x="connsiteX32957" y="connsiteY32957"/>
              </a:cxn>
              <a:cxn ang="0">
                <a:pos x="connsiteX32958" y="connsiteY32958"/>
              </a:cxn>
              <a:cxn ang="0">
                <a:pos x="connsiteX32959" y="connsiteY32959"/>
              </a:cxn>
              <a:cxn ang="0">
                <a:pos x="connsiteX32960" y="connsiteY32960"/>
              </a:cxn>
              <a:cxn ang="0">
                <a:pos x="connsiteX32961" y="connsiteY32961"/>
              </a:cxn>
              <a:cxn ang="0">
                <a:pos x="connsiteX32962" y="connsiteY32962"/>
              </a:cxn>
              <a:cxn ang="0">
                <a:pos x="connsiteX32963" y="connsiteY32963"/>
              </a:cxn>
              <a:cxn ang="0">
                <a:pos x="connsiteX32964" y="connsiteY32964"/>
              </a:cxn>
              <a:cxn ang="0">
                <a:pos x="connsiteX32965" y="connsiteY32965"/>
              </a:cxn>
              <a:cxn ang="0">
                <a:pos x="connsiteX32966" y="connsiteY32966"/>
              </a:cxn>
              <a:cxn ang="0">
                <a:pos x="connsiteX32967" y="connsiteY32967"/>
              </a:cxn>
              <a:cxn ang="0">
                <a:pos x="connsiteX32968" y="connsiteY32968"/>
              </a:cxn>
              <a:cxn ang="0">
                <a:pos x="connsiteX32969" y="connsiteY32969"/>
              </a:cxn>
              <a:cxn ang="0">
                <a:pos x="connsiteX32970" y="connsiteY32970"/>
              </a:cxn>
              <a:cxn ang="0">
                <a:pos x="connsiteX32971" y="connsiteY32971"/>
              </a:cxn>
              <a:cxn ang="0">
                <a:pos x="connsiteX32972" y="connsiteY32972"/>
              </a:cxn>
              <a:cxn ang="0">
                <a:pos x="connsiteX32973" y="connsiteY32973"/>
              </a:cxn>
              <a:cxn ang="0">
                <a:pos x="connsiteX32974" y="connsiteY32974"/>
              </a:cxn>
              <a:cxn ang="0">
                <a:pos x="connsiteX32975" y="connsiteY32975"/>
              </a:cxn>
              <a:cxn ang="0">
                <a:pos x="connsiteX32976" y="connsiteY32976"/>
              </a:cxn>
              <a:cxn ang="0">
                <a:pos x="connsiteX32977" y="connsiteY32977"/>
              </a:cxn>
              <a:cxn ang="0">
                <a:pos x="connsiteX32978" y="connsiteY32978"/>
              </a:cxn>
              <a:cxn ang="0">
                <a:pos x="connsiteX32979" y="connsiteY32979"/>
              </a:cxn>
              <a:cxn ang="0">
                <a:pos x="connsiteX32980" y="connsiteY32980"/>
              </a:cxn>
              <a:cxn ang="0">
                <a:pos x="connsiteX32981" y="connsiteY32981"/>
              </a:cxn>
              <a:cxn ang="0">
                <a:pos x="connsiteX32982" y="connsiteY32982"/>
              </a:cxn>
              <a:cxn ang="0">
                <a:pos x="connsiteX32983" y="connsiteY32983"/>
              </a:cxn>
              <a:cxn ang="0">
                <a:pos x="connsiteX32984" y="connsiteY32984"/>
              </a:cxn>
              <a:cxn ang="0">
                <a:pos x="connsiteX32985" y="connsiteY32985"/>
              </a:cxn>
              <a:cxn ang="0">
                <a:pos x="connsiteX32986" y="connsiteY32986"/>
              </a:cxn>
              <a:cxn ang="0">
                <a:pos x="connsiteX32987" y="connsiteY32987"/>
              </a:cxn>
              <a:cxn ang="0">
                <a:pos x="connsiteX32988" y="connsiteY32988"/>
              </a:cxn>
              <a:cxn ang="0">
                <a:pos x="connsiteX32989" y="connsiteY32989"/>
              </a:cxn>
              <a:cxn ang="0">
                <a:pos x="connsiteX32990" y="connsiteY32990"/>
              </a:cxn>
              <a:cxn ang="0">
                <a:pos x="connsiteX32991" y="connsiteY32991"/>
              </a:cxn>
              <a:cxn ang="0">
                <a:pos x="connsiteX32992" y="connsiteY32992"/>
              </a:cxn>
              <a:cxn ang="0">
                <a:pos x="connsiteX32993" y="connsiteY32993"/>
              </a:cxn>
              <a:cxn ang="0">
                <a:pos x="connsiteX32994" y="connsiteY32994"/>
              </a:cxn>
              <a:cxn ang="0">
                <a:pos x="connsiteX32995" y="connsiteY32995"/>
              </a:cxn>
              <a:cxn ang="0">
                <a:pos x="connsiteX32996" y="connsiteY32996"/>
              </a:cxn>
              <a:cxn ang="0">
                <a:pos x="connsiteX32997" y="connsiteY32997"/>
              </a:cxn>
              <a:cxn ang="0">
                <a:pos x="connsiteX32998" y="connsiteY32998"/>
              </a:cxn>
              <a:cxn ang="0">
                <a:pos x="connsiteX32999" y="connsiteY32999"/>
              </a:cxn>
              <a:cxn ang="0">
                <a:pos x="connsiteX33000" y="connsiteY33000"/>
              </a:cxn>
              <a:cxn ang="0">
                <a:pos x="connsiteX33001" y="connsiteY33001"/>
              </a:cxn>
              <a:cxn ang="0">
                <a:pos x="connsiteX33002" y="connsiteY33002"/>
              </a:cxn>
              <a:cxn ang="0">
                <a:pos x="connsiteX33003" y="connsiteY33003"/>
              </a:cxn>
              <a:cxn ang="0">
                <a:pos x="connsiteX33004" y="connsiteY33004"/>
              </a:cxn>
              <a:cxn ang="0">
                <a:pos x="connsiteX33005" y="connsiteY33005"/>
              </a:cxn>
              <a:cxn ang="0">
                <a:pos x="connsiteX33006" y="connsiteY33006"/>
              </a:cxn>
              <a:cxn ang="0">
                <a:pos x="connsiteX33007" y="connsiteY33007"/>
              </a:cxn>
              <a:cxn ang="0">
                <a:pos x="connsiteX33008" y="connsiteY33008"/>
              </a:cxn>
              <a:cxn ang="0">
                <a:pos x="connsiteX33009" y="connsiteY33009"/>
              </a:cxn>
              <a:cxn ang="0">
                <a:pos x="connsiteX33010" y="connsiteY33010"/>
              </a:cxn>
              <a:cxn ang="0">
                <a:pos x="connsiteX33011" y="connsiteY33011"/>
              </a:cxn>
              <a:cxn ang="0">
                <a:pos x="connsiteX33012" y="connsiteY33012"/>
              </a:cxn>
              <a:cxn ang="0">
                <a:pos x="connsiteX33013" y="connsiteY33013"/>
              </a:cxn>
              <a:cxn ang="0">
                <a:pos x="connsiteX33014" y="connsiteY33014"/>
              </a:cxn>
              <a:cxn ang="0">
                <a:pos x="connsiteX33015" y="connsiteY33015"/>
              </a:cxn>
              <a:cxn ang="0">
                <a:pos x="connsiteX33016" y="connsiteY33016"/>
              </a:cxn>
              <a:cxn ang="0">
                <a:pos x="connsiteX33017" y="connsiteY33017"/>
              </a:cxn>
              <a:cxn ang="0">
                <a:pos x="connsiteX33018" y="connsiteY33018"/>
              </a:cxn>
              <a:cxn ang="0">
                <a:pos x="connsiteX33019" y="connsiteY33019"/>
              </a:cxn>
              <a:cxn ang="0">
                <a:pos x="connsiteX33020" y="connsiteY33020"/>
              </a:cxn>
              <a:cxn ang="0">
                <a:pos x="connsiteX33021" y="connsiteY33021"/>
              </a:cxn>
              <a:cxn ang="0">
                <a:pos x="connsiteX33022" y="connsiteY33022"/>
              </a:cxn>
              <a:cxn ang="0">
                <a:pos x="connsiteX33023" y="connsiteY33023"/>
              </a:cxn>
              <a:cxn ang="0">
                <a:pos x="connsiteX33024" y="connsiteY33024"/>
              </a:cxn>
              <a:cxn ang="0">
                <a:pos x="connsiteX33025" y="connsiteY33025"/>
              </a:cxn>
              <a:cxn ang="0">
                <a:pos x="connsiteX33026" y="connsiteY33026"/>
              </a:cxn>
              <a:cxn ang="0">
                <a:pos x="connsiteX33027" y="connsiteY33027"/>
              </a:cxn>
              <a:cxn ang="0">
                <a:pos x="connsiteX33028" y="connsiteY33028"/>
              </a:cxn>
              <a:cxn ang="0">
                <a:pos x="connsiteX33029" y="connsiteY33029"/>
              </a:cxn>
              <a:cxn ang="0">
                <a:pos x="connsiteX33030" y="connsiteY33030"/>
              </a:cxn>
              <a:cxn ang="0">
                <a:pos x="connsiteX33031" y="connsiteY33031"/>
              </a:cxn>
              <a:cxn ang="0">
                <a:pos x="connsiteX33032" y="connsiteY33032"/>
              </a:cxn>
              <a:cxn ang="0">
                <a:pos x="connsiteX33033" y="connsiteY33033"/>
              </a:cxn>
              <a:cxn ang="0">
                <a:pos x="connsiteX33034" y="connsiteY33034"/>
              </a:cxn>
              <a:cxn ang="0">
                <a:pos x="connsiteX33035" y="connsiteY33035"/>
              </a:cxn>
              <a:cxn ang="0">
                <a:pos x="connsiteX33036" y="connsiteY33036"/>
              </a:cxn>
              <a:cxn ang="0">
                <a:pos x="connsiteX33037" y="connsiteY33037"/>
              </a:cxn>
              <a:cxn ang="0">
                <a:pos x="connsiteX33038" y="connsiteY33038"/>
              </a:cxn>
              <a:cxn ang="0">
                <a:pos x="connsiteX33039" y="connsiteY33039"/>
              </a:cxn>
              <a:cxn ang="0">
                <a:pos x="connsiteX33040" y="connsiteY33040"/>
              </a:cxn>
              <a:cxn ang="0">
                <a:pos x="connsiteX33041" y="connsiteY33041"/>
              </a:cxn>
              <a:cxn ang="0">
                <a:pos x="connsiteX33042" y="connsiteY33042"/>
              </a:cxn>
              <a:cxn ang="0">
                <a:pos x="connsiteX33043" y="connsiteY33043"/>
              </a:cxn>
              <a:cxn ang="0">
                <a:pos x="connsiteX33044" y="connsiteY33044"/>
              </a:cxn>
              <a:cxn ang="0">
                <a:pos x="connsiteX33045" y="connsiteY33045"/>
              </a:cxn>
              <a:cxn ang="0">
                <a:pos x="connsiteX33046" y="connsiteY33046"/>
              </a:cxn>
              <a:cxn ang="0">
                <a:pos x="connsiteX33047" y="connsiteY33047"/>
              </a:cxn>
              <a:cxn ang="0">
                <a:pos x="connsiteX33048" y="connsiteY33048"/>
              </a:cxn>
              <a:cxn ang="0">
                <a:pos x="connsiteX33049" y="connsiteY33049"/>
              </a:cxn>
              <a:cxn ang="0">
                <a:pos x="connsiteX33050" y="connsiteY33050"/>
              </a:cxn>
              <a:cxn ang="0">
                <a:pos x="connsiteX33051" y="connsiteY33051"/>
              </a:cxn>
              <a:cxn ang="0">
                <a:pos x="connsiteX33052" y="connsiteY33052"/>
              </a:cxn>
              <a:cxn ang="0">
                <a:pos x="connsiteX33053" y="connsiteY33053"/>
              </a:cxn>
              <a:cxn ang="0">
                <a:pos x="connsiteX33054" y="connsiteY33054"/>
              </a:cxn>
              <a:cxn ang="0">
                <a:pos x="connsiteX33055" y="connsiteY33055"/>
              </a:cxn>
              <a:cxn ang="0">
                <a:pos x="connsiteX33056" y="connsiteY33056"/>
              </a:cxn>
              <a:cxn ang="0">
                <a:pos x="connsiteX33057" y="connsiteY33057"/>
              </a:cxn>
              <a:cxn ang="0">
                <a:pos x="connsiteX33058" y="connsiteY33058"/>
              </a:cxn>
              <a:cxn ang="0">
                <a:pos x="connsiteX33059" y="connsiteY33059"/>
              </a:cxn>
              <a:cxn ang="0">
                <a:pos x="connsiteX33060" y="connsiteY33060"/>
              </a:cxn>
              <a:cxn ang="0">
                <a:pos x="connsiteX33061" y="connsiteY33061"/>
              </a:cxn>
              <a:cxn ang="0">
                <a:pos x="connsiteX33062" y="connsiteY33062"/>
              </a:cxn>
              <a:cxn ang="0">
                <a:pos x="connsiteX33063" y="connsiteY33063"/>
              </a:cxn>
              <a:cxn ang="0">
                <a:pos x="connsiteX33064" y="connsiteY33064"/>
              </a:cxn>
              <a:cxn ang="0">
                <a:pos x="connsiteX33065" y="connsiteY33065"/>
              </a:cxn>
              <a:cxn ang="0">
                <a:pos x="connsiteX33066" y="connsiteY33066"/>
              </a:cxn>
              <a:cxn ang="0">
                <a:pos x="connsiteX33067" y="connsiteY33067"/>
              </a:cxn>
              <a:cxn ang="0">
                <a:pos x="connsiteX33068" y="connsiteY33068"/>
              </a:cxn>
              <a:cxn ang="0">
                <a:pos x="connsiteX33069" y="connsiteY33069"/>
              </a:cxn>
              <a:cxn ang="0">
                <a:pos x="connsiteX33070" y="connsiteY33070"/>
              </a:cxn>
              <a:cxn ang="0">
                <a:pos x="connsiteX33071" y="connsiteY33071"/>
              </a:cxn>
              <a:cxn ang="0">
                <a:pos x="connsiteX33072" y="connsiteY33072"/>
              </a:cxn>
              <a:cxn ang="0">
                <a:pos x="connsiteX33073" y="connsiteY33073"/>
              </a:cxn>
              <a:cxn ang="0">
                <a:pos x="connsiteX33074" y="connsiteY33074"/>
              </a:cxn>
              <a:cxn ang="0">
                <a:pos x="connsiteX33075" y="connsiteY33075"/>
              </a:cxn>
              <a:cxn ang="0">
                <a:pos x="connsiteX33076" y="connsiteY33076"/>
              </a:cxn>
              <a:cxn ang="0">
                <a:pos x="connsiteX33077" y="connsiteY33077"/>
              </a:cxn>
              <a:cxn ang="0">
                <a:pos x="connsiteX33078" y="connsiteY33078"/>
              </a:cxn>
              <a:cxn ang="0">
                <a:pos x="connsiteX33079" y="connsiteY33079"/>
              </a:cxn>
              <a:cxn ang="0">
                <a:pos x="connsiteX33080" y="connsiteY33080"/>
              </a:cxn>
              <a:cxn ang="0">
                <a:pos x="connsiteX33081" y="connsiteY33081"/>
              </a:cxn>
              <a:cxn ang="0">
                <a:pos x="connsiteX33082" y="connsiteY33082"/>
              </a:cxn>
              <a:cxn ang="0">
                <a:pos x="connsiteX33083" y="connsiteY33083"/>
              </a:cxn>
              <a:cxn ang="0">
                <a:pos x="connsiteX33084" y="connsiteY33084"/>
              </a:cxn>
              <a:cxn ang="0">
                <a:pos x="connsiteX33085" y="connsiteY33085"/>
              </a:cxn>
              <a:cxn ang="0">
                <a:pos x="connsiteX33086" y="connsiteY33086"/>
              </a:cxn>
              <a:cxn ang="0">
                <a:pos x="connsiteX33087" y="connsiteY33087"/>
              </a:cxn>
              <a:cxn ang="0">
                <a:pos x="connsiteX33088" y="connsiteY33088"/>
              </a:cxn>
              <a:cxn ang="0">
                <a:pos x="connsiteX33089" y="connsiteY33089"/>
              </a:cxn>
              <a:cxn ang="0">
                <a:pos x="connsiteX33090" y="connsiteY33090"/>
              </a:cxn>
              <a:cxn ang="0">
                <a:pos x="connsiteX33091" y="connsiteY33091"/>
              </a:cxn>
              <a:cxn ang="0">
                <a:pos x="connsiteX33092" y="connsiteY33092"/>
              </a:cxn>
              <a:cxn ang="0">
                <a:pos x="connsiteX33093" y="connsiteY33093"/>
              </a:cxn>
              <a:cxn ang="0">
                <a:pos x="connsiteX33094" y="connsiteY33094"/>
              </a:cxn>
              <a:cxn ang="0">
                <a:pos x="connsiteX33095" y="connsiteY33095"/>
              </a:cxn>
              <a:cxn ang="0">
                <a:pos x="connsiteX33096" y="connsiteY33096"/>
              </a:cxn>
              <a:cxn ang="0">
                <a:pos x="connsiteX33097" y="connsiteY33097"/>
              </a:cxn>
              <a:cxn ang="0">
                <a:pos x="connsiteX33098" y="connsiteY33098"/>
              </a:cxn>
              <a:cxn ang="0">
                <a:pos x="connsiteX33099" y="connsiteY33099"/>
              </a:cxn>
              <a:cxn ang="0">
                <a:pos x="connsiteX33100" y="connsiteY33100"/>
              </a:cxn>
              <a:cxn ang="0">
                <a:pos x="connsiteX33101" y="connsiteY33101"/>
              </a:cxn>
              <a:cxn ang="0">
                <a:pos x="connsiteX33102" y="connsiteY33102"/>
              </a:cxn>
              <a:cxn ang="0">
                <a:pos x="connsiteX33103" y="connsiteY33103"/>
              </a:cxn>
              <a:cxn ang="0">
                <a:pos x="connsiteX33104" y="connsiteY33104"/>
              </a:cxn>
              <a:cxn ang="0">
                <a:pos x="connsiteX33105" y="connsiteY33105"/>
              </a:cxn>
              <a:cxn ang="0">
                <a:pos x="connsiteX33106" y="connsiteY33106"/>
              </a:cxn>
              <a:cxn ang="0">
                <a:pos x="connsiteX33107" y="connsiteY33107"/>
              </a:cxn>
              <a:cxn ang="0">
                <a:pos x="connsiteX33108" y="connsiteY33108"/>
              </a:cxn>
              <a:cxn ang="0">
                <a:pos x="connsiteX33109" y="connsiteY33109"/>
              </a:cxn>
              <a:cxn ang="0">
                <a:pos x="connsiteX33110" y="connsiteY33110"/>
              </a:cxn>
              <a:cxn ang="0">
                <a:pos x="connsiteX33111" y="connsiteY33111"/>
              </a:cxn>
              <a:cxn ang="0">
                <a:pos x="connsiteX33112" y="connsiteY33112"/>
              </a:cxn>
              <a:cxn ang="0">
                <a:pos x="connsiteX33113" y="connsiteY33113"/>
              </a:cxn>
              <a:cxn ang="0">
                <a:pos x="connsiteX33114" y="connsiteY33114"/>
              </a:cxn>
              <a:cxn ang="0">
                <a:pos x="connsiteX33115" y="connsiteY33115"/>
              </a:cxn>
              <a:cxn ang="0">
                <a:pos x="connsiteX33116" y="connsiteY33116"/>
              </a:cxn>
              <a:cxn ang="0">
                <a:pos x="connsiteX33117" y="connsiteY33117"/>
              </a:cxn>
              <a:cxn ang="0">
                <a:pos x="connsiteX33118" y="connsiteY33118"/>
              </a:cxn>
              <a:cxn ang="0">
                <a:pos x="connsiteX33119" y="connsiteY33119"/>
              </a:cxn>
              <a:cxn ang="0">
                <a:pos x="connsiteX33120" y="connsiteY33120"/>
              </a:cxn>
              <a:cxn ang="0">
                <a:pos x="connsiteX33121" y="connsiteY33121"/>
              </a:cxn>
              <a:cxn ang="0">
                <a:pos x="connsiteX33122" y="connsiteY33122"/>
              </a:cxn>
              <a:cxn ang="0">
                <a:pos x="connsiteX33123" y="connsiteY33123"/>
              </a:cxn>
              <a:cxn ang="0">
                <a:pos x="connsiteX33124" y="connsiteY33124"/>
              </a:cxn>
              <a:cxn ang="0">
                <a:pos x="connsiteX33125" y="connsiteY33125"/>
              </a:cxn>
              <a:cxn ang="0">
                <a:pos x="connsiteX33126" y="connsiteY33126"/>
              </a:cxn>
              <a:cxn ang="0">
                <a:pos x="connsiteX33127" y="connsiteY33127"/>
              </a:cxn>
              <a:cxn ang="0">
                <a:pos x="connsiteX33128" y="connsiteY33128"/>
              </a:cxn>
              <a:cxn ang="0">
                <a:pos x="connsiteX33129" y="connsiteY33129"/>
              </a:cxn>
              <a:cxn ang="0">
                <a:pos x="connsiteX33130" y="connsiteY33130"/>
              </a:cxn>
              <a:cxn ang="0">
                <a:pos x="connsiteX33131" y="connsiteY33131"/>
              </a:cxn>
              <a:cxn ang="0">
                <a:pos x="connsiteX33132" y="connsiteY33132"/>
              </a:cxn>
              <a:cxn ang="0">
                <a:pos x="connsiteX33133" y="connsiteY33133"/>
              </a:cxn>
              <a:cxn ang="0">
                <a:pos x="connsiteX33134" y="connsiteY33134"/>
              </a:cxn>
              <a:cxn ang="0">
                <a:pos x="connsiteX33135" y="connsiteY33135"/>
              </a:cxn>
              <a:cxn ang="0">
                <a:pos x="connsiteX33136" y="connsiteY33136"/>
              </a:cxn>
              <a:cxn ang="0">
                <a:pos x="connsiteX33137" y="connsiteY33137"/>
              </a:cxn>
              <a:cxn ang="0">
                <a:pos x="connsiteX33138" y="connsiteY33138"/>
              </a:cxn>
              <a:cxn ang="0">
                <a:pos x="connsiteX33139" y="connsiteY33139"/>
              </a:cxn>
              <a:cxn ang="0">
                <a:pos x="connsiteX33140" y="connsiteY33140"/>
              </a:cxn>
              <a:cxn ang="0">
                <a:pos x="connsiteX33141" y="connsiteY33141"/>
              </a:cxn>
              <a:cxn ang="0">
                <a:pos x="connsiteX33142" y="connsiteY33142"/>
              </a:cxn>
              <a:cxn ang="0">
                <a:pos x="connsiteX33143" y="connsiteY33143"/>
              </a:cxn>
              <a:cxn ang="0">
                <a:pos x="connsiteX33144" y="connsiteY33144"/>
              </a:cxn>
              <a:cxn ang="0">
                <a:pos x="connsiteX33145" y="connsiteY33145"/>
              </a:cxn>
              <a:cxn ang="0">
                <a:pos x="connsiteX33146" y="connsiteY33146"/>
              </a:cxn>
              <a:cxn ang="0">
                <a:pos x="connsiteX33147" y="connsiteY33147"/>
              </a:cxn>
              <a:cxn ang="0">
                <a:pos x="connsiteX33148" y="connsiteY33148"/>
              </a:cxn>
              <a:cxn ang="0">
                <a:pos x="connsiteX33149" y="connsiteY33149"/>
              </a:cxn>
              <a:cxn ang="0">
                <a:pos x="connsiteX33150" y="connsiteY33150"/>
              </a:cxn>
              <a:cxn ang="0">
                <a:pos x="connsiteX33151" y="connsiteY33151"/>
              </a:cxn>
              <a:cxn ang="0">
                <a:pos x="connsiteX33152" y="connsiteY33152"/>
              </a:cxn>
              <a:cxn ang="0">
                <a:pos x="connsiteX33153" y="connsiteY33153"/>
              </a:cxn>
              <a:cxn ang="0">
                <a:pos x="connsiteX33154" y="connsiteY33154"/>
              </a:cxn>
              <a:cxn ang="0">
                <a:pos x="connsiteX33155" y="connsiteY33155"/>
              </a:cxn>
              <a:cxn ang="0">
                <a:pos x="connsiteX33156" y="connsiteY33156"/>
              </a:cxn>
              <a:cxn ang="0">
                <a:pos x="connsiteX33157" y="connsiteY33157"/>
              </a:cxn>
              <a:cxn ang="0">
                <a:pos x="connsiteX33158" y="connsiteY33158"/>
              </a:cxn>
              <a:cxn ang="0">
                <a:pos x="connsiteX33159" y="connsiteY33159"/>
              </a:cxn>
              <a:cxn ang="0">
                <a:pos x="connsiteX33160" y="connsiteY33160"/>
              </a:cxn>
              <a:cxn ang="0">
                <a:pos x="connsiteX33161" y="connsiteY33161"/>
              </a:cxn>
              <a:cxn ang="0">
                <a:pos x="connsiteX33162" y="connsiteY33162"/>
              </a:cxn>
              <a:cxn ang="0">
                <a:pos x="connsiteX33163" y="connsiteY33163"/>
              </a:cxn>
              <a:cxn ang="0">
                <a:pos x="connsiteX33164" y="connsiteY33164"/>
              </a:cxn>
              <a:cxn ang="0">
                <a:pos x="connsiteX33165" y="connsiteY33165"/>
              </a:cxn>
              <a:cxn ang="0">
                <a:pos x="connsiteX33166" y="connsiteY33166"/>
              </a:cxn>
              <a:cxn ang="0">
                <a:pos x="connsiteX33167" y="connsiteY33167"/>
              </a:cxn>
              <a:cxn ang="0">
                <a:pos x="connsiteX33168" y="connsiteY33168"/>
              </a:cxn>
              <a:cxn ang="0">
                <a:pos x="connsiteX33169" y="connsiteY33169"/>
              </a:cxn>
              <a:cxn ang="0">
                <a:pos x="connsiteX33170" y="connsiteY33170"/>
              </a:cxn>
              <a:cxn ang="0">
                <a:pos x="connsiteX33171" y="connsiteY33171"/>
              </a:cxn>
              <a:cxn ang="0">
                <a:pos x="connsiteX33172" y="connsiteY33172"/>
              </a:cxn>
              <a:cxn ang="0">
                <a:pos x="connsiteX33173" y="connsiteY33173"/>
              </a:cxn>
              <a:cxn ang="0">
                <a:pos x="connsiteX33174" y="connsiteY33174"/>
              </a:cxn>
              <a:cxn ang="0">
                <a:pos x="connsiteX33175" y="connsiteY33175"/>
              </a:cxn>
              <a:cxn ang="0">
                <a:pos x="connsiteX33176" y="connsiteY33176"/>
              </a:cxn>
              <a:cxn ang="0">
                <a:pos x="connsiteX33177" y="connsiteY33177"/>
              </a:cxn>
              <a:cxn ang="0">
                <a:pos x="connsiteX33178" y="connsiteY33178"/>
              </a:cxn>
              <a:cxn ang="0">
                <a:pos x="connsiteX33179" y="connsiteY33179"/>
              </a:cxn>
              <a:cxn ang="0">
                <a:pos x="connsiteX33180" y="connsiteY33180"/>
              </a:cxn>
              <a:cxn ang="0">
                <a:pos x="connsiteX33181" y="connsiteY33181"/>
              </a:cxn>
              <a:cxn ang="0">
                <a:pos x="connsiteX33182" y="connsiteY33182"/>
              </a:cxn>
              <a:cxn ang="0">
                <a:pos x="connsiteX33183" y="connsiteY33183"/>
              </a:cxn>
              <a:cxn ang="0">
                <a:pos x="connsiteX33184" y="connsiteY33184"/>
              </a:cxn>
              <a:cxn ang="0">
                <a:pos x="connsiteX33185" y="connsiteY33185"/>
              </a:cxn>
              <a:cxn ang="0">
                <a:pos x="connsiteX33186" y="connsiteY33186"/>
              </a:cxn>
              <a:cxn ang="0">
                <a:pos x="connsiteX33187" y="connsiteY33187"/>
              </a:cxn>
              <a:cxn ang="0">
                <a:pos x="connsiteX33188" y="connsiteY33188"/>
              </a:cxn>
              <a:cxn ang="0">
                <a:pos x="connsiteX33189" y="connsiteY33189"/>
              </a:cxn>
              <a:cxn ang="0">
                <a:pos x="connsiteX33190" y="connsiteY33190"/>
              </a:cxn>
              <a:cxn ang="0">
                <a:pos x="connsiteX33191" y="connsiteY33191"/>
              </a:cxn>
              <a:cxn ang="0">
                <a:pos x="connsiteX33192" y="connsiteY33192"/>
              </a:cxn>
              <a:cxn ang="0">
                <a:pos x="connsiteX33193" y="connsiteY33193"/>
              </a:cxn>
              <a:cxn ang="0">
                <a:pos x="connsiteX33194" y="connsiteY33194"/>
              </a:cxn>
              <a:cxn ang="0">
                <a:pos x="connsiteX33195" y="connsiteY33195"/>
              </a:cxn>
              <a:cxn ang="0">
                <a:pos x="connsiteX33196" y="connsiteY33196"/>
              </a:cxn>
              <a:cxn ang="0">
                <a:pos x="connsiteX33197" y="connsiteY33197"/>
              </a:cxn>
              <a:cxn ang="0">
                <a:pos x="connsiteX33198" y="connsiteY33198"/>
              </a:cxn>
              <a:cxn ang="0">
                <a:pos x="connsiteX33199" y="connsiteY33199"/>
              </a:cxn>
              <a:cxn ang="0">
                <a:pos x="connsiteX33200" y="connsiteY33200"/>
              </a:cxn>
              <a:cxn ang="0">
                <a:pos x="connsiteX33201" y="connsiteY33201"/>
              </a:cxn>
              <a:cxn ang="0">
                <a:pos x="connsiteX33202" y="connsiteY33202"/>
              </a:cxn>
              <a:cxn ang="0">
                <a:pos x="connsiteX33203" y="connsiteY33203"/>
              </a:cxn>
              <a:cxn ang="0">
                <a:pos x="connsiteX33204" y="connsiteY33204"/>
              </a:cxn>
              <a:cxn ang="0">
                <a:pos x="connsiteX33205" y="connsiteY33205"/>
              </a:cxn>
              <a:cxn ang="0">
                <a:pos x="connsiteX33206" y="connsiteY33206"/>
              </a:cxn>
              <a:cxn ang="0">
                <a:pos x="connsiteX33207" y="connsiteY33207"/>
              </a:cxn>
              <a:cxn ang="0">
                <a:pos x="connsiteX33208" y="connsiteY33208"/>
              </a:cxn>
              <a:cxn ang="0">
                <a:pos x="connsiteX33209" y="connsiteY33209"/>
              </a:cxn>
              <a:cxn ang="0">
                <a:pos x="connsiteX33210" y="connsiteY33210"/>
              </a:cxn>
              <a:cxn ang="0">
                <a:pos x="connsiteX33211" y="connsiteY33211"/>
              </a:cxn>
              <a:cxn ang="0">
                <a:pos x="connsiteX33212" y="connsiteY33212"/>
              </a:cxn>
              <a:cxn ang="0">
                <a:pos x="connsiteX33213" y="connsiteY33213"/>
              </a:cxn>
              <a:cxn ang="0">
                <a:pos x="connsiteX33214" y="connsiteY33214"/>
              </a:cxn>
              <a:cxn ang="0">
                <a:pos x="connsiteX33215" y="connsiteY33215"/>
              </a:cxn>
              <a:cxn ang="0">
                <a:pos x="connsiteX33216" y="connsiteY33216"/>
              </a:cxn>
              <a:cxn ang="0">
                <a:pos x="connsiteX33217" y="connsiteY33217"/>
              </a:cxn>
              <a:cxn ang="0">
                <a:pos x="connsiteX33218" y="connsiteY33218"/>
              </a:cxn>
              <a:cxn ang="0">
                <a:pos x="connsiteX33219" y="connsiteY33219"/>
              </a:cxn>
              <a:cxn ang="0">
                <a:pos x="connsiteX33220" y="connsiteY33220"/>
              </a:cxn>
              <a:cxn ang="0">
                <a:pos x="connsiteX33221" y="connsiteY33221"/>
              </a:cxn>
              <a:cxn ang="0">
                <a:pos x="connsiteX33222" y="connsiteY33222"/>
              </a:cxn>
              <a:cxn ang="0">
                <a:pos x="connsiteX33223" y="connsiteY33223"/>
              </a:cxn>
              <a:cxn ang="0">
                <a:pos x="connsiteX33224" y="connsiteY33224"/>
              </a:cxn>
              <a:cxn ang="0">
                <a:pos x="connsiteX33225" y="connsiteY33225"/>
              </a:cxn>
              <a:cxn ang="0">
                <a:pos x="connsiteX33226" y="connsiteY33226"/>
              </a:cxn>
              <a:cxn ang="0">
                <a:pos x="connsiteX33227" y="connsiteY33227"/>
              </a:cxn>
              <a:cxn ang="0">
                <a:pos x="connsiteX33228" y="connsiteY33228"/>
              </a:cxn>
              <a:cxn ang="0">
                <a:pos x="connsiteX33229" y="connsiteY33229"/>
              </a:cxn>
              <a:cxn ang="0">
                <a:pos x="connsiteX33230" y="connsiteY33230"/>
              </a:cxn>
              <a:cxn ang="0">
                <a:pos x="connsiteX33231" y="connsiteY33231"/>
              </a:cxn>
              <a:cxn ang="0">
                <a:pos x="connsiteX33232" y="connsiteY33232"/>
              </a:cxn>
              <a:cxn ang="0">
                <a:pos x="connsiteX33233" y="connsiteY33233"/>
              </a:cxn>
              <a:cxn ang="0">
                <a:pos x="connsiteX33234" y="connsiteY33234"/>
              </a:cxn>
              <a:cxn ang="0">
                <a:pos x="connsiteX33235" y="connsiteY33235"/>
              </a:cxn>
              <a:cxn ang="0">
                <a:pos x="connsiteX33236" y="connsiteY33236"/>
              </a:cxn>
              <a:cxn ang="0">
                <a:pos x="connsiteX33237" y="connsiteY33237"/>
              </a:cxn>
              <a:cxn ang="0">
                <a:pos x="connsiteX33238" y="connsiteY33238"/>
              </a:cxn>
              <a:cxn ang="0">
                <a:pos x="connsiteX33239" y="connsiteY33239"/>
              </a:cxn>
              <a:cxn ang="0">
                <a:pos x="connsiteX33240" y="connsiteY33240"/>
              </a:cxn>
              <a:cxn ang="0">
                <a:pos x="connsiteX33241" y="connsiteY33241"/>
              </a:cxn>
              <a:cxn ang="0">
                <a:pos x="connsiteX33242" y="connsiteY33242"/>
              </a:cxn>
              <a:cxn ang="0">
                <a:pos x="connsiteX33243" y="connsiteY33243"/>
              </a:cxn>
              <a:cxn ang="0">
                <a:pos x="connsiteX33244" y="connsiteY33244"/>
              </a:cxn>
              <a:cxn ang="0">
                <a:pos x="connsiteX33245" y="connsiteY33245"/>
              </a:cxn>
              <a:cxn ang="0">
                <a:pos x="connsiteX33246" y="connsiteY33246"/>
              </a:cxn>
              <a:cxn ang="0">
                <a:pos x="connsiteX33247" y="connsiteY33247"/>
              </a:cxn>
              <a:cxn ang="0">
                <a:pos x="connsiteX33248" y="connsiteY33248"/>
              </a:cxn>
              <a:cxn ang="0">
                <a:pos x="connsiteX33249" y="connsiteY33249"/>
              </a:cxn>
              <a:cxn ang="0">
                <a:pos x="connsiteX33250" y="connsiteY33250"/>
              </a:cxn>
              <a:cxn ang="0">
                <a:pos x="connsiteX33251" y="connsiteY33251"/>
              </a:cxn>
              <a:cxn ang="0">
                <a:pos x="connsiteX33252" y="connsiteY33252"/>
              </a:cxn>
              <a:cxn ang="0">
                <a:pos x="connsiteX33253" y="connsiteY33253"/>
              </a:cxn>
              <a:cxn ang="0">
                <a:pos x="connsiteX33254" y="connsiteY33254"/>
              </a:cxn>
              <a:cxn ang="0">
                <a:pos x="connsiteX33255" y="connsiteY33255"/>
              </a:cxn>
              <a:cxn ang="0">
                <a:pos x="connsiteX33256" y="connsiteY33256"/>
              </a:cxn>
              <a:cxn ang="0">
                <a:pos x="connsiteX33257" y="connsiteY33257"/>
              </a:cxn>
              <a:cxn ang="0">
                <a:pos x="connsiteX33258" y="connsiteY33258"/>
              </a:cxn>
              <a:cxn ang="0">
                <a:pos x="connsiteX33259" y="connsiteY33259"/>
              </a:cxn>
              <a:cxn ang="0">
                <a:pos x="connsiteX33260" y="connsiteY33260"/>
              </a:cxn>
              <a:cxn ang="0">
                <a:pos x="connsiteX33261" y="connsiteY33261"/>
              </a:cxn>
              <a:cxn ang="0">
                <a:pos x="connsiteX33262" y="connsiteY33262"/>
              </a:cxn>
              <a:cxn ang="0">
                <a:pos x="connsiteX33263" y="connsiteY33263"/>
              </a:cxn>
              <a:cxn ang="0">
                <a:pos x="connsiteX33264" y="connsiteY33264"/>
              </a:cxn>
              <a:cxn ang="0">
                <a:pos x="connsiteX33265" y="connsiteY33265"/>
              </a:cxn>
              <a:cxn ang="0">
                <a:pos x="connsiteX33266" y="connsiteY33266"/>
              </a:cxn>
              <a:cxn ang="0">
                <a:pos x="connsiteX33267" y="connsiteY33267"/>
              </a:cxn>
              <a:cxn ang="0">
                <a:pos x="connsiteX33268" y="connsiteY33268"/>
              </a:cxn>
              <a:cxn ang="0">
                <a:pos x="connsiteX33269" y="connsiteY33269"/>
              </a:cxn>
              <a:cxn ang="0">
                <a:pos x="connsiteX33270" y="connsiteY33270"/>
              </a:cxn>
              <a:cxn ang="0">
                <a:pos x="connsiteX33271" y="connsiteY33271"/>
              </a:cxn>
              <a:cxn ang="0">
                <a:pos x="connsiteX33272" y="connsiteY33272"/>
              </a:cxn>
              <a:cxn ang="0">
                <a:pos x="connsiteX33273" y="connsiteY33273"/>
              </a:cxn>
              <a:cxn ang="0">
                <a:pos x="connsiteX33274" y="connsiteY33274"/>
              </a:cxn>
              <a:cxn ang="0">
                <a:pos x="connsiteX33275" y="connsiteY33275"/>
              </a:cxn>
              <a:cxn ang="0">
                <a:pos x="connsiteX33276" y="connsiteY33276"/>
              </a:cxn>
              <a:cxn ang="0">
                <a:pos x="connsiteX33277" y="connsiteY33277"/>
              </a:cxn>
              <a:cxn ang="0">
                <a:pos x="connsiteX33278" y="connsiteY33278"/>
              </a:cxn>
              <a:cxn ang="0">
                <a:pos x="connsiteX33279" y="connsiteY33279"/>
              </a:cxn>
              <a:cxn ang="0">
                <a:pos x="connsiteX33280" y="connsiteY33280"/>
              </a:cxn>
              <a:cxn ang="0">
                <a:pos x="connsiteX33281" y="connsiteY33281"/>
              </a:cxn>
              <a:cxn ang="0">
                <a:pos x="connsiteX33282" y="connsiteY33282"/>
              </a:cxn>
              <a:cxn ang="0">
                <a:pos x="connsiteX33283" y="connsiteY33283"/>
              </a:cxn>
              <a:cxn ang="0">
                <a:pos x="connsiteX33284" y="connsiteY33284"/>
              </a:cxn>
              <a:cxn ang="0">
                <a:pos x="connsiteX33285" y="connsiteY33285"/>
              </a:cxn>
              <a:cxn ang="0">
                <a:pos x="connsiteX33286" y="connsiteY33286"/>
              </a:cxn>
              <a:cxn ang="0">
                <a:pos x="connsiteX33287" y="connsiteY33287"/>
              </a:cxn>
              <a:cxn ang="0">
                <a:pos x="connsiteX33288" y="connsiteY33288"/>
              </a:cxn>
              <a:cxn ang="0">
                <a:pos x="connsiteX33289" y="connsiteY33289"/>
              </a:cxn>
              <a:cxn ang="0">
                <a:pos x="connsiteX33290" y="connsiteY33290"/>
              </a:cxn>
              <a:cxn ang="0">
                <a:pos x="connsiteX33291" y="connsiteY33291"/>
              </a:cxn>
              <a:cxn ang="0">
                <a:pos x="connsiteX33292" y="connsiteY33292"/>
              </a:cxn>
              <a:cxn ang="0">
                <a:pos x="connsiteX33293" y="connsiteY33293"/>
              </a:cxn>
              <a:cxn ang="0">
                <a:pos x="connsiteX33294" y="connsiteY33294"/>
              </a:cxn>
              <a:cxn ang="0">
                <a:pos x="connsiteX33295" y="connsiteY33295"/>
              </a:cxn>
              <a:cxn ang="0">
                <a:pos x="connsiteX33296" y="connsiteY33296"/>
              </a:cxn>
              <a:cxn ang="0">
                <a:pos x="connsiteX33297" y="connsiteY33297"/>
              </a:cxn>
              <a:cxn ang="0">
                <a:pos x="connsiteX33298" y="connsiteY33298"/>
              </a:cxn>
              <a:cxn ang="0">
                <a:pos x="connsiteX33299" y="connsiteY33299"/>
              </a:cxn>
              <a:cxn ang="0">
                <a:pos x="connsiteX33300" y="connsiteY33300"/>
              </a:cxn>
              <a:cxn ang="0">
                <a:pos x="connsiteX33301" y="connsiteY33301"/>
              </a:cxn>
              <a:cxn ang="0">
                <a:pos x="connsiteX33302" y="connsiteY33302"/>
              </a:cxn>
              <a:cxn ang="0">
                <a:pos x="connsiteX33303" y="connsiteY33303"/>
              </a:cxn>
              <a:cxn ang="0">
                <a:pos x="connsiteX33304" y="connsiteY33304"/>
              </a:cxn>
              <a:cxn ang="0">
                <a:pos x="connsiteX33305" y="connsiteY33305"/>
              </a:cxn>
              <a:cxn ang="0">
                <a:pos x="connsiteX33306" y="connsiteY33306"/>
              </a:cxn>
              <a:cxn ang="0">
                <a:pos x="connsiteX33307" y="connsiteY33307"/>
              </a:cxn>
              <a:cxn ang="0">
                <a:pos x="connsiteX33308" y="connsiteY33308"/>
              </a:cxn>
              <a:cxn ang="0">
                <a:pos x="connsiteX33309" y="connsiteY33309"/>
              </a:cxn>
              <a:cxn ang="0">
                <a:pos x="connsiteX33310" y="connsiteY33310"/>
              </a:cxn>
              <a:cxn ang="0">
                <a:pos x="connsiteX33311" y="connsiteY33311"/>
              </a:cxn>
              <a:cxn ang="0">
                <a:pos x="connsiteX33312" y="connsiteY33312"/>
              </a:cxn>
              <a:cxn ang="0">
                <a:pos x="connsiteX33313" y="connsiteY33313"/>
              </a:cxn>
              <a:cxn ang="0">
                <a:pos x="connsiteX33314" y="connsiteY33314"/>
              </a:cxn>
              <a:cxn ang="0">
                <a:pos x="connsiteX33315" y="connsiteY33315"/>
              </a:cxn>
              <a:cxn ang="0">
                <a:pos x="connsiteX33316" y="connsiteY33316"/>
              </a:cxn>
              <a:cxn ang="0">
                <a:pos x="connsiteX33317" y="connsiteY33317"/>
              </a:cxn>
              <a:cxn ang="0">
                <a:pos x="connsiteX33318" y="connsiteY33318"/>
              </a:cxn>
              <a:cxn ang="0">
                <a:pos x="connsiteX33319" y="connsiteY33319"/>
              </a:cxn>
              <a:cxn ang="0">
                <a:pos x="connsiteX33320" y="connsiteY33320"/>
              </a:cxn>
              <a:cxn ang="0">
                <a:pos x="connsiteX33321" y="connsiteY33321"/>
              </a:cxn>
              <a:cxn ang="0">
                <a:pos x="connsiteX33322" y="connsiteY33322"/>
              </a:cxn>
              <a:cxn ang="0">
                <a:pos x="connsiteX33323" y="connsiteY33323"/>
              </a:cxn>
              <a:cxn ang="0">
                <a:pos x="connsiteX33324" y="connsiteY33324"/>
              </a:cxn>
              <a:cxn ang="0">
                <a:pos x="connsiteX33325" y="connsiteY33325"/>
              </a:cxn>
              <a:cxn ang="0">
                <a:pos x="connsiteX33326" y="connsiteY33326"/>
              </a:cxn>
              <a:cxn ang="0">
                <a:pos x="connsiteX33327" y="connsiteY33327"/>
              </a:cxn>
              <a:cxn ang="0">
                <a:pos x="connsiteX33328" y="connsiteY33328"/>
              </a:cxn>
              <a:cxn ang="0">
                <a:pos x="connsiteX33329" y="connsiteY33329"/>
              </a:cxn>
              <a:cxn ang="0">
                <a:pos x="connsiteX33330" y="connsiteY33330"/>
              </a:cxn>
              <a:cxn ang="0">
                <a:pos x="connsiteX33331" y="connsiteY33331"/>
              </a:cxn>
              <a:cxn ang="0">
                <a:pos x="connsiteX33332" y="connsiteY33332"/>
              </a:cxn>
              <a:cxn ang="0">
                <a:pos x="connsiteX33333" y="connsiteY33333"/>
              </a:cxn>
              <a:cxn ang="0">
                <a:pos x="connsiteX33334" y="connsiteY33334"/>
              </a:cxn>
              <a:cxn ang="0">
                <a:pos x="connsiteX33335" y="connsiteY33335"/>
              </a:cxn>
              <a:cxn ang="0">
                <a:pos x="connsiteX33336" y="connsiteY33336"/>
              </a:cxn>
              <a:cxn ang="0">
                <a:pos x="connsiteX33337" y="connsiteY33337"/>
              </a:cxn>
              <a:cxn ang="0">
                <a:pos x="connsiteX33338" y="connsiteY33338"/>
              </a:cxn>
              <a:cxn ang="0">
                <a:pos x="connsiteX33339" y="connsiteY33339"/>
              </a:cxn>
              <a:cxn ang="0">
                <a:pos x="connsiteX33340" y="connsiteY33340"/>
              </a:cxn>
              <a:cxn ang="0">
                <a:pos x="connsiteX33341" y="connsiteY33341"/>
              </a:cxn>
              <a:cxn ang="0">
                <a:pos x="connsiteX33342" y="connsiteY33342"/>
              </a:cxn>
              <a:cxn ang="0">
                <a:pos x="connsiteX33343" y="connsiteY33343"/>
              </a:cxn>
              <a:cxn ang="0">
                <a:pos x="connsiteX33344" y="connsiteY33344"/>
              </a:cxn>
              <a:cxn ang="0">
                <a:pos x="connsiteX33345" y="connsiteY33345"/>
              </a:cxn>
              <a:cxn ang="0">
                <a:pos x="connsiteX33346" y="connsiteY33346"/>
              </a:cxn>
              <a:cxn ang="0">
                <a:pos x="connsiteX33347" y="connsiteY33347"/>
              </a:cxn>
              <a:cxn ang="0">
                <a:pos x="connsiteX33348" y="connsiteY33348"/>
              </a:cxn>
              <a:cxn ang="0">
                <a:pos x="connsiteX33349" y="connsiteY33349"/>
              </a:cxn>
              <a:cxn ang="0">
                <a:pos x="connsiteX33350" y="connsiteY33350"/>
              </a:cxn>
              <a:cxn ang="0">
                <a:pos x="connsiteX33351" y="connsiteY33351"/>
              </a:cxn>
              <a:cxn ang="0">
                <a:pos x="connsiteX33352" y="connsiteY33352"/>
              </a:cxn>
              <a:cxn ang="0">
                <a:pos x="connsiteX33353" y="connsiteY33353"/>
              </a:cxn>
              <a:cxn ang="0">
                <a:pos x="connsiteX33354" y="connsiteY33354"/>
              </a:cxn>
              <a:cxn ang="0">
                <a:pos x="connsiteX33355" y="connsiteY33355"/>
              </a:cxn>
              <a:cxn ang="0">
                <a:pos x="connsiteX33356" y="connsiteY33356"/>
              </a:cxn>
              <a:cxn ang="0">
                <a:pos x="connsiteX33357" y="connsiteY33357"/>
              </a:cxn>
              <a:cxn ang="0">
                <a:pos x="connsiteX33358" y="connsiteY33358"/>
              </a:cxn>
              <a:cxn ang="0">
                <a:pos x="connsiteX33359" y="connsiteY33359"/>
              </a:cxn>
              <a:cxn ang="0">
                <a:pos x="connsiteX33360" y="connsiteY33360"/>
              </a:cxn>
              <a:cxn ang="0">
                <a:pos x="connsiteX33361" y="connsiteY33361"/>
              </a:cxn>
              <a:cxn ang="0">
                <a:pos x="connsiteX33362" y="connsiteY33362"/>
              </a:cxn>
              <a:cxn ang="0">
                <a:pos x="connsiteX33363" y="connsiteY33363"/>
              </a:cxn>
              <a:cxn ang="0">
                <a:pos x="connsiteX33364" y="connsiteY33364"/>
              </a:cxn>
              <a:cxn ang="0">
                <a:pos x="connsiteX33365" y="connsiteY33365"/>
              </a:cxn>
              <a:cxn ang="0">
                <a:pos x="connsiteX33366" y="connsiteY33366"/>
              </a:cxn>
              <a:cxn ang="0">
                <a:pos x="connsiteX33367" y="connsiteY33367"/>
              </a:cxn>
              <a:cxn ang="0">
                <a:pos x="connsiteX33368" y="connsiteY33368"/>
              </a:cxn>
              <a:cxn ang="0">
                <a:pos x="connsiteX33369" y="connsiteY33369"/>
              </a:cxn>
              <a:cxn ang="0">
                <a:pos x="connsiteX33370" y="connsiteY33370"/>
              </a:cxn>
              <a:cxn ang="0">
                <a:pos x="connsiteX33371" y="connsiteY33371"/>
              </a:cxn>
              <a:cxn ang="0">
                <a:pos x="connsiteX33372" y="connsiteY33372"/>
              </a:cxn>
              <a:cxn ang="0">
                <a:pos x="connsiteX33373" y="connsiteY33373"/>
              </a:cxn>
              <a:cxn ang="0">
                <a:pos x="connsiteX33374" y="connsiteY33374"/>
              </a:cxn>
              <a:cxn ang="0">
                <a:pos x="connsiteX33375" y="connsiteY33375"/>
              </a:cxn>
              <a:cxn ang="0">
                <a:pos x="connsiteX33376" y="connsiteY33376"/>
              </a:cxn>
              <a:cxn ang="0">
                <a:pos x="connsiteX33377" y="connsiteY33377"/>
              </a:cxn>
              <a:cxn ang="0">
                <a:pos x="connsiteX33378" y="connsiteY33378"/>
              </a:cxn>
              <a:cxn ang="0">
                <a:pos x="connsiteX33379" y="connsiteY33379"/>
              </a:cxn>
              <a:cxn ang="0">
                <a:pos x="connsiteX33380" y="connsiteY33380"/>
              </a:cxn>
              <a:cxn ang="0">
                <a:pos x="connsiteX33381" y="connsiteY33381"/>
              </a:cxn>
              <a:cxn ang="0">
                <a:pos x="connsiteX33382" y="connsiteY33382"/>
              </a:cxn>
              <a:cxn ang="0">
                <a:pos x="connsiteX33383" y="connsiteY33383"/>
              </a:cxn>
              <a:cxn ang="0">
                <a:pos x="connsiteX33384" y="connsiteY33384"/>
              </a:cxn>
              <a:cxn ang="0">
                <a:pos x="connsiteX33385" y="connsiteY33385"/>
              </a:cxn>
              <a:cxn ang="0">
                <a:pos x="connsiteX33386" y="connsiteY33386"/>
              </a:cxn>
              <a:cxn ang="0">
                <a:pos x="connsiteX33387" y="connsiteY33387"/>
              </a:cxn>
              <a:cxn ang="0">
                <a:pos x="connsiteX33388" y="connsiteY33388"/>
              </a:cxn>
              <a:cxn ang="0">
                <a:pos x="connsiteX33389" y="connsiteY33389"/>
              </a:cxn>
              <a:cxn ang="0">
                <a:pos x="connsiteX33390" y="connsiteY33390"/>
              </a:cxn>
              <a:cxn ang="0">
                <a:pos x="connsiteX33391" y="connsiteY33391"/>
              </a:cxn>
              <a:cxn ang="0">
                <a:pos x="connsiteX33392" y="connsiteY33392"/>
              </a:cxn>
              <a:cxn ang="0">
                <a:pos x="connsiteX33393" y="connsiteY33393"/>
              </a:cxn>
              <a:cxn ang="0">
                <a:pos x="connsiteX33394" y="connsiteY33394"/>
              </a:cxn>
              <a:cxn ang="0">
                <a:pos x="connsiteX33395" y="connsiteY33395"/>
              </a:cxn>
              <a:cxn ang="0">
                <a:pos x="connsiteX33396" y="connsiteY33396"/>
              </a:cxn>
              <a:cxn ang="0">
                <a:pos x="connsiteX33397" y="connsiteY33397"/>
              </a:cxn>
              <a:cxn ang="0">
                <a:pos x="connsiteX33398" y="connsiteY33398"/>
              </a:cxn>
              <a:cxn ang="0">
                <a:pos x="connsiteX33399" y="connsiteY33399"/>
              </a:cxn>
              <a:cxn ang="0">
                <a:pos x="connsiteX33400" y="connsiteY33400"/>
              </a:cxn>
              <a:cxn ang="0">
                <a:pos x="connsiteX33401" y="connsiteY33401"/>
              </a:cxn>
              <a:cxn ang="0">
                <a:pos x="connsiteX33402" y="connsiteY33402"/>
              </a:cxn>
              <a:cxn ang="0">
                <a:pos x="connsiteX33403" y="connsiteY33403"/>
              </a:cxn>
              <a:cxn ang="0">
                <a:pos x="connsiteX33404" y="connsiteY33404"/>
              </a:cxn>
              <a:cxn ang="0">
                <a:pos x="connsiteX33405" y="connsiteY33405"/>
              </a:cxn>
              <a:cxn ang="0">
                <a:pos x="connsiteX33406" y="connsiteY33406"/>
              </a:cxn>
              <a:cxn ang="0">
                <a:pos x="connsiteX33407" y="connsiteY33407"/>
              </a:cxn>
              <a:cxn ang="0">
                <a:pos x="connsiteX33408" y="connsiteY33408"/>
              </a:cxn>
              <a:cxn ang="0">
                <a:pos x="connsiteX33409" y="connsiteY33409"/>
              </a:cxn>
              <a:cxn ang="0">
                <a:pos x="connsiteX33410" y="connsiteY33410"/>
              </a:cxn>
              <a:cxn ang="0">
                <a:pos x="connsiteX33411" y="connsiteY33411"/>
              </a:cxn>
              <a:cxn ang="0">
                <a:pos x="connsiteX33412" y="connsiteY33412"/>
              </a:cxn>
              <a:cxn ang="0">
                <a:pos x="connsiteX33413" y="connsiteY33413"/>
              </a:cxn>
              <a:cxn ang="0">
                <a:pos x="connsiteX33414" y="connsiteY33414"/>
              </a:cxn>
              <a:cxn ang="0">
                <a:pos x="connsiteX33415" y="connsiteY33415"/>
              </a:cxn>
              <a:cxn ang="0">
                <a:pos x="connsiteX33416" y="connsiteY33416"/>
              </a:cxn>
              <a:cxn ang="0">
                <a:pos x="connsiteX33417" y="connsiteY33417"/>
              </a:cxn>
              <a:cxn ang="0">
                <a:pos x="connsiteX33418" y="connsiteY33418"/>
              </a:cxn>
              <a:cxn ang="0">
                <a:pos x="connsiteX33419" y="connsiteY33419"/>
              </a:cxn>
              <a:cxn ang="0">
                <a:pos x="connsiteX33420" y="connsiteY33420"/>
              </a:cxn>
              <a:cxn ang="0">
                <a:pos x="connsiteX33421" y="connsiteY33421"/>
              </a:cxn>
              <a:cxn ang="0">
                <a:pos x="connsiteX33422" y="connsiteY33422"/>
              </a:cxn>
              <a:cxn ang="0">
                <a:pos x="connsiteX33423" y="connsiteY33423"/>
              </a:cxn>
              <a:cxn ang="0">
                <a:pos x="connsiteX33424" y="connsiteY33424"/>
              </a:cxn>
              <a:cxn ang="0">
                <a:pos x="connsiteX33425" y="connsiteY33425"/>
              </a:cxn>
              <a:cxn ang="0">
                <a:pos x="connsiteX33426" y="connsiteY33426"/>
              </a:cxn>
              <a:cxn ang="0">
                <a:pos x="connsiteX33427" y="connsiteY33427"/>
              </a:cxn>
              <a:cxn ang="0">
                <a:pos x="connsiteX33428" y="connsiteY33428"/>
              </a:cxn>
              <a:cxn ang="0">
                <a:pos x="connsiteX33429" y="connsiteY33429"/>
              </a:cxn>
              <a:cxn ang="0">
                <a:pos x="connsiteX33430" y="connsiteY33430"/>
              </a:cxn>
              <a:cxn ang="0">
                <a:pos x="connsiteX33431" y="connsiteY33431"/>
              </a:cxn>
              <a:cxn ang="0">
                <a:pos x="connsiteX33432" y="connsiteY33432"/>
              </a:cxn>
              <a:cxn ang="0">
                <a:pos x="connsiteX33433" y="connsiteY33433"/>
              </a:cxn>
              <a:cxn ang="0">
                <a:pos x="connsiteX33434" y="connsiteY33434"/>
              </a:cxn>
              <a:cxn ang="0">
                <a:pos x="connsiteX33435" y="connsiteY33435"/>
              </a:cxn>
              <a:cxn ang="0">
                <a:pos x="connsiteX33436" y="connsiteY33436"/>
              </a:cxn>
              <a:cxn ang="0">
                <a:pos x="connsiteX33437" y="connsiteY33437"/>
              </a:cxn>
              <a:cxn ang="0">
                <a:pos x="connsiteX33438" y="connsiteY33438"/>
              </a:cxn>
              <a:cxn ang="0">
                <a:pos x="connsiteX33439" y="connsiteY33439"/>
              </a:cxn>
              <a:cxn ang="0">
                <a:pos x="connsiteX33440" y="connsiteY33440"/>
              </a:cxn>
              <a:cxn ang="0">
                <a:pos x="connsiteX33441" y="connsiteY33441"/>
              </a:cxn>
              <a:cxn ang="0">
                <a:pos x="connsiteX33442" y="connsiteY33442"/>
              </a:cxn>
              <a:cxn ang="0">
                <a:pos x="connsiteX33443" y="connsiteY33443"/>
              </a:cxn>
              <a:cxn ang="0">
                <a:pos x="connsiteX33444" y="connsiteY33444"/>
              </a:cxn>
              <a:cxn ang="0">
                <a:pos x="connsiteX33445" y="connsiteY33445"/>
              </a:cxn>
              <a:cxn ang="0">
                <a:pos x="connsiteX33446" y="connsiteY33446"/>
              </a:cxn>
              <a:cxn ang="0">
                <a:pos x="connsiteX33447" y="connsiteY33447"/>
              </a:cxn>
              <a:cxn ang="0">
                <a:pos x="connsiteX33448" y="connsiteY33448"/>
              </a:cxn>
              <a:cxn ang="0">
                <a:pos x="connsiteX33449" y="connsiteY33449"/>
              </a:cxn>
              <a:cxn ang="0">
                <a:pos x="connsiteX33450" y="connsiteY33450"/>
              </a:cxn>
              <a:cxn ang="0">
                <a:pos x="connsiteX33451" y="connsiteY33451"/>
              </a:cxn>
              <a:cxn ang="0">
                <a:pos x="connsiteX33452" y="connsiteY33452"/>
              </a:cxn>
              <a:cxn ang="0">
                <a:pos x="connsiteX33453" y="connsiteY33453"/>
              </a:cxn>
              <a:cxn ang="0">
                <a:pos x="connsiteX33454" y="connsiteY33454"/>
              </a:cxn>
              <a:cxn ang="0">
                <a:pos x="connsiteX33455" y="connsiteY33455"/>
              </a:cxn>
              <a:cxn ang="0">
                <a:pos x="connsiteX33456" y="connsiteY33456"/>
              </a:cxn>
              <a:cxn ang="0">
                <a:pos x="connsiteX33457" y="connsiteY33457"/>
              </a:cxn>
              <a:cxn ang="0">
                <a:pos x="connsiteX33458" y="connsiteY33458"/>
              </a:cxn>
              <a:cxn ang="0">
                <a:pos x="connsiteX33459" y="connsiteY33459"/>
              </a:cxn>
              <a:cxn ang="0">
                <a:pos x="connsiteX33460" y="connsiteY33460"/>
              </a:cxn>
              <a:cxn ang="0">
                <a:pos x="connsiteX33461" y="connsiteY33461"/>
              </a:cxn>
              <a:cxn ang="0">
                <a:pos x="connsiteX33462" y="connsiteY33462"/>
              </a:cxn>
              <a:cxn ang="0">
                <a:pos x="connsiteX33463" y="connsiteY33463"/>
              </a:cxn>
              <a:cxn ang="0">
                <a:pos x="connsiteX33464" y="connsiteY33464"/>
              </a:cxn>
              <a:cxn ang="0">
                <a:pos x="connsiteX33465" y="connsiteY33465"/>
              </a:cxn>
              <a:cxn ang="0">
                <a:pos x="connsiteX33466" y="connsiteY33466"/>
              </a:cxn>
              <a:cxn ang="0">
                <a:pos x="connsiteX33467" y="connsiteY33467"/>
              </a:cxn>
              <a:cxn ang="0">
                <a:pos x="connsiteX33468" y="connsiteY33468"/>
              </a:cxn>
              <a:cxn ang="0">
                <a:pos x="connsiteX33469" y="connsiteY33469"/>
              </a:cxn>
              <a:cxn ang="0">
                <a:pos x="connsiteX33470" y="connsiteY33470"/>
              </a:cxn>
              <a:cxn ang="0">
                <a:pos x="connsiteX33471" y="connsiteY33471"/>
              </a:cxn>
              <a:cxn ang="0">
                <a:pos x="connsiteX33472" y="connsiteY33472"/>
              </a:cxn>
              <a:cxn ang="0">
                <a:pos x="connsiteX33473" y="connsiteY33473"/>
              </a:cxn>
              <a:cxn ang="0">
                <a:pos x="connsiteX33474" y="connsiteY33474"/>
              </a:cxn>
              <a:cxn ang="0">
                <a:pos x="connsiteX33475" y="connsiteY33475"/>
              </a:cxn>
              <a:cxn ang="0">
                <a:pos x="connsiteX33476" y="connsiteY33476"/>
              </a:cxn>
              <a:cxn ang="0">
                <a:pos x="connsiteX33477" y="connsiteY33477"/>
              </a:cxn>
              <a:cxn ang="0">
                <a:pos x="connsiteX33478" y="connsiteY33478"/>
              </a:cxn>
              <a:cxn ang="0">
                <a:pos x="connsiteX33479" y="connsiteY33479"/>
              </a:cxn>
              <a:cxn ang="0">
                <a:pos x="connsiteX33480" y="connsiteY33480"/>
              </a:cxn>
              <a:cxn ang="0">
                <a:pos x="connsiteX33481" y="connsiteY33481"/>
              </a:cxn>
              <a:cxn ang="0">
                <a:pos x="connsiteX33482" y="connsiteY33482"/>
              </a:cxn>
              <a:cxn ang="0">
                <a:pos x="connsiteX33483" y="connsiteY33483"/>
              </a:cxn>
              <a:cxn ang="0">
                <a:pos x="connsiteX33484" y="connsiteY33484"/>
              </a:cxn>
              <a:cxn ang="0">
                <a:pos x="connsiteX33485" y="connsiteY33485"/>
              </a:cxn>
              <a:cxn ang="0">
                <a:pos x="connsiteX33486" y="connsiteY33486"/>
              </a:cxn>
              <a:cxn ang="0">
                <a:pos x="connsiteX33487" y="connsiteY33487"/>
              </a:cxn>
              <a:cxn ang="0">
                <a:pos x="connsiteX33488" y="connsiteY33488"/>
              </a:cxn>
              <a:cxn ang="0">
                <a:pos x="connsiteX33489" y="connsiteY33489"/>
              </a:cxn>
              <a:cxn ang="0">
                <a:pos x="connsiteX33490" y="connsiteY33490"/>
              </a:cxn>
              <a:cxn ang="0">
                <a:pos x="connsiteX33491" y="connsiteY33491"/>
              </a:cxn>
              <a:cxn ang="0">
                <a:pos x="connsiteX33492" y="connsiteY33492"/>
              </a:cxn>
              <a:cxn ang="0">
                <a:pos x="connsiteX33493" y="connsiteY33493"/>
              </a:cxn>
              <a:cxn ang="0">
                <a:pos x="connsiteX33494" y="connsiteY33494"/>
              </a:cxn>
              <a:cxn ang="0">
                <a:pos x="connsiteX33495" y="connsiteY33495"/>
              </a:cxn>
              <a:cxn ang="0">
                <a:pos x="connsiteX33496" y="connsiteY33496"/>
              </a:cxn>
              <a:cxn ang="0">
                <a:pos x="connsiteX33497" y="connsiteY33497"/>
              </a:cxn>
              <a:cxn ang="0">
                <a:pos x="connsiteX33498" y="connsiteY33498"/>
              </a:cxn>
              <a:cxn ang="0">
                <a:pos x="connsiteX33499" y="connsiteY33499"/>
              </a:cxn>
              <a:cxn ang="0">
                <a:pos x="connsiteX33500" y="connsiteY33500"/>
              </a:cxn>
              <a:cxn ang="0">
                <a:pos x="connsiteX33501" y="connsiteY33501"/>
              </a:cxn>
              <a:cxn ang="0">
                <a:pos x="connsiteX33502" y="connsiteY33502"/>
              </a:cxn>
              <a:cxn ang="0">
                <a:pos x="connsiteX33503" y="connsiteY33503"/>
              </a:cxn>
              <a:cxn ang="0">
                <a:pos x="connsiteX33504" y="connsiteY33504"/>
              </a:cxn>
              <a:cxn ang="0">
                <a:pos x="connsiteX33505" y="connsiteY33505"/>
              </a:cxn>
              <a:cxn ang="0">
                <a:pos x="connsiteX33506" y="connsiteY33506"/>
              </a:cxn>
              <a:cxn ang="0">
                <a:pos x="connsiteX33507" y="connsiteY33507"/>
              </a:cxn>
              <a:cxn ang="0">
                <a:pos x="connsiteX33508" y="connsiteY33508"/>
              </a:cxn>
              <a:cxn ang="0">
                <a:pos x="connsiteX33509" y="connsiteY33509"/>
              </a:cxn>
              <a:cxn ang="0">
                <a:pos x="connsiteX33510" y="connsiteY33510"/>
              </a:cxn>
              <a:cxn ang="0">
                <a:pos x="connsiteX33511" y="connsiteY33511"/>
              </a:cxn>
              <a:cxn ang="0">
                <a:pos x="connsiteX33512" y="connsiteY33512"/>
              </a:cxn>
              <a:cxn ang="0">
                <a:pos x="connsiteX33513" y="connsiteY33513"/>
              </a:cxn>
              <a:cxn ang="0">
                <a:pos x="connsiteX33514" y="connsiteY33514"/>
              </a:cxn>
              <a:cxn ang="0">
                <a:pos x="connsiteX33515" y="connsiteY33515"/>
              </a:cxn>
              <a:cxn ang="0">
                <a:pos x="connsiteX33516" y="connsiteY33516"/>
              </a:cxn>
              <a:cxn ang="0">
                <a:pos x="connsiteX33517" y="connsiteY33517"/>
              </a:cxn>
              <a:cxn ang="0">
                <a:pos x="connsiteX33518" y="connsiteY33518"/>
              </a:cxn>
              <a:cxn ang="0">
                <a:pos x="connsiteX33519" y="connsiteY33519"/>
              </a:cxn>
              <a:cxn ang="0">
                <a:pos x="connsiteX33520" y="connsiteY33520"/>
              </a:cxn>
              <a:cxn ang="0">
                <a:pos x="connsiteX33521" y="connsiteY33521"/>
              </a:cxn>
              <a:cxn ang="0">
                <a:pos x="connsiteX33522" y="connsiteY33522"/>
              </a:cxn>
              <a:cxn ang="0">
                <a:pos x="connsiteX33523" y="connsiteY33523"/>
              </a:cxn>
              <a:cxn ang="0">
                <a:pos x="connsiteX33524" y="connsiteY33524"/>
              </a:cxn>
              <a:cxn ang="0">
                <a:pos x="connsiteX33525" y="connsiteY33525"/>
              </a:cxn>
              <a:cxn ang="0">
                <a:pos x="connsiteX33526" y="connsiteY33526"/>
              </a:cxn>
              <a:cxn ang="0">
                <a:pos x="connsiteX33527" y="connsiteY33527"/>
              </a:cxn>
              <a:cxn ang="0">
                <a:pos x="connsiteX33528" y="connsiteY33528"/>
              </a:cxn>
              <a:cxn ang="0">
                <a:pos x="connsiteX33529" y="connsiteY33529"/>
              </a:cxn>
              <a:cxn ang="0">
                <a:pos x="connsiteX33530" y="connsiteY33530"/>
              </a:cxn>
              <a:cxn ang="0">
                <a:pos x="connsiteX33531" y="connsiteY33531"/>
              </a:cxn>
              <a:cxn ang="0">
                <a:pos x="connsiteX33532" y="connsiteY33532"/>
              </a:cxn>
              <a:cxn ang="0">
                <a:pos x="connsiteX33533" y="connsiteY33533"/>
              </a:cxn>
              <a:cxn ang="0">
                <a:pos x="connsiteX33534" y="connsiteY33534"/>
              </a:cxn>
              <a:cxn ang="0">
                <a:pos x="connsiteX33535" y="connsiteY33535"/>
              </a:cxn>
              <a:cxn ang="0">
                <a:pos x="connsiteX33536" y="connsiteY33536"/>
              </a:cxn>
              <a:cxn ang="0">
                <a:pos x="connsiteX33537" y="connsiteY33537"/>
              </a:cxn>
              <a:cxn ang="0">
                <a:pos x="connsiteX33538" y="connsiteY33538"/>
              </a:cxn>
              <a:cxn ang="0">
                <a:pos x="connsiteX33539" y="connsiteY33539"/>
              </a:cxn>
              <a:cxn ang="0">
                <a:pos x="connsiteX33540" y="connsiteY33540"/>
              </a:cxn>
              <a:cxn ang="0">
                <a:pos x="connsiteX33541" y="connsiteY33541"/>
              </a:cxn>
              <a:cxn ang="0">
                <a:pos x="connsiteX33542" y="connsiteY33542"/>
              </a:cxn>
              <a:cxn ang="0">
                <a:pos x="connsiteX33543" y="connsiteY33543"/>
              </a:cxn>
              <a:cxn ang="0">
                <a:pos x="connsiteX33544" y="connsiteY33544"/>
              </a:cxn>
              <a:cxn ang="0">
                <a:pos x="connsiteX33545" y="connsiteY33545"/>
              </a:cxn>
              <a:cxn ang="0">
                <a:pos x="connsiteX33546" y="connsiteY33546"/>
              </a:cxn>
              <a:cxn ang="0">
                <a:pos x="connsiteX33547" y="connsiteY33547"/>
              </a:cxn>
              <a:cxn ang="0">
                <a:pos x="connsiteX33548" y="connsiteY33548"/>
              </a:cxn>
              <a:cxn ang="0">
                <a:pos x="connsiteX33549" y="connsiteY33549"/>
              </a:cxn>
              <a:cxn ang="0">
                <a:pos x="connsiteX33550" y="connsiteY33550"/>
              </a:cxn>
              <a:cxn ang="0">
                <a:pos x="connsiteX33551" y="connsiteY33551"/>
              </a:cxn>
              <a:cxn ang="0">
                <a:pos x="connsiteX33552" y="connsiteY33552"/>
              </a:cxn>
              <a:cxn ang="0">
                <a:pos x="connsiteX33553" y="connsiteY33553"/>
              </a:cxn>
              <a:cxn ang="0">
                <a:pos x="connsiteX33554" y="connsiteY33554"/>
              </a:cxn>
              <a:cxn ang="0">
                <a:pos x="connsiteX33555" y="connsiteY33555"/>
              </a:cxn>
              <a:cxn ang="0">
                <a:pos x="connsiteX33556" y="connsiteY33556"/>
              </a:cxn>
              <a:cxn ang="0">
                <a:pos x="connsiteX33557" y="connsiteY33557"/>
              </a:cxn>
              <a:cxn ang="0">
                <a:pos x="connsiteX33558" y="connsiteY33558"/>
              </a:cxn>
              <a:cxn ang="0">
                <a:pos x="connsiteX33559" y="connsiteY33559"/>
              </a:cxn>
              <a:cxn ang="0">
                <a:pos x="connsiteX33560" y="connsiteY33560"/>
              </a:cxn>
              <a:cxn ang="0">
                <a:pos x="connsiteX33561" y="connsiteY33561"/>
              </a:cxn>
              <a:cxn ang="0">
                <a:pos x="connsiteX33562" y="connsiteY33562"/>
              </a:cxn>
              <a:cxn ang="0">
                <a:pos x="connsiteX33563" y="connsiteY33563"/>
              </a:cxn>
              <a:cxn ang="0">
                <a:pos x="connsiteX33564" y="connsiteY33564"/>
              </a:cxn>
              <a:cxn ang="0">
                <a:pos x="connsiteX33565" y="connsiteY33565"/>
              </a:cxn>
              <a:cxn ang="0">
                <a:pos x="connsiteX33566" y="connsiteY33566"/>
              </a:cxn>
              <a:cxn ang="0">
                <a:pos x="connsiteX33567" y="connsiteY33567"/>
              </a:cxn>
              <a:cxn ang="0">
                <a:pos x="connsiteX33568" y="connsiteY33568"/>
              </a:cxn>
              <a:cxn ang="0">
                <a:pos x="connsiteX33569" y="connsiteY33569"/>
              </a:cxn>
              <a:cxn ang="0">
                <a:pos x="connsiteX33570" y="connsiteY33570"/>
              </a:cxn>
              <a:cxn ang="0">
                <a:pos x="connsiteX33571" y="connsiteY33571"/>
              </a:cxn>
              <a:cxn ang="0">
                <a:pos x="connsiteX33572" y="connsiteY33572"/>
              </a:cxn>
              <a:cxn ang="0">
                <a:pos x="connsiteX33573" y="connsiteY33573"/>
              </a:cxn>
              <a:cxn ang="0">
                <a:pos x="connsiteX33574" y="connsiteY33574"/>
              </a:cxn>
              <a:cxn ang="0">
                <a:pos x="connsiteX33575" y="connsiteY33575"/>
              </a:cxn>
              <a:cxn ang="0">
                <a:pos x="connsiteX33576" y="connsiteY33576"/>
              </a:cxn>
              <a:cxn ang="0">
                <a:pos x="connsiteX33577" y="connsiteY33577"/>
              </a:cxn>
              <a:cxn ang="0">
                <a:pos x="connsiteX33578" y="connsiteY33578"/>
              </a:cxn>
              <a:cxn ang="0">
                <a:pos x="connsiteX33579" y="connsiteY33579"/>
              </a:cxn>
              <a:cxn ang="0">
                <a:pos x="connsiteX33580" y="connsiteY33580"/>
              </a:cxn>
              <a:cxn ang="0">
                <a:pos x="connsiteX33581" y="connsiteY33581"/>
              </a:cxn>
              <a:cxn ang="0">
                <a:pos x="connsiteX33582" y="connsiteY33582"/>
              </a:cxn>
              <a:cxn ang="0">
                <a:pos x="connsiteX33583" y="connsiteY33583"/>
              </a:cxn>
              <a:cxn ang="0">
                <a:pos x="connsiteX33584" y="connsiteY33584"/>
              </a:cxn>
              <a:cxn ang="0">
                <a:pos x="connsiteX33585" y="connsiteY33585"/>
              </a:cxn>
              <a:cxn ang="0">
                <a:pos x="connsiteX33586" y="connsiteY33586"/>
              </a:cxn>
              <a:cxn ang="0">
                <a:pos x="connsiteX33587" y="connsiteY33587"/>
              </a:cxn>
              <a:cxn ang="0">
                <a:pos x="connsiteX33588" y="connsiteY33588"/>
              </a:cxn>
              <a:cxn ang="0">
                <a:pos x="connsiteX33589" y="connsiteY33589"/>
              </a:cxn>
              <a:cxn ang="0">
                <a:pos x="connsiteX33590" y="connsiteY33590"/>
              </a:cxn>
              <a:cxn ang="0">
                <a:pos x="connsiteX33591" y="connsiteY33591"/>
              </a:cxn>
              <a:cxn ang="0">
                <a:pos x="connsiteX33592" y="connsiteY33592"/>
              </a:cxn>
              <a:cxn ang="0">
                <a:pos x="connsiteX33593" y="connsiteY33593"/>
              </a:cxn>
              <a:cxn ang="0">
                <a:pos x="connsiteX33594" y="connsiteY33594"/>
              </a:cxn>
              <a:cxn ang="0">
                <a:pos x="connsiteX33595" y="connsiteY33595"/>
              </a:cxn>
              <a:cxn ang="0">
                <a:pos x="connsiteX33596" y="connsiteY33596"/>
              </a:cxn>
              <a:cxn ang="0">
                <a:pos x="connsiteX33597" y="connsiteY33597"/>
              </a:cxn>
              <a:cxn ang="0">
                <a:pos x="connsiteX33598" y="connsiteY33598"/>
              </a:cxn>
              <a:cxn ang="0">
                <a:pos x="connsiteX33599" y="connsiteY33599"/>
              </a:cxn>
              <a:cxn ang="0">
                <a:pos x="connsiteX33600" y="connsiteY33600"/>
              </a:cxn>
              <a:cxn ang="0">
                <a:pos x="connsiteX33601" y="connsiteY33601"/>
              </a:cxn>
              <a:cxn ang="0">
                <a:pos x="connsiteX33602" y="connsiteY33602"/>
              </a:cxn>
              <a:cxn ang="0">
                <a:pos x="connsiteX33603" y="connsiteY33603"/>
              </a:cxn>
              <a:cxn ang="0">
                <a:pos x="connsiteX33604" y="connsiteY33604"/>
              </a:cxn>
              <a:cxn ang="0">
                <a:pos x="connsiteX33605" y="connsiteY33605"/>
              </a:cxn>
              <a:cxn ang="0">
                <a:pos x="connsiteX33606" y="connsiteY33606"/>
              </a:cxn>
              <a:cxn ang="0">
                <a:pos x="connsiteX33607" y="connsiteY33607"/>
              </a:cxn>
              <a:cxn ang="0">
                <a:pos x="connsiteX33608" y="connsiteY33608"/>
              </a:cxn>
              <a:cxn ang="0">
                <a:pos x="connsiteX33609" y="connsiteY33609"/>
              </a:cxn>
              <a:cxn ang="0">
                <a:pos x="connsiteX33610" y="connsiteY33610"/>
              </a:cxn>
              <a:cxn ang="0">
                <a:pos x="connsiteX33611" y="connsiteY33611"/>
              </a:cxn>
              <a:cxn ang="0">
                <a:pos x="connsiteX33612" y="connsiteY33612"/>
              </a:cxn>
              <a:cxn ang="0">
                <a:pos x="connsiteX33613" y="connsiteY33613"/>
              </a:cxn>
              <a:cxn ang="0">
                <a:pos x="connsiteX33614" y="connsiteY33614"/>
              </a:cxn>
              <a:cxn ang="0">
                <a:pos x="connsiteX33615" y="connsiteY33615"/>
              </a:cxn>
              <a:cxn ang="0">
                <a:pos x="connsiteX33616" y="connsiteY33616"/>
              </a:cxn>
              <a:cxn ang="0">
                <a:pos x="connsiteX33617" y="connsiteY33617"/>
              </a:cxn>
              <a:cxn ang="0">
                <a:pos x="connsiteX33618" y="connsiteY33618"/>
              </a:cxn>
              <a:cxn ang="0">
                <a:pos x="connsiteX33619" y="connsiteY33619"/>
              </a:cxn>
              <a:cxn ang="0">
                <a:pos x="connsiteX33620" y="connsiteY33620"/>
              </a:cxn>
              <a:cxn ang="0">
                <a:pos x="connsiteX33621" y="connsiteY33621"/>
              </a:cxn>
              <a:cxn ang="0">
                <a:pos x="connsiteX33622" y="connsiteY33622"/>
              </a:cxn>
              <a:cxn ang="0">
                <a:pos x="connsiteX33623" y="connsiteY33623"/>
              </a:cxn>
              <a:cxn ang="0">
                <a:pos x="connsiteX33624" y="connsiteY33624"/>
              </a:cxn>
              <a:cxn ang="0">
                <a:pos x="connsiteX33625" y="connsiteY33625"/>
              </a:cxn>
              <a:cxn ang="0">
                <a:pos x="connsiteX33626" y="connsiteY33626"/>
              </a:cxn>
              <a:cxn ang="0">
                <a:pos x="connsiteX33627" y="connsiteY33627"/>
              </a:cxn>
              <a:cxn ang="0">
                <a:pos x="connsiteX33628" y="connsiteY33628"/>
              </a:cxn>
              <a:cxn ang="0">
                <a:pos x="connsiteX33629" y="connsiteY33629"/>
              </a:cxn>
              <a:cxn ang="0">
                <a:pos x="connsiteX33630" y="connsiteY33630"/>
              </a:cxn>
              <a:cxn ang="0">
                <a:pos x="connsiteX33631" y="connsiteY33631"/>
              </a:cxn>
              <a:cxn ang="0">
                <a:pos x="connsiteX33632" y="connsiteY33632"/>
              </a:cxn>
              <a:cxn ang="0">
                <a:pos x="connsiteX33633" y="connsiteY33633"/>
              </a:cxn>
              <a:cxn ang="0">
                <a:pos x="connsiteX33634" y="connsiteY33634"/>
              </a:cxn>
              <a:cxn ang="0">
                <a:pos x="connsiteX33635" y="connsiteY33635"/>
              </a:cxn>
              <a:cxn ang="0">
                <a:pos x="connsiteX33636" y="connsiteY33636"/>
              </a:cxn>
              <a:cxn ang="0">
                <a:pos x="connsiteX33637" y="connsiteY33637"/>
              </a:cxn>
              <a:cxn ang="0">
                <a:pos x="connsiteX33638" y="connsiteY33638"/>
              </a:cxn>
              <a:cxn ang="0">
                <a:pos x="connsiteX33639" y="connsiteY33639"/>
              </a:cxn>
              <a:cxn ang="0">
                <a:pos x="connsiteX33640" y="connsiteY33640"/>
              </a:cxn>
              <a:cxn ang="0">
                <a:pos x="connsiteX33641" y="connsiteY33641"/>
              </a:cxn>
              <a:cxn ang="0">
                <a:pos x="connsiteX33642" y="connsiteY33642"/>
              </a:cxn>
              <a:cxn ang="0">
                <a:pos x="connsiteX33643" y="connsiteY33643"/>
              </a:cxn>
              <a:cxn ang="0">
                <a:pos x="connsiteX33644" y="connsiteY33644"/>
              </a:cxn>
              <a:cxn ang="0">
                <a:pos x="connsiteX33645" y="connsiteY33645"/>
              </a:cxn>
              <a:cxn ang="0">
                <a:pos x="connsiteX33646" y="connsiteY33646"/>
              </a:cxn>
              <a:cxn ang="0">
                <a:pos x="connsiteX33647" y="connsiteY33647"/>
              </a:cxn>
              <a:cxn ang="0">
                <a:pos x="connsiteX33648" y="connsiteY33648"/>
              </a:cxn>
              <a:cxn ang="0">
                <a:pos x="connsiteX33649" y="connsiteY33649"/>
              </a:cxn>
              <a:cxn ang="0">
                <a:pos x="connsiteX33650" y="connsiteY33650"/>
              </a:cxn>
              <a:cxn ang="0">
                <a:pos x="connsiteX33651" y="connsiteY33651"/>
              </a:cxn>
              <a:cxn ang="0">
                <a:pos x="connsiteX33652" y="connsiteY33652"/>
              </a:cxn>
              <a:cxn ang="0">
                <a:pos x="connsiteX33653" y="connsiteY33653"/>
              </a:cxn>
              <a:cxn ang="0">
                <a:pos x="connsiteX33654" y="connsiteY33654"/>
              </a:cxn>
              <a:cxn ang="0">
                <a:pos x="connsiteX33655" y="connsiteY33655"/>
              </a:cxn>
              <a:cxn ang="0">
                <a:pos x="connsiteX33656" y="connsiteY33656"/>
              </a:cxn>
              <a:cxn ang="0">
                <a:pos x="connsiteX33657" y="connsiteY33657"/>
              </a:cxn>
              <a:cxn ang="0">
                <a:pos x="connsiteX33658" y="connsiteY33658"/>
              </a:cxn>
              <a:cxn ang="0">
                <a:pos x="connsiteX33659" y="connsiteY33659"/>
              </a:cxn>
              <a:cxn ang="0">
                <a:pos x="connsiteX33660" y="connsiteY33660"/>
              </a:cxn>
              <a:cxn ang="0">
                <a:pos x="connsiteX33661" y="connsiteY33661"/>
              </a:cxn>
              <a:cxn ang="0">
                <a:pos x="connsiteX33662" y="connsiteY33662"/>
              </a:cxn>
              <a:cxn ang="0">
                <a:pos x="connsiteX33663" y="connsiteY33663"/>
              </a:cxn>
              <a:cxn ang="0">
                <a:pos x="connsiteX33664" y="connsiteY33664"/>
              </a:cxn>
              <a:cxn ang="0">
                <a:pos x="connsiteX33665" y="connsiteY33665"/>
              </a:cxn>
              <a:cxn ang="0">
                <a:pos x="connsiteX33666" y="connsiteY33666"/>
              </a:cxn>
              <a:cxn ang="0">
                <a:pos x="connsiteX33667" y="connsiteY33667"/>
              </a:cxn>
              <a:cxn ang="0">
                <a:pos x="connsiteX33668" y="connsiteY33668"/>
              </a:cxn>
              <a:cxn ang="0">
                <a:pos x="connsiteX33669" y="connsiteY33669"/>
              </a:cxn>
              <a:cxn ang="0">
                <a:pos x="connsiteX33670" y="connsiteY33670"/>
              </a:cxn>
              <a:cxn ang="0">
                <a:pos x="connsiteX33671" y="connsiteY33671"/>
              </a:cxn>
              <a:cxn ang="0">
                <a:pos x="connsiteX33672" y="connsiteY33672"/>
              </a:cxn>
              <a:cxn ang="0">
                <a:pos x="connsiteX33673" y="connsiteY33673"/>
              </a:cxn>
              <a:cxn ang="0">
                <a:pos x="connsiteX33674" y="connsiteY33674"/>
              </a:cxn>
              <a:cxn ang="0">
                <a:pos x="connsiteX33675" y="connsiteY33675"/>
              </a:cxn>
              <a:cxn ang="0">
                <a:pos x="connsiteX33676" y="connsiteY33676"/>
              </a:cxn>
              <a:cxn ang="0">
                <a:pos x="connsiteX33677" y="connsiteY33677"/>
              </a:cxn>
              <a:cxn ang="0">
                <a:pos x="connsiteX33678" y="connsiteY33678"/>
              </a:cxn>
              <a:cxn ang="0">
                <a:pos x="connsiteX33679" y="connsiteY33679"/>
              </a:cxn>
              <a:cxn ang="0">
                <a:pos x="connsiteX33680" y="connsiteY33680"/>
              </a:cxn>
              <a:cxn ang="0">
                <a:pos x="connsiteX33681" y="connsiteY33681"/>
              </a:cxn>
              <a:cxn ang="0">
                <a:pos x="connsiteX33682" y="connsiteY33682"/>
              </a:cxn>
              <a:cxn ang="0">
                <a:pos x="connsiteX33683" y="connsiteY33683"/>
              </a:cxn>
              <a:cxn ang="0">
                <a:pos x="connsiteX33684" y="connsiteY33684"/>
              </a:cxn>
              <a:cxn ang="0">
                <a:pos x="connsiteX33685" y="connsiteY33685"/>
              </a:cxn>
              <a:cxn ang="0">
                <a:pos x="connsiteX33686" y="connsiteY33686"/>
              </a:cxn>
              <a:cxn ang="0">
                <a:pos x="connsiteX33687" y="connsiteY33687"/>
              </a:cxn>
              <a:cxn ang="0">
                <a:pos x="connsiteX33688" y="connsiteY33688"/>
              </a:cxn>
              <a:cxn ang="0">
                <a:pos x="connsiteX33689" y="connsiteY33689"/>
              </a:cxn>
              <a:cxn ang="0">
                <a:pos x="connsiteX33690" y="connsiteY33690"/>
              </a:cxn>
              <a:cxn ang="0">
                <a:pos x="connsiteX33691" y="connsiteY33691"/>
              </a:cxn>
              <a:cxn ang="0">
                <a:pos x="connsiteX33692" y="connsiteY33692"/>
              </a:cxn>
              <a:cxn ang="0">
                <a:pos x="connsiteX33693" y="connsiteY33693"/>
              </a:cxn>
              <a:cxn ang="0">
                <a:pos x="connsiteX33694" y="connsiteY33694"/>
              </a:cxn>
              <a:cxn ang="0">
                <a:pos x="connsiteX33695" y="connsiteY33695"/>
              </a:cxn>
              <a:cxn ang="0">
                <a:pos x="connsiteX33696" y="connsiteY33696"/>
              </a:cxn>
              <a:cxn ang="0">
                <a:pos x="connsiteX33697" y="connsiteY33697"/>
              </a:cxn>
              <a:cxn ang="0">
                <a:pos x="connsiteX33698" y="connsiteY33698"/>
              </a:cxn>
              <a:cxn ang="0">
                <a:pos x="connsiteX33699" y="connsiteY33699"/>
              </a:cxn>
              <a:cxn ang="0">
                <a:pos x="connsiteX33700" y="connsiteY33700"/>
              </a:cxn>
              <a:cxn ang="0">
                <a:pos x="connsiteX33701" y="connsiteY33701"/>
              </a:cxn>
              <a:cxn ang="0">
                <a:pos x="connsiteX33702" y="connsiteY33702"/>
              </a:cxn>
              <a:cxn ang="0">
                <a:pos x="connsiteX33703" y="connsiteY33703"/>
              </a:cxn>
              <a:cxn ang="0">
                <a:pos x="connsiteX33704" y="connsiteY33704"/>
              </a:cxn>
              <a:cxn ang="0">
                <a:pos x="connsiteX33705" y="connsiteY33705"/>
              </a:cxn>
              <a:cxn ang="0">
                <a:pos x="connsiteX33706" y="connsiteY33706"/>
              </a:cxn>
              <a:cxn ang="0">
                <a:pos x="connsiteX33707" y="connsiteY33707"/>
              </a:cxn>
              <a:cxn ang="0">
                <a:pos x="connsiteX33708" y="connsiteY33708"/>
              </a:cxn>
              <a:cxn ang="0">
                <a:pos x="connsiteX33709" y="connsiteY33709"/>
              </a:cxn>
              <a:cxn ang="0">
                <a:pos x="connsiteX33710" y="connsiteY33710"/>
              </a:cxn>
              <a:cxn ang="0">
                <a:pos x="connsiteX33711" y="connsiteY33711"/>
              </a:cxn>
              <a:cxn ang="0">
                <a:pos x="connsiteX33712" y="connsiteY33712"/>
              </a:cxn>
              <a:cxn ang="0">
                <a:pos x="connsiteX33713" y="connsiteY33713"/>
              </a:cxn>
              <a:cxn ang="0">
                <a:pos x="connsiteX33714" y="connsiteY33714"/>
              </a:cxn>
              <a:cxn ang="0">
                <a:pos x="connsiteX33715" y="connsiteY33715"/>
              </a:cxn>
              <a:cxn ang="0">
                <a:pos x="connsiteX33716" y="connsiteY33716"/>
              </a:cxn>
              <a:cxn ang="0">
                <a:pos x="connsiteX33717" y="connsiteY33717"/>
              </a:cxn>
              <a:cxn ang="0">
                <a:pos x="connsiteX33718" y="connsiteY33718"/>
              </a:cxn>
              <a:cxn ang="0">
                <a:pos x="connsiteX33719" y="connsiteY33719"/>
              </a:cxn>
              <a:cxn ang="0">
                <a:pos x="connsiteX33720" y="connsiteY33720"/>
              </a:cxn>
              <a:cxn ang="0">
                <a:pos x="connsiteX33721" y="connsiteY33721"/>
              </a:cxn>
              <a:cxn ang="0">
                <a:pos x="connsiteX33722" y="connsiteY33722"/>
              </a:cxn>
              <a:cxn ang="0">
                <a:pos x="connsiteX33723" y="connsiteY33723"/>
              </a:cxn>
              <a:cxn ang="0">
                <a:pos x="connsiteX33724" y="connsiteY33724"/>
              </a:cxn>
              <a:cxn ang="0">
                <a:pos x="connsiteX33725" y="connsiteY33725"/>
              </a:cxn>
              <a:cxn ang="0">
                <a:pos x="connsiteX33726" y="connsiteY33726"/>
              </a:cxn>
              <a:cxn ang="0">
                <a:pos x="connsiteX33727" y="connsiteY33727"/>
              </a:cxn>
              <a:cxn ang="0">
                <a:pos x="connsiteX33728" y="connsiteY33728"/>
              </a:cxn>
              <a:cxn ang="0">
                <a:pos x="connsiteX33729" y="connsiteY33729"/>
              </a:cxn>
              <a:cxn ang="0">
                <a:pos x="connsiteX33730" y="connsiteY33730"/>
              </a:cxn>
              <a:cxn ang="0">
                <a:pos x="connsiteX33731" y="connsiteY33731"/>
              </a:cxn>
              <a:cxn ang="0">
                <a:pos x="connsiteX33732" y="connsiteY33732"/>
              </a:cxn>
              <a:cxn ang="0">
                <a:pos x="connsiteX33733" y="connsiteY33733"/>
              </a:cxn>
              <a:cxn ang="0">
                <a:pos x="connsiteX33734" y="connsiteY33734"/>
              </a:cxn>
              <a:cxn ang="0">
                <a:pos x="connsiteX33735" y="connsiteY33735"/>
              </a:cxn>
              <a:cxn ang="0">
                <a:pos x="connsiteX33736" y="connsiteY33736"/>
              </a:cxn>
              <a:cxn ang="0">
                <a:pos x="connsiteX33737" y="connsiteY33737"/>
              </a:cxn>
              <a:cxn ang="0">
                <a:pos x="connsiteX33738" y="connsiteY33738"/>
              </a:cxn>
              <a:cxn ang="0">
                <a:pos x="connsiteX33739" y="connsiteY33739"/>
              </a:cxn>
              <a:cxn ang="0">
                <a:pos x="connsiteX33740" y="connsiteY33740"/>
              </a:cxn>
              <a:cxn ang="0">
                <a:pos x="connsiteX33741" y="connsiteY33741"/>
              </a:cxn>
              <a:cxn ang="0">
                <a:pos x="connsiteX33742" y="connsiteY33742"/>
              </a:cxn>
              <a:cxn ang="0">
                <a:pos x="connsiteX33743" y="connsiteY33743"/>
              </a:cxn>
              <a:cxn ang="0">
                <a:pos x="connsiteX33744" y="connsiteY33744"/>
              </a:cxn>
              <a:cxn ang="0">
                <a:pos x="connsiteX33745" y="connsiteY33745"/>
              </a:cxn>
              <a:cxn ang="0">
                <a:pos x="connsiteX33746" y="connsiteY33746"/>
              </a:cxn>
              <a:cxn ang="0">
                <a:pos x="connsiteX33747" y="connsiteY33747"/>
              </a:cxn>
              <a:cxn ang="0">
                <a:pos x="connsiteX33748" y="connsiteY33748"/>
              </a:cxn>
              <a:cxn ang="0">
                <a:pos x="connsiteX33749" y="connsiteY33749"/>
              </a:cxn>
              <a:cxn ang="0">
                <a:pos x="connsiteX33750" y="connsiteY33750"/>
              </a:cxn>
              <a:cxn ang="0">
                <a:pos x="connsiteX33751" y="connsiteY33751"/>
              </a:cxn>
              <a:cxn ang="0">
                <a:pos x="connsiteX33752" y="connsiteY33752"/>
              </a:cxn>
              <a:cxn ang="0">
                <a:pos x="connsiteX33753" y="connsiteY33753"/>
              </a:cxn>
              <a:cxn ang="0">
                <a:pos x="connsiteX33754" y="connsiteY33754"/>
              </a:cxn>
              <a:cxn ang="0">
                <a:pos x="connsiteX33755" y="connsiteY33755"/>
              </a:cxn>
              <a:cxn ang="0">
                <a:pos x="connsiteX33756" y="connsiteY33756"/>
              </a:cxn>
              <a:cxn ang="0">
                <a:pos x="connsiteX33757" y="connsiteY33757"/>
              </a:cxn>
              <a:cxn ang="0">
                <a:pos x="connsiteX33758" y="connsiteY33758"/>
              </a:cxn>
              <a:cxn ang="0">
                <a:pos x="connsiteX33759" y="connsiteY33759"/>
              </a:cxn>
              <a:cxn ang="0">
                <a:pos x="connsiteX33760" y="connsiteY33760"/>
              </a:cxn>
              <a:cxn ang="0">
                <a:pos x="connsiteX33761" y="connsiteY33761"/>
              </a:cxn>
              <a:cxn ang="0">
                <a:pos x="connsiteX33762" y="connsiteY33762"/>
              </a:cxn>
              <a:cxn ang="0">
                <a:pos x="connsiteX33763" y="connsiteY33763"/>
              </a:cxn>
              <a:cxn ang="0">
                <a:pos x="connsiteX33764" y="connsiteY33764"/>
              </a:cxn>
              <a:cxn ang="0">
                <a:pos x="connsiteX33765" y="connsiteY33765"/>
              </a:cxn>
              <a:cxn ang="0">
                <a:pos x="connsiteX33766" y="connsiteY33766"/>
              </a:cxn>
              <a:cxn ang="0">
                <a:pos x="connsiteX33767" y="connsiteY33767"/>
              </a:cxn>
              <a:cxn ang="0">
                <a:pos x="connsiteX33768" y="connsiteY33768"/>
              </a:cxn>
              <a:cxn ang="0">
                <a:pos x="connsiteX33769" y="connsiteY33769"/>
              </a:cxn>
              <a:cxn ang="0">
                <a:pos x="connsiteX33770" y="connsiteY33770"/>
              </a:cxn>
              <a:cxn ang="0">
                <a:pos x="connsiteX33771" y="connsiteY33771"/>
              </a:cxn>
              <a:cxn ang="0">
                <a:pos x="connsiteX33772" y="connsiteY33772"/>
              </a:cxn>
              <a:cxn ang="0">
                <a:pos x="connsiteX33773" y="connsiteY33773"/>
              </a:cxn>
              <a:cxn ang="0">
                <a:pos x="connsiteX33774" y="connsiteY33774"/>
              </a:cxn>
              <a:cxn ang="0">
                <a:pos x="connsiteX33775" y="connsiteY33775"/>
              </a:cxn>
              <a:cxn ang="0">
                <a:pos x="connsiteX33776" y="connsiteY33776"/>
              </a:cxn>
              <a:cxn ang="0">
                <a:pos x="connsiteX33777" y="connsiteY33777"/>
              </a:cxn>
              <a:cxn ang="0">
                <a:pos x="connsiteX33778" y="connsiteY33778"/>
              </a:cxn>
              <a:cxn ang="0">
                <a:pos x="connsiteX33779" y="connsiteY33779"/>
              </a:cxn>
              <a:cxn ang="0">
                <a:pos x="connsiteX33780" y="connsiteY33780"/>
              </a:cxn>
              <a:cxn ang="0">
                <a:pos x="connsiteX33781" y="connsiteY33781"/>
              </a:cxn>
              <a:cxn ang="0">
                <a:pos x="connsiteX33782" y="connsiteY33782"/>
              </a:cxn>
              <a:cxn ang="0">
                <a:pos x="connsiteX33783" y="connsiteY33783"/>
              </a:cxn>
              <a:cxn ang="0">
                <a:pos x="connsiteX33784" y="connsiteY33784"/>
              </a:cxn>
              <a:cxn ang="0">
                <a:pos x="connsiteX33785" y="connsiteY33785"/>
              </a:cxn>
              <a:cxn ang="0">
                <a:pos x="connsiteX33786" y="connsiteY33786"/>
              </a:cxn>
              <a:cxn ang="0">
                <a:pos x="connsiteX33787" y="connsiteY33787"/>
              </a:cxn>
              <a:cxn ang="0">
                <a:pos x="connsiteX33788" y="connsiteY33788"/>
              </a:cxn>
              <a:cxn ang="0">
                <a:pos x="connsiteX33789" y="connsiteY33789"/>
              </a:cxn>
              <a:cxn ang="0">
                <a:pos x="connsiteX33790" y="connsiteY33790"/>
              </a:cxn>
              <a:cxn ang="0">
                <a:pos x="connsiteX33791" y="connsiteY33791"/>
              </a:cxn>
              <a:cxn ang="0">
                <a:pos x="connsiteX33792" y="connsiteY33792"/>
              </a:cxn>
              <a:cxn ang="0">
                <a:pos x="connsiteX33793" y="connsiteY33793"/>
              </a:cxn>
              <a:cxn ang="0">
                <a:pos x="connsiteX33794" y="connsiteY33794"/>
              </a:cxn>
              <a:cxn ang="0">
                <a:pos x="connsiteX33795" y="connsiteY33795"/>
              </a:cxn>
              <a:cxn ang="0">
                <a:pos x="connsiteX33796" y="connsiteY33796"/>
              </a:cxn>
              <a:cxn ang="0">
                <a:pos x="connsiteX33797" y="connsiteY33797"/>
              </a:cxn>
              <a:cxn ang="0">
                <a:pos x="connsiteX33798" y="connsiteY33798"/>
              </a:cxn>
              <a:cxn ang="0">
                <a:pos x="connsiteX33799" y="connsiteY33799"/>
              </a:cxn>
              <a:cxn ang="0">
                <a:pos x="connsiteX33800" y="connsiteY33800"/>
              </a:cxn>
              <a:cxn ang="0">
                <a:pos x="connsiteX33801" y="connsiteY33801"/>
              </a:cxn>
              <a:cxn ang="0">
                <a:pos x="connsiteX33802" y="connsiteY33802"/>
              </a:cxn>
              <a:cxn ang="0">
                <a:pos x="connsiteX33803" y="connsiteY33803"/>
              </a:cxn>
              <a:cxn ang="0">
                <a:pos x="connsiteX33804" y="connsiteY33804"/>
              </a:cxn>
              <a:cxn ang="0">
                <a:pos x="connsiteX33805" y="connsiteY33805"/>
              </a:cxn>
              <a:cxn ang="0">
                <a:pos x="connsiteX33806" y="connsiteY33806"/>
              </a:cxn>
              <a:cxn ang="0">
                <a:pos x="connsiteX33807" y="connsiteY33807"/>
              </a:cxn>
              <a:cxn ang="0">
                <a:pos x="connsiteX33808" y="connsiteY33808"/>
              </a:cxn>
              <a:cxn ang="0">
                <a:pos x="connsiteX33809" y="connsiteY33809"/>
              </a:cxn>
              <a:cxn ang="0">
                <a:pos x="connsiteX33810" y="connsiteY33810"/>
              </a:cxn>
              <a:cxn ang="0">
                <a:pos x="connsiteX33811" y="connsiteY33811"/>
              </a:cxn>
              <a:cxn ang="0">
                <a:pos x="connsiteX33812" y="connsiteY33812"/>
              </a:cxn>
              <a:cxn ang="0">
                <a:pos x="connsiteX33813" y="connsiteY33813"/>
              </a:cxn>
              <a:cxn ang="0">
                <a:pos x="connsiteX33814" y="connsiteY33814"/>
              </a:cxn>
              <a:cxn ang="0">
                <a:pos x="connsiteX33815" y="connsiteY33815"/>
              </a:cxn>
              <a:cxn ang="0">
                <a:pos x="connsiteX33816" y="connsiteY33816"/>
              </a:cxn>
              <a:cxn ang="0">
                <a:pos x="connsiteX33817" y="connsiteY33817"/>
              </a:cxn>
              <a:cxn ang="0">
                <a:pos x="connsiteX33818" y="connsiteY33818"/>
              </a:cxn>
              <a:cxn ang="0">
                <a:pos x="connsiteX33819" y="connsiteY33819"/>
              </a:cxn>
              <a:cxn ang="0">
                <a:pos x="connsiteX33820" y="connsiteY33820"/>
              </a:cxn>
              <a:cxn ang="0">
                <a:pos x="connsiteX33821" y="connsiteY33821"/>
              </a:cxn>
              <a:cxn ang="0">
                <a:pos x="connsiteX33822" y="connsiteY33822"/>
              </a:cxn>
              <a:cxn ang="0">
                <a:pos x="connsiteX33823" y="connsiteY33823"/>
              </a:cxn>
              <a:cxn ang="0">
                <a:pos x="connsiteX33824" y="connsiteY33824"/>
              </a:cxn>
              <a:cxn ang="0">
                <a:pos x="connsiteX33825" y="connsiteY33825"/>
              </a:cxn>
              <a:cxn ang="0">
                <a:pos x="connsiteX33826" y="connsiteY33826"/>
              </a:cxn>
              <a:cxn ang="0">
                <a:pos x="connsiteX33827" y="connsiteY33827"/>
              </a:cxn>
              <a:cxn ang="0">
                <a:pos x="connsiteX33828" y="connsiteY33828"/>
              </a:cxn>
              <a:cxn ang="0">
                <a:pos x="connsiteX33829" y="connsiteY33829"/>
              </a:cxn>
              <a:cxn ang="0">
                <a:pos x="connsiteX33830" y="connsiteY33830"/>
              </a:cxn>
              <a:cxn ang="0">
                <a:pos x="connsiteX33831" y="connsiteY33831"/>
              </a:cxn>
              <a:cxn ang="0">
                <a:pos x="connsiteX33832" y="connsiteY33832"/>
              </a:cxn>
              <a:cxn ang="0">
                <a:pos x="connsiteX33833" y="connsiteY33833"/>
              </a:cxn>
              <a:cxn ang="0">
                <a:pos x="connsiteX33834" y="connsiteY33834"/>
              </a:cxn>
              <a:cxn ang="0">
                <a:pos x="connsiteX33835" y="connsiteY33835"/>
              </a:cxn>
              <a:cxn ang="0">
                <a:pos x="connsiteX33836" y="connsiteY33836"/>
              </a:cxn>
              <a:cxn ang="0">
                <a:pos x="connsiteX33837" y="connsiteY33837"/>
              </a:cxn>
              <a:cxn ang="0">
                <a:pos x="connsiteX33838" y="connsiteY33838"/>
              </a:cxn>
              <a:cxn ang="0">
                <a:pos x="connsiteX33839" y="connsiteY33839"/>
              </a:cxn>
              <a:cxn ang="0">
                <a:pos x="connsiteX33840" y="connsiteY33840"/>
              </a:cxn>
              <a:cxn ang="0">
                <a:pos x="connsiteX33841" y="connsiteY33841"/>
              </a:cxn>
              <a:cxn ang="0">
                <a:pos x="connsiteX33842" y="connsiteY33842"/>
              </a:cxn>
              <a:cxn ang="0">
                <a:pos x="connsiteX33843" y="connsiteY33843"/>
              </a:cxn>
              <a:cxn ang="0">
                <a:pos x="connsiteX33844" y="connsiteY33844"/>
              </a:cxn>
              <a:cxn ang="0">
                <a:pos x="connsiteX33845" y="connsiteY33845"/>
              </a:cxn>
              <a:cxn ang="0">
                <a:pos x="connsiteX33846" y="connsiteY33846"/>
              </a:cxn>
              <a:cxn ang="0">
                <a:pos x="connsiteX33847" y="connsiteY33847"/>
              </a:cxn>
              <a:cxn ang="0">
                <a:pos x="connsiteX33848" y="connsiteY33848"/>
              </a:cxn>
              <a:cxn ang="0">
                <a:pos x="connsiteX33849" y="connsiteY33849"/>
              </a:cxn>
              <a:cxn ang="0">
                <a:pos x="connsiteX33850" y="connsiteY33850"/>
              </a:cxn>
              <a:cxn ang="0">
                <a:pos x="connsiteX33851" y="connsiteY33851"/>
              </a:cxn>
              <a:cxn ang="0">
                <a:pos x="connsiteX33852" y="connsiteY33852"/>
              </a:cxn>
              <a:cxn ang="0">
                <a:pos x="connsiteX33853" y="connsiteY33853"/>
              </a:cxn>
              <a:cxn ang="0">
                <a:pos x="connsiteX33854" y="connsiteY33854"/>
              </a:cxn>
              <a:cxn ang="0">
                <a:pos x="connsiteX33855" y="connsiteY33855"/>
              </a:cxn>
              <a:cxn ang="0">
                <a:pos x="connsiteX33856" y="connsiteY33856"/>
              </a:cxn>
              <a:cxn ang="0">
                <a:pos x="connsiteX33857" y="connsiteY33857"/>
              </a:cxn>
              <a:cxn ang="0">
                <a:pos x="connsiteX33858" y="connsiteY33858"/>
              </a:cxn>
              <a:cxn ang="0">
                <a:pos x="connsiteX33859" y="connsiteY33859"/>
              </a:cxn>
              <a:cxn ang="0">
                <a:pos x="connsiteX33860" y="connsiteY33860"/>
              </a:cxn>
              <a:cxn ang="0">
                <a:pos x="connsiteX33861" y="connsiteY33861"/>
              </a:cxn>
              <a:cxn ang="0">
                <a:pos x="connsiteX33862" y="connsiteY33862"/>
              </a:cxn>
              <a:cxn ang="0">
                <a:pos x="connsiteX33863" y="connsiteY33863"/>
              </a:cxn>
              <a:cxn ang="0">
                <a:pos x="connsiteX33864" y="connsiteY33864"/>
              </a:cxn>
              <a:cxn ang="0">
                <a:pos x="connsiteX33865" y="connsiteY33865"/>
              </a:cxn>
              <a:cxn ang="0">
                <a:pos x="connsiteX33866" y="connsiteY33866"/>
              </a:cxn>
              <a:cxn ang="0">
                <a:pos x="connsiteX33867" y="connsiteY33867"/>
              </a:cxn>
              <a:cxn ang="0">
                <a:pos x="connsiteX33868" y="connsiteY33868"/>
              </a:cxn>
              <a:cxn ang="0">
                <a:pos x="connsiteX33869" y="connsiteY33869"/>
              </a:cxn>
              <a:cxn ang="0">
                <a:pos x="connsiteX33870" y="connsiteY33870"/>
              </a:cxn>
              <a:cxn ang="0">
                <a:pos x="connsiteX33871" y="connsiteY33871"/>
              </a:cxn>
              <a:cxn ang="0">
                <a:pos x="connsiteX33872" y="connsiteY33872"/>
              </a:cxn>
              <a:cxn ang="0">
                <a:pos x="connsiteX33873" y="connsiteY33873"/>
              </a:cxn>
              <a:cxn ang="0">
                <a:pos x="connsiteX33874" y="connsiteY33874"/>
              </a:cxn>
              <a:cxn ang="0">
                <a:pos x="connsiteX33875" y="connsiteY33875"/>
              </a:cxn>
              <a:cxn ang="0">
                <a:pos x="connsiteX33876" y="connsiteY33876"/>
              </a:cxn>
              <a:cxn ang="0">
                <a:pos x="connsiteX33877" y="connsiteY33877"/>
              </a:cxn>
              <a:cxn ang="0">
                <a:pos x="connsiteX33878" y="connsiteY33878"/>
              </a:cxn>
              <a:cxn ang="0">
                <a:pos x="connsiteX33879" y="connsiteY33879"/>
              </a:cxn>
              <a:cxn ang="0">
                <a:pos x="connsiteX33880" y="connsiteY33880"/>
              </a:cxn>
              <a:cxn ang="0">
                <a:pos x="connsiteX33881" y="connsiteY33881"/>
              </a:cxn>
              <a:cxn ang="0">
                <a:pos x="connsiteX33882" y="connsiteY33882"/>
              </a:cxn>
              <a:cxn ang="0">
                <a:pos x="connsiteX33883" y="connsiteY33883"/>
              </a:cxn>
              <a:cxn ang="0">
                <a:pos x="connsiteX33884" y="connsiteY33884"/>
              </a:cxn>
              <a:cxn ang="0">
                <a:pos x="connsiteX33885" y="connsiteY33885"/>
              </a:cxn>
              <a:cxn ang="0">
                <a:pos x="connsiteX33886" y="connsiteY33886"/>
              </a:cxn>
              <a:cxn ang="0">
                <a:pos x="connsiteX33887" y="connsiteY33887"/>
              </a:cxn>
              <a:cxn ang="0">
                <a:pos x="connsiteX33888" y="connsiteY33888"/>
              </a:cxn>
              <a:cxn ang="0">
                <a:pos x="connsiteX33889" y="connsiteY33889"/>
              </a:cxn>
              <a:cxn ang="0">
                <a:pos x="connsiteX33890" y="connsiteY33890"/>
              </a:cxn>
              <a:cxn ang="0">
                <a:pos x="connsiteX33891" y="connsiteY33891"/>
              </a:cxn>
              <a:cxn ang="0">
                <a:pos x="connsiteX33892" y="connsiteY33892"/>
              </a:cxn>
              <a:cxn ang="0">
                <a:pos x="connsiteX33893" y="connsiteY33893"/>
              </a:cxn>
              <a:cxn ang="0">
                <a:pos x="connsiteX33894" y="connsiteY33894"/>
              </a:cxn>
              <a:cxn ang="0">
                <a:pos x="connsiteX33895" y="connsiteY33895"/>
              </a:cxn>
              <a:cxn ang="0">
                <a:pos x="connsiteX33896" y="connsiteY33896"/>
              </a:cxn>
              <a:cxn ang="0">
                <a:pos x="connsiteX33897" y="connsiteY33897"/>
              </a:cxn>
              <a:cxn ang="0">
                <a:pos x="connsiteX33898" y="connsiteY33898"/>
              </a:cxn>
              <a:cxn ang="0">
                <a:pos x="connsiteX33899" y="connsiteY33899"/>
              </a:cxn>
              <a:cxn ang="0">
                <a:pos x="connsiteX33900" y="connsiteY33900"/>
              </a:cxn>
              <a:cxn ang="0">
                <a:pos x="connsiteX33901" y="connsiteY33901"/>
              </a:cxn>
              <a:cxn ang="0">
                <a:pos x="connsiteX33902" y="connsiteY33902"/>
              </a:cxn>
              <a:cxn ang="0">
                <a:pos x="connsiteX33903" y="connsiteY33903"/>
              </a:cxn>
              <a:cxn ang="0">
                <a:pos x="connsiteX33904" y="connsiteY33904"/>
              </a:cxn>
              <a:cxn ang="0">
                <a:pos x="connsiteX33905" y="connsiteY33905"/>
              </a:cxn>
              <a:cxn ang="0">
                <a:pos x="connsiteX33906" y="connsiteY33906"/>
              </a:cxn>
              <a:cxn ang="0">
                <a:pos x="connsiteX33907" y="connsiteY33907"/>
              </a:cxn>
              <a:cxn ang="0">
                <a:pos x="connsiteX33908" y="connsiteY33908"/>
              </a:cxn>
              <a:cxn ang="0">
                <a:pos x="connsiteX33909" y="connsiteY33909"/>
              </a:cxn>
              <a:cxn ang="0">
                <a:pos x="connsiteX33910" y="connsiteY33910"/>
              </a:cxn>
              <a:cxn ang="0">
                <a:pos x="connsiteX33911" y="connsiteY33911"/>
              </a:cxn>
              <a:cxn ang="0">
                <a:pos x="connsiteX33912" y="connsiteY33912"/>
              </a:cxn>
              <a:cxn ang="0">
                <a:pos x="connsiteX33913" y="connsiteY33913"/>
              </a:cxn>
              <a:cxn ang="0">
                <a:pos x="connsiteX33914" y="connsiteY33914"/>
              </a:cxn>
              <a:cxn ang="0">
                <a:pos x="connsiteX33915" y="connsiteY33915"/>
              </a:cxn>
              <a:cxn ang="0">
                <a:pos x="connsiteX33916" y="connsiteY33916"/>
              </a:cxn>
              <a:cxn ang="0">
                <a:pos x="connsiteX33917" y="connsiteY33917"/>
              </a:cxn>
              <a:cxn ang="0">
                <a:pos x="connsiteX33918" y="connsiteY33918"/>
              </a:cxn>
              <a:cxn ang="0">
                <a:pos x="connsiteX33919" y="connsiteY33919"/>
              </a:cxn>
              <a:cxn ang="0">
                <a:pos x="connsiteX33920" y="connsiteY33920"/>
              </a:cxn>
              <a:cxn ang="0">
                <a:pos x="connsiteX33921" y="connsiteY33921"/>
              </a:cxn>
              <a:cxn ang="0">
                <a:pos x="connsiteX33922" y="connsiteY33922"/>
              </a:cxn>
              <a:cxn ang="0">
                <a:pos x="connsiteX33923" y="connsiteY33923"/>
              </a:cxn>
              <a:cxn ang="0">
                <a:pos x="connsiteX33924" y="connsiteY33924"/>
              </a:cxn>
              <a:cxn ang="0">
                <a:pos x="connsiteX33925" y="connsiteY33925"/>
              </a:cxn>
              <a:cxn ang="0">
                <a:pos x="connsiteX33926" y="connsiteY33926"/>
              </a:cxn>
              <a:cxn ang="0">
                <a:pos x="connsiteX33927" y="connsiteY33927"/>
              </a:cxn>
              <a:cxn ang="0">
                <a:pos x="connsiteX33928" y="connsiteY33928"/>
              </a:cxn>
              <a:cxn ang="0">
                <a:pos x="connsiteX33929" y="connsiteY33929"/>
              </a:cxn>
              <a:cxn ang="0">
                <a:pos x="connsiteX33930" y="connsiteY33930"/>
              </a:cxn>
              <a:cxn ang="0">
                <a:pos x="connsiteX33931" y="connsiteY33931"/>
              </a:cxn>
              <a:cxn ang="0">
                <a:pos x="connsiteX33932" y="connsiteY33932"/>
              </a:cxn>
              <a:cxn ang="0">
                <a:pos x="connsiteX33933" y="connsiteY33933"/>
              </a:cxn>
              <a:cxn ang="0">
                <a:pos x="connsiteX33934" y="connsiteY33934"/>
              </a:cxn>
              <a:cxn ang="0">
                <a:pos x="connsiteX33935" y="connsiteY33935"/>
              </a:cxn>
              <a:cxn ang="0">
                <a:pos x="connsiteX33936" y="connsiteY33936"/>
              </a:cxn>
              <a:cxn ang="0">
                <a:pos x="connsiteX33937" y="connsiteY33937"/>
              </a:cxn>
              <a:cxn ang="0">
                <a:pos x="connsiteX33938" y="connsiteY33938"/>
              </a:cxn>
              <a:cxn ang="0">
                <a:pos x="connsiteX33939" y="connsiteY33939"/>
              </a:cxn>
              <a:cxn ang="0">
                <a:pos x="connsiteX33940" y="connsiteY33940"/>
              </a:cxn>
              <a:cxn ang="0">
                <a:pos x="connsiteX33941" y="connsiteY33941"/>
              </a:cxn>
              <a:cxn ang="0">
                <a:pos x="connsiteX33942" y="connsiteY33942"/>
              </a:cxn>
              <a:cxn ang="0">
                <a:pos x="connsiteX33943" y="connsiteY33943"/>
              </a:cxn>
              <a:cxn ang="0">
                <a:pos x="connsiteX33944" y="connsiteY33944"/>
              </a:cxn>
              <a:cxn ang="0">
                <a:pos x="connsiteX33945" y="connsiteY33945"/>
              </a:cxn>
              <a:cxn ang="0">
                <a:pos x="connsiteX33946" y="connsiteY33946"/>
              </a:cxn>
              <a:cxn ang="0">
                <a:pos x="connsiteX33947" y="connsiteY33947"/>
              </a:cxn>
              <a:cxn ang="0">
                <a:pos x="connsiteX33948" y="connsiteY33948"/>
              </a:cxn>
              <a:cxn ang="0">
                <a:pos x="connsiteX33949" y="connsiteY33949"/>
              </a:cxn>
              <a:cxn ang="0">
                <a:pos x="connsiteX33950" y="connsiteY33950"/>
              </a:cxn>
              <a:cxn ang="0">
                <a:pos x="connsiteX33951" y="connsiteY33951"/>
              </a:cxn>
              <a:cxn ang="0">
                <a:pos x="connsiteX33952" y="connsiteY33952"/>
              </a:cxn>
              <a:cxn ang="0">
                <a:pos x="connsiteX33953" y="connsiteY33953"/>
              </a:cxn>
              <a:cxn ang="0">
                <a:pos x="connsiteX33954" y="connsiteY33954"/>
              </a:cxn>
              <a:cxn ang="0">
                <a:pos x="connsiteX33955" y="connsiteY33955"/>
              </a:cxn>
              <a:cxn ang="0">
                <a:pos x="connsiteX33956" y="connsiteY33956"/>
              </a:cxn>
              <a:cxn ang="0">
                <a:pos x="connsiteX33957" y="connsiteY33957"/>
              </a:cxn>
              <a:cxn ang="0">
                <a:pos x="connsiteX33958" y="connsiteY33958"/>
              </a:cxn>
              <a:cxn ang="0">
                <a:pos x="connsiteX33959" y="connsiteY33959"/>
              </a:cxn>
              <a:cxn ang="0">
                <a:pos x="connsiteX33960" y="connsiteY33960"/>
              </a:cxn>
              <a:cxn ang="0">
                <a:pos x="connsiteX33961" y="connsiteY33961"/>
              </a:cxn>
              <a:cxn ang="0">
                <a:pos x="connsiteX33962" y="connsiteY33962"/>
              </a:cxn>
              <a:cxn ang="0">
                <a:pos x="connsiteX33963" y="connsiteY33963"/>
              </a:cxn>
              <a:cxn ang="0">
                <a:pos x="connsiteX33964" y="connsiteY33964"/>
              </a:cxn>
              <a:cxn ang="0">
                <a:pos x="connsiteX33965" y="connsiteY33965"/>
              </a:cxn>
              <a:cxn ang="0">
                <a:pos x="connsiteX33966" y="connsiteY33966"/>
              </a:cxn>
              <a:cxn ang="0">
                <a:pos x="connsiteX33967" y="connsiteY33967"/>
              </a:cxn>
              <a:cxn ang="0">
                <a:pos x="connsiteX33968" y="connsiteY33968"/>
              </a:cxn>
              <a:cxn ang="0">
                <a:pos x="connsiteX33969" y="connsiteY33969"/>
              </a:cxn>
              <a:cxn ang="0">
                <a:pos x="connsiteX33970" y="connsiteY33970"/>
              </a:cxn>
              <a:cxn ang="0">
                <a:pos x="connsiteX33971" y="connsiteY33971"/>
              </a:cxn>
              <a:cxn ang="0">
                <a:pos x="connsiteX33972" y="connsiteY33972"/>
              </a:cxn>
              <a:cxn ang="0">
                <a:pos x="connsiteX33973" y="connsiteY33973"/>
              </a:cxn>
              <a:cxn ang="0">
                <a:pos x="connsiteX33974" y="connsiteY33974"/>
              </a:cxn>
              <a:cxn ang="0">
                <a:pos x="connsiteX33975" y="connsiteY33975"/>
              </a:cxn>
              <a:cxn ang="0">
                <a:pos x="connsiteX33976" y="connsiteY33976"/>
              </a:cxn>
              <a:cxn ang="0">
                <a:pos x="connsiteX33977" y="connsiteY33977"/>
              </a:cxn>
              <a:cxn ang="0">
                <a:pos x="connsiteX33978" y="connsiteY33978"/>
              </a:cxn>
              <a:cxn ang="0">
                <a:pos x="connsiteX33979" y="connsiteY33979"/>
              </a:cxn>
              <a:cxn ang="0">
                <a:pos x="connsiteX33980" y="connsiteY33980"/>
              </a:cxn>
              <a:cxn ang="0">
                <a:pos x="connsiteX33981" y="connsiteY33981"/>
              </a:cxn>
              <a:cxn ang="0">
                <a:pos x="connsiteX33982" y="connsiteY33982"/>
              </a:cxn>
              <a:cxn ang="0">
                <a:pos x="connsiteX33983" y="connsiteY33983"/>
              </a:cxn>
              <a:cxn ang="0">
                <a:pos x="connsiteX33984" y="connsiteY33984"/>
              </a:cxn>
              <a:cxn ang="0">
                <a:pos x="connsiteX33985" y="connsiteY33985"/>
              </a:cxn>
              <a:cxn ang="0">
                <a:pos x="connsiteX33986" y="connsiteY33986"/>
              </a:cxn>
              <a:cxn ang="0">
                <a:pos x="connsiteX33987" y="connsiteY33987"/>
              </a:cxn>
              <a:cxn ang="0">
                <a:pos x="connsiteX33988" y="connsiteY33988"/>
              </a:cxn>
              <a:cxn ang="0">
                <a:pos x="connsiteX33989" y="connsiteY33989"/>
              </a:cxn>
              <a:cxn ang="0">
                <a:pos x="connsiteX33990" y="connsiteY33990"/>
              </a:cxn>
              <a:cxn ang="0">
                <a:pos x="connsiteX33991" y="connsiteY33991"/>
              </a:cxn>
              <a:cxn ang="0">
                <a:pos x="connsiteX33992" y="connsiteY33992"/>
              </a:cxn>
              <a:cxn ang="0">
                <a:pos x="connsiteX33993" y="connsiteY33993"/>
              </a:cxn>
              <a:cxn ang="0">
                <a:pos x="connsiteX33994" y="connsiteY33994"/>
              </a:cxn>
              <a:cxn ang="0">
                <a:pos x="connsiteX33995" y="connsiteY33995"/>
              </a:cxn>
              <a:cxn ang="0">
                <a:pos x="connsiteX33996" y="connsiteY33996"/>
              </a:cxn>
              <a:cxn ang="0">
                <a:pos x="connsiteX33997" y="connsiteY33997"/>
              </a:cxn>
              <a:cxn ang="0">
                <a:pos x="connsiteX33998" y="connsiteY33998"/>
              </a:cxn>
              <a:cxn ang="0">
                <a:pos x="connsiteX33999" y="connsiteY33999"/>
              </a:cxn>
              <a:cxn ang="0">
                <a:pos x="connsiteX34000" y="connsiteY34000"/>
              </a:cxn>
              <a:cxn ang="0">
                <a:pos x="connsiteX34001" y="connsiteY34001"/>
              </a:cxn>
              <a:cxn ang="0">
                <a:pos x="connsiteX34002" y="connsiteY34002"/>
              </a:cxn>
              <a:cxn ang="0">
                <a:pos x="connsiteX34003" y="connsiteY34003"/>
              </a:cxn>
              <a:cxn ang="0">
                <a:pos x="connsiteX34004" y="connsiteY34004"/>
              </a:cxn>
              <a:cxn ang="0">
                <a:pos x="connsiteX34005" y="connsiteY34005"/>
              </a:cxn>
              <a:cxn ang="0">
                <a:pos x="connsiteX34006" y="connsiteY34006"/>
              </a:cxn>
              <a:cxn ang="0">
                <a:pos x="connsiteX34007" y="connsiteY34007"/>
              </a:cxn>
              <a:cxn ang="0">
                <a:pos x="connsiteX34008" y="connsiteY34008"/>
              </a:cxn>
              <a:cxn ang="0">
                <a:pos x="connsiteX34009" y="connsiteY34009"/>
              </a:cxn>
              <a:cxn ang="0">
                <a:pos x="connsiteX34010" y="connsiteY34010"/>
              </a:cxn>
              <a:cxn ang="0">
                <a:pos x="connsiteX34011" y="connsiteY34011"/>
              </a:cxn>
              <a:cxn ang="0">
                <a:pos x="connsiteX34012" y="connsiteY34012"/>
              </a:cxn>
              <a:cxn ang="0">
                <a:pos x="connsiteX34013" y="connsiteY34013"/>
              </a:cxn>
              <a:cxn ang="0">
                <a:pos x="connsiteX34014" y="connsiteY34014"/>
              </a:cxn>
              <a:cxn ang="0">
                <a:pos x="connsiteX34015" y="connsiteY34015"/>
              </a:cxn>
              <a:cxn ang="0">
                <a:pos x="connsiteX34016" y="connsiteY34016"/>
              </a:cxn>
              <a:cxn ang="0">
                <a:pos x="connsiteX34017" y="connsiteY34017"/>
              </a:cxn>
              <a:cxn ang="0">
                <a:pos x="connsiteX34018" y="connsiteY34018"/>
              </a:cxn>
              <a:cxn ang="0">
                <a:pos x="connsiteX34019" y="connsiteY34019"/>
              </a:cxn>
              <a:cxn ang="0">
                <a:pos x="connsiteX34020" y="connsiteY34020"/>
              </a:cxn>
              <a:cxn ang="0">
                <a:pos x="connsiteX34021" y="connsiteY34021"/>
              </a:cxn>
              <a:cxn ang="0">
                <a:pos x="connsiteX34022" y="connsiteY34022"/>
              </a:cxn>
              <a:cxn ang="0">
                <a:pos x="connsiteX34023" y="connsiteY34023"/>
              </a:cxn>
              <a:cxn ang="0">
                <a:pos x="connsiteX34024" y="connsiteY34024"/>
              </a:cxn>
              <a:cxn ang="0">
                <a:pos x="connsiteX34025" y="connsiteY34025"/>
              </a:cxn>
              <a:cxn ang="0">
                <a:pos x="connsiteX34026" y="connsiteY34026"/>
              </a:cxn>
              <a:cxn ang="0">
                <a:pos x="connsiteX34027" y="connsiteY34027"/>
              </a:cxn>
              <a:cxn ang="0">
                <a:pos x="connsiteX34028" y="connsiteY34028"/>
              </a:cxn>
              <a:cxn ang="0">
                <a:pos x="connsiteX34029" y="connsiteY34029"/>
              </a:cxn>
              <a:cxn ang="0">
                <a:pos x="connsiteX34030" y="connsiteY34030"/>
              </a:cxn>
              <a:cxn ang="0">
                <a:pos x="connsiteX34031" y="connsiteY34031"/>
              </a:cxn>
              <a:cxn ang="0">
                <a:pos x="connsiteX34032" y="connsiteY34032"/>
              </a:cxn>
              <a:cxn ang="0">
                <a:pos x="connsiteX34033" y="connsiteY34033"/>
              </a:cxn>
              <a:cxn ang="0">
                <a:pos x="connsiteX34034" y="connsiteY34034"/>
              </a:cxn>
              <a:cxn ang="0">
                <a:pos x="connsiteX34035" y="connsiteY34035"/>
              </a:cxn>
              <a:cxn ang="0">
                <a:pos x="connsiteX34036" y="connsiteY34036"/>
              </a:cxn>
              <a:cxn ang="0">
                <a:pos x="connsiteX34037" y="connsiteY34037"/>
              </a:cxn>
              <a:cxn ang="0">
                <a:pos x="connsiteX34038" y="connsiteY34038"/>
              </a:cxn>
              <a:cxn ang="0">
                <a:pos x="connsiteX34039" y="connsiteY34039"/>
              </a:cxn>
              <a:cxn ang="0">
                <a:pos x="connsiteX34040" y="connsiteY34040"/>
              </a:cxn>
              <a:cxn ang="0">
                <a:pos x="connsiteX34041" y="connsiteY34041"/>
              </a:cxn>
              <a:cxn ang="0">
                <a:pos x="connsiteX34042" y="connsiteY34042"/>
              </a:cxn>
              <a:cxn ang="0">
                <a:pos x="connsiteX34043" y="connsiteY34043"/>
              </a:cxn>
              <a:cxn ang="0">
                <a:pos x="connsiteX34044" y="connsiteY34044"/>
              </a:cxn>
              <a:cxn ang="0">
                <a:pos x="connsiteX34045" y="connsiteY34045"/>
              </a:cxn>
              <a:cxn ang="0">
                <a:pos x="connsiteX34046" y="connsiteY34046"/>
              </a:cxn>
              <a:cxn ang="0">
                <a:pos x="connsiteX34047" y="connsiteY34047"/>
              </a:cxn>
              <a:cxn ang="0">
                <a:pos x="connsiteX34048" y="connsiteY34048"/>
              </a:cxn>
              <a:cxn ang="0">
                <a:pos x="connsiteX34049" y="connsiteY34049"/>
              </a:cxn>
              <a:cxn ang="0">
                <a:pos x="connsiteX34050" y="connsiteY34050"/>
              </a:cxn>
              <a:cxn ang="0">
                <a:pos x="connsiteX34051" y="connsiteY34051"/>
              </a:cxn>
              <a:cxn ang="0">
                <a:pos x="connsiteX34052" y="connsiteY34052"/>
              </a:cxn>
              <a:cxn ang="0">
                <a:pos x="connsiteX34053" y="connsiteY34053"/>
              </a:cxn>
              <a:cxn ang="0">
                <a:pos x="connsiteX34054" y="connsiteY34054"/>
              </a:cxn>
              <a:cxn ang="0">
                <a:pos x="connsiteX34055" y="connsiteY34055"/>
              </a:cxn>
              <a:cxn ang="0">
                <a:pos x="connsiteX34056" y="connsiteY34056"/>
              </a:cxn>
              <a:cxn ang="0">
                <a:pos x="connsiteX34057" y="connsiteY34057"/>
              </a:cxn>
              <a:cxn ang="0">
                <a:pos x="connsiteX34058" y="connsiteY34058"/>
              </a:cxn>
              <a:cxn ang="0">
                <a:pos x="connsiteX34059" y="connsiteY34059"/>
              </a:cxn>
              <a:cxn ang="0">
                <a:pos x="connsiteX34060" y="connsiteY34060"/>
              </a:cxn>
              <a:cxn ang="0">
                <a:pos x="connsiteX34061" y="connsiteY34061"/>
              </a:cxn>
              <a:cxn ang="0">
                <a:pos x="connsiteX34062" y="connsiteY34062"/>
              </a:cxn>
              <a:cxn ang="0">
                <a:pos x="connsiteX34063" y="connsiteY34063"/>
              </a:cxn>
              <a:cxn ang="0">
                <a:pos x="connsiteX34064" y="connsiteY34064"/>
              </a:cxn>
              <a:cxn ang="0">
                <a:pos x="connsiteX34065" y="connsiteY34065"/>
              </a:cxn>
              <a:cxn ang="0">
                <a:pos x="connsiteX34066" y="connsiteY34066"/>
              </a:cxn>
              <a:cxn ang="0">
                <a:pos x="connsiteX34067" y="connsiteY34067"/>
              </a:cxn>
              <a:cxn ang="0">
                <a:pos x="connsiteX34068" y="connsiteY34068"/>
              </a:cxn>
              <a:cxn ang="0">
                <a:pos x="connsiteX34069" y="connsiteY34069"/>
              </a:cxn>
              <a:cxn ang="0">
                <a:pos x="connsiteX34070" y="connsiteY34070"/>
              </a:cxn>
              <a:cxn ang="0">
                <a:pos x="connsiteX34071" y="connsiteY34071"/>
              </a:cxn>
              <a:cxn ang="0">
                <a:pos x="connsiteX34072" y="connsiteY34072"/>
              </a:cxn>
              <a:cxn ang="0">
                <a:pos x="connsiteX34073" y="connsiteY34073"/>
              </a:cxn>
              <a:cxn ang="0">
                <a:pos x="connsiteX34074" y="connsiteY34074"/>
              </a:cxn>
              <a:cxn ang="0">
                <a:pos x="connsiteX34075" y="connsiteY34075"/>
              </a:cxn>
              <a:cxn ang="0">
                <a:pos x="connsiteX34076" y="connsiteY34076"/>
              </a:cxn>
              <a:cxn ang="0">
                <a:pos x="connsiteX34077" y="connsiteY34077"/>
              </a:cxn>
              <a:cxn ang="0">
                <a:pos x="connsiteX34078" y="connsiteY34078"/>
              </a:cxn>
              <a:cxn ang="0">
                <a:pos x="connsiteX34079" y="connsiteY34079"/>
              </a:cxn>
              <a:cxn ang="0">
                <a:pos x="connsiteX34080" y="connsiteY34080"/>
              </a:cxn>
              <a:cxn ang="0">
                <a:pos x="connsiteX34081" y="connsiteY34081"/>
              </a:cxn>
              <a:cxn ang="0">
                <a:pos x="connsiteX34082" y="connsiteY34082"/>
              </a:cxn>
              <a:cxn ang="0">
                <a:pos x="connsiteX34083" y="connsiteY34083"/>
              </a:cxn>
              <a:cxn ang="0">
                <a:pos x="connsiteX34084" y="connsiteY34084"/>
              </a:cxn>
              <a:cxn ang="0">
                <a:pos x="connsiteX34085" y="connsiteY34085"/>
              </a:cxn>
              <a:cxn ang="0">
                <a:pos x="connsiteX34086" y="connsiteY34086"/>
              </a:cxn>
              <a:cxn ang="0">
                <a:pos x="connsiteX34087" y="connsiteY34087"/>
              </a:cxn>
              <a:cxn ang="0">
                <a:pos x="connsiteX34088" y="connsiteY34088"/>
              </a:cxn>
              <a:cxn ang="0">
                <a:pos x="connsiteX34089" y="connsiteY34089"/>
              </a:cxn>
              <a:cxn ang="0">
                <a:pos x="connsiteX34090" y="connsiteY34090"/>
              </a:cxn>
              <a:cxn ang="0">
                <a:pos x="connsiteX34091" y="connsiteY34091"/>
              </a:cxn>
              <a:cxn ang="0">
                <a:pos x="connsiteX34092" y="connsiteY34092"/>
              </a:cxn>
              <a:cxn ang="0">
                <a:pos x="connsiteX34093" y="connsiteY34093"/>
              </a:cxn>
              <a:cxn ang="0">
                <a:pos x="connsiteX34094" y="connsiteY34094"/>
              </a:cxn>
              <a:cxn ang="0">
                <a:pos x="connsiteX34095" y="connsiteY34095"/>
              </a:cxn>
              <a:cxn ang="0">
                <a:pos x="connsiteX34096" y="connsiteY34096"/>
              </a:cxn>
              <a:cxn ang="0">
                <a:pos x="connsiteX34097" y="connsiteY34097"/>
              </a:cxn>
              <a:cxn ang="0">
                <a:pos x="connsiteX34098" y="connsiteY34098"/>
              </a:cxn>
              <a:cxn ang="0">
                <a:pos x="connsiteX34099" y="connsiteY34099"/>
              </a:cxn>
              <a:cxn ang="0">
                <a:pos x="connsiteX34100" y="connsiteY34100"/>
              </a:cxn>
              <a:cxn ang="0">
                <a:pos x="connsiteX34101" y="connsiteY34101"/>
              </a:cxn>
              <a:cxn ang="0">
                <a:pos x="connsiteX34102" y="connsiteY34102"/>
              </a:cxn>
              <a:cxn ang="0">
                <a:pos x="connsiteX34103" y="connsiteY34103"/>
              </a:cxn>
              <a:cxn ang="0">
                <a:pos x="connsiteX34104" y="connsiteY34104"/>
              </a:cxn>
              <a:cxn ang="0">
                <a:pos x="connsiteX34105" y="connsiteY34105"/>
              </a:cxn>
              <a:cxn ang="0">
                <a:pos x="connsiteX34106" y="connsiteY34106"/>
              </a:cxn>
              <a:cxn ang="0">
                <a:pos x="connsiteX34107" y="connsiteY34107"/>
              </a:cxn>
              <a:cxn ang="0">
                <a:pos x="connsiteX34108" y="connsiteY34108"/>
              </a:cxn>
              <a:cxn ang="0">
                <a:pos x="connsiteX34109" y="connsiteY34109"/>
              </a:cxn>
              <a:cxn ang="0">
                <a:pos x="connsiteX34110" y="connsiteY34110"/>
              </a:cxn>
              <a:cxn ang="0">
                <a:pos x="connsiteX34111" y="connsiteY34111"/>
              </a:cxn>
              <a:cxn ang="0">
                <a:pos x="connsiteX34112" y="connsiteY34112"/>
              </a:cxn>
              <a:cxn ang="0">
                <a:pos x="connsiteX34113" y="connsiteY34113"/>
              </a:cxn>
              <a:cxn ang="0">
                <a:pos x="connsiteX34114" y="connsiteY34114"/>
              </a:cxn>
              <a:cxn ang="0">
                <a:pos x="connsiteX34115" y="connsiteY34115"/>
              </a:cxn>
              <a:cxn ang="0">
                <a:pos x="connsiteX34116" y="connsiteY34116"/>
              </a:cxn>
              <a:cxn ang="0">
                <a:pos x="connsiteX34117" y="connsiteY34117"/>
              </a:cxn>
              <a:cxn ang="0">
                <a:pos x="connsiteX34118" y="connsiteY34118"/>
              </a:cxn>
              <a:cxn ang="0">
                <a:pos x="connsiteX34119" y="connsiteY34119"/>
              </a:cxn>
              <a:cxn ang="0">
                <a:pos x="connsiteX34120" y="connsiteY34120"/>
              </a:cxn>
              <a:cxn ang="0">
                <a:pos x="connsiteX34121" y="connsiteY34121"/>
              </a:cxn>
              <a:cxn ang="0">
                <a:pos x="connsiteX34122" y="connsiteY34122"/>
              </a:cxn>
              <a:cxn ang="0">
                <a:pos x="connsiteX34123" y="connsiteY34123"/>
              </a:cxn>
              <a:cxn ang="0">
                <a:pos x="connsiteX34124" y="connsiteY34124"/>
              </a:cxn>
              <a:cxn ang="0">
                <a:pos x="connsiteX34125" y="connsiteY34125"/>
              </a:cxn>
              <a:cxn ang="0">
                <a:pos x="connsiteX34126" y="connsiteY34126"/>
              </a:cxn>
              <a:cxn ang="0">
                <a:pos x="connsiteX34127" y="connsiteY34127"/>
              </a:cxn>
              <a:cxn ang="0">
                <a:pos x="connsiteX34128" y="connsiteY34128"/>
              </a:cxn>
              <a:cxn ang="0">
                <a:pos x="connsiteX34129" y="connsiteY34129"/>
              </a:cxn>
              <a:cxn ang="0">
                <a:pos x="connsiteX34130" y="connsiteY34130"/>
              </a:cxn>
              <a:cxn ang="0">
                <a:pos x="connsiteX34131" y="connsiteY34131"/>
              </a:cxn>
              <a:cxn ang="0">
                <a:pos x="connsiteX34132" y="connsiteY34132"/>
              </a:cxn>
              <a:cxn ang="0">
                <a:pos x="connsiteX34133" y="connsiteY34133"/>
              </a:cxn>
              <a:cxn ang="0">
                <a:pos x="connsiteX34134" y="connsiteY34134"/>
              </a:cxn>
              <a:cxn ang="0">
                <a:pos x="connsiteX34135" y="connsiteY34135"/>
              </a:cxn>
              <a:cxn ang="0">
                <a:pos x="connsiteX34136" y="connsiteY34136"/>
              </a:cxn>
              <a:cxn ang="0">
                <a:pos x="connsiteX34137" y="connsiteY34137"/>
              </a:cxn>
              <a:cxn ang="0">
                <a:pos x="connsiteX34138" y="connsiteY34138"/>
              </a:cxn>
              <a:cxn ang="0">
                <a:pos x="connsiteX34139" y="connsiteY34139"/>
              </a:cxn>
              <a:cxn ang="0">
                <a:pos x="connsiteX34140" y="connsiteY34140"/>
              </a:cxn>
              <a:cxn ang="0">
                <a:pos x="connsiteX34141" y="connsiteY34141"/>
              </a:cxn>
              <a:cxn ang="0">
                <a:pos x="connsiteX34142" y="connsiteY34142"/>
              </a:cxn>
              <a:cxn ang="0">
                <a:pos x="connsiteX34143" y="connsiteY34143"/>
              </a:cxn>
              <a:cxn ang="0">
                <a:pos x="connsiteX34144" y="connsiteY34144"/>
              </a:cxn>
              <a:cxn ang="0">
                <a:pos x="connsiteX34145" y="connsiteY34145"/>
              </a:cxn>
              <a:cxn ang="0">
                <a:pos x="connsiteX34146" y="connsiteY34146"/>
              </a:cxn>
              <a:cxn ang="0">
                <a:pos x="connsiteX34147" y="connsiteY34147"/>
              </a:cxn>
              <a:cxn ang="0">
                <a:pos x="connsiteX34148" y="connsiteY34148"/>
              </a:cxn>
              <a:cxn ang="0">
                <a:pos x="connsiteX34149" y="connsiteY34149"/>
              </a:cxn>
              <a:cxn ang="0">
                <a:pos x="connsiteX34150" y="connsiteY34150"/>
              </a:cxn>
              <a:cxn ang="0">
                <a:pos x="connsiteX34151" y="connsiteY34151"/>
              </a:cxn>
              <a:cxn ang="0">
                <a:pos x="connsiteX34152" y="connsiteY34152"/>
              </a:cxn>
              <a:cxn ang="0">
                <a:pos x="connsiteX34153" y="connsiteY34153"/>
              </a:cxn>
              <a:cxn ang="0">
                <a:pos x="connsiteX34154" y="connsiteY34154"/>
              </a:cxn>
              <a:cxn ang="0">
                <a:pos x="connsiteX34155" y="connsiteY34155"/>
              </a:cxn>
              <a:cxn ang="0">
                <a:pos x="connsiteX34156" y="connsiteY34156"/>
              </a:cxn>
              <a:cxn ang="0">
                <a:pos x="connsiteX34157" y="connsiteY34157"/>
              </a:cxn>
              <a:cxn ang="0">
                <a:pos x="connsiteX34158" y="connsiteY34158"/>
              </a:cxn>
              <a:cxn ang="0">
                <a:pos x="connsiteX34159" y="connsiteY34159"/>
              </a:cxn>
              <a:cxn ang="0">
                <a:pos x="connsiteX34160" y="connsiteY34160"/>
              </a:cxn>
              <a:cxn ang="0">
                <a:pos x="connsiteX34161" y="connsiteY34161"/>
              </a:cxn>
              <a:cxn ang="0">
                <a:pos x="connsiteX34162" y="connsiteY34162"/>
              </a:cxn>
              <a:cxn ang="0">
                <a:pos x="connsiteX34163" y="connsiteY34163"/>
              </a:cxn>
              <a:cxn ang="0">
                <a:pos x="connsiteX34164" y="connsiteY34164"/>
              </a:cxn>
              <a:cxn ang="0">
                <a:pos x="connsiteX34165" y="connsiteY34165"/>
              </a:cxn>
              <a:cxn ang="0">
                <a:pos x="connsiteX34166" y="connsiteY34166"/>
              </a:cxn>
              <a:cxn ang="0">
                <a:pos x="connsiteX34167" y="connsiteY34167"/>
              </a:cxn>
              <a:cxn ang="0">
                <a:pos x="connsiteX34168" y="connsiteY34168"/>
              </a:cxn>
              <a:cxn ang="0">
                <a:pos x="connsiteX34169" y="connsiteY34169"/>
              </a:cxn>
              <a:cxn ang="0">
                <a:pos x="connsiteX34170" y="connsiteY34170"/>
              </a:cxn>
              <a:cxn ang="0">
                <a:pos x="connsiteX34171" y="connsiteY34171"/>
              </a:cxn>
              <a:cxn ang="0">
                <a:pos x="connsiteX34172" y="connsiteY34172"/>
              </a:cxn>
              <a:cxn ang="0">
                <a:pos x="connsiteX34173" y="connsiteY34173"/>
              </a:cxn>
              <a:cxn ang="0">
                <a:pos x="connsiteX34174" y="connsiteY34174"/>
              </a:cxn>
              <a:cxn ang="0">
                <a:pos x="connsiteX34175" y="connsiteY34175"/>
              </a:cxn>
              <a:cxn ang="0">
                <a:pos x="connsiteX34176" y="connsiteY34176"/>
              </a:cxn>
              <a:cxn ang="0">
                <a:pos x="connsiteX34177" y="connsiteY34177"/>
              </a:cxn>
              <a:cxn ang="0">
                <a:pos x="connsiteX34178" y="connsiteY34178"/>
              </a:cxn>
              <a:cxn ang="0">
                <a:pos x="connsiteX34179" y="connsiteY34179"/>
              </a:cxn>
              <a:cxn ang="0">
                <a:pos x="connsiteX34180" y="connsiteY34180"/>
              </a:cxn>
              <a:cxn ang="0">
                <a:pos x="connsiteX34181" y="connsiteY34181"/>
              </a:cxn>
              <a:cxn ang="0">
                <a:pos x="connsiteX34182" y="connsiteY34182"/>
              </a:cxn>
              <a:cxn ang="0">
                <a:pos x="connsiteX34183" y="connsiteY34183"/>
              </a:cxn>
              <a:cxn ang="0">
                <a:pos x="connsiteX34184" y="connsiteY34184"/>
              </a:cxn>
              <a:cxn ang="0">
                <a:pos x="connsiteX34185" y="connsiteY34185"/>
              </a:cxn>
              <a:cxn ang="0">
                <a:pos x="connsiteX34186" y="connsiteY34186"/>
              </a:cxn>
              <a:cxn ang="0">
                <a:pos x="connsiteX34187" y="connsiteY34187"/>
              </a:cxn>
              <a:cxn ang="0">
                <a:pos x="connsiteX34188" y="connsiteY34188"/>
              </a:cxn>
              <a:cxn ang="0">
                <a:pos x="connsiteX34189" y="connsiteY34189"/>
              </a:cxn>
              <a:cxn ang="0">
                <a:pos x="connsiteX34190" y="connsiteY34190"/>
              </a:cxn>
              <a:cxn ang="0">
                <a:pos x="connsiteX34191" y="connsiteY34191"/>
              </a:cxn>
              <a:cxn ang="0">
                <a:pos x="connsiteX34192" y="connsiteY34192"/>
              </a:cxn>
              <a:cxn ang="0">
                <a:pos x="connsiteX34193" y="connsiteY34193"/>
              </a:cxn>
              <a:cxn ang="0">
                <a:pos x="connsiteX34194" y="connsiteY34194"/>
              </a:cxn>
              <a:cxn ang="0">
                <a:pos x="connsiteX34195" y="connsiteY34195"/>
              </a:cxn>
              <a:cxn ang="0">
                <a:pos x="connsiteX34196" y="connsiteY34196"/>
              </a:cxn>
              <a:cxn ang="0">
                <a:pos x="connsiteX34197" y="connsiteY34197"/>
              </a:cxn>
              <a:cxn ang="0">
                <a:pos x="connsiteX34198" y="connsiteY34198"/>
              </a:cxn>
              <a:cxn ang="0">
                <a:pos x="connsiteX34199" y="connsiteY34199"/>
              </a:cxn>
              <a:cxn ang="0">
                <a:pos x="connsiteX34200" y="connsiteY34200"/>
              </a:cxn>
              <a:cxn ang="0">
                <a:pos x="connsiteX34201" y="connsiteY34201"/>
              </a:cxn>
              <a:cxn ang="0">
                <a:pos x="connsiteX34202" y="connsiteY34202"/>
              </a:cxn>
              <a:cxn ang="0">
                <a:pos x="connsiteX34203" y="connsiteY34203"/>
              </a:cxn>
              <a:cxn ang="0">
                <a:pos x="connsiteX34204" y="connsiteY34204"/>
              </a:cxn>
              <a:cxn ang="0">
                <a:pos x="connsiteX34205" y="connsiteY34205"/>
              </a:cxn>
              <a:cxn ang="0">
                <a:pos x="connsiteX34206" y="connsiteY34206"/>
              </a:cxn>
              <a:cxn ang="0">
                <a:pos x="connsiteX34207" y="connsiteY34207"/>
              </a:cxn>
              <a:cxn ang="0">
                <a:pos x="connsiteX34208" y="connsiteY34208"/>
              </a:cxn>
              <a:cxn ang="0">
                <a:pos x="connsiteX34209" y="connsiteY34209"/>
              </a:cxn>
              <a:cxn ang="0">
                <a:pos x="connsiteX34210" y="connsiteY34210"/>
              </a:cxn>
              <a:cxn ang="0">
                <a:pos x="connsiteX34211" y="connsiteY34211"/>
              </a:cxn>
              <a:cxn ang="0">
                <a:pos x="connsiteX34212" y="connsiteY34212"/>
              </a:cxn>
              <a:cxn ang="0">
                <a:pos x="connsiteX34213" y="connsiteY34213"/>
              </a:cxn>
              <a:cxn ang="0">
                <a:pos x="connsiteX34214" y="connsiteY34214"/>
              </a:cxn>
              <a:cxn ang="0">
                <a:pos x="connsiteX34215" y="connsiteY34215"/>
              </a:cxn>
              <a:cxn ang="0">
                <a:pos x="connsiteX34216" y="connsiteY34216"/>
              </a:cxn>
              <a:cxn ang="0">
                <a:pos x="connsiteX34217" y="connsiteY34217"/>
              </a:cxn>
              <a:cxn ang="0">
                <a:pos x="connsiteX34218" y="connsiteY34218"/>
              </a:cxn>
              <a:cxn ang="0">
                <a:pos x="connsiteX34219" y="connsiteY34219"/>
              </a:cxn>
              <a:cxn ang="0">
                <a:pos x="connsiteX34220" y="connsiteY34220"/>
              </a:cxn>
              <a:cxn ang="0">
                <a:pos x="connsiteX34221" y="connsiteY34221"/>
              </a:cxn>
              <a:cxn ang="0">
                <a:pos x="connsiteX34222" y="connsiteY34222"/>
              </a:cxn>
              <a:cxn ang="0">
                <a:pos x="connsiteX34223" y="connsiteY34223"/>
              </a:cxn>
              <a:cxn ang="0">
                <a:pos x="connsiteX34224" y="connsiteY34224"/>
              </a:cxn>
              <a:cxn ang="0">
                <a:pos x="connsiteX34225" y="connsiteY34225"/>
              </a:cxn>
              <a:cxn ang="0">
                <a:pos x="connsiteX34226" y="connsiteY34226"/>
              </a:cxn>
              <a:cxn ang="0">
                <a:pos x="connsiteX34227" y="connsiteY34227"/>
              </a:cxn>
              <a:cxn ang="0">
                <a:pos x="connsiteX34228" y="connsiteY34228"/>
              </a:cxn>
              <a:cxn ang="0">
                <a:pos x="connsiteX34229" y="connsiteY34229"/>
              </a:cxn>
              <a:cxn ang="0">
                <a:pos x="connsiteX34230" y="connsiteY34230"/>
              </a:cxn>
              <a:cxn ang="0">
                <a:pos x="connsiteX34231" y="connsiteY34231"/>
              </a:cxn>
              <a:cxn ang="0">
                <a:pos x="connsiteX34232" y="connsiteY34232"/>
              </a:cxn>
              <a:cxn ang="0">
                <a:pos x="connsiteX34233" y="connsiteY34233"/>
              </a:cxn>
              <a:cxn ang="0">
                <a:pos x="connsiteX34234" y="connsiteY34234"/>
              </a:cxn>
              <a:cxn ang="0">
                <a:pos x="connsiteX34235" y="connsiteY34235"/>
              </a:cxn>
              <a:cxn ang="0">
                <a:pos x="connsiteX34236" y="connsiteY34236"/>
              </a:cxn>
              <a:cxn ang="0">
                <a:pos x="connsiteX34237" y="connsiteY34237"/>
              </a:cxn>
              <a:cxn ang="0">
                <a:pos x="connsiteX34238" y="connsiteY34238"/>
              </a:cxn>
              <a:cxn ang="0">
                <a:pos x="connsiteX34239" y="connsiteY34239"/>
              </a:cxn>
              <a:cxn ang="0">
                <a:pos x="connsiteX34240" y="connsiteY34240"/>
              </a:cxn>
              <a:cxn ang="0">
                <a:pos x="connsiteX34241" y="connsiteY34241"/>
              </a:cxn>
              <a:cxn ang="0">
                <a:pos x="connsiteX34242" y="connsiteY34242"/>
              </a:cxn>
              <a:cxn ang="0">
                <a:pos x="connsiteX34243" y="connsiteY34243"/>
              </a:cxn>
              <a:cxn ang="0">
                <a:pos x="connsiteX34244" y="connsiteY34244"/>
              </a:cxn>
              <a:cxn ang="0">
                <a:pos x="connsiteX34245" y="connsiteY34245"/>
              </a:cxn>
              <a:cxn ang="0">
                <a:pos x="connsiteX34246" y="connsiteY34246"/>
              </a:cxn>
              <a:cxn ang="0">
                <a:pos x="connsiteX34247" y="connsiteY34247"/>
              </a:cxn>
              <a:cxn ang="0">
                <a:pos x="connsiteX34248" y="connsiteY34248"/>
              </a:cxn>
              <a:cxn ang="0">
                <a:pos x="connsiteX34249" y="connsiteY34249"/>
              </a:cxn>
              <a:cxn ang="0">
                <a:pos x="connsiteX34250" y="connsiteY34250"/>
              </a:cxn>
              <a:cxn ang="0">
                <a:pos x="connsiteX34251" y="connsiteY34251"/>
              </a:cxn>
              <a:cxn ang="0">
                <a:pos x="connsiteX34252" y="connsiteY34252"/>
              </a:cxn>
              <a:cxn ang="0">
                <a:pos x="connsiteX34253" y="connsiteY34253"/>
              </a:cxn>
              <a:cxn ang="0">
                <a:pos x="connsiteX34254" y="connsiteY34254"/>
              </a:cxn>
              <a:cxn ang="0">
                <a:pos x="connsiteX34255" y="connsiteY34255"/>
              </a:cxn>
              <a:cxn ang="0">
                <a:pos x="connsiteX34256" y="connsiteY34256"/>
              </a:cxn>
              <a:cxn ang="0">
                <a:pos x="connsiteX34257" y="connsiteY34257"/>
              </a:cxn>
              <a:cxn ang="0">
                <a:pos x="connsiteX34258" y="connsiteY34258"/>
              </a:cxn>
              <a:cxn ang="0">
                <a:pos x="connsiteX34259" y="connsiteY34259"/>
              </a:cxn>
              <a:cxn ang="0">
                <a:pos x="connsiteX34260" y="connsiteY34260"/>
              </a:cxn>
              <a:cxn ang="0">
                <a:pos x="connsiteX34261" y="connsiteY34261"/>
              </a:cxn>
              <a:cxn ang="0">
                <a:pos x="connsiteX34262" y="connsiteY34262"/>
              </a:cxn>
              <a:cxn ang="0">
                <a:pos x="connsiteX34263" y="connsiteY34263"/>
              </a:cxn>
              <a:cxn ang="0">
                <a:pos x="connsiteX34264" y="connsiteY34264"/>
              </a:cxn>
              <a:cxn ang="0">
                <a:pos x="connsiteX34265" y="connsiteY34265"/>
              </a:cxn>
              <a:cxn ang="0">
                <a:pos x="connsiteX34266" y="connsiteY34266"/>
              </a:cxn>
              <a:cxn ang="0">
                <a:pos x="connsiteX34267" y="connsiteY34267"/>
              </a:cxn>
              <a:cxn ang="0">
                <a:pos x="connsiteX34268" y="connsiteY34268"/>
              </a:cxn>
              <a:cxn ang="0">
                <a:pos x="connsiteX34269" y="connsiteY34269"/>
              </a:cxn>
              <a:cxn ang="0">
                <a:pos x="connsiteX34270" y="connsiteY34270"/>
              </a:cxn>
              <a:cxn ang="0">
                <a:pos x="connsiteX34271" y="connsiteY34271"/>
              </a:cxn>
              <a:cxn ang="0">
                <a:pos x="connsiteX34272" y="connsiteY34272"/>
              </a:cxn>
              <a:cxn ang="0">
                <a:pos x="connsiteX34273" y="connsiteY34273"/>
              </a:cxn>
              <a:cxn ang="0">
                <a:pos x="connsiteX34274" y="connsiteY34274"/>
              </a:cxn>
              <a:cxn ang="0">
                <a:pos x="connsiteX34275" y="connsiteY34275"/>
              </a:cxn>
              <a:cxn ang="0">
                <a:pos x="connsiteX34276" y="connsiteY34276"/>
              </a:cxn>
              <a:cxn ang="0">
                <a:pos x="connsiteX34277" y="connsiteY34277"/>
              </a:cxn>
              <a:cxn ang="0">
                <a:pos x="connsiteX34278" y="connsiteY34278"/>
              </a:cxn>
              <a:cxn ang="0">
                <a:pos x="connsiteX34279" y="connsiteY34279"/>
              </a:cxn>
              <a:cxn ang="0">
                <a:pos x="connsiteX34280" y="connsiteY34280"/>
              </a:cxn>
              <a:cxn ang="0">
                <a:pos x="connsiteX34281" y="connsiteY34281"/>
              </a:cxn>
              <a:cxn ang="0">
                <a:pos x="connsiteX34282" y="connsiteY34282"/>
              </a:cxn>
              <a:cxn ang="0">
                <a:pos x="connsiteX34283" y="connsiteY34283"/>
              </a:cxn>
              <a:cxn ang="0">
                <a:pos x="connsiteX34284" y="connsiteY34284"/>
              </a:cxn>
              <a:cxn ang="0">
                <a:pos x="connsiteX34285" y="connsiteY34285"/>
              </a:cxn>
              <a:cxn ang="0">
                <a:pos x="connsiteX34286" y="connsiteY34286"/>
              </a:cxn>
              <a:cxn ang="0">
                <a:pos x="connsiteX34287" y="connsiteY34287"/>
              </a:cxn>
              <a:cxn ang="0">
                <a:pos x="connsiteX34288" y="connsiteY34288"/>
              </a:cxn>
              <a:cxn ang="0">
                <a:pos x="connsiteX34289" y="connsiteY34289"/>
              </a:cxn>
              <a:cxn ang="0">
                <a:pos x="connsiteX34290" y="connsiteY34290"/>
              </a:cxn>
              <a:cxn ang="0">
                <a:pos x="connsiteX34291" y="connsiteY34291"/>
              </a:cxn>
              <a:cxn ang="0">
                <a:pos x="connsiteX34292" y="connsiteY34292"/>
              </a:cxn>
              <a:cxn ang="0">
                <a:pos x="connsiteX34293" y="connsiteY34293"/>
              </a:cxn>
              <a:cxn ang="0">
                <a:pos x="connsiteX34294" y="connsiteY34294"/>
              </a:cxn>
              <a:cxn ang="0">
                <a:pos x="connsiteX34295" y="connsiteY34295"/>
              </a:cxn>
              <a:cxn ang="0">
                <a:pos x="connsiteX34296" y="connsiteY34296"/>
              </a:cxn>
              <a:cxn ang="0">
                <a:pos x="connsiteX34297" y="connsiteY34297"/>
              </a:cxn>
              <a:cxn ang="0">
                <a:pos x="connsiteX34298" y="connsiteY34298"/>
              </a:cxn>
              <a:cxn ang="0">
                <a:pos x="connsiteX34299" y="connsiteY34299"/>
              </a:cxn>
              <a:cxn ang="0">
                <a:pos x="connsiteX34300" y="connsiteY34300"/>
              </a:cxn>
              <a:cxn ang="0">
                <a:pos x="connsiteX34301" y="connsiteY34301"/>
              </a:cxn>
              <a:cxn ang="0">
                <a:pos x="connsiteX34302" y="connsiteY34302"/>
              </a:cxn>
              <a:cxn ang="0">
                <a:pos x="connsiteX34303" y="connsiteY34303"/>
              </a:cxn>
              <a:cxn ang="0">
                <a:pos x="connsiteX34304" y="connsiteY34304"/>
              </a:cxn>
              <a:cxn ang="0">
                <a:pos x="connsiteX34305" y="connsiteY34305"/>
              </a:cxn>
              <a:cxn ang="0">
                <a:pos x="connsiteX34306" y="connsiteY34306"/>
              </a:cxn>
              <a:cxn ang="0">
                <a:pos x="connsiteX34307" y="connsiteY34307"/>
              </a:cxn>
              <a:cxn ang="0">
                <a:pos x="connsiteX34308" y="connsiteY34308"/>
              </a:cxn>
              <a:cxn ang="0">
                <a:pos x="connsiteX34309" y="connsiteY34309"/>
              </a:cxn>
              <a:cxn ang="0">
                <a:pos x="connsiteX34310" y="connsiteY34310"/>
              </a:cxn>
              <a:cxn ang="0">
                <a:pos x="connsiteX34311" y="connsiteY34311"/>
              </a:cxn>
              <a:cxn ang="0">
                <a:pos x="connsiteX34312" y="connsiteY34312"/>
              </a:cxn>
              <a:cxn ang="0">
                <a:pos x="connsiteX34313" y="connsiteY34313"/>
              </a:cxn>
              <a:cxn ang="0">
                <a:pos x="connsiteX34314" y="connsiteY34314"/>
              </a:cxn>
              <a:cxn ang="0">
                <a:pos x="connsiteX34315" y="connsiteY34315"/>
              </a:cxn>
              <a:cxn ang="0">
                <a:pos x="connsiteX34316" y="connsiteY34316"/>
              </a:cxn>
              <a:cxn ang="0">
                <a:pos x="connsiteX34317" y="connsiteY34317"/>
              </a:cxn>
              <a:cxn ang="0">
                <a:pos x="connsiteX34318" y="connsiteY34318"/>
              </a:cxn>
              <a:cxn ang="0">
                <a:pos x="connsiteX34319" y="connsiteY34319"/>
              </a:cxn>
              <a:cxn ang="0">
                <a:pos x="connsiteX34320" y="connsiteY34320"/>
              </a:cxn>
              <a:cxn ang="0">
                <a:pos x="connsiteX34321" y="connsiteY34321"/>
              </a:cxn>
              <a:cxn ang="0">
                <a:pos x="connsiteX34322" y="connsiteY34322"/>
              </a:cxn>
              <a:cxn ang="0">
                <a:pos x="connsiteX34323" y="connsiteY34323"/>
              </a:cxn>
              <a:cxn ang="0">
                <a:pos x="connsiteX34324" y="connsiteY34324"/>
              </a:cxn>
              <a:cxn ang="0">
                <a:pos x="connsiteX34325" y="connsiteY34325"/>
              </a:cxn>
              <a:cxn ang="0">
                <a:pos x="connsiteX34326" y="connsiteY34326"/>
              </a:cxn>
              <a:cxn ang="0">
                <a:pos x="connsiteX34327" y="connsiteY34327"/>
              </a:cxn>
              <a:cxn ang="0">
                <a:pos x="connsiteX34328" y="connsiteY34328"/>
              </a:cxn>
              <a:cxn ang="0">
                <a:pos x="connsiteX34329" y="connsiteY34329"/>
              </a:cxn>
              <a:cxn ang="0">
                <a:pos x="connsiteX34330" y="connsiteY34330"/>
              </a:cxn>
              <a:cxn ang="0">
                <a:pos x="connsiteX34331" y="connsiteY34331"/>
              </a:cxn>
              <a:cxn ang="0">
                <a:pos x="connsiteX34332" y="connsiteY34332"/>
              </a:cxn>
              <a:cxn ang="0">
                <a:pos x="connsiteX34333" y="connsiteY34333"/>
              </a:cxn>
              <a:cxn ang="0">
                <a:pos x="connsiteX34334" y="connsiteY34334"/>
              </a:cxn>
              <a:cxn ang="0">
                <a:pos x="connsiteX34335" y="connsiteY34335"/>
              </a:cxn>
              <a:cxn ang="0">
                <a:pos x="connsiteX34336" y="connsiteY34336"/>
              </a:cxn>
              <a:cxn ang="0">
                <a:pos x="connsiteX34337" y="connsiteY34337"/>
              </a:cxn>
              <a:cxn ang="0">
                <a:pos x="connsiteX34338" y="connsiteY34338"/>
              </a:cxn>
              <a:cxn ang="0">
                <a:pos x="connsiteX34339" y="connsiteY34339"/>
              </a:cxn>
              <a:cxn ang="0">
                <a:pos x="connsiteX34340" y="connsiteY34340"/>
              </a:cxn>
              <a:cxn ang="0">
                <a:pos x="connsiteX34341" y="connsiteY34341"/>
              </a:cxn>
              <a:cxn ang="0">
                <a:pos x="connsiteX34342" y="connsiteY34342"/>
              </a:cxn>
              <a:cxn ang="0">
                <a:pos x="connsiteX34343" y="connsiteY34343"/>
              </a:cxn>
              <a:cxn ang="0">
                <a:pos x="connsiteX34344" y="connsiteY34344"/>
              </a:cxn>
              <a:cxn ang="0">
                <a:pos x="connsiteX34345" y="connsiteY34345"/>
              </a:cxn>
              <a:cxn ang="0">
                <a:pos x="connsiteX34346" y="connsiteY34346"/>
              </a:cxn>
              <a:cxn ang="0">
                <a:pos x="connsiteX34347" y="connsiteY34347"/>
              </a:cxn>
              <a:cxn ang="0">
                <a:pos x="connsiteX34348" y="connsiteY34348"/>
              </a:cxn>
              <a:cxn ang="0">
                <a:pos x="connsiteX34349" y="connsiteY34349"/>
              </a:cxn>
              <a:cxn ang="0">
                <a:pos x="connsiteX34350" y="connsiteY34350"/>
              </a:cxn>
              <a:cxn ang="0">
                <a:pos x="connsiteX34351" y="connsiteY34351"/>
              </a:cxn>
              <a:cxn ang="0">
                <a:pos x="connsiteX34352" y="connsiteY34352"/>
              </a:cxn>
              <a:cxn ang="0">
                <a:pos x="connsiteX34353" y="connsiteY34353"/>
              </a:cxn>
              <a:cxn ang="0">
                <a:pos x="connsiteX34354" y="connsiteY34354"/>
              </a:cxn>
              <a:cxn ang="0">
                <a:pos x="connsiteX34355" y="connsiteY34355"/>
              </a:cxn>
              <a:cxn ang="0">
                <a:pos x="connsiteX34356" y="connsiteY34356"/>
              </a:cxn>
              <a:cxn ang="0">
                <a:pos x="connsiteX34357" y="connsiteY34357"/>
              </a:cxn>
              <a:cxn ang="0">
                <a:pos x="connsiteX34358" y="connsiteY34358"/>
              </a:cxn>
              <a:cxn ang="0">
                <a:pos x="connsiteX34359" y="connsiteY34359"/>
              </a:cxn>
              <a:cxn ang="0">
                <a:pos x="connsiteX34360" y="connsiteY34360"/>
              </a:cxn>
              <a:cxn ang="0">
                <a:pos x="connsiteX34361" y="connsiteY34361"/>
              </a:cxn>
              <a:cxn ang="0">
                <a:pos x="connsiteX34362" y="connsiteY34362"/>
              </a:cxn>
              <a:cxn ang="0">
                <a:pos x="connsiteX34363" y="connsiteY34363"/>
              </a:cxn>
              <a:cxn ang="0">
                <a:pos x="connsiteX34364" y="connsiteY34364"/>
              </a:cxn>
              <a:cxn ang="0">
                <a:pos x="connsiteX34365" y="connsiteY34365"/>
              </a:cxn>
              <a:cxn ang="0">
                <a:pos x="connsiteX34366" y="connsiteY34366"/>
              </a:cxn>
              <a:cxn ang="0">
                <a:pos x="connsiteX34367" y="connsiteY34367"/>
              </a:cxn>
              <a:cxn ang="0">
                <a:pos x="connsiteX34368" y="connsiteY34368"/>
              </a:cxn>
              <a:cxn ang="0">
                <a:pos x="connsiteX34369" y="connsiteY34369"/>
              </a:cxn>
              <a:cxn ang="0">
                <a:pos x="connsiteX34370" y="connsiteY34370"/>
              </a:cxn>
              <a:cxn ang="0">
                <a:pos x="connsiteX34371" y="connsiteY34371"/>
              </a:cxn>
              <a:cxn ang="0">
                <a:pos x="connsiteX34372" y="connsiteY34372"/>
              </a:cxn>
              <a:cxn ang="0">
                <a:pos x="connsiteX34373" y="connsiteY34373"/>
              </a:cxn>
              <a:cxn ang="0">
                <a:pos x="connsiteX34374" y="connsiteY34374"/>
              </a:cxn>
              <a:cxn ang="0">
                <a:pos x="connsiteX34375" y="connsiteY34375"/>
              </a:cxn>
              <a:cxn ang="0">
                <a:pos x="connsiteX34376" y="connsiteY34376"/>
              </a:cxn>
              <a:cxn ang="0">
                <a:pos x="connsiteX34377" y="connsiteY34377"/>
              </a:cxn>
              <a:cxn ang="0">
                <a:pos x="connsiteX34378" y="connsiteY34378"/>
              </a:cxn>
              <a:cxn ang="0">
                <a:pos x="connsiteX34379" y="connsiteY34379"/>
              </a:cxn>
              <a:cxn ang="0">
                <a:pos x="connsiteX34380" y="connsiteY34380"/>
              </a:cxn>
              <a:cxn ang="0">
                <a:pos x="connsiteX34381" y="connsiteY34381"/>
              </a:cxn>
              <a:cxn ang="0">
                <a:pos x="connsiteX34382" y="connsiteY34382"/>
              </a:cxn>
              <a:cxn ang="0">
                <a:pos x="connsiteX34383" y="connsiteY34383"/>
              </a:cxn>
              <a:cxn ang="0">
                <a:pos x="connsiteX34384" y="connsiteY34384"/>
              </a:cxn>
              <a:cxn ang="0">
                <a:pos x="connsiteX34385" y="connsiteY34385"/>
              </a:cxn>
              <a:cxn ang="0">
                <a:pos x="connsiteX34386" y="connsiteY34386"/>
              </a:cxn>
              <a:cxn ang="0">
                <a:pos x="connsiteX34387" y="connsiteY34387"/>
              </a:cxn>
              <a:cxn ang="0">
                <a:pos x="connsiteX34388" y="connsiteY34388"/>
              </a:cxn>
              <a:cxn ang="0">
                <a:pos x="connsiteX34389" y="connsiteY34389"/>
              </a:cxn>
              <a:cxn ang="0">
                <a:pos x="connsiteX34390" y="connsiteY34390"/>
              </a:cxn>
              <a:cxn ang="0">
                <a:pos x="connsiteX34391" y="connsiteY34391"/>
              </a:cxn>
              <a:cxn ang="0">
                <a:pos x="connsiteX34392" y="connsiteY34392"/>
              </a:cxn>
              <a:cxn ang="0">
                <a:pos x="connsiteX34393" y="connsiteY34393"/>
              </a:cxn>
              <a:cxn ang="0">
                <a:pos x="connsiteX34394" y="connsiteY34394"/>
              </a:cxn>
              <a:cxn ang="0">
                <a:pos x="connsiteX34395" y="connsiteY34395"/>
              </a:cxn>
              <a:cxn ang="0">
                <a:pos x="connsiteX34396" y="connsiteY34396"/>
              </a:cxn>
              <a:cxn ang="0">
                <a:pos x="connsiteX34397" y="connsiteY34397"/>
              </a:cxn>
              <a:cxn ang="0">
                <a:pos x="connsiteX34398" y="connsiteY34398"/>
              </a:cxn>
              <a:cxn ang="0">
                <a:pos x="connsiteX34399" y="connsiteY34399"/>
              </a:cxn>
              <a:cxn ang="0">
                <a:pos x="connsiteX34400" y="connsiteY34400"/>
              </a:cxn>
              <a:cxn ang="0">
                <a:pos x="connsiteX34401" y="connsiteY34401"/>
              </a:cxn>
              <a:cxn ang="0">
                <a:pos x="connsiteX34402" y="connsiteY34402"/>
              </a:cxn>
              <a:cxn ang="0">
                <a:pos x="connsiteX34403" y="connsiteY34403"/>
              </a:cxn>
              <a:cxn ang="0">
                <a:pos x="connsiteX34404" y="connsiteY34404"/>
              </a:cxn>
              <a:cxn ang="0">
                <a:pos x="connsiteX34405" y="connsiteY34405"/>
              </a:cxn>
              <a:cxn ang="0">
                <a:pos x="connsiteX34406" y="connsiteY34406"/>
              </a:cxn>
              <a:cxn ang="0">
                <a:pos x="connsiteX34407" y="connsiteY34407"/>
              </a:cxn>
              <a:cxn ang="0">
                <a:pos x="connsiteX34408" y="connsiteY34408"/>
              </a:cxn>
              <a:cxn ang="0">
                <a:pos x="connsiteX34409" y="connsiteY34409"/>
              </a:cxn>
              <a:cxn ang="0">
                <a:pos x="connsiteX34410" y="connsiteY34410"/>
              </a:cxn>
              <a:cxn ang="0">
                <a:pos x="connsiteX34411" y="connsiteY34411"/>
              </a:cxn>
              <a:cxn ang="0">
                <a:pos x="connsiteX34412" y="connsiteY34412"/>
              </a:cxn>
              <a:cxn ang="0">
                <a:pos x="connsiteX34413" y="connsiteY34413"/>
              </a:cxn>
              <a:cxn ang="0">
                <a:pos x="connsiteX34414" y="connsiteY34414"/>
              </a:cxn>
              <a:cxn ang="0">
                <a:pos x="connsiteX34415" y="connsiteY34415"/>
              </a:cxn>
              <a:cxn ang="0">
                <a:pos x="connsiteX34416" y="connsiteY34416"/>
              </a:cxn>
              <a:cxn ang="0">
                <a:pos x="connsiteX34417" y="connsiteY34417"/>
              </a:cxn>
              <a:cxn ang="0">
                <a:pos x="connsiteX34418" y="connsiteY34418"/>
              </a:cxn>
              <a:cxn ang="0">
                <a:pos x="connsiteX34419" y="connsiteY34419"/>
              </a:cxn>
              <a:cxn ang="0">
                <a:pos x="connsiteX34420" y="connsiteY34420"/>
              </a:cxn>
              <a:cxn ang="0">
                <a:pos x="connsiteX34421" y="connsiteY34421"/>
              </a:cxn>
              <a:cxn ang="0">
                <a:pos x="connsiteX34422" y="connsiteY34422"/>
              </a:cxn>
              <a:cxn ang="0">
                <a:pos x="connsiteX34423" y="connsiteY34423"/>
              </a:cxn>
              <a:cxn ang="0">
                <a:pos x="connsiteX34424" y="connsiteY34424"/>
              </a:cxn>
              <a:cxn ang="0">
                <a:pos x="connsiteX34425" y="connsiteY34425"/>
              </a:cxn>
              <a:cxn ang="0">
                <a:pos x="connsiteX34426" y="connsiteY34426"/>
              </a:cxn>
              <a:cxn ang="0">
                <a:pos x="connsiteX34427" y="connsiteY34427"/>
              </a:cxn>
              <a:cxn ang="0">
                <a:pos x="connsiteX34428" y="connsiteY34428"/>
              </a:cxn>
              <a:cxn ang="0">
                <a:pos x="connsiteX34429" y="connsiteY34429"/>
              </a:cxn>
              <a:cxn ang="0">
                <a:pos x="connsiteX34430" y="connsiteY34430"/>
              </a:cxn>
              <a:cxn ang="0">
                <a:pos x="connsiteX34431" y="connsiteY34431"/>
              </a:cxn>
              <a:cxn ang="0">
                <a:pos x="connsiteX34432" y="connsiteY34432"/>
              </a:cxn>
              <a:cxn ang="0">
                <a:pos x="connsiteX34433" y="connsiteY34433"/>
              </a:cxn>
              <a:cxn ang="0">
                <a:pos x="connsiteX34434" y="connsiteY34434"/>
              </a:cxn>
              <a:cxn ang="0">
                <a:pos x="connsiteX34435" y="connsiteY34435"/>
              </a:cxn>
              <a:cxn ang="0">
                <a:pos x="connsiteX34436" y="connsiteY34436"/>
              </a:cxn>
              <a:cxn ang="0">
                <a:pos x="connsiteX34437" y="connsiteY34437"/>
              </a:cxn>
              <a:cxn ang="0">
                <a:pos x="connsiteX34438" y="connsiteY34438"/>
              </a:cxn>
              <a:cxn ang="0">
                <a:pos x="connsiteX34439" y="connsiteY34439"/>
              </a:cxn>
              <a:cxn ang="0">
                <a:pos x="connsiteX34440" y="connsiteY34440"/>
              </a:cxn>
              <a:cxn ang="0">
                <a:pos x="connsiteX34441" y="connsiteY34441"/>
              </a:cxn>
              <a:cxn ang="0">
                <a:pos x="connsiteX34442" y="connsiteY34442"/>
              </a:cxn>
              <a:cxn ang="0">
                <a:pos x="connsiteX34443" y="connsiteY34443"/>
              </a:cxn>
              <a:cxn ang="0">
                <a:pos x="connsiteX34444" y="connsiteY34444"/>
              </a:cxn>
              <a:cxn ang="0">
                <a:pos x="connsiteX34445" y="connsiteY34445"/>
              </a:cxn>
              <a:cxn ang="0">
                <a:pos x="connsiteX34446" y="connsiteY34446"/>
              </a:cxn>
              <a:cxn ang="0">
                <a:pos x="connsiteX34447" y="connsiteY34447"/>
              </a:cxn>
              <a:cxn ang="0">
                <a:pos x="connsiteX34448" y="connsiteY34448"/>
              </a:cxn>
              <a:cxn ang="0">
                <a:pos x="connsiteX34449" y="connsiteY34449"/>
              </a:cxn>
              <a:cxn ang="0">
                <a:pos x="connsiteX34450" y="connsiteY34450"/>
              </a:cxn>
              <a:cxn ang="0">
                <a:pos x="connsiteX34451" y="connsiteY34451"/>
              </a:cxn>
              <a:cxn ang="0">
                <a:pos x="connsiteX34452" y="connsiteY34452"/>
              </a:cxn>
              <a:cxn ang="0">
                <a:pos x="connsiteX34453" y="connsiteY34453"/>
              </a:cxn>
              <a:cxn ang="0">
                <a:pos x="connsiteX34454" y="connsiteY34454"/>
              </a:cxn>
              <a:cxn ang="0">
                <a:pos x="connsiteX34455" y="connsiteY34455"/>
              </a:cxn>
              <a:cxn ang="0">
                <a:pos x="connsiteX34456" y="connsiteY34456"/>
              </a:cxn>
              <a:cxn ang="0">
                <a:pos x="connsiteX34457" y="connsiteY34457"/>
              </a:cxn>
              <a:cxn ang="0">
                <a:pos x="connsiteX34458" y="connsiteY34458"/>
              </a:cxn>
              <a:cxn ang="0">
                <a:pos x="connsiteX34459" y="connsiteY34459"/>
              </a:cxn>
              <a:cxn ang="0">
                <a:pos x="connsiteX34460" y="connsiteY34460"/>
              </a:cxn>
              <a:cxn ang="0">
                <a:pos x="connsiteX34461" y="connsiteY34461"/>
              </a:cxn>
              <a:cxn ang="0">
                <a:pos x="connsiteX34462" y="connsiteY34462"/>
              </a:cxn>
              <a:cxn ang="0">
                <a:pos x="connsiteX34463" y="connsiteY34463"/>
              </a:cxn>
              <a:cxn ang="0">
                <a:pos x="connsiteX34464" y="connsiteY34464"/>
              </a:cxn>
              <a:cxn ang="0">
                <a:pos x="connsiteX34465" y="connsiteY34465"/>
              </a:cxn>
              <a:cxn ang="0">
                <a:pos x="connsiteX34466" y="connsiteY34466"/>
              </a:cxn>
              <a:cxn ang="0">
                <a:pos x="connsiteX34467" y="connsiteY34467"/>
              </a:cxn>
              <a:cxn ang="0">
                <a:pos x="connsiteX34468" y="connsiteY34468"/>
              </a:cxn>
              <a:cxn ang="0">
                <a:pos x="connsiteX34469" y="connsiteY34469"/>
              </a:cxn>
              <a:cxn ang="0">
                <a:pos x="connsiteX34470" y="connsiteY34470"/>
              </a:cxn>
              <a:cxn ang="0">
                <a:pos x="connsiteX34471" y="connsiteY34471"/>
              </a:cxn>
              <a:cxn ang="0">
                <a:pos x="connsiteX34472" y="connsiteY34472"/>
              </a:cxn>
              <a:cxn ang="0">
                <a:pos x="connsiteX34473" y="connsiteY34473"/>
              </a:cxn>
              <a:cxn ang="0">
                <a:pos x="connsiteX34474" y="connsiteY34474"/>
              </a:cxn>
              <a:cxn ang="0">
                <a:pos x="connsiteX34475" y="connsiteY34475"/>
              </a:cxn>
              <a:cxn ang="0">
                <a:pos x="connsiteX34476" y="connsiteY34476"/>
              </a:cxn>
              <a:cxn ang="0">
                <a:pos x="connsiteX34477" y="connsiteY34477"/>
              </a:cxn>
              <a:cxn ang="0">
                <a:pos x="connsiteX34478" y="connsiteY34478"/>
              </a:cxn>
              <a:cxn ang="0">
                <a:pos x="connsiteX34479" y="connsiteY34479"/>
              </a:cxn>
              <a:cxn ang="0">
                <a:pos x="connsiteX34480" y="connsiteY34480"/>
              </a:cxn>
              <a:cxn ang="0">
                <a:pos x="connsiteX34481" y="connsiteY34481"/>
              </a:cxn>
              <a:cxn ang="0">
                <a:pos x="connsiteX34482" y="connsiteY34482"/>
              </a:cxn>
              <a:cxn ang="0">
                <a:pos x="connsiteX34483" y="connsiteY34483"/>
              </a:cxn>
              <a:cxn ang="0">
                <a:pos x="connsiteX34484" y="connsiteY34484"/>
              </a:cxn>
              <a:cxn ang="0">
                <a:pos x="connsiteX34485" y="connsiteY34485"/>
              </a:cxn>
              <a:cxn ang="0">
                <a:pos x="connsiteX34486" y="connsiteY34486"/>
              </a:cxn>
              <a:cxn ang="0">
                <a:pos x="connsiteX34487" y="connsiteY34487"/>
              </a:cxn>
              <a:cxn ang="0">
                <a:pos x="connsiteX34488" y="connsiteY34488"/>
              </a:cxn>
              <a:cxn ang="0">
                <a:pos x="connsiteX34489" y="connsiteY34489"/>
              </a:cxn>
              <a:cxn ang="0">
                <a:pos x="connsiteX34490" y="connsiteY34490"/>
              </a:cxn>
              <a:cxn ang="0">
                <a:pos x="connsiteX34491" y="connsiteY34491"/>
              </a:cxn>
              <a:cxn ang="0">
                <a:pos x="connsiteX34492" y="connsiteY34492"/>
              </a:cxn>
              <a:cxn ang="0">
                <a:pos x="connsiteX34493" y="connsiteY34493"/>
              </a:cxn>
              <a:cxn ang="0">
                <a:pos x="connsiteX34494" y="connsiteY34494"/>
              </a:cxn>
              <a:cxn ang="0">
                <a:pos x="connsiteX34495" y="connsiteY34495"/>
              </a:cxn>
              <a:cxn ang="0">
                <a:pos x="connsiteX34496" y="connsiteY34496"/>
              </a:cxn>
              <a:cxn ang="0">
                <a:pos x="connsiteX34497" y="connsiteY34497"/>
              </a:cxn>
              <a:cxn ang="0">
                <a:pos x="connsiteX34498" y="connsiteY34498"/>
              </a:cxn>
              <a:cxn ang="0">
                <a:pos x="connsiteX34499" y="connsiteY34499"/>
              </a:cxn>
              <a:cxn ang="0">
                <a:pos x="connsiteX34500" y="connsiteY34500"/>
              </a:cxn>
              <a:cxn ang="0">
                <a:pos x="connsiteX34501" y="connsiteY34501"/>
              </a:cxn>
              <a:cxn ang="0">
                <a:pos x="connsiteX34502" y="connsiteY34502"/>
              </a:cxn>
              <a:cxn ang="0">
                <a:pos x="connsiteX34503" y="connsiteY34503"/>
              </a:cxn>
              <a:cxn ang="0">
                <a:pos x="connsiteX34504" y="connsiteY34504"/>
              </a:cxn>
              <a:cxn ang="0">
                <a:pos x="connsiteX34505" y="connsiteY34505"/>
              </a:cxn>
              <a:cxn ang="0">
                <a:pos x="connsiteX34506" y="connsiteY34506"/>
              </a:cxn>
              <a:cxn ang="0">
                <a:pos x="connsiteX34507" y="connsiteY34507"/>
              </a:cxn>
              <a:cxn ang="0">
                <a:pos x="connsiteX34508" y="connsiteY34508"/>
              </a:cxn>
              <a:cxn ang="0">
                <a:pos x="connsiteX34509" y="connsiteY34509"/>
              </a:cxn>
              <a:cxn ang="0">
                <a:pos x="connsiteX34510" y="connsiteY34510"/>
              </a:cxn>
              <a:cxn ang="0">
                <a:pos x="connsiteX34511" y="connsiteY34511"/>
              </a:cxn>
              <a:cxn ang="0">
                <a:pos x="connsiteX34512" y="connsiteY34512"/>
              </a:cxn>
              <a:cxn ang="0">
                <a:pos x="connsiteX34513" y="connsiteY34513"/>
              </a:cxn>
              <a:cxn ang="0">
                <a:pos x="connsiteX34514" y="connsiteY34514"/>
              </a:cxn>
              <a:cxn ang="0">
                <a:pos x="connsiteX34515" y="connsiteY34515"/>
              </a:cxn>
              <a:cxn ang="0">
                <a:pos x="connsiteX34516" y="connsiteY34516"/>
              </a:cxn>
              <a:cxn ang="0">
                <a:pos x="connsiteX34517" y="connsiteY34517"/>
              </a:cxn>
              <a:cxn ang="0">
                <a:pos x="connsiteX34518" y="connsiteY34518"/>
              </a:cxn>
              <a:cxn ang="0">
                <a:pos x="connsiteX34519" y="connsiteY34519"/>
              </a:cxn>
              <a:cxn ang="0">
                <a:pos x="connsiteX34520" y="connsiteY34520"/>
              </a:cxn>
              <a:cxn ang="0">
                <a:pos x="connsiteX34521" y="connsiteY34521"/>
              </a:cxn>
              <a:cxn ang="0">
                <a:pos x="connsiteX34522" y="connsiteY34522"/>
              </a:cxn>
              <a:cxn ang="0">
                <a:pos x="connsiteX34523" y="connsiteY34523"/>
              </a:cxn>
              <a:cxn ang="0">
                <a:pos x="connsiteX34524" y="connsiteY34524"/>
              </a:cxn>
              <a:cxn ang="0">
                <a:pos x="connsiteX34525" y="connsiteY34525"/>
              </a:cxn>
              <a:cxn ang="0">
                <a:pos x="connsiteX34526" y="connsiteY34526"/>
              </a:cxn>
              <a:cxn ang="0">
                <a:pos x="connsiteX34527" y="connsiteY34527"/>
              </a:cxn>
              <a:cxn ang="0">
                <a:pos x="connsiteX34528" y="connsiteY34528"/>
              </a:cxn>
              <a:cxn ang="0">
                <a:pos x="connsiteX34529" y="connsiteY34529"/>
              </a:cxn>
              <a:cxn ang="0">
                <a:pos x="connsiteX34530" y="connsiteY34530"/>
              </a:cxn>
              <a:cxn ang="0">
                <a:pos x="connsiteX34531" y="connsiteY34531"/>
              </a:cxn>
              <a:cxn ang="0">
                <a:pos x="connsiteX34532" y="connsiteY34532"/>
              </a:cxn>
              <a:cxn ang="0">
                <a:pos x="connsiteX34533" y="connsiteY34533"/>
              </a:cxn>
              <a:cxn ang="0">
                <a:pos x="connsiteX34534" y="connsiteY34534"/>
              </a:cxn>
              <a:cxn ang="0">
                <a:pos x="connsiteX34535" y="connsiteY34535"/>
              </a:cxn>
              <a:cxn ang="0">
                <a:pos x="connsiteX34536" y="connsiteY34536"/>
              </a:cxn>
              <a:cxn ang="0">
                <a:pos x="connsiteX34537" y="connsiteY34537"/>
              </a:cxn>
              <a:cxn ang="0">
                <a:pos x="connsiteX34538" y="connsiteY34538"/>
              </a:cxn>
              <a:cxn ang="0">
                <a:pos x="connsiteX34539" y="connsiteY34539"/>
              </a:cxn>
              <a:cxn ang="0">
                <a:pos x="connsiteX34540" y="connsiteY34540"/>
              </a:cxn>
              <a:cxn ang="0">
                <a:pos x="connsiteX34541" y="connsiteY34541"/>
              </a:cxn>
              <a:cxn ang="0">
                <a:pos x="connsiteX34542" y="connsiteY34542"/>
              </a:cxn>
              <a:cxn ang="0">
                <a:pos x="connsiteX34543" y="connsiteY34543"/>
              </a:cxn>
              <a:cxn ang="0">
                <a:pos x="connsiteX34544" y="connsiteY34544"/>
              </a:cxn>
              <a:cxn ang="0">
                <a:pos x="connsiteX34545" y="connsiteY34545"/>
              </a:cxn>
              <a:cxn ang="0">
                <a:pos x="connsiteX34546" y="connsiteY34546"/>
              </a:cxn>
              <a:cxn ang="0">
                <a:pos x="connsiteX34547" y="connsiteY34547"/>
              </a:cxn>
              <a:cxn ang="0">
                <a:pos x="connsiteX34548" y="connsiteY34548"/>
              </a:cxn>
              <a:cxn ang="0">
                <a:pos x="connsiteX34549" y="connsiteY34549"/>
              </a:cxn>
              <a:cxn ang="0">
                <a:pos x="connsiteX34550" y="connsiteY34550"/>
              </a:cxn>
              <a:cxn ang="0">
                <a:pos x="connsiteX34551" y="connsiteY34551"/>
              </a:cxn>
              <a:cxn ang="0">
                <a:pos x="connsiteX34552" y="connsiteY34552"/>
              </a:cxn>
              <a:cxn ang="0">
                <a:pos x="connsiteX34553" y="connsiteY34553"/>
              </a:cxn>
              <a:cxn ang="0">
                <a:pos x="connsiteX34554" y="connsiteY34554"/>
              </a:cxn>
              <a:cxn ang="0">
                <a:pos x="connsiteX34555" y="connsiteY34555"/>
              </a:cxn>
              <a:cxn ang="0">
                <a:pos x="connsiteX34556" y="connsiteY34556"/>
              </a:cxn>
              <a:cxn ang="0">
                <a:pos x="connsiteX34557" y="connsiteY34557"/>
              </a:cxn>
              <a:cxn ang="0">
                <a:pos x="connsiteX34558" y="connsiteY34558"/>
              </a:cxn>
              <a:cxn ang="0">
                <a:pos x="connsiteX34559" y="connsiteY34559"/>
              </a:cxn>
              <a:cxn ang="0">
                <a:pos x="connsiteX34560" y="connsiteY34560"/>
              </a:cxn>
              <a:cxn ang="0">
                <a:pos x="connsiteX34561" y="connsiteY34561"/>
              </a:cxn>
              <a:cxn ang="0">
                <a:pos x="connsiteX34562" y="connsiteY34562"/>
              </a:cxn>
              <a:cxn ang="0">
                <a:pos x="connsiteX34563" y="connsiteY34563"/>
              </a:cxn>
              <a:cxn ang="0">
                <a:pos x="connsiteX34564" y="connsiteY34564"/>
              </a:cxn>
              <a:cxn ang="0">
                <a:pos x="connsiteX34565" y="connsiteY34565"/>
              </a:cxn>
              <a:cxn ang="0">
                <a:pos x="connsiteX34566" y="connsiteY34566"/>
              </a:cxn>
              <a:cxn ang="0">
                <a:pos x="connsiteX34567" y="connsiteY34567"/>
              </a:cxn>
              <a:cxn ang="0">
                <a:pos x="connsiteX34568" y="connsiteY34568"/>
              </a:cxn>
              <a:cxn ang="0">
                <a:pos x="connsiteX34569" y="connsiteY34569"/>
              </a:cxn>
              <a:cxn ang="0">
                <a:pos x="connsiteX34570" y="connsiteY34570"/>
              </a:cxn>
              <a:cxn ang="0">
                <a:pos x="connsiteX34571" y="connsiteY34571"/>
              </a:cxn>
              <a:cxn ang="0">
                <a:pos x="connsiteX34572" y="connsiteY34572"/>
              </a:cxn>
              <a:cxn ang="0">
                <a:pos x="connsiteX34573" y="connsiteY34573"/>
              </a:cxn>
              <a:cxn ang="0">
                <a:pos x="connsiteX34574" y="connsiteY34574"/>
              </a:cxn>
              <a:cxn ang="0">
                <a:pos x="connsiteX34575" y="connsiteY34575"/>
              </a:cxn>
              <a:cxn ang="0">
                <a:pos x="connsiteX34576" y="connsiteY34576"/>
              </a:cxn>
              <a:cxn ang="0">
                <a:pos x="connsiteX34577" y="connsiteY34577"/>
              </a:cxn>
              <a:cxn ang="0">
                <a:pos x="connsiteX34578" y="connsiteY34578"/>
              </a:cxn>
              <a:cxn ang="0">
                <a:pos x="connsiteX34579" y="connsiteY34579"/>
              </a:cxn>
              <a:cxn ang="0">
                <a:pos x="connsiteX34580" y="connsiteY34580"/>
              </a:cxn>
              <a:cxn ang="0">
                <a:pos x="connsiteX34581" y="connsiteY34581"/>
              </a:cxn>
              <a:cxn ang="0">
                <a:pos x="connsiteX34582" y="connsiteY34582"/>
              </a:cxn>
              <a:cxn ang="0">
                <a:pos x="connsiteX34583" y="connsiteY34583"/>
              </a:cxn>
              <a:cxn ang="0">
                <a:pos x="connsiteX34584" y="connsiteY34584"/>
              </a:cxn>
              <a:cxn ang="0">
                <a:pos x="connsiteX34585" y="connsiteY34585"/>
              </a:cxn>
              <a:cxn ang="0">
                <a:pos x="connsiteX34586" y="connsiteY34586"/>
              </a:cxn>
              <a:cxn ang="0">
                <a:pos x="connsiteX34587" y="connsiteY34587"/>
              </a:cxn>
              <a:cxn ang="0">
                <a:pos x="connsiteX34588" y="connsiteY34588"/>
              </a:cxn>
              <a:cxn ang="0">
                <a:pos x="connsiteX34589" y="connsiteY34589"/>
              </a:cxn>
              <a:cxn ang="0">
                <a:pos x="connsiteX34590" y="connsiteY34590"/>
              </a:cxn>
              <a:cxn ang="0">
                <a:pos x="connsiteX34591" y="connsiteY34591"/>
              </a:cxn>
              <a:cxn ang="0">
                <a:pos x="connsiteX34592" y="connsiteY34592"/>
              </a:cxn>
              <a:cxn ang="0">
                <a:pos x="connsiteX34593" y="connsiteY34593"/>
              </a:cxn>
              <a:cxn ang="0">
                <a:pos x="connsiteX34594" y="connsiteY34594"/>
              </a:cxn>
              <a:cxn ang="0">
                <a:pos x="connsiteX34595" y="connsiteY34595"/>
              </a:cxn>
              <a:cxn ang="0">
                <a:pos x="connsiteX34596" y="connsiteY34596"/>
              </a:cxn>
              <a:cxn ang="0">
                <a:pos x="connsiteX34597" y="connsiteY34597"/>
              </a:cxn>
              <a:cxn ang="0">
                <a:pos x="connsiteX34598" y="connsiteY34598"/>
              </a:cxn>
              <a:cxn ang="0">
                <a:pos x="connsiteX34599" y="connsiteY34599"/>
              </a:cxn>
              <a:cxn ang="0">
                <a:pos x="connsiteX34600" y="connsiteY34600"/>
              </a:cxn>
              <a:cxn ang="0">
                <a:pos x="connsiteX34601" y="connsiteY34601"/>
              </a:cxn>
              <a:cxn ang="0">
                <a:pos x="connsiteX34602" y="connsiteY34602"/>
              </a:cxn>
              <a:cxn ang="0">
                <a:pos x="connsiteX34603" y="connsiteY34603"/>
              </a:cxn>
              <a:cxn ang="0">
                <a:pos x="connsiteX34604" y="connsiteY34604"/>
              </a:cxn>
              <a:cxn ang="0">
                <a:pos x="connsiteX34605" y="connsiteY34605"/>
              </a:cxn>
              <a:cxn ang="0">
                <a:pos x="connsiteX34606" y="connsiteY34606"/>
              </a:cxn>
              <a:cxn ang="0">
                <a:pos x="connsiteX34607" y="connsiteY34607"/>
              </a:cxn>
              <a:cxn ang="0">
                <a:pos x="connsiteX34608" y="connsiteY34608"/>
              </a:cxn>
              <a:cxn ang="0">
                <a:pos x="connsiteX34609" y="connsiteY34609"/>
              </a:cxn>
              <a:cxn ang="0">
                <a:pos x="connsiteX34610" y="connsiteY34610"/>
              </a:cxn>
              <a:cxn ang="0">
                <a:pos x="connsiteX34611" y="connsiteY34611"/>
              </a:cxn>
              <a:cxn ang="0">
                <a:pos x="connsiteX34612" y="connsiteY34612"/>
              </a:cxn>
              <a:cxn ang="0">
                <a:pos x="connsiteX34613" y="connsiteY34613"/>
              </a:cxn>
              <a:cxn ang="0">
                <a:pos x="connsiteX34614" y="connsiteY34614"/>
              </a:cxn>
              <a:cxn ang="0">
                <a:pos x="connsiteX34615" y="connsiteY34615"/>
              </a:cxn>
              <a:cxn ang="0">
                <a:pos x="connsiteX34616" y="connsiteY34616"/>
              </a:cxn>
              <a:cxn ang="0">
                <a:pos x="connsiteX34617" y="connsiteY34617"/>
              </a:cxn>
              <a:cxn ang="0">
                <a:pos x="connsiteX34618" y="connsiteY34618"/>
              </a:cxn>
              <a:cxn ang="0">
                <a:pos x="connsiteX34619" y="connsiteY34619"/>
              </a:cxn>
              <a:cxn ang="0">
                <a:pos x="connsiteX34620" y="connsiteY34620"/>
              </a:cxn>
              <a:cxn ang="0">
                <a:pos x="connsiteX34621" y="connsiteY34621"/>
              </a:cxn>
              <a:cxn ang="0">
                <a:pos x="connsiteX34622" y="connsiteY34622"/>
              </a:cxn>
              <a:cxn ang="0">
                <a:pos x="connsiteX34623" y="connsiteY34623"/>
              </a:cxn>
              <a:cxn ang="0">
                <a:pos x="connsiteX34624" y="connsiteY34624"/>
              </a:cxn>
              <a:cxn ang="0">
                <a:pos x="connsiteX34625" y="connsiteY34625"/>
              </a:cxn>
              <a:cxn ang="0">
                <a:pos x="connsiteX34626" y="connsiteY34626"/>
              </a:cxn>
              <a:cxn ang="0">
                <a:pos x="connsiteX34627" y="connsiteY34627"/>
              </a:cxn>
              <a:cxn ang="0">
                <a:pos x="connsiteX34628" y="connsiteY34628"/>
              </a:cxn>
              <a:cxn ang="0">
                <a:pos x="connsiteX34629" y="connsiteY34629"/>
              </a:cxn>
              <a:cxn ang="0">
                <a:pos x="connsiteX34630" y="connsiteY34630"/>
              </a:cxn>
              <a:cxn ang="0">
                <a:pos x="connsiteX34631" y="connsiteY34631"/>
              </a:cxn>
              <a:cxn ang="0">
                <a:pos x="connsiteX34632" y="connsiteY34632"/>
              </a:cxn>
              <a:cxn ang="0">
                <a:pos x="connsiteX34633" y="connsiteY34633"/>
              </a:cxn>
              <a:cxn ang="0">
                <a:pos x="connsiteX34634" y="connsiteY34634"/>
              </a:cxn>
              <a:cxn ang="0">
                <a:pos x="connsiteX34635" y="connsiteY34635"/>
              </a:cxn>
              <a:cxn ang="0">
                <a:pos x="connsiteX34636" y="connsiteY34636"/>
              </a:cxn>
              <a:cxn ang="0">
                <a:pos x="connsiteX34637" y="connsiteY34637"/>
              </a:cxn>
              <a:cxn ang="0">
                <a:pos x="connsiteX34638" y="connsiteY34638"/>
              </a:cxn>
              <a:cxn ang="0">
                <a:pos x="connsiteX34639" y="connsiteY34639"/>
              </a:cxn>
              <a:cxn ang="0">
                <a:pos x="connsiteX34640" y="connsiteY34640"/>
              </a:cxn>
              <a:cxn ang="0">
                <a:pos x="connsiteX34641" y="connsiteY34641"/>
              </a:cxn>
              <a:cxn ang="0">
                <a:pos x="connsiteX34642" y="connsiteY34642"/>
              </a:cxn>
              <a:cxn ang="0">
                <a:pos x="connsiteX34643" y="connsiteY34643"/>
              </a:cxn>
              <a:cxn ang="0">
                <a:pos x="connsiteX34644" y="connsiteY34644"/>
              </a:cxn>
              <a:cxn ang="0">
                <a:pos x="connsiteX34645" y="connsiteY34645"/>
              </a:cxn>
              <a:cxn ang="0">
                <a:pos x="connsiteX34646" y="connsiteY34646"/>
              </a:cxn>
              <a:cxn ang="0">
                <a:pos x="connsiteX34647" y="connsiteY34647"/>
              </a:cxn>
              <a:cxn ang="0">
                <a:pos x="connsiteX34648" y="connsiteY34648"/>
              </a:cxn>
              <a:cxn ang="0">
                <a:pos x="connsiteX34649" y="connsiteY34649"/>
              </a:cxn>
              <a:cxn ang="0">
                <a:pos x="connsiteX34650" y="connsiteY34650"/>
              </a:cxn>
              <a:cxn ang="0">
                <a:pos x="connsiteX34651" y="connsiteY34651"/>
              </a:cxn>
              <a:cxn ang="0">
                <a:pos x="connsiteX34652" y="connsiteY34652"/>
              </a:cxn>
              <a:cxn ang="0">
                <a:pos x="connsiteX34653" y="connsiteY34653"/>
              </a:cxn>
              <a:cxn ang="0">
                <a:pos x="connsiteX34654" y="connsiteY34654"/>
              </a:cxn>
              <a:cxn ang="0">
                <a:pos x="connsiteX34655" y="connsiteY34655"/>
              </a:cxn>
              <a:cxn ang="0">
                <a:pos x="connsiteX34656" y="connsiteY34656"/>
              </a:cxn>
              <a:cxn ang="0">
                <a:pos x="connsiteX34657" y="connsiteY34657"/>
              </a:cxn>
              <a:cxn ang="0">
                <a:pos x="connsiteX34658" y="connsiteY34658"/>
              </a:cxn>
              <a:cxn ang="0">
                <a:pos x="connsiteX34659" y="connsiteY34659"/>
              </a:cxn>
              <a:cxn ang="0">
                <a:pos x="connsiteX34660" y="connsiteY34660"/>
              </a:cxn>
              <a:cxn ang="0">
                <a:pos x="connsiteX34661" y="connsiteY34661"/>
              </a:cxn>
              <a:cxn ang="0">
                <a:pos x="connsiteX34662" y="connsiteY34662"/>
              </a:cxn>
              <a:cxn ang="0">
                <a:pos x="connsiteX34663" y="connsiteY34663"/>
              </a:cxn>
              <a:cxn ang="0">
                <a:pos x="connsiteX34664" y="connsiteY34664"/>
              </a:cxn>
              <a:cxn ang="0">
                <a:pos x="connsiteX34665" y="connsiteY34665"/>
              </a:cxn>
              <a:cxn ang="0">
                <a:pos x="connsiteX34666" y="connsiteY34666"/>
              </a:cxn>
              <a:cxn ang="0">
                <a:pos x="connsiteX34667" y="connsiteY34667"/>
              </a:cxn>
              <a:cxn ang="0">
                <a:pos x="connsiteX34668" y="connsiteY34668"/>
              </a:cxn>
              <a:cxn ang="0">
                <a:pos x="connsiteX34669" y="connsiteY34669"/>
              </a:cxn>
              <a:cxn ang="0">
                <a:pos x="connsiteX34670" y="connsiteY34670"/>
              </a:cxn>
              <a:cxn ang="0">
                <a:pos x="connsiteX34671" y="connsiteY34671"/>
              </a:cxn>
              <a:cxn ang="0">
                <a:pos x="connsiteX34672" y="connsiteY34672"/>
              </a:cxn>
              <a:cxn ang="0">
                <a:pos x="connsiteX34673" y="connsiteY34673"/>
              </a:cxn>
              <a:cxn ang="0">
                <a:pos x="connsiteX34674" y="connsiteY34674"/>
              </a:cxn>
              <a:cxn ang="0">
                <a:pos x="connsiteX34675" y="connsiteY34675"/>
              </a:cxn>
              <a:cxn ang="0">
                <a:pos x="connsiteX34676" y="connsiteY34676"/>
              </a:cxn>
              <a:cxn ang="0">
                <a:pos x="connsiteX34677" y="connsiteY34677"/>
              </a:cxn>
              <a:cxn ang="0">
                <a:pos x="connsiteX34678" y="connsiteY34678"/>
              </a:cxn>
              <a:cxn ang="0">
                <a:pos x="connsiteX34679" y="connsiteY34679"/>
              </a:cxn>
              <a:cxn ang="0">
                <a:pos x="connsiteX34680" y="connsiteY34680"/>
              </a:cxn>
              <a:cxn ang="0">
                <a:pos x="connsiteX34681" y="connsiteY34681"/>
              </a:cxn>
              <a:cxn ang="0">
                <a:pos x="connsiteX34682" y="connsiteY34682"/>
              </a:cxn>
              <a:cxn ang="0">
                <a:pos x="connsiteX34683" y="connsiteY34683"/>
              </a:cxn>
              <a:cxn ang="0">
                <a:pos x="connsiteX34684" y="connsiteY34684"/>
              </a:cxn>
              <a:cxn ang="0">
                <a:pos x="connsiteX34685" y="connsiteY34685"/>
              </a:cxn>
              <a:cxn ang="0">
                <a:pos x="connsiteX34686" y="connsiteY34686"/>
              </a:cxn>
              <a:cxn ang="0">
                <a:pos x="connsiteX34687" y="connsiteY34687"/>
              </a:cxn>
              <a:cxn ang="0">
                <a:pos x="connsiteX34688" y="connsiteY34688"/>
              </a:cxn>
              <a:cxn ang="0">
                <a:pos x="connsiteX34689" y="connsiteY34689"/>
              </a:cxn>
              <a:cxn ang="0">
                <a:pos x="connsiteX34690" y="connsiteY34690"/>
              </a:cxn>
              <a:cxn ang="0">
                <a:pos x="connsiteX34691" y="connsiteY34691"/>
              </a:cxn>
              <a:cxn ang="0">
                <a:pos x="connsiteX34692" y="connsiteY34692"/>
              </a:cxn>
              <a:cxn ang="0">
                <a:pos x="connsiteX34693" y="connsiteY34693"/>
              </a:cxn>
              <a:cxn ang="0">
                <a:pos x="connsiteX34694" y="connsiteY34694"/>
              </a:cxn>
              <a:cxn ang="0">
                <a:pos x="connsiteX34695" y="connsiteY34695"/>
              </a:cxn>
              <a:cxn ang="0">
                <a:pos x="connsiteX34696" y="connsiteY34696"/>
              </a:cxn>
              <a:cxn ang="0">
                <a:pos x="connsiteX34697" y="connsiteY34697"/>
              </a:cxn>
              <a:cxn ang="0">
                <a:pos x="connsiteX34698" y="connsiteY34698"/>
              </a:cxn>
              <a:cxn ang="0">
                <a:pos x="connsiteX34699" y="connsiteY34699"/>
              </a:cxn>
              <a:cxn ang="0">
                <a:pos x="connsiteX34700" y="connsiteY34700"/>
              </a:cxn>
              <a:cxn ang="0">
                <a:pos x="connsiteX34701" y="connsiteY34701"/>
              </a:cxn>
              <a:cxn ang="0">
                <a:pos x="connsiteX34702" y="connsiteY34702"/>
              </a:cxn>
              <a:cxn ang="0">
                <a:pos x="connsiteX34703" y="connsiteY34703"/>
              </a:cxn>
              <a:cxn ang="0">
                <a:pos x="connsiteX34704" y="connsiteY34704"/>
              </a:cxn>
              <a:cxn ang="0">
                <a:pos x="connsiteX34705" y="connsiteY34705"/>
              </a:cxn>
              <a:cxn ang="0">
                <a:pos x="connsiteX34706" y="connsiteY34706"/>
              </a:cxn>
              <a:cxn ang="0">
                <a:pos x="connsiteX34707" y="connsiteY34707"/>
              </a:cxn>
              <a:cxn ang="0">
                <a:pos x="connsiteX34708" y="connsiteY34708"/>
              </a:cxn>
              <a:cxn ang="0">
                <a:pos x="connsiteX34709" y="connsiteY34709"/>
              </a:cxn>
              <a:cxn ang="0">
                <a:pos x="connsiteX34710" y="connsiteY34710"/>
              </a:cxn>
              <a:cxn ang="0">
                <a:pos x="connsiteX34711" y="connsiteY34711"/>
              </a:cxn>
              <a:cxn ang="0">
                <a:pos x="connsiteX34712" y="connsiteY34712"/>
              </a:cxn>
              <a:cxn ang="0">
                <a:pos x="connsiteX34713" y="connsiteY34713"/>
              </a:cxn>
              <a:cxn ang="0">
                <a:pos x="connsiteX34714" y="connsiteY34714"/>
              </a:cxn>
              <a:cxn ang="0">
                <a:pos x="connsiteX34715" y="connsiteY34715"/>
              </a:cxn>
              <a:cxn ang="0">
                <a:pos x="connsiteX34716" y="connsiteY34716"/>
              </a:cxn>
              <a:cxn ang="0">
                <a:pos x="connsiteX34717" y="connsiteY34717"/>
              </a:cxn>
              <a:cxn ang="0">
                <a:pos x="connsiteX34718" y="connsiteY34718"/>
              </a:cxn>
              <a:cxn ang="0">
                <a:pos x="connsiteX34719" y="connsiteY34719"/>
              </a:cxn>
              <a:cxn ang="0">
                <a:pos x="connsiteX34720" y="connsiteY34720"/>
              </a:cxn>
              <a:cxn ang="0">
                <a:pos x="connsiteX34721" y="connsiteY34721"/>
              </a:cxn>
              <a:cxn ang="0">
                <a:pos x="connsiteX34722" y="connsiteY34722"/>
              </a:cxn>
              <a:cxn ang="0">
                <a:pos x="connsiteX34723" y="connsiteY34723"/>
              </a:cxn>
              <a:cxn ang="0">
                <a:pos x="connsiteX34724" y="connsiteY34724"/>
              </a:cxn>
              <a:cxn ang="0">
                <a:pos x="connsiteX34725" y="connsiteY34725"/>
              </a:cxn>
              <a:cxn ang="0">
                <a:pos x="connsiteX34726" y="connsiteY34726"/>
              </a:cxn>
              <a:cxn ang="0">
                <a:pos x="connsiteX34727" y="connsiteY34727"/>
              </a:cxn>
              <a:cxn ang="0">
                <a:pos x="connsiteX34728" y="connsiteY34728"/>
              </a:cxn>
              <a:cxn ang="0">
                <a:pos x="connsiteX34729" y="connsiteY34729"/>
              </a:cxn>
              <a:cxn ang="0">
                <a:pos x="connsiteX34730" y="connsiteY34730"/>
              </a:cxn>
              <a:cxn ang="0">
                <a:pos x="connsiteX34731" y="connsiteY34731"/>
              </a:cxn>
              <a:cxn ang="0">
                <a:pos x="connsiteX34732" y="connsiteY34732"/>
              </a:cxn>
              <a:cxn ang="0">
                <a:pos x="connsiteX34733" y="connsiteY34733"/>
              </a:cxn>
              <a:cxn ang="0">
                <a:pos x="connsiteX34734" y="connsiteY34734"/>
              </a:cxn>
              <a:cxn ang="0">
                <a:pos x="connsiteX34735" y="connsiteY34735"/>
              </a:cxn>
              <a:cxn ang="0">
                <a:pos x="connsiteX34736" y="connsiteY34736"/>
              </a:cxn>
              <a:cxn ang="0">
                <a:pos x="connsiteX34737" y="connsiteY34737"/>
              </a:cxn>
              <a:cxn ang="0">
                <a:pos x="connsiteX34738" y="connsiteY34738"/>
              </a:cxn>
              <a:cxn ang="0">
                <a:pos x="connsiteX34739" y="connsiteY34739"/>
              </a:cxn>
              <a:cxn ang="0">
                <a:pos x="connsiteX34740" y="connsiteY34740"/>
              </a:cxn>
              <a:cxn ang="0">
                <a:pos x="connsiteX34741" y="connsiteY34741"/>
              </a:cxn>
              <a:cxn ang="0">
                <a:pos x="connsiteX34742" y="connsiteY34742"/>
              </a:cxn>
              <a:cxn ang="0">
                <a:pos x="connsiteX34743" y="connsiteY34743"/>
              </a:cxn>
              <a:cxn ang="0">
                <a:pos x="connsiteX34744" y="connsiteY34744"/>
              </a:cxn>
              <a:cxn ang="0">
                <a:pos x="connsiteX34745" y="connsiteY34745"/>
              </a:cxn>
              <a:cxn ang="0">
                <a:pos x="connsiteX34746" y="connsiteY34746"/>
              </a:cxn>
              <a:cxn ang="0">
                <a:pos x="connsiteX34747" y="connsiteY34747"/>
              </a:cxn>
              <a:cxn ang="0">
                <a:pos x="connsiteX34748" y="connsiteY34748"/>
              </a:cxn>
              <a:cxn ang="0">
                <a:pos x="connsiteX34749" y="connsiteY34749"/>
              </a:cxn>
              <a:cxn ang="0">
                <a:pos x="connsiteX34750" y="connsiteY34750"/>
              </a:cxn>
              <a:cxn ang="0">
                <a:pos x="connsiteX34751" y="connsiteY34751"/>
              </a:cxn>
              <a:cxn ang="0">
                <a:pos x="connsiteX34752" y="connsiteY34752"/>
              </a:cxn>
              <a:cxn ang="0">
                <a:pos x="connsiteX34753" y="connsiteY34753"/>
              </a:cxn>
              <a:cxn ang="0">
                <a:pos x="connsiteX34754" y="connsiteY34754"/>
              </a:cxn>
              <a:cxn ang="0">
                <a:pos x="connsiteX34755" y="connsiteY34755"/>
              </a:cxn>
              <a:cxn ang="0">
                <a:pos x="connsiteX34756" y="connsiteY34756"/>
              </a:cxn>
              <a:cxn ang="0">
                <a:pos x="connsiteX34757" y="connsiteY34757"/>
              </a:cxn>
              <a:cxn ang="0">
                <a:pos x="connsiteX34758" y="connsiteY34758"/>
              </a:cxn>
              <a:cxn ang="0">
                <a:pos x="connsiteX34759" y="connsiteY34759"/>
              </a:cxn>
              <a:cxn ang="0">
                <a:pos x="connsiteX34760" y="connsiteY34760"/>
              </a:cxn>
              <a:cxn ang="0">
                <a:pos x="connsiteX34761" y="connsiteY34761"/>
              </a:cxn>
              <a:cxn ang="0">
                <a:pos x="connsiteX34762" y="connsiteY34762"/>
              </a:cxn>
              <a:cxn ang="0">
                <a:pos x="connsiteX34763" y="connsiteY34763"/>
              </a:cxn>
              <a:cxn ang="0">
                <a:pos x="connsiteX34764" y="connsiteY34764"/>
              </a:cxn>
              <a:cxn ang="0">
                <a:pos x="connsiteX34765" y="connsiteY34765"/>
              </a:cxn>
              <a:cxn ang="0">
                <a:pos x="connsiteX34766" y="connsiteY34766"/>
              </a:cxn>
              <a:cxn ang="0">
                <a:pos x="connsiteX34767" y="connsiteY34767"/>
              </a:cxn>
              <a:cxn ang="0">
                <a:pos x="connsiteX34768" y="connsiteY34768"/>
              </a:cxn>
              <a:cxn ang="0">
                <a:pos x="connsiteX34769" y="connsiteY34769"/>
              </a:cxn>
              <a:cxn ang="0">
                <a:pos x="connsiteX34770" y="connsiteY34770"/>
              </a:cxn>
              <a:cxn ang="0">
                <a:pos x="connsiteX34771" y="connsiteY34771"/>
              </a:cxn>
              <a:cxn ang="0">
                <a:pos x="connsiteX34772" y="connsiteY34772"/>
              </a:cxn>
              <a:cxn ang="0">
                <a:pos x="connsiteX34773" y="connsiteY34773"/>
              </a:cxn>
              <a:cxn ang="0">
                <a:pos x="connsiteX34774" y="connsiteY34774"/>
              </a:cxn>
              <a:cxn ang="0">
                <a:pos x="connsiteX34775" y="connsiteY34775"/>
              </a:cxn>
              <a:cxn ang="0">
                <a:pos x="connsiteX34776" y="connsiteY34776"/>
              </a:cxn>
              <a:cxn ang="0">
                <a:pos x="connsiteX34777" y="connsiteY34777"/>
              </a:cxn>
              <a:cxn ang="0">
                <a:pos x="connsiteX34778" y="connsiteY34778"/>
              </a:cxn>
              <a:cxn ang="0">
                <a:pos x="connsiteX34779" y="connsiteY34779"/>
              </a:cxn>
              <a:cxn ang="0">
                <a:pos x="connsiteX34780" y="connsiteY34780"/>
              </a:cxn>
              <a:cxn ang="0">
                <a:pos x="connsiteX34781" y="connsiteY34781"/>
              </a:cxn>
              <a:cxn ang="0">
                <a:pos x="connsiteX34782" y="connsiteY34782"/>
              </a:cxn>
              <a:cxn ang="0">
                <a:pos x="connsiteX34783" y="connsiteY34783"/>
              </a:cxn>
              <a:cxn ang="0">
                <a:pos x="connsiteX34784" y="connsiteY34784"/>
              </a:cxn>
              <a:cxn ang="0">
                <a:pos x="connsiteX34785" y="connsiteY34785"/>
              </a:cxn>
              <a:cxn ang="0">
                <a:pos x="connsiteX34786" y="connsiteY34786"/>
              </a:cxn>
              <a:cxn ang="0">
                <a:pos x="connsiteX34787" y="connsiteY34787"/>
              </a:cxn>
              <a:cxn ang="0">
                <a:pos x="connsiteX34788" y="connsiteY34788"/>
              </a:cxn>
              <a:cxn ang="0">
                <a:pos x="connsiteX34789" y="connsiteY34789"/>
              </a:cxn>
              <a:cxn ang="0">
                <a:pos x="connsiteX34790" y="connsiteY34790"/>
              </a:cxn>
              <a:cxn ang="0">
                <a:pos x="connsiteX34791" y="connsiteY34791"/>
              </a:cxn>
              <a:cxn ang="0">
                <a:pos x="connsiteX34792" y="connsiteY34792"/>
              </a:cxn>
              <a:cxn ang="0">
                <a:pos x="connsiteX34793" y="connsiteY34793"/>
              </a:cxn>
              <a:cxn ang="0">
                <a:pos x="connsiteX34794" y="connsiteY34794"/>
              </a:cxn>
              <a:cxn ang="0">
                <a:pos x="connsiteX34795" y="connsiteY34795"/>
              </a:cxn>
              <a:cxn ang="0">
                <a:pos x="connsiteX34796" y="connsiteY34796"/>
              </a:cxn>
              <a:cxn ang="0">
                <a:pos x="connsiteX34797" y="connsiteY34797"/>
              </a:cxn>
              <a:cxn ang="0">
                <a:pos x="connsiteX34798" y="connsiteY34798"/>
              </a:cxn>
              <a:cxn ang="0">
                <a:pos x="connsiteX34799" y="connsiteY34799"/>
              </a:cxn>
              <a:cxn ang="0">
                <a:pos x="connsiteX34800" y="connsiteY34800"/>
              </a:cxn>
              <a:cxn ang="0">
                <a:pos x="connsiteX34801" y="connsiteY34801"/>
              </a:cxn>
              <a:cxn ang="0">
                <a:pos x="connsiteX34802" y="connsiteY34802"/>
              </a:cxn>
              <a:cxn ang="0">
                <a:pos x="connsiteX34803" y="connsiteY34803"/>
              </a:cxn>
              <a:cxn ang="0">
                <a:pos x="connsiteX34804" y="connsiteY34804"/>
              </a:cxn>
              <a:cxn ang="0">
                <a:pos x="connsiteX34805" y="connsiteY34805"/>
              </a:cxn>
              <a:cxn ang="0">
                <a:pos x="connsiteX34806" y="connsiteY34806"/>
              </a:cxn>
              <a:cxn ang="0">
                <a:pos x="connsiteX34807" y="connsiteY34807"/>
              </a:cxn>
              <a:cxn ang="0">
                <a:pos x="connsiteX34808" y="connsiteY34808"/>
              </a:cxn>
              <a:cxn ang="0">
                <a:pos x="connsiteX34809" y="connsiteY34809"/>
              </a:cxn>
              <a:cxn ang="0">
                <a:pos x="connsiteX34810" y="connsiteY34810"/>
              </a:cxn>
              <a:cxn ang="0">
                <a:pos x="connsiteX34811" y="connsiteY34811"/>
              </a:cxn>
              <a:cxn ang="0">
                <a:pos x="connsiteX34812" y="connsiteY34812"/>
              </a:cxn>
              <a:cxn ang="0">
                <a:pos x="connsiteX34813" y="connsiteY34813"/>
              </a:cxn>
              <a:cxn ang="0">
                <a:pos x="connsiteX34814" y="connsiteY34814"/>
              </a:cxn>
              <a:cxn ang="0">
                <a:pos x="connsiteX34815" y="connsiteY34815"/>
              </a:cxn>
              <a:cxn ang="0">
                <a:pos x="connsiteX34816" y="connsiteY34816"/>
              </a:cxn>
              <a:cxn ang="0">
                <a:pos x="connsiteX34817" y="connsiteY34817"/>
              </a:cxn>
              <a:cxn ang="0">
                <a:pos x="connsiteX34818" y="connsiteY34818"/>
              </a:cxn>
              <a:cxn ang="0">
                <a:pos x="connsiteX34819" y="connsiteY34819"/>
              </a:cxn>
              <a:cxn ang="0">
                <a:pos x="connsiteX34820" y="connsiteY34820"/>
              </a:cxn>
              <a:cxn ang="0">
                <a:pos x="connsiteX34821" y="connsiteY34821"/>
              </a:cxn>
              <a:cxn ang="0">
                <a:pos x="connsiteX34822" y="connsiteY34822"/>
              </a:cxn>
              <a:cxn ang="0">
                <a:pos x="connsiteX34823" y="connsiteY34823"/>
              </a:cxn>
              <a:cxn ang="0">
                <a:pos x="connsiteX34824" y="connsiteY34824"/>
              </a:cxn>
              <a:cxn ang="0">
                <a:pos x="connsiteX34825" y="connsiteY34825"/>
              </a:cxn>
              <a:cxn ang="0">
                <a:pos x="connsiteX34826" y="connsiteY34826"/>
              </a:cxn>
              <a:cxn ang="0">
                <a:pos x="connsiteX34827" y="connsiteY34827"/>
              </a:cxn>
              <a:cxn ang="0">
                <a:pos x="connsiteX34828" y="connsiteY34828"/>
              </a:cxn>
              <a:cxn ang="0">
                <a:pos x="connsiteX34829" y="connsiteY34829"/>
              </a:cxn>
              <a:cxn ang="0">
                <a:pos x="connsiteX34830" y="connsiteY34830"/>
              </a:cxn>
              <a:cxn ang="0">
                <a:pos x="connsiteX34831" y="connsiteY34831"/>
              </a:cxn>
              <a:cxn ang="0">
                <a:pos x="connsiteX34832" y="connsiteY34832"/>
              </a:cxn>
              <a:cxn ang="0">
                <a:pos x="connsiteX34833" y="connsiteY34833"/>
              </a:cxn>
              <a:cxn ang="0">
                <a:pos x="connsiteX34834" y="connsiteY34834"/>
              </a:cxn>
              <a:cxn ang="0">
                <a:pos x="connsiteX34835" y="connsiteY34835"/>
              </a:cxn>
              <a:cxn ang="0">
                <a:pos x="connsiteX34836" y="connsiteY34836"/>
              </a:cxn>
              <a:cxn ang="0">
                <a:pos x="connsiteX34837" y="connsiteY34837"/>
              </a:cxn>
              <a:cxn ang="0">
                <a:pos x="connsiteX34838" y="connsiteY34838"/>
              </a:cxn>
              <a:cxn ang="0">
                <a:pos x="connsiteX34839" y="connsiteY34839"/>
              </a:cxn>
              <a:cxn ang="0">
                <a:pos x="connsiteX34840" y="connsiteY34840"/>
              </a:cxn>
              <a:cxn ang="0">
                <a:pos x="connsiteX34841" y="connsiteY34841"/>
              </a:cxn>
              <a:cxn ang="0">
                <a:pos x="connsiteX34842" y="connsiteY34842"/>
              </a:cxn>
              <a:cxn ang="0">
                <a:pos x="connsiteX34843" y="connsiteY34843"/>
              </a:cxn>
              <a:cxn ang="0">
                <a:pos x="connsiteX34844" y="connsiteY34844"/>
              </a:cxn>
              <a:cxn ang="0">
                <a:pos x="connsiteX34845" y="connsiteY34845"/>
              </a:cxn>
              <a:cxn ang="0">
                <a:pos x="connsiteX34846" y="connsiteY34846"/>
              </a:cxn>
              <a:cxn ang="0">
                <a:pos x="connsiteX34847" y="connsiteY34847"/>
              </a:cxn>
              <a:cxn ang="0">
                <a:pos x="connsiteX34848" y="connsiteY34848"/>
              </a:cxn>
              <a:cxn ang="0">
                <a:pos x="connsiteX34849" y="connsiteY34849"/>
              </a:cxn>
              <a:cxn ang="0">
                <a:pos x="connsiteX34850" y="connsiteY34850"/>
              </a:cxn>
              <a:cxn ang="0">
                <a:pos x="connsiteX34851" y="connsiteY34851"/>
              </a:cxn>
              <a:cxn ang="0">
                <a:pos x="connsiteX34852" y="connsiteY34852"/>
              </a:cxn>
              <a:cxn ang="0">
                <a:pos x="connsiteX34853" y="connsiteY34853"/>
              </a:cxn>
              <a:cxn ang="0">
                <a:pos x="connsiteX34854" y="connsiteY34854"/>
              </a:cxn>
              <a:cxn ang="0">
                <a:pos x="connsiteX34855" y="connsiteY34855"/>
              </a:cxn>
              <a:cxn ang="0">
                <a:pos x="connsiteX34856" y="connsiteY34856"/>
              </a:cxn>
              <a:cxn ang="0">
                <a:pos x="connsiteX34857" y="connsiteY34857"/>
              </a:cxn>
              <a:cxn ang="0">
                <a:pos x="connsiteX34858" y="connsiteY34858"/>
              </a:cxn>
              <a:cxn ang="0">
                <a:pos x="connsiteX34859" y="connsiteY34859"/>
              </a:cxn>
              <a:cxn ang="0">
                <a:pos x="connsiteX34860" y="connsiteY34860"/>
              </a:cxn>
              <a:cxn ang="0">
                <a:pos x="connsiteX34861" y="connsiteY34861"/>
              </a:cxn>
              <a:cxn ang="0">
                <a:pos x="connsiteX34862" y="connsiteY34862"/>
              </a:cxn>
              <a:cxn ang="0">
                <a:pos x="connsiteX34863" y="connsiteY34863"/>
              </a:cxn>
              <a:cxn ang="0">
                <a:pos x="connsiteX34864" y="connsiteY34864"/>
              </a:cxn>
              <a:cxn ang="0">
                <a:pos x="connsiteX34865" y="connsiteY34865"/>
              </a:cxn>
              <a:cxn ang="0">
                <a:pos x="connsiteX34866" y="connsiteY34866"/>
              </a:cxn>
              <a:cxn ang="0">
                <a:pos x="connsiteX34867" y="connsiteY34867"/>
              </a:cxn>
              <a:cxn ang="0">
                <a:pos x="connsiteX34868" y="connsiteY34868"/>
              </a:cxn>
              <a:cxn ang="0">
                <a:pos x="connsiteX34869" y="connsiteY34869"/>
              </a:cxn>
              <a:cxn ang="0">
                <a:pos x="connsiteX34870" y="connsiteY34870"/>
              </a:cxn>
              <a:cxn ang="0">
                <a:pos x="connsiteX34871" y="connsiteY34871"/>
              </a:cxn>
              <a:cxn ang="0">
                <a:pos x="connsiteX34872" y="connsiteY34872"/>
              </a:cxn>
              <a:cxn ang="0">
                <a:pos x="connsiteX34873" y="connsiteY34873"/>
              </a:cxn>
              <a:cxn ang="0">
                <a:pos x="connsiteX34874" y="connsiteY34874"/>
              </a:cxn>
              <a:cxn ang="0">
                <a:pos x="connsiteX34875" y="connsiteY34875"/>
              </a:cxn>
              <a:cxn ang="0">
                <a:pos x="connsiteX34876" y="connsiteY34876"/>
              </a:cxn>
              <a:cxn ang="0">
                <a:pos x="connsiteX34877" y="connsiteY34877"/>
              </a:cxn>
              <a:cxn ang="0">
                <a:pos x="connsiteX34878" y="connsiteY34878"/>
              </a:cxn>
              <a:cxn ang="0">
                <a:pos x="connsiteX34879" y="connsiteY34879"/>
              </a:cxn>
              <a:cxn ang="0">
                <a:pos x="connsiteX34880" y="connsiteY34880"/>
              </a:cxn>
              <a:cxn ang="0">
                <a:pos x="connsiteX34881" y="connsiteY34881"/>
              </a:cxn>
              <a:cxn ang="0">
                <a:pos x="connsiteX34882" y="connsiteY34882"/>
              </a:cxn>
              <a:cxn ang="0">
                <a:pos x="connsiteX34883" y="connsiteY34883"/>
              </a:cxn>
              <a:cxn ang="0">
                <a:pos x="connsiteX34884" y="connsiteY34884"/>
              </a:cxn>
              <a:cxn ang="0">
                <a:pos x="connsiteX34885" y="connsiteY34885"/>
              </a:cxn>
              <a:cxn ang="0">
                <a:pos x="connsiteX34886" y="connsiteY34886"/>
              </a:cxn>
              <a:cxn ang="0">
                <a:pos x="connsiteX34887" y="connsiteY34887"/>
              </a:cxn>
              <a:cxn ang="0">
                <a:pos x="connsiteX34888" y="connsiteY34888"/>
              </a:cxn>
              <a:cxn ang="0">
                <a:pos x="connsiteX34889" y="connsiteY34889"/>
              </a:cxn>
              <a:cxn ang="0">
                <a:pos x="connsiteX34890" y="connsiteY34890"/>
              </a:cxn>
              <a:cxn ang="0">
                <a:pos x="connsiteX34891" y="connsiteY34891"/>
              </a:cxn>
              <a:cxn ang="0">
                <a:pos x="connsiteX34892" y="connsiteY34892"/>
              </a:cxn>
              <a:cxn ang="0">
                <a:pos x="connsiteX34893" y="connsiteY34893"/>
              </a:cxn>
              <a:cxn ang="0">
                <a:pos x="connsiteX34894" y="connsiteY34894"/>
              </a:cxn>
              <a:cxn ang="0">
                <a:pos x="connsiteX34895" y="connsiteY34895"/>
              </a:cxn>
              <a:cxn ang="0">
                <a:pos x="connsiteX34896" y="connsiteY34896"/>
              </a:cxn>
              <a:cxn ang="0">
                <a:pos x="connsiteX34897" y="connsiteY34897"/>
              </a:cxn>
              <a:cxn ang="0">
                <a:pos x="connsiteX34898" y="connsiteY34898"/>
              </a:cxn>
              <a:cxn ang="0">
                <a:pos x="connsiteX34899" y="connsiteY34899"/>
              </a:cxn>
              <a:cxn ang="0">
                <a:pos x="connsiteX34900" y="connsiteY34900"/>
              </a:cxn>
              <a:cxn ang="0">
                <a:pos x="connsiteX34901" y="connsiteY34901"/>
              </a:cxn>
              <a:cxn ang="0">
                <a:pos x="connsiteX34902" y="connsiteY34902"/>
              </a:cxn>
              <a:cxn ang="0">
                <a:pos x="connsiteX34903" y="connsiteY34903"/>
              </a:cxn>
              <a:cxn ang="0">
                <a:pos x="connsiteX34904" y="connsiteY34904"/>
              </a:cxn>
              <a:cxn ang="0">
                <a:pos x="connsiteX34905" y="connsiteY34905"/>
              </a:cxn>
              <a:cxn ang="0">
                <a:pos x="connsiteX34906" y="connsiteY34906"/>
              </a:cxn>
              <a:cxn ang="0">
                <a:pos x="connsiteX34907" y="connsiteY34907"/>
              </a:cxn>
              <a:cxn ang="0">
                <a:pos x="connsiteX34908" y="connsiteY34908"/>
              </a:cxn>
              <a:cxn ang="0">
                <a:pos x="connsiteX34909" y="connsiteY34909"/>
              </a:cxn>
              <a:cxn ang="0">
                <a:pos x="connsiteX34910" y="connsiteY34910"/>
              </a:cxn>
              <a:cxn ang="0">
                <a:pos x="connsiteX34911" y="connsiteY34911"/>
              </a:cxn>
              <a:cxn ang="0">
                <a:pos x="connsiteX34912" y="connsiteY34912"/>
              </a:cxn>
              <a:cxn ang="0">
                <a:pos x="connsiteX34913" y="connsiteY34913"/>
              </a:cxn>
              <a:cxn ang="0">
                <a:pos x="connsiteX34914" y="connsiteY34914"/>
              </a:cxn>
              <a:cxn ang="0">
                <a:pos x="connsiteX34915" y="connsiteY34915"/>
              </a:cxn>
              <a:cxn ang="0">
                <a:pos x="connsiteX34916" y="connsiteY34916"/>
              </a:cxn>
              <a:cxn ang="0">
                <a:pos x="connsiteX34917" y="connsiteY34917"/>
              </a:cxn>
              <a:cxn ang="0">
                <a:pos x="connsiteX34918" y="connsiteY34918"/>
              </a:cxn>
              <a:cxn ang="0">
                <a:pos x="connsiteX34919" y="connsiteY34919"/>
              </a:cxn>
              <a:cxn ang="0">
                <a:pos x="connsiteX34920" y="connsiteY34920"/>
              </a:cxn>
              <a:cxn ang="0">
                <a:pos x="connsiteX34921" y="connsiteY34921"/>
              </a:cxn>
              <a:cxn ang="0">
                <a:pos x="connsiteX34922" y="connsiteY34922"/>
              </a:cxn>
              <a:cxn ang="0">
                <a:pos x="connsiteX34923" y="connsiteY34923"/>
              </a:cxn>
              <a:cxn ang="0">
                <a:pos x="connsiteX34924" y="connsiteY34924"/>
              </a:cxn>
              <a:cxn ang="0">
                <a:pos x="connsiteX34925" y="connsiteY34925"/>
              </a:cxn>
              <a:cxn ang="0">
                <a:pos x="connsiteX34926" y="connsiteY34926"/>
              </a:cxn>
              <a:cxn ang="0">
                <a:pos x="connsiteX34927" y="connsiteY34927"/>
              </a:cxn>
              <a:cxn ang="0">
                <a:pos x="connsiteX34928" y="connsiteY34928"/>
              </a:cxn>
              <a:cxn ang="0">
                <a:pos x="connsiteX34929" y="connsiteY34929"/>
              </a:cxn>
              <a:cxn ang="0">
                <a:pos x="connsiteX34930" y="connsiteY34930"/>
              </a:cxn>
              <a:cxn ang="0">
                <a:pos x="connsiteX34931" y="connsiteY34931"/>
              </a:cxn>
              <a:cxn ang="0">
                <a:pos x="connsiteX34932" y="connsiteY34932"/>
              </a:cxn>
              <a:cxn ang="0">
                <a:pos x="connsiteX34933" y="connsiteY34933"/>
              </a:cxn>
              <a:cxn ang="0">
                <a:pos x="connsiteX34934" y="connsiteY34934"/>
              </a:cxn>
              <a:cxn ang="0">
                <a:pos x="connsiteX34935" y="connsiteY34935"/>
              </a:cxn>
              <a:cxn ang="0">
                <a:pos x="connsiteX34936" y="connsiteY34936"/>
              </a:cxn>
              <a:cxn ang="0">
                <a:pos x="connsiteX34937" y="connsiteY34937"/>
              </a:cxn>
              <a:cxn ang="0">
                <a:pos x="connsiteX34938" y="connsiteY34938"/>
              </a:cxn>
              <a:cxn ang="0">
                <a:pos x="connsiteX34939" y="connsiteY34939"/>
              </a:cxn>
              <a:cxn ang="0">
                <a:pos x="connsiteX34940" y="connsiteY34940"/>
              </a:cxn>
              <a:cxn ang="0">
                <a:pos x="connsiteX34941" y="connsiteY34941"/>
              </a:cxn>
              <a:cxn ang="0">
                <a:pos x="connsiteX34942" y="connsiteY34942"/>
              </a:cxn>
              <a:cxn ang="0">
                <a:pos x="connsiteX34943" y="connsiteY34943"/>
              </a:cxn>
              <a:cxn ang="0">
                <a:pos x="connsiteX34944" y="connsiteY34944"/>
              </a:cxn>
              <a:cxn ang="0">
                <a:pos x="connsiteX34945" y="connsiteY34945"/>
              </a:cxn>
              <a:cxn ang="0">
                <a:pos x="connsiteX34946" y="connsiteY34946"/>
              </a:cxn>
              <a:cxn ang="0">
                <a:pos x="connsiteX34947" y="connsiteY34947"/>
              </a:cxn>
              <a:cxn ang="0">
                <a:pos x="connsiteX34948" y="connsiteY34948"/>
              </a:cxn>
              <a:cxn ang="0">
                <a:pos x="connsiteX34949" y="connsiteY34949"/>
              </a:cxn>
              <a:cxn ang="0">
                <a:pos x="connsiteX34950" y="connsiteY34950"/>
              </a:cxn>
              <a:cxn ang="0">
                <a:pos x="connsiteX34951" y="connsiteY34951"/>
              </a:cxn>
              <a:cxn ang="0">
                <a:pos x="connsiteX34952" y="connsiteY34952"/>
              </a:cxn>
              <a:cxn ang="0">
                <a:pos x="connsiteX34953" y="connsiteY34953"/>
              </a:cxn>
              <a:cxn ang="0">
                <a:pos x="connsiteX34954" y="connsiteY34954"/>
              </a:cxn>
              <a:cxn ang="0">
                <a:pos x="connsiteX34955" y="connsiteY34955"/>
              </a:cxn>
              <a:cxn ang="0">
                <a:pos x="connsiteX34956" y="connsiteY34956"/>
              </a:cxn>
              <a:cxn ang="0">
                <a:pos x="connsiteX34957" y="connsiteY34957"/>
              </a:cxn>
              <a:cxn ang="0">
                <a:pos x="connsiteX34958" y="connsiteY34958"/>
              </a:cxn>
              <a:cxn ang="0">
                <a:pos x="connsiteX34959" y="connsiteY34959"/>
              </a:cxn>
              <a:cxn ang="0">
                <a:pos x="connsiteX34960" y="connsiteY34960"/>
              </a:cxn>
              <a:cxn ang="0">
                <a:pos x="connsiteX34961" y="connsiteY34961"/>
              </a:cxn>
              <a:cxn ang="0">
                <a:pos x="connsiteX34962" y="connsiteY34962"/>
              </a:cxn>
              <a:cxn ang="0">
                <a:pos x="connsiteX34963" y="connsiteY34963"/>
              </a:cxn>
              <a:cxn ang="0">
                <a:pos x="connsiteX34964" y="connsiteY34964"/>
              </a:cxn>
              <a:cxn ang="0">
                <a:pos x="connsiteX34965" y="connsiteY34965"/>
              </a:cxn>
              <a:cxn ang="0">
                <a:pos x="connsiteX34966" y="connsiteY34966"/>
              </a:cxn>
              <a:cxn ang="0">
                <a:pos x="connsiteX34967" y="connsiteY34967"/>
              </a:cxn>
              <a:cxn ang="0">
                <a:pos x="connsiteX34968" y="connsiteY34968"/>
              </a:cxn>
              <a:cxn ang="0">
                <a:pos x="connsiteX34969" y="connsiteY34969"/>
              </a:cxn>
              <a:cxn ang="0">
                <a:pos x="connsiteX34970" y="connsiteY34970"/>
              </a:cxn>
              <a:cxn ang="0">
                <a:pos x="connsiteX34971" y="connsiteY34971"/>
              </a:cxn>
              <a:cxn ang="0">
                <a:pos x="connsiteX34972" y="connsiteY34972"/>
              </a:cxn>
              <a:cxn ang="0">
                <a:pos x="connsiteX34973" y="connsiteY34973"/>
              </a:cxn>
              <a:cxn ang="0">
                <a:pos x="connsiteX34974" y="connsiteY34974"/>
              </a:cxn>
              <a:cxn ang="0">
                <a:pos x="connsiteX34975" y="connsiteY34975"/>
              </a:cxn>
              <a:cxn ang="0">
                <a:pos x="connsiteX34976" y="connsiteY34976"/>
              </a:cxn>
              <a:cxn ang="0">
                <a:pos x="connsiteX34977" y="connsiteY34977"/>
              </a:cxn>
              <a:cxn ang="0">
                <a:pos x="connsiteX34978" y="connsiteY34978"/>
              </a:cxn>
              <a:cxn ang="0">
                <a:pos x="connsiteX34979" y="connsiteY34979"/>
              </a:cxn>
              <a:cxn ang="0">
                <a:pos x="connsiteX34980" y="connsiteY34980"/>
              </a:cxn>
              <a:cxn ang="0">
                <a:pos x="connsiteX34981" y="connsiteY34981"/>
              </a:cxn>
              <a:cxn ang="0">
                <a:pos x="connsiteX34982" y="connsiteY34982"/>
              </a:cxn>
              <a:cxn ang="0">
                <a:pos x="connsiteX34983" y="connsiteY34983"/>
              </a:cxn>
              <a:cxn ang="0">
                <a:pos x="connsiteX34984" y="connsiteY34984"/>
              </a:cxn>
              <a:cxn ang="0">
                <a:pos x="connsiteX34985" y="connsiteY34985"/>
              </a:cxn>
              <a:cxn ang="0">
                <a:pos x="connsiteX34986" y="connsiteY34986"/>
              </a:cxn>
              <a:cxn ang="0">
                <a:pos x="connsiteX34987" y="connsiteY34987"/>
              </a:cxn>
              <a:cxn ang="0">
                <a:pos x="connsiteX34988" y="connsiteY34988"/>
              </a:cxn>
              <a:cxn ang="0">
                <a:pos x="connsiteX34989" y="connsiteY34989"/>
              </a:cxn>
              <a:cxn ang="0">
                <a:pos x="connsiteX34990" y="connsiteY34990"/>
              </a:cxn>
              <a:cxn ang="0">
                <a:pos x="connsiteX34991" y="connsiteY34991"/>
              </a:cxn>
              <a:cxn ang="0">
                <a:pos x="connsiteX34992" y="connsiteY34992"/>
              </a:cxn>
              <a:cxn ang="0">
                <a:pos x="connsiteX34993" y="connsiteY34993"/>
              </a:cxn>
              <a:cxn ang="0">
                <a:pos x="connsiteX34994" y="connsiteY34994"/>
              </a:cxn>
              <a:cxn ang="0">
                <a:pos x="connsiteX34995" y="connsiteY34995"/>
              </a:cxn>
              <a:cxn ang="0">
                <a:pos x="connsiteX34996" y="connsiteY34996"/>
              </a:cxn>
              <a:cxn ang="0">
                <a:pos x="connsiteX34997" y="connsiteY34997"/>
              </a:cxn>
              <a:cxn ang="0">
                <a:pos x="connsiteX34998" y="connsiteY34998"/>
              </a:cxn>
              <a:cxn ang="0">
                <a:pos x="connsiteX34999" y="connsiteY34999"/>
              </a:cxn>
              <a:cxn ang="0">
                <a:pos x="connsiteX35000" y="connsiteY35000"/>
              </a:cxn>
              <a:cxn ang="0">
                <a:pos x="connsiteX35001" y="connsiteY35001"/>
              </a:cxn>
              <a:cxn ang="0">
                <a:pos x="connsiteX35002" y="connsiteY35002"/>
              </a:cxn>
              <a:cxn ang="0">
                <a:pos x="connsiteX35003" y="connsiteY35003"/>
              </a:cxn>
              <a:cxn ang="0">
                <a:pos x="connsiteX35004" y="connsiteY35004"/>
              </a:cxn>
              <a:cxn ang="0">
                <a:pos x="connsiteX35005" y="connsiteY35005"/>
              </a:cxn>
              <a:cxn ang="0">
                <a:pos x="connsiteX35006" y="connsiteY35006"/>
              </a:cxn>
              <a:cxn ang="0">
                <a:pos x="connsiteX35007" y="connsiteY35007"/>
              </a:cxn>
              <a:cxn ang="0">
                <a:pos x="connsiteX35008" y="connsiteY35008"/>
              </a:cxn>
              <a:cxn ang="0">
                <a:pos x="connsiteX35009" y="connsiteY35009"/>
              </a:cxn>
              <a:cxn ang="0">
                <a:pos x="connsiteX35010" y="connsiteY35010"/>
              </a:cxn>
              <a:cxn ang="0">
                <a:pos x="connsiteX35011" y="connsiteY35011"/>
              </a:cxn>
              <a:cxn ang="0">
                <a:pos x="connsiteX35012" y="connsiteY35012"/>
              </a:cxn>
              <a:cxn ang="0">
                <a:pos x="connsiteX35013" y="connsiteY35013"/>
              </a:cxn>
              <a:cxn ang="0">
                <a:pos x="connsiteX35014" y="connsiteY35014"/>
              </a:cxn>
              <a:cxn ang="0">
                <a:pos x="connsiteX35015" y="connsiteY35015"/>
              </a:cxn>
              <a:cxn ang="0">
                <a:pos x="connsiteX35016" y="connsiteY35016"/>
              </a:cxn>
              <a:cxn ang="0">
                <a:pos x="connsiteX35017" y="connsiteY35017"/>
              </a:cxn>
              <a:cxn ang="0">
                <a:pos x="connsiteX35018" y="connsiteY35018"/>
              </a:cxn>
              <a:cxn ang="0">
                <a:pos x="connsiteX35019" y="connsiteY35019"/>
              </a:cxn>
              <a:cxn ang="0">
                <a:pos x="connsiteX35020" y="connsiteY35020"/>
              </a:cxn>
              <a:cxn ang="0">
                <a:pos x="connsiteX35021" y="connsiteY35021"/>
              </a:cxn>
              <a:cxn ang="0">
                <a:pos x="connsiteX35022" y="connsiteY35022"/>
              </a:cxn>
              <a:cxn ang="0">
                <a:pos x="connsiteX35023" y="connsiteY35023"/>
              </a:cxn>
              <a:cxn ang="0">
                <a:pos x="connsiteX35024" y="connsiteY35024"/>
              </a:cxn>
              <a:cxn ang="0">
                <a:pos x="connsiteX35025" y="connsiteY35025"/>
              </a:cxn>
              <a:cxn ang="0">
                <a:pos x="connsiteX35026" y="connsiteY35026"/>
              </a:cxn>
              <a:cxn ang="0">
                <a:pos x="connsiteX35027" y="connsiteY35027"/>
              </a:cxn>
              <a:cxn ang="0">
                <a:pos x="connsiteX35028" y="connsiteY35028"/>
              </a:cxn>
              <a:cxn ang="0">
                <a:pos x="connsiteX35029" y="connsiteY35029"/>
              </a:cxn>
              <a:cxn ang="0">
                <a:pos x="connsiteX35030" y="connsiteY35030"/>
              </a:cxn>
              <a:cxn ang="0">
                <a:pos x="connsiteX35031" y="connsiteY35031"/>
              </a:cxn>
              <a:cxn ang="0">
                <a:pos x="connsiteX35032" y="connsiteY35032"/>
              </a:cxn>
              <a:cxn ang="0">
                <a:pos x="connsiteX35033" y="connsiteY35033"/>
              </a:cxn>
              <a:cxn ang="0">
                <a:pos x="connsiteX35034" y="connsiteY35034"/>
              </a:cxn>
              <a:cxn ang="0">
                <a:pos x="connsiteX35035" y="connsiteY35035"/>
              </a:cxn>
              <a:cxn ang="0">
                <a:pos x="connsiteX35036" y="connsiteY35036"/>
              </a:cxn>
              <a:cxn ang="0">
                <a:pos x="connsiteX35037" y="connsiteY35037"/>
              </a:cxn>
              <a:cxn ang="0">
                <a:pos x="connsiteX35038" y="connsiteY35038"/>
              </a:cxn>
              <a:cxn ang="0">
                <a:pos x="connsiteX35039" y="connsiteY35039"/>
              </a:cxn>
              <a:cxn ang="0">
                <a:pos x="connsiteX35040" y="connsiteY35040"/>
              </a:cxn>
              <a:cxn ang="0">
                <a:pos x="connsiteX35041" y="connsiteY35041"/>
              </a:cxn>
              <a:cxn ang="0">
                <a:pos x="connsiteX35042" y="connsiteY35042"/>
              </a:cxn>
              <a:cxn ang="0">
                <a:pos x="connsiteX35043" y="connsiteY35043"/>
              </a:cxn>
              <a:cxn ang="0">
                <a:pos x="connsiteX35044" y="connsiteY35044"/>
              </a:cxn>
              <a:cxn ang="0">
                <a:pos x="connsiteX35045" y="connsiteY35045"/>
              </a:cxn>
              <a:cxn ang="0">
                <a:pos x="connsiteX35046" y="connsiteY35046"/>
              </a:cxn>
              <a:cxn ang="0">
                <a:pos x="connsiteX35047" y="connsiteY35047"/>
              </a:cxn>
              <a:cxn ang="0">
                <a:pos x="connsiteX35048" y="connsiteY35048"/>
              </a:cxn>
              <a:cxn ang="0">
                <a:pos x="connsiteX35049" y="connsiteY35049"/>
              </a:cxn>
              <a:cxn ang="0">
                <a:pos x="connsiteX35050" y="connsiteY35050"/>
              </a:cxn>
              <a:cxn ang="0">
                <a:pos x="connsiteX35051" y="connsiteY35051"/>
              </a:cxn>
              <a:cxn ang="0">
                <a:pos x="connsiteX35052" y="connsiteY35052"/>
              </a:cxn>
              <a:cxn ang="0">
                <a:pos x="connsiteX35053" y="connsiteY35053"/>
              </a:cxn>
              <a:cxn ang="0">
                <a:pos x="connsiteX35054" y="connsiteY35054"/>
              </a:cxn>
              <a:cxn ang="0">
                <a:pos x="connsiteX35055" y="connsiteY35055"/>
              </a:cxn>
              <a:cxn ang="0">
                <a:pos x="connsiteX35056" y="connsiteY35056"/>
              </a:cxn>
              <a:cxn ang="0">
                <a:pos x="connsiteX35057" y="connsiteY35057"/>
              </a:cxn>
              <a:cxn ang="0">
                <a:pos x="connsiteX35058" y="connsiteY35058"/>
              </a:cxn>
              <a:cxn ang="0">
                <a:pos x="connsiteX35059" y="connsiteY35059"/>
              </a:cxn>
              <a:cxn ang="0">
                <a:pos x="connsiteX35060" y="connsiteY35060"/>
              </a:cxn>
              <a:cxn ang="0">
                <a:pos x="connsiteX35061" y="connsiteY35061"/>
              </a:cxn>
              <a:cxn ang="0">
                <a:pos x="connsiteX35062" y="connsiteY35062"/>
              </a:cxn>
              <a:cxn ang="0">
                <a:pos x="connsiteX35063" y="connsiteY35063"/>
              </a:cxn>
              <a:cxn ang="0">
                <a:pos x="connsiteX35064" y="connsiteY35064"/>
              </a:cxn>
              <a:cxn ang="0">
                <a:pos x="connsiteX35065" y="connsiteY35065"/>
              </a:cxn>
              <a:cxn ang="0">
                <a:pos x="connsiteX35066" y="connsiteY35066"/>
              </a:cxn>
              <a:cxn ang="0">
                <a:pos x="connsiteX35067" y="connsiteY35067"/>
              </a:cxn>
              <a:cxn ang="0">
                <a:pos x="connsiteX35068" y="connsiteY35068"/>
              </a:cxn>
              <a:cxn ang="0">
                <a:pos x="connsiteX35069" y="connsiteY35069"/>
              </a:cxn>
              <a:cxn ang="0">
                <a:pos x="connsiteX35070" y="connsiteY35070"/>
              </a:cxn>
              <a:cxn ang="0">
                <a:pos x="connsiteX35071" y="connsiteY35071"/>
              </a:cxn>
              <a:cxn ang="0">
                <a:pos x="connsiteX35072" y="connsiteY35072"/>
              </a:cxn>
              <a:cxn ang="0">
                <a:pos x="connsiteX35073" y="connsiteY35073"/>
              </a:cxn>
              <a:cxn ang="0">
                <a:pos x="connsiteX35074" y="connsiteY35074"/>
              </a:cxn>
              <a:cxn ang="0">
                <a:pos x="connsiteX35075" y="connsiteY35075"/>
              </a:cxn>
              <a:cxn ang="0">
                <a:pos x="connsiteX35076" y="connsiteY35076"/>
              </a:cxn>
              <a:cxn ang="0">
                <a:pos x="connsiteX35077" y="connsiteY35077"/>
              </a:cxn>
              <a:cxn ang="0">
                <a:pos x="connsiteX35078" y="connsiteY35078"/>
              </a:cxn>
              <a:cxn ang="0">
                <a:pos x="connsiteX35079" y="connsiteY35079"/>
              </a:cxn>
              <a:cxn ang="0">
                <a:pos x="connsiteX35080" y="connsiteY35080"/>
              </a:cxn>
              <a:cxn ang="0">
                <a:pos x="connsiteX35081" y="connsiteY35081"/>
              </a:cxn>
              <a:cxn ang="0">
                <a:pos x="connsiteX35082" y="connsiteY35082"/>
              </a:cxn>
              <a:cxn ang="0">
                <a:pos x="connsiteX35083" y="connsiteY35083"/>
              </a:cxn>
              <a:cxn ang="0">
                <a:pos x="connsiteX35084" y="connsiteY35084"/>
              </a:cxn>
              <a:cxn ang="0">
                <a:pos x="connsiteX35085" y="connsiteY35085"/>
              </a:cxn>
              <a:cxn ang="0">
                <a:pos x="connsiteX35086" y="connsiteY35086"/>
              </a:cxn>
              <a:cxn ang="0">
                <a:pos x="connsiteX35087" y="connsiteY35087"/>
              </a:cxn>
              <a:cxn ang="0">
                <a:pos x="connsiteX35088" y="connsiteY35088"/>
              </a:cxn>
              <a:cxn ang="0">
                <a:pos x="connsiteX35089" y="connsiteY35089"/>
              </a:cxn>
              <a:cxn ang="0">
                <a:pos x="connsiteX35090" y="connsiteY35090"/>
              </a:cxn>
              <a:cxn ang="0">
                <a:pos x="connsiteX35091" y="connsiteY35091"/>
              </a:cxn>
              <a:cxn ang="0">
                <a:pos x="connsiteX35092" y="connsiteY35092"/>
              </a:cxn>
              <a:cxn ang="0">
                <a:pos x="connsiteX35093" y="connsiteY35093"/>
              </a:cxn>
              <a:cxn ang="0">
                <a:pos x="connsiteX35094" y="connsiteY35094"/>
              </a:cxn>
              <a:cxn ang="0">
                <a:pos x="connsiteX35095" y="connsiteY35095"/>
              </a:cxn>
              <a:cxn ang="0">
                <a:pos x="connsiteX35096" y="connsiteY35096"/>
              </a:cxn>
              <a:cxn ang="0">
                <a:pos x="connsiteX35097" y="connsiteY35097"/>
              </a:cxn>
              <a:cxn ang="0">
                <a:pos x="connsiteX35098" y="connsiteY35098"/>
              </a:cxn>
              <a:cxn ang="0">
                <a:pos x="connsiteX35099" y="connsiteY35099"/>
              </a:cxn>
              <a:cxn ang="0">
                <a:pos x="connsiteX35100" y="connsiteY35100"/>
              </a:cxn>
              <a:cxn ang="0">
                <a:pos x="connsiteX35101" y="connsiteY35101"/>
              </a:cxn>
              <a:cxn ang="0">
                <a:pos x="connsiteX35102" y="connsiteY35102"/>
              </a:cxn>
              <a:cxn ang="0">
                <a:pos x="connsiteX35103" y="connsiteY35103"/>
              </a:cxn>
              <a:cxn ang="0">
                <a:pos x="connsiteX35104" y="connsiteY35104"/>
              </a:cxn>
              <a:cxn ang="0">
                <a:pos x="connsiteX35105" y="connsiteY35105"/>
              </a:cxn>
              <a:cxn ang="0">
                <a:pos x="connsiteX35106" y="connsiteY35106"/>
              </a:cxn>
              <a:cxn ang="0">
                <a:pos x="connsiteX35107" y="connsiteY35107"/>
              </a:cxn>
              <a:cxn ang="0">
                <a:pos x="connsiteX35108" y="connsiteY35108"/>
              </a:cxn>
              <a:cxn ang="0">
                <a:pos x="connsiteX35109" y="connsiteY35109"/>
              </a:cxn>
              <a:cxn ang="0">
                <a:pos x="connsiteX35110" y="connsiteY35110"/>
              </a:cxn>
              <a:cxn ang="0">
                <a:pos x="connsiteX35111" y="connsiteY35111"/>
              </a:cxn>
              <a:cxn ang="0">
                <a:pos x="connsiteX35112" y="connsiteY35112"/>
              </a:cxn>
              <a:cxn ang="0">
                <a:pos x="connsiteX35113" y="connsiteY35113"/>
              </a:cxn>
              <a:cxn ang="0">
                <a:pos x="connsiteX35114" y="connsiteY35114"/>
              </a:cxn>
              <a:cxn ang="0">
                <a:pos x="connsiteX35115" y="connsiteY35115"/>
              </a:cxn>
              <a:cxn ang="0">
                <a:pos x="connsiteX35116" y="connsiteY35116"/>
              </a:cxn>
              <a:cxn ang="0">
                <a:pos x="connsiteX35117" y="connsiteY35117"/>
              </a:cxn>
              <a:cxn ang="0">
                <a:pos x="connsiteX35118" y="connsiteY35118"/>
              </a:cxn>
              <a:cxn ang="0">
                <a:pos x="connsiteX35119" y="connsiteY35119"/>
              </a:cxn>
              <a:cxn ang="0">
                <a:pos x="connsiteX35120" y="connsiteY35120"/>
              </a:cxn>
              <a:cxn ang="0">
                <a:pos x="connsiteX35121" y="connsiteY35121"/>
              </a:cxn>
              <a:cxn ang="0">
                <a:pos x="connsiteX35122" y="connsiteY35122"/>
              </a:cxn>
              <a:cxn ang="0">
                <a:pos x="connsiteX35123" y="connsiteY35123"/>
              </a:cxn>
              <a:cxn ang="0">
                <a:pos x="connsiteX35124" y="connsiteY35124"/>
              </a:cxn>
              <a:cxn ang="0">
                <a:pos x="connsiteX35125" y="connsiteY35125"/>
              </a:cxn>
              <a:cxn ang="0">
                <a:pos x="connsiteX35126" y="connsiteY35126"/>
              </a:cxn>
              <a:cxn ang="0">
                <a:pos x="connsiteX35127" y="connsiteY35127"/>
              </a:cxn>
              <a:cxn ang="0">
                <a:pos x="connsiteX35128" y="connsiteY35128"/>
              </a:cxn>
              <a:cxn ang="0">
                <a:pos x="connsiteX35129" y="connsiteY35129"/>
              </a:cxn>
              <a:cxn ang="0">
                <a:pos x="connsiteX35130" y="connsiteY35130"/>
              </a:cxn>
              <a:cxn ang="0">
                <a:pos x="connsiteX35131" y="connsiteY35131"/>
              </a:cxn>
              <a:cxn ang="0">
                <a:pos x="connsiteX35132" y="connsiteY35132"/>
              </a:cxn>
              <a:cxn ang="0">
                <a:pos x="connsiteX35133" y="connsiteY35133"/>
              </a:cxn>
              <a:cxn ang="0">
                <a:pos x="connsiteX35134" y="connsiteY35134"/>
              </a:cxn>
              <a:cxn ang="0">
                <a:pos x="connsiteX35135" y="connsiteY35135"/>
              </a:cxn>
              <a:cxn ang="0">
                <a:pos x="connsiteX35136" y="connsiteY35136"/>
              </a:cxn>
              <a:cxn ang="0">
                <a:pos x="connsiteX35137" y="connsiteY35137"/>
              </a:cxn>
              <a:cxn ang="0">
                <a:pos x="connsiteX35138" y="connsiteY35138"/>
              </a:cxn>
              <a:cxn ang="0">
                <a:pos x="connsiteX35139" y="connsiteY35139"/>
              </a:cxn>
              <a:cxn ang="0">
                <a:pos x="connsiteX35140" y="connsiteY35140"/>
              </a:cxn>
              <a:cxn ang="0">
                <a:pos x="connsiteX35141" y="connsiteY35141"/>
              </a:cxn>
              <a:cxn ang="0">
                <a:pos x="connsiteX35142" y="connsiteY35142"/>
              </a:cxn>
              <a:cxn ang="0">
                <a:pos x="connsiteX35143" y="connsiteY35143"/>
              </a:cxn>
              <a:cxn ang="0">
                <a:pos x="connsiteX35144" y="connsiteY35144"/>
              </a:cxn>
              <a:cxn ang="0">
                <a:pos x="connsiteX35145" y="connsiteY35145"/>
              </a:cxn>
              <a:cxn ang="0">
                <a:pos x="connsiteX35146" y="connsiteY35146"/>
              </a:cxn>
              <a:cxn ang="0">
                <a:pos x="connsiteX35147" y="connsiteY35147"/>
              </a:cxn>
              <a:cxn ang="0">
                <a:pos x="connsiteX35148" y="connsiteY35148"/>
              </a:cxn>
              <a:cxn ang="0">
                <a:pos x="connsiteX35149" y="connsiteY35149"/>
              </a:cxn>
              <a:cxn ang="0">
                <a:pos x="connsiteX35150" y="connsiteY35150"/>
              </a:cxn>
              <a:cxn ang="0">
                <a:pos x="connsiteX35151" y="connsiteY35151"/>
              </a:cxn>
              <a:cxn ang="0">
                <a:pos x="connsiteX35152" y="connsiteY35152"/>
              </a:cxn>
              <a:cxn ang="0">
                <a:pos x="connsiteX35153" y="connsiteY35153"/>
              </a:cxn>
              <a:cxn ang="0">
                <a:pos x="connsiteX35154" y="connsiteY35154"/>
              </a:cxn>
              <a:cxn ang="0">
                <a:pos x="connsiteX35155" y="connsiteY35155"/>
              </a:cxn>
              <a:cxn ang="0">
                <a:pos x="connsiteX35156" y="connsiteY35156"/>
              </a:cxn>
              <a:cxn ang="0">
                <a:pos x="connsiteX35157" y="connsiteY35157"/>
              </a:cxn>
              <a:cxn ang="0">
                <a:pos x="connsiteX35158" y="connsiteY35158"/>
              </a:cxn>
              <a:cxn ang="0">
                <a:pos x="connsiteX35159" y="connsiteY35159"/>
              </a:cxn>
              <a:cxn ang="0">
                <a:pos x="connsiteX35160" y="connsiteY35160"/>
              </a:cxn>
              <a:cxn ang="0">
                <a:pos x="connsiteX35161" y="connsiteY35161"/>
              </a:cxn>
              <a:cxn ang="0">
                <a:pos x="connsiteX35162" y="connsiteY35162"/>
              </a:cxn>
              <a:cxn ang="0">
                <a:pos x="connsiteX35163" y="connsiteY35163"/>
              </a:cxn>
              <a:cxn ang="0">
                <a:pos x="connsiteX35164" y="connsiteY35164"/>
              </a:cxn>
              <a:cxn ang="0">
                <a:pos x="connsiteX35165" y="connsiteY35165"/>
              </a:cxn>
              <a:cxn ang="0">
                <a:pos x="connsiteX35166" y="connsiteY35166"/>
              </a:cxn>
              <a:cxn ang="0">
                <a:pos x="connsiteX35167" y="connsiteY35167"/>
              </a:cxn>
              <a:cxn ang="0">
                <a:pos x="connsiteX35168" y="connsiteY35168"/>
              </a:cxn>
              <a:cxn ang="0">
                <a:pos x="connsiteX35169" y="connsiteY35169"/>
              </a:cxn>
              <a:cxn ang="0">
                <a:pos x="connsiteX35170" y="connsiteY35170"/>
              </a:cxn>
              <a:cxn ang="0">
                <a:pos x="connsiteX35171" y="connsiteY35171"/>
              </a:cxn>
              <a:cxn ang="0">
                <a:pos x="connsiteX35172" y="connsiteY35172"/>
              </a:cxn>
              <a:cxn ang="0">
                <a:pos x="connsiteX35173" y="connsiteY35173"/>
              </a:cxn>
              <a:cxn ang="0">
                <a:pos x="connsiteX35174" y="connsiteY35174"/>
              </a:cxn>
              <a:cxn ang="0">
                <a:pos x="connsiteX35175" y="connsiteY35175"/>
              </a:cxn>
              <a:cxn ang="0">
                <a:pos x="connsiteX35176" y="connsiteY35176"/>
              </a:cxn>
              <a:cxn ang="0">
                <a:pos x="connsiteX35177" y="connsiteY35177"/>
              </a:cxn>
              <a:cxn ang="0">
                <a:pos x="connsiteX35178" y="connsiteY35178"/>
              </a:cxn>
              <a:cxn ang="0">
                <a:pos x="connsiteX35179" y="connsiteY35179"/>
              </a:cxn>
              <a:cxn ang="0">
                <a:pos x="connsiteX35180" y="connsiteY35180"/>
              </a:cxn>
              <a:cxn ang="0">
                <a:pos x="connsiteX35181" y="connsiteY35181"/>
              </a:cxn>
              <a:cxn ang="0">
                <a:pos x="connsiteX35182" y="connsiteY35182"/>
              </a:cxn>
              <a:cxn ang="0">
                <a:pos x="connsiteX35183" y="connsiteY35183"/>
              </a:cxn>
              <a:cxn ang="0">
                <a:pos x="connsiteX35184" y="connsiteY35184"/>
              </a:cxn>
              <a:cxn ang="0">
                <a:pos x="connsiteX35185" y="connsiteY35185"/>
              </a:cxn>
              <a:cxn ang="0">
                <a:pos x="connsiteX35186" y="connsiteY35186"/>
              </a:cxn>
              <a:cxn ang="0">
                <a:pos x="connsiteX35187" y="connsiteY35187"/>
              </a:cxn>
              <a:cxn ang="0">
                <a:pos x="connsiteX35188" y="connsiteY35188"/>
              </a:cxn>
              <a:cxn ang="0">
                <a:pos x="connsiteX35189" y="connsiteY35189"/>
              </a:cxn>
              <a:cxn ang="0">
                <a:pos x="connsiteX35190" y="connsiteY35190"/>
              </a:cxn>
              <a:cxn ang="0">
                <a:pos x="connsiteX35191" y="connsiteY35191"/>
              </a:cxn>
              <a:cxn ang="0">
                <a:pos x="connsiteX35192" y="connsiteY35192"/>
              </a:cxn>
              <a:cxn ang="0">
                <a:pos x="connsiteX35193" y="connsiteY35193"/>
              </a:cxn>
              <a:cxn ang="0">
                <a:pos x="connsiteX35194" y="connsiteY35194"/>
              </a:cxn>
              <a:cxn ang="0">
                <a:pos x="connsiteX35195" y="connsiteY35195"/>
              </a:cxn>
              <a:cxn ang="0">
                <a:pos x="connsiteX35196" y="connsiteY35196"/>
              </a:cxn>
              <a:cxn ang="0">
                <a:pos x="connsiteX35197" y="connsiteY35197"/>
              </a:cxn>
              <a:cxn ang="0">
                <a:pos x="connsiteX35198" y="connsiteY35198"/>
              </a:cxn>
              <a:cxn ang="0">
                <a:pos x="connsiteX35199" y="connsiteY35199"/>
              </a:cxn>
              <a:cxn ang="0">
                <a:pos x="connsiteX35200" y="connsiteY35200"/>
              </a:cxn>
              <a:cxn ang="0">
                <a:pos x="connsiteX35201" y="connsiteY35201"/>
              </a:cxn>
              <a:cxn ang="0">
                <a:pos x="connsiteX35202" y="connsiteY35202"/>
              </a:cxn>
              <a:cxn ang="0">
                <a:pos x="connsiteX35203" y="connsiteY35203"/>
              </a:cxn>
              <a:cxn ang="0">
                <a:pos x="connsiteX35204" y="connsiteY35204"/>
              </a:cxn>
              <a:cxn ang="0">
                <a:pos x="connsiteX35205" y="connsiteY35205"/>
              </a:cxn>
              <a:cxn ang="0">
                <a:pos x="connsiteX35206" y="connsiteY35206"/>
              </a:cxn>
              <a:cxn ang="0">
                <a:pos x="connsiteX35207" y="connsiteY35207"/>
              </a:cxn>
              <a:cxn ang="0">
                <a:pos x="connsiteX35208" y="connsiteY35208"/>
              </a:cxn>
              <a:cxn ang="0">
                <a:pos x="connsiteX35209" y="connsiteY35209"/>
              </a:cxn>
              <a:cxn ang="0">
                <a:pos x="connsiteX35210" y="connsiteY35210"/>
              </a:cxn>
              <a:cxn ang="0">
                <a:pos x="connsiteX35211" y="connsiteY35211"/>
              </a:cxn>
              <a:cxn ang="0">
                <a:pos x="connsiteX35212" y="connsiteY35212"/>
              </a:cxn>
              <a:cxn ang="0">
                <a:pos x="connsiteX35213" y="connsiteY35213"/>
              </a:cxn>
              <a:cxn ang="0">
                <a:pos x="connsiteX35214" y="connsiteY35214"/>
              </a:cxn>
              <a:cxn ang="0">
                <a:pos x="connsiteX35215" y="connsiteY35215"/>
              </a:cxn>
              <a:cxn ang="0">
                <a:pos x="connsiteX35216" y="connsiteY35216"/>
              </a:cxn>
              <a:cxn ang="0">
                <a:pos x="connsiteX35217" y="connsiteY35217"/>
              </a:cxn>
              <a:cxn ang="0">
                <a:pos x="connsiteX35218" y="connsiteY35218"/>
              </a:cxn>
              <a:cxn ang="0">
                <a:pos x="connsiteX35219" y="connsiteY35219"/>
              </a:cxn>
              <a:cxn ang="0">
                <a:pos x="connsiteX35220" y="connsiteY35220"/>
              </a:cxn>
              <a:cxn ang="0">
                <a:pos x="connsiteX35221" y="connsiteY35221"/>
              </a:cxn>
              <a:cxn ang="0">
                <a:pos x="connsiteX35222" y="connsiteY35222"/>
              </a:cxn>
              <a:cxn ang="0">
                <a:pos x="connsiteX35223" y="connsiteY35223"/>
              </a:cxn>
              <a:cxn ang="0">
                <a:pos x="connsiteX35224" y="connsiteY35224"/>
              </a:cxn>
              <a:cxn ang="0">
                <a:pos x="connsiteX35225" y="connsiteY35225"/>
              </a:cxn>
              <a:cxn ang="0">
                <a:pos x="connsiteX35226" y="connsiteY35226"/>
              </a:cxn>
              <a:cxn ang="0">
                <a:pos x="connsiteX35227" y="connsiteY35227"/>
              </a:cxn>
              <a:cxn ang="0">
                <a:pos x="connsiteX35228" y="connsiteY35228"/>
              </a:cxn>
              <a:cxn ang="0">
                <a:pos x="connsiteX35229" y="connsiteY35229"/>
              </a:cxn>
              <a:cxn ang="0">
                <a:pos x="connsiteX35230" y="connsiteY35230"/>
              </a:cxn>
              <a:cxn ang="0">
                <a:pos x="connsiteX35231" y="connsiteY35231"/>
              </a:cxn>
              <a:cxn ang="0">
                <a:pos x="connsiteX35232" y="connsiteY35232"/>
              </a:cxn>
              <a:cxn ang="0">
                <a:pos x="connsiteX35233" y="connsiteY35233"/>
              </a:cxn>
              <a:cxn ang="0">
                <a:pos x="connsiteX35234" y="connsiteY35234"/>
              </a:cxn>
              <a:cxn ang="0">
                <a:pos x="connsiteX35235" y="connsiteY35235"/>
              </a:cxn>
              <a:cxn ang="0">
                <a:pos x="connsiteX35236" y="connsiteY35236"/>
              </a:cxn>
              <a:cxn ang="0">
                <a:pos x="connsiteX35237" y="connsiteY35237"/>
              </a:cxn>
              <a:cxn ang="0">
                <a:pos x="connsiteX35238" y="connsiteY35238"/>
              </a:cxn>
              <a:cxn ang="0">
                <a:pos x="connsiteX35239" y="connsiteY35239"/>
              </a:cxn>
              <a:cxn ang="0">
                <a:pos x="connsiteX35240" y="connsiteY35240"/>
              </a:cxn>
              <a:cxn ang="0">
                <a:pos x="connsiteX35241" y="connsiteY35241"/>
              </a:cxn>
              <a:cxn ang="0">
                <a:pos x="connsiteX35242" y="connsiteY35242"/>
              </a:cxn>
              <a:cxn ang="0">
                <a:pos x="connsiteX35243" y="connsiteY35243"/>
              </a:cxn>
              <a:cxn ang="0">
                <a:pos x="connsiteX35244" y="connsiteY35244"/>
              </a:cxn>
              <a:cxn ang="0">
                <a:pos x="connsiteX35245" y="connsiteY35245"/>
              </a:cxn>
              <a:cxn ang="0">
                <a:pos x="connsiteX35246" y="connsiteY35246"/>
              </a:cxn>
              <a:cxn ang="0">
                <a:pos x="connsiteX35247" y="connsiteY35247"/>
              </a:cxn>
              <a:cxn ang="0">
                <a:pos x="connsiteX35248" y="connsiteY35248"/>
              </a:cxn>
              <a:cxn ang="0">
                <a:pos x="connsiteX35249" y="connsiteY35249"/>
              </a:cxn>
              <a:cxn ang="0">
                <a:pos x="connsiteX35250" y="connsiteY35250"/>
              </a:cxn>
              <a:cxn ang="0">
                <a:pos x="connsiteX35251" y="connsiteY35251"/>
              </a:cxn>
              <a:cxn ang="0">
                <a:pos x="connsiteX35252" y="connsiteY35252"/>
              </a:cxn>
              <a:cxn ang="0">
                <a:pos x="connsiteX35253" y="connsiteY35253"/>
              </a:cxn>
              <a:cxn ang="0">
                <a:pos x="connsiteX35254" y="connsiteY35254"/>
              </a:cxn>
              <a:cxn ang="0">
                <a:pos x="connsiteX35255" y="connsiteY35255"/>
              </a:cxn>
              <a:cxn ang="0">
                <a:pos x="connsiteX35256" y="connsiteY35256"/>
              </a:cxn>
              <a:cxn ang="0">
                <a:pos x="connsiteX35257" y="connsiteY35257"/>
              </a:cxn>
              <a:cxn ang="0">
                <a:pos x="connsiteX35258" y="connsiteY35258"/>
              </a:cxn>
              <a:cxn ang="0">
                <a:pos x="connsiteX35259" y="connsiteY35259"/>
              </a:cxn>
              <a:cxn ang="0">
                <a:pos x="connsiteX35260" y="connsiteY35260"/>
              </a:cxn>
              <a:cxn ang="0">
                <a:pos x="connsiteX35261" y="connsiteY35261"/>
              </a:cxn>
              <a:cxn ang="0">
                <a:pos x="connsiteX35262" y="connsiteY35262"/>
              </a:cxn>
              <a:cxn ang="0">
                <a:pos x="connsiteX35263" y="connsiteY35263"/>
              </a:cxn>
              <a:cxn ang="0">
                <a:pos x="connsiteX35264" y="connsiteY35264"/>
              </a:cxn>
              <a:cxn ang="0">
                <a:pos x="connsiteX35265" y="connsiteY35265"/>
              </a:cxn>
              <a:cxn ang="0">
                <a:pos x="connsiteX35266" y="connsiteY35266"/>
              </a:cxn>
              <a:cxn ang="0">
                <a:pos x="connsiteX35267" y="connsiteY35267"/>
              </a:cxn>
              <a:cxn ang="0">
                <a:pos x="connsiteX35268" y="connsiteY35268"/>
              </a:cxn>
              <a:cxn ang="0">
                <a:pos x="connsiteX35269" y="connsiteY35269"/>
              </a:cxn>
              <a:cxn ang="0">
                <a:pos x="connsiteX35270" y="connsiteY35270"/>
              </a:cxn>
              <a:cxn ang="0">
                <a:pos x="connsiteX35271" y="connsiteY35271"/>
              </a:cxn>
              <a:cxn ang="0">
                <a:pos x="connsiteX35272" y="connsiteY35272"/>
              </a:cxn>
              <a:cxn ang="0">
                <a:pos x="connsiteX35273" y="connsiteY35273"/>
              </a:cxn>
              <a:cxn ang="0">
                <a:pos x="connsiteX35274" y="connsiteY35274"/>
              </a:cxn>
              <a:cxn ang="0">
                <a:pos x="connsiteX35275" y="connsiteY35275"/>
              </a:cxn>
              <a:cxn ang="0">
                <a:pos x="connsiteX35276" y="connsiteY35276"/>
              </a:cxn>
              <a:cxn ang="0">
                <a:pos x="connsiteX35277" y="connsiteY35277"/>
              </a:cxn>
              <a:cxn ang="0">
                <a:pos x="connsiteX35278" y="connsiteY35278"/>
              </a:cxn>
              <a:cxn ang="0">
                <a:pos x="connsiteX35279" y="connsiteY35279"/>
              </a:cxn>
              <a:cxn ang="0">
                <a:pos x="connsiteX35280" y="connsiteY35280"/>
              </a:cxn>
              <a:cxn ang="0">
                <a:pos x="connsiteX35281" y="connsiteY35281"/>
              </a:cxn>
              <a:cxn ang="0">
                <a:pos x="connsiteX35282" y="connsiteY35282"/>
              </a:cxn>
              <a:cxn ang="0">
                <a:pos x="connsiteX35283" y="connsiteY35283"/>
              </a:cxn>
              <a:cxn ang="0">
                <a:pos x="connsiteX35284" y="connsiteY35284"/>
              </a:cxn>
              <a:cxn ang="0">
                <a:pos x="connsiteX35285" y="connsiteY35285"/>
              </a:cxn>
              <a:cxn ang="0">
                <a:pos x="connsiteX35286" y="connsiteY35286"/>
              </a:cxn>
              <a:cxn ang="0">
                <a:pos x="connsiteX35287" y="connsiteY35287"/>
              </a:cxn>
              <a:cxn ang="0">
                <a:pos x="connsiteX35288" y="connsiteY35288"/>
              </a:cxn>
              <a:cxn ang="0">
                <a:pos x="connsiteX35289" y="connsiteY35289"/>
              </a:cxn>
              <a:cxn ang="0">
                <a:pos x="connsiteX35290" y="connsiteY35290"/>
              </a:cxn>
              <a:cxn ang="0">
                <a:pos x="connsiteX35291" y="connsiteY35291"/>
              </a:cxn>
              <a:cxn ang="0">
                <a:pos x="connsiteX35292" y="connsiteY35292"/>
              </a:cxn>
              <a:cxn ang="0">
                <a:pos x="connsiteX35293" y="connsiteY35293"/>
              </a:cxn>
              <a:cxn ang="0">
                <a:pos x="connsiteX35294" y="connsiteY35294"/>
              </a:cxn>
              <a:cxn ang="0">
                <a:pos x="connsiteX35295" y="connsiteY35295"/>
              </a:cxn>
              <a:cxn ang="0">
                <a:pos x="connsiteX35296" y="connsiteY35296"/>
              </a:cxn>
              <a:cxn ang="0">
                <a:pos x="connsiteX35297" y="connsiteY35297"/>
              </a:cxn>
              <a:cxn ang="0">
                <a:pos x="connsiteX35298" y="connsiteY35298"/>
              </a:cxn>
              <a:cxn ang="0">
                <a:pos x="connsiteX35299" y="connsiteY35299"/>
              </a:cxn>
              <a:cxn ang="0">
                <a:pos x="connsiteX35300" y="connsiteY35300"/>
              </a:cxn>
              <a:cxn ang="0">
                <a:pos x="connsiteX35301" y="connsiteY35301"/>
              </a:cxn>
              <a:cxn ang="0">
                <a:pos x="connsiteX35302" y="connsiteY35302"/>
              </a:cxn>
              <a:cxn ang="0">
                <a:pos x="connsiteX35303" y="connsiteY35303"/>
              </a:cxn>
              <a:cxn ang="0">
                <a:pos x="connsiteX35304" y="connsiteY35304"/>
              </a:cxn>
              <a:cxn ang="0">
                <a:pos x="connsiteX35305" y="connsiteY35305"/>
              </a:cxn>
              <a:cxn ang="0">
                <a:pos x="connsiteX35306" y="connsiteY35306"/>
              </a:cxn>
              <a:cxn ang="0">
                <a:pos x="connsiteX35307" y="connsiteY35307"/>
              </a:cxn>
              <a:cxn ang="0">
                <a:pos x="connsiteX35308" y="connsiteY35308"/>
              </a:cxn>
              <a:cxn ang="0">
                <a:pos x="connsiteX35309" y="connsiteY35309"/>
              </a:cxn>
              <a:cxn ang="0">
                <a:pos x="connsiteX35310" y="connsiteY35310"/>
              </a:cxn>
              <a:cxn ang="0">
                <a:pos x="connsiteX35311" y="connsiteY35311"/>
              </a:cxn>
              <a:cxn ang="0">
                <a:pos x="connsiteX35312" y="connsiteY35312"/>
              </a:cxn>
              <a:cxn ang="0">
                <a:pos x="connsiteX35313" y="connsiteY35313"/>
              </a:cxn>
              <a:cxn ang="0">
                <a:pos x="connsiteX35314" y="connsiteY35314"/>
              </a:cxn>
              <a:cxn ang="0">
                <a:pos x="connsiteX35315" y="connsiteY35315"/>
              </a:cxn>
              <a:cxn ang="0">
                <a:pos x="connsiteX35316" y="connsiteY35316"/>
              </a:cxn>
              <a:cxn ang="0">
                <a:pos x="connsiteX35317" y="connsiteY35317"/>
              </a:cxn>
              <a:cxn ang="0">
                <a:pos x="connsiteX35318" y="connsiteY35318"/>
              </a:cxn>
              <a:cxn ang="0">
                <a:pos x="connsiteX35319" y="connsiteY35319"/>
              </a:cxn>
              <a:cxn ang="0">
                <a:pos x="connsiteX35320" y="connsiteY35320"/>
              </a:cxn>
              <a:cxn ang="0">
                <a:pos x="connsiteX35321" y="connsiteY35321"/>
              </a:cxn>
              <a:cxn ang="0">
                <a:pos x="connsiteX35322" y="connsiteY35322"/>
              </a:cxn>
              <a:cxn ang="0">
                <a:pos x="connsiteX35323" y="connsiteY35323"/>
              </a:cxn>
              <a:cxn ang="0">
                <a:pos x="connsiteX35324" y="connsiteY35324"/>
              </a:cxn>
              <a:cxn ang="0">
                <a:pos x="connsiteX35325" y="connsiteY35325"/>
              </a:cxn>
              <a:cxn ang="0">
                <a:pos x="connsiteX35326" y="connsiteY35326"/>
              </a:cxn>
              <a:cxn ang="0">
                <a:pos x="connsiteX35327" y="connsiteY35327"/>
              </a:cxn>
              <a:cxn ang="0">
                <a:pos x="connsiteX35328" y="connsiteY35328"/>
              </a:cxn>
              <a:cxn ang="0">
                <a:pos x="connsiteX35329" y="connsiteY35329"/>
              </a:cxn>
              <a:cxn ang="0">
                <a:pos x="connsiteX35330" y="connsiteY35330"/>
              </a:cxn>
              <a:cxn ang="0">
                <a:pos x="connsiteX35331" y="connsiteY35331"/>
              </a:cxn>
              <a:cxn ang="0">
                <a:pos x="connsiteX35332" y="connsiteY35332"/>
              </a:cxn>
              <a:cxn ang="0">
                <a:pos x="connsiteX35333" y="connsiteY35333"/>
              </a:cxn>
              <a:cxn ang="0">
                <a:pos x="connsiteX35334" y="connsiteY35334"/>
              </a:cxn>
              <a:cxn ang="0">
                <a:pos x="connsiteX35335" y="connsiteY35335"/>
              </a:cxn>
              <a:cxn ang="0">
                <a:pos x="connsiteX35336" y="connsiteY35336"/>
              </a:cxn>
              <a:cxn ang="0">
                <a:pos x="connsiteX35337" y="connsiteY35337"/>
              </a:cxn>
              <a:cxn ang="0">
                <a:pos x="connsiteX35338" y="connsiteY35338"/>
              </a:cxn>
              <a:cxn ang="0">
                <a:pos x="connsiteX35339" y="connsiteY35339"/>
              </a:cxn>
              <a:cxn ang="0">
                <a:pos x="connsiteX35340" y="connsiteY35340"/>
              </a:cxn>
              <a:cxn ang="0">
                <a:pos x="connsiteX35341" y="connsiteY35341"/>
              </a:cxn>
              <a:cxn ang="0">
                <a:pos x="connsiteX35342" y="connsiteY35342"/>
              </a:cxn>
              <a:cxn ang="0">
                <a:pos x="connsiteX35343" y="connsiteY35343"/>
              </a:cxn>
              <a:cxn ang="0">
                <a:pos x="connsiteX35344" y="connsiteY35344"/>
              </a:cxn>
              <a:cxn ang="0">
                <a:pos x="connsiteX35345" y="connsiteY35345"/>
              </a:cxn>
              <a:cxn ang="0">
                <a:pos x="connsiteX35346" y="connsiteY35346"/>
              </a:cxn>
              <a:cxn ang="0">
                <a:pos x="connsiteX35347" y="connsiteY35347"/>
              </a:cxn>
              <a:cxn ang="0">
                <a:pos x="connsiteX35348" y="connsiteY35348"/>
              </a:cxn>
              <a:cxn ang="0">
                <a:pos x="connsiteX35349" y="connsiteY35349"/>
              </a:cxn>
              <a:cxn ang="0">
                <a:pos x="connsiteX35350" y="connsiteY35350"/>
              </a:cxn>
              <a:cxn ang="0">
                <a:pos x="connsiteX35351" y="connsiteY35351"/>
              </a:cxn>
              <a:cxn ang="0">
                <a:pos x="connsiteX35352" y="connsiteY35352"/>
              </a:cxn>
              <a:cxn ang="0">
                <a:pos x="connsiteX35353" y="connsiteY35353"/>
              </a:cxn>
              <a:cxn ang="0">
                <a:pos x="connsiteX35354" y="connsiteY35354"/>
              </a:cxn>
              <a:cxn ang="0">
                <a:pos x="connsiteX35355" y="connsiteY35355"/>
              </a:cxn>
              <a:cxn ang="0">
                <a:pos x="connsiteX35356" y="connsiteY35356"/>
              </a:cxn>
              <a:cxn ang="0">
                <a:pos x="connsiteX35357" y="connsiteY35357"/>
              </a:cxn>
              <a:cxn ang="0">
                <a:pos x="connsiteX35358" y="connsiteY35358"/>
              </a:cxn>
              <a:cxn ang="0">
                <a:pos x="connsiteX35359" y="connsiteY35359"/>
              </a:cxn>
              <a:cxn ang="0">
                <a:pos x="connsiteX35360" y="connsiteY35360"/>
              </a:cxn>
              <a:cxn ang="0">
                <a:pos x="connsiteX35361" y="connsiteY35361"/>
              </a:cxn>
              <a:cxn ang="0">
                <a:pos x="connsiteX35362" y="connsiteY35362"/>
              </a:cxn>
              <a:cxn ang="0">
                <a:pos x="connsiteX35363" y="connsiteY35363"/>
              </a:cxn>
              <a:cxn ang="0">
                <a:pos x="connsiteX35364" y="connsiteY35364"/>
              </a:cxn>
              <a:cxn ang="0">
                <a:pos x="connsiteX35365" y="connsiteY35365"/>
              </a:cxn>
              <a:cxn ang="0">
                <a:pos x="connsiteX35366" y="connsiteY35366"/>
              </a:cxn>
              <a:cxn ang="0">
                <a:pos x="connsiteX35367" y="connsiteY35367"/>
              </a:cxn>
              <a:cxn ang="0">
                <a:pos x="connsiteX35368" y="connsiteY35368"/>
              </a:cxn>
              <a:cxn ang="0">
                <a:pos x="connsiteX35369" y="connsiteY35369"/>
              </a:cxn>
              <a:cxn ang="0">
                <a:pos x="connsiteX35370" y="connsiteY35370"/>
              </a:cxn>
              <a:cxn ang="0">
                <a:pos x="connsiteX35371" y="connsiteY35371"/>
              </a:cxn>
              <a:cxn ang="0">
                <a:pos x="connsiteX35372" y="connsiteY35372"/>
              </a:cxn>
              <a:cxn ang="0">
                <a:pos x="connsiteX35373" y="connsiteY35373"/>
              </a:cxn>
              <a:cxn ang="0">
                <a:pos x="connsiteX35374" y="connsiteY35374"/>
              </a:cxn>
              <a:cxn ang="0">
                <a:pos x="connsiteX35375" y="connsiteY35375"/>
              </a:cxn>
              <a:cxn ang="0">
                <a:pos x="connsiteX35376" y="connsiteY35376"/>
              </a:cxn>
              <a:cxn ang="0">
                <a:pos x="connsiteX35377" y="connsiteY35377"/>
              </a:cxn>
              <a:cxn ang="0">
                <a:pos x="connsiteX35378" y="connsiteY35378"/>
              </a:cxn>
              <a:cxn ang="0">
                <a:pos x="connsiteX35379" y="connsiteY35379"/>
              </a:cxn>
              <a:cxn ang="0">
                <a:pos x="connsiteX35380" y="connsiteY35380"/>
              </a:cxn>
              <a:cxn ang="0">
                <a:pos x="connsiteX35381" y="connsiteY35381"/>
              </a:cxn>
              <a:cxn ang="0">
                <a:pos x="connsiteX35382" y="connsiteY35382"/>
              </a:cxn>
              <a:cxn ang="0">
                <a:pos x="connsiteX35383" y="connsiteY35383"/>
              </a:cxn>
              <a:cxn ang="0">
                <a:pos x="connsiteX35384" y="connsiteY35384"/>
              </a:cxn>
              <a:cxn ang="0">
                <a:pos x="connsiteX35385" y="connsiteY35385"/>
              </a:cxn>
              <a:cxn ang="0">
                <a:pos x="connsiteX35386" y="connsiteY35386"/>
              </a:cxn>
              <a:cxn ang="0">
                <a:pos x="connsiteX35387" y="connsiteY35387"/>
              </a:cxn>
              <a:cxn ang="0">
                <a:pos x="connsiteX35388" y="connsiteY35388"/>
              </a:cxn>
              <a:cxn ang="0">
                <a:pos x="connsiteX35389" y="connsiteY35389"/>
              </a:cxn>
              <a:cxn ang="0">
                <a:pos x="connsiteX35390" y="connsiteY35390"/>
              </a:cxn>
              <a:cxn ang="0">
                <a:pos x="connsiteX35391" y="connsiteY35391"/>
              </a:cxn>
              <a:cxn ang="0">
                <a:pos x="connsiteX35392" y="connsiteY35392"/>
              </a:cxn>
              <a:cxn ang="0">
                <a:pos x="connsiteX35393" y="connsiteY35393"/>
              </a:cxn>
              <a:cxn ang="0">
                <a:pos x="connsiteX35394" y="connsiteY35394"/>
              </a:cxn>
              <a:cxn ang="0">
                <a:pos x="connsiteX35395" y="connsiteY35395"/>
              </a:cxn>
              <a:cxn ang="0">
                <a:pos x="connsiteX35396" y="connsiteY35396"/>
              </a:cxn>
              <a:cxn ang="0">
                <a:pos x="connsiteX35397" y="connsiteY35397"/>
              </a:cxn>
              <a:cxn ang="0">
                <a:pos x="connsiteX35398" y="connsiteY35398"/>
              </a:cxn>
              <a:cxn ang="0">
                <a:pos x="connsiteX35399" y="connsiteY35399"/>
              </a:cxn>
              <a:cxn ang="0">
                <a:pos x="connsiteX35400" y="connsiteY35400"/>
              </a:cxn>
              <a:cxn ang="0">
                <a:pos x="connsiteX35401" y="connsiteY35401"/>
              </a:cxn>
              <a:cxn ang="0">
                <a:pos x="connsiteX35402" y="connsiteY35402"/>
              </a:cxn>
              <a:cxn ang="0">
                <a:pos x="connsiteX35403" y="connsiteY35403"/>
              </a:cxn>
              <a:cxn ang="0">
                <a:pos x="connsiteX35404" y="connsiteY35404"/>
              </a:cxn>
              <a:cxn ang="0">
                <a:pos x="connsiteX35405" y="connsiteY35405"/>
              </a:cxn>
              <a:cxn ang="0">
                <a:pos x="connsiteX35406" y="connsiteY35406"/>
              </a:cxn>
              <a:cxn ang="0">
                <a:pos x="connsiteX35407" y="connsiteY35407"/>
              </a:cxn>
              <a:cxn ang="0">
                <a:pos x="connsiteX35408" y="connsiteY35408"/>
              </a:cxn>
              <a:cxn ang="0">
                <a:pos x="connsiteX35409" y="connsiteY35409"/>
              </a:cxn>
              <a:cxn ang="0">
                <a:pos x="connsiteX35410" y="connsiteY35410"/>
              </a:cxn>
              <a:cxn ang="0">
                <a:pos x="connsiteX35411" y="connsiteY35411"/>
              </a:cxn>
              <a:cxn ang="0">
                <a:pos x="connsiteX35412" y="connsiteY35412"/>
              </a:cxn>
              <a:cxn ang="0">
                <a:pos x="connsiteX35413" y="connsiteY35413"/>
              </a:cxn>
              <a:cxn ang="0">
                <a:pos x="connsiteX35414" y="connsiteY35414"/>
              </a:cxn>
              <a:cxn ang="0">
                <a:pos x="connsiteX35415" y="connsiteY35415"/>
              </a:cxn>
              <a:cxn ang="0">
                <a:pos x="connsiteX35416" y="connsiteY35416"/>
              </a:cxn>
              <a:cxn ang="0">
                <a:pos x="connsiteX35417" y="connsiteY35417"/>
              </a:cxn>
              <a:cxn ang="0">
                <a:pos x="connsiteX35418" y="connsiteY35418"/>
              </a:cxn>
              <a:cxn ang="0">
                <a:pos x="connsiteX35419" y="connsiteY35419"/>
              </a:cxn>
              <a:cxn ang="0">
                <a:pos x="connsiteX35420" y="connsiteY35420"/>
              </a:cxn>
              <a:cxn ang="0">
                <a:pos x="connsiteX35421" y="connsiteY35421"/>
              </a:cxn>
              <a:cxn ang="0">
                <a:pos x="connsiteX35422" y="connsiteY35422"/>
              </a:cxn>
              <a:cxn ang="0">
                <a:pos x="connsiteX35423" y="connsiteY35423"/>
              </a:cxn>
              <a:cxn ang="0">
                <a:pos x="connsiteX35424" y="connsiteY35424"/>
              </a:cxn>
              <a:cxn ang="0">
                <a:pos x="connsiteX35425" y="connsiteY35425"/>
              </a:cxn>
              <a:cxn ang="0">
                <a:pos x="connsiteX35426" y="connsiteY35426"/>
              </a:cxn>
              <a:cxn ang="0">
                <a:pos x="connsiteX35427" y="connsiteY35427"/>
              </a:cxn>
              <a:cxn ang="0">
                <a:pos x="connsiteX35428" y="connsiteY35428"/>
              </a:cxn>
              <a:cxn ang="0">
                <a:pos x="connsiteX35429" y="connsiteY35429"/>
              </a:cxn>
              <a:cxn ang="0">
                <a:pos x="connsiteX35430" y="connsiteY35430"/>
              </a:cxn>
              <a:cxn ang="0">
                <a:pos x="connsiteX35431" y="connsiteY35431"/>
              </a:cxn>
              <a:cxn ang="0">
                <a:pos x="connsiteX35432" y="connsiteY35432"/>
              </a:cxn>
              <a:cxn ang="0">
                <a:pos x="connsiteX35433" y="connsiteY35433"/>
              </a:cxn>
              <a:cxn ang="0">
                <a:pos x="connsiteX35434" y="connsiteY35434"/>
              </a:cxn>
              <a:cxn ang="0">
                <a:pos x="connsiteX35435" y="connsiteY35435"/>
              </a:cxn>
              <a:cxn ang="0">
                <a:pos x="connsiteX35436" y="connsiteY35436"/>
              </a:cxn>
              <a:cxn ang="0">
                <a:pos x="connsiteX35437" y="connsiteY35437"/>
              </a:cxn>
              <a:cxn ang="0">
                <a:pos x="connsiteX35438" y="connsiteY35438"/>
              </a:cxn>
              <a:cxn ang="0">
                <a:pos x="connsiteX35439" y="connsiteY35439"/>
              </a:cxn>
              <a:cxn ang="0">
                <a:pos x="connsiteX35440" y="connsiteY35440"/>
              </a:cxn>
              <a:cxn ang="0">
                <a:pos x="connsiteX35441" y="connsiteY35441"/>
              </a:cxn>
              <a:cxn ang="0">
                <a:pos x="connsiteX35442" y="connsiteY35442"/>
              </a:cxn>
              <a:cxn ang="0">
                <a:pos x="connsiteX35443" y="connsiteY35443"/>
              </a:cxn>
              <a:cxn ang="0">
                <a:pos x="connsiteX35444" y="connsiteY35444"/>
              </a:cxn>
              <a:cxn ang="0">
                <a:pos x="connsiteX35445" y="connsiteY35445"/>
              </a:cxn>
              <a:cxn ang="0">
                <a:pos x="connsiteX35446" y="connsiteY35446"/>
              </a:cxn>
              <a:cxn ang="0">
                <a:pos x="connsiteX35447" y="connsiteY35447"/>
              </a:cxn>
              <a:cxn ang="0">
                <a:pos x="connsiteX35448" y="connsiteY35448"/>
              </a:cxn>
              <a:cxn ang="0">
                <a:pos x="connsiteX35449" y="connsiteY35449"/>
              </a:cxn>
              <a:cxn ang="0">
                <a:pos x="connsiteX35450" y="connsiteY35450"/>
              </a:cxn>
              <a:cxn ang="0">
                <a:pos x="connsiteX35451" y="connsiteY35451"/>
              </a:cxn>
              <a:cxn ang="0">
                <a:pos x="connsiteX35452" y="connsiteY35452"/>
              </a:cxn>
              <a:cxn ang="0">
                <a:pos x="connsiteX35453" y="connsiteY35453"/>
              </a:cxn>
              <a:cxn ang="0">
                <a:pos x="connsiteX35454" y="connsiteY35454"/>
              </a:cxn>
              <a:cxn ang="0">
                <a:pos x="connsiteX35455" y="connsiteY35455"/>
              </a:cxn>
              <a:cxn ang="0">
                <a:pos x="connsiteX35456" y="connsiteY35456"/>
              </a:cxn>
              <a:cxn ang="0">
                <a:pos x="connsiteX35457" y="connsiteY35457"/>
              </a:cxn>
              <a:cxn ang="0">
                <a:pos x="connsiteX35458" y="connsiteY35458"/>
              </a:cxn>
              <a:cxn ang="0">
                <a:pos x="connsiteX35459" y="connsiteY35459"/>
              </a:cxn>
              <a:cxn ang="0">
                <a:pos x="connsiteX35460" y="connsiteY35460"/>
              </a:cxn>
              <a:cxn ang="0">
                <a:pos x="connsiteX35461" y="connsiteY35461"/>
              </a:cxn>
              <a:cxn ang="0">
                <a:pos x="connsiteX35462" y="connsiteY35462"/>
              </a:cxn>
              <a:cxn ang="0">
                <a:pos x="connsiteX35463" y="connsiteY35463"/>
              </a:cxn>
              <a:cxn ang="0">
                <a:pos x="connsiteX35464" y="connsiteY35464"/>
              </a:cxn>
              <a:cxn ang="0">
                <a:pos x="connsiteX35465" y="connsiteY35465"/>
              </a:cxn>
              <a:cxn ang="0">
                <a:pos x="connsiteX35466" y="connsiteY35466"/>
              </a:cxn>
              <a:cxn ang="0">
                <a:pos x="connsiteX35467" y="connsiteY35467"/>
              </a:cxn>
              <a:cxn ang="0">
                <a:pos x="connsiteX35468" y="connsiteY35468"/>
              </a:cxn>
              <a:cxn ang="0">
                <a:pos x="connsiteX35469" y="connsiteY35469"/>
              </a:cxn>
              <a:cxn ang="0">
                <a:pos x="connsiteX35470" y="connsiteY35470"/>
              </a:cxn>
              <a:cxn ang="0">
                <a:pos x="connsiteX35471" y="connsiteY35471"/>
              </a:cxn>
              <a:cxn ang="0">
                <a:pos x="connsiteX35472" y="connsiteY35472"/>
              </a:cxn>
              <a:cxn ang="0">
                <a:pos x="connsiteX35473" y="connsiteY35473"/>
              </a:cxn>
              <a:cxn ang="0">
                <a:pos x="connsiteX35474" y="connsiteY35474"/>
              </a:cxn>
              <a:cxn ang="0">
                <a:pos x="connsiteX35475" y="connsiteY35475"/>
              </a:cxn>
              <a:cxn ang="0">
                <a:pos x="connsiteX35476" y="connsiteY35476"/>
              </a:cxn>
              <a:cxn ang="0">
                <a:pos x="connsiteX35477" y="connsiteY35477"/>
              </a:cxn>
              <a:cxn ang="0">
                <a:pos x="connsiteX35478" y="connsiteY35478"/>
              </a:cxn>
              <a:cxn ang="0">
                <a:pos x="connsiteX35479" y="connsiteY35479"/>
              </a:cxn>
              <a:cxn ang="0">
                <a:pos x="connsiteX35480" y="connsiteY35480"/>
              </a:cxn>
              <a:cxn ang="0">
                <a:pos x="connsiteX35481" y="connsiteY35481"/>
              </a:cxn>
              <a:cxn ang="0">
                <a:pos x="connsiteX35482" y="connsiteY35482"/>
              </a:cxn>
              <a:cxn ang="0">
                <a:pos x="connsiteX35483" y="connsiteY35483"/>
              </a:cxn>
              <a:cxn ang="0">
                <a:pos x="connsiteX35484" y="connsiteY35484"/>
              </a:cxn>
              <a:cxn ang="0">
                <a:pos x="connsiteX35485" y="connsiteY35485"/>
              </a:cxn>
              <a:cxn ang="0">
                <a:pos x="connsiteX35486" y="connsiteY35486"/>
              </a:cxn>
              <a:cxn ang="0">
                <a:pos x="connsiteX35487" y="connsiteY35487"/>
              </a:cxn>
              <a:cxn ang="0">
                <a:pos x="connsiteX35488" y="connsiteY35488"/>
              </a:cxn>
              <a:cxn ang="0">
                <a:pos x="connsiteX35489" y="connsiteY35489"/>
              </a:cxn>
              <a:cxn ang="0">
                <a:pos x="connsiteX35490" y="connsiteY35490"/>
              </a:cxn>
              <a:cxn ang="0">
                <a:pos x="connsiteX35491" y="connsiteY35491"/>
              </a:cxn>
              <a:cxn ang="0">
                <a:pos x="connsiteX35492" y="connsiteY35492"/>
              </a:cxn>
              <a:cxn ang="0">
                <a:pos x="connsiteX35493" y="connsiteY35493"/>
              </a:cxn>
              <a:cxn ang="0">
                <a:pos x="connsiteX35494" y="connsiteY35494"/>
              </a:cxn>
              <a:cxn ang="0">
                <a:pos x="connsiteX35495" y="connsiteY35495"/>
              </a:cxn>
              <a:cxn ang="0">
                <a:pos x="connsiteX35496" y="connsiteY35496"/>
              </a:cxn>
              <a:cxn ang="0">
                <a:pos x="connsiteX35497" y="connsiteY35497"/>
              </a:cxn>
              <a:cxn ang="0">
                <a:pos x="connsiteX35498" y="connsiteY35498"/>
              </a:cxn>
              <a:cxn ang="0">
                <a:pos x="connsiteX35499" y="connsiteY35499"/>
              </a:cxn>
              <a:cxn ang="0">
                <a:pos x="connsiteX35500" y="connsiteY35500"/>
              </a:cxn>
              <a:cxn ang="0">
                <a:pos x="connsiteX35501" y="connsiteY35501"/>
              </a:cxn>
              <a:cxn ang="0">
                <a:pos x="connsiteX35502" y="connsiteY35502"/>
              </a:cxn>
              <a:cxn ang="0">
                <a:pos x="connsiteX35503" y="connsiteY35503"/>
              </a:cxn>
              <a:cxn ang="0">
                <a:pos x="connsiteX35504" y="connsiteY35504"/>
              </a:cxn>
              <a:cxn ang="0">
                <a:pos x="connsiteX35505" y="connsiteY35505"/>
              </a:cxn>
              <a:cxn ang="0">
                <a:pos x="connsiteX35506" y="connsiteY35506"/>
              </a:cxn>
              <a:cxn ang="0">
                <a:pos x="connsiteX35507" y="connsiteY35507"/>
              </a:cxn>
              <a:cxn ang="0">
                <a:pos x="connsiteX35508" y="connsiteY35508"/>
              </a:cxn>
              <a:cxn ang="0">
                <a:pos x="connsiteX35509" y="connsiteY35509"/>
              </a:cxn>
              <a:cxn ang="0">
                <a:pos x="connsiteX35510" y="connsiteY35510"/>
              </a:cxn>
              <a:cxn ang="0">
                <a:pos x="connsiteX35511" y="connsiteY35511"/>
              </a:cxn>
              <a:cxn ang="0">
                <a:pos x="connsiteX35512" y="connsiteY35512"/>
              </a:cxn>
              <a:cxn ang="0">
                <a:pos x="connsiteX35513" y="connsiteY35513"/>
              </a:cxn>
              <a:cxn ang="0">
                <a:pos x="connsiteX35514" y="connsiteY35514"/>
              </a:cxn>
              <a:cxn ang="0">
                <a:pos x="connsiteX35515" y="connsiteY35515"/>
              </a:cxn>
              <a:cxn ang="0">
                <a:pos x="connsiteX35516" y="connsiteY35516"/>
              </a:cxn>
              <a:cxn ang="0">
                <a:pos x="connsiteX35517" y="connsiteY35517"/>
              </a:cxn>
              <a:cxn ang="0">
                <a:pos x="connsiteX35518" y="connsiteY35518"/>
              </a:cxn>
              <a:cxn ang="0">
                <a:pos x="connsiteX35519" y="connsiteY35519"/>
              </a:cxn>
              <a:cxn ang="0">
                <a:pos x="connsiteX35520" y="connsiteY35520"/>
              </a:cxn>
              <a:cxn ang="0">
                <a:pos x="connsiteX35521" y="connsiteY35521"/>
              </a:cxn>
              <a:cxn ang="0">
                <a:pos x="connsiteX35522" y="connsiteY35522"/>
              </a:cxn>
              <a:cxn ang="0">
                <a:pos x="connsiteX35523" y="connsiteY35523"/>
              </a:cxn>
              <a:cxn ang="0">
                <a:pos x="connsiteX35524" y="connsiteY35524"/>
              </a:cxn>
              <a:cxn ang="0">
                <a:pos x="connsiteX35525" y="connsiteY35525"/>
              </a:cxn>
              <a:cxn ang="0">
                <a:pos x="connsiteX35526" y="connsiteY35526"/>
              </a:cxn>
              <a:cxn ang="0">
                <a:pos x="connsiteX35527" y="connsiteY35527"/>
              </a:cxn>
              <a:cxn ang="0">
                <a:pos x="connsiteX35528" y="connsiteY35528"/>
              </a:cxn>
              <a:cxn ang="0">
                <a:pos x="connsiteX35529" y="connsiteY35529"/>
              </a:cxn>
              <a:cxn ang="0">
                <a:pos x="connsiteX35530" y="connsiteY35530"/>
              </a:cxn>
              <a:cxn ang="0">
                <a:pos x="connsiteX35531" y="connsiteY35531"/>
              </a:cxn>
              <a:cxn ang="0">
                <a:pos x="connsiteX35532" y="connsiteY35532"/>
              </a:cxn>
              <a:cxn ang="0">
                <a:pos x="connsiteX35533" y="connsiteY35533"/>
              </a:cxn>
              <a:cxn ang="0">
                <a:pos x="connsiteX35534" y="connsiteY35534"/>
              </a:cxn>
              <a:cxn ang="0">
                <a:pos x="connsiteX35535" y="connsiteY35535"/>
              </a:cxn>
              <a:cxn ang="0">
                <a:pos x="connsiteX35536" y="connsiteY35536"/>
              </a:cxn>
              <a:cxn ang="0">
                <a:pos x="connsiteX35537" y="connsiteY35537"/>
              </a:cxn>
              <a:cxn ang="0">
                <a:pos x="connsiteX35538" y="connsiteY35538"/>
              </a:cxn>
              <a:cxn ang="0">
                <a:pos x="connsiteX35539" y="connsiteY35539"/>
              </a:cxn>
              <a:cxn ang="0">
                <a:pos x="connsiteX35540" y="connsiteY35540"/>
              </a:cxn>
              <a:cxn ang="0">
                <a:pos x="connsiteX35541" y="connsiteY35541"/>
              </a:cxn>
              <a:cxn ang="0">
                <a:pos x="connsiteX35542" y="connsiteY35542"/>
              </a:cxn>
              <a:cxn ang="0">
                <a:pos x="connsiteX35543" y="connsiteY35543"/>
              </a:cxn>
              <a:cxn ang="0">
                <a:pos x="connsiteX35544" y="connsiteY35544"/>
              </a:cxn>
              <a:cxn ang="0">
                <a:pos x="connsiteX35545" y="connsiteY35545"/>
              </a:cxn>
              <a:cxn ang="0">
                <a:pos x="connsiteX35546" y="connsiteY35546"/>
              </a:cxn>
              <a:cxn ang="0">
                <a:pos x="connsiteX35547" y="connsiteY35547"/>
              </a:cxn>
              <a:cxn ang="0">
                <a:pos x="connsiteX35548" y="connsiteY35548"/>
              </a:cxn>
              <a:cxn ang="0">
                <a:pos x="connsiteX35549" y="connsiteY35549"/>
              </a:cxn>
              <a:cxn ang="0">
                <a:pos x="connsiteX35550" y="connsiteY35550"/>
              </a:cxn>
              <a:cxn ang="0">
                <a:pos x="connsiteX35551" y="connsiteY35551"/>
              </a:cxn>
              <a:cxn ang="0">
                <a:pos x="connsiteX35552" y="connsiteY35552"/>
              </a:cxn>
              <a:cxn ang="0">
                <a:pos x="connsiteX35553" y="connsiteY35553"/>
              </a:cxn>
              <a:cxn ang="0">
                <a:pos x="connsiteX35554" y="connsiteY35554"/>
              </a:cxn>
              <a:cxn ang="0">
                <a:pos x="connsiteX35555" y="connsiteY35555"/>
              </a:cxn>
              <a:cxn ang="0">
                <a:pos x="connsiteX35556" y="connsiteY35556"/>
              </a:cxn>
              <a:cxn ang="0">
                <a:pos x="connsiteX35557" y="connsiteY35557"/>
              </a:cxn>
              <a:cxn ang="0">
                <a:pos x="connsiteX35558" y="connsiteY35558"/>
              </a:cxn>
              <a:cxn ang="0">
                <a:pos x="connsiteX35559" y="connsiteY35559"/>
              </a:cxn>
              <a:cxn ang="0">
                <a:pos x="connsiteX35560" y="connsiteY35560"/>
              </a:cxn>
              <a:cxn ang="0">
                <a:pos x="connsiteX35561" y="connsiteY35561"/>
              </a:cxn>
              <a:cxn ang="0">
                <a:pos x="connsiteX35562" y="connsiteY35562"/>
              </a:cxn>
              <a:cxn ang="0">
                <a:pos x="connsiteX35563" y="connsiteY35563"/>
              </a:cxn>
              <a:cxn ang="0">
                <a:pos x="connsiteX35564" y="connsiteY35564"/>
              </a:cxn>
              <a:cxn ang="0">
                <a:pos x="connsiteX35565" y="connsiteY35565"/>
              </a:cxn>
              <a:cxn ang="0">
                <a:pos x="connsiteX35566" y="connsiteY35566"/>
              </a:cxn>
              <a:cxn ang="0">
                <a:pos x="connsiteX35567" y="connsiteY35567"/>
              </a:cxn>
              <a:cxn ang="0">
                <a:pos x="connsiteX35568" y="connsiteY35568"/>
              </a:cxn>
              <a:cxn ang="0">
                <a:pos x="connsiteX35569" y="connsiteY35569"/>
              </a:cxn>
              <a:cxn ang="0">
                <a:pos x="connsiteX35570" y="connsiteY35570"/>
              </a:cxn>
              <a:cxn ang="0">
                <a:pos x="connsiteX35571" y="connsiteY35571"/>
              </a:cxn>
              <a:cxn ang="0">
                <a:pos x="connsiteX35572" y="connsiteY35572"/>
              </a:cxn>
              <a:cxn ang="0">
                <a:pos x="connsiteX35573" y="connsiteY35573"/>
              </a:cxn>
              <a:cxn ang="0">
                <a:pos x="connsiteX35574" y="connsiteY35574"/>
              </a:cxn>
              <a:cxn ang="0">
                <a:pos x="connsiteX35575" y="connsiteY35575"/>
              </a:cxn>
              <a:cxn ang="0">
                <a:pos x="connsiteX35576" y="connsiteY35576"/>
              </a:cxn>
              <a:cxn ang="0">
                <a:pos x="connsiteX35577" y="connsiteY35577"/>
              </a:cxn>
              <a:cxn ang="0">
                <a:pos x="connsiteX35578" y="connsiteY35578"/>
              </a:cxn>
              <a:cxn ang="0">
                <a:pos x="connsiteX35579" y="connsiteY35579"/>
              </a:cxn>
              <a:cxn ang="0">
                <a:pos x="connsiteX35580" y="connsiteY35580"/>
              </a:cxn>
              <a:cxn ang="0">
                <a:pos x="connsiteX35581" y="connsiteY35581"/>
              </a:cxn>
              <a:cxn ang="0">
                <a:pos x="connsiteX35582" y="connsiteY35582"/>
              </a:cxn>
              <a:cxn ang="0">
                <a:pos x="connsiteX35583" y="connsiteY35583"/>
              </a:cxn>
              <a:cxn ang="0">
                <a:pos x="connsiteX35584" y="connsiteY35584"/>
              </a:cxn>
              <a:cxn ang="0">
                <a:pos x="connsiteX35585" y="connsiteY35585"/>
              </a:cxn>
              <a:cxn ang="0">
                <a:pos x="connsiteX35586" y="connsiteY35586"/>
              </a:cxn>
              <a:cxn ang="0">
                <a:pos x="connsiteX35587" y="connsiteY35587"/>
              </a:cxn>
              <a:cxn ang="0">
                <a:pos x="connsiteX35588" y="connsiteY35588"/>
              </a:cxn>
              <a:cxn ang="0">
                <a:pos x="connsiteX35589" y="connsiteY35589"/>
              </a:cxn>
              <a:cxn ang="0">
                <a:pos x="connsiteX35590" y="connsiteY35590"/>
              </a:cxn>
              <a:cxn ang="0">
                <a:pos x="connsiteX35591" y="connsiteY35591"/>
              </a:cxn>
              <a:cxn ang="0">
                <a:pos x="connsiteX35592" y="connsiteY35592"/>
              </a:cxn>
              <a:cxn ang="0">
                <a:pos x="connsiteX35593" y="connsiteY35593"/>
              </a:cxn>
              <a:cxn ang="0">
                <a:pos x="connsiteX35594" y="connsiteY35594"/>
              </a:cxn>
              <a:cxn ang="0">
                <a:pos x="connsiteX35595" y="connsiteY35595"/>
              </a:cxn>
              <a:cxn ang="0">
                <a:pos x="connsiteX35596" y="connsiteY35596"/>
              </a:cxn>
              <a:cxn ang="0">
                <a:pos x="connsiteX35597" y="connsiteY35597"/>
              </a:cxn>
              <a:cxn ang="0">
                <a:pos x="connsiteX35598" y="connsiteY35598"/>
              </a:cxn>
              <a:cxn ang="0">
                <a:pos x="connsiteX35599" y="connsiteY35599"/>
              </a:cxn>
              <a:cxn ang="0">
                <a:pos x="connsiteX35600" y="connsiteY35600"/>
              </a:cxn>
              <a:cxn ang="0">
                <a:pos x="connsiteX35601" y="connsiteY35601"/>
              </a:cxn>
              <a:cxn ang="0">
                <a:pos x="connsiteX35602" y="connsiteY35602"/>
              </a:cxn>
              <a:cxn ang="0">
                <a:pos x="connsiteX35603" y="connsiteY35603"/>
              </a:cxn>
              <a:cxn ang="0">
                <a:pos x="connsiteX35604" y="connsiteY35604"/>
              </a:cxn>
              <a:cxn ang="0">
                <a:pos x="connsiteX35605" y="connsiteY35605"/>
              </a:cxn>
              <a:cxn ang="0">
                <a:pos x="connsiteX35606" y="connsiteY35606"/>
              </a:cxn>
              <a:cxn ang="0">
                <a:pos x="connsiteX35607" y="connsiteY35607"/>
              </a:cxn>
              <a:cxn ang="0">
                <a:pos x="connsiteX35608" y="connsiteY35608"/>
              </a:cxn>
              <a:cxn ang="0">
                <a:pos x="connsiteX35609" y="connsiteY35609"/>
              </a:cxn>
              <a:cxn ang="0">
                <a:pos x="connsiteX35610" y="connsiteY35610"/>
              </a:cxn>
              <a:cxn ang="0">
                <a:pos x="connsiteX35611" y="connsiteY35611"/>
              </a:cxn>
              <a:cxn ang="0">
                <a:pos x="connsiteX35612" y="connsiteY35612"/>
              </a:cxn>
              <a:cxn ang="0">
                <a:pos x="connsiteX35613" y="connsiteY35613"/>
              </a:cxn>
              <a:cxn ang="0">
                <a:pos x="connsiteX35614" y="connsiteY35614"/>
              </a:cxn>
              <a:cxn ang="0">
                <a:pos x="connsiteX35615" y="connsiteY35615"/>
              </a:cxn>
              <a:cxn ang="0">
                <a:pos x="connsiteX35616" y="connsiteY35616"/>
              </a:cxn>
              <a:cxn ang="0">
                <a:pos x="connsiteX35617" y="connsiteY35617"/>
              </a:cxn>
              <a:cxn ang="0">
                <a:pos x="connsiteX35618" y="connsiteY35618"/>
              </a:cxn>
              <a:cxn ang="0">
                <a:pos x="connsiteX35619" y="connsiteY35619"/>
              </a:cxn>
              <a:cxn ang="0">
                <a:pos x="connsiteX35620" y="connsiteY35620"/>
              </a:cxn>
              <a:cxn ang="0">
                <a:pos x="connsiteX35621" y="connsiteY35621"/>
              </a:cxn>
              <a:cxn ang="0">
                <a:pos x="connsiteX35622" y="connsiteY35622"/>
              </a:cxn>
              <a:cxn ang="0">
                <a:pos x="connsiteX35623" y="connsiteY35623"/>
              </a:cxn>
              <a:cxn ang="0">
                <a:pos x="connsiteX35624" y="connsiteY35624"/>
              </a:cxn>
              <a:cxn ang="0">
                <a:pos x="connsiteX35625" y="connsiteY35625"/>
              </a:cxn>
              <a:cxn ang="0">
                <a:pos x="connsiteX35626" y="connsiteY35626"/>
              </a:cxn>
              <a:cxn ang="0">
                <a:pos x="connsiteX35627" y="connsiteY35627"/>
              </a:cxn>
              <a:cxn ang="0">
                <a:pos x="connsiteX35628" y="connsiteY35628"/>
              </a:cxn>
              <a:cxn ang="0">
                <a:pos x="connsiteX35629" y="connsiteY35629"/>
              </a:cxn>
              <a:cxn ang="0">
                <a:pos x="connsiteX35630" y="connsiteY35630"/>
              </a:cxn>
              <a:cxn ang="0">
                <a:pos x="connsiteX35631" y="connsiteY35631"/>
              </a:cxn>
              <a:cxn ang="0">
                <a:pos x="connsiteX35632" y="connsiteY35632"/>
              </a:cxn>
              <a:cxn ang="0">
                <a:pos x="connsiteX35633" y="connsiteY35633"/>
              </a:cxn>
              <a:cxn ang="0">
                <a:pos x="connsiteX35634" y="connsiteY35634"/>
              </a:cxn>
              <a:cxn ang="0">
                <a:pos x="connsiteX35635" y="connsiteY35635"/>
              </a:cxn>
              <a:cxn ang="0">
                <a:pos x="connsiteX35636" y="connsiteY35636"/>
              </a:cxn>
              <a:cxn ang="0">
                <a:pos x="connsiteX35637" y="connsiteY35637"/>
              </a:cxn>
              <a:cxn ang="0">
                <a:pos x="connsiteX35638" y="connsiteY35638"/>
              </a:cxn>
              <a:cxn ang="0">
                <a:pos x="connsiteX35639" y="connsiteY35639"/>
              </a:cxn>
              <a:cxn ang="0">
                <a:pos x="connsiteX35640" y="connsiteY35640"/>
              </a:cxn>
              <a:cxn ang="0">
                <a:pos x="connsiteX35641" y="connsiteY35641"/>
              </a:cxn>
              <a:cxn ang="0">
                <a:pos x="connsiteX35642" y="connsiteY35642"/>
              </a:cxn>
              <a:cxn ang="0">
                <a:pos x="connsiteX35643" y="connsiteY35643"/>
              </a:cxn>
              <a:cxn ang="0">
                <a:pos x="connsiteX35644" y="connsiteY35644"/>
              </a:cxn>
              <a:cxn ang="0">
                <a:pos x="connsiteX35645" y="connsiteY35645"/>
              </a:cxn>
              <a:cxn ang="0">
                <a:pos x="connsiteX35646" y="connsiteY35646"/>
              </a:cxn>
              <a:cxn ang="0">
                <a:pos x="connsiteX35647" y="connsiteY35647"/>
              </a:cxn>
              <a:cxn ang="0">
                <a:pos x="connsiteX35648" y="connsiteY35648"/>
              </a:cxn>
              <a:cxn ang="0">
                <a:pos x="connsiteX35649" y="connsiteY35649"/>
              </a:cxn>
              <a:cxn ang="0">
                <a:pos x="connsiteX35650" y="connsiteY35650"/>
              </a:cxn>
              <a:cxn ang="0">
                <a:pos x="connsiteX35651" y="connsiteY35651"/>
              </a:cxn>
              <a:cxn ang="0">
                <a:pos x="connsiteX35652" y="connsiteY35652"/>
              </a:cxn>
              <a:cxn ang="0">
                <a:pos x="connsiteX35653" y="connsiteY35653"/>
              </a:cxn>
              <a:cxn ang="0">
                <a:pos x="connsiteX35654" y="connsiteY35654"/>
              </a:cxn>
              <a:cxn ang="0">
                <a:pos x="connsiteX35655" y="connsiteY35655"/>
              </a:cxn>
              <a:cxn ang="0">
                <a:pos x="connsiteX35656" y="connsiteY35656"/>
              </a:cxn>
              <a:cxn ang="0">
                <a:pos x="connsiteX35657" y="connsiteY35657"/>
              </a:cxn>
              <a:cxn ang="0">
                <a:pos x="connsiteX35658" y="connsiteY35658"/>
              </a:cxn>
              <a:cxn ang="0">
                <a:pos x="connsiteX35659" y="connsiteY35659"/>
              </a:cxn>
              <a:cxn ang="0">
                <a:pos x="connsiteX35660" y="connsiteY35660"/>
              </a:cxn>
              <a:cxn ang="0">
                <a:pos x="connsiteX35661" y="connsiteY35661"/>
              </a:cxn>
              <a:cxn ang="0">
                <a:pos x="connsiteX35662" y="connsiteY35662"/>
              </a:cxn>
              <a:cxn ang="0">
                <a:pos x="connsiteX35663" y="connsiteY35663"/>
              </a:cxn>
              <a:cxn ang="0">
                <a:pos x="connsiteX35664" y="connsiteY35664"/>
              </a:cxn>
              <a:cxn ang="0">
                <a:pos x="connsiteX35665" y="connsiteY35665"/>
              </a:cxn>
              <a:cxn ang="0">
                <a:pos x="connsiteX35666" y="connsiteY35666"/>
              </a:cxn>
              <a:cxn ang="0">
                <a:pos x="connsiteX35667" y="connsiteY35667"/>
              </a:cxn>
              <a:cxn ang="0">
                <a:pos x="connsiteX35668" y="connsiteY35668"/>
              </a:cxn>
              <a:cxn ang="0">
                <a:pos x="connsiteX35669" y="connsiteY35669"/>
              </a:cxn>
              <a:cxn ang="0">
                <a:pos x="connsiteX35670" y="connsiteY35670"/>
              </a:cxn>
              <a:cxn ang="0">
                <a:pos x="connsiteX35671" y="connsiteY35671"/>
              </a:cxn>
              <a:cxn ang="0">
                <a:pos x="connsiteX35672" y="connsiteY35672"/>
              </a:cxn>
              <a:cxn ang="0">
                <a:pos x="connsiteX35673" y="connsiteY35673"/>
              </a:cxn>
              <a:cxn ang="0">
                <a:pos x="connsiteX35674" y="connsiteY35674"/>
              </a:cxn>
              <a:cxn ang="0">
                <a:pos x="connsiteX35675" y="connsiteY35675"/>
              </a:cxn>
              <a:cxn ang="0">
                <a:pos x="connsiteX35676" y="connsiteY35676"/>
              </a:cxn>
              <a:cxn ang="0">
                <a:pos x="connsiteX35677" y="connsiteY35677"/>
              </a:cxn>
              <a:cxn ang="0">
                <a:pos x="connsiteX35678" y="connsiteY35678"/>
              </a:cxn>
              <a:cxn ang="0">
                <a:pos x="connsiteX35679" y="connsiteY35679"/>
              </a:cxn>
              <a:cxn ang="0">
                <a:pos x="connsiteX35680" y="connsiteY35680"/>
              </a:cxn>
              <a:cxn ang="0">
                <a:pos x="connsiteX35681" y="connsiteY35681"/>
              </a:cxn>
              <a:cxn ang="0">
                <a:pos x="connsiteX35682" y="connsiteY35682"/>
              </a:cxn>
              <a:cxn ang="0">
                <a:pos x="connsiteX35683" y="connsiteY35683"/>
              </a:cxn>
              <a:cxn ang="0">
                <a:pos x="connsiteX35684" y="connsiteY35684"/>
              </a:cxn>
              <a:cxn ang="0">
                <a:pos x="connsiteX35685" y="connsiteY35685"/>
              </a:cxn>
              <a:cxn ang="0">
                <a:pos x="connsiteX35686" y="connsiteY35686"/>
              </a:cxn>
              <a:cxn ang="0">
                <a:pos x="connsiteX35687" y="connsiteY35687"/>
              </a:cxn>
              <a:cxn ang="0">
                <a:pos x="connsiteX35688" y="connsiteY35688"/>
              </a:cxn>
              <a:cxn ang="0">
                <a:pos x="connsiteX35689" y="connsiteY35689"/>
              </a:cxn>
              <a:cxn ang="0">
                <a:pos x="connsiteX35690" y="connsiteY35690"/>
              </a:cxn>
              <a:cxn ang="0">
                <a:pos x="connsiteX35691" y="connsiteY35691"/>
              </a:cxn>
              <a:cxn ang="0">
                <a:pos x="connsiteX35692" y="connsiteY35692"/>
              </a:cxn>
              <a:cxn ang="0">
                <a:pos x="connsiteX35693" y="connsiteY35693"/>
              </a:cxn>
              <a:cxn ang="0">
                <a:pos x="connsiteX35694" y="connsiteY35694"/>
              </a:cxn>
              <a:cxn ang="0">
                <a:pos x="connsiteX35695" y="connsiteY35695"/>
              </a:cxn>
              <a:cxn ang="0">
                <a:pos x="connsiteX35696" y="connsiteY35696"/>
              </a:cxn>
              <a:cxn ang="0">
                <a:pos x="connsiteX35697" y="connsiteY35697"/>
              </a:cxn>
              <a:cxn ang="0">
                <a:pos x="connsiteX35698" y="connsiteY35698"/>
              </a:cxn>
              <a:cxn ang="0">
                <a:pos x="connsiteX35699" y="connsiteY35699"/>
              </a:cxn>
              <a:cxn ang="0">
                <a:pos x="connsiteX35700" y="connsiteY35700"/>
              </a:cxn>
              <a:cxn ang="0">
                <a:pos x="connsiteX35701" y="connsiteY35701"/>
              </a:cxn>
              <a:cxn ang="0">
                <a:pos x="connsiteX35702" y="connsiteY35702"/>
              </a:cxn>
              <a:cxn ang="0">
                <a:pos x="connsiteX35703" y="connsiteY35703"/>
              </a:cxn>
              <a:cxn ang="0">
                <a:pos x="connsiteX35704" y="connsiteY35704"/>
              </a:cxn>
              <a:cxn ang="0">
                <a:pos x="connsiteX35705" y="connsiteY35705"/>
              </a:cxn>
              <a:cxn ang="0">
                <a:pos x="connsiteX35706" y="connsiteY35706"/>
              </a:cxn>
              <a:cxn ang="0">
                <a:pos x="connsiteX35707" y="connsiteY35707"/>
              </a:cxn>
              <a:cxn ang="0">
                <a:pos x="connsiteX35708" y="connsiteY35708"/>
              </a:cxn>
              <a:cxn ang="0">
                <a:pos x="connsiteX35709" y="connsiteY35709"/>
              </a:cxn>
              <a:cxn ang="0">
                <a:pos x="connsiteX35710" y="connsiteY35710"/>
              </a:cxn>
              <a:cxn ang="0">
                <a:pos x="connsiteX35711" y="connsiteY35711"/>
              </a:cxn>
              <a:cxn ang="0">
                <a:pos x="connsiteX35712" y="connsiteY35712"/>
              </a:cxn>
              <a:cxn ang="0">
                <a:pos x="connsiteX35713" y="connsiteY35713"/>
              </a:cxn>
              <a:cxn ang="0">
                <a:pos x="connsiteX35714" y="connsiteY35714"/>
              </a:cxn>
              <a:cxn ang="0">
                <a:pos x="connsiteX35715" y="connsiteY35715"/>
              </a:cxn>
              <a:cxn ang="0">
                <a:pos x="connsiteX35716" y="connsiteY35716"/>
              </a:cxn>
              <a:cxn ang="0">
                <a:pos x="connsiteX35717" y="connsiteY35717"/>
              </a:cxn>
              <a:cxn ang="0">
                <a:pos x="connsiteX35718" y="connsiteY35718"/>
              </a:cxn>
              <a:cxn ang="0">
                <a:pos x="connsiteX35719" y="connsiteY35719"/>
              </a:cxn>
              <a:cxn ang="0">
                <a:pos x="connsiteX35720" y="connsiteY35720"/>
              </a:cxn>
              <a:cxn ang="0">
                <a:pos x="connsiteX35721" y="connsiteY35721"/>
              </a:cxn>
              <a:cxn ang="0">
                <a:pos x="connsiteX35722" y="connsiteY35722"/>
              </a:cxn>
              <a:cxn ang="0">
                <a:pos x="connsiteX35723" y="connsiteY35723"/>
              </a:cxn>
              <a:cxn ang="0">
                <a:pos x="connsiteX35724" y="connsiteY35724"/>
              </a:cxn>
              <a:cxn ang="0">
                <a:pos x="connsiteX35725" y="connsiteY35725"/>
              </a:cxn>
              <a:cxn ang="0">
                <a:pos x="connsiteX35726" y="connsiteY35726"/>
              </a:cxn>
              <a:cxn ang="0">
                <a:pos x="connsiteX35727" y="connsiteY35727"/>
              </a:cxn>
              <a:cxn ang="0">
                <a:pos x="connsiteX35728" y="connsiteY35728"/>
              </a:cxn>
              <a:cxn ang="0">
                <a:pos x="connsiteX35729" y="connsiteY35729"/>
              </a:cxn>
              <a:cxn ang="0">
                <a:pos x="connsiteX35730" y="connsiteY35730"/>
              </a:cxn>
              <a:cxn ang="0">
                <a:pos x="connsiteX35731" y="connsiteY35731"/>
              </a:cxn>
              <a:cxn ang="0">
                <a:pos x="connsiteX35732" y="connsiteY35732"/>
              </a:cxn>
              <a:cxn ang="0">
                <a:pos x="connsiteX35733" y="connsiteY35733"/>
              </a:cxn>
              <a:cxn ang="0">
                <a:pos x="connsiteX35734" y="connsiteY35734"/>
              </a:cxn>
              <a:cxn ang="0">
                <a:pos x="connsiteX35735" y="connsiteY35735"/>
              </a:cxn>
              <a:cxn ang="0">
                <a:pos x="connsiteX35736" y="connsiteY35736"/>
              </a:cxn>
              <a:cxn ang="0">
                <a:pos x="connsiteX35737" y="connsiteY35737"/>
              </a:cxn>
              <a:cxn ang="0">
                <a:pos x="connsiteX35738" y="connsiteY35738"/>
              </a:cxn>
              <a:cxn ang="0">
                <a:pos x="connsiteX35739" y="connsiteY35739"/>
              </a:cxn>
              <a:cxn ang="0">
                <a:pos x="connsiteX35740" y="connsiteY35740"/>
              </a:cxn>
              <a:cxn ang="0">
                <a:pos x="connsiteX35741" y="connsiteY35741"/>
              </a:cxn>
              <a:cxn ang="0">
                <a:pos x="connsiteX35742" y="connsiteY35742"/>
              </a:cxn>
              <a:cxn ang="0">
                <a:pos x="connsiteX35743" y="connsiteY35743"/>
              </a:cxn>
              <a:cxn ang="0">
                <a:pos x="connsiteX35744" y="connsiteY35744"/>
              </a:cxn>
              <a:cxn ang="0">
                <a:pos x="connsiteX35745" y="connsiteY35745"/>
              </a:cxn>
              <a:cxn ang="0">
                <a:pos x="connsiteX35746" y="connsiteY35746"/>
              </a:cxn>
              <a:cxn ang="0">
                <a:pos x="connsiteX35747" y="connsiteY35747"/>
              </a:cxn>
              <a:cxn ang="0">
                <a:pos x="connsiteX35748" y="connsiteY35748"/>
              </a:cxn>
              <a:cxn ang="0">
                <a:pos x="connsiteX35749" y="connsiteY35749"/>
              </a:cxn>
              <a:cxn ang="0">
                <a:pos x="connsiteX35750" y="connsiteY35750"/>
              </a:cxn>
              <a:cxn ang="0">
                <a:pos x="connsiteX35751" y="connsiteY35751"/>
              </a:cxn>
              <a:cxn ang="0">
                <a:pos x="connsiteX35752" y="connsiteY35752"/>
              </a:cxn>
              <a:cxn ang="0">
                <a:pos x="connsiteX35753" y="connsiteY35753"/>
              </a:cxn>
              <a:cxn ang="0">
                <a:pos x="connsiteX35754" y="connsiteY35754"/>
              </a:cxn>
              <a:cxn ang="0">
                <a:pos x="connsiteX35755" y="connsiteY35755"/>
              </a:cxn>
              <a:cxn ang="0">
                <a:pos x="connsiteX35756" y="connsiteY35756"/>
              </a:cxn>
              <a:cxn ang="0">
                <a:pos x="connsiteX35757" y="connsiteY35757"/>
              </a:cxn>
              <a:cxn ang="0">
                <a:pos x="connsiteX35758" y="connsiteY35758"/>
              </a:cxn>
              <a:cxn ang="0">
                <a:pos x="connsiteX35759" y="connsiteY35759"/>
              </a:cxn>
              <a:cxn ang="0">
                <a:pos x="connsiteX35760" y="connsiteY35760"/>
              </a:cxn>
              <a:cxn ang="0">
                <a:pos x="connsiteX35761" y="connsiteY35761"/>
              </a:cxn>
              <a:cxn ang="0">
                <a:pos x="connsiteX35762" y="connsiteY35762"/>
              </a:cxn>
              <a:cxn ang="0">
                <a:pos x="connsiteX35763" y="connsiteY35763"/>
              </a:cxn>
              <a:cxn ang="0">
                <a:pos x="connsiteX35764" y="connsiteY35764"/>
              </a:cxn>
              <a:cxn ang="0">
                <a:pos x="connsiteX35765" y="connsiteY35765"/>
              </a:cxn>
              <a:cxn ang="0">
                <a:pos x="connsiteX35766" y="connsiteY35766"/>
              </a:cxn>
              <a:cxn ang="0">
                <a:pos x="connsiteX35767" y="connsiteY35767"/>
              </a:cxn>
              <a:cxn ang="0">
                <a:pos x="connsiteX35768" y="connsiteY35768"/>
              </a:cxn>
              <a:cxn ang="0">
                <a:pos x="connsiteX35769" y="connsiteY35769"/>
              </a:cxn>
              <a:cxn ang="0">
                <a:pos x="connsiteX35770" y="connsiteY35770"/>
              </a:cxn>
              <a:cxn ang="0">
                <a:pos x="connsiteX35771" y="connsiteY35771"/>
              </a:cxn>
              <a:cxn ang="0">
                <a:pos x="connsiteX35772" y="connsiteY35772"/>
              </a:cxn>
              <a:cxn ang="0">
                <a:pos x="connsiteX35773" y="connsiteY35773"/>
              </a:cxn>
              <a:cxn ang="0">
                <a:pos x="connsiteX35774" y="connsiteY35774"/>
              </a:cxn>
              <a:cxn ang="0">
                <a:pos x="connsiteX35775" y="connsiteY35775"/>
              </a:cxn>
              <a:cxn ang="0">
                <a:pos x="connsiteX35776" y="connsiteY35776"/>
              </a:cxn>
              <a:cxn ang="0">
                <a:pos x="connsiteX35777" y="connsiteY35777"/>
              </a:cxn>
              <a:cxn ang="0">
                <a:pos x="connsiteX35778" y="connsiteY35778"/>
              </a:cxn>
              <a:cxn ang="0">
                <a:pos x="connsiteX35779" y="connsiteY35779"/>
              </a:cxn>
              <a:cxn ang="0">
                <a:pos x="connsiteX35780" y="connsiteY35780"/>
              </a:cxn>
              <a:cxn ang="0">
                <a:pos x="connsiteX35781" y="connsiteY35781"/>
              </a:cxn>
              <a:cxn ang="0">
                <a:pos x="connsiteX35782" y="connsiteY35782"/>
              </a:cxn>
              <a:cxn ang="0">
                <a:pos x="connsiteX35783" y="connsiteY35783"/>
              </a:cxn>
              <a:cxn ang="0">
                <a:pos x="connsiteX35784" y="connsiteY35784"/>
              </a:cxn>
              <a:cxn ang="0">
                <a:pos x="connsiteX35785" y="connsiteY35785"/>
              </a:cxn>
              <a:cxn ang="0">
                <a:pos x="connsiteX35786" y="connsiteY35786"/>
              </a:cxn>
              <a:cxn ang="0">
                <a:pos x="connsiteX35787" y="connsiteY35787"/>
              </a:cxn>
              <a:cxn ang="0">
                <a:pos x="connsiteX35788" y="connsiteY35788"/>
              </a:cxn>
              <a:cxn ang="0">
                <a:pos x="connsiteX35789" y="connsiteY35789"/>
              </a:cxn>
              <a:cxn ang="0">
                <a:pos x="connsiteX35790" y="connsiteY35790"/>
              </a:cxn>
              <a:cxn ang="0">
                <a:pos x="connsiteX35791" y="connsiteY35791"/>
              </a:cxn>
              <a:cxn ang="0">
                <a:pos x="connsiteX35792" y="connsiteY35792"/>
              </a:cxn>
              <a:cxn ang="0">
                <a:pos x="connsiteX35793" y="connsiteY35793"/>
              </a:cxn>
              <a:cxn ang="0">
                <a:pos x="connsiteX35794" y="connsiteY35794"/>
              </a:cxn>
              <a:cxn ang="0">
                <a:pos x="connsiteX35795" y="connsiteY35795"/>
              </a:cxn>
              <a:cxn ang="0">
                <a:pos x="connsiteX35796" y="connsiteY35796"/>
              </a:cxn>
              <a:cxn ang="0">
                <a:pos x="connsiteX35797" y="connsiteY35797"/>
              </a:cxn>
              <a:cxn ang="0">
                <a:pos x="connsiteX35798" y="connsiteY35798"/>
              </a:cxn>
              <a:cxn ang="0">
                <a:pos x="connsiteX35799" y="connsiteY35799"/>
              </a:cxn>
              <a:cxn ang="0">
                <a:pos x="connsiteX35800" y="connsiteY35800"/>
              </a:cxn>
              <a:cxn ang="0">
                <a:pos x="connsiteX35801" y="connsiteY35801"/>
              </a:cxn>
              <a:cxn ang="0">
                <a:pos x="connsiteX35802" y="connsiteY35802"/>
              </a:cxn>
              <a:cxn ang="0">
                <a:pos x="connsiteX35803" y="connsiteY35803"/>
              </a:cxn>
              <a:cxn ang="0">
                <a:pos x="connsiteX35804" y="connsiteY35804"/>
              </a:cxn>
              <a:cxn ang="0">
                <a:pos x="connsiteX35805" y="connsiteY35805"/>
              </a:cxn>
              <a:cxn ang="0">
                <a:pos x="connsiteX35806" y="connsiteY35806"/>
              </a:cxn>
              <a:cxn ang="0">
                <a:pos x="connsiteX35807" y="connsiteY35807"/>
              </a:cxn>
              <a:cxn ang="0">
                <a:pos x="connsiteX35808" y="connsiteY35808"/>
              </a:cxn>
              <a:cxn ang="0">
                <a:pos x="connsiteX35809" y="connsiteY35809"/>
              </a:cxn>
              <a:cxn ang="0">
                <a:pos x="connsiteX35810" y="connsiteY35810"/>
              </a:cxn>
              <a:cxn ang="0">
                <a:pos x="connsiteX35811" y="connsiteY35811"/>
              </a:cxn>
              <a:cxn ang="0">
                <a:pos x="connsiteX35812" y="connsiteY35812"/>
              </a:cxn>
              <a:cxn ang="0">
                <a:pos x="connsiteX35813" y="connsiteY35813"/>
              </a:cxn>
              <a:cxn ang="0">
                <a:pos x="connsiteX35814" y="connsiteY35814"/>
              </a:cxn>
              <a:cxn ang="0">
                <a:pos x="connsiteX35815" y="connsiteY35815"/>
              </a:cxn>
              <a:cxn ang="0">
                <a:pos x="connsiteX35816" y="connsiteY35816"/>
              </a:cxn>
              <a:cxn ang="0">
                <a:pos x="connsiteX35817" y="connsiteY35817"/>
              </a:cxn>
              <a:cxn ang="0">
                <a:pos x="connsiteX35818" y="connsiteY35818"/>
              </a:cxn>
              <a:cxn ang="0">
                <a:pos x="connsiteX35819" y="connsiteY35819"/>
              </a:cxn>
              <a:cxn ang="0">
                <a:pos x="connsiteX35820" y="connsiteY35820"/>
              </a:cxn>
              <a:cxn ang="0">
                <a:pos x="connsiteX35821" y="connsiteY35821"/>
              </a:cxn>
              <a:cxn ang="0">
                <a:pos x="connsiteX35822" y="connsiteY35822"/>
              </a:cxn>
              <a:cxn ang="0">
                <a:pos x="connsiteX35823" y="connsiteY35823"/>
              </a:cxn>
              <a:cxn ang="0">
                <a:pos x="connsiteX35824" y="connsiteY35824"/>
              </a:cxn>
              <a:cxn ang="0">
                <a:pos x="connsiteX35825" y="connsiteY35825"/>
              </a:cxn>
              <a:cxn ang="0">
                <a:pos x="connsiteX35826" y="connsiteY35826"/>
              </a:cxn>
              <a:cxn ang="0">
                <a:pos x="connsiteX35827" y="connsiteY35827"/>
              </a:cxn>
              <a:cxn ang="0">
                <a:pos x="connsiteX35828" y="connsiteY35828"/>
              </a:cxn>
              <a:cxn ang="0">
                <a:pos x="connsiteX35829" y="connsiteY35829"/>
              </a:cxn>
              <a:cxn ang="0">
                <a:pos x="connsiteX35830" y="connsiteY35830"/>
              </a:cxn>
              <a:cxn ang="0">
                <a:pos x="connsiteX35831" y="connsiteY35831"/>
              </a:cxn>
              <a:cxn ang="0">
                <a:pos x="connsiteX35832" y="connsiteY35832"/>
              </a:cxn>
              <a:cxn ang="0">
                <a:pos x="connsiteX35833" y="connsiteY35833"/>
              </a:cxn>
              <a:cxn ang="0">
                <a:pos x="connsiteX35834" y="connsiteY35834"/>
              </a:cxn>
              <a:cxn ang="0">
                <a:pos x="connsiteX35835" y="connsiteY35835"/>
              </a:cxn>
              <a:cxn ang="0">
                <a:pos x="connsiteX35836" y="connsiteY35836"/>
              </a:cxn>
              <a:cxn ang="0">
                <a:pos x="connsiteX35837" y="connsiteY35837"/>
              </a:cxn>
              <a:cxn ang="0">
                <a:pos x="connsiteX35838" y="connsiteY35838"/>
              </a:cxn>
              <a:cxn ang="0">
                <a:pos x="connsiteX35839" y="connsiteY35839"/>
              </a:cxn>
              <a:cxn ang="0">
                <a:pos x="connsiteX35840" y="connsiteY35840"/>
              </a:cxn>
              <a:cxn ang="0">
                <a:pos x="connsiteX35841" y="connsiteY35841"/>
              </a:cxn>
              <a:cxn ang="0">
                <a:pos x="connsiteX35842" y="connsiteY35842"/>
              </a:cxn>
              <a:cxn ang="0">
                <a:pos x="connsiteX35843" y="connsiteY35843"/>
              </a:cxn>
              <a:cxn ang="0">
                <a:pos x="connsiteX35844" y="connsiteY35844"/>
              </a:cxn>
              <a:cxn ang="0">
                <a:pos x="connsiteX35845" y="connsiteY35845"/>
              </a:cxn>
              <a:cxn ang="0">
                <a:pos x="connsiteX35846" y="connsiteY35846"/>
              </a:cxn>
              <a:cxn ang="0">
                <a:pos x="connsiteX35847" y="connsiteY35847"/>
              </a:cxn>
              <a:cxn ang="0">
                <a:pos x="connsiteX35848" y="connsiteY35848"/>
              </a:cxn>
              <a:cxn ang="0">
                <a:pos x="connsiteX35849" y="connsiteY35849"/>
              </a:cxn>
              <a:cxn ang="0">
                <a:pos x="connsiteX35850" y="connsiteY35850"/>
              </a:cxn>
              <a:cxn ang="0">
                <a:pos x="connsiteX35851" y="connsiteY35851"/>
              </a:cxn>
              <a:cxn ang="0">
                <a:pos x="connsiteX35852" y="connsiteY35852"/>
              </a:cxn>
              <a:cxn ang="0">
                <a:pos x="connsiteX35853" y="connsiteY35853"/>
              </a:cxn>
              <a:cxn ang="0">
                <a:pos x="connsiteX35854" y="connsiteY35854"/>
              </a:cxn>
              <a:cxn ang="0">
                <a:pos x="connsiteX35855" y="connsiteY35855"/>
              </a:cxn>
              <a:cxn ang="0">
                <a:pos x="connsiteX35856" y="connsiteY35856"/>
              </a:cxn>
              <a:cxn ang="0">
                <a:pos x="connsiteX35857" y="connsiteY35857"/>
              </a:cxn>
              <a:cxn ang="0">
                <a:pos x="connsiteX35858" y="connsiteY35858"/>
              </a:cxn>
              <a:cxn ang="0">
                <a:pos x="connsiteX35859" y="connsiteY35859"/>
              </a:cxn>
              <a:cxn ang="0">
                <a:pos x="connsiteX35860" y="connsiteY35860"/>
              </a:cxn>
              <a:cxn ang="0">
                <a:pos x="connsiteX35861" y="connsiteY35861"/>
              </a:cxn>
              <a:cxn ang="0">
                <a:pos x="connsiteX35862" y="connsiteY35862"/>
              </a:cxn>
              <a:cxn ang="0">
                <a:pos x="connsiteX35863" y="connsiteY35863"/>
              </a:cxn>
              <a:cxn ang="0">
                <a:pos x="connsiteX35864" y="connsiteY35864"/>
              </a:cxn>
              <a:cxn ang="0">
                <a:pos x="connsiteX35865" y="connsiteY35865"/>
              </a:cxn>
              <a:cxn ang="0">
                <a:pos x="connsiteX35866" y="connsiteY35866"/>
              </a:cxn>
              <a:cxn ang="0">
                <a:pos x="connsiteX35867" y="connsiteY35867"/>
              </a:cxn>
              <a:cxn ang="0">
                <a:pos x="connsiteX35868" y="connsiteY35868"/>
              </a:cxn>
              <a:cxn ang="0">
                <a:pos x="connsiteX35869" y="connsiteY35869"/>
              </a:cxn>
              <a:cxn ang="0">
                <a:pos x="connsiteX35870" y="connsiteY35870"/>
              </a:cxn>
              <a:cxn ang="0">
                <a:pos x="connsiteX35871" y="connsiteY35871"/>
              </a:cxn>
              <a:cxn ang="0">
                <a:pos x="connsiteX35872" y="connsiteY35872"/>
              </a:cxn>
              <a:cxn ang="0">
                <a:pos x="connsiteX35873" y="connsiteY35873"/>
              </a:cxn>
              <a:cxn ang="0">
                <a:pos x="connsiteX35874" y="connsiteY35874"/>
              </a:cxn>
              <a:cxn ang="0">
                <a:pos x="connsiteX35875" y="connsiteY35875"/>
              </a:cxn>
              <a:cxn ang="0">
                <a:pos x="connsiteX35876" y="connsiteY35876"/>
              </a:cxn>
              <a:cxn ang="0">
                <a:pos x="connsiteX35877" y="connsiteY35877"/>
              </a:cxn>
              <a:cxn ang="0">
                <a:pos x="connsiteX35878" y="connsiteY35878"/>
              </a:cxn>
              <a:cxn ang="0">
                <a:pos x="connsiteX35879" y="connsiteY35879"/>
              </a:cxn>
              <a:cxn ang="0">
                <a:pos x="connsiteX35880" y="connsiteY35880"/>
              </a:cxn>
              <a:cxn ang="0">
                <a:pos x="connsiteX35881" y="connsiteY35881"/>
              </a:cxn>
              <a:cxn ang="0">
                <a:pos x="connsiteX35882" y="connsiteY35882"/>
              </a:cxn>
              <a:cxn ang="0">
                <a:pos x="connsiteX35883" y="connsiteY35883"/>
              </a:cxn>
              <a:cxn ang="0">
                <a:pos x="connsiteX35884" y="connsiteY35884"/>
              </a:cxn>
              <a:cxn ang="0">
                <a:pos x="connsiteX35885" y="connsiteY35885"/>
              </a:cxn>
              <a:cxn ang="0">
                <a:pos x="connsiteX35886" y="connsiteY35886"/>
              </a:cxn>
              <a:cxn ang="0">
                <a:pos x="connsiteX35887" y="connsiteY35887"/>
              </a:cxn>
              <a:cxn ang="0">
                <a:pos x="connsiteX35888" y="connsiteY35888"/>
              </a:cxn>
              <a:cxn ang="0">
                <a:pos x="connsiteX35889" y="connsiteY35889"/>
              </a:cxn>
              <a:cxn ang="0">
                <a:pos x="connsiteX35890" y="connsiteY35890"/>
              </a:cxn>
              <a:cxn ang="0">
                <a:pos x="connsiteX35891" y="connsiteY35891"/>
              </a:cxn>
              <a:cxn ang="0">
                <a:pos x="connsiteX35892" y="connsiteY35892"/>
              </a:cxn>
              <a:cxn ang="0">
                <a:pos x="connsiteX35893" y="connsiteY35893"/>
              </a:cxn>
              <a:cxn ang="0">
                <a:pos x="connsiteX35894" y="connsiteY35894"/>
              </a:cxn>
              <a:cxn ang="0">
                <a:pos x="connsiteX35895" y="connsiteY35895"/>
              </a:cxn>
              <a:cxn ang="0">
                <a:pos x="connsiteX35896" y="connsiteY35896"/>
              </a:cxn>
              <a:cxn ang="0">
                <a:pos x="connsiteX35897" y="connsiteY35897"/>
              </a:cxn>
              <a:cxn ang="0">
                <a:pos x="connsiteX35898" y="connsiteY35898"/>
              </a:cxn>
              <a:cxn ang="0">
                <a:pos x="connsiteX35899" y="connsiteY35899"/>
              </a:cxn>
              <a:cxn ang="0">
                <a:pos x="connsiteX35900" y="connsiteY35900"/>
              </a:cxn>
              <a:cxn ang="0">
                <a:pos x="connsiteX35901" y="connsiteY35901"/>
              </a:cxn>
              <a:cxn ang="0">
                <a:pos x="connsiteX35902" y="connsiteY35902"/>
              </a:cxn>
              <a:cxn ang="0">
                <a:pos x="connsiteX35903" y="connsiteY35903"/>
              </a:cxn>
              <a:cxn ang="0">
                <a:pos x="connsiteX35904" y="connsiteY35904"/>
              </a:cxn>
              <a:cxn ang="0">
                <a:pos x="connsiteX35905" y="connsiteY35905"/>
              </a:cxn>
              <a:cxn ang="0">
                <a:pos x="connsiteX35906" y="connsiteY35906"/>
              </a:cxn>
              <a:cxn ang="0">
                <a:pos x="connsiteX35907" y="connsiteY35907"/>
              </a:cxn>
              <a:cxn ang="0">
                <a:pos x="connsiteX35908" y="connsiteY35908"/>
              </a:cxn>
              <a:cxn ang="0">
                <a:pos x="connsiteX35909" y="connsiteY35909"/>
              </a:cxn>
              <a:cxn ang="0">
                <a:pos x="connsiteX35910" y="connsiteY35910"/>
              </a:cxn>
              <a:cxn ang="0">
                <a:pos x="connsiteX35911" y="connsiteY35911"/>
              </a:cxn>
              <a:cxn ang="0">
                <a:pos x="connsiteX35912" y="connsiteY35912"/>
              </a:cxn>
              <a:cxn ang="0">
                <a:pos x="connsiteX35913" y="connsiteY35913"/>
              </a:cxn>
              <a:cxn ang="0">
                <a:pos x="connsiteX35914" y="connsiteY35914"/>
              </a:cxn>
              <a:cxn ang="0">
                <a:pos x="connsiteX35915" y="connsiteY35915"/>
              </a:cxn>
              <a:cxn ang="0">
                <a:pos x="connsiteX35916" y="connsiteY35916"/>
              </a:cxn>
              <a:cxn ang="0">
                <a:pos x="connsiteX35917" y="connsiteY35917"/>
              </a:cxn>
              <a:cxn ang="0">
                <a:pos x="connsiteX35918" y="connsiteY35918"/>
              </a:cxn>
              <a:cxn ang="0">
                <a:pos x="connsiteX35919" y="connsiteY35919"/>
              </a:cxn>
              <a:cxn ang="0">
                <a:pos x="connsiteX35920" y="connsiteY35920"/>
              </a:cxn>
              <a:cxn ang="0">
                <a:pos x="connsiteX35921" y="connsiteY35921"/>
              </a:cxn>
              <a:cxn ang="0">
                <a:pos x="connsiteX35922" y="connsiteY35922"/>
              </a:cxn>
              <a:cxn ang="0">
                <a:pos x="connsiteX35923" y="connsiteY35923"/>
              </a:cxn>
              <a:cxn ang="0">
                <a:pos x="connsiteX35924" y="connsiteY35924"/>
              </a:cxn>
              <a:cxn ang="0">
                <a:pos x="connsiteX35925" y="connsiteY35925"/>
              </a:cxn>
              <a:cxn ang="0">
                <a:pos x="connsiteX35926" y="connsiteY35926"/>
              </a:cxn>
              <a:cxn ang="0">
                <a:pos x="connsiteX35927" y="connsiteY35927"/>
              </a:cxn>
              <a:cxn ang="0">
                <a:pos x="connsiteX35928" y="connsiteY35928"/>
              </a:cxn>
              <a:cxn ang="0">
                <a:pos x="connsiteX35929" y="connsiteY35929"/>
              </a:cxn>
              <a:cxn ang="0">
                <a:pos x="connsiteX35930" y="connsiteY35930"/>
              </a:cxn>
              <a:cxn ang="0">
                <a:pos x="connsiteX35931" y="connsiteY35931"/>
              </a:cxn>
              <a:cxn ang="0">
                <a:pos x="connsiteX35932" y="connsiteY35932"/>
              </a:cxn>
              <a:cxn ang="0">
                <a:pos x="connsiteX35933" y="connsiteY35933"/>
              </a:cxn>
              <a:cxn ang="0">
                <a:pos x="connsiteX35934" y="connsiteY35934"/>
              </a:cxn>
              <a:cxn ang="0">
                <a:pos x="connsiteX35935" y="connsiteY35935"/>
              </a:cxn>
              <a:cxn ang="0">
                <a:pos x="connsiteX35936" y="connsiteY35936"/>
              </a:cxn>
              <a:cxn ang="0">
                <a:pos x="connsiteX35937" y="connsiteY35937"/>
              </a:cxn>
              <a:cxn ang="0">
                <a:pos x="connsiteX35938" y="connsiteY35938"/>
              </a:cxn>
              <a:cxn ang="0">
                <a:pos x="connsiteX35939" y="connsiteY35939"/>
              </a:cxn>
              <a:cxn ang="0">
                <a:pos x="connsiteX35940" y="connsiteY35940"/>
              </a:cxn>
              <a:cxn ang="0">
                <a:pos x="connsiteX35941" y="connsiteY35941"/>
              </a:cxn>
              <a:cxn ang="0">
                <a:pos x="connsiteX35942" y="connsiteY35942"/>
              </a:cxn>
              <a:cxn ang="0">
                <a:pos x="connsiteX35943" y="connsiteY35943"/>
              </a:cxn>
              <a:cxn ang="0">
                <a:pos x="connsiteX35944" y="connsiteY35944"/>
              </a:cxn>
              <a:cxn ang="0">
                <a:pos x="connsiteX35945" y="connsiteY35945"/>
              </a:cxn>
              <a:cxn ang="0">
                <a:pos x="connsiteX35946" y="connsiteY35946"/>
              </a:cxn>
              <a:cxn ang="0">
                <a:pos x="connsiteX35947" y="connsiteY35947"/>
              </a:cxn>
              <a:cxn ang="0">
                <a:pos x="connsiteX35948" y="connsiteY35948"/>
              </a:cxn>
              <a:cxn ang="0">
                <a:pos x="connsiteX35949" y="connsiteY35949"/>
              </a:cxn>
              <a:cxn ang="0">
                <a:pos x="connsiteX35950" y="connsiteY35950"/>
              </a:cxn>
              <a:cxn ang="0">
                <a:pos x="connsiteX35951" y="connsiteY35951"/>
              </a:cxn>
              <a:cxn ang="0">
                <a:pos x="connsiteX35952" y="connsiteY35952"/>
              </a:cxn>
              <a:cxn ang="0">
                <a:pos x="connsiteX35953" y="connsiteY35953"/>
              </a:cxn>
              <a:cxn ang="0">
                <a:pos x="connsiteX35954" y="connsiteY35954"/>
              </a:cxn>
              <a:cxn ang="0">
                <a:pos x="connsiteX35955" y="connsiteY35955"/>
              </a:cxn>
              <a:cxn ang="0">
                <a:pos x="connsiteX35956" y="connsiteY35956"/>
              </a:cxn>
              <a:cxn ang="0">
                <a:pos x="connsiteX35957" y="connsiteY35957"/>
              </a:cxn>
              <a:cxn ang="0">
                <a:pos x="connsiteX35958" y="connsiteY35958"/>
              </a:cxn>
              <a:cxn ang="0">
                <a:pos x="connsiteX35959" y="connsiteY35959"/>
              </a:cxn>
              <a:cxn ang="0">
                <a:pos x="connsiteX35960" y="connsiteY35960"/>
              </a:cxn>
              <a:cxn ang="0">
                <a:pos x="connsiteX35961" y="connsiteY35961"/>
              </a:cxn>
              <a:cxn ang="0">
                <a:pos x="connsiteX35962" y="connsiteY35962"/>
              </a:cxn>
              <a:cxn ang="0">
                <a:pos x="connsiteX35963" y="connsiteY35963"/>
              </a:cxn>
              <a:cxn ang="0">
                <a:pos x="connsiteX35964" y="connsiteY35964"/>
              </a:cxn>
              <a:cxn ang="0">
                <a:pos x="connsiteX35965" y="connsiteY35965"/>
              </a:cxn>
              <a:cxn ang="0">
                <a:pos x="connsiteX35966" y="connsiteY35966"/>
              </a:cxn>
              <a:cxn ang="0">
                <a:pos x="connsiteX35967" y="connsiteY35967"/>
              </a:cxn>
              <a:cxn ang="0">
                <a:pos x="connsiteX35968" y="connsiteY35968"/>
              </a:cxn>
              <a:cxn ang="0">
                <a:pos x="connsiteX35969" y="connsiteY35969"/>
              </a:cxn>
              <a:cxn ang="0">
                <a:pos x="connsiteX35970" y="connsiteY35970"/>
              </a:cxn>
              <a:cxn ang="0">
                <a:pos x="connsiteX35971" y="connsiteY35971"/>
              </a:cxn>
              <a:cxn ang="0">
                <a:pos x="connsiteX35972" y="connsiteY35972"/>
              </a:cxn>
              <a:cxn ang="0">
                <a:pos x="connsiteX35973" y="connsiteY35973"/>
              </a:cxn>
              <a:cxn ang="0">
                <a:pos x="connsiteX35974" y="connsiteY35974"/>
              </a:cxn>
              <a:cxn ang="0">
                <a:pos x="connsiteX35975" y="connsiteY35975"/>
              </a:cxn>
              <a:cxn ang="0">
                <a:pos x="connsiteX35976" y="connsiteY35976"/>
              </a:cxn>
              <a:cxn ang="0">
                <a:pos x="connsiteX35977" y="connsiteY35977"/>
              </a:cxn>
              <a:cxn ang="0">
                <a:pos x="connsiteX35978" y="connsiteY35978"/>
              </a:cxn>
              <a:cxn ang="0">
                <a:pos x="connsiteX35979" y="connsiteY35979"/>
              </a:cxn>
              <a:cxn ang="0">
                <a:pos x="connsiteX35980" y="connsiteY35980"/>
              </a:cxn>
              <a:cxn ang="0">
                <a:pos x="connsiteX35981" y="connsiteY35981"/>
              </a:cxn>
              <a:cxn ang="0">
                <a:pos x="connsiteX35982" y="connsiteY35982"/>
              </a:cxn>
              <a:cxn ang="0">
                <a:pos x="connsiteX35983" y="connsiteY35983"/>
              </a:cxn>
              <a:cxn ang="0">
                <a:pos x="connsiteX35984" y="connsiteY35984"/>
              </a:cxn>
              <a:cxn ang="0">
                <a:pos x="connsiteX35985" y="connsiteY35985"/>
              </a:cxn>
              <a:cxn ang="0">
                <a:pos x="connsiteX35986" y="connsiteY35986"/>
              </a:cxn>
              <a:cxn ang="0">
                <a:pos x="connsiteX35987" y="connsiteY35987"/>
              </a:cxn>
              <a:cxn ang="0">
                <a:pos x="connsiteX35988" y="connsiteY35988"/>
              </a:cxn>
              <a:cxn ang="0">
                <a:pos x="connsiteX35989" y="connsiteY35989"/>
              </a:cxn>
              <a:cxn ang="0">
                <a:pos x="connsiteX35990" y="connsiteY35990"/>
              </a:cxn>
              <a:cxn ang="0">
                <a:pos x="connsiteX35991" y="connsiteY35991"/>
              </a:cxn>
              <a:cxn ang="0">
                <a:pos x="connsiteX35992" y="connsiteY35992"/>
              </a:cxn>
              <a:cxn ang="0">
                <a:pos x="connsiteX35993" y="connsiteY35993"/>
              </a:cxn>
              <a:cxn ang="0">
                <a:pos x="connsiteX35994" y="connsiteY35994"/>
              </a:cxn>
              <a:cxn ang="0">
                <a:pos x="connsiteX35995" y="connsiteY35995"/>
              </a:cxn>
              <a:cxn ang="0">
                <a:pos x="connsiteX35996" y="connsiteY35996"/>
              </a:cxn>
              <a:cxn ang="0">
                <a:pos x="connsiteX35997" y="connsiteY35997"/>
              </a:cxn>
              <a:cxn ang="0">
                <a:pos x="connsiteX35998" y="connsiteY35998"/>
              </a:cxn>
              <a:cxn ang="0">
                <a:pos x="connsiteX35999" y="connsiteY35999"/>
              </a:cxn>
              <a:cxn ang="0">
                <a:pos x="connsiteX36000" y="connsiteY36000"/>
              </a:cxn>
              <a:cxn ang="0">
                <a:pos x="connsiteX36001" y="connsiteY36001"/>
              </a:cxn>
              <a:cxn ang="0">
                <a:pos x="connsiteX36002" y="connsiteY36002"/>
              </a:cxn>
              <a:cxn ang="0">
                <a:pos x="connsiteX36003" y="connsiteY36003"/>
              </a:cxn>
              <a:cxn ang="0">
                <a:pos x="connsiteX36004" y="connsiteY36004"/>
              </a:cxn>
              <a:cxn ang="0">
                <a:pos x="connsiteX36005" y="connsiteY36005"/>
              </a:cxn>
              <a:cxn ang="0">
                <a:pos x="connsiteX36006" y="connsiteY36006"/>
              </a:cxn>
              <a:cxn ang="0">
                <a:pos x="connsiteX36007" y="connsiteY36007"/>
              </a:cxn>
              <a:cxn ang="0">
                <a:pos x="connsiteX36008" y="connsiteY36008"/>
              </a:cxn>
              <a:cxn ang="0">
                <a:pos x="connsiteX36009" y="connsiteY36009"/>
              </a:cxn>
              <a:cxn ang="0">
                <a:pos x="connsiteX36010" y="connsiteY36010"/>
              </a:cxn>
              <a:cxn ang="0">
                <a:pos x="connsiteX36011" y="connsiteY36011"/>
              </a:cxn>
              <a:cxn ang="0">
                <a:pos x="connsiteX36012" y="connsiteY36012"/>
              </a:cxn>
              <a:cxn ang="0">
                <a:pos x="connsiteX36013" y="connsiteY36013"/>
              </a:cxn>
              <a:cxn ang="0">
                <a:pos x="connsiteX36014" y="connsiteY36014"/>
              </a:cxn>
              <a:cxn ang="0">
                <a:pos x="connsiteX36015" y="connsiteY36015"/>
              </a:cxn>
              <a:cxn ang="0">
                <a:pos x="connsiteX36016" y="connsiteY36016"/>
              </a:cxn>
              <a:cxn ang="0">
                <a:pos x="connsiteX36017" y="connsiteY36017"/>
              </a:cxn>
              <a:cxn ang="0">
                <a:pos x="connsiteX36018" y="connsiteY36018"/>
              </a:cxn>
              <a:cxn ang="0">
                <a:pos x="connsiteX36019" y="connsiteY36019"/>
              </a:cxn>
              <a:cxn ang="0">
                <a:pos x="connsiteX36020" y="connsiteY36020"/>
              </a:cxn>
              <a:cxn ang="0">
                <a:pos x="connsiteX36021" y="connsiteY36021"/>
              </a:cxn>
              <a:cxn ang="0">
                <a:pos x="connsiteX36022" y="connsiteY36022"/>
              </a:cxn>
              <a:cxn ang="0">
                <a:pos x="connsiteX36023" y="connsiteY36023"/>
              </a:cxn>
              <a:cxn ang="0">
                <a:pos x="connsiteX36024" y="connsiteY36024"/>
              </a:cxn>
              <a:cxn ang="0">
                <a:pos x="connsiteX36025" y="connsiteY36025"/>
              </a:cxn>
              <a:cxn ang="0">
                <a:pos x="connsiteX36026" y="connsiteY36026"/>
              </a:cxn>
              <a:cxn ang="0">
                <a:pos x="connsiteX36027" y="connsiteY36027"/>
              </a:cxn>
              <a:cxn ang="0">
                <a:pos x="connsiteX36028" y="connsiteY36028"/>
              </a:cxn>
              <a:cxn ang="0">
                <a:pos x="connsiteX36029" y="connsiteY36029"/>
              </a:cxn>
              <a:cxn ang="0">
                <a:pos x="connsiteX36030" y="connsiteY36030"/>
              </a:cxn>
              <a:cxn ang="0">
                <a:pos x="connsiteX36031" y="connsiteY36031"/>
              </a:cxn>
              <a:cxn ang="0">
                <a:pos x="connsiteX36032" y="connsiteY36032"/>
              </a:cxn>
              <a:cxn ang="0">
                <a:pos x="connsiteX36033" y="connsiteY36033"/>
              </a:cxn>
              <a:cxn ang="0">
                <a:pos x="connsiteX36034" y="connsiteY36034"/>
              </a:cxn>
              <a:cxn ang="0">
                <a:pos x="connsiteX36035" y="connsiteY36035"/>
              </a:cxn>
              <a:cxn ang="0">
                <a:pos x="connsiteX36036" y="connsiteY36036"/>
              </a:cxn>
              <a:cxn ang="0">
                <a:pos x="connsiteX36037" y="connsiteY36037"/>
              </a:cxn>
              <a:cxn ang="0">
                <a:pos x="connsiteX36038" y="connsiteY36038"/>
              </a:cxn>
              <a:cxn ang="0">
                <a:pos x="connsiteX36039" y="connsiteY36039"/>
              </a:cxn>
              <a:cxn ang="0">
                <a:pos x="connsiteX36040" y="connsiteY36040"/>
              </a:cxn>
              <a:cxn ang="0">
                <a:pos x="connsiteX36041" y="connsiteY36041"/>
              </a:cxn>
              <a:cxn ang="0">
                <a:pos x="connsiteX36042" y="connsiteY36042"/>
              </a:cxn>
              <a:cxn ang="0">
                <a:pos x="connsiteX36043" y="connsiteY36043"/>
              </a:cxn>
              <a:cxn ang="0">
                <a:pos x="connsiteX36044" y="connsiteY36044"/>
              </a:cxn>
              <a:cxn ang="0">
                <a:pos x="connsiteX36045" y="connsiteY36045"/>
              </a:cxn>
              <a:cxn ang="0">
                <a:pos x="connsiteX36046" y="connsiteY36046"/>
              </a:cxn>
              <a:cxn ang="0">
                <a:pos x="connsiteX36047" y="connsiteY36047"/>
              </a:cxn>
              <a:cxn ang="0">
                <a:pos x="connsiteX36048" y="connsiteY36048"/>
              </a:cxn>
              <a:cxn ang="0">
                <a:pos x="connsiteX36049" y="connsiteY36049"/>
              </a:cxn>
              <a:cxn ang="0">
                <a:pos x="connsiteX36050" y="connsiteY36050"/>
              </a:cxn>
              <a:cxn ang="0">
                <a:pos x="connsiteX36051" y="connsiteY36051"/>
              </a:cxn>
              <a:cxn ang="0">
                <a:pos x="connsiteX36052" y="connsiteY36052"/>
              </a:cxn>
              <a:cxn ang="0">
                <a:pos x="connsiteX36053" y="connsiteY36053"/>
              </a:cxn>
              <a:cxn ang="0">
                <a:pos x="connsiteX36054" y="connsiteY36054"/>
              </a:cxn>
              <a:cxn ang="0">
                <a:pos x="connsiteX36055" y="connsiteY36055"/>
              </a:cxn>
              <a:cxn ang="0">
                <a:pos x="connsiteX36056" y="connsiteY36056"/>
              </a:cxn>
              <a:cxn ang="0">
                <a:pos x="connsiteX36057" y="connsiteY36057"/>
              </a:cxn>
              <a:cxn ang="0">
                <a:pos x="connsiteX36058" y="connsiteY36058"/>
              </a:cxn>
              <a:cxn ang="0">
                <a:pos x="connsiteX36059" y="connsiteY36059"/>
              </a:cxn>
              <a:cxn ang="0">
                <a:pos x="connsiteX36060" y="connsiteY36060"/>
              </a:cxn>
              <a:cxn ang="0">
                <a:pos x="connsiteX36061" y="connsiteY36061"/>
              </a:cxn>
              <a:cxn ang="0">
                <a:pos x="connsiteX36062" y="connsiteY36062"/>
              </a:cxn>
              <a:cxn ang="0">
                <a:pos x="connsiteX36063" y="connsiteY36063"/>
              </a:cxn>
              <a:cxn ang="0">
                <a:pos x="connsiteX36064" y="connsiteY36064"/>
              </a:cxn>
              <a:cxn ang="0">
                <a:pos x="connsiteX36065" y="connsiteY36065"/>
              </a:cxn>
              <a:cxn ang="0">
                <a:pos x="connsiteX36066" y="connsiteY36066"/>
              </a:cxn>
              <a:cxn ang="0">
                <a:pos x="connsiteX36067" y="connsiteY36067"/>
              </a:cxn>
              <a:cxn ang="0">
                <a:pos x="connsiteX36068" y="connsiteY36068"/>
              </a:cxn>
              <a:cxn ang="0">
                <a:pos x="connsiteX36069" y="connsiteY36069"/>
              </a:cxn>
              <a:cxn ang="0">
                <a:pos x="connsiteX36070" y="connsiteY36070"/>
              </a:cxn>
              <a:cxn ang="0">
                <a:pos x="connsiteX36071" y="connsiteY36071"/>
              </a:cxn>
              <a:cxn ang="0">
                <a:pos x="connsiteX36072" y="connsiteY36072"/>
              </a:cxn>
              <a:cxn ang="0">
                <a:pos x="connsiteX36073" y="connsiteY36073"/>
              </a:cxn>
              <a:cxn ang="0">
                <a:pos x="connsiteX36074" y="connsiteY36074"/>
              </a:cxn>
              <a:cxn ang="0">
                <a:pos x="connsiteX36075" y="connsiteY36075"/>
              </a:cxn>
              <a:cxn ang="0">
                <a:pos x="connsiteX36076" y="connsiteY36076"/>
              </a:cxn>
              <a:cxn ang="0">
                <a:pos x="connsiteX36077" y="connsiteY36077"/>
              </a:cxn>
              <a:cxn ang="0">
                <a:pos x="connsiteX36078" y="connsiteY36078"/>
              </a:cxn>
              <a:cxn ang="0">
                <a:pos x="connsiteX36079" y="connsiteY36079"/>
              </a:cxn>
              <a:cxn ang="0">
                <a:pos x="connsiteX36080" y="connsiteY36080"/>
              </a:cxn>
              <a:cxn ang="0">
                <a:pos x="connsiteX36081" y="connsiteY36081"/>
              </a:cxn>
              <a:cxn ang="0">
                <a:pos x="connsiteX36082" y="connsiteY36082"/>
              </a:cxn>
              <a:cxn ang="0">
                <a:pos x="connsiteX36083" y="connsiteY36083"/>
              </a:cxn>
              <a:cxn ang="0">
                <a:pos x="connsiteX36084" y="connsiteY36084"/>
              </a:cxn>
              <a:cxn ang="0">
                <a:pos x="connsiteX36085" y="connsiteY36085"/>
              </a:cxn>
              <a:cxn ang="0">
                <a:pos x="connsiteX36086" y="connsiteY36086"/>
              </a:cxn>
              <a:cxn ang="0">
                <a:pos x="connsiteX36087" y="connsiteY36087"/>
              </a:cxn>
              <a:cxn ang="0">
                <a:pos x="connsiteX36088" y="connsiteY36088"/>
              </a:cxn>
              <a:cxn ang="0">
                <a:pos x="connsiteX36089" y="connsiteY36089"/>
              </a:cxn>
              <a:cxn ang="0">
                <a:pos x="connsiteX36090" y="connsiteY36090"/>
              </a:cxn>
              <a:cxn ang="0">
                <a:pos x="connsiteX36091" y="connsiteY36091"/>
              </a:cxn>
              <a:cxn ang="0">
                <a:pos x="connsiteX36092" y="connsiteY36092"/>
              </a:cxn>
              <a:cxn ang="0">
                <a:pos x="connsiteX36093" y="connsiteY36093"/>
              </a:cxn>
              <a:cxn ang="0">
                <a:pos x="connsiteX36094" y="connsiteY36094"/>
              </a:cxn>
              <a:cxn ang="0">
                <a:pos x="connsiteX36095" y="connsiteY36095"/>
              </a:cxn>
              <a:cxn ang="0">
                <a:pos x="connsiteX36096" y="connsiteY36096"/>
              </a:cxn>
              <a:cxn ang="0">
                <a:pos x="connsiteX36097" y="connsiteY36097"/>
              </a:cxn>
              <a:cxn ang="0">
                <a:pos x="connsiteX36098" y="connsiteY36098"/>
              </a:cxn>
              <a:cxn ang="0">
                <a:pos x="connsiteX36099" y="connsiteY36099"/>
              </a:cxn>
              <a:cxn ang="0">
                <a:pos x="connsiteX36100" y="connsiteY36100"/>
              </a:cxn>
              <a:cxn ang="0">
                <a:pos x="connsiteX36101" y="connsiteY36101"/>
              </a:cxn>
              <a:cxn ang="0">
                <a:pos x="connsiteX36102" y="connsiteY36102"/>
              </a:cxn>
              <a:cxn ang="0">
                <a:pos x="connsiteX36103" y="connsiteY36103"/>
              </a:cxn>
              <a:cxn ang="0">
                <a:pos x="connsiteX36104" y="connsiteY36104"/>
              </a:cxn>
              <a:cxn ang="0">
                <a:pos x="connsiteX36105" y="connsiteY36105"/>
              </a:cxn>
              <a:cxn ang="0">
                <a:pos x="connsiteX36106" y="connsiteY36106"/>
              </a:cxn>
              <a:cxn ang="0">
                <a:pos x="connsiteX36107" y="connsiteY36107"/>
              </a:cxn>
              <a:cxn ang="0">
                <a:pos x="connsiteX36108" y="connsiteY36108"/>
              </a:cxn>
              <a:cxn ang="0">
                <a:pos x="connsiteX36109" y="connsiteY36109"/>
              </a:cxn>
              <a:cxn ang="0">
                <a:pos x="connsiteX36110" y="connsiteY36110"/>
              </a:cxn>
              <a:cxn ang="0">
                <a:pos x="connsiteX36111" y="connsiteY36111"/>
              </a:cxn>
              <a:cxn ang="0">
                <a:pos x="connsiteX36112" y="connsiteY36112"/>
              </a:cxn>
              <a:cxn ang="0">
                <a:pos x="connsiteX36113" y="connsiteY36113"/>
              </a:cxn>
              <a:cxn ang="0">
                <a:pos x="connsiteX36114" y="connsiteY36114"/>
              </a:cxn>
              <a:cxn ang="0">
                <a:pos x="connsiteX36115" y="connsiteY36115"/>
              </a:cxn>
              <a:cxn ang="0">
                <a:pos x="connsiteX36116" y="connsiteY36116"/>
              </a:cxn>
              <a:cxn ang="0">
                <a:pos x="connsiteX36117" y="connsiteY36117"/>
              </a:cxn>
              <a:cxn ang="0">
                <a:pos x="connsiteX36118" y="connsiteY36118"/>
              </a:cxn>
              <a:cxn ang="0">
                <a:pos x="connsiteX36119" y="connsiteY36119"/>
              </a:cxn>
              <a:cxn ang="0">
                <a:pos x="connsiteX36120" y="connsiteY36120"/>
              </a:cxn>
              <a:cxn ang="0">
                <a:pos x="connsiteX36121" y="connsiteY36121"/>
              </a:cxn>
              <a:cxn ang="0">
                <a:pos x="connsiteX36122" y="connsiteY36122"/>
              </a:cxn>
              <a:cxn ang="0">
                <a:pos x="connsiteX36123" y="connsiteY36123"/>
              </a:cxn>
              <a:cxn ang="0">
                <a:pos x="connsiteX36124" y="connsiteY36124"/>
              </a:cxn>
              <a:cxn ang="0">
                <a:pos x="connsiteX36125" y="connsiteY36125"/>
              </a:cxn>
              <a:cxn ang="0">
                <a:pos x="connsiteX36126" y="connsiteY36126"/>
              </a:cxn>
              <a:cxn ang="0">
                <a:pos x="connsiteX36127" y="connsiteY36127"/>
              </a:cxn>
              <a:cxn ang="0">
                <a:pos x="connsiteX36128" y="connsiteY36128"/>
              </a:cxn>
              <a:cxn ang="0">
                <a:pos x="connsiteX36129" y="connsiteY36129"/>
              </a:cxn>
              <a:cxn ang="0">
                <a:pos x="connsiteX36130" y="connsiteY36130"/>
              </a:cxn>
              <a:cxn ang="0">
                <a:pos x="connsiteX36131" y="connsiteY36131"/>
              </a:cxn>
              <a:cxn ang="0">
                <a:pos x="connsiteX36132" y="connsiteY36132"/>
              </a:cxn>
              <a:cxn ang="0">
                <a:pos x="connsiteX36133" y="connsiteY36133"/>
              </a:cxn>
              <a:cxn ang="0">
                <a:pos x="connsiteX36134" y="connsiteY36134"/>
              </a:cxn>
              <a:cxn ang="0">
                <a:pos x="connsiteX36135" y="connsiteY36135"/>
              </a:cxn>
              <a:cxn ang="0">
                <a:pos x="connsiteX36136" y="connsiteY36136"/>
              </a:cxn>
              <a:cxn ang="0">
                <a:pos x="connsiteX36137" y="connsiteY36137"/>
              </a:cxn>
              <a:cxn ang="0">
                <a:pos x="connsiteX36138" y="connsiteY36138"/>
              </a:cxn>
              <a:cxn ang="0">
                <a:pos x="connsiteX36139" y="connsiteY36139"/>
              </a:cxn>
              <a:cxn ang="0">
                <a:pos x="connsiteX36140" y="connsiteY36140"/>
              </a:cxn>
              <a:cxn ang="0">
                <a:pos x="connsiteX36141" y="connsiteY36141"/>
              </a:cxn>
              <a:cxn ang="0">
                <a:pos x="connsiteX36142" y="connsiteY36142"/>
              </a:cxn>
              <a:cxn ang="0">
                <a:pos x="connsiteX36143" y="connsiteY36143"/>
              </a:cxn>
              <a:cxn ang="0">
                <a:pos x="connsiteX36144" y="connsiteY36144"/>
              </a:cxn>
              <a:cxn ang="0">
                <a:pos x="connsiteX36145" y="connsiteY36145"/>
              </a:cxn>
              <a:cxn ang="0">
                <a:pos x="connsiteX36146" y="connsiteY36146"/>
              </a:cxn>
              <a:cxn ang="0">
                <a:pos x="connsiteX36147" y="connsiteY36147"/>
              </a:cxn>
              <a:cxn ang="0">
                <a:pos x="connsiteX36148" y="connsiteY36148"/>
              </a:cxn>
              <a:cxn ang="0">
                <a:pos x="connsiteX36149" y="connsiteY36149"/>
              </a:cxn>
              <a:cxn ang="0">
                <a:pos x="connsiteX36150" y="connsiteY36150"/>
              </a:cxn>
              <a:cxn ang="0">
                <a:pos x="connsiteX36151" y="connsiteY36151"/>
              </a:cxn>
              <a:cxn ang="0">
                <a:pos x="connsiteX36152" y="connsiteY36152"/>
              </a:cxn>
              <a:cxn ang="0">
                <a:pos x="connsiteX36153" y="connsiteY36153"/>
              </a:cxn>
              <a:cxn ang="0">
                <a:pos x="connsiteX36154" y="connsiteY36154"/>
              </a:cxn>
              <a:cxn ang="0">
                <a:pos x="connsiteX36155" y="connsiteY36155"/>
              </a:cxn>
              <a:cxn ang="0">
                <a:pos x="connsiteX36156" y="connsiteY36156"/>
              </a:cxn>
              <a:cxn ang="0">
                <a:pos x="connsiteX36157" y="connsiteY36157"/>
              </a:cxn>
              <a:cxn ang="0">
                <a:pos x="connsiteX36158" y="connsiteY36158"/>
              </a:cxn>
              <a:cxn ang="0">
                <a:pos x="connsiteX36159" y="connsiteY36159"/>
              </a:cxn>
              <a:cxn ang="0">
                <a:pos x="connsiteX36160" y="connsiteY36160"/>
              </a:cxn>
              <a:cxn ang="0">
                <a:pos x="connsiteX36161" y="connsiteY36161"/>
              </a:cxn>
              <a:cxn ang="0">
                <a:pos x="connsiteX36162" y="connsiteY36162"/>
              </a:cxn>
              <a:cxn ang="0">
                <a:pos x="connsiteX36163" y="connsiteY36163"/>
              </a:cxn>
              <a:cxn ang="0">
                <a:pos x="connsiteX36164" y="connsiteY36164"/>
              </a:cxn>
              <a:cxn ang="0">
                <a:pos x="connsiteX36165" y="connsiteY36165"/>
              </a:cxn>
              <a:cxn ang="0">
                <a:pos x="connsiteX36166" y="connsiteY36166"/>
              </a:cxn>
              <a:cxn ang="0">
                <a:pos x="connsiteX36167" y="connsiteY36167"/>
              </a:cxn>
              <a:cxn ang="0">
                <a:pos x="connsiteX36168" y="connsiteY36168"/>
              </a:cxn>
              <a:cxn ang="0">
                <a:pos x="connsiteX36169" y="connsiteY36169"/>
              </a:cxn>
              <a:cxn ang="0">
                <a:pos x="connsiteX36170" y="connsiteY36170"/>
              </a:cxn>
              <a:cxn ang="0">
                <a:pos x="connsiteX36171" y="connsiteY36171"/>
              </a:cxn>
              <a:cxn ang="0">
                <a:pos x="connsiteX36172" y="connsiteY36172"/>
              </a:cxn>
              <a:cxn ang="0">
                <a:pos x="connsiteX36173" y="connsiteY36173"/>
              </a:cxn>
              <a:cxn ang="0">
                <a:pos x="connsiteX36174" y="connsiteY36174"/>
              </a:cxn>
              <a:cxn ang="0">
                <a:pos x="connsiteX36175" y="connsiteY36175"/>
              </a:cxn>
              <a:cxn ang="0">
                <a:pos x="connsiteX36176" y="connsiteY36176"/>
              </a:cxn>
              <a:cxn ang="0">
                <a:pos x="connsiteX36177" y="connsiteY36177"/>
              </a:cxn>
              <a:cxn ang="0">
                <a:pos x="connsiteX36178" y="connsiteY36178"/>
              </a:cxn>
              <a:cxn ang="0">
                <a:pos x="connsiteX36179" y="connsiteY36179"/>
              </a:cxn>
              <a:cxn ang="0">
                <a:pos x="connsiteX36180" y="connsiteY36180"/>
              </a:cxn>
              <a:cxn ang="0">
                <a:pos x="connsiteX36181" y="connsiteY36181"/>
              </a:cxn>
              <a:cxn ang="0">
                <a:pos x="connsiteX36182" y="connsiteY36182"/>
              </a:cxn>
              <a:cxn ang="0">
                <a:pos x="connsiteX36183" y="connsiteY36183"/>
              </a:cxn>
              <a:cxn ang="0">
                <a:pos x="connsiteX36184" y="connsiteY36184"/>
              </a:cxn>
              <a:cxn ang="0">
                <a:pos x="connsiteX36185" y="connsiteY36185"/>
              </a:cxn>
              <a:cxn ang="0">
                <a:pos x="connsiteX36186" y="connsiteY36186"/>
              </a:cxn>
              <a:cxn ang="0">
                <a:pos x="connsiteX36187" y="connsiteY36187"/>
              </a:cxn>
              <a:cxn ang="0">
                <a:pos x="connsiteX36188" y="connsiteY36188"/>
              </a:cxn>
              <a:cxn ang="0">
                <a:pos x="connsiteX36189" y="connsiteY36189"/>
              </a:cxn>
              <a:cxn ang="0">
                <a:pos x="connsiteX36190" y="connsiteY36190"/>
              </a:cxn>
              <a:cxn ang="0">
                <a:pos x="connsiteX36191" y="connsiteY36191"/>
              </a:cxn>
              <a:cxn ang="0">
                <a:pos x="connsiteX36192" y="connsiteY36192"/>
              </a:cxn>
              <a:cxn ang="0">
                <a:pos x="connsiteX36193" y="connsiteY36193"/>
              </a:cxn>
              <a:cxn ang="0">
                <a:pos x="connsiteX36194" y="connsiteY36194"/>
              </a:cxn>
              <a:cxn ang="0">
                <a:pos x="connsiteX36195" y="connsiteY36195"/>
              </a:cxn>
              <a:cxn ang="0">
                <a:pos x="connsiteX36196" y="connsiteY36196"/>
              </a:cxn>
              <a:cxn ang="0">
                <a:pos x="connsiteX36197" y="connsiteY36197"/>
              </a:cxn>
              <a:cxn ang="0">
                <a:pos x="connsiteX36198" y="connsiteY36198"/>
              </a:cxn>
              <a:cxn ang="0">
                <a:pos x="connsiteX36199" y="connsiteY36199"/>
              </a:cxn>
              <a:cxn ang="0">
                <a:pos x="connsiteX36200" y="connsiteY36200"/>
              </a:cxn>
              <a:cxn ang="0">
                <a:pos x="connsiteX36201" y="connsiteY36201"/>
              </a:cxn>
              <a:cxn ang="0">
                <a:pos x="connsiteX36202" y="connsiteY36202"/>
              </a:cxn>
              <a:cxn ang="0">
                <a:pos x="connsiteX36203" y="connsiteY36203"/>
              </a:cxn>
              <a:cxn ang="0">
                <a:pos x="connsiteX36204" y="connsiteY36204"/>
              </a:cxn>
              <a:cxn ang="0">
                <a:pos x="connsiteX36205" y="connsiteY36205"/>
              </a:cxn>
              <a:cxn ang="0">
                <a:pos x="connsiteX36206" y="connsiteY36206"/>
              </a:cxn>
              <a:cxn ang="0">
                <a:pos x="connsiteX36207" y="connsiteY36207"/>
              </a:cxn>
              <a:cxn ang="0">
                <a:pos x="connsiteX36208" y="connsiteY36208"/>
              </a:cxn>
              <a:cxn ang="0">
                <a:pos x="connsiteX36209" y="connsiteY36209"/>
              </a:cxn>
              <a:cxn ang="0">
                <a:pos x="connsiteX36210" y="connsiteY36210"/>
              </a:cxn>
              <a:cxn ang="0">
                <a:pos x="connsiteX36211" y="connsiteY36211"/>
              </a:cxn>
              <a:cxn ang="0">
                <a:pos x="connsiteX36212" y="connsiteY36212"/>
              </a:cxn>
              <a:cxn ang="0">
                <a:pos x="connsiteX36213" y="connsiteY36213"/>
              </a:cxn>
              <a:cxn ang="0">
                <a:pos x="connsiteX36214" y="connsiteY36214"/>
              </a:cxn>
              <a:cxn ang="0">
                <a:pos x="connsiteX36215" y="connsiteY36215"/>
              </a:cxn>
              <a:cxn ang="0">
                <a:pos x="connsiteX36216" y="connsiteY36216"/>
              </a:cxn>
              <a:cxn ang="0">
                <a:pos x="connsiteX36217" y="connsiteY36217"/>
              </a:cxn>
              <a:cxn ang="0">
                <a:pos x="connsiteX36218" y="connsiteY36218"/>
              </a:cxn>
              <a:cxn ang="0">
                <a:pos x="connsiteX36219" y="connsiteY36219"/>
              </a:cxn>
              <a:cxn ang="0">
                <a:pos x="connsiteX36220" y="connsiteY36220"/>
              </a:cxn>
              <a:cxn ang="0">
                <a:pos x="connsiteX36221" y="connsiteY36221"/>
              </a:cxn>
              <a:cxn ang="0">
                <a:pos x="connsiteX36222" y="connsiteY36222"/>
              </a:cxn>
              <a:cxn ang="0">
                <a:pos x="connsiteX36223" y="connsiteY36223"/>
              </a:cxn>
              <a:cxn ang="0">
                <a:pos x="connsiteX36224" y="connsiteY36224"/>
              </a:cxn>
              <a:cxn ang="0">
                <a:pos x="connsiteX36225" y="connsiteY36225"/>
              </a:cxn>
              <a:cxn ang="0">
                <a:pos x="connsiteX36226" y="connsiteY36226"/>
              </a:cxn>
              <a:cxn ang="0">
                <a:pos x="connsiteX36227" y="connsiteY36227"/>
              </a:cxn>
              <a:cxn ang="0">
                <a:pos x="connsiteX36228" y="connsiteY36228"/>
              </a:cxn>
              <a:cxn ang="0">
                <a:pos x="connsiteX36229" y="connsiteY36229"/>
              </a:cxn>
              <a:cxn ang="0">
                <a:pos x="connsiteX36230" y="connsiteY36230"/>
              </a:cxn>
              <a:cxn ang="0">
                <a:pos x="connsiteX36231" y="connsiteY36231"/>
              </a:cxn>
              <a:cxn ang="0">
                <a:pos x="connsiteX36232" y="connsiteY36232"/>
              </a:cxn>
              <a:cxn ang="0">
                <a:pos x="connsiteX36233" y="connsiteY36233"/>
              </a:cxn>
              <a:cxn ang="0">
                <a:pos x="connsiteX36234" y="connsiteY36234"/>
              </a:cxn>
              <a:cxn ang="0">
                <a:pos x="connsiteX36235" y="connsiteY36235"/>
              </a:cxn>
              <a:cxn ang="0">
                <a:pos x="connsiteX36236" y="connsiteY36236"/>
              </a:cxn>
              <a:cxn ang="0">
                <a:pos x="connsiteX36237" y="connsiteY36237"/>
              </a:cxn>
              <a:cxn ang="0">
                <a:pos x="connsiteX36238" y="connsiteY36238"/>
              </a:cxn>
              <a:cxn ang="0">
                <a:pos x="connsiteX36239" y="connsiteY36239"/>
              </a:cxn>
              <a:cxn ang="0">
                <a:pos x="connsiteX36240" y="connsiteY36240"/>
              </a:cxn>
              <a:cxn ang="0">
                <a:pos x="connsiteX36241" y="connsiteY36241"/>
              </a:cxn>
              <a:cxn ang="0">
                <a:pos x="connsiteX36242" y="connsiteY36242"/>
              </a:cxn>
              <a:cxn ang="0">
                <a:pos x="connsiteX36243" y="connsiteY36243"/>
              </a:cxn>
              <a:cxn ang="0">
                <a:pos x="connsiteX36244" y="connsiteY36244"/>
              </a:cxn>
              <a:cxn ang="0">
                <a:pos x="connsiteX36245" y="connsiteY36245"/>
              </a:cxn>
              <a:cxn ang="0">
                <a:pos x="connsiteX36246" y="connsiteY36246"/>
              </a:cxn>
              <a:cxn ang="0">
                <a:pos x="connsiteX36247" y="connsiteY36247"/>
              </a:cxn>
              <a:cxn ang="0">
                <a:pos x="connsiteX36248" y="connsiteY36248"/>
              </a:cxn>
              <a:cxn ang="0">
                <a:pos x="connsiteX36249" y="connsiteY36249"/>
              </a:cxn>
              <a:cxn ang="0">
                <a:pos x="connsiteX36250" y="connsiteY36250"/>
              </a:cxn>
              <a:cxn ang="0">
                <a:pos x="connsiteX36251" y="connsiteY36251"/>
              </a:cxn>
              <a:cxn ang="0">
                <a:pos x="connsiteX36252" y="connsiteY36252"/>
              </a:cxn>
              <a:cxn ang="0">
                <a:pos x="connsiteX36253" y="connsiteY36253"/>
              </a:cxn>
              <a:cxn ang="0">
                <a:pos x="connsiteX36254" y="connsiteY36254"/>
              </a:cxn>
              <a:cxn ang="0">
                <a:pos x="connsiteX36255" y="connsiteY36255"/>
              </a:cxn>
              <a:cxn ang="0">
                <a:pos x="connsiteX36256" y="connsiteY36256"/>
              </a:cxn>
              <a:cxn ang="0">
                <a:pos x="connsiteX36257" y="connsiteY36257"/>
              </a:cxn>
              <a:cxn ang="0">
                <a:pos x="connsiteX36258" y="connsiteY36258"/>
              </a:cxn>
              <a:cxn ang="0">
                <a:pos x="connsiteX36259" y="connsiteY36259"/>
              </a:cxn>
              <a:cxn ang="0">
                <a:pos x="connsiteX36260" y="connsiteY36260"/>
              </a:cxn>
              <a:cxn ang="0">
                <a:pos x="connsiteX36261" y="connsiteY36261"/>
              </a:cxn>
              <a:cxn ang="0">
                <a:pos x="connsiteX36262" y="connsiteY36262"/>
              </a:cxn>
              <a:cxn ang="0">
                <a:pos x="connsiteX36263" y="connsiteY36263"/>
              </a:cxn>
              <a:cxn ang="0">
                <a:pos x="connsiteX36264" y="connsiteY36264"/>
              </a:cxn>
              <a:cxn ang="0">
                <a:pos x="connsiteX36265" y="connsiteY36265"/>
              </a:cxn>
              <a:cxn ang="0">
                <a:pos x="connsiteX36266" y="connsiteY36266"/>
              </a:cxn>
              <a:cxn ang="0">
                <a:pos x="connsiteX36267" y="connsiteY36267"/>
              </a:cxn>
              <a:cxn ang="0">
                <a:pos x="connsiteX36268" y="connsiteY36268"/>
              </a:cxn>
              <a:cxn ang="0">
                <a:pos x="connsiteX36269" y="connsiteY36269"/>
              </a:cxn>
              <a:cxn ang="0">
                <a:pos x="connsiteX36270" y="connsiteY36270"/>
              </a:cxn>
              <a:cxn ang="0">
                <a:pos x="connsiteX36271" y="connsiteY36271"/>
              </a:cxn>
              <a:cxn ang="0">
                <a:pos x="connsiteX36272" y="connsiteY36272"/>
              </a:cxn>
              <a:cxn ang="0">
                <a:pos x="connsiteX36273" y="connsiteY36273"/>
              </a:cxn>
              <a:cxn ang="0">
                <a:pos x="connsiteX36274" y="connsiteY36274"/>
              </a:cxn>
              <a:cxn ang="0">
                <a:pos x="connsiteX36275" y="connsiteY36275"/>
              </a:cxn>
              <a:cxn ang="0">
                <a:pos x="connsiteX36276" y="connsiteY36276"/>
              </a:cxn>
              <a:cxn ang="0">
                <a:pos x="connsiteX36277" y="connsiteY36277"/>
              </a:cxn>
              <a:cxn ang="0">
                <a:pos x="connsiteX36278" y="connsiteY36278"/>
              </a:cxn>
              <a:cxn ang="0">
                <a:pos x="connsiteX36279" y="connsiteY36279"/>
              </a:cxn>
              <a:cxn ang="0">
                <a:pos x="connsiteX36280" y="connsiteY36280"/>
              </a:cxn>
              <a:cxn ang="0">
                <a:pos x="connsiteX36281" y="connsiteY36281"/>
              </a:cxn>
              <a:cxn ang="0">
                <a:pos x="connsiteX36282" y="connsiteY36282"/>
              </a:cxn>
              <a:cxn ang="0">
                <a:pos x="connsiteX36283" y="connsiteY36283"/>
              </a:cxn>
              <a:cxn ang="0">
                <a:pos x="connsiteX36284" y="connsiteY36284"/>
              </a:cxn>
              <a:cxn ang="0">
                <a:pos x="connsiteX36285" y="connsiteY36285"/>
              </a:cxn>
              <a:cxn ang="0">
                <a:pos x="connsiteX36286" y="connsiteY36286"/>
              </a:cxn>
              <a:cxn ang="0">
                <a:pos x="connsiteX36287" y="connsiteY36287"/>
              </a:cxn>
              <a:cxn ang="0">
                <a:pos x="connsiteX36288" y="connsiteY36288"/>
              </a:cxn>
              <a:cxn ang="0">
                <a:pos x="connsiteX36289" y="connsiteY36289"/>
              </a:cxn>
              <a:cxn ang="0">
                <a:pos x="connsiteX36290" y="connsiteY36290"/>
              </a:cxn>
              <a:cxn ang="0">
                <a:pos x="connsiteX36291" y="connsiteY36291"/>
              </a:cxn>
              <a:cxn ang="0">
                <a:pos x="connsiteX36292" y="connsiteY36292"/>
              </a:cxn>
              <a:cxn ang="0">
                <a:pos x="connsiteX36293" y="connsiteY36293"/>
              </a:cxn>
              <a:cxn ang="0">
                <a:pos x="connsiteX36294" y="connsiteY36294"/>
              </a:cxn>
              <a:cxn ang="0">
                <a:pos x="connsiteX36295" y="connsiteY36295"/>
              </a:cxn>
              <a:cxn ang="0">
                <a:pos x="connsiteX36296" y="connsiteY36296"/>
              </a:cxn>
              <a:cxn ang="0">
                <a:pos x="connsiteX36297" y="connsiteY36297"/>
              </a:cxn>
              <a:cxn ang="0">
                <a:pos x="connsiteX36298" y="connsiteY36298"/>
              </a:cxn>
              <a:cxn ang="0">
                <a:pos x="connsiteX36299" y="connsiteY36299"/>
              </a:cxn>
              <a:cxn ang="0">
                <a:pos x="connsiteX36300" y="connsiteY36300"/>
              </a:cxn>
              <a:cxn ang="0">
                <a:pos x="connsiteX36301" y="connsiteY36301"/>
              </a:cxn>
              <a:cxn ang="0">
                <a:pos x="connsiteX36302" y="connsiteY36302"/>
              </a:cxn>
              <a:cxn ang="0">
                <a:pos x="connsiteX36303" y="connsiteY36303"/>
              </a:cxn>
              <a:cxn ang="0">
                <a:pos x="connsiteX36304" y="connsiteY36304"/>
              </a:cxn>
              <a:cxn ang="0">
                <a:pos x="connsiteX36305" y="connsiteY36305"/>
              </a:cxn>
              <a:cxn ang="0">
                <a:pos x="connsiteX36306" y="connsiteY36306"/>
              </a:cxn>
              <a:cxn ang="0">
                <a:pos x="connsiteX36307" y="connsiteY36307"/>
              </a:cxn>
              <a:cxn ang="0">
                <a:pos x="connsiteX36308" y="connsiteY36308"/>
              </a:cxn>
              <a:cxn ang="0">
                <a:pos x="connsiteX36309" y="connsiteY36309"/>
              </a:cxn>
              <a:cxn ang="0">
                <a:pos x="connsiteX36310" y="connsiteY36310"/>
              </a:cxn>
              <a:cxn ang="0">
                <a:pos x="connsiteX36311" y="connsiteY36311"/>
              </a:cxn>
              <a:cxn ang="0">
                <a:pos x="connsiteX36312" y="connsiteY36312"/>
              </a:cxn>
              <a:cxn ang="0">
                <a:pos x="connsiteX36313" y="connsiteY36313"/>
              </a:cxn>
              <a:cxn ang="0">
                <a:pos x="connsiteX36314" y="connsiteY36314"/>
              </a:cxn>
              <a:cxn ang="0">
                <a:pos x="connsiteX36315" y="connsiteY36315"/>
              </a:cxn>
              <a:cxn ang="0">
                <a:pos x="connsiteX36316" y="connsiteY36316"/>
              </a:cxn>
              <a:cxn ang="0">
                <a:pos x="connsiteX36317" y="connsiteY36317"/>
              </a:cxn>
              <a:cxn ang="0">
                <a:pos x="connsiteX36318" y="connsiteY36318"/>
              </a:cxn>
              <a:cxn ang="0">
                <a:pos x="connsiteX36319" y="connsiteY36319"/>
              </a:cxn>
              <a:cxn ang="0">
                <a:pos x="connsiteX36320" y="connsiteY36320"/>
              </a:cxn>
              <a:cxn ang="0">
                <a:pos x="connsiteX36321" y="connsiteY36321"/>
              </a:cxn>
              <a:cxn ang="0">
                <a:pos x="connsiteX36322" y="connsiteY36322"/>
              </a:cxn>
              <a:cxn ang="0">
                <a:pos x="connsiteX36323" y="connsiteY36323"/>
              </a:cxn>
              <a:cxn ang="0">
                <a:pos x="connsiteX36324" y="connsiteY36324"/>
              </a:cxn>
              <a:cxn ang="0">
                <a:pos x="connsiteX36325" y="connsiteY36325"/>
              </a:cxn>
              <a:cxn ang="0">
                <a:pos x="connsiteX36326" y="connsiteY36326"/>
              </a:cxn>
              <a:cxn ang="0">
                <a:pos x="connsiteX36327" y="connsiteY36327"/>
              </a:cxn>
              <a:cxn ang="0">
                <a:pos x="connsiteX36328" y="connsiteY36328"/>
              </a:cxn>
              <a:cxn ang="0">
                <a:pos x="connsiteX36329" y="connsiteY36329"/>
              </a:cxn>
              <a:cxn ang="0">
                <a:pos x="connsiteX36330" y="connsiteY36330"/>
              </a:cxn>
              <a:cxn ang="0">
                <a:pos x="connsiteX36331" y="connsiteY36331"/>
              </a:cxn>
              <a:cxn ang="0">
                <a:pos x="connsiteX36332" y="connsiteY36332"/>
              </a:cxn>
              <a:cxn ang="0">
                <a:pos x="connsiteX36333" y="connsiteY36333"/>
              </a:cxn>
              <a:cxn ang="0">
                <a:pos x="connsiteX36334" y="connsiteY36334"/>
              </a:cxn>
              <a:cxn ang="0">
                <a:pos x="connsiteX36335" y="connsiteY36335"/>
              </a:cxn>
              <a:cxn ang="0">
                <a:pos x="connsiteX36336" y="connsiteY36336"/>
              </a:cxn>
              <a:cxn ang="0">
                <a:pos x="connsiteX36337" y="connsiteY36337"/>
              </a:cxn>
              <a:cxn ang="0">
                <a:pos x="connsiteX36338" y="connsiteY36338"/>
              </a:cxn>
              <a:cxn ang="0">
                <a:pos x="connsiteX36339" y="connsiteY36339"/>
              </a:cxn>
              <a:cxn ang="0">
                <a:pos x="connsiteX36340" y="connsiteY36340"/>
              </a:cxn>
              <a:cxn ang="0">
                <a:pos x="connsiteX36341" y="connsiteY36341"/>
              </a:cxn>
              <a:cxn ang="0">
                <a:pos x="connsiteX36342" y="connsiteY36342"/>
              </a:cxn>
              <a:cxn ang="0">
                <a:pos x="connsiteX36343" y="connsiteY36343"/>
              </a:cxn>
              <a:cxn ang="0">
                <a:pos x="connsiteX36344" y="connsiteY36344"/>
              </a:cxn>
              <a:cxn ang="0">
                <a:pos x="connsiteX36345" y="connsiteY36345"/>
              </a:cxn>
              <a:cxn ang="0">
                <a:pos x="connsiteX36346" y="connsiteY36346"/>
              </a:cxn>
              <a:cxn ang="0">
                <a:pos x="connsiteX36347" y="connsiteY36347"/>
              </a:cxn>
              <a:cxn ang="0">
                <a:pos x="connsiteX36348" y="connsiteY36348"/>
              </a:cxn>
              <a:cxn ang="0">
                <a:pos x="connsiteX36349" y="connsiteY36349"/>
              </a:cxn>
              <a:cxn ang="0">
                <a:pos x="connsiteX36350" y="connsiteY36350"/>
              </a:cxn>
              <a:cxn ang="0">
                <a:pos x="connsiteX36351" y="connsiteY36351"/>
              </a:cxn>
              <a:cxn ang="0">
                <a:pos x="connsiteX36352" y="connsiteY36352"/>
              </a:cxn>
              <a:cxn ang="0">
                <a:pos x="connsiteX36353" y="connsiteY36353"/>
              </a:cxn>
              <a:cxn ang="0">
                <a:pos x="connsiteX36354" y="connsiteY36354"/>
              </a:cxn>
              <a:cxn ang="0">
                <a:pos x="connsiteX36355" y="connsiteY36355"/>
              </a:cxn>
              <a:cxn ang="0">
                <a:pos x="connsiteX36356" y="connsiteY36356"/>
              </a:cxn>
              <a:cxn ang="0">
                <a:pos x="connsiteX36357" y="connsiteY36357"/>
              </a:cxn>
              <a:cxn ang="0">
                <a:pos x="connsiteX36358" y="connsiteY36358"/>
              </a:cxn>
              <a:cxn ang="0">
                <a:pos x="connsiteX36359" y="connsiteY36359"/>
              </a:cxn>
              <a:cxn ang="0">
                <a:pos x="connsiteX36360" y="connsiteY36360"/>
              </a:cxn>
              <a:cxn ang="0">
                <a:pos x="connsiteX36361" y="connsiteY36361"/>
              </a:cxn>
              <a:cxn ang="0">
                <a:pos x="connsiteX36362" y="connsiteY36362"/>
              </a:cxn>
              <a:cxn ang="0">
                <a:pos x="connsiteX36363" y="connsiteY36363"/>
              </a:cxn>
              <a:cxn ang="0">
                <a:pos x="connsiteX36364" y="connsiteY36364"/>
              </a:cxn>
              <a:cxn ang="0">
                <a:pos x="connsiteX36365" y="connsiteY36365"/>
              </a:cxn>
              <a:cxn ang="0">
                <a:pos x="connsiteX36366" y="connsiteY36366"/>
              </a:cxn>
              <a:cxn ang="0">
                <a:pos x="connsiteX36367" y="connsiteY36367"/>
              </a:cxn>
              <a:cxn ang="0">
                <a:pos x="connsiteX36368" y="connsiteY36368"/>
              </a:cxn>
              <a:cxn ang="0">
                <a:pos x="connsiteX36369" y="connsiteY36369"/>
              </a:cxn>
              <a:cxn ang="0">
                <a:pos x="connsiteX36370" y="connsiteY36370"/>
              </a:cxn>
              <a:cxn ang="0">
                <a:pos x="connsiteX36371" y="connsiteY36371"/>
              </a:cxn>
              <a:cxn ang="0">
                <a:pos x="connsiteX36372" y="connsiteY36372"/>
              </a:cxn>
              <a:cxn ang="0">
                <a:pos x="connsiteX36373" y="connsiteY36373"/>
              </a:cxn>
              <a:cxn ang="0">
                <a:pos x="connsiteX36374" y="connsiteY36374"/>
              </a:cxn>
              <a:cxn ang="0">
                <a:pos x="connsiteX36375" y="connsiteY36375"/>
              </a:cxn>
              <a:cxn ang="0">
                <a:pos x="connsiteX36376" y="connsiteY36376"/>
              </a:cxn>
              <a:cxn ang="0">
                <a:pos x="connsiteX36377" y="connsiteY36377"/>
              </a:cxn>
              <a:cxn ang="0">
                <a:pos x="connsiteX36378" y="connsiteY36378"/>
              </a:cxn>
              <a:cxn ang="0">
                <a:pos x="connsiteX36379" y="connsiteY36379"/>
              </a:cxn>
              <a:cxn ang="0">
                <a:pos x="connsiteX36380" y="connsiteY36380"/>
              </a:cxn>
              <a:cxn ang="0">
                <a:pos x="connsiteX36381" y="connsiteY36381"/>
              </a:cxn>
              <a:cxn ang="0">
                <a:pos x="connsiteX36382" y="connsiteY36382"/>
              </a:cxn>
              <a:cxn ang="0">
                <a:pos x="connsiteX36383" y="connsiteY36383"/>
              </a:cxn>
              <a:cxn ang="0">
                <a:pos x="connsiteX36384" y="connsiteY36384"/>
              </a:cxn>
              <a:cxn ang="0">
                <a:pos x="connsiteX36385" y="connsiteY36385"/>
              </a:cxn>
              <a:cxn ang="0">
                <a:pos x="connsiteX36386" y="connsiteY36386"/>
              </a:cxn>
              <a:cxn ang="0">
                <a:pos x="connsiteX36387" y="connsiteY36387"/>
              </a:cxn>
              <a:cxn ang="0">
                <a:pos x="connsiteX36388" y="connsiteY36388"/>
              </a:cxn>
              <a:cxn ang="0">
                <a:pos x="connsiteX36389" y="connsiteY36389"/>
              </a:cxn>
              <a:cxn ang="0">
                <a:pos x="connsiteX36390" y="connsiteY36390"/>
              </a:cxn>
              <a:cxn ang="0">
                <a:pos x="connsiteX36391" y="connsiteY36391"/>
              </a:cxn>
              <a:cxn ang="0">
                <a:pos x="connsiteX36392" y="connsiteY36392"/>
              </a:cxn>
              <a:cxn ang="0">
                <a:pos x="connsiteX36393" y="connsiteY36393"/>
              </a:cxn>
              <a:cxn ang="0">
                <a:pos x="connsiteX36394" y="connsiteY36394"/>
              </a:cxn>
              <a:cxn ang="0">
                <a:pos x="connsiteX36395" y="connsiteY36395"/>
              </a:cxn>
              <a:cxn ang="0">
                <a:pos x="connsiteX36396" y="connsiteY36396"/>
              </a:cxn>
              <a:cxn ang="0">
                <a:pos x="connsiteX36397" y="connsiteY36397"/>
              </a:cxn>
              <a:cxn ang="0">
                <a:pos x="connsiteX36398" y="connsiteY36398"/>
              </a:cxn>
              <a:cxn ang="0">
                <a:pos x="connsiteX36399" y="connsiteY36399"/>
              </a:cxn>
              <a:cxn ang="0">
                <a:pos x="connsiteX36400" y="connsiteY36400"/>
              </a:cxn>
              <a:cxn ang="0">
                <a:pos x="connsiteX36401" y="connsiteY36401"/>
              </a:cxn>
              <a:cxn ang="0">
                <a:pos x="connsiteX36402" y="connsiteY36402"/>
              </a:cxn>
              <a:cxn ang="0">
                <a:pos x="connsiteX36403" y="connsiteY36403"/>
              </a:cxn>
              <a:cxn ang="0">
                <a:pos x="connsiteX36404" y="connsiteY36404"/>
              </a:cxn>
              <a:cxn ang="0">
                <a:pos x="connsiteX36405" y="connsiteY36405"/>
              </a:cxn>
              <a:cxn ang="0">
                <a:pos x="connsiteX36406" y="connsiteY36406"/>
              </a:cxn>
              <a:cxn ang="0">
                <a:pos x="connsiteX36407" y="connsiteY36407"/>
              </a:cxn>
              <a:cxn ang="0">
                <a:pos x="connsiteX36408" y="connsiteY36408"/>
              </a:cxn>
              <a:cxn ang="0">
                <a:pos x="connsiteX36409" y="connsiteY36409"/>
              </a:cxn>
              <a:cxn ang="0">
                <a:pos x="connsiteX36410" y="connsiteY36410"/>
              </a:cxn>
              <a:cxn ang="0">
                <a:pos x="connsiteX36411" y="connsiteY36411"/>
              </a:cxn>
              <a:cxn ang="0">
                <a:pos x="connsiteX36412" y="connsiteY36412"/>
              </a:cxn>
              <a:cxn ang="0">
                <a:pos x="connsiteX36413" y="connsiteY36413"/>
              </a:cxn>
              <a:cxn ang="0">
                <a:pos x="connsiteX36414" y="connsiteY36414"/>
              </a:cxn>
              <a:cxn ang="0">
                <a:pos x="connsiteX36415" y="connsiteY36415"/>
              </a:cxn>
              <a:cxn ang="0">
                <a:pos x="connsiteX36416" y="connsiteY36416"/>
              </a:cxn>
              <a:cxn ang="0">
                <a:pos x="connsiteX36417" y="connsiteY36417"/>
              </a:cxn>
              <a:cxn ang="0">
                <a:pos x="connsiteX36418" y="connsiteY36418"/>
              </a:cxn>
              <a:cxn ang="0">
                <a:pos x="connsiteX36419" y="connsiteY36419"/>
              </a:cxn>
              <a:cxn ang="0">
                <a:pos x="connsiteX36420" y="connsiteY36420"/>
              </a:cxn>
              <a:cxn ang="0">
                <a:pos x="connsiteX36421" y="connsiteY36421"/>
              </a:cxn>
              <a:cxn ang="0">
                <a:pos x="connsiteX36422" y="connsiteY36422"/>
              </a:cxn>
              <a:cxn ang="0">
                <a:pos x="connsiteX36423" y="connsiteY36423"/>
              </a:cxn>
              <a:cxn ang="0">
                <a:pos x="connsiteX36424" y="connsiteY36424"/>
              </a:cxn>
              <a:cxn ang="0">
                <a:pos x="connsiteX36425" y="connsiteY36425"/>
              </a:cxn>
              <a:cxn ang="0">
                <a:pos x="connsiteX36426" y="connsiteY36426"/>
              </a:cxn>
              <a:cxn ang="0">
                <a:pos x="connsiteX36427" y="connsiteY36427"/>
              </a:cxn>
              <a:cxn ang="0">
                <a:pos x="connsiteX36428" y="connsiteY36428"/>
              </a:cxn>
              <a:cxn ang="0">
                <a:pos x="connsiteX36429" y="connsiteY36429"/>
              </a:cxn>
              <a:cxn ang="0">
                <a:pos x="connsiteX36430" y="connsiteY36430"/>
              </a:cxn>
              <a:cxn ang="0">
                <a:pos x="connsiteX36431" y="connsiteY36431"/>
              </a:cxn>
              <a:cxn ang="0">
                <a:pos x="connsiteX36432" y="connsiteY36432"/>
              </a:cxn>
              <a:cxn ang="0">
                <a:pos x="connsiteX36433" y="connsiteY36433"/>
              </a:cxn>
              <a:cxn ang="0">
                <a:pos x="connsiteX36434" y="connsiteY36434"/>
              </a:cxn>
              <a:cxn ang="0">
                <a:pos x="connsiteX36435" y="connsiteY36435"/>
              </a:cxn>
              <a:cxn ang="0">
                <a:pos x="connsiteX36436" y="connsiteY36436"/>
              </a:cxn>
              <a:cxn ang="0">
                <a:pos x="connsiteX36437" y="connsiteY36437"/>
              </a:cxn>
              <a:cxn ang="0">
                <a:pos x="connsiteX36438" y="connsiteY36438"/>
              </a:cxn>
              <a:cxn ang="0">
                <a:pos x="connsiteX36439" y="connsiteY36439"/>
              </a:cxn>
              <a:cxn ang="0">
                <a:pos x="connsiteX36440" y="connsiteY36440"/>
              </a:cxn>
              <a:cxn ang="0">
                <a:pos x="connsiteX36441" y="connsiteY36441"/>
              </a:cxn>
              <a:cxn ang="0">
                <a:pos x="connsiteX36442" y="connsiteY36442"/>
              </a:cxn>
              <a:cxn ang="0">
                <a:pos x="connsiteX36443" y="connsiteY36443"/>
              </a:cxn>
              <a:cxn ang="0">
                <a:pos x="connsiteX36444" y="connsiteY36444"/>
              </a:cxn>
              <a:cxn ang="0">
                <a:pos x="connsiteX36445" y="connsiteY36445"/>
              </a:cxn>
              <a:cxn ang="0">
                <a:pos x="connsiteX36446" y="connsiteY36446"/>
              </a:cxn>
              <a:cxn ang="0">
                <a:pos x="connsiteX36447" y="connsiteY36447"/>
              </a:cxn>
              <a:cxn ang="0">
                <a:pos x="connsiteX36448" y="connsiteY36448"/>
              </a:cxn>
              <a:cxn ang="0">
                <a:pos x="connsiteX36449" y="connsiteY36449"/>
              </a:cxn>
              <a:cxn ang="0">
                <a:pos x="connsiteX36450" y="connsiteY36450"/>
              </a:cxn>
              <a:cxn ang="0">
                <a:pos x="connsiteX36451" y="connsiteY36451"/>
              </a:cxn>
              <a:cxn ang="0">
                <a:pos x="connsiteX36452" y="connsiteY36452"/>
              </a:cxn>
              <a:cxn ang="0">
                <a:pos x="connsiteX36453" y="connsiteY36453"/>
              </a:cxn>
              <a:cxn ang="0">
                <a:pos x="connsiteX36454" y="connsiteY36454"/>
              </a:cxn>
              <a:cxn ang="0">
                <a:pos x="connsiteX36455" y="connsiteY36455"/>
              </a:cxn>
              <a:cxn ang="0">
                <a:pos x="connsiteX36456" y="connsiteY36456"/>
              </a:cxn>
              <a:cxn ang="0">
                <a:pos x="connsiteX36457" y="connsiteY36457"/>
              </a:cxn>
              <a:cxn ang="0">
                <a:pos x="connsiteX36458" y="connsiteY36458"/>
              </a:cxn>
              <a:cxn ang="0">
                <a:pos x="connsiteX36459" y="connsiteY36459"/>
              </a:cxn>
              <a:cxn ang="0">
                <a:pos x="connsiteX36460" y="connsiteY36460"/>
              </a:cxn>
              <a:cxn ang="0">
                <a:pos x="connsiteX36461" y="connsiteY36461"/>
              </a:cxn>
              <a:cxn ang="0">
                <a:pos x="connsiteX36462" y="connsiteY36462"/>
              </a:cxn>
              <a:cxn ang="0">
                <a:pos x="connsiteX36463" y="connsiteY36463"/>
              </a:cxn>
              <a:cxn ang="0">
                <a:pos x="connsiteX36464" y="connsiteY36464"/>
              </a:cxn>
              <a:cxn ang="0">
                <a:pos x="connsiteX36465" y="connsiteY36465"/>
              </a:cxn>
              <a:cxn ang="0">
                <a:pos x="connsiteX36466" y="connsiteY36466"/>
              </a:cxn>
              <a:cxn ang="0">
                <a:pos x="connsiteX36467" y="connsiteY36467"/>
              </a:cxn>
              <a:cxn ang="0">
                <a:pos x="connsiteX36468" y="connsiteY36468"/>
              </a:cxn>
              <a:cxn ang="0">
                <a:pos x="connsiteX36469" y="connsiteY36469"/>
              </a:cxn>
              <a:cxn ang="0">
                <a:pos x="connsiteX36470" y="connsiteY36470"/>
              </a:cxn>
              <a:cxn ang="0">
                <a:pos x="connsiteX36471" y="connsiteY36471"/>
              </a:cxn>
              <a:cxn ang="0">
                <a:pos x="connsiteX36472" y="connsiteY36472"/>
              </a:cxn>
              <a:cxn ang="0">
                <a:pos x="connsiteX36473" y="connsiteY36473"/>
              </a:cxn>
              <a:cxn ang="0">
                <a:pos x="connsiteX36474" y="connsiteY36474"/>
              </a:cxn>
              <a:cxn ang="0">
                <a:pos x="connsiteX36475" y="connsiteY36475"/>
              </a:cxn>
              <a:cxn ang="0">
                <a:pos x="connsiteX36476" y="connsiteY36476"/>
              </a:cxn>
              <a:cxn ang="0">
                <a:pos x="connsiteX36477" y="connsiteY36477"/>
              </a:cxn>
              <a:cxn ang="0">
                <a:pos x="connsiteX36478" y="connsiteY36478"/>
              </a:cxn>
              <a:cxn ang="0">
                <a:pos x="connsiteX36479" y="connsiteY36479"/>
              </a:cxn>
              <a:cxn ang="0">
                <a:pos x="connsiteX36480" y="connsiteY36480"/>
              </a:cxn>
              <a:cxn ang="0">
                <a:pos x="connsiteX36481" y="connsiteY36481"/>
              </a:cxn>
              <a:cxn ang="0">
                <a:pos x="connsiteX36482" y="connsiteY36482"/>
              </a:cxn>
              <a:cxn ang="0">
                <a:pos x="connsiteX36483" y="connsiteY36483"/>
              </a:cxn>
              <a:cxn ang="0">
                <a:pos x="connsiteX36484" y="connsiteY36484"/>
              </a:cxn>
              <a:cxn ang="0">
                <a:pos x="connsiteX36485" y="connsiteY36485"/>
              </a:cxn>
              <a:cxn ang="0">
                <a:pos x="connsiteX36486" y="connsiteY36486"/>
              </a:cxn>
              <a:cxn ang="0">
                <a:pos x="connsiteX36487" y="connsiteY36487"/>
              </a:cxn>
              <a:cxn ang="0">
                <a:pos x="connsiteX36488" y="connsiteY36488"/>
              </a:cxn>
              <a:cxn ang="0">
                <a:pos x="connsiteX36489" y="connsiteY36489"/>
              </a:cxn>
              <a:cxn ang="0">
                <a:pos x="connsiteX36490" y="connsiteY36490"/>
              </a:cxn>
              <a:cxn ang="0">
                <a:pos x="connsiteX36491" y="connsiteY36491"/>
              </a:cxn>
              <a:cxn ang="0">
                <a:pos x="connsiteX36492" y="connsiteY36492"/>
              </a:cxn>
              <a:cxn ang="0">
                <a:pos x="connsiteX36493" y="connsiteY36493"/>
              </a:cxn>
              <a:cxn ang="0">
                <a:pos x="connsiteX36494" y="connsiteY36494"/>
              </a:cxn>
              <a:cxn ang="0">
                <a:pos x="connsiteX36495" y="connsiteY36495"/>
              </a:cxn>
              <a:cxn ang="0">
                <a:pos x="connsiteX36496" y="connsiteY36496"/>
              </a:cxn>
              <a:cxn ang="0">
                <a:pos x="connsiteX36497" y="connsiteY36497"/>
              </a:cxn>
              <a:cxn ang="0">
                <a:pos x="connsiteX36498" y="connsiteY36498"/>
              </a:cxn>
              <a:cxn ang="0">
                <a:pos x="connsiteX36499" y="connsiteY36499"/>
              </a:cxn>
              <a:cxn ang="0">
                <a:pos x="connsiteX36500" y="connsiteY36500"/>
              </a:cxn>
              <a:cxn ang="0">
                <a:pos x="connsiteX36501" y="connsiteY36501"/>
              </a:cxn>
              <a:cxn ang="0">
                <a:pos x="connsiteX36502" y="connsiteY36502"/>
              </a:cxn>
              <a:cxn ang="0">
                <a:pos x="connsiteX36503" y="connsiteY36503"/>
              </a:cxn>
              <a:cxn ang="0">
                <a:pos x="connsiteX36504" y="connsiteY36504"/>
              </a:cxn>
              <a:cxn ang="0">
                <a:pos x="connsiteX36505" y="connsiteY36505"/>
              </a:cxn>
              <a:cxn ang="0">
                <a:pos x="connsiteX36506" y="connsiteY36506"/>
              </a:cxn>
              <a:cxn ang="0">
                <a:pos x="connsiteX36507" y="connsiteY36507"/>
              </a:cxn>
              <a:cxn ang="0">
                <a:pos x="connsiteX36508" y="connsiteY36508"/>
              </a:cxn>
              <a:cxn ang="0">
                <a:pos x="connsiteX36509" y="connsiteY36509"/>
              </a:cxn>
              <a:cxn ang="0">
                <a:pos x="connsiteX36510" y="connsiteY36510"/>
              </a:cxn>
              <a:cxn ang="0">
                <a:pos x="connsiteX36511" y="connsiteY36511"/>
              </a:cxn>
              <a:cxn ang="0">
                <a:pos x="connsiteX36512" y="connsiteY36512"/>
              </a:cxn>
              <a:cxn ang="0">
                <a:pos x="connsiteX36513" y="connsiteY36513"/>
              </a:cxn>
              <a:cxn ang="0">
                <a:pos x="connsiteX36514" y="connsiteY36514"/>
              </a:cxn>
              <a:cxn ang="0">
                <a:pos x="connsiteX36515" y="connsiteY36515"/>
              </a:cxn>
              <a:cxn ang="0">
                <a:pos x="connsiteX36516" y="connsiteY36516"/>
              </a:cxn>
              <a:cxn ang="0">
                <a:pos x="connsiteX36517" y="connsiteY36517"/>
              </a:cxn>
              <a:cxn ang="0">
                <a:pos x="connsiteX36518" y="connsiteY36518"/>
              </a:cxn>
              <a:cxn ang="0">
                <a:pos x="connsiteX36519" y="connsiteY36519"/>
              </a:cxn>
              <a:cxn ang="0">
                <a:pos x="connsiteX36520" y="connsiteY36520"/>
              </a:cxn>
              <a:cxn ang="0">
                <a:pos x="connsiteX36521" y="connsiteY36521"/>
              </a:cxn>
              <a:cxn ang="0">
                <a:pos x="connsiteX36522" y="connsiteY36522"/>
              </a:cxn>
              <a:cxn ang="0">
                <a:pos x="connsiteX36523" y="connsiteY36523"/>
              </a:cxn>
              <a:cxn ang="0">
                <a:pos x="connsiteX36524" y="connsiteY36524"/>
              </a:cxn>
              <a:cxn ang="0">
                <a:pos x="connsiteX36525" y="connsiteY36525"/>
              </a:cxn>
              <a:cxn ang="0">
                <a:pos x="connsiteX36526" y="connsiteY36526"/>
              </a:cxn>
              <a:cxn ang="0">
                <a:pos x="connsiteX36527" y="connsiteY36527"/>
              </a:cxn>
              <a:cxn ang="0">
                <a:pos x="connsiteX36528" y="connsiteY36528"/>
              </a:cxn>
              <a:cxn ang="0">
                <a:pos x="connsiteX36529" y="connsiteY36529"/>
              </a:cxn>
              <a:cxn ang="0">
                <a:pos x="connsiteX36530" y="connsiteY36530"/>
              </a:cxn>
              <a:cxn ang="0">
                <a:pos x="connsiteX36531" y="connsiteY36531"/>
              </a:cxn>
              <a:cxn ang="0">
                <a:pos x="connsiteX36532" y="connsiteY36532"/>
              </a:cxn>
              <a:cxn ang="0">
                <a:pos x="connsiteX36533" y="connsiteY36533"/>
              </a:cxn>
              <a:cxn ang="0">
                <a:pos x="connsiteX36534" y="connsiteY36534"/>
              </a:cxn>
              <a:cxn ang="0">
                <a:pos x="connsiteX36535" y="connsiteY36535"/>
              </a:cxn>
              <a:cxn ang="0">
                <a:pos x="connsiteX36536" y="connsiteY36536"/>
              </a:cxn>
              <a:cxn ang="0">
                <a:pos x="connsiteX36537" y="connsiteY36537"/>
              </a:cxn>
              <a:cxn ang="0">
                <a:pos x="connsiteX36538" y="connsiteY36538"/>
              </a:cxn>
              <a:cxn ang="0">
                <a:pos x="connsiteX36539" y="connsiteY36539"/>
              </a:cxn>
              <a:cxn ang="0">
                <a:pos x="connsiteX36540" y="connsiteY36540"/>
              </a:cxn>
              <a:cxn ang="0">
                <a:pos x="connsiteX36541" y="connsiteY36541"/>
              </a:cxn>
              <a:cxn ang="0">
                <a:pos x="connsiteX36542" y="connsiteY36542"/>
              </a:cxn>
              <a:cxn ang="0">
                <a:pos x="connsiteX36543" y="connsiteY36543"/>
              </a:cxn>
              <a:cxn ang="0">
                <a:pos x="connsiteX36544" y="connsiteY36544"/>
              </a:cxn>
              <a:cxn ang="0">
                <a:pos x="connsiteX36545" y="connsiteY36545"/>
              </a:cxn>
              <a:cxn ang="0">
                <a:pos x="connsiteX36546" y="connsiteY36546"/>
              </a:cxn>
              <a:cxn ang="0">
                <a:pos x="connsiteX36547" y="connsiteY36547"/>
              </a:cxn>
              <a:cxn ang="0">
                <a:pos x="connsiteX36548" y="connsiteY36548"/>
              </a:cxn>
              <a:cxn ang="0">
                <a:pos x="connsiteX36549" y="connsiteY36549"/>
              </a:cxn>
              <a:cxn ang="0">
                <a:pos x="connsiteX36550" y="connsiteY36550"/>
              </a:cxn>
              <a:cxn ang="0">
                <a:pos x="connsiteX36551" y="connsiteY36551"/>
              </a:cxn>
              <a:cxn ang="0">
                <a:pos x="connsiteX36552" y="connsiteY36552"/>
              </a:cxn>
              <a:cxn ang="0">
                <a:pos x="connsiteX36553" y="connsiteY36553"/>
              </a:cxn>
              <a:cxn ang="0">
                <a:pos x="connsiteX36554" y="connsiteY36554"/>
              </a:cxn>
              <a:cxn ang="0">
                <a:pos x="connsiteX36555" y="connsiteY36555"/>
              </a:cxn>
              <a:cxn ang="0">
                <a:pos x="connsiteX36556" y="connsiteY36556"/>
              </a:cxn>
              <a:cxn ang="0">
                <a:pos x="connsiteX36557" y="connsiteY36557"/>
              </a:cxn>
              <a:cxn ang="0">
                <a:pos x="connsiteX36558" y="connsiteY36558"/>
              </a:cxn>
              <a:cxn ang="0">
                <a:pos x="connsiteX36559" y="connsiteY36559"/>
              </a:cxn>
              <a:cxn ang="0">
                <a:pos x="connsiteX36560" y="connsiteY36560"/>
              </a:cxn>
              <a:cxn ang="0">
                <a:pos x="connsiteX36561" y="connsiteY36561"/>
              </a:cxn>
              <a:cxn ang="0">
                <a:pos x="connsiteX36562" y="connsiteY36562"/>
              </a:cxn>
              <a:cxn ang="0">
                <a:pos x="connsiteX36563" y="connsiteY36563"/>
              </a:cxn>
              <a:cxn ang="0">
                <a:pos x="connsiteX36564" y="connsiteY36564"/>
              </a:cxn>
              <a:cxn ang="0">
                <a:pos x="connsiteX36565" y="connsiteY36565"/>
              </a:cxn>
              <a:cxn ang="0">
                <a:pos x="connsiteX36566" y="connsiteY36566"/>
              </a:cxn>
              <a:cxn ang="0">
                <a:pos x="connsiteX36567" y="connsiteY36567"/>
              </a:cxn>
              <a:cxn ang="0">
                <a:pos x="connsiteX36568" y="connsiteY36568"/>
              </a:cxn>
              <a:cxn ang="0">
                <a:pos x="connsiteX36569" y="connsiteY36569"/>
              </a:cxn>
              <a:cxn ang="0">
                <a:pos x="connsiteX36570" y="connsiteY36570"/>
              </a:cxn>
              <a:cxn ang="0">
                <a:pos x="connsiteX36571" y="connsiteY36571"/>
              </a:cxn>
              <a:cxn ang="0">
                <a:pos x="connsiteX36572" y="connsiteY36572"/>
              </a:cxn>
              <a:cxn ang="0">
                <a:pos x="connsiteX36573" y="connsiteY36573"/>
              </a:cxn>
              <a:cxn ang="0">
                <a:pos x="connsiteX36574" y="connsiteY36574"/>
              </a:cxn>
              <a:cxn ang="0">
                <a:pos x="connsiteX36575" y="connsiteY36575"/>
              </a:cxn>
              <a:cxn ang="0">
                <a:pos x="connsiteX36576" y="connsiteY36576"/>
              </a:cxn>
              <a:cxn ang="0">
                <a:pos x="connsiteX36577" y="connsiteY36577"/>
              </a:cxn>
              <a:cxn ang="0">
                <a:pos x="connsiteX36578" y="connsiteY36578"/>
              </a:cxn>
              <a:cxn ang="0">
                <a:pos x="connsiteX36579" y="connsiteY36579"/>
              </a:cxn>
              <a:cxn ang="0">
                <a:pos x="connsiteX36580" y="connsiteY36580"/>
              </a:cxn>
              <a:cxn ang="0">
                <a:pos x="connsiteX36581" y="connsiteY36581"/>
              </a:cxn>
              <a:cxn ang="0">
                <a:pos x="connsiteX36582" y="connsiteY36582"/>
              </a:cxn>
              <a:cxn ang="0">
                <a:pos x="connsiteX36583" y="connsiteY36583"/>
              </a:cxn>
              <a:cxn ang="0">
                <a:pos x="connsiteX36584" y="connsiteY36584"/>
              </a:cxn>
              <a:cxn ang="0">
                <a:pos x="connsiteX36585" y="connsiteY36585"/>
              </a:cxn>
              <a:cxn ang="0">
                <a:pos x="connsiteX36586" y="connsiteY36586"/>
              </a:cxn>
              <a:cxn ang="0">
                <a:pos x="connsiteX36587" y="connsiteY36587"/>
              </a:cxn>
              <a:cxn ang="0">
                <a:pos x="connsiteX36588" y="connsiteY36588"/>
              </a:cxn>
              <a:cxn ang="0">
                <a:pos x="connsiteX36589" y="connsiteY36589"/>
              </a:cxn>
              <a:cxn ang="0">
                <a:pos x="connsiteX36590" y="connsiteY36590"/>
              </a:cxn>
              <a:cxn ang="0">
                <a:pos x="connsiteX36591" y="connsiteY36591"/>
              </a:cxn>
              <a:cxn ang="0">
                <a:pos x="connsiteX36592" y="connsiteY36592"/>
              </a:cxn>
              <a:cxn ang="0">
                <a:pos x="connsiteX36593" y="connsiteY36593"/>
              </a:cxn>
              <a:cxn ang="0">
                <a:pos x="connsiteX36594" y="connsiteY36594"/>
              </a:cxn>
              <a:cxn ang="0">
                <a:pos x="connsiteX36595" y="connsiteY36595"/>
              </a:cxn>
              <a:cxn ang="0">
                <a:pos x="connsiteX36596" y="connsiteY36596"/>
              </a:cxn>
              <a:cxn ang="0">
                <a:pos x="connsiteX36597" y="connsiteY36597"/>
              </a:cxn>
              <a:cxn ang="0">
                <a:pos x="connsiteX36598" y="connsiteY36598"/>
              </a:cxn>
              <a:cxn ang="0">
                <a:pos x="connsiteX36599" y="connsiteY36599"/>
              </a:cxn>
              <a:cxn ang="0">
                <a:pos x="connsiteX36600" y="connsiteY36600"/>
              </a:cxn>
              <a:cxn ang="0">
                <a:pos x="connsiteX36601" y="connsiteY36601"/>
              </a:cxn>
              <a:cxn ang="0">
                <a:pos x="connsiteX36602" y="connsiteY36602"/>
              </a:cxn>
              <a:cxn ang="0">
                <a:pos x="connsiteX36603" y="connsiteY36603"/>
              </a:cxn>
              <a:cxn ang="0">
                <a:pos x="connsiteX36604" y="connsiteY36604"/>
              </a:cxn>
              <a:cxn ang="0">
                <a:pos x="connsiteX36605" y="connsiteY36605"/>
              </a:cxn>
              <a:cxn ang="0">
                <a:pos x="connsiteX36606" y="connsiteY36606"/>
              </a:cxn>
              <a:cxn ang="0">
                <a:pos x="connsiteX36607" y="connsiteY36607"/>
              </a:cxn>
              <a:cxn ang="0">
                <a:pos x="connsiteX36608" y="connsiteY36608"/>
              </a:cxn>
              <a:cxn ang="0">
                <a:pos x="connsiteX36609" y="connsiteY36609"/>
              </a:cxn>
              <a:cxn ang="0">
                <a:pos x="connsiteX36610" y="connsiteY36610"/>
              </a:cxn>
              <a:cxn ang="0">
                <a:pos x="connsiteX36611" y="connsiteY36611"/>
              </a:cxn>
              <a:cxn ang="0">
                <a:pos x="connsiteX36612" y="connsiteY36612"/>
              </a:cxn>
              <a:cxn ang="0">
                <a:pos x="connsiteX36613" y="connsiteY36613"/>
              </a:cxn>
              <a:cxn ang="0">
                <a:pos x="connsiteX36614" y="connsiteY36614"/>
              </a:cxn>
              <a:cxn ang="0">
                <a:pos x="connsiteX36615" y="connsiteY36615"/>
              </a:cxn>
              <a:cxn ang="0">
                <a:pos x="connsiteX36616" y="connsiteY36616"/>
              </a:cxn>
              <a:cxn ang="0">
                <a:pos x="connsiteX36617" y="connsiteY36617"/>
              </a:cxn>
              <a:cxn ang="0">
                <a:pos x="connsiteX36618" y="connsiteY36618"/>
              </a:cxn>
              <a:cxn ang="0">
                <a:pos x="connsiteX36619" y="connsiteY36619"/>
              </a:cxn>
              <a:cxn ang="0">
                <a:pos x="connsiteX36620" y="connsiteY36620"/>
              </a:cxn>
              <a:cxn ang="0">
                <a:pos x="connsiteX36621" y="connsiteY36621"/>
              </a:cxn>
              <a:cxn ang="0">
                <a:pos x="connsiteX36622" y="connsiteY36622"/>
              </a:cxn>
              <a:cxn ang="0">
                <a:pos x="connsiteX36623" y="connsiteY36623"/>
              </a:cxn>
              <a:cxn ang="0">
                <a:pos x="connsiteX36624" y="connsiteY36624"/>
              </a:cxn>
              <a:cxn ang="0">
                <a:pos x="connsiteX36625" y="connsiteY36625"/>
              </a:cxn>
              <a:cxn ang="0">
                <a:pos x="connsiteX36626" y="connsiteY36626"/>
              </a:cxn>
              <a:cxn ang="0">
                <a:pos x="connsiteX36627" y="connsiteY36627"/>
              </a:cxn>
              <a:cxn ang="0">
                <a:pos x="connsiteX36628" y="connsiteY36628"/>
              </a:cxn>
              <a:cxn ang="0">
                <a:pos x="connsiteX36629" y="connsiteY36629"/>
              </a:cxn>
              <a:cxn ang="0">
                <a:pos x="connsiteX36630" y="connsiteY36630"/>
              </a:cxn>
              <a:cxn ang="0">
                <a:pos x="connsiteX36631" y="connsiteY36631"/>
              </a:cxn>
              <a:cxn ang="0">
                <a:pos x="connsiteX36632" y="connsiteY36632"/>
              </a:cxn>
              <a:cxn ang="0">
                <a:pos x="connsiteX36633" y="connsiteY36633"/>
              </a:cxn>
              <a:cxn ang="0">
                <a:pos x="connsiteX36634" y="connsiteY36634"/>
              </a:cxn>
              <a:cxn ang="0">
                <a:pos x="connsiteX36635" y="connsiteY36635"/>
              </a:cxn>
              <a:cxn ang="0">
                <a:pos x="connsiteX36636" y="connsiteY36636"/>
              </a:cxn>
              <a:cxn ang="0">
                <a:pos x="connsiteX36637" y="connsiteY36637"/>
              </a:cxn>
              <a:cxn ang="0">
                <a:pos x="connsiteX36638" y="connsiteY36638"/>
              </a:cxn>
              <a:cxn ang="0">
                <a:pos x="connsiteX36639" y="connsiteY36639"/>
              </a:cxn>
              <a:cxn ang="0">
                <a:pos x="connsiteX36640" y="connsiteY36640"/>
              </a:cxn>
              <a:cxn ang="0">
                <a:pos x="connsiteX36641" y="connsiteY36641"/>
              </a:cxn>
              <a:cxn ang="0">
                <a:pos x="connsiteX36642" y="connsiteY36642"/>
              </a:cxn>
              <a:cxn ang="0">
                <a:pos x="connsiteX36643" y="connsiteY36643"/>
              </a:cxn>
              <a:cxn ang="0">
                <a:pos x="connsiteX36644" y="connsiteY36644"/>
              </a:cxn>
              <a:cxn ang="0">
                <a:pos x="connsiteX36645" y="connsiteY36645"/>
              </a:cxn>
              <a:cxn ang="0">
                <a:pos x="connsiteX36646" y="connsiteY36646"/>
              </a:cxn>
              <a:cxn ang="0">
                <a:pos x="connsiteX36647" y="connsiteY36647"/>
              </a:cxn>
              <a:cxn ang="0">
                <a:pos x="connsiteX36648" y="connsiteY36648"/>
              </a:cxn>
              <a:cxn ang="0">
                <a:pos x="connsiteX36649" y="connsiteY36649"/>
              </a:cxn>
              <a:cxn ang="0">
                <a:pos x="connsiteX36650" y="connsiteY36650"/>
              </a:cxn>
              <a:cxn ang="0">
                <a:pos x="connsiteX36651" y="connsiteY36651"/>
              </a:cxn>
              <a:cxn ang="0">
                <a:pos x="connsiteX36652" y="connsiteY36652"/>
              </a:cxn>
              <a:cxn ang="0">
                <a:pos x="connsiteX36653" y="connsiteY36653"/>
              </a:cxn>
              <a:cxn ang="0">
                <a:pos x="connsiteX36654" y="connsiteY36654"/>
              </a:cxn>
              <a:cxn ang="0">
                <a:pos x="connsiteX36655" y="connsiteY36655"/>
              </a:cxn>
              <a:cxn ang="0">
                <a:pos x="connsiteX36656" y="connsiteY36656"/>
              </a:cxn>
              <a:cxn ang="0">
                <a:pos x="connsiteX36657" y="connsiteY36657"/>
              </a:cxn>
              <a:cxn ang="0">
                <a:pos x="connsiteX36658" y="connsiteY36658"/>
              </a:cxn>
              <a:cxn ang="0">
                <a:pos x="connsiteX36659" y="connsiteY36659"/>
              </a:cxn>
              <a:cxn ang="0">
                <a:pos x="connsiteX36660" y="connsiteY36660"/>
              </a:cxn>
              <a:cxn ang="0">
                <a:pos x="connsiteX36661" y="connsiteY36661"/>
              </a:cxn>
              <a:cxn ang="0">
                <a:pos x="connsiteX36662" y="connsiteY36662"/>
              </a:cxn>
              <a:cxn ang="0">
                <a:pos x="connsiteX36663" y="connsiteY36663"/>
              </a:cxn>
              <a:cxn ang="0">
                <a:pos x="connsiteX36664" y="connsiteY36664"/>
              </a:cxn>
              <a:cxn ang="0">
                <a:pos x="connsiteX36665" y="connsiteY36665"/>
              </a:cxn>
              <a:cxn ang="0">
                <a:pos x="connsiteX36666" y="connsiteY36666"/>
              </a:cxn>
              <a:cxn ang="0">
                <a:pos x="connsiteX36667" y="connsiteY36667"/>
              </a:cxn>
              <a:cxn ang="0">
                <a:pos x="connsiteX36668" y="connsiteY36668"/>
              </a:cxn>
              <a:cxn ang="0">
                <a:pos x="connsiteX36669" y="connsiteY36669"/>
              </a:cxn>
              <a:cxn ang="0">
                <a:pos x="connsiteX36670" y="connsiteY36670"/>
              </a:cxn>
              <a:cxn ang="0">
                <a:pos x="connsiteX36671" y="connsiteY36671"/>
              </a:cxn>
              <a:cxn ang="0">
                <a:pos x="connsiteX36672" y="connsiteY36672"/>
              </a:cxn>
              <a:cxn ang="0">
                <a:pos x="connsiteX36673" y="connsiteY36673"/>
              </a:cxn>
              <a:cxn ang="0">
                <a:pos x="connsiteX36674" y="connsiteY36674"/>
              </a:cxn>
              <a:cxn ang="0">
                <a:pos x="connsiteX36675" y="connsiteY36675"/>
              </a:cxn>
              <a:cxn ang="0">
                <a:pos x="connsiteX36676" y="connsiteY36676"/>
              </a:cxn>
              <a:cxn ang="0">
                <a:pos x="connsiteX36677" y="connsiteY36677"/>
              </a:cxn>
              <a:cxn ang="0">
                <a:pos x="connsiteX36678" y="connsiteY36678"/>
              </a:cxn>
              <a:cxn ang="0">
                <a:pos x="connsiteX36679" y="connsiteY36679"/>
              </a:cxn>
              <a:cxn ang="0">
                <a:pos x="connsiteX36680" y="connsiteY36680"/>
              </a:cxn>
              <a:cxn ang="0">
                <a:pos x="connsiteX36681" y="connsiteY36681"/>
              </a:cxn>
              <a:cxn ang="0">
                <a:pos x="connsiteX36682" y="connsiteY36682"/>
              </a:cxn>
              <a:cxn ang="0">
                <a:pos x="connsiteX36683" y="connsiteY36683"/>
              </a:cxn>
              <a:cxn ang="0">
                <a:pos x="connsiteX36684" y="connsiteY36684"/>
              </a:cxn>
              <a:cxn ang="0">
                <a:pos x="connsiteX36685" y="connsiteY36685"/>
              </a:cxn>
              <a:cxn ang="0">
                <a:pos x="connsiteX36686" y="connsiteY36686"/>
              </a:cxn>
              <a:cxn ang="0">
                <a:pos x="connsiteX36687" y="connsiteY36687"/>
              </a:cxn>
              <a:cxn ang="0">
                <a:pos x="connsiteX36688" y="connsiteY36688"/>
              </a:cxn>
              <a:cxn ang="0">
                <a:pos x="connsiteX36689" y="connsiteY36689"/>
              </a:cxn>
              <a:cxn ang="0">
                <a:pos x="connsiteX36690" y="connsiteY36690"/>
              </a:cxn>
              <a:cxn ang="0">
                <a:pos x="connsiteX36691" y="connsiteY36691"/>
              </a:cxn>
              <a:cxn ang="0">
                <a:pos x="connsiteX36692" y="connsiteY36692"/>
              </a:cxn>
              <a:cxn ang="0">
                <a:pos x="connsiteX36693" y="connsiteY36693"/>
              </a:cxn>
              <a:cxn ang="0">
                <a:pos x="connsiteX36694" y="connsiteY36694"/>
              </a:cxn>
              <a:cxn ang="0">
                <a:pos x="connsiteX36695" y="connsiteY36695"/>
              </a:cxn>
              <a:cxn ang="0">
                <a:pos x="connsiteX36696" y="connsiteY36696"/>
              </a:cxn>
              <a:cxn ang="0">
                <a:pos x="connsiteX36697" y="connsiteY36697"/>
              </a:cxn>
              <a:cxn ang="0">
                <a:pos x="connsiteX36698" y="connsiteY36698"/>
              </a:cxn>
              <a:cxn ang="0">
                <a:pos x="connsiteX36699" y="connsiteY36699"/>
              </a:cxn>
              <a:cxn ang="0">
                <a:pos x="connsiteX36700" y="connsiteY36700"/>
              </a:cxn>
              <a:cxn ang="0">
                <a:pos x="connsiteX36701" y="connsiteY36701"/>
              </a:cxn>
              <a:cxn ang="0">
                <a:pos x="connsiteX36702" y="connsiteY36702"/>
              </a:cxn>
              <a:cxn ang="0">
                <a:pos x="connsiteX36703" y="connsiteY36703"/>
              </a:cxn>
              <a:cxn ang="0">
                <a:pos x="connsiteX36704" y="connsiteY36704"/>
              </a:cxn>
              <a:cxn ang="0">
                <a:pos x="connsiteX36705" y="connsiteY36705"/>
              </a:cxn>
              <a:cxn ang="0">
                <a:pos x="connsiteX36706" y="connsiteY36706"/>
              </a:cxn>
              <a:cxn ang="0">
                <a:pos x="connsiteX36707" y="connsiteY36707"/>
              </a:cxn>
              <a:cxn ang="0">
                <a:pos x="connsiteX36708" y="connsiteY36708"/>
              </a:cxn>
              <a:cxn ang="0">
                <a:pos x="connsiteX36709" y="connsiteY36709"/>
              </a:cxn>
              <a:cxn ang="0">
                <a:pos x="connsiteX36710" y="connsiteY36710"/>
              </a:cxn>
              <a:cxn ang="0">
                <a:pos x="connsiteX36711" y="connsiteY36711"/>
              </a:cxn>
              <a:cxn ang="0">
                <a:pos x="connsiteX36712" y="connsiteY36712"/>
              </a:cxn>
              <a:cxn ang="0">
                <a:pos x="connsiteX36713" y="connsiteY36713"/>
              </a:cxn>
              <a:cxn ang="0">
                <a:pos x="connsiteX36714" y="connsiteY36714"/>
              </a:cxn>
              <a:cxn ang="0">
                <a:pos x="connsiteX36715" y="connsiteY36715"/>
              </a:cxn>
              <a:cxn ang="0">
                <a:pos x="connsiteX36716" y="connsiteY36716"/>
              </a:cxn>
              <a:cxn ang="0">
                <a:pos x="connsiteX36717" y="connsiteY36717"/>
              </a:cxn>
              <a:cxn ang="0">
                <a:pos x="connsiteX36718" y="connsiteY36718"/>
              </a:cxn>
              <a:cxn ang="0">
                <a:pos x="connsiteX36719" y="connsiteY36719"/>
              </a:cxn>
              <a:cxn ang="0">
                <a:pos x="connsiteX36720" y="connsiteY36720"/>
              </a:cxn>
              <a:cxn ang="0">
                <a:pos x="connsiteX36721" y="connsiteY36721"/>
              </a:cxn>
              <a:cxn ang="0">
                <a:pos x="connsiteX36722" y="connsiteY36722"/>
              </a:cxn>
              <a:cxn ang="0">
                <a:pos x="connsiteX36723" y="connsiteY36723"/>
              </a:cxn>
              <a:cxn ang="0">
                <a:pos x="connsiteX36724" y="connsiteY36724"/>
              </a:cxn>
              <a:cxn ang="0">
                <a:pos x="connsiteX36725" y="connsiteY36725"/>
              </a:cxn>
              <a:cxn ang="0">
                <a:pos x="connsiteX36726" y="connsiteY36726"/>
              </a:cxn>
              <a:cxn ang="0">
                <a:pos x="connsiteX36727" y="connsiteY36727"/>
              </a:cxn>
              <a:cxn ang="0">
                <a:pos x="connsiteX36728" y="connsiteY36728"/>
              </a:cxn>
              <a:cxn ang="0">
                <a:pos x="connsiteX36729" y="connsiteY36729"/>
              </a:cxn>
              <a:cxn ang="0">
                <a:pos x="connsiteX36730" y="connsiteY36730"/>
              </a:cxn>
              <a:cxn ang="0">
                <a:pos x="connsiteX36731" y="connsiteY36731"/>
              </a:cxn>
              <a:cxn ang="0">
                <a:pos x="connsiteX36732" y="connsiteY36732"/>
              </a:cxn>
              <a:cxn ang="0">
                <a:pos x="connsiteX36733" y="connsiteY36733"/>
              </a:cxn>
              <a:cxn ang="0">
                <a:pos x="connsiteX36734" y="connsiteY36734"/>
              </a:cxn>
              <a:cxn ang="0">
                <a:pos x="connsiteX36735" y="connsiteY36735"/>
              </a:cxn>
              <a:cxn ang="0">
                <a:pos x="connsiteX36736" y="connsiteY36736"/>
              </a:cxn>
              <a:cxn ang="0">
                <a:pos x="connsiteX36737" y="connsiteY36737"/>
              </a:cxn>
              <a:cxn ang="0">
                <a:pos x="connsiteX36738" y="connsiteY36738"/>
              </a:cxn>
              <a:cxn ang="0">
                <a:pos x="connsiteX36739" y="connsiteY36739"/>
              </a:cxn>
              <a:cxn ang="0">
                <a:pos x="connsiteX36740" y="connsiteY36740"/>
              </a:cxn>
              <a:cxn ang="0">
                <a:pos x="connsiteX36741" y="connsiteY36741"/>
              </a:cxn>
              <a:cxn ang="0">
                <a:pos x="connsiteX36742" y="connsiteY36742"/>
              </a:cxn>
              <a:cxn ang="0">
                <a:pos x="connsiteX36743" y="connsiteY36743"/>
              </a:cxn>
              <a:cxn ang="0">
                <a:pos x="connsiteX36744" y="connsiteY36744"/>
              </a:cxn>
              <a:cxn ang="0">
                <a:pos x="connsiteX36745" y="connsiteY36745"/>
              </a:cxn>
              <a:cxn ang="0">
                <a:pos x="connsiteX36746" y="connsiteY36746"/>
              </a:cxn>
              <a:cxn ang="0">
                <a:pos x="connsiteX36747" y="connsiteY36747"/>
              </a:cxn>
              <a:cxn ang="0">
                <a:pos x="connsiteX36748" y="connsiteY36748"/>
              </a:cxn>
              <a:cxn ang="0">
                <a:pos x="connsiteX36749" y="connsiteY36749"/>
              </a:cxn>
              <a:cxn ang="0">
                <a:pos x="connsiteX36750" y="connsiteY36750"/>
              </a:cxn>
              <a:cxn ang="0">
                <a:pos x="connsiteX36751" y="connsiteY36751"/>
              </a:cxn>
              <a:cxn ang="0">
                <a:pos x="connsiteX36752" y="connsiteY36752"/>
              </a:cxn>
              <a:cxn ang="0">
                <a:pos x="connsiteX36753" y="connsiteY36753"/>
              </a:cxn>
              <a:cxn ang="0">
                <a:pos x="connsiteX36754" y="connsiteY36754"/>
              </a:cxn>
              <a:cxn ang="0">
                <a:pos x="connsiteX36755" y="connsiteY36755"/>
              </a:cxn>
              <a:cxn ang="0">
                <a:pos x="connsiteX36756" y="connsiteY36756"/>
              </a:cxn>
              <a:cxn ang="0">
                <a:pos x="connsiteX36757" y="connsiteY36757"/>
              </a:cxn>
              <a:cxn ang="0">
                <a:pos x="connsiteX36758" y="connsiteY36758"/>
              </a:cxn>
              <a:cxn ang="0">
                <a:pos x="connsiteX36759" y="connsiteY36759"/>
              </a:cxn>
              <a:cxn ang="0">
                <a:pos x="connsiteX36760" y="connsiteY36760"/>
              </a:cxn>
              <a:cxn ang="0">
                <a:pos x="connsiteX36761" y="connsiteY36761"/>
              </a:cxn>
              <a:cxn ang="0">
                <a:pos x="connsiteX36762" y="connsiteY36762"/>
              </a:cxn>
              <a:cxn ang="0">
                <a:pos x="connsiteX36763" y="connsiteY36763"/>
              </a:cxn>
              <a:cxn ang="0">
                <a:pos x="connsiteX36764" y="connsiteY36764"/>
              </a:cxn>
              <a:cxn ang="0">
                <a:pos x="connsiteX36765" y="connsiteY36765"/>
              </a:cxn>
              <a:cxn ang="0">
                <a:pos x="connsiteX36766" y="connsiteY36766"/>
              </a:cxn>
              <a:cxn ang="0">
                <a:pos x="connsiteX36767" y="connsiteY36767"/>
              </a:cxn>
              <a:cxn ang="0">
                <a:pos x="connsiteX36768" y="connsiteY36768"/>
              </a:cxn>
              <a:cxn ang="0">
                <a:pos x="connsiteX36769" y="connsiteY36769"/>
              </a:cxn>
              <a:cxn ang="0">
                <a:pos x="connsiteX36770" y="connsiteY36770"/>
              </a:cxn>
              <a:cxn ang="0">
                <a:pos x="connsiteX36771" y="connsiteY36771"/>
              </a:cxn>
              <a:cxn ang="0">
                <a:pos x="connsiteX36772" y="connsiteY36772"/>
              </a:cxn>
              <a:cxn ang="0">
                <a:pos x="connsiteX36773" y="connsiteY36773"/>
              </a:cxn>
              <a:cxn ang="0">
                <a:pos x="connsiteX36774" y="connsiteY36774"/>
              </a:cxn>
              <a:cxn ang="0">
                <a:pos x="connsiteX36775" y="connsiteY36775"/>
              </a:cxn>
              <a:cxn ang="0">
                <a:pos x="connsiteX36776" y="connsiteY36776"/>
              </a:cxn>
              <a:cxn ang="0">
                <a:pos x="connsiteX36777" y="connsiteY36777"/>
              </a:cxn>
              <a:cxn ang="0">
                <a:pos x="connsiteX36778" y="connsiteY36778"/>
              </a:cxn>
              <a:cxn ang="0">
                <a:pos x="connsiteX36779" y="connsiteY36779"/>
              </a:cxn>
              <a:cxn ang="0">
                <a:pos x="connsiteX36780" y="connsiteY36780"/>
              </a:cxn>
              <a:cxn ang="0">
                <a:pos x="connsiteX36781" y="connsiteY36781"/>
              </a:cxn>
              <a:cxn ang="0">
                <a:pos x="connsiteX36782" y="connsiteY36782"/>
              </a:cxn>
              <a:cxn ang="0">
                <a:pos x="connsiteX36783" y="connsiteY36783"/>
              </a:cxn>
              <a:cxn ang="0">
                <a:pos x="connsiteX36784" y="connsiteY36784"/>
              </a:cxn>
              <a:cxn ang="0">
                <a:pos x="connsiteX36785" y="connsiteY36785"/>
              </a:cxn>
              <a:cxn ang="0">
                <a:pos x="connsiteX36786" y="connsiteY36786"/>
              </a:cxn>
              <a:cxn ang="0">
                <a:pos x="connsiteX36787" y="connsiteY36787"/>
              </a:cxn>
              <a:cxn ang="0">
                <a:pos x="connsiteX36788" y="connsiteY36788"/>
              </a:cxn>
              <a:cxn ang="0">
                <a:pos x="connsiteX36789" y="connsiteY36789"/>
              </a:cxn>
              <a:cxn ang="0">
                <a:pos x="connsiteX36790" y="connsiteY36790"/>
              </a:cxn>
              <a:cxn ang="0">
                <a:pos x="connsiteX36791" y="connsiteY36791"/>
              </a:cxn>
              <a:cxn ang="0">
                <a:pos x="connsiteX36792" y="connsiteY36792"/>
              </a:cxn>
              <a:cxn ang="0">
                <a:pos x="connsiteX36793" y="connsiteY36793"/>
              </a:cxn>
              <a:cxn ang="0">
                <a:pos x="connsiteX36794" y="connsiteY36794"/>
              </a:cxn>
              <a:cxn ang="0">
                <a:pos x="connsiteX36795" y="connsiteY36795"/>
              </a:cxn>
              <a:cxn ang="0">
                <a:pos x="connsiteX36796" y="connsiteY36796"/>
              </a:cxn>
              <a:cxn ang="0">
                <a:pos x="connsiteX36797" y="connsiteY36797"/>
              </a:cxn>
              <a:cxn ang="0">
                <a:pos x="connsiteX36798" y="connsiteY36798"/>
              </a:cxn>
              <a:cxn ang="0">
                <a:pos x="connsiteX36799" y="connsiteY36799"/>
              </a:cxn>
              <a:cxn ang="0">
                <a:pos x="connsiteX36800" y="connsiteY36800"/>
              </a:cxn>
              <a:cxn ang="0">
                <a:pos x="connsiteX36801" y="connsiteY36801"/>
              </a:cxn>
              <a:cxn ang="0">
                <a:pos x="connsiteX36802" y="connsiteY36802"/>
              </a:cxn>
              <a:cxn ang="0">
                <a:pos x="connsiteX36803" y="connsiteY36803"/>
              </a:cxn>
              <a:cxn ang="0">
                <a:pos x="connsiteX36804" y="connsiteY36804"/>
              </a:cxn>
              <a:cxn ang="0">
                <a:pos x="connsiteX36805" y="connsiteY36805"/>
              </a:cxn>
              <a:cxn ang="0">
                <a:pos x="connsiteX36806" y="connsiteY36806"/>
              </a:cxn>
              <a:cxn ang="0">
                <a:pos x="connsiteX36807" y="connsiteY36807"/>
              </a:cxn>
              <a:cxn ang="0">
                <a:pos x="connsiteX36808" y="connsiteY36808"/>
              </a:cxn>
              <a:cxn ang="0">
                <a:pos x="connsiteX36809" y="connsiteY36809"/>
              </a:cxn>
              <a:cxn ang="0">
                <a:pos x="connsiteX36810" y="connsiteY36810"/>
              </a:cxn>
              <a:cxn ang="0">
                <a:pos x="connsiteX36811" y="connsiteY36811"/>
              </a:cxn>
              <a:cxn ang="0">
                <a:pos x="connsiteX36812" y="connsiteY36812"/>
              </a:cxn>
              <a:cxn ang="0">
                <a:pos x="connsiteX36813" y="connsiteY36813"/>
              </a:cxn>
              <a:cxn ang="0">
                <a:pos x="connsiteX36814" y="connsiteY36814"/>
              </a:cxn>
              <a:cxn ang="0">
                <a:pos x="connsiteX36815" y="connsiteY36815"/>
              </a:cxn>
              <a:cxn ang="0">
                <a:pos x="connsiteX36816" y="connsiteY36816"/>
              </a:cxn>
              <a:cxn ang="0">
                <a:pos x="connsiteX36817" y="connsiteY36817"/>
              </a:cxn>
              <a:cxn ang="0">
                <a:pos x="connsiteX36818" y="connsiteY36818"/>
              </a:cxn>
              <a:cxn ang="0">
                <a:pos x="connsiteX36819" y="connsiteY36819"/>
              </a:cxn>
              <a:cxn ang="0">
                <a:pos x="connsiteX36820" y="connsiteY36820"/>
              </a:cxn>
              <a:cxn ang="0">
                <a:pos x="connsiteX36821" y="connsiteY36821"/>
              </a:cxn>
              <a:cxn ang="0">
                <a:pos x="connsiteX36822" y="connsiteY36822"/>
              </a:cxn>
              <a:cxn ang="0">
                <a:pos x="connsiteX36823" y="connsiteY36823"/>
              </a:cxn>
              <a:cxn ang="0">
                <a:pos x="connsiteX36824" y="connsiteY36824"/>
              </a:cxn>
              <a:cxn ang="0">
                <a:pos x="connsiteX36825" y="connsiteY36825"/>
              </a:cxn>
              <a:cxn ang="0">
                <a:pos x="connsiteX36826" y="connsiteY36826"/>
              </a:cxn>
              <a:cxn ang="0">
                <a:pos x="connsiteX36827" y="connsiteY36827"/>
              </a:cxn>
              <a:cxn ang="0">
                <a:pos x="connsiteX36828" y="connsiteY36828"/>
              </a:cxn>
              <a:cxn ang="0">
                <a:pos x="connsiteX36829" y="connsiteY36829"/>
              </a:cxn>
              <a:cxn ang="0">
                <a:pos x="connsiteX36830" y="connsiteY36830"/>
              </a:cxn>
              <a:cxn ang="0">
                <a:pos x="connsiteX36831" y="connsiteY36831"/>
              </a:cxn>
              <a:cxn ang="0">
                <a:pos x="connsiteX36832" y="connsiteY36832"/>
              </a:cxn>
              <a:cxn ang="0">
                <a:pos x="connsiteX36833" y="connsiteY36833"/>
              </a:cxn>
              <a:cxn ang="0">
                <a:pos x="connsiteX36834" y="connsiteY36834"/>
              </a:cxn>
              <a:cxn ang="0">
                <a:pos x="connsiteX36835" y="connsiteY36835"/>
              </a:cxn>
              <a:cxn ang="0">
                <a:pos x="connsiteX36836" y="connsiteY36836"/>
              </a:cxn>
              <a:cxn ang="0">
                <a:pos x="connsiteX36837" y="connsiteY36837"/>
              </a:cxn>
              <a:cxn ang="0">
                <a:pos x="connsiteX36838" y="connsiteY36838"/>
              </a:cxn>
              <a:cxn ang="0">
                <a:pos x="connsiteX36839" y="connsiteY36839"/>
              </a:cxn>
              <a:cxn ang="0">
                <a:pos x="connsiteX36840" y="connsiteY36840"/>
              </a:cxn>
              <a:cxn ang="0">
                <a:pos x="connsiteX36841" y="connsiteY36841"/>
              </a:cxn>
              <a:cxn ang="0">
                <a:pos x="connsiteX36842" y="connsiteY36842"/>
              </a:cxn>
              <a:cxn ang="0">
                <a:pos x="connsiteX36843" y="connsiteY36843"/>
              </a:cxn>
              <a:cxn ang="0">
                <a:pos x="connsiteX36844" y="connsiteY36844"/>
              </a:cxn>
              <a:cxn ang="0">
                <a:pos x="connsiteX36845" y="connsiteY36845"/>
              </a:cxn>
              <a:cxn ang="0">
                <a:pos x="connsiteX36846" y="connsiteY36846"/>
              </a:cxn>
              <a:cxn ang="0">
                <a:pos x="connsiteX36847" y="connsiteY36847"/>
              </a:cxn>
              <a:cxn ang="0">
                <a:pos x="connsiteX36848" y="connsiteY36848"/>
              </a:cxn>
              <a:cxn ang="0">
                <a:pos x="connsiteX36849" y="connsiteY36849"/>
              </a:cxn>
              <a:cxn ang="0">
                <a:pos x="connsiteX36850" y="connsiteY36850"/>
              </a:cxn>
              <a:cxn ang="0">
                <a:pos x="connsiteX36851" y="connsiteY36851"/>
              </a:cxn>
              <a:cxn ang="0">
                <a:pos x="connsiteX36852" y="connsiteY36852"/>
              </a:cxn>
              <a:cxn ang="0">
                <a:pos x="connsiteX36853" y="connsiteY36853"/>
              </a:cxn>
              <a:cxn ang="0">
                <a:pos x="connsiteX36854" y="connsiteY36854"/>
              </a:cxn>
              <a:cxn ang="0">
                <a:pos x="connsiteX36855" y="connsiteY36855"/>
              </a:cxn>
              <a:cxn ang="0">
                <a:pos x="connsiteX36856" y="connsiteY36856"/>
              </a:cxn>
              <a:cxn ang="0">
                <a:pos x="connsiteX36857" y="connsiteY36857"/>
              </a:cxn>
              <a:cxn ang="0">
                <a:pos x="connsiteX36858" y="connsiteY36858"/>
              </a:cxn>
              <a:cxn ang="0">
                <a:pos x="connsiteX36859" y="connsiteY36859"/>
              </a:cxn>
              <a:cxn ang="0">
                <a:pos x="connsiteX36860" y="connsiteY36860"/>
              </a:cxn>
              <a:cxn ang="0">
                <a:pos x="connsiteX36861" y="connsiteY36861"/>
              </a:cxn>
              <a:cxn ang="0">
                <a:pos x="connsiteX36862" y="connsiteY36862"/>
              </a:cxn>
              <a:cxn ang="0">
                <a:pos x="connsiteX36863" y="connsiteY36863"/>
              </a:cxn>
              <a:cxn ang="0">
                <a:pos x="connsiteX36864" y="connsiteY36864"/>
              </a:cxn>
              <a:cxn ang="0">
                <a:pos x="connsiteX36865" y="connsiteY36865"/>
              </a:cxn>
              <a:cxn ang="0">
                <a:pos x="connsiteX36866" y="connsiteY36866"/>
              </a:cxn>
              <a:cxn ang="0">
                <a:pos x="connsiteX36867" y="connsiteY36867"/>
              </a:cxn>
              <a:cxn ang="0">
                <a:pos x="connsiteX36868" y="connsiteY36868"/>
              </a:cxn>
              <a:cxn ang="0">
                <a:pos x="connsiteX36869" y="connsiteY36869"/>
              </a:cxn>
              <a:cxn ang="0">
                <a:pos x="connsiteX36870" y="connsiteY36870"/>
              </a:cxn>
              <a:cxn ang="0">
                <a:pos x="connsiteX36871" y="connsiteY36871"/>
              </a:cxn>
              <a:cxn ang="0">
                <a:pos x="connsiteX36872" y="connsiteY36872"/>
              </a:cxn>
              <a:cxn ang="0">
                <a:pos x="connsiteX36873" y="connsiteY36873"/>
              </a:cxn>
              <a:cxn ang="0">
                <a:pos x="connsiteX36874" y="connsiteY36874"/>
              </a:cxn>
              <a:cxn ang="0">
                <a:pos x="connsiteX36875" y="connsiteY36875"/>
              </a:cxn>
              <a:cxn ang="0">
                <a:pos x="connsiteX36876" y="connsiteY36876"/>
              </a:cxn>
              <a:cxn ang="0">
                <a:pos x="connsiteX36877" y="connsiteY36877"/>
              </a:cxn>
              <a:cxn ang="0">
                <a:pos x="connsiteX36878" y="connsiteY36878"/>
              </a:cxn>
              <a:cxn ang="0">
                <a:pos x="connsiteX36879" y="connsiteY36879"/>
              </a:cxn>
              <a:cxn ang="0">
                <a:pos x="connsiteX36880" y="connsiteY36880"/>
              </a:cxn>
              <a:cxn ang="0">
                <a:pos x="connsiteX36881" y="connsiteY36881"/>
              </a:cxn>
              <a:cxn ang="0">
                <a:pos x="connsiteX36882" y="connsiteY36882"/>
              </a:cxn>
              <a:cxn ang="0">
                <a:pos x="connsiteX36883" y="connsiteY36883"/>
              </a:cxn>
              <a:cxn ang="0">
                <a:pos x="connsiteX36884" y="connsiteY36884"/>
              </a:cxn>
              <a:cxn ang="0">
                <a:pos x="connsiteX36885" y="connsiteY36885"/>
              </a:cxn>
              <a:cxn ang="0">
                <a:pos x="connsiteX36886" y="connsiteY36886"/>
              </a:cxn>
              <a:cxn ang="0">
                <a:pos x="connsiteX36887" y="connsiteY36887"/>
              </a:cxn>
              <a:cxn ang="0">
                <a:pos x="connsiteX36888" y="connsiteY36888"/>
              </a:cxn>
              <a:cxn ang="0">
                <a:pos x="connsiteX36889" y="connsiteY36889"/>
              </a:cxn>
              <a:cxn ang="0">
                <a:pos x="connsiteX36890" y="connsiteY36890"/>
              </a:cxn>
              <a:cxn ang="0">
                <a:pos x="connsiteX36891" y="connsiteY36891"/>
              </a:cxn>
              <a:cxn ang="0">
                <a:pos x="connsiteX36892" y="connsiteY36892"/>
              </a:cxn>
              <a:cxn ang="0">
                <a:pos x="connsiteX36893" y="connsiteY36893"/>
              </a:cxn>
              <a:cxn ang="0">
                <a:pos x="connsiteX36894" y="connsiteY36894"/>
              </a:cxn>
              <a:cxn ang="0">
                <a:pos x="connsiteX36895" y="connsiteY36895"/>
              </a:cxn>
              <a:cxn ang="0">
                <a:pos x="connsiteX36896" y="connsiteY36896"/>
              </a:cxn>
              <a:cxn ang="0">
                <a:pos x="connsiteX36897" y="connsiteY36897"/>
              </a:cxn>
              <a:cxn ang="0">
                <a:pos x="connsiteX36898" y="connsiteY36898"/>
              </a:cxn>
              <a:cxn ang="0">
                <a:pos x="connsiteX36899" y="connsiteY36899"/>
              </a:cxn>
              <a:cxn ang="0">
                <a:pos x="connsiteX36900" y="connsiteY36900"/>
              </a:cxn>
              <a:cxn ang="0">
                <a:pos x="connsiteX36901" y="connsiteY36901"/>
              </a:cxn>
              <a:cxn ang="0">
                <a:pos x="connsiteX36902" y="connsiteY36902"/>
              </a:cxn>
              <a:cxn ang="0">
                <a:pos x="connsiteX36903" y="connsiteY36903"/>
              </a:cxn>
              <a:cxn ang="0">
                <a:pos x="connsiteX36904" y="connsiteY36904"/>
              </a:cxn>
              <a:cxn ang="0">
                <a:pos x="connsiteX36905" y="connsiteY36905"/>
              </a:cxn>
              <a:cxn ang="0">
                <a:pos x="connsiteX36906" y="connsiteY36906"/>
              </a:cxn>
              <a:cxn ang="0">
                <a:pos x="connsiteX36907" y="connsiteY36907"/>
              </a:cxn>
              <a:cxn ang="0">
                <a:pos x="connsiteX36908" y="connsiteY36908"/>
              </a:cxn>
              <a:cxn ang="0">
                <a:pos x="connsiteX36909" y="connsiteY36909"/>
              </a:cxn>
              <a:cxn ang="0">
                <a:pos x="connsiteX36910" y="connsiteY36910"/>
              </a:cxn>
              <a:cxn ang="0">
                <a:pos x="connsiteX36911" y="connsiteY36911"/>
              </a:cxn>
              <a:cxn ang="0">
                <a:pos x="connsiteX36912" y="connsiteY36912"/>
              </a:cxn>
              <a:cxn ang="0">
                <a:pos x="connsiteX36913" y="connsiteY36913"/>
              </a:cxn>
              <a:cxn ang="0">
                <a:pos x="connsiteX36914" y="connsiteY36914"/>
              </a:cxn>
              <a:cxn ang="0">
                <a:pos x="connsiteX36915" y="connsiteY36915"/>
              </a:cxn>
              <a:cxn ang="0">
                <a:pos x="connsiteX36916" y="connsiteY36916"/>
              </a:cxn>
              <a:cxn ang="0">
                <a:pos x="connsiteX36917" y="connsiteY36917"/>
              </a:cxn>
              <a:cxn ang="0">
                <a:pos x="connsiteX36918" y="connsiteY36918"/>
              </a:cxn>
              <a:cxn ang="0">
                <a:pos x="connsiteX36919" y="connsiteY36919"/>
              </a:cxn>
              <a:cxn ang="0">
                <a:pos x="connsiteX36920" y="connsiteY36920"/>
              </a:cxn>
              <a:cxn ang="0">
                <a:pos x="connsiteX36921" y="connsiteY36921"/>
              </a:cxn>
              <a:cxn ang="0">
                <a:pos x="connsiteX36922" y="connsiteY36922"/>
              </a:cxn>
              <a:cxn ang="0">
                <a:pos x="connsiteX36923" y="connsiteY36923"/>
              </a:cxn>
              <a:cxn ang="0">
                <a:pos x="connsiteX36924" y="connsiteY36924"/>
              </a:cxn>
              <a:cxn ang="0">
                <a:pos x="connsiteX36925" y="connsiteY36925"/>
              </a:cxn>
              <a:cxn ang="0">
                <a:pos x="connsiteX36926" y="connsiteY36926"/>
              </a:cxn>
              <a:cxn ang="0">
                <a:pos x="connsiteX36927" y="connsiteY36927"/>
              </a:cxn>
              <a:cxn ang="0">
                <a:pos x="connsiteX36928" y="connsiteY36928"/>
              </a:cxn>
              <a:cxn ang="0">
                <a:pos x="connsiteX36929" y="connsiteY36929"/>
              </a:cxn>
              <a:cxn ang="0">
                <a:pos x="connsiteX36930" y="connsiteY36930"/>
              </a:cxn>
              <a:cxn ang="0">
                <a:pos x="connsiteX36931" y="connsiteY36931"/>
              </a:cxn>
              <a:cxn ang="0">
                <a:pos x="connsiteX36932" y="connsiteY36932"/>
              </a:cxn>
              <a:cxn ang="0">
                <a:pos x="connsiteX36933" y="connsiteY36933"/>
              </a:cxn>
              <a:cxn ang="0">
                <a:pos x="connsiteX36934" y="connsiteY36934"/>
              </a:cxn>
              <a:cxn ang="0">
                <a:pos x="connsiteX36935" y="connsiteY36935"/>
              </a:cxn>
              <a:cxn ang="0">
                <a:pos x="connsiteX36936" y="connsiteY36936"/>
              </a:cxn>
              <a:cxn ang="0">
                <a:pos x="connsiteX36937" y="connsiteY36937"/>
              </a:cxn>
              <a:cxn ang="0">
                <a:pos x="connsiteX36938" y="connsiteY36938"/>
              </a:cxn>
              <a:cxn ang="0">
                <a:pos x="connsiteX36939" y="connsiteY36939"/>
              </a:cxn>
              <a:cxn ang="0">
                <a:pos x="connsiteX36940" y="connsiteY36940"/>
              </a:cxn>
              <a:cxn ang="0">
                <a:pos x="connsiteX36941" y="connsiteY36941"/>
              </a:cxn>
              <a:cxn ang="0">
                <a:pos x="connsiteX36942" y="connsiteY36942"/>
              </a:cxn>
              <a:cxn ang="0">
                <a:pos x="connsiteX36943" y="connsiteY36943"/>
              </a:cxn>
              <a:cxn ang="0">
                <a:pos x="connsiteX36944" y="connsiteY36944"/>
              </a:cxn>
              <a:cxn ang="0">
                <a:pos x="connsiteX36945" y="connsiteY36945"/>
              </a:cxn>
              <a:cxn ang="0">
                <a:pos x="connsiteX36946" y="connsiteY36946"/>
              </a:cxn>
              <a:cxn ang="0">
                <a:pos x="connsiteX36947" y="connsiteY36947"/>
              </a:cxn>
              <a:cxn ang="0">
                <a:pos x="connsiteX36948" y="connsiteY36948"/>
              </a:cxn>
              <a:cxn ang="0">
                <a:pos x="connsiteX36949" y="connsiteY36949"/>
              </a:cxn>
              <a:cxn ang="0">
                <a:pos x="connsiteX36950" y="connsiteY36950"/>
              </a:cxn>
              <a:cxn ang="0">
                <a:pos x="connsiteX36951" y="connsiteY36951"/>
              </a:cxn>
              <a:cxn ang="0">
                <a:pos x="connsiteX36952" y="connsiteY36952"/>
              </a:cxn>
              <a:cxn ang="0">
                <a:pos x="connsiteX36953" y="connsiteY36953"/>
              </a:cxn>
              <a:cxn ang="0">
                <a:pos x="connsiteX36954" y="connsiteY36954"/>
              </a:cxn>
              <a:cxn ang="0">
                <a:pos x="connsiteX36955" y="connsiteY36955"/>
              </a:cxn>
              <a:cxn ang="0">
                <a:pos x="connsiteX36956" y="connsiteY36956"/>
              </a:cxn>
              <a:cxn ang="0">
                <a:pos x="connsiteX36957" y="connsiteY36957"/>
              </a:cxn>
              <a:cxn ang="0">
                <a:pos x="connsiteX36958" y="connsiteY36958"/>
              </a:cxn>
              <a:cxn ang="0">
                <a:pos x="connsiteX36959" y="connsiteY36959"/>
              </a:cxn>
              <a:cxn ang="0">
                <a:pos x="connsiteX36960" y="connsiteY36960"/>
              </a:cxn>
              <a:cxn ang="0">
                <a:pos x="connsiteX36961" y="connsiteY36961"/>
              </a:cxn>
              <a:cxn ang="0">
                <a:pos x="connsiteX36962" y="connsiteY36962"/>
              </a:cxn>
              <a:cxn ang="0">
                <a:pos x="connsiteX36963" y="connsiteY36963"/>
              </a:cxn>
              <a:cxn ang="0">
                <a:pos x="connsiteX36964" y="connsiteY36964"/>
              </a:cxn>
              <a:cxn ang="0">
                <a:pos x="connsiteX36965" y="connsiteY36965"/>
              </a:cxn>
              <a:cxn ang="0">
                <a:pos x="connsiteX36966" y="connsiteY36966"/>
              </a:cxn>
              <a:cxn ang="0">
                <a:pos x="connsiteX36967" y="connsiteY36967"/>
              </a:cxn>
              <a:cxn ang="0">
                <a:pos x="connsiteX36968" y="connsiteY36968"/>
              </a:cxn>
              <a:cxn ang="0">
                <a:pos x="connsiteX36969" y="connsiteY36969"/>
              </a:cxn>
              <a:cxn ang="0">
                <a:pos x="connsiteX36970" y="connsiteY36970"/>
              </a:cxn>
              <a:cxn ang="0">
                <a:pos x="connsiteX36971" y="connsiteY36971"/>
              </a:cxn>
              <a:cxn ang="0">
                <a:pos x="connsiteX36972" y="connsiteY36972"/>
              </a:cxn>
              <a:cxn ang="0">
                <a:pos x="connsiteX36973" y="connsiteY36973"/>
              </a:cxn>
              <a:cxn ang="0">
                <a:pos x="connsiteX36974" y="connsiteY36974"/>
              </a:cxn>
              <a:cxn ang="0">
                <a:pos x="connsiteX36975" y="connsiteY36975"/>
              </a:cxn>
              <a:cxn ang="0">
                <a:pos x="connsiteX36976" y="connsiteY36976"/>
              </a:cxn>
              <a:cxn ang="0">
                <a:pos x="connsiteX36977" y="connsiteY36977"/>
              </a:cxn>
              <a:cxn ang="0">
                <a:pos x="connsiteX36978" y="connsiteY36978"/>
              </a:cxn>
              <a:cxn ang="0">
                <a:pos x="connsiteX36979" y="connsiteY36979"/>
              </a:cxn>
              <a:cxn ang="0">
                <a:pos x="connsiteX36980" y="connsiteY36980"/>
              </a:cxn>
              <a:cxn ang="0">
                <a:pos x="connsiteX36981" y="connsiteY36981"/>
              </a:cxn>
              <a:cxn ang="0">
                <a:pos x="connsiteX36982" y="connsiteY36982"/>
              </a:cxn>
              <a:cxn ang="0">
                <a:pos x="connsiteX36983" y="connsiteY36983"/>
              </a:cxn>
              <a:cxn ang="0">
                <a:pos x="connsiteX36984" y="connsiteY36984"/>
              </a:cxn>
              <a:cxn ang="0">
                <a:pos x="connsiteX36985" y="connsiteY36985"/>
              </a:cxn>
              <a:cxn ang="0">
                <a:pos x="connsiteX36986" y="connsiteY36986"/>
              </a:cxn>
              <a:cxn ang="0">
                <a:pos x="connsiteX36987" y="connsiteY36987"/>
              </a:cxn>
              <a:cxn ang="0">
                <a:pos x="connsiteX36988" y="connsiteY36988"/>
              </a:cxn>
              <a:cxn ang="0">
                <a:pos x="connsiteX36989" y="connsiteY36989"/>
              </a:cxn>
              <a:cxn ang="0">
                <a:pos x="connsiteX36990" y="connsiteY36990"/>
              </a:cxn>
              <a:cxn ang="0">
                <a:pos x="connsiteX36991" y="connsiteY36991"/>
              </a:cxn>
              <a:cxn ang="0">
                <a:pos x="connsiteX36992" y="connsiteY36992"/>
              </a:cxn>
              <a:cxn ang="0">
                <a:pos x="connsiteX36993" y="connsiteY36993"/>
              </a:cxn>
              <a:cxn ang="0">
                <a:pos x="connsiteX36994" y="connsiteY36994"/>
              </a:cxn>
              <a:cxn ang="0">
                <a:pos x="connsiteX36995" y="connsiteY36995"/>
              </a:cxn>
              <a:cxn ang="0">
                <a:pos x="connsiteX36996" y="connsiteY36996"/>
              </a:cxn>
              <a:cxn ang="0">
                <a:pos x="connsiteX36997" y="connsiteY36997"/>
              </a:cxn>
              <a:cxn ang="0">
                <a:pos x="connsiteX36998" y="connsiteY36998"/>
              </a:cxn>
              <a:cxn ang="0">
                <a:pos x="connsiteX36999" y="connsiteY36999"/>
              </a:cxn>
              <a:cxn ang="0">
                <a:pos x="connsiteX37000" y="connsiteY37000"/>
              </a:cxn>
              <a:cxn ang="0">
                <a:pos x="connsiteX37001" y="connsiteY37001"/>
              </a:cxn>
              <a:cxn ang="0">
                <a:pos x="connsiteX37002" y="connsiteY37002"/>
              </a:cxn>
              <a:cxn ang="0">
                <a:pos x="connsiteX37003" y="connsiteY37003"/>
              </a:cxn>
              <a:cxn ang="0">
                <a:pos x="connsiteX37004" y="connsiteY37004"/>
              </a:cxn>
              <a:cxn ang="0">
                <a:pos x="connsiteX37005" y="connsiteY37005"/>
              </a:cxn>
              <a:cxn ang="0">
                <a:pos x="connsiteX37006" y="connsiteY37006"/>
              </a:cxn>
              <a:cxn ang="0">
                <a:pos x="connsiteX37007" y="connsiteY37007"/>
              </a:cxn>
              <a:cxn ang="0">
                <a:pos x="connsiteX37008" y="connsiteY37008"/>
              </a:cxn>
              <a:cxn ang="0">
                <a:pos x="connsiteX37009" y="connsiteY37009"/>
              </a:cxn>
              <a:cxn ang="0">
                <a:pos x="connsiteX37010" y="connsiteY37010"/>
              </a:cxn>
              <a:cxn ang="0">
                <a:pos x="connsiteX37011" y="connsiteY37011"/>
              </a:cxn>
              <a:cxn ang="0">
                <a:pos x="connsiteX37012" y="connsiteY37012"/>
              </a:cxn>
              <a:cxn ang="0">
                <a:pos x="connsiteX37013" y="connsiteY37013"/>
              </a:cxn>
              <a:cxn ang="0">
                <a:pos x="connsiteX37014" y="connsiteY37014"/>
              </a:cxn>
              <a:cxn ang="0">
                <a:pos x="connsiteX37015" y="connsiteY37015"/>
              </a:cxn>
              <a:cxn ang="0">
                <a:pos x="connsiteX37016" y="connsiteY37016"/>
              </a:cxn>
              <a:cxn ang="0">
                <a:pos x="connsiteX37017" y="connsiteY37017"/>
              </a:cxn>
              <a:cxn ang="0">
                <a:pos x="connsiteX37018" y="connsiteY37018"/>
              </a:cxn>
              <a:cxn ang="0">
                <a:pos x="connsiteX37019" y="connsiteY37019"/>
              </a:cxn>
              <a:cxn ang="0">
                <a:pos x="connsiteX37020" y="connsiteY37020"/>
              </a:cxn>
              <a:cxn ang="0">
                <a:pos x="connsiteX37021" y="connsiteY37021"/>
              </a:cxn>
              <a:cxn ang="0">
                <a:pos x="connsiteX37022" y="connsiteY37022"/>
              </a:cxn>
              <a:cxn ang="0">
                <a:pos x="connsiteX37023" y="connsiteY37023"/>
              </a:cxn>
              <a:cxn ang="0">
                <a:pos x="connsiteX37024" y="connsiteY37024"/>
              </a:cxn>
              <a:cxn ang="0">
                <a:pos x="connsiteX37025" y="connsiteY37025"/>
              </a:cxn>
              <a:cxn ang="0">
                <a:pos x="connsiteX37026" y="connsiteY37026"/>
              </a:cxn>
              <a:cxn ang="0">
                <a:pos x="connsiteX37027" y="connsiteY37027"/>
              </a:cxn>
              <a:cxn ang="0">
                <a:pos x="connsiteX37028" y="connsiteY37028"/>
              </a:cxn>
              <a:cxn ang="0">
                <a:pos x="connsiteX37029" y="connsiteY37029"/>
              </a:cxn>
              <a:cxn ang="0">
                <a:pos x="connsiteX37030" y="connsiteY37030"/>
              </a:cxn>
              <a:cxn ang="0">
                <a:pos x="connsiteX37031" y="connsiteY37031"/>
              </a:cxn>
              <a:cxn ang="0">
                <a:pos x="connsiteX37032" y="connsiteY37032"/>
              </a:cxn>
              <a:cxn ang="0">
                <a:pos x="connsiteX37033" y="connsiteY37033"/>
              </a:cxn>
              <a:cxn ang="0">
                <a:pos x="connsiteX37034" y="connsiteY37034"/>
              </a:cxn>
              <a:cxn ang="0">
                <a:pos x="connsiteX37035" y="connsiteY37035"/>
              </a:cxn>
              <a:cxn ang="0">
                <a:pos x="connsiteX37036" y="connsiteY37036"/>
              </a:cxn>
              <a:cxn ang="0">
                <a:pos x="connsiteX37037" y="connsiteY37037"/>
              </a:cxn>
              <a:cxn ang="0">
                <a:pos x="connsiteX37038" y="connsiteY37038"/>
              </a:cxn>
              <a:cxn ang="0">
                <a:pos x="connsiteX37039" y="connsiteY37039"/>
              </a:cxn>
              <a:cxn ang="0">
                <a:pos x="connsiteX37040" y="connsiteY37040"/>
              </a:cxn>
              <a:cxn ang="0">
                <a:pos x="connsiteX37041" y="connsiteY37041"/>
              </a:cxn>
              <a:cxn ang="0">
                <a:pos x="connsiteX37042" y="connsiteY37042"/>
              </a:cxn>
              <a:cxn ang="0">
                <a:pos x="connsiteX37043" y="connsiteY37043"/>
              </a:cxn>
              <a:cxn ang="0">
                <a:pos x="connsiteX37044" y="connsiteY37044"/>
              </a:cxn>
              <a:cxn ang="0">
                <a:pos x="connsiteX37045" y="connsiteY37045"/>
              </a:cxn>
              <a:cxn ang="0">
                <a:pos x="connsiteX37046" y="connsiteY37046"/>
              </a:cxn>
              <a:cxn ang="0">
                <a:pos x="connsiteX37047" y="connsiteY37047"/>
              </a:cxn>
              <a:cxn ang="0">
                <a:pos x="connsiteX37048" y="connsiteY37048"/>
              </a:cxn>
              <a:cxn ang="0">
                <a:pos x="connsiteX37049" y="connsiteY37049"/>
              </a:cxn>
              <a:cxn ang="0">
                <a:pos x="connsiteX37050" y="connsiteY37050"/>
              </a:cxn>
              <a:cxn ang="0">
                <a:pos x="connsiteX37051" y="connsiteY37051"/>
              </a:cxn>
              <a:cxn ang="0">
                <a:pos x="connsiteX37052" y="connsiteY37052"/>
              </a:cxn>
              <a:cxn ang="0">
                <a:pos x="connsiteX37053" y="connsiteY37053"/>
              </a:cxn>
              <a:cxn ang="0">
                <a:pos x="connsiteX37054" y="connsiteY37054"/>
              </a:cxn>
              <a:cxn ang="0">
                <a:pos x="connsiteX37055" y="connsiteY37055"/>
              </a:cxn>
              <a:cxn ang="0">
                <a:pos x="connsiteX37056" y="connsiteY37056"/>
              </a:cxn>
              <a:cxn ang="0">
                <a:pos x="connsiteX37057" y="connsiteY37057"/>
              </a:cxn>
              <a:cxn ang="0">
                <a:pos x="connsiteX37058" y="connsiteY37058"/>
              </a:cxn>
              <a:cxn ang="0">
                <a:pos x="connsiteX37059" y="connsiteY37059"/>
              </a:cxn>
              <a:cxn ang="0">
                <a:pos x="connsiteX37060" y="connsiteY37060"/>
              </a:cxn>
              <a:cxn ang="0">
                <a:pos x="connsiteX37061" y="connsiteY37061"/>
              </a:cxn>
              <a:cxn ang="0">
                <a:pos x="connsiteX37062" y="connsiteY37062"/>
              </a:cxn>
              <a:cxn ang="0">
                <a:pos x="connsiteX37063" y="connsiteY37063"/>
              </a:cxn>
              <a:cxn ang="0">
                <a:pos x="connsiteX37064" y="connsiteY37064"/>
              </a:cxn>
              <a:cxn ang="0">
                <a:pos x="connsiteX37065" y="connsiteY37065"/>
              </a:cxn>
              <a:cxn ang="0">
                <a:pos x="connsiteX37066" y="connsiteY37066"/>
              </a:cxn>
              <a:cxn ang="0">
                <a:pos x="connsiteX37067" y="connsiteY37067"/>
              </a:cxn>
              <a:cxn ang="0">
                <a:pos x="connsiteX37068" y="connsiteY37068"/>
              </a:cxn>
              <a:cxn ang="0">
                <a:pos x="connsiteX37069" y="connsiteY37069"/>
              </a:cxn>
              <a:cxn ang="0">
                <a:pos x="connsiteX37070" y="connsiteY37070"/>
              </a:cxn>
              <a:cxn ang="0">
                <a:pos x="connsiteX37071" y="connsiteY37071"/>
              </a:cxn>
              <a:cxn ang="0">
                <a:pos x="connsiteX37072" y="connsiteY37072"/>
              </a:cxn>
              <a:cxn ang="0">
                <a:pos x="connsiteX37073" y="connsiteY37073"/>
              </a:cxn>
              <a:cxn ang="0">
                <a:pos x="connsiteX37074" y="connsiteY37074"/>
              </a:cxn>
              <a:cxn ang="0">
                <a:pos x="connsiteX37075" y="connsiteY37075"/>
              </a:cxn>
              <a:cxn ang="0">
                <a:pos x="connsiteX37076" y="connsiteY37076"/>
              </a:cxn>
              <a:cxn ang="0">
                <a:pos x="connsiteX37077" y="connsiteY37077"/>
              </a:cxn>
              <a:cxn ang="0">
                <a:pos x="connsiteX37078" y="connsiteY37078"/>
              </a:cxn>
              <a:cxn ang="0">
                <a:pos x="connsiteX37079" y="connsiteY37079"/>
              </a:cxn>
              <a:cxn ang="0">
                <a:pos x="connsiteX37080" y="connsiteY37080"/>
              </a:cxn>
              <a:cxn ang="0">
                <a:pos x="connsiteX37081" y="connsiteY37081"/>
              </a:cxn>
              <a:cxn ang="0">
                <a:pos x="connsiteX37082" y="connsiteY37082"/>
              </a:cxn>
              <a:cxn ang="0">
                <a:pos x="connsiteX37083" y="connsiteY37083"/>
              </a:cxn>
              <a:cxn ang="0">
                <a:pos x="connsiteX37084" y="connsiteY37084"/>
              </a:cxn>
              <a:cxn ang="0">
                <a:pos x="connsiteX37085" y="connsiteY37085"/>
              </a:cxn>
              <a:cxn ang="0">
                <a:pos x="connsiteX37086" y="connsiteY37086"/>
              </a:cxn>
              <a:cxn ang="0">
                <a:pos x="connsiteX37087" y="connsiteY37087"/>
              </a:cxn>
              <a:cxn ang="0">
                <a:pos x="connsiteX37088" y="connsiteY37088"/>
              </a:cxn>
              <a:cxn ang="0">
                <a:pos x="connsiteX37089" y="connsiteY37089"/>
              </a:cxn>
              <a:cxn ang="0">
                <a:pos x="connsiteX37090" y="connsiteY37090"/>
              </a:cxn>
              <a:cxn ang="0">
                <a:pos x="connsiteX37091" y="connsiteY37091"/>
              </a:cxn>
              <a:cxn ang="0">
                <a:pos x="connsiteX37092" y="connsiteY37092"/>
              </a:cxn>
              <a:cxn ang="0">
                <a:pos x="connsiteX37093" y="connsiteY37093"/>
              </a:cxn>
              <a:cxn ang="0">
                <a:pos x="connsiteX37094" y="connsiteY37094"/>
              </a:cxn>
              <a:cxn ang="0">
                <a:pos x="connsiteX37095" y="connsiteY37095"/>
              </a:cxn>
              <a:cxn ang="0">
                <a:pos x="connsiteX37096" y="connsiteY37096"/>
              </a:cxn>
              <a:cxn ang="0">
                <a:pos x="connsiteX37097" y="connsiteY37097"/>
              </a:cxn>
              <a:cxn ang="0">
                <a:pos x="connsiteX37098" y="connsiteY37098"/>
              </a:cxn>
              <a:cxn ang="0">
                <a:pos x="connsiteX37099" y="connsiteY37099"/>
              </a:cxn>
              <a:cxn ang="0">
                <a:pos x="connsiteX37100" y="connsiteY37100"/>
              </a:cxn>
              <a:cxn ang="0">
                <a:pos x="connsiteX37101" y="connsiteY37101"/>
              </a:cxn>
              <a:cxn ang="0">
                <a:pos x="connsiteX37102" y="connsiteY37102"/>
              </a:cxn>
              <a:cxn ang="0">
                <a:pos x="connsiteX37103" y="connsiteY37103"/>
              </a:cxn>
              <a:cxn ang="0">
                <a:pos x="connsiteX37104" y="connsiteY37104"/>
              </a:cxn>
              <a:cxn ang="0">
                <a:pos x="connsiteX37105" y="connsiteY37105"/>
              </a:cxn>
              <a:cxn ang="0">
                <a:pos x="connsiteX37106" y="connsiteY37106"/>
              </a:cxn>
              <a:cxn ang="0">
                <a:pos x="connsiteX37107" y="connsiteY37107"/>
              </a:cxn>
              <a:cxn ang="0">
                <a:pos x="connsiteX37108" y="connsiteY37108"/>
              </a:cxn>
              <a:cxn ang="0">
                <a:pos x="connsiteX37109" y="connsiteY37109"/>
              </a:cxn>
              <a:cxn ang="0">
                <a:pos x="connsiteX37110" y="connsiteY37110"/>
              </a:cxn>
              <a:cxn ang="0">
                <a:pos x="connsiteX37111" y="connsiteY37111"/>
              </a:cxn>
              <a:cxn ang="0">
                <a:pos x="connsiteX37112" y="connsiteY37112"/>
              </a:cxn>
              <a:cxn ang="0">
                <a:pos x="connsiteX37113" y="connsiteY37113"/>
              </a:cxn>
              <a:cxn ang="0">
                <a:pos x="connsiteX37114" y="connsiteY37114"/>
              </a:cxn>
              <a:cxn ang="0">
                <a:pos x="connsiteX37115" y="connsiteY37115"/>
              </a:cxn>
              <a:cxn ang="0">
                <a:pos x="connsiteX37116" y="connsiteY37116"/>
              </a:cxn>
              <a:cxn ang="0">
                <a:pos x="connsiteX37117" y="connsiteY37117"/>
              </a:cxn>
              <a:cxn ang="0">
                <a:pos x="connsiteX37118" y="connsiteY37118"/>
              </a:cxn>
              <a:cxn ang="0">
                <a:pos x="connsiteX37119" y="connsiteY37119"/>
              </a:cxn>
              <a:cxn ang="0">
                <a:pos x="connsiteX37120" y="connsiteY37120"/>
              </a:cxn>
              <a:cxn ang="0">
                <a:pos x="connsiteX37121" y="connsiteY37121"/>
              </a:cxn>
              <a:cxn ang="0">
                <a:pos x="connsiteX37122" y="connsiteY37122"/>
              </a:cxn>
              <a:cxn ang="0">
                <a:pos x="connsiteX37123" y="connsiteY37123"/>
              </a:cxn>
              <a:cxn ang="0">
                <a:pos x="connsiteX37124" y="connsiteY37124"/>
              </a:cxn>
              <a:cxn ang="0">
                <a:pos x="connsiteX37125" y="connsiteY37125"/>
              </a:cxn>
              <a:cxn ang="0">
                <a:pos x="connsiteX37126" y="connsiteY37126"/>
              </a:cxn>
              <a:cxn ang="0">
                <a:pos x="connsiteX37127" y="connsiteY37127"/>
              </a:cxn>
              <a:cxn ang="0">
                <a:pos x="connsiteX37128" y="connsiteY37128"/>
              </a:cxn>
              <a:cxn ang="0">
                <a:pos x="connsiteX37129" y="connsiteY37129"/>
              </a:cxn>
              <a:cxn ang="0">
                <a:pos x="connsiteX37130" y="connsiteY37130"/>
              </a:cxn>
              <a:cxn ang="0">
                <a:pos x="connsiteX37131" y="connsiteY37131"/>
              </a:cxn>
              <a:cxn ang="0">
                <a:pos x="connsiteX37132" y="connsiteY37132"/>
              </a:cxn>
              <a:cxn ang="0">
                <a:pos x="connsiteX37133" y="connsiteY37133"/>
              </a:cxn>
              <a:cxn ang="0">
                <a:pos x="connsiteX37134" y="connsiteY37134"/>
              </a:cxn>
              <a:cxn ang="0">
                <a:pos x="connsiteX37135" y="connsiteY37135"/>
              </a:cxn>
              <a:cxn ang="0">
                <a:pos x="connsiteX37136" y="connsiteY37136"/>
              </a:cxn>
              <a:cxn ang="0">
                <a:pos x="connsiteX37137" y="connsiteY37137"/>
              </a:cxn>
              <a:cxn ang="0">
                <a:pos x="connsiteX37138" y="connsiteY37138"/>
              </a:cxn>
              <a:cxn ang="0">
                <a:pos x="connsiteX37139" y="connsiteY37139"/>
              </a:cxn>
              <a:cxn ang="0">
                <a:pos x="connsiteX37140" y="connsiteY37140"/>
              </a:cxn>
              <a:cxn ang="0">
                <a:pos x="connsiteX37141" y="connsiteY37141"/>
              </a:cxn>
              <a:cxn ang="0">
                <a:pos x="connsiteX37142" y="connsiteY37142"/>
              </a:cxn>
              <a:cxn ang="0">
                <a:pos x="connsiteX37143" y="connsiteY37143"/>
              </a:cxn>
              <a:cxn ang="0">
                <a:pos x="connsiteX37144" y="connsiteY37144"/>
              </a:cxn>
              <a:cxn ang="0">
                <a:pos x="connsiteX37145" y="connsiteY37145"/>
              </a:cxn>
              <a:cxn ang="0">
                <a:pos x="connsiteX37146" y="connsiteY37146"/>
              </a:cxn>
              <a:cxn ang="0">
                <a:pos x="connsiteX37147" y="connsiteY37147"/>
              </a:cxn>
              <a:cxn ang="0">
                <a:pos x="connsiteX37148" y="connsiteY37148"/>
              </a:cxn>
              <a:cxn ang="0">
                <a:pos x="connsiteX37149" y="connsiteY37149"/>
              </a:cxn>
              <a:cxn ang="0">
                <a:pos x="connsiteX37150" y="connsiteY37150"/>
              </a:cxn>
              <a:cxn ang="0">
                <a:pos x="connsiteX37151" y="connsiteY37151"/>
              </a:cxn>
              <a:cxn ang="0">
                <a:pos x="connsiteX37152" y="connsiteY37152"/>
              </a:cxn>
              <a:cxn ang="0">
                <a:pos x="connsiteX37153" y="connsiteY37153"/>
              </a:cxn>
              <a:cxn ang="0">
                <a:pos x="connsiteX37154" y="connsiteY37154"/>
              </a:cxn>
              <a:cxn ang="0">
                <a:pos x="connsiteX37155" y="connsiteY37155"/>
              </a:cxn>
              <a:cxn ang="0">
                <a:pos x="connsiteX37156" y="connsiteY37156"/>
              </a:cxn>
              <a:cxn ang="0">
                <a:pos x="connsiteX37157" y="connsiteY37157"/>
              </a:cxn>
              <a:cxn ang="0">
                <a:pos x="connsiteX37158" y="connsiteY37158"/>
              </a:cxn>
              <a:cxn ang="0">
                <a:pos x="connsiteX37159" y="connsiteY37159"/>
              </a:cxn>
              <a:cxn ang="0">
                <a:pos x="connsiteX37160" y="connsiteY37160"/>
              </a:cxn>
              <a:cxn ang="0">
                <a:pos x="connsiteX37161" y="connsiteY37161"/>
              </a:cxn>
              <a:cxn ang="0">
                <a:pos x="connsiteX37162" y="connsiteY37162"/>
              </a:cxn>
              <a:cxn ang="0">
                <a:pos x="connsiteX37163" y="connsiteY37163"/>
              </a:cxn>
              <a:cxn ang="0">
                <a:pos x="connsiteX37164" y="connsiteY37164"/>
              </a:cxn>
              <a:cxn ang="0">
                <a:pos x="connsiteX37165" y="connsiteY37165"/>
              </a:cxn>
              <a:cxn ang="0">
                <a:pos x="connsiteX37166" y="connsiteY37166"/>
              </a:cxn>
              <a:cxn ang="0">
                <a:pos x="connsiteX37167" y="connsiteY37167"/>
              </a:cxn>
              <a:cxn ang="0">
                <a:pos x="connsiteX37168" y="connsiteY37168"/>
              </a:cxn>
              <a:cxn ang="0">
                <a:pos x="connsiteX37169" y="connsiteY37169"/>
              </a:cxn>
              <a:cxn ang="0">
                <a:pos x="connsiteX37170" y="connsiteY37170"/>
              </a:cxn>
              <a:cxn ang="0">
                <a:pos x="connsiteX37171" y="connsiteY37171"/>
              </a:cxn>
              <a:cxn ang="0">
                <a:pos x="connsiteX37172" y="connsiteY37172"/>
              </a:cxn>
              <a:cxn ang="0">
                <a:pos x="connsiteX37173" y="connsiteY37173"/>
              </a:cxn>
              <a:cxn ang="0">
                <a:pos x="connsiteX37174" y="connsiteY37174"/>
              </a:cxn>
              <a:cxn ang="0">
                <a:pos x="connsiteX37175" y="connsiteY37175"/>
              </a:cxn>
              <a:cxn ang="0">
                <a:pos x="connsiteX37176" y="connsiteY37176"/>
              </a:cxn>
              <a:cxn ang="0">
                <a:pos x="connsiteX37177" y="connsiteY37177"/>
              </a:cxn>
              <a:cxn ang="0">
                <a:pos x="connsiteX37178" y="connsiteY37178"/>
              </a:cxn>
              <a:cxn ang="0">
                <a:pos x="connsiteX37179" y="connsiteY37179"/>
              </a:cxn>
              <a:cxn ang="0">
                <a:pos x="connsiteX37180" y="connsiteY37180"/>
              </a:cxn>
              <a:cxn ang="0">
                <a:pos x="connsiteX37181" y="connsiteY37181"/>
              </a:cxn>
              <a:cxn ang="0">
                <a:pos x="connsiteX37182" y="connsiteY37182"/>
              </a:cxn>
              <a:cxn ang="0">
                <a:pos x="connsiteX37183" y="connsiteY37183"/>
              </a:cxn>
              <a:cxn ang="0">
                <a:pos x="connsiteX37184" y="connsiteY37184"/>
              </a:cxn>
              <a:cxn ang="0">
                <a:pos x="connsiteX37185" y="connsiteY37185"/>
              </a:cxn>
              <a:cxn ang="0">
                <a:pos x="connsiteX37186" y="connsiteY37186"/>
              </a:cxn>
              <a:cxn ang="0">
                <a:pos x="connsiteX37187" y="connsiteY37187"/>
              </a:cxn>
              <a:cxn ang="0">
                <a:pos x="connsiteX37188" y="connsiteY37188"/>
              </a:cxn>
              <a:cxn ang="0">
                <a:pos x="connsiteX37189" y="connsiteY37189"/>
              </a:cxn>
              <a:cxn ang="0">
                <a:pos x="connsiteX37190" y="connsiteY37190"/>
              </a:cxn>
              <a:cxn ang="0">
                <a:pos x="connsiteX37191" y="connsiteY37191"/>
              </a:cxn>
              <a:cxn ang="0">
                <a:pos x="connsiteX37192" y="connsiteY37192"/>
              </a:cxn>
              <a:cxn ang="0">
                <a:pos x="connsiteX37193" y="connsiteY37193"/>
              </a:cxn>
              <a:cxn ang="0">
                <a:pos x="connsiteX37194" y="connsiteY37194"/>
              </a:cxn>
              <a:cxn ang="0">
                <a:pos x="connsiteX37195" y="connsiteY37195"/>
              </a:cxn>
              <a:cxn ang="0">
                <a:pos x="connsiteX37196" y="connsiteY37196"/>
              </a:cxn>
              <a:cxn ang="0">
                <a:pos x="connsiteX37197" y="connsiteY37197"/>
              </a:cxn>
              <a:cxn ang="0">
                <a:pos x="connsiteX37198" y="connsiteY37198"/>
              </a:cxn>
              <a:cxn ang="0">
                <a:pos x="connsiteX37199" y="connsiteY37199"/>
              </a:cxn>
              <a:cxn ang="0">
                <a:pos x="connsiteX37200" y="connsiteY37200"/>
              </a:cxn>
              <a:cxn ang="0">
                <a:pos x="connsiteX37201" y="connsiteY37201"/>
              </a:cxn>
              <a:cxn ang="0">
                <a:pos x="connsiteX37202" y="connsiteY37202"/>
              </a:cxn>
              <a:cxn ang="0">
                <a:pos x="connsiteX37203" y="connsiteY37203"/>
              </a:cxn>
              <a:cxn ang="0">
                <a:pos x="connsiteX37204" y="connsiteY37204"/>
              </a:cxn>
              <a:cxn ang="0">
                <a:pos x="connsiteX37205" y="connsiteY37205"/>
              </a:cxn>
              <a:cxn ang="0">
                <a:pos x="connsiteX37206" y="connsiteY37206"/>
              </a:cxn>
              <a:cxn ang="0">
                <a:pos x="connsiteX37207" y="connsiteY37207"/>
              </a:cxn>
              <a:cxn ang="0">
                <a:pos x="connsiteX37208" y="connsiteY37208"/>
              </a:cxn>
              <a:cxn ang="0">
                <a:pos x="connsiteX37209" y="connsiteY37209"/>
              </a:cxn>
              <a:cxn ang="0">
                <a:pos x="connsiteX37210" y="connsiteY37210"/>
              </a:cxn>
              <a:cxn ang="0">
                <a:pos x="connsiteX37211" y="connsiteY37211"/>
              </a:cxn>
              <a:cxn ang="0">
                <a:pos x="connsiteX37212" y="connsiteY37212"/>
              </a:cxn>
              <a:cxn ang="0">
                <a:pos x="connsiteX37213" y="connsiteY37213"/>
              </a:cxn>
              <a:cxn ang="0">
                <a:pos x="connsiteX37214" y="connsiteY37214"/>
              </a:cxn>
              <a:cxn ang="0">
                <a:pos x="connsiteX37215" y="connsiteY37215"/>
              </a:cxn>
              <a:cxn ang="0">
                <a:pos x="connsiteX37216" y="connsiteY37216"/>
              </a:cxn>
              <a:cxn ang="0">
                <a:pos x="connsiteX37217" y="connsiteY37217"/>
              </a:cxn>
              <a:cxn ang="0">
                <a:pos x="connsiteX37218" y="connsiteY37218"/>
              </a:cxn>
              <a:cxn ang="0">
                <a:pos x="connsiteX37219" y="connsiteY37219"/>
              </a:cxn>
              <a:cxn ang="0">
                <a:pos x="connsiteX37220" y="connsiteY37220"/>
              </a:cxn>
              <a:cxn ang="0">
                <a:pos x="connsiteX37221" y="connsiteY37221"/>
              </a:cxn>
              <a:cxn ang="0">
                <a:pos x="connsiteX37222" y="connsiteY37222"/>
              </a:cxn>
              <a:cxn ang="0">
                <a:pos x="connsiteX37223" y="connsiteY37223"/>
              </a:cxn>
              <a:cxn ang="0">
                <a:pos x="connsiteX37224" y="connsiteY37224"/>
              </a:cxn>
              <a:cxn ang="0">
                <a:pos x="connsiteX37225" y="connsiteY37225"/>
              </a:cxn>
              <a:cxn ang="0">
                <a:pos x="connsiteX37226" y="connsiteY37226"/>
              </a:cxn>
              <a:cxn ang="0">
                <a:pos x="connsiteX37227" y="connsiteY37227"/>
              </a:cxn>
              <a:cxn ang="0">
                <a:pos x="connsiteX37228" y="connsiteY37228"/>
              </a:cxn>
              <a:cxn ang="0">
                <a:pos x="connsiteX37229" y="connsiteY37229"/>
              </a:cxn>
              <a:cxn ang="0">
                <a:pos x="connsiteX37230" y="connsiteY37230"/>
              </a:cxn>
              <a:cxn ang="0">
                <a:pos x="connsiteX37231" y="connsiteY37231"/>
              </a:cxn>
              <a:cxn ang="0">
                <a:pos x="connsiteX37232" y="connsiteY37232"/>
              </a:cxn>
              <a:cxn ang="0">
                <a:pos x="connsiteX37233" y="connsiteY37233"/>
              </a:cxn>
              <a:cxn ang="0">
                <a:pos x="connsiteX37234" y="connsiteY37234"/>
              </a:cxn>
              <a:cxn ang="0">
                <a:pos x="connsiteX37235" y="connsiteY37235"/>
              </a:cxn>
              <a:cxn ang="0">
                <a:pos x="connsiteX37236" y="connsiteY37236"/>
              </a:cxn>
              <a:cxn ang="0">
                <a:pos x="connsiteX37237" y="connsiteY37237"/>
              </a:cxn>
              <a:cxn ang="0">
                <a:pos x="connsiteX37238" y="connsiteY37238"/>
              </a:cxn>
              <a:cxn ang="0">
                <a:pos x="connsiteX37239" y="connsiteY37239"/>
              </a:cxn>
              <a:cxn ang="0">
                <a:pos x="connsiteX37240" y="connsiteY37240"/>
              </a:cxn>
              <a:cxn ang="0">
                <a:pos x="connsiteX37241" y="connsiteY37241"/>
              </a:cxn>
              <a:cxn ang="0">
                <a:pos x="connsiteX37242" y="connsiteY37242"/>
              </a:cxn>
              <a:cxn ang="0">
                <a:pos x="connsiteX37243" y="connsiteY37243"/>
              </a:cxn>
              <a:cxn ang="0">
                <a:pos x="connsiteX37244" y="connsiteY37244"/>
              </a:cxn>
              <a:cxn ang="0">
                <a:pos x="connsiteX37245" y="connsiteY37245"/>
              </a:cxn>
              <a:cxn ang="0">
                <a:pos x="connsiteX37246" y="connsiteY37246"/>
              </a:cxn>
              <a:cxn ang="0">
                <a:pos x="connsiteX37247" y="connsiteY37247"/>
              </a:cxn>
              <a:cxn ang="0">
                <a:pos x="connsiteX37248" y="connsiteY37248"/>
              </a:cxn>
              <a:cxn ang="0">
                <a:pos x="connsiteX37249" y="connsiteY37249"/>
              </a:cxn>
              <a:cxn ang="0">
                <a:pos x="connsiteX37250" y="connsiteY37250"/>
              </a:cxn>
              <a:cxn ang="0">
                <a:pos x="connsiteX37251" y="connsiteY37251"/>
              </a:cxn>
              <a:cxn ang="0">
                <a:pos x="connsiteX37252" y="connsiteY37252"/>
              </a:cxn>
              <a:cxn ang="0">
                <a:pos x="connsiteX37253" y="connsiteY37253"/>
              </a:cxn>
              <a:cxn ang="0">
                <a:pos x="connsiteX37254" y="connsiteY37254"/>
              </a:cxn>
              <a:cxn ang="0">
                <a:pos x="connsiteX37255" y="connsiteY37255"/>
              </a:cxn>
              <a:cxn ang="0">
                <a:pos x="connsiteX37256" y="connsiteY37256"/>
              </a:cxn>
              <a:cxn ang="0">
                <a:pos x="connsiteX37257" y="connsiteY37257"/>
              </a:cxn>
              <a:cxn ang="0">
                <a:pos x="connsiteX37258" y="connsiteY37258"/>
              </a:cxn>
              <a:cxn ang="0">
                <a:pos x="connsiteX37259" y="connsiteY37259"/>
              </a:cxn>
              <a:cxn ang="0">
                <a:pos x="connsiteX37260" y="connsiteY37260"/>
              </a:cxn>
              <a:cxn ang="0">
                <a:pos x="connsiteX37261" y="connsiteY37261"/>
              </a:cxn>
              <a:cxn ang="0">
                <a:pos x="connsiteX37262" y="connsiteY37262"/>
              </a:cxn>
              <a:cxn ang="0">
                <a:pos x="connsiteX37263" y="connsiteY37263"/>
              </a:cxn>
              <a:cxn ang="0">
                <a:pos x="connsiteX37264" y="connsiteY37264"/>
              </a:cxn>
              <a:cxn ang="0">
                <a:pos x="connsiteX37265" y="connsiteY37265"/>
              </a:cxn>
              <a:cxn ang="0">
                <a:pos x="connsiteX37266" y="connsiteY37266"/>
              </a:cxn>
              <a:cxn ang="0">
                <a:pos x="connsiteX37267" y="connsiteY37267"/>
              </a:cxn>
              <a:cxn ang="0">
                <a:pos x="connsiteX37268" y="connsiteY37268"/>
              </a:cxn>
              <a:cxn ang="0">
                <a:pos x="connsiteX37269" y="connsiteY37269"/>
              </a:cxn>
              <a:cxn ang="0">
                <a:pos x="connsiteX37270" y="connsiteY37270"/>
              </a:cxn>
              <a:cxn ang="0">
                <a:pos x="connsiteX37271" y="connsiteY37271"/>
              </a:cxn>
              <a:cxn ang="0">
                <a:pos x="connsiteX37272" y="connsiteY37272"/>
              </a:cxn>
              <a:cxn ang="0">
                <a:pos x="connsiteX37273" y="connsiteY37273"/>
              </a:cxn>
              <a:cxn ang="0">
                <a:pos x="connsiteX37274" y="connsiteY37274"/>
              </a:cxn>
              <a:cxn ang="0">
                <a:pos x="connsiteX37275" y="connsiteY37275"/>
              </a:cxn>
              <a:cxn ang="0">
                <a:pos x="connsiteX37276" y="connsiteY37276"/>
              </a:cxn>
              <a:cxn ang="0">
                <a:pos x="connsiteX37277" y="connsiteY37277"/>
              </a:cxn>
              <a:cxn ang="0">
                <a:pos x="connsiteX37278" y="connsiteY37278"/>
              </a:cxn>
              <a:cxn ang="0">
                <a:pos x="connsiteX37279" y="connsiteY37279"/>
              </a:cxn>
              <a:cxn ang="0">
                <a:pos x="connsiteX37280" y="connsiteY37280"/>
              </a:cxn>
              <a:cxn ang="0">
                <a:pos x="connsiteX37281" y="connsiteY37281"/>
              </a:cxn>
              <a:cxn ang="0">
                <a:pos x="connsiteX37282" y="connsiteY37282"/>
              </a:cxn>
              <a:cxn ang="0">
                <a:pos x="connsiteX37283" y="connsiteY37283"/>
              </a:cxn>
              <a:cxn ang="0">
                <a:pos x="connsiteX37284" y="connsiteY37284"/>
              </a:cxn>
              <a:cxn ang="0">
                <a:pos x="connsiteX37285" y="connsiteY37285"/>
              </a:cxn>
              <a:cxn ang="0">
                <a:pos x="connsiteX37286" y="connsiteY37286"/>
              </a:cxn>
              <a:cxn ang="0">
                <a:pos x="connsiteX37287" y="connsiteY37287"/>
              </a:cxn>
              <a:cxn ang="0">
                <a:pos x="connsiteX37288" y="connsiteY37288"/>
              </a:cxn>
              <a:cxn ang="0">
                <a:pos x="connsiteX37289" y="connsiteY37289"/>
              </a:cxn>
              <a:cxn ang="0">
                <a:pos x="connsiteX37290" y="connsiteY37290"/>
              </a:cxn>
              <a:cxn ang="0">
                <a:pos x="connsiteX37291" y="connsiteY37291"/>
              </a:cxn>
              <a:cxn ang="0">
                <a:pos x="connsiteX37292" y="connsiteY37292"/>
              </a:cxn>
              <a:cxn ang="0">
                <a:pos x="connsiteX37293" y="connsiteY37293"/>
              </a:cxn>
              <a:cxn ang="0">
                <a:pos x="connsiteX37294" y="connsiteY37294"/>
              </a:cxn>
              <a:cxn ang="0">
                <a:pos x="connsiteX37295" y="connsiteY37295"/>
              </a:cxn>
              <a:cxn ang="0">
                <a:pos x="connsiteX37296" y="connsiteY37296"/>
              </a:cxn>
              <a:cxn ang="0">
                <a:pos x="connsiteX37297" y="connsiteY37297"/>
              </a:cxn>
              <a:cxn ang="0">
                <a:pos x="connsiteX37298" y="connsiteY37298"/>
              </a:cxn>
              <a:cxn ang="0">
                <a:pos x="connsiteX37299" y="connsiteY37299"/>
              </a:cxn>
              <a:cxn ang="0">
                <a:pos x="connsiteX37300" y="connsiteY37300"/>
              </a:cxn>
              <a:cxn ang="0">
                <a:pos x="connsiteX37301" y="connsiteY37301"/>
              </a:cxn>
              <a:cxn ang="0">
                <a:pos x="connsiteX37302" y="connsiteY37302"/>
              </a:cxn>
              <a:cxn ang="0">
                <a:pos x="connsiteX37303" y="connsiteY37303"/>
              </a:cxn>
              <a:cxn ang="0">
                <a:pos x="connsiteX37304" y="connsiteY37304"/>
              </a:cxn>
              <a:cxn ang="0">
                <a:pos x="connsiteX37305" y="connsiteY37305"/>
              </a:cxn>
              <a:cxn ang="0">
                <a:pos x="connsiteX37306" y="connsiteY37306"/>
              </a:cxn>
              <a:cxn ang="0">
                <a:pos x="connsiteX37307" y="connsiteY37307"/>
              </a:cxn>
              <a:cxn ang="0">
                <a:pos x="connsiteX37308" y="connsiteY37308"/>
              </a:cxn>
              <a:cxn ang="0">
                <a:pos x="connsiteX37309" y="connsiteY37309"/>
              </a:cxn>
              <a:cxn ang="0">
                <a:pos x="connsiteX37310" y="connsiteY37310"/>
              </a:cxn>
              <a:cxn ang="0">
                <a:pos x="connsiteX37311" y="connsiteY37311"/>
              </a:cxn>
              <a:cxn ang="0">
                <a:pos x="connsiteX37312" y="connsiteY37312"/>
              </a:cxn>
              <a:cxn ang="0">
                <a:pos x="connsiteX37313" y="connsiteY37313"/>
              </a:cxn>
              <a:cxn ang="0">
                <a:pos x="connsiteX37314" y="connsiteY37314"/>
              </a:cxn>
              <a:cxn ang="0">
                <a:pos x="connsiteX37315" y="connsiteY37315"/>
              </a:cxn>
              <a:cxn ang="0">
                <a:pos x="connsiteX37316" y="connsiteY37316"/>
              </a:cxn>
              <a:cxn ang="0">
                <a:pos x="connsiteX37317" y="connsiteY37317"/>
              </a:cxn>
              <a:cxn ang="0">
                <a:pos x="connsiteX37318" y="connsiteY37318"/>
              </a:cxn>
              <a:cxn ang="0">
                <a:pos x="connsiteX37319" y="connsiteY37319"/>
              </a:cxn>
              <a:cxn ang="0">
                <a:pos x="connsiteX37320" y="connsiteY37320"/>
              </a:cxn>
              <a:cxn ang="0">
                <a:pos x="connsiteX37321" y="connsiteY37321"/>
              </a:cxn>
              <a:cxn ang="0">
                <a:pos x="connsiteX37322" y="connsiteY37322"/>
              </a:cxn>
              <a:cxn ang="0">
                <a:pos x="connsiteX37323" y="connsiteY37323"/>
              </a:cxn>
              <a:cxn ang="0">
                <a:pos x="connsiteX37324" y="connsiteY37324"/>
              </a:cxn>
              <a:cxn ang="0">
                <a:pos x="connsiteX37325" y="connsiteY37325"/>
              </a:cxn>
              <a:cxn ang="0">
                <a:pos x="connsiteX37326" y="connsiteY37326"/>
              </a:cxn>
              <a:cxn ang="0">
                <a:pos x="connsiteX37327" y="connsiteY37327"/>
              </a:cxn>
              <a:cxn ang="0">
                <a:pos x="connsiteX37328" y="connsiteY37328"/>
              </a:cxn>
              <a:cxn ang="0">
                <a:pos x="connsiteX37329" y="connsiteY37329"/>
              </a:cxn>
              <a:cxn ang="0">
                <a:pos x="connsiteX37330" y="connsiteY37330"/>
              </a:cxn>
              <a:cxn ang="0">
                <a:pos x="connsiteX37331" y="connsiteY37331"/>
              </a:cxn>
              <a:cxn ang="0">
                <a:pos x="connsiteX37332" y="connsiteY37332"/>
              </a:cxn>
              <a:cxn ang="0">
                <a:pos x="connsiteX37333" y="connsiteY37333"/>
              </a:cxn>
              <a:cxn ang="0">
                <a:pos x="connsiteX37334" y="connsiteY37334"/>
              </a:cxn>
              <a:cxn ang="0">
                <a:pos x="connsiteX37335" y="connsiteY37335"/>
              </a:cxn>
              <a:cxn ang="0">
                <a:pos x="connsiteX37336" y="connsiteY37336"/>
              </a:cxn>
              <a:cxn ang="0">
                <a:pos x="connsiteX37337" y="connsiteY37337"/>
              </a:cxn>
              <a:cxn ang="0">
                <a:pos x="connsiteX37338" y="connsiteY37338"/>
              </a:cxn>
              <a:cxn ang="0">
                <a:pos x="connsiteX37339" y="connsiteY37339"/>
              </a:cxn>
              <a:cxn ang="0">
                <a:pos x="connsiteX37340" y="connsiteY37340"/>
              </a:cxn>
              <a:cxn ang="0">
                <a:pos x="connsiteX37341" y="connsiteY37341"/>
              </a:cxn>
              <a:cxn ang="0">
                <a:pos x="connsiteX37342" y="connsiteY37342"/>
              </a:cxn>
              <a:cxn ang="0">
                <a:pos x="connsiteX37343" y="connsiteY37343"/>
              </a:cxn>
              <a:cxn ang="0">
                <a:pos x="connsiteX37344" y="connsiteY37344"/>
              </a:cxn>
              <a:cxn ang="0">
                <a:pos x="connsiteX37345" y="connsiteY37345"/>
              </a:cxn>
              <a:cxn ang="0">
                <a:pos x="connsiteX37346" y="connsiteY37346"/>
              </a:cxn>
              <a:cxn ang="0">
                <a:pos x="connsiteX37347" y="connsiteY37347"/>
              </a:cxn>
              <a:cxn ang="0">
                <a:pos x="connsiteX37348" y="connsiteY37348"/>
              </a:cxn>
              <a:cxn ang="0">
                <a:pos x="connsiteX37349" y="connsiteY37349"/>
              </a:cxn>
              <a:cxn ang="0">
                <a:pos x="connsiteX37350" y="connsiteY37350"/>
              </a:cxn>
              <a:cxn ang="0">
                <a:pos x="connsiteX37351" y="connsiteY37351"/>
              </a:cxn>
              <a:cxn ang="0">
                <a:pos x="connsiteX37352" y="connsiteY37352"/>
              </a:cxn>
              <a:cxn ang="0">
                <a:pos x="connsiteX37353" y="connsiteY37353"/>
              </a:cxn>
              <a:cxn ang="0">
                <a:pos x="connsiteX37354" y="connsiteY37354"/>
              </a:cxn>
              <a:cxn ang="0">
                <a:pos x="connsiteX37355" y="connsiteY37355"/>
              </a:cxn>
              <a:cxn ang="0">
                <a:pos x="connsiteX37356" y="connsiteY37356"/>
              </a:cxn>
              <a:cxn ang="0">
                <a:pos x="connsiteX37357" y="connsiteY37357"/>
              </a:cxn>
              <a:cxn ang="0">
                <a:pos x="connsiteX37358" y="connsiteY37358"/>
              </a:cxn>
              <a:cxn ang="0">
                <a:pos x="connsiteX37359" y="connsiteY37359"/>
              </a:cxn>
              <a:cxn ang="0">
                <a:pos x="connsiteX37360" y="connsiteY37360"/>
              </a:cxn>
              <a:cxn ang="0">
                <a:pos x="connsiteX37361" y="connsiteY37361"/>
              </a:cxn>
              <a:cxn ang="0">
                <a:pos x="connsiteX37362" y="connsiteY37362"/>
              </a:cxn>
              <a:cxn ang="0">
                <a:pos x="connsiteX37363" y="connsiteY37363"/>
              </a:cxn>
              <a:cxn ang="0">
                <a:pos x="connsiteX37364" y="connsiteY37364"/>
              </a:cxn>
              <a:cxn ang="0">
                <a:pos x="connsiteX37365" y="connsiteY37365"/>
              </a:cxn>
              <a:cxn ang="0">
                <a:pos x="connsiteX37366" y="connsiteY37366"/>
              </a:cxn>
              <a:cxn ang="0">
                <a:pos x="connsiteX37367" y="connsiteY37367"/>
              </a:cxn>
              <a:cxn ang="0">
                <a:pos x="connsiteX37368" y="connsiteY37368"/>
              </a:cxn>
              <a:cxn ang="0">
                <a:pos x="connsiteX37369" y="connsiteY37369"/>
              </a:cxn>
              <a:cxn ang="0">
                <a:pos x="connsiteX37370" y="connsiteY37370"/>
              </a:cxn>
              <a:cxn ang="0">
                <a:pos x="connsiteX37371" y="connsiteY37371"/>
              </a:cxn>
              <a:cxn ang="0">
                <a:pos x="connsiteX37372" y="connsiteY37372"/>
              </a:cxn>
              <a:cxn ang="0">
                <a:pos x="connsiteX37373" y="connsiteY37373"/>
              </a:cxn>
              <a:cxn ang="0">
                <a:pos x="connsiteX37374" y="connsiteY37374"/>
              </a:cxn>
              <a:cxn ang="0">
                <a:pos x="connsiteX37375" y="connsiteY37375"/>
              </a:cxn>
              <a:cxn ang="0">
                <a:pos x="connsiteX37376" y="connsiteY37376"/>
              </a:cxn>
              <a:cxn ang="0">
                <a:pos x="connsiteX37377" y="connsiteY37377"/>
              </a:cxn>
              <a:cxn ang="0">
                <a:pos x="connsiteX37378" y="connsiteY37378"/>
              </a:cxn>
              <a:cxn ang="0">
                <a:pos x="connsiteX37379" y="connsiteY37379"/>
              </a:cxn>
              <a:cxn ang="0">
                <a:pos x="connsiteX37380" y="connsiteY37380"/>
              </a:cxn>
              <a:cxn ang="0">
                <a:pos x="connsiteX37381" y="connsiteY37381"/>
              </a:cxn>
              <a:cxn ang="0">
                <a:pos x="connsiteX37382" y="connsiteY37382"/>
              </a:cxn>
              <a:cxn ang="0">
                <a:pos x="connsiteX37383" y="connsiteY37383"/>
              </a:cxn>
              <a:cxn ang="0">
                <a:pos x="connsiteX37384" y="connsiteY37384"/>
              </a:cxn>
              <a:cxn ang="0">
                <a:pos x="connsiteX37385" y="connsiteY37385"/>
              </a:cxn>
              <a:cxn ang="0">
                <a:pos x="connsiteX37386" y="connsiteY37386"/>
              </a:cxn>
              <a:cxn ang="0">
                <a:pos x="connsiteX37387" y="connsiteY37387"/>
              </a:cxn>
              <a:cxn ang="0">
                <a:pos x="connsiteX37388" y="connsiteY37388"/>
              </a:cxn>
              <a:cxn ang="0">
                <a:pos x="connsiteX37389" y="connsiteY37389"/>
              </a:cxn>
              <a:cxn ang="0">
                <a:pos x="connsiteX37390" y="connsiteY37390"/>
              </a:cxn>
              <a:cxn ang="0">
                <a:pos x="connsiteX37391" y="connsiteY37391"/>
              </a:cxn>
              <a:cxn ang="0">
                <a:pos x="connsiteX37392" y="connsiteY37392"/>
              </a:cxn>
              <a:cxn ang="0">
                <a:pos x="connsiteX37393" y="connsiteY37393"/>
              </a:cxn>
              <a:cxn ang="0">
                <a:pos x="connsiteX37394" y="connsiteY37394"/>
              </a:cxn>
              <a:cxn ang="0">
                <a:pos x="connsiteX37395" y="connsiteY37395"/>
              </a:cxn>
              <a:cxn ang="0">
                <a:pos x="connsiteX37396" y="connsiteY37396"/>
              </a:cxn>
              <a:cxn ang="0">
                <a:pos x="connsiteX37397" y="connsiteY37397"/>
              </a:cxn>
              <a:cxn ang="0">
                <a:pos x="connsiteX37398" y="connsiteY37398"/>
              </a:cxn>
              <a:cxn ang="0">
                <a:pos x="connsiteX37399" y="connsiteY37399"/>
              </a:cxn>
              <a:cxn ang="0">
                <a:pos x="connsiteX37400" y="connsiteY37400"/>
              </a:cxn>
              <a:cxn ang="0">
                <a:pos x="connsiteX37401" y="connsiteY37401"/>
              </a:cxn>
              <a:cxn ang="0">
                <a:pos x="connsiteX37402" y="connsiteY37402"/>
              </a:cxn>
              <a:cxn ang="0">
                <a:pos x="connsiteX37403" y="connsiteY37403"/>
              </a:cxn>
              <a:cxn ang="0">
                <a:pos x="connsiteX37404" y="connsiteY37404"/>
              </a:cxn>
              <a:cxn ang="0">
                <a:pos x="connsiteX37405" y="connsiteY37405"/>
              </a:cxn>
              <a:cxn ang="0">
                <a:pos x="connsiteX37406" y="connsiteY37406"/>
              </a:cxn>
              <a:cxn ang="0">
                <a:pos x="connsiteX37407" y="connsiteY37407"/>
              </a:cxn>
              <a:cxn ang="0">
                <a:pos x="connsiteX37408" y="connsiteY37408"/>
              </a:cxn>
              <a:cxn ang="0">
                <a:pos x="connsiteX37409" y="connsiteY37409"/>
              </a:cxn>
              <a:cxn ang="0">
                <a:pos x="connsiteX37410" y="connsiteY37410"/>
              </a:cxn>
              <a:cxn ang="0">
                <a:pos x="connsiteX37411" y="connsiteY37411"/>
              </a:cxn>
              <a:cxn ang="0">
                <a:pos x="connsiteX37412" y="connsiteY37412"/>
              </a:cxn>
              <a:cxn ang="0">
                <a:pos x="connsiteX37413" y="connsiteY37413"/>
              </a:cxn>
              <a:cxn ang="0">
                <a:pos x="connsiteX37414" y="connsiteY37414"/>
              </a:cxn>
              <a:cxn ang="0">
                <a:pos x="connsiteX37415" y="connsiteY37415"/>
              </a:cxn>
              <a:cxn ang="0">
                <a:pos x="connsiteX37416" y="connsiteY37416"/>
              </a:cxn>
              <a:cxn ang="0">
                <a:pos x="connsiteX37417" y="connsiteY37417"/>
              </a:cxn>
              <a:cxn ang="0">
                <a:pos x="connsiteX37418" y="connsiteY37418"/>
              </a:cxn>
              <a:cxn ang="0">
                <a:pos x="connsiteX37419" y="connsiteY37419"/>
              </a:cxn>
              <a:cxn ang="0">
                <a:pos x="connsiteX37420" y="connsiteY37420"/>
              </a:cxn>
              <a:cxn ang="0">
                <a:pos x="connsiteX37421" y="connsiteY37421"/>
              </a:cxn>
              <a:cxn ang="0">
                <a:pos x="connsiteX37422" y="connsiteY37422"/>
              </a:cxn>
              <a:cxn ang="0">
                <a:pos x="connsiteX37423" y="connsiteY37423"/>
              </a:cxn>
              <a:cxn ang="0">
                <a:pos x="connsiteX37424" y="connsiteY37424"/>
              </a:cxn>
              <a:cxn ang="0">
                <a:pos x="connsiteX37425" y="connsiteY37425"/>
              </a:cxn>
              <a:cxn ang="0">
                <a:pos x="connsiteX37426" y="connsiteY37426"/>
              </a:cxn>
              <a:cxn ang="0">
                <a:pos x="connsiteX37427" y="connsiteY37427"/>
              </a:cxn>
              <a:cxn ang="0">
                <a:pos x="connsiteX37428" y="connsiteY37428"/>
              </a:cxn>
              <a:cxn ang="0">
                <a:pos x="connsiteX37429" y="connsiteY37429"/>
              </a:cxn>
              <a:cxn ang="0">
                <a:pos x="connsiteX37430" y="connsiteY37430"/>
              </a:cxn>
              <a:cxn ang="0">
                <a:pos x="connsiteX37431" y="connsiteY37431"/>
              </a:cxn>
              <a:cxn ang="0">
                <a:pos x="connsiteX37432" y="connsiteY37432"/>
              </a:cxn>
              <a:cxn ang="0">
                <a:pos x="connsiteX37433" y="connsiteY37433"/>
              </a:cxn>
              <a:cxn ang="0">
                <a:pos x="connsiteX37434" y="connsiteY37434"/>
              </a:cxn>
              <a:cxn ang="0">
                <a:pos x="connsiteX37435" y="connsiteY37435"/>
              </a:cxn>
              <a:cxn ang="0">
                <a:pos x="connsiteX37436" y="connsiteY37436"/>
              </a:cxn>
              <a:cxn ang="0">
                <a:pos x="connsiteX37437" y="connsiteY37437"/>
              </a:cxn>
              <a:cxn ang="0">
                <a:pos x="connsiteX37438" y="connsiteY37438"/>
              </a:cxn>
              <a:cxn ang="0">
                <a:pos x="connsiteX37439" y="connsiteY37439"/>
              </a:cxn>
              <a:cxn ang="0">
                <a:pos x="connsiteX37440" y="connsiteY37440"/>
              </a:cxn>
              <a:cxn ang="0">
                <a:pos x="connsiteX37441" y="connsiteY37441"/>
              </a:cxn>
              <a:cxn ang="0">
                <a:pos x="connsiteX37442" y="connsiteY37442"/>
              </a:cxn>
              <a:cxn ang="0">
                <a:pos x="connsiteX37443" y="connsiteY37443"/>
              </a:cxn>
              <a:cxn ang="0">
                <a:pos x="connsiteX37444" y="connsiteY37444"/>
              </a:cxn>
              <a:cxn ang="0">
                <a:pos x="connsiteX37445" y="connsiteY37445"/>
              </a:cxn>
              <a:cxn ang="0">
                <a:pos x="connsiteX37446" y="connsiteY37446"/>
              </a:cxn>
              <a:cxn ang="0">
                <a:pos x="connsiteX37447" y="connsiteY37447"/>
              </a:cxn>
              <a:cxn ang="0">
                <a:pos x="connsiteX37448" y="connsiteY37448"/>
              </a:cxn>
              <a:cxn ang="0">
                <a:pos x="connsiteX37449" y="connsiteY37449"/>
              </a:cxn>
              <a:cxn ang="0">
                <a:pos x="connsiteX37450" y="connsiteY37450"/>
              </a:cxn>
              <a:cxn ang="0">
                <a:pos x="connsiteX37451" y="connsiteY37451"/>
              </a:cxn>
              <a:cxn ang="0">
                <a:pos x="connsiteX37452" y="connsiteY37452"/>
              </a:cxn>
              <a:cxn ang="0">
                <a:pos x="connsiteX37453" y="connsiteY37453"/>
              </a:cxn>
              <a:cxn ang="0">
                <a:pos x="connsiteX37454" y="connsiteY37454"/>
              </a:cxn>
              <a:cxn ang="0">
                <a:pos x="connsiteX37455" y="connsiteY37455"/>
              </a:cxn>
              <a:cxn ang="0">
                <a:pos x="connsiteX37456" y="connsiteY37456"/>
              </a:cxn>
              <a:cxn ang="0">
                <a:pos x="connsiteX37457" y="connsiteY37457"/>
              </a:cxn>
              <a:cxn ang="0">
                <a:pos x="connsiteX37458" y="connsiteY37458"/>
              </a:cxn>
              <a:cxn ang="0">
                <a:pos x="connsiteX37459" y="connsiteY37459"/>
              </a:cxn>
              <a:cxn ang="0">
                <a:pos x="connsiteX37460" y="connsiteY37460"/>
              </a:cxn>
              <a:cxn ang="0">
                <a:pos x="connsiteX37461" y="connsiteY37461"/>
              </a:cxn>
              <a:cxn ang="0">
                <a:pos x="connsiteX37462" y="connsiteY37462"/>
              </a:cxn>
              <a:cxn ang="0">
                <a:pos x="connsiteX37463" y="connsiteY37463"/>
              </a:cxn>
              <a:cxn ang="0">
                <a:pos x="connsiteX37464" y="connsiteY37464"/>
              </a:cxn>
              <a:cxn ang="0">
                <a:pos x="connsiteX37465" y="connsiteY37465"/>
              </a:cxn>
              <a:cxn ang="0">
                <a:pos x="connsiteX37466" y="connsiteY37466"/>
              </a:cxn>
              <a:cxn ang="0">
                <a:pos x="connsiteX37467" y="connsiteY37467"/>
              </a:cxn>
              <a:cxn ang="0">
                <a:pos x="connsiteX37468" y="connsiteY37468"/>
              </a:cxn>
              <a:cxn ang="0">
                <a:pos x="connsiteX37469" y="connsiteY37469"/>
              </a:cxn>
              <a:cxn ang="0">
                <a:pos x="connsiteX37470" y="connsiteY37470"/>
              </a:cxn>
              <a:cxn ang="0">
                <a:pos x="connsiteX37471" y="connsiteY37471"/>
              </a:cxn>
              <a:cxn ang="0">
                <a:pos x="connsiteX37472" y="connsiteY37472"/>
              </a:cxn>
              <a:cxn ang="0">
                <a:pos x="connsiteX37473" y="connsiteY37473"/>
              </a:cxn>
              <a:cxn ang="0">
                <a:pos x="connsiteX37474" y="connsiteY37474"/>
              </a:cxn>
              <a:cxn ang="0">
                <a:pos x="connsiteX37475" y="connsiteY37475"/>
              </a:cxn>
              <a:cxn ang="0">
                <a:pos x="connsiteX37476" y="connsiteY37476"/>
              </a:cxn>
              <a:cxn ang="0">
                <a:pos x="connsiteX37477" y="connsiteY37477"/>
              </a:cxn>
              <a:cxn ang="0">
                <a:pos x="connsiteX37478" y="connsiteY37478"/>
              </a:cxn>
              <a:cxn ang="0">
                <a:pos x="connsiteX37479" y="connsiteY37479"/>
              </a:cxn>
              <a:cxn ang="0">
                <a:pos x="connsiteX37480" y="connsiteY37480"/>
              </a:cxn>
              <a:cxn ang="0">
                <a:pos x="connsiteX37481" y="connsiteY37481"/>
              </a:cxn>
              <a:cxn ang="0">
                <a:pos x="connsiteX37482" y="connsiteY37482"/>
              </a:cxn>
              <a:cxn ang="0">
                <a:pos x="connsiteX37483" y="connsiteY37483"/>
              </a:cxn>
              <a:cxn ang="0">
                <a:pos x="connsiteX37484" y="connsiteY37484"/>
              </a:cxn>
              <a:cxn ang="0">
                <a:pos x="connsiteX37485" y="connsiteY37485"/>
              </a:cxn>
              <a:cxn ang="0">
                <a:pos x="connsiteX37486" y="connsiteY37486"/>
              </a:cxn>
              <a:cxn ang="0">
                <a:pos x="connsiteX37487" y="connsiteY37487"/>
              </a:cxn>
              <a:cxn ang="0">
                <a:pos x="connsiteX37488" y="connsiteY37488"/>
              </a:cxn>
              <a:cxn ang="0">
                <a:pos x="connsiteX37489" y="connsiteY37489"/>
              </a:cxn>
              <a:cxn ang="0">
                <a:pos x="connsiteX37490" y="connsiteY37490"/>
              </a:cxn>
              <a:cxn ang="0">
                <a:pos x="connsiteX37491" y="connsiteY37491"/>
              </a:cxn>
              <a:cxn ang="0">
                <a:pos x="connsiteX37492" y="connsiteY37492"/>
              </a:cxn>
              <a:cxn ang="0">
                <a:pos x="connsiteX37493" y="connsiteY37493"/>
              </a:cxn>
              <a:cxn ang="0">
                <a:pos x="connsiteX37494" y="connsiteY37494"/>
              </a:cxn>
              <a:cxn ang="0">
                <a:pos x="connsiteX37495" y="connsiteY37495"/>
              </a:cxn>
              <a:cxn ang="0">
                <a:pos x="connsiteX37496" y="connsiteY37496"/>
              </a:cxn>
              <a:cxn ang="0">
                <a:pos x="connsiteX37497" y="connsiteY37497"/>
              </a:cxn>
              <a:cxn ang="0">
                <a:pos x="connsiteX37498" y="connsiteY37498"/>
              </a:cxn>
              <a:cxn ang="0">
                <a:pos x="connsiteX37499" y="connsiteY37499"/>
              </a:cxn>
              <a:cxn ang="0">
                <a:pos x="connsiteX37500" y="connsiteY37500"/>
              </a:cxn>
              <a:cxn ang="0">
                <a:pos x="connsiteX37501" y="connsiteY37501"/>
              </a:cxn>
              <a:cxn ang="0">
                <a:pos x="connsiteX37502" y="connsiteY37502"/>
              </a:cxn>
              <a:cxn ang="0">
                <a:pos x="connsiteX37503" y="connsiteY37503"/>
              </a:cxn>
              <a:cxn ang="0">
                <a:pos x="connsiteX37504" y="connsiteY37504"/>
              </a:cxn>
              <a:cxn ang="0">
                <a:pos x="connsiteX37505" y="connsiteY37505"/>
              </a:cxn>
              <a:cxn ang="0">
                <a:pos x="connsiteX37506" y="connsiteY37506"/>
              </a:cxn>
              <a:cxn ang="0">
                <a:pos x="connsiteX37507" y="connsiteY37507"/>
              </a:cxn>
              <a:cxn ang="0">
                <a:pos x="connsiteX37508" y="connsiteY37508"/>
              </a:cxn>
              <a:cxn ang="0">
                <a:pos x="connsiteX37509" y="connsiteY37509"/>
              </a:cxn>
              <a:cxn ang="0">
                <a:pos x="connsiteX37510" y="connsiteY37510"/>
              </a:cxn>
              <a:cxn ang="0">
                <a:pos x="connsiteX37511" y="connsiteY37511"/>
              </a:cxn>
              <a:cxn ang="0">
                <a:pos x="connsiteX37512" y="connsiteY37512"/>
              </a:cxn>
              <a:cxn ang="0">
                <a:pos x="connsiteX37513" y="connsiteY37513"/>
              </a:cxn>
              <a:cxn ang="0">
                <a:pos x="connsiteX37514" y="connsiteY37514"/>
              </a:cxn>
              <a:cxn ang="0">
                <a:pos x="connsiteX37515" y="connsiteY37515"/>
              </a:cxn>
              <a:cxn ang="0">
                <a:pos x="connsiteX37516" y="connsiteY37516"/>
              </a:cxn>
              <a:cxn ang="0">
                <a:pos x="connsiteX37517" y="connsiteY37517"/>
              </a:cxn>
              <a:cxn ang="0">
                <a:pos x="connsiteX37518" y="connsiteY37518"/>
              </a:cxn>
              <a:cxn ang="0">
                <a:pos x="connsiteX37519" y="connsiteY37519"/>
              </a:cxn>
              <a:cxn ang="0">
                <a:pos x="connsiteX37520" y="connsiteY37520"/>
              </a:cxn>
              <a:cxn ang="0">
                <a:pos x="connsiteX37521" y="connsiteY37521"/>
              </a:cxn>
              <a:cxn ang="0">
                <a:pos x="connsiteX37522" y="connsiteY37522"/>
              </a:cxn>
              <a:cxn ang="0">
                <a:pos x="connsiteX37523" y="connsiteY37523"/>
              </a:cxn>
              <a:cxn ang="0">
                <a:pos x="connsiteX37524" y="connsiteY37524"/>
              </a:cxn>
              <a:cxn ang="0">
                <a:pos x="connsiteX37525" y="connsiteY37525"/>
              </a:cxn>
              <a:cxn ang="0">
                <a:pos x="connsiteX37526" y="connsiteY37526"/>
              </a:cxn>
              <a:cxn ang="0">
                <a:pos x="connsiteX37527" y="connsiteY37527"/>
              </a:cxn>
              <a:cxn ang="0">
                <a:pos x="connsiteX37528" y="connsiteY37528"/>
              </a:cxn>
              <a:cxn ang="0">
                <a:pos x="connsiteX37529" y="connsiteY37529"/>
              </a:cxn>
              <a:cxn ang="0">
                <a:pos x="connsiteX37530" y="connsiteY37530"/>
              </a:cxn>
              <a:cxn ang="0">
                <a:pos x="connsiteX37531" y="connsiteY37531"/>
              </a:cxn>
              <a:cxn ang="0">
                <a:pos x="connsiteX37532" y="connsiteY37532"/>
              </a:cxn>
              <a:cxn ang="0">
                <a:pos x="connsiteX37533" y="connsiteY37533"/>
              </a:cxn>
              <a:cxn ang="0">
                <a:pos x="connsiteX37534" y="connsiteY37534"/>
              </a:cxn>
              <a:cxn ang="0">
                <a:pos x="connsiteX37535" y="connsiteY37535"/>
              </a:cxn>
              <a:cxn ang="0">
                <a:pos x="connsiteX37536" y="connsiteY37536"/>
              </a:cxn>
              <a:cxn ang="0">
                <a:pos x="connsiteX37537" y="connsiteY37537"/>
              </a:cxn>
              <a:cxn ang="0">
                <a:pos x="connsiteX37538" y="connsiteY37538"/>
              </a:cxn>
              <a:cxn ang="0">
                <a:pos x="connsiteX37539" y="connsiteY37539"/>
              </a:cxn>
              <a:cxn ang="0">
                <a:pos x="connsiteX37540" y="connsiteY37540"/>
              </a:cxn>
              <a:cxn ang="0">
                <a:pos x="connsiteX37541" y="connsiteY37541"/>
              </a:cxn>
              <a:cxn ang="0">
                <a:pos x="connsiteX37542" y="connsiteY37542"/>
              </a:cxn>
              <a:cxn ang="0">
                <a:pos x="connsiteX37543" y="connsiteY37543"/>
              </a:cxn>
              <a:cxn ang="0">
                <a:pos x="connsiteX37544" y="connsiteY37544"/>
              </a:cxn>
              <a:cxn ang="0">
                <a:pos x="connsiteX37545" y="connsiteY37545"/>
              </a:cxn>
              <a:cxn ang="0">
                <a:pos x="connsiteX37546" y="connsiteY37546"/>
              </a:cxn>
              <a:cxn ang="0">
                <a:pos x="connsiteX37547" y="connsiteY37547"/>
              </a:cxn>
              <a:cxn ang="0">
                <a:pos x="connsiteX37548" y="connsiteY37548"/>
              </a:cxn>
              <a:cxn ang="0">
                <a:pos x="connsiteX37549" y="connsiteY37549"/>
              </a:cxn>
              <a:cxn ang="0">
                <a:pos x="connsiteX37550" y="connsiteY37550"/>
              </a:cxn>
              <a:cxn ang="0">
                <a:pos x="connsiteX37551" y="connsiteY37551"/>
              </a:cxn>
              <a:cxn ang="0">
                <a:pos x="connsiteX37552" y="connsiteY37552"/>
              </a:cxn>
              <a:cxn ang="0">
                <a:pos x="connsiteX37553" y="connsiteY37553"/>
              </a:cxn>
              <a:cxn ang="0">
                <a:pos x="connsiteX37554" y="connsiteY37554"/>
              </a:cxn>
              <a:cxn ang="0">
                <a:pos x="connsiteX37555" y="connsiteY37555"/>
              </a:cxn>
              <a:cxn ang="0">
                <a:pos x="connsiteX37556" y="connsiteY37556"/>
              </a:cxn>
              <a:cxn ang="0">
                <a:pos x="connsiteX37557" y="connsiteY37557"/>
              </a:cxn>
              <a:cxn ang="0">
                <a:pos x="connsiteX37558" y="connsiteY37558"/>
              </a:cxn>
              <a:cxn ang="0">
                <a:pos x="connsiteX37559" y="connsiteY37559"/>
              </a:cxn>
              <a:cxn ang="0">
                <a:pos x="connsiteX37560" y="connsiteY37560"/>
              </a:cxn>
              <a:cxn ang="0">
                <a:pos x="connsiteX37561" y="connsiteY37561"/>
              </a:cxn>
              <a:cxn ang="0">
                <a:pos x="connsiteX37562" y="connsiteY37562"/>
              </a:cxn>
              <a:cxn ang="0">
                <a:pos x="connsiteX37563" y="connsiteY37563"/>
              </a:cxn>
              <a:cxn ang="0">
                <a:pos x="connsiteX37564" y="connsiteY37564"/>
              </a:cxn>
              <a:cxn ang="0">
                <a:pos x="connsiteX37565" y="connsiteY37565"/>
              </a:cxn>
              <a:cxn ang="0">
                <a:pos x="connsiteX37566" y="connsiteY37566"/>
              </a:cxn>
              <a:cxn ang="0">
                <a:pos x="connsiteX37567" y="connsiteY37567"/>
              </a:cxn>
              <a:cxn ang="0">
                <a:pos x="connsiteX37568" y="connsiteY37568"/>
              </a:cxn>
              <a:cxn ang="0">
                <a:pos x="connsiteX37569" y="connsiteY37569"/>
              </a:cxn>
              <a:cxn ang="0">
                <a:pos x="connsiteX37570" y="connsiteY37570"/>
              </a:cxn>
              <a:cxn ang="0">
                <a:pos x="connsiteX37571" y="connsiteY37571"/>
              </a:cxn>
              <a:cxn ang="0">
                <a:pos x="connsiteX37572" y="connsiteY37572"/>
              </a:cxn>
              <a:cxn ang="0">
                <a:pos x="connsiteX37573" y="connsiteY37573"/>
              </a:cxn>
              <a:cxn ang="0">
                <a:pos x="connsiteX37574" y="connsiteY37574"/>
              </a:cxn>
              <a:cxn ang="0">
                <a:pos x="connsiteX37575" y="connsiteY37575"/>
              </a:cxn>
              <a:cxn ang="0">
                <a:pos x="connsiteX37576" y="connsiteY37576"/>
              </a:cxn>
              <a:cxn ang="0">
                <a:pos x="connsiteX37577" y="connsiteY37577"/>
              </a:cxn>
              <a:cxn ang="0">
                <a:pos x="connsiteX37578" y="connsiteY37578"/>
              </a:cxn>
              <a:cxn ang="0">
                <a:pos x="connsiteX37579" y="connsiteY37579"/>
              </a:cxn>
              <a:cxn ang="0">
                <a:pos x="connsiteX37580" y="connsiteY37580"/>
              </a:cxn>
              <a:cxn ang="0">
                <a:pos x="connsiteX37581" y="connsiteY37581"/>
              </a:cxn>
              <a:cxn ang="0">
                <a:pos x="connsiteX37582" y="connsiteY37582"/>
              </a:cxn>
              <a:cxn ang="0">
                <a:pos x="connsiteX37583" y="connsiteY37583"/>
              </a:cxn>
              <a:cxn ang="0">
                <a:pos x="connsiteX37584" y="connsiteY37584"/>
              </a:cxn>
              <a:cxn ang="0">
                <a:pos x="connsiteX37585" y="connsiteY37585"/>
              </a:cxn>
              <a:cxn ang="0">
                <a:pos x="connsiteX37586" y="connsiteY37586"/>
              </a:cxn>
              <a:cxn ang="0">
                <a:pos x="connsiteX37587" y="connsiteY37587"/>
              </a:cxn>
              <a:cxn ang="0">
                <a:pos x="connsiteX37588" y="connsiteY37588"/>
              </a:cxn>
              <a:cxn ang="0">
                <a:pos x="connsiteX37589" y="connsiteY37589"/>
              </a:cxn>
              <a:cxn ang="0">
                <a:pos x="connsiteX37590" y="connsiteY37590"/>
              </a:cxn>
              <a:cxn ang="0">
                <a:pos x="connsiteX37591" y="connsiteY37591"/>
              </a:cxn>
              <a:cxn ang="0">
                <a:pos x="connsiteX37592" y="connsiteY37592"/>
              </a:cxn>
              <a:cxn ang="0">
                <a:pos x="connsiteX37593" y="connsiteY37593"/>
              </a:cxn>
              <a:cxn ang="0">
                <a:pos x="connsiteX37594" y="connsiteY37594"/>
              </a:cxn>
              <a:cxn ang="0">
                <a:pos x="connsiteX37595" y="connsiteY37595"/>
              </a:cxn>
              <a:cxn ang="0">
                <a:pos x="connsiteX37596" y="connsiteY37596"/>
              </a:cxn>
              <a:cxn ang="0">
                <a:pos x="connsiteX37597" y="connsiteY37597"/>
              </a:cxn>
              <a:cxn ang="0">
                <a:pos x="connsiteX37598" y="connsiteY37598"/>
              </a:cxn>
              <a:cxn ang="0">
                <a:pos x="connsiteX37599" y="connsiteY37599"/>
              </a:cxn>
              <a:cxn ang="0">
                <a:pos x="connsiteX37600" y="connsiteY37600"/>
              </a:cxn>
              <a:cxn ang="0">
                <a:pos x="connsiteX37601" y="connsiteY37601"/>
              </a:cxn>
              <a:cxn ang="0">
                <a:pos x="connsiteX37602" y="connsiteY37602"/>
              </a:cxn>
              <a:cxn ang="0">
                <a:pos x="connsiteX37603" y="connsiteY37603"/>
              </a:cxn>
              <a:cxn ang="0">
                <a:pos x="connsiteX37604" y="connsiteY37604"/>
              </a:cxn>
              <a:cxn ang="0">
                <a:pos x="connsiteX37605" y="connsiteY37605"/>
              </a:cxn>
              <a:cxn ang="0">
                <a:pos x="connsiteX37606" y="connsiteY37606"/>
              </a:cxn>
              <a:cxn ang="0">
                <a:pos x="connsiteX37607" y="connsiteY37607"/>
              </a:cxn>
              <a:cxn ang="0">
                <a:pos x="connsiteX37608" y="connsiteY37608"/>
              </a:cxn>
              <a:cxn ang="0">
                <a:pos x="connsiteX37609" y="connsiteY37609"/>
              </a:cxn>
              <a:cxn ang="0">
                <a:pos x="connsiteX37610" y="connsiteY37610"/>
              </a:cxn>
              <a:cxn ang="0">
                <a:pos x="connsiteX37611" y="connsiteY37611"/>
              </a:cxn>
              <a:cxn ang="0">
                <a:pos x="connsiteX37612" y="connsiteY37612"/>
              </a:cxn>
              <a:cxn ang="0">
                <a:pos x="connsiteX37613" y="connsiteY37613"/>
              </a:cxn>
              <a:cxn ang="0">
                <a:pos x="connsiteX37614" y="connsiteY37614"/>
              </a:cxn>
              <a:cxn ang="0">
                <a:pos x="connsiteX37615" y="connsiteY37615"/>
              </a:cxn>
              <a:cxn ang="0">
                <a:pos x="connsiteX37616" y="connsiteY37616"/>
              </a:cxn>
              <a:cxn ang="0">
                <a:pos x="connsiteX37617" y="connsiteY37617"/>
              </a:cxn>
              <a:cxn ang="0">
                <a:pos x="connsiteX37618" y="connsiteY37618"/>
              </a:cxn>
              <a:cxn ang="0">
                <a:pos x="connsiteX37619" y="connsiteY37619"/>
              </a:cxn>
              <a:cxn ang="0">
                <a:pos x="connsiteX37620" y="connsiteY37620"/>
              </a:cxn>
              <a:cxn ang="0">
                <a:pos x="connsiteX37621" y="connsiteY37621"/>
              </a:cxn>
              <a:cxn ang="0">
                <a:pos x="connsiteX37622" y="connsiteY37622"/>
              </a:cxn>
              <a:cxn ang="0">
                <a:pos x="connsiteX37623" y="connsiteY37623"/>
              </a:cxn>
              <a:cxn ang="0">
                <a:pos x="connsiteX37624" y="connsiteY37624"/>
              </a:cxn>
              <a:cxn ang="0">
                <a:pos x="connsiteX37625" y="connsiteY37625"/>
              </a:cxn>
              <a:cxn ang="0">
                <a:pos x="connsiteX37626" y="connsiteY37626"/>
              </a:cxn>
              <a:cxn ang="0">
                <a:pos x="connsiteX37627" y="connsiteY37627"/>
              </a:cxn>
              <a:cxn ang="0">
                <a:pos x="connsiteX37628" y="connsiteY37628"/>
              </a:cxn>
              <a:cxn ang="0">
                <a:pos x="connsiteX37629" y="connsiteY37629"/>
              </a:cxn>
              <a:cxn ang="0">
                <a:pos x="connsiteX37630" y="connsiteY37630"/>
              </a:cxn>
              <a:cxn ang="0">
                <a:pos x="connsiteX37631" y="connsiteY37631"/>
              </a:cxn>
              <a:cxn ang="0">
                <a:pos x="connsiteX37632" y="connsiteY37632"/>
              </a:cxn>
              <a:cxn ang="0">
                <a:pos x="connsiteX37633" y="connsiteY37633"/>
              </a:cxn>
              <a:cxn ang="0">
                <a:pos x="connsiteX37634" y="connsiteY37634"/>
              </a:cxn>
              <a:cxn ang="0">
                <a:pos x="connsiteX37635" y="connsiteY37635"/>
              </a:cxn>
              <a:cxn ang="0">
                <a:pos x="connsiteX37636" y="connsiteY37636"/>
              </a:cxn>
              <a:cxn ang="0">
                <a:pos x="connsiteX37637" y="connsiteY37637"/>
              </a:cxn>
              <a:cxn ang="0">
                <a:pos x="connsiteX37638" y="connsiteY37638"/>
              </a:cxn>
              <a:cxn ang="0">
                <a:pos x="connsiteX37639" y="connsiteY37639"/>
              </a:cxn>
              <a:cxn ang="0">
                <a:pos x="connsiteX37640" y="connsiteY37640"/>
              </a:cxn>
              <a:cxn ang="0">
                <a:pos x="connsiteX37641" y="connsiteY37641"/>
              </a:cxn>
              <a:cxn ang="0">
                <a:pos x="connsiteX37642" y="connsiteY37642"/>
              </a:cxn>
              <a:cxn ang="0">
                <a:pos x="connsiteX37643" y="connsiteY37643"/>
              </a:cxn>
              <a:cxn ang="0">
                <a:pos x="connsiteX37644" y="connsiteY37644"/>
              </a:cxn>
              <a:cxn ang="0">
                <a:pos x="connsiteX37645" y="connsiteY37645"/>
              </a:cxn>
              <a:cxn ang="0">
                <a:pos x="connsiteX37646" y="connsiteY37646"/>
              </a:cxn>
              <a:cxn ang="0">
                <a:pos x="connsiteX37647" y="connsiteY37647"/>
              </a:cxn>
              <a:cxn ang="0">
                <a:pos x="connsiteX37648" y="connsiteY37648"/>
              </a:cxn>
              <a:cxn ang="0">
                <a:pos x="connsiteX37649" y="connsiteY37649"/>
              </a:cxn>
              <a:cxn ang="0">
                <a:pos x="connsiteX37650" y="connsiteY37650"/>
              </a:cxn>
              <a:cxn ang="0">
                <a:pos x="connsiteX37651" y="connsiteY37651"/>
              </a:cxn>
              <a:cxn ang="0">
                <a:pos x="connsiteX37652" y="connsiteY37652"/>
              </a:cxn>
              <a:cxn ang="0">
                <a:pos x="connsiteX37653" y="connsiteY37653"/>
              </a:cxn>
              <a:cxn ang="0">
                <a:pos x="connsiteX37654" y="connsiteY37654"/>
              </a:cxn>
              <a:cxn ang="0">
                <a:pos x="connsiteX37655" y="connsiteY37655"/>
              </a:cxn>
              <a:cxn ang="0">
                <a:pos x="connsiteX37656" y="connsiteY37656"/>
              </a:cxn>
              <a:cxn ang="0">
                <a:pos x="connsiteX37657" y="connsiteY37657"/>
              </a:cxn>
              <a:cxn ang="0">
                <a:pos x="connsiteX37658" y="connsiteY37658"/>
              </a:cxn>
              <a:cxn ang="0">
                <a:pos x="connsiteX37659" y="connsiteY37659"/>
              </a:cxn>
              <a:cxn ang="0">
                <a:pos x="connsiteX37660" y="connsiteY37660"/>
              </a:cxn>
              <a:cxn ang="0">
                <a:pos x="connsiteX37661" y="connsiteY37661"/>
              </a:cxn>
              <a:cxn ang="0">
                <a:pos x="connsiteX37662" y="connsiteY37662"/>
              </a:cxn>
              <a:cxn ang="0">
                <a:pos x="connsiteX37663" y="connsiteY37663"/>
              </a:cxn>
              <a:cxn ang="0">
                <a:pos x="connsiteX37664" y="connsiteY37664"/>
              </a:cxn>
              <a:cxn ang="0">
                <a:pos x="connsiteX37665" y="connsiteY37665"/>
              </a:cxn>
              <a:cxn ang="0">
                <a:pos x="connsiteX37666" y="connsiteY37666"/>
              </a:cxn>
              <a:cxn ang="0">
                <a:pos x="connsiteX37667" y="connsiteY37667"/>
              </a:cxn>
              <a:cxn ang="0">
                <a:pos x="connsiteX37668" y="connsiteY37668"/>
              </a:cxn>
              <a:cxn ang="0">
                <a:pos x="connsiteX37669" y="connsiteY37669"/>
              </a:cxn>
              <a:cxn ang="0">
                <a:pos x="connsiteX37670" y="connsiteY37670"/>
              </a:cxn>
              <a:cxn ang="0">
                <a:pos x="connsiteX37671" y="connsiteY37671"/>
              </a:cxn>
              <a:cxn ang="0">
                <a:pos x="connsiteX37672" y="connsiteY37672"/>
              </a:cxn>
              <a:cxn ang="0">
                <a:pos x="connsiteX37673" y="connsiteY37673"/>
              </a:cxn>
              <a:cxn ang="0">
                <a:pos x="connsiteX37674" y="connsiteY37674"/>
              </a:cxn>
              <a:cxn ang="0">
                <a:pos x="connsiteX37675" y="connsiteY37675"/>
              </a:cxn>
              <a:cxn ang="0">
                <a:pos x="connsiteX37676" y="connsiteY37676"/>
              </a:cxn>
              <a:cxn ang="0">
                <a:pos x="connsiteX37677" y="connsiteY37677"/>
              </a:cxn>
              <a:cxn ang="0">
                <a:pos x="connsiteX37678" y="connsiteY37678"/>
              </a:cxn>
              <a:cxn ang="0">
                <a:pos x="connsiteX37679" y="connsiteY37679"/>
              </a:cxn>
              <a:cxn ang="0">
                <a:pos x="connsiteX37680" y="connsiteY37680"/>
              </a:cxn>
              <a:cxn ang="0">
                <a:pos x="connsiteX37681" y="connsiteY37681"/>
              </a:cxn>
              <a:cxn ang="0">
                <a:pos x="connsiteX37682" y="connsiteY37682"/>
              </a:cxn>
              <a:cxn ang="0">
                <a:pos x="connsiteX37683" y="connsiteY37683"/>
              </a:cxn>
              <a:cxn ang="0">
                <a:pos x="connsiteX37684" y="connsiteY37684"/>
              </a:cxn>
              <a:cxn ang="0">
                <a:pos x="connsiteX37685" y="connsiteY37685"/>
              </a:cxn>
              <a:cxn ang="0">
                <a:pos x="connsiteX37686" y="connsiteY37686"/>
              </a:cxn>
              <a:cxn ang="0">
                <a:pos x="connsiteX37687" y="connsiteY37687"/>
              </a:cxn>
              <a:cxn ang="0">
                <a:pos x="connsiteX37688" y="connsiteY37688"/>
              </a:cxn>
              <a:cxn ang="0">
                <a:pos x="connsiteX37689" y="connsiteY37689"/>
              </a:cxn>
              <a:cxn ang="0">
                <a:pos x="connsiteX37690" y="connsiteY37690"/>
              </a:cxn>
              <a:cxn ang="0">
                <a:pos x="connsiteX37691" y="connsiteY37691"/>
              </a:cxn>
              <a:cxn ang="0">
                <a:pos x="connsiteX37692" y="connsiteY37692"/>
              </a:cxn>
              <a:cxn ang="0">
                <a:pos x="connsiteX37693" y="connsiteY37693"/>
              </a:cxn>
              <a:cxn ang="0">
                <a:pos x="connsiteX37694" y="connsiteY37694"/>
              </a:cxn>
              <a:cxn ang="0">
                <a:pos x="connsiteX37695" y="connsiteY37695"/>
              </a:cxn>
              <a:cxn ang="0">
                <a:pos x="connsiteX37696" y="connsiteY37696"/>
              </a:cxn>
              <a:cxn ang="0">
                <a:pos x="connsiteX37697" y="connsiteY37697"/>
              </a:cxn>
              <a:cxn ang="0">
                <a:pos x="connsiteX37698" y="connsiteY37698"/>
              </a:cxn>
              <a:cxn ang="0">
                <a:pos x="connsiteX37699" y="connsiteY37699"/>
              </a:cxn>
              <a:cxn ang="0">
                <a:pos x="connsiteX37700" y="connsiteY37700"/>
              </a:cxn>
              <a:cxn ang="0">
                <a:pos x="connsiteX37701" y="connsiteY37701"/>
              </a:cxn>
              <a:cxn ang="0">
                <a:pos x="connsiteX37702" y="connsiteY37702"/>
              </a:cxn>
              <a:cxn ang="0">
                <a:pos x="connsiteX37703" y="connsiteY37703"/>
              </a:cxn>
              <a:cxn ang="0">
                <a:pos x="connsiteX37704" y="connsiteY37704"/>
              </a:cxn>
              <a:cxn ang="0">
                <a:pos x="connsiteX37705" y="connsiteY37705"/>
              </a:cxn>
              <a:cxn ang="0">
                <a:pos x="connsiteX37706" y="connsiteY37706"/>
              </a:cxn>
              <a:cxn ang="0">
                <a:pos x="connsiteX37707" y="connsiteY37707"/>
              </a:cxn>
              <a:cxn ang="0">
                <a:pos x="connsiteX37708" y="connsiteY37708"/>
              </a:cxn>
              <a:cxn ang="0">
                <a:pos x="connsiteX37709" y="connsiteY37709"/>
              </a:cxn>
              <a:cxn ang="0">
                <a:pos x="connsiteX37710" y="connsiteY37710"/>
              </a:cxn>
              <a:cxn ang="0">
                <a:pos x="connsiteX37711" y="connsiteY37711"/>
              </a:cxn>
              <a:cxn ang="0">
                <a:pos x="connsiteX37712" y="connsiteY37712"/>
              </a:cxn>
              <a:cxn ang="0">
                <a:pos x="connsiteX37713" y="connsiteY37713"/>
              </a:cxn>
              <a:cxn ang="0">
                <a:pos x="connsiteX37714" y="connsiteY37714"/>
              </a:cxn>
              <a:cxn ang="0">
                <a:pos x="connsiteX37715" y="connsiteY37715"/>
              </a:cxn>
              <a:cxn ang="0">
                <a:pos x="connsiteX37716" y="connsiteY37716"/>
              </a:cxn>
              <a:cxn ang="0">
                <a:pos x="connsiteX37717" y="connsiteY37717"/>
              </a:cxn>
              <a:cxn ang="0">
                <a:pos x="connsiteX37718" y="connsiteY37718"/>
              </a:cxn>
              <a:cxn ang="0">
                <a:pos x="connsiteX37719" y="connsiteY37719"/>
              </a:cxn>
              <a:cxn ang="0">
                <a:pos x="connsiteX37720" y="connsiteY37720"/>
              </a:cxn>
              <a:cxn ang="0">
                <a:pos x="connsiteX37721" y="connsiteY37721"/>
              </a:cxn>
              <a:cxn ang="0">
                <a:pos x="connsiteX37722" y="connsiteY37722"/>
              </a:cxn>
              <a:cxn ang="0">
                <a:pos x="connsiteX37723" y="connsiteY37723"/>
              </a:cxn>
              <a:cxn ang="0">
                <a:pos x="connsiteX37724" y="connsiteY37724"/>
              </a:cxn>
              <a:cxn ang="0">
                <a:pos x="connsiteX37725" y="connsiteY37725"/>
              </a:cxn>
              <a:cxn ang="0">
                <a:pos x="connsiteX37726" y="connsiteY37726"/>
              </a:cxn>
              <a:cxn ang="0">
                <a:pos x="connsiteX37727" y="connsiteY37727"/>
              </a:cxn>
              <a:cxn ang="0">
                <a:pos x="connsiteX37728" y="connsiteY37728"/>
              </a:cxn>
              <a:cxn ang="0">
                <a:pos x="connsiteX37729" y="connsiteY37729"/>
              </a:cxn>
              <a:cxn ang="0">
                <a:pos x="connsiteX37730" y="connsiteY37730"/>
              </a:cxn>
              <a:cxn ang="0">
                <a:pos x="connsiteX37731" y="connsiteY37731"/>
              </a:cxn>
              <a:cxn ang="0">
                <a:pos x="connsiteX37732" y="connsiteY37732"/>
              </a:cxn>
              <a:cxn ang="0">
                <a:pos x="connsiteX37733" y="connsiteY37733"/>
              </a:cxn>
              <a:cxn ang="0">
                <a:pos x="connsiteX37734" y="connsiteY37734"/>
              </a:cxn>
              <a:cxn ang="0">
                <a:pos x="connsiteX37735" y="connsiteY37735"/>
              </a:cxn>
              <a:cxn ang="0">
                <a:pos x="connsiteX37736" y="connsiteY37736"/>
              </a:cxn>
              <a:cxn ang="0">
                <a:pos x="connsiteX37737" y="connsiteY37737"/>
              </a:cxn>
              <a:cxn ang="0">
                <a:pos x="connsiteX37738" y="connsiteY37738"/>
              </a:cxn>
              <a:cxn ang="0">
                <a:pos x="connsiteX37739" y="connsiteY37739"/>
              </a:cxn>
              <a:cxn ang="0">
                <a:pos x="connsiteX37740" y="connsiteY37740"/>
              </a:cxn>
              <a:cxn ang="0">
                <a:pos x="connsiteX37741" y="connsiteY37741"/>
              </a:cxn>
              <a:cxn ang="0">
                <a:pos x="connsiteX37742" y="connsiteY37742"/>
              </a:cxn>
              <a:cxn ang="0">
                <a:pos x="connsiteX37743" y="connsiteY37743"/>
              </a:cxn>
              <a:cxn ang="0">
                <a:pos x="connsiteX37744" y="connsiteY37744"/>
              </a:cxn>
              <a:cxn ang="0">
                <a:pos x="connsiteX37745" y="connsiteY37745"/>
              </a:cxn>
              <a:cxn ang="0">
                <a:pos x="connsiteX37746" y="connsiteY37746"/>
              </a:cxn>
              <a:cxn ang="0">
                <a:pos x="connsiteX37747" y="connsiteY37747"/>
              </a:cxn>
              <a:cxn ang="0">
                <a:pos x="connsiteX37748" y="connsiteY37748"/>
              </a:cxn>
              <a:cxn ang="0">
                <a:pos x="connsiteX37749" y="connsiteY37749"/>
              </a:cxn>
              <a:cxn ang="0">
                <a:pos x="connsiteX37750" y="connsiteY37750"/>
              </a:cxn>
              <a:cxn ang="0">
                <a:pos x="connsiteX37751" y="connsiteY37751"/>
              </a:cxn>
              <a:cxn ang="0">
                <a:pos x="connsiteX37752" y="connsiteY37752"/>
              </a:cxn>
              <a:cxn ang="0">
                <a:pos x="connsiteX37753" y="connsiteY37753"/>
              </a:cxn>
              <a:cxn ang="0">
                <a:pos x="connsiteX37754" y="connsiteY37754"/>
              </a:cxn>
              <a:cxn ang="0">
                <a:pos x="connsiteX37755" y="connsiteY37755"/>
              </a:cxn>
              <a:cxn ang="0">
                <a:pos x="connsiteX37756" y="connsiteY37756"/>
              </a:cxn>
              <a:cxn ang="0">
                <a:pos x="connsiteX37757" y="connsiteY37757"/>
              </a:cxn>
              <a:cxn ang="0">
                <a:pos x="connsiteX37758" y="connsiteY37758"/>
              </a:cxn>
              <a:cxn ang="0">
                <a:pos x="connsiteX37759" y="connsiteY37759"/>
              </a:cxn>
              <a:cxn ang="0">
                <a:pos x="connsiteX37760" y="connsiteY37760"/>
              </a:cxn>
              <a:cxn ang="0">
                <a:pos x="connsiteX37761" y="connsiteY37761"/>
              </a:cxn>
              <a:cxn ang="0">
                <a:pos x="connsiteX37762" y="connsiteY37762"/>
              </a:cxn>
              <a:cxn ang="0">
                <a:pos x="connsiteX37763" y="connsiteY37763"/>
              </a:cxn>
              <a:cxn ang="0">
                <a:pos x="connsiteX37764" y="connsiteY37764"/>
              </a:cxn>
              <a:cxn ang="0">
                <a:pos x="connsiteX37765" y="connsiteY37765"/>
              </a:cxn>
              <a:cxn ang="0">
                <a:pos x="connsiteX37766" y="connsiteY37766"/>
              </a:cxn>
              <a:cxn ang="0">
                <a:pos x="connsiteX37767" y="connsiteY37767"/>
              </a:cxn>
              <a:cxn ang="0">
                <a:pos x="connsiteX37768" y="connsiteY37768"/>
              </a:cxn>
              <a:cxn ang="0">
                <a:pos x="connsiteX37769" y="connsiteY37769"/>
              </a:cxn>
              <a:cxn ang="0">
                <a:pos x="connsiteX37770" y="connsiteY37770"/>
              </a:cxn>
              <a:cxn ang="0">
                <a:pos x="connsiteX37771" y="connsiteY37771"/>
              </a:cxn>
              <a:cxn ang="0">
                <a:pos x="connsiteX37772" y="connsiteY37772"/>
              </a:cxn>
              <a:cxn ang="0">
                <a:pos x="connsiteX37773" y="connsiteY37773"/>
              </a:cxn>
              <a:cxn ang="0">
                <a:pos x="connsiteX37774" y="connsiteY37774"/>
              </a:cxn>
              <a:cxn ang="0">
                <a:pos x="connsiteX37775" y="connsiteY37775"/>
              </a:cxn>
              <a:cxn ang="0">
                <a:pos x="connsiteX37776" y="connsiteY37776"/>
              </a:cxn>
              <a:cxn ang="0">
                <a:pos x="connsiteX37777" y="connsiteY37777"/>
              </a:cxn>
              <a:cxn ang="0">
                <a:pos x="connsiteX37778" y="connsiteY37778"/>
              </a:cxn>
              <a:cxn ang="0">
                <a:pos x="connsiteX37779" y="connsiteY37779"/>
              </a:cxn>
              <a:cxn ang="0">
                <a:pos x="connsiteX37780" y="connsiteY37780"/>
              </a:cxn>
              <a:cxn ang="0">
                <a:pos x="connsiteX37781" y="connsiteY37781"/>
              </a:cxn>
              <a:cxn ang="0">
                <a:pos x="connsiteX37782" y="connsiteY37782"/>
              </a:cxn>
              <a:cxn ang="0">
                <a:pos x="connsiteX37783" y="connsiteY37783"/>
              </a:cxn>
              <a:cxn ang="0">
                <a:pos x="connsiteX37784" y="connsiteY37784"/>
              </a:cxn>
              <a:cxn ang="0">
                <a:pos x="connsiteX37785" y="connsiteY37785"/>
              </a:cxn>
              <a:cxn ang="0">
                <a:pos x="connsiteX37786" y="connsiteY37786"/>
              </a:cxn>
              <a:cxn ang="0">
                <a:pos x="connsiteX37787" y="connsiteY37787"/>
              </a:cxn>
              <a:cxn ang="0">
                <a:pos x="connsiteX37788" y="connsiteY37788"/>
              </a:cxn>
              <a:cxn ang="0">
                <a:pos x="connsiteX37789" y="connsiteY37789"/>
              </a:cxn>
              <a:cxn ang="0">
                <a:pos x="connsiteX37790" y="connsiteY37790"/>
              </a:cxn>
              <a:cxn ang="0">
                <a:pos x="connsiteX37791" y="connsiteY37791"/>
              </a:cxn>
              <a:cxn ang="0">
                <a:pos x="connsiteX37792" y="connsiteY37792"/>
              </a:cxn>
              <a:cxn ang="0">
                <a:pos x="connsiteX37793" y="connsiteY37793"/>
              </a:cxn>
              <a:cxn ang="0">
                <a:pos x="connsiteX37794" y="connsiteY37794"/>
              </a:cxn>
              <a:cxn ang="0">
                <a:pos x="connsiteX37795" y="connsiteY37795"/>
              </a:cxn>
              <a:cxn ang="0">
                <a:pos x="connsiteX37796" y="connsiteY37796"/>
              </a:cxn>
              <a:cxn ang="0">
                <a:pos x="connsiteX37797" y="connsiteY37797"/>
              </a:cxn>
              <a:cxn ang="0">
                <a:pos x="connsiteX37798" y="connsiteY37798"/>
              </a:cxn>
              <a:cxn ang="0">
                <a:pos x="connsiteX37799" y="connsiteY37799"/>
              </a:cxn>
              <a:cxn ang="0">
                <a:pos x="connsiteX37800" y="connsiteY37800"/>
              </a:cxn>
              <a:cxn ang="0">
                <a:pos x="connsiteX37801" y="connsiteY37801"/>
              </a:cxn>
              <a:cxn ang="0">
                <a:pos x="connsiteX37802" y="connsiteY37802"/>
              </a:cxn>
              <a:cxn ang="0">
                <a:pos x="connsiteX37803" y="connsiteY37803"/>
              </a:cxn>
              <a:cxn ang="0">
                <a:pos x="connsiteX37804" y="connsiteY37804"/>
              </a:cxn>
              <a:cxn ang="0">
                <a:pos x="connsiteX37805" y="connsiteY37805"/>
              </a:cxn>
              <a:cxn ang="0">
                <a:pos x="connsiteX37806" y="connsiteY37806"/>
              </a:cxn>
              <a:cxn ang="0">
                <a:pos x="connsiteX37807" y="connsiteY37807"/>
              </a:cxn>
              <a:cxn ang="0">
                <a:pos x="connsiteX37808" y="connsiteY37808"/>
              </a:cxn>
              <a:cxn ang="0">
                <a:pos x="connsiteX37809" y="connsiteY37809"/>
              </a:cxn>
              <a:cxn ang="0">
                <a:pos x="connsiteX37810" y="connsiteY37810"/>
              </a:cxn>
              <a:cxn ang="0">
                <a:pos x="connsiteX37811" y="connsiteY37811"/>
              </a:cxn>
              <a:cxn ang="0">
                <a:pos x="connsiteX37812" y="connsiteY37812"/>
              </a:cxn>
              <a:cxn ang="0">
                <a:pos x="connsiteX37813" y="connsiteY37813"/>
              </a:cxn>
              <a:cxn ang="0">
                <a:pos x="connsiteX37814" y="connsiteY37814"/>
              </a:cxn>
              <a:cxn ang="0">
                <a:pos x="connsiteX37815" y="connsiteY37815"/>
              </a:cxn>
              <a:cxn ang="0">
                <a:pos x="connsiteX37816" y="connsiteY37816"/>
              </a:cxn>
              <a:cxn ang="0">
                <a:pos x="connsiteX37817" y="connsiteY37817"/>
              </a:cxn>
              <a:cxn ang="0">
                <a:pos x="connsiteX37818" y="connsiteY37818"/>
              </a:cxn>
              <a:cxn ang="0">
                <a:pos x="connsiteX37819" y="connsiteY37819"/>
              </a:cxn>
              <a:cxn ang="0">
                <a:pos x="connsiteX37820" y="connsiteY37820"/>
              </a:cxn>
              <a:cxn ang="0">
                <a:pos x="connsiteX37821" y="connsiteY37821"/>
              </a:cxn>
              <a:cxn ang="0">
                <a:pos x="connsiteX37822" y="connsiteY37822"/>
              </a:cxn>
              <a:cxn ang="0">
                <a:pos x="connsiteX37823" y="connsiteY37823"/>
              </a:cxn>
              <a:cxn ang="0">
                <a:pos x="connsiteX37824" y="connsiteY37824"/>
              </a:cxn>
              <a:cxn ang="0">
                <a:pos x="connsiteX37825" y="connsiteY37825"/>
              </a:cxn>
              <a:cxn ang="0">
                <a:pos x="connsiteX37826" y="connsiteY37826"/>
              </a:cxn>
              <a:cxn ang="0">
                <a:pos x="connsiteX37827" y="connsiteY37827"/>
              </a:cxn>
              <a:cxn ang="0">
                <a:pos x="connsiteX37828" y="connsiteY37828"/>
              </a:cxn>
              <a:cxn ang="0">
                <a:pos x="connsiteX37829" y="connsiteY37829"/>
              </a:cxn>
              <a:cxn ang="0">
                <a:pos x="connsiteX37830" y="connsiteY37830"/>
              </a:cxn>
              <a:cxn ang="0">
                <a:pos x="connsiteX37831" y="connsiteY37831"/>
              </a:cxn>
              <a:cxn ang="0">
                <a:pos x="connsiteX37832" y="connsiteY37832"/>
              </a:cxn>
              <a:cxn ang="0">
                <a:pos x="connsiteX37833" y="connsiteY37833"/>
              </a:cxn>
              <a:cxn ang="0">
                <a:pos x="connsiteX37834" y="connsiteY37834"/>
              </a:cxn>
              <a:cxn ang="0">
                <a:pos x="connsiteX37835" y="connsiteY37835"/>
              </a:cxn>
              <a:cxn ang="0">
                <a:pos x="connsiteX37836" y="connsiteY37836"/>
              </a:cxn>
              <a:cxn ang="0">
                <a:pos x="connsiteX37837" y="connsiteY37837"/>
              </a:cxn>
              <a:cxn ang="0">
                <a:pos x="connsiteX37838" y="connsiteY37838"/>
              </a:cxn>
              <a:cxn ang="0">
                <a:pos x="connsiteX37839" y="connsiteY37839"/>
              </a:cxn>
              <a:cxn ang="0">
                <a:pos x="connsiteX37840" y="connsiteY37840"/>
              </a:cxn>
              <a:cxn ang="0">
                <a:pos x="connsiteX37841" y="connsiteY37841"/>
              </a:cxn>
              <a:cxn ang="0">
                <a:pos x="connsiteX37842" y="connsiteY37842"/>
              </a:cxn>
              <a:cxn ang="0">
                <a:pos x="connsiteX37843" y="connsiteY37843"/>
              </a:cxn>
              <a:cxn ang="0">
                <a:pos x="connsiteX37844" y="connsiteY37844"/>
              </a:cxn>
              <a:cxn ang="0">
                <a:pos x="connsiteX37845" y="connsiteY37845"/>
              </a:cxn>
              <a:cxn ang="0">
                <a:pos x="connsiteX37846" y="connsiteY37846"/>
              </a:cxn>
              <a:cxn ang="0">
                <a:pos x="connsiteX37847" y="connsiteY37847"/>
              </a:cxn>
              <a:cxn ang="0">
                <a:pos x="connsiteX37848" y="connsiteY37848"/>
              </a:cxn>
              <a:cxn ang="0">
                <a:pos x="connsiteX37849" y="connsiteY37849"/>
              </a:cxn>
              <a:cxn ang="0">
                <a:pos x="connsiteX37850" y="connsiteY37850"/>
              </a:cxn>
              <a:cxn ang="0">
                <a:pos x="connsiteX37851" y="connsiteY37851"/>
              </a:cxn>
              <a:cxn ang="0">
                <a:pos x="connsiteX37852" y="connsiteY37852"/>
              </a:cxn>
              <a:cxn ang="0">
                <a:pos x="connsiteX37853" y="connsiteY37853"/>
              </a:cxn>
              <a:cxn ang="0">
                <a:pos x="connsiteX37854" y="connsiteY37854"/>
              </a:cxn>
              <a:cxn ang="0">
                <a:pos x="connsiteX37855" y="connsiteY37855"/>
              </a:cxn>
              <a:cxn ang="0">
                <a:pos x="connsiteX37856" y="connsiteY37856"/>
              </a:cxn>
              <a:cxn ang="0">
                <a:pos x="connsiteX37857" y="connsiteY37857"/>
              </a:cxn>
              <a:cxn ang="0">
                <a:pos x="connsiteX37858" y="connsiteY37858"/>
              </a:cxn>
              <a:cxn ang="0">
                <a:pos x="connsiteX37859" y="connsiteY37859"/>
              </a:cxn>
              <a:cxn ang="0">
                <a:pos x="connsiteX37860" y="connsiteY37860"/>
              </a:cxn>
              <a:cxn ang="0">
                <a:pos x="connsiteX37861" y="connsiteY37861"/>
              </a:cxn>
              <a:cxn ang="0">
                <a:pos x="connsiteX37862" y="connsiteY37862"/>
              </a:cxn>
              <a:cxn ang="0">
                <a:pos x="connsiteX37863" y="connsiteY37863"/>
              </a:cxn>
              <a:cxn ang="0">
                <a:pos x="connsiteX37864" y="connsiteY37864"/>
              </a:cxn>
              <a:cxn ang="0">
                <a:pos x="connsiteX37865" y="connsiteY37865"/>
              </a:cxn>
              <a:cxn ang="0">
                <a:pos x="connsiteX37866" y="connsiteY37866"/>
              </a:cxn>
              <a:cxn ang="0">
                <a:pos x="connsiteX37867" y="connsiteY37867"/>
              </a:cxn>
              <a:cxn ang="0">
                <a:pos x="connsiteX37868" y="connsiteY37868"/>
              </a:cxn>
              <a:cxn ang="0">
                <a:pos x="connsiteX37869" y="connsiteY37869"/>
              </a:cxn>
              <a:cxn ang="0">
                <a:pos x="connsiteX37870" y="connsiteY37870"/>
              </a:cxn>
              <a:cxn ang="0">
                <a:pos x="connsiteX37871" y="connsiteY37871"/>
              </a:cxn>
              <a:cxn ang="0">
                <a:pos x="connsiteX37872" y="connsiteY37872"/>
              </a:cxn>
              <a:cxn ang="0">
                <a:pos x="connsiteX37873" y="connsiteY37873"/>
              </a:cxn>
              <a:cxn ang="0">
                <a:pos x="connsiteX37874" y="connsiteY37874"/>
              </a:cxn>
              <a:cxn ang="0">
                <a:pos x="connsiteX37875" y="connsiteY37875"/>
              </a:cxn>
              <a:cxn ang="0">
                <a:pos x="connsiteX37876" y="connsiteY37876"/>
              </a:cxn>
              <a:cxn ang="0">
                <a:pos x="connsiteX37877" y="connsiteY37877"/>
              </a:cxn>
              <a:cxn ang="0">
                <a:pos x="connsiteX37878" y="connsiteY37878"/>
              </a:cxn>
              <a:cxn ang="0">
                <a:pos x="connsiteX37879" y="connsiteY37879"/>
              </a:cxn>
              <a:cxn ang="0">
                <a:pos x="connsiteX37880" y="connsiteY37880"/>
              </a:cxn>
              <a:cxn ang="0">
                <a:pos x="connsiteX37881" y="connsiteY37881"/>
              </a:cxn>
              <a:cxn ang="0">
                <a:pos x="connsiteX37882" y="connsiteY37882"/>
              </a:cxn>
              <a:cxn ang="0">
                <a:pos x="connsiteX37883" y="connsiteY37883"/>
              </a:cxn>
              <a:cxn ang="0">
                <a:pos x="connsiteX37884" y="connsiteY37884"/>
              </a:cxn>
              <a:cxn ang="0">
                <a:pos x="connsiteX37885" y="connsiteY37885"/>
              </a:cxn>
              <a:cxn ang="0">
                <a:pos x="connsiteX37886" y="connsiteY37886"/>
              </a:cxn>
              <a:cxn ang="0">
                <a:pos x="connsiteX37887" y="connsiteY37887"/>
              </a:cxn>
              <a:cxn ang="0">
                <a:pos x="connsiteX37888" y="connsiteY37888"/>
              </a:cxn>
              <a:cxn ang="0">
                <a:pos x="connsiteX37889" y="connsiteY37889"/>
              </a:cxn>
              <a:cxn ang="0">
                <a:pos x="connsiteX37890" y="connsiteY37890"/>
              </a:cxn>
              <a:cxn ang="0">
                <a:pos x="connsiteX37891" y="connsiteY37891"/>
              </a:cxn>
              <a:cxn ang="0">
                <a:pos x="connsiteX37892" y="connsiteY37892"/>
              </a:cxn>
              <a:cxn ang="0">
                <a:pos x="connsiteX37893" y="connsiteY37893"/>
              </a:cxn>
              <a:cxn ang="0">
                <a:pos x="connsiteX37894" y="connsiteY37894"/>
              </a:cxn>
              <a:cxn ang="0">
                <a:pos x="connsiteX37895" y="connsiteY37895"/>
              </a:cxn>
              <a:cxn ang="0">
                <a:pos x="connsiteX37896" y="connsiteY37896"/>
              </a:cxn>
              <a:cxn ang="0">
                <a:pos x="connsiteX37897" y="connsiteY37897"/>
              </a:cxn>
              <a:cxn ang="0">
                <a:pos x="connsiteX37898" y="connsiteY37898"/>
              </a:cxn>
              <a:cxn ang="0">
                <a:pos x="connsiteX37899" y="connsiteY37899"/>
              </a:cxn>
              <a:cxn ang="0">
                <a:pos x="connsiteX37900" y="connsiteY37900"/>
              </a:cxn>
              <a:cxn ang="0">
                <a:pos x="connsiteX37901" y="connsiteY37901"/>
              </a:cxn>
              <a:cxn ang="0">
                <a:pos x="connsiteX37902" y="connsiteY37902"/>
              </a:cxn>
              <a:cxn ang="0">
                <a:pos x="connsiteX37903" y="connsiteY37903"/>
              </a:cxn>
              <a:cxn ang="0">
                <a:pos x="connsiteX37904" y="connsiteY37904"/>
              </a:cxn>
              <a:cxn ang="0">
                <a:pos x="connsiteX37905" y="connsiteY37905"/>
              </a:cxn>
              <a:cxn ang="0">
                <a:pos x="connsiteX37906" y="connsiteY37906"/>
              </a:cxn>
              <a:cxn ang="0">
                <a:pos x="connsiteX37907" y="connsiteY37907"/>
              </a:cxn>
              <a:cxn ang="0">
                <a:pos x="connsiteX37908" y="connsiteY37908"/>
              </a:cxn>
              <a:cxn ang="0">
                <a:pos x="connsiteX37909" y="connsiteY37909"/>
              </a:cxn>
              <a:cxn ang="0">
                <a:pos x="connsiteX37910" y="connsiteY37910"/>
              </a:cxn>
              <a:cxn ang="0">
                <a:pos x="connsiteX37911" y="connsiteY37911"/>
              </a:cxn>
              <a:cxn ang="0">
                <a:pos x="connsiteX37912" y="connsiteY37912"/>
              </a:cxn>
              <a:cxn ang="0">
                <a:pos x="connsiteX37913" y="connsiteY37913"/>
              </a:cxn>
              <a:cxn ang="0">
                <a:pos x="connsiteX37914" y="connsiteY37914"/>
              </a:cxn>
              <a:cxn ang="0">
                <a:pos x="connsiteX37915" y="connsiteY37915"/>
              </a:cxn>
              <a:cxn ang="0">
                <a:pos x="connsiteX37916" y="connsiteY37916"/>
              </a:cxn>
              <a:cxn ang="0">
                <a:pos x="connsiteX37917" y="connsiteY37917"/>
              </a:cxn>
              <a:cxn ang="0">
                <a:pos x="connsiteX37918" y="connsiteY37918"/>
              </a:cxn>
              <a:cxn ang="0">
                <a:pos x="connsiteX37919" y="connsiteY37919"/>
              </a:cxn>
              <a:cxn ang="0">
                <a:pos x="connsiteX37920" y="connsiteY37920"/>
              </a:cxn>
              <a:cxn ang="0">
                <a:pos x="connsiteX37921" y="connsiteY37921"/>
              </a:cxn>
              <a:cxn ang="0">
                <a:pos x="connsiteX37922" y="connsiteY37922"/>
              </a:cxn>
              <a:cxn ang="0">
                <a:pos x="connsiteX37923" y="connsiteY37923"/>
              </a:cxn>
              <a:cxn ang="0">
                <a:pos x="connsiteX37924" y="connsiteY37924"/>
              </a:cxn>
              <a:cxn ang="0">
                <a:pos x="connsiteX37925" y="connsiteY37925"/>
              </a:cxn>
              <a:cxn ang="0">
                <a:pos x="connsiteX37926" y="connsiteY37926"/>
              </a:cxn>
              <a:cxn ang="0">
                <a:pos x="connsiteX37927" y="connsiteY37927"/>
              </a:cxn>
              <a:cxn ang="0">
                <a:pos x="connsiteX37928" y="connsiteY37928"/>
              </a:cxn>
              <a:cxn ang="0">
                <a:pos x="connsiteX37929" y="connsiteY37929"/>
              </a:cxn>
              <a:cxn ang="0">
                <a:pos x="connsiteX37930" y="connsiteY37930"/>
              </a:cxn>
              <a:cxn ang="0">
                <a:pos x="connsiteX37931" y="connsiteY37931"/>
              </a:cxn>
              <a:cxn ang="0">
                <a:pos x="connsiteX37932" y="connsiteY37932"/>
              </a:cxn>
              <a:cxn ang="0">
                <a:pos x="connsiteX37933" y="connsiteY37933"/>
              </a:cxn>
              <a:cxn ang="0">
                <a:pos x="connsiteX37934" y="connsiteY37934"/>
              </a:cxn>
              <a:cxn ang="0">
                <a:pos x="connsiteX37935" y="connsiteY37935"/>
              </a:cxn>
              <a:cxn ang="0">
                <a:pos x="connsiteX37936" y="connsiteY37936"/>
              </a:cxn>
              <a:cxn ang="0">
                <a:pos x="connsiteX37937" y="connsiteY37937"/>
              </a:cxn>
              <a:cxn ang="0">
                <a:pos x="connsiteX37938" y="connsiteY37938"/>
              </a:cxn>
              <a:cxn ang="0">
                <a:pos x="connsiteX37939" y="connsiteY37939"/>
              </a:cxn>
              <a:cxn ang="0">
                <a:pos x="connsiteX37940" y="connsiteY37940"/>
              </a:cxn>
              <a:cxn ang="0">
                <a:pos x="connsiteX37941" y="connsiteY37941"/>
              </a:cxn>
              <a:cxn ang="0">
                <a:pos x="connsiteX37942" y="connsiteY37942"/>
              </a:cxn>
              <a:cxn ang="0">
                <a:pos x="connsiteX37943" y="connsiteY37943"/>
              </a:cxn>
              <a:cxn ang="0">
                <a:pos x="connsiteX37944" y="connsiteY37944"/>
              </a:cxn>
              <a:cxn ang="0">
                <a:pos x="connsiteX37945" y="connsiteY37945"/>
              </a:cxn>
              <a:cxn ang="0">
                <a:pos x="connsiteX37946" y="connsiteY37946"/>
              </a:cxn>
              <a:cxn ang="0">
                <a:pos x="connsiteX37947" y="connsiteY37947"/>
              </a:cxn>
              <a:cxn ang="0">
                <a:pos x="connsiteX37948" y="connsiteY37948"/>
              </a:cxn>
              <a:cxn ang="0">
                <a:pos x="connsiteX37949" y="connsiteY37949"/>
              </a:cxn>
              <a:cxn ang="0">
                <a:pos x="connsiteX37950" y="connsiteY37950"/>
              </a:cxn>
              <a:cxn ang="0">
                <a:pos x="connsiteX37951" y="connsiteY37951"/>
              </a:cxn>
              <a:cxn ang="0">
                <a:pos x="connsiteX37952" y="connsiteY37952"/>
              </a:cxn>
              <a:cxn ang="0">
                <a:pos x="connsiteX37953" y="connsiteY37953"/>
              </a:cxn>
              <a:cxn ang="0">
                <a:pos x="connsiteX37954" y="connsiteY37954"/>
              </a:cxn>
              <a:cxn ang="0">
                <a:pos x="connsiteX37955" y="connsiteY37955"/>
              </a:cxn>
              <a:cxn ang="0">
                <a:pos x="connsiteX37956" y="connsiteY37956"/>
              </a:cxn>
              <a:cxn ang="0">
                <a:pos x="connsiteX37957" y="connsiteY37957"/>
              </a:cxn>
              <a:cxn ang="0">
                <a:pos x="connsiteX37958" y="connsiteY37958"/>
              </a:cxn>
              <a:cxn ang="0">
                <a:pos x="connsiteX37959" y="connsiteY37959"/>
              </a:cxn>
              <a:cxn ang="0">
                <a:pos x="connsiteX37960" y="connsiteY37960"/>
              </a:cxn>
              <a:cxn ang="0">
                <a:pos x="connsiteX37961" y="connsiteY37961"/>
              </a:cxn>
              <a:cxn ang="0">
                <a:pos x="connsiteX37962" y="connsiteY37962"/>
              </a:cxn>
              <a:cxn ang="0">
                <a:pos x="connsiteX37963" y="connsiteY37963"/>
              </a:cxn>
              <a:cxn ang="0">
                <a:pos x="connsiteX37964" y="connsiteY37964"/>
              </a:cxn>
              <a:cxn ang="0">
                <a:pos x="connsiteX37965" y="connsiteY37965"/>
              </a:cxn>
              <a:cxn ang="0">
                <a:pos x="connsiteX37966" y="connsiteY37966"/>
              </a:cxn>
              <a:cxn ang="0">
                <a:pos x="connsiteX37967" y="connsiteY37967"/>
              </a:cxn>
              <a:cxn ang="0">
                <a:pos x="connsiteX37968" y="connsiteY37968"/>
              </a:cxn>
              <a:cxn ang="0">
                <a:pos x="connsiteX37969" y="connsiteY37969"/>
              </a:cxn>
              <a:cxn ang="0">
                <a:pos x="connsiteX37970" y="connsiteY37970"/>
              </a:cxn>
              <a:cxn ang="0">
                <a:pos x="connsiteX37971" y="connsiteY37971"/>
              </a:cxn>
              <a:cxn ang="0">
                <a:pos x="connsiteX37972" y="connsiteY37972"/>
              </a:cxn>
              <a:cxn ang="0">
                <a:pos x="connsiteX37973" y="connsiteY37973"/>
              </a:cxn>
              <a:cxn ang="0">
                <a:pos x="connsiteX37974" y="connsiteY37974"/>
              </a:cxn>
              <a:cxn ang="0">
                <a:pos x="connsiteX37975" y="connsiteY37975"/>
              </a:cxn>
              <a:cxn ang="0">
                <a:pos x="connsiteX37976" y="connsiteY37976"/>
              </a:cxn>
              <a:cxn ang="0">
                <a:pos x="connsiteX37977" y="connsiteY37977"/>
              </a:cxn>
              <a:cxn ang="0">
                <a:pos x="connsiteX37978" y="connsiteY37978"/>
              </a:cxn>
              <a:cxn ang="0">
                <a:pos x="connsiteX37979" y="connsiteY37979"/>
              </a:cxn>
              <a:cxn ang="0">
                <a:pos x="connsiteX37980" y="connsiteY37980"/>
              </a:cxn>
              <a:cxn ang="0">
                <a:pos x="connsiteX37981" y="connsiteY37981"/>
              </a:cxn>
              <a:cxn ang="0">
                <a:pos x="connsiteX37982" y="connsiteY37982"/>
              </a:cxn>
              <a:cxn ang="0">
                <a:pos x="connsiteX37983" y="connsiteY37983"/>
              </a:cxn>
              <a:cxn ang="0">
                <a:pos x="connsiteX37984" y="connsiteY37984"/>
              </a:cxn>
              <a:cxn ang="0">
                <a:pos x="connsiteX37985" y="connsiteY37985"/>
              </a:cxn>
              <a:cxn ang="0">
                <a:pos x="connsiteX37986" y="connsiteY37986"/>
              </a:cxn>
              <a:cxn ang="0">
                <a:pos x="connsiteX37987" y="connsiteY37987"/>
              </a:cxn>
              <a:cxn ang="0">
                <a:pos x="connsiteX37988" y="connsiteY37988"/>
              </a:cxn>
              <a:cxn ang="0">
                <a:pos x="connsiteX37989" y="connsiteY37989"/>
              </a:cxn>
              <a:cxn ang="0">
                <a:pos x="connsiteX37990" y="connsiteY37990"/>
              </a:cxn>
              <a:cxn ang="0">
                <a:pos x="connsiteX37991" y="connsiteY37991"/>
              </a:cxn>
              <a:cxn ang="0">
                <a:pos x="connsiteX37992" y="connsiteY37992"/>
              </a:cxn>
              <a:cxn ang="0">
                <a:pos x="connsiteX37993" y="connsiteY37993"/>
              </a:cxn>
              <a:cxn ang="0">
                <a:pos x="connsiteX37994" y="connsiteY37994"/>
              </a:cxn>
              <a:cxn ang="0">
                <a:pos x="connsiteX37995" y="connsiteY37995"/>
              </a:cxn>
              <a:cxn ang="0">
                <a:pos x="connsiteX37996" y="connsiteY37996"/>
              </a:cxn>
              <a:cxn ang="0">
                <a:pos x="connsiteX37997" y="connsiteY37997"/>
              </a:cxn>
              <a:cxn ang="0">
                <a:pos x="connsiteX37998" y="connsiteY37998"/>
              </a:cxn>
              <a:cxn ang="0">
                <a:pos x="connsiteX37999" y="connsiteY37999"/>
              </a:cxn>
              <a:cxn ang="0">
                <a:pos x="connsiteX38000" y="connsiteY38000"/>
              </a:cxn>
              <a:cxn ang="0">
                <a:pos x="connsiteX38001" y="connsiteY38001"/>
              </a:cxn>
              <a:cxn ang="0">
                <a:pos x="connsiteX38002" y="connsiteY38002"/>
              </a:cxn>
              <a:cxn ang="0">
                <a:pos x="connsiteX38003" y="connsiteY38003"/>
              </a:cxn>
              <a:cxn ang="0">
                <a:pos x="connsiteX38004" y="connsiteY38004"/>
              </a:cxn>
              <a:cxn ang="0">
                <a:pos x="connsiteX38005" y="connsiteY38005"/>
              </a:cxn>
              <a:cxn ang="0">
                <a:pos x="connsiteX38006" y="connsiteY38006"/>
              </a:cxn>
              <a:cxn ang="0">
                <a:pos x="connsiteX38007" y="connsiteY38007"/>
              </a:cxn>
              <a:cxn ang="0">
                <a:pos x="connsiteX38008" y="connsiteY38008"/>
              </a:cxn>
              <a:cxn ang="0">
                <a:pos x="connsiteX38009" y="connsiteY38009"/>
              </a:cxn>
              <a:cxn ang="0">
                <a:pos x="connsiteX38010" y="connsiteY38010"/>
              </a:cxn>
              <a:cxn ang="0">
                <a:pos x="connsiteX38011" y="connsiteY38011"/>
              </a:cxn>
              <a:cxn ang="0">
                <a:pos x="connsiteX38012" y="connsiteY38012"/>
              </a:cxn>
              <a:cxn ang="0">
                <a:pos x="connsiteX38013" y="connsiteY38013"/>
              </a:cxn>
              <a:cxn ang="0">
                <a:pos x="connsiteX38014" y="connsiteY38014"/>
              </a:cxn>
              <a:cxn ang="0">
                <a:pos x="connsiteX38015" y="connsiteY38015"/>
              </a:cxn>
              <a:cxn ang="0">
                <a:pos x="connsiteX38016" y="connsiteY38016"/>
              </a:cxn>
              <a:cxn ang="0">
                <a:pos x="connsiteX38017" y="connsiteY38017"/>
              </a:cxn>
              <a:cxn ang="0">
                <a:pos x="connsiteX38018" y="connsiteY38018"/>
              </a:cxn>
              <a:cxn ang="0">
                <a:pos x="connsiteX38019" y="connsiteY38019"/>
              </a:cxn>
              <a:cxn ang="0">
                <a:pos x="connsiteX38020" y="connsiteY38020"/>
              </a:cxn>
              <a:cxn ang="0">
                <a:pos x="connsiteX38021" y="connsiteY38021"/>
              </a:cxn>
              <a:cxn ang="0">
                <a:pos x="connsiteX38022" y="connsiteY38022"/>
              </a:cxn>
              <a:cxn ang="0">
                <a:pos x="connsiteX38023" y="connsiteY38023"/>
              </a:cxn>
              <a:cxn ang="0">
                <a:pos x="connsiteX38024" y="connsiteY38024"/>
              </a:cxn>
              <a:cxn ang="0">
                <a:pos x="connsiteX38025" y="connsiteY38025"/>
              </a:cxn>
              <a:cxn ang="0">
                <a:pos x="connsiteX38026" y="connsiteY38026"/>
              </a:cxn>
              <a:cxn ang="0">
                <a:pos x="connsiteX38027" y="connsiteY38027"/>
              </a:cxn>
              <a:cxn ang="0">
                <a:pos x="connsiteX38028" y="connsiteY38028"/>
              </a:cxn>
              <a:cxn ang="0">
                <a:pos x="connsiteX38029" y="connsiteY38029"/>
              </a:cxn>
              <a:cxn ang="0">
                <a:pos x="connsiteX38030" y="connsiteY38030"/>
              </a:cxn>
              <a:cxn ang="0">
                <a:pos x="connsiteX38031" y="connsiteY38031"/>
              </a:cxn>
              <a:cxn ang="0">
                <a:pos x="connsiteX38032" y="connsiteY38032"/>
              </a:cxn>
              <a:cxn ang="0">
                <a:pos x="connsiteX38033" y="connsiteY38033"/>
              </a:cxn>
              <a:cxn ang="0">
                <a:pos x="connsiteX38034" y="connsiteY38034"/>
              </a:cxn>
              <a:cxn ang="0">
                <a:pos x="connsiteX38035" y="connsiteY38035"/>
              </a:cxn>
              <a:cxn ang="0">
                <a:pos x="connsiteX38036" y="connsiteY38036"/>
              </a:cxn>
              <a:cxn ang="0">
                <a:pos x="connsiteX38037" y="connsiteY38037"/>
              </a:cxn>
              <a:cxn ang="0">
                <a:pos x="connsiteX38038" y="connsiteY38038"/>
              </a:cxn>
              <a:cxn ang="0">
                <a:pos x="connsiteX38039" y="connsiteY38039"/>
              </a:cxn>
              <a:cxn ang="0">
                <a:pos x="connsiteX38040" y="connsiteY38040"/>
              </a:cxn>
              <a:cxn ang="0">
                <a:pos x="connsiteX38041" y="connsiteY38041"/>
              </a:cxn>
              <a:cxn ang="0">
                <a:pos x="connsiteX38042" y="connsiteY38042"/>
              </a:cxn>
              <a:cxn ang="0">
                <a:pos x="connsiteX38043" y="connsiteY38043"/>
              </a:cxn>
              <a:cxn ang="0">
                <a:pos x="connsiteX38044" y="connsiteY38044"/>
              </a:cxn>
              <a:cxn ang="0">
                <a:pos x="connsiteX38045" y="connsiteY38045"/>
              </a:cxn>
              <a:cxn ang="0">
                <a:pos x="connsiteX38046" y="connsiteY38046"/>
              </a:cxn>
              <a:cxn ang="0">
                <a:pos x="connsiteX38047" y="connsiteY38047"/>
              </a:cxn>
              <a:cxn ang="0">
                <a:pos x="connsiteX38048" y="connsiteY38048"/>
              </a:cxn>
              <a:cxn ang="0">
                <a:pos x="connsiteX38049" y="connsiteY38049"/>
              </a:cxn>
              <a:cxn ang="0">
                <a:pos x="connsiteX38050" y="connsiteY38050"/>
              </a:cxn>
              <a:cxn ang="0">
                <a:pos x="connsiteX38051" y="connsiteY38051"/>
              </a:cxn>
              <a:cxn ang="0">
                <a:pos x="connsiteX38052" y="connsiteY38052"/>
              </a:cxn>
              <a:cxn ang="0">
                <a:pos x="connsiteX38053" y="connsiteY38053"/>
              </a:cxn>
              <a:cxn ang="0">
                <a:pos x="connsiteX38054" y="connsiteY38054"/>
              </a:cxn>
              <a:cxn ang="0">
                <a:pos x="connsiteX38055" y="connsiteY38055"/>
              </a:cxn>
              <a:cxn ang="0">
                <a:pos x="connsiteX38056" y="connsiteY38056"/>
              </a:cxn>
              <a:cxn ang="0">
                <a:pos x="connsiteX38057" y="connsiteY38057"/>
              </a:cxn>
              <a:cxn ang="0">
                <a:pos x="connsiteX38058" y="connsiteY38058"/>
              </a:cxn>
              <a:cxn ang="0">
                <a:pos x="connsiteX38059" y="connsiteY38059"/>
              </a:cxn>
              <a:cxn ang="0">
                <a:pos x="connsiteX38060" y="connsiteY38060"/>
              </a:cxn>
              <a:cxn ang="0">
                <a:pos x="connsiteX38061" y="connsiteY38061"/>
              </a:cxn>
              <a:cxn ang="0">
                <a:pos x="connsiteX38062" y="connsiteY38062"/>
              </a:cxn>
              <a:cxn ang="0">
                <a:pos x="connsiteX38063" y="connsiteY38063"/>
              </a:cxn>
              <a:cxn ang="0">
                <a:pos x="connsiteX38064" y="connsiteY38064"/>
              </a:cxn>
              <a:cxn ang="0">
                <a:pos x="connsiteX38065" y="connsiteY38065"/>
              </a:cxn>
              <a:cxn ang="0">
                <a:pos x="connsiteX38066" y="connsiteY38066"/>
              </a:cxn>
              <a:cxn ang="0">
                <a:pos x="connsiteX38067" y="connsiteY38067"/>
              </a:cxn>
              <a:cxn ang="0">
                <a:pos x="connsiteX38068" y="connsiteY38068"/>
              </a:cxn>
              <a:cxn ang="0">
                <a:pos x="connsiteX38069" y="connsiteY38069"/>
              </a:cxn>
              <a:cxn ang="0">
                <a:pos x="connsiteX38070" y="connsiteY38070"/>
              </a:cxn>
              <a:cxn ang="0">
                <a:pos x="connsiteX38071" y="connsiteY38071"/>
              </a:cxn>
              <a:cxn ang="0">
                <a:pos x="connsiteX38072" y="connsiteY38072"/>
              </a:cxn>
              <a:cxn ang="0">
                <a:pos x="connsiteX38073" y="connsiteY38073"/>
              </a:cxn>
              <a:cxn ang="0">
                <a:pos x="connsiteX38074" y="connsiteY38074"/>
              </a:cxn>
              <a:cxn ang="0">
                <a:pos x="connsiteX38075" y="connsiteY38075"/>
              </a:cxn>
              <a:cxn ang="0">
                <a:pos x="connsiteX38076" y="connsiteY38076"/>
              </a:cxn>
              <a:cxn ang="0">
                <a:pos x="connsiteX38077" y="connsiteY38077"/>
              </a:cxn>
              <a:cxn ang="0">
                <a:pos x="connsiteX38078" y="connsiteY38078"/>
              </a:cxn>
              <a:cxn ang="0">
                <a:pos x="connsiteX38079" y="connsiteY38079"/>
              </a:cxn>
              <a:cxn ang="0">
                <a:pos x="connsiteX38080" y="connsiteY38080"/>
              </a:cxn>
              <a:cxn ang="0">
                <a:pos x="connsiteX38081" y="connsiteY38081"/>
              </a:cxn>
              <a:cxn ang="0">
                <a:pos x="connsiteX38082" y="connsiteY38082"/>
              </a:cxn>
              <a:cxn ang="0">
                <a:pos x="connsiteX38083" y="connsiteY38083"/>
              </a:cxn>
              <a:cxn ang="0">
                <a:pos x="connsiteX38084" y="connsiteY38084"/>
              </a:cxn>
              <a:cxn ang="0">
                <a:pos x="connsiteX38085" y="connsiteY38085"/>
              </a:cxn>
              <a:cxn ang="0">
                <a:pos x="connsiteX38086" y="connsiteY38086"/>
              </a:cxn>
              <a:cxn ang="0">
                <a:pos x="connsiteX38087" y="connsiteY38087"/>
              </a:cxn>
              <a:cxn ang="0">
                <a:pos x="connsiteX38088" y="connsiteY38088"/>
              </a:cxn>
              <a:cxn ang="0">
                <a:pos x="connsiteX38089" y="connsiteY38089"/>
              </a:cxn>
              <a:cxn ang="0">
                <a:pos x="connsiteX38090" y="connsiteY38090"/>
              </a:cxn>
              <a:cxn ang="0">
                <a:pos x="connsiteX38091" y="connsiteY38091"/>
              </a:cxn>
              <a:cxn ang="0">
                <a:pos x="connsiteX38092" y="connsiteY38092"/>
              </a:cxn>
              <a:cxn ang="0">
                <a:pos x="connsiteX38093" y="connsiteY38093"/>
              </a:cxn>
              <a:cxn ang="0">
                <a:pos x="connsiteX38094" y="connsiteY38094"/>
              </a:cxn>
              <a:cxn ang="0">
                <a:pos x="connsiteX38095" y="connsiteY38095"/>
              </a:cxn>
              <a:cxn ang="0">
                <a:pos x="connsiteX38096" y="connsiteY38096"/>
              </a:cxn>
              <a:cxn ang="0">
                <a:pos x="connsiteX38097" y="connsiteY38097"/>
              </a:cxn>
              <a:cxn ang="0">
                <a:pos x="connsiteX38098" y="connsiteY38098"/>
              </a:cxn>
              <a:cxn ang="0">
                <a:pos x="connsiteX38099" y="connsiteY38099"/>
              </a:cxn>
              <a:cxn ang="0">
                <a:pos x="connsiteX38100" y="connsiteY38100"/>
              </a:cxn>
              <a:cxn ang="0">
                <a:pos x="connsiteX38101" y="connsiteY38101"/>
              </a:cxn>
              <a:cxn ang="0">
                <a:pos x="connsiteX38102" y="connsiteY38102"/>
              </a:cxn>
              <a:cxn ang="0">
                <a:pos x="connsiteX38103" y="connsiteY38103"/>
              </a:cxn>
              <a:cxn ang="0">
                <a:pos x="connsiteX38104" y="connsiteY38104"/>
              </a:cxn>
              <a:cxn ang="0">
                <a:pos x="connsiteX38105" y="connsiteY38105"/>
              </a:cxn>
              <a:cxn ang="0">
                <a:pos x="connsiteX38106" y="connsiteY38106"/>
              </a:cxn>
              <a:cxn ang="0">
                <a:pos x="connsiteX38107" y="connsiteY38107"/>
              </a:cxn>
              <a:cxn ang="0">
                <a:pos x="connsiteX38108" y="connsiteY38108"/>
              </a:cxn>
              <a:cxn ang="0">
                <a:pos x="connsiteX38109" y="connsiteY38109"/>
              </a:cxn>
              <a:cxn ang="0">
                <a:pos x="connsiteX38110" y="connsiteY38110"/>
              </a:cxn>
              <a:cxn ang="0">
                <a:pos x="connsiteX38111" y="connsiteY38111"/>
              </a:cxn>
              <a:cxn ang="0">
                <a:pos x="connsiteX38112" y="connsiteY38112"/>
              </a:cxn>
              <a:cxn ang="0">
                <a:pos x="connsiteX38113" y="connsiteY38113"/>
              </a:cxn>
              <a:cxn ang="0">
                <a:pos x="connsiteX38114" y="connsiteY38114"/>
              </a:cxn>
              <a:cxn ang="0">
                <a:pos x="connsiteX38115" y="connsiteY38115"/>
              </a:cxn>
              <a:cxn ang="0">
                <a:pos x="connsiteX38116" y="connsiteY38116"/>
              </a:cxn>
              <a:cxn ang="0">
                <a:pos x="connsiteX38117" y="connsiteY38117"/>
              </a:cxn>
              <a:cxn ang="0">
                <a:pos x="connsiteX38118" y="connsiteY38118"/>
              </a:cxn>
              <a:cxn ang="0">
                <a:pos x="connsiteX38119" y="connsiteY38119"/>
              </a:cxn>
              <a:cxn ang="0">
                <a:pos x="connsiteX38120" y="connsiteY38120"/>
              </a:cxn>
              <a:cxn ang="0">
                <a:pos x="connsiteX38121" y="connsiteY38121"/>
              </a:cxn>
              <a:cxn ang="0">
                <a:pos x="connsiteX38122" y="connsiteY38122"/>
              </a:cxn>
              <a:cxn ang="0">
                <a:pos x="connsiteX38123" y="connsiteY38123"/>
              </a:cxn>
              <a:cxn ang="0">
                <a:pos x="connsiteX38124" y="connsiteY38124"/>
              </a:cxn>
              <a:cxn ang="0">
                <a:pos x="connsiteX38125" y="connsiteY38125"/>
              </a:cxn>
              <a:cxn ang="0">
                <a:pos x="connsiteX38126" y="connsiteY38126"/>
              </a:cxn>
              <a:cxn ang="0">
                <a:pos x="connsiteX38127" y="connsiteY38127"/>
              </a:cxn>
              <a:cxn ang="0">
                <a:pos x="connsiteX38128" y="connsiteY38128"/>
              </a:cxn>
              <a:cxn ang="0">
                <a:pos x="connsiteX38129" y="connsiteY38129"/>
              </a:cxn>
              <a:cxn ang="0">
                <a:pos x="connsiteX38130" y="connsiteY38130"/>
              </a:cxn>
              <a:cxn ang="0">
                <a:pos x="connsiteX38131" y="connsiteY38131"/>
              </a:cxn>
              <a:cxn ang="0">
                <a:pos x="connsiteX38132" y="connsiteY38132"/>
              </a:cxn>
              <a:cxn ang="0">
                <a:pos x="connsiteX38133" y="connsiteY38133"/>
              </a:cxn>
              <a:cxn ang="0">
                <a:pos x="connsiteX38134" y="connsiteY38134"/>
              </a:cxn>
              <a:cxn ang="0">
                <a:pos x="connsiteX38135" y="connsiteY38135"/>
              </a:cxn>
              <a:cxn ang="0">
                <a:pos x="connsiteX38136" y="connsiteY38136"/>
              </a:cxn>
              <a:cxn ang="0">
                <a:pos x="connsiteX38137" y="connsiteY38137"/>
              </a:cxn>
              <a:cxn ang="0">
                <a:pos x="connsiteX38138" y="connsiteY38138"/>
              </a:cxn>
              <a:cxn ang="0">
                <a:pos x="connsiteX38139" y="connsiteY38139"/>
              </a:cxn>
              <a:cxn ang="0">
                <a:pos x="connsiteX38140" y="connsiteY38140"/>
              </a:cxn>
              <a:cxn ang="0">
                <a:pos x="connsiteX38141" y="connsiteY38141"/>
              </a:cxn>
              <a:cxn ang="0">
                <a:pos x="connsiteX38142" y="connsiteY38142"/>
              </a:cxn>
              <a:cxn ang="0">
                <a:pos x="connsiteX38143" y="connsiteY38143"/>
              </a:cxn>
              <a:cxn ang="0">
                <a:pos x="connsiteX38144" y="connsiteY38144"/>
              </a:cxn>
              <a:cxn ang="0">
                <a:pos x="connsiteX38145" y="connsiteY38145"/>
              </a:cxn>
              <a:cxn ang="0">
                <a:pos x="connsiteX38146" y="connsiteY38146"/>
              </a:cxn>
              <a:cxn ang="0">
                <a:pos x="connsiteX38147" y="connsiteY38147"/>
              </a:cxn>
              <a:cxn ang="0">
                <a:pos x="connsiteX38148" y="connsiteY38148"/>
              </a:cxn>
              <a:cxn ang="0">
                <a:pos x="connsiteX38149" y="connsiteY38149"/>
              </a:cxn>
              <a:cxn ang="0">
                <a:pos x="connsiteX38150" y="connsiteY38150"/>
              </a:cxn>
              <a:cxn ang="0">
                <a:pos x="connsiteX38151" y="connsiteY38151"/>
              </a:cxn>
              <a:cxn ang="0">
                <a:pos x="connsiteX38152" y="connsiteY38152"/>
              </a:cxn>
              <a:cxn ang="0">
                <a:pos x="connsiteX38153" y="connsiteY38153"/>
              </a:cxn>
              <a:cxn ang="0">
                <a:pos x="connsiteX38154" y="connsiteY38154"/>
              </a:cxn>
              <a:cxn ang="0">
                <a:pos x="connsiteX38155" y="connsiteY38155"/>
              </a:cxn>
              <a:cxn ang="0">
                <a:pos x="connsiteX38156" y="connsiteY38156"/>
              </a:cxn>
              <a:cxn ang="0">
                <a:pos x="connsiteX38157" y="connsiteY38157"/>
              </a:cxn>
              <a:cxn ang="0">
                <a:pos x="connsiteX38158" y="connsiteY38158"/>
              </a:cxn>
              <a:cxn ang="0">
                <a:pos x="connsiteX38159" y="connsiteY38159"/>
              </a:cxn>
              <a:cxn ang="0">
                <a:pos x="connsiteX38160" y="connsiteY38160"/>
              </a:cxn>
              <a:cxn ang="0">
                <a:pos x="connsiteX38161" y="connsiteY38161"/>
              </a:cxn>
              <a:cxn ang="0">
                <a:pos x="connsiteX38162" y="connsiteY38162"/>
              </a:cxn>
              <a:cxn ang="0">
                <a:pos x="connsiteX38163" y="connsiteY38163"/>
              </a:cxn>
              <a:cxn ang="0">
                <a:pos x="connsiteX38164" y="connsiteY38164"/>
              </a:cxn>
              <a:cxn ang="0">
                <a:pos x="connsiteX38165" y="connsiteY38165"/>
              </a:cxn>
              <a:cxn ang="0">
                <a:pos x="connsiteX38166" y="connsiteY38166"/>
              </a:cxn>
              <a:cxn ang="0">
                <a:pos x="connsiteX38167" y="connsiteY38167"/>
              </a:cxn>
              <a:cxn ang="0">
                <a:pos x="connsiteX38168" y="connsiteY38168"/>
              </a:cxn>
              <a:cxn ang="0">
                <a:pos x="connsiteX38169" y="connsiteY38169"/>
              </a:cxn>
              <a:cxn ang="0">
                <a:pos x="connsiteX38170" y="connsiteY38170"/>
              </a:cxn>
              <a:cxn ang="0">
                <a:pos x="connsiteX38171" y="connsiteY38171"/>
              </a:cxn>
              <a:cxn ang="0">
                <a:pos x="connsiteX38172" y="connsiteY38172"/>
              </a:cxn>
              <a:cxn ang="0">
                <a:pos x="connsiteX38173" y="connsiteY38173"/>
              </a:cxn>
              <a:cxn ang="0">
                <a:pos x="connsiteX38174" y="connsiteY38174"/>
              </a:cxn>
              <a:cxn ang="0">
                <a:pos x="connsiteX38175" y="connsiteY38175"/>
              </a:cxn>
              <a:cxn ang="0">
                <a:pos x="connsiteX38176" y="connsiteY38176"/>
              </a:cxn>
              <a:cxn ang="0">
                <a:pos x="connsiteX38177" y="connsiteY38177"/>
              </a:cxn>
              <a:cxn ang="0">
                <a:pos x="connsiteX38178" y="connsiteY38178"/>
              </a:cxn>
              <a:cxn ang="0">
                <a:pos x="connsiteX38179" y="connsiteY38179"/>
              </a:cxn>
              <a:cxn ang="0">
                <a:pos x="connsiteX38180" y="connsiteY38180"/>
              </a:cxn>
              <a:cxn ang="0">
                <a:pos x="connsiteX38181" y="connsiteY38181"/>
              </a:cxn>
              <a:cxn ang="0">
                <a:pos x="connsiteX38182" y="connsiteY38182"/>
              </a:cxn>
              <a:cxn ang="0">
                <a:pos x="connsiteX38183" y="connsiteY38183"/>
              </a:cxn>
              <a:cxn ang="0">
                <a:pos x="connsiteX38184" y="connsiteY38184"/>
              </a:cxn>
              <a:cxn ang="0">
                <a:pos x="connsiteX38185" y="connsiteY38185"/>
              </a:cxn>
              <a:cxn ang="0">
                <a:pos x="connsiteX38186" y="connsiteY38186"/>
              </a:cxn>
              <a:cxn ang="0">
                <a:pos x="connsiteX38187" y="connsiteY38187"/>
              </a:cxn>
              <a:cxn ang="0">
                <a:pos x="connsiteX38188" y="connsiteY38188"/>
              </a:cxn>
              <a:cxn ang="0">
                <a:pos x="connsiteX38189" y="connsiteY38189"/>
              </a:cxn>
              <a:cxn ang="0">
                <a:pos x="connsiteX38190" y="connsiteY38190"/>
              </a:cxn>
              <a:cxn ang="0">
                <a:pos x="connsiteX38191" y="connsiteY38191"/>
              </a:cxn>
              <a:cxn ang="0">
                <a:pos x="connsiteX38192" y="connsiteY38192"/>
              </a:cxn>
              <a:cxn ang="0">
                <a:pos x="connsiteX38193" y="connsiteY38193"/>
              </a:cxn>
              <a:cxn ang="0">
                <a:pos x="connsiteX38194" y="connsiteY38194"/>
              </a:cxn>
              <a:cxn ang="0">
                <a:pos x="connsiteX38195" y="connsiteY38195"/>
              </a:cxn>
              <a:cxn ang="0">
                <a:pos x="connsiteX38196" y="connsiteY38196"/>
              </a:cxn>
              <a:cxn ang="0">
                <a:pos x="connsiteX38197" y="connsiteY38197"/>
              </a:cxn>
              <a:cxn ang="0">
                <a:pos x="connsiteX38198" y="connsiteY38198"/>
              </a:cxn>
              <a:cxn ang="0">
                <a:pos x="connsiteX38199" y="connsiteY38199"/>
              </a:cxn>
              <a:cxn ang="0">
                <a:pos x="connsiteX38200" y="connsiteY38200"/>
              </a:cxn>
              <a:cxn ang="0">
                <a:pos x="connsiteX38201" y="connsiteY38201"/>
              </a:cxn>
              <a:cxn ang="0">
                <a:pos x="connsiteX38202" y="connsiteY38202"/>
              </a:cxn>
              <a:cxn ang="0">
                <a:pos x="connsiteX38203" y="connsiteY38203"/>
              </a:cxn>
              <a:cxn ang="0">
                <a:pos x="connsiteX38204" y="connsiteY38204"/>
              </a:cxn>
              <a:cxn ang="0">
                <a:pos x="connsiteX38205" y="connsiteY38205"/>
              </a:cxn>
              <a:cxn ang="0">
                <a:pos x="connsiteX38206" y="connsiteY38206"/>
              </a:cxn>
              <a:cxn ang="0">
                <a:pos x="connsiteX38207" y="connsiteY38207"/>
              </a:cxn>
              <a:cxn ang="0">
                <a:pos x="connsiteX38208" y="connsiteY38208"/>
              </a:cxn>
              <a:cxn ang="0">
                <a:pos x="connsiteX38209" y="connsiteY38209"/>
              </a:cxn>
              <a:cxn ang="0">
                <a:pos x="connsiteX38210" y="connsiteY38210"/>
              </a:cxn>
              <a:cxn ang="0">
                <a:pos x="connsiteX38211" y="connsiteY38211"/>
              </a:cxn>
              <a:cxn ang="0">
                <a:pos x="connsiteX38212" y="connsiteY38212"/>
              </a:cxn>
              <a:cxn ang="0">
                <a:pos x="connsiteX38213" y="connsiteY38213"/>
              </a:cxn>
              <a:cxn ang="0">
                <a:pos x="connsiteX38214" y="connsiteY38214"/>
              </a:cxn>
              <a:cxn ang="0">
                <a:pos x="connsiteX38215" y="connsiteY38215"/>
              </a:cxn>
              <a:cxn ang="0">
                <a:pos x="connsiteX38216" y="connsiteY38216"/>
              </a:cxn>
              <a:cxn ang="0">
                <a:pos x="connsiteX38217" y="connsiteY38217"/>
              </a:cxn>
              <a:cxn ang="0">
                <a:pos x="connsiteX38218" y="connsiteY38218"/>
              </a:cxn>
              <a:cxn ang="0">
                <a:pos x="connsiteX38219" y="connsiteY38219"/>
              </a:cxn>
              <a:cxn ang="0">
                <a:pos x="connsiteX38220" y="connsiteY38220"/>
              </a:cxn>
              <a:cxn ang="0">
                <a:pos x="connsiteX38221" y="connsiteY38221"/>
              </a:cxn>
              <a:cxn ang="0">
                <a:pos x="connsiteX38222" y="connsiteY38222"/>
              </a:cxn>
              <a:cxn ang="0">
                <a:pos x="connsiteX38223" y="connsiteY38223"/>
              </a:cxn>
              <a:cxn ang="0">
                <a:pos x="connsiteX38224" y="connsiteY38224"/>
              </a:cxn>
              <a:cxn ang="0">
                <a:pos x="connsiteX38225" y="connsiteY38225"/>
              </a:cxn>
              <a:cxn ang="0">
                <a:pos x="connsiteX38226" y="connsiteY38226"/>
              </a:cxn>
              <a:cxn ang="0">
                <a:pos x="connsiteX38227" y="connsiteY38227"/>
              </a:cxn>
              <a:cxn ang="0">
                <a:pos x="connsiteX38228" y="connsiteY38228"/>
              </a:cxn>
              <a:cxn ang="0">
                <a:pos x="connsiteX38229" y="connsiteY38229"/>
              </a:cxn>
              <a:cxn ang="0">
                <a:pos x="connsiteX38230" y="connsiteY38230"/>
              </a:cxn>
              <a:cxn ang="0">
                <a:pos x="connsiteX38231" y="connsiteY38231"/>
              </a:cxn>
              <a:cxn ang="0">
                <a:pos x="connsiteX38232" y="connsiteY38232"/>
              </a:cxn>
              <a:cxn ang="0">
                <a:pos x="connsiteX38233" y="connsiteY38233"/>
              </a:cxn>
              <a:cxn ang="0">
                <a:pos x="connsiteX38234" y="connsiteY38234"/>
              </a:cxn>
              <a:cxn ang="0">
                <a:pos x="connsiteX38235" y="connsiteY38235"/>
              </a:cxn>
              <a:cxn ang="0">
                <a:pos x="connsiteX38236" y="connsiteY38236"/>
              </a:cxn>
              <a:cxn ang="0">
                <a:pos x="connsiteX38237" y="connsiteY38237"/>
              </a:cxn>
              <a:cxn ang="0">
                <a:pos x="connsiteX38238" y="connsiteY38238"/>
              </a:cxn>
              <a:cxn ang="0">
                <a:pos x="connsiteX38239" y="connsiteY38239"/>
              </a:cxn>
              <a:cxn ang="0">
                <a:pos x="connsiteX38240" y="connsiteY38240"/>
              </a:cxn>
              <a:cxn ang="0">
                <a:pos x="connsiteX38241" y="connsiteY38241"/>
              </a:cxn>
              <a:cxn ang="0">
                <a:pos x="connsiteX38242" y="connsiteY38242"/>
              </a:cxn>
              <a:cxn ang="0">
                <a:pos x="connsiteX38243" y="connsiteY38243"/>
              </a:cxn>
              <a:cxn ang="0">
                <a:pos x="connsiteX38244" y="connsiteY38244"/>
              </a:cxn>
              <a:cxn ang="0">
                <a:pos x="connsiteX38245" y="connsiteY38245"/>
              </a:cxn>
              <a:cxn ang="0">
                <a:pos x="connsiteX38246" y="connsiteY38246"/>
              </a:cxn>
              <a:cxn ang="0">
                <a:pos x="connsiteX38247" y="connsiteY38247"/>
              </a:cxn>
              <a:cxn ang="0">
                <a:pos x="connsiteX38248" y="connsiteY38248"/>
              </a:cxn>
              <a:cxn ang="0">
                <a:pos x="connsiteX38249" y="connsiteY38249"/>
              </a:cxn>
              <a:cxn ang="0">
                <a:pos x="connsiteX38250" y="connsiteY38250"/>
              </a:cxn>
              <a:cxn ang="0">
                <a:pos x="connsiteX38251" y="connsiteY38251"/>
              </a:cxn>
              <a:cxn ang="0">
                <a:pos x="connsiteX38252" y="connsiteY38252"/>
              </a:cxn>
              <a:cxn ang="0">
                <a:pos x="connsiteX38253" y="connsiteY38253"/>
              </a:cxn>
              <a:cxn ang="0">
                <a:pos x="connsiteX38254" y="connsiteY38254"/>
              </a:cxn>
              <a:cxn ang="0">
                <a:pos x="connsiteX38255" y="connsiteY38255"/>
              </a:cxn>
              <a:cxn ang="0">
                <a:pos x="connsiteX38256" y="connsiteY38256"/>
              </a:cxn>
              <a:cxn ang="0">
                <a:pos x="connsiteX38257" y="connsiteY38257"/>
              </a:cxn>
              <a:cxn ang="0">
                <a:pos x="connsiteX38258" y="connsiteY38258"/>
              </a:cxn>
              <a:cxn ang="0">
                <a:pos x="connsiteX38259" y="connsiteY38259"/>
              </a:cxn>
              <a:cxn ang="0">
                <a:pos x="connsiteX38260" y="connsiteY38260"/>
              </a:cxn>
              <a:cxn ang="0">
                <a:pos x="connsiteX38261" y="connsiteY38261"/>
              </a:cxn>
              <a:cxn ang="0">
                <a:pos x="connsiteX38262" y="connsiteY38262"/>
              </a:cxn>
              <a:cxn ang="0">
                <a:pos x="connsiteX38263" y="connsiteY38263"/>
              </a:cxn>
              <a:cxn ang="0">
                <a:pos x="connsiteX38264" y="connsiteY38264"/>
              </a:cxn>
              <a:cxn ang="0">
                <a:pos x="connsiteX38265" y="connsiteY38265"/>
              </a:cxn>
              <a:cxn ang="0">
                <a:pos x="connsiteX38266" y="connsiteY38266"/>
              </a:cxn>
              <a:cxn ang="0">
                <a:pos x="connsiteX38267" y="connsiteY38267"/>
              </a:cxn>
              <a:cxn ang="0">
                <a:pos x="connsiteX38268" y="connsiteY38268"/>
              </a:cxn>
              <a:cxn ang="0">
                <a:pos x="connsiteX38269" y="connsiteY38269"/>
              </a:cxn>
              <a:cxn ang="0">
                <a:pos x="connsiteX38270" y="connsiteY38270"/>
              </a:cxn>
              <a:cxn ang="0">
                <a:pos x="connsiteX38271" y="connsiteY38271"/>
              </a:cxn>
              <a:cxn ang="0">
                <a:pos x="connsiteX38272" y="connsiteY38272"/>
              </a:cxn>
              <a:cxn ang="0">
                <a:pos x="connsiteX38273" y="connsiteY38273"/>
              </a:cxn>
              <a:cxn ang="0">
                <a:pos x="connsiteX38274" y="connsiteY38274"/>
              </a:cxn>
              <a:cxn ang="0">
                <a:pos x="connsiteX38275" y="connsiteY38275"/>
              </a:cxn>
              <a:cxn ang="0">
                <a:pos x="connsiteX38276" y="connsiteY38276"/>
              </a:cxn>
              <a:cxn ang="0">
                <a:pos x="connsiteX38277" y="connsiteY38277"/>
              </a:cxn>
              <a:cxn ang="0">
                <a:pos x="connsiteX38278" y="connsiteY38278"/>
              </a:cxn>
              <a:cxn ang="0">
                <a:pos x="connsiteX38279" y="connsiteY38279"/>
              </a:cxn>
              <a:cxn ang="0">
                <a:pos x="connsiteX38280" y="connsiteY38280"/>
              </a:cxn>
              <a:cxn ang="0">
                <a:pos x="connsiteX38281" y="connsiteY38281"/>
              </a:cxn>
              <a:cxn ang="0">
                <a:pos x="connsiteX38282" y="connsiteY38282"/>
              </a:cxn>
              <a:cxn ang="0">
                <a:pos x="connsiteX38283" y="connsiteY38283"/>
              </a:cxn>
              <a:cxn ang="0">
                <a:pos x="connsiteX38284" y="connsiteY38284"/>
              </a:cxn>
              <a:cxn ang="0">
                <a:pos x="connsiteX38285" y="connsiteY38285"/>
              </a:cxn>
              <a:cxn ang="0">
                <a:pos x="connsiteX38286" y="connsiteY38286"/>
              </a:cxn>
              <a:cxn ang="0">
                <a:pos x="connsiteX38287" y="connsiteY38287"/>
              </a:cxn>
              <a:cxn ang="0">
                <a:pos x="connsiteX38288" y="connsiteY38288"/>
              </a:cxn>
              <a:cxn ang="0">
                <a:pos x="connsiteX38289" y="connsiteY38289"/>
              </a:cxn>
              <a:cxn ang="0">
                <a:pos x="connsiteX38290" y="connsiteY38290"/>
              </a:cxn>
              <a:cxn ang="0">
                <a:pos x="connsiteX38291" y="connsiteY38291"/>
              </a:cxn>
              <a:cxn ang="0">
                <a:pos x="connsiteX38292" y="connsiteY38292"/>
              </a:cxn>
              <a:cxn ang="0">
                <a:pos x="connsiteX38293" y="connsiteY38293"/>
              </a:cxn>
              <a:cxn ang="0">
                <a:pos x="connsiteX38294" y="connsiteY38294"/>
              </a:cxn>
              <a:cxn ang="0">
                <a:pos x="connsiteX38295" y="connsiteY38295"/>
              </a:cxn>
              <a:cxn ang="0">
                <a:pos x="connsiteX38296" y="connsiteY38296"/>
              </a:cxn>
              <a:cxn ang="0">
                <a:pos x="connsiteX38297" y="connsiteY38297"/>
              </a:cxn>
              <a:cxn ang="0">
                <a:pos x="connsiteX38298" y="connsiteY38298"/>
              </a:cxn>
              <a:cxn ang="0">
                <a:pos x="connsiteX38299" y="connsiteY38299"/>
              </a:cxn>
              <a:cxn ang="0">
                <a:pos x="connsiteX38300" y="connsiteY38300"/>
              </a:cxn>
              <a:cxn ang="0">
                <a:pos x="connsiteX38301" y="connsiteY38301"/>
              </a:cxn>
              <a:cxn ang="0">
                <a:pos x="connsiteX38302" y="connsiteY38302"/>
              </a:cxn>
              <a:cxn ang="0">
                <a:pos x="connsiteX38303" y="connsiteY38303"/>
              </a:cxn>
              <a:cxn ang="0">
                <a:pos x="connsiteX38304" y="connsiteY38304"/>
              </a:cxn>
              <a:cxn ang="0">
                <a:pos x="connsiteX38305" y="connsiteY38305"/>
              </a:cxn>
              <a:cxn ang="0">
                <a:pos x="connsiteX38306" y="connsiteY38306"/>
              </a:cxn>
              <a:cxn ang="0">
                <a:pos x="connsiteX38307" y="connsiteY38307"/>
              </a:cxn>
              <a:cxn ang="0">
                <a:pos x="connsiteX38308" y="connsiteY38308"/>
              </a:cxn>
              <a:cxn ang="0">
                <a:pos x="connsiteX38309" y="connsiteY38309"/>
              </a:cxn>
              <a:cxn ang="0">
                <a:pos x="connsiteX38310" y="connsiteY38310"/>
              </a:cxn>
              <a:cxn ang="0">
                <a:pos x="connsiteX38311" y="connsiteY38311"/>
              </a:cxn>
              <a:cxn ang="0">
                <a:pos x="connsiteX38312" y="connsiteY38312"/>
              </a:cxn>
              <a:cxn ang="0">
                <a:pos x="connsiteX38313" y="connsiteY38313"/>
              </a:cxn>
              <a:cxn ang="0">
                <a:pos x="connsiteX38314" y="connsiteY38314"/>
              </a:cxn>
              <a:cxn ang="0">
                <a:pos x="connsiteX38315" y="connsiteY38315"/>
              </a:cxn>
              <a:cxn ang="0">
                <a:pos x="connsiteX38316" y="connsiteY38316"/>
              </a:cxn>
              <a:cxn ang="0">
                <a:pos x="connsiteX38317" y="connsiteY38317"/>
              </a:cxn>
              <a:cxn ang="0">
                <a:pos x="connsiteX38318" y="connsiteY38318"/>
              </a:cxn>
              <a:cxn ang="0">
                <a:pos x="connsiteX38319" y="connsiteY38319"/>
              </a:cxn>
              <a:cxn ang="0">
                <a:pos x="connsiteX38320" y="connsiteY38320"/>
              </a:cxn>
              <a:cxn ang="0">
                <a:pos x="connsiteX38321" y="connsiteY38321"/>
              </a:cxn>
              <a:cxn ang="0">
                <a:pos x="connsiteX38322" y="connsiteY38322"/>
              </a:cxn>
              <a:cxn ang="0">
                <a:pos x="connsiteX38323" y="connsiteY38323"/>
              </a:cxn>
              <a:cxn ang="0">
                <a:pos x="connsiteX38324" y="connsiteY38324"/>
              </a:cxn>
              <a:cxn ang="0">
                <a:pos x="connsiteX38325" y="connsiteY38325"/>
              </a:cxn>
              <a:cxn ang="0">
                <a:pos x="connsiteX38326" y="connsiteY38326"/>
              </a:cxn>
              <a:cxn ang="0">
                <a:pos x="connsiteX38327" y="connsiteY38327"/>
              </a:cxn>
              <a:cxn ang="0">
                <a:pos x="connsiteX38328" y="connsiteY38328"/>
              </a:cxn>
              <a:cxn ang="0">
                <a:pos x="connsiteX38329" y="connsiteY38329"/>
              </a:cxn>
              <a:cxn ang="0">
                <a:pos x="connsiteX38330" y="connsiteY38330"/>
              </a:cxn>
              <a:cxn ang="0">
                <a:pos x="connsiteX38331" y="connsiteY38331"/>
              </a:cxn>
              <a:cxn ang="0">
                <a:pos x="connsiteX38332" y="connsiteY38332"/>
              </a:cxn>
              <a:cxn ang="0">
                <a:pos x="connsiteX38333" y="connsiteY38333"/>
              </a:cxn>
              <a:cxn ang="0">
                <a:pos x="connsiteX38334" y="connsiteY38334"/>
              </a:cxn>
              <a:cxn ang="0">
                <a:pos x="connsiteX38335" y="connsiteY38335"/>
              </a:cxn>
              <a:cxn ang="0">
                <a:pos x="connsiteX38336" y="connsiteY38336"/>
              </a:cxn>
              <a:cxn ang="0">
                <a:pos x="connsiteX38337" y="connsiteY38337"/>
              </a:cxn>
              <a:cxn ang="0">
                <a:pos x="connsiteX38338" y="connsiteY38338"/>
              </a:cxn>
              <a:cxn ang="0">
                <a:pos x="connsiteX38339" y="connsiteY38339"/>
              </a:cxn>
              <a:cxn ang="0">
                <a:pos x="connsiteX38340" y="connsiteY38340"/>
              </a:cxn>
              <a:cxn ang="0">
                <a:pos x="connsiteX38341" y="connsiteY38341"/>
              </a:cxn>
              <a:cxn ang="0">
                <a:pos x="connsiteX38342" y="connsiteY38342"/>
              </a:cxn>
              <a:cxn ang="0">
                <a:pos x="connsiteX38343" y="connsiteY38343"/>
              </a:cxn>
              <a:cxn ang="0">
                <a:pos x="connsiteX38344" y="connsiteY38344"/>
              </a:cxn>
              <a:cxn ang="0">
                <a:pos x="connsiteX38345" y="connsiteY38345"/>
              </a:cxn>
              <a:cxn ang="0">
                <a:pos x="connsiteX38346" y="connsiteY38346"/>
              </a:cxn>
              <a:cxn ang="0">
                <a:pos x="connsiteX38347" y="connsiteY38347"/>
              </a:cxn>
              <a:cxn ang="0">
                <a:pos x="connsiteX38348" y="connsiteY38348"/>
              </a:cxn>
              <a:cxn ang="0">
                <a:pos x="connsiteX38349" y="connsiteY38349"/>
              </a:cxn>
              <a:cxn ang="0">
                <a:pos x="connsiteX38350" y="connsiteY38350"/>
              </a:cxn>
              <a:cxn ang="0">
                <a:pos x="connsiteX38351" y="connsiteY38351"/>
              </a:cxn>
              <a:cxn ang="0">
                <a:pos x="connsiteX38352" y="connsiteY38352"/>
              </a:cxn>
              <a:cxn ang="0">
                <a:pos x="connsiteX38353" y="connsiteY38353"/>
              </a:cxn>
              <a:cxn ang="0">
                <a:pos x="connsiteX38354" y="connsiteY38354"/>
              </a:cxn>
              <a:cxn ang="0">
                <a:pos x="connsiteX38355" y="connsiteY38355"/>
              </a:cxn>
              <a:cxn ang="0">
                <a:pos x="connsiteX38356" y="connsiteY38356"/>
              </a:cxn>
              <a:cxn ang="0">
                <a:pos x="connsiteX38357" y="connsiteY38357"/>
              </a:cxn>
              <a:cxn ang="0">
                <a:pos x="connsiteX38358" y="connsiteY38358"/>
              </a:cxn>
              <a:cxn ang="0">
                <a:pos x="connsiteX38359" y="connsiteY38359"/>
              </a:cxn>
              <a:cxn ang="0">
                <a:pos x="connsiteX38360" y="connsiteY38360"/>
              </a:cxn>
              <a:cxn ang="0">
                <a:pos x="connsiteX38361" y="connsiteY38361"/>
              </a:cxn>
              <a:cxn ang="0">
                <a:pos x="connsiteX38362" y="connsiteY38362"/>
              </a:cxn>
              <a:cxn ang="0">
                <a:pos x="connsiteX38363" y="connsiteY38363"/>
              </a:cxn>
              <a:cxn ang="0">
                <a:pos x="connsiteX38364" y="connsiteY38364"/>
              </a:cxn>
              <a:cxn ang="0">
                <a:pos x="connsiteX38365" y="connsiteY38365"/>
              </a:cxn>
              <a:cxn ang="0">
                <a:pos x="connsiteX38366" y="connsiteY38366"/>
              </a:cxn>
              <a:cxn ang="0">
                <a:pos x="connsiteX38367" y="connsiteY38367"/>
              </a:cxn>
              <a:cxn ang="0">
                <a:pos x="connsiteX38368" y="connsiteY38368"/>
              </a:cxn>
              <a:cxn ang="0">
                <a:pos x="connsiteX38369" y="connsiteY38369"/>
              </a:cxn>
              <a:cxn ang="0">
                <a:pos x="connsiteX38370" y="connsiteY38370"/>
              </a:cxn>
              <a:cxn ang="0">
                <a:pos x="connsiteX38371" y="connsiteY38371"/>
              </a:cxn>
              <a:cxn ang="0">
                <a:pos x="connsiteX38372" y="connsiteY38372"/>
              </a:cxn>
              <a:cxn ang="0">
                <a:pos x="connsiteX38373" y="connsiteY38373"/>
              </a:cxn>
              <a:cxn ang="0">
                <a:pos x="connsiteX38374" y="connsiteY38374"/>
              </a:cxn>
              <a:cxn ang="0">
                <a:pos x="connsiteX38375" y="connsiteY38375"/>
              </a:cxn>
              <a:cxn ang="0">
                <a:pos x="connsiteX38376" y="connsiteY38376"/>
              </a:cxn>
              <a:cxn ang="0">
                <a:pos x="connsiteX38377" y="connsiteY38377"/>
              </a:cxn>
              <a:cxn ang="0">
                <a:pos x="connsiteX38378" y="connsiteY38378"/>
              </a:cxn>
              <a:cxn ang="0">
                <a:pos x="connsiteX38379" y="connsiteY38379"/>
              </a:cxn>
              <a:cxn ang="0">
                <a:pos x="connsiteX38380" y="connsiteY38380"/>
              </a:cxn>
              <a:cxn ang="0">
                <a:pos x="connsiteX38381" y="connsiteY38381"/>
              </a:cxn>
              <a:cxn ang="0">
                <a:pos x="connsiteX38382" y="connsiteY38382"/>
              </a:cxn>
              <a:cxn ang="0">
                <a:pos x="connsiteX38383" y="connsiteY38383"/>
              </a:cxn>
              <a:cxn ang="0">
                <a:pos x="connsiteX38384" y="connsiteY38384"/>
              </a:cxn>
              <a:cxn ang="0">
                <a:pos x="connsiteX38385" y="connsiteY38385"/>
              </a:cxn>
              <a:cxn ang="0">
                <a:pos x="connsiteX38386" y="connsiteY38386"/>
              </a:cxn>
              <a:cxn ang="0">
                <a:pos x="connsiteX38387" y="connsiteY38387"/>
              </a:cxn>
              <a:cxn ang="0">
                <a:pos x="connsiteX38388" y="connsiteY38388"/>
              </a:cxn>
              <a:cxn ang="0">
                <a:pos x="connsiteX38389" y="connsiteY38389"/>
              </a:cxn>
              <a:cxn ang="0">
                <a:pos x="connsiteX38390" y="connsiteY38390"/>
              </a:cxn>
              <a:cxn ang="0">
                <a:pos x="connsiteX38391" y="connsiteY38391"/>
              </a:cxn>
              <a:cxn ang="0">
                <a:pos x="connsiteX38392" y="connsiteY38392"/>
              </a:cxn>
              <a:cxn ang="0">
                <a:pos x="connsiteX38393" y="connsiteY38393"/>
              </a:cxn>
              <a:cxn ang="0">
                <a:pos x="connsiteX38394" y="connsiteY38394"/>
              </a:cxn>
              <a:cxn ang="0">
                <a:pos x="connsiteX38395" y="connsiteY38395"/>
              </a:cxn>
              <a:cxn ang="0">
                <a:pos x="connsiteX38396" y="connsiteY38396"/>
              </a:cxn>
              <a:cxn ang="0">
                <a:pos x="connsiteX38397" y="connsiteY38397"/>
              </a:cxn>
              <a:cxn ang="0">
                <a:pos x="connsiteX38398" y="connsiteY38398"/>
              </a:cxn>
              <a:cxn ang="0">
                <a:pos x="connsiteX38399" y="connsiteY38399"/>
              </a:cxn>
              <a:cxn ang="0">
                <a:pos x="connsiteX38400" y="connsiteY38400"/>
              </a:cxn>
              <a:cxn ang="0">
                <a:pos x="connsiteX38401" y="connsiteY38401"/>
              </a:cxn>
              <a:cxn ang="0">
                <a:pos x="connsiteX38402" y="connsiteY38402"/>
              </a:cxn>
              <a:cxn ang="0">
                <a:pos x="connsiteX38403" y="connsiteY38403"/>
              </a:cxn>
              <a:cxn ang="0">
                <a:pos x="connsiteX38404" y="connsiteY38404"/>
              </a:cxn>
              <a:cxn ang="0">
                <a:pos x="connsiteX38405" y="connsiteY38405"/>
              </a:cxn>
              <a:cxn ang="0">
                <a:pos x="connsiteX38406" y="connsiteY38406"/>
              </a:cxn>
              <a:cxn ang="0">
                <a:pos x="connsiteX38407" y="connsiteY38407"/>
              </a:cxn>
              <a:cxn ang="0">
                <a:pos x="connsiteX38408" y="connsiteY38408"/>
              </a:cxn>
              <a:cxn ang="0">
                <a:pos x="connsiteX38409" y="connsiteY38409"/>
              </a:cxn>
              <a:cxn ang="0">
                <a:pos x="connsiteX38410" y="connsiteY38410"/>
              </a:cxn>
              <a:cxn ang="0">
                <a:pos x="connsiteX38411" y="connsiteY38411"/>
              </a:cxn>
              <a:cxn ang="0">
                <a:pos x="connsiteX38412" y="connsiteY38412"/>
              </a:cxn>
              <a:cxn ang="0">
                <a:pos x="connsiteX38413" y="connsiteY38413"/>
              </a:cxn>
              <a:cxn ang="0">
                <a:pos x="connsiteX38414" y="connsiteY38414"/>
              </a:cxn>
              <a:cxn ang="0">
                <a:pos x="connsiteX38415" y="connsiteY38415"/>
              </a:cxn>
              <a:cxn ang="0">
                <a:pos x="connsiteX38416" y="connsiteY38416"/>
              </a:cxn>
              <a:cxn ang="0">
                <a:pos x="connsiteX38417" y="connsiteY38417"/>
              </a:cxn>
              <a:cxn ang="0">
                <a:pos x="connsiteX38418" y="connsiteY38418"/>
              </a:cxn>
              <a:cxn ang="0">
                <a:pos x="connsiteX38419" y="connsiteY38419"/>
              </a:cxn>
              <a:cxn ang="0">
                <a:pos x="connsiteX38420" y="connsiteY38420"/>
              </a:cxn>
              <a:cxn ang="0">
                <a:pos x="connsiteX38421" y="connsiteY38421"/>
              </a:cxn>
              <a:cxn ang="0">
                <a:pos x="connsiteX38422" y="connsiteY38422"/>
              </a:cxn>
              <a:cxn ang="0">
                <a:pos x="connsiteX38423" y="connsiteY38423"/>
              </a:cxn>
              <a:cxn ang="0">
                <a:pos x="connsiteX38424" y="connsiteY38424"/>
              </a:cxn>
              <a:cxn ang="0">
                <a:pos x="connsiteX38425" y="connsiteY38425"/>
              </a:cxn>
              <a:cxn ang="0">
                <a:pos x="connsiteX38426" y="connsiteY38426"/>
              </a:cxn>
              <a:cxn ang="0">
                <a:pos x="connsiteX38427" y="connsiteY38427"/>
              </a:cxn>
              <a:cxn ang="0">
                <a:pos x="connsiteX38428" y="connsiteY38428"/>
              </a:cxn>
              <a:cxn ang="0">
                <a:pos x="connsiteX38429" y="connsiteY38429"/>
              </a:cxn>
              <a:cxn ang="0">
                <a:pos x="connsiteX38430" y="connsiteY38430"/>
              </a:cxn>
              <a:cxn ang="0">
                <a:pos x="connsiteX38431" y="connsiteY38431"/>
              </a:cxn>
              <a:cxn ang="0">
                <a:pos x="connsiteX38432" y="connsiteY38432"/>
              </a:cxn>
              <a:cxn ang="0">
                <a:pos x="connsiteX38433" y="connsiteY38433"/>
              </a:cxn>
              <a:cxn ang="0">
                <a:pos x="connsiteX38434" y="connsiteY38434"/>
              </a:cxn>
              <a:cxn ang="0">
                <a:pos x="connsiteX38435" y="connsiteY38435"/>
              </a:cxn>
              <a:cxn ang="0">
                <a:pos x="connsiteX38436" y="connsiteY38436"/>
              </a:cxn>
              <a:cxn ang="0">
                <a:pos x="connsiteX38437" y="connsiteY38437"/>
              </a:cxn>
              <a:cxn ang="0">
                <a:pos x="connsiteX38438" y="connsiteY38438"/>
              </a:cxn>
              <a:cxn ang="0">
                <a:pos x="connsiteX38439" y="connsiteY38439"/>
              </a:cxn>
              <a:cxn ang="0">
                <a:pos x="connsiteX38440" y="connsiteY38440"/>
              </a:cxn>
              <a:cxn ang="0">
                <a:pos x="connsiteX38441" y="connsiteY38441"/>
              </a:cxn>
              <a:cxn ang="0">
                <a:pos x="connsiteX38442" y="connsiteY38442"/>
              </a:cxn>
              <a:cxn ang="0">
                <a:pos x="connsiteX38443" y="connsiteY38443"/>
              </a:cxn>
              <a:cxn ang="0">
                <a:pos x="connsiteX38444" y="connsiteY38444"/>
              </a:cxn>
              <a:cxn ang="0">
                <a:pos x="connsiteX38445" y="connsiteY38445"/>
              </a:cxn>
              <a:cxn ang="0">
                <a:pos x="connsiteX38446" y="connsiteY38446"/>
              </a:cxn>
              <a:cxn ang="0">
                <a:pos x="connsiteX38447" y="connsiteY38447"/>
              </a:cxn>
              <a:cxn ang="0">
                <a:pos x="connsiteX38448" y="connsiteY38448"/>
              </a:cxn>
              <a:cxn ang="0">
                <a:pos x="connsiteX38449" y="connsiteY38449"/>
              </a:cxn>
              <a:cxn ang="0">
                <a:pos x="connsiteX38450" y="connsiteY38450"/>
              </a:cxn>
              <a:cxn ang="0">
                <a:pos x="connsiteX38451" y="connsiteY38451"/>
              </a:cxn>
              <a:cxn ang="0">
                <a:pos x="connsiteX38452" y="connsiteY38452"/>
              </a:cxn>
              <a:cxn ang="0">
                <a:pos x="connsiteX38453" y="connsiteY38453"/>
              </a:cxn>
              <a:cxn ang="0">
                <a:pos x="connsiteX38454" y="connsiteY38454"/>
              </a:cxn>
              <a:cxn ang="0">
                <a:pos x="connsiteX38455" y="connsiteY38455"/>
              </a:cxn>
              <a:cxn ang="0">
                <a:pos x="connsiteX38456" y="connsiteY38456"/>
              </a:cxn>
              <a:cxn ang="0">
                <a:pos x="connsiteX38457" y="connsiteY38457"/>
              </a:cxn>
              <a:cxn ang="0">
                <a:pos x="connsiteX38458" y="connsiteY38458"/>
              </a:cxn>
              <a:cxn ang="0">
                <a:pos x="connsiteX38459" y="connsiteY38459"/>
              </a:cxn>
              <a:cxn ang="0">
                <a:pos x="connsiteX38460" y="connsiteY38460"/>
              </a:cxn>
              <a:cxn ang="0">
                <a:pos x="connsiteX38461" y="connsiteY38461"/>
              </a:cxn>
              <a:cxn ang="0">
                <a:pos x="connsiteX38462" y="connsiteY38462"/>
              </a:cxn>
              <a:cxn ang="0">
                <a:pos x="connsiteX38463" y="connsiteY38463"/>
              </a:cxn>
              <a:cxn ang="0">
                <a:pos x="connsiteX38464" y="connsiteY38464"/>
              </a:cxn>
              <a:cxn ang="0">
                <a:pos x="connsiteX38465" y="connsiteY38465"/>
              </a:cxn>
              <a:cxn ang="0">
                <a:pos x="connsiteX38466" y="connsiteY38466"/>
              </a:cxn>
              <a:cxn ang="0">
                <a:pos x="connsiteX38467" y="connsiteY38467"/>
              </a:cxn>
              <a:cxn ang="0">
                <a:pos x="connsiteX38468" y="connsiteY38468"/>
              </a:cxn>
              <a:cxn ang="0">
                <a:pos x="connsiteX38469" y="connsiteY38469"/>
              </a:cxn>
              <a:cxn ang="0">
                <a:pos x="connsiteX38470" y="connsiteY38470"/>
              </a:cxn>
              <a:cxn ang="0">
                <a:pos x="connsiteX38471" y="connsiteY38471"/>
              </a:cxn>
              <a:cxn ang="0">
                <a:pos x="connsiteX38472" y="connsiteY38472"/>
              </a:cxn>
              <a:cxn ang="0">
                <a:pos x="connsiteX38473" y="connsiteY38473"/>
              </a:cxn>
              <a:cxn ang="0">
                <a:pos x="connsiteX38474" y="connsiteY38474"/>
              </a:cxn>
              <a:cxn ang="0">
                <a:pos x="connsiteX38475" y="connsiteY38475"/>
              </a:cxn>
              <a:cxn ang="0">
                <a:pos x="connsiteX38476" y="connsiteY38476"/>
              </a:cxn>
              <a:cxn ang="0">
                <a:pos x="connsiteX38477" y="connsiteY38477"/>
              </a:cxn>
              <a:cxn ang="0">
                <a:pos x="connsiteX38478" y="connsiteY38478"/>
              </a:cxn>
              <a:cxn ang="0">
                <a:pos x="connsiteX38479" y="connsiteY38479"/>
              </a:cxn>
              <a:cxn ang="0">
                <a:pos x="connsiteX38480" y="connsiteY38480"/>
              </a:cxn>
              <a:cxn ang="0">
                <a:pos x="connsiteX38481" y="connsiteY38481"/>
              </a:cxn>
              <a:cxn ang="0">
                <a:pos x="connsiteX38482" y="connsiteY38482"/>
              </a:cxn>
              <a:cxn ang="0">
                <a:pos x="connsiteX38483" y="connsiteY38483"/>
              </a:cxn>
              <a:cxn ang="0">
                <a:pos x="connsiteX38484" y="connsiteY38484"/>
              </a:cxn>
              <a:cxn ang="0">
                <a:pos x="connsiteX38485" y="connsiteY38485"/>
              </a:cxn>
              <a:cxn ang="0">
                <a:pos x="connsiteX38486" y="connsiteY38486"/>
              </a:cxn>
              <a:cxn ang="0">
                <a:pos x="connsiteX38487" y="connsiteY38487"/>
              </a:cxn>
              <a:cxn ang="0">
                <a:pos x="connsiteX38488" y="connsiteY38488"/>
              </a:cxn>
              <a:cxn ang="0">
                <a:pos x="connsiteX38489" y="connsiteY38489"/>
              </a:cxn>
              <a:cxn ang="0">
                <a:pos x="connsiteX38490" y="connsiteY38490"/>
              </a:cxn>
              <a:cxn ang="0">
                <a:pos x="connsiteX38491" y="connsiteY38491"/>
              </a:cxn>
              <a:cxn ang="0">
                <a:pos x="connsiteX38492" y="connsiteY38492"/>
              </a:cxn>
              <a:cxn ang="0">
                <a:pos x="connsiteX38493" y="connsiteY38493"/>
              </a:cxn>
              <a:cxn ang="0">
                <a:pos x="connsiteX38494" y="connsiteY38494"/>
              </a:cxn>
              <a:cxn ang="0">
                <a:pos x="connsiteX38495" y="connsiteY38495"/>
              </a:cxn>
              <a:cxn ang="0">
                <a:pos x="connsiteX38496" y="connsiteY38496"/>
              </a:cxn>
              <a:cxn ang="0">
                <a:pos x="connsiteX38497" y="connsiteY38497"/>
              </a:cxn>
              <a:cxn ang="0">
                <a:pos x="connsiteX38498" y="connsiteY38498"/>
              </a:cxn>
              <a:cxn ang="0">
                <a:pos x="connsiteX38499" y="connsiteY38499"/>
              </a:cxn>
              <a:cxn ang="0">
                <a:pos x="connsiteX38500" y="connsiteY38500"/>
              </a:cxn>
              <a:cxn ang="0">
                <a:pos x="connsiteX38501" y="connsiteY38501"/>
              </a:cxn>
              <a:cxn ang="0">
                <a:pos x="connsiteX38502" y="connsiteY38502"/>
              </a:cxn>
              <a:cxn ang="0">
                <a:pos x="connsiteX38503" y="connsiteY38503"/>
              </a:cxn>
              <a:cxn ang="0">
                <a:pos x="connsiteX38504" y="connsiteY38504"/>
              </a:cxn>
              <a:cxn ang="0">
                <a:pos x="connsiteX38505" y="connsiteY38505"/>
              </a:cxn>
              <a:cxn ang="0">
                <a:pos x="connsiteX38506" y="connsiteY38506"/>
              </a:cxn>
              <a:cxn ang="0">
                <a:pos x="connsiteX38507" y="connsiteY38507"/>
              </a:cxn>
              <a:cxn ang="0">
                <a:pos x="connsiteX38508" y="connsiteY38508"/>
              </a:cxn>
              <a:cxn ang="0">
                <a:pos x="connsiteX38509" y="connsiteY38509"/>
              </a:cxn>
              <a:cxn ang="0">
                <a:pos x="connsiteX38510" y="connsiteY38510"/>
              </a:cxn>
              <a:cxn ang="0">
                <a:pos x="connsiteX38511" y="connsiteY38511"/>
              </a:cxn>
              <a:cxn ang="0">
                <a:pos x="connsiteX38512" y="connsiteY38512"/>
              </a:cxn>
              <a:cxn ang="0">
                <a:pos x="connsiteX38513" y="connsiteY38513"/>
              </a:cxn>
              <a:cxn ang="0">
                <a:pos x="connsiteX38514" y="connsiteY38514"/>
              </a:cxn>
              <a:cxn ang="0">
                <a:pos x="connsiteX38515" y="connsiteY38515"/>
              </a:cxn>
              <a:cxn ang="0">
                <a:pos x="connsiteX38516" y="connsiteY38516"/>
              </a:cxn>
              <a:cxn ang="0">
                <a:pos x="connsiteX38517" y="connsiteY38517"/>
              </a:cxn>
              <a:cxn ang="0">
                <a:pos x="connsiteX38518" y="connsiteY38518"/>
              </a:cxn>
              <a:cxn ang="0">
                <a:pos x="connsiteX38519" y="connsiteY38519"/>
              </a:cxn>
              <a:cxn ang="0">
                <a:pos x="connsiteX38520" y="connsiteY38520"/>
              </a:cxn>
              <a:cxn ang="0">
                <a:pos x="connsiteX38521" y="connsiteY38521"/>
              </a:cxn>
              <a:cxn ang="0">
                <a:pos x="connsiteX38522" y="connsiteY38522"/>
              </a:cxn>
              <a:cxn ang="0">
                <a:pos x="connsiteX38523" y="connsiteY38523"/>
              </a:cxn>
              <a:cxn ang="0">
                <a:pos x="connsiteX38524" y="connsiteY38524"/>
              </a:cxn>
              <a:cxn ang="0">
                <a:pos x="connsiteX38525" y="connsiteY38525"/>
              </a:cxn>
              <a:cxn ang="0">
                <a:pos x="connsiteX38526" y="connsiteY38526"/>
              </a:cxn>
              <a:cxn ang="0">
                <a:pos x="connsiteX38527" y="connsiteY38527"/>
              </a:cxn>
              <a:cxn ang="0">
                <a:pos x="connsiteX38528" y="connsiteY38528"/>
              </a:cxn>
              <a:cxn ang="0">
                <a:pos x="connsiteX38529" y="connsiteY38529"/>
              </a:cxn>
              <a:cxn ang="0">
                <a:pos x="connsiteX38530" y="connsiteY38530"/>
              </a:cxn>
              <a:cxn ang="0">
                <a:pos x="connsiteX38531" y="connsiteY38531"/>
              </a:cxn>
              <a:cxn ang="0">
                <a:pos x="connsiteX38532" y="connsiteY38532"/>
              </a:cxn>
              <a:cxn ang="0">
                <a:pos x="connsiteX38533" y="connsiteY38533"/>
              </a:cxn>
              <a:cxn ang="0">
                <a:pos x="connsiteX38534" y="connsiteY38534"/>
              </a:cxn>
              <a:cxn ang="0">
                <a:pos x="connsiteX38535" y="connsiteY38535"/>
              </a:cxn>
              <a:cxn ang="0">
                <a:pos x="connsiteX38536" y="connsiteY38536"/>
              </a:cxn>
              <a:cxn ang="0">
                <a:pos x="connsiteX38537" y="connsiteY38537"/>
              </a:cxn>
              <a:cxn ang="0">
                <a:pos x="connsiteX38538" y="connsiteY38538"/>
              </a:cxn>
              <a:cxn ang="0">
                <a:pos x="connsiteX38539" y="connsiteY38539"/>
              </a:cxn>
              <a:cxn ang="0">
                <a:pos x="connsiteX38540" y="connsiteY38540"/>
              </a:cxn>
              <a:cxn ang="0">
                <a:pos x="connsiteX38541" y="connsiteY38541"/>
              </a:cxn>
              <a:cxn ang="0">
                <a:pos x="connsiteX38542" y="connsiteY38542"/>
              </a:cxn>
              <a:cxn ang="0">
                <a:pos x="connsiteX38543" y="connsiteY38543"/>
              </a:cxn>
              <a:cxn ang="0">
                <a:pos x="connsiteX38544" y="connsiteY38544"/>
              </a:cxn>
              <a:cxn ang="0">
                <a:pos x="connsiteX38545" y="connsiteY38545"/>
              </a:cxn>
              <a:cxn ang="0">
                <a:pos x="connsiteX38546" y="connsiteY38546"/>
              </a:cxn>
              <a:cxn ang="0">
                <a:pos x="connsiteX38547" y="connsiteY38547"/>
              </a:cxn>
              <a:cxn ang="0">
                <a:pos x="connsiteX38548" y="connsiteY38548"/>
              </a:cxn>
              <a:cxn ang="0">
                <a:pos x="connsiteX38549" y="connsiteY38549"/>
              </a:cxn>
              <a:cxn ang="0">
                <a:pos x="connsiteX38550" y="connsiteY38550"/>
              </a:cxn>
              <a:cxn ang="0">
                <a:pos x="connsiteX38551" y="connsiteY38551"/>
              </a:cxn>
              <a:cxn ang="0">
                <a:pos x="connsiteX38552" y="connsiteY38552"/>
              </a:cxn>
              <a:cxn ang="0">
                <a:pos x="connsiteX38553" y="connsiteY38553"/>
              </a:cxn>
              <a:cxn ang="0">
                <a:pos x="connsiteX38554" y="connsiteY38554"/>
              </a:cxn>
              <a:cxn ang="0">
                <a:pos x="connsiteX38555" y="connsiteY38555"/>
              </a:cxn>
              <a:cxn ang="0">
                <a:pos x="connsiteX38556" y="connsiteY38556"/>
              </a:cxn>
              <a:cxn ang="0">
                <a:pos x="connsiteX38557" y="connsiteY38557"/>
              </a:cxn>
              <a:cxn ang="0">
                <a:pos x="connsiteX38558" y="connsiteY38558"/>
              </a:cxn>
              <a:cxn ang="0">
                <a:pos x="connsiteX38559" y="connsiteY38559"/>
              </a:cxn>
              <a:cxn ang="0">
                <a:pos x="connsiteX38560" y="connsiteY38560"/>
              </a:cxn>
              <a:cxn ang="0">
                <a:pos x="connsiteX38561" y="connsiteY38561"/>
              </a:cxn>
              <a:cxn ang="0">
                <a:pos x="connsiteX38562" y="connsiteY38562"/>
              </a:cxn>
              <a:cxn ang="0">
                <a:pos x="connsiteX38563" y="connsiteY38563"/>
              </a:cxn>
              <a:cxn ang="0">
                <a:pos x="connsiteX38564" y="connsiteY38564"/>
              </a:cxn>
              <a:cxn ang="0">
                <a:pos x="connsiteX38565" y="connsiteY38565"/>
              </a:cxn>
              <a:cxn ang="0">
                <a:pos x="connsiteX38566" y="connsiteY38566"/>
              </a:cxn>
              <a:cxn ang="0">
                <a:pos x="connsiteX38567" y="connsiteY38567"/>
              </a:cxn>
              <a:cxn ang="0">
                <a:pos x="connsiteX38568" y="connsiteY38568"/>
              </a:cxn>
              <a:cxn ang="0">
                <a:pos x="connsiteX38569" y="connsiteY38569"/>
              </a:cxn>
              <a:cxn ang="0">
                <a:pos x="connsiteX38570" y="connsiteY38570"/>
              </a:cxn>
              <a:cxn ang="0">
                <a:pos x="connsiteX38571" y="connsiteY38571"/>
              </a:cxn>
              <a:cxn ang="0">
                <a:pos x="connsiteX38572" y="connsiteY38572"/>
              </a:cxn>
              <a:cxn ang="0">
                <a:pos x="connsiteX38573" y="connsiteY38573"/>
              </a:cxn>
              <a:cxn ang="0">
                <a:pos x="connsiteX38574" y="connsiteY38574"/>
              </a:cxn>
              <a:cxn ang="0">
                <a:pos x="connsiteX38575" y="connsiteY38575"/>
              </a:cxn>
              <a:cxn ang="0">
                <a:pos x="connsiteX38576" y="connsiteY38576"/>
              </a:cxn>
              <a:cxn ang="0">
                <a:pos x="connsiteX38577" y="connsiteY38577"/>
              </a:cxn>
              <a:cxn ang="0">
                <a:pos x="connsiteX38578" y="connsiteY38578"/>
              </a:cxn>
              <a:cxn ang="0">
                <a:pos x="connsiteX38579" y="connsiteY38579"/>
              </a:cxn>
              <a:cxn ang="0">
                <a:pos x="connsiteX38580" y="connsiteY38580"/>
              </a:cxn>
              <a:cxn ang="0">
                <a:pos x="connsiteX38581" y="connsiteY38581"/>
              </a:cxn>
              <a:cxn ang="0">
                <a:pos x="connsiteX38582" y="connsiteY38582"/>
              </a:cxn>
              <a:cxn ang="0">
                <a:pos x="connsiteX38583" y="connsiteY38583"/>
              </a:cxn>
              <a:cxn ang="0">
                <a:pos x="connsiteX38584" y="connsiteY38584"/>
              </a:cxn>
              <a:cxn ang="0">
                <a:pos x="connsiteX38585" y="connsiteY38585"/>
              </a:cxn>
              <a:cxn ang="0">
                <a:pos x="connsiteX38586" y="connsiteY38586"/>
              </a:cxn>
              <a:cxn ang="0">
                <a:pos x="connsiteX38587" y="connsiteY38587"/>
              </a:cxn>
              <a:cxn ang="0">
                <a:pos x="connsiteX38588" y="connsiteY38588"/>
              </a:cxn>
              <a:cxn ang="0">
                <a:pos x="connsiteX38589" y="connsiteY38589"/>
              </a:cxn>
              <a:cxn ang="0">
                <a:pos x="connsiteX38590" y="connsiteY38590"/>
              </a:cxn>
              <a:cxn ang="0">
                <a:pos x="connsiteX38591" y="connsiteY38591"/>
              </a:cxn>
              <a:cxn ang="0">
                <a:pos x="connsiteX38592" y="connsiteY38592"/>
              </a:cxn>
              <a:cxn ang="0">
                <a:pos x="connsiteX38593" y="connsiteY38593"/>
              </a:cxn>
              <a:cxn ang="0">
                <a:pos x="connsiteX38594" y="connsiteY38594"/>
              </a:cxn>
              <a:cxn ang="0">
                <a:pos x="connsiteX38595" y="connsiteY38595"/>
              </a:cxn>
              <a:cxn ang="0">
                <a:pos x="connsiteX38596" y="connsiteY38596"/>
              </a:cxn>
              <a:cxn ang="0">
                <a:pos x="connsiteX38597" y="connsiteY38597"/>
              </a:cxn>
              <a:cxn ang="0">
                <a:pos x="connsiteX38598" y="connsiteY38598"/>
              </a:cxn>
              <a:cxn ang="0">
                <a:pos x="connsiteX38599" y="connsiteY38599"/>
              </a:cxn>
              <a:cxn ang="0">
                <a:pos x="connsiteX38600" y="connsiteY38600"/>
              </a:cxn>
              <a:cxn ang="0">
                <a:pos x="connsiteX38601" y="connsiteY38601"/>
              </a:cxn>
              <a:cxn ang="0">
                <a:pos x="connsiteX38602" y="connsiteY38602"/>
              </a:cxn>
              <a:cxn ang="0">
                <a:pos x="connsiteX38603" y="connsiteY38603"/>
              </a:cxn>
              <a:cxn ang="0">
                <a:pos x="connsiteX38604" y="connsiteY38604"/>
              </a:cxn>
              <a:cxn ang="0">
                <a:pos x="connsiteX38605" y="connsiteY38605"/>
              </a:cxn>
              <a:cxn ang="0">
                <a:pos x="connsiteX38606" y="connsiteY38606"/>
              </a:cxn>
              <a:cxn ang="0">
                <a:pos x="connsiteX38607" y="connsiteY38607"/>
              </a:cxn>
              <a:cxn ang="0">
                <a:pos x="connsiteX38608" y="connsiteY38608"/>
              </a:cxn>
              <a:cxn ang="0">
                <a:pos x="connsiteX38609" y="connsiteY38609"/>
              </a:cxn>
              <a:cxn ang="0">
                <a:pos x="connsiteX38610" y="connsiteY38610"/>
              </a:cxn>
              <a:cxn ang="0">
                <a:pos x="connsiteX38611" y="connsiteY38611"/>
              </a:cxn>
              <a:cxn ang="0">
                <a:pos x="connsiteX38612" y="connsiteY38612"/>
              </a:cxn>
              <a:cxn ang="0">
                <a:pos x="connsiteX38613" y="connsiteY38613"/>
              </a:cxn>
              <a:cxn ang="0">
                <a:pos x="connsiteX38614" y="connsiteY38614"/>
              </a:cxn>
              <a:cxn ang="0">
                <a:pos x="connsiteX38615" y="connsiteY38615"/>
              </a:cxn>
              <a:cxn ang="0">
                <a:pos x="connsiteX38616" y="connsiteY38616"/>
              </a:cxn>
              <a:cxn ang="0">
                <a:pos x="connsiteX38617" y="connsiteY38617"/>
              </a:cxn>
              <a:cxn ang="0">
                <a:pos x="connsiteX38618" y="connsiteY38618"/>
              </a:cxn>
              <a:cxn ang="0">
                <a:pos x="connsiteX38619" y="connsiteY38619"/>
              </a:cxn>
              <a:cxn ang="0">
                <a:pos x="connsiteX38620" y="connsiteY38620"/>
              </a:cxn>
              <a:cxn ang="0">
                <a:pos x="connsiteX38621" y="connsiteY38621"/>
              </a:cxn>
              <a:cxn ang="0">
                <a:pos x="connsiteX38622" y="connsiteY38622"/>
              </a:cxn>
              <a:cxn ang="0">
                <a:pos x="connsiteX38623" y="connsiteY38623"/>
              </a:cxn>
              <a:cxn ang="0">
                <a:pos x="connsiteX38624" y="connsiteY38624"/>
              </a:cxn>
              <a:cxn ang="0">
                <a:pos x="connsiteX38625" y="connsiteY38625"/>
              </a:cxn>
              <a:cxn ang="0">
                <a:pos x="connsiteX38626" y="connsiteY38626"/>
              </a:cxn>
              <a:cxn ang="0">
                <a:pos x="connsiteX38627" y="connsiteY38627"/>
              </a:cxn>
              <a:cxn ang="0">
                <a:pos x="connsiteX38628" y="connsiteY38628"/>
              </a:cxn>
              <a:cxn ang="0">
                <a:pos x="connsiteX38629" y="connsiteY38629"/>
              </a:cxn>
              <a:cxn ang="0">
                <a:pos x="connsiteX38630" y="connsiteY38630"/>
              </a:cxn>
              <a:cxn ang="0">
                <a:pos x="connsiteX38631" y="connsiteY38631"/>
              </a:cxn>
              <a:cxn ang="0">
                <a:pos x="connsiteX38632" y="connsiteY38632"/>
              </a:cxn>
              <a:cxn ang="0">
                <a:pos x="connsiteX38633" y="connsiteY38633"/>
              </a:cxn>
              <a:cxn ang="0">
                <a:pos x="connsiteX38634" y="connsiteY38634"/>
              </a:cxn>
              <a:cxn ang="0">
                <a:pos x="connsiteX38635" y="connsiteY38635"/>
              </a:cxn>
              <a:cxn ang="0">
                <a:pos x="connsiteX38636" y="connsiteY38636"/>
              </a:cxn>
              <a:cxn ang="0">
                <a:pos x="connsiteX38637" y="connsiteY38637"/>
              </a:cxn>
              <a:cxn ang="0">
                <a:pos x="connsiteX38638" y="connsiteY38638"/>
              </a:cxn>
              <a:cxn ang="0">
                <a:pos x="connsiteX38639" y="connsiteY38639"/>
              </a:cxn>
              <a:cxn ang="0">
                <a:pos x="connsiteX38640" y="connsiteY38640"/>
              </a:cxn>
              <a:cxn ang="0">
                <a:pos x="connsiteX38641" y="connsiteY38641"/>
              </a:cxn>
              <a:cxn ang="0">
                <a:pos x="connsiteX38642" y="connsiteY38642"/>
              </a:cxn>
              <a:cxn ang="0">
                <a:pos x="connsiteX38643" y="connsiteY38643"/>
              </a:cxn>
              <a:cxn ang="0">
                <a:pos x="connsiteX38644" y="connsiteY38644"/>
              </a:cxn>
              <a:cxn ang="0">
                <a:pos x="connsiteX38645" y="connsiteY38645"/>
              </a:cxn>
              <a:cxn ang="0">
                <a:pos x="connsiteX38646" y="connsiteY38646"/>
              </a:cxn>
              <a:cxn ang="0">
                <a:pos x="connsiteX38647" y="connsiteY38647"/>
              </a:cxn>
              <a:cxn ang="0">
                <a:pos x="connsiteX38648" y="connsiteY38648"/>
              </a:cxn>
              <a:cxn ang="0">
                <a:pos x="connsiteX38649" y="connsiteY38649"/>
              </a:cxn>
              <a:cxn ang="0">
                <a:pos x="connsiteX38650" y="connsiteY38650"/>
              </a:cxn>
              <a:cxn ang="0">
                <a:pos x="connsiteX38651" y="connsiteY38651"/>
              </a:cxn>
              <a:cxn ang="0">
                <a:pos x="connsiteX38652" y="connsiteY38652"/>
              </a:cxn>
              <a:cxn ang="0">
                <a:pos x="connsiteX38653" y="connsiteY38653"/>
              </a:cxn>
              <a:cxn ang="0">
                <a:pos x="connsiteX38654" y="connsiteY38654"/>
              </a:cxn>
              <a:cxn ang="0">
                <a:pos x="connsiteX38655" y="connsiteY38655"/>
              </a:cxn>
              <a:cxn ang="0">
                <a:pos x="connsiteX38656" y="connsiteY38656"/>
              </a:cxn>
              <a:cxn ang="0">
                <a:pos x="connsiteX38657" y="connsiteY38657"/>
              </a:cxn>
              <a:cxn ang="0">
                <a:pos x="connsiteX38658" y="connsiteY38658"/>
              </a:cxn>
              <a:cxn ang="0">
                <a:pos x="connsiteX38659" y="connsiteY38659"/>
              </a:cxn>
              <a:cxn ang="0">
                <a:pos x="connsiteX38660" y="connsiteY38660"/>
              </a:cxn>
              <a:cxn ang="0">
                <a:pos x="connsiteX38661" y="connsiteY38661"/>
              </a:cxn>
              <a:cxn ang="0">
                <a:pos x="connsiteX38662" y="connsiteY38662"/>
              </a:cxn>
              <a:cxn ang="0">
                <a:pos x="connsiteX38663" y="connsiteY38663"/>
              </a:cxn>
              <a:cxn ang="0">
                <a:pos x="connsiteX38664" y="connsiteY38664"/>
              </a:cxn>
              <a:cxn ang="0">
                <a:pos x="connsiteX38665" y="connsiteY38665"/>
              </a:cxn>
              <a:cxn ang="0">
                <a:pos x="connsiteX38666" y="connsiteY38666"/>
              </a:cxn>
              <a:cxn ang="0">
                <a:pos x="connsiteX38667" y="connsiteY38667"/>
              </a:cxn>
              <a:cxn ang="0">
                <a:pos x="connsiteX38668" y="connsiteY38668"/>
              </a:cxn>
              <a:cxn ang="0">
                <a:pos x="connsiteX38669" y="connsiteY38669"/>
              </a:cxn>
              <a:cxn ang="0">
                <a:pos x="connsiteX38670" y="connsiteY38670"/>
              </a:cxn>
              <a:cxn ang="0">
                <a:pos x="connsiteX38671" y="connsiteY38671"/>
              </a:cxn>
              <a:cxn ang="0">
                <a:pos x="connsiteX38672" y="connsiteY38672"/>
              </a:cxn>
              <a:cxn ang="0">
                <a:pos x="connsiteX38673" y="connsiteY38673"/>
              </a:cxn>
              <a:cxn ang="0">
                <a:pos x="connsiteX38674" y="connsiteY38674"/>
              </a:cxn>
              <a:cxn ang="0">
                <a:pos x="connsiteX38675" y="connsiteY38675"/>
              </a:cxn>
              <a:cxn ang="0">
                <a:pos x="connsiteX38676" y="connsiteY38676"/>
              </a:cxn>
              <a:cxn ang="0">
                <a:pos x="connsiteX38677" y="connsiteY38677"/>
              </a:cxn>
              <a:cxn ang="0">
                <a:pos x="connsiteX38678" y="connsiteY38678"/>
              </a:cxn>
              <a:cxn ang="0">
                <a:pos x="connsiteX38679" y="connsiteY38679"/>
              </a:cxn>
              <a:cxn ang="0">
                <a:pos x="connsiteX38680" y="connsiteY38680"/>
              </a:cxn>
              <a:cxn ang="0">
                <a:pos x="connsiteX38681" y="connsiteY38681"/>
              </a:cxn>
              <a:cxn ang="0">
                <a:pos x="connsiteX38682" y="connsiteY38682"/>
              </a:cxn>
              <a:cxn ang="0">
                <a:pos x="connsiteX38683" y="connsiteY38683"/>
              </a:cxn>
              <a:cxn ang="0">
                <a:pos x="connsiteX38684" y="connsiteY38684"/>
              </a:cxn>
              <a:cxn ang="0">
                <a:pos x="connsiteX38685" y="connsiteY38685"/>
              </a:cxn>
              <a:cxn ang="0">
                <a:pos x="connsiteX38686" y="connsiteY38686"/>
              </a:cxn>
              <a:cxn ang="0">
                <a:pos x="connsiteX38687" y="connsiteY38687"/>
              </a:cxn>
              <a:cxn ang="0">
                <a:pos x="connsiteX38688" y="connsiteY38688"/>
              </a:cxn>
              <a:cxn ang="0">
                <a:pos x="connsiteX38689" y="connsiteY38689"/>
              </a:cxn>
              <a:cxn ang="0">
                <a:pos x="connsiteX38690" y="connsiteY38690"/>
              </a:cxn>
              <a:cxn ang="0">
                <a:pos x="connsiteX38691" y="connsiteY38691"/>
              </a:cxn>
              <a:cxn ang="0">
                <a:pos x="connsiteX38692" y="connsiteY38692"/>
              </a:cxn>
              <a:cxn ang="0">
                <a:pos x="connsiteX38693" y="connsiteY38693"/>
              </a:cxn>
              <a:cxn ang="0">
                <a:pos x="connsiteX38694" y="connsiteY38694"/>
              </a:cxn>
              <a:cxn ang="0">
                <a:pos x="connsiteX38695" y="connsiteY38695"/>
              </a:cxn>
              <a:cxn ang="0">
                <a:pos x="connsiteX38696" y="connsiteY38696"/>
              </a:cxn>
              <a:cxn ang="0">
                <a:pos x="connsiteX38697" y="connsiteY38697"/>
              </a:cxn>
              <a:cxn ang="0">
                <a:pos x="connsiteX38698" y="connsiteY38698"/>
              </a:cxn>
              <a:cxn ang="0">
                <a:pos x="connsiteX38699" y="connsiteY38699"/>
              </a:cxn>
              <a:cxn ang="0">
                <a:pos x="connsiteX38700" y="connsiteY38700"/>
              </a:cxn>
              <a:cxn ang="0">
                <a:pos x="connsiteX38701" y="connsiteY38701"/>
              </a:cxn>
              <a:cxn ang="0">
                <a:pos x="connsiteX38702" y="connsiteY38702"/>
              </a:cxn>
              <a:cxn ang="0">
                <a:pos x="connsiteX38703" y="connsiteY38703"/>
              </a:cxn>
              <a:cxn ang="0">
                <a:pos x="connsiteX38704" y="connsiteY38704"/>
              </a:cxn>
              <a:cxn ang="0">
                <a:pos x="connsiteX38705" y="connsiteY38705"/>
              </a:cxn>
              <a:cxn ang="0">
                <a:pos x="connsiteX38706" y="connsiteY38706"/>
              </a:cxn>
              <a:cxn ang="0">
                <a:pos x="connsiteX38707" y="connsiteY38707"/>
              </a:cxn>
              <a:cxn ang="0">
                <a:pos x="connsiteX38708" y="connsiteY38708"/>
              </a:cxn>
              <a:cxn ang="0">
                <a:pos x="connsiteX38709" y="connsiteY38709"/>
              </a:cxn>
              <a:cxn ang="0">
                <a:pos x="connsiteX38710" y="connsiteY38710"/>
              </a:cxn>
              <a:cxn ang="0">
                <a:pos x="connsiteX38711" y="connsiteY38711"/>
              </a:cxn>
              <a:cxn ang="0">
                <a:pos x="connsiteX38712" y="connsiteY38712"/>
              </a:cxn>
              <a:cxn ang="0">
                <a:pos x="connsiteX38713" y="connsiteY38713"/>
              </a:cxn>
              <a:cxn ang="0">
                <a:pos x="connsiteX38714" y="connsiteY38714"/>
              </a:cxn>
              <a:cxn ang="0">
                <a:pos x="connsiteX38715" y="connsiteY38715"/>
              </a:cxn>
              <a:cxn ang="0">
                <a:pos x="connsiteX38716" y="connsiteY38716"/>
              </a:cxn>
              <a:cxn ang="0">
                <a:pos x="connsiteX38717" y="connsiteY38717"/>
              </a:cxn>
              <a:cxn ang="0">
                <a:pos x="connsiteX38718" y="connsiteY38718"/>
              </a:cxn>
              <a:cxn ang="0">
                <a:pos x="connsiteX38719" y="connsiteY38719"/>
              </a:cxn>
              <a:cxn ang="0">
                <a:pos x="connsiteX38720" y="connsiteY38720"/>
              </a:cxn>
              <a:cxn ang="0">
                <a:pos x="connsiteX38721" y="connsiteY38721"/>
              </a:cxn>
              <a:cxn ang="0">
                <a:pos x="connsiteX38722" y="connsiteY38722"/>
              </a:cxn>
              <a:cxn ang="0">
                <a:pos x="connsiteX38723" y="connsiteY38723"/>
              </a:cxn>
              <a:cxn ang="0">
                <a:pos x="connsiteX38724" y="connsiteY38724"/>
              </a:cxn>
              <a:cxn ang="0">
                <a:pos x="connsiteX38725" y="connsiteY38725"/>
              </a:cxn>
              <a:cxn ang="0">
                <a:pos x="connsiteX38726" y="connsiteY38726"/>
              </a:cxn>
              <a:cxn ang="0">
                <a:pos x="connsiteX38727" y="connsiteY38727"/>
              </a:cxn>
              <a:cxn ang="0">
                <a:pos x="connsiteX38728" y="connsiteY38728"/>
              </a:cxn>
              <a:cxn ang="0">
                <a:pos x="connsiteX38729" y="connsiteY38729"/>
              </a:cxn>
              <a:cxn ang="0">
                <a:pos x="connsiteX38730" y="connsiteY38730"/>
              </a:cxn>
              <a:cxn ang="0">
                <a:pos x="connsiteX38731" y="connsiteY38731"/>
              </a:cxn>
              <a:cxn ang="0">
                <a:pos x="connsiteX38732" y="connsiteY38732"/>
              </a:cxn>
              <a:cxn ang="0">
                <a:pos x="connsiteX38733" y="connsiteY38733"/>
              </a:cxn>
              <a:cxn ang="0">
                <a:pos x="connsiteX38734" y="connsiteY38734"/>
              </a:cxn>
              <a:cxn ang="0">
                <a:pos x="connsiteX38735" y="connsiteY38735"/>
              </a:cxn>
              <a:cxn ang="0">
                <a:pos x="connsiteX38736" y="connsiteY38736"/>
              </a:cxn>
              <a:cxn ang="0">
                <a:pos x="connsiteX38737" y="connsiteY38737"/>
              </a:cxn>
              <a:cxn ang="0">
                <a:pos x="connsiteX38738" y="connsiteY38738"/>
              </a:cxn>
              <a:cxn ang="0">
                <a:pos x="connsiteX38739" y="connsiteY38739"/>
              </a:cxn>
              <a:cxn ang="0">
                <a:pos x="connsiteX38740" y="connsiteY38740"/>
              </a:cxn>
              <a:cxn ang="0">
                <a:pos x="connsiteX38741" y="connsiteY38741"/>
              </a:cxn>
              <a:cxn ang="0">
                <a:pos x="connsiteX38742" y="connsiteY38742"/>
              </a:cxn>
              <a:cxn ang="0">
                <a:pos x="connsiteX38743" y="connsiteY38743"/>
              </a:cxn>
              <a:cxn ang="0">
                <a:pos x="connsiteX38744" y="connsiteY38744"/>
              </a:cxn>
              <a:cxn ang="0">
                <a:pos x="connsiteX38745" y="connsiteY38745"/>
              </a:cxn>
              <a:cxn ang="0">
                <a:pos x="connsiteX38746" y="connsiteY38746"/>
              </a:cxn>
              <a:cxn ang="0">
                <a:pos x="connsiteX38747" y="connsiteY38747"/>
              </a:cxn>
              <a:cxn ang="0">
                <a:pos x="connsiteX38748" y="connsiteY38748"/>
              </a:cxn>
              <a:cxn ang="0">
                <a:pos x="connsiteX38749" y="connsiteY38749"/>
              </a:cxn>
              <a:cxn ang="0">
                <a:pos x="connsiteX38750" y="connsiteY38750"/>
              </a:cxn>
              <a:cxn ang="0">
                <a:pos x="connsiteX38751" y="connsiteY38751"/>
              </a:cxn>
              <a:cxn ang="0">
                <a:pos x="connsiteX38752" y="connsiteY38752"/>
              </a:cxn>
              <a:cxn ang="0">
                <a:pos x="connsiteX38753" y="connsiteY38753"/>
              </a:cxn>
              <a:cxn ang="0">
                <a:pos x="connsiteX38754" y="connsiteY38754"/>
              </a:cxn>
              <a:cxn ang="0">
                <a:pos x="connsiteX38755" y="connsiteY38755"/>
              </a:cxn>
              <a:cxn ang="0">
                <a:pos x="connsiteX38756" y="connsiteY38756"/>
              </a:cxn>
              <a:cxn ang="0">
                <a:pos x="connsiteX38757" y="connsiteY38757"/>
              </a:cxn>
              <a:cxn ang="0">
                <a:pos x="connsiteX38758" y="connsiteY38758"/>
              </a:cxn>
              <a:cxn ang="0">
                <a:pos x="connsiteX38759" y="connsiteY38759"/>
              </a:cxn>
              <a:cxn ang="0">
                <a:pos x="connsiteX38760" y="connsiteY38760"/>
              </a:cxn>
              <a:cxn ang="0">
                <a:pos x="connsiteX38761" y="connsiteY38761"/>
              </a:cxn>
              <a:cxn ang="0">
                <a:pos x="connsiteX38762" y="connsiteY38762"/>
              </a:cxn>
              <a:cxn ang="0">
                <a:pos x="connsiteX38763" y="connsiteY38763"/>
              </a:cxn>
              <a:cxn ang="0">
                <a:pos x="connsiteX38764" y="connsiteY38764"/>
              </a:cxn>
              <a:cxn ang="0">
                <a:pos x="connsiteX38765" y="connsiteY38765"/>
              </a:cxn>
              <a:cxn ang="0">
                <a:pos x="connsiteX38766" y="connsiteY38766"/>
              </a:cxn>
              <a:cxn ang="0">
                <a:pos x="connsiteX38767" y="connsiteY38767"/>
              </a:cxn>
              <a:cxn ang="0">
                <a:pos x="connsiteX38768" y="connsiteY38768"/>
              </a:cxn>
              <a:cxn ang="0">
                <a:pos x="connsiteX38769" y="connsiteY38769"/>
              </a:cxn>
              <a:cxn ang="0">
                <a:pos x="connsiteX38770" y="connsiteY38770"/>
              </a:cxn>
              <a:cxn ang="0">
                <a:pos x="connsiteX38771" y="connsiteY38771"/>
              </a:cxn>
              <a:cxn ang="0">
                <a:pos x="connsiteX38772" y="connsiteY38772"/>
              </a:cxn>
              <a:cxn ang="0">
                <a:pos x="connsiteX38773" y="connsiteY38773"/>
              </a:cxn>
              <a:cxn ang="0">
                <a:pos x="connsiteX38774" y="connsiteY38774"/>
              </a:cxn>
              <a:cxn ang="0">
                <a:pos x="connsiteX38775" y="connsiteY38775"/>
              </a:cxn>
              <a:cxn ang="0">
                <a:pos x="connsiteX38776" y="connsiteY38776"/>
              </a:cxn>
              <a:cxn ang="0">
                <a:pos x="connsiteX38777" y="connsiteY38777"/>
              </a:cxn>
              <a:cxn ang="0">
                <a:pos x="connsiteX38778" y="connsiteY38778"/>
              </a:cxn>
              <a:cxn ang="0">
                <a:pos x="connsiteX38779" y="connsiteY38779"/>
              </a:cxn>
              <a:cxn ang="0">
                <a:pos x="connsiteX38780" y="connsiteY38780"/>
              </a:cxn>
              <a:cxn ang="0">
                <a:pos x="connsiteX38781" y="connsiteY38781"/>
              </a:cxn>
              <a:cxn ang="0">
                <a:pos x="connsiteX38782" y="connsiteY38782"/>
              </a:cxn>
              <a:cxn ang="0">
                <a:pos x="connsiteX38783" y="connsiteY38783"/>
              </a:cxn>
              <a:cxn ang="0">
                <a:pos x="connsiteX38784" y="connsiteY38784"/>
              </a:cxn>
              <a:cxn ang="0">
                <a:pos x="connsiteX38785" y="connsiteY38785"/>
              </a:cxn>
              <a:cxn ang="0">
                <a:pos x="connsiteX38786" y="connsiteY38786"/>
              </a:cxn>
              <a:cxn ang="0">
                <a:pos x="connsiteX38787" y="connsiteY38787"/>
              </a:cxn>
              <a:cxn ang="0">
                <a:pos x="connsiteX38788" y="connsiteY38788"/>
              </a:cxn>
              <a:cxn ang="0">
                <a:pos x="connsiteX38789" y="connsiteY38789"/>
              </a:cxn>
              <a:cxn ang="0">
                <a:pos x="connsiteX38790" y="connsiteY38790"/>
              </a:cxn>
              <a:cxn ang="0">
                <a:pos x="connsiteX38791" y="connsiteY38791"/>
              </a:cxn>
              <a:cxn ang="0">
                <a:pos x="connsiteX38792" y="connsiteY38792"/>
              </a:cxn>
              <a:cxn ang="0">
                <a:pos x="connsiteX38793" y="connsiteY38793"/>
              </a:cxn>
              <a:cxn ang="0">
                <a:pos x="connsiteX38794" y="connsiteY38794"/>
              </a:cxn>
              <a:cxn ang="0">
                <a:pos x="connsiteX38795" y="connsiteY38795"/>
              </a:cxn>
              <a:cxn ang="0">
                <a:pos x="connsiteX38796" y="connsiteY38796"/>
              </a:cxn>
              <a:cxn ang="0">
                <a:pos x="connsiteX38797" y="connsiteY38797"/>
              </a:cxn>
              <a:cxn ang="0">
                <a:pos x="connsiteX38798" y="connsiteY38798"/>
              </a:cxn>
              <a:cxn ang="0">
                <a:pos x="connsiteX38799" y="connsiteY38799"/>
              </a:cxn>
              <a:cxn ang="0">
                <a:pos x="connsiteX38800" y="connsiteY38800"/>
              </a:cxn>
              <a:cxn ang="0">
                <a:pos x="connsiteX38801" y="connsiteY38801"/>
              </a:cxn>
              <a:cxn ang="0">
                <a:pos x="connsiteX38802" y="connsiteY38802"/>
              </a:cxn>
              <a:cxn ang="0">
                <a:pos x="connsiteX38803" y="connsiteY38803"/>
              </a:cxn>
              <a:cxn ang="0">
                <a:pos x="connsiteX38804" y="connsiteY38804"/>
              </a:cxn>
              <a:cxn ang="0">
                <a:pos x="connsiteX38805" y="connsiteY38805"/>
              </a:cxn>
              <a:cxn ang="0">
                <a:pos x="connsiteX38806" y="connsiteY38806"/>
              </a:cxn>
              <a:cxn ang="0">
                <a:pos x="connsiteX38807" y="connsiteY38807"/>
              </a:cxn>
              <a:cxn ang="0">
                <a:pos x="connsiteX38808" y="connsiteY38808"/>
              </a:cxn>
              <a:cxn ang="0">
                <a:pos x="connsiteX38809" y="connsiteY38809"/>
              </a:cxn>
              <a:cxn ang="0">
                <a:pos x="connsiteX38810" y="connsiteY38810"/>
              </a:cxn>
              <a:cxn ang="0">
                <a:pos x="connsiteX38811" y="connsiteY38811"/>
              </a:cxn>
              <a:cxn ang="0">
                <a:pos x="connsiteX38812" y="connsiteY38812"/>
              </a:cxn>
              <a:cxn ang="0">
                <a:pos x="connsiteX38813" y="connsiteY38813"/>
              </a:cxn>
              <a:cxn ang="0">
                <a:pos x="connsiteX38814" y="connsiteY38814"/>
              </a:cxn>
              <a:cxn ang="0">
                <a:pos x="connsiteX38815" y="connsiteY38815"/>
              </a:cxn>
              <a:cxn ang="0">
                <a:pos x="connsiteX38816" y="connsiteY38816"/>
              </a:cxn>
              <a:cxn ang="0">
                <a:pos x="connsiteX38817" y="connsiteY38817"/>
              </a:cxn>
              <a:cxn ang="0">
                <a:pos x="connsiteX38818" y="connsiteY38818"/>
              </a:cxn>
              <a:cxn ang="0">
                <a:pos x="connsiteX38819" y="connsiteY38819"/>
              </a:cxn>
              <a:cxn ang="0">
                <a:pos x="connsiteX38820" y="connsiteY38820"/>
              </a:cxn>
              <a:cxn ang="0">
                <a:pos x="connsiteX38821" y="connsiteY38821"/>
              </a:cxn>
              <a:cxn ang="0">
                <a:pos x="connsiteX38822" y="connsiteY38822"/>
              </a:cxn>
              <a:cxn ang="0">
                <a:pos x="connsiteX38823" y="connsiteY38823"/>
              </a:cxn>
              <a:cxn ang="0">
                <a:pos x="connsiteX38824" y="connsiteY38824"/>
              </a:cxn>
              <a:cxn ang="0">
                <a:pos x="connsiteX38825" y="connsiteY38825"/>
              </a:cxn>
              <a:cxn ang="0">
                <a:pos x="connsiteX38826" y="connsiteY38826"/>
              </a:cxn>
              <a:cxn ang="0">
                <a:pos x="connsiteX38827" y="connsiteY38827"/>
              </a:cxn>
              <a:cxn ang="0">
                <a:pos x="connsiteX38828" y="connsiteY38828"/>
              </a:cxn>
              <a:cxn ang="0">
                <a:pos x="connsiteX38829" y="connsiteY38829"/>
              </a:cxn>
              <a:cxn ang="0">
                <a:pos x="connsiteX38830" y="connsiteY38830"/>
              </a:cxn>
              <a:cxn ang="0">
                <a:pos x="connsiteX38831" y="connsiteY38831"/>
              </a:cxn>
              <a:cxn ang="0">
                <a:pos x="connsiteX38832" y="connsiteY38832"/>
              </a:cxn>
              <a:cxn ang="0">
                <a:pos x="connsiteX38833" y="connsiteY38833"/>
              </a:cxn>
              <a:cxn ang="0">
                <a:pos x="connsiteX38834" y="connsiteY38834"/>
              </a:cxn>
              <a:cxn ang="0">
                <a:pos x="connsiteX38835" y="connsiteY38835"/>
              </a:cxn>
              <a:cxn ang="0">
                <a:pos x="connsiteX38836" y="connsiteY38836"/>
              </a:cxn>
              <a:cxn ang="0">
                <a:pos x="connsiteX38837" y="connsiteY38837"/>
              </a:cxn>
              <a:cxn ang="0">
                <a:pos x="connsiteX38838" y="connsiteY38838"/>
              </a:cxn>
              <a:cxn ang="0">
                <a:pos x="connsiteX38839" y="connsiteY38839"/>
              </a:cxn>
              <a:cxn ang="0">
                <a:pos x="connsiteX38840" y="connsiteY38840"/>
              </a:cxn>
              <a:cxn ang="0">
                <a:pos x="connsiteX38841" y="connsiteY38841"/>
              </a:cxn>
              <a:cxn ang="0">
                <a:pos x="connsiteX38842" y="connsiteY38842"/>
              </a:cxn>
              <a:cxn ang="0">
                <a:pos x="connsiteX38843" y="connsiteY38843"/>
              </a:cxn>
              <a:cxn ang="0">
                <a:pos x="connsiteX38844" y="connsiteY38844"/>
              </a:cxn>
              <a:cxn ang="0">
                <a:pos x="connsiteX38845" y="connsiteY38845"/>
              </a:cxn>
              <a:cxn ang="0">
                <a:pos x="connsiteX38846" y="connsiteY38846"/>
              </a:cxn>
              <a:cxn ang="0">
                <a:pos x="connsiteX38847" y="connsiteY38847"/>
              </a:cxn>
              <a:cxn ang="0">
                <a:pos x="connsiteX38848" y="connsiteY38848"/>
              </a:cxn>
              <a:cxn ang="0">
                <a:pos x="connsiteX38849" y="connsiteY38849"/>
              </a:cxn>
              <a:cxn ang="0">
                <a:pos x="connsiteX38850" y="connsiteY38850"/>
              </a:cxn>
              <a:cxn ang="0">
                <a:pos x="connsiteX38851" y="connsiteY38851"/>
              </a:cxn>
              <a:cxn ang="0">
                <a:pos x="connsiteX38852" y="connsiteY38852"/>
              </a:cxn>
              <a:cxn ang="0">
                <a:pos x="connsiteX38853" y="connsiteY38853"/>
              </a:cxn>
              <a:cxn ang="0">
                <a:pos x="connsiteX38854" y="connsiteY38854"/>
              </a:cxn>
              <a:cxn ang="0">
                <a:pos x="connsiteX38855" y="connsiteY38855"/>
              </a:cxn>
              <a:cxn ang="0">
                <a:pos x="connsiteX38856" y="connsiteY38856"/>
              </a:cxn>
              <a:cxn ang="0">
                <a:pos x="connsiteX38857" y="connsiteY38857"/>
              </a:cxn>
              <a:cxn ang="0">
                <a:pos x="connsiteX38858" y="connsiteY38858"/>
              </a:cxn>
              <a:cxn ang="0">
                <a:pos x="connsiteX38859" y="connsiteY38859"/>
              </a:cxn>
              <a:cxn ang="0">
                <a:pos x="connsiteX38860" y="connsiteY38860"/>
              </a:cxn>
              <a:cxn ang="0">
                <a:pos x="connsiteX38861" y="connsiteY38861"/>
              </a:cxn>
              <a:cxn ang="0">
                <a:pos x="connsiteX38862" y="connsiteY38862"/>
              </a:cxn>
              <a:cxn ang="0">
                <a:pos x="connsiteX38863" y="connsiteY38863"/>
              </a:cxn>
              <a:cxn ang="0">
                <a:pos x="connsiteX38864" y="connsiteY38864"/>
              </a:cxn>
              <a:cxn ang="0">
                <a:pos x="connsiteX38865" y="connsiteY38865"/>
              </a:cxn>
              <a:cxn ang="0">
                <a:pos x="connsiteX38866" y="connsiteY38866"/>
              </a:cxn>
              <a:cxn ang="0">
                <a:pos x="connsiteX38867" y="connsiteY38867"/>
              </a:cxn>
              <a:cxn ang="0">
                <a:pos x="connsiteX38868" y="connsiteY38868"/>
              </a:cxn>
              <a:cxn ang="0">
                <a:pos x="connsiteX38869" y="connsiteY38869"/>
              </a:cxn>
              <a:cxn ang="0">
                <a:pos x="connsiteX38870" y="connsiteY38870"/>
              </a:cxn>
              <a:cxn ang="0">
                <a:pos x="connsiteX38871" y="connsiteY38871"/>
              </a:cxn>
              <a:cxn ang="0">
                <a:pos x="connsiteX38872" y="connsiteY38872"/>
              </a:cxn>
              <a:cxn ang="0">
                <a:pos x="connsiteX38873" y="connsiteY38873"/>
              </a:cxn>
              <a:cxn ang="0">
                <a:pos x="connsiteX38874" y="connsiteY38874"/>
              </a:cxn>
              <a:cxn ang="0">
                <a:pos x="connsiteX38875" y="connsiteY38875"/>
              </a:cxn>
              <a:cxn ang="0">
                <a:pos x="connsiteX38876" y="connsiteY38876"/>
              </a:cxn>
              <a:cxn ang="0">
                <a:pos x="connsiteX38877" y="connsiteY38877"/>
              </a:cxn>
              <a:cxn ang="0">
                <a:pos x="connsiteX38878" y="connsiteY38878"/>
              </a:cxn>
              <a:cxn ang="0">
                <a:pos x="connsiteX38879" y="connsiteY38879"/>
              </a:cxn>
              <a:cxn ang="0">
                <a:pos x="connsiteX38880" y="connsiteY38880"/>
              </a:cxn>
              <a:cxn ang="0">
                <a:pos x="connsiteX38881" y="connsiteY38881"/>
              </a:cxn>
              <a:cxn ang="0">
                <a:pos x="connsiteX38882" y="connsiteY38882"/>
              </a:cxn>
              <a:cxn ang="0">
                <a:pos x="connsiteX38883" y="connsiteY38883"/>
              </a:cxn>
              <a:cxn ang="0">
                <a:pos x="connsiteX38884" y="connsiteY38884"/>
              </a:cxn>
              <a:cxn ang="0">
                <a:pos x="connsiteX38885" y="connsiteY38885"/>
              </a:cxn>
              <a:cxn ang="0">
                <a:pos x="connsiteX38886" y="connsiteY38886"/>
              </a:cxn>
              <a:cxn ang="0">
                <a:pos x="connsiteX38887" y="connsiteY38887"/>
              </a:cxn>
              <a:cxn ang="0">
                <a:pos x="connsiteX38888" y="connsiteY38888"/>
              </a:cxn>
              <a:cxn ang="0">
                <a:pos x="connsiteX38889" y="connsiteY38889"/>
              </a:cxn>
              <a:cxn ang="0">
                <a:pos x="connsiteX38890" y="connsiteY38890"/>
              </a:cxn>
              <a:cxn ang="0">
                <a:pos x="connsiteX38891" y="connsiteY38891"/>
              </a:cxn>
              <a:cxn ang="0">
                <a:pos x="connsiteX38892" y="connsiteY38892"/>
              </a:cxn>
              <a:cxn ang="0">
                <a:pos x="connsiteX38893" y="connsiteY38893"/>
              </a:cxn>
              <a:cxn ang="0">
                <a:pos x="connsiteX38894" y="connsiteY38894"/>
              </a:cxn>
              <a:cxn ang="0">
                <a:pos x="connsiteX38895" y="connsiteY38895"/>
              </a:cxn>
              <a:cxn ang="0">
                <a:pos x="connsiteX38896" y="connsiteY38896"/>
              </a:cxn>
              <a:cxn ang="0">
                <a:pos x="connsiteX38897" y="connsiteY38897"/>
              </a:cxn>
              <a:cxn ang="0">
                <a:pos x="connsiteX38898" y="connsiteY38898"/>
              </a:cxn>
              <a:cxn ang="0">
                <a:pos x="connsiteX38899" y="connsiteY38899"/>
              </a:cxn>
              <a:cxn ang="0">
                <a:pos x="connsiteX38900" y="connsiteY38900"/>
              </a:cxn>
              <a:cxn ang="0">
                <a:pos x="connsiteX38901" y="connsiteY38901"/>
              </a:cxn>
              <a:cxn ang="0">
                <a:pos x="connsiteX38902" y="connsiteY38902"/>
              </a:cxn>
              <a:cxn ang="0">
                <a:pos x="connsiteX38903" y="connsiteY38903"/>
              </a:cxn>
              <a:cxn ang="0">
                <a:pos x="connsiteX38904" y="connsiteY38904"/>
              </a:cxn>
              <a:cxn ang="0">
                <a:pos x="connsiteX38905" y="connsiteY38905"/>
              </a:cxn>
              <a:cxn ang="0">
                <a:pos x="connsiteX38906" y="connsiteY38906"/>
              </a:cxn>
              <a:cxn ang="0">
                <a:pos x="connsiteX38907" y="connsiteY38907"/>
              </a:cxn>
              <a:cxn ang="0">
                <a:pos x="connsiteX38908" y="connsiteY38908"/>
              </a:cxn>
              <a:cxn ang="0">
                <a:pos x="connsiteX38909" y="connsiteY38909"/>
              </a:cxn>
              <a:cxn ang="0">
                <a:pos x="connsiteX38910" y="connsiteY38910"/>
              </a:cxn>
              <a:cxn ang="0">
                <a:pos x="connsiteX38911" y="connsiteY38911"/>
              </a:cxn>
              <a:cxn ang="0">
                <a:pos x="connsiteX38912" y="connsiteY38912"/>
              </a:cxn>
              <a:cxn ang="0">
                <a:pos x="connsiteX38913" y="connsiteY38913"/>
              </a:cxn>
              <a:cxn ang="0">
                <a:pos x="connsiteX38914" y="connsiteY38914"/>
              </a:cxn>
              <a:cxn ang="0">
                <a:pos x="connsiteX38915" y="connsiteY38915"/>
              </a:cxn>
              <a:cxn ang="0">
                <a:pos x="connsiteX38916" y="connsiteY38916"/>
              </a:cxn>
              <a:cxn ang="0">
                <a:pos x="connsiteX38917" y="connsiteY38917"/>
              </a:cxn>
              <a:cxn ang="0">
                <a:pos x="connsiteX38918" y="connsiteY38918"/>
              </a:cxn>
              <a:cxn ang="0">
                <a:pos x="connsiteX38919" y="connsiteY38919"/>
              </a:cxn>
              <a:cxn ang="0">
                <a:pos x="connsiteX38920" y="connsiteY38920"/>
              </a:cxn>
              <a:cxn ang="0">
                <a:pos x="connsiteX38921" y="connsiteY38921"/>
              </a:cxn>
              <a:cxn ang="0">
                <a:pos x="connsiteX38922" y="connsiteY38922"/>
              </a:cxn>
              <a:cxn ang="0">
                <a:pos x="connsiteX38923" y="connsiteY38923"/>
              </a:cxn>
              <a:cxn ang="0">
                <a:pos x="connsiteX38924" y="connsiteY38924"/>
              </a:cxn>
              <a:cxn ang="0">
                <a:pos x="connsiteX38925" y="connsiteY38925"/>
              </a:cxn>
              <a:cxn ang="0">
                <a:pos x="connsiteX38926" y="connsiteY38926"/>
              </a:cxn>
              <a:cxn ang="0">
                <a:pos x="connsiteX38927" y="connsiteY38927"/>
              </a:cxn>
              <a:cxn ang="0">
                <a:pos x="connsiteX38928" y="connsiteY38928"/>
              </a:cxn>
              <a:cxn ang="0">
                <a:pos x="connsiteX38929" y="connsiteY38929"/>
              </a:cxn>
              <a:cxn ang="0">
                <a:pos x="connsiteX38930" y="connsiteY38930"/>
              </a:cxn>
              <a:cxn ang="0">
                <a:pos x="connsiteX38931" y="connsiteY38931"/>
              </a:cxn>
              <a:cxn ang="0">
                <a:pos x="connsiteX38932" y="connsiteY38932"/>
              </a:cxn>
              <a:cxn ang="0">
                <a:pos x="connsiteX38933" y="connsiteY38933"/>
              </a:cxn>
              <a:cxn ang="0">
                <a:pos x="connsiteX38934" y="connsiteY38934"/>
              </a:cxn>
              <a:cxn ang="0">
                <a:pos x="connsiteX38935" y="connsiteY38935"/>
              </a:cxn>
              <a:cxn ang="0">
                <a:pos x="connsiteX38936" y="connsiteY38936"/>
              </a:cxn>
              <a:cxn ang="0">
                <a:pos x="connsiteX38937" y="connsiteY38937"/>
              </a:cxn>
              <a:cxn ang="0">
                <a:pos x="connsiteX38938" y="connsiteY38938"/>
              </a:cxn>
              <a:cxn ang="0">
                <a:pos x="connsiteX38939" y="connsiteY38939"/>
              </a:cxn>
              <a:cxn ang="0">
                <a:pos x="connsiteX38940" y="connsiteY38940"/>
              </a:cxn>
              <a:cxn ang="0">
                <a:pos x="connsiteX38941" y="connsiteY38941"/>
              </a:cxn>
              <a:cxn ang="0">
                <a:pos x="connsiteX38942" y="connsiteY38942"/>
              </a:cxn>
              <a:cxn ang="0">
                <a:pos x="connsiteX38943" y="connsiteY38943"/>
              </a:cxn>
              <a:cxn ang="0">
                <a:pos x="connsiteX38944" y="connsiteY38944"/>
              </a:cxn>
              <a:cxn ang="0">
                <a:pos x="connsiteX38945" y="connsiteY38945"/>
              </a:cxn>
              <a:cxn ang="0">
                <a:pos x="connsiteX38946" y="connsiteY38946"/>
              </a:cxn>
              <a:cxn ang="0">
                <a:pos x="connsiteX38947" y="connsiteY38947"/>
              </a:cxn>
              <a:cxn ang="0">
                <a:pos x="connsiteX38948" y="connsiteY38948"/>
              </a:cxn>
              <a:cxn ang="0">
                <a:pos x="connsiteX38949" y="connsiteY38949"/>
              </a:cxn>
              <a:cxn ang="0">
                <a:pos x="connsiteX38950" y="connsiteY38950"/>
              </a:cxn>
              <a:cxn ang="0">
                <a:pos x="connsiteX38951" y="connsiteY38951"/>
              </a:cxn>
              <a:cxn ang="0">
                <a:pos x="connsiteX38952" y="connsiteY38952"/>
              </a:cxn>
              <a:cxn ang="0">
                <a:pos x="connsiteX38953" y="connsiteY38953"/>
              </a:cxn>
              <a:cxn ang="0">
                <a:pos x="connsiteX38954" y="connsiteY38954"/>
              </a:cxn>
              <a:cxn ang="0">
                <a:pos x="connsiteX38955" y="connsiteY38955"/>
              </a:cxn>
              <a:cxn ang="0">
                <a:pos x="connsiteX38956" y="connsiteY38956"/>
              </a:cxn>
              <a:cxn ang="0">
                <a:pos x="connsiteX38957" y="connsiteY38957"/>
              </a:cxn>
              <a:cxn ang="0">
                <a:pos x="connsiteX38958" y="connsiteY38958"/>
              </a:cxn>
              <a:cxn ang="0">
                <a:pos x="connsiteX38959" y="connsiteY38959"/>
              </a:cxn>
              <a:cxn ang="0">
                <a:pos x="connsiteX38960" y="connsiteY38960"/>
              </a:cxn>
              <a:cxn ang="0">
                <a:pos x="connsiteX38961" y="connsiteY38961"/>
              </a:cxn>
              <a:cxn ang="0">
                <a:pos x="connsiteX38962" y="connsiteY38962"/>
              </a:cxn>
              <a:cxn ang="0">
                <a:pos x="connsiteX38963" y="connsiteY38963"/>
              </a:cxn>
              <a:cxn ang="0">
                <a:pos x="connsiteX38964" y="connsiteY38964"/>
              </a:cxn>
              <a:cxn ang="0">
                <a:pos x="connsiteX38965" y="connsiteY38965"/>
              </a:cxn>
              <a:cxn ang="0">
                <a:pos x="connsiteX38966" y="connsiteY38966"/>
              </a:cxn>
              <a:cxn ang="0">
                <a:pos x="connsiteX38967" y="connsiteY38967"/>
              </a:cxn>
              <a:cxn ang="0">
                <a:pos x="connsiteX38968" y="connsiteY38968"/>
              </a:cxn>
              <a:cxn ang="0">
                <a:pos x="connsiteX38969" y="connsiteY38969"/>
              </a:cxn>
              <a:cxn ang="0">
                <a:pos x="connsiteX38970" y="connsiteY38970"/>
              </a:cxn>
              <a:cxn ang="0">
                <a:pos x="connsiteX38971" y="connsiteY38971"/>
              </a:cxn>
              <a:cxn ang="0">
                <a:pos x="connsiteX38972" y="connsiteY38972"/>
              </a:cxn>
              <a:cxn ang="0">
                <a:pos x="connsiteX38973" y="connsiteY38973"/>
              </a:cxn>
              <a:cxn ang="0">
                <a:pos x="connsiteX38974" y="connsiteY38974"/>
              </a:cxn>
              <a:cxn ang="0">
                <a:pos x="connsiteX38975" y="connsiteY38975"/>
              </a:cxn>
              <a:cxn ang="0">
                <a:pos x="connsiteX38976" y="connsiteY38976"/>
              </a:cxn>
              <a:cxn ang="0">
                <a:pos x="connsiteX38977" y="connsiteY38977"/>
              </a:cxn>
              <a:cxn ang="0">
                <a:pos x="connsiteX38978" y="connsiteY38978"/>
              </a:cxn>
              <a:cxn ang="0">
                <a:pos x="connsiteX38979" y="connsiteY38979"/>
              </a:cxn>
              <a:cxn ang="0">
                <a:pos x="connsiteX38980" y="connsiteY38980"/>
              </a:cxn>
              <a:cxn ang="0">
                <a:pos x="connsiteX38981" y="connsiteY38981"/>
              </a:cxn>
              <a:cxn ang="0">
                <a:pos x="connsiteX38982" y="connsiteY38982"/>
              </a:cxn>
              <a:cxn ang="0">
                <a:pos x="connsiteX38983" y="connsiteY38983"/>
              </a:cxn>
              <a:cxn ang="0">
                <a:pos x="connsiteX38984" y="connsiteY38984"/>
              </a:cxn>
              <a:cxn ang="0">
                <a:pos x="connsiteX38985" y="connsiteY38985"/>
              </a:cxn>
              <a:cxn ang="0">
                <a:pos x="connsiteX38986" y="connsiteY38986"/>
              </a:cxn>
              <a:cxn ang="0">
                <a:pos x="connsiteX38987" y="connsiteY38987"/>
              </a:cxn>
              <a:cxn ang="0">
                <a:pos x="connsiteX38988" y="connsiteY38988"/>
              </a:cxn>
              <a:cxn ang="0">
                <a:pos x="connsiteX38989" y="connsiteY38989"/>
              </a:cxn>
              <a:cxn ang="0">
                <a:pos x="connsiteX38990" y="connsiteY38990"/>
              </a:cxn>
              <a:cxn ang="0">
                <a:pos x="connsiteX38991" y="connsiteY38991"/>
              </a:cxn>
              <a:cxn ang="0">
                <a:pos x="connsiteX38992" y="connsiteY38992"/>
              </a:cxn>
              <a:cxn ang="0">
                <a:pos x="connsiteX38993" y="connsiteY38993"/>
              </a:cxn>
              <a:cxn ang="0">
                <a:pos x="connsiteX38994" y="connsiteY38994"/>
              </a:cxn>
              <a:cxn ang="0">
                <a:pos x="connsiteX38995" y="connsiteY38995"/>
              </a:cxn>
              <a:cxn ang="0">
                <a:pos x="connsiteX38996" y="connsiteY38996"/>
              </a:cxn>
              <a:cxn ang="0">
                <a:pos x="connsiteX38997" y="connsiteY38997"/>
              </a:cxn>
              <a:cxn ang="0">
                <a:pos x="connsiteX38998" y="connsiteY38998"/>
              </a:cxn>
              <a:cxn ang="0">
                <a:pos x="connsiteX38999" y="connsiteY38999"/>
              </a:cxn>
              <a:cxn ang="0">
                <a:pos x="connsiteX39000" y="connsiteY39000"/>
              </a:cxn>
              <a:cxn ang="0">
                <a:pos x="connsiteX39001" y="connsiteY39001"/>
              </a:cxn>
              <a:cxn ang="0">
                <a:pos x="connsiteX39002" y="connsiteY39002"/>
              </a:cxn>
              <a:cxn ang="0">
                <a:pos x="connsiteX39003" y="connsiteY39003"/>
              </a:cxn>
              <a:cxn ang="0">
                <a:pos x="connsiteX39004" y="connsiteY39004"/>
              </a:cxn>
              <a:cxn ang="0">
                <a:pos x="connsiteX39005" y="connsiteY39005"/>
              </a:cxn>
              <a:cxn ang="0">
                <a:pos x="connsiteX39006" y="connsiteY39006"/>
              </a:cxn>
              <a:cxn ang="0">
                <a:pos x="connsiteX39007" y="connsiteY39007"/>
              </a:cxn>
              <a:cxn ang="0">
                <a:pos x="connsiteX39008" y="connsiteY39008"/>
              </a:cxn>
              <a:cxn ang="0">
                <a:pos x="connsiteX39009" y="connsiteY39009"/>
              </a:cxn>
              <a:cxn ang="0">
                <a:pos x="connsiteX39010" y="connsiteY39010"/>
              </a:cxn>
              <a:cxn ang="0">
                <a:pos x="connsiteX39011" y="connsiteY39011"/>
              </a:cxn>
              <a:cxn ang="0">
                <a:pos x="connsiteX39012" y="connsiteY39012"/>
              </a:cxn>
              <a:cxn ang="0">
                <a:pos x="connsiteX39013" y="connsiteY39013"/>
              </a:cxn>
              <a:cxn ang="0">
                <a:pos x="connsiteX39014" y="connsiteY39014"/>
              </a:cxn>
              <a:cxn ang="0">
                <a:pos x="connsiteX39015" y="connsiteY39015"/>
              </a:cxn>
              <a:cxn ang="0">
                <a:pos x="connsiteX39016" y="connsiteY39016"/>
              </a:cxn>
              <a:cxn ang="0">
                <a:pos x="connsiteX39017" y="connsiteY39017"/>
              </a:cxn>
              <a:cxn ang="0">
                <a:pos x="connsiteX39018" y="connsiteY39018"/>
              </a:cxn>
              <a:cxn ang="0">
                <a:pos x="connsiteX39019" y="connsiteY39019"/>
              </a:cxn>
              <a:cxn ang="0">
                <a:pos x="connsiteX39020" y="connsiteY39020"/>
              </a:cxn>
              <a:cxn ang="0">
                <a:pos x="connsiteX39021" y="connsiteY39021"/>
              </a:cxn>
              <a:cxn ang="0">
                <a:pos x="connsiteX39022" y="connsiteY39022"/>
              </a:cxn>
              <a:cxn ang="0">
                <a:pos x="connsiteX39023" y="connsiteY39023"/>
              </a:cxn>
              <a:cxn ang="0">
                <a:pos x="connsiteX39024" y="connsiteY39024"/>
              </a:cxn>
              <a:cxn ang="0">
                <a:pos x="connsiteX39025" y="connsiteY39025"/>
              </a:cxn>
              <a:cxn ang="0">
                <a:pos x="connsiteX39026" y="connsiteY39026"/>
              </a:cxn>
              <a:cxn ang="0">
                <a:pos x="connsiteX39027" y="connsiteY39027"/>
              </a:cxn>
              <a:cxn ang="0">
                <a:pos x="connsiteX39028" y="connsiteY39028"/>
              </a:cxn>
              <a:cxn ang="0">
                <a:pos x="connsiteX39029" y="connsiteY39029"/>
              </a:cxn>
              <a:cxn ang="0">
                <a:pos x="connsiteX39030" y="connsiteY39030"/>
              </a:cxn>
              <a:cxn ang="0">
                <a:pos x="connsiteX39031" y="connsiteY39031"/>
              </a:cxn>
              <a:cxn ang="0">
                <a:pos x="connsiteX39032" y="connsiteY39032"/>
              </a:cxn>
              <a:cxn ang="0">
                <a:pos x="connsiteX39033" y="connsiteY39033"/>
              </a:cxn>
              <a:cxn ang="0">
                <a:pos x="connsiteX39034" y="connsiteY39034"/>
              </a:cxn>
              <a:cxn ang="0">
                <a:pos x="connsiteX39035" y="connsiteY39035"/>
              </a:cxn>
              <a:cxn ang="0">
                <a:pos x="connsiteX39036" y="connsiteY39036"/>
              </a:cxn>
              <a:cxn ang="0">
                <a:pos x="connsiteX39037" y="connsiteY39037"/>
              </a:cxn>
              <a:cxn ang="0">
                <a:pos x="connsiteX39038" y="connsiteY39038"/>
              </a:cxn>
              <a:cxn ang="0">
                <a:pos x="connsiteX39039" y="connsiteY39039"/>
              </a:cxn>
              <a:cxn ang="0">
                <a:pos x="connsiteX39040" y="connsiteY39040"/>
              </a:cxn>
              <a:cxn ang="0">
                <a:pos x="connsiteX39041" y="connsiteY39041"/>
              </a:cxn>
              <a:cxn ang="0">
                <a:pos x="connsiteX39042" y="connsiteY39042"/>
              </a:cxn>
              <a:cxn ang="0">
                <a:pos x="connsiteX39043" y="connsiteY39043"/>
              </a:cxn>
              <a:cxn ang="0">
                <a:pos x="connsiteX39044" y="connsiteY39044"/>
              </a:cxn>
              <a:cxn ang="0">
                <a:pos x="connsiteX39045" y="connsiteY39045"/>
              </a:cxn>
              <a:cxn ang="0">
                <a:pos x="connsiteX39046" y="connsiteY39046"/>
              </a:cxn>
              <a:cxn ang="0">
                <a:pos x="connsiteX39047" y="connsiteY39047"/>
              </a:cxn>
              <a:cxn ang="0">
                <a:pos x="connsiteX39048" y="connsiteY39048"/>
              </a:cxn>
              <a:cxn ang="0">
                <a:pos x="connsiteX39049" y="connsiteY39049"/>
              </a:cxn>
              <a:cxn ang="0">
                <a:pos x="connsiteX39050" y="connsiteY39050"/>
              </a:cxn>
              <a:cxn ang="0">
                <a:pos x="connsiteX39051" y="connsiteY39051"/>
              </a:cxn>
              <a:cxn ang="0">
                <a:pos x="connsiteX39052" y="connsiteY39052"/>
              </a:cxn>
              <a:cxn ang="0">
                <a:pos x="connsiteX39053" y="connsiteY39053"/>
              </a:cxn>
              <a:cxn ang="0">
                <a:pos x="connsiteX39054" y="connsiteY39054"/>
              </a:cxn>
              <a:cxn ang="0">
                <a:pos x="connsiteX39055" y="connsiteY39055"/>
              </a:cxn>
              <a:cxn ang="0">
                <a:pos x="connsiteX39056" y="connsiteY39056"/>
              </a:cxn>
              <a:cxn ang="0">
                <a:pos x="connsiteX39057" y="connsiteY39057"/>
              </a:cxn>
              <a:cxn ang="0">
                <a:pos x="connsiteX39058" y="connsiteY39058"/>
              </a:cxn>
              <a:cxn ang="0">
                <a:pos x="connsiteX39059" y="connsiteY39059"/>
              </a:cxn>
              <a:cxn ang="0">
                <a:pos x="connsiteX39060" y="connsiteY39060"/>
              </a:cxn>
              <a:cxn ang="0">
                <a:pos x="connsiteX39061" y="connsiteY39061"/>
              </a:cxn>
              <a:cxn ang="0">
                <a:pos x="connsiteX39062" y="connsiteY39062"/>
              </a:cxn>
              <a:cxn ang="0">
                <a:pos x="connsiteX39063" y="connsiteY39063"/>
              </a:cxn>
              <a:cxn ang="0">
                <a:pos x="connsiteX39064" y="connsiteY39064"/>
              </a:cxn>
              <a:cxn ang="0">
                <a:pos x="connsiteX39065" y="connsiteY39065"/>
              </a:cxn>
              <a:cxn ang="0">
                <a:pos x="connsiteX39066" y="connsiteY39066"/>
              </a:cxn>
              <a:cxn ang="0">
                <a:pos x="connsiteX39067" y="connsiteY39067"/>
              </a:cxn>
              <a:cxn ang="0">
                <a:pos x="connsiteX39068" y="connsiteY39068"/>
              </a:cxn>
              <a:cxn ang="0">
                <a:pos x="connsiteX39069" y="connsiteY39069"/>
              </a:cxn>
              <a:cxn ang="0">
                <a:pos x="connsiteX39070" y="connsiteY39070"/>
              </a:cxn>
              <a:cxn ang="0">
                <a:pos x="connsiteX39071" y="connsiteY39071"/>
              </a:cxn>
              <a:cxn ang="0">
                <a:pos x="connsiteX39072" y="connsiteY39072"/>
              </a:cxn>
              <a:cxn ang="0">
                <a:pos x="connsiteX39073" y="connsiteY39073"/>
              </a:cxn>
              <a:cxn ang="0">
                <a:pos x="connsiteX39074" y="connsiteY39074"/>
              </a:cxn>
              <a:cxn ang="0">
                <a:pos x="connsiteX39075" y="connsiteY39075"/>
              </a:cxn>
              <a:cxn ang="0">
                <a:pos x="connsiteX39076" y="connsiteY39076"/>
              </a:cxn>
              <a:cxn ang="0">
                <a:pos x="connsiteX39077" y="connsiteY39077"/>
              </a:cxn>
              <a:cxn ang="0">
                <a:pos x="connsiteX39078" y="connsiteY39078"/>
              </a:cxn>
              <a:cxn ang="0">
                <a:pos x="connsiteX39079" y="connsiteY39079"/>
              </a:cxn>
              <a:cxn ang="0">
                <a:pos x="connsiteX39080" y="connsiteY39080"/>
              </a:cxn>
              <a:cxn ang="0">
                <a:pos x="connsiteX39081" y="connsiteY39081"/>
              </a:cxn>
              <a:cxn ang="0">
                <a:pos x="connsiteX39082" y="connsiteY39082"/>
              </a:cxn>
              <a:cxn ang="0">
                <a:pos x="connsiteX39083" y="connsiteY39083"/>
              </a:cxn>
              <a:cxn ang="0">
                <a:pos x="connsiteX39084" y="connsiteY39084"/>
              </a:cxn>
              <a:cxn ang="0">
                <a:pos x="connsiteX39085" y="connsiteY39085"/>
              </a:cxn>
              <a:cxn ang="0">
                <a:pos x="connsiteX39086" y="connsiteY39086"/>
              </a:cxn>
              <a:cxn ang="0">
                <a:pos x="connsiteX39087" y="connsiteY39087"/>
              </a:cxn>
              <a:cxn ang="0">
                <a:pos x="connsiteX39088" y="connsiteY39088"/>
              </a:cxn>
              <a:cxn ang="0">
                <a:pos x="connsiteX39089" y="connsiteY39089"/>
              </a:cxn>
              <a:cxn ang="0">
                <a:pos x="connsiteX39090" y="connsiteY39090"/>
              </a:cxn>
              <a:cxn ang="0">
                <a:pos x="connsiteX39091" y="connsiteY39091"/>
              </a:cxn>
              <a:cxn ang="0">
                <a:pos x="connsiteX39092" y="connsiteY39092"/>
              </a:cxn>
              <a:cxn ang="0">
                <a:pos x="connsiteX39093" y="connsiteY39093"/>
              </a:cxn>
              <a:cxn ang="0">
                <a:pos x="connsiteX39094" y="connsiteY39094"/>
              </a:cxn>
              <a:cxn ang="0">
                <a:pos x="connsiteX39095" y="connsiteY39095"/>
              </a:cxn>
              <a:cxn ang="0">
                <a:pos x="connsiteX39096" y="connsiteY39096"/>
              </a:cxn>
              <a:cxn ang="0">
                <a:pos x="connsiteX39097" y="connsiteY39097"/>
              </a:cxn>
              <a:cxn ang="0">
                <a:pos x="connsiteX39098" y="connsiteY39098"/>
              </a:cxn>
              <a:cxn ang="0">
                <a:pos x="connsiteX39099" y="connsiteY39099"/>
              </a:cxn>
              <a:cxn ang="0">
                <a:pos x="connsiteX39100" y="connsiteY39100"/>
              </a:cxn>
              <a:cxn ang="0">
                <a:pos x="connsiteX39101" y="connsiteY39101"/>
              </a:cxn>
              <a:cxn ang="0">
                <a:pos x="connsiteX39102" y="connsiteY39102"/>
              </a:cxn>
              <a:cxn ang="0">
                <a:pos x="connsiteX39103" y="connsiteY39103"/>
              </a:cxn>
              <a:cxn ang="0">
                <a:pos x="connsiteX39104" y="connsiteY39104"/>
              </a:cxn>
              <a:cxn ang="0">
                <a:pos x="connsiteX39105" y="connsiteY39105"/>
              </a:cxn>
              <a:cxn ang="0">
                <a:pos x="connsiteX39106" y="connsiteY39106"/>
              </a:cxn>
              <a:cxn ang="0">
                <a:pos x="connsiteX39107" y="connsiteY39107"/>
              </a:cxn>
              <a:cxn ang="0">
                <a:pos x="connsiteX39108" y="connsiteY39108"/>
              </a:cxn>
              <a:cxn ang="0">
                <a:pos x="connsiteX39109" y="connsiteY39109"/>
              </a:cxn>
              <a:cxn ang="0">
                <a:pos x="connsiteX39110" y="connsiteY39110"/>
              </a:cxn>
              <a:cxn ang="0">
                <a:pos x="connsiteX39111" y="connsiteY39111"/>
              </a:cxn>
              <a:cxn ang="0">
                <a:pos x="connsiteX39112" y="connsiteY39112"/>
              </a:cxn>
              <a:cxn ang="0">
                <a:pos x="connsiteX39113" y="connsiteY39113"/>
              </a:cxn>
              <a:cxn ang="0">
                <a:pos x="connsiteX39114" y="connsiteY39114"/>
              </a:cxn>
              <a:cxn ang="0">
                <a:pos x="connsiteX39115" y="connsiteY39115"/>
              </a:cxn>
              <a:cxn ang="0">
                <a:pos x="connsiteX39116" y="connsiteY39116"/>
              </a:cxn>
              <a:cxn ang="0">
                <a:pos x="connsiteX39117" y="connsiteY39117"/>
              </a:cxn>
              <a:cxn ang="0">
                <a:pos x="connsiteX39118" y="connsiteY39118"/>
              </a:cxn>
              <a:cxn ang="0">
                <a:pos x="connsiteX39119" y="connsiteY39119"/>
              </a:cxn>
              <a:cxn ang="0">
                <a:pos x="connsiteX39120" y="connsiteY39120"/>
              </a:cxn>
              <a:cxn ang="0">
                <a:pos x="connsiteX39121" y="connsiteY39121"/>
              </a:cxn>
              <a:cxn ang="0">
                <a:pos x="connsiteX39122" y="connsiteY39122"/>
              </a:cxn>
              <a:cxn ang="0">
                <a:pos x="connsiteX39123" y="connsiteY39123"/>
              </a:cxn>
              <a:cxn ang="0">
                <a:pos x="connsiteX39124" y="connsiteY39124"/>
              </a:cxn>
              <a:cxn ang="0">
                <a:pos x="connsiteX39125" y="connsiteY39125"/>
              </a:cxn>
              <a:cxn ang="0">
                <a:pos x="connsiteX39126" y="connsiteY39126"/>
              </a:cxn>
              <a:cxn ang="0">
                <a:pos x="connsiteX39127" y="connsiteY39127"/>
              </a:cxn>
              <a:cxn ang="0">
                <a:pos x="connsiteX39128" y="connsiteY39128"/>
              </a:cxn>
              <a:cxn ang="0">
                <a:pos x="connsiteX39129" y="connsiteY39129"/>
              </a:cxn>
              <a:cxn ang="0">
                <a:pos x="connsiteX39130" y="connsiteY39130"/>
              </a:cxn>
              <a:cxn ang="0">
                <a:pos x="connsiteX39131" y="connsiteY39131"/>
              </a:cxn>
              <a:cxn ang="0">
                <a:pos x="connsiteX39132" y="connsiteY39132"/>
              </a:cxn>
              <a:cxn ang="0">
                <a:pos x="connsiteX39133" y="connsiteY39133"/>
              </a:cxn>
              <a:cxn ang="0">
                <a:pos x="connsiteX39134" y="connsiteY39134"/>
              </a:cxn>
              <a:cxn ang="0">
                <a:pos x="connsiteX39135" y="connsiteY39135"/>
              </a:cxn>
              <a:cxn ang="0">
                <a:pos x="connsiteX39136" y="connsiteY39136"/>
              </a:cxn>
              <a:cxn ang="0">
                <a:pos x="connsiteX39137" y="connsiteY39137"/>
              </a:cxn>
              <a:cxn ang="0">
                <a:pos x="connsiteX39138" y="connsiteY39138"/>
              </a:cxn>
              <a:cxn ang="0">
                <a:pos x="connsiteX39139" y="connsiteY39139"/>
              </a:cxn>
              <a:cxn ang="0">
                <a:pos x="connsiteX39140" y="connsiteY39140"/>
              </a:cxn>
              <a:cxn ang="0">
                <a:pos x="connsiteX39141" y="connsiteY39141"/>
              </a:cxn>
              <a:cxn ang="0">
                <a:pos x="connsiteX39142" y="connsiteY39142"/>
              </a:cxn>
              <a:cxn ang="0">
                <a:pos x="connsiteX39143" y="connsiteY39143"/>
              </a:cxn>
              <a:cxn ang="0">
                <a:pos x="connsiteX39144" y="connsiteY39144"/>
              </a:cxn>
              <a:cxn ang="0">
                <a:pos x="connsiteX39145" y="connsiteY39145"/>
              </a:cxn>
              <a:cxn ang="0">
                <a:pos x="connsiteX39146" y="connsiteY39146"/>
              </a:cxn>
              <a:cxn ang="0">
                <a:pos x="connsiteX39147" y="connsiteY39147"/>
              </a:cxn>
              <a:cxn ang="0">
                <a:pos x="connsiteX39148" y="connsiteY39148"/>
              </a:cxn>
              <a:cxn ang="0">
                <a:pos x="connsiteX39149" y="connsiteY39149"/>
              </a:cxn>
              <a:cxn ang="0">
                <a:pos x="connsiteX39150" y="connsiteY39150"/>
              </a:cxn>
              <a:cxn ang="0">
                <a:pos x="connsiteX39151" y="connsiteY39151"/>
              </a:cxn>
              <a:cxn ang="0">
                <a:pos x="connsiteX39152" y="connsiteY39152"/>
              </a:cxn>
              <a:cxn ang="0">
                <a:pos x="connsiteX39153" y="connsiteY39153"/>
              </a:cxn>
              <a:cxn ang="0">
                <a:pos x="connsiteX39154" y="connsiteY39154"/>
              </a:cxn>
              <a:cxn ang="0">
                <a:pos x="connsiteX39155" y="connsiteY39155"/>
              </a:cxn>
              <a:cxn ang="0">
                <a:pos x="connsiteX39156" y="connsiteY39156"/>
              </a:cxn>
              <a:cxn ang="0">
                <a:pos x="connsiteX39157" y="connsiteY39157"/>
              </a:cxn>
              <a:cxn ang="0">
                <a:pos x="connsiteX39158" y="connsiteY39158"/>
              </a:cxn>
              <a:cxn ang="0">
                <a:pos x="connsiteX39159" y="connsiteY39159"/>
              </a:cxn>
              <a:cxn ang="0">
                <a:pos x="connsiteX39160" y="connsiteY39160"/>
              </a:cxn>
              <a:cxn ang="0">
                <a:pos x="connsiteX39161" y="connsiteY39161"/>
              </a:cxn>
              <a:cxn ang="0">
                <a:pos x="connsiteX39162" y="connsiteY39162"/>
              </a:cxn>
              <a:cxn ang="0">
                <a:pos x="connsiteX39163" y="connsiteY39163"/>
              </a:cxn>
              <a:cxn ang="0">
                <a:pos x="connsiteX39164" y="connsiteY39164"/>
              </a:cxn>
              <a:cxn ang="0">
                <a:pos x="connsiteX39165" y="connsiteY39165"/>
              </a:cxn>
              <a:cxn ang="0">
                <a:pos x="connsiteX39166" y="connsiteY39166"/>
              </a:cxn>
              <a:cxn ang="0">
                <a:pos x="connsiteX39167" y="connsiteY39167"/>
              </a:cxn>
              <a:cxn ang="0">
                <a:pos x="connsiteX39168" y="connsiteY39168"/>
              </a:cxn>
              <a:cxn ang="0">
                <a:pos x="connsiteX39169" y="connsiteY39169"/>
              </a:cxn>
              <a:cxn ang="0">
                <a:pos x="connsiteX39170" y="connsiteY39170"/>
              </a:cxn>
              <a:cxn ang="0">
                <a:pos x="connsiteX39171" y="connsiteY39171"/>
              </a:cxn>
              <a:cxn ang="0">
                <a:pos x="connsiteX39172" y="connsiteY39172"/>
              </a:cxn>
              <a:cxn ang="0">
                <a:pos x="connsiteX39173" y="connsiteY39173"/>
              </a:cxn>
              <a:cxn ang="0">
                <a:pos x="connsiteX39174" y="connsiteY39174"/>
              </a:cxn>
              <a:cxn ang="0">
                <a:pos x="connsiteX39175" y="connsiteY39175"/>
              </a:cxn>
              <a:cxn ang="0">
                <a:pos x="connsiteX39176" y="connsiteY39176"/>
              </a:cxn>
              <a:cxn ang="0">
                <a:pos x="connsiteX39177" y="connsiteY39177"/>
              </a:cxn>
              <a:cxn ang="0">
                <a:pos x="connsiteX39178" y="connsiteY39178"/>
              </a:cxn>
              <a:cxn ang="0">
                <a:pos x="connsiteX39179" y="connsiteY39179"/>
              </a:cxn>
              <a:cxn ang="0">
                <a:pos x="connsiteX39180" y="connsiteY39180"/>
              </a:cxn>
              <a:cxn ang="0">
                <a:pos x="connsiteX39181" y="connsiteY39181"/>
              </a:cxn>
              <a:cxn ang="0">
                <a:pos x="connsiteX39182" y="connsiteY39182"/>
              </a:cxn>
              <a:cxn ang="0">
                <a:pos x="connsiteX39183" y="connsiteY39183"/>
              </a:cxn>
              <a:cxn ang="0">
                <a:pos x="connsiteX39184" y="connsiteY39184"/>
              </a:cxn>
              <a:cxn ang="0">
                <a:pos x="connsiteX39185" y="connsiteY39185"/>
              </a:cxn>
              <a:cxn ang="0">
                <a:pos x="connsiteX39186" y="connsiteY39186"/>
              </a:cxn>
              <a:cxn ang="0">
                <a:pos x="connsiteX39187" y="connsiteY39187"/>
              </a:cxn>
              <a:cxn ang="0">
                <a:pos x="connsiteX39188" y="connsiteY39188"/>
              </a:cxn>
              <a:cxn ang="0">
                <a:pos x="connsiteX39189" y="connsiteY39189"/>
              </a:cxn>
              <a:cxn ang="0">
                <a:pos x="connsiteX39190" y="connsiteY39190"/>
              </a:cxn>
              <a:cxn ang="0">
                <a:pos x="connsiteX39191" y="connsiteY39191"/>
              </a:cxn>
              <a:cxn ang="0">
                <a:pos x="connsiteX39192" y="connsiteY39192"/>
              </a:cxn>
              <a:cxn ang="0">
                <a:pos x="connsiteX39193" y="connsiteY39193"/>
              </a:cxn>
              <a:cxn ang="0">
                <a:pos x="connsiteX39194" y="connsiteY39194"/>
              </a:cxn>
              <a:cxn ang="0">
                <a:pos x="connsiteX39195" y="connsiteY39195"/>
              </a:cxn>
              <a:cxn ang="0">
                <a:pos x="connsiteX39196" y="connsiteY39196"/>
              </a:cxn>
              <a:cxn ang="0">
                <a:pos x="connsiteX39197" y="connsiteY39197"/>
              </a:cxn>
              <a:cxn ang="0">
                <a:pos x="connsiteX39198" y="connsiteY39198"/>
              </a:cxn>
              <a:cxn ang="0">
                <a:pos x="connsiteX39199" y="connsiteY39199"/>
              </a:cxn>
              <a:cxn ang="0">
                <a:pos x="connsiteX39200" y="connsiteY39200"/>
              </a:cxn>
              <a:cxn ang="0">
                <a:pos x="connsiteX39201" y="connsiteY39201"/>
              </a:cxn>
              <a:cxn ang="0">
                <a:pos x="connsiteX39202" y="connsiteY39202"/>
              </a:cxn>
              <a:cxn ang="0">
                <a:pos x="connsiteX39203" y="connsiteY39203"/>
              </a:cxn>
              <a:cxn ang="0">
                <a:pos x="connsiteX39204" y="connsiteY39204"/>
              </a:cxn>
              <a:cxn ang="0">
                <a:pos x="connsiteX39205" y="connsiteY39205"/>
              </a:cxn>
              <a:cxn ang="0">
                <a:pos x="connsiteX39206" y="connsiteY39206"/>
              </a:cxn>
              <a:cxn ang="0">
                <a:pos x="connsiteX39207" y="connsiteY39207"/>
              </a:cxn>
              <a:cxn ang="0">
                <a:pos x="connsiteX39208" y="connsiteY39208"/>
              </a:cxn>
              <a:cxn ang="0">
                <a:pos x="connsiteX39209" y="connsiteY39209"/>
              </a:cxn>
              <a:cxn ang="0">
                <a:pos x="connsiteX39210" y="connsiteY39210"/>
              </a:cxn>
              <a:cxn ang="0">
                <a:pos x="connsiteX39211" y="connsiteY39211"/>
              </a:cxn>
              <a:cxn ang="0">
                <a:pos x="connsiteX39212" y="connsiteY39212"/>
              </a:cxn>
              <a:cxn ang="0">
                <a:pos x="connsiteX39213" y="connsiteY39213"/>
              </a:cxn>
              <a:cxn ang="0">
                <a:pos x="connsiteX39214" y="connsiteY39214"/>
              </a:cxn>
              <a:cxn ang="0">
                <a:pos x="connsiteX39215" y="connsiteY39215"/>
              </a:cxn>
              <a:cxn ang="0">
                <a:pos x="connsiteX39216" y="connsiteY39216"/>
              </a:cxn>
              <a:cxn ang="0">
                <a:pos x="connsiteX39217" y="connsiteY39217"/>
              </a:cxn>
              <a:cxn ang="0">
                <a:pos x="connsiteX39218" y="connsiteY39218"/>
              </a:cxn>
              <a:cxn ang="0">
                <a:pos x="connsiteX39219" y="connsiteY39219"/>
              </a:cxn>
              <a:cxn ang="0">
                <a:pos x="connsiteX39220" y="connsiteY39220"/>
              </a:cxn>
              <a:cxn ang="0">
                <a:pos x="connsiteX39221" y="connsiteY39221"/>
              </a:cxn>
              <a:cxn ang="0">
                <a:pos x="connsiteX39222" y="connsiteY39222"/>
              </a:cxn>
              <a:cxn ang="0">
                <a:pos x="connsiteX39223" y="connsiteY39223"/>
              </a:cxn>
              <a:cxn ang="0">
                <a:pos x="connsiteX39224" y="connsiteY39224"/>
              </a:cxn>
              <a:cxn ang="0">
                <a:pos x="connsiteX39225" y="connsiteY39225"/>
              </a:cxn>
              <a:cxn ang="0">
                <a:pos x="connsiteX39226" y="connsiteY39226"/>
              </a:cxn>
              <a:cxn ang="0">
                <a:pos x="connsiteX39227" y="connsiteY39227"/>
              </a:cxn>
              <a:cxn ang="0">
                <a:pos x="connsiteX39228" y="connsiteY39228"/>
              </a:cxn>
              <a:cxn ang="0">
                <a:pos x="connsiteX39229" y="connsiteY39229"/>
              </a:cxn>
              <a:cxn ang="0">
                <a:pos x="connsiteX39230" y="connsiteY39230"/>
              </a:cxn>
              <a:cxn ang="0">
                <a:pos x="connsiteX39231" y="connsiteY39231"/>
              </a:cxn>
              <a:cxn ang="0">
                <a:pos x="connsiteX39232" y="connsiteY39232"/>
              </a:cxn>
              <a:cxn ang="0">
                <a:pos x="connsiteX39233" y="connsiteY39233"/>
              </a:cxn>
              <a:cxn ang="0">
                <a:pos x="connsiteX39234" y="connsiteY39234"/>
              </a:cxn>
              <a:cxn ang="0">
                <a:pos x="connsiteX39235" y="connsiteY39235"/>
              </a:cxn>
              <a:cxn ang="0">
                <a:pos x="connsiteX39236" y="connsiteY39236"/>
              </a:cxn>
              <a:cxn ang="0">
                <a:pos x="connsiteX39237" y="connsiteY39237"/>
              </a:cxn>
              <a:cxn ang="0">
                <a:pos x="connsiteX39238" y="connsiteY39238"/>
              </a:cxn>
              <a:cxn ang="0">
                <a:pos x="connsiteX39239" y="connsiteY39239"/>
              </a:cxn>
              <a:cxn ang="0">
                <a:pos x="connsiteX39240" y="connsiteY39240"/>
              </a:cxn>
              <a:cxn ang="0">
                <a:pos x="connsiteX39241" y="connsiteY39241"/>
              </a:cxn>
              <a:cxn ang="0">
                <a:pos x="connsiteX39242" y="connsiteY39242"/>
              </a:cxn>
              <a:cxn ang="0">
                <a:pos x="connsiteX39243" y="connsiteY39243"/>
              </a:cxn>
              <a:cxn ang="0">
                <a:pos x="connsiteX39244" y="connsiteY39244"/>
              </a:cxn>
              <a:cxn ang="0">
                <a:pos x="connsiteX39245" y="connsiteY39245"/>
              </a:cxn>
              <a:cxn ang="0">
                <a:pos x="connsiteX39246" y="connsiteY39246"/>
              </a:cxn>
              <a:cxn ang="0">
                <a:pos x="connsiteX39247" y="connsiteY39247"/>
              </a:cxn>
              <a:cxn ang="0">
                <a:pos x="connsiteX39248" y="connsiteY39248"/>
              </a:cxn>
              <a:cxn ang="0">
                <a:pos x="connsiteX39249" y="connsiteY39249"/>
              </a:cxn>
              <a:cxn ang="0">
                <a:pos x="connsiteX39250" y="connsiteY39250"/>
              </a:cxn>
              <a:cxn ang="0">
                <a:pos x="connsiteX39251" y="connsiteY39251"/>
              </a:cxn>
              <a:cxn ang="0">
                <a:pos x="connsiteX39252" y="connsiteY39252"/>
              </a:cxn>
              <a:cxn ang="0">
                <a:pos x="connsiteX39253" y="connsiteY39253"/>
              </a:cxn>
              <a:cxn ang="0">
                <a:pos x="connsiteX39254" y="connsiteY39254"/>
              </a:cxn>
              <a:cxn ang="0">
                <a:pos x="connsiteX39255" y="connsiteY39255"/>
              </a:cxn>
              <a:cxn ang="0">
                <a:pos x="connsiteX39256" y="connsiteY39256"/>
              </a:cxn>
              <a:cxn ang="0">
                <a:pos x="connsiteX39257" y="connsiteY39257"/>
              </a:cxn>
              <a:cxn ang="0">
                <a:pos x="connsiteX39258" y="connsiteY39258"/>
              </a:cxn>
              <a:cxn ang="0">
                <a:pos x="connsiteX39259" y="connsiteY39259"/>
              </a:cxn>
              <a:cxn ang="0">
                <a:pos x="connsiteX39260" y="connsiteY39260"/>
              </a:cxn>
              <a:cxn ang="0">
                <a:pos x="connsiteX39261" y="connsiteY39261"/>
              </a:cxn>
              <a:cxn ang="0">
                <a:pos x="connsiteX39262" y="connsiteY39262"/>
              </a:cxn>
              <a:cxn ang="0">
                <a:pos x="connsiteX39263" y="connsiteY39263"/>
              </a:cxn>
              <a:cxn ang="0">
                <a:pos x="connsiteX39264" y="connsiteY39264"/>
              </a:cxn>
              <a:cxn ang="0">
                <a:pos x="connsiteX39265" y="connsiteY39265"/>
              </a:cxn>
              <a:cxn ang="0">
                <a:pos x="connsiteX39266" y="connsiteY39266"/>
              </a:cxn>
              <a:cxn ang="0">
                <a:pos x="connsiteX39267" y="connsiteY39267"/>
              </a:cxn>
              <a:cxn ang="0">
                <a:pos x="connsiteX39268" y="connsiteY39268"/>
              </a:cxn>
              <a:cxn ang="0">
                <a:pos x="connsiteX39269" y="connsiteY39269"/>
              </a:cxn>
              <a:cxn ang="0">
                <a:pos x="connsiteX39270" y="connsiteY39270"/>
              </a:cxn>
              <a:cxn ang="0">
                <a:pos x="connsiteX39271" y="connsiteY39271"/>
              </a:cxn>
              <a:cxn ang="0">
                <a:pos x="connsiteX39272" y="connsiteY39272"/>
              </a:cxn>
              <a:cxn ang="0">
                <a:pos x="connsiteX39273" y="connsiteY39273"/>
              </a:cxn>
              <a:cxn ang="0">
                <a:pos x="connsiteX39274" y="connsiteY39274"/>
              </a:cxn>
              <a:cxn ang="0">
                <a:pos x="connsiteX39275" y="connsiteY39275"/>
              </a:cxn>
              <a:cxn ang="0">
                <a:pos x="connsiteX39276" y="connsiteY39276"/>
              </a:cxn>
              <a:cxn ang="0">
                <a:pos x="connsiteX39277" y="connsiteY39277"/>
              </a:cxn>
              <a:cxn ang="0">
                <a:pos x="connsiteX39278" y="connsiteY39278"/>
              </a:cxn>
              <a:cxn ang="0">
                <a:pos x="connsiteX39279" y="connsiteY39279"/>
              </a:cxn>
              <a:cxn ang="0">
                <a:pos x="connsiteX39280" y="connsiteY39280"/>
              </a:cxn>
              <a:cxn ang="0">
                <a:pos x="connsiteX39281" y="connsiteY39281"/>
              </a:cxn>
              <a:cxn ang="0">
                <a:pos x="connsiteX39282" y="connsiteY39282"/>
              </a:cxn>
              <a:cxn ang="0">
                <a:pos x="connsiteX39283" y="connsiteY39283"/>
              </a:cxn>
              <a:cxn ang="0">
                <a:pos x="connsiteX39284" y="connsiteY39284"/>
              </a:cxn>
              <a:cxn ang="0">
                <a:pos x="connsiteX39285" y="connsiteY39285"/>
              </a:cxn>
              <a:cxn ang="0">
                <a:pos x="connsiteX39286" y="connsiteY39286"/>
              </a:cxn>
              <a:cxn ang="0">
                <a:pos x="connsiteX39287" y="connsiteY39287"/>
              </a:cxn>
              <a:cxn ang="0">
                <a:pos x="connsiteX39288" y="connsiteY39288"/>
              </a:cxn>
              <a:cxn ang="0">
                <a:pos x="connsiteX39289" y="connsiteY39289"/>
              </a:cxn>
              <a:cxn ang="0">
                <a:pos x="connsiteX39290" y="connsiteY39290"/>
              </a:cxn>
              <a:cxn ang="0">
                <a:pos x="connsiteX39291" y="connsiteY39291"/>
              </a:cxn>
              <a:cxn ang="0">
                <a:pos x="connsiteX39292" y="connsiteY39292"/>
              </a:cxn>
              <a:cxn ang="0">
                <a:pos x="connsiteX39293" y="connsiteY39293"/>
              </a:cxn>
              <a:cxn ang="0">
                <a:pos x="connsiteX39294" y="connsiteY39294"/>
              </a:cxn>
              <a:cxn ang="0">
                <a:pos x="connsiteX39295" y="connsiteY39295"/>
              </a:cxn>
              <a:cxn ang="0">
                <a:pos x="connsiteX39296" y="connsiteY39296"/>
              </a:cxn>
              <a:cxn ang="0">
                <a:pos x="connsiteX39297" y="connsiteY39297"/>
              </a:cxn>
              <a:cxn ang="0">
                <a:pos x="connsiteX39298" y="connsiteY39298"/>
              </a:cxn>
              <a:cxn ang="0">
                <a:pos x="connsiteX39299" y="connsiteY39299"/>
              </a:cxn>
              <a:cxn ang="0">
                <a:pos x="connsiteX39300" y="connsiteY39300"/>
              </a:cxn>
              <a:cxn ang="0">
                <a:pos x="connsiteX39301" y="connsiteY39301"/>
              </a:cxn>
              <a:cxn ang="0">
                <a:pos x="connsiteX39302" y="connsiteY39302"/>
              </a:cxn>
              <a:cxn ang="0">
                <a:pos x="connsiteX39303" y="connsiteY39303"/>
              </a:cxn>
              <a:cxn ang="0">
                <a:pos x="connsiteX39304" y="connsiteY39304"/>
              </a:cxn>
              <a:cxn ang="0">
                <a:pos x="connsiteX39305" y="connsiteY39305"/>
              </a:cxn>
              <a:cxn ang="0">
                <a:pos x="connsiteX39306" y="connsiteY39306"/>
              </a:cxn>
              <a:cxn ang="0">
                <a:pos x="connsiteX39307" y="connsiteY39307"/>
              </a:cxn>
              <a:cxn ang="0">
                <a:pos x="connsiteX39308" y="connsiteY39308"/>
              </a:cxn>
              <a:cxn ang="0">
                <a:pos x="connsiteX39309" y="connsiteY39309"/>
              </a:cxn>
              <a:cxn ang="0">
                <a:pos x="connsiteX39310" y="connsiteY39310"/>
              </a:cxn>
              <a:cxn ang="0">
                <a:pos x="connsiteX39311" y="connsiteY39311"/>
              </a:cxn>
              <a:cxn ang="0">
                <a:pos x="connsiteX39312" y="connsiteY39312"/>
              </a:cxn>
              <a:cxn ang="0">
                <a:pos x="connsiteX39313" y="connsiteY39313"/>
              </a:cxn>
              <a:cxn ang="0">
                <a:pos x="connsiteX39314" y="connsiteY39314"/>
              </a:cxn>
              <a:cxn ang="0">
                <a:pos x="connsiteX39315" y="connsiteY39315"/>
              </a:cxn>
              <a:cxn ang="0">
                <a:pos x="connsiteX39316" y="connsiteY39316"/>
              </a:cxn>
              <a:cxn ang="0">
                <a:pos x="connsiteX39317" y="connsiteY39317"/>
              </a:cxn>
              <a:cxn ang="0">
                <a:pos x="connsiteX39318" y="connsiteY39318"/>
              </a:cxn>
              <a:cxn ang="0">
                <a:pos x="connsiteX39319" y="connsiteY39319"/>
              </a:cxn>
              <a:cxn ang="0">
                <a:pos x="connsiteX39320" y="connsiteY39320"/>
              </a:cxn>
              <a:cxn ang="0">
                <a:pos x="connsiteX39321" y="connsiteY39321"/>
              </a:cxn>
              <a:cxn ang="0">
                <a:pos x="connsiteX39322" y="connsiteY39322"/>
              </a:cxn>
              <a:cxn ang="0">
                <a:pos x="connsiteX39323" y="connsiteY39323"/>
              </a:cxn>
              <a:cxn ang="0">
                <a:pos x="connsiteX39324" y="connsiteY39324"/>
              </a:cxn>
              <a:cxn ang="0">
                <a:pos x="connsiteX39325" y="connsiteY39325"/>
              </a:cxn>
              <a:cxn ang="0">
                <a:pos x="connsiteX39326" y="connsiteY39326"/>
              </a:cxn>
              <a:cxn ang="0">
                <a:pos x="connsiteX39327" y="connsiteY39327"/>
              </a:cxn>
              <a:cxn ang="0">
                <a:pos x="connsiteX39328" y="connsiteY39328"/>
              </a:cxn>
              <a:cxn ang="0">
                <a:pos x="connsiteX39329" y="connsiteY39329"/>
              </a:cxn>
              <a:cxn ang="0">
                <a:pos x="connsiteX39330" y="connsiteY39330"/>
              </a:cxn>
              <a:cxn ang="0">
                <a:pos x="connsiteX39331" y="connsiteY39331"/>
              </a:cxn>
              <a:cxn ang="0">
                <a:pos x="connsiteX39332" y="connsiteY39332"/>
              </a:cxn>
              <a:cxn ang="0">
                <a:pos x="connsiteX39333" y="connsiteY39333"/>
              </a:cxn>
              <a:cxn ang="0">
                <a:pos x="connsiteX39334" y="connsiteY39334"/>
              </a:cxn>
              <a:cxn ang="0">
                <a:pos x="connsiteX39335" y="connsiteY39335"/>
              </a:cxn>
              <a:cxn ang="0">
                <a:pos x="connsiteX39336" y="connsiteY39336"/>
              </a:cxn>
              <a:cxn ang="0">
                <a:pos x="connsiteX39337" y="connsiteY39337"/>
              </a:cxn>
              <a:cxn ang="0">
                <a:pos x="connsiteX39338" y="connsiteY39338"/>
              </a:cxn>
              <a:cxn ang="0">
                <a:pos x="connsiteX39339" y="connsiteY39339"/>
              </a:cxn>
              <a:cxn ang="0">
                <a:pos x="connsiteX39340" y="connsiteY39340"/>
              </a:cxn>
              <a:cxn ang="0">
                <a:pos x="connsiteX39341" y="connsiteY39341"/>
              </a:cxn>
              <a:cxn ang="0">
                <a:pos x="connsiteX39342" y="connsiteY39342"/>
              </a:cxn>
              <a:cxn ang="0">
                <a:pos x="connsiteX39343" y="connsiteY39343"/>
              </a:cxn>
              <a:cxn ang="0">
                <a:pos x="connsiteX39344" y="connsiteY39344"/>
              </a:cxn>
              <a:cxn ang="0">
                <a:pos x="connsiteX39345" y="connsiteY39345"/>
              </a:cxn>
              <a:cxn ang="0">
                <a:pos x="connsiteX39346" y="connsiteY39346"/>
              </a:cxn>
              <a:cxn ang="0">
                <a:pos x="connsiteX39347" y="connsiteY39347"/>
              </a:cxn>
              <a:cxn ang="0">
                <a:pos x="connsiteX39348" y="connsiteY39348"/>
              </a:cxn>
              <a:cxn ang="0">
                <a:pos x="connsiteX39349" y="connsiteY39349"/>
              </a:cxn>
              <a:cxn ang="0">
                <a:pos x="connsiteX39350" y="connsiteY39350"/>
              </a:cxn>
              <a:cxn ang="0">
                <a:pos x="connsiteX39351" y="connsiteY39351"/>
              </a:cxn>
              <a:cxn ang="0">
                <a:pos x="connsiteX39352" y="connsiteY39352"/>
              </a:cxn>
              <a:cxn ang="0">
                <a:pos x="connsiteX39353" y="connsiteY39353"/>
              </a:cxn>
              <a:cxn ang="0">
                <a:pos x="connsiteX39354" y="connsiteY39354"/>
              </a:cxn>
              <a:cxn ang="0">
                <a:pos x="connsiteX39355" y="connsiteY39355"/>
              </a:cxn>
              <a:cxn ang="0">
                <a:pos x="connsiteX39356" y="connsiteY39356"/>
              </a:cxn>
              <a:cxn ang="0">
                <a:pos x="connsiteX39357" y="connsiteY39357"/>
              </a:cxn>
              <a:cxn ang="0">
                <a:pos x="connsiteX39358" y="connsiteY39358"/>
              </a:cxn>
              <a:cxn ang="0">
                <a:pos x="connsiteX39359" y="connsiteY39359"/>
              </a:cxn>
              <a:cxn ang="0">
                <a:pos x="connsiteX39360" y="connsiteY39360"/>
              </a:cxn>
              <a:cxn ang="0">
                <a:pos x="connsiteX39361" y="connsiteY39361"/>
              </a:cxn>
              <a:cxn ang="0">
                <a:pos x="connsiteX39362" y="connsiteY39362"/>
              </a:cxn>
              <a:cxn ang="0">
                <a:pos x="connsiteX39363" y="connsiteY39363"/>
              </a:cxn>
              <a:cxn ang="0">
                <a:pos x="connsiteX39364" y="connsiteY39364"/>
              </a:cxn>
              <a:cxn ang="0">
                <a:pos x="connsiteX39365" y="connsiteY39365"/>
              </a:cxn>
              <a:cxn ang="0">
                <a:pos x="connsiteX39366" y="connsiteY39366"/>
              </a:cxn>
              <a:cxn ang="0">
                <a:pos x="connsiteX39367" y="connsiteY39367"/>
              </a:cxn>
              <a:cxn ang="0">
                <a:pos x="connsiteX39368" y="connsiteY39368"/>
              </a:cxn>
              <a:cxn ang="0">
                <a:pos x="connsiteX39369" y="connsiteY39369"/>
              </a:cxn>
              <a:cxn ang="0">
                <a:pos x="connsiteX39370" y="connsiteY39370"/>
              </a:cxn>
              <a:cxn ang="0">
                <a:pos x="connsiteX39371" y="connsiteY39371"/>
              </a:cxn>
              <a:cxn ang="0">
                <a:pos x="connsiteX39372" y="connsiteY39372"/>
              </a:cxn>
              <a:cxn ang="0">
                <a:pos x="connsiteX39373" y="connsiteY39373"/>
              </a:cxn>
              <a:cxn ang="0">
                <a:pos x="connsiteX39374" y="connsiteY39374"/>
              </a:cxn>
              <a:cxn ang="0">
                <a:pos x="connsiteX39375" y="connsiteY39375"/>
              </a:cxn>
              <a:cxn ang="0">
                <a:pos x="connsiteX39376" y="connsiteY39376"/>
              </a:cxn>
              <a:cxn ang="0">
                <a:pos x="connsiteX39377" y="connsiteY39377"/>
              </a:cxn>
              <a:cxn ang="0">
                <a:pos x="connsiteX39378" y="connsiteY39378"/>
              </a:cxn>
              <a:cxn ang="0">
                <a:pos x="connsiteX39379" y="connsiteY39379"/>
              </a:cxn>
              <a:cxn ang="0">
                <a:pos x="connsiteX39380" y="connsiteY39380"/>
              </a:cxn>
              <a:cxn ang="0">
                <a:pos x="connsiteX39381" y="connsiteY39381"/>
              </a:cxn>
              <a:cxn ang="0">
                <a:pos x="connsiteX39382" y="connsiteY39382"/>
              </a:cxn>
              <a:cxn ang="0">
                <a:pos x="connsiteX39383" y="connsiteY39383"/>
              </a:cxn>
              <a:cxn ang="0">
                <a:pos x="connsiteX39384" y="connsiteY39384"/>
              </a:cxn>
              <a:cxn ang="0">
                <a:pos x="connsiteX39385" y="connsiteY39385"/>
              </a:cxn>
              <a:cxn ang="0">
                <a:pos x="connsiteX39386" y="connsiteY39386"/>
              </a:cxn>
              <a:cxn ang="0">
                <a:pos x="connsiteX39387" y="connsiteY39387"/>
              </a:cxn>
              <a:cxn ang="0">
                <a:pos x="connsiteX39388" y="connsiteY39388"/>
              </a:cxn>
              <a:cxn ang="0">
                <a:pos x="connsiteX39389" y="connsiteY39389"/>
              </a:cxn>
              <a:cxn ang="0">
                <a:pos x="connsiteX39390" y="connsiteY39390"/>
              </a:cxn>
              <a:cxn ang="0">
                <a:pos x="connsiteX39391" y="connsiteY39391"/>
              </a:cxn>
              <a:cxn ang="0">
                <a:pos x="connsiteX39392" y="connsiteY39392"/>
              </a:cxn>
              <a:cxn ang="0">
                <a:pos x="connsiteX39393" y="connsiteY39393"/>
              </a:cxn>
              <a:cxn ang="0">
                <a:pos x="connsiteX39394" y="connsiteY39394"/>
              </a:cxn>
              <a:cxn ang="0">
                <a:pos x="connsiteX39395" y="connsiteY39395"/>
              </a:cxn>
              <a:cxn ang="0">
                <a:pos x="connsiteX39396" y="connsiteY39396"/>
              </a:cxn>
              <a:cxn ang="0">
                <a:pos x="connsiteX39397" y="connsiteY39397"/>
              </a:cxn>
              <a:cxn ang="0">
                <a:pos x="connsiteX39398" y="connsiteY39398"/>
              </a:cxn>
              <a:cxn ang="0">
                <a:pos x="connsiteX39399" y="connsiteY39399"/>
              </a:cxn>
              <a:cxn ang="0">
                <a:pos x="connsiteX39400" y="connsiteY39400"/>
              </a:cxn>
              <a:cxn ang="0">
                <a:pos x="connsiteX39401" y="connsiteY39401"/>
              </a:cxn>
              <a:cxn ang="0">
                <a:pos x="connsiteX39402" y="connsiteY39402"/>
              </a:cxn>
              <a:cxn ang="0">
                <a:pos x="connsiteX39403" y="connsiteY39403"/>
              </a:cxn>
              <a:cxn ang="0">
                <a:pos x="connsiteX39404" y="connsiteY39404"/>
              </a:cxn>
              <a:cxn ang="0">
                <a:pos x="connsiteX39405" y="connsiteY39405"/>
              </a:cxn>
              <a:cxn ang="0">
                <a:pos x="connsiteX39406" y="connsiteY39406"/>
              </a:cxn>
              <a:cxn ang="0">
                <a:pos x="connsiteX39407" y="connsiteY39407"/>
              </a:cxn>
              <a:cxn ang="0">
                <a:pos x="connsiteX39408" y="connsiteY39408"/>
              </a:cxn>
              <a:cxn ang="0">
                <a:pos x="connsiteX39409" y="connsiteY39409"/>
              </a:cxn>
              <a:cxn ang="0">
                <a:pos x="connsiteX39410" y="connsiteY39410"/>
              </a:cxn>
              <a:cxn ang="0">
                <a:pos x="connsiteX39411" y="connsiteY39411"/>
              </a:cxn>
              <a:cxn ang="0">
                <a:pos x="connsiteX39412" y="connsiteY39412"/>
              </a:cxn>
              <a:cxn ang="0">
                <a:pos x="connsiteX39413" y="connsiteY39413"/>
              </a:cxn>
              <a:cxn ang="0">
                <a:pos x="connsiteX39414" y="connsiteY39414"/>
              </a:cxn>
              <a:cxn ang="0">
                <a:pos x="connsiteX39415" y="connsiteY39415"/>
              </a:cxn>
              <a:cxn ang="0">
                <a:pos x="connsiteX39416" y="connsiteY39416"/>
              </a:cxn>
              <a:cxn ang="0">
                <a:pos x="connsiteX39417" y="connsiteY39417"/>
              </a:cxn>
              <a:cxn ang="0">
                <a:pos x="connsiteX39418" y="connsiteY39418"/>
              </a:cxn>
              <a:cxn ang="0">
                <a:pos x="connsiteX39419" y="connsiteY39419"/>
              </a:cxn>
              <a:cxn ang="0">
                <a:pos x="connsiteX39420" y="connsiteY39420"/>
              </a:cxn>
              <a:cxn ang="0">
                <a:pos x="connsiteX39421" y="connsiteY39421"/>
              </a:cxn>
              <a:cxn ang="0">
                <a:pos x="connsiteX39422" y="connsiteY39422"/>
              </a:cxn>
              <a:cxn ang="0">
                <a:pos x="connsiteX39423" y="connsiteY39423"/>
              </a:cxn>
              <a:cxn ang="0">
                <a:pos x="connsiteX39424" y="connsiteY39424"/>
              </a:cxn>
              <a:cxn ang="0">
                <a:pos x="connsiteX39425" y="connsiteY39425"/>
              </a:cxn>
              <a:cxn ang="0">
                <a:pos x="connsiteX39426" y="connsiteY39426"/>
              </a:cxn>
              <a:cxn ang="0">
                <a:pos x="connsiteX39427" y="connsiteY39427"/>
              </a:cxn>
              <a:cxn ang="0">
                <a:pos x="connsiteX39428" y="connsiteY39428"/>
              </a:cxn>
              <a:cxn ang="0">
                <a:pos x="connsiteX39429" y="connsiteY39429"/>
              </a:cxn>
              <a:cxn ang="0">
                <a:pos x="connsiteX39430" y="connsiteY39430"/>
              </a:cxn>
              <a:cxn ang="0">
                <a:pos x="connsiteX39431" y="connsiteY39431"/>
              </a:cxn>
              <a:cxn ang="0">
                <a:pos x="connsiteX39432" y="connsiteY39432"/>
              </a:cxn>
              <a:cxn ang="0">
                <a:pos x="connsiteX39433" y="connsiteY39433"/>
              </a:cxn>
              <a:cxn ang="0">
                <a:pos x="connsiteX39434" y="connsiteY39434"/>
              </a:cxn>
              <a:cxn ang="0">
                <a:pos x="connsiteX39435" y="connsiteY39435"/>
              </a:cxn>
              <a:cxn ang="0">
                <a:pos x="connsiteX39436" y="connsiteY39436"/>
              </a:cxn>
              <a:cxn ang="0">
                <a:pos x="connsiteX39437" y="connsiteY39437"/>
              </a:cxn>
              <a:cxn ang="0">
                <a:pos x="connsiteX39438" y="connsiteY39438"/>
              </a:cxn>
              <a:cxn ang="0">
                <a:pos x="connsiteX39439" y="connsiteY39439"/>
              </a:cxn>
              <a:cxn ang="0">
                <a:pos x="connsiteX39440" y="connsiteY39440"/>
              </a:cxn>
              <a:cxn ang="0">
                <a:pos x="connsiteX39441" y="connsiteY39441"/>
              </a:cxn>
              <a:cxn ang="0">
                <a:pos x="connsiteX39442" y="connsiteY39442"/>
              </a:cxn>
              <a:cxn ang="0">
                <a:pos x="connsiteX39443" y="connsiteY39443"/>
              </a:cxn>
              <a:cxn ang="0">
                <a:pos x="connsiteX39444" y="connsiteY39444"/>
              </a:cxn>
              <a:cxn ang="0">
                <a:pos x="connsiteX39445" y="connsiteY39445"/>
              </a:cxn>
              <a:cxn ang="0">
                <a:pos x="connsiteX39446" y="connsiteY39446"/>
              </a:cxn>
              <a:cxn ang="0">
                <a:pos x="connsiteX39447" y="connsiteY39447"/>
              </a:cxn>
              <a:cxn ang="0">
                <a:pos x="connsiteX39448" y="connsiteY39448"/>
              </a:cxn>
              <a:cxn ang="0">
                <a:pos x="connsiteX39449" y="connsiteY39449"/>
              </a:cxn>
              <a:cxn ang="0">
                <a:pos x="connsiteX39450" y="connsiteY39450"/>
              </a:cxn>
              <a:cxn ang="0">
                <a:pos x="connsiteX39451" y="connsiteY39451"/>
              </a:cxn>
              <a:cxn ang="0">
                <a:pos x="connsiteX39452" y="connsiteY39452"/>
              </a:cxn>
              <a:cxn ang="0">
                <a:pos x="connsiteX39453" y="connsiteY39453"/>
              </a:cxn>
              <a:cxn ang="0">
                <a:pos x="connsiteX39454" y="connsiteY39454"/>
              </a:cxn>
              <a:cxn ang="0">
                <a:pos x="connsiteX39455" y="connsiteY39455"/>
              </a:cxn>
              <a:cxn ang="0">
                <a:pos x="connsiteX39456" y="connsiteY39456"/>
              </a:cxn>
              <a:cxn ang="0">
                <a:pos x="connsiteX39457" y="connsiteY39457"/>
              </a:cxn>
              <a:cxn ang="0">
                <a:pos x="connsiteX39458" y="connsiteY39458"/>
              </a:cxn>
              <a:cxn ang="0">
                <a:pos x="connsiteX39459" y="connsiteY39459"/>
              </a:cxn>
              <a:cxn ang="0">
                <a:pos x="connsiteX39460" y="connsiteY39460"/>
              </a:cxn>
              <a:cxn ang="0">
                <a:pos x="connsiteX39461" y="connsiteY39461"/>
              </a:cxn>
              <a:cxn ang="0">
                <a:pos x="connsiteX39462" y="connsiteY39462"/>
              </a:cxn>
              <a:cxn ang="0">
                <a:pos x="connsiteX39463" y="connsiteY39463"/>
              </a:cxn>
              <a:cxn ang="0">
                <a:pos x="connsiteX39464" y="connsiteY39464"/>
              </a:cxn>
              <a:cxn ang="0">
                <a:pos x="connsiteX39465" y="connsiteY39465"/>
              </a:cxn>
              <a:cxn ang="0">
                <a:pos x="connsiteX39466" y="connsiteY39466"/>
              </a:cxn>
              <a:cxn ang="0">
                <a:pos x="connsiteX39467" y="connsiteY39467"/>
              </a:cxn>
              <a:cxn ang="0">
                <a:pos x="connsiteX39468" y="connsiteY39468"/>
              </a:cxn>
              <a:cxn ang="0">
                <a:pos x="connsiteX39469" y="connsiteY39469"/>
              </a:cxn>
              <a:cxn ang="0">
                <a:pos x="connsiteX39470" y="connsiteY39470"/>
              </a:cxn>
              <a:cxn ang="0">
                <a:pos x="connsiteX39471" y="connsiteY39471"/>
              </a:cxn>
              <a:cxn ang="0">
                <a:pos x="connsiteX39472" y="connsiteY39472"/>
              </a:cxn>
              <a:cxn ang="0">
                <a:pos x="connsiteX39473" y="connsiteY39473"/>
              </a:cxn>
              <a:cxn ang="0">
                <a:pos x="connsiteX39474" y="connsiteY39474"/>
              </a:cxn>
              <a:cxn ang="0">
                <a:pos x="connsiteX39475" y="connsiteY39475"/>
              </a:cxn>
              <a:cxn ang="0">
                <a:pos x="connsiteX39476" y="connsiteY39476"/>
              </a:cxn>
              <a:cxn ang="0">
                <a:pos x="connsiteX39477" y="connsiteY39477"/>
              </a:cxn>
              <a:cxn ang="0">
                <a:pos x="connsiteX39478" y="connsiteY39478"/>
              </a:cxn>
              <a:cxn ang="0">
                <a:pos x="connsiteX39479" y="connsiteY39479"/>
              </a:cxn>
              <a:cxn ang="0">
                <a:pos x="connsiteX39480" y="connsiteY39480"/>
              </a:cxn>
              <a:cxn ang="0">
                <a:pos x="connsiteX39481" y="connsiteY39481"/>
              </a:cxn>
              <a:cxn ang="0">
                <a:pos x="connsiteX39482" y="connsiteY39482"/>
              </a:cxn>
              <a:cxn ang="0">
                <a:pos x="connsiteX39483" y="connsiteY39483"/>
              </a:cxn>
              <a:cxn ang="0">
                <a:pos x="connsiteX39484" y="connsiteY39484"/>
              </a:cxn>
              <a:cxn ang="0">
                <a:pos x="connsiteX39485" y="connsiteY39485"/>
              </a:cxn>
              <a:cxn ang="0">
                <a:pos x="connsiteX39486" y="connsiteY39486"/>
              </a:cxn>
              <a:cxn ang="0">
                <a:pos x="connsiteX39487" y="connsiteY39487"/>
              </a:cxn>
              <a:cxn ang="0">
                <a:pos x="connsiteX39488" y="connsiteY39488"/>
              </a:cxn>
              <a:cxn ang="0">
                <a:pos x="connsiteX39489" y="connsiteY39489"/>
              </a:cxn>
              <a:cxn ang="0">
                <a:pos x="connsiteX39490" y="connsiteY39490"/>
              </a:cxn>
              <a:cxn ang="0">
                <a:pos x="connsiteX39491" y="connsiteY39491"/>
              </a:cxn>
              <a:cxn ang="0">
                <a:pos x="connsiteX39492" y="connsiteY39492"/>
              </a:cxn>
              <a:cxn ang="0">
                <a:pos x="connsiteX39493" y="connsiteY39493"/>
              </a:cxn>
              <a:cxn ang="0">
                <a:pos x="connsiteX39494" y="connsiteY39494"/>
              </a:cxn>
              <a:cxn ang="0">
                <a:pos x="connsiteX39495" y="connsiteY39495"/>
              </a:cxn>
              <a:cxn ang="0">
                <a:pos x="connsiteX39496" y="connsiteY39496"/>
              </a:cxn>
              <a:cxn ang="0">
                <a:pos x="connsiteX39497" y="connsiteY39497"/>
              </a:cxn>
              <a:cxn ang="0">
                <a:pos x="connsiteX39498" y="connsiteY39498"/>
              </a:cxn>
              <a:cxn ang="0">
                <a:pos x="connsiteX39499" y="connsiteY39499"/>
              </a:cxn>
              <a:cxn ang="0">
                <a:pos x="connsiteX39500" y="connsiteY39500"/>
              </a:cxn>
              <a:cxn ang="0">
                <a:pos x="connsiteX39501" y="connsiteY39501"/>
              </a:cxn>
              <a:cxn ang="0">
                <a:pos x="connsiteX39502" y="connsiteY39502"/>
              </a:cxn>
              <a:cxn ang="0">
                <a:pos x="connsiteX39503" y="connsiteY39503"/>
              </a:cxn>
              <a:cxn ang="0">
                <a:pos x="connsiteX39504" y="connsiteY39504"/>
              </a:cxn>
              <a:cxn ang="0">
                <a:pos x="connsiteX39505" y="connsiteY39505"/>
              </a:cxn>
              <a:cxn ang="0">
                <a:pos x="connsiteX39506" y="connsiteY39506"/>
              </a:cxn>
              <a:cxn ang="0">
                <a:pos x="connsiteX39507" y="connsiteY39507"/>
              </a:cxn>
              <a:cxn ang="0">
                <a:pos x="connsiteX39508" y="connsiteY39508"/>
              </a:cxn>
              <a:cxn ang="0">
                <a:pos x="connsiteX39509" y="connsiteY39509"/>
              </a:cxn>
              <a:cxn ang="0">
                <a:pos x="connsiteX39510" y="connsiteY39510"/>
              </a:cxn>
              <a:cxn ang="0">
                <a:pos x="connsiteX39511" y="connsiteY39511"/>
              </a:cxn>
              <a:cxn ang="0">
                <a:pos x="connsiteX39512" y="connsiteY39512"/>
              </a:cxn>
              <a:cxn ang="0">
                <a:pos x="connsiteX39513" y="connsiteY39513"/>
              </a:cxn>
              <a:cxn ang="0">
                <a:pos x="connsiteX39514" y="connsiteY39514"/>
              </a:cxn>
              <a:cxn ang="0">
                <a:pos x="connsiteX39515" y="connsiteY39515"/>
              </a:cxn>
              <a:cxn ang="0">
                <a:pos x="connsiteX39516" y="connsiteY39516"/>
              </a:cxn>
              <a:cxn ang="0">
                <a:pos x="connsiteX39517" y="connsiteY39517"/>
              </a:cxn>
              <a:cxn ang="0">
                <a:pos x="connsiteX39518" y="connsiteY39518"/>
              </a:cxn>
              <a:cxn ang="0">
                <a:pos x="connsiteX39519" y="connsiteY39519"/>
              </a:cxn>
              <a:cxn ang="0">
                <a:pos x="connsiteX39520" y="connsiteY39520"/>
              </a:cxn>
              <a:cxn ang="0">
                <a:pos x="connsiteX39521" y="connsiteY39521"/>
              </a:cxn>
              <a:cxn ang="0">
                <a:pos x="connsiteX39522" y="connsiteY39522"/>
              </a:cxn>
              <a:cxn ang="0">
                <a:pos x="connsiteX39523" y="connsiteY39523"/>
              </a:cxn>
              <a:cxn ang="0">
                <a:pos x="connsiteX39524" y="connsiteY39524"/>
              </a:cxn>
              <a:cxn ang="0">
                <a:pos x="connsiteX39525" y="connsiteY39525"/>
              </a:cxn>
              <a:cxn ang="0">
                <a:pos x="connsiteX39526" y="connsiteY39526"/>
              </a:cxn>
              <a:cxn ang="0">
                <a:pos x="connsiteX39527" y="connsiteY39527"/>
              </a:cxn>
              <a:cxn ang="0">
                <a:pos x="connsiteX39528" y="connsiteY39528"/>
              </a:cxn>
              <a:cxn ang="0">
                <a:pos x="connsiteX39529" y="connsiteY39529"/>
              </a:cxn>
              <a:cxn ang="0">
                <a:pos x="connsiteX39530" y="connsiteY39530"/>
              </a:cxn>
              <a:cxn ang="0">
                <a:pos x="connsiteX39531" y="connsiteY39531"/>
              </a:cxn>
              <a:cxn ang="0">
                <a:pos x="connsiteX39532" y="connsiteY39532"/>
              </a:cxn>
              <a:cxn ang="0">
                <a:pos x="connsiteX39533" y="connsiteY39533"/>
              </a:cxn>
              <a:cxn ang="0">
                <a:pos x="connsiteX39534" y="connsiteY39534"/>
              </a:cxn>
              <a:cxn ang="0">
                <a:pos x="connsiteX39535" y="connsiteY39535"/>
              </a:cxn>
              <a:cxn ang="0">
                <a:pos x="connsiteX39536" y="connsiteY39536"/>
              </a:cxn>
              <a:cxn ang="0">
                <a:pos x="connsiteX39537" y="connsiteY39537"/>
              </a:cxn>
              <a:cxn ang="0">
                <a:pos x="connsiteX39538" y="connsiteY39538"/>
              </a:cxn>
              <a:cxn ang="0">
                <a:pos x="connsiteX39539" y="connsiteY39539"/>
              </a:cxn>
              <a:cxn ang="0">
                <a:pos x="connsiteX39540" y="connsiteY39540"/>
              </a:cxn>
              <a:cxn ang="0">
                <a:pos x="connsiteX39541" y="connsiteY39541"/>
              </a:cxn>
              <a:cxn ang="0">
                <a:pos x="connsiteX39542" y="connsiteY39542"/>
              </a:cxn>
              <a:cxn ang="0">
                <a:pos x="connsiteX39543" y="connsiteY39543"/>
              </a:cxn>
              <a:cxn ang="0">
                <a:pos x="connsiteX39544" y="connsiteY39544"/>
              </a:cxn>
              <a:cxn ang="0">
                <a:pos x="connsiteX39545" y="connsiteY39545"/>
              </a:cxn>
              <a:cxn ang="0">
                <a:pos x="connsiteX39546" y="connsiteY39546"/>
              </a:cxn>
              <a:cxn ang="0">
                <a:pos x="connsiteX39547" y="connsiteY39547"/>
              </a:cxn>
              <a:cxn ang="0">
                <a:pos x="connsiteX39548" y="connsiteY39548"/>
              </a:cxn>
              <a:cxn ang="0">
                <a:pos x="connsiteX39549" y="connsiteY39549"/>
              </a:cxn>
              <a:cxn ang="0">
                <a:pos x="connsiteX39550" y="connsiteY39550"/>
              </a:cxn>
              <a:cxn ang="0">
                <a:pos x="connsiteX39551" y="connsiteY39551"/>
              </a:cxn>
              <a:cxn ang="0">
                <a:pos x="connsiteX39552" y="connsiteY39552"/>
              </a:cxn>
              <a:cxn ang="0">
                <a:pos x="connsiteX39553" y="connsiteY39553"/>
              </a:cxn>
              <a:cxn ang="0">
                <a:pos x="connsiteX39554" y="connsiteY39554"/>
              </a:cxn>
              <a:cxn ang="0">
                <a:pos x="connsiteX39555" y="connsiteY39555"/>
              </a:cxn>
              <a:cxn ang="0">
                <a:pos x="connsiteX39556" y="connsiteY39556"/>
              </a:cxn>
              <a:cxn ang="0">
                <a:pos x="connsiteX39557" y="connsiteY39557"/>
              </a:cxn>
              <a:cxn ang="0">
                <a:pos x="connsiteX39558" y="connsiteY39558"/>
              </a:cxn>
              <a:cxn ang="0">
                <a:pos x="connsiteX39559" y="connsiteY39559"/>
              </a:cxn>
              <a:cxn ang="0">
                <a:pos x="connsiteX39560" y="connsiteY39560"/>
              </a:cxn>
              <a:cxn ang="0">
                <a:pos x="connsiteX39561" y="connsiteY39561"/>
              </a:cxn>
              <a:cxn ang="0">
                <a:pos x="connsiteX39562" y="connsiteY39562"/>
              </a:cxn>
              <a:cxn ang="0">
                <a:pos x="connsiteX39563" y="connsiteY39563"/>
              </a:cxn>
              <a:cxn ang="0">
                <a:pos x="connsiteX39564" y="connsiteY39564"/>
              </a:cxn>
              <a:cxn ang="0">
                <a:pos x="connsiteX39565" y="connsiteY39565"/>
              </a:cxn>
              <a:cxn ang="0">
                <a:pos x="connsiteX39566" y="connsiteY39566"/>
              </a:cxn>
              <a:cxn ang="0">
                <a:pos x="connsiteX39567" y="connsiteY39567"/>
              </a:cxn>
              <a:cxn ang="0">
                <a:pos x="connsiteX39568" y="connsiteY39568"/>
              </a:cxn>
              <a:cxn ang="0">
                <a:pos x="connsiteX39569" y="connsiteY39569"/>
              </a:cxn>
              <a:cxn ang="0">
                <a:pos x="connsiteX39570" y="connsiteY39570"/>
              </a:cxn>
              <a:cxn ang="0">
                <a:pos x="connsiteX39571" y="connsiteY39571"/>
              </a:cxn>
              <a:cxn ang="0">
                <a:pos x="connsiteX39572" y="connsiteY39572"/>
              </a:cxn>
              <a:cxn ang="0">
                <a:pos x="connsiteX39573" y="connsiteY39573"/>
              </a:cxn>
              <a:cxn ang="0">
                <a:pos x="connsiteX39574" y="connsiteY39574"/>
              </a:cxn>
              <a:cxn ang="0">
                <a:pos x="connsiteX39575" y="connsiteY39575"/>
              </a:cxn>
              <a:cxn ang="0">
                <a:pos x="connsiteX39576" y="connsiteY39576"/>
              </a:cxn>
              <a:cxn ang="0">
                <a:pos x="connsiteX39577" y="connsiteY39577"/>
              </a:cxn>
              <a:cxn ang="0">
                <a:pos x="connsiteX39578" y="connsiteY39578"/>
              </a:cxn>
              <a:cxn ang="0">
                <a:pos x="connsiteX39579" y="connsiteY39579"/>
              </a:cxn>
              <a:cxn ang="0">
                <a:pos x="connsiteX39580" y="connsiteY39580"/>
              </a:cxn>
              <a:cxn ang="0">
                <a:pos x="connsiteX39581" y="connsiteY39581"/>
              </a:cxn>
              <a:cxn ang="0">
                <a:pos x="connsiteX39582" y="connsiteY39582"/>
              </a:cxn>
              <a:cxn ang="0">
                <a:pos x="connsiteX39583" y="connsiteY39583"/>
              </a:cxn>
              <a:cxn ang="0">
                <a:pos x="connsiteX39584" y="connsiteY39584"/>
              </a:cxn>
              <a:cxn ang="0">
                <a:pos x="connsiteX39585" y="connsiteY39585"/>
              </a:cxn>
              <a:cxn ang="0">
                <a:pos x="connsiteX39586" y="connsiteY39586"/>
              </a:cxn>
              <a:cxn ang="0">
                <a:pos x="connsiteX39587" y="connsiteY39587"/>
              </a:cxn>
              <a:cxn ang="0">
                <a:pos x="connsiteX39588" y="connsiteY39588"/>
              </a:cxn>
              <a:cxn ang="0">
                <a:pos x="connsiteX39589" y="connsiteY39589"/>
              </a:cxn>
              <a:cxn ang="0">
                <a:pos x="connsiteX39590" y="connsiteY39590"/>
              </a:cxn>
              <a:cxn ang="0">
                <a:pos x="connsiteX39591" y="connsiteY39591"/>
              </a:cxn>
              <a:cxn ang="0">
                <a:pos x="connsiteX39592" y="connsiteY39592"/>
              </a:cxn>
              <a:cxn ang="0">
                <a:pos x="connsiteX39593" y="connsiteY39593"/>
              </a:cxn>
              <a:cxn ang="0">
                <a:pos x="connsiteX39594" y="connsiteY39594"/>
              </a:cxn>
              <a:cxn ang="0">
                <a:pos x="connsiteX39595" y="connsiteY39595"/>
              </a:cxn>
              <a:cxn ang="0">
                <a:pos x="connsiteX39596" y="connsiteY39596"/>
              </a:cxn>
              <a:cxn ang="0">
                <a:pos x="connsiteX39597" y="connsiteY39597"/>
              </a:cxn>
              <a:cxn ang="0">
                <a:pos x="connsiteX39598" y="connsiteY39598"/>
              </a:cxn>
              <a:cxn ang="0">
                <a:pos x="connsiteX39599" y="connsiteY39599"/>
              </a:cxn>
              <a:cxn ang="0">
                <a:pos x="connsiteX39600" y="connsiteY39600"/>
              </a:cxn>
              <a:cxn ang="0">
                <a:pos x="connsiteX39601" y="connsiteY39601"/>
              </a:cxn>
              <a:cxn ang="0">
                <a:pos x="connsiteX39602" y="connsiteY39602"/>
              </a:cxn>
              <a:cxn ang="0">
                <a:pos x="connsiteX39603" y="connsiteY39603"/>
              </a:cxn>
              <a:cxn ang="0">
                <a:pos x="connsiteX39604" y="connsiteY39604"/>
              </a:cxn>
              <a:cxn ang="0">
                <a:pos x="connsiteX39605" y="connsiteY39605"/>
              </a:cxn>
              <a:cxn ang="0">
                <a:pos x="connsiteX39606" y="connsiteY39606"/>
              </a:cxn>
              <a:cxn ang="0">
                <a:pos x="connsiteX39607" y="connsiteY39607"/>
              </a:cxn>
              <a:cxn ang="0">
                <a:pos x="connsiteX39608" y="connsiteY39608"/>
              </a:cxn>
              <a:cxn ang="0">
                <a:pos x="connsiteX39609" y="connsiteY39609"/>
              </a:cxn>
              <a:cxn ang="0">
                <a:pos x="connsiteX39610" y="connsiteY39610"/>
              </a:cxn>
              <a:cxn ang="0">
                <a:pos x="connsiteX39611" y="connsiteY39611"/>
              </a:cxn>
              <a:cxn ang="0">
                <a:pos x="connsiteX39612" y="connsiteY39612"/>
              </a:cxn>
              <a:cxn ang="0">
                <a:pos x="connsiteX39613" y="connsiteY39613"/>
              </a:cxn>
              <a:cxn ang="0">
                <a:pos x="connsiteX39614" y="connsiteY39614"/>
              </a:cxn>
              <a:cxn ang="0">
                <a:pos x="connsiteX39615" y="connsiteY39615"/>
              </a:cxn>
              <a:cxn ang="0">
                <a:pos x="connsiteX39616" y="connsiteY39616"/>
              </a:cxn>
              <a:cxn ang="0">
                <a:pos x="connsiteX39617" y="connsiteY39617"/>
              </a:cxn>
              <a:cxn ang="0">
                <a:pos x="connsiteX39618" y="connsiteY39618"/>
              </a:cxn>
              <a:cxn ang="0">
                <a:pos x="connsiteX39619" y="connsiteY39619"/>
              </a:cxn>
              <a:cxn ang="0">
                <a:pos x="connsiteX39620" y="connsiteY39620"/>
              </a:cxn>
              <a:cxn ang="0">
                <a:pos x="connsiteX39621" y="connsiteY39621"/>
              </a:cxn>
              <a:cxn ang="0">
                <a:pos x="connsiteX39622" y="connsiteY39622"/>
              </a:cxn>
              <a:cxn ang="0">
                <a:pos x="connsiteX39623" y="connsiteY39623"/>
              </a:cxn>
              <a:cxn ang="0">
                <a:pos x="connsiteX39624" y="connsiteY39624"/>
              </a:cxn>
              <a:cxn ang="0">
                <a:pos x="connsiteX39625" y="connsiteY39625"/>
              </a:cxn>
              <a:cxn ang="0">
                <a:pos x="connsiteX39626" y="connsiteY39626"/>
              </a:cxn>
              <a:cxn ang="0">
                <a:pos x="connsiteX39627" y="connsiteY39627"/>
              </a:cxn>
              <a:cxn ang="0">
                <a:pos x="connsiteX39628" y="connsiteY39628"/>
              </a:cxn>
              <a:cxn ang="0">
                <a:pos x="connsiteX39629" y="connsiteY39629"/>
              </a:cxn>
              <a:cxn ang="0">
                <a:pos x="connsiteX39630" y="connsiteY39630"/>
              </a:cxn>
              <a:cxn ang="0">
                <a:pos x="connsiteX39631" y="connsiteY39631"/>
              </a:cxn>
              <a:cxn ang="0">
                <a:pos x="connsiteX39632" y="connsiteY39632"/>
              </a:cxn>
              <a:cxn ang="0">
                <a:pos x="connsiteX39633" y="connsiteY39633"/>
              </a:cxn>
              <a:cxn ang="0">
                <a:pos x="connsiteX39634" y="connsiteY39634"/>
              </a:cxn>
              <a:cxn ang="0">
                <a:pos x="connsiteX39635" y="connsiteY39635"/>
              </a:cxn>
              <a:cxn ang="0">
                <a:pos x="connsiteX39636" y="connsiteY39636"/>
              </a:cxn>
              <a:cxn ang="0">
                <a:pos x="connsiteX39637" y="connsiteY39637"/>
              </a:cxn>
              <a:cxn ang="0">
                <a:pos x="connsiteX39638" y="connsiteY39638"/>
              </a:cxn>
              <a:cxn ang="0">
                <a:pos x="connsiteX39639" y="connsiteY39639"/>
              </a:cxn>
              <a:cxn ang="0">
                <a:pos x="connsiteX39640" y="connsiteY39640"/>
              </a:cxn>
              <a:cxn ang="0">
                <a:pos x="connsiteX39641" y="connsiteY39641"/>
              </a:cxn>
              <a:cxn ang="0">
                <a:pos x="connsiteX39642" y="connsiteY39642"/>
              </a:cxn>
              <a:cxn ang="0">
                <a:pos x="connsiteX39643" y="connsiteY39643"/>
              </a:cxn>
              <a:cxn ang="0">
                <a:pos x="connsiteX39644" y="connsiteY39644"/>
              </a:cxn>
              <a:cxn ang="0">
                <a:pos x="connsiteX39645" y="connsiteY39645"/>
              </a:cxn>
              <a:cxn ang="0">
                <a:pos x="connsiteX39646" y="connsiteY39646"/>
              </a:cxn>
              <a:cxn ang="0">
                <a:pos x="connsiteX39647" y="connsiteY39647"/>
              </a:cxn>
              <a:cxn ang="0">
                <a:pos x="connsiteX39648" y="connsiteY39648"/>
              </a:cxn>
              <a:cxn ang="0">
                <a:pos x="connsiteX39649" y="connsiteY39649"/>
              </a:cxn>
              <a:cxn ang="0">
                <a:pos x="connsiteX39650" y="connsiteY39650"/>
              </a:cxn>
              <a:cxn ang="0">
                <a:pos x="connsiteX39651" y="connsiteY39651"/>
              </a:cxn>
              <a:cxn ang="0">
                <a:pos x="connsiteX39652" y="connsiteY39652"/>
              </a:cxn>
              <a:cxn ang="0">
                <a:pos x="connsiteX39653" y="connsiteY39653"/>
              </a:cxn>
              <a:cxn ang="0">
                <a:pos x="connsiteX39654" y="connsiteY39654"/>
              </a:cxn>
              <a:cxn ang="0">
                <a:pos x="connsiteX39655" y="connsiteY39655"/>
              </a:cxn>
              <a:cxn ang="0">
                <a:pos x="connsiteX39656" y="connsiteY39656"/>
              </a:cxn>
              <a:cxn ang="0">
                <a:pos x="connsiteX39657" y="connsiteY39657"/>
              </a:cxn>
              <a:cxn ang="0">
                <a:pos x="connsiteX39658" y="connsiteY39658"/>
              </a:cxn>
              <a:cxn ang="0">
                <a:pos x="connsiteX39659" y="connsiteY39659"/>
              </a:cxn>
              <a:cxn ang="0">
                <a:pos x="connsiteX39660" y="connsiteY39660"/>
              </a:cxn>
              <a:cxn ang="0">
                <a:pos x="connsiteX39661" y="connsiteY39661"/>
              </a:cxn>
              <a:cxn ang="0">
                <a:pos x="connsiteX39662" y="connsiteY39662"/>
              </a:cxn>
              <a:cxn ang="0">
                <a:pos x="connsiteX39663" y="connsiteY39663"/>
              </a:cxn>
              <a:cxn ang="0">
                <a:pos x="connsiteX39664" y="connsiteY39664"/>
              </a:cxn>
              <a:cxn ang="0">
                <a:pos x="connsiteX39665" y="connsiteY39665"/>
              </a:cxn>
              <a:cxn ang="0">
                <a:pos x="connsiteX39666" y="connsiteY39666"/>
              </a:cxn>
              <a:cxn ang="0">
                <a:pos x="connsiteX39667" y="connsiteY39667"/>
              </a:cxn>
              <a:cxn ang="0">
                <a:pos x="connsiteX39668" y="connsiteY39668"/>
              </a:cxn>
              <a:cxn ang="0">
                <a:pos x="connsiteX39669" y="connsiteY39669"/>
              </a:cxn>
              <a:cxn ang="0">
                <a:pos x="connsiteX39670" y="connsiteY39670"/>
              </a:cxn>
              <a:cxn ang="0">
                <a:pos x="connsiteX39671" y="connsiteY39671"/>
              </a:cxn>
              <a:cxn ang="0">
                <a:pos x="connsiteX39672" y="connsiteY39672"/>
              </a:cxn>
              <a:cxn ang="0">
                <a:pos x="connsiteX39673" y="connsiteY39673"/>
              </a:cxn>
              <a:cxn ang="0">
                <a:pos x="connsiteX39674" y="connsiteY39674"/>
              </a:cxn>
              <a:cxn ang="0">
                <a:pos x="connsiteX39675" y="connsiteY39675"/>
              </a:cxn>
              <a:cxn ang="0">
                <a:pos x="connsiteX39676" y="connsiteY39676"/>
              </a:cxn>
              <a:cxn ang="0">
                <a:pos x="connsiteX39677" y="connsiteY39677"/>
              </a:cxn>
              <a:cxn ang="0">
                <a:pos x="connsiteX39678" y="connsiteY39678"/>
              </a:cxn>
              <a:cxn ang="0">
                <a:pos x="connsiteX39679" y="connsiteY39679"/>
              </a:cxn>
              <a:cxn ang="0">
                <a:pos x="connsiteX39680" y="connsiteY39680"/>
              </a:cxn>
              <a:cxn ang="0">
                <a:pos x="connsiteX39681" y="connsiteY39681"/>
              </a:cxn>
              <a:cxn ang="0">
                <a:pos x="connsiteX39682" y="connsiteY39682"/>
              </a:cxn>
              <a:cxn ang="0">
                <a:pos x="connsiteX39683" y="connsiteY39683"/>
              </a:cxn>
              <a:cxn ang="0">
                <a:pos x="connsiteX39684" y="connsiteY39684"/>
              </a:cxn>
              <a:cxn ang="0">
                <a:pos x="connsiteX39685" y="connsiteY39685"/>
              </a:cxn>
              <a:cxn ang="0">
                <a:pos x="connsiteX39686" y="connsiteY39686"/>
              </a:cxn>
              <a:cxn ang="0">
                <a:pos x="connsiteX39687" y="connsiteY39687"/>
              </a:cxn>
              <a:cxn ang="0">
                <a:pos x="connsiteX39688" y="connsiteY39688"/>
              </a:cxn>
              <a:cxn ang="0">
                <a:pos x="connsiteX39689" y="connsiteY39689"/>
              </a:cxn>
              <a:cxn ang="0">
                <a:pos x="connsiteX39690" y="connsiteY39690"/>
              </a:cxn>
              <a:cxn ang="0">
                <a:pos x="connsiteX39691" y="connsiteY39691"/>
              </a:cxn>
              <a:cxn ang="0">
                <a:pos x="connsiteX39692" y="connsiteY39692"/>
              </a:cxn>
              <a:cxn ang="0">
                <a:pos x="connsiteX39693" y="connsiteY39693"/>
              </a:cxn>
              <a:cxn ang="0">
                <a:pos x="connsiteX39694" y="connsiteY39694"/>
              </a:cxn>
              <a:cxn ang="0">
                <a:pos x="connsiteX39695" y="connsiteY39695"/>
              </a:cxn>
              <a:cxn ang="0">
                <a:pos x="connsiteX39696" y="connsiteY39696"/>
              </a:cxn>
              <a:cxn ang="0">
                <a:pos x="connsiteX39697" y="connsiteY39697"/>
              </a:cxn>
              <a:cxn ang="0">
                <a:pos x="connsiteX39698" y="connsiteY39698"/>
              </a:cxn>
              <a:cxn ang="0">
                <a:pos x="connsiteX39699" y="connsiteY39699"/>
              </a:cxn>
              <a:cxn ang="0">
                <a:pos x="connsiteX39700" y="connsiteY39700"/>
              </a:cxn>
              <a:cxn ang="0">
                <a:pos x="connsiteX39701" y="connsiteY39701"/>
              </a:cxn>
              <a:cxn ang="0">
                <a:pos x="connsiteX39702" y="connsiteY39702"/>
              </a:cxn>
              <a:cxn ang="0">
                <a:pos x="connsiteX39703" y="connsiteY39703"/>
              </a:cxn>
              <a:cxn ang="0">
                <a:pos x="connsiteX39704" y="connsiteY39704"/>
              </a:cxn>
              <a:cxn ang="0">
                <a:pos x="connsiteX39705" y="connsiteY39705"/>
              </a:cxn>
              <a:cxn ang="0">
                <a:pos x="connsiteX39706" y="connsiteY39706"/>
              </a:cxn>
              <a:cxn ang="0">
                <a:pos x="connsiteX39707" y="connsiteY39707"/>
              </a:cxn>
              <a:cxn ang="0">
                <a:pos x="connsiteX39708" y="connsiteY39708"/>
              </a:cxn>
              <a:cxn ang="0">
                <a:pos x="connsiteX39709" y="connsiteY39709"/>
              </a:cxn>
              <a:cxn ang="0">
                <a:pos x="connsiteX39710" y="connsiteY39710"/>
              </a:cxn>
              <a:cxn ang="0">
                <a:pos x="connsiteX39711" y="connsiteY39711"/>
              </a:cxn>
              <a:cxn ang="0">
                <a:pos x="connsiteX39712" y="connsiteY39712"/>
              </a:cxn>
              <a:cxn ang="0">
                <a:pos x="connsiteX39713" y="connsiteY39713"/>
              </a:cxn>
              <a:cxn ang="0">
                <a:pos x="connsiteX39714" y="connsiteY39714"/>
              </a:cxn>
              <a:cxn ang="0">
                <a:pos x="connsiteX39715" y="connsiteY39715"/>
              </a:cxn>
              <a:cxn ang="0">
                <a:pos x="connsiteX39716" y="connsiteY39716"/>
              </a:cxn>
              <a:cxn ang="0">
                <a:pos x="connsiteX39717" y="connsiteY39717"/>
              </a:cxn>
              <a:cxn ang="0">
                <a:pos x="connsiteX39718" y="connsiteY39718"/>
              </a:cxn>
              <a:cxn ang="0">
                <a:pos x="connsiteX39719" y="connsiteY39719"/>
              </a:cxn>
              <a:cxn ang="0">
                <a:pos x="connsiteX39720" y="connsiteY39720"/>
              </a:cxn>
              <a:cxn ang="0">
                <a:pos x="connsiteX39721" y="connsiteY39721"/>
              </a:cxn>
              <a:cxn ang="0">
                <a:pos x="connsiteX39722" y="connsiteY39722"/>
              </a:cxn>
              <a:cxn ang="0">
                <a:pos x="connsiteX39723" y="connsiteY39723"/>
              </a:cxn>
              <a:cxn ang="0">
                <a:pos x="connsiteX39724" y="connsiteY39724"/>
              </a:cxn>
              <a:cxn ang="0">
                <a:pos x="connsiteX39725" y="connsiteY39725"/>
              </a:cxn>
              <a:cxn ang="0">
                <a:pos x="connsiteX39726" y="connsiteY39726"/>
              </a:cxn>
              <a:cxn ang="0">
                <a:pos x="connsiteX39727" y="connsiteY39727"/>
              </a:cxn>
              <a:cxn ang="0">
                <a:pos x="connsiteX39728" y="connsiteY39728"/>
              </a:cxn>
              <a:cxn ang="0">
                <a:pos x="connsiteX39729" y="connsiteY39729"/>
              </a:cxn>
              <a:cxn ang="0">
                <a:pos x="connsiteX39730" y="connsiteY39730"/>
              </a:cxn>
              <a:cxn ang="0">
                <a:pos x="connsiteX39731" y="connsiteY39731"/>
              </a:cxn>
              <a:cxn ang="0">
                <a:pos x="connsiteX39732" y="connsiteY39732"/>
              </a:cxn>
              <a:cxn ang="0">
                <a:pos x="connsiteX39733" y="connsiteY39733"/>
              </a:cxn>
              <a:cxn ang="0">
                <a:pos x="connsiteX39734" y="connsiteY39734"/>
              </a:cxn>
              <a:cxn ang="0">
                <a:pos x="connsiteX39735" y="connsiteY39735"/>
              </a:cxn>
              <a:cxn ang="0">
                <a:pos x="connsiteX39736" y="connsiteY39736"/>
              </a:cxn>
              <a:cxn ang="0">
                <a:pos x="connsiteX39737" y="connsiteY39737"/>
              </a:cxn>
              <a:cxn ang="0">
                <a:pos x="connsiteX39738" y="connsiteY39738"/>
              </a:cxn>
              <a:cxn ang="0">
                <a:pos x="connsiteX39739" y="connsiteY39739"/>
              </a:cxn>
              <a:cxn ang="0">
                <a:pos x="connsiteX39740" y="connsiteY39740"/>
              </a:cxn>
              <a:cxn ang="0">
                <a:pos x="connsiteX39741" y="connsiteY39741"/>
              </a:cxn>
              <a:cxn ang="0">
                <a:pos x="connsiteX39742" y="connsiteY39742"/>
              </a:cxn>
              <a:cxn ang="0">
                <a:pos x="connsiteX39743" y="connsiteY39743"/>
              </a:cxn>
              <a:cxn ang="0">
                <a:pos x="connsiteX39744" y="connsiteY39744"/>
              </a:cxn>
              <a:cxn ang="0">
                <a:pos x="connsiteX39745" y="connsiteY39745"/>
              </a:cxn>
              <a:cxn ang="0">
                <a:pos x="connsiteX39746" y="connsiteY39746"/>
              </a:cxn>
              <a:cxn ang="0">
                <a:pos x="connsiteX39747" y="connsiteY39747"/>
              </a:cxn>
              <a:cxn ang="0">
                <a:pos x="connsiteX39748" y="connsiteY39748"/>
              </a:cxn>
              <a:cxn ang="0">
                <a:pos x="connsiteX39749" y="connsiteY39749"/>
              </a:cxn>
              <a:cxn ang="0">
                <a:pos x="connsiteX39750" y="connsiteY39750"/>
              </a:cxn>
              <a:cxn ang="0">
                <a:pos x="connsiteX39751" y="connsiteY39751"/>
              </a:cxn>
              <a:cxn ang="0">
                <a:pos x="connsiteX39752" y="connsiteY39752"/>
              </a:cxn>
              <a:cxn ang="0">
                <a:pos x="connsiteX39753" y="connsiteY39753"/>
              </a:cxn>
              <a:cxn ang="0">
                <a:pos x="connsiteX39754" y="connsiteY39754"/>
              </a:cxn>
              <a:cxn ang="0">
                <a:pos x="connsiteX39755" y="connsiteY39755"/>
              </a:cxn>
              <a:cxn ang="0">
                <a:pos x="connsiteX39756" y="connsiteY39756"/>
              </a:cxn>
              <a:cxn ang="0">
                <a:pos x="connsiteX39757" y="connsiteY39757"/>
              </a:cxn>
              <a:cxn ang="0">
                <a:pos x="connsiteX39758" y="connsiteY39758"/>
              </a:cxn>
              <a:cxn ang="0">
                <a:pos x="connsiteX39759" y="connsiteY39759"/>
              </a:cxn>
              <a:cxn ang="0">
                <a:pos x="connsiteX39760" y="connsiteY39760"/>
              </a:cxn>
              <a:cxn ang="0">
                <a:pos x="connsiteX39761" y="connsiteY39761"/>
              </a:cxn>
              <a:cxn ang="0">
                <a:pos x="connsiteX39762" y="connsiteY39762"/>
              </a:cxn>
              <a:cxn ang="0">
                <a:pos x="connsiteX39763" y="connsiteY39763"/>
              </a:cxn>
              <a:cxn ang="0">
                <a:pos x="connsiteX39764" y="connsiteY39764"/>
              </a:cxn>
              <a:cxn ang="0">
                <a:pos x="connsiteX39765" y="connsiteY39765"/>
              </a:cxn>
              <a:cxn ang="0">
                <a:pos x="connsiteX39766" y="connsiteY39766"/>
              </a:cxn>
              <a:cxn ang="0">
                <a:pos x="connsiteX39767" y="connsiteY39767"/>
              </a:cxn>
              <a:cxn ang="0">
                <a:pos x="connsiteX39768" y="connsiteY39768"/>
              </a:cxn>
              <a:cxn ang="0">
                <a:pos x="connsiteX39769" y="connsiteY39769"/>
              </a:cxn>
              <a:cxn ang="0">
                <a:pos x="connsiteX39770" y="connsiteY39770"/>
              </a:cxn>
              <a:cxn ang="0">
                <a:pos x="connsiteX39771" y="connsiteY39771"/>
              </a:cxn>
              <a:cxn ang="0">
                <a:pos x="connsiteX39772" y="connsiteY39772"/>
              </a:cxn>
              <a:cxn ang="0">
                <a:pos x="connsiteX39773" y="connsiteY39773"/>
              </a:cxn>
              <a:cxn ang="0">
                <a:pos x="connsiteX39774" y="connsiteY39774"/>
              </a:cxn>
              <a:cxn ang="0">
                <a:pos x="connsiteX39775" y="connsiteY39775"/>
              </a:cxn>
              <a:cxn ang="0">
                <a:pos x="connsiteX39776" y="connsiteY39776"/>
              </a:cxn>
              <a:cxn ang="0">
                <a:pos x="connsiteX39777" y="connsiteY39777"/>
              </a:cxn>
              <a:cxn ang="0">
                <a:pos x="connsiteX39778" y="connsiteY39778"/>
              </a:cxn>
              <a:cxn ang="0">
                <a:pos x="connsiteX39779" y="connsiteY39779"/>
              </a:cxn>
              <a:cxn ang="0">
                <a:pos x="connsiteX39780" y="connsiteY39780"/>
              </a:cxn>
              <a:cxn ang="0">
                <a:pos x="connsiteX39781" y="connsiteY39781"/>
              </a:cxn>
              <a:cxn ang="0">
                <a:pos x="connsiteX39782" y="connsiteY39782"/>
              </a:cxn>
              <a:cxn ang="0">
                <a:pos x="connsiteX39783" y="connsiteY39783"/>
              </a:cxn>
              <a:cxn ang="0">
                <a:pos x="connsiteX39784" y="connsiteY39784"/>
              </a:cxn>
              <a:cxn ang="0">
                <a:pos x="connsiteX39785" y="connsiteY39785"/>
              </a:cxn>
              <a:cxn ang="0">
                <a:pos x="connsiteX39786" y="connsiteY39786"/>
              </a:cxn>
              <a:cxn ang="0">
                <a:pos x="connsiteX39787" y="connsiteY39787"/>
              </a:cxn>
              <a:cxn ang="0">
                <a:pos x="connsiteX39788" y="connsiteY39788"/>
              </a:cxn>
              <a:cxn ang="0">
                <a:pos x="connsiteX39789" y="connsiteY39789"/>
              </a:cxn>
              <a:cxn ang="0">
                <a:pos x="connsiteX39790" y="connsiteY39790"/>
              </a:cxn>
              <a:cxn ang="0">
                <a:pos x="connsiteX39791" y="connsiteY39791"/>
              </a:cxn>
              <a:cxn ang="0">
                <a:pos x="connsiteX39792" y="connsiteY39792"/>
              </a:cxn>
              <a:cxn ang="0">
                <a:pos x="connsiteX39793" y="connsiteY39793"/>
              </a:cxn>
              <a:cxn ang="0">
                <a:pos x="connsiteX39794" y="connsiteY39794"/>
              </a:cxn>
              <a:cxn ang="0">
                <a:pos x="connsiteX39795" y="connsiteY39795"/>
              </a:cxn>
              <a:cxn ang="0">
                <a:pos x="connsiteX39796" y="connsiteY39796"/>
              </a:cxn>
              <a:cxn ang="0">
                <a:pos x="connsiteX39797" y="connsiteY39797"/>
              </a:cxn>
              <a:cxn ang="0">
                <a:pos x="connsiteX39798" y="connsiteY39798"/>
              </a:cxn>
              <a:cxn ang="0">
                <a:pos x="connsiteX39799" y="connsiteY39799"/>
              </a:cxn>
              <a:cxn ang="0">
                <a:pos x="connsiteX39800" y="connsiteY39800"/>
              </a:cxn>
              <a:cxn ang="0">
                <a:pos x="connsiteX39801" y="connsiteY39801"/>
              </a:cxn>
              <a:cxn ang="0">
                <a:pos x="connsiteX39802" y="connsiteY39802"/>
              </a:cxn>
              <a:cxn ang="0">
                <a:pos x="connsiteX39803" y="connsiteY39803"/>
              </a:cxn>
              <a:cxn ang="0">
                <a:pos x="connsiteX39804" y="connsiteY39804"/>
              </a:cxn>
              <a:cxn ang="0">
                <a:pos x="connsiteX39805" y="connsiteY39805"/>
              </a:cxn>
              <a:cxn ang="0">
                <a:pos x="connsiteX39806" y="connsiteY39806"/>
              </a:cxn>
              <a:cxn ang="0">
                <a:pos x="connsiteX39807" y="connsiteY39807"/>
              </a:cxn>
              <a:cxn ang="0">
                <a:pos x="connsiteX39808" y="connsiteY39808"/>
              </a:cxn>
              <a:cxn ang="0">
                <a:pos x="connsiteX39809" y="connsiteY39809"/>
              </a:cxn>
              <a:cxn ang="0">
                <a:pos x="connsiteX39810" y="connsiteY39810"/>
              </a:cxn>
              <a:cxn ang="0">
                <a:pos x="connsiteX39811" y="connsiteY39811"/>
              </a:cxn>
              <a:cxn ang="0">
                <a:pos x="connsiteX39812" y="connsiteY39812"/>
              </a:cxn>
              <a:cxn ang="0">
                <a:pos x="connsiteX39813" y="connsiteY39813"/>
              </a:cxn>
              <a:cxn ang="0">
                <a:pos x="connsiteX39814" y="connsiteY39814"/>
              </a:cxn>
              <a:cxn ang="0">
                <a:pos x="connsiteX39815" y="connsiteY39815"/>
              </a:cxn>
              <a:cxn ang="0">
                <a:pos x="connsiteX39816" y="connsiteY39816"/>
              </a:cxn>
              <a:cxn ang="0">
                <a:pos x="connsiteX39817" y="connsiteY39817"/>
              </a:cxn>
              <a:cxn ang="0">
                <a:pos x="connsiteX39818" y="connsiteY39818"/>
              </a:cxn>
              <a:cxn ang="0">
                <a:pos x="connsiteX39819" y="connsiteY39819"/>
              </a:cxn>
              <a:cxn ang="0">
                <a:pos x="connsiteX39820" y="connsiteY39820"/>
              </a:cxn>
              <a:cxn ang="0">
                <a:pos x="connsiteX39821" y="connsiteY39821"/>
              </a:cxn>
              <a:cxn ang="0">
                <a:pos x="connsiteX39822" y="connsiteY39822"/>
              </a:cxn>
              <a:cxn ang="0">
                <a:pos x="connsiteX39823" y="connsiteY39823"/>
              </a:cxn>
              <a:cxn ang="0">
                <a:pos x="connsiteX39824" y="connsiteY39824"/>
              </a:cxn>
              <a:cxn ang="0">
                <a:pos x="connsiteX39825" y="connsiteY39825"/>
              </a:cxn>
              <a:cxn ang="0">
                <a:pos x="connsiteX39826" y="connsiteY39826"/>
              </a:cxn>
              <a:cxn ang="0">
                <a:pos x="connsiteX39827" y="connsiteY39827"/>
              </a:cxn>
              <a:cxn ang="0">
                <a:pos x="connsiteX39828" y="connsiteY39828"/>
              </a:cxn>
              <a:cxn ang="0">
                <a:pos x="connsiteX39829" y="connsiteY39829"/>
              </a:cxn>
              <a:cxn ang="0">
                <a:pos x="connsiteX39830" y="connsiteY39830"/>
              </a:cxn>
              <a:cxn ang="0">
                <a:pos x="connsiteX39831" y="connsiteY39831"/>
              </a:cxn>
              <a:cxn ang="0">
                <a:pos x="connsiteX39832" y="connsiteY39832"/>
              </a:cxn>
              <a:cxn ang="0">
                <a:pos x="connsiteX39833" y="connsiteY39833"/>
              </a:cxn>
              <a:cxn ang="0">
                <a:pos x="connsiteX39834" y="connsiteY39834"/>
              </a:cxn>
              <a:cxn ang="0">
                <a:pos x="connsiteX39835" y="connsiteY39835"/>
              </a:cxn>
              <a:cxn ang="0">
                <a:pos x="connsiteX39836" y="connsiteY39836"/>
              </a:cxn>
              <a:cxn ang="0">
                <a:pos x="connsiteX39837" y="connsiteY39837"/>
              </a:cxn>
              <a:cxn ang="0">
                <a:pos x="connsiteX39838" y="connsiteY39838"/>
              </a:cxn>
              <a:cxn ang="0">
                <a:pos x="connsiteX39839" y="connsiteY39839"/>
              </a:cxn>
              <a:cxn ang="0">
                <a:pos x="connsiteX39840" y="connsiteY39840"/>
              </a:cxn>
              <a:cxn ang="0">
                <a:pos x="connsiteX39841" y="connsiteY39841"/>
              </a:cxn>
              <a:cxn ang="0">
                <a:pos x="connsiteX39842" y="connsiteY39842"/>
              </a:cxn>
              <a:cxn ang="0">
                <a:pos x="connsiteX39843" y="connsiteY39843"/>
              </a:cxn>
              <a:cxn ang="0">
                <a:pos x="connsiteX39844" y="connsiteY39844"/>
              </a:cxn>
              <a:cxn ang="0">
                <a:pos x="connsiteX39845" y="connsiteY39845"/>
              </a:cxn>
              <a:cxn ang="0">
                <a:pos x="connsiteX39846" y="connsiteY39846"/>
              </a:cxn>
              <a:cxn ang="0">
                <a:pos x="connsiteX39847" y="connsiteY39847"/>
              </a:cxn>
              <a:cxn ang="0">
                <a:pos x="connsiteX39848" y="connsiteY39848"/>
              </a:cxn>
              <a:cxn ang="0">
                <a:pos x="connsiteX39849" y="connsiteY39849"/>
              </a:cxn>
              <a:cxn ang="0">
                <a:pos x="connsiteX39850" y="connsiteY39850"/>
              </a:cxn>
              <a:cxn ang="0">
                <a:pos x="connsiteX39851" y="connsiteY39851"/>
              </a:cxn>
              <a:cxn ang="0">
                <a:pos x="connsiteX39852" y="connsiteY39852"/>
              </a:cxn>
              <a:cxn ang="0">
                <a:pos x="connsiteX39853" y="connsiteY39853"/>
              </a:cxn>
              <a:cxn ang="0">
                <a:pos x="connsiteX39854" y="connsiteY39854"/>
              </a:cxn>
              <a:cxn ang="0">
                <a:pos x="connsiteX39855" y="connsiteY39855"/>
              </a:cxn>
              <a:cxn ang="0">
                <a:pos x="connsiteX39856" y="connsiteY39856"/>
              </a:cxn>
              <a:cxn ang="0">
                <a:pos x="connsiteX39857" y="connsiteY39857"/>
              </a:cxn>
              <a:cxn ang="0">
                <a:pos x="connsiteX39858" y="connsiteY39858"/>
              </a:cxn>
              <a:cxn ang="0">
                <a:pos x="connsiteX39859" y="connsiteY39859"/>
              </a:cxn>
              <a:cxn ang="0">
                <a:pos x="connsiteX39860" y="connsiteY39860"/>
              </a:cxn>
              <a:cxn ang="0">
                <a:pos x="connsiteX39861" y="connsiteY39861"/>
              </a:cxn>
              <a:cxn ang="0">
                <a:pos x="connsiteX39862" y="connsiteY39862"/>
              </a:cxn>
              <a:cxn ang="0">
                <a:pos x="connsiteX39863" y="connsiteY39863"/>
              </a:cxn>
              <a:cxn ang="0">
                <a:pos x="connsiteX39864" y="connsiteY39864"/>
              </a:cxn>
              <a:cxn ang="0">
                <a:pos x="connsiteX39865" y="connsiteY39865"/>
              </a:cxn>
              <a:cxn ang="0">
                <a:pos x="connsiteX39866" y="connsiteY39866"/>
              </a:cxn>
              <a:cxn ang="0">
                <a:pos x="connsiteX39867" y="connsiteY39867"/>
              </a:cxn>
              <a:cxn ang="0">
                <a:pos x="connsiteX39868" y="connsiteY39868"/>
              </a:cxn>
              <a:cxn ang="0">
                <a:pos x="connsiteX39869" y="connsiteY39869"/>
              </a:cxn>
              <a:cxn ang="0">
                <a:pos x="connsiteX39870" y="connsiteY39870"/>
              </a:cxn>
              <a:cxn ang="0">
                <a:pos x="connsiteX39871" y="connsiteY39871"/>
              </a:cxn>
              <a:cxn ang="0">
                <a:pos x="connsiteX39872" y="connsiteY39872"/>
              </a:cxn>
              <a:cxn ang="0">
                <a:pos x="connsiteX39873" y="connsiteY39873"/>
              </a:cxn>
              <a:cxn ang="0">
                <a:pos x="connsiteX39874" y="connsiteY39874"/>
              </a:cxn>
              <a:cxn ang="0">
                <a:pos x="connsiteX39875" y="connsiteY39875"/>
              </a:cxn>
              <a:cxn ang="0">
                <a:pos x="connsiteX39876" y="connsiteY39876"/>
              </a:cxn>
              <a:cxn ang="0">
                <a:pos x="connsiteX39877" y="connsiteY39877"/>
              </a:cxn>
              <a:cxn ang="0">
                <a:pos x="connsiteX39878" y="connsiteY39878"/>
              </a:cxn>
              <a:cxn ang="0">
                <a:pos x="connsiteX39879" y="connsiteY39879"/>
              </a:cxn>
              <a:cxn ang="0">
                <a:pos x="connsiteX39880" y="connsiteY39880"/>
              </a:cxn>
              <a:cxn ang="0">
                <a:pos x="connsiteX39881" y="connsiteY39881"/>
              </a:cxn>
              <a:cxn ang="0">
                <a:pos x="connsiteX39882" y="connsiteY39882"/>
              </a:cxn>
              <a:cxn ang="0">
                <a:pos x="connsiteX39883" y="connsiteY39883"/>
              </a:cxn>
              <a:cxn ang="0">
                <a:pos x="connsiteX39884" y="connsiteY39884"/>
              </a:cxn>
              <a:cxn ang="0">
                <a:pos x="connsiteX39885" y="connsiteY39885"/>
              </a:cxn>
              <a:cxn ang="0">
                <a:pos x="connsiteX39886" y="connsiteY39886"/>
              </a:cxn>
              <a:cxn ang="0">
                <a:pos x="connsiteX39887" y="connsiteY39887"/>
              </a:cxn>
              <a:cxn ang="0">
                <a:pos x="connsiteX39888" y="connsiteY39888"/>
              </a:cxn>
              <a:cxn ang="0">
                <a:pos x="connsiteX39889" y="connsiteY39889"/>
              </a:cxn>
              <a:cxn ang="0">
                <a:pos x="connsiteX39890" y="connsiteY39890"/>
              </a:cxn>
              <a:cxn ang="0">
                <a:pos x="connsiteX39891" y="connsiteY39891"/>
              </a:cxn>
              <a:cxn ang="0">
                <a:pos x="connsiteX39892" y="connsiteY39892"/>
              </a:cxn>
              <a:cxn ang="0">
                <a:pos x="connsiteX39893" y="connsiteY39893"/>
              </a:cxn>
              <a:cxn ang="0">
                <a:pos x="connsiteX39894" y="connsiteY39894"/>
              </a:cxn>
              <a:cxn ang="0">
                <a:pos x="connsiteX39895" y="connsiteY39895"/>
              </a:cxn>
              <a:cxn ang="0">
                <a:pos x="connsiteX39896" y="connsiteY39896"/>
              </a:cxn>
              <a:cxn ang="0">
                <a:pos x="connsiteX39897" y="connsiteY39897"/>
              </a:cxn>
              <a:cxn ang="0">
                <a:pos x="connsiteX39898" y="connsiteY39898"/>
              </a:cxn>
              <a:cxn ang="0">
                <a:pos x="connsiteX39899" y="connsiteY39899"/>
              </a:cxn>
              <a:cxn ang="0">
                <a:pos x="connsiteX39900" y="connsiteY39900"/>
              </a:cxn>
              <a:cxn ang="0">
                <a:pos x="connsiteX39901" y="connsiteY39901"/>
              </a:cxn>
              <a:cxn ang="0">
                <a:pos x="connsiteX39902" y="connsiteY39902"/>
              </a:cxn>
              <a:cxn ang="0">
                <a:pos x="connsiteX39903" y="connsiteY39903"/>
              </a:cxn>
              <a:cxn ang="0">
                <a:pos x="connsiteX39904" y="connsiteY39904"/>
              </a:cxn>
              <a:cxn ang="0">
                <a:pos x="connsiteX39905" y="connsiteY39905"/>
              </a:cxn>
              <a:cxn ang="0">
                <a:pos x="connsiteX39906" y="connsiteY39906"/>
              </a:cxn>
              <a:cxn ang="0">
                <a:pos x="connsiteX39907" y="connsiteY39907"/>
              </a:cxn>
              <a:cxn ang="0">
                <a:pos x="connsiteX39908" y="connsiteY39908"/>
              </a:cxn>
              <a:cxn ang="0">
                <a:pos x="connsiteX39909" y="connsiteY39909"/>
              </a:cxn>
              <a:cxn ang="0">
                <a:pos x="connsiteX39910" y="connsiteY39910"/>
              </a:cxn>
              <a:cxn ang="0">
                <a:pos x="connsiteX39911" y="connsiteY39911"/>
              </a:cxn>
              <a:cxn ang="0">
                <a:pos x="connsiteX39912" y="connsiteY39912"/>
              </a:cxn>
              <a:cxn ang="0">
                <a:pos x="connsiteX39913" y="connsiteY39913"/>
              </a:cxn>
              <a:cxn ang="0">
                <a:pos x="connsiteX39914" y="connsiteY39914"/>
              </a:cxn>
              <a:cxn ang="0">
                <a:pos x="connsiteX39915" y="connsiteY39915"/>
              </a:cxn>
              <a:cxn ang="0">
                <a:pos x="connsiteX39916" y="connsiteY39916"/>
              </a:cxn>
              <a:cxn ang="0">
                <a:pos x="connsiteX39917" y="connsiteY39917"/>
              </a:cxn>
              <a:cxn ang="0">
                <a:pos x="connsiteX39918" y="connsiteY39918"/>
              </a:cxn>
              <a:cxn ang="0">
                <a:pos x="connsiteX39919" y="connsiteY39919"/>
              </a:cxn>
              <a:cxn ang="0">
                <a:pos x="connsiteX39920" y="connsiteY39920"/>
              </a:cxn>
              <a:cxn ang="0">
                <a:pos x="connsiteX39921" y="connsiteY39921"/>
              </a:cxn>
              <a:cxn ang="0">
                <a:pos x="connsiteX39922" y="connsiteY39922"/>
              </a:cxn>
              <a:cxn ang="0">
                <a:pos x="connsiteX39923" y="connsiteY39923"/>
              </a:cxn>
              <a:cxn ang="0">
                <a:pos x="connsiteX39924" y="connsiteY39924"/>
              </a:cxn>
              <a:cxn ang="0">
                <a:pos x="connsiteX39925" y="connsiteY39925"/>
              </a:cxn>
              <a:cxn ang="0">
                <a:pos x="connsiteX39926" y="connsiteY39926"/>
              </a:cxn>
              <a:cxn ang="0">
                <a:pos x="connsiteX39927" y="connsiteY39927"/>
              </a:cxn>
              <a:cxn ang="0">
                <a:pos x="connsiteX39928" y="connsiteY39928"/>
              </a:cxn>
              <a:cxn ang="0">
                <a:pos x="connsiteX39929" y="connsiteY39929"/>
              </a:cxn>
              <a:cxn ang="0">
                <a:pos x="connsiteX39930" y="connsiteY39930"/>
              </a:cxn>
              <a:cxn ang="0">
                <a:pos x="connsiteX39931" y="connsiteY39931"/>
              </a:cxn>
              <a:cxn ang="0">
                <a:pos x="connsiteX39932" y="connsiteY39932"/>
              </a:cxn>
              <a:cxn ang="0">
                <a:pos x="connsiteX39933" y="connsiteY39933"/>
              </a:cxn>
              <a:cxn ang="0">
                <a:pos x="connsiteX39934" y="connsiteY39934"/>
              </a:cxn>
              <a:cxn ang="0">
                <a:pos x="connsiteX39935" y="connsiteY39935"/>
              </a:cxn>
              <a:cxn ang="0">
                <a:pos x="connsiteX39936" y="connsiteY39936"/>
              </a:cxn>
              <a:cxn ang="0">
                <a:pos x="connsiteX39937" y="connsiteY39937"/>
              </a:cxn>
              <a:cxn ang="0">
                <a:pos x="connsiteX39938" y="connsiteY39938"/>
              </a:cxn>
              <a:cxn ang="0">
                <a:pos x="connsiteX39939" y="connsiteY39939"/>
              </a:cxn>
              <a:cxn ang="0">
                <a:pos x="connsiteX39940" y="connsiteY39940"/>
              </a:cxn>
              <a:cxn ang="0">
                <a:pos x="connsiteX39941" y="connsiteY39941"/>
              </a:cxn>
              <a:cxn ang="0">
                <a:pos x="connsiteX39942" y="connsiteY39942"/>
              </a:cxn>
              <a:cxn ang="0">
                <a:pos x="connsiteX39943" y="connsiteY39943"/>
              </a:cxn>
              <a:cxn ang="0">
                <a:pos x="connsiteX39944" y="connsiteY39944"/>
              </a:cxn>
              <a:cxn ang="0">
                <a:pos x="connsiteX39945" y="connsiteY39945"/>
              </a:cxn>
              <a:cxn ang="0">
                <a:pos x="connsiteX39946" y="connsiteY39946"/>
              </a:cxn>
              <a:cxn ang="0">
                <a:pos x="connsiteX39947" y="connsiteY39947"/>
              </a:cxn>
              <a:cxn ang="0">
                <a:pos x="connsiteX39948" y="connsiteY39948"/>
              </a:cxn>
              <a:cxn ang="0">
                <a:pos x="connsiteX39949" y="connsiteY39949"/>
              </a:cxn>
              <a:cxn ang="0">
                <a:pos x="connsiteX39950" y="connsiteY39950"/>
              </a:cxn>
              <a:cxn ang="0">
                <a:pos x="connsiteX39951" y="connsiteY39951"/>
              </a:cxn>
              <a:cxn ang="0">
                <a:pos x="connsiteX39952" y="connsiteY39952"/>
              </a:cxn>
              <a:cxn ang="0">
                <a:pos x="connsiteX39953" y="connsiteY39953"/>
              </a:cxn>
              <a:cxn ang="0">
                <a:pos x="connsiteX39954" y="connsiteY39954"/>
              </a:cxn>
              <a:cxn ang="0">
                <a:pos x="connsiteX39955" y="connsiteY39955"/>
              </a:cxn>
              <a:cxn ang="0">
                <a:pos x="connsiteX39956" y="connsiteY39956"/>
              </a:cxn>
              <a:cxn ang="0">
                <a:pos x="connsiteX39957" y="connsiteY39957"/>
              </a:cxn>
              <a:cxn ang="0">
                <a:pos x="connsiteX39958" y="connsiteY39958"/>
              </a:cxn>
              <a:cxn ang="0">
                <a:pos x="connsiteX39959" y="connsiteY39959"/>
              </a:cxn>
              <a:cxn ang="0">
                <a:pos x="connsiteX39960" y="connsiteY39960"/>
              </a:cxn>
              <a:cxn ang="0">
                <a:pos x="connsiteX39961" y="connsiteY39961"/>
              </a:cxn>
              <a:cxn ang="0">
                <a:pos x="connsiteX39962" y="connsiteY39962"/>
              </a:cxn>
              <a:cxn ang="0">
                <a:pos x="connsiteX39963" y="connsiteY39963"/>
              </a:cxn>
              <a:cxn ang="0">
                <a:pos x="connsiteX39964" y="connsiteY39964"/>
              </a:cxn>
              <a:cxn ang="0">
                <a:pos x="connsiteX39965" y="connsiteY39965"/>
              </a:cxn>
              <a:cxn ang="0">
                <a:pos x="connsiteX39966" y="connsiteY39966"/>
              </a:cxn>
              <a:cxn ang="0">
                <a:pos x="connsiteX39967" y="connsiteY39967"/>
              </a:cxn>
              <a:cxn ang="0">
                <a:pos x="connsiteX39968" y="connsiteY39968"/>
              </a:cxn>
              <a:cxn ang="0">
                <a:pos x="connsiteX39969" y="connsiteY39969"/>
              </a:cxn>
              <a:cxn ang="0">
                <a:pos x="connsiteX39970" y="connsiteY39970"/>
              </a:cxn>
              <a:cxn ang="0">
                <a:pos x="connsiteX39971" y="connsiteY39971"/>
              </a:cxn>
              <a:cxn ang="0">
                <a:pos x="connsiteX39972" y="connsiteY39972"/>
              </a:cxn>
              <a:cxn ang="0">
                <a:pos x="connsiteX39973" y="connsiteY39973"/>
              </a:cxn>
              <a:cxn ang="0">
                <a:pos x="connsiteX39974" y="connsiteY39974"/>
              </a:cxn>
              <a:cxn ang="0">
                <a:pos x="connsiteX39975" y="connsiteY39975"/>
              </a:cxn>
              <a:cxn ang="0">
                <a:pos x="connsiteX39976" y="connsiteY39976"/>
              </a:cxn>
              <a:cxn ang="0">
                <a:pos x="connsiteX39977" y="connsiteY39977"/>
              </a:cxn>
              <a:cxn ang="0">
                <a:pos x="connsiteX39978" y="connsiteY39978"/>
              </a:cxn>
              <a:cxn ang="0">
                <a:pos x="connsiteX39979" y="connsiteY39979"/>
              </a:cxn>
              <a:cxn ang="0">
                <a:pos x="connsiteX39980" y="connsiteY39980"/>
              </a:cxn>
              <a:cxn ang="0">
                <a:pos x="connsiteX39981" y="connsiteY39981"/>
              </a:cxn>
              <a:cxn ang="0">
                <a:pos x="connsiteX39982" y="connsiteY39982"/>
              </a:cxn>
              <a:cxn ang="0">
                <a:pos x="connsiteX39983" y="connsiteY39983"/>
              </a:cxn>
              <a:cxn ang="0">
                <a:pos x="connsiteX39984" y="connsiteY39984"/>
              </a:cxn>
              <a:cxn ang="0">
                <a:pos x="connsiteX39985" y="connsiteY39985"/>
              </a:cxn>
              <a:cxn ang="0">
                <a:pos x="connsiteX39986" y="connsiteY39986"/>
              </a:cxn>
              <a:cxn ang="0">
                <a:pos x="connsiteX39987" y="connsiteY39987"/>
              </a:cxn>
              <a:cxn ang="0">
                <a:pos x="connsiteX39988" y="connsiteY39988"/>
              </a:cxn>
              <a:cxn ang="0">
                <a:pos x="connsiteX39989" y="connsiteY39989"/>
              </a:cxn>
              <a:cxn ang="0">
                <a:pos x="connsiteX39990" y="connsiteY39990"/>
              </a:cxn>
              <a:cxn ang="0">
                <a:pos x="connsiteX39991" y="connsiteY39991"/>
              </a:cxn>
              <a:cxn ang="0">
                <a:pos x="connsiteX39992" y="connsiteY39992"/>
              </a:cxn>
              <a:cxn ang="0">
                <a:pos x="connsiteX39993" y="connsiteY39993"/>
              </a:cxn>
              <a:cxn ang="0">
                <a:pos x="connsiteX39994" y="connsiteY39994"/>
              </a:cxn>
              <a:cxn ang="0">
                <a:pos x="connsiteX39995" y="connsiteY39995"/>
              </a:cxn>
              <a:cxn ang="0">
                <a:pos x="connsiteX39996" y="connsiteY39996"/>
              </a:cxn>
              <a:cxn ang="0">
                <a:pos x="connsiteX39997" y="connsiteY39997"/>
              </a:cxn>
              <a:cxn ang="0">
                <a:pos x="connsiteX39998" y="connsiteY39998"/>
              </a:cxn>
              <a:cxn ang="0">
                <a:pos x="connsiteX39999" y="connsiteY39999"/>
              </a:cxn>
              <a:cxn ang="0">
                <a:pos x="connsiteX40000" y="connsiteY40000"/>
              </a:cxn>
              <a:cxn ang="0">
                <a:pos x="connsiteX40001" y="connsiteY40001"/>
              </a:cxn>
              <a:cxn ang="0">
                <a:pos x="connsiteX40002" y="connsiteY40002"/>
              </a:cxn>
              <a:cxn ang="0">
                <a:pos x="connsiteX40003" y="connsiteY40003"/>
              </a:cxn>
              <a:cxn ang="0">
                <a:pos x="connsiteX40004" y="connsiteY40004"/>
              </a:cxn>
              <a:cxn ang="0">
                <a:pos x="connsiteX40005" y="connsiteY40005"/>
              </a:cxn>
              <a:cxn ang="0">
                <a:pos x="connsiteX40006" y="connsiteY40006"/>
              </a:cxn>
              <a:cxn ang="0">
                <a:pos x="connsiteX40007" y="connsiteY40007"/>
              </a:cxn>
              <a:cxn ang="0">
                <a:pos x="connsiteX40008" y="connsiteY40008"/>
              </a:cxn>
              <a:cxn ang="0">
                <a:pos x="connsiteX40009" y="connsiteY40009"/>
              </a:cxn>
              <a:cxn ang="0">
                <a:pos x="connsiteX40010" y="connsiteY40010"/>
              </a:cxn>
              <a:cxn ang="0">
                <a:pos x="connsiteX40011" y="connsiteY40011"/>
              </a:cxn>
              <a:cxn ang="0">
                <a:pos x="connsiteX40012" y="connsiteY40012"/>
              </a:cxn>
              <a:cxn ang="0">
                <a:pos x="connsiteX40013" y="connsiteY40013"/>
              </a:cxn>
              <a:cxn ang="0">
                <a:pos x="connsiteX40014" y="connsiteY40014"/>
              </a:cxn>
              <a:cxn ang="0">
                <a:pos x="connsiteX40015" y="connsiteY40015"/>
              </a:cxn>
              <a:cxn ang="0">
                <a:pos x="connsiteX40016" y="connsiteY40016"/>
              </a:cxn>
              <a:cxn ang="0">
                <a:pos x="connsiteX40017" y="connsiteY40017"/>
              </a:cxn>
              <a:cxn ang="0">
                <a:pos x="connsiteX40018" y="connsiteY40018"/>
              </a:cxn>
              <a:cxn ang="0">
                <a:pos x="connsiteX40019" y="connsiteY40019"/>
              </a:cxn>
              <a:cxn ang="0">
                <a:pos x="connsiteX40020" y="connsiteY40020"/>
              </a:cxn>
              <a:cxn ang="0">
                <a:pos x="connsiteX40021" y="connsiteY40021"/>
              </a:cxn>
              <a:cxn ang="0">
                <a:pos x="connsiteX40022" y="connsiteY40022"/>
              </a:cxn>
              <a:cxn ang="0">
                <a:pos x="connsiteX40023" y="connsiteY40023"/>
              </a:cxn>
              <a:cxn ang="0">
                <a:pos x="connsiteX40024" y="connsiteY40024"/>
              </a:cxn>
              <a:cxn ang="0">
                <a:pos x="connsiteX40025" y="connsiteY40025"/>
              </a:cxn>
              <a:cxn ang="0">
                <a:pos x="connsiteX40026" y="connsiteY40026"/>
              </a:cxn>
              <a:cxn ang="0">
                <a:pos x="connsiteX40027" y="connsiteY40027"/>
              </a:cxn>
              <a:cxn ang="0">
                <a:pos x="connsiteX40028" y="connsiteY40028"/>
              </a:cxn>
              <a:cxn ang="0">
                <a:pos x="connsiteX40029" y="connsiteY40029"/>
              </a:cxn>
              <a:cxn ang="0">
                <a:pos x="connsiteX40030" y="connsiteY40030"/>
              </a:cxn>
              <a:cxn ang="0">
                <a:pos x="connsiteX40031" y="connsiteY40031"/>
              </a:cxn>
              <a:cxn ang="0">
                <a:pos x="connsiteX40032" y="connsiteY40032"/>
              </a:cxn>
              <a:cxn ang="0">
                <a:pos x="connsiteX40033" y="connsiteY40033"/>
              </a:cxn>
              <a:cxn ang="0">
                <a:pos x="connsiteX40034" y="connsiteY40034"/>
              </a:cxn>
              <a:cxn ang="0">
                <a:pos x="connsiteX40035" y="connsiteY40035"/>
              </a:cxn>
              <a:cxn ang="0">
                <a:pos x="connsiteX40036" y="connsiteY40036"/>
              </a:cxn>
              <a:cxn ang="0">
                <a:pos x="connsiteX40037" y="connsiteY40037"/>
              </a:cxn>
              <a:cxn ang="0">
                <a:pos x="connsiteX40038" y="connsiteY40038"/>
              </a:cxn>
              <a:cxn ang="0">
                <a:pos x="connsiteX40039" y="connsiteY40039"/>
              </a:cxn>
              <a:cxn ang="0">
                <a:pos x="connsiteX40040" y="connsiteY40040"/>
              </a:cxn>
              <a:cxn ang="0">
                <a:pos x="connsiteX40041" y="connsiteY40041"/>
              </a:cxn>
              <a:cxn ang="0">
                <a:pos x="connsiteX40042" y="connsiteY40042"/>
              </a:cxn>
              <a:cxn ang="0">
                <a:pos x="connsiteX40043" y="connsiteY40043"/>
              </a:cxn>
              <a:cxn ang="0">
                <a:pos x="connsiteX40044" y="connsiteY40044"/>
              </a:cxn>
              <a:cxn ang="0">
                <a:pos x="connsiteX40045" y="connsiteY40045"/>
              </a:cxn>
              <a:cxn ang="0">
                <a:pos x="connsiteX40046" y="connsiteY40046"/>
              </a:cxn>
              <a:cxn ang="0">
                <a:pos x="connsiteX40047" y="connsiteY40047"/>
              </a:cxn>
              <a:cxn ang="0">
                <a:pos x="connsiteX40048" y="connsiteY40048"/>
              </a:cxn>
              <a:cxn ang="0">
                <a:pos x="connsiteX40049" y="connsiteY40049"/>
              </a:cxn>
              <a:cxn ang="0">
                <a:pos x="connsiteX40050" y="connsiteY40050"/>
              </a:cxn>
              <a:cxn ang="0">
                <a:pos x="connsiteX40051" y="connsiteY40051"/>
              </a:cxn>
              <a:cxn ang="0">
                <a:pos x="connsiteX40052" y="connsiteY40052"/>
              </a:cxn>
              <a:cxn ang="0">
                <a:pos x="connsiteX40053" y="connsiteY40053"/>
              </a:cxn>
              <a:cxn ang="0">
                <a:pos x="connsiteX40054" y="connsiteY40054"/>
              </a:cxn>
              <a:cxn ang="0">
                <a:pos x="connsiteX40055" y="connsiteY40055"/>
              </a:cxn>
              <a:cxn ang="0">
                <a:pos x="connsiteX40056" y="connsiteY40056"/>
              </a:cxn>
              <a:cxn ang="0">
                <a:pos x="connsiteX40057" y="connsiteY40057"/>
              </a:cxn>
              <a:cxn ang="0">
                <a:pos x="connsiteX40058" y="connsiteY40058"/>
              </a:cxn>
              <a:cxn ang="0">
                <a:pos x="connsiteX40059" y="connsiteY40059"/>
              </a:cxn>
              <a:cxn ang="0">
                <a:pos x="connsiteX40060" y="connsiteY40060"/>
              </a:cxn>
              <a:cxn ang="0">
                <a:pos x="connsiteX40061" y="connsiteY40061"/>
              </a:cxn>
              <a:cxn ang="0">
                <a:pos x="connsiteX40062" y="connsiteY40062"/>
              </a:cxn>
              <a:cxn ang="0">
                <a:pos x="connsiteX40063" y="connsiteY40063"/>
              </a:cxn>
              <a:cxn ang="0">
                <a:pos x="connsiteX40064" y="connsiteY40064"/>
              </a:cxn>
              <a:cxn ang="0">
                <a:pos x="connsiteX40065" y="connsiteY40065"/>
              </a:cxn>
              <a:cxn ang="0">
                <a:pos x="connsiteX40066" y="connsiteY40066"/>
              </a:cxn>
              <a:cxn ang="0">
                <a:pos x="connsiteX40067" y="connsiteY40067"/>
              </a:cxn>
              <a:cxn ang="0">
                <a:pos x="connsiteX40068" y="connsiteY40068"/>
              </a:cxn>
              <a:cxn ang="0">
                <a:pos x="connsiteX40069" y="connsiteY40069"/>
              </a:cxn>
              <a:cxn ang="0">
                <a:pos x="connsiteX40070" y="connsiteY40070"/>
              </a:cxn>
              <a:cxn ang="0">
                <a:pos x="connsiteX40071" y="connsiteY40071"/>
              </a:cxn>
              <a:cxn ang="0">
                <a:pos x="connsiteX40072" y="connsiteY40072"/>
              </a:cxn>
              <a:cxn ang="0">
                <a:pos x="connsiteX40073" y="connsiteY40073"/>
              </a:cxn>
              <a:cxn ang="0">
                <a:pos x="connsiteX40074" y="connsiteY40074"/>
              </a:cxn>
              <a:cxn ang="0">
                <a:pos x="connsiteX40075" y="connsiteY40075"/>
              </a:cxn>
              <a:cxn ang="0">
                <a:pos x="connsiteX40076" y="connsiteY40076"/>
              </a:cxn>
              <a:cxn ang="0">
                <a:pos x="connsiteX40077" y="connsiteY40077"/>
              </a:cxn>
              <a:cxn ang="0">
                <a:pos x="connsiteX40078" y="connsiteY40078"/>
              </a:cxn>
              <a:cxn ang="0">
                <a:pos x="connsiteX40079" y="connsiteY40079"/>
              </a:cxn>
              <a:cxn ang="0">
                <a:pos x="connsiteX40080" y="connsiteY40080"/>
              </a:cxn>
              <a:cxn ang="0">
                <a:pos x="connsiteX40081" y="connsiteY40081"/>
              </a:cxn>
              <a:cxn ang="0">
                <a:pos x="connsiteX40082" y="connsiteY40082"/>
              </a:cxn>
              <a:cxn ang="0">
                <a:pos x="connsiteX40083" y="connsiteY40083"/>
              </a:cxn>
              <a:cxn ang="0">
                <a:pos x="connsiteX40084" y="connsiteY40084"/>
              </a:cxn>
              <a:cxn ang="0">
                <a:pos x="connsiteX40085" y="connsiteY40085"/>
              </a:cxn>
              <a:cxn ang="0">
                <a:pos x="connsiteX40086" y="connsiteY40086"/>
              </a:cxn>
              <a:cxn ang="0">
                <a:pos x="connsiteX40087" y="connsiteY40087"/>
              </a:cxn>
              <a:cxn ang="0">
                <a:pos x="connsiteX40088" y="connsiteY40088"/>
              </a:cxn>
              <a:cxn ang="0">
                <a:pos x="connsiteX40089" y="connsiteY40089"/>
              </a:cxn>
              <a:cxn ang="0">
                <a:pos x="connsiteX40090" y="connsiteY40090"/>
              </a:cxn>
              <a:cxn ang="0">
                <a:pos x="connsiteX40091" y="connsiteY40091"/>
              </a:cxn>
              <a:cxn ang="0">
                <a:pos x="connsiteX40092" y="connsiteY40092"/>
              </a:cxn>
              <a:cxn ang="0">
                <a:pos x="connsiteX40093" y="connsiteY40093"/>
              </a:cxn>
              <a:cxn ang="0">
                <a:pos x="connsiteX40094" y="connsiteY40094"/>
              </a:cxn>
              <a:cxn ang="0">
                <a:pos x="connsiteX40095" y="connsiteY40095"/>
              </a:cxn>
              <a:cxn ang="0">
                <a:pos x="connsiteX40096" y="connsiteY40096"/>
              </a:cxn>
              <a:cxn ang="0">
                <a:pos x="connsiteX40097" y="connsiteY40097"/>
              </a:cxn>
              <a:cxn ang="0">
                <a:pos x="connsiteX40098" y="connsiteY40098"/>
              </a:cxn>
              <a:cxn ang="0">
                <a:pos x="connsiteX40099" y="connsiteY40099"/>
              </a:cxn>
              <a:cxn ang="0">
                <a:pos x="connsiteX40100" y="connsiteY40100"/>
              </a:cxn>
              <a:cxn ang="0">
                <a:pos x="connsiteX40101" y="connsiteY40101"/>
              </a:cxn>
              <a:cxn ang="0">
                <a:pos x="connsiteX40102" y="connsiteY40102"/>
              </a:cxn>
              <a:cxn ang="0">
                <a:pos x="connsiteX40103" y="connsiteY40103"/>
              </a:cxn>
              <a:cxn ang="0">
                <a:pos x="connsiteX40104" y="connsiteY40104"/>
              </a:cxn>
              <a:cxn ang="0">
                <a:pos x="connsiteX40105" y="connsiteY40105"/>
              </a:cxn>
              <a:cxn ang="0">
                <a:pos x="connsiteX40106" y="connsiteY40106"/>
              </a:cxn>
              <a:cxn ang="0">
                <a:pos x="connsiteX40107" y="connsiteY40107"/>
              </a:cxn>
              <a:cxn ang="0">
                <a:pos x="connsiteX40108" y="connsiteY40108"/>
              </a:cxn>
              <a:cxn ang="0">
                <a:pos x="connsiteX40109" y="connsiteY40109"/>
              </a:cxn>
              <a:cxn ang="0">
                <a:pos x="connsiteX40110" y="connsiteY40110"/>
              </a:cxn>
              <a:cxn ang="0">
                <a:pos x="connsiteX40111" y="connsiteY40111"/>
              </a:cxn>
              <a:cxn ang="0">
                <a:pos x="connsiteX40112" y="connsiteY40112"/>
              </a:cxn>
              <a:cxn ang="0">
                <a:pos x="connsiteX40113" y="connsiteY40113"/>
              </a:cxn>
              <a:cxn ang="0">
                <a:pos x="connsiteX40114" y="connsiteY40114"/>
              </a:cxn>
              <a:cxn ang="0">
                <a:pos x="connsiteX40115" y="connsiteY40115"/>
              </a:cxn>
              <a:cxn ang="0">
                <a:pos x="connsiteX40116" y="connsiteY40116"/>
              </a:cxn>
              <a:cxn ang="0">
                <a:pos x="connsiteX40117" y="connsiteY40117"/>
              </a:cxn>
              <a:cxn ang="0">
                <a:pos x="connsiteX40118" y="connsiteY40118"/>
              </a:cxn>
              <a:cxn ang="0">
                <a:pos x="connsiteX40119" y="connsiteY40119"/>
              </a:cxn>
              <a:cxn ang="0">
                <a:pos x="connsiteX40120" y="connsiteY40120"/>
              </a:cxn>
              <a:cxn ang="0">
                <a:pos x="connsiteX40121" y="connsiteY40121"/>
              </a:cxn>
              <a:cxn ang="0">
                <a:pos x="connsiteX40122" y="connsiteY40122"/>
              </a:cxn>
              <a:cxn ang="0">
                <a:pos x="connsiteX40123" y="connsiteY40123"/>
              </a:cxn>
              <a:cxn ang="0">
                <a:pos x="connsiteX40124" y="connsiteY40124"/>
              </a:cxn>
              <a:cxn ang="0">
                <a:pos x="connsiteX40125" y="connsiteY40125"/>
              </a:cxn>
              <a:cxn ang="0">
                <a:pos x="connsiteX40126" y="connsiteY40126"/>
              </a:cxn>
              <a:cxn ang="0">
                <a:pos x="connsiteX40127" y="connsiteY40127"/>
              </a:cxn>
              <a:cxn ang="0">
                <a:pos x="connsiteX40128" y="connsiteY40128"/>
              </a:cxn>
              <a:cxn ang="0">
                <a:pos x="connsiteX40129" y="connsiteY40129"/>
              </a:cxn>
              <a:cxn ang="0">
                <a:pos x="connsiteX40130" y="connsiteY40130"/>
              </a:cxn>
              <a:cxn ang="0">
                <a:pos x="connsiteX40131" y="connsiteY40131"/>
              </a:cxn>
              <a:cxn ang="0">
                <a:pos x="connsiteX40132" y="connsiteY40132"/>
              </a:cxn>
              <a:cxn ang="0">
                <a:pos x="connsiteX40133" y="connsiteY40133"/>
              </a:cxn>
              <a:cxn ang="0">
                <a:pos x="connsiteX40134" y="connsiteY40134"/>
              </a:cxn>
              <a:cxn ang="0">
                <a:pos x="connsiteX40135" y="connsiteY40135"/>
              </a:cxn>
              <a:cxn ang="0">
                <a:pos x="connsiteX40136" y="connsiteY40136"/>
              </a:cxn>
              <a:cxn ang="0">
                <a:pos x="connsiteX40137" y="connsiteY40137"/>
              </a:cxn>
              <a:cxn ang="0">
                <a:pos x="connsiteX40138" y="connsiteY40138"/>
              </a:cxn>
              <a:cxn ang="0">
                <a:pos x="connsiteX40139" y="connsiteY40139"/>
              </a:cxn>
              <a:cxn ang="0">
                <a:pos x="connsiteX40140" y="connsiteY40140"/>
              </a:cxn>
              <a:cxn ang="0">
                <a:pos x="connsiteX40141" y="connsiteY40141"/>
              </a:cxn>
              <a:cxn ang="0">
                <a:pos x="connsiteX40142" y="connsiteY40142"/>
              </a:cxn>
              <a:cxn ang="0">
                <a:pos x="connsiteX40143" y="connsiteY40143"/>
              </a:cxn>
              <a:cxn ang="0">
                <a:pos x="connsiteX40144" y="connsiteY40144"/>
              </a:cxn>
              <a:cxn ang="0">
                <a:pos x="connsiteX40145" y="connsiteY40145"/>
              </a:cxn>
              <a:cxn ang="0">
                <a:pos x="connsiteX40146" y="connsiteY40146"/>
              </a:cxn>
              <a:cxn ang="0">
                <a:pos x="connsiteX40147" y="connsiteY40147"/>
              </a:cxn>
              <a:cxn ang="0">
                <a:pos x="connsiteX40148" y="connsiteY40148"/>
              </a:cxn>
              <a:cxn ang="0">
                <a:pos x="connsiteX40149" y="connsiteY40149"/>
              </a:cxn>
              <a:cxn ang="0">
                <a:pos x="connsiteX40150" y="connsiteY40150"/>
              </a:cxn>
              <a:cxn ang="0">
                <a:pos x="connsiteX40151" y="connsiteY40151"/>
              </a:cxn>
              <a:cxn ang="0">
                <a:pos x="connsiteX40152" y="connsiteY40152"/>
              </a:cxn>
              <a:cxn ang="0">
                <a:pos x="connsiteX40153" y="connsiteY40153"/>
              </a:cxn>
              <a:cxn ang="0">
                <a:pos x="connsiteX40154" y="connsiteY40154"/>
              </a:cxn>
              <a:cxn ang="0">
                <a:pos x="connsiteX40155" y="connsiteY40155"/>
              </a:cxn>
              <a:cxn ang="0">
                <a:pos x="connsiteX40156" y="connsiteY40156"/>
              </a:cxn>
              <a:cxn ang="0">
                <a:pos x="connsiteX40157" y="connsiteY40157"/>
              </a:cxn>
              <a:cxn ang="0">
                <a:pos x="connsiteX40158" y="connsiteY40158"/>
              </a:cxn>
              <a:cxn ang="0">
                <a:pos x="connsiteX40159" y="connsiteY40159"/>
              </a:cxn>
              <a:cxn ang="0">
                <a:pos x="connsiteX40160" y="connsiteY40160"/>
              </a:cxn>
              <a:cxn ang="0">
                <a:pos x="connsiteX40161" y="connsiteY40161"/>
              </a:cxn>
              <a:cxn ang="0">
                <a:pos x="connsiteX40162" y="connsiteY40162"/>
              </a:cxn>
              <a:cxn ang="0">
                <a:pos x="connsiteX40163" y="connsiteY40163"/>
              </a:cxn>
              <a:cxn ang="0">
                <a:pos x="connsiteX40164" y="connsiteY40164"/>
              </a:cxn>
              <a:cxn ang="0">
                <a:pos x="connsiteX40165" y="connsiteY40165"/>
              </a:cxn>
              <a:cxn ang="0">
                <a:pos x="connsiteX40166" y="connsiteY40166"/>
              </a:cxn>
              <a:cxn ang="0">
                <a:pos x="connsiteX40167" y="connsiteY40167"/>
              </a:cxn>
              <a:cxn ang="0">
                <a:pos x="connsiteX40168" y="connsiteY40168"/>
              </a:cxn>
              <a:cxn ang="0">
                <a:pos x="connsiteX40169" y="connsiteY40169"/>
              </a:cxn>
              <a:cxn ang="0">
                <a:pos x="connsiteX40170" y="connsiteY40170"/>
              </a:cxn>
              <a:cxn ang="0">
                <a:pos x="connsiteX40171" y="connsiteY40171"/>
              </a:cxn>
              <a:cxn ang="0">
                <a:pos x="connsiteX40172" y="connsiteY40172"/>
              </a:cxn>
              <a:cxn ang="0">
                <a:pos x="connsiteX40173" y="connsiteY40173"/>
              </a:cxn>
              <a:cxn ang="0">
                <a:pos x="connsiteX40174" y="connsiteY40174"/>
              </a:cxn>
              <a:cxn ang="0">
                <a:pos x="connsiteX40175" y="connsiteY40175"/>
              </a:cxn>
              <a:cxn ang="0">
                <a:pos x="connsiteX40176" y="connsiteY40176"/>
              </a:cxn>
              <a:cxn ang="0">
                <a:pos x="connsiteX40177" y="connsiteY40177"/>
              </a:cxn>
              <a:cxn ang="0">
                <a:pos x="connsiteX40178" y="connsiteY40178"/>
              </a:cxn>
              <a:cxn ang="0">
                <a:pos x="connsiteX40179" y="connsiteY40179"/>
              </a:cxn>
              <a:cxn ang="0">
                <a:pos x="connsiteX40180" y="connsiteY40180"/>
              </a:cxn>
              <a:cxn ang="0">
                <a:pos x="connsiteX40181" y="connsiteY40181"/>
              </a:cxn>
              <a:cxn ang="0">
                <a:pos x="connsiteX40182" y="connsiteY40182"/>
              </a:cxn>
              <a:cxn ang="0">
                <a:pos x="connsiteX40183" y="connsiteY40183"/>
              </a:cxn>
              <a:cxn ang="0">
                <a:pos x="connsiteX40184" y="connsiteY40184"/>
              </a:cxn>
              <a:cxn ang="0">
                <a:pos x="connsiteX40185" y="connsiteY40185"/>
              </a:cxn>
              <a:cxn ang="0">
                <a:pos x="connsiteX40186" y="connsiteY40186"/>
              </a:cxn>
              <a:cxn ang="0">
                <a:pos x="connsiteX40187" y="connsiteY40187"/>
              </a:cxn>
              <a:cxn ang="0">
                <a:pos x="connsiteX40188" y="connsiteY40188"/>
              </a:cxn>
              <a:cxn ang="0">
                <a:pos x="connsiteX40189" y="connsiteY40189"/>
              </a:cxn>
              <a:cxn ang="0">
                <a:pos x="connsiteX40190" y="connsiteY40190"/>
              </a:cxn>
              <a:cxn ang="0">
                <a:pos x="connsiteX40191" y="connsiteY40191"/>
              </a:cxn>
              <a:cxn ang="0">
                <a:pos x="connsiteX40192" y="connsiteY40192"/>
              </a:cxn>
              <a:cxn ang="0">
                <a:pos x="connsiteX40193" y="connsiteY40193"/>
              </a:cxn>
              <a:cxn ang="0">
                <a:pos x="connsiteX40194" y="connsiteY40194"/>
              </a:cxn>
              <a:cxn ang="0">
                <a:pos x="connsiteX40195" y="connsiteY40195"/>
              </a:cxn>
              <a:cxn ang="0">
                <a:pos x="connsiteX40196" y="connsiteY40196"/>
              </a:cxn>
              <a:cxn ang="0">
                <a:pos x="connsiteX40197" y="connsiteY40197"/>
              </a:cxn>
              <a:cxn ang="0">
                <a:pos x="connsiteX40198" y="connsiteY40198"/>
              </a:cxn>
              <a:cxn ang="0">
                <a:pos x="connsiteX40199" y="connsiteY40199"/>
              </a:cxn>
              <a:cxn ang="0">
                <a:pos x="connsiteX40200" y="connsiteY40200"/>
              </a:cxn>
              <a:cxn ang="0">
                <a:pos x="connsiteX40201" y="connsiteY40201"/>
              </a:cxn>
              <a:cxn ang="0">
                <a:pos x="connsiteX40202" y="connsiteY40202"/>
              </a:cxn>
              <a:cxn ang="0">
                <a:pos x="connsiteX40203" y="connsiteY40203"/>
              </a:cxn>
              <a:cxn ang="0">
                <a:pos x="connsiteX40204" y="connsiteY40204"/>
              </a:cxn>
              <a:cxn ang="0">
                <a:pos x="connsiteX40205" y="connsiteY40205"/>
              </a:cxn>
              <a:cxn ang="0">
                <a:pos x="connsiteX40206" y="connsiteY40206"/>
              </a:cxn>
              <a:cxn ang="0">
                <a:pos x="connsiteX40207" y="connsiteY40207"/>
              </a:cxn>
              <a:cxn ang="0">
                <a:pos x="connsiteX40208" y="connsiteY40208"/>
              </a:cxn>
              <a:cxn ang="0">
                <a:pos x="connsiteX40209" y="connsiteY40209"/>
              </a:cxn>
              <a:cxn ang="0">
                <a:pos x="connsiteX40210" y="connsiteY40210"/>
              </a:cxn>
              <a:cxn ang="0">
                <a:pos x="connsiteX40211" y="connsiteY40211"/>
              </a:cxn>
              <a:cxn ang="0">
                <a:pos x="connsiteX40212" y="connsiteY40212"/>
              </a:cxn>
              <a:cxn ang="0">
                <a:pos x="connsiteX40213" y="connsiteY40213"/>
              </a:cxn>
              <a:cxn ang="0">
                <a:pos x="connsiteX40214" y="connsiteY40214"/>
              </a:cxn>
              <a:cxn ang="0">
                <a:pos x="connsiteX40215" y="connsiteY40215"/>
              </a:cxn>
              <a:cxn ang="0">
                <a:pos x="connsiteX40216" y="connsiteY40216"/>
              </a:cxn>
              <a:cxn ang="0">
                <a:pos x="connsiteX40217" y="connsiteY40217"/>
              </a:cxn>
              <a:cxn ang="0">
                <a:pos x="connsiteX40218" y="connsiteY40218"/>
              </a:cxn>
              <a:cxn ang="0">
                <a:pos x="connsiteX40219" y="connsiteY40219"/>
              </a:cxn>
              <a:cxn ang="0">
                <a:pos x="connsiteX40220" y="connsiteY40220"/>
              </a:cxn>
              <a:cxn ang="0">
                <a:pos x="connsiteX40221" y="connsiteY40221"/>
              </a:cxn>
              <a:cxn ang="0">
                <a:pos x="connsiteX40222" y="connsiteY40222"/>
              </a:cxn>
              <a:cxn ang="0">
                <a:pos x="connsiteX40223" y="connsiteY40223"/>
              </a:cxn>
              <a:cxn ang="0">
                <a:pos x="connsiteX40224" y="connsiteY40224"/>
              </a:cxn>
              <a:cxn ang="0">
                <a:pos x="connsiteX40225" y="connsiteY40225"/>
              </a:cxn>
              <a:cxn ang="0">
                <a:pos x="connsiteX40226" y="connsiteY40226"/>
              </a:cxn>
              <a:cxn ang="0">
                <a:pos x="connsiteX40227" y="connsiteY40227"/>
              </a:cxn>
              <a:cxn ang="0">
                <a:pos x="connsiteX40228" y="connsiteY40228"/>
              </a:cxn>
              <a:cxn ang="0">
                <a:pos x="connsiteX40229" y="connsiteY40229"/>
              </a:cxn>
              <a:cxn ang="0">
                <a:pos x="connsiteX40230" y="connsiteY40230"/>
              </a:cxn>
              <a:cxn ang="0">
                <a:pos x="connsiteX40231" y="connsiteY40231"/>
              </a:cxn>
              <a:cxn ang="0">
                <a:pos x="connsiteX40232" y="connsiteY40232"/>
              </a:cxn>
              <a:cxn ang="0">
                <a:pos x="connsiteX40233" y="connsiteY40233"/>
              </a:cxn>
              <a:cxn ang="0">
                <a:pos x="connsiteX40234" y="connsiteY40234"/>
              </a:cxn>
              <a:cxn ang="0">
                <a:pos x="connsiteX40235" y="connsiteY40235"/>
              </a:cxn>
              <a:cxn ang="0">
                <a:pos x="connsiteX40236" y="connsiteY40236"/>
              </a:cxn>
              <a:cxn ang="0">
                <a:pos x="connsiteX40237" y="connsiteY40237"/>
              </a:cxn>
              <a:cxn ang="0">
                <a:pos x="connsiteX40238" y="connsiteY40238"/>
              </a:cxn>
              <a:cxn ang="0">
                <a:pos x="connsiteX40239" y="connsiteY40239"/>
              </a:cxn>
              <a:cxn ang="0">
                <a:pos x="connsiteX40240" y="connsiteY40240"/>
              </a:cxn>
              <a:cxn ang="0">
                <a:pos x="connsiteX40241" y="connsiteY40241"/>
              </a:cxn>
              <a:cxn ang="0">
                <a:pos x="connsiteX40242" y="connsiteY40242"/>
              </a:cxn>
              <a:cxn ang="0">
                <a:pos x="connsiteX40243" y="connsiteY40243"/>
              </a:cxn>
              <a:cxn ang="0">
                <a:pos x="connsiteX40244" y="connsiteY40244"/>
              </a:cxn>
              <a:cxn ang="0">
                <a:pos x="connsiteX40245" y="connsiteY40245"/>
              </a:cxn>
              <a:cxn ang="0">
                <a:pos x="connsiteX40246" y="connsiteY40246"/>
              </a:cxn>
              <a:cxn ang="0">
                <a:pos x="connsiteX40247" y="connsiteY40247"/>
              </a:cxn>
              <a:cxn ang="0">
                <a:pos x="connsiteX40248" y="connsiteY40248"/>
              </a:cxn>
              <a:cxn ang="0">
                <a:pos x="connsiteX40249" y="connsiteY40249"/>
              </a:cxn>
              <a:cxn ang="0">
                <a:pos x="connsiteX40250" y="connsiteY40250"/>
              </a:cxn>
              <a:cxn ang="0">
                <a:pos x="connsiteX40251" y="connsiteY40251"/>
              </a:cxn>
              <a:cxn ang="0">
                <a:pos x="connsiteX40252" y="connsiteY40252"/>
              </a:cxn>
              <a:cxn ang="0">
                <a:pos x="connsiteX40253" y="connsiteY40253"/>
              </a:cxn>
              <a:cxn ang="0">
                <a:pos x="connsiteX40254" y="connsiteY40254"/>
              </a:cxn>
              <a:cxn ang="0">
                <a:pos x="connsiteX40255" y="connsiteY40255"/>
              </a:cxn>
              <a:cxn ang="0">
                <a:pos x="connsiteX40256" y="connsiteY40256"/>
              </a:cxn>
              <a:cxn ang="0">
                <a:pos x="connsiteX40257" y="connsiteY40257"/>
              </a:cxn>
              <a:cxn ang="0">
                <a:pos x="connsiteX40258" y="connsiteY40258"/>
              </a:cxn>
              <a:cxn ang="0">
                <a:pos x="connsiteX40259" y="connsiteY40259"/>
              </a:cxn>
              <a:cxn ang="0">
                <a:pos x="connsiteX40260" y="connsiteY40260"/>
              </a:cxn>
              <a:cxn ang="0">
                <a:pos x="connsiteX40261" y="connsiteY40261"/>
              </a:cxn>
              <a:cxn ang="0">
                <a:pos x="connsiteX40262" y="connsiteY40262"/>
              </a:cxn>
              <a:cxn ang="0">
                <a:pos x="connsiteX40263" y="connsiteY40263"/>
              </a:cxn>
              <a:cxn ang="0">
                <a:pos x="connsiteX40264" y="connsiteY40264"/>
              </a:cxn>
              <a:cxn ang="0">
                <a:pos x="connsiteX40265" y="connsiteY40265"/>
              </a:cxn>
              <a:cxn ang="0">
                <a:pos x="connsiteX40266" y="connsiteY40266"/>
              </a:cxn>
              <a:cxn ang="0">
                <a:pos x="connsiteX40267" y="connsiteY40267"/>
              </a:cxn>
              <a:cxn ang="0">
                <a:pos x="connsiteX40268" y="connsiteY40268"/>
              </a:cxn>
              <a:cxn ang="0">
                <a:pos x="connsiteX40269" y="connsiteY40269"/>
              </a:cxn>
              <a:cxn ang="0">
                <a:pos x="connsiteX40270" y="connsiteY40270"/>
              </a:cxn>
              <a:cxn ang="0">
                <a:pos x="connsiteX40271" y="connsiteY40271"/>
              </a:cxn>
              <a:cxn ang="0">
                <a:pos x="connsiteX40272" y="connsiteY40272"/>
              </a:cxn>
              <a:cxn ang="0">
                <a:pos x="connsiteX40273" y="connsiteY40273"/>
              </a:cxn>
              <a:cxn ang="0">
                <a:pos x="connsiteX40274" y="connsiteY40274"/>
              </a:cxn>
              <a:cxn ang="0">
                <a:pos x="connsiteX40275" y="connsiteY40275"/>
              </a:cxn>
              <a:cxn ang="0">
                <a:pos x="connsiteX40276" y="connsiteY40276"/>
              </a:cxn>
              <a:cxn ang="0">
                <a:pos x="connsiteX40277" y="connsiteY40277"/>
              </a:cxn>
              <a:cxn ang="0">
                <a:pos x="connsiteX40278" y="connsiteY40278"/>
              </a:cxn>
              <a:cxn ang="0">
                <a:pos x="connsiteX40279" y="connsiteY40279"/>
              </a:cxn>
              <a:cxn ang="0">
                <a:pos x="connsiteX40280" y="connsiteY40280"/>
              </a:cxn>
              <a:cxn ang="0">
                <a:pos x="connsiteX40281" y="connsiteY40281"/>
              </a:cxn>
              <a:cxn ang="0">
                <a:pos x="connsiteX40282" y="connsiteY40282"/>
              </a:cxn>
              <a:cxn ang="0">
                <a:pos x="connsiteX40283" y="connsiteY40283"/>
              </a:cxn>
              <a:cxn ang="0">
                <a:pos x="connsiteX40284" y="connsiteY40284"/>
              </a:cxn>
              <a:cxn ang="0">
                <a:pos x="connsiteX40285" y="connsiteY40285"/>
              </a:cxn>
              <a:cxn ang="0">
                <a:pos x="connsiteX40286" y="connsiteY40286"/>
              </a:cxn>
              <a:cxn ang="0">
                <a:pos x="connsiteX40287" y="connsiteY40287"/>
              </a:cxn>
              <a:cxn ang="0">
                <a:pos x="connsiteX40288" y="connsiteY40288"/>
              </a:cxn>
              <a:cxn ang="0">
                <a:pos x="connsiteX40289" y="connsiteY40289"/>
              </a:cxn>
              <a:cxn ang="0">
                <a:pos x="connsiteX40290" y="connsiteY40290"/>
              </a:cxn>
              <a:cxn ang="0">
                <a:pos x="connsiteX40291" y="connsiteY40291"/>
              </a:cxn>
              <a:cxn ang="0">
                <a:pos x="connsiteX40292" y="connsiteY40292"/>
              </a:cxn>
              <a:cxn ang="0">
                <a:pos x="connsiteX40293" y="connsiteY40293"/>
              </a:cxn>
              <a:cxn ang="0">
                <a:pos x="connsiteX40294" y="connsiteY40294"/>
              </a:cxn>
              <a:cxn ang="0">
                <a:pos x="connsiteX40295" y="connsiteY40295"/>
              </a:cxn>
              <a:cxn ang="0">
                <a:pos x="connsiteX40296" y="connsiteY40296"/>
              </a:cxn>
              <a:cxn ang="0">
                <a:pos x="connsiteX40297" y="connsiteY40297"/>
              </a:cxn>
              <a:cxn ang="0">
                <a:pos x="connsiteX40298" y="connsiteY40298"/>
              </a:cxn>
              <a:cxn ang="0">
                <a:pos x="connsiteX40299" y="connsiteY40299"/>
              </a:cxn>
              <a:cxn ang="0">
                <a:pos x="connsiteX40300" y="connsiteY40300"/>
              </a:cxn>
              <a:cxn ang="0">
                <a:pos x="connsiteX40301" y="connsiteY40301"/>
              </a:cxn>
              <a:cxn ang="0">
                <a:pos x="connsiteX40302" y="connsiteY40302"/>
              </a:cxn>
              <a:cxn ang="0">
                <a:pos x="connsiteX40303" y="connsiteY40303"/>
              </a:cxn>
              <a:cxn ang="0">
                <a:pos x="connsiteX40304" y="connsiteY40304"/>
              </a:cxn>
              <a:cxn ang="0">
                <a:pos x="connsiteX40305" y="connsiteY40305"/>
              </a:cxn>
              <a:cxn ang="0">
                <a:pos x="connsiteX40306" y="connsiteY40306"/>
              </a:cxn>
              <a:cxn ang="0">
                <a:pos x="connsiteX40307" y="connsiteY40307"/>
              </a:cxn>
              <a:cxn ang="0">
                <a:pos x="connsiteX40308" y="connsiteY40308"/>
              </a:cxn>
              <a:cxn ang="0">
                <a:pos x="connsiteX40309" y="connsiteY40309"/>
              </a:cxn>
              <a:cxn ang="0">
                <a:pos x="connsiteX40310" y="connsiteY40310"/>
              </a:cxn>
              <a:cxn ang="0">
                <a:pos x="connsiteX40311" y="connsiteY40311"/>
              </a:cxn>
              <a:cxn ang="0">
                <a:pos x="connsiteX40312" y="connsiteY40312"/>
              </a:cxn>
              <a:cxn ang="0">
                <a:pos x="connsiteX40313" y="connsiteY40313"/>
              </a:cxn>
              <a:cxn ang="0">
                <a:pos x="connsiteX40314" y="connsiteY40314"/>
              </a:cxn>
              <a:cxn ang="0">
                <a:pos x="connsiteX40315" y="connsiteY40315"/>
              </a:cxn>
              <a:cxn ang="0">
                <a:pos x="connsiteX40316" y="connsiteY40316"/>
              </a:cxn>
              <a:cxn ang="0">
                <a:pos x="connsiteX40317" y="connsiteY40317"/>
              </a:cxn>
              <a:cxn ang="0">
                <a:pos x="connsiteX40318" y="connsiteY40318"/>
              </a:cxn>
              <a:cxn ang="0">
                <a:pos x="connsiteX40319" y="connsiteY40319"/>
              </a:cxn>
              <a:cxn ang="0">
                <a:pos x="connsiteX40320" y="connsiteY40320"/>
              </a:cxn>
              <a:cxn ang="0">
                <a:pos x="connsiteX40321" y="connsiteY40321"/>
              </a:cxn>
              <a:cxn ang="0">
                <a:pos x="connsiteX40322" y="connsiteY40322"/>
              </a:cxn>
              <a:cxn ang="0">
                <a:pos x="connsiteX40323" y="connsiteY40323"/>
              </a:cxn>
              <a:cxn ang="0">
                <a:pos x="connsiteX40324" y="connsiteY40324"/>
              </a:cxn>
              <a:cxn ang="0">
                <a:pos x="connsiteX40325" y="connsiteY40325"/>
              </a:cxn>
              <a:cxn ang="0">
                <a:pos x="connsiteX40326" y="connsiteY40326"/>
              </a:cxn>
              <a:cxn ang="0">
                <a:pos x="connsiteX40327" y="connsiteY40327"/>
              </a:cxn>
              <a:cxn ang="0">
                <a:pos x="connsiteX40328" y="connsiteY40328"/>
              </a:cxn>
              <a:cxn ang="0">
                <a:pos x="connsiteX40329" y="connsiteY40329"/>
              </a:cxn>
              <a:cxn ang="0">
                <a:pos x="connsiteX40330" y="connsiteY40330"/>
              </a:cxn>
              <a:cxn ang="0">
                <a:pos x="connsiteX40331" y="connsiteY40331"/>
              </a:cxn>
              <a:cxn ang="0">
                <a:pos x="connsiteX40332" y="connsiteY40332"/>
              </a:cxn>
              <a:cxn ang="0">
                <a:pos x="connsiteX40333" y="connsiteY40333"/>
              </a:cxn>
              <a:cxn ang="0">
                <a:pos x="connsiteX40334" y="connsiteY40334"/>
              </a:cxn>
              <a:cxn ang="0">
                <a:pos x="connsiteX40335" y="connsiteY40335"/>
              </a:cxn>
              <a:cxn ang="0">
                <a:pos x="connsiteX40336" y="connsiteY40336"/>
              </a:cxn>
              <a:cxn ang="0">
                <a:pos x="connsiteX40337" y="connsiteY40337"/>
              </a:cxn>
              <a:cxn ang="0">
                <a:pos x="connsiteX40338" y="connsiteY40338"/>
              </a:cxn>
              <a:cxn ang="0">
                <a:pos x="connsiteX40339" y="connsiteY40339"/>
              </a:cxn>
              <a:cxn ang="0">
                <a:pos x="connsiteX40340" y="connsiteY40340"/>
              </a:cxn>
              <a:cxn ang="0">
                <a:pos x="connsiteX40341" y="connsiteY40341"/>
              </a:cxn>
              <a:cxn ang="0">
                <a:pos x="connsiteX40342" y="connsiteY40342"/>
              </a:cxn>
              <a:cxn ang="0">
                <a:pos x="connsiteX40343" y="connsiteY40343"/>
              </a:cxn>
              <a:cxn ang="0">
                <a:pos x="connsiteX40344" y="connsiteY40344"/>
              </a:cxn>
              <a:cxn ang="0">
                <a:pos x="connsiteX40345" y="connsiteY40345"/>
              </a:cxn>
              <a:cxn ang="0">
                <a:pos x="connsiteX40346" y="connsiteY40346"/>
              </a:cxn>
              <a:cxn ang="0">
                <a:pos x="connsiteX40347" y="connsiteY40347"/>
              </a:cxn>
              <a:cxn ang="0">
                <a:pos x="connsiteX40348" y="connsiteY40348"/>
              </a:cxn>
              <a:cxn ang="0">
                <a:pos x="connsiteX40349" y="connsiteY40349"/>
              </a:cxn>
              <a:cxn ang="0">
                <a:pos x="connsiteX40350" y="connsiteY40350"/>
              </a:cxn>
              <a:cxn ang="0">
                <a:pos x="connsiteX40351" y="connsiteY40351"/>
              </a:cxn>
              <a:cxn ang="0">
                <a:pos x="connsiteX40352" y="connsiteY40352"/>
              </a:cxn>
              <a:cxn ang="0">
                <a:pos x="connsiteX40353" y="connsiteY40353"/>
              </a:cxn>
              <a:cxn ang="0">
                <a:pos x="connsiteX40354" y="connsiteY40354"/>
              </a:cxn>
              <a:cxn ang="0">
                <a:pos x="connsiteX40355" y="connsiteY40355"/>
              </a:cxn>
              <a:cxn ang="0">
                <a:pos x="connsiteX40356" y="connsiteY40356"/>
              </a:cxn>
              <a:cxn ang="0">
                <a:pos x="connsiteX40357" y="connsiteY40357"/>
              </a:cxn>
              <a:cxn ang="0">
                <a:pos x="connsiteX40358" y="connsiteY40358"/>
              </a:cxn>
              <a:cxn ang="0">
                <a:pos x="connsiteX40359" y="connsiteY40359"/>
              </a:cxn>
              <a:cxn ang="0">
                <a:pos x="connsiteX40360" y="connsiteY40360"/>
              </a:cxn>
              <a:cxn ang="0">
                <a:pos x="connsiteX40361" y="connsiteY40361"/>
              </a:cxn>
              <a:cxn ang="0">
                <a:pos x="connsiteX40362" y="connsiteY40362"/>
              </a:cxn>
              <a:cxn ang="0">
                <a:pos x="connsiteX40363" y="connsiteY40363"/>
              </a:cxn>
              <a:cxn ang="0">
                <a:pos x="connsiteX40364" y="connsiteY40364"/>
              </a:cxn>
              <a:cxn ang="0">
                <a:pos x="connsiteX40365" y="connsiteY40365"/>
              </a:cxn>
              <a:cxn ang="0">
                <a:pos x="connsiteX40366" y="connsiteY40366"/>
              </a:cxn>
              <a:cxn ang="0">
                <a:pos x="connsiteX40367" y="connsiteY40367"/>
              </a:cxn>
              <a:cxn ang="0">
                <a:pos x="connsiteX40368" y="connsiteY40368"/>
              </a:cxn>
              <a:cxn ang="0">
                <a:pos x="connsiteX40369" y="connsiteY40369"/>
              </a:cxn>
              <a:cxn ang="0">
                <a:pos x="connsiteX40370" y="connsiteY40370"/>
              </a:cxn>
              <a:cxn ang="0">
                <a:pos x="connsiteX40371" y="connsiteY40371"/>
              </a:cxn>
              <a:cxn ang="0">
                <a:pos x="connsiteX40372" y="connsiteY40372"/>
              </a:cxn>
              <a:cxn ang="0">
                <a:pos x="connsiteX40373" y="connsiteY40373"/>
              </a:cxn>
              <a:cxn ang="0">
                <a:pos x="connsiteX40374" y="connsiteY40374"/>
              </a:cxn>
              <a:cxn ang="0">
                <a:pos x="connsiteX40375" y="connsiteY40375"/>
              </a:cxn>
              <a:cxn ang="0">
                <a:pos x="connsiteX40376" y="connsiteY40376"/>
              </a:cxn>
              <a:cxn ang="0">
                <a:pos x="connsiteX40377" y="connsiteY40377"/>
              </a:cxn>
              <a:cxn ang="0">
                <a:pos x="connsiteX40378" y="connsiteY40378"/>
              </a:cxn>
              <a:cxn ang="0">
                <a:pos x="connsiteX40379" y="connsiteY40379"/>
              </a:cxn>
              <a:cxn ang="0">
                <a:pos x="connsiteX40380" y="connsiteY40380"/>
              </a:cxn>
              <a:cxn ang="0">
                <a:pos x="connsiteX40381" y="connsiteY40381"/>
              </a:cxn>
              <a:cxn ang="0">
                <a:pos x="connsiteX40382" y="connsiteY40382"/>
              </a:cxn>
              <a:cxn ang="0">
                <a:pos x="connsiteX40383" y="connsiteY40383"/>
              </a:cxn>
              <a:cxn ang="0">
                <a:pos x="connsiteX40384" y="connsiteY40384"/>
              </a:cxn>
              <a:cxn ang="0">
                <a:pos x="connsiteX40385" y="connsiteY40385"/>
              </a:cxn>
              <a:cxn ang="0">
                <a:pos x="connsiteX40386" y="connsiteY40386"/>
              </a:cxn>
              <a:cxn ang="0">
                <a:pos x="connsiteX40387" y="connsiteY40387"/>
              </a:cxn>
              <a:cxn ang="0">
                <a:pos x="connsiteX40388" y="connsiteY40388"/>
              </a:cxn>
              <a:cxn ang="0">
                <a:pos x="connsiteX40389" y="connsiteY40389"/>
              </a:cxn>
              <a:cxn ang="0">
                <a:pos x="connsiteX40390" y="connsiteY40390"/>
              </a:cxn>
              <a:cxn ang="0">
                <a:pos x="connsiteX40391" y="connsiteY40391"/>
              </a:cxn>
              <a:cxn ang="0">
                <a:pos x="connsiteX40392" y="connsiteY40392"/>
              </a:cxn>
              <a:cxn ang="0">
                <a:pos x="connsiteX40393" y="connsiteY40393"/>
              </a:cxn>
              <a:cxn ang="0">
                <a:pos x="connsiteX40394" y="connsiteY40394"/>
              </a:cxn>
              <a:cxn ang="0">
                <a:pos x="connsiteX40395" y="connsiteY40395"/>
              </a:cxn>
              <a:cxn ang="0">
                <a:pos x="connsiteX40396" y="connsiteY40396"/>
              </a:cxn>
              <a:cxn ang="0">
                <a:pos x="connsiteX40397" y="connsiteY40397"/>
              </a:cxn>
              <a:cxn ang="0">
                <a:pos x="connsiteX40398" y="connsiteY40398"/>
              </a:cxn>
              <a:cxn ang="0">
                <a:pos x="connsiteX40399" y="connsiteY40399"/>
              </a:cxn>
              <a:cxn ang="0">
                <a:pos x="connsiteX40400" y="connsiteY40400"/>
              </a:cxn>
              <a:cxn ang="0">
                <a:pos x="connsiteX40401" y="connsiteY40401"/>
              </a:cxn>
              <a:cxn ang="0">
                <a:pos x="connsiteX40402" y="connsiteY40402"/>
              </a:cxn>
              <a:cxn ang="0">
                <a:pos x="connsiteX40403" y="connsiteY40403"/>
              </a:cxn>
              <a:cxn ang="0">
                <a:pos x="connsiteX40404" y="connsiteY40404"/>
              </a:cxn>
              <a:cxn ang="0">
                <a:pos x="connsiteX40405" y="connsiteY40405"/>
              </a:cxn>
              <a:cxn ang="0">
                <a:pos x="connsiteX40406" y="connsiteY40406"/>
              </a:cxn>
              <a:cxn ang="0">
                <a:pos x="connsiteX40407" y="connsiteY40407"/>
              </a:cxn>
              <a:cxn ang="0">
                <a:pos x="connsiteX40408" y="connsiteY40408"/>
              </a:cxn>
              <a:cxn ang="0">
                <a:pos x="connsiteX40409" y="connsiteY40409"/>
              </a:cxn>
              <a:cxn ang="0">
                <a:pos x="connsiteX40410" y="connsiteY40410"/>
              </a:cxn>
              <a:cxn ang="0">
                <a:pos x="connsiteX40411" y="connsiteY40411"/>
              </a:cxn>
              <a:cxn ang="0">
                <a:pos x="connsiteX40412" y="connsiteY40412"/>
              </a:cxn>
              <a:cxn ang="0">
                <a:pos x="connsiteX40413" y="connsiteY40413"/>
              </a:cxn>
              <a:cxn ang="0">
                <a:pos x="connsiteX40414" y="connsiteY40414"/>
              </a:cxn>
              <a:cxn ang="0">
                <a:pos x="connsiteX40415" y="connsiteY40415"/>
              </a:cxn>
              <a:cxn ang="0">
                <a:pos x="connsiteX40416" y="connsiteY40416"/>
              </a:cxn>
              <a:cxn ang="0">
                <a:pos x="connsiteX40417" y="connsiteY40417"/>
              </a:cxn>
              <a:cxn ang="0">
                <a:pos x="connsiteX40418" y="connsiteY40418"/>
              </a:cxn>
              <a:cxn ang="0">
                <a:pos x="connsiteX40419" y="connsiteY40419"/>
              </a:cxn>
              <a:cxn ang="0">
                <a:pos x="connsiteX40420" y="connsiteY40420"/>
              </a:cxn>
              <a:cxn ang="0">
                <a:pos x="connsiteX40421" y="connsiteY40421"/>
              </a:cxn>
              <a:cxn ang="0">
                <a:pos x="connsiteX40422" y="connsiteY40422"/>
              </a:cxn>
              <a:cxn ang="0">
                <a:pos x="connsiteX40423" y="connsiteY40423"/>
              </a:cxn>
              <a:cxn ang="0">
                <a:pos x="connsiteX40424" y="connsiteY40424"/>
              </a:cxn>
              <a:cxn ang="0">
                <a:pos x="connsiteX40425" y="connsiteY40425"/>
              </a:cxn>
              <a:cxn ang="0">
                <a:pos x="connsiteX40426" y="connsiteY40426"/>
              </a:cxn>
              <a:cxn ang="0">
                <a:pos x="connsiteX40427" y="connsiteY40427"/>
              </a:cxn>
              <a:cxn ang="0">
                <a:pos x="connsiteX40428" y="connsiteY40428"/>
              </a:cxn>
              <a:cxn ang="0">
                <a:pos x="connsiteX40429" y="connsiteY40429"/>
              </a:cxn>
              <a:cxn ang="0">
                <a:pos x="connsiteX40430" y="connsiteY40430"/>
              </a:cxn>
              <a:cxn ang="0">
                <a:pos x="connsiteX40431" y="connsiteY40431"/>
              </a:cxn>
              <a:cxn ang="0">
                <a:pos x="connsiteX40432" y="connsiteY40432"/>
              </a:cxn>
              <a:cxn ang="0">
                <a:pos x="connsiteX40433" y="connsiteY40433"/>
              </a:cxn>
              <a:cxn ang="0">
                <a:pos x="connsiteX40434" y="connsiteY40434"/>
              </a:cxn>
              <a:cxn ang="0">
                <a:pos x="connsiteX40435" y="connsiteY40435"/>
              </a:cxn>
              <a:cxn ang="0">
                <a:pos x="connsiteX40436" y="connsiteY40436"/>
              </a:cxn>
              <a:cxn ang="0">
                <a:pos x="connsiteX40437" y="connsiteY40437"/>
              </a:cxn>
              <a:cxn ang="0">
                <a:pos x="connsiteX40438" y="connsiteY40438"/>
              </a:cxn>
              <a:cxn ang="0">
                <a:pos x="connsiteX40439" y="connsiteY40439"/>
              </a:cxn>
              <a:cxn ang="0">
                <a:pos x="connsiteX40440" y="connsiteY40440"/>
              </a:cxn>
              <a:cxn ang="0">
                <a:pos x="connsiteX40441" y="connsiteY40441"/>
              </a:cxn>
              <a:cxn ang="0">
                <a:pos x="connsiteX40442" y="connsiteY40442"/>
              </a:cxn>
              <a:cxn ang="0">
                <a:pos x="connsiteX40443" y="connsiteY40443"/>
              </a:cxn>
              <a:cxn ang="0">
                <a:pos x="connsiteX40444" y="connsiteY40444"/>
              </a:cxn>
              <a:cxn ang="0">
                <a:pos x="connsiteX40445" y="connsiteY40445"/>
              </a:cxn>
              <a:cxn ang="0">
                <a:pos x="connsiteX40446" y="connsiteY40446"/>
              </a:cxn>
              <a:cxn ang="0">
                <a:pos x="connsiteX40447" y="connsiteY40447"/>
              </a:cxn>
              <a:cxn ang="0">
                <a:pos x="connsiteX40448" y="connsiteY40448"/>
              </a:cxn>
              <a:cxn ang="0">
                <a:pos x="connsiteX40449" y="connsiteY40449"/>
              </a:cxn>
              <a:cxn ang="0">
                <a:pos x="connsiteX40450" y="connsiteY40450"/>
              </a:cxn>
              <a:cxn ang="0">
                <a:pos x="connsiteX40451" y="connsiteY40451"/>
              </a:cxn>
              <a:cxn ang="0">
                <a:pos x="connsiteX40452" y="connsiteY40452"/>
              </a:cxn>
              <a:cxn ang="0">
                <a:pos x="connsiteX40453" y="connsiteY40453"/>
              </a:cxn>
              <a:cxn ang="0">
                <a:pos x="connsiteX40454" y="connsiteY40454"/>
              </a:cxn>
              <a:cxn ang="0">
                <a:pos x="connsiteX40455" y="connsiteY40455"/>
              </a:cxn>
              <a:cxn ang="0">
                <a:pos x="connsiteX40456" y="connsiteY40456"/>
              </a:cxn>
              <a:cxn ang="0">
                <a:pos x="connsiteX40457" y="connsiteY40457"/>
              </a:cxn>
              <a:cxn ang="0">
                <a:pos x="connsiteX40458" y="connsiteY40458"/>
              </a:cxn>
              <a:cxn ang="0">
                <a:pos x="connsiteX40459" y="connsiteY40459"/>
              </a:cxn>
              <a:cxn ang="0">
                <a:pos x="connsiteX40460" y="connsiteY40460"/>
              </a:cxn>
              <a:cxn ang="0">
                <a:pos x="connsiteX40461" y="connsiteY40461"/>
              </a:cxn>
              <a:cxn ang="0">
                <a:pos x="connsiteX40462" y="connsiteY40462"/>
              </a:cxn>
              <a:cxn ang="0">
                <a:pos x="connsiteX40463" y="connsiteY40463"/>
              </a:cxn>
              <a:cxn ang="0">
                <a:pos x="connsiteX40464" y="connsiteY40464"/>
              </a:cxn>
              <a:cxn ang="0">
                <a:pos x="connsiteX40465" y="connsiteY40465"/>
              </a:cxn>
              <a:cxn ang="0">
                <a:pos x="connsiteX40466" y="connsiteY40466"/>
              </a:cxn>
              <a:cxn ang="0">
                <a:pos x="connsiteX40467" y="connsiteY40467"/>
              </a:cxn>
              <a:cxn ang="0">
                <a:pos x="connsiteX40468" y="connsiteY40468"/>
              </a:cxn>
              <a:cxn ang="0">
                <a:pos x="connsiteX40469" y="connsiteY40469"/>
              </a:cxn>
              <a:cxn ang="0">
                <a:pos x="connsiteX40470" y="connsiteY40470"/>
              </a:cxn>
              <a:cxn ang="0">
                <a:pos x="connsiteX40471" y="connsiteY40471"/>
              </a:cxn>
              <a:cxn ang="0">
                <a:pos x="connsiteX40472" y="connsiteY40472"/>
              </a:cxn>
              <a:cxn ang="0">
                <a:pos x="connsiteX40473" y="connsiteY40473"/>
              </a:cxn>
              <a:cxn ang="0">
                <a:pos x="connsiteX40474" y="connsiteY40474"/>
              </a:cxn>
              <a:cxn ang="0">
                <a:pos x="connsiteX40475" y="connsiteY40475"/>
              </a:cxn>
              <a:cxn ang="0">
                <a:pos x="connsiteX40476" y="connsiteY40476"/>
              </a:cxn>
              <a:cxn ang="0">
                <a:pos x="connsiteX40477" y="connsiteY40477"/>
              </a:cxn>
              <a:cxn ang="0">
                <a:pos x="connsiteX40478" y="connsiteY40478"/>
              </a:cxn>
              <a:cxn ang="0">
                <a:pos x="connsiteX40479" y="connsiteY40479"/>
              </a:cxn>
              <a:cxn ang="0">
                <a:pos x="connsiteX40480" y="connsiteY40480"/>
              </a:cxn>
              <a:cxn ang="0">
                <a:pos x="connsiteX40481" y="connsiteY40481"/>
              </a:cxn>
              <a:cxn ang="0">
                <a:pos x="connsiteX40482" y="connsiteY40482"/>
              </a:cxn>
              <a:cxn ang="0">
                <a:pos x="connsiteX40483" y="connsiteY40483"/>
              </a:cxn>
              <a:cxn ang="0">
                <a:pos x="connsiteX40484" y="connsiteY40484"/>
              </a:cxn>
              <a:cxn ang="0">
                <a:pos x="connsiteX40485" y="connsiteY40485"/>
              </a:cxn>
              <a:cxn ang="0">
                <a:pos x="connsiteX40486" y="connsiteY40486"/>
              </a:cxn>
              <a:cxn ang="0">
                <a:pos x="connsiteX40487" y="connsiteY40487"/>
              </a:cxn>
              <a:cxn ang="0">
                <a:pos x="connsiteX40488" y="connsiteY40488"/>
              </a:cxn>
              <a:cxn ang="0">
                <a:pos x="connsiteX40489" y="connsiteY40489"/>
              </a:cxn>
              <a:cxn ang="0">
                <a:pos x="connsiteX40490" y="connsiteY40490"/>
              </a:cxn>
              <a:cxn ang="0">
                <a:pos x="connsiteX40491" y="connsiteY40491"/>
              </a:cxn>
              <a:cxn ang="0">
                <a:pos x="connsiteX40492" y="connsiteY40492"/>
              </a:cxn>
              <a:cxn ang="0">
                <a:pos x="connsiteX40493" y="connsiteY40493"/>
              </a:cxn>
              <a:cxn ang="0">
                <a:pos x="connsiteX40494" y="connsiteY40494"/>
              </a:cxn>
              <a:cxn ang="0">
                <a:pos x="connsiteX40495" y="connsiteY40495"/>
              </a:cxn>
              <a:cxn ang="0">
                <a:pos x="connsiteX40496" y="connsiteY40496"/>
              </a:cxn>
              <a:cxn ang="0">
                <a:pos x="connsiteX40497" y="connsiteY40497"/>
              </a:cxn>
              <a:cxn ang="0">
                <a:pos x="connsiteX40498" y="connsiteY40498"/>
              </a:cxn>
              <a:cxn ang="0">
                <a:pos x="connsiteX40499" y="connsiteY40499"/>
              </a:cxn>
              <a:cxn ang="0">
                <a:pos x="connsiteX40500" y="connsiteY40500"/>
              </a:cxn>
              <a:cxn ang="0">
                <a:pos x="connsiteX40501" y="connsiteY40501"/>
              </a:cxn>
              <a:cxn ang="0">
                <a:pos x="connsiteX40502" y="connsiteY40502"/>
              </a:cxn>
              <a:cxn ang="0">
                <a:pos x="connsiteX40503" y="connsiteY40503"/>
              </a:cxn>
              <a:cxn ang="0">
                <a:pos x="connsiteX40504" y="connsiteY40504"/>
              </a:cxn>
              <a:cxn ang="0">
                <a:pos x="connsiteX40505" y="connsiteY40505"/>
              </a:cxn>
              <a:cxn ang="0">
                <a:pos x="connsiteX40506" y="connsiteY40506"/>
              </a:cxn>
              <a:cxn ang="0">
                <a:pos x="connsiteX40507" y="connsiteY40507"/>
              </a:cxn>
              <a:cxn ang="0">
                <a:pos x="connsiteX40508" y="connsiteY40508"/>
              </a:cxn>
              <a:cxn ang="0">
                <a:pos x="connsiteX40509" y="connsiteY40509"/>
              </a:cxn>
              <a:cxn ang="0">
                <a:pos x="connsiteX40510" y="connsiteY40510"/>
              </a:cxn>
              <a:cxn ang="0">
                <a:pos x="connsiteX40511" y="connsiteY40511"/>
              </a:cxn>
              <a:cxn ang="0">
                <a:pos x="connsiteX40512" y="connsiteY40512"/>
              </a:cxn>
              <a:cxn ang="0">
                <a:pos x="connsiteX40513" y="connsiteY40513"/>
              </a:cxn>
              <a:cxn ang="0">
                <a:pos x="connsiteX40514" y="connsiteY40514"/>
              </a:cxn>
              <a:cxn ang="0">
                <a:pos x="connsiteX40515" y="connsiteY40515"/>
              </a:cxn>
              <a:cxn ang="0">
                <a:pos x="connsiteX40516" y="connsiteY40516"/>
              </a:cxn>
              <a:cxn ang="0">
                <a:pos x="connsiteX40517" y="connsiteY40517"/>
              </a:cxn>
              <a:cxn ang="0">
                <a:pos x="connsiteX40518" y="connsiteY40518"/>
              </a:cxn>
              <a:cxn ang="0">
                <a:pos x="connsiteX40519" y="connsiteY40519"/>
              </a:cxn>
              <a:cxn ang="0">
                <a:pos x="connsiteX40520" y="connsiteY40520"/>
              </a:cxn>
              <a:cxn ang="0">
                <a:pos x="connsiteX40521" y="connsiteY40521"/>
              </a:cxn>
              <a:cxn ang="0">
                <a:pos x="connsiteX40522" y="connsiteY40522"/>
              </a:cxn>
              <a:cxn ang="0">
                <a:pos x="connsiteX40523" y="connsiteY40523"/>
              </a:cxn>
              <a:cxn ang="0">
                <a:pos x="connsiteX40524" y="connsiteY40524"/>
              </a:cxn>
              <a:cxn ang="0">
                <a:pos x="connsiteX40525" y="connsiteY40525"/>
              </a:cxn>
              <a:cxn ang="0">
                <a:pos x="connsiteX40526" y="connsiteY40526"/>
              </a:cxn>
              <a:cxn ang="0">
                <a:pos x="connsiteX40527" y="connsiteY40527"/>
              </a:cxn>
              <a:cxn ang="0">
                <a:pos x="connsiteX40528" y="connsiteY40528"/>
              </a:cxn>
              <a:cxn ang="0">
                <a:pos x="connsiteX40529" y="connsiteY40529"/>
              </a:cxn>
              <a:cxn ang="0">
                <a:pos x="connsiteX40530" y="connsiteY40530"/>
              </a:cxn>
              <a:cxn ang="0">
                <a:pos x="connsiteX40531" y="connsiteY40531"/>
              </a:cxn>
              <a:cxn ang="0">
                <a:pos x="connsiteX40532" y="connsiteY40532"/>
              </a:cxn>
              <a:cxn ang="0">
                <a:pos x="connsiteX40533" y="connsiteY40533"/>
              </a:cxn>
              <a:cxn ang="0">
                <a:pos x="connsiteX40534" y="connsiteY40534"/>
              </a:cxn>
              <a:cxn ang="0">
                <a:pos x="connsiteX40535" y="connsiteY40535"/>
              </a:cxn>
              <a:cxn ang="0">
                <a:pos x="connsiteX40536" y="connsiteY40536"/>
              </a:cxn>
              <a:cxn ang="0">
                <a:pos x="connsiteX40537" y="connsiteY40537"/>
              </a:cxn>
              <a:cxn ang="0">
                <a:pos x="connsiteX40538" y="connsiteY40538"/>
              </a:cxn>
              <a:cxn ang="0">
                <a:pos x="connsiteX40539" y="connsiteY40539"/>
              </a:cxn>
              <a:cxn ang="0">
                <a:pos x="connsiteX40540" y="connsiteY40540"/>
              </a:cxn>
              <a:cxn ang="0">
                <a:pos x="connsiteX40541" y="connsiteY40541"/>
              </a:cxn>
              <a:cxn ang="0">
                <a:pos x="connsiteX40542" y="connsiteY40542"/>
              </a:cxn>
              <a:cxn ang="0">
                <a:pos x="connsiteX40543" y="connsiteY40543"/>
              </a:cxn>
              <a:cxn ang="0">
                <a:pos x="connsiteX40544" y="connsiteY40544"/>
              </a:cxn>
              <a:cxn ang="0">
                <a:pos x="connsiteX40545" y="connsiteY40545"/>
              </a:cxn>
              <a:cxn ang="0">
                <a:pos x="connsiteX40546" y="connsiteY40546"/>
              </a:cxn>
              <a:cxn ang="0">
                <a:pos x="connsiteX40547" y="connsiteY40547"/>
              </a:cxn>
              <a:cxn ang="0">
                <a:pos x="connsiteX40548" y="connsiteY40548"/>
              </a:cxn>
              <a:cxn ang="0">
                <a:pos x="connsiteX40549" y="connsiteY40549"/>
              </a:cxn>
              <a:cxn ang="0">
                <a:pos x="connsiteX40550" y="connsiteY40550"/>
              </a:cxn>
              <a:cxn ang="0">
                <a:pos x="connsiteX40551" y="connsiteY40551"/>
              </a:cxn>
              <a:cxn ang="0">
                <a:pos x="connsiteX40552" y="connsiteY40552"/>
              </a:cxn>
              <a:cxn ang="0">
                <a:pos x="connsiteX40553" y="connsiteY40553"/>
              </a:cxn>
              <a:cxn ang="0">
                <a:pos x="connsiteX40554" y="connsiteY40554"/>
              </a:cxn>
              <a:cxn ang="0">
                <a:pos x="connsiteX40555" y="connsiteY40555"/>
              </a:cxn>
              <a:cxn ang="0">
                <a:pos x="connsiteX40556" y="connsiteY40556"/>
              </a:cxn>
              <a:cxn ang="0">
                <a:pos x="connsiteX40557" y="connsiteY40557"/>
              </a:cxn>
              <a:cxn ang="0">
                <a:pos x="connsiteX40558" y="connsiteY40558"/>
              </a:cxn>
              <a:cxn ang="0">
                <a:pos x="connsiteX40559" y="connsiteY40559"/>
              </a:cxn>
              <a:cxn ang="0">
                <a:pos x="connsiteX40560" y="connsiteY40560"/>
              </a:cxn>
              <a:cxn ang="0">
                <a:pos x="connsiteX40561" y="connsiteY40561"/>
              </a:cxn>
              <a:cxn ang="0">
                <a:pos x="connsiteX40562" y="connsiteY40562"/>
              </a:cxn>
              <a:cxn ang="0">
                <a:pos x="connsiteX40563" y="connsiteY40563"/>
              </a:cxn>
              <a:cxn ang="0">
                <a:pos x="connsiteX40564" y="connsiteY40564"/>
              </a:cxn>
              <a:cxn ang="0">
                <a:pos x="connsiteX40565" y="connsiteY40565"/>
              </a:cxn>
              <a:cxn ang="0">
                <a:pos x="connsiteX40566" y="connsiteY40566"/>
              </a:cxn>
              <a:cxn ang="0">
                <a:pos x="connsiteX40567" y="connsiteY40567"/>
              </a:cxn>
              <a:cxn ang="0">
                <a:pos x="connsiteX40568" y="connsiteY40568"/>
              </a:cxn>
              <a:cxn ang="0">
                <a:pos x="connsiteX40569" y="connsiteY40569"/>
              </a:cxn>
              <a:cxn ang="0">
                <a:pos x="connsiteX40570" y="connsiteY40570"/>
              </a:cxn>
              <a:cxn ang="0">
                <a:pos x="connsiteX40571" y="connsiteY40571"/>
              </a:cxn>
              <a:cxn ang="0">
                <a:pos x="connsiteX40572" y="connsiteY40572"/>
              </a:cxn>
              <a:cxn ang="0">
                <a:pos x="connsiteX40573" y="connsiteY40573"/>
              </a:cxn>
              <a:cxn ang="0">
                <a:pos x="connsiteX40574" y="connsiteY40574"/>
              </a:cxn>
              <a:cxn ang="0">
                <a:pos x="connsiteX40575" y="connsiteY40575"/>
              </a:cxn>
              <a:cxn ang="0">
                <a:pos x="connsiteX40576" y="connsiteY40576"/>
              </a:cxn>
              <a:cxn ang="0">
                <a:pos x="connsiteX40577" y="connsiteY40577"/>
              </a:cxn>
              <a:cxn ang="0">
                <a:pos x="connsiteX40578" y="connsiteY40578"/>
              </a:cxn>
              <a:cxn ang="0">
                <a:pos x="connsiteX40579" y="connsiteY40579"/>
              </a:cxn>
              <a:cxn ang="0">
                <a:pos x="connsiteX40580" y="connsiteY40580"/>
              </a:cxn>
              <a:cxn ang="0">
                <a:pos x="connsiteX40581" y="connsiteY40581"/>
              </a:cxn>
              <a:cxn ang="0">
                <a:pos x="connsiteX40582" y="connsiteY40582"/>
              </a:cxn>
              <a:cxn ang="0">
                <a:pos x="connsiteX40583" y="connsiteY40583"/>
              </a:cxn>
              <a:cxn ang="0">
                <a:pos x="connsiteX40584" y="connsiteY40584"/>
              </a:cxn>
              <a:cxn ang="0">
                <a:pos x="connsiteX40585" y="connsiteY40585"/>
              </a:cxn>
              <a:cxn ang="0">
                <a:pos x="connsiteX40586" y="connsiteY40586"/>
              </a:cxn>
              <a:cxn ang="0">
                <a:pos x="connsiteX40587" y="connsiteY40587"/>
              </a:cxn>
              <a:cxn ang="0">
                <a:pos x="connsiteX40588" y="connsiteY40588"/>
              </a:cxn>
              <a:cxn ang="0">
                <a:pos x="connsiteX40589" y="connsiteY40589"/>
              </a:cxn>
              <a:cxn ang="0">
                <a:pos x="connsiteX40590" y="connsiteY40590"/>
              </a:cxn>
              <a:cxn ang="0">
                <a:pos x="connsiteX40591" y="connsiteY40591"/>
              </a:cxn>
              <a:cxn ang="0">
                <a:pos x="connsiteX40592" y="connsiteY40592"/>
              </a:cxn>
              <a:cxn ang="0">
                <a:pos x="connsiteX40593" y="connsiteY40593"/>
              </a:cxn>
              <a:cxn ang="0">
                <a:pos x="connsiteX40594" y="connsiteY40594"/>
              </a:cxn>
              <a:cxn ang="0">
                <a:pos x="connsiteX40595" y="connsiteY40595"/>
              </a:cxn>
              <a:cxn ang="0">
                <a:pos x="connsiteX40596" y="connsiteY40596"/>
              </a:cxn>
              <a:cxn ang="0">
                <a:pos x="connsiteX40597" y="connsiteY40597"/>
              </a:cxn>
              <a:cxn ang="0">
                <a:pos x="connsiteX40598" y="connsiteY40598"/>
              </a:cxn>
              <a:cxn ang="0">
                <a:pos x="connsiteX40599" y="connsiteY40599"/>
              </a:cxn>
              <a:cxn ang="0">
                <a:pos x="connsiteX40600" y="connsiteY40600"/>
              </a:cxn>
              <a:cxn ang="0">
                <a:pos x="connsiteX40601" y="connsiteY40601"/>
              </a:cxn>
              <a:cxn ang="0">
                <a:pos x="connsiteX40602" y="connsiteY40602"/>
              </a:cxn>
              <a:cxn ang="0">
                <a:pos x="connsiteX40603" y="connsiteY40603"/>
              </a:cxn>
              <a:cxn ang="0">
                <a:pos x="connsiteX40604" y="connsiteY40604"/>
              </a:cxn>
              <a:cxn ang="0">
                <a:pos x="connsiteX40605" y="connsiteY40605"/>
              </a:cxn>
              <a:cxn ang="0">
                <a:pos x="connsiteX40606" y="connsiteY40606"/>
              </a:cxn>
              <a:cxn ang="0">
                <a:pos x="connsiteX40607" y="connsiteY40607"/>
              </a:cxn>
              <a:cxn ang="0">
                <a:pos x="connsiteX40608" y="connsiteY40608"/>
              </a:cxn>
              <a:cxn ang="0">
                <a:pos x="connsiteX40609" y="connsiteY40609"/>
              </a:cxn>
              <a:cxn ang="0">
                <a:pos x="connsiteX40610" y="connsiteY40610"/>
              </a:cxn>
              <a:cxn ang="0">
                <a:pos x="connsiteX40611" y="connsiteY40611"/>
              </a:cxn>
              <a:cxn ang="0">
                <a:pos x="connsiteX40612" y="connsiteY40612"/>
              </a:cxn>
              <a:cxn ang="0">
                <a:pos x="connsiteX40613" y="connsiteY40613"/>
              </a:cxn>
              <a:cxn ang="0">
                <a:pos x="connsiteX40614" y="connsiteY40614"/>
              </a:cxn>
              <a:cxn ang="0">
                <a:pos x="connsiteX40615" y="connsiteY40615"/>
              </a:cxn>
              <a:cxn ang="0">
                <a:pos x="connsiteX40616" y="connsiteY40616"/>
              </a:cxn>
              <a:cxn ang="0">
                <a:pos x="connsiteX40617" y="connsiteY40617"/>
              </a:cxn>
              <a:cxn ang="0">
                <a:pos x="connsiteX40618" y="connsiteY40618"/>
              </a:cxn>
              <a:cxn ang="0">
                <a:pos x="connsiteX40619" y="connsiteY40619"/>
              </a:cxn>
              <a:cxn ang="0">
                <a:pos x="connsiteX40620" y="connsiteY40620"/>
              </a:cxn>
              <a:cxn ang="0">
                <a:pos x="connsiteX40621" y="connsiteY40621"/>
              </a:cxn>
              <a:cxn ang="0">
                <a:pos x="connsiteX40622" y="connsiteY40622"/>
              </a:cxn>
              <a:cxn ang="0">
                <a:pos x="connsiteX40623" y="connsiteY40623"/>
              </a:cxn>
              <a:cxn ang="0">
                <a:pos x="connsiteX40624" y="connsiteY40624"/>
              </a:cxn>
              <a:cxn ang="0">
                <a:pos x="connsiteX40625" y="connsiteY40625"/>
              </a:cxn>
              <a:cxn ang="0">
                <a:pos x="connsiteX40626" y="connsiteY40626"/>
              </a:cxn>
              <a:cxn ang="0">
                <a:pos x="connsiteX40627" y="connsiteY40627"/>
              </a:cxn>
              <a:cxn ang="0">
                <a:pos x="connsiteX40628" y="connsiteY40628"/>
              </a:cxn>
              <a:cxn ang="0">
                <a:pos x="connsiteX40629" y="connsiteY40629"/>
              </a:cxn>
              <a:cxn ang="0">
                <a:pos x="connsiteX40630" y="connsiteY40630"/>
              </a:cxn>
              <a:cxn ang="0">
                <a:pos x="connsiteX40631" y="connsiteY40631"/>
              </a:cxn>
              <a:cxn ang="0">
                <a:pos x="connsiteX40632" y="connsiteY40632"/>
              </a:cxn>
              <a:cxn ang="0">
                <a:pos x="connsiteX40633" y="connsiteY40633"/>
              </a:cxn>
              <a:cxn ang="0">
                <a:pos x="connsiteX40634" y="connsiteY40634"/>
              </a:cxn>
              <a:cxn ang="0">
                <a:pos x="connsiteX40635" y="connsiteY40635"/>
              </a:cxn>
              <a:cxn ang="0">
                <a:pos x="connsiteX40636" y="connsiteY40636"/>
              </a:cxn>
              <a:cxn ang="0">
                <a:pos x="connsiteX40637" y="connsiteY40637"/>
              </a:cxn>
              <a:cxn ang="0">
                <a:pos x="connsiteX40638" y="connsiteY40638"/>
              </a:cxn>
              <a:cxn ang="0">
                <a:pos x="connsiteX40639" y="connsiteY40639"/>
              </a:cxn>
              <a:cxn ang="0">
                <a:pos x="connsiteX40640" y="connsiteY40640"/>
              </a:cxn>
              <a:cxn ang="0">
                <a:pos x="connsiteX40641" y="connsiteY40641"/>
              </a:cxn>
              <a:cxn ang="0">
                <a:pos x="connsiteX40642" y="connsiteY40642"/>
              </a:cxn>
              <a:cxn ang="0">
                <a:pos x="connsiteX40643" y="connsiteY40643"/>
              </a:cxn>
              <a:cxn ang="0">
                <a:pos x="connsiteX40644" y="connsiteY40644"/>
              </a:cxn>
              <a:cxn ang="0">
                <a:pos x="connsiteX40645" y="connsiteY40645"/>
              </a:cxn>
              <a:cxn ang="0">
                <a:pos x="connsiteX40646" y="connsiteY40646"/>
              </a:cxn>
              <a:cxn ang="0">
                <a:pos x="connsiteX40647" y="connsiteY40647"/>
              </a:cxn>
              <a:cxn ang="0">
                <a:pos x="connsiteX40648" y="connsiteY40648"/>
              </a:cxn>
              <a:cxn ang="0">
                <a:pos x="connsiteX40649" y="connsiteY40649"/>
              </a:cxn>
              <a:cxn ang="0">
                <a:pos x="connsiteX40650" y="connsiteY40650"/>
              </a:cxn>
              <a:cxn ang="0">
                <a:pos x="connsiteX40651" y="connsiteY40651"/>
              </a:cxn>
              <a:cxn ang="0">
                <a:pos x="connsiteX40652" y="connsiteY40652"/>
              </a:cxn>
              <a:cxn ang="0">
                <a:pos x="connsiteX40653" y="connsiteY40653"/>
              </a:cxn>
              <a:cxn ang="0">
                <a:pos x="connsiteX40654" y="connsiteY40654"/>
              </a:cxn>
              <a:cxn ang="0">
                <a:pos x="connsiteX40655" y="connsiteY40655"/>
              </a:cxn>
              <a:cxn ang="0">
                <a:pos x="connsiteX40656" y="connsiteY40656"/>
              </a:cxn>
              <a:cxn ang="0">
                <a:pos x="connsiteX40657" y="connsiteY40657"/>
              </a:cxn>
              <a:cxn ang="0">
                <a:pos x="connsiteX40658" y="connsiteY40658"/>
              </a:cxn>
              <a:cxn ang="0">
                <a:pos x="connsiteX40659" y="connsiteY40659"/>
              </a:cxn>
              <a:cxn ang="0">
                <a:pos x="connsiteX40660" y="connsiteY40660"/>
              </a:cxn>
              <a:cxn ang="0">
                <a:pos x="connsiteX40661" y="connsiteY40661"/>
              </a:cxn>
              <a:cxn ang="0">
                <a:pos x="connsiteX40662" y="connsiteY40662"/>
              </a:cxn>
              <a:cxn ang="0">
                <a:pos x="connsiteX40663" y="connsiteY40663"/>
              </a:cxn>
              <a:cxn ang="0">
                <a:pos x="connsiteX40664" y="connsiteY40664"/>
              </a:cxn>
              <a:cxn ang="0">
                <a:pos x="connsiteX40665" y="connsiteY40665"/>
              </a:cxn>
              <a:cxn ang="0">
                <a:pos x="connsiteX40666" y="connsiteY40666"/>
              </a:cxn>
              <a:cxn ang="0">
                <a:pos x="connsiteX40667" y="connsiteY40667"/>
              </a:cxn>
              <a:cxn ang="0">
                <a:pos x="connsiteX40668" y="connsiteY40668"/>
              </a:cxn>
              <a:cxn ang="0">
                <a:pos x="connsiteX40669" y="connsiteY40669"/>
              </a:cxn>
              <a:cxn ang="0">
                <a:pos x="connsiteX40670" y="connsiteY40670"/>
              </a:cxn>
              <a:cxn ang="0">
                <a:pos x="connsiteX40671" y="connsiteY40671"/>
              </a:cxn>
              <a:cxn ang="0">
                <a:pos x="connsiteX40672" y="connsiteY40672"/>
              </a:cxn>
              <a:cxn ang="0">
                <a:pos x="connsiteX40673" y="connsiteY40673"/>
              </a:cxn>
              <a:cxn ang="0">
                <a:pos x="connsiteX40674" y="connsiteY40674"/>
              </a:cxn>
              <a:cxn ang="0">
                <a:pos x="connsiteX40675" y="connsiteY40675"/>
              </a:cxn>
              <a:cxn ang="0">
                <a:pos x="connsiteX40676" y="connsiteY40676"/>
              </a:cxn>
              <a:cxn ang="0">
                <a:pos x="connsiteX40677" y="connsiteY40677"/>
              </a:cxn>
              <a:cxn ang="0">
                <a:pos x="connsiteX40678" y="connsiteY40678"/>
              </a:cxn>
              <a:cxn ang="0">
                <a:pos x="connsiteX40679" y="connsiteY40679"/>
              </a:cxn>
              <a:cxn ang="0">
                <a:pos x="connsiteX40680" y="connsiteY40680"/>
              </a:cxn>
              <a:cxn ang="0">
                <a:pos x="connsiteX40681" y="connsiteY40681"/>
              </a:cxn>
              <a:cxn ang="0">
                <a:pos x="connsiteX40682" y="connsiteY40682"/>
              </a:cxn>
              <a:cxn ang="0">
                <a:pos x="connsiteX40683" y="connsiteY40683"/>
              </a:cxn>
              <a:cxn ang="0">
                <a:pos x="connsiteX40684" y="connsiteY40684"/>
              </a:cxn>
              <a:cxn ang="0">
                <a:pos x="connsiteX40685" y="connsiteY40685"/>
              </a:cxn>
              <a:cxn ang="0">
                <a:pos x="connsiteX40686" y="connsiteY40686"/>
              </a:cxn>
              <a:cxn ang="0">
                <a:pos x="connsiteX40687" y="connsiteY40687"/>
              </a:cxn>
              <a:cxn ang="0">
                <a:pos x="connsiteX40688" y="connsiteY40688"/>
              </a:cxn>
              <a:cxn ang="0">
                <a:pos x="connsiteX40689" y="connsiteY40689"/>
              </a:cxn>
              <a:cxn ang="0">
                <a:pos x="connsiteX40690" y="connsiteY40690"/>
              </a:cxn>
              <a:cxn ang="0">
                <a:pos x="connsiteX40691" y="connsiteY40691"/>
              </a:cxn>
              <a:cxn ang="0">
                <a:pos x="connsiteX40692" y="connsiteY40692"/>
              </a:cxn>
              <a:cxn ang="0">
                <a:pos x="connsiteX40693" y="connsiteY40693"/>
              </a:cxn>
              <a:cxn ang="0">
                <a:pos x="connsiteX40694" y="connsiteY40694"/>
              </a:cxn>
              <a:cxn ang="0">
                <a:pos x="connsiteX40695" y="connsiteY40695"/>
              </a:cxn>
              <a:cxn ang="0">
                <a:pos x="connsiteX40696" y="connsiteY40696"/>
              </a:cxn>
              <a:cxn ang="0">
                <a:pos x="connsiteX40697" y="connsiteY40697"/>
              </a:cxn>
              <a:cxn ang="0">
                <a:pos x="connsiteX40698" y="connsiteY40698"/>
              </a:cxn>
              <a:cxn ang="0">
                <a:pos x="connsiteX40699" y="connsiteY40699"/>
              </a:cxn>
              <a:cxn ang="0">
                <a:pos x="connsiteX40700" y="connsiteY40700"/>
              </a:cxn>
              <a:cxn ang="0">
                <a:pos x="connsiteX40701" y="connsiteY40701"/>
              </a:cxn>
              <a:cxn ang="0">
                <a:pos x="connsiteX40702" y="connsiteY40702"/>
              </a:cxn>
              <a:cxn ang="0">
                <a:pos x="connsiteX40703" y="connsiteY40703"/>
              </a:cxn>
              <a:cxn ang="0">
                <a:pos x="connsiteX40704" y="connsiteY40704"/>
              </a:cxn>
              <a:cxn ang="0">
                <a:pos x="connsiteX40705" y="connsiteY40705"/>
              </a:cxn>
              <a:cxn ang="0">
                <a:pos x="connsiteX40706" y="connsiteY40706"/>
              </a:cxn>
              <a:cxn ang="0">
                <a:pos x="connsiteX40707" y="connsiteY40707"/>
              </a:cxn>
              <a:cxn ang="0">
                <a:pos x="connsiteX40708" y="connsiteY40708"/>
              </a:cxn>
              <a:cxn ang="0">
                <a:pos x="connsiteX40709" y="connsiteY40709"/>
              </a:cxn>
              <a:cxn ang="0">
                <a:pos x="connsiteX40710" y="connsiteY40710"/>
              </a:cxn>
              <a:cxn ang="0">
                <a:pos x="connsiteX40711" y="connsiteY40711"/>
              </a:cxn>
              <a:cxn ang="0">
                <a:pos x="connsiteX40712" y="connsiteY40712"/>
              </a:cxn>
              <a:cxn ang="0">
                <a:pos x="connsiteX40713" y="connsiteY40713"/>
              </a:cxn>
              <a:cxn ang="0">
                <a:pos x="connsiteX40714" y="connsiteY40714"/>
              </a:cxn>
              <a:cxn ang="0">
                <a:pos x="connsiteX40715" y="connsiteY40715"/>
              </a:cxn>
              <a:cxn ang="0">
                <a:pos x="connsiteX40716" y="connsiteY40716"/>
              </a:cxn>
              <a:cxn ang="0">
                <a:pos x="connsiteX40717" y="connsiteY40717"/>
              </a:cxn>
              <a:cxn ang="0">
                <a:pos x="connsiteX40718" y="connsiteY40718"/>
              </a:cxn>
              <a:cxn ang="0">
                <a:pos x="connsiteX40719" y="connsiteY40719"/>
              </a:cxn>
              <a:cxn ang="0">
                <a:pos x="connsiteX40720" y="connsiteY40720"/>
              </a:cxn>
              <a:cxn ang="0">
                <a:pos x="connsiteX40721" y="connsiteY40721"/>
              </a:cxn>
              <a:cxn ang="0">
                <a:pos x="connsiteX40722" y="connsiteY40722"/>
              </a:cxn>
              <a:cxn ang="0">
                <a:pos x="connsiteX40723" y="connsiteY40723"/>
              </a:cxn>
              <a:cxn ang="0">
                <a:pos x="connsiteX40724" y="connsiteY40724"/>
              </a:cxn>
              <a:cxn ang="0">
                <a:pos x="connsiteX40725" y="connsiteY40725"/>
              </a:cxn>
              <a:cxn ang="0">
                <a:pos x="connsiteX40726" y="connsiteY40726"/>
              </a:cxn>
              <a:cxn ang="0">
                <a:pos x="connsiteX40727" y="connsiteY40727"/>
              </a:cxn>
              <a:cxn ang="0">
                <a:pos x="connsiteX40728" y="connsiteY40728"/>
              </a:cxn>
              <a:cxn ang="0">
                <a:pos x="connsiteX40729" y="connsiteY40729"/>
              </a:cxn>
              <a:cxn ang="0">
                <a:pos x="connsiteX40730" y="connsiteY40730"/>
              </a:cxn>
              <a:cxn ang="0">
                <a:pos x="connsiteX40731" y="connsiteY40731"/>
              </a:cxn>
              <a:cxn ang="0">
                <a:pos x="connsiteX40732" y="connsiteY40732"/>
              </a:cxn>
              <a:cxn ang="0">
                <a:pos x="connsiteX40733" y="connsiteY40733"/>
              </a:cxn>
              <a:cxn ang="0">
                <a:pos x="connsiteX40734" y="connsiteY40734"/>
              </a:cxn>
              <a:cxn ang="0">
                <a:pos x="connsiteX40735" y="connsiteY40735"/>
              </a:cxn>
              <a:cxn ang="0">
                <a:pos x="connsiteX40736" y="connsiteY40736"/>
              </a:cxn>
              <a:cxn ang="0">
                <a:pos x="connsiteX40737" y="connsiteY40737"/>
              </a:cxn>
              <a:cxn ang="0">
                <a:pos x="connsiteX40738" y="connsiteY40738"/>
              </a:cxn>
              <a:cxn ang="0">
                <a:pos x="connsiteX40739" y="connsiteY40739"/>
              </a:cxn>
              <a:cxn ang="0">
                <a:pos x="connsiteX40740" y="connsiteY40740"/>
              </a:cxn>
              <a:cxn ang="0">
                <a:pos x="connsiteX40741" y="connsiteY40741"/>
              </a:cxn>
              <a:cxn ang="0">
                <a:pos x="connsiteX40742" y="connsiteY40742"/>
              </a:cxn>
              <a:cxn ang="0">
                <a:pos x="connsiteX40743" y="connsiteY40743"/>
              </a:cxn>
              <a:cxn ang="0">
                <a:pos x="connsiteX40744" y="connsiteY40744"/>
              </a:cxn>
              <a:cxn ang="0">
                <a:pos x="connsiteX40745" y="connsiteY40745"/>
              </a:cxn>
              <a:cxn ang="0">
                <a:pos x="connsiteX40746" y="connsiteY40746"/>
              </a:cxn>
              <a:cxn ang="0">
                <a:pos x="connsiteX40747" y="connsiteY40747"/>
              </a:cxn>
              <a:cxn ang="0">
                <a:pos x="connsiteX40748" y="connsiteY40748"/>
              </a:cxn>
              <a:cxn ang="0">
                <a:pos x="connsiteX40749" y="connsiteY40749"/>
              </a:cxn>
              <a:cxn ang="0">
                <a:pos x="connsiteX40750" y="connsiteY40750"/>
              </a:cxn>
              <a:cxn ang="0">
                <a:pos x="connsiteX40751" y="connsiteY40751"/>
              </a:cxn>
              <a:cxn ang="0">
                <a:pos x="connsiteX40752" y="connsiteY40752"/>
              </a:cxn>
              <a:cxn ang="0">
                <a:pos x="connsiteX40753" y="connsiteY40753"/>
              </a:cxn>
              <a:cxn ang="0">
                <a:pos x="connsiteX40754" y="connsiteY40754"/>
              </a:cxn>
              <a:cxn ang="0">
                <a:pos x="connsiteX40755" y="connsiteY40755"/>
              </a:cxn>
              <a:cxn ang="0">
                <a:pos x="connsiteX40756" y="connsiteY40756"/>
              </a:cxn>
              <a:cxn ang="0">
                <a:pos x="connsiteX40757" y="connsiteY40757"/>
              </a:cxn>
              <a:cxn ang="0">
                <a:pos x="connsiteX40758" y="connsiteY40758"/>
              </a:cxn>
              <a:cxn ang="0">
                <a:pos x="connsiteX40759" y="connsiteY40759"/>
              </a:cxn>
              <a:cxn ang="0">
                <a:pos x="connsiteX40760" y="connsiteY40760"/>
              </a:cxn>
              <a:cxn ang="0">
                <a:pos x="connsiteX40761" y="connsiteY40761"/>
              </a:cxn>
              <a:cxn ang="0">
                <a:pos x="connsiteX40762" y="connsiteY40762"/>
              </a:cxn>
              <a:cxn ang="0">
                <a:pos x="connsiteX40763" y="connsiteY40763"/>
              </a:cxn>
              <a:cxn ang="0">
                <a:pos x="connsiteX40764" y="connsiteY40764"/>
              </a:cxn>
              <a:cxn ang="0">
                <a:pos x="connsiteX40765" y="connsiteY40765"/>
              </a:cxn>
              <a:cxn ang="0">
                <a:pos x="connsiteX40766" y="connsiteY40766"/>
              </a:cxn>
              <a:cxn ang="0">
                <a:pos x="connsiteX40767" y="connsiteY40767"/>
              </a:cxn>
              <a:cxn ang="0">
                <a:pos x="connsiteX40768" y="connsiteY40768"/>
              </a:cxn>
              <a:cxn ang="0">
                <a:pos x="connsiteX40769" y="connsiteY40769"/>
              </a:cxn>
              <a:cxn ang="0">
                <a:pos x="connsiteX40770" y="connsiteY40770"/>
              </a:cxn>
              <a:cxn ang="0">
                <a:pos x="connsiteX40771" y="connsiteY40771"/>
              </a:cxn>
              <a:cxn ang="0">
                <a:pos x="connsiteX40772" y="connsiteY40772"/>
              </a:cxn>
              <a:cxn ang="0">
                <a:pos x="connsiteX40773" y="connsiteY40773"/>
              </a:cxn>
              <a:cxn ang="0">
                <a:pos x="connsiteX40774" y="connsiteY40774"/>
              </a:cxn>
              <a:cxn ang="0">
                <a:pos x="connsiteX40775" y="connsiteY40775"/>
              </a:cxn>
              <a:cxn ang="0">
                <a:pos x="connsiteX40776" y="connsiteY40776"/>
              </a:cxn>
              <a:cxn ang="0">
                <a:pos x="connsiteX40777" y="connsiteY40777"/>
              </a:cxn>
              <a:cxn ang="0">
                <a:pos x="connsiteX40778" y="connsiteY40778"/>
              </a:cxn>
              <a:cxn ang="0">
                <a:pos x="connsiteX40779" y="connsiteY40779"/>
              </a:cxn>
              <a:cxn ang="0">
                <a:pos x="connsiteX40780" y="connsiteY40780"/>
              </a:cxn>
              <a:cxn ang="0">
                <a:pos x="connsiteX40781" y="connsiteY40781"/>
              </a:cxn>
              <a:cxn ang="0">
                <a:pos x="connsiteX40782" y="connsiteY40782"/>
              </a:cxn>
              <a:cxn ang="0">
                <a:pos x="connsiteX40783" y="connsiteY40783"/>
              </a:cxn>
              <a:cxn ang="0">
                <a:pos x="connsiteX40784" y="connsiteY40784"/>
              </a:cxn>
              <a:cxn ang="0">
                <a:pos x="connsiteX40785" y="connsiteY40785"/>
              </a:cxn>
              <a:cxn ang="0">
                <a:pos x="connsiteX40786" y="connsiteY40786"/>
              </a:cxn>
              <a:cxn ang="0">
                <a:pos x="connsiteX40787" y="connsiteY40787"/>
              </a:cxn>
              <a:cxn ang="0">
                <a:pos x="connsiteX40788" y="connsiteY40788"/>
              </a:cxn>
              <a:cxn ang="0">
                <a:pos x="connsiteX40789" y="connsiteY40789"/>
              </a:cxn>
              <a:cxn ang="0">
                <a:pos x="connsiteX40790" y="connsiteY40790"/>
              </a:cxn>
              <a:cxn ang="0">
                <a:pos x="connsiteX40791" y="connsiteY40791"/>
              </a:cxn>
              <a:cxn ang="0">
                <a:pos x="connsiteX40792" y="connsiteY40792"/>
              </a:cxn>
              <a:cxn ang="0">
                <a:pos x="connsiteX40793" y="connsiteY40793"/>
              </a:cxn>
              <a:cxn ang="0">
                <a:pos x="connsiteX40794" y="connsiteY40794"/>
              </a:cxn>
              <a:cxn ang="0">
                <a:pos x="connsiteX40795" y="connsiteY40795"/>
              </a:cxn>
              <a:cxn ang="0">
                <a:pos x="connsiteX40796" y="connsiteY40796"/>
              </a:cxn>
              <a:cxn ang="0">
                <a:pos x="connsiteX40797" y="connsiteY40797"/>
              </a:cxn>
              <a:cxn ang="0">
                <a:pos x="connsiteX40798" y="connsiteY40798"/>
              </a:cxn>
              <a:cxn ang="0">
                <a:pos x="connsiteX40799" y="connsiteY40799"/>
              </a:cxn>
              <a:cxn ang="0">
                <a:pos x="connsiteX40800" y="connsiteY40800"/>
              </a:cxn>
              <a:cxn ang="0">
                <a:pos x="connsiteX40801" y="connsiteY40801"/>
              </a:cxn>
              <a:cxn ang="0">
                <a:pos x="connsiteX40802" y="connsiteY40802"/>
              </a:cxn>
              <a:cxn ang="0">
                <a:pos x="connsiteX40803" y="connsiteY40803"/>
              </a:cxn>
              <a:cxn ang="0">
                <a:pos x="connsiteX40804" y="connsiteY40804"/>
              </a:cxn>
              <a:cxn ang="0">
                <a:pos x="connsiteX40805" y="connsiteY40805"/>
              </a:cxn>
              <a:cxn ang="0">
                <a:pos x="connsiteX40806" y="connsiteY40806"/>
              </a:cxn>
              <a:cxn ang="0">
                <a:pos x="connsiteX40807" y="connsiteY40807"/>
              </a:cxn>
              <a:cxn ang="0">
                <a:pos x="connsiteX40808" y="connsiteY40808"/>
              </a:cxn>
              <a:cxn ang="0">
                <a:pos x="connsiteX40809" y="connsiteY40809"/>
              </a:cxn>
              <a:cxn ang="0">
                <a:pos x="connsiteX40810" y="connsiteY40810"/>
              </a:cxn>
              <a:cxn ang="0">
                <a:pos x="connsiteX40811" y="connsiteY40811"/>
              </a:cxn>
              <a:cxn ang="0">
                <a:pos x="connsiteX40812" y="connsiteY40812"/>
              </a:cxn>
              <a:cxn ang="0">
                <a:pos x="connsiteX40813" y="connsiteY40813"/>
              </a:cxn>
              <a:cxn ang="0">
                <a:pos x="connsiteX40814" y="connsiteY40814"/>
              </a:cxn>
              <a:cxn ang="0">
                <a:pos x="connsiteX40815" y="connsiteY40815"/>
              </a:cxn>
              <a:cxn ang="0">
                <a:pos x="connsiteX40816" y="connsiteY40816"/>
              </a:cxn>
              <a:cxn ang="0">
                <a:pos x="connsiteX40817" y="connsiteY40817"/>
              </a:cxn>
              <a:cxn ang="0">
                <a:pos x="connsiteX40818" y="connsiteY40818"/>
              </a:cxn>
              <a:cxn ang="0">
                <a:pos x="connsiteX40819" y="connsiteY40819"/>
              </a:cxn>
              <a:cxn ang="0">
                <a:pos x="connsiteX40820" y="connsiteY40820"/>
              </a:cxn>
              <a:cxn ang="0">
                <a:pos x="connsiteX40821" y="connsiteY40821"/>
              </a:cxn>
              <a:cxn ang="0">
                <a:pos x="connsiteX40822" y="connsiteY40822"/>
              </a:cxn>
              <a:cxn ang="0">
                <a:pos x="connsiteX40823" y="connsiteY40823"/>
              </a:cxn>
              <a:cxn ang="0">
                <a:pos x="connsiteX40824" y="connsiteY40824"/>
              </a:cxn>
              <a:cxn ang="0">
                <a:pos x="connsiteX40825" y="connsiteY40825"/>
              </a:cxn>
              <a:cxn ang="0">
                <a:pos x="connsiteX40826" y="connsiteY40826"/>
              </a:cxn>
              <a:cxn ang="0">
                <a:pos x="connsiteX40827" y="connsiteY40827"/>
              </a:cxn>
              <a:cxn ang="0">
                <a:pos x="connsiteX40828" y="connsiteY40828"/>
              </a:cxn>
              <a:cxn ang="0">
                <a:pos x="connsiteX40829" y="connsiteY40829"/>
              </a:cxn>
              <a:cxn ang="0">
                <a:pos x="connsiteX40830" y="connsiteY40830"/>
              </a:cxn>
              <a:cxn ang="0">
                <a:pos x="connsiteX40831" y="connsiteY40831"/>
              </a:cxn>
              <a:cxn ang="0">
                <a:pos x="connsiteX40832" y="connsiteY40832"/>
              </a:cxn>
              <a:cxn ang="0">
                <a:pos x="connsiteX40833" y="connsiteY40833"/>
              </a:cxn>
              <a:cxn ang="0">
                <a:pos x="connsiteX40834" y="connsiteY40834"/>
              </a:cxn>
              <a:cxn ang="0">
                <a:pos x="connsiteX40835" y="connsiteY40835"/>
              </a:cxn>
              <a:cxn ang="0">
                <a:pos x="connsiteX40836" y="connsiteY40836"/>
              </a:cxn>
              <a:cxn ang="0">
                <a:pos x="connsiteX40837" y="connsiteY40837"/>
              </a:cxn>
              <a:cxn ang="0">
                <a:pos x="connsiteX40838" y="connsiteY40838"/>
              </a:cxn>
              <a:cxn ang="0">
                <a:pos x="connsiteX40839" y="connsiteY40839"/>
              </a:cxn>
              <a:cxn ang="0">
                <a:pos x="connsiteX40840" y="connsiteY40840"/>
              </a:cxn>
              <a:cxn ang="0">
                <a:pos x="connsiteX40841" y="connsiteY40841"/>
              </a:cxn>
              <a:cxn ang="0">
                <a:pos x="connsiteX40842" y="connsiteY40842"/>
              </a:cxn>
              <a:cxn ang="0">
                <a:pos x="connsiteX40843" y="connsiteY40843"/>
              </a:cxn>
              <a:cxn ang="0">
                <a:pos x="connsiteX40844" y="connsiteY40844"/>
              </a:cxn>
              <a:cxn ang="0">
                <a:pos x="connsiteX40845" y="connsiteY40845"/>
              </a:cxn>
              <a:cxn ang="0">
                <a:pos x="connsiteX40846" y="connsiteY40846"/>
              </a:cxn>
              <a:cxn ang="0">
                <a:pos x="connsiteX40847" y="connsiteY40847"/>
              </a:cxn>
              <a:cxn ang="0">
                <a:pos x="connsiteX40848" y="connsiteY40848"/>
              </a:cxn>
              <a:cxn ang="0">
                <a:pos x="connsiteX40849" y="connsiteY40849"/>
              </a:cxn>
              <a:cxn ang="0">
                <a:pos x="connsiteX40850" y="connsiteY40850"/>
              </a:cxn>
              <a:cxn ang="0">
                <a:pos x="connsiteX40851" y="connsiteY40851"/>
              </a:cxn>
              <a:cxn ang="0">
                <a:pos x="connsiteX40852" y="connsiteY40852"/>
              </a:cxn>
              <a:cxn ang="0">
                <a:pos x="connsiteX40853" y="connsiteY40853"/>
              </a:cxn>
              <a:cxn ang="0">
                <a:pos x="connsiteX40854" y="connsiteY40854"/>
              </a:cxn>
              <a:cxn ang="0">
                <a:pos x="connsiteX40855" y="connsiteY40855"/>
              </a:cxn>
              <a:cxn ang="0">
                <a:pos x="connsiteX40856" y="connsiteY40856"/>
              </a:cxn>
              <a:cxn ang="0">
                <a:pos x="connsiteX40857" y="connsiteY40857"/>
              </a:cxn>
              <a:cxn ang="0">
                <a:pos x="connsiteX40858" y="connsiteY40858"/>
              </a:cxn>
              <a:cxn ang="0">
                <a:pos x="connsiteX40859" y="connsiteY40859"/>
              </a:cxn>
              <a:cxn ang="0">
                <a:pos x="connsiteX40860" y="connsiteY40860"/>
              </a:cxn>
              <a:cxn ang="0">
                <a:pos x="connsiteX40861" y="connsiteY40861"/>
              </a:cxn>
              <a:cxn ang="0">
                <a:pos x="connsiteX40862" y="connsiteY40862"/>
              </a:cxn>
              <a:cxn ang="0">
                <a:pos x="connsiteX40863" y="connsiteY40863"/>
              </a:cxn>
              <a:cxn ang="0">
                <a:pos x="connsiteX40864" y="connsiteY40864"/>
              </a:cxn>
              <a:cxn ang="0">
                <a:pos x="connsiteX40865" y="connsiteY40865"/>
              </a:cxn>
              <a:cxn ang="0">
                <a:pos x="connsiteX40866" y="connsiteY40866"/>
              </a:cxn>
              <a:cxn ang="0">
                <a:pos x="connsiteX40867" y="connsiteY40867"/>
              </a:cxn>
              <a:cxn ang="0">
                <a:pos x="connsiteX40868" y="connsiteY40868"/>
              </a:cxn>
              <a:cxn ang="0">
                <a:pos x="connsiteX40869" y="connsiteY40869"/>
              </a:cxn>
              <a:cxn ang="0">
                <a:pos x="connsiteX40870" y="connsiteY40870"/>
              </a:cxn>
              <a:cxn ang="0">
                <a:pos x="connsiteX40871" y="connsiteY40871"/>
              </a:cxn>
              <a:cxn ang="0">
                <a:pos x="connsiteX40872" y="connsiteY40872"/>
              </a:cxn>
              <a:cxn ang="0">
                <a:pos x="connsiteX40873" y="connsiteY40873"/>
              </a:cxn>
              <a:cxn ang="0">
                <a:pos x="connsiteX40874" y="connsiteY40874"/>
              </a:cxn>
              <a:cxn ang="0">
                <a:pos x="connsiteX40875" y="connsiteY40875"/>
              </a:cxn>
              <a:cxn ang="0">
                <a:pos x="connsiteX40876" y="connsiteY40876"/>
              </a:cxn>
              <a:cxn ang="0">
                <a:pos x="connsiteX40877" y="connsiteY40877"/>
              </a:cxn>
              <a:cxn ang="0">
                <a:pos x="connsiteX40878" y="connsiteY40878"/>
              </a:cxn>
              <a:cxn ang="0">
                <a:pos x="connsiteX40879" y="connsiteY40879"/>
              </a:cxn>
              <a:cxn ang="0">
                <a:pos x="connsiteX40880" y="connsiteY40880"/>
              </a:cxn>
              <a:cxn ang="0">
                <a:pos x="connsiteX40881" y="connsiteY40881"/>
              </a:cxn>
              <a:cxn ang="0">
                <a:pos x="connsiteX40882" y="connsiteY40882"/>
              </a:cxn>
              <a:cxn ang="0">
                <a:pos x="connsiteX40883" y="connsiteY40883"/>
              </a:cxn>
              <a:cxn ang="0">
                <a:pos x="connsiteX40884" y="connsiteY40884"/>
              </a:cxn>
              <a:cxn ang="0">
                <a:pos x="connsiteX40885" y="connsiteY40885"/>
              </a:cxn>
              <a:cxn ang="0">
                <a:pos x="connsiteX40886" y="connsiteY40886"/>
              </a:cxn>
              <a:cxn ang="0">
                <a:pos x="connsiteX40887" y="connsiteY40887"/>
              </a:cxn>
              <a:cxn ang="0">
                <a:pos x="connsiteX40888" y="connsiteY40888"/>
              </a:cxn>
              <a:cxn ang="0">
                <a:pos x="connsiteX40889" y="connsiteY40889"/>
              </a:cxn>
              <a:cxn ang="0">
                <a:pos x="connsiteX40890" y="connsiteY40890"/>
              </a:cxn>
              <a:cxn ang="0">
                <a:pos x="connsiteX40891" y="connsiteY40891"/>
              </a:cxn>
              <a:cxn ang="0">
                <a:pos x="connsiteX40892" y="connsiteY40892"/>
              </a:cxn>
              <a:cxn ang="0">
                <a:pos x="connsiteX40893" y="connsiteY40893"/>
              </a:cxn>
              <a:cxn ang="0">
                <a:pos x="connsiteX40894" y="connsiteY40894"/>
              </a:cxn>
              <a:cxn ang="0">
                <a:pos x="connsiteX40895" y="connsiteY40895"/>
              </a:cxn>
              <a:cxn ang="0">
                <a:pos x="connsiteX40896" y="connsiteY40896"/>
              </a:cxn>
              <a:cxn ang="0">
                <a:pos x="connsiteX40897" y="connsiteY40897"/>
              </a:cxn>
              <a:cxn ang="0">
                <a:pos x="connsiteX40898" y="connsiteY40898"/>
              </a:cxn>
              <a:cxn ang="0">
                <a:pos x="connsiteX40899" y="connsiteY40899"/>
              </a:cxn>
              <a:cxn ang="0">
                <a:pos x="connsiteX40900" y="connsiteY40900"/>
              </a:cxn>
              <a:cxn ang="0">
                <a:pos x="connsiteX40901" y="connsiteY40901"/>
              </a:cxn>
              <a:cxn ang="0">
                <a:pos x="connsiteX40902" y="connsiteY40902"/>
              </a:cxn>
              <a:cxn ang="0">
                <a:pos x="connsiteX40903" y="connsiteY40903"/>
              </a:cxn>
              <a:cxn ang="0">
                <a:pos x="connsiteX40904" y="connsiteY40904"/>
              </a:cxn>
              <a:cxn ang="0">
                <a:pos x="connsiteX40905" y="connsiteY40905"/>
              </a:cxn>
              <a:cxn ang="0">
                <a:pos x="connsiteX40906" y="connsiteY40906"/>
              </a:cxn>
              <a:cxn ang="0">
                <a:pos x="connsiteX40907" y="connsiteY40907"/>
              </a:cxn>
              <a:cxn ang="0">
                <a:pos x="connsiteX40908" y="connsiteY40908"/>
              </a:cxn>
              <a:cxn ang="0">
                <a:pos x="connsiteX40909" y="connsiteY40909"/>
              </a:cxn>
              <a:cxn ang="0">
                <a:pos x="connsiteX40910" y="connsiteY40910"/>
              </a:cxn>
              <a:cxn ang="0">
                <a:pos x="connsiteX40911" y="connsiteY40911"/>
              </a:cxn>
              <a:cxn ang="0">
                <a:pos x="connsiteX40912" y="connsiteY40912"/>
              </a:cxn>
              <a:cxn ang="0">
                <a:pos x="connsiteX40913" y="connsiteY40913"/>
              </a:cxn>
              <a:cxn ang="0">
                <a:pos x="connsiteX40914" y="connsiteY40914"/>
              </a:cxn>
              <a:cxn ang="0">
                <a:pos x="connsiteX40915" y="connsiteY40915"/>
              </a:cxn>
              <a:cxn ang="0">
                <a:pos x="connsiteX40916" y="connsiteY40916"/>
              </a:cxn>
              <a:cxn ang="0">
                <a:pos x="connsiteX40917" y="connsiteY40917"/>
              </a:cxn>
              <a:cxn ang="0">
                <a:pos x="connsiteX40918" y="connsiteY40918"/>
              </a:cxn>
              <a:cxn ang="0">
                <a:pos x="connsiteX40919" y="connsiteY40919"/>
              </a:cxn>
              <a:cxn ang="0">
                <a:pos x="connsiteX40920" y="connsiteY40920"/>
              </a:cxn>
              <a:cxn ang="0">
                <a:pos x="connsiteX40921" y="connsiteY40921"/>
              </a:cxn>
              <a:cxn ang="0">
                <a:pos x="connsiteX40922" y="connsiteY40922"/>
              </a:cxn>
              <a:cxn ang="0">
                <a:pos x="connsiteX40923" y="connsiteY40923"/>
              </a:cxn>
              <a:cxn ang="0">
                <a:pos x="connsiteX40924" y="connsiteY40924"/>
              </a:cxn>
              <a:cxn ang="0">
                <a:pos x="connsiteX40925" y="connsiteY40925"/>
              </a:cxn>
              <a:cxn ang="0">
                <a:pos x="connsiteX40926" y="connsiteY40926"/>
              </a:cxn>
              <a:cxn ang="0">
                <a:pos x="connsiteX40927" y="connsiteY40927"/>
              </a:cxn>
              <a:cxn ang="0">
                <a:pos x="connsiteX40928" y="connsiteY40928"/>
              </a:cxn>
              <a:cxn ang="0">
                <a:pos x="connsiteX40929" y="connsiteY40929"/>
              </a:cxn>
              <a:cxn ang="0">
                <a:pos x="connsiteX40930" y="connsiteY40930"/>
              </a:cxn>
              <a:cxn ang="0">
                <a:pos x="connsiteX40931" y="connsiteY40931"/>
              </a:cxn>
              <a:cxn ang="0">
                <a:pos x="connsiteX40932" y="connsiteY40932"/>
              </a:cxn>
              <a:cxn ang="0">
                <a:pos x="connsiteX40933" y="connsiteY40933"/>
              </a:cxn>
              <a:cxn ang="0">
                <a:pos x="connsiteX40934" y="connsiteY40934"/>
              </a:cxn>
              <a:cxn ang="0">
                <a:pos x="connsiteX40935" y="connsiteY40935"/>
              </a:cxn>
              <a:cxn ang="0">
                <a:pos x="connsiteX40936" y="connsiteY40936"/>
              </a:cxn>
              <a:cxn ang="0">
                <a:pos x="connsiteX40937" y="connsiteY40937"/>
              </a:cxn>
              <a:cxn ang="0">
                <a:pos x="connsiteX40938" y="connsiteY40938"/>
              </a:cxn>
              <a:cxn ang="0">
                <a:pos x="connsiteX40939" y="connsiteY40939"/>
              </a:cxn>
              <a:cxn ang="0">
                <a:pos x="connsiteX40940" y="connsiteY40940"/>
              </a:cxn>
              <a:cxn ang="0">
                <a:pos x="connsiteX40941" y="connsiteY40941"/>
              </a:cxn>
              <a:cxn ang="0">
                <a:pos x="connsiteX40942" y="connsiteY40942"/>
              </a:cxn>
              <a:cxn ang="0">
                <a:pos x="connsiteX40943" y="connsiteY40943"/>
              </a:cxn>
              <a:cxn ang="0">
                <a:pos x="connsiteX40944" y="connsiteY40944"/>
              </a:cxn>
              <a:cxn ang="0">
                <a:pos x="connsiteX40945" y="connsiteY40945"/>
              </a:cxn>
              <a:cxn ang="0">
                <a:pos x="connsiteX40946" y="connsiteY40946"/>
              </a:cxn>
              <a:cxn ang="0">
                <a:pos x="connsiteX40947" y="connsiteY40947"/>
              </a:cxn>
              <a:cxn ang="0">
                <a:pos x="connsiteX40948" y="connsiteY40948"/>
              </a:cxn>
              <a:cxn ang="0">
                <a:pos x="connsiteX40949" y="connsiteY40949"/>
              </a:cxn>
              <a:cxn ang="0">
                <a:pos x="connsiteX40950" y="connsiteY40950"/>
              </a:cxn>
              <a:cxn ang="0">
                <a:pos x="connsiteX40951" y="connsiteY40951"/>
              </a:cxn>
              <a:cxn ang="0">
                <a:pos x="connsiteX40952" y="connsiteY40952"/>
              </a:cxn>
              <a:cxn ang="0">
                <a:pos x="connsiteX40953" y="connsiteY40953"/>
              </a:cxn>
              <a:cxn ang="0">
                <a:pos x="connsiteX40954" y="connsiteY40954"/>
              </a:cxn>
              <a:cxn ang="0">
                <a:pos x="connsiteX40955" y="connsiteY40955"/>
              </a:cxn>
              <a:cxn ang="0">
                <a:pos x="connsiteX40956" y="connsiteY40956"/>
              </a:cxn>
              <a:cxn ang="0">
                <a:pos x="connsiteX40957" y="connsiteY40957"/>
              </a:cxn>
              <a:cxn ang="0">
                <a:pos x="connsiteX40958" y="connsiteY40958"/>
              </a:cxn>
              <a:cxn ang="0">
                <a:pos x="connsiteX40959" y="connsiteY40959"/>
              </a:cxn>
              <a:cxn ang="0">
                <a:pos x="connsiteX40960" y="connsiteY40960"/>
              </a:cxn>
              <a:cxn ang="0">
                <a:pos x="connsiteX40961" y="connsiteY40961"/>
              </a:cxn>
              <a:cxn ang="0">
                <a:pos x="connsiteX40962" y="connsiteY40962"/>
              </a:cxn>
              <a:cxn ang="0">
                <a:pos x="connsiteX40963" y="connsiteY40963"/>
              </a:cxn>
              <a:cxn ang="0">
                <a:pos x="connsiteX40964" y="connsiteY40964"/>
              </a:cxn>
              <a:cxn ang="0">
                <a:pos x="connsiteX40965" y="connsiteY40965"/>
              </a:cxn>
              <a:cxn ang="0">
                <a:pos x="connsiteX40966" y="connsiteY40966"/>
              </a:cxn>
              <a:cxn ang="0">
                <a:pos x="connsiteX40967" y="connsiteY40967"/>
              </a:cxn>
              <a:cxn ang="0">
                <a:pos x="connsiteX40968" y="connsiteY40968"/>
              </a:cxn>
              <a:cxn ang="0">
                <a:pos x="connsiteX40969" y="connsiteY40969"/>
              </a:cxn>
              <a:cxn ang="0">
                <a:pos x="connsiteX40970" y="connsiteY40970"/>
              </a:cxn>
              <a:cxn ang="0">
                <a:pos x="connsiteX40971" y="connsiteY40971"/>
              </a:cxn>
              <a:cxn ang="0">
                <a:pos x="connsiteX40972" y="connsiteY40972"/>
              </a:cxn>
              <a:cxn ang="0">
                <a:pos x="connsiteX40973" y="connsiteY40973"/>
              </a:cxn>
              <a:cxn ang="0">
                <a:pos x="connsiteX40974" y="connsiteY40974"/>
              </a:cxn>
              <a:cxn ang="0">
                <a:pos x="connsiteX40975" y="connsiteY40975"/>
              </a:cxn>
              <a:cxn ang="0">
                <a:pos x="connsiteX40976" y="connsiteY40976"/>
              </a:cxn>
              <a:cxn ang="0">
                <a:pos x="connsiteX40977" y="connsiteY40977"/>
              </a:cxn>
              <a:cxn ang="0">
                <a:pos x="connsiteX40978" y="connsiteY40978"/>
              </a:cxn>
              <a:cxn ang="0">
                <a:pos x="connsiteX40979" y="connsiteY40979"/>
              </a:cxn>
              <a:cxn ang="0">
                <a:pos x="connsiteX40980" y="connsiteY40980"/>
              </a:cxn>
              <a:cxn ang="0">
                <a:pos x="connsiteX40981" y="connsiteY40981"/>
              </a:cxn>
              <a:cxn ang="0">
                <a:pos x="connsiteX40982" y="connsiteY40982"/>
              </a:cxn>
              <a:cxn ang="0">
                <a:pos x="connsiteX40983" y="connsiteY40983"/>
              </a:cxn>
              <a:cxn ang="0">
                <a:pos x="connsiteX40984" y="connsiteY40984"/>
              </a:cxn>
              <a:cxn ang="0">
                <a:pos x="connsiteX40985" y="connsiteY40985"/>
              </a:cxn>
              <a:cxn ang="0">
                <a:pos x="connsiteX40986" y="connsiteY40986"/>
              </a:cxn>
              <a:cxn ang="0">
                <a:pos x="connsiteX40987" y="connsiteY40987"/>
              </a:cxn>
              <a:cxn ang="0">
                <a:pos x="connsiteX40988" y="connsiteY40988"/>
              </a:cxn>
              <a:cxn ang="0">
                <a:pos x="connsiteX40989" y="connsiteY40989"/>
              </a:cxn>
              <a:cxn ang="0">
                <a:pos x="connsiteX40990" y="connsiteY40990"/>
              </a:cxn>
              <a:cxn ang="0">
                <a:pos x="connsiteX40991" y="connsiteY40991"/>
              </a:cxn>
              <a:cxn ang="0">
                <a:pos x="connsiteX40992" y="connsiteY40992"/>
              </a:cxn>
              <a:cxn ang="0">
                <a:pos x="connsiteX40993" y="connsiteY40993"/>
              </a:cxn>
              <a:cxn ang="0">
                <a:pos x="connsiteX40994" y="connsiteY40994"/>
              </a:cxn>
              <a:cxn ang="0">
                <a:pos x="connsiteX40995" y="connsiteY40995"/>
              </a:cxn>
              <a:cxn ang="0">
                <a:pos x="connsiteX40996" y="connsiteY40996"/>
              </a:cxn>
              <a:cxn ang="0">
                <a:pos x="connsiteX40997" y="connsiteY40997"/>
              </a:cxn>
              <a:cxn ang="0">
                <a:pos x="connsiteX40998" y="connsiteY40998"/>
              </a:cxn>
              <a:cxn ang="0">
                <a:pos x="connsiteX40999" y="connsiteY40999"/>
              </a:cxn>
              <a:cxn ang="0">
                <a:pos x="connsiteX41000" y="connsiteY41000"/>
              </a:cxn>
              <a:cxn ang="0">
                <a:pos x="connsiteX41001" y="connsiteY41001"/>
              </a:cxn>
              <a:cxn ang="0">
                <a:pos x="connsiteX41002" y="connsiteY41002"/>
              </a:cxn>
              <a:cxn ang="0">
                <a:pos x="connsiteX41003" y="connsiteY41003"/>
              </a:cxn>
              <a:cxn ang="0">
                <a:pos x="connsiteX41004" y="connsiteY41004"/>
              </a:cxn>
              <a:cxn ang="0">
                <a:pos x="connsiteX41005" y="connsiteY41005"/>
              </a:cxn>
              <a:cxn ang="0">
                <a:pos x="connsiteX41006" y="connsiteY41006"/>
              </a:cxn>
              <a:cxn ang="0">
                <a:pos x="connsiteX41007" y="connsiteY41007"/>
              </a:cxn>
              <a:cxn ang="0">
                <a:pos x="connsiteX41008" y="connsiteY41008"/>
              </a:cxn>
              <a:cxn ang="0">
                <a:pos x="connsiteX41009" y="connsiteY41009"/>
              </a:cxn>
              <a:cxn ang="0">
                <a:pos x="connsiteX41010" y="connsiteY41010"/>
              </a:cxn>
              <a:cxn ang="0">
                <a:pos x="connsiteX41011" y="connsiteY41011"/>
              </a:cxn>
              <a:cxn ang="0">
                <a:pos x="connsiteX41012" y="connsiteY41012"/>
              </a:cxn>
              <a:cxn ang="0">
                <a:pos x="connsiteX41013" y="connsiteY41013"/>
              </a:cxn>
              <a:cxn ang="0">
                <a:pos x="connsiteX41014" y="connsiteY41014"/>
              </a:cxn>
              <a:cxn ang="0">
                <a:pos x="connsiteX41015" y="connsiteY41015"/>
              </a:cxn>
              <a:cxn ang="0">
                <a:pos x="connsiteX41016" y="connsiteY41016"/>
              </a:cxn>
              <a:cxn ang="0">
                <a:pos x="connsiteX41017" y="connsiteY41017"/>
              </a:cxn>
              <a:cxn ang="0">
                <a:pos x="connsiteX41018" y="connsiteY41018"/>
              </a:cxn>
              <a:cxn ang="0">
                <a:pos x="connsiteX41019" y="connsiteY41019"/>
              </a:cxn>
              <a:cxn ang="0">
                <a:pos x="connsiteX41020" y="connsiteY41020"/>
              </a:cxn>
              <a:cxn ang="0">
                <a:pos x="connsiteX41021" y="connsiteY41021"/>
              </a:cxn>
              <a:cxn ang="0">
                <a:pos x="connsiteX41022" y="connsiteY41022"/>
              </a:cxn>
              <a:cxn ang="0">
                <a:pos x="connsiteX41023" y="connsiteY41023"/>
              </a:cxn>
              <a:cxn ang="0">
                <a:pos x="connsiteX41024" y="connsiteY41024"/>
              </a:cxn>
              <a:cxn ang="0">
                <a:pos x="connsiteX41025" y="connsiteY41025"/>
              </a:cxn>
              <a:cxn ang="0">
                <a:pos x="connsiteX41026" y="connsiteY41026"/>
              </a:cxn>
              <a:cxn ang="0">
                <a:pos x="connsiteX41027" y="connsiteY41027"/>
              </a:cxn>
              <a:cxn ang="0">
                <a:pos x="connsiteX41028" y="connsiteY41028"/>
              </a:cxn>
              <a:cxn ang="0">
                <a:pos x="connsiteX41029" y="connsiteY41029"/>
              </a:cxn>
              <a:cxn ang="0">
                <a:pos x="connsiteX41030" y="connsiteY41030"/>
              </a:cxn>
              <a:cxn ang="0">
                <a:pos x="connsiteX41031" y="connsiteY41031"/>
              </a:cxn>
              <a:cxn ang="0">
                <a:pos x="connsiteX41032" y="connsiteY41032"/>
              </a:cxn>
              <a:cxn ang="0">
                <a:pos x="connsiteX41033" y="connsiteY41033"/>
              </a:cxn>
              <a:cxn ang="0">
                <a:pos x="connsiteX41034" y="connsiteY41034"/>
              </a:cxn>
              <a:cxn ang="0">
                <a:pos x="connsiteX41035" y="connsiteY41035"/>
              </a:cxn>
              <a:cxn ang="0">
                <a:pos x="connsiteX41036" y="connsiteY41036"/>
              </a:cxn>
              <a:cxn ang="0">
                <a:pos x="connsiteX41037" y="connsiteY41037"/>
              </a:cxn>
              <a:cxn ang="0">
                <a:pos x="connsiteX41038" y="connsiteY41038"/>
              </a:cxn>
              <a:cxn ang="0">
                <a:pos x="connsiteX41039" y="connsiteY41039"/>
              </a:cxn>
              <a:cxn ang="0">
                <a:pos x="connsiteX41040" y="connsiteY41040"/>
              </a:cxn>
              <a:cxn ang="0">
                <a:pos x="connsiteX41041" y="connsiteY41041"/>
              </a:cxn>
              <a:cxn ang="0">
                <a:pos x="connsiteX41042" y="connsiteY41042"/>
              </a:cxn>
              <a:cxn ang="0">
                <a:pos x="connsiteX41043" y="connsiteY41043"/>
              </a:cxn>
              <a:cxn ang="0">
                <a:pos x="connsiteX41044" y="connsiteY41044"/>
              </a:cxn>
              <a:cxn ang="0">
                <a:pos x="connsiteX41045" y="connsiteY41045"/>
              </a:cxn>
              <a:cxn ang="0">
                <a:pos x="connsiteX41046" y="connsiteY41046"/>
              </a:cxn>
              <a:cxn ang="0">
                <a:pos x="connsiteX41047" y="connsiteY41047"/>
              </a:cxn>
              <a:cxn ang="0">
                <a:pos x="connsiteX41048" y="connsiteY41048"/>
              </a:cxn>
              <a:cxn ang="0">
                <a:pos x="connsiteX41049" y="connsiteY41049"/>
              </a:cxn>
              <a:cxn ang="0">
                <a:pos x="connsiteX41050" y="connsiteY41050"/>
              </a:cxn>
              <a:cxn ang="0">
                <a:pos x="connsiteX41051" y="connsiteY41051"/>
              </a:cxn>
              <a:cxn ang="0">
                <a:pos x="connsiteX41052" y="connsiteY41052"/>
              </a:cxn>
              <a:cxn ang="0">
                <a:pos x="connsiteX41053" y="connsiteY41053"/>
              </a:cxn>
              <a:cxn ang="0">
                <a:pos x="connsiteX41054" y="connsiteY41054"/>
              </a:cxn>
              <a:cxn ang="0">
                <a:pos x="connsiteX41055" y="connsiteY41055"/>
              </a:cxn>
              <a:cxn ang="0">
                <a:pos x="connsiteX41056" y="connsiteY41056"/>
              </a:cxn>
              <a:cxn ang="0">
                <a:pos x="connsiteX41057" y="connsiteY41057"/>
              </a:cxn>
              <a:cxn ang="0">
                <a:pos x="connsiteX41058" y="connsiteY41058"/>
              </a:cxn>
              <a:cxn ang="0">
                <a:pos x="connsiteX41059" y="connsiteY41059"/>
              </a:cxn>
              <a:cxn ang="0">
                <a:pos x="connsiteX41060" y="connsiteY41060"/>
              </a:cxn>
              <a:cxn ang="0">
                <a:pos x="connsiteX41061" y="connsiteY41061"/>
              </a:cxn>
              <a:cxn ang="0">
                <a:pos x="connsiteX41062" y="connsiteY41062"/>
              </a:cxn>
              <a:cxn ang="0">
                <a:pos x="connsiteX41063" y="connsiteY41063"/>
              </a:cxn>
              <a:cxn ang="0">
                <a:pos x="connsiteX41064" y="connsiteY41064"/>
              </a:cxn>
              <a:cxn ang="0">
                <a:pos x="connsiteX41065" y="connsiteY41065"/>
              </a:cxn>
              <a:cxn ang="0">
                <a:pos x="connsiteX41066" y="connsiteY41066"/>
              </a:cxn>
              <a:cxn ang="0">
                <a:pos x="connsiteX41067" y="connsiteY41067"/>
              </a:cxn>
              <a:cxn ang="0">
                <a:pos x="connsiteX41068" y="connsiteY41068"/>
              </a:cxn>
              <a:cxn ang="0">
                <a:pos x="connsiteX41069" y="connsiteY41069"/>
              </a:cxn>
              <a:cxn ang="0">
                <a:pos x="connsiteX41070" y="connsiteY41070"/>
              </a:cxn>
              <a:cxn ang="0">
                <a:pos x="connsiteX41071" y="connsiteY41071"/>
              </a:cxn>
              <a:cxn ang="0">
                <a:pos x="connsiteX41072" y="connsiteY41072"/>
              </a:cxn>
              <a:cxn ang="0">
                <a:pos x="connsiteX41073" y="connsiteY41073"/>
              </a:cxn>
              <a:cxn ang="0">
                <a:pos x="connsiteX41074" y="connsiteY41074"/>
              </a:cxn>
              <a:cxn ang="0">
                <a:pos x="connsiteX41075" y="connsiteY41075"/>
              </a:cxn>
              <a:cxn ang="0">
                <a:pos x="connsiteX41076" y="connsiteY41076"/>
              </a:cxn>
              <a:cxn ang="0">
                <a:pos x="connsiteX41077" y="connsiteY41077"/>
              </a:cxn>
              <a:cxn ang="0">
                <a:pos x="connsiteX41078" y="connsiteY41078"/>
              </a:cxn>
              <a:cxn ang="0">
                <a:pos x="connsiteX41079" y="connsiteY41079"/>
              </a:cxn>
              <a:cxn ang="0">
                <a:pos x="connsiteX41080" y="connsiteY41080"/>
              </a:cxn>
              <a:cxn ang="0">
                <a:pos x="connsiteX41081" y="connsiteY41081"/>
              </a:cxn>
              <a:cxn ang="0">
                <a:pos x="connsiteX41082" y="connsiteY41082"/>
              </a:cxn>
              <a:cxn ang="0">
                <a:pos x="connsiteX41083" y="connsiteY41083"/>
              </a:cxn>
              <a:cxn ang="0">
                <a:pos x="connsiteX41084" y="connsiteY41084"/>
              </a:cxn>
              <a:cxn ang="0">
                <a:pos x="connsiteX41085" y="connsiteY41085"/>
              </a:cxn>
              <a:cxn ang="0">
                <a:pos x="connsiteX41086" y="connsiteY41086"/>
              </a:cxn>
              <a:cxn ang="0">
                <a:pos x="connsiteX41087" y="connsiteY41087"/>
              </a:cxn>
              <a:cxn ang="0">
                <a:pos x="connsiteX41088" y="connsiteY41088"/>
              </a:cxn>
              <a:cxn ang="0">
                <a:pos x="connsiteX41089" y="connsiteY41089"/>
              </a:cxn>
              <a:cxn ang="0">
                <a:pos x="connsiteX41090" y="connsiteY41090"/>
              </a:cxn>
              <a:cxn ang="0">
                <a:pos x="connsiteX41091" y="connsiteY41091"/>
              </a:cxn>
              <a:cxn ang="0">
                <a:pos x="connsiteX41092" y="connsiteY41092"/>
              </a:cxn>
              <a:cxn ang="0">
                <a:pos x="connsiteX41093" y="connsiteY41093"/>
              </a:cxn>
              <a:cxn ang="0">
                <a:pos x="connsiteX41094" y="connsiteY41094"/>
              </a:cxn>
              <a:cxn ang="0">
                <a:pos x="connsiteX41095" y="connsiteY41095"/>
              </a:cxn>
              <a:cxn ang="0">
                <a:pos x="connsiteX41096" y="connsiteY41096"/>
              </a:cxn>
              <a:cxn ang="0">
                <a:pos x="connsiteX41097" y="connsiteY41097"/>
              </a:cxn>
              <a:cxn ang="0">
                <a:pos x="connsiteX41098" y="connsiteY41098"/>
              </a:cxn>
              <a:cxn ang="0">
                <a:pos x="connsiteX41099" y="connsiteY41099"/>
              </a:cxn>
              <a:cxn ang="0">
                <a:pos x="connsiteX41100" y="connsiteY41100"/>
              </a:cxn>
              <a:cxn ang="0">
                <a:pos x="connsiteX41101" y="connsiteY41101"/>
              </a:cxn>
              <a:cxn ang="0">
                <a:pos x="connsiteX41102" y="connsiteY41102"/>
              </a:cxn>
              <a:cxn ang="0">
                <a:pos x="connsiteX41103" y="connsiteY41103"/>
              </a:cxn>
              <a:cxn ang="0">
                <a:pos x="connsiteX41104" y="connsiteY41104"/>
              </a:cxn>
              <a:cxn ang="0">
                <a:pos x="connsiteX41105" y="connsiteY41105"/>
              </a:cxn>
              <a:cxn ang="0">
                <a:pos x="connsiteX41106" y="connsiteY41106"/>
              </a:cxn>
              <a:cxn ang="0">
                <a:pos x="connsiteX41107" y="connsiteY41107"/>
              </a:cxn>
              <a:cxn ang="0">
                <a:pos x="connsiteX41108" y="connsiteY41108"/>
              </a:cxn>
              <a:cxn ang="0">
                <a:pos x="connsiteX41109" y="connsiteY41109"/>
              </a:cxn>
              <a:cxn ang="0">
                <a:pos x="connsiteX41110" y="connsiteY41110"/>
              </a:cxn>
              <a:cxn ang="0">
                <a:pos x="connsiteX41111" y="connsiteY41111"/>
              </a:cxn>
              <a:cxn ang="0">
                <a:pos x="connsiteX41112" y="connsiteY41112"/>
              </a:cxn>
              <a:cxn ang="0">
                <a:pos x="connsiteX41113" y="connsiteY41113"/>
              </a:cxn>
              <a:cxn ang="0">
                <a:pos x="connsiteX41114" y="connsiteY41114"/>
              </a:cxn>
              <a:cxn ang="0">
                <a:pos x="connsiteX41115" y="connsiteY41115"/>
              </a:cxn>
              <a:cxn ang="0">
                <a:pos x="connsiteX41116" y="connsiteY41116"/>
              </a:cxn>
              <a:cxn ang="0">
                <a:pos x="connsiteX41117" y="connsiteY41117"/>
              </a:cxn>
              <a:cxn ang="0">
                <a:pos x="connsiteX41118" y="connsiteY41118"/>
              </a:cxn>
              <a:cxn ang="0">
                <a:pos x="connsiteX41119" y="connsiteY41119"/>
              </a:cxn>
              <a:cxn ang="0">
                <a:pos x="connsiteX41120" y="connsiteY41120"/>
              </a:cxn>
              <a:cxn ang="0">
                <a:pos x="connsiteX41121" y="connsiteY41121"/>
              </a:cxn>
              <a:cxn ang="0">
                <a:pos x="connsiteX41122" y="connsiteY41122"/>
              </a:cxn>
              <a:cxn ang="0">
                <a:pos x="connsiteX41123" y="connsiteY41123"/>
              </a:cxn>
              <a:cxn ang="0">
                <a:pos x="connsiteX41124" y="connsiteY41124"/>
              </a:cxn>
              <a:cxn ang="0">
                <a:pos x="connsiteX41125" y="connsiteY41125"/>
              </a:cxn>
              <a:cxn ang="0">
                <a:pos x="connsiteX41126" y="connsiteY41126"/>
              </a:cxn>
              <a:cxn ang="0">
                <a:pos x="connsiteX41127" y="connsiteY41127"/>
              </a:cxn>
              <a:cxn ang="0">
                <a:pos x="connsiteX41128" y="connsiteY41128"/>
              </a:cxn>
              <a:cxn ang="0">
                <a:pos x="connsiteX41129" y="connsiteY41129"/>
              </a:cxn>
              <a:cxn ang="0">
                <a:pos x="connsiteX41130" y="connsiteY41130"/>
              </a:cxn>
              <a:cxn ang="0">
                <a:pos x="connsiteX41131" y="connsiteY41131"/>
              </a:cxn>
              <a:cxn ang="0">
                <a:pos x="connsiteX41132" y="connsiteY41132"/>
              </a:cxn>
              <a:cxn ang="0">
                <a:pos x="connsiteX41133" y="connsiteY41133"/>
              </a:cxn>
              <a:cxn ang="0">
                <a:pos x="connsiteX41134" y="connsiteY41134"/>
              </a:cxn>
              <a:cxn ang="0">
                <a:pos x="connsiteX41135" y="connsiteY41135"/>
              </a:cxn>
              <a:cxn ang="0">
                <a:pos x="connsiteX41136" y="connsiteY41136"/>
              </a:cxn>
              <a:cxn ang="0">
                <a:pos x="connsiteX41137" y="connsiteY41137"/>
              </a:cxn>
              <a:cxn ang="0">
                <a:pos x="connsiteX41138" y="connsiteY41138"/>
              </a:cxn>
              <a:cxn ang="0">
                <a:pos x="connsiteX41139" y="connsiteY41139"/>
              </a:cxn>
              <a:cxn ang="0">
                <a:pos x="connsiteX41140" y="connsiteY41140"/>
              </a:cxn>
              <a:cxn ang="0">
                <a:pos x="connsiteX41141" y="connsiteY41141"/>
              </a:cxn>
              <a:cxn ang="0">
                <a:pos x="connsiteX41142" y="connsiteY41142"/>
              </a:cxn>
              <a:cxn ang="0">
                <a:pos x="connsiteX41143" y="connsiteY41143"/>
              </a:cxn>
              <a:cxn ang="0">
                <a:pos x="connsiteX41144" y="connsiteY41144"/>
              </a:cxn>
              <a:cxn ang="0">
                <a:pos x="connsiteX41145" y="connsiteY41145"/>
              </a:cxn>
              <a:cxn ang="0">
                <a:pos x="connsiteX41146" y="connsiteY41146"/>
              </a:cxn>
              <a:cxn ang="0">
                <a:pos x="connsiteX41147" y="connsiteY41147"/>
              </a:cxn>
              <a:cxn ang="0">
                <a:pos x="connsiteX41148" y="connsiteY41148"/>
              </a:cxn>
              <a:cxn ang="0">
                <a:pos x="connsiteX41149" y="connsiteY41149"/>
              </a:cxn>
              <a:cxn ang="0">
                <a:pos x="connsiteX41150" y="connsiteY41150"/>
              </a:cxn>
              <a:cxn ang="0">
                <a:pos x="connsiteX41151" y="connsiteY41151"/>
              </a:cxn>
              <a:cxn ang="0">
                <a:pos x="connsiteX41152" y="connsiteY41152"/>
              </a:cxn>
              <a:cxn ang="0">
                <a:pos x="connsiteX41153" y="connsiteY41153"/>
              </a:cxn>
              <a:cxn ang="0">
                <a:pos x="connsiteX41154" y="connsiteY41154"/>
              </a:cxn>
              <a:cxn ang="0">
                <a:pos x="connsiteX41155" y="connsiteY41155"/>
              </a:cxn>
              <a:cxn ang="0">
                <a:pos x="connsiteX41156" y="connsiteY41156"/>
              </a:cxn>
              <a:cxn ang="0">
                <a:pos x="connsiteX41157" y="connsiteY41157"/>
              </a:cxn>
              <a:cxn ang="0">
                <a:pos x="connsiteX41158" y="connsiteY41158"/>
              </a:cxn>
              <a:cxn ang="0">
                <a:pos x="connsiteX41159" y="connsiteY41159"/>
              </a:cxn>
              <a:cxn ang="0">
                <a:pos x="connsiteX41160" y="connsiteY41160"/>
              </a:cxn>
              <a:cxn ang="0">
                <a:pos x="connsiteX41161" y="connsiteY41161"/>
              </a:cxn>
              <a:cxn ang="0">
                <a:pos x="connsiteX41162" y="connsiteY41162"/>
              </a:cxn>
              <a:cxn ang="0">
                <a:pos x="connsiteX41163" y="connsiteY41163"/>
              </a:cxn>
              <a:cxn ang="0">
                <a:pos x="connsiteX41164" y="connsiteY41164"/>
              </a:cxn>
              <a:cxn ang="0">
                <a:pos x="connsiteX41165" y="connsiteY41165"/>
              </a:cxn>
              <a:cxn ang="0">
                <a:pos x="connsiteX41166" y="connsiteY41166"/>
              </a:cxn>
              <a:cxn ang="0">
                <a:pos x="connsiteX41167" y="connsiteY41167"/>
              </a:cxn>
              <a:cxn ang="0">
                <a:pos x="connsiteX41168" y="connsiteY41168"/>
              </a:cxn>
              <a:cxn ang="0">
                <a:pos x="connsiteX41169" y="connsiteY41169"/>
              </a:cxn>
              <a:cxn ang="0">
                <a:pos x="connsiteX41170" y="connsiteY41170"/>
              </a:cxn>
              <a:cxn ang="0">
                <a:pos x="connsiteX41171" y="connsiteY41171"/>
              </a:cxn>
              <a:cxn ang="0">
                <a:pos x="connsiteX41172" y="connsiteY41172"/>
              </a:cxn>
              <a:cxn ang="0">
                <a:pos x="connsiteX41173" y="connsiteY41173"/>
              </a:cxn>
              <a:cxn ang="0">
                <a:pos x="connsiteX41174" y="connsiteY41174"/>
              </a:cxn>
              <a:cxn ang="0">
                <a:pos x="connsiteX41175" y="connsiteY41175"/>
              </a:cxn>
              <a:cxn ang="0">
                <a:pos x="connsiteX41176" y="connsiteY41176"/>
              </a:cxn>
              <a:cxn ang="0">
                <a:pos x="connsiteX41177" y="connsiteY41177"/>
              </a:cxn>
              <a:cxn ang="0">
                <a:pos x="connsiteX41178" y="connsiteY41178"/>
              </a:cxn>
              <a:cxn ang="0">
                <a:pos x="connsiteX41179" y="connsiteY41179"/>
              </a:cxn>
              <a:cxn ang="0">
                <a:pos x="connsiteX41180" y="connsiteY41180"/>
              </a:cxn>
              <a:cxn ang="0">
                <a:pos x="connsiteX41181" y="connsiteY41181"/>
              </a:cxn>
              <a:cxn ang="0">
                <a:pos x="connsiteX41182" y="connsiteY41182"/>
              </a:cxn>
              <a:cxn ang="0">
                <a:pos x="connsiteX41183" y="connsiteY41183"/>
              </a:cxn>
              <a:cxn ang="0">
                <a:pos x="connsiteX41184" y="connsiteY41184"/>
              </a:cxn>
              <a:cxn ang="0">
                <a:pos x="connsiteX41185" y="connsiteY41185"/>
              </a:cxn>
              <a:cxn ang="0">
                <a:pos x="connsiteX41186" y="connsiteY41186"/>
              </a:cxn>
              <a:cxn ang="0">
                <a:pos x="connsiteX41187" y="connsiteY41187"/>
              </a:cxn>
              <a:cxn ang="0">
                <a:pos x="connsiteX41188" y="connsiteY41188"/>
              </a:cxn>
              <a:cxn ang="0">
                <a:pos x="connsiteX41189" y="connsiteY41189"/>
              </a:cxn>
              <a:cxn ang="0">
                <a:pos x="connsiteX41190" y="connsiteY41190"/>
              </a:cxn>
              <a:cxn ang="0">
                <a:pos x="connsiteX41191" y="connsiteY41191"/>
              </a:cxn>
              <a:cxn ang="0">
                <a:pos x="connsiteX41192" y="connsiteY41192"/>
              </a:cxn>
              <a:cxn ang="0">
                <a:pos x="connsiteX41193" y="connsiteY41193"/>
              </a:cxn>
              <a:cxn ang="0">
                <a:pos x="connsiteX41194" y="connsiteY41194"/>
              </a:cxn>
              <a:cxn ang="0">
                <a:pos x="connsiteX41195" y="connsiteY41195"/>
              </a:cxn>
              <a:cxn ang="0">
                <a:pos x="connsiteX41196" y="connsiteY41196"/>
              </a:cxn>
              <a:cxn ang="0">
                <a:pos x="connsiteX41197" y="connsiteY41197"/>
              </a:cxn>
              <a:cxn ang="0">
                <a:pos x="connsiteX41198" y="connsiteY41198"/>
              </a:cxn>
              <a:cxn ang="0">
                <a:pos x="connsiteX41199" y="connsiteY41199"/>
              </a:cxn>
              <a:cxn ang="0">
                <a:pos x="connsiteX41200" y="connsiteY41200"/>
              </a:cxn>
              <a:cxn ang="0">
                <a:pos x="connsiteX41201" y="connsiteY41201"/>
              </a:cxn>
              <a:cxn ang="0">
                <a:pos x="connsiteX41202" y="connsiteY41202"/>
              </a:cxn>
              <a:cxn ang="0">
                <a:pos x="connsiteX41203" y="connsiteY41203"/>
              </a:cxn>
              <a:cxn ang="0">
                <a:pos x="connsiteX41204" y="connsiteY41204"/>
              </a:cxn>
              <a:cxn ang="0">
                <a:pos x="connsiteX41205" y="connsiteY41205"/>
              </a:cxn>
              <a:cxn ang="0">
                <a:pos x="connsiteX41206" y="connsiteY41206"/>
              </a:cxn>
              <a:cxn ang="0">
                <a:pos x="connsiteX41207" y="connsiteY41207"/>
              </a:cxn>
              <a:cxn ang="0">
                <a:pos x="connsiteX41208" y="connsiteY41208"/>
              </a:cxn>
              <a:cxn ang="0">
                <a:pos x="connsiteX41209" y="connsiteY41209"/>
              </a:cxn>
              <a:cxn ang="0">
                <a:pos x="connsiteX41210" y="connsiteY41210"/>
              </a:cxn>
              <a:cxn ang="0">
                <a:pos x="connsiteX41211" y="connsiteY41211"/>
              </a:cxn>
              <a:cxn ang="0">
                <a:pos x="connsiteX41212" y="connsiteY41212"/>
              </a:cxn>
              <a:cxn ang="0">
                <a:pos x="connsiteX41213" y="connsiteY41213"/>
              </a:cxn>
              <a:cxn ang="0">
                <a:pos x="connsiteX41214" y="connsiteY41214"/>
              </a:cxn>
              <a:cxn ang="0">
                <a:pos x="connsiteX41215" y="connsiteY41215"/>
              </a:cxn>
              <a:cxn ang="0">
                <a:pos x="connsiteX41216" y="connsiteY41216"/>
              </a:cxn>
              <a:cxn ang="0">
                <a:pos x="connsiteX41217" y="connsiteY41217"/>
              </a:cxn>
              <a:cxn ang="0">
                <a:pos x="connsiteX41218" y="connsiteY41218"/>
              </a:cxn>
              <a:cxn ang="0">
                <a:pos x="connsiteX41219" y="connsiteY41219"/>
              </a:cxn>
              <a:cxn ang="0">
                <a:pos x="connsiteX41220" y="connsiteY41220"/>
              </a:cxn>
              <a:cxn ang="0">
                <a:pos x="connsiteX41221" y="connsiteY41221"/>
              </a:cxn>
              <a:cxn ang="0">
                <a:pos x="connsiteX41222" y="connsiteY41222"/>
              </a:cxn>
              <a:cxn ang="0">
                <a:pos x="connsiteX41223" y="connsiteY41223"/>
              </a:cxn>
              <a:cxn ang="0">
                <a:pos x="connsiteX41224" y="connsiteY41224"/>
              </a:cxn>
              <a:cxn ang="0">
                <a:pos x="connsiteX41225" y="connsiteY41225"/>
              </a:cxn>
              <a:cxn ang="0">
                <a:pos x="connsiteX41226" y="connsiteY41226"/>
              </a:cxn>
              <a:cxn ang="0">
                <a:pos x="connsiteX41227" y="connsiteY41227"/>
              </a:cxn>
              <a:cxn ang="0">
                <a:pos x="connsiteX41228" y="connsiteY41228"/>
              </a:cxn>
              <a:cxn ang="0">
                <a:pos x="connsiteX41229" y="connsiteY41229"/>
              </a:cxn>
              <a:cxn ang="0">
                <a:pos x="connsiteX41230" y="connsiteY41230"/>
              </a:cxn>
              <a:cxn ang="0">
                <a:pos x="connsiteX41231" y="connsiteY41231"/>
              </a:cxn>
              <a:cxn ang="0">
                <a:pos x="connsiteX41232" y="connsiteY41232"/>
              </a:cxn>
              <a:cxn ang="0">
                <a:pos x="connsiteX41233" y="connsiteY41233"/>
              </a:cxn>
              <a:cxn ang="0">
                <a:pos x="connsiteX41234" y="connsiteY41234"/>
              </a:cxn>
              <a:cxn ang="0">
                <a:pos x="connsiteX41235" y="connsiteY41235"/>
              </a:cxn>
              <a:cxn ang="0">
                <a:pos x="connsiteX41236" y="connsiteY41236"/>
              </a:cxn>
              <a:cxn ang="0">
                <a:pos x="connsiteX41237" y="connsiteY41237"/>
              </a:cxn>
              <a:cxn ang="0">
                <a:pos x="connsiteX41238" y="connsiteY41238"/>
              </a:cxn>
              <a:cxn ang="0">
                <a:pos x="connsiteX41239" y="connsiteY41239"/>
              </a:cxn>
              <a:cxn ang="0">
                <a:pos x="connsiteX41240" y="connsiteY41240"/>
              </a:cxn>
              <a:cxn ang="0">
                <a:pos x="connsiteX41241" y="connsiteY41241"/>
              </a:cxn>
              <a:cxn ang="0">
                <a:pos x="connsiteX41242" y="connsiteY41242"/>
              </a:cxn>
              <a:cxn ang="0">
                <a:pos x="connsiteX41243" y="connsiteY41243"/>
              </a:cxn>
              <a:cxn ang="0">
                <a:pos x="connsiteX41244" y="connsiteY41244"/>
              </a:cxn>
              <a:cxn ang="0">
                <a:pos x="connsiteX41245" y="connsiteY41245"/>
              </a:cxn>
              <a:cxn ang="0">
                <a:pos x="connsiteX41246" y="connsiteY41246"/>
              </a:cxn>
              <a:cxn ang="0">
                <a:pos x="connsiteX41247" y="connsiteY41247"/>
              </a:cxn>
              <a:cxn ang="0">
                <a:pos x="connsiteX41248" y="connsiteY41248"/>
              </a:cxn>
              <a:cxn ang="0">
                <a:pos x="connsiteX41249" y="connsiteY41249"/>
              </a:cxn>
              <a:cxn ang="0">
                <a:pos x="connsiteX41250" y="connsiteY41250"/>
              </a:cxn>
              <a:cxn ang="0">
                <a:pos x="connsiteX41251" y="connsiteY41251"/>
              </a:cxn>
              <a:cxn ang="0">
                <a:pos x="connsiteX41252" y="connsiteY41252"/>
              </a:cxn>
              <a:cxn ang="0">
                <a:pos x="connsiteX41253" y="connsiteY41253"/>
              </a:cxn>
              <a:cxn ang="0">
                <a:pos x="connsiteX41254" y="connsiteY41254"/>
              </a:cxn>
              <a:cxn ang="0">
                <a:pos x="connsiteX41255" y="connsiteY41255"/>
              </a:cxn>
              <a:cxn ang="0">
                <a:pos x="connsiteX41256" y="connsiteY41256"/>
              </a:cxn>
              <a:cxn ang="0">
                <a:pos x="connsiteX41257" y="connsiteY41257"/>
              </a:cxn>
              <a:cxn ang="0">
                <a:pos x="connsiteX41258" y="connsiteY41258"/>
              </a:cxn>
              <a:cxn ang="0">
                <a:pos x="connsiteX41259" y="connsiteY41259"/>
              </a:cxn>
              <a:cxn ang="0">
                <a:pos x="connsiteX41260" y="connsiteY41260"/>
              </a:cxn>
              <a:cxn ang="0">
                <a:pos x="connsiteX41261" y="connsiteY41261"/>
              </a:cxn>
              <a:cxn ang="0">
                <a:pos x="connsiteX41262" y="connsiteY41262"/>
              </a:cxn>
              <a:cxn ang="0">
                <a:pos x="connsiteX41263" y="connsiteY41263"/>
              </a:cxn>
              <a:cxn ang="0">
                <a:pos x="connsiteX41264" y="connsiteY41264"/>
              </a:cxn>
              <a:cxn ang="0">
                <a:pos x="connsiteX41265" y="connsiteY41265"/>
              </a:cxn>
              <a:cxn ang="0">
                <a:pos x="connsiteX41266" y="connsiteY41266"/>
              </a:cxn>
              <a:cxn ang="0">
                <a:pos x="connsiteX41267" y="connsiteY41267"/>
              </a:cxn>
              <a:cxn ang="0">
                <a:pos x="connsiteX41268" y="connsiteY41268"/>
              </a:cxn>
              <a:cxn ang="0">
                <a:pos x="connsiteX41269" y="connsiteY41269"/>
              </a:cxn>
              <a:cxn ang="0">
                <a:pos x="connsiteX41270" y="connsiteY41270"/>
              </a:cxn>
              <a:cxn ang="0">
                <a:pos x="connsiteX41271" y="connsiteY41271"/>
              </a:cxn>
              <a:cxn ang="0">
                <a:pos x="connsiteX41272" y="connsiteY41272"/>
              </a:cxn>
              <a:cxn ang="0">
                <a:pos x="connsiteX41273" y="connsiteY41273"/>
              </a:cxn>
              <a:cxn ang="0">
                <a:pos x="connsiteX41274" y="connsiteY41274"/>
              </a:cxn>
              <a:cxn ang="0">
                <a:pos x="connsiteX41275" y="connsiteY41275"/>
              </a:cxn>
              <a:cxn ang="0">
                <a:pos x="connsiteX41276" y="connsiteY41276"/>
              </a:cxn>
              <a:cxn ang="0">
                <a:pos x="connsiteX41277" y="connsiteY41277"/>
              </a:cxn>
              <a:cxn ang="0">
                <a:pos x="connsiteX41278" y="connsiteY41278"/>
              </a:cxn>
              <a:cxn ang="0">
                <a:pos x="connsiteX41279" y="connsiteY41279"/>
              </a:cxn>
              <a:cxn ang="0">
                <a:pos x="connsiteX41280" y="connsiteY41280"/>
              </a:cxn>
              <a:cxn ang="0">
                <a:pos x="connsiteX41281" y="connsiteY41281"/>
              </a:cxn>
              <a:cxn ang="0">
                <a:pos x="connsiteX41282" y="connsiteY41282"/>
              </a:cxn>
              <a:cxn ang="0">
                <a:pos x="connsiteX41283" y="connsiteY41283"/>
              </a:cxn>
              <a:cxn ang="0">
                <a:pos x="connsiteX41284" y="connsiteY41284"/>
              </a:cxn>
              <a:cxn ang="0">
                <a:pos x="connsiteX41285" y="connsiteY41285"/>
              </a:cxn>
              <a:cxn ang="0">
                <a:pos x="connsiteX41286" y="connsiteY41286"/>
              </a:cxn>
              <a:cxn ang="0">
                <a:pos x="connsiteX41287" y="connsiteY41287"/>
              </a:cxn>
              <a:cxn ang="0">
                <a:pos x="connsiteX41288" y="connsiteY41288"/>
              </a:cxn>
              <a:cxn ang="0">
                <a:pos x="connsiteX41289" y="connsiteY41289"/>
              </a:cxn>
              <a:cxn ang="0">
                <a:pos x="connsiteX41290" y="connsiteY41290"/>
              </a:cxn>
              <a:cxn ang="0">
                <a:pos x="connsiteX41291" y="connsiteY41291"/>
              </a:cxn>
              <a:cxn ang="0">
                <a:pos x="connsiteX41292" y="connsiteY41292"/>
              </a:cxn>
              <a:cxn ang="0">
                <a:pos x="connsiteX41293" y="connsiteY41293"/>
              </a:cxn>
              <a:cxn ang="0">
                <a:pos x="connsiteX41294" y="connsiteY41294"/>
              </a:cxn>
              <a:cxn ang="0">
                <a:pos x="connsiteX41295" y="connsiteY41295"/>
              </a:cxn>
              <a:cxn ang="0">
                <a:pos x="connsiteX41296" y="connsiteY41296"/>
              </a:cxn>
              <a:cxn ang="0">
                <a:pos x="connsiteX41297" y="connsiteY41297"/>
              </a:cxn>
              <a:cxn ang="0">
                <a:pos x="connsiteX41298" y="connsiteY41298"/>
              </a:cxn>
              <a:cxn ang="0">
                <a:pos x="connsiteX41299" y="connsiteY41299"/>
              </a:cxn>
              <a:cxn ang="0">
                <a:pos x="connsiteX41300" y="connsiteY41300"/>
              </a:cxn>
              <a:cxn ang="0">
                <a:pos x="connsiteX41301" y="connsiteY41301"/>
              </a:cxn>
              <a:cxn ang="0">
                <a:pos x="connsiteX41302" y="connsiteY41302"/>
              </a:cxn>
              <a:cxn ang="0">
                <a:pos x="connsiteX41303" y="connsiteY41303"/>
              </a:cxn>
              <a:cxn ang="0">
                <a:pos x="connsiteX41304" y="connsiteY41304"/>
              </a:cxn>
              <a:cxn ang="0">
                <a:pos x="connsiteX41305" y="connsiteY41305"/>
              </a:cxn>
              <a:cxn ang="0">
                <a:pos x="connsiteX41306" y="connsiteY41306"/>
              </a:cxn>
              <a:cxn ang="0">
                <a:pos x="connsiteX41307" y="connsiteY41307"/>
              </a:cxn>
              <a:cxn ang="0">
                <a:pos x="connsiteX41308" y="connsiteY41308"/>
              </a:cxn>
              <a:cxn ang="0">
                <a:pos x="connsiteX41309" y="connsiteY41309"/>
              </a:cxn>
              <a:cxn ang="0">
                <a:pos x="connsiteX41310" y="connsiteY41310"/>
              </a:cxn>
              <a:cxn ang="0">
                <a:pos x="connsiteX41311" y="connsiteY41311"/>
              </a:cxn>
              <a:cxn ang="0">
                <a:pos x="connsiteX41312" y="connsiteY41312"/>
              </a:cxn>
              <a:cxn ang="0">
                <a:pos x="connsiteX41313" y="connsiteY41313"/>
              </a:cxn>
              <a:cxn ang="0">
                <a:pos x="connsiteX41314" y="connsiteY41314"/>
              </a:cxn>
              <a:cxn ang="0">
                <a:pos x="connsiteX41315" y="connsiteY41315"/>
              </a:cxn>
              <a:cxn ang="0">
                <a:pos x="connsiteX41316" y="connsiteY41316"/>
              </a:cxn>
              <a:cxn ang="0">
                <a:pos x="connsiteX41317" y="connsiteY41317"/>
              </a:cxn>
              <a:cxn ang="0">
                <a:pos x="connsiteX41318" y="connsiteY41318"/>
              </a:cxn>
              <a:cxn ang="0">
                <a:pos x="connsiteX41319" y="connsiteY41319"/>
              </a:cxn>
              <a:cxn ang="0">
                <a:pos x="connsiteX41320" y="connsiteY41320"/>
              </a:cxn>
              <a:cxn ang="0">
                <a:pos x="connsiteX41321" y="connsiteY41321"/>
              </a:cxn>
              <a:cxn ang="0">
                <a:pos x="connsiteX41322" y="connsiteY41322"/>
              </a:cxn>
              <a:cxn ang="0">
                <a:pos x="connsiteX41323" y="connsiteY41323"/>
              </a:cxn>
              <a:cxn ang="0">
                <a:pos x="connsiteX41324" y="connsiteY41324"/>
              </a:cxn>
              <a:cxn ang="0">
                <a:pos x="connsiteX41325" y="connsiteY41325"/>
              </a:cxn>
              <a:cxn ang="0">
                <a:pos x="connsiteX41326" y="connsiteY41326"/>
              </a:cxn>
              <a:cxn ang="0">
                <a:pos x="connsiteX41327" y="connsiteY41327"/>
              </a:cxn>
              <a:cxn ang="0">
                <a:pos x="connsiteX41328" y="connsiteY41328"/>
              </a:cxn>
              <a:cxn ang="0">
                <a:pos x="connsiteX41329" y="connsiteY41329"/>
              </a:cxn>
              <a:cxn ang="0">
                <a:pos x="connsiteX41330" y="connsiteY41330"/>
              </a:cxn>
              <a:cxn ang="0">
                <a:pos x="connsiteX41331" y="connsiteY41331"/>
              </a:cxn>
              <a:cxn ang="0">
                <a:pos x="connsiteX41332" y="connsiteY41332"/>
              </a:cxn>
              <a:cxn ang="0">
                <a:pos x="connsiteX41333" y="connsiteY41333"/>
              </a:cxn>
              <a:cxn ang="0">
                <a:pos x="connsiteX41334" y="connsiteY41334"/>
              </a:cxn>
              <a:cxn ang="0">
                <a:pos x="connsiteX41335" y="connsiteY41335"/>
              </a:cxn>
              <a:cxn ang="0">
                <a:pos x="connsiteX41336" y="connsiteY41336"/>
              </a:cxn>
              <a:cxn ang="0">
                <a:pos x="connsiteX41337" y="connsiteY41337"/>
              </a:cxn>
              <a:cxn ang="0">
                <a:pos x="connsiteX41338" y="connsiteY41338"/>
              </a:cxn>
              <a:cxn ang="0">
                <a:pos x="connsiteX41339" y="connsiteY41339"/>
              </a:cxn>
              <a:cxn ang="0">
                <a:pos x="connsiteX41340" y="connsiteY41340"/>
              </a:cxn>
              <a:cxn ang="0">
                <a:pos x="connsiteX41341" y="connsiteY41341"/>
              </a:cxn>
              <a:cxn ang="0">
                <a:pos x="connsiteX41342" y="connsiteY41342"/>
              </a:cxn>
              <a:cxn ang="0">
                <a:pos x="connsiteX41343" y="connsiteY41343"/>
              </a:cxn>
              <a:cxn ang="0">
                <a:pos x="connsiteX41344" y="connsiteY41344"/>
              </a:cxn>
              <a:cxn ang="0">
                <a:pos x="connsiteX41345" y="connsiteY41345"/>
              </a:cxn>
              <a:cxn ang="0">
                <a:pos x="connsiteX41346" y="connsiteY41346"/>
              </a:cxn>
              <a:cxn ang="0">
                <a:pos x="connsiteX41347" y="connsiteY41347"/>
              </a:cxn>
              <a:cxn ang="0">
                <a:pos x="connsiteX41348" y="connsiteY41348"/>
              </a:cxn>
              <a:cxn ang="0">
                <a:pos x="connsiteX41349" y="connsiteY41349"/>
              </a:cxn>
              <a:cxn ang="0">
                <a:pos x="connsiteX41350" y="connsiteY41350"/>
              </a:cxn>
              <a:cxn ang="0">
                <a:pos x="connsiteX41351" y="connsiteY41351"/>
              </a:cxn>
              <a:cxn ang="0">
                <a:pos x="connsiteX41352" y="connsiteY41352"/>
              </a:cxn>
              <a:cxn ang="0">
                <a:pos x="connsiteX41353" y="connsiteY41353"/>
              </a:cxn>
              <a:cxn ang="0">
                <a:pos x="connsiteX41354" y="connsiteY41354"/>
              </a:cxn>
              <a:cxn ang="0">
                <a:pos x="connsiteX41355" y="connsiteY41355"/>
              </a:cxn>
              <a:cxn ang="0">
                <a:pos x="connsiteX41356" y="connsiteY41356"/>
              </a:cxn>
              <a:cxn ang="0">
                <a:pos x="connsiteX41357" y="connsiteY41357"/>
              </a:cxn>
              <a:cxn ang="0">
                <a:pos x="connsiteX41358" y="connsiteY41358"/>
              </a:cxn>
              <a:cxn ang="0">
                <a:pos x="connsiteX41359" y="connsiteY41359"/>
              </a:cxn>
              <a:cxn ang="0">
                <a:pos x="connsiteX41360" y="connsiteY41360"/>
              </a:cxn>
              <a:cxn ang="0">
                <a:pos x="connsiteX41361" y="connsiteY41361"/>
              </a:cxn>
              <a:cxn ang="0">
                <a:pos x="connsiteX41362" y="connsiteY41362"/>
              </a:cxn>
              <a:cxn ang="0">
                <a:pos x="connsiteX41363" y="connsiteY41363"/>
              </a:cxn>
              <a:cxn ang="0">
                <a:pos x="connsiteX41364" y="connsiteY41364"/>
              </a:cxn>
              <a:cxn ang="0">
                <a:pos x="connsiteX41365" y="connsiteY41365"/>
              </a:cxn>
              <a:cxn ang="0">
                <a:pos x="connsiteX41366" y="connsiteY41366"/>
              </a:cxn>
              <a:cxn ang="0">
                <a:pos x="connsiteX41367" y="connsiteY41367"/>
              </a:cxn>
              <a:cxn ang="0">
                <a:pos x="connsiteX41368" y="connsiteY41368"/>
              </a:cxn>
              <a:cxn ang="0">
                <a:pos x="connsiteX41369" y="connsiteY41369"/>
              </a:cxn>
              <a:cxn ang="0">
                <a:pos x="connsiteX41370" y="connsiteY41370"/>
              </a:cxn>
              <a:cxn ang="0">
                <a:pos x="connsiteX41371" y="connsiteY41371"/>
              </a:cxn>
              <a:cxn ang="0">
                <a:pos x="connsiteX41372" y="connsiteY41372"/>
              </a:cxn>
              <a:cxn ang="0">
                <a:pos x="connsiteX41373" y="connsiteY41373"/>
              </a:cxn>
              <a:cxn ang="0">
                <a:pos x="connsiteX41374" y="connsiteY41374"/>
              </a:cxn>
              <a:cxn ang="0">
                <a:pos x="connsiteX41375" y="connsiteY41375"/>
              </a:cxn>
              <a:cxn ang="0">
                <a:pos x="connsiteX41376" y="connsiteY41376"/>
              </a:cxn>
              <a:cxn ang="0">
                <a:pos x="connsiteX41377" y="connsiteY41377"/>
              </a:cxn>
              <a:cxn ang="0">
                <a:pos x="connsiteX41378" y="connsiteY41378"/>
              </a:cxn>
              <a:cxn ang="0">
                <a:pos x="connsiteX41379" y="connsiteY41379"/>
              </a:cxn>
              <a:cxn ang="0">
                <a:pos x="connsiteX41380" y="connsiteY41380"/>
              </a:cxn>
              <a:cxn ang="0">
                <a:pos x="connsiteX41381" y="connsiteY41381"/>
              </a:cxn>
              <a:cxn ang="0">
                <a:pos x="connsiteX41382" y="connsiteY41382"/>
              </a:cxn>
              <a:cxn ang="0">
                <a:pos x="connsiteX41383" y="connsiteY41383"/>
              </a:cxn>
              <a:cxn ang="0">
                <a:pos x="connsiteX41384" y="connsiteY41384"/>
              </a:cxn>
              <a:cxn ang="0">
                <a:pos x="connsiteX41385" y="connsiteY41385"/>
              </a:cxn>
              <a:cxn ang="0">
                <a:pos x="connsiteX41386" y="connsiteY41386"/>
              </a:cxn>
              <a:cxn ang="0">
                <a:pos x="connsiteX41387" y="connsiteY41387"/>
              </a:cxn>
              <a:cxn ang="0">
                <a:pos x="connsiteX41388" y="connsiteY41388"/>
              </a:cxn>
              <a:cxn ang="0">
                <a:pos x="connsiteX41389" y="connsiteY41389"/>
              </a:cxn>
              <a:cxn ang="0">
                <a:pos x="connsiteX41390" y="connsiteY41390"/>
              </a:cxn>
              <a:cxn ang="0">
                <a:pos x="connsiteX41391" y="connsiteY41391"/>
              </a:cxn>
              <a:cxn ang="0">
                <a:pos x="connsiteX41392" y="connsiteY41392"/>
              </a:cxn>
              <a:cxn ang="0">
                <a:pos x="connsiteX41393" y="connsiteY41393"/>
              </a:cxn>
              <a:cxn ang="0">
                <a:pos x="connsiteX41394" y="connsiteY41394"/>
              </a:cxn>
              <a:cxn ang="0">
                <a:pos x="connsiteX41395" y="connsiteY41395"/>
              </a:cxn>
              <a:cxn ang="0">
                <a:pos x="connsiteX41396" y="connsiteY41396"/>
              </a:cxn>
              <a:cxn ang="0">
                <a:pos x="connsiteX41397" y="connsiteY41397"/>
              </a:cxn>
              <a:cxn ang="0">
                <a:pos x="connsiteX41398" y="connsiteY41398"/>
              </a:cxn>
              <a:cxn ang="0">
                <a:pos x="connsiteX41399" y="connsiteY41399"/>
              </a:cxn>
              <a:cxn ang="0">
                <a:pos x="connsiteX41400" y="connsiteY41400"/>
              </a:cxn>
              <a:cxn ang="0">
                <a:pos x="connsiteX41401" y="connsiteY41401"/>
              </a:cxn>
              <a:cxn ang="0">
                <a:pos x="connsiteX41402" y="connsiteY41402"/>
              </a:cxn>
              <a:cxn ang="0">
                <a:pos x="connsiteX41403" y="connsiteY41403"/>
              </a:cxn>
              <a:cxn ang="0">
                <a:pos x="connsiteX41404" y="connsiteY41404"/>
              </a:cxn>
              <a:cxn ang="0">
                <a:pos x="connsiteX41405" y="connsiteY41405"/>
              </a:cxn>
              <a:cxn ang="0">
                <a:pos x="connsiteX41406" y="connsiteY41406"/>
              </a:cxn>
              <a:cxn ang="0">
                <a:pos x="connsiteX41407" y="connsiteY41407"/>
              </a:cxn>
              <a:cxn ang="0">
                <a:pos x="connsiteX41408" y="connsiteY41408"/>
              </a:cxn>
              <a:cxn ang="0">
                <a:pos x="connsiteX41409" y="connsiteY41409"/>
              </a:cxn>
              <a:cxn ang="0">
                <a:pos x="connsiteX41410" y="connsiteY41410"/>
              </a:cxn>
              <a:cxn ang="0">
                <a:pos x="connsiteX41411" y="connsiteY41411"/>
              </a:cxn>
              <a:cxn ang="0">
                <a:pos x="connsiteX41412" y="connsiteY41412"/>
              </a:cxn>
              <a:cxn ang="0">
                <a:pos x="connsiteX41413" y="connsiteY41413"/>
              </a:cxn>
              <a:cxn ang="0">
                <a:pos x="connsiteX41414" y="connsiteY41414"/>
              </a:cxn>
              <a:cxn ang="0">
                <a:pos x="connsiteX41415" y="connsiteY41415"/>
              </a:cxn>
              <a:cxn ang="0">
                <a:pos x="connsiteX41416" y="connsiteY41416"/>
              </a:cxn>
              <a:cxn ang="0">
                <a:pos x="connsiteX41417" y="connsiteY41417"/>
              </a:cxn>
              <a:cxn ang="0">
                <a:pos x="connsiteX41418" y="connsiteY41418"/>
              </a:cxn>
              <a:cxn ang="0">
                <a:pos x="connsiteX41419" y="connsiteY41419"/>
              </a:cxn>
              <a:cxn ang="0">
                <a:pos x="connsiteX41420" y="connsiteY41420"/>
              </a:cxn>
              <a:cxn ang="0">
                <a:pos x="connsiteX41421" y="connsiteY41421"/>
              </a:cxn>
              <a:cxn ang="0">
                <a:pos x="connsiteX41422" y="connsiteY41422"/>
              </a:cxn>
              <a:cxn ang="0">
                <a:pos x="connsiteX41423" y="connsiteY41423"/>
              </a:cxn>
              <a:cxn ang="0">
                <a:pos x="connsiteX41424" y="connsiteY41424"/>
              </a:cxn>
              <a:cxn ang="0">
                <a:pos x="connsiteX41425" y="connsiteY41425"/>
              </a:cxn>
              <a:cxn ang="0">
                <a:pos x="connsiteX41426" y="connsiteY41426"/>
              </a:cxn>
              <a:cxn ang="0">
                <a:pos x="connsiteX41427" y="connsiteY41427"/>
              </a:cxn>
              <a:cxn ang="0">
                <a:pos x="connsiteX41428" y="connsiteY41428"/>
              </a:cxn>
              <a:cxn ang="0">
                <a:pos x="connsiteX41429" y="connsiteY41429"/>
              </a:cxn>
              <a:cxn ang="0">
                <a:pos x="connsiteX41430" y="connsiteY41430"/>
              </a:cxn>
              <a:cxn ang="0">
                <a:pos x="connsiteX41431" y="connsiteY41431"/>
              </a:cxn>
              <a:cxn ang="0">
                <a:pos x="connsiteX41432" y="connsiteY41432"/>
              </a:cxn>
              <a:cxn ang="0">
                <a:pos x="connsiteX41433" y="connsiteY41433"/>
              </a:cxn>
              <a:cxn ang="0">
                <a:pos x="connsiteX41434" y="connsiteY41434"/>
              </a:cxn>
              <a:cxn ang="0">
                <a:pos x="connsiteX41435" y="connsiteY41435"/>
              </a:cxn>
              <a:cxn ang="0">
                <a:pos x="connsiteX41436" y="connsiteY41436"/>
              </a:cxn>
              <a:cxn ang="0">
                <a:pos x="connsiteX41437" y="connsiteY41437"/>
              </a:cxn>
              <a:cxn ang="0">
                <a:pos x="connsiteX41438" y="connsiteY41438"/>
              </a:cxn>
              <a:cxn ang="0">
                <a:pos x="connsiteX41439" y="connsiteY41439"/>
              </a:cxn>
              <a:cxn ang="0">
                <a:pos x="connsiteX41440" y="connsiteY41440"/>
              </a:cxn>
              <a:cxn ang="0">
                <a:pos x="connsiteX41441" y="connsiteY41441"/>
              </a:cxn>
              <a:cxn ang="0">
                <a:pos x="connsiteX41442" y="connsiteY41442"/>
              </a:cxn>
              <a:cxn ang="0">
                <a:pos x="connsiteX41443" y="connsiteY41443"/>
              </a:cxn>
              <a:cxn ang="0">
                <a:pos x="connsiteX41444" y="connsiteY41444"/>
              </a:cxn>
              <a:cxn ang="0">
                <a:pos x="connsiteX41445" y="connsiteY41445"/>
              </a:cxn>
              <a:cxn ang="0">
                <a:pos x="connsiteX41446" y="connsiteY41446"/>
              </a:cxn>
              <a:cxn ang="0">
                <a:pos x="connsiteX41447" y="connsiteY41447"/>
              </a:cxn>
              <a:cxn ang="0">
                <a:pos x="connsiteX41448" y="connsiteY41448"/>
              </a:cxn>
              <a:cxn ang="0">
                <a:pos x="connsiteX41449" y="connsiteY41449"/>
              </a:cxn>
              <a:cxn ang="0">
                <a:pos x="connsiteX41450" y="connsiteY41450"/>
              </a:cxn>
              <a:cxn ang="0">
                <a:pos x="connsiteX41451" y="connsiteY41451"/>
              </a:cxn>
              <a:cxn ang="0">
                <a:pos x="connsiteX41452" y="connsiteY41452"/>
              </a:cxn>
              <a:cxn ang="0">
                <a:pos x="connsiteX41453" y="connsiteY41453"/>
              </a:cxn>
              <a:cxn ang="0">
                <a:pos x="connsiteX41454" y="connsiteY41454"/>
              </a:cxn>
              <a:cxn ang="0">
                <a:pos x="connsiteX41455" y="connsiteY41455"/>
              </a:cxn>
              <a:cxn ang="0">
                <a:pos x="connsiteX41456" y="connsiteY41456"/>
              </a:cxn>
              <a:cxn ang="0">
                <a:pos x="connsiteX41457" y="connsiteY41457"/>
              </a:cxn>
              <a:cxn ang="0">
                <a:pos x="connsiteX41458" y="connsiteY41458"/>
              </a:cxn>
              <a:cxn ang="0">
                <a:pos x="connsiteX41459" y="connsiteY41459"/>
              </a:cxn>
              <a:cxn ang="0">
                <a:pos x="connsiteX41460" y="connsiteY41460"/>
              </a:cxn>
              <a:cxn ang="0">
                <a:pos x="connsiteX41461" y="connsiteY41461"/>
              </a:cxn>
              <a:cxn ang="0">
                <a:pos x="connsiteX41462" y="connsiteY41462"/>
              </a:cxn>
              <a:cxn ang="0">
                <a:pos x="connsiteX41463" y="connsiteY41463"/>
              </a:cxn>
              <a:cxn ang="0">
                <a:pos x="connsiteX41464" y="connsiteY41464"/>
              </a:cxn>
              <a:cxn ang="0">
                <a:pos x="connsiteX41465" y="connsiteY41465"/>
              </a:cxn>
              <a:cxn ang="0">
                <a:pos x="connsiteX41466" y="connsiteY41466"/>
              </a:cxn>
              <a:cxn ang="0">
                <a:pos x="connsiteX41467" y="connsiteY41467"/>
              </a:cxn>
              <a:cxn ang="0">
                <a:pos x="connsiteX41468" y="connsiteY41468"/>
              </a:cxn>
              <a:cxn ang="0">
                <a:pos x="connsiteX41469" y="connsiteY41469"/>
              </a:cxn>
              <a:cxn ang="0">
                <a:pos x="connsiteX41470" y="connsiteY41470"/>
              </a:cxn>
              <a:cxn ang="0">
                <a:pos x="connsiteX41471" y="connsiteY41471"/>
              </a:cxn>
              <a:cxn ang="0">
                <a:pos x="connsiteX41472" y="connsiteY41472"/>
              </a:cxn>
              <a:cxn ang="0">
                <a:pos x="connsiteX41473" y="connsiteY41473"/>
              </a:cxn>
              <a:cxn ang="0">
                <a:pos x="connsiteX41474" y="connsiteY41474"/>
              </a:cxn>
              <a:cxn ang="0">
                <a:pos x="connsiteX41475" y="connsiteY41475"/>
              </a:cxn>
              <a:cxn ang="0">
                <a:pos x="connsiteX41476" y="connsiteY41476"/>
              </a:cxn>
              <a:cxn ang="0">
                <a:pos x="connsiteX41477" y="connsiteY41477"/>
              </a:cxn>
              <a:cxn ang="0">
                <a:pos x="connsiteX41478" y="connsiteY41478"/>
              </a:cxn>
              <a:cxn ang="0">
                <a:pos x="connsiteX41479" y="connsiteY41479"/>
              </a:cxn>
              <a:cxn ang="0">
                <a:pos x="connsiteX41480" y="connsiteY41480"/>
              </a:cxn>
              <a:cxn ang="0">
                <a:pos x="connsiteX41481" y="connsiteY41481"/>
              </a:cxn>
              <a:cxn ang="0">
                <a:pos x="connsiteX41482" y="connsiteY41482"/>
              </a:cxn>
              <a:cxn ang="0">
                <a:pos x="connsiteX41483" y="connsiteY41483"/>
              </a:cxn>
              <a:cxn ang="0">
                <a:pos x="connsiteX41484" y="connsiteY41484"/>
              </a:cxn>
              <a:cxn ang="0">
                <a:pos x="connsiteX41485" y="connsiteY41485"/>
              </a:cxn>
              <a:cxn ang="0">
                <a:pos x="connsiteX41486" y="connsiteY41486"/>
              </a:cxn>
              <a:cxn ang="0">
                <a:pos x="connsiteX41487" y="connsiteY41487"/>
              </a:cxn>
              <a:cxn ang="0">
                <a:pos x="connsiteX41488" y="connsiteY41488"/>
              </a:cxn>
              <a:cxn ang="0">
                <a:pos x="connsiteX41489" y="connsiteY41489"/>
              </a:cxn>
              <a:cxn ang="0">
                <a:pos x="connsiteX41490" y="connsiteY41490"/>
              </a:cxn>
              <a:cxn ang="0">
                <a:pos x="connsiteX41491" y="connsiteY41491"/>
              </a:cxn>
              <a:cxn ang="0">
                <a:pos x="connsiteX41492" y="connsiteY41492"/>
              </a:cxn>
              <a:cxn ang="0">
                <a:pos x="connsiteX41493" y="connsiteY41493"/>
              </a:cxn>
              <a:cxn ang="0">
                <a:pos x="connsiteX41494" y="connsiteY41494"/>
              </a:cxn>
              <a:cxn ang="0">
                <a:pos x="connsiteX41495" y="connsiteY41495"/>
              </a:cxn>
              <a:cxn ang="0">
                <a:pos x="connsiteX41496" y="connsiteY41496"/>
              </a:cxn>
              <a:cxn ang="0">
                <a:pos x="connsiteX41497" y="connsiteY41497"/>
              </a:cxn>
              <a:cxn ang="0">
                <a:pos x="connsiteX41498" y="connsiteY41498"/>
              </a:cxn>
              <a:cxn ang="0">
                <a:pos x="connsiteX41499" y="connsiteY41499"/>
              </a:cxn>
              <a:cxn ang="0">
                <a:pos x="connsiteX41500" y="connsiteY41500"/>
              </a:cxn>
              <a:cxn ang="0">
                <a:pos x="connsiteX41501" y="connsiteY41501"/>
              </a:cxn>
              <a:cxn ang="0">
                <a:pos x="connsiteX41502" y="connsiteY41502"/>
              </a:cxn>
              <a:cxn ang="0">
                <a:pos x="connsiteX41503" y="connsiteY41503"/>
              </a:cxn>
              <a:cxn ang="0">
                <a:pos x="connsiteX41504" y="connsiteY41504"/>
              </a:cxn>
              <a:cxn ang="0">
                <a:pos x="connsiteX41505" y="connsiteY41505"/>
              </a:cxn>
              <a:cxn ang="0">
                <a:pos x="connsiteX41506" y="connsiteY41506"/>
              </a:cxn>
              <a:cxn ang="0">
                <a:pos x="connsiteX41507" y="connsiteY41507"/>
              </a:cxn>
              <a:cxn ang="0">
                <a:pos x="connsiteX41508" y="connsiteY41508"/>
              </a:cxn>
              <a:cxn ang="0">
                <a:pos x="connsiteX41509" y="connsiteY41509"/>
              </a:cxn>
              <a:cxn ang="0">
                <a:pos x="connsiteX41510" y="connsiteY41510"/>
              </a:cxn>
              <a:cxn ang="0">
                <a:pos x="connsiteX41511" y="connsiteY41511"/>
              </a:cxn>
              <a:cxn ang="0">
                <a:pos x="connsiteX41512" y="connsiteY41512"/>
              </a:cxn>
              <a:cxn ang="0">
                <a:pos x="connsiteX41513" y="connsiteY41513"/>
              </a:cxn>
              <a:cxn ang="0">
                <a:pos x="connsiteX41514" y="connsiteY41514"/>
              </a:cxn>
              <a:cxn ang="0">
                <a:pos x="connsiteX41515" y="connsiteY41515"/>
              </a:cxn>
              <a:cxn ang="0">
                <a:pos x="connsiteX41516" y="connsiteY41516"/>
              </a:cxn>
              <a:cxn ang="0">
                <a:pos x="connsiteX41517" y="connsiteY41517"/>
              </a:cxn>
              <a:cxn ang="0">
                <a:pos x="connsiteX41518" y="connsiteY41518"/>
              </a:cxn>
              <a:cxn ang="0">
                <a:pos x="connsiteX41519" y="connsiteY41519"/>
              </a:cxn>
              <a:cxn ang="0">
                <a:pos x="connsiteX41520" y="connsiteY41520"/>
              </a:cxn>
              <a:cxn ang="0">
                <a:pos x="connsiteX41521" y="connsiteY41521"/>
              </a:cxn>
              <a:cxn ang="0">
                <a:pos x="connsiteX41522" y="connsiteY41522"/>
              </a:cxn>
              <a:cxn ang="0">
                <a:pos x="connsiteX41523" y="connsiteY41523"/>
              </a:cxn>
              <a:cxn ang="0">
                <a:pos x="connsiteX41524" y="connsiteY41524"/>
              </a:cxn>
              <a:cxn ang="0">
                <a:pos x="connsiteX41525" y="connsiteY41525"/>
              </a:cxn>
              <a:cxn ang="0">
                <a:pos x="connsiteX41526" y="connsiteY41526"/>
              </a:cxn>
              <a:cxn ang="0">
                <a:pos x="connsiteX41527" y="connsiteY41527"/>
              </a:cxn>
              <a:cxn ang="0">
                <a:pos x="connsiteX41528" y="connsiteY41528"/>
              </a:cxn>
              <a:cxn ang="0">
                <a:pos x="connsiteX41529" y="connsiteY41529"/>
              </a:cxn>
              <a:cxn ang="0">
                <a:pos x="connsiteX41530" y="connsiteY41530"/>
              </a:cxn>
              <a:cxn ang="0">
                <a:pos x="connsiteX41531" y="connsiteY41531"/>
              </a:cxn>
              <a:cxn ang="0">
                <a:pos x="connsiteX41532" y="connsiteY41532"/>
              </a:cxn>
              <a:cxn ang="0">
                <a:pos x="connsiteX41533" y="connsiteY41533"/>
              </a:cxn>
              <a:cxn ang="0">
                <a:pos x="connsiteX41534" y="connsiteY41534"/>
              </a:cxn>
              <a:cxn ang="0">
                <a:pos x="connsiteX41535" y="connsiteY41535"/>
              </a:cxn>
              <a:cxn ang="0">
                <a:pos x="connsiteX41536" y="connsiteY41536"/>
              </a:cxn>
              <a:cxn ang="0">
                <a:pos x="connsiteX41537" y="connsiteY41537"/>
              </a:cxn>
              <a:cxn ang="0">
                <a:pos x="connsiteX41538" y="connsiteY41538"/>
              </a:cxn>
              <a:cxn ang="0">
                <a:pos x="connsiteX41539" y="connsiteY41539"/>
              </a:cxn>
              <a:cxn ang="0">
                <a:pos x="connsiteX41540" y="connsiteY41540"/>
              </a:cxn>
              <a:cxn ang="0">
                <a:pos x="connsiteX41541" y="connsiteY41541"/>
              </a:cxn>
              <a:cxn ang="0">
                <a:pos x="connsiteX41542" y="connsiteY41542"/>
              </a:cxn>
              <a:cxn ang="0">
                <a:pos x="connsiteX41543" y="connsiteY41543"/>
              </a:cxn>
              <a:cxn ang="0">
                <a:pos x="connsiteX41544" y="connsiteY41544"/>
              </a:cxn>
              <a:cxn ang="0">
                <a:pos x="connsiteX41545" y="connsiteY41545"/>
              </a:cxn>
              <a:cxn ang="0">
                <a:pos x="connsiteX41546" y="connsiteY41546"/>
              </a:cxn>
              <a:cxn ang="0">
                <a:pos x="connsiteX41547" y="connsiteY41547"/>
              </a:cxn>
              <a:cxn ang="0">
                <a:pos x="connsiteX41548" y="connsiteY41548"/>
              </a:cxn>
              <a:cxn ang="0">
                <a:pos x="connsiteX41549" y="connsiteY41549"/>
              </a:cxn>
              <a:cxn ang="0">
                <a:pos x="connsiteX41550" y="connsiteY41550"/>
              </a:cxn>
              <a:cxn ang="0">
                <a:pos x="connsiteX41551" y="connsiteY41551"/>
              </a:cxn>
              <a:cxn ang="0">
                <a:pos x="connsiteX41552" y="connsiteY41552"/>
              </a:cxn>
              <a:cxn ang="0">
                <a:pos x="connsiteX41553" y="connsiteY41553"/>
              </a:cxn>
              <a:cxn ang="0">
                <a:pos x="connsiteX41554" y="connsiteY41554"/>
              </a:cxn>
              <a:cxn ang="0">
                <a:pos x="connsiteX41555" y="connsiteY41555"/>
              </a:cxn>
              <a:cxn ang="0">
                <a:pos x="connsiteX41556" y="connsiteY41556"/>
              </a:cxn>
              <a:cxn ang="0">
                <a:pos x="connsiteX41557" y="connsiteY41557"/>
              </a:cxn>
              <a:cxn ang="0">
                <a:pos x="connsiteX41558" y="connsiteY41558"/>
              </a:cxn>
              <a:cxn ang="0">
                <a:pos x="connsiteX41559" y="connsiteY41559"/>
              </a:cxn>
              <a:cxn ang="0">
                <a:pos x="connsiteX41560" y="connsiteY41560"/>
              </a:cxn>
              <a:cxn ang="0">
                <a:pos x="connsiteX41561" y="connsiteY41561"/>
              </a:cxn>
              <a:cxn ang="0">
                <a:pos x="connsiteX41562" y="connsiteY41562"/>
              </a:cxn>
              <a:cxn ang="0">
                <a:pos x="connsiteX41563" y="connsiteY41563"/>
              </a:cxn>
              <a:cxn ang="0">
                <a:pos x="connsiteX41564" y="connsiteY41564"/>
              </a:cxn>
              <a:cxn ang="0">
                <a:pos x="connsiteX41565" y="connsiteY41565"/>
              </a:cxn>
              <a:cxn ang="0">
                <a:pos x="connsiteX41566" y="connsiteY41566"/>
              </a:cxn>
              <a:cxn ang="0">
                <a:pos x="connsiteX41567" y="connsiteY41567"/>
              </a:cxn>
              <a:cxn ang="0">
                <a:pos x="connsiteX41568" y="connsiteY41568"/>
              </a:cxn>
              <a:cxn ang="0">
                <a:pos x="connsiteX41569" y="connsiteY41569"/>
              </a:cxn>
              <a:cxn ang="0">
                <a:pos x="connsiteX41570" y="connsiteY41570"/>
              </a:cxn>
              <a:cxn ang="0">
                <a:pos x="connsiteX41571" y="connsiteY41571"/>
              </a:cxn>
              <a:cxn ang="0">
                <a:pos x="connsiteX41572" y="connsiteY41572"/>
              </a:cxn>
              <a:cxn ang="0">
                <a:pos x="connsiteX41573" y="connsiteY41573"/>
              </a:cxn>
              <a:cxn ang="0">
                <a:pos x="connsiteX41574" y="connsiteY41574"/>
              </a:cxn>
              <a:cxn ang="0">
                <a:pos x="connsiteX41575" y="connsiteY41575"/>
              </a:cxn>
              <a:cxn ang="0">
                <a:pos x="connsiteX41576" y="connsiteY41576"/>
              </a:cxn>
              <a:cxn ang="0">
                <a:pos x="connsiteX41577" y="connsiteY41577"/>
              </a:cxn>
              <a:cxn ang="0">
                <a:pos x="connsiteX41578" y="connsiteY41578"/>
              </a:cxn>
              <a:cxn ang="0">
                <a:pos x="connsiteX41579" y="connsiteY41579"/>
              </a:cxn>
              <a:cxn ang="0">
                <a:pos x="connsiteX41580" y="connsiteY41580"/>
              </a:cxn>
              <a:cxn ang="0">
                <a:pos x="connsiteX41581" y="connsiteY41581"/>
              </a:cxn>
              <a:cxn ang="0">
                <a:pos x="connsiteX41582" y="connsiteY41582"/>
              </a:cxn>
              <a:cxn ang="0">
                <a:pos x="connsiteX41583" y="connsiteY41583"/>
              </a:cxn>
              <a:cxn ang="0">
                <a:pos x="connsiteX41584" y="connsiteY41584"/>
              </a:cxn>
              <a:cxn ang="0">
                <a:pos x="connsiteX41585" y="connsiteY41585"/>
              </a:cxn>
              <a:cxn ang="0">
                <a:pos x="connsiteX41586" y="connsiteY41586"/>
              </a:cxn>
              <a:cxn ang="0">
                <a:pos x="connsiteX41587" y="connsiteY41587"/>
              </a:cxn>
              <a:cxn ang="0">
                <a:pos x="connsiteX41588" y="connsiteY41588"/>
              </a:cxn>
              <a:cxn ang="0">
                <a:pos x="connsiteX41589" y="connsiteY41589"/>
              </a:cxn>
              <a:cxn ang="0">
                <a:pos x="connsiteX41590" y="connsiteY41590"/>
              </a:cxn>
              <a:cxn ang="0">
                <a:pos x="connsiteX41591" y="connsiteY41591"/>
              </a:cxn>
              <a:cxn ang="0">
                <a:pos x="connsiteX41592" y="connsiteY41592"/>
              </a:cxn>
              <a:cxn ang="0">
                <a:pos x="connsiteX41593" y="connsiteY41593"/>
              </a:cxn>
              <a:cxn ang="0">
                <a:pos x="connsiteX41594" y="connsiteY41594"/>
              </a:cxn>
              <a:cxn ang="0">
                <a:pos x="connsiteX41595" y="connsiteY41595"/>
              </a:cxn>
              <a:cxn ang="0">
                <a:pos x="connsiteX41596" y="connsiteY41596"/>
              </a:cxn>
              <a:cxn ang="0">
                <a:pos x="connsiteX41597" y="connsiteY41597"/>
              </a:cxn>
              <a:cxn ang="0">
                <a:pos x="connsiteX41598" y="connsiteY41598"/>
              </a:cxn>
              <a:cxn ang="0">
                <a:pos x="connsiteX41599" y="connsiteY41599"/>
              </a:cxn>
              <a:cxn ang="0">
                <a:pos x="connsiteX41600" y="connsiteY41600"/>
              </a:cxn>
              <a:cxn ang="0">
                <a:pos x="connsiteX41601" y="connsiteY41601"/>
              </a:cxn>
              <a:cxn ang="0">
                <a:pos x="connsiteX41602" y="connsiteY41602"/>
              </a:cxn>
              <a:cxn ang="0">
                <a:pos x="connsiteX41603" y="connsiteY41603"/>
              </a:cxn>
              <a:cxn ang="0">
                <a:pos x="connsiteX41604" y="connsiteY41604"/>
              </a:cxn>
              <a:cxn ang="0">
                <a:pos x="connsiteX41605" y="connsiteY41605"/>
              </a:cxn>
              <a:cxn ang="0">
                <a:pos x="connsiteX41606" y="connsiteY41606"/>
              </a:cxn>
              <a:cxn ang="0">
                <a:pos x="connsiteX41607" y="connsiteY41607"/>
              </a:cxn>
              <a:cxn ang="0">
                <a:pos x="connsiteX41608" y="connsiteY41608"/>
              </a:cxn>
              <a:cxn ang="0">
                <a:pos x="connsiteX41609" y="connsiteY41609"/>
              </a:cxn>
              <a:cxn ang="0">
                <a:pos x="connsiteX41610" y="connsiteY41610"/>
              </a:cxn>
              <a:cxn ang="0">
                <a:pos x="connsiteX41611" y="connsiteY41611"/>
              </a:cxn>
              <a:cxn ang="0">
                <a:pos x="connsiteX41612" y="connsiteY41612"/>
              </a:cxn>
              <a:cxn ang="0">
                <a:pos x="connsiteX41613" y="connsiteY41613"/>
              </a:cxn>
              <a:cxn ang="0">
                <a:pos x="connsiteX41614" y="connsiteY41614"/>
              </a:cxn>
              <a:cxn ang="0">
                <a:pos x="connsiteX41615" y="connsiteY41615"/>
              </a:cxn>
              <a:cxn ang="0">
                <a:pos x="connsiteX41616" y="connsiteY41616"/>
              </a:cxn>
              <a:cxn ang="0">
                <a:pos x="connsiteX41617" y="connsiteY41617"/>
              </a:cxn>
              <a:cxn ang="0">
                <a:pos x="connsiteX41618" y="connsiteY41618"/>
              </a:cxn>
              <a:cxn ang="0">
                <a:pos x="connsiteX41619" y="connsiteY41619"/>
              </a:cxn>
              <a:cxn ang="0">
                <a:pos x="connsiteX41620" y="connsiteY41620"/>
              </a:cxn>
              <a:cxn ang="0">
                <a:pos x="connsiteX41621" y="connsiteY41621"/>
              </a:cxn>
              <a:cxn ang="0">
                <a:pos x="connsiteX41622" y="connsiteY41622"/>
              </a:cxn>
              <a:cxn ang="0">
                <a:pos x="connsiteX41623" y="connsiteY41623"/>
              </a:cxn>
              <a:cxn ang="0">
                <a:pos x="connsiteX41624" y="connsiteY41624"/>
              </a:cxn>
              <a:cxn ang="0">
                <a:pos x="connsiteX41625" y="connsiteY41625"/>
              </a:cxn>
              <a:cxn ang="0">
                <a:pos x="connsiteX41626" y="connsiteY41626"/>
              </a:cxn>
              <a:cxn ang="0">
                <a:pos x="connsiteX41627" y="connsiteY41627"/>
              </a:cxn>
              <a:cxn ang="0">
                <a:pos x="connsiteX41628" y="connsiteY41628"/>
              </a:cxn>
              <a:cxn ang="0">
                <a:pos x="connsiteX41629" y="connsiteY41629"/>
              </a:cxn>
              <a:cxn ang="0">
                <a:pos x="connsiteX41630" y="connsiteY41630"/>
              </a:cxn>
              <a:cxn ang="0">
                <a:pos x="connsiteX41631" y="connsiteY41631"/>
              </a:cxn>
              <a:cxn ang="0">
                <a:pos x="connsiteX41632" y="connsiteY41632"/>
              </a:cxn>
              <a:cxn ang="0">
                <a:pos x="connsiteX41633" y="connsiteY41633"/>
              </a:cxn>
              <a:cxn ang="0">
                <a:pos x="connsiteX41634" y="connsiteY41634"/>
              </a:cxn>
              <a:cxn ang="0">
                <a:pos x="connsiteX41635" y="connsiteY41635"/>
              </a:cxn>
              <a:cxn ang="0">
                <a:pos x="connsiteX41636" y="connsiteY41636"/>
              </a:cxn>
              <a:cxn ang="0">
                <a:pos x="connsiteX41637" y="connsiteY41637"/>
              </a:cxn>
              <a:cxn ang="0">
                <a:pos x="connsiteX41638" y="connsiteY41638"/>
              </a:cxn>
              <a:cxn ang="0">
                <a:pos x="connsiteX41639" y="connsiteY41639"/>
              </a:cxn>
              <a:cxn ang="0">
                <a:pos x="connsiteX41640" y="connsiteY41640"/>
              </a:cxn>
              <a:cxn ang="0">
                <a:pos x="connsiteX41641" y="connsiteY41641"/>
              </a:cxn>
              <a:cxn ang="0">
                <a:pos x="connsiteX41642" y="connsiteY41642"/>
              </a:cxn>
              <a:cxn ang="0">
                <a:pos x="connsiteX41643" y="connsiteY41643"/>
              </a:cxn>
              <a:cxn ang="0">
                <a:pos x="connsiteX41644" y="connsiteY41644"/>
              </a:cxn>
              <a:cxn ang="0">
                <a:pos x="connsiteX41645" y="connsiteY41645"/>
              </a:cxn>
              <a:cxn ang="0">
                <a:pos x="connsiteX41646" y="connsiteY41646"/>
              </a:cxn>
              <a:cxn ang="0">
                <a:pos x="connsiteX41647" y="connsiteY41647"/>
              </a:cxn>
              <a:cxn ang="0">
                <a:pos x="connsiteX41648" y="connsiteY41648"/>
              </a:cxn>
              <a:cxn ang="0">
                <a:pos x="connsiteX41649" y="connsiteY41649"/>
              </a:cxn>
              <a:cxn ang="0">
                <a:pos x="connsiteX41650" y="connsiteY41650"/>
              </a:cxn>
              <a:cxn ang="0">
                <a:pos x="connsiteX41651" y="connsiteY41651"/>
              </a:cxn>
              <a:cxn ang="0">
                <a:pos x="connsiteX41652" y="connsiteY41652"/>
              </a:cxn>
              <a:cxn ang="0">
                <a:pos x="connsiteX41653" y="connsiteY41653"/>
              </a:cxn>
              <a:cxn ang="0">
                <a:pos x="connsiteX41654" y="connsiteY41654"/>
              </a:cxn>
              <a:cxn ang="0">
                <a:pos x="connsiteX41655" y="connsiteY41655"/>
              </a:cxn>
              <a:cxn ang="0">
                <a:pos x="connsiteX41656" y="connsiteY41656"/>
              </a:cxn>
              <a:cxn ang="0">
                <a:pos x="connsiteX41657" y="connsiteY41657"/>
              </a:cxn>
              <a:cxn ang="0">
                <a:pos x="connsiteX41658" y="connsiteY41658"/>
              </a:cxn>
              <a:cxn ang="0">
                <a:pos x="connsiteX41659" y="connsiteY41659"/>
              </a:cxn>
              <a:cxn ang="0">
                <a:pos x="connsiteX41660" y="connsiteY41660"/>
              </a:cxn>
              <a:cxn ang="0">
                <a:pos x="connsiteX41661" y="connsiteY41661"/>
              </a:cxn>
              <a:cxn ang="0">
                <a:pos x="connsiteX41662" y="connsiteY41662"/>
              </a:cxn>
              <a:cxn ang="0">
                <a:pos x="connsiteX41663" y="connsiteY41663"/>
              </a:cxn>
              <a:cxn ang="0">
                <a:pos x="connsiteX41664" y="connsiteY41664"/>
              </a:cxn>
              <a:cxn ang="0">
                <a:pos x="connsiteX41665" y="connsiteY41665"/>
              </a:cxn>
              <a:cxn ang="0">
                <a:pos x="connsiteX41666" y="connsiteY41666"/>
              </a:cxn>
              <a:cxn ang="0">
                <a:pos x="connsiteX41667" y="connsiteY41667"/>
              </a:cxn>
              <a:cxn ang="0">
                <a:pos x="connsiteX41668" y="connsiteY41668"/>
              </a:cxn>
              <a:cxn ang="0">
                <a:pos x="connsiteX41669" y="connsiteY41669"/>
              </a:cxn>
              <a:cxn ang="0">
                <a:pos x="connsiteX41670" y="connsiteY41670"/>
              </a:cxn>
              <a:cxn ang="0">
                <a:pos x="connsiteX41671" y="connsiteY41671"/>
              </a:cxn>
              <a:cxn ang="0">
                <a:pos x="connsiteX41672" y="connsiteY41672"/>
              </a:cxn>
              <a:cxn ang="0">
                <a:pos x="connsiteX41673" y="connsiteY41673"/>
              </a:cxn>
              <a:cxn ang="0">
                <a:pos x="connsiteX41674" y="connsiteY41674"/>
              </a:cxn>
              <a:cxn ang="0">
                <a:pos x="connsiteX41675" y="connsiteY41675"/>
              </a:cxn>
              <a:cxn ang="0">
                <a:pos x="connsiteX41676" y="connsiteY41676"/>
              </a:cxn>
              <a:cxn ang="0">
                <a:pos x="connsiteX41677" y="connsiteY41677"/>
              </a:cxn>
              <a:cxn ang="0">
                <a:pos x="connsiteX41678" y="connsiteY41678"/>
              </a:cxn>
              <a:cxn ang="0">
                <a:pos x="connsiteX41679" y="connsiteY41679"/>
              </a:cxn>
              <a:cxn ang="0">
                <a:pos x="connsiteX41680" y="connsiteY41680"/>
              </a:cxn>
              <a:cxn ang="0">
                <a:pos x="connsiteX41681" y="connsiteY41681"/>
              </a:cxn>
              <a:cxn ang="0">
                <a:pos x="connsiteX41682" y="connsiteY41682"/>
              </a:cxn>
              <a:cxn ang="0">
                <a:pos x="connsiteX41683" y="connsiteY41683"/>
              </a:cxn>
              <a:cxn ang="0">
                <a:pos x="connsiteX41684" y="connsiteY41684"/>
              </a:cxn>
              <a:cxn ang="0">
                <a:pos x="connsiteX41685" y="connsiteY41685"/>
              </a:cxn>
              <a:cxn ang="0">
                <a:pos x="connsiteX41686" y="connsiteY41686"/>
              </a:cxn>
              <a:cxn ang="0">
                <a:pos x="connsiteX41687" y="connsiteY41687"/>
              </a:cxn>
              <a:cxn ang="0">
                <a:pos x="connsiteX41688" y="connsiteY41688"/>
              </a:cxn>
              <a:cxn ang="0">
                <a:pos x="connsiteX41689" y="connsiteY41689"/>
              </a:cxn>
              <a:cxn ang="0">
                <a:pos x="connsiteX41690" y="connsiteY41690"/>
              </a:cxn>
              <a:cxn ang="0">
                <a:pos x="connsiteX41691" y="connsiteY41691"/>
              </a:cxn>
              <a:cxn ang="0">
                <a:pos x="connsiteX41692" y="connsiteY41692"/>
              </a:cxn>
              <a:cxn ang="0">
                <a:pos x="connsiteX41693" y="connsiteY41693"/>
              </a:cxn>
              <a:cxn ang="0">
                <a:pos x="connsiteX41694" y="connsiteY41694"/>
              </a:cxn>
              <a:cxn ang="0">
                <a:pos x="connsiteX41695" y="connsiteY41695"/>
              </a:cxn>
              <a:cxn ang="0">
                <a:pos x="connsiteX41696" y="connsiteY41696"/>
              </a:cxn>
              <a:cxn ang="0">
                <a:pos x="connsiteX41697" y="connsiteY41697"/>
              </a:cxn>
              <a:cxn ang="0">
                <a:pos x="connsiteX41698" y="connsiteY41698"/>
              </a:cxn>
              <a:cxn ang="0">
                <a:pos x="connsiteX41699" y="connsiteY41699"/>
              </a:cxn>
              <a:cxn ang="0">
                <a:pos x="connsiteX41700" y="connsiteY41700"/>
              </a:cxn>
              <a:cxn ang="0">
                <a:pos x="connsiteX41701" y="connsiteY41701"/>
              </a:cxn>
              <a:cxn ang="0">
                <a:pos x="connsiteX41702" y="connsiteY41702"/>
              </a:cxn>
              <a:cxn ang="0">
                <a:pos x="connsiteX41703" y="connsiteY41703"/>
              </a:cxn>
              <a:cxn ang="0">
                <a:pos x="connsiteX41704" y="connsiteY41704"/>
              </a:cxn>
              <a:cxn ang="0">
                <a:pos x="connsiteX41705" y="connsiteY41705"/>
              </a:cxn>
              <a:cxn ang="0">
                <a:pos x="connsiteX41706" y="connsiteY41706"/>
              </a:cxn>
              <a:cxn ang="0">
                <a:pos x="connsiteX41707" y="connsiteY41707"/>
              </a:cxn>
              <a:cxn ang="0">
                <a:pos x="connsiteX41708" y="connsiteY41708"/>
              </a:cxn>
              <a:cxn ang="0">
                <a:pos x="connsiteX41709" y="connsiteY41709"/>
              </a:cxn>
              <a:cxn ang="0">
                <a:pos x="connsiteX41710" y="connsiteY41710"/>
              </a:cxn>
              <a:cxn ang="0">
                <a:pos x="connsiteX41711" y="connsiteY41711"/>
              </a:cxn>
              <a:cxn ang="0">
                <a:pos x="connsiteX41712" y="connsiteY41712"/>
              </a:cxn>
              <a:cxn ang="0">
                <a:pos x="connsiteX41713" y="connsiteY41713"/>
              </a:cxn>
              <a:cxn ang="0">
                <a:pos x="connsiteX41714" y="connsiteY41714"/>
              </a:cxn>
              <a:cxn ang="0">
                <a:pos x="connsiteX41715" y="connsiteY41715"/>
              </a:cxn>
              <a:cxn ang="0">
                <a:pos x="connsiteX41716" y="connsiteY41716"/>
              </a:cxn>
              <a:cxn ang="0">
                <a:pos x="connsiteX41717" y="connsiteY41717"/>
              </a:cxn>
              <a:cxn ang="0">
                <a:pos x="connsiteX41718" y="connsiteY41718"/>
              </a:cxn>
              <a:cxn ang="0">
                <a:pos x="connsiteX41719" y="connsiteY41719"/>
              </a:cxn>
              <a:cxn ang="0">
                <a:pos x="connsiteX41720" y="connsiteY41720"/>
              </a:cxn>
              <a:cxn ang="0">
                <a:pos x="connsiteX41721" y="connsiteY41721"/>
              </a:cxn>
              <a:cxn ang="0">
                <a:pos x="connsiteX41722" y="connsiteY41722"/>
              </a:cxn>
              <a:cxn ang="0">
                <a:pos x="connsiteX41723" y="connsiteY41723"/>
              </a:cxn>
              <a:cxn ang="0">
                <a:pos x="connsiteX41724" y="connsiteY41724"/>
              </a:cxn>
              <a:cxn ang="0">
                <a:pos x="connsiteX41725" y="connsiteY41725"/>
              </a:cxn>
              <a:cxn ang="0">
                <a:pos x="connsiteX41726" y="connsiteY41726"/>
              </a:cxn>
              <a:cxn ang="0">
                <a:pos x="connsiteX41727" y="connsiteY41727"/>
              </a:cxn>
              <a:cxn ang="0">
                <a:pos x="connsiteX41728" y="connsiteY41728"/>
              </a:cxn>
              <a:cxn ang="0">
                <a:pos x="connsiteX41729" y="connsiteY41729"/>
              </a:cxn>
              <a:cxn ang="0">
                <a:pos x="connsiteX41730" y="connsiteY41730"/>
              </a:cxn>
              <a:cxn ang="0">
                <a:pos x="connsiteX41731" y="connsiteY41731"/>
              </a:cxn>
              <a:cxn ang="0">
                <a:pos x="connsiteX41732" y="connsiteY41732"/>
              </a:cxn>
              <a:cxn ang="0">
                <a:pos x="connsiteX41733" y="connsiteY41733"/>
              </a:cxn>
              <a:cxn ang="0">
                <a:pos x="connsiteX41734" y="connsiteY41734"/>
              </a:cxn>
              <a:cxn ang="0">
                <a:pos x="connsiteX41735" y="connsiteY41735"/>
              </a:cxn>
              <a:cxn ang="0">
                <a:pos x="connsiteX41736" y="connsiteY41736"/>
              </a:cxn>
              <a:cxn ang="0">
                <a:pos x="connsiteX41737" y="connsiteY41737"/>
              </a:cxn>
              <a:cxn ang="0">
                <a:pos x="connsiteX41738" y="connsiteY41738"/>
              </a:cxn>
              <a:cxn ang="0">
                <a:pos x="connsiteX41739" y="connsiteY41739"/>
              </a:cxn>
              <a:cxn ang="0">
                <a:pos x="connsiteX41740" y="connsiteY41740"/>
              </a:cxn>
              <a:cxn ang="0">
                <a:pos x="connsiteX41741" y="connsiteY41741"/>
              </a:cxn>
              <a:cxn ang="0">
                <a:pos x="connsiteX41742" y="connsiteY41742"/>
              </a:cxn>
              <a:cxn ang="0">
                <a:pos x="connsiteX41743" y="connsiteY41743"/>
              </a:cxn>
              <a:cxn ang="0">
                <a:pos x="connsiteX41744" y="connsiteY41744"/>
              </a:cxn>
              <a:cxn ang="0">
                <a:pos x="connsiteX41745" y="connsiteY41745"/>
              </a:cxn>
              <a:cxn ang="0">
                <a:pos x="connsiteX41746" y="connsiteY41746"/>
              </a:cxn>
              <a:cxn ang="0">
                <a:pos x="connsiteX41747" y="connsiteY41747"/>
              </a:cxn>
              <a:cxn ang="0">
                <a:pos x="connsiteX41748" y="connsiteY41748"/>
              </a:cxn>
              <a:cxn ang="0">
                <a:pos x="connsiteX41749" y="connsiteY41749"/>
              </a:cxn>
              <a:cxn ang="0">
                <a:pos x="connsiteX41750" y="connsiteY41750"/>
              </a:cxn>
              <a:cxn ang="0">
                <a:pos x="connsiteX41751" y="connsiteY41751"/>
              </a:cxn>
              <a:cxn ang="0">
                <a:pos x="connsiteX41752" y="connsiteY41752"/>
              </a:cxn>
              <a:cxn ang="0">
                <a:pos x="connsiteX41753" y="connsiteY41753"/>
              </a:cxn>
              <a:cxn ang="0">
                <a:pos x="connsiteX41754" y="connsiteY41754"/>
              </a:cxn>
              <a:cxn ang="0">
                <a:pos x="connsiteX41755" y="connsiteY41755"/>
              </a:cxn>
              <a:cxn ang="0">
                <a:pos x="connsiteX41756" y="connsiteY41756"/>
              </a:cxn>
              <a:cxn ang="0">
                <a:pos x="connsiteX41757" y="connsiteY41757"/>
              </a:cxn>
              <a:cxn ang="0">
                <a:pos x="connsiteX41758" y="connsiteY41758"/>
              </a:cxn>
              <a:cxn ang="0">
                <a:pos x="connsiteX41759" y="connsiteY41759"/>
              </a:cxn>
              <a:cxn ang="0">
                <a:pos x="connsiteX41760" y="connsiteY41760"/>
              </a:cxn>
              <a:cxn ang="0">
                <a:pos x="connsiteX41761" y="connsiteY41761"/>
              </a:cxn>
              <a:cxn ang="0">
                <a:pos x="connsiteX41762" y="connsiteY41762"/>
              </a:cxn>
              <a:cxn ang="0">
                <a:pos x="connsiteX41763" y="connsiteY41763"/>
              </a:cxn>
              <a:cxn ang="0">
                <a:pos x="connsiteX41764" y="connsiteY41764"/>
              </a:cxn>
              <a:cxn ang="0">
                <a:pos x="connsiteX41765" y="connsiteY41765"/>
              </a:cxn>
              <a:cxn ang="0">
                <a:pos x="connsiteX41766" y="connsiteY41766"/>
              </a:cxn>
              <a:cxn ang="0">
                <a:pos x="connsiteX41767" y="connsiteY41767"/>
              </a:cxn>
              <a:cxn ang="0">
                <a:pos x="connsiteX41768" y="connsiteY41768"/>
              </a:cxn>
              <a:cxn ang="0">
                <a:pos x="connsiteX41769" y="connsiteY41769"/>
              </a:cxn>
              <a:cxn ang="0">
                <a:pos x="connsiteX41770" y="connsiteY41770"/>
              </a:cxn>
              <a:cxn ang="0">
                <a:pos x="connsiteX41771" y="connsiteY41771"/>
              </a:cxn>
              <a:cxn ang="0">
                <a:pos x="connsiteX41772" y="connsiteY41772"/>
              </a:cxn>
              <a:cxn ang="0">
                <a:pos x="connsiteX41773" y="connsiteY41773"/>
              </a:cxn>
              <a:cxn ang="0">
                <a:pos x="connsiteX41774" y="connsiteY41774"/>
              </a:cxn>
              <a:cxn ang="0">
                <a:pos x="connsiteX41775" y="connsiteY41775"/>
              </a:cxn>
              <a:cxn ang="0">
                <a:pos x="connsiteX41776" y="connsiteY41776"/>
              </a:cxn>
              <a:cxn ang="0">
                <a:pos x="connsiteX41777" y="connsiteY41777"/>
              </a:cxn>
              <a:cxn ang="0">
                <a:pos x="connsiteX41778" y="connsiteY41778"/>
              </a:cxn>
              <a:cxn ang="0">
                <a:pos x="connsiteX41779" y="connsiteY41779"/>
              </a:cxn>
              <a:cxn ang="0">
                <a:pos x="connsiteX41780" y="connsiteY41780"/>
              </a:cxn>
              <a:cxn ang="0">
                <a:pos x="connsiteX41781" y="connsiteY41781"/>
              </a:cxn>
              <a:cxn ang="0">
                <a:pos x="connsiteX41782" y="connsiteY41782"/>
              </a:cxn>
              <a:cxn ang="0">
                <a:pos x="connsiteX41783" y="connsiteY41783"/>
              </a:cxn>
              <a:cxn ang="0">
                <a:pos x="connsiteX41784" y="connsiteY41784"/>
              </a:cxn>
              <a:cxn ang="0">
                <a:pos x="connsiteX41785" y="connsiteY41785"/>
              </a:cxn>
              <a:cxn ang="0">
                <a:pos x="connsiteX41786" y="connsiteY41786"/>
              </a:cxn>
              <a:cxn ang="0">
                <a:pos x="connsiteX41787" y="connsiteY41787"/>
              </a:cxn>
              <a:cxn ang="0">
                <a:pos x="connsiteX41788" y="connsiteY41788"/>
              </a:cxn>
              <a:cxn ang="0">
                <a:pos x="connsiteX41789" y="connsiteY41789"/>
              </a:cxn>
              <a:cxn ang="0">
                <a:pos x="connsiteX41790" y="connsiteY41790"/>
              </a:cxn>
              <a:cxn ang="0">
                <a:pos x="connsiteX41791" y="connsiteY41791"/>
              </a:cxn>
              <a:cxn ang="0">
                <a:pos x="connsiteX41792" y="connsiteY41792"/>
              </a:cxn>
              <a:cxn ang="0">
                <a:pos x="connsiteX41793" y="connsiteY41793"/>
              </a:cxn>
              <a:cxn ang="0">
                <a:pos x="connsiteX41794" y="connsiteY41794"/>
              </a:cxn>
              <a:cxn ang="0">
                <a:pos x="connsiteX41795" y="connsiteY41795"/>
              </a:cxn>
              <a:cxn ang="0">
                <a:pos x="connsiteX41796" y="connsiteY41796"/>
              </a:cxn>
              <a:cxn ang="0">
                <a:pos x="connsiteX41797" y="connsiteY41797"/>
              </a:cxn>
              <a:cxn ang="0">
                <a:pos x="connsiteX41798" y="connsiteY41798"/>
              </a:cxn>
              <a:cxn ang="0">
                <a:pos x="connsiteX41799" y="connsiteY41799"/>
              </a:cxn>
              <a:cxn ang="0">
                <a:pos x="connsiteX41800" y="connsiteY41800"/>
              </a:cxn>
              <a:cxn ang="0">
                <a:pos x="connsiteX41801" y="connsiteY41801"/>
              </a:cxn>
              <a:cxn ang="0">
                <a:pos x="connsiteX41802" y="connsiteY41802"/>
              </a:cxn>
              <a:cxn ang="0">
                <a:pos x="connsiteX41803" y="connsiteY41803"/>
              </a:cxn>
              <a:cxn ang="0">
                <a:pos x="connsiteX41804" y="connsiteY41804"/>
              </a:cxn>
              <a:cxn ang="0">
                <a:pos x="connsiteX41805" y="connsiteY41805"/>
              </a:cxn>
              <a:cxn ang="0">
                <a:pos x="connsiteX41806" y="connsiteY41806"/>
              </a:cxn>
              <a:cxn ang="0">
                <a:pos x="connsiteX41807" y="connsiteY41807"/>
              </a:cxn>
              <a:cxn ang="0">
                <a:pos x="connsiteX41808" y="connsiteY41808"/>
              </a:cxn>
              <a:cxn ang="0">
                <a:pos x="connsiteX41809" y="connsiteY41809"/>
              </a:cxn>
              <a:cxn ang="0">
                <a:pos x="connsiteX41810" y="connsiteY41810"/>
              </a:cxn>
              <a:cxn ang="0">
                <a:pos x="connsiteX41811" y="connsiteY41811"/>
              </a:cxn>
              <a:cxn ang="0">
                <a:pos x="connsiteX41812" y="connsiteY41812"/>
              </a:cxn>
              <a:cxn ang="0">
                <a:pos x="connsiteX41813" y="connsiteY41813"/>
              </a:cxn>
              <a:cxn ang="0">
                <a:pos x="connsiteX41814" y="connsiteY41814"/>
              </a:cxn>
              <a:cxn ang="0">
                <a:pos x="connsiteX41815" y="connsiteY41815"/>
              </a:cxn>
              <a:cxn ang="0">
                <a:pos x="connsiteX41816" y="connsiteY41816"/>
              </a:cxn>
              <a:cxn ang="0">
                <a:pos x="connsiteX41817" y="connsiteY41817"/>
              </a:cxn>
              <a:cxn ang="0">
                <a:pos x="connsiteX41818" y="connsiteY41818"/>
              </a:cxn>
              <a:cxn ang="0">
                <a:pos x="connsiteX41819" y="connsiteY41819"/>
              </a:cxn>
              <a:cxn ang="0">
                <a:pos x="connsiteX41820" y="connsiteY41820"/>
              </a:cxn>
              <a:cxn ang="0">
                <a:pos x="connsiteX41821" y="connsiteY41821"/>
              </a:cxn>
              <a:cxn ang="0">
                <a:pos x="connsiteX41822" y="connsiteY41822"/>
              </a:cxn>
              <a:cxn ang="0">
                <a:pos x="connsiteX41823" y="connsiteY41823"/>
              </a:cxn>
              <a:cxn ang="0">
                <a:pos x="connsiteX41824" y="connsiteY41824"/>
              </a:cxn>
              <a:cxn ang="0">
                <a:pos x="connsiteX41825" y="connsiteY41825"/>
              </a:cxn>
              <a:cxn ang="0">
                <a:pos x="connsiteX41826" y="connsiteY41826"/>
              </a:cxn>
              <a:cxn ang="0">
                <a:pos x="connsiteX41827" y="connsiteY41827"/>
              </a:cxn>
              <a:cxn ang="0">
                <a:pos x="connsiteX41828" y="connsiteY41828"/>
              </a:cxn>
              <a:cxn ang="0">
                <a:pos x="connsiteX41829" y="connsiteY41829"/>
              </a:cxn>
              <a:cxn ang="0">
                <a:pos x="connsiteX41830" y="connsiteY41830"/>
              </a:cxn>
              <a:cxn ang="0">
                <a:pos x="connsiteX41831" y="connsiteY41831"/>
              </a:cxn>
              <a:cxn ang="0">
                <a:pos x="connsiteX41832" y="connsiteY41832"/>
              </a:cxn>
              <a:cxn ang="0">
                <a:pos x="connsiteX41833" y="connsiteY41833"/>
              </a:cxn>
              <a:cxn ang="0">
                <a:pos x="connsiteX41834" y="connsiteY41834"/>
              </a:cxn>
              <a:cxn ang="0">
                <a:pos x="connsiteX41835" y="connsiteY41835"/>
              </a:cxn>
              <a:cxn ang="0">
                <a:pos x="connsiteX41836" y="connsiteY41836"/>
              </a:cxn>
              <a:cxn ang="0">
                <a:pos x="connsiteX41837" y="connsiteY41837"/>
              </a:cxn>
              <a:cxn ang="0">
                <a:pos x="connsiteX41838" y="connsiteY41838"/>
              </a:cxn>
              <a:cxn ang="0">
                <a:pos x="connsiteX41839" y="connsiteY41839"/>
              </a:cxn>
              <a:cxn ang="0">
                <a:pos x="connsiteX41840" y="connsiteY41840"/>
              </a:cxn>
              <a:cxn ang="0">
                <a:pos x="connsiteX41841" y="connsiteY41841"/>
              </a:cxn>
              <a:cxn ang="0">
                <a:pos x="connsiteX41842" y="connsiteY41842"/>
              </a:cxn>
              <a:cxn ang="0">
                <a:pos x="connsiteX41843" y="connsiteY41843"/>
              </a:cxn>
              <a:cxn ang="0">
                <a:pos x="connsiteX41844" y="connsiteY41844"/>
              </a:cxn>
              <a:cxn ang="0">
                <a:pos x="connsiteX41845" y="connsiteY41845"/>
              </a:cxn>
              <a:cxn ang="0">
                <a:pos x="connsiteX41846" y="connsiteY41846"/>
              </a:cxn>
              <a:cxn ang="0">
                <a:pos x="connsiteX41847" y="connsiteY41847"/>
              </a:cxn>
              <a:cxn ang="0">
                <a:pos x="connsiteX41848" y="connsiteY41848"/>
              </a:cxn>
              <a:cxn ang="0">
                <a:pos x="connsiteX41849" y="connsiteY41849"/>
              </a:cxn>
              <a:cxn ang="0">
                <a:pos x="connsiteX41850" y="connsiteY41850"/>
              </a:cxn>
              <a:cxn ang="0">
                <a:pos x="connsiteX41851" y="connsiteY41851"/>
              </a:cxn>
              <a:cxn ang="0">
                <a:pos x="connsiteX41852" y="connsiteY41852"/>
              </a:cxn>
              <a:cxn ang="0">
                <a:pos x="connsiteX41853" y="connsiteY41853"/>
              </a:cxn>
              <a:cxn ang="0">
                <a:pos x="connsiteX41854" y="connsiteY41854"/>
              </a:cxn>
              <a:cxn ang="0">
                <a:pos x="connsiteX41855" y="connsiteY41855"/>
              </a:cxn>
              <a:cxn ang="0">
                <a:pos x="connsiteX41856" y="connsiteY41856"/>
              </a:cxn>
              <a:cxn ang="0">
                <a:pos x="connsiteX41857" y="connsiteY41857"/>
              </a:cxn>
              <a:cxn ang="0">
                <a:pos x="connsiteX41858" y="connsiteY41858"/>
              </a:cxn>
              <a:cxn ang="0">
                <a:pos x="connsiteX41859" y="connsiteY41859"/>
              </a:cxn>
              <a:cxn ang="0">
                <a:pos x="connsiteX41860" y="connsiteY41860"/>
              </a:cxn>
              <a:cxn ang="0">
                <a:pos x="connsiteX41861" y="connsiteY41861"/>
              </a:cxn>
              <a:cxn ang="0">
                <a:pos x="connsiteX41862" y="connsiteY41862"/>
              </a:cxn>
              <a:cxn ang="0">
                <a:pos x="connsiteX41863" y="connsiteY41863"/>
              </a:cxn>
              <a:cxn ang="0">
                <a:pos x="connsiteX41864" y="connsiteY41864"/>
              </a:cxn>
              <a:cxn ang="0">
                <a:pos x="connsiteX41865" y="connsiteY41865"/>
              </a:cxn>
              <a:cxn ang="0">
                <a:pos x="connsiteX41866" y="connsiteY41866"/>
              </a:cxn>
              <a:cxn ang="0">
                <a:pos x="connsiteX41867" y="connsiteY41867"/>
              </a:cxn>
              <a:cxn ang="0">
                <a:pos x="connsiteX41868" y="connsiteY41868"/>
              </a:cxn>
              <a:cxn ang="0">
                <a:pos x="connsiteX41869" y="connsiteY41869"/>
              </a:cxn>
              <a:cxn ang="0">
                <a:pos x="connsiteX41870" y="connsiteY41870"/>
              </a:cxn>
              <a:cxn ang="0">
                <a:pos x="connsiteX41871" y="connsiteY41871"/>
              </a:cxn>
              <a:cxn ang="0">
                <a:pos x="connsiteX41872" y="connsiteY41872"/>
              </a:cxn>
              <a:cxn ang="0">
                <a:pos x="connsiteX41873" y="connsiteY41873"/>
              </a:cxn>
              <a:cxn ang="0">
                <a:pos x="connsiteX41874" y="connsiteY41874"/>
              </a:cxn>
              <a:cxn ang="0">
                <a:pos x="connsiteX41875" y="connsiteY41875"/>
              </a:cxn>
              <a:cxn ang="0">
                <a:pos x="connsiteX41876" y="connsiteY41876"/>
              </a:cxn>
              <a:cxn ang="0">
                <a:pos x="connsiteX41877" y="connsiteY41877"/>
              </a:cxn>
              <a:cxn ang="0">
                <a:pos x="connsiteX41878" y="connsiteY41878"/>
              </a:cxn>
              <a:cxn ang="0">
                <a:pos x="connsiteX41879" y="connsiteY41879"/>
              </a:cxn>
              <a:cxn ang="0">
                <a:pos x="connsiteX41880" y="connsiteY41880"/>
              </a:cxn>
              <a:cxn ang="0">
                <a:pos x="connsiteX41881" y="connsiteY41881"/>
              </a:cxn>
              <a:cxn ang="0">
                <a:pos x="connsiteX41882" y="connsiteY41882"/>
              </a:cxn>
              <a:cxn ang="0">
                <a:pos x="connsiteX41883" y="connsiteY41883"/>
              </a:cxn>
              <a:cxn ang="0">
                <a:pos x="connsiteX41884" y="connsiteY41884"/>
              </a:cxn>
              <a:cxn ang="0">
                <a:pos x="connsiteX41885" y="connsiteY41885"/>
              </a:cxn>
              <a:cxn ang="0">
                <a:pos x="connsiteX41886" y="connsiteY41886"/>
              </a:cxn>
              <a:cxn ang="0">
                <a:pos x="connsiteX41887" y="connsiteY41887"/>
              </a:cxn>
              <a:cxn ang="0">
                <a:pos x="connsiteX41888" y="connsiteY41888"/>
              </a:cxn>
              <a:cxn ang="0">
                <a:pos x="connsiteX41889" y="connsiteY41889"/>
              </a:cxn>
              <a:cxn ang="0">
                <a:pos x="connsiteX41890" y="connsiteY41890"/>
              </a:cxn>
              <a:cxn ang="0">
                <a:pos x="connsiteX41891" y="connsiteY41891"/>
              </a:cxn>
              <a:cxn ang="0">
                <a:pos x="connsiteX41892" y="connsiteY41892"/>
              </a:cxn>
              <a:cxn ang="0">
                <a:pos x="connsiteX41893" y="connsiteY41893"/>
              </a:cxn>
              <a:cxn ang="0">
                <a:pos x="connsiteX41894" y="connsiteY41894"/>
              </a:cxn>
              <a:cxn ang="0">
                <a:pos x="connsiteX41895" y="connsiteY41895"/>
              </a:cxn>
              <a:cxn ang="0">
                <a:pos x="connsiteX41896" y="connsiteY41896"/>
              </a:cxn>
              <a:cxn ang="0">
                <a:pos x="connsiteX41897" y="connsiteY41897"/>
              </a:cxn>
              <a:cxn ang="0">
                <a:pos x="connsiteX41898" y="connsiteY41898"/>
              </a:cxn>
              <a:cxn ang="0">
                <a:pos x="connsiteX41899" y="connsiteY41899"/>
              </a:cxn>
              <a:cxn ang="0">
                <a:pos x="connsiteX41900" y="connsiteY41900"/>
              </a:cxn>
              <a:cxn ang="0">
                <a:pos x="connsiteX41901" y="connsiteY41901"/>
              </a:cxn>
              <a:cxn ang="0">
                <a:pos x="connsiteX41902" y="connsiteY41902"/>
              </a:cxn>
              <a:cxn ang="0">
                <a:pos x="connsiteX41903" y="connsiteY41903"/>
              </a:cxn>
              <a:cxn ang="0">
                <a:pos x="connsiteX41904" y="connsiteY41904"/>
              </a:cxn>
              <a:cxn ang="0">
                <a:pos x="connsiteX41905" y="connsiteY41905"/>
              </a:cxn>
              <a:cxn ang="0">
                <a:pos x="connsiteX41906" y="connsiteY41906"/>
              </a:cxn>
              <a:cxn ang="0">
                <a:pos x="connsiteX41907" y="connsiteY41907"/>
              </a:cxn>
              <a:cxn ang="0">
                <a:pos x="connsiteX41908" y="connsiteY41908"/>
              </a:cxn>
              <a:cxn ang="0">
                <a:pos x="connsiteX41909" y="connsiteY41909"/>
              </a:cxn>
              <a:cxn ang="0">
                <a:pos x="connsiteX41910" y="connsiteY41910"/>
              </a:cxn>
              <a:cxn ang="0">
                <a:pos x="connsiteX41911" y="connsiteY41911"/>
              </a:cxn>
              <a:cxn ang="0">
                <a:pos x="connsiteX41912" y="connsiteY41912"/>
              </a:cxn>
              <a:cxn ang="0">
                <a:pos x="connsiteX41913" y="connsiteY41913"/>
              </a:cxn>
              <a:cxn ang="0">
                <a:pos x="connsiteX41914" y="connsiteY41914"/>
              </a:cxn>
              <a:cxn ang="0">
                <a:pos x="connsiteX41915" y="connsiteY41915"/>
              </a:cxn>
              <a:cxn ang="0">
                <a:pos x="connsiteX41916" y="connsiteY41916"/>
              </a:cxn>
              <a:cxn ang="0">
                <a:pos x="connsiteX41917" y="connsiteY41917"/>
              </a:cxn>
              <a:cxn ang="0">
                <a:pos x="connsiteX41918" y="connsiteY41918"/>
              </a:cxn>
              <a:cxn ang="0">
                <a:pos x="connsiteX41919" y="connsiteY41919"/>
              </a:cxn>
              <a:cxn ang="0">
                <a:pos x="connsiteX41920" y="connsiteY41920"/>
              </a:cxn>
              <a:cxn ang="0">
                <a:pos x="connsiteX41921" y="connsiteY41921"/>
              </a:cxn>
              <a:cxn ang="0">
                <a:pos x="connsiteX41922" y="connsiteY41922"/>
              </a:cxn>
              <a:cxn ang="0">
                <a:pos x="connsiteX41923" y="connsiteY41923"/>
              </a:cxn>
              <a:cxn ang="0">
                <a:pos x="connsiteX41924" y="connsiteY41924"/>
              </a:cxn>
              <a:cxn ang="0">
                <a:pos x="connsiteX41925" y="connsiteY41925"/>
              </a:cxn>
              <a:cxn ang="0">
                <a:pos x="connsiteX41926" y="connsiteY41926"/>
              </a:cxn>
              <a:cxn ang="0">
                <a:pos x="connsiteX41927" y="connsiteY41927"/>
              </a:cxn>
              <a:cxn ang="0">
                <a:pos x="connsiteX41928" y="connsiteY41928"/>
              </a:cxn>
              <a:cxn ang="0">
                <a:pos x="connsiteX41929" y="connsiteY41929"/>
              </a:cxn>
              <a:cxn ang="0">
                <a:pos x="connsiteX41930" y="connsiteY41930"/>
              </a:cxn>
              <a:cxn ang="0">
                <a:pos x="connsiteX41931" y="connsiteY41931"/>
              </a:cxn>
              <a:cxn ang="0">
                <a:pos x="connsiteX41932" y="connsiteY41932"/>
              </a:cxn>
              <a:cxn ang="0">
                <a:pos x="connsiteX41933" y="connsiteY41933"/>
              </a:cxn>
              <a:cxn ang="0">
                <a:pos x="connsiteX41934" y="connsiteY41934"/>
              </a:cxn>
              <a:cxn ang="0">
                <a:pos x="connsiteX41935" y="connsiteY41935"/>
              </a:cxn>
              <a:cxn ang="0">
                <a:pos x="connsiteX41936" y="connsiteY41936"/>
              </a:cxn>
              <a:cxn ang="0">
                <a:pos x="connsiteX41937" y="connsiteY41937"/>
              </a:cxn>
              <a:cxn ang="0">
                <a:pos x="connsiteX41938" y="connsiteY41938"/>
              </a:cxn>
              <a:cxn ang="0">
                <a:pos x="connsiteX41939" y="connsiteY41939"/>
              </a:cxn>
              <a:cxn ang="0">
                <a:pos x="connsiteX41940" y="connsiteY41940"/>
              </a:cxn>
              <a:cxn ang="0">
                <a:pos x="connsiteX41941" y="connsiteY41941"/>
              </a:cxn>
              <a:cxn ang="0">
                <a:pos x="connsiteX41942" y="connsiteY41942"/>
              </a:cxn>
              <a:cxn ang="0">
                <a:pos x="connsiteX41943" y="connsiteY41943"/>
              </a:cxn>
              <a:cxn ang="0">
                <a:pos x="connsiteX41944" y="connsiteY41944"/>
              </a:cxn>
              <a:cxn ang="0">
                <a:pos x="connsiteX41945" y="connsiteY41945"/>
              </a:cxn>
              <a:cxn ang="0">
                <a:pos x="connsiteX41946" y="connsiteY41946"/>
              </a:cxn>
              <a:cxn ang="0">
                <a:pos x="connsiteX41947" y="connsiteY41947"/>
              </a:cxn>
              <a:cxn ang="0">
                <a:pos x="connsiteX41948" y="connsiteY41948"/>
              </a:cxn>
              <a:cxn ang="0">
                <a:pos x="connsiteX41949" y="connsiteY41949"/>
              </a:cxn>
              <a:cxn ang="0">
                <a:pos x="connsiteX41950" y="connsiteY41950"/>
              </a:cxn>
              <a:cxn ang="0">
                <a:pos x="connsiteX41951" y="connsiteY41951"/>
              </a:cxn>
              <a:cxn ang="0">
                <a:pos x="connsiteX41952" y="connsiteY41952"/>
              </a:cxn>
              <a:cxn ang="0">
                <a:pos x="connsiteX41953" y="connsiteY41953"/>
              </a:cxn>
              <a:cxn ang="0">
                <a:pos x="connsiteX41954" y="connsiteY41954"/>
              </a:cxn>
              <a:cxn ang="0">
                <a:pos x="connsiteX41955" y="connsiteY41955"/>
              </a:cxn>
              <a:cxn ang="0">
                <a:pos x="connsiteX41956" y="connsiteY41956"/>
              </a:cxn>
              <a:cxn ang="0">
                <a:pos x="connsiteX41957" y="connsiteY41957"/>
              </a:cxn>
              <a:cxn ang="0">
                <a:pos x="connsiteX41958" y="connsiteY41958"/>
              </a:cxn>
              <a:cxn ang="0">
                <a:pos x="connsiteX41959" y="connsiteY41959"/>
              </a:cxn>
              <a:cxn ang="0">
                <a:pos x="connsiteX41960" y="connsiteY41960"/>
              </a:cxn>
              <a:cxn ang="0">
                <a:pos x="connsiteX41961" y="connsiteY41961"/>
              </a:cxn>
              <a:cxn ang="0">
                <a:pos x="connsiteX41962" y="connsiteY41962"/>
              </a:cxn>
              <a:cxn ang="0">
                <a:pos x="connsiteX41963" y="connsiteY41963"/>
              </a:cxn>
              <a:cxn ang="0">
                <a:pos x="connsiteX41964" y="connsiteY41964"/>
              </a:cxn>
              <a:cxn ang="0">
                <a:pos x="connsiteX41965" y="connsiteY41965"/>
              </a:cxn>
              <a:cxn ang="0">
                <a:pos x="connsiteX41966" y="connsiteY41966"/>
              </a:cxn>
              <a:cxn ang="0">
                <a:pos x="connsiteX41967" y="connsiteY41967"/>
              </a:cxn>
              <a:cxn ang="0">
                <a:pos x="connsiteX41968" y="connsiteY41968"/>
              </a:cxn>
              <a:cxn ang="0">
                <a:pos x="connsiteX41969" y="connsiteY41969"/>
              </a:cxn>
              <a:cxn ang="0">
                <a:pos x="connsiteX41970" y="connsiteY41970"/>
              </a:cxn>
              <a:cxn ang="0">
                <a:pos x="connsiteX41971" y="connsiteY41971"/>
              </a:cxn>
              <a:cxn ang="0">
                <a:pos x="connsiteX41972" y="connsiteY41972"/>
              </a:cxn>
              <a:cxn ang="0">
                <a:pos x="connsiteX41973" y="connsiteY41973"/>
              </a:cxn>
              <a:cxn ang="0">
                <a:pos x="connsiteX41974" y="connsiteY41974"/>
              </a:cxn>
              <a:cxn ang="0">
                <a:pos x="connsiteX41975" y="connsiteY41975"/>
              </a:cxn>
              <a:cxn ang="0">
                <a:pos x="connsiteX41976" y="connsiteY41976"/>
              </a:cxn>
              <a:cxn ang="0">
                <a:pos x="connsiteX41977" y="connsiteY41977"/>
              </a:cxn>
              <a:cxn ang="0">
                <a:pos x="connsiteX41978" y="connsiteY41978"/>
              </a:cxn>
              <a:cxn ang="0">
                <a:pos x="connsiteX41979" y="connsiteY41979"/>
              </a:cxn>
              <a:cxn ang="0">
                <a:pos x="connsiteX41980" y="connsiteY41980"/>
              </a:cxn>
              <a:cxn ang="0">
                <a:pos x="connsiteX41981" y="connsiteY41981"/>
              </a:cxn>
              <a:cxn ang="0">
                <a:pos x="connsiteX41982" y="connsiteY41982"/>
              </a:cxn>
              <a:cxn ang="0">
                <a:pos x="connsiteX41983" y="connsiteY41983"/>
              </a:cxn>
              <a:cxn ang="0">
                <a:pos x="connsiteX41984" y="connsiteY41984"/>
              </a:cxn>
              <a:cxn ang="0">
                <a:pos x="connsiteX41985" y="connsiteY41985"/>
              </a:cxn>
              <a:cxn ang="0">
                <a:pos x="connsiteX41986" y="connsiteY41986"/>
              </a:cxn>
              <a:cxn ang="0">
                <a:pos x="connsiteX41987" y="connsiteY41987"/>
              </a:cxn>
              <a:cxn ang="0">
                <a:pos x="connsiteX41988" y="connsiteY41988"/>
              </a:cxn>
              <a:cxn ang="0">
                <a:pos x="connsiteX41989" y="connsiteY41989"/>
              </a:cxn>
              <a:cxn ang="0">
                <a:pos x="connsiteX41990" y="connsiteY41990"/>
              </a:cxn>
              <a:cxn ang="0">
                <a:pos x="connsiteX41991" y="connsiteY41991"/>
              </a:cxn>
              <a:cxn ang="0">
                <a:pos x="connsiteX41992" y="connsiteY41992"/>
              </a:cxn>
              <a:cxn ang="0">
                <a:pos x="connsiteX41993" y="connsiteY41993"/>
              </a:cxn>
              <a:cxn ang="0">
                <a:pos x="connsiteX41994" y="connsiteY41994"/>
              </a:cxn>
              <a:cxn ang="0">
                <a:pos x="connsiteX41995" y="connsiteY41995"/>
              </a:cxn>
              <a:cxn ang="0">
                <a:pos x="connsiteX41996" y="connsiteY41996"/>
              </a:cxn>
              <a:cxn ang="0">
                <a:pos x="connsiteX41997" y="connsiteY41997"/>
              </a:cxn>
              <a:cxn ang="0">
                <a:pos x="connsiteX41998" y="connsiteY41998"/>
              </a:cxn>
              <a:cxn ang="0">
                <a:pos x="connsiteX41999" y="connsiteY41999"/>
              </a:cxn>
              <a:cxn ang="0">
                <a:pos x="connsiteX42000" y="connsiteY42000"/>
              </a:cxn>
              <a:cxn ang="0">
                <a:pos x="connsiteX42001" y="connsiteY42001"/>
              </a:cxn>
              <a:cxn ang="0">
                <a:pos x="connsiteX42002" y="connsiteY42002"/>
              </a:cxn>
              <a:cxn ang="0">
                <a:pos x="connsiteX42003" y="connsiteY42003"/>
              </a:cxn>
              <a:cxn ang="0">
                <a:pos x="connsiteX42004" y="connsiteY42004"/>
              </a:cxn>
              <a:cxn ang="0">
                <a:pos x="connsiteX42005" y="connsiteY42005"/>
              </a:cxn>
              <a:cxn ang="0">
                <a:pos x="connsiteX42006" y="connsiteY42006"/>
              </a:cxn>
              <a:cxn ang="0">
                <a:pos x="connsiteX42007" y="connsiteY42007"/>
              </a:cxn>
              <a:cxn ang="0">
                <a:pos x="connsiteX42008" y="connsiteY42008"/>
              </a:cxn>
              <a:cxn ang="0">
                <a:pos x="connsiteX42009" y="connsiteY42009"/>
              </a:cxn>
              <a:cxn ang="0">
                <a:pos x="connsiteX42010" y="connsiteY42010"/>
              </a:cxn>
              <a:cxn ang="0">
                <a:pos x="connsiteX42011" y="connsiteY42011"/>
              </a:cxn>
              <a:cxn ang="0">
                <a:pos x="connsiteX42012" y="connsiteY42012"/>
              </a:cxn>
              <a:cxn ang="0">
                <a:pos x="connsiteX42013" y="connsiteY42013"/>
              </a:cxn>
              <a:cxn ang="0">
                <a:pos x="connsiteX42014" y="connsiteY42014"/>
              </a:cxn>
              <a:cxn ang="0">
                <a:pos x="connsiteX42015" y="connsiteY42015"/>
              </a:cxn>
              <a:cxn ang="0">
                <a:pos x="connsiteX42016" y="connsiteY42016"/>
              </a:cxn>
              <a:cxn ang="0">
                <a:pos x="connsiteX42017" y="connsiteY42017"/>
              </a:cxn>
              <a:cxn ang="0">
                <a:pos x="connsiteX42018" y="connsiteY42018"/>
              </a:cxn>
              <a:cxn ang="0">
                <a:pos x="connsiteX42019" y="connsiteY42019"/>
              </a:cxn>
              <a:cxn ang="0">
                <a:pos x="connsiteX42020" y="connsiteY42020"/>
              </a:cxn>
              <a:cxn ang="0">
                <a:pos x="connsiteX42021" y="connsiteY42021"/>
              </a:cxn>
              <a:cxn ang="0">
                <a:pos x="connsiteX42022" y="connsiteY42022"/>
              </a:cxn>
              <a:cxn ang="0">
                <a:pos x="connsiteX42023" y="connsiteY42023"/>
              </a:cxn>
              <a:cxn ang="0">
                <a:pos x="connsiteX42024" y="connsiteY42024"/>
              </a:cxn>
              <a:cxn ang="0">
                <a:pos x="connsiteX42025" y="connsiteY42025"/>
              </a:cxn>
              <a:cxn ang="0">
                <a:pos x="connsiteX42026" y="connsiteY42026"/>
              </a:cxn>
              <a:cxn ang="0">
                <a:pos x="connsiteX42027" y="connsiteY42027"/>
              </a:cxn>
              <a:cxn ang="0">
                <a:pos x="connsiteX42028" y="connsiteY42028"/>
              </a:cxn>
              <a:cxn ang="0">
                <a:pos x="connsiteX42029" y="connsiteY42029"/>
              </a:cxn>
              <a:cxn ang="0">
                <a:pos x="connsiteX42030" y="connsiteY42030"/>
              </a:cxn>
              <a:cxn ang="0">
                <a:pos x="connsiteX42031" y="connsiteY42031"/>
              </a:cxn>
              <a:cxn ang="0">
                <a:pos x="connsiteX42032" y="connsiteY42032"/>
              </a:cxn>
              <a:cxn ang="0">
                <a:pos x="connsiteX42033" y="connsiteY42033"/>
              </a:cxn>
              <a:cxn ang="0">
                <a:pos x="connsiteX42034" y="connsiteY42034"/>
              </a:cxn>
              <a:cxn ang="0">
                <a:pos x="connsiteX42035" y="connsiteY42035"/>
              </a:cxn>
              <a:cxn ang="0">
                <a:pos x="connsiteX42036" y="connsiteY42036"/>
              </a:cxn>
              <a:cxn ang="0">
                <a:pos x="connsiteX42037" y="connsiteY42037"/>
              </a:cxn>
              <a:cxn ang="0">
                <a:pos x="connsiteX42038" y="connsiteY42038"/>
              </a:cxn>
              <a:cxn ang="0">
                <a:pos x="connsiteX42039" y="connsiteY42039"/>
              </a:cxn>
              <a:cxn ang="0">
                <a:pos x="connsiteX42040" y="connsiteY42040"/>
              </a:cxn>
              <a:cxn ang="0">
                <a:pos x="connsiteX42041" y="connsiteY42041"/>
              </a:cxn>
              <a:cxn ang="0">
                <a:pos x="connsiteX42042" y="connsiteY42042"/>
              </a:cxn>
              <a:cxn ang="0">
                <a:pos x="connsiteX42043" y="connsiteY42043"/>
              </a:cxn>
              <a:cxn ang="0">
                <a:pos x="connsiteX42044" y="connsiteY42044"/>
              </a:cxn>
              <a:cxn ang="0">
                <a:pos x="connsiteX42045" y="connsiteY42045"/>
              </a:cxn>
              <a:cxn ang="0">
                <a:pos x="connsiteX42046" y="connsiteY42046"/>
              </a:cxn>
              <a:cxn ang="0">
                <a:pos x="connsiteX42047" y="connsiteY42047"/>
              </a:cxn>
              <a:cxn ang="0">
                <a:pos x="connsiteX42048" y="connsiteY42048"/>
              </a:cxn>
              <a:cxn ang="0">
                <a:pos x="connsiteX42049" y="connsiteY42049"/>
              </a:cxn>
              <a:cxn ang="0">
                <a:pos x="connsiteX42050" y="connsiteY42050"/>
              </a:cxn>
              <a:cxn ang="0">
                <a:pos x="connsiteX42051" y="connsiteY42051"/>
              </a:cxn>
              <a:cxn ang="0">
                <a:pos x="connsiteX42052" y="connsiteY42052"/>
              </a:cxn>
              <a:cxn ang="0">
                <a:pos x="connsiteX42053" y="connsiteY42053"/>
              </a:cxn>
              <a:cxn ang="0">
                <a:pos x="connsiteX42054" y="connsiteY42054"/>
              </a:cxn>
              <a:cxn ang="0">
                <a:pos x="connsiteX42055" y="connsiteY42055"/>
              </a:cxn>
              <a:cxn ang="0">
                <a:pos x="connsiteX42056" y="connsiteY42056"/>
              </a:cxn>
              <a:cxn ang="0">
                <a:pos x="connsiteX42057" y="connsiteY42057"/>
              </a:cxn>
              <a:cxn ang="0">
                <a:pos x="connsiteX42058" y="connsiteY42058"/>
              </a:cxn>
              <a:cxn ang="0">
                <a:pos x="connsiteX42059" y="connsiteY42059"/>
              </a:cxn>
              <a:cxn ang="0">
                <a:pos x="connsiteX42060" y="connsiteY42060"/>
              </a:cxn>
              <a:cxn ang="0">
                <a:pos x="connsiteX42061" y="connsiteY42061"/>
              </a:cxn>
              <a:cxn ang="0">
                <a:pos x="connsiteX42062" y="connsiteY42062"/>
              </a:cxn>
              <a:cxn ang="0">
                <a:pos x="connsiteX42063" y="connsiteY42063"/>
              </a:cxn>
              <a:cxn ang="0">
                <a:pos x="connsiteX42064" y="connsiteY42064"/>
              </a:cxn>
              <a:cxn ang="0">
                <a:pos x="connsiteX42065" y="connsiteY42065"/>
              </a:cxn>
              <a:cxn ang="0">
                <a:pos x="connsiteX42066" y="connsiteY42066"/>
              </a:cxn>
              <a:cxn ang="0">
                <a:pos x="connsiteX42067" y="connsiteY42067"/>
              </a:cxn>
              <a:cxn ang="0">
                <a:pos x="connsiteX42068" y="connsiteY42068"/>
              </a:cxn>
              <a:cxn ang="0">
                <a:pos x="connsiteX42069" y="connsiteY42069"/>
              </a:cxn>
              <a:cxn ang="0">
                <a:pos x="connsiteX42070" y="connsiteY42070"/>
              </a:cxn>
              <a:cxn ang="0">
                <a:pos x="connsiteX42071" y="connsiteY42071"/>
              </a:cxn>
              <a:cxn ang="0">
                <a:pos x="connsiteX42072" y="connsiteY42072"/>
              </a:cxn>
              <a:cxn ang="0">
                <a:pos x="connsiteX42073" y="connsiteY42073"/>
              </a:cxn>
              <a:cxn ang="0">
                <a:pos x="connsiteX42074" y="connsiteY42074"/>
              </a:cxn>
              <a:cxn ang="0">
                <a:pos x="connsiteX42075" y="connsiteY42075"/>
              </a:cxn>
              <a:cxn ang="0">
                <a:pos x="connsiteX42076" y="connsiteY42076"/>
              </a:cxn>
              <a:cxn ang="0">
                <a:pos x="connsiteX42077" y="connsiteY42077"/>
              </a:cxn>
              <a:cxn ang="0">
                <a:pos x="connsiteX42078" y="connsiteY42078"/>
              </a:cxn>
              <a:cxn ang="0">
                <a:pos x="connsiteX42079" y="connsiteY42079"/>
              </a:cxn>
              <a:cxn ang="0">
                <a:pos x="connsiteX42080" y="connsiteY42080"/>
              </a:cxn>
              <a:cxn ang="0">
                <a:pos x="connsiteX42081" y="connsiteY42081"/>
              </a:cxn>
              <a:cxn ang="0">
                <a:pos x="connsiteX42082" y="connsiteY42082"/>
              </a:cxn>
              <a:cxn ang="0">
                <a:pos x="connsiteX42083" y="connsiteY42083"/>
              </a:cxn>
              <a:cxn ang="0">
                <a:pos x="connsiteX42084" y="connsiteY42084"/>
              </a:cxn>
              <a:cxn ang="0">
                <a:pos x="connsiteX42085" y="connsiteY42085"/>
              </a:cxn>
              <a:cxn ang="0">
                <a:pos x="connsiteX42086" y="connsiteY42086"/>
              </a:cxn>
              <a:cxn ang="0">
                <a:pos x="connsiteX42087" y="connsiteY42087"/>
              </a:cxn>
              <a:cxn ang="0">
                <a:pos x="connsiteX42088" y="connsiteY42088"/>
              </a:cxn>
              <a:cxn ang="0">
                <a:pos x="connsiteX42089" y="connsiteY42089"/>
              </a:cxn>
              <a:cxn ang="0">
                <a:pos x="connsiteX42090" y="connsiteY42090"/>
              </a:cxn>
              <a:cxn ang="0">
                <a:pos x="connsiteX42091" y="connsiteY42091"/>
              </a:cxn>
              <a:cxn ang="0">
                <a:pos x="connsiteX42092" y="connsiteY42092"/>
              </a:cxn>
              <a:cxn ang="0">
                <a:pos x="connsiteX42093" y="connsiteY42093"/>
              </a:cxn>
              <a:cxn ang="0">
                <a:pos x="connsiteX42094" y="connsiteY42094"/>
              </a:cxn>
              <a:cxn ang="0">
                <a:pos x="connsiteX42095" y="connsiteY42095"/>
              </a:cxn>
              <a:cxn ang="0">
                <a:pos x="connsiteX42096" y="connsiteY42096"/>
              </a:cxn>
              <a:cxn ang="0">
                <a:pos x="connsiteX42097" y="connsiteY42097"/>
              </a:cxn>
              <a:cxn ang="0">
                <a:pos x="connsiteX42098" y="connsiteY42098"/>
              </a:cxn>
              <a:cxn ang="0">
                <a:pos x="connsiteX42099" y="connsiteY42099"/>
              </a:cxn>
              <a:cxn ang="0">
                <a:pos x="connsiteX42100" y="connsiteY42100"/>
              </a:cxn>
              <a:cxn ang="0">
                <a:pos x="connsiteX42101" y="connsiteY42101"/>
              </a:cxn>
              <a:cxn ang="0">
                <a:pos x="connsiteX42102" y="connsiteY42102"/>
              </a:cxn>
              <a:cxn ang="0">
                <a:pos x="connsiteX42103" y="connsiteY42103"/>
              </a:cxn>
              <a:cxn ang="0">
                <a:pos x="connsiteX42104" y="connsiteY42104"/>
              </a:cxn>
              <a:cxn ang="0">
                <a:pos x="connsiteX42105" y="connsiteY42105"/>
              </a:cxn>
              <a:cxn ang="0">
                <a:pos x="connsiteX42106" y="connsiteY42106"/>
              </a:cxn>
              <a:cxn ang="0">
                <a:pos x="connsiteX42107" y="connsiteY42107"/>
              </a:cxn>
              <a:cxn ang="0">
                <a:pos x="connsiteX42108" y="connsiteY42108"/>
              </a:cxn>
              <a:cxn ang="0">
                <a:pos x="connsiteX42109" y="connsiteY42109"/>
              </a:cxn>
              <a:cxn ang="0">
                <a:pos x="connsiteX42110" y="connsiteY42110"/>
              </a:cxn>
              <a:cxn ang="0">
                <a:pos x="connsiteX42111" y="connsiteY42111"/>
              </a:cxn>
              <a:cxn ang="0">
                <a:pos x="connsiteX42112" y="connsiteY42112"/>
              </a:cxn>
              <a:cxn ang="0">
                <a:pos x="connsiteX42113" y="connsiteY42113"/>
              </a:cxn>
              <a:cxn ang="0">
                <a:pos x="connsiteX42114" y="connsiteY42114"/>
              </a:cxn>
              <a:cxn ang="0">
                <a:pos x="connsiteX42115" y="connsiteY42115"/>
              </a:cxn>
              <a:cxn ang="0">
                <a:pos x="connsiteX42116" y="connsiteY42116"/>
              </a:cxn>
              <a:cxn ang="0">
                <a:pos x="connsiteX42117" y="connsiteY42117"/>
              </a:cxn>
              <a:cxn ang="0">
                <a:pos x="connsiteX42118" y="connsiteY42118"/>
              </a:cxn>
              <a:cxn ang="0">
                <a:pos x="connsiteX42119" y="connsiteY42119"/>
              </a:cxn>
              <a:cxn ang="0">
                <a:pos x="connsiteX42120" y="connsiteY42120"/>
              </a:cxn>
              <a:cxn ang="0">
                <a:pos x="connsiteX42121" y="connsiteY42121"/>
              </a:cxn>
              <a:cxn ang="0">
                <a:pos x="connsiteX42122" y="connsiteY42122"/>
              </a:cxn>
              <a:cxn ang="0">
                <a:pos x="connsiteX42123" y="connsiteY42123"/>
              </a:cxn>
              <a:cxn ang="0">
                <a:pos x="connsiteX42124" y="connsiteY42124"/>
              </a:cxn>
              <a:cxn ang="0">
                <a:pos x="connsiteX42125" y="connsiteY42125"/>
              </a:cxn>
              <a:cxn ang="0">
                <a:pos x="connsiteX42126" y="connsiteY42126"/>
              </a:cxn>
              <a:cxn ang="0">
                <a:pos x="connsiteX42127" y="connsiteY42127"/>
              </a:cxn>
              <a:cxn ang="0">
                <a:pos x="connsiteX42128" y="connsiteY42128"/>
              </a:cxn>
              <a:cxn ang="0">
                <a:pos x="connsiteX42129" y="connsiteY42129"/>
              </a:cxn>
              <a:cxn ang="0">
                <a:pos x="connsiteX42130" y="connsiteY42130"/>
              </a:cxn>
              <a:cxn ang="0">
                <a:pos x="connsiteX42131" y="connsiteY42131"/>
              </a:cxn>
              <a:cxn ang="0">
                <a:pos x="connsiteX42132" y="connsiteY42132"/>
              </a:cxn>
              <a:cxn ang="0">
                <a:pos x="connsiteX42133" y="connsiteY42133"/>
              </a:cxn>
              <a:cxn ang="0">
                <a:pos x="connsiteX42134" y="connsiteY42134"/>
              </a:cxn>
              <a:cxn ang="0">
                <a:pos x="connsiteX42135" y="connsiteY42135"/>
              </a:cxn>
              <a:cxn ang="0">
                <a:pos x="connsiteX42136" y="connsiteY42136"/>
              </a:cxn>
              <a:cxn ang="0">
                <a:pos x="connsiteX42137" y="connsiteY42137"/>
              </a:cxn>
              <a:cxn ang="0">
                <a:pos x="connsiteX42138" y="connsiteY42138"/>
              </a:cxn>
              <a:cxn ang="0">
                <a:pos x="connsiteX42139" y="connsiteY42139"/>
              </a:cxn>
              <a:cxn ang="0">
                <a:pos x="connsiteX42140" y="connsiteY42140"/>
              </a:cxn>
              <a:cxn ang="0">
                <a:pos x="connsiteX42141" y="connsiteY42141"/>
              </a:cxn>
              <a:cxn ang="0">
                <a:pos x="connsiteX42142" y="connsiteY42142"/>
              </a:cxn>
              <a:cxn ang="0">
                <a:pos x="connsiteX42143" y="connsiteY42143"/>
              </a:cxn>
              <a:cxn ang="0">
                <a:pos x="connsiteX42144" y="connsiteY42144"/>
              </a:cxn>
              <a:cxn ang="0">
                <a:pos x="connsiteX42145" y="connsiteY42145"/>
              </a:cxn>
              <a:cxn ang="0">
                <a:pos x="connsiteX42146" y="connsiteY42146"/>
              </a:cxn>
              <a:cxn ang="0">
                <a:pos x="connsiteX42147" y="connsiteY42147"/>
              </a:cxn>
              <a:cxn ang="0">
                <a:pos x="connsiteX42148" y="connsiteY42148"/>
              </a:cxn>
              <a:cxn ang="0">
                <a:pos x="connsiteX42149" y="connsiteY42149"/>
              </a:cxn>
              <a:cxn ang="0">
                <a:pos x="connsiteX42150" y="connsiteY42150"/>
              </a:cxn>
              <a:cxn ang="0">
                <a:pos x="connsiteX42151" y="connsiteY42151"/>
              </a:cxn>
              <a:cxn ang="0">
                <a:pos x="connsiteX42152" y="connsiteY42152"/>
              </a:cxn>
              <a:cxn ang="0">
                <a:pos x="connsiteX42153" y="connsiteY42153"/>
              </a:cxn>
              <a:cxn ang="0">
                <a:pos x="connsiteX42154" y="connsiteY42154"/>
              </a:cxn>
              <a:cxn ang="0">
                <a:pos x="connsiteX42155" y="connsiteY42155"/>
              </a:cxn>
              <a:cxn ang="0">
                <a:pos x="connsiteX42156" y="connsiteY42156"/>
              </a:cxn>
              <a:cxn ang="0">
                <a:pos x="connsiteX42157" y="connsiteY42157"/>
              </a:cxn>
              <a:cxn ang="0">
                <a:pos x="connsiteX42158" y="connsiteY42158"/>
              </a:cxn>
              <a:cxn ang="0">
                <a:pos x="connsiteX42159" y="connsiteY42159"/>
              </a:cxn>
              <a:cxn ang="0">
                <a:pos x="connsiteX42160" y="connsiteY42160"/>
              </a:cxn>
              <a:cxn ang="0">
                <a:pos x="connsiteX42161" y="connsiteY42161"/>
              </a:cxn>
              <a:cxn ang="0">
                <a:pos x="connsiteX42162" y="connsiteY42162"/>
              </a:cxn>
              <a:cxn ang="0">
                <a:pos x="connsiteX42163" y="connsiteY42163"/>
              </a:cxn>
              <a:cxn ang="0">
                <a:pos x="connsiteX42164" y="connsiteY42164"/>
              </a:cxn>
              <a:cxn ang="0">
                <a:pos x="connsiteX42165" y="connsiteY42165"/>
              </a:cxn>
              <a:cxn ang="0">
                <a:pos x="connsiteX42166" y="connsiteY42166"/>
              </a:cxn>
              <a:cxn ang="0">
                <a:pos x="connsiteX42167" y="connsiteY42167"/>
              </a:cxn>
              <a:cxn ang="0">
                <a:pos x="connsiteX42168" y="connsiteY42168"/>
              </a:cxn>
              <a:cxn ang="0">
                <a:pos x="connsiteX42169" y="connsiteY42169"/>
              </a:cxn>
              <a:cxn ang="0">
                <a:pos x="connsiteX42170" y="connsiteY42170"/>
              </a:cxn>
              <a:cxn ang="0">
                <a:pos x="connsiteX42171" y="connsiteY42171"/>
              </a:cxn>
              <a:cxn ang="0">
                <a:pos x="connsiteX42172" y="connsiteY42172"/>
              </a:cxn>
              <a:cxn ang="0">
                <a:pos x="connsiteX42173" y="connsiteY42173"/>
              </a:cxn>
              <a:cxn ang="0">
                <a:pos x="connsiteX42174" y="connsiteY42174"/>
              </a:cxn>
              <a:cxn ang="0">
                <a:pos x="connsiteX42175" y="connsiteY42175"/>
              </a:cxn>
              <a:cxn ang="0">
                <a:pos x="connsiteX42176" y="connsiteY42176"/>
              </a:cxn>
              <a:cxn ang="0">
                <a:pos x="connsiteX42177" y="connsiteY42177"/>
              </a:cxn>
              <a:cxn ang="0">
                <a:pos x="connsiteX42178" y="connsiteY42178"/>
              </a:cxn>
              <a:cxn ang="0">
                <a:pos x="connsiteX42179" y="connsiteY42179"/>
              </a:cxn>
              <a:cxn ang="0">
                <a:pos x="connsiteX42180" y="connsiteY42180"/>
              </a:cxn>
              <a:cxn ang="0">
                <a:pos x="connsiteX42181" y="connsiteY42181"/>
              </a:cxn>
              <a:cxn ang="0">
                <a:pos x="connsiteX42182" y="connsiteY42182"/>
              </a:cxn>
              <a:cxn ang="0">
                <a:pos x="connsiteX42183" y="connsiteY42183"/>
              </a:cxn>
              <a:cxn ang="0">
                <a:pos x="connsiteX42184" y="connsiteY42184"/>
              </a:cxn>
              <a:cxn ang="0">
                <a:pos x="connsiteX42185" y="connsiteY42185"/>
              </a:cxn>
              <a:cxn ang="0">
                <a:pos x="connsiteX42186" y="connsiteY42186"/>
              </a:cxn>
              <a:cxn ang="0">
                <a:pos x="connsiteX42187" y="connsiteY42187"/>
              </a:cxn>
              <a:cxn ang="0">
                <a:pos x="connsiteX42188" y="connsiteY42188"/>
              </a:cxn>
              <a:cxn ang="0">
                <a:pos x="connsiteX42189" y="connsiteY42189"/>
              </a:cxn>
              <a:cxn ang="0">
                <a:pos x="connsiteX42190" y="connsiteY42190"/>
              </a:cxn>
              <a:cxn ang="0">
                <a:pos x="connsiteX42191" y="connsiteY42191"/>
              </a:cxn>
              <a:cxn ang="0">
                <a:pos x="connsiteX42192" y="connsiteY42192"/>
              </a:cxn>
              <a:cxn ang="0">
                <a:pos x="connsiteX42193" y="connsiteY42193"/>
              </a:cxn>
              <a:cxn ang="0">
                <a:pos x="connsiteX42194" y="connsiteY42194"/>
              </a:cxn>
              <a:cxn ang="0">
                <a:pos x="connsiteX42195" y="connsiteY42195"/>
              </a:cxn>
              <a:cxn ang="0">
                <a:pos x="connsiteX42196" y="connsiteY42196"/>
              </a:cxn>
              <a:cxn ang="0">
                <a:pos x="connsiteX42197" y="connsiteY42197"/>
              </a:cxn>
              <a:cxn ang="0">
                <a:pos x="connsiteX42198" y="connsiteY42198"/>
              </a:cxn>
              <a:cxn ang="0">
                <a:pos x="connsiteX42199" y="connsiteY42199"/>
              </a:cxn>
              <a:cxn ang="0">
                <a:pos x="connsiteX42200" y="connsiteY42200"/>
              </a:cxn>
              <a:cxn ang="0">
                <a:pos x="connsiteX42201" y="connsiteY42201"/>
              </a:cxn>
              <a:cxn ang="0">
                <a:pos x="connsiteX42202" y="connsiteY42202"/>
              </a:cxn>
              <a:cxn ang="0">
                <a:pos x="connsiteX42203" y="connsiteY42203"/>
              </a:cxn>
              <a:cxn ang="0">
                <a:pos x="connsiteX42204" y="connsiteY42204"/>
              </a:cxn>
              <a:cxn ang="0">
                <a:pos x="connsiteX42205" y="connsiteY42205"/>
              </a:cxn>
              <a:cxn ang="0">
                <a:pos x="connsiteX42206" y="connsiteY42206"/>
              </a:cxn>
              <a:cxn ang="0">
                <a:pos x="connsiteX42207" y="connsiteY42207"/>
              </a:cxn>
              <a:cxn ang="0">
                <a:pos x="connsiteX42208" y="connsiteY42208"/>
              </a:cxn>
              <a:cxn ang="0">
                <a:pos x="connsiteX42209" y="connsiteY42209"/>
              </a:cxn>
              <a:cxn ang="0">
                <a:pos x="connsiteX42210" y="connsiteY42210"/>
              </a:cxn>
              <a:cxn ang="0">
                <a:pos x="connsiteX42211" y="connsiteY42211"/>
              </a:cxn>
              <a:cxn ang="0">
                <a:pos x="connsiteX42212" y="connsiteY42212"/>
              </a:cxn>
              <a:cxn ang="0">
                <a:pos x="connsiteX42213" y="connsiteY42213"/>
              </a:cxn>
              <a:cxn ang="0">
                <a:pos x="connsiteX42214" y="connsiteY42214"/>
              </a:cxn>
              <a:cxn ang="0">
                <a:pos x="connsiteX42215" y="connsiteY42215"/>
              </a:cxn>
              <a:cxn ang="0">
                <a:pos x="connsiteX42216" y="connsiteY42216"/>
              </a:cxn>
              <a:cxn ang="0">
                <a:pos x="connsiteX42217" y="connsiteY42217"/>
              </a:cxn>
              <a:cxn ang="0">
                <a:pos x="connsiteX42218" y="connsiteY42218"/>
              </a:cxn>
              <a:cxn ang="0">
                <a:pos x="connsiteX42219" y="connsiteY42219"/>
              </a:cxn>
              <a:cxn ang="0">
                <a:pos x="connsiteX42220" y="connsiteY42220"/>
              </a:cxn>
              <a:cxn ang="0">
                <a:pos x="connsiteX42221" y="connsiteY42221"/>
              </a:cxn>
              <a:cxn ang="0">
                <a:pos x="connsiteX42222" y="connsiteY42222"/>
              </a:cxn>
              <a:cxn ang="0">
                <a:pos x="connsiteX42223" y="connsiteY42223"/>
              </a:cxn>
              <a:cxn ang="0">
                <a:pos x="connsiteX42224" y="connsiteY42224"/>
              </a:cxn>
              <a:cxn ang="0">
                <a:pos x="connsiteX42225" y="connsiteY42225"/>
              </a:cxn>
              <a:cxn ang="0">
                <a:pos x="connsiteX42226" y="connsiteY42226"/>
              </a:cxn>
              <a:cxn ang="0">
                <a:pos x="connsiteX42227" y="connsiteY42227"/>
              </a:cxn>
              <a:cxn ang="0">
                <a:pos x="connsiteX42228" y="connsiteY42228"/>
              </a:cxn>
              <a:cxn ang="0">
                <a:pos x="connsiteX42229" y="connsiteY42229"/>
              </a:cxn>
              <a:cxn ang="0">
                <a:pos x="connsiteX42230" y="connsiteY42230"/>
              </a:cxn>
              <a:cxn ang="0">
                <a:pos x="connsiteX42231" y="connsiteY42231"/>
              </a:cxn>
              <a:cxn ang="0">
                <a:pos x="connsiteX42232" y="connsiteY42232"/>
              </a:cxn>
              <a:cxn ang="0">
                <a:pos x="connsiteX42233" y="connsiteY42233"/>
              </a:cxn>
              <a:cxn ang="0">
                <a:pos x="connsiteX42234" y="connsiteY42234"/>
              </a:cxn>
              <a:cxn ang="0">
                <a:pos x="connsiteX42235" y="connsiteY42235"/>
              </a:cxn>
              <a:cxn ang="0">
                <a:pos x="connsiteX42236" y="connsiteY42236"/>
              </a:cxn>
              <a:cxn ang="0">
                <a:pos x="connsiteX42237" y="connsiteY42237"/>
              </a:cxn>
              <a:cxn ang="0">
                <a:pos x="connsiteX42238" y="connsiteY42238"/>
              </a:cxn>
              <a:cxn ang="0">
                <a:pos x="connsiteX42239" y="connsiteY42239"/>
              </a:cxn>
              <a:cxn ang="0">
                <a:pos x="connsiteX42240" y="connsiteY42240"/>
              </a:cxn>
              <a:cxn ang="0">
                <a:pos x="connsiteX42241" y="connsiteY42241"/>
              </a:cxn>
              <a:cxn ang="0">
                <a:pos x="connsiteX42242" y="connsiteY42242"/>
              </a:cxn>
              <a:cxn ang="0">
                <a:pos x="connsiteX42243" y="connsiteY42243"/>
              </a:cxn>
              <a:cxn ang="0">
                <a:pos x="connsiteX42244" y="connsiteY42244"/>
              </a:cxn>
              <a:cxn ang="0">
                <a:pos x="connsiteX42245" y="connsiteY42245"/>
              </a:cxn>
              <a:cxn ang="0">
                <a:pos x="connsiteX42246" y="connsiteY42246"/>
              </a:cxn>
              <a:cxn ang="0">
                <a:pos x="connsiteX42247" y="connsiteY42247"/>
              </a:cxn>
              <a:cxn ang="0">
                <a:pos x="connsiteX42248" y="connsiteY42248"/>
              </a:cxn>
              <a:cxn ang="0">
                <a:pos x="connsiteX42249" y="connsiteY42249"/>
              </a:cxn>
              <a:cxn ang="0">
                <a:pos x="connsiteX42250" y="connsiteY42250"/>
              </a:cxn>
              <a:cxn ang="0">
                <a:pos x="connsiteX42251" y="connsiteY42251"/>
              </a:cxn>
              <a:cxn ang="0">
                <a:pos x="connsiteX42252" y="connsiteY42252"/>
              </a:cxn>
              <a:cxn ang="0">
                <a:pos x="connsiteX42253" y="connsiteY42253"/>
              </a:cxn>
              <a:cxn ang="0">
                <a:pos x="connsiteX42254" y="connsiteY42254"/>
              </a:cxn>
              <a:cxn ang="0">
                <a:pos x="connsiteX42255" y="connsiteY42255"/>
              </a:cxn>
              <a:cxn ang="0">
                <a:pos x="connsiteX42256" y="connsiteY42256"/>
              </a:cxn>
              <a:cxn ang="0">
                <a:pos x="connsiteX42257" y="connsiteY42257"/>
              </a:cxn>
              <a:cxn ang="0">
                <a:pos x="connsiteX42258" y="connsiteY42258"/>
              </a:cxn>
              <a:cxn ang="0">
                <a:pos x="connsiteX42259" y="connsiteY42259"/>
              </a:cxn>
              <a:cxn ang="0">
                <a:pos x="connsiteX42260" y="connsiteY42260"/>
              </a:cxn>
              <a:cxn ang="0">
                <a:pos x="connsiteX42261" y="connsiteY42261"/>
              </a:cxn>
              <a:cxn ang="0">
                <a:pos x="connsiteX42262" y="connsiteY42262"/>
              </a:cxn>
              <a:cxn ang="0">
                <a:pos x="connsiteX42263" y="connsiteY42263"/>
              </a:cxn>
              <a:cxn ang="0">
                <a:pos x="connsiteX42264" y="connsiteY42264"/>
              </a:cxn>
              <a:cxn ang="0">
                <a:pos x="connsiteX42265" y="connsiteY42265"/>
              </a:cxn>
              <a:cxn ang="0">
                <a:pos x="connsiteX42266" y="connsiteY42266"/>
              </a:cxn>
              <a:cxn ang="0">
                <a:pos x="connsiteX42267" y="connsiteY42267"/>
              </a:cxn>
              <a:cxn ang="0">
                <a:pos x="connsiteX42268" y="connsiteY42268"/>
              </a:cxn>
              <a:cxn ang="0">
                <a:pos x="connsiteX42269" y="connsiteY42269"/>
              </a:cxn>
              <a:cxn ang="0">
                <a:pos x="connsiteX42270" y="connsiteY42270"/>
              </a:cxn>
              <a:cxn ang="0">
                <a:pos x="connsiteX42271" y="connsiteY42271"/>
              </a:cxn>
              <a:cxn ang="0">
                <a:pos x="connsiteX42272" y="connsiteY42272"/>
              </a:cxn>
              <a:cxn ang="0">
                <a:pos x="connsiteX42273" y="connsiteY42273"/>
              </a:cxn>
              <a:cxn ang="0">
                <a:pos x="connsiteX42274" y="connsiteY42274"/>
              </a:cxn>
              <a:cxn ang="0">
                <a:pos x="connsiteX42275" y="connsiteY42275"/>
              </a:cxn>
              <a:cxn ang="0">
                <a:pos x="connsiteX42276" y="connsiteY42276"/>
              </a:cxn>
              <a:cxn ang="0">
                <a:pos x="connsiteX42277" y="connsiteY42277"/>
              </a:cxn>
              <a:cxn ang="0">
                <a:pos x="connsiteX42278" y="connsiteY42278"/>
              </a:cxn>
              <a:cxn ang="0">
                <a:pos x="connsiteX42279" y="connsiteY42279"/>
              </a:cxn>
              <a:cxn ang="0">
                <a:pos x="connsiteX42280" y="connsiteY42280"/>
              </a:cxn>
              <a:cxn ang="0">
                <a:pos x="connsiteX42281" y="connsiteY42281"/>
              </a:cxn>
              <a:cxn ang="0">
                <a:pos x="connsiteX42282" y="connsiteY42282"/>
              </a:cxn>
              <a:cxn ang="0">
                <a:pos x="connsiteX42283" y="connsiteY42283"/>
              </a:cxn>
              <a:cxn ang="0">
                <a:pos x="connsiteX42284" y="connsiteY42284"/>
              </a:cxn>
              <a:cxn ang="0">
                <a:pos x="connsiteX42285" y="connsiteY42285"/>
              </a:cxn>
              <a:cxn ang="0">
                <a:pos x="connsiteX42286" y="connsiteY42286"/>
              </a:cxn>
              <a:cxn ang="0">
                <a:pos x="connsiteX42287" y="connsiteY42287"/>
              </a:cxn>
              <a:cxn ang="0">
                <a:pos x="connsiteX42288" y="connsiteY42288"/>
              </a:cxn>
              <a:cxn ang="0">
                <a:pos x="connsiteX42289" y="connsiteY42289"/>
              </a:cxn>
              <a:cxn ang="0">
                <a:pos x="connsiteX42290" y="connsiteY42290"/>
              </a:cxn>
              <a:cxn ang="0">
                <a:pos x="connsiteX42291" y="connsiteY42291"/>
              </a:cxn>
              <a:cxn ang="0">
                <a:pos x="connsiteX42292" y="connsiteY42292"/>
              </a:cxn>
              <a:cxn ang="0">
                <a:pos x="connsiteX42293" y="connsiteY42293"/>
              </a:cxn>
              <a:cxn ang="0">
                <a:pos x="connsiteX42294" y="connsiteY42294"/>
              </a:cxn>
              <a:cxn ang="0">
                <a:pos x="connsiteX42295" y="connsiteY42295"/>
              </a:cxn>
              <a:cxn ang="0">
                <a:pos x="connsiteX42296" y="connsiteY42296"/>
              </a:cxn>
              <a:cxn ang="0">
                <a:pos x="connsiteX42297" y="connsiteY42297"/>
              </a:cxn>
              <a:cxn ang="0">
                <a:pos x="connsiteX42298" y="connsiteY42298"/>
              </a:cxn>
              <a:cxn ang="0">
                <a:pos x="connsiteX42299" y="connsiteY42299"/>
              </a:cxn>
              <a:cxn ang="0">
                <a:pos x="connsiteX42300" y="connsiteY42300"/>
              </a:cxn>
              <a:cxn ang="0">
                <a:pos x="connsiteX42301" y="connsiteY42301"/>
              </a:cxn>
              <a:cxn ang="0">
                <a:pos x="connsiteX42302" y="connsiteY42302"/>
              </a:cxn>
              <a:cxn ang="0">
                <a:pos x="connsiteX42303" y="connsiteY42303"/>
              </a:cxn>
              <a:cxn ang="0">
                <a:pos x="connsiteX42304" y="connsiteY42304"/>
              </a:cxn>
              <a:cxn ang="0">
                <a:pos x="connsiteX42305" y="connsiteY42305"/>
              </a:cxn>
              <a:cxn ang="0">
                <a:pos x="connsiteX42306" y="connsiteY42306"/>
              </a:cxn>
              <a:cxn ang="0">
                <a:pos x="connsiteX42307" y="connsiteY42307"/>
              </a:cxn>
              <a:cxn ang="0">
                <a:pos x="connsiteX42308" y="connsiteY42308"/>
              </a:cxn>
              <a:cxn ang="0">
                <a:pos x="connsiteX42309" y="connsiteY42309"/>
              </a:cxn>
              <a:cxn ang="0">
                <a:pos x="connsiteX42310" y="connsiteY42310"/>
              </a:cxn>
              <a:cxn ang="0">
                <a:pos x="connsiteX42311" y="connsiteY42311"/>
              </a:cxn>
              <a:cxn ang="0">
                <a:pos x="connsiteX42312" y="connsiteY42312"/>
              </a:cxn>
              <a:cxn ang="0">
                <a:pos x="connsiteX42313" y="connsiteY42313"/>
              </a:cxn>
              <a:cxn ang="0">
                <a:pos x="connsiteX42314" y="connsiteY42314"/>
              </a:cxn>
              <a:cxn ang="0">
                <a:pos x="connsiteX42315" y="connsiteY42315"/>
              </a:cxn>
              <a:cxn ang="0">
                <a:pos x="connsiteX42316" y="connsiteY42316"/>
              </a:cxn>
              <a:cxn ang="0">
                <a:pos x="connsiteX42317" y="connsiteY42317"/>
              </a:cxn>
              <a:cxn ang="0">
                <a:pos x="connsiteX42318" y="connsiteY42318"/>
              </a:cxn>
              <a:cxn ang="0">
                <a:pos x="connsiteX42319" y="connsiteY42319"/>
              </a:cxn>
              <a:cxn ang="0">
                <a:pos x="connsiteX42320" y="connsiteY42320"/>
              </a:cxn>
              <a:cxn ang="0">
                <a:pos x="connsiteX42321" y="connsiteY42321"/>
              </a:cxn>
              <a:cxn ang="0">
                <a:pos x="connsiteX42322" y="connsiteY42322"/>
              </a:cxn>
              <a:cxn ang="0">
                <a:pos x="connsiteX42323" y="connsiteY42323"/>
              </a:cxn>
              <a:cxn ang="0">
                <a:pos x="connsiteX42324" y="connsiteY42324"/>
              </a:cxn>
              <a:cxn ang="0">
                <a:pos x="connsiteX42325" y="connsiteY42325"/>
              </a:cxn>
              <a:cxn ang="0">
                <a:pos x="connsiteX42326" y="connsiteY42326"/>
              </a:cxn>
              <a:cxn ang="0">
                <a:pos x="connsiteX42327" y="connsiteY42327"/>
              </a:cxn>
              <a:cxn ang="0">
                <a:pos x="connsiteX42328" y="connsiteY42328"/>
              </a:cxn>
              <a:cxn ang="0">
                <a:pos x="connsiteX42329" y="connsiteY42329"/>
              </a:cxn>
              <a:cxn ang="0">
                <a:pos x="connsiteX42330" y="connsiteY42330"/>
              </a:cxn>
              <a:cxn ang="0">
                <a:pos x="connsiteX42331" y="connsiteY42331"/>
              </a:cxn>
              <a:cxn ang="0">
                <a:pos x="connsiteX42332" y="connsiteY42332"/>
              </a:cxn>
              <a:cxn ang="0">
                <a:pos x="connsiteX42333" y="connsiteY42333"/>
              </a:cxn>
              <a:cxn ang="0">
                <a:pos x="connsiteX42334" y="connsiteY42334"/>
              </a:cxn>
              <a:cxn ang="0">
                <a:pos x="connsiteX42335" y="connsiteY42335"/>
              </a:cxn>
              <a:cxn ang="0">
                <a:pos x="connsiteX42336" y="connsiteY42336"/>
              </a:cxn>
              <a:cxn ang="0">
                <a:pos x="connsiteX42337" y="connsiteY42337"/>
              </a:cxn>
              <a:cxn ang="0">
                <a:pos x="connsiteX42338" y="connsiteY42338"/>
              </a:cxn>
              <a:cxn ang="0">
                <a:pos x="connsiteX42339" y="connsiteY42339"/>
              </a:cxn>
              <a:cxn ang="0">
                <a:pos x="connsiteX42340" y="connsiteY42340"/>
              </a:cxn>
              <a:cxn ang="0">
                <a:pos x="connsiteX42341" y="connsiteY42341"/>
              </a:cxn>
              <a:cxn ang="0">
                <a:pos x="connsiteX42342" y="connsiteY42342"/>
              </a:cxn>
              <a:cxn ang="0">
                <a:pos x="connsiteX42343" y="connsiteY42343"/>
              </a:cxn>
              <a:cxn ang="0">
                <a:pos x="connsiteX42344" y="connsiteY42344"/>
              </a:cxn>
              <a:cxn ang="0">
                <a:pos x="connsiteX42345" y="connsiteY42345"/>
              </a:cxn>
              <a:cxn ang="0">
                <a:pos x="connsiteX42346" y="connsiteY42346"/>
              </a:cxn>
              <a:cxn ang="0">
                <a:pos x="connsiteX42347" y="connsiteY42347"/>
              </a:cxn>
              <a:cxn ang="0">
                <a:pos x="connsiteX42348" y="connsiteY42348"/>
              </a:cxn>
              <a:cxn ang="0">
                <a:pos x="connsiteX42349" y="connsiteY42349"/>
              </a:cxn>
              <a:cxn ang="0">
                <a:pos x="connsiteX42350" y="connsiteY42350"/>
              </a:cxn>
              <a:cxn ang="0">
                <a:pos x="connsiteX42351" y="connsiteY42351"/>
              </a:cxn>
              <a:cxn ang="0">
                <a:pos x="connsiteX42352" y="connsiteY42352"/>
              </a:cxn>
              <a:cxn ang="0">
                <a:pos x="connsiteX42353" y="connsiteY42353"/>
              </a:cxn>
              <a:cxn ang="0">
                <a:pos x="connsiteX42354" y="connsiteY42354"/>
              </a:cxn>
              <a:cxn ang="0">
                <a:pos x="connsiteX42355" y="connsiteY42355"/>
              </a:cxn>
              <a:cxn ang="0">
                <a:pos x="connsiteX42356" y="connsiteY42356"/>
              </a:cxn>
              <a:cxn ang="0">
                <a:pos x="connsiteX42357" y="connsiteY42357"/>
              </a:cxn>
              <a:cxn ang="0">
                <a:pos x="connsiteX42358" y="connsiteY42358"/>
              </a:cxn>
              <a:cxn ang="0">
                <a:pos x="connsiteX42359" y="connsiteY42359"/>
              </a:cxn>
              <a:cxn ang="0">
                <a:pos x="connsiteX42360" y="connsiteY42360"/>
              </a:cxn>
              <a:cxn ang="0">
                <a:pos x="connsiteX42361" y="connsiteY42361"/>
              </a:cxn>
              <a:cxn ang="0">
                <a:pos x="connsiteX42362" y="connsiteY42362"/>
              </a:cxn>
              <a:cxn ang="0">
                <a:pos x="connsiteX42363" y="connsiteY42363"/>
              </a:cxn>
              <a:cxn ang="0">
                <a:pos x="connsiteX42364" y="connsiteY42364"/>
              </a:cxn>
              <a:cxn ang="0">
                <a:pos x="connsiteX42365" y="connsiteY42365"/>
              </a:cxn>
              <a:cxn ang="0">
                <a:pos x="connsiteX42366" y="connsiteY42366"/>
              </a:cxn>
              <a:cxn ang="0">
                <a:pos x="connsiteX42367" y="connsiteY42367"/>
              </a:cxn>
              <a:cxn ang="0">
                <a:pos x="connsiteX42368" y="connsiteY42368"/>
              </a:cxn>
              <a:cxn ang="0">
                <a:pos x="connsiteX42369" y="connsiteY42369"/>
              </a:cxn>
              <a:cxn ang="0">
                <a:pos x="connsiteX42370" y="connsiteY42370"/>
              </a:cxn>
              <a:cxn ang="0">
                <a:pos x="connsiteX42371" y="connsiteY42371"/>
              </a:cxn>
              <a:cxn ang="0">
                <a:pos x="connsiteX42372" y="connsiteY42372"/>
              </a:cxn>
              <a:cxn ang="0">
                <a:pos x="connsiteX42373" y="connsiteY42373"/>
              </a:cxn>
              <a:cxn ang="0">
                <a:pos x="connsiteX42374" y="connsiteY42374"/>
              </a:cxn>
              <a:cxn ang="0">
                <a:pos x="connsiteX42375" y="connsiteY42375"/>
              </a:cxn>
              <a:cxn ang="0">
                <a:pos x="connsiteX42376" y="connsiteY42376"/>
              </a:cxn>
              <a:cxn ang="0">
                <a:pos x="connsiteX42377" y="connsiteY42377"/>
              </a:cxn>
              <a:cxn ang="0">
                <a:pos x="connsiteX42378" y="connsiteY42378"/>
              </a:cxn>
              <a:cxn ang="0">
                <a:pos x="connsiteX42379" y="connsiteY42379"/>
              </a:cxn>
              <a:cxn ang="0">
                <a:pos x="connsiteX42380" y="connsiteY42380"/>
              </a:cxn>
              <a:cxn ang="0">
                <a:pos x="connsiteX42381" y="connsiteY42381"/>
              </a:cxn>
              <a:cxn ang="0">
                <a:pos x="connsiteX42382" y="connsiteY42382"/>
              </a:cxn>
              <a:cxn ang="0">
                <a:pos x="connsiteX42383" y="connsiteY42383"/>
              </a:cxn>
              <a:cxn ang="0">
                <a:pos x="connsiteX42384" y="connsiteY42384"/>
              </a:cxn>
              <a:cxn ang="0">
                <a:pos x="connsiteX42385" y="connsiteY42385"/>
              </a:cxn>
              <a:cxn ang="0">
                <a:pos x="connsiteX42386" y="connsiteY42386"/>
              </a:cxn>
              <a:cxn ang="0">
                <a:pos x="connsiteX42387" y="connsiteY42387"/>
              </a:cxn>
              <a:cxn ang="0">
                <a:pos x="connsiteX42388" y="connsiteY42388"/>
              </a:cxn>
              <a:cxn ang="0">
                <a:pos x="connsiteX42389" y="connsiteY42389"/>
              </a:cxn>
              <a:cxn ang="0">
                <a:pos x="connsiteX42390" y="connsiteY42390"/>
              </a:cxn>
              <a:cxn ang="0">
                <a:pos x="connsiteX42391" y="connsiteY42391"/>
              </a:cxn>
              <a:cxn ang="0">
                <a:pos x="connsiteX42392" y="connsiteY42392"/>
              </a:cxn>
              <a:cxn ang="0">
                <a:pos x="connsiteX42393" y="connsiteY42393"/>
              </a:cxn>
              <a:cxn ang="0">
                <a:pos x="connsiteX42394" y="connsiteY42394"/>
              </a:cxn>
              <a:cxn ang="0">
                <a:pos x="connsiteX42395" y="connsiteY42395"/>
              </a:cxn>
              <a:cxn ang="0">
                <a:pos x="connsiteX42396" y="connsiteY42396"/>
              </a:cxn>
              <a:cxn ang="0">
                <a:pos x="connsiteX42397" y="connsiteY42397"/>
              </a:cxn>
              <a:cxn ang="0">
                <a:pos x="connsiteX42398" y="connsiteY42398"/>
              </a:cxn>
              <a:cxn ang="0">
                <a:pos x="connsiteX42399" y="connsiteY42399"/>
              </a:cxn>
              <a:cxn ang="0">
                <a:pos x="connsiteX42400" y="connsiteY42400"/>
              </a:cxn>
              <a:cxn ang="0">
                <a:pos x="connsiteX42401" y="connsiteY42401"/>
              </a:cxn>
              <a:cxn ang="0">
                <a:pos x="connsiteX42402" y="connsiteY42402"/>
              </a:cxn>
              <a:cxn ang="0">
                <a:pos x="connsiteX42403" y="connsiteY42403"/>
              </a:cxn>
              <a:cxn ang="0">
                <a:pos x="connsiteX42404" y="connsiteY42404"/>
              </a:cxn>
              <a:cxn ang="0">
                <a:pos x="connsiteX42405" y="connsiteY42405"/>
              </a:cxn>
              <a:cxn ang="0">
                <a:pos x="connsiteX42406" y="connsiteY42406"/>
              </a:cxn>
              <a:cxn ang="0">
                <a:pos x="connsiteX42407" y="connsiteY42407"/>
              </a:cxn>
              <a:cxn ang="0">
                <a:pos x="connsiteX42408" y="connsiteY42408"/>
              </a:cxn>
              <a:cxn ang="0">
                <a:pos x="connsiteX42409" y="connsiteY42409"/>
              </a:cxn>
              <a:cxn ang="0">
                <a:pos x="connsiteX42410" y="connsiteY42410"/>
              </a:cxn>
              <a:cxn ang="0">
                <a:pos x="connsiteX42411" y="connsiteY42411"/>
              </a:cxn>
              <a:cxn ang="0">
                <a:pos x="connsiteX42412" y="connsiteY42412"/>
              </a:cxn>
              <a:cxn ang="0">
                <a:pos x="connsiteX42413" y="connsiteY42413"/>
              </a:cxn>
              <a:cxn ang="0">
                <a:pos x="connsiteX42414" y="connsiteY42414"/>
              </a:cxn>
              <a:cxn ang="0">
                <a:pos x="connsiteX42415" y="connsiteY42415"/>
              </a:cxn>
              <a:cxn ang="0">
                <a:pos x="connsiteX42416" y="connsiteY42416"/>
              </a:cxn>
              <a:cxn ang="0">
                <a:pos x="connsiteX42417" y="connsiteY42417"/>
              </a:cxn>
              <a:cxn ang="0">
                <a:pos x="connsiteX42418" y="connsiteY42418"/>
              </a:cxn>
              <a:cxn ang="0">
                <a:pos x="connsiteX42419" y="connsiteY42419"/>
              </a:cxn>
              <a:cxn ang="0">
                <a:pos x="connsiteX42420" y="connsiteY42420"/>
              </a:cxn>
              <a:cxn ang="0">
                <a:pos x="connsiteX42421" y="connsiteY42421"/>
              </a:cxn>
              <a:cxn ang="0">
                <a:pos x="connsiteX42422" y="connsiteY42422"/>
              </a:cxn>
              <a:cxn ang="0">
                <a:pos x="connsiteX42423" y="connsiteY42423"/>
              </a:cxn>
              <a:cxn ang="0">
                <a:pos x="connsiteX42424" y="connsiteY42424"/>
              </a:cxn>
              <a:cxn ang="0">
                <a:pos x="connsiteX42425" y="connsiteY42425"/>
              </a:cxn>
              <a:cxn ang="0">
                <a:pos x="connsiteX42426" y="connsiteY42426"/>
              </a:cxn>
              <a:cxn ang="0">
                <a:pos x="connsiteX42427" y="connsiteY42427"/>
              </a:cxn>
              <a:cxn ang="0">
                <a:pos x="connsiteX42428" y="connsiteY42428"/>
              </a:cxn>
              <a:cxn ang="0">
                <a:pos x="connsiteX42429" y="connsiteY42429"/>
              </a:cxn>
              <a:cxn ang="0">
                <a:pos x="connsiteX42430" y="connsiteY42430"/>
              </a:cxn>
              <a:cxn ang="0">
                <a:pos x="connsiteX42431" y="connsiteY42431"/>
              </a:cxn>
              <a:cxn ang="0">
                <a:pos x="connsiteX42432" y="connsiteY42432"/>
              </a:cxn>
              <a:cxn ang="0">
                <a:pos x="connsiteX42433" y="connsiteY42433"/>
              </a:cxn>
              <a:cxn ang="0">
                <a:pos x="connsiteX42434" y="connsiteY42434"/>
              </a:cxn>
              <a:cxn ang="0">
                <a:pos x="connsiteX42435" y="connsiteY42435"/>
              </a:cxn>
              <a:cxn ang="0">
                <a:pos x="connsiteX42436" y="connsiteY42436"/>
              </a:cxn>
              <a:cxn ang="0">
                <a:pos x="connsiteX42437" y="connsiteY42437"/>
              </a:cxn>
              <a:cxn ang="0">
                <a:pos x="connsiteX42438" y="connsiteY42438"/>
              </a:cxn>
              <a:cxn ang="0">
                <a:pos x="connsiteX42439" y="connsiteY42439"/>
              </a:cxn>
              <a:cxn ang="0">
                <a:pos x="connsiteX42440" y="connsiteY42440"/>
              </a:cxn>
              <a:cxn ang="0">
                <a:pos x="connsiteX42441" y="connsiteY42441"/>
              </a:cxn>
              <a:cxn ang="0">
                <a:pos x="connsiteX42442" y="connsiteY42442"/>
              </a:cxn>
              <a:cxn ang="0">
                <a:pos x="connsiteX42443" y="connsiteY42443"/>
              </a:cxn>
              <a:cxn ang="0">
                <a:pos x="connsiteX42444" y="connsiteY42444"/>
              </a:cxn>
              <a:cxn ang="0">
                <a:pos x="connsiteX42445" y="connsiteY42445"/>
              </a:cxn>
              <a:cxn ang="0">
                <a:pos x="connsiteX42446" y="connsiteY42446"/>
              </a:cxn>
              <a:cxn ang="0">
                <a:pos x="connsiteX42447" y="connsiteY42447"/>
              </a:cxn>
              <a:cxn ang="0">
                <a:pos x="connsiteX42448" y="connsiteY42448"/>
              </a:cxn>
              <a:cxn ang="0">
                <a:pos x="connsiteX42449" y="connsiteY42449"/>
              </a:cxn>
              <a:cxn ang="0">
                <a:pos x="connsiteX42450" y="connsiteY42450"/>
              </a:cxn>
              <a:cxn ang="0">
                <a:pos x="connsiteX42451" y="connsiteY42451"/>
              </a:cxn>
              <a:cxn ang="0">
                <a:pos x="connsiteX42452" y="connsiteY42452"/>
              </a:cxn>
              <a:cxn ang="0">
                <a:pos x="connsiteX42453" y="connsiteY42453"/>
              </a:cxn>
              <a:cxn ang="0">
                <a:pos x="connsiteX42454" y="connsiteY42454"/>
              </a:cxn>
              <a:cxn ang="0">
                <a:pos x="connsiteX42455" y="connsiteY42455"/>
              </a:cxn>
              <a:cxn ang="0">
                <a:pos x="connsiteX42456" y="connsiteY42456"/>
              </a:cxn>
              <a:cxn ang="0">
                <a:pos x="connsiteX42457" y="connsiteY42457"/>
              </a:cxn>
              <a:cxn ang="0">
                <a:pos x="connsiteX42458" y="connsiteY42458"/>
              </a:cxn>
              <a:cxn ang="0">
                <a:pos x="connsiteX42459" y="connsiteY42459"/>
              </a:cxn>
              <a:cxn ang="0">
                <a:pos x="connsiteX42460" y="connsiteY42460"/>
              </a:cxn>
              <a:cxn ang="0">
                <a:pos x="connsiteX42461" y="connsiteY42461"/>
              </a:cxn>
              <a:cxn ang="0">
                <a:pos x="connsiteX42462" y="connsiteY42462"/>
              </a:cxn>
              <a:cxn ang="0">
                <a:pos x="connsiteX42463" y="connsiteY42463"/>
              </a:cxn>
              <a:cxn ang="0">
                <a:pos x="connsiteX42464" y="connsiteY42464"/>
              </a:cxn>
              <a:cxn ang="0">
                <a:pos x="connsiteX42465" y="connsiteY42465"/>
              </a:cxn>
              <a:cxn ang="0">
                <a:pos x="connsiteX42466" y="connsiteY42466"/>
              </a:cxn>
              <a:cxn ang="0">
                <a:pos x="connsiteX42467" y="connsiteY42467"/>
              </a:cxn>
              <a:cxn ang="0">
                <a:pos x="connsiteX42468" y="connsiteY42468"/>
              </a:cxn>
              <a:cxn ang="0">
                <a:pos x="connsiteX42469" y="connsiteY42469"/>
              </a:cxn>
              <a:cxn ang="0">
                <a:pos x="connsiteX42470" y="connsiteY42470"/>
              </a:cxn>
              <a:cxn ang="0">
                <a:pos x="connsiteX42471" y="connsiteY42471"/>
              </a:cxn>
              <a:cxn ang="0">
                <a:pos x="connsiteX42472" y="connsiteY42472"/>
              </a:cxn>
              <a:cxn ang="0">
                <a:pos x="connsiteX42473" y="connsiteY42473"/>
              </a:cxn>
              <a:cxn ang="0">
                <a:pos x="connsiteX42474" y="connsiteY42474"/>
              </a:cxn>
              <a:cxn ang="0">
                <a:pos x="connsiteX42475" y="connsiteY42475"/>
              </a:cxn>
              <a:cxn ang="0">
                <a:pos x="connsiteX42476" y="connsiteY42476"/>
              </a:cxn>
              <a:cxn ang="0">
                <a:pos x="connsiteX42477" y="connsiteY42477"/>
              </a:cxn>
              <a:cxn ang="0">
                <a:pos x="connsiteX42478" y="connsiteY42478"/>
              </a:cxn>
              <a:cxn ang="0">
                <a:pos x="connsiteX42479" y="connsiteY42479"/>
              </a:cxn>
              <a:cxn ang="0">
                <a:pos x="connsiteX42480" y="connsiteY42480"/>
              </a:cxn>
              <a:cxn ang="0">
                <a:pos x="connsiteX42481" y="connsiteY42481"/>
              </a:cxn>
              <a:cxn ang="0">
                <a:pos x="connsiteX42482" y="connsiteY42482"/>
              </a:cxn>
              <a:cxn ang="0">
                <a:pos x="connsiteX42483" y="connsiteY42483"/>
              </a:cxn>
              <a:cxn ang="0">
                <a:pos x="connsiteX42484" y="connsiteY42484"/>
              </a:cxn>
              <a:cxn ang="0">
                <a:pos x="connsiteX42485" y="connsiteY42485"/>
              </a:cxn>
              <a:cxn ang="0">
                <a:pos x="connsiteX42486" y="connsiteY42486"/>
              </a:cxn>
              <a:cxn ang="0">
                <a:pos x="connsiteX42487" y="connsiteY42487"/>
              </a:cxn>
              <a:cxn ang="0">
                <a:pos x="connsiteX42488" y="connsiteY42488"/>
              </a:cxn>
              <a:cxn ang="0">
                <a:pos x="connsiteX42489" y="connsiteY42489"/>
              </a:cxn>
              <a:cxn ang="0">
                <a:pos x="connsiteX42490" y="connsiteY42490"/>
              </a:cxn>
              <a:cxn ang="0">
                <a:pos x="connsiteX42491" y="connsiteY42491"/>
              </a:cxn>
              <a:cxn ang="0">
                <a:pos x="connsiteX42492" y="connsiteY42492"/>
              </a:cxn>
              <a:cxn ang="0">
                <a:pos x="connsiteX42493" y="connsiteY42493"/>
              </a:cxn>
              <a:cxn ang="0">
                <a:pos x="connsiteX42494" y="connsiteY42494"/>
              </a:cxn>
              <a:cxn ang="0">
                <a:pos x="connsiteX42495" y="connsiteY42495"/>
              </a:cxn>
              <a:cxn ang="0">
                <a:pos x="connsiteX42496" y="connsiteY42496"/>
              </a:cxn>
              <a:cxn ang="0">
                <a:pos x="connsiteX42497" y="connsiteY42497"/>
              </a:cxn>
              <a:cxn ang="0">
                <a:pos x="connsiteX42498" y="connsiteY42498"/>
              </a:cxn>
              <a:cxn ang="0">
                <a:pos x="connsiteX42499" y="connsiteY42499"/>
              </a:cxn>
              <a:cxn ang="0">
                <a:pos x="connsiteX42500" y="connsiteY42500"/>
              </a:cxn>
              <a:cxn ang="0">
                <a:pos x="connsiteX42501" y="connsiteY42501"/>
              </a:cxn>
              <a:cxn ang="0">
                <a:pos x="connsiteX42502" y="connsiteY42502"/>
              </a:cxn>
              <a:cxn ang="0">
                <a:pos x="connsiteX42503" y="connsiteY42503"/>
              </a:cxn>
              <a:cxn ang="0">
                <a:pos x="connsiteX42504" y="connsiteY42504"/>
              </a:cxn>
              <a:cxn ang="0">
                <a:pos x="connsiteX42505" y="connsiteY42505"/>
              </a:cxn>
              <a:cxn ang="0">
                <a:pos x="connsiteX42506" y="connsiteY42506"/>
              </a:cxn>
              <a:cxn ang="0">
                <a:pos x="connsiteX42507" y="connsiteY42507"/>
              </a:cxn>
              <a:cxn ang="0">
                <a:pos x="connsiteX42508" y="connsiteY42508"/>
              </a:cxn>
              <a:cxn ang="0">
                <a:pos x="connsiteX42509" y="connsiteY42509"/>
              </a:cxn>
              <a:cxn ang="0">
                <a:pos x="connsiteX42510" y="connsiteY42510"/>
              </a:cxn>
              <a:cxn ang="0">
                <a:pos x="connsiteX42511" y="connsiteY42511"/>
              </a:cxn>
              <a:cxn ang="0">
                <a:pos x="connsiteX42512" y="connsiteY42512"/>
              </a:cxn>
              <a:cxn ang="0">
                <a:pos x="connsiteX42513" y="connsiteY42513"/>
              </a:cxn>
              <a:cxn ang="0">
                <a:pos x="connsiteX42514" y="connsiteY42514"/>
              </a:cxn>
              <a:cxn ang="0">
                <a:pos x="connsiteX42515" y="connsiteY42515"/>
              </a:cxn>
              <a:cxn ang="0">
                <a:pos x="connsiteX42516" y="connsiteY42516"/>
              </a:cxn>
              <a:cxn ang="0">
                <a:pos x="connsiteX42517" y="connsiteY42517"/>
              </a:cxn>
              <a:cxn ang="0">
                <a:pos x="connsiteX42518" y="connsiteY42518"/>
              </a:cxn>
              <a:cxn ang="0">
                <a:pos x="connsiteX42519" y="connsiteY42519"/>
              </a:cxn>
              <a:cxn ang="0">
                <a:pos x="connsiteX42520" y="connsiteY42520"/>
              </a:cxn>
              <a:cxn ang="0">
                <a:pos x="connsiteX42521" y="connsiteY42521"/>
              </a:cxn>
              <a:cxn ang="0">
                <a:pos x="connsiteX42522" y="connsiteY42522"/>
              </a:cxn>
              <a:cxn ang="0">
                <a:pos x="connsiteX42523" y="connsiteY42523"/>
              </a:cxn>
              <a:cxn ang="0">
                <a:pos x="connsiteX42524" y="connsiteY42524"/>
              </a:cxn>
              <a:cxn ang="0">
                <a:pos x="connsiteX42525" y="connsiteY42525"/>
              </a:cxn>
              <a:cxn ang="0">
                <a:pos x="connsiteX42526" y="connsiteY42526"/>
              </a:cxn>
              <a:cxn ang="0">
                <a:pos x="connsiteX42527" y="connsiteY42527"/>
              </a:cxn>
              <a:cxn ang="0">
                <a:pos x="connsiteX42528" y="connsiteY42528"/>
              </a:cxn>
              <a:cxn ang="0">
                <a:pos x="connsiteX42529" y="connsiteY42529"/>
              </a:cxn>
              <a:cxn ang="0">
                <a:pos x="connsiteX42530" y="connsiteY42530"/>
              </a:cxn>
              <a:cxn ang="0">
                <a:pos x="connsiteX42531" y="connsiteY42531"/>
              </a:cxn>
              <a:cxn ang="0">
                <a:pos x="connsiteX42532" y="connsiteY42532"/>
              </a:cxn>
              <a:cxn ang="0">
                <a:pos x="connsiteX42533" y="connsiteY42533"/>
              </a:cxn>
              <a:cxn ang="0">
                <a:pos x="connsiteX42534" y="connsiteY42534"/>
              </a:cxn>
              <a:cxn ang="0">
                <a:pos x="connsiteX42535" y="connsiteY42535"/>
              </a:cxn>
              <a:cxn ang="0">
                <a:pos x="connsiteX42536" y="connsiteY42536"/>
              </a:cxn>
              <a:cxn ang="0">
                <a:pos x="connsiteX42537" y="connsiteY42537"/>
              </a:cxn>
              <a:cxn ang="0">
                <a:pos x="connsiteX42538" y="connsiteY42538"/>
              </a:cxn>
              <a:cxn ang="0">
                <a:pos x="connsiteX42539" y="connsiteY42539"/>
              </a:cxn>
              <a:cxn ang="0">
                <a:pos x="connsiteX42540" y="connsiteY42540"/>
              </a:cxn>
              <a:cxn ang="0">
                <a:pos x="connsiteX42541" y="connsiteY42541"/>
              </a:cxn>
              <a:cxn ang="0">
                <a:pos x="connsiteX42542" y="connsiteY42542"/>
              </a:cxn>
              <a:cxn ang="0">
                <a:pos x="connsiteX42543" y="connsiteY42543"/>
              </a:cxn>
              <a:cxn ang="0">
                <a:pos x="connsiteX42544" y="connsiteY42544"/>
              </a:cxn>
              <a:cxn ang="0">
                <a:pos x="connsiteX42545" y="connsiteY42545"/>
              </a:cxn>
              <a:cxn ang="0">
                <a:pos x="connsiteX42546" y="connsiteY42546"/>
              </a:cxn>
              <a:cxn ang="0">
                <a:pos x="connsiteX42547" y="connsiteY42547"/>
              </a:cxn>
              <a:cxn ang="0">
                <a:pos x="connsiteX42548" y="connsiteY42548"/>
              </a:cxn>
              <a:cxn ang="0">
                <a:pos x="connsiteX42549" y="connsiteY42549"/>
              </a:cxn>
              <a:cxn ang="0">
                <a:pos x="connsiteX42550" y="connsiteY42550"/>
              </a:cxn>
              <a:cxn ang="0">
                <a:pos x="connsiteX42551" y="connsiteY42551"/>
              </a:cxn>
              <a:cxn ang="0">
                <a:pos x="connsiteX42552" y="connsiteY42552"/>
              </a:cxn>
              <a:cxn ang="0">
                <a:pos x="connsiteX42553" y="connsiteY42553"/>
              </a:cxn>
              <a:cxn ang="0">
                <a:pos x="connsiteX42554" y="connsiteY42554"/>
              </a:cxn>
              <a:cxn ang="0">
                <a:pos x="connsiteX42555" y="connsiteY42555"/>
              </a:cxn>
              <a:cxn ang="0">
                <a:pos x="connsiteX42556" y="connsiteY42556"/>
              </a:cxn>
              <a:cxn ang="0">
                <a:pos x="connsiteX42557" y="connsiteY42557"/>
              </a:cxn>
              <a:cxn ang="0">
                <a:pos x="connsiteX42558" y="connsiteY42558"/>
              </a:cxn>
              <a:cxn ang="0">
                <a:pos x="connsiteX42559" y="connsiteY42559"/>
              </a:cxn>
              <a:cxn ang="0">
                <a:pos x="connsiteX42560" y="connsiteY42560"/>
              </a:cxn>
              <a:cxn ang="0">
                <a:pos x="connsiteX42561" y="connsiteY42561"/>
              </a:cxn>
              <a:cxn ang="0">
                <a:pos x="connsiteX42562" y="connsiteY42562"/>
              </a:cxn>
              <a:cxn ang="0">
                <a:pos x="connsiteX42563" y="connsiteY42563"/>
              </a:cxn>
              <a:cxn ang="0">
                <a:pos x="connsiteX42564" y="connsiteY42564"/>
              </a:cxn>
              <a:cxn ang="0">
                <a:pos x="connsiteX42565" y="connsiteY42565"/>
              </a:cxn>
              <a:cxn ang="0">
                <a:pos x="connsiteX42566" y="connsiteY42566"/>
              </a:cxn>
              <a:cxn ang="0">
                <a:pos x="connsiteX42567" y="connsiteY42567"/>
              </a:cxn>
              <a:cxn ang="0">
                <a:pos x="connsiteX42568" y="connsiteY42568"/>
              </a:cxn>
              <a:cxn ang="0">
                <a:pos x="connsiteX42569" y="connsiteY42569"/>
              </a:cxn>
              <a:cxn ang="0">
                <a:pos x="connsiteX42570" y="connsiteY42570"/>
              </a:cxn>
              <a:cxn ang="0">
                <a:pos x="connsiteX42571" y="connsiteY42571"/>
              </a:cxn>
              <a:cxn ang="0">
                <a:pos x="connsiteX42572" y="connsiteY42572"/>
              </a:cxn>
              <a:cxn ang="0">
                <a:pos x="connsiteX42573" y="connsiteY42573"/>
              </a:cxn>
              <a:cxn ang="0">
                <a:pos x="connsiteX42574" y="connsiteY42574"/>
              </a:cxn>
              <a:cxn ang="0">
                <a:pos x="connsiteX42575" y="connsiteY42575"/>
              </a:cxn>
              <a:cxn ang="0">
                <a:pos x="connsiteX42576" y="connsiteY42576"/>
              </a:cxn>
              <a:cxn ang="0">
                <a:pos x="connsiteX42577" y="connsiteY42577"/>
              </a:cxn>
              <a:cxn ang="0">
                <a:pos x="connsiteX42578" y="connsiteY42578"/>
              </a:cxn>
              <a:cxn ang="0">
                <a:pos x="connsiteX42579" y="connsiteY42579"/>
              </a:cxn>
              <a:cxn ang="0">
                <a:pos x="connsiteX42580" y="connsiteY42580"/>
              </a:cxn>
              <a:cxn ang="0">
                <a:pos x="connsiteX42581" y="connsiteY42581"/>
              </a:cxn>
              <a:cxn ang="0">
                <a:pos x="connsiteX42582" y="connsiteY42582"/>
              </a:cxn>
              <a:cxn ang="0">
                <a:pos x="connsiteX42583" y="connsiteY42583"/>
              </a:cxn>
              <a:cxn ang="0">
                <a:pos x="connsiteX42584" y="connsiteY42584"/>
              </a:cxn>
              <a:cxn ang="0">
                <a:pos x="connsiteX42585" y="connsiteY42585"/>
              </a:cxn>
              <a:cxn ang="0">
                <a:pos x="connsiteX42586" y="connsiteY42586"/>
              </a:cxn>
              <a:cxn ang="0">
                <a:pos x="connsiteX42587" y="connsiteY42587"/>
              </a:cxn>
              <a:cxn ang="0">
                <a:pos x="connsiteX42588" y="connsiteY42588"/>
              </a:cxn>
              <a:cxn ang="0">
                <a:pos x="connsiteX42589" y="connsiteY42589"/>
              </a:cxn>
              <a:cxn ang="0">
                <a:pos x="connsiteX42590" y="connsiteY42590"/>
              </a:cxn>
              <a:cxn ang="0">
                <a:pos x="connsiteX42591" y="connsiteY42591"/>
              </a:cxn>
              <a:cxn ang="0">
                <a:pos x="connsiteX42592" y="connsiteY42592"/>
              </a:cxn>
              <a:cxn ang="0">
                <a:pos x="connsiteX42593" y="connsiteY42593"/>
              </a:cxn>
              <a:cxn ang="0">
                <a:pos x="connsiteX42594" y="connsiteY42594"/>
              </a:cxn>
              <a:cxn ang="0">
                <a:pos x="connsiteX42595" y="connsiteY42595"/>
              </a:cxn>
              <a:cxn ang="0">
                <a:pos x="connsiteX42596" y="connsiteY42596"/>
              </a:cxn>
              <a:cxn ang="0">
                <a:pos x="connsiteX42597" y="connsiteY42597"/>
              </a:cxn>
              <a:cxn ang="0">
                <a:pos x="connsiteX42598" y="connsiteY42598"/>
              </a:cxn>
              <a:cxn ang="0">
                <a:pos x="connsiteX42599" y="connsiteY42599"/>
              </a:cxn>
              <a:cxn ang="0">
                <a:pos x="connsiteX42600" y="connsiteY42600"/>
              </a:cxn>
              <a:cxn ang="0">
                <a:pos x="connsiteX42601" y="connsiteY42601"/>
              </a:cxn>
              <a:cxn ang="0">
                <a:pos x="connsiteX42602" y="connsiteY42602"/>
              </a:cxn>
              <a:cxn ang="0">
                <a:pos x="connsiteX42603" y="connsiteY42603"/>
              </a:cxn>
              <a:cxn ang="0">
                <a:pos x="connsiteX42604" y="connsiteY42604"/>
              </a:cxn>
              <a:cxn ang="0">
                <a:pos x="connsiteX42605" y="connsiteY42605"/>
              </a:cxn>
              <a:cxn ang="0">
                <a:pos x="connsiteX42606" y="connsiteY42606"/>
              </a:cxn>
              <a:cxn ang="0">
                <a:pos x="connsiteX42607" y="connsiteY42607"/>
              </a:cxn>
              <a:cxn ang="0">
                <a:pos x="connsiteX42608" y="connsiteY42608"/>
              </a:cxn>
              <a:cxn ang="0">
                <a:pos x="connsiteX42609" y="connsiteY42609"/>
              </a:cxn>
              <a:cxn ang="0">
                <a:pos x="connsiteX42610" y="connsiteY42610"/>
              </a:cxn>
              <a:cxn ang="0">
                <a:pos x="connsiteX42611" y="connsiteY42611"/>
              </a:cxn>
              <a:cxn ang="0">
                <a:pos x="connsiteX42612" y="connsiteY42612"/>
              </a:cxn>
              <a:cxn ang="0">
                <a:pos x="connsiteX42613" y="connsiteY42613"/>
              </a:cxn>
              <a:cxn ang="0">
                <a:pos x="connsiteX42614" y="connsiteY42614"/>
              </a:cxn>
              <a:cxn ang="0">
                <a:pos x="connsiteX42615" y="connsiteY42615"/>
              </a:cxn>
              <a:cxn ang="0">
                <a:pos x="connsiteX42616" y="connsiteY42616"/>
              </a:cxn>
              <a:cxn ang="0">
                <a:pos x="connsiteX42617" y="connsiteY42617"/>
              </a:cxn>
              <a:cxn ang="0">
                <a:pos x="connsiteX42618" y="connsiteY42618"/>
              </a:cxn>
              <a:cxn ang="0">
                <a:pos x="connsiteX42619" y="connsiteY42619"/>
              </a:cxn>
              <a:cxn ang="0">
                <a:pos x="connsiteX42620" y="connsiteY42620"/>
              </a:cxn>
              <a:cxn ang="0">
                <a:pos x="connsiteX42621" y="connsiteY42621"/>
              </a:cxn>
              <a:cxn ang="0">
                <a:pos x="connsiteX42622" y="connsiteY42622"/>
              </a:cxn>
              <a:cxn ang="0">
                <a:pos x="connsiteX42623" y="connsiteY42623"/>
              </a:cxn>
              <a:cxn ang="0">
                <a:pos x="connsiteX42624" y="connsiteY42624"/>
              </a:cxn>
              <a:cxn ang="0">
                <a:pos x="connsiteX42625" y="connsiteY42625"/>
              </a:cxn>
              <a:cxn ang="0">
                <a:pos x="connsiteX42626" y="connsiteY42626"/>
              </a:cxn>
              <a:cxn ang="0">
                <a:pos x="connsiteX42627" y="connsiteY42627"/>
              </a:cxn>
              <a:cxn ang="0">
                <a:pos x="connsiteX42628" y="connsiteY42628"/>
              </a:cxn>
              <a:cxn ang="0">
                <a:pos x="connsiteX42629" y="connsiteY42629"/>
              </a:cxn>
              <a:cxn ang="0">
                <a:pos x="connsiteX42630" y="connsiteY42630"/>
              </a:cxn>
              <a:cxn ang="0">
                <a:pos x="connsiteX42631" y="connsiteY42631"/>
              </a:cxn>
              <a:cxn ang="0">
                <a:pos x="connsiteX42632" y="connsiteY42632"/>
              </a:cxn>
              <a:cxn ang="0">
                <a:pos x="connsiteX42633" y="connsiteY42633"/>
              </a:cxn>
              <a:cxn ang="0">
                <a:pos x="connsiteX42634" y="connsiteY42634"/>
              </a:cxn>
              <a:cxn ang="0">
                <a:pos x="connsiteX42635" y="connsiteY42635"/>
              </a:cxn>
              <a:cxn ang="0">
                <a:pos x="connsiteX42636" y="connsiteY42636"/>
              </a:cxn>
              <a:cxn ang="0">
                <a:pos x="connsiteX42637" y="connsiteY42637"/>
              </a:cxn>
              <a:cxn ang="0">
                <a:pos x="connsiteX42638" y="connsiteY42638"/>
              </a:cxn>
              <a:cxn ang="0">
                <a:pos x="connsiteX42639" y="connsiteY42639"/>
              </a:cxn>
              <a:cxn ang="0">
                <a:pos x="connsiteX42640" y="connsiteY42640"/>
              </a:cxn>
              <a:cxn ang="0">
                <a:pos x="connsiteX42641" y="connsiteY42641"/>
              </a:cxn>
              <a:cxn ang="0">
                <a:pos x="connsiteX42642" y="connsiteY42642"/>
              </a:cxn>
              <a:cxn ang="0">
                <a:pos x="connsiteX42643" y="connsiteY42643"/>
              </a:cxn>
              <a:cxn ang="0">
                <a:pos x="connsiteX42644" y="connsiteY42644"/>
              </a:cxn>
              <a:cxn ang="0">
                <a:pos x="connsiteX42645" y="connsiteY42645"/>
              </a:cxn>
              <a:cxn ang="0">
                <a:pos x="connsiteX42646" y="connsiteY42646"/>
              </a:cxn>
              <a:cxn ang="0">
                <a:pos x="connsiteX42647" y="connsiteY42647"/>
              </a:cxn>
              <a:cxn ang="0">
                <a:pos x="connsiteX42648" y="connsiteY42648"/>
              </a:cxn>
              <a:cxn ang="0">
                <a:pos x="connsiteX42649" y="connsiteY42649"/>
              </a:cxn>
              <a:cxn ang="0">
                <a:pos x="connsiteX42650" y="connsiteY42650"/>
              </a:cxn>
              <a:cxn ang="0">
                <a:pos x="connsiteX42651" y="connsiteY42651"/>
              </a:cxn>
              <a:cxn ang="0">
                <a:pos x="connsiteX42652" y="connsiteY42652"/>
              </a:cxn>
              <a:cxn ang="0">
                <a:pos x="connsiteX42653" y="connsiteY42653"/>
              </a:cxn>
              <a:cxn ang="0">
                <a:pos x="connsiteX42654" y="connsiteY42654"/>
              </a:cxn>
              <a:cxn ang="0">
                <a:pos x="connsiteX42655" y="connsiteY42655"/>
              </a:cxn>
              <a:cxn ang="0">
                <a:pos x="connsiteX42656" y="connsiteY42656"/>
              </a:cxn>
              <a:cxn ang="0">
                <a:pos x="connsiteX42657" y="connsiteY42657"/>
              </a:cxn>
              <a:cxn ang="0">
                <a:pos x="connsiteX42658" y="connsiteY42658"/>
              </a:cxn>
              <a:cxn ang="0">
                <a:pos x="connsiteX42659" y="connsiteY42659"/>
              </a:cxn>
              <a:cxn ang="0">
                <a:pos x="connsiteX42660" y="connsiteY42660"/>
              </a:cxn>
              <a:cxn ang="0">
                <a:pos x="connsiteX42661" y="connsiteY42661"/>
              </a:cxn>
              <a:cxn ang="0">
                <a:pos x="connsiteX42662" y="connsiteY42662"/>
              </a:cxn>
              <a:cxn ang="0">
                <a:pos x="connsiteX42663" y="connsiteY42663"/>
              </a:cxn>
              <a:cxn ang="0">
                <a:pos x="connsiteX42664" y="connsiteY42664"/>
              </a:cxn>
              <a:cxn ang="0">
                <a:pos x="connsiteX42665" y="connsiteY42665"/>
              </a:cxn>
              <a:cxn ang="0">
                <a:pos x="connsiteX42666" y="connsiteY42666"/>
              </a:cxn>
              <a:cxn ang="0">
                <a:pos x="connsiteX42667" y="connsiteY42667"/>
              </a:cxn>
              <a:cxn ang="0">
                <a:pos x="connsiteX42668" y="connsiteY42668"/>
              </a:cxn>
              <a:cxn ang="0">
                <a:pos x="connsiteX42669" y="connsiteY42669"/>
              </a:cxn>
              <a:cxn ang="0">
                <a:pos x="connsiteX42670" y="connsiteY42670"/>
              </a:cxn>
              <a:cxn ang="0">
                <a:pos x="connsiteX42671" y="connsiteY42671"/>
              </a:cxn>
              <a:cxn ang="0">
                <a:pos x="connsiteX42672" y="connsiteY42672"/>
              </a:cxn>
              <a:cxn ang="0">
                <a:pos x="connsiteX42673" y="connsiteY42673"/>
              </a:cxn>
              <a:cxn ang="0">
                <a:pos x="connsiteX42674" y="connsiteY42674"/>
              </a:cxn>
              <a:cxn ang="0">
                <a:pos x="connsiteX42675" y="connsiteY42675"/>
              </a:cxn>
              <a:cxn ang="0">
                <a:pos x="connsiteX42676" y="connsiteY42676"/>
              </a:cxn>
              <a:cxn ang="0">
                <a:pos x="connsiteX42677" y="connsiteY42677"/>
              </a:cxn>
              <a:cxn ang="0">
                <a:pos x="connsiteX42678" y="connsiteY42678"/>
              </a:cxn>
              <a:cxn ang="0">
                <a:pos x="connsiteX42679" y="connsiteY42679"/>
              </a:cxn>
              <a:cxn ang="0">
                <a:pos x="connsiteX42680" y="connsiteY42680"/>
              </a:cxn>
              <a:cxn ang="0">
                <a:pos x="connsiteX42681" y="connsiteY42681"/>
              </a:cxn>
              <a:cxn ang="0">
                <a:pos x="connsiteX42682" y="connsiteY42682"/>
              </a:cxn>
              <a:cxn ang="0">
                <a:pos x="connsiteX42683" y="connsiteY42683"/>
              </a:cxn>
              <a:cxn ang="0">
                <a:pos x="connsiteX42684" y="connsiteY42684"/>
              </a:cxn>
              <a:cxn ang="0">
                <a:pos x="connsiteX42685" y="connsiteY42685"/>
              </a:cxn>
              <a:cxn ang="0">
                <a:pos x="connsiteX42686" y="connsiteY42686"/>
              </a:cxn>
              <a:cxn ang="0">
                <a:pos x="connsiteX42687" y="connsiteY42687"/>
              </a:cxn>
              <a:cxn ang="0">
                <a:pos x="connsiteX42688" y="connsiteY42688"/>
              </a:cxn>
              <a:cxn ang="0">
                <a:pos x="connsiteX42689" y="connsiteY42689"/>
              </a:cxn>
              <a:cxn ang="0">
                <a:pos x="connsiteX42690" y="connsiteY42690"/>
              </a:cxn>
              <a:cxn ang="0">
                <a:pos x="connsiteX42691" y="connsiteY42691"/>
              </a:cxn>
              <a:cxn ang="0">
                <a:pos x="connsiteX42692" y="connsiteY42692"/>
              </a:cxn>
              <a:cxn ang="0">
                <a:pos x="connsiteX42693" y="connsiteY42693"/>
              </a:cxn>
              <a:cxn ang="0">
                <a:pos x="connsiteX42694" y="connsiteY42694"/>
              </a:cxn>
              <a:cxn ang="0">
                <a:pos x="connsiteX42695" y="connsiteY42695"/>
              </a:cxn>
              <a:cxn ang="0">
                <a:pos x="connsiteX42696" y="connsiteY42696"/>
              </a:cxn>
              <a:cxn ang="0">
                <a:pos x="connsiteX42697" y="connsiteY42697"/>
              </a:cxn>
              <a:cxn ang="0">
                <a:pos x="connsiteX42698" y="connsiteY42698"/>
              </a:cxn>
              <a:cxn ang="0">
                <a:pos x="connsiteX42699" y="connsiteY42699"/>
              </a:cxn>
              <a:cxn ang="0">
                <a:pos x="connsiteX42700" y="connsiteY42700"/>
              </a:cxn>
              <a:cxn ang="0">
                <a:pos x="connsiteX42701" y="connsiteY42701"/>
              </a:cxn>
              <a:cxn ang="0">
                <a:pos x="connsiteX42702" y="connsiteY42702"/>
              </a:cxn>
              <a:cxn ang="0">
                <a:pos x="connsiteX42703" y="connsiteY42703"/>
              </a:cxn>
              <a:cxn ang="0">
                <a:pos x="connsiteX42704" y="connsiteY42704"/>
              </a:cxn>
              <a:cxn ang="0">
                <a:pos x="connsiteX42705" y="connsiteY42705"/>
              </a:cxn>
              <a:cxn ang="0">
                <a:pos x="connsiteX42706" y="connsiteY42706"/>
              </a:cxn>
              <a:cxn ang="0">
                <a:pos x="connsiteX42707" y="connsiteY42707"/>
              </a:cxn>
              <a:cxn ang="0">
                <a:pos x="connsiteX42708" y="connsiteY42708"/>
              </a:cxn>
              <a:cxn ang="0">
                <a:pos x="connsiteX42709" y="connsiteY42709"/>
              </a:cxn>
              <a:cxn ang="0">
                <a:pos x="connsiteX42710" y="connsiteY42710"/>
              </a:cxn>
              <a:cxn ang="0">
                <a:pos x="connsiteX42711" y="connsiteY42711"/>
              </a:cxn>
              <a:cxn ang="0">
                <a:pos x="connsiteX42712" y="connsiteY42712"/>
              </a:cxn>
              <a:cxn ang="0">
                <a:pos x="connsiteX42713" y="connsiteY42713"/>
              </a:cxn>
              <a:cxn ang="0">
                <a:pos x="connsiteX42714" y="connsiteY42714"/>
              </a:cxn>
              <a:cxn ang="0">
                <a:pos x="connsiteX42715" y="connsiteY42715"/>
              </a:cxn>
              <a:cxn ang="0">
                <a:pos x="connsiteX42716" y="connsiteY42716"/>
              </a:cxn>
              <a:cxn ang="0">
                <a:pos x="connsiteX42717" y="connsiteY42717"/>
              </a:cxn>
              <a:cxn ang="0">
                <a:pos x="connsiteX42718" y="connsiteY42718"/>
              </a:cxn>
              <a:cxn ang="0">
                <a:pos x="connsiteX42719" y="connsiteY42719"/>
              </a:cxn>
              <a:cxn ang="0">
                <a:pos x="connsiteX42720" y="connsiteY42720"/>
              </a:cxn>
              <a:cxn ang="0">
                <a:pos x="connsiteX42721" y="connsiteY42721"/>
              </a:cxn>
              <a:cxn ang="0">
                <a:pos x="connsiteX42722" y="connsiteY42722"/>
              </a:cxn>
              <a:cxn ang="0">
                <a:pos x="connsiteX42723" y="connsiteY42723"/>
              </a:cxn>
              <a:cxn ang="0">
                <a:pos x="connsiteX42724" y="connsiteY42724"/>
              </a:cxn>
              <a:cxn ang="0">
                <a:pos x="connsiteX42725" y="connsiteY42725"/>
              </a:cxn>
              <a:cxn ang="0">
                <a:pos x="connsiteX42726" y="connsiteY42726"/>
              </a:cxn>
              <a:cxn ang="0">
                <a:pos x="connsiteX42727" y="connsiteY42727"/>
              </a:cxn>
              <a:cxn ang="0">
                <a:pos x="connsiteX42728" y="connsiteY42728"/>
              </a:cxn>
              <a:cxn ang="0">
                <a:pos x="connsiteX42729" y="connsiteY42729"/>
              </a:cxn>
              <a:cxn ang="0">
                <a:pos x="connsiteX42730" y="connsiteY42730"/>
              </a:cxn>
              <a:cxn ang="0">
                <a:pos x="connsiteX42731" y="connsiteY42731"/>
              </a:cxn>
              <a:cxn ang="0">
                <a:pos x="connsiteX42732" y="connsiteY42732"/>
              </a:cxn>
              <a:cxn ang="0">
                <a:pos x="connsiteX42733" y="connsiteY42733"/>
              </a:cxn>
              <a:cxn ang="0">
                <a:pos x="connsiteX42734" y="connsiteY42734"/>
              </a:cxn>
              <a:cxn ang="0">
                <a:pos x="connsiteX42735" y="connsiteY42735"/>
              </a:cxn>
              <a:cxn ang="0">
                <a:pos x="connsiteX42736" y="connsiteY42736"/>
              </a:cxn>
              <a:cxn ang="0">
                <a:pos x="connsiteX42737" y="connsiteY42737"/>
              </a:cxn>
              <a:cxn ang="0">
                <a:pos x="connsiteX42738" y="connsiteY42738"/>
              </a:cxn>
              <a:cxn ang="0">
                <a:pos x="connsiteX42739" y="connsiteY42739"/>
              </a:cxn>
              <a:cxn ang="0">
                <a:pos x="connsiteX42740" y="connsiteY42740"/>
              </a:cxn>
              <a:cxn ang="0">
                <a:pos x="connsiteX42741" y="connsiteY42741"/>
              </a:cxn>
              <a:cxn ang="0">
                <a:pos x="connsiteX42742" y="connsiteY42742"/>
              </a:cxn>
              <a:cxn ang="0">
                <a:pos x="connsiteX42743" y="connsiteY42743"/>
              </a:cxn>
              <a:cxn ang="0">
                <a:pos x="connsiteX42744" y="connsiteY42744"/>
              </a:cxn>
              <a:cxn ang="0">
                <a:pos x="connsiteX42745" y="connsiteY42745"/>
              </a:cxn>
              <a:cxn ang="0">
                <a:pos x="connsiteX42746" y="connsiteY42746"/>
              </a:cxn>
              <a:cxn ang="0">
                <a:pos x="connsiteX42747" y="connsiteY42747"/>
              </a:cxn>
              <a:cxn ang="0">
                <a:pos x="connsiteX42748" y="connsiteY42748"/>
              </a:cxn>
              <a:cxn ang="0">
                <a:pos x="connsiteX42749" y="connsiteY42749"/>
              </a:cxn>
              <a:cxn ang="0">
                <a:pos x="connsiteX42750" y="connsiteY42750"/>
              </a:cxn>
              <a:cxn ang="0">
                <a:pos x="connsiteX42751" y="connsiteY42751"/>
              </a:cxn>
              <a:cxn ang="0">
                <a:pos x="connsiteX42752" y="connsiteY42752"/>
              </a:cxn>
              <a:cxn ang="0">
                <a:pos x="connsiteX42753" y="connsiteY42753"/>
              </a:cxn>
              <a:cxn ang="0">
                <a:pos x="connsiteX42754" y="connsiteY42754"/>
              </a:cxn>
              <a:cxn ang="0">
                <a:pos x="connsiteX42755" y="connsiteY42755"/>
              </a:cxn>
              <a:cxn ang="0">
                <a:pos x="connsiteX42756" y="connsiteY42756"/>
              </a:cxn>
              <a:cxn ang="0">
                <a:pos x="connsiteX42757" y="connsiteY42757"/>
              </a:cxn>
              <a:cxn ang="0">
                <a:pos x="connsiteX42758" y="connsiteY42758"/>
              </a:cxn>
              <a:cxn ang="0">
                <a:pos x="connsiteX42759" y="connsiteY42759"/>
              </a:cxn>
              <a:cxn ang="0">
                <a:pos x="connsiteX42760" y="connsiteY42760"/>
              </a:cxn>
              <a:cxn ang="0">
                <a:pos x="connsiteX42761" y="connsiteY42761"/>
              </a:cxn>
              <a:cxn ang="0">
                <a:pos x="connsiteX42762" y="connsiteY42762"/>
              </a:cxn>
              <a:cxn ang="0">
                <a:pos x="connsiteX42763" y="connsiteY42763"/>
              </a:cxn>
              <a:cxn ang="0">
                <a:pos x="connsiteX42764" y="connsiteY42764"/>
              </a:cxn>
              <a:cxn ang="0">
                <a:pos x="connsiteX42765" y="connsiteY42765"/>
              </a:cxn>
              <a:cxn ang="0">
                <a:pos x="connsiteX42766" y="connsiteY42766"/>
              </a:cxn>
              <a:cxn ang="0">
                <a:pos x="connsiteX42767" y="connsiteY42767"/>
              </a:cxn>
              <a:cxn ang="0">
                <a:pos x="connsiteX42768" y="connsiteY42768"/>
              </a:cxn>
              <a:cxn ang="0">
                <a:pos x="connsiteX42769" y="connsiteY42769"/>
              </a:cxn>
              <a:cxn ang="0">
                <a:pos x="connsiteX42770" y="connsiteY42770"/>
              </a:cxn>
              <a:cxn ang="0">
                <a:pos x="connsiteX42771" y="connsiteY42771"/>
              </a:cxn>
              <a:cxn ang="0">
                <a:pos x="connsiteX42772" y="connsiteY42772"/>
              </a:cxn>
              <a:cxn ang="0">
                <a:pos x="connsiteX42773" y="connsiteY42773"/>
              </a:cxn>
              <a:cxn ang="0">
                <a:pos x="connsiteX42774" y="connsiteY42774"/>
              </a:cxn>
              <a:cxn ang="0">
                <a:pos x="connsiteX42775" y="connsiteY42775"/>
              </a:cxn>
              <a:cxn ang="0">
                <a:pos x="connsiteX42776" y="connsiteY42776"/>
              </a:cxn>
              <a:cxn ang="0">
                <a:pos x="connsiteX42777" y="connsiteY42777"/>
              </a:cxn>
              <a:cxn ang="0">
                <a:pos x="connsiteX42778" y="connsiteY42778"/>
              </a:cxn>
              <a:cxn ang="0">
                <a:pos x="connsiteX42779" y="connsiteY42779"/>
              </a:cxn>
              <a:cxn ang="0">
                <a:pos x="connsiteX42780" y="connsiteY42780"/>
              </a:cxn>
              <a:cxn ang="0">
                <a:pos x="connsiteX42781" y="connsiteY42781"/>
              </a:cxn>
              <a:cxn ang="0">
                <a:pos x="connsiteX42782" y="connsiteY42782"/>
              </a:cxn>
              <a:cxn ang="0">
                <a:pos x="connsiteX42783" y="connsiteY42783"/>
              </a:cxn>
              <a:cxn ang="0">
                <a:pos x="connsiteX42784" y="connsiteY42784"/>
              </a:cxn>
              <a:cxn ang="0">
                <a:pos x="connsiteX42785" y="connsiteY42785"/>
              </a:cxn>
              <a:cxn ang="0">
                <a:pos x="connsiteX42786" y="connsiteY42786"/>
              </a:cxn>
              <a:cxn ang="0">
                <a:pos x="connsiteX42787" y="connsiteY42787"/>
              </a:cxn>
              <a:cxn ang="0">
                <a:pos x="connsiteX42788" y="connsiteY42788"/>
              </a:cxn>
              <a:cxn ang="0">
                <a:pos x="connsiteX42789" y="connsiteY42789"/>
              </a:cxn>
              <a:cxn ang="0">
                <a:pos x="connsiteX42790" y="connsiteY42790"/>
              </a:cxn>
              <a:cxn ang="0">
                <a:pos x="connsiteX42791" y="connsiteY42791"/>
              </a:cxn>
              <a:cxn ang="0">
                <a:pos x="connsiteX42792" y="connsiteY42792"/>
              </a:cxn>
              <a:cxn ang="0">
                <a:pos x="connsiteX42793" y="connsiteY42793"/>
              </a:cxn>
              <a:cxn ang="0">
                <a:pos x="connsiteX42794" y="connsiteY42794"/>
              </a:cxn>
              <a:cxn ang="0">
                <a:pos x="connsiteX42795" y="connsiteY42795"/>
              </a:cxn>
              <a:cxn ang="0">
                <a:pos x="connsiteX42796" y="connsiteY42796"/>
              </a:cxn>
              <a:cxn ang="0">
                <a:pos x="connsiteX42797" y="connsiteY42797"/>
              </a:cxn>
              <a:cxn ang="0">
                <a:pos x="connsiteX42798" y="connsiteY42798"/>
              </a:cxn>
              <a:cxn ang="0">
                <a:pos x="connsiteX42799" y="connsiteY42799"/>
              </a:cxn>
              <a:cxn ang="0">
                <a:pos x="connsiteX42800" y="connsiteY42800"/>
              </a:cxn>
              <a:cxn ang="0">
                <a:pos x="connsiteX42801" y="connsiteY42801"/>
              </a:cxn>
              <a:cxn ang="0">
                <a:pos x="connsiteX42802" y="connsiteY42802"/>
              </a:cxn>
              <a:cxn ang="0">
                <a:pos x="connsiteX42803" y="connsiteY42803"/>
              </a:cxn>
              <a:cxn ang="0">
                <a:pos x="connsiteX42804" y="connsiteY42804"/>
              </a:cxn>
              <a:cxn ang="0">
                <a:pos x="connsiteX42805" y="connsiteY42805"/>
              </a:cxn>
              <a:cxn ang="0">
                <a:pos x="connsiteX42806" y="connsiteY42806"/>
              </a:cxn>
              <a:cxn ang="0">
                <a:pos x="connsiteX42807" y="connsiteY42807"/>
              </a:cxn>
              <a:cxn ang="0">
                <a:pos x="connsiteX42808" y="connsiteY42808"/>
              </a:cxn>
              <a:cxn ang="0">
                <a:pos x="connsiteX42809" y="connsiteY42809"/>
              </a:cxn>
              <a:cxn ang="0">
                <a:pos x="connsiteX42810" y="connsiteY42810"/>
              </a:cxn>
              <a:cxn ang="0">
                <a:pos x="connsiteX42811" y="connsiteY42811"/>
              </a:cxn>
              <a:cxn ang="0">
                <a:pos x="connsiteX42812" y="connsiteY42812"/>
              </a:cxn>
              <a:cxn ang="0">
                <a:pos x="connsiteX42813" y="connsiteY42813"/>
              </a:cxn>
              <a:cxn ang="0">
                <a:pos x="connsiteX42814" y="connsiteY42814"/>
              </a:cxn>
              <a:cxn ang="0">
                <a:pos x="connsiteX42815" y="connsiteY42815"/>
              </a:cxn>
              <a:cxn ang="0">
                <a:pos x="connsiteX42816" y="connsiteY42816"/>
              </a:cxn>
              <a:cxn ang="0">
                <a:pos x="connsiteX42817" y="connsiteY42817"/>
              </a:cxn>
              <a:cxn ang="0">
                <a:pos x="connsiteX42818" y="connsiteY42818"/>
              </a:cxn>
              <a:cxn ang="0">
                <a:pos x="connsiteX42819" y="connsiteY42819"/>
              </a:cxn>
              <a:cxn ang="0">
                <a:pos x="connsiteX42820" y="connsiteY42820"/>
              </a:cxn>
              <a:cxn ang="0">
                <a:pos x="connsiteX42821" y="connsiteY42821"/>
              </a:cxn>
              <a:cxn ang="0">
                <a:pos x="connsiteX42822" y="connsiteY42822"/>
              </a:cxn>
              <a:cxn ang="0">
                <a:pos x="connsiteX42823" y="connsiteY42823"/>
              </a:cxn>
              <a:cxn ang="0">
                <a:pos x="connsiteX42824" y="connsiteY42824"/>
              </a:cxn>
              <a:cxn ang="0">
                <a:pos x="connsiteX42825" y="connsiteY42825"/>
              </a:cxn>
              <a:cxn ang="0">
                <a:pos x="connsiteX42826" y="connsiteY42826"/>
              </a:cxn>
              <a:cxn ang="0">
                <a:pos x="connsiteX42827" y="connsiteY42827"/>
              </a:cxn>
              <a:cxn ang="0">
                <a:pos x="connsiteX42828" y="connsiteY42828"/>
              </a:cxn>
              <a:cxn ang="0">
                <a:pos x="connsiteX42829" y="connsiteY42829"/>
              </a:cxn>
              <a:cxn ang="0">
                <a:pos x="connsiteX42830" y="connsiteY42830"/>
              </a:cxn>
              <a:cxn ang="0">
                <a:pos x="connsiteX42831" y="connsiteY42831"/>
              </a:cxn>
              <a:cxn ang="0">
                <a:pos x="connsiteX42832" y="connsiteY42832"/>
              </a:cxn>
              <a:cxn ang="0">
                <a:pos x="connsiteX42833" y="connsiteY42833"/>
              </a:cxn>
              <a:cxn ang="0">
                <a:pos x="connsiteX42834" y="connsiteY42834"/>
              </a:cxn>
              <a:cxn ang="0">
                <a:pos x="connsiteX42835" y="connsiteY42835"/>
              </a:cxn>
              <a:cxn ang="0">
                <a:pos x="connsiteX42836" y="connsiteY42836"/>
              </a:cxn>
              <a:cxn ang="0">
                <a:pos x="connsiteX42837" y="connsiteY42837"/>
              </a:cxn>
              <a:cxn ang="0">
                <a:pos x="connsiteX42838" y="connsiteY42838"/>
              </a:cxn>
              <a:cxn ang="0">
                <a:pos x="connsiteX42839" y="connsiteY42839"/>
              </a:cxn>
              <a:cxn ang="0">
                <a:pos x="connsiteX42840" y="connsiteY42840"/>
              </a:cxn>
              <a:cxn ang="0">
                <a:pos x="connsiteX42841" y="connsiteY42841"/>
              </a:cxn>
              <a:cxn ang="0">
                <a:pos x="connsiteX42842" y="connsiteY42842"/>
              </a:cxn>
              <a:cxn ang="0">
                <a:pos x="connsiteX42843" y="connsiteY42843"/>
              </a:cxn>
              <a:cxn ang="0">
                <a:pos x="connsiteX42844" y="connsiteY42844"/>
              </a:cxn>
              <a:cxn ang="0">
                <a:pos x="connsiteX42845" y="connsiteY42845"/>
              </a:cxn>
              <a:cxn ang="0">
                <a:pos x="connsiteX42846" y="connsiteY42846"/>
              </a:cxn>
              <a:cxn ang="0">
                <a:pos x="connsiteX42847" y="connsiteY42847"/>
              </a:cxn>
              <a:cxn ang="0">
                <a:pos x="connsiteX42848" y="connsiteY42848"/>
              </a:cxn>
              <a:cxn ang="0">
                <a:pos x="connsiteX42849" y="connsiteY42849"/>
              </a:cxn>
              <a:cxn ang="0">
                <a:pos x="connsiteX42850" y="connsiteY42850"/>
              </a:cxn>
              <a:cxn ang="0">
                <a:pos x="connsiteX42851" y="connsiteY42851"/>
              </a:cxn>
              <a:cxn ang="0">
                <a:pos x="connsiteX42852" y="connsiteY42852"/>
              </a:cxn>
              <a:cxn ang="0">
                <a:pos x="connsiteX42853" y="connsiteY42853"/>
              </a:cxn>
              <a:cxn ang="0">
                <a:pos x="connsiteX42854" y="connsiteY42854"/>
              </a:cxn>
              <a:cxn ang="0">
                <a:pos x="connsiteX42855" y="connsiteY42855"/>
              </a:cxn>
              <a:cxn ang="0">
                <a:pos x="connsiteX42856" y="connsiteY42856"/>
              </a:cxn>
              <a:cxn ang="0">
                <a:pos x="connsiteX42857" y="connsiteY42857"/>
              </a:cxn>
              <a:cxn ang="0">
                <a:pos x="connsiteX42858" y="connsiteY42858"/>
              </a:cxn>
              <a:cxn ang="0">
                <a:pos x="connsiteX42859" y="connsiteY42859"/>
              </a:cxn>
              <a:cxn ang="0">
                <a:pos x="connsiteX42860" y="connsiteY42860"/>
              </a:cxn>
              <a:cxn ang="0">
                <a:pos x="connsiteX42861" y="connsiteY42861"/>
              </a:cxn>
              <a:cxn ang="0">
                <a:pos x="connsiteX42862" y="connsiteY42862"/>
              </a:cxn>
              <a:cxn ang="0">
                <a:pos x="connsiteX42863" y="connsiteY42863"/>
              </a:cxn>
              <a:cxn ang="0">
                <a:pos x="connsiteX42864" y="connsiteY42864"/>
              </a:cxn>
              <a:cxn ang="0">
                <a:pos x="connsiteX42865" y="connsiteY42865"/>
              </a:cxn>
              <a:cxn ang="0">
                <a:pos x="connsiteX42866" y="connsiteY42866"/>
              </a:cxn>
              <a:cxn ang="0">
                <a:pos x="connsiteX42867" y="connsiteY42867"/>
              </a:cxn>
              <a:cxn ang="0">
                <a:pos x="connsiteX42868" y="connsiteY42868"/>
              </a:cxn>
              <a:cxn ang="0">
                <a:pos x="connsiteX42869" y="connsiteY42869"/>
              </a:cxn>
              <a:cxn ang="0">
                <a:pos x="connsiteX42870" y="connsiteY42870"/>
              </a:cxn>
              <a:cxn ang="0">
                <a:pos x="connsiteX42871" y="connsiteY42871"/>
              </a:cxn>
              <a:cxn ang="0">
                <a:pos x="connsiteX42872" y="connsiteY42872"/>
              </a:cxn>
              <a:cxn ang="0">
                <a:pos x="connsiteX42873" y="connsiteY42873"/>
              </a:cxn>
              <a:cxn ang="0">
                <a:pos x="connsiteX42874" y="connsiteY42874"/>
              </a:cxn>
              <a:cxn ang="0">
                <a:pos x="connsiteX42875" y="connsiteY42875"/>
              </a:cxn>
              <a:cxn ang="0">
                <a:pos x="connsiteX42876" y="connsiteY42876"/>
              </a:cxn>
              <a:cxn ang="0">
                <a:pos x="connsiteX42877" y="connsiteY42877"/>
              </a:cxn>
              <a:cxn ang="0">
                <a:pos x="connsiteX42878" y="connsiteY42878"/>
              </a:cxn>
              <a:cxn ang="0">
                <a:pos x="connsiteX42879" y="connsiteY42879"/>
              </a:cxn>
              <a:cxn ang="0">
                <a:pos x="connsiteX42880" y="connsiteY42880"/>
              </a:cxn>
              <a:cxn ang="0">
                <a:pos x="connsiteX42881" y="connsiteY42881"/>
              </a:cxn>
              <a:cxn ang="0">
                <a:pos x="connsiteX42882" y="connsiteY42882"/>
              </a:cxn>
              <a:cxn ang="0">
                <a:pos x="connsiteX42883" y="connsiteY42883"/>
              </a:cxn>
              <a:cxn ang="0">
                <a:pos x="connsiteX42884" y="connsiteY42884"/>
              </a:cxn>
              <a:cxn ang="0">
                <a:pos x="connsiteX42885" y="connsiteY42885"/>
              </a:cxn>
              <a:cxn ang="0">
                <a:pos x="connsiteX42886" y="connsiteY42886"/>
              </a:cxn>
              <a:cxn ang="0">
                <a:pos x="connsiteX42887" y="connsiteY42887"/>
              </a:cxn>
              <a:cxn ang="0">
                <a:pos x="connsiteX42888" y="connsiteY42888"/>
              </a:cxn>
              <a:cxn ang="0">
                <a:pos x="connsiteX42889" y="connsiteY42889"/>
              </a:cxn>
              <a:cxn ang="0">
                <a:pos x="connsiteX42890" y="connsiteY42890"/>
              </a:cxn>
              <a:cxn ang="0">
                <a:pos x="connsiteX42891" y="connsiteY42891"/>
              </a:cxn>
              <a:cxn ang="0">
                <a:pos x="connsiteX42892" y="connsiteY42892"/>
              </a:cxn>
              <a:cxn ang="0">
                <a:pos x="connsiteX42893" y="connsiteY42893"/>
              </a:cxn>
              <a:cxn ang="0">
                <a:pos x="connsiteX42894" y="connsiteY42894"/>
              </a:cxn>
              <a:cxn ang="0">
                <a:pos x="connsiteX42895" y="connsiteY42895"/>
              </a:cxn>
              <a:cxn ang="0">
                <a:pos x="connsiteX42896" y="connsiteY42896"/>
              </a:cxn>
              <a:cxn ang="0">
                <a:pos x="connsiteX42897" y="connsiteY42897"/>
              </a:cxn>
              <a:cxn ang="0">
                <a:pos x="connsiteX42898" y="connsiteY42898"/>
              </a:cxn>
              <a:cxn ang="0">
                <a:pos x="connsiteX42899" y="connsiteY42899"/>
              </a:cxn>
              <a:cxn ang="0">
                <a:pos x="connsiteX42900" y="connsiteY42900"/>
              </a:cxn>
              <a:cxn ang="0">
                <a:pos x="connsiteX42901" y="connsiteY42901"/>
              </a:cxn>
              <a:cxn ang="0">
                <a:pos x="connsiteX42902" y="connsiteY42902"/>
              </a:cxn>
              <a:cxn ang="0">
                <a:pos x="connsiteX42903" y="connsiteY42903"/>
              </a:cxn>
              <a:cxn ang="0">
                <a:pos x="connsiteX42904" y="connsiteY42904"/>
              </a:cxn>
              <a:cxn ang="0">
                <a:pos x="connsiteX42905" y="connsiteY42905"/>
              </a:cxn>
              <a:cxn ang="0">
                <a:pos x="connsiteX42906" y="connsiteY42906"/>
              </a:cxn>
              <a:cxn ang="0">
                <a:pos x="connsiteX42907" y="connsiteY42907"/>
              </a:cxn>
              <a:cxn ang="0">
                <a:pos x="connsiteX42908" y="connsiteY42908"/>
              </a:cxn>
              <a:cxn ang="0">
                <a:pos x="connsiteX42909" y="connsiteY42909"/>
              </a:cxn>
              <a:cxn ang="0">
                <a:pos x="connsiteX42910" y="connsiteY42910"/>
              </a:cxn>
              <a:cxn ang="0">
                <a:pos x="connsiteX42911" y="connsiteY42911"/>
              </a:cxn>
              <a:cxn ang="0">
                <a:pos x="connsiteX42912" y="connsiteY42912"/>
              </a:cxn>
              <a:cxn ang="0">
                <a:pos x="connsiteX42913" y="connsiteY42913"/>
              </a:cxn>
              <a:cxn ang="0">
                <a:pos x="connsiteX42914" y="connsiteY42914"/>
              </a:cxn>
              <a:cxn ang="0">
                <a:pos x="connsiteX42915" y="connsiteY42915"/>
              </a:cxn>
              <a:cxn ang="0">
                <a:pos x="connsiteX42916" y="connsiteY42916"/>
              </a:cxn>
              <a:cxn ang="0">
                <a:pos x="connsiteX42917" y="connsiteY42917"/>
              </a:cxn>
              <a:cxn ang="0">
                <a:pos x="connsiteX42918" y="connsiteY42918"/>
              </a:cxn>
              <a:cxn ang="0">
                <a:pos x="connsiteX42919" y="connsiteY42919"/>
              </a:cxn>
              <a:cxn ang="0">
                <a:pos x="connsiteX42920" y="connsiteY42920"/>
              </a:cxn>
              <a:cxn ang="0">
                <a:pos x="connsiteX42921" y="connsiteY42921"/>
              </a:cxn>
              <a:cxn ang="0">
                <a:pos x="connsiteX42922" y="connsiteY42922"/>
              </a:cxn>
              <a:cxn ang="0">
                <a:pos x="connsiteX42923" y="connsiteY42923"/>
              </a:cxn>
              <a:cxn ang="0">
                <a:pos x="connsiteX42924" y="connsiteY42924"/>
              </a:cxn>
              <a:cxn ang="0">
                <a:pos x="connsiteX42925" y="connsiteY42925"/>
              </a:cxn>
              <a:cxn ang="0">
                <a:pos x="connsiteX42926" y="connsiteY42926"/>
              </a:cxn>
              <a:cxn ang="0">
                <a:pos x="connsiteX42927" y="connsiteY42927"/>
              </a:cxn>
              <a:cxn ang="0">
                <a:pos x="connsiteX42928" y="connsiteY42928"/>
              </a:cxn>
              <a:cxn ang="0">
                <a:pos x="connsiteX42929" y="connsiteY42929"/>
              </a:cxn>
              <a:cxn ang="0">
                <a:pos x="connsiteX42930" y="connsiteY42930"/>
              </a:cxn>
              <a:cxn ang="0">
                <a:pos x="connsiteX42931" y="connsiteY42931"/>
              </a:cxn>
              <a:cxn ang="0">
                <a:pos x="connsiteX42932" y="connsiteY42932"/>
              </a:cxn>
              <a:cxn ang="0">
                <a:pos x="connsiteX42933" y="connsiteY42933"/>
              </a:cxn>
              <a:cxn ang="0">
                <a:pos x="connsiteX42934" y="connsiteY42934"/>
              </a:cxn>
              <a:cxn ang="0">
                <a:pos x="connsiteX42935" y="connsiteY42935"/>
              </a:cxn>
              <a:cxn ang="0">
                <a:pos x="connsiteX42936" y="connsiteY42936"/>
              </a:cxn>
              <a:cxn ang="0">
                <a:pos x="connsiteX42937" y="connsiteY42937"/>
              </a:cxn>
              <a:cxn ang="0">
                <a:pos x="connsiteX42938" y="connsiteY42938"/>
              </a:cxn>
              <a:cxn ang="0">
                <a:pos x="connsiteX42939" y="connsiteY42939"/>
              </a:cxn>
              <a:cxn ang="0">
                <a:pos x="connsiteX42940" y="connsiteY42940"/>
              </a:cxn>
              <a:cxn ang="0">
                <a:pos x="connsiteX42941" y="connsiteY42941"/>
              </a:cxn>
              <a:cxn ang="0">
                <a:pos x="connsiteX42942" y="connsiteY42942"/>
              </a:cxn>
              <a:cxn ang="0">
                <a:pos x="connsiteX42943" y="connsiteY42943"/>
              </a:cxn>
              <a:cxn ang="0">
                <a:pos x="connsiteX42944" y="connsiteY42944"/>
              </a:cxn>
              <a:cxn ang="0">
                <a:pos x="connsiteX42945" y="connsiteY42945"/>
              </a:cxn>
              <a:cxn ang="0">
                <a:pos x="connsiteX42946" y="connsiteY42946"/>
              </a:cxn>
              <a:cxn ang="0">
                <a:pos x="connsiteX42947" y="connsiteY42947"/>
              </a:cxn>
              <a:cxn ang="0">
                <a:pos x="connsiteX42948" y="connsiteY42948"/>
              </a:cxn>
              <a:cxn ang="0">
                <a:pos x="connsiteX42949" y="connsiteY42949"/>
              </a:cxn>
              <a:cxn ang="0">
                <a:pos x="connsiteX42950" y="connsiteY42950"/>
              </a:cxn>
              <a:cxn ang="0">
                <a:pos x="connsiteX42951" y="connsiteY42951"/>
              </a:cxn>
              <a:cxn ang="0">
                <a:pos x="connsiteX42952" y="connsiteY42952"/>
              </a:cxn>
              <a:cxn ang="0">
                <a:pos x="connsiteX42953" y="connsiteY42953"/>
              </a:cxn>
              <a:cxn ang="0">
                <a:pos x="connsiteX42954" y="connsiteY42954"/>
              </a:cxn>
              <a:cxn ang="0">
                <a:pos x="connsiteX42955" y="connsiteY42955"/>
              </a:cxn>
              <a:cxn ang="0">
                <a:pos x="connsiteX42956" y="connsiteY42956"/>
              </a:cxn>
              <a:cxn ang="0">
                <a:pos x="connsiteX42957" y="connsiteY42957"/>
              </a:cxn>
              <a:cxn ang="0">
                <a:pos x="connsiteX42958" y="connsiteY42958"/>
              </a:cxn>
              <a:cxn ang="0">
                <a:pos x="connsiteX42959" y="connsiteY42959"/>
              </a:cxn>
              <a:cxn ang="0">
                <a:pos x="connsiteX42960" y="connsiteY42960"/>
              </a:cxn>
              <a:cxn ang="0">
                <a:pos x="connsiteX42961" y="connsiteY42961"/>
              </a:cxn>
              <a:cxn ang="0">
                <a:pos x="connsiteX42962" y="connsiteY42962"/>
              </a:cxn>
              <a:cxn ang="0">
                <a:pos x="connsiteX42963" y="connsiteY42963"/>
              </a:cxn>
              <a:cxn ang="0">
                <a:pos x="connsiteX42964" y="connsiteY42964"/>
              </a:cxn>
              <a:cxn ang="0">
                <a:pos x="connsiteX42965" y="connsiteY42965"/>
              </a:cxn>
              <a:cxn ang="0">
                <a:pos x="connsiteX42966" y="connsiteY42966"/>
              </a:cxn>
              <a:cxn ang="0">
                <a:pos x="connsiteX42967" y="connsiteY42967"/>
              </a:cxn>
              <a:cxn ang="0">
                <a:pos x="connsiteX42968" y="connsiteY42968"/>
              </a:cxn>
              <a:cxn ang="0">
                <a:pos x="connsiteX42969" y="connsiteY42969"/>
              </a:cxn>
              <a:cxn ang="0">
                <a:pos x="connsiteX42970" y="connsiteY42970"/>
              </a:cxn>
              <a:cxn ang="0">
                <a:pos x="connsiteX42971" y="connsiteY42971"/>
              </a:cxn>
              <a:cxn ang="0">
                <a:pos x="connsiteX42972" y="connsiteY42972"/>
              </a:cxn>
              <a:cxn ang="0">
                <a:pos x="connsiteX42973" y="connsiteY42973"/>
              </a:cxn>
              <a:cxn ang="0">
                <a:pos x="connsiteX42974" y="connsiteY42974"/>
              </a:cxn>
              <a:cxn ang="0">
                <a:pos x="connsiteX42975" y="connsiteY42975"/>
              </a:cxn>
              <a:cxn ang="0">
                <a:pos x="connsiteX42976" y="connsiteY42976"/>
              </a:cxn>
              <a:cxn ang="0">
                <a:pos x="connsiteX42977" y="connsiteY42977"/>
              </a:cxn>
              <a:cxn ang="0">
                <a:pos x="connsiteX42978" y="connsiteY42978"/>
              </a:cxn>
              <a:cxn ang="0">
                <a:pos x="connsiteX42979" y="connsiteY42979"/>
              </a:cxn>
              <a:cxn ang="0">
                <a:pos x="connsiteX42980" y="connsiteY42980"/>
              </a:cxn>
              <a:cxn ang="0">
                <a:pos x="connsiteX42981" y="connsiteY42981"/>
              </a:cxn>
              <a:cxn ang="0">
                <a:pos x="connsiteX42982" y="connsiteY42982"/>
              </a:cxn>
              <a:cxn ang="0">
                <a:pos x="connsiteX42983" y="connsiteY42983"/>
              </a:cxn>
              <a:cxn ang="0">
                <a:pos x="connsiteX42984" y="connsiteY42984"/>
              </a:cxn>
              <a:cxn ang="0">
                <a:pos x="connsiteX42985" y="connsiteY42985"/>
              </a:cxn>
              <a:cxn ang="0">
                <a:pos x="connsiteX42986" y="connsiteY42986"/>
              </a:cxn>
              <a:cxn ang="0">
                <a:pos x="connsiteX42987" y="connsiteY42987"/>
              </a:cxn>
              <a:cxn ang="0">
                <a:pos x="connsiteX42988" y="connsiteY42988"/>
              </a:cxn>
              <a:cxn ang="0">
                <a:pos x="connsiteX42989" y="connsiteY42989"/>
              </a:cxn>
              <a:cxn ang="0">
                <a:pos x="connsiteX42990" y="connsiteY42990"/>
              </a:cxn>
              <a:cxn ang="0">
                <a:pos x="connsiteX42991" y="connsiteY42991"/>
              </a:cxn>
              <a:cxn ang="0">
                <a:pos x="connsiteX42992" y="connsiteY42992"/>
              </a:cxn>
              <a:cxn ang="0">
                <a:pos x="connsiteX42993" y="connsiteY42993"/>
              </a:cxn>
              <a:cxn ang="0">
                <a:pos x="connsiteX42994" y="connsiteY42994"/>
              </a:cxn>
              <a:cxn ang="0">
                <a:pos x="connsiteX42995" y="connsiteY42995"/>
              </a:cxn>
              <a:cxn ang="0">
                <a:pos x="connsiteX42996" y="connsiteY42996"/>
              </a:cxn>
              <a:cxn ang="0">
                <a:pos x="connsiteX42997" y="connsiteY42997"/>
              </a:cxn>
              <a:cxn ang="0">
                <a:pos x="connsiteX42998" y="connsiteY42998"/>
              </a:cxn>
              <a:cxn ang="0">
                <a:pos x="connsiteX42999" y="connsiteY42999"/>
              </a:cxn>
              <a:cxn ang="0">
                <a:pos x="connsiteX43000" y="connsiteY43000"/>
              </a:cxn>
              <a:cxn ang="0">
                <a:pos x="connsiteX43001" y="connsiteY43001"/>
              </a:cxn>
              <a:cxn ang="0">
                <a:pos x="connsiteX43002" y="connsiteY43002"/>
              </a:cxn>
              <a:cxn ang="0">
                <a:pos x="connsiteX43003" y="connsiteY43003"/>
              </a:cxn>
              <a:cxn ang="0">
                <a:pos x="connsiteX43004" y="connsiteY43004"/>
              </a:cxn>
              <a:cxn ang="0">
                <a:pos x="connsiteX43005" y="connsiteY43005"/>
              </a:cxn>
              <a:cxn ang="0">
                <a:pos x="connsiteX43006" y="connsiteY43006"/>
              </a:cxn>
              <a:cxn ang="0">
                <a:pos x="connsiteX43007" y="connsiteY43007"/>
              </a:cxn>
              <a:cxn ang="0">
                <a:pos x="connsiteX43008" y="connsiteY43008"/>
              </a:cxn>
              <a:cxn ang="0">
                <a:pos x="connsiteX43009" y="connsiteY43009"/>
              </a:cxn>
              <a:cxn ang="0">
                <a:pos x="connsiteX43010" y="connsiteY43010"/>
              </a:cxn>
              <a:cxn ang="0">
                <a:pos x="connsiteX43011" y="connsiteY43011"/>
              </a:cxn>
              <a:cxn ang="0">
                <a:pos x="connsiteX43012" y="connsiteY43012"/>
              </a:cxn>
              <a:cxn ang="0">
                <a:pos x="connsiteX43013" y="connsiteY43013"/>
              </a:cxn>
              <a:cxn ang="0">
                <a:pos x="connsiteX43014" y="connsiteY43014"/>
              </a:cxn>
              <a:cxn ang="0">
                <a:pos x="connsiteX43015" y="connsiteY43015"/>
              </a:cxn>
              <a:cxn ang="0">
                <a:pos x="connsiteX43016" y="connsiteY43016"/>
              </a:cxn>
              <a:cxn ang="0">
                <a:pos x="connsiteX43017" y="connsiteY43017"/>
              </a:cxn>
              <a:cxn ang="0">
                <a:pos x="connsiteX43018" y="connsiteY43018"/>
              </a:cxn>
              <a:cxn ang="0">
                <a:pos x="connsiteX43019" y="connsiteY43019"/>
              </a:cxn>
              <a:cxn ang="0">
                <a:pos x="connsiteX43020" y="connsiteY43020"/>
              </a:cxn>
              <a:cxn ang="0">
                <a:pos x="connsiteX43021" y="connsiteY43021"/>
              </a:cxn>
              <a:cxn ang="0">
                <a:pos x="connsiteX43022" y="connsiteY43022"/>
              </a:cxn>
              <a:cxn ang="0">
                <a:pos x="connsiteX43023" y="connsiteY43023"/>
              </a:cxn>
              <a:cxn ang="0">
                <a:pos x="connsiteX43024" y="connsiteY43024"/>
              </a:cxn>
              <a:cxn ang="0">
                <a:pos x="connsiteX43025" y="connsiteY43025"/>
              </a:cxn>
              <a:cxn ang="0">
                <a:pos x="connsiteX43026" y="connsiteY43026"/>
              </a:cxn>
              <a:cxn ang="0">
                <a:pos x="connsiteX43027" y="connsiteY43027"/>
              </a:cxn>
              <a:cxn ang="0">
                <a:pos x="connsiteX43028" y="connsiteY43028"/>
              </a:cxn>
              <a:cxn ang="0">
                <a:pos x="connsiteX43029" y="connsiteY43029"/>
              </a:cxn>
              <a:cxn ang="0">
                <a:pos x="connsiteX43030" y="connsiteY43030"/>
              </a:cxn>
              <a:cxn ang="0">
                <a:pos x="connsiteX43031" y="connsiteY43031"/>
              </a:cxn>
              <a:cxn ang="0">
                <a:pos x="connsiteX43032" y="connsiteY43032"/>
              </a:cxn>
              <a:cxn ang="0">
                <a:pos x="connsiteX43033" y="connsiteY43033"/>
              </a:cxn>
              <a:cxn ang="0">
                <a:pos x="connsiteX43034" y="connsiteY43034"/>
              </a:cxn>
              <a:cxn ang="0">
                <a:pos x="connsiteX43035" y="connsiteY43035"/>
              </a:cxn>
              <a:cxn ang="0">
                <a:pos x="connsiteX43036" y="connsiteY43036"/>
              </a:cxn>
              <a:cxn ang="0">
                <a:pos x="connsiteX43037" y="connsiteY43037"/>
              </a:cxn>
              <a:cxn ang="0">
                <a:pos x="connsiteX43038" y="connsiteY43038"/>
              </a:cxn>
              <a:cxn ang="0">
                <a:pos x="connsiteX43039" y="connsiteY43039"/>
              </a:cxn>
              <a:cxn ang="0">
                <a:pos x="connsiteX43040" y="connsiteY43040"/>
              </a:cxn>
              <a:cxn ang="0">
                <a:pos x="connsiteX43041" y="connsiteY43041"/>
              </a:cxn>
              <a:cxn ang="0">
                <a:pos x="connsiteX43042" y="connsiteY43042"/>
              </a:cxn>
              <a:cxn ang="0">
                <a:pos x="connsiteX43043" y="connsiteY43043"/>
              </a:cxn>
              <a:cxn ang="0">
                <a:pos x="connsiteX43044" y="connsiteY43044"/>
              </a:cxn>
              <a:cxn ang="0">
                <a:pos x="connsiteX43045" y="connsiteY43045"/>
              </a:cxn>
              <a:cxn ang="0">
                <a:pos x="connsiteX43046" y="connsiteY43046"/>
              </a:cxn>
              <a:cxn ang="0">
                <a:pos x="connsiteX43047" y="connsiteY43047"/>
              </a:cxn>
              <a:cxn ang="0">
                <a:pos x="connsiteX43048" y="connsiteY43048"/>
              </a:cxn>
              <a:cxn ang="0">
                <a:pos x="connsiteX43049" y="connsiteY43049"/>
              </a:cxn>
              <a:cxn ang="0">
                <a:pos x="connsiteX43050" y="connsiteY43050"/>
              </a:cxn>
              <a:cxn ang="0">
                <a:pos x="connsiteX43051" y="connsiteY43051"/>
              </a:cxn>
              <a:cxn ang="0">
                <a:pos x="connsiteX43052" y="connsiteY43052"/>
              </a:cxn>
              <a:cxn ang="0">
                <a:pos x="connsiteX43053" y="connsiteY43053"/>
              </a:cxn>
              <a:cxn ang="0">
                <a:pos x="connsiteX43054" y="connsiteY43054"/>
              </a:cxn>
              <a:cxn ang="0">
                <a:pos x="connsiteX43055" y="connsiteY43055"/>
              </a:cxn>
              <a:cxn ang="0">
                <a:pos x="connsiteX43056" y="connsiteY43056"/>
              </a:cxn>
              <a:cxn ang="0">
                <a:pos x="connsiteX43057" y="connsiteY43057"/>
              </a:cxn>
              <a:cxn ang="0">
                <a:pos x="connsiteX43058" y="connsiteY43058"/>
              </a:cxn>
              <a:cxn ang="0">
                <a:pos x="connsiteX43059" y="connsiteY43059"/>
              </a:cxn>
              <a:cxn ang="0">
                <a:pos x="connsiteX43060" y="connsiteY43060"/>
              </a:cxn>
              <a:cxn ang="0">
                <a:pos x="connsiteX43061" y="connsiteY43061"/>
              </a:cxn>
              <a:cxn ang="0">
                <a:pos x="connsiteX43062" y="connsiteY43062"/>
              </a:cxn>
              <a:cxn ang="0">
                <a:pos x="connsiteX43063" y="connsiteY43063"/>
              </a:cxn>
              <a:cxn ang="0">
                <a:pos x="connsiteX43064" y="connsiteY43064"/>
              </a:cxn>
              <a:cxn ang="0">
                <a:pos x="connsiteX43065" y="connsiteY43065"/>
              </a:cxn>
              <a:cxn ang="0">
                <a:pos x="connsiteX43066" y="connsiteY43066"/>
              </a:cxn>
              <a:cxn ang="0">
                <a:pos x="connsiteX43067" y="connsiteY43067"/>
              </a:cxn>
              <a:cxn ang="0">
                <a:pos x="connsiteX43068" y="connsiteY43068"/>
              </a:cxn>
              <a:cxn ang="0">
                <a:pos x="connsiteX43069" y="connsiteY43069"/>
              </a:cxn>
              <a:cxn ang="0">
                <a:pos x="connsiteX43070" y="connsiteY43070"/>
              </a:cxn>
              <a:cxn ang="0">
                <a:pos x="connsiteX43071" y="connsiteY43071"/>
              </a:cxn>
              <a:cxn ang="0">
                <a:pos x="connsiteX43072" y="connsiteY43072"/>
              </a:cxn>
              <a:cxn ang="0">
                <a:pos x="connsiteX43073" y="connsiteY43073"/>
              </a:cxn>
              <a:cxn ang="0">
                <a:pos x="connsiteX43074" y="connsiteY43074"/>
              </a:cxn>
              <a:cxn ang="0">
                <a:pos x="connsiteX43075" y="connsiteY43075"/>
              </a:cxn>
              <a:cxn ang="0">
                <a:pos x="connsiteX43076" y="connsiteY43076"/>
              </a:cxn>
              <a:cxn ang="0">
                <a:pos x="connsiteX43077" y="connsiteY43077"/>
              </a:cxn>
              <a:cxn ang="0">
                <a:pos x="connsiteX43078" y="connsiteY43078"/>
              </a:cxn>
              <a:cxn ang="0">
                <a:pos x="connsiteX43079" y="connsiteY43079"/>
              </a:cxn>
              <a:cxn ang="0">
                <a:pos x="connsiteX43080" y="connsiteY43080"/>
              </a:cxn>
              <a:cxn ang="0">
                <a:pos x="connsiteX43081" y="connsiteY43081"/>
              </a:cxn>
              <a:cxn ang="0">
                <a:pos x="connsiteX43082" y="connsiteY43082"/>
              </a:cxn>
              <a:cxn ang="0">
                <a:pos x="connsiteX43083" y="connsiteY43083"/>
              </a:cxn>
              <a:cxn ang="0">
                <a:pos x="connsiteX43084" y="connsiteY43084"/>
              </a:cxn>
              <a:cxn ang="0">
                <a:pos x="connsiteX43085" y="connsiteY43085"/>
              </a:cxn>
              <a:cxn ang="0">
                <a:pos x="connsiteX43086" y="connsiteY43086"/>
              </a:cxn>
              <a:cxn ang="0">
                <a:pos x="connsiteX43087" y="connsiteY43087"/>
              </a:cxn>
              <a:cxn ang="0">
                <a:pos x="connsiteX43088" y="connsiteY43088"/>
              </a:cxn>
              <a:cxn ang="0">
                <a:pos x="connsiteX43089" y="connsiteY43089"/>
              </a:cxn>
              <a:cxn ang="0">
                <a:pos x="connsiteX43090" y="connsiteY43090"/>
              </a:cxn>
              <a:cxn ang="0">
                <a:pos x="connsiteX43091" y="connsiteY43091"/>
              </a:cxn>
              <a:cxn ang="0">
                <a:pos x="connsiteX43092" y="connsiteY43092"/>
              </a:cxn>
              <a:cxn ang="0">
                <a:pos x="connsiteX43093" y="connsiteY43093"/>
              </a:cxn>
              <a:cxn ang="0">
                <a:pos x="connsiteX43094" y="connsiteY43094"/>
              </a:cxn>
              <a:cxn ang="0">
                <a:pos x="connsiteX43095" y="connsiteY43095"/>
              </a:cxn>
              <a:cxn ang="0">
                <a:pos x="connsiteX43096" y="connsiteY43096"/>
              </a:cxn>
              <a:cxn ang="0">
                <a:pos x="connsiteX43097" y="connsiteY43097"/>
              </a:cxn>
              <a:cxn ang="0">
                <a:pos x="connsiteX43098" y="connsiteY43098"/>
              </a:cxn>
              <a:cxn ang="0">
                <a:pos x="connsiteX43099" y="connsiteY43099"/>
              </a:cxn>
              <a:cxn ang="0">
                <a:pos x="connsiteX43100" y="connsiteY43100"/>
              </a:cxn>
              <a:cxn ang="0">
                <a:pos x="connsiteX43101" y="connsiteY43101"/>
              </a:cxn>
              <a:cxn ang="0">
                <a:pos x="connsiteX43102" y="connsiteY43102"/>
              </a:cxn>
              <a:cxn ang="0">
                <a:pos x="connsiteX43103" y="connsiteY43103"/>
              </a:cxn>
              <a:cxn ang="0">
                <a:pos x="connsiteX43104" y="connsiteY43104"/>
              </a:cxn>
              <a:cxn ang="0">
                <a:pos x="connsiteX43105" y="connsiteY43105"/>
              </a:cxn>
              <a:cxn ang="0">
                <a:pos x="connsiteX43106" y="connsiteY43106"/>
              </a:cxn>
              <a:cxn ang="0">
                <a:pos x="connsiteX43107" y="connsiteY43107"/>
              </a:cxn>
              <a:cxn ang="0">
                <a:pos x="connsiteX43108" y="connsiteY43108"/>
              </a:cxn>
              <a:cxn ang="0">
                <a:pos x="connsiteX43109" y="connsiteY43109"/>
              </a:cxn>
              <a:cxn ang="0">
                <a:pos x="connsiteX43110" y="connsiteY43110"/>
              </a:cxn>
              <a:cxn ang="0">
                <a:pos x="connsiteX43111" y="connsiteY43111"/>
              </a:cxn>
              <a:cxn ang="0">
                <a:pos x="connsiteX43112" y="connsiteY43112"/>
              </a:cxn>
              <a:cxn ang="0">
                <a:pos x="connsiteX43113" y="connsiteY43113"/>
              </a:cxn>
              <a:cxn ang="0">
                <a:pos x="connsiteX43114" y="connsiteY43114"/>
              </a:cxn>
              <a:cxn ang="0">
                <a:pos x="connsiteX43115" y="connsiteY43115"/>
              </a:cxn>
              <a:cxn ang="0">
                <a:pos x="connsiteX43116" y="connsiteY43116"/>
              </a:cxn>
              <a:cxn ang="0">
                <a:pos x="connsiteX43117" y="connsiteY43117"/>
              </a:cxn>
              <a:cxn ang="0">
                <a:pos x="connsiteX43118" y="connsiteY43118"/>
              </a:cxn>
              <a:cxn ang="0">
                <a:pos x="connsiteX43119" y="connsiteY43119"/>
              </a:cxn>
              <a:cxn ang="0">
                <a:pos x="connsiteX43120" y="connsiteY43120"/>
              </a:cxn>
              <a:cxn ang="0">
                <a:pos x="connsiteX43121" y="connsiteY43121"/>
              </a:cxn>
              <a:cxn ang="0">
                <a:pos x="connsiteX43122" y="connsiteY43122"/>
              </a:cxn>
              <a:cxn ang="0">
                <a:pos x="connsiteX43123" y="connsiteY43123"/>
              </a:cxn>
              <a:cxn ang="0">
                <a:pos x="connsiteX43124" y="connsiteY43124"/>
              </a:cxn>
              <a:cxn ang="0">
                <a:pos x="connsiteX43125" y="connsiteY43125"/>
              </a:cxn>
              <a:cxn ang="0">
                <a:pos x="connsiteX43126" y="connsiteY43126"/>
              </a:cxn>
              <a:cxn ang="0">
                <a:pos x="connsiteX43127" y="connsiteY43127"/>
              </a:cxn>
              <a:cxn ang="0">
                <a:pos x="connsiteX43128" y="connsiteY43128"/>
              </a:cxn>
              <a:cxn ang="0">
                <a:pos x="connsiteX43129" y="connsiteY43129"/>
              </a:cxn>
              <a:cxn ang="0">
                <a:pos x="connsiteX43130" y="connsiteY43130"/>
              </a:cxn>
              <a:cxn ang="0">
                <a:pos x="connsiteX43131" y="connsiteY43131"/>
              </a:cxn>
              <a:cxn ang="0">
                <a:pos x="connsiteX43132" y="connsiteY43132"/>
              </a:cxn>
              <a:cxn ang="0">
                <a:pos x="connsiteX43133" y="connsiteY43133"/>
              </a:cxn>
              <a:cxn ang="0">
                <a:pos x="connsiteX43134" y="connsiteY43134"/>
              </a:cxn>
              <a:cxn ang="0">
                <a:pos x="connsiteX43135" y="connsiteY43135"/>
              </a:cxn>
              <a:cxn ang="0">
                <a:pos x="connsiteX43136" y="connsiteY43136"/>
              </a:cxn>
              <a:cxn ang="0">
                <a:pos x="connsiteX43137" y="connsiteY43137"/>
              </a:cxn>
              <a:cxn ang="0">
                <a:pos x="connsiteX43138" y="connsiteY43138"/>
              </a:cxn>
              <a:cxn ang="0">
                <a:pos x="connsiteX43139" y="connsiteY43139"/>
              </a:cxn>
              <a:cxn ang="0">
                <a:pos x="connsiteX43140" y="connsiteY43140"/>
              </a:cxn>
              <a:cxn ang="0">
                <a:pos x="connsiteX43141" y="connsiteY43141"/>
              </a:cxn>
              <a:cxn ang="0">
                <a:pos x="connsiteX43142" y="connsiteY43142"/>
              </a:cxn>
              <a:cxn ang="0">
                <a:pos x="connsiteX43143" y="connsiteY43143"/>
              </a:cxn>
              <a:cxn ang="0">
                <a:pos x="connsiteX43144" y="connsiteY43144"/>
              </a:cxn>
              <a:cxn ang="0">
                <a:pos x="connsiteX43145" y="connsiteY43145"/>
              </a:cxn>
              <a:cxn ang="0">
                <a:pos x="connsiteX43146" y="connsiteY43146"/>
              </a:cxn>
              <a:cxn ang="0">
                <a:pos x="connsiteX43147" y="connsiteY43147"/>
              </a:cxn>
              <a:cxn ang="0">
                <a:pos x="connsiteX43148" y="connsiteY43148"/>
              </a:cxn>
              <a:cxn ang="0">
                <a:pos x="connsiteX43149" y="connsiteY43149"/>
              </a:cxn>
              <a:cxn ang="0">
                <a:pos x="connsiteX43150" y="connsiteY43150"/>
              </a:cxn>
              <a:cxn ang="0">
                <a:pos x="connsiteX43151" y="connsiteY43151"/>
              </a:cxn>
              <a:cxn ang="0">
                <a:pos x="connsiteX43152" y="connsiteY43152"/>
              </a:cxn>
              <a:cxn ang="0">
                <a:pos x="connsiteX43153" y="connsiteY43153"/>
              </a:cxn>
              <a:cxn ang="0">
                <a:pos x="connsiteX43154" y="connsiteY43154"/>
              </a:cxn>
              <a:cxn ang="0">
                <a:pos x="connsiteX43155" y="connsiteY43155"/>
              </a:cxn>
              <a:cxn ang="0">
                <a:pos x="connsiteX43156" y="connsiteY43156"/>
              </a:cxn>
              <a:cxn ang="0">
                <a:pos x="connsiteX43157" y="connsiteY43157"/>
              </a:cxn>
              <a:cxn ang="0">
                <a:pos x="connsiteX43158" y="connsiteY43158"/>
              </a:cxn>
              <a:cxn ang="0">
                <a:pos x="connsiteX43159" y="connsiteY43159"/>
              </a:cxn>
              <a:cxn ang="0">
                <a:pos x="connsiteX43160" y="connsiteY43160"/>
              </a:cxn>
              <a:cxn ang="0">
                <a:pos x="connsiteX43161" y="connsiteY43161"/>
              </a:cxn>
              <a:cxn ang="0">
                <a:pos x="connsiteX43162" y="connsiteY43162"/>
              </a:cxn>
              <a:cxn ang="0">
                <a:pos x="connsiteX43163" y="connsiteY43163"/>
              </a:cxn>
              <a:cxn ang="0">
                <a:pos x="connsiteX43164" y="connsiteY43164"/>
              </a:cxn>
              <a:cxn ang="0">
                <a:pos x="connsiteX43165" y="connsiteY43165"/>
              </a:cxn>
              <a:cxn ang="0">
                <a:pos x="connsiteX43166" y="connsiteY43166"/>
              </a:cxn>
              <a:cxn ang="0">
                <a:pos x="connsiteX43167" y="connsiteY43167"/>
              </a:cxn>
              <a:cxn ang="0">
                <a:pos x="connsiteX43168" y="connsiteY43168"/>
              </a:cxn>
              <a:cxn ang="0">
                <a:pos x="connsiteX43169" y="connsiteY43169"/>
              </a:cxn>
              <a:cxn ang="0">
                <a:pos x="connsiteX43170" y="connsiteY43170"/>
              </a:cxn>
              <a:cxn ang="0">
                <a:pos x="connsiteX43171" y="connsiteY43171"/>
              </a:cxn>
              <a:cxn ang="0">
                <a:pos x="connsiteX43172" y="connsiteY43172"/>
              </a:cxn>
              <a:cxn ang="0">
                <a:pos x="connsiteX43173" y="connsiteY43173"/>
              </a:cxn>
              <a:cxn ang="0">
                <a:pos x="connsiteX43174" y="connsiteY43174"/>
              </a:cxn>
              <a:cxn ang="0">
                <a:pos x="connsiteX43175" y="connsiteY43175"/>
              </a:cxn>
              <a:cxn ang="0">
                <a:pos x="connsiteX43176" y="connsiteY43176"/>
              </a:cxn>
              <a:cxn ang="0">
                <a:pos x="connsiteX43177" y="connsiteY43177"/>
              </a:cxn>
              <a:cxn ang="0">
                <a:pos x="connsiteX43178" y="connsiteY43178"/>
              </a:cxn>
              <a:cxn ang="0">
                <a:pos x="connsiteX43179" y="connsiteY43179"/>
              </a:cxn>
              <a:cxn ang="0">
                <a:pos x="connsiteX43180" y="connsiteY43180"/>
              </a:cxn>
              <a:cxn ang="0">
                <a:pos x="connsiteX43181" y="connsiteY43181"/>
              </a:cxn>
              <a:cxn ang="0">
                <a:pos x="connsiteX43182" y="connsiteY43182"/>
              </a:cxn>
              <a:cxn ang="0">
                <a:pos x="connsiteX43183" y="connsiteY43183"/>
              </a:cxn>
              <a:cxn ang="0">
                <a:pos x="connsiteX43184" y="connsiteY43184"/>
              </a:cxn>
              <a:cxn ang="0">
                <a:pos x="connsiteX43185" y="connsiteY43185"/>
              </a:cxn>
              <a:cxn ang="0">
                <a:pos x="connsiteX43186" y="connsiteY43186"/>
              </a:cxn>
              <a:cxn ang="0">
                <a:pos x="connsiteX43187" y="connsiteY43187"/>
              </a:cxn>
              <a:cxn ang="0">
                <a:pos x="connsiteX43188" y="connsiteY43188"/>
              </a:cxn>
              <a:cxn ang="0">
                <a:pos x="connsiteX43189" y="connsiteY43189"/>
              </a:cxn>
              <a:cxn ang="0">
                <a:pos x="connsiteX43190" y="connsiteY43190"/>
              </a:cxn>
              <a:cxn ang="0">
                <a:pos x="connsiteX43191" y="connsiteY43191"/>
              </a:cxn>
              <a:cxn ang="0">
                <a:pos x="connsiteX43192" y="connsiteY43192"/>
              </a:cxn>
              <a:cxn ang="0">
                <a:pos x="connsiteX43193" y="connsiteY43193"/>
              </a:cxn>
              <a:cxn ang="0">
                <a:pos x="connsiteX43194" y="connsiteY43194"/>
              </a:cxn>
              <a:cxn ang="0">
                <a:pos x="connsiteX43195" y="connsiteY43195"/>
              </a:cxn>
              <a:cxn ang="0">
                <a:pos x="connsiteX43196" y="connsiteY43196"/>
              </a:cxn>
              <a:cxn ang="0">
                <a:pos x="connsiteX43197" y="connsiteY43197"/>
              </a:cxn>
              <a:cxn ang="0">
                <a:pos x="connsiteX43198" y="connsiteY43198"/>
              </a:cxn>
              <a:cxn ang="0">
                <a:pos x="connsiteX43199" y="connsiteY43199"/>
              </a:cxn>
              <a:cxn ang="0">
                <a:pos x="connsiteX43200" y="connsiteY43200"/>
              </a:cxn>
              <a:cxn ang="0">
                <a:pos x="connsiteX43201" y="connsiteY43201"/>
              </a:cxn>
              <a:cxn ang="0">
                <a:pos x="connsiteX43202" y="connsiteY43202"/>
              </a:cxn>
              <a:cxn ang="0">
                <a:pos x="connsiteX43203" y="connsiteY43203"/>
              </a:cxn>
              <a:cxn ang="0">
                <a:pos x="connsiteX43204" y="connsiteY43204"/>
              </a:cxn>
              <a:cxn ang="0">
                <a:pos x="connsiteX43205" y="connsiteY43205"/>
              </a:cxn>
              <a:cxn ang="0">
                <a:pos x="connsiteX43206" y="connsiteY43206"/>
              </a:cxn>
              <a:cxn ang="0">
                <a:pos x="connsiteX43207" y="connsiteY43207"/>
              </a:cxn>
              <a:cxn ang="0">
                <a:pos x="connsiteX43208" y="connsiteY43208"/>
              </a:cxn>
              <a:cxn ang="0">
                <a:pos x="connsiteX43209" y="connsiteY43209"/>
              </a:cxn>
              <a:cxn ang="0">
                <a:pos x="connsiteX43210" y="connsiteY43210"/>
              </a:cxn>
              <a:cxn ang="0">
                <a:pos x="connsiteX43211" y="connsiteY43211"/>
              </a:cxn>
              <a:cxn ang="0">
                <a:pos x="connsiteX43212" y="connsiteY43212"/>
              </a:cxn>
              <a:cxn ang="0">
                <a:pos x="connsiteX43213" y="connsiteY43213"/>
              </a:cxn>
              <a:cxn ang="0">
                <a:pos x="connsiteX43214" y="connsiteY43214"/>
              </a:cxn>
              <a:cxn ang="0">
                <a:pos x="connsiteX43215" y="connsiteY43215"/>
              </a:cxn>
              <a:cxn ang="0">
                <a:pos x="connsiteX43216" y="connsiteY43216"/>
              </a:cxn>
              <a:cxn ang="0">
                <a:pos x="connsiteX43217" y="connsiteY43217"/>
              </a:cxn>
              <a:cxn ang="0">
                <a:pos x="connsiteX43218" y="connsiteY43218"/>
              </a:cxn>
              <a:cxn ang="0">
                <a:pos x="connsiteX43219" y="connsiteY43219"/>
              </a:cxn>
              <a:cxn ang="0">
                <a:pos x="connsiteX43220" y="connsiteY43220"/>
              </a:cxn>
              <a:cxn ang="0">
                <a:pos x="connsiteX43221" y="connsiteY43221"/>
              </a:cxn>
              <a:cxn ang="0">
                <a:pos x="connsiteX43222" y="connsiteY43222"/>
              </a:cxn>
              <a:cxn ang="0">
                <a:pos x="connsiteX43223" y="connsiteY43223"/>
              </a:cxn>
              <a:cxn ang="0">
                <a:pos x="connsiteX43224" y="connsiteY43224"/>
              </a:cxn>
              <a:cxn ang="0">
                <a:pos x="connsiteX43225" y="connsiteY43225"/>
              </a:cxn>
              <a:cxn ang="0">
                <a:pos x="connsiteX43226" y="connsiteY43226"/>
              </a:cxn>
              <a:cxn ang="0">
                <a:pos x="connsiteX43227" y="connsiteY43227"/>
              </a:cxn>
              <a:cxn ang="0">
                <a:pos x="connsiteX43228" y="connsiteY43228"/>
              </a:cxn>
              <a:cxn ang="0">
                <a:pos x="connsiteX43229" y="connsiteY43229"/>
              </a:cxn>
              <a:cxn ang="0">
                <a:pos x="connsiteX43230" y="connsiteY43230"/>
              </a:cxn>
              <a:cxn ang="0">
                <a:pos x="connsiteX43231" y="connsiteY43231"/>
              </a:cxn>
              <a:cxn ang="0">
                <a:pos x="connsiteX43232" y="connsiteY43232"/>
              </a:cxn>
              <a:cxn ang="0">
                <a:pos x="connsiteX43233" y="connsiteY43233"/>
              </a:cxn>
              <a:cxn ang="0">
                <a:pos x="connsiteX43234" y="connsiteY43234"/>
              </a:cxn>
              <a:cxn ang="0">
                <a:pos x="connsiteX43235" y="connsiteY43235"/>
              </a:cxn>
              <a:cxn ang="0">
                <a:pos x="connsiteX43236" y="connsiteY43236"/>
              </a:cxn>
              <a:cxn ang="0">
                <a:pos x="connsiteX43237" y="connsiteY43237"/>
              </a:cxn>
              <a:cxn ang="0">
                <a:pos x="connsiteX43238" y="connsiteY43238"/>
              </a:cxn>
              <a:cxn ang="0">
                <a:pos x="connsiteX43239" y="connsiteY43239"/>
              </a:cxn>
              <a:cxn ang="0">
                <a:pos x="connsiteX43240" y="connsiteY43240"/>
              </a:cxn>
              <a:cxn ang="0">
                <a:pos x="connsiteX43241" y="connsiteY43241"/>
              </a:cxn>
              <a:cxn ang="0">
                <a:pos x="connsiteX43242" y="connsiteY43242"/>
              </a:cxn>
              <a:cxn ang="0">
                <a:pos x="connsiteX43243" y="connsiteY43243"/>
              </a:cxn>
              <a:cxn ang="0">
                <a:pos x="connsiteX43244" y="connsiteY43244"/>
              </a:cxn>
              <a:cxn ang="0">
                <a:pos x="connsiteX43245" y="connsiteY43245"/>
              </a:cxn>
              <a:cxn ang="0">
                <a:pos x="connsiteX43246" y="connsiteY43246"/>
              </a:cxn>
              <a:cxn ang="0">
                <a:pos x="connsiteX43247" y="connsiteY43247"/>
              </a:cxn>
              <a:cxn ang="0">
                <a:pos x="connsiteX43248" y="connsiteY43248"/>
              </a:cxn>
              <a:cxn ang="0">
                <a:pos x="connsiteX43249" y="connsiteY43249"/>
              </a:cxn>
              <a:cxn ang="0">
                <a:pos x="connsiteX43250" y="connsiteY43250"/>
              </a:cxn>
              <a:cxn ang="0">
                <a:pos x="connsiteX43251" y="connsiteY43251"/>
              </a:cxn>
              <a:cxn ang="0">
                <a:pos x="connsiteX43252" y="connsiteY43252"/>
              </a:cxn>
              <a:cxn ang="0">
                <a:pos x="connsiteX43253" y="connsiteY43253"/>
              </a:cxn>
              <a:cxn ang="0">
                <a:pos x="connsiteX43254" y="connsiteY43254"/>
              </a:cxn>
              <a:cxn ang="0">
                <a:pos x="connsiteX43255" y="connsiteY43255"/>
              </a:cxn>
              <a:cxn ang="0">
                <a:pos x="connsiteX43256" y="connsiteY43256"/>
              </a:cxn>
              <a:cxn ang="0">
                <a:pos x="connsiteX43257" y="connsiteY43257"/>
              </a:cxn>
              <a:cxn ang="0">
                <a:pos x="connsiteX43258" y="connsiteY43258"/>
              </a:cxn>
              <a:cxn ang="0">
                <a:pos x="connsiteX43259" y="connsiteY43259"/>
              </a:cxn>
              <a:cxn ang="0">
                <a:pos x="connsiteX43260" y="connsiteY43260"/>
              </a:cxn>
              <a:cxn ang="0">
                <a:pos x="connsiteX43261" y="connsiteY43261"/>
              </a:cxn>
              <a:cxn ang="0">
                <a:pos x="connsiteX43262" y="connsiteY43262"/>
              </a:cxn>
              <a:cxn ang="0">
                <a:pos x="connsiteX43263" y="connsiteY43263"/>
              </a:cxn>
              <a:cxn ang="0">
                <a:pos x="connsiteX43264" y="connsiteY43264"/>
              </a:cxn>
              <a:cxn ang="0">
                <a:pos x="connsiteX43265" y="connsiteY43265"/>
              </a:cxn>
              <a:cxn ang="0">
                <a:pos x="connsiteX43266" y="connsiteY43266"/>
              </a:cxn>
              <a:cxn ang="0">
                <a:pos x="connsiteX43267" y="connsiteY43267"/>
              </a:cxn>
              <a:cxn ang="0">
                <a:pos x="connsiteX43268" y="connsiteY43268"/>
              </a:cxn>
              <a:cxn ang="0">
                <a:pos x="connsiteX43269" y="connsiteY43269"/>
              </a:cxn>
              <a:cxn ang="0">
                <a:pos x="connsiteX43270" y="connsiteY43270"/>
              </a:cxn>
              <a:cxn ang="0">
                <a:pos x="connsiteX43271" y="connsiteY43271"/>
              </a:cxn>
              <a:cxn ang="0">
                <a:pos x="connsiteX43272" y="connsiteY43272"/>
              </a:cxn>
              <a:cxn ang="0">
                <a:pos x="connsiteX43273" y="connsiteY43273"/>
              </a:cxn>
              <a:cxn ang="0">
                <a:pos x="connsiteX43274" y="connsiteY43274"/>
              </a:cxn>
              <a:cxn ang="0">
                <a:pos x="connsiteX43275" y="connsiteY43275"/>
              </a:cxn>
              <a:cxn ang="0">
                <a:pos x="connsiteX43276" y="connsiteY43276"/>
              </a:cxn>
              <a:cxn ang="0">
                <a:pos x="connsiteX43277" y="connsiteY43277"/>
              </a:cxn>
              <a:cxn ang="0">
                <a:pos x="connsiteX43278" y="connsiteY43278"/>
              </a:cxn>
              <a:cxn ang="0">
                <a:pos x="connsiteX43279" y="connsiteY43279"/>
              </a:cxn>
              <a:cxn ang="0">
                <a:pos x="connsiteX43280" y="connsiteY43280"/>
              </a:cxn>
              <a:cxn ang="0">
                <a:pos x="connsiteX43281" y="connsiteY43281"/>
              </a:cxn>
              <a:cxn ang="0">
                <a:pos x="connsiteX43282" y="connsiteY43282"/>
              </a:cxn>
              <a:cxn ang="0">
                <a:pos x="connsiteX43283" y="connsiteY43283"/>
              </a:cxn>
              <a:cxn ang="0">
                <a:pos x="connsiteX43284" y="connsiteY43284"/>
              </a:cxn>
              <a:cxn ang="0">
                <a:pos x="connsiteX43285" y="connsiteY43285"/>
              </a:cxn>
              <a:cxn ang="0">
                <a:pos x="connsiteX43286" y="connsiteY43286"/>
              </a:cxn>
              <a:cxn ang="0">
                <a:pos x="connsiteX43287" y="connsiteY43287"/>
              </a:cxn>
              <a:cxn ang="0">
                <a:pos x="connsiteX43288" y="connsiteY43288"/>
              </a:cxn>
              <a:cxn ang="0">
                <a:pos x="connsiteX43289" y="connsiteY43289"/>
              </a:cxn>
              <a:cxn ang="0">
                <a:pos x="connsiteX43290" y="connsiteY43290"/>
              </a:cxn>
              <a:cxn ang="0">
                <a:pos x="connsiteX43291" y="connsiteY43291"/>
              </a:cxn>
              <a:cxn ang="0">
                <a:pos x="connsiteX43292" y="connsiteY43292"/>
              </a:cxn>
              <a:cxn ang="0">
                <a:pos x="connsiteX43293" y="connsiteY43293"/>
              </a:cxn>
              <a:cxn ang="0">
                <a:pos x="connsiteX43294" y="connsiteY43294"/>
              </a:cxn>
              <a:cxn ang="0">
                <a:pos x="connsiteX43295" y="connsiteY43295"/>
              </a:cxn>
              <a:cxn ang="0">
                <a:pos x="connsiteX43296" y="connsiteY43296"/>
              </a:cxn>
              <a:cxn ang="0">
                <a:pos x="connsiteX43297" y="connsiteY43297"/>
              </a:cxn>
              <a:cxn ang="0">
                <a:pos x="connsiteX43298" y="connsiteY43298"/>
              </a:cxn>
              <a:cxn ang="0">
                <a:pos x="connsiteX43299" y="connsiteY43299"/>
              </a:cxn>
              <a:cxn ang="0">
                <a:pos x="connsiteX43300" y="connsiteY43300"/>
              </a:cxn>
              <a:cxn ang="0">
                <a:pos x="connsiteX43301" y="connsiteY43301"/>
              </a:cxn>
              <a:cxn ang="0">
                <a:pos x="connsiteX43302" y="connsiteY43302"/>
              </a:cxn>
              <a:cxn ang="0">
                <a:pos x="connsiteX43303" y="connsiteY43303"/>
              </a:cxn>
              <a:cxn ang="0">
                <a:pos x="connsiteX43304" y="connsiteY43304"/>
              </a:cxn>
              <a:cxn ang="0">
                <a:pos x="connsiteX43305" y="connsiteY43305"/>
              </a:cxn>
              <a:cxn ang="0">
                <a:pos x="connsiteX43306" y="connsiteY43306"/>
              </a:cxn>
              <a:cxn ang="0">
                <a:pos x="connsiteX43307" y="connsiteY43307"/>
              </a:cxn>
              <a:cxn ang="0">
                <a:pos x="connsiteX43308" y="connsiteY43308"/>
              </a:cxn>
              <a:cxn ang="0">
                <a:pos x="connsiteX43309" y="connsiteY43309"/>
              </a:cxn>
              <a:cxn ang="0">
                <a:pos x="connsiteX43310" y="connsiteY43310"/>
              </a:cxn>
              <a:cxn ang="0">
                <a:pos x="connsiteX43311" y="connsiteY43311"/>
              </a:cxn>
              <a:cxn ang="0">
                <a:pos x="connsiteX43312" y="connsiteY43312"/>
              </a:cxn>
              <a:cxn ang="0">
                <a:pos x="connsiteX43313" y="connsiteY43313"/>
              </a:cxn>
              <a:cxn ang="0">
                <a:pos x="connsiteX43314" y="connsiteY43314"/>
              </a:cxn>
              <a:cxn ang="0">
                <a:pos x="connsiteX43315" y="connsiteY43315"/>
              </a:cxn>
              <a:cxn ang="0">
                <a:pos x="connsiteX43316" y="connsiteY43316"/>
              </a:cxn>
              <a:cxn ang="0">
                <a:pos x="connsiteX43317" y="connsiteY43317"/>
              </a:cxn>
              <a:cxn ang="0">
                <a:pos x="connsiteX43318" y="connsiteY43318"/>
              </a:cxn>
              <a:cxn ang="0">
                <a:pos x="connsiteX43319" y="connsiteY43319"/>
              </a:cxn>
              <a:cxn ang="0">
                <a:pos x="connsiteX43320" y="connsiteY43320"/>
              </a:cxn>
              <a:cxn ang="0">
                <a:pos x="connsiteX43321" y="connsiteY43321"/>
              </a:cxn>
              <a:cxn ang="0">
                <a:pos x="connsiteX43322" y="connsiteY43322"/>
              </a:cxn>
              <a:cxn ang="0">
                <a:pos x="connsiteX43323" y="connsiteY43323"/>
              </a:cxn>
              <a:cxn ang="0">
                <a:pos x="connsiteX43324" y="connsiteY43324"/>
              </a:cxn>
              <a:cxn ang="0">
                <a:pos x="connsiteX43325" y="connsiteY43325"/>
              </a:cxn>
              <a:cxn ang="0">
                <a:pos x="connsiteX43326" y="connsiteY43326"/>
              </a:cxn>
              <a:cxn ang="0">
                <a:pos x="connsiteX43327" y="connsiteY43327"/>
              </a:cxn>
              <a:cxn ang="0">
                <a:pos x="connsiteX43328" y="connsiteY43328"/>
              </a:cxn>
              <a:cxn ang="0">
                <a:pos x="connsiteX43329" y="connsiteY43329"/>
              </a:cxn>
              <a:cxn ang="0">
                <a:pos x="connsiteX43330" y="connsiteY43330"/>
              </a:cxn>
              <a:cxn ang="0">
                <a:pos x="connsiteX43331" y="connsiteY43331"/>
              </a:cxn>
              <a:cxn ang="0">
                <a:pos x="connsiteX43332" y="connsiteY43332"/>
              </a:cxn>
              <a:cxn ang="0">
                <a:pos x="connsiteX43333" y="connsiteY43333"/>
              </a:cxn>
              <a:cxn ang="0">
                <a:pos x="connsiteX43334" y="connsiteY43334"/>
              </a:cxn>
              <a:cxn ang="0">
                <a:pos x="connsiteX43335" y="connsiteY43335"/>
              </a:cxn>
              <a:cxn ang="0">
                <a:pos x="connsiteX43336" y="connsiteY43336"/>
              </a:cxn>
              <a:cxn ang="0">
                <a:pos x="connsiteX43337" y="connsiteY43337"/>
              </a:cxn>
              <a:cxn ang="0">
                <a:pos x="connsiteX43338" y="connsiteY43338"/>
              </a:cxn>
              <a:cxn ang="0">
                <a:pos x="connsiteX43339" y="connsiteY43339"/>
              </a:cxn>
              <a:cxn ang="0">
                <a:pos x="connsiteX43340" y="connsiteY43340"/>
              </a:cxn>
              <a:cxn ang="0">
                <a:pos x="connsiteX43341" y="connsiteY43341"/>
              </a:cxn>
              <a:cxn ang="0">
                <a:pos x="connsiteX43342" y="connsiteY43342"/>
              </a:cxn>
              <a:cxn ang="0">
                <a:pos x="connsiteX43343" y="connsiteY43343"/>
              </a:cxn>
              <a:cxn ang="0">
                <a:pos x="connsiteX43344" y="connsiteY43344"/>
              </a:cxn>
              <a:cxn ang="0">
                <a:pos x="connsiteX43345" y="connsiteY43345"/>
              </a:cxn>
              <a:cxn ang="0">
                <a:pos x="connsiteX43346" y="connsiteY43346"/>
              </a:cxn>
              <a:cxn ang="0">
                <a:pos x="connsiteX43347" y="connsiteY43347"/>
              </a:cxn>
              <a:cxn ang="0">
                <a:pos x="connsiteX43348" y="connsiteY43348"/>
              </a:cxn>
              <a:cxn ang="0">
                <a:pos x="connsiteX43349" y="connsiteY43349"/>
              </a:cxn>
              <a:cxn ang="0">
                <a:pos x="connsiteX43350" y="connsiteY43350"/>
              </a:cxn>
              <a:cxn ang="0">
                <a:pos x="connsiteX43351" y="connsiteY43351"/>
              </a:cxn>
              <a:cxn ang="0">
                <a:pos x="connsiteX43352" y="connsiteY43352"/>
              </a:cxn>
              <a:cxn ang="0">
                <a:pos x="connsiteX43353" y="connsiteY43353"/>
              </a:cxn>
              <a:cxn ang="0">
                <a:pos x="connsiteX43354" y="connsiteY43354"/>
              </a:cxn>
              <a:cxn ang="0">
                <a:pos x="connsiteX43355" y="connsiteY43355"/>
              </a:cxn>
              <a:cxn ang="0">
                <a:pos x="connsiteX43356" y="connsiteY43356"/>
              </a:cxn>
              <a:cxn ang="0">
                <a:pos x="connsiteX43357" y="connsiteY43357"/>
              </a:cxn>
              <a:cxn ang="0">
                <a:pos x="connsiteX43358" y="connsiteY43358"/>
              </a:cxn>
              <a:cxn ang="0">
                <a:pos x="connsiteX43359" y="connsiteY43359"/>
              </a:cxn>
              <a:cxn ang="0">
                <a:pos x="connsiteX43360" y="connsiteY43360"/>
              </a:cxn>
              <a:cxn ang="0">
                <a:pos x="connsiteX43361" y="connsiteY43361"/>
              </a:cxn>
              <a:cxn ang="0">
                <a:pos x="connsiteX43362" y="connsiteY43362"/>
              </a:cxn>
              <a:cxn ang="0">
                <a:pos x="connsiteX43363" y="connsiteY43363"/>
              </a:cxn>
              <a:cxn ang="0">
                <a:pos x="connsiteX43364" y="connsiteY43364"/>
              </a:cxn>
              <a:cxn ang="0">
                <a:pos x="connsiteX43365" y="connsiteY43365"/>
              </a:cxn>
              <a:cxn ang="0">
                <a:pos x="connsiteX43366" y="connsiteY43366"/>
              </a:cxn>
              <a:cxn ang="0">
                <a:pos x="connsiteX43367" y="connsiteY43367"/>
              </a:cxn>
              <a:cxn ang="0">
                <a:pos x="connsiteX43368" y="connsiteY43368"/>
              </a:cxn>
              <a:cxn ang="0">
                <a:pos x="connsiteX43369" y="connsiteY43369"/>
              </a:cxn>
              <a:cxn ang="0">
                <a:pos x="connsiteX43370" y="connsiteY43370"/>
              </a:cxn>
              <a:cxn ang="0">
                <a:pos x="connsiteX43371" y="connsiteY43371"/>
              </a:cxn>
              <a:cxn ang="0">
                <a:pos x="connsiteX43372" y="connsiteY43372"/>
              </a:cxn>
              <a:cxn ang="0">
                <a:pos x="connsiteX43373" y="connsiteY43373"/>
              </a:cxn>
              <a:cxn ang="0">
                <a:pos x="connsiteX43374" y="connsiteY43374"/>
              </a:cxn>
              <a:cxn ang="0">
                <a:pos x="connsiteX43375" y="connsiteY43375"/>
              </a:cxn>
              <a:cxn ang="0">
                <a:pos x="connsiteX43376" y="connsiteY43376"/>
              </a:cxn>
              <a:cxn ang="0">
                <a:pos x="connsiteX43377" y="connsiteY43377"/>
              </a:cxn>
              <a:cxn ang="0">
                <a:pos x="connsiteX43378" y="connsiteY43378"/>
              </a:cxn>
              <a:cxn ang="0">
                <a:pos x="connsiteX43379" y="connsiteY43379"/>
              </a:cxn>
              <a:cxn ang="0">
                <a:pos x="connsiteX43380" y="connsiteY43380"/>
              </a:cxn>
              <a:cxn ang="0">
                <a:pos x="connsiteX43381" y="connsiteY43381"/>
              </a:cxn>
              <a:cxn ang="0">
                <a:pos x="connsiteX43382" y="connsiteY43382"/>
              </a:cxn>
              <a:cxn ang="0">
                <a:pos x="connsiteX43383" y="connsiteY43383"/>
              </a:cxn>
              <a:cxn ang="0">
                <a:pos x="connsiteX43384" y="connsiteY43384"/>
              </a:cxn>
              <a:cxn ang="0">
                <a:pos x="connsiteX43385" y="connsiteY43385"/>
              </a:cxn>
              <a:cxn ang="0">
                <a:pos x="connsiteX43386" y="connsiteY43386"/>
              </a:cxn>
              <a:cxn ang="0">
                <a:pos x="connsiteX43387" y="connsiteY43387"/>
              </a:cxn>
              <a:cxn ang="0">
                <a:pos x="connsiteX43388" y="connsiteY43388"/>
              </a:cxn>
              <a:cxn ang="0">
                <a:pos x="connsiteX43389" y="connsiteY43389"/>
              </a:cxn>
              <a:cxn ang="0">
                <a:pos x="connsiteX43390" y="connsiteY43390"/>
              </a:cxn>
              <a:cxn ang="0">
                <a:pos x="connsiteX43391" y="connsiteY43391"/>
              </a:cxn>
              <a:cxn ang="0">
                <a:pos x="connsiteX43392" y="connsiteY43392"/>
              </a:cxn>
              <a:cxn ang="0">
                <a:pos x="connsiteX43393" y="connsiteY43393"/>
              </a:cxn>
              <a:cxn ang="0">
                <a:pos x="connsiteX43394" y="connsiteY43394"/>
              </a:cxn>
              <a:cxn ang="0">
                <a:pos x="connsiteX43395" y="connsiteY43395"/>
              </a:cxn>
              <a:cxn ang="0">
                <a:pos x="connsiteX43396" y="connsiteY43396"/>
              </a:cxn>
              <a:cxn ang="0">
                <a:pos x="connsiteX43397" y="connsiteY43397"/>
              </a:cxn>
              <a:cxn ang="0">
                <a:pos x="connsiteX43398" y="connsiteY43398"/>
              </a:cxn>
              <a:cxn ang="0">
                <a:pos x="connsiteX43399" y="connsiteY43399"/>
              </a:cxn>
              <a:cxn ang="0">
                <a:pos x="connsiteX43400" y="connsiteY43400"/>
              </a:cxn>
              <a:cxn ang="0">
                <a:pos x="connsiteX43401" y="connsiteY43401"/>
              </a:cxn>
              <a:cxn ang="0">
                <a:pos x="connsiteX43402" y="connsiteY43402"/>
              </a:cxn>
              <a:cxn ang="0">
                <a:pos x="connsiteX43403" y="connsiteY43403"/>
              </a:cxn>
              <a:cxn ang="0">
                <a:pos x="connsiteX43404" y="connsiteY43404"/>
              </a:cxn>
              <a:cxn ang="0">
                <a:pos x="connsiteX43405" y="connsiteY43405"/>
              </a:cxn>
              <a:cxn ang="0">
                <a:pos x="connsiteX43406" y="connsiteY43406"/>
              </a:cxn>
              <a:cxn ang="0">
                <a:pos x="connsiteX43407" y="connsiteY43407"/>
              </a:cxn>
              <a:cxn ang="0">
                <a:pos x="connsiteX43408" y="connsiteY43408"/>
              </a:cxn>
              <a:cxn ang="0">
                <a:pos x="connsiteX43409" y="connsiteY43409"/>
              </a:cxn>
              <a:cxn ang="0">
                <a:pos x="connsiteX43410" y="connsiteY43410"/>
              </a:cxn>
              <a:cxn ang="0">
                <a:pos x="connsiteX43411" y="connsiteY43411"/>
              </a:cxn>
              <a:cxn ang="0">
                <a:pos x="connsiteX43412" y="connsiteY43412"/>
              </a:cxn>
              <a:cxn ang="0">
                <a:pos x="connsiteX43413" y="connsiteY43413"/>
              </a:cxn>
              <a:cxn ang="0">
                <a:pos x="connsiteX43414" y="connsiteY43414"/>
              </a:cxn>
              <a:cxn ang="0">
                <a:pos x="connsiteX43415" y="connsiteY43415"/>
              </a:cxn>
              <a:cxn ang="0">
                <a:pos x="connsiteX43416" y="connsiteY43416"/>
              </a:cxn>
              <a:cxn ang="0">
                <a:pos x="connsiteX43417" y="connsiteY43417"/>
              </a:cxn>
              <a:cxn ang="0">
                <a:pos x="connsiteX43418" y="connsiteY43418"/>
              </a:cxn>
              <a:cxn ang="0">
                <a:pos x="connsiteX43419" y="connsiteY43419"/>
              </a:cxn>
              <a:cxn ang="0">
                <a:pos x="connsiteX43420" y="connsiteY43420"/>
              </a:cxn>
              <a:cxn ang="0">
                <a:pos x="connsiteX43421" y="connsiteY43421"/>
              </a:cxn>
              <a:cxn ang="0">
                <a:pos x="connsiteX43422" y="connsiteY43422"/>
              </a:cxn>
              <a:cxn ang="0">
                <a:pos x="connsiteX43423" y="connsiteY43423"/>
              </a:cxn>
              <a:cxn ang="0">
                <a:pos x="connsiteX43424" y="connsiteY43424"/>
              </a:cxn>
              <a:cxn ang="0">
                <a:pos x="connsiteX43425" y="connsiteY43425"/>
              </a:cxn>
              <a:cxn ang="0">
                <a:pos x="connsiteX43426" y="connsiteY43426"/>
              </a:cxn>
              <a:cxn ang="0">
                <a:pos x="connsiteX43427" y="connsiteY43427"/>
              </a:cxn>
              <a:cxn ang="0">
                <a:pos x="connsiteX43428" y="connsiteY43428"/>
              </a:cxn>
              <a:cxn ang="0">
                <a:pos x="connsiteX43429" y="connsiteY43429"/>
              </a:cxn>
              <a:cxn ang="0">
                <a:pos x="connsiteX43430" y="connsiteY43430"/>
              </a:cxn>
              <a:cxn ang="0">
                <a:pos x="connsiteX43431" y="connsiteY43431"/>
              </a:cxn>
              <a:cxn ang="0">
                <a:pos x="connsiteX43432" y="connsiteY43432"/>
              </a:cxn>
              <a:cxn ang="0">
                <a:pos x="connsiteX43433" y="connsiteY43433"/>
              </a:cxn>
              <a:cxn ang="0">
                <a:pos x="connsiteX43434" y="connsiteY43434"/>
              </a:cxn>
              <a:cxn ang="0">
                <a:pos x="connsiteX43435" y="connsiteY43435"/>
              </a:cxn>
              <a:cxn ang="0">
                <a:pos x="connsiteX43436" y="connsiteY43436"/>
              </a:cxn>
              <a:cxn ang="0">
                <a:pos x="connsiteX43437" y="connsiteY43437"/>
              </a:cxn>
              <a:cxn ang="0">
                <a:pos x="connsiteX43438" y="connsiteY43438"/>
              </a:cxn>
              <a:cxn ang="0">
                <a:pos x="connsiteX43439" y="connsiteY43439"/>
              </a:cxn>
              <a:cxn ang="0">
                <a:pos x="connsiteX43440" y="connsiteY43440"/>
              </a:cxn>
              <a:cxn ang="0">
                <a:pos x="connsiteX43441" y="connsiteY43441"/>
              </a:cxn>
              <a:cxn ang="0">
                <a:pos x="connsiteX43442" y="connsiteY43442"/>
              </a:cxn>
              <a:cxn ang="0">
                <a:pos x="connsiteX43443" y="connsiteY43443"/>
              </a:cxn>
              <a:cxn ang="0">
                <a:pos x="connsiteX43444" y="connsiteY43444"/>
              </a:cxn>
              <a:cxn ang="0">
                <a:pos x="connsiteX43445" y="connsiteY43445"/>
              </a:cxn>
              <a:cxn ang="0">
                <a:pos x="connsiteX43446" y="connsiteY43446"/>
              </a:cxn>
              <a:cxn ang="0">
                <a:pos x="connsiteX43447" y="connsiteY43447"/>
              </a:cxn>
              <a:cxn ang="0">
                <a:pos x="connsiteX43448" y="connsiteY43448"/>
              </a:cxn>
              <a:cxn ang="0">
                <a:pos x="connsiteX43449" y="connsiteY43449"/>
              </a:cxn>
              <a:cxn ang="0">
                <a:pos x="connsiteX43450" y="connsiteY43450"/>
              </a:cxn>
              <a:cxn ang="0">
                <a:pos x="connsiteX43451" y="connsiteY43451"/>
              </a:cxn>
              <a:cxn ang="0">
                <a:pos x="connsiteX43452" y="connsiteY43452"/>
              </a:cxn>
              <a:cxn ang="0">
                <a:pos x="connsiteX43453" y="connsiteY43453"/>
              </a:cxn>
              <a:cxn ang="0">
                <a:pos x="connsiteX43454" y="connsiteY43454"/>
              </a:cxn>
              <a:cxn ang="0">
                <a:pos x="connsiteX43455" y="connsiteY43455"/>
              </a:cxn>
              <a:cxn ang="0">
                <a:pos x="connsiteX43456" y="connsiteY43456"/>
              </a:cxn>
              <a:cxn ang="0">
                <a:pos x="connsiteX43457" y="connsiteY43457"/>
              </a:cxn>
              <a:cxn ang="0">
                <a:pos x="connsiteX43458" y="connsiteY43458"/>
              </a:cxn>
              <a:cxn ang="0">
                <a:pos x="connsiteX43459" y="connsiteY43459"/>
              </a:cxn>
              <a:cxn ang="0">
                <a:pos x="connsiteX43460" y="connsiteY43460"/>
              </a:cxn>
              <a:cxn ang="0">
                <a:pos x="connsiteX43461" y="connsiteY43461"/>
              </a:cxn>
              <a:cxn ang="0">
                <a:pos x="connsiteX43462" y="connsiteY43462"/>
              </a:cxn>
              <a:cxn ang="0">
                <a:pos x="connsiteX43463" y="connsiteY43463"/>
              </a:cxn>
              <a:cxn ang="0">
                <a:pos x="connsiteX43464" y="connsiteY43464"/>
              </a:cxn>
              <a:cxn ang="0">
                <a:pos x="connsiteX43465" y="connsiteY43465"/>
              </a:cxn>
              <a:cxn ang="0">
                <a:pos x="connsiteX43466" y="connsiteY43466"/>
              </a:cxn>
              <a:cxn ang="0">
                <a:pos x="connsiteX43467" y="connsiteY43467"/>
              </a:cxn>
              <a:cxn ang="0">
                <a:pos x="connsiteX43468" y="connsiteY43468"/>
              </a:cxn>
              <a:cxn ang="0">
                <a:pos x="connsiteX43469" y="connsiteY43469"/>
              </a:cxn>
              <a:cxn ang="0">
                <a:pos x="connsiteX43470" y="connsiteY43470"/>
              </a:cxn>
              <a:cxn ang="0">
                <a:pos x="connsiteX43471" y="connsiteY43471"/>
              </a:cxn>
              <a:cxn ang="0">
                <a:pos x="connsiteX43472" y="connsiteY43472"/>
              </a:cxn>
              <a:cxn ang="0">
                <a:pos x="connsiteX43473" y="connsiteY43473"/>
              </a:cxn>
              <a:cxn ang="0">
                <a:pos x="connsiteX43474" y="connsiteY43474"/>
              </a:cxn>
              <a:cxn ang="0">
                <a:pos x="connsiteX43475" y="connsiteY43475"/>
              </a:cxn>
              <a:cxn ang="0">
                <a:pos x="connsiteX43476" y="connsiteY43476"/>
              </a:cxn>
              <a:cxn ang="0">
                <a:pos x="connsiteX43477" y="connsiteY43477"/>
              </a:cxn>
              <a:cxn ang="0">
                <a:pos x="connsiteX43478" y="connsiteY43478"/>
              </a:cxn>
              <a:cxn ang="0">
                <a:pos x="connsiteX43479" y="connsiteY43479"/>
              </a:cxn>
              <a:cxn ang="0">
                <a:pos x="connsiteX43480" y="connsiteY43480"/>
              </a:cxn>
              <a:cxn ang="0">
                <a:pos x="connsiteX43481" y="connsiteY43481"/>
              </a:cxn>
              <a:cxn ang="0">
                <a:pos x="connsiteX43482" y="connsiteY43482"/>
              </a:cxn>
              <a:cxn ang="0">
                <a:pos x="connsiteX43483" y="connsiteY43483"/>
              </a:cxn>
              <a:cxn ang="0">
                <a:pos x="connsiteX43484" y="connsiteY43484"/>
              </a:cxn>
              <a:cxn ang="0">
                <a:pos x="connsiteX43485" y="connsiteY43485"/>
              </a:cxn>
              <a:cxn ang="0">
                <a:pos x="connsiteX43486" y="connsiteY43486"/>
              </a:cxn>
              <a:cxn ang="0">
                <a:pos x="connsiteX43487" y="connsiteY43487"/>
              </a:cxn>
              <a:cxn ang="0">
                <a:pos x="connsiteX43488" y="connsiteY43488"/>
              </a:cxn>
              <a:cxn ang="0">
                <a:pos x="connsiteX43489" y="connsiteY43489"/>
              </a:cxn>
              <a:cxn ang="0">
                <a:pos x="connsiteX43490" y="connsiteY43490"/>
              </a:cxn>
              <a:cxn ang="0">
                <a:pos x="connsiteX43491" y="connsiteY43491"/>
              </a:cxn>
              <a:cxn ang="0">
                <a:pos x="connsiteX43492" y="connsiteY43492"/>
              </a:cxn>
              <a:cxn ang="0">
                <a:pos x="connsiteX43493" y="connsiteY43493"/>
              </a:cxn>
              <a:cxn ang="0">
                <a:pos x="connsiteX43494" y="connsiteY43494"/>
              </a:cxn>
              <a:cxn ang="0">
                <a:pos x="connsiteX43495" y="connsiteY43495"/>
              </a:cxn>
              <a:cxn ang="0">
                <a:pos x="connsiteX43496" y="connsiteY43496"/>
              </a:cxn>
              <a:cxn ang="0">
                <a:pos x="connsiteX43497" y="connsiteY43497"/>
              </a:cxn>
              <a:cxn ang="0">
                <a:pos x="connsiteX43498" y="connsiteY43498"/>
              </a:cxn>
              <a:cxn ang="0">
                <a:pos x="connsiteX43499" y="connsiteY43499"/>
              </a:cxn>
              <a:cxn ang="0">
                <a:pos x="connsiteX43500" y="connsiteY43500"/>
              </a:cxn>
              <a:cxn ang="0">
                <a:pos x="connsiteX43501" y="connsiteY43501"/>
              </a:cxn>
              <a:cxn ang="0">
                <a:pos x="connsiteX43502" y="connsiteY43502"/>
              </a:cxn>
              <a:cxn ang="0">
                <a:pos x="connsiteX43503" y="connsiteY43503"/>
              </a:cxn>
              <a:cxn ang="0">
                <a:pos x="connsiteX43504" y="connsiteY43504"/>
              </a:cxn>
              <a:cxn ang="0">
                <a:pos x="connsiteX43505" y="connsiteY43505"/>
              </a:cxn>
              <a:cxn ang="0">
                <a:pos x="connsiteX43506" y="connsiteY43506"/>
              </a:cxn>
              <a:cxn ang="0">
                <a:pos x="connsiteX43507" y="connsiteY43507"/>
              </a:cxn>
              <a:cxn ang="0">
                <a:pos x="connsiteX43508" y="connsiteY43508"/>
              </a:cxn>
              <a:cxn ang="0">
                <a:pos x="connsiteX43509" y="connsiteY43509"/>
              </a:cxn>
              <a:cxn ang="0">
                <a:pos x="connsiteX43510" y="connsiteY43510"/>
              </a:cxn>
              <a:cxn ang="0">
                <a:pos x="connsiteX43511" y="connsiteY43511"/>
              </a:cxn>
              <a:cxn ang="0">
                <a:pos x="connsiteX43512" y="connsiteY43512"/>
              </a:cxn>
              <a:cxn ang="0">
                <a:pos x="connsiteX43513" y="connsiteY43513"/>
              </a:cxn>
              <a:cxn ang="0">
                <a:pos x="connsiteX43514" y="connsiteY43514"/>
              </a:cxn>
              <a:cxn ang="0">
                <a:pos x="connsiteX43515" y="connsiteY43515"/>
              </a:cxn>
              <a:cxn ang="0">
                <a:pos x="connsiteX43516" y="connsiteY43516"/>
              </a:cxn>
              <a:cxn ang="0">
                <a:pos x="connsiteX43517" y="connsiteY43517"/>
              </a:cxn>
              <a:cxn ang="0">
                <a:pos x="connsiteX43518" y="connsiteY43518"/>
              </a:cxn>
              <a:cxn ang="0">
                <a:pos x="connsiteX43519" y="connsiteY43519"/>
              </a:cxn>
              <a:cxn ang="0">
                <a:pos x="connsiteX43520" y="connsiteY43520"/>
              </a:cxn>
              <a:cxn ang="0">
                <a:pos x="connsiteX43521" y="connsiteY43521"/>
              </a:cxn>
              <a:cxn ang="0">
                <a:pos x="connsiteX43522" y="connsiteY43522"/>
              </a:cxn>
              <a:cxn ang="0">
                <a:pos x="connsiteX43523" y="connsiteY43523"/>
              </a:cxn>
              <a:cxn ang="0">
                <a:pos x="connsiteX43524" y="connsiteY43524"/>
              </a:cxn>
              <a:cxn ang="0">
                <a:pos x="connsiteX43525" y="connsiteY43525"/>
              </a:cxn>
              <a:cxn ang="0">
                <a:pos x="connsiteX43526" y="connsiteY43526"/>
              </a:cxn>
              <a:cxn ang="0">
                <a:pos x="connsiteX43527" y="connsiteY43527"/>
              </a:cxn>
              <a:cxn ang="0">
                <a:pos x="connsiteX43528" y="connsiteY43528"/>
              </a:cxn>
              <a:cxn ang="0">
                <a:pos x="connsiteX43529" y="connsiteY43529"/>
              </a:cxn>
              <a:cxn ang="0">
                <a:pos x="connsiteX43530" y="connsiteY43530"/>
              </a:cxn>
              <a:cxn ang="0">
                <a:pos x="connsiteX43531" y="connsiteY43531"/>
              </a:cxn>
              <a:cxn ang="0">
                <a:pos x="connsiteX43532" y="connsiteY43532"/>
              </a:cxn>
              <a:cxn ang="0">
                <a:pos x="connsiteX43533" y="connsiteY43533"/>
              </a:cxn>
              <a:cxn ang="0">
                <a:pos x="connsiteX43534" y="connsiteY43534"/>
              </a:cxn>
              <a:cxn ang="0">
                <a:pos x="connsiteX43535" y="connsiteY43535"/>
              </a:cxn>
              <a:cxn ang="0">
                <a:pos x="connsiteX43536" y="connsiteY43536"/>
              </a:cxn>
              <a:cxn ang="0">
                <a:pos x="connsiteX43537" y="connsiteY43537"/>
              </a:cxn>
              <a:cxn ang="0">
                <a:pos x="connsiteX43538" y="connsiteY43538"/>
              </a:cxn>
              <a:cxn ang="0">
                <a:pos x="connsiteX43539" y="connsiteY43539"/>
              </a:cxn>
              <a:cxn ang="0">
                <a:pos x="connsiteX43540" y="connsiteY43540"/>
              </a:cxn>
              <a:cxn ang="0">
                <a:pos x="connsiteX43541" y="connsiteY43541"/>
              </a:cxn>
              <a:cxn ang="0">
                <a:pos x="connsiteX43542" y="connsiteY43542"/>
              </a:cxn>
              <a:cxn ang="0">
                <a:pos x="connsiteX43543" y="connsiteY43543"/>
              </a:cxn>
              <a:cxn ang="0">
                <a:pos x="connsiteX43544" y="connsiteY43544"/>
              </a:cxn>
              <a:cxn ang="0">
                <a:pos x="connsiteX43545" y="connsiteY43545"/>
              </a:cxn>
              <a:cxn ang="0">
                <a:pos x="connsiteX43546" y="connsiteY43546"/>
              </a:cxn>
              <a:cxn ang="0">
                <a:pos x="connsiteX43547" y="connsiteY43547"/>
              </a:cxn>
              <a:cxn ang="0">
                <a:pos x="connsiteX43548" y="connsiteY43548"/>
              </a:cxn>
              <a:cxn ang="0">
                <a:pos x="connsiteX43549" y="connsiteY43549"/>
              </a:cxn>
              <a:cxn ang="0">
                <a:pos x="connsiteX43550" y="connsiteY43550"/>
              </a:cxn>
              <a:cxn ang="0">
                <a:pos x="connsiteX43551" y="connsiteY43551"/>
              </a:cxn>
              <a:cxn ang="0">
                <a:pos x="connsiteX43552" y="connsiteY43552"/>
              </a:cxn>
              <a:cxn ang="0">
                <a:pos x="connsiteX43553" y="connsiteY43553"/>
              </a:cxn>
              <a:cxn ang="0">
                <a:pos x="connsiteX43554" y="connsiteY43554"/>
              </a:cxn>
              <a:cxn ang="0">
                <a:pos x="connsiteX43555" y="connsiteY43555"/>
              </a:cxn>
              <a:cxn ang="0">
                <a:pos x="connsiteX43556" y="connsiteY43556"/>
              </a:cxn>
              <a:cxn ang="0">
                <a:pos x="connsiteX43557" y="connsiteY43557"/>
              </a:cxn>
              <a:cxn ang="0">
                <a:pos x="connsiteX43558" y="connsiteY43558"/>
              </a:cxn>
              <a:cxn ang="0">
                <a:pos x="connsiteX43559" y="connsiteY43559"/>
              </a:cxn>
              <a:cxn ang="0">
                <a:pos x="connsiteX43560" y="connsiteY43560"/>
              </a:cxn>
              <a:cxn ang="0">
                <a:pos x="connsiteX43561" y="connsiteY43561"/>
              </a:cxn>
              <a:cxn ang="0">
                <a:pos x="connsiteX43562" y="connsiteY43562"/>
              </a:cxn>
              <a:cxn ang="0">
                <a:pos x="connsiteX43563" y="connsiteY43563"/>
              </a:cxn>
              <a:cxn ang="0">
                <a:pos x="connsiteX43564" y="connsiteY43564"/>
              </a:cxn>
              <a:cxn ang="0">
                <a:pos x="connsiteX43565" y="connsiteY43565"/>
              </a:cxn>
              <a:cxn ang="0">
                <a:pos x="connsiteX43566" y="connsiteY43566"/>
              </a:cxn>
              <a:cxn ang="0">
                <a:pos x="connsiteX43567" y="connsiteY43567"/>
              </a:cxn>
              <a:cxn ang="0">
                <a:pos x="connsiteX43568" y="connsiteY43568"/>
              </a:cxn>
              <a:cxn ang="0">
                <a:pos x="connsiteX43569" y="connsiteY43569"/>
              </a:cxn>
              <a:cxn ang="0">
                <a:pos x="connsiteX43570" y="connsiteY43570"/>
              </a:cxn>
              <a:cxn ang="0">
                <a:pos x="connsiteX43571" y="connsiteY43571"/>
              </a:cxn>
              <a:cxn ang="0">
                <a:pos x="connsiteX43572" y="connsiteY43572"/>
              </a:cxn>
              <a:cxn ang="0">
                <a:pos x="connsiteX43573" y="connsiteY43573"/>
              </a:cxn>
              <a:cxn ang="0">
                <a:pos x="connsiteX43574" y="connsiteY43574"/>
              </a:cxn>
              <a:cxn ang="0">
                <a:pos x="connsiteX43575" y="connsiteY43575"/>
              </a:cxn>
              <a:cxn ang="0">
                <a:pos x="connsiteX43576" y="connsiteY43576"/>
              </a:cxn>
              <a:cxn ang="0">
                <a:pos x="connsiteX43577" y="connsiteY43577"/>
              </a:cxn>
              <a:cxn ang="0">
                <a:pos x="connsiteX43578" y="connsiteY43578"/>
              </a:cxn>
              <a:cxn ang="0">
                <a:pos x="connsiteX43579" y="connsiteY43579"/>
              </a:cxn>
              <a:cxn ang="0">
                <a:pos x="connsiteX43580" y="connsiteY43580"/>
              </a:cxn>
              <a:cxn ang="0">
                <a:pos x="connsiteX43581" y="connsiteY43581"/>
              </a:cxn>
              <a:cxn ang="0">
                <a:pos x="connsiteX43582" y="connsiteY43582"/>
              </a:cxn>
              <a:cxn ang="0">
                <a:pos x="connsiteX43583" y="connsiteY43583"/>
              </a:cxn>
              <a:cxn ang="0">
                <a:pos x="connsiteX43584" y="connsiteY43584"/>
              </a:cxn>
              <a:cxn ang="0">
                <a:pos x="connsiteX43585" y="connsiteY43585"/>
              </a:cxn>
              <a:cxn ang="0">
                <a:pos x="connsiteX43586" y="connsiteY43586"/>
              </a:cxn>
              <a:cxn ang="0">
                <a:pos x="connsiteX43587" y="connsiteY43587"/>
              </a:cxn>
              <a:cxn ang="0">
                <a:pos x="connsiteX43588" y="connsiteY43588"/>
              </a:cxn>
              <a:cxn ang="0">
                <a:pos x="connsiteX43589" y="connsiteY43589"/>
              </a:cxn>
              <a:cxn ang="0">
                <a:pos x="connsiteX43590" y="connsiteY43590"/>
              </a:cxn>
              <a:cxn ang="0">
                <a:pos x="connsiteX43591" y="connsiteY43591"/>
              </a:cxn>
              <a:cxn ang="0">
                <a:pos x="connsiteX43592" y="connsiteY43592"/>
              </a:cxn>
              <a:cxn ang="0">
                <a:pos x="connsiteX43593" y="connsiteY43593"/>
              </a:cxn>
              <a:cxn ang="0">
                <a:pos x="connsiteX43594" y="connsiteY43594"/>
              </a:cxn>
              <a:cxn ang="0">
                <a:pos x="connsiteX43595" y="connsiteY43595"/>
              </a:cxn>
              <a:cxn ang="0">
                <a:pos x="connsiteX43596" y="connsiteY43596"/>
              </a:cxn>
              <a:cxn ang="0">
                <a:pos x="connsiteX43597" y="connsiteY43597"/>
              </a:cxn>
              <a:cxn ang="0">
                <a:pos x="connsiteX43598" y="connsiteY43598"/>
              </a:cxn>
              <a:cxn ang="0">
                <a:pos x="connsiteX43599" y="connsiteY43599"/>
              </a:cxn>
              <a:cxn ang="0">
                <a:pos x="connsiteX43600" y="connsiteY43600"/>
              </a:cxn>
              <a:cxn ang="0">
                <a:pos x="connsiteX43601" y="connsiteY43601"/>
              </a:cxn>
              <a:cxn ang="0">
                <a:pos x="connsiteX43602" y="connsiteY43602"/>
              </a:cxn>
              <a:cxn ang="0">
                <a:pos x="connsiteX43603" y="connsiteY43603"/>
              </a:cxn>
              <a:cxn ang="0">
                <a:pos x="connsiteX43604" y="connsiteY43604"/>
              </a:cxn>
              <a:cxn ang="0">
                <a:pos x="connsiteX43605" y="connsiteY43605"/>
              </a:cxn>
              <a:cxn ang="0">
                <a:pos x="connsiteX43606" y="connsiteY43606"/>
              </a:cxn>
              <a:cxn ang="0">
                <a:pos x="connsiteX43607" y="connsiteY43607"/>
              </a:cxn>
              <a:cxn ang="0">
                <a:pos x="connsiteX43608" y="connsiteY43608"/>
              </a:cxn>
              <a:cxn ang="0">
                <a:pos x="connsiteX43609" y="connsiteY43609"/>
              </a:cxn>
              <a:cxn ang="0">
                <a:pos x="connsiteX43610" y="connsiteY43610"/>
              </a:cxn>
              <a:cxn ang="0">
                <a:pos x="connsiteX43611" y="connsiteY43611"/>
              </a:cxn>
              <a:cxn ang="0">
                <a:pos x="connsiteX43612" y="connsiteY43612"/>
              </a:cxn>
              <a:cxn ang="0">
                <a:pos x="connsiteX43613" y="connsiteY43613"/>
              </a:cxn>
              <a:cxn ang="0">
                <a:pos x="connsiteX43614" y="connsiteY43614"/>
              </a:cxn>
              <a:cxn ang="0">
                <a:pos x="connsiteX43615" y="connsiteY43615"/>
              </a:cxn>
              <a:cxn ang="0">
                <a:pos x="connsiteX43616" y="connsiteY43616"/>
              </a:cxn>
              <a:cxn ang="0">
                <a:pos x="connsiteX43617" y="connsiteY43617"/>
              </a:cxn>
              <a:cxn ang="0">
                <a:pos x="connsiteX43618" y="connsiteY43618"/>
              </a:cxn>
              <a:cxn ang="0">
                <a:pos x="connsiteX43619" y="connsiteY43619"/>
              </a:cxn>
              <a:cxn ang="0">
                <a:pos x="connsiteX43620" y="connsiteY43620"/>
              </a:cxn>
              <a:cxn ang="0">
                <a:pos x="connsiteX43621" y="connsiteY43621"/>
              </a:cxn>
              <a:cxn ang="0">
                <a:pos x="connsiteX43622" y="connsiteY43622"/>
              </a:cxn>
              <a:cxn ang="0">
                <a:pos x="connsiteX43623" y="connsiteY43623"/>
              </a:cxn>
              <a:cxn ang="0">
                <a:pos x="connsiteX43624" y="connsiteY43624"/>
              </a:cxn>
              <a:cxn ang="0">
                <a:pos x="connsiteX43625" y="connsiteY43625"/>
              </a:cxn>
              <a:cxn ang="0">
                <a:pos x="connsiteX43626" y="connsiteY43626"/>
              </a:cxn>
              <a:cxn ang="0">
                <a:pos x="connsiteX43627" y="connsiteY43627"/>
              </a:cxn>
              <a:cxn ang="0">
                <a:pos x="connsiteX43628" y="connsiteY43628"/>
              </a:cxn>
              <a:cxn ang="0">
                <a:pos x="connsiteX43629" y="connsiteY43629"/>
              </a:cxn>
              <a:cxn ang="0">
                <a:pos x="connsiteX43630" y="connsiteY43630"/>
              </a:cxn>
              <a:cxn ang="0">
                <a:pos x="connsiteX43631" y="connsiteY43631"/>
              </a:cxn>
              <a:cxn ang="0">
                <a:pos x="connsiteX43632" y="connsiteY43632"/>
              </a:cxn>
              <a:cxn ang="0">
                <a:pos x="connsiteX43633" y="connsiteY43633"/>
              </a:cxn>
              <a:cxn ang="0">
                <a:pos x="connsiteX43634" y="connsiteY43634"/>
              </a:cxn>
              <a:cxn ang="0">
                <a:pos x="connsiteX43635" y="connsiteY43635"/>
              </a:cxn>
              <a:cxn ang="0">
                <a:pos x="connsiteX43636" y="connsiteY43636"/>
              </a:cxn>
              <a:cxn ang="0">
                <a:pos x="connsiteX43637" y="connsiteY43637"/>
              </a:cxn>
              <a:cxn ang="0">
                <a:pos x="connsiteX43638" y="connsiteY43638"/>
              </a:cxn>
              <a:cxn ang="0">
                <a:pos x="connsiteX43639" y="connsiteY43639"/>
              </a:cxn>
              <a:cxn ang="0">
                <a:pos x="connsiteX43640" y="connsiteY43640"/>
              </a:cxn>
              <a:cxn ang="0">
                <a:pos x="connsiteX43641" y="connsiteY43641"/>
              </a:cxn>
              <a:cxn ang="0">
                <a:pos x="connsiteX43642" y="connsiteY43642"/>
              </a:cxn>
              <a:cxn ang="0">
                <a:pos x="connsiteX43643" y="connsiteY43643"/>
              </a:cxn>
              <a:cxn ang="0">
                <a:pos x="connsiteX43644" y="connsiteY43644"/>
              </a:cxn>
              <a:cxn ang="0">
                <a:pos x="connsiteX43645" y="connsiteY43645"/>
              </a:cxn>
              <a:cxn ang="0">
                <a:pos x="connsiteX43646" y="connsiteY43646"/>
              </a:cxn>
              <a:cxn ang="0">
                <a:pos x="connsiteX43647" y="connsiteY43647"/>
              </a:cxn>
              <a:cxn ang="0">
                <a:pos x="connsiteX43648" y="connsiteY43648"/>
              </a:cxn>
              <a:cxn ang="0">
                <a:pos x="connsiteX43649" y="connsiteY43649"/>
              </a:cxn>
              <a:cxn ang="0">
                <a:pos x="connsiteX43650" y="connsiteY43650"/>
              </a:cxn>
              <a:cxn ang="0">
                <a:pos x="connsiteX43651" y="connsiteY43651"/>
              </a:cxn>
              <a:cxn ang="0">
                <a:pos x="connsiteX43652" y="connsiteY43652"/>
              </a:cxn>
              <a:cxn ang="0">
                <a:pos x="connsiteX43653" y="connsiteY43653"/>
              </a:cxn>
              <a:cxn ang="0">
                <a:pos x="connsiteX43654" y="connsiteY43654"/>
              </a:cxn>
              <a:cxn ang="0">
                <a:pos x="connsiteX43655" y="connsiteY43655"/>
              </a:cxn>
              <a:cxn ang="0">
                <a:pos x="connsiteX43656" y="connsiteY43656"/>
              </a:cxn>
              <a:cxn ang="0">
                <a:pos x="connsiteX43657" y="connsiteY43657"/>
              </a:cxn>
              <a:cxn ang="0">
                <a:pos x="connsiteX43658" y="connsiteY43658"/>
              </a:cxn>
              <a:cxn ang="0">
                <a:pos x="connsiteX43659" y="connsiteY43659"/>
              </a:cxn>
              <a:cxn ang="0">
                <a:pos x="connsiteX43660" y="connsiteY43660"/>
              </a:cxn>
              <a:cxn ang="0">
                <a:pos x="connsiteX43661" y="connsiteY43661"/>
              </a:cxn>
              <a:cxn ang="0">
                <a:pos x="connsiteX43662" y="connsiteY43662"/>
              </a:cxn>
              <a:cxn ang="0">
                <a:pos x="connsiteX43663" y="connsiteY43663"/>
              </a:cxn>
              <a:cxn ang="0">
                <a:pos x="connsiteX43664" y="connsiteY43664"/>
              </a:cxn>
              <a:cxn ang="0">
                <a:pos x="connsiteX43665" y="connsiteY43665"/>
              </a:cxn>
              <a:cxn ang="0">
                <a:pos x="connsiteX43666" y="connsiteY43666"/>
              </a:cxn>
              <a:cxn ang="0">
                <a:pos x="connsiteX43667" y="connsiteY43667"/>
              </a:cxn>
              <a:cxn ang="0">
                <a:pos x="connsiteX43668" y="connsiteY43668"/>
              </a:cxn>
              <a:cxn ang="0">
                <a:pos x="connsiteX43669" y="connsiteY43669"/>
              </a:cxn>
              <a:cxn ang="0">
                <a:pos x="connsiteX43670" y="connsiteY43670"/>
              </a:cxn>
              <a:cxn ang="0">
                <a:pos x="connsiteX43671" y="connsiteY43671"/>
              </a:cxn>
              <a:cxn ang="0">
                <a:pos x="connsiteX43672" y="connsiteY43672"/>
              </a:cxn>
              <a:cxn ang="0">
                <a:pos x="connsiteX43673" y="connsiteY43673"/>
              </a:cxn>
              <a:cxn ang="0">
                <a:pos x="connsiteX43674" y="connsiteY43674"/>
              </a:cxn>
              <a:cxn ang="0">
                <a:pos x="connsiteX43675" y="connsiteY43675"/>
              </a:cxn>
              <a:cxn ang="0">
                <a:pos x="connsiteX43676" y="connsiteY43676"/>
              </a:cxn>
              <a:cxn ang="0">
                <a:pos x="connsiteX43677" y="connsiteY43677"/>
              </a:cxn>
              <a:cxn ang="0">
                <a:pos x="connsiteX43678" y="connsiteY43678"/>
              </a:cxn>
              <a:cxn ang="0">
                <a:pos x="connsiteX43679" y="connsiteY43679"/>
              </a:cxn>
              <a:cxn ang="0">
                <a:pos x="connsiteX43680" y="connsiteY43680"/>
              </a:cxn>
              <a:cxn ang="0">
                <a:pos x="connsiteX43681" y="connsiteY43681"/>
              </a:cxn>
              <a:cxn ang="0">
                <a:pos x="connsiteX43682" y="connsiteY43682"/>
              </a:cxn>
              <a:cxn ang="0">
                <a:pos x="connsiteX43683" y="connsiteY43683"/>
              </a:cxn>
              <a:cxn ang="0">
                <a:pos x="connsiteX43684" y="connsiteY43684"/>
              </a:cxn>
              <a:cxn ang="0">
                <a:pos x="connsiteX43685" y="connsiteY43685"/>
              </a:cxn>
              <a:cxn ang="0">
                <a:pos x="connsiteX43686" y="connsiteY43686"/>
              </a:cxn>
              <a:cxn ang="0">
                <a:pos x="connsiteX43687" y="connsiteY43687"/>
              </a:cxn>
              <a:cxn ang="0">
                <a:pos x="connsiteX43688" y="connsiteY43688"/>
              </a:cxn>
              <a:cxn ang="0">
                <a:pos x="connsiteX43689" y="connsiteY43689"/>
              </a:cxn>
              <a:cxn ang="0">
                <a:pos x="connsiteX43690" y="connsiteY43690"/>
              </a:cxn>
              <a:cxn ang="0">
                <a:pos x="connsiteX43691" y="connsiteY43691"/>
              </a:cxn>
              <a:cxn ang="0">
                <a:pos x="connsiteX43692" y="connsiteY43692"/>
              </a:cxn>
              <a:cxn ang="0">
                <a:pos x="connsiteX43693" y="connsiteY43693"/>
              </a:cxn>
              <a:cxn ang="0">
                <a:pos x="connsiteX43694" y="connsiteY43694"/>
              </a:cxn>
              <a:cxn ang="0">
                <a:pos x="connsiteX43695" y="connsiteY43695"/>
              </a:cxn>
              <a:cxn ang="0">
                <a:pos x="connsiteX43696" y="connsiteY43696"/>
              </a:cxn>
              <a:cxn ang="0">
                <a:pos x="connsiteX43697" y="connsiteY43697"/>
              </a:cxn>
              <a:cxn ang="0">
                <a:pos x="connsiteX43698" y="connsiteY43698"/>
              </a:cxn>
              <a:cxn ang="0">
                <a:pos x="connsiteX43699" y="connsiteY43699"/>
              </a:cxn>
              <a:cxn ang="0">
                <a:pos x="connsiteX43700" y="connsiteY43700"/>
              </a:cxn>
              <a:cxn ang="0">
                <a:pos x="connsiteX43701" y="connsiteY43701"/>
              </a:cxn>
              <a:cxn ang="0">
                <a:pos x="connsiteX43702" y="connsiteY43702"/>
              </a:cxn>
              <a:cxn ang="0">
                <a:pos x="connsiteX43703" y="connsiteY43703"/>
              </a:cxn>
              <a:cxn ang="0">
                <a:pos x="connsiteX43704" y="connsiteY43704"/>
              </a:cxn>
              <a:cxn ang="0">
                <a:pos x="connsiteX43705" y="connsiteY43705"/>
              </a:cxn>
              <a:cxn ang="0">
                <a:pos x="connsiteX43706" y="connsiteY43706"/>
              </a:cxn>
              <a:cxn ang="0">
                <a:pos x="connsiteX43707" y="connsiteY43707"/>
              </a:cxn>
              <a:cxn ang="0">
                <a:pos x="connsiteX43708" y="connsiteY43708"/>
              </a:cxn>
              <a:cxn ang="0">
                <a:pos x="connsiteX43709" y="connsiteY43709"/>
              </a:cxn>
              <a:cxn ang="0">
                <a:pos x="connsiteX43710" y="connsiteY43710"/>
              </a:cxn>
              <a:cxn ang="0">
                <a:pos x="connsiteX43711" y="connsiteY43711"/>
              </a:cxn>
              <a:cxn ang="0">
                <a:pos x="connsiteX43712" y="connsiteY43712"/>
              </a:cxn>
              <a:cxn ang="0">
                <a:pos x="connsiteX43713" y="connsiteY43713"/>
              </a:cxn>
              <a:cxn ang="0">
                <a:pos x="connsiteX43714" y="connsiteY43714"/>
              </a:cxn>
              <a:cxn ang="0">
                <a:pos x="connsiteX43715" y="connsiteY43715"/>
              </a:cxn>
              <a:cxn ang="0">
                <a:pos x="connsiteX43716" y="connsiteY43716"/>
              </a:cxn>
              <a:cxn ang="0">
                <a:pos x="connsiteX43717" y="connsiteY43717"/>
              </a:cxn>
              <a:cxn ang="0">
                <a:pos x="connsiteX43718" y="connsiteY43718"/>
              </a:cxn>
              <a:cxn ang="0">
                <a:pos x="connsiteX43719" y="connsiteY43719"/>
              </a:cxn>
              <a:cxn ang="0">
                <a:pos x="connsiteX43720" y="connsiteY43720"/>
              </a:cxn>
              <a:cxn ang="0">
                <a:pos x="connsiteX43721" y="connsiteY43721"/>
              </a:cxn>
              <a:cxn ang="0">
                <a:pos x="connsiteX43722" y="connsiteY43722"/>
              </a:cxn>
              <a:cxn ang="0">
                <a:pos x="connsiteX43723" y="connsiteY43723"/>
              </a:cxn>
              <a:cxn ang="0">
                <a:pos x="connsiteX43724" y="connsiteY43724"/>
              </a:cxn>
              <a:cxn ang="0">
                <a:pos x="connsiteX43725" y="connsiteY43725"/>
              </a:cxn>
              <a:cxn ang="0">
                <a:pos x="connsiteX43726" y="connsiteY43726"/>
              </a:cxn>
              <a:cxn ang="0">
                <a:pos x="connsiteX43727" y="connsiteY43727"/>
              </a:cxn>
              <a:cxn ang="0">
                <a:pos x="connsiteX43728" y="connsiteY43728"/>
              </a:cxn>
              <a:cxn ang="0">
                <a:pos x="connsiteX43729" y="connsiteY43729"/>
              </a:cxn>
              <a:cxn ang="0">
                <a:pos x="connsiteX43730" y="connsiteY43730"/>
              </a:cxn>
              <a:cxn ang="0">
                <a:pos x="connsiteX43731" y="connsiteY43731"/>
              </a:cxn>
              <a:cxn ang="0">
                <a:pos x="connsiteX43732" y="connsiteY43732"/>
              </a:cxn>
              <a:cxn ang="0">
                <a:pos x="connsiteX43733" y="connsiteY43733"/>
              </a:cxn>
              <a:cxn ang="0">
                <a:pos x="connsiteX43734" y="connsiteY43734"/>
              </a:cxn>
              <a:cxn ang="0">
                <a:pos x="connsiteX43735" y="connsiteY43735"/>
              </a:cxn>
              <a:cxn ang="0">
                <a:pos x="connsiteX43736" y="connsiteY43736"/>
              </a:cxn>
              <a:cxn ang="0">
                <a:pos x="connsiteX43737" y="connsiteY43737"/>
              </a:cxn>
              <a:cxn ang="0">
                <a:pos x="connsiteX43738" y="connsiteY43738"/>
              </a:cxn>
              <a:cxn ang="0">
                <a:pos x="connsiteX43739" y="connsiteY43739"/>
              </a:cxn>
              <a:cxn ang="0">
                <a:pos x="connsiteX43740" y="connsiteY43740"/>
              </a:cxn>
              <a:cxn ang="0">
                <a:pos x="connsiteX43741" y="connsiteY43741"/>
              </a:cxn>
              <a:cxn ang="0">
                <a:pos x="connsiteX43742" y="connsiteY43742"/>
              </a:cxn>
              <a:cxn ang="0">
                <a:pos x="connsiteX43743" y="connsiteY43743"/>
              </a:cxn>
              <a:cxn ang="0">
                <a:pos x="connsiteX43744" y="connsiteY43744"/>
              </a:cxn>
              <a:cxn ang="0">
                <a:pos x="connsiteX43745" y="connsiteY43745"/>
              </a:cxn>
              <a:cxn ang="0">
                <a:pos x="connsiteX43746" y="connsiteY43746"/>
              </a:cxn>
              <a:cxn ang="0">
                <a:pos x="connsiteX43747" y="connsiteY43747"/>
              </a:cxn>
              <a:cxn ang="0">
                <a:pos x="connsiteX43748" y="connsiteY43748"/>
              </a:cxn>
              <a:cxn ang="0">
                <a:pos x="connsiteX43749" y="connsiteY43749"/>
              </a:cxn>
              <a:cxn ang="0">
                <a:pos x="connsiteX43750" y="connsiteY43750"/>
              </a:cxn>
              <a:cxn ang="0">
                <a:pos x="connsiteX43751" y="connsiteY43751"/>
              </a:cxn>
              <a:cxn ang="0">
                <a:pos x="connsiteX43752" y="connsiteY43752"/>
              </a:cxn>
              <a:cxn ang="0">
                <a:pos x="connsiteX43753" y="connsiteY43753"/>
              </a:cxn>
              <a:cxn ang="0">
                <a:pos x="connsiteX43754" y="connsiteY43754"/>
              </a:cxn>
              <a:cxn ang="0">
                <a:pos x="connsiteX43755" y="connsiteY43755"/>
              </a:cxn>
              <a:cxn ang="0">
                <a:pos x="connsiteX43756" y="connsiteY43756"/>
              </a:cxn>
              <a:cxn ang="0">
                <a:pos x="connsiteX43757" y="connsiteY43757"/>
              </a:cxn>
              <a:cxn ang="0">
                <a:pos x="connsiteX43758" y="connsiteY43758"/>
              </a:cxn>
              <a:cxn ang="0">
                <a:pos x="connsiteX43759" y="connsiteY43759"/>
              </a:cxn>
              <a:cxn ang="0">
                <a:pos x="connsiteX43760" y="connsiteY43760"/>
              </a:cxn>
              <a:cxn ang="0">
                <a:pos x="connsiteX43761" y="connsiteY43761"/>
              </a:cxn>
              <a:cxn ang="0">
                <a:pos x="connsiteX43762" y="connsiteY43762"/>
              </a:cxn>
              <a:cxn ang="0">
                <a:pos x="connsiteX43763" y="connsiteY43763"/>
              </a:cxn>
              <a:cxn ang="0">
                <a:pos x="connsiteX43764" y="connsiteY43764"/>
              </a:cxn>
              <a:cxn ang="0">
                <a:pos x="connsiteX43765" y="connsiteY43765"/>
              </a:cxn>
              <a:cxn ang="0">
                <a:pos x="connsiteX43766" y="connsiteY43766"/>
              </a:cxn>
              <a:cxn ang="0">
                <a:pos x="connsiteX43767" y="connsiteY43767"/>
              </a:cxn>
              <a:cxn ang="0">
                <a:pos x="connsiteX43768" y="connsiteY43768"/>
              </a:cxn>
              <a:cxn ang="0">
                <a:pos x="connsiteX43769" y="connsiteY43769"/>
              </a:cxn>
              <a:cxn ang="0">
                <a:pos x="connsiteX43770" y="connsiteY43770"/>
              </a:cxn>
              <a:cxn ang="0">
                <a:pos x="connsiteX43771" y="connsiteY43771"/>
              </a:cxn>
              <a:cxn ang="0">
                <a:pos x="connsiteX43772" y="connsiteY43772"/>
              </a:cxn>
              <a:cxn ang="0">
                <a:pos x="connsiteX43773" y="connsiteY43773"/>
              </a:cxn>
              <a:cxn ang="0">
                <a:pos x="connsiteX43774" y="connsiteY43774"/>
              </a:cxn>
              <a:cxn ang="0">
                <a:pos x="connsiteX43775" y="connsiteY43775"/>
              </a:cxn>
              <a:cxn ang="0">
                <a:pos x="connsiteX43776" y="connsiteY43776"/>
              </a:cxn>
              <a:cxn ang="0">
                <a:pos x="connsiteX43777" y="connsiteY43777"/>
              </a:cxn>
              <a:cxn ang="0">
                <a:pos x="connsiteX43778" y="connsiteY43778"/>
              </a:cxn>
              <a:cxn ang="0">
                <a:pos x="connsiteX43779" y="connsiteY43779"/>
              </a:cxn>
              <a:cxn ang="0">
                <a:pos x="connsiteX43780" y="connsiteY43780"/>
              </a:cxn>
              <a:cxn ang="0">
                <a:pos x="connsiteX43781" y="connsiteY43781"/>
              </a:cxn>
              <a:cxn ang="0">
                <a:pos x="connsiteX43782" y="connsiteY43782"/>
              </a:cxn>
              <a:cxn ang="0">
                <a:pos x="connsiteX43783" y="connsiteY43783"/>
              </a:cxn>
              <a:cxn ang="0">
                <a:pos x="connsiteX43784" y="connsiteY43784"/>
              </a:cxn>
              <a:cxn ang="0">
                <a:pos x="connsiteX43785" y="connsiteY43785"/>
              </a:cxn>
              <a:cxn ang="0">
                <a:pos x="connsiteX43786" y="connsiteY43786"/>
              </a:cxn>
              <a:cxn ang="0">
                <a:pos x="connsiteX43787" y="connsiteY43787"/>
              </a:cxn>
              <a:cxn ang="0">
                <a:pos x="connsiteX43788" y="connsiteY43788"/>
              </a:cxn>
              <a:cxn ang="0">
                <a:pos x="connsiteX43789" y="connsiteY43789"/>
              </a:cxn>
              <a:cxn ang="0">
                <a:pos x="connsiteX43790" y="connsiteY43790"/>
              </a:cxn>
              <a:cxn ang="0">
                <a:pos x="connsiteX43791" y="connsiteY43791"/>
              </a:cxn>
              <a:cxn ang="0">
                <a:pos x="connsiteX43792" y="connsiteY43792"/>
              </a:cxn>
              <a:cxn ang="0">
                <a:pos x="connsiteX43793" y="connsiteY43793"/>
              </a:cxn>
              <a:cxn ang="0">
                <a:pos x="connsiteX43794" y="connsiteY43794"/>
              </a:cxn>
              <a:cxn ang="0">
                <a:pos x="connsiteX43795" y="connsiteY43795"/>
              </a:cxn>
              <a:cxn ang="0">
                <a:pos x="connsiteX43796" y="connsiteY43796"/>
              </a:cxn>
              <a:cxn ang="0">
                <a:pos x="connsiteX43797" y="connsiteY43797"/>
              </a:cxn>
              <a:cxn ang="0">
                <a:pos x="connsiteX43798" y="connsiteY43798"/>
              </a:cxn>
              <a:cxn ang="0">
                <a:pos x="connsiteX43799" y="connsiteY43799"/>
              </a:cxn>
              <a:cxn ang="0">
                <a:pos x="connsiteX43800" y="connsiteY43800"/>
              </a:cxn>
              <a:cxn ang="0">
                <a:pos x="connsiteX43801" y="connsiteY43801"/>
              </a:cxn>
              <a:cxn ang="0">
                <a:pos x="connsiteX43802" y="connsiteY43802"/>
              </a:cxn>
              <a:cxn ang="0">
                <a:pos x="connsiteX43803" y="connsiteY43803"/>
              </a:cxn>
              <a:cxn ang="0">
                <a:pos x="connsiteX43804" y="connsiteY43804"/>
              </a:cxn>
              <a:cxn ang="0">
                <a:pos x="connsiteX43805" y="connsiteY43805"/>
              </a:cxn>
              <a:cxn ang="0">
                <a:pos x="connsiteX43806" y="connsiteY43806"/>
              </a:cxn>
              <a:cxn ang="0">
                <a:pos x="connsiteX43807" y="connsiteY43807"/>
              </a:cxn>
              <a:cxn ang="0">
                <a:pos x="connsiteX43808" y="connsiteY43808"/>
              </a:cxn>
              <a:cxn ang="0">
                <a:pos x="connsiteX43809" y="connsiteY43809"/>
              </a:cxn>
              <a:cxn ang="0">
                <a:pos x="connsiteX43810" y="connsiteY43810"/>
              </a:cxn>
              <a:cxn ang="0">
                <a:pos x="connsiteX43811" y="connsiteY43811"/>
              </a:cxn>
              <a:cxn ang="0">
                <a:pos x="connsiteX43812" y="connsiteY43812"/>
              </a:cxn>
              <a:cxn ang="0">
                <a:pos x="connsiteX43813" y="connsiteY43813"/>
              </a:cxn>
              <a:cxn ang="0">
                <a:pos x="connsiteX43814" y="connsiteY43814"/>
              </a:cxn>
              <a:cxn ang="0">
                <a:pos x="connsiteX43815" y="connsiteY43815"/>
              </a:cxn>
              <a:cxn ang="0">
                <a:pos x="connsiteX43816" y="connsiteY43816"/>
              </a:cxn>
              <a:cxn ang="0">
                <a:pos x="connsiteX43817" y="connsiteY43817"/>
              </a:cxn>
              <a:cxn ang="0">
                <a:pos x="connsiteX43818" y="connsiteY43818"/>
              </a:cxn>
              <a:cxn ang="0">
                <a:pos x="connsiteX43819" y="connsiteY43819"/>
              </a:cxn>
              <a:cxn ang="0">
                <a:pos x="connsiteX43820" y="connsiteY43820"/>
              </a:cxn>
              <a:cxn ang="0">
                <a:pos x="connsiteX43821" y="connsiteY43821"/>
              </a:cxn>
              <a:cxn ang="0">
                <a:pos x="connsiteX43822" y="connsiteY43822"/>
              </a:cxn>
              <a:cxn ang="0">
                <a:pos x="connsiteX43823" y="connsiteY43823"/>
              </a:cxn>
              <a:cxn ang="0">
                <a:pos x="connsiteX43824" y="connsiteY43824"/>
              </a:cxn>
              <a:cxn ang="0">
                <a:pos x="connsiteX43825" y="connsiteY43825"/>
              </a:cxn>
              <a:cxn ang="0">
                <a:pos x="connsiteX43826" y="connsiteY43826"/>
              </a:cxn>
              <a:cxn ang="0">
                <a:pos x="connsiteX43827" y="connsiteY43827"/>
              </a:cxn>
              <a:cxn ang="0">
                <a:pos x="connsiteX43828" y="connsiteY43828"/>
              </a:cxn>
              <a:cxn ang="0">
                <a:pos x="connsiteX43829" y="connsiteY43829"/>
              </a:cxn>
              <a:cxn ang="0">
                <a:pos x="connsiteX43830" y="connsiteY43830"/>
              </a:cxn>
              <a:cxn ang="0">
                <a:pos x="connsiteX43831" y="connsiteY43831"/>
              </a:cxn>
              <a:cxn ang="0">
                <a:pos x="connsiteX43832" y="connsiteY43832"/>
              </a:cxn>
              <a:cxn ang="0">
                <a:pos x="connsiteX43833" y="connsiteY43833"/>
              </a:cxn>
              <a:cxn ang="0">
                <a:pos x="connsiteX43834" y="connsiteY43834"/>
              </a:cxn>
              <a:cxn ang="0">
                <a:pos x="connsiteX43835" y="connsiteY43835"/>
              </a:cxn>
              <a:cxn ang="0">
                <a:pos x="connsiteX43836" y="connsiteY43836"/>
              </a:cxn>
              <a:cxn ang="0">
                <a:pos x="connsiteX43837" y="connsiteY43837"/>
              </a:cxn>
              <a:cxn ang="0">
                <a:pos x="connsiteX43838" y="connsiteY43838"/>
              </a:cxn>
              <a:cxn ang="0">
                <a:pos x="connsiteX43839" y="connsiteY43839"/>
              </a:cxn>
              <a:cxn ang="0">
                <a:pos x="connsiteX43840" y="connsiteY43840"/>
              </a:cxn>
              <a:cxn ang="0">
                <a:pos x="connsiteX43841" y="connsiteY43841"/>
              </a:cxn>
              <a:cxn ang="0">
                <a:pos x="connsiteX43842" y="connsiteY43842"/>
              </a:cxn>
              <a:cxn ang="0">
                <a:pos x="connsiteX43843" y="connsiteY43843"/>
              </a:cxn>
              <a:cxn ang="0">
                <a:pos x="connsiteX43844" y="connsiteY43844"/>
              </a:cxn>
              <a:cxn ang="0">
                <a:pos x="connsiteX43845" y="connsiteY43845"/>
              </a:cxn>
              <a:cxn ang="0">
                <a:pos x="connsiteX43846" y="connsiteY43846"/>
              </a:cxn>
              <a:cxn ang="0">
                <a:pos x="connsiteX43847" y="connsiteY43847"/>
              </a:cxn>
              <a:cxn ang="0">
                <a:pos x="connsiteX43848" y="connsiteY43848"/>
              </a:cxn>
              <a:cxn ang="0">
                <a:pos x="connsiteX43849" y="connsiteY43849"/>
              </a:cxn>
              <a:cxn ang="0">
                <a:pos x="connsiteX43850" y="connsiteY43850"/>
              </a:cxn>
              <a:cxn ang="0">
                <a:pos x="connsiteX43851" y="connsiteY43851"/>
              </a:cxn>
              <a:cxn ang="0">
                <a:pos x="connsiteX43852" y="connsiteY43852"/>
              </a:cxn>
              <a:cxn ang="0">
                <a:pos x="connsiteX43853" y="connsiteY43853"/>
              </a:cxn>
              <a:cxn ang="0">
                <a:pos x="connsiteX43854" y="connsiteY43854"/>
              </a:cxn>
              <a:cxn ang="0">
                <a:pos x="connsiteX43855" y="connsiteY43855"/>
              </a:cxn>
              <a:cxn ang="0">
                <a:pos x="connsiteX43856" y="connsiteY43856"/>
              </a:cxn>
              <a:cxn ang="0">
                <a:pos x="connsiteX43857" y="connsiteY43857"/>
              </a:cxn>
              <a:cxn ang="0">
                <a:pos x="connsiteX43858" y="connsiteY43858"/>
              </a:cxn>
              <a:cxn ang="0">
                <a:pos x="connsiteX43859" y="connsiteY43859"/>
              </a:cxn>
              <a:cxn ang="0">
                <a:pos x="connsiteX43860" y="connsiteY43860"/>
              </a:cxn>
              <a:cxn ang="0">
                <a:pos x="connsiteX43861" y="connsiteY43861"/>
              </a:cxn>
              <a:cxn ang="0">
                <a:pos x="connsiteX43862" y="connsiteY43862"/>
              </a:cxn>
              <a:cxn ang="0">
                <a:pos x="connsiteX43863" y="connsiteY43863"/>
              </a:cxn>
              <a:cxn ang="0">
                <a:pos x="connsiteX43864" y="connsiteY43864"/>
              </a:cxn>
              <a:cxn ang="0">
                <a:pos x="connsiteX43865" y="connsiteY43865"/>
              </a:cxn>
              <a:cxn ang="0">
                <a:pos x="connsiteX43866" y="connsiteY43866"/>
              </a:cxn>
              <a:cxn ang="0">
                <a:pos x="connsiteX43867" y="connsiteY43867"/>
              </a:cxn>
              <a:cxn ang="0">
                <a:pos x="connsiteX43868" y="connsiteY43868"/>
              </a:cxn>
              <a:cxn ang="0">
                <a:pos x="connsiteX43869" y="connsiteY43869"/>
              </a:cxn>
              <a:cxn ang="0">
                <a:pos x="connsiteX43870" y="connsiteY43870"/>
              </a:cxn>
              <a:cxn ang="0">
                <a:pos x="connsiteX43871" y="connsiteY43871"/>
              </a:cxn>
              <a:cxn ang="0">
                <a:pos x="connsiteX43872" y="connsiteY43872"/>
              </a:cxn>
              <a:cxn ang="0">
                <a:pos x="connsiteX43873" y="connsiteY43873"/>
              </a:cxn>
              <a:cxn ang="0">
                <a:pos x="connsiteX43874" y="connsiteY43874"/>
              </a:cxn>
              <a:cxn ang="0">
                <a:pos x="connsiteX43875" y="connsiteY43875"/>
              </a:cxn>
              <a:cxn ang="0">
                <a:pos x="connsiteX43876" y="connsiteY43876"/>
              </a:cxn>
              <a:cxn ang="0">
                <a:pos x="connsiteX43877" y="connsiteY43877"/>
              </a:cxn>
              <a:cxn ang="0">
                <a:pos x="connsiteX43878" y="connsiteY43878"/>
              </a:cxn>
              <a:cxn ang="0">
                <a:pos x="connsiteX43879" y="connsiteY43879"/>
              </a:cxn>
              <a:cxn ang="0">
                <a:pos x="connsiteX43880" y="connsiteY43880"/>
              </a:cxn>
              <a:cxn ang="0">
                <a:pos x="connsiteX43881" y="connsiteY43881"/>
              </a:cxn>
              <a:cxn ang="0">
                <a:pos x="connsiteX43882" y="connsiteY43882"/>
              </a:cxn>
              <a:cxn ang="0">
                <a:pos x="connsiteX43883" y="connsiteY43883"/>
              </a:cxn>
              <a:cxn ang="0">
                <a:pos x="connsiteX43884" y="connsiteY43884"/>
              </a:cxn>
              <a:cxn ang="0">
                <a:pos x="connsiteX43885" y="connsiteY43885"/>
              </a:cxn>
              <a:cxn ang="0">
                <a:pos x="connsiteX43886" y="connsiteY43886"/>
              </a:cxn>
              <a:cxn ang="0">
                <a:pos x="connsiteX43887" y="connsiteY43887"/>
              </a:cxn>
              <a:cxn ang="0">
                <a:pos x="connsiteX43888" y="connsiteY43888"/>
              </a:cxn>
              <a:cxn ang="0">
                <a:pos x="connsiteX43889" y="connsiteY43889"/>
              </a:cxn>
              <a:cxn ang="0">
                <a:pos x="connsiteX43890" y="connsiteY43890"/>
              </a:cxn>
              <a:cxn ang="0">
                <a:pos x="connsiteX43891" y="connsiteY43891"/>
              </a:cxn>
              <a:cxn ang="0">
                <a:pos x="connsiteX43892" y="connsiteY43892"/>
              </a:cxn>
              <a:cxn ang="0">
                <a:pos x="connsiteX43893" y="connsiteY43893"/>
              </a:cxn>
              <a:cxn ang="0">
                <a:pos x="connsiteX43894" y="connsiteY43894"/>
              </a:cxn>
              <a:cxn ang="0">
                <a:pos x="connsiteX43895" y="connsiteY43895"/>
              </a:cxn>
              <a:cxn ang="0">
                <a:pos x="connsiteX43896" y="connsiteY43896"/>
              </a:cxn>
              <a:cxn ang="0">
                <a:pos x="connsiteX43897" y="connsiteY43897"/>
              </a:cxn>
              <a:cxn ang="0">
                <a:pos x="connsiteX43898" y="connsiteY43898"/>
              </a:cxn>
              <a:cxn ang="0">
                <a:pos x="connsiteX43899" y="connsiteY43899"/>
              </a:cxn>
              <a:cxn ang="0">
                <a:pos x="connsiteX43900" y="connsiteY43900"/>
              </a:cxn>
              <a:cxn ang="0">
                <a:pos x="connsiteX43901" y="connsiteY43901"/>
              </a:cxn>
              <a:cxn ang="0">
                <a:pos x="connsiteX43902" y="connsiteY43902"/>
              </a:cxn>
              <a:cxn ang="0">
                <a:pos x="connsiteX43903" y="connsiteY43903"/>
              </a:cxn>
              <a:cxn ang="0">
                <a:pos x="connsiteX43904" y="connsiteY43904"/>
              </a:cxn>
              <a:cxn ang="0">
                <a:pos x="connsiteX43905" y="connsiteY43905"/>
              </a:cxn>
              <a:cxn ang="0">
                <a:pos x="connsiteX43906" y="connsiteY43906"/>
              </a:cxn>
              <a:cxn ang="0">
                <a:pos x="connsiteX43907" y="connsiteY43907"/>
              </a:cxn>
              <a:cxn ang="0">
                <a:pos x="connsiteX43908" y="connsiteY43908"/>
              </a:cxn>
              <a:cxn ang="0">
                <a:pos x="connsiteX43909" y="connsiteY43909"/>
              </a:cxn>
              <a:cxn ang="0">
                <a:pos x="connsiteX43910" y="connsiteY43910"/>
              </a:cxn>
              <a:cxn ang="0">
                <a:pos x="connsiteX43911" y="connsiteY43911"/>
              </a:cxn>
              <a:cxn ang="0">
                <a:pos x="connsiteX43912" y="connsiteY43912"/>
              </a:cxn>
              <a:cxn ang="0">
                <a:pos x="connsiteX43913" y="connsiteY43913"/>
              </a:cxn>
              <a:cxn ang="0">
                <a:pos x="connsiteX43914" y="connsiteY43914"/>
              </a:cxn>
              <a:cxn ang="0">
                <a:pos x="connsiteX43915" y="connsiteY43915"/>
              </a:cxn>
              <a:cxn ang="0">
                <a:pos x="connsiteX43916" y="connsiteY43916"/>
              </a:cxn>
              <a:cxn ang="0">
                <a:pos x="connsiteX43917" y="connsiteY43917"/>
              </a:cxn>
              <a:cxn ang="0">
                <a:pos x="connsiteX43918" y="connsiteY43918"/>
              </a:cxn>
              <a:cxn ang="0">
                <a:pos x="connsiteX43919" y="connsiteY43919"/>
              </a:cxn>
              <a:cxn ang="0">
                <a:pos x="connsiteX43920" y="connsiteY43920"/>
              </a:cxn>
              <a:cxn ang="0">
                <a:pos x="connsiteX43921" y="connsiteY43921"/>
              </a:cxn>
              <a:cxn ang="0">
                <a:pos x="connsiteX43922" y="connsiteY43922"/>
              </a:cxn>
              <a:cxn ang="0">
                <a:pos x="connsiteX43923" y="connsiteY43923"/>
              </a:cxn>
              <a:cxn ang="0">
                <a:pos x="connsiteX43924" y="connsiteY43924"/>
              </a:cxn>
              <a:cxn ang="0">
                <a:pos x="connsiteX43925" y="connsiteY43925"/>
              </a:cxn>
              <a:cxn ang="0">
                <a:pos x="connsiteX43926" y="connsiteY43926"/>
              </a:cxn>
              <a:cxn ang="0">
                <a:pos x="connsiteX43927" y="connsiteY43927"/>
              </a:cxn>
              <a:cxn ang="0">
                <a:pos x="connsiteX43928" y="connsiteY43928"/>
              </a:cxn>
              <a:cxn ang="0">
                <a:pos x="connsiteX43929" y="connsiteY43929"/>
              </a:cxn>
              <a:cxn ang="0">
                <a:pos x="connsiteX43930" y="connsiteY43930"/>
              </a:cxn>
              <a:cxn ang="0">
                <a:pos x="connsiteX43931" y="connsiteY43931"/>
              </a:cxn>
              <a:cxn ang="0">
                <a:pos x="connsiteX43932" y="connsiteY43932"/>
              </a:cxn>
              <a:cxn ang="0">
                <a:pos x="connsiteX43933" y="connsiteY43933"/>
              </a:cxn>
              <a:cxn ang="0">
                <a:pos x="connsiteX43934" y="connsiteY43934"/>
              </a:cxn>
              <a:cxn ang="0">
                <a:pos x="connsiteX43935" y="connsiteY43935"/>
              </a:cxn>
              <a:cxn ang="0">
                <a:pos x="connsiteX43936" y="connsiteY43936"/>
              </a:cxn>
              <a:cxn ang="0">
                <a:pos x="connsiteX43937" y="connsiteY43937"/>
              </a:cxn>
              <a:cxn ang="0">
                <a:pos x="connsiteX43938" y="connsiteY43938"/>
              </a:cxn>
              <a:cxn ang="0">
                <a:pos x="connsiteX43939" y="connsiteY43939"/>
              </a:cxn>
              <a:cxn ang="0">
                <a:pos x="connsiteX43940" y="connsiteY43940"/>
              </a:cxn>
              <a:cxn ang="0">
                <a:pos x="connsiteX43941" y="connsiteY43941"/>
              </a:cxn>
              <a:cxn ang="0">
                <a:pos x="connsiteX43942" y="connsiteY43942"/>
              </a:cxn>
              <a:cxn ang="0">
                <a:pos x="connsiteX43943" y="connsiteY43943"/>
              </a:cxn>
              <a:cxn ang="0">
                <a:pos x="connsiteX43944" y="connsiteY43944"/>
              </a:cxn>
              <a:cxn ang="0">
                <a:pos x="connsiteX43945" y="connsiteY43945"/>
              </a:cxn>
              <a:cxn ang="0">
                <a:pos x="connsiteX43946" y="connsiteY43946"/>
              </a:cxn>
              <a:cxn ang="0">
                <a:pos x="connsiteX43947" y="connsiteY43947"/>
              </a:cxn>
              <a:cxn ang="0">
                <a:pos x="connsiteX43948" y="connsiteY43948"/>
              </a:cxn>
              <a:cxn ang="0">
                <a:pos x="connsiteX43949" y="connsiteY43949"/>
              </a:cxn>
              <a:cxn ang="0">
                <a:pos x="connsiteX43950" y="connsiteY43950"/>
              </a:cxn>
              <a:cxn ang="0">
                <a:pos x="connsiteX43951" y="connsiteY43951"/>
              </a:cxn>
              <a:cxn ang="0">
                <a:pos x="connsiteX43952" y="connsiteY43952"/>
              </a:cxn>
              <a:cxn ang="0">
                <a:pos x="connsiteX43953" y="connsiteY43953"/>
              </a:cxn>
              <a:cxn ang="0">
                <a:pos x="connsiteX43954" y="connsiteY43954"/>
              </a:cxn>
              <a:cxn ang="0">
                <a:pos x="connsiteX43955" y="connsiteY43955"/>
              </a:cxn>
              <a:cxn ang="0">
                <a:pos x="connsiteX43956" y="connsiteY43956"/>
              </a:cxn>
              <a:cxn ang="0">
                <a:pos x="connsiteX43957" y="connsiteY43957"/>
              </a:cxn>
              <a:cxn ang="0">
                <a:pos x="connsiteX43958" y="connsiteY43958"/>
              </a:cxn>
              <a:cxn ang="0">
                <a:pos x="connsiteX43959" y="connsiteY43959"/>
              </a:cxn>
              <a:cxn ang="0">
                <a:pos x="connsiteX43960" y="connsiteY43960"/>
              </a:cxn>
              <a:cxn ang="0">
                <a:pos x="connsiteX43961" y="connsiteY43961"/>
              </a:cxn>
              <a:cxn ang="0">
                <a:pos x="connsiteX43962" y="connsiteY43962"/>
              </a:cxn>
              <a:cxn ang="0">
                <a:pos x="connsiteX43963" y="connsiteY43963"/>
              </a:cxn>
              <a:cxn ang="0">
                <a:pos x="connsiteX43964" y="connsiteY43964"/>
              </a:cxn>
              <a:cxn ang="0">
                <a:pos x="connsiteX43965" y="connsiteY43965"/>
              </a:cxn>
              <a:cxn ang="0">
                <a:pos x="connsiteX43966" y="connsiteY43966"/>
              </a:cxn>
              <a:cxn ang="0">
                <a:pos x="connsiteX43967" y="connsiteY43967"/>
              </a:cxn>
              <a:cxn ang="0">
                <a:pos x="connsiteX43968" y="connsiteY43968"/>
              </a:cxn>
              <a:cxn ang="0">
                <a:pos x="connsiteX43969" y="connsiteY43969"/>
              </a:cxn>
              <a:cxn ang="0">
                <a:pos x="connsiteX43970" y="connsiteY43970"/>
              </a:cxn>
              <a:cxn ang="0">
                <a:pos x="connsiteX43971" y="connsiteY43971"/>
              </a:cxn>
              <a:cxn ang="0">
                <a:pos x="connsiteX43972" y="connsiteY43972"/>
              </a:cxn>
              <a:cxn ang="0">
                <a:pos x="connsiteX43973" y="connsiteY43973"/>
              </a:cxn>
              <a:cxn ang="0">
                <a:pos x="connsiteX43974" y="connsiteY43974"/>
              </a:cxn>
              <a:cxn ang="0">
                <a:pos x="connsiteX43975" y="connsiteY43975"/>
              </a:cxn>
              <a:cxn ang="0">
                <a:pos x="connsiteX43976" y="connsiteY43976"/>
              </a:cxn>
              <a:cxn ang="0">
                <a:pos x="connsiteX43977" y="connsiteY43977"/>
              </a:cxn>
              <a:cxn ang="0">
                <a:pos x="connsiteX43978" y="connsiteY43978"/>
              </a:cxn>
              <a:cxn ang="0">
                <a:pos x="connsiteX43979" y="connsiteY43979"/>
              </a:cxn>
              <a:cxn ang="0">
                <a:pos x="connsiteX43980" y="connsiteY43980"/>
              </a:cxn>
              <a:cxn ang="0">
                <a:pos x="connsiteX43981" y="connsiteY43981"/>
              </a:cxn>
              <a:cxn ang="0">
                <a:pos x="connsiteX43982" y="connsiteY43982"/>
              </a:cxn>
              <a:cxn ang="0">
                <a:pos x="connsiteX43983" y="connsiteY43983"/>
              </a:cxn>
              <a:cxn ang="0">
                <a:pos x="connsiteX43984" y="connsiteY43984"/>
              </a:cxn>
              <a:cxn ang="0">
                <a:pos x="connsiteX43985" y="connsiteY43985"/>
              </a:cxn>
              <a:cxn ang="0">
                <a:pos x="connsiteX43986" y="connsiteY43986"/>
              </a:cxn>
              <a:cxn ang="0">
                <a:pos x="connsiteX43987" y="connsiteY43987"/>
              </a:cxn>
              <a:cxn ang="0">
                <a:pos x="connsiteX43988" y="connsiteY43988"/>
              </a:cxn>
              <a:cxn ang="0">
                <a:pos x="connsiteX43989" y="connsiteY43989"/>
              </a:cxn>
              <a:cxn ang="0">
                <a:pos x="connsiteX43990" y="connsiteY43990"/>
              </a:cxn>
              <a:cxn ang="0">
                <a:pos x="connsiteX43991" y="connsiteY43991"/>
              </a:cxn>
              <a:cxn ang="0">
                <a:pos x="connsiteX43992" y="connsiteY43992"/>
              </a:cxn>
              <a:cxn ang="0">
                <a:pos x="connsiteX43993" y="connsiteY43993"/>
              </a:cxn>
              <a:cxn ang="0">
                <a:pos x="connsiteX43994" y="connsiteY43994"/>
              </a:cxn>
              <a:cxn ang="0">
                <a:pos x="connsiteX43995" y="connsiteY43995"/>
              </a:cxn>
              <a:cxn ang="0">
                <a:pos x="connsiteX43996" y="connsiteY43996"/>
              </a:cxn>
              <a:cxn ang="0">
                <a:pos x="connsiteX43997" y="connsiteY43997"/>
              </a:cxn>
              <a:cxn ang="0">
                <a:pos x="connsiteX43998" y="connsiteY43998"/>
              </a:cxn>
              <a:cxn ang="0">
                <a:pos x="connsiteX43999" y="connsiteY43999"/>
              </a:cxn>
              <a:cxn ang="0">
                <a:pos x="connsiteX44000" y="connsiteY44000"/>
              </a:cxn>
              <a:cxn ang="0">
                <a:pos x="connsiteX44001" y="connsiteY44001"/>
              </a:cxn>
              <a:cxn ang="0">
                <a:pos x="connsiteX44002" y="connsiteY44002"/>
              </a:cxn>
              <a:cxn ang="0">
                <a:pos x="connsiteX44003" y="connsiteY44003"/>
              </a:cxn>
              <a:cxn ang="0">
                <a:pos x="connsiteX44004" y="connsiteY44004"/>
              </a:cxn>
              <a:cxn ang="0">
                <a:pos x="connsiteX44005" y="connsiteY44005"/>
              </a:cxn>
              <a:cxn ang="0">
                <a:pos x="connsiteX44006" y="connsiteY44006"/>
              </a:cxn>
              <a:cxn ang="0">
                <a:pos x="connsiteX44007" y="connsiteY44007"/>
              </a:cxn>
              <a:cxn ang="0">
                <a:pos x="connsiteX44008" y="connsiteY44008"/>
              </a:cxn>
              <a:cxn ang="0">
                <a:pos x="connsiteX44009" y="connsiteY44009"/>
              </a:cxn>
              <a:cxn ang="0">
                <a:pos x="connsiteX44010" y="connsiteY44010"/>
              </a:cxn>
              <a:cxn ang="0">
                <a:pos x="connsiteX44011" y="connsiteY44011"/>
              </a:cxn>
              <a:cxn ang="0">
                <a:pos x="connsiteX44012" y="connsiteY44012"/>
              </a:cxn>
              <a:cxn ang="0">
                <a:pos x="connsiteX44013" y="connsiteY44013"/>
              </a:cxn>
              <a:cxn ang="0">
                <a:pos x="connsiteX44014" y="connsiteY44014"/>
              </a:cxn>
              <a:cxn ang="0">
                <a:pos x="connsiteX44015" y="connsiteY44015"/>
              </a:cxn>
              <a:cxn ang="0">
                <a:pos x="connsiteX44016" y="connsiteY44016"/>
              </a:cxn>
              <a:cxn ang="0">
                <a:pos x="connsiteX44017" y="connsiteY44017"/>
              </a:cxn>
              <a:cxn ang="0">
                <a:pos x="connsiteX44018" y="connsiteY44018"/>
              </a:cxn>
              <a:cxn ang="0">
                <a:pos x="connsiteX44019" y="connsiteY44019"/>
              </a:cxn>
              <a:cxn ang="0">
                <a:pos x="connsiteX44020" y="connsiteY44020"/>
              </a:cxn>
              <a:cxn ang="0">
                <a:pos x="connsiteX44021" y="connsiteY44021"/>
              </a:cxn>
              <a:cxn ang="0">
                <a:pos x="connsiteX44022" y="connsiteY44022"/>
              </a:cxn>
              <a:cxn ang="0">
                <a:pos x="connsiteX44023" y="connsiteY44023"/>
              </a:cxn>
              <a:cxn ang="0">
                <a:pos x="connsiteX44024" y="connsiteY44024"/>
              </a:cxn>
              <a:cxn ang="0">
                <a:pos x="connsiteX44025" y="connsiteY44025"/>
              </a:cxn>
              <a:cxn ang="0">
                <a:pos x="connsiteX44026" y="connsiteY44026"/>
              </a:cxn>
              <a:cxn ang="0">
                <a:pos x="connsiteX44027" y="connsiteY44027"/>
              </a:cxn>
              <a:cxn ang="0">
                <a:pos x="connsiteX44028" y="connsiteY44028"/>
              </a:cxn>
              <a:cxn ang="0">
                <a:pos x="connsiteX44029" y="connsiteY44029"/>
              </a:cxn>
              <a:cxn ang="0">
                <a:pos x="connsiteX44030" y="connsiteY44030"/>
              </a:cxn>
              <a:cxn ang="0">
                <a:pos x="connsiteX44031" y="connsiteY44031"/>
              </a:cxn>
              <a:cxn ang="0">
                <a:pos x="connsiteX44032" y="connsiteY44032"/>
              </a:cxn>
              <a:cxn ang="0">
                <a:pos x="connsiteX44033" y="connsiteY44033"/>
              </a:cxn>
              <a:cxn ang="0">
                <a:pos x="connsiteX44034" y="connsiteY44034"/>
              </a:cxn>
              <a:cxn ang="0">
                <a:pos x="connsiteX44035" y="connsiteY44035"/>
              </a:cxn>
              <a:cxn ang="0">
                <a:pos x="connsiteX44036" y="connsiteY44036"/>
              </a:cxn>
              <a:cxn ang="0">
                <a:pos x="connsiteX44037" y="connsiteY44037"/>
              </a:cxn>
              <a:cxn ang="0">
                <a:pos x="connsiteX44038" y="connsiteY44038"/>
              </a:cxn>
              <a:cxn ang="0">
                <a:pos x="connsiteX44039" y="connsiteY44039"/>
              </a:cxn>
              <a:cxn ang="0">
                <a:pos x="connsiteX44040" y="connsiteY44040"/>
              </a:cxn>
              <a:cxn ang="0">
                <a:pos x="connsiteX44041" y="connsiteY44041"/>
              </a:cxn>
              <a:cxn ang="0">
                <a:pos x="connsiteX44042" y="connsiteY44042"/>
              </a:cxn>
              <a:cxn ang="0">
                <a:pos x="connsiteX44043" y="connsiteY44043"/>
              </a:cxn>
              <a:cxn ang="0">
                <a:pos x="connsiteX44044" y="connsiteY44044"/>
              </a:cxn>
              <a:cxn ang="0">
                <a:pos x="connsiteX44045" y="connsiteY44045"/>
              </a:cxn>
              <a:cxn ang="0">
                <a:pos x="connsiteX44046" y="connsiteY44046"/>
              </a:cxn>
              <a:cxn ang="0">
                <a:pos x="connsiteX44047" y="connsiteY44047"/>
              </a:cxn>
              <a:cxn ang="0">
                <a:pos x="connsiteX44048" y="connsiteY44048"/>
              </a:cxn>
              <a:cxn ang="0">
                <a:pos x="connsiteX44049" y="connsiteY44049"/>
              </a:cxn>
              <a:cxn ang="0">
                <a:pos x="connsiteX44050" y="connsiteY44050"/>
              </a:cxn>
              <a:cxn ang="0">
                <a:pos x="connsiteX44051" y="connsiteY44051"/>
              </a:cxn>
              <a:cxn ang="0">
                <a:pos x="connsiteX44052" y="connsiteY44052"/>
              </a:cxn>
              <a:cxn ang="0">
                <a:pos x="connsiteX44053" y="connsiteY44053"/>
              </a:cxn>
              <a:cxn ang="0">
                <a:pos x="connsiteX44054" y="connsiteY44054"/>
              </a:cxn>
              <a:cxn ang="0">
                <a:pos x="connsiteX44055" y="connsiteY44055"/>
              </a:cxn>
              <a:cxn ang="0">
                <a:pos x="connsiteX44056" y="connsiteY44056"/>
              </a:cxn>
              <a:cxn ang="0">
                <a:pos x="connsiteX44057" y="connsiteY44057"/>
              </a:cxn>
              <a:cxn ang="0">
                <a:pos x="connsiteX44058" y="connsiteY44058"/>
              </a:cxn>
              <a:cxn ang="0">
                <a:pos x="connsiteX44059" y="connsiteY44059"/>
              </a:cxn>
              <a:cxn ang="0">
                <a:pos x="connsiteX44060" y="connsiteY44060"/>
              </a:cxn>
              <a:cxn ang="0">
                <a:pos x="connsiteX44061" y="connsiteY44061"/>
              </a:cxn>
              <a:cxn ang="0">
                <a:pos x="connsiteX44062" y="connsiteY44062"/>
              </a:cxn>
              <a:cxn ang="0">
                <a:pos x="connsiteX44063" y="connsiteY44063"/>
              </a:cxn>
              <a:cxn ang="0">
                <a:pos x="connsiteX44064" y="connsiteY44064"/>
              </a:cxn>
              <a:cxn ang="0">
                <a:pos x="connsiteX44065" y="connsiteY44065"/>
              </a:cxn>
              <a:cxn ang="0">
                <a:pos x="connsiteX44066" y="connsiteY44066"/>
              </a:cxn>
              <a:cxn ang="0">
                <a:pos x="connsiteX44067" y="connsiteY44067"/>
              </a:cxn>
              <a:cxn ang="0">
                <a:pos x="connsiteX44068" y="connsiteY44068"/>
              </a:cxn>
              <a:cxn ang="0">
                <a:pos x="connsiteX44069" y="connsiteY44069"/>
              </a:cxn>
              <a:cxn ang="0">
                <a:pos x="connsiteX44070" y="connsiteY44070"/>
              </a:cxn>
              <a:cxn ang="0">
                <a:pos x="connsiteX44071" y="connsiteY44071"/>
              </a:cxn>
              <a:cxn ang="0">
                <a:pos x="connsiteX44072" y="connsiteY44072"/>
              </a:cxn>
              <a:cxn ang="0">
                <a:pos x="connsiteX44073" y="connsiteY44073"/>
              </a:cxn>
              <a:cxn ang="0">
                <a:pos x="connsiteX44074" y="connsiteY44074"/>
              </a:cxn>
              <a:cxn ang="0">
                <a:pos x="connsiteX44075" y="connsiteY44075"/>
              </a:cxn>
              <a:cxn ang="0">
                <a:pos x="connsiteX44076" y="connsiteY44076"/>
              </a:cxn>
              <a:cxn ang="0">
                <a:pos x="connsiteX44077" y="connsiteY44077"/>
              </a:cxn>
              <a:cxn ang="0">
                <a:pos x="connsiteX44078" y="connsiteY44078"/>
              </a:cxn>
              <a:cxn ang="0">
                <a:pos x="connsiteX44079" y="connsiteY44079"/>
              </a:cxn>
              <a:cxn ang="0">
                <a:pos x="connsiteX44080" y="connsiteY44080"/>
              </a:cxn>
              <a:cxn ang="0">
                <a:pos x="connsiteX44081" y="connsiteY44081"/>
              </a:cxn>
              <a:cxn ang="0">
                <a:pos x="connsiteX44082" y="connsiteY44082"/>
              </a:cxn>
              <a:cxn ang="0">
                <a:pos x="connsiteX44083" y="connsiteY44083"/>
              </a:cxn>
              <a:cxn ang="0">
                <a:pos x="connsiteX44084" y="connsiteY44084"/>
              </a:cxn>
              <a:cxn ang="0">
                <a:pos x="connsiteX44085" y="connsiteY44085"/>
              </a:cxn>
              <a:cxn ang="0">
                <a:pos x="connsiteX44086" y="connsiteY44086"/>
              </a:cxn>
              <a:cxn ang="0">
                <a:pos x="connsiteX44087" y="connsiteY44087"/>
              </a:cxn>
              <a:cxn ang="0">
                <a:pos x="connsiteX44088" y="connsiteY44088"/>
              </a:cxn>
              <a:cxn ang="0">
                <a:pos x="connsiteX44089" y="connsiteY44089"/>
              </a:cxn>
              <a:cxn ang="0">
                <a:pos x="connsiteX44090" y="connsiteY44090"/>
              </a:cxn>
              <a:cxn ang="0">
                <a:pos x="connsiteX44091" y="connsiteY44091"/>
              </a:cxn>
              <a:cxn ang="0">
                <a:pos x="connsiteX44092" y="connsiteY44092"/>
              </a:cxn>
              <a:cxn ang="0">
                <a:pos x="connsiteX44093" y="connsiteY44093"/>
              </a:cxn>
              <a:cxn ang="0">
                <a:pos x="connsiteX44094" y="connsiteY44094"/>
              </a:cxn>
              <a:cxn ang="0">
                <a:pos x="connsiteX44095" y="connsiteY44095"/>
              </a:cxn>
              <a:cxn ang="0">
                <a:pos x="connsiteX44096" y="connsiteY44096"/>
              </a:cxn>
              <a:cxn ang="0">
                <a:pos x="connsiteX44097" y="connsiteY44097"/>
              </a:cxn>
              <a:cxn ang="0">
                <a:pos x="connsiteX44098" y="connsiteY44098"/>
              </a:cxn>
              <a:cxn ang="0">
                <a:pos x="connsiteX44099" y="connsiteY44099"/>
              </a:cxn>
              <a:cxn ang="0">
                <a:pos x="connsiteX44100" y="connsiteY44100"/>
              </a:cxn>
              <a:cxn ang="0">
                <a:pos x="connsiteX44101" y="connsiteY44101"/>
              </a:cxn>
              <a:cxn ang="0">
                <a:pos x="connsiteX44102" y="connsiteY44102"/>
              </a:cxn>
              <a:cxn ang="0">
                <a:pos x="connsiteX44103" y="connsiteY44103"/>
              </a:cxn>
              <a:cxn ang="0">
                <a:pos x="connsiteX44104" y="connsiteY44104"/>
              </a:cxn>
              <a:cxn ang="0">
                <a:pos x="connsiteX44105" y="connsiteY44105"/>
              </a:cxn>
              <a:cxn ang="0">
                <a:pos x="connsiteX44106" y="connsiteY44106"/>
              </a:cxn>
              <a:cxn ang="0">
                <a:pos x="connsiteX44107" y="connsiteY44107"/>
              </a:cxn>
              <a:cxn ang="0">
                <a:pos x="connsiteX44108" y="connsiteY44108"/>
              </a:cxn>
              <a:cxn ang="0">
                <a:pos x="connsiteX44109" y="connsiteY44109"/>
              </a:cxn>
              <a:cxn ang="0">
                <a:pos x="connsiteX44110" y="connsiteY44110"/>
              </a:cxn>
              <a:cxn ang="0">
                <a:pos x="connsiteX44111" y="connsiteY44111"/>
              </a:cxn>
              <a:cxn ang="0">
                <a:pos x="connsiteX44112" y="connsiteY44112"/>
              </a:cxn>
              <a:cxn ang="0">
                <a:pos x="connsiteX44113" y="connsiteY44113"/>
              </a:cxn>
              <a:cxn ang="0">
                <a:pos x="connsiteX44114" y="connsiteY44114"/>
              </a:cxn>
              <a:cxn ang="0">
                <a:pos x="connsiteX44115" y="connsiteY44115"/>
              </a:cxn>
              <a:cxn ang="0">
                <a:pos x="connsiteX44116" y="connsiteY44116"/>
              </a:cxn>
              <a:cxn ang="0">
                <a:pos x="connsiteX44117" y="connsiteY44117"/>
              </a:cxn>
              <a:cxn ang="0">
                <a:pos x="connsiteX44118" y="connsiteY44118"/>
              </a:cxn>
              <a:cxn ang="0">
                <a:pos x="connsiteX44119" y="connsiteY44119"/>
              </a:cxn>
              <a:cxn ang="0">
                <a:pos x="connsiteX44120" y="connsiteY44120"/>
              </a:cxn>
              <a:cxn ang="0">
                <a:pos x="connsiteX44121" y="connsiteY44121"/>
              </a:cxn>
              <a:cxn ang="0">
                <a:pos x="connsiteX44122" y="connsiteY44122"/>
              </a:cxn>
              <a:cxn ang="0">
                <a:pos x="connsiteX44123" y="connsiteY44123"/>
              </a:cxn>
              <a:cxn ang="0">
                <a:pos x="connsiteX44124" y="connsiteY44124"/>
              </a:cxn>
              <a:cxn ang="0">
                <a:pos x="connsiteX44125" y="connsiteY44125"/>
              </a:cxn>
              <a:cxn ang="0">
                <a:pos x="connsiteX44126" y="connsiteY44126"/>
              </a:cxn>
              <a:cxn ang="0">
                <a:pos x="connsiteX44127" y="connsiteY44127"/>
              </a:cxn>
              <a:cxn ang="0">
                <a:pos x="connsiteX44128" y="connsiteY44128"/>
              </a:cxn>
              <a:cxn ang="0">
                <a:pos x="connsiteX44129" y="connsiteY44129"/>
              </a:cxn>
              <a:cxn ang="0">
                <a:pos x="connsiteX44130" y="connsiteY44130"/>
              </a:cxn>
              <a:cxn ang="0">
                <a:pos x="connsiteX44131" y="connsiteY44131"/>
              </a:cxn>
              <a:cxn ang="0">
                <a:pos x="connsiteX44132" y="connsiteY44132"/>
              </a:cxn>
              <a:cxn ang="0">
                <a:pos x="connsiteX44133" y="connsiteY44133"/>
              </a:cxn>
              <a:cxn ang="0">
                <a:pos x="connsiteX44134" y="connsiteY44134"/>
              </a:cxn>
              <a:cxn ang="0">
                <a:pos x="connsiteX44135" y="connsiteY44135"/>
              </a:cxn>
              <a:cxn ang="0">
                <a:pos x="connsiteX44136" y="connsiteY44136"/>
              </a:cxn>
              <a:cxn ang="0">
                <a:pos x="connsiteX44137" y="connsiteY44137"/>
              </a:cxn>
              <a:cxn ang="0">
                <a:pos x="connsiteX44138" y="connsiteY44138"/>
              </a:cxn>
              <a:cxn ang="0">
                <a:pos x="connsiteX44139" y="connsiteY44139"/>
              </a:cxn>
              <a:cxn ang="0">
                <a:pos x="connsiteX44140" y="connsiteY44140"/>
              </a:cxn>
              <a:cxn ang="0">
                <a:pos x="connsiteX44141" y="connsiteY44141"/>
              </a:cxn>
              <a:cxn ang="0">
                <a:pos x="connsiteX44142" y="connsiteY44142"/>
              </a:cxn>
              <a:cxn ang="0">
                <a:pos x="connsiteX44143" y="connsiteY44143"/>
              </a:cxn>
              <a:cxn ang="0">
                <a:pos x="connsiteX44144" y="connsiteY44144"/>
              </a:cxn>
              <a:cxn ang="0">
                <a:pos x="connsiteX44145" y="connsiteY44145"/>
              </a:cxn>
              <a:cxn ang="0">
                <a:pos x="connsiteX44146" y="connsiteY44146"/>
              </a:cxn>
              <a:cxn ang="0">
                <a:pos x="connsiteX44147" y="connsiteY44147"/>
              </a:cxn>
              <a:cxn ang="0">
                <a:pos x="connsiteX44148" y="connsiteY44148"/>
              </a:cxn>
              <a:cxn ang="0">
                <a:pos x="connsiteX44149" y="connsiteY44149"/>
              </a:cxn>
              <a:cxn ang="0">
                <a:pos x="connsiteX44150" y="connsiteY44150"/>
              </a:cxn>
              <a:cxn ang="0">
                <a:pos x="connsiteX44151" y="connsiteY44151"/>
              </a:cxn>
              <a:cxn ang="0">
                <a:pos x="connsiteX44152" y="connsiteY44152"/>
              </a:cxn>
              <a:cxn ang="0">
                <a:pos x="connsiteX44153" y="connsiteY44153"/>
              </a:cxn>
              <a:cxn ang="0">
                <a:pos x="connsiteX44154" y="connsiteY44154"/>
              </a:cxn>
              <a:cxn ang="0">
                <a:pos x="connsiteX44155" y="connsiteY44155"/>
              </a:cxn>
              <a:cxn ang="0">
                <a:pos x="connsiteX44156" y="connsiteY44156"/>
              </a:cxn>
              <a:cxn ang="0">
                <a:pos x="connsiteX44157" y="connsiteY44157"/>
              </a:cxn>
              <a:cxn ang="0">
                <a:pos x="connsiteX44158" y="connsiteY44158"/>
              </a:cxn>
              <a:cxn ang="0">
                <a:pos x="connsiteX44159" y="connsiteY44159"/>
              </a:cxn>
              <a:cxn ang="0">
                <a:pos x="connsiteX44160" y="connsiteY44160"/>
              </a:cxn>
              <a:cxn ang="0">
                <a:pos x="connsiteX44161" y="connsiteY44161"/>
              </a:cxn>
              <a:cxn ang="0">
                <a:pos x="connsiteX44162" y="connsiteY44162"/>
              </a:cxn>
              <a:cxn ang="0">
                <a:pos x="connsiteX44163" y="connsiteY44163"/>
              </a:cxn>
              <a:cxn ang="0">
                <a:pos x="connsiteX44164" y="connsiteY44164"/>
              </a:cxn>
              <a:cxn ang="0">
                <a:pos x="connsiteX44165" y="connsiteY44165"/>
              </a:cxn>
              <a:cxn ang="0">
                <a:pos x="connsiteX44166" y="connsiteY44166"/>
              </a:cxn>
              <a:cxn ang="0">
                <a:pos x="connsiteX44167" y="connsiteY44167"/>
              </a:cxn>
              <a:cxn ang="0">
                <a:pos x="connsiteX44168" y="connsiteY44168"/>
              </a:cxn>
              <a:cxn ang="0">
                <a:pos x="connsiteX44169" y="connsiteY44169"/>
              </a:cxn>
              <a:cxn ang="0">
                <a:pos x="connsiteX44170" y="connsiteY44170"/>
              </a:cxn>
              <a:cxn ang="0">
                <a:pos x="connsiteX44171" y="connsiteY44171"/>
              </a:cxn>
              <a:cxn ang="0">
                <a:pos x="connsiteX44172" y="connsiteY44172"/>
              </a:cxn>
              <a:cxn ang="0">
                <a:pos x="connsiteX44173" y="connsiteY44173"/>
              </a:cxn>
              <a:cxn ang="0">
                <a:pos x="connsiteX44174" y="connsiteY44174"/>
              </a:cxn>
              <a:cxn ang="0">
                <a:pos x="connsiteX44175" y="connsiteY44175"/>
              </a:cxn>
              <a:cxn ang="0">
                <a:pos x="connsiteX44176" y="connsiteY44176"/>
              </a:cxn>
              <a:cxn ang="0">
                <a:pos x="connsiteX44177" y="connsiteY44177"/>
              </a:cxn>
              <a:cxn ang="0">
                <a:pos x="connsiteX44178" y="connsiteY44178"/>
              </a:cxn>
              <a:cxn ang="0">
                <a:pos x="connsiteX44179" y="connsiteY44179"/>
              </a:cxn>
              <a:cxn ang="0">
                <a:pos x="connsiteX44180" y="connsiteY44180"/>
              </a:cxn>
              <a:cxn ang="0">
                <a:pos x="connsiteX44181" y="connsiteY44181"/>
              </a:cxn>
              <a:cxn ang="0">
                <a:pos x="connsiteX44182" y="connsiteY44182"/>
              </a:cxn>
              <a:cxn ang="0">
                <a:pos x="connsiteX44183" y="connsiteY44183"/>
              </a:cxn>
              <a:cxn ang="0">
                <a:pos x="connsiteX44184" y="connsiteY44184"/>
              </a:cxn>
              <a:cxn ang="0">
                <a:pos x="connsiteX44185" y="connsiteY44185"/>
              </a:cxn>
              <a:cxn ang="0">
                <a:pos x="connsiteX44186" y="connsiteY44186"/>
              </a:cxn>
              <a:cxn ang="0">
                <a:pos x="connsiteX44187" y="connsiteY44187"/>
              </a:cxn>
              <a:cxn ang="0">
                <a:pos x="connsiteX44188" y="connsiteY44188"/>
              </a:cxn>
              <a:cxn ang="0">
                <a:pos x="connsiteX44189" y="connsiteY44189"/>
              </a:cxn>
              <a:cxn ang="0">
                <a:pos x="connsiteX44190" y="connsiteY44190"/>
              </a:cxn>
              <a:cxn ang="0">
                <a:pos x="connsiteX44191" y="connsiteY44191"/>
              </a:cxn>
              <a:cxn ang="0">
                <a:pos x="connsiteX44192" y="connsiteY44192"/>
              </a:cxn>
              <a:cxn ang="0">
                <a:pos x="connsiteX44193" y="connsiteY44193"/>
              </a:cxn>
              <a:cxn ang="0">
                <a:pos x="connsiteX44194" y="connsiteY44194"/>
              </a:cxn>
              <a:cxn ang="0">
                <a:pos x="connsiteX44195" y="connsiteY44195"/>
              </a:cxn>
              <a:cxn ang="0">
                <a:pos x="connsiteX44196" y="connsiteY44196"/>
              </a:cxn>
              <a:cxn ang="0">
                <a:pos x="connsiteX44197" y="connsiteY44197"/>
              </a:cxn>
              <a:cxn ang="0">
                <a:pos x="connsiteX44198" y="connsiteY44198"/>
              </a:cxn>
              <a:cxn ang="0">
                <a:pos x="connsiteX44199" y="connsiteY44199"/>
              </a:cxn>
              <a:cxn ang="0">
                <a:pos x="connsiteX44200" y="connsiteY44200"/>
              </a:cxn>
              <a:cxn ang="0">
                <a:pos x="connsiteX44201" y="connsiteY44201"/>
              </a:cxn>
              <a:cxn ang="0">
                <a:pos x="connsiteX44202" y="connsiteY44202"/>
              </a:cxn>
              <a:cxn ang="0">
                <a:pos x="connsiteX44203" y="connsiteY44203"/>
              </a:cxn>
              <a:cxn ang="0">
                <a:pos x="connsiteX44204" y="connsiteY44204"/>
              </a:cxn>
              <a:cxn ang="0">
                <a:pos x="connsiteX44205" y="connsiteY44205"/>
              </a:cxn>
              <a:cxn ang="0">
                <a:pos x="connsiteX44206" y="connsiteY44206"/>
              </a:cxn>
              <a:cxn ang="0">
                <a:pos x="connsiteX44207" y="connsiteY44207"/>
              </a:cxn>
              <a:cxn ang="0">
                <a:pos x="connsiteX44208" y="connsiteY44208"/>
              </a:cxn>
              <a:cxn ang="0">
                <a:pos x="connsiteX44209" y="connsiteY44209"/>
              </a:cxn>
              <a:cxn ang="0">
                <a:pos x="connsiteX44210" y="connsiteY44210"/>
              </a:cxn>
              <a:cxn ang="0">
                <a:pos x="connsiteX44211" y="connsiteY44211"/>
              </a:cxn>
              <a:cxn ang="0">
                <a:pos x="connsiteX44212" y="connsiteY44212"/>
              </a:cxn>
              <a:cxn ang="0">
                <a:pos x="connsiteX44213" y="connsiteY44213"/>
              </a:cxn>
              <a:cxn ang="0">
                <a:pos x="connsiteX44214" y="connsiteY44214"/>
              </a:cxn>
              <a:cxn ang="0">
                <a:pos x="connsiteX44215" y="connsiteY44215"/>
              </a:cxn>
              <a:cxn ang="0">
                <a:pos x="connsiteX44216" y="connsiteY44216"/>
              </a:cxn>
              <a:cxn ang="0">
                <a:pos x="connsiteX44217" y="connsiteY44217"/>
              </a:cxn>
              <a:cxn ang="0">
                <a:pos x="connsiteX44218" y="connsiteY44218"/>
              </a:cxn>
              <a:cxn ang="0">
                <a:pos x="connsiteX44219" y="connsiteY44219"/>
              </a:cxn>
              <a:cxn ang="0">
                <a:pos x="connsiteX44220" y="connsiteY44220"/>
              </a:cxn>
              <a:cxn ang="0">
                <a:pos x="connsiteX44221" y="connsiteY44221"/>
              </a:cxn>
              <a:cxn ang="0">
                <a:pos x="connsiteX44222" y="connsiteY44222"/>
              </a:cxn>
              <a:cxn ang="0">
                <a:pos x="connsiteX44223" y="connsiteY44223"/>
              </a:cxn>
              <a:cxn ang="0">
                <a:pos x="connsiteX44224" y="connsiteY44224"/>
              </a:cxn>
              <a:cxn ang="0">
                <a:pos x="connsiteX44225" y="connsiteY44225"/>
              </a:cxn>
              <a:cxn ang="0">
                <a:pos x="connsiteX44226" y="connsiteY44226"/>
              </a:cxn>
              <a:cxn ang="0">
                <a:pos x="connsiteX44227" y="connsiteY44227"/>
              </a:cxn>
              <a:cxn ang="0">
                <a:pos x="connsiteX44228" y="connsiteY44228"/>
              </a:cxn>
              <a:cxn ang="0">
                <a:pos x="connsiteX44229" y="connsiteY44229"/>
              </a:cxn>
              <a:cxn ang="0">
                <a:pos x="connsiteX44230" y="connsiteY44230"/>
              </a:cxn>
              <a:cxn ang="0">
                <a:pos x="connsiteX44231" y="connsiteY44231"/>
              </a:cxn>
              <a:cxn ang="0">
                <a:pos x="connsiteX44232" y="connsiteY44232"/>
              </a:cxn>
              <a:cxn ang="0">
                <a:pos x="connsiteX44233" y="connsiteY44233"/>
              </a:cxn>
              <a:cxn ang="0">
                <a:pos x="connsiteX44234" y="connsiteY44234"/>
              </a:cxn>
              <a:cxn ang="0">
                <a:pos x="connsiteX44235" y="connsiteY44235"/>
              </a:cxn>
              <a:cxn ang="0">
                <a:pos x="connsiteX44236" y="connsiteY44236"/>
              </a:cxn>
              <a:cxn ang="0">
                <a:pos x="connsiteX44237" y="connsiteY44237"/>
              </a:cxn>
              <a:cxn ang="0">
                <a:pos x="connsiteX44238" y="connsiteY44238"/>
              </a:cxn>
              <a:cxn ang="0">
                <a:pos x="connsiteX44239" y="connsiteY44239"/>
              </a:cxn>
              <a:cxn ang="0">
                <a:pos x="connsiteX44240" y="connsiteY44240"/>
              </a:cxn>
              <a:cxn ang="0">
                <a:pos x="connsiteX44241" y="connsiteY44241"/>
              </a:cxn>
              <a:cxn ang="0">
                <a:pos x="connsiteX44242" y="connsiteY44242"/>
              </a:cxn>
              <a:cxn ang="0">
                <a:pos x="connsiteX44243" y="connsiteY44243"/>
              </a:cxn>
              <a:cxn ang="0">
                <a:pos x="connsiteX44244" y="connsiteY44244"/>
              </a:cxn>
              <a:cxn ang="0">
                <a:pos x="connsiteX44245" y="connsiteY44245"/>
              </a:cxn>
              <a:cxn ang="0">
                <a:pos x="connsiteX44246" y="connsiteY44246"/>
              </a:cxn>
              <a:cxn ang="0">
                <a:pos x="connsiteX44247" y="connsiteY44247"/>
              </a:cxn>
              <a:cxn ang="0">
                <a:pos x="connsiteX44248" y="connsiteY44248"/>
              </a:cxn>
              <a:cxn ang="0">
                <a:pos x="connsiteX44249" y="connsiteY44249"/>
              </a:cxn>
              <a:cxn ang="0">
                <a:pos x="connsiteX44250" y="connsiteY44250"/>
              </a:cxn>
              <a:cxn ang="0">
                <a:pos x="connsiteX44251" y="connsiteY44251"/>
              </a:cxn>
              <a:cxn ang="0">
                <a:pos x="connsiteX44252" y="connsiteY44252"/>
              </a:cxn>
              <a:cxn ang="0">
                <a:pos x="connsiteX44253" y="connsiteY44253"/>
              </a:cxn>
              <a:cxn ang="0">
                <a:pos x="connsiteX44254" y="connsiteY44254"/>
              </a:cxn>
              <a:cxn ang="0">
                <a:pos x="connsiteX44255" y="connsiteY44255"/>
              </a:cxn>
              <a:cxn ang="0">
                <a:pos x="connsiteX44256" y="connsiteY44256"/>
              </a:cxn>
              <a:cxn ang="0">
                <a:pos x="connsiteX44257" y="connsiteY44257"/>
              </a:cxn>
              <a:cxn ang="0">
                <a:pos x="connsiteX44258" y="connsiteY44258"/>
              </a:cxn>
              <a:cxn ang="0">
                <a:pos x="connsiteX44259" y="connsiteY44259"/>
              </a:cxn>
              <a:cxn ang="0">
                <a:pos x="connsiteX44260" y="connsiteY44260"/>
              </a:cxn>
              <a:cxn ang="0">
                <a:pos x="connsiteX44261" y="connsiteY44261"/>
              </a:cxn>
              <a:cxn ang="0">
                <a:pos x="connsiteX44262" y="connsiteY44262"/>
              </a:cxn>
              <a:cxn ang="0">
                <a:pos x="connsiteX44263" y="connsiteY44263"/>
              </a:cxn>
              <a:cxn ang="0">
                <a:pos x="connsiteX44264" y="connsiteY44264"/>
              </a:cxn>
              <a:cxn ang="0">
                <a:pos x="connsiteX44265" y="connsiteY44265"/>
              </a:cxn>
              <a:cxn ang="0">
                <a:pos x="connsiteX44266" y="connsiteY44266"/>
              </a:cxn>
              <a:cxn ang="0">
                <a:pos x="connsiteX44267" y="connsiteY44267"/>
              </a:cxn>
              <a:cxn ang="0">
                <a:pos x="connsiteX44268" y="connsiteY44268"/>
              </a:cxn>
              <a:cxn ang="0">
                <a:pos x="connsiteX44269" y="connsiteY44269"/>
              </a:cxn>
              <a:cxn ang="0">
                <a:pos x="connsiteX44270" y="connsiteY44270"/>
              </a:cxn>
              <a:cxn ang="0">
                <a:pos x="connsiteX44271" y="connsiteY44271"/>
              </a:cxn>
              <a:cxn ang="0">
                <a:pos x="connsiteX44272" y="connsiteY44272"/>
              </a:cxn>
              <a:cxn ang="0">
                <a:pos x="connsiteX44273" y="connsiteY44273"/>
              </a:cxn>
              <a:cxn ang="0">
                <a:pos x="connsiteX44274" y="connsiteY44274"/>
              </a:cxn>
              <a:cxn ang="0">
                <a:pos x="connsiteX44275" y="connsiteY44275"/>
              </a:cxn>
              <a:cxn ang="0">
                <a:pos x="connsiteX44276" y="connsiteY44276"/>
              </a:cxn>
              <a:cxn ang="0">
                <a:pos x="connsiteX44277" y="connsiteY44277"/>
              </a:cxn>
              <a:cxn ang="0">
                <a:pos x="connsiteX44278" y="connsiteY44278"/>
              </a:cxn>
              <a:cxn ang="0">
                <a:pos x="connsiteX44279" y="connsiteY44279"/>
              </a:cxn>
              <a:cxn ang="0">
                <a:pos x="connsiteX44280" y="connsiteY44280"/>
              </a:cxn>
              <a:cxn ang="0">
                <a:pos x="connsiteX44281" y="connsiteY44281"/>
              </a:cxn>
              <a:cxn ang="0">
                <a:pos x="connsiteX44282" y="connsiteY44282"/>
              </a:cxn>
              <a:cxn ang="0">
                <a:pos x="connsiteX44283" y="connsiteY44283"/>
              </a:cxn>
              <a:cxn ang="0">
                <a:pos x="connsiteX44284" y="connsiteY44284"/>
              </a:cxn>
              <a:cxn ang="0">
                <a:pos x="connsiteX44285" y="connsiteY44285"/>
              </a:cxn>
              <a:cxn ang="0">
                <a:pos x="connsiteX44286" y="connsiteY44286"/>
              </a:cxn>
              <a:cxn ang="0">
                <a:pos x="connsiteX44287" y="connsiteY44287"/>
              </a:cxn>
              <a:cxn ang="0">
                <a:pos x="connsiteX44288" y="connsiteY44288"/>
              </a:cxn>
              <a:cxn ang="0">
                <a:pos x="connsiteX44289" y="connsiteY44289"/>
              </a:cxn>
              <a:cxn ang="0">
                <a:pos x="connsiteX44290" y="connsiteY44290"/>
              </a:cxn>
              <a:cxn ang="0">
                <a:pos x="connsiteX44291" y="connsiteY44291"/>
              </a:cxn>
              <a:cxn ang="0">
                <a:pos x="connsiteX44292" y="connsiteY44292"/>
              </a:cxn>
              <a:cxn ang="0">
                <a:pos x="connsiteX44293" y="connsiteY44293"/>
              </a:cxn>
              <a:cxn ang="0">
                <a:pos x="connsiteX44294" y="connsiteY44294"/>
              </a:cxn>
              <a:cxn ang="0">
                <a:pos x="connsiteX44295" y="connsiteY44295"/>
              </a:cxn>
              <a:cxn ang="0">
                <a:pos x="connsiteX44296" y="connsiteY44296"/>
              </a:cxn>
              <a:cxn ang="0">
                <a:pos x="connsiteX44297" y="connsiteY44297"/>
              </a:cxn>
              <a:cxn ang="0">
                <a:pos x="connsiteX44298" y="connsiteY44298"/>
              </a:cxn>
              <a:cxn ang="0">
                <a:pos x="connsiteX44299" y="connsiteY44299"/>
              </a:cxn>
              <a:cxn ang="0">
                <a:pos x="connsiteX44300" y="connsiteY44300"/>
              </a:cxn>
              <a:cxn ang="0">
                <a:pos x="connsiteX44301" y="connsiteY44301"/>
              </a:cxn>
              <a:cxn ang="0">
                <a:pos x="connsiteX44302" y="connsiteY44302"/>
              </a:cxn>
              <a:cxn ang="0">
                <a:pos x="connsiteX44303" y="connsiteY44303"/>
              </a:cxn>
              <a:cxn ang="0">
                <a:pos x="connsiteX44304" y="connsiteY44304"/>
              </a:cxn>
              <a:cxn ang="0">
                <a:pos x="connsiteX44305" y="connsiteY44305"/>
              </a:cxn>
              <a:cxn ang="0">
                <a:pos x="connsiteX44306" y="connsiteY44306"/>
              </a:cxn>
              <a:cxn ang="0">
                <a:pos x="connsiteX44307" y="connsiteY44307"/>
              </a:cxn>
              <a:cxn ang="0">
                <a:pos x="connsiteX44308" y="connsiteY44308"/>
              </a:cxn>
              <a:cxn ang="0">
                <a:pos x="connsiteX44309" y="connsiteY44309"/>
              </a:cxn>
              <a:cxn ang="0">
                <a:pos x="connsiteX44310" y="connsiteY44310"/>
              </a:cxn>
              <a:cxn ang="0">
                <a:pos x="connsiteX44311" y="connsiteY44311"/>
              </a:cxn>
              <a:cxn ang="0">
                <a:pos x="connsiteX44312" y="connsiteY44312"/>
              </a:cxn>
              <a:cxn ang="0">
                <a:pos x="connsiteX44313" y="connsiteY44313"/>
              </a:cxn>
              <a:cxn ang="0">
                <a:pos x="connsiteX44314" y="connsiteY44314"/>
              </a:cxn>
              <a:cxn ang="0">
                <a:pos x="connsiteX44315" y="connsiteY44315"/>
              </a:cxn>
              <a:cxn ang="0">
                <a:pos x="connsiteX44316" y="connsiteY44316"/>
              </a:cxn>
              <a:cxn ang="0">
                <a:pos x="connsiteX44317" y="connsiteY44317"/>
              </a:cxn>
              <a:cxn ang="0">
                <a:pos x="connsiteX44318" y="connsiteY44318"/>
              </a:cxn>
              <a:cxn ang="0">
                <a:pos x="connsiteX44319" y="connsiteY44319"/>
              </a:cxn>
              <a:cxn ang="0">
                <a:pos x="connsiteX44320" y="connsiteY44320"/>
              </a:cxn>
              <a:cxn ang="0">
                <a:pos x="connsiteX44321" y="connsiteY44321"/>
              </a:cxn>
              <a:cxn ang="0">
                <a:pos x="connsiteX44322" y="connsiteY44322"/>
              </a:cxn>
              <a:cxn ang="0">
                <a:pos x="connsiteX44323" y="connsiteY44323"/>
              </a:cxn>
              <a:cxn ang="0">
                <a:pos x="connsiteX44324" y="connsiteY44324"/>
              </a:cxn>
              <a:cxn ang="0">
                <a:pos x="connsiteX44325" y="connsiteY44325"/>
              </a:cxn>
              <a:cxn ang="0">
                <a:pos x="connsiteX44326" y="connsiteY44326"/>
              </a:cxn>
              <a:cxn ang="0">
                <a:pos x="connsiteX44327" y="connsiteY44327"/>
              </a:cxn>
              <a:cxn ang="0">
                <a:pos x="connsiteX44328" y="connsiteY44328"/>
              </a:cxn>
              <a:cxn ang="0">
                <a:pos x="connsiteX44329" y="connsiteY44329"/>
              </a:cxn>
              <a:cxn ang="0">
                <a:pos x="connsiteX44330" y="connsiteY44330"/>
              </a:cxn>
              <a:cxn ang="0">
                <a:pos x="connsiteX44331" y="connsiteY44331"/>
              </a:cxn>
              <a:cxn ang="0">
                <a:pos x="connsiteX44332" y="connsiteY44332"/>
              </a:cxn>
              <a:cxn ang="0">
                <a:pos x="connsiteX44333" y="connsiteY44333"/>
              </a:cxn>
              <a:cxn ang="0">
                <a:pos x="connsiteX44334" y="connsiteY44334"/>
              </a:cxn>
              <a:cxn ang="0">
                <a:pos x="connsiteX44335" y="connsiteY44335"/>
              </a:cxn>
              <a:cxn ang="0">
                <a:pos x="connsiteX44336" y="connsiteY44336"/>
              </a:cxn>
              <a:cxn ang="0">
                <a:pos x="connsiteX44337" y="connsiteY44337"/>
              </a:cxn>
              <a:cxn ang="0">
                <a:pos x="connsiteX44338" y="connsiteY44338"/>
              </a:cxn>
              <a:cxn ang="0">
                <a:pos x="connsiteX44339" y="connsiteY44339"/>
              </a:cxn>
              <a:cxn ang="0">
                <a:pos x="connsiteX44340" y="connsiteY44340"/>
              </a:cxn>
              <a:cxn ang="0">
                <a:pos x="connsiteX44341" y="connsiteY44341"/>
              </a:cxn>
              <a:cxn ang="0">
                <a:pos x="connsiteX44342" y="connsiteY44342"/>
              </a:cxn>
              <a:cxn ang="0">
                <a:pos x="connsiteX44343" y="connsiteY44343"/>
              </a:cxn>
              <a:cxn ang="0">
                <a:pos x="connsiteX44344" y="connsiteY44344"/>
              </a:cxn>
              <a:cxn ang="0">
                <a:pos x="connsiteX44345" y="connsiteY44345"/>
              </a:cxn>
              <a:cxn ang="0">
                <a:pos x="connsiteX44346" y="connsiteY44346"/>
              </a:cxn>
              <a:cxn ang="0">
                <a:pos x="connsiteX44347" y="connsiteY44347"/>
              </a:cxn>
              <a:cxn ang="0">
                <a:pos x="connsiteX44348" y="connsiteY44348"/>
              </a:cxn>
              <a:cxn ang="0">
                <a:pos x="connsiteX44349" y="connsiteY44349"/>
              </a:cxn>
              <a:cxn ang="0">
                <a:pos x="connsiteX44350" y="connsiteY44350"/>
              </a:cxn>
              <a:cxn ang="0">
                <a:pos x="connsiteX44351" y="connsiteY44351"/>
              </a:cxn>
              <a:cxn ang="0">
                <a:pos x="connsiteX44352" y="connsiteY44352"/>
              </a:cxn>
              <a:cxn ang="0">
                <a:pos x="connsiteX44353" y="connsiteY44353"/>
              </a:cxn>
              <a:cxn ang="0">
                <a:pos x="connsiteX44354" y="connsiteY44354"/>
              </a:cxn>
              <a:cxn ang="0">
                <a:pos x="connsiteX44355" y="connsiteY44355"/>
              </a:cxn>
              <a:cxn ang="0">
                <a:pos x="connsiteX44356" y="connsiteY44356"/>
              </a:cxn>
              <a:cxn ang="0">
                <a:pos x="connsiteX44357" y="connsiteY44357"/>
              </a:cxn>
              <a:cxn ang="0">
                <a:pos x="connsiteX44358" y="connsiteY44358"/>
              </a:cxn>
              <a:cxn ang="0">
                <a:pos x="connsiteX44359" y="connsiteY44359"/>
              </a:cxn>
              <a:cxn ang="0">
                <a:pos x="connsiteX44360" y="connsiteY44360"/>
              </a:cxn>
              <a:cxn ang="0">
                <a:pos x="connsiteX44361" y="connsiteY44361"/>
              </a:cxn>
              <a:cxn ang="0">
                <a:pos x="connsiteX44362" y="connsiteY44362"/>
              </a:cxn>
              <a:cxn ang="0">
                <a:pos x="connsiteX44363" y="connsiteY44363"/>
              </a:cxn>
              <a:cxn ang="0">
                <a:pos x="connsiteX44364" y="connsiteY44364"/>
              </a:cxn>
              <a:cxn ang="0">
                <a:pos x="connsiteX44365" y="connsiteY44365"/>
              </a:cxn>
              <a:cxn ang="0">
                <a:pos x="connsiteX44366" y="connsiteY44366"/>
              </a:cxn>
              <a:cxn ang="0">
                <a:pos x="connsiteX44367" y="connsiteY44367"/>
              </a:cxn>
              <a:cxn ang="0">
                <a:pos x="connsiteX44368" y="connsiteY44368"/>
              </a:cxn>
              <a:cxn ang="0">
                <a:pos x="connsiteX44369" y="connsiteY44369"/>
              </a:cxn>
              <a:cxn ang="0">
                <a:pos x="connsiteX44370" y="connsiteY44370"/>
              </a:cxn>
              <a:cxn ang="0">
                <a:pos x="connsiteX44371" y="connsiteY44371"/>
              </a:cxn>
              <a:cxn ang="0">
                <a:pos x="connsiteX44372" y="connsiteY44372"/>
              </a:cxn>
              <a:cxn ang="0">
                <a:pos x="connsiteX44373" y="connsiteY44373"/>
              </a:cxn>
              <a:cxn ang="0">
                <a:pos x="connsiteX44374" y="connsiteY44374"/>
              </a:cxn>
              <a:cxn ang="0">
                <a:pos x="connsiteX44375" y="connsiteY44375"/>
              </a:cxn>
              <a:cxn ang="0">
                <a:pos x="connsiteX44376" y="connsiteY44376"/>
              </a:cxn>
              <a:cxn ang="0">
                <a:pos x="connsiteX44377" y="connsiteY44377"/>
              </a:cxn>
              <a:cxn ang="0">
                <a:pos x="connsiteX44378" y="connsiteY44378"/>
              </a:cxn>
              <a:cxn ang="0">
                <a:pos x="connsiteX44379" y="connsiteY44379"/>
              </a:cxn>
              <a:cxn ang="0">
                <a:pos x="connsiteX44380" y="connsiteY44380"/>
              </a:cxn>
              <a:cxn ang="0">
                <a:pos x="connsiteX44381" y="connsiteY44381"/>
              </a:cxn>
              <a:cxn ang="0">
                <a:pos x="connsiteX44382" y="connsiteY44382"/>
              </a:cxn>
              <a:cxn ang="0">
                <a:pos x="connsiteX44383" y="connsiteY44383"/>
              </a:cxn>
              <a:cxn ang="0">
                <a:pos x="connsiteX44384" y="connsiteY44384"/>
              </a:cxn>
              <a:cxn ang="0">
                <a:pos x="connsiteX44385" y="connsiteY44385"/>
              </a:cxn>
              <a:cxn ang="0">
                <a:pos x="connsiteX44386" y="connsiteY44386"/>
              </a:cxn>
              <a:cxn ang="0">
                <a:pos x="connsiteX44387" y="connsiteY44387"/>
              </a:cxn>
              <a:cxn ang="0">
                <a:pos x="connsiteX44388" y="connsiteY44388"/>
              </a:cxn>
              <a:cxn ang="0">
                <a:pos x="connsiteX44389" y="connsiteY44389"/>
              </a:cxn>
              <a:cxn ang="0">
                <a:pos x="connsiteX44390" y="connsiteY44390"/>
              </a:cxn>
              <a:cxn ang="0">
                <a:pos x="connsiteX44391" y="connsiteY44391"/>
              </a:cxn>
              <a:cxn ang="0">
                <a:pos x="connsiteX44392" y="connsiteY44392"/>
              </a:cxn>
              <a:cxn ang="0">
                <a:pos x="connsiteX44393" y="connsiteY44393"/>
              </a:cxn>
              <a:cxn ang="0">
                <a:pos x="connsiteX44394" y="connsiteY44394"/>
              </a:cxn>
              <a:cxn ang="0">
                <a:pos x="connsiteX44395" y="connsiteY44395"/>
              </a:cxn>
              <a:cxn ang="0">
                <a:pos x="connsiteX44396" y="connsiteY44396"/>
              </a:cxn>
              <a:cxn ang="0">
                <a:pos x="connsiteX44397" y="connsiteY44397"/>
              </a:cxn>
              <a:cxn ang="0">
                <a:pos x="connsiteX44398" y="connsiteY44398"/>
              </a:cxn>
              <a:cxn ang="0">
                <a:pos x="connsiteX44399" y="connsiteY44399"/>
              </a:cxn>
              <a:cxn ang="0">
                <a:pos x="connsiteX44400" y="connsiteY44400"/>
              </a:cxn>
              <a:cxn ang="0">
                <a:pos x="connsiteX44401" y="connsiteY44401"/>
              </a:cxn>
              <a:cxn ang="0">
                <a:pos x="connsiteX44402" y="connsiteY44402"/>
              </a:cxn>
              <a:cxn ang="0">
                <a:pos x="connsiteX44403" y="connsiteY44403"/>
              </a:cxn>
              <a:cxn ang="0">
                <a:pos x="connsiteX44404" y="connsiteY44404"/>
              </a:cxn>
              <a:cxn ang="0">
                <a:pos x="connsiteX44405" y="connsiteY44405"/>
              </a:cxn>
              <a:cxn ang="0">
                <a:pos x="connsiteX44406" y="connsiteY44406"/>
              </a:cxn>
              <a:cxn ang="0">
                <a:pos x="connsiteX44407" y="connsiteY44407"/>
              </a:cxn>
              <a:cxn ang="0">
                <a:pos x="connsiteX44408" y="connsiteY44408"/>
              </a:cxn>
              <a:cxn ang="0">
                <a:pos x="connsiteX44409" y="connsiteY44409"/>
              </a:cxn>
              <a:cxn ang="0">
                <a:pos x="connsiteX44410" y="connsiteY44410"/>
              </a:cxn>
              <a:cxn ang="0">
                <a:pos x="connsiteX44411" y="connsiteY44411"/>
              </a:cxn>
              <a:cxn ang="0">
                <a:pos x="connsiteX44412" y="connsiteY44412"/>
              </a:cxn>
              <a:cxn ang="0">
                <a:pos x="connsiteX44413" y="connsiteY44413"/>
              </a:cxn>
              <a:cxn ang="0">
                <a:pos x="connsiteX44414" y="connsiteY44414"/>
              </a:cxn>
              <a:cxn ang="0">
                <a:pos x="connsiteX44415" y="connsiteY44415"/>
              </a:cxn>
              <a:cxn ang="0">
                <a:pos x="connsiteX44416" y="connsiteY44416"/>
              </a:cxn>
              <a:cxn ang="0">
                <a:pos x="connsiteX44417" y="connsiteY44417"/>
              </a:cxn>
              <a:cxn ang="0">
                <a:pos x="connsiteX44418" y="connsiteY44418"/>
              </a:cxn>
              <a:cxn ang="0">
                <a:pos x="connsiteX44419" y="connsiteY44419"/>
              </a:cxn>
              <a:cxn ang="0">
                <a:pos x="connsiteX44420" y="connsiteY44420"/>
              </a:cxn>
              <a:cxn ang="0">
                <a:pos x="connsiteX44421" y="connsiteY44421"/>
              </a:cxn>
              <a:cxn ang="0">
                <a:pos x="connsiteX44422" y="connsiteY44422"/>
              </a:cxn>
              <a:cxn ang="0">
                <a:pos x="connsiteX44423" y="connsiteY44423"/>
              </a:cxn>
              <a:cxn ang="0">
                <a:pos x="connsiteX44424" y="connsiteY44424"/>
              </a:cxn>
              <a:cxn ang="0">
                <a:pos x="connsiteX44425" y="connsiteY44425"/>
              </a:cxn>
              <a:cxn ang="0">
                <a:pos x="connsiteX44426" y="connsiteY44426"/>
              </a:cxn>
              <a:cxn ang="0">
                <a:pos x="connsiteX44427" y="connsiteY44427"/>
              </a:cxn>
              <a:cxn ang="0">
                <a:pos x="connsiteX44428" y="connsiteY44428"/>
              </a:cxn>
              <a:cxn ang="0">
                <a:pos x="connsiteX44429" y="connsiteY44429"/>
              </a:cxn>
              <a:cxn ang="0">
                <a:pos x="connsiteX44430" y="connsiteY44430"/>
              </a:cxn>
              <a:cxn ang="0">
                <a:pos x="connsiteX44431" y="connsiteY44431"/>
              </a:cxn>
              <a:cxn ang="0">
                <a:pos x="connsiteX44432" y="connsiteY44432"/>
              </a:cxn>
              <a:cxn ang="0">
                <a:pos x="connsiteX44433" y="connsiteY44433"/>
              </a:cxn>
              <a:cxn ang="0">
                <a:pos x="connsiteX44434" y="connsiteY44434"/>
              </a:cxn>
              <a:cxn ang="0">
                <a:pos x="connsiteX44435" y="connsiteY44435"/>
              </a:cxn>
              <a:cxn ang="0">
                <a:pos x="connsiteX44436" y="connsiteY44436"/>
              </a:cxn>
              <a:cxn ang="0">
                <a:pos x="connsiteX44437" y="connsiteY44437"/>
              </a:cxn>
              <a:cxn ang="0">
                <a:pos x="connsiteX44438" y="connsiteY44438"/>
              </a:cxn>
              <a:cxn ang="0">
                <a:pos x="connsiteX44439" y="connsiteY44439"/>
              </a:cxn>
              <a:cxn ang="0">
                <a:pos x="connsiteX44440" y="connsiteY44440"/>
              </a:cxn>
              <a:cxn ang="0">
                <a:pos x="connsiteX44441" y="connsiteY44441"/>
              </a:cxn>
              <a:cxn ang="0">
                <a:pos x="connsiteX44442" y="connsiteY44442"/>
              </a:cxn>
              <a:cxn ang="0">
                <a:pos x="connsiteX44443" y="connsiteY44443"/>
              </a:cxn>
              <a:cxn ang="0">
                <a:pos x="connsiteX44444" y="connsiteY44444"/>
              </a:cxn>
              <a:cxn ang="0">
                <a:pos x="connsiteX44445" y="connsiteY44445"/>
              </a:cxn>
              <a:cxn ang="0">
                <a:pos x="connsiteX44446" y="connsiteY44446"/>
              </a:cxn>
              <a:cxn ang="0">
                <a:pos x="connsiteX44447" y="connsiteY44447"/>
              </a:cxn>
              <a:cxn ang="0">
                <a:pos x="connsiteX44448" y="connsiteY44448"/>
              </a:cxn>
              <a:cxn ang="0">
                <a:pos x="connsiteX44449" y="connsiteY44449"/>
              </a:cxn>
              <a:cxn ang="0">
                <a:pos x="connsiteX44450" y="connsiteY44450"/>
              </a:cxn>
              <a:cxn ang="0">
                <a:pos x="connsiteX44451" y="connsiteY44451"/>
              </a:cxn>
              <a:cxn ang="0">
                <a:pos x="connsiteX44452" y="connsiteY44452"/>
              </a:cxn>
              <a:cxn ang="0">
                <a:pos x="connsiteX44453" y="connsiteY44453"/>
              </a:cxn>
              <a:cxn ang="0">
                <a:pos x="connsiteX44454" y="connsiteY44454"/>
              </a:cxn>
              <a:cxn ang="0">
                <a:pos x="connsiteX44455" y="connsiteY44455"/>
              </a:cxn>
              <a:cxn ang="0">
                <a:pos x="connsiteX44456" y="connsiteY44456"/>
              </a:cxn>
              <a:cxn ang="0">
                <a:pos x="connsiteX44457" y="connsiteY44457"/>
              </a:cxn>
              <a:cxn ang="0">
                <a:pos x="connsiteX44458" y="connsiteY44458"/>
              </a:cxn>
              <a:cxn ang="0">
                <a:pos x="connsiteX44459" y="connsiteY44459"/>
              </a:cxn>
              <a:cxn ang="0">
                <a:pos x="connsiteX44460" y="connsiteY44460"/>
              </a:cxn>
              <a:cxn ang="0">
                <a:pos x="connsiteX44461" y="connsiteY44461"/>
              </a:cxn>
              <a:cxn ang="0">
                <a:pos x="connsiteX44462" y="connsiteY44462"/>
              </a:cxn>
              <a:cxn ang="0">
                <a:pos x="connsiteX44463" y="connsiteY44463"/>
              </a:cxn>
              <a:cxn ang="0">
                <a:pos x="connsiteX44464" y="connsiteY44464"/>
              </a:cxn>
              <a:cxn ang="0">
                <a:pos x="connsiteX44465" y="connsiteY44465"/>
              </a:cxn>
              <a:cxn ang="0">
                <a:pos x="connsiteX44466" y="connsiteY44466"/>
              </a:cxn>
              <a:cxn ang="0">
                <a:pos x="connsiteX44467" y="connsiteY44467"/>
              </a:cxn>
              <a:cxn ang="0">
                <a:pos x="connsiteX44468" y="connsiteY44468"/>
              </a:cxn>
              <a:cxn ang="0">
                <a:pos x="connsiteX44469" y="connsiteY44469"/>
              </a:cxn>
              <a:cxn ang="0">
                <a:pos x="connsiteX44470" y="connsiteY44470"/>
              </a:cxn>
              <a:cxn ang="0">
                <a:pos x="connsiteX44471" y="connsiteY44471"/>
              </a:cxn>
              <a:cxn ang="0">
                <a:pos x="connsiteX44472" y="connsiteY44472"/>
              </a:cxn>
              <a:cxn ang="0">
                <a:pos x="connsiteX44473" y="connsiteY44473"/>
              </a:cxn>
              <a:cxn ang="0">
                <a:pos x="connsiteX44474" y="connsiteY44474"/>
              </a:cxn>
              <a:cxn ang="0">
                <a:pos x="connsiteX44475" y="connsiteY44475"/>
              </a:cxn>
              <a:cxn ang="0">
                <a:pos x="connsiteX44476" y="connsiteY44476"/>
              </a:cxn>
              <a:cxn ang="0">
                <a:pos x="connsiteX44477" y="connsiteY44477"/>
              </a:cxn>
              <a:cxn ang="0">
                <a:pos x="connsiteX44478" y="connsiteY44478"/>
              </a:cxn>
              <a:cxn ang="0">
                <a:pos x="connsiteX44479" y="connsiteY44479"/>
              </a:cxn>
              <a:cxn ang="0">
                <a:pos x="connsiteX44480" y="connsiteY44480"/>
              </a:cxn>
              <a:cxn ang="0">
                <a:pos x="connsiteX44481" y="connsiteY44481"/>
              </a:cxn>
              <a:cxn ang="0">
                <a:pos x="connsiteX44482" y="connsiteY44482"/>
              </a:cxn>
              <a:cxn ang="0">
                <a:pos x="connsiteX44483" y="connsiteY44483"/>
              </a:cxn>
              <a:cxn ang="0">
                <a:pos x="connsiteX44484" y="connsiteY44484"/>
              </a:cxn>
              <a:cxn ang="0">
                <a:pos x="connsiteX44485" y="connsiteY44485"/>
              </a:cxn>
              <a:cxn ang="0">
                <a:pos x="connsiteX44486" y="connsiteY44486"/>
              </a:cxn>
              <a:cxn ang="0">
                <a:pos x="connsiteX44487" y="connsiteY44487"/>
              </a:cxn>
              <a:cxn ang="0">
                <a:pos x="connsiteX44488" y="connsiteY44488"/>
              </a:cxn>
              <a:cxn ang="0">
                <a:pos x="connsiteX44489" y="connsiteY44489"/>
              </a:cxn>
              <a:cxn ang="0">
                <a:pos x="connsiteX44490" y="connsiteY44490"/>
              </a:cxn>
              <a:cxn ang="0">
                <a:pos x="connsiteX44491" y="connsiteY44491"/>
              </a:cxn>
              <a:cxn ang="0">
                <a:pos x="connsiteX44492" y="connsiteY44492"/>
              </a:cxn>
              <a:cxn ang="0">
                <a:pos x="connsiteX44493" y="connsiteY44493"/>
              </a:cxn>
              <a:cxn ang="0">
                <a:pos x="connsiteX44494" y="connsiteY44494"/>
              </a:cxn>
              <a:cxn ang="0">
                <a:pos x="connsiteX44495" y="connsiteY44495"/>
              </a:cxn>
              <a:cxn ang="0">
                <a:pos x="connsiteX44496" y="connsiteY44496"/>
              </a:cxn>
              <a:cxn ang="0">
                <a:pos x="connsiteX44497" y="connsiteY44497"/>
              </a:cxn>
              <a:cxn ang="0">
                <a:pos x="connsiteX44498" y="connsiteY44498"/>
              </a:cxn>
              <a:cxn ang="0">
                <a:pos x="connsiteX44499" y="connsiteY44499"/>
              </a:cxn>
              <a:cxn ang="0">
                <a:pos x="connsiteX44500" y="connsiteY44500"/>
              </a:cxn>
              <a:cxn ang="0">
                <a:pos x="connsiteX44501" y="connsiteY44501"/>
              </a:cxn>
              <a:cxn ang="0">
                <a:pos x="connsiteX44502" y="connsiteY44502"/>
              </a:cxn>
              <a:cxn ang="0">
                <a:pos x="connsiteX44503" y="connsiteY44503"/>
              </a:cxn>
              <a:cxn ang="0">
                <a:pos x="connsiteX44504" y="connsiteY44504"/>
              </a:cxn>
              <a:cxn ang="0">
                <a:pos x="connsiteX44505" y="connsiteY44505"/>
              </a:cxn>
              <a:cxn ang="0">
                <a:pos x="connsiteX44506" y="connsiteY44506"/>
              </a:cxn>
              <a:cxn ang="0">
                <a:pos x="connsiteX44507" y="connsiteY44507"/>
              </a:cxn>
              <a:cxn ang="0">
                <a:pos x="connsiteX44508" y="connsiteY44508"/>
              </a:cxn>
              <a:cxn ang="0">
                <a:pos x="connsiteX44509" y="connsiteY44509"/>
              </a:cxn>
              <a:cxn ang="0">
                <a:pos x="connsiteX44510" y="connsiteY44510"/>
              </a:cxn>
              <a:cxn ang="0">
                <a:pos x="connsiteX44511" y="connsiteY44511"/>
              </a:cxn>
              <a:cxn ang="0">
                <a:pos x="connsiteX44512" y="connsiteY44512"/>
              </a:cxn>
              <a:cxn ang="0">
                <a:pos x="connsiteX44513" y="connsiteY44513"/>
              </a:cxn>
              <a:cxn ang="0">
                <a:pos x="connsiteX44514" y="connsiteY44514"/>
              </a:cxn>
              <a:cxn ang="0">
                <a:pos x="connsiteX44515" y="connsiteY44515"/>
              </a:cxn>
              <a:cxn ang="0">
                <a:pos x="connsiteX44516" y="connsiteY44516"/>
              </a:cxn>
              <a:cxn ang="0">
                <a:pos x="connsiteX44517" y="connsiteY44517"/>
              </a:cxn>
              <a:cxn ang="0">
                <a:pos x="connsiteX44518" y="connsiteY44518"/>
              </a:cxn>
              <a:cxn ang="0">
                <a:pos x="connsiteX44519" y="connsiteY44519"/>
              </a:cxn>
              <a:cxn ang="0">
                <a:pos x="connsiteX44520" y="connsiteY44520"/>
              </a:cxn>
              <a:cxn ang="0">
                <a:pos x="connsiteX44521" y="connsiteY44521"/>
              </a:cxn>
              <a:cxn ang="0">
                <a:pos x="connsiteX44522" y="connsiteY44522"/>
              </a:cxn>
              <a:cxn ang="0">
                <a:pos x="connsiteX44523" y="connsiteY44523"/>
              </a:cxn>
              <a:cxn ang="0">
                <a:pos x="connsiteX44524" y="connsiteY44524"/>
              </a:cxn>
              <a:cxn ang="0">
                <a:pos x="connsiteX44525" y="connsiteY44525"/>
              </a:cxn>
              <a:cxn ang="0">
                <a:pos x="connsiteX44526" y="connsiteY44526"/>
              </a:cxn>
              <a:cxn ang="0">
                <a:pos x="connsiteX44527" y="connsiteY44527"/>
              </a:cxn>
              <a:cxn ang="0">
                <a:pos x="connsiteX44528" y="connsiteY44528"/>
              </a:cxn>
              <a:cxn ang="0">
                <a:pos x="connsiteX44529" y="connsiteY44529"/>
              </a:cxn>
              <a:cxn ang="0">
                <a:pos x="connsiteX44530" y="connsiteY44530"/>
              </a:cxn>
              <a:cxn ang="0">
                <a:pos x="connsiteX44531" y="connsiteY44531"/>
              </a:cxn>
              <a:cxn ang="0">
                <a:pos x="connsiteX44532" y="connsiteY44532"/>
              </a:cxn>
              <a:cxn ang="0">
                <a:pos x="connsiteX44533" y="connsiteY44533"/>
              </a:cxn>
              <a:cxn ang="0">
                <a:pos x="connsiteX44534" y="connsiteY44534"/>
              </a:cxn>
              <a:cxn ang="0">
                <a:pos x="connsiteX44535" y="connsiteY44535"/>
              </a:cxn>
              <a:cxn ang="0">
                <a:pos x="connsiteX44536" y="connsiteY44536"/>
              </a:cxn>
              <a:cxn ang="0">
                <a:pos x="connsiteX44537" y="connsiteY44537"/>
              </a:cxn>
              <a:cxn ang="0">
                <a:pos x="connsiteX44538" y="connsiteY44538"/>
              </a:cxn>
              <a:cxn ang="0">
                <a:pos x="connsiteX44539" y="connsiteY44539"/>
              </a:cxn>
              <a:cxn ang="0">
                <a:pos x="connsiteX44540" y="connsiteY44540"/>
              </a:cxn>
              <a:cxn ang="0">
                <a:pos x="connsiteX44541" y="connsiteY44541"/>
              </a:cxn>
              <a:cxn ang="0">
                <a:pos x="connsiteX44542" y="connsiteY44542"/>
              </a:cxn>
              <a:cxn ang="0">
                <a:pos x="connsiteX44543" y="connsiteY44543"/>
              </a:cxn>
              <a:cxn ang="0">
                <a:pos x="connsiteX44544" y="connsiteY44544"/>
              </a:cxn>
              <a:cxn ang="0">
                <a:pos x="connsiteX44545" y="connsiteY44545"/>
              </a:cxn>
              <a:cxn ang="0">
                <a:pos x="connsiteX44546" y="connsiteY44546"/>
              </a:cxn>
              <a:cxn ang="0">
                <a:pos x="connsiteX44547" y="connsiteY44547"/>
              </a:cxn>
              <a:cxn ang="0">
                <a:pos x="connsiteX44548" y="connsiteY44548"/>
              </a:cxn>
              <a:cxn ang="0">
                <a:pos x="connsiteX44549" y="connsiteY44549"/>
              </a:cxn>
              <a:cxn ang="0">
                <a:pos x="connsiteX44550" y="connsiteY44550"/>
              </a:cxn>
              <a:cxn ang="0">
                <a:pos x="connsiteX44551" y="connsiteY44551"/>
              </a:cxn>
              <a:cxn ang="0">
                <a:pos x="connsiteX44552" y="connsiteY44552"/>
              </a:cxn>
              <a:cxn ang="0">
                <a:pos x="connsiteX44553" y="connsiteY44553"/>
              </a:cxn>
              <a:cxn ang="0">
                <a:pos x="connsiteX44554" y="connsiteY44554"/>
              </a:cxn>
              <a:cxn ang="0">
                <a:pos x="connsiteX44555" y="connsiteY44555"/>
              </a:cxn>
              <a:cxn ang="0">
                <a:pos x="connsiteX44556" y="connsiteY44556"/>
              </a:cxn>
              <a:cxn ang="0">
                <a:pos x="connsiteX44557" y="connsiteY44557"/>
              </a:cxn>
              <a:cxn ang="0">
                <a:pos x="connsiteX44558" y="connsiteY44558"/>
              </a:cxn>
              <a:cxn ang="0">
                <a:pos x="connsiteX44559" y="connsiteY44559"/>
              </a:cxn>
              <a:cxn ang="0">
                <a:pos x="connsiteX44560" y="connsiteY44560"/>
              </a:cxn>
              <a:cxn ang="0">
                <a:pos x="connsiteX44561" y="connsiteY44561"/>
              </a:cxn>
              <a:cxn ang="0">
                <a:pos x="connsiteX44562" y="connsiteY44562"/>
              </a:cxn>
              <a:cxn ang="0">
                <a:pos x="connsiteX44563" y="connsiteY44563"/>
              </a:cxn>
              <a:cxn ang="0">
                <a:pos x="connsiteX44564" y="connsiteY44564"/>
              </a:cxn>
              <a:cxn ang="0">
                <a:pos x="connsiteX44565" y="connsiteY44565"/>
              </a:cxn>
              <a:cxn ang="0">
                <a:pos x="connsiteX44566" y="connsiteY44566"/>
              </a:cxn>
              <a:cxn ang="0">
                <a:pos x="connsiteX44567" y="connsiteY44567"/>
              </a:cxn>
              <a:cxn ang="0">
                <a:pos x="connsiteX44568" y="connsiteY44568"/>
              </a:cxn>
              <a:cxn ang="0">
                <a:pos x="connsiteX44569" y="connsiteY44569"/>
              </a:cxn>
              <a:cxn ang="0">
                <a:pos x="connsiteX44570" y="connsiteY44570"/>
              </a:cxn>
              <a:cxn ang="0">
                <a:pos x="connsiteX44571" y="connsiteY44571"/>
              </a:cxn>
              <a:cxn ang="0">
                <a:pos x="connsiteX44572" y="connsiteY44572"/>
              </a:cxn>
              <a:cxn ang="0">
                <a:pos x="connsiteX44573" y="connsiteY44573"/>
              </a:cxn>
              <a:cxn ang="0">
                <a:pos x="connsiteX44574" y="connsiteY44574"/>
              </a:cxn>
              <a:cxn ang="0">
                <a:pos x="connsiteX44575" y="connsiteY44575"/>
              </a:cxn>
              <a:cxn ang="0">
                <a:pos x="connsiteX44576" y="connsiteY44576"/>
              </a:cxn>
              <a:cxn ang="0">
                <a:pos x="connsiteX44577" y="connsiteY44577"/>
              </a:cxn>
              <a:cxn ang="0">
                <a:pos x="connsiteX44578" y="connsiteY44578"/>
              </a:cxn>
              <a:cxn ang="0">
                <a:pos x="connsiteX44579" y="connsiteY44579"/>
              </a:cxn>
              <a:cxn ang="0">
                <a:pos x="connsiteX44580" y="connsiteY44580"/>
              </a:cxn>
              <a:cxn ang="0">
                <a:pos x="connsiteX44581" y="connsiteY44581"/>
              </a:cxn>
              <a:cxn ang="0">
                <a:pos x="connsiteX44582" y="connsiteY44582"/>
              </a:cxn>
              <a:cxn ang="0">
                <a:pos x="connsiteX44583" y="connsiteY44583"/>
              </a:cxn>
              <a:cxn ang="0">
                <a:pos x="connsiteX44584" y="connsiteY44584"/>
              </a:cxn>
              <a:cxn ang="0">
                <a:pos x="connsiteX44585" y="connsiteY44585"/>
              </a:cxn>
              <a:cxn ang="0">
                <a:pos x="connsiteX44586" y="connsiteY44586"/>
              </a:cxn>
              <a:cxn ang="0">
                <a:pos x="connsiteX44587" y="connsiteY44587"/>
              </a:cxn>
              <a:cxn ang="0">
                <a:pos x="connsiteX44588" y="connsiteY44588"/>
              </a:cxn>
              <a:cxn ang="0">
                <a:pos x="connsiteX44589" y="connsiteY44589"/>
              </a:cxn>
              <a:cxn ang="0">
                <a:pos x="connsiteX44590" y="connsiteY44590"/>
              </a:cxn>
              <a:cxn ang="0">
                <a:pos x="connsiteX44591" y="connsiteY44591"/>
              </a:cxn>
              <a:cxn ang="0">
                <a:pos x="connsiteX44592" y="connsiteY44592"/>
              </a:cxn>
              <a:cxn ang="0">
                <a:pos x="connsiteX44593" y="connsiteY44593"/>
              </a:cxn>
              <a:cxn ang="0">
                <a:pos x="connsiteX44594" y="connsiteY44594"/>
              </a:cxn>
              <a:cxn ang="0">
                <a:pos x="connsiteX44595" y="connsiteY44595"/>
              </a:cxn>
              <a:cxn ang="0">
                <a:pos x="connsiteX44596" y="connsiteY44596"/>
              </a:cxn>
              <a:cxn ang="0">
                <a:pos x="connsiteX44597" y="connsiteY44597"/>
              </a:cxn>
              <a:cxn ang="0">
                <a:pos x="connsiteX44598" y="connsiteY44598"/>
              </a:cxn>
              <a:cxn ang="0">
                <a:pos x="connsiteX44599" y="connsiteY44599"/>
              </a:cxn>
              <a:cxn ang="0">
                <a:pos x="connsiteX44600" y="connsiteY44600"/>
              </a:cxn>
              <a:cxn ang="0">
                <a:pos x="connsiteX44601" y="connsiteY44601"/>
              </a:cxn>
              <a:cxn ang="0">
                <a:pos x="connsiteX44602" y="connsiteY44602"/>
              </a:cxn>
              <a:cxn ang="0">
                <a:pos x="connsiteX44603" y="connsiteY44603"/>
              </a:cxn>
              <a:cxn ang="0">
                <a:pos x="connsiteX44604" y="connsiteY44604"/>
              </a:cxn>
              <a:cxn ang="0">
                <a:pos x="connsiteX44605" y="connsiteY44605"/>
              </a:cxn>
              <a:cxn ang="0">
                <a:pos x="connsiteX44606" y="connsiteY44606"/>
              </a:cxn>
              <a:cxn ang="0">
                <a:pos x="connsiteX44607" y="connsiteY44607"/>
              </a:cxn>
              <a:cxn ang="0">
                <a:pos x="connsiteX44608" y="connsiteY44608"/>
              </a:cxn>
              <a:cxn ang="0">
                <a:pos x="connsiteX44609" y="connsiteY44609"/>
              </a:cxn>
              <a:cxn ang="0">
                <a:pos x="connsiteX44610" y="connsiteY44610"/>
              </a:cxn>
              <a:cxn ang="0">
                <a:pos x="connsiteX44611" y="connsiteY44611"/>
              </a:cxn>
              <a:cxn ang="0">
                <a:pos x="connsiteX44612" y="connsiteY44612"/>
              </a:cxn>
              <a:cxn ang="0">
                <a:pos x="connsiteX44613" y="connsiteY44613"/>
              </a:cxn>
              <a:cxn ang="0">
                <a:pos x="connsiteX44614" y="connsiteY44614"/>
              </a:cxn>
              <a:cxn ang="0">
                <a:pos x="connsiteX44615" y="connsiteY44615"/>
              </a:cxn>
              <a:cxn ang="0">
                <a:pos x="connsiteX44616" y="connsiteY44616"/>
              </a:cxn>
              <a:cxn ang="0">
                <a:pos x="connsiteX44617" y="connsiteY44617"/>
              </a:cxn>
              <a:cxn ang="0">
                <a:pos x="connsiteX44618" y="connsiteY44618"/>
              </a:cxn>
              <a:cxn ang="0">
                <a:pos x="connsiteX44619" y="connsiteY44619"/>
              </a:cxn>
              <a:cxn ang="0">
                <a:pos x="connsiteX44620" y="connsiteY44620"/>
              </a:cxn>
              <a:cxn ang="0">
                <a:pos x="connsiteX44621" y="connsiteY44621"/>
              </a:cxn>
              <a:cxn ang="0">
                <a:pos x="connsiteX44622" y="connsiteY44622"/>
              </a:cxn>
              <a:cxn ang="0">
                <a:pos x="connsiteX44623" y="connsiteY44623"/>
              </a:cxn>
              <a:cxn ang="0">
                <a:pos x="connsiteX44624" y="connsiteY44624"/>
              </a:cxn>
              <a:cxn ang="0">
                <a:pos x="connsiteX44625" y="connsiteY44625"/>
              </a:cxn>
              <a:cxn ang="0">
                <a:pos x="connsiteX44626" y="connsiteY44626"/>
              </a:cxn>
              <a:cxn ang="0">
                <a:pos x="connsiteX44627" y="connsiteY44627"/>
              </a:cxn>
              <a:cxn ang="0">
                <a:pos x="connsiteX44628" y="connsiteY44628"/>
              </a:cxn>
              <a:cxn ang="0">
                <a:pos x="connsiteX44629" y="connsiteY44629"/>
              </a:cxn>
              <a:cxn ang="0">
                <a:pos x="connsiteX44630" y="connsiteY44630"/>
              </a:cxn>
              <a:cxn ang="0">
                <a:pos x="connsiteX44631" y="connsiteY44631"/>
              </a:cxn>
              <a:cxn ang="0">
                <a:pos x="connsiteX44632" y="connsiteY44632"/>
              </a:cxn>
              <a:cxn ang="0">
                <a:pos x="connsiteX44633" y="connsiteY44633"/>
              </a:cxn>
              <a:cxn ang="0">
                <a:pos x="connsiteX44634" y="connsiteY44634"/>
              </a:cxn>
              <a:cxn ang="0">
                <a:pos x="connsiteX44635" y="connsiteY44635"/>
              </a:cxn>
              <a:cxn ang="0">
                <a:pos x="connsiteX44636" y="connsiteY44636"/>
              </a:cxn>
              <a:cxn ang="0">
                <a:pos x="connsiteX44637" y="connsiteY44637"/>
              </a:cxn>
              <a:cxn ang="0">
                <a:pos x="connsiteX44638" y="connsiteY44638"/>
              </a:cxn>
              <a:cxn ang="0">
                <a:pos x="connsiteX44639" y="connsiteY44639"/>
              </a:cxn>
              <a:cxn ang="0">
                <a:pos x="connsiteX44640" y="connsiteY44640"/>
              </a:cxn>
              <a:cxn ang="0">
                <a:pos x="connsiteX44641" y="connsiteY44641"/>
              </a:cxn>
              <a:cxn ang="0">
                <a:pos x="connsiteX44642" y="connsiteY44642"/>
              </a:cxn>
              <a:cxn ang="0">
                <a:pos x="connsiteX44643" y="connsiteY44643"/>
              </a:cxn>
              <a:cxn ang="0">
                <a:pos x="connsiteX44644" y="connsiteY44644"/>
              </a:cxn>
              <a:cxn ang="0">
                <a:pos x="connsiteX44645" y="connsiteY44645"/>
              </a:cxn>
              <a:cxn ang="0">
                <a:pos x="connsiteX44646" y="connsiteY44646"/>
              </a:cxn>
              <a:cxn ang="0">
                <a:pos x="connsiteX44647" y="connsiteY44647"/>
              </a:cxn>
              <a:cxn ang="0">
                <a:pos x="connsiteX44648" y="connsiteY44648"/>
              </a:cxn>
              <a:cxn ang="0">
                <a:pos x="connsiteX44649" y="connsiteY44649"/>
              </a:cxn>
              <a:cxn ang="0">
                <a:pos x="connsiteX44650" y="connsiteY44650"/>
              </a:cxn>
              <a:cxn ang="0">
                <a:pos x="connsiteX44651" y="connsiteY44651"/>
              </a:cxn>
              <a:cxn ang="0">
                <a:pos x="connsiteX44652" y="connsiteY44652"/>
              </a:cxn>
              <a:cxn ang="0">
                <a:pos x="connsiteX44653" y="connsiteY44653"/>
              </a:cxn>
              <a:cxn ang="0">
                <a:pos x="connsiteX44654" y="connsiteY44654"/>
              </a:cxn>
              <a:cxn ang="0">
                <a:pos x="connsiteX44655" y="connsiteY44655"/>
              </a:cxn>
              <a:cxn ang="0">
                <a:pos x="connsiteX44656" y="connsiteY44656"/>
              </a:cxn>
              <a:cxn ang="0">
                <a:pos x="connsiteX44657" y="connsiteY44657"/>
              </a:cxn>
              <a:cxn ang="0">
                <a:pos x="connsiteX44658" y="connsiteY44658"/>
              </a:cxn>
              <a:cxn ang="0">
                <a:pos x="connsiteX44659" y="connsiteY44659"/>
              </a:cxn>
              <a:cxn ang="0">
                <a:pos x="connsiteX44660" y="connsiteY44660"/>
              </a:cxn>
              <a:cxn ang="0">
                <a:pos x="connsiteX44661" y="connsiteY44661"/>
              </a:cxn>
              <a:cxn ang="0">
                <a:pos x="connsiteX44662" y="connsiteY44662"/>
              </a:cxn>
              <a:cxn ang="0">
                <a:pos x="connsiteX44663" y="connsiteY44663"/>
              </a:cxn>
              <a:cxn ang="0">
                <a:pos x="connsiteX44664" y="connsiteY44664"/>
              </a:cxn>
              <a:cxn ang="0">
                <a:pos x="connsiteX44665" y="connsiteY44665"/>
              </a:cxn>
              <a:cxn ang="0">
                <a:pos x="connsiteX44666" y="connsiteY44666"/>
              </a:cxn>
              <a:cxn ang="0">
                <a:pos x="connsiteX44667" y="connsiteY44667"/>
              </a:cxn>
              <a:cxn ang="0">
                <a:pos x="connsiteX44668" y="connsiteY44668"/>
              </a:cxn>
              <a:cxn ang="0">
                <a:pos x="connsiteX44669" y="connsiteY44669"/>
              </a:cxn>
              <a:cxn ang="0">
                <a:pos x="connsiteX44670" y="connsiteY44670"/>
              </a:cxn>
              <a:cxn ang="0">
                <a:pos x="connsiteX44671" y="connsiteY44671"/>
              </a:cxn>
              <a:cxn ang="0">
                <a:pos x="connsiteX44672" y="connsiteY44672"/>
              </a:cxn>
              <a:cxn ang="0">
                <a:pos x="connsiteX44673" y="connsiteY44673"/>
              </a:cxn>
              <a:cxn ang="0">
                <a:pos x="connsiteX44674" y="connsiteY44674"/>
              </a:cxn>
              <a:cxn ang="0">
                <a:pos x="connsiteX44675" y="connsiteY44675"/>
              </a:cxn>
              <a:cxn ang="0">
                <a:pos x="connsiteX44676" y="connsiteY44676"/>
              </a:cxn>
              <a:cxn ang="0">
                <a:pos x="connsiteX44677" y="connsiteY44677"/>
              </a:cxn>
              <a:cxn ang="0">
                <a:pos x="connsiteX44678" y="connsiteY44678"/>
              </a:cxn>
              <a:cxn ang="0">
                <a:pos x="connsiteX44679" y="connsiteY44679"/>
              </a:cxn>
              <a:cxn ang="0">
                <a:pos x="connsiteX44680" y="connsiteY44680"/>
              </a:cxn>
              <a:cxn ang="0">
                <a:pos x="connsiteX44681" y="connsiteY44681"/>
              </a:cxn>
              <a:cxn ang="0">
                <a:pos x="connsiteX44682" y="connsiteY44682"/>
              </a:cxn>
              <a:cxn ang="0">
                <a:pos x="connsiteX44683" y="connsiteY44683"/>
              </a:cxn>
              <a:cxn ang="0">
                <a:pos x="connsiteX44684" y="connsiteY44684"/>
              </a:cxn>
              <a:cxn ang="0">
                <a:pos x="connsiteX44685" y="connsiteY44685"/>
              </a:cxn>
              <a:cxn ang="0">
                <a:pos x="connsiteX44686" y="connsiteY44686"/>
              </a:cxn>
              <a:cxn ang="0">
                <a:pos x="connsiteX44687" y="connsiteY44687"/>
              </a:cxn>
              <a:cxn ang="0">
                <a:pos x="connsiteX44688" y="connsiteY44688"/>
              </a:cxn>
              <a:cxn ang="0">
                <a:pos x="connsiteX44689" y="connsiteY44689"/>
              </a:cxn>
              <a:cxn ang="0">
                <a:pos x="connsiteX44690" y="connsiteY44690"/>
              </a:cxn>
              <a:cxn ang="0">
                <a:pos x="connsiteX44691" y="connsiteY44691"/>
              </a:cxn>
              <a:cxn ang="0">
                <a:pos x="connsiteX44692" y="connsiteY44692"/>
              </a:cxn>
              <a:cxn ang="0">
                <a:pos x="connsiteX44693" y="connsiteY44693"/>
              </a:cxn>
              <a:cxn ang="0">
                <a:pos x="connsiteX44694" y="connsiteY44694"/>
              </a:cxn>
              <a:cxn ang="0">
                <a:pos x="connsiteX44695" y="connsiteY44695"/>
              </a:cxn>
              <a:cxn ang="0">
                <a:pos x="connsiteX44696" y="connsiteY44696"/>
              </a:cxn>
              <a:cxn ang="0">
                <a:pos x="connsiteX44697" y="connsiteY44697"/>
              </a:cxn>
              <a:cxn ang="0">
                <a:pos x="connsiteX44698" y="connsiteY44698"/>
              </a:cxn>
              <a:cxn ang="0">
                <a:pos x="connsiteX44699" y="connsiteY44699"/>
              </a:cxn>
              <a:cxn ang="0">
                <a:pos x="connsiteX44700" y="connsiteY44700"/>
              </a:cxn>
              <a:cxn ang="0">
                <a:pos x="connsiteX44701" y="connsiteY44701"/>
              </a:cxn>
              <a:cxn ang="0">
                <a:pos x="connsiteX44702" y="connsiteY44702"/>
              </a:cxn>
              <a:cxn ang="0">
                <a:pos x="connsiteX44703" y="connsiteY44703"/>
              </a:cxn>
              <a:cxn ang="0">
                <a:pos x="connsiteX44704" y="connsiteY44704"/>
              </a:cxn>
              <a:cxn ang="0">
                <a:pos x="connsiteX44705" y="connsiteY44705"/>
              </a:cxn>
              <a:cxn ang="0">
                <a:pos x="connsiteX44706" y="connsiteY44706"/>
              </a:cxn>
              <a:cxn ang="0">
                <a:pos x="connsiteX44707" y="connsiteY44707"/>
              </a:cxn>
              <a:cxn ang="0">
                <a:pos x="connsiteX44708" y="connsiteY44708"/>
              </a:cxn>
              <a:cxn ang="0">
                <a:pos x="connsiteX44709" y="connsiteY44709"/>
              </a:cxn>
              <a:cxn ang="0">
                <a:pos x="connsiteX44710" y="connsiteY44710"/>
              </a:cxn>
              <a:cxn ang="0">
                <a:pos x="connsiteX44711" y="connsiteY44711"/>
              </a:cxn>
              <a:cxn ang="0">
                <a:pos x="connsiteX44712" y="connsiteY44712"/>
              </a:cxn>
              <a:cxn ang="0">
                <a:pos x="connsiteX44713" y="connsiteY44713"/>
              </a:cxn>
              <a:cxn ang="0">
                <a:pos x="connsiteX44714" y="connsiteY44714"/>
              </a:cxn>
              <a:cxn ang="0">
                <a:pos x="connsiteX44715" y="connsiteY44715"/>
              </a:cxn>
              <a:cxn ang="0">
                <a:pos x="connsiteX44716" y="connsiteY44716"/>
              </a:cxn>
              <a:cxn ang="0">
                <a:pos x="connsiteX44717" y="connsiteY44717"/>
              </a:cxn>
              <a:cxn ang="0">
                <a:pos x="connsiteX44718" y="connsiteY44718"/>
              </a:cxn>
              <a:cxn ang="0">
                <a:pos x="connsiteX44719" y="connsiteY44719"/>
              </a:cxn>
              <a:cxn ang="0">
                <a:pos x="connsiteX44720" y="connsiteY44720"/>
              </a:cxn>
              <a:cxn ang="0">
                <a:pos x="connsiteX44721" y="connsiteY44721"/>
              </a:cxn>
              <a:cxn ang="0">
                <a:pos x="connsiteX44722" y="connsiteY44722"/>
              </a:cxn>
              <a:cxn ang="0">
                <a:pos x="connsiteX44723" y="connsiteY44723"/>
              </a:cxn>
              <a:cxn ang="0">
                <a:pos x="connsiteX44724" y="connsiteY44724"/>
              </a:cxn>
              <a:cxn ang="0">
                <a:pos x="connsiteX44725" y="connsiteY44725"/>
              </a:cxn>
              <a:cxn ang="0">
                <a:pos x="connsiteX44726" y="connsiteY44726"/>
              </a:cxn>
              <a:cxn ang="0">
                <a:pos x="connsiteX44727" y="connsiteY44727"/>
              </a:cxn>
              <a:cxn ang="0">
                <a:pos x="connsiteX44728" y="connsiteY44728"/>
              </a:cxn>
              <a:cxn ang="0">
                <a:pos x="connsiteX44729" y="connsiteY44729"/>
              </a:cxn>
              <a:cxn ang="0">
                <a:pos x="connsiteX44730" y="connsiteY44730"/>
              </a:cxn>
              <a:cxn ang="0">
                <a:pos x="connsiteX44731" y="connsiteY44731"/>
              </a:cxn>
              <a:cxn ang="0">
                <a:pos x="connsiteX44732" y="connsiteY44732"/>
              </a:cxn>
              <a:cxn ang="0">
                <a:pos x="connsiteX44733" y="connsiteY44733"/>
              </a:cxn>
              <a:cxn ang="0">
                <a:pos x="connsiteX44734" y="connsiteY44734"/>
              </a:cxn>
              <a:cxn ang="0">
                <a:pos x="connsiteX44735" y="connsiteY44735"/>
              </a:cxn>
              <a:cxn ang="0">
                <a:pos x="connsiteX44736" y="connsiteY44736"/>
              </a:cxn>
              <a:cxn ang="0">
                <a:pos x="connsiteX44737" y="connsiteY44737"/>
              </a:cxn>
              <a:cxn ang="0">
                <a:pos x="connsiteX44738" y="connsiteY44738"/>
              </a:cxn>
              <a:cxn ang="0">
                <a:pos x="connsiteX44739" y="connsiteY44739"/>
              </a:cxn>
              <a:cxn ang="0">
                <a:pos x="connsiteX44740" y="connsiteY44740"/>
              </a:cxn>
              <a:cxn ang="0">
                <a:pos x="connsiteX44741" y="connsiteY44741"/>
              </a:cxn>
              <a:cxn ang="0">
                <a:pos x="connsiteX44742" y="connsiteY44742"/>
              </a:cxn>
              <a:cxn ang="0">
                <a:pos x="connsiteX44743" y="connsiteY44743"/>
              </a:cxn>
              <a:cxn ang="0">
                <a:pos x="connsiteX44744" y="connsiteY44744"/>
              </a:cxn>
              <a:cxn ang="0">
                <a:pos x="connsiteX44745" y="connsiteY44745"/>
              </a:cxn>
              <a:cxn ang="0">
                <a:pos x="connsiteX44746" y="connsiteY44746"/>
              </a:cxn>
              <a:cxn ang="0">
                <a:pos x="connsiteX44747" y="connsiteY44747"/>
              </a:cxn>
              <a:cxn ang="0">
                <a:pos x="connsiteX44748" y="connsiteY44748"/>
              </a:cxn>
              <a:cxn ang="0">
                <a:pos x="connsiteX44749" y="connsiteY44749"/>
              </a:cxn>
              <a:cxn ang="0">
                <a:pos x="connsiteX44750" y="connsiteY44750"/>
              </a:cxn>
              <a:cxn ang="0">
                <a:pos x="connsiteX44751" y="connsiteY44751"/>
              </a:cxn>
              <a:cxn ang="0">
                <a:pos x="connsiteX44752" y="connsiteY44752"/>
              </a:cxn>
              <a:cxn ang="0">
                <a:pos x="connsiteX44753" y="connsiteY44753"/>
              </a:cxn>
              <a:cxn ang="0">
                <a:pos x="connsiteX44754" y="connsiteY44754"/>
              </a:cxn>
              <a:cxn ang="0">
                <a:pos x="connsiteX44755" y="connsiteY44755"/>
              </a:cxn>
              <a:cxn ang="0">
                <a:pos x="connsiteX44756" y="connsiteY44756"/>
              </a:cxn>
              <a:cxn ang="0">
                <a:pos x="connsiteX44757" y="connsiteY44757"/>
              </a:cxn>
              <a:cxn ang="0">
                <a:pos x="connsiteX44758" y="connsiteY44758"/>
              </a:cxn>
              <a:cxn ang="0">
                <a:pos x="connsiteX44759" y="connsiteY44759"/>
              </a:cxn>
              <a:cxn ang="0">
                <a:pos x="connsiteX44760" y="connsiteY44760"/>
              </a:cxn>
              <a:cxn ang="0">
                <a:pos x="connsiteX44761" y="connsiteY44761"/>
              </a:cxn>
              <a:cxn ang="0">
                <a:pos x="connsiteX44762" y="connsiteY44762"/>
              </a:cxn>
              <a:cxn ang="0">
                <a:pos x="connsiteX44763" y="connsiteY44763"/>
              </a:cxn>
              <a:cxn ang="0">
                <a:pos x="connsiteX44764" y="connsiteY44764"/>
              </a:cxn>
              <a:cxn ang="0">
                <a:pos x="connsiteX44765" y="connsiteY44765"/>
              </a:cxn>
              <a:cxn ang="0">
                <a:pos x="connsiteX44766" y="connsiteY44766"/>
              </a:cxn>
              <a:cxn ang="0">
                <a:pos x="connsiteX44767" y="connsiteY44767"/>
              </a:cxn>
              <a:cxn ang="0">
                <a:pos x="connsiteX44768" y="connsiteY44768"/>
              </a:cxn>
              <a:cxn ang="0">
                <a:pos x="connsiteX44769" y="connsiteY44769"/>
              </a:cxn>
              <a:cxn ang="0">
                <a:pos x="connsiteX44770" y="connsiteY44770"/>
              </a:cxn>
              <a:cxn ang="0">
                <a:pos x="connsiteX44771" y="connsiteY44771"/>
              </a:cxn>
              <a:cxn ang="0">
                <a:pos x="connsiteX44772" y="connsiteY44772"/>
              </a:cxn>
              <a:cxn ang="0">
                <a:pos x="connsiteX44773" y="connsiteY44773"/>
              </a:cxn>
              <a:cxn ang="0">
                <a:pos x="connsiteX44774" y="connsiteY44774"/>
              </a:cxn>
              <a:cxn ang="0">
                <a:pos x="connsiteX44775" y="connsiteY44775"/>
              </a:cxn>
              <a:cxn ang="0">
                <a:pos x="connsiteX44776" y="connsiteY44776"/>
              </a:cxn>
              <a:cxn ang="0">
                <a:pos x="connsiteX44777" y="connsiteY44777"/>
              </a:cxn>
              <a:cxn ang="0">
                <a:pos x="connsiteX44778" y="connsiteY44778"/>
              </a:cxn>
              <a:cxn ang="0">
                <a:pos x="connsiteX44779" y="connsiteY44779"/>
              </a:cxn>
              <a:cxn ang="0">
                <a:pos x="connsiteX44780" y="connsiteY44780"/>
              </a:cxn>
              <a:cxn ang="0">
                <a:pos x="connsiteX44781" y="connsiteY44781"/>
              </a:cxn>
              <a:cxn ang="0">
                <a:pos x="connsiteX44782" y="connsiteY44782"/>
              </a:cxn>
              <a:cxn ang="0">
                <a:pos x="connsiteX44783" y="connsiteY44783"/>
              </a:cxn>
              <a:cxn ang="0">
                <a:pos x="connsiteX44784" y="connsiteY44784"/>
              </a:cxn>
              <a:cxn ang="0">
                <a:pos x="connsiteX44785" y="connsiteY44785"/>
              </a:cxn>
              <a:cxn ang="0">
                <a:pos x="connsiteX44786" y="connsiteY44786"/>
              </a:cxn>
              <a:cxn ang="0">
                <a:pos x="connsiteX44787" y="connsiteY44787"/>
              </a:cxn>
              <a:cxn ang="0">
                <a:pos x="connsiteX44788" y="connsiteY44788"/>
              </a:cxn>
              <a:cxn ang="0">
                <a:pos x="connsiteX44789" y="connsiteY44789"/>
              </a:cxn>
              <a:cxn ang="0">
                <a:pos x="connsiteX44790" y="connsiteY44790"/>
              </a:cxn>
              <a:cxn ang="0">
                <a:pos x="connsiteX44791" y="connsiteY44791"/>
              </a:cxn>
              <a:cxn ang="0">
                <a:pos x="connsiteX44792" y="connsiteY44792"/>
              </a:cxn>
              <a:cxn ang="0">
                <a:pos x="connsiteX44793" y="connsiteY44793"/>
              </a:cxn>
              <a:cxn ang="0">
                <a:pos x="connsiteX44794" y="connsiteY44794"/>
              </a:cxn>
              <a:cxn ang="0">
                <a:pos x="connsiteX44795" y="connsiteY44795"/>
              </a:cxn>
              <a:cxn ang="0">
                <a:pos x="connsiteX44796" y="connsiteY44796"/>
              </a:cxn>
              <a:cxn ang="0">
                <a:pos x="connsiteX44797" y="connsiteY44797"/>
              </a:cxn>
              <a:cxn ang="0">
                <a:pos x="connsiteX44798" y="connsiteY44798"/>
              </a:cxn>
              <a:cxn ang="0">
                <a:pos x="connsiteX44799" y="connsiteY44799"/>
              </a:cxn>
              <a:cxn ang="0">
                <a:pos x="connsiteX44800" y="connsiteY44800"/>
              </a:cxn>
              <a:cxn ang="0">
                <a:pos x="connsiteX44801" y="connsiteY44801"/>
              </a:cxn>
              <a:cxn ang="0">
                <a:pos x="connsiteX44802" y="connsiteY44802"/>
              </a:cxn>
              <a:cxn ang="0">
                <a:pos x="connsiteX44803" y="connsiteY44803"/>
              </a:cxn>
              <a:cxn ang="0">
                <a:pos x="connsiteX44804" y="connsiteY44804"/>
              </a:cxn>
              <a:cxn ang="0">
                <a:pos x="connsiteX44805" y="connsiteY44805"/>
              </a:cxn>
              <a:cxn ang="0">
                <a:pos x="connsiteX44806" y="connsiteY44806"/>
              </a:cxn>
              <a:cxn ang="0">
                <a:pos x="connsiteX44807" y="connsiteY44807"/>
              </a:cxn>
              <a:cxn ang="0">
                <a:pos x="connsiteX44808" y="connsiteY44808"/>
              </a:cxn>
              <a:cxn ang="0">
                <a:pos x="connsiteX44809" y="connsiteY44809"/>
              </a:cxn>
              <a:cxn ang="0">
                <a:pos x="connsiteX44810" y="connsiteY44810"/>
              </a:cxn>
              <a:cxn ang="0">
                <a:pos x="connsiteX44811" y="connsiteY44811"/>
              </a:cxn>
              <a:cxn ang="0">
                <a:pos x="connsiteX44812" y="connsiteY44812"/>
              </a:cxn>
              <a:cxn ang="0">
                <a:pos x="connsiteX44813" y="connsiteY44813"/>
              </a:cxn>
              <a:cxn ang="0">
                <a:pos x="connsiteX44814" y="connsiteY44814"/>
              </a:cxn>
              <a:cxn ang="0">
                <a:pos x="connsiteX44815" y="connsiteY44815"/>
              </a:cxn>
              <a:cxn ang="0">
                <a:pos x="connsiteX44816" y="connsiteY44816"/>
              </a:cxn>
              <a:cxn ang="0">
                <a:pos x="connsiteX44817" y="connsiteY44817"/>
              </a:cxn>
              <a:cxn ang="0">
                <a:pos x="connsiteX44818" y="connsiteY44818"/>
              </a:cxn>
              <a:cxn ang="0">
                <a:pos x="connsiteX44819" y="connsiteY44819"/>
              </a:cxn>
              <a:cxn ang="0">
                <a:pos x="connsiteX44820" y="connsiteY44820"/>
              </a:cxn>
              <a:cxn ang="0">
                <a:pos x="connsiteX44821" y="connsiteY44821"/>
              </a:cxn>
              <a:cxn ang="0">
                <a:pos x="connsiteX44822" y="connsiteY44822"/>
              </a:cxn>
              <a:cxn ang="0">
                <a:pos x="connsiteX44823" y="connsiteY44823"/>
              </a:cxn>
              <a:cxn ang="0">
                <a:pos x="connsiteX44824" y="connsiteY44824"/>
              </a:cxn>
              <a:cxn ang="0">
                <a:pos x="connsiteX44825" y="connsiteY44825"/>
              </a:cxn>
              <a:cxn ang="0">
                <a:pos x="connsiteX44826" y="connsiteY44826"/>
              </a:cxn>
              <a:cxn ang="0">
                <a:pos x="connsiteX44827" y="connsiteY44827"/>
              </a:cxn>
              <a:cxn ang="0">
                <a:pos x="connsiteX44828" y="connsiteY44828"/>
              </a:cxn>
              <a:cxn ang="0">
                <a:pos x="connsiteX44829" y="connsiteY44829"/>
              </a:cxn>
              <a:cxn ang="0">
                <a:pos x="connsiteX44830" y="connsiteY44830"/>
              </a:cxn>
              <a:cxn ang="0">
                <a:pos x="connsiteX44831" y="connsiteY44831"/>
              </a:cxn>
              <a:cxn ang="0">
                <a:pos x="connsiteX44832" y="connsiteY44832"/>
              </a:cxn>
              <a:cxn ang="0">
                <a:pos x="connsiteX44833" y="connsiteY44833"/>
              </a:cxn>
              <a:cxn ang="0">
                <a:pos x="connsiteX44834" y="connsiteY44834"/>
              </a:cxn>
              <a:cxn ang="0">
                <a:pos x="connsiteX44835" y="connsiteY44835"/>
              </a:cxn>
              <a:cxn ang="0">
                <a:pos x="connsiteX44836" y="connsiteY44836"/>
              </a:cxn>
              <a:cxn ang="0">
                <a:pos x="connsiteX44837" y="connsiteY44837"/>
              </a:cxn>
              <a:cxn ang="0">
                <a:pos x="connsiteX44838" y="connsiteY44838"/>
              </a:cxn>
              <a:cxn ang="0">
                <a:pos x="connsiteX44839" y="connsiteY44839"/>
              </a:cxn>
              <a:cxn ang="0">
                <a:pos x="connsiteX44840" y="connsiteY44840"/>
              </a:cxn>
              <a:cxn ang="0">
                <a:pos x="connsiteX44841" y="connsiteY44841"/>
              </a:cxn>
              <a:cxn ang="0">
                <a:pos x="connsiteX44842" y="connsiteY44842"/>
              </a:cxn>
              <a:cxn ang="0">
                <a:pos x="connsiteX44843" y="connsiteY44843"/>
              </a:cxn>
              <a:cxn ang="0">
                <a:pos x="connsiteX44844" y="connsiteY44844"/>
              </a:cxn>
              <a:cxn ang="0">
                <a:pos x="connsiteX44845" y="connsiteY44845"/>
              </a:cxn>
              <a:cxn ang="0">
                <a:pos x="connsiteX44846" y="connsiteY44846"/>
              </a:cxn>
              <a:cxn ang="0">
                <a:pos x="connsiteX44847" y="connsiteY44847"/>
              </a:cxn>
              <a:cxn ang="0">
                <a:pos x="connsiteX44848" y="connsiteY44848"/>
              </a:cxn>
              <a:cxn ang="0">
                <a:pos x="connsiteX44849" y="connsiteY44849"/>
              </a:cxn>
              <a:cxn ang="0">
                <a:pos x="connsiteX44850" y="connsiteY44850"/>
              </a:cxn>
              <a:cxn ang="0">
                <a:pos x="connsiteX44851" y="connsiteY44851"/>
              </a:cxn>
              <a:cxn ang="0">
                <a:pos x="connsiteX44852" y="connsiteY44852"/>
              </a:cxn>
              <a:cxn ang="0">
                <a:pos x="connsiteX44853" y="connsiteY44853"/>
              </a:cxn>
              <a:cxn ang="0">
                <a:pos x="connsiteX44854" y="connsiteY44854"/>
              </a:cxn>
              <a:cxn ang="0">
                <a:pos x="connsiteX44855" y="connsiteY44855"/>
              </a:cxn>
              <a:cxn ang="0">
                <a:pos x="connsiteX44856" y="connsiteY44856"/>
              </a:cxn>
              <a:cxn ang="0">
                <a:pos x="connsiteX44857" y="connsiteY44857"/>
              </a:cxn>
              <a:cxn ang="0">
                <a:pos x="connsiteX44858" y="connsiteY44858"/>
              </a:cxn>
              <a:cxn ang="0">
                <a:pos x="connsiteX44859" y="connsiteY44859"/>
              </a:cxn>
              <a:cxn ang="0">
                <a:pos x="connsiteX44860" y="connsiteY44860"/>
              </a:cxn>
              <a:cxn ang="0">
                <a:pos x="connsiteX44861" y="connsiteY44861"/>
              </a:cxn>
              <a:cxn ang="0">
                <a:pos x="connsiteX44862" y="connsiteY44862"/>
              </a:cxn>
              <a:cxn ang="0">
                <a:pos x="connsiteX44863" y="connsiteY44863"/>
              </a:cxn>
              <a:cxn ang="0">
                <a:pos x="connsiteX44864" y="connsiteY44864"/>
              </a:cxn>
              <a:cxn ang="0">
                <a:pos x="connsiteX44865" y="connsiteY44865"/>
              </a:cxn>
              <a:cxn ang="0">
                <a:pos x="connsiteX44866" y="connsiteY44866"/>
              </a:cxn>
              <a:cxn ang="0">
                <a:pos x="connsiteX44867" y="connsiteY44867"/>
              </a:cxn>
              <a:cxn ang="0">
                <a:pos x="connsiteX44868" y="connsiteY44868"/>
              </a:cxn>
              <a:cxn ang="0">
                <a:pos x="connsiteX44869" y="connsiteY44869"/>
              </a:cxn>
              <a:cxn ang="0">
                <a:pos x="connsiteX44870" y="connsiteY44870"/>
              </a:cxn>
              <a:cxn ang="0">
                <a:pos x="connsiteX44871" y="connsiteY44871"/>
              </a:cxn>
              <a:cxn ang="0">
                <a:pos x="connsiteX44872" y="connsiteY44872"/>
              </a:cxn>
              <a:cxn ang="0">
                <a:pos x="connsiteX44873" y="connsiteY44873"/>
              </a:cxn>
              <a:cxn ang="0">
                <a:pos x="connsiteX44874" y="connsiteY44874"/>
              </a:cxn>
              <a:cxn ang="0">
                <a:pos x="connsiteX44875" y="connsiteY44875"/>
              </a:cxn>
              <a:cxn ang="0">
                <a:pos x="connsiteX44876" y="connsiteY44876"/>
              </a:cxn>
              <a:cxn ang="0">
                <a:pos x="connsiteX44877" y="connsiteY44877"/>
              </a:cxn>
              <a:cxn ang="0">
                <a:pos x="connsiteX44878" y="connsiteY44878"/>
              </a:cxn>
              <a:cxn ang="0">
                <a:pos x="connsiteX44879" y="connsiteY44879"/>
              </a:cxn>
              <a:cxn ang="0">
                <a:pos x="connsiteX44880" y="connsiteY44880"/>
              </a:cxn>
              <a:cxn ang="0">
                <a:pos x="connsiteX44881" y="connsiteY44881"/>
              </a:cxn>
              <a:cxn ang="0">
                <a:pos x="connsiteX44882" y="connsiteY44882"/>
              </a:cxn>
              <a:cxn ang="0">
                <a:pos x="connsiteX44883" y="connsiteY44883"/>
              </a:cxn>
              <a:cxn ang="0">
                <a:pos x="connsiteX44884" y="connsiteY44884"/>
              </a:cxn>
              <a:cxn ang="0">
                <a:pos x="connsiteX44885" y="connsiteY44885"/>
              </a:cxn>
              <a:cxn ang="0">
                <a:pos x="connsiteX44886" y="connsiteY44886"/>
              </a:cxn>
              <a:cxn ang="0">
                <a:pos x="connsiteX44887" y="connsiteY44887"/>
              </a:cxn>
              <a:cxn ang="0">
                <a:pos x="connsiteX44888" y="connsiteY44888"/>
              </a:cxn>
              <a:cxn ang="0">
                <a:pos x="connsiteX44889" y="connsiteY44889"/>
              </a:cxn>
              <a:cxn ang="0">
                <a:pos x="connsiteX44890" y="connsiteY44890"/>
              </a:cxn>
              <a:cxn ang="0">
                <a:pos x="connsiteX44891" y="connsiteY44891"/>
              </a:cxn>
              <a:cxn ang="0">
                <a:pos x="connsiteX44892" y="connsiteY44892"/>
              </a:cxn>
              <a:cxn ang="0">
                <a:pos x="connsiteX44893" y="connsiteY44893"/>
              </a:cxn>
              <a:cxn ang="0">
                <a:pos x="connsiteX44894" y="connsiteY44894"/>
              </a:cxn>
              <a:cxn ang="0">
                <a:pos x="connsiteX44895" y="connsiteY44895"/>
              </a:cxn>
              <a:cxn ang="0">
                <a:pos x="connsiteX44896" y="connsiteY44896"/>
              </a:cxn>
              <a:cxn ang="0">
                <a:pos x="connsiteX44897" y="connsiteY44897"/>
              </a:cxn>
              <a:cxn ang="0">
                <a:pos x="connsiteX44898" y="connsiteY44898"/>
              </a:cxn>
              <a:cxn ang="0">
                <a:pos x="connsiteX44899" y="connsiteY44899"/>
              </a:cxn>
              <a:cxn ang="0">
                <a:pos x="connsiteX44900" y="connsiteY44900"/>
              </a:cxn>
              <a:cxn ang="0">
                <a:pos x="connsiteX44901" y="connsiteY44901"/>
              </a:cxn>
              <a:cxn ang="0">
                <a:pos x="connsiteX44902" y="connsiteY44902"/>
              </a:cxn>
              <a:cxn ang="0">
                <a:pos x="connsiteX44903" y="connsiteY44903"/>
              </a:cxn>
              <a:cxn ang="0">
                <a:pos x="connsiteX44904" y="connsiteY44904"/>
              </a:cxn>
              <a:cxn ang="0">
                <a:pos x="connsiteX44905" y="connsiteY44905"/>
              </a:cxn>
              <a:cxn ang="0">
                <a:pos x="connsiteX44906" y="connsiteY44906"/>
              </a:cxn>
              <a:cxn ang="0">
                <a:pos x="connsiteX44907" y="connsiteY44907"/>
              </a:cxn>
              <a:cxn ang="0">
                <a:pos x="connsiteX44908" y="connsiteY44908"/>
              </a:cxn>
              <a:cxn ang="0">
                <a:pos x="connsiteX44909" y="connsiteY44909"/>
              </a:cxn>
              <a:cxn ang="0">
                <a:pos x="connsiteX44910" y="connsiteY44910"/>
              </a:cxn>
              <a:cxn ang="0">
                <a:pos x="connsiteX44911" y="connsiteY44911"/>
              </a:cxn>
              <a:cxn ang="0">
                <a:pos x="connsiteX44912" y="connsiteY44912"/>
              </a:cxn>
              <a:cxn ang="0">
                <a:pos x="connsiteX44913" y="connsiteY44913"/>
              </a:cxn>
              <a:cxn ang="0">
                <a:pos x="connsiteX44914" y="connsiteY44914"/>
              </a:cxn>
              <a:cxn ang="0">
                <a:pos x="connsiteX44915" y="connsiteY44915"/>
              </a:cxn>
              <a:cxn ang="0">
                <a:pos x="connsiteX44916" y="connsiteY44916"/>
              </a:cxn>
              <a:cxn ang="0">
                <a:pos x="connsiteX44917" y="connsiteY44917"/>
              </a:cxn>
              <a:cxn ang="0">
                <a:pos x="connsiteX44918" y="connsiteY44918"/>
              </a:cxn>
              <a:cxn ang="0">
                <a:pos x="connsiteX44919" y="connsiteY44919"/>
              </a:cxn>
              <a:cxn ang="0">
                <a:pos x="connsiteX44920" y="connsiteY44920"/>
              </a:cxn>
              <a:cxn ang="0">
                <a:pos x="connsiteX44921" y="connsiteY44921"/>
              </a:cxn>
              <a:cxn ang="0">
                <a:pos x="connsiteX44922" y="connsiteY44922"/>
              </a:cxn>
              <a:cxn ang="0">
                <a:pos x="connsiteX44923" y="connsiteY44923"/>
              </a:cxn>
              <a:cxn ang="0">
                <a:pos x="connsiteX44924" y="connsiteY44924"/>
              </a:cxn>
              <a:cxn ang="0">
                <a:pos x="connsiteX44925" y="connsiteY44925"/>
              </a:cxn>
              <a:cxn ang="0">
                <a:pos x="connsiteX44926" y="connsiteY44926"/>
              </a:cxn>
              <a:cxn ang="0">
                <a:pos x="connsiteX44927" y="connsiteY44927"/>
              </a:cxn>
              <a:cxn ang="0">
                <a:pos x="connsiteX44928" y="connsiteY44928"/>
              </a:cxn>
              <a:cxn ang="0">
                <a:pos x="connsiteX44929" y="connsiteY44929"/>
              </a:cxn>
              <a:cxn ang="0">
                <a:pos x="connsiteX44930" y="connsiteY44930"/>
              </a:cxn>
              <a:cxn ang="0">
                <a:pos x="connsiteX44931" y="connsiteY44931"/>
              </a:cxn>
              <a:cxn ang="0">
                <a:pos x="connsiteX44932" y="connsiteY44932"/>
              </a:cxn>
              <a:cxn ang="0">
                <a:pos x="connsiteX44933" y="connsiteY44933"/>
              </a:cxn>
              <a:cxn ang="0">
                <a:pos x="connsiteX44934" y="connsiteY44934"/>
              </a:cxn>
              <a:cxn ang="0">
                <a:pos x="connsiteX44935" y="connsiteY44935"/>
              </a:cxn>
              <a:cxn ang="0">
                <a:pos x="connsiteX44936" y="connsiteY44936"/>
              </a:cxn>
              <a:cxn ang="0">
                <a:pos x="connsiteX44937" y="connsiteY44937"/>
              </a:cxn>
              <a:cxn ang="0">
                <a:pos x="connsiteX44938" y="connsiteY44938"/>
              </a:cxn>
              <a:cxn ang="0">
                <a:pos x="connsiteX44939" y="connsiteY44939"/>
              </a:cxn>
              <a:cxn ang="0">
                <a:pos x="connsiteX44940" y="connsiteY44940"/>
              </a:cxn>
              <a:cxn ang="0">
                <a:pos x="connsiteX44941" y="connsiteY44941"/>
              </a:cxn>
              <a:cxn ang="0">
                <a:pos x="connsiteX44942" y="connsiteY44942"/>
              </a:cxn>
              <a:cxn ang="0">
                <a:pos x="connsiteX44943" y="connsiteY44943"/>
              </a:cxn>
              <a:cxn ang="0">
                <a:pos x="connsiteX44944" y="connsiteY44944"/>
              </a:cxn>
              <a:cxn ang="0">
                <a:pos x="connsiteX44945" y="connsiteY44945"/>
              </a:cxn>
              <a:cxn ang="0">
                <a:pos x="connsiteX44946" y="connsiteY44946"/>
              </a:cxn>
              <a:cxn ang="0">
                <a:pos x="connsiteX44947" y="connsiteY44947"/>
              </a:cxn>
              <a:cxn ang="0">
                <a:pos x="connsiteX44948" y="connsiteY44948"/>
              </a:cxn>
              <a:cxn ang="0">
                <a:pos x="connsiteX44949" y="connsiteY44949"/>
              </a:cxn>
              <a:cxn ang="0">
                <a:pos x="connsiteX44950" y="connsiteY44950"/>
              </a:cxn>
              <a:cxn ang="0">
                <a:pos x="connsiteX44951" y="connsiteY44951"/>
              </a:cxn>
              <a:cxn ang="0">
                <a:pos x="connsiteX44952" y="connsiteY44952"/>
              </a:cxn>
              <a:cxn ang="0">
                <a:pos x="connsiteX44953" y="connsiteY44953"/>
              </a:cxn>
              <a:cxn ang="0">
                <a:pos x="connsiteX44954" y="connsiteY44954"/>
              </a:cxn>
              <a:cxn ang="0">
                <a:pos x="connsiteX44955" y="connsiteY44955"/>
              </a:cxn>
              <a:cxn ang="0">
                <a:pos x="connsiteX44956" y="connsiteY44956"/>
              </a:cxn>
              <a:cxn ang="0">
                <a:pos x="connsiteX44957" y="connsiteY44957"/>
              </a:cxn>
              <a:cxn ang="0">
                <a:pos x="connsiteX44958" y="connsiteY44958"/>
              </a:cxn>
              <a:cxn ang="0">
                <a:pos x="connsiteX44959" y="connsiteY44959"/>
              </a:cxn>
              <a:cxn ang="0">
                <a:pos x="connsiteX44960" y="connsiteY44960"/>
              </a:cxn>
              <a:cxn ang="0">
                <a:pos x="connsiteX44961" y="connsiteY44961"/>
              </a:cxn>
              <a:cxn ang="0">
                <a:pos x="connsiteX44962" y="connsiteY44962"/>
              </a:cxn>
              <a:cxn ang="0">
                <a:pos x="connsiteX44963" y="connsiteY44963"/>
              </a:cxn>
              <a:cxn ang="0">
                <a:pos x="connsiteX44964" y="connsiteY44964"/>
              </a:cxn>
              <a:cxn ang="0">
                <a:pos x="connsiteX44965" y="connsiteY44965"/>
              </a:cxn>
              <a:cxn ang="0">
                <a:pos x="connsiteX44966" y="connsiteY44966"/>
              </a:cxn>
              <a:cxn ang="0">
                <a:pos x="connsiteX44967" y="connsiteY44967"/>
              </a:cxn>
              <a:cxn ang="0">
                <a:pos x="connsiteX44968" y="connsiteY44968"/>
              </a:cxn>
              <a:cxn ang="0">
                <a:pos x="connsiteX44969" y="connsiteY44969"/>
              </a:cxn>
              <a:cxn ang="0">
                <a:pos x="connsiteX44970" y="connsiteY44970"/>
              </a:cxn>
              <a:cxn ang="0">
                <a:pos x="connsiteX44971" y="connsiteY44971"/>
              </a:cxn>
              <a:cxn ang="0">
                <a:pos x="connsiteX44972" y="connsiteY44972"/>
              </a:cxn>
              <a:cxn ang="0">
                <a:pos x="connsiteX44973" y="connsiteY44973"/>
              </a:cxn>
              <a:cxn ang="0">
                <a:pos x="connsiteX44974" y="connsiteY44974"/>
              </a:cxn>
              <a:cxn ang="0">
                <a:pos x="connsiteX44975" y="connsiteY44975"/>
              </a:cxn>
              <a:cxn ang="0">
                <a:pos x="connsiteX44976" y="connsiteY44976"/>
              </a:cxn>
              <a:cxn ang="0">
                <a:pos x="connsiteX44977" y="connsiteY44977"/>
              </a:cxn>
              <a:cxn ang="0">
                <a:pos x="connsiteX44978" y="connsiteY44978"/>
              </a:cxn>
              <a:cxn ang="0">
                <a:pos x="connsiteX44979" y="connsiteY44979"/>
              </a:cxn>
              <a:cxn ang="0">
                <a:pos x="connsiteX44980" y="connsiteY44980"/>
              </a:cxn>
              <a:cxn ang="0">
                <a:pos x="connsiteX44981" y="connsiteY44981"/>
              </a:cxn>
              <a:cxn ang="0">
                <a:pos x="connsiteX44982" y="connsiteY44982"/>
              </a:cxn>
              <a:cxn ang="0">
                <a:pos x="connsiteX44983" y="connsiteY44983"/>
              </a:cxn>
              <a:cxn ang="0">
                <a:pos x="connsiteX44984" y="connsiteY44984"/>
              </a:cxn>
              <a:cxn ang="0">
                <a:pos x="connsiteX44985" y="connsiteY44985"/>
              </a:cxn>
              <a:cxn ang="0">
                <a:pos x="connsiteX44986" y="connsiteY44986"/>
              </a:cxn>
              <a:cxn ang="0">
                <a:pos x="connsiteX44987" y="connsiteY44987"/>
              </a:cxn>
              <a:cxn ang="0">
                <a:pos x="connsiteX44988" y="connsiteY44988"/>
              </a:cxn>
              <a:cxn ang="0">
                <a:pos x="connsiteX44989" y="connsiteY44989"/>
              </a:cxn>
              <a:cxn ang="0">
                <a:pos x="connsiteX44990" y="connsiteY44990"/>
              </a:cxn>
              <a:cxn ang="0">
                <a:pos x="connsiteX44991" y="connsiteY44991"/>
              </a:cxn>
              <a:cxn ang="0">
                <a:pos x="connsiteX44992" y="connsiteY44992"/>
              </a:cxn>
              <a:cxn ang="0">
                <a:pos x="connsiteX44993" y="connsiteY44993"/>
              </a:cxn>
              <a:cxn ang="0">
                <a:pos x="connsiteX44994" y="connsiteY44994"/>
              </a:cxn>
              <a:cxn ang="0">
                <a:pos x="connsiteX44995" y="connsiteY44995"/>
              </a:cxn>
              <a:cxn ang="0">
                <a:pos x="connsiteX44996" y="connsiteY44996"/>
              </a:cxn>
              <a:cxn ang="0">
                <a:pos x="connsiteX44997" y="connsiteY44997"/>
              </a:cxn>
              <a:cxn ang="0">
                <a:pos x="connsiteX44998" y="connsiteY44998"/>
              </a:cxn>
              <a:cxn ang="0">
                <a:pos x="connsiteX44999" y="connsiteY44999"/>
              </a:cxn>
              <a:cxn ang="0">
                <a:pos x="connsiteX45000" y="connsiteY45000"/>
              </a:cxn>
              <a:cxn ang="0">
                <a:pos x="connsiteX45001" y="connsiteY45001"/>
              </a:cxn>
              <a:cxn ang="0">
                <a:pos x="connsiteX45002" y="connsiteY45002"/>
              </a:cxn>
              <a:cxn ang="0">
                <a:pos x="connsiteX45003" y="connsiteY45003"/>
              </a:cxn>
              <a:cxn ang="0">
                <a:pos x="connsiteX45004" y="connsiteY45004"/>
              </a:cxn>
              <a:cxn ang="0">
                <a:pos x="connsiteX45005" y="connsiteY45005"/>
              </a:cxn>
              <a:cxn ang="0">
                <a:pos x="connsiteX45006" y="connsiteY45006"/>
              </a:cxn>
              <a:cxn ang="0">
                <a:pos x="connsiteX45007" y="connsiteY45007"/>
              </a:cxn>
              <a:cxn ang="0">
                <a:pos x="connsiteX45008" y="connsiteY45008"/>
              </a:cxn>
              <a:cxn ang="0">
                <a:pos x="connsiteX45009" y="connsiteY45009"/>
              </a:cxn>
              <a:cxn ang="0">
                <a:pos x="connsiteX45010" y="connsiteY45010"/>
              </a:cxn>
              <a:cxn ang="0">
                <a:pos x="connsiteX45011" y="connsiteY45011"/>
              </a:cxn>
              <a:cxn ang="0">
                <a:pos x="connsiteX45012" y="connsiteY45012"/>
              </a:cxn>
              <a:cxn ang="0">
                <a:pos x="connsiteX45013" y="connsiteY45013"/>
              </a:cxn>
              <a:cxn ang="0">
                <a:pos x="connsiteX45014" y="connsiteY45014"/>
              </a:cxn>
              <a:cxn ang="0">
                <a:pos x="connsiteX45015" y="connsiteY45015"/>
              </a:cxn>
              <a:cxn ang="0">
                <a:pos x="connsiteX45016" y="connsiteY45016"/>
              </a:cxn>
              <a:cxn ang="0">
                <a:pos x="connsiteX45017" y="connsiteY45017"/>
              </a:cxn>
              <a:cxn ang="0">
                <a:pos x="connsiteX45018" y="connsiteY45018"/>
              </a:cxn>
              <a:cxn ang="0">
                <a:pos x="connsiteX45019" y="connsiteY45019"/>
              </a:cxn>
              <a:cxn ang="0">
                <a:pos x="connsiteX45020" y="connsiteY45020"/>
              </a:cxn>
              <a:cxn ang="0">
                <a:pos x="connsiteX45021" y="connsiteY45021"/>
              </a:cxn>
              <a:cxn ang="0">
                <a:pos x="connsiteX45022" y="connsiteY45022"/>
              </a:cxn>
              <a:cxn ang="0">
                <a:pos x="connsiteX45023" y="connsiteY45023"/>
              </a:cxn>
              <a:cxn ang="0">
                <a:pos x="connsiteX45024" y="connsiteY45024"/>
              </a:cxn>
              <a:cxn ang="0">
                <a:pos x="connsiteX45025" y="connsiteY45025"/>
              </a:cxn>
              <a:cxn ang="0">
                <a:pos x="connsiteX45026" y="connsiteY45026"/>
              </a:cxn>
              <a:cxn ang="0">
                <a:pos x="connsiteX45027" y="connsiteY45027"/>
              </a:cxn>
              <a:cxn ang="0">
                <a:pos x="connsiteX45028" y="connsiteY45028"/>
              </a:cxn>
              <a:cxn ang="0">
                <a:pos x="connsiteX45029" y="connsiteY45029"/>
              </a:cxn>
              <a:cxn ang="0">
                <a:pos x="connsiteX45030" y="connsiteY45030"/>
              </a:cxn>
              <a:cxn ang="0">
                <a:pos x="connsiteX45031" y="connsiteY45031"/>
              </a:cxn>
              <a:cxn ang="0">
                <a:pos x="connsiteX45032" y="connsiteY45032"/>
              </a:cxn>
              <a:cxn ang="0">
                <a:pos x="connsiteX45033" y="connsiteY45033"/>
              </a:cxn>
              <a:cxn ang="0">
                <a:pos x="connsiteX45034" y="connsiteY45034"/>
              </a:cxn>
              <a:cxn ang="0">
                <a:pos x="connsiteX45035" y="connsiteY45035"/>
              </a:cxn>
              <a:cxn ang="0">
                <a:pos x="connsiteX45036" y="connsiteY45036"/>
              </a:cxn>
              <a:cxn ang="0">
                <a:pos x="connsiteX45037" y="connsiteY45037"/>
              </a:cxn>
              <a:cxn ang="0">
                <a:pos x="connsiteX45038" y="connsiteY45038"/>
              </a:cxn>
              <a:cxn ang="0">
                <a:pos x="connsiteX45039" y="connsiteY45039"/>
              </a:cxn>
              <a:cxn ang="0">
                <a:pos x="connsiteX45040" y="connsiteY45040"/>
              </a:cxn>
              <a:cxn ang="0">
                <a:pos x="connsiteX45041" y="connsiteY45041"/>
              </a:cxn>
              <a:cxn ang="0">
                <a:pos x="connsiteX45042" y="connsiteY45042"/>
              </a:cxn>
              <a:cxn ang="0">
                <a:pos x="connsiteX45043" y="connsiteY45043"/>
              </a:cxn>
              <a:cxn ang="0">
                <a:pos x="connsiteX45044" y="connsiteY45044"/>
              </a:cxn>
              <a:cxn ang="0">
                <a:pos x="connsiteX45045" y="connsiteY45045"/>
              </a:cxn>
              <a:cxn ang="0">
                <a:pos x="connsiteX45046" y="connsiteY45046"/>
              </a:cxn>
              <a:cxn ang="0">
                <a:pos x="connsiteX45047" y="connsiteY45047"/>
              </a:cxn>
              <a:cxn ang="0">
                <a:pos x="connsiteX45048" y="connsiteY45048"/>
              </a:cxn>
              <a:cxn ang="0">
                <a:pos x="connsiteX45049" y="connsiteY45049"/>
              </a:cxn>
              <a:cxn ang="0">
                <a:pos x="connsiteX45050" y="connsiteY45050"/>
              </a:cxn>
              <a:cxn ang="0">
                <a:pos x="connsiteX45051" y="connsiteY45051"/>
              </a:cxn>
              <a:cxn ang="0">
                <a:pos x="connsiteX45052" y="connsiteY45052"/>
              </a:cxn>
              <a:cxn ang="0">
                <a:pos x="connsiteX45053" y="connsiteY45053"/>
              </a:cxn>
              <a:cxn ang="0">
                <a:pos x="connsiteX45054" y="connsiteY45054"/>
              </a:cxn>
              <a:cxn ang="0">
                <a:pos x="connsiteX45055" y="connsiteY45055"/>
              </a:cxn>
              <a:cxn ang="0">
                <a:pos x="connsiteX45056" y="connsiteY45056"/>
              </a:cxn>
              <a:cxn ang="0">
                <a:pos x="connsiteX45057" y="connsiteY45057"/>
              </a:cxn>
              <a:cxn ang="0">
                <a:pos x="connsiteX45058" y="connsiteY45058"/>
              </a:cxn>
              <a:cxn ang="0">
                <a:pos x="connsiteX45059" y="connsiteY45059"/>
              </a:cxn>
              <a:cxn ang="0">
                <a:pos x="connsiteX45060" y="connsiteY45060"/>
              </a:cxn>
              <a:cxn ang="0">
                <a:pos x="connsiteX45061" y="connsiteY45061"/>
              </a:cxn>
              <a:cxn ang="0">
                <a:pos x="connsiteX45062" y="connsiteY45062"/>
              </a:cxn>
              <a:cxn ang="0">
                <a:pos x="connsiteX45063" y="connsiteY45063"/>
              </a:cxn>
              <a:cxn ang="0">
                <a:pos x="connsiteX45064" y="connsiteY45064"/>
              </a:cxn>
              <a:cxn ang="0">
                <a:pos x="connsiteX45065" y="connsiteY45065"/>
              </a:cxn>
              <a:cxn ang="0">
                <a:pos x="connsiteX45066" y="connsiteY45066"/>
              </a:cxn>
              <a:cxn ang="0">
                <a:pos x="connsiteX45067" y="connsiteY45067"/>
              </a:cxn>
              <a:cxn ang="0">
                <a:pos x="connsiteX45068" y="connsiteY45068"/>
              </a:cxn>
              <a:cxn ang="0">
                <a:pos x="connsiteX45069" y="connsiteY45069"/>
              </a:cxn>
              <a:cxn ang="0">
                <a:pos x="connsiteX45070" y="connsiteY45070"/>
              </a:cxn>
              <a:cxn ang="0">
                <a:pos x="connsiteX45071" y="connsiteY45071"/>
              </a:cxn>
              <a:cxn ang="0">
                <a:pos x="connsiteX45072" y="connsiteY45072"/>
              </a:cxn>
              <a:cxn ang="0">
                <a:pos x="connsiteX45073" y="connsiteY45073"/>
              </a:cxn>
              <a:cxn ang="0">
                <a:pos x="connsiteX45074" y="connsiteY45074"/>
              </a:cxn>
              <a:cxn ang="0">
                <a:pos x="connsiteX45075" y="connsiteY45075"/>
              </a:cxn>
              <a:cxn ang="0">
                <a:pos x="connsiteX45076" y="connsiteY45076"/>
              </a:cxn>
              <a:cxn ang="0">
                <a:pos x="connsiteX45077" y="connsiteY45077"/>
              </a:cxn>
              <a:cxn ang="0">
                <a:pos x="connsiteX45078" y="connsiteY45078"/>
              </a:cxn>
              <a:cxn ang="0">
                <a:pos x="connsiteX45079" y="connsiteY45079"/>
              </a:cxn>
              <a:cxn ang="0">
                <a:pos x="connsiteX45080" y="connsiteY45080"/>
              </a:cxn>
              <a:cxn ang="0">
                <a:pos x="connsiteX45081" y="connsiteY45081"/>
              </a:cxn>
              <a:cxn ang="0">
                <a:pos x="connsiteX45082" y="connsiteY45082"/>
              </a:cxn>
              <a:cxn ang="0">
                <a:pos x="connsiteX45083" y="connsiteY45083"/>
              </a:cxn>
              <a:cxn ang="0">
                <a:pos x="connsiteX45084" y="connsiteY45084"/>
              </a:cxn>
              <a:cxn ang="0">
                <a:pos x="connsiteX45085" y="connsiteY45085"/>
              </a:cxn>
              <a:cxn ang="0">
                <a:pos x="connsiteX45086" y="connsiteY45086"/>
              </a:cxn>
              <a:cxn ang="0">
                <a:pos x="connsiteX45087" y="connsiteY45087"/>
              </a:cxn>
              <a:cxn ang="0">
                <a:pos x="connsiteX45088" y="connsiteY45088"/>
              </a:cxn>
              <a:cxn ang="0">
                <a:pos x="connsiteX45089" y="connsiteY45089"/>
              </a:cxn>
              <a:cxn ang="0">
                <a:pos x="connsiteX45090" y="connsiteY45090"/>
              </a:cxn>
              <a:cxn ang="0">
                <a:pos x="connsiteX45091" y="connsiteY45091"/>
              </a:cxn>
              <a:cxn ang="0">
                <a:pos x="connsiteX45092" y="connsiteY45092"/>
              </a:cxn>
              <a:cxn ang="0">
                <a:pos x="connsiteX45093" y="connsiteY45093"/>
              </a:cxn>
              <a:cxn ang="0">
                <a:pos x="connsiteX45094" y="connsiteY45094"/>
              </a:cxn>
              <a:cxn ang="0">
                <a:pos x="connsiteX45095" y="connsiteY45095"/>
              </a:cxn>
              <a:cxn ang="0">
                <a:pos x="connsiteX45096" y="connsiteY45096"/>
              </a:cxn>
              <a:cxn ang="0">
                <a:pos x="connsiteX45097" y="connsiteY45097"/>
              </a:cxn>
              <a:cxn ang="0">
                <a:pos x="connsiteX45098" y="connsiteY45098"/>
              </a:cxn>
              <a:cxn ang="0">
                <a:pos x="connsiteX45099" y="connsiteY45099"/>
              </a:cxn>
              <a:cxn ang="0">
                <a:pos x="connsiteX45100" y="connsiteY45100"/>
              </a:cxn>
              <a:cxn ang="0">
                <a:pos x="connsiteX45101" y="connsiteY45101"/>
              </a:cxn>
              <a:cxn ang="0">
                <a:pos x="connsiteX45102" y="connsiteY45102"/>
              </a:cxn>
              <a:cxn ang="0">
                <a:pos x="connsiteX45103" y="connsiteY45103"/>
              </a:cxn>
              <a:cxn ang="0">
                <a:pos x="connsiteX45104" y="connsiteY45104"/>
              </a:cxn>
              <a:cxn ang="0">
                <a:pos x="connsiteX45105" y="connsiteY45105"/>
              </a:cxn>
              <a:cxn ang="0">
                <a:pos x="connsiteX45106" y="connsiteY45106"/>
              </a:cxn>
              <a:cxn ang="0">
                <a:pos x="connsiteX45107" y="connsiteY45107"/>
              </a:cxn>
              <a:cxn ang="0">
                <a:pos x="connsiteX45108" y="connsiteY45108"/>
              </a:cxn>
              <a:cxn ang="0">
                <a:pos x="connsiteX45109" y="connsiteY45109"/>
              </a:cxn>
              <a:cxn ang="0">
                <a:pos x="connsiteX45110" y="connsiteY45110"/>
              </a:cxn>
              <a:cxn ang="0">
                <a:pos x="connsiteX45111" y="connsiteY45111"/>
              </a:cxn>
              <a:cxn ang="0">
                <a:pos x="connsiteX45112" y="connsiteY45112"/>
              </a:cxn>
              <a:cxn ang="0">
                <a:pos x="connsiteX45113" y="connsiteY45113"/>
              </a:cxn>
              <a:cxn ang="0">
                <a:pos x="connsiteX45114" y="connsiteY45114"/>
              </a:cxn>
              <a:cxn ang="0">
                <a:pos x="connsiteX45115" y="connsiteY45115"/>
              </a:cxn>
              <a:cxn ang="0">
                <a:pos x="connsiteX45116" y="connsiteY45116"/>
              </a:cxn>
              <a:cxn ang="0">
                <a:pos x="connsiteX45117" y="connsiteY45117"/>
              </a:cxn>
              <a:cxn ang="0">
                <a:pos x="connsiteX45118" y="connsiteY45118"/>
              </a:cxn>
              <a:cxn ang="0">
                <a:pos x="connsiteX45119" y="connsiteY45119"/>
              </a:cxn>
              <a:cxn ang="0">
                <a:pos x="connsiteX45120" y="connsiteY45120"/>
              </a:cxn>
              <a:cxn ang="0">
                <a:pos x="connsiteX45121" y="connsiteY45121"/>
              </a:cxn>
              <a:cxn ang="0">
                <a:pos x="connsiteX45122" y="connsiteY45122"/>
              </a:cxn>
              <a:cxn ang="0">
                <a:pos x="connsiteX45123" y="connsiteY45123"/>
              </a:cxn>
              <a:cxn ang="0">
                <a:pos x="connsiteX45124" y="connsiteY45124"/>
              </a:cxn>
              <a:cxn ang="0">
                <a:pos x="connsiteX45125" y="connsiteY45125"/>
              </a:cxn>
              <a:cxn ang="0">
                <a:pos x="connsiteX45126" y="connsiteY45126"/>
              </a:cxn>
              <a:cxn ang="0">
                <a:pos x="connsiteX45127" y="connsiteY45127"/>
              </a:cxn>
              <a:cxn ang="0">
                <a:pos x="connsiteX45128" y="connsiteY45128"/>
              </a:cxn>
              <a:cxn ang="0">
                <a:pos x="connsiteX45129" y="connsiteY45129"/>
              </a:cxn>
              <a:cxn ang="0">
                <a:pos x="connsiteX45130" y="connsiteY45130"/>
              </a:cxn>
              <a:cxn ang="0">
                <a:pos x="connsiteX45131" y="connsiteY45131"/>
              </a:cxn>
              <a:cxn ang="0">
                <a:pos x="connsiteX45132" y="connsiteY45132"/>
              </a:cxn>
              <a:cxn ang="0">
                <a:pos x="connsiteX45133" y="connsiteY45133"/>
              </a:cxn>
              <a:cxn ang="0">
                <a:pos x="connsiteX45134" y="connsiteY45134"/>
              </a:cxn>
              <a:cxn ang="0">
                <a:pos x="connsiteX45135" y="connsiteY45135"/>
              </a:cxn>
              <a:cxn ang="0">
                <a:pos x="connsiteX45136" y="connsiteY45136"/>
              </a:cxn>
              <a:cxn ang="0">
                <a:pos x="connsiteX45137" y="connsiteY45137"/>
              </a:cxn>
              <a:cxn ang="0">
                <a:pos x="connsiteX45138" y="connsiteY45138"/>
              </a:cxn>
              <a:cxn ang="0">
                <a:pos x="connsiteX45139" y="connsiteY45139"/>
              </a:cxn>
              <a:cxn ang="0">
                <a:pos x="connsiteX45140" y="connsiteY45140"/>
              </a:cxn>
              <a:cxn ang="0">
                <a:pos x="connsiteX45141" y="connsiteY45141"/>
              </a:cxn>
              <a:cxn ang="0">
                <a:pos x="connsiteX45142" y="connsiteY45142"/>
              </a:cxn>
              <a:cxn ang="0">
                <a:pos x="connsiteX45143" y="connsiteY45143"/>
              </a:cxn>
              <a:cxn ang="0">
                <a:pos x="connsiteX45144" y="connsiteY45144"/>
              </a:cxn>
              <a:cxn ang="0">
                <a:pos x="connsiteX45145" y="connsiteY45145"/>
              </a:cxn>
              <a:cxn ang="0">
                <a:pos x="connsiteX45146" y="connsiteY45146"/>
              </a:cxn>
              <a:cxn ang="0">
                <a:pos x="connsiteX45147" y="connsiteY45147"/>
              </a:cxn>
              <a:cxn ang="0">
                <a:pos x="connsiteX45148" y="connsiteY45148"/>
              </a:cxn>
              <a:cxn ang="0">
                <a:pos x="connsiteX45149" y="connsiteY45149"/>
              </a:cxn>
              <a:cxn ang="0">
                <a:pos x="connsiteX45150" y="connsiteY45150"/>
              </a:cxn>
              <a:cxn ang="0">
                <a:pos x="connsiteX45151" y="connsiteY45151"/>
              </a:cxn>
              <a:cxn ang="0">
                <a:pos x="connsiteX45152" y="connsiteY45152"/>
              </a:cxn>
              <a:cxn ang="0">
                <a:pos x="connsiteX45153" y="connsiteY45153"/>
              </a:cxn>
              <a:cxn ang="0">
                <a:pos x="connsiteX45154" y="connsiteY45154"/>
              </a:cxn>
              <a:cxn ang="0">
                <a:pos x="connsiteX45155" y="connsiteY45155"/>
              </a:cxn>
              <a:cxn ang="0">
                <a:pos x="connsiteX45156" y="connsiteY45156"/>
              </a:cxn>
              <a:cxn ang="0">
                <a:pos x="connsiteX45157" y="connsiteY45157"/>
              </a:cxn>
              <a:cxn ang="0">
                <a:pos x="connsiteX45158" y="connsiteY45158"/>
              </a:cxn>
              <a:cxn ang="0">
                <a:pos x="connsiteX45159" y="connsiteY45159"/>
              </a:cxn>
              <a:cxn ang="0">
                <a:pos x="connsiteX45160" y="connsiteY45160"/>
              </a:cxn>
              <a:cxn ang="0">
                <a:pos x="connsiteX45161" y="connsiteY45161"/>
              </a:cxn>
              <a:cxn ang="0">
                <a:pos x="connsiteX45162" y="connsiteY45162"/>
              </a:cxn>
              <a:cxn ang="0">
                <a:pos x="connsiteX45163" y="connsiteY45163"/>
              </a:cxn>
              <a:cxn ang="0">
                <a:pos x="connsiteX45164" y="connsiteY45164"/>
              </a:cxn>
              <a:cxn ang="0">
                <a:pos x="connsiteX45165" y="connsiteY45165"/>
              </a:cxn>
              <a:cxn ang="0">
                <a:pos x="connsiteX45166" y="connsiteY45166"/>
              </a:cxn>
              <a:cxn ang="0">
                <a:pos x="connsiteX45167" y="connsiteY45167"/>
              </a:cxn>
              <a:cxn ang="0">
                <a:pos x="connsiteX45168" y="connsiteY45168"/>
              </a:cxn>
              <a:cxn ang="0">
                <a:pos x="connsiteX45169" y="connsiteY45169"/>
              </a:cxn>
              <a:cxn ang="0">
                <a:pos x="connsiteX45170" y="connsiteY45170"/>
              </a:cxn>
              <a:cxn ang="0">
                <a:pos x="connsiteX45171" y="connsiteY45171"/>
              </a:cxn>
              <a:cxn ang="0">
                <a:pos x="connsiteX45172" y="connsiteY45172"/>
              </a:cxn>
              <a:cxn ang="0">
                <a:pos x="connsiteX45173" y="connsiteY45173"/>
              </a:cxn>
              <a:cxn ang="0">
                <a:pos x="connsiteX45174" y="connsiteY45174"/>
              </a:cxn>
              <a:cxn ang="0">
                <a:pos x="connsiteX45175" y="connsiteY45175"/>
              </a:cxn>
              <a:cxn ang="0">
                <a:pos x="connsiteX45176" y="connsiteY45176"/>
              </a:cxn>
              <a:cxn ang="0">
                <a:pos x="connsiteX45177" y="connsiteY45177"/>
              </a:cxn>
              <a:cxn ang="0">
                <a:pos x="connsiteX45178" y="connsiteY45178"/>
              </a:cxn>
              <a:cxn ang="0">
                <a:pos x="connsiteX45179" y="connsiteY45179"/>
              </a:cxn>
              <a:cxn ang="0">
                <a:pos x="connsiteX45180" y="connsiteY45180"/>
              </a:cxn>
              <a:cxn ang="0">
                <a:pos x="connsiteX45181" y="connsiteY45181"/>
              </a:cxn>
              <a:cxn ang="0">
                <a:pos x="connsiteX45182" y="connsiteY45182"/>
              </a:cxn>
              <a:cxn ang="0">
                <a:pos x="connsiteX45183" y="connsiteY45183"/>
              </a:cxn>
              <a:cxn ang="0">
                <a:pos x="connsiteX45184" y="connsiteY45184"/>
              </a:cxn>
              <a:cxn ang="0">
                <a:pos x="connsiteX45185" y="connsiteY45185"/>
              </a:cxn>
              <a:cxn ang="0">
                <a:pos x="connsiteX45186" y="connsiteY45186"/>
              </a:cxn>
              <a:cxn ang="0">
                <a:pos x="connsiteX45187" y="connsiteY45187"/>
              </a:cxn>
              <a:cxn ang="0">
                <a:pos x="connsiteX45188" y="connsiteY45188"/>
              </a:cxn>
              <a:cxn ang="0">
                <a:pos x="connsiteX45189" y="connsiteY45189"/>
              </a:cxn>
              <a:cxn ang="0">
                <a:pos x="connsiteX45190" y="connsiteY45190"/>
              </a:cxn>
              <a:cxn ang="0">
                <a:pos x="connsiteX45191" y="connsiteY45191"/>
              </a:cxn>
              <a:cxn ang="0">
                <a:pos x="connsiteX45192" y="connsiteY45192"/>
              </a:cxn>
              <a:cxn ang="0">
                <a:pos x="connsiteX45193" y="connsiteY45193"/>
              </a:cxn>
              <a:cxn ang="0">
                <a:pos x="connsiteX45194" y="connsiteY45194"/>
              </a:cxn>
              <a:cxn ang="0">
                <a:pos x="connsiteX45195" y="connsiteY45195"/>
              </a:cxn>
              <a:cxn ang="0">
                <a:pos x="connsiteX45196" y="connsiteY45196"/>
              </a:cxn>
              <a:cxn ang="0">
                <a:pos x="connsiteX45197" y="connsiteY45197"/>
              </a:cxn>
              <a:cxn ang="0">
                <a:pos x="connsiteX45198" y="connsiteY45198"/>
              </a:cxn>
              <a:cxn ang="0">
                <a:pos x="connsiteX45199" y="connsiteY45199"/>
              </a:cxn>
              <a:cxn ang="0">
                <a:pos x="connsiteX45200" y="connsiteY45200"/>
              </a:cxn>
              <a:cxn ang="0">
                <a:pos x="connsiteX45201" y="connsiteY45201"/>
              </a:cxn>
              <a:cxn ang="0">
                <a:pos x="connsiteX45202" y="connsiteY45202"/>
              </a:cxn>
              <a:cxn ang="0">
                <a:pos x="connsiteX45203" y="connsiteY45203"/>
              </a:cxn>
              <a:cxn ang="0">
                <a:pos x="connsiteX45204" y="connsiteY45204"/>
              </a:cxn>
              <a:cxn ang="0">
                <a:pos x="connsiteX45205" y="connsiteY45205"/>
              </a:cxn>
              <a:cxn ang="0">
                <a:pos x="connsiteX45206" y="connsiteY45206"/>
              </a:cxn>
              <a:cxn ang="0">
                <a:pos x="connsiteX45207" y="connsiteY45207"/>
              </a:cxn>
              <a:cxn ang="0">
                <a:pos x="connsiteX45208" y="connsiteY45208"/>
              </a:cxn>
              <a:cxn ang="0">
                <a:pos x="connsiteX45209" y="connsiteY45209"/>
              </a:cxn>
              <a:cxn ang="0">
                <a:pos x="connsiteX45210" y="connsiteY45210"/>
              </a:cxn>
              <a:cxn ang="0">
                <a:pos x="connsiteX45211" y="connsiteY45211"/>
              </a:cxn>
              <a:cxn ang="0">
                <a:pos x="connsiteX45212" y="connsiteY45212"/>
              </a:cxn>
              <a:cxn ang="0">
                <a:pos x="connsiteX45213" y="connsiteY45213"/>
              </a:cxn>
              <a:cxn ang="0">
                <a:pos x="connsiteX45214" y="connsiteY45214"/>
              </a:cxn>
              <a:cxn ang="0">
                <a:pos x="connsiteX45215" y="connsiteY45215"/>
              </a:cxn>
              <a:cxn ang="0">
                <a:pos x="connsiteX45216" y="connsiteY45216"/>
              </a:cxn>
              <a:cxn ang="0">
                <a:pos x="connsiteX45217" y="connsiteY45217"/>
              </a:cxn>
              <a:cxn ang="0">
                <a:pos x="connsiteX45218" y="connsiteY45218"/>
              </a:cxn>
              <a:cxn ang="0">
                <a:pos x="connsiteX45219" y="connsiteY45219"/>
              </a:cxn>
              <a:cxn ang="0">
                <a:pos x="connsiteX45220" y="connsiteY45220"/>
              </a:cxn>
              <a:cxn ang="0">
                <a:pos x="connsiteX45221" y="connsiteY45221"/>
              </a:cxn>
              <a:cxn ang="0">
                <a:pos x="connsiteX45222" y="connsiteY45222"/>
              </a:cxn>
              <a:cxn ang="0">
                <a:pos x="connsiteX45223" y="connsiteY45223"/>
              </a:cxn>
              <a:cxn ang="0">
                <a:pos x="connsiteX45224" y="connsiteY45224"/>
              </a:cxn>
              <a:cxn ang="0">
                <a:pos x="connsiteX45225" y="connsiteY45225"/>
              </a:cxn>
              <a:cxn ang="0">
                <a:pos x="connsiteX45226" y="connsiteY45226"/>
              </a:cxn>
              <a:cxn ang="0">
                <a:pos x="connsiteX45227" y="connsiteY45227"/>
              </a:cxn>
              <a:cxn ang="0">
                <a:pos x="connsiteX45228" y="connsiteY45228"/>
              </a:cxn>
              <a:cxn ang="0">
                <a:pos x="connsiteX45229" y="connsiteY45229"/>
              </a:cxn>
              <a:cxn ang="0">
                <a:pos x="connsiteX45230" y="connsiteY45230"/>
              </a:cxn>
              <a:cxn ang="0">
                <a:pos x="connsiteX45231" y="connsiteY45231"/>
              </a:cxn>
              <a:cxn ang="0">
                <a:pos x="connsiteX45232" y="connsiteY45232"/>
              </a:cxn>
              <a:cxn ang="0">
                <a:pos x="connsiteX45233" y="connsiteY45233"/>
              </a:cxn>
              <a:cxn ang="0">
                <a:pos x="connsiteX45234" y="connsiteY45234"/>
              </a:cxn>
              <a:cxn ang="0">
                <a:pos x="connsiteX45235" y="connsiteY45235"/>
              </a:cxn>
              <a:cxn ang="0">
                <a:pos x="connsiteX45236" y="connsiteY45236"/>
              </a:cxn>
              <a:cxn ang="0">
                <a:pos x="connsiteX45237" y="connsiteY45237"/>
              </a:cxn>
              <a:cxn ang="0">
                <a:pos x="connsiteX45238" y="connsiteY45238"/>
              </a:cxn>
              <a:cxn ang="0">
                <a:pos x="connsiteX45239" y="connsiteY45239"/>
              </a:cxn>
              <a:cxn ang="0">
                <a:pos x="connsiteX45240" y="connsiteY45240"/>
              </a:cxn>
              <a:cxn ang="0">
                <a:pos x="connsiteX45241" y="connsiteY45241"/>
              </a:cxn>
              <a:cxn ang="0">
                <a:pos x="connsiteX45242" y="connsiteY45242"/>
              </a:cxn>
              <a:cxn ang="0">
                <a:pos x="connsiteX45243" y="connsiteY45243"/>
              </a:cxn>
              <a:cxn ang="0">
                <a:pos x="connsiteX45244" y="connsiteY45244"/>
              </a:cxn>
              <a:cxn ang="0">
                <a:pos x="connsiteX45245" y="connsiteY45245"/>
              </a:cxn>
              <a:cxn ang="0">
                <a:pos x="connsiteX45246" y="connsiteY45246"/>
              </a:cxn>
              <a:cxn ang="0">
                <a:pos x="connsiteX45247" y="connsiteY45247"/>
              </a:cxn>
              <a:cxn ang="0">
                <a:pos x="connsiteX45248" y="connsiteY45248"/>
              </a:cxn>
              <a:cxn ang="0">
                <a:pos x="connsiteX45249" y="connsiteY45249"/>
              </a:cxn>
              <a:cxn ang="0">
                <a:pos x="connsiteX45250" y="connsiteY45250"/>
              </a:cxn>
              <a:cxn ang="0">
                <a:pos x="connsiteX45251" y="connsiteY45251"/>
              </a:cxn>
              <a:cxn ang="0">
                <a:pos x="connsiteX45252" y="connsiteY45252"/>
              </a:cxn>
              <a:cxn ang="0">
                <a:pos x="connsiteX45253" y="connsiteY45253"/>
              </a:cxn>
              <a:cxn ang="0">
                <a:pos x="connsiteX45254" y="connsiteY45254"/>
              </a:cxn>
              <a:cxn ang="0">
                <a:pos x="connsiteX45255" y="connsiteY45255"/>
              </a:cxn>
              <a:cxn ang="0">
                <a:pos x="connsiteX45256" y="connsiteY45256"/>
              </a:cxn>
              <a:cxn ang="0">
                <a:pos x="connsiteX45257" y="connsiteY45257"/>
              </a:cxn>
              <a:cxn ang="0">
                <a:pos x="connsiteX45258" y="connsiteY45258"/>
              </a:cxn>
              <a:cxn ang="0">
                <a:pos x="connsiteX45259" y="connsiteY45259"/>
              </a:cxn>
              <a:cxn ang="0">
                <a:pos x="connsiteX45260" y="connsiteY45260"/>
              </a:cxn>
              <a:cxn ang="0">
                <a:pos x="connsiteX45261" y="connsiteY45261"/>
              </a:cxn>
              <a:cxn ang="0">
                <a:pos x="connsiteX45262" y="connsiteY45262"/>
              </a:cxn>
              <a:cxn ang="0">
                <a:pos x="connsiteX45263" y="connsiteY45263"/>
              </a:cxn>
              <a:cxn ang="0">
                <a:pos x="connsiteX45264" y="connsiteY45264"/>
              </a:cxn>
              <a:cxn ang="0">
                <a:pos x="connsiteX45265" y="connsiteY45265"/>
              </a:cxn>
              <a:cxn ang="0">
                <a:pos x="connsiteX45266" y="connsiteY45266"/>
              </a:cxn>
              <a:cxn ang="0">
                <a:pos x="connsiteX45267" y="connsiteY45267"/>
              </a:cxn>
              <a:cxn ang="0">
                <a:pos x="connsiteX45268" y="connsiteY45268"/>
              </a:cxn>
              <a:cxn ang="0">
                <a:pos x="connsiteX45269" y="connsiteY45269"/>
              </a:cxn>
              <a:cxn ang="0">
                <a:pos x="connsiteX45270" y="connsiteY45270"/>
              </a:cxn>
              <a:cxn ang="0">
                <a:pos x="connsiteX45271" y="connsiteY45271"/>
              </a:cxn>
              <a:cxn ang="0">
                <a:pos x="connsiteX45272" y="connsiteY45272"/>
              </a:cxn>
              <a:cxn ang="0">
                <a:pos x="connsiteX45273" y="connsiteY45273"/>
              </a:cxn>
              <a:cxn ang="0">
                <a:pos x="connsiteX45274" y="connsiteY45274"/>
              </a:cxn>
              <a:cxn ang="0">
                <a:pos x="connsiteX45275" y="connsiteY45275"/>
              </a:cxn>
              <a:cxn ang="0">
                <a:pos x="connsiteX45276" y="connsiteY45276"/>
              </a:cxn>
              <a:cxn ang="0">
                <a:pos x="connsiteX45277" y="connsiteY45277"/>
              </a:cxn>
              <a:cxn ang="0">
                <a:pos x="connsiteX45278" y="connsiteY45278"/>
              </a:cxn>
              <a:cxn ang="0">
                <a:pos x="connsiteX45279" y="connsiteY45279"/>
              </a:cxn>
              <a:cxn ang="0">
                <a:pos x="connsiteX45280" y="connsiteY45280"/>
              </a:cxn>
              <a:cxn ang="0">
                <a:pos x="connsiteX45281" y="connsiteY45281"/>
              </a:cxn>
              <a:cxn ang="0">
                <a:pos x="connsiteX45282" y="connsiteY45282"/>
              </a:cxn>
              <a:cxn ang="0">
                <a:pos x="connsiteX45283" y="connsiteY45283"/>
              </a:cxn>
              <a:cxn ang="0">
                <a:pos x="connsiteX45284" y="connsiteY45284"/>
              </a:cxn>
              <a:cxn ang="0">
                <a:pos x="connsiteX45285" y="connsiteY45285"/>
              </a:cxn>
              <a:cxn ang="0">
                <a:pos x="connsiteX45286" y="connsiteY45286"/>
              </a:cxn>
              <a:cxn ang="0">
                <a:pos x="connsiteX45287" y="connsiteY45287"/>
              </a:cxn>
              <a:cxn ang="0">
                <a:pos x="connsiteX45288" y="connsiteY45288"/>
              </a:cxn>
              <a:cxn ang="0">
                <a:pos x="connsiteX45289" y="connsiteY45289"/>
              </a:cxn>
              <a:cxn ang="0">
                <a:pos x="connsiteX45290" y="connsiteY45290"/>
              </a:cxn>
              <a:cxn ang="0">
                <a:pos x="connsiteX45291" y="connsiteY45291"/>
              </a:cxn>
              <a:cxn ang="0">
                <a:pos x="connsiteX45292" y="connsiteY45292"/>
              </a:cxn>
              <a:cxn ang="0">
                <a:pos x="connsiteX45293" y="connsiteY45293"/>
              </a:cxn>
              <a:cxn ang="0">
                <a:pos x="connsiteX45294" y="connsiteY45294"/>
              </a:cxn>
              <a:cxn ang="0">
                <a:pos x="connsiteX45295" y="connsiteY45295"/>
              </a:cxn>
              <a:cxn ang="0">
                <a:pos x="connsiteX45296" y="connsiteY45296"/>
              </a:cxn>
              <a:cxn ang="0">
                <a:pos x="connsiteX45297" y="connsiteY45297"/>
              </a:cxn>
              <a:cxn ang="0">
                <a:pos x="connsiteX45298" y="connsiteY45298"/>
              </a:cxn>
              <a:cxn ang="0">
                <a:pos x="connsiteX45299" y="connsiteY45299"/>
              </a:cxn>
              <a:cxn ang="0">
                <a:pos x="connsiteX45300" y="connsiteY45300"/>
              </a:cxn>
              <a:cxn ang="0">
                <a:pos x="connsiteX45301" y="connsiteY45301"/>
              </a:cxn>
              <a:cxn ang="0">
                <a:pos x="connsiteX45302" y="connsiteY45302"/>
              </a:cxn>
              <a:cxn ang="0">
                <a:pos x="connsiteX45303" y="connsiteY45303"/>
              </a:cxn>
              <a:cxn ang="0">
                <a:pos x="connsiteX45304" y="connsiteY45304"/>
              </a:cxn>
              <a:cxn ang="0">
                <a:pos x="connsiteX45305" y="connsiteY45305"/>
              </a:cxn>
              <a:cxn ang="0">
                <a:pos x="connsiteX45306" y="connsiteY45306"/>
              </a:cxn>
              <a:cxn ang="0">
                <a:pos x="connsiteX45307" y="connsiteY45307"/>
              </a:cxn>
              <a:cxn ang="0">
                <a:pos x="connsiteX45308" y="connsiteY45308"/>
              </a:cxn>
              <a:cxn ang="0">
                <a:pos x="connsiteX45309" y="connsiteY45309"/>
              </a:cxn>
              <a:cxn ang="0">
                <a:pos x="connsiteX45310" y="connsiteY45310"/>
              </a:cxn>
              <a:cxn ang="0">
                <a:pos x="connsiteX45311" y="connsiteY45311"/>
              </a:cxn>
              <a:cxn ang="0">
                <a:pos x="connsiteX45312" y="connsiteY45312"/>
              </a:cxn>
              <a:cxn ang="0">
                <a:pos x="connsiteX45313" y="connsiteY45313"/>
              </a:cxn>
              <a:cxn ang="0">
                <a:pos x="connsiteX45314" y="connsiteY45314"/>
              </a:cxn>
              <a:cxn ang="0">
                <a:pos x="connsiteX45315" y="connsiteY45315"/>
              </a:cxn>
              <a:cxn ang="0">
                <a:pos x="connsiteX45316" y="connsiteY45316"/>
              </a:cxn>
              <a:cxn ang="0">
                <a:pos x="connsiteX45317" y="connsiteY45317"/>
              </a:cxn>
              <a:cxn ang="0">
                <a:pos x="connsiteX45318" y="connsiteY45318"/>
              </a:cxn>
              <a:cxn ang="0">
                <a:pos x="connsiteX45319" y="connsiteY45319"/>
              </a:cxn>
              <a:cxn ang="0">
                <a:pos x="connsiteX45320" y="connsiteY45320"/>
              </a:cxn>
              <a:cxn ang="0">
                <a:pos x="connsiteX45321" y="connsiteY45321"/>
              </a:cxn>
              <a:cxn ang="0">
                <a:pos x="connsiteX45322" y="connsiteY45322"/>
              </a:cxn>
              <a:cxn ang="0">
                <a:pos x="connsiteX45323" y="connsiteY45323"/>
              </a:cxn>
              <a:cxn ang="0">
                <a:pos x="connsiteX45324" y="connsiteY45324"/>
              </a:cxn>
              <a:cxn ang="0">
                <a:pos x="connsiteX45325" y="connsiteY45325"/>
              </a:cxn>
              <a:cxn ang="0">
                <a:pos x="connsiteX45326" y="connsiteY45326"/>
              </a:cxn>
              <a:cxn ang="0">
                <a:pos x="connsiteX45327" y="connsiteY45327"/>
              </a:cxn>
              <a:cxn ang="0">
                <a:pos x="connsiteX45328" y="connsiteY45328"/>
              </a:cxn>
              <a:cxn ang="0">
                <a:pos x="connsiteX45329" y="connsiteY45329"/>
              </a:cxn>
              <a:cxn ang="0">
                <a:pos x="connsiteX45330" y="connsiteY45330"/>
              </a:cxn>
              <a:cxn ang="0">
                <a:pos x="connsiteX45331" y="connsiteY45331"/>
              </a:cxn>
              <a:cxn ang="0">
                <a:pos x="connsiteX45332" y="connsiteY45332"/>
              </a:cxn>
              <a:cxn ang="0">
                <a:pos x="connsiteX45333" y="connsiteY45333"/>
              </a:cxn>
              <a:cxn ang="0">
                <a:pos x="connsiteX45334" y="connsiteY45334"/>
              </a:cxn>
              <a:cxn ang="0">
                <a:pos x="connsiteX45335" y="connsiteY45335"/>
              </a:cxn>
              <a:cxn ang="0">
                <a:pos x="connsiteX45336" y="connsiteY45336"/>
              </a:cxn>
              <a:cxn ang="0">
                <a:pos x="connsiteX45337" y="connsiteY45337"/>
              </a:cxn>
              <a:cxn ang="0">
                <a:pos x="connsiteX45338" y="connsiteY45338"/>
              </a:cxn>
              <a:cxn ang="0">
                <a:pos x="connsiteX45339" y="connsiteY45339"/>
              </a:cxn>
              <a:cxn ang="0">
                <a:pos x="connsiteX45340" y="connsiteY45340"/>
              </a:cxn>
              <a:cxn ang="0">
                <a:pos x="connsiteX45341" y="connsiteY45341"/>
              </a:cxn>
              <a:cxn ang="0">
                <a:pos x="connsiteX45342" y="connsiteY45342"/>
              </a:cxn>
              <a:cxn ang="0">
                <a:pos x="connsiteX45343" y="connsiteY45343"/>
              </a:cxn>
              <a:cxn ang="0">
                <a:pos x="connsiteX45344" y="connsiteY45344"/>
              </a:cxn>
              <a:cxn ang="0">
                <a:pos x="connsiteX45345" y="connsiteY45345"/>
              </a:cxn>
              <a:cxn ang="0">
                <a:pos x="connsiteX45346" y="connsiteY45346"/>
              </a:cxn>
              <a:cxn ang="0">
                <a:pos x="connsiteX45347" y="connsiteY45347"/>
              </a:cxn>
              <a:cxn ang="0">
                <a:pos x="connsiteX45348" y="connsiteY45348"/>
              </a:cxn>
              <a:cxn ang="0">
                <a:pos x="connsiteX45349" y="connsiteY45349"/>
              </a:cxn>
              <a:cxn ang="0">
                <a:pos x="connsiteX45350" y="connsiteY45350"/>
              </a:cxn>
              <a:cxn ang="0">
                <a:pos x="connsiteX45351" y="connsiteY45351"/>
              </a:cxn>
              <a:cxn ang="0">
                <a:pos x="connsiteX45352" y="connsiteY45352"/>
              </a:cxn>
              <a:cxn ang="0">
                <a:pos x="connsiteX45353" y="connsiteY45353"/>
              </a:cxn>
              <a:cxn ang="0">
                <a:pos x="connsiteX45354" y="connsiteY45354"/>
              </a:cxn>
              <a:cxn ang="0">
                <a:pos x="connsiteX45355" y="connsiteY45355"/>
              </a:cxn>
              <a:cxn ang="0">
                <a:pos x="connsiteX45356" y="connsiteY45356"/>
              </a:cxn>
              <a:cxn ang="0">
                <a:pos x="connsiteX45357" y="connsiteY45357"/>
              </a:cxn>
              <a:cxn ang="0">
                <a:pos x="connsiteX45358" y="connsiteY45358"/>
              </a:cxn>
              <a:cxn ang="0">
                <a:pos x="connsiteX45359" y="connsiteY45359"/>
              </a:cxn>
              <a:cxn ang="0">
                <a:pos x="connsiteX45360" y="connsiteY45360"/>
              </a:cxn>
              <a:cxn ang="0">
                <a:pos x="connsiteX45361" y="connsiteY45361"/>
              </a:cxn>
              <a:cxn ang="0">
                <a:pos x="connsiteX45362" y="connsiteY45362"/>
              </a:cxn>
              <a:cxn ang="0">
                <a:pos x="connsiteX45363" y="connsiteY45363"/>
              </a:cxn>
              <a:cxn ang="0">
                <a:pos x="connsiteX45364" y="connsiteY45364"/>
              </a:cxn>
              <a:cxn ang="0">
                <a:pos x="connsiteX45365" y="connsiteY45365"/>
              </a:cxn>
              <a:cxn ang="0">
                <a:pos x="connsiteX45366" y="connsiteY45366"/>
              </a:cxn>
              <a:cxn ang="0">
                <a:pos x="connsiteX45367" y="connsiteY45367"/>
              </a:cxn>
              <a:cxn ang="0">
                <a:pos x="connsiteX45368" y="connsiteY45368"/>
              </a:cxn>
              <a:cxn ang="0">
                <a:pos x="connsiteX45369" y="connsiteY45369"/>
              </a:cxn>
              <a:cxn ang="0">
                <a:pos x="connsiteX45370" y="connsiteY45370"/>
              </a:cxn>
              <a:cxn ang="0">
                <a:pos x="connsiteX45371" y="connsiteY45371"/>
              </a:cxn>
              <a:cxn ang="0">
                <a:pos x="connsiteX45372" y="connsiteY45372"/>
              </a:cxn>
              <a:cxn ang="0">
                <a:pos x="connsiteX45373" y="connsiteY45373"/>
              </a:cxn>
              <a:cxn ang="0">
                <a:pos x="connsiteX45374" y="connsiteY45374"/>
              </a:cxn>
              <a:cxn ang="0">
                <a:pos x="connsiteX45375" y="connsiteY45375"/>
              </a:cxn>
              <a:cxn ang="0">
                <a:pos x="connsiteX45376" y="connsiteY45376"/>
              </a:cxn>
              <a:cxn ang="0">
                <a:pos x="connsiteX45377" y="connsiteY45377"/>
              </a:cxn>
              <a:cxn ang="0">
                <a:pos x="connsiteX45378" y="connsiteY45378"/>
              </a:cxn>
              <a:cxn ang="0">
                <a:pos x="connsiteX45379" y="connsiteY45379"/>
              </a:cxn>
              <a:cxn ang="0">
                <a:pos x="connsiteX45380" y="connsiteY45380"/>
              </a:cxn>
              <a:cxn ang="0">
                <a:pos x="connsiteX45381" y="connsiteY45381"/>
              </a:cxn>
              <a:cxn ang="0">
                <a:pos x="connsiteX45382" y="connsiteY45382"/>
              </a:cxn>
              <a:cxn ang="0">
                <a:pos x="connsiteX45383" y="connsiteY45383"/>
              </a:cxn>
              <a:cxn ang="0">
                <a:pos x="connsiteX45384" y="connsiteY45384"/>
              </a:cxn>
              <a:cxn ang="0">
                <a:pos x="connsiteX45385" y="connsiteY45385"/>
              </a:cxn>
              <a:cxn ang="0">
                <a:pos x="connsiteX45386" y="connsiteY45386"/>
              </a:cxn>
              <a:cxn ang="0">
                <a:pos x="connsiteX45387" y="connsiteY45387"/>
              </a:cxn>
              <a:cxn ang="0">
                <a:pos x="connsiteX45388" y="connsiteY45388"/>
              </a:cxn>
              <a:cxn ang="0">
                <a:pos x="connsiteX45389" y="connsiteY45389"/>
              </a:cxn>
              <a:cxn ang="0">
                <a:pos x="connsiteX45390" y="connsiteY45390"/>
              </a:cxn>
              <a:cxn ang="0">
                <a:pos x="connsiteX45391" y="connsiteY45391"/>
              </a:cxn>
              <a:cxn ang="0">
                <a:pos x="connsiteX45392" y="connsiteY45392"/>
              </a:cxn>
              <a:cxn ang="0">
                <a:pos x="connsiteX45393" y="connsiteY45393"/>
              </a:cxn>
              <a:cxn ang="0">
                <a:pos x="connsiteX45394" y="connsiteY45394"/>
              </a:cxn>
              <a:cxn ang="0">
                <a:pos x="connsiteX45395" y="connsiteY45395"/>
              </a:cxn>
              <a:cxn ang="0">
                <a:pos x="connsiteX45396" y="connsiteY45396"/>
              </a:cxn>
              <a:cxn ang="0">
                <a:pos x="connsiteX45397" y="connsiteY45397"/>
              </a:cxn>
              <a:cxn ang="0">
                <a:pos x="connsiteX45398" y="connsiteY45398"/>
              </a:cxn>
              <a:cxn ang="0">
                <a:pos x="connsiteX45399" y="connsiteY45399"/>
              </a:cxn>
              <a:cxn ang="0">
                <a:pos x="connsiteX45400" y="connsiteY45400"/>
              </a:cxn>
              <a:cxn ang="0">
                <a:pos x="connsiteX45401" y="connsiteY45401"/>
              </a:cxn>
              <a:cxn ang="0">
                <a:pos x="connsiteX45402" y="connsiteY45402"/>
              </a:cxn>
              <a:cxn ang="0">
                <a:pos x="connsiteX45403" y="connsiteY45403"/>
              </a:cxn>
              <a:cxn ang="0">
                <a:pos x="connsiteX45404" y="connsiteY45404"/>
              </a:cxn>
              <a:cxn ang="0">
                <a:pos x="connsiteX45405" y="connsiteY45405"/>
              </a:cxn>
              <a:cxn ang="0">
                <a:pos x="connsiteX45406" y="connsiteY45406"/>
              </a:cxn>
              <a:cxn ang="0">
                <a:pos x="connsiteX45407" y="connsiteY45407"/>
              </a:cxn>
              <a:cxn ang="0">
                <a:pos x="connsiteX45408" y="connsiteY45408"/>
              </a:cxn>
              <a:cxn ang="0">
                <a:pos x="connsiteX45409" y="connsiteY45409"/>
              </a:cxn>
              <a:cxn ang="0">
                <a:pos x="connsiteX45410" y="connsiteY45410"/>
              </a:cxn>
              <a:cxn ang="0">
                <a:pos x="connsiteX45411" y="connsiteY45411"/>
              </a:cxn>
              <a:cxn ang="0">
                <a:pos x="connsiteX45412" y="connsiteY45412"/>
              </a:cxn>
              <a:cxn ang="0">
                <a:pos x="connsiteX45413" y="connsiteY45413"/>
              </a:cxn>
              <a:cxn ang="0">
                <a:pos x="connsiteX45414" y="connsiteY45414"/>
              </a:cxn>
              <a:cxn ang="0">
                <a:pos x="connsiteX45415" y="connsiteY45415"/>
              </a:cxn>
              <a:cxn ang="0">
                <a:pos x="connsiteX45416" y="connsiteY45416"/>
              </a:cxn>
              <a:cxn ang="0">
                <a:pos x="connsiteX45417" y="connsiteY45417"/>
              </a:cxn>
              <a:cxn ang="0">
                <a:pos x="connsiteX45418" y="connsiteY45418"/>
              </a:cxn>
              <a:cxn ang="0">
                <a:pos x="connsiteX45419" y="connsiteY45419"/>
              </a:cxn>
              <a:cxn ang="0">
                <a:pos x="connsiteX45420" y="connsiteY45420"/>
              </a:cxn>
              <a:cxn ang="0">
                <a:pos x="connsiteX45421" y="connsiteY45421"/>
              </a:cxn>
              <a:cxn ang="0">
                <a:pos x="connsiteX45422" y="connsiteY45422"/>
              </a:cxn>
              <a:cxn ang="0">
                <a:pos x="connsiteX45423" y="connsiteY45423"/>
              </a:cxn>
              <a:cxn ang="0">
                <a:pos x="connsiteX45424" y="connsiteY45424"/>
              </a:cxn>
              <a:cxn ang="0">
                <a:pos x="connsiteX45425" y="connsiteY45425"/>
              </a:cxn>
              <a:cxn ang="0">
                <a:pos x="connsiteX45426" y="connsiteY45426"/>
              </a:cxn>
              <a:cxn ang="0">
                <a:pos x="connsiteX45427" y="connsiteY45427"/>
              </a:cxn>
              <a:cxn ang="0">
                <a:pos x="connsiteX45428" y="connsiteY45428"/>
              </a:cxn>
              <a:cxn ang="0">
                <a:pos x="connsiteX45429" y="connsiteY45429"/>
              </a:cxn>
              <a:cxn ang="0">
                <a:pos x="connsiteX45430" y="connsiteY45430"/>
              </a:cxn>
              <a:cxn ang="0">
                <a:pos x="connsiteX45431" y="connsiteY45431"/>
              </a:cxn>
              <a:cxn ang="0">
                <a:pos x="connsiteX45432" y="connsiteY45432"/>
              </a:cxn>
              <a:cxn ang="0">
                <a:pos x="connsiteX45433" y="connsiteY45433"/>
              </a:cxn>
              <a:cxn ang="0">
                <a:pos x="connsiteX45434" y="connsiteY45434"/>
              </a:cxn>
              <a:cxn ang="0">
                <a:pos x="connsiteX45435" y="connsiteY45435"/>
              </a:cxn>
              <a:cxn ang="0">
                <a:pos x="connsiteX45436" y="connsiteY45436"/>
              </a:cxn>
              <a:cxn ang="0">
                <a:pos x="connsiteX45437" y="connsiteY45437"/>
              </a:cxn>
              <a:cxn ang="0">
                <a:pos x="connsiteX45438" y="connsiteY45438"/>
              </a:cxn>
              <a:cxn ang="0">
                <a:pos x="connsiteX45439" y="connsiteY45439"/>
              </a:cxn>
              <a:cxn ang="0">
                <a:pos x="connsiteX45440" y="connsiteY45440"/>
              </a:cxn>
              <a:cxn ang="0">
                <a:pos x="connsiteX45441" y="connsiteY45441"/>
              </a:cxn>
              <a:cxn ang="0">
                <a:pos x="connsiteX45442" y="connsiteY45442"/>
              </a:cxn>
              <a:cxn ang="0">
                <a:pos x="connsiteX45443" y="connsiteY45443"/>
              </a:cxn>
              <a:cxn ang="0">
                <a:pos x="connsiteX45444" y="connsiteY45444"/>
              </a:cxn>
              <a:cxn ang="0">
                <a:pos x="connsiteX45445" y="connsiteY45445"/>
              </a:cxn>
              <a:cxn ang="0">
                <a:pos x="connsiteX45446" y="connsiteY45446"/>
              </a:cxn>
              <a:cxn ang="0">
                <a:pos x="connsiteX45447" y="connsiteY45447"/>
              </a:cxn>
              <a:cxn ang="0">
                <a:pos x="connsiteX45448" y="connsiteY45448"/>
              </a:cxn>
              <a:cxn ang="0">
                <a:pos x="connsiteX45449" y="connsiteY45449"/>
              </a:cxn>
              <a:cxn ang="0">
                <a:pos x="connsiteX45450" y="connsiteY45450"/>
              </a:cxn>
              <a:cxn ang="0">
                <a:pos x="connsiteX45451" y="connsiteY45451"/>
              </a:cxn>
              <a:cxn ang="0">
                <a:pos x="connsiteX45452" y="connsiteY45452"/>
              </a:cxn>
              <a:cxn ang="0">
                <a:pos x="connsiteX45453" y="connsiteY45453"/>
              </a:cxn>
              <a:cxn ang="0">
                <a:pos x="connsiteX45454" y="connsiteY45454"/>
              </a:cxn>
              <a:cxn ang="0">
                <a:pos x="connsiteX45455" y="connsiteY45455"/>
              </a:cxn>
              <a:cxn ang="0">
                <a:pos x="connsiteX45456" y="connsiteY45456"/>
              </a:cxn>
              <a:cxn ang="0">
                <a:pos x="connsiteX45457" y="connsiteY45457"/>
              </a:cxn>
              <a:cxn ang="0">
                <a:pos x="connsiteX45458" y="connsiteY45458"/>
              </a:cxn>
              <a:cxn ang="0">
                <a:pos x="connsiteX45459" y="connsiteY45459"/>
              </a:cxn>
              <a:cxn ang="0">
                <a:pos x="connsiteX45460" y="connsiteY45460"/>
              </a:cxn>
              <a:cxn ang="0">
                <a:pos x="connsiteX45461" y="connsiteY45461"/>
              </a:cxn>
              <a:cxn ang="0">
                <a:pos x="connsiteX45462" y="connsiteY45462"/>
              </a:cxn>
              <a:cxn ang="0">
                <a:pos x="connsiteX45463" y="connsiteY45463"/>
              </a:cxn>
              <a:cxn ang="0">
                <a:pos x="connsiteX45464" y="connsiteY45464"/>
              </a:cxn>
              <a:cxn ang="0">
                <a:pos x="connsiteX45465" y="connsiteY45465"/>
              </a:cxn>
              <a:cxn ang="0">
                <a:pos x="connsiteX45466" y="connsiteY45466"/>
              </a:cxn>
              <a:cxn ang="0">
                <a:pos x="connsiteX45467" y="connsiteY45467"/>
              </a:cxn>
              <a:cxn ang="0">
                <a:pos x="connsiteX45468" y="connsiteY45468"/>
              </a:cxn>
              <a:cxn ang="0">
                <a:pos x="connsiteX45469" y="connsiteY45469"/>
              </a:cxn>
              <a:cxn ang="0">
                <a:pos x="connsiteX45470" y="connsiteY45470"/>
              </a:cxn>
              <a:cxn ang="0">
                <a:pos x="connsiteX45471" y="connsiteY45471"/>
              </a:cxn>
              <a:cxn ang="0">
                <a:pos x="connsiteX45472" y="connsiteY45472"/>
              </a:cxn>
              <a:cxn ang="0">
                <a:pos x="connsiteX45473" y="connsiteY45473"/>
              </a:cxn>
              <a:cxn ang="0">
                <a:pos x="connsiteX45474" y="connsiteY45474"/>
              </a:cxn>
              <a:cxn ang="0">
                <a:pos x="connsiteX45475" y="connsiteY45475"/>
              </a:cxn>
              <a:cxn ang="0">
                <a:pos x="connsiteX45476" y="connsiteY45476"/>
              </a:cxn>
              <a:cxn ang="0">
                <a:pos x="connsiteX45477" y="connsiteY45477"/>
              </a:cxn>
              <a:cxn ang="0">
                <a:pos x="connsiteX45478" y="connsiteY45478"/>
              </a:cxn>
              <a:cxn ang="0">
                <a:pos x="connsiteX45479" y="connsiteY45479"/>
              </a:cxn>
              <a:cxn ang="0">
                <a:pos x="connsiteX45480" y="connsiteY45480"/>
              </a:cxn>
              <a:cxn ang="0">
                <a:pos x="connsiteX45481" y="connsiteY45481"/>
              </a:cxn>
              <a:cxn ang="0">
                <a:pos x="connsiteX45482" y="connsiteY45482"/>
              </a:cxn>
              <a:cxn ang="0">
                <a:pos x="connsiteX45483" y="connsiteY45483"/>
              </a:cxn>
              <a:cxn ang="0">
                <a:pos x="connsiteX45484" y="connsiteY45484"/>
              </a:cxn>
              <a:cxn ang="0">
                <a:pos x="connsiteX45485" y="connsiteY45485"/>
              </a:cxn>
              <a:cxn ang="0">
                <a:pos x="connsiteX45486" y="connsiteY45486"/>
              </a:cxn>
              <a:cxn ang="0">
                <a:pos x="connsiteX45487" y="connsiteY45487"/>
              </a:cxn>
              <a:cxn ang="0">
                <a:pos x="connsiteX45488" y="connsiteY45488"/>
              </a:cxn>
              <a:cxn ang="0">
                <a:pos x="connsiteX45489" y="connsiteY45489"/>
              </a:cxn>
              <a:cxn ang="0">
                <a:pos x="connsiteX45490" y="connsiteY45490"/>
              </a:cxn>
              <a:cxn ang="0">
                <a:pos x="connsiteX45491" y="connsiteY45491"/>
              </a:cxn>
              <a:cxn ang="0">
                <a:pos x="connsiteX45492" y="connsiteY45492"/>
              </a:cxn>
              <a:cxn ang="0">
                <a:pos x="connsiteX45493" y="connsiteY45493"/>
              </a:cxn>
              <a:cxn ang="0">
                <a:pos x="connsiteX45494" y="connsiteY45494"/>
              </a:cxn>
              <a:cxn ang="0">
                <a:pos x="connsiteX45495" y="connsiteY45495"/>
              </a:cxn>
              <a:cxn ang="0">
                <a:pos x="connsiteX45496" y="connsiteY45496"/>
              </a:cxn>
              <a:cxn ang="0">
                <a:pos x="connsiteX45497" y="connsiteY45497"/>
              </a:cxn>
              <a:cxn ang="0">
                <a:pos x="connsiteX45498" y="connsiteY45498"/>
              </a:cxn>
              <a:cxn ang="0">
                <a:pos x="connsiteX45499" y="connsiteY45499"/>
              </a:cxn>
              <a:cxn ang="0">
                <a:pos x="connsiteX45500" y="connsiteY45500"/>
              </a:cxn>
              <a:cxn ang="0">
                <a:pos x="connsiteX45501" y="connsiteY45501"/>
              </a:cxn>
              <a:cxn ang="0">
                <a:pos x="connsiteX45502" y="connsiteY45502"/>
              </a:cxn>
              <a:cxn ang="0">
                <a:pos x="connsiteX45503" y="connsiteY45503"/>
              </a:cxn>
              <a:cxn ang="0">
                <a:pos x="connsiteX45504" y="connsiteY45504"/>
              </a:cxn>
              <a:cxn ang="0">
                <a:pos x="connsiteX45505" y="connsiteY45505"/>
              </a:cxn>
              <a:cxn ang="0">
                <a:pos x="connsiteX45506" y="connsiteY45506"/>
              </a:cxn>
              <a:cxn ang="0">
                <a:pos x="connsiteX45507" y="connsiteY45507"/>
              </a:cxn>
              <a:cxn ang="0">
                <a:pos x="connsiteX45508" y="connsiteY45508"/>
              </a:cxn>
              <a:cxn ang="0">
                <a:pos x="connsiteX45509" y="connsiteY45509"/>
              </a:cxn>
              <a:cxn ang="0">
                <a:pos x="connsiteX45510" y="connsiteY45510"/>
              </a:cxn>
              <a:cxn ang="0">
                <a:pos x="connsiteX45511" y="connsiteY45511"/>
              </a:cxn>
              <a:cxn ang="0">
                <a:pos x="connsiteX45512" y="connsiteY45512"/>
              </a:cxn>
              <a:cxn ang="0">
                <a:pos x="connsiteX45513" y="connsiteY45513"/>
              </a:cxn>
              <a:cxn ang="0">
                <a:pos x="connsiteX45514" y="connsiteY45514"/>
              </a:cxn>
              <a:cxn ang="0">
                <a:pos x="connsiteX45515" y="connsiteY45515"/>
              </a:cxn>
              <a:cxn ang="0">
                <a:pos x="connsiteX45516" y="connsiteY45516"/>
              </a:cxn>
              <a:cxn ang="0">
                <a:pos x="connsiteX45517" y="connsiteY45517"/>
              </a:cxn>
              <a:cxn ang="0">
                <a:pos x="connsiteX45518" y="connsiteY45518"/>
              </a:cxn>
              <a:cxn ang="0">
                <a:pos x="connsiteX45519" y="connsiteY45519"/>
              </a:cxn>
              <a:cxn ang="0">
                <a:pos x="connsiteX45520" y="connsiteY45520"/>
              </a:cxn>
              <a:cxn ang="0">
                <a:pos x="connsiteX45521" y="connsiteY45521"/>
              </a:cxn>
              <a:cxn ang="0">
                <a:pos x="connsiteX45522" y="connsiteY45522"/>
              </a:cxn>
              <a:cxn ang="0">
                <a:pos x="connsiteX45523" y="connsiteY45523"/>
              </a:cxn>
              <a:cxn ang="0">
                <a:pos x="connsiteX45524" y="connsiteY45524"/>
              </a:cxn>
              <a:cxn ang="0">
                <a:pos x="connsiteX45525" y="connsiteY45525"/>
              </a:cxn>
              <a:cxn ang="0">
                <a:pos x="connsiteX45526" y="connsiteY45526"/>
              </a:cxn>
              <a:cxn ang="0">
                <a:pos x="connsiteX45527" y="connsiteY45527"/>
              </a:cxn>
              <a:cxn ang="0">
                <a:pos x="connsiteX45528" y="connsiteY45528"/>
              </a:cxn>
              <a:cxn ang="0">
                <a:pos x="connsiteX45529" y="connsiteY45529"/>
              </a:cxn>
              <a:cxn ang="0">
                <a:pos x="connsiteX45530" y="connsiteY45530"/>
              </a:cxn>
              <a:cxn ang="0">
                <a:pos x="connsiteX45531" y="connsiteY45531"/>
              </a:cxn>
              <a:cxn ang="0">
                <a:pos x="connsiteX45532" y="connsiteY45532"/>
              </a:cxn>
              <a:cxn ang="0">
                <a:pos x="connsiteX45533" y="connsiteY45533"/>
              </a:cxn>
              <a:cxn ang="0">
                <a:pos x="connsiteX45534" y="connsiteY45534"/>
              </a:cxn>
              <a:cxn ang="0">
                <a:pos x="connsiteX45535" y="connsiteY45535"/>
              </a:cxn>
              <a:cxn ang="0">
                <a:pos x="connsiteX45536" y="connsiteY45536"/>
              </a:cxn>
              <a:cxn ang="0">
                <a:pos x="connsiteX45537" y="connsiteY45537"/>
              </a:cxn>
              <a:cxn ang="0">
                <a:pos x="connsiteX45538" y="connsiteY45538"/>
              </a:cxn>
              <a:cxn ang="0">
                <a:pos x="connsiteX45539" y="connsiteY45539"/>
              </a:cxn>
              <a:cxn ang="0">
                <a:pos x="connsiteX45540" y="connsiteY45540"/>
              </a:cxn>
              <a:cxn ang="0">
                <a:pos x="connsiteX45541" y="connsiteY45541"/>
              </a:cxn>
              <a:cxn ang="0">
                <a:pos x="connsiteX45542" y="connsiteY45542"/>
              </a:cxn>
              <a:cxn ang="0">
                <a:pos x="connsiteX45543" y="connsiteY45543"/>
              </a:cxn>
              <a:cxn ang="0">
                <a:pos x="connsiteX45544" y="connsiteY45544"/>
              </a:cxn>
              <a:cxn ang="0">
                <a:pos x="connsiteX45545" y="connsiteY45545"/>
              </a:cxn>
              <a:cxn ang="0">
                <a:pos x="connsiteX45546" y="connsiteY45546"/>
              </a:cxn>
              <a:cxn ang="0">
                <a:pos x="connsiteX45547" y="connsiteY45547"/>
              </a:cxn>
              <a:cxn ang="0">
                <a:pos x="connsiteX45548" y="connsiteY45548"/>
              </a:cxn>
              <a:cxn ang="0">
                <a:pos x="connsiteX45549" y="connsiteY45549"/>
              </a:cxn>
              <a:cxn ang="0">
                <a:pos x="connsiteX45550" y="connsiteY45550"/>
              </a:cxn>
              <a:cxn ang="0">
                <a:pos x="connsiteX45551" y="connsiteY45551"/>
              </a:cxn>
              <a:cxn ang="0">
                <a:pos x="connsiteX45552" y="connsiteY45552"/>
              </a:cxn>
              <a:cxn ang="0">
                <a:pos x="connsiteX45553" y="connsiteY45553"/>
              </a:cxn>
              <a:cxn ang="0">
                <a:pos x="connsiteX45554" y="connsiteY45554"/>
              </a:cxn>
              <a:cxn ang="0">
                <a:pos x="connsiteX45555" y="connsiteY45555"/>
              </a:cxn>
              <a:cxn ang="0">
                <a:pos x="connsiteX45556" y="connsiteY45556"/>
              </a:cxn>
              <a:cxn ang="0">
                <a:pos x="connsiteX45557" y="connsiteY45557"/>
              </a:cxn>
              <a:cxn ang="0">
                <a:pos x="connsiteX45558" y="connsiteY45558"/>
              </a:cxn>
              <a:cxn ang="0">
                <a:pos x="connsiteX45559" y="connsiteY45559"/>
              </a:cxn>
              <a:cxn ang="0">
                <a:pos x="connsiteX45560" y="connsiteY45560"/>
              </a:cxn>
              <a:cxn ang="0">
                <a:pos x="connsiteX45561" y="connsiteY45561"/>
              </a:cxn>
              <a:cxn ang="0">
                <a:pos x="connsiteX45562" y="connsiteY45562"/>
              </a:cxn>
              <a:cxn ang="0">
                <a:pos x="connsiteX45563" y="connsiteY45563"/>
              </a:cxn>
              <a:cxn ang="0">
                <a:pos x="connsiteX45564" y="connsiteY45564"/>
              </a:cxn>
              <a:cxn ang="0">
                <a:pos x="connsiteX45565" y="connsiteY45565"/>
              </a:cxn>
              <a:cxn ang="0">
                <a:pos x="connsiteX45566" y="connsiteY45566"/>
              </a:cxn>
              <a:cxn ang="0">
                <a:pos x="connsiteX45567" y="connsiteY45567"/>
              </a:cxn>
              <a:cxn ang="0">
                <a:pos x="connsiteX45568" y="connsiteY45568"/>
              </a:cxn>
              <a:cxn ang="0">
                <a:pos x="connsiteX45569" y="connsiteY45569"/>
              </a:cxn>
              <a:cxn ang="0">
                <a:pos x="connsiteX45570" y="connsiteY45570"/>
              </a:cxn>
              <a:cxn ang="0">
                <a:pos x="connsiteX45571" y="connsiteY45571"/>
              </a:cxn>
              <a:cxn ang="0">
                <a:pos x="connsiteX45572" y="connsiteY45572"/>
              </a:cxn>
              <a:cxn ang="0">
                <a:pos x="connsiteX45573" y="connsiteY45573"/>
              </a:cxn>
              <a:cxn ang="0">
                <a:pos x="connsiteX45574" y="connsiteY45574"/>
              </a:cxn>
              <a:cxn ang="0">
                <a:pos x="connsiteX45575" y="connsiteY45575"/>
              </a:cxn>
              <a:cxn ang="0">
                <a:pos x="connsiteX45576" y="connsiteY45576"/>
              </a:cxn>
              <a:cxn ang="0">
                <a:pos x="connsiteX45577" y="connsiteY45577"/>
              </a:cxn>
              <a:cxn ang="0">
                <a:pos x="connsiteX45578" y="connsiteY45578"/>
              </a:cxn>
              <a:cxn ang="0">
                <a:pos x="connsiteX45579" y="connsiteY45579"/>
              </a:cxn>
              <a:cxn ang="0">
                <a:pos x="connsiteX45580" y="connsiteY45580"/>
              </a:cxn>
              <a:cxn ang="0">
                <a:pos x="connsiteX45581" y="connsiteY45581"/>
              </a:cxn>
              <a:cxn ang="0">
                <a:pos x="connsiteX45582" y="connsiteY45582"/>
              </a:cxn>
              <a:cxn ang="0">
                <a:pos x="connsiteX45583" y="connsiteY45583"/>
              </a:cxn>
              <a:cxn ang="0">
                <a:pos x="connsiteX45584" y="connsiteY45584"/>
              </a:cxn>
              <a:cxn ang="0">
                <a:pos x="connsiteX45585" y="connsiteY45585"/>
              </a:cxn>
              <a:cxn ang="0">
                <a:pos x="connsiteX45586" y="connsiteY45586"/>
              </a:cxn>
              <a:cxn ang="0">
                <a:pos x="connsiteX45587" y="connsiteY45587"/>
              </a:cxn>
              <a:cxn ang="0">
                <a:pos x="connsiteX45588" y="connsiteY45588"/>
              </a:cxn>
              <a:cxn ang="0">
                <a:pos x="connsiteX45589" y="connsiteY45589"/>
              </a:cxn>
              <a:cxn ang="0">
                <a:pos x="connsiteX45590" y="connsiteY45590"/>
              </a:cxn>
              <a:cxn ang="0">
                <a:pos x="connsiteX45591" y="connsiteY45591"/>
              </a:cxn>
              <a:cxn ang="0">
                <a:pos x="connsiteX45592" y="connsiteY45592"/>
              </a:cxn>
              <a:cxn ang="0">
                <a:pos x="connsiteX45593" y="connsiteY45593"/>
              </a:cxn>
              <a:cxn ang="0">
                <a:pos x="connsiteX45594" y="connsiteY45594"/>
              </a:cxn>
              <a:cxn ang="0">
                <a:pos x="connsiteX45595" y="connsiteY45595"/>
              </a:cxn>
              <a:cxn ang="0">
                <a:pos x="connsiteX45596" y="connsiteY45596"/>
              </a:cxn>
              <a:cxn ang="0">
                <a:pos x="connsiteX45597" y="connsiteY45597"/>
              </a:cxn>
              <a:cxn ang="0">
                <a:pos x="connsiteX45598" y="connsiteY45598"/>
              </a:cxn>
              <a:cxn ang="0">
                <a:pos x="connsiteX45599" y="connsiteY45599"/>
              </a:cxn>
              <a:cxn ang="0">
                <a:pos x="connsiteX45600" y="connsiteY45600"/>
              </a:cxn>
              <a:cxn ang="0">
                <a:pos x="connsiteX45601" y="connsiteY45601"/>
              </a:cxn>
              <a:cxn ang="0">
                <a:pos x="connsiteX45602" y="connsiteY45602"/>
              </a:cxn>
              <a:cxn ang="0">
                <a:pos x="connsiteX45603" y="connsiteY45603"/>
              </a:cxn>
              <a:cxn ang="0">
                <a:pos x="connsiteX45604" y="connsiteY45604"/>
              </a:cxn>
              <a:cxn ang="0">
                <a:pos x="connsiteX45605" y="connsiteY45605"/>
              </a:cxn>
              <a:cxn ang="0">
                <a:pos x="connsiteX45606" y="connsiteY45606"/>
              </a:cxn>
              <a:cxn ang="0">
                <a:pos x="connsiteX45607" y="connsiteY45607"/>
              </a:cxn>
              <a:cxn ang="0">
                <a:pos x="connsiteX45608" y="connsiteY45608"/>
              </a:cxn>
              <a:cxn ang="0">
                <a:pos x="connsiteX45609" y="connsiteY45609"/>
              </a:cxn>
              <a:cxn ang="0">
                <a:pos x="connsiteX45610" y="connsiteY45610"/>
              </a:cxn>
              <a:cxn ang="0">
                <a:pos x="connsiteX45611" y="connsiteY45611"/>
              </a:cxn>
              <a:cxn ang="0">
                <a:pos x="connsiteX45612" y="connsiteY45612"/>
              </a:cxn>
              <a:cxn ang="0">
                <a:pos x="connsiteX45613" y="connsiteY45613"/>
              </a:cxn>
              <a:cxn ang="0">
                <a:pos x="connsiteX45614" y="connsiteY45614"/>
              </a:cxn>
              <a:cxn ang="0">
                <a:pos x="connsiteX45615" y="connsiteY45615"/>
              </a:cxn>
              <a:cxn ang="0">
                <a:pos x="connsiteX45616" y="connsiteY45616"/>
              </a:cxn>
              <a:cxn ang="0">
                <a:pos x="connsiteX45617" y="connsiteY45617"/>
              </a:cxn>
              <a:cxn ang="0">
                <a:pos x="connsiteX45618" y="connsiteY45618"/>
              </a:cxn>
              <a:cxn ang="0">
                <a:pos x="connsiteX45619" y="connsiteY45619"/>
              </a:cxn>
              <a:cxn ang="0">
                <a:pos x="connsiteX45620" y="connsiteY45620"/>
              </a:cxn>
              <a:cxn ang="0">
                <a:pos x="connsiteX45621" y="connsiteY45621"/>
              </a:cxn>
              <a:cxn ang="0">
                <a:pos x="connsiteX45622" y="connsiteY45622"/>
              </a:cxn>
              <a:cxn ang="0">
                <a:pos x="connsiteX45623" y="connsiteY45623"/>
              </a:cxn>
              <a:cxn ang="0">
                <a:pos x="connsiteX45624" y="connsiteY45624"/>
              </a:cxn>
              <a:cxn ang="0">
                <a:pos x="connsiteX45625" y="connsiteY45625"/>
              </a:cxn>
              <a:cxn ang="0">
                <a:pos x="connsiteX45626" y="connsiteY45626"/>
              </a:cxn>
              <a:cxn ang="0">
                <a:pos x="connsiteX45627" y="connsiteY45627"/>
              </a:cxn>
              <a:cxn ang="0">
                <a:pos x="connsiteX45628" y="connsiteY45628"/>
              </a:cxn>
              <a:cxn ang="0">
                <a:pos x="connsiteX45629" y="connsiteY45629"/>
              </a:cxn>
              <a:cxn ang="0">
                <a:pos x="connsiteX45630" y="connsiteY45630"/>
              </a:cxn>
              <a:cxn ang="0">
                <a:pos x="connsiteX45631" y="connsiteY45631"/>
              </a:cxn>
              <a:cxn ang="0">
                <a:pos x="connsiteX45632" y="connsiteY45632"/>
              </a:cxn>
              <a:cxn ang="0">
                <a:pos x="connsiteX45633" y="connsiteY45633"/>
              </a:cxn>
              <a:cxn ang="0">
                <a:pos x="connsiteX45634" y="connsiteY45634"/>
              </a:cxn>
              <a:cxn ang="0">
                <a:pos x="connsiteX45635" y="connsiteY45635"/>
              </a:cxn>
              <a:cxn ang="0">
                <a:pos x="connsiteX45636" y="connsiteY45636"/>
              </a:cxn>
              <a:cxn ang="0">
                <a:pos x="connsiteX45637" y="connsiteY45637"/>
              </a:cxn>
              <a:cxn ang="0">
                <a:pos x="connsiteX45638" y="connsiteY45638"/>
              </a:cxn>
              <a:cxn ang="0">
                <a:pos x="connsiteX45639" y="connsiteY45639"/>
              </a:cxn>
              <a:cxn ang="0">
                <a:pos x="connsiteX45640" y="connsiteY45640"/>
              </a:cxn>
              <a:cxn ang="0">
                <a:pos x="connsiteX45641" y="connsiteY45641"/>
              </a:cxn>
              <a:cxn ang="0">
                <a:pos x="connsiteX45642" y="connsiteY45642"/>
              </a:cxn>
              <a:cxn ang="0">
                <a:pos x="connsiteX45643" y="connsiteY45643"/>
              </a:cxn>
              <a:cxn ang="0">
                <a:pos x="connsiteX45644" y="connsiteY45644"/>
              </a:cxn>
              <a:cxn ang="0">
                <a:pos x="connsiteX45645" y="connsiteY45645"/>
              </a:cxn>
              <a:cxn ang="0">
                <a:pos x="connsiteX45646" y="connsiteY45646"/>
              </a:cxn>
              <a:cxn ang="0">
                <a:pos x="connsiteX45647" y="connsiteY45647"/>
              </a:cxn>
              <a:cxn ang="0">
                <a:pos x="connsiteX45648" y="connsiteY45648"/>
              </a:cxn>
              <a:cxn ang="0">
                <a:pos x="connsiteX45649" y="connsiteY45649"/>
              </a:cxn>
              <a:cxn ang="0">
                <a:pos x="connsiteX45650" y="connsiteY45650"/>
              </a:cxn>
              <a:cxn ang="0">
                <a:pos x="connsiteX45651" y="connsiteY45651"/>
              </a:cxn>
              <a:cxn ang="0">
                <a:pos x="connsiteX45652" y="connsiteY45652"/>
              </a:cxn>
              <a:cxn ang="0">
                <a:pos x="connsiteX45653" y="connsiteY45653"/>
              </a:cxn>
              <a:cxn ang="0">
                <a:pos x="connsiteX45654" y="connsiteY45654"/>
              </a:cxn>
              <a:cxn ang="0">
                <a:pos x="connsiteX45655" y="connsiteY45655"/>
              </a:cxn>
              <a:cxn ang="0">
                <a:pos x="connsiteX45656" y="connsiteY45656"/>
              </a:cxn>
              <a:cxn ang="0">
                <a:pos x="connsiteX45657" y="connsiteY45657"/>
              </a:cxn>
              <a:cxn ang="0">
                <a:pos x="connsiteX45658" y="connsiteY45658"/>
              </a:cxn>
              <a:cxn ang="0">
                <a:pos x="connsiteX45659" y="connsiteY45659"/>
              </a:cxn>
              <a:cxn ang="0">
                <a:pos x="connsiteX45660" y="connsiteY45660"/>
              </a:cxn>
              <a:cxn ang="0">
                <a:pos x="connsiteX45661" y="connsiteY45661"/>
              </a:cxn>
              <a:cxn ang="0">
                <a:pos x="connsiteX45662" y="connsiteY45662"/>
              </a:cxn>
              <a:cxn ang="0">
                <a:pos x="connsiteX45663" y="connsiteY45663"/>
              </a:cxn>
              <a:cxn ang="0">
                <a:pos x="connsiteX45664" y="connsiteY45664"/>
              </a:cxn>
              <a:cxn ang="0">
                <a:pos x="connsiteX45665" y="connsiteY45665"/>
              </a:cxn>
              <a:cxn ang="0">
                <a:pos x="connsiteX45666" y="connsiteY45666"/>
              </a:cxn>
              <a:cxn ang="0">
                <a:pos x="connsiteX45667" y="connsiteY45667"/>
              </a:cxn>
              <a:cxn ang="0">
                <a:pos x="connsiteX45668" y="connsiteY45668"/>
              </a:cxn>
              <a:cxn ang="0">
                <a:pos x="connsiteX45669" y="connsiteY45669"/>
              </a:cxn>
              <a:cxn ang="0">
                <a:pos x="connsiteX45670" y="connsiteY45670"/>
              </a:cxn>
              <a:cxn ang="0">
                <a:pos x="connsiteX45671" y="connsiteY45671"/>
              </a:cxn>
              <a:cxn ang="0">
                <a:pos x="connsiteX45672" y="connsiteY45672"/>
              </a:cxn>
              <a:cxn ang="0">
                <a:pos x="connsiteX45673" y="connsiteY45673"/>
              </a:cxn>
              <a:cxn ang="0">
                <a:pos x="connsiteX45674" y="connsiteY45674"/>
              </a:cxn>
              <a:cxn ang="0">
                <a:pos x="connsiteX45675" y="connsiteY45675"/>
              </a:cxn>
              <a:cxn ang="0">
                <a:pos x="connsiteX45676" y="connsiteY45676"/>
              </a:cxn>
              <a:cxn ang="0">
                <a:pos x="connsiteX45677" y="connsiteY45677"/>
              </a:cxn>
              <a:cxn ang="0">
                <a:pos x="connsiteX45678" y="connsiteY45678"/>
              </a:cxn>
              <a:cxn ang="0">
                <a:pos x="connsiteX45679" y="connsiteY45679"/>
              </a:cxn>
              <a:cxn ang="0">
                <a:pos x="connsiteX45680" y="connsiteY45680"/>
              </a:cxn>
              <a:cxn ang="0">
                <a:pos x="connsiteX45681" y="connsiteY45681"/>
              </a:cxn>
              <a:cxn ang="0">
                <a:pos x="connsiteX45682" y="connsiteY45682"/>
              </a:cxn>
              <a:cxn ang="0">
                <a:pos x="connsiteX45683" y="connsiteY45683"/>
              </a:cxn>
              <a:cxn ang="0">
                <a:pos x="connsiteX45684" y="connsiteY45684"/>
              </a:cxn>
              <a:cxn ang="0">
                <a:pos x="connsiteX45685" y="connsiteY45685"/>
              </a:cxn>
              <a:cxn ang="0">
                <a:pos x="connsiteX45686" y="connsiteY45686"/>
              </a:cxn>
              <a:cxn ang="0">
                <a:pos x="connsiteX45687" y="connsiteY45687"/>
              </a:cxn>
              <a:cxn ang="0">
                <a:pos x="connsiteX45688" y="connsiteY45688"/>
              </a:cxn>
              <a:cxn ang="0">
                <a:pos x="connsiteX45689" y="connsiteY45689"/>
              </a:cxn>
              <a:cxn ang="0">
                <a:pos x="connsiteX45690" y="connsiteY45690"/>
              </a:cxn>
              <a:cxn ang="0">
                <a:pos x="connsiteX45691" y="connsiteY45691"/>
              </a:cxn>
              <a:cxn ang="0">
                <a:pos x="connsiteX45692" y="connsiteY45692"/>
              </a:cxn>
              <a:cxn ang="0">
                <a:pos x="connsiteX45693" y="connsiteY45693"/>
              </a:cxn>
              <a:cxn ang="0">
                <a:pos x="connsiteX45694" y="connsiteY45694"/>
              </a:cxn>
              <a:cxn ang="0">
                <a:pos x="connsiteX45695" y="connsiteY45695"/>
              </a:cxn>
              <a:cxn ang="0">
                <a:pos x="connsiteX45696" y="connsiteY45696"/>
              </a:cxn>
              <a:cxn ang="0">
                <a:pos x="connsiteX45697" y="connsiteY45697"/>
              </a:cxn>
              <a:cxn ang="0">
                <a:pos x="connsiteX45698" y="connsiteY45698"/>
              </a:cxn>
              <a:cxn ang="0">
                <a:pos x="connsiteX45699" y="connsiteY45699"/>
              </a:cxn>
              <a:cxn ang="0">
                <a:pos x="connsiteX45700" y="connsiteY45700"/>
              </a:cxn>
              <a:cxn ang="0">
                <a:pos x="connsiteX45701" y="connsiteY45701"/>
              </a:cxn>
              <a:cxn ang="0">
                <a:pos x="connsiteX45702" y="connsiteY45702"/>
              </a:cxn>
              <a:cxn ang="0">
                <a:pos x="connsiteX45703" y="connsiteY45703"/>
              </a:cxn>
              <a:cxn ang="0">
                <a:pos x="connsiteX45704" y="connsiteY45704"/>
              </a:cxn>
              <a:cxn ang="0">
                <a:pos x="connsiteX45705" y="connsiteY45705"/>
              </a:cxn>
              <a:cxn ang="0">
                <a:pos x="connsiteX45706" y="connsiteY45706"/>
              </a:cxn>
              <a:cxn ang="0">
                <a:pos x="connsiteX45707" y="connsiteY45707"/>
              </a:cxn>
              <a:cxn ang="0">
                <a:pos x="connsiteX45708" y="connsiteY45708"/>
              </a:cxn>
              <a:cxn ang="0">
                <a:pos x="connsiteX45709" y="connsiteY45709"/>
              </a:cxn>
              <a:cxn ang="0">
                <a:pos x="connsiteX45710" y="connsiteY45710"/>
              </a:cxn>
              <a:cxn ang="0">
                <a:pos x="connsiteX45711" y="connsiteY45711"/>
              </a:cxn>
              <a:cxn ang="0">
                <a:pos x="connsiteX45712" y="connsiteY45712"/>
              </a:cxn>
              <a:cxn ang="0">
                <a:pos x="connsiteX45713" y="connsiteY45713"/>
              </a:cxn>
              <a:cxn ang="0">
                <a:pos x="connsiteX45714" y="connsiteY45714"/>
              </a:cxn>
              <a:cxn ang="0">
                <a:pos x="connsiteX45715" y="connsiteY45715"/>
              </a:cxn>
              <a:cxn ang="0">
                <a:pos x="connsiteX45716" y="connsiteY45716"/>
              </a:cxn>
              <a:cxn ang="0">
                <a:pos x="connsiteX45717" y="connsiteY45717"/>
              </a:cxn>
              <a:cxn ang="0">
                <a:pos x="connsiteX45718" y="connsiteY45718"/>
              </a:cxn>
              <a:cxn ang="0">
                <a:pos x="connsiteX45719" y="connsiteY45719"/>
              </a:cxn>
              <a:cxn ang="0">
                <a:pos x="connsiteX45720" y="connsiteY45720"/>
              </a:cxn>
              <a:cxn ang="0">
                <a:pos x="connsiteX45721" y="connsiteY45721"/>
              </a:cxn>
              <a:cxn ang="0">
                <a:pos x="connsiteX45722" y="connsiteY45722"/>
              </a:cxn>
              <a:cxn ang="0">
                <a:pos x="connsiteX45723" y="connsiteY45723"/>
              </a:cxn>
              <a:cxn ang="0">
                <a:pos x="connsiteX45724" y="connsiteY45724"/>
              </a:cxn>
              <a:cxn ang="0">
                <a:pos x="connsiteX45725" y="connsiteY45725"/>
              </a:cxn>
              <a:cxn ang="0">
                <a:pos x="connsiteX45726" y="connsiteY45726"/>
              </a:cxn>
              <a:cxn ang="0">
                <a:pos x="connsiteX45727" y="connsiteY45727"/>
              </a:cxn>
              <a:cxn ang="0">
                <a:pos x="connsiteX45728" y="connsiteY45728"/>
              </a:cxn>
              <a:cxn ang="0">
                <a:pos x="connsiteX45729" y="connsiteY45729"/>
              </a:cxn>
              <a:cxn ang="0">
                <a:pos x="connsiteX45730" y="connsiteY45730"/>
              </a:cxn>
              <a:cxn ang="0">
                <a:pos x="connsiteX45731" y="connsiteY45731"/>
              </a:cxn>
              <a:cxn ang="0">
                <a:pos x="connsiteX45732" y="connsiteY45732"/>
              </a:cxn>
              <a:cxn ang="0">
                <a:pos x="connsiteX45733" y="connsiteY45733"/>
              </a:cxn>
              <a:cxn ang="0">
                <a:pos x="connsiteX45734" y="connsiteY45734"/>
              </a:cxn>
              <a:cxn ang="0">
                <a:pos x="connsiteX45735" y="connsiteY45735"/>
              </a:cxn>
              <a:cxn ang="0">
                <a:pos x="connsiteX45736" y="connsiteY45736"/>
              </a:cxn>
              <a:cxn ang="0">
                <a:pos x="connsiteX45737" y="connsiteY45737"/>
              </a:cxn>
              <a:cxn ang="0">
                <a:pos x="connsiteX45738" y="connsiteY45738"/>
              </a:cxn>
              <a:cxn ang="0">
                <a:pos x="connsiteX45739" y="connsiteY45739"/>
              </a:cxn>
              <a:cxn ang="0">
                <a:pos x="connsiteX45740" y="connsiteY45740"/>
              </a:cxn>
              <a:cxn ang="0">
                <a:pos x="connsiteX45741" y="connsiteY45741"/>
              </a:cxn>
              <a:cxn ang="0">
                <a:pos x="connsiteX45742" y="connsiteY45742"/>
              </a:cxn>
              <a:cxn ang="0">
                <a:pos x="connsiteX45743" y="connsiteY45743"/>
              </a:cxn>
              <a:cxn ang="0">
                <a:pos x="connsiteX45744" y="connsiteY45744"/>
              </a:cxn>
              <a:cxn ang="0">
                <a:pos x="connsiteX45745" y="connsiteY45745"/>
              </a:cxn>
              <a:cxn ang="0">
                <a:pos x="connsiteX45746" y="connsiteY45746"/>
              </a:cxn>
              <a:cxn ang="0">
                <a:pos x="connsiteX45747" y="connsiteY45747"/>
              </a:cxn>
              <a:cxn ang="0">
                <a:pos x="connsiteX45748" y="connsiteY45748"/>
              </a:cxn>
              <a:cxn ang="0">
                <a:pos x="connsiteX45749" y="connsiteY45749"/>
              </a:cxn>
              <a:cxn ang="0">
                <a:pos x="connsiteX45750" y="connsiteY45750"/>
              </a:cxn>
              <a:cxn ang="0">
                <a:pos x="connsiteX45751" y="connsiteY45751"/>
              </a:cxn>
              <a:cxn ang="0">
                <a:pos x="connsiteX45752" y="connsiteY45752"/>
              </a:cxn>
              <a:cxn ang="0">
                <a:pos x="connsiteX45753" y="connsiteY45753"/>
              </a:cxn>
              <a:cxn ang="0">
                <a:pos x="connsiteX45754" y="connsiteY45754"/>
              </a:cxn>
              <a:cxn ang="0">
                <a:pos x="connsiteX45755" y="connsiteY45755"/>
              </a:cxn>
              <a:cxn ang="0">
                <a:pos x="connsiteX45756" y="connsiteY45756"/>
              </a:cxn>
              <a:cxn ang="0">
                <a:pos x="connsiteX45757" y="connsiteY45757"/>
              </a:cxn>
              <a:cxn ang="0">
                <a:pos x="connsiteX45758" y="connsiteY45758"/>
              </a:cxn>
              <a:cxn ang="0">
                <a:pos x="connsiteX45759" y="connsiteY45759"/>
              </a:cxn>
              <a:cxn ang="0">
                <a:pos x="connsiteX45760" y="connsiteY45760"/>
              </a:cxn>
              <a:cxn ang="0">
                <a:pos x="connsiteX45761" y="connsiteY45761"/>
              </a:cxn>
              <a:cxn ang="0">
                <a:pos x="connsiteX45762" y="connsiteY45762"/>
              </a:cxn>
              <a:cxn ang="0">
                <a:pos x="connsiteX45763" y="connsiteY45763"/>
              </a:cxn>
              <a:cxn ang="0">
                <a:pos x="connsiteX45764" y="connsiteY45764"/>
              </a:cxn>
              <a:cxn ang="0">
                <a:pos x="connsiteX45765" y="connsiteY45765"/>
              </a:cxn>
              <a:cxn ang="0">
                <a:pos x="connsiteX45766" y="connsiteY45766"/>
              </a:cxn>
              <a:cxn ang="0">
                <a:pos x="connsiteX45767" y="connsiteY45767"/>
              </a:cxn>
              <a:cxn ang="0">
                <a:pos x="connsiteX45768" y="connsiteY45768"/>
              </a:cxn>
              <a:cxn ang="0">
                <a:pos x="connsiteX45769" y="connsiteY45769"/>
              </a:cxn>
              <a:cxn ang="0">
                <a:pos x="connsiteX45770" y="connsiteY45770"/>
              </a:cxn>
              <a:cxn ang="0">
                <a:pos x="connsiteX45771" y="connsiteY45771"/>
              </a:cxn>
              <a:cxn ang="0">
                <a:pos x="connsiteX45772" y="connsiteY45772"/>
              </a:cxn>
              <a:cxn ang="0">
                <a:pos x="connsiteX45773" y="connsiteY45773"/>
              </a:cxn>
              <a:cxn ang="0">
                <a:pos x="connsiteX45774" y="connsiteY45774"/>
              </a:cxn>
              <a:cxn ang="0">
                <a:pos x="connsiteX45775" y="connsiteY45775"/>
              </a:cxn>
              <a:cxn ang="0">
                <a:pos x="connsiteX45776" y="connsiteY45776"/>
              </a:cxn>
              <a:cxn ang="0">
                <a:pos x="connsiteX45777" y="connsiteY45777"/>
              </a:cxn>
              <a:cxn ang="0">
                <a:pos x="connsiteX45778" y="connsiteY45778"/>
              </a:cxn>
              <a:cxn ang="0">
                <a:pos x="connsiteX45779" y="connsiteY45779"/>
              </a:cxn>
              <a:cxn ang="0">
                <a:pos x="connsiteX45780" y="connsiteY45780"/>
              </a:cxn>
              <a:cxn ang="0">
                <a:pos x="connsiteX45781" y="connsiteY45781"/>
              </a:cxn>
              <a:cxn ang="0">
                <a:pos x="connsiteX45782" y="connsiteY45782"/>
              </a:cxn>
              <a:cxn ang="0">
                <a:pos x="connsiteX45783" y="connsiteY45783"/>
              </a:cxn>
              <a:cxn ang="0">
                <a:pos x="connsiteX45784" y="connsiteY45784"/>
              </a:cxn>
              <a:cxn ang="0">
                <a:pos x="connsiteX45785" y="connsiteY45785"/>
              </a:cxn>
              <a:cxn ang="0">
                <a:pos x="connsiteX45786" y="connsiteY45786"/>
              </a:cxn>
              <a:cxn ang="0">
                <a:pos x="connsiteX45787" y="connsiteY45787"/>
              </a:cxn>
              <a:cxn ang="0">
                <a:pos x="connsiteX45788" y="connsiteY45788"/>
              </a:cxn>
              <a:cxn ang="0">
                <a:pos x="connsiteX45789" y="connsiteY45789"/>
              </a:cxn>
              <a:cxn ang="0">
                <a:pos x="connsiteX45790" y="connsiteY45790"/>
              </a:cxn>
              <a:cxn ang="0">
                <a:pos x="connsiteX45791" y="connsiteY45791"/>
              </a:cxn>
              <a:cxn ang="0">
                <a:pos x="connsiteX45792" y="connsiteY45792"/>
              </a:cxn>
              <a:cxn ang="0">
                <a:pos x="connsiteX45793" y="connsiteY45793"/>
              </a:cxn>
              <a:cxn ang="0">
                <a:pos x="connsiteX45794" y="connsiteY45794"/>
              </a:cxn>
              <a:cxn ang="0">
                <a:pos x="connsiteX45795" y="connsiteY45795"/>
              </a:cxn>
              <a:cxn ang="0">
                <a:pos x="connsiteX45796" y="connsiteY45796"/>
              </a:cxn>
              <a:cxn ang="0">
                <a:pos x="connsiteX45797" y="connsiteY45797"/>
              </a:cxn>
              <a:cxn ang="0">
                <a:pos x="connsiteX45798" y="connsiteY45798"/>
              </a:cxn>
              <a:cxn ang="0">
                <a:pos x="connsiteX45799" y="connsiteY45799"/>
              </a:cxn>
              <a:cxn ang="0">
                <a:pos x="connsiteX45800" y="connsiteY45800"/>
              </a:cxn>
              <a:cxn ang="0">
                <a:pos x="connsiteX45801" y="connsiteY45801"/>
              </a:cxn>
              <a:cxn ang="0">
                <a:pos x="connsiteX45802" y="connsiteY45802"/>
              </a:cxn>
              <a:cxn ang="0">
                <a:pos x="connsiteX45803" y="connsiteY45803"/>
              </a:cxn>
              <a:cxn ang="0">
                <a:pos x="connsiteX45804" y="connsiteY45804"/>
              </a:cxn>
              <a:cxn ang="0">
                <a:pos x="connsiteX45805" y="connsiteY45805"/>
              </a:cxn>
              <a:cxn ang="0">
                <a:pos x="connsiteX45806" y="connsiteY45806"/>
              </a:cxn>
              <a:cxn ang="0">
                <a:pos x="connsiteX45807" y="connsiteY45807"/>
              </a:cxn>
              <a:cxn ang="0">
                <a:pos x="connsiteX45808" y="connsiteY45808"/>
              </a:cxn>
              <a:cxn ang="0">
                <a:pos x="connsiteX45809" y="connsiteY45809"/>
              </a:cxn>
              <a:cxn ang="0">
                <a:pos x="connsiteX45810" y="connsiteY45810"/>
              </a:cxn>
              <a:cxn ang="0">
                <a:pos x="connsiteX45811" y="connsiteY45811"/>
              </a:cxn>
              <a:cxn ang="0">
                <a:pos x="connsiteX45812" y="connsiteY45812"/>
              </a:cxn>
              <a:cxn ang="0">
                <a:pos x="connsiteX45813" y="connsiteY45813"/>
              </a:cxn>
              <a:cxn ang="0">
                <a:pos x="connsiteX45814" y="connsiteY45814"/>
              </a:cxn>
              <a:cxn ang="0">
                <a:pos x="connsiteX45815" y="connsiteY45815"/>
              </a:cxn>
              <a:cxn ang="0">
                <a:pos x="connsiteX45816" y="connsiteY45816"/>
              </a:cxn>
              <a:cxn ang="0">
                <a:pos x="connsiteX45817" y="connsiteY45817"/>
              </a:cxn>
              <a:cxn ang="0">
                <a:pos x="connsiteX45818" y="connsiteY45818"/>
              </a:cxn>
              <a:cxn ang="0">
                <a:pos x="connsiteX45819" y="connsiteY45819"/>
              </a:cxn>
              <a:cxn ang="0">
                <a:pos x="connsiteX45820" y="connsiteY45820"/>
              </a:cxn>
              <a:cxn ang="0">
                <a:pos x="connsiteX45821" y="connsiteY45821"/>
              </a:cxn>
              <a:cxn ang="0">
                <a:pos x="connsiteX45822" y="connsiteY45822"/>
              </a:cxn>
              <a:cxn ang="0">
                <a:pos x="connsiteX45823" y="connsiteY45823"/>
              </a:cxn>
              <a:cxn ang="0">
                <a:pos x="connsiteX45824" y="connsiteY45824"/>
              </a:cxn>
              <a:cxn ang="0">
                <a:pos x="connsiteX45825" y="connsiteY45825"/>
              </a:cxn>
              <a:cxn ang="0">
                <a:pos x="connsiteX45826" y="connsiteY45826"/>
              </a:cxn>
              <a:cxn ang="0">
                <a:pos x="connsiteX45827" y="connsiteY45827"/>
              </a:cxn>
              <a:cxn ang="0">
                <a:pos x="connsiteX45828" y="connsiteY45828"/>
              </a:cxn>
              <a:cxn ang="0">
                <a:pos x="connsiteX45829" y="connsiteY45829"/>
              </a:cxn>
              <a:cxn ang="0">
                <a:pos x="connsiteX45830" y="connsiteY45830"/>
              </a:cxn>
              <a:cxn ang="0">
                <a:pos x="connsiteX45831" y="connsiteY45831"/>
              </a:cxn>
              <a:cxn ang="0">
                <a:pos x="connsiteX45832" y="connsiteY45832"/>
              </a:cxn>
              <a:cxn ang="0">
                <a:pos x="connsiteX45833" y="connsiteY45833"/>
              </a:cxn>
              <a:cxn ang="0">
                <a:pos x="connsiteX45834" y="connsiteY45834"/>
              </a:cxn>
              <a:cxn ang="0">
                <a:pos x="connsiteX45835" y="connsiteY45835"/>
              </a:cxn>
              <a:cxn ang="0">
                <a:pos x="connsiteX45836" y="connsiteY45836"/>
              </a:cxn>
              <a:cxn ang="0">
                <a:pos x="connsiteX45837" y="connsiteY45837"/>
              </a:cxn>
              <a:cxn ang="0">
                <a:pos x="connsiteX45838" y="connsiteY45838"/>
              </a:cxn>
              <a:cxn ang="0">
                <a:pos x="connsiteX45839" y="connsiteY45839"/>
              </a:cxn>
              <a:cxn ang="0">
                <a:pos x="connsiteX45840" y="connsiteY45840"/>
              </a:cxn>
              <a:cxn ang="0">
                <a:pos x="connsiteX45841" y="connsiteY45841"/>
              </a:cxn>
              <a:cxn ang="0">
                <a:pos x="connsiteX45842" y="connsiteY45842"/>
              </a:cxn>
              <a:cxn ang="0">
                <a:pos x="connsiteX45843" y="connsiteY45843"/>
              </a:cxn>
              <a:cxn ang="0">
                <a:pos x="connsiteX45844" y="connsiteY45844"/>
              </a:cxn>
              <a:cxn ang="0">
                <a:pos x="connsiteX45845" y="connsiteY45845"/>
              </a:cxn>
              <a:cxn ang="0">
                <a:pos x="connsiteX45846" y="connsiteY45846"/>
              </a:cxn>
              <a:cxn ang="0">
                <a:pos x="connsiteX45847" y="connsiteY45847"/>
              </a:cxn>
              <a:cxn ang="0">
                <a:pos x="connsiteX45848" y="connsiteY45848"/>
              </a:cxn>
              <a:cxn ang="0">
                <a:pos x="connsiteX45849" y="connsiteY45849"/>
              </a:cxn>
              <a:cxn ang="0">
                <a:pos x="connsiteX45850" y="connsiteY45850"/>
              </a:cxn>
              <a:cxn ang="0">
                <a:pos x="connsiteX45851" y="connsiteY45851"/>
              </a:cxn>
              <a:cxn ang="0">
                <a:pos x="connsiteX45852" y="connsiteY45852"/>
              </a:cxn>
              <a:cxn ang="0">
                <a:pos x="connsiteX45853" y="connsiteY45853"/>
              </a:cxn>
              <a:cxn ang="0">
                <a:pos x="connsiteX45854" y="connsiteY45854"/>
              </a:cxn>
              <a:cxn ang="0">
                <a:pos x="connsiteX45855" y="connsiteY45855"/>
              </a:cxn>
              <a:cxn ang="0">
                <a:pos x="connsiteX45856" y="connsiteY45856"/>
              </a:cxn>
              <a:cxn ang="0">
                <a:pos x="connsiteX45857" y="connsiteY45857"/>
              </a:cxn>
              <a:cxn ang="0">
                <a:pos x="connsiteX45858" y="connsiteY45858"/>
              </a:cxn>
              <a:cxn ang="0">
                <a:pos x="connsiteX45859" y="connsiteY45859"/>
              </a:cxn>
              <a:cxn ang="0">
                <a:pos x="connsiteX45860" y="connsiteY45860"/>
              </a:cxn>
              <a:cxn ang="0">
                <a:pos x="connsiteX45861" y="connsiteY45861"/>
              </a:cxn>
              <a:cxn ang="0">
                <a:pos x="connsiteX45862" y="connsiteY45862"/>
              </a:cxn>
              <a:cxn ang="0">
                <a:pos x="connsiteX45863" y="connsiteY45863"/>
              </a:cxn>
              <a:cxn ang="0">
                <a:pos x="connsiteX45864" y="connsiteY45864"/>
              </a:cxn>
              <a:cxn ang="0">
                <a:pos x="connsiteX45865" y="connsiteY45865"/>
              </a:cxn>
              <a:cxn ang="0">
                <a:pos x="connsiteX45866" y="connsiteY45866"/>
              </a:cxn>
              <a:cxn ang="0">
                <a:pos x="connsiteX45867" y="connsiteY45867"/>
              </a:cxn>
              <a:cxn ang="0">
                <a:pos x="connsiteX45868" y="connsiteY45868"/>
              </a:cxn>
              <a:cxn ang="0">
                <a:pos x="connsiteX45869" y="connsiteY45869"/>
              </a:cxn>
              <a:cxn ang="0">
                <a:pos x="connsiteX45870" y="connsiteY45870"/>
              </a:cxn>
              <a:cxn ang="0">
                <a:pos x="connsiteX45871" y="connsiteY45871"/>
              </a:cxn>
              <a:cxn ang="0">
                <a:pos x="connsiteX45872" y="connsiteY45872"/>
              </a:cxn>
              <a:cxn ang="0">
                <a:pos x="connsiteX45873" y="connsiteY45873"/>
              </a:cxn>
              <a:cxn ang="0">
                <a:pos x="connsiteX45874" y="connsiteY45874"/>
              </a:cxn>
              <a:cxn ang="0">
                <a:pos x="connsiteX45875" y="connsiteY45875"/>
              </a:cxn>
              <a:cxn ang="0">
                <a:pos x="connsiteX45876" y="connsiteY45876"/>
              </a:cxn>
              <a:cxn ang="0">
                <a:pos x="connsiteX45877" y="connsiteY45877"/>
              </a:cxn>
              <a:cxn ang="0">
                <a:pos x="connsiteX45878" y="connsiteY45878"/>
              </a:cxn>
              <a:cxn ang="0">
                <a:pos x="connsiteX45879" y="connsiteY45879"/>
              </a:cxn>
              <a:cxn ang="0">
                <a:pos x="connsiteX45880" y="connsiteY45880"/>
              </a:cxn>
              <a:cxn ang="0">
                <a:pos x="connsiteX45881" y="connsiteY45881"/>
              </a:cxn>
              <a:cxn ang="0">
                <a:pos x="connsiteX45882" y="connsiteY45882"/>
              </a:cxn>
              <a:cxn ang="0">
                <a:pos x="connsiteX45883" y="connsiteY45883"/>
              </a:cxn>
              <a:cxn ang="0">
                <a:pos x="connsiteX45884" y="connsiteY45884"/>
              </a:cxn>
              <a:cxn ang="0">
                <a:pos x="connsiteX45885" y="connsiteY45885"/>
              </a:cxn>
              <a:cxn ang="0">
                <a:pos x="connsiteX45886" y="connsiteY45886"/>
              </a:cxn>
              <a:cxn ang="0">
                <a:pos x="connsiteX45887" y="connsiteY45887"/>
              </a:cxn>
              <a:cxn ang="0">
                <a:pos x="connsiteX45888" y="connsiteY45888"/>
              </a:cxn>
              <a:cxn ang="0">
                <a:pos x="connsiteX45889" y="connsiteY45889"/>
              </a:cxn>
              <a:cxn ang="0">
                <a:pos x="connsiteX45890" y="connsiteY45890"/>
              </a:cxn>
              <a:cxn ang="0">
                <a:pos x="connsiteX45891" y="connsiteY45891"/>
              </a:cxn>
              <a:cxn ang="0">
                <a:pos x="connsiteX45892" y="connsiteY45892"/>
              </a:cxn>
              <a:cxn ang="0">
                <a:pos x="connsiteX45893" y="connsiteY45893"/>
              </a:cxn>
              <a:cxn ang="0">
                <a:pos x="connsiteX45894" y="connsiteY45894"/>
              </a:cxn>
              <a:cxn ang="0">
                <a:pos x="connsiteX45895" y="connsiteY45895"/>
              </a:cxn>
              <a:cxn ang="0">
                <a:pos x="connsiteX45896" y="connsiteY45896"/>
              </a:cxn>
              <a:cxn ang="0">
                <a:pos x="connsiteX45897" y="connsiteY45897"/>
              </a:cxn>
              <a:cxn ang="0">
                <a:pos x="connsiteX45898" y="connsiteY45898"/>
              </a:cxn>
              <a:cxn ang="0">
                <a:pos x="connsiteX45899" y="connsiteY45899"/>
              </a:cxn>
              <a:cxn ang="0">
                <a:pos x="connsiteX45900" y="connsiteY45900"/>
              </a:cxn>
              <a:cxn ang="0">
                <a:pos x="connsiteX45901" y="connsiteY45901"/>
              </a:cxn>
              <a:cxn ang="0">
                <a:pos x="connsiteX45902" y="connsiteY45902"/>
              </a:cxn>
              <a:cxn ang="0">
                <a:pos x="connsiteX45903" y="connsiteY45903"/>
              </a:cxn>
              <a:cxn ang="0">
                <a:pos x="connsiteX45904" y="connsiteY45904"/>
              </a:cxn>
              <a:cxn ang="0">
                <a:pos x="connsiteX45905" y="connsiteY45905"/>
              </a:cxn>
              <a:cxn ang="0">
                <a:pos x="connsiteX45906" y="connsiteY45906"/>
              </a:cxn>
              <a:cxn ang="0">
                <a:pos x="connsiteX45907" y="connsiteY45907"/>
              </a:cxn>
              <a:cxn ang="0">
                <a:pos x="connsiteX45908" y="connsiteY45908"/>
              </a:cxn>
              <a:cxn ang="0">
                <a:pos x="connsiteX45909" y="connsiteY45909"/>
              </a:cxn>
              <a:cxn ang="0">
                <a:pos x="connsiteX45910" y="connsiteY45910"/>
              </a:cxn>
              <a:cxn ang="0">
                <a:pos x="connsiteX45911" y="connsiteY45911"/>
              </a:cxn>
              <a:cxn ang="0">
                <a:pos x="connsiteX45912" y="connsiteY45912"/>
              </a:cxn>
              <a:cxn ang="0">
                <a:pos x="connsiteX45913" y="connsiteY45913"/>
              </a:cxn>
              <a:cxn ang="0">
                <a:pos x="connsiteX45914" y="connsiteY45914"/>
              </a:cxn>
              <a:cxn ang="0">
                <a:pos x="connsiteX45915" y="connsiteY45915"/>
              </a:cxn>
              <a:cxn ang="0">
                <a:pos x="connsiteX45916" y="connsiteY45916"/>
              </a:cxn>
              <a:cxn ang="0">
                <a:pos x="connsiteX45917" y="connsiteY45917"/>
              </a:cxn>
              <a:cxn ang="0">
                <a:pos x="connsiteX45918" y="connsiteY45918"/>
              </a:cxn>
              <a:cxn ang="0">
                <a:pos x="connsiteX45919" y="connsiteY45919"/>
              </a:cxn>
              <a:cxn ang="0">
                <a:pos x="connsiteX45920" y="connsiteY45920"/>
              </a:cxn>
              <a:cxn ang="0">
                <a:pos x="connsiteX45921" y="connsiteY45921"/>
              </a:cxn>
              <a:cxn ang="0">
                <a:pos x="connsiteX45922" y="connsiteY45922"/>
              </a:cxn>
              <a:cxn ang="0">
                <a:pos x="connsiteX45923" y="connsiteY45923"/>
              </a:cxn>
              <a:cxn ang="0">
                <a:pos x="connsiteX45924" y="connsiteY45924"/>
              </a:cxn>
              <a:cxn ang="0">
                <a:pos x="connsiteX45925" y="connsiteY45925"/>
              </a:cxn>
              <a:cxn ang="0">
                <a:pos x="connsiteX45926" y="connsiteY45926"/>
              </a:cxn>
              <a:cxn ang="0">
                <a:pos x="connsiteX45927" y="connsiteY45927"/>
              </a:cxn>
              <a:cxn ang="0">
                <a:pos x="connsiteX45928" y="connsiteY45928"/>
              </a:cxn>
              <a:cxn ang="0">
                <a:pos x="connsiteX45929" y="connsiteY45929"/>
              </a:cxn>
              <a:cxn ang="0">
                <a:pos x="connsiteX45930" y="connsiteY45930"/>
              </a:cxn>
              <a:cxn ang="0">
                <a:pos x="connsiteX45931" y="connsiteY45931"/>
              </a:cxn>
              <a:cxn ang="0">
                <a:pos x="connsiteX45932" y="connsiteY45932"/>
              </a:cxn>
              <a:cxn ang="0">
                <a:pos x="connsiteX45933" y="connsiteY45933"/>
              </a:cxn>
              <a:cxn ang="0">
                <a:pos x="connsiteX45934" y="connsiteY45934"/>
              </a:cxn>
              <a:cxn ang="0">
                <a:pos x="connsiteX45935" y="connsiteY45935"/>
              </a:cxn>
              <a:cxn ang="0">
                <a:pos x="connsiteX45936" y="connsiteY45936"/>
              </a:cxn>
              <a:cxn ang="0">
                <a:pos x="connsiteX45937" y="connsiteY45937"/>
              </a:cxn>
              <a:cxn ang="0">
                <a:pos x="connsiteX45938" y="connsiteY45938"/>
              </a:cxn>
              <a:cxn ang="0">
                <a:pos x="connsiteX45939" y="connsiteY45939"/>
              </a:cxn>
              <a:cxn ang="0">
                <a:pos x="connsiteX45940" y="connsiteY45940"/>
              </a:cxn>
              <a:cxn ang="0">
                <a:pos x="connsiteX45941" y="connsiteY45941"/>
              </a:cxn>
              <a:cxn ang="0">
                <a:pos x="connsiteX45942" y="connsiteY45942"/>
              </a:cxn>
              <a:cxn ang="0">
                <a:pos x="connsiteX45943" y="connsiteY45943"/>
              </a:cxn>
              <a:cxn ang="0">
                <a:pos x="connsiteX45944" y="connsiteY45944"/>
              </a:cxn>
              <a:cxn ang="0">
                <a:pos x="connsiteX45945" y="connsiteY45945"/>
              </a:cxn>
              <a:cxn ang="0">
                <a:pos x="connsiteX45946" y="connsiteY45946"/>
              </a:cxn>
              <a:cxn ang="0">
                <a:pos x="connsiteX45947" y="connsiteY45947"/>
              </a:cxn>
              <a:cxn ang="0">
                <a:pos x="connsiteX45948" y="connsiteY45948"/>
              </a:cxn>
              <a:cxn ang="0">
                <a:pos x="connsiteX45949" y="connsiteY45949"/>
              </a:cxn>
              <a:cxn ang="0">
                <a:pos x="connsiteX45950" y="connsiteY45950"/>
              </a:cxn>
              <a:cxn ang="0">
                <a:pos x="connsiteX45951" y="connsiteY45951"/>
              </a:cxn>
              <a:cxn ang="0">
                <a:pos x="connsiteX45952" y="connsiteY45952"/>
              </a:cxn>
              <a:cxn ang="0">
                <a:pos x="connsiteX45953" y="connsiteY45953"/>
              </a:cxn>
              <a:cxn ang="0">
                <a:pos x="connsiteX45954" y="connsiteY45954"/>
              </a:cxn>
              <a:cxn ang="0">
                <a:pos x="connsiteX45955" y="connsiteY45955"/>
              </a:cxn>
              <a:cxn ang="0">
                <a:pos x="connsiteX45956" y="connsiteY45956"/>
              </a:cxn>
              <a:cxn ang="0">
                <a:pos x="connsiteX45957" y="connsiteY45957"/>
              </a:cxn>
              <a:cxn ang="0">
                <a:pos x="connsiteX45958" y="connsiteY45958"/>
              </a:cxn>
              <a:cxn ang="0">
                <a:pos x="connsiteX45959" y="connsiteY45959"/>
              </a:cxn>
              <a:cxn ang="0">
                <a:pos x="connsiteX45960" y="connsiteY45960"/>
              </a:cxn>
              <a:cxn ang="0">
                <a:pos x="connsiteX45961" y="connsiteY45961"/>
              </a:cxn>
              <a:cxn ang="0">
                <a:pos x="connsiteX45962" y="connsiteY45962"/>
              </a:cxn>
              <a:cxn ang="0">
                <a:pos x="connsiteX45963" y="connsiteY45963"/>
              </a:cxn>
              <a:cxn ang="0">
                <a:pos x="connsiteX45964" y="connsiteY45964"/>
              </a:cxn>
              <a:cxn ang="0">
                <a:pos x="connsiteX45965" y="connsiteY45965"/>
              </a:cxn>
              <a:cxn ang="0">
                <a:pos x="connsiteX45966" y="connsiteY45966"/>
              </a:cxn>
              <a:cxn ang="0">
                <a:pos x="connsiteX45967" y="connsiteY45967"/>
              </a:cxn>
              <a:cxn ang="0">
                <a:pos x="connsiteX45968" y="connsiteY45968"/>
              </a:cxn>
              <a:cxn ang="0">
                <a:pos x="connsiteX45969" y="connsiteY45969"/>
              </a:cxn>
              <a:cxn ang="0">
                <a:pos x="connsiteX45970" y="connsiteY45970"/>
              </a:cxn>
              <a:cxn ang="0">
                <a:pos x="connsiteX45971" y="connsiteY45971"/>
              </a:cxn>
              <a:cxn ang="0">
                <a:pos x="connsiteX45972" y="connsiteY45972"/>
              </a:cxn>
              <a:cxn ang="0">
                <a:pos x="connsiteX45973" y="connsiteY45973"/>
              </a:cxn>
              <a:cxn ang="0">
                <a:pos x="connsiteX45974" y="connsiteY45974"/>
              </a:cxn>
              <a:cxn ang="0">
                <a:pos x="connsiteX45975" y="connsiteY45975"/>
              </a:cxn>
              <a:cxn ang="0">
                <a:pos x="connsiteX45976" y="connsiteY45976"/>
              </a:cxn>
              <a:cxn ang="0">
                <a:pos x="connsiteX45977" y="connsiteY45977"/>
              </a:cxn>
              <a:cxn ang="0">
                <a:pos x="connsiteX45978" y="connsiteY45978"/>
              </a:cxn>
              <a:cxn ang="0">
                <a:pos x="connsiteX45979" y="connsiteY45979"/>
              </a:cxn>
              <a:cxn ang="0">
                <a:pos x="connsiteX45980" y="connsiteY45980"/>
              </a:cxn>
              <a:cxn ang="0">
                <a:pos x="connsiteX45981" y="connsiteY45981"/>
              </a:cxn>
              <a:cxn ang="0">
                <a:pos x="connsiteX45982" y="connsiteY45982"/>
              </a:cxn>
              <a:cxn ang="0">
                <a:pos x="connsiteX45983" y="connsiteY45983"/>
              </a:cxn>
              <a:cxn ang="0">
                <a:pos x="connsiteX45984" y="connsiteY45984"/>
              </a:cxn>
              <a:cxn ang="0">
                <a:pos x="connsiteX45985" y="connsiteY45985"/>
              </a:cxn>
              <a:cxn ang="0">
                <a:pos x="connsiteX45986" y="connsiteY45986"/>
              </a:cxn>
              <a:cxn ang="0">
                <a:pos x="connsiteX45987" y="connsiteY45987"/>
              </a:cxn>
              <a:cxn ang="0">
                <a:pos x="connsiteX45988" y="connsiteY45988"/>
              </a:cxn>
              <a:cxn ang="0">
                <a:pos x="connsiteX45989" y="connsiteY45989"/>
              </a:cxn>
              <a:cxn ang="0">
                <a:pos x="connsiteX45990" y="connsiteY45990"/>
              </a:cxn>
              <a:cxn ang="0">
                <a:pos x="connsiteX45991" y="connsiteY45991"/>
              </a:cxn>
              <a:cxn ang="0">
                <a:pos x="connsiteX45992" y="connsiteY45992"/>
              </a:cxn>
              <a:cxn ang="0">
                <a:pos x="connsiteX45993" y="connsiteY45993"/>
              </a:cxn>
              <a:cxn ang="0">
                <a:pos x="connsiteX45994" y="connsiteY45994"/>
              </a:cxn>
              <a:cxn ang="0">
                <a:pos x="connsiteX45995" y="connsiteY45995"/>
              </a:cxn>
              <a:cxn ang="0">
                <a:pos x="connsiteX45996" y="connsiteY45996"/>
              </a:cxn>
              <a:cxn ang="0">
                <a:pos x="connsiteX45997" y="connsiteY45997"/>
              </a:cxn>
              <a:cxn ang="0">
                <a:pos x="connsiteX45998" y="connsiteY45998"/>
              </a:cxn>
              <a:cxn ang="0">
                <a:pos x="connsiteX45999" y="connsiteY45999"/>
              </a:cxn>
              <a:cxn ang="0">
                <a:pos x="connsiteX46000" y="connsiteY46000"/>
              </a:cxn>
              <a:cxn ang="0">
                <a:pos x="connsiteX46001" y="connsiteY46001"/>
              </a:cxn>
              <a:cxn ang="0">
                <a:pos x="connsiteX46002" y="connsiteY46002"/>
              </a:cxn>
              <a:cxn ang="0">
                <a:pos x="connsiteX46003" y="connsiteY46003"/>
              </a:cxn>
              <a:cxn ang="0">
                <a:pos x="connsiteX46004" y="connsiteY46004"/>
              </a:cxn>
              <a:cxn ang="0">
                <a:pos x="connsiteX46005" y="connsiteY46005"/>
              </a:cxn>
              <a:cxn ang="0">
                <a:pos x="connsiteX46006" y="connsiteY46006"/>
              </a:cxn>
              <a:cxn ang="0">
                <a:pos x="connsiteX46007" y="connsiteY46007"/>
              </a:cxn>
              <a:cxn ang="0">
                <a:pos x="connsiteX46008" y="connsiteY46008"/>
              </a:cxn>
              <a:cxn ang="0">
                <a:pos x="connsiteX46009" y="connsiteY46009"/>
              </a:cxn>
              <a:cxn ang="0">
                <a:pos x="connsiteX46010" y="connsiteY46010"/>
              </a:cxn>
              <a:cxn ang="0">
                <a:pos x="connsiteX46011" y="connsiteY46011"/>
              </a:cxn>
              <a:cxn ang="0">
                <a:pos x="connsiteX46012" y="connsiteY46012"/>
              </a:cxn>
              <a:cxn ang="0">
                <a:pos x="connsiteX46013" y="connsiteY46013"/>
              </a:cxn>
              <a:cxn ang="0">
                <a:pos x="connsiteX46014" y="connsiteY46014"/>
              </a:cxn>
              <a:cxn ang="0">
                <a:pos x="connsiteX46015" y="connsiteY46015"/>
              </a:cxn>
              <a:cxn ang="0">
                <a:pos x="connsiteX46016" y="connsiteY46016"/>
              </a:cxn>
              <a:cxn ang="0">
                <a:pos x="connsiteX46017" y="connsiteY46017"/>
              </a:cxn>
              <a:cxn ang="0">
                <a:pos x="connsiteX46018" y="connsiteY46018"/>
              </a:cxn>
              <a:cxn ang="0">
                <a:pos x="connsiteX46019" y="connsiteY46019"/>
              </a:cxn>
              <a:cxn ang="0">
                <a:pos x="connsiteX46020" y="connsiteY46020"/>
              </a:cxn>
              <a:cxn ang="0">
                <a:pos x="connsiteX46021" y="connsiteY46021"/>
              </a:cxn>
              <a:cxn ang="0">
                <a:pos x="connsiteX46022" y="connsiteY46022"/>
              </a:cxn>
              <a:cxn ang="0">
                <a:pos x="connsiteX46023" y="connsiteY46023"/>
              </a:cxn>
              <a:cxn ang="0">
                <a:pos x="connsiteX46024" y="connsiteY46024"/>
              </a:cxn>
              <a:cxn ang="0">
                <a:pos x="connsiteX46025" y="connsiteY46025"/>
              </a:cxn>
              <a:cxn ang="0">
                <a:pos x="connsiteX46026" y="connsiteY46026"/>
              </a:cxn>
              <a:cxn ang="0">
                <a:pos x="connsiteX46027" y="connsiteY46027"/>
              </a:cxn>
              <a:cxn ang="0">
                <a:pos x="connsiteX46028" y="connsiteY46028"/>
              </a:cxn>
              <a:cxn ang="0">
                <a:pos x="connsiteX46029" y="connsiteY46029"/>
              </a:cxn>
              <a:cxn ang="0">
                <a:pos x="connsiteX46030" y="connsiteY46030"/>
              </a:cxn>
              <a:cxn ang="0">
                <a:pos x="connsiteX46031" y="connsiteY46031"/>
              </a:cxn>
              <a:cxn ang="0">
                <a:pos x="connsiteX46032" y="connsiteY46032"/>
              </a:cxn>
              <a:cxn ang="0">
                <a:pos x="connsiteX46033" y="connsiteY46033"/>
              </a:cxn>
              <a:cxn ang="0">
                <a:pos x="connsiteX46034" y="connsiteY46034"/>
              </a:cxn>
              <a:cxn ang="0">
                <a:pos x="connsiteX46035" y="connsiteY46035"/>
              </a:cxn>
              <a:cxn ang="0">
                <a:pos x="connsiteX46036" y="connsiteY46036"/>
              </a:cxn>
              <a:cxn ang="0">
                <a:pos x="connsiteX46037" y="connsiteY46037"/>
              </a:cxn>
              <a:cxn ang="0">
                <a:pos x="connsiteX46038" y="connsiteY46038"/>
              </a:cxn>
              <a:cxn ang="0">
                <a:pos x="connsiteX46039" y="connsiteY46039"/>
              </a:cxn>
              <a:cxn ang="0">
                <a:pos x="connsiteX46040" y="connsiteY46040"/>
              </a:cxn>
              <a:cxn ang="0">
                <a:pos x="connsiteX46041" y="connsiteY46041"/>
              </a:cxn>
              <a:cxn ang="0">
                <a:pos x="connsiteX46042" y="connsiteY46042"/>
              </a:cxn>
              <a:cxn ang="0">
                <a:pos x="connsiteX46043" y="connsiteY46043"/>
              </a:cxn>
              <a:cxn ang="0">
                <a:pos x="connsiteX46044" y="connsiteY46044"/>
              </a:cxn>
              <a:cxn ang="0">
                <a:pos x="connsiteX46045" y="connsiteY46045"/>
              </a:cxn>
              <a:cxn ang="0">
                <a:pos x="connsiteX46046" y="connsiteY46046"/>
              </a:cxn>
              <a:cxn ang="0">
                <a:pos x="connsiteX46047" y="connsiteY46047"/>
              </a:cxn>
              <a:cxn ang="0">
                <a:pos x="connsiteX46048" y="connsiteY46048"/>
              </a:cxn>
              <a:cxn ang="0">
                <a:pos x="connsiteX46049" y="connsiteY46049"/>
              </a:cxn>
              <a:cxn ang="0">
                <a:pos x="connsiteX46050" y="connsiteY46050"/>
              </a:cxn>
              <a:cxn ang="0">
                <a:pos x="connsiteX46051" y="connsiteY46051"/>
              </a:cxn>
              <a:cxn ang="0">
                <a:pos x="connsiteX46052" y="connsiteY46052"/>
              </a:cxn>
              <a:cxn ang="0">
                <a:pos x="connsiteX46053" y="connsiteY46053"/>
              </a:cxn>
              <a:cxn ang="0">
                <a:pos x="connsiteX46054" y="connsiteY46054"/>
              </a:cxn>
              <a:cxn ang="0">
                <a:pos x="connsiteX46055" y="connsiteY46055"/>
              </a:cxn>
              <a:cxn ang="0">
                <a:pos x="connsiteX46056" y="connsiteY46056"/>
              </a:cxn>
              <a:cxn ang="0">
                <a:pos x="connsiteX46057" y="connsiteY46057"/>
              </a:cxn>
              <a:cxn ang="0">
                <a:pos x="connsiteX46058" y="connsiteY46058"/>
              </a:cxn>
              <a:cxn ang="0">
                <a:pos x="connsiteX46059" y="connsiteY46059"/>
              </a:cxn>
              <a:cxn ang="0">
                <a:pos x="connsiteX46060" y="connsiteY46060"/>
              </a:cxn>
              <a:cxn ang="0">
                <a:pos x="connsiteX46061" y="connsiteY46061"/>
              </a:cxn>
              <a:cxn ang="0">
                <a:pos x="connsiteX46062" y="connsiteY46062"/>
              </a:cxn>
              <a:cxn ang="0">
                <a:pos x="connsiteX46063" y="connsiteY46063"/>
              </a:cxn>
              <a:cxn ang="0">
                <a:pos x="connsiteX46064" y="connsiteY46064"/>
              </a:cxn>
              <a:cxn ang="0">
                <a:pos x="connsiteX46065" y="connsiteY46065"/>
              </a:cxn>
              <a:cxn ang="0">
                <a:pos x="connsiteX46066" y="connsiteY46066"/>
              </a:cxn>
              <a:cxn ang="0">
                <a:pos x="connsiteX46067" y="connsiteY46067"/>
              </a:cxn>
              <a:cxn ang="0">
                <a:pos x="connsiteX46068" y="connsiteY46068"/>
              </a:cxn>
              <a:cxn ang="0">
                <a:pos x="connsiteX46069" y="connsiteY46069"/>
              </a:cxn>
              <a:cxn ang="0">
                <a:pos x="connsiteX46070" y="connsiteY46070"/>
              </a:cxn>
              <a:cxn ang="0">
                <a:pos x="connsiteX46071" y="connsiteY46071"/>
              </a:cxn>
              <a:cxn ang="0">
                <a:pos x="connsiteX46072" y="connsiteY46072"/>
              </a:cxn>
              <a:cxn ang="0">
                <a:pos x="connsiteX46073" y="connsiteY46073"/>
              </a:cxn>
              <a:cxn ang="0">
                <a:pos x="connsiteX46074" y="connsiteY46074"/>
              </a:cxn>
              <a:cxn ang="0">
                <a:pos x="connsiteX46075" y="connsiteY46075"/>
              </a:cxn>
              <a:cxn ang="0">
                <a:pos x="connsiteX46076" y="connsiteY46076"/>
              </a:cxn>
              <a:cxn ang="0">
                <a:pos x="connsiteX46077" y="connsiteY46077"/>
              </a:cxn>
              <a:cxn ang="0">
                <a:pos x="connsiteX46078" y="connsiteY46078"/>
              </a:cxn>
              <a:cxn ang="0">
                <a:pos x="connsiteX46079" y="connsiteY46079"/>
              </a:cxn>
              <a:cxn ang="0">
                <a:pos x="connsiteX46080" y="connsiteY46080"/>
              </a:cxn>
              <a:cxn ang="0">
                <a:pos x="connsiteX46081" y="connsiteY46081"/>
              </a:cxn>
              <a:cxn ang="0">
                <a:pos x="connsiteX46082" y="connsiteY46082"/>
              </a:cxn>
              <a:cxn ang="0">
                <a:pos x="connsiteX46083" y="connsiteY46083"/>
              </a:cxn>
              <a:cxn ang="0">
                <a:pos x="connsiteX46084" y="connsiteY46084"/>
              </a:cxn>
              <a:cxn ang="0">
                <a:pos x="connsiteX46085" y="connsiteY46085"/>
              </a:cxn>
              <a:cxn ang="0">
                <a:pos x="connsiteX46086" y="connsiteY46086"/>
              </a:cxn>
              <a:cxn ang="0">
                <a:pos x="connsiteX46087" y="connsiteY46087"/>
              </a:cxn>
              <a:cxn ang="0">
                <a:pos x="connsiteX46088" y="connsiteY46088"/>
              </a:cxn>
              <a:cxn ang="0">
                <a:pos x="connsiteX46089" y="connsiteY46089"/>
              </a:cxn>
              <a:cxn ang="0">
                <a:pos x="connsiteX46090" y="connsiteY46090"/>
              </a:cxn>
              <a:cxn ang="0">
                <a:pos x="connsiteX46091" y="connsiteY46091"/>
              </a:cxn>
              <a:cxn ang="0">
                <a:pos x="connsiteX46092" y="connsiteY46092"/>
              </a:cxn>
              <a:cxn ang="0">
                <a:pos x="connsiteX46093" y="connsiteY46093"/>
              </a:cxn>
              <a:cxn ang="0">
                <a:pos x="connsiteX46094" y="connsiteY46094"/>
              </a:cxn>
              <a:cxn ang="0">
                <a:pos x="connsiteX46095" y="connsiteY46095"/>
              </a:cxn>
              <a:cxn ang="0">
                <a:pos x="connsiteX46096" y="connsiteY46096"/>
              </a:cxn>
              <a:cxn ang="0">
                <a:pos x="connsiteX46097" y="connsiteY46097"/>
              </a:cxn>
              <a:cxn ang="0">
                <a:pos x="connsiteX46098" y="connsiteY46098"/>
              </a:cxn>
              <a:cxn ang="0">
                <a:pos x="connsiteX46099" y="connsiteY46099"/>
              </a:cxn>
              <a:cxn ang="0">
                <a:pos x="connsiteX46100" y="connsiteY46100"/>
              </a:cxn>
              <a:cxn ang="0">
                <a:pos x="connsiteX46101" y="connsiteY46101"/>
              </a:cxn>
              <a:cxn ang="0">
                <a:pos x="connsiteX46102" y="connsiteY46102"/>
              </a:cxn>
              <a:cxn ang="0">
                <a:pos x="connsiteX46103" y="connsiteY46103"/>
              </a:cxn>
              <a:cxn ang="0">
                <a:pos x="connsiteX46104" y="connsiteY46104"/>
              </a:cxn>
              <a:cxn ang="0">
                <a:pos x="connsiteX46105" y="connsiteY46105"/>
              </a:cxn>
              <a:cxn ang="0">
                <a:pos x="connsiteX46106" y="connsiteY46106"/>
              </a:cxn>
              <a:cxn ang="0">
                <a:pos x="connsiteX46107" y="connsiteY46107"/>
              </a:cxn>
              <a:cxn ang="0">
                <a:pos x="connsiteX46108" y="connsiteY46108"/>
              </a:cxn>
              <a:cxn ang="0">
                <a:pos x="connsiteX46109" y="connsiteY46109"/>
              </a:cxn>
              <a:cxn ang="0">
                <a:pos x="connsiteX46110" y="connsiteY46110"/>
              </a:cxn>
              <a:cxn ang="0">
                <a:pos x="connsiteX46111" y="connsiteY46111"/>
              </a:cxn>
              <a:cxn ang="0">
                <a:pos x="connsiteX46112" y="connsiteY46112"/>
              </a:cxn>
              <a:cxn ang="0">
                <a:pos x="connsiteX46113" y="connsiteY46113"/>
              </a:cxn>
              <a:cxn ang="0">
                <a:pos x="connsiteX46114" y="connsiteY46114"/>
              </a:cxn>
              <a:cxn ang="0">
                <a:pos x="connsiteX46115" y="connsiteY46115"/>
              </a:cxn>
              <a:cxn ang="0">
                <a:pos x="connsiteX46116" y="connsiteY46116"/>
              </a:cxn>
              <a:cxn ang="0">
                <a:pos x="connsiteX46117" y="connsiteY46117"/>
              </a:cxn>
              <a:cxn ang="0">
                <a:pos x="connsiteX46118" y="connsiteY46118"/>
              </a:cxn>
              <a:cxn ang="0">
                <a:pos x="connsiteX46119" y="connsiteY46119"/>
              </a:cxn>
              <a:cxn ang="0">
                <a:pos x="connsiteX46120" y="connsiteY46120"/>
              </a:cxn>
              <a:cxn ang="0">
                <a:pos x="connsiteX46121" y="connsiteY46121"/>
              </a:cxn>
              <a:cxn ang="0">
                <a:pos x="connsiteX46122" y="connsiteY46122"/>
              </a:cxn>
              <a:cxn ang="0">
                <a:pos x="connsiteX46123" y="connsiteY46123"/>
              </a:cxn>
              <a:cxn ang="0">
                <a:pos x="connsiteX46124" y="connsiteY46124"/>
              </a:cxn>
              <a:cxn ang="0">
                <a:pos x="connsiteX46125" y="connsiteY46125"/>
              </a:cxn>
              <a:cxn ang="0">
                <a:pos x="connsiteX46126" y="connsiteY46126"/>
              </a:cxn>
              <a:cxn ang="0">
                <a:pos x="connsiteX46127" y="connsiteY46127"/>
              </a:cxn>
              <a:cxn ang="0">
                <a:pos x="connsiteX46128" y="connsiteY46128"/>
              </a:cxn>
              <a:cxn ang="0">
                <a:pos x="connsiteX46129" y="connsiteY46129"/>
              </a:cxn>
              <a:cxn ang="0">
                <a:pos x="connsiteX46130" y="connsiteY46130"/>
              </a:cxn>
              <a:cxn ang="0">
                <a:pos x="connsiteX46131" y="connsiteY46131"/>
              </a:cxn>
              <a:cxn ang="0">
                <a:pos x="connsiteX46132" y="connsiteY46132"/>
              </a:cxn>
              <a:cxn ang="0">
                <a:pos x="connsiteX46133" y="connsiteY46133"/>
              </a:cxn>
              <a:cxn ang="0">
                <a:pos x="connsiteX46134" y="connsiteY46134"/>
              </a:cxn>
              <a:cxn ang="0">
                <a:pos x="connsiteX46135" y="connsiteY46135"/>
              </a:cxn>
              <a:cxn ang="0">
                <a:pos x="connsiteX46136" y="connsiteY46136"/>
              </a:cxn>
              <a:cxn ang="0">
                <a:pos x="connsiteX46137" y="connsiteY46137"/>
              </a:cxn>
              <a:cxn ang="0">
                <a:pos x="connsiteX46138" y="connsiteY46138"/>
              </a:cxn>
              <a:cxn ang="0">
                <a:pos x="connsiteX46139" y="connsiteY46139"/>
              </a:cxn>
              <a:cxn ang="0">
                <a:pos x="connsiteX46140" y="connsiteY46140"/>
              </a:cxn>
              <a:cxn ang="0">
                <a:pos x="connsiteX46141" y="connsiteY46141"/>
              </a:cxn>
              <a:cxn ang="0">
                <a:pos x="connsiteX46142" y="connsiteY46142"/>
              </a:cxn>
              <a:cxn ang="0">
                <a:pos x="connsiteX46143" y="connsiteY46143"/>
              </a:cxn>
              <a:cxn ang="0">
                <a:pos x="connsiteX46144" y="connsiteY46144"/>
              </a:cxn>
              <a:cxn ang="0">
                <a:pos x="connsiteX46145" y="connsiteY46145"/>
              </a:cxn>
              <a:cxn ang="0">
                <a:pos x="connsiteX46146" y="connsiteY46146"/>
              </a:cxn>
              <a:cxn ang="0">
                <a:pos x="connsiteX46147" y="connsiteY46147"/>
              </a:cxn>
              <a:cxn ang="0">
                <a:pos x="connsiteX46148" y="connsiteY46148"/>
              </a:cxn>
              <a:cxn ang="0">
                <a:pos x="connsiteX46149" y="connsiteY46149"/>
              </a:cxn>
              <a:cxn ang="0">
                <a:pos x="connsiteX46150" y="connsiteY46150"/>
              </a:cxn>
              <a:cxn ang="0">
                <a:pos x="connsiteX46151" y="connsiteY46151"/>
              </a:cxn>
              <a:cxn ang="0">
                <a:pos x="connsiteX46152" y="connsiteY46152"/>
              </a:cxn>
              <a:cxn ang="0">
                <a:pos x="connsiteX46153" y="connsiteY46153"/>
              </a:cxn>
              <a:cxn ang="0">
                <a:pos x="connsiteX46154" y="connsiteY46154"/>
              </a:cxn>
              <a:cxn ang="0">
                <a:pos x="connsiteX46155" y="connsiteY46155"/>
              </a:cxn>
              <a:cxn ang="0">
                <a:pos x="connsiteX46156" y="connsiteY46156"/>
              </a:cxn>
              <a:cxn ang="0">
                <a:pos x="connsiteX46157" y="connsiteY46157"/>
              </a:cxn>
              <a:cxn ang="0">
                <a:pos x="connsiteX46158" y="connsiteY46158"/>
              </a:cxn>
              <a:cxn ang="0">
                <a:pos x="connsiteX46159" y="connsiteY46159"/>
              </a:cxn>
              <a:cxn ang="0">
                <a:pos x="connsiteX46160" y="connsiteY46160"/>
              </a:cxn>
              <a:cxn ang="0">
                <a:pos x="connsiteX46161" y="connsiteY46161"/>
              </a:cxn>
              <a:cxn ang="0">
                <a:pos x="connsiteX46162" y="connsiteY46162"/>
              </a:cxn>
              <a:cxn ang="0">
                <a:pos x="connsiteX46163" y="connsiteY46163"/>
              </a:cxn>
              <a:cxn ang="0">
                <a:pos x="connsiteX46164" y="connsiteY46164"/>
              </a:cxn>
              <a:cxn ang="0">
                <a:pos x="connsiteX46165" y="connsiteY46165"/>
              </a:cxn>
              <a:cxn ang="0">
                <a:pos x="connsiteX46166" y="connsiteY46166"/>
              </a:cxn>
              <a:cxn ang="0">
                <a:pos x="connsiteX46167" y="connsiteY46167"/>
              </a:cxn>
              <a:cxn ang="0">
                <a:pos x="connsiteX46168" y="connsiteY46168"/>
              </a:cxn>
              <a:cxn ang="0">
                <a:pos x="connsiteX46169" y="connsiteY46169"/>
              </a:cxn>
              <a:cxn ang="0">
                <a:pos x="connsiteX46170" y="connsiteY46170"/>
              </a:cxn>
              <a:cxn ang="0">
                <a:pos x="connsiteX46171" y="connsiteY46171"/>
              </a:cxn>
              <a:cxn ang="0">
                <a:pos x="connsiteX46172" y="connsiteY46172"/>
              </a:cxn>
              <a:cxn ang="0">
                <a:pos x="connsiteX46173" y="connsiteY46173"/>
              </a:cxn>
              <a:cxn ang="0">
                <a:pos x="connsiteX46174" y="connsiteY46174"/>
              </a:cxn>
              <a:cxn ang="0">
                <a:pos x="connsiteX46175" y="connsiteY46175"/>
              </a:cxn>
              <a:cxn ang="0">
                <a:pos x="connsiteX46176" y="connsiteY46176"/>
              </a:cxn>
              <a:cxn ang="0">
                <a:pos x="connsiteX46177" y="connsiteY46177"/>
              </a:cxn>
              <a:cxn ang="0">
                <a:pos x="connsiteX46178" y="connsiteY46178"/>
              </a:cxn>
              <a:cxn ang="0">
                <a:pos x="connsiteX46179" y="connsiteY46179"/>
              </a:cxn>
              <a:cxn ang="0">
                <a:pos x="connsiteX46180" y="connsiteY46180"/>
              </a:cxn>
              <a:cxn ang="0">
                <a:pos x="connsiteX46181" y="connsiteY46181"/>
              </a:cxn>
              <a:cxn ang="0">
                <a:pos x="connsiteX46182" y="connsiteY46182"/>
              </a:cxn>
              <a:cxn ang="0">
                <a:pos x="connsiteX46183" y="connsiteY46183"/>
              </a:cxn>
              <a:cxn ang="0">
                <a:pos x="connsiteX46184" y="connsiteY46184"/>
              </a:cxn>
              <a:cxn ang="0">
                <a:pos x="connsiteX46185" y="connsiteY46185"/>
              </a:cxn>
              <a:cxn ang="0">
                <a:pos x="connsiteX46186" y="connsiteY46186"/>
              </a:cxn>
              <a:cxn ang="0">
                <a:pos x="connsiteX46187" y="connsiteY46187"/>
              </a:cxn>
              <a:cxn ang="0">
                <a:pos x="connsiteX46188" y="connsiteY46188"/>
              </a:cxn>
              <a:cxn ang="0">
                <a:pos x="connsiteX46189" y="connsiteY46189"/>
              </a:cxn>
              <a:cxn ang="0">
                <a:pos x="connsiteX46190" y="connsiteY46190"/>
              </a:cxn>
              <a:cxn ang="0">
                <a:pos x="connsiteX46191" y="connsiteY46191"/>
              </a:cxn>
              <a:cxn ang="0">
                <a:pos x="connsiteX46192" y="connsiteY46192"/>
              </a:cxn>
              <a:cxn ang="0">
                <a:pos x="connsiteX46193" y="connsiteY46193"/>
              </a:cxn>
              <a:cxn ang="0">
                <a:pos x="connsiteX46194" y="connsiteY46194"/>
              </a:cxn>
              <a:cxn ang="0">
                <a:pos x="connsiteX46195" y="connsiteY46195"/>
              </a:cxn>
              <a:cxn ang="0">
                <a:pos x="connsiteX46196" y="connsiteY46196"/>
              </a:cxn>
              <a:cxn ang="0">
                <a:pos x="connsiteX46197" y="connsiteY46197"/>
              </a:cxn>
              <a:cxn ang="0">
                <a:pos x="connsiteX46198" y="connsiteY46198"/>
              </a:cxn>
              <a:cxn ang="0">
                <a:pos x="connsiteX46199" y="connsiteY46199"/>
              </a:cxn>
              <a:cxn ang="0">
                <a:pos x="connsiteX46200" y="connsiteY46200"/>
              </a:cxn>
              <a:cxn ang="0">
                <a:pos x="connsiteX46201" y="connsiteY46201"/>
              </a:cxn>
              <a:cxn ang="0">
                <a:pos x="connsiteX46202" y="connsiteY46202"/>
              </a:cxn>
              <a:cxn ang="0">
                <a:pos x="connsiteX46203" y="connsiteY46203"/>
              </a:cxn>
              <a:cxn ang="0">
                <a:pos x="connsiteX46204" y="connsiteY46204"/>
              </a:cxn>
              <a:cxn ang="0">
                <a:pos x="connsiteX46205" y="connsiteY46205"/>
              </a:cxn>
              <a:cxn ang="0">
                <a:pos x="connsiteX46206" y="connsiteY46206"/>
              </a:cxn>
              <a:cxn ang="0">
                <a:pos x="connsiteX46207" y="connsiteY46207"/>
              </a:cxn>
              <a:cxn ang="0">
                <a:pos x="connsiteX46208" y="connsiteY46208"/>
              </a:cxn>
              <a:cxn ang="0">
                <a:pos x="connsiteX46209" y="connsiteY46209"/>
              </a:cxn>
              <a:cxn ang="0">
                <a:pos x="connsiteX46210" y="connsiteY46210"/>
              </a:cxn>
              <a:cxn ang="0">
                <a:pos x="connsiteX46211" y="connsiteY46211"/>
              </a:cxn>
              <a:cxn ang="0">
                <a:pos x="connsiteX46212" y="connsiteY46212"/>
              </a:cxn>
              <a:cxn ang="0">
                <a:pos x="connsiteX46213" y="connsiteY46213"/>
              </a:cxn>
              <a:cxn ang="0">
                <a:pos x="connsiteX46214" y="connsiteY46214"/>
              </a:cxn>
              <a:cxn ang="0">
                <a:pos x="connsiteX46215" y="connsiteY46215"/>
              </a:cxn>
              <a:cxn ang="0">
                <a:pos x="connsiteX46216" y="connsiteY46216"/>
              </a:cxn>
              <a:cxn ang="0">
                <a:pos x="connsiteX46217" y="connsiteY46217"/>
              </a:cxn>
              <a:cxn ang="0">
                <a:pos x="connsiteX46218" y="connsiteY46218"/>
              </a:cxn>
              <a:cxn ang="0">
                <a:pos x="connsiteX46219" y="connsiteY46219"/>
              </a:cxn>
              <a:cxn ang="0">
                <a:pos x="connsiteX46220" y="connsiteY46220"/>
              </a:cxn>
              <a:cxn ang="0">
                <a:pos x="connsiteX46221" y="connsiteY46221"/>
              </a:cxn>
              <a:cxn ang="0">
                <a:pos x="connsiteX46222" y="connsiteY46222"/>
              </a:cxn>
              <a:cxn ang="0">
                <a:pos x="connsiteX46223" y="connsiteY46223"/>
              </a:cxn>
              <a:cxn ang="0">
                <a:pos x="connsiteX46224" y="connsiteY46224"/>
              </a:cxn>
              <a:cxn ang="0">
                <a:pos x="connsiteX46225" y="connsiteY46225"/>
              </a:cxn>
              <a:cxn ang="0">
                <a:pos x="connsiteX46226" y="connsiteY46226"/>
              </a:cxn>
              <a:cxn ang="0">
                <a:pos x="connsiteX46227" y="connsiteY46227"/>
              </a:cxn>
              <a:cxn ang="0">
                <a:pos x="connsiteX46228" y="connsiteY46228"/>
              </a:cxn>
              <a:cxn ang="0">
                <a:pos x="connsiteX46229" y="connsiteY46229"/>
              </a:cxn>
              <a:cxn ang="0">
                <a:pos x="connsiteX46230" y="connsiteY46230"/>
              </a:cxn>
              <a:cxn ang="0">
                <a:pos x="connsiteX46231" y="connsiteY46231"/>
              </a:cxn>
              <a:cxn ang="0">
                <a:pos x="connsiteX46232" y="connsiteY46232"/>
              </a:cxn>
              <a:cxn ang="0">
                <a:pos x="connsiteX46233" y="connsiteY46233"/>
              </a:cxn>
              <a:cxn ang="0">
                <a:pos x="connsiteX46234" y="connsiteY46234"/>
              </a:cxn>
              <a:cxn ang="0">
                <a:pos x="connsiteX46235" y="connsiteY46235"/>
              </a:cxn>
              <a:cxn ang="0">
                <a:pos x="connsiteX46236" y="connsiteY46236"/>
              </a:cxn>
              <a:cxn ang="0">
                <a:pos x="connsiteX46237" y="connsiteY46237"/>
              </a:cxn>
              <a:cxn ang="0">
                <a:pos x="connsiteX46238" y="connsiteY46238"/>
              </a:cxn>
              <a:cxn ang="0">
                <a:pos x="connsiteX46239" y="connsiteY46239"/>
              </a:cxn>
              <a:cxn ang="0">
                <a:pos x="connsiteX46240" y="connsiteY46240"/>
              </a:cxn>
              <a:cxn ang="0">
                <a:pos x="connsiteX46241" y="connsiteY46241"/>
              </a:cxn>
              <a:cxn ang="0">
                <a:pos x="connsiteX46242" y="connsiteY46242"/>
              </a:cxn>
              <a:cxn ang="0">
                <a:pos x="connsiteX46243" y="connsiteY46243"/>
              </a:cxn>
              <a:cxn ang="0">
                <a:pos x="connsiteX46244" y="connsiteY46244"/>
              </a:cxn>
              <a:cxn ang="0">
                <a:pos x="connsiteX46245" y="connsiteY46245"/>
              </a:cxn>
              <a:cxn ang="0">
                <a:pos x="connsiteX46246" y="connsiteY46246"/>
              </a:cxn>
              <a:cxn ang="0">
                <a:pos x="connsiteX46247" y="connsiteY46247"/>
              </a:cxn>
              <a:cxn ang="0">
                <a:pos x="connsiteX46248" y="connsiteY46248"/>
              </a:cxn>
              <a:cxn ang="0">
                <a:pos x="connsiteX46249" y="connsiteY46249"/>
              </a:cxn>
              <a:cxn ang="0">
                <a:pos x="connsiteX46250" y="connsiteY46250"/>
              </a:cxn>
              <a:cxn ang="0">
                <a:pos x="connsiteX46251" y="connsiteY46251"/>
              </a:cxn>
              <a:cxn ang="0">
                <a:pos x="connsiteX46252" y="connsiteY46252"/>
              </a:cxn>
              <a:cxn ang="0">
                <a:pos x="connsiteX46253" y="connsiteY46253"/>
              </a:cxn>
              <a:cxn ang="0">
                <a:pos x="connsiteX46254" y="connsiteY46254"/>
              </a:cxn>
              <a:cxn ang="0">
                <a:pos x="connsiteX46255" y="connsiteY46255"/>
              </a:cxn>
              <a:cxn ang="0">
                <a:pos x="connsiteX46256" y="connsiteY46256"/>
              </a:cxn>
              <a:cxn ang="0">
                <a:pos x="connsiteX46257" y="connsiteY46257"/>
              </a:cxn>
              <a:cxn ang="0">
                <a:pos x="connsiteX46258" y="connsiteY46258"/>
              </a:cxn>
              <a:cxn ang="0">
                <a:pos x="connsiteX46259" y="connsiteY46259"/>
              </a:cxn>
              <a:cxn ang="0">
                <a:pos x="connsiteX46260" y="connsiteY46260"/>
              </a:cxn>
              <a:cxn ang="0">
                <a:pos x="connsiteX46261" y="connsiteY46261"/>
              </a:cxn>
              <a:cxn ang="0">
                <a:pos x="connsiteX46262" y="connsiteY46262"/>
              </a:cxn>
              <a:cxn ang="0">
                <a:pos x="connsiteX46263" y="connsiteY46263"/>
              </a:cxn>
              <a:cxn ang="0">
                <a:pos x="connsiteX46264" y="connsiteY46264"/>
              </a:cxn>
              <a:cxn ang="0">
                <a:pos x="connsiteX46265" y="connsiteY46265"/>
              </a:cxn>
              <a:cxn ang="0">
                <a:pos x="connsiteX46266" y="connsiteY46266"/>
              </a:cxn>
              <a:cxn ang="0">
                <a:pos x="connsiteX46267" y="connsiteY46267"/>
              </a:cxn>
              <a:cxn ang="0">
                <a:pos x="connsiteX46268" y="connsiteY46268"/>
              </a:cxn>
              <a:cxn ang="0">
                <a:pos x="connsiteX46269" y="connsiteY46269"/>
              </a:cxn>
              <a:cxn ang="0">
                <a:pos x="connsiteX46270" y="connsiteY46270"/>
              </a:cxn>
              <a:cxn ang="0">
                <a:pos x="connsiteX46271" y="connsiteY46271"/>
              </a:cxn>
              <a:cxn ang="0">
                <a:pos x="connsiteX46272" y="connsiteY46272"/>
              </a:cxn>
              <a:cxn ang="0">
                <a:pos x="connsiteX46273" y="connsiteY46273"/>
              </a:cxn>
              <a:cxn ang="0">
                <a:pos x="connsiteX46274" y="connsiteY46274"/>
              </a:cxn>
              <a:cxn ang="0">
                <a:pos x="connsiteX46275" y="connsiteY46275"/>
              </a:cxn>
              <a:cxn ang="0">
                <a:pos x="connsiteX46276" y="connsiteY46276"/>
              </a:cxn>
              <a:cxn ang="0">
                <a:pos x="connsiteX46277" y="connsiteY46277"/>
              </a:cxn>
              <a:cxn ang="0">
                <a:pos x="connsiteX46278" y="connsiteY46278"/>
              </a:cxn>
              <a:cxn ang="0">
                <a:pos x="connsiteX46279" y="connsiteY46279"/>
              </a:cxn>
              <a:cxn ang="0">
                <a:pos x="connsiteX46280" y="connsiteY46280"/>
              </a:cxn>
              <a:cxn ang="0">
                <a:pos x="connsiteX46281" y="connsiteY46281"/>
              </a:cxn>
              <a:cxn ang="0">
                <a:pos x="connsiteX46282" y="connsiteY46282"/>
              </a:cxn>
              <a:cxn ang="0">
                <a:pos x="connsiteX46283" y="connsiteY46283"/>
              </a:cxn>
              <a:cxn ang="0">
                <a:pos x="connsiteX46284" y="connsiteY46284"/>
              </a:cxn>
              <a:cxn ang="0">
                <a:pos x="connsiteX46285" y="connsiteY46285"/>
              </a:cxn>
              <a:cxn ang="0">
                <a:pos x="connsiteX46286" y="connsiteY46286"/>
              </a:cxn>
              <a:cxn ang="0">
                <a:pos x="connsiteX46287" y="connsiteY46287"/>
              </a:cxn>
              <a:cxn ang="0">
                <a:pos x="connsiteX46288" y="connsiteY46288"/>
              </a:cxn>
              <a:cxn ang="0">
                <a:pos x="connsiteX46289" y="connsiteY46289"/>
              </a:cxn>
              <a:cxn ang="0">
                <a:pos x="connsiteX46290" y="connsiteY46290"/>
              </a:cxn>
              <a:cxn ang="0">
                <a:pos x="connsiteX46291" y="connsiteY46291"/>
              </a:cxn>
              <a:cxn ang="0">
                <a:pos x="connsiteX46292" y="connsiteY46292"/>
              </a:cxn>
              <a:cxn ang="0">
                <a:pos x="connsiteX46293" y="connsiteY46293"/>
              </a:cxn>
              <a:cxn ang="0">
                <a:pos x="connsiteX46294" y="connsiteY46294"/>
              </a:cxn>
              <a:cxn ang="0">
                <a:pos x="connsiteX46295" y="connsiteY46295"/>
              </a:cxn>
              <a:cxn ang="0">
                <a:pos x="connsiteX46296" y="connsiteY46296"/>
              </a:cxn>
              <a:cxn ang="0">
                <a:pos x="connsiteX46297" y="connsiteY46297"/>
              </a:cxn>
              <a:cxn ang="0">
                <a:pos x="connsiteX46298" y="connsiteY46298"/>
              </a:cxn>
              <a:cxn ang="0">
                <a:pos x="connsiteX46299" y="connsiteY46299"/>
              </a:cxn>
              <a:cxn ang="0">
                <a:pos x="connsiteX46300" y="connsiteY46300"/>
              </a:cxn>
              <a:cxn ang="0">
                <a:pos x="connsiteX46301" y="connsiteY46301"/>
              </a:cxn>
              <a:cxn ang="0">
                <a:pos x="connsiteX46302" y="connsiteY46302"/>
              </a:cxn>
              <a:cxn ang="0">
                <a:pos x="connsiteX46303" y="connsiteY46303"/>
              </a:cxn>
              <a:cxn ang="0">
                <a:pos x="connsiteX46304" y="connsiteY46304"/>
              </a:cxn>
              <a:cxn ang="0">
                <a:pos x="connsiteX46305" y="connsiteY46305"/>
              </a:cxn>
              <a:cxn ang="0">
                <a:pos x="connsiteX46306" y="connsiteY46306"/>
              </a:cxn>
              <a:cxn ang="0">
                <a:pos x="connsiteX46307" y="connsiteY46307"/>
              </a:cxn>
              <a:cxn ang="0">
                <a:pos x="connsiteX46308" y="connsiteY46308"/>
              </a:cxn>
              <a:cxn ang="0">
                <a:pos x="connsiteX46309" y="connsiteY46309"/>
              </a:cxn>
              <a:cxn ang="0">
                <a:pos x="connsiteX46310" y="connsiteY46310"/>
              </a:cxn>
              <a:cxn ang="0">
                <a:pos x="connsiteX46311" y="connsiteY46311"/>
              </a:cxn>
              <a:cxn ang="0">
                <a:pos x="connsiteX46312" y="connsiteY46312"/>
              </a:cxn>
              <a:cxn ang="0">
                <a:pos x="connsiteX46313" y="connsiteY46313"/>
              </a:cxn>
              <a:cxn ang="0">
                <a:pos x="connsiteX46314" y="connsiteY46314"/>
              </a:cxn>
              <a:cxn ang="0">
                <a:pos x="connsiteX46315" y="connsiteY46315"/>
              </a:cxn>
              <a:cxn ang="0">
                <a:pos x="connsiteX46316" y="connsiteY46316"/>
              </a:cxn>
              <a:cxn ang="0">
                <a:pos x="connsiteX46317" y="connsiteY46317"/>
              </a:cxn>
              <a:cxn ang="0">
                <a:pos x="connsiteX46318" y="connsiteY46318"/>
              </a:cxn>
              <a:cxn ang="0">
                <a:pos x="connsiteX46319" y="connsiteY46319"/>
              </a:cxn>
              <a:cxn ang="0">
                <a:pos x="connsiteX46320" y="connsiteY46320"/>
              </a:cxn>
              <a:cxn ang="0">
                <a:pos x="connsiteX46321" y="connsiteY46321"/>
              </a:cxn>
              <a:cxn ang="0">
                <a:pos x="connsiteX46322" y="connsiteY46322"/>
              </a:cxn>
              <a:cxn ang="0">
                <a:pos x="connsiteX46323" y="connsiteY46323"/>
              </a:cxn>
              <a:cxn ang="0">
                <a:pos x="connsiteX46324" y="connsiteY46324"/>
              </a:cxn>
              <a:cxn ang="0">
                <a:pos x="connsiteX46325" y="connsiteY46325"/>
              </a:cxn>
              <a:cxn ang="0">
                <a:pos x="connsiteX46326" y="connsiteY46326"/>
              </a:cxn>
              <a:cxn ang="0">
                <a:pos x="connsiteX46327" y="connsiteY46327"/>
              </a:cxn>
              <a:cxn ang="0">
                <a:pos x="connsiteX46328" y="connsiteY46328"/>
              </a:cxn>
              <a:cxn ang="0">
                <a:pos x="connsiteX46329" y="connsiteY46329"/>
              </a:cxn>
              <a:cxn ang="0">
                <a:pos x="connsiteX46330" y="connsiteY46330"/>
              </a:cxn>
              <a:cxn ang="0">
                <a:pos x="connsiteX46331" y="connsiteY46331"/>
              </a:cxn>
              <a:cxn ang="0">
                <a:pos x="connsiteX46332" y="connsiteY46332"/>
              </a:cxn>
              <a:cxn ang="0">
                <a:pos x="connsiteX46333" y="connsiteY46333"/>
              </a:cxn>
              <a:cxn ang="0">
                <a:pos x="connsiteX46334" y="connsiteY46334"/>
              </a:cxn>
              <a:cxn ang="0">
                <a:pos x="connsiteX46335" y="connsiteY46335"/>
              </a:cxn>
              <a:cxn ang="0">
                <a:pos x="connsiteX46336" y="connsiteY46336"/>
              </a:cxn>
              <a:cxn ang="0">
                <a:pos x="connsiteX46337" y="connsiteY46337"/>
              </a:cxn>
              <a:cxn ang="0">
                <a:pos x="connsiteX46338" y="connsiteY46338"/>
              </a:cxn>
              <a:cxn ang="0">
                <a:pos x="connsiteX46339" y="connsiteY46339"/>
              </a:cxn>
              <a:cxn ang="0">
                <a:pos x="connsiteX46340" y="connsiteY46340"/>
              </a:cxn>
              <a:cxn ang="0">
                <a:pos x="connsiteX46341" y="connsiteY46341"/>
              </a:cxn>
              <a:cxn ang="0">
                <a:pos x="connsiteX46342" y="connsiteY46342"/>
              </a:cxn>
              <a:cxn ang="0">
                <a:pos x="connsiteX46343" y="connsiteY46343"/>
              </a:cxn>
              <a:cxn ang="0">
                <a:pos x="connsiteX46344" y="connsiteY46344"/>
              </a:cxn>
              <a:cxn ang="0">
                <a:pos x="connsiteX46345" y="connsiteY46345"/>
              </a:cxn>
              <a:cxn ang="0">
                <a:pos x="connsiteX46346" y="connsiteY46346"/>
              </a:cxn>
              <a:cxn ang="0">
                <a:pos x="connsiteX46347" y="connsiteY46347"/>
              </a:cxn>
              <a:cxn ang="0">
                <a:pos x="connsiteX46348" y="connsiteY46348"/>
              </a:cxn>
              <a:cxn ang="0">
                <a:pos x="connsiteX46349" y="connsiteY46349"/>
              </a:cxn>
              <a:cxn ang="0">
                <a:pos x="connsiteX46350" y="connsiteY46350"/>
              </a:cxn>
              <a:cxn ang="0">
                <a:pos x="connsiteX46351" y="connsiteY46351"/>
              </a:cxn>
              <a:cxn ang="0">
                <a:pos x="connsiteX46352" y="connsiteY46352"/>
              </a:cxn>
              <a:cxn ang="0">
                <a:pos x="connsiteX46353" y="connsiteY46353"/>
              </a:cxn>
              <a:cxn ang="0">
                <a:pos x="connsiteX46354" y="connsiteY46354"/>
              </a:cxn>
              <a:cxn ang="0">
                <a:pos x="connsiteX46355" y="connsiteY46355"/>
              </a:cxn>
              <a:cxn ang="0">
                <a:pos x="connsiteX46356" y="connsiteY46356"/>
              </a:cxn>
              <a:cxn ang="0">
                <a:pos x="connsiteX46357" y="connsiteY46357"/>
              </a:cxn>
              <a:cxn ang="0">
                <a:pos x="connsiteX46358" y="connsiteY46358"/>
              </a:cxn>
              <a:cxn ang="0">
                <a:pos x="connsiteX46359" y="connsiteY46359"/>
              </a:cxn>
              <a:cxn ang="0">
                <a:pos x="connsiteX46360" y="connsiteY46360"/>
              </a:cxn>
              <a:cxn ang="0">
                <a:pos x="connsiteX46361" y="connsiteY46361"/>
              </a:cxn>
              <a:cxn ang="0">
                <a:pos x="connsiteX46362" y="connsiteY46362"/>
              </a:cxn>
              <a:cxn ang="0">
                <a:pos x="connsiteX46363" y="connsiteY46363"/>
              </a:cxn>
              <a:cxn ang="0">
                <a:pos x="connsiteX46364" y="connsiteY46364"/>
              </a:cxn>
              <a:cxn ang="0">
                <a:pos x="connsiteX46365" y="connsiteY46365"/>
              </a:cxn>
              <a:cxn ang="0">
                <a:pos x="connsiteX46366" y="connsiteY46366"/>
              </a:cxn>
              <a:cxn ang="0">
                <a:pos x="connsiteX46367" y="connsiteY46367"/>
              </a:cxn>
              <a:cxn ang="0">
                <a:pos x="connsiteX46368" y="connsiteY46368"/>
              </a:cxn>
              <a:cxn ang="0">
                <a:pos x="connsiteX46369" y="connsiteY46369"/>
              </a:cxn>
              <a:cxn ang="0">
                <a:pos x="connsiteX46370" y="connsiteY46370"/>
              </a:cxn>
              <a:cxn ang="0">
                <a:pos x="connsiteX46371" y="connsiteY46371"/>
              </a:cxn>
              <a:cxn ang="0">
                <a:pos x="connsiteX46372" y="connsiteY46372"/>
              </a:cxn>
              <a:cxn ang="0">
                <a:pos x="connsiteX46373" y="connsiteY46373"/>
              </a:cxn>
              <a:cxn ang="0">
                <a:pos x="connsiteX46374" y="connsiteY46374"/>
              </a:cxn>
              <a:cxn ang="0">
                <a:pos x="connsiteX46375" y="connsiteY46375"/>
              </a:cxn>
              <a:cxn ang="0">
                <a:pos x="connsiteX46376" y="connsiteY46376"/>
              </a:cxn>
              <a:cxn ang="0">
                <a:pos x="connsiteX46377" y="connsiteY46377"/>
              </a:cxn>
              <a:cxn ang="0">
                <a:pos x="connsiteX46378" y="connsiteY46378"/>
              </a:cxn>
              <a:cxn ang="0">
                <a:pos x="connsiteX46379" y="connsiteY46379"/>
              </a:cxn>
              <a:cxn ang="0">
                <a:pos x="connsiteX46380" y="connsiteY46380"/>
              </a:cxn>
              <a:cxn ang="0">
                <a:pos x="connsiteX46381" y="connsiteY46381"/>
              </a:cxn>
              <a:cxn ang="0">
                <a:pos x="connsiteX46382" y="connsiteY46382"/>
              </a:cxn>
              <a:cxn ang="0">
                <a:pos x="connsiteX46383" y="connsiteY46383"/>
              </a:cxn>
              <a:cxn ang="0">
                <a:pos x="connsiteX46384" y="connsiteY46384"/>
              </a:cxn>
              <a:cxn ang="0">
                <a:pos x="connsiteX46385" y="connsiteY46385"/>
              </a:cxn>
              <a:cxn ang="0">
                <a:pos x="connsiteX46386" y="connsiteY46386"/>
              </a:cxn>
              <a:cxn ang="0">
                <a:pos x="connsiteX46387" y="connsiteY46387"/>
              </a:cxn>
              <a:cxn ang="0">
                <a:pos x="connsiteX46388" y="connsiteY46388"/>
              </a:cxn>
              <a:cxn ang="0">
                <a:pos x="connsiteX46389" y="connsiteY46389"/>
              </a:cxn>
              <a:cxn ang="0">
                <a:pos x="connsiteX46390" y="connsiteY46390"/>
              </a:cxn>
              <a:cxn ang="0">
                <a:pos x="connsiteX46391" y="connsiteY46391"/>
              </a:cxn>
              <a:cxn ang="0">
                <a:pos x="connsiteX46392" y="connsiteY46392"/>
              </a:cxn>
              <a:cxn ang="0">
                <a:pos x="connsiteX46393" y="connsiteY46393"/>
              </a:cxn>
              <a:cxn ang="0">
                <a:pos x="connsiteX46394" y="connsiteY46394"/>
              </a:cxn>
              <a:cxn ang="0">
                <a:pos x="connsiteX46395" y="connsiteY46395"/>
              </a:cxn>
              <a:cxn ang="0">
                <a:pos x="connsiteX46396" y="connsiteY46396"/>
              </a:cxn>
              <a:cxn ang="0">
                <a:pos x="connsiteX46397" y="connsiteY46397"/>
              </a:cxn>
              <a:cxn ang="0">
                <a:pos x="connsiteX46398" y="connsiteY46398"/>
              </a:cxn>
              <a:cxn ang="0">
                <a:pos x="connsiteX46399" y="connsiteY46399"/>
              </a:cxn>
              <a:cxn ang="0">
                <a:pos x="connsiteX46400" y="connsiteY46400"/>
              </a:cxn>
              <a:cxn ang="0">
                <a:pos x="connsiteX46401" y="connsiteY46401"/>
              </a:cxn>
              <a:cxn ang="0">
                <a:pos x="connsiteX46402" y="connsiteY46402"/>
              </a:cxn>
              <a:cxn ang="0">
                <a:pos x="connsiteX46403" y="connsiteY46403"/>
              </a:cxn>
              <a:cxn ang="0">
                <a:pos x="connsiteX46404" y="connsiteY46404"/>
              </a:cxn>
              <a:cxn ang="0">
                <a:pos x="connsiteX46405" y="connsiteY46405"/>
              </a:cxn>
              <a:cxn ang="0">
                <a:pos x="connsiteX46406" y="connsiteY46406"/>
              </a:cxn>
              <a:cxn ang="0">
                <a:pos x="connsiteX46407" y="connsiteY46407"/>
              </a:cxn>
              <a:cxn ang="0">
                <a:pos x="connsiteX46408" y="connsiteY46408"/>
              </a:cxn>
              <a:cxn ang="0">
                <a:pos x="connsiteX46409" y="connsiteY46409"/>
              </a:cxn>
              <a:cxn ang="0">
                <a:pos x="connsiteX46410" y="connsiteY46410"/>
              </a:cxn>
              <a:cxn ang="0">
                <a:pos x="connsiteX46411" y="connsiteY46411"/>
              </a:cxn>
              <a:cxn ang="0">
                <a:pos x="connsiteX46412" y="connsiteY46412"/>
              </a:cxn>
              <a:cxn ang="0">
                <a:pos x="connsiteX46413" y="connsiteY46413"/>
              </a:cxn>
              <a:cxn ang="0">
                <a:pos x="connsiteX46414" y="connsiteY46414"/>
              </a:cxn>
              <a:cxn ang="0">
                <a:pos x="connsiteX46415" y="connsiteY46415"/>
              </a:cxn>
              <a:cxn ang="0">
                <a:pos x="connsiteX46416" y="connsiteY46416"/>
              </a:cxn>
              <a:cxn ang="0">
                <a:pos x="connsiteX46417" y="connsiteY46417"/>
              </a:cxn>
              <a:cxn ang="0">
                <a:pos x="connsiteX46418" y="connsiteY46418"/>
              </a:cxn>
              <a:cxn ang="0">
                <a:pos x="connsiteX46419" y="connsiteY46419"/>
              </a:cxn>
              <a:cxn ang="0">
                <a:pos x="connsiteX46420" y="connsiteY46420"/>
              </a:cxn>
              <a:cxn ang="0">
                <a:pos x="connsiteX46421" y="connsiteY46421"/>
              </a:cxn>
              <a:cxn ang="0">
                <a:pos x="connsiteX46422" y="connsiteY46422"/>
              </a:cxn>
              <a:cxn ang="0">
                <a:pos x="connsiteX46423" y="connsiteY46423"/>
              </a:cxn>
              <a:cxn ang="0">
                <a:pos x="connsiteX46424" y="connsiteY46424"/>
              </a:cxn>
              <a:cxn ang="0">
                <a:pos x="connsiteX46425" y="connsiteY46425"/>
              </a:cxn>
              <a:cxn ang="0">
                <a:pos x="connsiteX46426" y="connsiteY46426"/>
              </a:cxn>
              <a:cxn ang="0">
                <a:pos x="connsiteX46427" y="connsiteY46427"/>
              </a:cxn>
              <a:cxn ang="0">
                <a:pos x="connsiteX46428" y="connsiteY46428"/>
              </a:cxn>
              <a:cxn ang="0">
                <a:pos x="connsiteX46429" y="connsiteY46429"/>
              </a:cxn>
              <a:cxn ang="0">
                <a:pos x="connsiteX46430" y="connsiteY46430"/>
              </a:cxn>
              <a:cxn ang="0">
                <a:pos x="connsiteX46431" y="connsiteY46431"/>
              </a:cxn>
              <a:cxn ang="0">
                <a:pos x="connsiteX46432" y="connsiteY46432"/>
              </a:cxn>
              <a:cxn ang="0">
                <a:pos x="connsiteX46433" y="connsiteY46433"/>
              </a:cxn>
              <a:cxn ang="0">
                <a:pos x="connsiteX46434" y="connsiteY46434"/>
              </a:cxn>
              <a:cxn ang="0">
                <a:pos x="connsiteX46435" y="connsiteY46435"/>
              </a:cxn>
              <a:cxn ang="0">
                <a:pos x="connsiteX46436" y="connsiteY46436"/>
              </a:cxn>
              <a:cxn ang="0">
                <a:pos x="connsiteX46437" y="connsiteY46437"/>
              </a:cxn>
              <a:cxn ang="0">
                <a:pos x="connsiteX46438" y="connsiteY46438"/>
              </a:cxn>
              <a:cxn ang="0">
                <a:pos x="connsiteX46439" y="connsiteY46439"/>
              </a:cxn>
              <a:cxn ang="0">
                <a:pos x="connsiteX46440" y="connsiteY46440"/>
              </a:cxn>
              <a:cxn ang="0">
                <a:pos x="connsiteX46441" y="connsiteY46441"/>
              </a:cxn>
              <a:cxn ang="0">
                <a:pos x="connsiteX46442" y="connsiteY46442"/>
              </a:cxn>
              <a:cxn ang="0">
                <a:pos x="connsiteX46443" y="connsiteY46443"/>
              </a:cxn>
              <a:cxn ang="0">
                <a:pos x="connsiteX46444" y="connsiteY46444"/>
              </a:cxn>
              <a:cxn ang="0">
                <a:pos x="connsiteX46445" y="connsiteY46445"/>
              </a:cxn>
              <a:cxn ang="0">
                <a:pos x="connsiteX46446" y="connsiteY46446"/>
              </a:cxn>
              <a:cxn ang="0">
                <a:pos x="connsiteX46447" y="connsiteY46447"/>
              </a:cxn>
              <a:cxn ang="0">
                <a:pos x="connsiteX46448" y="connsiteY46448"/>
              </a:cxn>
              <a:cxn ang="0">
                <a:pos x="connsiteX46449" y="connsiteY46449"/>
              </a:cxn>
              <a:cxn ang="0">
                <a:pos x="connsiteX46450" y="connsiteY46450"/>
              </a:cxn>
              <a:cxn ang="0">
                <a:pos x="connsiteX46451" y="connsiteY46451"/>
              </a:cxn>
              <a:cxn ang="0">
                <a:pos x="connsiteX46452" y="connsiteY46452"/>
              </a:cxn>
              <a:cxn ang="0">
                <a:pos x="connsiteX46453" y="connsiteY46453"/>
              </a:cxn>
              <a:cxn ang="0">
                <a:pos x="connsiteX46454" y="connsiteY46454"/>
              </a:cxn>
              <a:cxn ang="0">
                <a:pos x="connsiteX46455" y="connsiteY46455"/>
              </a:cxn>
              <a:cxn ang="0">
                <a:pos x="connsiteX46456" y="connsiteY46456"/>
              </a:cxn>
              <a:cxn ang="0">
                <a:pos x="connsiteX46457" y="connsiteY46457"/>
              </a:cxn>
              <a:cxn ang="0">
                <a:pos x="connsiteX46458" y="connsiteY46458"/>
              </a:cxn>
              <a:cxn ang="0">
                <a:pos x="connsiteX46459" y="connsiteY46459"/>
              </a:cxn>
              <a:cxn ang="0">
                <a:pos x="connsiteX46460" y="connsiteY46460"/>
              </a:cxn>
              <a:cxn ang="0">
                <a:pos x="connsiteX46461" y="connsiteY46461"/>
              </a:cxn>
              <a:cxn ang="0">
                <a:pos x="connsiteX46462" y="connsiteY46462"/>
              </a:cxn>
              <a:cxn ang="0">
                <a:pos x="connsiteX46463" y="connsiteY46463"/>
              </a:cxn>
              <a:cxn ang="0">
                <a:pos x="connsiteX46464" y="connsiteY46464"/>
              </a:cxn>
              <a:cxn ang="0">
                <a:pos x="connsiteX46465" y="connsiteY46465"/>
              </a:cxn>
              <a:cxn ang="0">
                <a:pos x="connsiteX46466" y="connsiteY46466"/>
              </a:cxn>
              <a:cxn ang="0">
                <a:pos x="connsiteX46467" y="connsiteY46467"/>
              </a:cxn>
              <a:cxn ang="0">
                <a:pos x="connsiteX46468" y="connsiteY46468"/>
              </a:cxn>
              <a:cxn ang="0">
                <a:pos x="connsiteX46469" y="connsiteY46469"/>
              </a:cxn>
              <a:cxn ang="0">
                <a:pos x="connsiteX46470" y="connsiteY46470"/>
              </a:cxn>
              <a:cxn ang="0">
                <a:pos x="connsiteX46471" y="connsiteY46471"/>
              </a:cxn>
              <a:cxn ang="0">
                <a:pos x="connsiteX46472" y="connsiteY46472"/>
              </a:cxn>
              <a:cxn ang="0">
                <a:pos x="connsiteX46473" y="connsiteY46473"/>
              </a:cxn>
              <a:cxn ang="0">
                <a:pos x="connsiteX46474" y="connsiteY46474"/>
              </a:cxn>
              <a:cxn ang="0">
                <a:pos x="connsiteX46475" y="connsiteY46475"/>
              </a:cxn>
              <a:cxn ang="0">
                <a:pos x="connsiteX46476" y="connsiteY46476"/>
              </a:cxn>
              <a:cxn ang="0">
                <a:pos x="connsiteX46477" y="connsiteY46477"/>
              </a:cxn>
              <a:cxn ang="0">
                <a:pos x="connsiteX46478" y="connsiteY46478"/>
              </a:cxn>
              <a:cxn ang="0">
                <a:pos x="connsiteX46479" y="connsiteY46479"/>
              </a:cxn>
              <a:cxn ang="0">
                <a:pos x="connsiteX46480" y="connsiteY46480"/>
              </a:cxn>
              <a:cxn ang="0">
                <a:pos x="connsiteX46481" y="connsiteY46481"/>
              </a:cxn>
              <a:cxn ang="0">
                <a:pos x="connsiteX46482" y="connsiteY46482"/>
              </a:cxn>
              <a:cxn ang="0">
                <a:pos x="connsiteX46483" y="connsiteY46483"/>
              </a:cxn>
              <a:cxn ang="0">
                <a:pos x="connsiteX46484" y="connsiteY46484"/>
              </a:cxn>
              <a:cxn ang="0">
                <a:pos x="connsiteX46485" y="connsiteY46485"/>
              </a:cxn>
              <a:cxn ang="0">
                <a:pos x="connsiteX46486" y="connsiteY46486"/>
              </a:cxn>
              <a:cxn ang="0">
                <a:pos x="connsiteX46487" y="connsiteY46487"/>
              </a:cxn>
              <a:cxn ang="0">
                <a:pos x="connsiteX46488" y="connsiteY46488"/>
              </a:cxn>
              <a:cxn ang="0">
                <a:pos x="connsiteX46489" y="connsiteY46489"/>
              </a:cxn>
              <a:cxn ang="0">
                <a:pos x="connsiteX46490" y="connsiteY46490"/>
              </a:cxn>
              <a:cxn ang="0">
                <a:pos x="connsiteX46491" y="connsiteY46491"/>
              </a:cxn>
              <a:cxn ang="0">
                <a:pos x="connsiteX46492" y="connsiteY46492"/>
              </a:cxn>
              <a:cxn ang="0">
                <a:pos x="connsiteX46493" y="connsiteY46493"/>
              </a:cxn>
              <a:cxn ang="0">
                <a:pos x="connsiteX46494" y="connsiteY46494"/>
              </a:cxn>
              <a:cxn ang="0">
                <a:pos x="connsiteX46495" y="connsiteY46495"/>
              </a:cxn>
              <a:cxn ang="0">
                <a:pos x="connsiteX46496" y="connsiteY46496"/>
              </a:cxn>
              <a:cxn ang="0">
                <a:pos x="connsiteX46497" y="connsiteY46497"/>
              </a:cxn>
              <a:cxn ang="0">
                <a:pos x="connsiteX46498" y="connsiteY46498"/>
              </a:cxn>
              <a:cxn ang="0">
                <a:pos x="connsiteX46499" y="connsiteY46499"/>
              </a:cxn>
              <a:cxn ang="0">
                <a:pos x="connsiteX46500" y="connsiteY46500"/>
              </a:cxn>
              <a:cxn ang="0">
                <a:pos x="connsiteX46501" y="connsiteY46501"/>
              </a:cxn>
              <a:cxn ang="0">
                <a:pos x="connsiteX46502" y="connsiteY46502"/>
              </a:cxn>
              <a:cxn ang="0">
                <a:pos x="connsiteX46503" y="connsiteY46503"/>
              </a:cxn>
              <a:cxn ang="0">
                <a:pos x="connsiteX46504" y="connsiteY46504"/>
              </a:cxn>
              <a:cxn ang="0">
                <a:pos x="connsiteX46505" y="connsiteY46505"/>
              </a:cxn>
              <a:cxn ang="0">
                <a:pos x="connsiteX46506" y="connsiteY46506"/>
              </a:cxn>
              <a:cxn ang="0">
                <a:pos x="connsiteX46507" y="connsiteY46507"/>
              </a:cxn>
              <a:cxn ang="0">
                <a:pos x="connsiteX46508" y="connsiteY46508"/>
              </a:cxn>
              <a:cxn ang="0">
                <a:pos x="connsiteX46509" y="connsiteY46509"/>
              </a:cxn>
              <a:cxn ang="0">
                <a:pos x="connsiteX46510" y="connsiteY46510"/>
              </a:cxn>
              <a:cxn ang="0">
                <a:pos x="connsiteX46511" y="connsiteY46511"/>
              </a:cxn>
              <a:cxn ang="0">
                <a:pos x="connsiteX46512" y="connsiteY46512"/>
              </a:cxn>
              <a:cxn ang="0">
                <a:pos x="connsiteX46513" y="connsiteY46513"/>
              </a:cxn>
              <a:cxn ang="0">
                <a:pos x="connsiteX46514" y="connsiteY46514"/>
              </a:cxn>
              <a:cxn ang="0">
                <a:pos x="connsiteX46515" y="connsiteY46515"/>
              </a:cxn>
              <a:cxn ang="0">
                <a:pos x="connsiteX46516" y="connsiteY46516"/>
              </a:cxn>
              <a:cxn ang="0">
                <a:pos x="connsiteX46517" y="connsiteY46517"/>
              </a:cxn>
              <a:cxn ang="0">
                <a:pos x="connsiteX46518" y="connsiteY46518"/>
              </a:cxn>
              <a:cxn ang="0">
                <a:pos x="connsiteX46519" y="connsiteY46519"/>
              </a:cxn>
              <a:cxn ang="0">
                <a:pos x="connsiteX46520" y="connsiteY46520"/>
              </a:cxn>
              <a:cxn ang="0">
                <a:pos x="connsiteX46521" y="connsiteY46521"/>
              </a:cxn>
              <a:cxn ang="0">
                <a:pos x="connsiteX46522" y="connsiteY46522"/>
              </a:cxn>
              <a:cxn ang="0">
                <a:pos x="connsiteX46523" y="connsiteY46523"/>
              </a:cxn>
              <a:cxn ang="0">
                <a:pos x="connsiteX46524" y="connsiteY46524"/>
              </a:cxn>
              <a:cxn ang="0">
                <a:pos x="connsiteX46525" y="connsiteY46525"/>
              </a:cxn>
              <a:cxn ang="0">
                <a:pos x="connsiteX46526" y="connsiteY46526"/>
              </a:cxn>
              <a:cxn ang="0">
                <a:pos x="connsiteX46527" y="connsiteY46527"/>
              </a:cxn>
              <a:cxn ang="0">
                <a:pos x="connsiteX46528" y="connsiteY46528"/>
              </a:cxn>
              <a:cxn ang="0">
                <a:pos x="connsiteX46529" y="connsiteY46529"/>
              </a:cxn>
              <a:cxn ang="0">
                <a:pos x="connsiteX46530" y="connsiteY46530"/>
              </a:cxn>
              <a:cxn ang="0">
                <a:pos x="connsiteX46531" y="connsiteY46531"/>
              </a:cxn>
              <a:cxn ang="0">
                <a:pos x="connsiteX46532" y="connsiteY46532"/>
              </a:cxn>
              <a:cxn ang="0">
                <a:pos x="connsiteX46533" y="connsiteY46533"/>
              </a:cxn>
              <a:cxn ang="0">
                <a:pos x="connsiteX46534" y="connsiteY46534"/>
              </a:cxn>
              <a:cxn ang="0">
                <a:pos x="connsiteX46535" y="connsiteY46535"/>
              </a:cxn>
              <a:cxn ang="0">
                <a:pos x="connsiteX46536" y="connsiteY46536"/>
              </a:cxn>
              <a:cxn ang="0">
                <a:pos x="connsiteX46537" y="connsiteY46537"/>
              </a:cxn>
              <a:cxn ang="0">
                <a:pos x="connsiteX46538" y="connsiteY46538"/>
              </a:cxn>
              <a:cxn ang="0">
                <a:pos x="connsiteX46539" y="connsiteY46539"/>
              </a:cxn>
              <a:cxn ang="0">
                <a:pos x="connsiteX46540" y="connsiteY46540"/>
              </a:cxn>
              <a:cxn ang="0">
                <a:pos x="connsiteX46541" y="connsiteY46541"/>
              </a:cxn>
              <a:cxn ang="0">
                <a:pos x="connsiteX46542" y="connsiteY46542"/>
              </a:cxn>
              <a:cxn ang="0">
                <a:pos x="connsiteX46543" y="connsiteY46543"/>
              </a:cxn>
              <a:cxn ang="0">
                <a:pos x="connsiteX46544" y="connsiteY46544"/>
              </a:cxn>
              <a:cxn ang="0">
                <a:pos x="connsiteX46545" y="connsiteY46545"/>
              </a:cxn>
              <a:cxn ang="0">
                <a:pos x="connsiteX46546" y="connsiteY46546"/>
              </a:cxn>
              <a:cxn ang="0">
                <a:pos x="connsiteX46547" y="connsiteY46547"/>
              </a:cxn>
              <a:cxn ang="0">
                <a:pos x="connsiteX46548" y="connsiteY46548"/>
              </a:cxn>
              <a:cxn ang="0">
                <a:pos x="connsiteX46549" y="connsiteY46549"/>
              </a:cxn>
              <a:cxn ang="0">
                <a:pos x="connsiteX46550" y="connsiteY46550"/>
              </a:cxn>
              <a:cxn ang="0">
                <a:pos x="connsiteX46551" y="connsiteY46551"/>
              </a:cxn>
              <a:cxn ang="0">
                <a:pos x="connsiteX46552" y="connsiteY46552"/>
              </a:cxn>
              <a:cxn ang="0">
                <a:pos x="connsiteX46553" y="connsiteY46553"/>
              </a:cxn>
              <a:cxn ang="0">
                <a:pos x="connsiteX46554" y="connsiteY46554"/>
              </a:cxn>
              <a:cxn ang="0">
                <a:pos x="connsiteX46555" y="connsiteY46555"/>
              </a:cxn>
              <a:cxn ang="0">
                <a:pos x="connsiteX46556" y="connsiteY46556"/>
              </a:cxn>
              <a:cxn ang="0">
                <a:pos x="connsiteX46557" y="connsiteY46557"/>
              </a:cxn>
              <a:cxn ang="0">
                <a:pos x="connsiteX46558" y="connsiteY46558"/>
              </a:cxn>
              <a:cxn ang="0">
                <a:pos x="connsiteX46559" y="connsiteY46559"/>
              </a:cxn>
              <a:cxn ang="0">
                <a:pos x="connsiteX46560" y="connsiteY46560"/>
              </a:cxn>
              <a:cxn ang="0">
                <a:pos x="connsiteX46561" y="connsiteY46561"/>
              </a:cxn>
              <a:cxn ang="0">
                <a:pos x="connsiteX46562" y="connsiteY46562"/>
              </a:cxn>
              <a:cxn ang="0">
                <a:pos x="connsiteX46563" y="connsiteY46563"/>
              </a:cxn>
              <a:cxn ang="0">
                <a:pos x="connsiteX46564" y="connsiteY46564"/>
              </a:cxn>
              <a:cxn ang="0">
                <a:pos x="connsiteX46565" y="connsiteY46565"/>
              </a:cxn>
              <a:cxn ang="0">
                <a:pos x="connsiteX46566" y="connsiteY46566"/>
              </a:cxn>
              <a:cxn ang="0">
                <a:pos x="connsiteX46567" y="connsiteY46567"/>
              </a:cxn>
              <a:cxn ang="0">
                <a:pos x="connsiteX46568" y="connsiteY46568"/>
              </a:cxn>
              <a:cxn ang="0">
                <a:pos x="connsiteX46569" y="connsiteY46569"/>
              </a:cxn>
              <a:cxn ang="0">
                <a:pos x="connsiteX46570" y="connsiteY46570"/>
              </a:cxn>
              <a:cxn ang="0">
                <a:pos x="connsiteX46571" y="connsiteY46571"/>
              </a:cxn>
              <a:cxn ang="0">
                <a:pos x="connsiteX46572" y="connsiteY46572"/>
              </a:cxn>
              <a:cxn ang="0">
                <a:pos x="connsiteX46573" y="connsiteY46573"/>
              </a:cxn>
              <a:cxn ang="0">
                <a:pos x="connsiteX46574" y="connsiteY46574"/>
              </a:cxn>
              <a:cxn ang="0">
                <a:pos x="connsiteX46575" y="connsiteY46575"/>
              </a:cxn>
              <a:cxn ang="0">
                <a:pos x="connsiteX46576" y="connsiteY46576"/>
              </a:cxn>
              <a:cxn ang="0">
                <a:pos x="connsiteX46577" y="connsiteY46577"/>
              </a:cxn>
              <a:cxn ang="0">
                <a:pos x="connsiteX46578" y="connsiteY46578"/>
              </a:cxn>
              <a:cxn ang="0">
                <a:pos x="connsiteX46579" y="connsiteY46579"/>
              </a:cxn>
              <a:cxn ang="0">
                <a:pos x="connsiteX46580" y="connsiteY46580"/>
              </a:cxn>
              <a:cxn ang="0">
                <a:pos x="connsiteX46581" y="connsiteY46581"/>
              </a:cxn>
              <a:cxn ang="0">
                <a:pos x="connsiteX46582" y="connsiteY46582"/>
              </a:cxn>
              <a:cxn ang="0">
                <a:pos x="connsiteX46583" y="connsiteY46583"/>
              </a:cxn>
              <a:cxn ang="0">
                <a:pos x="connsiteX46584" y="connsiteY46584"/>
              </a:cxn>
              <a:cxn ang="0">
                <a:pos x="connsiteX46585" y="connsiteY46585"/>
              </a:cxn>
              <a:cxn ang="0">
                <a:pos x="connsiteX46586" y="connsiteY46586"/>
              </a:cxn>
              <a:cxn ang="0">
                <a:pos x="connsiteX46587" y="connsiteY46587"/>
              </a:cxn>
              <a:cxn ang="0">
                <a:pos x="connsiteX46588" y="connsiteY46588"/>
              </a:cxn>
              <a:cxn ang="0">
                <a:pos x="connsiteX46589" y="connsiteY46589"/>
              </a:cxn>
              <a:cxn ang="0">
                <a:pos x="connsiteX46590" y="connsiteY46590"/>
              </a:cxn>
              <a:cxn ang="0">
                <a:pos x="connsiteX46591" y="connsiteY46591"/>
              </a:cxn>
              <a:cxn ang="0">
                <a:pos x="connsiteX46592" y="connsiteY46592"/>
              </a:cxn>
              <a:cxn ang="0">
                <a:pos x="connsiteX46593" y="connsiteY46593"/>
              </a:cxn>
              <a:cxn ang="0">
                <a:pos x="connsiteX46594" y="connsiteY46594"/>
              </a:cxn>
              <a:cxn ang="0">
                <a:pos x="connsiteX46595" y="connsiteY46595"/>
              </a:cxn>
              <a:cxn ang="0">
                <a:pos x="connsiteX46596" y="connsiteY46596"/>
              </a:cxn>
              <a:cxn ang="0">
                <a:pos x="connsiteX46597" y="connsiteY46597"/>
              </a:cxn>
              <a:cxn ang="0">
                <a:pos x="connsiteX46598" y="connsiteY46598"/>
              </a:cxn>
              <a:cxn ang="0">
                <a:pos x="connsiteX46599" y="connsiteY46599"/>
              </a:cxn>
              <a:cxn ang="0">
                <a:pos x="connsiteX46600" y="connsiteY46600"/>
              </a:cxn>
              <a:cxn ang="0">
                <a:pos x="connsiteX46601" y="connsiteY46601"/>
              </a:cxn>
              <a:cxn ang="0">
                <a:pos x="connsiteX46602" y="connsiteY46602"/>
              </a:cxn>
              <a:cxn ang="0">
                <a:pos x="connsiteX46603" y="connsiteY46603"/>
              </a:cxn>
              <a:cxn ang="0">
                <a:pos x="connsiteX46604" y="connsiteY46604"/>
              </a:cxn>
              <a:cxn ang="0">
                <a:pos x="connsiteX46605" y="connsiteY46605"/>
              </a:cxn>
              <a:cxn ang="0">
                <a:pos x="connsiteX46606" y="connsiteY46606"/>
              </a:cxn>
              <a:cxn ang="0">
                <a:pos x="connsiteX46607" y="connsiteY46607"/>
              </a:cxn>
              <a:cxn ang="0">
                <a:pos x="connsiteX46608" y="connsiteY46608"/>
              </a:cxn>
              <a:cxn ang="0">
                <a:pos x="connsiteX46609" y="connsiteY46609"/>
              </a:cxn>
              <a:cxn ang="0">
                <a:pos x="connsiteX46610" y="connsiteY46610"/>
              </a:cxn>
              <a:cxn ang="0">
                <a:pos x="connsiteX46611" y="connsiteY46611"/>
              </a:cxn>
              <a:cxn ang="0">
                <a:pos x="connsiteX46612" y="connsiteY46612"/>
              </a:cxn>
              <a:cxn ang="0">
                <a:pos x="connsiteX46613" y="connsiteY46613"/>
              </a:cxn>
              <a:cxn ang="0">
                <a:pos x="connsiteX46614" y="connsiteY46614"/>
              </a:cxn>
              <a:cxn ang="0">
                <a:pos x="connsiteX46615" y="connsiteY46615"/>
              </a:cxn>
              <a:cxn ang="0">
                <a:pos x="connsiteX46616" y="connsiteY46616"/>
              </a:cxn>
              <a:cxn ang="0">
                <a:pos x="connsiteX46617" y="connsiteY46617"/>
              </a:cxn>
              <a:cxn ang="0">
                <a:pos x="connsiteX46618" y="connsiteY46618"/>
              </a:cxn>
              <a:cxn ang="0">
                <a:pos x="connsiteX46619" y="connsiteY46619"/>
              </a:cxn>
              <a:cxn ang="0">
                <a:pos x="connsiteX46620" y="connsiteY46620"/>
              </a:cxn>
              <a:cxn ang="0">
                <a:pos x="connsiteX46621" y="connsiteY46621"/>
              </a:cxn>
              <a:cxn ang="0">
                <a:pos x="connsiteX46622" y="connsiteY46622"/>
              </a:cxn>
              <a:cxn ang="0">
                <a:pos x="connsiteX46623" y="connsiteY46623"/>
              </a:cxn>
              <a:cxn ang="0">
                <a:pos x="connsiteX46624" y="connsiteY46624"/>
              </a:cxn>
              <a:cxn ang="0">
                <a:pos x="connsiteX46625" y="connsiteY46625"/>
              </a:cxn>
              <a:cxn ang="0">
                <a:pos x="connsiteX46626" y="connsiteY46626"/>
              </a:cxn>
              <a:cxn ang="0">
                <a:pos x="connsiteX46627" y="connsiteY46627"/>
              </a:cxn>
              <a:cxn ang="0">
                <a:pos x="connsiteX46628" y="connsiteY46628"/>
              </a:cxn>
              <a:cxn ang="0">
                <a:pos x="connsiteX46629" y="connsiteY46629"/>
              </a:cxn>
              <a:cxn ang="0">
                <a:pos x="connsiteX46630" y="connsiteY46630"/>
              </a:cxn>
              <a:cxn ang="0">
                <a:pos x="connsiteX46631" y="connsiteY46631"/>
              </a:cxn>
              <a:cxn ang="0">
                <a:pos x="connsiteX46632" y="connsiteY46632"/>
              </a:cxn>
              <a:cxn ang="0">
                <a:pos x="connsiteX46633" y="connsiteY46633"/>
              </a:cxn>
              <a:cxn ang="0">
                <a:pos x="connsiteX46634" y="connsiteY46634"/>
              </a:cxn>
              <a:cxn ang="0">
                <a:pos x="connsiteX46635" y="connsiteY46635"/>
              </a:cxn>
              <a:cxn ang="0">
                <a:pos x="connsiteX46636" y="connsiteY46636"/>
              </a:cxn>
              <a:cxn ang="0">
                <a:pos x="connsiteX46637" y="connsiteY46637"/>
              </a:cxn>
              <a:cxn ang="0">
                <a:pos x="connsiteX46638" y="connsiteY46638"/>
              </a:cxn>
              <a:cxn ang="0">
                <a:pos x="connsiteX46639" y="connsiteY46639"/>
              </a:cxn>
              <a:cxn ang="0">
                <a:pos x="connsiteX46640" y="connsiteY46640"/>
              </a:cxn>
              <a:cxn ang="0">
                <a:pos x="connsiteX46641" y="connsiteY46641"/>
              </a:cxn>
              <a:cxn ang="0">
                <a:pos x="connsiteX46642" y="connsiteY46642"/>
              </a:cxn>
              <a:cxn ang="0">
                <a:pos x="connsiteX46643" y="connsiteY46643"/>
              </a:cxn>
              <a:cxn ang="0">
                <a:pos x="connsiteX46644" y="connsiteY46644"/>
              </a:cxn>
              <a:cxn ang="0">
                <a:pos x="connsiteX46645" y="connsiteY46645"/>
              </a:cxn>
              <a:cxn ang="0">
                <a:pos x="connsiteX46646" y="connsiteY46646"/>
              </a:cxn>
              <a:cxn ang="0">
                <a:pos x="connsiteX46647" y="connsiteY46647"/>
              </a:cxn>
              <a:cxn ang="0">
                <a:pos x="connsiteX46648" y="connsiteY46648"/>
              </a:cxn>
              <a:cxn ang="0">
                <a:pos x="connsiteX46649" y="connsiteY46649"/>
              </a:cxn>
              <a:cxn ang="0">
                <a:pos x="connsiteX46650" y="connsiteY46650"/>
              </a:cxn>
              <a:cxn ang="0">
                <a:pos x="connsiteX46651" y="connsiteY46651"/>
              </a:cxn>
              <a:cxn ang="0">
                <a:pos x="connsiteX46652" y="connsiteY46652"/>
              </a:cxn>
              <a:cxn ang="0">
                <a:pos x="connsiteX46653" y="connsiteY46653"/>
              </a:cxn>
              <a:cxn ang="0">
                <a:pos x="connsiteX46654" y="connsiteY46654"/>
              </a:cxn>
              <a:cxn ang="0">
                <a:pos x="connsiteX46655" y="connsiteY46655"/>
              </a:cxn>
              <a:cxn ang="0">
                <a:pos x="connsiteX46656" y="connsiteY46656"/>
              </a:cxn>
              <a:cxn ang="0">
                <a:pos x="connsiteX46657" y="connsiteY46657"/>
              </a:cxn>
              <a:cxn ang="0">
                <a:pos x="connsiteX46658" y="connsiteY46658"/>
              </a:cxn>
              <a:cxn ang="0">
                <a:pos x="connsiteX46659" y="connsiteY46659"/>
              </a:cxn>
              <a:cxn ang="0">
                <a:pos x="connsiteX46660" y="connsiteY46660"/>
              </a:cxn>
              <a:cxn ang="0">
                <a:pos x="connsiteX46661" y="connsiteY46661"/>
              </a:cxn>
              <a:cxn ang="0">
                <a:pos x="connsiteX46662" y="connsiteY46662"/>
              </a:cxn>
              <a:cxn ang="0">
                <a:pos x="connsiteX46663" y="connsiteY46663"/>
              </a:cxn>
              <a:cxn ang="0">
                <a:pos x="connsiteX46664" y="connsiteY46664"/>
              </a:cxn>
              <a:cxn ang="0">
                <a:pos x="connsiteX46665" y="connsiteY46665"/>
              </a:cxn>
              <a:cxn ang="0">
                <a:pos x="connsiteX46666" y="connsiteY46666"/>
              </a:cxn>
              <a:cxn ang="0">
                <a:pos x="connsiteX46667" y="connsiteY46667"/>
              </a:cxn>
              <a:cxn ang="0">
                <a:pos x="connsiteX46668" y="connsiteY46668"/>
              </a:cxn>
              <a:cxn ang="0">
                <a:pos x="connsiteX46669" y="connsiteY46669"/>
              </a:cxn>
              <a:cxn ang="0">
                <a:pos x="connsiteX46670" y="connsiteY46670"/>
              </a:cxn>
              <a:cxn ang="0">
                <a:pos x="connsiteX46671" y="connsiteY46671"/>
              </a:cxn>
              <a:cxn ang="0">
                <a:pos x="connsiteX46672" y="connsiteY46672"/>
              </a:cxn>
              <a:cxn ang="0">
                <a:pos x="connsiteX46673" y="connsiteY46673"/>
              </a:cxn>
              <a:cxn ang="0">
                <a:pos x="connsiteX46674" y="connsiteY46674"/>
              </a:cxn>
              <a:cxn ang="0">
                <a:pos x="connsiteX46675" y="connsiteY46675"/>
              </a:cxn>
              <a:cxn ang="0">
                <a:pos x="connsiteX46676" y="connsiteY46676"/>
              </a:cxn>
              <a:cxn ang="0">
                <a:pos x="connsiteX46677" y="connsiteY46677"/>
              </a:cxn>
              <a:cxn ang="0">
                <a:pos x="connsiteX46678" y="connsiteY46678"/>
              </a:cxn>
              <a:cxn ang="0">
                <a:pos x="connsiteX46679" y="connsiteY46679"/>
              </a:cxn>
              <a:cxn ang="0">
                <a:pos x="connsiteX46680" y="connsiteY46680"/>
              </a:cxn>
              <a:cxn ang="0">
                <a:pos x="connsiteX46681" y="connsiteY46681"/>
              </a:cxn>
              <a:cxn ang="0">
                <a:pos x="connsiteX46682" y="connsiteY46682"/>
              </a:cxn>
              <a:cxn ang="0">
                <a:pos x="connsiteX46683" y="connsiteY46683"/>
              </a:cxn>
              <a:cxn ang="0">
                <a:pos x="connsiteX46684" y="connsiteY46684"/>
              </a:cxn>
              <a:cxn ang="0">
                <a:pos x="connsiteX46685" y="connsiteY46685"/>
              </a:cxn>
              <a:cxn ang="0">
                <a:pos x="connsiteX46686" y="connsiteY46686"/>
              </a:cxn>
              <a:cxn ang="0">
                <a:pos x="connsiteX46687" y="connsiteY46687"/>
              </a:cxn>
              <a:cxn ang="0">
                <a:pos x="connsiteX46688" y="connsiteY46688"/>
              </a:cxn>
              <a:cxn ang="0">
                <a:pos x="connsiteX46689" y="connsiteY46689"/>
              </a:cxn>
              <a:cxn ang="0">
                <a:pos x="connsiteX46690" y="connsiteY46690"/>
              </a:cxn>
              <a:cxn ang="0">
                <a:pos x="connsiteX46691" y="connsiteY46691"/>
              </a:cxn>
              <a:cxn ang="0">
                <a:pos x="connsiteX46692" y="connsiteY46692"/>
              </a:cxn>
              <a:cxn ang="0">
                <a:pos x="connsiteX46693" y="connsiteY46693"/>
              </a:cxn>
              <a:cxn ang="0">
                <a:pos x="connsiteX46694" y="connsiteY46694"/>
              </a:cxn>
              <a:cxn ang="0">
                <a:pos x="connsiteX46695" y="connsiteY46695"/>
              </a:cxn>
              <a:cxn ang="0">
                <a:pos x="connsiteX46696" y="connsiteY46696"/>
              </a:cxn>
              <a:cxn ang="0">
                <a:pos x="connsiteX46697" y="connsiteY46697"/>
              </a:cxn>
              <a:cxn ang="0">
                <a:pos x="connsiteX46698" y="connsiteY46698"/>
              </a:cxn>
              <a:cxn ang="0">
                <a:pos x="connsiteX46699" y="connsiteY46699"/>
              </a:cxn>
              <a:cxn ang="0">
                <a:pos x="connsiteX46700" y="connsiteY46700"/>
              </a:cxn>
              <a:cxn ang="0">
                <a:pos x="connsiteX46701" y="connsiteY46701"/>
              </a:cxn>
              <a:cxn ang="0">
                <a:pos x="connsiteX46702" y="connsiteY46702"/>
              </a:cxn>
              <a:cxn ang="0">
                <a:pos x="connsiteX46703" y="connsiteY46703"/>
              </a:cxn>
              <a:cxn ang="0">
                <a:pos x="connsiteX46704" y="connsiteY46704"/>
              </a:cxn>
              <a:cxn ang="0">
                <a:pos x="connsiteX46705" y="connsiteY46705"/>
              </a:cxn>
              <a:cxn ang="0">
                <a:pos x="connsiteX46706" y="connsiteY46706"/>
              </a:cxn>
              <a:cxn ang="0">
                <a:pos x="connsiteX46707" y="connsiteY46707"/>
              </a:cxn>
              <a:cxn ang="0">
                <a:pos x="connsiteX46708" y="connsiteY46708"/>
              </a:cxn>
              <a:cxn ang="0">
                <a:pos x="connsiteX46709" y="connsiteY46709"/>
              </a:cxn>
              <a:cxn ang="0">
                <a:pos x="connsiteX46710" y="connsiteY46710"/>
              </a:cxn>
              <a:cxn ang="0">
                <a:pos x="connsiteX46711" y="connsiteY46711"/>
              </a:cxn>
              <a:cxn ang="0">
                <a:pos x="connsiteX46712" y="connsiteY46712"/>
              </a:cxn>
              <a:cxn ang="0">
                <a:pos x="connsiteX46713" y="connsiteY46713"/>
              </a:cxn>
              <a:cxn ang="0">
                <a:pos x="connsiteX46714" y="connsiteY46714"/>
              </a:cxn>
              <a:cxn ang="0">
                <a:pos x="connsiteX46715" y="connsiteY46715"/>
              </a:cxn>
              <a:cxn ang="0">
                <a:pos x="connsiteX46716" y="connsiteY46716"/>
              </a:cxn>
              <a:cxn ang="0">
                <a:pos x="connsiteX46717" y="connsiteY46717"/>
              </a:cxn>
              <a:cxn ang="0">
                <a:pos x="connsiteX46718" y="connsiteY46718"/>
              </a:cxn>
              <a:cxn ang="0">
                <a:pos x="connsiteX46719" y="connsiteY46719"/>
              </a:cxn>
              <a:cxn ang="0">
                <a:pos x="connsiteX46720" y="connsiteY46720"/>
              </a:cxn>
              <a:cxn ang="0">
                <a:pos x="connsiteX46721" y="connsiteY46721"/>
              </a:cxn>
              <a:cxn ang="0">
                <a:pos x="connsiteX46722" y="connsiteY46722"/>
              </a:cxn>
              <a:cxn ang="0">
                <a:pos x="connsiteX46723" y="connsiteY46723"/>
              </a:cxn>
              <a:cxn ang="0">
                <a:pos x="connsiteX46724" y="connsiteY46724"/>
              </a:cxn>
              <a:cxn ang="0">
                <a:pos x="connsiteX46725" y="connsiteY46725"/>
              </a:cxn>
              <a:cxn ang="0">
                <a:pos x="connsiteX46726" y="connsiteY46726"/>
              </a:cxn>
              <a:cxn ang="0">
                <a:pos x="connsiteX46727" y="connsiteY46727"/>
              </a:cxn>
              <a:cxn ang="0">
                <a:pos x="connsiteX46728" y="connsiteY46728"/>
              </a:cxn>
              <a:cxn ang="0">
                <a:pos x="connsiteX46729" y="connsiteY46729"/>
              </a:cxn>
              <a:cxn ang="0">
                <a:pos x="connsiteX46730" y="connsiteY46730"/>
              </a:cxn>
              <a:cxn ang="0">
                <a:pos x="connsiteX46731" y="connsiteY46731"/>
              </a:cxn>
              <a:cxn ang="0">
                <a:pos x="connsiteX46732" y="connsiteY46732"/>
              </a:cxn>
              <a:cxn ang="0">
                <a:pos x="connsiteX46733" y="connsiteY46733"/>
              </a:cxn>
              <a:cxn ang="0">
                <a:pos x="connsiteX46734" y="connsiteY46734"/>
              </a:cxn>
              <a:cxn ang="0">
                <a:pos x="connsiteX46735" y="connsiteY46735"/>
              </a:cxn>
              <a:cxn ang="0">
                <a:pos x="connsiteX46736" y="connsiteY46736"/>
              </a:cxn>
              <a:cxn ang="0">
                <a:pos x="connsiteX46737" y="connsiteY46737"/>
              </a:cxn>
              <a:cxn ang="0">
                <a:pos x="connsiteX46738" y="connsiteY46738"/>
              </a:cxn>
              <a:cxn ang="0">
                <a:pos x="connsiteX46739" y="connsiteY46739"/>
              </a:cxn>
              <a:cxn ang="0">
                <a:pos x="connsiteX46740" y="connsiteY46740"/>
              </a:cxn>
              <a:cxn ang="0">
                <a:pos x="connsiteX46741" y="connsiteY46741"/>
              </a:cxn>
              <a:cxn ang="0">
                <a:pos x="connsiteX46742" y="connsiteY46742"/>
              </a:cxn>
              <a:cxn ang="0">
                <a:pos x="connsiteX46743" y="connsiteY46743"/>
              </a:cxn>
              <a:cxn ang="0">
                <a:pos x="connsiteX46744" y="connsiteY46744"/>
              </a:cxn>
              <a:cxn ang="0">
                <a:pos x="connsiteX46745" y="connsiteY46745"/>
              </a:cxn>
              <a:cxn ang="0">
                <a:pos x="connsiteX46746" y="connsiteY46746"/>
              </a:cxn>
              <a:cxn ang="0">
                <a:pos x="connsiteX46747" y="connsiteY46747"/>
              </a:cxn>
              <a:cxn ang="0">
                <a:pos x="connsiteX46748" y="connsiteY46748"/>
              </a:cxn>
              <a:cxn ang="0">
                <a:pos x="connsiteX46749" y="connsiteY46749"/>
              </a:cxn>
              <a:cxn ang="0">
                <a:pos x="connsiteX46750" y="connsiteY46750"/>
              </a:cxn>
              <a:cxn ang="0">
                <a:pos x="connsiteX46751" y="connsiteY46751"/>
              </a:cxn>
              <a:cxn ang="0">
                <a:pos x="connsiteX46752" y="connsiteY46752"/>
              </a:cxn>
              <a:cxn ang="0">
                <a:pos x="connsiteX46753" y="connsiteY46753"/>
              </a:cxn>
              <a:cxn ang="0">
                <a:pos x="connsiteX46754" y="connsiteY46754"/>
              </a:cxn>
              <a:cxn ang="0">
                <a:pos x="connsiteX46755" y="connsiteY46755"/>
              </a:cxn>
              <a:cxn ang="0">
                <a:pos x="connsiteX46756" y="connsiteY46756"/>
              </a:cxn>
              <a:cxn ang="0">
                <a:pos x="connsiteX46757" y="connsiteY46757"/>
              </a:cxn>
              <a:cxn ang="0">
                <a:pos x="connsiteX46758" y="connsiteY46758"/>
              </a:cxn>
              <a:cxn ang="0">
                <a:pos x="connsiteX46759" y="connsiteY46759"/>
              </a:cxn>
              <a:cxn ang="0">
                <a:pos x="connsiteX46760" y="connsiteY46760"/>
              </a:cxn>
              <a:cxn ang="0">
                <a:pos x="connsiteX46761" y="connsiteY46761"/>
              </a:cxn>
              <a:cxn ang="0">
                <a:pos x="connsiteX46762" y="connsiteY46762"/>
              </a:cxn>
              <a:cxn ang="0">
                <a:pos x="connsiteX46763" y="connsiteY46763"/>
              </a:cxn>
              <a:cxn ang="0">
                <a:pos x="connsiteX46764" y="connsiteY46764"/>
              </a:cxn>
              <a:cxn ang="0">
                <a:pos x="connsiteX46765" y="connsiteY46765"/>
              </a:cxn>
              <a:cxn ang="0">
                <a:pos x="connsiteX46766" y="connsiteY46766"/>
              </a:cxn>
              <a:cxn ang="0">
                <a:pos x="connsiteX46767" y="connsiteY46767"/>
              </a:cxn>
              <a:cxn ang="0">
                <a:pos x="connsiteX46768" y="connsiteY46768"/>
              </a:cxn>
              <a:cxn ang="0">
                <a:pos x="connsiteX46769" y="connsiteY46769"/>
              </a:cxn>
              <a:cxn ang="0">
                <a:pos x="connsiteX46770" y="connsiteY46770"/>
              </a:cxn>
              <a:cxn ang="0">
                <a:pos x="connsiteX46771" y="connsiteY46771"/>
              </a:cxn>
              <a:cxn ang="0">
                <a:pos x="connsiteX46772" y="connsiteY46772"/>
              </a:cxn>
              <a:cxn ang="0">
                <a:pos x="connsiteX46773" y="connsiteY46773"/>
              </a:cxn>
              <a:cxn ang="0">
                <a:pos x="connsiteX46774" y="connsiteY46774"/>
              </a:cxn>
              <a:cxn ang="0">
                <a:pos x="connsiteX46775" y="connsiteY46775"/>
              </a:cxn>
              <a:cxn ang="0">
                <a:pos x="connsiteX46776" y="connsiteY46776"/>
              </a:cxn>
              <a:cxn ang="0">
                <a:pos x="connsiteX46777" y="connsiteY46777"/>
              </a:cxn>
              <a:cxn ang="0">
                <a:pos x="connsiteX46778" y="connsiteY46778"/>
              </a:cxn>
              <a:cxn ang="0">
                <a:pos x="connsiteX46779" y="connsiteY46779"/>
              </a:cxn>
              <a:cxn ang="0">
                <a:pos x="connsiteX46780" y="connsiteY46780"/>
              </a:cxn>
              <a:cxn ang="0">
                <a:pos x="connsiteX46781" y="connsiteY46781"/>
              </a:cxn>
              <a:cxn ang="0">
                <a:pos x="connsiteX46782" y="connsiteY46782"/>
              </a:cxn>
              <a:cxn ang="0">
                <a:pos x="connsiteX46783" y="connsiteY46783"/>
              </a:cxn>
              <a:cxn ang="0">
                <a:pos x="connsiteX46784" y="connsiteY46784"/>
              </a:cxn>
              <a:cxn ang="0">
                <a:pos x="connsiteX46785" y="connsiteY46785"/>
              </a:cxn>
              <a:cxn ang="0">
                <a:pos x="connsiteX46786" y="connsiteY46786"/>
              </a:cxn>
              <a:cxn ang="0">
                <a:pos x="connsiteX46787" y="connsiteY46787"/>
              </a:cxn>
              <a:cxn ang="0">
                <a:pos x="connsiteX46788" y="connsiteY46788"/>
              </a:cxn>
              <a:cxn ang="0">
                <a:pos x="connsiteX46789" y="connsiteY46789"/>
              </a:cxn>
              <a:cxn ang="0">
                <a:pos x="connsiteX46790" y="connsiteY46790"/>
              </a:cxn>
              <a:cxn ang="0">
                <a:pos x="connsiteX46791" y="connsiteY46791"/>
              </a:cxn>
              <a:cxn ang="0">
                <a:pos x="connsiteX46792" y="connsiteY46792"/>
              </a:cxn>
              <a:cxn ang="0">
                <a:pos x="connsiteX46793" y="connsiteY46793"/>
              </a:cxn>
              <a:cxn ang="0">
                <a:pos x="connsiteX46794" y="connsiteY46794"/>
              </a:cxn>
              <a:cxn ang="0">
                <a:pos x="connsiteX46795" y="connsiteY46795"/>
              </a:cxn>
              <a:cxn ang="0">
                <a:pos x="connsiteX46796" y="connsiteY46796"/>
              </a:cxn>
              <a:cxn ang="0">
                <a:pos x="connsiteX46797" y="connsiteY46797"/>
              </a:cxn>
              <a:cxn ang="0">
                <a:pos x="connsiteX46798" y="connsiteY46798"/>
              </a:cxn>
              <a:cxn ang="0">
                <a:pos x="connsiteX46799" y="connsiteY46799"/>
              </a:cxn>
              <a:cxn ang="0">
                <a:pos x="connsiteX46800" y="connsiteY46800"/>
              </a:cxn>
              <a:cxn ang="0">
                <a:pos x="connsiteX46801" y="connsiteY46801"/>
              </a:cxn>
              <a:cxn ang="0">
                <a:pos x="connsiteX46802" y="connsiteY46802"/>
              </a:cxn>
              <a:cxn ang="0">
                <a:pos x="connsiteX46803" y="connsiteY46803"/>
              </a:cxn>
              <a:cxn ang="0">
                <a:pos x="connsiteX46804" y="connsiteY46804"/>
              </a:cxn>
              <a:cxn ang="0">
                <a:pos x="connsiteX46805" y="connsiteY46805"/>
              </a:cxn>
              <a:cxn ang="0">
                <a:pos x="connsiteX46806" y="connsiteY46806"/>
              </a:cxn>
              <a:cxn ang="0">
                <a:pos x="connsiteX46807" y="connsiteY46807"/>
              </a:cxn>
              <a:cxn ang="0">
                <a:pos x="connsiteX46808" y="connsiteY46808"/>
              </a:cxn>
              <a:cxn ang="0">
                <a:pos x="connsiteX46809" y="connsiteY46809"/>
              </a:cxn>
              <a:cxn ang="0">
                <a:pos x="connsiteX46810" y="connsiteY46810"/>
              </a:cxn>
              <a:cxn ang="0">
                <a:pos x="connsiteX46811" y="connsiteY46811"/>
              </a:cxn>
              <a:cxn ang="0">
                <a:pos x="connsiteX46812" y="connsiteY46812"/>
              </a:cxn>
              <a:cxn ang="0">
                <a:pos x="connsiteX46813" y="connsiteY46813"/>
              </a:cxn>
              <a:cxn ang="0">
                <a:pos x="connsiteX46814" y="connsiteY46814"/>
              </a:cxn>
              <a:cxn ang="0">
                <a:pos x="connsiteX46815" y="connsiteY46815"/>
              </a:cxn>
              <a:cxn ang="0">
                <a:pos x="connsiteX46816" y="connsiteY46816"/>
              </a:cxn>
              <a:cxn ang="0">
                <a:pos x="connsiteX46817" y="connsiteY46817"/>
              </a:cxn>
              <a:cxn ang="0">
                <a:pos x="connsiteX46818" y="connsiteY46818"/>
              </a:cxn>
              <a:cxn ang="0">
                <a:pos x="connsiteX46819" y="connsiteY46819"/>
              </a:cxn>
              <a:cxn ang="0">
                <a:pos x="connsiteX46820" y="connsiteY46820"/>
              </a:cxn>
              <a:cxn ang="0">
                <a:pos x="connsiteX46821" y="connsiteY46821"/>
              </a:cxn>
              <a:cxn ang="0">
                <a:pos x="connsiteX46822" y="connsiteY46822"/>
              </a:cxn>
              <a:cxn ang="0">
                <a:pos x="connsiteX46823" y="connsiteY46823"/>
              </a:cxn>
              <a:cxn ang="0">
                <a:pos x="connsiteX46824" y="connsiteY46824"/>
              </a:cxn>
              <a:cxn ang="0">
                <a:pos x="connsiteX46825" y="connsiteY46825"/>
              </a:cxn>
              <a:cxn ang="0">
                <a:pos x="connsiteX46826" y="connsiteY46826"/>
              </a:cxn>
              <a:cxn ang="0">
                <a:pos x="connsiteX46827" y="connsiteY46827"/>
              </a:cxn>
              <a:cxn ang="0">
                <a:pos x="connsiteX46828" y="connsiteY46828"/>
              </a:cxn>
              <a:cxn ang="0">
                <a:pos x="connsiteX46829" y="connsiteY46829"/>
              </a:cxn>
              <a:cxn ang="0">
                <a:pos x="connsiteX46830" y="connsiteY46830"/>
              </a:cxn>
              <a:cxn ang="0">
                <a:pos x="connsiteX46831" y="connsiteY46831"/>
              </a:cxn>
              <a:cxn ang="0">
                <a:pos x="connsiteX46832" y="connsiteY46832"/>
              </a:cxn>
              <a:cxn ang="0">
                <a:pos x="connsiteX46833" y="connsiteY46833"/>
              </a:cxn>
              <a:cxn ang="0">
                <a:pos x="connsiteX46834" y="connsiteY46834"/>
              </a:cxn>
              <a:cxn ang="0">
                <a:pos x="connsiteX46835" y="connsiteY46835"/>
              </a:cxn>
              <a:cxn ang="0">
                <a:pos x="connsiteX46836" y="connsiteY46836"/>
              </a:cxn>
              <a:cxn ang="0">
                <a:pos x="connsiteX46837" y="connsiteY46837"/>
              </a:cxn>
              <a:cxn ang="0">
                <a:pos x="connsiteX46838" y="connsiteY46838"/>
              </a:cxn>
              <a:cxn ang="0">
                <a:pos x="connsiteX46839" y="connsiteY46839"/>
              </a:cxn>
              <a:cxn ang="0">
                <a:pos x="connsiteX46840" y="connsiteY46840"/>
              </a:cxn>
              <a:cxn ang="0">
                <a:pos x="connsiteX46841" y="connsiteY46841"/>
              </a:cxn>
              <a:cxn ang="0">
                <a:pos x="connsiteX46842" y="connsiteY46842"/>
              </a:cxn>
              <a:cxn ang="0">
                <a:pos x="connsiteX46843" y="connsiteY46843"/>
              </a:cxn>
              <a:cxn ang="0">
                <a:pos x="connsiteX46844" y="connsiteY46844"/>
              </a:cxn>
              <a:cxn ang="0">
                <a:pos x="connsiteX46845" y="connsiteY46845"/>
              </a:cxn>
              <a:cxn ang="0">
                <a:pos x="connsiteX46846" y="connsiteY46846"/>
              </a:cxn>
              <a:cxn ang="0">
                <a:pos x="connsiteX46847" y="connsiteY46847"/>
              </a:cxn>
              <a:cxn ang="0">
                <a:pos x="connsiteX46848" y="connsiteY46848"/>
              </a:cxn>
              <a:cxn ang="0">
                <a:pos x="connsiteX46849" y="connsiteY46849"/>
              </a:cxn>
              <a:cxn ang="0">
                <a:pos x="connsiteX46850" y="connsiteY46850"/>
              </a:cxn>
              <a:cxn ang="0">
                <a:pos x="connsiteX46851" y="connsiteY46851"/>
              </a:cxn>
              <a:cxn ang="0">
                <a:pos x="connsiteX46852" y="connsiteY46852"/>
              </a:cxn>
              <a:cxn ang="0">
                <a:pos x="connsiteX46853" y="connsiteY46853"/>
              </a:cxn>
              <a:cxn ang="0">
                <a:pos x="connsiteX46854" y="connsiteY46854"/>
              </a:cxn>
              <a:cxn ang="0">
                <a:pos x="connsiteX46855" y="connsiteY46855"/>
              </a:cxn>
              <a:cxn ang="0">
                <a:pos x="connsiteX46856" y="connsiteY46856"/>
              </a:cxn>
              <a:cxn ang="0">
                <a:pos x="connsiteX46857" y="connsiteY46857"/>
              </a:cxn>
              <a:cxn ang="0">
                <a:pos x="connsiteX46858" y="connsiteY46858"/>
              </a:cxn>
              <a:cxn ang="0">
                <a:pos x="connsiteX46859" y="connsiteY46859"/>
              </a:cxn>
              <a:cxn ang="0">
                <a:pos x="connsiteX46860" y="connsiteY46860"/>
              </a:cxn>
              <a:cxn ang="0">
                <a:pos x="connsiteX46861" y="connsiteY46861"/>
              </a:cxn>
              <a:cxn ang="0">
                <a:pos x="connsiteX46862" y="connsiteY46862"/>
              </a:cxn>
              <a:cxn ang="0">
                <a:pos x="connsiteX46863" y="connsiteY46863"/>
              </a:cxn>
              <a:cxn ang="0">
                <a:pos x="connsiteX46864" y="connsiteY46864"/>
              </a:cxn>
              <a:cxn ang="0">
                <a:pos x="connsiteX46865" y="connsiteY46865"/>
              </a:cxn>
              <a:cxn ang="0">
                <a:pos x="connsiteX46866" y="connsiteY46866"/>
              </a:cxn>
              <a:cxn ang="0">
                <a:pos x="connsiteX46867" y="connsiteY46867"/>
              </a:cxn>
              <a:cxn ang="0">
                <a:pos x="connsiteX46868" y="connsiteY46868"/>
              </a:cxn>
              <a:cxn ang="0">
                <a:pos x="connsiteX46869" y="connsiteY46869"/>
              </a:cxn>
              <a:cxn ang="0">
                <a:pos x="connsiteX46870" y="connsiteY46870"/>
              </a:cxn>
              <a:cxn ang="0">
                <a:pos x="connsiteX46871" y="connsiteY46871"/>
              </a:cxn>
              <a:cxn ang="0">
                <a:pos x="connsiteX46872" y="connsiteY46872"/>
              </a:cxn>
              <a:cxn ang="0">
                <a:pos x="connsiteX46873" y="connsiteY46873"/>
              </a:cxn>
              <a:cxn ang="0">
                <a:pos x="connsiteX46874" y="connsiteY46874"/>
              </a:cxn>
              <a:cxn ang="0">
                <a:pos x="connsiteX46875" y="connsiteY46875"/>
              </a:cxn>
              <a:cxn ang="0">
                <a:pos x="connsiteX46876" y="connsiteY46876"/>
              </a:cxn>
              <a:cxn ang="0">
                <a:pos x="connsiteX46877" y="connsiteY46877"/>
              </a:cxn>
              <a:cxn ang="0">
                <a:pos x="connsiteX46878" y="connsiteY46878"/>
              </a:cxn>
              <a:cxn ang="0">
                <a:pos x="connsiteX46879" y="connsiteY46879"/>
              </a:cxn>
              <a:cxn ang="0">
                <a:pos x="connsiteX46880" y="connsiteY46880"/>
              </a:cxn>
              <a:cxn ang="0">
                <a:pos x="connsiteX46881" y="connsiteY46881"/>
              </a:cxn>
              <a:cxn ang="0">
                <a:pos x="connsiteX46882" y="connsiteY46882"/>
              </a:cxn>
              <a:cxn ang="0">
                <a:pos x="connsiteX46883" y="connsiteY46883"/>
              </a:cxn>
              <a:cxn ang="0">
                <a:pos x="connsiteX46884" y="connsiteY46884"/>
              </a:cxn>
              <a:cxn ang="0">
                <a:pos x="connsiteX46885" y="connsiteY46885"/>
              </a:cxn>
              <a:cxn ang="0">
                <a:pos x="connsiteX46886" y="connsiteY46886"/>
              </a:cxn>
              <a:cxn ang="0">
                <a:pos x="connsiteX46887" y="connsiteY46887"/>
              </a:cxn>
              <a:cxn ang="0">
                <a:pos x="connsiteX46888" y="connsiteY46888"/>
              </a:cxn>
              <a:cxn ang="0">
                <a:pos x="connsiteX46889" y="connsiteY46889"/>
              </a:cxn>
              <a:cxn ang="0">
                <a:pos x="connsiteX46890" y="connsiteY46890"/>
              </a:cxn>
              <a:cxn ang="0">
                <a:pos x="connsiteX46891" y="connsiteY46891"/>
              </a:cxn>
              <a:cxn ang="0">
                <a:pos x="connsiteX46892" y="connsiteY46892"/>
              </a:cxn>
              <a:cxn ang="0">
                <a:pos x="connsiteX46893" y="connsiteY46893"/>
              </a:cxn>
              <a:cxn ang="0">
                <a:pos x="connsiteX46894" y="connsiteY46894"/>
              </a:cxn>
              <a:cxn ang="0">
                <a:pos x="connsiteX46895" y="connsiteY46895"/>
              </a:cxn>
              <a:cxn ang="0">
                <a:pos x="connsiteX46896" y="connsiteY46896"/>
              </a:cxn>
              <a:cxn ang="0">
                <a:pos x="connsiteX46897" y="connsiteY46897"/>
              </a:cxn>
              <a:cxn ang="0">
                <a:pos x="connsiteX46898" y="connsiteY46898"/>
              </a:cxn>
              <a:cxn ang="0">
                <a:pos x="connsiteX46899" y="connsiteY46899"/>
              </a:cxn>
              <a:cxn ang="0">
                <a:pos x="connsiteX46900" y="connsiteY46900"/>
              </a:cxn>
              <a:cxn ang="0">
                <a:pos x="connsiteX46901" y="connsiteY46901"/>
              </a:cxn>
              <a:cxn ang="0">
                <a:pos x="connsiteX46902" y="connsiteY46902"/>
              </a:cxn>
              <a:cxn ang="0">
                <a:pos x="connsiteX46903" y="connsiteY46903"/>
              </a:cxn>
              <a:cxn ang="0">
                <a:pos x="connsiteX46904" y="connsiteY46904"/>
              </a:cxn>
              <a:cxn ang="0">
                <a:pos x="connsiteX46905" y="connsiteY46905"/>
              </a:cxn>
              <a:cxn ang="0">
                <a:pos x="connsiteX46906" y="connsiteY46906"/>
              </a:cxn>
              <a:cxn ang="0">
                <a:pos x="connsiteX46907" y="connsiteY46907"/>
              </a:cxn>
              <a:cxn ang="0">
                <a:pos x="connsiteX46908" y="connsiteY46908"/>
              </a:cxn>
              <a:cxn ang="0">
                <a:pos x="connsiteX46909" y="connsiteY46909"/>
              </a:cxn>
              <a:cxn ang="0">
                <a:pos x="connsiteX46910" y="connsiteY46910"/>
              </a:cxn>
              <a:cxn ang="0">
                <a:pos x="connsiteX46911" y="connsiteY46911"/>
              </a:cxn>
              <a:cxn ang="0">
                <a:pos x="connsiteX46912" y="connsiteY46912"/>
              </a:cxn>
              <a:cxn ang="0">
                <a:pos x="connsiteX46913" y="connsiteY46913"/>
              </a:cxn>
              <a:cxn ang="0">
                <a:pos x="connsiteX46914" y="connsiteY46914"/>
              </a:cxn>
              <a:cxn ang="0">
                <a:pos x="connsiteX46915" y="connsiteY46915"/>
              </a:cxn>
              <a:cxn ang="0">
                <a:pos x="connsiteX46916" y="connsiteY46916"/>
              </a:cxn>
              <a:cxn ang="0">
                <a:pos x="connsiteX46917" y="connsiteY46917"/>
              </a:cxn>
              <a:cxn ang="0">
                <a:pos x="connsiteX46918" y="connsiteY46918"/>
              </a:cxn>
              <a:cxn ang="0">
                <a:pos x="connsiteX46919" y="connsiteY46919"/>
              </a:cxn>
              <a:cxn ang="0">
                <a:pos x="connsiteX46920" y="connsiteY46920"/>
              </a:cxn>
              <a:cxn ang="0">
                <a:pos x="connsiteX46921" y="connsiteY46921"/>
              </a:cxn>
              <a:cxn ang="0">
                <a:pos x="connsiteX46922" y="connsiteY46922"/>
              </a:cxn>
              <a:cxn ang="0">
                <a:pos x="connsiteX46923" y="connsiteY46923"/>
              </a:cxn>
              <a:cxn ang="0">
                <a:pos x="connsiteX46924" y="connsiteY46924"/>
              </a:cxn>
              <a:cxn ang="0">
                <a:pos x="connsiteX46925" y="connsiteY46925"/>
              </a:cxn>
              <a:cxn ang="0">
                <a:pos x="connsiteX46926" y="connsiteY46926"/>
              </a:cxn>
              <a:cxn ang="0">
                <a:pos x="connsiteX46927" y="connsiteY46927"/>
              </a:cxn>
              <a:cxn ang="0">
                <a:pos x="connsiteX46928" y="connsiteY46928"/>
              </a:cxn>
              <a:cxn ang="0">
                <a:pos x="connsiteX46929" y="connsiteY46929"/>
              </a:cxn>
              <a:cxn ang="0">
                <a:pos x="connsiteX46930" y="connsiteY46930"/>
              </a:cxn>
              <a:cxn ang="0">
                <a:pos x="connsiteX46931" y="connsiteY46931"/>
              </a:cxn>
              <a:cxn ang="0">
                <a:pos x="connsiteX46932" y="connsiteY46932"/>
              </a:cxn>
              <a:cxn ang="0">
                <a:pos x="connsiteX46933" y="connsiteY46933"/>
              </a:cxn>
              <a:cxn ang="0">
                <a:pos x="connsiteX46934" y="connsiteY46934"/>
              </a:cxn>
              <a:cxn ang="0">
                <a:pos x="connsiteX46935" y="connsiteY46935"/>
              </a:cxn>
              <a:cxn ang="0">
                <a:pos x="connsiteX46936" y="connsiteY46936"/>
              </a:cxn>
              <a:cxn ang="0">
                <a:pos x="connsiteX46937" y="connsiteY46937"/>
              </a:cxn>
              <a:cxn ang="0">
                <a:pos x="connsiteX46938" y="connsiteY46938"/>
              </a:cxn>
              <a:cxn ang="0">
                <a:pos x="connsiteX46939" y="connsiteY46939"/>
              </a:cxn>
              <a:cxn ang="0">
                <a:pos x="connsiteX46940" y="connsiteY46940"/>
              </a:cxn>
              <a:cxn ang="0">
                <a:pos x="connsiteX46941" y="connsiteY46941"/>
              </a:cxn>
              <a:cxn ang="0">
                <a:pos x="connsiteX46942" y="connsiteY46942"/>
              </a:cxn>
              <a:cxn ang="0">
                <a:pos x="connsiteX46943" y="connsiteY46943"/>
              </a:cxn>
              <a:cxn ang="0">
                <a:pos x="connsiteX46944" y="connsiteY46944"/>
              </a:cxn>
              <a:cxn ang="0">
                <a:pos x="connsiteX46945" y="connsiteY46945"/>
              </a:cxn>
              <a:cxn ang="0">
                <a:pos x="connsiteX46946" y="connsiteY46946"/>
              </a:cxn>
              <a:cxn ang="0">
                <a:pos x="connsiteX46947" y="connsiteY46947"/>
              </a:cxn>
              <a:cxn ang="0">
                <a:pos x="connsiteX46948" y="connsiteY46948"/>
              </a:cxn>
              <a:cxn ang="0">
                <a:pos x="connsiteX46949" y="connsiteY46949"/>
              </a:cxn>
              <a:cxn ang="0">
                <a:pos x="connsiteX46950" y="connsiteY46950"/>
              </a:cxn>
              <a:cxn ang="0">
                <a:pos x="connsiteX46951" y="connsiteY46951"/>
              </a:cxn>
              <a:cxn ang="0">
                <a:pos x="connsiteX46952" y="connsiteY46952"/>
              </a:cxn>
              <a:cxn ang="0">
                <a:pos x="connsiteX46953" y="connsiteY46953"/>
              </a:cxn>
              <a:cxn ang="0">
                <a:pos x="connsiteX46954" y="connsiteY46954"/>
              </a:cxn>
              <a:cxn ang="0">
                <a:pos x="connsiteX46955" y="connsiteY46955"/>
              </a:cxn>
              <a:cxn ang="0">
                <a:pos x="connsiteX46956" y="connsiteY46956"/>
              </a:cxn>
              <a:cxn ang="0">
                <a:pos x="connsiteX46957" y="connsiteY46957"/>
              </a:cxn>
              <a:cxn ang="0">
                <a:pos x="connsiteX46958" y="connsiteY46958"/>
              </a:cxn>
              <a:cxn ang="0">
                <a:pos x="connsiteX46959" y="connsiteY46959"/>
              </a:cxn>
              <a:cxn ang="0">
                <a:pos x="connsiteX46960" y="connsiteY46960"/>
              </a:cxn>
              <a:cxn ang="0">
                <a:pos x="connsiteX46961" y="connsiteY46961"/>
              </a:cxn>
              <a:cxn ang="0">
                <a:pos x="connsiteX46962" y="connsiteY46962"/>
              </a:cxn>
              <a:cxn ang="0">
                <a:pos x="connsiteX46963" y="connsiteY46963"/>
              </a:cxn>
              <a:cxn ang="0">
                <a:pos x="connsiteX46964" y="connsiteY46964"/>
              </a:cxn>
              <a:cxn ang="0">
                <a:pos x="connsiteX46965" y="connsiteY46965"/>
              </a:cxn>
              <a:cxn ang="0">
                <a:pos x="connsiteX46966" y="connsiteY46966"/>
              </a:cxn>
              <a:cxn ang="0">
                <a:pos x="connsiteX46967" y="connsiteY46967"/>
              </a:cxn>
              <a:cxn ang="0">
                <a:pos x="connsiteX46968" y="connsiteY46968"/>
              </a:cxn>
              <a:cxn ang="0">
                <a:pos x="connsiteX46969" y="connsiteY46969"/>
              </a:cxn>
              <a:cxn ang="0">
                <a:pos x="connsiteX46970" y="connsiteY46970"/>
              </a:cxn>
              <a:cxn ang="0">
                <a:pos x="connsiteX46971" y="connsiteY46971"/>
              </a:cxn>
              <a:cxn ang="0">
                <a:pos x="connsiteX46972" y="connsiteY46972"/>
              </a:cxn>
              <a:cxn ang="0">
                <a:pos x="connsiteX46973" y="connsiteY46973"/>
              </a:cxn>
              <a:cxn ang="0">
                <a:pos x="connsiteX46974" y="connsiteY46974"/>
              </a:cxn>
              <a:cxn ang="0">
                <a:pos x="connsiteX46975" y="connsiteY46975"/>
              </a:cxn>
              <a:cxn ang="0">
                <a:pos x="connsiteX46976" y="connsiteY46976"/>
              </a:cxn>
              <a:cxn ang="0">
                <a:pos x="connsiteX46977" y="connsiteY46977"/>
              </a:cxn>
              <a:cxn ang="0">
                <a:pos x="connsiteX46978" y="connsiteY46978"/>
              </a:cxn>
              <a:cxn ang="0">
                <a:pos x="connsiteX46979" y="connsiteY46979"/>
              </a:cxn>
              <a:cxn ang="0">
                <a:pos x="connsiteX46980" y="connsiteY46980"/>
              </a:cxn>
              <a:cxn ang="0">
                <a:pos x="connsiteX46981" y="connsiteY46981"/>
              </a:cxn>
              <a:cxn ang="0">
                <a:pos x="connsiteX46982" y="connsiteY46982"/>
              </a:cxn>
              <a:cxn ang="0">
                <a:pos x="connsiteX46983" y="connsiteY46983"/>
              </a:cxn>
              <a:cxn ang="0">
                <a:pos x="connsiteX46984" y="connsiteY46984"/>
              </a:cxn>
              <a:cxn ang="0">
                <a:pos x="connsiteX46985" y="connsiteY46985"/>
              </a:cxn>
              <a:cxn ang="0">
                <a:pos x="connsiteX46986" y="connsiteY46986"/>
              </a:cxn>
              <a:cxn ang="0">
                <a:pos x="connsiteX46987" y="connsiteY46987"/>
              </a:cxn>
              <a:cxn ang="0">
                <a:pos x="connsiteX46988" y="connsiteY46988"/>
              </a:cxn>
              <a:cxn ang="0">
                <a:pos x="connsiteX46989" y="connsiteY46989"/>
              </a:cxn>
              <a:cxn ang="0">
                <a:pos x="connsiteX46990" y="connsiteY46990"/>
              </a:cxn>
              <a:cxn ang="0">
                <a:pos x="connsiteX46991" y="connsiteY46991"/>
              </a:cxn>
              <a:cxn ang="0">
                <a:pos x="connsiteX46992" y="connsiteY46992"/>
              </a:cxn>
              <a:cxn ang="0">
                <a:pos x="connsiteX46993" y="connsiteY46993"/>
              </a:cxn>
              <a:cxn ang="0">
                <a:pos x="connsiteX46994" y="connsiteY46994"/>
              </a:cxn>
              <a:cxn ang="0">
                <a:pos x="connsiteX46995" y="connsiteY46995"/>
              </a:cxn>
              <a:cxn ang="0">
                <a:pos x="connsiteX46996" y="connsiteY46996"/>
              </a:cxn>
              <a:cxn ang="0">
                <a:pos x="connsiteX46997" y="connsiteY46997"/>
              </a:cxn>
              <a:cxn ang="0">
                <a:pos x="connsiteX46998" y="connsiteY46998"/>
              </a:cxn>
              <a:cxn ang="0">
                <a:pos x="connsiteX46999" y="connsiteY46999"/>
              </a:cxn>
              <a:cxn ang="0">
                <a:pos x="connsiteX47000" y="connsiteY47000"/>
              </a:cxn>
              <a:cxn ang="0">
                <a:pos x="connsiteX47001" y="connsiteY47001"/>
              </a:cxn>
              <a:cxn ang="0">
                <a:pos x="connsiteX47002" y="connsiteY47002"/>
              </a:cxn>
              <a:cxn ang="0">
                <a:pos x="connsiteX47003" y="connsiteY47003"/>
              </a:cxn>
              <a:cxn ang="0">
                <a:pos x="connsiteX47004" y="connsiteY47004"/>
              </a:cxn>
              <a:cxn ang="0">
                <a:pos x="connsiteX47005" y="connsiteY47005"/>
              </a:cxn>
              <a:cxn ang="0">
                <a:pos x="connsiteX47006" y="connsiteY47006"/>
              </a:cxn>
              <a:cxn ang="0">
                <a:pos x="connsiteX47007" y="connsiteY47007"/>
              </a:cxn>
              <a:cxn ang="0">
                <a:pos x="connsiteX47008" y="connsiteY47008"/>
              </a:cxn>
              <a:cxn ang="0">
                <a:pos x="connsiteX47009" y="connsiteY47009"/>
              </a:cxn>
              <a:cxn ang="0">
                <a:pos x="connsiteX47010" y="connsiteY47010"/>
              </a:cxn>
              <a:cxn ang="0">
                <a:pos x="connsiteX47011" y="connsiteY47011"/>
              </a:cxn>
              <a:cxn ang="0">
                <a:pos x="connsiteX47012" y="connsiteY47012"/>
              </a:cxn>
              <a:cxn ang="0">
                <a:pos x="connsiteX47013" y="connsiteY47013"/>
              </a:cxn>
              <a:cxn ang="0">
                <a:pos x="connsiteX47014" y="connsiteY47014"/>
              </a:cxn>
              <a:cxn ang="0">
                <a:pos x="connsiteX47015" y="connsiteY47015"/>
              </a:cxn>
              <a:cxn ang="0">
                <a:pos x="connsiteX47016" y="connsiteY47016"/>
              </a:cxn>
              <a:cxn ang="0">
                <a:pos x="connsiteX47017" y="connsiteY47017"/>
              </a:cxn>
              <a:cxn ang="0">
                <a:pos x="connsiteX47018" y="connsiteY47018"/>
              </a:cxn>
              <a:cxn ang="0">
                <a:pos x="connsiteX47019" y="connsiteY47019"/>
              </a:cxn>
              <a:cxn ang="0">
                <a:pos x="connsiteX47020" y="connsiteY47020"/>
              </a:cxn>
              <a:cxn ang="0">
                <a:pos x="connsiteX47021" y="connsiteY47021"/>
              </a:cxn>
              <a:cxn ang="0">
                <a:pos x="connsiteX47022" y="connsiteY47022"/>
              </a:cxn>
              <a:cxn ang="0">
                <a:pos x="connsiteX47023" y="connsiteY47023"/>
              </a:cxn>
              <a:cxn ang="0">
                <a:pos x="connsiteX47024" y="connsiteY47024"/>
              </a:cxn>
              <a:cxn ang="0">
                <a:pos x="connsiteX47025" y="connsiteY47025"/>
              </a:cxn>
              <a:cxn ang="0">
                <a:pos x="connsiteX47026" y="connsiteY47026"/>
              </a:cxn>
              <a:cxn ang="0">
                <a:pos x="connsiteX47027" y="connsiteY47027"/>
              </a:cxn>
              <a:cxn ang="0">
                <a:pos x="connsiteX47028" y="connsiteY47028"/>
              </a:cxn>
              <a:cxn ang="0">
                <a:pos x="connsiteX47029" y="connsiteY47029"/>
              </a:cxn>
              <a:cxn ang="0">
                <a:pos x="connsiteX47030" y="connsiteY47030"/>
              </a:cxn>
              <a:cxn ang="0">
                <a:pos x="connsiteX47031" y="connsiteY47031"/>
              </a:cxn>
              <a:cxn ang="0">
                <a:pos x="connsiteX47032" y="connsiteY47032"/>
              </a:cxn>
              <a:cxn ang="0">
                <a:pos x="connsiteX47033" y="connsiteY47033"/>
              </a:cxn>
              <a:cxn ang="0">
                <a:pos x="connsiteX47034" y="connsiteY47034"/>
              </a:cxn>
              <a:cxn ang="0">
                <a:pos x="connsiteX47035" y="connsiteY47035"/>
              </a:cxn>
              <a:cxn ang="0">
                <a:pos x="connsiteX47036" y="connsiteY47036"/>
              </a:cxn>
              <a:cxn ang="0">
                <a:pos x="connsiteX47037" y="connsiteY47037"/>
              </a:cxn>
              <a:cxn ang="0">
                <a:pos x="connsiteX47038" y="connsiteY47038"/>
              </a:cxn>
              <a:cxn ang="0">
                <a:pos x="connsiteX47039" y="connsiteY47039"/>
              </a:cxn>
              <a:cxn ang="0">
                <a:pos x="connsiteX47040" y="connsiteY47040"/>
              </a:cxn>
              <a:cxn ang="0">
                <a:pos x="connsiteX47041" y="connsiteY47041"/>
              </a:cxn>
              <a:cxn ang="0">
                <a:pos x="connsiteX47042" y="connsiteY47042"/>
              </a:cxn>
              <a:cxn ang="0">
                <a:pos x="connsiteX47043" y="connsiteY47043"/>
              </a:cxn>
              <a:cxn ang="0">
                <a:pos x="connsiteX47044" y="connsiteY47044"/>
              </a:cxn>
              <a:cxn ang="0">
                <a:pos x="connsiteX47045" y="connsiteY47045"/>
              </a:cxn>
              <a:cxn ang="0">
                <a:pos x="connsiteX47046" y="connsiteY47046"/>
              </a:cxn>
              <a:cxn ang="0">
                <a:pos x="connsiteX47047" y="connsiteY47047"/>
              </a:cxn>
              <a:cxn ang="0">
                <a:pos x="connsiteX47048" y="connsiteY47048"/>
              </a:cxn>
              <a:cxn ang="0">
                <a:pos x="connsiteX47049" y="connsiteY47049"/>
              </a:cxn>
              <a:cxn ang="0">
                <a:pos x="connsiteX47050" y="connsiteY47050"/>
              </a:cxn>
              <a:cxn ang="0">
                <a:pos x="connsiteX47051" y="connsiteY47051"/>
              </a:cxn>
              <a:cxn ang="0">
                <a:pos x="connsiteX47052" y="connsiteY47052"/>
              </a:cxn>
              <a:cxn ang="0">
                <a:pos x="connsiteX47053" y="connsiteY47053"/>
              </a:cxn>
              <a:cxn ang="0">
                <a:pos x="connsiteX47054" y="connsiteY47054"/>
              </a:cxn>
              <a:cxn ang="0">
                <a:pos x="connsiteX47055" y="connsiteY47055"/>
              </a:cxn>
              <a:cxn ang="0">
                <a:pos x="connsiteX47056" y="connsiteY47056"/>
              </a:cxn>
              <a:cxn ang="0">
                <a:pos x="connsiteX47057" y="connsiteY47057"/>
              </a:cxn>
              <a:cxn ang="0">
                <a:pos x="connsiteX47058" y="connsiteY47058"/>
              </a:cxn>
              <a:cxn ang="0">
                <a:pos x="connsiteX47059" y="connsiteY47059"/>
              </a:cxn>
              <a:cxn ang="0">
                <a:pos x="connsiteX47060" y="connsiteY47060"/>
              </a:cxn>
              <a:cxn ang="0">
                <a:pos x="connsiteX47061" y="connsiteY47061"/>
              </a:cxn>
              <a:cxn ang="0">
                <a:pos x="connsiteX47062" y="connsiteY47062"/>
              </a:cxn>
              <a:cxn ang="0">
                <a:pos x="connsiteX47063" y="connsiteY47063"/>
              </a:cxn>
              <a:cxn ang="0">
                <a:pos x="connsiteX47064" y="connsiteY47064"/>
              </a:cxn>
              <a:cxn ang="0">
                <a:pos x="connsiteX47065" y="connsiteY47065"/>
              </a:cxn>
              <a:cxn ang="0">
                <a:pos x="connsiteX47066" y="connsiteY47066"/>
              </a:cxn>
              <a:cxn ang="0">
                <a:pos x="connsiteX47067" y="connsiteY47067"/>
              </a:cxn>
              <a:cxn ang="0">
                <a:pos x="connsiteX47068" y="connsiteY47068"/>
              </a:cxn>
              <a:cxn ang="0">
                <a:pos x="connsiteX47069" y="connsiteY47069"/>
              </a:cxn>
              <a:cxn ang="0">
                <a:pos x="connsiteX47070" y="connsiteY47070"/>
              </a:cxn>
              <a:cxn ang="0">
                <a:pos x="connsiteX47071" y="connsiteY47071"/>
              </a:cxn>
              <a:cxn ang="0">
                <a:pos x="connsiteX47072" y="connsiteY47072"/>
              </a:cxn>
              <a:cxn ang="0">
                <a:pos x="connsiteX47073" y="connsiteY47073"/>
              </a:cxn>
              <a:cxn ang="0">
                <a:pos x="connsiteX47074" y="connsiteY47074"/>
              </a:cxn>
              <a:cxn ang="0">
                <a:pos x="connsiteX47075" y="connsiteY47075"/>
              </a:cxn>
              <a:cxn ang="0">
                <a:pos x="connsiteX47076" y="connsiteY47076"/>
              </a:cxn>
              <a:cxn ang="0">
                <a:pos x="connsiteX47077" y="connsiteY47077"/>
              </a:cxn>
              <a:cxn ang="0">
                <a:pos x="connsiteX47078" y="connsiteY47078"/>
              </a:cxn>
              <a:cxn ang="0">
                <a:pos x="connsiteX47079" y="connsiteY47079"/>
              </a:cxn>
              <a:cxn ang="0">
                <a:pos x="connsiteX47080" y="connsiteY47080"/>
              </a:cxn>
              <a:cxn ang="0">
                <a:pos x="connsiteX47081" y="connsiteY47081"/>
              </a:cxn>
              <a:cxn ang="0">
                <a:pos x="connsiteX47082" y="connsiteY47082"/>
              </a:cxn>
              <a:cxn ang="0">
                <a:pos x="connsiteX47083" y="connsiteY47083"/>
              </a:cxn>
              <a:cxn ang="0">
                <a:pos x="connsiteX47084" y="connsiteY47084"/>
              </a:cxn>
              <a:cxn ang="0">
                <a:pos x="connsiteX47085" y="connsiteY47085"/>
              </a:cxn>
              <a:cxn ang="0">
                <a:pos x="connsiteX47086" y="connsiteY47086"/>
              </a:cxn>
              <a:cxn ang="0">
                <a:pos x="connsiteX47087" y="connsiteY47087"/>
              </a:cxn>
              <a:cxn ang="0">
                <a:pos x="connsiteX47088" y="connsiteY47088"/>
              </a:cxn>
              <a:cxn ang="0">
                <a:pos x="connsiteX47089" y="connsiteY47089"/>
              </a:cxn>
              <a:cxn ang="0">
                <a:pos x="connsiteX47090" y="connsiteY47090"/>
              </a:cxn>
              <a:cxn ang="0">
                <a:pos x="connsiteX47091" y="connsiteY47091"/>
              </a:cxn>
              <a:cxn ang="0">
                <a:pos x="connsiteX47092" y="connsiteY47092"/>
              </a:cxn>
              <a:cxn ang="0">
                <a:pos x="connsiteX47093" y="connsiteY47093"/>
              </a:cxn>
              <a:cxn ang="0">
                <a:pos x="connsiteX47094" y="connsiteY47094"/>
              </a:cxn>
              <a:cxn ang="0">
                <a:pos x="connsiteX47095" y="connsiteY47095"/>
              </a:cxn>
              <a:cxn ang="0">
                <a:pos x="connsiteX47096" y="connsiteY47096"/>
              </a:cxn>
              <a:cxn ang="0">
                <a:pos x="connsiteX47097" y="connsiteY47097"/>
              </a:cxn>
              <a:cxn ang="0">
                <a:pos x="connsiteX47098" y="connsiteY47098"/>
              </a:cxn>
              <a:cxn ang="0">
                <a:pos x="connsiteX47099" y="connsiteY47099"/>
              </a:cxn>
              <a:cxn ang="0">
                <a:pos x="connsiteX47100" y="connsiteY47100"/>
              </a:cxn>
              <a:cxn ang="0">
                <a:pos x="connsiteX47101" y="connsiteY47101"/>
              </a:cxn>
              <a:cxn ang="0">
                <a:pos x="connsiteX47102" y="connsiteY47102"/>
              </a:cxn>
              <a:cxn ang="0">
                <a:pos x="connsiteX47103" y="connsiteY47103"/>
              </a:cxn>
              <a:cxn ang="0">
                <a:pos x="connsiteX47104" y="connsiteY47104"/>
              </a:cxn>
              <a:cxn ang="0">
                <a:pos x="connsiteX47105" y="connsiteY47105"/>
              </a:cxn>
              <a:cxn ang="0">
                <a:pos x="connsiteX47106" y="connsiteY47106"/>
              </a:cxn>
              <a:cxn ang="0">
                <a:pos x="connsiteX47107" y="connsiteY47107"/>
              </a:cxn>
              <a:cxn ang="0">
                <a:pos x="connsiteX47108" y="connsiteY47108"/>
              </a:cxn>
              <a:cxn ang="0">
                <a:pos x="connsiteX47109" y="connsiteY47109"/>
              </a:cxn>
              <a:cxn ang="0">
                <a:pos x="connsiteX47110" y="connsiteY47110"/>
              </a:cxn>
              <a:cxn ang="0">
                <a:pos x="connsiteX47111" y="connsiteY47111"/>
              </a:cxn>
              <a:cxn ang="0">
                <a:pos x="connsiteX47112" y="connsiteY47112"/>
              </a:cxn>
              <a:cxn ang="0">
                <a:pos x="connsiteX47113" y="connsiteY47113"/>
              </a:cxn>
              <a:cxn ang="0">
                <a:pos x="connsiteX47114" y="connsiteY47114"/>
              </a:cxn>
              <a:cxn ang="0">
                <a:pos x="connsiteX47115" y="connsiteY47115"/>
              </a:cxn>
              <a:cxn ang="0">
                <a:pos x="connsiteX47116" y="connsiteY47116"/>
              </a:cxn>
              <a:cxn ang="0">
                <a:pos x="connsiteX47117" y="connsiteY47117"/>
              </a:cxn>
              <a:cxn ang="0">
                <a:pos x="connsiteX47118" y="connsiteY47118"/>
              </a:cxn>
              <a:cxn ang="0">
                <a:pos x="connsiteX47119" y="connsiteY47119"/>
              </a:cxn>
              <a:cxn ang="0">
                <a:pos x="connsiteX47120" y="connsiteY47120"/>
              </a:cxn>
              <a:cxn ang="0">
                <a:pos x="connsiteX47121" y="connsiteY47121"/>
              </a:cxn>
              <a:cxn ang="0">
                <a:pos x="connsiteX47122" y="connsiteY47122"/>
              </a:cxn>
              <a:cxn ang="0">
                <a:pos x="connsiteX47123" y="connsiteY47123"/>
              </a:cxn>
              <a:cxn ang="0">
                <a:pos x="connsiteX47124" y="connsiteY47124"/>
              </a:cxn>
              <a:cxn ang="0">
                <a:pos x="connsiteX47125" y="connsiteY47125"/>
              </a:cxn>
              <a:cxn ang="0">
                <a:pos x="connsiteX47126" y="connsiteY47126"/>
              </a:cxn>
              <a:cxn ang="0">
                <a:pos x="connsiteX47127" y="connsiteY47127"/>
              </a:cxn>
              <a:cxn ang="0">
                <a:pos x="connsiteX47128" y="connsiteY47128"/>
              </a:cxn>
              <a:cxn ang="0">
                <a:pos x="connsiteX47129" y="connsiteY47129"/>
              </a:cxn>
              <a:cxn ang="0">
                <a:pos x="connsiteX47130" y="connsiteY47130"/>
              </a:cxn>
              <a:cxn ang="0">
                <a:pos x="connsiteX47131" y="connsiteY47131"/>
              </a:cxn>
              <a:cxn ang="0">
                <a:pos x="connsiteX47132" y="connsiteY47132"/>
              </a:cxn>
              <a:cxn ang="0">
                <a:pos x="connsiteX47133" y="connsiteY47133"/>
              </a:cxn>
              <a:cxn ang="0">
                <a:pos x="connsiteX47134" y="connsiteY47134"/>
              </a:cxn>
              <a:cxn ang="0">
                <a:pos x="connsiteX47135" y="connsiteY47135"/>
              </a:cxn>
              <a:cxn ang="0">
                <a:pos x="connsiteX47136" y="connsiteY47136"/>
              </a:cxn>
              <a:cxn ang="0">
                <a:pos x="connsiteX47137" y="connsiteY47137"/>
              </a:cxn>
              <a:cxn ang="0">
                <a:pos x="connsiteX47138" y="connsiteY47138"/>
              </a:cxn>
              <a:cxn ang="0">
                <a:pos x="connsiteX47139" y="connsiteY47139"/>
              </a:cxn>
              <a:cxn ang="0">
                <a:pos x="connsiteX47140" y="connsiteY47140"/>
              </a:cxn>
              <a:cxn ang="0">
                <a:pos x="connsiteX47141" y="connsiteY47141"/>
              </a:cxn>
              <a:cxn ang="0">
                <a:pos x="connsiteX47142" y="connsiteY47142"/>
              </a:cxn>
              <a:cxn ang="0">
                <a:pos x="connsiteX47143" y="connsiteY47143"/>
              </a:cxn>
              <a:cxn ang="0">
                <a:pos x="connsiteX47144" y="connsiteY47144"/>
              </a:cxn>
              <a:cxn ang="0">
                <a:pos x="connsiteX47145" y="connsiteY47145"/>
              </a:cxn>
              <a:cxn ang="0">
                <a:pos x="connsiteX47146" y="connsiteY47146"/>
              </a:cxn>
              <a:cxn ang="0">
                <a:pos x="connsiteX47147" y="connsiteY47147"/>
              </a:cxn>
              <a:cxn ang="0">
                <a:pos x="connsiteX47148" y="connsiteY47148"/>
              </a:cxn>
              <a:cxn ang="0">
                <a:pos x="connsiteX47149" y="connsiteY47149"/>
              </a:cxn>
              <a:cxn ang="0">
                <a:pos x="connsiteX47150" y="connsiteY47150"/>
              </a:cxn>
              <a:cxn ang="0">
                <a:pos x="connsiteX47151" y="connsiteY47151"/>
              </a:cxn>
              <a:cxn ang="0">
                <a:pos x="connsiteX47152" y="connsiteY47152"/>
              </a:cxn>
              <a:cxn ang="0">
                <a:pos x="connsiteX47153" y="connsiteY47153"/>
              </a:cxn>
              <a:cxn ang="0">
                <a:pos x="connsiteX47154" y="connsiteY47154"/>
              </a:cxn>
              <a:cxn ang="0">
                <a:pos x="connsiteX47155" y="connsiteY47155"/>
              </a:cxn>
              <a:cxn ang="0">
                <a:pos x="connsiteX47156" y="connsiteY47156"/>
              </a:cxn>
              <a:cxn ang="0">
                <a:pos x="connsiteX47157" y="connsiteY47157"/>
              </a:cxn>
              <a:cxn ang="0">
                <a:pos x="connsiteX47158" y="connsiteY47158"/>
              </a:cxn>
              <a:cxn ang="0">
                <a:pos x="connsiteX47159" y="connsiteY47159"/>
              </a:cxn>
              <a:cxn ang="0">
                <a:pos x="connsiteX47160" y="connsiteY47160"/>
              </a:cxn>
              <a:cxn ang="0">
                <a:pos x="connsiteX47161" y="connsiteY47161"/>
              </a:cxn>
              <a:cxn ang="0">
                <a:pos x="connsiteX47162" y="connsiteY47162"/>
              </a:cxn>
              <a:cxn ang="0">
                <a:pos x="connsiteX47163" y="connsiteY47163"/>
              </a:cxn>
              <a:cxn ang="0">
                <a:pos x="connsiteX47164" y="connsiteY47164"/>
              </a:cxn>
              <a:cxn ang="0">
                <a:pos x="connsiteX47165" y="connsiteY47165"/>
              </a:cxn>
              <a:cxn ang="0">
                <a:pos x="connsiteX47166" y="connsiteY47166"/>
              </a:cxn>
              <a:cxn ang="0">
                <a:pos x="connsiteX47167" y="connsiteY47167"/>
              </a:cxn>
              <a:cxn ang="0">
                <a:pos x="connsiteX47168" y="connsiteY47168"/>
              </a:cxn>
              <a:cxn ang="0">
                <a:pos x="connsiteX47169" y="connsiteY47169"/>
              </a:cxn>
              <a:cxn ang="0">
                <a:pos x="connsiteX47170" y="connsiteY47170"/>
              </a:cxn>
              <a:cxn ang="0">
                <a:pos x="connsiteX47171" y="connsiteY47171"/>
              </a:cxn>
              <a:cxn ang="0">
                <a:pos x="connsiteX47172" y="connsiteY47172"/>
              </a:cxn>
              <a:cxn ang="0">
                <a:pos x="connsiteX47173" y="connsiteY47173"/>
              </a:cxn>
              <a:cxn ang="0">
                <a:pos x="connsiteX47174" y="connsiteY47174"/>
              </a:cxn>
              <a:cxn ang="0">
                <a:pos x="connsiteX47175" y="connsiteY47175"/>
              </a:cxn>
              <a:cxn ang="0">
                <a:pos x="connsiteX47176" y="connsiteY47176"/>
              </a:cxn>
              <a:cxn ang="0">
                <a:pos x="connsiteX47177" y="connsiteY47177"/>
              </a:cxn>
              <a:cxn ang="0">
                <a:pos x="connsiteX47178" y="connsiteY47178"/>
              </a:cxn>
              <a:cxn ang="0">
                <a:pos x="connsiteX47179" y="connsiteY47179"/>
              </a:cxn>
              <a:cxn ang="0">
                <a:pos x="connsiteX47180" y="connsiteY47180"/>
              </a:cxn>
              <a:cxn ang="0">
                <a:pos x="connsiteX47181" y="connsiteY47181"/>
              </a:cxn>
              <a:cxn ang="0">
                <a:pos x="connsiteX47182" y="connsiteY47182"/>
              </a:cxn>
              <a:cxn ang="0">
                <a:pos x="connsiteX47183" y="connsiteY47183"/>
              </a:cxn>
              <a:cxn ang="0">
                <a:pos x="connsiteX47184" y="connsiteY47184"/>
              </a:cxn>
              <a:cxn ang="0">
                <a:pos x="connsiteX47185" y="connsiteY47185"/>
              </a:cxn>
              <a:cxn ang="0">
                <a:pos x="connsiteX47186" y="connsiteY47186"/>
              </a:cxn>
              <a:cxn ang="0">
                <a:pos x="connsiteX47187" y="connsiteY47187"/>
              </a:cxn>
              <a:cxn ang="0">
                <a:pos x="connsiteX47188" y="connsiteY47188"/>
              </a:cxn>
              <a:cxn ang="0">
                <a:pos x="connsiteX47189" y="connsiteY47189"/>
              </a:cxn>
              <a:cxn ang="0">
                <a:pos x="connsiteX47190" y="connsiteY47190"/>
              </a:cxn>
              <a:cxn ang="0">
                <a:pos x="connsiteX47191" y="connsiteY47191"/>
              </a:cxn>
              <a:cxn ang="0">
                <a:pos x="connsiteX47192" y="connsiteY47192"/>
              </a:cxn>
              <a:cxn ang="0">
                <a:pos x="connsiteX47193" y="connsiteY47193"/>
              </a:cxn>
              <a:cxn ang="0">
                <a:pos x="connsiteX47194" y="connsiteY47194"/>
              </a:cxn>
              <a:cxn ang="0">
                <a:pos x="connsiteX47195" y="connsiteY47195"/>
              </a:cxn>
              <a:cxn ang="0">
                <a:pos x="connsiteX47196" y="connsiteY47196"/>
              </a:cxn>
              <a:cxn ang="0">
                <a:pos x="connsiteX47197" y="connsiteY47197"/>
              </a:cxn>
              <a:cxn ang="0">
                <a:pos x="connsiteX47198" y="connsiteY47198"/>
              </a:cxn>
              <a:cxn ang="0">
                <a:pos x="connsiteX47199" y="connsiteY47199"/>
              </a:cxn>
              <a:cxn ang="0">
                <a:pos x="connsiteX47200" y="connsiteY47200"/>
              </a:cxn>
              <a:cxn ang="0">
                <a:pos x="connsiteX47201" y="connsiteY47201"/>
              </a:cxn>
              <a:cxn ang="0">
                <a:pos x="connsiteX47202" y="connsiteY47202"/>
              </a:cxn>
              <a:cxn ang="0">
                <a:pos x="connsiteX47203" y="connsiteY47203"/>
              </a:cxn>
              <a:cxn ang="0">
                <a:pos x="connsiteX47204" y="connsiteY47204"/>
              </a:cxn>
              <a:cxn ang="0">
                <a:pos x="connsiteX47205" y="connsiteY47205"/>
              </a:cxn>
              <a:cxn ang="0">
                <a:pos x="connsiteX47206" y="connsiteY47206"/>
              </a:cxn>
              <a:cxn ang="0">
                <a:pos x="connsiteX47207" y="connsiteY47207"/>
              </a:cxn>
              <a:cxn ang="0">
                <a:pos x="connsiteX47208" y="connsiteY47208"/>
              </a:cxn>
              <a:cxn ang="0">
                <a:pos x="connsiteX47209" y="connsiteY47209"/>
              </a:cxn>
              <a:cxn ang="0">
                <a:pos x="connsiteX47210" y="connsiteY47210"/>
              </a:cxn>
              <a:cxn ang="0">
                <a:pos x="connsiteX47211" y="connsiteY47211"/>
              </a:cxn>
              <a:cxn ang="0">
                <a:pos x="connsiteX47212" y="connsiteY47212"/>
              </a:cxn>
              <a:cxn ang="0">
                <a:pos x="connsiteX47213" y="connsiteY47213"/>
              </a:cxn>
              <a:cxn ang="0">
                <a:pos x="connsiteX47214" y="connsiteY47214"/>
              </a:cxn>
              <a:cxn ang="0">
                <a:pos x="connsiteX47215" y="connsiteY47215"/>
              </a:cxn>
              <a:cxn ang="0">
                <a:pos x="connsiteX47216" y="connsiteY47216"/>
              </a:cxn>
              <a:cxn ang="0">
                <a:pos x="connsiteX47217" y="connsiteY47217"/>
              </a:cxn>
              <a:cxn ang="0">
                <a:pos x="connsiteX47218" y="connsiteY47218"/>
              </a:cxn>
              <a:cxn ang="0">
                <a:pos x="connsiteX47219" y="connsiteY47219"/>
              </a:cxn>
              <a:cxn ang="0">
                <a:pos x="connsiteX47220" y="connsiteY47220"/>
              </a:cxn>
              <a:cxn ang="0">
                <a:pos x="connsiteX47221" y="connsiteY47221"/>
              </a:cxn>
              <a:cxn ang="0">
                <a:pos x="connsiteX47222" y="connsiteY47222"/>
              </a:cxn>
              <a:cxn ang="0">
                <a:pos x="connsiteX47223" y="connsiteY47223"/>
              </a:cxn>
              <a:cxn ang="0">
                <a:pos x="connsiteX47224" y="connsiteY47224"/>
              </a:cxn>
              <a:cxn ang="0">
                <a:pos x="connsiteX47225" y="connsiteY47225"/>
              </a:cxn>
              <a:cxn ang="0">
                <a:pos x="connsiteX47226" y="connsiteY47226"/>
              </a:cxn>
              <a:cxn ang="0">
                <a:pos x="connsiteX47227" y="connsiteY47227"/>
              </a:cxn>
              <a:cxn ang="0">
                <a:pos x="connsiteX47228" y="connsiteY47228"/>
              </a:cxn>
              <a:cxn ang="0">
                <a:pos x="connsiteX47229" y="connsiteY47229"/>
              </a:cxn>
              <a:cxn ang="0">
                <a:pos x="connsiteX47230" y="connsiteY47230"/>
              </a:cxn>
              <a:cxn ang="0">
                <a:pos x="connsiteX47231" y="connsiteY47231"/>
              </a:cxn>
              <a:cxn ang="0">
                <a:pos x="connsiteX47232" y="connsiteY47232"/>
              </a:cxn>
              <a:cxn ang="0">
                <a:pos x="connsiteX47233" y="connsiteY47233"/>
              </a:cxn>
              <a:cxn ang="0">
                <a:pos x="connsiteX47234" y="connsiteY47234"/>
              </a:cxn>
              <a:cxn ang="0">
                <a:pos x="connsiteX47235" y="connsiteY47235"/>
              </a:cxn>
              <a:cxn ang="0">
                <a:pos x="connsiteX47236" y="connsiteY47236"/>
              </a:cxn>
              <a:cxn ang="0">
                <a:pos x="connsiteX47237" y="connsiteY47237"/>
              </a:cxn>
              <a:cxn ang="0">
                <a:pos x="connsiteX47238" y="connsiteY47238"/>
              </a:cxn>
              <a:cxn ang="0">
                <a:pos x="connsiteX47239" y="connsiteY47239"/>
              </a:cxn>
              <a:cxn ang="0">
                <a:pos x="connsiteX47240" y="connsiteY47240"/>
              </a:cxn>
              <a:cxn ang="0">
                <a:pos x="connsiteX47241" y="connsiteY47241"/>
              </a:cxn>
              <a:cxn ang="0">
                <a:pos x="connsiteX47242" y="connsiteY47242"/>
              </a:cxn>
              <a:cxn ang="0">
                <a:pos x="connsiteX47243" y="connsiteY47243"/>
              </a:cxn>
              <a:cxn ang="0">
                <a:pos x="connsiteX47244" y="connsiteY47244"/>
              </a:cxn>
              <a:cxn ang="0">
                <a:pos x="connsiteX47245" y="connsiteY47245"/>
              </a:cxn>
              <a:cxn ang="0">
                <a:pos x="connsiteX47246" y="connsiteY47246"/>
              </a:cxn>
              <a:cxn ang="0">
                <a:pos x="connsiteX47247" y="connsiteY47247"/>
              </a:cxn>
              <a:cxn ang="0">
                <a:pos x="connsiteX47248" y="connsiteY47248"/>
              </a:cxn>
              <a:cxn ang="0">
                <a:pos x="connsiteX47249" y="connsiteY47249"/>
              </a:cxn>
              <a:cxn ang="0">
                <a:pos x="connsiteX47250" y="connsiteY47250"/>
              </a:cxn>
              <a:cxn ang="0">
                <a:pos x="connsiteX47251" y="connsiteY47251"/>
              </a:cxn>
              <a:cxn ang="0">
                <a:pos x="connsiteX47252" y="connsiteY47252"/>
              </a:cxn>
              <a:cxn ang="0">
                <a:pos x="connsiteX47253" y="connsiteY47253"/>
              </a:cxn>
              <a:cxn ang="0">
                <a:pos x="connsiteX47254" y="connsiteY47254"/>
              </a:cxn>
              <a:cxn ang="0">
                <a:pos x="connsiteX47255" y="connsiteY47255"/>
              </a:cxn>
              <a:cxn ang="0">
                <a:pos x="connsiteX47256" y="connsiteY47256"/>
              </a:cxn>
              <a:cxn ang="0">
                <a:pos x="connsiteX47257" y="connsiteY47257"/>
              </a:cxn>
              <a:cxn ang="0">
                <a:pos x="connsiteX47258" y="connsiteY47258"/>
              </a:cxn>
              <a:cxn ang="0">
                <a:pos x="connsiteX47259" y="connsiteY47259"/>
              </a:cxn>
              <a:cxn ang="0">
                <a:pos x="connsiteX47260" y="connsiteY47260"/>
              </a:cxn>
              <a:cxn ang="0">
                <a:pos x="connsiteX47261" y="connsiteY47261"/>
              </a:cxn>
              <a:cxn ang="0">
                <a:pos x="connsiteX47262" y="connsiteY47262"/>
              </a:cxn>
              <a:cxn ang="0">
                <a:pos x="connsiteX47263" y="connsiteY47263"/>
              </a:cxn>
              <a:cxn ang="0">
                <a:pos x="connsiteX47264" y="connsiteY47264"/>
              </a:cxn>
              <a:cxn ang="0">
                <a:pos x="connsiteX47265" y="connsiteY47265"/>
              </a:cxn>
              <a:cxn ang="0">
                <a:pos x="connsiteX47266" y="connsiteY47266"/>
              </a:cxn>
              <a:cxn ang="0">
                <a:pos x="connsiteX47267" y="connsiteY47267"/>
              </a:cxn>
              <a:cxn ang="0">
                <a:pos x="connsiteX47268" y="connsiteY47268"/>
              </a:cxn>
              <a:cxn ang="0">
                <a:pos x="connsiteX47269" y="connsiteY47269"/>
              </a:cxn>
              <a:cxn ang="0">
                <a:pos x="connsiteX47270" y="connsiteY47270"/>
              </a:cxn>
              <a:cxn ang="0">
                <a:pos x="connsiteX47271" y="connsiteY47271"/>
              </a:cxn>
              <a:cxn ang="0">
                <a:pos x="connsiteX47272" y="connsiteY47272"/>
              </a:cxn>
              <a:cxn ang="0">
                <a:pos x="connsiteX47273" y="connsiteY47273"/>
              </a:cxn>
              <a:cxn ang="0">
                <a:pos x="connsiteX47274" y="connsiteY47274"/>
              </a:cxn>
              <a:cxn ang="0">
                <a:pos x="connsiteX47275" y="connsiteY47275"/>
              </a:cxn>
              <a:cxn ang="0">
                <a:pos x="connsiteX47276" y="connsiteY47276"/>
              </a:cxn>
              <a:cxn ang="0">
                <a:pos x="connsiteX47277" y="connsiteY47277"/>
              </a:cxn>
              <a:cxn ang="0">
                <a:pos x="connsiteX47278" y="connsiteY47278"/>
              </a:cxn>
              <a:cxn ang="0">
                <a:pos x="connsiteX47279" y="connsiteY47279"/>
              </a:cxn>
              <a:cxn ang="0">
                <a:pos x="connsiteX47280" y="connsiteY47280"/>
              </a:cxn>
              <a:cxn ang="0">
                <a:pos x="connsiteX47281" y="connsiteY47281"/>
              </a:cxn>
              <a:cxn ang="0">
                <a:pos x="connsiteX47282" y="connsiteY47282"/>
              </a:cxn>
              <a:cxn ang="0">
                <a:pos x="connsiteX47283" y="connsiteY47283"/>
              </a:cxn>
              <a:cxn ang="0">
                <a:pos x="connsiteX47284" y="connsiteY47284"/>
              </a:cxn>
              <a:cxn ang="0">
                <a:pos x="connsiteX47285" y="connsiteY47285"/>
              </a:cxn>
              <a:cxn ang="0">
                <a:pos x="connsiteX47286" y="connsiteY47286"/>
              </a:cxn>
              <a:cxn ang="0">
                <a:pos x="connsiteX47287" y="connsiteY47287"/>
              </a:cxn>
              <a:cxn ang="0">
                <a:pos x="connsiteX47288" y="connsiteY47288"/>
              </a:cxn>
              <a:cxn ang="0">
                <a:pos x="connsiteX47289" y="connsiteY47289"/>
              </a:cxn>
              <a:cxn ang="0">
                <a:pos x="connsiteX47290" y="connsiteY47290"/>
              </a:cxn>
              <a:cxn ang="0">
                <a:pos x="connsiteX47291" y="connsiteY47291"/>
              </a:cxn>
              <a:cxn ang="0">
                <a:pos x="connsiteX47292" y="connsiteY47292"/>
              </a:cxn>
              <a:cxn ang="0">
                <a:pos x="connsiteX47293" y="connsiteY47293"/>
              </a:cxn>
              <a:cxn ang="0">
                <a:pos x="connsiteX47294" y="connsiteY47294"/>
              </a:cxn>
              <a:cxn ang="0">
                <a:pos x="connsiteX47295" y="connsiteY47295"/>
              </a:cxn>
              <a:cxn ang="0">
                <a:pos x="connsiteX47296" y="connsiteY47296"/>
              </a:cxn>
              <a:cxn ang="0">
                <a:pos x="connsiteX47297" y="connsiteY47297"/>
              </a:cxn>
              <a:cxn ang="0">
                <a:pos x="connsiteX47298" y="connsiteY47298"/>
              </a:cxn>
              <a:cxn ang="0">
                <a:pos x="connsiteX47299" y="connsiteY47299"/>
              </a:cxn>
              <a:cxn ang="0">
                <a:pos x="connsiteX47300" y="connsiteY47300"/>
              </a:cxn>
              <a:cxn ang="0">
                <a:pos x="connsiteX47301" y="connsiteY47301"/>
              </a:cxn>
              <a:cxn ang="0">
                <a:pos x="connsiteX47302" y="connsiteY47302"/>
              </a:cxn>
              <a:cxn ang="0">
                <a:pos x="connsiteX47303" y="connsiteY47303"/>
              </a:cxn>
              <a:cxn ang="0">
                <a:pos x="connsiteX47304" y="connsiteY47304"/>
              </a:cxn>
              <a:cxn ang="0">
                <a:pos x="connsiteX47305" y="connsiteY47305"/>
              </a:cxn>
              <a:cxn ang="0">
                <a:pos x="connsiteX47306" y="connsiteY47306"/>
              </a:cxn>
              <a:cxn ang="0">
                <a:pos x="connsiteX47307" y="connsiteY47307"/>
              </a:cxn>
              <a:cxn ang="0">
                <a:pos x="connsiteX47308" y="connsiteY47308"/>
              </a:cxn>
              <a:cxn ang="0">
                <a:pos x="connsiteX47309" y="connsiteY47309"/>
              </a:cxn>
              <a:cxn ang="0">
                <a:pos x="connsiteX47310" y="connsiteY47310"/>
              </a:cxn>
              <a:cxn ang="0">
                <a:pos x="connsiteX47311" y="connsiteY47311"/>
              </a:cxn>
              <a:cxn ang="0">
                <a:pos x="connsiteX47312" y="connsiteY47312"/>
              </a:cxn>
              <a:cxn ang="0">
                <a:pos x="connsiteX47313" y="connsiteY47313"/>
              </a:cxn>
              <a:cxn ang="0">
                <a:pos x="connsiteX47314" y="connsiteY47314"/>
              </a:cxn>
              <a:cxn ang="0">
                <a:pos x="connsiteX47315" y="connsiteY47315"/>
              </a:cxn>
              <a:cxn ang="0">
                <a:pos x="connsiteX47316" y="connsiteY47316"/>
              </a:cxn>
              <a:cxn ang="0">
                <a:pos x="connsiteX47317" y="connsiteY47317"/>
              </a:cxn>
              <a:cxn ang="0">
                <a:pos x="connsiteX47318" y="connsiteY47318"/>
              </a:cxn>
              <a:cxn ang="0">
                <a:pos x="connsiteX47319" y="connsiteY47319"/>
              </a:cxn>
              <a:cxn ang="0">
                <a:pos x="connsiteX47320" y="connsiteY47320"/>
              </a:cxn>
              <a:cxn ang="0">
                <a:pos x="connsiteX47321" y="connsiteY47321"/>
              </a:cxn>
              <a:cxn ang="0">
                <a:pos x="connsiteX47322" y="connsiteY47322"/>
              </a:cxn>
              <a:cxn ang="0">
                <a:pos x="connsiteX47323" y="connsiteY47323"/>
              </a:cxn>
              <a:cxn ang="0">
                <a:pos x="connsiteX47324" y="connsiteY47324"/>
              </a:cxn>
              <a:cxn ang="0">
                <a:pos x="connsiteX47325" y="connsiteY47325"/>
              </a:cxn>
              <a:cxn ang="0">
                <a:pos x="connsiteX47326" y="connsiteY47326"/>
              </a:cxn>
              <a:cxn ang="0">
                <a:pos x="connsiteX47327" y="connsiteY47327"/>
              </a:cxn>
              <a:cxn ang="0">
                <a:pos x="connsiteX47328" y="connsiteY47328"/>
              </a:cxn>
              <a:cxn ang="0">
                <a:pos x="connsiteX47329" y="connsiteY47329"/>
              </a:cxn>
              <a:cxn ang="0">
                <a:pos x="connsiteX47330" y="connsiteY47330"/>
              </a:cxn>
              <a:cxn ang="0">
                <a:pos x="connsiteX47331" y="connsiteY47331"/>
              </a:cxn>
              <a:cxn ang="0">
                <a:pos x="connsiteX47332" y="connsiteY47332"/>
              </a:cxn>
              <a:cxn ang="0">
                <a:pos x="connsiteX47333" y="connsiteY47333"/>
              </a:cxn>
              <a:cxn ang="0">
                <a:pos x="connsiteX47334" y="connsiteY47334"/>
              </a:cxn>
              <a:cxn ang="0">
                <a:pos x="connsiteX47335" y="connsiteY47335"/>
              </a:cxn>
              <a:cxn ang="0">
                <a:pos x="connsiteX47336" y="connsiteY47336"/>
              </a:cxn>
              <a:cxn ang="0">
                <a:pos x="connsiteX47337" y="connsiteY47337"/>
              </a:cxn>
              <a:cxn ang="0">
                <a:pos x="connsiteX47338" y="connsiteY47338"/>
              </a:cxn>
              <a:cxn ang="0">
                <a:pos x="connsiteX47339" y="connsiteY47339"/>
              </a:cxn>
              <a:cxn ang="0">
                <a:pos x="connsiteX47340" y="connsiteY47340"/>
              </a:cxn>
              <a:cxn ang="0">
                <a:pos x="connsiteX47341" y="connsiteY47341"/>
              </a:cxn>
              <a:cxn ang="0">
                <a:pos x="connsiteX47342" y="connsiteY47342"/>
              </a:cxn>
              <a:cxn ang="0">
                <a:pos x="connsiteX47343" y="connsiteY47343"/>
              </a:cxn>
              <a:cxn ang="0">
                <a:pos x="connsiteX47344" y="connsiteY47344"/>
              </a:cxn>
              <a:cxn ang="0">
                <a:pos x="connsiteX47345" y="connsiteY47345"/>
              </a:cxn>
              <a:cxn ang="0">
                <a:pos x="connsiteX47346" y="connsiteY47346"/>
              </a:cxn>
              <a:cxn ang="0">
                <a:pos x="connsiteX47347" y="connsiteY47347"/>
              </a:cxn>
              <a:cxn ang="0">
                <a:pos x="connsiteX47348" y="connsiteY47348"/>
              </a:cxn>
              <a:cxn ang="0">
                <a:pos x="connsiteX47349" y="connsiteY47349"/>
              </a:cxn>
              <a:cxn ang="0">
                <a:pos x="connsiteX47350" y="connsiteY47350"/>
              </a:cxn>
              <a:cxn ang="0">
                <a:pos x="connsiteX47351" y="connsiteY47351"/>
              </a:cxn>
              <a:cxn ang="0">
                <a:pos x="connsiteX47352" y="connsiteY47352"/>
              </a:cxn>
              <a:cxn ang="0">
                <a:pos x="connsiteX47353" y="connsiteY47353"/>
              </a:cxn>
              <a:cxn ang="0">
                <a:pos x="connsiteX47354" y="connsiteY47354"/>
              </a:cxn>
              <a:cxn ang="0">
                <a:pos x="connsiteX47355" y="connsiteY47355"/>
              </a:cxn>
              <a:cxn ang="0">
                <a:pos x="connsiteX47356" y="connsiteY47356"/>
              </a:cxn>
              <a:cxn ang="0">
                <a:pos x="connsiteX47357" y="connsiteY47357"/>
              </a:cxn>
              <a:cxn ang="0">
                <a:pos x="connsiteX47358" y="connsiteY47358"/>
              </a:cxn>
              <a:cxn ang="0">
                <a:pos x="connsiteX47359" y="connsiteY47359"/>
              </a:cxn>
              <a:cxn ang="0">
                <a:pos x="connsiteX47360" y="connsiteY47360"/>
              </a:cxn>
              <a:cxn ang="0">
                <a:pos x="connsiteX47361" y="connsiteY47361"/>
              </a:cxn>
              <a:cxn ang="0">
                <a:pos x="connsiteX47362" y="connsiteY47362"/>
              </a:cxn>
              <a:cxn ang="0">
                <a:pos x="connsiteX47363" y="connsiteY47363"/>
              </a:cxn>
              <a:cxn ang="0">
                <a:pos x="connsiteX47364" y="connsiteY47364"/>
              </a:cxn>
              <a:cxn ang="0">
                <a:pos x="connsiteX47365" y="connsiteY47365"/>
              </a:cxn>
              <a:cxn ang="0">
                <a:pos x="connsiteX47366" y="connsiteY47366"/>
              </a:cxn>
              <a:cxn ang="0">
                <a:pos x="connsiteX47367" y="connsiteY47367"/>
              </a:cxn>
              <a:cxn ang="0">
                <a:pos x="connsiteX47368" y="connsiteY47368"/>
              </a:cxn>
              <a:cxn ang="0">
                <a:pos x="connsiteX47369" y="connsiteY47369"/>
              </a:cxn>
              <a:cxn ang="0">
                <a:pos x="connsiteX47370" y="connsiteY47370"/>
              </a:cxn>
              <a:cxn ang="0">
                <a:pos x="connsiteX47371" y="connsiteY47371"/>
              </a:cxn>
              <a:cxn ang="0">
                <a:pos x="connsiteX47372" y="connsiteY47372"/>
              </a:cxn>
              <a:cxn ang="0">
                <a:pos x="connsiteX47373" y="connsiteY47373"/>
              </a:cxn>
              <a:cxn ang="0">
                <a:pos x="connsiteX47374" y="connsiteY47374"/>
              </a:cxn>
              <a:cxn ang="0">
                <a:pos x="connsiteX47375" y="connsiteY47375"/>
              </a:cxn>
              <a:cxn ang="0">
                <a:pos x="connsiteX47376" y="connsiteY47376"/>
              </a:cxn>
              <a:cxn ang="0">
                <a:pos x="connsiteX47377" y="connsiteY47377"/>
              </a:cxn>
              <a:cxn ang="0">
                <a:pos x="connsiteX47378" y="connsiteY47378"/>
              </a:cxn>
              <a:cxn ang="0">
                <a:pos x="connsiteX47379" y="connsiteY47379"/>
              </a:cxn>
              <a:cxn ang="0">
                <a:pos x="connsiteX47380" y="connsiteY47380"/>
              </a:cxn>
              <a:cxn ang="0">
                <a:pos x="connsiteX47381" y="connsiteY47381"/>
              </a:cxn>
              <a:cxn ang="0">
                <a:pos x="connsiteX47382" y="connsiteY47382"/>
              </a:cxn>
              <a:cxn ang="0">
                <a:pos x="connsiteX47383" y="connsiteY47383"/>
              </a:cxn>
              <a:cxn ang="0">
                <a:pos x="connsiteX47384" y="connsiteY47384"/>
              </a:cxn>
              <a:cxn ang="0">
                <a:pos x="connsiteX47385" y="connsiteY47385"/>
              </a:cxn>
              <a:cxn ang="0">
                <a:pos x="connsiteX47386" y="connsiteY47386"/>
              </a:cxn>
              <a:cxn ang="0">
                <a:pos x="connsiteX47387" y="connsiteY47387"/>
              </a:cxn>
              <a:cxn ang="0">
                <a:pos x="connsiteX47388" y="connsiteY47388"/>
              </a:cxn>
              <a:cxn ang="0">
                <a:pos x="connsiteX47389" y="connsiteY47389"/>
              </a:cxn>
              <a:cxn ang="0">
                <a:pos x="connsiteX47390" y="connsiteY47390"/>
              </a:cxn>
              <a:cxn ang="0">
                <a:pos x="connsiteX47391" y="connsiteY47391"/>
              </a:cxn>
              <a:cxn ang="0">
                <a:pos x="connsiteX47392" y="connsiteY47392"/>
              </a:cxn>
              <a:cxn ang="0">
                <a:pos x="connsiteX47393" y="connsiteY47393"/>
              </a:cxn>
              <a:cxn ang="0">
                <a:pos x="connsiteX47394" y="connsiteY47394"/>
              </a:cxn>
              <a:cxn ang="0">
                <a:pos x="connsiteX47395" y="connsiteY47395"/>
              </a:cxn>
              <a:cxn ang="0">
                <a:pos x="connsiteX47396" y="connsiteY47396"/>
              </a:cxn>
              <a:cxn ang="0">
                <a:pos x="connsiteX47397" y="connsiteY47397"/>
              </a:cxn>
              <a:cxn ang="0">
                <a:pos x="connsiteX47398" y="connsiteY47398"/>
              </a:cxn>
              <a:cxn ang="0">
                <a:pos x="connsiteX47399" y="connsiteY47399"/>
              </a:cxn>
              <a:cxn ang="0">
                <a:pos x="connsiteX47400" y="connsiteY47400"/>
              </a:cxn>
              <a:cxn ang="0">
                <a:pos x="connsiteX47401" y="connsiteY47401"/>
              </a:cxn>
              <a:cxn ang="0">
                <a:pos x="connsiteX47402" y="connsiteY47402"/>
              </a:cxn>
              <a:cxn ang="0">
                <a:pos x="connsiteX47403" y="connsiteY47403"/>
              </a:cxn>
              <a:cxn ang="0">
                <a:pos x="connsiteX47404" y="connsiteY47404"/>
              </a:cxn>
              <a:cxn ang="0">
                <a:pos x="connsiteX47405" y="connsiteY47405"/>
              </a:cxn>
              <a:cxn ang="0">
                <a:pos x="connsiteX47406" y="connsiteY47406"/>
              </a:cxn>
              <a:cxn ang="0">
                <a:pos x="connsiteX47407" y="connsiteY47407"/>
              </a:cxn>
              <a:cxn ang="0">
                <a:pos x="connsiteX47408" y="connsiteY47408"/>
              </a:cxn>
              <a:cxn ang="0">
                <a:pos x="connsiteX47409" y="connsiteY47409"/>
              </a:cxn>
              <a:cxn ang="0">
                <a:pos x="connsiteX47410" y="connsiteY47410"/>
              </a:cxn>
              <a:cxn ang="0">
                <a:pos x="connsiteX47411" y="connsiteY47411"/>
              </a:cxn>
              <a:cxn ang="0">
                <a:pos x="connsiteX47412" y="connsiteY47412"/>
              </a:cxn>
              <a:cxn ang="0">
                <a:pos x="connsiteX47413" y="connsiteY47413"/>
              </a:cxn>
              <a:cxn ang="0">
                <a:pos x="connsiteX47414" y="connsiteY47414"/>
              </a:cxn>
              <a:cxn ang="0">
                <a:pos x="connsiteX47415" y="connsiteY47415"/>
              </a:cxn>
              <a:cxn ang="0">
                <a:pos x="connsiteX47416" y="connsiteY47416"/>
              </a:cxn>
              <a:cxn ang="0">
                <a:pos x="connsiteX47417" y="connsiteY47417"/>
              </a:cxn>
              <a:cxn ang="0">
                <a:pos x="connsiteX47418" y="connsiteY47418"/>
              </a:cxn>
              <a:cxn ang="0">
                <a:pos x="connsiteX47419" y="connsiteY47419"/>
              </a:cxn>
              <a:cxn ang="0">
                <a:pos x="connsiteX47420" y="connsiteY47420"/>
              </a:cxn>
              <a:cxn ang="0">
                <a:pos x="connsiteX47421" y="connsiteY47421"/>
              </a:cxn>
              <a:cxn ang="0">
                <a:pos x="connsiteX47422" y="connsiteY47422"/>
              </a:cxn>
              <a:cxn ang="0">
                <a:pos x="connsiteX47423" y="connsiteY47423"/>
              </a:cxn>
              <a:cxn ang="0">
                <a:pos x="connsiteX47424" y="connsiteY47424"/>
              </a:cxn>
              <a:cxn ang="0">
                <a:pos x="connsiteX47425" y="connsiteY47425"/>
              </a:cxn>
              <a:cxn ang="0">
                <a:pos x="connsiteX47426" y="connsiteY47426"/>
              </a:cxn>
              <a:cxn ang="0">
                <a:pos x="connsiteX47427" y="connsiteY47427"/>
              </a:cxn>
              <a:cxn ang="0">
                <a:pos x="connsiteX47428" y="connsiteY47428"/>
              </a:cxn>
              <a:cxn ang="0">
                <a:pos x="connsiteX47429" y="connsiteY47429"/>
              </a:cxn>
              <a:cxn ang="0">
                <a:pos x="connsiteX47430" y="connsiteY47430"/>
              </a:cxn>
              <a:cxn ang="0">
                <a:pos x="connsiteX47431" y="connsiteY47431"/>
              </a:cxn>
              <a:cxn ang="0">
                <a:pos x="connsiteX47432" y="connsiteY47432"/>
              </a:cxn>
              <a:cxn ang="0">
                <a:pos x="connsiteX47433" y="connsiteY47433"/>
              </a:cxn>
              <a:cxn ang="0">
                <a:pos x="connsiteX47434" y="connsiteY47434"/>
              </a:cxn>
              <a:cxn ang="0">
                <a:pos x="connsiteX47435" y="connsiteY47435"/>
              </a:cxn>
              <a:cxn ang="0">
                <a:pos x="connsiteX47436" y="connsiteY47436"/>
              </a:cxn>
              <a:cxn ang="0">
                <a:pos x="connsiteX47437" y="connsiteY47437"/>
              </a:cxn>
              <a:cxn ang="0">
                <a:pos x="connsiteX47438" y="connsiteY47438"/>
              </a:cxn>
              <a:cxn ang="0">
                <a:pos x="connsiteX47439" y="connsiteY47439"/>
              </a:cxn>
              <a:cxn ang="0">
                <a:pos x="connsiteX47440" y="connsiteY47440"/>
              </a:cxn>
              <a:cxn ang="0">
                <a:pos x="connsiteX47441" y="connsiteY47441"/>
              </a:cxn>
              <a:cxn ang="0">
                <a:pos x="connsiteX47442" y="connsiteY47442"/>
              </a:cxn>
              <a:cxn ang="0">
                <a:pos x="connsiteX47443" y="connsiteY47443"/>
              </a:cxn>
              <a:cxn ang="0">
                <a:pos x="connsiteX47444" y="connsiteY47444"/>
              </a:cxn>
              <a:cxn ang="0">
                <a:pos x="connsiteX47445" y="connsiteY47445"/>
              </a:cxn>
              <a:cxn ang="0">
                <a:pos x="connsiteX47446" y="connsiteY47446"/>
              </a:cxn>
              <a:cxn ang="0">
                <a:pos x="connsiteX47447" y="connsiteY47447"/>
              </a:cxn>
              <a:cxn ang="0">
                <a:pos x="connsiteX47448" y="connsiteY47448"/>
              </a:cxn>
              <a:cxn ang="0">
                <a:pos x="connsiteX47449" y="connsiteY47449"/>
              </a:cxn>
              <a:cxn ang="0">
                <a:pos x="connsiteX47450" y="connsiteY47450"/>
              </a:cxn>
              <a:cxn ang="0">
                <a:pos x="connsiteX47451" y="connsiteY47451"/>
              </a:cxn>
              <a:cxn ang="0">
                <a:pos x="connsiteX47452" y="connsiteY47452"/>
              </a:cxn>
              <a:cxn ang="0">
                <a:pos x="connsiteX47453" y="connsiteY47453"/>
              </a:cxn>
              <a:cxn ang="0">
                <a:pos x="connsiteX47454" y="connsiteY47454"/>
              </a:cxn>
              <a:cxn ang="0">
                <a:pos x="connsiteX47455" y="connsiteY47455"/>
              </a:cxn>
              <a:cxn ang="0">
                <a:pos x="connsiteX47456" y="connsiteY47456"/>
              </a:cxn>
              <a:cxn ang="0">
                <a:pos x="connsiteX47457" y="connsiteY47457"/>
              </a:cxn>
              <a:cxn ang="0">
                <a:pos x="connsiteX47458" y="connsiteY47458"/>
              </a:cxn>
              <a:cxn ang="0">
                <a:pos x="connsiteX47459" y="connsiteY47459"/>
              </a:cxn>
              <a:cxn ang="0">
                <a:pos x="connsiteX47460" y="connsiteY47460"/>
              </a:cxn>
              <a:cxn ang="0">
                <a:pos x="connsiteX47461" y="connsiteY47461"/>
              </a:cxn>
              <a:cxn ang="0">
                <a:pos x="connsiteX47462" y="connsiteY47462"/>
              </a:cxn>
              <a:cxn ang="0">
                <a:pos x="connsiteX47463" y="connsiteY47463"/>
              </a:cxn>
              <a:cxn ang="0">
                <a:pos x="connsiteX47464" y="connsiteY47464"/>
              </a:cxn>
              <a:cxn ang="0">
                <a:pos x="connsiteX47465" y="connsiteY47465"/>
              </a:cxn>
              <a:cxn ang="0">
                <a:pos x="connsiteX47466" y="connsiteY47466"/>
              </a:cxn>
              <a:cxn ang="0">
                <a:pos x="connsiteX47467" y="connsiteY47467"/>
              </a:cxn>
              <a:cxn ang="0">
                <a:pos x="connsiteX47468" y="connsiteY47468"/>
              </a:cxn>
              <a:cxn ang="0">
                <a:pos x="connsiteX47469" y="connsiteY47469"/>
              </a:cxn>
              <a:cxn ang="0">
                <a:pos x="connsiteX47470" y="connsiteY47470"/>
              </a:cxn>
              <a:cxn ang="0">
                <a:pos x="connsiteX47471" y="connsiteY47471"/>
              </a:cxn>
              <a:cxn ang="0">
                <a:pos x="connsiteX47472" y="connsiteY47472"/>
              </a:cxn>
              <a:cxn ang="0">
                <a:pos x="connsiteX47473" y="connsiteY47473"/>
              </a:cxn>
              <a:cxn ang="0">
                <a:pos x="connsiteX47474" y="connsiteY47474"/>
              </a:cxn>
              <a:cxn ang="0">
                <a:pos x="connsiteX47475" y="connsiteY47475"/>
              </a:cxn>
              <a:cxn ang="0">
                <a:pos x="connsiteX47476" y="connsiteY47476"/>
              </a:cxn>
              <a:cxn ang="0">
                <a:pos x="connsiteX47477" y="connsiteY47477"/>
              </a:cxn>
              <a:cxn ang="0">
                <a:pos x="connsiteX47478" y="connsiteY47478"/>
              </a:cxn>
              <a:cxn ang="0">
                <a:pos x="connsiteX47479" y="connsiteY47479"/>
              </a:cxn>
              <a:cxn ang="0">
                <a:pos x="connsiteX47480" y="connsiteY47480"/>
              </a:cxn>
              <a:cxn ang="0">
                <a:pos x="connsiteX47481" y="connsiteY47481"/>
              </a:cxn>
              <a:cxn ang="0">
                <a:pos x="connsiteX47482" y="connsiteY47482"/>
              </a:cxn>
              <a:cxn ang="0">
                <a:pos x="connsiteX47483" y="connsiteY47483"/>
              </a:cxn>
              <a:cxn ang="0">
                <a:pos x="connsiteX47484" y="connsiteY47484"/>
              </a:cxn>
              <a:cxn ang="0">
                <a:pos x="connsiteX47485" y="connsiteY47485"/>
              </a:cxn>
              <a:cxn ang="0">
                <a:pos x="connsiteX47486" y="connsiteY47486"/>
              </a:cxn>
              <a:cxn ang="0">
                <a:pos x="connsiteX47487" y="connsiteY47487"/>
              </a:cxn>
              <a:cxn ang="0">
                <a:pos x="connsiteX47488" y="connsiteY47488"/>
              </a:cxn>
              <a:cxn ang="0">
                <a:pos x="connsiteX47489" y="connsiteY47489"/>
              </a:cxn>
              <a:cxn ang="0">
                <a:pos x="connsiteX47490" y="connsiteY47490"/>
              </a:cxn>
              <a:cxn ang="0">
                <a:pos x="connsiteX47491" y="connsiteY47491"/>
              </a:cxn>
              <a:cxn ang="0">
                <a:pos x="connsiteX47492" y="connsiteY47492"/>
              </a:cxn>
              <a:cxn ang="0">
                <a:pos x="connsiteX47493" y="connsiteY47493"/>
              </a:cxn>
              <a:cxn ang="0">
                <a:pos x="connsiteX47494" y="connsiteY47494"/>
              </a:cxn>
              <a:cxn ang="0">
                <a:pos x="connsiteX47495" y="connsiteY47495"/>
              </a:cxn>
              <a:cxn ang="0">
                <a:pos x="connsiteX47496" y="connsiteY47496"/>
              </a:cxn>
              <a:cxn ang="0">
                <a:pos x="connsiteX47497" y="connsiteY47497"/>
              </a:cxn>
              <a:cxn ang="0">
                <a:pos x="connsiteX47498" y="connsiteY47498"/>
              </a:cxn>
              <a:cxn ang="0">
                <a:pos x="connsiteX47499" y="connsiteY47499"/>
              </a:cxn>
              <a:cxn ang="0">
                <a:pos x="connsiteX47500" y="connsiteY47500"/>
              </a:cxn>
              <a:cxn ang="0">
                <a:pos x="connsiteX47501" y="connsiteY47501"/>
              </a:cxn>
              <a:cxn ang="0">
                <a:pos x="connsiteX47502" y="connsiteY47502"/>
              </a:cxn>
              <a:cxn ang="0">
                <a:pos x="connsiteX47503" y="connsiteY47503"/>
              </a:cxn>
              <a:cxn ang="0">
                <a:pos x="connsiteX47504" y="connsiteY47504"/>
              </a:cxn>
              <a:cxn ang="0">
                <a:pos x="connsiteX47505" y="connsiteY47505"/>
              </a:cxn>
              <a:cxn ang="0">
                <a:pos x="connsiteX47506" y="connsiteY47506"/>
              </a:cxn>
              <a:cxn ang="0">
                <a:pos x="connsiteX47507" y="connsiteY47507"/>
              </a:cxn>
              <a:cxn ang="0">
                <a:pos x="connsiteX47508" y="connsiteY47508"/>
              </a:cxn>
              <a:cxn ang="0">
                <a:pos x="connsiteX47509" y="connsiteY47509"/>
              </a:cxn>
              <a:cxn ang="0">
                <a:pos x="connsiteX47510" y="connsiteY47510"/>
              </a:cxn>
              <a:cxn ang="0">
                <a:pos x="connsiteX47511" y="connsiteY47511"/>
              </a:cxn>
              <a:cxn ang="0">
                <a:pos x="connsiteX47512" y="connsiteY47512"/>
              </a:cxn>
              <a:cxn ang="0">
                <a:pos x="connsiteX47513" y="connsiteY47513"/>
              </a:cxn>
              <a:cxn ang="0">
                <a:pos x="connsiteX47514" y="connsiteY47514"/>
              </a:cxn>
              <a:cxn ang="0">
                <a:pos x="connsiteX47515" y="connsiteY47515"/>
              </a:cxn>
              <a:cxn ang="0">
                <a:pos x="connsiteX47516" y="connsiteY47516"/>
              </a:cxn>
              <a:cxn ang="0">
                <a:pos x="connsiteX47517" y="connsiteY47517"/>
              </a:cxn>
              <a:cxn ang="0">
                <a:pos x="connsiteX47518" y="connsiteY47518"/>
              </a:cxn>
              <a:cxn ang="0">
                <a:pos x="connsiteX47519" y="connsiteY47519"/>
              </a:cxn>
              <a:cxn ang="0">
                <a:pos x="connsiteX47520" y="connsiteY47520"/>
              </a:cxn>
              <a:cxn ang="0">
                <a:pos x="connsiteX47521" y="connsiteY47521"/>
              </a:cxn>
              <a:cxn ang="0">
                <a:pos x="connsiteX47522" y="connsiteY47522"/>
              </a:cxn>
              <a:cxn ang="0">
                <a:pos x="connsiteX47523" y="connsiteY47523"/>
              </a:cxn>
              <a:cxn ang="0">
                <a:pos x="connsiteX47524" y="connsiteY47524"/>
              </a:cxn>
              <a:cxn ang="0">
                <a:pos x="connsiteX47525" y="connsiteY47525"/>
              </a:cxn>
              <a:cxn ang="0">
                <a:pos x="connsiteX47526" y="connsiteY47526"/>
              </a:cxn>
              <a:cxn ang="0">
                <a:pos x="connsiteX47527" y="connsiteY47527"/>
              </a:cxn>
              <a:cxn ang="0">
                <a:pos x="connsiteX47528" y="connsiteY47528"/>
              </a:cxn>
              <a:cxn ang="0">
                <a:pos x="connsiteX47529" y="connsiteY47529"/>
              </a:cxn>
              <a:cxn ang="0">
                <a:pos x="connsiteX47530" y="connsiteY47530"/>
              </a:cxn>
              <a:cxn ang="0">
                <a:pos x="connsiteX47531" y="connsiteY47531"/>
              </a:cxn>
              <a:cxn ang="0">
                <a:pos x="connsiteX47532" y="connsiteY47532"/>
              </a:cxn>
              <a:cxn ang="0">
                <a:pos x="connsiteX47533" y="connsiteY47533"/>
              </a:cxn>
              <a:cxn ang="0">
                <a:pos x="connsiteX47534" y="connsiteY47534"/>
              </a:cxn>
              <a:cxn ang="0">
                <a:pos x="connsiteX47535" y="connsiteY47535"/>
              </a:cxn>
              <a:cxn ang="0">
                <a:pos x="connsiteX47536" y="connsiteY47536"/>
              </a:cxn>
              <a:cxn ang="0">
                <a:pos x="connsiteX47537" y="connsiteY47537"/>
              </a:cxn>
              <a:cxn ang="0">
                <a:pos x="connsiteX47538" y="connsiteY47538"/>
              </a:cxn>
              <a:cxn ang="0">
                <a:pos x="connsiteX47539" y="connsiteY47539"/>
              </a:cxn>
              <a:cxn ang="0">
                <a:pos x="connsiteX47540" y="connsiteY47540"/>
              </a:cxn>
              <a:cxn ang="0">
                <a:pos x="connsiteX47541" y="connsiteY47541"/>
              </a:cxn>
              <a:cxn ang="0">
                <a:pos x="connsiteX47542" y="connsiteY47542"/>
              </a:cxn>
              <a:cxn ang="0">
                <a:pos x="connsiteX47543" y="connsiteY47543"/>
              </a:cxn>
              <a:cxn ang="0">
                <a:pos x="connsiteX47544" y="connsiteY47544"/>
              </a:cxn>
              <a:cxn ang="0">
                <a:pos x="connsiteX47545" y="connsiteY47545"/>
              </a:cxn>
              <a:cxn ang="0">
                <a:pos x="connsiteX47546" y="connsiteY47546"/>
              </a:cxn>
              <a:cxn ang="0">
                <a:pos x="connsiteX47547" y="connsiteY47547"/>
              </a:cxn>
              <a:cxn ang="0">
                <a:pos x="connsiteX47548" y="connsiteY47548"/>
              </a:cxn>
              <a:cxn ang="0">
                <a:pos x="connsiteX47549" y="connsiteY47549"/>
              </a:cxn>
              <a:cxn ang="0">
                <a:pos x="connsiteX47550" y="connsiteY47550"/>
              </a:cxn>
              <a:cxn ang="0">
                <a:pos x="connsiteX47551" y="connsiteY47551"/>
              </a:cxn>
              <a:cxn ang="0">
                <a:pos x="connsiteX47552" y="connsiteY47552"/>
              </a:cxn>
              <a:cxn ang="0">
                <a:pos x="connsiteX47553" y="connsiteY47553"/>
              </a:cxn>
              <a:cxn ang="0">
                <a:pos x="connsiteX47554" y="connsiteY47554"/>
              </a:cxn>
              <a:cxn ang="0">
                <a:pos x="connsiteX47555" y="connsiteY47555"/>
              </a:cxn>
              <a:cxn ang="0">
                <a:pos x="connsiteX47556" y="connsiteY47556"/>
              </a:cxn>
              <a:cxn ang="0">
                <a:pos x="connsiteX47557" y="connsiteY47557"/>
              </a:cxn>
              <a:cxn ang="0">
                <a:pos x="connsiteX47558" y="connsiteY47558"/>
              </a:cxn>
              <a:cxn ang="0">
                <a:pos x="connsiteX47559" y="connsiteY47559"/>
              </a:cxn>
              <a:cxn ang="0">
                <a:pos x="connsiteX47560" y="connsiteY47560"/>
              </a:cxn>
              <a:cxn ang="0">
                <a:pos x="connsiteX47561" y="connsiteY47561"/>
              </a:cxn>
              <a:cxn ang="0">
                <a:pos x="connsiteX47562" y="connsiteY47562"/>
              </a:cxn>
              <a:cxn ang="0">
                <a:pos x="connsiteX47563" y="connsiteY47563"/>
              </a:cxn>
              <a:cxn ang="0">
                <a:pos x="connsiteX47564" y="connsiteY47564"/>
              </a:cxn>
              <a:cxn ang="0">
                <a:pos x="connsiteX47565" y="connsiteY47565"/>
              </a:cxn>
              <a:cxn ang="0">
                <a:pos x="connsiteX47566" y="connsiteY47566"/>
              </a:cxn>
              <a:cxn ang="0">
                <a:pos x="connsiteX47567" y="connsiteY47567"/>
              </a:cxn>
              <a:cxn ang="0">
                <a:pos x="connsiteX47568" y="connsiteY47568"/>
              </a:cxn>
              <a:cxn ang="0">
                <a:pos x="connsiteX47569" y="connsiteY47569"/>
              </a:cxn>
              <a:cxn ang="0">
                <a:pos x="connsiteX47570" y="connsiteY47570"/>
              </a:cxn>
              <a:cxn ang="0">
                <a:pos x="connsiteX47571" y="connsiteY47571"/>
              </a:cxn>
              <a:cxn ang="0">
                <a:pos x="connsiteX47572" y="connsiteY47572"/>
              </a:cxn>
              <a:cxn ang="0">
                <a:pos x="connsiteX47573" y="connsiteY47573"/>
              </a:cxn>
              <a:cxn ang="0">
                <a:pos x="connsiteX47574" y="connsiteY47574"/>
              </a:cxn>
              <a:cxn ang="0">
                <a:pos x="connsiteX47575" y="connsiteY47575"/>
              </a:cxn>
              <a:cxn ang="0">
                <a:pos x="connsiteX47576" y="connsiteY47576"/>
              </a:cxn>
              <a:cxn ang="0">
                <a:pos x="connsiteX47577" y="connsiteY47577"/>
              </a:cxn>
              <a:cxn ang="0">
                <a:pos x="connsiteX47578" y="connsiteY47578"/>
              </a:cxn>
              <a:cxn ang="0">
                <a:pos x="connsiteX47579" y="connsiteY47579"/>
              </a:cxn>
              <a:cxn ang="0">
                <a:pos x="connsiteX47580" y="connsiteY47580"/>
              </a:cxn>
              <a:cxn ang="0">
                <a:pos x="connsiteX47581" y="connsiteY47581"/>
              </a:cxn>
              <a:cxn ang="0">
                <a:pos x="connsiteX47582" y="connsiteY47582"/>
              </a:cxn>
              <a:cxn ang="0">
                <a:pos x="connsiteX47583" y="connsiteY47583"/>
              </a:cxn>
              <a:cxn ang="0">
                <a:pos x="connsiteX47584" y="connsiteY47584"/>
              </a:cxn>
              <a:cxn ang="0">
                <a:pos x="connsiteX47585" y="connsiteY47585"/>
              </a:cxn>
              <a:cxn ang="0">
                <a:pos x="connsiteX47586" y="connsiteY47586"/>
              </a:cxn>
              <a:cxn ang="0">
                <a:pos x="connsiteX47587" y="connsiteY47587"/>
              </a:cxn>
              <a:cxn ang="0">
                <a:pos x="connsiteX47588" y="connsiteY47588"/>
              </a:cxn>
              <a:cxn ang="0">
                <a:pos x="connsiteX47589" y="connsiteY47589"/>
              </a:cxn>
              <a:cxn ang="0">
                <a:pos x="connsiteX47590" y="connsiteY47590"/>
              </a:cxn>
              <a:cxn ang="0">
                <a:pos x="connsiteX47591" y="connsiteY47591"/>
              </a:cxn>
              <a:cxn ang="0">
                <a:pos x="connsiteX47592" y="connsiteY47592"/>
              </a:cxn>
              <a:cxn ang="0">
                <a:pos x="connsiteX47593" y="connsiteY47593"/>
              </a:cxn>
              <a:cxn ang="0">
                <a:pos x="connsiteX47594" y="connsiteY47594"/>
              </a:cxn>
              <a:cxn ang="0">
                <a:pos x="connsiteX47595" y="connsiteY47595"/>
              </a:cxn>
              <a:cxn ang="0">
                <a:pos x="connsiteX47596" y="connsiteY47596"/>
              </a:cxn>
              <a:cxn ang="0">
                <a:pos x="connsiteX47597" y="connsiteY47597"/>
              </a:cxn>
              <a:cxn ang="0">
                <a:pos x="connsiteX47598" y="connsiteY47598"/>
              </a:cxn>
              <a:cxn ang="0">
                <a:pos x="connsiteX47599" y="connsiteY47599"/>
              </a:cxn>
              <a:cxn ang="0">
                <a:pos x="connsiteX47600" y="connsiteY47600"/>
              </a:cxn>
              <a:cxn ang="0">
                <a:pos x="connsiteX47601" y="connsiteY47601"/>
              </a:cxn>
              <a:cxn ang="0">
                <a:pos x="connsiteX47602" y="connsiteY47602"/>
              </a:cxn>
              <a:cxn ang="0">
                <a:pos x="connsiteX47603" y="connsiteY47603"/>
              </a:cxn>
              <a:cxn ang="0">
                <a:pos x="connsiteX47604" y="connsiteY47604"/>
              </a:cxn>
              <a:cxn ang="0">
                <a:pos x="connsiteX47605" y="connsiteY47605"/>
              </a:cxn>
              <a:cxn ang="0">
                <a:pos x="connsiteX47606" y="connsiteY47606"/>
              </a:cxn>
              <a:cxn ang="0">
                <a:pos x="connsiteX47607" y="connsiteY47607"/>
              </a:cxn>
              <a:cxn ang="0">
                <a:pos x="connsiteX47608" y="connsiteY47608"/>
              </a:cxn>
              <a:cxn ang="0">
                <a:pos x="connsiteX47609" y="connsiteY47609"/>
              </a:cxn>
              <a:cxn ang="0">
                <a:pos x="connsiteX47610" y="connsiteY47610"/>
              </a:cxn>
              <a:cxn ang="0">
                <a:pos x="connsiteX47611" y="connsiteY47611"/>
              </a:cxn>
              <a:cxn ang="0">
                <a:pos x="connsiteX47612" y="connsiteY47612"/>
              </a:cxn>
              <a:cxn ang="0">
                <a:pos x="connsiteX47613" y="connsiteY47613"/>
              </a:cxn>
              <a:cxn ang="0">
                <a:pos x="connsiteX47614" y="connsiteY47614"/>
              </a:cxn>
              <a:cxn ang="0">
                <a:pos x="connsiteX47615" y="connsiteY47615"/>
              </a:cxn>
              <a:cxn ang="0">
                <a:pos x="connsiteX47616" y="connsiteY47616"/>
              </a:cxn>
              <a:cxn ang="0">
                <a:pos x="connsiteX47617" y="connsiteY47617"/>
              </a:cxn>
              <a:cxn ang="0">
                <a:pos x="connsiteX47618" y="connsiteY47618"/>
              </a:cxn>
              <a:cxn ang="0">
                <a:pos x="connsiteX47619" y="connsiteY47619"/>
              </a:cxn>
              <a:cxn ang="0">
                <a:pos x="connsiteX47620" y="connsiteY47620"/>
              </a:cxn>
              <a:cxn ang="0">
                <a:pos x="connsiteX47621" y="connsiteY47621"/>
              </a:cxn>
              <a:cxn ang="0">
                <a:pos x="connsiteX47622" y="connsiteY47622"/>
              </a:cxn>
              <a:cxn ang="0">
                <a:pos x="connsiteX47623" y="connsiteY47623"/>
              </a:cxn>
              <a:cxn ang="0">
                <a:pos x="connsiteX47624" y="connsiteY47624"/>
              </a:cxn>
              <a:cxn ang="0">
                <a:pos x="connsiteX47625" y="connsiteY47625"/>
              </a:cxn>
              <a:cxn ang="0">
                <a:pos x="connsiteX47626" y="connsiteY47626"/>
              </a:cxn>
              <a:cxn ang="0">
                <a:pos x="connsiteX47627" y="connsiteY47627"/>
              </a:cxn>
              <a:cxn ang="0">
                <a:pos x="connsiteX47628" y="connsiteY47628"/>
              </a:cxn>
              <a:cxn ang="0">
                <a:pos x="connsiteX47629" y="connsiteY47629"/>
              </a:cxn>
              <a:cxn ang="0">
                <a:pos x="connsiteX47630" y="connsiteY47630"/>
              </a:cxn>
              <a:cxn ang="0">
                <a:pos x="connsiteX47631" y="connsiteY47631"/>
              </a:cxn>
              <a:cxn ang="0">
                <a:pos x="connsiteX47632" y="connsiteY47632"/>
              </a:cxn>
              <a:cxn ang="0">
                <a:pos x="connsiteX47633" y="connsiteY47633"/>
              </a:cxn>
              <a:cxn ang="0">
                <a:pos x="connsiteX47634" y="connsiteY47634"/>
              </a:cxn>
              <a:cxn ang="0">
                <a:pos x="connsiteX47635" y="connsiteY47635"/>
              </a:cxn>
              <a:cxn ang="0">
                <a:pos x="connsiteX47636" y="connsiteY47636"/>
              </a:cxn>
              <a:cxn ang="0">
                <a:pos x="connsiteX47637" y="connsiteY47637"/>
              </a:cxn>
              <a:cxn ang="0">
                <a:pos x="connsiteX47638" y="connsiteY47638"/>
              </a:cxn>
              <a:cxn ang="0">
                <a:pos x="connsiteX47639" y="connsiteY47639"/>
              </a:cxn>
              <a:cxn ang="0">
                <a:pos x="connsiteX47640" y="connsiteY47640"/>
              </a:cxn>
              <a:cxn ang="0">
                <a:pos x="connsiteX47641" y="connsiteY47641"/>
              </a:cxn>
              <a:cxn ang="0">
                <a:pos x="connsiteX47642" y="connsiteY47642"/>
              </a:cxn>
              <a:cxn ang="0">
                <a:pos x="connsiteX47643" y="connsiteY47643"/>
              </a:cxn>
              <a:cxn ang="0">
                <a:pos x="connsiteX47644" y="connsiteY47644"/>
              </a:cxn>
              <a:cxn ang="0">
                <a:pos x="connsiteX47645" y="connsiteY47645"/>
              </a:cxn>
              <a:cxn ang="0">
                <a:pos x="connsiteX47646" y="connsiteY47646"/>
              </a:cxn>
              <a:cxn ang="0">
                <a:pos x="connsiteX47647" y="connsiteY47647"/>
              </a:cxn>
              <a:cxn ang="0">
                <a:pos x="connsiteX47648" y="connsiteY47648"/>
              </a:cxn>
              <a:cxn ang="0">
                <a:pos x="connsiteX47649" y="connsiteY47649"/>
              </a:cxn>
              <a:cxn ang="0">
                <a:pos x="connsiteX47650" y="connsiteY47650"/>
              </a:cxn>
              <a:cxn ang="0">
                <a:pos x="connsiteX47651" y="connsiteY47651"/>
              </a:cxn>
              <a:cxn ang="0">
                <a:pos x="connsiteX47652" y="connsiteY47652"/>
              </a:cxn>
              <a:cxn ang="0">
                <a:pos x="connsiteX47653" y="connsiteY47653"/>
              </a:cxn>
              <a:cxn ang="0">
                <a:pos x="connsiteX47654" y="connsiteY47654"/>
              </a:cxn>
              <a:cxn ang="0">
                <a:pos x="connsiteX47655" y="connsiteY47655"/>
              </a:cxn>
              <a:cxn ang="0">
                <a:pos x="connsiteX47656" y="connsiteY47656"/>
              </a:cxn>
              <a:cxn ang="0">
                <a:pos x="connsiteX47657" y="connsiteY47657"/>
              </a:cxn>
              <a:cxn ang="0">
                <a:pos x="connsiteX47658" y="connsiteY47658"/>
              </a:cxn>
              <a:cxn ang="0">
                <a:pos x="connsiteX47659" y="connsiteY47659"/>
              </a:cxn>
              <a:cxn ang="0">
                <a:pos x="connsiteX47660" y="connsiteY47660"/>
              </a:cxn>
              <a:cxn ang="0">
                <a:pos x="connsiteX47661" y="connsiteY47661"/>
              </a:cxn>
              <a:cxn ang="0">
                <a:pos x="connsiteX47662" y="connsiteY47662"/>
              </a:cxn>
              <a:cxn ang="0">
                <a:pos x="connsiteX47663" y="connsiteY47663"/>
              </a:cxn>
              <a:cxn ang="0">
                <a:pos x="connsiteX47664" y="connsiteY47664"/>
              </a:cxn>
              <a:cxn ang="0">
                <a:pos x="connsiteX47665" y="connsiteY47665"/>
              </a:cxn>
              <a:cxn ang="0">
                <a:pos x="connsiteX47666" y="connsiteY47666"/>
              </a:cxn>
              <a:cxn ang="0">
                <a:pos x="connsiteX47667" y="connsiteY47667"/>
              </a:cxn>
              <a:cxn ang="0">
                <a:pos x="connsiteX47668" y="connsiteY47668"/>
              </a:cxn>
              <a:cxn ang="0">
                <a:pos x="connsiteX47669" y="connsiteY47669"/>
              </a:cxn>
              <a:cxn ang="0">
                <a:pos x="connsiteX47670" y="connsiteY47670"/>
              </a:cxn>
              <a:cxn ang="0">
                <a:pos x="connsiteX47671" y="connsiteY47671"/>
              </a:cxn>
              <a:cxn ang="0">
                <a:pos x="connsiteX47672" y="connsiteY47672"/>
              </a:cxn>
              <a:cxn ang="0">
                <a:pos x="connsiteX47673" y="connsiteY47673"/>
              </a:cxn>
              <a:cxn ang="0">
                <a:pos x="connsiteX47674" y="connsiteY47674"/>
              </a:cxn>
              <a:cxn ang="0">
                <a:pos x="connsiteX47675" y="connsiteY47675"/>
              </a:cxn>
              <a:cxn ang="0">
                <a:pos x="connsiteX47676" y="connsiteY47676"/>
              </a:cxn>
              <a:cxn ang="0">
                <a:pos x="connsiteX47677" y="connsiteY47677"/>
              </a:cxn>
              <a:cxn ang="0">
                <a:pos x="connsiteX47678" y="connsiteY47678"/>
              </a:cxn>
              <a:cxn ang="0">
                <a:pos x="connsiteX47679" y="connsiteY47679"/>
              </a:cxn>
              <a:cxn ang="0">
                <a:pos x="connsiteX47680" y="connsiteY47680"/>
              </a:cxn>
              <a:cxn ang="0">
                <a:pos x="connsiteX47681" y="connsiteY47681"/>
              </a:cxn>
              <a:cxn ang="0">
                <a:pos x="connsiteX47682" y="connsiteY47682"/>
              </a:cxn>
              <a:cxn ang="0">
                <a:pos x="connsiteX47683" y="connsiteY47683"/>
              </a:cxn>
              <a:cxn ang="0">
                <a:pos x="connsiteX47684" y="connsiteY47684"/>
              </a:cxn>
              <a:cxn ang="0">
                <a:pos x="connsiteX47685" y="connsiteY47685"/>
              </a:cxn>
              <a:cxn ang="0">
                <a:pos x="connsiteX47686" y="connsiteY47686"/>
              </a:cxn>
              <a:cxn ang="0">
                <a:pos x="connsiteX47687" y="connsiteY47687"/>
              </a:cxn>
              <a:cxn ang="0">
                <a:pos x="connsiteX47688" y="connsiteY47688"/>
              </a:cxn>
              <a:cxn ang="0">
                <a:pos x="connsiteX47689" y="connsiteY47689"/>
              </a:cxn>
              <a:cxn ang="0">
                <a:pos x="connsiteX47690" y="connsiteY47690"/>
              </a:cxn>
              <a:cxn ang="0">
                <a:pos x="connsiteX47691" y="connsiteY47691"/>
              </a:cxn>
              <a:cxn ang="0">
                <a:pos x="connsiteX47692" y="connsiteY47692"/>
              </a:cxn>
              <a:cxn ang="0">
                <a:pos x="connsiteX47693" y="connsiteY47693"/>
              </a:cxn>
              <a:cxn ang="0">
                <a:pos x="connsiteX47694" y="connsiteY47694"/>
              </a:cxn>
              <a:cxn ang="0">
                <a:pos x="connsiteX47695" y="connsiteY47695"/>
              </a:cxn>
              <a:cxn ang="0">
                <a:pos x="connsiteX47696" y="connsiteY47696"/>
              </a:cxn>
              <a:cxn ang="0">
                <a:pos x="connsiteX47697" y="connsiteY47697"/>
              </a:cxn>
              <a:cxn ang="0">
                <a:pos x="connsiteX47698" y="connsiteY47698"/>
              </a:cxn>
              <a:cxn ang="0">
                <a:pos x="connsiteX47699" y="connsiteY47699"/>
              </a:cxn>
              <a:cxn ang="0">
                <a:pos x="connsiteX47700" y="connsiteY47700"/>
              </a:cxn>
              <a:cxn ang="0">
                <a:pos x="connsiteX47701" y="connsiteY47701"/>
              </a:cxn>
              <a:cxn ang="0">
                <a:pos x="connsiteX47702" y="connsiteY47702"/>
              </a:cxn>
              <a:cxn ang="0">
                <a:pos x="connsiteX47703" y="connsiteY47703"/>
              </a:cxn>
              <a:cxn ang="0">
                <a:pos x="connsiteX47704" y="connsiteY47704"/>
              </a:cxn>
              <a:cxn ang="0">
                <a:pos x="connsiteX47705" y="connsiteY47705"/>
              </a:cxn>
              <a:cxn ang="0">
                <a:pos x="connsiteX47706" y="connsiteY47706"/>
              </a:cxn>
              <a:cxn ang="0">
                <a:pos x="connsiteX47707" y="connsiteY47707"/>
              </a:cxn>
              <a:cxn ang="0">
                <a:pos x="connsiteX47708" y="connsiteY47708"/>
              </a:cxn>
              <a:cxn ang="0">
                <a:pos x="connsiteX47709" y="connsiteY47709"/>
              </a:cxn>
              <a:cxn ang="0">
                <a:pos x="connsiteX47710" y="connsiteY47710"/>
              </a:cxn>
              <a:cxn ang="0">
                <a:pos x="connsiteX47711" y="connsiteY47711"/>
              </a:cxn>
              <a:cxn ang="0">
                <a:pos x="connsiteX47712" y="connsiteY47712"/>
              </a:cxn>
              <a:cxn ang="0">
                <a:pos x="connsiteX47713" y="connsiteY47713"/>
              </a:cxn>
              <a:cxn ang="0">
                <a:pos x="connsiteX47714" y="connsiteY47714"/>
              </a:cxn>
              <a:cxn ang="0">
                <a:pos x="connsiteX47715" y="connsiteY47715"/>
              </a:cxn>
              <a:cxn ang="0">
                <a:pos x="connsiteX47716" y="connsiteY47716"/>
              </a:cxn>
              <a:cxn ang="0">
                <a:pos x="connsiteX47717" y="connsiteY47717"/>
              </a:cxn>
              <a:cxn ang="0">
                <a:pos x="connsiteX47718" y="connsiteY47718"/>
              </a:cxn>
              <a:cxn ang="0">
                <a:pos x="connsiteX47719" y="connsiteY47719"/>
              </a:cxn>
              <a:cxn ang="0">
                <a:pos x="connsiteX47720" y="connsiteY47720"/>
              </a:cxn>
              <a:cxn ang="0">
                <a:pos x="connsiteX47721" y="connsiteY47721"/>
              </a:cxn>
              <a:cxn ang="0">
                <a:pos x="connsiteX47722" y="connsiteY47722"/>
              </a:cxn>
              <a:cxn ang="0">
                <a:pos x="connsiteX47723" y="connsiteY47723"/>
              </a:cxn>
              <a:cxn ang="0">
                <a:pos x="connsiteX47724" y="connsiteY47724"/>
              </a:cxn>
              <a:cxn ang="0">
                <a:pos x="connsiteX47725" y="connsiteY47725"/>
              </a:cxn>
              <a:cxn ang="0">
                <a:pos x="connsiteX47726" y="connsiteY47726"/>
              </a:cxn>
              <a:cxn ang="0">
                <a:pos x="connsiteX47727" y="connsiteY47727"/>
              </a:cxn>
              <a:cxn ang="0">
                <a:pos x="connsiteX47728" y="connsiteY47728"/>
              </a:cxn>
              <a:cxn ang="0">
                <a:pos x="connsiteX47729" y="connsiteY47729"/>
              </a:cxn>
              <a:cxn ang="0">
                <a:pos x="connsiteX47730" y="connsiteY47730"/>
              </a:cxn>
              <a:cxn ang="0">
                <a:pos x="connsiteX47731" y="connsiteY47731"/>
              </a:cxn>
              <a:cxn ang="0">
                <a:pos x="connsiteX47732" y="connsiteY47732"/>
              </a:cxn>
              <a:cxn ang="0">
                <a:pos x="connsiteX47733" y="connsiteY47733"/>
              </a:cxn>
              <a:cxn ang="0">
                <a:pos x="connsiteX47734" y="connsiteY47734"/>
              </a:cxn>
              <a:cxn ang="0">
                <a:pos x="connsiteX47735" y="connsiteY47735"/>
              </a:cxn>
              <a:cxn ang="0">
                <a:pos x="connsiteX47736" y="connsiteY47736"/>
              </a:cxn>
              <a:cxn ang="0">
                <a:pos x="connsiteX47737" y="connsiteY47737"/>
              </a:cxn>
              <a:cxn ang="0">
                <a:pos x="connsiteX47738" y="connsiteY47738"/>
              </a:cxn>
              <a:cxn ang="0">
                <a:pos x="connsiteX47739" y="connsiteY47739"/>
              </a:cxn>
              <a:cxn ang="0">
                <a:pos x="connsiteX47740" y="connsiteY47740"/>
              </a:cxn>
              <a:cxn ang="0">
                <a:pos x="connsiteX47741" y="connsiteY47741"/>
              </a:cxn>
              <a:cxn ang="0">
                <a:pos x="connsiteX47742" y="connsiteY47742"/>
              </a:cxn>
              <a:cxn ang="0">
                <a:pos x="connsiteX47743" y="connsiteY47743"/>
              </a:cxn>
              <a:cxn ang="0">
                <a:pos x="connsiteX47744" y="connsiteY47744"/>
              </a:cxn>
              <a:cxn ang="0">
                <a:pos x="connsiteX47745" y="connsiteY47745"/>
              </a:cxn>
              <a:cxn ang="0">
                <a:pos x="connsiteX47746" y="connsiteY47746"/>
              </a:cxn>
              <a:cxn ang="0">
                <a:pos x="connsiteX47747" y="connsiteY47747"/>
              </a:cxn>
              <a:cxn ang="0">
                <a:pos x="connsiteX47748" y="connsiteY47748"/>
              </a:cxn>
              <a:cxn ang="0">
                <a:pos x="connsiteX47749" y="connsiteY47749"/>
              </a:cxn>
              <a:cxn ang="0">
                <a:pos x="connsiteX47750" y="connsiteY47750"/>
              </a:cxn>
              <a:cxn ang="0">
                <a:pos x="connsiteX47751" y="connsiteY47751"/>
              </a:cxn>
              <a:cxn ang="0">
                <a:pos x="connsiteX47752" y="connsiteY47752"/>
              </a:cxn>
              <a:cxn ang="0">
                <a:pos x="connsiteX47753" y="connsiteY47753"/>
              </a:cxn>
              <a:cxn ang="0">
                <a:pos x="connsiteX47754" y="connsiteY47754"/>
              </a:cxn>
              <a:cxn ang="0">
                <a:pos x="connsiteX47755" y="connsiteY47755"/>
              </a:cxn>
              <a:cxn ang="0">
                <a:pos x="connsiteX47756" y="connsiteY47756"/>
              </a:cxn>
              <a:cxn ang="0">
                <a:pos x="connsiteX47757" y="connsiteY47757"/>
              </a:cxn>
              <a:cxn ang="0">
                <a:pos x="connsiteX47758" y="connsiteY47758"/>
              </a:cxn>
              <a:cxn ang="0">
                <a:pos x="connsiteX47759" y="connsiteY47759"/>
              </a:cxn>
              <a:cxn ang="0">
                <a:pos x="connsiteX47760" y="connsiteY47760"/>
              </a:cxn>
              <a:cxn ang="0">
                <a:pos x="connsiteX47761" y="connsiteY47761"/>
              </a:cxn>
              <a:cxn ang="0">
                <a:pos x="connsiteX47762" y="connsiteY47762"/>
              </a:cxn>
              <a:cxn ang="0">
                <a:pos x="connsiteX47763" y="connsiteY47763"/>
              </a:cxn>
              <a:cxn ang="0">
                <a:pos x="connsiteX47764" y="connsiteY47764"/>
              </a:cxn>
              <a:cxn ang="0">
                <a:pos x="connsiteX47765" y="connsiteY47765"/>
              </a:cxn>
              <a:cxn ang="0">
                <a:pos x="connsiteX47766" y="connsiteY47766"/>
              </a:cxn>
              <a:cxn ang="0">
                <a:pos x="connsiteX47767" y="connsiteY47767"/>
              </a:cxn>
              <a:cxn ang="0">
                <a:pos x="connsiteX47768" y="connsiteY47768"/>
              </a:cxn>
              <a:cxn ang="0">
                <a:pos x="connsiteX47769" y="connsiteY47769"/>
              </a:cxn>
              <a:cxn ang="0">
                <a:pos x="connsiteX47770" y="connsiteY47770"/>
              </a:cxn>
              <a:cxn ang="0">
                <a:pos x="connsiteX47771" y="connsiteY47771"/>
              </a:cxn>
              <a:cxn ang="0">
                <a:pos x="connsiteX47772" y="connsiteY47772"/>
              </a:cxn>
              <a:cxn ang="0">
                <a:pos x="connsiteX47773" y="connsiteY47773"/>
              </a:cxn>
              <a:cxn ang="0">
                <a:pos x="connsiteX47774" y="connsiteY47774"/>
              </a:cxn>
              <a:cxn ang="0">
                <a:pos x="connsiteX47775" y="connsiteY47775"/>
              </a:cxn>
              <a:cxn ang="0">
                <a:pos x="connsiteX47776" y="connsiteY47776"/>
              </a:cxn>
              <a:cxn ang="0">
                <a:pos x="connsiteX47777" y="connsiteY47777"/>
              </a:cxn>
              <a:cxn ang="0">
                <a:pos x="connsiteX47778" y="connsiteY47778"/>
              </a:cxn>
              <a:cxn ang="0">
                <a:pos x="connsiteX47779" y="connsiteY47779"/>
              </a:cxn>
              <a:cxn ang="0">
                <a:pos x="connsiteX47780" y="connsiteY47780"/>
              </a:cxn>
              <a:cxn ang="0">
                <a:pos x="connsiteX47781" y="connsiteY47781"/>
              </a:cxn>
              <a:cxn ang="0">
                <a:pos x="connsiteX47782" y="connsiteY47782"/>
              </a:cxn>
              <a:cxn ang="0">
                <a:pos x="connsiteX47783" y="connsiteY47783"/>
              </a:cxn>
              <a:cxn ang="0">
                <a:pos x="connsiteX47784" y="connsiteY47784"/>
              </a:cxn>
              <a:cxn ang="0">
                <a:pos x="connsiteX47785" y="connsiteY47785"/>
              </a:cxn>
              <a:cxn ang="0">
                <a:pos x="connsiteX47786" y="connsiteY47786"/>
              </a:cxn>
              <a:cxn ang="0">
                <a:pos x="connsiteX47787" y="connsiteY47787"/>
              </a:cxn>
              <a:cxn ang="0">
                <a:pos x="connsiteX47788" y="connsiteY47788"/>
              </a:cxn>
              <a:cxn ang="0">
                <a:pos x="connsiteX47789" y="connsiteY47789"/>
              </a:cxn>
              <a:cxn ang="0">
                <a:pos x="connsiteX47790" y="connsiteY47790"/>
              </a:cxn>
              <a:cxn ang="0">
                <a:pos x="connsiteX47791" y="connsiteY47791"/>
              </a:cxn>
              <a:cxn ang="0">
                <a:pos x="connsiteX47792" y="connsiteY47792"/>
              </a:cxn>
              <a:cxn ang="0">
                <a:pos x="connsiteX47793" y="connsiteY47793"/>
              </a:cxn>
              <a:cxn ang="0">
                <a:pos x="connsiteX47794" y="connsiteY47794"/>
              </a:cxn>
              <a:cxn ang="0">
                <a:pos x="connsiteX47795" y="connsiteY47795"/>
              </a:cxn>
              <a:cxn ang="0">
                <a:pos x="connsiteX47796" y="connsiteY47796"/>
              </a:cxn>
              <a:cxn ang="0">
                <a:pos x="connsiteX47797" y="connsiteY47797"/>
              </a:cxn>
              <a:cxn ang="0">
                <a:pos x="connsiteX47798" y="connsiteY47798"/>
              </a:cxn>
              <a:cxn ang="0">
                <a:pos x="connsiteX47799" y="connsiteY47799"/>
              </a:cxn>
              <a:cxn ang="0">
                <a:pos x="connsiteX47800" y="connsiteY47800"/>
              </a:cxn>
              <a:cxn ang="0">
                <a:pos x="connsiteX47801" y="connsiteY47801"/>
              </a:cxn>
              <a:cxn ang="0">
                <a:pos x="connsiteX47802" y="connsiteY47802"/>
              </a:cxn>
              <a:cxn ang="0">
                <a:pos x="connsiteX47803" y="connsiteY47803"/>
              </a:cxn>
              <a:cxn ang="0">
                <a:pos x="connsiteX47804" y="connsiteY47804"/>
              </a:cxn>
              <a:cxn ang="0">
                <a:pos x="connsiteX47805" y="connsiteY47805"/>
              </a:cxn>
              <a:cxn ang="0">
                <a:pos x="connsiteX47806" y="connsiteY47806"/>
              </a:cxn>
              <a:cxn ang="0">
                <a:pos x="connsiteX47807" y="connsiteY47807"/>
              </a:cxn>
              <a:cxn ang="0">
                <a:pos x="connsiteX47808" y="connsiteY47808"/>
              </a:cxn>
              <a:cxn ang="0">
                <a:pos x="connsiteX47809" y="connsiteY47809"/>
              </a:cxn>
              <a:cxn ang="0">
                <a:pos x="connsiteX47810" y="connsiteY47810"/>
              </a:cxn>
              <a:cxn ang="0">
                <a:pos x="connsiteX47811" y="connsiteY47811"/>
              </a:cxn>
              <a:cxn ang="0">
                <a:pos x="connsiteX47812" y="connsiteY47812"/>
              </a:cxn>
              <a:cxn ang="0">
                <a:pos x="connsiteX47813" y="connsiteY47813"/>
              </a:cxn>
              <a:cxn ang="0">
                <a:pos x="connsiteX47814" y="connsiteY47814"/>
              </a:cxn>
              <a:cxn ang="0">
                <a:pos x="connsiteX47815" y="connsiteY47815"/>
              </a:cxn>
              <a:cxn ang="0">
                <a:pos x="connsiteX47816" y="connsiteY47816"/>
              </a:cxn>
              <a:cxn ang="0">
                <a:pos x="connsiteX47817" y="connsiteY47817"/>
              </a:cxn>
              <a:cxn ang="0">
                <a:pos x="connsiteX47818" y="connsiteY47818"/>
              </a:cxn>
              <a:cxn ang="0">
                <a:pos x="connsiteX47819" y="connsiteY47819"/>
              </a:cxn>
              <a:cxn ang="0">
                <a:pos x="connsiteX47820" y="connsiteY47820"/>
              </a:cxn>
              <a:cxn ang="0">
                <a:pos x="connsiteX47821" y="connsiteY47821"/>
              </a:cxn>
              <a:cxn ang="0">
                <a:pos x="connsiteX47822" y="connsiteY47822"/>
              </a:cxn>
              <a:cxn ang="0">
                <a:pos x="connsiteX47823" y="connsiteY47823"/>
              </a:cxn>
              <a:cxn ang="0">
                <a:pos x="connsiteX47824" y="connsiteY47824"/>
              </a:cxn>
              <a:cxn ang="0">
                <a:pos x="connsiteX47825" y="connsiteY47825"/>
              </a:cxn>
              <a:cxn ang="0">
                <a:pos x="connsiteX47826" y="connsiteY47826"/>
              </a:cxn>
              <a:cxn ang="0">
                <a:pos x="connsiteX47827" y="connsiteY47827"/>
              </a:cxn>
              <a:cxn ang="0">
                <a:pos x="connsiteX47828" y="connsiteY47828"/>
              </a:cxn>
              <a:cxn ang="0">
                <a:pos x="connsiteX47829" y="connsiteY47829"/>
              </a:cxn>
              <a:cxn ang="0">
                <a:pos x="connsiteX47830" y="connsiteY47830"/>
              </a:cxn>
              <a:cxn ang="0">
                <a:pos x="connsiteX47831" y="connsiteY47831"/>
              </a:cxn>
              <a:cxn ang="0">
                <a:pos x="connsiteX47832" y="connsiteY47832"/>
              </a:cxn>
              <a:cxn ang="0">
                <a:pos x="connsiteX47833" y="connsiteY47833"/>
              </a:cxn>
              <a:cxn ang="0">
                <a:pos x="connsiteX47834" y="connsiteY47834"/>
              </a:cxn>
              <a:cxn ang="0">
                <a:pos x="connsiteX47835" y="connsiteY47835"/>
              </a:cxn>
              <a:cxn ang="0">
                <a:pos x="connsiteX47836" y="connsiteY47836"/>
              </a:cxn>
              <a:cxn ang="0">
                <a:pos x="connsiteX47837" y="connsiteY47837"/>
              </a:cxn>
              <a:cxn ang="0">
                <a:pos x="connsiteX47838" y="connsiteY47838"/>
              </a:cxn>
              <a:cxn ang="0">
                <a:pos x="connsiteX47839" y="connsiteY47839"/>
              </a:cxn>
              <a:cxn ang="0">
                <a:pos x="connsiteX47840" y="connsiteY47840"/>
              </a:cxn>
              <a:cxn ang="0">
                <a:pos x="connsiteX47841" y="connsiteY47841"/>
              </a:cxn>
              <a:cxn ang="0">
                <a:pos x="connsiteX47842" y="connsiteY47842"/>
              </a:cxn>
              <a:cxn ang="0">
                <a:pos x="connsiteX47843" y="connsiteY47843"/>
              </a:cxn>
              <a:cxn ang="0">
                <a:pos x="connsiteX47844" y="connsiteY47844"/>
              </a:cxn>
              <a:cxn ang="0">
                <a:pos x="connsiteX47845" y="connsiteY47845"/>
              </a:cxn>
              <a:cxn ang="0">
                <a:pos x="connsiteX47846" y="connsiteY47846"/>
              </a:cxn>
              <a:cxn ang="0">
                <a:pos x="connsiteX47847" y="connsiteY47847"/>
              </a:cxn>
              <a:cxn ang="0">
                <a:pos x="connsiteX47848" y="connsiteY47848"/>
              </a:cxn>
              <a:cxn ang="0">
                <a:pos x="connsiteX47849" y="connsiteY47849"/>
              </a:cxn>
              <a:cxn ang="0">
                <a:pos x="connsiteX47850" y="connsiteY47850"/>
              </a:cxn>
              <a:cxn ang="0">
                <a:pos x="connsiteX47851" y="connsiteY47851"/>
              </a:cxn>
              <a:cxn ang="0">
                <a:pos x="connsiteX47852" y="connsiteY47852"/>
              </a:cxn>
              <a:cxn ang="0">
                <a:pos x="connsiteX47853" y="connsiteY47853"/>
              </a:cxn>
              <a:cxn ang="0">
                <a:pos x="connsiteX47854" y="connsiteY47854"/>
              </a:cxn>
              <a:cxn ang="0">
                <a:pos x="connsiteX47855" y="connsiteY47855"/>
              </a:cxn>
              <a:cxn ang="0">
                <a:pos x="connsiteX47856" y="connsiteY47856"/>
              </a:cxn>
              <a:cxn ang="0">
                <a:pos x="connsiteX47857" y="connsiteY47857"/>
              </a:cxn>
              <a:cxn ang="0">
                <a:pos x="connsiteX47858" y="connsiteY47858"/>
              </a:cxn>
              <a:cxn ang="0">
                <a:pos x="connsiteX47859" y="connsiteY47859"/>
              </a:cxn>
              <a:cxn ang="0">
                <a:pos x="connsiteX47860" y="connsiteY47860"/>
              </a:cxn>
              <a:cxn ang="0">
                <a:pos x="connsiteX47861" y="connsiteY47861"/>
              </a:cxn>
              <a:cxn ang="0">
                <a:pos x="connsiteX47862" y="connsiteY47862"/>
              </a:cxn>
              <a:cxn ang="0">
                <a:pos x="connsiteX47863" y="connsiteY47863"/>
              </a:cxn>
              <a:cxn ang="0">
                <a:pos x="connsiteX47864" y="connsiteY47864"/>
              </a:cxn>
              <a:cxn ang="0">
                <a:pos x="connsiteX47865" y="connsiteY47865"/>
              </a:cxn>
              <a:cxn ang="0">
                <a:pos x="connsiteX47866" y="connsiteY47866"/>
              </a:cxn>
              <a:cxn ang="0">
                <a:pos x="connsiteX47867" y="connsiteY47867"/>
              </a:cxn>
              <a:cxn ang="0">
                <a:pos x="connsiteX47868" y="connsiteY47868"/>
              </a:cxn>
              <a:cxn ang="0">
                <a:pos x="connsiteX47869" y="connsiteY47869"/>
              </a:cxn>
              <a:cxn ang="0">
                <a:pos x="connsiteX47870" y="connsiteY47870"/>
              </a:cxn>
              <a:cxn ang="0">
                <a:pos x="connsiteX47871" y="connsiteY47871"/>
              </a:cxn>
              <a:cxn ang="0">
                <a:pos x="connsiteX47872" y="connsiteY47872"/>
              </a:cxn>
              <a:cxn ang="0">
                <a:pos x="connsiteX47873" y="connsiteY47873"/>
              </a:cxn>
              <a:cxn ang="0">
                <a:pos x="connsiteX47874" y="connsiteY47874"/>
              </a:cxn>
              <a:cxn ang="0">
                <a:pos x="connsiteX47875" y="connsiteY47875"/>
              </a:cxn>
              <a:cxn ang="0">
                <a:pos x="connsiteX47876" y="connsiteY47876"/>
              </a:cxn>
              <a:cxn ang="0">
                <a:pos x="connsiteX47877" y="connsiteY47877"/>
              </a:cxn>
              <a:cxn ang="0">
                <a:pos x="connsiteX47878" y="connsiteY47878"/>
              </a:cxn>
              <a:cxn ang="0">
                <a:pos x="connsiteX47879" y="connsiteY47879"/>
              </a:cxn>
              <a:cxn ang="0">
                <a:pos x="connsiteX47880" y="connsiteY47880"/>
              </a:cxn>
              <a:cxn ang="0">
                <a:pos x="connsiteX47881" y="connsiteY47881"/>
              </a:cxn>
              <a:cxn ang="0">
                <a:pos x="connsiteX47882" y="connsiteY47882"/>
              </a:cxn>
              <a:cxn ang="0">
                <a:pos x="connsiteX47883" y="connsiteY47883"/>
              </a:cxn>
              <a:cxn ang="0">
                <a:pos x="connsiteX47884" y="connsiteY47884"/>
              </a:cxn>
              <a:cxn ang="0">
                <a:pos x="connsiteX47885" y="connsiteY47885"/>
              </a:cxn>
              <a:cxn ang="0">
                <a:pos x="connsiteX47886" y="connsiteY47886"/>
              </a:cxn>
              <a:cxn ang="0">
                <a:pos x="connsiteX47887" y="connsiteY47887"/>
              </a:cxn>
              <a:cxn ang="0">
                <a:pos x="connsiteX47888" y="connsiteY47888"/>
              </a:cxn>
              <a:cxn ang="0">
                <a:pos x="connsiteX47889" y="connsiteY47889"/>
              </a:cxn>
              <a:cxn ang="0">
                <a:pos x="connsiteX47890" y="connsiteY47890"/>
              </a:cxn>
              <a:cxn ang="0">
                <a:pos x="connsiteX47891" y="connsiteY47891"/>
              </a:cxn>
              <a:cxn ang="0">
                <a:pos x="connsiteX47892" y="connsiteY47892"/>
              </a:cxn>
              <a:cxn ang="0">
                <a:pos x="connsiteX47893" y="connsiteY47893"/>
              </a:cxn>
              <a:cxn ang="0">
                <a:pos x="connsiteX47894" y="connsiteY47894"/>
              </a:cxn>
              <a:cxn ang="0">
                <a:pos x="connsiteX47895" y="connsiteY47895"/>
              </a:cxn>
              <a:cxn ang="0">
                <a:pos x="connsiteX47896" y="connsiteY47896"/>
              </a:cxn>
              <a:cxn ang="0">
                <a:pos x="connsiteX47897" y="connsiteY47897"/>
              </a:cxn>
              <a:cxn ang="0">
                <a:pos x="connsiteX47898" y="connsiteY47898"/>
              </a:cxn>
              <a:cxn ang="0">
                <a:pos x="connsiteX47899" y="connsiteY47899"/>
              </a:cxn>
              <a:cxn ang="0">
                <a:pos x="connsiteX47900" y="connsiteY47900"/>
              </a:cxn>
              <a:cxn ang="0">
                <a:pos x="connsiteX47901" y="connsiteY47901"/>
              </a:cxn>
              <a:cxn ang="0">
                <a:pos x="connsiteX47902" y="connsiteY47902"/>
              </a:cxn>
              <a:cxn ang="0">
                <a:pos x="connsiteX47903" y="connsiteY47903"/>
              </a:cxn>
              <a:cxn ang="0">
                <a:pos x="connsiteX47904" y="connsiteY47904"/>
              </a:cxn>
              <a:cxn ang="0">
                <a:pos x="connsiteX47905" y="connsiteY47905"/>
              </a:cxn>
              <a:cxn ang="0">
                <a:pos x="connsiteX47906" y="connsiteY47906"/>
              </a:cxn>
              <a:cxn ang="0">
                <a:pos x="connsiteX47907" y="connsiteY47907"/>
              </a:cxn>
              <a:cxn ang="0">
                <a:pos x="connsiteX47908" y="connsiteY47908"/>
              </a:cxn>
              <a:cxn ang="0">
                <a:pos x="connsiteX47909" y="connsiteY47909"/>
              </a:cxn>
              <a:cxn ang="0">
                <a:pos x="connsiteX47910" y="connsiteY47910"/>
              </a:cxn>
              <a:cxn ang="0">
                <a:pos x="connsiteX47911" y="connsiteY47911"/>
              </a:cxn>
              <a:cxn ang="0">
                <a:pos x="connsiteX47912" y="connsiteY47912"/>
              </a:cxn>
              <a:cxn ang="0">
                <a:pos x="connsiteX47913" y="connsiteY47913"/>
              </a:cxn>
              <a:cxn ang="0">
                <a:pos x="connsiteX47914" y="connsiteY47914"/>
              </a:cxn>
              <a:cxn ang="0">
                <a:pos x="connsiteX47915" y="connsiteY47915"/>
              </a:cxn>
              <a:cxn ang="0">
                <a:pos x="connsiteX47916" y="connsiteY47916"/>
              </a:cxn>
              <a:cxn ang="0">
                <a:pos x="connsiteX47917" y="connsiteY47917"/>
              </a:cxn>
              <a:cxn ang="0">
                <a:pos x="connsiteX47918" y="connsiteY47918"/>
              </a:cxn>
              <a:cxn ang="0">
                <a:pos x="connsiteX47919" y="connsiteY47919"/>
              </a:cxn>
              <a:cxn ang="0">
                <a:pos x="connsiteX47920" y="connsiteY47920"/>
              </a:cxn>
              <a:cxn ang="0">
                <a:pos x="connsiteX47921" y="connsiteY47921"/>
              </a:cxn>
              <a:cxn ang="0">
                <a:pos x="connsiteX47922" y="connsiteY47922"/>
              </a:cxn>
              <a:cxn ang="0">
                <a:pos x="connsiteX47923" y="connsiteY47923"/>
              </a:cxn>
              <a:cxn ang="0">
                <a:pos x="connsiteX47924" y="connsiteY47924"/>
              </a:cxn>
              <a:cxn ang="0">
                <a:pos x="connsiteX47925" y="connsiteY47925"/>
              </a:cxn>
              <a:cxn ang="0">
                <a:pos x="connsiteX47926" y="connsiteY47926"/>
              </a:cxn>
              <a:cxn ang="0">
                <a:pos x="connsiteX47927" y="connsiteY47927"/>
              </a:cxn>
              <a:cxn ang="0">
                <a:pos x="connsiteX47928" y="connsiteY47928"/>
              </a:cxn>
              <a:cxn ang="0">
                <a:pos x="connsiteX47929" y="connsiteY47929"/>
              </a:cxn>
              <a:cxn ang="0">
                <a:pos x="connsiteX47930" y="connsiteY47930"/>
              </a:cxn>
              <a:cxn ang="0">
                <a:pos x="connsiteX47931" y="connsiteY47931"/>
              </a:cxn>
              <a:cxn ang="0">
                <a:pos x="connsiteX47932" y="connsiteY47932"/>
              </a:cxn>
              <a:cxn ang="0">
                <a:pos x="connsiteX47933" y="connsiteY47933"/>
              </a:cxn>
              <a:cxn ang="0">
                <a:pos x="connsiteX47934" y="connsiteY47934"/>
              </a:cxn>
              <a:cxn ang="0">
                <a:pos x="connsiteX47935" y="connsiteY47935"/>
              </a:cxn>
              <a:cxn ang="0">
                <a:pos x="connsiteX47936" y="connsiteY47936"/>
              </a:cxn>
              <a:cxn ang="0">
                <a:pos x="connsiteX47937" y="connsiteY47937"/>
              </a:cxn>
              <a:cxn ang="0">
                <a:pos x="connsiteX47938" y="connsiteY47938"/>
              </a:cxn>
              <a:cxn ang="0">
                <a:pos x="connsiteX47939" y="connsiteY47939"/>
              </a:cxn>
              <a:cxn ang="0">
                <a:pos x="connsiteX47940" y="connsiteY47940"/>
              </a:cxn>
              <a:cxn ang="0">
                <a:pos x="connsiteX47941" y="connsiteY47941"/>
              </a:cxn>
              <a:cxn ang="0">
                <a:pos x="connsiteX47942" y="connsiteY47942"/>
              </a:cxn>
              <a:cxn ang="0">
                <a:pos x="connsiteX47943" y="connsiteY47943"/>
              </a:cxn>
              <a:cxn ang="0">
                <a:pos x="connsiteX47944" y="connsiteY47944"/>
              </a:cxn>
              <a:cxn ang="0">
                <a:pos x="connsiteX47945" y="connsiteY47945"/>
              </a:cxn>
              <a:cxn ang="0">
                <a:pos x="connsiteX47946" y="connsiteY47946"/>
              </a:cxn>
              <a:cxn ang="0">
                <a:pos x="connsiteX47947" y="connsiteY47947"/>
              </a:cxn>
              <a:cxn ang="0">
                <a:pos x="connsiteX47948" y="connsiteY47948"/>
              </a:cxn>
              <a:cxn ang="0">
                <a:pos x="connsiteX47949" y="connsiteY47949"/>
              </a:cxn>
              <a:cxn ang="0">
                <a:pos x="connsiteX47950" y="connsiteY47950"/>
              </a:cxn>
              <a:cxn ang="0">
                <a:pos x="connsiteX47951" y="connsiteY47951"/>
              </a:cxn>
              <a:cxn ang="0">
                <a:pos x="connsiteX47952" y="connsiteY47952"/>
              </a:cxn>
              <a:cxn ang="0">
                <a:pos x="connsiteX47953" y="connsiteY47953"/>
              </a:cxn>
              <a:cxn ang="0">
                <a:pos x="connsiteX47954" y="connsiteY47954"/>
              </a:cxn>
              <a:cxn ang="0">
                <a:pos x="connsiteX47955" y="connsiteY47955"/>
              </a:cxn>
              <a:cxn ang="0">
                <a:pos x="connsiteX47956" y="connsiteY47956"/>
              </a:cxn>
              <a:cxn ang="0">
                <a:pos x="connsiteX47957" y="connsiteY47957"/>
              </a:cxn>
              <a:cxn ang="0">
                <a:pos x="connsiteX47958" y="connsiteY47958"/>
              </a:cxn>
              <a:cxn ang="0">
                <a:pos x="connsiteX47959" y="connsiteY47959"/>
              </a:cxn>
              <a:cxn ang="0">
                <a:pos x="connsiteX47960" y="connsiteY47960"/>
              </a:cxn>
              <a:cxn ang="0">
                <a:pos x="connsiteX47961" y="connsiteY47961"/>
              </a:cxn>
              <a:cxn ang="0">
                <a:pos x="connsiteX47962" y="connsiteY47962"/>
              </a:cxn>
              <a:cxn ang="0">
                <a:pos x="connsiteX47963" y="connsiteY47963"/>
              </a:cxn>
              <a:cxn ang="0">
                <a:pos x="connsiteX47964" y="connsiteY47964"/>
              </a:cxn>
              <a:cxn ang="0">
                <a:pos x="connsiteX47965" y="connsiteY47965"/>
              </a:cxn>
              <a:cxn ang="0">
                <a:pos x="connsiteX47966" y="connsiteY47966"/>
              </a:cxn>
              <a:cxn ang="0">
                <a:pos x="connsiteX47967" y="connsiteY47967"/>
              </a:cxn>
              <a:cxn ang="0">
                <a:pos x="connsiteX47968" y="connsiteY47968"/>
              </a:cxn>
              <a:cxn ang="0">
                <a:pos x="connsiteX47969" y="connsiteY47969"/>
              </a:cxn>
              <a:cxn ang="0">
                <a:pos x="connsiteX47970" y="connsiteY47970"/>
              </a:cxn>
              <a:cxn ang="0">
                <a:pos x="connsiteX47971" y="connsiteY47971"/>
              </a:cxn>
              <a:cxn ang="0">
                <a:pos x="connsiteX47972" y="connsiteY47972"/>
              </a:cxn>
              <a:cxn ang="0">
                <a:pos x="connsiteX47973" y="connsiteY47973"/>
              </a:cxn>
              <a:cxn ang="0">
                <a:pos x="connsiteX47974" y="connsiteY47974"/>
              </a:cxn>
              <a:cxn ang="0">
                <a:pos x="connsiteX47975" y="connsiteY47975"/>
              </a:cxn>
              <a:cxn ang="0">
                <a:pos x="connsiteX47976" y="connsiteY47976"/>
              </a:cxn>
              <a:cxn ang="0">
                <a:pos x="connsiteX47977" y="connsiteY47977"/>
              </a:cxn>
              <a:cxn ang="0">
                <a:pos x="connsiteX47978" y="connsiteY47978"/>
              </a:cxn>
              <a:cxn ang="0">
                <a:pos x="connsiteX47979" y="connsiteY47979"/>
              </a:cxn>
              <a:cxn ang="0">
                <a:pos x="connsiteX47980" y="connsiteY47980"/>
              </a:cxn>
              <a:cxn ang="0">
                <a:pos x="connsiteX47981" y="connsiteY47981"/>
              </a:cxn>
              <a:cxn ang="0">
                <a:pos x="connsiteX47982" y="connsiteY47982"/>
              </a:cxn>
              <a:cxn ang="0">
                <a:pos x="connsiteX47983" y="connsiteY47983"/>
              </a:cxn>
              <a:cxn ang="0">
                <a:pos x="connsiteX47984" y="connsiteY47984"/>
              </a:cxn>
              <a:cxn ang="0">
                <a:pos x="connsiteX47985" y="connsiteY47985"/>
              </a:cxn>
              <a:cxn ang="0">
                <a:pos x="connsiteX47986" y="connsiteY47986"/>
              </a:cxn>
              <a:cxn ang="0">
                <a:pos x="connsiteX47987" y="connsiteY47987"/>
              </a:cxn>
              <a:cxn ang="0">
                <a:pos x="connsiteX47988" y="connsiteY47988"/>
              </a:cxn>
              <a:cxn ang="0">
                <a:pos x="connsiteX47989" y="connsiteY47989"/>
              </a:cxn>
              <a:cxn ang="0">
                <a:pos x="connsiteX47990" y="connsiteY47990"/>
              </a:cxn>
              <a:cxn ang="0">
                <a:pos x="connsiteX47991" y="connsiteY47991"/>
              </a:cxn>
              <a:cxn ang="0">
                <a:pos x="connsiteX47992" y="connsiteY47992"/>
              </a:cxn>
              <a:cxn ang="0">
                <a:pos x="connsiteX47993" y="connsiteY47993"/>
              </a:cxn>
              <a:cxn ang="0">
                <a:pos x="connsiteX47994" y="connsiteY47994"/>
              </a:cxn>
              <a:cxn ang="0">
                <a:pos x="connsiteX47995" y="connsiteY47995"/>
              </a:cxn>
              <a:cxn ang="0">
                <a:pos x="connsiteX47996" y="connsiteY47996"/>
              </a:cxn>
              <a:cxn ang="0">
                <a:pos x="connsiteX47997" y="connsiteY47997"/>
              </a:cxn>
              <a:cxn ang="0">
                <a:pos x="connsiteX47998" y="connsiteY47998"/>
              </a:cxn>
              <a:cxn ang="0">
                <a:pos x="connsiteX47999" y="connsiteY47999"/>
              </a:cxn>
              <a:cxn ang="0">
                <a:pos x="connsiteX48000" y="connsiteY48000"/>
              </a:cxn>
              <a:cxn ang="0">
                <a:pos x="connsiteX48001" y="connsiteY48001"/>
              </a:cxn>
              <a:cxn ang="0">
                <a:pos x="connsiteX48002" y="connsiteY48002"/>
              </a:cxn>
              <a:cxn ang="0">
                <a:pos x="connsiteX48003" y="connsiteY48003"/>
              </a:cxn>
              <a:cxn ang="0">
                <a:pos x="connsiteX48004" y="connsiteY48004"/>
              </a:cxn>
              <a:cxn ang="0">
                <a:pos x="connsiteX48005" y="connsiteY48005"/>
              </a:cxn>
              <a:cxn ang="0">
                <a:pos x="connsiteX48006" y="connsiteY48006"/>
              </a:cxn>
              <a:cxn ang="0">
                <a:pos x="connsiteX48007" y="connsiteY48007"/>
              </a:cxn>
              <a:cxn ang="0">
                <a:pos x="connsiteX48008" y="connsiteY48008"/>
              </a:cxn>
              <a:cxn ang="0">
                <a:pos x="connsiteX48009" y="connsiteY48009"/>
              </a:cxn>
              <a:cxn ang="0">
                <a:pos x="connsiteX48010" y="connsiteY48010"/>
              </a:cxn>
              <a:cxn ang="0">
                <a:pos x="connsiteX48011" y="connsiteY48011"/>
              </a:cxn>
              <a:cxn ang="0">
                <a:pos x="connsiteX48012" y="connsiteY48012"/>
              </a:cxn>
              <a:cxn ang="0">
                <a:pos x="connsiteX48013" y="connsiteY48013"/>
              </a:cxn>
              <a:cxn ang="0">
                <a:pos x="connsiteX48014" y="connsiteY48014"/>
              </a:cxn>
              <a:cxn ang="0">
                <a:pos x="connsiteX48015" y="connsiteY48015"/>
              </a:cxn>
              <a:cxn ang="0">
                <a:pos x="connsiteX48016" y="connsiteY48016"/>
              </a:cxn>
              <a:cxn ang="0">
                <a:pos x="connsiteX48017" y="connsiteY48017"/>
              </a:cxn>
              <a:cxn ang="0">
                <a:pos x="connsiteX48018" y="connsiteY48018"/>
              </a:cxn>
              <a:cxn ang="0">
                <a:pos x="connsiteX48019" y="connsiteY48019"/>
              </a:cxn>
              <a:cxn ang="0">
                <a:pos x="connsiteX48020" y="connsiteY48020"/>
              </a:cxn>
              <a:cxn ang="0">
                <a:pos x="connsiteX48021" y="connsiteY48021"/>
              </a:cxn>
              <a:cxn ang="0">
                <a:pos x="connsiteX48022" y="connsiteY48022"/>
              </a:cxn>
              <a:cxn ang="0">
                <a:pos x="connsiteX48023" y="connsiteY48023"/>
              </a:cxn>
              <a:cxn ang="0">
                <a:pos x="connsiteX48024" y="connsiteY48024"/>
              </a:cxn>
              <a:cxn ang="0">
                <a:pos x="connsiteX48025" y="connsiteY48025"/>
              </a:cxn>
              <a:cxn ang="0">
                <a:pos x="connsiteX48026" y="connsiteY48026"/>
              </a:cxn>
              <a:cxn ang="0">
                <a:pos x="connsiteX48027" y="connsiteY48027"/>
              </a:cxn>
              <a:cxn ang="0">
                <a:pos x="connsiteX48028" y="connsiteY48028"/>
              </a:cxn>
              <a:cxn ang="0">
                <a:pos x="connsiteX48029" y="connsiteY48029"/>
              </a:cxn>
              <a:cxn ang="0">
                <a:pos x="connsiteX48030" y="connsiteY48030"/>
              </a:cxn>
              <a:cxn ang="0">
                <a:pos x="connsiteX48031" y="connsiteY48031"/>
              </a:cxn>
              <a:cxn ang="0">
                <a:pos x="connsiteX48032" y="connsiteY48032"/>
              </a:cxn>
              <a:cxn ang="0">
                <a:pos x="connsiteX48033" y="connsiteY48033"/>
              </a:cxn>
              <a:cxn ang="0">
                <a:pos x="connsiteX48034" y="connsiteY48034"/>
              </a:cxn>
              <a:cxn ang="0">
                <a:pos x="connsiteX48035" y="connsiteY48035"/>
              </a:cxn>
              <a:cxn ang="0">
                <a:pos x="connsiteX48036" y="connsiteY48036"/>
              </a:cxn>
              <a:cxn ang="0">
                <a:pos x="connsiteX48037" y="connsiteY48037"/>
              </a:cxn>
              <a:cxn ang="0">
                <a:pos x="connsiteX48038" y="connsiteY48038"/>
              </a:cxn>
              <a:cxn ang="0">
                <a:pos x="connsiteX48039" y="connsiteY48039"/>
              </a:cxn>
              <a:cxn ang="0">
                <a:pos x="connsiteX48040" y="connsiteY48040"/>
              </a:cxn>
              <a:cxn ang="0">
                <a:pos x="connsiteX48041" y="connsiteY48041"/>
              </a:cxn>
              <a:cxn ang="0">
                <a:pos x="connsiteX48042" y="connsiteY48042"/>
              </a:cxn>
              <a:cxn ang="0">
                <a:pos x="connsiteX48043" y="connsiteY48043"/>
              </a:cxn>
              <a:cxn ang="0">
                <a:pos x="connsiteX48044" y="connsiteY48044"/>
              </a:cxn>
              <a:cxn ang="0">
                <a:pos x="connsiteX48045" y="connsiteY48045"/>
              </a:cxn>
              <a:cxn ang="0">
                <a:pos x="connsiteX48046" y="connsiteY48046"/>
              </a:cxn>
              <a:cxn ang="0">
                <a:pos x="connsiteX48047" y="connsiteY48047"/>
              </a:cxn>
              <a:cxn ang="0">
                <a:pos x="connsiteX48048" y="connsiteY48048"/>
              </a:cxn>
              <a:cxn ang="0">
                <a:pos x="connsiteX48049" y="connsiteY48049"/>
              </a:cxn>
              <a:cxn ang="0">
                <a:pos x="connsiteX48050" y="connsiteY48050"/>
              </a:cxn>
              <a:cxn ang="0">
                <a:pos x="connsiteX48051" y="connsiteY48051"/>
              </a:cxn>
              <a:cxn ang="0">
                <a:pos x="connsiteX48052" y="connsiteY48052"/>
              </a:cxn>
              <a:cxn ang="0">
                <a:pos x="connsiteX48053" y="connsiteY48053"/>
              </a:cxn>
              <a:cxn ang="0">
                <a:pos x="connsiteX48054" y="connsiteY48054"/>
              </a:cxn>
              <a:cxn ang="0">
                <a:pos x="connsiteX48055" y="connsiteY48055"/>
              </a:cxn>
              <a:cxn ang="0">
                <a:pos x="connsiteX48056" y="connsiteY48056"/>
              </a:cxn>
              <a:cxn ang="0">
                <a:pos x="connsiteX48057" y="connsiteY48057"/>
              </a:cxn>
              <a:cxn ang="0">
                <a:pos x="connsiteX48058" y="connsiteY48058"/>
              </a:cxn>
              <a:cxn ang="0">
                <a:pos x="connsiteX48059" y="connsiteY48059"/>
              </a:cxn>
              <a:cxn ang="0">
                <a:pos x="connsiteX48060" y="connsiteY48060"/>
              </a:cxn>
              <a:cxn ang="0">
                <a:pos x="connsiteX48061" y="connsiteY48061"/>
              </a:cxn>
              <a:cxn ang="0">
                <a:pos x="connsiteX48062" y="connsiteY48062"/>
              </a:cxn>
              <a:cxn ang="0">
                <a:pos x="connsiteX48063" y="connsiteY48063"/>
              </a:cxn>
              <a:cxn ang="0">
                <a:pos x="connsiteX48064" y="connsiteY48064"/>
              </a:cxn>
              <a:cxn ang="0">
                <a:pos x="connsiteX48065" y="connsiteY48065"/>
              </a:cxn>
              <a:cxn ang="0">
                <a:pos x="connsiteX48066" y="connsiteY48066"/>
              </a:cxn>
              <a:cxn ang="0">
                <a:pos x="connsiteX48067" y="connsiteY48067"/>
              </a:cxn>
              <a:cxn ang="0">
                <a:pos x="connsiteX48068" y="connsiteY48068"/>
              </a:cxn>
              <a:cxn ang="0">
                <a:pos x="connsiteX48069" y="connsiteY48069"/>
              </a:cxn>
              <a:cxn ang="0">
                <a:pos x="connsiteX48070" y="connsiteY48070"/>
              </a:cxn>
              <a:cxn ang="0">
                <a:pos x="connsiteX48071" y="connsiteY48071"/>
              </a:cxn>
              <a:cxn ang="0">
                <a:pos x="connsiteX48072" y="connsiteY48072"/>
              </a:cxn>
              <a:cxn ang="0">
                <a:pos x="connsiteX48073" y="connsiteY48073"/>
              </a:cxn>
              <a:cxn ang="0">
                <a:pos x="connsiteX48074" y="connsiteY48074"/>
              </a:cxn>
              <a:cxn ang="0">
                <a:pos x="connsiteX48075" y="connsiteY48075"/>
              </a:cxn>
              <a:cxn ang="0">
                <a:pos x="connsiteX48076" y="connsiteY48076"/>
              </a:cxn>
              <a:cxn ang="0">
                <a:pos x="connsiteX48077" y="connsiteY48077"/>
              </a:cxn>
              <a:cxn ang="0">
                <a:pos x="connsiteX48078" y="connsiteY48078"/>
              </a:cxn>
              <a:cxn ang="0">
                <a:pos x="connsiteX48079" y="connsiteY48079"/>
              </a:cxn>
              <a:cxn ang="0">
                <a:pos x="connsiteX48080" y="connsiteY48080"/>
              </a:cxn>
              <a:cxn ang="0">
                <a:pos x="connsiteX48081" y="connsiteY48081"/>
              </a:cxn>
              <a:cxn ang="0">
                <a:pos x="connsiteX48082" y="connsiteY48082"/>
              </a:cxn>
              <a:cxn ang="0">
                <a:pos x="connsiteX48083" y="connsiteY48083"/>
              </a:cxn>
              <a:cxn ang="0">
                <a:pos x="connsiteX48084" y="connsiteY48084"/>
              </a:cxn>
              <a:cxn ang="0">
                <a:pos x="connsiteX48085" y="connsiteY48085"/>
              </a:cxn>
              <a:cxn ang="0">
                <a:pos x="connsiteX48086" y="connsiteY48086"/>
              </a:cxn>
              <a:cxn ang="0">
                <a:pos x="connsiteX48087" y="connsiteY48087"/>
              </a:cxn>
              <a:cxn ang="0">
                <a:pos x="connsiteX48088" y="connsiteY48088"/>
              </a:cxn>
              <a:cxn ang="0">
                <a:pos x="connsiteX48089" y="connsiteY48089"/>
              </a:cxn>
              <a:cxn ang="0">
                <a:pos x="connsiteX48090" y="connsiteY48090"/>
              </a:cxn>
              <a:cxn ang="0">
                <a:pos x="connsiteX48091" y="connsiteY48091"/>
              </a:cxn>
              <a:cxn ang="0">
                <a:pos x="connsiteX48092" y="connsiteY48092"/>
              </a:cxn>
              <a:cxn ang="0">
                <a:pos x="connsiteX48093" y="connsiteY48093"/>
              </a:cxn>
              <a:cxn ang="0">
                <a:pos x="connsiteX48094" y="connsiteY48094"/>
              </a:cxn>
              <a:cxn ang="0">
                <a:pos x="connsiteX48095" y="connsiteY48095"/>
              </a:cxn>
              <a:cxn ang="0">
                <a:pos x="connsiteX48096" y="connsiteY48096"/>
              </a:cxn>
              <a:cxn ang="0">
                <a:pos x="connsiteX48097" y="connsiteY48097"/>
              </a:cxn>
              <a:cxn ang="0">
                <a:pos x="connsiteX48098" y="connsiteY48098"/>
              </a:cxn>
              <a:cxn ang="0">
                <a:pos x="connsiteX48099" y="connsiteY48099"/>
              </a:cxn>
              <a:cxn ang="0">
                <a:pos x="connsiteX48100" y="connsiteY48100"/>
              </a:cxn>
              <a:cxn ang="0">
                <a:pos x="connsiteX48101" y="connsiteY48101"/>
              </a:cxn>
              <a:cxn ang="0">
                <a:pos x="connsiteX48102" y="connsiteY48102"/>
              </a:cxn>
              <a:cxn ang="0">
                <a:pos x="connsiteX48103" y="connsiteY48103"/>
              </a:cxn>
              <a:cxn ang="0">
                <a:pos x="connsiteX48104" y="connsiteY48104"/>
              </a:cxn>
              <a:cxn ang="0">
                <a:pos x="connsiteX48105" y="connsiteY48105"/>
              </a:cxn>
              <a:cxn ang="0">
                <a:pos x="connsiteX48106" y="connsiteY48106"/>
              </a:cxn>
              <a:cxn ang="0">
                <a:pos x="connsiteX48107" y="connsiteY48107"/>
              </a:cxn>
              <a:cxn ang="0">
                <a:pos x="connsiteX48108" y="connsiteY48108"/>
              </a:cxn>
              <a:cxn ang="0">
                <a:pos x="connsiteX48109" y="connsiteY48109"/>
              </a:cxn>
              <a:cxn ang="0">
                <a:pos x="connsiteX48110" y="connsiteY48110"/>
              </a:cxn>
              <a:cxn ang="0">
                <a:pos x="connsiteX48111" y="connsiteY48111"/>
              </a:cxn>
              <a:cxn ang="0">
                <a:pos x="connsiteX48112" y="connsiteY48112"/>
              </a:cxn>
              <a:cxn ang="0">
                <a:pos x="connsiteX48113" y="connsiteY48113"/>
              </a:cxn>
              <a:cxn ang="0">
                <a:pos x="connsiteX48114" y="connsiteY48114"/>
              </a:cxn>
              <a:cxn ang="0">
                <a:pos x="connsiteX48115" y="connsiteY48115"/>
              </a:cxn>
              <a:cxn ang="0">
                <a:pos x="connsiteX48116" y="connsiteY48116"/>
              </a:cxn>
              <a:cxn ang="0">
                <a:pos x="connsiteX48117" y="connsiteY48117"/>
              </a:cxn>
              <a:cxn ang="0">
                <a:pos x="connsiteX48118" y="connsiteY48118"/>
              </a:cxn>
              <a:cxn ang="0">
                <a:pos x="connsiteX48119" y="connsiteY48119"/>
              </a:cxn>
              <a:cxn ang="0">
                <a:pos x="connsiteX48120" y="connsiteY48120"/>
              </a:cxn>
              <a:cxn ang="0">
                <a:pos x="connsiteX48121" y="connsiteY48121"/>
              </a:cxn>
              <a:cxn ang="0">
                <a:pos x="connsiteX48122" y="connsiteY48122"/>
              </a:cxn>
              <a:cxn ang="0">
                <a:pos x="connsiteX48123" y="connsiteY48123"/>
              </a:cxn>
              <a:cxn ang="0">
                <a:pos x="connsiteX48124" y="connsiteY48124"/>
              </a:cxn>
              <a:cxn ang="0">
                <a:pos x="connsiteX48125" y="connsiteY48125"/>
              </a:cxn>
              <a:cxn ang="0">
                <a:pos x="connsiteX48126" y="connsiteY48126"/>
              </a:cxn>
              <a:cxn ang="0">
                <a:pos x="connsiteX48127" y="connsiteY48127"/>
              </a:cxn>
              <a:cxn ang="0">
                <a:pos x="connsiteX48128" y="connsiteY48128"/>
              </a:cxn>
              <a:cxn ang="0">
                <a:pos x="connsiteX48129" y="connsiteY48129"/>
              </a:cxn>
              <a:cxn ang="0">
                <a:pos x="connsiteX48130" y="connsiteY48130"/>
              </a:cxn>
              <a:cxn ang="0">
                <a:pos x="connsiteX48131" y="connsiteY48131"/>
              </a:cxn>
              <a:cxn ang="0">
                <a:pos x="connsiteX48132" y="connsiteY48132"/>
              </a:cxn>
              <a:cxn ang="0">
                <a:pos x="connsiteX48133" y="connsiteY48133"/>
              </a:cxn>
              <a:cxn ang="0">
                <a:pos x="connsiteX48134" y="connsiteY48134"/>
              </a:cxn>
              <a:cxn ang="0">
                <a:pos x="connsiteX48135" y="connsiteY48135"/>
              </a:cxn>
              <a:cxn ang="0">
                <a:pos x="connsiteX48136" y="connsiteY48136"/>
              </a:cxn>
              <a:cxn ang="0">
                <a:pos x="connsiteX48137" y="connsiteY48137"/>
              </a:cxn>
              <a:cxn ang="0">
                <a:pos x="connsiteX48138" y="connsiteY48138"/>
              </a:cxn>
              <a:cxn ang="0">
                <a:pos x="connsiteX48139" y="connsiteY48139"/>
              </a:cxn>
              <a:cxn ang="0">
                <a:pos x="connsiteX48140" y="connsiteY48140"/>
              </a:cxn>
              <a:cxn ang="0">
                <a:pos x="connsiteX48141" y="connsiteY48141"/>
              </a:cxn>
              <a:cxn ang="0">
                <a:pos x="connsiteX48142" y="connsiteY48142"/>
              </a:cxn>
              <a:cxn ang="0">
                <a:pos x="connsiteX48143" y="connsiteY48143"/>
              </a:cxn>
              <a:cxn ang="0">
                <a:pos x="connsiteX48144" y="connsiteY48144"/>
              </a:cxn>
              <a:cxn ang="0">
                <a:pos x="connsiteX48145" y="connsiteY48145"/>
              </a:cxn>
              <a:cxn ang="0">
                <a:pos x="connsiteX48146" y="connsiteY48146"/>
              </a:cxn>
              <a:cxn ang="0">
                <a:pos x="connsiteX48147" y="connsiteY48147"/>
              </a:cxn>
              <a:cxn ang="0">
                <a:pos x="connsiteX48148" y="connsiteY48148"/>
              </a:cxn>
              <a:cxn ang="0">
                <a:pos x="connsiteX48149" y="connsiteY48149"/>
              </a:cxn>
              <a:cxn ang="0">
                <a:pos x="connsiteX48150" y="connsiteY48150"/>
              </a:cxn>
              <a:cxn ang="0">
                <a:pos x="connsiteX48151" y="connsiteY48151"/>
              </a:cxn>
              <a:cxn ang="0">
                <a:pos x="connsiteX48152" y="connsiteY48152"/>
              </a:cxn>
              <a:cxn ang="0">
                <a:pos x="connsiteX48153" y="connsiteY48153"/>
              </a:cxn>
              <a:cxn ang="0">
                <a:pos x="connsiteX48154" y="connsiteY48154"/>
              </a:cxn>
              <a:cxn ang="0">
                <a:pos x="connsiteX48155" y="connsiteY48155"/>
              </a:cxn>
              <a:cxn ang="0">
                <a:pos x="connsiteX48156" y="connsiteY48156"/>
              </a:cxn>
              <a:cxn ang="0">
                <a:pos x="connsiteX48157" y="connsiteY48157"/>
              </a:cxn>
              <a:cxn ang="0">
                <a:pos x="connsiteX48158" y="connsiteY48158"/>
              </a:cxn>
              <a:cxn ang="0">
                <a:pos x="connsiteX48159" y="connsiteY48159"/>
              </a:cxn>
              <a:cxn ang="0">
                <a:pos x="connsiteX48160" y="connsiteY48160"/>
              </a:cxn>
              <a:cxn ang="0">
                <a:pos x="connsiteX48161" y="connsiteY48161"/>
              </a:cxn>
              <a:cxn ang="0">
                <a:pos x="connsiteX48162" y="connsiteY48162"/>
              </a:cxn>
              <a:cxn ang="0">
                <a:pos x="connsiteX48163" y="connsiteY48163"/>
              </a:cxn>
              <a:cxn ang="0">
                <a:pos x="connsiteX48164" y="connsiteY48164"/>
              </a:cxn>
              <a:cxn ang="0">
                <a:pos x="connsiteX48165" y="connsiteY48165"/>
              </a:cxn>
              <a:cxn ang="0">
                <a:pos x="connsiteX48166" y="connsiteY48166"/>
              </a:cxn>
              <a:cxn ang="0">
                <a:pos x="connsiteX48167" y="connsiteY48167"/>
              </a:cxn>
              <a:cxn ang="0">
                <a:pos x="connsiteX48168" y="connsiteY48168"/>
              </a:cxn>
              <a:cxn ang="0">
                <a:pos x="connsiteX48169" y="connsiteY48169"/>
              </a:cxn>
              <a:cxn ang="0">
                <a:pos x="connsiteX48170" y="connsiteY48170"/>
              </a:cxn>
              <a:cxn ang="0">
                <a:pos x="connsiteX48171" y="connsiteY48171"/>
              </a:cxn>
              <a:cxn ang="0">
                <a:pos x="connsiteX48172" y="connsiteY48172"/>
              </a:cxn>
              <a:cxn ang="0">
                <a:pos x="connsiteX48173" y="connsiteY48173"/>
              </a:cxn>
              <a:cxn ang="0">
                <a:pos x="connsiteX48174" y="connsiteY48174"/>
              </a:cxn>
              <a:cxn ang="0">
                <a:pos x="connsiteX48175" y="connsiteY48175"/>
              </a:cxn>
              <a:cxn ang="0">
                <a:pos x="connsiteX48176" y="connsiteY48176"/>
              </a:cxn>
              <a:cxn ang="0">
                <a:pos x="connsiteX48177" y="connsiteY48177"/>
              </a:cxn>
              <a:cxn ang="0">
                <a:pos x="connsiteX48178" y="connsiteY48178"/>
              </a:cxn>
              <a:cxn ang="0">
                <a:pos x="connsiteX48179" y="connsiteY48179"/>
              </a:cxn>
              <a:cxn ang="0">
                <a:pos x="connsiteX48180" y="connsiteY48180"/>
              </a:cxn>
              <a:cxn ang="0">
                <a:pos x="connsiteX48181" y="connsiteY48181"/>
              </a:cxn>
              <a:cxn ang="0">
                <a:pos x="connsiteX48182" y="connsiteY48182"/>
              </a:cxn>
              <a:cxn ang="0">
                <a:pos x="connsiteX48183" y="connsiteY48183"/>
              </a:cxn>
              <a:cxn ang="0">
                <a:pos x="connsiteX48184" y="connsiteY48184"/>
              </a:cxn>
              <a:cxn ang="0">
                <a:pos x="connsiteX48185" y="connsiteY48185"/>
              </a:cxn>
              <a:cxn ang="0">
                <a:pos x="connsiteX48186" y="connsiteY48186"/>
              </a:cxn>
              <a:cxn ang="0">
                <a:pos x="connsiteX48187" y="connsiteY48187"/>
              </a:cxn>
              <a:cxn ang="0">
                <a:pos x="connsiteX48188" y="connsiteY48188"/>
              </a:cxn>
              <a:cxn ang="0">
                <a:pos x="connsiteX48189" y="connsiteY48189"/>
              </a:cxn>
              <a:cxn ang="0">
                <a:pos x="connsiteX48190" y="connsiteY48190"/>
              </a:cxn>
              <a:cxn ang="0">
                <a:pos x="connsiteX48191" y="connsiteY48191"/>
              </a:cxn>
              <a:cxn ang="0">
                <a:pos x="connsiteX48192" y="connsiteY48192"/>
              </a:cxn>
              <a:cxn ang="0">
                <a:pos x="connsiteX48193" y="connsiteY48193"/>
              </a:cxn>
              <a:cxn ang="0">
                <a:pos x="connsiteX48194" y="connsiteY48194"/>
              </a:cxn>
              <a:cxn ang="0">
                <a:pos x="connsiteX48195" y="connsiteY48195"/>
              </a:cxn>
              <a:cxn ang="0">
                <a:pos x="connsiteX48196" y="connsiteY48196"/>
              </a:cxn>
              <a:cxn ang="0">
                <a:pos x="connsiteX48197" y="connsiteY48197"/>
              </a:cxn>
              <a:cxn ang="0">
                <a:pos x="connsiteX48198" y="connsiteY48198"/>
              </a:cxn>
              <a:cxn ang="0">
                <a:pos x="connsiteX48199" y="connsiteY48199"/>
              </a:cxn>
              <a:cxn ang="0">
                <a:pos x="connsiteX48200" y="connsiteY48200"/>
              </a:cxn>
              <a:cxn ang="0">
                <a:pos x="connsiteX48201" y="connsiteY48201"/>
              </a:cxn>
              <a:cxn ang="0">
                <a:pos x="connsiteX48202" y="connsiteY48202"/>
              </a:cxn>
              <a:cxn ang="0">
                <a:pos x="connsiteX48203" y="connsiteY48203"/>
              </a:cxn>
              <a:cxn ang="0">
                <a:pos x="connsiteX48204" y="connsiteY48204"/>
              </a:cxn>
              <a:cxn ang="0">
                <a:pos x="connsiteX48205" y="connsiteY48205"/>
              </a:cxn>
              <a:cxn ang="0">
                <a:pos x="connsiteX48206" y="connsiteY48206"/>
              </a:cxn>
              <a:cxn ang="0">
                <a:pos x="connsiteX48207" y="connsiteY48207"/>
              </a:cxn>
              <a:cxn ang="0">
                <a:pos x="connsiteX48208" y="connsiteY48208"/>
              </a:cxn>
              <a:cxn ang="0">
                <a:pos x="connsiteX48209" y="connsiteY48209"/>
              </a:cxn>
              <a:cxn ang="0">
                <a:pos x="connsiteX48210" y="connsiteY48210"/>
              </a:cxn>
              <a:cxn ang="0">
                <a:pos x="connsiteX48211" y="connsiteY48211"/>
              </a:cxn>
              <a:cxn ang="0">
                <a:pos x="connsiteX48212" y="connsiteY48212"/>
              </a:cxn>
              <a:cxn ang="0">
                <a:pos x="connsiteX48213" y="connsiteY48213"/>
              </a:cxn>
              <a:cxn ang="0">
                <a:pos x="connsiteX48214" y="connsiteY48214"/>
              </a:cxn>
              <a:cxn ang="0">
                <a:pos x="connsiteX48215" y="connsiteY48215"/>
              </a:cxn>
              <a:cxn ang="0">
                <a:pos x="connsiteX48216" y="connsiteY48216"/>
              </a:cxn>
              <a:cxn ang="0">
                <a:pos x="connsiteX48217" y="connsiteY48217"/>
              </a:cxn>
              <a:cxn ang="0">
                <a:pos x="connsiteX48218" y="connsiteY48218"/>
              </a:cxn>
              <a:cxn ang="0">
                <a:pos x="connsiteX48219" y="connsiteY48219"/>
              </a:cxn>
              <a:cxn ang="0">
                <a:pos x="connsiteX48220" y="connsiteY48220"/>
              </a:cxn>
              <a:cxn ang="0">
                <a:pos x="connsiteX48221" y="connsiteY48221"/>
              </a:cxn>
              <a:cxn ang="0">
                <a:pos x="connsiteX48222" y="connsiteY48222"/>
              </a:cxn>
              <a:cxn ang="0">
                <a:pos x="connsiteX48223" y="connsiteY48223"/>
              </a:cxn>
              <a:cxn ang="0">
                <a:pos x="connsiteX48224" y="connsiteY48224"/>
              </a:cxn>
              <a:cxn ang="0">
                <a:pos x="connsiteX48225" y="connsiteY48225"/>
              </a:cxn>
              <a:cxn ang="0">
                <a:pos x="connsiteX48226" y="connsiteY48226"/>
              </a:cxn>
              <a:cxn ang="0">
                <a:pos x="connsiteX48227" y="connsiteY48227"/>
              </a:cxn>
              <a:cxn ang="0">
                <a:pos x="connsiteX48228" y="connsiteY48228"/>
              </a:cxn>
              <a:cxn ang="0">
                <a:pos x="connsiteX48229" y="connsiteY48229"/>
              </a:cxn>
              <a:cxn ang="0">
                <a:pos x="connsiteX48230" y="connsiteY48230"/>
              </a:cxn>
              <a:cxn ang="0">
                <a:pos x="connsiteX48231" y="connsiteY48231"/>
              </a:cxn>
              <a:cxn ang="0">
                <a:pos x="connsiteX48232" y="connsiteY48232"/>
              </a:cxn>
              <a:cxn ang="0">
                <a:pos x="connsiteX48233" y="connsiteY48233"/>
              </a:cxn>
              <a:cxn ang="0">
                <a:pos x="connsiteX48234" y="connsiteY48234"/>
              </a:cxn>
              <a:cxn ang="0">
                <a:pos x="connsiteX48235" y="connsiteY48235"/>
              </a:cxn>
              <a:cxn ang="0">
                <a:pos x="connsiteX48236" y="connsiteY48236"/>
              </a:cxn>
              <a:cxn ang="0">
                <a:pos x="connsiteX48237" y="connsiteY48237"/>
              </a:cxn>
              <a:cxn ang="0">
                <a:pos x="connsiteX48238" y="connsiteY48238"/>
              </a:cxn>
              <a:cxn ang="0">
                <a:pos x="connsiteX48239" y="connsiteY48239"/>
              </a:cxn>
              <a:cxn ang="0">
                <a:pos x="connsiteX48240" y="connsiteY48240"/>
              </a:cxn>
              <a:cxn ang="0">
                <a:pos x="connsiteX48241" y="connsiteY48241"/>
              </a:cxn>
              <a:cxn ang="0">
                <a:pos x="connsiteX48242" y="connsiteY48242"/>
              </a:cxn>
              <a:cxn ang="0">
                <a:pos x="connsiteX48243" y="connsiteY48243"/>
              </a:cxn>
              <a:cxn ang="0">
                <a:pos x="connsiteX48244" y="connsiteY48244"/>
              </a:cxn>
              <a:cxn ang="0">
                <a:pos x="connsiteX48245" y="connsiteY48245"/>
              </a:cxn>
              <a:cxn ang="0">
                <a:pos x="connsiteX48246" y="connsiteY48246"/>
              </a:cxn>
              <a:cxn ang="0">
                <a:pos x="connsiteX48247" y="connsiteY48247"/>
              </a:cxn>
              <a:cxn ang="0">
                <a:pos x="connsiteX48248" y="connsiteY48248"/>
              </a:cxn>
              <a:cxn ang="0">
                <a:pos x="connsiteX48249" y="connsiteY48249"/>
              </a:cxn>
              <a:cxn ang="0">
                <a:pos x="connsiteX48250" y="connsiteY48250"/>
              </a:cxn>
              <a:cxn ang="0">
                <a:pos x="connsiteX48251" y="connsiteY48251"/>
              </a:cxn>
              <a:cxn ang="0">
                <a:pos x="connsiteX48252" y="connsiteY48252"/>
              </a:cxn>
              <a:cxn ang="0">
                <a:pos x="connsiteX48253" y="connsiteY48253"/>
              </a:cxn>
              <a:cxn ang="0">
                <a:pos x="connsiteX48254" y="connsiteY48254"/>
              </a:cxn>
              <a:cxn ang="0">
                <a:pos x="connsiteX48255" y="connsiteY48255"/>
              </a:cxn>
              <a:cxn ang="0">
                <a:pos x="connsiteX48256" y="connsiteY48256"/>
              </a:cxn>
              <a:cxn ang="0">
                <a:pos x="connsiteX48257" y="connsiteY48257"/>
              </a:cxn>
              <a:cxn ang="0">
                <a:pos x="connsiteX48258" y="connsiteY48258"/>
              </a:cxn>
              <a:cxn ang="0">
                <a:pos x="connsiteX48259" y="connsiteY48259"/>
              </a:cxn>
              <a:cxn ang="0">
                <a:pos x="connsiteX48260" y="connsiteY48260"/>
              </a:cxn>
              <a:cxn ang="0">
                <a:pos x="connsiteX48261" y="connsiteY48261"/>
              </a:cxn>
              <a:cxn ang="0">
                <a:pos x="connsiteX48262" y="connsiteY48262"/>
              </a:cxn>
              <a:cxn ang="0">
                <a:pos x="connsiteX48263" y="connsiteY48263"/>
              </a:cxn>
              <a:cxn ang="0">
                <a:pos x="connsiteX48264" y="connsiteY48264"/>
              </a:cxn>
              <a:cxn ang="0">
                <a:pos x="connsiteX48265" y="connsiteY48265"/>
              </a:cxn>
              <a:cxn ang="0">
                <a:pos x="connsiteX48266" y="connsiteY48266"/>
              </a:cxn>
              <a:cxn ang="0">
                <a:pos x="connsiteX48267" y="connsiteY48267"/>
              </a:cxn>
              <a:cxn ang="0">
                <a:pos x="connsiteX48268" y="connsiteY48268"/>
              </a:cxn>
              <a:cxn ang="0">
                <a:pos x="connsiteX48269" y="connsiteY48269"/>
              </a:cxn>
              <a:cxn ang="0">
                <a:pos x="connsiteX48270" y="connsiteY48270"/>
              </a:cxn>
              <a:cxn ang="0">
                <a:pos x="connsiteX48271" y="connsiteY48271"/>
              </a:cxn>
              <a:cxn ang="0">
                <a:pos x="connsiteX48272" y="connsiteY48272"/>
              </a:cxn>
              <a:cxn ang="0">
                <a:pos x="connsiteX48273" y="connsiteY48273"/>
              </a:cxn>
              <a:cxn ang="0">
                <a:pos x="connsiteX48274" y="connsiteY48274"/>
              </a:cxn>
              <a:cxn ang="0">
                <a:pos x="connsiteX48275" y="connsiteY48275"/>
              </a:cxn>
              <a:cxn ang="0">
                <a:pos x="connsiteX48276" y="connsiteY48276"/>
              </a:cxn>
              <a:cxn ang="0">
                <a:pos x="connsiteX48277" y="connsiteY48277"/>
              </a:cxn>
              <a:cxn ang="0">
                <a:pos x="connsiteX48278" y="connsiteY48278"/>
              </a:cxn>
              <a:cxn ang="0">
                <a:pos x="connsiteX48279" y="connsiteY48279"/>
              </a:cxn>
              <a:cxn ang="0">
                <a:pos x="connsiteX48280" y="connsiteY48280"/>
              </a:cxn>
              <a:cxn ang="0">
                <a:pos x="connsiteX48281" y="connsiteY48281"/>
              </a:cxn>
              <a:cxn ang="0">
                <a:pos x="connsiteX48282" y="connsiteY48282"/>
              </a:cxn>
              <a:cxn ang="0">
                <a:pos x="connsiteX48283" y="connsiteY48283"/>
              </a:cxn>
              <a:cxn ang="0">
                <a:pos x="connsiteX48284" y="connsiteY48284"/>
              </a:cxn>
              <a:cxn ang="0">
                <a:pos x="connsiteX48285" y="connsiteY48285"/>
              </a:cxn>
              <a:cxn ang="0">
                <a:pos x="connsiteX48286" y="connsiteY48286"/>
              </a:cxn>
              <a:cxn ang="0">
                <a:pos x="connsiteX48287" y="connsiteY48287"/>
              </a:cxn>
              <a:cxn ang="0">
                <a:pos x="connsiteX48288" y="connsiteY48288"/>
              </a:cxn>
              <a:cxn ang="0">
                <a:pos x="connsiteX48289" y="connsiteY48289"/>
              </a:cxn>
              <a:cxn ang="0">
                <a:pos x="connsiteX48290" y="connsiteY48290"/>
              </a:cxn>
              <a:cxn ang="0">
                <a:pos x="connsiteX48291" y="connsiteY48291"/>
              </a:cxn>
              <a:cxn ang="0">
                <a:pos x="connsiteX48292" y="connsiteY48292"/>
              </a:cxn>
              <a:cxn ang="0">
                <a:pos x="connsiteX48293" y="connsiteY48293"/>
              </a:cxn>
              <a:cxn ang="0">
                <a:pos x="connsiteX48294" y="connsiteY48294"/>
              </a:cxn>
              <a:cxn ang="0">
                <a:pos x="connsiteX48295" y="connsiteY48295"/>
              </a:cxn>
              <a:cxn ang="0">
                <a:pos x="connsiteX48296" y="connsiteY48296"/>
              </a:cxn>
              <a:cxn ang="0">
                <a:pos x="connsiteX48297" y="connsiteY48297"/>
              </a:cxn>
              <a:cxn ang="0">
                <a:pos x="connsiteX48298" y="connsiteY48298"/>
              </a:cxn>
              <a:cxn ang="0">
                <a:pos x="connsiteX48299" y="connsiteY48299"/>
              </a:cxn>
              <a:cxn ang="0">
                <a:pos x="connsiteX48300" y="connsiteY48300"/>
              </a:cxn>
              <a:cxn ang="0">
                <a:pos x="connsiteX48301" y="connsiteY48301"/>
              </a:cxn>
              <a:cxn ang="0">
                <a:pos x="connsiteX48302" y="connsiteY48302"/>
              </a:cxn>
              <a:cxn ang="0">
                <a:pos x="connsiteX48303" y="connsiteY48303"/>
              </a:cxn>
              <a:cxn ang="0">
                <a:pos x="connsiteX48304" y="connsiteY48304"/>
              </a:cxn>
              <a:cxn ang="0">
                <a:pos x="connsiteX48305" y="connsiteY48305"/>
              </a:cxn>
              <a:cxn ang="0">
                <a:pos x="connsiteX48306" y="connsiteY48306"/>
              </a:cxn>
              <a:cxn ang="0">
                <a:pos x="connsiteX48307" y="connsiteY48307"/>
              </a:cxn>
              <a:cxn ang="0">
                <a:pos x="connsiteX48308" y="connsiteY48308"/>
              </a:cxn>
              <a:cxn ang="0">
                <a:pos x="connsiteX48309" y="connsiteY48309"/>
              </a:cxn>
              <a:cxn ang="0">
                <a:pos x="connsiteX48310" y="connsiteY48310"/>
              </a:cxn>
              <a:cxn ang="0">
                <a:pos x="connsiteX48311" y="connsiteY48311"/>
              </a:cxn>
              <a:cxn ang="0">
                <a:pos x="connsiteX48312" y="connsiteY48312"/>
              </a:cxn>
              <a:cxn ang="0">
                <a:pos x="connsiteX48313" y="connsiteY48313"/>
              </a:cxn>
              <a:cxn ang="0">
                <a:pos x="connsiteX48314" y="connsiteY48314"/>
              </a:cxn>
              <a:cxn ang="0">
                <a:pos x="connsiteX48315" y="connsiteY48315"/>
              </a:cxn>
              <a:cxn ang="0">
                <a:pos x="connsiteX48316" y="connsiteY48316"/>
              </a:cxn>
              <a:cxn ang="0">
                <a:pos x="connsiteX48317" y="connsiteY48317"/>
              </a:cxn>
              <a:cxn ang="0">
                <a:pos x="connsiteX48318" y="connsiteY48318"/>
              </a:cxn>
              <a:cxn ang="0">
                <a:pos x="connsiteX48319" y="connsiteY48319"/>
              </a:cxn>
              <a:cxn ang="0">
                <a:pos x="connsiteX48320" y="connsiteY48320"/>
              </a:cxn>
              <a:cxn ang="0">
                <a:pos x="connsiteX48321" y="connsiteY48321"/>
              </a:cxn>
              <a:cxn ang="0">
                <a:pos x="connsiteX48322" y="connsiteY48322"/>
              </a:cxn>
              <a:cxn ang="0">
                <a:pos x="connsiteX48323" y="connsiteY48323"/>
              </a:cxn>
              <a:cxn ang="0">
                <a:pos x="connsiteX48324" y="connsiteY48324"/>
              </a:cxn>
              <a:cxn ang="0">
                <a:pos x="connsiteX48325" y="connsiteY48325"/>
              </a:cxn>
              <a:cxn ang="0">
                <a:pos x="connsiteX48326" y="connsiteY48326"/>
              </a:cxn>
              <a:cxn ang="0">
                <a:pos x="connsiteX48327" y="connsiteY48327"/>
              </a:cxn>
              <a:cxn ang="0">
                <a:pos x="connsiteX48328" y="connsiteY48328"/>
              </a:cxn>
              <a:cxn ang="0">
                <a:pos x="connsiteX48329" y="connsiteY48329"/>
              </a:cxn>
              <a:cxn ang="0">
                <a:pos x="connsiteX48330" y="connsiteY48330"/>
              </a:cxn>
              <a:cxn ang="0">
                <a:pos x="connsiteX48331" y="connsiteY48331"/>
              </a:cxn>
              <a:cxn ang="0">
                <a:pos x="connsiteX48332" y="connsiteY48332"/>
              </a:cxn>
              <a:cxn ang="0">
                <a:pos x="connsiteX48333" y="connsiteY48333"/>
              </a:cxn>
              <a:cxn ang="0">
                <a:pos x="connsiteX48334" y="connsiteY48334"/>
              </a:cxn>
              <a:cxn ang="0">
                <a:pos x="connsiteX48335" y="connsiteY48335"/>
              </a:cxn>
              <a:cxn ang="0">
                <a:pos x="connsiteX48336" y="connsiteY48336"/>
              </a:cxn>
              <a:cxn ang="0">
                <a:pos x="connsiteX48337" y="connsiteY48337"/>
              </a:cxn>
              <a:cxn ang="0">
                <a:pos x="connsiteX48338" y="connsiteY48338"/>
              </a:cxn>
              <a:cxn ang="0">
                <a:pos x="connsiteX48339" y="connsiteY48339"/>
              </a:cxn>
              <a:cxn ang="0">
                <a:pos x="connsiteX48340" y="connsiteY48340"/>
              </a:cxn>
              <a:cxn ang="0">
                <a:pos x="connsiteX48341" y="connsiteY48341"/>
              </a:cxn>
              <a:cxn ang="0">
                <a:pos x="connsiteX48342" y="connsiteY48342"/>
              </a:cxn>
              <a:cxn ang="0">
                <a:pos x="connsiteX48343" y="connsiteY48343"/>
              </a:cxn>
              <a:cxn ang="0">
                <a:pos x="connsiteX48344" y="connsiteY48344"/>
              </a:cxn>
              <a:cxn ang="0">
                <a:pos x="connsiteX48345" y="connsiteY48345"/>
              </a:cxn>
              <a:cxn ang="0">
                <a:pos x="connsiteX48346" y="connsiteY48346"/>
              </a:cxn>
              <a:cxn ang="0">
                <a:pos x="connsiteX48347" y="connsiteY48347"/>
              </a:cxn>
              <a:cxn ang="0">
                <a:pos x="connsiteX48348" y="connsiteY48348"/>
              </a:cxn>
              <a:cxn ang="0">
                <a:pos x="connsiteX48349" y="connsiteY48349"/>
              </a:cxn>
              <a:cxn ang="0">
                <a:pos x="connsiteX48350" y="connsiteY48350"/>
              </a:cxn>
              <a:cxn ang="0">
                <a:pos x="connsiteX48351" y="connsiteY48351"/>
              </a:cxn>
              <a:cxn ang="0">
                <a:pos x="connsiteX48352" y="connsiteY48352"/>
              </a:cxn>
              <a:cxn ang="0">
                <a:pos x="connsiteX48353" y="connsiteY48353"/>
              </a:cxn>
              <a:cxn ang="0">
                <a:pos x="connsiteX48354" y="connsiteY48354"/>
              </a:cxn>
              <a:cxn ang="0">
                <a:pos x="connsiteX48355" y="connsiteY48355"/>
              </a:cxn>
              <a:cxn ang="0">
                <a:pos x="connsiteX48356" y="connsiteY48356"/>
              </a:cxn>
              <a:cxn ang="0">
                <a:pos x="connsiteX48357" y="connsiteY48357"/>
              </a:cxn>
              <a:cxn ang="0">
                <a:pos x="connsiteX48358" y="connsiteY48358"/>
              </a:cxn>
              <a:cxn ang="0">
                <a:pos x="connsiteX48359" y="connsiteY48359"/>
              </a:cxn>
              <a:cxn ang="0">
                <a:pos x="connsiteX48360" y="connsiteY48360"/>
              </a:cxn>
              <a:cxn ang="0">
                <a:pos x="connsiteX48361" y="connsiteY48361"/>
              </a:cxn>
              <a:cxn ang="0">
                <a:pos x="connsiteX48362" y="connsiteY48362"/>
              </a:cxn>
              <a:cxn ang="0">
                <a:pos x="connsiteX48363" y="connsiteY48363"/>
              </a:cxn>
              <a:cxn ang="0">
                <a:pos x="connsiteX48364" y="connsiteY48364"/>
              </a:cxn>
              <a:cxn ang="0">
                <a:pos x="connsiteX48365" y="connsiteY48365"/>
              </a:cxn>
              <a:cxn ang="0">
                <a:pos x="connsiteX48366" y="connsiteY48366"/>
              </a:cxn>
              <a:cxn ang="0">
                <a:pos x="connsiteX48367" y="connsiteY48367"/>
              </a:cxn>
              <a:cxn ang="0">
                <a:pos x="connsiteX48368" y="connsiteY48368"/>
              </a:cxn>
              <a:cxn ang="0">
                <a:pos x="connsiteX48369" y="connsiteY48369"/>
              </a:cxn>
              <a:cxn ang="0">
                <a:pos x="connsiteX48370" y="connsiteY48370"/>
              </a:cxn>
              <a:cxn ang="0">
                <a:pos x="connsiteX48371" y="connsiteY48371"/>
              </a:cxn>
              <a:cxn ang="0">
                <a:pos x="connsiteX48372" y="connsiteY48372"/>
              </a:cxn>
              <a:cxn ang="0">
                <a:pos x="connsiteX48373" y="connsiteY48373"/>
              </a:cxn>
              <a:cxn ang="0">
                <a:pos x="connsiteX48374" y="connsiteY48374"/>
              </a:cxn>
              <a:cxn ang="0">
                <a:pos x="connsiteX48375" y="connsiteY48375"/>
              </a:cxn>
              <a:cxn ang="0">
                <a:pos x="connsiteX48376" y="connsiteY48376"/>
              </a:cxn>
              <a:cxn ang="0">
                <a:pos x="connsiteX48377" y="connsiteY48377"/>
              </a:cxn>
              <a:cxn ang="0">
                <a:pos x="connsiteX48378" y="connsiteY48378"/>
              </a:cxn>
              <a:cxn ang="0">
                <a:pos x="connsiteX48379" y="connsiteY48379"/>
              </a:cxn>
              <a:cxn ang="0">
                <a:pos x="connsiteX48380" y="connsiteY48380"/>
              </a:cxn>
              <a:cxn ang="0">
                <a:pos x="connsiteX48381" y="connsiteY48381"/>
              </a:cxn>
              <a:cxn ang="0">
                <a:pos x="connsiteX48382" y="connsiteY48382"/>
              </a:cxn>
              <a:cxn ang="0">
                <a:pos x="connsiteX48383" y="connsiteY48383"/>
              </a:cxn>
              <a:cxn ang="0">
                <a:pos x="connsiteX48384" y="connsiteY48384"/>
              </a:cxn>
              <a:cxn ang="0">
                <a:pos x="connsiteX48385" y="connsiteY48385"/>
              </a:cxn>
              <a:cxn ang="0">
                <a:pos x="connsiteX48386" y="connsiteY48386"/>
              </a:cxn>
              <a:cxn ang="0">
                <a:pos x="connsiteX48387" y="connsiteY48387"/>
              </a:cxn>
              <a:cxn ang="0">
                <a:pos x="connsiteX48388" y="connsiteY48388"/>
              </a:cxn>
              <a:cxn ang="0">
                <a:pos x="connsiteX48389" y="connsiteY48389"/>
              </a:cxn>
              <a:cxn ang="0">
                <a:pos x="connsiteX48390" y="connsiteY48390"/>
              </a:cxn>
              <a:cxn ang="0">
                <a:pos x="connsiteX48391" y="connsiteY48391"/>
              </a:cxn>
              <a:cxn ang="0">
                <a:pos x="connsiteX48392" y="connsiteY48392"/>
              </a:cxn>
              <a:cxn ang="0">
                <a:pos x="connsiteX48393" y="connsiteY48393"/>
              </a:cxn>
              <a:cxn ang="0">
                <a:pos x="connsiteX48394" y="connsiteY48394"/>
              </a:cxn>
              <a:cxn ang="0">
                <a:pos x="connsiteX48395" y="connsiteY48395"/>
              </a:cxn>
              <a:cxn ang="0">
                <a:pos x="connsiteX48396" y="connsiteY48396"/>
              </a:cxn>
              <a:cxn ang="0">
                <a:pos x="connsiteX48397" y="connsiteY48397"/>
              </a:cxn>
              <a:cxn ang="0">
                <a:pos x="connsiteX48398" y="connsiteY48398"/>
              </a:cxn>
              <a:cxn ang="0">
                <a:pos x="connsiteX48399" y="connsiteY48399"/>
              </a:cxn>
              <a:cxn ang="0">
                <a:pos x="connsiteX48400" y="connsiteY48400"/>
              </a:cxn>
              <a:cxn ang="0">
                <a:pos x="connsiteX48401" y="connsiteY48401"/>
              </a:cxn>
              <a:cxn ang="0">
                <a:pos x="connsiteX48402" y="connsiteY48402"/>
              </a:cxn>
              <a:cxn ang="0">
                <a:pos x="connsiteX48403" y="connsiteY48403"/>
              </a:cxn>
              <a:cxn ang="0">
                <a:pos x="connsiteX48404" y="connsiteY48404"/>
              </a:cxn>
              <a:cxn ang="0">
                <a:pos x="connsiteX48405" y="connsiteY48405"/>
              </a:cxn>
              <a:cxn ang="0">
                <a:pos x="connsiteX48406" y="connsiteY48406"/>
              </a:cxn>
              <a:cxn ang="0">
                <a:pos x="connsiteX48407" y="connsiteY48407"/>
              </a:cxn>
              <a:cxn ang="0">
                <a:pos x="connsiteX48408" y="connsiteY48408"/>
              </a:cxn>
              <a:cxn ang="0">
                <a:pos x="connsiteX48409" y="connsiteY48409"/>
              </a:cxn>
              <a:cxn ang="0">
                <a:pos x="connsiteX48410" y="connsiteY48410"/>
              </a:cxn>
              <a:cxn ang="0">
                <a:pos x="connsiteX48411" y="connsiteY48411"/>
              </a:cxn>
              <a:cxn ang="0">
                <a:pos x="connsiteX48412" y="connsiteY48412"/>
              </a:cxn>
              <a:cxn ang="0">
                <a:pos x="connsiteX48413" y="connsiteY48413"/>
              </a:cxn>
              <a:cxn ang="0">
                <a:pos x="connsiteX48414" y="connsiteY48414"/>
              </a:cxn>
              <a:cxn ang="0">
                <a:pos x="connsiteX48415" y="connsiteY48415"/>
              </a:cxn>
              <a:cxn ang="0">
                <a:pos x="connsiteX48416" y="connsiteY48416"/>
              </a:cxn>
              <a:cxn ang="0">
                <a:pos x="connsiteX48417" y="connsiteY48417"/>
              </a:cxn>
              <a:cxn ang="0">
                <a:pos x="connsiteX48418" y="connsiteY48418"/>
              </a:cxn>
              <a:cxn ang="0">
                <a:pos x="connsiteX48419" y="connsiteY48419"/>
              </a:cxn>
              <a:cxn ang="0">
                <a:pos x="connsiteX48420" y="connsiteY48420"/>
              </a:cxn>
              <a:cxn ang="0">
                <a:pos x="connsiteX48421" y="connsiteY48421"/>
              </a:cxn>
              <a:cxn ang="0">
                <a:pos x="connsiteX48422" y="connsiteY48422"/>
              </a:cxn>
              <a:cxn ang="0">
                <a:pos x="connsiteX48423" y="connsiteY48423"/>
              </a:cxn>
              <a:cxn ang="0">
                <a:pos x="connsiteX48424" y="connsiteY48424"/>
              </a:cxn>
              <a:cxn ang="0">
                <a:pos x="connsiteX48425" y="connsiteY48425"/>
              </a:cxn>
              <a:cxn ang="0">
                <a:pos x="connsiteX48426" y="connsiteY48426"/>
              </a:cxn>
              <a:cxn ang="0">
                <a:pos x="connsiteX48427" y="connsiteY48427"/>
              </a:cxn>
              <a:cxn ang="0">
                <a:pos x="connsiteX48428" y="connsiteY48428"/>
              </a:cxn>
              <a:cxn ang="0">
                <a:pos x="connsiteX48429" y="connsiteY48429"/>
              </a:cxn>
              <a:cxn ang="0">
                <a:pos x="connsiteX48430" y="connsiteY48430"/>
              </a:cxn>
              <a:cxn ang="0">
                <a:pos x="connsiteX48431" y="connsiteY48431"/>
              </a:cxn>
              <a:cxn ang="0">
                <a:pos x="connsiteX48432" y="connsiteY48432"/>
              </a:cxn>
              <a:cxn ang="0">
                <a:pos x="connsiteX48433" y="connsiteY48433"/>
              </a:cxn>
              <a:cxn ang="0">
                <a:pos x="connsiteX48434" y="connsiteY48434"/>
              </a:cxn>
              <a:cxn ang="0">
                <a:pos x="connsiteX48435" y="connsiteY48435"/>
              </a:cxn>
              <a:cxn ang="0">
                <a:pos x="connsiteX48436" y="connsiteY48436"/>
              </a:cxn>
              <a:cxn ang="0">
                <a:pos x="connsiteX48437" y="connsiteY48437"/>
              </a:cxn>
              <a:cxn ang="0">
                <a:pos x="connsiteX48438" y="connsiteY48438"/>
              </a:cxn>
              <a:cxn ang="0">
                <a:pos x="connsiteX48439" y="connsiteY48439"/>
              </a:cxn>
              <a:cxn ang="0">
                <a:pos x="connsiteX48440" y="connsiteY48440"/>
              </a:cxn>
              <a:cxn ang="0">
                <a:pos x="connsiteX48441" y="connsiteY48441"/>
              </a:cxn>
              <a:cxn ang="0">
                <a:pos x="connsiteX48442" y="connsiteY48442"/>
              </a:cxn>
              <a:cxn ang="0">
                <a:pos x="connsiteX48443" y="connsiteY48443"/>
              </a:cxn>
              <a:cxn ang="0">
                <a:pos x="connsiteX48444" y="connsiteY48444"/>
              </a:cxn>
              <a:cxn ang="0">
                <a:pos x="connsiteX48445" y="connsiteY48445"/>
              </a:cxn>
              <a:cxn ang="0">
                <a:pos x="connsiteX48446" y="connsiteY48446"/>
              </a:cxn>
              <a:cxn ang="0">
                <a:pos x="connsiteX48447" y="connsiteY48447"/>
              </a:cxn>
              <a:cxn ang="0">
                <a:pos x="connsiteX48448" y="connsiteY48448"/>
              </a:cxn>
              <a:cxn ang="0">
                <a:pos x="connsiteX48449" y="connsiteY48449"/>
              </a:cxn>
              <a:cxn ang="0">
                <a:pos x="connsiteX48450" y="connsiteY48450"/>
              </a:cxn>
              <a:cxn ang="0">
                <a:pos x="connsiteX48451" y="connsiteY48451"/>
              </a:cxn>
              <a:cxn ang="0">
                <a:pos x="connsiteX48452" y="connsiteY48452"/>
              </a:cxn>
              <a:cxn ang="0">
                <a:pos x="connsiteX48453" y="connsiteY48453"/>
              </a:cxn>
              <a:cxn ang="0">
                <a:pos x="connsiteX48454" y="connsiteY48454"/>
              </a:cxn>
              <a:cxn ang="0">
                <a:pos x="connsiteX48455" y="connsiteY48455"/>
              </a:cxn>
              <a:cxn ang="0">
                <a:pos x="connsiteX48456" y="connsiteY48456"/>
              </a:cxn>
              <a:cxn ang="0">
                <a:pos x="connsiteX48457" y="connsiteY48457"/>
              </a:cxn>
              <a:cxn ang="0">
                <a:pos x="connsiteX48458" y="connsiteY48458"/>
              </a:cxn>
              <a:cxn ang="0">
                <a:pos x="connsiteX48459" y="connsiteY48459"/>
              </a:cxn>
              <a:cxn ang="0">
                <a:pos x="connsiteX48460" y="connsiteY48460"/>
              </a:cxn>
              <a:cxn ang="0">
                <a:pos x="connsiteX48461" y="connsiteY48461"/>
              </a:cxn>
              <a:cxn ang="0">
                <a:pos x="connsiteX48462" y="connsiteY48462"/>
              </a:cxn>
              <a:cxn ang="0">
                <a:pos x="connsiteX48463" y="connsiteY48463"/>
              </a:cxn>
              <a:cxn ang="0">
                <a:pos x="connsiteX48464" y="connsiteY48464"/>
              </a:cxn>
              <a:cxn ang="0">
                <a:pos x="connsiteX48465" y="connsiteY48465"/>
              </a:cxn>
              <a:cxn ang="0">
                <a:pos x="connsiteX48466" y="connsiteY48466"/>
              </a:cxn>
              <a:cxn ang="0">
                <a:pos x="connsiteX48467" y="connsiteY48467"/>
              </a:cxn>
              <a:cxn ang="0">
                <a:pos x="connsiteX48468" y="connsiteY48468"/>
              </a:cxn>
              <a:cxn ang="0">
                <a:pos x="connsiteX48469" y="connsiteY48469"/>
              </a:cxn>
              <a:cxn ang="0">
                <a:pos x="connsiteX48470" y="connsiteY48470"/>
              </a:cxn>
              <a:cxn ang="0">
                <a:pos x="connsiteX48471" y="connsiteY48471"/>
              </a:cxn>
              <a:cxn ang="0">
                <a:pos x="connsiteX48472" y="connsiteY48472"/>
              </a:cxn>
              <a:cxn ang="0">
                <a:pos x="connsiteX48473" y="connsiteY48473"/>
              </a:cxn>
              <a:cxn ang="0">
                <a:pos x="connsiteX48474" y="connsiteY48474"/>
              </a:cxn>
              <a:cxn ang="0">
                <a:pos x="connsiteX48475" y="connsiteY48475"/>
              </a:cxn>
              <a:cxn ang="0">
                <a:pos x="connsiteX48476" y="connsiteY48476"/>
              </a:cxn>
              <a:cxn ang="0">
                <a:pos x="connsiteX48477" y="connsiteY48477"/>
              </a:cxn>
              <a:cxn ang="0">
                <a:pos x="connsiteX48478" y="connsiteY48478"/>
              </a:cxn>
              <a:cxn ang="0">
                <a:pos x="connsiteX48479" y="connsiteY48479"/>
              </a:cxn>
              <a:cxn ang="0">
                <a:pos x="connsiteX48480" y="connsiteY48480"/>
              </a:cxn>
              <a:cxn ang="0">
                <a:pos x="connsiteX48481" y="connsiteY48481"/>
              </a:cxn>
              <a:cxn ang="0">
                <a:pos x="connsiteX48482" y="connsiteY48482"/>
              </a:cxn>
              <a:cxn ang="0">
                <a:pos x="connsiteX48483" y="connsiteY48483"/>
              </a:cxn>
              <a:cxn ang="0">
                <a:pos x="connsiteX48484" y="connsiteY48484"/>
              </a:cxn>
              <a:cxn ang="0">
                <a:pos x="connsiteX48485" y="connsiteY48485"/>
              </a:cxn>
              <a:cxn ang="0">
                <a:pos x="connsiteX48486" y="connsiteY48486"/>
              </a:cxn>
              <a:cxn ang="0">
                <a:pos x="connsiteX48487" y="connsiteY48487"/>
              </a:cxn>
              <a:cxn ang="0">
                <a:pos x="connsiteX48488" y="connsiteY48488"/>
              </a:cxn>
              <a:cxn ang="0">
                <a:pos x="connsiteX48489" y="connsiteY48489"/>
              </a:cxn>
              <a:cxn ang="0">
                <a:pos x="connsiteX48490" y="connsiteY48490"/>
              </a:cxn>
              <a:cxn ang="0">
                <a:pos x="connsiteX48491" y="connsiteY48491"/>
              </a:cxn>
              <a:cxn ang="0">
                <a:pos x="connsiteX48492" y="connsiteY48492"/>
              </a:cxn>
              <a:cxn ang="0">
                <a:pos x="connsiteX48493" y="connsiteY48493"/>
              </a:cxn>
              <a:cxn ang="0">
                <a:pos x="connsiteX48494" y="connsiteY48494"/>
              </a:cxn>
              <a:cxn ang="0">
                <a:pos x="connsiteX48495" y="connsiteY48495"/>
              </a:cxn>
              <a:cxn ang="0">
                <a:pos x="connsiteX48496" y="connsiteY48496"/>
              </a:cxn>
              <a:cxn ang="0">
                <a:pos x="connsiteX48497" y="connsiteY48497"/>
              </a:cxn>
              <a:cxn ang="0">
                <a:pos x="connsiteX48498" y="connsiteY48498"/>
              </a:cxn>
              <a:cxn ang="0">
                <a:pos x="connsiteX48499" y="connsiteY48499"/>
              </a:cxn>
              <a:cxn ang="0">
                <a:pos x="connsiteX48500" y="connsiteY48500"/>
              </a:cxn>
              <a:cxn ang="0">
                <a:pos x="connsiteX48501" y="connsiteY48501"/>
              </a:cxn>
              <a:cxn ang="0">
                <a:pos x="connsiteX48502" y="connsiteY48502"/>
              </a:cxn>
              <a:cxn ang="0">
                <a:pos x="connsiteX48503" y="connsiteY48503"/>
              </a:cxn>
              <a:cxn ang="0">
                <a:pos x="connsiteX48504" y="connsiteY48504"/>
              </a:cxn>
              <a:cxn ang="0">
                <a:pos x="connsiteX48505" y="connsiteY48505"/>
              </a:cxn>
              <a:cxn ang="0">
                <a:pos x="connsiteX48506" y="connsiteY48506"/>
              </a:cxn>
              <a:cxn ang="0">
                <a:pos x="connsiteX48507" y="connsiteY48507"/>
              </a:cxn>
              <a:cxn ang="0">
                <a:pos x="connsiteX48508" y="connsiteY48508"/>
              </a:cxn>
              <a:cxn ang="0">
                <a:pos x="connsiteX48509" y="connsiteY48509"/>
              </a:cxn>
              <a:cxn ang="0">
                <a:pos x="connsiteX48510" y="connsiteY48510"/>
              </a:cxn>
              <a:cxn ang="0">
                <a:pos x="connsiteX48511" y="connsiteY48511"/>
              </a:cxn>
              <a:cxn ang="0">
                <a:pos x="connsiteX48512" y="connsiteY48512"/>
              </a:cxn>
              <a:cxn ang="0">
                <a:pos x="connsiteX48513" y="connsiteY48513"/>
              </a:cxn>
              <a:cxn ang="0">
                <a:pos x="connsiteX48514" y="connsiteY48514"/>
              </a:cxn>
              <a:cxn ang="0">
                <a:pos x="connsiteX48515" y="connsiteY48515"/>
              </a:cxn>
              <a:cxn ang="0">
                <a:pos x="connsiteX48516" y="connsiteY48516"/>
              </a:cxn>
              <a:cxn ang="0">
                <a:pos x="connsiteX48517" y="connsiteY48517"/>
              </a:cxn>
              <a:cxn ang="0">
                <a:pos x="connsiteX48518" y="connsiteY48518"/>
              </a:cxn>
              <a:cxn ang="0">
                <a:pos x="connsiteX48519" y="connsiteY48519"/>
              </a:cxn>
              <a:cxn ang="0">
                <a:pos x="connsiteX48520" y="connsiteY48520"/>
              </a:cxn>
              <a:cxn ang="0">
                <a:pos x="connsiteX48521" y="connsiteY48521"/>
              </a:cxn>
              <a:cxn ang="0">
                <a:pos x="connsiteX48522" y="connsiteY48522"/>
              </a:cxn>
              <a:cxn ang="0">
                <a:pos x="connsiteX48523" y="connsiteY48523"/>
              </a:cxn>
              <a:cxn ang="0">
                <a:pos x="connsiteX48524" y="connsiteY48524"/>
              </a:cxn>
              <a:cxn ang="0">
                <a:pos x="connsiteX48525" y="connsiteY48525"/>
              </a:cxn>
              <a:cxn ang="0">
                <a:pos x="connsiteX48526" y="connsiteY48526"/>
              </a:cxn>
              <a:cxn ang="0">
                <a:pos x="connsiteX48527" y="connsiteY48527"/>
              </a:cxn>
              <a:cxn ang="0">
                <a:pos x="connsiteX48528" y="connsiteY48528"/>
              </a:cxn>
              <a:cxn ang="0">
                <a:pos x="connsiteX48529" y="connsiteY48529"/>
              </a:cxn>
              <a:cxn ang="0">
                <a:pos x="connsiteX48530" y="connsiteY48530"/>
              </a:cxn>
              <a:cxn ang="0">
                <a:pos x="connsiteX48531" y="connsiteY48531"/>
              </a:cxn>
              <a:cxn ang="0">
                <a:pos x="connsiteX48532" y="connsiteY48532"/>
              </a:cxn>
              <a:cxn ang="0">
                <a:pos x="connsiteX48533" y="connsiteY48533"/>
              </a:cxn>
              <a:cxn ang="0">
                <a:pos x="connsiteX48534" y="connsiteY48534"/>
              </a:cxn>
              <a:cxn ang="0">
                <a:pos x="connsiteX48535" y="connsiteY48535"/>
              </a:cxn>
              <a:cxn ang="0">
                <a:pos x="connsiteX48536" y="connsiteY48536"/>
              </a:cxn>
              <a:cxn ang="0">
                <a:pos x="connsiteX48537" y="connsiteY48537"/>
              </a:cxn>
              <a:cxn ang="0">
                <a:pos x="connsiteX48538" y="connsiteY48538"/>
              </a:cxn>
              <a:cxn ang="0">
                <a:pos x="connsiteX48539" y="connsiteY48539"/>
              </a:cxn>
              <a:cxn ang="0">
                <a:pos x="connsiteX48540" y="connsiteY48540"/>
              </a:cxn>
              <a:cxn ang="0">
                <a:pos x="connsiteX48541" y="connsiteY48541"/>
              </a:cxn>
              <a:cxn ang="0">
                <a:pos x="connsiteX48542" y="connsiteY48542"/>
              </a:cxn>
              <a:cxn ang="0">
                <a:pos x="connsiteX48543" y="connsiteY48543"/>
              </a:cxn>
              <a:cxn ang="0">
                <a:pos x="connsiteX48544" y="connsiteY48544"/>
              </a:cxn>
              <a:cxn ang="0">
                <a:pos x="connsiteX48545" y="connsiteY48545"/>
              </a:cxn>
              <a:cxn ang="0">
                <a:pos x="connsiteX48546" y="connsiteY48546"/>
              </a:cxn>
              <a:cxn ang="0">
                <a:pos x="connsiteX48547" y="connsiteY48547"/>
              </a:cxn>
              <a:cxn ang="0">
                <a:pos x="connsiteX48548" y="connsiteY48548"/>
              </a:cxn>
              <a:cxn ang="0">
                <a:pos x="connsiteX48549" y="connsiteY48549"/>
              </a:cxn>
              <a:cxn ang="0">
                <a:pos x="connsiteX48550" y="connsiteY48550"/>
              </a:cxn>
              <a:cxn ang="0">
                <a:pos x="connsiteX48551" y="connsiteY48551"/>
              </a:cxn>
              <a:cxn ang="0">
                <a:pos x="connsiteX48552" y="connsiteY48552"/>
              </a:cxn>
              <a:cxn ang="0">
                <a:pos x="connsiteX48553" y="connsiteY48553"/>
              </a:cxn>
              <a:cxn ang="0">
                <a:pos x="connsiteX48554" y="connsiteY48554"/>
              </a:cxn>
              <a:cxn ang="0">
                <a:pos x="connsiteX48555" y="connsiteY48555"/>
              </a:cxn>
              <a:cxn ang="0">
                <a:pos x="connsiteX48556" y="connsiteY48556"/>
              </a:cxn>
              <a:cxn ang="0">
                <a:pos x="connsiteX48557" y="connsiteY48557"/>
              </a:cxn>
              <a:cxn ang="0">
                <a:pos x="connsiteX48558" y="connsiteY48558"/>
              </a:cxn>
              <a:cxn ang="0">
                <a:pos x="connsiteX48559" y="connsiteY48559"/>
              </a:cxn>
              <a:cxn ang="0">
                <a:pos x="connsiteX48560" y="connsiteY48560"/>
              </a:cxn>
              <a:cxn ang="0">
                <a:pos x="connsiteX48561" y="connsiteY48561"/>
              </a:cxn>
              <a:cxn ang="0">
                <a:pos x="connsiteX48562" y="connsiteY48562"/>
              </a:cxn>
              <a:cxn ang="0">
                <a:pos x="connsiteX48563" y="connsiteY48563"/>
              </a:cxn>
              <a:cxn ang="0">
                <a:pos x="connsiteX48564" y="connsiteY48564"/>
              </a:cxn>
              <a:cxn ang="0">
                <a:pos x="connsiteX48565" y="connsiteY48565"/>
              </a:cxn>
              <a:cxn ang="0">
                <a:pos x="connsiteX48566" y="connsiteY48566"/>
              </a:cxn>
              <a:cxn ang="0">
                <a:pos x="connsiteX48567" y="connsiteY48567"/>
              </a:cxn>
              <a:cxn ang="0">
                <a:pos x="connsiteX48568" y="connsiteY48568"/>
              </a:cxn>
              <a:cxn ang="0">
                <a:pos x="connsiteX48569" y="connsiteY48569"/>
              </a:cxn>
              <a:cxn ang="0">
                <a:pos x="connsiteX48570" y="connsiteY48570"/>
              </a:cxn>
              <a:cxn ang="0">
                <a:pos x="connsiteX48571" y="connsiteY48571"/>
              </a:cxn>
              <a:cxn ang="0">
                <a:pos x="connsiteX48572" y="connsiteY48572"/>
              </a:cxn>
              <a:cxn ang="0">
                <a:pos x="connsiteX48573" y="connsiteY48573"/>
              </a:cxn>
              <a:cxn ang="0">
                <a:pos x="connsiteX48574" y="connsiteY48574"/>
              </a:cxn>
              <a:cxn ang="0">
                <a:pos x="connsiteX48575" y="connsiteY48575"/>
              </a:cxn>
              <a:cxn ang="0">
                <a:pos x="connsiteX48576" y="connsiteY48576"/>
              </a:cxn>
              <a:cxn ang="0">
                <a:pos x="connsiteX48577" y="connsiteY48577"/>
              </a:cxn>
              <a:cxn ang="0">
                <a:pos x="connsiteX48578" y="connsiteY48578"/>
              </a:cxn>
              <a:cxn ang="0">
                <a:pos x="connsiteX48579" y="connsiteY48579"/>
              </a:cxn>
              <a:cxn ang="0">
                <a:pos x="connsiteX48580" y="connsiteY48580"/>
              </a:cxn>
              <a:cxn ang="0">
                <a:pos x="connsiteX48581" y="connsiteY48581"/>
              </a:cxn>
              <a:cxn ang="0">
                <a:pos x="connsiteX48582" y="connsiteY48582"/>
              </a:cxn>
              <a:cxn ang="0">
                <a:pos x="connsiteX48583" y="connsiteY48583"/>
              </a:cxn>
              <a:cxn ang="0">
                <a:pos x="connsiteX48584" y="connsiteY48584"/>
              </a:cxn>
              <a:cxn ang="0">
                <a:pos x="connsiteX48585" y="connsiteY48585"/>
              </a:cxn>
              <a:cxn ang="0">
                <a:pos x="connsiteX48586" y="connsiteY48586"/>
              </a:cxn>
              <a:cxn ang="0">
                <a:pos x="connsiteX48587" y="connsiteY48587"/>
              </a:cxn>
              <a:cxn ang="0">
                <a:pos x="connsiteX48588" y="connsiteY48588"/>
              </a:cxn>
              <a:cxn ang="0">
                <a:pos x="connsiteX48589" y="connsiteY48589"/>
              </a:cxn>
              <a:cxn ang="0">
                <a:pos x="connsiteX48590" y="connsiteY48590"/>
              </a:cxn>
              <a:cxn ang="0">
                <a:pos x="connsiteX48591" y="connsiteY48591"/>
              </a:cxn>
              <a:cxn ang="0">
                <a:pos x="connsiteX48592" y="connsiteY48592"/>
              </a:cxn>
              <a:cxn ang="0">
                <a:pos x="connsiteX48593" y="connsiteY48593"/>
              </a:cxn>
              <a:cxn ang="0">
                <a:pos x="connsiteX48594" y="connsiteY48594"/>
              </a:cxn>
              <a:cxn ang="0">
                <a:pos x="connsiteX48595" y="connsiteY48595"/>
              </a:cxn>
              <a:cxn ang="0">
                <a:pos x="connsiteX48596" y="connsiteY48596"/>
              </a:cxn>
              <a:cxn ang="0">
                <a:pos x="connsiteX48597" y="connsiteY48597"/>
              </a:cxn>
              <a:cxn ang="0">
                <a:pos x="connsiteX48598" y="connsiteY48598"/>
              </a:cxn>
              <a:cxn ang="0">
                <a:pos x="connsiteX48599" y="connsiteY48599"/>
              </a:cxn>
              <a:cxn ang="0">
                <a:pos x="connsiteX48600" y="connsiteY48600"/>
              </a:cxn>
              <a:cxn ang="0">
                <a:pos x="connsiteX48601" y="connsiteY48601"/>
              </a:cxn>
              <a:cxn ang="0">
                <a:pos x="connsiteX48602" y="connsiteY48602"/>
              </a:cxn>
              <a:cxn ang="0">
                <a:pos x="connsiteX48603" y="connsiteY48603"/>
              </a:cxn>
              <a:cxn ang="0">
                <a:pos x="connsiteX48604" y="connsiteY48604"/>
              </a:cxn>
              <a:cxn ang="0">
                <a:pos x="connsiteX48605" y="connsiteY48605"/>
              </a:cxn>
              <a:cxn ang="0">
                <a:pos x="connsiteX48606" y="connsiteY48606"/>
              </a:cxn>
              <a:cxn ang="0">
                <a:pos x="connsiteX48607" y="connsiteY48607"/>
              </a:cxn>
              <a:cxn ang="0">
                <a:pos x="connsiteX48608" y="connsiteY48608"/>
              </a:cxn>
              <a:cxn ang="0">
                <a:pos x="connsiteX48609" y="connsiteY48609"/>
              </a:cxn>
              <a:cxn ang="0">
                <a:pos x="connsiteX48610" y="connsiteY48610"/>
              </a:cxn>
              <a:cxn ang="0">
                <a:pos x="connsiteX48611" y="connsiteY48611"/>
              </a:cxn>
              <a:cxn ang="0">
                <a:pos x="connsiteX48612" y="connsiteY48612"/>
              </a:cxn>
              <a:cxn ang="0">
                <a:pos x="connsiteX48613" y="connsiteY48613"/>
              </a:cxn>
              <a:cxn ang="0">
                <a:pos x="connsiteX48614" y="connsiteY48614"/>
              </a:cxn>
              <a:cxn ang="0">
                <a:pos x="connsiteX48615" y="connsiteY48615"/>
              </a:cxn>
              <a:cxn ang="0">
                <a:pos x="connsiteX48616" y="connsiteY48616"/>
              </a:cxn>
              <a:cxn ang="0">
                <a:pos x="connsiteX48617" y="connsiteY48617"/>
              </a:cxn>
              <a:cxn ang="0">
                <a:pos x="connsiteX48618" y="connsiteY48618"/>
              </a:cxn>
              <a:cxn ang="0">
                <a:pos x="connsiteX48619" y="connsiteY48619"/>
              </a:cxn>
              <a:cxn ang="0">
                <a:pos x="connsiteX48620" y="connsiteY48620"/>
              </a:cxn>
              <a:cxn ang="0">
                <a:pos x="connsiteX48621" y="connsiteY48621"/>
              </a:cxn>
              <a:cxn ang="0">
                <a:pos x="connsiteX48622" y="connsiteY48622"/>
              </a:cxn>
              <a:cxn ang="0">
                <a:pos x="connsiteX48623" y="connsiteY48623"/>
              </a:cxn>
              <a:cxn ang="0">
                <a:pos x="connsiteX48624" y="connsiteY48624"/>
              </a:cxn>
              <a:cxn ang="0">
                <a:pos x="connsiteX48625" y="connsiteY48625"/>
              </a:cxn>
              <a:cxn ang="0">
                <a:pos x="connsiteX48626" y="connsiteY48626"/>
              </a:cxn>
              <a:cxn ang="0">
                <a:pos x="connsiteX48627" y="connsiteY48627"/>
              </a:cxn>
              <a:cxn ang="0">
                <a:pos x="connsiteX48628" y="connsiteY48628"/>
              </a:cxn>
              <a:cxn ang="0">
                <a:pos x="connsiteX48629" y="connsiteY48629"/>
              </a:cxn>
              <a:cxn ang="0">
                <a:pos x="connsiteX48630" y="connsiteY48630"/>
              </a:cxn>
              <a:cxn ang="0">
                <a:pos x="connsiteX48631" y="connsiteY48631"/>
              </a:cxn>
              <a:cxn ang="0">
                <a:pos x="connsiteX48632" y="connsiteY48632"/>
              </a:cxn>
              <a:cxn ang="0">
                <a:pos x="connsiteX48633" y="connsiteY48633"/>
              </a:cxn>
              <a:cxn ang="0">
                <a:pos x="connsiteX48634" y="connsiteY48634"/>
              </a:cxn>
              <a:cxn ang="0">
                <a:pos x="connsiteX48635" y="connsiteY48635"/>
              </a:cxn>
              <a:cxn ang="0">
                <a:pos x="connsiteX48636" y="connsiteY48636"/>
              </a:cxn>
              <a:cxn ang="0">
                <a:pos x="connsiteX48637" y="connsiteY48637"/>
              </a:cxn>
              <a:cxn ang="0">
                <a:pos x="connsiteX48638" y="connsiteY48638"/>
              </a:cxn>
              <a:cxn ang="0">
                <a:pos x="connsiteX48639" y="connsiteY48639"/>
              </a:cxn>
              <a:cxn ang="0">
                <a:pos x="connsiteX48640" y="connsiteY48640"/>
              </a:cxn>
              <a:cxn ang="0">
                <a:pos x="connsiteX48641" y="connsiteY48641"/>
              </a:cxn>
              <a:cxn ang="0">
                <a:pos x="connsiteX48642" y="connsiteY48642"/>
              </a:cxn>
              <a:cxn ang="0">
                <a:pos x="connsiteX48643" y="connsiteY48643"/>
              </a:cxn>
              <a:cxn ang="0">
                <a:pos x="connsiteX48644" y="connsiteY48644"/>
              </a:cxn>
              <a:cxn ang="0">
                <a:pos x="connsiteX48645" y="connsiteY48645"/>
              </a:cxn>
              <a:cxn ang="0">
                <a:pos x="connsiteX48646" y="connsiteY48646"/>
              </a:cxn>
              <a:cxn ang="0">
                <a:pos x="connsiteX48647" y="connsiteY48647"/>
              </a:cxn>
              <a:cxn ang="0">
                <a:pos x="connsiteX48648" y="connsiteY48648"/>
              </a:cxn>
              <a:cxn ang="0">
                <a:pos x="connsiteX48649" y="connsiteY48649"/>
              </a:cxn>
              <a:cxn ang="0">
                <a:pos x="connsiteX48650" y="connsiteY48650"/>
              </a:cxn>
              <a:cxn ang="0">
                <a:pos x="connsiteX48651" y="connsiteY48651"/>
              </a:cxn>
              <a:cxn ang="0">
                <a:pos x="connsiteX48652" y="connsiteY48652"/>
              </a:cxn>
              <a:cxn ang="0">
                <a:pos x="connsiteX48653" y="connsiteY48653"/>
              </a:cxn>
              <a:cxn ang="0">
                <a:pos x="connsiteX48654" y="connsiteY48654"/>
              </a:cxn>
              <a:cxn ang="0">
                <a:pos x="connsiteX48655" y="connsiteY48655"/>
              </a:cxn>
              <a:cxn ang="0">
                <a:pos x="connsiteX48656" y="connsiteY48656"/>
              </a:cxn>
              <a:cxn ang="0">
                <a:pos x="connsiteX48657" y="connsiteY48657"/>
              </a:cxn>
              <a:cxn ang="0">
                <a:pos x="connsiteX48658" y="connsiteY48658"/>
              </a:cxn>
              <a:cxn ang="0">
                <a:pos x="connsiteX48659" y="connsiteY48659"/>
              </a:cxn>
              <a:cxn ang="0">
                <a:pos x="connsiteX48660" y="connsiteY48660"/>
              </a:cxn>
              <a:cxn ang="0">
                <a:pos x="connsiteX48661" y="connsiteY48661"/>
              </a:cxn>
              <a:cxn ang="0">
                <a:pos x="connsiteX48662" y="connsiteY48662"/>
              </a:cxn>
              <a:cxn ang="0">
                <a:pos x="connsiteX48663" y="connsiteY48663"/>
              </a:cxn>
              <a:cxn ang="0">
                <a:pos x="connsiteX48664" y="connsiteY48664"/>
              </a:cxn>
              <a:cxn ang="0">
                <a:pos x="connsiteX48665" y="connsiteY48665"/>
              </a:cxn>
              <a:cxn ang="0">
                <a:pos x="connsiteX48666" y="connsiteY48666"/>
              </a:cxn>
              <a:cxn ang="0">
                <a:pos x="connsiteX48667" y="connsiteY48667"/>
              </a:cxn>
              <a:cxn ang="0">
                <a:pos x="connsiteX48668" y="connsiteY48668"/>
              </a:cxn>
              <a:cxn ang="0">
                <a:pos x="connsiteX48669" y="connsiteY48669"/>
              </a:cxn>
              <a:cxn ang="0">
                <a:pos x="connsiteX48670" y="connsiteY48670"/>
              </a:cxn>
              <a:cxn ang="0">
                <a:pos x="connsiteX48671" y="connsiteY48671"/>
              </a:cxn>
              <a:cxn ang="0">
                <a:pos x="connsiteX48672" y="connsiteY48672"/>
              </a:cxn>
              <a:cxn ang="0">
                <a:pos x="connsiteX48673" y="connsiteY48673"/>
              </a:cxn>
              <a:cxn ang="0">
                <a:pos x="connsiteX48674" y="connsiteY48674"/>
              </a:cxn>
              <a:cxn ang="0">
                <a:pos x="connsiteX48675" y="connsiteY48675"/>
              </a:cxn>
              <a:cxn ang="0">
                <a:pos x="connsiteX48676" y="connsiteY48676"/>
              </a:cxn>
              <a:cxn ang="0">
                <a:pos x="connsiteX48677" y="connsiteY48677"/>
              </a:cxn>
              <a:cxn ang="0">
                <a:pos x="connsiteX48678" y="connsiteY48678"/>
              </a:cxn>
              <a:cxn ang="0">
                <a:pos x="connsiteX48679" y="connsiteY48679"/>
              </a:cxn>
              <a:cxn ang="0">
                <a:pos x="connsiteX48680" y="connsiteY48680"/>
              </a:cxn>
              <a:cxn ang="0">
                <a:pos x="connsiteX48681" y="connsiteY48681"/>
              </a:cxn>
              <a:cxn ang="0">
                <a:pos x="connsiteX48682" y="connsiteY48682"/>
              </a:cxn>
              <a:cxn ang="0">
                <a:pos x="connsiteX48683" y="connsiteY48683"/>
              </a:cxn>
              <a:cxn ang="0">
                <a:pos x="connsiteX48684" y="connsiteY48684"/>
              </a:cxn>
              <a:cxn ang="0">
                <a:pos x="connsiteX48685" y="connsiteY48685"/>
              </a:cxn>
              <a:cxn ang="0">
                <a:pos x="connsiteX48686" y="connsiteY48686"/>
              </a:cxn>
              <a:cxn ang="0">
                <a:pos x="connsiteX48687" y="connsiteY48687"/>
              </a:cxn>
              <a:cxn ang="0">
                <a:pos x="connsiteX48688" y="connsiteY48688"/>
              </a:cxn>
              <a:cxn ang="0">
                <a:pos x="connsiteX48689" y="connsiteY48689"/>
              </a:cxn>
              <a:cxn ang="0">
                <a:pos x="connsiteX48690" y="connsiteY48690"/>
              </a:cxn>
              <a:cxn ang="0">
                <a:pos x="connsiteX48691" y="connsiteY48691"/>
              </a:cxn>
              <a:cxn ang="0">
                <a:pos x="connsiteX48692" y="connsiteY48692"/>
              </a:cxn>
              <a:cxn ang="0">
                <a:pos x="connsiteX48693" y="connsiteY48693"/>
              </a:cxn>
              <a:cxn ang="0">
                <a:pos x="connsiteX48694" y="connsiteY48694"/>
              </a:cxn>
              <a:cxn ang="0">
                <a:pos x="connsiteX48695" y="connsiteY48695"/>
              </a:cxn>
              <a:cxn ang="0">
                <a:pos x="connsiteX48696" y="connsiteY48696"/>
              </a:cxn>
              <a:cxn ang="0">
                <a:pos x="connsiteX48697" y="connsiteY48697"/>
              </a:cxn>
              <a:cxn ang="0">
                <a:pos x="connsiteX48698" y="connsiteY48698"/>
              </a:cxn>
              <a:cxn ang="0">
                <a:pos x="connsiteX48699" y="connsiteY48699"/>
              </a:cxn>
              <a:cxn ang="0">
                <a:pos x="connsiteX48700" y="connsiteY48700"/>
              </a:cxn>
              <a:cxn ang="0">
                <a:pos x="connsiteX48701" y="connsiteY48701"/>
              </a:cxn>
              <a:cxn ang="0">
                <a:pos x="connsiteX48702" y="connsiteY48702"/>
              </a:cxn>
              <a:cxn ang="0">
                <a:pos x="connsiteX48703" y="connsiteY48703"/>
              </a:cxn>
              <a:cxn ang="0">
                <a:pos x="connsiteX48704" y="connsiteY48704"/>
              </a:cxn>
              <a:cxn ang="0">
                <a:pos x="connsiteX48705" y="connsiteY48705"/>
              </a:cxn>
              <a:cxn ang="0">
                <a:pos x="connsiteX48706" y="connsiteY48706"/>
              </a:cxn>
              <a:cxn ang="0">
                <a:pos x="connsiteX48707" y="connsiteY48707"/>
              </a:cxn>
              <a:cxn ang="0">
                <a:pos x="connsiteX48708" y="connsiteY48708"/>
              </a:cxn>
              <a:cxn ang="0">
                <a:pos x="connsiteX48709" y="connsiteY48709"/>
              </a:cxn>
              <a:cxn ang="0">
                <a:pos x="connsiteX48710" y="connsiteY48710"/>
              </a:cxn>
              <a:cxn ang="0">
                <a:pos x="connsiteX48711" y="connsiteY48711"/>
              </a:cxn>
              <a:cxn ang="0">
                <a:pos x="connsiteX48712" y="connsiteY48712"/>
              </a:cxn>
              <a:cxn ang="0">
                <a:pos x="connsiteX48713" y="connsiteY48713"/>
              </a:cxn>
              <a:cxn ang="0">
                <a:pos x="connsiteX48714" y="connsiteY48714"/>
              </a:cxn>
              <a:cxn ang="0">
                <a:pos x="connsiteX48715" y="connsiteY48715"/>
              </a:cxn>
              <a:cxn ang="0">
                <a:pos x="connsiteX48716" y="connsiteY48716"/>
              </a:cxn>
              <a:cxn ang="0">
                <a:pos x="connsiteX48717" y="connsiteY48717"/>
              </a:cxn>
              <a:cxn ang="0">
                <a:pos x="connsiteX48718" y="connsiteY48718"/>
              </a:cxn>
              <a:cxn ang="0">
                <a:pos x="connsiteX48719" y="connsiteY48719"/>
              </a:cxn>
              <a:cxn ang="0">
                <a:pos x="connsiteX48720" y="connsiteY48720"/>
              </a:cxn>
              <a:cxn ang="0">
                <a:pos x="connsiteX48721" y="connsiteY48721"/>
              </a:cxn>
              <a:cxn ang="0">
                <a:pos x="connsiteX48722" y="connsiteY48722"/>
              </a:cxn>
              <a:cxn ang="0">
                <a:pos x="connsiteX48723" y="connsiteY48723"/>
              </a:cxn>
              <a:cxn ang="0">
                <a:pos x="connsiteX48724" y="connsiteY48724"/>
              </a:cxn>
              <a:cxn ang="0">
                <a:pos x="connsiteX48725" y="connsiteY48725"/>
              </a:cxn>
              <a:cxn ang="0">
                <a:pos x="connsiteX48726" y="connsiteY48726"/>
              </a:cxn>
              <a:cxn ang="0">
                <a:pos x="connsiteX48727" y="connsiteY48727"/>
              </a:cxn>
              <a:cxn ang="0">
                <a:pos x="connsiteX48728" y="connsiteY48728"/>
              </a:cxn>
              <a:cxn ang="0">
                <a:pos x="connsiteX48729" y="connsiteY48729"/>
              </a:cxn>
              <a:cxn ang="0">
                <a:pos x="connsiteX48730" y="connsiteY48730"/>
              </a:cxn>
              <a:cxn ang="0">
                <a:pos x="connsiteX48731" y="connsiteY48731"/>
              </a:cxn>
              <a:cxn ang="0">
                <a:pos x="connsiteX48732" y="connsiteY48732"/>
              </a:cxn>
              <a:cxn ang="0">
                <a:pos x="connsiteX48733" y="connsiteY48733"/>
              </a:cxn>
              <a:cxn ang="0">
                <a:pos x="connsiteX48734" y="connsiteY48734"/>
              </a:cxn>
              <a:cxn ang="0">
                <a:pos x="connsiteX48735" y="connsiteY48735"/>
              </a:cxn>
              <a:cxn ang="0">
                <a:pos x="connsiteX48736" y="connsiteY48736"/>
              </a:cxn>
              <a:cxn ang="0">
                <a:pos x="connsiteX48737" y="connsiteY48737"/>
              </a:cxn>
              <a:cxn ang="0">
                <a:pos x="connsiteX48738" y="connsiteY48738"/>
              </a:cxn>
              <a:cxn ang="0">
                <a:pos x="connsiteX48739" y="connsiteY48739"/>
              </a:cxn>
              <a:cxn ang="0">
                <a:pos x="connsiteX48740" y="connsiteY48740"/>
              </a:cxn>
              <a:cxn ang="0">
                <a:pos x="connsiteX48741" y="connsiteY48741"/>
              </a:cxn>
              <a:cxn ang="0">
                <a:pos x="connsiteX48742" y="connsiteY48742"/>
              </a:cxn>
              <a:cxn ang="0">
                <a:pos x="connsiteX48743" y="connsiteY48743"/>
              </a:cxn>
              <a:cxn ang="0">
                <a:pos x="connsiteX48744" y="connsiteY48744"/>
              </a:cxn>
              <a:cxn ang="0">
                <a:pos x="connsiteX48745" y="connsiteY48745"/>
              </a:cxn>
              <a:cxn ang="0">
                <a:pos x="connsiteX48746" y="connsiteY48746"/>
              </a:cxn>
              <a:cxn ang="0">
                <a:pos x="connsiteX48747" y="connsiteY48747"/>
              </a:cxn>
              <a:cxn ang="0">
                <a:pos x="connsiteX48748" y="connsiteY48748"/>
              </a:cxn>
              <a:cxn ang="0">
                <a:pos x="connsiteX48749" y="connsiteY48749"/>
              </a:cxn>
              <a:cxn ang="0">
                <a:pos x="connsiteX48750" y="connsiteY48750"/>
              </a:cxn>
              <a:cxn ang="0">
                <a:pos x="connsiteX48751" y="connsiteY48751"/>
              </a:cxn>
              <a:cxn ang="0">
                <a:pos x="connsiteX48752" y="connsiteY48752"/>
              </a:cxn>
              <a:cxn ang="0">
                <a:pos x="connsiteX48753" y="connsiteY48753"/>
              </a:cxn>
              <a:cxn ang="0">
                <a:pos x="connsiteX48754" y="connsiteY48754"/>
              </a:cxn>
              <a:cxn ang="0">
                <a:pos x="connsiteX48755" y="connsiteY48755"/>
              </a:cxn>
              <a:cxn ang="0">
                <a:pos x="connsiteX48756" y="connsiteY48756"/>
              </a:cxn>
              <a:cxn ang="0">
                <a:pos x="connsiteX48757" y="connsiteY48757"/>
              </a:cxn>
              <a:cxn ang="0">
                <a:pos x="connsiteX48758" y="connsiteY48758"/>
              </a:cxn>
              <a:cxn ang="0">
                <a:pos x="connsiteX48759" y="connsiteY48759"/>
              </a:cxn>
              <a:cxn ang="0">
                <a:pos x="connsiteX48760" y="connsiteY48760"/>
              </a:cxn>
              <a:cxn ang="0">
                <a:pos x="connsiteX48761" y="connsiteY48761"/>
              </a:cxn>
              <a:cxn ang="0">
                <a:pos x="connsiteX48762" y="connsiteY48762"/>
              </a:cxn>
              <a:cxn ang="0">
                <a:pos x="connsiteX48763" y="connsiteY48763"/>
              </a:cxn>
              <a:cxn ang="0">
                <a:pos x="connsiteX48764" y="connsiteY48764"/>
              </a:cxn>
              <a:cxn ang="0">
                <a:pos x="connsiteX48765" y="connsiteY48765"/>
              </a:cxn>
              <a:cxn ang="0">
                <a:pos x="connsiteX48766" y="connsiteY48766"/>
              </a:cxn>
              <a:cxn ang="0">
                <a:pos x="connsiteX48767" y="connsiteY48767"/>
              </a:cxn>
              <a:cxn ang="0">
                <a:pos x="connsiteX48768" y="connsiteY48768"/>
              </a:cxn>
              <a:cxn ang="0">
                <a:pos x="connsiteX48769" y="connsiteY48769"/>
              </a:cxn>
              <a:cxn ang="0">
                <a:pos x="connsiteX48770" y="connsiteY48770"/>
              </a:cxn>
              <a:cxn ang="0">
                <a:pos x="connsiteX48771" y="connsiteY48771"/>
              </a:cxn>
              <a:cxn ang="0">
                <a:pos x="connsiteX48772" y="connsiteY48772"/>
              </a:cxn>
              <a:cxn ang="0">
                <a:pos x="connsiteX48773" y="connsiteY48773"/>
              </a:cxn>
              <a:cxn ang="0">
                <a:pos x="connsiteX48774" y="connsiteY48774"/>
              </a:cxn>
              <a:cxn ang="0">
                <a:pos x="connsiteX48775" y="connsiteY48775"/>
              </a:cxn>
              <a:cxn ang="0">
                <a:pos x="connsiteX48776" y="connsiteY48776"/>
              </a:cxn>
              <a:cxn ang="0">
                <a:pos x="connsiteX48777" y="connsiteY48777"/>
              </a:cxn>
              <a:cxn ang="0">
                <a:pos x="connsiteX48778" y="connsiteY48778"/>
              </a:cxn>
              <a:cxn ang="0">
                <a:pos x="connsiteX48779" y="connsiteY48779"/>
              </a:cxn>
              <a:cxn ang="0">
                <a:pos x="connsiteX48780" y="connsiteY48780"/>
              </a:cxn>
              <a:cxn ang="0">
                <a:pos x="connsiteX48781" y="connsiteY48781"/>
              </a:cxn>
              <a:cxn ang="0">
                <a:pos x="connsiteX48782" y="connsiteY48782"/>
              </a:cxn>
              <a:cxn ang="0">
                <a:pos x="connsiteX48783" y="connsiteY48783"/>
              </a:cxn>
              <a:cxn ang="0">
                <a:pos x="connsiteX48784" y="connsiteY48784"/>
              </a:cxn>
              <a:cxn ang="0">
                <a:pos x="connsiteX48785" y="connsiteY48785"/>
              </a:cxn>
              <a:cxn ang="0">
                <a:pos x="connsiteX48786" y="connsiteY48786"/>
              </a:cxn>
              <a:cxn ang="0">
                <a:pos x="connsiteX48787" y="connsiteY48787"/>
              </a:cxn>
              <a:cxn ang="0">
                <a:pos x="connsiteX48788" y="connsiteY48788"/>
              </a:cxn>
              <a:cxn ang="0">
                <a:pos x="connsiteX48789" y="connsiteY48789"/>
              </a:cxn>
              <a:cxn ang="0">
                <a:pos x="connsiteX48790" y="connsiteY48790"/>
              </a:cxn>
              <a:cxn ang="0">
                <a:pos x="connsiteX48791" y="connsiteY48791"/>
              </a:cxn>
              <a:cxn ang="0">
                <a:pos x="connsiteX48792" y="connsiteY48792"/>
              </a:cxn>
              <a:cxn ang="0">
                <a:pos x="connsiteX48793" y="connsiteY48793"/>
              </a:cxn>
              <a:cxn ang="0">
                <a:pos x="connsiteX48794" y="connsiteY48794"/>
              </a:cxn>
              <a:cxn ang="0">
                <a:pos x="connsiteX48795" y="connsiteY48795"/>
              </a:cxn>
              <a:cxn ang="0">
                <a:pos x="connsiteX48796" y="connsiteY48796"/>
              </a:cxn>
              <a:cxn ang="0">
                <a:pos x="connsiteX48797" y="connsiteY48797"/>
              </a:cxn>
              <a:cxn ang="0">
                <a:pos x="connsiteX48798" y="connsiteY48798"/>
              </a:cxn>
              <a:cxn ang="0">
                <a:pos x="connsiteX48799" y="connsiteY48799"/>
              </a:cxn>
              <a:cxn ang="0">
                <a:pos x="connsiteX48800" y="connsiteY48800"/>
              </a:cxn>
              <a:cxn ang="0">
                <a:pos x="connsiteX48801" y="connsiteY48801"/>
              </a:cxn>
              <a:cxn ang="0">
                <a:pos x="connsiteX48802" y="connsiteY48802"/>
              </a:cxn>
              <a:cxn ang="0">
                <a:pos x="connsiteX48803" y="connsiteY48803"/>
              </a:cxn>
              <a:cxn ang="0">
                <a:pos x="connsiteX48804" y="connsiteY48804"/>
              </a:cxn>
              <a:cxn ang="0">
                <a:pos x="connsiteX48805" y="connsiteY48805"/>
              </a:cxn>
              <a:cxn ang="0">
                <a:pos x="connsiteX48806" y="connsiteY48806"/>
              </a:cxn>
              <a:cxn ang="0">
                <a:pos x="connsiteX48807" y="connsiteY48807"/>
              </a:cxn>
              <a:cxn ang="0">
                <a:pos x="connsiteX48808" y="connsiteY48808"/>
              </a:cxn>
              <a:cxn ang="0">
                <a:pos x="connsiteX48809" y="connsiteY48809"/>
              </a:cxn>
              <a:cxn ang="0">
                <a:pos x="connsiteX48810" y="connsiteY48810"/>
              </a:cxn>
              <a:cxn ang="0">
                <a:pos x="connsiteX48811" y="connsiteY48811"/>
              </a:cxn>
              <a:cxn ang="0">
                <a:pos x="connsiteX48812" y="connsiteY48812"/>
              </a:cxn>
              <a:cxn ang="0">
                <a:pos x="connsiteX48813" y="connsiteY48813"/>
              </a:cxn>
              <a:cxn ang="0">
                <a:pos x="connsiteX48814" y="connsiteY48814"/>
              </a:cxn>
              <a:cxn ang="0">
                <a:pos x="connsiteX48815" y="connsiteY48815"/>
              </a:cxn>
              <a:cxn ang="0">
                <a:pos x="connsiteX48816" y="connsiteY48816"/>
              </a:cxn>
              <a:cxn ang="0">
                <a:pos x="connsiteX48817" y="connsiteY48817"/>
              </a:cxn>
              <a:cxn ang="0">
                <a:pos x="connsiteX48818" y="connsiteY48818"/>
              </a:cxn>
              <a:cxn ang="0">
                <a:pos x="connsiteX48819" y="connsiteY48819"/>
              </a:cxn>
              <a:cxn ang="0">
                <a:pos x="connsiteX48820" y="connsiteY48820"/>
              </a:cxn>
              <a:cxn ang="0">
                <a:pos x="connsiteX48821" y="connsiteY48821"/>
              </a:cxn>
              <a:cxn ang="0">
                <a:pos x="connsiteX48822" y="connsiteY48822"/>
              </a:cxn>
              <a:cxn ang="0">
                <a:pos x="connsiteX48823" y="connsiteY48823"/>
              </a:cxn>
              <a:cxn ang="0">
                <a:pos x="connsiteX48824" y="connsiteY48824"/>
              </a:cxn>
              <a:cxn ang="0">
                <a:pos x="connsiteX48825" y="connsiteY48825"/>
              </a:cxn>
              <a:cxn ang="0">
                <a:pos x="connsiteX48826" y="connsiteY48826"/>
              </a:cxn>
              <a:cxn ang="0">
                <a:pos x="connsiteX48827" y="connsiteY48827"/>
              </a:cxn>
              <a:cxn ang="0">
                <a:pos x="connsiteX48828" y="connsiteY48828"/>
              </a:cxn>
              <a:cxn ang="0">
                <a:pos x="connsiteX48829" y="connsiteY48829"/>
              </a:cxn>
              <a:cxn ang="0">
                <a:pos x="connsiteX48830" y="connsiteY48830"/>
              </a:cxn>
              <a:cxn ang="0">
                <a:pos x="connsiteX48831" y="connsiteY48831"/>
              </a:cxn>
              <a:cxn ang="0">
                <a:pos x="connsiteX48832" y="connsiteY48832"/>
              </a:cxn>
              <a:cxn ang="0">
                <a:pos x="connsiteX48833" y="connsiteY48833"/>
              </a:cxn>
              <a:cxn ang="0">
                <a:pos x="connsiteX48834" y="connsiteY48834"/>
              </a:cxn>
              <a:cxn ang="0">
                <a:pos x="connsiteX48835" y="connsiteY48835"/>
              </a:cxn>
              <a:cxn ang="0">
                <a:pos x="connsiteX48836" y="connsiteY48836"/>
              </a:cxn>
              <a:cxn ang="0">
                <a:pos x="connsiteX48837" y="connsiteY48837"/>
              </a:cxn>
              <a:cxn ang="0">
                <a:pos x="connsiteX48838" y="connsiteY48838"/>
              </a:cxn>
              <a:cxn ang="0">
                <a:pos x="connsiteX48839" y="connsiteY48839"/>
              </a:cxn>
              <a:cxn ang="0">
                <a:pos x="connsiteX48840" y="connsiteY48840"/>
              </a:cxn>
              <a:cxn ang="0">
                <a:pos x="connsiteX48841" y="connsiteY48841"/>
              </a:cxn>
              <a:cxn ang="0">
                <a:pos x="connsiteX48842" y="connsiteY48842"/>
              </a:cxn>
              <a:cxn ang="0">
                <a:pos x="connsiteX48843" y="connsiteY48843"/>
              </a:cxn>
              <a:cxn ang="0">
                <a:pos x="connsiteX48844" y="connsiteY48844"/>
              </a:cxn>
              <a:cxn ang="0">
                <a:pos x="connsiteX48845" y="connsiteY48845"/>
              </a:cxn>
              <a:cxn ang="0">
                <a:pos x="connsiteX48846" y="connsiteY48846"/>
              </a:cxn>
              <a:cxn ang="0">
                <a:pos x="connsiteX48847" y="connsiteY48847"/>
              </a:cxn>
              <a:cxn ang="0">
                <a:pos x="connsiteX48848" y="connsiteY48848"/>
              </a:cxn>
              <a:cxn ang="0">
                <a:pos x="connsiteX48849" y="connsiteY48849"/>
              </a:cxn>
              <a:cxn ang="0">
                <a:pos x="connsiteX48850" y="connsiteY48850"/>
              </a:cxn>
              <a:cxn ang="0">
                <a:pos x="connsiteX48851" y="connsiteY48851"/>
              </a:cxn>
              <a:cxn ang="0">
                <a:pos x="connsiteX48852" y="connsiteY48852"/>
              </a:cxn>
              <a:cxn ang="0">
                <a:pos x="connsiteX48853" y="connsiteY48853"/>
              </a:cxn>
              <a:cxn ang="0">
                <a:pos x="connsiteX48854" y="connsiteY48854"/>
              </a:cxn>
              <a:cxn ang="0">
                <a:pos x="connsiteX48855" y="connsiteY48855"/>
              </a:cxn>
              <a:cxn ang="0">
                <a:pos x="connsiteX48856" y="connsiteY48856"/>
              </a:cxn>
              <a:cxn ang="0">
                <a:pos x="connsiteX48857" y="connsiteY48857"/>
              </a:cxn>
              <a:cxn ang="0">
                <a:pos x="connsiteX48858" y="connsiteY48858"/>
              </a:cxn>
              <a:cxn ang="0">
                <a:pos x="connsiteX48859" y="connsiteY48859"/>
              </a:cxn>
              <a:cxn ang="0">
                <a:pos x="connsiteX48860" y="connsiteY48860"/>
              </a:cxn>
              <a:cxn ang="0">
                <a:pos x="connsiteX48861" y="connsiteY48861"/>
              </a:cxn>
              <a:cxn ang="0">
                <a:pos x="connsiteX48862" y="connsiteY48862"/>
              </a:cxn>
              <a:cxn ang="0">
                <a:pos x="connsiteX48863" y="connsiteY48863"/>
              </a:cxn>
              <a:cxn ang="0">
                <a:pos x="connsiteX48864" y="connsiteY48864"/>
              </a:cxn>
              <a:cxn ang="0">
                <a:pos x="connsiteX48865" y="connsiteY48865"/>
              </a:cxn>
              <a:cxn ang="0">
                <a:pos x="connsiteX48866" y="connsiteY48866"/>
              </a:cxn>
              <a:cxn ang="0">
                <a:pos x="connsiteX48867" y="connsiteY48867"/>
              </a:cxn>
              <a:cxn ang="0">
                <a:pos x="connsiteX48868" y="connsiteY48868"/>
              </a:cxn>
              <a:cxn ang="0">
                <a:pos x="connsiteX48869" y="connsiteY48869"/>
              </a:cxn>
              <a:cxn ang="0">
                <a:pos x="connsiteX48870" y="connsiteY48870"/>
              </a:cxn>
              <a:cxn ang="0">
                <a:pos x="connsiteX48871" y="connsiteY48871"/>
              </a:cxn>
              <a:cxn ang="0">
                <a:pos x="connsiteX48872" y="connsiteY48872"/>
              </a:cxn>
              <a:cxn ang="0">
                <a:pos x="connsiteX48873" y="connsiteY48873"/>
              </a:cxn>
              <a:cxn ang="0">
                <a:pos x="connsiteX48874" y="connsiteY48874"/>
              </a:cxn>
              <a:cxn ang="0">
                <a:pos x="connsiteX48875" y="connsiteY48875"/>
              </a:cxn>
              <a:cxn ang="0">
                <a:pos x="connsiteX48876" y="connsiteY48876"/>
              </a:cxn>
              <a:cxn ang="0">
                <a:pos x="connsiteX48877" y="connsiteY48877"/>
              </a:cxn>
              <a:cxn ang="0">
                <a:pos x="connsiteX48878" y="connsiteY48878"/>
              </a:cxn>
              <a:cxn ang="0">
                <a:pos x="connsiteX48879" y="connsiteY48879"/>
              </a:cxn>
              <a:cxn ang="0">
                <a:pos x="connsiteX48880" y="connsiteY48880"/>
              </a:cxn>
              <a:cxn ang="0">
                <a:pos x="connsiteX48881" y="connsiteY48881"/>
              </a:cxn>
              <a:cxn ang="0">
                <a:pos x="connsiteX48882" y="connsiteY48882"/>
              </a:cxn>
              <a:cxn ang="0">
                <a:pos x="connsiteX48883" y="connsiteY48883"/>
              </a:cxn>
              <a:cxn ang="0">
                <a:pos x="connsiteX48884" y="connsiteY48884"/>
              </a:cxn>
              <a:cxn ang="0">
                <a:pos x="connsiteX48885" y="connsiteY48885"/>
              </a:cxn>
              <a:cxn ang="0">
                <a:pos x="connsiteX48886" y="connsiteY48886"/>
              </a:cxn>
              <a:cxn ang="0">
                <a:pos x="connsiteX48887" y="connsiteY48887"/>
              </a:cxn>
              <a:cxn ang="0">
                <a:pos x="connsiteX48888" y="connsiteY48888"/>
              </a:cxn>
              <a:cxn ang="0">
                <a:pos x="connsiteX48889" y="connsiteY48889"/>
              </a:cxn>
              <a:cxn ang="0">
                <a:pos x="connsiteX48890" y="connsiteY48890"/>
              </a:cxn>
              <a:cxn ang="0">
                <a:pos x="connsiteX48891" y="connsiteY48891"/>
              </a:cxn>
              <a:cxn ang="0">
                <a:pos x="connsiteX48892" y="connsiteY48892"/>
              </a:cxn>
              <a:cxn ang="0">
                <a:pos x="connsiteX48893" y="connsiteY48893"/>
              </a:cxn>
              <a:cxn ang="0">
                <a:pos x="connsiteX48894" y="connsiteY48894"/>
              </a:cxn>
              <a:cxn ang="0">
                <a:pos x="connsiteX48895" y="connsiteY48895"/>
              </a:cxn>
              <a:cxn ang="0">
                <a:pos x="connsiteX48896" y="connsiteY48896"/>
              </a:cxn>
              <a:cxn ang="0">
                <a:pos x="connsiteX48897" y="connsiteY48897"/>
              </a:cxn>
              <a:cxn ang="0">
                <a:pos x="connsiteX48898" y="connsiteY48898"/>
              </a:cxn>
              <a:cxn ang="0">
                <a:pos x="connsiteX48899" y="connsiteY48899"/>
              </a:cxn>
              <a:cxn ang="0">
                <a:pos x="connsiteX48900" y="connsiteY48900"/>
              </a:cxn>
              <a:cxn ang="0">
                <a:pos x="connsiteX48901" y="connsiteY48901"/>
              </a:cxn>
              <a:cxn ang="0">
                <a:pos x="connsiteX48902" y="connsiteY48902"/>
              </a:cxn>
              <a:cxn ang="0">
                <a:pos x="connsiteX48903" y="connsiteY48903"/>
              </a:cxn>
              <a:cxn ang="0">
                <a:pos x="connsiteX48904" y="connsiteY48904"/>
              </a:cxn>
              <a:cxn ang="0">
                <a:pos x="connsiteX48905" y="connsiteY48905"/>
              </a:cxn>
              <a:cxn ang="0">
                <a:pos x="connsiteX48906" y="connsiteY48906"/>
              </a:cxn>
              <a:cxn ang="0">
                <a:pos x="connsiteX48907" y="connsiteY48907"/>
              </a:cxn>
              <a:cxn ang="0">
                <a:pos x="connsiteX48908" y="connsiteY48908"/>
              </a:cxn>
              <a:cxn ang="0">
                <a:pos x="connsiteX48909" y="connsiteY48909"/>
              </a:cxn>
              <a:cxn ang="0">
                <a:pos x="connsiteX48910" y="connsiteY48910"/>
              </a:cxn>
              <a:cxn ang="0">
                <a:pos x="connsiteX48911" y="connsiteY48911"/>
              </a:cxn>
              <a:cxn ang="0">
                <a:pos x="connsiteX48912" y="connsiteY48912"/>
              </a:cxn>
              <a:cxn ang="0">
                <a:pos x="connsiteX48913" y="connsiteY48913"/>
              </a:cxn>
              <a:cxn ang="0">
                <a:pos x="connsiteX48914" y="connsiteY48914"/>
              </a:cxn>
              <a:cxn ang="0">
                <a:pos x="connsiteX48915" y="connsiteY48915"/>
              </a:cxn>
              <a:cxn ang="0">
                <a:pos x="connsiteX48916" y="connsiteY48916"/>
              </a:cxn>
              <a:cxn ang="0">
                <a:pos x="connsiteX48917" y="connsiteY48917"/>
              </a:cxn>
              <a:cxn ang="0">
                <a:pos x="connsiteX48918" y="connsiteY48918"/>
              </a:cxn>
              <a:cxn ang="0">
                <a:pos x="connsiteX48919" y="connsiteY48919"/>
              </a:cxn>
              <a:cxn ang="0">
                <a:pos x="connsiteX48920" y="connsiteY48920"/>
              </a:cxn>
              <a:cxn ang="0">
                <a:pos x="connsiteX48921" y="connsiteY48921"/>
              </a:cxn>
              <a:cxn ang="0">
                <a:pos x="connsiteX48922" y="connsiteY48922"/>
              </a:cxn>
              <a:cxn ang="0">
                <a:pos x="connsiteX48923" y="connsiteY48923"/>
              </a:cxn>
              <a:cxn ang="0">
                <a:pos x="connsiteX48924" y="connsiteY48924"/>
              </a:cxn>
              <a:cxn ang="0">
                <a:pos x="connsiteX48925" y="connsiteY48925"/>
              </a:cxn>
              <a:cxn ang="0">
                <a:pos x="connsiteX48926" y="connsiteY48926"/>
              </a:cxn>
              <a:cxn ang="0">
                <a:pos x="connsiteX48927" y="connsiteY48927"/>
              </a:cxn>
              <a:cxn ang="0">
                <a:pos x="connsiteX48928" y="connsiteY48928"/>
              </a:cxn>
              <a:cxn ang="0">
                <a:pos x="connsiteX48929" y="connsiteY48929"/>
              </a:cxn>
              <a:cxn ang="0">
                <a:pos x="connsiteX48930" y="connsiteY48930"/>
              </a:cxn>
              <a:cxn ang="0">
                <a:pos x="connsiteX48931" y="connsiteY48931"/>
              </a:cxn>
              <a:cxn ang="0">
                <a:pos x="connsiteX48932" y="connsiteY48932"/>
              </a:cxn>
              <a:cxn ang="0">
                <a:pos x="connsiteX48933" y="connsiteY48933"/>
              </a:cxn>
              <a:cxn ang="0">
                <a:pos x="connsiteX48934" y="connsiteY48934"/>
              </a:cxn>
              <a:cxn ang="0">
                <a:pos x="connsiteX48935" y="connsiteY48935"/>
              </a:cxn>
              <a:cxn ang="0">
                <a:pos x="connsiteX48936" y="connsiteY48936"/>
              </a:cxn>
              <a:cxn ang="0">
                <a:pos x="connsiteX48937" y="connsiteY48937"/>
              </a:cxn>
              <a:cxn ang="0">
                <a:pos x="connsiteX48938" y="connsiteY48938"/>
              </a:cxn>
              <a:cxn ang="0">
                <a:pos x="connsiteX48939" y="connsiteY48939"/>
              </a:cxn>
              <a:cxn ang="0">
                <a:pos x="connsiteX48940" y="connsiteY48940"/>
              </a:cxn>
              <a:cxn ang="0">
                <a:pos x="connsiteX48941" y="connsiteY48941"/>
              </a:cxn>
              <a:cxn ang="0">
                <a:pos x="connsiteX48942" y="connsiteY48942"/>
              </a:cxn>
              <a:cxn ang="0">
                <a:pos x="connsiteX48943" y="connsiteY48943"/>
              </a:cxn>
              <a:cxn ang="0">
                <a:pos x="connsiteX48944" y="connsiteY48944"/>
              </a:cxn>
              <a:cxn ang="0">
                <a:pos x="connsiteX48945" y="connsiteY48945"/>
              </a:cxn>
              <a:cxn ang="0">
                <a:pos x="connsiteX48946" y="connsiteY48946"/>
              </a:cxn>
              <a:cxn ang="0">
                <a:pos x="connsiteX48947" y="connsiteY48947"/>
              </a:cxn>
              <a:cxn ang="0">
                <a:pos x="connsiteX48948" y="connsiteY48948"/>
              </a:cxn>
              <a:cxn ang="0">
                <a:pos x="connsiteX48949" y="connsiteY48949"/>
              </a:cxn>
              <a:cxn ang="0">
                <a:pos x="connsiteX48950" y="connsiteY48950"/>
              </a:cxn>
              <a:cxn ang="0">
                <a:pos x="connsiteX48951" y="connsiteY48951"/>
              </a:cxn>
              <a:cxn ang="0">
                <a:pos x="connsiteX48952" y="connsiteY48952"/>
              </a:cxn>
              <a:cxn ang="0">
                <a:pos x="connsiteX48953" y="connsiteY48953"/>
              </a:cxn>
              <a:cxn ang="0">
                <a:pos x="connsiteX48954" y="connsiteY48954"/>
              </a:cxn>
              <a:cxn ang="0">
                <a:pos x="connsiteX48955" y="connsiteY48955"/>
              </a:cxn>
              <a:cxn ang="0">
                <a:pos x="connsiteX48956" y="connsiteY48956"/>
              </a:cxn>
              <a:cxn ang="0">
                <a:pos x="connsiteX48957" y="connsiteY48957"/>
              </a:cxn>
              <a:cxn ang="0">
                <a:pos x="connsiteX48958" y="connsiteY48958"/>
              </a:cxn>
              <a:cxn ang="0">
                <a:pos x="connsiteX48959" y="connsiteY48959"/>
              </a:cxn>
              <a:cxn ang="0">
                <a:pos x="connsiteX48960" y="connsiteY48960"/>
              </a:cxn>
              <a:cxn ang="0">
                <a:pos x="connsiteX48961" y="connsiteY48961"/>
              </a:cxn>
              <a:cxn ang="0">
                <a:pos x="connsiteX48962" y="connsiteY48962"/>
              </a:cxn>
              <a:cxn ang="0">
                <a:pos x="connsiteX48963" y="connsiteY48963"/>
              </a:cxn>
              <a:cxn ang="0">
                <a:pos x="connsiteX48964" y="connsiteY48964"/>
              </a:cxn>
              <a:cxn ang="0">
                <a:pos x="connsiteX48965" y="connsiteY48965"/>
              </a:cxn>
              <a:cxn ang="0">
                <a:pos x="connsiteX48966" y="connsiteY48966"/>
              </a:cxn>
              <a:cxn ang="0">
                <a:pos x="connsiteX48967" y="connsiteY48967"/>
              </a:cxn>
              <a:cxn ang="0">
                <a:pos x="connsiteX48968" y="connsiteY48968"/>
              </a:cxn>
              <a:cxn ang="0">
                <a:pos x="connsiteX48969" y="connsiteY48969"/>
              </a:cxn>
              <a:cxn ang="0">
                <a:pos x="connsiteX48970" y="connsiteY48970"/>
              </a:cxn>
              <a:cxn ang="0">
                <a:pos x="connsiteX48971" y="connsiteY48971"/>
              </a:cxn>
              <a:cxn ang="0">
                <a:pos x="connsiteX48972" y="connsiteY48972"/>
              </a:cxn>
              <a:cxn ang="0">
                <a:pos x="connsiteX48973" y="connsiteY48973"/>
              </a:cxn>
              <a:cxn ang="0">
                <a:pos x="connsiteX48974" y="connsiteY48974"/>
              </a:cxn>
              <a:cxn ang="0">
                <a:pos x="connsiteX48975" y="connsiteY48975"/>
              </a:cxn>
              <a:cxn ang="0">
                <a:pos x="connsiteX48976" y="connsiteY48976"/>
              </a:cxn>
              <a:cxn ang="0">
                <a:pos x="connsiteX48977" y="connsiteY48977"/>
              </a:cxn>
              <a:cxn ang="0">
                <a:pos x="connsiteX48978" y="connsiteY48978"/>
              </a:cxn>
              <a:cxn ang="0">
                <a:pos x="connsiteX48979" y="connsiteY48979"/>
              </a:cxn>
              <a:cxn ang="0">
                <a:pos x="connsiteX48980" y="connsiteY48980"/>
              </a:cxn>
              <a:cxn ang="0">
                <a:pos x="connsiteX48981" y="connsiteY48981"/>
              </a:cxn>
              <a:cxn ang="0">
                <a:pos x="connsiteX48982" y="connsiteY48982"/>
              </a:cxn>
              <a:cxn ang="0">
                <a:pos x="connsiteX48983" y="connsiteY48983"/>
              </a:cxn>
              <a:cxn ang="0">
                <a:pos x="connsiteX48984" y="connsiteY48984"/>
              </a:cxn>
              <a:cxn ang="0">
                <a:pos x="connsiteX48985" y="connsiteY48985"/>
              </a:cxn>
              <a:cxn ang="0">
                <a:pos x="connsiteX48986" y="connsiteY48986"/>
              </a:cxn>
              <a:cxn ang="0">
                <a:pos x="connsiteX48987" y="connsiteY48987"/>
              </a:cxn>
              <a:cxn ang="0">
                <a:pos x="connsiteX48988" y="connsiteY48988"/>
              </a:cxn>
              <a:cxn ang="0">
                <a:pos x="connsiteX48989" y="connsiteY48989"/>
              </a:cxn>
              <a:cxn ang="0">
                <a:pos x="connsiteX48990" y="connsiteY48990"/>
              </a:cxn>
              <a:cxn ang="0">
                <a:pos x="connsiteX48991" y="connsiteY48991"/>
              </a:cxn>
              <a:cxn ang="0">
                <a:pos x="connsiteX48992" y="connsiteY48992"/>
              </a:cxn>
              <a:cxn ang="0">
                <a:pos x="connsiteX48993" y="connsiteY48993"/>
              </a:cxn>
              <a:cxn ang="0">
                <a:pos x="connsiteX48994" y="connsiteY48994"/>
              </a:cxn>
              <a:cxn ang="0">
                <a:pos x="connsiteX48995" y="connsiteY48995"/>
              </a:cxn>
              <a:cxn ang="0">
                <a:pos x="connsiteX48996" y="connsiteY48996"/>
              </a:cxn>
              <a:cxn ang="0">
                <a:pos x="connsiteX48997" y="connsiteY48997"/>
              </a:cxn>
              <a:cxn ang="0">
                <a:pos x="connsiteX48998" y="connsiteY48998"/>
              </a:cxn>
              <a:cxn ang="0">
                <a:pos x="connsiteX48999" y="connsiteY48999"/>
              </a:cxn>
              <a:cxn ang="0">
                <a:pos x="connsiteX49000" y="connsiteY49000"/>
              </a:cxn>
              <a:cxn ang="0">
                <a:pos x="connsiteX49001" y="connsiteY49001"/>
              </a:cxn>
              <a:cxn ang="0">
                <a:pos x="connsiteX49002" y="connsiteY49002"/>
              </a:cxn>
              <a:cxn ang="0">
                <a:pos x="connsiteX49003" y="connsiteY49003"/>
              </a:cxn>
              <a:cxn ang="0">
                <a:pos x="connsiteX49004" y="connsiteY49004"/>
              </a:cxn>
              <a:cxn ang="0">
                <a:pos x="connsiteX49005" y="connsiteY49005"/>
              </a:cxn>
              <a:cxn ang="0">
                <a:pos x="connsiteX49006" y="connsiteY49006"/>
              </a:cxn>
              <a:cxn ang="0">
                <a:pos x="connsiteX49007" y="connsiteY49007"/>
              </a:cxn>
              <a:cxn ang="0">
                <a:pos x="connsiteX49008" y="connsiteY49008"/>
              </a:cxn>
              <a:cxn ang="0">
                <a:pos x="connsiteX49009" y="connsiteY49009"/>
              </a:cxn>
              <a:cxn ang="0">
                <a:pos x="connsiteX49010" y="connsiteY49010"/>
              </a:cxn>
              <a:cxn ang="0">
                <a:pos x="connsiteX49011" y="connsiteY49011"/>
              </a:cxn>
              <a:cxn ang="0">
                <a:pos x="connsiteX49012" y="connsiteY49012"/>
              </a:cxn>
              <a:cxn ang="0">
                <a:pos x="connsiteX49013" y="connsiteY49013"/>
              </a:cxn>
              <a:cxn ang="0">
                <a:pos x="connsiteX49014" y="connsiteY49014"/>
              </a:cxn>
              <a:cxn ang="0">
                <a:pos x="connsiteX49015" y="connsiteY49015"/>
              </a:cxn>
              <a:cxn ang="0">
                <a:pos x="connsiteX49016" y="connsiteY49016"/>
              </a:cxn>
              <a:cxn ang="0">
                <a:pos x="connsiteX49017" y="connsiteY49017"/>
              </a:cxn>
              <a:cxn ang="0">
                <a:pos x="connsiteX49018" y="connsiteY49018"/>
              </a:cxn>
              <a:cxn ang="0">
                <a:pos x="connsiteX49019" y="connsiteY49019"/>
              </a:cxn>
              <a:cxn ang="0">
                <a:pos x="connsiteX49020" y="connsiteY49020"/>
              </a:cxn>
              <a:cxn ang="0">
                <a:pos x="connsiteX49021" y="connsiteY49021"/>
              </a:cxn>
              <a:cxn ang="0">
                <a:pos x="connsiteX49022" y="connsiteY49022"/>
              </a:cxn>
              <a:cxn ang="0">
                <a:pos x="connsiteX49023" y="connsiteY49023"/>
              </a:cxn>
              <a:cxn ang="0">
                <a:pos x="connsiteX49024" y="connsiteY49024"/>
              </a:cxn>
              <a:cxn ang="0">
                <a:pos x="connsiteX49025" y="connsiteY49025"/>
              </a:cxn>
              <a:cxn ang="0">
                <a:pos x="connsiteX49026" y="connsiteY49026"/>
              </a:cxn>
              <a:cxn ang="0">
                <a:pos x="connsiteX49027" y="connsiteY49027"/>
              </a:cxn>
              <a:cxn ang="0">
                <a:pos x="connsiteX49028" y="connsiteY49028"/>
              </a:cxn>
              <a:cxn ang="0">
                <a:pos x="connsiteX49029" y="connsiteY49029"/>
              </a:cxn>
              <a:cxn ang="0">
                <a:pos x="connsiteX49030" y="connsiteY49030"/>
              </a:cxn>
              <a:cxn ang="0">
                <a:pos x="connsiteX49031" y="connsiteY49031"/>
              </a:cxn>
              <a:cxn ang="0">
                <a:pos x="connsiteX49032" y="connsiteY49032"/>
              </a:cxn>
              <a:cxn ang="0">
                <a:pos x="connsiteX49033" y="connsiteY49033"/>
              </a:cxn>
              <a:cxn ang="0">
                <a:pos x="connsiteX49034" y="connsiteY49034"/>
              </a:cxn>
              <a:cxn ang="0">
                <a:pos x="connsiteX49035" y="connsiteY49035"/>
              </a:cxn>
              <a:cxn ang="0">
                <a:pos x="connsiteX49036" y="connsiteY49036"/>
              </a:cxn>
              <a:cxn ang="0">
                <a:pos x="connsiteX49037" y="connsiteY49037"/>
              </a:cxn>
              <a:cxn ang="0">
                <a:pos x="connsiteX49038" y="connsiteY49038"/>
              </a:cxn>
              <a:cxn ang="0">
                <a:pos x="connsiteX49039" y="connsiteY49039"/>
              </a:cxn>
              <a:cxn ang="0">
                <a:pos x="connsiteX49040" y="connsiteY49040"/>
              </a:cxn>
              <a:cxn ang="0">
                <a:pos x="connsiteX49041" y="connsiteY49041"/>
              </a:cxn>
              <a:cxn ang="0">
                <a:pos x="connsiteX49042" y="connsiteY49042"/>
              </a:cxn>
              <a:cxn ang="0">
                <a:pos x="connsiteX49043" y="connsiteY49043"/>
              </a:cxn>
              <a:cxn ang="0">
                <a:pos x="connsiteX49044" y="connsiteY49044"/>
              </a:cxn>
              <a:cxn ang="0">
                <a:pos x="connsiteX49045" y="connsiteY49045"/>
              </a:cxn>
              <a:cxn ang="0">
                <a:pos x="connsiteX49046" y="connsiteY49046"/>
              </a:cxn>
              <a:cxn ang="0">
                <a:pos x="connsiteX49047" y="connsiteY49047"/>
              </a:cxn>
              <a:cxn ang="0">
                <a:pos x="connsiteX49048" y="connsiteY49048"/>
              </a:cxn>
              <a:cxn ang="0">
                <a:pos x="connsiteX49049" y="connsiteY49049"/>
              </a:cxn>
              <a:cxn ang="0">
                <a:pos x="connsiteX49050" y="connsiteY49050"/>
              </a:cxn>
              <a:cxn ang="0">
                <a:pos x="connsiteX49051" y="connsiteY49051"/>
              </a:cxn>
              <a:cxn ang="0">
                <a:pos x="connsiteX49052" y="connsiteY49052"/>
              </a:cxn>
              <a:cxn ang="0">
                <a:pos x="connsiteX49053" y="connsiteY49053"/>
              </a:cxn>
              <a:cxn ang="0">
                <a:pos x="connsiteX49054" y="connsiteY49054"/>
              </a:cxn>
              <a:cxn ang="0">
                <a:pos x="connsiteX49055" y="connsiteY49055"/>
              </a:cxn>
              <a:cxn ang="0">
                <a:pos x="connsiteX49056" y="connsiteY49056"/>
              </a:cxn>
              <a:cxn ang="0">
                <a:pos x="connsiteX49057" y="connsiteY49057"/>
              </a:cxn>
              <a:cxn ang="0">
                <a:pos x="connsiteX49058" y="connsiteY49058"/>
              </a:cxn>
              <a:cxn ang="0">
                <a:pos x="connsiteX49059" y="connsiteY49059"/>
              </a:cxn>
              <a:cxn ang="0">
                <a:pos x="connsiteX49060" y="connsiteY49060"/>
              </a:cxn>
              <a:cxn ang="0">
                <a:pos x="connsiteX49061" y="connsiteY49061"/>
              </a:cxn>
              <a:cxn ang="0">
                <a:pos x="connsiteX49062" y="connsiteY49062"/>
              </a:cxn>
              <a:cxn ang="0">
                <a:pos x="connsiteX49063" y="connsiteY49063"/>
              </a:cxn>
              <a:cxn ang="0">
                <a:pos x="connsiteX49064" y="connsiteY49064"/>
              </a:cxn>
              <a:cxn ang="0">
                <a:pos x="connsiteX49065" y="connsiteY49065"/>
              </a:cxn>
              <a:cxn ang="0">
                <a:pos x="connsiteX49066" y="connsiteY49066"/>
              </a:cxn>
              <a:cxn ang="0">
                <a:pos x="connsiteX49067" y="connsiteY49067"/>
              </a:cxn>
              <a:cxn ang="0">
                <a:pos x="connsiteX49068" y="connsiteY49068"/>
              </a:cxn>
              <a:cxn ang="0">
                <a:pos x="connsiteX49069" y="connsiteY49069"/>
              </a:cxn>
              <a:cxn ang="0">
                <a:pos x="connsiteX49070" y="connsiteY49070"/>
              </a:cxn>
              <a:cxn ang="0">
                <a:pos x="connsiteX49071" y="connsiteY49071"/>
              </a:cxn>
              <a:cxn ang="0">
                <a:pos x="connsiteX49072" y="connsiteY49072"/>
              </a:cxn>
              <a:cxn ang="0">
                <a:pos x="connsiteX49073" y="connsiteY49073"/>
              </a:cxn>
              <a:cxn ang="0">
                <a:pos x="connsiteX49074" y="connsiteY49074"/>
              </a:cxn>
              <a:cxn ang="0">
                <a:pos x="connsiteX49075" y="connsiteY49075"/>
              </a:cxn>
              <a:cxn ang="0">
                <a:pos x="connsiteX49076" y="connsiteY49076"/>
              </a:cxn>
              <a:cxn ang="0">
                <a:pos x="connsiteX49077" y="connsiteY49077"/>
              </a:cxn>
              <a:cxn ang="0">
                <a:pos x="connsiteX49078" y="connsiteY49078"/>
              </a:cxn>
              <a:cxn ang="0">
                <a:pos x="connsiteX49079" y="connsiteY49079"/>
              </a:cxn>
              <a:cxn ang="0">
                <a:pos x="connsiteX49080" y="connsiteY49080"/>
              </a:cxn>
              <a:cxn ang="0">
                <a:pos x="connsiteX49081" y="connsiteY49081"/>
              </a:cxn>
              <a:cxn ang="0">
                <a:pos x="connsiteX49082" y="connsiteY49082"/>
              </a:cxn>
              <a:cxn ang="0">
                <a:pos x="connsiteX49083" y="connsiteY49083"/>
              </a:cxn>
              <a:cxn ang="0">
                <a:pos x="connsiteX49084" y="connsiteY49084"/>
              </a:cxn>
              <a:cxn ang="0">
                <a:pos x="connsiteX49085" y="connsiteY49085"/>
              </a:cxn>
              <a:cxn ang="0">
                <a:pos x="connsiteX49086" y="connsiteY49086"/>
              </a:cxn>
              <a:cxn ang="0">
                <a:pos x="connsiteX49087" y="connsiteY49087"/>
              </a:cxn>
              <a:cxn ang="0">
                <a:pos x="connsiteX49088" y="connsiteY49088"/>
              </a:cxn>
              <a:cxn ang="0">
                <a:pos x="connsiteX49089" y="connsiteY49089"/>
              </a:cxn>
              <a:cxn ang="0">
                <a:pos x="connsiteX49090" y="connsiteY49090"/>
              </a:cxn>
              <a:cxn ang="0">
                <a:pos x="connsiteX49091" y="connsiteY49091"/>
              </a:cxn>
              <a:cxn ang="0">
                <a:pos x="connsiteX49092" y="connsiteY49092"/>
              </a:cxn>
              <a:cxn ang="0">
                <a:pos x="connsiteX49093" y="connsiteY49093"/>
              </a:cxn>
              <a:cxn ang="0">
                <a:pos x="connsiteX49094" y="connsiteY49094"/>
              </a:cxn>
              <a:cxn ang="0">
                <a:pos x="connsiteX49095" y="connsiteY49095"/>
              </a:cxn>
              <a:cxn ang="0">
                <a:pos x="connsiteX49096" y="connsiteY49096"/>
              </a:cxn>
              <a:cxn ang="0">
                <a:pos x="connsiteX49097" y="connsiteY49097"/>
              </a:cxn>
              <a:cxn ang="0">
                <a:pos x="connsiteX49098" y="connsiteY49098"/>
              </a:cxn>
              <a:cxn ang="0">
                <a:pos x="connsiteX49099" y="connsiteY49099"/>
              </a:cxn>
              <a:cxn ang="0">
                <a:pos x="connsiteX49100" y="connsiteY49100"/>
              </a:cxn>
              <a:cxn ang="0">
                <a:pos x="connsiteX49101" y="connsiteY49101"/>
              </a:cxn>
              <a:cxn ang="0">
                <a:pos x="connsiteX49102" y="connsiteY49102"/>
              </a:cxn>
              <a:cxn ang="0">
                <a:pos x="connsiteX49103" y="connsiteY49103"/>
              </a:cxn>
              <a:cxn ang="0">
                <a:pos x="connsiteX49104" y="connsiteY49104"/>
              </a:cxn>
              <a:cxn ang="0">
                <a:pos x="connsiteX49105" y="connsiteY49105"/>
              </a:cxn>
              <a:cxn ang="0">
                <a:pos x="connsiteX49106" y="connsiteY49106"/>
              </a:cxn>
              <a:cxn ang="0">
                <a:pos x="connsiteX49107" y="connsiteY49107"/>
              </a:cxn>
              <a:cxn ang="0">
                <a:pos x="connsiteX49108" y="connsiteY49108"/>
              </a:cxn>
              <a:cxn ang="0">
                <a:pos x="connsiteX49109" y="connsiteY49109"/>
              </a:cxn>
              <a:cxn ang="0">
                <a:pos x="connsiteX49110" y="connsiteY49110"/>
              </a:cxn>
              <a:cxn ang="0">
                <a:pos x="connsiteX49111" y="connsiteY49111"/>
              </a:cxn>
              <a:cxn ang="0">
                <a:pos x="connsiteX49112" y="connsiteY49112"/>
              </a:cxn>
              <a:cxn ang="0">
                <a:pos x="connsiteX49113" y="connsiteY49113"/>
              </a:cxn>
              <a:cxn ang="0">
                <a:pos x="connsiteX49114" y="connsiteY49114"/>
              </a:cxn>
              <a:cxn ang="0">
                <a:pos x="connsiteX49115" y="connsiteY49115"/>
              </a:cxn>
              <a:cxn ang="0">
                <a:pos x="connsiteX49116" y="connsiteY49116"/>
              </a:cxn>
              <a:cxn ang="0">
                <a:pos x="connsiteX49117" y="connsiteY49117"/>
              </a:cxn>
              <a:cxn ang="0">
                <a:pos x="connsiteX49118" y="connsiteY49118"/>
              </a:cxn>
              <a:cxn ang="0">
                <a:pos x="connsiteX49119" y="connsiteY49119"/>
              </a:cxn>
              <a:cxn ang="0">
                <a:pos x="connsiteX49120" y="connsiteY49120"/>
              </a:cxn>
              <a:cxn ang="0">
                <a:pos x="connsiteX49121" y="connsiteY49121"/>
              </a:cxn>
              <a:cxn ang="0">
                <a:pos x="connsiteX49122" y="connsiteY49122"/>
              </a:cxn>
              <a:cxn ang="0">
                <a:pos x="connsiteX49123" y="connsiteY49123"/>
              </a:cxn>
              <a:cxn ang="0">
                <a:pos x="connsiteX49124" y="connsiteY49124"/>
              </a:cxn>
              <a:cxn ang="0">
                <a:pos x="connsiteX49125" y="connsiteY49125"/>
              </a:cxn>
              <a:cxn ang="0">
                <a:pos x="connsiteX49126" y="connsiteY49126"/>
              </a:cxn>
              <a:cxn ang="0">
                <a:pos x="connsiteX49127" y="connsiteY49127"/>
              </a:cxn>
              <a:cxn ang="0">
                <a:pos x="connsiteX49128" y="connsiteY49128"/>
              </a:cxn>
              <a:cxn ang="0">
                <a:pos x="connsiteX49129" y="connsiteY49129"/>
              </a:cxn>
              <a:cxn ang="0">
                <a:pos x="connsiteX49130" y="connsiteY49130"/>
              </a:cxn>
              <a:cxn ang="0">
                <a:pos x="connsiteX49131" y="connsiteY49131"/>
              </a:cxn>
              <a:cxn ang="0">
                <a:pos x="connsiteX49132" y="connsiteY49132"/>
              </a:cxn>
              <a:cxn ang="0">
                <a:pos x="connsiteX49133" y="connsiteY49133"/>
              </a:cxn>
              <a:cxn ang="0">
                <a:pos x="connsiteX49134" y="connsiteY49134"/>
              </a:cxn>
              <a:cxn ang="0">
                <a:pos x="connsiteX49135" y="connsiteY49135"/>
              </a:cxn>
              <a:cxn ang="0">
                <a:pos x="connsiteX49136" y="connsiteY49136"/>
              </a:cxn>
              <a:cxn ang="0">
                <a:pos x="connsiteX49137" y="connsiteY49137"/>
              </a:cxn>
              <a:cxn ang="0">
                <a:pos x="connsiteX49138" y="connsiteY49138"/>
              </a:cxn>
              <a:cxn ang="0">
                <a:pos x="connsiteX49139" y="connsiteY49139"/>
              </a:cxn>
              <a:cxn ang="0">
                <a:pos x="connsiteX49140" y="connsiteY49140"/>
              </a:cxn>
              <a:cxn ang="0">
                <a:pos x="connsiteX49141" y="connsiteY49141"/>
              </a:cxn>
              <a:cxn ang="0">
                <a:pos x="connsiteX49142" y="connsiteY49142"/>
              </a:cxn>
              <a:cxn ang="0">
                <a:pos x="connsiteX49143" y="connsiteY49143"/>
              </a:cxn>
              <a:cxn ang="0">
                <a:pos x="connsiteX49144" y="connsiteY49144"/>
              </a:cxn>
              <a:cxn ang="0">
                <a:pos x="connsiteX49145" y="connsiteY49145"/>
              </a:cxn>
              <a:cxn ang="0">
                <a:pos x="connsiteX49146" y="connsiteY49146"/>
              </a:cxn>
              <a:cxn ang="0">
                <a:pos x="connsiteX49147" y="connsiteY49147"/>
              </a:cxn>
              <a:cxn ang="0">
                <a:pos x="connsiteX49148" y="connsiteY49148"/>
              </a:cxn>
              <a:cxn ang="0">
                <a:pos x="connsiteX49149" y="connsiteY49149"/>
              </a:cxn>
              <a:cxn ang="0">
                <a:pos x="connsiteX49150" y="connsiteY49150"/>
              </a:cxn>
              <a:cxn ang="0">
                <a:pos x="connsiteX49151" y="connsiteY49151"/>
              </a:cxn>
              <a:cxn ang="0">
                <a:pos x="connsiteX49152" y="connsiteY49152"/>
              </a:cxn>
              <a:cxn ang="0">
                <a:pos x="connsiteX49153" y="connsiteY49153"/>
              </a:cxn>
              <a:cxn ang="0">
                <a:pos x="connsiteX49154" y="connsiteY49154"/>
              </a:cxn>
              <a:cxn ang="0">
                <a:pos x="connsiteX49155" y="connsiteY49155"/>
              </a:cxn>
              <a:cxn ang="0">
                <a:pos x="connsiteX49156" y="connsiteY49156"/>
              </a:cxn>
              <a:cxn ang="0">
                <a:pos x="connsiteX49157" y="connsiteY49157"/>
              </a:cxn>
              <a:cxn ang="0">
                <a:pos x="connsiteX49158" y="connsiteY49158"/>
              </a:cxn>
              <a:cxn ang="0">
                <a:pos x="connsiteX49159" y="connsiteY49159"/>
              </a:cxn>
              <a:cxn ang="0">
                <a:pos x="connsiteX49160" y="connsiteY49160"/>
              </a:cxn>
              <a:cxn ang="0">
                <a:pos x="connsiteX49161" y="connsiteY49161"/>
              </a:cxn>
              <a:cxn ang="0">
                <a:pos x="connsiteX49162" y="connsiteY49162"/>
              </a:cxn>
              <a:cxn ang="0">
                <a:pos x="connsiteX49163" y="connsiteY49163"/>
              </a:cxn>
              <a:cxn ang="0">
                <a:pos x="connsiteX49164" y="connsiteY49164"/>
              </a:cxn>
              <a:cxn ang="0">
                <a:pos x="connsiteX49165" y="connsiteY49165"/>
              </a:cxn>
              <a:cxn ang="0">
                <a:pos x="connsiteX49166" y="connsiteY49166"/>
              </a:cxn>
              <a:cxn ang="0">
                <a:pos x="connsiteX49167" y="connsiteY49167"/>
              </a:cxn>
              <a:cxn ang="0">
                <a:pos x="connsiteX49168" y="connsiteY49168"/>
              </a:cxn>
              <a:cxn ang="0">
                <a:pos x="connsiteX49169" y="connsiteY49169"/>
              </a:cxn>
              <a:cxn ang="0">
                <a:pos x="connsiteX49170" y="connsiteY49170"/>
              </a:cxn>
              <a:cxn ang="0">
                <a:pos x="connsiteX49171" y="connsiteY49171"/>
              </a:cxn>
              <a:cxn ang="0">
                <a:pos x="connsiteX49172" y="connsiteY49172"/>
              </a:cxn>
              <a:cxn ang="0">
                <a:pos x="connsiteX49173" y="connsiteY49173"/>
              </a:cxn>
              <a:cxn ang="0">
                <a:pos x="connsiteX49174" y="connsiteY49174"/>
              </a:cxn>
              <a:cxn ang="0">
                <a:pos x="connsiteX49175" y="connsiteY49175"/>
              </a:cxn>
              <a:cxn ang="0">
                <a:pos x="connsiteX49176" y="connsiteY49176"/>
              </a:cxn>
              <a:cxn ang="0">
                <a:pos x="connsiteX49177" y="connsiteY49177"/>
              </a:cxn>
              <a:cxn ang="0">
                <a:pos x="connsiteX49178" y="connsiteY49178"/>
              </a:cxn>
              <a:cxn ang="0">
                <a:pos x="connsiteX49179" y="connsiteY49179"/>
              </a:cxn>
              <a:cxn ang="0">
                <a:pos x="connsiteX49180" y="connsiteY49180"/>
              </a:cxn>
              <a:cxn ang="0">
                <a:pos x="connsiteX49181" y="connsiteY49181"/>
              </a:cxn>
              <a:cxn ang="0">
                <a:pos x="connsiteX49182" y="connsiteY49182"/>
              </a:cxn>
              <a:cxn ang="0">
                <a:pos x="connsiteX49183" y="connsiteY49183"/>
              </a:cxn>
              <a:cxn ang="0">
                <a:pos x="connsiteX49184" y="connsiteY49184"/>
              </a:cxn>
              <a:cxn ang="0">
                <a:pos x="connsiteX49185" y="connsiteY49185"/>
              </a:cxn>
              <a:cxn ang="0">
                <a:pos x="connsiteX49186" y="connsiteY49186"/>
              </a:cxn>
              <a:cxn ang="0">
                <a:pos x="connsiteX49187" y="connsiteY49187"/>
              </a:cxn>
              <a:cxn ang="0">
                <a:pos x="connsiteX49188" y="connsiteY49188"/>
              </a:cxn>
              <a:cxn ang="0">
                <a:pos x="connsiteX49189" y="connsiteY49189"/>
              </a:cxn>
              <a:cxn ang="0">
                <a:pos x="connsiteX49190" y="connsiteY49190"/>
              </a:cxn>
              <a:cxn ang="0">
                <a:pos x="connsiteX49191" y="connsiteY49191"/>
              </a:cxn>
              <a:cxn ang="0">
                <a:pos x="connsiteX49192" y="connsiteY49192"/>
              </a:cxn>
              <a:cxn ang="0">
                <a:pos x="connsiteX49193" y="connsiteY49193"/>
              </a:cxn>
              <a:cxn ang="0">
                <a:pos x="connsiteX49194" y="connsiteY49194"/>
              </a:cxn>
              <a:cxn ang="0">
                <a:pos x="connsiteX49195" y="connsiteY49195"/>
              </a:cxn>
              <a:cxn ang="0">
                <a:pos x="connsiteX49196" y="connsiteY49196"/>
              </a:cxn>
              <a:cxn ang="0">
                <a:pos x="connsiteX49197" y="connsiteY49197"/>
              </a:cxn>
              <a:cxn ang="0">
                <a:pos x="connsiteX49198" y="connsiteY49198"/>
              </a:cxn>
              <a:cxn ang="0">
                <a:pos x="connsiteX49199" y="connsiteY49199"/>
              </a:cxn>
              <a:cxn ang="0">
                <a:pos x="connsiteX49200" y="connsiteY49200"/>
              </a:cxn>
              <a:cxn ang="0">
                <a:pos x="connsiteX49201" y="connsiteY49201"/>
              </a:cxn>
              <a:cxn ang="0">
                <a:pos x="connsiteX49202" y="connsiteY49202"/>
              </a:cxn>
              <a:cxn ang="0">
                <a:pos x="connsiteX49203" y="connsiteY49203"/>
              </a:cxn>
              <a:cxn ang="0">
                <a:pos x="connsiteX49204" y="connsiteY49204"/>
              </a:cxn>
              <a:cxn ang="0">
                <a:pos x="connsiteX49205" y="connsiteY49205"/>
              </a:cxn>
              <a:cxn ang="0">
                <a:pos x="connsiteX49206" y="connsiteY49206"/>
              </a:cxn>
              <a:cxn ang="0">
                <a:pos x="connsiteX49207" y="connsiteY49207"/>
              </a:cxn>
              <a:cxn ang="0">
                <a:pos x="connsiteX49208" y="connsiteY49208"/>
              </a:cxn>
              <a:cxn ang="0">
                <a:pos x="connsiteX49209" y="connsiteY49209"/>
              </a:cxn>
              <a:cxn ang="0">
                <a:pos x="connsiteX49210" y="connsiteY49210"/>
              </a:cxn>
              <a:cxn ang="0">
                <a:pos x="connsiteX49211" y="connsiteY49211"/>
              </a:cxn>
              <a:cxn ang="0">
                <a:pos x="connsiteX49212" y="connsiteY49212"/>
              </a:cxn>
              <a:cxn ang="0">
                <a:pos x="connsiteX49213" y="connsiteY49213"/>
              </a:cxn>
              <a:cxn ang="0">
                <a:pos x="connsiteX49214" y="connsiteY49214"/>
              </a:cxn>
              <a:cxn ang="0">
                <a:pos x="connsiteX49215" y="connsiteY49215"/>
              </a:cxn>
              <a:cxn ang="0">
                <a:pos x="connsiteX49216" y="connsiteY49216"/>
              </a:cxn>
              <a:cxn ang="0">
                <a:pos x="connsiteX49217" y="connsiteY49217"/>
              </a:cxn>
              <a:cxn ang="0">
                <a:pos x="connsiteX49218" y="connsiteY49218"/>
              </a:cxn>
              <a:cxn ang="0">
                <a:pos x="connsiteX49219" y="connsiteY49219"/>
              </a:cxn>
              <a:cxn ang="0">
                <a:pos x="connsiteX49220" y="connsiteY49220"/>
              </a:cxn>
              <a:cxn ang="0">
                <a:pos x="connsiteX49221" y="connsiteY49221"/>
              </a:cxn>
              <a:cxn ang="0">
                <a:pos x="connsiteX49222" y="connsiteY49222"/>
              </a:cxn>
              <a:cxn ang="0">
                <a:pos x="connsiteX49223" y="connsiteY49223"/>
              </a:cxn>
              <a:cxn ang="0">
                <a:pos x="connsiteX49224" y="connsiteY49224"/>
              </a:cxn>
              <a:cxn ang="0">
                <a:pos x="connsiteX49225" y="connsiteY49225"/>
              </a:cxn>
              <a:cxn ang="0">
                <a:pos x="connsiteX49226" y="connsiteY49226"/>
              </a:cxn>
              <a:cxn ang="0">
                <a:pos x="connsiteX49227" y="connsiteY49227"/>
              </a:cxn>
              <a:cxn ang="0">
                <a:pos x="connsiteX49228" y="connsiteY49228"/>
              </a:cxn>
              <a:cxn ang="0">
                <a:pos x="connsiteX49229" y="connsiteY49229"/>
              </a:cxn>
              <a:cxn ang="0">
                <a:pos x="connsiteX49230" y="connsiteY49230"/>
              </a:cxn>
              <a:cxn ang="0">
                <a:pos x="connsiteX49231" y="connsiteY49231"/>
              </a:cxn>
              <a:cxn ang="0">
                <a:pos x="connsiteX49232" y="connsiteY49232"/>
              </a:cxn>
              <a:cxn ang="0">
                <a:pos x="connsiteX49233" y="connsiteY49233"/>
              </a:cxn>
              <a:cxn ang="0">
                <a:pos x="connsiteX49234" y="connsiteY49234"/>
              </a:cxn>
              <a:cxn ang="0">
                <a:pos x="connsiteX49235" y="connsiteY49235"/>
              </a:cxn>
              <a:cxn ang="0">
                <a:pos x="connsiteX49236" y="connsiteY49236"/>
              </a:cxn>
              <a:cxn ang="0">
                <a:pos x="connsiteX49237" y="connsiteY49237"/>
              </a:cxn>
              <a:cxn ang="0">
                <a:pos x="connsiteX49238" y="connsiteY49238"/>
              </a:cxn>
              <a:cxn ang="0">
                <a:pos x="connsiteX49239" y="connsiteY49239"/>
              </a:cxn>
              <a:cxn ang="0">
                <a:pos x="connsiteX49240" y="connsiteY49240"/>
              </a:cxn>
              <a:cxn ang="0">
                <a:pos x="connsiteX49241" y="connsiteY49241"/>
              </a:cxn>
              <a:cxn ang="0">
                <a:pos x="connsiteX49242" y="connsiteY49242"/>
              </a:cxn>
              <a:cxn ang="0">
                <a:pos x="connsiteX49243" y="connsiteY49243"/>
              </a:cxn>
              <a:cxn ang="0">
                <a:pos x="connsiteX49244" y="connsiteY49244"/>
              </a:cxn>
              <a:cxn ang="0">
                <a:pos x="connsiteX49245" y="connsiteY49245"/>
              </a:cxn>
              <a:cxn ang="0">
                <a:pos x="connsiteX49246" y="connsiteY49246"/>
              </a:cxn>
              <a:cxn ang="0">
                <a:pos x="connsiteX49247" y="connsiteY49247"/>
              </a:cxn>
              <a:cxn ang="0">
                <a:pos x="connsiteX49248" y="connsiteY49248"/>
              </a:cxn>
              <a:cxn ang="0">
                <a:pos x="connsiteX49249" y="connsiteY49249"/>
              </a:cxn>
              <a:cxn ang="0">
                <a:pos x="connsiteX49250" y="connsiteY49250"/>
              </a:cxn>
              <a:cxn ang="0">
                <a:pos x="connsiteX49251" y="connsiteY49251"/>
              </a:cxn>
              <a:cxn ang="0">
                <a:pos x="connsiteX49252" y="connsiteY49252"/>
              </a:cxn>
              <a:cxn ang="0">
                <a:pos x="connsiteX49253" y="connsiteY49253"/>
              </a:cxn>
              <a:cxn ang="0">
                <a:pos x="connsiteX49254" y="connsiteY49254"/>
              </a:cxn>
              <a:cxn ang="0">
                <a:pos x="connsiteX49255" y="connsiteY49255"/>
              </a:cxn>
              <a:cxn ang="0">
                <a:pos x="connsiteX49256" y="connsiteY49256"/>
              </a:cxn>
              <a:cxn ang="0">
                <a:pos x="connsiteX49257" y="connsiteY49257"/>
              </a:cxn>
              <a:cxn ang="0">
                <a:pos x="connsiteX49258" y="connsiteY49258"/>
              </a:cxn>
              <a:cxn ang="0">
                <a:pos x="connsiteX49259" y="connsiteY49259"/>
              </a:cxn>
              <a:cxn ang="0">
                <a:pos x="connsiteX49260" y="connsiteY49260"/>
              </a:cxn>
              <a:cxn ang="0">
                <a:pos x="connsiteX49261" y="connsiteY49261"/>
              </a:cxn>
              <a:cxn ang="0">
                <a:pos x="connsiteX49262" y="connsiteY49262"/>
              </a:cxn>
              <a:cxn ang="0">
                <a:pos x="connsiteX49263" y="connsiteY49263"/>
              </a:cxn>
              <a:cxn ang="0">
                <a:pos x="connsiteX49264" y="connsiteY49264"/>
              </a:cxn>
              <a:cxn ang="0">
                <a:pos x="connsiteX49265" y="connsiteY49265"/>
              </a:cxn>
              <a:cxn ang="0">
                <a:pos x="connsiteX49266" y="connsiteY49266"/>
              </a:cxn>
              <a:cxn ang="0">
                <a:pos x="connsiteX49267" y="connsiteY49267"/>
              </a:cxn>
              <a:cxn ang="0">
                <a:pos x="connsiteX49268" y="connsiteY49268"/>
              </a:cxn>
              <a:cxn ang="0">
                <a:pos x="connsiteX49269" y="connsiteY49269"/>
              </a:cxn>
              <a:cxn ang="0">
                <a:pos x="connsiteX49270" y="connsiteY49270"/>
              </a:cxn>
              <a:cxn ang="0">
                <a:pos x="connsiteX49271" y="connsiteY49271"/>
              </a:cxn>
              <a:cxn ang="0">
                <a:pos x="connsiteX49272" y="connsiteY49272"/>
              </a:cxn>
              <a:cxn ang="0">
                <a:pos x="connsiteX49273" y="connsiteY49273"/>
              </a:cxn>
              <a:cxn ang="0">
                <a:pos x="connsiteX49274" y="connsiteY49274"/>
              </a:cxn>
              <a:cxn ang="0">
                <a:pos x="connsiteX49275" y="connsiteY49275"/>
              </a:cxn>
              <a:cxn ang="0">
                <a:pos x="connsiteX49276" y="connsiteY49276"/>
              </a:cxn>
              <a:cxn ang="0">
                <a:pos x="connsiteX49277" y="connsiteY49277"/>
              </a:cxn>
              <a:cxn ang="0">
                <a:pos x="connsiteX49278" y="connsiteY49278"/>
              </a:cxn>
              <a:cxn ang="0">
                <a:pos x="connsiteX49279" y="connsiteY49279"/>
              </a:cxn>
              <a:cxn ang="0">
                <a:pos x="connsiteX49280" y="connsiteY49280"/>
              </a:cxn>
              <a:cxn ang="0">
                <a:pos x="connsiteX49281" y="connsiteY49281"/>
              </a:cxn>
              <a:cxn ang="0">
                <a:pos x="connsiteX49282" y="connsiteY49282"/>
              </a:cxn>
              <a:cxn ang="0">
                <a:pos x="connsiteX49283" y="connsiteY49283"/>
              </a:cxn>
              <a:cxn ang="0">
                <a:pos x="connsiteX49284" y="connsiteY49284"/>
              </a:cxn>
              <a:cxn ang="0">
                <a:pos x="connsiteX49285" y="connsiteY49285"/>
              </a:cxn>
              <a:cxn ang="0">
                <a:pos x="connsiteX49286" y="connsiteY49286"/>
              </a:cxn>
              <a:cxn ang="0">
                <a:pos x="connsiteX49287" y="connsiteY49287"/>
              </a:cxn>
              <a:cxn ang="0">
                <a:pos x="connsiteX49288" y="connsiteY49288"/>
              </a:cxn>
              <a:cxn ang="0">
                <a:pos x="connsiteX49289" y="connsiteY49289"/>
              </a:cxn>
              <a:cxn ang="0">
                <a:pos x="connsiteX49290" y="connsiteY49290"/>
              </a:cxn>
              <a:cxn ang="0">
                <a:pos x="connsiteX49291" y="connsiteY49291"/>
              </a:cxn>
              <a:cxn ang="0">
                <a:pos x="connsiteX49292" y="connsiteY49292"/>
              </a:cxn>
              <a:cxn ang="0">
                <a:pos x="connsiteX49293" y="connsiteY49293"/>
              </a:cxn>
              <a:cxn ang="0">
                <a:pos x="connsiteX49294" y="connsiteY49294"/>
              </a:cxn>
              <a:cxn ang="0">
                <a:pos x="connsiteX49295" y="connsiteY49295"/>
              </a:cxn>
              <a:cxn ang="0">
                <a:pos x="connsiteX49296" y="connsiteY49296"/>
              </a:cxn>
              <a:cxn ang="0">
                <a:pos x="connsiteX49297" y="connsiteY49297"/>
              </a:cxn>
              <a:cxn ang="0">
                <a:pos x="connsiteX49298" y="connsiteY49298"/>
              </a:cxn>
              <a:cxn ang="0">
                <a:pos x="connsiteX49299" y="connsiteY49299"/>
              </a:cxn>
              <a:cxn ang="0">
                <a:pos x="connsiteX49300" y="connsiteY49300"/>
              </a:cxn>
              <a:cxn ang="0">
                <a:pos x="connsiteX49301" y="connsiteY49301"/>
              </a:cxn>
              <a:cxn ang="0">
                <a:pos x="connsiteX49302" y="connsiteY49302"/>
              </a:cxn>
              <a:cxn ang="0">
                <a:pos x="connsiteX49303" y="connsiteY49303"/>
              </a:cxn>
              <a:cxn ang="0">
                <a:pos x="connsiteX49304" y="connsiteY49304"/>
              </a:cxn>
              <a:cxn ang="0">
                <a:pos x="connsiteX49305" y="connsiteY49305"/>
              </a:cxn>
              <a:cxn ang="0">
                <a:pos x="connsiteX49306" y="connsiteY49306"/>
              </a:cxn>
              <a:cxn ang="0">
                <a:pos x="connsiteX49307" y="connsiteY49307"/>
              </a:cxn>
              <a:cxn ang="0">
                <a:pos x="connsiteX49308" y="connsiteY49308"/>
              </a:cxn>
              <a:cxn ang="0">
                <a:pos x="connsiteX49309" y="connsiteY49309"/>
              </a:cxn>
              <a:cxn ang="0">
                <a:pos x="connsiteX49310" y="connsiteY49310"/>
              </a:cxn>
              <a:cxn ang="0">
                <a:pos x="connsiteX49311" y="connsiteY49311"/>
              </a:cxn>
              <a:cxn ang="0">
                <a:pos x="connsiteX49312" y="connsiteY49312"/>
              </a:cxn>
              <a:cxn ang="0">
                <a:pos x="connsiteX49313" y="connsiteY49313"/>
              </a:cxn>
              <a:cxn ang="0">
                <a:pos x="connsiteX49314" y="connsiteY49314"/>
              </a:cxn>
              <a:cxn ang="0">
                <a:pos x="connsiteX49315" y="connsiteY49315"/>
              </a:cxn>
              <a:cxn ang="0">
                <a:pos x="connsiteX49316" y="connsiteY49316"/>
              </a:cxn>
              <a:cxn ang="0">
                <a:pos x="connsiteX49317" y="connsiteY49317"/>
              </a:cxn>
              <a:cxn ang="0">
                <a:pos x="connsiteX49318" y="connsiteY49318"/>
              </a:cxn>
              <a:cxn ang="0">
                <a:pos x="connsiteX49319" y="connsiteY49319"/>
              </a:cxn>
              <a:cxn ang="0">
                <a:pos x="connsiteX49320" y="connsiteY49320"/>
              </a:cxn>
              <a:cxn ang="0">
                <a:pos x="connsiteX49321" y="connsiteY49321"/>
              </a:cxn>
              <a:cxn ang="0">
                <a:pos x="connsiteX49322" y="connsiteY49322"/>
              </a:cxn>
              <a:cxn ang="0">
                <a:pos x="connsiteX49323" y="connsiteY49323"/>
              </a:cxn>
              <a:cxn ang="0">
                <a:pos x="connsiteX49324" y="connsiteY49324"/>
              </a:cxn>
              <a:cxn ang="0">
                <a:pos x="connsiteX49325" y="connsiteY49325"/>
              </a:cxn>
              <a:cxn ang="0">
                <a:pos x="connsiteX49326" y="connsiteY49326"/>
              </a:cxn>
              <a:cxn ang="0">
                <a:pos x="connsiteX49327" y="connsiteY49327"/>
              </a:cxn>
              <a:cxn ang="0">
                <a:pos x="connsiteX49328" y="connsiteY49328"/>
              </a:cxn>
              <a:cxn ang="0">
                <a:pos x="connsiteX49329" y="connsiteY49329"/>
              </a:cxn>
              <a:cxn ang="0">
                <a:pos x="connsiteX49330" y="connsiteY49330"/>
              </a:cxn>
              <a:cxn ang="0">
                <a:pos x="connsiteX49331" y="connsiteY49331"/>
              </a:cxn>
              <a:cxn ang="0">
                <a:pos x="connsiteX49332" y="connsiteY49332"/>
              </a:cxn>
              <a:cxn ang="0">
                <a:pos x="connsiteX49333" y="connsiteY49333"/>
              </a:cxn>
              <a:cxn ang="0">
                <a:pos x="connsiteX49334" y="connsiteY49334"/>
              </a:cxn>
              <a:cxn ang="0">
                <a:pos x="connsiteX49335" y="connsiteY49335"/>
              </a:cxn>
              <a:cxn ang="0">
                <a:pos x="connsiteX49336" y="connsiteY49336"/>
              </a:cxn>
              <a:cxn ang="0">
                <a:pos x="connsiteX49337" y="connsiteY49337"/>
              </a:cxn>
              <a:cxn ang="0">
                <a:pos x="connsiteX49338" y="connsiteY49338"/>
              </a:cxn>
              <a:cxn ang="0">
                <a:pos x="connsiteX49339" y="connsiteY49339"/>
              </a:cxn>
              <a:cxn ang="0">
                <a:pos x="connsiteX49340" y="connsiteY49340"/>
              </a:cxn>
              <a:cxn ang="0">
                <a:pos x="connsiteX49341" y="connsiteY49341"/>
              </a:cxn>
              <a:cxn ang="0">
                <a:pos x="connsiteX49342" y="connsiteY49342"/>
              </a:cxn>
              <a:cxn ang="0">
                <a:pos x="connsiteX49343" y="connsiteY49343"/>
              </a:cxn>
              <a:cxn ang="0">
                <a:pos x="connsiteX49344" y="connsiteY49344"/>
              </a:cxn>
              <a:cxn ang="0">
                <a:pos x="connsiteX49345" y="connsiteY49345"/>
              </a:cxn>
              <a:cxn ang="0">
                <a:pos x="connsiteX49346" y="connsiteY49346"/>
              </a:cxn>
              <a:cxn ang="0">
                <a:pos x="connsiteX49347" y="connsiteY49347"/>
              </a:cxn>
              <a:cxn ang="0">
                <a:pos x="connsiteX49348" y="connsiteY49348"/>
              </a:cxn>
              <a:cxn ang="0">
                <a:pos x="connsiteX49349" y="connsiteY49349"/>
              </a:cxn>
              <a:cxn ang="0">
                <a:pos x="connsiteX49350" y="connsiteY49350"/>
              </a:cxn>
              <a:cxn ang="0">
                <a:pos x="connsiteX49351" y="connsiteY49351"/>
              </a:cxn>
              <a:cxn ang="0">
                <a:pos x="connsiteX49352" y="connsiteY49352"/>
              </a:cxn>
              <a:cxn ang="0">
                <a:pos x="connsiteX49353" y="connsiteY49353"/>
              </a:cxn>
              <a:cxn ang="0">
                <a:pos x="connsiteX49354" y="connsiteY49354"/>
              </a:cxn>
              <a:cxn ang="0">
                <a:pos x="connsiteX49355" y="connsiteY49355"/>
              </a:cxn>
              <a:cxn ang="0">
                <a:pos x="connsiteX49356" y="connsiteY49356"/>
              </a:cxn>
              <a:cxn ang="0">
                <a:pos x="connsiteX49357" y="connsiteY49357"/>
              </a:cxn>
              <a:cxn ang="0">
                <a:pos x="connsiteX49358" y="connsiteY49358"/>
              </a:cxn>
              <a:cxn ang="0">
                <a:pos x="connsiteX49359" y="connsiteY49359"/>
              </a:cxn>
              <a:cxn ang="0">
                <a:pos x="connsiteX49360" y="connsiteY49360"/>
              </a:cxn>
              <a:cxn ang="0">
                <a:pos x="connsiteX49361" y="connsiteY49361"/>
              </a:cxn>
              <a:cxn ang="0">
                <a:pos x="connsiteX49362" y="connsiteY49362"/>
              </a:cxn>
              <a:cxn ang="0">
                <a:pos x="connsiteX49363" y="connsiteY49363"/>
              </a:cxn>
              <a:cxn ang="0">
                <a:pos x="connsiteX49364" y="connsiteY49364"/>
              </a:cxn>
              <a:cxn ang="0">
                <a:pos x="connsiteX49365" y="connsiteY49365"/>
              </a:cxn>
              <a:cxn ang="0">
                <a:pos x="connsiteX49366" y="connsiteY49366"/>
              </a:cxn>
              <a:cxn ang="0">
                <a:pos x="connsiteX49367" y="connsiteY49367"/>
              </a:cxn>
              <a:cxn ang="0">
                <a:pos x="connsiteX49368" y="connsiteY49368"/>
              </a:cxn>
              <a:cxn ang="0">
                <a:pos x="connsiteX49369" y="connsiteY49369"/>
              </a:cxn>
              <a:cxn ang="0">
                <a:pos x="connsiteX49370" y="connsiteY49370"/>
              </a:cxn>
              <a:cxn ang="0">
                <a:pos x="connsiteX49371" y="connsiteY49371"/>
              </a:cxn>
              <a:cxn ang="0">
                <a:pos x="connsiteX49372" y="connsiteY49372"/>
              </a:cxn>
              <a:cxn ang="0">
                <a:pos x="connsiteX49373" y="connsiteY49373"/>
              </a:cxn>
              <a:cxn ang="0">
                <a:pos x="connsiteX49374" y="connsiteY49374"/>
              </a:cxn>
              <a:cxn ang="0">
                <a:pos x="connsiteX49375" y="connsiteY49375"/>
              </a:cxn>
              <a:cxn ang="0">
                <a:pos x="connsiteX49376" y="connsiteY49376"/>
              </a:cxn>
              <a:cxn ang="0">
                <a:pos x="connsiteX49377" y="connsiteY49377"/>
              </a:cxn>
              <a:cxn ang="0">
                <a:pos x="connsiteX49378" y="connsiteY49378"/>
              </a:cxn>
              <a:cxn ang="0">
                <a:pos x="connsiteX49379" y="connsiteY49379"/>
              </a:cxn>
              <a:cxn ang="0">
                <a:pos x="connsiteX49380" y="connsiteY49380"/>
              </a:cxn>
              <a:cxn ang="0">
                <a:pos x="connsiteX49381" y="connsiteY49381"/>
              </a:cxn>
              <a:cxn ang="0">
                <a:pos x="connsiteX49382" y="connsiteY49382"/>
              </a:cxn>
              <a:cxn ang="0">
                <a:pos x="connsiteX49383" y="connsiteY49383"/>
              </a:cxn>
              <a:cxn ang="0">
                <a:pos x="connsiteX49384" y="connsiteY49384"/>
              </a:cxn>
              <a:cxn ang="0">
                <a:pos x="connsiteX49385" y="connsiteY49385"/>
              </a:cxn>
              <a:cxn ang="0">
                <a:pos x="connsiteX49386" y="connsiteY49386"/>
              </a:cxn>
              <a:cxn ang="0">
                <a:pos x="connsiteX49387" y="connsiteY49387"/>
              </a:cxn>
              <a:cxn ang="0">
                <a:pos x="connsiteX49388" y="connsiteY49388"/>
              </a:cxn>
              <a:cxn ang="0">
                <a:pos x="connsiteX49389" y="connsiteY49389"/>
              </a:cxn>
              <a:cxn ang="0">
                <a:pos x="connsiteX49390" y="connsiteY49390"/>
              </a:cxn>
              <a:cxn ang="0">
                <a:pos x="connsiteX49391" y="connsiteY49391"/>
              </a:cxn>
              <a:cxn ang="0">
                <a:pos x="connsiteX49392" y="connsiteY49392"/>
              </a:cxn>
              <a:cxn ang="0">
                <a:pos x="connsiteX49393" y="connsiteY49393"/>
              </a:cxn>
              <a:cxn ang="0">
                <a:pos x="connsiteX49394" y="connsiteY49394"/>
              </a:cxn>
              <a:cxn ang="0">
                <a:pos x="connsiteX49395" y="connsiteY49395"/>
              </a:cxn>
              <a:cxn ang="0">
                <a:pos x="connsiteX49396" y="connsiteY49396"/>
              </a:cxn>
              <a:cxn ang="0">
                <a:pos x="connsiteX49397" y="connsiteY49397"/>
              </a:cxn>
              <a:cxn ang="0">
                <a:pos x="connsiteX49398" y="connsiteY49398"/>
              </a:cxn>
              <a:cxn ang="0">
                <a:pos x="connsiteX49399" y="connsiteY49399"/>
              </a:cxn>
              <a:cxn ang="0">
                <a:pos x="connsiteX49400" y="connsiteY49400"/>
              </a:cxn>
              <a:cxn ang="0">
                <a:pos x="connsiteX49401" y="connsiteY49401"/>
              </a:cxn>
              <a:cxn ang="0">
                <a:pos x="connsiteX49402" y="connsiteY49402"/>
              </a:cxn>
              <a:cxn ang="0">
                <a:pos x="connsiteX49403" y="connsiteY49403"/>
              </a:cxn>
              <a:cxn ang="0">
                <a:pos x="connsiteX49404" y="connsiteY49404"/>
              </a:cxn>
              <a:cxn ang="0">
                <a:pos x="connsiteX49405" y="connsiteY49405"/>
              </a:cxn>
              <a:cxn ang="0">
                <a:pos x="connsiteX49406" y="connsiteY49406"/>
              </a:cxn>
              <a:cxn ang="0">
                <a:pos x="connsiteX49407" y="connsiteY49407"/>
              </a:cxn>
              <a:cxn ang="0">
                <a:pos x="connsiteX49408" y="connsiteY49408"/>
              </a:cxn>
              <a:cxn ang="0">
                <a:pos x="connsiteX49409" y="connsiteY49409"/>
              </a:cxn>
              <a:cxn ang="0">
                <a:pos x="connsiteX49410" y="connsiteY49410"/>
              </a:cxn>
              <a:cxn ang="0">
                <a:pos x="connsiteX49411" y="connsiteY49411"/>
              </a:cxn>
              <a:cxn ang="0">
                <a:pos x="connsiteX49412" y="connsiteY49412"/>
              </a:cxn>
              <a:cxn ang="0">
                <a:pos x="connsiteX49413" y="connsiteY49413"/>
              </a:cxn>
              <a:cxn ang="0">
                <a:pos x="connsiteX49414" y="connsiteY49414"/>
              </a:cxn>
              <a:cxn ang="0">
                <a:pos x="connsiteX49415" y="connsiteY49415"/>
              </a:cxn>
              <a:cxn ang="0">
                <a:pos x="connsiteX49416" y="connsiteY49416"/>
              </a:cxn>
              <a:cxn ang="0">
                <a:pos x="connsiteX49417" y="connsiteY49417"/>
              </a:cxn>
              <a:cxn ang="0">
                <a:pos x="connsiteX49418" y="connsiteY49418"/>
              </a:cxn>
              <a:cxn ang="0">
                <a:pos x="connsiteX49419" y="connsiteY49419"/>
              </a:cxn>
              <a:cxn ang="0">
                <a:pos x="connsiteX49420" y="connsiteY49420"/>
              </a:cxn>
              <a:cxn ang="0">
                <a:pos x="connsiteX49421" y="connsiteY49421"/>
              </a:cxn>
              <a:cxn ang="0">
                <a:pos x="connsiteX49422" y="connsiteY49422"/>
              </a:cxn>
              <a:cxn ang="0">
                <a:pos x="connsiteX49423" y="connsiteY49423"/>
              </a:cxn>
              <a:cxn ang="0">
                <a:pos x="connsiteX49424" y="connsiteY49424"/>
              </a:cxn>
              <a:cxn ang="0">
                <a:pos x="connsiteX49425" y="connsiteY49425"/>
              </a:cxn>
              <a:cxn ang="0">
                <a:pos x="connsiteX49426" y="connsiteY49426"/>
              </a:cxn>
              <a:cxn ang="0">
                <a:pos x="connsiteX49427" y="connsiteY49427"/>
              </a:cxn>
              <a:cxn ang="0">
                <a:pos x="connsiteX49428" y="connsiteY49428"/>
              </a:cxn>
              <a:cxn ang="0">
                <a:pos x="connsiteX49429" y="connsiteY49429"/>
              </a:cxn>
              <a:cxn ang="0">
                <a:pos x="connsiteX49430" y="connsiteY49430"/>
              </a:cxn>
              <a:cxn ang="0">
                <a:pos x="connsiteX49431" y="connsiteY49431"/>
              </a:cxn>
              <a:cxn ang="0">
                <a:pos x="connsiteX49432" y="connsiteY49432"/>
              </a:cxn>
              <a:cxn ang="0">
                <a:pos x="connsiteX49433" y="connsiteY49433"/>
              </a:cxn>
              <a:cxn ang="0">
                <a:pos x="connsiteX49434" y="connsiteY49434"/>
              </a:cxn>
              <a:cxn ang="0">
                <a:pos x="connsiteX49435" y="connsiteY49435"/>
              </a:cxn>
              <a:cxn ang="0">
                <a:pos x="connsiteX49436" y="connsiteY49436"/>
              </a:cxn>
              <a:cxn ang="0">
                <a:pos x="connsiteX49437" y="connsiteY49437"/>
              </a:cxn>
              <a:cxn ang="0">
                <a:pos x="connsiteX49438" y="connsiteY49438"/>
              </a:cxn>
              <a:cxn ang="0">
                <a:pos x="connsiteX49439" y="connsiteY49439"/>
              </a:cxn>
              <a:cxn ang="0">
                <a:pos x="connsiteX49440" y="connsiteY49440"/>
              </a:cxn>
              <a:cxn ang="0">
                <a:pos x="connsiteX49441" y="connsiteY49441"/>
              </a:cxn>
              <a:cxn ang="0">
                <a:pos x="connsiteX49442" y="connsiteY49442"/>
              </a:cxn>
              <a:cxn ang="0">
                <a:pos x="connsiteX49443" y="connsiteY49443"/>
              </a:cxn>
              <a:cxn ang="0">
                <a:pos x="connsiteX49444" y="connsiteY49444"/>
              </a:cxn>
              <a:cxn ang="0">
                <a:pos x="connsiteX49445" y="connsiteY49445"/>
              </a:cxn>
              <a:cxn ang="0">
                <a:pos x="connsiteX49446" y="connsiteY49446"/>
              </a:cxn>
              <a:cxn ang="0">
                <a:pos x="connsiteX49447" y="connsiteY49447"/>
              </a:cxn>
              <a:cxn ang="0">
                <a:pos x="connsiteX49448" y="connsiteY49448"/>
              </a:cxn>
              <a:cxn ang="0">
                <a:pos x="connsiteX49449" y="connsiteY49449"/>
              </a:cxn>
              <a:cxn ang="0">
                <a:pos x="connsiteX49450" y="connsiteY49450"/>
              </a:cxn>
              <a:cxn ang="0">
                <a:pos x="connsiteX49451" y="connsiteY49451"/>
              </a:cxn>
              <a:cxn ang="0">
                <a:pos x="connsiteX49452" y="connsiteY49452"/>
              </a:cxn>
              <a:cxn ang="0">
                <a:pos x="connsiteX49453" y="connsiteY49453"/>
              </a:cxn>
              <a:cxn ang="0">
                <a:pos x="connsiteX49454" y="connsiteY49454"/>
              </a:cxn>
              <a:cxn ang="0">
                <a:pos x="connsiteX49455" y="connsiteY49455"/>
              </a:cxn>
              <a:cxn ang="0">
                <a:pos x="connsiteX49456" y="connsiteY49456"/>
              </a:cxn>
              <a:cxn ang="0">
                <a:pos x="connsiteX49457" y="connsiteY49457"/>
              </a:cxn>
              <a:cxn ang="0">
                <a:pos x="connsiteX49458" y="connsiteY49458"/>
              </a:cxn>
              <a:cxn ang="0">
                <a:pos x="connsiteX49459" y="connsiteY49459"/>
              </a:cxn>
              <a:cxn ang="0">
                <a:pos x="connsiteX49460" y="connsiteY49460"/>
              </a:cxn>
              <a:cxn ang="0">
                <a:pos x="connsiteX49461" y="connsiteY49461"/>
              </a:cxn>
              <a:cxn ang="0">
                <a:pos x="connsiteX49462" y="connsiteY49462"/>
              </a:cxn>
              <a:cxn ang="0">
                <a:pos x="connsiteX49463" y="connsiteY49463"/>
              </a:cxn>
              <a:cxn ang="0">
                <a:pos x="connsiteX49464" y="connsiteY49464"/>
              </a:cxn>
              <a:cxn ang="0">
                <a:pos x="connsiteX49465" y="connsiteY49465"/>
              </a:cxn>
              <a:cxn ang="0">
                <a:pos x="connsiteX49466" y="connsiteY49466"/>
              </a:cxn>
              <a:cxn ang="0">
                <a:pos x="connsiteX49467" y="connsiteY49467"/>
              </a:cxn>
              <a:cxn ang="0">
                <a:pos x="connsiteX49468" y="connsiteY49468"/>
              </a:cxn>
              <a:cxn ang="0">
                <a:pos x="connsiteX49469" y="connsiteY49469"/>
              </a:cxn>
              <a:cxn ang="0">
                <a:pos x="connsiteX49470" y="connsiteY49470"/>
              </a:cxn>
              <a:cxn ang="0">
                <a:pos x="connsiteX49471" y="connsiteY49471"/>
              </a:cxn>
              <a:cxn ang="0">
                <a:pos x="connsiteX49472" y="connsiteY49472"/>
              </a:cxn>
              <a:cxn ang="0">
                <a:pos x="connsiteX49473" y="connsiteY49473"/>
              </a:cxn>
              <a:cxn ang="0">
                <a:pos x="connsiteX49474" y="connsiteY49474"/>
              </a:cxn>
              <a:cxn ang="0">
                <a:pos x="connsiteX49475" y="connsiteY49475"/>
              </a:cxn>
              <a:cxn ang="0">
                <a:pos x="connsiteX49476" y="connsiteY49476"/>
              </a:cxn>
              <a:cxn ang="0">
                <a:pos x="connsiteX49477" y="connsiteY49477"/>
              </a:cxn>
              <a:cxn ang="0">
                <a:pos x="connsiteX49478" y="connsiteY49478"/>
              </a:cxn>
              <a:cxn ang="0">
                <a:pos x="connsiteX49479" y="connsiteY49479"/>
              </a:cxn>
              <a:cxn ang="0">
                <a:pos x="connsiteX49480" y="connsiteY49480"/>
              </a:cxn>
              <a:cxn ang="0">
                <a:pos x="connsiteX49481" y="connsiteY49481"/>
              </a:cxn>
              <a:cxn ang="0">
                <a:pos x="connsiteX49482" y="connsiteY49482"/>
              </a:cxn>
              <a:cxn ang="0">
                <a:pos x="connsiteX49483" y="connsiteY49483"/>
              </a:cxn>
              <a:cxn ang="0">
                <a:pos x="connsiteX49484" y="connsiteY49484"/>
              </a:cxn>
              <a:cxn ang="0">
                <a:pos x="connsiteX49485" y="connsiteY49485"/>
              </a:cxn>
              <a:cxn ang="0">
                <a:pos x="connsiteX49486" y="connsiteY49486"/>
              </a:cxn>
              <a:cxn ang="0">
                <a:pos x="connsiteX49487" y="connsiteY49487"/>
              </a:cxn>
              <a:cxn ang="0">
                <a:pos x="connsiteX49488" y="connsiteY49488"/>
              </a:cxn>
              <a:cxn ang="0">
                <a:pos x="connsiteX49489" y="connsiteY49489"/>
              </a:cxn>
              <a:cxn ang="0">
                <a:pos x="connsiteX49490" y="connsiteY49490"/>
              </a:cxn>
              <a:cxn ang="0">
                <a:pos x="connsiteX49491" y="connsiteY49491"/>
              </a:cxn>
              <a:cxn ang="0">
                <a:pos x="connsiteX49492" y="connsiteY49492"/>
              </a:cxn>
              <a:cxn ang="0">
                <a:pos x="connsiteX49493" y="connsiteY49493"/>
              </a:cxn>
              <a:cxn ang="0">
                <a:pos x="connsiteX49494" y="connsiteY49494"/>
              </a:cxn>
              <a:cxn ang="0">
                <a:pos x="connsiteX49495" y="connsiteY49495"/>
              </a:cxn>
              <a:cxn ang="0">
                <a:pos x="connsiteX49496" y="connsiteY49496"/>
              </a:cxn>
              <a:cxn ang="0">
                <a:pos x="connsiteX49497" y="connsiteY49497"/>
              </a:cxn>
              <a:cxn ang="0">
                <a:pos x="connsiteX49498" y="connsiteY49498"/>
              </a:cxn>
              <a:cxn ang="0">
                <a:pos x="connsiteX49499" y="connsiteY49499"/>
              </a:cxn>
              <a:cxn ang="0">
                <a:pos x="connsiteX49500" y="connsiteY49500"/>
              </a:cxn>
              <a:cxn ang="0">
                <a:pos x="connsiteX49501" y="connsiteY49501"/>
              </a:cxn>
              <a:cxn ang="0">
                <a:pos x="connsiteX49502" y="connsiteY49502"/>
              </a:cxn>
              <a:cxn ang="0">
                <a:pos x="connsiteX49503" y="connsiteY49503"/>
              </a:cxn>
              <a:cxn ang="0">
                <a:pos x="connsiteX49504" y="connsiteY49504"/>
              </a:cxn>
              <a:cxn ang="0">
                <a:pos x="connsiteX49505" y="connsiteY49505"/>
              </a:cxn>
              <a:cxn ang="0">
                <a:pos x="connsiteX49506" y="connsiteY49506"/>
              </a:cxn>
              <a:cxn ang="0">
                <a:pos x="connsiteX49507" y="connsiteY49507"/>
              </a:cxn>
              <a:cxn ang="0">
                <a:pos x="connsiteX49508" y="connsiteY49508"/>
              </a:cxn>
              <a:cxn ang="0">
                <a:pos x="connsiteX49509" y="connsiteY49509"/>
              </a:cxn>
              <a:cxn ang="0">
                <a:pos x="connsiteX49510" y="connsiteY49510"/>
              </a:cxn>
              <a:cxn ang="0">
                <a:pos x="connsiteX49511" y="connsiteY49511"/>
              </a:cxn>
              <a:cxn ang="0">
                <a:pos x="connsiteX49512" y="connsiteY49512"/>
              </a:cxn>
              <a:cxn ang="0">
                <a:pos x="connsiteX49513" y="connsiteY49513"/>
              </a:cxn>
              <a:cxn ang="0">
                <a:pos x="connsiteX49514" y="connsiteY49514"/>
              </a:cxn>
              <a:cxn ang="0">
                <a:pos x="connsiteX49515" y="connsiteY49515"/>
              </a:cxn>
              <a:cxn ang="0">
                <a:pos x="connsiteX49516" y="connsiteY49516"/>
              </a:cxn>
              <a:cxn ang="0">
                <a:pos x="connsiteX49517" y="connsiteY49517"/>
              </a:cxn>
              <a:cxn ang="0">
                <a:pos x="connsiteX49518" y="connsiteY49518"/>
              </a:cxn>
              <a:cxn ang="0">
                <a:pos x="connsiteX49519" y="connsiteY49519"/>
              </a:cxn>
              <a:cxn ang="0">
                <a:pos x="connsiteX49520" y="connsiteY49520"/>
              </a:cxn>
              <a:cxn ang="0">
                <a:pos x="connsiteX49521" y="connsiteY49521"/>
              </a:cxn>
              <a:cxn ang="0">
                <a:pos x="connsiteX49522" y="connsiteY49522"/>
              </a:cxn>
              <a:cxn ang="0">
                <a:pos x="connsiteX49523" y="connsiteY49523"/>
              </a:cxn>
              <a:cxn ang="0">
                <a:pos x="connsiteX49524" y="connsiteY49524"/>
              </a:cxn>
              <a:cxn ang="0">
                <a:pos x="connsiteX49525" y="connsiteY49525"/>
              </a:cxn>
              <a:cxn ang="0">
                <a:pos x="connsiteX49526" y="connsiteY49526"/>
              </a:cxn>
              <a:cxn ang="0">
                <a:pos x="connsiteX49527" y="connsiteY49527"/>
              </a:cxn>
              <a:cxn ang="0">
                <a:pos x="connsiteX49528" y="connsiteY49528"/>
              </a:cxn>
              <a:cxn ang="0">
                <a:pos x="connsiteX49529" y="connsiteY49529"/>
              </a:cxn>
              <a:cxn ang="0">
                <a:pos x="connsiteX49530" y="connsiteY49530"/>
              </a:cxn>
              <a:cxn ang="0">
                <a:pos x="connsiteX49531" y="connsiteY49531"/>
              </a:cxn>
              <a:cxn ang="0">
                <a:pos x="connsiteX49532" y="connsiteY49532"/>
              </a:cxn>
              <a:cxn ang="0">
                <a:pos x="connsiteX49533" y="connsiteY49533"/>
              </a:cxn>
              <a:cxn ang="0">
                <a:pos x="connsiteX49534" y="connsiteY49534"/>
              </a:cxn>
              <a:cxn ang="0">
                <a:pos x="connsiteX49535" y="connsiteY49535"/>
              </a:cxn>
              <a:cxn ang="0">
                <a:pos x="connsiteX49536" y="connsiteY49536"/>
              </a:cxn>
              <a:cxn ang="0">
                <a:pos x="connsiteX49537" y="connsiteY49537"/>
              </a:cxn>
              <a:cxn ang="0">
                <a:pos x="connsiteX49538" y="connsiteY49538"/>
              </a:cxn>
              <a:cxn ang="0">
                <a:pos x="connsiteX49539" y="connsiteY49539"/>
              </a:cxn>
              <a:cxn ang="0">
                <a:pos x="connsiteX49540" y="connsiteY49540"/>
              </a:cxn>
              <a:cxn ang="0">
                <a:pos x="connsiteX49541" y="connsiteY49541"/>
              </a:cxn>
              <a:cxn ang="0">
                <a:pos x="connsiteX49542" y="connsiteY49542"/>
              </a:cxn>
              <a:cxn ang="0">
                <a:pos x="connsiteX49543" y="connsiteY49543"/>
              </a:cxn>
              <a:cxn ang="0">
                <a:pos x="connsiteX49544" y="connsiteY49544"/>
              </a:cxn>
              <a:cxn ang="0">
                <a:pos x="connsiteX49545" y="connsiteY49545"/>
              </a:cxn>
              <a:cxn ang="0">
                <a:pos x="connsiteX49546" y="connsiteY49546"/>
              </a:cxn>
              <a:cxn ang="0">
                <a:pos x="connsiteX49547" y="connsiteY49547"/>
              </a:cxn>
              <a:cxn ang="0">
                <a:pos x="connsiteX49548" y="connsiteY49548"/>
              </a:cxn>
              <a:cxn ang="0">
                <a:pos x="connsiteX49549" y="connsiteY49549"/>
              </a:cxn>
              <a:cxn ang="0">
                <a:pos x="connsiteX49550" y="connsiteY49550"/>
              </a:cxn>
              <a:cxn ang="0">
                <a:pos x="connsiteX49551" y="connsiteY49551"/>
              </a:cxn>
              <a:cxn ang="0">
                <a:pos x="connsiteX49552" y="connsiteY49552"/>
              </a:cxn>
              <a:cxn ang="0">
                <a:pos x="connsiteX49553" y="connsiteY49553"/>
              </a:cxn>
              <a:cxn ang="0">
                <a:pos x="connsiteX49554" y="connsiteY49554"/>
              </a:cxn>
              <a:cxn ang="0">
                <a:pos x="connsiteX49555" y="connsiteY49555"/>
              </a:cxn>
              <a:cxn ang="0">
                <a:pos x="connsiteX49556" y="connsiteY49556"/>
              </a:cxn>
              <a:cxn ang="0">
                <a:pos x="connsiteX49557" y="connsiteY49557"/>
              </a:cxn>
              <a:cxn ang="0">
                <a:pos x="connsiteX49558" y="connsiteY49558"/>
              </a:cxn>
              <a:cxn ang="0">
                <a:pos x="connsiteX49559" y="connsiteY49559"/>
              </a:cxn>
              <a:cxn ang="0">
                <a:pos x="connsiteX49560" y="connsiteY49560"/>
              </a:cxn>
              <a:cxn ang="0">
                <a:pos x="connsiteX49561" y="connsiteY49561"/>
              </a:cxn>
              <a:cxn ang="0">
                <a:pos x="connsiteX49562" y="connsiteY49562"/>
              </a:cxn>
              <a:cxn ang="0">
                <a:pos x="connsiteX49563" y="connsiteY49563"/>
              </a:cxn>
              <a:cxn ang="0">
                <a:pos x="connsiteX49564" y="connsiteY49564"/>
              </a:cxn>
              <a:cxn ang="0">
                <a:pos x="connsiteX49565" y="connsiteY49565"/>
              </a:cxn>
              <a:cxn ang="0">
                <a:pos x="connsiteX49566" y="connsiteY49566"/>
              </a:cxn>
              <a:cxn ang="0">
                <a:pos x="connsiteX49567" y="connsiteY49567"/>
              </a:cxn>
              <a:cxn ang="0">
                <a:pos x="connsiteX49568" y="connsiteY49568"/>
              </a:cxn>
              <a:cxn ang="0">
                <a:pos x="connsiteX49569" y="connsiteY49569"/>
              </a:cxn>
              <a:cxn ang="0">
                <a:pos x="connsiteX49570" y="connsiteY49570"/>
              </a:cxn>
              <a:cxn ang="0">
                <a:pos x="connsiteX49571" y="connsiteY49571"/>
              </a:cxn>
              <a:cxn ang="0">
                <a:pos x="connsiteX49572" y="connsiteY49572"/>
              </a:cxn>
              <a:cxn ang="0">
                <a:pos x="connsiteX49573" y="connsiteY49573"/>
              </a:cxn>
              <a:cxn ang="0">
                <a:pos x="connsiteX49574" y="connsiteY49574"/>
              </a:cxn>
              <a:cxn ang="0">
                <a:pos x="connsiteX49575" y="connsiteY49575"/>
              </a:cxn>
              <a:cxn ang="0">
                <a:pos x="connsiteX49576" y="connsiteY49576"/>
              </a:cxn>
              <a:cxn ang="0">
                <a:pos x="connsiteX49577" y="connsiteY49577"/>
              </a:cxn>
              <a:cxn ang="0">
                <a:pos x="connsiteX49578" y="connsiteY49578"/>
              </a:cxn>
              <a:cxn ang="0">
                <a:pos x="connsiteX49579" y="connsiteY49579"/>
              </a:cxn>
              <a:cxn ang="0">
                <a:pos x="connsiteX49580" y="connsiteY49580"/>
              </a:cxn>
              <a:cxn ang="0">
                <a:pos x="connsiteX49581" y="connsiteY49581"/>
              </a:cxn>
              <a:cxn ang="0">
                <a:pos x="connsiteX49582" y="connsiteY49582"/>
              </a:cxn>
              <a:cxn ang="0">
                <a:pos x="connsiteX49583" y="connsiteY49583"/>
              </a:cxn>
              <a:cxn ang="0">
                <a:pos x="connsiteX49584" y="connsiteY49584"/>
              </a:cxn>
              <a:cxn ang="0">
                <a:pos x="connsiteX49585" y="connsiteY49585"/>
              </a:cxn>
              <a:cxn ang="0">
                <a:pos x="connsiteX49586" y="connsiteY49586"/>
              </a:cxn>
              <a:cxn ang="0">
                <a:pos x="connsiteX49587" y="connsiteY49587"/>
              </a:cxn>
              <a:cxn ang="0">
                <a:pos x="connsiteX49588" y="connsiteY49588"/>
              </a:cxn>
              <a:cxn ang="0">
                <a:pos x="connsiteX49589" y="connsiteY49589"/>
              </a:cxn>
              <a:cxn ang="0">
                <a:pos x="connsiteX49590" y="connsiteY49590"/>
              </a:cxn>
              <a:cxn ang="0">
                <a:pos x="connsiteX49591" y="connsiteY49591"/>
              </a:cxn>
              <a:cxn ang="0">
                <a:pos x="connsiteX49592" y="connsiteY49592"/>
              </a:cxn>
              <a:cxn ang="0">
                <a:pos x="connsiteX49593" y="connsiteY49593"/>
              </a:cxn>
              <a:cxn ang="0">
                <a:pos x="connsiteX49594" y="connsiteY49594"/>
              </a:cxn>
              <a:cxn ang="0">
                <a:pos x="connsiteX49595" y="connsiteY49595"/>
              </a:cxn>
              <a:cxn ang="0">
                <a:pos x="connsiteX49596" y="connsiteY49596"/>
              </a:cxn>
              <a:cxn ang="0">
                <a:pos x="connsiteX49597" y="connsiteY49597"/>
              </a:cxn>
              <a:cxn ang="0">
                <a:pos x="connsiteX49598" y="connsiteY49598"/>
              </a:cxn>
              <a:cxn ang="0">
                <a:pos x="connsiteX49599" y="connsiteY49599"/>
              </a:cxn>
              <a:cxn ang="0">
                <a:pos x="connsiteX49600" y="connsiteY49600"/>
              </a:cxn>
              <a:cxn ang="0">
                <a:pos x="connsiteX49601" y="connsiteY49601"/>
              </a:cxn>
              <a:cxn ang="0">
                <a:pos x="connsiteX49602" y="connsiteY49602"/>
              </a:cxn>
              <a:cxn ang="0">
                <a:pos x="connsiteX49603" y="connsiteY49603"/>
              </a:cxn>
              <a:cxn ang="0">
                <a:pos x="connsiteX49604" y="connsiteY49604"/>
              </a:cxn>
              <a:cxn ang="0">
                <a:pos x="connsiteX49605" y="connsiteY49605"/>
              </a:cxn>
              <a:cxn ang="0">
                <a:pos x="connsiteX49606" y="connsiteY49606"/>
              </a:cxn>
              <a:cxn ang="0">
                <a:pos x="connsiteX49607" y="connsiteY49607"/>
              </a:cxn>
              <a:cxn ang="0">
                <a:pos x="connsiteX49608" y="connsiteY49608"/>
              </a:cxn>
              <a:cxn ang="0">
                <a:pos x="connsiteX49609" y="connsiteY49609"/>
              </a:cxn>
              <a:cxn ang="0">
                <a:pos x="connsiteX49610" y="connsiteY49610"/>
              </a:cxn>
              <a:cxn ang="0">
                <a:pos x="connsiteX49611" y="connsiteY49611"/>
              </a:cxn>
              <a:cxn ang="0">
                <a:pos x="connsiteX49612" y="connsiteY49612"/>
              </a:cxn>
              <a:cxn ang="0">
                <a:pos x="connsiteX49613" y="connsiteY49613"/>
              </a:cxn>
              <a:cxn ang="0">
                <a:pos x="connsiteX49614" y="connsiteY49614"/>
              </a:cxn>
              <a:cxn ang="0">
                <a:pos x="connsiteX49615" y="connsiteY49615"/>
              </a:cxn>
              <a:cxn ang="0">
                <a:pos x="connsiteX49616" y="connsiteY49616"/>
              </a:cxn>
              <a:cxn ang="0">
                <a:pos x="connsiteX49617" y="connsiteY49617"/>
              </a:cxn>
              <a:cxn ang="0">
                <a:pos x="connsiteX49618" y="connsiteY49618"/>
              </a:cxn>
              <a:cxn ang="0">
                <a:pos x="connsiteX49619" y="connsiteY49619"/>
              </a:cxn>
              <a:cxn ang="0">
                <a:pos x="connsiteX49620" y="connsiteY49620"/>
              </a:cxn>
              <a:cxn ang="0">
                <a:pos x="connsiteX49621" y="connsiteY49621"/>
              </a:cxn>
              <a:cxn ang="0">
                <a:pos x="connsiteX49622" y="connsiteY49622"/>
              </a:cxn>
              <a:cxn ang="0">
                <a:pos x="connsiteX49623" y="connsiteY49623"/>
              </a:cxn>
              <a:cxn ang="0">
                <a:pos x="connsiteX49624" y="connsiteY49624"/>
              </a:cxn>
              <a:cxn ang="0">
                <a:pos x="connsiteX49625" y="connsiteY49625"/>
              </a:cxn>
              <a:cxn ang="0">
                <a:pos x="connsiteX49626" y="connsiteY49626"/>
              </a:cxn>
              <a:cxn ang="0">
                <a:pos x="connsiteX49627" y="connsiteY49627"/>
              </a:cxn>
              <a:cxn ang="0">
                <a:pos x="connsiteX49628" y="connsiteY49628"/>
              </a:cxn>
              <a:cxn ang="0">
                <a:pos x="connsiteX49629" y="connsiteY49629"/>
              </a:cxn>
              <a:cxn ang="0">
                <a:pos x="connsiteX49630" y="connsiteY49630"/>
              </a:cxn>
              <a:cxn ang="0">
                <a:pos x="connsiteX49631" y="connsiteY49631"/>
              </a:cxn>
              <a:cxn ang="0">
                <a:pos x="connsiteX49632" y="connsiteY49632"/>
              </a:cxn>
              <a:cxn ang="0">
                <a:pos x="connsiteX49633" y="connsiteY49633"/>
              </a:cxn>
              <a:cxn ang="0">
                <a:pos x="connsiteX49634" y="connsiteY49634"/>
              </a:cxn>
              <a:cxn ang="0">
                <a:pos x="connsiteX49635" y="connsiteY49635"/>
              </a:cxn>
              <a:cxn ang="0">
                <a:pos x="connsiteX49636" y="connsiteY49636"/>
              </a:cxn>
              <a:cxn ang="0">
                <a:pos x="connsiteX49637" y="connsiteY49637"/>
              </a:cxn>
              <a:cxn ang="0">
                <a:pos x="connsiteX49638" y="connsiteY49638"/>
              </a:cxn>
              <a:cxn ang="0">
                <a:pos x="connsiteX49639" y="connsiteY49639"/>
              </a:cxn>
              <a:cxn ang="0">
                <a:pos x="connsiteX49640" y="connsiteY49640"/>
              </a:cxn>
              <a:cxn ang="0">
                <a:pos x="connsiteX49641" y="connsiteY49641"/>
              </a:cxn>
              <a:cxn ang="0">
                <a:pos x="connsiteX49642" y="connsiteY49642"/>
              </a:cxn>
              <a:cxn ang="0">
                <a:pos x="connsiteX49643" y="connsiteY49643"/>
              </a:cxn>
              <a:cxn ang="0">
                <a:pos x="connsiteX49644" y="connsiteY49644"/>
              </a:cxn>
              <a:cxn ang="0">
                <a:pos x="connsiteX49645" y="connsiteY49645"/>
              </a:cxn>
              <a:cxn ang="0">
                <a:pos x="connsiteX49646" y="connsiteY49646"/>
              </a:cxn>
              <a:cxn ang="0">
                <a:pos x="connsiteX49647" y="connsiteY49647"/>
              </a:cxn>
              <a:cxn ang="0">
                <a:pos x="connsiteX49648" y="connsiteY49648"/>
              </a:cxn>
              <a:cxn ang="0">
                <a:pos x="connsiteX49649" y="connsiteY49649"/>
              </a:cxn>
              <a:cxn ang="0">
                <a:pos x="connsiteX49650" y="connsiteY49650"/>
              </a:cxn>
              <a:cxn ang="0">
                <a:pos x="connsiteX49651" y="connsiteY49651"/>
              </a:cxn>
              <a:cxn ang="0">
                <a:pos x="connsiteX49652" y="connsiteY49652"/>
              </a:cxn>
              <a:cxn ang="0">
                <a:pos x="connsiteX49653" y="connsiteY49653"/>
              </a:cxn>
              <a:cxn ang="0">
                <a:pos x="connsiteX49654" y="connsiteY49654"/>
              </a:cxn>
              <a:cxn ang="0">
                <a:pos x="connsiteX49655" y="connsiteY49655"/>
              </a:cxn>
              <a:cxn ang="0">
                <a:pos x="connsiteX49656" y="connsiteY49656"/>
              </a:cxn>
              <a:cxn ang="0">
                <a:pos x="connsiteX49657" y="connsiteY49657"/>
              </a:cxn>
              <a:cxn ang="0">
                <a:pos x="connsiteX49658" y="connsiteY49658"/>
              </a:cxn>
              <a:cxn ang="0">
                <a:pos x="connsiteX49659" y="connsiteY49659"/>
              </a:cxn>
              <a:cxn ang="0">
                <a:pos x="connsiteX49660" y="connsiteY49660"/>
              </a:cxn>
              <a:cxn ang="0">
                <a:pos x="connsiteX49661" y="connsiteY49661"/>
              </a:cxn>
              <a:cxn ang="0">
                <a:pos x="connsiteX49662" y="connsiteY49662"/>
              </a:cxn>
              <a:cxn ang="0">
                <a:pos x="connsiteX49663" y="connsiteY49663"/>
              </a:cxn>
              <a:cxn ang="0">
                <a:pos x="connsiteX49664" y="connsiteY49664"/>
              </a:cxn>
              <a:cxn ang="0">
                <a:pos x="connsiteX49665" y="connsiteY49665"/>
              </a:cxn>
              <a:cxn ang="0">
                <a:pos x="connsiteX49666" y="connsiteY49666"/>
              </a:cxn>
              <a:cxn ang="0">
                <a:pos x="connsiteX49667" y="connsiteY49667"/>
              </a:cxn>
              <a:cxn ang="0">
                <a:pos x="connsiteX49668" y="connsiteY49668"/>
              </a:cxn>
              <a:cxn ang="0">
                <a:pos x="connsiteX49669" y="connsiteY49669"/>
              </a:cxn>
              <a:cxn ang="0">
                <a:pos x="connsiteX49670" y="connsiteY49670"/>
              </a:cxn>
              <a:cxn ang="0">
                <a:pos x="connsiteX49671" y="connsiteY49671"/>
              </a:cxn>
              <a:cxn ang="0">
                <a:pos x="connsiteX49672" y="connsiteY49672"/>
              </a:cxn>
              <a:cxn ang="0">
                <a:pos x="connsiteX49673" y="connsiteY49673"/>
              </a:cxn>
              <a:cxn ang="0">
                <a:pos x="connsiteX49674" y="connsiteY49674"/>
              </a:cxn>
              <a:cxn ang="0">
                <a:pos x="connsiteX49675" y="connsiteY49675"/>
              </a:cxn>
              <a:cxn ang="0">
                <a:pos x="connsiteX49676" y="connsiteY49676"/>
              </a:cxn>
              <a:cxn ang="0">
                <a:pos x="connsiteX49677" y="connsiteY49677"/>
              </a:cxn>
              <a:cxn ang="0">
                <a:pos x="connsiteX49678" y="connsiteY49678"/>
              </a:cxn>
              <a:cxn ang="0">
                <a:pos x="connsiteX49679" y="connsiteY49679"/>
              </a:cxn>
              <a:cxn ang="0">
                <a:pos x="connsiteX49680" y="connsiteY49680"/>
              </a:cxn>
              <a:cxn ang="0">
                <a:pos x="connsiteX49681" y="connsiteY49681"/>
              </a:cxn>
              <a:cxn ang="0">
                <a:pos x="connsiteX49682" y="connsiteY49682"/>
              </a:cxn>
              <a:cxn ang="0">
                <a:pos x="connsiteX49683" y="connsiteY49683"/>
              </a:cxn>
              <a:cxn ang="0">
                <a:pos x="connsiteX49684" y="connsiteY49684"/>
              </a:cxn>
              <a:cxn ang="0">
                <a:pos x="connsiteX49685" y="connsiteY49685"/>
              </a:cxn>
              <a:cxn ang="0">
                <a:pos x="connsiteX49686" y="connsiteY49686"/>
              </a:cxn>
              <a:cxn ang="0">
                <a:pos x="connsiteX49687" y="connsiteY49687"/>
              </a:cxn>
              <a:cxn ang="0">
                <a:pos x="connsiteX49688" y="connsiteY49688"/>
              </a:cxn>
              <a:cxn ang="0">
                <a:pos x="connsiteX49689" y="connsiteY49689"/>
              </a:cxn>
              <a:cxn ang="0">
                <a:pos x="connsiteX49690" y="connsiteY49690"/>
              </a:cxn>
              <a:cxn ang="0">
                <a:pos x="connsiteX49691" y="connsiteY49691"/>
              </a:cxn>
              <a:cxn ang="0">
                <a:pos x="connsiteX49692" y="connsiteY49692"/>
              </a:cxn>
              <a:cxn ang="0">
                <a:pos x="connsiteX49693" y="connsiteY49693"/>
              </a:cxn>
              <a:cxn ang="0">
                <a:pos x="connsiteX49694" y="connsiteY49694"/>
              </a:cxn>
              <a:cxn ang="0">
                <a:pos x="connsiteX49695" y="connsiteY49695"/>
              </a:cxn>
              <a:cxn ang="0">
                <a:pos x="connsiteX49696" y="connsiteY49696"/>
              </a:cxn>
              <a:cxn ang="0">
                <a:pos x="connsiteX49697" y="connsiteY49697"/>
              </a:cxn>
              <a:cxn ang="0">
                <a:pos x="connsiteX49698" y="connsiteY49698"/>
              </a:cxn>
              <a:cxn ang="0">
                <a:pos x="connsiteX49699" y="connsiteY49699"/>
              </a:cxn>
              <a:cxn ang="0">
                <a:pos x="connsiteX49700" y="connsiteY49700"/>
              </a:cxn>
              <a:cxn ang="0">
                <a:pos x="connsiteX49701" y="connsiteY49701"/>
              </a:cxn>
              <a:cxn ang="0">
                <a:pos x="connsiteX49702" y="connsiteY49702"/>
              </a:cxn>
              <a:cxn ang="0">
                <a:pos x="connsiteX49703" y="connsiteY49703"/>
              </a:cxn>
              <a:cxn ang="0">
                <a:pos x="connsiteX49704" y="connsiteY49704"/>
              </a:cxn>
              <a:cxn ang="0">
                <a:pos x="connsiteX49705" y="connsiteY49705"/>
              </a:cxn>
              <a:cxn ang="0">
                <a:pos x="connsiteX49706" y="connsiteY49706"/>
              </a:cxn>
              <a:cxn ang="0">
                <a:pos x="connsiteX49707" y="connsiteY49707"/>
              </a:cxn>
              <a:cxn ang="0">
                <a:pos x="connsiteX49708" y="connsiteY49708"/>
              </a:cxn>
              <a:cxn ang="0">
                <a:pos x="connsiteX49709" y="connsiteY49709"/>
              </a:cxn>
              <a:cxn ang="0">
                <a:pos x="connsiteX49710" y="connsiteY49710"/>
              </a:cxn>
              <a:cxn ang="0">
                <a:pos x="connsiteX49711" y="connsiteY49711"/>
              </a:cxn>
              <a:cxn ang="0">
                <a:pos x="connsiteX49712" y="connsiteY49712"/>
              </a:cxn>
              <a:cxn ang="0">
                <a:pos x="connsiteX49713" y="connsiteY49713"/>
              </a:cxn>
              <a:cxn ang="0">
                <a:pos x="connsiteX49714" y="connsiteY49714"/>
              </a:cxn>
              <a:cxn ang="0">
                <a:pos x="connsiteX49715" y="connsiteY49715"/>
              </a:cxn>
              <a:cxn ang="0">
                <a:pos x="connsiteX49716" y="connsiteY49716"/>
              </a:cxn>
              <a:cxn ang="0">
                <a:pos x="connsiteX49717" y="connsiteY49717"/>
              </a:cxn>
              <a:cxn ang="0">
                <a:pos x="connsiteX49718" y="connsiteY49718"/>
              </a:cxn>
              <a:cxn ang="0">
                <a:pos x="connsiteX49719" y="connsiteY49719"/>
              </a:cxn>
              <a:cxn ang="0">
                <a:pos x="connsiteX49720" y="connsiteY49720"/>
              </a:cxn>
              <a:cxn ang="0">
                <a:pos x="connsiteX49721" y="connsiteY49721"/>
              </a:cxn>
              <a:cxn ang="0">
                <a:pos x="connsiteX49722" y="connsiteY49722"/>
              </a:cxn>
              <a:cxn ang="0">
                <a:pos x="connsiteX49723" y="connsiteY49723"/>
              </a:cxn>
              <a:cxn ang="0">
                <a:pos x="connsiteX49724" y="connsiteY49724"/>
              </a:cxn>
              <a:cxn ang="0">
                <a:pos x="connsiteX49725" y="connsiteY49725"/>
              </a:cxn>
              <a:cxn ang="0">
                <a:pos x="connsiteX49726" y="connsiteY49726"/>
              </a:cxn>
              <a:cxn ang="0">
                <a:pos x="connsiteX49727" y="connsiteY49727"/>
              </a:cxn>
              <a:cxn ang="0">
                <a:pos x="connsiteX49728" y="connsiteY49728"/>
              </a:cxn>
              <a:cxn ang="0">
                <a:pos x="connsiteX49729" y="connsiteY49729"/>
              </a:cxn>
              <a:cxn ang="0">
                <a:pos x="connsiteX49730" y="connsiteY49730"/>
              </a:cxn>
              <a:cxn ang="0">
                <a:pos x="connsiteX49731" y="connsiteY49731"/>
              </a:cxn>
              <a:cxn ang="0">
                <a:pos x="connsiteX49732" y="connsiteY49732"/>
              </a:cxn>
              <a:cxn ang="0">
                <a:pos x="connsiteX49733" y="connsiteY49733"/>
              </a:cxn>
              <a:cxn ang="0">
                <a:pos x="connsiteX49734" y="connsiteY49734"/>
              </a:cxn>
              <a:cxn ang="0">
                <a:pos x="connsiteX49735" y="connsiteY49735"/>
              </a:cxn>
              <a:cxn ang="0">
                <a:pos x="connsiteX49736" y="connsiteY49736"/>
              </a:cxn>
              <a:cxn ang="0">
                <a:pos x="connsiteX49737" y="connsiteY49737"/>
              </a:cxn>
              <a:cxn ang="0">
                <a:pos x="connsiteX49738" y="connsiteY49738"/>
              </a:cxn>
              <a:cxn ang="0">
                <a:pos x="connsiteX49739" y="connsiteY49739"/>
              </a:cxn>
              <a:cxn ang="0">
                <a:pos x="connsiteX49740" y="connsiteY49740"/>
              </a:cxn>
              <a:cxn ang="0">
                <a:pos x="connsiteX49741" y="connsiteY49741"/>
              </a:cxn>
              <a:cxn ang="0">
                <a:pos x="connsiteX49742" y="connsiteY49742"/>
              </a:cxn>
              <a:cxn ang="0">
                <a:pos x="connsiteX49743" y="connsiteY49743"/>
              </a:cxn>
              <a:cxn ang="0">
                <a:pos x="connsiteX49744" y="connsiteY49744"/>
              </a:cxn>
              <a:cxn ang="0">
                <a:pos x="connsiteX49745" y="connsiteY49745"/>
              </a:cxn>
              <a:cxn ang="0">
                <a:pos x="connsiteX49746" y="connsiteY49746"/>
              </a:cxn>
              <a:cxn ang="0">
                <a:pos x="connsiteX49747" y="connsiteY49747"/>
              </a:cxn>
              <a:cxn ang="0">
                <a:pos x="connsiteX49748" y="connsiteY49748"/>
              </a:cxn>
              <a:cxn ang="0">
                <a:pos x="connsiteX49749" y="connsiteY49749"/>
              </a:cxn>
              <a:cxn ang="0">
                <a:pos x="connsiteX49750" y="connsiteY49750"/>
              </a:cxn>
              <a:cxn ang="0">
                <a:pos x="connsiteX49751" y="connsiteY49751"/>
              </a:cxn>
              <a:cxn ang="0">
                <a:pos x="connsiteX49752" y="connsiteY49752"/>
              </a:cxn>
              <a:cxn ang="0">
                <a:pos x="connsiteX49753" y="connsiteY49753"/>
              </a:cxn>
              <a:cxn ang="0">
                <a:pos x="connsiteX49754" y="connsiteY49754"/>
              </a:cxn>
              <a:cxn ang="0">
                <a:pos x="connsiteX49755" y="connsiteY49755"/>
              </a:cxn>
              <a:cxn ang="0">
                <a:pos x="connsiteX49756" y="connsiteY49756"/>
              </a:cxn>
              <a:cxn ang="0">
                <a:pos x="connsiteX49757" y="connsiteY49757"/>
              </a:cxn>
              <a:cxn ang="0">
                <a:pos x="connsiteX49758" y="connsiteY49758"/>
              </a:cxn>
              <a:cxn ang="0">
                <a:pos x="connsiteX49759" y="connsiteY49759"/>
              </a:cxn>
              <a:cxn ang="0">
                <a:pos x="connsiteX49760" y="connsiteY49760"/>
              </a:cxn>
              <a:cxn ang="0">
                <a:pos x="connsiteX49761" y="connsiteY49761"/>
              </a:cxn>
              <a:cxn ang="0">
                <a:pos x="connsiteX49762" y="connsiteY49762"/>
              </a:cxn>
              <a:cxn ang="0">
                <a:pos x="connsiteX49763" y="connsiteY49763"/>
              </a:cxn>
              <a:cxn ang="0">
                <a:pos x="connsiteX49764" y="connsiteY49764"/>
              </a:cxn>
              <a:cxn ang="0">
                <a:pos x="connsiteX49765" y="connsiteY49765"/>
              </a:cxn>
              <a:cxn ang="0">
                <a:pos x="connsiteX49766" y="connsiteY49766"/>
              </a:cxn>
              <a:cxn ang="0">
                <a:pos x="connsiteX49767" y="connsiteY49767"/>
              </a:cxn>
              <a:cxn ang="0">
                <a:pos x="connsiteX49768" y="connsiteY49768"/>
              </a:cxn>
              <a:cxn ang="0">
                <a:pos x="connsiteX49769" y="connsiteY49769"/>
              </a:cxn>
              <a:cxn ang="0">
                <a:pos x="connsiteX49770" y="connsiteY49770"/>
              </a:cxn>
              <a:cxn ang="0">
                <a:pos x="connsiteX49771" y="connsiteY49771"/>
              </a:cxn>
              <a:cxn ang="0">
                <a:pos x="connsiteX49772" y="connsiteY49772"/>
              </a:cxn>
              <a:cxn ang="0">
                <a:pos x="connsiteX49773" y="connsiteY49773"/>
              </a:cxn>
              <a:cxn ang="0">
                <a:pos x="connsiteX49774" y="connsiteY49774"/>
              </a:cxn>
              <a:cxn ang="0">
                <a:pos x="connsiteX49775" y="connsiteY49775"/>
              </a:cxn>
              <a:cxn ang="0">
                <a:pos x="connsiteX49776" y="connsiteY49776"/>
              </a:cxn>
              <a:cxn ang="0">
                <a:pos x="connsiteX49777" y="connsiteY49777"/>
              </a:cxn>
              <a:cxn ang="0">
                <a:pos x="connsiteX49778" y="connsiteY49778"/>
              </a:cxn>
              <a:cxn ang="0">
                <a:pos x="connsiteX49779" y="connsiteY49779"/>
              </a:cxn>
              <a:cxn ang="0">
                <a:pos x="connsiteX49780" y="connsiteY49780"/>
              </a:cxn>
              <a:cxn ang="0">
                <a:pos x="connsiteX49781" y="connsiteY49781"/>
              </a:cxn>
              <a:cxn ang="0">
                <a:pos x="connsiteX49782" y="connsiteY49782"/>
              </a:cxn>
              <a:cxn ang="0">
                <a:pos x="connsiteX49783" y="connsiteY49783"/>
              </a:cxn>
              <a:cxn ang="0">
                <a:pos x="connsiteX49784" y="connsiteY49784"/>
              </a:cxn>
              <a:cxn ang="0">
                <a:pos x="connsiteX49785" y="connsiteY49785"/>
              </a:cxn>
              <a:cxn ang="0">
                <a:pos x="connsiteX49786" y="connsiteY49786"/>
              </a:cxn>
              <a:cxn ang="0">
                <a:pos x="connsiteX49787" y="connsiteY49787"/>
              </a:cxn>
              <a:cxn ang="0">
                <a:pos x="connsiteX49788" y="connsiteY49788"/>
              </a:cxn>
              <a:cxn ang="0">
                <a:pos x="connsiteX49789" y="connsiteY49789"/>
              </a:cxn>
              <a:cxn ang="0">
                <a:pos x="connsiteX49790" y="connsiteY49790"/>
              </a:cxn>
              <a:cxn ang="0">
                <a:pos x="connsiteX49791" y="connsiteY49791"/>
              </a:cxn>
              <a:cxn ang="0">
                <a:pos x="connsiteX49792" y="connsiteY49792"/>
              </a:cxn>
              <a:cxn ang="0">
                <a:pos x="connsiteX49793" y="connsiteY49793"/>
              </a:cxn>
              <a:cxn ang="0">
                <a:pos x="connsiteX49794" y="connsiteY49794"/>
              </a:cxn>
              <a:cxn ang="0">
                <a:pos x="connsiteX49795" y="connsiteY49795"/>
              </a:cxn>
              <a:cxn ang="0">
                <a:pos x="connsiteX49796" y="connsiteY49796"/>
              </a:cxn>
              <a:cxn ang="0">
                <a:pos x="connsiteX49797" y="connsiteY49797"/>
              </a:cxn>
              <a:cxn ang="0">
                <a:pos x="connsiteX49798" y="connsiteY49798"/>
              </a:cxn>
              <a:cxn ang="0">
                <a:pos x="connsiteX49799" y="connsiteY49799"/>
              </a:cxn>
              <a:cxn ang="0">
                <a:pos x="connsiteX49800" y="connsiteY49800"/>
              </a:cxn>
              <a:cxn ang="0">
                <a:pos x="connsiteX49801" y="connsiteY49801"/>
              </a:cxn>
              <a:cxn ang="0">
                <a:pos x="connsiteX49802" y="connsiteY49802"/>
              </a:cxn>
              <a:cxn ang="0">
                <a:pos x="connsiteX49803" y="connsiteY49803"/>
              </a:cxn>
              <a:cxn ang="0">
                <a:pos x="connsiteX49804" y="connsiteY49804"/>
              </a:cxn>
              <a:cxn ang="0">
                <a:pos x="connsiteX49805" y="connsiteY49805"/>
              </a:cxn>
              <a:cxn ang="0">
                <a:pos x="connsiteX49806" y="connsiteY49806"/>
              </a:cxn>
              <a:cxn ang="0">
                <a:pos x="connsiteX49807" y="connsiteY49807"/>
              </a:cxn>
              <a:cxn ang="0">
                <a:pos x="connsiteX49808" y="connsiteY49808"/>
              </a:cxn>
              <a:cxn ang="0">
                <a:pos x="connsiteX49809" y="connsiteY49809"/>
              </a:cxn>
              <a:cxn ang="0">
                <a:pos x="connsiteX49810" y="connsiteY49810"/>
              </a:cxn>
              <a:cxn ang="0">
                <a:pos x="connsiteX49811" y="connsiteY49811"/>
              </a:cxn>
              <a:cxn ang="0">
                <a:pos x="connsiteX49812" y="connsiteY49812"/>
              </a:cxn>
              <a:cxn ang="0">
                <a:pos x="connsiteX49813" y="connsiteY49813"/>
              </a:cxn>
              <a:cxn ang="0">
                <a:pos x="connsiteX49814" y="connsiteY49814"/>
              </a:cxn>
              <a:cxn ang="0">
                <a:pos x="connsiteX49815" y="connsiteY49815"/>
              </a:cxn>
              <a:cxn ang="0">
                <a:pos x="connsiteX49816" y="connsiteY49816"/>
              </a:cxn>
              <a:cxn ang="0">
                <a:pos x="connsiteX49817" y="connsiteY49817"/>
              </a:cxn>
              <a:cxn ang="0">
                <a:pos x="connsiteX49818" y="connsiteY49818"/>
              </a:cxn>
              <a:cxn ang="0">
                <a:pos x="connsiteX49819" y="connsiteY49819"/>
              </a:cxn>
              <a:cxn ang="0">
                <a:pos x="connsiteX49820" y="connsiteY49820"/>
              </a:cxn>
              <a:cxn ang="0">
                <a:pos x="connsiteX49821" y="connsiteY49821"/>
              </a:cxn>
              <a:cxn ang="0">
                <a:pos x="connsiteX49822" y="connsiteY49822"/>
              </a:cxn>
              <a:cxn ang="0">
                <a:pos x="connsiteX49823" y="connsiteY49823"/>
              </a:cxn>
              <a:cxn ang="0">
                <a:pos x="connsiteX49824" y="connsiteY49824"/>
              </a:cxn>
              <a:cxn ang="0">
                <a:pos x="connsiteX49825" y="connsiteY49825"/>
              </a:cxn>
              <a:cxn ang="0">
                <a:pos x="connsiteX49826" y="connsiteY49826"/>
              </a:cxn>
              <a:cxn ang="0">
                <a:pos x="connsiteX49827" y="connsiteY49827"/>
              </a:cxn>
              <a:cxn ang="0">
                <a:pos x="connsiteX49828" y="connsiteY49828"/>
              </a:cxn>
              <a:cxn ang="0">
                <a:pos x="connsiteX49829" y="connsiteY49829"/>
              </a:cxn>
              <a:cxn ang="0">
                <a:pos x="connsiteX49830" y="connsiteY49830"/>
              </a:cxn>
              <a:cxn ang="0">
                <a:pos x="connsiteX49831" y="connsiteY49831"/>
              </a:cxn>
              <a:cxn ang="0">
                <a:pos x="connsiteX49832" y="connsiteY49832"/>
              </a:cxn>
              <a:cxn ang="0">
                <a:pos x="connsiteX49833" y="connsiteY49833"/>
              </a:cxn>
              <a:cxn ang="0">
                <a:pos x="connsiteX49834" y="connsiteY49834"/>
              </a:cxn>
              <a:cxn ang="0">
                <a:pos x="connsiteX49835" y="connsiteY49835"/>
              </a:cxn>
              <a:cxn ang="0">
                <a:pos x="connsiteX49836" y="connsiteY49836"/>
              </a:cxn>
              <a:cxn ang="0">
                <a:pos x="connsiteX49837" y="connsiteY49837"/>
              </a:cxn>
              <a:cxn ang="0">
                <a:pos x="connsiteX49838" y="connsiteY49838"/>
              </a:cxn>
              <a:cxn ang="0">
                <a:pos x="connsiteX49839" y="connsiteY49839"/>
              </a:cxn>
              <a:cxn ang="0">
                <a:pos x="connsiteX49840" y="connsiteY49840"/>
              </a:cxn>
              <a:cxn ang="0">
                <a:pos x="connsiteX49841" y="connsiteY49841"/>
              </a:cxn>
              <a:cxn ang="0">
                <a:pos x="connsiteX49842" y="connsiteY49842"/>
              </a:cxn>
              <a:cxn ang="0">
                <a:pos x="connsiteX49843" y="connsiteY49843"/>
              </a:cxn>
              <a:cxn ang="0">
                <a:pos x="connsiteX49844" y="connsiteY49844"/>
              </a:cxn>
              <a:cxn ang="0">
                <a:pos x="connsiteX49845" y="connsiteY49845"/>
              </a:cxn>
              <a:cxn ang="0">
                <a:pos x="connsiteX49846" y="connsiteY49846"/>
              </a:cxn>
              <a:cxn ang="0">
                <a:pos x="connsiteX49847" y="connsiteY49847"/>
              </a:cxn>
              <a:cxn ang="0">
                <a:pos x="connsiteX49848" y="connsiteY49848"/>
              </a:cxn>
              <a:cxn ang="0">
                <a:pos x="connsiteX49849" y="connsiteY49849"/>
              </a:cxn>
              <a:cxn ang="0">
                <a:pos x="connsiteX49850" y="connsiteY49850"/>
              </a:cxn>
              <a:cxn ang="0">
                <a:pos x="connsiteX49851" y="connsiteY49851"/>
              </a:cxn>
              <a:cxn ang="0">
                <a:pos x="connsiteX49852" y="connsiteY49852"/>
              </a:cxn>
              <a:cxn ang="0">
                <a:pos x="connsiteX49853" y="connsiteY49853"/>
              </a:cxn>
              <a:cxn ang="0">
                <a:pos x="connsiteX49854" y="connsiteY49854"/>
              </a:cxn>
              <a:cxn ang="0">
                <a:pos x="connsiteX49855" y="connsiteY49855"/>
              </a:cxn>
              <a:cxn ang="0">
                <a:pos x="connsiteX49856" y="connsiteY49856"/>
              </a:cxn>
              <a:cxn ang="0">
                <a:pos x="connsiteX49857" y="connsiteY49857"/>
              </a:cxn>
              <a:cxn ang="0">
                <a:pos x="connsiteX49858" y="connsiteY49858"/>
              </a:cxn>
              <a:cxn ang="0">
                <a:pos x="connsiteX49859" y="connsiteY49859"/>
              </a:cxn>
              <a:cxn ang="0">
                <a:pos x="connsiteX49860" y="connsiteY49860"/>
              </a:cxn>
              <a:cxn ang="0">
                <a:pos x="connsiteX49861" y="connsiteY49861"/>
              </a:cxn>
              <a:cxn ang="0">
                <a:pos x="connsiteX49862" y="connsiteY49862"/>
              </a:cxn>
              <a:cxn ang="0">
                <a:pos x="connsiteX49863" y="connsiteY49863"/>
              </a:cxn>
              <a:cxn ang="0">
                <a:pos x="connsiteX49864" y="connsiteY49864"/>
              </a:cxn>
              <a:cxn ang="0">
                <a:pos x="connsiteX49865" y="connsiteY49865"/>
              </a:cxn>
              <a:cxn ang="0">
                <a:pos x="connsiteX49866" y="connsiteY49866"/>
              </a:cxn>
              <a:cxn ang="0">
                <a:pos x="connsiteX49867" y="connsiteY49867"/>
              </a:cxn>
              <a:cxn ang="0">
                <a:pos x="connsiteX49868" y="connsiteY49868"/>
              </a:cxn>
              <a:cxn ang="0">
                <a:pos x="connsiteX49869" y="connsiteY49869"/>
              </a:cxn>
              <a:cxn ang="0">
                <a:pos x="connsiteX49870" y="connsiteY49870"/>
              </a:cxn>
              <a:cxn ang="0">
                <a:pos x="connsiteX49871" y="connsiteY49871"/>
              </a:cxn>
              <a:cxn ang="0">
                <a:pos x="connsiteX49872" y="connsiteY49872"/>
              </a:cxn>
              <a:cxn ang="0">
                <a:pos x="connsiteX49873" y="connsiteY49873"/>
              </a:cxn>
              <a:cxn ang="0">
                <a:pos x="connsiteX49874" y="connsiteY49874"/>
              </a:cxn>
              <a:cxn ang="0">
                <a:pos x="connsiteX49875" y="connsiteY49875"/>
              </a:cxn>
              <a:cxn ang="0">
                <a:pos x="connsiteX49876" y="connsiteY49876"/>
              </a:cxn>
              <a:cxn ang="0">
                <a:pos x="connsiteX49877" y="connsiteY49877"/>
              </a:cxn>
              <a:cxn ang="0">
                <a:pos x="connsiteX49878" y="connsiteY49878"/>
              </a:cxn>
              <a:cxn ang="0">
                <a:pos x="connsiteX49879" y="connsiteY49879"/>
              </a:cxn>
              <a:cxn ang="0">
                <a:pos x="connsiteX49880" y="connsiteY49880"/>
              </a:cxn>
              <a:cxn ang="0">
                <a:pos x="connsiteX49881" y="connsiteY49881"/>
              </a:cxn>
              <a:cxn ang="0">
                <a:pos x="connsiteX49882" y="connsiteY49882"/>
              </a:cxn>
              <a:cxn ang="0">
                <a:pos x="connsiteX49883" y="connsiteY49883"/>
              </a:cxn>
              <a:cxn ang="0">
                <a:pos x="connsiteX49884" y="connsiteY49884"/>
              </a:cxn>
              <a:cxn ang="0">
                <a:pos x="connsiteX49885" y="connsiteY49885"/>
              </a:cxn>
              <a:cxn ang="0">
                <a:pos x="connsiteX49886" y="connsiteY49886"/>
              </a:cxn>
              <a:cxn ang="0">
                <a:pos x="connsiteX49887" y="connsiteY49887"/>
              </a:cxn>
              <a:cxn ang="0">
                <a:pos x="connsiteX49888" y="connsiteY49888"/>
              </a:cxn>
              <a:cxn ang="0">
                <a:pos x="connsiteX49889" y="connsiteY49889"/>
              </a:cxn>
              <a:cxn ang="0">
                <a:pos x="connsiteX49890" y="connsiteY49890"/>
              </a:cxn>
              <a:cxn ang="0">
                <a:pos x="connsiteX49891" y="connsiteY49891"/>
              </a:cxn>
              <a:cxn ang="0">
                <a:pos x="connsiteX49892" y="connsiteY49892"/>
              </a:cxn>
              <a:cxn ang="0">
                <a:pos x="connsiteX49893" y="connsiteY49893"/>
              </a:cxn>
              <a:cxn ang="0">
                <a:pos x="connsiteX49894" y="connsiteY49894"/>
              </a:cxn>
              <a:cxn ang="0">
                <a:pos x="connsiteX49895" y="connsiteY49895"/>
              </a:cxn>
              <a:cxn ang="0">
                <a:pos x="connsiteX49896" y="connsiteY49896"/>
              </a:cxn>
              <a:cxn ang="0">
                <a:pos x="connsiteX49897" y="connsiteY49897"/>
              </a:cxn>
              <a:cxn ang="0">
                <a:pos x="connsiteX49898" y="connsiteY49898"/>
              </a:cxn>
              <a:cxn ang="0">
                <a:pos x="connsiteX49899" y="connsiteY49899"/>
              </a:cxn>
              <a:cxn ang="0">
                <a:pos x="connsiteX49900" y="connsiteY49900"/>
              </a:cxn>
              <a:cxn ang="0">
                <a:pos x="connsiteX49901" y="connsiteY49901"/>
              </a:cxn>
              <a:cxn ang="0">
                <a:pos x="connsiteX49902" y="connsiteY49902"/>
              </a:cxn>
              <a:cxn ang="0">
                <a:pos x="connsiteX49903" y="connsiteY49903"/>
              </a:cxn>
              <a:cxn ang="0">
                <a:pos x="connsiteX49904" y="connsiteY49904"/>
              </a:cxn>
              <a:cxn ang="0">
                <a:pos x="connsiteX49905" y="connsiteY49905"/>
              </a:cxn>
              <a:cxn ang="0">
                <a:pos x="connsiteX49906" y="connsiteY49906"/>
              </a:cxn>
              <a:cxn ang="0">
                <a:pos x="connsiteX49907" y="connsiteY49907"/>
              </a:cxn>
              <a:cxn ang="0">
                <a:pos x="connsiteX49908" y="connsiteY49908"/>
              </a:cxn>
              <a:cxn ang="0">
                <a:pos x="connsiteX49909" y="connsiteY49909"/>
              </a:cxn>
              <a:cxn ang="0">
                <a:pos x="connsiteX49910" y="connsiteY49910"/>
              </a:cxn>
              <a:cxn ang="0">
                <a:pos x="connsiteX49911" y="connsiteY49911"/>
              </a:cxn>
              <a:cxn ang="0">
                <a:pos x="connsiteX49912" y="connsiteY49912"/>
              </a:cxn>
              <a:cxn ang="0">
                <a:pos x="connsiteX49913" y="connsiteY49913"/>
              </a:cxn>
              <a:cxn ang="0">
                <a:pos x="connsiteX49914" y="connsiteY49914"/>
              </a:cxn>
              <a:cxn ang="0">
                <a:pos x="connsiteX49915" y="connsiteY49915"/>
              </a:cxn>
              <a:cxn ang="0">
                <a:pos x="connsiteX49916" y="connsiteY49916"/>
              </a:cxn>
              <a:cxn ang="0">
                <a:pos x="connsiteX49917" y="connsiteY49917"/>
              </a:cxn>
              <a:cxn ang="0">
                <a:pos x="connsiteX49918" y="connsiteY49918"/>
              </a:cxn>
              <a:cxn ang="0">
                <a:pos x="connsiteX49919" y="connsiteY49919"/>
              </a:cxn>
              <a:cxn ang="0">
                <a:pos x="connsiteX49920" y="connsiteY49920"/>
              </a:cxn>
              <a:cxn ang="0">
                <a:pos x="connsiteX49921" y="connsiteY49921"/>
              </a:cxn>
              <a:cxn ang="0">
                <a:pos x="connsiteX49922" y="connsiteY49922"/>
              </a:cxn>
              <a:cxn ang="0">
                <a:pos x="connsiteX49923" y="connsiteY49923"/>
              </a:cxn>
              <a:cxn ang="0">
                <a:pos x="connsiteX49924" y="connsiteY49924"/>
              </a:cxn>
              <a:cxn ang="0">
                <a:pos x="connsiteX49925" y="connsiteY49925"/>
              </a:cxn>
              <a:cxn ang="0">
                <a:pos x="connsiteX49926" y="connsiteY49926"/>
              </a:cxn>
              <a:cxn ang="0">
                <a:pos x="connsiteX49927" y="connsiteY49927"/>
              </a:cxn>
              <a:cxn ang="0">
                <a:pos x="connsiteX49928" y="connsiteY49928"/>
              </a:cxn>
              <a:cxn ang="0">
                <a:pos x="connsiteX49929" y="connsiteY49929"/>
              </a:cxn>
              <a:cxn ang="0">
                <a:pos x="connsiteX49930" y="connsiteY49930"/>
              </a:cxn>
              <a:cxn ang="0">
                <a:pos x="connsiteX49931" y="connsiteY49931"/>
              </a:cxn>
              <a:cxn ang="0">
                <a:pos x="connsiteX49932" y="connsiteY49932"/>
              </a:cxn>
              <a:cxn ang="0">
                <a:pos x="connsiteX49933" y="connsiteY49933"/>
              </a:cxn>
              <a:cxn ang="0">
                <a:pos x="connsiteX49934" y="connsiteY49934"/>
              </a:cxn>
              <a:cxn ang="0">
                <a:pos x="connsiteX49935" y="connsiteY49935"/>
              </a:cxn>
              <a:cxn ang="0">
                <a:pos x="connsiteX49936" y="connsiteY49936"/>
              </a:cxn>
              <a:cxn ang="0">
                <a:pos x="connsiteX49937" y="connsiteY49937"/>
              </a:cxn>
              <a:cxn ang="0">
                <a:pos x="connsiteX49938" y="connsiteY49938"/>
              </a:cxn>
              <a:cxn ang="0">
                <a:pos x="connsiteX49939" y="connsiteY49939"/>
              </a:cxn>
              <a:cxn ang="0">
                <a:pos x="connsiteX49940" y="connsiteY49940"/>
              </a:cxn>
              <a:cxn ang="0">
                <a:pos x="connsiteX49941" y="connsiteY49941"/>
              </a:cxn>
              <a:cxn ang="0">
                <a:pos x="connsiteX49942" y="connsiteY49942"/>
              </a:cxn>
              <a:cxn ang="0">
                <a:pos x="connsiteX49943" y="connsiteY49943"/>
              </a:cxn>
              <a:cxn ang="0">
                <a:pos x="connsiteX49944" y="connsiteY49944"/>
              </a:cxn>
              <a:cxn ang="0">
                <a:pos x="connsiteX49945" y="connsiteY49945"/>
              </a:cxn>
              <a:cxn ang="0">
                <a:pos x="connsiteX49946" y="connsiteY49946"/>
              </a:cxn>
              <a:cxn ang="0">
                <a:pos x="connsiteX49947" y="connsiteY49947"/>
              </a:cxn>
              <a:cxn ang="0">
                <a:pos x="connsiteX49948" y="connsiteY49948"/>
              </a:cxn>
              <a:cxn ang="0">
                <a:pos x="connsiteX49949" y="connsiteY49949"/>
              </a:cxn>
              <a:cxn ang="0">
                <a:pos x="connsiteX49950" y="connsiteY49950"/>
              </a:cxn>
              <a:cxn ang="0">
                <a:pos x="connsiteX49951" y="connsiteY49951"/>
              </a:cxn>
              <a:cxn ang="0">
                <a:pos x="connsiteX49952" y="connsiteY49952"/>
              </a:cxn>
              <a:cxn ang="0">
                <a:pos x="connsiteX49953" y="connsiteY49953"/>
              </a:cxn>
              <a:cxn ang="0">
                <a:pos x="connsiteX49954" y="connsiteY49954"/>
              </a:cxn>
              <a:cxn ang="0">
                <a:pos x="connsiteX49955" y="connsiteY49955"/>
              </a:cxn>
              <a:cxn ang="0">
                <a:pos x="connsiteX49956" y="connsiteY49956"/>
              </a:cxn>
              <a:cxn ang="0">
                <a:pos x="connsiteX49957" y="connsiteY49957"/>
              </a:cxn>
              <a:cxn ang="0">
                <a:pos x="connsiteX49958" y="connsiteY49958"/>
              </a:cxn>
              <a:cxn ang="0">
                <a:pos x="connsiteX49959" y="connsiteY49959"/>
              </a:cxn>
              <a:cxn ang="0">
                <a:pos x="connsiteX49960" y="connsiteY49960"/>
              </a:cxn>
              <a:cxn ang="0">
                <a:pos x="connsiteX49961" y="connsiteY49961"/>
              </a:cxn>
              <a:cxn ang="0">
                <a:pos x="connsiteX49962" y="connsiteY49962"/>
              </a:cxn>
              <a:cxn ang="0">
                <a:pos x="connsiteX49963" y="connsiteY49963"/>
              </a:cxn>
              <a:cxn ang="0">
                <a:pos x="connsiteX49964" y="connsiteY49964"/>
              </a:cxn>
              <a:cxn ang="0">
                <a:pos x="connsiteX49965" y="connsiteY49965"/>
              </a:cxn>
              <a:cxn ang="0">
                <a:pos x="connsiteX49966" y="connsiteY49966"/>
              </a:cxn>
              <a:cxn ang="0">
                <a:pos x="connsiteX49967" y="connsiteY49967"/>
              </a:cxn>
              <a:cxn ang="0">
                <a:pos x="connsiteX49968" y="connsiteY49968"/>
              </a:cxn>
              <a:cxn ang="0">
                <a:pos x="connsiteX49969" y="connsiteY49969"/>
              </a:cxn>
              <a:cxn ang="0">
                <a:pos x="connsiteX49970" y="connsiteY49970"/>
              </a:cxn>
              <a:cxn ang="0">
                <a:pos x="connsiteX49971" y="connsiteY49971"/>
              </a:cxn>
              <a:cxn ang="0">
                <a:pos x="connsiteX49972" y="connsiteY49972"/>
              </a:cxn>
              <a:cxn ang="0">
                <a:pos x="connsiteX49973" y="connsiteY49973"/>
              </a:cxn>
              <a:cxn ang="0">
                <a:pos x="connsiteX49974" y="connsiteY49974"/>
              </a:cxn>
              <a:cxn ang="0">
                <a:pos x="connsiteX49975" y="connsiteY49975"/>
              </a:cxn>
              <a:cxn ang="0">
                <a:pos x="connsiteX49976" y="connsiteY49976"/>
              </a:cxn>
              <a:cxn ang="0">
                <a:pos x="connsiteX49977" y="connsiteY49977"/>
              </a:cxn>
              <a:cxn ang="0">
                <a:pos x="connsiteX49978" y="connsiteY49978"/>
              </a:cxn>
              <a:cxn ang="0">
                <a:pos x="connsiteX49979" y="connsiteY49979"/>
              </a:cxn>
              <a:cxn ang="0">
                <a:pos x="connsiteX49980" y="connsiteY49980"/>
              </a:cxn>
              <a:cxn ang="0">
                <a:pos x="connsiteX49981" y="connsiteY49981"/>
              </a:cxn>
              <a:cxn ang="0">
                <a:pos x="connsiteX49982" y="connsiteY49982"/>
              </a:cxn>
              <a:cxn ang="0">
                <a:pos x="connsiteX49983" y="connsiteY49983"/>
              </a:cxn>
              <a:cxn ang="0">
                <a:pos x="connsiteX49984" y="connsiteY49984"/>
              </a:cxn>
              <a:cxn ang="0">
                <a:pos x="connsiteX49985" y="connsiteY49985"/>
              </a:cxn>
              <a:cxn ang="0">
                <a:pos x="connsiteX49986" y="connsiteY49986"/>
              </a:cxn>
              <a:cxn ang="0">
                <a:pos x="connsiteX49987" y="connsiteY49987"/>
              </a:cxn>
              <a:cxn ang="0">
                <a:pos x="connsiteX49988" y="connsiteY49988"/>
              </a:cxn>
              <a:cxn ang="0">
                <a:pos x="connsiteX49989" y="connsiteY49989"/>
              </a:cxn>
              <a:cxn ang="0">
                <a:pos x="connsiteX49990" y="connsiteY49990"/>
              </a:cxn>
              <a:cxn ang="0">
                <a:pos x="connsiteX49991" y="connsiteY49991"/>
              </a:cxn>
              <a:cxn ang="0">
                <a:pos x="connsiteX49992" y="connsiteY49992"/>
              </a:cxn>
              <a:cxn ang="0">
                <a:pos x="connsiteX49993" y="connsiteY49993"/>
              </a:cxn>
              <a:cxn ang="0">
                <a:pos x="connsiteX49994" y="connsiteY49994"/>
              </a:cxn>
              <a:cxn ang="0">
                <a:pos x="connsiteX49995" y="connsiteY49995"/>
              </a:cxn>
              <a:cxn ang="0">
                <a:pos x="connsiteX49996" y="connsiteY49996"/>
              </a:cxn>
              <a:cxn ang="0">
                <a:pos x="connsiteX49997" y="connsiteY49997"/>
              </a:cxn>
              <a:cxn ang="0">
                <a:pos x="connsiteX49998" y="connsiteY49998"/>
              </a:cxn>
              <a:cxn ang="0">
                <a:pos x="connsiteX49999" y="connsiteY49999"/>
              </a:cxn>
              <a:cxn ang="0">
                <a:pos x="connsiteX50000" y="connsiteY50000"/>
              </a:cxn>
              <a:cxn ang="0">
                <a:pos x="connsiteX50001" y="connsiteY50001"/>
              </a:cxn>
              <a:cxn ang="0">
                <a:pos x="connsiteX50002" y="connsiteY50002"/>
              </a:cxn>
              <a:cxn ang="0">
                <a:pos x="connsiteX50003" y="connsiteY50003"/>
              </a:cxn>
              <a:cxn ang="0">
                <a:pos x="connsiteX50004" y="connsiteY50004"/>
              </a:cxn>
              <a:cxn ang="0">
                <a:pos x="connsiteX50005" y="connsiteY50005"/>
              </a:cxn>
              <a:cxn ang="0">
                <a:pos x="connsiteX50006" y="connsiteY50006"/>
              </a:cxn>
              <a:cxn ang="0">
                <a:pos x="connsiteX50007" y="connsiteY50007"/>
              </a:cxn>
              <a:cxn ang="0">
                <a:pos x="connsiteX50008" y="connsiteY50008"/>
              </a:cxn>
              <a:cxn ang="0">
                <a:pos x="connsiteX50009" y="connsiteY50009"/>
              </a:cxn>
              <a:cxn ang="0">
                <a:pos x="connsiteX50010" y="connsiteY50010"/>
              </a:cxn>
              <a:cxn ang="0">
                <a:pos x="connsiteX50011" y="connsiteY50011"/>
              </a:cxn>
              <a:cxn ang="0">
                <a:pos x="connsiteX50012" y="connsiteY50012"/>
              </a:cxn>
              <a:cxn ang="0">
                <a:pos x="connsiteX50013" y="connsiteY50013"/>
              </a:cxn>
              <a:cxn ang="0">
                <a:pos x="connsiteX50014" y="connsiteY50014"/>
              </a:cxn>
              <a:cxn ang="0">
                <a:pos x="connsiteX50015" y="connsiteY50015"/>
              </a:cxn>
              <a:cxn ang="0">
                <a:pos x="connsiteX50016" y="connsiteY50016"/>
              </a:cxn>
              <a:cxn ang="0">
                <a:pos x="connsiteX50017" y="connsiteY50017"/>
              </a:cxn>
              <a:cxn ang="0">
                <a:pos x="connsiteX50018" y="connsiteY50018"/>
              </a:cxn>
              <a:cxn ang="0">
                <a:pos x="connsiteX50019" y="connsiteY50019"/>
              </a:cxn>
              <a:cxn ang="0">
                <a:pos x="connsiteX50020" y="connsiteY50020"/>
              </a:cxn>
              <a:cxn ang="0">
                <a:pos x="connsiteX50021" y="connsiteY50021"/>
              </a:cxn>
              <a:cxn ang="0">
                <a:pos x="connsiteX50022" y="connsiteY50022"/>
              </a:cxn>
              <a:cxn ang="0">
                <a:pos x="connsiteX50023" y="connsiteY50023"/>
              </a:cxn>
              <a:cxn ang="0">
                <a:pos x="connsiteX50024" y="connsiteY50024"/>
              </a:cxn>
              <a:cxn ang="0">
                <a:pos x="connsiteX50025" y="connsiteY50025"/>
              </a:cxn>
              <a:cxn ang="0">
                <a:pos x="connsiteX50026" y="connsiteY50026"/>
              </a:cxn>
              <a:cxn ang="0">
                <a:pos x="connsiteX50027" y="connsiteY50027"/>
              </a:cxn>
              <a:cxn ang="0">
                <a:pos x="connsiteX50028" y="connsiteY50028"/>
              </a:cxn>
              <a:cxn ang="0">
                <a:pos x="connsiteX50029" y="connsiteY50029"/>
              </a:cxn>
              <a:cxn ang="0">
                <a:pos x="connsiteX50030" y="connsiteY50030"/>
              </a:cxn>
              <a:cxn ang="0">
                <a:pos x="connsiteX50031" y="connsiteY50031"/>
              </a:cxn>
              <a:cxn ang="0">
                <a:pos x="connsiteX50032" y="connsiteY50032"/>
              </a:cxn>
              <a:cxn ang="0">
                <a:pos x="connsiteX50033" y="connsiteY50033"/>
              </a:cxn>
              <a:cxn ang="0">
                <a:pos x="connsiteX50034" y="connsiteY50034"/>
              </a:cxn>
              <a:cxn ang="0">
                <a:pos x="connsiteX50035" y="connsiteY50035"/>
              </a:cxn>
              <a:cxn ang="0">
                <a:pos x="connsiteX50036" y="connsiteY50036"/>
              </a:cxn>
              <a:cxn ang="0">
                <a:pos x="connsiteX50037" y="connsiteY50037"/>
              </a:cxn>
              <a:cxn ang="0">
                <a:pos x="connsiteX50038" y="connsiteY50038"/>
              </a:cxn>
              <a:cxn ang="0">
                <a:pos x="connsiteX50039" y="connsiteY50039"/>
              </a:cxn>
              <a:cxn ang="0">
                <a:pos x="connsiteX50040" y="connsiteY50040"/>
              </a:cxn>
              <a:cxn ang="0">
                <a:pos x="connsiteX50041" y="connsiteY50041"/>
              </a:cxn>
              <a:cxn ang="0">
                <a:pos x="connsiteX50042" y="connsiteY50042"/>
              </a:cxn>
              <a:cxn ang="0">
                <a:pos x="connsiteX50043" y="connsiteY50043"/>
              </a:cxn>
              <a:cxn ang="0">
                <a:pos x="connsiteX50044" y="connsiteY50044"/>
              </a:cxn>
              <a:cxn ang="0">
                <a:pos x="connsiteX50045" y="connsiteY50045"/>
              </a:cxn>
              <a:cxn ang="0">
                <a:pos x="connsiteX50046" y="connsiteY50046"/>
              </a:cxn>
              <a:cxn ang="0">
                <a:pos x="connsiteX50047" y="connsiteY50047"/>
              </a:cxn>
              <a:cxn ang="0">
                <a:pos x="connsiteX50048" y="connsiteY50048"/>
              </a:cxn>
              <a:cxn ang="0">
                <a:pos x="connsiteX50049" y="connsiteY50049"/>
              </a:cxn>
              <a:cxn ang="0">
                <a:pos x="connsiteX50050" y="connsiteY50050"/>
              </a:cxn>
              <a:cxn ang="0">
                <a:pos x="connsiteX50051" y="connsiteY50051"/>
              </a:cxn>
              <a:cxn ang="0">
                <a:pos x="connsiteX50052" y="connsiteY50052"/>
              </a:cxn>
              <a:cxn ang="0">
                <a:pos x="connsiteX50053" y="connsiteY50053"/>
              </a:cxn>
              <a:cxn ang="0">
                <a:pos x="connsiteX50054" y="connsiteY50054"/>
              </a:cxn>
              <a:cxn ang="0">
                <a:pos x="connsiteX50055" y="connsiteY50055"/>
              </a:cxn>
              <a:cxn ang="0">
                <a:pos x="connsiteX50056" y="connsiteY50056"/>
              </a:cxn>
              <a:cxn ang="0">
                <a:pos x="connsiteX50057" y="connsiteY50057"/>
              </a:cxn>
              <a:cxn ang="0">
                <a:pos x="connsiteX50058" y="connsiteY50058"/>
              </a:cxn>
              <a:cxn ang="0">
                <a:pos x="connsiteX50059" y="connsiteY50059"/>
              </a:cxn>
              <a:cxn ang="0">
                <a:pos x="connsiteX50060" y="connsiteY50060"/>
              </a:cxn>
              <a:cxn ang="0">
                <a:pos x="connsiteX50061" y="connsiteY50061"/>
              </a:cxn>
              <a:cxn ang="0">
                <a:pos x="connsiteX50062" y="connsiteY50062"/>
              </a:cxn>
              <a:cxn ang="0">
                <a:pos x="connsiteX50063" y="connsiteY50063"/>
              </a:cxn>
              <a:cxn ang="0">
                <a:pos x="connsiteX50064" y="connsiteY50064"/>
              </a:cxn>
              <a:cxn ang="0">
                <a:pos x="connsiteX50065" y="connsiteY50065"/>
              </a:cxn>
              <a:cxn ang="0">
                <a:pos x="connsiteX50066" y="connsiteY50066"/>
              </a:cxn>
              <a:cxn ang="0">
                <a:pos x="connsiteX50067" y="connsiteY50067"/>
              </a:cxn>
              <a:cxn ang="0">
                <a:pos x="connsiteX50068" y="connsiteY50068"/>
              </a:cxn>
              <a:cxn ang="0">
                <a:pos x="connsiteX50069" y="connsiteY50069"/>
              </a:cxn>
              <a:cxn ang="0">
                <a:pos x="connsiteX50070" y="connsiteY50070"/>
              </a:cxn>
              <a:cxn ang="0">
                <a:pos x="connsiteX50071" y="connsiteY50071"/>
              </a:cxn>
              <a:cxn ang="0">
                <a:pos x="connsiteX50072" y="connsiteY50072"/>
              </a:cxn>
              <a:cxn ang="0">
                <a:pos x="connsiteX50073" y="connsiteY50073"/>
              </a:cxn>
              <a:cxn ang="0">
                <a:pos x="connsiteX50074" y="connsiteY50074"/>
              </a:cxn>
              <a:cxn ang="0">
                <a:pos x="connsiteX50075" y="connsiteY50075"/>
              </a:cxn>
              <a:cxn ang="0">
                <a:pos x="connsiteX50076" y="connsiteY50076"/>
              </a:cxn>
              <a:cxn ang="0">
                <a:pos x="connsiteX50077" y="connsiteY50077"/>
              </a:cxn>
              <a:cxn ang="0">
                <a:pos x="connsiteX50078" y="connsiteY50078"/>
              </a:cxn>
              <a:cxn ang="0">
                <a:pos x="connsiteX50079" y="connsiteY50079"/>
              </a:cxn>
              <a:cxn ang="0">
                <a:pos x="connsiteX50080" y="connsiteY50080"/>
              </a:cxn>
              <a:cxn ang="0">
                <a:pos x="connsiteX50081" y="connsiteY50081"/>
              </a:cxn>
              <a:cxn ang="0">
                <a:pos x="connsiteX50082" y="connsiteY50082"/>
              </a:cxn>
              <a:cxn ang="0">
                <a:pos x="connsiteX50083" y="connsiteY50083"/>
              </a:cxn>
              <a:cxn ang="0">
                <a:pos x="connsiteX50084" y="connsiteY50084"/>
              </a:cxn>
              <a:cxn ang="0">
                <a:pos x="connsiteX50085" y="connsiteY50085"/>
              </a:cxn>
              <a:cxn ang="0">
                <a:pos x="connsiteX50086" y="connsiteY50086"/>
              </a:cxn>
              <a:cxn ang="0">
                <a:pos x="connsiteX50087" y="connsiteY50087"/>
              </a:cxn>
              <a:cxn ang="0">
                <a:pos x="connsiteX50088" y="connsiteY50088"/>
              </a:cxn>
              <a:cxn ang="0">
                <a:pos x="connsiteX50089" y="connsiteY50089"/>
              </a:cxn>
              <a:cxn ang="0">
                <a:pos x="connsiteX50090" y="connsiteY50090"/>
              </a:cxn>
              <a:cxn ang="0">
                <a:pos x="connsiteX50091" y="connsiteY50091"/>
              </a:cxn>
              <a:cxn ang="0">
                <a:pos x="connsiteX50092" y="connsiteY50092"/>
              </a:cxn>
              <a:cxn ang="0">
                <a:pos x="connsiteX50093" y="connsiteY50093"/>
              </a:cxn>
              <a:cxn ang="0">
                <a:pos x="connsiteX50094" y="connsiteY50094"/>
              </a:cxn>
              <a:cxn ang="0">
                <a:pos x="connsiteX50095" y="connsiteY50095"/>
              </a:cxn>
              <a:cxn ang="0">
                <a:pos x="connsiteX50096" y="connsiteY50096"/>
              </a:cxn>
              <a:cxn ang="0">
                <a:pos x="connsiteX50097" y="connsiteY50097"/>
              </a:cxn>
              <a:cxn ang="0">
                <a:pos x="connsiteX50098" y="connsiteY50098"/>
              </a:cxn>
              <a:cxn ang="0">
                <a:pos x="connsiteX50099" y="connsiteY50099"/>
              </a:cxn>
              <a:cxn ang="0">
                <a:pos x="connsiteX50100" y="connsiteY50100"/>
              </a:cxn>
              <a:cxn ang="0">
                <a:pos x="connsiteX50101" y="connsiteY50101"/>
              </a:cxn>
              <a:cxn ang="0">
                <a:pos x="connsiteX50102" y="connsiteY50102"/>
              </a:cxn>
              <a:cxn ang="0">
                <a:pos x="connsiteX50103" y="connsiteY50103"/>
              </a:cxn>
              <a:cxn ang="0">
                <a:pos x="connsiteX50104" y="connsiteY50104"/>
              </a:cxn>
              <a:cxn ang="0">
                <a:pos x="connsiteX50105" y="connsiteY50105"/>
              </a:cxn>
              <a:cxn ang="0">
                <a:pos x="connsiteX50106" y="connsiteY50106"/>
              </a:cxn>
              <a:cxn ang="0">
                <a:pos x="connsiteX50107" y="connsiteY50107"/>
              </a:cxn>
              <a:cxn ang="0">
                <a:pos x="connsiteX50108" y="connsiteY50108"/>
              </a:cxn>
              <a:cxn ang="0">
                <a:pos x="connsiteX50109" y="connsiteY50109"/>
              </a:cxn>
              <a:cxn ang="0">
                <a:pos x="connsiteX50110" y="connsiteY50110"/>
              </a:cxn>
              <a:cxn ang="0">
                <a:pos x="connsiteX50111" y="connsiteY50111"/>
              </a:cxn>
              <a:cxn ang="0">
                <a:pos x="connsiteX50112" y="connsiteY50112"/>
              </a:cxn>
              <a:cxn ang="0">
                <a:pos x="connsiteX50113" y="connsiteY50113"/>
              </a:cxn>
              <a:cxn ang="0">
                <a:pos x="connsiteX50114" y="connsiteY50114"/>
              </a:cxn>
              <a:cxn ang="0">
                <a:pos x="connsiteX50115" y="connsiteY50115"/>
              </a:cxn>
              <a:cxn ang="0">
                <a:pos x="connsiteX50116" y="connsiteY50116"/>
              </a:cxn>
              <a:cxn ang="0">
                <a:pos x="connsiteX50117" y="connsiteY50117"/>
              </a:cxn>
              <a:cxn ang="0">
                <a:pos x="connsiteX50118" y="connsiteY50118"/>
              </a:cxn>
              <a:cxn ang="0">
                <a:pos x="connsiteX50119" y="connsiteY50119"/>
              </a:cxn>
              <a:cxn ang="0">
                <a:pos x="connsiteX50120" y="connsiteY50120"/>
              </a:cxn>
              <a:cxn ang="0">
                <a:pos x="connsiteX50121" y="connsiteY50121"/>
              </a:cxn>
              <a:cxn ang="0">
                <a:pos x="connsiteX50122" y="connsiteY50122"/>
              </a:cxn>
              <a:cxn ang="0">
                <a:pos x="connsiteX50123" y="connsiteY50123"/>
              </a:cxn>
              <a:cxn ang="0">
                <a:pos x="connsiteX50124" y="connsiteY50124"/>
              </a:cxn>
              <a:cxn ang="0">
                <a:pos x="connsiteX50125" y="connsiteY50125"/>
              </a:cxn>
              <a:cxn ang="0">
                <a:pos x="connsiteX50126" y="connsiteY50126"/>
              </a:cxn>
              <a:cxn ang="0">
                <a:pos x="connsiteX50127" y="connsiteY50127"/>
              </a:cxn>
              <a:cxn ang="0">
                <a:pos x="connsiteX50128" y="connsiteY50128"/>
              </a:cxn>
              <a:cxn ang="0">
                <a:pos x="connsiteX50129" y="connsiteY50129"/>
              </a:cxn>
              <a:cxn ang="0">
                <a:pos x="connsiteX50130" y="connsiteY50130"/>
              </a:cxn>
              <a:cxn ang="0">
                <a:pos x="connsiteX50131" y="connsiteY50131"/>
              </a:cxn>
              <a:cxn ang="0">
                <a:pos x="connsiteX50132" y="connsiteY50132"/>
              </a:cxn>
              <a:cxn ang="0">
                <a:pos x="connsiteX50133" y="connsiteY50133"/>
              </a:cxn>
              <a:cxn ang="0">
                <a:pos x="connsiteX50134" y="connsiteY50134"/>
              </a:cxn>
              <a:cxn ang="0">
                <a:pos x="connsiteX50135" y="connsiteY50135"/>
              </a:cxn>
              <a:cxn ang="0">
                <a:pos x="connsiteX50136" y="connsiteY50136"/>
              </a:cxn>
              <a:cxn ang="0">
                <a:pos x="connsiteX50137" y="connsiteY50137"/>
              </a:cxn>
              <a:cxn ang="0">
                <a:pos x="connsiteX50138" y="connsiteY50138"/>
              </a:cxn>
              <a:cxn ang="0">
                <a:pos x="connsiteX50139" y="connsiteY50139"/>
              </a:cxn>
              <a:cxn ang="0">
                <a:pos x="connsiteX50140" y="connsiteY50140"/>
              </a:cxn>
              <a:cxn ang="0">
                <a:pos x="connsiteX50141" y="connsiteY50141"/>
              </a:cxn>
              <a:cxn ang="0">
                <a:pos x="connsiteX50142" y="connsiteY50142"/>
              </a:cxn>
              <a:cxn ang="0">
                <a:pos x="connsiteX50143" y="connsiteY50143"/>
              </a:cxn>
              <a:cxn ang="0">
                <a:pos x="connsiteX50144" y="connsiteY50144"/>
              </a:cxn>
              <a:cxn ang="0">
                <a:pos x="connsiteX50145" y="connsiteY50145"/>
              </a:cxn>
              <a:cxn ang="0">
                <a:pos x="connsiteX50146" y="connsiteY50146"/>
              </a:cxn>
              <a:cxn ang="0">
                <a:pos x="connsiteX50147" y="connsiteY50147"/>
              </a:cxn>
              <a:cxn ang="0">
                <a:pos x="connsiteX50148" y="connsiteY50148"/>
              </a:cxn>
              <a:cxn ang="0">
                <a:pos x="connsiteX50149" y="connsiteY50149"/>
              </a:cxn>
              <a:cxn ang="0">
                <a:pos x="connsiteX50150" y="connsiteY50150"/>
              </a:cxn>
              <a:cxn ang="0">
                <a:pos x="connsiteX50151" y="connsiteY50151"/>
              </a:cxn>
              <a:cxn ang="0">
                <a:pos x="connsiteX50152" y="connsiteY50152"/>
              </a:cxn>
              <a:cxn ang="0">
                <a:pos x="connsiteX50153" y="connsiteY50153"/>
              </a:cxn>
              <a:cxn ang="0">
                <a:pos x="connsiteX50154" y="connsiteY50154"/>
              </a:cxn>
              <a:cxn ang="0">
                <a:pos x="connsiteX50155" y="connsiteY50155"/>
              </a:cxn>
              <a:cxn ang="0">
                <a:pos x="connsiteX50156" y="connsiteY50156"/>
              </a:cxn>
              <a:cxn ang="0">
                <a:pos x="connsiteX50157" y="connsiteY50157"/>
              </a:cxn>
              <a:cxn ang="0">
                <a:pos x="connsiteX50158" y="connsiteY50158"/>
              </a:cxn>
              <a:cxn ang="0">
                <a:pos x="connsiteX50159" y="connsiteY50159"/>
              </a:cxn>
              <a:cxn ang="0">
                <a:pos x="connsiteX50160" y="connsiteY50160"/>
              </a:cxn>
              <a:cxn ang="0">
                <a:pos x="connsiteX50161" y="connsiteY50161"/>
              </a:cxn>
              <a:cxn ang="0">
                <a:pos x="connsiteX50162" y="connsiteY50162"/>
              </a:cxn>
              <a:cxn ang="0">
                <a:pos x="connsiteX50163" y="connsiteY50163"/>
              </a:cxn>
              <a:cxn ang="0">
                <a:pos x="connsiteX50164" y="connsiteY50164"/>
              </a:cxn>
              <a:cxn ang="0">
                <a:pos x="connsiteX50165" y="connsiteY50165"/>
              </a:cxn>
              <a:cxn ang="0">
                <a:pos x="connsiteX50166" y="connsiteY50166"/>
              </a:cxn>
              <a:cxn ang="0">
                <a:pos x="connsiteX50167" y="connsiteY50167"/>
              </a:cxn>
              <a:cxn ang="0">
                <a:pos x="connsiteX50168" y="connsiteY50168"/>
              </a:cxn>
              <a:cxn ang="0">
                <a:pos x="connsiteX50169" y="connsiteY50169"/>
              </a:cxn>
              <a:cxn ang="0">
                <a:pos x="connsiteX50170" y="connsiteY50170"/>
              </a:cxn>
              <a:cxn ang="0">
                <a:pos x="connsiteX50171" y="connsiteY50171"/>
              </a:cxn>
              <a:cxn ang="0">
                <a:pos x="connsiteX50172" y="connsiteY50172"/>
              </a:cxn>
              <a:cxn ang="0">
                <a:pos x="connsiteX50173" y="connsiteY50173"/>
              </a:cxn>
              <a:cxn ang="0">
                <a:pos x="connsiteX50174" y="connsiteY50174"/>
              </a:cxn>
              <a:cxn ang="0">
                <a:pos x="connsiteX50175" y="connsiteY50175"/>
              </a:cxn>
              <a:cxn ang="0">
                <a:pos x="connsiteX50176" y="connsiteY50176"/>
              </a:cxn>
              <a:cxn ang="0">
                <a:pos x="connsiteX50177" y="connsiteY50177"/>
              </a:cxn>
              <a:cxn ang="0">
                <a:pos x="connsiteX50178" y="connsiteY50178"/>
              </a:cxn>
              <a:cxn ang="0">
                <a:pos x="connsiteX50179" y="connsiteY50179"/>
              </a:cxn>
              <a:cxn ang="0">
                <a:pos x="connsiteX50180" y="connsiteY50180"/>
              </a:cxn>
              <a:cxn ang="0">
                <a:pos x="connsiteX50181" y="connsiteY50181"/>
              </a:cxn>
              <a:cxn ang="0">
                <a:pos x="connsiteX50182" y="connsiteY50182"/>
              </a:cxn>
              <a:cxn ang="0">
                <a:pos x="connsiteX50183" y="connsiteY50183"/>
              </a:cxn>
              <a:cxn ang="0">
                <a:pos x="connsiteX50184" y="connsiteY50184"/>
              </a:cxn>
              <a:cxn ang="0">
                <a:pos x="connsiteX50185" y="connsiteY50185"/>
              </a:cxn>
              <a:cxn ang="0">
                <a:pos x="connsiteX50186" y="connsiteY50186"/>
              </a:cxn>
              <a:cxn ang="0">
                <a:pos x="connsiteX50187" y="connsiteY50187"/>
              </a:cxn>
              <a:cxn ang="0">
                <a:pos x="connsiteX50188" y="connsiteY50188"/>
              </a:cxn>
              <a:cxn ang="0">
                <a:pos x="connsiteX50189" y="connsiteY50189"/>
              </a:cxn>
              <a:cxn ang="0">
                <a:pos x="connsiteX50190" y="connsiteY50190"/>
              </a:cxn>
              <a:cxn ang="0">
                <a:pos x="connsiteX50191" y="connsiteY50191"/>
              </a:cxn>
              <a:cxn ang="0">
                <a:pos x="connsiteX50192" y="connsiteY50192"/>
              </a:cxn>
              <a:cxn ang="0">
                <a:pos x="connsiteX50193" y="connsiteY50193"/>
              </a:cxn>
              <a:cxn ang="0">
                <a:pos x="connsiteX50194" y="connsiteY50194"/>
              </a:cxn>
              <a:cxn ang="0">
                <a:pos x="connsiteX50195" y="connsiteY50195"/>
              </a:cxn>
              <a:cxn ang="0">
                <a:pos x="connsiteX50196" y="connsiteY50196"/>
              </a:cxn>
              <a:cxn ang="0">
                <a:pos x="connsiteX50197" y="connsiteY50197"/>
              </a:cxn>
              <a:cxn ang="0">
                <a:pos x="connsiteX50198" y="connsiteY50198"/>
              </a:cxn>
              <a:cxn ang="0">
                <a:pos x="connsiteX50199" y="connsiteY50199"/>
              </a:cxn>
              <a:cxn ang="0">
                <a:pos x="connsiteX50200" y="connsiteY50200"/>
              </a:cxn>
              <a:cxn ang="0">
                <a:pos x="connsiteX50201" y="connsiteY50201"/>
              </a:cxn>
              <a:cxn ang="0">
                <a:pos x="connsiteX50202" y="connsiteY50202"/>
              </a:cxn>
              <a:cxn ang="0">
                <a:pos x="connsiteX50203" y="connsiteY50203"/>
              </a:cxn>
              <a:cxn ang="0">
                <a:pos x="connsiteX50204" y="connsiteY50204"/>
              </a:cxn>
              <a:cxn ang="0">
                <a:pos x="connsiteX50205" y="connsiteY50205"/>
              </a:cxn>
              <a:cxn ang="0">
                <a:pos x="connsiteX50206" y="connsiteY50206"/>
              </a:cxn>
              <a:cxn ang="0">
                <a:pos x="connsiteX50207" y="connsiteY50207"/>
              </a:cxn>
              <a:cxn ang="0">
                <a:pos x="connsiteX50208" y="connsiteY50208"/>
              </a:cxn>
              <a:cxn ang="0">
                <a:pos x="connsiteX50209" y="connsiteY50209"/>
              </a:cxn>
              <a:cxn ang="0">
                <a:pos x="connsiteX50210" y="connsiteY50210"/>
              </a:cxn>
              <a:cxn ang="0">
                <a:pos x="connsiteX50211" y="connsiteY50211"/>
              </a:cxn>
              <a:cxn ang="0">
                <a:pos x="connsiteX50212" y="connsiteY50212"/>
              </a:cxn>
              <a:cxn ang="0">
                <a:pos x="connsiteX50213" y="connsiteY50213"/>
              </a:cxn>
              <a:cxn ang="0">
                <a:pos x="connsiteX50214" y="connsiteY50214"/>
              </a:cxn>
              <a:cxn ang="0">
                <a:pos x="connsiteX50215" y="connsiteY50215"/>
              </a:cxn>
              <a:cxn ang="0">
                <a:pos x="connsiteX50216" y="connsiteY50216"/>
              </a:cxn>
              <a:cxn ang="0">
                <a:pos x="connsiteX50217" y="connsiteY50217"/>
              </a:cxn>
              <a:cxn ang="0">
                <a:pos x="connsiteX50218" y="connsiteY50218"/>
              </a:cxn>
              <a:cxn ang="0">
                <a:pos x="connsiteX50219" y="connsiteY50219"/>
              </a:cxn>
              <a:cxn ang="0">
                <a:pos x="connsiteX50220" y="connsiteY50220"/>
              </a:cxn>
              <a:cxn ang="0">
                <a:pos x="connsiteX50221" y="connsiteY50221"/>
              </a:cxn>
              <a:cxn ang="0">
                <a:pos x="connsiteX50222" y="connsiteY50222"/>
              </a:cxn>
              <a:cxn ang="0">
                <a:pos x="connsiteX50223" y="connsiteY50223"/>
              </a:cxn>
              <a:cxn ang="0">
                <a:pos x="connsiteX50224" y="connsiteY50224"/>
              </a:cxn>
              <a:cxn ang="0">
                <a:pos x="connsiteX50225" y="connsiteY50225"/>
              </a:cxn>
              <a:cxn ang="0">
                <a:pos x="connsiteX50226" y="connsiteY50226"/>
              </a:cxn>
              <a:cxn ang="0">
                <a:pos x="connsiteX50227" y="connsiteY50227"/>
              </a:cxn>
              <a:cxn ang="0">
                <a:pos x="connsiteX50228" y="connsiteY50228"/>
              </a:cxn>
              <a:cxn ang="0">
                <a:pos x="connsiteX50229" y="connsiteY50229"/>
              </a:cxn>
              <a:cxn ang="0">
                <a:pos x="connsiteX50230" y="connsiteY50230"/>
              </a:cxn>
              <a:cxn ang="0">
                <a:pos x="connsiteX50231" y="connsiteY50231"/>
              </a:cxn>
              <a:cxn ang="0">
                <a:pos x="connsiteX50232" y="connsiteY50232"/>
              </a:cxn>
              <a:cxn ang="0">
                <a:pos x="connsiteX50233" y="connsiteY50233"/>
              </a:cxn>
              <a:cxn ang="0">
                <a:pos x="connsiteX50234" y="connsiteY50234"/>
              </a:cxn>
              <a:cxn ang="0">
                <a:pos x="connsiteX50235" y="connsiteY50235"/>
              </a:cxn>
              <a:cxn ang="0">
                <a:pos x="connsiteX50236" y="connsiteY50236"/>
              </a:cxn>
              <a:cxn ang="0">
                <a:pos x="connsiteX50237" y="connsiteY50237"/>
              </a:cxn>
              <a:cxn ang="0">
                <a:pos x="connsiteX50238" y="connsiteY50238"/>
              </a:cxn>
              <a:cxn ang="0">
                <a:pos x="connsiteX50239" y="connsiteY50239"/>
              </a:cxn>
              <a:cxn ang="0">
                <a:pos x="connsiteX50240" y="connsiteY50240"/>
              </a:cxn>
              <a:cxn ang="0">
                <a:pos x="connsiteX50241" y="connsiteY50241"/>
              </a:cxn>
              <a:cxn ang="0">
                <a:pos x="connsiteX50242" y="connsiteY50242"/>
              </a:cxn>
              <a:cxn ang="0">
                <a:pos x="connsiteX50243" y="connsiteY50243"/>
              </a:cxn>
              <a:cxn ang="0">
                <a:pos x="connsiteX50244" y="connsiteY50244"/>
              </a:cxn>
              <a:cxn ang="0">
                <a:pos x="connsiteX50245" y="connsiteY50245"/>
              </a:cxn>
              <a:cxn ang="0">
                <a:pos x="connsiteX50246" y="connsiteY50246"/>
              </a:cxn>
              <a:cxn ang="0">
                <a:pos x="connsiteX50247" y="connsiteY50247"/>
              </a:cxn>
              <a:cxn ang="0">
                <a:pos x="connsiteX50248" y="connsiteY50248"/>
              </a:cxn>
              <a:cxn ang="0">
                <a:pos x="connsiteX50249" y="connsiteY50249"/>
              </a:cxn>
              <a:cxn ang="0">
                <a:pos x="connsiteX50250" y="connsiteY50250"/>
              </a:cxn>
              <a:cxn ang="0">
                <a:pos x="connsiteX50251" y="connsiteY50251"/>
              </a:cxn>
              <a:cxn ang="0">
                <a:pos x="connsiteX50252" y="connsiteY50252"/>
              </a:cxn>
              <a:cxn ang="0">
                <a:pos x="connsiteX50253" y="connsiteY50253"/>
              </a:cxn>
              <a:cxn ang="0">
                <a:pos x="connsiteX50254" y="connsiteY50254"/>
              </a:cxn>
              <a:cxn ang="0">
                <a:pos x="connsiteX50255" y="connsiteY50255"/>
              </a:cxn>
              <a:cxn ang="0">
                <a:pos x="connsiteX50256" y="connsiteY50256"/>
              </a:cxn>
              <a:cxn ang="0">
                <a:pos x="connsiteX50257" y="connsiteY50257"/>
              </a:cxn>
              <a:cxn ang="0">
                <a:pos x="connsiteX50258" y="connsiteY50258"/>
              </a:cxn>
              <a:cxn ang="0">
                <a:pos x="connsiteX50259" y="connsiteY50259"/>
              </a:cxn>
              <a:cxn ang="0">
                <a:pos x="connsiteX50260" y="connsiteY50260"/>
              </a:cxn>
              <a:cxn ang="0">
                <a:pos x="connsiteX50261" y="connsiteY50261"/>
              </a:cxn>
              <a:cxn ang="0">
                <a:pos x="connsiteX50262" y="connsiteY50262"/>
              </a:cxn>
              <a:cxn ang="0">
                <a:pos x="connsiteX50263" y="connsiteY50263"/>
              </a:cxn>
              <a:cxn ang="0">
                <a:pos x="connsiteX50264" y="connsiteY50264"/>
              </a:cxn>
              <a:cxn ang="0">
                <a:pos x="connsiteX50265" y="connsiteY50265"/>
              </a:cxn>
              <a:cxn ang="0">
                <a:pos x="connsiteX50266" y="connsiteY50266"/>
              </a:cxn>
              <a:cxn ang="0">
                <a:pos x="connsiteX50267" y="connsiteY50267"/>
              </a:cxn>
              <a:cxn ang="0">
                <a:pos x="connsiteX50268" y="connsiteY50268"/>
              </a:cxn>
              <a:cxn ang="0">
                <a:pos x="connsiteX50269" y="connsiteY50269"/>
              </a:cxn>
              <a:cxn ang="0">
                <a:pos x="connsiteX50270" y="connsiteY50270"/>
              </a:cxn>
              <a:cxn ang="0">
                <a:pos x="connsiteX50271" y="connsiteY50271"/>
              </a:cxn>
              <a:cxn ang="0">
                <a:pos x="connsiteX50272" y="connsiteY50272"/>
              </a:cxn>
              <a:cxn ang="0">
                <a:pos x="connsiteX50273" y="connsiteY50273"/>
              </a:cxn>
              <a:cxn ang="0">
                <a:pos x="connsiteX50274" y="connsiteY50274"/>
              </a:cxn>
              <a:cxn ang="0">
                <a:pos x="connsiteX50275" y="connsiteY50275"/>
              </a:cxn>
              <a:cxn ang="0">
                <a:pos x="connsiteX50276" y="connsiteY50276"/>
              </a:cxn>
              <a:cxn ang="0">
                <a:pos x="connsiteX50277" y="connsiteY50277"/>
              </a:cxn>
              <a:cxn ang="0">
                <a:pos x="connsiteX50278" y="connsiteY50278"/>
              </a:cxn>
              <a:cxn ang="0">
                <a:pos x="connsiteX50279" y="connsiteY50279"/>
              </a:cxn>
              <a:cxn ang="0">
                <a:pos x="connsiteX50280" y="connsiteY50280"/>
              </a:cxn>
              <a:cxn ang="0">
                <a:pos x="connsiteX50281" y="connsiteY50281"/>
              </a:cxn>
              <a:cxn ang="0">
                <a:pos x="connsiteX50282" y="connsiteY50282"/>
              </a:cxn>
              <a:cxn ang="0">
                <a:pos x="connsiteX50283" y="connsiteY50283"/>
              </a:cxn>
              <a:cxn ang="0">
                <a:pos x="connsiteX50284" y="connsiteY50284"/>
              </a:cxn>
              <a:cxn ang="0">
                <a:pos x="connsiteX50285" y="connsiteY50285"/>
              </a:cxn>
              <a:cxn ang="0">
                <a:pos x="connsiteX50286" y="connsiteY50286"/>
              </a:cxn>
              <a:cxn ang="0">
                <a:pos x="connsiteX50287" y="connsiteY50287"/>
              </a:cxn>
              <a:cxn ang="0">
                <a:pos x="connsiteX50288" y="connsiteY50288"/>
              </a:cxn>
              <a:cxn ang="0">
                <a:pos x="connsiteX50289" y="connsiteY50289"/>
              </a:cxn>
              <a:cxn ang="0">
                <a:pos x="connsiteX50290" y="connsiteY50290"/>
              </a:cxn>
              <a:cxn ang="0">
                <a:pos x="connsiteX50291" y="connsiteY50291"/>
              </a:cxn>
              <a:cxn ang="0">
                <a:pos x="connsiteX50292" y="connsiteY50292"/>
              </a:cxn>
              <a:cxn ang="0">
                <a:pos x="connsiteX50293" y="connsiteY50293"/>
              </a:cxn>
              <a:cxn ang="0">
                <a:pos x="connsiteX50294" y="connsiteY50294"/>
              </a:cxn>
              <a:cxn ang="0">
                <a:pos x="connsiteX50295" y="connsiteY50295"/>
              </a:cxn>
              <a:cxn ang="0">
                <a:pos x="connsiteX50296" y="connsiteY50296"/>
              </a:cxn>
              <a:cxn ang="0">
                <a:pos x="connsiteX50297" y="connsiteY50297"/>
              </a:cxn>
              <a:cxn ang="0">
                <a:pos x="connsiteX50298" y="connsiteY50298"/>
              </a:cxn>
              <a:cxn ang="0">
                <a:pos x="connsiteX50299" y="connsiteY50299"/>
              </a:cxn>
              <a:cxn ang="0">
                <a:pos x="connsiteX50300" y="connsiteY50300"/>
              </a:cxn>
              <a:cxn ang="0">
                <a:pos x="connsiteX50301" y="connsiteY50301"/>
              </a:cxn>
              <a:cxn ang="0">
                <a:pos x="connsiteX50302" y="connsiteY50302"/>
              </a:cxn>
              <a:cxn ang="0">
                <a:pos x="connsiteX50303" y="connsiteY50303"/>
              </a:cxn>
              <a:cxn ang="0">
                <a:pos x="connsiteX50304" y="connsiteY50304"/>
              </a:cxn>
              <a:cxn ang="0">
                <a:pos x="connsiteX50305" y="connsiteY50305"/>
              </a:cxn>
              <a:cxn ang="0">
                <a:pos x="connsiteX50306" y="connsiteY50306"/>
              </a:cxn>
              <a:cxn ang="0">
                <a:pos x="connsiteX50307" y="connsiteY50307"/>
              </a:cxn>
              <a:cxn ang="0">
                <a:pos x="connsiteX50308" y="connsiteY50308"/>
              </a:cxn>
              <a:cxn ang="0">
                <a:pos x="connsiteX50309" y="connsiteY50309"/>
              </a:cxn>
              <a:cxn ang="0">
                <a:pos x="connsiteX50310" y="connsiteY50310"/>
              </a:cxn>
              <a:cxn ang="0">
                <a:pos x="connsiteX50311" y="connsiteY50311"/>
              </a:cxn>
              <a:cxn ang="0">
                <a:pos x="connsiteX50312" y="connsiteY50312"/>
              </a:cxn>
              <a:cxn ang="0">
                <a:pos x="connsiteX50313" y="connsiteY50313"/>
              </a:cxn>
              <a:cxn ang="0">
                <a:pos x="connsiteX50314" y="connsiteY50314"/>
              </a:cxn>
              <a:cxn ang="0">
                <a:pos x="connsiteX50315" y="connsiteY50315"/>
              </a:cxn>
              <a:cxn ang="0">
                <a:pos x="connsiteX50316" y="connsiteY50316"/>
              </a:cxn>
              <a:cxn ang="0">
                <a:pos x="connsiteX50317" y="connsiteY50317"/>
              </a:cxn>
              <a:cxn ang="0">
                <a:pos x="connsiteX50318" y="connsiteY50318"/>
              </a:cxn>
              <a:cxn ang="0">
                <a:pos x="connsiteX50319" y="connsiteY50319"/>
              </a:cxn>
              <a:cxn ang="0">
                <a:pos x="connsiteX50320" y="connsiteY50320"/>
              </a:cxn>
              <a:cxn ang="0">
                <a:pos x="connsiteX50321" y="connsiteY50321"/>
              </a:cxn>
              <a:cxn ang="0">
                <a:pos x="connsiteX50322" y="connsiteY50322"/>
              </a:cxn>
              <a:cxn ang="0">
                <a:pos x="connsiteX50323" y="connsiteY50323"/>
              </a:cxn>
              <a:cxn ang="0">
                <a:pos x="connsiteX50324" y="connsiteY50324"/>
              </a:cxn>
              <a:cxn ang="0">
                <a:pos x="connsiteX50325" y="connsiteY50325"/>
              </a:cxn>
              <a:cxn ang="0">
                <a:pos x="connsiteX50326" y="connsiteY50326"/>
              </a:cxn>
              <a:cxn ang="0">
                <a:pos x="connsiteX50327" y="connsiteY50327"/>
              </a:cxn>
              <a:cxn ang="0">
                <a:pos x="connsiteX50328" y="connsiteY50328"/>
              </a:cxn>
              <a:cxn ang="0">
                <a:pos x="connsiteX50329" y="connsiteY50329"/>
              </a:cxn>
              <a:cxn ang="0">
                <a:pos x="connsiteX50330" y="connsiteY50330"/>
              </a:cxn>
              <a:cxn ang="0">
                <a:pos x="connsiteX50331" y="connsiteY50331"/>
              </a:cxn>
              <a:cxn ang="0">
                <a:pos x="connsiteX50332" y="connsiteY50332"/>
              </a:cxn>
              <a:cxn ang="0">
                <a:pos x="connsiteX50333" y="connsiteY50333"/>
              </a:cxn>
              <a:cxn ang="0">
                <a:pos x="connsiteX50334" y="connsiteY50334"/>
              </a:cxn>
              <a:cxn ang="0">
                <a:pos x="connsiteX50335" y="connsiteY50335"/>
              </a:cxn>
              <a:cxn ang="0">
                <a:pos x="connsiteX50336" y="connsiteY50336"/>
              </a:cxn>
              <a:cxn ang="0">
                <a:pos x="connsiteX50337" y="connsiteY50337"/>
              </a:cxn>
              <a:cxn ang="0">
                <a:pos x="connsiteX50338" y="connsiteY50338"/>
              </a:cxn>
              <a:cxn ang="0">
                <a:pos x="connsiteX50339" y="connsiteY50339"/>
              </a:cxn>
              <a:cxn ang="0">
                <a:pos x="connsiteX50340" y="connsiteY50340"/>
              </a:cxn>
              <a:cxn ang="0">
                <a:pos x="connsiteX50341" y="connsiteY50341"/>
              </a:cxn>
              <a:cxn ang="0">
                <a:pos x="connsiteX50342" y="connsiteY50342"/>
              </a:cxn>
              <a:cxn ang="0">
                <a:pos x="connsiteX50343" y="connsiteY50343"/>
              </a:cxn>
              <a:cxn ang="0">
                <a:pos x="connsiteX50344" y="connsiteY50344"/>
              </a:cxn>
              <a:cxn ang="0">
                <a:pos x="connsiteX50345" y="connsiteY50345"/>
              </a:cxn>
              <a:cxn ang="0">
                <a:pos x="connsiteX50346" y="connsiteY50346"/>
              </a:cxn>
              <a:cxn ang="0">
                <a:pos x="connsiteX50347" y="connsiteY50347"/>
              </a:cxn>
              <a:cxn ang="0">
                <a:pos x="connsiteX50348" y="connsiteY50348"/>
              </a:cxn>
              <a:cxn ang="0">
                <a:pos x="connsiteX50349" y="connsiteY50349"/>
              </a:cxn>
              <a:cxn ang="0">
                <a:pos x="connsiteX50350" y="connsiteY50350"/>
              </a:cxn>
              <a:cxn ang="0">
                <a:pos x="connsiteX50351" y="connsiteY50351"/>
              </a:cxn>
              <a:cxn ang="0">
                <a:pos x="connsiteX50352" y="connsiteY50352"/>
              </a:cxn>
              <a:cxn ang="0">
                <a:pos x="connsiteX50353" y="connsiteY50353"/>
              </a:cxn>
              <a:cxn ang="0">
                <a:pos x="connsiteX50354" y="connsiteY50354"/>
              </a:cxn>
              <a:cxn ang="0">
                <a:pos x="connsiteX50355" y="connsiteY50355"/>
              </a:cxn>
              <a:cxn ang="0">
                <a:pos x="connsiteX50356" y="connsiteY50356"/>
              </a:cxn>
              <a:cxn ang="0">
                <a:pos x="connsiteX50357" y="connsiteY50357"/>
              </a:cxn>
              <a:cxn ang="0">
                <a:pos x="connsiteX50358" y="connsiteY50358"/>
              </a:cxn>
              <a:cxn ang="0">
                <a:pos x="connsiteX50359" y="connsiteY50359"/>
              </a:cxn>
              <a:cxn ang="0">
                <a:pos x="connsiteX50360" y="connsiteY50360"/>
              </a:cxn>
              <a:cxn ang="0">
                <a:pos x="connsiteX50361" y="connsiteY50361"/>
              </a:cxn>
              <a:cxn ang="0">
                <a:pos x="connsiteX50362" y="connsiteY50362"/>
              </a:cxn>
              <a:cxn ang="0">
                <a:pos x="connsiteX50363" y="connsiteY50363"/>
              </a:cxn>
              <a:cxn ang="0">
                <a:pos x="connsiteX50364" y="connsiteY50364"/>
              </a:cxn>
              <a:cxn ang="0">
                <a:pos x="connsiteX50365" y="connsiteY50365"/>
              </a:cxn>
              <a:cxn ang="0">
                <a:pos x="connsiteX50366" y="connsiteY50366"/>
              </a:cxn>
              <a:cxn ang="0">
                <a:pos x="connsiteX50367" y="connsiteY50367"/>
              </a:cxn>
              <a:cxn ang="0">
                <a:pos x="connsiteX50368" y="connsiteY50368"/>
              </a:cxn>
              <a:cxn ang="0">
                <a:pos x="connsiteX50369" y="connsiteY50369"/>
              </a:cxn>
              <a:cxn ang="0">
                <a:pos x="connsiteX50370" y="connsiteY50370"/>
              </a:cxn>
              <a:cxn ang="0">
                <a:pos x="connsiteX50371" y="connsiteY50371"/>
              </a:cxn>
              <a:cxn ang="0">
                <a:pos x="connsiteX50372" y="connsiteY50372"/>
              </a:cxn>
              <a:cxn ang="0">
                <a:pos x="connsiteX50373" y="connsiteY50373"/>
              </a:cxn>
              <a:cxn ang="0">
                <a:pos x="connsiteX50374" y="connsiteY50374"/>
              </a:cxn>
              <a:cxn ang="0">
                <a:pos x="connsiteX50375" y="connsiteY50375"/>
              </a:cxn>
              <a:cxn ang="0">
                <a:pos x="connsiteX50376" y="connsiteY50376"/>
              </a:cxn>
              <a:cxn ang="0">
                <a:pos x="connsiteX50377" y="connsiteY50377"/>
              </a:cxn>
              <a:cxn ang="0">
                <a:pos x="connsiteX50378" y="connsiteY50378"/>
              </a:cxn>
              <a:cxn ang="0">
                <a:pos x="connsiteX50379" y="connsiteY50379"/>
              </a:cxn>
              <a:cxn ang="0">
                <a:pos x="connsiteX50380" y="connsiteY50380"/>
              </a:cxn>
              <a:cxn ang="0">
                <a:pos x="connsiteX50381" y="connsiteY50381"/>
              </a:cxn>
              <a:cxn ang="0">
                <a:pos x="connsiteX50382" y="connsiteY50382"/>
              </a:cxn>
              <a:cxn ang="0">
                <a:pos x="connsiteX50383" y="connsiteY50383"/>
              </a:cxn>
              <a:cxn ang="0">
                <a:pos x="connsiteX50384" y="connsiteY50384"/>
              </a:cxn>
              <a:cxn ang="0">
                <a:pos x="connsiteX50385" y="connsiteY50385"/>
              </a:cxn>
              <a:cxn ang="0">
                <a:pos x="connsiteX50386" y="connsiteY50386"/>
              </a:cxn>
              <a:cxn ang="0">
                <a:pos x="connsiteX50387" y="connsiteY50387"/>
              </a:cxn>
              <a:cxn ang="0">
                <a:pos x="connsiteX50388" y="connsiteY50388"/>
              </a:cxn>
              <a:cxn ang="0">
                <a:pos x="connsiteX50389" y="connsiteY50389"/>
              </a:cxn>
              <a:cxn ang="0">
                <a:pos x="connsiteX50390" y="connsiteY50390"/>
              </a:cxn>
              <a:cxn ang="0">
                <a:pos x="connsiteX50391" y="connsiteY50391"/>
              </a:cxn>
              <a:cxn ang="0">
                <a:pos x="connsiteX50392" y="connsiteY50392"/>
              </a:cxn>
              <a:cxn ang="0">
                <a:pos x="connsiteX50393" y="connsiteY50393"/>
              </a:cxn>
              <a:cxn ang="0">
                <a:pos x="connsiteX50394" y="connsiteY50394"/>
              </a:cxn>
              <a:cxn ang="0">
                <a:pos x="connsiteX50395" y="connsiteY50395"/>
              </a:cxn>
              <a:cxn ang="0">
                <a:pos x="connsiteX50396" y="connsiteY50396"/>
              </a:cxn>
              <a:cxn ang="0">
                <a:pos x="connsiteX50397" y="connsiteY50397"/>
              </a:cxn>
              <a:cxn ang="0">
                <a:pos x="connsiteX50398" y="connsiteY50398"/>
              </a:cxn>
              <a:cxn ang="0">
                <a:pos x="connsiteX50399" y="connsiteY50399"/>
              </a:cxn>
              <a:cxn ang="0">
                <a:pos x="connsiteX50400" y="connsiteY50400"/>
              </a:cxn>
              <a:cxn ang="0">
                <a:pos x="connsiteX50401" y="connsiteY50401"/>
              </a:cxn>
              <a:cxn ang="0">
                <a:pos x="connsiteX50402" y="connsiteY50402"/>
              </a:cxn>
              <a:cxn ang="0">
                <a:pos x="connsiteX50403" y="connsiteY50403"/>
              </a:cxn>
              <a:cxn ang="0">
                <a:pos x="connsiteX50404" y="connsiteY50404"/>
              </a:cxn>
              <a:cxn ang="0">
                <a:pos x="connsiteX50405" y="connsiteY50405"/>
              </a:cxn>
              <a:cxn ang="0">
                <a:pos x="connsiteX50406" y="connsiteY50406"/>
              </a:cxn>
              <a:cxn ang="0">
                <a:pos x="connsiteX50407" y="connsiteY50407"/>
              </a:cxn>
              <a:cxn ang="0">
                <a:pos x="connsiteX50408" y="connsiteY50408"/>
              </a:cxn>
              <a:cxn ang="0">
                <a:pos x="connsiteX50409" y="connsiteY50409"/>
              </a:cxn>
              <a:cxn ang="0">
                <a:pos x="connsiteX50410" y="connsiteY50410"/>
              </a:cxn>
              <a:cxn ang="0">
                <a:pos x="connsiteX50411" y="connsiteY50411"/>
              </a:cxn>
              <a:cxn ang="0">
                <a:pos x="connsiteX50412" y="connsiteY50412"/>
              </a:cxn>
              <a:cxn ang="0">
                <a:pos x="connsiteX50413" y="connsiteY50413"/>
              </a:cxn>
              <a:cxn ang="0">
                <a:pos x="connsiteX50414" y="connsiteY50414"/>
              </a:cxn>
              <a:cxn ang="0">
                <a:pos x="connsiteX50415" y="connsiteY50415"/>
              </a:cxn>
              <a:cxn ang="0">
                <a:pos x="connsiteX50416" y="connsiteY50416"/>
              </a:cxn>
              <a:cxn ang="0">
                <a:pos x="connsiteX50417" y="connsiteY50417"/>
              </a:cxn>
              <a:cxn ang="0">
                <a:pos x="connsiteX50418" y="connsiteY50418"/>
              </a:cxn>
              <a:cxn ang="0">
                <a:pos x="connsiteX50419" y="connsiteY50419"/>
              </a:cxn>
              <a:cxn ang="0">
                <a:pos x="connsiteX50420" y="connsiteY50420"/>
              </a:cxn>
              <a:cxn ang="0">
                <a:pos x="connsiteX50421" y="connsiteY50421"/>
              </a:cxn>
              <a:cxn ang="0">
                <a:pos x="connsiteX50422" y="connsiteY50422"/>
              </a:cxn>
              <a:cxn ang="0">
                <a:pos x="connsiteX50423" y="connsiteY50423"/>
              </a:cxn>
              <a:cxn ang="0">
                <a:pos x="connsiteX50424" y="connsiteY50424"/>
              </a:cxn>
              <a:cxn ang="0">
                <a:pos x="connsiteX50425" y="connsiteY50425"/>
              </a:cxn>
              <a:cxn ang="0">
                <a:pos x="connsiteX50426" y="connsiteY50426"/>
              </a:cxn>
              <a:cxn ang="0">
                <a:pos x="connsiteX50427" y="connsiteY50427"/>
              </a:cxn>
              <a:cxn ang="0">
                <a:pos x="connsiteX50428" y="connsiteY50428"/>
              </a:cxn>
              <a:cxn ang="0">
                <a:pos x="connsiteX50429" y="connsiteY50429"/>
              </a:cxn>
              <a:cxn ang="0">
                <a:pos x="connsiteX50430" y="connsiteY50430"/>
              </a:cxn>
              <a:cxn ang="0">
                <a:pos x="connsiteX50431" y="connsiteY50431"/>
              </a:cxn>
              <a:cxn ang="0">
                <a:pos x="connsiteX50432" y="connsiteY50432"/>
              </a:cxn>
              <a:cxn ang="0">
                <a:pos x="connsiteX50433" y="connsiteY50433"/>
              </a:cxn>
              <a:cxn ang="0">
                <a:pos x="connsiteX50434" y="connsiteY50434"/>
              </a:cxn>
              <a:cxn ang="0">
                <a:pos x="connsiteX50435" y="connsiteY50435"/>
              </a:cxn>
              <a:cxn ang="0">
                <a:pos x="connsiteX50436" y="connsiteY50436"/>
              </a:cxn>
              <a:cxn ang="0">
                <a:pos x="connsiteX50437" y="connsiteY50437"/>
              </a:cxn>
              <a:cxn ang="0">
                <a:pos x="connsiteX50438" y="connsiteY50438"/>
              </a:cxn>
              <a:cxn ang="0">
                <a:pos x="connsiteX50439" y="connsiteY50439"/>
              </a:cxn>
              <a:cxn ang="0">
                <a:pos x="connsiteX50440" y="connsiteY50440"/>
              </a:cxn>
              <a:cxn ang="0">
                <a:pos x="connsiteX50441" y="connsiteY50441"/>
              </a:cxn>
              <a:cxn ang="0">
                <a:pos x="connsiteX50442" y="connsiteY50442"/>
              </a:cxn>
              <a:cxn ang="0">
                <a:pos x="connsiteX50443" y="connsiteY50443"/>
              </a:cxn>
              <a:cxn ang="0">
                <a:pos x="connsiteX50444" y="connsiteY50444"/>
              </a:cxn>
              <a:cxn ang="0">
                <a:pos x="connsiteX50445" y="connsiteY50445"/>
              </a:cxn>
              <a:cxn ang="0">
                <a:pos x="connsiteX50446" y="connsiteY50446"/>
              </a:cxn>
              <a:cxn ang="0">
                <a:pos x="connsiteX50447" y="connsiteY50447"/>
              </a:cxn>
              <a:cxn ang="0">
                <a:pos x="connsiteX50448" y="connsiteY50448"/>
              </a:cxn>
              <a:cxn ang="0">
                <a:pos x="connsiteX50449" y="connsiteY50449"/>
              </a:cxn>
              <a:cxn ang="0">
                <a:pos x="connsiteX50450" y="connsiteY50450"/>
              </a:cxn>
              <a:cxn ang="0">
                <a:pos x="connsiteX50451" y="connsiteY50451"/>
              </a:cxn>
              <a:cxn ang="0">
                <a:pos x="connsiteX50452" y="connsiteY50452"/>
              </a:cxn>
              <a:cxn ang="0">
                <a:pos x="connsiteX50453" y="connsiteY50453"/>
              </a:cxn>
              <a:cxn ang="0">
                <a:pos x="connsiteX50454" y="connsiteY50454"/>
              </a:cxn>
              <a:cxn ang="0">
                <a:pos x="connsiteX50455" y="connsiteY50455"/>
              </a:cxn>
              <a:cxn ang="0">
                <a:pos x="connsiteX50456" y="connsiteY50456"/>
              </a:cxn>
              <a:cxn ang="0">
                <a:pos x="connsiteX50457" y="connsiteY50457"/>
              </a:cxn>
              <a:cxn ang="0">
                <a:pos x="connsiteX50458" y="connsiteY50458"/>
              </a:cxn>
              <a:cxn ang="0">
                <a:pos x="connsiteX50459" y="connsiteY50459"/>
              </a:cxn>
              <a:cxn ang="0">
                <a:pos x="connsiteX50460" y="connsiteY50460"/>
              </a:cxn>
              <a:cxn ang="0">
                <a:pos x="connsiteX50461" y="connsiteY50461"/>
              </a:cxn>
              <a:cxn ang="0">
                <a:pos x="connsiteX50462" y="connsiteY50462"/>
              </a:cxn>
              <a:cxn ang="0">
                <a:pos x="connsiteX50463" y="connsiteY50463"/>
              </a:cxn>
              <a:cxn ang="0">
                <a:pos x="connsiteX50464" y="connsiteY50464"/>
              </a:cxn>
              <a:cxn ang="0">
                <a:pos x="connsiteX50465" y="connsiteY50465"/>
              </a:cxn>
              <a:cxn ang="0">
                <a:pos x="connsiteX50466" y="connsiteY50466"/>
              </a:cxn>
              <a:cxn ang="0">
                <a:pos x="connsiteX50467" y="connsiteY50467"/>
              </a:cxn>
              <a:cxn ang="0">
                <a:pos x="connsiteX50468" y="connsiteY50468"/>
              </a:cxn>
              <a:cxn ang="0">
                <a:pos x="connsiteX50469" y="connsiteY50469"/>
              </a:cxn>
              <a:cxn ang="0">
                <a:pos x="connsiteX50470" y="connsiteY50470"/>
              </a:cxn>
              <a:cxn ang="0">
                <a:pos x="connsiteX50471" y="connsiteY50471"/>
              </a:cxn>
              <a:cxn ang="0">
                <a:pos x="connsiteX50472" y="connsiteY50472"/>
              </a:cxn>
              <a:cxn ang="0">
                <a:pos x="connsiteX50473" y="connsiteY50473"/>
              </a:cxn>
              <a:cxn ang="0">
                <a:pos x="connsiteX50474" y="connsiteY50474"/>
              </a:cxn>
              <a:cxn ang="0">
                <a:pos x="connsiteX50475" y="connsiteY50475"/>
              </a:cxn>
              <a:cxn ang="0">
                <a:pos x="connsiteX50476" y="connsiteY50476"/>
              </a:cxn>
              <a:cxn ang="0">
                <a:pos x="connsiteX50477" y="connsiteY50477"/>
              </a:cxn>
              <a:cxn ang="0">
                <a:pos x="connsiteX50478" y="connsiteY50478"/>
              </a:cxn>
              <a:cxn ang="0">
                <a:pos x="connsiteX50479" y="connsiteY50479"/>
              </a:cxn>
              <a:cxn ang="0">
                <a:pos x="connsiteX50480" y="connsiteY50480"/>
              </a:cxn>
              <a:cxn ang="0">
                <a:pos x="connsiteX50481" y="connsiteY50481"/>
              </a:cxn>
              <a:cxn ang="0">
                <a:pos x="connsiteX50482" y="connsiteY50482"/>
              </a:cxn>
              <a:cxn ang="0">
                <a:pos x="connsiteX50483" y="connsiteY50483"/>
              </a:cxn>
              <a:cxn ang="0">
                <a:pos x="connsiteX50484" y="connsiteY50484"/>
              </a:cxn>
              <a:cxn ang="0">
                <a:pos x="connsiteX50485" y="connsiteY50485"/>
              </a:cxn>
              <a:cxn ang="0">
                <a:pos x="connsiteX50486" y="connsiteY50486"/>
              </a:cxn>
              <a:cxn ang="0">
                <a:pos x="connsiteX50487" y="connsiteY50487"/>
              </a:cxn>
              <a:cxn ang="0">
                <a:pos x="connsiteX50488" y="connsiteY50488"/>
              </a:cxn>
              <a:cxn ang="0">
                <a:pos x="connsiteX50489" y="connsiteY50489"/>
              </a:cxn>
              <a:cxn ang="0">
                <a:pos x="connsiteX50490" y="connsiteY50490"/>
              </a:cxn>
              <a:cxn ang="0">
                <a:pos x="connsiteX50491" y="connsiteY50491"/>
              </a:cxn>
              <a:cxn ang="0">
                <a:pos x="connsiteX50492" y="connsiteY50492"/>
              </a:cxn>
              <a:cxn ang="0">
                <a:pos x="connsiteX50493" y="connsiteY50493"/>
              </a:cxn>
              <a:cxn ang="0">
                <a:pos x="connsiteX50494" y="connsiteY50494"/>
              </a:cxn>
              <a:cxn ang="0">
                <a:pos x="connsiteX50495" y="connsiteY50495"/>
              </a:cxn>
              <a:cxn ang="0">
                <a:pos x="connsiteX50496" y="connsiteY50496"/>
              </a:cxn>
              <a:cxn ang="0">
                <a:pos x="connsiteX50497" y="connsiteY50497"/>
              </a:cxn>
              <a:cxn ang="0">
                <a:pos x="connsiteX50498" y="connsiteY50498"/>
              </a:cxn>
              <a:cxn ang="0">
                <a:pos x="connsiteX50499" y="connsiteY50499"/>
              </a:cxn>
              <a:cxn ang="0">
                <a:pos x="connsiteX50500" y="connsiteY50500"/>
              </a:cxn>
              <a:cxn ang="0">
                <a:pos x="connsiteX50501" y="connsiteY50501"/>
              </a:cxn>
              <a:cxn ang="0">
                <a:pos x="connsiteX50502" y="connsiteY50502"/>
              </a:cxn>
              <a:cxn ang="0">
                <a:pos x="connsiteX50503" y="connsiteY50503"/>
              </a:cxn>
              <a:cxn ang="0">
                <a:pos x="connsiteX50504" y="connsiteY50504"/>
              </a:cxn>
              <a:cxn ang="0">
                <a:pos x="connsiteX50505" y="connsiteY50505"/>
              </a:cxn>
              <a:cxn ang="0">
                <a:pos x="connsiteX50506" y="connsiteY50506"/>
              </a:cxn>
              <a:cxn ang="0">
                <a:pos x="connsiteX50507" y="connsiteY50507"/>
              </a:cxn>
              <a:cxn ang="0">
                <a:pos x="connsiteX50508" y="connsiteY50508"/>
              </a:cxn>
              <a:cxn ang="0">
                <a:pos x="connsiteX50509" y="connsiteY50509"/>
              </a:cxn>
              <a:cxn ang="0">
                <a:pos x="connsiteX50510" y="connsiteY50510"/>
              </a:cxn>
              <a:cxn ang="0">
                <a:pos x="connsiteX50511" y="connsiteY50511"/>
              </a:cxn>
              <a:cxn ang="0">
                <a:pos x="connsiteX50512" y="connsiteY50512"/>
              </a:cxn>
              <a:cxn ang="0">
                <a:pos x="connsiteX50513" y="connsiteY50513"/>
              </a:cxn>
              <a:cxn ang="0">
                <a:pos x="connsiteX50514" y="connsiteY50514"/>
              </a:cxn>
              <a:cxn ang="0">
                <a:pos x="connsiteX50515" y="connsiteY50515"/>
              </a:cxn>
              <a:cxn ang="0">
                <a:pos x="connsiteX50516" y="connsiteY50516"/>
              </a:cxn>
              <a:cxn ang="0">
                <a:pos x="connsiteX50517" y="connsiteY50517"/>
              </a:cxn>
              <a:cxn ang="0">
                <a:pos x="connsiteX50518" y="connsiteY50518"/>
              </a:cxn>
              <a:cxn ang="0">
                <a:pos x="connsiteX50519" y="connsiteY50519"/>
              </a:cxn>
              <a:cxn ang="0">
                <a:pos x="connsiteX50520" y="connsiteY50520"/>
              </a:cxn>
              <a:cxn ang="0">
                <a:pos x="connsiteX50521" y="connsiteY50521"/>
              </a:cxn>
              <a:cxn ang="0">
                <a:pos x="connsiteX50522" y="connsiteY50522"/>
              </a:cxn>
              <a:cxn ang="0">
                <a:pos x="connsiteX50523" y="connsiteY50523"/>
              </a:cxn>
              <a:cxn ang="0">
                <a:pos x="connsiteX50524" y="connsiteY50524"/>
              </a:cxn>
              <a:cxn ang="0">
                <a:pos x="connsiteX50525" y="connsiteY50525"/>
              </a:cxn>
              <a:cxn ang="0">
                <a:pos x="connsiteX50526" y="connsiteY50526"/>
              </a:cxn>
              <a:cxn ang="0">
                <a:pos x="connsiteX50527" y="connsiteY50527"/>
              </a:cxn>
              <a:cxn ang="0">
                <a:pos x="connsiteX50528" y="connsiteY50528"/>
              </a:cxn>
              <a:cxn ang="0">
                <a:pos x="connsiteX50529" y="connsiteY50529"/>
              </a:cxn>
              <a:cxn ang="0">
                <a:pos x="connsiteX50530" y="connsiteY50530"/>
              </a:cxn>
              <a:cxn ang="0">
                <a:pos x="connsiteX50531" y="connsiteY50531"/>
              </a:cxn>
              <a:cxn ang="0">
                <a:pos x="connsiteX50532" y="connsiteY50532"/>
              </a:cxn>
              <a:cxn ang="0">
                <a:pos x="connsiteX50533" y="connsiteY50533"/>
              </a:cxn>
              <a:cxn ang="0">
                <a:pos x="connsiteX50534" y="connsiteY50534"/>
              </a:cxn>
              <a:cxn ang="0">
                <a:pos x="connsiteX50535" y="connsiteY50535"/>
              </a:cxn>
              <a:cxn ang="0">
                <a:pos x="connsiteX50536" y="connsiteY50536"/>
              </a:cxn>
              <a:cxn ang="0">
                <a:pos x="connsiteX50537" y="connsiteY50537"/>
              </a:cxn>
              <a:cxn ang="0">
                <a:pos x="connsiteX50538" y="connsiteY50538"/>
              </a:cxn>
              <a:cxn ang="0">
                <a:pos x="connsiteX50539" y="connsiteY50539"/>
              </a:cxn>
              <a:cxn ang="0">
                <a:pos x="connsiteX50540" y="connsiteY50540"/>
              </a:cxn>
              <a:cxn ang="0">
                <a:pos x="connsiteX50541" y="connsiteY50541"/>
              </a:cxn>
              <a:cxn ang="0">
                <a:pos x="connsiteX50542" y="connsiteY50542"/>
              </a:cxn>
              <a:cxn ang="0">
                <a:pos x="connsiteX50543" y="connsiteY50543"/>
              </a:cxn>
              <a:cxn ang="0">
                <a:pos x="connsiteX50544" y="connsiteY50544"/>
              </a:cxn>
              <a:cxn ang="0">
                <a:pos x="connsiteX50545" y="connsiteY50545"/>
              </a:cxn>
              <a:cxn ang="0">
                <a:pos x="connsiteX50546" y="connsiteY50546"/>
              </a:cxn>
              <a:cxn ang="0">
                <a:pos x="connsiteX50547" y="connsiteY50547"/>
              </a:cxn>
              <a:cxn ang="0">
                <a:pos x="connsiteX50548" y="connsiteY50548"/>
              </a:cxn>
              <a:cxn ang="0">
                <a:pos x="connsiteX50549" y="connsiteY50549"/>
              </a:cxn>
              <a:cxn ang="0">
                <a:pos x="connsiteX50550" y="connsiteY50550"/>
              </a:cxn>
              <a:cxn ang="0">
                <a:pos x="connsiteX50551" y="connsiteY50551"/>
              </a:cxn>
              <a:cxn ang="0">
                <a:pos x="connsiteX50552" y="connsiteY50552"/>
              </a:cxn>
              <a:cxn ang="0">
                <a:pos x="connsiteX50553" y="connsiteY50553"/>
              </a:cxn>
              <a:cxn ang="0">
                <a:pos x="connsiteX50554" y="connsiteY50554"/>
              </a:cxn>
              <a:cxn ang="0">
                <a:pos x="connsiteX50555" y="connsiteY50555"/>
              </a:cxn>
              <a:cxn ang="0">
                <a:pos x="connsiteX50556" y="connsiteY50556"/>
              </a:cxn>
              <a:cxn ang="0">
                <a:pos x="connsiteX50557" y="connsiteY50557"/>
              </a:cxn>
              <a:cxn ang="0">
                <a:pos x="connsiteX50558" y="connsiteY50558"/>
              </a:cxn>
              <a:cxn ang="0">
                <a:pos x="connsiteX50559" y="connsiteY50559"/>
              </a:cxn>
              <a:cxn ang="0">
                <a:pos x="connsiteX50560" y="connsiteY50560"/>
              </a:cxn>
              <a:cxn ang="0">
                <a:pos x="connsiteX50561" y="connsiteY50561"/>
              </a:cxn>
              <a:cxn ang="0">
                <a:pos x="connsiteX50562" y="connsiteY50562"/>
              </a:cxn>
              <a:cxn ang="0">
                <a:pos x="connsiteX50563" y="connsiteY50563"/>
              </a:cxn>
              <a:cxn ang="0">
                <a:pos x="connsiteX50564" y="connsiteY50564"/>
              </a:cxn>
              <a:cxn ang="0">
                <a:pos x="connsiteX50565" y="connsiteY50565"/>
              </a:cxn>
              <a:cxn ang="0">
                <a:pos x="connsiteX50566" y="connsiteY50566"/>
              </a:cxn>
              <a:cxn ang="0">
                <a:pos x="connsiteX50567" y="connsiteY50567"/>
              </a:cxn>
              <a:cxn ang="0">
                <a:pos x="connsiteX50568" y="connsiteY50568"/>
              </a:cxn>
              <a:cxn ang="0">
                <a:pos x="connsiteX50569" y="connsiteY50569"/>
              </a:cxn>
              <a:cxn ang="0">
                <a:pos x="connsiteX50570" y="connsiteY50570"/>
              </a:cxn>
              <a:cxn ang="0">
                <a:pos x="connsiteX50571" y="connsiteY50571"/>
              </a:cxn>
              <a:cxn ang="0">
                <a:pos x="connsiteX50572" y="connsiteY50572"/>
              </a:cxn>
              <a:cxn ang="0">
                <a:pos x="connsiteX50573" y="connsiteY50573"/>
              </a:cxn>
              <a:cxn ang="0">
                <a:pos x="connsiteX50574" y="connsiteY50574"/>
              </a:cxn>
              <a:cxn ang="0">
                <a:pos x="connsiteX50575" y="connsiteY50575"/>
              </a:cxn>
              <a:cxn ang="0">
                <a:pos x="connsiteX50576" y="connsiteY50576"/>
              </a:cxn>
              <a:cxn ang="0">
                <a:pos x="connsiteX50577" y="connsiteY50577"/>
              </a:cxn>
              <a:cxn ang="0">
                <a:pos x="connsiteX50578" y="connsiteY50578"/>
              </a:cxn>
              <a:cxn ang="0">
                <a:pos x="connsiteX50579" y="connsiteY50579"/>
              </a:cxn>
              <a:cxn ang="0">
                <a:pos x="connsiteX50580" y="connsiteY50580"/>
              </a:cxn>
              <a:cxn ang="0">
                <a:pos x="connsiteX50581" y="connsiteY50581"/>
              </a:cxn>
              <a:cxn ang="0">
                <a:pos x="connsiteX50582" y="connsiteY50582"/>
              </a:cxn>
              <a:cxn ang="0">
                <a:pos x="connsiteX50583" y="connsiteY50583"/>
              </a:cxn>
              <a:cxn ang="0">
                <a:pos x="connsiteX50584" y="connsiteY50584"/>
              </a:cxn>
              <a:cxn ang="0">
                <a:pos x="connsiteX50585" y="connsiteY50585"/>
              </a:cxn>
              <a:cxn ang="0">
                <a:pos x="connsiteX50586" y="connsiteY50586"/>
              </a:cxn>
              <a:cxn ang="0">
                <a:pos x="connsiteX50587" y="connsiteY50587"/>
              </a:cxn>
              <a:cxn ang="0">
                <a:pos x="connsiteX50588" y="connsiteY50588"/>
              </a:cxn>
              <a:cxn ang="0">
                <a:pos x="connsiteX50589" y="connsiteY50589"/>
              </a:cxn>
              <a:cxn ang="0">
                <a:pos x="connsiteX50590" y="connsiteY50590"/>
              </a:cxn>
              <a:cxn ang="0">
                <a:pos x="connsiteX50591" y="connsiteY50591"/>
              </a:cxn>
              <a:cxn ang="0">
                <a:pos x="connsiteX50592" y="connsiteY50592"/>
              </a:cxn>
              <a:cxn ang="0">
                <a:pos x="connsiteX50593" y="connsiteY50593"/>
              </a:cxn>
              <a:cxn ang="0">
                <a:pos x="connsiteX50594" y="connsiteY50594"/>
              </a:cxn>
              <a:cxn ang="0">
                <a:pos x="connsiteX50595" y="connsiteY50595"/>
              </a:cxn>
              <a:cxn ang="0">
                <a:pos x="connsiteX50596" y="connsiteY50596"/>
              </a:cxn>
              <a:cxn ang="0">
                <a:pos x="connsiteX50597" y="connsiteY50597"/>
              </a:cxn>
              <a:cxn ang="0">
                <a:pos x="connsiteX50598" y="connsiteY50598"/>
              </a:cxn>
              <a:cxn ang="0">
                <a:pos x="connsiteX50599" y="connsiteY50599"/>
              </a:cxn>
              <a:cxn ang="0">
                <a:pos x="connsiteX50600" y="connsiteY50600"/>
              </a:cxn>
              <a:cxn ang="0">
                <a:pos x="connsiteX50601" y="connsiteY50601"/>
              </a:cxn>
              <a:cxn ang="0">
                <a:pos x="connsiteX50602" y="connsiteY50602"/>
              </a:cxn>
              <a:cxn ang="0">
                <a:pos x="connsiteX50603" y="connsiteY50603"/>
              </a:cxn>
              <a:cxn ang="0">
                <a:pos x="connsiteX50604" y="connsiteY50604"/>
              </a:cxn>
              <a:cxn ang="0">
                <a:pos x="connsiteX50605" y="connsiteY50605"/>
              </a:cxn>
              <a:cxn ang="0">
                <a:pos x="connsiteX50606" y="connsiteY50606"/>
              </a:cxn>
              <a:cxn ang="0">
                <a:pos x="connsiteX50607" y="connsiteY50607"/>
              </a:cxn>
              <a:cxn ang="0">
                <a:pos x="connsiteX50608" y="connsiteY50608"/>
              </a:cxn>
              <a:cxn ang="0">
                <a:pos x="connsiteX50609" y="connsiteY50609"/>
              </a:cxn>
              <a:cxn ang="0">
                <a:pos x="connsiteX50610" y="connsiteY50610"/>
              </a:cxn>
              <a:cxn ang="0">
                <a:pos x="connsiteX50611" y="connsiteY50611"/>
              </a:cxn>
              <a:cxn ang="0">
                <a:pos x="connsiteX50612" y="connsiteY50612"/>
              </a:cxn>
              <a:cxn ang="0">
                <a:pos x="connsiteX50613" y="connsiteY50613"/>
              </a:cxn>
              <a:cxn ang="0">
                <a:pos x="connsiteX50614" y="connsiteY50614"/>
              </a:cxn>
              <a:cxn ang="0">
                <a:pos x="connsiteX50615" y="connsiteY50615"/>
              </a:cxn>
              <a:cxn ang="0">
                <a:pos x="connsiteX50616" y="connsiteY50616"/>
              </a:cxn>
              <a:cxn ang="0">
                <a:pos x="connsiteX50617" y="connsiteY50617"/>
              </a:cxn>
              <a:cxn ang="0">
                <a:pos x="connsiteX50618" y="connsiteY50618"/>
              </a:cxn>
              <a:cxn ang="0">
                <a:pos x="connsiteX50619" y="connsiteY50619"/>
              </a:cxn>
              <a:cxn ang="0">
                <a:pos x="connsiteX50620" y="connsiteY50620"/>
              </a:cxn>
              <a:cxn ang="0">
                <a:pos x="connsiteX50621" y="connsiteY50621"/>
              </a:cxn>
              <a:cxn ang="0">
                <a:pos x="connsiteX50622" y="connsiteY50622"/>
              </a:cxn>
              <a:cxn ang="0">
                <a:pos x="connsiteX50623" y="connsiteY50623"/>
              </a:cxn>
              <a:cxn ang="0">
                <a:pos x="connsiteX50624" y="connsiteY50624"/>
              </a:cxn>
              <a:cxn ang="0">
                <a:pos x="connsiteX50625" y="connsiteY50625"/>
              </a:cxn>
              <a:cxn ang="0">
                <a:pos x="connsiteX50626" y="connsiteY50626"/>
              </a:cxn>
              <a:cxn ang="0">
                <a:pos x="connsiteX50627" y="connsiteY50627"/>
              </a:cxn>
              <a:cxn ang="0">
                <a:pos x="connsiteX50628" y="connsiteY50628"/>
              </a:cxn>
              <a:cxn ang="0">
                <a:pos x="connsiteX50629" y="connsiteY50629"/>
              </a:cxn>
              <a:cxn ang="0">
                <a:pos x="connsiteX50630" y="connsiteY50630"/>
              </a:cxn>
              <a:cxn ang="0">
                <a:pos x="connsiteX50631" y="connsiteY50631"/>
              </a:cxn>
              <a:cxn ang="0">
                <a:pos x="connsiteX50632" y="connsiteY50632"/>
              </a:cxn>
              <a:cxn ang="0">
                <a:pos x="connsiteX50633" y="connsiteY50633"/>
              </a:cxn>
              <a:cxn ang="0">
                <a:pos x="connsiteX50634" y="connsiteY50634"/>
              </a:cxn>
              <a:cxn ang="0">
                <a:pos x="connsiteX50635" y="connsiteY50635"/>
              </a:cxn>
              <a:cxn ang="0">
                <a:pos x="connsiteX50636" y="connsiteY50636"/>
              </a:cxn>
              <a:cxn ang="0">
                <a:pos x="connsiteX50637" y="connsiteY50637"/>
              </a:cxn>
              <a:cxn ang="0">
                <a:pos x="connsiteX50638" y="connsiteY50638"/>
              </a:cxn>
              <a:cxn ang="0">
                <a:pos x="connsiteX50639" y="connsiteY50639"/>
              </a:cxn>
              <a:cxn ang="0">
                <a:pos x="connsiteX50640" y="connsiteY50640"/>
              </a:cxn>
              <a:cxn ang="0">
                <a:pos x="connsiteX50641" y="connsiteY50641"/>
              </a:cxn>
              <a:cxn ang="0">
                <a:pos x="connsiteX50642" y="connsiteY50642"/>
              </a:cxn>
              <a:cxn ang="0">
                <a:pos x="connsiteX50643" y="connsiteY50643"/>
              </a:cxn>
              <a:cxn ang="0">
                <a:pos x="connsiteX50644" y="connsiteY50644"/>
              </a:cxn>
              <a:cxn ang="0">
                <a:pos x="connsiteX50645" y="connsiteY50645"/>
              </a:cxn>
              <a:cxn ang="0">
                <a:pos x="connsiteX50646" y="connsiteY50646"/>
              </a:cxn>
              <a:cxn ang="0">
                <a:pos x="connsiteX50647" y="connsiteY50647"/>
              </a:cxn>
              <a:cxn ang="0">
                <a:pos x="connsiteX50648" y="connsiteY50648"/>
              </a:cxn>
              <a:cxn ang="0">
                <a:pos x="connsiteX50649" y="connsiteY50649"/>
              </a:cxn>
              <a:cxn ang="0">
                <a:pos x="connsiteX50650" y="connsiteY50650"/>
              </a:cxn>
              <a:cxn ang="0">
                <a:pos x="connsiteX50651" y="connsiteY50651"/>
              </a:cxn>
              <a:cxn ang="0">
                <a:pos x="connsiteX50652" y="connsiteY50652"/>
              </a:cxn>
              <a:cxn ang="0">
                <a:pos x="connsiteX50653" y="connsiteY50653"/>
              </a:cxn>
              <a:cxn ang="0">
                <a:pos x="connsiteX50654" y="connsiteY50654"/>
              </a:cxn>
              <a:cxn ang="0">
                <a:pos x="connsiteX50655" y="connsiteY50655"/>
              </a:cxn>
              <a:cxn ang="0">
                <a:pos x="connsiteX50656" y="connsiteY50656"/>
              </a:cxn>
              <a:cxn ang="0">
                <a:pos x="connsiteX50657" y="connsiteY50657"/>
              </a:cxn>
              <a:cxn ang="0">
                <a:pos x="connsiteX50658" y="connsiteY50658"/>
              </a:cxn>
              <a:cxn ang="0">
                <a:pos x="connsiteX50659" y="connsiteY50659"/>
              </a:cxn>
              <a:cxn ang="0">
                <a:pos x="connsiteX50660" y="connsiteY50660"/>
              </a:cxn>
              <a:cxn ang="0">
                <a:pos x="connsiteX50661" y="connsiteY50661"/>
              </a:cxn>
              <a:cxn ang="0">
                <a:pos x="connsiteX50662" y="connsiteY50662"/>
              </a:cxn>
              <a:cxn ang="0">
                <a:pos x="connsiteX50663" y="connsiteY50663"/>
              </a:cxn>
              <a:cxn ang="0">
                <a:pos x="connsiteX50664" y="connsiteY50664"/>
              </a:cxn>
              <a:cxn ang="0">
                <a:pos x="connsiteX50665" y="connsiteY50665"/>
              </a:cxn>
              <a:cxn ang="0">
                <a:pos x="connsiteX50666" y="connsiteY50666"/>
              </a:cxn>
              <a:cxn ang="0">
                <a:pos x="connsiteX50667" y="connsiteY50667"/>
              </a:cxn>
              <a:cxn ang="0">
                <a:pos x="connsiteX50668" y="connsiteY50668"/>
              </a:cxn>
              <a:cxn ang="0">
                <a:pos x="connsiteX50669" y="connsiteY50669"/>
              </a:cxn>
              <a:cxn ang="0">
                <a:pos x="connsiteX50670" y="connsiteY50670"/>
              </a:cxn>
              <a:cxn ang="0">
                <a:pos x="connsiteX50671" y="connsiteY50671"/>
              </a:cxn>
              <a:cxn ang="0">
                <a:pos x="connsiteX50672" y="connsiteY50672"/>
              </a:cxn>
              <a:cxn ang="0">
                <a:pos x="connsiteX50673" y="connsiteY50673"/>
              </a:cxn>
              <a:cxn ang="0">
                <a:pos x="connsiteX50674" y="connsiteY50674"/>
              </a:cxn>
              <a:cxn ang="0">
                <a:pos x="connsiteX50675" y="connsiteY50675"/>
              </a:cxn>
              <a:cxn ang="0">
                <a:pos x="connsiteX50676" y="connsiteY50676"/>
              </a:cxn>
              <a:cxn ang="0">
                <a:pos x="connsiteX50677" y="connsiteY50677"/>
              </a:cxn>
              <a:cxn ang="0">
                <a:pos x="connsiteX50678" y="connsiteY50678"/>
              </a:cxn>
              <a:cxn ang="0">
                <a:pos x="connsiteX50679" y="connsiteY50679"/>
              </a:cxn>
              <a:cxn ang="0">
                <a:pos x="connsiteX50680" y="connsiteY50680"/>
              </a:cxn>
              <a:cxn ang="0">
                <a:pos x="connsiteX50681" y="connsiteY50681"/>
              </a:cxn>
              <a:cxn ang="0">
                <a:pos x="connsiteX50682" y="connsiteY50682"/>
              </a:cxn>
              <a:cxn ang="0">
                <a:pos x="connsiteX50683" y="connsiteY50683"/>
              </a:cxn>
              <a:cxn ang="0">
                <a:pos x="connsiteX50684" y="connsiteY50684"/>
              </a:cxn>
              <a:cxn ang="0">
                <a:pos x="connsiteX50685" y="connsiteY50685"/>
              </a:cxn>
              <a:cxn ang="0">
                <a:pos x="connsiteX50686" y="connsiteY50686"/>
              </a:cxn>
              <a:cxn ang="0">
                <a:pos x="connsiteX50687" y="connsiteY50687"/>
              </a:cxn>
              <a:cxn ang="0">
                <a:pos x="connsiteX50688" y="connsiteY50688"/>
              </a:cxn>
              <a:cxn ang="0">
                <a:pos x="connsiteX50689" y="connsiteY50689"/>
              </a:cxn>
              <a:cxn ang="0">
                <a:pos x="connsiteX50690" y="connsiteY50690"/>
              </a:cxn>
              <a:cxn ang="0">
                <a:pos x="connsiteX50691" y="connsiteY50691"/>
              </a:cxn>
              <a:cxn ang="0">
                <a:pos x="connsiteX50692" y="connsiteY50692"/>
              </a:cxn>
              <a:cxn ang="0">
                <a:pos x="connsiteX50693" y="connsiteY50693"/>
              </a:cxn>
              <a:cxn ang="0">
                <a:pos x="connsiteX50694" y="connsiteY50694"/>
              </a:cxn>
              <a:cxn ang="0">
                <a:pos x="connsiteX50695" y="connsiteY50695"/>
              </a:cxn>
              <a:cxn ang="0">
                <a:pos x="connsiteX50696" y="connsiteY50696"/>
              </a:cxn>
              <a:cxn ang="0">
                <a:pos x="connsiteX50697" y="connsiteY50697"/>
              </a:cxn>
              <a:cxn ang="0">
                <a:pos x="connsiteX50698" y="connsiteY50698"/>
              </a:cxn>
              <a:cxn ang="0">
                <a:pos x="connsiteX50699" y="connsiteY50699"/>
              </a:cxn>
              <a:cxn ang="0">
                <a:pos x="connsiteX50700" y="connsiteY50700"/>
              </a:cxn>
              <a:cxn ang="0">
                <a:pos x="connsiteX50701" y="connsiteY50701"/>
              </a:cxn>
              <a:cxn ang="0">
                <a:pos x="connsiteX50702" y="connsiteY50702"/>
              </a:cxn>
              <a:cxn ang="0">
                <a:pos x="connsiteX50703" y="connsiteY50703"/>
              </a:cxn>
              <a:cxn ang="0">
                <a:pos x="connsiteX50704" y="connsiteY50704"/>
              </a:cxn>
              <a:cxn ang="0">
                <a:pos x="connsiteX50705" y="connsiteY50705"/>
              </a:cxn>
              <a:cxn ang="0">
                <a:pos x="connsiteX50706" y="connsiteY50706"/>
              </a:cxn>
              <a:cxn ang="0">
                <a:pos x="connsiteX50707" y="connsiteY50707"/>
              </a:cxn>
              <a:cxn ang="0">
                <a:pos x="connsiteX50708" y="connsiteY50708"/>
              </a:cxn>
              <a:cxn ang="0">
                <a:pos x="connsiteX50709" y="connsiteY50709"/>
              </a:cxn>
              <a:cxn ang="0">
                <a:pos x="connsiteX50710" y="connsiteY50710"/>
              </a:cxn>
              <a:cxn ang="0">
                <a:pos x="connsiteX50711" y="connsiteY50711"/>
              </a:cxn>
              <a:cxn ang="0">
                <a:pos x="connsiteX50712" y="connsiteY50712"/>
              </a:cxn>
              <a:cxn ang="0">
                <a:pos x="connsiteX50713" y="connsiteY50713"/>
              </a:cxn>
              <a:cxn ang="0">
                <a:pos x="connsiteX50714" y="connsiteY50714"/>
              </a:cxn>
              <a:cxn ang="0">
                <a:pos x="connsiteX50715" y="connsiteY50715"/>
              </a:cxn>
              <a:cxn ang="0">
                <a:pos x="connsiteX50716" y="connsiteY50716"/>
              </a:cxn>
              <a:cxn ang="0">
                <a:pos x="connsiteX50717" y="connsiteY50717"/>
              </a:cxn>
              <a:cxn ang="0">
                <a:pos x="connsiteX50718" y="connsiteY50718"/>
              </a:cxn>
              <a:cxn ang="0">
                <a:pos x="connsiteX50719" y="connsiteY50719"/>
              </a:cxn>
              <a:cxn ang="0">
                <a:pos x="connsiteX50720" y="connsiteY50720"/>
              </a:cxn>
              <a:cxn ang="0">
                <a:pos x="connsiteX50721" y="connsiteY50721"/>
              </a:cxn>
              <a:cxn ang="0">
                <a:pos x="connsiteX50722" y="connsiteY50722"/>
              </a:cxn>
              <a:cxn ang="0">
                <a:pos x="connsiteX50723" y="connsiteY50723"/>
              </a:cxn>
              <a:cxn ang="0">
                <a:pos x="connsiteX50724" y="connsiteY50724"/>
              </a:cxn>
              <a:cxn ang="0">
                <a:pos x="connsiteX50725" y="connsiteY50725"/>
              </a:cxn>
              <a:cxn ang="0">
                <a:pos x="connsiteX50726" y="connsiteY50726"/>
              </a:cxn>
              <a:cxn ang="0">
                <a:pos x="connsiteX50727" y="connsiteY50727"/>
              </a:cxn>
              <a:cxn ang="0">
                <a:pos x="connsiteX50728" y="connsiteY50728"/>
              </a:cxn>
              <a:cxn ang="0">
                <a:pos x="connsiteX50729" y="connsiteY50729"/>
              </a:cxn>
              <a:cxn ang="0">
                <a:pos x="connsiteX50730" y="connsiteY50730"/>
              </a:cxn>
              <a:cxn ang="0">
                <a:pos x="connsiteX50731" y="connsiteY50731"/>
              </a:cxn>
              <a:cxn ang="0">
                <a:pos x="connsiteX50732" y="connsiteY50732"/>
              </a:cxn>
              <a:cxn ang="0">
                <a:pos x="connsiteX50733" y="connsiteY50733"/>
              </a:cxn>
              <a:cxn ang="0">
                <a:pos x="connsiteX50734" y="connsiteY50734"/>
              </a:cxn>
              <a:cxn ang="0">
                <a:pos x="connsiteX50735" y="connsiteY50735"/>
              </a:cxn>
              <a:cxn ang="0">
                <a:pos x="connsiteX50736" y="connsiteY50736"/>
              </a:cxn>
              <a:cxn ang="0">
                <a:pos x="connsiteX50737" y="connsiteY50737"/>
              </a:cxn>
              <a:cxn ang="0">
                <a:pos x="connsiteX50738" y="connsiteY50738"/>
              </a:cxn>
              <a:cxn ang="0">
                <a:pos x="connsiteX50739" y="connsiteY50739"/>
              </a:cxn>
              <a:cxn ang="0">
                <a:pos x="connsiteX50740" y="connsiteY50740"/>
              </a:cxn>
              <a:cxn ang="0">
                <a:pos x="connsiteX50741" y="connsiteY50741"/>
              </a:cxn>
              <a:cxn ang="0">
                <a:pos x="connsiteX50742" y="connsiteY50742"/>
              </a:cxn>
              <a:cxn ang="0">
                <a:pos x="connsiteX50743" y="connsiteY50743"/>
              </a:cxn>
              <a:cxn ang="0">
                <a:pos x="connsiteX50744" y="connsiteY50744"/>
              </a:cxn>
              <a:cxn ang="0">
                <a:pos x="connsiteX50745" y="connsiteY50745"/>
              </a:cxn>
              <a:cxn ang="0">
                <a:pos x="connsiteX50746" y="connsiteY50746"/>
              </a:cxn>
              <a:cxn ang="0">
                <a:pos x="connsiteX50747" y="connsiteY50747"/>
              </a:cxn>
              <a:cxn ang="0">
                <a:pos x="connsiteX50748" y="connsiteY50748"/>
              </a:cxn>
              <a:cxn ang="0">
                <a:pos x="connsiteX50749" y="connsiteY50749"/>
              </a:cxn>
              <a:cxn ang="0">
                <a:pos x="connsiteX50750" y="connsiteY50750"/>
              </a:cxn>
              <a:cxn ang="0">
                <a:pos x="connsiteX50751" y="connsiteY50751"/>
              </a:cxn>
              <a:cxn ang="0">
                <a:pos x="connsiteX50752" y="connsiteY50752"/>
              </a:cxn>
              <a:cxn ang="0">
                <a:pos x="connsiteX50753" y="connsiteY50753"/>
              </a:cxn>
              <a:cxn ang="0">
                <a:pos x="connsiteX50754" y="connsiteY50754"/>
              </a:cxn>
              <a:cxn ang="0">
                <a:pos x="connsiteX50755" y="connsiteY50755"/>
              </a:cxn>
              <a:cxn ang="0">
                <a:pos x="connsiteX50756" y="connsiteY50756"/>
              </a:cxn>
              <a:cxn ang="0">
                <a:pos x="connsiteX50757" y="connsiteY50757"/>
              </a:cxn>
              <a:cxn ang="0">
                <a:pos x="connsiteX50758" y="connsiteY50758"/>
              </a:cxn>
              <a:cxn ang="0">
                <a:pos x="connsiteX50759" y="connsiteY50759"/>
              </a:cxn>
              <a:cxn ang="0">
                <a:pos x="connsiteX50760" y="connsiteY50760"/>
              </a:cxn>
              <a:cxn ang="0">
                <a:pos x="connsiteX50761" y="connsiteY50761"/>
              </a:cxn>
              <a:cxn ang="0">
                <a:pos x="connsiteX50762" y="connsiteY50762"/>
              </a:cxn>
              <a:cxn ang="0">
                <a:pos x="connsiteX50763" y="connsiteY50763"/>
              </a:cxn>
              <a:cxn ang="0">
                <a:pos x="connsiteX50764" y="connsiteY50764"/>
              </a:cxn>
              <a:cxn ang="0">
                <a:pos x="connsiteX50765" y="connsiteY50765"/>
              </a:cxn>
              <a:cxn ang="0">
                <a:pos x="connsiteX50766" y="connsiteY50766"/>
              </a:cxn>
              <a:cxn ang="0">
                <a:pos x="connsiteX50767" y="connsiteY50767"/>
              </a:cxn>
              <a:cxn ang="0">
                <a:pos x="connsiteX50768" y="connsiteY50768"/>
              </a:cxn>
              <a:cxn ang="0">
                <a:pos x="connsiteX50769" y="connsiteY50769"/>
              </a:cxn>
              <a:cxn ang="0">
                <a:pos x="connsiteX50770" y="connsiteY50770"/>
              </a:cxn>
              <a:cxn ang="0">
                <a:pos x="connsiteX50771" y="connsiteY50771"/>
              </a:cxn>
              <a:cxn ang="0">
                <a:pos x="connsiteX50772" y="connsiteY50772"/>
              </a:cxn>
              <a:cxn ang="0">
                <a:pos x="connsiteX50773" y="connsiteY50773"/>
              </a:cxn>
              <a:cxn ang="0">
                <a:pos x="connsiteX50774" y="connsiteY50774"/>
              </a:cxn>
              <a:cxn ang="0">
                <a:pos x="connsiteX50775" y="connsiteY50775"/>
              </a:cxn>
              <a:cxn ang="0">
                <a:pos x="connsiteX50776" y="connsiteY50776"/>
              </a:cxn>
              <a:cxn ang="0">
                <a:pos x="connsiteX50777" y="connsiteY50777"/>
              </a:cxn>
              <a:cxn ang="0">
                <a:pos x="connsiteX50778" y="connsiteY50778"/>
              </a:cxn>
              <a:cxn ang="0">
                <a:pos x="connsiteX50779" y="connsiteY50779"/>
              </a:cxn>
              <a:cxn ang="0">
                <a:pos x="connsiteX50780" y="connsiteY50780"/>
              </a:cxn>
              <a:cxn ang="0">
                <a:pos x="connsiteX50781" y="connsiteY50781"/>
              </a:cxn>
              <a:cxn ang="0">
                <a:pos x="connsiteX50782" y="connsiteY50782"/>
              </a:cxn>
              <a:cxn ang="0">
                <a:pos x="connsiteX50783" y="connsiteY50783"/>
              </a:cxn>
              <a:cxn ang="0">
                <a:pos x="connsiteX50784" y="connsiteY50784"/>
              </a:cxn>
              <a:cxn ang="0">
                <a:pos x="connsiteX50785" y="connsiteY50785"/>
              </a:cxn>
              <a:cxn ang="0">
                <a:pos x="connsiteX50786" y="connsiteY50786"/>
              </a:cxn>
              <a:cxn ang="0">
                <a:pos x="connsiteX50787" y="connsiteY50787"/>
              </a:cxn>
              <a:cxn ang="0">
                <a:pos x="connsiteX50788" y="connsiteY50788"/>
              </a:cxn>
              <a:cxn ang="0">
                <a:pos x="connsiteX50789" y="connsiteY50789"/>
              </a:cxn>
              <a:cxn ang="0">
                <a:pos x="connsiteX50790" y="connsiteY50790"/>
              </a:cxn>
              <a:cxn ang="0">
                <a:pos x="connsiteX50791" y="connsiteY50791"/>
              </a:cxn>
              <a:cxn ang="0">
                <a:pos x="connsiteX50792" y="connsiteY50792"/>
              </a:cxn>
              <a:cxn ang="0">
                <a:pos x="connsiteX50793" y="connsiteY50793"/>
              </a:cxn>
              <a:cxn ang="0">
                <a:pos x="connsiteX50794" y="connsiteY50794"/>
              </a:cxn>
              <a:cxn ang="0">
                <a:pos x="connsiteX50795" y="connsiteY50795"/>
              </a:cxn>
              <a:cxn ang="0">
                <a:pos x="connsiteX50796" y="connsiteY50796"/>
              </a:cxn>
              <a:cxn ang="0">
                <a:pos x="connsiteX50797" y="connsiteY50797"/>
              </a:cxn>
              <a:cxn ang="0">
                <a:pos x="connsiteX50798" y="connsiteY50798"/>
              </a:cxn>
              <a:cxn ang="0">
                <a:pos x="connsiteX50799" y="connsiteY50799"/>
              </a:cxn>
              <a:cxn ang="0">
                <a:pos x="connsiteX50800" y="connsiteY50800"/>
              </a:cxn>
              <a:cxn ang="0">
                <a:pos x="connsiteX50801" y="connsiteY50801"/>
              </a:cxn>
              <a:cxn ang="0">
                <a:pos x="connsiteX50802" y="connsiteY50802"/>
              </a:cxn>
              <a:cxn ang="0">
                <a:pos x="connsiteX50803" y="connsiteY50803"/>
              </a:cxn>
              <a:cxn ang="0">
                <a:pos x="connsiteX50804" y="connsiteY50804"/>
              </a:cxn>
              <a:cxn ang="0">
                <a:pos x="connsiteX50805" y="connsiteY50805"/>
              </a:cxn>
              <a:cxn ang="0">
                <a:pos x="connsiteX50806" y="connsiteY50806"/>
              </a:cxn>
              <a:cxn ang="0">
                <a:pos x="connsiteX50807" y="connsiteY50807"/>
              </a:cxn>
              <a:cxn ang="0">
                <a:pos x="connsiteX50808" y="connsiteY50808"/>
              </a:cxn>
              <a:cxn ang="0">
                <a:pos x="connsiteX50809" y="connsiteY50809"/>
              </a:cxn>
              <a:cxn ang="0">
                <a:pos x="connsiteX50810" y="connsiteY50810"/>
              </a:cxn>
              <a:cxn ang="0">
                <a:pos x="connsiteX50811" y="connsiteY50811"/>
              </a:cxn>
              <a:cxn ang="0">
                <a:pos x="connsiteX50812" y="connsiteY50812"/>
              </a:cxn>
              <a:cxn ang="0">
                <a:pos x="connsiteX50813" y="connsiteY50813"/>
              </a:cxn>
              <a:cxn ang="0">
                <a:pos x="connsiteX50814" y="connsiteY50814"/>
              </a:cxn>
              <a:cxn ang="0">
                <a:pos x="connsiteX50815" y="connsiteY50815"/>
              </a:cxn>
              <a:cxn ang="0">
                <a:pos x="connsiteX50816" y="connsiteY50816"/>
              </a:cxn>
              <a:cxn ang="0">
                <a:pos x="connsiteX50817" y="connsiteY50817"/>
              </a:cxn>
              <a:cxn ang="0">
                <a:pos x="connsiteX50818" y="connsiteY50818"/>
              </a:cxn>
              <a:cxn ang="0">
                <a:pos x="connsiteX50819" y="connsiteY50819"/>
              </a:cxn>
              <a:cxn ang="0">
                <a:pos x="connsiteX50820" y="connsiteY50820"/>
              </a:cxn>
              <a:cxn ang="0">
                <a:pos x="connsiteX50821" y="connsiteY50821"/>
              </a:cxn>
              <a:cxn ang="0">
                <a:pos x="connsiteX50822" y="connsiteY50822"/>
              </a:cxn>
              <a:cxn ang="0">
                <a:pos x="connsiteX50823" y="connsiteY50823"/>
              </a:cxn>
              <a:cxn ang="0">
                <a:pos x="connsiteX50824" y="connsiteY50824"/>
              </a:cxn>
              <a:cxn ang="0">
                <a:pos x="connsiteX50825" y="connsiteY50825"/>
              </a:cxn>
              <a:cxn ang="0">
                <a:pos x="connsiteX50826" y="connsiteY50826"/>
              </a:cxn>
              <a:cxn ang="0">
                <a:pos x="connsiteX50827" y="connsiteY50827"/>
              </a:cxn>
              <a:cxn ang="0">
                <a:pos x="connsiteX50828" y="connsiteY50828"/>
              </a:cxn>
              <a:cxn ang="0">
                <a:pos x="connsiteX50829" y="connsiteY50829"/>
              </a:cxn>
              <a:cxn ang="0">
                <a:pos x="connsiteX50830" y="connsiteY50830"/>
              </a:cxn>
              <a:cxn ang="0">
                <a:pos x="connsiteX50831" y="connsiteY50831"/>
              </a:cxn>
              <a:cxn ang="0">
                <a:pos x="connsiteX50832" y="connsiteY50832"/>
              </a:cxn>
              <a:cxn ang="0">
                <a:pos x="connsiteX50833" y="connsiteY50833"/>
              </a:cxn>
              <a:cxn ang="0">
                <a:pos x="connsiteX50834" y="connsiteY50834"/>
              </a:cxn>
              <a:cxn ang="0">
                <a:pos x="connsiteX50835" y="connsiteY50835"/>
              </a:cxn>
              <a:cxn ang="0">
                <a:pos x="connsiteX50836" y="connsiteY50836"/>
              </a:cxn>
              <a:cxn ang="0">
                <a:pos x="connsiteX50837" y="connsiteY50837"/>
              </a:cxn>
              <a:cxn ang="0">
                <a:pos x="connsiteX50838" y="connsiteY50838"/>
              </a:cxn>
              <a:cxn ang="0">
                <a:pos x="connsiteX50839" y="connsiteY50839"/>
              </a:cxn>
              <a:cxn ang="0">
                <a:pos x="connsiteX50840" y="connsiteY50840"/>
              </a:cxn>
              <a:cxn ang="0">
                <a:pos x="connsiteX50841" y="connsiteY50841"/>
              </a:cxn>
              <a:cxn ang="0">
                <a:pos x="connsiteX50842" y="connsiteY50842"/>
              </a:cxn>
              <a:cxn ang="0">
                <a:pos x="connsiteX50843" y="connsiteY50843"/>
              </a:cxn>
              <a:cxn ang="0">
                <a:pos x="connsiteX50844" y="connsiteY50844"/>
              </a:cxn>
              <a:cxn ang="0">
                <a:pos x="connsiteX50845" y="connsiteY50845"/>
              </a:cxn>
              <a:cxn ang="0">
                <a:pos x="connsiteX50846" y="connsiteY50846"/>
              </a:cxn>
              <a:cxn ang="0">
                <a:pos x="connsiteX50847" y="connsiteY50847"/>
              </a:cxn>
              <a:cxn ang="0">
                <a:pos x="connsiteX50848" y="connsiteY50848"/>
              </a:cxn>
              <a:cxn ang="0">
                <a:pos x="connsiteX50849" y="connsiteY50849"/>
              </a:cxn>
              <a:cxn ang="0">
                <a:pos x="connsiteX50850" y="connsiteY50850"/>
              </a:cxn>
              <a:cxn ang="0">
                <a:pos x="connsiteX50851" y="connsiteY50851"/>
              </a:cxn>
              <a:cxn ang="0">
                <a:pos x="connsiteX50852" y="connsiteY50852"/>
              </a:cxn>
              <a:cxn ang="0">
                <a:pos x="connsiteX50853" y="connsiteY50853"/>
              </a:cxn>
              <a:cxn ang="0">
                <a:pos x="connsiteX50854" y="connsiteY50854"/>
              </a:cxn>
              <a:cxn ang="0">
                <a:pos x="connsiteX50855" y="connsiteY50855"/>
              </a:cxn>
              <a:cxn ang="0">
                <a:pos x="connsiteX50856" y="connsiteY50856"/>
              </a:cxn>
              <a:cxn ang="0">
                <a:pos x="connsiteX50857" y="connsiteY50857"/>
              </a:cxn>
              <a:cxn ang="0">
                <a:pos x="connsiteX50858" y="connsiteY50858"/>
              </a:cxn>
              <a:cxn ang="0">
                <a:pos x="connsiteX50859" y="connsiteY50859"/>
              </a:cxn>
              <a:cxn ang="0">
                <a:pos x="connsiteX50860" y="connsiteY50860"/>
              </a:cxn>
              <a:cxn ang="0">
                <a:pos x="connsiteX50861" y="connsiteY50861"/>
              </a:cxn>
              <a:cxn ang="0">
                <a:pos x="connsiteX50862" y="connsiteY50862"/>
              </a:cxn>
              <a:cxn ang="0">
                <a:pos x="connsiteX50863" y="connsiteY50863"/>
              </a:cxn>
              <a:cxn ang="0">
                <a:pos x="connsiteX50864" y="connsiteY50864"/>
              </a:cxn>
              <a:cxn ang="0">
                <a:pos x="connsiteX50865" y="connsiteY50865"/>
              </a:cxn>
              <a:cxn ang="0">
                <a:pos x="connsiteX50866" y="connsiteY50866"/>
              </a:cxn>
              <a:cxn ang="0">
                <a:pos x="connsiteX50867" y="connsiteY50867"/>
              </a:cxn>
              <a:cxn ang="0">
                <a:pos x="connsiteX50868" y="connsiteY50868"/>
              </a:cxn>
              <a:cxn ang="0">
                <a:pos x="connsiteX50869" y="connsiteY50869"/>
              </a:cxn>
              <a:cxn ang="0">
                <a:pos x="connsiteX50870" y="connsiteY50870"/>
              </a:cxn>
              <a:cxn ang="0">
                <a:pos x="connsiteX50871" y="connsiteY50871"/>
              </a:cxn>
              <a:cxn ang="0">
                <a:pos x="connsiteX50872" y="connsiteY50872"/>
              </a:cxn>
              <a:cxn ang="0">
                <a:pos x="connsiteX50873" y="connsiteY50873"/>
              </a:cxn>
              <a:cxn ang="0">
                <a:pos x="connsiteX50874" y="connsiteY50874"/>
              </a:cxn>
              <a:cxn ang="0">
                <a:pos x="connsiteX50875" y="connsiteY50875"/>
              </a:cxn>
              <a:cxn ang="0">
                <a:pos x="connsiteX50876" y="connsiteY50876"/>
              </a:cxn>
              <a:cxn ang="0">
                <a:pos x="connsiteX50877" y="connsiteY50877"/>
              </a:cxn>
              <a:cxn ang="0">
                <a:pos x="connsiteX50878" y="connsiteY50878"/>
              </a:cxn>
              <a:cxn ang="0">
                <a:pos x="connsiteX50879" y="connsiteY50879"/>
              </a:cxn>
              <a:cxn ang="0">
                <a:pos x="connsiteX50880" y="connsiteY50880"/>
              </a:cxn>
              <a:cxn ang="0">
                <a:pos x="connsiteX50881" y="connsiteY50881"/>
              </a:cxn>
              <a:cxn ang="0">
                <a:pos x="connsiteX50882" y="connsiteY50882"/>
              </a:cxn>
              <a:cxn ang="0">
                <a:pos x="connsiteX50883" y="connsiteY50883"/>
              </a:cxn>
              <a:cxn ang="0">
                <a:pos x="connsiteX50884" y="connsiteY50884"/>
              </a:cxn>
              <a:cxn ang="0">
                <a:pos x="connsiteX50885" y="connsiteY50885"/>
              </a:cxn>
              <a:cxn ang="0">
                <a:pos x="connsiteX50886" y="connsiteY50886"/>
              </a:cxn>
              <a:cxn ang="0">
                <a:pos x="connsiteX50887" y="connsiteY50887"/>
              </a:cxn>
              <a:cxn ang="0">
                <a:pos x="connsiteX50888" y="connsiteY50888"/>
              </a:cxn>
              <a:cxn ang="0">
                <a:pos x="connsiteX50889" y="connsiteY50889"/>
              </a:cxn>
              <a:cxn ang="0">
                <a:pos x="connsiteX50890" y="connsiteY50890"/>
              </a:cxn>
              <a:cxn ang="0">
                <a:pos x="connsiteX50891" y="connsiteY50891"/>
              </a:cxn>
              <a:cxn ang="0">
                <a:pos x="connsiteX50892" y="connsiteY50892"/>
              </a:cxn>
              <a:cxn ang="0">
                <a:pos x="connsiteX50893" y="connsiteY50893"/>
              </a:cxn>
              <a:cxn ang="0">
                <a:pos x="connsiteX50894" y="connsiteY50894"/>
              </a:cxn>
              <a:cxn ang="0">
                <a:pos x="connsiteX50895" y="connsiteY50895"/>
              </a:cxn>
              <a:cxn ang="0">
                <a:pos x="connsiteX50896" y="connsiteY50896"/>
              </a:cxn>
              <a:cxn ang="0">
                <a:pos x="connsiteX50897" y="connsiteY50897"/>
              </a:cxn>
              <a:cxn ang="0">
                <a:pos x="connsiteX50898" y="connsiteY50898"/>
              </a:cxn>
              <a:cxn ang="0">
                <a:pos x="connsiteX50899" y="connsiteY50899"/>
              </a:cxn>
              <a:cxn ang="0">
                <a:pos x="connsiteX50900" y="connsiteY50900"/>
              </a:cxn>
              <a:cxn ang="0">
                <a:pos x="connsiteX50901" y="connsiteY50901"/>
              </a:cxn>
              <a:cxn ang="0">
                <a:pos x="connsiteX50902" y="connsiteY50902"/>
              </a:cxn>
              <a:cxn ang="0">
                <a:pos x="connsiteX50903" y="connsiteY50903"/>
              </a:cxn>
              <a:cxn ang="0">
                <a:pos x="connsiteX50904" y="connsiteY50904"/>
              </a:cxn>
              <a:cxn ang="0">
                <a:pos x="connsiteX50905" y="connsiteY50905"/>
              </a:cxn>
              <a:cxn ang="0">
                <a:pos x="connsiteX50906" y="connsiteY50906"/>
              </a:cxn>
              <a:cxn ang="0">
                <a:pos x="connsiteX50907" y="connsiteY50907"/>
              </a:cxn>
              <a:cxn ang="0">
                <a:pos x="connsiteX50908" y="connsiteY50908"/>
              </a:cxn>
              <a:cxn ang="0">
                <a:pos x="connsiteX50909" y="connsiteY50909"/>
              </a:cxn>
              <a:cxn ang="0">
                <a:pos x="connsiteX50910" y="connsiteY50910"/>
              </a:cxn>
              <a:cxn ang="0">
                <a:pos x="connsiteX50911" y="connsiteY50911"/>
              </a:cxn>
              <a:cxn ang="0">
                <a:pos x="connsiteX50912" y="connsiteY50912"/>
              </a:cxn>
              <a:cxn ang="0">
                <a:pos x="connsiteX50913" y="connsiteY50913"/>
              </a:cxn>
              <a:cxn ang="0">
                <a:pos x="connsiteX50914" y="connsiteY50914"/>
              </a:cxn>
              <a:cxn ang="0">
                <a:pos x="connsiteX50915" y="connsiteY50915"/>
              </a:cxn>
              <a:cxn ang="0">
                <a:pos x="connsiteX50916" y="connsiteY50916"/>
              </a:cxn>
              <a:cxn ang="0">
                <a:pos x="connsiteX50917" y="connsiteY50917"/>
              </a:cxn>
              <a:cxn ang="0">
                <a:pos x="connsiteX50918" y="connsiteY50918"/>
              </a:cxn>
              <a:cxn ang="0">
                <a:pos x="connsiteX50919" y="connsiteY50919"/>
              </a:cxn>
              <a:cxn ang="0">
                <a:pos x="connsiteX50920" y="connsiteY50920"/>
              </a:cxn>
              <a:cxn ang="0">
                <a:pos x="connsiteX50921" y="connsiteY50921"/>
              </a:cxn>
              <a:cxn ang="0">
                <a:pos x="connsiteX50922" y="connsiteY50922"/>
              </a:cxn>
              <a:cxn ang="0">
                <a:pos x="connsiteX50923" y="connsiteY50923"/>
              </a:cxn>
              <a:cxn ang="0">
                <a:pos x="connsiteX50924" y="connsiteY50924"/>
              </a:cxn>
              <a:cxn ang="0">
                <a:pos x="connsiteX50925" y="connsiteY50925"/>
              </a:cxn>
              <a:cxn ang="0">
                <a:pos x="connsiteX50926" y="connsiteY50926"/>
              </a:cxn>
              <a:cxn ang="0">
                <a:pos x="connsiteX50927" y="connsiteY50927"/>
              </a:cxn>
              <a:cxn ang="0">
                <a:pos x="connsiteX50928" y="connsiteY50928"/>
              </a:cxn>
              <a:cxn ang="0">
                <a:pos x="connsiteX50929" y="connsiteY50929"/>
              </a:cxn>
              <a:cxn ang="0">
                <a:pos x="connsiteX50930" y="connsiteY50930"/>
              </a:cxn>
              <a:cxn ang="0">
                <a:pos x="connsiteX50931" y="connsiteY50931"/>
              </a:cxn>
              <a:cxn ang="0">
                <a:pos x="connsiteX50932" y="connsiteY50932"/>
              </a:cxn>
              <a:cxn ang="0">
                <a:pos x="connsiteX50933" y="connsiteY50933"/>
              </a:cxn>
              <a:cxn ang="0">
                <a:pos x="connsiteX50934" y="connsiteY50934"/>
              </a:cxn>
              <a:cxn ang="0">
                <a:pos x="connsiteX50935" y="connsiteY50935"/>
              </a:cxn>
              <a:cxn ang="0">
                <a:pos x="connsiteX50936" y="connsiteY50936"/>
              </a:cxn>
              <a:cxn ang="0">
                <a:pos x="connsiteX50937" y="connsiteY50937"/>
              </a:cxn>
              <a:cxn ang="0">
                <a:pos x="connsiteX50938" y="connsiteY50938"/>
              </a:cxn>
              <a:cxn ang="0">
                <a:pos x="connsiteX50939" y="connsiteY50939"/>
              </a:cxn>
              <a:cxn ang="0">
                <a:pos x="connsiteX50940" y="connsiteY50940"/>
              </a:cxn>
              <a:cxn ang="0">
                <a:pos x="connsiteX50941" y="connsiteY50941"/>
              </a:cxn>
              <a:cxn ang="0">
                <a:pos x="connsiteX50942" y="connsiteY50942"/>
              </a:cxn>
              <a:cxn ang="0">
                <a:pos x="connsiteX50943" y="connsiteY50943"/>
              </a:cxn>
              <a:cxn ang="0">
                <a:pos x="connsiteX50944" y="connsiteY50944"/>
              </a:cxn>
              <a:cxn ang="0">
                <a:pos x="connsiteX50945" y="connsiteY50945"/>
              </a:cxn>
              <a:cxn ang="0">
                <a:pos x="connsiteX50946" y="connsiteY50946"/>
              </a:cxn>
              <a:cxn ang="0">
                <a:pos x="connsiteX50947" y="connsiteY50947"/>
              </a:cxn>
              <a:cxn ang="0">
                <a:pos x="connsiteX50948" y="connsiteY50948"/>
              </a:cxn>
              <a:cxn ang="0">
                <a:pos x="connsiteX50949" y="connsiteY50949"/>
              </a:cxn>
              <a:cxn ang="0">
                <a:pos x="connsiteX50950" y="connsiteY50950"/>
              </a:cxn>
              <a:cxn ang="0">
                <a:pos x="connsiteX50951" y="connsiteY50951"/>
              </a:cxn>
              <a:cxn ang="0">
                <a:pos x="connsiteX50952" y="connsiteY50952"/>
              </a:cxn>
              <a:cxn ang="0">
                <a:pos x="connsiteX50953" y="connsiteY50953"/>
              </a:cxn>
              <a:cxn ang="0">
                <a:pos x="connsiteX50954" y="connsiteY50954"/>
              </a:cxn>
              <a:cxn ang="0">
                <a:pos x="connsiteX50955" y="connsiteY50955"/>
              </a:cxn>
              <a:cxn ang="0">
                <a:pos x="connsiteX50956" y="connsiteY50956"/>
              </a:cxn>
              <a:cxn ang="0">
                <a:pos x="connsiteX50957" y="connsiteY50957"/>
              </a:cxn>
              <a:cxn ang="0">
                <a:pos x="connsiteX50958" y="connsiteY50958"/>
              </a:cxn>
              <a:cxn ang="0">
                <a:pos x="connsiteX50959" y="connsiteY50959"/>
              </a:cxn>
              <a:cxn ang="0">
                <a:pos x="connsiteX50960" y="connsiteY50960"/>
              </a:cxn>
              <a:cxn ang="0">
                <a:pos x="connsiteX50961" y="connsiteY50961"/>
              </a:cxn>
              <a:cxn ang="0">
                <a:pos x="connsiteX50962" y="connsiteY50962"/>
              </a:cxn>
              <a:cxn ang="0">
                <a:pos x="connsiteX50963" y="connsiteY50963"/>
              </a:cxn>
              <a:cxn ang="0">
                <a:pos x="connsiteX50964" y="connsiteY50964"/>
              </a:cxn>
              <a:cxn ang="0">
                <a:pos x="connsiteX50965" y="connsiteY50965"/>
              </a:cxn>
              <a:cxn ang="0">
                <a:pos x="connsiteX50966" y="connsiteY50966"/>
              </a:cxn>
              <a:cxn ang="0">
                <a:pos x="connsiteX50967" y="connsiteY50967"/>
              </a:cxn>
              <a:cxn ang="0">
                <a:pos x="connsiteX50968" y="connsiteY50968"/>
              </a:cxn>
              <a:cxn ang="0">
                <a:pos x="connsiteX50969" y="connsiteY50969"/>
              </a:cxn>
              <a:cxn ang="0">
                <a:pos x="connsiteX50970" y="connsiteY50970"/>
              </a:cxn>
              <a:cxn ang="0">
                <a:pos x="connsiteX50971" y="connsiteY50971"/>
              </a:cxn>
              <a:cxn ang="0">
                <a:pos x="connsiteX50972" y="connsiteY50972"/>
              </a:cxn>
              <a:cxn ang="0">
                <a:pos x="connsiteX50973" y="connsiteY50973"/>
              </a:cxn>
              <a:cxn ang="0">
                <a:pos x="connsiteX50974" y="connsiteY50974"/>
              </a:cxn>
              <a:cxn ang="0">
                <a:pos x="connsiteX50975" y="connsiteY50975"/>
              </a:cxn>
              <a:cxn ang="0">
                <a:pos x="connsiteX50976" y="connsiteY50976"/>
              </a:cxn>
              <a:cxn ang="0">
                <a:pos x="connsiteX50977" y="connsiteY50977"/>
              </a:cxn>
              <a:cxn ang="0">
                <a:pos x="connsiteX50978" y="connsiteY50978"/>
              </a:cxn>
              <a:cxn ang="0">
                <a:pos x="connsiteX50979" y="connsiteY50979"/>
              </a:cxn>
              <a:cxn ang="0">
                <a:pos x="connsiteX50980" y="connsiteY50980"/>
              </a:cxn>
              <a:cxn ang="0">
                <a:pos x="connsiteX50981" y="connsiteY50981"/>
              </a:cxn>
              <a:cxn ang="0">
                <a:pos x="connsiteX50982" y="connsiteY50982"/>
              </a:cxn>
              <a:cxn ang="0">
                <a:pos x="connsiteX50983" y="connsiteY50983"/>
              </a:cxn>
              <a:cxn ang="0">
                <a:pos x="connsiteX50984" y="connsiteY50984"/>
              </a:cxn>
              <a:cxn ang="0">
                <a:pos x="connsiteX50985" y="connsiteY50985"/>
              </a:cxn>
              <a:cxn ang="0">
                <a:pos x="connsiteX50986" y="connsiteY50986"/>
              </a:cxn>
              <a:cxn ang="0">
                <a:pos x="connsiteX50987" y="connsiteY50987"/>
              </a:cxn>
              <a:cxn ang="0">
                <a:pos x="connsiteX50988" y="connsiteY50988"/>
              </a:cxn>
              <a:cxn ang="0">
                <a:pos x="connsiteX50989" y="connsiteY50989"/>
              </a:cxn>
              <a:cxn ang="0">
                <a:pos x="connsiteX50990" y="connsiteY50990"/>
              </a:cxn>
              <a:cxn ang="0">
                <a:pos x="connsiteX50991" y="connsiteY50991"/>
              </a:cxn>
              <a:cxn ang="0">
                <a:pos x="connsiteX50992" y="connsiteY50992"/>
              </a:cxn>
              <a:cxn ang="0">
                <a:pos x="connsiteX50993" y="connsiteY50993"/>
              </a:cxn>
              <a:cxn ang="0">
                <a:pos x="connsiteX50994" y="connsiteY50994"/>
              </a:cxn>
              <a:cxn ang="0">
                <a:pos x="connsiteX50995" y="connsiteY50995"/>
              </a:cxn>
              <a:cxn ang="0">
                <a:pos x="connsiteX50996" y="connsiteY50996"/>
              </a:cxn>
              <a:cxn ang="0">
                <a:pos x="connsiteX50997" y="connsiteY50997"/>
              </a:cxn>
              <a:cxn ang="0">
                <a:pos x="connsiteX50998" y="connsiteY50998"/>
              </a:cxn>
              <a:cxn ang="0">
                <a:pos x="connsiteX50999" y="connsiteY50999"/>
              </a:cxn>
              <a:cxn ang="0">
                <a:pos x="connsiteX51000" y="connsiteY51000"/>
              </a:cxn>
              <a:cxn ang="0">
                <a:pos x="connsiteX51001" y="connsiteY51001"/>
              </a:cxn>
              <a:cxn ang="0">
                <a:pos x="connsiteX51002" y="connsiteY51002"/>
              </a:cxn>
              <a:cxn ang="0">
                <a:pos x="connsiteX51003" y="connsiteY51003"/>
              </a:cxn>
              <a:cxn ang="0">
                <a:pos x="connsiteX51004" y="connsiteY51004"/>
              </a:cxn>
              <a:cxn ang="0">
                <a:pos x="connsiteX51005" y="connsiteY51005"/>
              </a:cxn>
              <a:cxn ang="0">
                <a:pos x="connsiteX51006" y="connsiteY51006"/>
              </a:cxn>
              <a:cxn ang="0">
                <a:pos x="connsiteX51007" y="connsiteY51007"/>
              </a:cxn>
              <a:cxn ang="0">
                <a:pos x="connsiteX51008" y="connsiteY51008"/>
              </a:cxn>
              <a:cxn ang="0">
                <a:pos x="connsiteX51009" y="connsiteY51009"/>
              </a:cxn>
              <a:cxn ang="0">
                <a:pos x="connsiteX51010" y="connsiteY51010"/>
              </a:cxn>
              <a:cxn ang="0">
                <a:pos x="connsiteX51011" y="connsiteY51011"/>
              </a:cxn>
              <a:cxn ang="0">
                <a:pos x="connsiteX51012" y="connsiteY51012"/>
              </a:cxn>
              <a:cxn ang="0">
                <a:pos x="connsiteX51013" y="connsiteY51013"/>
              </a:cxn>
              <a:cxn ang="0">
                <a:pos x="connsiteX51014" y="connsiteY51014"/>
              </a:cxn>
              <a:cxn ang="0">
                <a:pos x="connsiteX51015" y="connsiteY51015"/>
              </a:cxn>
              <a:cxn ang="0">
                <a:pos x="connsiteX51016" y="connsiteY51016"/>
              </a:cxn>
              <a:cxn ang="0">
                <a:pos x="connsiteX51017" y="connsiteY51017"/>
              </a:cxn>
              <a:cxn ang="0">
                <a:pos x="connsiteX51018" y="connsiteY51018"/>
              </a:cxn>
              <a:cxn ang="0">
                <a:pos x="connsiteX51019" y="connsiteY51019"/>
              </a:cxn>
              <a:cxn ang="0">
                <a:pos x="connsiteX51020" y="connsiteY51020"/>
              </a:cxn>
              <a:cxn ang="0">
                <a:pos x="connsiteX51021" y="connsiteY51021"/>
              </a:cxn>
              <a:cxn ang="0">
                <a:pos x="connsiteX51022" y="connsiteY51022"/>
              </a:cxn>
              <a:cxn ang="0">
                <a:pos x="connsiteX51023" y="connsiteY51023"/>
              </a:cxn>
              <a:cxn ang="0">
                <a:pos x="connsiteX51024" y="connsiteY51024"/>
              </a:cxn>
              <a:cxn ang="0">
                <a:pos x="connsiteX51025" y="connsiteY51025"/>
              </a:cxn>
              <a:cxn ang="0">
                <a:pos x="connsiteX51026" y="connsiteY51026"/>
              </a:cxn>
              <a:cxn ang="0">
                <a:pos x="connsiteX51027" y="connsiteY51027"/>
              </a:cxn>
              <a:cxn ang="0">
                <a:pos x="connsiteX51028" y="connsiteY51028"/>
              </a:cxn>
              <a:cxn ang="0">
                <a:pos x="connsiteX51029" y="connsiteY51029"/>
              </a:cxn>
              <a:cxn ang="0">
                <a:pos x="connsiteX51030" y="connsiteY51030"/>
              </a:cxn>
              <a:cxn ang="0">
                <a:pos x="connsiteX51031" y="connsiteY51031"/>
              </a:cxn>
              <a:cxn ang="0">
                <a:pos x="connsiteX51032" y="connsiteY51032"/>
              </a:cxn>
              <a:cxn ang="0">
                <a:pos x="connsiteX51033" y="connsiteY51033"/>
              </a:cxn>
              <a:cxn ang="0">
                <a:pos x="connsiteX51034" y="connsiteY51034"/>
              </a:cxn>
              <a:cxn ang="0">
                <a:pos x="connsiteX51035" y="connsiteY51035"/>
              </a:cxn>
              <a:cxn ang="0">
                <a:pos x="connsiteX51036" y="connsiteY51036"/>
              </a:cxn>
              <a:cxn ang="0">
                <a:pos x="connsiteX51037" y="connsiteY51037"/>
              </a:cxn>
              <a:cxn ang="0">
                <a:pos x="connsiteX51038" y="connsiteY51038"/>
              </a:cxn>
              <a:cxn ang="0">
                <a:pos x="connsiteX51039" y="connsiteY51039"/>
              </a:cxn>
              <a:cxn ang="0">
                <a:pos x="connsiteX51040" y="connsiteY51040"/>
              </a:cxn>
              <a:cxn ang="0">
                <a:pos x="connsiteX51041" y="connsiteY51041"/>
              </a:cxn>
              <a:cxn ang="0">
                <a:pos x="connsiteX51042" y="connsiteY51042"/>
              </a:cxn>
              <a:cxn ang="0">
                <a:pos x="connsiteX51043" y="connsiteY51043"/>
              </a:cxn>
              <a:cxn ang="0">
                <a:pos x="connsiteX51044" y="connsiteY51044"/>
              </a:cxn>
              <a:cxn ang="0">
                <a:pos x="connsiteX51045" y="connsiteY51045"/>
              </a:cxn>
              <a:cxn ang="0">
                <a:pos x="connsiteX51046" y="connsiteY51046"/>
              </a:cxn>
              <a:cxn ang="0">
                <a:pos x="connsiteX51047" y="connsiteY51047"/>
              </a:cxn>
              <a:cxn ang="0">
                <a:pos x="connsiteX51048" y="connsiteY51048"/>
              </a:cxn>
              <a:cxn ang="0">
                <a:pos x="connsiteX51049" y="connsiteY51049"/>
              </a:cxn>
              <a:cxn ang="0">
                <a:pos x="connsiteX51050" y="connsiteY51050"/>
              </a:cxn>
              <a:cxn ang="0">
                <a:pos x="connsiteX51051" y="connsiteY51051"/>
              </a:cxn>
              <a:cxn ang="0">
                <a:pos x="connsiteX51052" y="connsiteY51052"/>
              </a:cxn>
              <a:cxn ang="0">
                <a:pos x="connsiteX51053" y="connsiteY51053"/>
              </a:cxn>
              <a:cxn ang="0">
                <a:pos x="connsiteX51054" y="connsiteY51054"/>
              </a:cxn>
              <a:cxn ang="0">
                <a:pos x="connsiteX51055" y="connsiteY51055"/>
              </a:cxn>
              <a:cxn ang="0">
                <a:pos x="connsiteX51056" y="connsiteY51056"/>
              </a:cxn>
              <a:cxn ang="0">
                <a:pos x="connsiteX51057" y="connsiteY51057"/>
              </a:cxn>
              <a:cxn ang="0">
                <a:pos x="connsiteX51058" y="connsiteY51058"/>
              </a:cxn>
              <a:cxn ang="0">
                <a:pos x="connsiteX51059" y="connsiteY51059"/>
              </a:cxn>
              <a:cxn ang="0">
                <a:pos x="connsiteX51060" y="connsiteY51060"/>
              </a:cxn>
              <a:cxn ang="0">
                <a:pos x="connsiteX51061" y="connsiteY51061"/>
              </a:cxn>
              <a:cxn ang="0">
                <a:pos x="connsiteX51062" y="connsiteY51062"/>
              </a:cxn>
              <a:cxn ang="0">
                <a:pos x="connsiteX51063" y="connsiteY51063"/>
              </a:cxn>
              <a:cxn ang="0">
                <a:pos x="connsiteX51064" y="connsiteY51064"/>
              </a:cxn>
              <a:cxn ang="0">
                <a:pos x="connsiteX51065" y="connsiteY51065"/>
              </a:cxn>
              <a:cxn ang="0">
                <a:pos x="connsiteX51066" y="connsiteY51066"/>
              </a:cxn>
              <a:cxn ang="0">
                <a:pos x="connsiteX51067" y="connsiteY51067"/>
              </a:cxn>
              <a:cxn ang="0">
                <a:pos x="connsiteX51068" y="connsiteY51068"/>
              </a:cxn>
              <a:cxn ang="0">
                <a:pos x="connsiteX51069" y="connsiteY51069"/>
              </a:cxn>
              <a:cxn ang="0">
                <a:pos x="connsiteX51070" y="connsiteY51070"/>
              </a:cxn>
              <a:cxn ang="0">
                <a:pos x="connsiteX51071" y="connsiteY51071"/>
              </a:cxn>
              <a:cxn ang="0">
                <a:pos x="connsiteX51072" y="connsiteY51072"/>
              </a:cxn>
              <a:cxn ang="0">
                <a:pos x="connsiteX51073" y="connsiteY51073"/>
              </a:cxn>
              <a:cxn ang="0">
                <a:pos x="connsiteX51074" y="connsiteY51074"/>
              </a:cxn>
              <a:cxn ang="0">
                <a:pos x="connsiteX51075" y="connsiteY51075"/>
              </a:cxn>
              <a:cxn ang="0">
                <a:pos x="connsiteX51076" y="connsiteY51076"/>
              </a:cxn>
              <a:cxn ang="0">
                <a:pos x="connsiteX51077" y="connsiteY51077"/>
              </a:cxn>
              <a:cxn ang="0">
                <a:pos x="connsiteX51078" y="connsiteY51078"/>
              </a:cxn>
              <a:cxn ang="0">
                <a:pos x="connsiteX51079" y="connsiteY51079"/>
              </a:cxn>
              <a:cxn ang="0">
                <a:pos x="connsiteX51080" y="connsiteY51080"/>
              </a:cxn>
              <a:cxn ang="0">
                <a:pos x="connsiteX51081" y="connsiteY51081"/>
              </a:cxn>
              <a:cxn ang="0">
                <a:pos x="connsiteX51082" y="connsiteY51082"/>
              </a:cxn>
              <a:cxn ang="0">
                <a:pos x="connsiteX51083" y="connsiteY51083"/>
              </a:cxn>
              <a:cxn ang="0">
                <a:pos x="connsiteX51084" y="connsiteY51084"/>
              </a:cxn>
              <a:cxn ang="0">
                <a:pos x="connsiteX51085" y="connsiteY51085"/>
              </a:cxn>
              <a:cxn ang="0">
                <a:pos x="connsiteX51086" y="connsiteY51086"/>
              </a:cxn>
              <a:cxn ang="0">
                <a:pos x="connsiteX51087" y="connsiteY51087"/>
              </a:cxn>
              <a:cxn ang="0">
                <a:pos x="connsiteX51088" y="connsiteY51088"/>
              </a:cxn>
              <a:cxn ang="0">
                <a:pos x="connsiteX51089" y="connsiteY51089"/>
              </a:cxn>
              <a:cxn ang="0">
                <a:pos x="connsiteX51090" y="connsiteY51090"/>
              </a:cxn>
              <a:cxn ang="0">
                <a:pos x="connsiteX51091" y="connsiteY51091"/>
              </a:cxn>
              <a:cxn ang="0">
                <a:pos x="connsiteX51092" y="connsiteY51092"/>
              </a:cxn>
              <a:cxn ang="0">
                <a:pos x="connsiteX51093" y="connsiteY51093"/>
              </a:cxn>
              <a:cxn ang="0">
                <a:pos x="connsiteX51094" y="connsiteY51094"/>
              </a:cxn>
              <a:cxn ang="0">
                <a:pos x="connsiteX51095" y="connsiteY51095"/>
              </a:cxn>
              <a:cxn ang="0">
                <a:pos x="connsiteX51096" y="connsiteY51096"/>
              </a:cxn>
              <a:cxn ang="0">
                <a:pos x="connsiteX51097" y="connsiteY51097"/>
              </a:cxn>
              <a:cxn ang="0">
                <a:pos x="connsiteX51098" y="connsiteY51098"/>
              </a:cxn>
              <a:cxn ang="0">
                <a:pos x="connsiteX51099" y="connsiteY51099"/>
              </a:cxn>
              <a:cxn ang="0">
                <a:pos x="connsiteX51100" y="connsiteY51100"/>
              </a:cxn>
              <a:cxn ang="0">
                <a:pos x="connsiteX51101" y="connsiteY51101"/>
              </a:cxn>
              <a:cxn ang="0">
                <a:pos x="connsiteX51102" y="connsiteY51102"/>
              </a:cxn>
              <a:cxn ang="0">
                <a:pos x="connsiteX51103" y="connsiteY51103"/>
              </a:cxn>
              <a:cxn ang="0">
                <a:pos x="connsiteX51104" y="connsiteY51104"/>
              </a:cxn>
              <a:cxn ang="0">
                <a:pos x="connsiteX51105" y="connsiteY51105"/>
              </a:cxn>
              <a:cxn ang="0">
                <a:pos x="connsiteX51106" y="connsiteY51106"/>
              </a:cxn>
              <a:cxn ang="0">
                <a:pos x="connsiteX51107" y="connsiteY51107"/>
              </a:cxn>
              <a:cxn ang="0">
                <a:pos x="connsiteX51108" y="connsiteY51108"/>
              </a:cxn>
              <a:cxn ang="0">
                <a:pos x="connsiteX51109" y="connsiteY51109"/>
              </a:cxn>
              <a:cxn ang="0">
                <a:pos x="connsiteX51110" y="connsiteY51110"/>
              </a:cxn>
              <a:cxn ang="0">
                <a:pos x="connsiteX51111" y="connsiteY51111"/>
              </a:cxn>
              <a:cxn ang="0">
                <a:pos x="connsiteX51112" y="connsiteY51112"/>
              </a:cxn>
              <a:cxn ang="0">
                <a:pos x="connsiteX51113" y="connsiteY51113"/>
              </a:cxn>
              <a:cxn ang="0">
                <a:pos x="connsiteX51114" y="connsiteY51114"/>
              </a:cxn>
              <a:cxn ang="0">
                <a:pos x="connsiteX51115" y="connsiteY51115"/>
              </a:cxn>
              <a:cxn ang="0">
                <a:pos x="connsiteX51116" y="connsiteY51116"/>
              </a:cxn>
              <a:cxn ang="0">
                <a:pos x="connsiteX51117" y="connsiteY51117"/>
              </a:cxn>
              <a:cxn ang="0">
                <a:pos x="connsiteX51118" y="connsiteY51118"/>
              </a:cxn>
              <a:cxn ang="0">
                <a:pos x="connsiteX51119" y="connsiteY51119"/>
              </a:cxn>
              <a:cxn ang="0">
                <a:pos x="connsiteX51120" y="connsiteY51120"/>
              </a:cxn>
              <a:cxn ang="0">
                <a:pos x="connsiteX51121" y="connsiteY51121"/>
              </a:cxn>
              <a:cxn ang="0">
                <a:pos x="connsiteX51122" y="connsiteY51122"/>
              </a:cxn>
              <a:cxn ang="0">
                <a:pos x="connsiteX51123" y="connsiteY51123"/>
              </a:cxn>
              <a:cxn ang="0">
                <a:pos x="connsiteX51124" y="connsiteY51124"/>
              </a:cxn>
              <a:cxn ang="0">
                <a:pos x="connsiteX51125" y="connsiteY51125"/>
              </a:cxn>
              <a:cxn ang="0">
                <a:pos x="connsiteX51126" y="connsiteY51126"/>
              </a:cxn>
              <a:cxn ang="0">
                <a:pos x="connsiteX51127" y="connsiteY51127"/>
              </a:cxn>
              <a:cxn ang="0">
                <a:pos x="connsiteX51128" y="connsiteY51128"/>
              </a:cxn>
              <a:cxn ang="0">
                <a:pos x="connsiteX51129" y="connsiteY51129"/>
              </a:cxn>
              <a:cxn ang="0">
                <a:pos x="connsiteX51130" y="connsiteY51130"/>
              </a:cxn>
              <a:cxn ang="0">
                <a:pos x="connsiteX51131" y="connsiteY51131"/>
              </a:cxn>
              <a:cxn ang="0">
                <a:pos x="connsiteX51132" y="connsiteY51132"/>
              </a:cxn>
              <a:cxn ang="0">
                <a:pos x="connsiteX51133" y="connsiteY51133"/>
              </a:cxn>
              <a:cxn ang="0">
                <a:pos x="connsiteX51134" y="connsiteY51134"/>
              </a:cxn>
              <a:cxn ang="0">
                <a:pos x="connsiteX51135" y="connsiteY51135"/>
              </a:cxn>
              <a:cxn ang="0">
                <a:pos x="connsiteX51136" y="connsiteY51136"/>
              </a:cxn>
              <a:cxn ang="0">
                <a:pos x="connsiteX51137" y="connsiteY51137"/>
              </a:cxn>
              <a:cxn ang="0">
                <a:pos x="connsiteX51138" y="connsiteY51138"/>
              </a:cxn>
              <a:cxn ang="0">
                <a:pos x="connsiteX51139" y="connsiteY51139"/>
              </a:cxn>
              <a:cxn ang="0">
                <a:pos x="connsiteX51140" y="connsiteY51140"/>
              </a:cxn>
              <a:cxn ang="0">
                <a:pos x="connsiteX51141" y="connsiteY51141"/>
              </a:cxn>
              <a:cxn ang="0">
                <a:pos x="connsiteX51142" y="connsiteY51142"/>
              </a:cxn>
              <a:cxn ang="0">
                <a:pos x="connsiteX51143" y="connsiteY51143"/>
              </a:cxn>
              <a:cxn ang="0">
                <a:pos x="connsiteX51144" y="connsiteY51144"/>
              </a:cxn>
              <a:cxn ang="0">
                <a:pos x="connsiteX51145" y="connsiteY51145"/>
              </a:cxn>
              <a:cxn ang="0">
                <a:pos x="connsiteX51146" y="connsiteY51146"/>
              </a:cxn>
              <a:cxn ang="0">
                <a:pos x="connsiteX51147" y="connsiteY51147"/>
              </a:cxn>
              <a:cxn ang="0">
                <a:pos x="connsiteX51148" y="connsiteY51148"/>
              </a:cxn>
              <a:cxn ang="0">
                <a:pos x="connsiteX51149" y="connsiteY51149"/>
              </a:cxn>
              <a:cxn ang="0">
                <a:pos x="connsiteX51150" y="connsiteY51150"/>
              </a:cxn>
              <a:cxn ang="0">
                <a:pos x="connsiteX51151" y="connsiteY51151"/>
              </a:cxn>
              <a:cxn ang="0">
                <a:pos x="connsiteX51152" y="connsiteY51152"/>
              </a:cxn>
              <a:cxn ang="0">
                <a:pos x="connsiteX51153" y="connsiteY51153"/>
              </a:cxn>
              <a:cxn ang="0">
                <a:pos x="connsiteX51154" y="connsiteY51154"/>
              </a:cxn>
              <a:cxn ang="0">
                <a:pos x="connsiteX51155" y="connsiteY51155"/>
              </a:cxn>
              <a:cxn ang="0">
                <a:pos x="connsiteX51156" y="connsiteY51156"/>
              </a:cxn>
              <a:cxn ang="0">
                <a:pos x="connsiteX51157" y="connsiteY51157"/>
              </a:cxn>
              <a:cxn ang="0">
                <a:pos x="connsiteX51158" y="connsiteY51158"/>
              </a:cxn>
              <a:cxn ang="0">
                <a:pos x="connsiteX51159" y="connsiteY51159"/>
              </a:cxn>
              <a:cxn ang="0">
                <a:pos x="connsiteX51160" y="connsiteY51160"/>
              </a:cxn>
              <a:cxn ang="0">
                <a:pos x="connsiteX51161" y="connsiteY51161"/>
              </a:cxn>
              <a:cxn ang="0">
                <a:pos x="connsiteX51162" y="connsiteY51162"/>
              </a:cxn>
              <a:cxn ang="0">
                <a:pos x="connsiteX51163" y="connsiteY51163"/>
              </a:cxn>
              <a:cxn ang="0">
                <a:pos x="connsiteX51164" y="connsiteY51164"/>
              </a:cxn>
              <a:cxn ang="0">
                <a:pos x="connsiteX51165" y="connsiteY51165"/>
              </a:cxn>
              <a:cxn ang="0">
                <a:pos x="connsiteX51166" y="connsiteY51166"/>
              </a:cxn>
              <a:cxn ang="0">
                <a:pos x="connsiteX51167" y="connsiteY51167"/>
              </a:cxn>
              <a:cxn ang="0">
                <a:pos x="connsiteX51168" y="connsiteY51168"/>
              </a:cxn>
              <a:cxn ang="0">
                <a:pos x="connsiteX51169" y="connsiteY51169"/>
              </a:cxn>
              <a:cxn ang="0">
                <a:pos x="connsiteX51170" y="connsiteY51170"/>
              </a:cxn>
              <a:cxn ang="0">
                <a:pos x="connsiteX51171" y="connsiteY51171"/>
              </a:cxn>
              <a:cxn ang="0">
                <a:pos x="connsiteX51172" y="connsiteY51172"/>
              </a:cxn>
              <a:cxn ang="0">
                <a:pos x="connsiteX51173" y="connsiteY51173"/>
              </a:cxn>
              <a:cxn ang="0">
                <a:pos x="connsiteX51174" y="connsiteY51174"/>
              </a:cxn>
              <a:cxn ang="0">
                <a:pos x="connsiteX51175" y="connsiteY51175"/>
              </a:cxn>
              <a:cxn ang="0">
                <a:pos x="connsiteX51176" y="connsiteY51176"/>
              </a:cxn>
              <a:cxn ang="0">
                <a:pos x="connsiteX51177" y="connsiteY51177"/>
              </a:cxn>
              <a:cxn ang="0">
                <a:pos x="connsiteX51178" y="connsiteY51178"/>
              </a:cxn>
              <a:cxn ang="0">
                <a:pos x="connsiteX51179" y="connsiteY51179"/>
              </a:cxn>
              <a:cxn ang="0">
                <a:pos x="connsiteX51180" y="connsiteY51180"/>
              </a:cxn>
              <a:cxn ang="0">
                <a:pos x="connsiteX51181" y="connsiteY51181"/>
              </a:cxn>
              <a:cxn ang="0">
                <a:pos x="connsiteX51182" y="connsiteY51182"/>
              </a:cxn>
              <a:cxn ang="0">
                <a:pos x="connsiteX51183" y="connsiteY51183"/>
              </a:cxn>
              <a:cxn ang="0">
                <a:pos x="connsiteX51184" y="connsiteY51184"/>
              </a:cxn>
              <a:cxn ang="0">
                <a:pos x="connsiteX51185" y="connsiteY51185"/>
              </a:cxn>
              <a:cxn ang="0">
                <a:pos x="connsiteX51186" y="connsiteY51186"/>
              </a:cxn>
              <a:cxn ang="0">
                <a:pos x="connsiteX51187" y="connsiteY51187"/>
              </a:cxn>
              <a:cxn ang="0">
                <a:pos x="connsiteX51188" y="connsiteY51188"/>
              </a:cxn>
              <a:cxn ang="0">
                <a:pos x="connsiteX51189" y="connsiteY51189"/>
              </a:cxn>
              <a:cxn ang="0">
                <a:pos x="connsiteX51190" y="connsiteY51190"/>
              </a:cxn>
              <a:cxn ang="0">
                <a:pos x="connsiteX51191" y="connsiteY51191"/>
              </a:cxn>
              <a:cxn ang="0">
                <a:pos x="connsiteX51192" y="connsiteY51192"/>
              </a:cxn>
              <a:cxn ang="0">
                <a:pos x="connsiteX51193" y="connsiteY51193"/>
              </a:cxn>
              <a:cxn ang="0">
                <a:pos x="connsiteX51194" y="connsiteY51194"/>
              </a:cxn>
              <a:cxn ang="0">
                <a:pos x="connsiteX51195" y="connsiteY51195"/>
              </a:cxn>
              <a:cxn ang="0">
                <a:pos x="connsiteX51196" y="connsiteY51196"/>
              </a:cxn>
              <a:cxn ang="0">
                <a:pos x="connsiteX51197" y="connsiteY51197"/>
              </a:cxn>
              <a:cxn ang="0">
                <a:pos x="connsiteX51198" y="connsiteY51198"/>
              </a:cxn>
              <a:cxn ang="0">
                <a:pos x="connsiteX51199" y="connsiteY51199"/>
              </a:cxn>
              <a:cxn ang="0">
                <a:pos x="connsiteX51200" y="connsiteY51200"/>
              </a:cxn>
              <a:cxn ang="0">
                <a:pos x="connsiteX51201" y="connsiteY51201"/>
              </a:cxn>
              <a:cxn ang="0">
                <a:pos x="connsiteX51202" y="connsiteY51202"/>
              </a:cxn>
              <a:cxn ang="0">
                <a:pos x="connsiteX51203" y="connsiteY51203"/>
              </a:cxn>
              <a:cxn ang="0">
                <a:pos x="connsiteX51204" y="connsiteY51204"/>
              </a:cxn>
              <a:cxn ang="0">
                <a:pos x="connsiteX51205" y="connsiteY51205"/>
              </a:cxn>
              <a:cxn ang="0">
                <a:pos x="connsiteX51206" y="connsiteY51206"/>
              </a:cxn>
              <a:cxn ang="0">
                <a:pos x="connsiteX51207" y="connsiteY51207"/>
              </a:cxn>
              <a:cxn ang="0">
                <a:pos x="connsiteX51208" y="connsiteY51208"/>
              </a:cxn>
              <a:cxn ang="0">
                <a:pos x="connsiteX51209" y="connsiteY51209"/>
              </a:cxn>
              <a:cxn ang="0">
                <a:pos x="connsiteX51210" y="connsiteY51210"/>
              </a:cxn>
              <a:cxn ang="0">
                <a:pos x="connsiteX51211" y="connsiteY51211"/>
              </a:cxn>
              <a:cxn ang="0">
                <a:pos x="connsiteX51212" y="connsiteY51212"/>
              </a:cxn>
              <a:cxn ang="0">
                <a:pos x="connsiteX51213" y="connsiteY51213"/>
              </a:cxn>
              <a:cxn ang="0">
                <a:pos x="connsiteX51214" y="connsiteY51214"/>
              </a:cxn>
              <a:cxn ang="0">
                <a:pos x="connsiteX51215" y="connsiteY51215"/>
              </a:cxn>
              <a:cxn ang="0">
                <a:pos x="connsiteX51216" y="connsiteY51216"/>
              </a:cxn>
              <a:cxn ang="0">
                <a:pos x="connsiteX51217" y="connsiteY51217"/>
              </a:cxn>
              <a:cxn ang="0">
                <a:pos x="connsiteX51218" y="connsiteY51218"/>
              </a:cxn>
              <a:cxn ang="0">
                <a:pos x="connsiteX51219" y="connsiteY51219"/>
              </a:cxn>
              <a:cxn ang="0">
                <a:pos x="connsiteX51220" y="connsiteY51220"/>
              </a:cxn>
              <a:cxn ang="0">
                <a:pos x="connsiteX51221" y="connsiteY51221"/>
              </a:cxn>
              <a:cxn ang="0">
                <a:pos x="connsiteX51222" y="connsiteY51222"/>
              </a:cxn>
              <a:cxn ang="0">
                <a:pos x="connsiteX51223" y="connsiteY51223"/>
              </a:cxn>
              <a:cxn ang="0">
                <a:pos x="connsiteX51224" y="connsiteY51224"/>
              </a:cxn>
              <a:cxn ang="0">
                <a:pos x="connsiteX51225" y="connsiteY51225"/>
              </a:cxn>
              <a:cxn ang="0">
                <a:pos x="connsiteX51226" y="connsiteY51226"/>
              </a:cxn>
              <a:cxn ang="0">
                <a:pos x="connsiteX51227" y="connsiteY51227"/>
              </a:cxn>
              <a:cxn ang="0">
                <a:pos x="connsiteX51228" y="connsiteY51228"/>
              </a:cxn>
              <a:cxn ang="0">
                <a:pos x="connsiteX51229" y="connsiteY51229"/>
              </a:cxn>
              <a:cxn ang="0">
                <a:pos x="connsiteX51230" y="connsiteY51230"/>
              </a:cxn>
              <a:cxn ang="0">
                <a:pos x="connsiteX51231" y="connsiteY51231"/>
              </a:cxn>
              <a:cxn ang="0">
                <a:pos x="connsiteX51232" y="connsiteY51232"/>
              </a:cxn>
              <a:cxn ang="0">
                <a:pos x="connsiteX51233" y="connsiteY51233"/>
              </a:cxn>
              <a:cxn ang="0">
                <a:pos x="connsiteX51234" y="connsiteY51234"/>
              </a:cxn>
              <a:cxn ang="0">
                <a:pos x="connsiteX51235" y="connsiteY51235"/>
              </a:cxn>
              <a:cxn ang="0">
                <a:pos x="connsiteX51236" y="connsiteY51236"/>
              </a:cxn>
              <a:cxn ang="0">
                <a:pos x="connsiteX51237" y="connsiteY51237"/>
              </a:cxn>
              <a:cxn ang="0">
                <a:pos x="connsiteX51238" y="connsiteY51238"/>
              </a:cxn>
              <a:cxn ang="0">
                <a:pos x="connsiteX51239" y="connsiteY51239"/>
              </a:cxn>
              <a:cxn ang="0">
                <a:pos x="connsiteX51240" y="connsiteY51240"/>
              </a:cxn>
              <a:cxn ang="0">
                <a:pos x="connsiteX51241" y="connsiteY51241"/>
              </a:cxn>
              <a:cxn ang="0">
                <a:pos x="connsiteX51242" y="connsiteY51242"/>
              </a:cxn>
              <a:cxn ang="0">
                <a:pos x="connsiteX51243" y="connsiteY51243"/>
              </a:cxn>
              <a:cxn ang="0">
                <a:pos x="connsiteX51244" y="connsiteY51244"/>
              </a:cxn>
              <a:cxn ang="0">
                <a:pos x="connsiteX51245" y="connsiteY51245"/>
              </a:cxn>
              <a:cxn ang="0">
                <a:pos x="connsiteX51246" y="connsiteY51246"/>
              </a:cxn>
              <a:cxn ang="0">
                <a:pos x="connsiteX51247" y="connsiteY51247"/>
              </a:cxn>
              <a:cxn ang="0">
                <a:pos x="connsiteX51248" y="connsiteY51248"/>
              </a:cxn>
              <a:cxn ang="0">
                <a:pos x="connsiteX51249" y="connsiteY51249"/>
              </a:cxn>
              <a:cxn ang="0">
                <a:pos x="connsiteX51250" y="connsiteY51250"/>
              </a:cxn>
              <a:cxn ang="0">
                <a:pos x="connsiteX51251" y="connsiteY51251"/>
              </a:cxn>
              <a:cxn ang="0">
                <a:pos x="connsiteX51252" y="connsiteY51252"/>
              </a:cxn>
              <a:cxn ang="0">
                <a:pos x="connsiteX51253" y="connsiteY51253"/>
              </a:cxn>
              <a:cxn ang="0">
                <a:pos x="connsiteX51254" y="connsiteY51254"/>
              </a:cxn>
              <a:cxn ang="0">
                <a:pos x="connsiteX51255" y="connsiteY51255"/>
              </a:cxn>
              <a:cxn ang="0">
                <a:pos x="connsiteX51256" y="connsiteY51256"/>
              </a:cxn>
              <a:cxn ang="0">
                <a:pos x="connsiteX51257" y="connsiteY51257"/>
              </a:cxn>
              <a:cxn ang="0">
                <a:pos x="connsiteX51258" y="connsiteY51258"/>
              </a:cxn>
              <a:cxn ang="0">
                <a:pos x="connsiteX51259" y="connsiteY51259"/>
              </a:cxn>
              <a:cxn ang="0">
                <a:pos x="connsiteX51260" y="connsiteY51260"/>
              </a:cxn>
              <a:cxn ang="0">
                <a:pos x="connsiteX51261" y="connsiteY51261"/>
              </a:cxn>
              <a:cxn ang="0">
                <a:pos x="connsiteX51262" y="connsiteY51262"/>
              </a:cxn>
              <a:cxn ang="0">
                <a:pos x="connsiteX51263" y="connsiteY51263"/>
              </a:cxn>
              <a:cxn ang="0">
                <a:pos x="connsiteX51264" y="connsiteY51264"/>
              </a:cxn>
              <a:cxn ang="0">
                <a:pos x="connsiteX51265" y="connsiteY51265"/>
              </a:cxn>
              <a:cxn ang="0">
                <a:pos x="connsiteX51266" y="connsiteY51266"/>
              </a:cxn>
              <a:cxn ang="0">
                <a:pos x="connsiteX51267" y="connsiteY51267"/>
              </a:cxn>
              <a:cxn ang="0">
                <a:pos x="connsiteX51268" y="connsiteY51268"/>
              </a:cxn>
              <a:cxn ang="0">
                <a:pos x="connsiteX51269" y="connsiteY51269"/>
              </a:cxn>
              <a:cxn ang="0">
                <a:pos x="connsiteX51270" y="connsiteY51270"/>
              </a:cxn>
              <a:cxn ang="0">
                <a:pos x="connsiteX51271" y="connsiteY51271"/>
              </a:cxn>
              <a:cxn ang="0">
                <a:pos x="connsiteX51272" y="connsiteY51272"/>
              </a:cxn>
              <a:cxn ang="0">
                <a:pos x="connsiteX51273" y="connsiteY51273"/>
              </a:cxn>
              <a:cxn ang="0">
                <a:pos x="connsiteX51274" y="connsiteY51274"/>
              </a:cxn>
              <a:cxn ang="0">
                <a:pos x="connsiteX51275" y="connsiteY51275"/>
              </a:cxn>
              <a:cxn ang="0">
                <a:pos x="connsiteX51276" y="connsiteY51276"/>
              </a:cxn>
              <a:cxn ang="0">
                <a:pos x="connsiteX51277" y="connsiteY51277"/>
              </a:cxn>
              <a:cxn ang="0">
                <a:pos x="connsiteX51278" y="connsiteY51278"/>
              </a:cxn>
              <a:cxn ang="0">
                <a:pos x="connsiteX51279" y="connsiteY51279"/>
              </a:cxn>
              <a:cxn ang="0">
                <a:pos x="connsiteX51280" y="connsiteY51280"/>
              </a:cxn>
              <a:cxn ang="0">
                <a:pos x="connsiteX51281" y="connsiteY51281"/>
              </a:cxn>
              <a:cxn ang="0">
                <a:pos x="connsiteX51282" y="connsiteY51282"/>
              </a:cxn>
              <a:cxn ang="0">
                <a:pos x="connsiteX51283" y="connsiteY51283"/>
              </a:cxn>
              <a:cxn ang="0">
                <a:pos x="connsiteX51284" y="connsiteY51284"/>
              </a:cxn>
              <a:cxn ang="0">
                <a:pos x="connsiteX51285" y="connsiteY51285"/>
              </a:cxn>
              <a:cxn ang="0">
                <a:pos x="connsiteX51286" y="connsiteY51286"/>
              </a:cxn>
              <a:cxn ang="0">
                <a:pos x="connsiteX51287" y="connsiteY51287"/>
              </a:cxn>
              <a:cxn ang="0">
                <a:pos x="connsiteX51288" y="connsiteY51288"/>
              </a:cxn>
              <a:cxn ang="0">
                <a:pos x="connsiteX51289" y="connsiteY51289"/>
              </a:cxn>
              <a:cxn ang="0">
                <a:pos x="connsiteX51290" y="connsiteY51290"/>
              </a:cxn>
              <a:cxn ang="0">
                <a:pos x="connsiteX51291" y="connsiteY51291"/>
              </a:cxn>
              <a:cxn ang="0">
                <a:pos x="connsiteX51292" y="connsiteY51292"/>
              </a:cxn>
              <a:cxn ang="0">
                <a:pos x="connsiteX51293" y="connsiteY51293"/>
              </a:cxn>
              <a:cxn ang="0">
                <a:pos x="connsiteX51294" y="connsiteY51294"/>
              </a:cxn>
              <a:cxn ang="0">
                <a:pos x="connsiteX51295" y="connsiteY51295"/>
              </a:cxn>
              <a:cxn ang="0">
                <a:pos x="connsiteX51296" y="connsiteY51296"/>
              </a:cxn>
              <a:cxn ang="0">
                <a:pos x="connsiteX51297" y="connsiteY51297"/>
              </a:cxn>
              <a:cxn ang="0">
                <a:pos x="connsiteX51298" y="connsiteY51298"/>
              </a:cxn>
              <a:cxn ang="0">
                <a:pos x="connsiteX51299" y="connsiteY51299"/>
              </a:cxn>
              <a:cxn ang="0">
                <a:pos x="connsiteX51300" y="connsiteY51300"/>
              </a:cxn>
              <a:cxn ang="0">
                <a:pos x="connsiteX51301" y="connsiteY51301"/>
              </a:cxn>
              <a:cxn ang="0">
                <a:pos x="connsiteX51302" y="connsiteY51302"/>
              </a:cxn>
              <a:cxn ang="0">
                <a:pos x="connsiteX51303" y="connsiteY51303"/>
              </a:cxn>
              <a:cxn ang="0">
                <a:pos x="connsiteX51304" y="connsiteY51304"/>
              </a:cxn>
              <a:cxn ang="0">
                <a:pos x="connsiteX51305" y="connsiteY51305"/>
              </a:cxn>
              <a:cxn ang="0">
                <a:pos x="connsiteX51306" y="connsiteY51306"/>
              </a:cxn>
              <a:cxn ang="0">
                <a:pos x="connsiteX51307" y="connsiteY51307"/>
              </a:cxn>
              <a:cxn ang="0">
                <a:pos x="connsiteX51308" y="connsiteY51308"/>
              </a:cxn>
              <a:cxn ang="0">
                <a:pos x="connsiteX51309" y="connsiteY51309"/>
              </a:cxn>
              <a:cxn ang="0">
                <a:pos x="connsiteX51310" y="connsiteY51310"/>
              </a:cxn>
              <a:cxn ang="0">
                <a:pos x="connsiteX51311" y="connsiteY51311"/>
              </a:cxn>
              <a:cxn ang="0">
                <a:pos x="connsiteX51312" y="connsiteY51312"/>
              </a:cxn>
              <a:cxn ang="0">
                <a:pos x="connsiteX51313" y="connsiteY51313"/>
              </a:cxn>
              <a:cxn ang="0">
                <a:pos x="connsiteX51314" y="connsiteY51314"/>
              </a:cxn>
              <a:cxn ang="0">
                <a:pos x="connsiteX51315" y="connsiteY51315"/>
              </a:cxn>
              <a:cxn ang="0">
                <a:pos x="connsiteX51316" y="connsiteY51316"/>
              </a:cxn>
              <a:cxn ang="0">
                <a:pos x="connsiteX51317" y="connsiteY51317"/>
              </a:cxn>
              <a:cxn ang="0">
                <a:pos x="connsiteX51318" y="connsiteY51318"/>
              </a:cxn>
              <a:cxn ang="0">
                <a:pos x="connsiteX51319" y="connsiteY51319"/>
              </a:cxn>
              <a:cxn ang="0">
                <a:pos x="connsiteX51320" y="connsiteY51320"/>
              </a:cxn>
              <a:cxn ang="0">
                <a:pos x="connsiteX51321" y="connsiteY51321"/>
              </a:cxn>
              <a:cxn ang="0">
                <a:pos x="connsiteX51322" y="connsiteY51322"/>
              </a:cxn>
              <a:cxn ang="0">
                <a:pos x="connsiteX51323" y="connsiteY51323"/>
              </a:cxn>
              <a:cxn ang="0">
                <a:pos x="connsiteX51324" y="connsiteY51324"/>
              </a:cxn>
              <a:cxn ang="0">
                <a:pos x="connsiteX51325" y="connsiteY51325"/>
              </a:cxn>
              <a:cxn ang="0">
                <a:pos x="connsiteX51326" y="connsiteY51326"/>
              </a:cxn>
              <a:cxn ang="0">
                <a:pos x="connsiteX51327" y="connsiteY51327"/>
              </a:cxn>
              <a:cxn ang="0">
                <a:pos x="connsiteX51328" y="connsiteY51328"/>
              </a:cxn>
              <a:cxn ang="0">
                <a:pos x="connsiteX51329" y="connsiteY51329"/>
              </a:cxn>
              <a:cxn ang="0">
                <a:pos x="connsiteX51330" y="connsiteY51330"/>
              </a:cxn>
              <a:cxn ang="0">
                <a:pos x="connsiteX51331" y="connsiteY51331"/>
              </a:cxn>
              <a:cxn ang="0">
                <a:pos x="connsiteX51332" y="connsiteY51332"/>
              </a:cxn>
              <a:cxn ang="0">
                <a:pos x="connsiteX51333" y="connsiteY51333"/>
              </a:cxn>
              <a:cxn ang="0">
                <a:pos x="connsiteX51334" y="connsiteY51334"/>
              </a:cxn>
              <a:cxn ang="0">
                <a:pos x="connsiteX51335" y="connsiteY51335"/>
              </a:cxn>
              <a:cxn ang="0">
                <a:pos x="connsiteX51336" y="connsiteY51336"/>
              </a:cxn>
              <a:cxn ang="0">
                <a:pos x="connsiteX51337" y="connsiteY51337"/>
              </a:cxn>
              <a:cxn ang="0">
                <a:pos x="connsiteX51338" y="connsiteY51338"/>
              </a:cxn>
              <a:cxn ang="0">
                <a:pos x="connsiteX51339" y="connsiteY51339"/>
              </a:cxn>
              <a:cxn ang="0">
                <a:pos x="connsiteX51340" y="connsiteY51340"/>
              </a:cxn>
              <a:cxn ang="0">
                <a:pos x="connsiteX51341" y="connsiteY51341"/>
              </a:cxn>
              <a:cxn ang="0">
                <a:pos x="connsiteX51342" y="connsiteY51342"/>
              </a:cxn>
              <a:cxn ang="0">
                <a:pos x="connsiteX51343" y="connsiteY51343"/>
              </a:cxn>
              <a:cxn ang="0">
                <a:pos x="connsiteX51344" y="connsiteY51344"/>
              </a:cxn>
              <a:cxn ang="0">
                <a:pos x="connsiteX51345" y="connsiteY51345"/>
              </a:cxn>
              <a:cxn ang="0">
                <a:pos x="connsiteX51346" y="connsiteY51346"/>
              </a:cxn>
              <a:cxn ang="0">
                <a:pos x="connsiteX51347" y="connsiteY51347"/>
              </a:cxn>
              <a:cxn ang="0">
                <a:pos x="connsiteX51348" y="connsiteY51348"/>
              </a:cxn>
              <a:cxn ang="0">
                <a:pos x="connsiteX51349" y="connsiteY51349"/>
              </a:cxn>
              <a:cxn ang="0">
                <a:pos x="connsiteX51350" y="connsiteY51350"/>
              </a:cxn>
              <a:cxn ang="0">
                <a:pos x="connsiteX51351" y="connsiteY51351"/>
              </a:cxn>
              <a:cxn ang="0">
                <a:pos x="connsiteX51352" y="connsiteY51352"/>
              </a:cxn>
              <a:cxn ang="0">
                <a:pos x="connsiteX51353" y="connsiteY51353"/>
              </a:cxn>
              <a:cxn ang="0">
                <a:pos x="connsiteX51354" y="connsiteY51354"/>
              </a:cxn>
              <a:cxn ang="0">
                <a:pos x="connsiteX51355" y="connsiteY51355"/>
              </a:cxn>
              <a:cxn ang="0">
                <a:pos x="connsiteX51356" y="connsiteY51356"/>
              </a:cxn>
              <a:cxn ang="0">
                <a:pos x="connsiteX51357" y="connsiteY51357"/>
              </a:cxn>
              <a:cxn ang="0">
                <a:pos x="connsiteX51358" y="connsiteY51358"/>
              </a:cxn>
              <a:cxn ang="0">
                <a:pos x="connsiteX51359" y="connsiteY51359"/>
              </a:cxn>
              <a:cxn ang="0">
                <a:pos x="connsiteX51360" y="connsiteY51360"/>
              </a:cxn>
              <a:cxn ang="0">
                <a:pos x="connsiteX51361" y="connsiteY51361"/>
              </a:cxn>
              <a:cxn ang="0">
                <a:pos x="connsiteX51362" y="connsiteY51362"/>
              </a:cxn>
              <a:cxn ang="0">
                <a:pos x="connsiteX51363" y="connsiteY51363"/>
              </a:cxn>
              <a:cxn ang="0">
                <a:pos x="connsiteX51364" y="connsiteY51364"/>
              </a:cxn>
              <a:cxn ang="0">
                <a:pos x="connsiteX51365" y="connsiteY51365"/>
              </a:cxn>
              <a:cxn ang="0">
                <a:pos x="connsiteX51366" y="connsiteY51366"/>
              </a:cxn>
              <a:cxn ang="0">
                <a:pos x="connsiteX51367" y="connsiteY51367"/>
              </a:cxn>
              <a:cxn ang="0">
                <a:pos x="connsiteX51368" y="connsiteY51368"/>
              </a:cxn>
              <a:cxn ang="0">
                <a:pos x="connsiteX51369" y="connsiteY51369"/>
              </a:cxn>
              <a:cxn ang="0">
                <a:pos x="connsiteX51370" y="connsiteY51370"/>
              </a:cxn>
              <a:cxn ang="0">
                <a:pos x="connsiteX51371" y="connsiteY51371"/>
              </a:cxn>
              <a:cxn ang="0">
                <a:pos x="connsiteX51372" y="connsiteY51372"/>
              </a:cxn>
              <a:cxn ang="0">
                <a:pos x="connsiteX51373" y="connsiteY51373"/>
              </a:cxn>
              <a:cxn ang="0">
                <a:pos x="connsiteX51374" y="connsiteY51374"/>
              </a:cxn>
              <a:cxn ang="0">
                <a:pos x="connsiteX51375" y="connsiteY51375"/>
              </a:cxn>
              <a:cxn ang="0">
                <a:pos x="connsiteX51376" y="connsiteY51376"/>
              </a:cxn>
              <a:cxn ang="0">
                <a:pos x="connsiteX51377" y="connsiteY51377"/>
              </a:cxn>
              <a:cxn ang="0">
                <a:pos x="connsiteX51378" y="connsiteY51378"/>
              </a:cxn>
              <a:cxn ang="0">
                <a:pos x="connsiteX51379" y="connsiteY51379"/>
              </a:cxn>
              <a:cxn ang="0">
                <a:pos x="connsiteX51380" y="connsiteY51380"/>
              </a:cxn>
              <a:cxn ang="0">
                <a:pos x="connsiteX51381" y="connsiteY51381"/>
              </a:cxn>
              <a:cxn ang="0">
                <a:pos x="connsiteX51382" y="connsiteY51382"/>
              </a:cxn>
              <a:cxn ang="0">
                <a:pos x="connsiteX51383" y="connsiteY51383"/>
              </a:cxn>
              <a:cxn ang="0">
                <a:pos x="connsiteX51384" y="connsiteY51384"/>
              </a:cxn>
              <a:cxn ang="0">
                <a:pos x="connsiteX51385" y="connsiteY51385"/>
              </a:cxn>
              <a:cxn ang="0">
                <a:pos x="connsiteX51386" y="connsiteY51386"/>
              </a:cxn>
              <a:cxn ang="0">
                <a:pos x="connsiteX51387" y="connsiteY51387"/>
              </a:cxn>
              <a:cxn ang="0">
                <a:pos x="connsiteX51388" y="connsiteY51388"/>
              </a:cxn>
              <a:cxn ang="0">
                <a:pos x="connsiteX51389" y="connsiteY51389"/>
              </a:cxn>
              <a:cxn ang="0">
                <a:pos x="connsiteX51390" y="connsiteY51390"/>
              </a:cxn>
              <a:cxn ang="0">
                <a:pos x="connsiteX51391" y="connsiteY51391"/>
              </a:cxn>
              <a:cxn ang="0">
                <a:pos x="connsiteX51392" y="connsiteY51392"/>
              </a:cxn>
              <a:cxn ang="0">
                <a:pos x="connsiteX51393" y="connsiteY51393"/>
              </a:cxn>
              <a:cxn ang="0">
                <a:pos x="connsiteX51394" y="connsiteY51394"/>
              </a:cxn>
              <a:cxn ang="0">
                <a:pos x="connsiteX51395" y="connsiteY51395"/>
              </a:cxn>
              <a:cxn ang="0">
                <a:pos x="connsiteX51396" y="connsiteY51396"/>
              </a:cxn>
              <a:cxn ang="0">
                <a:pos x="connsiteX51397" y="connsiteY51397"/>
              </a:cxn>
              <a:cxn ang="0">
                <a:pos x="connsiteX51398" y="connsiteY51398"/>
              </a:cxn>
              <a:cxn ang="0">
                <a:pos x="connsiteX51399" y="connsiteY51399"/>
              </a:cxn>
              <a:cxn ang="0">
                <a:pos x="connsiteX51400" y="connsiteY51400"/>
              </a:cxn>
              <a:cxn ang="0">
                <a:pos x="connsiteX51401" y="connsiteY51401"/>
              </a:cxn>
              <a:cxn ang="0">
                <a:pos x="connsiteX51402" y="connsiteY51402"/>
              </a:cxn>
              <a:cxn ang="0">
                <a:pos x="connsiteX51403" y="connsiteY51403"/>
              </a:cxn>
              <a:cxn ang="0">
                <a:pos x="connsiteX51404" y="connsiteY51404"/>
              </a:cxn>
              <a:cxn ang="0">
                <a:pos x="connsiteX51405" y="connsiteY51405"/>
              </a:cxn>
              <a:cxn ang="0">
                <a:pos x="connsiteX51406" y="connsiteY51406"/>
              </a:cxn>
              <a:cxn ang="0">
                <a:pos x="connsiteX51407" y="connsiteY51407"/>
              </a:cxn>
              <a:cxn ang="0">
                <a:pos x="connsiteX51408" y="connsiteY51408"/>
              </a:cxn>
              <a:cxn ang="0">
                <a:pos x="connsiteX51409" y="connsiteY51409"/>
              </a:cxn>
              <a:cxn ang="0">
                <a:pos x="connsiteX51410" y="connsiteY51410"/>
              </a:cxn>
              <a:cxn ang="0">
                <a:pos x="connsiteX51411" y="connsiteY51411"/>
              </a:cxn>
              <a:cxn ang="0">
                <a:pos x="connsiteX51412" y="connsiteY51412"/>
              </a:cxn>
              <a:cxn ang="0">
                <a:pos x="connsiteX51413" y="connsiteY51413"/>
              </a:cxn>
              <a:cxn ang="0">
                <a:pos x="connsiteX51414" y="connsiteY51414"/>
              </a:cxn>
              <a:cxn ang="0">
                <a:pos x="connsiteX51415" y="connsiteY51415"/>
              </a:cxn>
              <a:cxn ang="0">
                <a:pos x="connsiteX51416" y="connsiteY51416"/>
              </a:cxn>
              <a:cxn ang="0">
                <a:pos x="connsiteX51417" y="connsiteY51417"/>
              </a:cxn>
              <a:cxn ang="0">
                <a:pos x="connsiteX51418" y="connsiteY51418"/>
              </a:cxn>
              <a:cxn ang="0">
                <a:pos x="connsiteX51419" y="connsiteY51419"/>
              </a:cxn>
              <a:cxn ang="0">
                <a:pos x="connsiteX51420" y="connsiteY51420"/>
              </a:cxn>
              <a:cxn ang="0">
                <a:pos x="connsiteX51421" y="connsiteY51421"/>
              </a:cxn>
              <a:cxn ang="0">
                <a:pos x="connsiteX51422" y="connsiteY51422"/>
              </a:cxn>
              <a:cxn ang="0">
                <a:pos x="connsiteX51423" y="connsiteY51423"/>
              </a:cxn>
              <a:cxn ang="0">
                <a:pos x="connsiteX51424" y="connsiteY51424"/>
              </a:cxn>
              <a:cxn ang="0">
                <a:pos x="connsiteX51425" y="connsiteY51425"/>
              </a:cxn>
              <a:cxn ang="0">
                <a:pos x="connsiteX51426" y="connsiteY51426"/>
              </a:cxn>
              <a:cxn ang="0">
                <a:pos x="connsiteX51427" y="connsiteY51427"/>
              </a:cxn>
              <a:cxn ang="0">
                <a:pos x="connsiteX51428" y="connsiteY51428"/>
              </a:cxn>
              <a:cxn ang="0">
                <a:pos x="connsiteX51429" y="connsiteY51429"/>
              </a:cxn>
              <a:cxn ang="0">
                <a:pos x="connsiteX51430" y="connsiteY51430"/>
              </a:cxn>
              <a:cxn ang="0">
                <a:pos x="connsiteX51431" y="connsiteY51431"/>
              </a:cxn>
              <a:cxn ang="0">
                <a:pos x="connsiteX51432" y="connsiteY51432"/>
              </a:cxn>
              <a:cxn ang="0">
                <a:pos x="connsiteX51433" y="connsiteY51433"/>
              </a:cxn>
              <a:cxn ang="0">
                <a:pos x="connsiteX51434" y="connsiteY51434"/>
              </a:cxn>
              <a:cxn ang="0">
                <a:pos x="connsiteX51435" y="connsiteY51435"/>
              </a:cxn>
              <a:cxn ang="0">
                <a:pos x="connsiteX51436" y="connsiteY51436"/>
              </a:cxn>
              <a:cxn ang="0">
                <a:pos x="connsiteX51437" y="connsiteY51437"/>
              </a:cxn>
              <a:cxn ang="0">
                <a:pos x="connsiteX51438" y="connsiteY51438"/>
              </a:cxn>
              <a:cxn ang="0">
                <a:pos x="connsiteX51439" y="connsiteY51439"/>
              </a:cxn>
              <a:cxn ang="0">
                <a:pos x="connsiteX51440" y="connsiteY51440"/>
              </a:cxn>
              <a:cxn ang="0">
                <a:pos x="connsiteX51441" y="connsiteY51441"/>
              </a:cxn>
              <a:cxn ang="0">
                <a:pos x="connsiteX51442" y="connsiteY51442"/>
              </a:cxn>
              <a:cxn ang="0">
                <a:pos x="connsiteX51443" y="connsiteY51443"/>
              </a:cxn>
              <a:cxn ang="0">
                <a:pos x="connsiteX51444" y="connsiteY51444"/>
              </a:cxn>
              <a:cxn ang="0">
                <a:pos x="connsiteX51445" y="connsiteY51445"/>
              </a:cxn>
              <a:cxn ang="0">
                <a:pos x="connsiteX51446" y="connsiteY51446"/>
              </a:cxn>
              <a:cxn ang="0">
                <a:pos x="connsiteX51447" y="connsiteY51447"/>
              </a:cxn>
              <a:cxn ang="0">
                <a:pos x="connsiteX51448" y="connsiteY51448"/>
              </a:cxn>
              <a:cxn ang="0">
                <a:pos x="connsiteX51449" y="connsiteY51449"/>
              </a:cxn>
              <a:cxn ang="0">
                <a:pos x="connsiteX51450" y="connsiteY51450"/>
              </a:cxn>
              <a:cxn ang="0">
                <a:pos x="connsiteX51451" y="connsiteY51451"/>
              </a:cxn>
              <a:cxn ang="0">
                <a:pos x="connsiteX51452" y="connsiteY51452"/>
              </a:cxn>
              <a:cxn ang="0">
                <a:pos x="connsiteX51453" y="connsiteY51453"/>
              </a:cxn>
              <a:cxn ang="0">
                <a:pos x="connsiteX51454" y="connsiteY51454"/>
              </a:cxn>
              <a:cxn ang="0">
                <a:pos x="connsiteX51455" y="connsiteY51455"/>
              </a:cxn>
              <a:cxn ang="0">
                <a:pos x="connsiteX51456" y="connsiteY51456"/>
              </a:cxn>
              <a:cxn ang="0">
                <a:pos x="connsiteX51457" y="connsiteY51457"/>
              </a:cxn>
              <a:cxn ang="0">
                <a:pos x="connsiteX51458" y="connsiteY51458"/>
              </a:cxn>
              <a:cxn ang="0">
                <a:pos x="connsiteX51459" y="connsiteY51459"/>
              </a:cxn>
              <a:cxn ang="0">
                <a:pos x="connsiteX51460" y="connsiteY51460"/>
              </a:cxn>
              <a:cxn ang="0">
                <a:pos x="connsiteX51461" y="connsiteY51461"/>
              </a:cxn>
              <a:cxn ang="0">
                <a:pos x="connsiteX51462" y="connsiteY51462"/>
              </a:cxn>
              <a:cxn ang="0">
                <a:pos x="connsiteX51463" y="connsiteY51463"/>
              </a:cxn>
              <a:cxn ang="0">
                <a:pos x="connsiteX51464" y="connsiteY51464"/>
              </a:cxn>
              <a:cxn ang="0">
                <a:pos x="connsiteX51465" y="connsiteY51465"/>
              </a:cxn>
              <a:cxn ang="0">
                <a:pos x="connsiteX51466" y="connsiteY51466"/>
              </a:cxn>
              <a:cxn ang="0">
                <a:pos x="connsiteX51467" y="connsiteY51467"/>
              </a:cxn>
              <a:cxn ang="0">
                <a:pos x="connsiteX51468" y="connsiteY51468"/>
              </a:cxn>
              <a:cxn ang="0">
                <a:pos x="connsiteX51469" y="connsiteY51469"/>
              </a:cxn>
              <a:cxn ang="0">
                <a:pos x="connsiteX51470" y="connsiteY51470"/>
              </a:cxn>
              <a:cxn ang="0">
                <a:pos x="connsiteX51471" y="connsiteY51471"/>
              </a:cxn>
              <a:cxn ang="0">
                <a:pos x="connsiteX51472" y="connsiteY51472"/>
              </a:cxn>
              <a:cxn ang="0">
                <a:pos x="connsiteX51473" y="connsiteY51473"/>
              </a:cxn>
              <a:cxn ang="0">
                <a:pos x="connsiteX51474" y="connsiteY51474"/>
              </a:cxn>
              <a:cxn ang="0">
                <a:pos x="connsiteX51475" y="connsiteY51475"/>
              </a:cxn>
              <a:cxn ang="0">
                <a:pos x="connsiteX51476" y="connsiteY51476"/>
              </a:cxn>
              <a:cxn ang="0">
                <a:pos x="connsiteX51477" y="connsiteY51477"/>
              </a:cxn>
              <a:cxn ang="0">
                <a:pos x="connsiteX51478" y="connsiteY51478"/>
              </a:cxn>
              <a:cxn ang="0">
                <a:pos x="connsiteX51479" y="connsiteY51479"/>
              </a:cxn>
              <a:cxn ang="0">
                <a:pos x="connsiteX51480" y="connsiteY51480"/>
              </a:cxn>
              <a:cxn ang="0">
                <a:pos x="connsiteX51481" y="connsiteY51481"/>
              </a:cxn>
              <a:cxn ang="0">
                <a:pos x="connsiteX51482" y="connsiteY51482"/>
              </a:cxn>
              <a:cxn ang="0">
                <a:pos x="connsiteX51483" y="connsiteY51483"/>
              </a:cxn>
              <a:cxn ang="0">
                <a:pos x="connsiteX51484" y="connsiteY51484"/>
              </a:cxn>
              <a:cxn ang="0">
                <a:pos x="connsiteX51485" y="connsiteY51485"/>
              </a:cxn>
              <a:cxn ang="0">
                <a:pos x="connsiteX51486" y="connsiteY51486"/>
              </a:cxn>
              <a:cxn ang="0">
                <a:pos x="connsiteX51487" y="connsiteY51487"/>
              </a:cxn>
              <a:cxn ang="0">
                <a:pos x="connsiteX51488" y="connsiteY51488"/>
              </a:cxn>
              <a:cxn ang="0">
                <a:pos x="connsiteX51489" y="connsiteY51489"/>
              </a:cxn>
              <a:cxn ang="0">
                <a:pos x="connsiteX51490" y="connsiteY51490"/>
              </a:cxn>
              <a:cxn ang="0">
                <a:pos x="connsiteX51491" y="connsiteY51491"/>
              </a:cxn>
              <a:cxn ang="0">
                <a:pos x="connsiteX51492" y="connsiteY51492"/>
              </a:cxn>
              <a:cxn ang="0">
                <a:pos x="connsiteX51493" y="connsiteY51493"/>
              </a:cxn>
              <a:cxn ang="0">
                <a:pos x="connsiteX51494" y="connsiteY51494"/>
              </a:cxn>
              <a:cxn ang="0">
                <a:pos x="connsiteX51495" y="connsiteY51495"/>
              </a:cxn>
              <a:cxn ang="0">
                <a:pos x="connsiteX51496" y="connsiteY51496"/>
              </a:cxn>
              <a:cxn ang="0">
                <a:pos x="connsiteX51497" y="connsiteY51497"/>
              </a:cxn>
              <a:cxn ang="0">
                <a:pos x="connsiteX51498" y="connsiteY51498"/>
              </a:cxn>
              <a:cxn ang="0">
                <a:pos x="connsiteX51499" y="connsiteY51499"/>
              </a:cxn>
              <a:cxn ang="0">
                <a:pos x="connsiteX51500" y="connsiteY51500"/>
              </a:cxn>
              <a:cxn ang="0">
                <a:pos x="connsiteX51501" y="connsiteY51501"/>
              </a:cxn>
              <a:cxn ang="0">
                <a:pos x="connsiteX51502" y="connsiteY51502"/>
              </a:cxn>
              <a:cxn ang="0">
                <a:pos x="connsiteX51503" y="connsiteY51503"/>
              </a:cxn>
              <a:cxn ang="0">
                <a:pos x="connsiteX51504" y="connsiteY51504"/>
              </a:cxn>
              <a:cxn ang="0">
                <a:pos x="connsiteX51505" y="connsiteY51505"/>
              </a:cxn>
              <a:cxn ang="0">
                <a:pos x="connsiteX51506" y="connsiteY51506"/>
              </a:cxn>
              <a:cxn ang="0">
                <a:pos x="connsiteX51507" y="connsiteY51507"/>
              </a:cxn>
              <a:cxn ang="0">
                <a:pos x="connsiteX51508" y="connsiteY51508"/>
              </a:cxn>
              <a:cxn ang="0">
                <a:pos x="connsiteX51509" y="connsiteY51509"/>
              </a:cxn>
              <a:cxn ang="0">
                <a:pos x="connsiteX51510" y="connsiteY51510"/>
              </a:cxn>
              <a:cxn ang="0">
                <a:pos x="connsiteX51511" y="connsiteY51511"/>
              </a:cxn>
              <a:cxn ang="0">
                <a:pos x="connsiteX51512" y="connsiteY51512"/>
              </a:cxn>
              <a:cxn ang="0">
                <a:pos x="connsiteX51513" y="connsiteY51513"/>
              </a:cxn>
              <a:cxn ang="0">
                <a:pos x="connsiteX51514" y="connsiteY51514"/>
              </a:cxn>
              <a:cxn ang="0">
                <a:pos x="connsiteX51515" y="connsiteY51515"/>
              </a:cxn>
              <a:cxn ang="0">
                <a:pos x="connsiteX51516" y="connsiteY51516"/>
              </a:cxn>
              <a:cxn ang="0">
                <a:pos x="connsiteX51517" y="connsiteY51517"/>
              </a:cxn>
              <a:cxn ang="0">
                <a:pos x="connsiteX51518" y="connsiteY51518"/>
              </a:cxn>
              <a:cxn ang="0">
                <a:pos x="connsiteX51519" y="connsiteY51519"/>
              </a:cxn>
              <a:cxn ang="0">
                <a:pos x="connsiteX51520" y="connsiteY51520"/>
              </a:cxn>
              <a:cxn ang="0">
                <a:pos x="connsiteX51521" y="connsiteY51521"/>
              </a:cxn>
              <a:cxn ang="0">
                <a:pos x="connsiteX51522" y="connsiteY51522"/>
              </a:cxn>
              <a:cxn ang="0">
                <a:pos x="connsiteX51523" y="connsiteY51523"/>
              </a:cxn>
              <a:cxn ang="0">
                <a:pos x="connsiteX51524" y="connsiteY51524"/>
              </a:cxn>
              <a:cxn ang="0">
                <a:pos x="connsiteX51525" y="connsiteY51525"/>
              </a:cxn>
              <a:cxn ang="0">
                <a:pos x="connsiteX51526" y="connsiteY51526"/>
              </a:cxn>
              <a:cxn ang="0">
                <a:pos x="connsiteX51527" y="connsiteY51527"/>
              </a:cxn>
              <a:cxn ang="0">
                <a:pos x="connsiteX51528" y="connsiteY51528"/>
              </a:cxn>
              <a:cxn ang="0">
                <a:pos x="connsiteX51529" y="connsiteY51529"/>
              </a:cxn>
              <a:cxn ang="0">
                <a:pos x="connsiteX51530" y="connsiteY51530"/>
              </a:cxn>
              <a:cxn ang="0">
                <a:pos x="connsiteX51531" y="connsiteY51531"/>
              </a:cxn>
              <a:cxn ang="0">
                <a:pos x="connsiteX51532" y="connsiteY51532"/>
              </a:cxn>
              <a:cxn ang="0">
                <a:pos x="connsiteX51533" y="connsiteY51533"/>
              </a:cxn>
              <a:cxn ang="0">
                <a:pos x="connsiteX51534" y="connsiteY51534"/>
              </a:cxn>
              <a:cxn ang="0">
                <a:pos x="connsiteX51535" y="connsiteY51535"/>
              </a:cxn>
              <a:cxn ang="0">
                <a:pos x="connsiteX51536" y="connsiteY51536"/>
              </a:cxn>
              <a:cxn ang="0">
                <a:pos x="connsiteX51537" y="connsiteY51537"/>
              </a:cxn>
              <a:cxn ang="0">
                <a:pos x="connsiteX51538" y="connsiteY51538"/>
              </a:cxn>
              <a:cxn ang="0">
                <a:pos x="connsiteX51539" y="connsiteY51539"/>
              </a:cxn>
              <a:cxn ang="0">
                <a:pos x="connsiteX51540" y="connsiteY51540"/>
              </a:cxn>
              <a:cxn ang="0">
                <a:pos x="connsiteX51541" y="connsiteY51541"/>
              </a:cxn>
              <a:cxn ang="0">
                <a:pos x="connsiteX51542" y="connsiteY51542"/>
              </a:cxn>
              <a:cxn ang="0">
                <a:pos x="connsiteX51543" y="connsiteY51543"/>
              </a:cxn>
              <a:cxn ang="0">
                <a:pos x="connsiteX51544" y="connsiteY51544"/>
              </a:cxn>
              <a:cxn ang="0">
                <a:pos x="connsiteX51545" y="connsiteY51545"/>
              </a:cxn>
              <a:cxn ang="0">
                <a:pos x="connsiteX51546" y="connsiteY51546"/>
              </a:cxn>
              <a:cxn ang="0">
                <a:pos x="connsiteX51547" y="connsiteY51547"/>
              </a:cxn>
              <a:cxn ang="0">
                <a:pos x="connsiteX51548" y="connsiteY51548"/>
              </a:cxn>
              <a:cxn ang="0">
                <a:pos x="connsiteX51549" y="connsiteY51549"/>
              </a:cxn>
              <a:cxn ang="0">
                <a:pos x="connsiteX51550" y="connsiteY51550"/>
              </a:cxn>
              <a:cxn ang="0">
                <a:pos x="connsiteX51551" y="connsiteY51551"/>
              </a:cxn>
              <a:cxn ang="0">
                <a:pos x="connsiteX51552" y="connsiteY51552"/>
              </a:cxn>
              <a:cxn ang="0">
                <a:pos x="connsiteX51553" y="connsiteY51553"/>
              </a:cxn>
              <a:cxn ang="0">
                <a:pos x="connsiteX51554" y="connsiteY51554"/>
              </a:cxn>
              <a:cxn ang="0">
                <a:pos x="connsiteX51555" y="connsiteY51555"/>
              </a:cxn>
              <a:cxn ang="0">
                <a:pos x="connsiteX51556" y="connsiteY51556"/>
              </a:cxn>
              <a:cxn ang="0">
                <a:pos x="connsiteX51557" y="connsiteY51557"/>
              </a:cxn>
              <a:cxn ang="0">
                <a:pos x="connsiteX51558" y="connsiteY51558"/>
              </a:cxn>
              <a:cxn ang="0">
                <a:pos x="connsiteX51559" y="connsiteY51559"/>
              </a:cxn>
              <a:cxn ang="0">
                <a:pos x="connsiteX51560" y="connsiteY51560"/>
              </a:cxn>
              <a:cxn ang="0">
                <a:pos x="connsiteX51561" y="connsiteY51561"/>
              </a:cxn>
              <a:cxn ang="0">
                <a:pos x="connsiteX51562" y="connsiteY51562"/>
              </a:cxn>
              <a:cxn ang="0">
                <a:pos x="connsiteX51563" y="connsiteY51563"/>
              </a:cxn>
              <a:cxn ang="0">
                <a:pos x="connsiteX51564" y="connsiteY51564"/>
              </a:cxn>
              <a:cxn ang="0">
                <a:pos x="connsiteX51565" y="connsiteY51565"/>
              </a:cxn>
              <a:cxn ang="0">
                <a:pos x="connsiteX51566" y="connsiteY51566"/>
              </a:cxn>
              <a:cxn ang="0">
                <a:pos x="connsiteX51567" y="connsiteY51567"/>
              </a:cxn>
              <a:cxn ang="0">
                <a:pos x="connsiteX51568" y="connsiteY51568"/>
              </a:cxn>
              <a:cxn ang="0">
                <a:pos x="connsiteX51569" y="connsiteY51569"/>
              </a:cxn>
              <a:cxn ang="0">
                <a:pos x="connsiteX51570" y="connsiteY51570"/>
              </a:cxn>
              <a:cxn ang="0">
                <a:pos x="connsiteX51571" y="connsiteY51571"/>
              </a:cxn>
              <a:cxn ang="0">
                <a:pos x="connsiteX51572" y="connsiteY51572"/>
              </a:cxn>
              <a:cxn ang="0">
                <a:pos x="connsiteX51573" y="connsiteY51573"/>
              </a:cxn>
              <a:cxn ang="0">
                <a:pos x="connsiteX51574" y="connsiteY51574"/>
              </a:cxn>
              <a:cxn ang="0">
                <a:pos x="connsiteX51575" y="connsiteY51575"/>
              </a:cxn>
              <a:cxn ang="0">
                <a:pos x="connsiteX51576" y="connsiteY51576"/>
              </a:cxn>
              <a:cxn ang="0">
                <a:pos x="connsiteX51577" y="connsiteY51577"/>
              </a:cxn>
              <a:cxn ang="0">
                <a:pos x="connsiteX51578" y="connsiteY51578"/>
              </a:cxn>
              <a:cxn ang="0">
                <a:pos x="connsiteX51579" y="connsiteY51579"/>
              </a:cxn>
              <a:cxn ang="0">
                <a:pos x="connsiteX51580" y="connsiteY51580"/>
              </a:cxn>
              <a:cxn ang="0">
                <a:pos x="connsiteX51581" y="connsiteY51581"/>
              </a:cxn>
              <a:cxn ang="0">
                <a:pos x="connsiteX51582" y="connsiteY51582"/>
              </a:cxn>
              <a:cxn ang="0">
                <a:pos x="connsiteX51583" y="connsiteY51583"/>
              </a:cxn>
              <a:cxn ang="0">
                <a:pos x="connsiteX51584" y="connsiteY51584"/>
              </a:cxn>
              <a:cxn ang="0">
                <a:pos x="connsiteX51585" y="connsiteY51585"/>
              </a:cxn>
              <a:cxn ang="0">
                <a:pos x="connsiteX51586" y="connsiteY51586"/>
              </a:cxn>
              <a:cxn ang="0">
                <a:pos x="connsiteX51587" y="connsiteY51587"/>
              </a:cxn>
              <a:cxn ang="0">
                <a:pos x="connsiteX51588" y="connsiteY51588"/>
              </a:cxn>
              <a:cxn ang="0">
                <a:pos x="connsiteX51589" y="connsiteY51589"/>
              </a:cxn>
              <a:cxn ang="0">
                <a:pos x="connsiteX51590" y="connsiteY51590"/>
              </a:cxn>
              <a:cxn ang="0">
                <a:pos x="connsiteX51591" y="connsiteY51591"/>
              </a:cxn>
              <a:cxn ang="0">
                <a:pos x="connsiteX51592" y="connsiteY51592"/>
              </a:cxn>
              <a:cxn ang="0">
                <a:pos x="connsiteX51593" y="connsiteY51593"/>
              </a:cxn>
              <a:cxn ang="0">
                <a:pos x="connsiteX51594" y="connsiteY51594"/>
              </a:cxn>
              <a:cxn ang="0">
                <a:pos x="connsiteX51595" y="connsiteY51595"/>
              </a:cxn>
              <a:cxn ang="0">
                <a:pos x="connsiteX51596" y="connsiteY51596"/>
              </a:cxn>
              <a:cxn ang="0">
                <a:pos x="connsiteX51597" y="connsiteY51597"/>
              </a:cxn>
              <a:cxn ang="0">
                <a:pos x="connsiteX51598" y="connsiteY51598"/>
              </a:cxn>
              <a:cxn ang="0">
                <a:pos x="connsiteX51599" y="connsiteY51599"/>
              </a:cxn>
              <a:cxn ang="0">
                <a:pos x="connsiteX51600" y="connsiteY51600"/>
              </a:cxn>
              <a:cxn ang="0">
                <a:pos x="connsiteX51601" y="connsiteY51601"/>
              </a:cxn>
              <a:cxn ang="0">
                <a:pos x="connsiteX51602" y="connsiteY51602"/>
              </a:cxn>
              <a:cxn ang="0">
                <a:pos x="connsiteX51603" y="connsiteY51603"/>
              </a:cxn>
              <a:cxn ang="0">
                <a:pos x="connsiteX51604" y="connsiteY51604"/>
              </a:cxn>
              <a:cxn ang="0">
                <a:pos x="connsiteX51605" y="connsiteY51605"/>
              </a:cxn>
              <a:cxn ang="0">
                <a:pos x="connsiteX51606" y="connsiteY51606"/>
              </a:cxn>
              <a:cxn ang="0">
                <a:pos x="connsiteX51607" y="connsiteY51607"/>
              </a:cxn>
              <a:cxn ang="0">
                <a:pos x="connsiteX51608" y="connsiteY51608"/>
              </a:cxn>
              <a:cxn ang="0">
                <a:pos x="connsiteX51609" y="connsiteY51609"/>
              </a:cxn>
              <a:cxn ang="0">
                <a:pos x="connsiteX51610" y="connsiteY51610"/>
              </a:cxn>
              <a:cxn ang="0">
                <a:pos x="connsiteX51611" y="connsiteY51611"/>
              </a:cxn>
              <a:cxn ang="0">
                <a:pos x="connsiteX51612" y="connsiteY51612"/>
              </a:cxn>
              <a:cxn ang="0">
                <a:pos x="connsiteX51613" y="connsiteY51613"/>
              </a:cxn>
              <a:cxn ang="0">
                <a:pos x="connsiteX51614" y="connsiteY51614"/>
              </a:cxn>
              <a:cxn ang="0">
                <a:pos x="connsiteX51615" y="connsiteY51615"/>
              </a:cxn>
              <a:cxn ang="0">
                <a:pos x="connsiteX51616" y="connsiteY51616"/>
              </a:cxn>
              <a:cxn ang="0">
                <a:pos x="connsiteX51617" y="connsiteY51617"/>
              </a:cxn>
              <a:cxn ang="0">
                <a:pos x="connsiteX51618" y="connsiteY51618"/>
              </a:cxn>
              <a:cxn ang="0">
                <a:pos x="connsiteX51619" y="connsiteY51619"/>
              </a:cxn>
              <a:cxn ang="0">
                <a:pos x="connsiteX51620" y="connsiteY51620"/>
              </a:cxn>
              <a:cxn ang="0">
                <a:pos x="connsiteX51621" y="connsiteY51621"/>
              </a:cxn>
              <a:cxn ang="0">
                <a:pos x="connsiteX51622" y="connsiteY51622"/>
              </a:cxn>
              <a:cxn ang="0">
                <a:pos x="connsiteX51623" y="connsiteY51623"/>
              </a:cxn>
              <a:cxn ang="0">
                <a:pos x="connsiteX51624" y="connsiteY51624"/>
              </a:cxn>
              <a:cxn ang="0">
                <a:pos x="connsiteX51625" y="connsiteY51625"/>
              </a:cxn>
              <a:cxn ang="0">
                <a:pos x="connsiteX51626" y="connsiteY51626"/>
              </a:cxn>
              <a:cxn ang="0">
                <a:pos x="connsiteX51627" y="connsiteY51627"/>
              </a:cxn>
              <a:cxn ang="0">
                <a:pos x="connsiteX51628" y="connsiteY51628"/>
              </a:cxn>
              <a:cxn ang="0">
                <a:pos x="connsiteX51629" y="connsiteY51629"/>
              </a:cxn>
              <a:cxn ang="0">
                <a:pos x="connsiteX51630" y="connsiteY51630"/>
              </a:cxn>
              <a:cxn ang="0">
                <a:pos x="connsiteX51631" y="connsiteY51631"/>
              </a:cxn>
              <a:cxn ang="0">
                <a:pos x="connsiteX51632" y="connsiteY51632"/>
              </a:cxn>
              <a:cxn ang="0">
                <a:pos x="connsiteX51633" y="connsiteY51633"/>
              </a:cxn>
              <a:cxn ang="0">
                <a:pos x="connsiteX51634" y="connsiteY51634"/>
              </a:cxn>
              <a:cxn ang="0">
                <a:pos x="connsiteX51635" y="connsiteY51635"/>
              </a:cxn>
              <a:cxn ang="0">
                <a:pos x="connsiteX51636" y="connsiteY51636"/>
              </a:cxn>
              <a:cxn ang="0">
                <a:pos x="connsiteX51637" y="connsiteY51637"/>
              </a:cxn>
              <a:cxn ang="0">
                <a:pos x="connsiteX51638" y="connsiteY51638"/>
              </a:cxn>
              <a:cxn ang="0">
                <a:pos x="connsiteX51639" y="connsiteY51639"/>
              </a:cxn>
              <a:cxn ang="0">
                <a:pos x="connsiteX51640" y="connsiteY51640"/>
              </a:cxn>
              <a:cxn ang="0">
                <a:pos x="connsiteX51641" y="connsiteY51641"/>
              </a:cxn>
              <a:cxn ang="0">
                <a:pos x="connsiteX51642" y="connsiteY51642"/>
              </a:cxn>
              <a:cxn ang="0">
                <a:pos x="connsiteX51643" y="connsiteY51643"/>
              </a:cxn>
              <a:cxn ang="0">
                <a:pos x="connsiteX51644" y="connsiteY51644"/>
              </a:cxn>
              <a:cxn ang="0">
                <a:pos x="connsiteX51645" y="connsiteY51645"/>
              </a:cxn>
              <a:cxn ang="0">
                <a:pos x="connsiteX51646" y="connsiteY51646"/>
              </a:cxn>
              <a:cxn ang="0">
                <a:pos x="connsiteX51647" y="connsiteY51647"/>
              </a:cxn>
              <a:cxn ang="0">
                <a:pos x="connsiteX51648" y="connsiteY51648"/>
              </a:cxn>
              <a:cxn ang="0">
                <a:pos x="connsiteX51649" y="connsiteY51649"/>
              </a:cxn>
              <a:cxn ang="0">
                <a:pos x="connsiteX51650" y="connsiteY51650"/>
              </a:cxn>
              <a:cxn ang="0">
                <a:pos x="connsiteX51651" y="connsiteY51651"/>
              </a:cxn>
              <a:cxn ang="0">
                <a:pos x="connsiteX51652" y="connsiteY51652"/>
              </a:cxn>
              <a:cxn ang="0">
                <a:pos x="connsiteX51653" y="connsiteY51653"/>
              </a:cxn>
              <a:cxn ang="0">
                <a:pos x="connsiteX51654" y="connsiteY51654"/>
              </a:cxn>
              <a:cxn ang="0">
                <a:pos x="connsiteX51655" y="connsiteY51655"/>
              </a:cxn>
              <a:cxn ang="0">
                <a:pos x="connsiteX51656" y="connsiteY51656"/>
              </a:cxn>
              <a:cxn ang="0">
                <a:pos x="connsiteX51657" y="connsiteY51657"/>
              </a:cxn>
              <a:cxn ang="0">
                <a:pos x="connsiteX51658" y="connsiteY51658"/>
              </a:cxn>
              <a:cxn ang="0">
                <a:pos x="connsiteX51659" y="connsiteY51659"/>
              </a:cxn>
              <a:cxn ang="0">
                <a:pos x="connsiteX51660" y="connsiteY51660"/>
              </a:cxn>
              <a:cxn ang="0">
                <a:pos x="connsiteX51661" y="connsiteY51661"/>
              </a:cxn>
              <a:cxn ang="0">
                <a:pos x="connsiteX51662" y="connsiteY51662"/>
              </a:cxn>
              <a:cxn ang="0">
                <a:pos x="connsiteX51663" y="connsiteY51663"/>
              </a:cxn>
              <a:cxn ang="0">
                <a:pos x="connsiteX51664" y="connsiteY51664"/>
              </a:cxn>
              <a:cxn ang="0">
                <a:pos x="connsiteX51665" y="connsiteY51665"/>
              </a:cxn>
              <a:cxn ang="0">
                <a:pos x="connsiteX51666" y="connsiteY51666"/>
              </a:cxn>
              <a:cxn ang="0">
                <a:pos x="connsiteX51667" y="connsiteY51667"/>
              </a:cxn>
              <a:cxn ang="0">
                <a:pos x="connsiteX51668" y="connsiteY51668"/>
              </a:cxn>
              <a:cxn ang="0">
                <a:pos x="connsiteX51669" y="connsiteY51669"/>
              </a:cxn>
              <a:cxn ang="0">
                <a:pos x="connsiteX51670" y="connsiteY51670"/>
              </a:cxn>
              <a:cxn ang="0">
                <a:pos x="connsiteX51671" y="connsiteY51671"/>
              </a:cxn>
              <a:cxn ang="0">
                <a:pos x="connsiteX51672" y="connsiteY51672"/>
              </a:cxn>
              <a:cxn ang="0">
                <a:pos x="connsiteX51673" y="connsiteY51673"/>
              </a:cxn>
              <a:cxn ang="0">
                <a:pos x="connsiteX51674" y="connsiteY51674"/>
              </a:cxn>
              <a:cxn ang="0">
                <a:pos x="connsiteX51675" y="connsiteY51675"/>
              </a:cxn>
              <a:cxn ang="0">
                <a:pos x="connsiteX51676" y="connsiteY51676"/>
              </a:cxn>
              <a:cxn ang="0">
                <a:pos x="connsiteX51677" y="connsiteY51677"/>
              </a:cxn>
              <a:cxn ang="0">
                <a:pos x="connsiteX51678" y="connsiteY51678"/>
              </a:cxn>
              <a:cxn ang="0">
                <a:pos x="connsiteX51679" y="connsiteY51679"/>
              </a:cxn>
              <a:cxn ang="0">
                <a:pos x="connsiteX51680" y="connsiteY51680"/>
              </a:cxn>
              <a:cxn ang="0">
                <a:pos x="connsiteX51681" y="connsiteY51681"/>
              </a:cxn>
              <a:cxn ang="0">
                <a:pos x="connsiteX51682" y="connsiteY51682"/>
              </a:cxn>
              <a:cxn ang="0">
                <a:pos x="connsiteX51683" y="connsiteY51683"/>
              </a:cxn>
              <a:cxn ang="0">
                <a:pos x="connsiteX51684" y="connsiteY51684"/>
              </a:cxn>
              <a:cxn ang="0">
                <a:pos x="connsiteX51685" y="connsiteY51685"/>
              </a:cxn>
              <a:cxn ang="0">
                <a:pos x="connsiteX51686" y="connsiteY51686"/>
              </a:cxn>
              <a:cxn ang="0">
                <a:pos x="connsiteX51687" y="connsiteY51687"/>
              </a:cxn>
              <a:cxn ang="0">
                <a:pos x="connsiteX51688" y="connsiteY51688"/>
              </a:cxn>
              <a:cxn ang="0">
                <a:pos x="connsiteX51689" y="connsiteY51689"/>
              </a:cxn>
              <a:cxn ang="0">
                <a:pos x="connsiteX51690" y="connsiteY51690"/>
              </a:cxn>
              <a:cxn ang="0">
                <a:pos x="connsiteX51691" y="connsiteY51691"/>
              </a:cxn>
              <a:cxn ang="0">
                <a:pos x="connsiteX51692" y="connsiteY51692"/>
              </a:cxn>
              <a:cxn ang="0">
                <a:pos x="connsiteX51693" y="connsiteY51693"/>
              </a:cxn>
              <a:cxn ang="0">
                <a:pos x="connsiteX51694" y="connsiteY51694"/>
              </a:cxn>
              <a:cxn ang="0">
                <a:pos x="connsiteX51695" y="connsiteY51695"/>
              </a:cxn>
              <a:cxn ang="0">
                <a:pos x="connsiteX51696" y="connsiteY51696"/>
              </a:cxn>
              <a:cxn ang="0">
                <a:pos x="connsiteX51697" y="connsiteY51697"/>
              </a:cxn>
              <a:cxn ang="0">
                <a:pos x="connsiteX51698" y="connsiteY51698"/>
              </a:cxn>
              <a:cxn ang="0">
                <a:pos x="connsiteX51699" y="connsiteY51699"/>
              </a:cxn>
              <a:cxn ang="0">
                <a:pos x="connsiteX51700" y="connsiteY51700"/>
              </a:cxn>
              <a:cxn ang="0">
                <a:pos x="connsiteX51701" y="connsiteY51701"/>
              </a:cxn>
              <a:cxn ang="0">
                <a:pos x="connsiteX51702" y="connsiteY51702"/>
              </a:cxn>
              <a:cxn ang="0">
                <a:pos x="connsiteX51703" y="connsiteY51703"/>
              </a:cxn>
              <a:cxn ang="0">
                <a:pos x="connsiteX51704" y="connsiteY51704"/>
              </a:cxn>
              <a:cxn ang="0">
                <a:pos x="connsiteX51705" y="connsiteY51705"/>
              </a:cxn>
              <a:cxn ang="0">
                <a:pos x="connsiteX51706" y="connsiteY51706"/>
              </a:cxn>
              <a:cxn ang="0">
                <a:pos x="connsiteX51707" y="connsiteY51707"/>
              </a:cxn>
              <a:cxn ang="0">
                <a:pos x="connsiteX51708" y="connsiteY51708"/>
              </a:cxn>
              <a:cxn ang="0">
                <a:pos x="connsiteX51709" y="connsiteY51709"/>
              </a:cxn>
              <a:cxn ang="0">
                <a:pos x="connsiteX51710" y="connsiteY51710"/>
              </a:cxn>
              <a:cxn ang="0">
                <a:pos x="connsiteX51711" y="connsiteY51711"/>
              </a:cxn>
              <a:cxn ang="0">
                <a:pos x="connsiteX51712" y="connsiteY51712"/>
              </a:cxn>
              <a:cxn ang="0">
                <a:pos x="connsiteX51713" y="connsiteY51713"/>
              </a:cxn>
              <a:cxn ang="0">
                <a:pos x="connsiteX51714" y="connsiteY51714"/>
              </a:cxn>
              <a:cxn ang="0">
                <a:pos x="connsiteX51715" y="connsiteY51715"/>
              </a:cxn>
              <a:cxn ang="0">
                <a:pos x="connsiteX51716" y="connsiteY51716"/>
              </a:cxn>
              <a:cxn ang="0">
                <a:pos x="connsiteX51717" y="connsiteY51717"/>
              </a:cxn>
              <a:cxn ang="0">
                <a:pos x="connsiteX51718" y="connsiteY51718"/>
              </a:cxn>
              <a:cxn ang="0">
                <a:pos x="connsiteX51719" y="connsiteY51719"/>
              </a:cxn>
              <a:cxn ang="0">
                <a:pos x="connsiteX51720" y="connsiteY51720"/>
              </a:cxn>
              <a:cxn ang="0">
                <a:pos x="connsiteX51721" y="connsiteY51721"/>
              </a:cxn>
              <a:cxn ang="0">
                <a:pos x="connsiteX51722" y="connsiteY51722"/>
              </a:cxn>
              <a:cxn ang="0">
                <a:pos x="connsiteX51723" y="connsiteY51723"/>
              </a:cxn>
              <a:cxn ang="0">
                <a:pos x="connsiteX51724" y="connsiteY51724"/>
              </a:cxn>
              <a:cxn ang="0">
                <a:pos x="connsiteX51725" y="connsiteY51725"/>
              </a:cxn>
              <a:cxn ang="0">
                <a:pos x="connsiteX51726" y="connsiteY51726"/>
              </a:cxn>
              <a:cxn ang="0">
                <a:pos x="connsiteX51727" y="connsiteY51727"/>
              </a:cxn>
              <a:cxn ang="0">
                <a:pos x="connsiteX51728" y="connsiteY51728"/>
              </a:cxn>
              <a:cxn ang="0">
                <a:pos x="connsiteX51729" y="connsiteY51729"/>
              </a:cxn>
              <a:cxn ang="0">
                <a:pos x="connsiteX51730" y="connsiteY51730"/>
              </a:cxn>
              <a:cxn ang="0">
                <a:pos x="connsiteX51731" y="connsiteY51731"/>
              </a:cxn>
              <a:cxn ang="0">
                <a:pos x="connsiteX51732" y="connsiteY51732"/>
              </a:cxn>
              <a:cxn ang="0">
                <a:pos x="connsiteX51733" y="connsiteY51733"/>
              </a:cxn>
              <a:cxn ang="0">
                <a:pos x="connsiteX51734" y="connsiteY51734"/>
              </a:cxn>
              <a:cxn ang="0">
                <a:pos x="connsiteX51735" y="connsiteY51735"/>
              </a:cxn>
              <a:cxn ang="0">
                <a:pos x="connsiteX51736" y="connsiteY51736"/>
              </a:cxn>
              <a:cxn ang="0">
                <a:pos x="connsiteX51737" y="connsiteY51737"/>
              </a:cxn>
              <a:cxn ang="0">
                <a:pos x="connsiteX51738" y="connsiteY51738"/>
              </a:cxn>
              <a:cxn ang="0">
                <a:pos x="connsiteX51739" y="connsiteY51739"/>
              </a:cxn>
              <a:cxn ang="0">
                <a:pos x="connsiteX51740" y="connsiteY51740"/>
              </a:cxn>
              <a:cxn ang="0">
                <a:pos x="connsiteX51741" y="connsiteY51741"/>
              </a:cxn>
              <a:cxn ang="0">
                <a:pos x="connsiteX51742" y="connsiteY51742"/>
              </a:cxn>
              <a:cxn ang="0">
                <a:pos x="connsiteX51743" y="connsiteY51743"/>
              </a:cxn>
              <a:cxn ang="0">
                <a:pos x="connsiteX51744" y="connsiteY51744"/>
              </a:cxn>
              <a:cxn ang="0">
                <a:pos x="connsiteX51745" y="connsiteY51745"/>
              </a:cxn>
              <a:cxn ang="0">
                <a:pos x="connsiteX51746" y="connsiteY51746"/>
              </a:cxn>
              <a:cxn ang="0">
                <a:pos x="connsiteX51747" y="connsiteY51747"/>
              </a:cxn>
              <a:cxn ang="0">
                <a:pos x="connsiteX51748" y="connsiteY51748"/>
              </a:cxn>
              <a:cxn ang="0">
                <a:pos x="connsiteX51749" y="connsiteY51749"/>
              </a:cxn>
              <a:cxn ang="0">
                <a:pos x="connsiteX51750" y="connsiteY51750"/>
              </a:cxn>
              <a:cxn ang="0">
                <a:pos x="connsiteX51751" y="connsiteY51751"/>
              </a:cxn>
              <a:cxn ang="0">
                <a:pos x="connsiteX51752" y="connsiteY51752"/>
              </a:cxn>
              <a:cxn ang="0">
                <a:pos x="connsiteX51753" y="connsiteY51753"/>
              </a:cxn>
              <a:cxn ang="0">
                <a:pos x="connsiteX51754" y="connsiteY51754"/>
              </a:cxn>
              <a:cxn ang="0">
                <a:pos x="connsiteX51755" y="connsiteY51755"/>
              </a:cxn>
              <a:cxn ang="0">
                <a:pos x="connsiteX51756" y="connsiteY51756"/>
              </a:cxn>
              <a:cxn ang="0">
                <a:pos x="connsiteX51757" y="connsiteY51757"/>
              </a:cxn>
              <a:cxn ang="0">
                <a:pos x="connsiteX51758" y="connsiteY51758"/>
              </a:cxn>
              <a:cxn ang="0">
                <a:pos x="connsiteX51759" y="connsiteY51759"/>
              </a:cxn>
              <a:cxn ang="0">
                <a:pos x="connsiteX51760" y="connsiteY51760"/>
              </a:cxn>
              <a:cxn ang="0">
                <a:pos x="connsiteX51761" y="connsiteY51761"/>
              </a:cxn>
              <a:cxn ang="0">
                <a:pos x="connsiteX51762" y="connsiteY51762"/>
              </a:cxn>
              <a:cxn ang="0">
                <a:pos x="connsiteX51763" y="connsiteY51763"/>
              </a:cxn>
              <a:cxn ang="0">
                <a:pos x="connsiteX51764" y="connsiteY51764"/>
              </a:cxn>
              <a:cxn ang="0">
                <a:pos x="connsiteX51765" y="connsiteY51765"/>
              </a:cxn>
              <a:cxn ang="0">
                <a:pos x="connsiteX51766" y="connsiteY51766"/>
              </a:cxn>
              <a:cxn ang="0">
                <a:pos x="connsiteX51767" y="connsiteY51767"/>
              </a:cxn>
              <a:cxn ang="0">
                <a:pos x="connsiteX51768" y="connsiteY51768"/>
              </a:cxn>
              <a:cxn ang="0">
                <a:pos x="connsiteX51769" y="connsiteY51769"/>
              </a:cxn>
              <a:cxn ang="0">
                <a:pos x="connsiteX51770" y="connsiteY51770"/>
              </a:cxn>
              <a:cxn ang="0">
                <a:pos x="connsiteX51771" y="connsiteY51771"/>
              </a:cxn>
              <a:cxn ang="0">
                <a:pos x="connsiteX51772" y="connsiteY51772"/>
              </a:cxn>
              <a:cxn ang="0">
                <a:pos x="connsiteX51773" y="connsiteY51773"/>
              </a:cxn>
              <a:cxn ang="0">
                <a:pos x="connsiteX51774" y="connsiteY51774"/>
              </a:cxn>
              <a:cxn ang="0">
                <a:pos x="connsiteX51775" y="connsiteY51775"/>
              </a:cxn>
              <a:cxn ang="0">
                <a:pos x="connsiteX51776" y="connsiteY51776"/>
              </a:cxn>
              <a:cxn ang="0">
                <a:pos x="connsiteX51777" y="connsiteY51777"/>
              </a:cxn>
              <a:cxn ang="0">
                <a:pos x="connsiteX51778" y="connsiteY51778"/>
              </a:cxn>
              <a:cxn ang="0">
                <a:pos x="connsiteX51779" y="connsiteY51779"/>
              </a:cxn>
              <a:cxn ang="0">
                <a:pos x="connsiteX51780" y="connsiteY51780"/>
              </a:cxn>
              <a:cxn ang="0">
                <a:pos x="connsiteX51781" y="connsiteY51781"/>
              </a:cxn>
              <a:cxn ang="0">
                <a:pos x="connsiteX51782" y="connsiteY51782"/>
              </a:cxn>
              <a:cxn ang="0">
                <a:pos x="connsiteX51783" y="connsiteY51783"/>
              </a:cxn>
              <a:cxn ang="0">
                <a:pos x="connsiteX51784" y="connsiteY51784"/>
              </a:cxn>
              <a:cxn ang="0">
                <a:pos x="connsiteX51785" y="connsiteY51785"/>
              </a:cxn>
              <a:cxn ang="0">
                <a:pos x="connsiteX51786" y="connsiteY51786"/>
              </a:cxn>
              <a:cxn ang="0">
                <a:pos x="connsiteX51787" y="connsiteY51787"/>
              </a:cxn>
              <a:cxn ang="0">
                <a:pos x="connsiteX51788" y="connsiteY51788"/>
              </a:cxn>
              <a:cxn ang="0">
                <a:pos x="connsiteX51789" y="connsiteY51789"/>
              </a:cxn>
              <a:cxn ang="0">
                <a:pos x="connsiteX51790" y="connsiteY51790"/>
              </a:cxn>
              <a:cxn ang="0">
                <a:pos x="connsiteX51791" y="connsiteY51791"/>
              </a:cxn>
              <a:cxn ang="0">
                <a:pos x="connsiteX51792" y="connsiteY51792"/>
              </a:cxn>
              <a:cxn ang="0">
                <a:pos x="connsiteX51793" y="connsiteY51793"/>
              </a:cxn>
              <a:cxn ang="0">
                <a:pos x="connsiteX51794" y="connsiteY51794"/>
              </a:cxn>
              <a:cxn ang="0">
                <a:pos x="connsiteX51795" y="connsiteY51795"/>
              </a:cxn>
              <a:cxn ang="0">
                <a:pos x="connsiteX51796" y="connsiteY51796"/>
              </a:cxn>
              <a:cxn ang="0">
                <a:pos x="connsiteX51797" y="connsiteY51797"/>
              </a:cxn>
              <a:cxn ang="0">
                <a:pos x="connsiteX51798" y="connsiteY51798"/>
              </a:cxn>
              <a:cxn ang="0">
                <a:pos x="connsiteX51799" y="connsiteY51799"/>
              </a:cxn>
              <a:cxn ang="0">
                <a:pos x="connsiteX51800" y="connsiteY51800"/>
              </a:cxn>
              <a:cxn ang="0">
                <a:pos x="connsiteX51801" y="connsiteY51801"/>
              </a:cxn>
              <a:cxn ang="0">
                <a:pos x="connsiteX51802" y="connsiteY51802"/>
              </a:cxn>
              <a:cxn ang="0">
                <a:pos x="connsiteX51803" y="connsiteY51803"/>
              </a:cxn>
              <a:cxn ang="0">
                <a:pos x="connsiteX51804" y="connsiteY51804"/>
              </a:cxn>
              <a:cxn ang="0">
                <a:pos x="connsiteX51805" y="connsiteY51805"/>
              </a:cxn>
              <a:cxn ang="0">
                <a:pos x="connsiteX51806" y="connsiteY51806"/>
              </a:cxn>
              <a:cxn ang="0">
                <a:pos x="connsiteX51807" y="connsiteY51807"/>
              </a:cxn>
              <a:cxn ang="0">
                <a:pos x="connsiteX51808" y="connsiteY51808"/>
              </a:cxn>
              <a:cxn ang="0">
                <a:pos x="connsiteX51809" y="connsiteY51809"/>
              </a:cxn>
              <a:cxn ang="0">
                <a:pos x="connsiteX51810" y="connsiteY51810"/>
              </a:cxn>
              <a:cxn ang="0">
                <a:pos x="connsiteX51811" y="connsiteY51811"/>
              </a:cxn>
              <a:cxn ang="0">
                <a:pos x="connsiteX51812" y="connsiteY51812"/>
              </a:cxn>
              <a:cxn ang="0">
                <a:pos x="connsiteX51813" y="connsiteY51813"/>
              </a:cxn>
              <a:cxn ang="0">
                <a:pos x="connsiteX51814" y="connsiteY51814"/>
              </a:cxn>
              <a:cxn ang="0">
                <a:pos x="connsiteX51815" y="connsiteY51815"/>
              </a:cxn>
              <a:cxn ang="0">
                <a:pos x="connsiteX51816" y="connsiteY51816"/>
              </a:cxn>
              <a:cxn ang="0">
                <a:pos x="connsiteX51817" y="connsiteY51817"/>
              </a:cxn>
              <a:cxn ang="0">
                <a:pos x="connsiteX51818" y="connsiteY51818"/>
              </a:cxn>
              <a:cxn ang="0">
                <a:pos x="connsiteX51819" y="connsiteY51819"/>
              </a:cxn>
              <a:cxn ang="0">
                <a:pos x="connsiteX51820" y="connsiteY51820"/>
              </a:cxn>
              <a:cxn ang="0">
                <a:pos x="connsiteX51821" y="connsiteY51821"/>
              </a:cxn>
              <a:cxn ang="0">
                <a:pos x="connsiteX51822" y="connsiteY51822"/>
              </a:cxn>
              <a:cxn ang="0">
                <a:pos x="connsiteX51823" y="connsiteY51823"/>
              </a:cxn>
              <a:cxn ang="0">
                <a:pos x="connsiteX51824" y="connsiteY51824"/>
              </a:cxn>
              <a:cxn ang="0">
                <a:pos x="connsiteX51825" y="connsiteY51825"/>
              </a:cxn>
              <a:cxn ang="0">
                <a:pos x="connsiteX51826" y="connsiteY51826"/>
              </a:cxn>
              <a:cxn ang="0">
                <a:pos x="connsiteX51827" y="connsiteY51827"/>
              </a:cxn>
              <a:cxn ang="0">
                <a:pos x="connsiteX51828" y="connsiteY51828"/>
              </a:cxn>
              <a:cxn ang="0">
                <a:pos x="connsiteX51829" y="connsiteY51829"/>
              </a:cxn>
              <a:cxn ang="0">
                <a:pos x="connsiteX51830" y="connsiteY51830"/>
              </a:cxn>
              <a:cxn ang="0">
                <a:pos x="connsiteX51831" y="connsiteY51831"/>
              </a:cxn>
              <a:cxn ang="0">
                <a:pos x="connsiteX51832" y="connsiteY51832"/>
              </a:cxn>
              <a:cxn ang="0">
                <a:pos x="connsiteX51833" y="connsiteY51833"/>
              </a:cxn>
              <a:cxn ang="0">
                <a:pos x="connsiteX51834" y="connsiteY51834"/>
              </a:cxn>
              <a:cxn ang="0">
                <a:pos x="connsiteX51835" y="connsiteY51835"/>
              </a:cxn>
              <a:cxn ang="0">
                <a:pos x="connsiteX51836" y="connsiteY51836"/>
              </a:cxn>
              <a:cxn ang="0">
                <a:pos x="connsiteX51837" y="connsiteY51837"/>
              </a:cxn>
              <a:cxn ang="0">
                <a:pos x="connsiteX51838" y="connsiteY51838"/>
              </a:cxn>
              <a:cxn ang="0">
                <a:pos x="connsiteX51839" y="connsiteY51839"/>
              </a:cxn>
              <a:cxn ang="0">
                <a:pos x="connsiteX51840" y="connsiteY51840"/>
              </a:cxn>
              <a:cxn ang="0">
                <a:pos x="connsiteX51841" y="connsiteY51841"/>
              </a:cxn>
              <a:cxn ang="0">
                <a:pos x="connsiteX51842" y="connsiteY51842"/>
              </a:cxn>
              <a:cxn ang="0">
                <a:pos x="connsiteX51843" y="connsiteY51843"/>
              </a:cxn>
              <a:cxn ang="0">
                <a:pos x="connsiteX51844" y="connsiteY51844"/>
              </a:cxn>
              <a:cxn ang="0">
                <a:pos x="connsiteX51845" y="connsiteY51845"/>
              </a:cxn>
              <a:cxn ang="0">
                <a:pos x="connsiteX51846" y="connsiteY51846"/>
              </a:cxn>
              <a:cxn ang="0">
                <a:pos x="connsiteX51847" y="connsiteY51847"/>
              </a:cxn>
              <a:cxn ang="0">
                <a:pos x="connsiteX51848" y="connsiteY51848"/>
              </a:cxn>
              <a:cxn ang="0">
                <a:pos x="connsiteX51849" y="connsiteY51849"/>
              </a:cxn>
              <a:cxn ang="0">
                <a:pos x="connsiteX51850" y="connsiteY51850"/>
              </a:cxn>
              <a:cxn ang="0">
                <a:pos x="connsiteX51851" y="connsiteY51851"/>
              </a:cxn>
              <a:cxn ang="0">
                <a:pos x="connsiteX51852" y="connsiteY51852"/>
              </a:cxn>
              <a:cxn ang="0">
                <a:pos x="connsiteX51853" y="connsiteY51853"/>
              </a:cxn>
              <a:cxn ang="0">
                <a:pos x="connsiteX51854" y="connsiteY51854"/>
              </a:cxn>
              <a:cxn ang="0">
                <a:pos x="connsiteX51855" y="connsiteY51855"/>
              </a:cxn>
              <a:cxn ang="0">
                <a:pos x="connsiteX51856" y="connsiteY51856"/>
              </a:cxn>
              <a:cxn ang="0">
                <a:pos x="connsiteX51857" y="connsiteY51857"/>
              </a:cxn>
              <a:cxn ang="0">
                <a:pos x="connsiteX51858" y="connsiteY51858"/>
              </a:cxn>
              <a:cxn ang="0">
                <a:pos x="connsiteX51859" y="connsiteY51859"/>
              </a:cxn>
              <a:cxn ang="0">
                <a:pos x="connsiteX51860" y="connsiteY51860"/>
              </a:cxn>
              <a:cxn ang="0">
                <a:pos x="connsiteX51861" y="connsiteY51861"/>
              </a:cxn>
              <a:cxn ang="0">
                <a:pos x="connsiteX51862" y="connsiteY51862"/>
              </a:cxn>
              <a:cxn ang="0">
                <a:pos x="connsiteX51863" y="connsiteY51863"/>
              </a:cxn>
              <a:cxn ang="0">
                <a:pos x="connsiteX51864" y="connsiteY51864"/>
              </a:cxn>
              <a:cxn ang="0">
                <a:pos x="connsiteX51865" y="connsiteY51865"/>
              </a:cxn>
              <a:cxn ang="0">
                <a:pos x="connsiteX51866" y="connsiteY51866"/>
              </a:cxn>
              <a:cxn ang="0">
                <a:pos x="connsiteX51867" y="connsiteY51867"/>
              </a:cxn>
              <a:cxn ang="0">
                <a:pos x="connsiteX51868" y="connsiteY51868"/>
              </a:cxn>
              <a:cxn ang="0">
                <a:pos x="connsiteX51869" y="connsiteY51869"/>
              </a:cxn>
              <a:cxn ang="0">
                <a:pos x="connsiteX51870" y="connsiteY51870"/>
              </a:cxn>
              <a:cxn ang="0">
                <a:pos x="connsiteX51871" y="connsiteY51871"/>
              </a:cxn>
              <a:cxn ang="0">
                <a:pos x="connsiteX51872" y="connsiteY51872"/>
              </a:cxn>
              <a:cxn ang="0">
                <a:pos x="connsiteX51873" y="connsiteY51873"/>
              </a:cxn>
              <a:cxn ang="0">
                <a:pos x="connsiteX51874" y="connsiteY51874"/>
              </a:cxn>
              <a:cxn ang="0">
                <a:pos x="connsiteX51875" y="connsiteY51875"/>
              </a:cxn>
              <a:cxn ang="0">
                <a:pos x="connsiteX51876" y="connsiteY51876"/>
              </a:cxn>
              <a:cxn ang="0">
                <a:pos x="connsiteX51877" y="connsiteY51877"/>
              </a:cxn>
              <a:cxn ang="0">
                <a:pos x="connsiteX51878" y="connsiteY51878"/>
              </a:cxn>
              <a:cxn ang="0">
                <a:pos x="connsiteX51879" y="connsiteY51879"/>
              </a:cxn>
              <a:cxn ang="0">
                <a:pos x="connsiteX51880" y="connsiteY51880"/>
              </a:cxn>
              <a:cxn ang="0">
                <a:pos x="connsiteX51881" y="connsiteY51881"/>
              </a:cxn>
              <a:cxn ang="0">
                <a:pos x="connsiteX51882" y="connsiteY51882"/>
              </a:cxn>
              <a:cxn ang="0">
                <a:pos x="connsiteX51883" y="connsiteY51883"/>
              </a:cxn>
              <a:cxn ang="0">
                <a:pos x="connsiteX51884" y="connsiteY51884"/>
              </a:cxn>
              <a:cxn ang="0">
                <a:pos x="connsiteX51885" y="connsiteY51885"/>
              </a:cxn>
              <a:cxn ang="0">
                <a:pos x="connsiteX51886" y="connsiteY51886"/>
              </a:cxn>
              <a:cxn ang="0">
                <a:pos x="connsiteX51887" y="connsiteY51887"/>
              </a:cxn>
              <a:cxn ang="0">
                <a:pos x="connsiteX51888" y="connsiteY51888"/>
              </a:cxn>
              <a:cxn ang="0">
                <a:pos x="connsiteX51889" y="connsiteY51889"/>
              </a:cxn>
              <a:cxn ang="0">
                <a:pos x="connsiteX51890" y="connsiteY51890"/>
              </a:cxn>
              <a:cxn ang="0">
                <a:pos x="connsiteX51891" y="connsiteY51891"/>
              </a:cxn>
              <a:cxn ang="0">
                <a:pos x="connsiteX51892" y="connsiteY51892"/>
              </a:cxn>
              <a:cxn ang="0">
                <a:pos x="connsiteX51893" y="connsiteY51893"/>
              </a:cxn>
              <a:cxn ang="0">
                <a:pos x="connsiteX51894" y="connsiteY51894"/>
              </a:cxn>
              <a:cxn ang="0">
                <a:pos x="connsiteX51895" y="connsiteY51895"/>
              </a:cxn>
              <a:cxn ang="0">
                <a:pos x="connsiteX51896" y="connsiteY51896"/>
              </a:cxn>
              <a:cxn ang="0">
                <a:pos x="connsiteX51897" y="connsiteY51897"/>
              </a:cxn>
              <a:cxn ang="0">
                <a:pos x="connsiteX51898" y="connsiteY51898"/>
              </a:cxn>
              <a:cxn ang="0">
                <a:pos x="connsiteX51899" y="connsiteY51899"/>
              </a:cxn>
              <a:cxn ang="0">
                <a:pos x="connsiteX51900" y="connsiteY51900"/>
              </a:cxn>
              <a:cxn ang="0">
                <a:pos x="connsiteX51901" y="connsiteY51901"/>
              </a:cxn>
              <a:cxn ang="0">
                <a:pos x="connsiteX51902" y="connsiteY51902"/>
              </a:cxn>
              <a:cxn ang="0">
                <a:pos x="connsiteX51903" y="connsiteY51903"/>
              </a:cxn>
              <a:cxn ang="0">
                <a:pos x="connsiteX51904" y="connsiteY51904"/>
              </a:cxn>
              <a:cxn ang="0">
                <a:pos x="connsiteX51905" y="connsiteY51905"/>
              </a:cxn>
              <a:cxn ang="0">
                <a:pos x="connsiteX51906" y="connsiteY51906"/>
              </a:cxn>
              <a:cxn ang="0">
                <a:pos x="connsiteX51907" y="connsiteY51907"/>
              </a:cxn>
              <a:cxn ang="0">
                <a:pos x="connsiteX51908" y="connsiteY51908"/>
              </a:cxn>
              <a:cxn ang="0">
                <a:pos x="connsiteX51909" y="connsiteY51909"/>
              </a:cxn>
              <a:cxn ang="0">
                <a:pos x="connsiteX51910" y="connsiteY51910"/>
              </a:cxn>
              <a:cxn ang="0">
                <a:pos x="connsiteX51911" y="connsiteY51911"/>
              </a:cxn>
              <a:cxn ang="0">
                <a:pos x="connsiteX51912" y="connsiteY51912"/>
              </a:cxn>
              <a:cxn ang="0">
                <a:pos x="connsiteX51913" y="connsiteY51913"/>
              </a:cxn>
              <a:cxn ang="0">
                <a:pos x="connsiteX51914" y="connsiteY51914"/>
              </a:cxn>
              <a:cxn ang="0">
                <a:pos x="connsiteX51915" y="connsiteY51915"/>
              </a:cxn>
              <a:cxn ang="0">
                <a:pos x="connsiteX51916" y="connsiteY51916"/>
              </a:cxn>
              <a:cxn ang="0">
                <a:pos x="connsiteX51917" y="connsiteY51917"/>
              </a:cxn>
              <a:cxn ang="0">
                <a:pos x="connsiteX51918" y="connsiteY51918"/>
              </a:cxn>
              <a:cxn ang="0">
                <a:pos x="connsiteX51919" y="connsiteY51919"/>
              </a:cxn>
              <a:cxn ang="0">
                <a:pos x="connsiteX51920" y="connsiteY51920"/>
              </a:cxn>
              <a:cxn ang="0">
                <a:pos x="connsiteX51921" y="connsiteY51921"/>
              </a:cxn>
              <a:cxn ang="0">
                <a:pos x="connsiteX51922" y="connsiteY51922"/>
              </a:cxn>
              <a:cxn ang="0">
                <a:pos x="connsiteX51923" y="connsiteY51923"/>
              </a:cxn>
              <a:cxn ang="0">
                <a:pos x="connsiteX51924" y="connsiteY51924"/>
              </a:cxn>
              <a:cxn ang="0">
                <a:pos x="connsiteX51925" y="connsiteY51925"/>
              </a:cxn>
              <a:cxn ang="0">
                <a:pos x="connsiteX51926" y="connsiteY51926"/>
              </a:cxn>
              <a:cxn ang="0">
                <a:pos x="connsiteX51927" y="connsiteY51927"/>
              </a:cxn>
              <a:cxn ang="0">
                <a:pos x="connsiteX51928" y="connsiteY51928"/>
              </a:cxn>
              <a:cxn ang="0">
                <a:pos x="connsiteX51929" y="connsiteY51929"/>
              </a:cxn>
              <a:cxn ang="0">
                <a:pos x="connsiteX51930" y="connsiteY51930"/>
              </a:cxn>
              <a:cxn ang="0">
                <a:pos x="connsiteX51931" y="connsiteY51931"/>
              </a:cxn>
              <a:cxn ang="0">
                <a:pos x="connsiteX51932" y="connsiteY51932"/>
              </a:cxn>
              <a:cxn ang="0">
                <a:pos x="connsiteX51933" y="connsiteY51933"/>
              </a:cxn>
              <a:cxn ang="0">
                <a:pos x="connsiteX51934" y="connsiteY51934"/>
              </a:cxn>
              <a:cxn ang="0">
                <a:pos x="connsiteX51935" y="connsiteY51935"/>
              </a:cxn>
              <a:cxn ang="0">
                <a:pos x="connsiteX51936" y="connsiteY51936"/>
              </a:cxn>
              <a:cxn ang="0">
                <a:pos x="connsiteX51937" y="connsiteY51937"/>
              </a:cxn>
              <a:cxn ang="0">
                <a:pos x="connsiteX51938" y="connsiteY51938"/>
              </a:cxn>
              <a:cxn ang="0">
                <a:pos x="connsiteX51939" y="connsiteY51939"/>
              </a:cxn>
              <a:cxn ang="0">
                <a:pos x="connsiteX51940" y="connsiteY51940"/>
              </a:cxn>
              <a:cxn ang="0">
                <a:pos x="connsiteX51941" y="connsiteY51941"/>
              </a:cxn>
              <a:cxn ang="0">
                <a:pos x="connsiteX51942" y="connsiteY51942"/>
              </a:cxn>
              <a:cxn ang="0">
                <a:pos x="connsiteX51943" y="connsiteY51943"/>
              </a:cxn>
              <a:cxn ang="0">
                <a:pos x="connsiteX51944" y="connsiteY51944"/>
              </a:cxn>
              <a:cxn ang="0">
                <a:pos x="connsiteX51945" y="connsiteY51945"/>
              </a:cxn>
              <a:cxn ang="0">
                <a:pos x="connsiteX51946" y="connsiteY51946"/>
              </a:cxn>
              <a:cxn ang="0">
                <a:pos x="connsiteX51947" y="connsiteY51947"/>
              </a:cxn>
              <a:cxn ang="0">
                <a:pos x="connsiteX51948" y="connsiteY51948"/>
              </a:cxn>
              <a:cxn ang="0">
                <a:pos x="connsiteX51949" y="connsiteY51949"/>
              </a:cxn>
              <a:cxn ang="0">
                <a:pos x="connsiteX51950" y="connsiteY51950"/>
              </a:cxn>
              <a:cxn ang="0">
                <a:pos x="connsiteX51951" y="connsiteY51951"/>
              </a:cxn>
              <a:cxn ang="0">
                <a:pos x="connsiteX51952" y="connsiteY51952"/>
              </a:cxn>
              <a:cxn ang="0">
                <a:pos x="connsiteX51953" y="connsiteY51953"/>
              </a:cxn>
              <a:cxn ang="0">
                <a:pos x="connsiteX51954" y="connsiteY51954"/>
              </a:cxn>
              <a:cxn ang="0">
                <a:pos x="connsiteX51955" y="connsiteY51955"/>
              </a:cxn>
              <a:cxn ang="0">
                <a:pos x="connsiteX51956" y="connsiteY51956"/>
              </a:cxn>
              <a:cxn ang="0">
                <a:pos x="connsiteX51957" y="connsiteY51957"/>
              </a:cxn>
              <a:cxn ang="0">
                <a:pos x="connsiteX51958" y="connsiteY51958"/>
              </a:cxn>
              <a:cxn ang="0">
                <a:pos x="connsiteX51959" y="connsiteY51959"/>
              </a:cxn>
              <a:cxn ang="0">
                <a:pos x="connsiteX51960" y="connsiteY51960"/>
              </a:cxn>
              <a:cxn ang="0">
                <a:pos x="connsiteX51961" y="connsiteY51961"/>
              </a:cxn>
              <a:cxn ang="0">
                <a:pos x="connsiteX51962" y="connsiteY51962"/>
              </a:cxn>
              <a:cxn ang="0">
                <a:pos x="connsiteX51963" y="connsiteY51963"/>
              </a:cxn>
              <a:cxn ang="0">
                <a:pos x="connsiteX51964" y="connsiteY51964"/>
              </a:cxn>
              <a:cxn ang="0">
                <a:pos x="connsiteX51965" y="connsiteY51965"/>
              </a:cxn>
              <a:cxn ang="0">
                <a:pos x="connsiteX51966" y="connsiteY51966"/>
              </a:cxn>
              <a:cxn ang="0">
                <a:pos x="connsiteX51967" y="connsiteY51967"/>
              </a:cxn>
              <a:cxn ang="0">
                <a:pos x="connsiteX51968" y="connsiteY51968"/>
              </a:cxn>
              <a:cxn ang="0">
                <a:pos x="connsiteX51969" y="connsiteY51969"/>
              </a:cxn>
              <a:cxn ang="0">
                <a:pos x="connsiteX51970" y="connsiteY51970"/>
              </a:cxn>
              <a:cxn ang="0">
                <a:pos x="connsiteX51971" y="connsiteY51971"/>
              </a:cxn>
              <a:cxn ang="0">
                <a:pos x="connsiteX51972" y="connsiteY51972"/>
              </a:cxn>
              <a:cxn ang="0">
                <a:pos x="connsiteX51973" y="connsiteY51973"/>
              </a:cxn>
              <a:cxn ang="0">
                <a:pos x="connsiteX51974" y="connsiteY51974"/>
              </a:cxn>
              <a:cxn ang="0">
                <a:pos x="connsiteX51975" y="connsiteY51975"/>
              </a:cxn>
              <a:cxn ang="0">
                <a:pos x="connsiteX51976" y="connsiteY51976"/>
              </a:cxn>
              <a:cxn ang="0">
                <a:pos x="connsiteX51977" y="connsiteY51977"/>
              </a:cxn>
              <a:cxn ang="0">
                <a:pos x="connsiteX51978" y="connsiteY51978"/>
              </a:cxn>
              <a:cxn ang="0">
                <a:pos x="connsiteX51979" y="connsiteY51979"/>
              </a:cxn>
              <a:cxn ang="0">
                <a:pos x="connsiteX51980" y="connsiteY51980"/>
              </a:cxn>
              <a:cxn ang="0">
                <a:pos x="connsiteX51981" y="connsiteY51981"/>
              </a:cxn>
              <a:cxn ang="0">
                <a:pos x="connsiteX51982" y="connsiteY51982"/>
              </a:cxn>
              <a:cxn ang="0">
                <a:pos x="connsiteX51983" y="connsiteY51983"/>
              </a:cxn>
              <a:cxn ang="0">
                <a:pos x="connsiteX51984" y="connsiteY51984"/>
              </a:cxn>
              <a:cxn ang="0">
                <a:pos x="connsiteX51985" y="connsiteY51985"/>
              </a:cxn>
              <a:cxn ang="0">
                <a:pos x="connsiteX51986" y="connsiteY51986"/>
              </a:cxn>
              <a:cxn ang="0">
                <a:pos x="connsiteX51987" y="connsiteY51987"/>
              </a:cxn>
              <a:cxn ang="0">
                <a:pos x="connsiteX51988" y="connsiteY51988"/>
              </a:cxn>
              <a:cxn ang="0">
                <a:pos x="connsiteX51989" y="connsiteY51989"/>
              </a:cxn>
              <a:cxn ang="0">
                <a:pos x="connsiteX51990" y="connsiteY51990"/>
              </a:cxn>
              <a:cxn ang="0">
                <a:pos x="connsiteX51991" y="connsiteY51991"/>
              </a:cxn>
              <a:cxn ang="0">
                <a:pos x="connsiteX51992" y="connsiteY51992"/>
              </a:cxn>
              <a:cxn ang="0">
                <a:pos x="connsiteX51993" y="connsiteY51993"/>
              </a:cxn>
              <a:cxn ang="0">
                <a:pos x="connsiteX51994" y="connsiteY51994"/>
              </a:cxn>
              <a:cxn ang="0">
                <a:pos x="connsiteX51995" y="connsiteY51995"/>
              </a:cxn>
              <a:cxn ang="0">
                <a:pos x="connsiteX51996" y="connsiteY51996"/>
              </a:cxn>
              <a:cxn ang="0">
                <a:pos x="connsiteX51997" y="connsiteY51997"/>
              </a:cxn>
              <a:cxn ang="0">
                <a:pos x="connsiteX51998" y="connsiteY51998"/>
              </a:cxn>
              <a:cxn ang="0">
                <a:pos x="connsiteX51999" y="connsiteY51999"/>
              </a:cxn>
              <a:cxn ang="0">
                <a:pos x="connsiteX52000" y="connsiteY52000"/>
              </a:cxn>
              <a:cxn ang="0">
                <a:pos x="connsiteX52001" y="connsiteY52001"/>
              </a:cxn>
              <a:cxn ang="0">
                <a:pos x="connsiteX52002" y="connsiteY52002"/>
              </a:cxn>
              <a:cxn ang="0">
                <a:pos x="connsiteX52003" y="connsiteY52003"/>
              </a:cxn>
              <a:cxn ang="0">
                <a:pos x="connsiteX52004" y="connsiteY52004"/>
              </a:cxn>
              <a:cxn ang="0">
                <a:pos x="connsiteX52005" y="connsiteY52005"/>
              </a:cxn>
              <a:cxn ang="0">
                <a:pos x="connsiteX52006" y="connsiteY52006"/>
              </a:cxn>
              <a:cxn ang="0">
                <a:pos x="connsiteX52007" y="connsiteY52007"/>
              </a:cxn>
              <a:cxn ang="0">
                <a:pos x="connsiteX52008" y="connsiteY52008"/>
              </a:cxn>
              <a:cxn ang="0">
                <a:pos x="connsiteX52009" y="connsiteY52009"/>
              </a:cxn>
              <a:cxn ang="0">
                <a:pos x="connsiteX52010" y="connsiteY52010"/>
              </a:cxn>
              <a:cxn ang="0">
                <a:pos x="connsiteX52011" y="connsiteY52011"/>
              </a:cxn>
              <a:cxn ang="0">
                <a:pos x="connsiteX52012" y="connsiteY52012"/>
              </a:cxn>
              <a:cxn ang="0">
                <a:pos x="connsiteX52013" y="connsiteY52013"/>
              </a:cxn>
              <a:cxn ang="0">
                <a:pos x="connsiteX52014" y="connsiteY52014"/>
              </a:cxn>
              <a:cxn ang="0">
                <a:pos x="connsiteX52015" y="connsiteY52015"/>
              </a:cxn>
              <a:cxn ang="0">
                <a:pos x="connsiteX52016" y="connsiteY52016"/>
              </a:cxn>
              <a:cxn ang="0">
                <a:pos x="connsiteX52017" y="connsiteY52017"/>
              </a:cxn>
              <a:cxn ang="0">
                <a:pos x="connsiteX52018" y="connsiteY52018"/>
              </a:cxn>
              <a:cxn ang="0">
                <a:pos x="connsiteX52019" y="connsiteY52019"/>
              </a:cxn>
              <a:cxn ang="0">
                <a:pos x="connsiteX52020" y="connsiteY52020"/>
              </a:cxn>
              <a:cxn ang="0">
                <a:pos x="connsiteX52021" y="connsiteY52021"/>
              </a:cxn>
              <a:cxn ang="0">
                <a:pos x="connsiteX52022" y="connsiteY52022"/>
              </a:cxn>
              <a:cxn ang="0">
                <a:pos x="connsiteX52023" y="connsiteY52023"/>
              </a:cxn>
              <a:cxn ang="0">
                <a:pos x="connsiteX52024" y="connsiteY52024"/>
              </a:cxn>
              <a:cxn ang="0">
                <a:pos x="connsiteX52025" y="connsiteY52025"/>
              </a:cxn>
              <a:cxn ang="0">
                <a:pos x="connsiteX52026" y="connsiteY52026"/>
              </a:cxn>
              <a:cxn ang="0">
                <a:pos x="connsiteX52027" y="connsiteY52027"/>
              </a:cxn>
              <a:cxn ang="0">
                <a:pos x="connsiteX52028" y="connsiteY52028"/>
              </a:cxn>
              <a:cxn ang="0">
                <a:pos x="connsiteX52029" y="connsiteY52029"/>
              </a:cxn>
              <a:cxn ang="0">
                <a:pos x="connsiteX52030" y="connsiteY52030"/>
              </a:cxn>
              <a:cxn ang="0">
                <a:pos x="connsiteX52031" y="connsiteY52031"/>
              </a:cxn>
              <a:cxn ang="0">
                <a:pos x="connsiteX52032" y="connsiteY52032"/>
              </a:cxn>
              <a:cxn ang="0">
                <a:pos x="connsiteX52033" y="connsiteY52033"/>
              </a:cxn>
              <a:cxn ang="0">
                <a:pos x="connsiteX52034" y="connsiteY52034"/>
              </a:cxn>
              <a:cxn ang="0">
                <a:pos x="connsiteX52035" y="connsiteY52035"/>
              </a:cxn>
              <a:cxn ang="0">
                <a:pos x="connsiteX52036" y="connsiteY52036"/>
              </a:cxn>
              <a:cxn ang="0">
                <a:pos x="connsiteX52037" y="connsiteY52037"/>
              </a:cxn>
              <a:cxn ang="0">
                <a:pos x="connsiteX52038" y="connsiteY52038"/>
              </a:cxn>
              <a:cxn ang="0">
                <a:pos x="connsiteX52039" y="connsiteY52039"/>
              </a:cxn>
              <a:cxn ang="0">
                <a:pos x="connsiteX52040" y="connsiteY52040"/>
              </a:cxn>
              <a:cxn ang="0">
                <a:pos x="connsiteX52041" y="connsiteY52041"/>
              </a:cxn>
              <a:cxn ang="0">
                <a:pos x="connsiteX52042" y="connsiteY52042"/>
              </a:cxn>
              <a:cxn ang="0">
                <a:pos x="connsiteX52043" y="connsiteY52043"/>
              </a:cxn>
              <a:cxn ang="0">
                <a:pos x="connsiteX52044" y="connsiteY52044"/>
              </a:cxn>
              <a:cxn ang="0">
                <a:pos x="connsiteX52045" y="connsiteY52045"/>
              </a:cxn>
              <a:cxn ang="0">
                <a:pos x="connsiteX52046" y="connsiteY52046"/>
              </a:cxn>
              <a:cxn ang="0">
                <a:pos x="connsiteX52047" y="connsiteY52047"/>
              </a:cxn>
              <a:cxn ang="0">
                <a:pos x="connsiteX52048" y="connsiteY52048"/>
              </a:cxn>
              <a:cxn ang="0">
                <a:pos x="connsiteX52049" y="connsiteY52049"/>
              </a:cxn>
              <a:cxn ang="0">
                <a:pos x="connsiteX52050" y="connsiteY52050"/>
              </a:cxn>
              <a:cxn ang="0">
                <a:pos x="connsiteX52051" y="connsiteY52051"/>
              </a:cxn>
              <a:cxn ang="0">
                <a:pos x="connsiteX52052" y="connsiteY52052"/>
              </a:cxn>
              <a:cxn ang="0">
                <a:pos x="connsiteX52053" y="connsiteY52053"/>
              </a:cxn>
              <a:cxn ang="0">
                <a:pos x="connsiteX52054" y="connsiteY52054"/>
              </a:cxn>
              <a:cxn ang="0">
                <a:pos x="connsiteX52055" y="connsiteY52055"/>
              </a:cxn>
              <a:cxn ang="0">
                <a:pos x="connsiteX52056" y="connsiteY52056"/>
              </a:cxn>
              <a:cxn ang="0">
                <a:pos x="connsiteX52057" y="connsiteY52057"/>
              </a:cxn>
              <a:cxn ang="0">
                <a:pos x="connsiteX52058" y="connsiteY52058"/>
              </a:cxn>
              <a:cxn ang="0">
                <a:pos x="connsiteX52059" y="connsiteY52059"/>
              </a:cxn>
              <a:cxn ang="0">
                <a:pos x="connsiteX52060" y="connsiteY52060"/>
              </a:cxn>
              <a:cxn ang="0">
                <a:pos x="connsiteX52061" y="connsiteY52061"/>
              </a:cxn>
              <a:cxn ang="0">
                <a:pos x="connsiteX52062" y="connsiteY52062"/>
              </a:cxn>
              <a:cxn ang="0">
                <a:pos x="connsiteX52063" y="connsiteY52063"/>
              </a:cxn>
              <a:cxn ang="0">
                <a:pos x="connsiteX52064" y="connsiteY52064"/>
              </a:cxn>
              <a:cxn ang="0">
                <a:pos x="connsiteX52065" y="connsiteY52065"/>
              </a:cxn>
              <a:cxn ang="0">
                <a:pos x="connsiteX52066" y="connsiteY52066"/>
              </a:cxn>
              <a:cxn ang="0">
                <a:pos x="connsiteX52067" y="connsiteY52067"/>
              </a:cxn>
              <a:cxn ang="0">
                <a:pos x="connsiteX52068" y="connsiteY52068"/>
              </a:cxn>
              <a:cxn ang="0">
                <a:pos x="connsiteX52069" y="connsiteY52069"/>
              </a:cxn>
              <a:cxn ang="0">
                <a:pos x="connsiteX52070" y="connsiteY52070"/>
              </a:cxn>
              <a:cxn ang="0">
                <a:pos x="connsiteX52071" y="connsiteY52071"/>
              </a:cxn>
              <a:cxn ang="0">
                <a:pos x="connsiteX52072" y="connsiteY52072"/>
              </a:cxn>
              <a:cxn ang="0">
                <a:pos x="connsiteX52073" y="connsiteY52073"/>
              </a:cxn>
              <a:cxn ang="0">
                <a:pos x="connsiteX52074" y="connsiteY52074"/>
              </a:cxn>
              <a:cxn ang="0">
                <a:pos x="connsiteX52075" y="connsiteY52075"/>
              </a:cxn>
              <a:cxn ang="0">
                <a:pos x="connsiteX52076" y="connsiteY52076"/>
              </a:cxn>
              <a:cxn ang="0">
                <a:pos x="connsiteX52077" y="connsiteY52077"/>
              </a:cxn>
              <a:cxn ang="0">
                <a:pos x="connsiteX52078" y="connsiteY52078"/>
              </a:cxn>
              <a:cxn ang="0">
                <a:pos x="connsiteX52079" y="connsiteY52079"/>
              </a:cxn>
              <a:cxn ang="0">
                <a:pos x="connsiteX52080" y="connsiteY52080"/>
              </a:cxn>
              <a:cxn ang="0">
                <a:pos x="connsiteX52081" y="connsiteY52081"/>
              </a:cxn>
              <a:cxn ang="0">
                <a:pos x="connsiteX52082" y="connsiteY52082"/>
              </a:cxn>
              <a:cxn ang="0">
                <a:pos x="connsiteX52083" y="connsiteY52083"/>
              </a:cxn>
              <a:cxn ang="0">
                <a:pos x="connsiteX52084" y="connsiteY52084"/>
              </a:cxn>
              <a:cxn ang="0">
                <a:pos x="connsiteX52085" y="connsiteY52085"/>
              </a:cxn>
              <a:cxn ang="0">
                <a:pos x="connsiteX52086" y="connsiteY52086"/>
              </a:cxn>
              <a:cxn ang="0">
                <a:pos x="connsiteX52087" y="connsiteY52087"/>
              </a:cxn>
              <a:cxn ang="0">
                <a:pos x="connsiteX52088" y="connsiteY52088"/>
              </a:cxn>
              <a:cxn ang="0">
                <a:pos x="connsiteX52089" y="connsiteY52089"/>
              </a:cxn>
              <a:cxn ang="0">
                <a:pos x="connsiteX52090" y="connsiteY52090"/>
              </a:cxn>
              <a:cxn ang="0">
                <a:pos x="connsiteX52091" y="connsiteY52091"/>
              </a:cxn>
              <a:cxn ang="0">
                <a:pos x="connsiteX52092" y="connsiteY52092"/>
              </a:cxn>
              <a:cxn ang="0">
                <a:pos x="connsiteX52093" y="connsiteY52093"/>
              </a:cxn>
              <a:cxn ang="0">
                <a:pos x="connsiteX52094" y="connsiteY52094"/>
              </a:cxn>
              <a:cxn ang="0">
                <a:pos x="connsiteX52095" y="connsiteY52095"/>
              </a:cxn>
              <a:cxn ang="0">
                <a:pos x="connsiteX52096" y="connsiteY52096"/>
              </a:cxn>
              <a:cxn ang="0">
                <a:pos x="connsiteX52097" y="connsiteY52097"/>
              </a:cxn>
              <a:cxn ang="0">
                <a:pos x="connsiteX52098" y="connsiteY52098"/>
              </a:cxn>
              <a:cxn ang="0">
                <a:pos x="connsiteX52099" y="connsiteY52099"/>
              </a:cxn>
              <a:cxn ang="0">
                <a:pos x="connsiteX52100" y="connsiteY52100"/>
              </a:cxn>
              <a:cxn ang="0">
                <a:pos x="connsiteX52101" y="connsiteY52101"/>
              </a:cxn>
              <a:cxn ang="0">
                <a:pos x="connsiteX52102" y="connsiteY52102"/>
              </a:cxn>
              <a:cxn ang="0">
                <a:pos x="connsiteX52103" y="connsiteY52103"/>
              </a:cxn>
              <a:cxn ang="0">
                <a:pos x="connsiteX52104" y="connsiteY52104"/>
              </a:cxn>
              <a:cxn ang="0">
                <a:pos x="connsiteX52105" y="connsiteY52105"/>
              </a:cxn>
              <a:cxn ang="0">
                <a:pos x="connsiteX52106" y="connsiteY52106"/>
              </a:cxn>
              <a:cxn ang="0">
                <a:pos x="connsiteX52107" y="connsiteY52107"/>
              </a:cxn>
              <a:cxn ang="0">
                <a:pos x="connsiteX52108" y="connsiteY52108"/>
              </a:cxn>
              <a:cxn ang="0">
                <a:pos x="connsiteX52109" y="connsiteY52109"/>
              </a:cxn>
              <a:cxn ang="0">
                <a:pos x="connsiteX52110" y="connsiteY52110"/>
              </a:cxn>
              <a:cxn ang="0">
                <a:pos x="connsiteX52111" y="connsiteY52111"/>
              </a:cxn>
              <a:cxn ang="0">
                <a:pos x="connsiteX52112" y="connsiteY52112"/>
              </a:cxn>
              <a:cxn ang="0">
                <a:pos x="connsiteX52113" y="connsiteY52113"/>
              </a:cxn>
              <a:cxn ang="0">
                <a:pos x="connsiteX52114" y="connsiteY52114"/>
              </a:cxn>
              <a:cxn ang="0">
                <a:pos x="connsiteX52115" y="connsiteY52115"/>
              </a:cxn>
              <a:cxn ang="0">
                <a:pos x="connsiteX52116" y="connsiteY52116"/>
              </a:cxn>
              <a:cxn ang="0">
                <a:pos x="connsiteX52117" y="connsiteY52117"/>
              </a:cxn>
              <a:cxn ang="0">
                <a:pos x="connsiteX52118" y="connsiteY52118"/>
              </a:cxn>
              <a:cxn ang="0">
                <a:pos x="connsiteX52119" y="connsiteY52119"/>
              </a:cxn>
              <a:cxn ang="0">
                <a:pos x="connsiteX52120" y="connsiteY52120"/>
              </a:cxn>
              <a:cxn ang="0">
                <a:pos x="connsiteX52121" y="connsiteY52121"/>
              </a:cxn>
              <a:cxn ang="0">
                <a:pos x="connsiteX52122" y="connsiteY52122"/>
              </a:cxn>
              <a:cxn ang="0">
                <a:pos x="connsiteX52123" y="connsiteY52123"/>
              </a:cxn>
              <a:cxn ang="0">
                <a:pos x="connsiteX52124" y="connsiteY52124"/>
              </a:cxn>
              <a:cxn ang="0">
                <a:pos x="connsiteX52125" y="connsiteY52125"/>
              </a:cxn>
              <a:cxn ang="0">
                <a:pos x="connsiteX52126" y="connsiteY52126"/>
              </a:cxn>
              <a:cxn ang="0">
                <a:pos x="connsiteX52127" y="connsiteY52127"/>
              </a:cxn>
              <a:cxn ang="0">
                <a:pos x="connsiteX52128" y="connsiteY52128"/>
              </a:cxn>
              <a:cxn ang="0">
                <a:pos x="connsiteX52129" y="connsiteY52129"/>
              </a:cxn>
              <a:cxn ang="0">
                <a:pos x="connsiteX52130" y="connsiteY52130"/>
              </a:cxn>
              <a:cxn ang="0">
                <a:pos x="connsiteX52131" y="connsiteY52131"/>
              </a:cxn>
              <a:cxn ang="0">
                <a:pos x="connsiteX52132" y="connsiteY52132"/>
              </a:cxn>
              <a:cxn ang="0">
                <a:pos x="connsiteX52133" y="connsiteY52133"/>
              </a:cxn>
              <a:cxn ang="0">
                <a:pos x="connsiteX52134" y="connsiteY52134"/>
              </a:cxn>
              <a:cxn ang="0">
                <a:pos x="connsiteX52135" y="connsiteY52135"/>
              </a:cxn>
              <a:cxn ang="0">
                <a:pos x="connsiteX52136" y="connsiteY52136"/>
              </a:cxn>
              <a:cxn ang="0">
                <a:pos x="connsiteX52137" y="connsiteY52137"/>
              </a:cxn>
              <a:cxn ang="0">
                <a:pos x="connsiteX52138" y="connsiteY52138"/>
              </a:cxn>
              <a:cxn ang="0">
                <a:pos x="connsiteX52139" y="connsiteY52139"/>
              </a:cxn>
              <a:cxn ang="0">
                <a:pos x="connsiteX52140" y="connsiteY52140"/>
              </a:cxn>
              <a:cxn ang="0">
                <a:pos x="connsiteX52141" y="connsiteY52141"/>
              </a:cxn>
              <a:cxn ang="0">
                <a:pos x="connsiteX52142" y="connsiteY52142"/>
              </a:cxn>
              <a:cxn ang="0">
                <a:pos x="connsiteX52143" y="connsiteY52143"/>
              </a:cxn>
              <a:cxn ang="0">
                <a:pos x="connsiteX52144" y="connsiteY52144"/>
              </a:cxn>
              <a:cxn ang="0">
                <a:pos x="connsiteX52145" y="connsiteY52145"/>
              </a:cxn>
              <a:cxn ang="0">
                <a:pos x="connsiteX52146" y="connsiteY52146"/>
              </a:cxn>
              <a:cxn ang="0">
                <a:pos x="connsiteX52147" y="connsiteY52147"/>
              </a:cxn>
              <a:cxn ang="0">
                <a:pos x="connsiteX52148" y="connsiteY52148"/>
              </a:cxn>
              <a:cxn ang="0">
                <a:pos x="connsiteX52149" y="connsiteY52149"/>
              </a:cxn>
              <a:cxn ang="0">
                <a:pos x="connsiteX52150" y="connsiteY52150"/>
              </a:cxn>
              <a:cxn ang="0">
                <a:pos x="connsiteX52151" y="connsiteY52151"/>
              </a:cxn>
              <a:cxn ang="0">
                <a:pos x="connsiteX52152" y="connsiteY52152"/>
              </a:cxn>
              <a:cxn ang="0">
                <a:pos x="connsiteX52153" y="connsiteY52153"/>
              </a:cxn>
              <a:cxn ang="0">
                <a:pos x="connsiteX52154" y="connsiteY52154"/>
              </a:cxn>
              <a:cxn ang="0">
                <a:pos x="connsiteX52155" y="connsiteY52155"/>
              </a:cxn>
              <a:cxn ang="0">
                <a:pos x="connsiteX52156" y="connsiteY52156"/>
              </a:cxn>
              <a:cxn ang="0">
                <a:pos x="connsiteX52157" y="connsiteY52157"/>
              </a:cxn>
              <a:cxn ang="0">
                <a:pos x="connsiteX52158" y="connsiteY52158"/>
              </a:cxn>
              <a:cxn ang="0">
                <a:pos x="connsiteX52159" y="connsiteY52159"/>
              </a:cxn>
              <a:cxn ang="0">
                <a:pos x="connsiteX52160" y="connsiteY52160"/>
              </a:cxn>
              <a:cxn ang="0">
                <a:pos x="connsiteX52161" y="connsiteY52161"/>
              </a:cxn>
              <a:cxn ang="0">
                <a:pos x="connsiteX52162" y="connsiteY52162"/>
              </a:cxn>
              <a:cxn ang="0">
                <a:pos x="connsiteX52163" y="connsiteY52163"/>
              </a:cxn>
              <a:cxn ang="0">
                <a:pos x="connsiteX52164" y="connsiteY52164"/>
              </a:cxn>
              <a:cxn ang="0">
                <a:pos x="connsiteX52165" y="connsiteY52165"/>
              </a:cxn>
              <a:cxn ang="0">
                <a:pos x="connsiteX52166" y="connsiteY52166"/>
              </a:cxn>
              <a:cxn ang="0">
                <a:pos x="connsiteX52167" y="connsiteY52167"/>
              </a:cxn>
              <a:cxn ang="0">
                <a:pos x="connsiteX52168" y="connsiteY52168"/>
              </a:cxn>
              <a:cxn ang="0">
                <a:pos x="connsiteX52169" y="connsiteY52169"/>
              </a:cxn>
              <a:cxn ang="0">
                <a:pos x="connsiteX52170" y="connsiteY52170"/>
              </a:cxn>
              <a:cxn ang="0">
                <a:pos x="connsiteX52171" y="connsiteY52171"/>
              </a:cxn>
              <a:cxn ang="0">
                <a:pos x="connsiteX52172" y="connsiteY52172"/>
              </a:cxn>
              <a:cxn ang="0">
                <a:pos x="connsiteX52173" y="connsiteY52173"/>
              </a:cxn>
              <a:cxn ang="0">
                <a:pos x="connsiteX52174" y="connsiteY52174"/>
              </a:cxn>
              <a:cxn ang="0">
                <a:pos x="connsiteX52175" y="connsiteY52175"/>
              </a:cxn>
              <a:cxn ang="0">
                <a:pos x="connsiteX52176" y="connsiteY52176"/>
              </a:cxn>
              <a:cxn ang="0">
                <a:pos x="connsiteX52177" y="connsiteY52177"/>
              </a:cxn>
              <a:cxn ang="0">
                <a:pos x="connsiteX52178" y="connsiteY52178"/>
              </a:cxn>
              <a:cxn ang="0">
                <a:pos x="connsiteX52179" y="connsiteY52179"/>
              </a:cxn>
              <a:cxn ang="0">
                <a:pos x="connsiteX52180" y="connsiteY52180"/>
              </a:cxn>
              <a:cxn ang="0">
                <a:pos x="connsiteX52181" y="connsiteY52181"/>
              </a:cxn>
              <a:cxn ang="0">
                <a:pos x="connsiteX52182" y="connsiteY52182"/>
              </a:cxn>
              <a:cxn ang="0">
                <a:pos x="connsiteX52183" y="connsiteY52183"/>
              </a:cxn>
              <a:cxn ang="0">
                <a:pos x="connsiteX52184" y="connsiteY52184"/>
              </a:cxn>
              <a:cxn ang="0">
                <a:pos x="connsiteX52185" y="connsiteY52185"/>
              </a:cxn>
              <a:cxn ang="0">
                <a:pos x="connsiteX52186" y="connsiteY52186"/>
              </a:cxn>
              <a:cxn ang="0">
                <a:pos x="connsiteX52187" y="connsiteY52187"/>
              </a:cxn>
              <a:cxn ang="0">
                <a:pos x="connsiteX52188" y="connsiteY52188"/>
              </a:cxn>
              <a:cxn ang="0">
                <a:pos x="connsiteX52189" y="connsiteY52189"/>
              </a:cxn>
              <a:cxn ang="0">
                <a:pos x="connsiteX52190" y="connsiteY52190"/>
              </a:cxn>
              <a:cxn ang="0">
                <a:pos x="connsiteX52191" y="connsiteY52191"/>
              </a:cxn>
              <a:cxn ang="0">
                <a:pos x="connsiteX52192" y="connsiteY52192"/>
              </a:cxn>
              <a:cxn ang="0">
                <a:pos x="connsiteX52193" y="connsiteY52193"/>
              </a:cxn>
              <a:cxn ang="0">
                <a:pos x="connsiteX52194" y="connsiteY52194"/>
              </a:cxn>
              <a:cxn ang="0">
                <a:pos x="connsiteX52195" y="connsiteY52195"/>
              </a:cxn>
              <a:cxn ang="0">
                <a:pos x="connsiteX52196" y="connsiteY52196"/>
              </a:cxn>
              <a:cxn ang="0">
                <a:pos x="connsiteX52197" y="connsiteY52197"/>
              </a:cxn>
              <a:cxn ang="0">
                <a:pos x="connsiteX52198" y="connsiteY52198"/>
              </a:cxn>
              <a:cxn ang="0">
                <a:pos x="connsiteX52199" y="connsiteY52199"/>
              </a:cxn>
              <a:cxn ang="0">
                <a:pos x="connsiteX52200" y="connsiteY52200"/>
              </a:cxn>
              <a:cxn ang="0">
                <a:pos x="connsiteX52201" y="connsiteY52201"/>
              </a:cxn>
              <a:cxn ang="0">
                <a:pos x="connsiteX52202" y="connsiteY52202"/>
              </a:cxn>
              <a:cxn ang="0">
                <a:pos x="connsiteX52203" y="connsiteY52203"/>
              </a:cxn>
              <a:cxn ang="0">
                <a:pos x="connsiteX52204" y="connsiteY52204"/>
              </a:cxn>
              <a:cxn ang="0">
                <a:pos x="connsiteX52205" y="connsiteY52205"/>
              </a:cxn>
              <a:cxn ang="0">
                <a:pos x="connsiteX52206" y="connsiteY52206"/>
              </a:cxn>
              <a:cxn ang="0">
                <a:pos x="connsiteX52207" y="connsiteY52207"/>
              </a:cxn>
              <a:cxn ang="0">
                <a:pos x="connsiteX52208" y="connsiteY52208"/>
              </a:cxn>
              <a:cxn ang="0">
                <a:pos x="connsiteX52209" y="connsiteY52209"/>
              </a:cxn>
              <a:cxn ang="0">
                <a:pos x="connsiteX52210" y="connsiteY52210"/>
              </a:cxn>
              <a:cxn ang="0">
                <a:pos x="connsiteX52211" y="connsiteY52211"/>
              </a:cxn>
              <a:cxn ang="0">
                <a:pos x="connsiteX52212" y="connsiteY52212"/>
              </a:cxn>
              <a:cxn ang="0">
                <a:pos x="connsiteX52213" y="connsiteY52213"/>
              </a:cxn>
              <a:cxn ang="0">
                <a:pos x="connsiteX52214" y="connsiteY52214"/>
              </a:cxn>
              <a:cxn ang="0">
                <a:pos x="connsiteX52215" y="connsiteY52215"/>
              </a:cxn>
              <a:cxn ang="0">
                <a:pos x="connsiteX52216" y="connsiteY52216"/>
              </a:cxn>
              <a:cxn ang="0">
                <a:pos x="connsiteX52217" y="connsiteY52217"/>
              </a:cxn>
              <a:cxn ang="0">
                <a:pos x="connsiteX52218" y="connsiteY52218"/>
              </a:cxn>
              <a:cxn ang="0">
                <a:pos x="connsiteX52219" y="connsiteY52219"/>
              </a:cxn>
              <a:cxn ang="0">
                <a:pos x="connsiteX52220" y="connsiteY52220"/>
              </a:cxn>
              <a:cxn ang="0">
                <a:pos x="connsiteX52221" y="connsiteY52221"/>
              </a:cxn>
              <a:cxn ang="0">
                <a:pos x="connsiteX52222" y="connsiteY52222"/>
              </a:cxn>
              <a:cxn ang="0">
                <a:pos x="connsiteX52223" y="connsiteY52223"/>
              </a:cxn>
              <a:cxn ang="0">
                <a:pos x="connsiteX52224" y="connsiteY52224"/>
              </a:cxn>
              <a:cxn ang="0">
                <a:pos x="connsiteX52225" y="connsiteY52225"/>
              </a:cxn>
              <a:cxn ang="0">
                <a:pos x="connsiteX52226" y="connsiteY52226"/>
              </a:cxn>
              <a:cxn ang="0">
                <a:pos x="connsiteX52227" y="connsiteY52227"/>
              </a:cxn>
              <a:cxn ang="0">
                <a:pos x="connsiteX52228" y="connsiteY52228"/>
              </a:cxn>
              <a:cxn ang="0">
                <a:pos x="connsiteX52229" y="connsiteY52229"/>
              </a:cxn>
              <a:cxn ang="0">
                <a:pos x="connsiteX52230" y="connsiteY52230"/>
              </a:cxn>
              <a:cxn ang="0">
                <a:pos x="connsiteX52231" y="connsiteY52231"/>
              </a:cxn>
              <a:cxn ang="0">
                <a:pos x="connsiteX52232" y="connsiteY52232"/>
              </a:cxn>
              <a:cxn ang="0">
                <a:pos x="connsiteX52233" y="connsiteY52233"/>
              </a:cxn>
              <a:cxn ang="0">
                <a:pos x="connsiteX52234" y="connsiteY52234"/>
              </a:cxn>
              <a:cxn ang="0">
                <a:pos x="connsiteX52235" y="connsiteY52235"/>
              </a:cxn>
              <a:cxn ang="0">
                <a:pos x="connsiteX52236" y="connsiteY52236"/>
              </a:cxn>
              <a:cxn ang="0">
                <a:pos x="connsiteX52237" y="connsiteY52237"/>
              </a:cxn>
              <a:cxn ang="0">
                <a:pos x="connsiteX52238" y="connsiteY52238"/>
              </a:cxn>
              <a:cxn ang="0">
                <a:pos x="connsiteX52239" y="connsiteY52239"/>
              </a:cxn>
              <a:cxn ang="0">
                <a:pos x="connsiteX52240" y="connsiteY52240"/>
              </a:cxn>
              <a:cxn ang="0">
                <a:pos x="connsiteX52241" y="connsiteY52241"/>
              </a:cxn>
              <a:cxn ang="0">
                <a:pos x="connsiteX52242" y="connsiteY52242"/>
              </a:cxn>
              <a:cxn ang="0">
                <a:pos x="connsiteX52243" y="connsiteY52243"/>
              </a:cxn>
              <a:cxn ang="0">
                <a:pos x="connsiteX52244" y="connsiteY52244"/>
              </a:cxn>
              <a:cxn ang="0">
                <a:pos x="connsiteX52245" y="connsiteY52245"/>
              </a:cxn>
              <a:cxn ang="0">
                <a:pos x="connsiteX52246" y="connsiteY52246"/>
              </a:cxn>
              <a:cxn ang="0">
                <a:pos x="connsiteX52247" y="connsiteY52247"/>
              </a:cxn>
              <a:cxn ang="0">
                <a:pos x="connsiteX52248" y="connsiteY52248"/>
              </a:cxn>
              <a:cxn ang="0">
                <a:pos x="connsiteX52249" y="connsiteY52249"/>
              </a:cxn>
              <a:cxn ang="0">
                <a:pos x="connsiteX52250" y="connsiteY52250"/>
              </a:cxn>
              <a:cxn ang="0">
                <a:pos x="connsiteX52251" y="connsiteY52251"/>
              </a:cxn>
              <a:cxn ang="0">
                <a:pos x="connsiteX52252" y="connsiteY52252"/>
              </a:cxn>
              <a:cxn ang="0">
                <a:pos x="connsiteX52253" y="connsiteY52253"/>
              </a:cxn>
              <a:cxn ang="0">
                <a:pos x="connsiteX52254" y="connsiteY52254"/>
              </a:cxn>
              <a:cxn ang="0">
                <a:pos x="connsiteX52255" y="connsiteY52255"/>
              </a:cxn>
              <a:cxn ang="0">
                <a:pos x="connsiteX52256" y="connsiteY52256"/>
              </a:cxn>
              <a:cxn ang="0">
                <a:pos x="connsiteX52257" y="connsiteY52257"/>
              </a:cxn>
              <a:cxn ang="0">
                <a:pos x="connsiteX52258" y="connsiteY52258"/>
              </a:cxn>
              <a:cxn ang="0">
                <a:pos x="connsiteX52259" y="connsiteY52259"/>
              </a:cxn>
              <a:cxn ang="0">
                <a:pos x="connsiteX52260" y="connsiteY52260"/>
              </a:cxn>
              <a:cxn ang="0">
                <a:pos x="connsiteX52261" y="connsiteY52261"/>
              </a:cxn>
              <a:cxn ang="0">
                <a:pos x="connsiteX52262" y="connsiteY52262"/>
              </a:cxn>
              <a:cxn ang="0">
                <a:pos x="connsiteX52263" y="connsiteY52263"/>
              </a:cxn>
              <a:cxn ang="0">
                <a:pos x="connsiteX52264" y="connsiteY52264"/>
              </a:cxn>
              <a:cxn ang="0">
                <a:pos x="connsiteX52265" y="connsiteY52265"/>
              </a:cxn>
              <a:cxn ang="0">
                <a:pos x="connsiteX52266" y="connsiteY52266"/>
              </a:cxn>
              <a:cxn ang="0">
                <a:pos x="connsiteX52267" y="connsiteY52267"/>
              </a:cxn>
              <a:cxn ang="0">
                <a:pos x="connsiteX52268" y="connsiteY52268"/>
              </a:cxn>
              <a:cxn ang="0">
                <a:pos x="connsiteX52269" y="connsiteY52269"/>
              </a:cxn>
              <a:cxn ang="0">
                <a:pos x="connsiteX52270" y="connsiteY52270"/>
              </a:cxn>
              <a:cxn ang="0">
                <a:pos x="connsiteX52271" y="connsiteY52271"/>
              </a:cxn>
              <a:cxn ang="0">
                <a:pos x="connsiteX52272" y="connsiteY52272"/>
              </a:cxn>
              <a:cxn ang="0">
                <a:pos x="connsiteX52273" y="connsiteY52273"/>
              </a:cxn>
              <a:cxn ang="0">
                <a:pos x="connsiteX52274" y="connsiteY52274"/>
              </a:cxn>
              <a:cxn ang="0">
                <a:pos x="connsiteX52275" y="connsiteY52275"/>
              </a:cxn>
              <a:cxn ang="0">
                <a:pos x="connsiteX52276" y="connsiteY52276"/>
              </a:cxn>
              <a:cxn ang="0">
                <a:pos x="connsiteX52277" y="connsiteY52277"/>
              </a:cxn>
              <a:cxn ang="0">
                <a:pos x="connsiteX52278" y="connsiteY52278"/>
              </a:cxn>
              <a:cxn ang="0">
                <a:pos x="connsiteX52279" y="connsiteY52279"/>
              </a:cxn>
              <a:cxn ang="0">
                <a:pos x="connsiteX52280" y="connsiteY52280"/>
              </a:cxn>
              <a:cxn ang="0">
                <a:pos x="connsiteX52281" y="connsiteY52281"/>
              </a:cxn>
              <a:cxn ang="0">
                <a:pos x="connsiteX52282" y="connsiteY52282"/>
              </a:cxn>
              <a:cxn ang="0">
                <a:pos x="connsiteX52283" y="connsiteY52283"/>
              </a:cxn>
              <a:cxn ang="0">
                <a:pos x="connsiteX52284" y="connsiteY52284"/>
              </a:cxn>
              <a:cxn ang="0">
                <a:pos x="connsiteX52285" y="connsiteY52285"/>
              </a:cxn>
              <a:cxn ang="0">
                <a:pos x="connsiteX52286" y="connsiteY52286"/>
              </a:cxn>
              <a:cxn ang="0">
                <a:pos x="connsiteX52287" y="connsiteY52287"/>
              </a:cxn>
              <a:cxn ang="0">
                <a:pos x="connsiteX52288" y="connsiteY52288"/>
              </a:cxn>
              <a:cxn ang="0">
                <a:pos x="connsiteX52289" y="connsiteY52289"/>
              </a:cxn>
              <a:cxn ang="0">
                <a:pos x="connsiteX52290" y="connsiteY52290"/>
              </a:cxn>
              <a:cxn ang="0">
                <a:pos x="connsiteX52291" y="connsiteY52291"/>
              </a:cxn>
              <a:cxn ang="0">
                <a:pos x="connsiteX52292" y="connsiteY52292"/>
              </a:cxn>
              <a:cxn ang="0">
                <a:pos x="connsiteX52293" y="connsiteY52293"/>
              </a:cxn>
              <a:cxn ang="0">
                <a:pos x="connsiteX52294" y="connsiteY52294"/>
              </a:cxn>
              <a:cxn ang="0">
                <a:pos x="connsiteX52295" y="connsiteY52295"/>
              </a:cxn>
              <a:cxn ang="0">
                <a:pos x="connsiteX52296" y="connsiteY52296"/>
              </a:cxn>
              <a:cxn ang="0">
                <a:pos x="connsiteX52297" y="connsiteY52297"/>
              </a:cxn>
              <a:cxn ang="0">
                <a:pos x="connsiteX52298" y="connsiteY52298"/>
              </a:cxn>
              <a:cxn ang="0">
                <a:pos x="connsiteX52299" y="connsiteY52299"/>
              </a:cxn>
              <a:cxn ang="0">
                <a:pos x="connsiteX52300" y="connsiteY52300"/>
              </a:cxn>
              <a:cxn ang="0">
                <a:pos x="connsiteX52301" y="connsiteY52301"/>
              </a:cxn>
              <a:cxn ang="0">
                <a:pos x="connsiteX52302" y="connsiteY52302"/>
              </a:cxn>
              <a:cxn ang="0">
                <a:pos x="connsiteX52303" y="connsiteY52303"/>
              </a:cxn>
              <a:cxn ang="0">
                <a:pos x="connsiteX52304" y="connsiteY52304"/>
              </a:cxn>
              <a:cxn ang="0">
                <a:pos x="connsiteX52305" y="connsiteY52305"/>
              </a:cxn>
              <a:cxn ang="0">
                <a:pos x="connsiteX52306" y="connsiteY52306"/>
              </a:cxn>
              <a:cxn ang="0">
                <a:pos x="connsiteX52307" y="connsiteY52307"/>
              </a:cxn>
              <a:cxn ang="0">
                <a:pos x="connsiteX52308" y="connsiteY52308"/>
              </a:cxn>
              <a:cxn ang="0">
                <a:pos x="connsiteX52309" y="connsiteY52309"/>
              </a:cxn>
              <a:cxn ang="0">
                <a:pos x="connsiteX52310" y="connsiteY52310"/>
              </a:cxn>
              <a:cxn ang="0">
                <a:pos x="connsiteX52311" y="connsiteY52311"/>
              </a:cxn>
              <a:cxn ang="0">
                <a:pos x="connsiteX52312" y="connsiteY52312"/>
              </a:cxn>
              <a:cxn ang="0">
                <a:pos x="connsiteX52313" y="connsiteY52313"/>
              </a:cxn>
              <a:cxn ang="0">
                <a:pos x="connsiteX52314" y="connsiteY52314"/>
              </a:cxn>
              <a:cxn ang="0">
                <a:pos x="connsiteX52315" y="connsiteY52315"/>
              </a:cxn>
              <a:cxn ang="0">
                <a:pos x="connsiteX52316" y="connsiteY52316"/>
              </a:cxn>
              <a:cxn ang="0">
                <a:pos x="connsiteX52317" y="connsiteY52317"/>
              </a:cxn>
              <a:cxn ang="0">
                <a:pos x="connsiteX52318" y="connsiteY52318"/>
              </a:cxn>
              <a:cxn ang="0">
                <a:pos x="connsiteX52319" y="connsiteY52319"/>
              </a:cxn>
              <a:cxn ang="0">
                <a:pos x="connsiteX52320" y="connsiteY52320"/>
              </a:cxn>
              <a:cxn ang="0">
                <a:pos x="connsiteX52321" y="connsiteY52321"/>
              </a:cxn>
              <a:cxn ang="0">
                <a:pos x="connsiteX52322" y="connsiteY52322"/>
              </a:cxn>
              <a:cxn ang="0">
                <a:pos x="connsiteX52323" y="connsiteY52323"/>
              </a:cxn>
              <a:cxn ang="0">
                <a:pos x="connsiteX52324" y="connsiteY52324"/>
              </a:cxn>
              <a:cxn ang="0">
                <a:pos x="connsiteX52325" y="connsiteY52325"/>
              </a:cxn>
              <a:cxn ang="0">
                <a:pos x="connsiteX52326" y="connsiteY52326"/>
              </a:cxn>
              <a:cxn ang="0">
                <a:pos x="connsiteX52327" y="connsiteY52327"/>
              </a:cxn>
              <a:cxn ang="0">
                <a:pos x="connsiteX52328" y="connsiteY52328"/>
              </a:cxn>
              <a:cxn ang="0">
                <a:pos x="connsiteX52329" y="connsiteY52329"/>
              </a:cxn>
              <a:cxn ang="0">
                <a:pos x="connsiteX52330" y="connsiteY52330"/>
              </a:cxn>
              <a:cxn ang="0">
                <a:pos x="connsiteX52331" y="connsiteY52331"/>
              </a:cxn>
              <a:cxn ang="0">
                <a:pos x="connsiteX52332" y="connsiteY52332"/>
              </a:cxn>
              <a:cxn ang="0">
                <a:pos x="connsiteX52333" y="connsiteY52333"/>
              </a:cxn>
              <a:cxn ang="0">
                <a:pos x="connsiteX52334" y="connsiteY52334"/>
              </a:cxn>
              <a:cxn ang="0">
                <a:pos x="connsiteX52335" y="connsiteY52335"/>
              </a:cxn>
              <a:cxn ang="0">
                <a:pos x="connsiteX52336" y="connsiteY52336"/>
              </a:cxn>
              <a:cxn ang="0">
                <a:pos x="connsiteX52337" y="connsiteY52337"/>
              </a:cxn>
              <a:cxn ang="0">
                <a:pos x="connsiteX52338" y="connsiteY52338"/>
              </a:cxn>
              <a:cxn ang="0">
                <a:pos x="connsiteX52339" y="connsiteY52339"/>
              </a:cxn>
              <a:cxn ang="0">
                <a:pos x="connsiteX52340" y="connsiteY52340"/>
              </a:cxn>
              <a:cxn ang="0">
                <a:pos x="connsiteX52341" y="connsiteY52341"/>
              </a:cxn>
              <a:cxn ang="0">
                <a:pos x="connsiteX52342" y="connsiteY52342"/>
              </a:cxn>
              <a:cxn ang="0">
                <a:pos x="connsiteX52343" y="connsiteY52343"/>
              </a:cxn>
              <a:cxn ang="0">
                <a:pos x="connsiteX52344" y="connsiteY52344"/>
              </a:cxn>
              <a:cxn ang="0">
                <a:pos x="connsiteX52345" y="connsiteY52345"/>
              </a:cxn>
              <a:cxn ang="0">
                <a:pos x="connsiteX52346" y="connsiteY52346"/>
              </a:cxn>
              <a:cxn ang="0">
                <a:pos x="connsiteX52347" y="connsiteY52347"/>
              </a:cxn>
              <a:cxn ang="0">
                <a:pos x="connsiteX52348" y="connsiteY52348"/>
              </a:cxn>
              <a:cxn ang="0">
                <a:pos x="connsiteX52349" y="connsiteY52349"/>
              </a:cxn>
              <a:cxn ang="0">
                <a:pos x="connsiteX52350" y="connsiteY52350"/>
              </a:cxn>
              <a:cxn ang="0">
                <a:pos x="connsiteX52351" y="connsiteY52351"/>
              </a:cxn>
              <a:cxn ang="0">
                <a:pos x="connsiteX52352" y="connsiteY52352"/>
              </a:cxn>
              <a:cxn ang="0">
                <a:pos x="connsiteX52353" y="connsiteY52353"/>
              </a:cxn>
              <a:cxn ang="0">
                <a:pos x="connsiteX52354" y="connsiteY52354"/>
              </a:cxn>
              <a:cxn ang="0">
                <a:pos x="connsiteX52355" y="connsiteY52355"/>
              </a:cxn>
              <a:cxn ang="0">
                <a:pos x="connsiteX52356" y="connsiteY52356"/>
              </a:cxn>
              <a:cxn ang="0">
                <a:pos x="connsiteX52357" y="connsiteY52357"/>
              </a:cxn>
              <a:cxn ang="0">
                <a:pos x="connsiteX52358" y="connsiteY52358"/>
              </a:cxn>
              <a:cxn ang="0">
                <a:pos x="connsiteX52359" y="connsiteY52359"/>
              </a:cxn>
              <a:cxn ang="0">
                <a:pos x="connsiteX52360" y="connsiteY52360"/>
              </a:cxn>
              <a:cxn ang="0">
                <a:pos x="connsiteX52361" y="connsiteY52361"/>
              </a:cxn>
              <a:cxn ang="0">
                <a:pos x="connsiteX52362" y="connsiteY52362"/>
              </a:cxn>
              <a:cxn ang="0">
                <a:pos x="connsiteX52363" y="connsiteY52363"/>
              </a:cxn>
              <a:cxn ang="0">
                <a:pos x="connsiteX52364" y="connsiteY52364"/>
              </a:cxn>
              <a:cxn ang="0">
                <a:pos x="connsiteX52365" y="connsiteY52365"/>
              </a:cxn>
              <a:cxn ang="0">
                <a:pos x="connsiteX52366" y="connsiteY52366"/>
              </a:cxn>
              <a:cxn ang="0">
                <a:pos x="connsiteX52367" y="connsiteY52367"/>
              </a:cxn>
              <a:cxn ang="0">
                <a:pos x="connsiteX52368" y="connsiteY52368"/>
              </a:cxn>
              <a:cxn ang="0">
                <a:pos x="connsiteX52369" y="connsiteY52369"/>
              </a:cxn>
              <a:cxn ang="0">
                <a:pos x="connsiteX52370" y="connsiteY52370"/>
              </a:cxn>
              <a:cxn ang="0">
                <a:pos x="connsiteX52371" y="connsiteY52371"/>
              </a:cxn>
              <a:cxn ang="0">
                <a:pos x="connsiteX52372" y="connsiteY52372"/>
              </a:cxn>
              <a:cxn ang="0">
                <a:pos x="connsiteX52373" y="connsiteY52373"/>
              </a:cxn>
              <a:cxn ang="0">
                <a:pos x="connsiteX52374" y="connsiteY52374"/>
              </a:cxn>
              <a:cxn ang="0">
                <a:pos x="connsiteX52375" y="connsiteY52375"/>
              </a:cxn>
              <a:cxn ang="0">
                <a:pos x="connsiteX52376" y="connsiteY52376"/>
              </a:cxn>
              <a:cxn ang="0">
                <a:pos x="connsiteX52377" y="connsiteY52377"/>
              </a:cxn>
              <a:cxn ang="0">
                <a:pos x="connsiteX52378" y="connsiteY52378"/>
              </a:cxn>
              <a:cxn ang="0">
                <a:pos x="connsiteX52379" y="connsiteY52379"/>
              </a:cxn>
              <a:cxn ang="0">
                <a:pos x="connsiteX52380" y="connsiteY52380"/>
              </a:cxn>
              <a:cxn ang="0">
                <a:pos x="connsiteX52381" y="connsiteY52381"/>
              </a:cxn>
              <a:cxn ang="0">
                <a:pos x="connsiteX52382" y="connsiteY52382"/>
              </a:cxn>
              <a:cxn ang="0">
                <a:pos x="connsiteX52383" y="connsiteY52383"/>
              </a:cxn>
              <a:cxn ang="0">
                <a:pos x="connsiteX52384" y="connsiteY52384"/>
              </a:cxn>
              <a:cxn ang="0">
                <a:pos x="connsiteX52385" y="connsiteY52385"/>
              </a:cxn>
              <a:cxn ang="0">
                <a:pos x="connsiteX52386" y="connsiteY52386"/>
              </a:cxn>
              <a:cxn ang="0">
                <a:pos x="connsiteX52387" y="connsiteY52387"/>
              </a:cxn>
              <a:cxn ang="0">
                <a:pos x="connsiteX52388" y="connsiteY52388"/>
              </a:cxn>
              <a:cxn ang="0">
                <a:pos x="connsiteX52389" y="connsiteY52389"/>
              </a:cxn>
              <a:cxn ang="0">
                <a:pos x="connsiteX52390" y="connsiteY52390"/>
              </a:cxn>
              <a:cxn ang="0">
                <a:pos x="connsiteX52391" y="connsiteY52391"/>
              </a:cxn>
              <a:cxn ang="0">
                <a:pos x="connsiteX52392" y="connsiteY52392"/>
              </a:cxn>
              <a:cxn ang="0">
                <a:pos x="connsiteX52393" y="connsiteY52393"/>
              </a:cxn>
              <a:cxn ang="0">
                <a:pos x="connsiteX52394" y="connsiteY52394"/>
              </a:cxn>
              <a:cxn ang="0">
                <a:pos x="connsiteX52395" y="connsiteY52395"/>
              </a:cxn>
              <a:cxn ang="0">
                <a:pos x="connsiteX52396" y="connsiteY52396"/>
              </a:cxn>
              <a:cxn ang="0">
                <a:pos x="connsiteX52397" y="connsiteY52397"/>
              </a:cxn>
              <a:cxn ang="0">
                <a:pos x="connsiteX52398" y="connsiteY52398"/>
              </a:cxn>
              <a:cxn ang="0">
                <a:pos x="connsiteX52399" y="connsiteY52399"/>
              </a:cxn>
              <a:cxn ang="0">
                <a:pos x="connsiteX52400" y="connsiteY52400"/>
              </a:cxn>
              <a:cxn ang="0">
                <a:pos x="connsiteX52401" y="connsiteY52401"/>
              </a:cxn>
              <a:cxn ang="0">
                <a:pos x="connsiteX52402" y="connsiteY52402"/>
              </a:cxn>
              <a:cxn ang="0">
                <a:pos x="connsiteX52403" y="connsiteY52403"/>
              </a:cxn>
              <a:cxn ang="0">
                <a:pos x="connsiteX52404" y="connsiteY52404"/>
              </a:cxn>
              <a:cxn ang="0">
                <a:pos x="connsiteX52405" y="connsiteY52405"/>
              </a:cxn>
              <a:cxn ang="0">
                <a:pos x="connsiteX52406" y="connsiteY52406"/>
              </a:cxn>
              <a:cxn ang="0">
                <a:pos x="connsiteX52407" y="connsiteY52407"/>
              </a:cxn>
              <a:cxn ang="0">
                <a:pos x="connsiteX52408" y="connsiteY52408"/>
              </a:cxn>
              <a:cxn ang="0">
                <a:pos x="connsiteX52409" y="connsiteY52409"/>
              </a:cxn>
              <a:cxn ang="0">
                <a:pos x="connsiteX52410" y="connsiteY52410"/>
              </a:cxn>
              <a:cxn ang="0">
                <a:pos x="connsiteX52411" y="connsiteY52411"/>
              </a:cxn>
              <a:cxn ang="0">
                <a:pos x="connsiteX52412" y="connsiteY52412"/>
              </a:cxn>
              <a:cxn ang="0">
                <a:pos x="connsiteX52413" y="connsiteY52413"/>
              </a:cxn>
              <a:cxn ang="0">
                <a:pos x="connsiteX52414" y="connsiteY52414"/>
              </a:cxn>
              <a:cxn ang="0">
                <a:pos x="connsiteX52415" y="connsiteY52415"/>
              </a:cxn>
              <a:cxn ang="0">
                <a:pos x="connsiteX52416" y="connsiteY52416"/>
              </a:cxn>
              <a:cxn ang="0">
                <a:pos x="connsiteX52417" y="connsiteY52417"/>
              </a:cxn>
              <a:cxn ang="0">
                <a:pos x="connsiteX52418" y="connsiteY52418"/>
              </a:cxn>
              <a:cxn ang="0">
                <a:pos x="connsiteX52419" y="connsiteY52419"/>
              </a:cxn>
              <a:cxn ang="0">
                <a:pos x="connsiteX52420" y="connsiteY52420"/>
              </a:cxn>
              <a:cxn ang="0">
                <a:pos x="connsiteX52421" y="connsiteY52421"/>
              </a:cxn>
              <a:cxn ang="0">
                <a:pos x="connsiteX52422" y="connsiteY52422"/>
              </a:cxn>
              <a:cxn ang="0">
                <a:pos x="connsiteX52423" y="connsiteY52423"/>
              </a:cxn>
              <a:cxn ang="0">
                <a:pos x="connsiteX52424" y="connsiteY52424"/>
              </a:cxn>
              <a:cxn ang="0">
                <a:pos x="connsiteX52425" y="connsiteY52425"/>
              </a:cxn>
              <a:cxn ang="0">
                <a:pos x="connsiteX52426" y="connsiteY52426"/>
              </a:cxn>
              <a:cxn ang="0">
                <a:pos x="connsiteX52427" y="connsiteY52427"/>
              </a:cxn>
              <a:cxn ang="0">
                <a:pos x="connsiteX52428" y="connsiteY52428"/>
              </a:cxn>
              <a:cxn ang="0">
                <a:pos x="connsiteX52429" y="connsiteY52429"/>
              </a:cxn>
              <a:cxn ang="0">
                <a:pos x="connsiteX52430" y="connsiteY52430"/>
              </a:cxn>
              <a:cxn ang="0">
                <a:pos x="connsiteX52431" y="connsiteY52431"/>
              </a:cxn>
              <a:cxn ang="0">
                <a:pos x="connsiteX52432" y="connsiteY52432"/>
              </a:cxn>
              <a:cxn ang="0">
                <a:pos x="connsiteX52433" y="connsiteY52433"/>
              </a:cxn>
              <a:cxn ang="0">
                <a:pos x="connsiteX52434" y="connsiteY52434"/>
              </a:cxn>
              <a:cxn ang="0">
                <a:pos x="connsiteX52435" y="connsiteY52435"/>
              </a:cxn>
              <a:cxn ang="0">
                <a:pos x="connsiteX52436" y="connsiteY52436"/>
              </a:cxn>
              <a:cxn ang="0">
                <a:pos x="connsiteX52437" y="connsiteY52437"/>
              </a:cxn>
              <a:cxn ang="0">
                <a:pos x="connsiteX52438" y="connsiteY52438"/>
              </a:cxn>
              <a:cxn ang="0">
                <a:pos x="connsiteX52439" y="connsiteY52439"/>
              </a:cxn>
              <a:cxn ang="0">
                <a:pos x="connsiteX52440" y="connsiteY52440"/>
              </a:cxn>
              <a:cxn ang="0">
                <a:pos x="connsiteX52441" y="connsiteY52441"/>
              </a:cxn>
              <a:cxn ang="0">
                <a:pos x="connsiteX52442" y="connsiteY52442"/>
              </a:cxn>
              <a:cxn ang="0">
                <a:pos x="connsiteX52443" y="connsiteY52443"/>
              </a:cxn>
              <a:cxn ang="0">
                <a:pos x="connsiteX52444" y="connsiteY52444"/>
              </a:cxn>
              <a:cxn ang="0">
                <a:pos x="connsiteX52445" y="connsiteY52445"/>
              </a:cxn>
              <a:cxn ang="0">
                <a:pos x="connsiteX52446" y="connsiteY52446"/>
              </a:cxn>
              <a:cxn ang="0">
                <a:pos x="connsiteX52447" y="connsiteY52447"/>
              </a:cxn>
              <a:cxn ang="0">
                <a:pos x="connsiteX52448" y="connsiteY52448"/>
              </a:cxn>
              <a:cxn ang="0">
                <a:pos x="connsiteX52449" y="connsiteY52449"/>
              </a:cxn>
              <a:cxn ang="0">
                <a:pos x="connsiteX52450" y="connsiteY52450"/>
              </a:cxn>
              <a:cxn ang="0">
                <a:pos x="connsiteX52451" y="connsiteY52451"/>
              </a:cxn>
              <a:cxn ang="0">
                <a:pos x="connsiteX52452" y="connsiteY52452"/>
              </a:cxn>
              <a:cxn ang="0">
                <a:pos x="connsiteX52453" y="connsiteY52453"/>
              </a:cxn>
              <a:cxn ang="0">
                <a:pos x="connsiteX52454" y="connsiteY52454"/>
              </a:cxn>
              <a:cxn ang="0">
                <a:pos x="connsiteX52455" y="connsiteY52455"/>
              </a:cxn>
              <a:cxn ang="0">
                <a:pos x="connsiteX52456" y="connsiteY52456"/>
              </a:cxn>
              <a:cxn ang="0">
                <a:pos x="connsiteX52457" y="connsiteY52457"/>
              </a:cxn>
              <a:cxn ang="0">
                <a:pos x="connsiteX52458" y="connsiteY52458"/>
              </a:cxn>
              <a:cxn ang="0">
                <a:pos x="connsiteX52459" y="connsiteY52459"/>
              </a:cxn>
              <a:cxn ang="0">
                <a:pos x="connsiteX52460" y="connsiteY52460"/>
              </a:cxn>
              <a:cxn ang="0">
                <a:pos x="connsiteX52461" y="connsiteY52461"/>
              </a:cxn>
              <a:cxn ang="0">
                <a:pos x="connsiteX52462" y="connsiteY52462"/>
              </a:cxn>
              <a:cxn ang="0">
                <a:pos x="connsiteX52463" y="connsiteY52463"/>
              </a:cxn>
              <a:cxn ang="0">
                <a:pos x="connsiteX52464" y="connsiteY52464"/>
              </a:cxn>
              <a:cxn ang="0">
                <a:pos x="connsiteX52465" y="connsiteY52465"/>
              </a:cxn>
              <a:cxn ang="0">
                <a:pos x="connsiteX52466" y="connsiteY52466"/>
              </a:cxn>
              <a:cxn ang="0">
                <a:pos x="connsiteX52467" y="connsiteY52467"/>
              </a:cxn>
              <a:cxn ang="0">
                <a:pos x="connsiteX52468" y="connsiteY52468"/>
              </a:cxn>
              <a:cxn ang="0">
                <a:pos x="connsiteX52469" y="connsiteY52469"/>
              </a:cxn>
              <a:cxn ang="0">
                <a:pos x="connsiteX52470" y="connsiteY52470"/>
              </a:cxn>
              <a:cxn ang="0">
                <a:pos x="connsiteX52471" y="connsiteY52471"/>
              </a:cxn>
              <a:cxn ang="0">
                <a:pos x="connsiteX52472" y="connsiteY52472"/>
              </a:cxn>
              <a:cxn ang="0">
                <a:pos x="connsiteX52473" y="connsiteY52473"/>
              </a:cxn>
              <a:cxn ang="0">
                <a:pos x="connsiteX52474" y="connsiteY52474"/>
              </a:cxn>
              <a:cxn ang="0">
                <a:pos x="connsiteX52475" y="connsiteY52475"/>
              </a:cxn>
              <a:cxn ang="0">
                <a:pos x="connsiteX52476" y="connsiteY52476"/>
              </a:cxn>
              <a:cxn ang="0">
                <a:pos x="connsiteX52477" y="connsiteY52477"/>
              </a:cxn>
              <a:cxn ang="0">
                <a:pos x="connsiteX52478" y="connsiteY52478"/>
              </a:cxn>
              <a:cxn ang="0">
                <a:pos x="connsiteX52479" y="connsiteY52479"/>
              </a:cxn>
              <a:cxn ang="0">
                <a:pos x="connsiteX52480" y="connsiteY52480"/>
              </a:cxn>
              <a:cxn ang="0">
                <a:pos x="connsiteX52481" y="connsiteY52481"/>
              </a:cxn>
              <a:cxn ang="0">
                <a:pos x="connsiteX52482" y="connsiteY52482"/>
              </a:cxn>
              <a:cxn ang="0">
                <a:pos x="connsiteX52483" y="connsiteY52483"/>
              </a:cxn>
              <a:cxn ang="0">
                <a:pos x="connsiteX52484" y="connsiteY52484"/>
              </a:cxn>
              <a:cxn ang="0">
                <a:pos x="connsiteX52485" y="connsiteY52485"/>
              </a:cxn>
              <a:cxn ang="0">
                <a:pos x="connsiteX52486" y="connsiteY52486"/>
              </a:cxn>
              <a:cxn ang="0">
                <a:pos x="connsiteX52487" y="connsiteY52487"/>
              </a:cxn>
              <a:cxn ang="0">
                <a:pos x="connsiteX52488" y="connsiteY52488"/>
              </a:cxn>
              <a:cxn ang="0">
                <a:pos x="connsiteX52489" y="connsiteY52489"/>
              </a:cxn>
              <a:cxn ang="0">
                <a:pos x="connsiteX52490" y="connsiteY52490"/>
              </a:cxn>
              <a:cxn ang="0">
                <a:pos x="connsiteX52491" y="connsiteY52491"/>
              </a:cxn>
              <a:cxn ang="0">
                <a:pos x="connsiteX52492" y="connsiteY52492"/>
              </a:cxn>
              <a:cxn ang="0">
                <a:pos x="connsiteX52493" y="connsiteY52493"/>
              </a:cxn>
              <a:cxn ang="0">
                <a:pos x="connsiteX52494" y="connsiteY52494"/>
              </a:cxn>
              <a:cxn ang="0">
                <a:pos x="connsiteX52495" y="connsiteY52495"/>
              </a:cxn>
              <a:cxn ang="0">
                <a:pos x="connsiteX52496" y="connsiteY52496"/>
              </a:cxn>
              <a:cxn ang="0">
                <a:pos x="connsiteX52497" y="connsiteY52497"/>
              </a:cxn>
              <a:cxn ang="0">
                <a:pos x="connsiteX52498" y="connsiteY52498"/>
              </a:cxn>
              <a:cxn ang="0">
                <a:pos x="connsiteX52499" y="connsiteY52499"/>
              </a:cxn>
              <a:cxn ang="0">
                <a:pos x="connsiteX52500" y="connsiteY52500"/>
              </a:cxn>
              <a:cxn ang="0">
                <a:pos x="connsiteX52501" y="connsiteY52501"/>
              </a:cxn>
              <a:cxn ang="0">
                <a:pos x="connsiteX52502" y="connsiteY52502"/>
              </a:cxn>
              <a:cxn ang="0">
                <a:pos x="connsiteX52503" y="connsiteY52503"/>
              </a:cxn>
              <a:cxn ang="0">
                <a:pos x="connsiteX52504" y="connsiteY52504"/>
              </a:cxn>
              <a:cxn ang="0">
                <a:pos x="connsiteX52505" y="connsiteY52505"/>
              </a:cxn>
              <a:cxn ang="0">
                <a:pos x="connsiteX52506" y="connsiteY52506"/>
              </a:cxn>
              <a:cxn ang="0">
                <a:pos x="connsiteX52507" y="connsiteY52507"/>
              </a:cxn>
              <a:cxn ang="0">
                <a:pos x="connsiteX52508" y="connsiteY52508"/>
              </a:cxn>
              <a:cxn ang="0">
                <a:pos x="connsiteX52509" y="connsiteY52509"/>
              </a:cxn>
              <a:cxn ang="0">
                <a:pos x="connsiteX52510" y="connsiteY52510"/>
              </a:cxn>
              <a:cxn ang="0">
                <a:pos x="connsiteX52511" y="connsiteY52511"/>
              </a:cxn>
              <a:cxn ang="0">
                <a:pos x="connsiteX52512" y="connsiteY52512"/>
              </a:cxn>
              <a:cxn ang="0">
                <a:pos x="connsiteX52513" y="connsiteY52513"/>
              </a:cxn>
              <a:cxn ang="0">
                <a:pos x="connsiteX52514" y="connsiteY52514"/>
              </a:cxn>
              <a:cxn ang="0">
                <a:pos x="connsiteX52515" y="connsiteY52515"/>
              </a:cxn>
              <a:cxn ang="0">
                <a:pos x="connsiteX52516" y="connsiteY52516"/>
              </a:cxn>
              <a:cxn ang="0">
                <a:pos x="connsiteX52517" y="connsiteY52517"/>
              </a:cxn>
              <a:cxn ang="0">
                <a:pos x="connsiteX52518" y="connsiteY52518"/>
              </a:cxn>
              <a:cxn ang="0">
                <a:pos x="connsiteX52519" y="connsiteY52519"/>
              </a:cxn>
              <a:cxn ang="0">
                <a:pos x="connsiteX52520" y="connsiteY52520"/>
              </a:cxn>
              <a:cxn ang="0">
                <a:pos x="connsiteX52521" y="connsiteY52521"/>
              </a:cxn>
              <a:cxn ang="0">
                <a:pos x="connsiteX52522" y="connsiteY52522"/>
              </a:cxn>
              <a:cxn ang="0">
                <a:pos x="connsiteX52523" y="connsiteY52523"/>
              </a:cxn>
              <a:cxn ang="0">
                <a:pos x="connsiteX52524" y="connsiteY52524"/>
              </a:cxn>
              <a:cxn ang="0">
                <a:pos x="connsiteX52525" y="connsiteY52525"/>
              </a:cxn>
              <a:cxn ang="0">
                <a:pos x="connsiteX52526" y="connsiteY52526"/>
              </a:cxn>
              <a:cxn ang="0">
                <a:pos x="connsiteX52527" y="connsiteY52527"/>
              </a:cxn>
              <a:cxn ang="0">
                <a:pos x="connsiteX52528" y="connsiteY52528"/>
              </a:cxn>
              <a:cxn ang="0">
                <a:pos x="connsiteX52529" y="connsiteY52529"/>
              </a:cxn>
              <a:cxn ang="0">
                <a:pos x="connsiteX52530" y="connsiteY52530"/>
              </a:cxn>
              <a:cxn ang="0">
                <a:pos x="connsiteX52531" y="connsiteY52531"/>
              </a:cxn>
              <a:cxn ang="0">
                <a:pos x="connsiteX52532" y="connsiteY52532"/>
              </a:cxn>
              <a:cxn ang="0">
                <a:pos x="connsiteX52533" y="connsiteY52533"/>
              </a:cxn>
              <a:cxn ang="0">
                <a:pos x="connsiteX52534" y="connsiteY52534"/>
              </a:cxn>
              <a:cxn ang="0">
                <a:pos x="connsiteX52535" y="connsiteY52535"/>
              </a:cxn>
              <a:cxn ang="0">
                <a:pos x="connsiteX52536" y="connsiteY52536"/>
              </a:cxn>
              <a:cxn ang="0">
                <a:pos x="connsiteX52537" y="connsiteY52537"/>
              </a:cxn>
              <a:cxn ang="0">
                <a:pos x="connsiteX52538" y="connsiteY52538"/>
              </a:cxn>
              <a:cxn ang="0">
                <a:pos x="connsiteX52539" y="connsiteY52539"/>
              </a:cxn>
              <a:cxn ang="0">
                <a:pos x="connsiteX52540" y="connsiteY52540"/>
              </a:cxn>
              <a:cxn ang="0">
                <a:pos x="connsiteX52541" y="connsiteY52541"/>
              </a:cxn>
              <a:cxn ang="0">
                <a:pos x="connsiteX52542" y="connsiteY52542"/>
              </a:cxn>
              <a:cxn ang="0">
                <a:pos x="connsiteX52543" y="connsiteY52543"/>
              </a:cxn>
              <a:cxn ang="0">
                <a:pos x="connsiteX52544" y="connsiteY52544"/>
              </a:cxn>
              <a:cxn ang="0">
                <a:pos x="connsiteX52545" y="connsiteY52545"/>
              </a:cxn>
              <a:cxn ang="0">
                <a:pos x="connsiteX52546" y="connsiteY52546"/>
              </a:cxn>
              <a:cxn ang="0">
                <a:pos x="connsiteX52547" y="connsiteY52547"/>
              </a:cxn>
              <a:cxn ang="0">
                <a:pos x="connsiteX52548" y="connsiteY52548"/>
              </a:cxn>
              <a:cxn ang="0">
                <a:pos x="connsiteX52549" y="connsiteY52549"/>
              </a:cxn>
              <a:cxn ang="0">
                <a:pos x="connsiteX52550" y="connsiteY52550"/>
              </a:cxn>
              <a:cxn ang="0">
                <a:pos x="connsiteX52551" y="connsiteY52551"/>
              </a:cxn>
              <a:cxn ang="0">
                <a:pos x="connsiteX52552" y="connsiteY52552"/>
              </a:cxn>
              <a:cxn ang="0">
                <a:pos x="connsiteX52553" y="connsiteY52553"/>
              </a:cxn>
              <a:cxn ang="0">
                <a:pos x="connsiteX52554" y="connsiteY52554"/>
              </a:cxn>
              <a:cxn ang="0">
                <a:pos x="connsiteX52555" y="connsiteY52555"/>
              </a:cxn>
              <a:cxn ang="0">
                <a:pos x="connsiteX52556" y="connsiteY52556"/>
              </a:cxn>
              <a:cxn ang="0">
                <a:pos x="connsiteX52557" y="connsiteY52557"/>
              </a:cxn>
              <a:cxn ang="0">
                <a:pos x="connsiteX52558" y="connsiteY52558"/>
              </a:cxn>
              <a:cxn ang="0">
                <a:pos x="connsiteX52559" y="connsiteY52559"/>
              </a:cxn>
              <a:cxn ang="0">
                <a:pos x="connsiteX52560" y="connsiteY52560"/>
              </a:cxn>
              <a:cxn ang="0">
                <a:pos x="connsiteX52561" y="connsiteY52561"/>
              </a:cxn>
              <a:cxn ang="0">
                <a:pos x="connsiteX52562" y="connsiteY52562"/>
              </a:cxn>
              <a:cxn ang="0">
                <a:pos x="connsiteX52563" y="connsiteY52563"/>
              </a:cxn>
              <a:cxn ang="0">
                <a:pos x="connsiteX52564" y="connsiteY52564"/>
              </a:cxn>
              <a:cxn ang="0">
                <a:pos x="connsiteX52565" y="connsiteY52565"/>
              </a:cxn>
              <a:cxn ang="0">
                <a:pos x="connsiteX52566" y="connsiteY52566"/>
              </a:cxn>
              <a:cxn ang="0">
                <a:pos x="connsiteX52567" y="connsiteY52567"/>
              </a:cxn>
              <a:cxn ang="0">
                <a:pos x="connsiteX52568" y="connsiteY52568"/>
              </a:cxn>
              <a:cxn ang="0">
                <a:pos x="connsiteX52569" y="connsiteY52569"/>
              </a:cxn>
              <a:cxn ang="0">
                <a:pos x="connsiteX52570" y="connsiteY52570"/>
              </a:cxn>
              <a:cxn ang="0">
                <a:pos x="connsiteX52571" y="connsiteY52571"/>
              </a:cxn>
              <a:cxn ang="0">
                <a:pos x="connsiteX52572" y="connsiteY52572"/>
              </a:cxn>
              <a:cxn ang="0">
                <a:pos x="connsiteX52573" y="connsiteY52573"/>
              </a:cxn>
              <a:cxn ang="0">
                <a:pos x="connsiteX52574" y="connsiteY52574"/>
              </a:cxn>
              <a:cxn ang="0">
                <a:pos x="connsiteX52575" y="connsiteY52575"/>
              </a:cxn>
              <a:cxn ang="0">
                <a:pos x="connsiteX52576" y="connsiteY52576"/>
              </a:cxn>
              <a:cxn ang="0">
                <a:pos x="connsiteX52577" y="connsiteY52577"/>
              </a:cxn>
              <a:cxn ang="0">
                <a:pos x="connsiteX52578" y="connsiteY52578"/>
              </a:cxn>
              <a:cxn ang="0">
                <a:pos x="connsiteX52579" y="connsiteY52579"/>
              </a:cxn>
              <a:cxn ang="0">
                <a:pos x="connsiteX52580" y="connsiteY52580"/>
              </a:cxn>
              <a:cxn ang="0">
                <a:pos x="connsiteX52581" y="connsiteY52581"/>
              </a:cxn>
              <a:cxn ang="0">
                <a:pos x="connsiteX52582" y="connsiteY52582"/>
              </a:cxn>
              <a:cxn ang="0">
                <a:pos x="connsiteX52583" y="connsiteY52583"/>
              </a:cxn>
              <a:cxn ang="0">
                <a:pos x="connsiteX52584" y="connsiteY52584"/>
              </a:cxn>
              <a:cxn ang="0">
                <a:pos x="connsiteX52585" y="connsiteY52585"/>
              </a:cxn>
              <a:cxn ang="0">
                <a:pos x="connsiteX52586" y="connsiteY52586"/>
              </a:cxn>
              <a:cxn ang="0">
                <a:pos x="connsiteX52587" y="connsiteY52587"/>
              </a:cxn>
              <a:cxn ang="0">
                <a:pos x="connsiteX52588" y="connsiteY52588"/>
              </a:cxn>
              <a:cxn ang="0">
                <a:pos x="connsiteX52589" y="connsiteY52589"/>
              </a:cxn>
              <a:cxn ang="0">
                <a:pos x="connsiteX52590" y="connsiteY52590"/>
              </a:cxn>
              <a:cxn ang="0">
                <a:pos x="connsiteX52591" y="connsiteY52591"/>
              </a:cxn>
              <a:cxn ang="0">
                <a:pos x="connsiteX52592" y="connsiteY52592"/>
              </a:cxn>
              <a:cxn ang="0">
                <a:pos x="connsiteX52593" y="connsiteY52593"/>
              </a:cxn>
              <a:cxn ang="0">
                <a:pos x="connsiteX52594" y="connsiteY52594"/>
              </a:cxn>
              <a:cxn ang="0">
                <a:pos x="connsiteX52595" y="connsiteY52595"/>
              </a:cxn>
              <a:cxn ang="0">
                <a:pos x="connsiteX52596" y="connsiteY52596"/>
              </a:cxn>
              <a:cxn ang="0">
                <a:pos x="connsiteX52597" y="connsiteY52597"/>
              </a:cxn>
              <a:cxn ang="0">
                <a:pos x="connsiteX52598" y="connsiteY52598"/>
              </a:cxn>
              <a:cxn ang="0">
                <a:pos x="connsiteX52599" y="connsiteY52599"/>
              </a:cxn>
              <a:cxn ang="0">
                <a:pos x="connsiteX52600" y="connsiteY52600"/>
              </a:cxn>
              <a:cxn ang="0">
                <a:pos x="connsiteX52601" y="connsiteY52601"/>
              </a:cxn>
              <a:cxn ang="0">
                <a:pos x="connsiteX52602" y="connsiteY52602"/>
              </a:cxn>
              <a:cxn ang="0">
                <a:pos x="connsiteX52603" y="connsiteY52603"/>
              </a:cxn>
              <a:cxn ang="0">
                <a:pos x="connsiteX52604" y="connsiteY52604"/>
              </a:cxn>
              <a:cxn ang="0">
                <a:pos x="connsiteX52605" y="connsiteY52605"/>
              </a:cxn>
              <a:cxn ang="0">
                <a:pos x="connsiteX52606" y="connsiteY52606"/>
              </a:cxn>
              <a:cxn ang="0">
                <a:pos x="connsiteX52607" y="connsiteY52607"/>
              </a:cxn>
              <a:cxn ang="0">
                <a:pos x="connsiteX52608" y="connsiteY52608"/>
              </a:cxn>
              <a:cxn ang="0">
                <a:pos x="connsiteX52609" y="connsiteY52609"/>
              </a:cxn>
              <a:cxn ang="0">
                <a:pos x="connsiteX52610" y="connsiteY52610"/>
              </a:cxn>
              <a:cxn ang="0">
                <a:pos x="connsiteX52611" y="connsiteY52611"/>
              </a:cxn>
              <a:cxn ang="0">
                <a:pos x="connsiteX52612" y="connsiteY52612"/>
              </a:cxn>
              <a:cxn ang="0">
                <a:pos x="connsiteX52613" y="connsiteY52613"/>
              </a:cxn>
              <a:cxn ang="0">
                <a:pos x="connsiteX52614" y="connsiteY52614"/>
              </a:cxn>
              <a:cxn ang="0">
                <a:pos x="connsiteX52615" y="connsiteY52615"/>
              </a:cxn>
              <a:cxn ang="0">
                <a:pos x="connsiteX52616" y="connsiteY52616"/>
              </a:cxn>
              <a:cxn ang="0">
                <a:pos x="connsiteX52617" y="connsiteY52617"/>
              </a:cxn>
              <a:cxn ang="0">
                <a:pos x="connsiteX52618" y="connsiteY52618"/>
              </a:cxn>
              <a:cxn ang="0">
                <a:pos x="connsiteX52619" y="connsiteY52619"/>
              </a:cxn>
              <a:cxn ang="0">
                <a:pos x="connsiteX52620" y="connsiteY52620"/>
              </a:cxn>
              <a:cxn ang="0">
                <a:pos x="connsiteX52621" y="connsiteY52621"/>
              </a:cxn>
              <a:cxn ang="0">
                <a:pos x="connsiteX52622" y="connsiteY52622"/>
              </a:cxn>
              <a:cxn ang="0">
                <a:pos x="connsiteX52623" y="connsiteY52623"/>
              </a:cxn>
              <a:cxn ang="0">
                <a:pos x="connsiteX52624" y="connsiteY52624"/>
              </a:cxn>
              <a:cxn ang="0">
                <a:pos x="connsiteX52625" y="connsiteY52625"/>
              </a:cxn>
              <a:cxn ang="0">
                <a:pos x="connsiteX52626" y="connsiteY52626"/>
              </a:cxn>
              <a:cxn ang="0">
                <a:pos x="connsiteX52627" y="connsiteY52627"/>
              </a:cxn>
              <a:cxn ang="0">
                <a:pos x="connsiteX52628" y="connsiteY52628"/>
              </a:cxn>
              <a:cxn ang="0">
                <a:pos x="connsiteX52629" y="connsiteY52629"/>
              </a:cxn>
              <a:cxn ang="0">
                <a:pos x="connsiteX52630" y="connsiteY52630"/>
              </a:cxn>
              <a:cxn ang="0">
                <a:pos x="connsiteX52631" y="connsiteY52631"/>
              </a:cxn>
              <a:cxn ang="0">
                <a:pos x="connsiteX52632" y="connsiteY52632"/>
              </a:cxn>
              <a:cxn ang="0">
                <a:pos x="connsiteX52633" y="connsiteY52633"/>
              </a:cxn>
              <a:cxn ang="0">
                <a:pos x="connsiteX52634" y="connsiteY52634"/>
              </a:cxn>
              <a:cxn ang="0">
                <a:pos x="connsiteX52635" y="connsiteY52635"/>
              </a:cxn>
              <a:cxn ang="0">
                <a:pos x="connsiteX52636" y="connsiteY52636"/>
              </a:cxn>
              <a:cxn ang="0">
                <a:pos x="connsiteX52637" y="connsiteY52637"/>
              </a:cxn>
              <a:cxn ang="0">
                <a:pos x="connsiteX52638" y="connsiteY52638"/>
              </a:cxn>
              <a:cxn ang="0">
                <a:pos x="connsiteX52639" y="connsiteY52639"/>
              </a:cxn>
              <a:cxn ang="0">
                <a:pos x="connsiteX52640" y="connsiteY52640"/>
              </a:cxn>
              <a:cxn ang="0">
                <a:pos x="connsiteX52641" y="connsiteY52641"/>
              </a:cxn>
              <a:cxn ang="0">
                <a:pos x="connsiteX52642" y="connsiteY52642"/>
              </a:cxn>
              <a:cxn ang="0">
                <a:pos x="connsiteX52643" y="connsiteY52643"/>
              </a:cxn>
              <a:cxn ang="0">
                <a:pos x="connsiteX52644" y="connsiteY52644"/>
              </a:cxn>
              <a:cxn ang="0">
                <a:pos x="connsiteX52645" y="connsiteY52645"/>
              </a:cxn>
              <a:cxn ang="0">
                <a:pos x="connsiteX52646" y="connsiteY52646"/>
              </a:cxn>
              <a:cxn ang="0">
                <a:pos x="connsiteX52647" y="connsiteY52647"/>
              </a:cxn>
              <a:cxn ang="0">
                <a:pos x="connsiteX52648" y="connsiteY52648"/>
              </a:cxn>
              <a:cxn ang="0">
                <a:pos x="connsiteX52649" y="connsiteY52649"/>
              </a:cxn>
              <a:cxn ang="0">
                <a:pos x="connsiteX52650" y="connsiteY52650"/>
              </a:cxn>
              <a:cxn ang="0">
                <a:pos x="connsiteX52651" y="connsiteY52651"/>
              </a:cxn>
              <a:cxn ang="0">
                <a:pos x="connsiteX52652" y="connsiteY52652"/>
              </a:cxn>
              <a:cxn ang="0">
                <a:pos x="connsiteX52653" y="connsiteY52653"/>
              </a:cxn>
              <a:cxn ang="0">
                <a:pos x="connsiteX52654" y="connsiteY52654"/>
              </a:cxn>
              <a:cxn ang="0">
                <a:pos x="connsiteX52655" y="connsiteY52655"/>
              </a:cxn>
              <a:cxn ang="0">
                <a:pos x="connsiteX52656" y="connsiteY52656"/>
              </a:cxn>
              <a:cxn ang="0">
                <a:pos x="connsiteX52657" y="connsiteY52657"/>
              </a:cxn>
              <a:cxn ang="0">
                <a:pos x="connsiteX52658" y="connsiteY52658"/>
              </a:cxn>
              <a:cxn ang="0">
                <a:pos x="connsiteX52659" y="connsiteY52659"/>
              </a:cxn>
              <a:cxn ang="0">
                <a:pos x="connsiteX52660" y="connsiteY52660"/>
              </a:cxn>
              <a:cxn ang="0">
                <a:pos x="connsiteX52661" y="connsiteY52661"/>
              </a:cxn>
              <a:cxn ang="0">
                <a:pos x="connsiteX52662" y="connsiteY52662"/>
              </a:cxn>
              <a:cxn ang="0">
                <a:pos x="connsiteX52663" y="connsiteY52663"/>
              </a:cxn>
              <a:cxn ang="0">
                <a:pos x="connsiteX52664" y="connsiteY52664"/>
              </a:cxn>
              <a:cxn ang="0">
                <a:pos x="connsiteX52665" y="connsiteY52665"/>
              </a:cxn>
              <a:cxn ang="0">
                <a:pos x="connsiteX52666" y="connsiteY52666"/>
              </a:cxn>
              <a:cxn ang="0">
                <a:pos x="connsiteX52667" y="connsiteY52667"/>
              </a:cxn>
              <a:cxn ang="0">
                <a:pos x="connsiteX52668" y="connsiteY52668"/>
              </a:cxn>
              <a:cxn ang="0">
                <a:pos x="connsiteX52669" y="connsiteY52669"/>
              </a:cxn>
              <a:cxn ang="0">
                <a:pos x="connsiteX52670" y="connsiteY52670"/>
              </a:cxn>
              <a:cxn ang="0">
                <a:pos x="connsiteX52671" y="connsiteY52671"/>
              </a:cxn>
              <a:cxn ang="0">
                <a:pos x="connsiteX52672" y="connsiteY52672"/>
              </a:cxn>
              <a:cxn ang="0">
                <a:pos x="connsiteX52673" y="connsiteY52673"/>
              </a:cxn>
              <a:cxn ang="0">
                <a:pos x="connsiteX52674" y="connsiteY52674"/>
              </a:cxn>
              <a:cxn ang="0">
                <a:pos x="connsiteX52675" y="connsiteY52675"/>
              </a:cxn>
              <a:cxn ang="0">
                <a:pos x="connsiteX52676" y="connsiteY52676"/>
              </a:cxn>
              <a:cxn ang="0">
                <a:pos x="connsiteX52677" y="connsiteY52677"/>
              </a:cxn>
              <a:cxn ang="0">
                <a:pos x="connsiteX52678" y="connsiteY52678"/>
              </a:cxn>
              <a:cxn ang="0">
                <a:pos x="connsiteX52679" y="connsiteY52679"/>
              </a:cxn>
              <a:cxn ang="0">
                <a:pos x="connsiteX52680" y="connsiteY52680"/>
              </a:cxn>
              <a:cxn ang="0">
                <a:pos x="connsiteX52681" y="connsiteY52681"/>
              </a:cxn>
              <a:cxn ang="0">
                <a:pos x="connsiteX52682" y="connsiteY52682"/>
              </a:cxn>
              <a:cxn ang="0">
                <a:pos x="connsiteX52683" y="connsiteY52683"/>
              </a:cxn>
              <a:cxn ang="0">
                <a:pos x="connsiteX52684" y="connsiteY52684"/>
              </a:cxn>
              <a:cxn ang="0">
                <a:pos x="connsiteX52685" y="connsiteY52685"/>
              </a:cxn>
              <a:cxn ang="0">
                <a:pos x="connsiteX52686" y="connsiteY52686"/>
              </a:cxn>
              <a:cxn ang="0">
                <a:pos x="connsiteX52687" y="connsiteY52687"/>
              </a:cxn>
              <a:cxn ang="0">
                <a:pos x="connsiteX52688" y="connsiteY52688"/>
              </a:cxn>
              <a:cxn ang="0">
                <a:pos x="connsiteX52689" y="connsiteY52689"/>
              </a:cxn>
              <a:cxn ang="0">
                <a:pos x="connsiteX52690" y="connsiteY52690"/>
              </a:cxn>
              <a:cxn ang="0">
                <a:pos x="connsiteX52691" y="connsiteY52691"/>
              </a:cxn>
              <a:cxn ang="0">
                <a:pos x="connsiteX52692" y="connsiteY52692"/>
              </a:cxn>
              <a:cxn ang="0">
                <a:pos x="connsiteX52693" y="connsiteY52693"/>
              </a:cxn>
              <a:cxn ang="0">
                <a:pos x="connsiteX52694" y="connsiteY52694"/>
              </a:cxn>
              <a:cxn ang="0">
                <a:pos x="connsiteX52695" y="connsiteY52695"/>
              </a:cxn>
              <a:cxn ang="0">
                <a:pos x="connsiteX52696" y="connsiteY52696"/>
              </a:cxn>
              <a:cxn ang="0">
                <a:pos x="connsiteX52697" y="connsiteY52697"/>
              </a:cxn>
              <a:cxn ang="0">
                <a:pos x="connsiteX52698" y="connsiteY52698"/>
              </a:cxn>
              <a:cxn ang="0">
                <a:pos x="connsiteX52699" y="connsiteY52699"/>
              </a:cxn>
              <a:cxn ang="0">
                <a:pos x="connsiteX52700" y="connsiteY52700"/>
              </a:cxn>
              <a:cxn ang="0">
                <a:pos x="connsiteX52701" y="connsiteY52701"/>
              </a:cxn>
              <a:cxn ang="0">
                <a:pos x="connsiteX52702" y="connsiteY52702"/>
              </a:cxn>
              <a:cxn ang="0">
                <a:pos x="connsiteX52703" y="connsiteY52703"/>
              </a:cxn>
              <a:cxn ang="0">
                <a:pos x="connsiteX52704" y="connsiteY52704"/>
              </a:cxn>
              <a:cxn ang="0">
                <a:pos x="connsiteX52705" y="connsiteY52705"/>
              </a:cxn>
              <a:cxn ang="0">
                <a:pos x="connsiteX52706" y="connsiteY52706"/>
              </a:cxn>
              <a:cxn ang="0">
                <a:pos x="connsiteX52707" y="connsiteY52707"/>
              </a:cxn>
              <a:cxn ang="0">
                <a:pos x="connsiteX52708" y="connsiteY52708"/>
              </a:cxn>
              <a:cxn ang="0">
                <a:pos x="connsiteX52709" y="connsiteY52709"/>
              </a:cxn>
              <a:cxn ang="0">
                <a:pos x="connsiteX52710" y="connsiteY52710"/>
              </a:cxn>
              <a:cxn ang="0">
                <a:pos x="connsiteX52711" y="connsiteY52711"/>
              </a:cxn>
              <a:cxn ang="0">
                <a:pos x="connsiteX52712" y="connsiteY52712"/>
              </a:cxn>
              <a:cxn ang="0">
                <a:pos x="connsiteX52713" y="connsiteY52713"/>
              </a:cxn>
              <a:cxn ang="0">
                <a:pos x="connsiteX52714" y="connsiteY52714"/>
              </a:cxn>
              <a:cxn ang="0">
                <a:pos x="connsiteX52715" y="connsiteY52715"/>
              </a:cxn>
              <a:cxn ang="0">
                <a:pos x="connsiteX52716" y="connsiteY52716"/>
              </a:cxn>
              <a:cxn ang="0">
                <a:pos x="connsiteX52717" y="connsiteY52717"/>
              </a:cxn>
              <a:cxn ang="0">
                <a:pos x="connsiteX52718" y="connsiteY52718"/>
              </a:cxn>
              <a:cxn ang="0">
                <a:pos x="connsiteX52719" y="connsiteY52719"/>
              </a:cxn>
              <a:cxn ang="0">
                <a:pos x="connsiteX52720" y="connsiteY52720"/>
              </a:cxn>
              <a:cxn ang="0">
                <a:pos x="connsiteX52721" y="connsiteY52721"/>
              </a:cxn>
              <a:cxn ang="0">
                <a:pos x="connsiteX52722" y="connsiteY52722"/>
              </a:cxn>
              <a:cxn ang="0">
                <a:pos x="connsiteX52723" y="connsiteY52723"/>
              </a:cxn>
              <a:cxn ang="0">
                <a:pos x="connsiteX52724" y="connsiteY52724"/>
              </a:cxn>
              <a:cxn ang="0">
                <a:pos x="connsiteX52725" y="connsiteY52725"/>
              </a:cxn>
              <a:cxn ang="0">
                <a:pos x="connsiteX52726" y="connsiteY52726"/>
              </a:cxn>
              <a:cxn ang="0">
                <a:pos x="connsiteX52727" y="connsiteY52727"/>
              </a:cxn>
              <a:cxn ang="0">
                <a:pos x="connsiteX52728" y="connsiteY52728"/>
              </a:cxn>
              <a:cxn ang="0">
                <a:pos x="connsiteX52729" y="connsiteY52729"/>
              </a:cxn>
              <a:cxn ang="0">
                <a:pos x="connsiteX52730" y="connsiteY52730"/>
              </a:cxn>
              <a:cxn ang="0">
                <a:pos x="connsiteX52731" y="connsiteY52731"/>
              </a:cxn>
              <a:cxn ang="0">
                <a:pos x="connsiteX52732" y="connsiteY52732"/>
              </a:cxn>
              <a:cxn ang="0">
                <a:pos x="connsiteX52733" y="connsiteY52733"/>
              </a:cxn>
              <a:cxn ang="0">
                <a:pos x="connsiteX52734" y="connsiteY52734"/>
              </a:cxn>
              <a:cxn ang="0">
                <a:pos x="connsiteX52735" y="connsiteY52735"/>
              </a:cxn>
              <a:cxn ang="0">
                <a:pos x="connsiteX52736" y="connsiteY52736"/>
              </a:cxn>
              <a:cxn ang="0">
                <a:pos x="connsiteX52737" y="connsiteY52737"/>
              </a:cxn>
              <a:cxn ang="0">
                <a:pos x="connsiteX52738" y="connsiteY52738"/>
              </a:cxn>
              <a:cxn ang="0">
                <a:pos x="connsiteX52739" y="connsiteY52739"/>
              </a:cxn>
              <a:cxn ang="0">
                <a:pos x="connsiteX52740" y="connsiteY52740"/>
              </a:cxn>
              <a:cxn ang="0">
                <a:pos x="connsiteX52741" y="connsiteY52741"/>
              </a:cxn>
              <a:cxn ang="0">
                <a:pos x="connsiteX52742" y="connsiteY52742"/>
              </a:cxn>
              <a:cxn ang="0">
                <a:pos x="connsiteX52743" y="connsiteY52743"/>
              </a:cxn>
              <a:cxn ang="0">
                <a:pos x="connsiteX52744" y="connsiteY52744"/>
              </a:cxn>
              <a:cxn ang="0">
                <a:pos x="connsiteX52745" y="connsiteY52745"/>
              </a:cxn>
              <a:cxn ang="0">
                <a:pos x="connsiteX52746" y="connsiteY52746"/>
              </a:cxn>
              <a:cxn ang="0">
                <a:pos x="connsiteX52747" y="connsiteY52747"/>
              </a:cxn>
              <a:cxn ang="0">
                <a:pos x="connsiteX52748" y="connsiteY52748"/>
              </a:cxn>
              <a:cxn ang="0">
                <a:pos x="connsiteX52749" y="connsiteY52749"/>
              </a:cxn>
              <a:cxn ang="0">
                <a:pos x="connsiteX52750" y="connsiteY52750"/>
              </a:cxn>
              <a:cxn ang="0">
                <a:pos x="connsiteX52751" y="connsiteY52751"/>
              </a:cxn>
              <a:cxn ang="0">
                <a:pos x="connsiteX52752" y="connsiteY52752"/>
              </a:cxn>
              <a:cxn ang="0">
                <a:pos x="connsiteX52753" y="connsiteY52753"/>
              </a:cxn>
              <a:cxn ang="0">
                <a:pos x="connsiteX52754" y="connsiteY52754"/>
              </a:cxn>
              <a:cxn ang="0">
                <a:pos x="connsiteX52755" y="connsiteY52755"/>
              </a:cxn>
              <a:cxn ang="0">
                <a:pos x="connsiteX52756" y="connsiteY52756"/>
              </a:cxn>
              <a:cxn ang="0">
                <a:pos x="connsiteX52757" y="connsiteY52757"/>
              </a:cxn>
              <a:cxn ang="0">
                <a:pos x="connsiteX52758" y="connsiteY52758"/>
              </a:cxn>
              <a:cxn ang="0">
                <a:pos x="connsiteX52759" y="connsiteY52759"/>
              </a:cxn>
              <a:cxn ang="0">
                <a:pos x="connsiteX52760" y="connsiteY52760"/>
              </a:cxn>
              <a:cxn ang="0">
                <a:pos x="connsiteX52761" y="connsiteY52761"/>
              </a:cxn>
              <a:cxn ang="0">
                <a:pos x="connsiteX52762" y="connsiteY52762"/>
              </a:cxn>
              <a:cxn ang="0">
                <a:pos x="connsiteX52763" y="connsiteY52763"/>
              </a:cxn>
              <a:cxn ang="0">
                <a:pos x="connsiteX52764" y="connsiteY52764"/>
              </a:cxn>
              <a:cxn ang="0">
                <a:pos x="connsiteX52765" y="connsiteY52765"/>
              </a:cxn>
              <a:cxn ang="0">
                <a:pos x="connsiteX52766" y="connsiteY52766"/>
              </a:cxn>
              <a:cxn ang="0">
                <a:pos x="connsiteX52767" y="connsiteY52767"/>
              </a:cxn>
              <a:cxn ang="0">
                <a:pos x="connsiteX52768" y="connsiteY52768"/>
              </a:cxn>
              <a:cxn ang="0">
                <a:pos x="connsiteX52769" y="connsiteY52769"/>
              </a:cxn>
              <a:cxn ang="0">
                <a:pos x="connsiteX52770" y="connsiteY52770"/>
              </a:cxn>
              <a:cxn ang="0">
                <a:pos x="connsiteX52771" y="connsiteY52771"/>
              </a:cxn>
              <a:cxn ang="0">
                <a:pos x="connsiteX52772" y="connsiteY52772"/>
              </a:cxn>
              <a:cxn ang="0">
                <a:pos x="connsiteX52773" y="connsiteY52773"/>
              </a:cxn>
              <a:cxn ang="0">
                <a:pos x="connsiteX52774" y="connsiteY52774"/>
              </a:cxn>
              <a:cxn ang="0">
                <a:pos x="connsiteX52775" y="connsiteY52775"/>
              </a:cxn>
              <a:cxn ang="0">
                <a:pos x="connsiteX52776" y="connsiteY52776"/>
              </a:cxn>
              <a:cxn ang="0">
                <a:pos x="connsiteX52777" y="connsiteY52777"/>
              </a:cxn>
              <a:cxn ang="0">
                <a:pos x="connsiteX52778" y="connsiteY52778"/>
              </a:cxn>
              <a:cxn ang="0">
                <a:pos x="connsiteX52779" y="connsiteY52779"/>
              </a:cxn>
              <a:cxn ang="0">
                <a:pos x="connsiteX52780" y="connsiteY52780"/>
              </a:cxn>
              <a:cxn ang="0">
                <a:pos x="connsiteX52781" y="connsiteY52781"/>
              </a:cxn>
              <a:cxn ang="0">
                <a:pos x="connsiteX52782" y="connsiteY52782"/>
              </a:cxn>
              <a:cxn ang="0">
                <a:pos x="connsiteX52783" y="connsiteY52783"/>
              </a:cxn>
              <a:cxn ang="0">
                <a:pos x="connsiteX52784" y="connsiteY52784"/>
              </a:cxn>
              <a:cxn ang="0">
                <a:pos x="connsiteX52785" y="connsiteY52785"/>
              </a:cxn>
              <a:cxn ang="0">
                <a:pos x="connsiteX52786" y="connsiteY52786"/>
              </a:cxn>
              <a:cxn ang="0">
                <a:pos x="connsiteX52787" y="connsiteY52787"/>
              </a:cxn>
              <a:cxn ang="0">
                <a:pos x="connsiteX52788" y="connsiteY52788"/>
              </a:cxn>
              <a:cxn ang="0">
                <a:pos x="connsiteX52789" y="connsiteY52789"/>
              </a:cxn>
              <a:cxn ang="0">
                <a:pos x="connsiteX52790" y="connsiteY52790"/>
              </a:cxn>
              <a:cxn ang="0">
                <a:pos x="connsiteX52791" y="connsiteY52791"/>
              </a:cxn>
              <a:cxn ang="0">
                <a:pos x="connsiteX52792" y="connsiteY52792"/>
              </a:cxn>
              <a:cxn ang="0">
                <a:pos x="connsiteX52793" y="connsiteY52793"/>
              </a:cxn>
              <a:cxn ang="0">
                <a:pos x="connsiteX52794" y="connsiteY52794"/>
              </a:cxn>
              <a:cxn ang="0">
                <a:pos x="connsiteX52795" y="connsiteY52795"/>
              </a:cxn>
              <a:cxn ang="0">
                <a:pos x="connsiteX52796" y="connsiteY52796"/>
              </a:cxn>
              <a:cxn ang="0">
                <a:pos x="connsiteX52797" y="connsiteY52797"/>
              </a:cxn>
              <a:cxn ang="0">
                <a:pos x="connsiteX52798" y="connsiteY52798"/>
              </a:cxn>
              <a:cxn ang="0">
                <a:pos x="connsiteX52799" y="connsiteY52799"/>
              </a:cxn>
              <a:cxn ang="0">
                <a:pos x="connsiteX52800" y="connsiteY52800"/>
              </a:cxn>
              <a:cxn ang="0">
                <a:pos x="connsiteX52801" y="connsiteY52801"/>
              </a:cxn>
              <a:cxn ang="0">
                <a:pos x="connsiteX52802" y="connsiteY52802"/>
              </a:cxn>
              <a:cxn ang="0">
                <a:pos x="connsiteX52803" y="connsiteY52803"/>
              </a:cxn>
              <a:cxn ang="0">
                <a:pos x="connsiteX52804" y="connsiteY52804"/>
              </a:cxn>
              <a:cxn ang="0">
                <a:pos x="connsiteX52805" y="connsiteY52805"/>
              </a:cxn>
              <a:cxn ang="0">
                <a:pos x="connsiteX52806" y="connsiteY52806"/>
              </a:cxn>
              <a:cxn ang="0">
                <a:pos x="connsiteX52807" y="connsiteY52807"/>
              </a:cxn>
              <a:cxn ang="0">
                <a:pos x="connsiteX52808" y="connsiteY52808"/>
              </a:cxn>
              <a:cxn ang="0">
                <a:pos x="connsiteX52809" y="connsiteY52809"/>
              </a:cxn>
              <a:cxn ang="0">
                <a:pos x="connsiteX52810" y="connsiteY52810"/>
              </a:cxn>
              <a:cxn ang="0">
                <a:pos x="connsiteX52811" y="connsiteY52811"/>
              </a:cxn>
              <a:cxn ang="0">
                <a:pos x="connsiteX52812" y="connsiteY52812"/>
              </a:cxn>
              <a:cxn ang="0">
                <a:pos x="connsiteX52813" y="connsiteY52813"/>
              </a:cxn>
              <a:cxn ang="0">
                <a:pos x="connsiteX52814" y="connsiteY52814"/>
              </a:cxn>
              <a:cxn ang="0">
                <a:pos x="connsiteX52815" y="connsiteY52815"/>
              </a:cxn>
              <a:cxn ang="0">
                <a:pos x="connsiteX52816" y="connsiteY52816"/>
              </a:cxn>
              <a:cxn ang="0">
                <a:pos x="connsiteX52817" y="connsiteY52817"/>
              </a:cxn>
              <a:cxn ang="0">
                <a:pos x="connsiteX52818" y="connsiteY52818"/>
              </a:cxn>
              <a:cxn ang="0">
                <a:pos x="connsiteX52819" y="connsiteY52819"/>
              </a:cxn>
              <a:cxn ang="0">
                <a:pos x="connsiteX52820" y="connsiteY52820"/>
              </a:cxn>
              <a:cxn ang="0">
                <a:pos x="connsiteX52821" y="connsiteY52821"/>
              </a:cxn>
              <a:cxn ang="0">
                <a:pos x="connsiteX52822" y="connsiteY52822"/>
              </a:cxn>
              <a:cxn ang="0">
                <a:pos x="connsiteX52823" y="connsiteY52823"/>
              </a:cxn>
              <a:cxn ang="0">
                <a:pos x="connsiteX52824" y="connsiteY52824"/>
              </a:cxn>
              <a:cxn ang="0">
                <a:pos x="connsiteX52825" y="connsiteY52825"/>
              </a:cxn>
              <a:cxn ang="0">
                <a:pos x="connsiteX52826" y="connsiteY52826"/>
              </a:cxn>
              <a:cxn ang="0">
                <a:pos x="connsiteX52827" y="connsiteY52827"/>
              </a:cxn>
              <a:cxn ang="0">
                <a:pos x="connsiteX52828" y="connsiteY52828"/>
              </a:cxn>
              <a:cxn ang="0">
                <a:pos x="connsiteX52829" y="connsiteY52829"/>
              </a:cxn>
              <a:cxn ang="0">
                <a:pos x="connsiteX52830" y="connsiteY52830"/>
              </a:cxn>
              <a:cxn ang="0">
                <a:pos x="connsiteX52831" y="connsiteY52831"/>
              </a:cxn>
              <a:cxn ang="0">
                <a:pos x="connsiteX52832" y="connsiteY52832"/>
              </a:cxn>
              <a:cxn ang="0">
                <a:pos x="connsiteX52833" y="connsiteY52833"/>
              </a:cxn>
              <a:cxn ang="0">
                <a:pos x="connsiteX52834" y="connsiteY52834"/>
              </a:cxn>
              <a:cxn ang="0">
                <a:pos x="connsiteX52835" y="connsiteY52835"/>
              </a:cxn>
              <a:cxn ang="0">
                <a:pos x="connsiteX52836" y="connsiteY52836"/>
              </a:cxn>
              <a:cxn ang="0">
                <a:pos x="connsiteX52837" y="connsiteY52837"/>
              </a:cxn>
              <a:cxn ang="0">
                <a:pos x="connsiteX52838" y="connsiteY52838"/>
              </a:cxn>
              <a:cxn ang="0">
                <a:pos x="connsiteX52839" y="connsiteY52839"/>
              </a:cxn>
              <a:cxn ang="0">
                <a:pos x="connsiteX52840" y="connsiteY52840"/>
              </a:cxn>
              <a:cxn ang="0">
                <a:pos x="connsiteX52841" y="connsiteY52841"/>
              </a:cxn>
              <a:cxn ang="0">
                <a:pos x="connsiteX52842" y="connsiteY52842"/>
              </a:cxn>
              <a:cxn ang="0">
                <a:pos x="connsiteX52843" y="connsiteY52843"/>
              </a:cxn>
              <a:cxn ang="0">
                <a:pos x="connsiteX52844" y="connsiteY52844"/>
              </a:cxn>
              <a:cxn ang="0">
                <a:pos x="connsiteX52845" y="connsiteY52845"/>
              </a:cxn>
              <a:cxn ang="0">
                <a:pos x="connsiteX52846" y="connsiteY52846"/>
              </a:cxn>
              <a:cxn ang="0">
                <a:pos x="connsiteX52847" y="connsiteY52847"/>
              </a:cxn>
              <a:cxn ang="0">
                <a:pos x="connsiteX52848" y="connsiteY52848"/>
              </a:cxn>
              <a:cxn ang="0">
                <a:pos x="connsiteX52849" y="connsiteY52849"/>
              </a:cxn>
              <a:cxn ang="0">
                <a:pos x="connsiteX52850" y="connsiteY52850"/>
              </a:cxn>
              <a:cxn ang="0">
                <a:pos x="connsiteX52851" y="connsiteY52851"/>
              </a:cxn>
              <a:cxn ang="0">
                <a:pos x="connsiteX52852" y="connsiteY52852"/>
              </a:cxn>
              <a:cxn ang="0">
                <a:pos x="connsiteX52853" y="connsiteY52853"/>
              </a:cxn>
              <a:cxn ang="0">
                <a:pos x="connsiteX52854" y="connsiteY52854"/>
              </a:cxn>
              <a:cxn ang="0">
                <a:pos x="connsiteX52855" y="connsiteY52855"/>
              </a:cxn>
              <a:cxn ang="0">
                <a:pos x="connsiteX52856" y="connsiteY52856"/>
              </a:cxn>
              <a:cxn ang="0">
                <a:pos x="connsiteX52857" y="connsiteY52857"/>
              </a:cxn>
              <a:cxn ang="0">
                <a:pos x="connsiteX52858" y="connsiteY52858"/>
              </a:cxn>
              <a:cxn ang="0">
                <a:pos x="connsiteX52859" y="connsiteY52859"/>
              </a:cxn>
              <a:cxn ang="0">
                <a:pos x="connsiteX52860" y="connsiteY52860"/>
              </a:cxn>
              <a:cxn ang="0">
                <a:pos x="connsiteX52861" y="connsiteY52861"/>
              </a:cxn>
              <a:cxn ang="0">
                <a:pos x="connsiteX52862" y="connsiteY52862"/>
              </a:cxn>
              <a:cxn ang="0">
                <a:pos x="connsiteX52863" y="connsiteY52863"/>
              </a:cxn>
              <a:cxn ang="0">
                <a:pos x="connsiteX52864" y="connsiteY52864"/>
              </a:cxn>
              <a:cxn ang="0">
                <a:pos x="connsiteX52865" y="connsiteY52865"/>
              </a:cxn>
              <a:cxn ang="0">
                <a:pos x="connsiteX52866" y="connsiteY52866"/>
              </a:cxn>
              <a:cxn ang="0">
                <a:pos x="connsiteX52867" y="connsiteY52867"/>
              </a:cxn>
              <a:cxn ang="0">
                <a:pos x="connsiteX52868" y="connsiteY52868"/>
              </a:cxn>
              <a:cxn ang="0">
                <a:pos x="connsiteX52869" y="connsiteY52869"/>
              </a:cxn>
              <a:cxn ang="0">
                <a:pos x="connsiteX52870" y="connsiteY52870"/>
              </a:cxn>
              <a:cxn ang="0">
                <a:pos x="connsiteX52871" y="connsiteY52871"/>
              </a:cxn>
              <a:cxn ang="0">
                <a:pos x="connsiteX52872" y="connsiteY52872"/>
              </a:cxn>
              <a:cxn ang="0">
                <a:pos x="connsiteX52873" y="connsiteY52873"/>
              </a:cxn>
              <a:cxn ang="0">
                <a:pos x="connsiteX52874" y="connsiteY52874"/>
              </a:cxn>
              <a:cxn ang="0">
                <a:pos x="connsiteX52875" y="connsiteY52875"/>
              </a:cxn>
              <a:cxn ang="0">
                <a:pos x="connsiteX52876" y="connsiteY52876"/>
              </a:cxn>
              <a:cxn ang="0">
                <a:pos x="connsiteX52877" y="connsiteY52877"/>
              </a:cxn>
              <a:cxn ang="0">
                <a:pos x="connsiteX52878" y="connsiteY52878"/>
              </a:cxn>
              <a:cxn ang="0">
                <a:pos x="connsiteX52879" y="connsiteY52879"/>
              </a:cxn>
              <a:cxn ang="0">
                <a:pos x="connsiteX52880" y="connsiteY52880"/>
              </a:cxn>
              <a:cxn ang="0">
                <a:pos x="connsiteX52881" y="connsiteY52881"/>
              </a:cxn>
              <a:cxn ang="0">
                <a:pos x="connsiteX52882" y="connsiteY52882"/>
              </a:cxn>
              <a:cxn ang="0">
                <a:pos x="connsiteX52883" y="connsiteY52883"/>
              </a:cxn>
              <a:cxn ang="0">
                <a:pos x="connsiteX52884" y="connsiteY52884"/>
              </a:cxn>
              <a:cxn ang="0">
                <a:pos x="connsiteX52885" y="connsiteY52885"/>
              </a:cxn>
              <a:cxn ang="0">
                <a:pos x="connsiteX52886" y="connsiteY52886"/>
              </a:cxn>
              <a:cxn ang="0">
                <a:pos x="connsiteX52887" y="connsiteY52887"/>
              </a:cxn>
              <a:cxn ang="0">
                <a:pos x="connsiteX52888" y="connsiteY52888"/>
              </a:cxn>
              <a:cxn ang="0">
                <a:pos x="connsiteX52889" y="connsiteY52889"/>
              </a:cxn>
              <a:cxn ang="0">
                <a:pos x="connsiteX52890" y="connsiteY52890"/>
              </a:cxn>
              <a:cxn ang="0">
                <a:pos x="connsiteX52891" y="connsiteY52891"/>
              </a:cxn>
              <a:cxn ang="0">
                <a:pos x="connsiteX52892" y="connsiteY52892"/>
              </a:cxn>
              <a:cxn ang="0">
                <a:pos x="connsiteX52893" y="connsiteY52893"/>
              </a:cxn>
              <a:cxn ang="0">
                <a:pos x="connsiteX52894" y="connsiteY52894"/>
              </a:cxn>
              <a:cxn ang="0">
                <a:pos x="connsiteX52895" y="connsiteY52895"/>
              </a:cxn>
              <a:cxn ang="0">
                <a:pos x="connsiteX52896" y="connsiteY52896"/>
              </a:cxn>
              <a:cxn ang="0">
                <a:pos x="connsiteX52897" y="connsiteY52897"/>
              </a:cxn>
              <a:cxn ang="0">
                <a:pos x="connsiteX52898" y="connsiteY52898"/>
              </a:cxn>
              <a:cxn ang="0">
                <a:pos x="connsiteX52899" y="connsiteY52899"/>
              </a:cxn>
              <a:cxn ang="0">
                <a:pos x="connsiteX52900" y="connsiteY52900"/>
              </a:cxn>
              <a:cxn ang="0">
                <a:pos x="connsiteX52901" y="connsiteY52901"/>
              </a:cxn>
              <a:cxn ang="0">
                <a:pos x="connsiteX52902" y="connsiteY52902"/>
              </a:cxn>
              <a:cxn ang="0">
                <a:pos x="connsiteX52903" y="connsiteY52903"/>
              </a:cxn>
              <a:cxn ang="0">
                <a:pos x="connsiteX52904" y="connsiteY52904"/>
              </a:cxn>
              <a:cxn ang="0">
                <a:pos x="connsiteX52905" y="connsiteY52905"/>
              </a:cxn>
              <a:cxn ang="0">
                <a:pos x="connsiteX52906" y="connsiteY52906"/>
              </a:cxn>
              <a:cxn ang="0">
                <a:pos x="connsiteX52907" y="connsiteY52907"/>
              </a:cxn>
              <a:cxn ang="0">
                <a:pos x="connsiteX52908" y="connsiteY52908"/>
              </a:cxn>
              <a:cxn ang="0">
                <a:pos x="connsiteX52909" y="connsiteY52909"/>
              </a:cxn>
              <a:cxn ang="0">
                <a:pos x="connsiteX52910" y="connsiteY52910"/>
              </a:cxn>
              <a:cxn ang="0">
                <a:pos x="connsiteX52911" y="connsiteY52911"/>
              </a:cxn>
              <a:cxn ang="0">
                <a:pos x="connsiteX52912" y="connsiteY52912"/>
              </a:cxn>
              <a:cxn ang="0">
                <a:pos x="connsiteX52913" y="connsiteY52913"/>
              </a:cxn>
              <a:cxn ang="0">
                <a:pos x="connsiteX52914" y="connsiteY52914"/>
              </a:cxn>
              <a:cxn ang="0">
                <a:pos x="connsiteX52915" y="connsiteY52915"/>
              </a:cxn>
              <a:cxn ang="0">
                <a:pos x="connsiteX52916" y="connsiteY52916"/>
              </a:cxn>
              <a:cxn ang="0">
                <a:pos x="connsiteX52917" y="connsiteY52917"/>
              </a:cxn>
              <a:cxn ang="0">
                <a:pos x="connsiteX52918" y="connsiteY52918"/>
              </a:cxn>
              <a:cxn ang="0">
                <a:pos x="connsiteX52919" y="connsiteY52919"/>
              </a:cxn>
              <a:cxn ang="0">
                <a:pos x="connsiteX52920" y="connsiteY52920"/>
              </a:cxn>
              <a:cxn ang="0">
                <a:pos x="connsiteX52921" y="connsiteY52921"/>
              </a:cxn>
              <a:cxn ang="0">
                <a:pos x="connsiteX52922" y="connsiteY52922"/>
              </a:cxn>
              <a:cxn ang="0">
                <a:pos x="connsiteX52923" y="connsiteY52923"/>
              </a:cxn>
              <a:cxn ang="0">
                <a:pos x="connsiteX52924" y="connsiteY52924"/>
              </a:cxn>
              <a:cxn ang="0">
                <a:pos x="connsiteX52925" y="connsiteY52925"/>
              </a:cxn>
              <a:cxn ang="0">
                <a:pos x="connsiteX52926" y="connsiteY52926"/>
              </a:cxn>
              <a:cxn ang="0">
                <a:pos x="connsiteX52927" y="connsiteY52927"/>
              </a:cxn>
              <a:cxn ang="0">
                <a:pos x="connsiteX52928" y="connsiteY52928"/>
              </a:cxn>
              <a:cxn ang="0">
                <a:pos x="connsiteX52929" y="connsiteY52929"/>
              </a:cxn>
              <a:cxn ang="0">
                <a:pos x="connsiteX52930" y="connsiteY52930"/>
              </a:cxn>
              <a:cxn ang="0">
                <a:pos x="connsiteX52931" y="connsiteY52931"/>
              </a:cxn>
              <a:cxn ang="0">
                <a:pos x="connsiteX52932" y="connsiteY52932"/>
              </a:cxn>
              <a:cxn ang="0">
                <a:pos x="connsiteX52933" y="connsiteY52933"/>
              </a:cxn>
              <a:cxn ang="0">
                <a:pos x="connsiteX52934" y="connsiteY52934"/>
              </a:cxn>
              <a:cxn ang="0">
                <a:pos x="connsiteX52935" y="connsiteY52935"/>
              </a:cxn>
              <a:cxn ang="0">
                <a:pos x="connsiteX52936" y="connsiteY52936"/>
              </a:cxn>
              <a:cxn ang="0">
                <a:pos x="connsiteX52937" y="connsiteY52937"/>
              </a:cxn>
              <a:cxn ang="0">
                <a:pos x="connsiteX52938" y="connsiteY52938"/>
              </a:cxn>
              <a:cxn ang="0">
                <a:pos x="connsiteX52939" y="connsiteY52939"/>
              </a:cxn>
              <a:cxn ang="0">
                <a:pos x="connsiteX52940" y="connsiteY52940"/>
              </a:cxn>
              <a:cxn ang="0">
                <a:pos x="connsiteX52941" y="connsiteY52941"/>
              </a:cxn>
              <a:cxn ang="0">
                <a:pos x="connsiteX52942" y="connsiteY52942"/>
              </a:cxn>
              <a:cxn ang="0">
                <a:pos x="connsiteX52943" y="connsiteY52943"/>
              </a:cxn>
              <a:cxn ang="0">
                <a:pos x="connsiteX52944" y="connsiteY52944"/>
              </a:cxn>
              <a:cxn ang="0">
                <a:pos x="connsiteX52945" y="connsiteY52945"/>
              </a:cxn>
              <a:cxn ang="0">
                <a:pos x="connsiteX52946" y="connsiteY52946"/>
              </a:cxn>
              <a:cxn ang="0">
                <a:pos x="connsiteX52947" y="connsiteY52947"/>
              </a:cxn>
              <a:cxn ang="0">
                <a:pos x="connsiteX52948" y="connsiteY52948"/>
              </a:cxn>
              <a:cxn ang="0">
                <a:pos x="connsiteX52949" y="connsiteY52949"/>
              </a:cxn>
              <a:cxn ang="0">
                <a:pos x="connsiteX52950" y="connsiteY52950"/>
              </a:cxn>
              <a:cxn ang="0">
                <a:pos x="connsiteX52951" y="connsiteY52951"/>
              </a:cxn>
              <a:cxn ang="0">
                <a:pos x="connsiteX52952" y="connsiteY52952"/>
              </a:cxn>
              <a:cxn ang="0">
                <a:pos x="connsiteX52953" y="connsiteY52953"/>
              </a:cxn>
              <a:cxn ang="0">
                <a:pos x="connsiteX52954" y="connsiteY52954"/>
              </a:cxn>
              <a:cxn ang="0">
                <a:pos x="connsiteX52955" y="connsiteY52955"/>
              </a:cxn>
              <a:cxn ang="0">
                <a:pos x="connsiteX52956" y="connsiteY52956"/>
              </a:cxn>
              <a:cxn ang="0">
                <a:pos x="connsiteX52957" y="connsiteY52957"/>
              </a:cxn>
              <a:cxn ang="0">
                <a:pos x="connsiteX52958" y="connsiteY52958"/>
              </a:cxn>
              <a:cxn ang="0">
                <a:pos x="connsiteX52959" y="connsiteY52959"/>
              </a:cxn>
              <a:cxn ang="0">
                <a:pos x="connsiteX52960" y="connsiteY52960"/>
              </a:cxn>
              <a:cxn ang="0">
                <a:pos x="connsiteX52961" y="connsiteY52961"/>
              </a:cxn>
              <a:cxn ang="0">
                <a:pos x="connsiteX52962" y="connsiteY52962"/>
              </a:cxn>
              <a:cxn ang="0">
                <a:pos x="connsiteX52963" y="connsiteY52963"/>
              </a:cxn>
              <a:cxn ang="0">
                <a:pos x="connsiteX52964" y="connsiteY52964"/>
              </a:cxn>
              <a:cxn ang="0">
                <a:pos x="connsiteX52965" y="connsiteY52965"/>
              </a:cxn>
              <a:cxn ang="0">
                <a:pos x="connsiteX52966" y="connsiteY52966"/>
              </a:cxn>
              <a:cxn ang="0">
                <a:pos x="connsiteX52967" y="connsiteY52967"/>
              </a:cxn>
              <a:cxn ang="0">
                <a:pos x="connsiteX52968" y="connsiteY52968"/>
              </a:cxn>
              <a:cxn ang="0">
                <a:pos x="connsiteX52969" y="connsiteY52969"/>
              </a:cxn>
              <a:cxn ang="0">
                <a:pos x="connsiteX52970" y="connsiteY52970"/>
              </a:cxn>
              <a:cxn ang="0">
                <a:pos x="connsiteX52971" y="connsiteY52971"/>
              </a:cxn>
              <a:cxn ang="0">
                <a:pos x="connsiteX52972" y="connsiteY52972"/>
              </a:cxn>
              <a:cxn ang="0">
                <a:pos x="connsiteX52973" y="connsiteY52973"/>
              </a:cxn>
              <a:cxn ang="0">
                <a:pos x="connsiteX52974" y="connsiteY52974"/>
              </a:cxn>
              <a:cxn ang="0">
                <a:pos x="connsiteX52975" y="connsiteY52975"/>
              </a:cxn>
              <a:cxn ang="0">
                <a:pos x="connsiteX52976" y="connsiteY52976"/>
              </a:cxn>
              <a:cxn ang="0">
                <a:pos x="connsiteX52977" y="connsiteY52977"/>
              </a:cxn>
              <a:cxn ang="0">
                <a:pos x="connsiteX52978" y="connsiteY52978"/>
              </a:cxn>
              <a:cxn ang="0">
                <a:pos x="connsiteX52979" y="connsiteY52979"/>
              </a:cxn>
              <a:cxn ang="0">
                <a:pos x="connsiteX52980" y="connsiteY52980"/>
              </a:cxn>
              <a:cxn ang="0">
                <a:pos x="connsiteX52981" y="connsiteY52981"/>
              </a:cxn>
              <a:cxn ang="0">
                <a:pos x="connsiteX52982" y="connsiteY52982"/>
              </a:cxn>
              <a:cxn ang="0">
                <a:pos x="connsiteX52983" y="connsiteY52983"/>
              </a:cxn>
              <a:cxn ang="0">
                <a:pos x="connsiteX52984" y="connsiteY52984"/>
              </a:cxn>
              <a:cxn ang="0">
                <a:pos x="connsiteX52985" y="connsiteY52985"/>
              </a:cxn>
              <a:cxn ang="0">
                <a:pos x="connsiteX52986" y="connsiteY52986"/>
              </a:cxn>
              <a:cxn ang="0">
                <a:pos x="connsiteX52987" y="connsiteY52987"/>
              </a:cxn>
              <a:cxn ang="0">
                <a:pos x="connsiteX52988" y="connsiteY52988"/>
              </a:cxn>
              <a:cxn ang="0">
                <a:pos x="connsiteX52989" y="connsiteY52989"/>
              </a:cxn>
              <a:cxn ang="0">
                <a:pos x="connsiteX52990" y="connsiteY52990"/>
              </a:cxn>
              <a:cxn ang="0">
                <a:pos x="connsiteX52991" y="connsiteY52991"/>
              </a:cxn>
              <a:cxn ang="0">
                <a:pos x="connsiteX52992" y="connsiteY52992"/>
              </a:cxn>
              <a:cxn ang="0">
                <a:pos x="connsiteX52993" y="connsiteY52993"/>
              </a:cxn>
              <a:cxn ang="0">
                <a:pos x="connsiteX52994" y="connsiteY52994"/>
              </a:cxn>
              <a:cxn ang="0">
                <a:pos x="connsiteX52995" y="connsiteY52995"/>
              </a:cxn>
              <a:cxn ang="0">
                <a:pos x="connsiteX52996" y="connsiteY52996"/>
              </a:cxn>
              <a:cxn ang="0">
                <a:pos x="connsiteX52997" y="connsiteY52997"/>
              </a:cxn>
              <a:cxn ang="0">
                <a:pos x="connsiteX52998" y="connsiteY52998"/>
              </a:cxn>
              <a:cxn ang="0">
                <a:pos x="connsiteX52999" y="connsiteY52999"/>
              </a:cxn>
              <a:cxn ang="0">
                <a:pos x="connsiteX53000" y="connsiteY53000"/>
              </a:cxn>
              <a:cxn ang="0">
                <a:pos x="connsiteX53001" y="connsiteY53001"/>
              </a:cxn>
              <a:cxn ang="0">
                <a:pos x="connsiteX53002" y="connsiteY53002"/>
              </a:cxn>
              <a:cxn ang="0">
                <a:pos x="connsiteX53003" y="connsiteY53003"/>
              </a:cxn>
              <a:cxn ang="0">
                <a:pos x="connsiteX53004" y="connsiteY53004"/>
              </a:cxn>
              <a:cxn ang="0">
                <a:pos x="connsiteX53005" y="connsiteY53005"/>
              </a:cxn>
              <a:cxn ang="0">
                <a:pos x="connsiteX53006" y="connsiteY53006"/>
              </a:cxn>
              <a:cxn ang="0">
                <a:pos x="connsiteX53007" y="connsiteY53007"/>
              </a:cxn>
              <a:cxn ang="0">
                <a:pos x="connsiteX53008" y="connsiteY53008"/>
              </a:cxn>
              <a:cxn ang="0">
                <a:pos x="connsiteX53009" y="connsiteY53009"/>
              </a:cxn>
              <a:cxn ang="0">
                <a:pos x="connsiteX53010" y="connsiteY53010"/>
              </a:cxn>
              <a:cxn ang="0">
                <a:pos x="connsiteX53011" y="connsiteY53011"/>
              </a:cxn>
              <a:cxn ang="0">
                <a:pos x="connsiteX53012" y="connsiteY53012"/>
              </a:cxn>
              <a:cxn ang="0">
                <a:pos x="connsiteX53013" y="connsiteY53013"/>
              </a:cxn>
              <a:cxn ang="0">
                <a:pos x="connsiteX53014" y="connsiteY53014"/>
              </a:cxn>
              <a:cxn ang="0">
                <a:pos x="connsiteX53015" y="connsiteY53015"/>
              </a:cxn>
              <a:cxn ang="0">
                <a:pos x="connsiteX53016" y="connsiteY53016"/>
              </a:cxn>
              <a:cxn ang="0">
                <a:pos x="connsiteX53017" y="connsiteY53017"/>
              </a:cxn>
              <a:cxn ang="0">
                <a:pos x="connsiteX53018" y="connsiteY53018"/>
              </a:cxn>
              <a:cxn ang="0">
                <a:pos x="connsiteX53019" y="connsiteY53019"/>
              </a:cxn>
              <a:cxn ang="0">
                <a:pos x="connsiteX53020" y="connsiteY53020"/>
              </a:cxn>
              <a:cxn ang="0">
                <a:pos x="connsiteX53021" y="connsiteY53021"/>
              </a:cxn>
              <a:cxn ang="0">
                <a:pos x="connsiteX53022" y="connsiteY53022"/>
              </a:cxn>
              <a:cxn ang="0">
                <a:pos x="connsiteX53023" y="connsiteY53023"/>
              </a:cxn>
              <a:cxn ang="0">
                <a:pos x="connsiteX53024" y="connsiteY53024"/>
              </a:cxn>
              <a:cxn ang="0">
                <a:pos x="connsiteX53025" y="connsiteY53025"/>
              </a:cxn>
              <a:cxn ang="0">
                <a:pos x="connsiteX53026" y="connsiteY53026"/>
              </a:cxn>
              <a:cxn ang="0">
                <a:pos x="connsiteX53027" y="connsiteY53027"/>
              </a:cxn>
              <a:cxn ang="0">
                <a:pos x="connsiteX53028" y="connsiteY53028"/>
              </a:cxn>
              <a:cxn ang="0">
                <a:pos x="connsiteX53029" y="connsiteY53029"/>
              </a:cxn>
              <a:cxn ang="0">
                <a:pos x="connsiteX53030" y="connsiteY53030"/>
              </a:cxn>
              <a:cxn ang="0">
                <a:pos x="connsiteX53031" y="connsiteY53031"/>
              </a:cxn>
              <a:cxn ang="0">
                <a:pos x="connsiteX53032" y="connsiteY53032"/>
              </a:cxn>
              <a:cxn ang="0">
                <a:pos x="connsiteX53033" y="connsiteY53033"/>
              </a:cxn>
              <a:cxn ang="0">
                <a:pos x="connsiteX53034" y="connsiteY53034"/>
              </a:cxn>
              <a:cxn ang="0">
                <a:pos x="connsiteX53035" y="connsiteY53035"/>
              </a:cxn>
              <a:cxn ang="0">
                <a:pos x="connsiteX53036" y="connsiteY53036"/>
              </a:cxn>
              <a:cxn ang="0">
                <a:pos x="connsiteX53037" y="connsiteY53037"/>
              </a:cxn>
              <a:cxn ang="0">
                <a:pos x="connsiteX53038" y="connsiteY53038"/>
              </a:cxn>
              <a:cxn ang="0">
                <a:pos x="connsiteX53039" y="connsiteY53039"/>
              </a:cxn>
              <a:cxn ang="0">
                <a:pos x="connsiteX53040" y="connsiteY53040"/>
              </a:cxn>
              <a:cxn ang="0">
                <a:pos x="connsiteX53041" y="connsiteY53041"/>
              </a:cxn>
              <a:cxn ang="0">
                <a:pos x="connsiteX53042" y="connsiteY53042"/>
              </a:cxn>
              <a:cxn ang="0">
                <a:pos x="connsiteX53043" y="connsiteY53043"/>
              </a:cxn>
              <a:cxn ang="0">
                <a:pos x="connsiteX53044" y="connsiteY53044"/>
              </a:cxn>
              <a:cxn ang="0">
                <a:pos x="connsiteX53045" y="connsiteY53045"/>
              </a:cxn>
              <a:cxn ang="0">
                <a:pos x="connsiteX53046" y="connsiteY53046"/>
              </a:cxn>
              <a:cxn ang="0">
                <a:pos x="connsiteX53047" y="connsiteY53047"/>
              </a:cxn>
              <a:cxn ang="0">
                <a:pos x="connsiteX53048" y="connsiteY53048"/>
              </a:cxn>
              <a:cxn ang="0">
                <a:pos x="connsiteX53049" y="connsiteY53049"/>
              </a:cxn>
              <a:cxn ang="0">
                <a:pos x="connsiteX53050" y="connsiteY53050"/>
              </a:cxn>
              <a:cxn ang="0">
                <a:pos x="connsiteX53051" y="connsiteY53051"/>
              </a:cxn>
              <a:cxn ang="0">
                <a:pos x="connsiteX53052" y="connsiteY53052"/>
              </a:cxn>
              <a:cxn ang="0">
                <a:pos x="connsiteX53053" y="connsiteY53053"/>
              </a:cxn>
              <a:cxn ang="0">
                <a:pos x="connsiteX53054" y="connsiteY53054"/>
              </a:cxn>
              <a:cxn ang="0">
                <a:pos x="connsiteX53055" y="connsiteY53055"/>
              </a:cxn>
              <a:cxn ang="0">
                <a:pos x="connsiteX53056" y="connsiteY53056"/>
              </a:cxn>
              <a:cxn ang="0">
                <a:pos x="connsiteX53057" y="connsiteY53057"/>
              </a:cxn>
              <a:cxn ang="0">
                <a:pos x="connsiteX53058" y="connsiteY53058"/>
              </a:cxn>
              <a:cxn ang="0">
                <a:pos x="connsiteX53059" y="connsiteY53059"/>
              </a:cxn>
              <a:cxn ang="0">
                <a:pos x="connsiteX53060" y="connsiteY53060"/>
              </a:cxn>
              <a:cxn ang="0">
                <a:pos x="connsiteX53061" y="connsiteY53061"/>
              </a:cxn>
              <a:cxn ang="0">
                <a:pos x="connsiteX53062" y="connsiteY53062"/>
              </a:cxn>
              <a:cxn ang="0">
                <a:pos x="connsiteX53063" y="connsiteY53063"/>
              </a:cxn>
              <a:cxn ang="0">
                <a:pos x="connsiteX53064" y="connsiteY53064"/>
              </a:cxn>
              <a:cxn ang="0">
                <a:pos x="connsiteX53065" y="connsiteY53065"/>
              </a:cxn>
              <a:cxn ang="0">
                <a:pos x="connsiteX53066" y="connsiteY53066"/>
              </a:cxn>
              <a:cxn ang="0">
                <a:pos x="connsiteX53067" y="connsiteY53067"/>
              </a:cxn>
              <a:cxn ang="0">
                <a:pos x="connsiteX53068" y="connsiteY53068"/>
              </a:cxn>
              <a:cxn ang="0">
                <a:pos x="connsiteX53069" y="connsiteY53069"/>
              </a:cxn>
              <a:cxn ang="0">
                <a:pos x="connsiteX53070" y="connsiteY53070"/>
              </a:cxn>
              <a:cxn ang="0">
                <a:pos x="connsiteX53071" y="connsiteY53071"/>
              </a:cxn>
              <a:cxn ang="0">
                <a:pos x="connsiteX53072" y="connsiteY53072"/>
              </a:cxn>
              <a:cxn ang="0">
                <a:pos x="connsiteX53073" y="connsiteY53073"/>
              </a:cxn>
              <a:cxn ang="0">
                <a:pos x="connsiteX53074" y="connsiteY53074"/>
              </a:cxn>
              <a:cxn ang="0">
                <a:pos x="connsiteX53075" y="connsiteY53075"/>
              </a:cxn>
              <a:cxn ang="0">
                <a:pos x="connsiteX53076" y="connsiteY53076"/>
              </a:cxn>
              <a:cxn ang="0">
                <a:pos x="connsiteX53077" y="connsiteY53077"/>
              </a:cxn>
              <a:cxn ang="0">
                <a:pos x="connsiteX53078" y="connsiteY53078"/>
              </a:cxn>
              <a:cxn ang="0">
                <a:pos x="connsiteX53079" y="connsiteY53079"/>
              </a:cxn>
              <a:cxn ang="0">
                <a:pos x="connsiteX53080" y="connsiteY53080"/>
              </a:cxn>
              <a:cxn ang="0">
                <a:pos x="connsiteX53081" y="connsiteY53081"/>
              </a:cxn>
              <a:cxn ang="0">
                <a:pos x="connsiteX53082" y="connsiteY53082"/>
              </a:cxn>
              <a:cxn ang="0">
                <a:pos x="connsiteX53083" y="connsiteY53083"/>
              </a:cxn>
              <a:cxn ang="0">
                <a:pos x="connsiteX53084" y="connsiteY53084"/>
              </a:cxn>
              <a:cxn ang="0">
                <a:pos x="connsiteX53085" y="connsiteY53085"/>
              </a:cxn>
              <a:cxn ang="0">
                <a:pos x="connsiteX53086" y="connsiteY53086"/>
              </a:cxn>
              <a:cxn ang="0">
                <a:pos x="connsiteX53087" y="connsiteY53087"/>
              </a:cxn>
              <a:cxn ang="0">
                <a:pos x="connsiteX53088" y="connsiteY53088"/>
              </a:cxn>
              <a:cxn ang="0">
                <a:pos x="connsiteX53089" y="connsiteY53089"/>
              </a:cxn>
              <a:cxn ang="0">
                <a:pos x="connsiteX53090" y="connsiteY53090"/>
              </a:cxn>
              <a:cxn ang="0">
                <a:pos x="connsiteX53091" y="connsiteY53091"/>
              </a:cxn>
              <a:cxn ang="0">
                <a:pos x="connsiteX53092" y="connsiteY53092"/>
              </a:cxn>
              <a:cxn ang="0">
                <a:pos x="connsiteX53093" y="connsiteY53093"/>
              </a:cxn>
              <a:cxn ang="0">
                <a:pos x="connsiteX53094" y="connsiteY53094"/>
              </a:cxn>
              <a:cxn ang="0">
                <a:pos x="connsiteX53095" y="connsiteY53095"/>
              </a:cxn>
              <a:cxn ang="0">
                <a:pos x="connsiteX53096" y="connsiteY53096"/>
              </a:cxn>
              <a:cxn ang="0">
                <a:pos x="connsiteX53097" y="connsiteY53097"/>
              </a:cxn>
              <a:cxn ang="0">
                <a:pos x="connsiteX53098" y="connsiteY53098"/>
              </a:cxn>
              <a:cxn ang="0">
                <a:pos x="connsiteX53099" y="connsiteY53099"/>
              </a:cxn>
              <a:cxn ang="0">
                <a:pos x="connsiteX53100" y="connsiteY53100"/>
              </a:cxn>
              <a:cxn ang="0">
                <a:pos x="connsiteX53101" y="connsiteY53101"/>
              </a:cxn>
              <a:cxn ang="0">
                <a:pos x="connsiteX53102" y="connsiteY53102"/>
              </a:cxn>
              <a:cxn ang="0">
                <a:pos x="connsiteX53103" y="connsiteY53103"/>
              </a:cxn>
              <a:cxn ang="0">
                <a:pos x="connsiteX53104" y="connsiteY53104"/>
              </a:cxn>
              <a:cxn ang="0">
                <a:pos x="connsiteX53105" y="connsiteY53105"/>
              </a:cxn>
              <a:cxn ang="0">
                <a:pos x="connsiteX53106" y="connsiteY53106"/>
              </a:cxn>
              <a:cxn ang="0">
                <a:pos x="connsiteX53107" y="connsiteY53107"/>
              </a:cxn>
              <a:cxn ang="0">
                <a:pos x="connsiteX53108" y="connsiteY53108"/>
              </a:cxn>
              <a:cxn ang="0">
                <a:pos x="connsiteX53109" y="connsiteY53109"/>
              </a:cxn>
              <a:cxn ang="0">
                <a:pos x="connsiteX53110" y="connsiteY53110"/>
              </a:cxn>
              <a:cxn ang="0">
                <a:pos x="connsiteX53111" y="connsiteY53111"/>
              </a:cxn>
              <a:cxn ang="0">
                <a:pos x="connsiteX53112" y="connsiteY53112"/>
              </a:cxn>
              <a:cxn ang="0">
                <a:pos x="connsiteX53113" y="connsiteY53113"/>
              </a:cxn>
              <a:cxn ang="0">
                <a:pos x="connsiteX53114" y="connsiteY53114"/>
              </a:cxn>
              <a:cxn ang="0">
                <a:pos x="connsiteX53115" y="connsiteY53115"/>
              </a:cxn>
              <a:cxn ang="0">
                <a:pos x="connsiteX53116" y="connsiteY53116"/>
              </a:cxn>
              <a:cxn ang="0">
                <a:pos x="connsiteX53117" y="connsiteY53117"/>
              </a:cxn>
              <a:cxn ang="0">
                <a:pos x="connsiteX53118" y="connsiteY53118"/>
              </a:cxn>
              <a:cxn ang="0">
                <a:pos x="connsiteX53119" y="connsiteY53119"/>
              </a:cxn>
              <a:cxn ang="0">
                <a:pos x="connsiteX53120" y="connsiteY53120"/>
              </a:cxn>
              <a:cxn ang="0">
                <a:pos x="connsiteX53121" y="connsiteY53121"/>
              </a:cxn>
              <a:cxn ang="0">
                <a:pos x="connsiteX53122" y="connsiteY53122"/>
              </a:cxn>
              <a:cxn ang="0">
                <a:pos x="connsiteX53123" y="connsiteY53123"/>
              </a:cxn>
              <a:cxn ang="0">
                <a:pos x="connsiteX53124" y="connsiteY53124"/>
              </a:cxn>
              <a:cxn ang="0">
                <a:pos x="connsiteX53125" y="connsiteY53125"/>
              </a:cxn>
              <a:cxn ang="0">
                <a:pos x="connsiteX53126" y="connsiteY53126"/>
              </a:cxn>
              <a:cxn ang="0">
                <a:pos x="connsiteX53127" y="connsiteY53127"/>
              </a:cxn>
              <a:cxn ang="0">
                <a:pos x="connsiteX53128" y="connsiteY53128"/>
              </a:cxn>
              <a:cxn ang="0">
                <a:pos x="connsiteX53129" y="connsiteY53129"/>
              </a:cxn>
              <a:cxn ang="0">
                <a:pos x="connsiteX53130" y="connsiteY53130"/>
              </a:cxn>
              <a:cxn ang="0">
                <a:pos x="connsiteX53131" y="connsiteY53131"/>
              </a:cxn>
              <a:cxn ang="0">
                <a:pos x="connsiteX53132" y="connsiteY53132"/>
              </a:cxn>
              <a:cxn ang="0">
                <a:pos x="connsiteX53133" y="connsiteY53133"/>
              </a:cxn>
              <a:cxn ang="0">
                <a:pos x="connsiteX53134" y="connsiteY53134"/>
              </a:cxn>
              <a:cxn ang="0">
                <a:pos x="connsiteX53135" y="connsiteY53135"/>
              </a:cxn>
              <a:cxn ang="0">
                <a:pos x="connsiteX53136" y="connsiteY53136"/>
              </a:cxn>
              <a:cxn ang="0">
                <a:pos x="connsiteX53137" y="connsiteY53137"/>
              </a:cxn>
              <a:cxn ang="0">
                <a:pos x="connsiteX53138" y="connsiteY53138"/>
              </a:cxn>
              <a:cxn ang="0">
                <a:pos x="connsiteX53139" y="connsiteY53139"/>
              </a:cxn>
              <a:cxn ang="0">
                <a:pos x="connsiteX53140" y="connsiteY53140"/>
              </a:cxn>
              <a:cxn ang="0">
                <a:pos x="connsiteX53141" y="connsiteY53141"/>
              </a:cxn>
              <a:cxn ang="0">
                <a:pos x="connsiteX53142" y="connsiteY53142"/>
              </a:cxn>
              <a:cxn ang="0">
                <a:pos x="connsiteX53143" y="connsiteY53143"/>
              </a:cxn>
              <a:cxn ang="0">
                <a:pos x="connsiteX53144" y="connsiteY53144"/>
              </a:cxn>
              <a:cxn ang="0">
                <a:pos x="connsiteX53145" y="connsiteY53145"/>
              </a:cxn>
              <a:cxn ang="0">
                <a:pos x="connsiteX53146" y="connsiteY53146"/>
              </a:cxn>
              <a:cxn ang="0">
                <a:pos x="connsiteX53147" y="connsiteY53147"/>
              </a:cxn>
              <a:cxn ang="0">
                <a:pos x="connsiteX53148" y="connsiteY53148"/>
              </a:cxn>
              <a:cxn ang="0">
                <a:pos x="connsiteX53149" y="connsiteY53149"/>
              </a:cxn>
              <a:cxn ang="0">
                <a:pos x="connsiteX53150" y="connsiteY53150"/>
              </a:cxn>
              <a:cxn ang="0">
                <a:pos x="connsiteX53151" y="connsiteY53151"/>
              </a:cxn>
              <a:cxn ang="0">
                <a:pos x="connsiteX53152" y="connsiteY53152"/>
              </a:cxn>
              <a:cxn ang="0">
                <a:pos x="connsiteX53153" y="connsiteY53153"/>
              </a:cxn>
              <a:cxn ang="0">
                <a:pos x="connsiteX53154" y="connsiteY53154"/>
              </a:cxn>
              <a:cxn ang="0">
                <a:pos x="connsiteX53155" y="connsiteY53155"/>
              </a:cxn>
              <a:cxn ang="0">
                <a:pos x="connsiteX53156" y="connsiteY53156"/>
              </a:cxn>
              <a:cxn ang="0">
                <a:pos x="connsiteX53157" y="connsiteY53157"/>
              </a:cxn>
              <a:cxn ang="0">
                <a:pos x="connsiteX53158" y="connsiteY53158"/>
              </a:cxn>
              <a:cxn ang="0">
                <a:pos x="connsiteX53159" y="connsiteY53159"/>
              </a:cxn>
              <a:cxn ang="0">
                <a:pos x="connsiteX53160" y="connsiteY53160"/>
              </a:cxn>
              <a:cxn ang="0">
                <a:pos x="connsiteX53161" y="connsiteY53161"/>
              </a:cxn>
              <a:cxn ang="0">
                <a:pos x="connsiteX53162" y="connsiteY53162"/>
              </a:cxn>
              <a:cxn ang="0">
                <a:pos x="connsiteX53163" y="connsiteY53163"/>
              </a:cxn>
              <a:cxn ang="0">
                <a:pos x="connsiteX53164" y="connsiteY53164"/>
              </a:cxn>
              <a:cxn ang="0">
                <a:pos x="connsiteX53165" y="connsiteY53165"/>
              </a:cxn>
              <a:cxn ang="0">
                <a:pos x="connsiteX53166" y="connsiteY53166"/>
              </a:cxn>
              <a:cxn ang="0">
                <a:pos x="connsiteX53167" y="connsiteY53167"/>
              </a:cxn>
              <a:cxn ang="0">
                <a:pos x="connsiteX53168" y="connsiteY53168"/>
              </a:cxn>
              <a:cxn ang="0">
                <a:pos x="connsiteX53169" y="connsiteY53169"/>
              </a:cxn>
              <a:cxn ang="0">
                <a:pos x="connsiteX53170" y="connsiteY53170"/>
              </a:cxn>
              <a:cxn ang="0">
                <a:pos x="connsiteX53171" y="connsiteY53171"/>
              </a:cxn>
              <a:cxn ang="0">
                <a:pos x="connsiteX53172" y="connsiteY53172"/>
              </a:cxn>
              <a:cxn ang="0">
                <a:pos x="connsiteX53173" y="connsiteY53173"/>
              </a:cxn>
              <a:cxn ang="0">
                <a:pos x="connsiteX53174" y="connsiteY53174"/>
              </a:cxn>
              <a:cxn ang="0">
                <a:pos x="connsiteX53175" y="connsiteY53175"/>
              </a:cxn>
              <a:cxn ang="0">
                <a:pos x="connsiteX53176" y="connsiteY53176"/>
              </a:cxn>
              <a:cxn ang="0">
                <a:pos x="connsiteX53177" y="connsiteY53177"/>
              </a:cxn>
              <a:cxn ang="0">
                <a:pos x="connsiteX53178" y="connsiteY53178"/>
              </a:cxn>
              <a:cxn ang="0">
                <a:pos x="connsiteX53179" y="connsiteY53179"/>
              </a:cxn>
              <a:cxn ang="0">
                <a:pos x="connsiteX53180" y="connsiteY53180"/>
              </a:cxn>
              <a:cxn ang="0">
                <a:pos x="connsiteX53181" y="connsiteY53181"/>
              </a:cxn>
              <a:cxn ang="0">
                <a:pos x="connsiteX53182" y="connsiteY53182"/>
              </a:cxn>
              <a:cxn ang="0">
                <a:pos x="connsiteX53183" y="connsiteY53183"/>
              </a:cxn>
              <a:cxn ang="0">
                <a:pos x="connsiteX53184" y="connsiteY53184"/>
              </a:cxn>
              <a:cxn ang="0">
                <a:pos x="connsiteX53185" y="connsiteY53185"/>
              </a:cxn>
              <a:cxn ang="0">
                <a:pos x="connsiteX53186" y="connsiteY53186"/>
              </a:cxn>
              <a:cxn ang="0">
                <a:pos x="connsiteX53187" y="connsiteY53187"/>
              </a:cxn>
              <a:cxn ang="0">
                <a:pos x="connsiteX53188" y="connsiteY53188"/>
              </a:cxn>
              <a:cxn ang="0">
                <a:pos x="connsiteX53189" y="connsiteY53189"/>
              </a:cxn>
              <a:cxn ang="0">
                <a:pos x="connsiteX53190" y="connsiteY53190"/>
              </a:cxn>
              <a:cxn ang="0">
                <a:pos x="connsiteX53191" y="connsiteY53191"/>
              </a:cxn>
              <a:cxn ang="0">
                <a:pos x="connsiteX53192" y="connsiteY53192"/>
              </a:cxn>
              <a:cxn ang="0">
                <a:pos x="connsiteX53193" y="connsiteY53193"/>
              </a:cxn>
              <a:cxn ang="0">
                <a:pos x="connsiteX53194" y="connsiteY53194"/>
              </a:cxn>
              <a:cxn ang="0">
                <a:pos x="connsiteX53195" y="connsiteY53195"/>
              </a:cxn>
              <a:cxn ang="0">
                <a:pos x="connsiteX53196" y="connsiteY53196"/>
              </a:cxn>
              <a:cxn ang="0">
                <a:pos x="connsiteX53197" y="connsiteY53197"/>
              </a:cxn>
              <a:cxn ang="0">
                <a:pos x="connsiteX53198" y="connsiteY53198"/>
              </a:cxn>
              <a:cxn ang="0">
                <a:pos x="connsiteX53199" y="connsiteY53199"/>
              </a:cxn>
              <a:cxn ang="0">
                <a:pos x="connsiteX53200" y="connsiteY53200"/>
              </a:cxn>
              <a:cxn ang="0">
                <a:pos x="connsiteX53201" y="connsiteY53201"/>
              </a:cxn>
              <a:cxn ang="0">
                <a:pos x="connsiteX53202" y="connsiteY53202"/>
              </a:cxn>
              <a:cxn ang="0">
                <a:pos x="connsiteX53203" y="connsiteY53203"/>
              </a:cxn>
              <a:cxn ang="0">
                <a:pos x="connsiteX53204" y="connsiteY53204"/>
              </a:cxn>
              <a:cxn ang="0">
                <a:pos x="connsiteX53205" y="connsiteY53205"/>
              </a:cxn>
              <a:cxn ang="0">
                <a:pos x="connsiteX53206" y="connsiteY53206"/>
              </a:cxn>
              <a:cxn ang="0">
                <a:pos x="connsiteX53207" y="connsiteY53207"/>
              </a:cxn>
              <a:cxn ang="0">
                <a:pos x="connsiteX53208" y="connsiteY53208"/>
              </a:cxn>
              <a:cxn ang="0">
                <a:pos x="connsiteX53209" y="connsiteY53209"/>
              </a:cxn>
              <a:cxn ang="0">
                <a:pos x="connsiteX53210" y="connsiteY53210"/>
              </a:cxn>
              <a:cxn ang="0">
                <a:pos x="connsiteX53211" y="connsiteY53211"/>
              </a:cxn>
              <a:cxn ang="0">
                <a:pos x="connsiteX53212" y="connsiteY53212"/>
              </a:cxn>
              <a:cxn ang="0">
                <a:pos x="connsiteX53213" y="connsiteY53213"/>
              </a:cxn>
              <a:cxn ang="0">
                <a:pos x="connsiteX53214" y="connsiteY53214"/>
              </a:cxn>
              <a:cxn ang="0">
                <a:pos x="connsiteX53215" y="connsiteY53215"/>
              </a:cxn>
              <a:cxn ang="0">
                <a:pos x="connsiteX53216" y="connsiteY53216"/>
              </a:cxn>
              <a:cxn ang="0">
                <a:pos x="connsiteX53217" y="connsiteY53217"/>
              </a:cxn>
              <a:cxn ang="0">
                <a:pos x="connsiteX53218" y="connsiteY53218"/>
              </a:cxn>
              <a:cxn ang="0">
                <a:pos x="connsiteX53219" y="connsiteY53219"/>
              </a:cxn>
              <a:cxn ang="0">
                <a:pos x="connsiteX53220" y="connsiteY53220"/>
              </a:cxn>
              <a:cxn ang="0">
                <a:pos x="connsiteX53221" y="connsiteY53221"/>
              </a:cxn>
              <a:cxn ang="0">
                <a:pos x="connsiteX53222" y="connsiteY53222"/>
              </a:cxn>
              <a:cxn ang="0">
                <a:pos x="connsiteX53223" y="connsiteY53223"/>
              </a:cxn>
              <a:cxn ang="0">
                <a:pos x="connsiteX53224" y="connsiteY53224"/>
              </a:cxn>
              <a:cxn ang="0">
                <a:pos x="connsiteX53225" y="connsiteY53225"/>
              </a:cxn>
              <a:cxn ang="0">
                <a:pos x="connsiteX53226" y="connsiteY53226"/>
              </a:cxn>
              <a:cxn ang="0">
                <a:pos x="connsiteX53227" y="connsiteY53227"/>
              </a:cxn>
              <a:cxn ang="0">
                <a:pos x="connsiteX53228" y="connsiteY53228"/>
              </a:cxn>
              <a:cxn ang="0">
                <a:pos x="connsiteX53229" y="connsiteY53229"/>
              </a:cxn>
              <a:cxn ang="0">
                <a:pos x="connsiteX53230" y="connsiteY53230"/>
              </a:cxn>
              <a:cxn ang="0">
                <a:pos x="connsiteX53231" y="connsiteY53231"/>
              </a:cxn>
              <a:cxn ang="0">
                <a:pos x="connsiteX53232" y="connsiteY53232"/>
              </a:cxn>
              <a:cxn ang="0">
                <a:pos x="connsiteX53233" y="connsiteY53233"/>
              </a:cxn>
              <a:cxn ang="0">
                <a:pos x="connsiteX53234" y="connsiteY53234"/>
              </a:cxn>
              <a:cxn ang="0">
                <a:pos x="connsiteX53235" y="connsiteY53235"/>
              </a:cxn>
              <a:cxn ang="0">
                <a:pos x="connsiteX53236" y="connsiteY53236"/>
              </a:cxn>
              <a:cxn ang="0">
                <a:pos x="connsiteX53237" y="connsiteY53237"/>
              </a:cxn>
              <a:cxn ang="0">
                <a:pos x="connsiteX53238" y="connsiteY53238"/>
              </a:cxn>
              <a:cxn ang="0">
                <a:pos x="connsiteX53239" y="connsiteY53239"/>
              </a:cxn>
              <a:cxn ang="0">
                <a:pos x="connsiteX53240" y="connsiteY53240"/>
              </a:cxn>
              <a:cxn ang="0">
                <a:pos x="connsiteX53241" y="connsiteY53241"/>
              </a:cxn>
              <a:cxn ang="0">
                <a:pos x="connsiteX53242" y="connsiteY53242"/>
              </a:cxn>
              <a:cxn ang="0">
                <a:pos x="connsiteX53243" y="connsiteY53243"/>
              </a:cxn>
              <a:cxn ang="0">
                <a:pos x="connsiteX53244" y="connsiteY53244"/>
              </a:cxn>
              <a:cxn ang="0">
                <a:pos x="connsiteX53245" y="connsiteY53245"/>
              </a:cxn>
              <a:cxn ang="0">
                <a:pos x="connsiteX53246" y="connsiteY53246"/>
              </a:cxn>
              <a:cxn ang="0">
                <a:pos x="connsiteX53247" y="connsiteY53247"/>
              </a:cxn>
              <a:cxn ang="0">
                <a:pos x="connsiteX53248" y="connsiteY53248"/>
              </a:cxn>
              <a:cxn ang="0">
                <a:pos x="connsiteX53249" y="connsiteY53249"/>
              </a:cxn>
              <a:cxn ang="0">
                <a:pos x="connsiteX53250" y="connsiteY53250"/>
              </a:cxn>
              <a:cxn ang="0">
                <a:pos x="connsiteX53251" y="connsiteY53251"/>
              </a:cxn>
              <a:cxn ang="0">
                <a:pos x="connsiteX53252" y="connsiteY53252"/>
              </a:cxn>
              <a:cxn ang="0">
                <a:pos x="connsiteX53253" y="connsiteY53253"/>
              </a:cxn>
              <a:cxn ang="0">
                <a:pos x="connsiteX53254" y="connsiteY53254"/>
              </a:cxn>
              <a:cxn ang="0">
                <a:pos x="connsiteX53255" y="connsiteY53255"/>
              </a:cxn>
              <a:cxn ang="0">
                <a:pos x="connsiteX53256" y="connsiteY53256"/>
              </a:cxn>
              <a:cxn ang="0">
                <a:pos x="connsiteX53257" y="connsiteY53257"/>
              </a:cxn>
              <a:cxn ang="0">
                <a:pos x="connsiteX53258" y="connsiteY53258"/>
              </a:cxn>
              <a:cxn ang="0">
                <a:pos x="connsiteX53259" y="connsiteY53259"/>
              </a:cxn>
              <a:cxn ang="0">
                <a:pos x="connsiteX53260" y="connsiteY53260"/>
              </a:cxn>
              <a:cxn ang="0">
                <a:pos x="connsiteX53261" y="connsiteY53261"/>
              </a:cxn>
              <a:cxn ang="0">
                <a:pos x="connsiteX53262" y="connsiteY53262"/>
              </a:cxn>
              <a:cxn ang="0">
                <a:pos x="connsiteX53263" y="connsiteY53263"/>
              </a:cxn>
              <a:cxn ang="0">
                <a:pos x="connsiteX53264" y="connsiteY53264"/>
              </a:cxn>
              <a:cxn ang="0">
                <a:pos x="connsiteX53265" y="connsiteY53265"/>
              </a:cxn>
              <a:cxn ang="0">
                <a:pos x="connsiteX53266" y="connsiteY53266"/>
              </a:cxn>
              <a:cxn ang="0">
                <a:pos x="connsiteX53267" y="connsiteY53267"/>
              </a:cxn>
              <a:cxn ang="0">
                <a:pos x="connsiteX53268" y="connsiteY53268"/>
              </a:cxn>
              <a:cxn ang="0">
                <a:pos x="connsiteX53269" y="connsiteY53269"/>
              </a:cxn>
              <a:cxn ang="0">
                <a:pos x="connsiteX53270" y="connsiteY53270"/>
              </a:cxn>
              <a:cxn ang="0">
                <a:pos x="connsiteX53271" y="connsiteY53271"/>
              </a:cxn>
              <a:cxn ang="0">
                <a:pos x="connsiteX53272" y="connsiteY53272"/>
              </a:cxn>
              <a:cxn ang="0">
                <a:pos x="connsiteX53273" y="connsiteY53273"/>
              </a:cxn>
              <a:cxn ang="0">
                <a:pos x="connsiteX53274" y="connsiteY53274"/>
              </a:cxn>
              <a:cxn ang="0">
                <a:pos x="connsiteX53275" y="connsiteY53275"/>
              </a:cxn>
              <a:cxn ang="0">
                <a:pos x="connsiteX53276" y="connsiteY53276"/>
              </a:cxn>
              <a:cxn ang="0">
                <a:pos x="connsiteX53277" y="connsiteY53277"/>
              </a:cxn>
              <a:cxn ang="0">
                <a:pos x="connsiteX53278" y="connsiteY53278"/>
              </a:cxn>
              <a:cxn ang="0">
                <a:pos x="connsiteX53279" y="connsiteY53279"/>
              </a:cxn>
              <a:cxn ang="0">
                <a:pos x="connsiteX53280" y="connsiteY53280"/>
              </a:cxn>
              <a:cxn ang="0">
                <a:pos x="connsiteX53281" y="connsiteY53281"/>
              </a:cxn>
              <a:cxn ang="0">
                <a:pos x="connsiteX53282" y="connsiteY53282"/>
              </a:cxn>
              <a:cxn ang="0">
                <a:pos x="connsiteX53283" y="connsiteY53283"/>
              </a:cxn>
              <a:cxn ang="0">
                <a:pos x="connsiteX53284" y="connsiteY53284"/>
              </a:cxn>
              <a:cxn ang="0">
                <a:pos x="connsiteX53285" y="connsiteY53285"/>
              </a:cxn>
              <a:cxn ang="0">
                <a:pos x="connsiteX53286" y="connsiteY53286"/>
              </a:cxn>
              <a:cxn ang="0">
                <a:pos x="connsiteX53287" y="connsiteY53287"/>
              </a:cxn>
              <a:cxn ang="0">
                <a:pos x="connsiteX53288" y="connsiteY53288"/>
              </a:cxn>
              <a:cxn ang="0">
                <a:pos x="connsiteX53289" y="connsiteY53289"/>
              </a:cxn>
              <a:cxn ang="0">
                <a:pos x="connsiteX53290" y="connsiteY53290"/>
              </a:cxn>
              <a:cxn ang="0">
                <a:pos x="connsiteX53291" y="connsiteY53291"/>
              </a:cxn>
              <a:cxn ang="0">
                <a:pos x="connsiteX53292" y="connsiteY53292"/>
              </a:cxn>
              <a:cxn ang="0">
                <a:pos x="connsiteX53293" y="connsiteY53293"/>
              </a:cxn>
              <a:cxn ang="0">
                <a:pos x="connsiteX53294" y="connsiteY53294"/>
              </a:cxn>
              <a:cxn ang="0">
                <a:pos x="connsiteX53295" y="connsiteY53295"/>
              </a:cxn>
              <a:cxn ang="0">
                <a:pos x="connsiteX53296" y="connsiteY53296"/>
              </a:cxn>
              <a:cxn ang="0">
                <a:pos x="connsiteX53297" y="connsiteY53297"/>
              </a:cxn>
              <a:cxn ang="0">
                <a:pos x="connsiteX53298" y="connsiteY53298"/>
              </a:cxn>
              <a:cxn ang="0">
                <a:pos x="connsiteX53299" y="connsiteY53299"/>
              </a:cxn>
              <a:cxn ang="0">
                <a:pos x="connsiteX53300" y="connsiteY53300"/>
              </a:cxn>
              <a:cxn ang="0">
                <a:pos x="connsiteX53301" y="connsiteY53301"/>
              </a:cxn>
              <a:cxn ang="0">
                <a:pos x="connsiteX53302" y="connsiteY53302"/>
              </a:cxn>
              <a:cxn ang="0">
                <a:pos x="connsiteX53303" y="connsiteY53303"/>
              </a:cxn>
              <a:cxn ang="0">
                <a:pos x="connsiteX53304" y="connsiteY53304"/>
              </a:cxn>
              <a:cxn ang="0">
                <a:pos x="connsiteX53305" y="connsiteY53305"/>
              </a:cxn>
              <a:cxn ang="0">
                <a:pos x="connsiteX53306" y="connsiteY53306"/>
              </a:cxn>
              <a:cxn ang="0">
                <a:pos x="connsiteX53307" y="connsiteY53307"/>
              </a:cxn>
              <a:cxn ang="0">
                <a:pos x="connsiteX53308" y="connsiteY53308"/>
              </a:cxn>
              <a:cxn ang="0">
                <a:pos x="connsiteX53309" y="connsiteY53309"/>
              </a:cxn>
              <a:cxn ang="0">
                <a:pos x="connsiteX53310" y="connsiteY53310"/>
              </a:cxn>
              <a:cxn ang="0">
                <a:pos x="connsiteX53311" y="connsiteY53311"/>
              </a:cxn>
              <a:cxn ang="0">
                <a:pos x="connsiteX53312" y="connsiteY53312"/>
              </a:cxn>
              <a:cxn ang="0">
                <a:pos x="connsiteX53313" y="connsiteY53313"/>
              </a:cxn>
              <a:cxn ang="0">
                <a:pos x="connsiteX53314" y="connsiteY53314"/>
              </a:cxn>
              <a:cxn ang="0">
                <a:pos x="connsiteX53315" y="connsiteY53315"/>
              </a:cxn>
              <a:cxn ang="0">
                <a:pos x="connsiteX53316" y="connsiteY53316"/>
              </a:cxn>
              <a:cxn ang="0">
                <a:pos x="connsiteX53317" y="connsiteY53317"/>
              </a:cxn>
              <a:cxn ang="0">
                <a:pos x="connsiteX53318" y="connsiteY53318"/>
              </a:cxn>
              <a:cxn ang="0">
                <a:pos x="connsiteX53319" y="connsiteY53319"/>
              </a:cxn>
              <a:cxn ang="0">
                <a:pos x="connsiteX53320" y="connsiteY53320"/>
              </a:cxn>
              <a:cxn ang="0">
                <a:pos x="connsiteX53321" y="connsiteY53321"/>
              </a:cxn>
              <a:cxn ang="0">
                <a:pos x="connsiteX53322" y="connsiteY53322"/>
              </a:cxn>
              <a:cxn ang="0">
                <a:pos x="connsiteX53323" y="connsiteY53323"/>
              </a:cxn>
              <a:cxn ang="0">
                <a:pos x="connsiteX53324" y="connsiteY53324"/>
              </a:cxn>
              <a:cxn ang="0">
                <a:pos x="connsiteX53325" y="connsiteY53325"/>
              </a:cxn>
              <a:cxn ang="0">
                <a:pos x="connsiteX53326" y="connsiteY53326"/>
              </a:cxn>
              <a:cxn ang="0">
                <a:pos x="connsiteX53327" y="connsiteY53327"/>
              </a:cxn>
              <a:cxn ang="0">
                <a:pos x="connsiteX53328" y="connsiteY53328"/>
              </a:cxn>
              <a:cxn ang="0">
                <a:pos x="connsiteX53329" y="connsiteY53329"/>
              </a:cxn>
              <a:cxn ang="0">
                <a:pos x="connsiteX53330" y="connsiteY53330"/>
              </a:cxn>
              <a:cxn ang="0">
                <a:pos x="connsiteX53331" y="connsiteY53331"/>
              </a:cxn>
              <a:cxn ang="0">
                <a:pos x="connsiteX53332" y="connsiteY53332"/>
              </a:cxn>
              <a:cxn ang="0">
                <a:pos x="connsiteX53333" y="connsiteY53333"/>
              </a:cxn>
              <a:cxn ang="0">
                <a:pos x="connsiteX53334" y="connsiteY53334"/>
              </a:cxn>
              <a:cxn ang="0">
                <a:pos x="connsiteX53335" y="connsiteY53335"/>
              </a:cxn>
              <a:cxn ang="0">
                <a:pos x="connsiteX53336" y="connsiteY53336"/>
              </a:cxn>
              <a:cxn ang="0">
                <a:pos x="connsiteX53337" y="connsiteY53337"/>
              </a:cxn>
              <a:cxn ang="0">
                <a:pos x="connsiteX53338" y="connsiteY53338"/>
              </a:cxn>
              <a:cxn ang="0">
                <a:pos x="connsiteX53339" y="connsiteY53339"/>
              </a:cxn>
              <a:cxn ang="0">
                <a:pos x="connsiteX53340" y="connsiteY53340"/>
              </a:cxn>
              <a:cxn ang="0">
                <a:pos x="connsiteX53341" y="connsiteY53341"/>
              </a:cxn>
              <a:cxn ang="0">
                <a:pos x="connsiteX53342" y="connsiteY53342"/>
              </a:cxn>
              <a:cxn ang="0">
                <a:pos x="connsiteX53343" y="connsiteY53343"/>
              </a:cxn>
              <a:cxn ang="0">
                <a:pos x="connsiteX53344" y="connsiteY53344"/>
              </a:cxn>
              <a:cxn ang="0">
                <a:pos x="connsiteX53345" y="connsiteY53345"/>
              </a:cxn>
              <a:cxn ang="0">
                <a:pos x="connsiteX53346" y="connsiteY53346"/>
              </a:cxn>
              <a:cxn ang="0">
                <a:pos x="connsiteX53347" y="connsiteY53347"/>
              </a:cxn>
              <a:cxn ang="0">
                <a:pos x="connsiteX53348" y="connsiteY53348"/>
              </a:cxn>
              <a:cxn ang="0">
                <a:pos x="connsiteX53349" y="connsiteY53349"/>
              </a:cxn>
              <a:cxn ang="0">
                <a:pos x="connsiteX53350" y="connsiteY53350"/>
              </a:cxn>
              <a:cxn ang="0">
                <a:pos x="connsiteX53351" y="connsiteY53351"/>
              </a:cxn>
              <a:cxn ang="0">
                <a:pos x="connsiteX53352" y="connsiteY53352"/>
              </a:cxn>
              <a:cxn ang="0">
                <a:pos x="connsiteX53353" y="connsiteY53353"/>
              </a:cxn>
              <a:cxn ang="0">
                <a:pos x="connsiteX53354" y="connsiteY53354"/>
              </a:cxn>
              <a:cxn ang="0">
                <a:pos x="connsiteX53355" y="connsiteY53355"/>
              </a:cxn>
              <a:cxn ang="0">
                <a:pos x="connsiteX53356" y="connsiteY53356"/>
              </a:cxn>
              <a:cxn ang="0">
                <a:pos x="connsiteX53357" y="connsiteY53357"/>
              </a:cxn>
              <a:cxn ang="0">
                <a:pos x="connsiteX53358" y="connsiteY53358"/>
              </a:cxn>
              <a:cxn ang="0">
                <a:pos x="connsiteX53359" y="connsiteY53359"/>
              </a:cxn>
              <a:cxn ang="0">
                <a:pos x="connsiteX53360" y="connsiteY53360"/>
              </a:cxn>
              <a:cxn ang="0">
                <a:pos x="connsiteX53361" y="connsiteY53361"/>
              </a:cxn>
              <a:cxn ang="0">
                <a:pos x="connsiteX53362" y="connsiteY53362"/>
              </a:cxn>
              <a:cxn ang="0">
                <a:pos x="connsiteX53363" y="connsiteY53363"/>
              </a:cxn>
              <a:cxn ang="0">
                <a:pos x="connsiteX53364" y="connsiteY53364"/>
              </a:cxn>
              <a:cxn ang="0">
                <a:pos x="connsiteX53365" y="connsiteY53365"/>
              </a:cxn>
              <a:cxn ang="0">
                <a:pos x="connsiteX53366" y="connsiteY53366"/>
              </a:cxn>
              <a:cxn ang="0">
                <a:pos x="connsiteX53367" y="connsiteY53367"/>
              </a:cxn>
              <a:cxn ang="0">
                <a:pos x="connsiteX53368" y="connsiteY53368"/>
              </a:cxn>
              <a:cxn ang="0">
                <a:pos x="connsiteX53369" y="connsiteY53369"/>
              </a:cxn>
              <a:cxn ang="0">
                <a:pos x="connsiteX53370" y="connsiteY53370"/>
              </a:cxn>
              <a:cxn ang="0">
                <a:pos x="connsiteX53371" y="connsiteY53371"/>
              </a:cxn>
              <a:cxn ang="0">
                <a:pos x="connsiteX53372" y="connsiteY53372"/>
              </a:cxn>
              <a:cxn ang="0">
                <a:pos x="connsiteX53373" y="connsiteY53373"/>
              </a:cxn>
              <a:cxn ang="0">
                <a:pos x="connsiteX53374" y="connsiteY53374"/>
              </a:cxn>
              <a:cxn ang="0">
                <a:pos x="connsiteX53375" y="connsiteY53375"/>
              </a:cxn>
              <a:cxn ang="0">
                <a:pos x="connsiteX53376" y="connsiteY53376"/>
              </a:cxn>
              <a:cxn ang="0">
                <a:pos x="connsiteX53377" y="connsiteY53377"/>
              </a:cxn>
              <a:cxn ang="0">
                <a:pos x="connsiteX53378" y="connsiteY53378"/>
              </a:cxn>
              <a:cxn ang="0">
                <a:pos x="connsiteX53379" y="connsiteY53379"/>
              </a:cxn>
              <a:cxn ang="0">
                <a:pos x="connsiteX53380" y="connsiteY53380"/>
              </a:cxn>
              <a:cxn ang="0">
                <a:pos x="connsiteX53381" y="connsiteY53381"/>
              </a:cxn>
              <a:cxn ang="0">
                <a:pos x="connsiteX53382" y="connsiteY53382"/>
              </a:cxn>
              <a:cxn ang="0">
                <a:pos x="connsiteX53383" y="connsiteY53383"/>
              </a:cxn>
              <a:cxn ang="0">
                <a:pos x="connsiteX53384" y="connsiteY53384"/>
              </a:cxn>
              <a:cxn ang="0">
                <a:pos x="connsiteX53385" y="connsiteY53385"/>
              </a:cxn>
              <a:cxn ang="0">
                <a:pos x="connsiteX53386" y="connsiteY53386"/>
              </a:cxn>
              <a:cxn ang="0">
                <a:pos x="connsiteX53387" y="connsiteY53387"/>
              </a:cxn>
              <a:cxn ang="0">
                <a:pos x="connsiteX53388" y="connsiteY53388"/>
              </a:cxn>
              <a:cxn ang="0">
                <a:pos x="connsiteX53389" y="connsiteY53389"/>
              </a:cxn>
              <a:cxn ang="0">
                <a:pos x="connsiteX53390" y="connsiteY53390"/>
              </a:cxn>
              <a:cxn ang="0">
                <a:pos x="connsiteX53391" y="connsiteY53391"/>
              </a:cxn>
              <a:cxn ang="0">
                <a:pos x="connsiteX53392" y="connsiteY53392"/>
              </a:cxn>
              <a:cxn ang="0">
                <a:pos x="connsiteX53393" y="connsiteY53393"/>
              </a:cxn>
              <a:cxn ang="0">
                <a:pos x="connsiteX53394" y="connsiteY53394"/>
              </a:cxn>
              <a:cxn ang="0">
                <a:pos x="connsiteX53395" y="connsiteY53395"/>
              </a:cxn>
              <a:cxn ang="0">
                <a:pos x="connsiteX53396" y="connsiteY53396"/>
              </a:cxn>
              <a:cxn ang="0">
                <a:pos x="connsiteX53397" y="connsiteY53397"/>
              </a:cxn>
              <a:cxn ang="0">
                <a:pos x="connsiteX53398" y="connsiteY53398"/>
              </a:cxn>
              <a:cxn ang="0">
                <a:pos x="connsiteX53399" y="connsiteY53399"/>
              </a:cxn>
              <a:cxn ang="0">
                <a:pos x="connsiteX53400" y="connsiteY53400"/>
              </a:cxn>
              <a:cxn ang="0">
                <a:pos x="connsiteX53401" y="connsiteY53401"/>
              </a:cxn>
              <a:cxn ang="0">
                <a:pos x="connsiteX53402" y="connsiteY53402"/>
              </a:cxn>
              <a:cxn ang="0">
                <a:pos x="connsiteX53403" y="connsiteY53403"/>
              </a:cxn>
              <a:cxn ang="0">
                <a:pos x="connsiteX53404" y="connsiteY53404"/>
              </a:cxn>
              <a:cxn ang="0">
                <a:pos x="connsiteX53405" y="connsiteY53405"/>
              </a:cxn>
              <a:cxn ang="0">
                <a:pos x="connsiteX53406" y="connsiteY53406"/>
              </a:cxn>
              <a:cxn ang="0">
                <a:pos x="connsiteX53407" y="connsiteY53407"/>
              </a:cxn>
              <a:cxn ang="0">
                <a:pos x="connsiteX53408" y="connsiteY53408"/>
              </a:cxn>
              <a:cxn ang="0">
                <a:pos x="connsiteX53409" y="connsiteY53409"/>
              </a:cxn>
              <a:cxn ang="0">
                <a:pos x="connsiteX53410" y="connsiteY53410"/>
              </a:cxn>
              <a:cxn ang="0">
                <a:pos x="connsiteX53411" y="connsiteY53411"/>
              </a:cxn>
              <a:cxn ang="0">
                <a:pos x="connsiteX53412" y="connsiteY53412"/>
              </a:cxn>
              <a:cxn ang="0">
                <a:pos x="connsiteX53413" y="connsiteY53413"/>
              </a:cxn>
              <a:cxn ang="0">
                <a:pos x="connsiteX53414" y="connsiteY53414"/>
              </a:cxn>
              <a:cxn ang="0">
                <a:pos x="connsiteX53415" y="connsiteY53415"/>
              </a:cxn>
              <a:cxn ang="0">
                <a:pos x="connsiteX53416" y="connsiteY53416"/>
              </a:cxn>
              <a:cxn ang="0">
                <a:pos x="connsiteX53417" y="connsiteY53417"/>
              </a:cxn>
              <a:cxn ang="0">
                <a:pos x="connsiteX53418" y="connsiteY53418"/>
              </a:cxn>
              <a:cxn ang="0">
                <a:pos x="connsiteX53419" y="connsiteY53419"/>
              </a:cxn>
              <a:cxn ang="0">
                <a:pos x="connsiteX53420" y="connsiteY53420"/>
              </a:cxn>
              <a:cxn ang="0">
                <a:pos x="connsiteX53421" y="connsiteY53421"/>
              </a:cxn>
              <a:cxn ang="0">
                <a:pos x="connsiteX53422" y="connsiteY53422"/>
              </a:cxn>
              <a:cxn ang="0">
                <a:pos x="connsiteX53423" y="connsiteY53423"/>
              </a:cxn>
              <a:cxn ang="0">
                <a:pos x="connsiteX53424" y="connsiteY53424"/>
              </a:cxn>
              <a:cxn ang="0">
                <a:pos x="connsiteX53425" y="connsiteY53425"/>
              </a:cxn>
              <a:cxn ang="0">
                <a:pos x="connsiteX53426" y="connsiteY53426"/>
              </a:cxn>
              <a:cxn ang="0">
                <a:pos x="connsiteX53427" y="connsiteY53427"/>
              </a:cxn>
              <a:cxn ang="0">
                <a:pos x="connsiteX53428" y="connsiteY53428"/>
              </a:cxn>
              <a:cxn ang="0">
                <a:pos x="connsiteX53429" y="connsiteY53429"/>
              </a:cxn>
              <a:cxn ang="0">
                <a:pos x="connsiteX53430" y="connsiteY53430"/>
              </a:cxn>
              <a:cxn ang="0">
                <a:pos x="connsiteX53431" y="connsiteY53431"/>
              </a:cxn>
              <a:cxn ang="0">
                <a:pos x="connsiteX53432" y="connsiteY53432"/>
              </a:cxn>
              <a:cxn ang="0">
                <a:pos x="connsiteX53433" y="connsiteY53433"/>
              </a:cxn>
              <a:cxn ang="0">
                <a:pos x="connsiteX53434" y="connsiteY53434"/>
              </a:cxn>
              <a:cxn ang="0">
                <a:pos x="connsiteX53435" y="connsiteY53435"/>
              </a:cxn>
              <a:cxn ang="0">
                <a:pos x="connsiteX53436" y="connsiteY53436"/>
              </a:cxn>
              <a:cxn ang="0">
                <a:pos x="connsiteX53437" y="connsiteY53437"/>
              </a:cxn>
              <a:cxn ang="0">
                <a:pos x="connsiteX53438" y="connsiteY53438"/>
              </a:cxn>
              <a:cxn ang="0">
                <a:pos x="connsiteX53439" y="connsiteY53439"/>
              </a:cxn>
              <a:cxn ang="0">
                <a:pos x="connsiteX53440" y="connsiteY53440"/>
              </a:cxn>
              <a:cxn ang="0">
                <a:pos x="connsiteX53441" y="connsiteY53441"/>
              </a:cxn>
              <a:cxn ang="0">
                <a:pos x="connsiteX53442" y="connsiteY53442"/>
              </a:cxn>
              <a:cxn ang="0">
                <a:pos x="connsiteX53443" y="connsiteY53443"/>
              </a:cxn>
              <a:cxn ang="0">
                <a:pos x="connsiteX53444" y="connsiteY53444"/>
              </a:cxn>
              <a:cxn ang="0">
                <a:pos x="connsiteX53445" y="connsiteY53445"/>
              </a:cxn>
              <a:cxn ang="0">
                <a:pos x="connsiteX53446" y="connsiteY53446"/>
              </a:cxn>
              <a:cxn ang="0">
                <a:pos x="connsiteX53447" y="connsiteY53447"/>
              </a:cxn>
              <a:cxn ang="0">
                <a:pos x="connsiteX53448" y="connsiteY53448"/>
              </a:cxn>
              <a:cxn ang="0">
                <a:pos x="connsiteX53449" y="connsiteY53449"/>
              </a:cxn>
              <a:cxn ang="0">
                <a:pos x="connsiteX53450" y="connsiteY53450"/>
              </a:cxn>
              <a:cxn ang="0">
                <a:pos x="connsiteX53451" y="connsiteY53451"/>
              </a:cxn>
              <a:cxn ang="0">
                <a:pos x="connsiteX53452" y="connsiteY53452"/>
              </a:cxn>
              <a:cxn ang="0">
                <a:pos x="connsiteX53453" y="connsiteY53453"/>
              </a:cxn>
              <a:cxn ang="0">
                <a:pos x="connsiteX53454" y="connsiteY53454"/>
              </a:cxn>
              <a:cxn ang="0">
                <a:pos x="connsiteX53455" y="connsiteY53455"/>
              </a:cxn>
              <a:cxn ang="0">
                <a:pos x="connsiteX53456" y="connsiteY53456"/>
              </a:cxn>
              <a:cxn ang="0">
                <a:pos x="connsiteX53457" y="connsiteY53457"/>
              </a:cxn>
              <a:cxn ang="0">
                <a:pos x="connsiteX53458" y="connsiteY53458"/>
              </a:cxn>
              <a:cxn ang="0">
                <a:pos x="connsiteX53459" y="connsiteY53459"/>
              </a:cxn>
              <a:cxn ang="0">
                <a:pos x="connsiteX53460" y="connsiteY53460"/>
              </a:cxn>
              <a:cxn ang="0">
                <a:pos x="connsiteX53461" y="connsiteY53461"/>
              </a:cxn>
              <a:cxn ang="0">
                <a:pos x="connsiteX53462" y="connsiteY53462"/>
              </a:cxn>
              <a:cxn ang="0">
                <a:pos x="connsiteX53463" y="connsiteY53463"/>
              </a:cxn>
              <a:cxn ang="0">
                <a:pos x="connsiteX53464" y="connsiteY53464"/>
              </a:cxn>
              <a:cxn ang="0">
                <a:pos x="connsiteX53465" y="connsiteY53465"/>
              </a:cxn>
              <a:cxn ang="0">
                <a:pos x="connsiteX53466" y="connsiteY53466"/>
              </a:cxn>
              <a:cxn ang="0">
                <a:pos x="connsiteX53467" y="connsiteY53467"/>
              </a:cxn>
              <a:cxn ang="0">
                <a:pos x="connsiteX53468" y="connsiteY53468"/>
              </a:cxn>
              <a:cxn ang="0">
                <a:pos x="connsiteX53469" y="connsiteY53469"/>
              </a:cxn>
              <a:cxn ang="0">
                <a:pos x="connsiteX53470" y="connsiteY53470"/>
              </a:cxn>
              <a:cxn ang="0">
                <a:pos x="connsiteX53471" y="connsiteY53471"/>
              </a:cxn>
              <a:cxn ang="0">
                <a:pos x="connsiteX53472" y="connsiteY53472"/>
              </a:cxn>
              <a:cxn ang="0">
                <a:pos x="connsiteX53473" y="connsiteY53473"/>
              </a:cxn>
              <a:cxn ang="0">
                <a:pos x="connsiteX53474" y="connsiteY53474"/>
              </a:cxn>
              <a:cxn ang="0">
                <a:pos x="connsiteX53475" y="connsiteY53475"/>
              </a:cxn>
              <a:cxn ang="0">
                <a:pos x="connsiteX53476" y="connsiteY53476"/>
              </a:cxn>
              <a:cxn ang="0">
                <a:pos x="connsiteX53477" y="connsiteY53477"/>
              </a:cxn>
              <a:cxn ang="0">
                <a:pos x="connsiteX53478" y="connsiteY53478"/>
              </a:cxn>
              <a:cxn ang="0">
                <a:pos x="connsiteX53479" y="connsiteY53479"/>
              </a:cxn>
              <a:cxn ang="0">
                <a:pos x="connsiteX53480" y="connsiteY53480"/>
              </a:cxn>
              <a:cxn ang="0">
                <a:pos x="connsiteX53481" y="connsiteY53481"/>
              </a:cxn>
              <a:cxn ang="0">
                <a:pos x="connsiteX53482" y="connsiteY53482"/>
              </a:cxn>
              <a:cxn ang="0">
                <a:pos x="connsiteX53483" y="connsiteY53483"/>
              </a:cxn>
              <a:cxn ang="0">
                <a:pos x="connsiteX53484" y="connsiteY53484"/>
              </a:cxn>
              <a:cxn ang="0">
                <a:pos x="connsiteX53485" y="connsiteY53485"/>
              </a:cxn>
              <a:cxn ang="0">
                <a:pos x="connsiteX53486" y="connsiteY53486"/>
              </a:cxn>
              <a:cxn ang="0">
                <a:pos x="connsiteX53487" y="connsiteY53487"/>
              </a:cxn>
              <a:cxn ang="0">
                <a:pos x="connsiteX53488" y="connsiteY53488"/>
              </a:cxn>
              <a:cxn ang="0">
                <a:pos x="connsiteX53489" y="connsiteY53489"/>
              </a:cxn>
              <a:cxn ang="0">
                <a:pos x="connsiteX53490" y="connsiteY53490"/>
              </a:cxn>
              <a:cxn ang="0">
                <a:pos x="connsiteX53491" y="connsiteY53491"/>
              </a:cxn>
              <a:cxn ang="0">
                <a:pos x="connsiteX53492" y="connsiteY53492"/>
              </a:cxn>
              <a:cxn ang="0">
                <a:pos x="connsiteX53493" y="connsiteY53493"/>
              </a:cxn>
              <a:cxn ang="0">
                <a:pos x="connsiteX53494" y="connsiteY53494"/>
              </a:cxn>
              <a:cxn ang="0">
                <a:pos x="connsiteX53495" y="connsiteY53495"/>
              </a:cxn>
              <a:cxn ang="0">
                <a:pos x="connsiteX53496" y="connsiteY53496"/>
              </a:cxn>
              <a:cxn ang="0">
                <a:pos x="connsiteX53497" y="connsiteY53497"/>
              </a:cxn>
              <a:cxn ang="0">
                <a:pos x="connsiteX53498" y="connsiteY53498"/>
              </a:cxn>
              <a:cxn ang="0">
                <a:pos x="connsiteX53499" y="connsiteY53499"/>
              </a:cxn>
              <a:cxn ang="0">
                <a:pos x="connsiteX53500" y="connsiteY53500"/>
              </a:cxn>
              <a:cxn ang="0">
                <a:pos x="connsiteX53501" y="connsiteY53501"/>
              </a:cxn>
              <a:cxn ang="0">
                <a:pos x="connsiteX53502" y="connsiteY53502"/>
              </a:cxn>
              <a:cxn ang="0">
                <a:pos x="connsiteX53503" y="connsiteY53503"/>
              </a:cxn>
              <a:cxn ang="0">
                <a:pos x="connsiteX53504" y="connsiteY53504"/>
              </a:cxn>
              <a:cxn ang="0">
                <a:pos x="connsiteX53505" y="connsiteY53505"/>
              </a:cxn>
              <a:cxn ang="0">
                <a:pos x="connsiteX53506" y="connsiteY53506"/>
              </a:cxn>
              <a:cxn ang="0">
                <a:pos x="connsiteX53507" y="connsiteY53507"/>
              </a:cxn>
              <a:cxn ang="0">
                <a:pos x="connsiteX53508" y="connsiteY53508"/>
              </a:cxn>
              <a:cxn ang="0">
                <a:pos x="connsiteX53509" y="connsiteY53509"/>
              </a:cxn>
              <a:cxn ang="0">
                <a:pos x="connsiteX53510" y="connsiteY53510"/>
              </a:cxn>
              <a:cxn ang="0">
                <a:pos x="connsiteX53511" y="connsiteY53511"/>
              </a:cxn>
              <a:cxn ang="0">
                <a:pos x="connsiteX53512" y="connsiteY53512"/>
              </a:cxn>
              <a:cxn ang="0">
                <a:pos x="connsiteX53513" y="connsiteY53513"/>
              </a:cxn>
              <a:cxn ang="0">
                <a:pos x="connsiteX53514" y="connsiteY53514"/>
              </a:cxn>
              <a:cxn ang="0">
                <a:pos x="connsiteX53515" y="connsiteY53515"/>
              </a:cxn>
              <a:cxn ang="0">
                <a:pos x="connsiteX53516" y="connsiteY53516"/>
              </a:cxn>
              <a:cxn ang="0">
                <a:pos x="connsiteX53517" y="connsiteY53517"/>
              </a:cxn>
              <a:cxn ang="0">
                <a:pos x="connsiteX53518" y="connsiteY53518"/>
              </a:cxn>
              <a:cxn ang="0">
                <a:pos x="connsiteX53519" y="connsiteY53519"/>
              </a:cxn>
              <a:cxn ang="0">
                <a:pos x="connsiteX53520" y="connsiteY53520"/>
              </a:cxn>
              <a:cxn ang="0">
                <a:pos x="connsiteX53521" y="connsiteY53521"/>
              </a:cxn>
              <a:cxn ang="0">
                <a:pos x="connsiteX53522" y="connsiteY53522"/>
              </a:cxn>
              <a:cxn ang="0">
                <a:pos x="connsiteX53523" y="connsiteY53523"/>
              </a:cxn>
              <a:cxn ang="0">
                <a:pos x="connsiteX53524" y="connsiteY53524"/>
              </a:cxn>
              <a:cxn ang="0">
                <a:pos x="connsiteX53525" y="connsiteY53525"/>
              </a:cxn>
              <a:cxn ang="0">
                <a:pos x="connsiteX53526" y="connsiteY53526"/>
              </a:cxn>
              <a:cxn ang="0">
                <a:pos x="connsiteX53527" y="connsiteY53527"/>
              </a:cxn>
              <a:cxn ang="0">
                <a:pos x="connsiteX53528" y="connsiteY53528"/>
              </a:cxn>
              <a:cxn ang="0">
                <a:pos x="connsiteX53529" y="connsiteY53529"/>
              </a:cxn>
              <a:cxn ang="0">
                <a:pos x="connsiteX53530" y="connsiteY53530"/>
              </a:cxn>
              <a:cxn ang="0">
                <a:pos x="connsiteX53531" y="connsiteY53531"/>
              </a:cxn>
              <a:cxn ang="0">
                <a:pos x="connsiteX53532" y="connsiteY53532"/>
              </a:cxn>
              <a:cxn ang="0">
                <a:pos x="connsiteX53533" y="connsiteY53533"/>
              </a:cxn>
              <a:cxn ang="0">
                <a:pos x="connsiteX53534" y="connsiteY53534"/>
              </a:cxn>
              <a:cxn ang="0">
                <a:pos x="connsiteX53535" y="connsiteY53535"/>
              </a:cxn>
              <a:cxn ang="0">
                <a:pos x="connsiteX53536" y="connsiteY53536"/>
              </a:cxn>
              <a:cxn ang="0">
                <a:pos x="connsiteX53537" y="connsiteY53537"/>
              </a:cxn>
              <a:cxn ang="0">
                <a:pos x="connsiteX53538" y="connsiteY53538"/>
              </a:cxn>
              <a:cxn ang="0">
                <a:pos x="connsiteX53539" y="connsiteY53539"/>
              </a:cxn>
              <a:cxn ang="0">
                <a:pos x="connsiteX53540" y="connsiteY53540"/>
              </a:cxn>
              <a:cxn ang="0">
                <a:pos x="connsiteX53541" y="connsiteY53541"/>
              </a:cxn>
              <a:cxn ang="0">
                <a:pos x="connsiteX53542" y="connsiteY53542"/>
              </a:cxn>
              <a:cxn ang="0">
                <a:pos x="connsiteX53543" y="connsiteY53543"/>
              </a:cxn>
              <a:cxn ang="0">
                <a:pos x="connsiteX53544" y="connsiteY53544"/>
              </a:cxn>
              <a:cxn ang="0">
                <a:pos x="connsiteX53545" y="connsiteY53545"/>
              </a:cxn>
              <a:cxn ang="0">
                <a:pos x="connsiteX53546" y="connsiteY53546"/>
              </a:cxn>
              <a:cxn ang="0">
                <a:pos x="connsiteX53547" y="connsiteY53547"/>
              </a:cxn>
              <a:cxn ang="0">
                <a:pos x="connsiteX53548" y="connsiteY53548"/>
              </a:cxn>
              <a:cxn ang="0">
                <a:pos x="connsiteX53549" y="connsiteY53549"/>
              </a:cxn>
              <a:cxn ang="0">
                <a:pos x="connsiteX53550" y="connsiteY53550"/>
              </a:cxn>
              <a:cxn ang="0">
                <a:pos x="connsiteX53551" y="connsiteY53551"/>
              </a:cxn>
              <a:cxn ang="0">
                <a:pos x="connsiteX53552" y="connsiteY53552"/>
              </a:cxn>
              <a:cxn ang="0">
                <a:pos x="connsiteX53553" y="connsiteY53553"/>
              </a:cxn>
              <a:cxn ang="0">
                <a:pos x="connsiteX53554" y="connsiteY53554"/>
              </a:cxn>
              <a:cxn ang="0">
                <a:pos x="connsiteX53555" y="connsiteY53555"/>
              </a:cxn>
              <a:cxn ang="0">
                <a:pos x="connsiteX53556" y="connsiteY53556"/>
              </a:cxn>
              <a:cxn ang="0">
                <a:pos x="connsiteX53557" y="connsiteY53557"/>
              </a:cxn>
              <a:cxn ang="0">
                <a:pos x="connsiteX53558" y="connsiteY53558"/>
              </a:cxn>
              <a:cxn ang="0">
                <a:pos x="connsiteX53559" y="connsiteY53559"/>
              </a:cxn>
              <a:cxn ang="0">
                <a:pos x="connsiteX53560" y="connsiteY53560"/>
              </a:cxn>
              <a:cxn ang="0">
                <a:pos x="connsiteX53561" y="connsiteY53561"/>
              </a:cxn>
              <a:cxn ang="0">
                <a:pos x="connsiteX53562" y="connsiteY53562"/>
              </a:cxn>
              <a:cxn ang="0">
                <a:pos x="connsiteX53563" y="connsiteY53563"/>
              </a:cxn>
              <a:cxn ang="0">
                <a:pos x="connsiteX53564" y="connsiteY53564"/>
              </a:cxn>
              <a:cxn ang="0">
                <a:pos x="connsiteX53565" y="connsiteY53565"/>
              </a:cxn>
              <a:cxn ang="0">
                <a:pos x="connsiteX53566" y="connsiteY53566"/>
              </a:cxn>
              <a:cxn ang="0">
                <a:pos x="connsiteX53567" y="connsiteY53567"/>
              </a:cxn>
              <a:cxn ang="0">
                <a:pos x="connsiteX53568" y="connsiteY53568"/>
              </a:cxn>
              <a:cxn ang="0">
                <a:pos x="connsiteX53569" y="connsiteY53569"/>
              </a:cxn>
              <a:cxn ang="0">
                <a:pos x="connsiteX53570" y="connsiteY53570"/>
              </a:cxn>
              <a:cxn ang="0">
                <a:pos x="connsiteX53571" y="connsiteY53571"/>
              </a:cxn>
              <a:cxn ang="0">
                <a:pos x="connsiteX53572" y="connsiteY53572"/>
              </a:cxn>
              <a:cxn ang="0">
                <a:pos x="connsiteX53573" y="connsiteY53573"/>
              </a:cxn>
              <a:cxn ang="0">
                <a:pos x="connsiteX53574" y="connsiteY53574"/>
              </a:cxn>
              <a:cxn ang="0">
                <a:pos x="connsiteX53575" y="connsiteY53575"/>
              </a:cxn>
              <a:cxn ang="0">
                <a:pos x="connsiteX53576" y="connsiteY53576"/>
              </a:cxn>
              <a:cxn ang="0">
                <a:pos x="connsiteX53577" y="connsiteY53577"/>
              </a:cxn>
              <a:cxn ang="0">
                <a:pos x="connsiteX53578" y="connsiteY53578"/>
              </a:cxn>
              <a:cxn ang="0">
                <a:pos x="connsiteX53579" y="connsiteY53579"/>
              </a:cxn>
              <a:cxn ang="0">
                <a:pos x="connsiteX53580" y="connsiteY53580"/>
              </a:cxn>
              <a:cxn ang="0">
                <a:pos x="connsiteX53581" y="connsiteY53581"/>
              </a:cxn>
              <a:cxn ang="0">
                <a:pos x="connsiteX53582" y="connsiteY53582"/>
              </a:cxn>
              <a:cxn ang="0">
                <a:pos x="connsiteX53583" y="connsiteY53583"/>
              </a:cxn>
              <a:cxn ang="0">
                <a:pos x="connsiteX53584" y="connsiteY53584"/>
              </a:cxn>
              <a:cxn ang="0">
                <a:pos x="connsiteX53585" y="connsiteY53585"/>
              </a:cxn>
              <a:cxn ang="0">
                <a:pos x="connsiteX53586" y="connsiteY53586"/>
              </a:cxn>
              <a:cxn ang="0">
                <a:pos x="connsiteX53587" y="connsiteY53587"/>
              </a:cxn>
              <a:cxn ang="0">
                <a:pos x="connsiteX53588" y="connsiteY53588"/>
              </a:cxn>
              <a:cxn ang="0">
                <a:pos x="connsiteX53589" y="connsiteY53589"/>
              </a:cxn>
              <a:cxn ang="0">
                <a:pos x="connsiteX53590" y="connsiteY53590"/>
              </a:cxn>
              <a:cxn ang="0">
                <a:pos x="connsiteX53591" y="connsiteY53591"/>
              </a:cxn>
              <a:cxn ang="0">
                <a:pos x="connsiteX53592" y="connsiteY53592"/>
              </a:cxn>
              <a:cxn ang="0">
                <a:pos x="connsiteX53593" y="connsiteY53593"/>
              </a:cxn>
              <a:cxn ang="0">
                <a:pos x="connsiteX53594" y="connsiteY53594"/>
              </a:cxn>
              <a:cxn ang="0">
                <a:pos x="connsiteX53595" y="connsiteY53595"/>
              </a:cxn>
              <a:cxn ang="0">
                <a:pos x="connsiteX53596" y="connsiteY53596"/>
              </a:cxn>
              <a:cxn ang="0">
                <a:pos x="connsiteX53597" y="connsiteY53597"/>
              </a:cxn>
              <a:cxn ang="0">
                <a:pos x="connsiteX53598" y="connsiteY53598"/>
              </a:cxn>
              <a:cxn ang="0">
                <a:pos x="connsiteX53599" y="connsiteY53599"/>
              </a:cxn>
              <a:cxn ang="0">
                <a:pos x="connsiteX53600" y="connsiteY53600"/>
              </a:cxn>
              <a:cxn ang="0">
                <a:pos x="connsiteX53601" y="connsiteY53601"/>
              </a:cxn>
              <a:cxn ang="0">
                <a:pos x="connsiteX53602" y="connsiteY53602"/>
              </a:cxn>
              <a:cxn ang="0">
                <a:pos x="connsiteX53603" y="connsiteY53603"/>
              </a:cxn>
              <a:cxn ang="0">
                <a:pos x="connsiteX53604" y="connsiteY53604"/>
              </a:cxn>
              <a:cxn ang="0">
                <a:pos x="connsiteX53605" y="connsiteY53605"/>
              </a:cxn>
              <a:cxn ang="0">
                <a:pos x="connsiteX53606" y="connsiteY53606"/>
              </a:cxn>
              <a:cxn ang="0">
                <a:pos x="connsiteX53607" y="connsiteY53607"/>
              </a:cxn>
              <a:cxn ang="0">
                <a:pos x="connsiteX53608" y="connsiteY53608"/>
              </a:cxn>
              <a:cxn ang="0">
                <a:pos x="connsiteX53609" y="connsiteY53609"/>
              </a:cxn>
              <a:cxn ang="0">
                <a:pos x="connsiteX53610" y="connsiteY53610"/>
              </a:cxn>
              <a:cxn ang="0">
                <a:pos x="connsiteX53611" y="connsiteY53611"/>
              </a:cxn>
              <a:cxn ang="0">
                <a:pos x="connsiteX53612" y="connsiteY53612"/>
              </a:cxn>
              <a:cxn ang="0">
                <a:pos x="connsiteX53613" y="connsiteY53613"/>
              </a:cxn>
              <a:cxn ang="0">
                <a:pos x="connsiteX53614" y="connsiteY53614"/>
              </a:cxn>
              <a:cxn ang="0">
                <a:pos x="connsiteX53615" y="connsiteY53615"/>
              </a:cxn>
              <a:cxn ang="0">
                <a:pos x="connsiteX53616" y="connsiteY53616"/>
              </a:cxn>
              <a:cxn ang="0">
                <a:pos x="connsiteX53617" y="connsiteY53617"/>
              </a:cxn>
              <a:cxn ang="0">
                <a:pos x="connsiteX53618" y="connsiteY53618"/>
              </a:cxn>
              <a:cxn ang="0">
                <a:pos x="connsiteX53619" y="connsiteY53619"/>
              </a:cxn>
              <a:cxn ang="0">
                <a:pos x="connsiteX53620" y="connsiteY53620"/>
              </a:cxn>
              <a:cxn ang="0">
                <a:pos x="connsiteX53621" y="connsiteY53621"/>
              </a:cxn>
              <a:cxn ang="0">
                <a:pos x="connsiteX53622" y="connsiteY53622"/>
              </a:cxn>
              <a:cxn ang="0">
                <a:pos x="connsiteX53623" y="connsiteY53623"/>
              </a:cxn>
              <a:cxn ang="0">
                <a:pos x="connsiteX53624" y="connsiteY53624"/>
              </a:cxn>
              <a:cxn ang="0">
                <a:pos x="connsiteX53625" y="connsiteY53625"/>
              </a:cxn>
              <a:cxn ang="0">
                <a:pos x="connsiteX53626" y="connsiteY53626"/>
              </a:cxn>
              <a:cxn ang="0">
                <a:pos x="connsiteX53627" y="connsiteY53627"/>
              </a:cxn>
              <a:cxn ang="0">
                <a:pos x="connsiteX53628" y="connsiteY53628"/>
              </a:cxn>
              <a:cxn ang="0">
                <a:pos x="connsiteX53629" y="connsiteY53629"/>
              </a:cxn>
              <a:cxn ang="0">
                <a:pos x="connsiteX53630" y="connsiteY53630"/>
              </a:cxn>
              <a:cxn ang="0">
                <a:pos x="connsiteX53631" y="connsiteY53631"/>
              </a:cxn>
              <a:cxn ang="0">
                <a:pos x="connsiteX53632" y="connsiteY53632"/>
              </a:cxn>
              <a:cxn ang="0">
                <a:pos x="connsiteX53633" y="connsiteY53633"/>
              </a:cxn>
              <a:cxn ang="0">
                <a:pos x="connsiteX53634" y="connsiteY53634"/>
              </a:cxn>
              <a:cxn ang="0">
                <a:pos x="connsiteX53635" y="connsiteY53635"/>
              </a:cxn>
              <a:cxn ang="0">
                <a:pos x="connsiteX53636" y="connsiteY53636"/>
              </a:cxn>
              <a:cxn ang="0">
                <a:pos x="connsiteX53637" y="connsiteY53637"/>
              </a:cxn>
              <a:cxn ang="0">
                <a:pos x="connsiteX53638" y="connsiteY53638"/>
              </a:cxn>
              <a:cxn ang="0">
                <a:pos x="connsiteX53639" y="connsiteY53639"/>
              </a:cxn>
              <a:cxn ang="0">
                <a:pos x="connsiteX53640" y="connsiteY53640"/>
              </a:cxn>
              <a:cxn ang="0">
                <a:pos x="connsiteX53641" y="connsiteY53641"/>
              </a:cxn>
              <a:cxn ang="0">
                <a:pos x="connsiteX53642" y="connsiteY53642"/>
              </a:cxn>
              <a:cxn ang="0">
                <a:pos x="connsiteX53643" y="connsiteY53643"/>
              </a:cxn>
              <a:cxn ang="0">
                <a:pos x="connsiteX53644" y="connsiteY53644"/>
              </a:cxn>
              <a:cxn ang="0">
                <a:pos x="connsiteX53645" y="connsiteY53645"/>
              </a:cxn>
              <a:cxn ang="0">
                <a:pos x="connsiteX53646" y="connsiteY53646"/>
              </a:cxn>
              <a:cxn ang="0">
                <a:pos x="connsiteX53647" y="connsiteY53647"/>
              </a:cxn>
              <a:cxn ang="0">
                <a:pos x="connsiteX53648" y="connsiteY53648"/>
              </a:cxn>
              <a:cxn ang="0">
                <a:pos x="connsiteX53649" y="connsiteY53649"/>
              </a:cxn>
              <a:cxn ang="0">
                <a:pos x="connsiteX53650" y="connsiteY53650"/>
              </a:cxn>
              <a:cxn ang="0">
                <a:pos x="connsiteX53651" y="connsiteY53651"/>
              </a:cxn>
              <a:cxn ang="0">
                <a:pos x="connsiteX53652" y="connsiteY53652"/>
              </a:cxn>
              <a:cxn ang="0">
                <a:pos x="connsiteX53653" y="connsiteY53653"/>
              </a:cxn>
              <a:cxn ang="0">
                <a:pos x="connsiteX53654" y="connsiteY53654"/>
              </a:cxn>
              <a:cxn ang="0">
                <a:pos x="connsiteX53655" y="connsiteY53655"/>
              </a:cxn>
              <a:cxn ang="0">
                <a:pos x="connsiteX53656" y="connsiteY53656"/>
              </a:cxn>
              <a:cxn ang="0">
                <a:pos x="connsiteX53657" y="connsiteY53657"/>
              </a:cxn>
              <a:cxn ang="0">
                <a:pos x="connsiteX53658" y="connsiteY53658"/>
              </a:cxn>
              <a:cxn ang="0">
                <a:pos x="connsiteX53659" y="connsiteY53659"/>
              </a:cxn>
              <a:cxn ang="0">
                <a:pos x="connsiteX53660" y="connsiteY53660"/>
              </a:cxn>
              <a:cxn ang="0">
                <a:pos x="connsiteX53661" y="connsiteY53661"/>
              </a:cxn>
              <a:cxn ang="0">
                <a:pos x="connsiteX53662" y="connsiteY53662"/>
              </a:cxn>
              <a:cxn ang="0">
                <a:pos x="connsiteX53663" y="connsiteY53663"/>
              </a:cxn>
              <a:cxn ang="0">
                <a:pos x="connsiteX53664" y="connsiteY53664"/>
              </a:cxn>
              <a:cxn ang="0">
                <a:pos x="connsiteX53665" y="connsiteY53665"/>
              </a:cxn>
              <a:cxn ang="0">
                <a:pos x="connsiteX53666" y="connsiteY53666"/>
              </a:cxn>
              <a:cxn ang="0">
                <a:pos x="connsiteX53667" y="connsiteY53667"/>
              </a:cxn>
              <a:cxn ang="0">
                <a:pos x="connsiteX53668" y="connsiteY53668"/>
              </a:cxn>
              <a:cxn ang="0">
                <a:pos x="connsiteX53669" y="connsiteY53669"/>
              </a:cxn>
              <a:cxn ang="0">
                <a:pos x="connsiteX53670" y="connsiteY53670"/>
              </a:cxn>
              <a:cxn ang="0">
                <a:pos x="connsiteX53671" y="connsiteY53671"/>
              </a:cxn>
              <a:cxn ang="0">
                <a:pos x="connsiteX53672" y="connsiteY53672"/>
              </a:cxn>
              <a:cxn ang="0">
                <a:pos x="connsiteX53673" y="connsiteY53673"/>
              </a:cxn>
              <a:cxn ang="0">
                <a:pos x="connsiteX53674" y="connsiteY53674"/>
              </a:cxn>
              <a:cxn ang="0">
                <a:pos x="connsiteX53675" y="connsiteY53675"/>
              </a:cxn>
              <a:cxn ang="0">
                <a:pos x="connsiteX53676" y="connsiteY53676"/>
              </a:cxn>
              <a:cxn ang="0">
                <a:pos x="connsiteX53677" y="connsiteY53677"/>
              </a:cxn>
              <a:cxn ang="0">
                <a:pos x="connsiteX53678" y="connsiteY53678"/>
              </a:cxn>
              <a:cxn ang="0">
                <a:pos x="connsiteX53679" y="connsiteY53679"/>
              </a:cxn>
              <a:cxn ang="0">
                <a:pos x="connsiteX53680" y="connsiteY53680"/>
              </a:cxn>
              <a:cxn ang="0">
                <a:pos x="connsiteX53681" y="connsiteY53681"/>
              </a:cxn>
              <a:cxn ang="0">
                <a:pos x="connsiteX53682" y="connsiteY53682"/>
              </a:cxn>
              <a:cxn ang="0">
                <a:pos x="connsiteX53683" y="connsiteY53683"/>
              </a:cxn>
              <a:cxn ang="0">
                <a:pos x="connsiteX53684" y="connsiteY53684"/>
              </a:cxn>
              <a:cxn ang="0">
                <a:pos x="connsiteX53685" y="connsiteY53685"/>
              </a:cxn>
              <a:cxn ang="0">
                <a:pos x="connsiteX53686" y="connsiteY53686"/>
              </a:cxn>
              <a:cxn ang="0">
                <a:pos x="connsiteX53687" y="connsiteY53687"/>
              </a:cxn>
              <a:cxn ang="0">
                <a:pos x="connsiteX53688" y="connsiteY53688"/>
              </a:cxn>
              <a:cxn ang="0">
                <a:pos x="connsiteX53689" y="connsiteY53689"/>
              </a:cxn>
              <a:cxn ang="0">
                <a:pos x="connsiteX53690" y="connsiteY53690"/>
              </a:cxn>
              <a:cxn ang="0">
                <a:pos x="connsiteX53691" y="connsiteY53691"/>
              </a:cxn>
              <a:cxn ang="0">
                <a:pos x="connsiteX53692" y="connsiteY53692"/>
              </a:cxn>
              <a:cxn ang="0">
                <a:pos x="connsiteX53693" y="connsiteY53693"/>
              </a:cxn>
              <a:cxn ang="0">
                <a:pos x="connsiteX53694" y="connsiteY53694"/>
              </a:cxn>
              <a:cxn ang="0">
                <a:pos x="connsiteX53695" y="connsiteY53695"/>
              </a:cxn>
              <a:cxn ang="0">
                <a:pos x="connsiteX53696" y="connsiteY53696"/>
              </a:cxn>
              <a:cxn ang="0">
                <a:pos x="connsiteX53697" y="connsiteY53697"/>
              </a:cxn>
              <a:cxn ang="0">
                <a:pos x="connsiteX53698" y="connsiteY53698"/>
              </a:cxn>
              <a:cxn ang="0">
                <a:pos x="connsiteX53699" y="connsiteY53699"/>
              </a:cxn>
              <a:cxn ang="0">
                <a:pos x="connsiteX53700" y="connsiteY53700"/>
              </a:cxn>
              <a:cxn ang="0">
                <a:pos x="connsiteX53701" y="connsiteY53701"/>
              </a:cxn>
              <a:cxn ang="0">
                <a:pos x="connsiteX53702" y="connsiteY53702"/>
              </a:cxn>
              <a:cxn ang="0">
                <a:pos x="connsiteX53703" y="connsiteY53703"/>
              </a:cxn>
              <a:cxn ang="0">
                <a:pos x="connsiteX53704" y="connsiteY53704"/>
              </a:cxn>
              <a:cxn ang="0">
                <a:pos x="connsiteX53705" y="connsiteY53705"/>
              </a:cxn>
              <a:cxn ang="0">
                <a:pos x="connsiteX53706" y="connsiteY53706"/>
              </a:cxn>
              <a:cxn ang="0">
                <a:pos x="connsiteX53707" y="connsiteY53707"/>
              </a:cxn>
              <a:cxn ang="0">
                <a:pos x="connsiteX53708" y="connsiteY53708"/>
              </a:cxn>
              <a:cxn ang="0">
                <a:pos x="connsiteX53709" y="connsiteY53709"/>
              </a:cxn>
              <a:cxn ang="0">
                <a:pos x="connsiteX53710" y="connsiteY53710"/>
              </a:cxn>
              <a:cxn ang="0">
                <a:pos x="connsiteX53711" y="connsiteY53711"/>
              </a:cxn>
              <a:cxn ang="0">
                <a:pos x="connsiteX53712" y="connsiteY53712"/>
              </a:cxn>
              <a:cxn ang="0">
                <a:pos x="connsiteX53713" y="connsiteY53713"/>
              </a:cxn>
              <a:cxn ang="0">
                <a:pos x="connsiteX53714" y="connsiteY53714"/>
              </a:cxn>
              <a:cxn ang="0">
                <a:pos x="connsiteX53715" y="connsiteY53715"/>
              </a:cxn>
              <a:cxn ang="0">
                <a:pos x="connsiteX53716" y="connsiteY53716"/>
              </a:cxn>
              <a:cxn ang="0">
                <a:pos x="connsiteX53717" y="connsiteY53717"/>
              </a:cxn>
              <a:cxn ang="0">
                <a:pos x="connsiteX53718" y="connsiteY53718"/>
              </a:cxn>
              <a:cxn ang="0">
                <a:pos x="connsiteX53719" y="connsiteY53719"/>
              </a:cxn>
              <a:cxn ang="0">
                <a:pos x="connsiteX53720" y="connsiteY53720"/>
              </a:cxn>
              <a:cxn ang="0">
                <a:pos x="connsiteX53721" y="connsiteY53721"/>
              </a:cxn>
              <a:cxn ang="0">
                <a:pos x="connsiteX53722" y="connsiteY53722"/>
              </a:cxn>
              <a:cxn ang="0">
                <a:pos x="connsiteX53723" y="connsiteY53723"/>
              </a:cxn>
              <a:cxn ang="0">
                <a:pos x="connsiteX53724" y="connsiteY53724"/>
              </a:cxn>
              <a:cxn ang="0">
                <a:pos x="connsiteX53725" y="connsiteY53725"/>
              </a:cxn>
              <a:cxn ang="0">
                <a:pos x="connsiteX53726" y="connsiteY53726"/>
              </a:cxn>
              <a:cxn ang="0">
                <a:pos x="connsiteX53727" y="connsiteY53727"/>
              </a:cxn>
              <a:cxn ang="0">
                <a:pos x="connsiteX53728" y="connsiteY53728"/>
              </a:cxn>
              <a:cxn ang="0">
                <a:pos x="connsiteX53729" y="connsiteY53729"/>
              </a:cxn>
              <a:cxn ang="0">
                <a:pos x="connsiteX53730" y="connsiteY53730"/>
              </a:cxn>
              <a:cxn ang="0">
                <a:pos x="connsiteX53731" y="connsiteY53731"/>
              </a:cxn>
              <a:cxn ang="0">
                <a:pos x="connsiteX53732" y="connsiteY53732"/>
              </a:cxn>
              <a:cxn ang="0">
                <a:pos x="connsiteX53733" y="connsiteY53733"/>
              </a:cxn>
              <a:cxn ang="0">
                <a:pos x="connsiteX53734" y="connsiteY53734"/>
              </a:cxn>
              <a:cxn ang="0">
                <a:pos x="connsiteX53735" y="connsiteY53735"/>
              </a:cxn>
              <a:cxn ang="0">
                <a:pos x="connsiteX53736" y="connsiteY53736"/>
              </a:cxn>
              <a:cxn ang="0">
                <a:pos x="connsiteX53737" y="connsiteY53737"/>
              </a:cxn>
              <a:cxn ang="0">
                <a:pos x="connsiteX53738" y="connsiteY53738"/>
              </a:cxn>
              <a:cxn ang="0">
                <a:pos x="connsiteX53739" y="connsiteY53739"/>
              </a:cxn>
              <a:cxn ang="0">
                <a:pos x="connsiteX53740" y="connsiteY53740"/>
              </a:cxn>
              <a:cxn ang="0">
                <a:pos x="connsiteX53741" y="connsiteY53741"/>
              </a:cxn>
              <a:cxn ang="0">
                <a:pos x="connsiteX53742" y="connsiteY53742"/>
              </a:cxn>
              <a:cxn ang="0">
                <a:pos x="connsiteX53743" y="connsiteY53743"/>
              </a:cxn>
              <a:cxn ang="0">
                <a:pos x="connsiteX53744" y="connsiteY53744"/>
              </a:cxn>
              <a:cxn ang="0">
                <a:pos x="connsiteX53745" y="connsiteY53745"/>
              </a:cxn>
              <a:cxn ang="0">
                <a:pos x="connsiteX53746" y="connsiteY53746"/>
              </a:cxn>
              <a:cxn ang="0">
                <a:pos x="connsiteX53747" y="connsiteY53747"/>
              </a:cxn>
              <a:cxn ang="0">
                <a:pos x="connsiteX53748" y="connsiteY53748"/>
              </a:cxn>
              <a:cxn ang="0">
                <a:pos x="connsiteX53749" y="connsiteY53749"/>
              </a:cxn>
              <a:cxn ang="0">
                <a:pos x="connsiteX53750" y="connsiteY53750"/>
              </a:cxn>
              <a:cxn ang="0">
                <a:pos x="connsiteX53751" y="connsiteY53751"/>
              </a:cxn>
              <a:cxn ang="0">
                <a:pos x="connsiteX53752" y="connsiteY53752"/>
              </a:cxn>
              <a:cxn ang="0">
                <a:pos x="connsiteX53753" y="connsiteY53753"/>
              </a:cxn>
              <a:cxn ang="0">
                <a:pos x="connsiteX53754" y="connsiteY53754"/>
              </a:cxn>
              <a:cxn ang="0">
                <a:pos x="connsiteX53755" y="connsiteY53755"/>
              </a:cxn>
              <a:cxn ang="0">
                <a:pos x="connsiteX53756" y="connsiteY53756"/>
              </a:cxn>
              <a:cxn ang="0">
                <a:pos x="connsiteX53757" y="connsiteY53757"/>
              </a:cxn>
              <a:cxn ang="0">
                <a:pos x="connsiteX53758" y="connsiteY53758"/>
              </a:cxn>
              <a:cxn ang="0">
                <a:pos x="connsiteX53759" y="connsiteY53759"/>
              </a:cxn>
              <a:cxn ang="0">
                <a:pos x="connsiteX53760" y="connsiteY53760"/>
              </a:cxn>
              <a:cxn ang="0">
                <a:pos x="connsiteX53761" y="connsiteY53761"/>
              </a:cxn>
              <a:cxn ang="0">
                <a:pos x="connsiteX53762" y="connsiteY53762"/>
              </a:cxn>
              <a:cxn ang="0">
                <a:pos x="connsiteX53763" y="connsiteY53763"/>
              </a:cxn>
              <a:cxn ang="0">
                <a:pos x="connsiteX53764" y="connsiteY53764"/>
              </a:cxn>
              <a:cxn ang="0">
                <a:pos x="connsiteX53765" y="connsiteY53765"/>
              </a:cxn>
              <a:cxn ang="0">
                <a:pos x="connsiteX53766" y="connsiteY53766"/>
              </a:cxn>
              <a:cxn ang="0">
                <a:pos x="connsiteX53767" y="connsiteY53767"/>
              </a:cxn>
              <a:cxn ang="0">
                <a:pos x="connsiteX53768" y="connsiteY53768"/>
              </a:cxn>
              <a:cxn ang="0">
                <a:pos x="connsiteX53769" y="connsiteY53769"/>
              </a:cxn>
              <a:cxn ang="0">
                <a:pos x="connsiteX53770" y="connsiteY53770"/>
              </a:cxn>
              <a:cxn ang="0">
                <a:pos x="connsiteX53771" y="connsiteY53771"/>
              </a:cxn>
              <a:cxn ang="0">
                <a:pos x="connsiteX53772" y="connsiteY53772"/>
              </a:cxn>
              <a:cxn ang="0">
                <a:pos x="connsiteX53773" y="connsiteY53773"/>
              </a:cxn>
              <a:cxn ang="0">
                <a:pos x="connsiteX53774" y="connsiteY53774"/>
              </a:cxn>
              <a:cxn ang="0">
                <a:pos x="connsiteX53775" y="connsiteY53775"/>
              </a:cxn>
              <a:cxn ang="0">
                <a:pos x="connsiteX53776" y="connsiteY53776"/>
              </a:cxn>
              <a:cxn ang="0">
                <a:pos x="connsiteX53777" y="connsiteY53777"/>
              </a:cxn>
              <a:cxn ang="0">
                <a:pos x="connsiteX53778" y="connsiteY53778"/>
              </a:cxn>
              <a:cxn ang="0">
                <a:pos x="connsiteX53779" y="connsiteY53779"/>
              </a:cxn>
              <a:cxn ang="0">
                <a:pos x="connsiteX53780" y="connsiteY53780"/>
              </a:cxn>
              <a:cxn ang="0">
                <a:pos x="connsiteX53781" y="connsiteY53781"/>
              </a:cxn>
              <a:cxn ang="0">
                <a:pos x="connsiteX53782" y="connsiteY53782"/>
              </a:cxn>
              <a:cxn ang="0">
                <a:pos x="connsiteX53783" y="connsiteY53783"/>
              </a:cxn>
              <a:cxn ang="0">
                <a:pos x="connsiteX53784" y="connsiteY53784"/>
              </a:cxn>
              <a:cxn ang="0">
                <a:pos x="connsiteX53785" y="connsiteY53785"/>
              </a:cxn>
              <a:cxn ang="0">
                <a:pos x="connsiteX53786" y="connsiteY53786"/>
              </a:cxn>
              <a:cxn ang="0">
                <a:pos x="connsiteX53787" y="connsiteY53787"/>
              </a:cxn>
              <a:cxn ang="0">
                <a:pos x="connsiteX53788" y="connsiteY53788"/>
              </a:cxn>
              <a:cxn ang="0">
                <a:pos x="connsiteX53789" y="connsiteY53789"/>
              </a:cxn>
              <a:cxn ang="0">
                <a:pos x="connsiteX53790" y="connsiteY53790"/>
              </a:cxn>
              <a:cxn ang="0">
                <a:pos x="connsiteX53791" y="connsiteY53791"/>
              </a:cxn>
              <a:cxn ang="0">
                <a:pos x="connsiteX53792" y="connsiteY53792"/>
              </a:cxn>
              <a:cxn ang="0">
                <a:pos x="connsiteX53793" y="connsiteY53793"/>
              </a:cxn>
              <a:cxn ang="0">
                <a:pos x="connsiteX53794" y="connsiteY53794"/>
              </a:cxn>
              <a:cxn ang="0">
                <a:pos x="connsiteX53795" y="connsiteY53795"/>
              </a:cxn>
              <a:cxn ang="0">
                <a:pos x="connsiteX53796" y="connsiteY53796"/>
              </a:cxn>
              <a:cxn ang="0">
                <a:pos x="connsiteX53797" y="connsiteY53797"/>
              </a:cxn>
              <a:cxn ang="0">
                <a:pos x="connsiteX53798" y="connsiteY53798"/>
              </a:cxn>
              <a:cxn ang="0">
                <a:pos x="connsiteX53799" y="connsiteY53799"/>
              </a:cxn>
              <a:cxn ang="0">
                <a:pos x="connsiteX53800" y="connsiteY53800"/>
              </a:cxn>
              <a:cxn ang="0">
                <a:pos x="connsiteX53801" y="connsiteY53801"/>
              </a:cxn>
              <a:cxn ang="0">
                <a:pos x="connsiteX53802" y="connsiteY53802"/>
              </a:cxn>
              <a:cxn ang="0">
                <a:pos x="connsiteX53803" y="connsiteY53803"/>
              </a:cxn>
              <a:cxn ang="0">
                <a:pos x="connsiteX53804" y="connsiteY53804"/>
              </a:cxn>
              <a:cxn ang="0">
                <a:pos x="connsiteX53805" y="connsiteY53805"/>
              </a:cxn>
              <a:cxn ang="0">
                <a:pos x="connsiteX53806" y="connsiteY53806"/>
              </a:cxn>
              <a:cxn ang="0">
                <a:pos x="connsiteX53807" y="connsiteY53807"/>
              </a:cxn>
              <a:cxn ang="0">
                <a:pos x="connsiteX53808" y="connsiteY53808"/>
              </a:cxn>
              <a:cxn ang="0">
                <a:pos x="connsiteX53809" y="connsiteY53809"/>
              </a:cxn>
              <a:cxn ang="0">
                <a:pos x="connsiteX53810" y="connsiteY53810"/>
              </a:cxn>
              <a:cxn ang="0">
                <a:pos x="connsiteX53811" y="connsiteY53811"/>
              </a:cxn>
              <a:cxn ang="0">
                <a:pos x="connsiteX53812" y="connsiteY53812"/>
              </a:cxn>
              <a:cxn ang="0">
                <a:pos x="connsiteX53813" y="connsiteY53813"/>
              </a:cxn>
              <a:cxn ang="0">
                <a:pos x="connsiteX53814" y="connsiteY53814"/>
              </a:cxn>
              <a:cxn ang="0">
                <a:pos x="connsiteX53815" y="connsiteY53815"/>
              </a:cxn>
              <a:cxn ang="0">
                <a:pos x="connsiteX53816" y="connsiteY53816"/>
              </a:cxn>
              <a:cxn ang="0">
                <a:pos x="connsiteX53817" y="connsiteY53817"/>
              </a:cxn>
              <a:cxn ang="0">
                <a:pos x="connsiteX53818" y="connsiteY53818"/>
              </a:cxn>
              <a:cxn ang="0">
                <a:pos x="connsiteX53819" y="connsiteY53819"/>
              </a:cxn>
              <a:cxn ang="0">
                <a:pos x="connsiteX53820" y="connsiteY53820"/>
              </a:cxn>
              <a:cxn ang="0">
                <a:pos x="connsiteX53821" y="connsiteY53821"/>
              </a:cxn>
              <a:cxn ang="0">
                <a:pos x="connsiteX53822" y="connsiteY53822"/>
              </a:cxn>
              <a:cxn ang="0">
                <a:pos x="connsiteX53823" y="connsiteY53823"/>
              </a:cxn>
              <a:cxn ang="0">
                <a:pos x="connsiteX53824" y="connsiteY53824"/>
              </a:cxn>
              <a:cxn ang="0">
                <a:pos x="connsiteX53825" y="connsiteY53825"/>
              </a:cxn>
              <a:cxn ang="0">
                <a:pos x="connsiteX53826" y="connsiteY53826"/>
              </a:cxn>
              <a:cxn ang="0">
                <a:pos x="connsiteX53827" y="connsiteY53827"/>
              </a:cxn>
              <a:cxn ang="0">
                <a:pos x="connsiteX53828" y="connsiteY53828"/>
              </a:cxn>
              <a:cxn ang="0">
                <a:pos x="connsiteX53829" y="connsiteY53829"/>
              </a:cxn>
              <a:cxn ang="0">
                <a:pos x="connsiteX53830" y="connsiteY53830"/>
              </a:cxn>
              <a:cxn ang="0">
                <a:pos x="connsiteX53831" y="connsiteY53831"/>
              </a:cxn>
              <a:cxn ang="0">
                <a:pos x="connsiteX53832" y="connsiteY53832"/>
              </a:cxn>
              <a:cxn ang="0">
                <a:pos x="connsiteX53833" y="connsiteY53833"/>
              </a:cxn>
              <a:cxn ang="0">
                <a:pos x="connsiteX53834" y="connsiteY53834"/>
              </a:cxn>
              <a:cxn ang="0">
                <a:pos x="connsiteX53835" y="connsiteY53835"/>
              </a:cxn>
              <a:cxn ang="0">
                <a:pos x="connsiteX53836" y="connsiteY53836"/>
              </a:cxn>
              <a:cxn ang="0">
                <a:pos x="connsiteX53837" y="connsiteY53837"/>
              </a:cxn>
              <a:cxn ang="0">
                <a:pos x="connsiteX53838" y="connsiteY53838"/>
              </a:cxn>
              <a:cxn ang="0">
                <a:pos x="connsiteX53839" y="connsiteY53839"/>
              </a:cxn>
              <a:cxn ang="0">
                <a:pos x="connsiteX53840" y="connsiteY53840"/>
              </a:cxn>
              <a:cxn ang="0">
                <a:pos x="connsiteX53841" y="connsiteY53841"/>
              </a:cxn>
              <a:cxn ang="0">
                <a:pos x="connsiteX53842" y="connsiteY53842"/>
              </a:cxn>
              <a:cxn ang="0">
                <a:pos x="connsiteX53843" y="connsiteY53843"/>
              </a:cxn>
              <a:cxn ang="0">
                <a:pos x="connsiteX53844" y="connsiteY53844"/>
              </a:cxn>
              <a:cxn ang="0">
                <a:pos x="connsiteX53845" y="connsiteY53845"/>
              </a:cxn>
              <a:cxn ang="0">
                <a:pos x="connsiteX53846" y="connsiteY53846"/>
              </a:cxn>
              <a:cxn ang="0">
                <a:pos x="connsiteX53847" y="connsiteY53847"/>
              </a:cxn>
              <a:cxn ang="0">
                <a:pos x="connsiteX53848" y="connsiteY53848"/>
              </a:cxn>
              <a:cxn ang="0">
                <a:pos x="connsiteX53849" y="connsiteY53849"/>
              </a:cxn>
              <a:cxn ang="0">
                <a:pos x="connsiteX53850" y="connsiteY53850"/>
              </a:cxn>
              <a:cxn ang="0">
                <a:pos x="connsiteX53851" y="connsiteY53851"/>
              </a:cxn>
              <a:cxn ang="0">
                <a:pos x="connsiteX53852" y="connsiteY53852"/>
              </a:cxn>
              <a:cxn ang="0">
                <a:pos x="connsiteX53853" y="connsiteY53853"/>
              </a:cxn>
              <a:cxn ang="0">
                <a:pos x="connsiteX53854" y="connsiteY53854"/>
              </a:cxn>
              <a:cxn ang="0">
                <a:pos x="connsiteX53855" y="connsiteY53855"/>
              </a:cxn>
              <a:cxn ang="0">
                <a:pos x="connsiteX53856" y="connsiteY53856"/>
              </a:cxn>
              <a:cxn ang="0">
                <a:pos x="connsiteX53857" y="connsiteY53857"/>
              </a:cxn>
              <a:cxn ang="0">
                <a:pos x="connsiteX53858" y="connsiteY53858"/>
              </a:cxn>
              <a:cxn ang="0">
                <a:pos x="connsiteX53859" y="connsiteY53859"/>
              </a:cxn>
              <a:cxn ang="0">
                <a:pos x="connsiteX53860" y="connsiteY53860"/>
              </a:cxn>
              <a:cxn ang="0">
                <a:pos x="connsiteX53861" y="connsiteY53861"/>
              </a:cxn>
              <a:cxn ang="0">
                <a:pos x="connsiteX53862" y="connsiteY53862"/>
              </a:cxn>
              <a:cxn ang="0">
                <a:pos x="connsiteX53863" y="connsiteY53863"/>
              </a:cxn>
              <a:cxn ang="0">
                <a:pos x="connsiteX53864" y="connsiteY53864"/>
              </a:cxn>
              <a:cxn ang="0">
                <a:pos x="connsiteX53865" y="connsiteY53865"/>
              </a:cxn>
              <a:cxn ang="0">
                <a:pos x="connsiteX53866" y="connsiteY53866"/>
              </a:cxn>
              <a:cxn ang="0">
                <a:pos x="connsiteX53867" y="connsiteY53867"/>
              </a:cxn>
              <a:cxn ang="0">
                <a:pos x="connsiteX53868" y="connsiteY53868"/>
              </a:cxn>
              <a:cxn ang="0">
                <a:pos x="connsiteX53869" y="connsiteY53869"/>
              </a:cxn>
              <a:cxn ang="0">
                <a:pos x="connsiteX53870" y="connsiteY53870"/>
              </a:cxn>
              <a:cxn ang="0">
                <a:pos x="connsiteX53871" y="connsiteY53871"/>
              </a:cxn>
              <a:cxn ang="0">
                <a:pos x="connsiteX53872" y="connsiteY53872"/>
              </a:cxn>
              <a:cxn ang="0">
                <a:pos x="connsiteX53873" y="connsiteY53873"/>
              </a:cxn>
              <a:cxn ang="0">
                <a:pos x="connsiteX53874" y="connsiteY53874"/>
              </a:cxn>
              <a:cxn ang="0">
                <a:pos x="connsiteX53875" y="connsiteY53875"/>
              </a:cxn>
              <a:cxn ang="0">
                <a:pos x="connsiteX53876" y="connsiteY53876"/>
              </a:cxn>
              <a:cxn ang="0">
                <a:pos x="connsiteX53877" y="connsiteY53877"/>
              </a:cxn>
              <a:cxn ang="0">
                <a:pos x="connsiteX53878" y="connsiteY53878"/>
              </a:cxn>
              <a:cxn ang="0">
                <a:pos x="connsiteX53879" y="connsiteY53879"/>
              </a:cxn>
              <a:cxn ang="0">
                <a:pos x="connsiteX53880" y="connsiteY53880"/>
              </a:cxn>
              <a:cxn ang="0">
                <a:pos x="connsiteX53881" y="connsiteY53881"/>
              </a:cxn>
              <a:cxn ang="0">
                <a:pos x="connsiteX53882" y="connsiteY53882"/>
              </a:cxn>
              <a:cxn ang="0">
                <a:pos x="connsiteX53883" y="connsiteY53883"/>
              </a:cxn>
              <a:cxn ang="0">
                <a:pos x="connsiteX53884" y="connsiteY53884"/>
              </a:cxn>
              <a:cxn ang="0">
                <a:pos x="connsiteX53885" y="connsiteY53885"/>
              </a:cxn>
              <a:cxn ang="0">
                <a:pos x="connsiteX53886" y="connsiteY53886"/>
              </a:cxn>
              <a:cxn ang="0">
                <a:pos x="connsiteX53887" y="connsiteY53887"/>
              </a:cxn>
              <a:cxn ang="0">
                <a:pos x="connsiteX53888" y="connsiteY53888"/>
              </a:cxn>
              <a:cxn ang="0">
                <a:pos x="connsiteX53889" y="connsiteY53889"/>
              </a:cxn>
              <a:cxn ang="0">
                <a:pos x="connsiteX53890" y="connsiteY53890"/>
              </a:cxn>
              <a:cxn ang="0">
                <a:pos x="connsiteX53891" y="connsiteY53891"/>
              </a:cxn>
              <a:cxn ang="0">
                <a:pos x="connsiteX53892" y="connsiteY53892"/>
              </a:cxn>
              <a:cxn ang="0">
                <a:pos x="connsiteX53893" y="connsiteY53893"/>
              </a:cxn>
              <a:cxn ang="0">
                <a:pos x="connsiteX53894" y="connsiteY53894"/>
              </a:cxn>
              <a:cxn ang="0">
                <a:pos x="connsiteX53895" y="connsiteY53895"/>
              </a:cxn>
              <a:cxn ang="0">
                <a:pos x="connsiteX53896" y="connsiteY53896"/>
              </a:cxn>
              <a:cxn ang="0">
                <a:pos x="connsiteX53897" y="connsiteY53897"/>
              </a:cxn>
              <a:cxn ang="0">
                <a:pos x="connsiteX53898" y="connsiteY53898"/>
              </a:cxn>
              <a:cxn ang="0">
                <a:pos x="connsiteX53899" y="connsiteY53899"/>
              </a:cxn>
              <a:cxn ang="0">
                <a:pos x="connsiteX53900" y="connsiteY53900"/>
              </a:cxn>
              <a:cxn ang="0">
                <a:pos x="connsiteX53901" y="connsiteY53901"/>
              </a:cxn>
              <a:cxn ang="0">
                <a:pos x="connsiteX53902" y="connsiteY53902"/>
              </a:cxn>
              <a:cxn ang="0">
                <a:pos x="connsiteX53903" y="connsiteY53903"/>
              </a:cxn>
              <a:cxn ang="0">
                <a:pos x="connsiteX53904" y="connsiteY53904"/>
              </a:cxn>
              <a:cxn ang="0">
                <a:pos x="connsiteX53905" y="connsiteY53905"/>
              </a:cxn>
              <a:cxn ang="0">
                <a:pos x="connsiteX53906" y="connsiteY53906"/>
              </a:cxn>
              <a:cxn ang="0">
                <a:pos x="connsiteX53907" y="connsiteY53907"/>
              </a:cxn>
              <a:cxn ang="0">
                <a:pos x="connsiteX53908" y="connsiteY53908"/>
              </a:cxn>
              <a:cxn ang="0">
                <a:pos x="connsiteX53909" y="connsiteY53909"/>
              </a:cxn>
              <a:cxn ang="0">
                <a:pos x="connsiteX53910" y="connsiteY53910"/>
              </a:cxn>
              <a:cxn ang="0">
                <a:pos x="connsiteX53911" y="connsiteY53911"/>
              </a:cxn>
              <a:cxn ang="0">
                <a:pos x="connsiteX53912" y="connsiteY53912"/>
              </a:cxn>
              <a:cxn ang="0">
                <a:pos x="connsiteX53913" y="connsiteY53913"/>
              </a:cxn>
              <a:cxn ang="0">
                <a:pos x="connsiteX53914" y="connsiteY53914"/>
              </a:cxn>
              <a:cxn ang="0">
                <a:pos x="connsiteX53915" y="connsiteY53915"/>
              </a:cxn>
              <a:cxn ang="0">
                <a:pos x="connsiteX53916" y="connsiteY53916"/>
              </a:cxn>
              <a:cxn ang="0">
                <a:pos x="connsiteX53917" y="connsiteY53917"/>
              </a:cxn>
              <a:cxn ang="0">
                <a:pos x="connsiteX53918" y="connsiteY53918"/>
              </a:cxn>
              <a:cxn ang="0">
                <a:pos x="connsiteX53919" y="connsiteY53919"/>
              </a:cxn>
              <a:cxn ang="0">
                <a:pos x="connsiteX53920" y="connsiteY53920"/>
              </a:cxn>
              <a:cxn ang="0">
                <a:pos x="connsiteX53921" y="connsiteY53921"/>
              </a:cxn>
              <a:cxn ang="0">
                <a:pos x="connsiteX53922" y="connsiteY53922"/>
              </a:cxn>
              <a:cxn ang="0">
                <a:pos x="connsiteX53923" y="connsiteY53923"/>
              </a:cxn>
              <a:cxn ang="0">
                <a:pos x="connsiteX53924" y="connsiteY53924"/>
              </a:cxn>
              <a:cxn ang="0">
                <a:pos x="connsiteX53925" y="connsiteY53925"/>
              </a:cxn>
              <a:cxn ang="0">
                <a:pos x="connsiteX53926" y="connsiteY53926"/>
              </a:cxn>
              <a:cxn ang="0">
                <a:pos x="connsiteX53927" y="connsiteY53927"/>
              </a:cxn>
              <a:cxn ang="0">
                <a:pos x="connsiteX53928" y="connsiteY53928"/>
              </a:cxn>
              <a:cxn ang="0">
                <a:pos x="connsiteX53929" y="connsiteY53929"/>
              </a:cxn>
              <a:cxn ang="0">
                <a:pos x="connsiteX53930" y="connsiteY53930"/>
              </a:cxn>
              <a:cxn ang="0">
                <a:pos x="connsiteX53931" y="connsiteY53931"/>
              </a:cxn>
              <a:cxn ang="0">
                <a:pos x="connsiteX53932" y="connsiteY53932"/>
              </a:cxn>
              <a:cxn ang="0">
                <a:pos x="connsiteX53933" y="connsiteY53933"/>
              </a:cxn>
              <a:cxn ang="0">
                <a:pos x="connsiteX53934" y="connsiteY53934"/>
              </a:cxn>
              <a:cxn ang="0">
                <a:pos x="connsiteX53935" y="connsiteY53935"/>
              </a:cxn>
              <a:cxn ang="0">
                <a:pos x="connsiteX53936" y="connsiteY53936"/>
              </a:cxn>
              <a:cxn ang="0">
                <a:pos x="connsiteX53937" y="connsiteY53937"/>
              </a:cxn>
              <a:cxn ang="0">
                <a:pos x="connsiteX53938" y="connsiteY53938"/>
              </a:cxn>
              <a:cxn ang="0">
                <a:pos x="connsiteX53939" y="connsiteY53939"/>
              </a:cxn>
              <a:cxn ang="0">
                <a:pos x="connsiteX53940" y="connsiteY53940"/>
              </a:cxn>
              <a:cxn ang="0">
                <a:pos x="connsiteX53941" y="connsiteY53941"/>
              </a:cxn>
              <a:cxn ang="0">
                <a:pos x="connsiteX53942" y="connsiteY53942"/>
              </a:cxn>
              <a:cxn ang="0">
                <a:pos x="connsiteX53943" y="connsiteY53943"/>
              </a:cxn>
              <a:cxn ang="0">
                <a:pos x="connsiteX53944" y="connsiteY53944"/>
              </a:cxn>
              <a:cxn ang="0">
                <a:pos x="connsiteX53945" y="connsiteY53945"/>
              </a:cxn>
              <a:cxn ang="0">
                <a:pos x="connsiteX53946" y="connsiteY53946"/>
              </a:cxn>
              <a:cxn ang="0">
                <a:pos x="connsiteX53947" y="connsiteY53947"/>
              </a:cxn>
              <a:cxn ang="0">
                <a:pos x="connsiteX53948" y="connsiteY53948"/>
              </a:cxn>
              <a:cxn ang="0">
                <a:pos x="connsiteX53949" y="connsiteY53949"/>
              </a:cxn>
              <a:cxn ang="0">
                <a:pos x="connsiteX53950" y="connsiteY53950"/>
              </a:cxn>
              <a:cxn ang="0">
                <a:pos x="connsiteX53951" y="connsiteY53951"/>
              </a:cxn>
              <a:cxn ang="0">
                <a:pos x="connsiteX53952" y="connsiteY53952"/>
              </a:cxn>
              <a:cxn ang="0">
                <a:pos x="connsiteX53953" y="connsiteY53953"/>
              </a:cxn>
              <a:cxn ang="0">
                <a:pos x="connsiteX53954" y="connsiteY53954"/>
              </a:cxn>
              <a:cxn ang="0">
                <a:pos x="connsiteX53955" y="connsiteY53955"/>
              </a:cxn>
              <a:cxn ang="0">
                <a:pos x="connsiteX53956" y="connsiteY53956"/>
              </a:cxn>
              <a:cxn ang="0">
                <a:pos x="connsiteX53957" y="connsiteY53957"/>
              </a:cxn>
              <a:cxn ang="0">
                <a:pos x="connsiteX53958" y="connsiteY53958"/>
              </a:cxn>
              <a:cxn ang="0">
                <a:pos x="connsiteX53959" y="connsiteY53959"/>
              </a:cxn>
              <a:cxn ang="0">
                <a:pos x="connsiteX53960" y="connsiteY53960"/>
              </a:cxn>
              <a:cxn ang="0">
                <a:pos x="connsiteX53961" y="connsiteY53961"/>
              </a:cxn>
              <a:cxn ang="0">
                <a:pos x="connsiteX53962" y="connsiteY53962"/>
              </a:cxn>
              <a:cxn ang="0">
                <a:pos x="connsiteX53963" y="connsiteY53963"/>
              </a:cxn>
              <a:cxn ang="0">
                <a:pos x="connsiteX53964" y="connsiteY53964"/>
              </a:cxn>
              <a:cxn ang="0">
                <a:pos x="connsiteX53965" y="connsiteY53965"/>
              </a:cxn>
              <a:cxn ang="0">
                <a:pos x="connsiteX53966" y="connsiteY53966"/>
              </a:cxn>
              <a:cxn ang="0">
                <a:pos x="connsiteX53967" y="connsiteY53967"/>
              </a:cxn>
              <a:cxn ang="0">
                <a:pos x="connsiteX53968" y="connsiteY53968"/>
              </a:cxn>
              <a:cxn ang="0">
                <a:pos x="connsiteX53969" y="connsiteY53969"/>
              </a:cxn>
              <a:cxn ang="0">
                <a:pos x="connsiteX53970" y="connsiteY53970"/>
              </a:cxn>
              <a:cxn ang="0">
                <a:pos x="connsiteX53971" y="connsiteY53971"/>
              </a:cxn>
              <a:cxn ang="0">
                <a:pos x="connsiteX53972" y="connsiteY53972"/>
              </a:cxn>
              <a:cxn ang="0">
                <a:pos x="connsiteX53973" y="connsiteY53973"/>
              </a:cxn>
              <a:cxn ang="0">
                <a:pos x="connsiteX53974" y="connsiteY53974"/>
              </a:cxn>
              <a:cxn ang="0">
                <a:pos x="connsiteX53975" y="connsiteY53975"/>
              </a:cxn>
              <a:cxn ang="0">
                <a:pos x="connsiteX53976" y="connsiteY53976"/>
              </a:cxn>
              <a:cxn ang="0">
                <a:pos x="connsiteX53977" y="connsiteY53977"/>
              </a:cxn>
              <a:cxn ang="0">
                <a:pos x="connsiteX53978" y="connsiteY53978"/>
              </a:cxn>
              <a:cxn ang="0">
                <a:pos x="connsiteX53979" y="connsiteY53979"/>
              </a:cxn>
              <a:cxn ang="0">
                <a:pos x="connsiteX53980" y="connsiteY53980"/>
              </a:cxn>
              <a:cxn ang="0">
                <a:pos x="connsiteX53981" y="connsiteY53981"/>
              </a:cxn>
              <a:cxn ang="0">
                <a:pos x="connsiteX53982" y="connsiteY53982"/>
              </a:cxn>
              <a:cxn ang="0">
                <a:pos x="connsiteX53983" y="connsiteY53983"/>
              </a:cxn>
              <a:cxn ang="0">
                <a:pos x="connsiteX53984" y="connsiteY53984"/>
              </a:cxn>
              <a:cxn ang="0">
                <a:pos x="connsiteX53985" y="connsiteY53985"/>
              </a:cxn>
              <a:cxn ang="0">
                <a:pos x="connsiteX53986" y="connsiteY53986"/>
              </a:cxn>
              <a:cxn ang="0">
                <a:pos x="connsiteX53987" y="connsiteY53987"/>
              </a:cxn>
              <a:cxn ang="0">
                <a:pos x="connsiteX53988" y="connsiteY53988"/>
              </a:cxn>
              <a:cxn ang="0">
                <a:pos x="connsiteX53989" y="connsiteY53989"/>
              </a:cxn>
              <a:cxn ang="0">
                <a:pos x="connsiteX53990" y="connsiteY53990"/>
              </a:cxn>
              <a:cxn ang="0">
                <a:pos x="connsiteX53991" y="connsiteY53991"/>
              </a:cxn>
              <a:cxn ang="0">
                <a:pos x="connsiteX53992" y="connsiteY53992"/>
              </a:cxn>
              <a:cxn ang="0">
                <a:pos x="connsiteX53993" y="connsiteY53993"/>
              </a:cxn>
              <a:cxn ang="0">
                <a:pos x="connsiteX53994" y="connsiteY53994"/>
              </a:cxn>
              <a:cxn ang="0">
                <a:pos x="connsiteX53995" y="connsiteY53995"/>
              </a:cxn>
              <a:cxn ang="0">
                <a:pos x="connsiteX53996" y="connsiteY53996"/>
              </a:cxn>
              <a:cxn ang="0">
                <a:pos x="connsiteX53997" y="connsiteY53997"/>
              </a:cxn>
              <a:cxn ang="0">
                <a:pos x="connsiteX53998" y="connsiteY53998"/>
              </a:cxn>
              <a:cxn ang="0">
                <a:pos x="connsiteX53999" y="connsiteY53999"/>
              </a:cxn>
              <a:cxn ang="0">
                <a:pos x="connsiteX54000" y="connsiteY54000"/>
              </a:cxn>
              <a:cxn ang="0">
                <a:pos x="connsiteX54001" y="connsiteY54001"/>
              </a:cxn>
              <a:cxn ang="0">
                <a:pos x="connsiteX54002" y="connsiteY54002"/>
              </a:cxn>
              <a:cxn ang="0">
                <a:pos x="connsiteX54003" y="connsiteY54003"/>
              </a:cxn>
              <a:cxn ang="0">
                <a:pos x="connsiteX54004" y="connsiteY54004"/>
              </a:cxn>
              <a:cxn ang="0">
                <a:pos x="connsiteX54005" y="connsiteY54005"/>
              </a:cxn>
              <a:cxn ang="0">
                <a:pos x="connsiteX54006" y="connsiteY54006"/>
              </a:cxn>
              <a:cxn ang="0">
                <a:pos x="connsiteX54007" y="connsiteY54007"/>
              </a:cxn>
              <a:cxn ang="0">
                <a:pos x="connsiteX54008" y="connsiteY54008"/>
              </a:cxn>
              <a:cxn ang="0">
                <a:pos x="connsiteX54009" y="connsiteY54009"/>
              </a:cxn>
              <a:cxn ang="0">
                <a:pos x="connsiteX54010" y="connsiteY54010"/>
              </a:cxn>
              <a:cxn ang="0">
                <a:pos x="connsiteX54011" y="connsiteY54011"/>
              </a:cxn>
              <a:cxn ang="0">
                <a:pos x="connsiteX54012" y="connsiteY54012"/>
              </a:cxn>
              <a:cxn ang="0">
                <a:pos x="connsiteX54013" y="connsiteY54013"/>
              </a:cxn>
              <a:cxn ang="0">
                <a:pos x="connsiteX54014" y="connsiteY54014"/>
              </a:cxn>
              <a:cxn ang="0">
                <a:pos x="connsiteX54015" y="connsiteY54015"/>
              </a:cxn>
              <a:cxn ang="0">
                <a:pos x="connsiteX54016" y="connsiteY54016"/>
              </a:cxn>
              <a:cxn ang="0">
                <a:pos x="connsiteX54017" y="connsiteY54017"/>
              </a:cxn>
              <a:cxn ang="0">
                <a:pos x="connsiteX54018" y="connsiteY54018"/>
              </a:cxn>
              <a:cxn ang="0">
                <a:pos x="connsiteX54019" y="connsiteY54019"/>
              </a:cxn>
              <a:cxn ang="0">
                <a:pos x="connsiteX54020" y="connsiteY54020"/>
              </a:cxn>
              <a:cxn ang="0">
                <a:pos x="connsiteX54021" y="connsiteY54021"/>
              </a:cxn>
              <a:cxn ang="0">
                <a:pos x="connsiteX54022" y="connsiteY54022"/>
              </a:cxn>
              <a:cxn ang="0">
                <a:pos x="connsiteX54023" y="connsiteY54023"/>
              </a:cxn>
              <a:cxn ang="0">
                <a:pos x="connsiteX54024" y="connsiteY54024"/>
              </a:cxn>
              <a:cxn ang="0">
                <a:pos x="connsiteX54025" y="connsiteY54025"/>
              </a:cxn>
              <a:cxn ang="0">
                <a:pos x="connsiteX54026" y="connsiteY54026"/>
              </a:cxn>
              <a:cxn ang="0">
                <a:pos x="connsiteX54027" y="connsiteY54027"/>
              </a:cxn>
              <a:cxn ang="0">
                <a:pos x="connsiteX54028" y="connsiteY54028"/>
              </a:cxn>
              <a:cxn ang="0">
                <a:pos x="connsiteX54029" y="connsiteY54029"/>
              </a:cxn>
              <a:cxn ang="0">
                <a:pos x="connsiteX54030" y="connsiteY54030"/>
              </a:cxn>
              <a:cxn ang="0">
                <a:pos x="connsiteX54031" y="connsiteY54031"/>
              </a:cxn>
              <a:cxn ang="0">
                <a:pos x="connsiteX54032" y="connsiteY54032"/>
              </a:cxn>
              <a:cxn ang="0">
                <a:pos x="connsiteX54033" y="connsiteY54033"/>
              </a:cxn>
              <a:cxn ang="0">
                <a:pos x="connsiteX54034" y="connsiteY54034"/>
              </a:cxn>
              <a:cxn ang="0">
                <a:pos x="connsiteX54035" y="connsiteY54035"/>
              </a:cxn>
              <a:cxn ang="0">
                <a:pos x="connsiteX54036" y="connsiteY54036"/>
              </a:cxn>
              <a:cxn ang="0">
                <a:pos x="connsiteX54037" y="connsiteY54037"/>
              </a:cxn>
              <a:cxn ang="0">
                <a:pos x="connsiteX54038" y="connsiteY54038"/>
              </a:cxn>
              <a:cxn ang="0">
                <a:pos x="connsiteX54039" y="connsiteY54039"/>
              </a:cxn>
              <a:cxn ang="0">
                <a:pos x="connsiteX54040" y="connsiteY54040"/>
              </a:cxn>
              <a:cxn ang="0">
                <a:pos x="connsiteX54041" y="connsiteY54041"/>
              </a:cxn>
              <a:cxn ang="0">
                <a:pos x="connsiteX54042" y="connsiteY54042"/>
              </a:cxn>
              <a:cxn ang="0">
                <a:pos x="connsiteX54043" y="connsiteY54043"/>
              </a:cxn>
              <a:cxn ang="0">
                <a:pos x="connsiteX54044" y="connsiteY54044"/>
              </a:cxn>
              <a:cxn ang="0">
                <a:pos x="connsiteX54045" y="connsiteY54045"/>
              </a:cxn>
              <a:cxn ang="0">
                <a:pos x="connsiteX54046" y="connsiteY54046"/>
              </a:cxn>
              <a:cxn ang="0">
                <a:pos x="connsiteX54047" y="connsiteY54047"/>
              </a:cxn>
              <a:cxn ang="0">
                <a:pos x="connsiteX54048" y="connsiteY54048"/>
              </a:cxn>
              <a:cxn ang="0">
                <a:pos x="connsiteX54049" y="connsiteY54049"/>
              </a:cxn>
              <a:cxn ang="0">
                <a:pos x="connsiteX54050" y="connsiteY54050"/>
              </a:cxn>
              <a:cxn ang="0">
                <a:pos x="connsiteX54051" y="connsiteY54051"/>
              </a:cxn>
              <a:cxn ang="0">
                <a:pos x="connsiteX54052" y="connsiteY54052"/>
              </a:cxn>
              <a:cxn ang="0">
                <a:pos x="connsiteX54053" y="connsiteY54053"/>
              </a:cxn>
              <a:cxn ang="0">
                <a:pos x="connsiteX54054" y="connsiteY54054"/>
              </a:cxn>
              <a:cxn ang="0">
                <a:pos x="connsiteX54055" y="connsiteY54055"/>
              </a:cxn>
              <a:cxn ang="0">
                <a:pos x="connsiteX54056" y="connsiteY54056"/>
              </a:cxn>
              <a:cxn ang="0">
                <a:pos x="connsiteX54057" y="connsiteY54057"/>
              </a:cxn>
              <a:cxn ang="0">
                <a:pos x="connsiteX54058" y="connsiteY54058"/>
              </a:cxn>
              <a:cxn ang="0">
                <a:pos x="connsiteX54059" y="connsiteY54059"/>
              </a:cxn>
              <a:cxn ang="0">
                <a:pos x="connsiteX54060" y="connsiteY54060"/>
              </a:cxn>
              <a:cxn ang="0">
                <a:pos x="connsiteX54061" y="connsiteY54061"/>
              </a:cxn>
              <a:cxn ang="0">
                <a:pos x="connsiteX54062" y="connsiteY54062"/>
              </a:cxn>
              <a:cxn ang="0">
                <a:pos x="connsiteX54063" y="connsiteY54063"/>
              </a:cxn>
              <a:cxn ang="0">
                <a:pos x="connsiteX54064" y="connsiteY54064"/>
              </a:cxn>
              <a:cxn ang="0">
                <a:pos x="connsiteX54065" y="connsiteY54065"/>
              </a:cxn>
              <a:cxn ang="0">
                <a:pos x="connsiteX54066" y="connsiteY54066"/>
              </a:cxn>
              <a:cxn ang="0">
                <a:pos x="connsiteX54067" y="connsiteY54067"/>
              </a:cxn>
              <a:cxn ang="0">
                <a:pos x="connsiteX54068" y="connsiteY54068"/>
              </a:cxn>
              <a:cxn ang="0">
                <a:pos x="connsiteX54069" y="connsiteY54069"/>
              </a:cxn>
              <a:cxn ang="0">
                <a:pos x="connsiteX54070" y="connsiteY54070"/>
              </a:cxn>
              <a:cxn ang="0">
                <a:pos x="connsiteX54071" y="connsiteY54071"/>
              </a:cxn>
              <a:cxn ang="0">
                <a:pos x="connsiteX54072" y="connsiteY54072"/>
              </a:cxn>
              <a:cxn ang="0">
                <a:pos x="connsiteX54073" y="connsiteY54073"/>
              </a:cxn>
              <a:cxn ang="0">
                <a:pos x="connsiteX54074" y="connsiteY54074"/>
              </a:cxn>
              <a:cxn ang="0">
                <a:pos x="connsiteX54075" y="connsiteY54075"/>
              </a:cxn>
              <a:cxn ang="0">
                <a:pos x="connsiteX54076" y="connsiteY54076"/>
              </a:cxn>
              <a:cxn ang="0">
                <a:pos x="connsiteX54077" y="connsiteY54077"/>
              </a:cxn>
              <a:cxn ang="0">
                <a:pos x="connsiteX54078" y="connsiteY54078"/>
              </a:cxn>
              <a:cxn ang="0">
                <a:pos x="connsiteX54079" y="connsiteY54079"/>
              </a:cxn>
              <a:cxn ang="0">
                <a:pos x="connsiteX54080" y="connsiteY54080"/>
              </a:cxn>
              <a:cxn ang="0">
                <a:pos x="connsiteX54081" y="connsiteY54081"/>
              </a:cxn>
              <a:cxn ang="0">
                <a:pos x="connsiteX54082" y="connsiteY54082"/>
              </a:cxn>
              <a:cxn ang="0">
                <a:pos x="connsiteX54083" y="connsiteY54083"/>
              </a:cxn>
              <a:cxn ang="0">
                <a:pos x="connsiteX54084" y="connsiteY54084"/>
              </a:cxn>
              <a:cxn ang="0">
                <a:pos x="connsiteX54085" y="connsiteY54085"/>
              </a:cxn>
              <a:cxn ang="0">
                <a:pos x="connsiteX54086" y="connsiteY54086"/>
              </a:cxn>
              <a:cxn ang="0">
                <a:pos x="connsiteX54087" y="connsiteY54087"/>
              </a:cxn>
              <a:cxn ang="0">
                <a:pos x="connsiteX54088" y="connsiteY54088"/>
              </a:cxn>
              <a:cxn ang="0">
                <a:pos x="connsiteX54089" y="connsiteY54089"/>
              </a:cxn>
              <a:cxn ang="0">
                <a:pos x="connsiteX54090" y="connsiteY54090"/>
              </a:cxn>
              <a:cxn ang="0">
                <a:pos x="connsiteX54091" y="connsiteY54091"/>
              </a:cxn>
              <a:cxn ang="0">
                <a:pos x="connsiteX54092" y="connsiteY54092"/>
              </a:cxn>
              <a:cxn ang="0">
                <a:pos x="connsiteX54093" y="connsiteY54093"/>
              </a:cxn>
              <a:cxn ang="0">
                <a:pos x="connsiteX54094" y="connsiteY54094"/>
              </a:cxn>
              <a:cxn ang="0">
                <a:pos x="connsiteX54095" y="connsiteY54095"/>
              </a:cxn>
              <a:cxn ang="0">
                <a:pos x="connsiteX54096" y="connsiteY54096"/>
              </a:cxn>
              <a:cxn ang="0">
                <a:pos x="connsiteX54097" y="connsiteY54097"/>
              </a:cxn>
              <a:cxn ang="0">
                <a:pos x="connsiteX54098" y="connsiteY54098"/>
              </a:cxn>
              <a:cxn ang="0">
                <a:pos x="connsiteX54099" y="connsiteY54099"/>
              </a:cxn>
              <a:cxn ang="0">
                <a:pos x="connsiteX54100" y="connsiteY54100"/>
              </a:cxn>
              <a:cxn ang="0">
                <a:pos x="connsiteX54101" y="connsiteY54101"/>
              </a:cxn>
              <a:cxn ang="0">
                <a:pos x="connsiteX54102" y="connsiteY54102"/>
              </a:cxn>
              <a:cxn ang="0">
                <a:pos x="connsiteX54103" y="connsiteY54103"/>
              </a:cxn>
              <a:cxn ang="0">
                <a:pos x="connsiteX54104" y="connsiteY54104"/>
              </a:cxn>
              <a:cxn ang="0">
                <a:pos x="connsiteX54105" y="connsiteY54105"/>
              </a:cxn>
              <a:cxn ang="0">
                <a:pos x="connsiteX54106" y="connsiteY54106"/>
              </a:cxn>
              <a:cxn ang="0">
                <a:pos x="connsiteX54107" y="connsiteY54107"/>
              </a:cxn>
              <a:cxn ang="0">
                <a:pos x="connsiteX54108" y="connsiteY54108"/>
              </a:cxn>
              <a:cxn ang="0">
                <a:pos x="connsiteX54109" y="connsiteY54109"/>
              </a:cxn>
              <a:cxn ang="0">
                <a:pos x="connsiteX54110" y="connsiteY54110"/>
              </a:cxn>
              <a:cxn ang="0">
                <a:pos x="connsiteX54111" y="connsiteY54111"/>
              </a:cxn>
              <a:cxn ang="0">
                <a:pos x="connsiteX54112" y="connsiteY54112"/>
              </a:cxn>
              <a:cxn ang="0">
                <a:pos x="connsiteX54113" y="connsiteY54113"/>
              </a:cxn>
              <a:cxn ang="0">
                <a:pos x="connsiteX54114" y="connsiteY54114"/>
              </a:cxn>
              <a:cxn ang="0">
                <a:pos x="connsiteX54115" y="connsiteY54115"/>
              </a:cxn>
              <a:cxn ang="0">
                <a:pos x="connsiteX54116" y="connsiteY54116"/>
              </a:cxn>
              <a:cxn ang="0">
                <a:pos x="connsiteX54117" y="connsiteY54117"/>
              </a:cxn>
              <a:cxn ang="0">
                <a:pos x="connsiteX54118" y="connsiteY54118"/>
              </a:cxn>
              <a:cxn ang="0">
                <a:pos x="connsiteX54119" y="connsiteY54119"/>
              </a:cxn>
              <a:cxn ang="0">
                <a:pos x="connsiteX54120" y="connsiteY54120"/>
              </a:cxn>
              <a:cxn ang="0">
                <a:pos x="connsiteX54121" y="connsiteY54121"/>
              </a:cxn>
              <a:cxn ang="0">
                <a:pos x="connsiteX54122" y="connsiteY54122"/>
              </a:cxn>
              <a:cxn ang="0">
                <a:pos x="connsiteX54123" y="connsiteY54123"/>
              </a:cxn>
              <a:cxn ang="0">
                <a:pos x="connsiteX54124" y="connsiteY54124"/>
              </a:cxn>
              <a:cxn ang="0">
                <a:pos x="connsiteX54125" y="connsiteY54125"/>
              </a:cxn>
              <a:cxn ang="0">
                <a:pos x="connsiteX54126" y="connsiteY54126"/>
              </a:cxn>
              <a:cxn ang="0">
                <a:pos x="connsiteX54127" y="connsiteY54127"/>
              </a:cxn>
              <a:cxn ang="0">
                <a:pos x="connsiteX54128" y="connsiteY54128"/>
              </a:cxn>
              <a:cxn ang="0">
                <a:pos x="connsiteX54129" y="connsiteY54129"/>
              </a:cxn>
              <a:cxn ang="0">
                <a:pos x="connsiteX54130" y="connsiteY54130"/>
              </a:cxn>
              <a:cxn ang="0">
                <a:pos x="connsiteX54131" y="connsiteY54131"/>
              </a:cxn>
              <a:cxn ang="0">
                <a:pos x="connsiteX54132" y="connsiteY54132"/>
              </a:cxn>
              <a:cxn ang="0">
                <a:pos x="connsiteX54133" y="connsiteY54133"/>
              </a:cxn>
              <a:cxn ang="0">
                <a:pos x="connsiteX54134" y="connsiteY54134"/>
              </a:cxn>
              <a:cxn ang="0">
                <a:pos x="connsiteX54135" y="connsiteY54135"/>
              </a:cxn>
              <a:cxn ang="0">
                <a:pos x="connsiteX54136" y="connsiteY54136"/>
              </a:cxn>
              <a:cxn ang="0">
                <a:pos x="connsiteX54137" y="connsiteY54137"/>
              </a:cxn>
              <a:cxn ang="0">
                <a:pos x="connsiteX54138" y="connsiteY54138"/>
              </a:cxn>
              <a:cxn ang="0">
                <a:pos x="connsiteX54139" y="connsiteY54139"/>
              </a:cxn>
              <a:cxn ang="0">
                <a:pos x="connsiteX54140" y="connsiteY54140"/>
              </a:cxn>
              <a:cxn ang="0">
                <a:pos x="connsiteX54141" y="connsiteY54141"/>
              </a:cxn>
              <a:cxn ang="0">
                <a:pos x="connsiteX54142" y="connsiteY54142"/>
              </a:cxn>
              <a:cxn ang="0">
                <a:pos x="connsiteX54143" y="connsiteY54143"/>
              </a:cxn>
              <a:cxn ang="0">
                <a:pos x="connsiteX54144" y="connsiteY54144"/>
              </a:cxn>
              <a:cxn ang="0">
                <a:pos x="connsiteX54145" y="connsiteY54145"/>
              </a:cxn>
              <a:cxn ang="0">
                <a:pos x="connsiteX54146" y="connsiteY54146"/>
              </a:cxn>
              <a:cxn ang="0">
                <a:pos x="connsiteX54147" y="connsiteY54147"/>
              </a:cxn>
              <a:cxn ang="0">
                <a:pos x="connsiteX54148" y="connsiteY54148"/>
              </a:cxn>
              <a:cxn ang="0">
                <a:pos x="connsiteX54149" y="connsiteY54149"/>
              </a:cxn>
              <a:cxn ang="0">
                <a:pos x="connsiteX54150" y="connsiteY54150"/>
              </a:cxn>
              <a:cxn ang="0">
                <a:pos x="connsiteX54151" y="connsiteY54151"/>
              </a:cxn>
              <a:cxn ang="0">
                <a:pos x="connsiteX54152" y="connsiteY54152"/>
              </a:cxn>
              <a:cxn ang="0">
                <a:pos x="connsiteX54153" y="connsiteY54153"/>
              </a:cxn>
              <a:cxn ang="0">
                <a:pos x="connsiteX54154" y="connsiteY54154"/>
              </a:cxn>
              <a:cxn ang="0">
                <a:pos x="connsiteX54155" y="connsiteY54155"/>
              </a:cxn>
              <a:cxn ang="0">
                <a:pos x="connsiteX54156" y="connsiteY54156"/>
              </a:cxn>
              <a:cxn ang="0">
                <a:pos x="connsiteX54157" y="connsiteY54157"/>
              </a:cxn>
              <a:cxn ang="0">
                <a:pos x="connsiteX54158" y="connsiteY54158"/>
              </a:cxn>
              <a:cxn ang="0">
                <a:pos x="connsiteX54159" y="connsiteY54159"/>
              </a:cxn>
              <a:cxn ang="0">
                <a:pos x="connsiteX54160" y="connsiteY54160"/>
              </a:cxn>
              <a:cxn ang="0">
                <a:pos x="connsiteX54161" y="connsiteY54161"/>
              </a:cxn>
              <a:cxn ang="0">
                <a:pos x="connsiteX54162" y="connsiteY54162"/>
              </a:cxn>
              <a:cxn ang="0">
                <a:pos x="connsiteX54163" y="connsiteY54163"/>
              </a:cxn>
              <a:cxn ang="0">
                <a:pos x="connsiteX54164" y="connsiteY54164"/>
              </a:cxn>
              <a:cxn ang="0">
                <a:pos x="connsiteX54165" y="connsiteY54165"/>
              </a:cxn>
              <a:cxn ang="0">
                <a:pos x="connsiteX54166" y="connsiteY54166"/>
              </a:cxn>
              <a:cxn ang="0">
                <a:pos x="connsiteX54167" y="connsiteY54167"/>
              </a:cxn>
              <a:cxn ang="0">
                <a:pos x="connsiteX54168" y="connsiteY54168"/>
              </a:cxn>
              <a:cxn ang="0">
                <a:pos x="connsiteX54169" y="connsiteY54169"/>
              </a:cxn>
              <a:cxn ang="0">
                <a:pos x="connsiteX54170" y="connsiteY54170"/>
              </a:cxn>
              <a:cxn ang="0">
                <a:pos x="connsiteX54171" y="connsiteY54171"/>
              </a:cxn>
              <a:cxn ang="0">
                <a:pos x="connsiteX54172" y="connsiteY54172"/>
              </a:cxn>
              <a:cxn ang="0">
                <a:pos x="connsiteX54173" y="connsiteY54173"/>
              </a:cxn>
              <a:cxn ang="0">
                <a:pos x="connsiteX54174" y="connsiteY54174"/>
              </a:cxn>
              <a:cxn ang="0">
                <a:pos x="connsiteX54175" y="connsiteY54175"/>
              </a:cxn>
              <a:cxn ang="0">
                <a:pos x="connsiteX54176" y="connsiteY54176"/>
              </a:cxn>
              <a:cxn ang="0">
                <a:pos x="connsiteX54177" y="connsiteY54177"/>
              </a:cxn>
              <a:cxn ang="0">
                <a:pos x="connsiteX54178" y="connsiteY54178"/>
              </a:cxn>
              <a:cxn ang="0">
                <a:pos x="connsiteX54179" y="connsiteY54179"/>
              </a:cxn>
              <a:cxn ang="0">
                <a:pos x="connsiteX54180" y="connsiteY54180"/>
              </a:cxn>
              <a:cxn ang="0">
                <a:pos x="connsiteX54181" y="connsiteY54181"/>
              </a:cxn>
              <a:cxn ang="0">
                <a:pos x="connsiteX54182" y="connsiteY54182"/>
              </a:cxn>
              <a:cxn ang="0">
                <a:pos x="connsiteX54183" y="connsiteY54183"/>
              </a:cxn>
              <a:cxn ang="0">
                <a:pos x="connsiteX54184" y="connsiteY54184"/>
              </a:cxn>
              <a:cxn ang="0">
                <a:pos x="connsiteX54185" y="connsiteY54185"/>
              </a:cxn>
              <a:cxn ang="0">
                <a:pos x="connsiteX54186" y="connsiteY54186"/>
              </a:cxn>
              <a:cxn ang="0">
                <a:pos x="connsiteX54187" y="connsiteY54187"/>
              </a:cxn>
              <a:cxn ang="0">
                <a:pos x="connsiteX54188" y="connsiteY54188"/>
              </a:cxn>
              <a:cxn ang="0">
                <a:pos x="connsiteX54189" y="connsiteY54189"/>
              </a:cxn>
              <a:cxn ang="0">
                <a:pos x="connsiteX54190" y="connsiteY54190"/>
              </a:cxn>
              <a:cxn ang="0">
                <a:pos x="connsiteX54191" y="connsiteY54191"/>
              </a:cxn>
              <a:cxn ang="0">
                <a:pos x="connsiteX54192" y="connsiteY54192"/>
              </a:cxn>
              <a:cxn ang="0">
                <a:pos x="connsiteX54193" y="connsiteY54193"/>
              </a:cxn>
              <a:cxn ang="0">
                <a:pos x="connsiteX54194" y="connsiteY54194"/>
              </a:cxn>
              <a:cxn ang="0">
                <a:pos x="connsiteX54195" y="connsiteY54195"/>
              </a:cxn>
              <a:cxn ang="0">
                <a:pos x="connsiteX54196" y="connsiteY54196"/>
              </a:cxn>
              <a:cxn ang="0">
                <a:pos x="connsiteX54197" y="connsiteY54197"/>
              </a:cxn>
              <a:cxn ang="0">
                <a:pos x="connsiteX54198" y="connsiteY54198"/>
              </a:cxn>
              <a:cxn ang="0">
                <a:pos x="connsiteX54199" y="connsiteY54199"/>
              </a:cxn>
              <a:cxn ang="0">
                <a:pos x="connsiteX54200" y="connsiteY54200"/>
              </a:cxn>
              <a:cxn ang="0">
                <a:pos x="connsiteX54201" y="connsiteY54201"/>
              </a:cxn>
              <a:cxn ang="0">
                <a:pos x="connsiteX54202" y="connsiteY54202"/>
              </a:cxn>
              <a:cxn ang="0">
                <a:pos x="connsiteX54203" y="connsiteY54203"/>
              </a:cxn>
              <a:cxn ang="0">
                <a:pos x="connsiteX54204" y="connsiteY54204"/>
              </a:cxn>
              <a:cxn ang="0">
                <a:pos x="connsiteX54205" y="connsiteY54205"/>
              </a:cxn>
              <a:cxn ang="0">
                <a:pos x="connsiteX54206" y="connsiteY54206"/>
              </a:cxn>
              <a:cxn ang="0">
                <a:pos x="connsiteX54207" y="connsiteY54207"/>
              </a:cxn>
              <a:cxn ang="0">
                <a:pos x="connsiteX54208" y="connsiteY54208"/>
              </a:cxn>
              <a:cxn ang="0">
                <a:pos x="connsiteX54209" y="connsiteY54209"/>
              </a:cxn>
              <a:cxn ang="0">
                <a:pos x="connsiteX54210" y="connsiteY54210"/>
              </a:cxn>
              <a:cxn ang="0">
                <a:pos x="connsiteX54211" y="connsiteY54211"/>
              </a:cxn>
              <a:cxn ang="0">
                <a:pos x="connsiteX54212" y="connsiteY54212"/>
              </a:cxn>
              <a:cxn ang="0">
                <a:pos x="connsiteX54213" y="connsiteY54213"/>
              </a:cxn>
              <a:cxn ang="0">
                <a:pos x="connsiteX54214" y="connsiteY54214"/>
              </a:cxn>
              <a:cxn ang="0">
                <a:pos x="connsiteX54215" y="connsiteY54215"/>
              </a:cxn>
              <a:cxn ang="0">
                <a:pos x="connsiteX54216" y="connsiteY54216"/>
              </a:cxn>
              <a:cxn ang="0">
                <a:pos x="connsiteX54217" y="connsiteY54217"/>
              </a:cxn>
              <a:cxn ang="0">
                <a:pos x="connsiteX54218" y="connsiteY54218"/>
              </a:cxn>
              <a:cxn ang="0">
                <a:pos x="connsiteX54219" y="connsiteY54219"/>
              </a:cxn>
              <a:cxn ang="0">
                <a:pos x="connsiteX54220" y="connsiteY54220"/>
              </a:cxn>
              <a:cxn ang="0">
                <a:pos x="connsiteX54221" y="connsiteY54221"/>
              </a:cxn>
              <a:cxn ang="0">
                <a:pos x="connsiteX54222" y="connsiteY54222"/>
              </a:cxn>
              <a:cxn ang="0">
                <a:pos x="connsiteX54223" y="connsiteY54223"/>
              </a:cxn>
              <a:cxn ang="0">
                <a:pos x="connsiteX54224" y="connsiteY54224"/>
              </a:cxn>
              <a:cxn ang="0">
                <a:pos x="connsiteX54225" y="connsiteY54225"/>
              </a:cxn>
              <a:cxn ang="0">
                <a:pos x="connsiteX54226" y="connsiteY54226"/>
              </a:cxn>
              <a:cxn ang="0">
                <a:pos x="connsiteX54227" y="connsiteY54227"/>
              </a:cxn>
              <a:cxn ang="0">
                <a:pos x="connsiteX54228" y="connsiteY54228"/>
              </a:cxn>
              <a:cxn ang="0">
                <a:pos x="connsiteX54229" y="connsiteY54229"/>
              </a:cxn>
              <a:cxn ang="0">
                <a:pos x="connsiteX54230" y="connsiteY54230"/>
              </a:cxn>
              <a:cxn ang="0">
                <a:pos x="connsiteX54231" y="connsiteY54231"/>
              </a:cxn>
              <a:cxn ang="0">
                <a:pos x="connsiteX54232" y="connsiteY54232"/>
              </a:cxn>
              <a:cxn ang="0">
                <a:pos x="connsiteX54233" y="connsiteY54233"/>
              </a:cxn>
              <a:cxn ang="0">
                <a:pos x="connsiteX54234" y="connsiteY54234"/>
              </a:cxn>
              <a:cxn ang="0">
                <a:pos x="connsiteX54235" y="connsiteY54235"/>
              </a:cxn>
              <a:cxn ang="0">
                <a:pos x="connsiteX54236" y="connsiteY54236"/>
              </a:cxn>
              <a:cxn ang="0">
                <a:pos x="connsiteX54237" y="connsiteY54237"/>
              </a:cxn>
              <a:cxn ang="0">
                <a:pos x="connsiteX54238" y="connsiteY54238"/>
              </a:cxn>
              <a:cxn ang="0">
                <a:pos x="connsiteX54239" y="connsiteY54239"/>
              </a:cxn>
              <a:cxn ang="0">
                <a:pos x="connsiteX54240" y="connsiteY54240"/>
              </a:cxn>
              <a:cxn ang="0">
                <a:pos x="connsiteX54241" y="connsiteY54241"/>
              </a:cxn>
              <a:cxn ang="0">
                <a:pos x="connsiteX54242" y="connsiteY54242"/>
              </a:cxn>
              <a:cxn ang="0">
                <a:pos x="connsiteX54243" y="connsiteY54243"/>
              </a:cxn>
              <a:cxn ang="0">
                <a:pos x="connsiteX54244" y="connsiteY54244"/>
              </a:cxn>
              <a:cxn ang="0">
                <a:pos x="connsiteX54245" y="connsiteY54245"/>
              </a:cxn>
              <a:cxn ang="0">
                <a:pos x="connsiteX54246" y="connsiteY54246"/>
              </a:cxn>
              <a:cxn ang="0">
                <a:pos x="connsiteX54247" y="connsiteY54247"/>
              </a:cxn>
              <a:cxn ang="0">
                <a:pos x="connsiteX54248" y="connsiteY54248"/>
              </a:cxn>
              <a:cxn ang="0">
                <a:pos x="connsiteX54249" y="connsiteY54249"/>
              </a:cxn>
              <a:cxn ang="0">
                <a:pos x="connsiteX54250" y="connsiteY54250"/>
              </a:cxn>
              <a:cxn ang="0">
                <a:pos x="connsiteX54251" y="connsiteY54251"/>
              </a:cxn>
              <a:cxn ang="0">
                <a:pos x="connsiteX54252" y="connsiteY54252"/>
              </a:cxn>
              <a:cxn ang="0">
                <a:pos x="connsiteX54253" y="connsiteY54253"/>
              </a:cxn>
              <a:cxn ang="0">
                <a:pos x="connsiteX54254" y="connsiteY54254"/>
              </a:cxn>
              <a:cxn ang="0">
                <a:pos x="connsiteX54255" y="connsiteY54255"/>
              </a:cxn>
              <a:cxn ang="0">
                <a:pos x="connsiteX54256" y="connsiteY54256"/>
              </a:cxn>
              <a:cxn ang="0">
                <a:pos x="connsiteX54257" y="connsiteY54257"/>
              </a:cxn>
              <a:cxn ang="0">
                <a:pos x="connsiteX54258" y="connsiteY54258"/>
              </a:cxn>
              <a:cxn ang="0">
                <a:pos x="connsiteX54259" y="connsiteY54259"/>
              </a:cxn>
              <a:cxn ang="0">
                <a:pos x="connsiteX54260" y="connsiteY54260"/>
              </a:cxn>
              <a:cxn ang="0">
                <a:pos x="connsiteX54261" y="connsiteY54261"/>
              </a:cxn>
              <a:cxn ang="0">
                <a:pos x="connsiteX54262" y="connsiteY54262"/>
              </a:cxn>
              <a:cxn ang="0">
                <a:pos x="connsiteX54263" y="connsiteY54263"/>
              </a:cxn>
              <a:cxn ang="0">
                <a:pos x="connsiteX54264" y="connsiteY54264"/>
              </a:cxn>
              <a:cxn ang="0">
                <a:pos x="connsiteX54265" y="connsiteY54265"/>
              </a:cxn>
              <a:cxn ang="0">
                <a:pos x="connsiteX54266" y="connsiteY54266"/>
              </a:cxn>
              <a:cxn ang="0">
                <a:pos x="connsiteX54267" y="connsiteY54267"/>
              </a:cxn>
              <a:cxn ang="0">
                <a:pos x="connsiteX54268" y="connsiteY54268"/>
              </a:cxn>
              <a:cxn ang="0">
                <a:pos x="connsiteX54269" y="connsiteY54269"/>
              </a:cxn>
              <a:cxn ang="0">
                <a:pos x="connsiteX54270" y="connsiteY54270"/>
              </a:cxn>
              <a:cxn ang="0">
                <a:pos x="connsiteX54271" y="connsiteY54271"/>
              </a:cxn>
              <a:cxn ang="0">
                <a:pos x="connsiteX54272" y="connsiteY54272"/>
              </a:cxn>
              <a:cxn ang="0">
                <a:pos x="connsiteX54273" y="connsiteY54273"/>
              </a:cxn>
              <a:cxn ang="0">
                <a:pos x="connsiteX54274" y="connsiteY54274"/>
              </a:cxn>
              <a:cxn ang="0">
                <a:pos x="connsiteX54275" y="connsiteY54275"/>
              </a:cxn>
              <a:cxn ang="0">
                <a:pos x="connsiteX54276" y="connsiteY54276"/>
              </a:cxn>
              <a:cxn ang="0">
                <a:pos x="connsiteX54277" y="connsiteY54277"/>
              </a:cxn>
              <a:cxn ang="0">
                <a:pos x="connsiteX54278" y="connsiteY54278"/>
              </a:cxn>
              <a:cxn ang="0">
                <a:pos x="connsiteX54279" y="connsiteY54279"/>
              </a:cxn>
              <a:cxn ang="0">
                <a:pos x="connsiteX54280" y="connsiteY54280"/>
              </a:cxn>
              <a:cxn ang="0">
                <a:pos x="connsiteX54281" y="connsiteY54281"/>
              </a:cxn>
              <a:cxn ang="0">
                <a:pos x="connsiteX54282" y="connsiteY54282"/>
              </a:cxn>
              <a:cxn ang="0">
                <a:pos x="connsiteX54283" y="connsiteY54283"/>
              </a:cxn>
              <a:cxn ang="0">
                <a:pos x="connsiteX54284" y="connsiteY54284"/>
              </a:cxn>
              <a:cxn ang="0">
                <a:pos x="connsiteX54285" y="connsiteY54285"/>
              </a:cxn>
              <a:cxn ang="0">
                <a:pos x="connsiteX54286" y="connsiteY54286"/>
              </a:cxn>
              <a:cxn ang="0">
                <a:pos x="connsiteX54287" y="connsiteY54287"/>
              </a:cxn>
              <a:cxn ang="0">
                <a:pos x="connsiteX54288" y="connsiteY54288"/>
              </a:cxn>
              <a:cxn ang="0">
                <a:pos x="connsiteX54289" y="connsiteY54289"/>
              </a:cxn>
              <a:cxn ang="0">
                <a:pos x="connsiteX54290" y="connsiteY54290"/>
              </a:cxn>
              <a:cxn ang="0">
                <a:pos x="connsiteX54291" y="connsiteY54291"/>
              </a:cxn>
              <a:cxn ang="0">
                <a:pos x="connsiteX54292" y="connsiteY54292"/>
              </a:cxn>
              <a:cxn ang="0">
                <a:pos x="connsiteX54293" y="connsiteY54293"/>
              </a:cxn>
              <a:cxn ang="0">
                <a:pos x="connsiteX54294" y="connsiteY54294"/>
              </a:cxn>
              <a:cxn ang="0">
                <a:pos x="connsiteX54295" y="connsiteY54295"/>
              </a:cxn>
              <a:cxn ang="0">
                <a:pos x="connsiteX54296" y="connsiteY54296"/>
              </a:cxn>
              <a:cxn ang="0">
                <a:pos x="connsiteX54297" y="connsiteY54297"/>
              </a:cxn>
              <a:cxn ang="0">
                <a:pos x="connsiteX54298" y="connsiteY54298"/>
              </a:cxn>
              <a:cxn ang="0">
                <a:pos x="connsiteX54299" y="connsiteY54299"/>
              </a:cxn>
              <a:cxn ang="0">
                <a:pos x="connsiteX54300" y="connsiteY54300"/>
              </a:cxn>
              <a:cxn ang="0">
                <a:pos x="connsiteX54301" y="connsiteY54301"/>
              </a:cxn>
              <a:cxn ang="0">
                <a:pos x="connsiteX54302" y="connsiteY54302"/>
              </a:cxn>
              <a:cxn ang="0">
                <a:pos x="connsiteX54303" y="connsiteY54303"/>
              </a:cxn>
              <a:cxn ang="0">
                <a:pos x="connsiteX54304" y="connsiteY54304"/>
              </a:cxn>
              <a:cxn ang="0">
                <a:pos x="connsiteX54305" y="connsiteY54305"/>
              </a:cxn>
              <a:cxn ang="0">
                <a:pos x="connsiteX54306" y="connsiteY54306"/>
              </a:cxn>
              <a:cxn ang="0">
                <a:pos x="connsiteX54307" y="connsiteY54307"/>
              </a:cxn>
              <a:cxn ang="0">
                <a:pos x="connsiteX54308" y="connsiteY54308"/>
              </a:cxn>
              <a:cxn ang="0">
                <a:pos x="connsiteX54309" y="connsiteY54309"/>
              </a:cxn>
              <a:cxn ang="0">
                <a:pos x="connsiteX54310" y="connsiteY54310"/>
              </a:cxn>
              <a:cxn ang="0">
                <a:pos x="connsiteX54311" y="connsiteY54311"/>
              </a:cxn>
              <a:cxn ang="0">
                <a:pos x="connsiteX54312" y="connsiteY54312"/>
              </a:cxn>
              <a:cxn ang="0">
                <a:pos x="connsiteX54313" y="connsiteY54313"/>
              </a:cxn>
              <a:cxn ang="0">
                <a:pos x="connsiteX54314" y="connsiteY54314"/>
              </a:cxn>
              <a:cxn ang="0">
                <a:pos x="connsiteX54315" y="connsiteY54315"/>
              </a:cxn>
              <a:cxn ang="0">
                <a:pos x="connsiteX54316" y="connsiteY54316"/>
              </a:cxn>
              <a:cxn ang="0">
                <a:pos x="connsiteX54317" y="connsiteY54317"/>
              </a:cxn>
              <a:cxn ang="0">
                <a:pos x="connsiteX54318" y="connsiteY54318"/>
              </a:cxn>
              <a:cxn ang="0">
                <a:pos x="connsiteX54319" y="connsiteY54319"/>
              </a:cxn>
              <a:cxn ang="0">
                <a:pos x="connsiteX54320" y="connsiteY54320"/>
              </a:cxn>
              <a:cxn ang="0">
                <a:pos x="connsiteX54321" y="connsiteY54321"/>
              </a:cxn>
              <a:cxn ang="0">
                <a:pos x="connsiteX54322" y="connsiteY54322"/>
              </a:cxn>
              <a:cxn ang="0">
                <a:pos x="connsiteX54323" y="connsiteY54323"/>
              </a:cxn>
              <a:cxn ang="0">
                <a:pos x="connsiteX54324" y="connsiteY54324"/>
              </a:cxn>
              <a:cxn ang="0">
                <a:pos x="connsiteX54325" y="connsiteY54325"/>
              </a:cxn>
              <a:cxn ang="0">
                <a:pos x="connsiteX54326" y="connsiteY54326"/>
              </a:cxn>
              <a:cxn ang="0">
                <a:pos x="connsiteX54327" y="connsiteY54327"/>
              </a:cxn>
              <a:cxn ang="0">
                <a:pos x="connsiteX54328" y="connsiteY54328"/>
              </a:cxn>
              <a:cxn ang="0">
                <a:pos x="connsiteX54329" y="connsiteY54329"/>
              </a:cxn>
              <a:cxn ang="0">
                <a:pos x="connsiteX54330" y="connsiteY54330"/>
              </a:cxn>
              <a:cxn ang="0">
                <a:pos x="connsiteX54331" y="connsiteY54331"/>
              </a:cxn>
              <a:cxn ang="0">
                <a:pos x="connsiteX54332" y="connsiteY54332"/>
              </a:cxn>
              <a:cxn ang="0">
                <a:pos x="connsiteX54333" y="connsiteY54333"/>
              </a:cxn>
              <a:cxn ang="0">
                <a:pos x="connsiteX54334" y="connsiteY54334"/>
              </a:cxn>
              <a:cxn ang="0">
                <a:pos x="connsiteX54335" y="connsiteY54335"/>
              </a:cxn>
              <a:cxn ang="0">
                <a:pos x="connsiteX54336" y="connsiteY54336"/>
              </a:cxn>
              <a:cxn ang="0">
                <a:pos x="connsiteX54337" y="connsiteY54337"/>
              </a:cxn>
              <a:cxn ang="0">
                <a:pos x="connsiteX54338" y="connsiteY54338"/>
              </a:cxn>
              <a:cxn ang="0">
                <a:pos x="connsiteX54339" y="connsiteY54339"/>
              </a:cxn>
              <a:cxn ang="0">
                <a:pos x="connsiteX54340" y="connsiteY54340"/>
              </a:cxn>
              <a:cxn ang="0">
                <a:pos x="connsiteX54341" y="connsiteY54341"/>
              </a:cxn>
              <a:cxn ang="0">
                <a:pos x="connsiteX54342" y="connsiteY54342"/>
              </a:cxn>
              <a:cxn ang="0">
                <a:pos x="connsiteX54343" y="connsiteY54343"/>
              </a:cxn>
              <a:cxn ang="0">
                <a:pos x="connsiteX54344" y="connsiteY54344"/>
              </a:cxn>
              <a:cxn ang="0">
                <a:pos x="connsiteX54345" y="connsiteY54345"/>
              </a:cxn>
              <a:cxn ang="0">
                <a:pos x="connsiteX54346" y="connsiteY54346"/>
              </a:cxn>
              <a:cxn ang="0">
                <a:pos x="connsiteX54347" y="connsiteY54347"/>
              </a:cxn>
              <a:cxn ang="0">
                <a:pos x="connsiteX54348" y="connsiteY54348"/>
              </a:cxn>
              <a:cxn ang="0">
                <a:pos x="connsiteX54349" y="connsiteY54349"/>
              </a:cxn>
              <a:cxn ang="0">
                <a:pos x="connsiteX54350" y="connsiteY54350"/>
              </a:cxn>
              <a:cxn ang="0">
                <a:pos x="connsiteX54351" y="connsiteY54351"/>
              </a:cxn>
              <a:cxn ang="0">
                <a:pos x="connsiteX54352" y="connsiteY54352"/>
              </a:cxn>
              <a:cxn ang="0">
                <a:pos x="connsiteX54353" y="connsiteY54353"/>
              </a:cxn>
              <a:cxn ang="0">
                <a:pos x="connsiteX54354" y="connsiteY54354"/>
              </a:cxn>
              <a:cxn ang="0">
                <a:pos x="connsiteX54355" y="connsiteY54355"/>
              </a:cxn>
              <a:cxn ang="0">
                <a:pos x="connsiteX54356" y="connsiteY54356"/>
              </a:cxn>
              <a:cxn ang="0">
                <a:pos x="connsiteX54357" y="connsiteY54357"/>
              </a:cxn>
              <a:cxn ang="0">
                <a:pos x="connsiteX54358" y="connsiteY54358"/>
              </a:cxn>
              <a:cxn ang="0">
                <a:pos x="connsiteX54359" y="connsiteY54359"/>
              </a:cxn>
              <a:cxn ang="0">
                <a:pos x="connsiteX54360" y="connsiteY54360"/>
              </a:cxn>
              <a:cxn ang="0">
                <a:pos x="connsiteX54361" y="connsiteY54361"/>
              </a:cxn>
              <a:cxn ang="0">
                <a:pos x="connsiteX54362" y="connsiteY54362"/>
              </a:cxn>
              <a:cxn ang="0">
                <a:pos x="connsiteX54363" y="connsiteY54363"/>
              </a:cxn>
              <a:cxn ang="0">
                <a:pos x="connsiteX54364" y="connsiteY54364"/>
              </a:cxn>
              <a:cxn ang="0">
                <a:pos x="connsiteX54365" y="connsiteY54365"/>
              </a:cxn>
              <a:cxn ang="0">
                <a:pos x="connsiteX54366" y="connsiteY54366"/>
              </a:cxn>
              <a:cxn ang="0">
                <a:pos x="connsiteX54367" y="connsiteY54367"/>
              </a:cxn>
              <a:cxn ang="0">
                <a:pos x="connsiteX54368" y="connsiteY54368"/>
              </a:cxn>
              <a:cxn ang="0">
                <a:pos x="connsiteX54369" y="connsiteY54369"/>
              </a:cxn>
              <a:cxn ang="0">
                <a:pos x="connsiteX54370" y="connsiteY54370"/>
              </a:cxn>
              <a:cxn ang="0">
                <a:pos x="connsiteX54371" y="connsiteY54371"/>
              </a:cxn>
              <a:cxn ang="0">
                <a:pos x="connsiteX54372" y="connsiteY54372"/>
              </a:cxn>
              <a:cxn ang="0">
                <a:pos x="connsiteX54373" y="connsiteY54373"/>
              </a:cxn>
              <a:cxn ang="0">
                <a:pos x="connsiteX54374" y="connsiteY54374"/>
              </a:cxn>
              <a:cxn ang="0">
                <a:pos x="connsiteX54375" y="connsiteY54375"/>
              </a:cxn>
              <a:cxn ang="0">
                <a:pos x="connsiteX54376" y="connsiteY54376"/>
              </a:cxn>
              <a:cxn ang="0">
                <a:pos x="connsiteX54377" y="connsiteY54377"/>
              </a:cxn>
              <a:cxn ang="0">
                <a:pos x="connsiteX54378" y="connsiteY54378"/>
              </a:cxn>
              <a:cxn ang="0">
                <a:pos x="connsiteX54379" y="connsiteY54379"/>
              </a:cxn>
              <a:cxn ang="0">
                <a:pos x="connsiteX54380" y="connsiteY54380"/>
              </a:cxn>
              <a:cxn ang="0">
                <a:pos x="connsiteX54381" y="connsiteY54381"/>
              </a:cxn>
              <a:cxn ang="0">
                <a:pos x="connsiteX54382" y="connsiteY54382"/>
              </a:cxn>
              <a:cxn ang="0">
                <a:pos x="connsiteX54383" y="connsiteY54383"/>
              </a:cxn>
              <a:cxn ang="0">
                <a:pos x="connsiteX54384" y="connsiteY54384"/>
              </a:cxn>
              <a:cxn ang="0">
                <a:pos x="connsiteX54385" y="connsiteY54385"/>
              </a:cxn>
              <a:cxn ang="0">
                <a:pos x="connsiteX54386" y="connsiteY54386"/>
              </a:cxn>
              <a:cxn ang="0">
                <a:pos x="connsiteX54387" y="connsiteY54387"/>
              </a:cxn>
              <a:cxn ang="0">
                <a:pos x="connsiteX54388" y="connsiteY54388"/>
              </a:cxn>
              <a:cxn ang="0">
                <a:pos x="connsiteX54389" y="connsiteY54389"/>
              </a:cxn>
              <a:cxn ang="0">
                <a:pos x="connsiteX54390" y="connsiteY54390"/>
              </a:cxn>
              <a:cxn ang="0">
                <a:pos x="connsiteX54391" y="connsiteY54391"/>
              </a:cxn>
              <a:cxn ang="0">
                <a:pos x="connsiteX54392" y="connsiteY54392"/>
              </a:cxn>
              <a:cxn ang="0">
                <a:pos x="connsiteX54393" y="connsiteY54393"/>
              </a:cxn>
              <a:cxn ang="0">
                <a:pos x="connsiteX54394" y="connsiteY54394"/>
              </a:cxn>
              <a:cxn ang="0">
                <a:pos x="connsiteX54395" y="connsiteY54395"/>
              </a:cxn>
              <a:cxn ang="0">
                <a:pos x="connsiteX54396" y="connsiteY54396"/>
              </a:cxn>
              <a:cxn ang="0">
                <a:pos x="connsiteX54397" y="connsiteY54397"/>
              </a:cxn>
              <a:cxn ang="0">
                <a:pos x="connsiteX54398" y="connsiteY54398"/>
              </a:cxn>
              <a:cxn ang="0">
                <a:pos x="connsiteX54399" y="connsiteY54399"/>
              </a:cxn>
              <a:cxn ang="0">
                <a:pos x="connsiteX54400" y="connsiteY54400"/>
              </a:cxn>
              <a:cxn ang="0">
                <a:pos x="connsiteX54401" y="connsiteY54401"/>
              </a:cxn>
              <a:cxn ang="0">
                <a:pos x="connsiteX54402" y="connsiteY54402"/>
              </a:cxn>
              <a:cxn ang="0">
                <a:pos x="connsiteX54403" y="connsiteY54403"/>
              </a:cxn>
              <a:cxn ang="0">
                <a:pos x="connsiteX54404" y="connsiteY54404"/>
              </a:cxn>
              <a:cxn ang="0">
                <a:pos x="connsiteX54405" y="connsiteY54405"/>
              </a:cxn>
              <a:cxn ang="0">
                <a:pos x="connsiteX54406" y="connsiteY54406"/>
              </a:cxn>
              <a:cxn ang="0">
                <a:pos x="connsiteX54407" y="connsiteY54407"/>
              </a:cxn>
              <a:cxn ang="0">
                <a:pos x="connsiteX54408" y="connsiteY54408"/>
              </a:cxn>
              <a:cxn ang="0">
                <a:pos x="connsiteX54409" y="connsiteY54409"/>
              </a:cxn>
              <a:cxn ang="0">
                <a:pos x="connsiteX54410" y="connsiteY54410"/>
              </a:cxn>
              <a:cxn ang="0">
                <a:pos x="connsiteX54411" y="connsiteY54411"/>
              </a:cxn>
              <a:cxn ang="0">
                <a:pos x="connsiteX54412" y="connsiteY54412"/>
              </a:cxn>
              <a:cxn ang="0">
                <a:pos x="connsiteX54413" y="connsiteY54413"/>
              </a:cxn>
              <a:cxn ang="0">
                <a:pos x="connsiteX54414" y="connsiteY54414"/>
              </a:cxn>
              <a:cxn ang="0">
                <a:pos x="connsiteX54415" y="connsiteY54415"/>
              </a:cxn>
              <a:cxn ang="0">
                <a:pos x="connsiteX54416" y="connsiteY54416"/>
              </a:cxn>
              <a:cxn ang="0">
                <a:pos x="connsiteX54417" y="connsiteY54417"/>
              </a:cxn>
              <a:cxn ang="0">
                <a:pos x="connsiteX54418" y="connsiteY54418"/>
              </a:cxn>
              <a:cxn ang="0">
                <a:pos x="connsiteX54419" y="connsiteY54419"/>
              </a:cxn>
              <a:cxn ang="0">
                <a:pos x="connsiteX54420" y="connsiteY54420"/>
              </a:cxn>
              <a:cxn ang="0">
                <a:pos x="connsiteX54421" y="connsiteY54421"/>
              </a:cxn>
              <a:cxn ang="0">
                <a:pos x="connsiteX54422" y="connsiteY54422"/>
              </a:cxn>
              <a:cxn ang="0">
                <a:pos x="connsiteX54423" y="connsiteY54423"/>
              </a:cxn>
              <a:cxn ang="0">
                <a:pos x="connsiteX54424" y="connsiteY54424"/>
              </a:cxn>
              <a:cxn ang="0">
                <a:pos x="connsiteX54425" y="connsiteY54425"/>
              </a:cxn>
              <a:cxn ang="0">
                <a:pos x="connsiteX54426" y="connsiteY54426"/>
              </a:cxn>
              <a:cxn ang="0">
                <a:pos x="connsiteX54427" y="connsiteY54427"/>
              </a:cxn>
              <a:cxn ang="0">
                <a:pos x="connsiteX54428" y="connsiteY54428"/>
              </a:cxn>
              <a:cxn ang="0">
                <a:pos x="connsiteX54429" y="connsiteY54429"/>
              </a:cxn>
              <a:cxn ang="0">
                <a:pos x="connsiteX54430" y="connsiteY54430"/>
              </a:cxn>
              <a:cxn ang="0">
                <a:pos x="connsiteX54431" y="connsiteY54431"/>
              </a:cxn>
              <a:cxn ang="0">
                <a:pos x="connsiteX54432" y="connsiteY54432"/>
              </a:cxn>
              <a:cxn ang="0">
                <a:pos x="connsiteX54433" y="connsiteY54433"/>
              </a:cxn>
              <a:cxn ang="0">
                <a:pos x="connsiteX54434" y="connsiteY54434"/>
              </a:cxn>
              <a:cxn ang="0">
                <a:pos x="connsiteX54435" y="connsiteY54435"/>
              </a:cxn>
              <a:cxn ang="0">
                <a:pos x="connsiteX54436" y="connsiteY54436"/>
              </a:cxn>
              <a:cxn ang="0">
                <a:pos x="connsiteX54437" y="connsiteY54437"/>
              </a:cxn>
              <a:cxn ang="0">
                <a:pos x="connsiteX54438" y="connsiteY54438"/>
              </a:cxn>
              <a:cxn ang="0">
                <a:pos x="connsiteX54439" y="connsiteY54439"/>
              </a:cxn>
              <a:cxn ang="0">
                <a:pos x="connsiteX54440" y="connsiteY54440"/>
              </a:cxn>
              <a:cxn ang="0">
                <a:pos x="connsiteX54441" y="connsiteY54441"/>
              </a:cxn>
              <a:cxn ang="0">
                <a:pos x="connsiteX54442" y="connsiteY54442"/>
              </a:cxn>
              <a:cxn ang="0">
                <a:pos x="connsiteX54443" y="connsiteY54443"/>
              </a:cxn>
              <a:cxn ang="0">
                <a:pos x="connsiteX54444" y="connsiteY54444"/>
              </a:cxn>
              <a:cxn ang="0">
                <a:pos x="connsiteX54445" y="connsiteY54445"/>
              </a:cxn>
              <a:cxn ang="0">
                <a:pos x="connsiteX54446" y="connsiteY54446"/>
              </a:cxn>
              <a:cxn ang="0">
                <a:pos x="connsiteX54447" y="connsiteY54447"/>
              </a:cxn>
              <a:cxn ang="0">
                <a:pos x="connsiteX54448" y="connsiteY54448"/>
              </a:cxn>
              <a:cxn ang="0">
                <a:pos x="connsiteX54449" y="connsiteY54449"/>
              </a:cxn>
              <a:cxn ang="0">
                <a:pos x="connsiteX54450" y="connsiteY54450"/>
              </a:cxn>
              <a:cxn ang="0">
                <a:pos x="connsiteX54451" y="connsiteY54451"/>
              </a:cxn>
              <a:cxn ang="0">
                <a:pos x="connsiteX54452" y="connsiteY54452"/>
              </a:cxn>
              <a:cxn ang="0">
                <a:pos x="connsiteX54453" y="connsiteY54453"/>
              </a:cxn>
              <a:cxn ang="0">
                <a:pos x="connsiteX54454" y="connsiteY54454"/>
              </a:cxn>
              <a:cxn ang="0">
                <a:pos x="connsiteX54455" y="connsiteY54455"/>
              </a:cxn>
              <a:cxn ang="0">
                <a:pos x="connsiteX54456" y="connsiteY54456"/>
              </a:cxn>
              <a:cxn ang="0">
                <a:pos x="connsiteX54457" y="connsiteY54457"/>
              </a:cxn>
              <a:cxn ang="0">
                <a:pos x="connsiteX54458" y="connsiteY54458"/>
              </a:cxn>
              <a:cxn ang="0">
                <a:pos x="connsiteX54459" y="connsiteY54459"/>
              </a:cxn>
              <a:cxn ang="0">
                <a:pos x="connsiteX54460" y="connsiteY54460"/>
              </a:cxn>
              <a:cxn ang="0">
                <a:pos x="connsiteX54461" y="connsiteY54461"/>
              </a:cxn>
              <a:cxn ang="0">
                <a:pos x="connsiteX54462" y="connsiteY54462"/>
              </a:cxn>
              <a:cxn ang="0">
                <a:pos x="connsiteX54463" y="connsiteY54463"/>
              </a:cxn>
              <a:cxn ang="0">
                <a:pos x="connsiteX54464" y="connsiteY54464"/>
              </a:cxn>
              <a:cxn ang="0">
                <a:pos x="connsiteX54465" y="connsiteY54465"/>
              </a:cxn>
              <a:cxn ang="0">
                <a:pos x="connsiteX54466" y="connsiteY54466"/>
              </a:cxn>
              <a:cxn ang="0">
                <a:pos x="connsiteX54467" y="connsiteY54467"/>
              </a:cxn>
              <a:cxn ang="0">
                <a:pos x="connsiteX54468" y="connsiteY54468"/>
              </a:cxn>
              <a:cxn ang="0">
                <a:pos x="connsiteX54469" y="connsiteY54469"/>
              </a:cxn>
              <a:cxn ang="0">
                <a:pos x="connsiteX54470" y="connsiteY54470"/>
              </a:cxn>
              <a:cxn ang="0">
                <a:pos x="connsiteX54471" y="connsiteY54471"/>
              </a:cxn>
              <a:cxn ang="0">
                <a:pos x="connsiteX54472" y="connsiteY54472"/>
              </a:cxn>
              <a:cxn ang="0">
                <a:pos x="connsiteX54473" y="connsiteY54473"/>
              </a:cxn>
              <a:cxn ang="0">
                <a:pos x="connsiteX54474" y="connsiteY54474"/>
              </a:cxn>
              <a:cxn ang="0">
                <a:pos x="connsiteX54475" y="connsiteY54475"/>
              </a:cxn>
              <a:cxn ang="0">
                <a:pos x="connsiteX54476" y="connsiteY54476"/>
              </a:cxn>
              <a:cxn ang="0">
                <a:pos x="connsiteX54477" y="connsiteY54477"/>
              </a:cxn>
              <a:cxn ang="0">
                <a:pos x="connsiteX54478" y="connsiteY54478"/>
              </a:cxn>
              <a:cxn ang="0">
                <a:pos x="connsiteX54479" y="connsiteY54479"/>
              </a:cxn>
              <a:cxn ang="0">
                <a:pos x="connsiteX54480" y="connsiteY54480"/>
              </a:cxn>
              <a:cxn ang="0">
                <a:pos x="connsiteX54481" y="connsiteY54481"/>
              </a:cxn>
              <a:cxn ang="0">
                <a:pos x="connsiteX54482" y="connsiteY54482"/>
              </a:cxn>
              <a:cxn ang="0">
                <a:pos x="connsiteX54483" y="connsiteY54483"/>
              </a:cxn>
              <a:cxn ang="0">
                <a:pos x="connsiteX54484" y="connsiteY54484"/>
              </a:cxn>
              <a:cxn ang="0">
                <a:pos x="connsiteX54485" y="connsiteY54485"/>
              </a:cxn>
              <a:cxn ang="0">
                <a:pos x="connsiteX54486" y="connsiteY54486"/>
              </a:cxn>
              <a:cxn ang="0">
                <a:pos x="connsiteX54487" y="connsiteY54487"/>
              </a:cxn>
              <a:cxn ang="0">
                <a:pos x="connsiteX54488" y="connsiteY54488"/>
              </a:cxn>
              <a:cxn ang="0">
                <a:pos x="connsiteX54489" y="connsiteY54489"/>
              </a:cxn>
              <a:cxn ang="0">
                <a:pos x="connsiteX54490" y="connsiteY54490"/>
              </a:cxn>
              <a:cxn ang="0">
                <a:pos x="connsiteX54491" y="connsiteY54491"/>
              </a:cxn>
              <a:cxn ang="0">
                <a:pos x="connsiteX54492" y="connsiteY54492"/>
              </a:cxn>
              <a:cxn ang="0">
                <a:pos x="connsiteX54493" y="connsiteY54493"/>
              </a:cxn>
              <a:cxn ang="0">
                <a:pos x="connsiteX54494" y="connsiteY54494"/>
              </a:cxn>
              <a:cxn ang="0">
                <a:pos x="connsiteX54495" y="connsiteY54495"/>
              </a:cxn>
              <a:cxn ang="0">
                <a:pos x="connsiteX54496" y="connsiteY54496"/>
              </a:cxn>
              <a:cxn ang="0">
                <a:pos x="connsiteX54497" y="connsiteY54497"/>
              </a:cxn>
              <a:cxn ang="0">
                <a:pos x="connsiteX54498" y="connsiteY54498"/>
              </a:cxn>
              <a:cxn ang="0">
                <a:pos x="connsiteX54499" y="connsiteY54499"/>
              </a:cxn>
              <a:cxn ang="0">
                <a:pos x="connsiteX54500" y="connsiteY54500"/>
              </a:cxn>
              <a:cxn ang="0">
                <a:pos x="connsiteX54501" y="connsiteY54501"/>
              </a:cxn>
              <a:cxn ang="0">
                <a:pos x="connsiteX54502" y="connsiteY54502"/>
              </a:cxn>
              <a:cxn ang="0">
                <a:pos x="connsiteX54503" y="connsiteY54503"/>
              </a:cxn>
              <a:cxn ang="0">
                <a:pos x="connsiteX54504" y="connsiteY54504"/>
              </a:cxn>
              <a:cxn ang="0">
                <a:pos x="connsiteX54505" y="connsiteY54505"/>
              </a:cxn>
              <a:cxn ang="0">
                <a:pos x="connsiteX54506" y="connsiteY54506"/>
              </a:cxn>
              <a:cxn ang="0">
                <a:pos x="connsiteX54507" y="connsiteY54507"/>
              </a:cxn>
              <a:cxn ang="0">
                <a:pos x="connsiteX54508" y="connsiteY54508"/>
              </a:cxn>
              <a:cxn ang="0">
                <a:pos x="connsiteX54509" y="connsiteY54509"/>
              </a:cxn>
              <a:cxn ang="0">
                <a:pos x="connsiteX54510" y="connsiteY54510"/>
              </a:cxn>
              <a:cxn ang="0">
                <a:pos x="connsiteX54511" y="connsiteY54511"/>
              </a:cxn>
              <a:cxn ang="0">
                <a:pos x="connsiteX54512" y="connsiteY54512"/>
              </a:cxn>
              <a:cxn ang="0">
                <a:pos x="connsiteX54513" y="connsiteY54513"/>
              </a:cxn>
              <a:cxn ang="0">
                <a:pos x="connsiteX54514" y="connsiteY54514"/>
              </a:cxn>
              <a:cxn ang="0">
                <a:pos x="connsiteX54515" y="connsiteY54515"/>
              </a:cxn>
              <a:cxn ang="0">
                <a:pos x="connsiteX54516" y="connsiteY54516"/>
              </a:cxn>
              <a:cxn ang="0">
                <a:pos x="connsiteX54517" y="connsiteY54517"/>
              </a:cxn>
              <a:cxn ang="0">
                <a:pos x="connsiteX54518" y="connsiteY54518"/>
              </a:cxn>
              <a:cxn ang="0">
                <a:pos x="connsiteX54519" y="connsiteY54519"/>
              </a:cxn>
              <a:cxn ang="0">
                <a:pos x="connsiteX54520" y="connsiteY54520"/>
              </a:cxn>
              <a:cxn ang="0">
                <a:pos x="connsiteX54521" y="connsiteY54521"/>
              </a:cxn>
              <a:cxn ang="0">
                <a:pos x="connsiteX54522" y="connsiteY54522"/>
              </a:cxn>
              <a:cxn ang="0">
                <a:pos x="connsiteX54523" y="connsiteY54523"/>
              </a:cxn>
              <a:cxn ang="0">
                <a:pos x="connsiteX54524" y="connsiteY54524"/>
              </a:cxn>
              <a:cxn ang="0">
                <a:pos x="connsiteX54525" y="connsiteY54525"/>
              </a:cxn>
              <a:cxn ang="0">
                <a:pos x="connsiteX54526" y="connsiteY54526"/>
              </a:cxn>
              <a:cxn ang="0">
                <a:pos x="connsiteX54527" y="connsiteY54527"/>
              </a:cxn>
              <a:cxn ang="0">
                <a:pos x="connsiteX54528" y="connsiteY54528"/>
              </a:cxn>
              <a:cxn ang="0">
                <a:pos x="connsiteX54529" y="connsiteY54529"/>
              </a:cxn>
              <a:cxn ang="0">
                <a:pos x="connsiteX54530" y="connsiteY54530"/>
              </a:cxn>
              <a:cxn ang="0">
                <a:pos x="connsiteX54531" y="connsiteY54531"/>
              </a:cxn>
              <a:cxn ang="0">
                <a:pos x="connsiteX54532" y="connsiteY54532"/>
              </a:cxn>
              <a:cxn ang="0">
                <a:pos x="connsiteX54533" y="connsiteY54533"/>
              </a:cxn>
              <a:cxn ang="0">
                <a:pos x="connsiteX54534" y="connsiteY54534"/>
              </a:cxn>
              <a:cxn ang="0">
                <a:pos x="connsiteX54535" y="connsiteY54535"/>
              </a:cxn>
              <a:cxn ang="0">
                <a:pos x="connsiteX54536" y="connsiteY54536"/>
              </a:cxn>
              <a:cxn ang="0">
                <a:pos x="connsiteX54537" y="connsiteY54537"/>
              </a:cxn>
              <a:cxn ang="0">
                <a:pos x="connsiteX54538" y="connsiteY54538"/>
              </a:cxn>
              <a:cxn ang="0">
                <a:pos x="connsiteX54539" y="connsiteY54539"/>
              </a:cxn>
              <a:cxn ang="0">
                <a:pos x="connsiteX54540" y="connsiteY54540"/>
              </a:cxn>
              <a:cxn ang="0">
                <a:pos x="connsiteX54541" y="connsiteY54541"/>
              </a:cxn>
              <a:cxn ang="0">
                <a:pos x="connsiteX54542" y="connsiteY54542"/>
              </a:cxn>
              <a:cxn ang="0">
                <a:pos x="connsiteX54543" y="connsiteY54543"/>
              </a:cxn>
              <a:cxn ang="0">
                <a:pos x="connsiteX54544" y="connsiteY54544"/>
              </a:cxn>
              <a:cxn ang="0">
                <a:pos x="connsiteX54545" y="connsiteY54545"/>
              </a:cxn>
              <a:cxn ang="0">
                <a:pos x="connsiteX54546" y="connsiteY54546"/>
              </a:cxn>
              <a:cxn ang="0">
                <a:pos x="connsiteX54547" y="connsiteY54547"/>
              </a:cxn>
              <a:cxn ang="0">
                <a:pos x="connsiteX54548" y="connsiteY54548"/>
              </a:cxn>
              <a:cxn ang="0">
                <a:pos x="connsiteX54549" y="connsiteY54549"/>
              </a:cxn>
              <a:cxn ang="0">
                <a:pos x="connsiteX54550" y="connsiteY54550"/>
              </a:cxn>
              <a:cxn ang="0">
                <a:pos x="connsiteX54551" y="connsiteY54551"/>
              </a:cxn>
              <a:cxn ang="0">
                <a:pos x="connsiteX54552" y="connsiteY54552"/>
              </a:cxn>
              <a:cxn ang="0">
                <a:pos x="connsiteX54553" y="connsiteY54553"/>
              </a:cxn>
              <a:cxn ang="0">
                <a:pos x="connsiteX54554" y="connsiteY54554"/>
              </a:cxn>
              <a:cxn ang="0">
                <a:pos x="connsiteX54555" y="connsiteY54555"/>
              </a:cxn>
              <a:cxn ang="0">
                <a:pos x="connsiteX54556" y="connsiteY54556"/>
              </a:cxn>
              <a:cxn ang="0">
                <a:pos x="connsiteX54557" y="connsiteY54557"/>
              </a:cxn>
              <a:cxn ang="0">
                <a:pos x="connsiteX54558" y="connsiteY54558"/>
              </a:cxn>
              <a:cxn ang="0">
                <a:pos x="connsiteX54559" y="connsiteY54559"/>
              </a:cxn>
              <a:cxn ang="0">
                <a:pos x="connsiteX54560" y="connsiteY54560"/>
              </a:cxn>
              <a:cxn ang="0">
                <a:pos x="connsiteX54561" y="connsiteY54561"/>
              </a:cxn>
              <a:cxn ang="0">
                <a:pos x="connsiteX54562" y="connsiteY54562"/>
              </a:cxn>
              <a:cxn ang="0">
                <a:pos x="connsiteX54563" y="connsiteY54563"/>
              </a:cxn>
              <a:cxn ang="0">
                <a:pos x="connsiteX54564" y="connsiteY54564"/>
              </a:cxn>
              <a:cxn ang="0">
                <a:pos x="connsiteX54565" y="connsiteY54565"/>
              </a:cxn>
              <a:cxn ang="0">
                <a:pos x="connsiteX54566" y="connsiteY54566"/>
              </a:cxn>
              <a:cxn ang="0">
                <a:pos x="connsiteX54567" y="connsiteY54567"/>
              </a:cxn>
              <a:cxn ang="0">
                <a:pos x="connsiteX54568" y="connsiteY54568"/>
              </a:cxn>
              <a:cxn ang="0">
                <a:pos x="connsiteX54569" y="connsiteY54569"/>
              </a:cxn>
              <a:cxn ang="0">
                <a:pos x="connsiteX54570" y="connsiteY54570"/>
              </a:cxn>
              <a:cxn ang="0">
                <a:pos x="connsiteX54571" y="connsiteY54571"/>
              </a:cxn>
              <a:cxn ang="0">
                <a:pos x="connsiteX54572" y="connsiteY54572"/>
              </a:cxn>
              <a:cxn ang="0">
                <a:pos x="connsiteX54573" y="connsiteY54573"/>
              </a:cxn>
              <a:cxn ang="0">
                <a:pos x="connsiteX54574" y="connsiteY54574"/>
              </a:cxn>
              <a:cxn ang="0">
                <a:pos x="connsiteX54575" y="connsiteY54575"/>
              </a:cxn>
              <a:cxn ang="0">
                <a:pos x="connsiteX54576" y="connsiteY54576"/>
              </a:cxn>
              <a:cxn ang="0">
                <a:pos x="connsiteX54577" y="connsiteY54577"/>
              </a:cxn>
              <a:cxn ang="0">
                <a:pos x="connsiteX54578" y="connsiteY54578"/>
              </a:cxn>
              <a:cxn ang="0">
                <a:pos x="connsiteX54579" y="connsiteY54579"/>
              </a:cxn>
              <a:cxn ang="0">
                <a:pos x="connsiteX54580" y="connsiteY54580"/>
              </a:cxn>
              <a:cxn ang="0">
                <a:pos x="connsiteX54581" y="connsiteY54581"/>
              </a:cxn>
              <a:cxn ang="0">
                <a:pos x="connsiteX54582" y="connsiteY54582"/>
              </a:cxn>
              <a:cxn ang="0">
                <a:pos x="connsiteX54583" y="connsiteY54583"/>
              </a:cxn>
              <a:cxn ang="0">
                <a:pos x="connsiteX54584" y="connsiteY54584"/>
              </a:cxn>
              <a:cxn ang="0">
                <a:pos x="connsiteX54585" y="connsiteY54585"/>
              </a:cxn>
              <a:cxn ang="0">
                <a:pos x="connsiteX54586" y="connsiteY54586"/>
              </a:cxn>
              <a:cxn ang="0">
                <a:pos x="connsiteX54587" y="connsiteY54587"/>
              </a:cxn>
              <a:cxn ang="0">
                <a:pos x="connsiteX54588" y="connsiteY54588"/>
              </a:cxn>
              <a:cxn ang="0">
                <a:pos x="connsiteX54589" y="connsiteY54589"/>
              </a:cxn>
              <a:cxn ang="0">
                <a:pos x="connsiteX54590" y="connsiteY54590"/>
              </a:cxn>
              <a:cxn ang="0">
                <a:pos x="connsiteX54591" y="connsiteY54591"/>
              </a:cxn>
              <a:cxn ang="0">
                <a:pos x="connsiteX54592" y="connsiteY54592"/>
              </a:cxn>
              <a:cxn ang="0">
                <a:pos x="connsiteX54593" y="connsiteY54593"/>
              </a:cxn>
              <a:cxn ang="0">
                <a:pos x="connsiteX54594" y="connsiteY54594"/>
              </a:cxn>
              <a:cxn ang="0">
                <a:pos x="connsiteX54595" y="connsiteY54595"/>
              </a:cxn>
              <a:cxn ang="0">
                <a:pos x="connsiteX54596" y="connsiteY54596"/>
              </a:cxn>
              <a:cxn ang="0">
                <a:pos x="connsiteX54597" y="connsiteY54597"/>
              </a:cxn>
              <a:cxn ang="0">
                <a:pos x="connsiteX54598" y="connsiteY54598"/>
              </a:cxn>
              <a:cxn ang="0">
                <a:pos x="connsiteX54599" y="connsiteY54599"/>
              </a:cxn>
              <a:cxn ang="0">
                <a:pos x="connsiteX54600" y="connsiteY54600"/>
              </a:cxn>
              <a:cxn ang="0">
                <a:pos x="connsiteX54601" y="connsiteY54601"/>
              </a:cxn>
              <a:cxn ang="0">
                <a:pos x="connsiteX54602" y="connsiteY54602"/>
              </a:cxn>
              <a:cxn ang="0">
                <a:pos x="connsiteX54603" y="connsiteY54603"/>
              </a:cxn>
              <a:cxn ang="0">
                <a:pos x="connsiteX54604" y="connsiteY54604"/>
              </a:cxn>
              <a:cxn ang="0">
                <a:pos x="connsiteX54605" y="connsiteY54605"/>
              </a:cxn>
              <a:cxn ang="0">
                <a:pos x="connsiteX54606" y="connsiteY54606"/>
              </a:cxn>
              <a:cxn ang="0">
                <a:pos x="connsiteX54607" y="connsiteY54607"/>
              </a:cxn>
              <a:cxn ang="0">
                <a:pos x="connsiteX54608" y="connsiteY54608"/>
              </a:cxn>
              <a:cxn ang="0">
                <a:pos x="connsiteX54609" y="connsiteY54609"/>
              </a:cxn>
              <a:cxn ang="0">
                <a:pos x="connsiteX54610" y="connsiteY54610"/>
              </a:cxn>
              <a:cxn ang="0">
                <a:pos x="connsiteX54611" y="connsiteY54611"/>
              </a:cxn>
              <a:cxn ang="0">
                <a:pos x="connsiteX54612" y="connsiteY54612"/>
              </a:cxn>
              <a:cxn ang="0">
                <a:pos x="connsiteX54613" y="connsiteY54613"/>
              </a:cxn>
              <a:cxn ang="0">
                <a:pos x="connsiteX54614" y="connsiteY54614"/>
              </a:cxn>
              <a:cxn ang="0">
                <a:pos x="connsiteX54615" y="connsiteY54615"/>
              </a:cxn>
              <a:cxn ang="0">
                <a:pos x="connsiteX54616" y="connsiteY54616"/>
              </a:cxn>
              <a:cxn ang="0">
                <a:pos x="connsiteX54617" y="connsiteY54617"/>
              </a:cxn>
              <a:cxn ang="0">
                <a:pos x="connsiteX54618" y="connsiteY54618"/>
              </a:cxn>
              <a:cxn ang="0">
                <a:pos x="connsiteX54619" y="connsiteY54619"/>
              </a:cxn>
              <a:cxn ang="0">
                <a:pos x="connsiteX54620" y="connsiteY54620"/>
              </a:cxn>
              <a:cxn ang="0">
                <a:pos x="connsiteX54621" y="connsiteY54621"/>
              </a:cxn>
              <a:cxn ang="0">
                <a:pos x="connsiteX54622" y="connsiteY54622"/>
              </a:cxn>
              <a:cxn ang="0">
                <a:pos x="connsiteX54623" y="connsiteY54623"/>
              </a:cxn>
              <a:cxn ang="0">
                <a:pos x="connsiteX54624" y="connsiteY54624"/>
              </a:cxn>
              <a:cxn ang="0">
                <a:pos x="connsiteX54625" y="connsiteY54625"/>
              </a:cxn>
              <a:cxn ang="0">
                <a:pos x="connsiteX54626" y="connsiteY54626"/>
              </a:cxn>
              <a:cxn ang="0">
                <a:pos x="connsiteX54627" y="connsiteY54627"/>
              </a:cxn>
              <a:cxn ang="0">
                <a:pos x="connsiteX54628" y="connsiteY54628"/>
              </a:cxn>
              <a:cxn ang="0">
                <a:pos x="connsiteX54629" y="connsiteY54629"/>
              </a:cxn>
              <a:cxn ang="0">
                <a:pos x="connsiteX54630" y="connsiteY54630"/>
              </a:cxn>
              <a:cxn ang="0">
                <a:pos x="connsiteX54631" y="connsiteY54631"/>
              </a:cxn>
              <a:cxn ang="0">
                <a:pos x="connsiteX54632" y="connsiteY54632"/>
              </a:cxn>
              <a:cxn ang="0">
                <a:pos x="connsiteX54633" y="connsiteY54633"/>
              </a:cxn>
              <a:cxn ang="0">
                <a:pos x="connsiteX54634" y="connsiteY54634"/>
              </a:cxn>
              <a:cxn ang="0">
                <a:pos x="connsiteX54635" y="connsiteY54635"/>
              </a:cxn>
              <a:cxn ang="0">
                <a:pos x="connsiteX54636" y="connsiteY54636"/>
              </a:cxn>
              <a:cxn ang="0">
                <a:pos x="connsiteX54637" y="connsiteY54637"/>
              </a:cxn>
              <a:cxn ang="0">
                <a:pos x="connsiteX54638" y="connsiteY54638"/>
              </a:cxn>
              <a:cxn ang="0">
                <a:pos x="connsiteX54639" y="connsiteY54639"/>
              </a:cxn>
              <a:cxn ang="0">
                <a:pos x="connsiteX54640" y="connsiteY54640"/>
              </a:cxn>
              <a:cxn ang="0">
                <a:pos x="connsiteX54641" y="connsiteY54641"/>
              </a:cxn>
              <a:cxn ang="0">
                <a:pos x="connsiteX54642" y="connsiteY54642"/>
              </a:cxn>
              <a:cxn ang="0">
                <a:pos x="connsiteX54643" y="connsiteY54643"/>
              </a:cxn>
              <a:cxn ang="0">
                <a:pos x="connsiteX54644" y="connsiteY54644"/>
              </a:cxn>
              <a:cxn ang="0">
                <a:pos x="connsiteX54645" y="connsiteY54645"/>
              </a:cxn>
              <a:cxn ang="0">
                <a:pos x="connsiteX54646" y="connsiteY54646"/>
              </a:cxn>
              <a:cxn ang="0">
                <a:pos x="connsiteX54647" y="connsiteY54647"/>
              </a:cxn>
              <a:cxn ang="0">
                <a:pos x="connsiteX54648" y="connsiteY54648"/>
              </a:cxn>
              <a:cxn ang="0">
                <a:pos x="connsiteX54649" y="connsiteY54649"/>
              </a:cxn>
              <a:cxn ang="0">
                <a:pos x="connsiteX54650" y="connsiteY54650"/>
              </a:cxn>
              <a:cxn ang="0">
                <a:pos x="connsiteX54651" y="connsiteY54651"/>
              </a:cxn>
              <a:cxn ang="0">
                <a:pos x="connsiteX54652" y="connsiteY54652"/>
              </a:cxn>
              <a:cxn ang="0">
                <a:pos x="connsiteX54653" y="connsiteY54653"/>
              </a:cxn>
              <a:cxn ang="0">
                <a:pos x="connsiteX54654" y="connsiteY54654"/>
              </a:cxn>
              <a:cxn ang="0">
                <a:pos x="connsiteX54655" y="connsiteY54655"/>
              </a:cxn>
              <a:cxn ang="0">
                <a:pos x="connsiteX54656" y="connsiteY54656"/>
              </a:cxn>
              <a:cxn ang="0">
                <a:pos x="connsiteX54657" y="connsiteY54657"/>
              </a:cxn>
              <a:cxn ang="0">
                <a:pos x="connsiteX54658" y="connsiteY54658"/>
              </a:cxn>
              <a:cxn ang="0">
                <a:pos x="connsiteX54659" y="connsiteY54659"/>
              </a:cxn>
              <a:cxn ang="0">
                <a:pos x="connsiteX54660" y="connsiteY54660"/>
              </a:cxn>
              <a:cxn ang="0">
                <a:pos x="connsiteX54661" y="connsiteY54661"/>
              </a:cxn>
              <a:cxn ang="0">
                <a:pos x="connsiteX54662" y="connsiteY54662"/>
              </a:cxn>
              <a:cxn ang="0">
                <a:pos x="connsiteX54663" y="connsiteY54663"/>
              </a:cxn>
              <a:cxn ang="0">
                <a:pos x="connsiteX54664" y="connsiteY54664"/>
              </a:cxn>
              <a:cxn ang="0">
                <a:pos x="connsiteX54665" y="connsiteY54665"/>
              </a:cxn>
              <a:cxn ang="0">
                <a:pos x="connsiteX54666" y="connsiteY54666"/>
              </a:cxn>
              <a:cxn ang="0">
                <a:pos x="connsiteX54667" y="connsiteY54667"/>
              </a:cxn>
              <a:cxn ang="0">
                <a:pos x="connsiteX54668" y="connsiteY54668"/>
              </a:cxn>
              <a:cxn ang="0">
                <a:pos x="connsiteX54669" y="connsiteY54669"/>
              </a:cxn>
              <a:cxn ang="0">
                <a:pos x="connsiteX54670" y="connsiteY54670"/>
              </a:cxn>
              <a:cxn ang="0">
                <a:pos x="connsiteX54671" y="connsiteY54671"/>
              </a:cxn>
              <a:cxn ang="0">
                <a:pos x="connsiteX54672" y="connsiteY54672"/>
              </a:cxn>
              <a:cxn ang="0">
                <a:pos x="connsiteX54673" y="connsiteY54673"/>
              </a:cxn>
              <a:cxn ang="0">
                <a:pos x="connsiteX54674" y="connsiteY54674"/>
              </a:cxn>
              <a:cxn ang="0">
                <a:pos x="connsiteX54675" y="connsiteY54675"/>
              </a:cxn>
              <a:cxn ang="0">
                <a:pos x="connsiteX54676" y="connsiteY54676"/>
              </a:cxn>
              <a:cxn ang="0">
                <a:pos x="connsiteX54677" y="connsiteY54677"/>
              </a:cxn>
              <a:cxn ang="0">
                <a:pos x="connsiteX54678" y="connsiteY54678"/>
              </a:cxn>
              <a:cxn ang="0">
                <a:pos x="connsiteX54679" y="connsiteY54679"/>
              </a:cxn>
              <a:cxn ang="0">
                <a:pos x="connsiteX54680" y="connsiteY54680"/>
              </a:cxn>
              <a:cxn ang="0">
                <a:pos x="connsiteX54681" y="connsiteY54681"/>
              </a:cxn>
              <a:cxn ang="0">
                <a:pos x="connsiteX54682" y="connsiteY54682"/>
              </a:cxn>
              <a:cxn ang="0">
                <a:pos x="connsiteX54683" y="connsiteY54683"/>
              </a:cxn>
              <a:cxn ang="0">
                <a:pos x="connsiteX54684" y="connsiteY54684"/>
              </a:cxn>
              <a:cxn ang="0">
                <a:pos x="connsiteX54685" y="connsiteY54685"/>
              </a:cxn>
              <a:cxn ang="0">
                <a:pos x="connsiteX54686" y="connsiteY54686"/>
              </a:cxn>
              <a:cxn ang="0">
                <a:pos x="connsiteX54687" y="connsiteY54687"/>
              </a:cxn>
              <a:cxn ang="0">
                <a:pos x="connsiteX54688" y="connsiteY54688"/>
              </a:cxn>
              <a:cxn ang="0">
                <a:pos x="connsiteX54689" y="connsiteY54689"/>
              </a:cxn>
              <a:cxn ang="0">
                <a:pos x="connsiteX54690" y="connsiteY54690"/>
              </a:cxn>
              <a:cxn ang="0">
                <a:pos x="connsiteX54691" y="connsiteY54691"/>
              </a:cxn>
              <a:cxn ang="0">
                <a:pos x="connsiteX54692" y="connsiteY54692"/>
              </a:cxn>
              <a:cxn ang="0">
                <a:pos x="connsiteX54693" y="connsiteY54693"/>
              </a:cxn>
              <a:cxn ang="0">
                <a:pos x="connsiteX54694" y="connsiteY54694"/>
              </a:cxn>
              <a:cxn ang="0">
                <a:pos x="connsiteX54695" y="connsiteY54695"/>
              </a:cxn>
              <a:cxn ang="0">
                <a:pos x="connsiteX54696" y="connsiteY54696"/>
              </a:cxn>
              <a:cxn ang="0">
                <a:pos x="connsiteX54697" y="connsiteY54697"/>
              </a:cxn>
              <a:cxn ang="0">
                <a:pos x="connsiteX54698" y="connsiteY54698"/>
              </a:cxn>
              <a:cxn ang="0">
                <a:pos x="connsiteX54699" y="connsiteY54699"/>
              </a:cxn>
              <a:cxn ang="0">
                <a:pos x="connsiteX54700" y="connsiteY54700"/>
              </a:cxn>
              <a:cxn ang="0">
                <a:pos x="connsiteX54701" y="connsiteY54701"/>
              </a:cxn>
              <a:cxn ang="0">
                <a:pos x="connsiteX54702" y="connsiteY54702"/>
              </a:cxn>
              <a:cxn ang="0">
                <a:pos x="connsiteX54703" y="connsiteY54703"/>
              </a:cxn>
              <a:cxn ang="0">
                <a:pos x="connsiteX54704" y="connsiteY54704"/>
              </a:cxn>
              <a:cxn ang="0">
                <a:pos x="connsiteX54705" y="connsiteY54705"/>
              </a:cxn>
              <a:cxn ang="0">
                <a:pos x="connsiteX54706" y="connsiteY54706"/>
              </a:cxn>
              <a:cxn ang="0">
                <a:pos x="connsiteX54707" y="connsiteY54707"/>
              </a:cxn>
              <a:cxn ang="0">
                <a:pos x="connsiteX54708" y="connsiteY54708"/>
              </a:cxn>
              <a:cxn ang="0">
                <a:pos x="connsiteX54709" y="connsiteY54709"/>
              </a:cxn>
              <a:cxn ang="0">
                <a:pos x="connsiteX54710" y="connsiteY54710"/>
              </a:cxn>
              <a:cxn ang="0">
                <a:pos x="connsiteX54711" y="connsiteY54711"/>
              </a:cxn>
              <a:cxn ang="0">
                <a:pos x="connsiteX54712" y="connsiteY54712"/>
              </a:cxn>
              <a:cxn ang="0">
                <a:pos x="connsiteX54713" y="connsiteY54713"/>
              </a:cxn>
              <a:cxn ang="0">
                <a:pos x="connsiteX54714" y="connsiteY54714"/>
              </a:cxn>
              <a:cxn ang="0">
                <a:pos x="connsiteX54715" y="connsiteY54715"/>
              </a:cxn>
              <a:cxn ang="0">
                <a:pos x="connsiteX54716" y="connsiteY54716"/>
              </a:cxn>
              <a:cxn ang="0">
                <a:pos x="connsiteX54717" y="connsiteY54717"/>
              </a:cxn>
              <a:cxn ang="0">
                <a:pos x="connsiteX54718" y="connsiteY54718"/>
              </a:cxn>
              <a:cxn ang="0">
                <a:pos x="connsiteX54719" y="connsiteY54719"/>
              </a:cxn>
              <a:cxn ang="0">
                <a:pos x="connsiteX54720" y="connsiteY54720"/>
              </a:cxn>
              <a:cxn ang="0">
                <a:pos x="connsiteX54721" y="connsiteY54721"/>
              </a:cxn>
              <a:cxn ang="0">
                <a:pos x="connsiteX54722" y="connsiteY54722"/>
              </a:cxn>
              <a:cxn ang="0">
                <a:pos x="connsiteX54723" y="connsiteY54723"/>
              </a:cxn>
              <a:cxn ang="0">
                <a:pos x="connsiteX54724" y="connsiteY54724"/>
              </a:cxn>
              <a:cxn ang="0">
                <a:pos x="connsiteX54725" y="connsiteY54725"/>
              </a:cxn>
              <a:cxn ang="0">
                <a:pos x="connsiteX54726" y="connsiteY54726"/>
              </a:cxn>
              <a:cxn ang="0">
                <a:pos x="connsiteX54727" y="connsiteY54727"/>
              </a:cxn>
              <a:cxn ang="0">
                <a:pos x="connsiteX54728" y="connsiteY54728"/>
              </a:cxn>
              <a:cxn ang="0">
                <a:pos x="connsiteX54729" y="connsiteY54729"/>
              </a:cxn>
              <a:cxn ang="0">
                <a:pos x="connsiteX54730" y="connsiteY54730"/>
              </a:cxn>
              <a:cxn ang="0">
                <a:pos x="connsiteX54731" y="connsiteY54731"/>
              </a:cxn>
              <a:cxn ang="0">
                <a:pos x="connsiteX54732" y="connsiteY54732"/>
              </a:cxn>
              <a:cxn ang="0">
                <a:pos x="connsiteX54733" y="connsiteY54733"/>
              </a:cxn>
              <a:cxn ang="0">
                <a:pos x="connsiteX54734" y="connsiteY54734"/>
              </a:cxn>
              <a:cxn ang="0">
                <a:pos x="connsiteX54735" y="connsiteY54735"/>
              </a:cxn>
              <a:cxn ang="0">
                <a:pos x="connsiteX54736" y="connsiteY54736"/>
              </a:cxn>
              <a:cxn ang="0">
                <a:pos x="connsiteX54737" y="connsiteY54737"/>
              </a:cxn>
              <a:cxn ang="0">
                <a:pos x="connsiteX54738" y="connsiteY54738"/>
              </a:cxn>
              <a:cxn ang="0">
                <a:pos x="connsiteX54739" y="connsiteY54739"/>
              </a:cxn>
              <a:cxn ang="0">
                <a:pos x="connsiteX54740" y="connsiteY54740"/>
              </a:cxn>
              <a:cxn ang="0">
                <a:pos x="connsiteX54741" y="connsiteY54741"/>
              </a:cxn>
              <a:cxn ang="0">
                <a:pos x="connsiteX54742" y="connsiteY54742"/>
              </a:cxn>
              <a:cxn ang="0">
                <a:pos x="connsiteX54743" y="connsiteY54743"/>
              </a:cxn>
              <a:cxn ang="0">
                <a:pos x="connsiteX54744" y="connsiteY54744"/>
              </a:cxn>
              <a:cxn ang="0">
                <a:pos x="connsiteX54745" y="connsiteY54745"/>
              </a:cxn>
              <a:cxn ang="0">
                <a:pos x="connsiteX54746" y="connsiteY54746"/>
              </a:cxn>
              <a:cxn ang="0">
                <a:pos x="connsiteX54747" y="connsiteY54747"/>
              </a:cxn>
              <a:cxn ang="0">
                <a:pos x="connsiteX54748" y="connsiteY54748"/>
              </a:cxn>
              <a:cxn ang="0">
                <a:pos x="connsiteX54749" y="connsiteY54749"/>
              </a:cxn>
              <a:cxn ang="0">
                <a:pos x="connsiteX54750" y="connsiteY54750"/>
              </a:cxn>
              <a:cxn ang="0">
                <a:pos x="connsiteX54751" y="connsiteY54751"/>
              </a:cxn>
              <a:cxn ang="0">
                <a:pos x="connsiteX54752" y="connsiteY54752"/>
              </a:cxn>
              <a:cxn ang="0">
                <a:pos x="connsiteX54753" y="connsiteY54753"/>
              </a:cxn>
              <a:cxn ang="0">
                <a:pos x="connsiteX54754" y="connsiteY54754"/>
              </a:cxn>
              <a:cxn ang="0">
                <a:pos x="connsiteX54755" y="connsiteY54755"/>
              </a:cxn>
              <a:cxn ang="0">
                <a:pos x="connsiteX54756" y="connsiteY54756"/>
              </a:cxn>
              <a:cxn ang="0">
                <a:pos x="connsiteX54757" y="connsiteY54757"/>
              </a:cxn>
              <a:cxn ang="0">
                <a:pos x="connsiteX54758" y="connsiteY54758"/>
              </a:cxn>
              <a:cxn ang="0">
                <a:pos x="connsiteX54759" y="connsiteY54759"/>
              </a:cxn>
              <a:cxn ang="0">
                <a:pos x="connsiteX54760" y="connsiteY54760"/>
              </a:cxn>
              <a:cxn ang="0">
                <a:pos x="connsiteX54761" y="connsiteY54761"/>
              </a:cxn>
              <a:cxn ang="0">
                <a:pos x="connsiteX54762" y="connsiteY54762"/>
              </a:cxn>
              <a:cxn ang="0">
                <a:pos x="connsiteX54763" y="connsiteY54763"/>
              </a:cxn>
              <a:cxn ang="0">
                <a:pos x="connsiteX54764" y="connsiteY54764"/>
              </a:cxn>
              <a:cxn ang="0">
                <a:pos x="connsiteX54765" y="connsiteY54765"/>
              </a:cxn>
              <a:cxn ang="0">
                <a:pos x="connsiteX54766" y="connsiteY54766"/>
              </a:cxn>
              <a:cxn ang="0">
                <a:pos x="connsiteX54767" y="connsiteY54767"/>
              </a:cxn>
              <a:cxn ang="0">
                <a:pos x="connsiteX54768" y="connsiteY54768"/>
              </a:cxn>
              <a:cxn ang="0">
                <a:pos x="connsiteX54769" y="connsiteY54769"/>
              </a:cxn>
              <a:cxn ang="0">
                <a:pos x="connsiteX54770" y="connsiteY54770"/>
              </a:cxn>
              <a:cxn ang="0">
                <a:pos x="connsiteX54771" y="connsiteY54771"/>
              </a:cxn>
              <a:cxn ang="0">
                <a:pos x="connsiteX54772" y="connsiteY54772"/>
              </a:cxn>
              <a:cxn ang="0">
                <a:pos x="connsiteX54773" y="connsiteY54773"/>
              </a:cxn>
              <a:cxn ang="0">
                <a:pos x="connsiteX54774" y="connsiteY54774"/>
              </a:cxn>
              <a:cxn ang="0">
                <a:pos x="connsiteX54775" y="connsiteY54775"/>
              </a:cxn>
              <a:cxn ang="0">
                <a:pos x="connsiteX54776" y="connsiteY54776"/>
              </a:cxn>
              <a:cxn ang="0">
                <a:pos x="connsiteX54777" y="connsiteY54777"/>
              </a:cxn>
              <a:cxn ang="0">
                <a:pos x="connsiteX54778" y="connsiteY54778"/>
              </a:cxn>
              <a:cxn ang="0">
                <a:pos x="connsiteX54779" y="connsiteY54779"/>
              </a:cxn>
              <a:cxn ang="0">
                <a:pos x="connsiteX54780" y="connsiteY54780"/>
              </a:cxn>
              <a:cxn ang="0">
                <a:pos x="connsiteX54781" y="connsiteY54781"/>
              </a:cxn>
              <a:cxn ang="0">
                <a:pos x="connsiteX54782" y="connsiteY54782"/>
              </a:cxn>
              <a:cxn ang="0">
                <a:pos x="connsiteX54783" y="connsiteY54783"/>
              </a:cxn>
              <a:cxn ang="0">
                <a:pos x="connsiteX54784" y="connsiteY54784"/>
              </a:cxn>
              <a:cxn ang="0">
                <a:pos x="connsiteX54785" y="connsiteY54785"/>
              </a:cxn>
              <a:cxn ang="0">
                <a:pos x="connsiteX54786" y="connsiteY54786"/>
              </a:cxn>
              <a:cxn ang="0">
                <a:pos x="connsiteX54787" y="connsiteY54787"/>
              </a:cxn>
              <a:cxn ang="0">
                <a:pos x="connsiteX54788" y="connsiteY54788"/>
              </a:cxn>
              <a:cxn ang="0">
                <a:pos x="connsiteX54789" y="connsiteY54789"/>
              </a:cxn>
              <a:cxn ang="0">
                <a:pos x="connsiteX54790" y="connsiteY54790"/>
              </a:cxn>
              <a:cxn ang="0">
                <a:pos x="connsiteX54791" y="connsiteY54791"/>
              </a:cxn>
              <a:cxn ang="0">
                <a:pos x="connsiteX54792" y="connsiteY54792"/>
              </a:cxn>
              <a:cxn ang="0">
                <a:pos x="connsiteX54793" y="connsiteY54793"/>
              </a:cxn>
              <a:cxn ang="0">
                <a:pos x="connsiteX54794" y="connsiteY54794"/>
              </a:cxn>
              <a:cxn ang="0">
                <a:pos x="connsiteX54795" y="connsiteY54795"/>
              </a:cxn>
              <a:cxn ang="0">
                <a:pos x="connsiteX54796" y="connsiteY54796"/>
              </a:cxn>
              <a:cxn ang="0">
                <a:pos x="connsiteX54797" y="connsiteY54797"/>
              </a:cxn>
              <a:cxn ang="0">
                <a:pos x="connsiteX54798" y="connsiteY54798"/>
              </a:cxn>
              <a:cxn ang="0">
                <a:pos x="connsiteX54799" y="connsiteY54799"/>
              </a:cxn>
              <a:cxn ang="0">
                <a:pos x="connsiteX54800" y="connsiteY54800"/>
              </a:cxn>
              <a:cxn ang="0">
                <a:pos x="connsiteX54801" y="connsiteY54801"/>
              </a:cxn>
              <a:cxn ang="0">
                <a:pos x="connsiteX54802" y="connsiteY54802"/>
              </a:cxn>
              <a:cxn ang="0">
                <a:pos x="connsiteX54803" y="connsiteY54803"/>
              </a:cxn>
              <a:cxn ang="0">
                <a:pos x="connsiteX54804" y="connsiteY54804"/>
              </a:cxn>
              <a:cxn ang="0">
                <a:pos x="connsiteX54805" y="connsiteY54805"/>
              </a:cxn>
              <a:cxn ang="0">
                <a:pos x="connsiteX54806" y="connsiteY54806"/>
              </a:cxn>
              <a:cxn ang="0">
                <a:pos x="connsiteX54807" y="connsiteY54807"/>
              </a:cxn>
              <a:cxn ang="0">
                <a:pos x="connsiteX54808" y="connsiteY54808"/>
              </a:cxn>
              <a:cxn ang="0">
                <a:pos x="connsiteX54809" y="connsiteY54809"/>
              </a:cxn>
              <a:cxn ang="0">
                <a:pos x="connsiteX54810" y="connsiteY54810"/>
              </a:cxn>
              <a:cxn ang="0">
                <a:pos x="connsiteX54811" y="connsiteY54811"/>
              </a:cxn>
              <a:cxn ang="0">
                <a:pos x="connsiteX54812" y="connsiteY54812"/>
              </a:cxn>
              <a:cxn ang="0">
                <a:pos x="connsiteX54813" y="connsiteY54813"/>
              </a:cxn>
              <a:cxn ang="0">
                <a:pos x="connsiteX54814" y="connsiteY54814"/>
              </a:cxn>
              <a:cxn ang="0">
                <a:pos x="connsiteX54815" y="connsiteY54815"/>
              </a:cxn>
              <a:cxn ang="0">
                <a:pos x="connsiteX54816" y="connsiteY54816"/>
              </a:cxn>
              <a:cxn ang="0">
                <a:pos x="connsiteX54817" y="connsiteY54817"/>
              </a:cxn>
              <a:cxn ang="0">
                <a:pos x="connsiteX54818" y="connsiteY54818"/>
              </a:cxn>
              <a:cxn ang="0">
                <a:pos x="connsiteX54819" y="connsiteY54819"/>
              </a:cxn>
              <a:cxn ang="0">
                <a:pos x="connsiteX54820" y="connsiteY54820"/>
              </a:cxn>
              <a:cxn ang="0">
                <a:pos x="connsiteX54821" y="connsiteY54821"/>
              </a:cxn>
              <a:cxn ang="0">
                <a:pos x="connsiteX54822" y="connsiteY54822"/>
              </a:cxn>
              <a:cxn ang="0">
                <a:pos x="connsiteX54823" y="connsiteY54823"/>
              </a:cxn>
              <a:cxn ang="0">
                <a:pos x="connsiteX54824" y="connsiteY54824"/>
              </a:cxn>
              <a:cxn ang="0">
                <a:pos x="connsiteX54825" y="connsiteY54825"/>
              </a:cxn>
              <a:cxn ang="0">
                <a:pos x="connsiteX54826" y="connsiteY54826"/>
              </a:cxn>
              <a:cxn ang="0">
                <a:pos x="connsiteX54827" y="connsiteY54827"/>
              </a:cxn>
              <a:cxn ang="0">
                <a:pos x="connsiteX54828" y="connsiteY54828"/>
              </a:cxn>
              <a:cxn ang="0">
                <a:pos x="connsiteX54829" y="connsiteY54829"/>
              </a:cxn>
              <a:cxn ang="0">
                <a:pos x="connsiteX54830" y="connsiteY54830"/>
              </a:cxn>
              <a:cxn ang="0">
                <a:pos x="connsiteX54831" y="connsiteY54831"/>
              </a:cxn>
              <a:cxn ang="0">
                <a:pos x="connsiteX54832" y="connsiteY54832"/>
              </a:cxn>
              <a:cxn ang="0">
                <a:pos x="connsiteX54833" y="connsiteY54833"/>
              </a:cxn>
              <a:cxn ang="0">
                <a:pos x="connsiteX54834" y="connsiteY54834"/>
              </a:cxn>
              <a:cxn ang="0">
                <a:pos x="connsiteX54835" y="connsiteY54835"/>
              </a:cxn>
              <a:cxn ang="0">
                <a:pos x="connsiteX54836" y="connsiteY54836"/>
              </a:cxn>
              <a:cxn ang="0">
                <a:pos x="connsiteX54837" y="connsiteY54837"/>
              </a:cxn>
              <a:cxn ang="0">
                <a:pos x="connsiteX54838" y="connsiteY54838"/>
              </a:cxn>
              <a:cxn ang="0">
                <a:pos x="connsiteX54839" y="connsiteY54839"/>
              </a:cxn>
              <a:cxn ang="0">
                <a:pos x="connsiteX54840" y="connsiteY54840"/>
              </a:cxn>
              <a:cxn ang="0">
                <a:pos x="connsiteX54841" y="connsiteY54841"/>
              </a:cxn>
              <a:cxn ang="0">
                <a:pos x="connsiteX54842" y="connsiteY54842"/>
              </a:cxn>
              <a:cxn ang="0">
                <a:pos x="connsiteX54843" y="connsiteY54843"/>
              </a:cxn>
              <a:cxn ang="0">
                <a:pos x="connsiteX54844" y="connsiteY54844"/>
              </a:cxn>
              <a:cxn ang="0">
                <a:pos x="connsiteX54845" y="connsiteY54845"/>
              </a:cxn>
              <a:cxn ang="0">
                <a:pos x="connsiteX54846" y="connsiteY54846"/>
              </a:cxn>
              <a:cxn ang="0">
                <a:pos x="connsiteX54847" y="connsiteY54847"/>
              </a:cxn>
              <a:cxn ang="0">
                <a:pos x="connsiteX54848" y="connsiteY54848"/>
              </a:cxn>
              <a:cxn ang="0">
                <a:pos x="connsiteX54849" y="connsiteY54849"/>
              </a:cxn>
              <a:cxn ang="0">
                <a:pos x="connsiteX54850" y="connsiteY54850"/>
              </a:cxn>
              <a:cxn ang="0">
                <a:pos x="connsiteX54851" y="connsiteY54851"/>
              </a:cxn>
              <a:cxn ang="0">
                <a:pos x="connsiteX54852" y="connsiteY54852"/>
              </a:cxn>
              <a:cxn ang="0">
                <a:pos x="connsiteX54853" y="connsiteY54853"/>
              </a:cxn>
              <a:cxn ang="0">
                <a:pos x="connsiteX54854" y="connsiteY54854"/>
              </a:cxn>
              <a:cxn ang="0">
                <a:pos x="connsiteX54855" y="connsiteY54855"/>
              </a:cxn>
              <a:cxn ang="0">
                <a:pos x="connsiteX54856" y="connsiteY54856"/>
              </a:cxn>
              <a:cxn ang="0">
                <a:pos x="connsiteX54857" y="connsiteY54857"/>
              </a:cxn>
              <a:cxn ang="0">
                <a:pos x="connsiteX54858" y="connsiteY54858"/>
              </a:cxn>
              <a:cxn ang="0">
                <a:pos x="connsiteX54859" y="connsiteY54859"/>
              </a:cxn>
              <a:cxn ang="0">
                <a:pos x="connsiteX54860" y="connsiteY54860"/>
              </a:cxn>
              <a:cxn ang="0">
                <a:pos x="connsiteX54861" y="connsiteY54861"/>
              </a:cxn>
              <a:cxn ang="0">
                <a:pos x="connsiteX54862" y="connsiteY54862"/>
              </a:cxn>
              <a:cxn ang="0">
                <a:pos x="connsiteX54863" y="connsiteY54863"/>
              </a:cxn>
              <a:cxn ang="0">
                <a:pos x="connsiteX54864" y="connsiteY54864"/>
              </a:cxn>
              <a:cxn ang="0">
                <a:pos x="connsiteX54865" y="connsiteY54865"/>
              </a:cxn>
              <a:cxn ang="0">
                <a:pos x="connsiteX54866" y="connsiteY54866"/>
              </a:cxn>
              <a:cxn ang="0">
                <a:pos x="connsiteX54867" y="connsiteY54867"/>
              </a:cxn>
              <a:cxn ang="0">
                <a:pos x="connsiteX54868" y="connsiteY54868"/>
              </a:cxn>
              <a:cxn ang="0">
                <a:pos x="connsiteX54869" y="connsiteY54869"/>
              </a:cxn>
              <a:cxn ang="0">
                <a:pos x="connsiteX54870" y="connsiteY54870"/>
              </a:cxn>
              <a:cxn ang="0">
                <a:pos x="connsiteX54871" y="connsiteY54871"/>
              </a:cxn>
              <a:cxn ang="0">
                <a:pos x="connsiteX54872" y="connsiteY54872"/>
              </a:cxn>
              <a:cxn ang="0">
                <a:pos x="connsiteX54873" y="connsiteY54873"/>
              </a:cxn>
              <a:cxn ang="0">
                <a:pos x="connsiteX54874" y="connsiteY54874"/>
              </a:cxn>
              <a:cxn ang="0">
                <a:pos x="connsiteX54875" y="connsiteY54875"/>
              </a:cxn>
              <a:cxn ang="0">
                <a:pos x="connsiteX54876" y="connsiteY54876"/>
              </a:cxn>
              <a:cxn ang="0">
                <a:pos x="connsiteX54877" y="connsiteY54877"/>
              </a:cxn>
              <a:cxn ang="0">
                <a:pos x="connsiteX54878" y="connsiteY54878"/>
              </a:cxn>
              <a:cxn ang="0">
                <a:pos x="connsiteX54879" y="connsiteY54879"/>
              </a:cxn>
              <a:cxn ang="0">
                <a:pos x="connsiteX54880" y="connsiteY54880"/>
              </a:cxn>
              <a:cxn ang="0">
                <a:pos x="connsiteX54881" y="connsiteY54881"/>
              </a:cxn>
              <a:cxn ang="0">
                <a:pos x="connsiteX54882" y="connsiteY54882"/>
              </a:cxn>
              <a:cxn ang="0">
                <a:pos x="connsiteX54883" y="connsiteY54883"/>
              </a:cxn>
              <a:cxn ang="0">
                <a:pos x="connsiteX54884" y="connsiteY54884"/>
              </a:cxn>
              <a:cxn ang="0">
                <a:pos x="connsiteX54885" y="connsiteY54885"/>
              </a:cxn>
              <a:cxn ang="0">
                <a:pos x="connsiteX54886" y="connsiteY54886"/>
              </a:cxn>
              <a:cxn ang="0">
                <a:pos x="connsiteX54887" y="connsiteY54887"/>
              </a:cxn>
              <a:cxn ang="0">
                <a:pos x="connsiteX54888" y="connsiteY54888"/>
              </a:cxn>
              <a:cxn ang="0">
                <a:pos x="connsiteX54889" y="connsiteY54889"/>
              </a:cxn>
              <a:cxn ang="0">
                <a:pos x="connsiteX54890" y="connsiteY54890"/>
              </a:cxn>
              <a:cxn ang="0">
                <a:pos x="connsiteX54891" y="connsiteY54891"/>
              </a:cxn>
              <a:cxn ang="0">
                <a:pos x="connsiteX54892" y="connsiteY54892"/>
              </a:cxn>
              <a:cxn ang="0">
                <a:pos x="connsiteX54893" y="connsiteY54893"/>
              </a:cxn>
              <a:cxn ang="0">
                <a:pos x="connsiteX54894" y="connsiteY54894"/>
              </a:cxn>
              <a:cxn ang="0">
                <a:pos x="connsiteX54895" y="connsiteY54895"/>
              </a:cxn>
              <a:cxn ang="0">
                <a:pos x="connsiteX54896" y="connsiteY54896"/>
              </a:cxn>
              <a:cxn ang="0">
                <a:pos x="connsiteX54897" y="connsiteY54897"/>
              </a:cxn>
              <a:cxn ang="0">
                <a:pos x="connsiteX54898" y="connsiteY54898"/>
              </a:cxn>
              <a:cxn ang="0">
                <a:pos x="connsiteX54899" y="connsiteY54899"/>
              </a:cxn>
              <a:cxn ang="0">
                <a:pos x="connsiteX54900" y="connsiteY54900"/>
              </a:cxn>
              <a:cxn ang="0">
                <a:pos x="connsiteX54901" y="connsiteY54901"/>
              </a:cxn>
              <a:cxn ang="0">
                <a:pos x="connsiteX54902" y="connsiteY54902"/>
              </a:cxn>
              <a:cxn ang="0">
                <a:pos x="connsiteX54903" y="connsiteY54903"/>
              </a:cxn>
              <a:cxn ang="0">
                <a:pos x="connsiteX54904" y="connsiteY54904"/>
              </a:cxn>
              <a:cxn ang="0">
                <a:pos x="connsiteX54905" y="connsiteY54905"/>
              </a:cxn>
              <a:cxn ang="0">
                <a:pos x="connsiteX54906" y="connsiteY54906"/>
              </a:cxn>
              <a:cxn ang="0">
                <a:pos x="connsiteX54907" y="connsiteY54907"/>
              </a:cxn>
              <a:cxn ang="0">
                <a:pos x="connsiteX54908" y="connsiteY54908"/>
              </a:cxn>
              <a:cxn ang="0">
                <a:pos x="connsiteX54909" y="connsiteY54909"/>
              </a:cxn>
              <a:cxn ang="0">
                <a:pos x="connsiteX54910" y="connsiteY54910"/>
              </a:cxn>
              <a:cxn ang="0">
                <a:pos x="connsiteX54911" y="connsiteY54911"/>
              </a:cxn>
              <a:cxn ang="0">
                <a:pos x="connsiteX54912" y="connsiteY54912"/>
              </a:cxn>
              <a:cxn ang="0">
                <a:pos x="connsiteX54913" y="connsiteY54913"/>
              </a:cxn>
              <a:cxn ang="0">
                <a:pos x="connsiteX54914" y="connsiteY54914"/>
              </a:cxn>
              <a:cxn ang="0">
                <a:pos x="connsiteX54915" y="connsiteY54915"/>
              </a:cxn>
              <a:cxn ang="0">
                <a:pos x="connsiteX54916" y="connsiteY54916"/>
              </a:cxn>
              <a:cxn ang="0">
                <a:pos x="connsiteX54917" y="connsiteY54917"/>
              </a:cxn>
              <a:cxn ang="0">
                <a:pos x="connsiteX54918" y="connsiteY54918"/>
              </a:cxn>
              <a:cxn ang="0">
                <a:pos x="connsiteX54919" y="connsiteY54919"/>
              </a:cxn>
              <a:cxn ang="0">
                <a:pos x="connsiteX54920" y="connsiteY54920"/>
              </a:cxn>
              <a:cxn ang="0">
                <a:pos x="connsiteX54921" y="connsiteY54921"/>
              </a:cxn>
              <a:cxn ang="0">
                <a:pos x="connsiteX54922" y="connsiteY54922"/>
              </a:cxn>
              <a:cxn ang="0">
                <a:pos x="connsiteX54923" y="connsiteY54923"/>
              </a:cxn>
              <a:cxn ang="0">
                <a:pos x="connsiteX54924" y="connsiteY54924"/>
              </a:cxn>
              <a:cxn ang="0">
                <a:pos x="connsiteX54925" y="connsiteY54925"/>
              </a:cxn>
              <a:cxn ang="0">
                <a:pos x="connsiteX54926" y="connsiteY54926"/>
              </a:cxn>
              <a:cxn ang="0">
                <a:pos x="connsiteX54927" y="connsiteY54927"/>
              </a:cxn>
              <a:cxn ang="0">
                <a:pos x="connsiteX54928" y="connsiteY54928"/>
              </a:cxn>
              <a:cxn ang="0">
                <a:pos x="connsiteX54929" y="connsiteY54929"/>
              </a:cxn>
              <a:cxn ang="0">
                <a:pos x="connsiteX54930" y="connsiteY54930"/>
              </a:cxn>
              <a:cxn ang="0">
                <a:pos x="connsiteX54931" y="connsiteY54931"/>
              </a:cxn>
              <a:cxn ang="0">
                <a:pos x="connsiteX54932" y="connsiteY54932"/>
              </a:cxn>
              <a:cxn ang="0">
                <a:pos x="connsiteX54933" y="connsiteY54933"/>
              </a:cxn>
              <a:cxn ang="0">
                <a:pos x="connsiteX54934" y="connsiteY54934"/>
              </a:cxn>
              <a:cxn ang="0">
                <a:pos x="connsiteX54935" y="connsiteY54935"/>
              </a:cxn>
              <a:cxn ang="0">
                <a:pos x="connsiteX54936" y="connsiteY54936"/>
              </a:cxn>
              <a:cxn ang="0">
                <a:pos x="connsiteX54937" y="connsiteY54937"/>
              </a:cxn>
              <a:cxn ang="0">
                <a:pos x="connsiteX54938" y="connsiteY54938"/>
              </a:cxn>
              <a:cxn ang="0">
                <a:pos x="connsiteX54939" y="connsiteY54939"/>
              </a:cxn>
              <a:cxn ang="0">
                <a:pos x="connsiteX54940" y="connsiteY54940"/>
              </a:cxn>
              <a:cxn ang="0">
                <a:pos x="connsiteX54941" y="connsiteY54941"/>
              </a:cxn>
              <a:cxn ang="0">
                <a:pos x="connsiteX54942" y="connsiteY54942"/>
              </a:cxn>
              <a:cxn ang="0">
                <a:pos x="connsiteX54943" y="connsiteY54943"/>
              </a:cxn>
              <a:cxn ang="0">
                <a:pos x="connsiteX54944" y="connsiteY54944"/>
              </a:cxn>
              <a:cxn ang="0">
                <a:pos x="connsiteX54945" y="connsiteY54945"/>
              </a:cxn>
              <a:cxn ang="0">
                <a:pos x="connsiteX54946" y="connsiteY54946"/>
              </a:cxn>
              <a:cxn ang="0">
                <a:pos x="connsiteX54947" y="connsiteY54947"/>
              </a:cxn>
              <a:cxn ang="0">
                <a:pos x="connsiteX54948" y="connsiteY54948"/>
              </a:cxn>
              <a:cxn ang="0">
                <a:pos x="connsiteX54949" y="connsiteY54949"/>
              </a:cxn>
              <a:cxn ang="0">
                <a:pos x="connsiteX54950" y="connsiteY54950"/>
              </a:cxn>
              <a:cxn ang="0">
                <a:pos x="connsiteX54951" y="connsiteY54951"/>
              </a:cxn>
              <a:cxn ang="0">
                <a:pos x="connsiteX54952" y="connsiteY54952"/>
              </a:cxn>
              <a:cxn ang="0">
                <a:pos x="connsiteX54953" y="connsiteY54953"/>
              </a:cxn>
              <a:cxn ang="0">
                <a:pos x="connsiteX54954" y="connsiteY54954"/>
              </a:cxn>
              <a:cxn ang="0">
                <a:pos x="connsiteX54955" y="connsiteY54955"/>
              </a:cxn>
              <a:cxn ang="0">
                <a:pos x="connsiteX54956" y="connsiteY54956"/>
              </a:cxn>
              <a:cxn ang="0">
                <a:pos x="connsiteX54957" y="connsiteY54957"/>
              </a:cxn>
              <a:cxn ang="0">
                <a:pos x="connsiteX54958" y="connsiteY54958"/>
              </a:cxn>
              <a:cxn ang="0">
                <a:pos x="connsiteX54959" y="connsiteY54959"/>
              </a:cxn>
              <a:cxn ang="0">
                <a:pos x="connsiteX54960" y="connsiteY54960"/>
              </a:cxn>
              <a:cxn ang="0">
                <a:pos x="connsiteX54961" y="connsiteY54961"/>
              </a:cxn>
              <a:cxn ang="0">
                <a:pos x="connsiteX54962" y="connsiteY54962"/>
              </a:cxn>
              <a:cxn ang="0">
                <a:pos x="connsiteX54963" y="connsiteY54963"/>
              </a:cxn>
              <a:cxn ang="0">
                <a:pos x="connsiteX54964" y="connsiteY54964"/>
              </a:cxn>
              <a:cxn ang="0">
                <a:pos x="connsiteX54965" y="connsiteY54965"/>
              </a:cxn>
              <a:cxn ang="0">
                <a:pos x="connsiteX54966" y="connsiteY54966"/>
              </a:cxn>
              <a:cxn ang="0">
                <a:pos x="connsiteX54967" y="connsiteY54967"/>
              </a:cxn>
              <a:cxn ang="0">
                <a:pos x="connsiteX54968" y="connsiteY54968"/>
              </a:cxn>
              <a:cxn ang="0">
                <a:pos x="connsiteX54969" y="connsiteY54969"/>
              </a:cxn>
              <a:cxn ang="0">
                <a:pos x="connsiteX54970" y="connsiteY54970"/>
              </a:cxn>
              <a:cxn ang="0">
                <a:pos x="connsiteX54971" y="connsiteY54971"/>
              </a:cxn>
              <a:cxn ang="0">
                <a:pos x="connsiteX54972" y="connsiteY54972"/>
              </a:cxn>
              <a:cxn ang="0">
                <a:pos x="connsiteX54973" y="connsiteY54973"/>
              </a:cxn>
              <a:cxn ang="0">
                <a:pos x="connsiteX54974" y="connsiteY54974"/>
              </a:cxn>
              <a:cxn ang="0">
                <a:pos x="connsiteX54975" y="connsiteY54975"/>
              </a:cxn>
              <a:cxn ang="0">
                <a:pos x="connsiteX54976" y="connsiteY54976"/>
              </a:cxn>
              <a:cxn ang="0">
                <a:pos x="connsiteX54977" y="connsiteY54977"/>
              </a:cxn>
              <a:cxn ang="0">
                <a:pos x="connsiteX54978" y="connsiteY54978"/>
              </a:cxn>
              <a:cxn ang="0">
                <a:pos x="connsiteX54979" y="connsiteY54979"/>
              </a:cxn>
              <a:cxn ang="0">
                <a:pos x="connsiteX54980" y="connsiteY54980"/>
              </a:cxn>
              <a:cxn ang="0">
                <a:pos x="connsiteX54981" y="connsiteY54981"/>
              </a:cxn>
              <a:cxn ang="0">
                <a:pos x="connsiteX54982" y="connsiteY54982"/>
              </a:cxn>
              <a:cxn ang="0">
                <a:pos x="connsiteX54983" y="connsiteY54983"/>
              </a:cxn>
              <a:cxn ang="0">
                <a:pos x="connsiteX54984" y="connsiteY54984"/>
              </a:cxn>
              <a:cxn ang="0">
                <a:pos x="connsiteX54985" y="connsiteY54985"/>
              </a:cxn>
              <a:cxn ang="0">
                <a:pos x="connsiteX54986" y="connsiteY54986"/>
              </a:cxn>
              <a:cxn ang="0">
                <a:pos x="connsiteX54987" y="connsiteY54987"/>
              </a:cxn>
              <a:cxn ang="0">
                <a:pos x="connsiteX54988" y="connsiteY54988"/>
              </a:cxn>
              <a:cxn ang="0">
                <a:pos x="connsiteX54989" y="connsiteY54989"/>
              </a:cxn>
              <a:cxn ang="0">
                <a:pos x="connsiteX54990" y="connsiteY54990"/>
              </a:cxn>
              <a:cxn ang="0">
                <a:pos x="connsiteX54991" y="connsiteY54991"/>
              </a:cxn>
              <a:cxn ang="0">
                <a:pos x="connsiteX54992" y="connsiteY54992"/>
              </a:cxn>
              <a:cxn ang="0">
                <a:pos x="connsiteX54993" y="connsiteY54993"/>
              </a:cxn>
              <a:cxn ang="0">
                <a:pos x="connsiteX54994" y="connsiteY54994"/>
              </a:cxn>
              <a:cxn ang="0">
                <a:pos x="connsiteX54995" y="connsiteY54995"/>
              </a:cxn>
              <a:cxn ang="0">
                <a:pos x="connsiteX54996" y="connsiteY54996"/>
              </a:cxn>
              <a:cxn ang="0">
                <a:pos x="connsiteX54997" y="connsiteY54997"/>
              </a:cxn>
              <a:cxn ang="0">
                <a:pos x="connsiteX54998" y="connsiteY54998"/>
              </a:cxn>
              <a:cxn ang="0">
                <a:pos x="connsiteX54999" y="connsiteY54999"/>
              </a:cxn>
              <a:cxn ang="0">
                <a:pos x="connsiteX55000" y="connsiteY55000"/>
              </a:cxn>
              <a:cxn ang="0">
                <a:pos x="connsiteX55001" y="connsiteY55001"/>
              </a:cxn>
              <a:cxn ang="0">
                <a:pos x="connsiteX55002" y="connsiteY55002"/>
              </a:cxn>
              <a:cxn ang="0">
                <a:pos x="connsiteX55003" y="connsiteY55003"/>
              </a:cxn>
              <a:cxn ang="0">
                <a:pos x="connsiteX55004" y="connsiteY55004"/>
              </a:cxn>
              <a:cxn ang="0">
                <a:pos x="connsiteX55005" y="connsiteY55005"/>
              </a:cxn>
              <a:cxn ang="0">
                <a:pos x="connsiteX55006" y="connsiteY55006"/>
              </a:cxn>
              <a:cxn ang="0">
                <a:pos x="connsiteX55007" y="connsiteY55007"/>
              </a:cxn>
              <a:cxn ang="0">
                <a:pos x="connsiteX55008" y="connsiteY55008"/>
              </a:cxn>
              <a:cxn ang="0">
                <a:pos x="connsiteX55009" y="connsiteY55009"/>
              </a:cxn>
              <a:cxn ang="0">
                <a:pos x="connsiteX55010" y="connsiteY55010"/>
              </a:cxn>
              <a:cxn ang="0">
                <a:pos x="connsiteX55011" y="connsiteY55011"/>
              </a:cxn>
              <a:cxn ang="0">
                <a:pos x="connsiteX55012" y="connsiteY55012"/>
              </a:cxn>
              <a:cxn ang="0">
                <a:pos x="connsiteX55013" y="connsiteY55013"/>
              </a:cxn>
              <a:cxn ang="0">
                <a:pos x="connsiteX55014" y="connsiteY55014"/>
              </a:cxn>
              <a:cxn ang="0">
                <a:pos x="connsiteX55015" y="connsiteY55015"/>
              </a:cxn>
              <a:cxn ang="0">
                <a:pos x="connsiteX55016" y="connsiteY55016"/>
              </a:cxn>
              <a:cxn ang="0">
                <a:pos x="connsiteX55017" y="connsiteY55017"/>
              </a:cxn>
              <a:cxn ang="0">
                <a:pos x="connsiteX55018" y="connsiteY55018"/>
              </a:cxn>
              <a:cxn ang="0">
                <a:pos x="connsiteX55019" y="connsiteY55019"/>
              </a:cxn>
              <a:cxn ang="0">
                <a:pos x="connsiteX55020" y="connsiteY55020"/>
              </a:cxn>
              <a:cxn ang="0">
                <a:pos x="connsiteX55021" y="connsiteY55021"/>
              </a:cxn>
              <a:cxn ang="0">
                <a:pos x="connsiteX55022" y="connsiteY55022"/>
              </a:cxn>
              <a:cxn ang="0">
                <a:pos x="connsiteX55023" y="connsiteY55023"/>
              </a:cxn>
              <a:cxn ang="0">
                <a:pos x="connsiteX55024" y="connsiteY55024"/>
              </a:cxn>
              <a:cxn ang="0">
                <a:pos x="connsiteX55025" y="connsiteY55025"/>
              </a:cxn>
              <a:cxn ang="0">
                <a:pos x="connsiteX55026" y="connsiteY55026"/>
              </a:cxn>
              <a:cxn ang="0">
                <a:pos x="connsiteX55027" y="connsiteY55027"/>
              </a:cxn>
              <a:cxn ang="0">
                <a:pos x="connsiteX55028" y="connsiteY55028"/>
              </a:cxn>
              <a:cxn ang="0">
                <a:pos x="connsiteX55029" y="connsiteY55029"/>
              </a:cxn>
              <a:cxn ang="0">
                <a:pos x="connsiteX55030" y="connsiteY55030"/>
              </a:cxn>
              <a:cxn ang="0">
                <a:pos x="connsiteX55031" y="connsiteY55031"/>
              </a:cxn>
              <a:cxn ang="0">
                <a:pos x="connsiteX55032" y="connsiteY55032"/>
              </a:cxn>
              <a:cxn ang="0">
                <a:pos x="connsiteX55033" y="connsiteY55033"/>
              </a:cxn>
              <a:cxn ang="0">
                <a:pos x="connsiteX55034" y="connsiteY55034"/>
              </a:cxn>
              <a:cxn ang="0">
                <a:pos x="connsiteX55035" y="connsiteY55035"/>
              </a:cxn>
              <a:cxn ang="0">
                <a:pos x="connsiteX55036" y="connsiteY55036"/>
              </a:cxn>
              <a:cxn ang="0">
                <a:pos x="connsiteX55037" y="connsiteY55037"/>
              </a:cxn>
              <a:cxn ang="0">
                <a:pos x="connsiteX55038" y="connsiteY55038"/>
              </a:cxn>
              <a:cxn ang="0">
                <a:pos x="connsiteX55039" y="connsiteY55039"/>
              </a:cxn>
              <a:cxn ang="0">
                <a:pos x="connsiteX55040" y="connsiteY55040"/>
              </a:cxn>
              <a:cxn ang="0">
                <a:pos x="connsiteX55041" y="connsiteY55041"/>
              </a:cxn>
              <a:cxn ang="0">
                <a:pos x="connsiteX55042" y="connsiteY55042"/>
              </a:cxn>
              <a:cxn ang="0">
                <a:pos x="connsiteX55043" y="connsiteY55043"/>
              </a:cxn>
              <a:cxn ang="0">
                <a:pos x="connsiteX55044" y="connsiteY55044"/>
              </a:cxn>
              <a:cxn ang="0">
                <a:pos x="connsiteX55045" y="connsiteY55045"/>
              </a:cxn>
              <a:cxn ang="0">
                <a:pos x="connsiteX55046" y="connsiteY55046"/>
              </a:cxn>
              <a:cxn ang="0">
                <a:pos x="connsiteX55047" y="connsiteY55047"/>
              </a:cxn>
              <a:cxn ang="0">
                <a:pos x="connsiteX55048" y="connsiteY55048"/>
              </a:cxn>
              <a:cxn ang="0">
                <a:pos x="connsiteX55049" y="connsiteY55049"/>
              </a:cxn>
              <a:cxn ang="0">
                <a:pos x="connsiteX55050" y="connsiteY55050"/>
              </a:cxn>
              <a:cxn ang="0">
                <a:pos x="connsiteX55051" y="connsiteY55051"/>
              </a:cxn>
              <a:cxn ang="0">
                <a:pos x="connsiteX55052" y="connsiteY55052"/>
              </a:cxn>
              <a:cxn ang="0">
                <a:pos x="connsiteX55053" y="connsiteY55053"/>
              </a:cxn>
              <a:cxn ang="0">
                <a:pos x="connsiteX55054" y="connsiteY55054"/>
              </a:cxn>
              <a:cxn ang="0">
                <a:pos x="connsiteX55055" y="connsiteY55055"/>
              </a:cxn>
              <a:cxn ang="0">
                <a:pos x="connsiteX55056" y="connsiteY55056"/>
              </a:cxn>
              <a:cxn ang="0">
                <a:pos x="connsiteX55057" y="connsiteY55057"/>
              </a:cxn>
              <a:cxn ang="0">
                <a:pos x="connsiteX55058" y="connsiteY55058"/>
              </a:cxn>
              <a:cxn ang="0">
                <a:pos x="connsiteX55059" y="connsiteY55059"/>
              </a:cxn>
              <a:cxn ang="0">
                <a:pos x="connsiteX55060" y="connsiteY55060"/>
              </a:cxn>
              <a:cxn ang="0">
                <a:pos x="connsiteX55061" y="connsiteY55061"/>
              </a:cxn>
              <a:cxn ang="0">
                <a:pos x="connsiteX55062" y="connsiteY55062"/>
              </a:cxn>
              <a:cxn ang="0">
                <a:pos x="connsiteX55063" y="connsiteY55063"/>
              </a:cxn>
              <a:cxn ang="0">
                <a:pos x="connsiteX55064" y="connsiteY55064"/>
              </a:cxn>
              <a:cxn ang="0">
                <a:pos x="connsiteX55065" y="connsiteY55065"/>
              </a:cxn>
              <a:cxn ang="0">
                <a:pos x="connsiteX55066" y="connsiteY55066"/>
              </a:cxn>
              <a:cxn ang="0">
                <a:pos x="connsiteX55067" y="connsiteY55067"/>
              </a:cxn>
              <a:cxn ang="0">
                <a:pos x="connsiteX55068" y="connsiteY55068"/>
              </a:cxn>
              <a:cxn ang="0">
                <a:pos x="connsiteX55069" y="connsiteY55069"/>
              </a:cxn>
              <a:cxn ang="0">
                <a:pos x="connsiteX55070" y="connsiteY55070"/>
              </a:cxn>
              <a:cxn ang="0">
                <a:pos x="connsiteX55071" y="connsiteY55071"/>
              </a:cxn>
              <a:cxn ang="0">
                <a:pos x="connsiteX55072" y="connsiteY55072"/>
              </a:cxn>
              <a:cxn ang="0">
                <a:pos x="connsiteX55073" y="connsiteY55073"/>
              </a:cxn>
              <a:cxn ang="0">
                <a:pos x="connsiteX55074" y="connsiteY55074"/>
              </a:cxn>
              <a:cxn ang="0">
                <a:pos x="connsiteX55075" y="connsiteY55075"/>
              </a:cxn>
              <a:cxn ang="0">
                <a:pos x="connsiteX55076" y="connsiteY55076"/>
              </a:cxn>
              <a:cxn ang="0">
                <a:pos x="connsiteX55077" y="connsiteY55077"/>
              </a:cxn>
              <a:cxn ang="0">
                <a:pos x="connsiteX55078" y="connsiteY55078"/>
              </a:cxn>
              <a:cxn ang="0">
                <a:pos x="connsiteX55079" y="connsiteY55079"/>
              </a:cxn>
              <a:cxn ang="0">
                <a:pos x="connsiteX55080" y="connsiteY55080"/>
              </a:cxn>
              <a:cxn ang="0">
                <a:pos x="connsiteX55081" y="connsiteY55081"/>
              </a:cxn>
              <a:cxn ang="0">
                <a:pos x="connsiteX55082" y="connsiteY55082"/>
              </a:cxn>
              <a:cxn ang="0">
                <a:pos x="connsiteX55083" y="connsiteY55083"/>
              </a:cxn>
              <a:cxn ang="0">
                <a:pos x="connsiteX55084" y="connsiteY55084"/>
              </a:cxn>
              <a:cxn ang="0">
                <a:pos x="connsiteX55085" y="connsiteY55085"/>
              </a:cxn>
              <a:cxn ang="0">
                <a:pos x="connsiteX55086" y="connsiteY55086"/>
              </a:cxn>
              <a:cxn ang="0">
                <a:pos x="connsiteX55087" y="connsiteY55087"/>
              </a:cxn>
              <a:cxn ang="0">
                <a:pos x="connsiteX55088" y="connsiteY55088"/>
              </a:cxn>
              <a:cxn ang="0">
                <a:pos x="connsiteX55089" y="connsiteY55089"/>
              </a:cxn>
              <a:cxn ang="0">
                <a:pos x="connsiteX55090" y="connsiteY55090"/>
              </a:cxn>
              <a:cxn ang="0">
                <a:pos x="connsiteX55091" y="connsiteY55091"/>
              </a:cxn>
              <a:cxn ang="0">
                <a:pos x="connsiteX55092" y="connsiteY55092"/>
              </a:cxn>
              <a:cxn ang="0">
                <a:pos x="connsiteX55093" y="connsiteY55093"/>
              </a:cxn>
              <a:cxn ang="0">
                <a:pos x="connsiteX55094" y="connsiteY55094"/>
              </a:cxn>
              <a:cxn ang="0">
                <a:pos x="connsiteX55095" y="connsiteY55095"/>
              </a:cxn>
              <a:cxn ang="0">
                <a:pos x="connsiteX55096" y="connsiteY55096"/>
              </a:cxn>
              <a:cxn ang="0">
                <a:pos x="connsiteX55097" y="connsiteY55097"/>
              </a:cxn>
              <a:cxn ang="0">
                <a:pos x="connsiteX55098" y="connsiteY55098"/>
              </a:cxn>
              <a:cxn ang="0">
                <a:pos x="connsiteX55099" y="connsiteY55099"/>
              </a:cxn>
              <a:cxn ang="0">
                <a:pos x="connsiteX55100" y="connsiteY55100"/>
              </a:cxn>
              <a:cxn ang="0">
                <a:pos x="connsiteX55101" y="connsiteY55101"/>
              </a:cxn>
              <a:cxn ang="0">
                <a:pos x="connsiteX55102" y="connsiteY55102"/>
              </a:cxn>
              <a:cxn ang="0">
                <a:pos x="connsiteX55103" y="connsiteY55103"/>
              </a:cxn>
              <a:cxn ang="0">
                <a:pos x="connsiteX55104" y="connsiteY55104"/>
              </a:cxn>
              <a:cxn ang="0">
                <a:pos x="connsiteX55105" y="connsiteY55105"/>
              </a:cxn>
              <a:cxn ang="0">
                <a:pos x="connsiteX55106" y="connsiteY55106"/>
              </a:cxn>
              <a:cxn ang="0">
                <a:pos x="connsiteX55107" y="connsiteY55107"/>
              </a:cxn>
              <a:cxn ang="0">
                <a:pos x="connsiteX55108" y="connsiteY55108"/>
              </a:cxn>
              <a:cxn ang="0">
                <a:pos x="connsiteX55109" y="connsiteY55109"/>
              </a:cxn>
              <a:cxn ang="0">
                <a:pos x="connsiteX55110" y="connsiteY55110"/>
              </a:cxn>
              <a:cxn ang="0">
                <a:pos x="connsiteX55111" y="connsiteY55111"/>
              </a:cxn>
              <a:cxn ang="0">
                <a:pos x="connsiteX55112" y="connsiteY55112"/>
              </a:cxn>
              <a:cxn ang="0">
                <a:pos x="connsiteX55113" y="connsiteY55113"/>
              </a:cxn>
              <a:cxn ang="0">
                <a:pos x="connsiteX55114" y="connsiteY55114"/>
              </a:cxn>
              <a:cxn ang="0">
                <a:pos x="connsiteX55115" y="connsiteY55115"/>
              </a:cxn>
              <a:cxn ang="0">
                <a:pos x="connsiteX55116" y="connsiteY55116"/>
              </a:cxn>
              <a:cxn ang="0">
                <a:pos x="connsiteX55117" y="connsiteY55117"/>
              </a:cxn>
              <a:cxn ang="0">
                <a:pos x="connsiteX55118" y="connsiteY55118"/>
              </a:cxn>
              <a:cxn ang="0">
                <a:pos x="connsiteX55119" y="connsiteY55119"/>
              </a:cxn>
              <a:cxn ang="0">
                <a:pos x="connsiteX55120" y="connsiteY55120"/>
              </a:cxn>
              <a:cxn ang="0">
                <a:pos x="connsiteX55121" y="connsiteY55121"/>
              </a:cxn>
              <a:cxn ang="0">
                <a:pos x="connsiteX55122" y="connsiteY55122"/>
              </a:cxn>
              <a:cxn ang="0">
                <a:pos x="connsiteX55123" y="connsiteY55123"/>
              </a:cxn>
              <a:cxn ang="0">
                <a:pos x="connsiteX55124" y="connsiteY55124"/>
              </a:cxn>
              <a:cxn ang="0">
                <a:pos x="connsiteX55125" y="connsiteY55125"/>
              </a:cxn>
              <a:cxn ang="0">
                <a:pos x="connsiteX55126" y="connsiteY55126"/>
              </a:cxn>
              <a:cxn ang="0">
                <a:pos x="connsiteX55127" y="connsiteY55127"/>
              </a:cxn>
              <a:cxn ang="0">
                <a:pos x="connsiteX55128" y="connsiteY55128"/>
              </a:cxn>
              <a:cxn ang="0">
                <a:pos x="connsiteX55129" y="connsiteY55129"/>
              </a:cxn>
              <a:cxn ang="0">
                <a:pos x="connsiteX55130" y="connsiteY55130"/>
              </a:cxn>
              <a:cxn ang="0">
                <a:pos x="connsiteX55131" y="connsiteY55131"/>
              </a:cxn>
              <a:cxn ang="0">
                <a:pos x="connsiteX55132" y="connsiteY55132"/>
              </a:cxn>
              <a:cxn ang="0">
                <a:pos x="connsiteX55133" y="connsiteY55133"/>
              </a:cxn>
              <a:cxn ang="0">
                <a:pos x="connsiteX55134" y="connsiteY55134"/>
              </a:cxn>
              <a:cxn ang="0">
                <a:pos x="connsiteX55135" y="connsiteY55135"/>
              </a:cxn>
              <a:cxn ang="0">
                <a:pos x="connsiteX55136" y="connsiteY55136"/>
              </a:cxn>
              <a:cxn ang="0">
                <a:pos x="connsiteX55137" y="connsiteY55137"/>
              </a:cxn>
              <a:cxn ang="0">
                <a:pos x="connsiteX55138" y="connsiteY55138"/>
              </a:cxn>
              <a:cxn ang="0">
                <a:pos x="connsiteX55139" y="connsiteY55139"/>
              </a:cxn>
              <a:cxn ang="0">
                <a:pos x="connsiteX55140" y="connsiteY55140"/>
              </a:cxn>
              <a:cxn ang="0">
                <a:pos x="connsiteX55141" y="connsiteY55141"/>
              </a:cxn>
              <a:cxn ang="0">
                <a:pos x="connsiteX55142" y="connsiteY55142"/>
              </a:cxn>
              <a:cxn ang="0">
                <a:pos x="connsiteX55143" y="connsiteY55143"/>
              </a:cxn>
              <a:cxn ang="0">
                <a:pos x="connsiteX55144" y="connsiteY55144"/>
              </a:cxn>
              <a:cxn ang="0">
                <a:pos x="connsiteX55145" y="connsiteY55145"/>
              </a:cxn>
              <a:cxn ang="0">
                <a:pos x="connsiteX55146" y="connsiteY55146"/>
              </a:cxn>
              <a:cxn ang="0">
                <a:pos x="connsiteX55147" y="connsiteY55147"/>
              </a:cxn>
              <a:cxn ang="0">
                <a:pos x="connsiteX55148" y="connsiteY55148"/>
              </a:cxn>
              <a:cxn ang="0">
                <a:pos x="connsiteX55149" y="connsiteY55149"/>
              </a:cxn>
              <a:cxn ang="0">
                <a:pos x="connsiteX55150" y="connsiteY55150"/>
              </a:cxn>
              <a:cxn ang="0">
                <a:pos x="connsiteX55151" y="connsiteY55151"/>
              </a:cxn>
              <a:cxn ang="0">
                <a:pos x="connsiteX55152" y="connsiteY55152"/>
              </a:cxn>
              <a:cxn ang="0">
                <a:pos x="connsiteX55153" y="connsiteY55153"/>
              </a:cxn>
              <a:cxn ang="0">
                <a:pos x="connsiteX55154" y="connsiteY55154"/>
              </a:cxn>
              <a:cxn ang="0">
                <a:pos x="connsiteX55155" y="connsiteY55155"/>
              </a:cxn>
              <a:cxn ang="0">
                <a:pos x="connsiteX55156" y="connsiteY55156"/>
              </a:cxn>
              <a:cxn ang="0">
                <a:pos x="connsiteX55157" y="connsiteY55157"/>
              </a:cxn>
              <a:cxn ang="0">
                <a:pos x="connsiteX55158" y="connsiteY55158"/>
              </a:cxn>
              <a:cxn ang="0">
                <a:pos x="connsiteX55159" y="connsiteY55159"/>
              </a:cxn>
              <a:cxn ang="0">
                <a:pos x="connsiteX55160" y="connsiteY55160"/>
              </a:cxn>
              <a:cxn ang="0">
                <a:pos x="connsiteX55161" y="connsiteY55161"/>
              </a:cxn>
              <a:cxn ang="0">
                <a:pos x="connsiteX55162" y="connsiteY55162"/>
              </a:cxn>
              <a:cxn ang="0">
                <a:pos x="connsiteX55163" y="connsiteY55163"/>
              </a:cxn>
              <a:cxn ang="0">
                <a:pos x="connsiteX55164" y="connsiteY55164"/>
              </a:cxn>
              <a:cxn ang="0">
                <a:pos x="connsiteX55165" y="connsiteY55165"/>
              </a:cxn>
              <a:cxn ang="0">
                <a:pos x="connsiteX55166" y="connsiteY55166"/>
              </a:cxn>
              <a:cxn ang="0">
                <a:pos x="connsiteX55167" y="connsiteY55167"/>
              </a:cxn>
              <a:cxn ang="0">
                <a:pos x="connsiteX55168" y="connsiteY55168"/>
              </a:cxn>
              <a:cxn ang="0">
                <a:pos x="connsiteX55169" y="connsiteY55169"/>
              </a:cxn>
              <a:cxn ang="0">
                <a:pos x="connsiteX55170" y="connsiteY55170"/>
              </a:cxn>
              <a:cxn ang="0">
                <a:pos x="connsiteX55171" y="connsiteY55171"/>
              </a:cxn>
              <a:cxn ang="0">
                <a:pos x="connsiteX55172" y="connsiteY55172"/>
              </a:cxn>
              <a:cxn ang="0">
                <a:pos x="connsiteX55173" y="connsiteY55173"/>
              </a:cxn>
              <a:cxn ang="0">
                <a:pos x="connsiteX55174" y="connsiteY55174"/>
              </a:cxn>
              <a:cxn ang="0">
                <a:pos x="connsiteX55175" y="connsiteY55175"/>
              </a:cxn>
              <a:cxn ang="0">
                <a:pos x="connsiteX55176" y="connsiteY55176"/>
              </a:cxn>
              <a:cxn ang="0">
                <a:pos x="connsiteX55177" y="connsiteY55177"/>
              </a:cxn>
              <a:cxn ang="0">
                <a:pos x="connsiteX55178" y="connsiteY55178"/>
              </a:cxn>
              <a:cxn ang="0">
                <a:pos x="connsiteX55179" y="connsiteY55179"/>
              </a:cxn>
              <a:cxn ang="0">
                <a:pos x="connsiteX55180" y="connsiteY55180"/>
              </a:cxn>
              <a:cxn ang="0">
                <a:pos x="connsiteX55181" y="connsiteY55181"/>
              </a:cxn>
              <a:cxn ang="0">
                <a:pos x="connsiteX55182" y="connsiteY55182"/>
              </a:cxn>
              <a:cxn ang="0">
                <a:pos x="connsiteX55183" y="connsiteY55183"/>
              </a:cxn>
              <a:cxn ang="0">
                <a:pos x="connsiteX55184" y="connsiteY55184"/>
              </a:cxn>
              <a:cxn ang="0">
                <a:pos x="connsiteX55185" y="connsiteY55185"/>
              </a:cxn>
              <a:cxn ang="0">
                <a:pos x="connsiteX55186" y="connsiteY55186"/>
              </a:cxn>
              <a:cxn ang="0">
                <a:pos x="connsiteX55187" y="connsiteY55187"/>
              </a:cxn>
              <a:cxn ang="0">
                <a:pos x="connsiteX55188" y="connsiteY55188"/>
              </a:cxn>
              <a:cxn ang="0">
                <a:pos x="connsiteX55189" y="connsiteY55189"/>
              </a:cxn>
              <a:cxn ang="0">
                <a:pos x="connsiteX55190" y="connsiteY55190"/>
              </a:cxn>
              <a:cxn ang="0">
                <a:pos x="connsiteX55191" y="connsiteY55191"/>
              </a:cxn>
              <a:cxn ang="0">
                <a:pos x="connsiteX55192" y="connsiteY55192"/>
              </a:cxn>
              <a:cxn ang="0">
                <a:pos x="connsiteX55193" y="connsiteY55193"/>
              </a:cxn>
              <a:cxn ang="0">
                <a:pos x="connsiteX55194" y="connsiteY55194"/>
              </a:cxn>
              <a:cxn ang="0">
                <a:pos x="connsiteX55195" y="connsiteY55195"/>
              </a:cxn>
              <a:cxn ang="0">
                <a:pos x="connsiteX55196" y="connsiteY55196"/>
              </a:cxn>
              <a:cxn ang="0">
                <a:pos x="connsiteX55197" y="connsiteY55197"/>
              </a:cxn>
              <a:cxn ang="0">
                <a:pos x="connsiteX55198" y="connsiteY55198"/>
              </a:cxn>
              <a:cxn ang="0">
                <a:pos x="connsiteX55199" y="connsiteY55199"/>
              </a:cxn>
              <a:cxn ang="0">
                <a:pos x="connsiteX55200" y="connsiteY55200"/>
              </a:cxn>
              <a:cxn ang="0">
                <a:pos x="connsiteX55201" y="connsiteY55201"/>
              </a:cxn>
              <a:cxn ang="0">
                <a:pos x="connsiteX55202" y="connsiteY55202"/>
              </a:cxn>
              <a:cxn ang="0">
                <a:pos x="connsiteX55203" y="connsiteY55203"/>
              </a:cxn>
              <a:cxn ang="0">
                <a:pos x="connsiteX55204" y="connsiteY55204"/>
              </a:cxn>
              <a:cxn ang="0">
                <a:pos x="connsiteX55205" y="connsiteY55205"/>
              </a:cxn>
              <a:cxn ang="0">
                <a:pos x="connsiteX55206" y="connsiteY55206"/>
              </a:cxn>
              <a:cxn ang="0">
                <a:pos x="connsiteX55207" y="connsiteY55207"/>
              </a:cxn>
              <a:cxn ang="0">
                <a:pos x="connsiteX55208" y="connsiteY55208"/>
              </a:cxn>
              <a:cxn ang="0">
                <a:pos x="connsiteX55209" y="connsiteY55209"/>
              </a:cxn>
              <a:cxn ang="0">
                <a:pos x="connsiteX55210" y="connsiteY55210"/>
              </a:cxn>
              <a:cxn ang="0">
                <a:pos x="connsiteX55211" y="connsiteY55211"/>
              </a:cxn>
              <a:cxn ang="0">
                <a:pos x="connsiteX55212" y="connsiteY55212"/>
              </a:cxn>
              <a:cxn ang="0">
                <a:pos x="connsiteX55213" y="connsiteY55213"/>
              </a:cxn>
              <a:cxn ang="0">
                <a:pos x="connsiteX55214" y="connsiteY55214"/>
              </a:cxn>
              <a:cxn ang="0">
                <a:pos x="connsiteX55215" y="connsiteY55215"/>
              </a:cxn>
              <a:cxn ang="0">
                <a:pos x="connsiteX55216" y="connsiteY55216"/>
              </a:cxn>
              <a:cxn ang="0">
                <a:pos x="connsiteX55217" y="connsiteY55217"/>
              </a:cxn>
              <a:cxn ang="0">
                <a:pos x="connsiteX55218" y="connsiteY55218"/>
              </a:cxn>
              <a:cxn ang="0">
                <a:pos x="connsiteX55219" y="connsiteY55219"/>
              </a:cxn>
              <a:cxn ang="0">
                <a:pos x="connsiteX55220" y="connsiteY55220"/>
              </a:cxn>
              <a:cxn ang="0">
                <a:pos x="connsiteX55221" y="connsiteY55221"/>
              </a:cxn>
              <a:cxn ang="0">
                <a:pos x="connsiteX55222" y="connsiteY55222"/>
              </a:cxn>
              <a:cxn ang="0">
                <a:pos x="connsiteX55223" y="connsiteY55223"/>
              </a:cxn>
              <a:cxn ang="0">
                <a:pos x="connsiteX55224" y="connsiteY55224"/>
              </a:cxn>
              <a:cxn ang="0">
                <a:pos x="connsiteX55225" y="connsiteY55225"/>
              </a:cxn>
              <a:cxn ang="0">
                <a:pos x="connsiteX55226" y="connsiteY55226"/>
              </a:cxn>
              <a:cxn ang="0">
                <a:pos x="connsiteX55227" y="connsiteY55227"/>
              </a:cxn>
              <a:cxn ang="0">
                <a:pos x="connsiteX55228" y="connsiteY55228"/>
              </a:cxn>
              <a:cxn ang="0">
                <a:pos x="connsiteX55229" y="connsiteY55229"/>
              </a:cxn>
              <a:cxn ang="0">
                <a:pos x="connsiteX55230" y="connsiteY55230"/>
              </a:cxn>
              <a:cxn ang="0">
                <a:pos x="connsiteX55231" y="connsiteY55231"/>
              </a:cxn>
              <a:cxn ang="0">
                <a:pos x="connsiteX55232" y="connsiteY55232"/>
              </a:cxn>
              <a:cxn ang="0">
                <a:pos x="connsiteX55233" y="connsiteY55233"/>
              </a:cxn>
              <a:cxn ang="0">
                <a:pos x="connsiteX55234" y="connsiteY55234"/>
              </a:cxn>
              <a:cxn ang="0">
                <a:pos x="connsiteX55235" y="connsiteY55235"/>
              </a:cxn>
              <a:cxn ang="0">
                <a:pos x="connsiteX55236" y="connsiteY55236"/>
              </a:cxn>
              <a:cxn ang="0">
                <a:pos x="connsiteX55237" y="connsiteY55237"/>
              </a:cxn>
              <a:cxn ang="0">
                <a:pos x="connsiteX55238" y="connsiteY55238"/>
              </a:cxn>
              <a:cxn ang="0">
                <a:pos x="connsiteX55239" y="connsiteY55239"/>
              </a:cxn>
              <a:cxn ang="0">
                <a:pos x="connsiteX55240" y="connsiteY55240"/>
              </a:cxn>
              <a:cxn ang="0">
                <a:pos x="connsiteX55241" y="connsiteY55241"/>
              </a:cxn>
              <a:cxn ang="0">
                <a:pos x="connsiteX55242" y="connsiteY55242"/>
              </a:cxn>
              <a:cxn ang="0">
                <a:pos x="connsiteX55243" y="connsiteY55243"/>
              </a:cxn>
              <a:cxn ang="0">
                <a:pos x="connsiteX55244" y="connsiteY55244"/>
              </a:cxn>
              <a:cxn ang="0">
                <a:pos x="connsiteX55245" y="connsiteY55245"/>
              </a:cxn>
              <a:cxn ang="0">
                <a:pos x="connsiteX55246" y="connsiteY55246"/>
              </a:cxn>
              <a:cxn ang="0">
                <a:pos x="connsiteX55247" y="connsiteY55247"/>
              </a:cxn>
              <a:cxn ang="0">
                <a:pos x="connsiteX55248" y="connsiteY55248"/>
              </a:cxn>
              <a:cxn ang="0">
                <a:pos x="connsiteX55249" y="connsiteY55249"/>
              </a:cxn>
              <a:cxn ang="0">
                <a:pos x="connsiteX55250" y="connsiteY55250"/>
              </a:cxn>
              <a:cxn ang="0">
                <a:pos x="connsiteX55251" y="connsiteY55251"/>
              </a:cxn>
              <a:cxn ang="0">
                <a:pos x="connsiteX55252" y="connsiteY55252"/>
              </a:cxn>
              <a:cxn ang="0">
                <a:pos x="connsiteX55253" y="connsiteY55253"/>
              </a:cxn>
              <a:cxn ang="0">
                <a:pos x="connsiteX55254" y="connsiteY55254"/>
              </a:cxn>
              <a:cxn ang="0">
                <a:pos x="connsiteX55255" y="connsiteY55255"/>
              </a:cxn>
              <a:cxn ang="0">
                <a:pos x="connsiteX55256" y="connsiteY55256"/>
              </a:cxn>
              <a:cxn ang="0">
                <a:pos x="connsiteX55257" y="connsiteY55257"/>
              </a:cxn>
              <a:cxn ang="0">
                <a:pos x="connsiteX55258" y="connsiteY55258"/>
              </a:cxn>
              <a:cxn ang="0">
                <a:pos x="connsiteX55259" y="connsiteY55259"/>
              </a:cxn>
              <a:cxn ang="0">
                <a:pos x="connsiteX55260" y="connsiteY55260"/>
              </a:cxn>
              <a:cxn ang="0">
                <a:pos x="connsiteX55261" y="connsiteY55261"/>
              </a:cxn>
              <a:cxn ang="0">
                <a:pos x="connsiteX55262" y="connsiteY55262"/>
              </a:cxn>
              <a:cxn ang="0">
                <a:pos x="connsiteX55263" y="connsiteY55263"/>
              </a:cxn>
              <a:cxn ang="0">
                <a:pos x="connsiteX55264" y="connsiteY55264"/>
              </a:cxn>
              <a:cxn ang="0">
                <a:pos x="connsiteX55265" y="connsiteY55265"/>
              </a:cxn>
              <a:cxn ang="0">
                <a:pos x="connsiteX55266" y="connsiteY55266"/>
              </a:cxn>
              <a:cxn ang="0">
                <a:pos x="connsiteX55267" y="connsiteY55267"/>
              </a:cxn>
              <a:cxn ang="0">
                <a:pos x="connsiteX55268" y="connsiteY55268"/>
              </a:cxn>
              <a:cxn ang="0">
                <a:pos x="connsiteX55269" y="connsiteY55269"/>
              </a:cxn>
              <a:cxn ang="0">
                <a:pos x="connsiteX55270" y="connsiteY55270"/>
              </a:cxn>
              <a:cxn ang="0">
                <a:pos x="connsiteX55271" y="connsiteY55271"/>
              </a:cxn>
              <a:cxn ang="0">
                <a:pos x="connsiteX55272" y="connsiteY55272"/>
              </a:cxn>
              <a:cxn ang="0">
                <a:pos x="connsiteX55273" y="connsiteY55273"/>
              </a:cxn>
              <a:cxn ang="0">
                <a:pos x="connsiteX55274" y="connsiteY55274"/>
              </a:cxn>
              <a:cxn ang="0">
                <a:pos x="connsiteX55275" y="connsiteY55275"/>
              </a:cxn>
              <a:cxn ang="0">
                <a:pos x="connsiteX55276" y="connsiteY55276"/>
              </a:cxn>
              <a:cxn ang="0">
                <a:pos x="connsiteX55277" y="connsiteY55277"/>
              </a:cxn>
              <a:cxn ang="0">
                <a:pos x="connsiteX55278" y="connsiteY55278"/>
              </a:cxn>
              <a:cxn ang="0">
                <a:pos x="connsiteX55279" y="connsiteY55279"/>
              </a:cxn>
              <a:cxn ang="0">
                <a:pos x="connsiteX55280" y="connsiteY55280"/>
              </a:cxn>
              <a:cxn ang="0">
                <a:pos x="connsiteX55281" y="connsiteY55281"/>
              </a:cxn>
              <a:cxn ang="0">
                <a:pos x="connsiteX55282" y="connsiteY55282"/>
              </a:cxn>
              <a:cxn ang="0">
                <a:pos x="connsiteX55283" y="connsiteY55283"/>
              </a:cxn>
              <a:cxn ang="0">
                <a:pos x="connsiteX55284" y="connsiteY55284"/>
              </a:cxn>
              <a:cxn ang="0">
                <a:pos x="connsiteX55285" y="connsiteY55285"/>
              </a:cxn>
              <a:cxn ang="0">
                <a:pos x="connsiteX55286" y="connsiteY55286"/>
              </a:cxn>
              <a:cxn ang="0">
                <a:pos x="connsiteX55287" y="connsiteY55287"/>
              </a:cxn>
              <a:cxn ang="0">
                <a:pos x="connsiteX55288" y="connsiteY55288"/>
              </a:cxn>
              <a:cxn ang="0">
                <a:pos x="connsiteX55289" y="connsiteY55289"/>
              </a:cxn>
              <a:cxn ang="0">
                <a:pos x="connsiteX55290" y="connsiteY55290"/>
              </a:cxn>
              <a:cxn ang="0">
                <a:pos x="connsiteX55291" y="connsiteY55291"/>
              </a:cxn>
              <a:cxn ang="0">
                <a:pos x="connsiteX55292" y="connsiteY55292"/>
              </a:cxn>
              <a:cxn ang="0">
                <a:pos x="connsiteX55293" y="connsiteY55293"/>
              </a:cxn>
              <a:cxn ang="0">
                <a:pos x="connsiteX55294" y="connsiteY55294"/>
              </a:cxn>
              <a:cxn ang="0">
                <a:pos x="connsiteX55295" y="connsiteY55295"/>
              </a:cxn>
              <a:cxn ang="0">
                <a:pos x="connsiteX55296" y="connsiteY55296"/>
              </a:cxn>
              <a:cxn ang="0">
                <a:pos x="connsiteX55297" y="connsiteY55297"/>
              </a:cxn>
              <a:cxn ang="0">
                <a:pos x="connsiteX55298" y="connsiteY55298"/>
              </a:cxn>
              <a:cxn ang="0">
                <a:pos x="connsiteX55299" y="connsiteY55299"/>
              </a:cxn>
              <a:cxn ang="0">
                <a:pos x="connsiteX55300" y="connsiteY55300"/>
              </a:cxn>
              <a:cxn ang="0">
                <a:pos x="connsiteX55301" y="connsiteY55301"/>
              </a:cxn>
              <a:cxn ang="0">
                <a:pos x="connsiteX55302" y="connsiteY55302"/>
              </a:cxn>
              <a:cxn ang="0">
                <a:pos x="connsiteX55303" y="connsiteY55303"/>
              </a:cxn>
              <a:cxn ang="0">
                <a:pos x="connsiteX55304" y="connsiteY55304"/>
              </a:cxn>
              <a:cxn ang="0">
                <a:pos x="connsiteX55305" y="connsiteY55305"/>
              </a:cxn>
              <a:cxn ang="0">
                <a:pos x="connsiteX55306" y="connsiteY55306"/>
              </a:cxn>
              <a:cxn ang="0">
                <a:pos x="connsiteX55307" y="connsiteY55307"/>
              </a:cxn>
              <a:cxn ang="0">
                <a:pos x="connsiteX55308" y="connsiteY55308"/>
              </a:cxn>
              <a:cxn ang="0">
                <a:pos x="connsiteX55309" y="connsiteY55309"/>
              </a:cxn>
              <a:cxn ang="0">
                <a:pos x="connsiteX55310" y="connsiteY55310"/>
              </a:cxn>
              <a:cxn ang="0">
                <a:pos x="connsiteX55311" y="connsiteY55311"/>
              </a:cxn>
              <a:cxn ang="0">
                <a:pos x="connsiteX55312" y="connsiteY55312"/>
              </a:cxn>
              <a:cxn ang="0">
                <a:pos x="connsiteX55313" y="connsiteY55313"/>
              </a:cxn>
              <a:cxn ang="0">
                <a:pos x="connsiteX55314" y="connsiteY55314"/>
              </a:cxn>
              <a:cxn ang="0">
                <a:pos x="connsiteX55315" y="connsiteY55315"/>
              </a:cxn>
              <a:cxn ang="0">
                <a:pos x="connsiteX55316" y="connsiteY55316"/>
              </a:cxn>
              <a:cxn ang="0">
                <a:pos x="connsiteX55317" y="connsiteY55317"/>
              </a:cxn>
              <a:cxn ang="0">
                <a:pos x="connsiteX55318" y="connsiteY55318"/>
              </a:cxn>
              <a:cxn ang="0">
                <a:pos x="connsiteX55319" y="connsiteY55319"/>
              </a:cxn>
              <a:cxn ang="0">
                <a:pos x="connsiteX55320" y="connsiteY55320"/>
              </a:cxn>
              <a:cxn ang="0">
                <a:pos x="connsiteX55321" y="connsiteY55321"/>
              </a:cxn>
              <a:cxn ang="0">
                <a:pos x="connsiteX55322" y="connsiteY55322"/>
              </a:cxn>
              <a:cxn ang="0">
                <a:pos x="connsiteX55323" y="connsiteY55323"/>
              </a:cxn>
              <a:cxn ang="0">
                <a:pos x="connsiteX55324" y="connsiteY55324"/>
              </a:cxn>
              <a:cxn ang="0">
                <a:pos x="connsiteX55325" y="connsiteY55325"/>
              </a:cxn>
              <a:cxn ang="0">
                <a:pos x="connsiteX55326" y="connsiteY55326"/>
              </a:cxn>
              <a:cxn ang="0">
                <a:pos x="connsiteX55327" y="connsiteY55327"/>
              </a:cxn>
              <a:cxn ang="0">
                <a:pos x="connsiteX55328" y="connsiteY55328"/>
              </a:cxn>
              <a:cxn ang="0">
                <a:pos x="connsiteX55329" y="connsiteY55329"/>
              </a:cxn>
              <a:cxn ang="0">
                <a:pos x="connsiteX55330" y="connsiteY55330"/>
              </a:cxn>
              <a:cxn ang="0">
                <a:pos x="connsiteX55331" y="connsiteY55331"/>
              </a:cxn>
              <a:cxn ang="0">
                <a:pos x="connsiteX55332" y="connsiteY55332"/>
              </a:cxn>
              <a:cxn ang="0">
                <a:pos x="connsiteX55333" y="connsiteY55333"/>
              </a:cxn>
              <a:cxn ang="0">
                <a:pos x="connsiteX55334" y="connsiteY55334"/>
              </a:cxn>
              <a:cxn ang="0">
                <a:pos x="connsiteX55335" y="connsiteY55335"/>
              </a:cxn>
              <a:cxn ang="0">
                <a:pos x="connsiteX55336" y="connsiteY55336"/>
              </a:cxn>
              <a:cxn ang="0">
                <a:pos x="connsiteX55337" y="connsiteY55337"/>
              </a:cxn>
              <a:cxn ang="0">
                <a:pos x="connsiteX55338" y="connsiteY55338"/>
              </a:cxn>
              <a:cxn ang="0">
                <a:pos x="connsiteX55339" y="connsiteY55339"/>
              </a:cxn>
              <a:cxn ang="0">
                <a:pos x="connsiteX55340" y="connsiteY55340"/>
              </a:cxn>
              <a:cxn ang="0">
                <a:pos x="connsiteX55341" y="connsiteY55341"/>
              </a:cxn>
              <a:cxn ang="0">
                <a:pos x="connsiteX55342" y="connsiteY55342"/>
              </a:cxn>
              <a:cxn ang="0">
                <a:pos x="connsiteX55343" y="connsiteY55343"/>
              </a:cxn>
              <a:cxn ang="0">
                <a:pos x="connsiteX55344" y="connsiteY55344"/>
              </a:cxn>
              <a:cxn ang="0">
                <a:pos x="connsiteX55345" y="connsiteY55345"/>
              </a:cxn>
              <a:cxn ang="0">
                <a:pos x="connsiteX55346" y="connsiteY55346"/>
              </a:cxn>
              <a:cxn ang="0">
                <a:pos x="connsiteX55347" y="connsiteY55347"/>
              </a:cxn>
              <a:cxn ang="0">
                <a:pos x="connsiteX55348" y="connsiteY55348"/>
              </a:cxn>
              <a:cxn ang="0">
                <a:pos x="connsiteX55349" y="connsiteY55349"/>
              </a:cxn>
              <a:cxn ang="0">
                <a:pos x="connsiteX55350" y="connsiteY55350"/>
              </a:cxn>
              <a:cxn ang="0">
                <a:pos x="connsiteX55351" y="connsiteY55351"/>
              </a:cxn>
              <a:cxn ang="0">
                <a:pos x="connsiteX55352" y="connsiteY55352"/>
              </a:cxn>
              <a:cxn ang="0">
                <a:pos x="connsiteX55353" y="connsiteY55353"/>
              </a:cxn>
              <a:cxn ang="0">
                <a:pos x="connsiteX55354" y="connsiteY55354"/>
              </a:cxn>
              <a:cxn ang="0">
                <a:pos x="connsiteX55355" y="connsiteY55355"/>
              </a:cxn>
              <a:cxn ang="0">
                <a:pos x="connsiteX55356" y="connsiteY55356"/>
              </a:cxn>
              <a:cxn ang="0">
                <a:pos x="connsiteX55357" y="connsiteY55357"/>
              </a:cxn>
              <a:cxn ang="0">
                <a:pos x="connsiteX55358" y="connsiteY55358"/>
              </a:cxn>
              <a:cxn ang="0">
                <a:pos x="connsiteX55359" y="connsiteY55359"/>
              </a:cxn>
              <a:cxn ang="0">
                <a:pos x="connsiteX55360" y="connsiteY55360"/>
              </a:cxn>
              <a:cxn ang="0">
                <a:pos x="connsiteX55361" y="connsiteY55361"/>
              </a:cxn>
              <a:cxn ang="0">
                <a:pos x="connsiteX55362" y="connsiteY55362"/>
              </a:cxn>
              <a:cxn ang="0">
                <a:pos x="connsiteX55363" y="connsiteY55363"/>
              </a:cxn>
              <a:cxn ang="0">
                <a:pos x="connsiteX55364" y="connsiteY55364"/>
              </a:cxn>
              <a:cxn ang="0">
                <a:pos x="connsiteX55365" y="connsiteY55365"/>
              </a:cxn>
              <a:cxn ang="0">
                <a:pos x="connsiteX55366" y="connsiteY55366"/>
              </a:cxn>
              <a:cxn ang="0">
                <a:pos x="connsiteX55367" y="connsiteY55367"/>
              </a:cxn>
              <a:cxn ang="0">
                <a:pos x="connsiteX55368" y="connsiteY55368"/>
              </a:cxn>
              <a:cxn ang="0">
                <a:pos x="connsiteX55369" y="connsiteY55369"/>
              </a:cxn>
              <a:cxn ang="0">
                <a:pos x="connsiteX55370" y="connsiteY55370"/>
              </a:cxn>
              <a:cxn ang="0">
                <a:pos x="connsiteX55371" y="connsiteY55371"/>
              </a:cxn>
              <a:cxn ang="0">
                <a:pos x="connsiteX55372" y="connsiteY55372"/>
              </a:cxn>
              <a:cxn ang="0">
                <a:pos x="connsiteX55373" y="connsiteY55373"/>
              </a:cxn>
              <a:cxn ang="0">
                <a:pos x="connsiteX55374" y="connsiteY55374"/>
              </a:cxn>
              <a:cxn ang="0">
                <a:pos x="connsiteX55375" y="connsiteY55375"/>
              </a:cxn>
              <a:cxn ang="0">
                <a:pos x="connsiteX55376" y="connsiteY55376"/>
              </a:cxn>
              <a:cxn ang="0">
                <a:pos x="connsiteX55377" y="connsiteY55377"/>
              </a:cxn>
              <a:cxn ang="0">
                <a:pos x="connsiteX55378" y="connsiteY55378"/>
              </a:cxn>
              <a:cxn ang="0">
                <a:pos x="connsiteX55379" y="connsiteY55379"/>
              </a:cxn>
              <a:cxn ang="0">
                <a:pos x="connsiteX55380" y="connsiteY55380"/>
              </a:cxn>
              <a:cxn ang="0">
                <a:pos x="connsiteX55381" y="connsiteY55381"/>
              </a:cxn>
              <a:cxn ang="0">
                <a:pos x="connsiteX55382" y="connsiteY55382"/>
              </a:cxn>
              <a:cxn ang="0">
                <a:pos x="connsiteX55383" y="connsiteY55383"/>
              </a:cxn>
              <a:cxn ang="0">
                <a:pos x="connsiteX55384" y="connsiteY55384"/>
              </a:cxn>
              <a:cxn ang="0">
                <a:pos x="connsiteX55385" y="connsiteY55385"/>
              </a:cxn>
              <a:cxn ang="0">
                <a:pos x="connsiteX55386" y="connsiteY55386"/>
              </a:cxn>
              <a:cxn ang="0">
                <a:pos x="connsiteX55387" y="connsiteY55387"/>
              </a:cxn>
              <a:cxn ang="0">
                <a:pos x="connsiteX55388" y="connsiteY55388"/>
              </a:cxn>
              <a:cxn ang="0">
                <a:pos x="connsiteX55389" y="connsiteY55389"/>
              </a:cxn>
              <a:cxn ang="0">
                <a:pos x="connsiteX55390" y="connsiteY55390"/>
              </a:cxn>
              <a:cxn ang="0">
                <a:pos x="connsiteX55391" y="connsiteY55391"/>
              </a:cxn>
              <a:cxn ang="0">
                <a:pos x="connsiteX55392" y="connsiteY55392"/>
              </a:cxn>
              <a:cxn ang="0">
                <a:pos x="connsiteX55393" y="connsiteY55393"/>
              </a:cxn>
              <a:cxn ang="0">
                <a:pos x="connsiteX55394" y="connsiteY55394"/>
              </a:cxn>
              <a:cxn ang="0">
                <a:pos x="connsiteX55395" y="connsiteY55395"/>
              </a:cxn>
              <a:cxn ang="0">
                <a:pos x="connsiteX55396" y="connsiteY55396"/>
              </a:cxn>
              <a:cxn ang="0">
                <a:pos x="connsiteX55397" y="connsiteY55397"/>
              </a:cxn>
              <a:cxn ang="0">
                <a:pos x="connsiteX55398" y="connsiteY55398"/>
              </a:cxn>
              <a:cxn ang="0">
                <a:pos x="connsiteX55399" y="connsiteY55399"/>
              </a:cxn>
              <a:cxn ang="0">
                <a:pos x="connsiteX55400" y="connsiteY55400"/>
              </a:cxn>
              <a:cxn ang="0">
                <a:pos x="connsiteX55401" y="connsiteY55401"/>
              </a:cxn>
              <a:cxn ang="0">
                <a:pos x="connsiteX55402" y="connsiteY55402"/>
              </a:cxn>
              <a:cxn ang="0">
                <a:pos x="connsiteX55403" y="connsiteY55403"/>
              </a:cxn>
              <a:cxn ang="0">
                <a:pos x="connsiteX55404" y="connsiteY55404"/>
              </a:cxn>
              <a:cxn ang="0">
                <a:pos x="connsiteX55405" y="connsiteY55405"/>
              </a:cxn>
              <a:cxn ang="0">
                <a:pos x="connsiteX55406" y="connsiteY55406"/>
              </a:cxn>
              <a:cxn ang="0">
                <a:pos x="connsiteX55407" y="connsiteY55407"/>
              </a:cxn>
              <a:cxn ang="0">
                <a:pos x="connsiteX55408" y="connsiteY55408"/>
              </a:cxn>
              <a:cxn ang="0">
                <a:pos x="connsiteX55409" y="connsiteY55409"/>
              </a:cxn>
              <a:cxn ang="0">
                <a:pos x="connsiteX55410" y="connsiteY55410"/>
              </a:cxn>
              <a:cxn ang="0">
                <a:pos x="connsiteX55411" y="connsiteY55411"/>
              </a:cxn>
              <a:cxn ang="0">
                <a:pos x="connsiteX55412" y="connsiteY55412"/>
              </a:cxn>
              <a:cxn ang="0">
                <a:pos x="connsiteX55413" y="connsiteY55413"/>
              </a:cxn>
              <a:cxn ang="0">
                <a:pos x="connsiteX55414" y="connsiteY55414"/>
              </a:cxn>
              <a:cxn ang="0">
                <a:pos x="connsiteX55415" y="connsiteY55415"/>
              </a:cxn>
              <a:cxn ang="0">
                <a:pos x="connsiteX55416" y="connsiteY55416"/>
              </a:cxn>
              <a:cxn ang="0">
                <a:pos x="connsiteX55417" y="connsiteY55417"/>
              </a:cxn>
              <a:cxn ang="0">
                <a:pos x="connsiteX55418" y="connsiteY55418"/>
              </a:cxn>
              <a:cxn ang="0">
                <a:pos x="connsiteX55419" y="connsiteY55419"/>
              </a:cxn>
              <a:cxn ang="0">
                <a:pos x="connsiteX55420" y="connsiteY55420"/>
              </a:cxn>
              <a:cxn ang="0">
                <a:pos x="connsiteX55421" y="connsiteY55421"/>
              </a:cxn>
              <a:cxn ang="0">
                <a:pos x="connsiteX55422" y="connsiteY55422"/>
              </a:cxn>
              <a:cxn ang="0">
                <a:pos x="connsiteX55423" y="connsiteY55423"/>
              </a:cxn>
              <a:cxn ang="0">
                <a:pos x="connsiteX55424" y="connsiteY55424"/>
              </a:cxn>
              <a:cxn ang="0">
                <a:pos x="connsiteX55425" y="connsiteY55425"/>
              </a:cxn>
              <a:cxn ang="0">
                <a:pos x="connsiteX55426" y="connsiteY55426"/>
              </a:cxn>
              <a:cxn ang="0">
                <a:pos x="connsiteX55427" y="connsiteY55427"/>
              </a:cxn>
              <a:cxn ang="0">
                <a:pos x="connsiteX55428" y="connsiteY55428"/>
              </a:cxn>
              <a:cxn ang="0">
                <a:pos x="connsiteX55429" y="connsiteY55429"/>
              </a:cxn>
              <a:cxn ang="0">
                <a:pos x="connsiteX55430" y="connsiteY55430"/>
              </a:cxn>
              <a:cxn ang="0">
                <a:pos x="connsiteX55431" y="connsiteY55431"/>
              </a:cxn>
              <a:cxn ang="0">
                <a:pos x="connsiteX55432" y="connsiteY55432"/>
              </a:cxn>
              <a:cxn ang="0">
                <a:pos x="connsiteX55433" y="connsiteY55433"/>
              </a:cxn>
              <a:cxn ang="0">
                <a:pos x="connsiteX55434" y="connsiteY55434"/>
              </a:cxn>
              <a:cxn ang="0">
                <a:pos x="connsiteX55435" y="connsiteY55435"/>
              </a:cxn>
              <a:cxn ang="0">
                <a:pos x="connsiteX55436" y="connsiteY55436"/>
              </a:cxn>
              <a:cxn ang="0">
                <a:pos x="connsiteX55437" y="connsiteY55437"/>
              </a:cxn>
              <a:cxn ang="0">
                <a:pos x="connsiteX55438" y="connsiteY55438"/>
              </a:cxn>
              <a:cxn ang="0">
                <a:pos x="connsiteX55439" y="connsiteY55439"/>
              </a:cxn>
              <a:cxn ang="0">
                <a:pos x="connsiteX55440" y="connsiteY55440"/>
              </a:cxn>
              <a:cxn ang="0">
                <a:pos x="connsiteX55441" y="connsiteY55441"/>
              </a:cxn>
              <a:cxn ang="0">
                <a:pos x="connsiteX55442" y="connsiteY55442"/>
              </a:cxn>
              <a:cxn ang="0">
                <a:pos x="connsiteX55443" y="connsiteY55443"/>
              </a:cxn>
              <a:cxn ang="0">
                <a:pos x="connsiteX55444" y="connsiteY55444"/>
              </a:cxn>
              <a:cxn ang="0">
                <a:pos x="connsiteX55445" y="connsiteY55445"/>
              </a:cxn>
              <a:cxn ang="0">
                <a:pos x="connsiteX55446" y="connsiteY55446"/>
              </a:cxn>
              <a:cxn ang="0">
                <a:pos x="connsiteX55447" y="connsiteY55447"/>
              </a:cxn>
              <a:cxn ang="0">
                <a:pos x="connsiteX55448" y="connsiteY55448"/>
              </a:cxn>
              <a:cxn ang="0">
                <a:pos x="connsiteX55449" y="connsiteY55449"/>
              </a:cxn>
              <a:cxn ang="0">
                <a:pos x="connsiteX55450" y="connsiteY55450"/>
              </a:cxn>
              <a:cxn ang="0">
                <a:pos x="connsiteX55451" y="connsiteY55451"/>
              </a:cxn>
              <a:cxn ang="0">
                <a:pos x="connsiteX55452" y="connsiteY55452"/>
              </a:cxn>
              <a:cxn ang="0">
                <a:pos x="connsiteX55453" y="connsiteY55453"/>
              </a:cxn>
              <a:cxn ang="0">
                <a:pos x="connsiteX55454" y="connsiteY55454"/>
              </a:cxn>
              <a:cxn ang="0">
                <a:pos x="connsiteX55455" y="connsiteY55455"/>
              </a:cxn>
              <a:cxn ang="0">
                <a:pos x="connsiteX55456" y="connsiteY55456"/>
              </a:cxn>
              <a:cxn ang="0">
                <a:pos x="connsiteX55457" y="connsiteY55457"/>
              </a:cxn>
              <a:cxn ang="0">
                <a:pos x="connsiteX55458" y="connsiteY55458"/>
              </a:cxn>
              <a:cxn ang="0">
                <a:pos x="connsiteX55459" y="connsiteY55459"/>
              </a:cxn>
              <a:cxn ang="0">
                <a:pos x="connsiteX55460" y="connsiteY55460"/>
              </a:cxn>
              <a:cxn ang="0">
                <a:pos x="connsiteX55461" y="connsiteY55461"/>
              </a:cxn>
              <a:cxn ang="0">
                <a:pos x="connsiteX55462" y="connsiteY55462"/>
              </a:cxn>
              <a:cxn ang="0">
                <a:pos x="connsiteX55463" y="connsiteY55463"/>
              </a:cxn>
              <a:cxn ang="0">
                <a:pos x="connsiteX55464" y="connsiteY55464"/>
              </a:cxn>
              <a:cxn ang="0">
                <a:pos x="connsiteX55465" y="connsiteY55465"/>
              </a:cxn>
              <a:cxn ang="0">
                <a:pos x="connsiteX55466" y="connsiteY55466"/>
              </a:cxn>
              <a:cxn ang="0">
                <a:pos x="connsiteX55467" y="connsiteY55467"/>
              </a:cxn>
              <a:cxn ang="0">
                <a:pos x="connsiteX55468" y="connsiteY55468"/>
              </a:cxn>
              <a:cxn ang="0">
                <a:pos x="connsiteX55469" y="connsiteY55469"/>
              </a:cxn>
              <a:cxn ang="0">
                <a:pos x="connsiteX55470" y="connsiteY55470"/>
              </a:cxn>
              <a:cxn ang="0">
                <a:pos x="connsiteX55471" y="connsiteY55471"/>
              </a:cxn>
              <a:cxn ang="0">
                <a:pos x="connsiteX55472" y="connsiteY55472"/>
              </a:cxn>
              <a:cxn ang="0">
                <a:pos x="connsiteX55473" y="connsiteY55473"/>
              </a:cxn>
              <a:cxn ang="0">
                <a:pos x="connsiteX55474" y="connsiteY55474"/>
              </a:cxn>
              <a:cxn ang="0">
                <a:pos x="connsiteX55475" y="connsiteY55475"/>
              </a:cxn>
              <a:cxn ang="0">
                <a:pos x="connsiteX55476" y="connsiteY55476"/>
              </a:cxn>
              <a:cxn ang="0">
                <a:pos x="connsiteX55477" y="connsiteY55477"/>
              </a:cxn>
              <a:cxn ang="0">
                <a:pos x="connsiteX55478" y="connsiteY55478"/>
              </a:cxn>
              <a:cxn ang="0">
                <a:pos x="connsiteX55479" y="connsiteY55479"/>
              </a:cxn>
              <a:cxn ang="0">
                <a:pos x="connsiteX55480" y="connsiteY55480"/>
              </a:cxn>
              <a:cxn ang="0">
                <a:pos x="connsiteX55481" y="connsiteY55481"/>
              </a:cxn>
              <a:cxn ang="0">
                <a:pos x="connsiteX55482" y="connsiteY55482"/>
              </a:cxn>
              <a:cxn ang="0">
                <a:pos x="connsiteX55483" y="connsiteY55483"/>
              </a:cxn>
              <a:cxn ang="0">
                <a:pos x="connsiteX55484" y="connsiteY55484"/>
              </a:cxn>
              <a:cxn ang="0">
                <a:pos x="connsiteX55485" y="connsiteY55485"/>
              </a:cxn>
              <a:cxn ang="0">
                <a:pos x="connsiteX55486" y="connsiteY55486"/>
              </a:cxn>
              <a:cxn ang="0">
                <a:pos x="connsiteX55487" y="connsiteY55487"/>
              </a:cxn>
              <a:cxn ang="0">
                <a:pos x="connsiteX55488" y="connsiteY55488"/>
              </a:cxn>
              <a:cxn ang="0">
                <a:pos x="connsiteX55489" y="connsiteY55489"/>
              </a:cxn>
              <a:cxn ang="0">
                <a:pos x="connsiteX55490" y="connsiteY55490"/>
              </a:cxn>
              <a:cxn ang="0">
                <a:pos x="connsiteX55491" y="connsiteY55491"/>
              </a:cxn>
              <a:cxn ang="0">
                <a:pos x="connsiteX55492" y="connsiteY55492"/>
              </a:cxn>
              <a:cxn ang="0">
                <a:pos x="connsiteX55493" y="connsiteY55493"/>
              </a:cxn>
              <a:cxn ang="0">
                <a:pos x="connsiteX55494" y="connsiteY55494"/>
              </a:cxn>
              <a:cxn ang="0">
                <a:pos x="connsiteX55495" y="connsiteY55495"/>
              </a:cxn>
              <a:cxn ang="0">
                <a:pos x="connsiteX55496" y="connsiteY55496"/>
              </a:cxn>
              <a:cxn ang="0">
                <a:pos x="connsiteX55497" y="connsiteY55497"/>
              </a:cxn>
              <a:cxn ang="0">
                <a:pos x="connsiteX55498" y="connsiteY55498"/>
              </a:cxn>
              <a:cxn ang="0">
                <a:pos x="connsiteX55499" y="connsiteY55499"/>
              </a:cxn>
              <a:cxn ang="0">
                <a:pos x="connsiteX55500" y="connsiteY55500"/>
              </a:cxn>
              <a:cxn ang="0">
                <a:pos x="connsiteX55501" y="connsiteY55501"/>
              </a:cxn>
              <a:cxn ang="0">
                <a:pos x="connsiteX55502" y="connsiteY55502"/>
              </a:cxn>
              <a:cxn ang="0">
                <a:pos x="connsiteX55503" y="connsiteY55503"/>
              </a:cxn>
              <a:cxn ang="0">
                <a:pos x="connsiteX55504" y="connsiteY55504"/>
              </a:cxn>
              <a:cxn ang="0">
                <a:pos x="connsiteX55505" y="connsiteY55505"/>
              </a:cxn>
              <a:cxn ang="0">
                <a:pos x="connsiteX55506" y="connsiteY55506"/>
              </a:cxn>
              <a:cxn ang="0">
                <a:pos x="connsiteX55507" y="connsiteY55507"/>
              </a:cxn>
              <a:cxn ang="0">
                <a:pos x="connsiteX55508" y="connsiteY55508"/>
              </a:cxn>
              <a:cxn ang="0">
                <a:pos x="connsiteX55509" y="connsiteY55509"/>
              </a:cxn>
              <a:cxn ang="0">
                <a:pos x="connsiteX55510" y="connsiteY55510"/>
              </a:cxn>
              <a:cxn ang="0">
                <a:pos x="connsiteX55511" y="connsiteY55511"/>
              </a:cxn>
              <a:cxn ang="0">
                <a:pos x="connsiteX55512" y="connsiteY55512"/>
              </a:cxn>
              <a:cxn ang="0">
                <a:pos x="connsiteX55513" y="connsiteY55513"/>
              </a:cxn>
              <a:cxn ang="0">
                <a:pos x="connsiteX55514" y="connsiteY55514"/>
              </a:cxn>
              <a:cxn ang="0">
                <a:pos x="connsiteX55515" y="connsiteY55515"/>
              </a:cxn>
              <a:cxn ang="0">
                <a:pos x="connsiteX55516" y="connsiteY55516"/>
              </a:cxn>
              <a:cxn ang="0">
                <a:pos x="connsiteX55517" y="connsiteY55517"/>
              </a:cxn>
              <a:cxn ang="0">
                <a:pos x="connsiteX55518" y="connsiteY55518"/>
              </a:cxn>
              <a:cxn ang="0">
                <a:pos x="connsiteX55519" y="connsiteY55519"/>
              </a:cxn>
              <a:cxn ang="0">
                <a:pos x="connsiteX55520" y="connsiteY55520"/>
              </a:cxn>
              <a:cxn ang="0">
                <a:pos x="connsiteX55521" y="connsiteY55521"/>
              </a:cxn>
              <a:cxn ang="0">
                <a:pos x="connsiteX55522" y="connsiteY55522"/>
              </a:cxn>
              <a:cxn ang="0">
                <a:pos x="connsiteX55523" y="connsiteY55523"/>
              </a:cxn>
              <a:cxn ang="0">
                <a:pos x="connsiteX55524" y="connsiteY55524"/>
              </a:cxn>
              <a:cxn ang="0">
                <a:pos x="connsiteX55525" y="connsiteY55525"/>
              </a:cxn>
              <a:cxn ang="0">
                <a:pos x="connsiteX55526" y="connsiteY55526"/>
              </a:cxn>
              <a:cxn ang="0">
                <a:pos x="connsiteX55527" y="connsiteY55527"/>
              </a:cxn>
              <a:cxn ang="0">
                <a:pos x="connsiteX55528" y="connsiteY55528"/>
              </a:cxn>
              <a:cxn ang="0">
                <a:pos x="connsiteX55529" y="connsiteY55529"/>
              </a:cxn>
              <a:cxn ang="0">
                <a:pos x="connsiteX55530" y="connsiteY55530"/>
              </a:cxn>
              <a:cxn ang="0">
                <a:pos x="connsiteX55531" y="connsiteY55531"/>
              </a:cxn>
              <a:cxn ang="0">
                <a:pos x="connsiteX55532" y="connsiteY55532"/>
              </a:cxn>
              <a:cxn ang="0">
                <a:pos x="connsiteX55533" y="connsiteY55533"/>
              </a:cxn>
              <a:cxn ang="0">
                <a:pos x="connsiteX55534" y="connsiteY55534"/>
              </a:cxn>
              <a:cxn ang="0">
                <a:pos x="connsiteX55535" y="connsiteY55535"/>
              </a:cxn>
              <a:cxn ang="0">
                <a:pos x="connsiteX55536" y="connsiteY55536"/>
              </a:cxn>
              <a:cxn ang="0">
                <a:pos x="connsiteX55537" y="connsiteY55537"/>
              </a:cxn>
              <a:cxn ang="0">
                <a:pos x="connsiteX55538" y="connsiteY55538"/>
              </a:cxn>
              <a:cxn ang="0">
                <a:pos x="connsiteX55539" y="connsiteY55539"/>
              </a:cxn>
              <a:cxn ang="0">
                <a:pos x="connsiteX55540" y="connsiteY55540"/>
              </a:cxn>
              <a:cxn ang="0">
                <a:pos x="connsiteX55541" y="connsiteY55541"/>
              </a:cxn>
              <a:cxn ang="0">
                <a:pos x="connsiteX55542" y="connsiteY55542"/>
              </a:cxn>
              <a:cxn ang="0">
                <a:pos x="connsiteX55543" y="connsiteY55543"/>
              </a:cxn>
              <a:cxn ang="0">
                <a:pos x="connsiteX55544" y="connsiteY55544"/>
              </a:cxn>
              <a:cxn ang="0">
                <a:pos x="connsiteX55545" y="connsiteY55545"/>
              </a:cxn>
              <a:cxn ang="0">
                <a:pos x="connsiteX55546" y="connsiteY55546"/>
              </a:cxn>
              <a:cxn ang="0">
                <a:pos x="connsiteX55547" y="connsiteY55547"/>
              </a:cxn>
              <a:cxn ang="0">
                <a:pos x="connsiteX55548" y="connsiteY55548"/>
              </a:cxn>
              <a:cxn ang="0">
                <a:pos x="connsiteX55549" y="connsiteY55549"/>
              </a:cxn>
              <a:cxn ang="0">
                <a:pos x="connsiteX55550" y="connsiteY55550"/>
              </a:cxn>
              <a:cxn ang="0">
                <a:pos x="connsiteX55551" y="connsiteY55551"/>
              </a:cxn>
              <a:cxn ang="0">
                <a:pos x="connsiteX55552" y="connsiteY55552"/>
              </a:cxn>
              <a:cxn ang="0">
                <a:pos x="connsiteX55553" y="connsiteY55553"/>
              </a:cxn>
              <a:cxn ang="0">
                <a:pos x="connsiteX55554" y="connsiteY55554"/>
              </a:cxn>
              <a:cxn ang="0">
                <a:pos x="connsiteX55555" y="connsiteY55555"/>
              </a:cxn>
              <a:cxn ang="0">
                <a:pos x="connsiteX55556" y="connsiteY55556"/>
              </a:cxn>
              <a:cxn ang="0">
                <a:pos x="connsiteX55557" y="connsiteY55557"/>
              </a:cxn>
              <a:cxn ang="0">
                <a:pos x="connsiteX55558" y="connsiteY55558"/>
              </a:cxn>
              <a:cxn ang="0">
                <a:pos x="connsiteX55559" y="connsiteY55559"/>
              </a:cxn>
              <a:cxn ang="0">
                <a:pos x="connsiteX55560" y="connsiteY55560"/>
              </a:cxn>
              <a:cxn ang="0">
                <a:pos x="connsiteX55561" y="connsiteY55561"/>
              </a:cxn>
              <a:cxn ang="0">
                <a:pos x="connsiteX55562" y="connsiteY55562"/>
              </a:cxn>
              <a:cxn ang="0">
                <a:pos x="connsiteX55563" y="connsiteY55563"/>
              </a:cxn>
              <a:cxn ang="0">
                <a:pos x="connsiteX55564" y="connsiteY55564"/>
              </a:cxn>
              <a:cxn ang="0">
                <a:pos x="connsiteX55565" y="connsiteY55565"/>
              </a:cxn>
              <a:cxn ang="0">
                <a:pos x="connsiteX55566" y="connsiteY55566"/>
              </a:cxn>
              <a:cxn ang="0">
                <a:pos x="connsiteX55567" y="connsiteY55567"/>
              </a:cxn>
              <a:cxn ang="0">
                <a:pos x="connsiteX55568" y="connsiteY55568"/>
              </a:cxn>
              <a:cxn ang="0">
                <a:pos x="connsiteX55569" y="connsiteY55569"/>
              </a:cxn>
              <a:cxn ang="0">
                <a:pos x="connsiteX55570" y="connsiteY55570"/>
              </a:cxn>
              <a:cxn ang="0">
                <a:pos x="connsiteX55571" y="connsiteY55571"/>
              </a:cxn>
              <a:cxn ang="0">
                <a:pos x="connsiteX55572" y="connsiteY55572"/>
              </a:cxn>
              <a:cxn ang="0">
                <a:pos x="connsiteX55573" y="connsiteY55573"/>
              </a:cxn>
              <a:cxn ang="0">
                <a:pos x="connsiteX55574" y="connsiteY55574"/>
              </a:cxn>
              <a:cxn ang="0">
                <a:pos x="connsiteX55575" y="connsiteY55575"/>
              </a:cxn>
              <a:cxn ang="0">
                <a:pos x="connsiteX55576" y="connsiteY55576"/>
              </a:cxn>
              <a:cxn ang="0">
                <a:pos x="connsiteX55577" y="connsiteY55577"/>
              </a:cxn>
              <a:cxn ang="0">
                <a:pos x="connsiteX55578" y="connsiteY55578"/>
              </a:cxn>
              <a:cxn ang="0">
                <a:pos x="connsiteX55579" y="connsiteY55579"/>
              </a:cxn>
              <a:cxn ang="0">
                <a:pos x="connsiteX55580" y="connsiteY55580"/>
              </a:cxn>
              <a:cxn ang="0">
                <a:pos x="connsiteX55581" y="connsiteY55581"/>
              </a:cxn>
              <a:cxn ang="0">
                <a:pos x="connsiteX55582" y="connsiteY55582"/>
              </a:cxn>
              <a:cxn ang="0">
                <a:pos x="connsiteX55583" y="connsiteY55583"/>
              </a:cxn>
              <a:cxn ang="0">
                <a:pos x="connsiteX55584" y="connsiteY55584"/>
              </a:cxn>
              <a:cxn ang="0">
                <a:pos x="connsiteX55585" y="connsiteY55585"/>
              </a:cxn>
              <a:cxn ang="0">
                <a:pos x="connsiteX55586" y="connsiteY55586"/>
              </a:cxn>
              <a:cxn ang="0">
                <a:pos x="connsiteX55587" y="connsiteY55587"/>
              </a:cxn>
              <a:cxn ang="0">
                <a:pos x="connsiteX55588" y="connsiteY55588"/>
              </a:cxn>
              <a:cxn ang="0">
                <a:pos x="connsiteX55589" y="connsiteY55589"/>
              </a:cxn>
              <a:cxn ang="0">
                <a:pos x="connsiteX55590" y="connsiteY55590"/>
              </a:cxn>
              <a:cxn ang="0">
                <a:pos x="connsiteX55591" y="connsiteY55591"/>
              </a:cxn>
              <a:cxn ang="0">
                <a:pos x="connsiteX55592" y="connsiteY55592"/>
              </a:cxn>
              <a:cxn ang="0">
                <a:pos x="connsiteX55593" y="connsiteY55593"/>
              </a:cxn>
              <a:cxn ang="0">
                <a:pos x="connsiteX55594" y="connsiteY55594"/>
              </a:cxn>
              <a:cxn ang="0">
                <a:pos x="connsiteX55595" y="connsiteY55595"/>
              </a:cxn>
              <a:cxn ang="0">
                <a:pos x="connsiteX55596" y="connsiteY55596"/>
              </a:cxn>
              <a:cxn ang="0">
                <a:pos x="connsiteX55597" y="connsiteY55597"/>
              </a:cxn>
              <a:cxn ang="0">
                <a:pos x="connsiteX55598" y="connsiteY55598"/>
              </a:cxn>
              <a:cxn ang="0">
                <a:pos x="connsiteX55599" y="connsiteY55599"/>
              </a:cxn>
              <a:cxn ang="0">
                <a:pos x="connsiteX55600" y="connsiteY55600"/>
              </a:cxn>
              <a:cxn ang="0">
                <a:pos x="connsiteX55601" y="connsiteY55601"/>
              </a:cxn>
              <a:cxn ang="0">
                <a:pos x="connsiteX55602" y="connsiteY55602"/>
              </a:cxn>
              <a:cxn ang="0">
                <a:pos x="connsiteX55603" y="connsiteY55603"/>
              </a:cxn>
              <a:cxn ang="0">
                <a:pos x="connsiteX55604" y="connsiteY55604"/>
              </a:cxn>
              <a:cxn ang="0">
                <a:pos x="connsiteX55605" y="connsiteY55605"/>
              </a:cxn>
              <a:cxn ang="0">
                <a:pos x="connsiteX55606" y="connsiteY55606"/>
              </a:cxn>
              <a:cxn ang="0">
                <a:pos x="connsiteX55607" y="connsiteY55607"/>
              </a:cxn>
              <a:cxn ang="0">
                <a:pos x="connsiteX55608" y="connsiteY55608"/>
              </a:cxn>
              <a:cxn ang="0">
                <a:pos x="connsiteX55609" y="connsiteY55609"/>
              </a:cxn>
              <a:cxn ang="0">
                <a:pos x="connsiteX55610" y="connsiteY55610"/>
              </a:cxn>
              <a:cxn ang="0">
                <a:pos x="connsiteX55611" y="connsiteY55611"/>
              </a:cxn>
              <a:cxn ang="0">
                <a:pos x="connsiteX55612" y="connsiteY55612"/>
              </a:cxn>
              <a:cxn ang="0">
                <a:pos x="connsiteX55613" y="connsiteY55613"/>
              </a:cxn>
              <a:cxn ang="0">
                <a:pos x="connsiteX55614" y="connsiteY55614"/>
              </a:cxn>
              <a:cxn ang="0">
                <a:pos x="connsiteX55615" y="connsiteY55615"/>
              </a:cxn>
              <a:cxn ang="0">
                <a:pos x="connsiteX55616" y="connsiteY55616"/>
              </a:cxn>
              <a:cxn ang="0">
                <a:pos x="connsiteX55617" y="connsiteY55617"/>
              </a:cxn>
              <a:cxn ang="0">
                <a:pos x="connsiteX55618" y="connsiteY55618"/>
              </a:cxn>
              <a:cxn ang="0">
                <a:pos x="connsiteX55619" y="connsiteY55619"/>
              </a:cxn>
              <a:cxn ang="0">
                <a:pos x="connsiteX55620" y="connsiteY55620"/>
              </a:cxn>
              <a:cxn ang="0">
                <a:pos x="connsiteX55621" y="connsiteY55621"/>
              </a:cxn>
              <a:cxn ang="0">
                <a:pos x="connsiteX55622" y="connsiteY55622"/>
              </a:cxn>
              <a:cxn ang="0">
                <a:pos x="connsiteX55623" y="connsiteY55623"/>
              </a:cxn>
              <a:cxn ang="0">
                <a:pos x="connsiteX55624" y="connsiteY55624"/>
              </a:cxn>
              <a:cxn ang="0">
                <a:pos x="connsiteX55625" y="connsiteY55625"/>
              </a:cxn>
              <a:cxn ang="0">
                <a:pos x="connsiteX55626" y="connsiteY55626"/>
              </a:cxn>
              <a:cxn ang="0">
                <a:pos x="connsiteX55627" y="connsiteY55627"/>
              </a:cxn>
              <a:cxn ang="0">
                <a:pos x="connsiteX55628" y="connsiteY55628"/>
              </a:cxn>
              <a:cxn ang="0">
                <a:pos x="connsiteX55629" y="connsiteY55629"/>
              </a:cxn>
              <a:cxn ang="0">
                <a:pos x="connsiteX55630" y="connsiteY55630"/>
              </a:cxn>
              <a:cxn ang="0">
                <a:pos x="connsiteX55631" y="connsiteY55631"/>
              </a:cxn>
              <a:cxn ang="0">
                <a:pos x="connsiteX55632" y="connsiteY55632"/>
              </a:cxn>
              <a:cxn ang="0">
                <a:pos x="connsiteX55633" y="connsiteY55633"/>
              </a:cxn>
              <a:cxn ang="0">
                <a:pos x="connsiteX55634" y="connsiteY55634"/>
              </a:cxn>
              <a:cxn ang="0">
                <a:pos x="connsiteX55635" y="connsiteY55635"/>
              </a:cxn>
              <a:cxn ang="0">
                <a:pos x="connsiteX55636" y="connsiteY55636"/>
              </a:cxn>
              <a:cxn ang="0">
                <a:pos x="connsiteX55637" y="connsiteY55637"/>
              </a:cxn>
              <a:cxn ang="0">
                <a:pos x="connsiteX55638" y="connsiteY55638"/>
              </a:cxn>
              <a:cxn ang="0">
                <a:pos x="connsiteX55639" y="connsiteY55639"/>
              </a:cxn>
              <a:cxn ang="0">
                <a:pos x="connsiteX55640" y="connsiteY55640"/>
              </a:cxn>
              <a:cxn ang="0">
                <a:pos x="connsiteX55641" y="connsiteY55641"/>
              </a:cxn>
              <a:cxn ang="0">
                <a:pos x="connsiteX55642" y="connsiteY55642"/>
              </a:cxn>
              <a:cxn ang="0">
                <a:pos x="connsiteX55643" y="connsiteY55643"/>
              </a:cxn>
              <a:cxn ang="0">
                <a:pos x="connsiteX55644" y="connsiteY55644"/>
              </a:cxn>
              <a:cxn ang="0">
                <a:pos x="connsiteX55645" y="connsiteY55645"/>
              </a:cxn>
              <a:cxn ang="0">
                <a:pos x="connsiteX55646" y="connsiteY55646"/>
              </a:cxn>
              <a:cxn ang="0">
                <a:pos x="connsiteX55647" y="connsiteY55647"/>
              </a:cxn>
              <a:cxn ang="0">
                <a:pos x="connsiteX55648" y="connsiteY55648"/>
              </a:cxn>
              <a:cxn ang="0">
                <a:pos x="connsiteX55649" y="connsiteY55649"/>
              </a:cxn>
              <a:cxn ang="0">
                <a:pos x="connsiteX55650" y="connsiteY55650"/>
              </a:cxn>
              <a:cxn ang="0">
                <a:pos x="connsiteX55651" y="connsiteY55651"/>
              </a:cxn>
              <a:cxn ang="0">
                <a:pos x="connsiteX55652" y="connsiteY55652"/>
              </a:cxn>
              <a:cxn ang="0">
                <a:pos x="connsiteX55653" y="connsiteY55653"/>
              </a:cxn>
              <a:cxn ang="0">
                <a:pos x="connsiteX55654" y="connsiteY55654"/>
              </a:cxn>
              <a:cxn ang="0">
                <a:pos x="connsiteX55655" y="connsiteY55655"/>
              </a:cxn>
              <a:cxn ang="0">
                <a:pos x="connsiteX55656" y="connsiteY55656"/>
              </a:cxn>
              <a:cxn ang="0">
                <a:pos x="connsiteX55657" y="connsiteY55657"/>
              </a:cxn>
              <a:cxn ang="0">
                <a:pos x="connsiteX55658" y="connsiteY55658"/>
              </a:cxn>
              <a:cxn ang="0">
                <a:pos x="connsiteX55659" y="connsiteY55659"/>
              </a:cxn>
              <a:cxn ang="0">
                <a:pos x="connsiteX55660" y="connsiteY55660"/>
              </a:cxn>
              <a:cxn ang="0">
                <a:pos x="connsiteX55661" y="connsiteY55661"/>
              </a:cxn>
              <a:cxn ang="0">
                <a:pos x="connsiteX55662" y="connsiteY55662"/>
              </a:cxn>
              <a:cxn ang="0">
                <a:pos x="connsiteX55663" y="connsiteY55663"/>
              </a:cxn>
              <a:cxn ang="0">
                <a:pos x="connsiteX55664" y="connsiteY55664"/>
              </a:cxn>
              <a:cxn ang="0">
                <a:pos x="connsiteX55665" y="connsiteY55665"/>
              </a:cxn>
              <a:cxn ang="0">
                <a:pos x="connsiteX55666" y="connsiteY55666"/>
              </a:cxn>
              <a:cxn ang="0">
                <a:pos x="connsiteX55667" y="connsiteY55667"/>
              </a:cxn>
              <a:cxn ang="0">
                <a:pos x="connsiteX55668" y="connsiteY55668"/>
              </a:cxn>
              <a:cxn ang="0">
                <a:pos x="connsiteX55669" y="connsiteY55669"/>
              </a:cxn>
              <a:cxn ang="0">
                <a:pos x="connsiteX55670" y="connsiteY55670"/>
              </a:cxn>
              <a:cxn ang="0">
                <a:pos x="connsiteX55671" y="connsiteY55671"/>
              </a:cxn>
              <a:cxn ang="0">
                <a:pos x="connsiteX55672" y="connsiteY55672"/>
              </a:cxn>
              <a:cxn ang="0">
                <a:pos x="connsiteX55673" y="connsiteY55673"/>
              </a:cxn>
              <a:cxn ang="0">
                <a:pos x="connsiteX55674" y="connsiteY55674"/>
              </a:cxn>
              <a:cxn ang="0">
                <a:pos x="connsiteX55675" y="connsiteY55675"/>
              </a:cxn>
              <a:cxn ang="0">
                <a:pos x="connsiteX55676" y="connsiteY55676"/>
              </a:cxn>
              <a:cxn ang="0">
                <a:pos x="connsiteX55677" y="connsiteY55677"/>
              </a:cxn>
              <a:cxn ang="0">
                <a:pos x="connsiteX55678" y="connsiteY55678"/>
              </a:cxn>
              <a:cxn ang="0">
                <a:pos x="connsiteX55679" y="connsiteY55679"/>
              </a:cxn>
              <a:cxn ang="0">
                <a:pos x="connsiteX55680" y="connsiteY55680"/>
              </a:cxn>
              <a:cxn ang="0">
                <a:pos x="connsiteX55681" y="connsiteY55681"/>
              </a:cxn>
              <a:cxn ang="0">
                <a:pos x="connsiteX55682" y="connsiteY55682"/>
              </a:cxn>
              <a:cxn ang="0">
                <a:pos x="connsiteX55683" y="connsiteY55683"/>
              </a:cxn>
              <a:cxn ang="0">
                <a:pos x="connsiteX55684" y="connsiteY55684"/>
              </a:cxn>
              <a:cxn ang="0">
                <a:pos x="connsiteX55685" y="connsiteY55685"/>
              </a:cxn>
              <a:cxn ang="0">
                <a:pos x="connsiteX55686" y="connsiteY55686"/>
              </a:cxn>
              <a:cxn ang="0">
                <a:pos x="connsiteX55687" y="connsiteY55687"/>
              </a:cxn>
              <a:cxn ang="0">
                <a:pos x="connsiteX55688" y="connsiteY55688"/>
              </a:cxn>
              <a:cxn ang="0">
                <a:pos x="connsiteX55689" y="connsiteY55689"/>
              </a:cxn>
              <a:cxn ang="0">
                <a:pos x="connsiteX55690" y="connsiteY55690"/>
              </a:cxn>
              <a:cxn ang="0">
                <a:pos x="connsiteX55691" y="connsiteY55691"/>
              </a:cxn>
              <a:cxn ang="0">
                <a:pos x="connsiteX55692" y="connsiteY55692"/>
              </a:cxn>
              <a:cxn ang="0">
                <a:pos x="connsiteX55693" y="connsiteY55693"/>
              </a:cxn>
              <a:cxn ang="0">
                <a:pos x="connsiteX55694" y="connsiteY55694"/>
              </a:cxn>
              <a:cxn ang="0">
                <a:pos x="connsiteX55695" y="connsiteY55695"/>
              </a:cxn>
              <a:cxn ang="0">
                <a:pos x="connsiteX55696" y="connsiteY55696"/>
              </a:cxn>
              <a:cxn ang="0">
                <a:pos x="connsiteX55697" y="connsiteY55697"/>
              </a:cxn>
              <a:cxn ang="0">
                <a:pos x="connsiteX55698" y="connsiteY55698"/>
              </a:cxn>
              <a:cxn ang="0">
                <a:pos x="connsiteX55699" y="connsiteY55699"/>
              </a:cxn>
              <a:cxn ang="0">
                <a:pos x="connsiteX55700" y="connsiteY55700"/>
              </a:cxn>
              <a:cxn ang="0">
                <a:pos x="connsiteX55701" y="connsiteY55701"/>
              </a:cxn>
              <a:cxn ang="0">
                <a:pos x="connsiteX55702" y="connsiteY55702"/>
              </a:cxn>
              <a:cxn ang="0">
                <a:pos x="connsiteX55703" y="connsiteY55703"/>
              </a:cxn>
              <a:cxn ang="0">
                <a:pos x="connsiteX55704" y="connsiteY55704"/>
              </a:cxn>
              <a:cxn ang="0">
                <a:pos x="connsiteX55705" y="connsiteY55705"/>
              </a:cxn>
              <a:cxn ang="0">
                <a:pos x="connsiteX55706" y="connsiteY55706"/>
              </a:cxn>
              <a:cxn ang="0">
                <a:pos x="connsiteX55707" y="connsiteY55707"/>
              </a:cxn>
              <a:cxn ang="0">
                <a:pos x="connsiteX55708" y="connsiteY55708"/>
              </a:cxn>
              <a:cxn ang="0">
                <a:pos x="connsiteX55709" y="connsiteY55709"/>
              </a:cxn>
              <a:cxn ang="0">
                <a:pos x="connsiteX55710" y="connsiteY55710"/>
              </a:cxn>
              <a:cxn ang="0">
                <a:pos x="connsiteX55711" y="connsiteY55711"/>
              </a:cxn>
              <a:cxn ang="0">
                <a:pos x="connsiteX55712" y="connsiteY55712"/>
              </a:cxn>
              <a:cxn ang="0">
                <a:pos x="connsiteX55713" y="connsiteY55713"/>
              </a:cxn>
              <a:cxn ang="0">
                <a:pos x="connsiteX55714" y="connsiteY55714"/>
              </a:cxn>
              <a:cxn ang="0">
                <a:pos x="connsiteX55715" y="connsiteY55715"/>
              </a:cxn>
              <a:cxn ang="0">
                <a:pos x="connsiteX55716" y="connsiteY55716"/>
              </a:cxn>
              <a:cxn ang="0">
                <a:pos x="connsiteX55717" y="connsiteY55717"/>
              </a:cxn>
              <a:cxn ang="0">
                <a:pos x="connsiteX55718" y="connsiteY55718"/>
              </a:cxn>
              <a:cxn ang="0">
                <a:pos x="connsiteX55719" y="connsiteY55719"/>
              </a:cxn>
              <a:cxn ang="0">
                <a:pos x="connsiteX55720" y="connsiteY55720"/>
              </a:cxn>
              <a:cxn ang="0">
                <a:pos x="connsiteX55721" y="connsiteY55721"/>
              </a:cxn>
              <a:cxn ang="0">
                <a:pos x="connsiteX55722" y="connsiteY55722"/>
              </a:cxn>
              <a:cxn ang="0">
                <a:pos x="connsiteX55723" y="connsiteY55723"/>
              </a:cxn>
              <a:cxn ang="0">
                <a:pos x="connsiteX55724" y="connsiteY55724"/>
              </a:cxn>
              <a:cxn ang="0">
                <a:pos x="connsiteX55725" y="connsiteY55725"/>
              </a:cxn>
              <a:cxn ang="0">
                <a:pos x="connsiteX55726" y="connsiteY55726"/>
              </a:cxn>
              <a:cxn ang="0">
                <a:pos x="connsiteX55727" y="connsiteY55727"/>
              </a:cxn>
              <a:cxn ang="0">
                <a:pos x="connsiteX55728" y="connsiteY55728"/>
              </a:cxn>
              <a:cxn ang="0">
                <a:pos x="connsiteX55729" y="connsiteY55729"/>
              </a:cxn>
              <a:cxn ang="0">
                <a:pos x="connsiteX55730" y="connsiteY55730"/>
              </a:cxn>
              <a:cxn ang="0">
                <a:pos x="connsiteX55731" y="connsiteY55731"/>
              </a:cxn>
              <a:cxn ang="0">
                <a:pos x="connsiteX55732" y="connsiteY55732"/>
              </a:cxn>
              <a:cxn ang="0">
                <a:pos x="connsiteX55733" y="connsiteY55733"/>
              </a:cxn>
              <a:cxn ang="0">
                <a:pos x="connsiteX55734" y="connsiteY55734"/>
              </a:cxn>
              <a:cxn ang="0">
                <a:pos x="connsiteX55735" y="connsiteY55735"/>
              </a:cxn>
              <a:cxn ang="0">
                <a:pos x="connsiteX55736" y="connsiteY55736"/>
              </a:cxn>
              <a:cxn ang="0">
                <a:pos x="connsiteX55737" y="connsiteY55737"/>
              </a:cxn>
              <a:cxn ang="0">
                <a:pos x="connsiteX55738" y="connsiteY55738"/>
              </a:cxn>
              <a:cxn ang="0">
                <a:pos x="connsiteX55739" y="connsiteY55739"/>
              </a:cxn>
              <a:cxn ang="0">
                <a:pos x="connsiteX55740" y="connsiteY55740"/>
              </a:cxn>
              <a:cxn ang="0">
                <a:pos x="connsiteX55741" y="connsiteY55741"/>
              </a:cxn>
              <a:cxn ang="0">
                <a:pos x="connsiteX55742" y="connsiteY55742"/>
              </a:cxn>
              <a:cxn ang="0">
                <a:pos x="connsiteX55743" y="connsiteY55743"/>
              </a:cxn>
              <a:cxn ang="0">
                <a:pos x="connsiteX55744" y="connsiteY55744"/>
              </a:cxn>
              <a:cxn ang="0">
                <a:pos x="connsiteX55745" y="connsiteY55745"/>
              </a:cxn>
              <a:cxn ang="0">
                <a:pos x="connsiteX55746" y="connsiteY55746"/>
              </a:cxn>
              <a:cxn ang="0">
                <a:pos x="connsiteX55747" y="connsiteY55747"/>
              </a:cxn>
              <a:cxn ang="0">
                <a:pos x="connsiteX55748" y="connsiteY55748"/>
              </a:cxn>
              <a:cxn ang="0">
                <a:pos x="connsiteX55749" y="connsiteY55749"/>
              </a:cxn>
              <a:cxn ang="0">
                <a:pos x="connsiteX55750" y="connsiteY55750"/>
              </a:cxn>
              <a:cxn ang="0">
                <a:pos x="connsiteX55751" y="connsiteY55751"/>
              </a:cxn>
              <a:cxn ang="0">
                <a:pos x="connsiteX55752" y="connsiteY55752"/>
              </a:cxn>
              <a:cxn ang="0">
                <a:pos x="connsiteX55753" y="connsiteY55753"/>
              </a:cxn>
              <a:cxn ang="0">
                <a:pos x="connsiteX55754" y="connsiteY55754"/>
              </a:cxn>
              <a:cxn ang="0">
                <a:pos x="connsiteX55755" y="connsiteY55755"/>
              </a:cxn>
              <a:cxn ang="0">
                <a:pos x="connsiteX55756" y="connsiteY55756"/>
              </a:cxn>
              <a:cxn ang="0">
                <a:pos x="connsiteX55757" y="connsiteY55757"/>
              </a:cxn>
              <a:cxn ang="0">
                <a:pos x="connsiteX55758" y="connsiteY55758"/>
              </a:cxn>
              <a:cxn ang="0">
                <a:pos x="connsiteX55759" y="connsiteY55759"/>
              </a:cxn>
              <a:cxn ang="0">
                <a:pos x="connsiteX55760" y="connsiteY55760"/>
              </a:cxn>
              <a:cxn ang="0">
                <a:pos x="connsiteX55761" y="connsiteY55761"/>
              </a:cxn>
              <a:cxn ang="0">
                <a:pos x="connsiteX55762" y="connsiteY55762"/>
              </a:cxn>
              <a:cxn ang="0">
                <a:pos x="connsiteX55763" y="connsiteY55763"/>
              </a:cxn>
              <a:cxn ang="0">
                <a:pos x="connsiteX55764" y="connsiteY55764"/>
              </a:cxn>
              <a:cxn ang="0">
                <a:pos x="connsiteX55765" y="connsiteY55765"/>
              </a:cxn>
              <a:cxn ang="0">
                <a:pos x="connsiteX55766" y="connsiteY55766"/>
              </a:cxn>
              <a:cxn ang="0">
                <a:pos x="connsiteX55767" y="connsiteY55767"/>
              </a:cxn>
              <a:cxn ang="0">
                <a:pos x="connsiteX55768" y="connsiteY55768"/>
              </a:cxn>
              <a:cxn ang="0">
                <a:pos x="connsiteX55769" y="connsiteY55769"/>
              </a:cxn>
              <a:cxn ang="0">
                <a:pos x="connsiteX55770" y="connsiteY55770"/>
              </a:cxn>
              <a:cxn ang="0">
                <a:pos x="connsiteX55771" y="connsiteY55771"/>
              </a:cxn>
              <a:cxn ang="0">
                <a:pos x="connsiteX55772" y="connsiteY55772"/>
              </a:cxn>
              <a:cxn ang="0">
                <a:pos x="connsiteX55773" y="connsiteY55773"/>
              </a:cxn>
              <a:cxn ang="0">
                <a:pos x="connsiteX55774" y="connsiteY55774"/>
              </a:cxn>
              <a:cxn ang="0">
                <a:pos x="connsiteX55775" y="connsiteY55775"/>
              </a:cxn>
              <a:cxn ang="0">
                <a:pos x="connsiteX55776" y="connsiteY55776"/>
              </a:cxn>
              <a:cxn ang="0">
                <a:pos x="connsiteX55777" y="connsiteY55777"/>
              </a:cxn>
              <a:cxn ang="0">
                <a:pos x="connsiteX55778" y="connsiteY55778"/>
              </a:cxn>
              <a:cxn ang="0">
                <a:pos x="connsiteX55779" y="connsiteY55779"/>
              </a:cxn>
              <a:cxn ang="0">
                <a:pos x="connsiteX55780" y="connsiteY55780"/>
              </a:cxn>
              <a:cxn ang="0">
                <a:pos x="connsiteX55781" y="connsiteY55781"/>
              </a:cxn>
              <a:cxn ang="0">
                <a:pos x="connsiteX55782" y="connsiteY55782"/>
              </a:cxn>
              <a:cxn ang="0">
                <a:pos x="connsiteX55783" y="connsiteY55783"/>
              </a:cxn>
              <a:cxn ang="0">
                <a:pos x="connsiteX55784" y="connsiteY55784"/>
              </a:cxn>
              <a:cxn ang="0">
                <a:pos x="connsiteX55785" y="connsiteY55785"/>
              </a:cxn>
              <a:cxn ang="0">
                <a:pos x="connsiteX55786" y="connsiteY55786"/>
              </a:cxn>
              <a:cxn ang="0">
                <a:pos x="connsiteX55787" y="connsiteY55787"/>
              </a:cxn>
              <a:cxn ang="0">
                <a:pos x="connsiteX55788" y="connsiteY55788"/>
              </a:cxn>
              <a:cxn ang="0">
                <a:pos x="connsiteX55789" y="connsiteY55789"/>
              </a:cxn>
              <a:cxn ang="0">
                <a:pos x="connsiteX55790" y="connsiteY55790"/>
              </a:cxn>
              <a:cxn ang="0">
                <a:pos x="connsiteX55791" y="connsiteY55791"/>
              </a:cxn>
              <a:cxn ang="0">
                <a:pos x="connsiteX55792" y="connsiteY55792"/>
              </a:cxn>
              <a:cxn ang="0">
                <a:pos x="connsiteX55793" y="connsiteY55793"/>
              </a:cxn>
              <a:cxn ang="0">
                <a:pos x="connsiteX55794" y="connsiteY55794"/>
              </a:cxn>
              <a:cxn ang="0">
                <a:pos x="connsiteX55795" y="connsiteY55795"/>
              </a:cxn>
              <a:cxn ang="0">
                <a:pos x="connsiteX55796" y="connsiteY55796"/>
              </a:cxn>
              <a:cxn ang="0">
                <a:pos x="connsiteX55797" y="connsiteY55797"/>
              </a:cxn>
              <a:cxn ang="0">
                <a:pos x="connsiteX55798" y="connsiteY55798"/>
              </a:cxn>
              <a:cxn ang="0">
                <a:pos x="connsiteX55799" y="connsiteY55799"/>
              </a:cxn>
              <a:cxn ang="0">
                <a:pos x="connsiteX55800" y="connsiteY55800"/>
              </a:cxn>
              <a:cxn ang="0">
                <a:pos x="connsiteX55801" y="connsiteY55801"/>
              </a:cxn>
              <a:cxn ang="0">
                <a:pos x="connsiteX55802" y="connsiteY55802"/>
              </a:cxn>
              <a:cxn ang="0">
                <a:pos x="connsiteX55803" y="connsiteY55803"/>
              </a:cxn>
              <a:cxn ang="0">
                <a:pos x="connsiteX55804" y="connsiteY55804"/>
              </a:cxn>
              <a:cxn ang="0">
                <a:pos x="connsiteX55805" y="connsiteY55805"/>
              </a:cxn>
              <a:cxn ang="0">
                <a:pos x="connsiteX55806" y="connsiteY55806"/>
              </a:cxn>
              <a:cxn ang="0">
                <a:pos x="connsiteX55807" y="connsiteY55807"/>
              </a:cxn>
              <a:cxn ang="0">
                <a:pos x="connsiteX55808" y="connsiteY55808"/>
              </a:cxn>
              <a:cxn ang="0">
                <a:pos x="connsiteX55809" y="connsiteY55809"/>
              </a:cxn>
              <a:cxn ang="0">
                <a:pos x="connsiteX55810" y="connsiteY55810"/>
              </a:cxn>
              <a:cxn ang="0">
                <a:pos x="connsiteX55811" y="connsiteY55811"/>
              </a:cxn>
              <a:cxn ang="0">
                <a:pos x="connsiteX55812" y="connsiteY55812"/>
              </a:cxn>
              <a:cxn ang="0">
                <a:pos x="connsiteX55813" y="connsiteY55813"/>
              </a:cxn>
              <a:cxn ang="0">
                <a:pos x="connsiteX55814" y="connsiteY55814"/>
              </a:cxn>
              <a:cxn ang="0">
                <a:pos x="connsiteX55815" y="connsiteY55815"/>
              </a:cxn>
              <a:cxn ang="0">
                <a:pos x="connsiteX55816" y="connsiteY55816"/>
              </a:cxn>
              <a:cxn ang="0">
                <a:pos x="connsiteX55817" y="connsiteY55817"/>
              </a:cxn>
              <a:cxn ang="0">
                <a:pos x="connsiteX55818" y="connsiteY55818"/>
              </a:cxn>
              <a:cxn ang="0">
                <a:pos x="connsiteX55819" y="connsiteY55819"/>
              </a:cxn>
              <a:cxn ang="0">
                <a:pos x="connsiteX55820" y="connsiteY55820"/>
              </a:cxn>
              <a:cxn ang="0">
                <a:pos x="connsiteX55821" y="connsiteY55821"/>
              </a:cxn>
              <a:cxn ang="0">
                <a:pos x="connsiteX55822" y="connsiteY55822"/>
              </a:cxn>
              <a:cxn ang="0">
                <a:pos x="connsiteX55823" y="connsiteY55823"/>
              </a:cxn>
              <a:cxn ang="0">
                <a:pos x="connsiteX55824" y="connsiteY55824"/>
              </a:cxn>
              <a:cxn ang="0">
                <a:pos x="connsiteX55825" y="connsiteY55825"/>
              </a:cxn>
              <a:cxn ang="0">
                <a:pos x="connsiteX55826" y="connsiteY55826"/>
              </a:cxn>
              <a:cxn ang="0">
                <a:pos x="connsiteX55827" y="connsiteY55827"/>
              </a:cxn>
              <a:cxn ang="0">
                <a:pos x="connsiteX55828" y="connsiteY55828"/>
              </a:cxn>
              <a:cxn ang="0">
                <a:pos x="connsiteX55829" y="connsiteY55829"/>
              </a:cxn>
              <a:cxn ang="0">
                <a:pos x="connsiteX55830" y="connsiteY55830"/>
              </a:cxn>
              <a:cxn ang="0">
                <a:pos x="connsiteX55831" y="connsiteY55831"/>
              </a:cxn>
              <a:cxn ang="0">
                <a:pos x="connsiteX55832" y="connsiteY55832"/>
              </a:cxn>
              <a:cxn ang="0">
                <a:pos x="connsiteX55833" y="connsiteY55833"/>
              </a:cxn>
              <a:cxn ang="0">
                <a:pos x="connsiteX55834" y="connsiteY55834"/>
              </a:cxn>
              <a:cxn ang="0">
                <a:pos x="connsiteX55835" y="connsiteY55835"/>
              </a:cxn>
              <a:cxn ang="0">
                <a:pos x="connsiteX55836" y="connsiteY55836"/>
              </a:cxn>
              <a:cxn ang="0">
                <a:pos x="connsiteX55837" y="connsiteY55837"/>
              </a:cxn>
              <a:cxn ang="0">
                <a:pos x="connsiteX55838" y="connsiteY55838"/>
              </a:cxn>
              <a:cxn ang="0">
                <a:pos x="connsiteX55839" y="connsiteY55839"/>
              </a:cxn>
              <a:cxn ang="0">
                <a:pos x="connsiteX55840" y="connsiteY55840"/>
              </a:cxn>
              <a:cxn ang="0">
                <a:pos x="connsiteX55841" y="connsiteY55841"/>
              </a:cxn>
              <a:cxn ang="0">
                <a:pos x="connsiteX55842" y="connsiteY55842"/>
              </a:cxn>
              <a:cxn ang="0">
                <a:pos x="connsiteX55843" y="connsiteY55843"/>
              </a:cxn>
              <a:cxn ang="0">
                <a:pos x="connsiteX55844" y="connsiteY55844"/>
              </a:cxn>
              <a:cxn ang="0">
                <a:pos x="connsiteX55845" y="connsiteY55845"/>
              </a:cxn>
              <a:cxn ang="0">
                <a:pos x="connsiteX55846" y="connsiteY55846"/>
              </a:cxn>
              <a:cxn ang="0">
                <a:pos x="connsiteX55847" y="connsiteY55847"/>
              </a:cxn>
              <a:cxn ang="0">
                <a:pos x="connsiteX55848" y="connsiteY55848"/>
              </a:cxn>
              <a:cxn ang="0">
                <a:pos x="connsiteX55849" y="connsiteY55849"/>
              </a:cxn>
              <a:cxn ang="0">
                <a:pos x="connsiteX55850" y="connsiteY55850"/>
              </a:cxn>
              <a:cxn ang="0">
                <a:pos x="connsiteX55851" y="connsiteY55851"/>
              </a:cxn>
              <a:cxn ang="0">
                <a:pos x="connsiteX55852" y="connsiteY55852"/>
              </a:cxn>
              <a:cxn ang="0">
                <a:pos x="connsiteX55853" y="connsiteY55853"/>
              </a:cxn>
              <a:cxn ang="0">
                <a:pos x="connsiteX55854" y="connsiteY55854"/>
              </a:cxn>
              <a:cxn ang="0">
                <a:pos x="connsiteX55855" y="connsiteY55855"/>
              </a:cxn>
              <a:cxn ang="0">
                <a:pos x="connsiteX55856" y="connsiteY55856"/>
              </a:cxn>
              <a:cxn ang="0">
                <a:pos x="connsiteX55857" y="connsiteY55857"/>
              </a:cxn>
              <a:cxn ang="0">
                <a:pos x="connsiteX55858" y="connsiteY55858"/>
              </a:cxn>
              <a:cxn ang="0">
                <a:pos x="connsiteX55859" y="connsiteY55859"/>
              </a:cxn>
              <a:cxn ang="0">
                <a:pos x="connsiteX55860" y="connsiteY55860"/>
              </a:cxn>
              <a:cxn ang="0">
                <a:pos x="connsiteX55861" y="connsiteY55861"/>
              </a:cxn>
              <a:cxn ang="0">
                <a:pos x="connsiteX55862" y="connsiteY55862"/>
              </a:cxn>
              <a:cxn ang="0">
                <a:pos x="connsiteX55863" y="connsiteY55863"/>
              </a:cxn>
              <a:cxn ang="0">
                <a:pos x="connsiteX55864" y="connsiteY55864"/>
              </a:cxn>
              <a:cxn ang="0">
                <a:pos x="connsiteX55865" y="connsiteY55865"/>
              </a:cxn>
              <a:cxn ang="0">
                <a:pos x="connsiteX55866" y="connsiteY55866"/>
              </a:cxn>
              <a:cxn ang="0">
                <a:pos x="connsiteX55867" y="connsiteY55867"/>
              </a:cxn>
              <a:cxn ang="0">
                <a:pos x="connsiteX55868" y="connsiteY55868"/>
              </a:cxn>
              <a:cxn ang="0">
                <a:pos x="connsiteX55869" y="connsiteY55869"/>
              </a:cxn>
              <a:cxn ang="0">
                <a:pos x="connsiteX55870" y="connsiteY55870"/>
              </a:cxn>
              <a:cxn ang="0">
                <a:pos x="connsiteX55871" y="connsiteY55871"/>
              </a:cxn>
              <a:cxn ang="0">
                <a:pos x="connsiteX55872" y="connsiteY55872"/>
              </a:cxn>
              <a:cxn ang="0">
                <a:pos x="connsiteX55873" y="connsiteY55873"/>
              </a:cxn>
              <a:cxn ang="0">
                <a:pos x="connsiteX55874" y="connsiteY55874"/>
              </a:cxn>
              <a:cxn ang="0">
                <a:pos x="connsiteX55875" y="connsiteY55875"/>
              </a:cxn>
              <a:cxn ang="0">
                <a:pos x="connsiteX55876" y="connsiteY55876"/>
              </a:cxn>
              <a:cxn ang="0">
                <a:pos x="connsiteX55877" y="connsiteY55877"/>
              </a:cxn>
              <a:cxn ang="0">
                <a:pos x="connsiteX55878" y="connsiteY55878"/>
              </a:cxn>
              <a:cxn ang="0">
                <a:pos x="connsiteX55879" y="connsiteY55879"/>
              </a:cxn>
              <a:cxn ang="0">
                <a:pos x="connsiteX55880" y="connsiteY55880"/>
              </a:cxn>
              <a:cxn ang="0">
                <a:pos x="connsiteX55881" y="connsiteY55881"/>
              </a:cxn>
              <a:cxn ang="0">
                <a:pos x="connsiteX55882" y="connsiteY55882"/>
              </a:cxn>
              <a:cxn ang="0">
                <a:pos x="connsiteX55883" y="connsiteY55883"/>
              </a:cxn>
              <a:cxn ang="0">
                <a:pos x="connsiteX55884" y="connsiteY55884"/>
              </a:cxn>
              <a:cxn ang="0">
                <a:pos x="connsiteX55885" y="connsiteY55885"/>
              </a:cxn>
              <a:cxn ang="0">
                <a:pos x="connsiteX55886" y="connsiteY55886"/>
              </a:cxn>
              <a:cxn ang="0">
                <a:pos x="connsiteX55887" y="connsiteY55887"/>
              </a:cxn>
              <a:cxn ang="0">
                <a:pos x="connsiteX55888" y="connsiteY55888"/>
              </a:cxn>
              <a:cxn ang="0">
                <a:pos x="connsiteX55889" y="connsiteY55889"/>
              </a:cxn>
              <a:cxn ang="0">
                <a:pos x="connsiteX55890" y="connsiteY55890"/>
              </a:cxn>
              <a:cxn ang="0">
                <a:pos x="connsiteX55891" y="connsiteY55891"/>
              </a:cxn>
              <a:cxn ang="0">
                <a:pos x="connsiteX55892" y="connsiteY55892"/>
              </a:cxn>
              <a:cxn ang="0">
                <a:pos x="connsiteX55893" y="connsiteY55893"/>
              </a:cxn>
              <a:cxn ang="0">
                <a:pos x="connsiteX55894" y="connsiteY55894"/>
              </a:cxn>
              <a:cxn ang="0">
                <a:pos x="connsiteX55895" y="connsiteY55895"/>
              </a:cxn>
              <a:cxn ang="0">
                <a:pos x="connsiteX55896" y="connsiteY55896"/>
              </a:cxn>
              <a:cxn ang="0">
                <a:pos x="connsiteX55897" y="connsiteY55897"/>
              </a:cxn>
              <a:cxn ang="0">
                <a:pos x="connsiteX55898" y="connsiteY55898"/>
              </a:cxn>
              <a:cxn ang="0">
                <a:pos x="connsiteX55899" y="connsiteY55899"/>
              </a:cxn>
              <a:cxn ang="0">
                <a:pos x="connsiteX55900" y="connsiteY55900"/>
              </a:cxn>
              <a:cxn ang="0">
                <a:pos x="connsiteX55901" y="connsiteY55901"/>
              </a:cxn>
              <a:cxn ang="0">
                <a:pos x="connsiteX55902" y="connsiteY55902"/>
              </a:cxn>
              <a:cxn ang="0">
                <a:pos x="connsiteX55903" y="connsiteY55903"/>
              </a:cxn>
              <a:cxn ang="0">
                <a:pos x="connsiteX55904" y="connsiteY55904"/>
              </a:cxn>
              <a:cxn ang="0">
                <a:pos x="connsiteX55905" y="connsiteY55905"/>
              </a:cxn>
              <a:cxn ang="0">
                <a:pos x="connsiteX55906" y="connsiteY55906"/>
              </a:cxn>
              <a:cxn ang="0">
                <a:pos x="connsiteX55907" y="connsiteY55907"/>
              </a:cxn>
              <a:cxn ang="0">
                <a:pos x="connsiteX55908" y="connsiteY55908"/>
              </a:cxn>
              <a:cxn ang="0">
                <a:pos x="connsiteX55909" y="connsiteY55909"/>
              </a:cxn>
              <a:cxn ang="0">
                <a:pos x="connsiteX55910" y="connsiteY55910"/>
              </a:cxn>
              <a:cxn ang="0">
                <a:pos x="connsiteX55911" y="connsiteY55911"/>
              </a:cxn>
              <a:cxn ang="0">
                <a:pos x="connsiteX55912" y="connsiteY55912"/>
              </a:cxn>
              <a:cxn ang="0">
                <a:pos x="connsiteX55913" y="connsiteY55913"/>
              </a:cxn>
              <a:cxn ang="0">
                <a:pos x="connsiteX55914" y="connsiteY55914"/>
              </a:cxn>
              <a:cxn ang="0">
                <a:pos x="connsiteX55915" y="connsiteY55915"/>
              </a:cxn>
              <a:cxn ang="0">
                <a:pos x="connsiteX55916" y="connsiteY55916"/>
              </a:cxn>
              <a:cxn ang="0">
                <a:pos x="connsiteX55917" y="connsiteY55917"/>
              </a:cxn>
              <a:cxn ang="0">
                <a:pos x="connsiteX55918" y="connsiteY55918"/>
              </a:cxn>
              <a:cxn ang="0">
                <a:pos x="connsiteX55919" y="connsiteY55919"/>
              </a:cxn>
              <a:cxn ang="0">
                <a:pos x="connsiteX55920" y="connsiteY55920"/>
              </a:cxn>
              <a:cxn ang="0">
                <a:pos x="connsiteX55921" y="connsiteY55921"/>
              </a:cxn>
              <a:cxn ang="0">
                <a:pos x="connsiteX55922" y="connsiteY55922"/>
              </a:cxn>
              <a:cxn ang="0">
                <a:pos x="connsiteX55923" y="connsiteY55923"/>
              </a:cxn>
              <a:cxn ang="0">
                <a:pos x="connsiteX55924" y="connsiteY55924"/>
              </a:cxn>
              <a:cxn ang="0">
                <a:pos x="connsiteX55925" y="connsiteY55925"/>
              </a:cxn>
              <a:cxn ang="0">
                <a:pos x="connsiteX55926" y="connsiteY55926"/>
              </a:cxn>
              <a:cxn ang="0">
                <a:pos x="connsiteX55927" y="connsiteY55927"/>
              </a:cxn>
              <a:cxn ang="0">
                <a:pos x="connsiteX55928" y="connsiteY55928"/>
              </a:cxn>
              <a:cxn ang="0">
                <a:pos x="connsiteX55929" y="connsiteY55929"/>
              </a:cxn>
              <a:cxn ang="0">
                <a:pos x="connsiteX55930" y="connsiteY55930"/>
              </a:cxn>
              <a:cxn ang="0">
                <a:pos x="connsiteX55931" y="connsiteY55931"/>
              </a:cxn>
              <a:cxn ang="0">
                <a:pos x="connsiteX55932" y="connsiteY55932"/>
              </a:cxn>
              <a:cxn ang="0">
                <a:pos x="connsiteX55933" y="connsiteY55933"/>
              </a:cxn>
              <a:cxn ang="0">
                <a:pos x="connsiteX55934" y="connsiteY55934"/>
              </a:cxn>
              <a:cxn ang="0">
                <a:pos x="connsiteX55935" y="connsiteY55935"/>
              </a:cxn>
              <a:cxn ang="0">
                <a:pos x="connsiteX55936" y="connsiteY55936"/>
              </a:cxn>
              <a:cxn ang="0">
                <a:pos x="connsiteX55937" y="connsiteY55937"/>
              </a:cxn>
              <a:cxn ang="0">
                <a:pos x="connsiteX55938" y="connsiteY55938"/>
              </a:cxn>
              <a:cxn ang="0">
                <a:pos x="connsiteX55939" y="connsiteY55939"/>
              </a:cxn>
              <a:cxn ang="0">
                <a:pos x="connsiteX55940" y="connsiteY55940"/>
              </a:cxn>
              <a:cxn ang="0">
                <a:pos x="connsiteX55941" y="connsiteY55941"/>
              </a:cxn>
              <a:cxn ang="0">
                <a:pos x="connsiteX55942" y="connsiteY55942"/>
              </a:cxn>
              <a:cxn ang="0">
                <a:pos x="connsiteX55943" y="connsiteY55943"/>
              </a:cxn>
              <a:cxn ang="0">
                <a:pos x="connsiteX55944" y="connsiteY55944"/>
              </a:cxn>
              <a:cxn ang="0">
                <a:pos x="connsiteX55945" y="connsiteY55945"/>
              </a:cxn>
              <a:cxn ang="0">
                <a:pos x="connsiteX55946" y="connsiteY55946"/>
              </a:cxn>
              <a:cxn ang="0">
                <a:pos x="connsiteX55947" y="connsiteY55947"/>
              </a:cxn>
              <a:cxn ang="0">
                <a:pos x="connsiteX55948" y="connsiteY55948"/>
              </a:cxn>
              <a:cxn ang="0">
                <a:pos x="connsiteX55949" y="connsiteY55949"/>
              </a:cxn>
              <a:cxn ang="0">
                <a:pos x="connsiteX55950" y="connsiteY55950"/>
              </a:cxn>
              <a:cxn ang="0">
                <a:pos x="connsiteX55951" y="connsiteY55951"/>
              </a:cxn>
              <a:cxn ang="0">
                <a:pos x="connsiteX55952" y="connsiteY55952"/>
              </a:cxn>
              <a:cxn ang="0">
                <a:pos x="connsiteX55953" y="connsiteY55953"/>
              </a:cxn>
              <a:cxn ang="0">
                <a:pos x="connsiteX55954" y="connsiteY55954"/>
              </a:cxn>
              <a:cxn ang="0">
                <a:pos x="connsiteX55955" y="connsiteY55955"/>
              </a:cxn>
              <a:cxn ang="0">
                <a:pos x="connsiteX55956" y="connsiteY55956"/>
              </a:cxn>
              <a:cxn ang="0">
                <a:pos x="connsiteX55957" y="connsiteY55957"/>
              </a:cxn>
              <a:cxn ang="0">
                <a:pos x="connsiteX55958" y="connsiteY55958"/>
              </a:cxn>
              <a:cxn ang="0">
                <a:pos x="connsiteX55959" y="connsiteY55959"/>
              </a:cxn>
              <a:cxn ang="0">
                <a:pos x="connsiteX55960" y="connsiteY55960"/>
              </a:cxn>
              <a:cxn ang="0">
                <a:pos x="connsiteX55961" y="connsiteY55961"/>
              </a:cxn>
              <a:cxn ang="0">
                <a:pos x="connsiteX55962" y="connsiteY55962"/>
              </a:cxn>
              <a:cxn ang="0">
                <a:pos x="connsiteX55963" y="connsiteY55963"/>
              </a:cxn>
              <a:cxn ang="0">
                <a:pos x="connsiteX55964" y="connsiteY55964"/>
              </a:cxn>
              <a:cxn ang="0">
                <a:pos x="connsiteX55965" y="connsiteY55965"/>
              </a:cxn>
              <a:cxn ang="0">
                <a:pos x="connsiteX55966" y="connsiteY55966"/>
              </a:cxn>
              <a:cxn ang="0">
                <a:pos x="connsiteX55967" y="connsiteY55967"/>
              </a:cxn>
              <a:cxn ang="0">
                <a:pos x="connsiteX55968" y="connsiteY55968"/>
              </a:cxn>
              <a:cxn ang="0">
                <a:pos x="connsiteX55969" y="connsiteY55969"/>
              </a:cxn>
              <a:cxn ang="0">
                <a:pos x="connsiteX55970" y="connsiteY55970"/>
              </a:cxn>
              <a:cxn ang="0">
                <a:pos x="connsiteX55971" y="connsiteY55971"/>
              </a:cxn>
              <a:cxn ang="0">
                <a:pos x="connsiteX55972" y="connsiteY55972"/>
              </a:cxn>
              <a:cxn ang="0">
                <a:pos x="connsiteX55973" y="connsiteY55973"/>
              </a:cxn>
              <a:cxn ang="0">
                <a:pos x="connsiteX55974" y="connsiteY55974"/>
              </a:cxn>
              <a:cxn ang="0">
                <a:pos x="connsiteX55975" y="connsiteY55975"/>
              </a:cxn>
              <a:cxn ang="0">
                <a:pos x="connsiteX55976" y="connsiteY55976"/>
              </a:cxn>
              <a:cxn ang="0">
                <a:pos x="connsiteX55977" y="connsiteY55977"/>
              </a:cxn>
              <a:cxn ang="0">
                <a:pos x="connsiteX55978" y="connsiteY55978"/>
              </a:cxn>
              <a:cxn ang="0">
                <a:pos x="connsiteX55979" y="connsiteY55979"/>
              </a:cxn>
              <a:cxn ang="0">
                <a:pos x="connsiteX55980" y="connsiteY55980"/>
              </a:cxn>
              <a:cxn ang="0">
                <a:pos x="connsiteX55981" y="connsiteY55981"/>
              </a:cxn>
              <a:cxn ang="0">
                <a:pos x="connsiteX55982" y="connsiteY55982"/>
              </a:cxn>
              <a:cxn ang="0">
                <a:pos x="connsiteX55983" y="connsiteY55983"/>
              </a:cxn>
              <a:cxn ang="0">
                <a:pos x="connsiteX55984" y="connsiteY55984"/>
              </a:cxn>
              <a:cxn ang="0">
                <a:pos x="connsiteX55985" y="connsiteY55985"/>
              </a:cxn>
              <a:cxn ang="0">
                <a:pos x="connsiteX55986" y="connsiteY55986"/>
              </a:cxn>
              <a:cxn ang="0">
                <a:pos x="connsiteX55987" y="connsiteY55987"/>
              </a:cxn>
              <a:cxn ang="0">
                <a:pos x="connsiteX55988" y="connsiteY55988"/>
              </a:cxn>
              <a:cxn ang="0">
                <a:pos x="connsiteX55989" y="connsiteY55989"/>
              </a:cxn>
              <a:cxn ang="0">
                <a:pos x="connsiteX55990" y="connsiteY55990"/>
              </a:cxn>
              <a:cxn ang="0">
                <a:pos x="connsiteX55991" y="connsiteY55991"/>
              </a:cxn>
              <a:cxn ang="0">
                <a:pos x="connsiteX55992" y="connsiteY55992"/>
              </a:cxn>
              <a:cxn ang="0">
                <a:pos x="connsiteX55993" y="connsiteY55993"/>
              </a:cxn>
              <a:cxn ang="0">
                <a:pos x="connsiteX55994" y="connsiteY55994"/>
              </a:cxn>
              <a:cxn ang="0">
                <a:pos x="connsiteX55995" y="connsiteY55995"/>
              </a:cxn>
              <a:cxn ang="0">
                <a:pos x="connsiteX55996" y="connsiteY55996"/>
              </a:cxn>
              <a:cxn ang="0">
                <a:pos x="connsiteX55997" y="connsiteY55997"/>
              </a:cxn>
              <a:cxn ang="0">
                <a:pos x="connsiteX55998" y="connsiteY55998"/>
              </a:cxn>
              <a:cxn ang="0">
                <a:pos x="connsiteX55999" y="connsiteY55999"/>
              </a:cxn>
              <a:cxn ang="0">
                <a:pos x="connsiteX56000" y="connsiteY56000"/>
              </a:cxn>
              <a:cxn ang="0">
                <a:pos x="connsiteX56001" y="connsiteY56001"/>
              </a:cxn>
              <a:cxn ang="0">
                <a:pos x="connsiteX56002" y="connsiteY56002"/>
              </a:cxn>
              <a:cxn ang="0">
                <a:pos x="connsiteX56003" y="connsiteY56003"/>
              </a:cxn>
              <a:cxn ang="0">
                <a:pos x="connsiteX56004" y="connsiteY56004"/>
              </a:cxn>
              <a:cxn ang="0">
                <a:pos x="connsiteX56005" y="connsiteY56005"/>
              </a:cxn>
              <a:cxn ang="0">
                <a:pos x="connsiteX56006" y="connsiteY56006"/>
              </a:cxn>
              <a:cxn ang="0">
                <a:pos x="connsiteX56007" y="connsiteY56007"/>
              </a:cxn>
              <a:cxn ang="0">
                <a:pos x="connsiteX56008" y="connsiteY56008"/>
              </a:cxn>
              <a:cxn ang="0">
                <a:pos x="connsiteX56009" y="connsiteY56009"/>
              </a:cxn>
              <a:cxn ang="0">
                <a:pos x="connsiteX56010" y="connsiteY56010"/>
              </a:cxn>
              <a:cxn ang="0">
                <a:pos x="connsiteX56011" y="connsiteY56011"/>
              </a:cxn>
              <a:cxn ang="0">
                <a:pos x="connsiteX56012" y="connsiteY56012"/>
              </a:cxn>
              <a:cxn ang="0">
                <a:pos x="connsiteX56013" y="connsiteY56013"/>
              </a:cxn>
              <a:cxn ang="0">
                <a:pos x="connsiteX56014" y="connsiteY56014"/>
              </a:cxn>
              <a:cxn ang="0">
                <a:pos x="connsiteX56015" y="connsiteY56015"/>
              </a:cxn>
              <a:cxn ang="0">
                <a:pos x="connsiteX56016" y="connsiteY56016"/>
              </a:cxn>
              <a:cxn ang="0">
                <a:pos x="connsiteX56017" y="connsiteY56017"/>
              </a:cxn>
              <a:cxn ang="0">
                <a:pos x="connsiteX56018" y="connsiteY56018"/>
              </a:cxn>
              <a:cxn ang="0">
                <a:pos x="connsiteX56019" y="connsiteY56019"/>
              </a:cxn>
              <a:cxn ang="0">
                <a:pos x="connsiteX56020" y="connsiteY56020"/>
              </a:cxn>
              <a:cxn ang="0">
                <a:pos x="connsiteX56021" y="connsiteY56021"/>
              </a:cxn>
              <a:cxn ang="0">
                <a:pos x="connsiteX56022" y="connsiteY56022"/>
              </a:cxn>
              <a:cxn ang="0">
                <a:pos x="connsiteX56023" y="connsiteY56023"/>
              </a:cxn>
              <a:cxn ang="0">
                <a:pos x="connsiteX56024" y="connsiteY56024"/>
              </a:cxn>
              <a:cxn ang="0">
                <a:pos x="connsiteX56025" y="connsiteY56025"/>
              </a:cxn>
              <a:cxn ang="0">
                <a:pos x="connsiteX56026" y="connsiteY56026"/>
              </a:cxn>
              <a:cxn ang="0">
                <a:pos x="connsiteX56027" y="connsiteY56027"/>
              </a:cxn>
              <a:cxn ang="0">
                <a:pos x="connsiteX56028" y="connsiteY56028"/>
              </a:cxn>
              <a:cxn ang="0">
                <a:pos x="connsiteX56029" y="connsiteY56029"/>
              </a:cxn>
              <a:cxn ang="0">
                <a:pos x="connsiteX56030" y="connsiteY56030"/>
              </a:cxn>
              <a:cxn ang="0">
                <a:pos x="connsiteX56031" y="connsiteY56031"/>
              </a:cxn>
              <a:cxn ang="0">
                <a:pos x="connsiteX56032" y="connsiteY56032"/>
              </a:cxn>
              <a:cxn ang="0">
                <a:pos x="connsiteX56033" y="connsiteY56033"/>
              </a:cxn>
              <a:cxn ang="0">
                <a:pos x="connsiteX56034" y="connsiteY56034"/>
              </a:cxn>
              <a:cxn ang="0">
                <a:pos x="connsiteX56035" y="connsiteY56035"/>
              </a:cxn>
              <a:cxn ang="0">
                <a:pos x="connsiteX56036" y="connsiteY56036"/>
              </a:cxn>
              <a:cxn ang="0">
                <a:pos x="connsiteX56037" y="connsiteY56037"/>
              </a:cxn>
              <a:cxn ang="0">
                <a:pos x="connsiteX56038" y="connsiteY56038"/>
              </a:cxn>
              <a:cxn ang="0">
                <a:pos x="connsiteX56039" y="connsiteY56039"/>
              </a:cxn>
              <a:cxn ang="0">
                <a:pos x="connsiteX56040" y="connsiteY56040"/>
              </a:cxn>
              <a:cxn ang="0">
                <a:pos x="connsiteX56041" y="connsiteY56041"/>
              </a:cxn>
              <a:cxn ang="0">
                <a:pos x="connsiteX56042" y="connsiteY56042"/>
              </a:cxn>
              <a:cxn ang="0">
                <a:pos x="connsiteX56043" y="connsiteY56043"/>
              </a:cxn>
              <a:cxn ang="0">
                <a:pos x="connsiteX56044" y="connsiteY56044"/>
              </a:cxn>
              <a:cxn ang="0">
                <a:pos x="connsiteX56045" y="connsiteY56045"/>
              </a:cxn>
              <a:cxn ang="0">
                <a:pos x="connsiteX56046" y="connsiteY56046"/>
              </a:cxn>
              <a:cxn ang="0">
                <a:pos x="connsiteX56047" y="connsiteY56047"/>
              </a:cxn>
              <a:cxn ang="0">
                <a:pos x="connsiteX56048" y="connsiteY56048"/>
              </a:cxn>
              <a:cxn ang="0">
                <a:pos x="connsiteX56049" y="connsiteY56049"/>
              </a:cxn>
              <a:cxn ang="0">
                <a:pos x="connsiteX56050" y="connsiteY56050"/>
              </a:cxn>
              <a:cxn ang="0">
                <a:pos x="connsiteX56051" y="connsiteY56051"/>
              </a:cxn>
              <a:cxn ang="0">
                <a:pos x="connsiteX56052" y="connsiteY56052"/>
              </a:cxn>
              <a:cxn ang="0">
                <a:pos x="connsiteX56053" y="connsiteY56053"/>
              </a:cxn>
              <a:cxn ang="0">
                <a:pos x="connsiteX56054" y="connsiteY56054"/>
              </a:cxn>
              <a:cxn ang="0">
                <a:pos x="connsiteX56055" y="connsiteY56055"/>
              </a:cxn>
              <a:cxn ang="0">
                <a:pos x="connsiteX56056" y="connsiteY56056"/>
              </a:cxn>
              <a:cxn ang="0">
                <a:pos x="connsiteX56057" y="connsiteY56057"/>
              </a:cxn>
              <a:cxn ang="0">
                <a:pos x="connsiteX56058" y="connsiteY56058"/>
              </a:cxn>
              <a:cxn ang="0">
                <a:pos x="connsiteX56059" y="connsiteY56059"/>
              </a:cxn>
              <a:cxn ang="0">
                <a:pos x="connsiteX56060" y="connsiteY56060"/>
              </a:cxn>
              <a:cxn ang="0">
                <a:pos x="connsiteX56061" y="connsiteY56061"/>
              </a:cxn>
              <a:cxn ang="0">
                <a:pos x="connsiteX56062" y="connsiteY56062"/>
              </a:cxn>
              <a:cxn ang="0">
                <a:pos x="connsiteX56063" y="connsiteY56063"/>
              </a:cxn>
              <a:cxn ang="0">
                <a:pos x="connsiteX56064" y="connsiteY56064"/>
              </a:cxn>
              <a:cxn ang="0">
                <a:pos x="connsiteX56065" y="connsiteY56065"/>
              </a:cxn>
              <a:cxn ang="0">
                <a:pos x="connsiteX56066" y="connsiteY56066"/>
              </a:cxn>
              <a:cxn ang="0">
                <a:pos x="connsiteX56067" y="connsiteY56067"/>
              </a:cxn>
              <a:cxn ang="0">
                <a:pos x="connsiteX56068" y="connsiteY56068"/>
              </a:cxn>
              <a:cxn ang="0">
                <a:pos x="connsiteX56069" y="connsiteY56069"/>
              </a:cxn>
              <a:cxn ang="0">
                <a:pos x="connsiteX56070" y="connsiteY56070"/>
              </a:cxn>
              <a:cxn ang="0">
                <a:pos x="connsiteX56071" y="connsiteY56071"/>
              </a:cxn>
              <a:cxn ang="0">
                <a:pos x="connsiteX56072" y="connsiteY56072"/>
              </a:cxn>
              <a:cxn ang="0">
                <a:pos x="connsiteX56073" y="connsiteY56073"/>
              </a:cxn>
              <a:cxn ang="0">
                <a:pos x="connsiteX56074" y="connsiteY56074"/>
              </a:cxn>
              <a:cxn ang="0">
                <a:pos x="connsiteX56075" y="connsiteY56075"/>
              </a:cxn>
              <a:cxn ang="0">
                <a:pos x="connsiteX56076" y="connsiteY56076"/>
              </a:cxn>
              <a:cxn ang="0">
                <a:pos x="connsiteX56077" y="connsiteY56077"/>
              </a:cxn>
              <a:cxn ang="0">
                <a:pos x="connsiteX56078" y="connsiteY56078"/>
              </a:cxn>
              <a:cxn ang="0">
                <a:pos x="connsiteX56079" y="connsiteY56079"/>
              </a:cxn>
              <a:cxn ang="0">
                <a:pos x="connsiteX56080" y="connsiteY56080"/>
              </a:cxn>
              <a:cxn ang="0">
                <a:pos x="connsiteX56081" y="connsiteY56081"/>
              </a:cxn>
              <a:cxn ang="0">
                <a:pos x="connsiteX56082" y="connsiteY56082"/>
              </a:cxn>
              <a:cxn ang="0">
                <a:pos x="connsiteX56083" y="connsiteY56083"/>
              </a:cxn>
              <a:cxn ang="0">
                <a:pos x="connsiteX56084" y="connsiteY56084"/>
              </a:cxn>
              <a:cxn ang="0">
                <a:pos x="connsiteX56085" y="connsiteY56085"/>
              </a:cxn>
              <a:cxn ang="0">
                <a:pos x="connsiteX56086" y="connsiteY56086"/>
              </a:cxn>
              <a:cxn ang="0">
                <a:pos x="connsiteX56087" y="connsiteY56087"/>
              </a:cxn>
              <a:cxn ang="0">
                <a:pos x="connsiteX56088" y="connsiteY56088"/>
              </a:cxn>
              <a:cxn ang="0">
                <a:pos x="connsiteX56089" y="connsiteY56089"/>
              </a:cxn>
              <a:cxn ang="0">
                <a:pos x="connsiteX56090" y="connsiteY56090"/>
              </a:cxn>
              <a:cxn ang="0">
                <a:pos x="connsiteX56091" y="connsiteY56091"/>
              </a:cxn>
              <a:cxn ang="0">
                <a:pos x="connsiteX56092" y="connsiteY56092"/>
              </a:cxn>
              <a:cxn ang="0">
                <a:pos x="connsiteX56093" y="connsiteY56093"/>
              </a:cxn>
              <a:cxn ang="0">
                <a:pos x="connsiteX56094" y="connsiteY56094"/>
              </a:cxn>
              <a:cxn ang="0">
                <a:pos x="connsiteX56095" y="connsiteY56095"/>
              </a:cxn>
              <a:cxn ang="0">
                <a:pos x="connsiteX56096" y="connsiteY56096"/>
              </a:cxn>
              <a:cxn ang="0">
                <a:pos x="connsiteX56097" y="connsiteY56097"/>
              </a:cxn>
              <a:cxn ang="0">
                <a:pos x="connsiteX56098" y="connsiteY56098"/>
              </a:cxn>
              <a:cxn ang="0">
                <a:pos x="connsiteX56099" y="connsiteY56099"/>
              </a:cxn>
              <a:cxn ang="0">
                <a:pos x="connsiteX56100" y="connsiteY56100"/>
              </a:cxn>
              <a:cxn ang="0">
                <a:pos x="connsiteX56101" y="connsiteY56101"/>
              </a:cxn>
              <a:cxn ang="0">
                <a:pos x="connsiteX56102" y="connsiteY56102"/>
              </a:cxn>
              <a:cxn ang="0">
                <a:pos x="connsiteX56103" y="connsiteY56103"/>
              </a:cxn>
              <a:cxn ang="0">
                <a:pos x="connsiteX56104" y="connsiteY56104"/>
              </a:cxn>
              <a:cxn ang="0">
                <a:pos x="connsiteX56105" y="connsiteY56105"/>
              </a:cxn>
              <a:cxn ang="0">
                <a:pos x="connsiteX56106" y="connsiteY56106"/>
              </a:cxn>
              <a:cxn ang="0">
                <a:pos x="connsiteX56107" y="connsiteY56107"/>
              </a:cxn>
              <a:cxn ang="0">
                <a:pos x="connsiteX56108" y="connsiteY56108"/>
              </a:cxn>
              <a:cxn ang="0">
                <a:pos x="connsiteX56109" y="connsiteY56109"/>
              </a:cxn>
              <a:cxn ang="0">
                <a:pos x="connsiteX56110" y="connsiteY56110"/>
              </a:cxn>
              <a:cxn ang="0">
                <a:pos x="connsiteX56111" y="connsiteY56111"/>
              </a:cxn>
              <a:cxn ang="0">
                <a:pos x="connsiteX56112" y="connsiteY56112"/>
              </a:cxn>
              <a:cxn ang="0">
                <a:pos x="connsiteX56113" y="connsiteY56113"/>
              </a:cxn>
              <a:cxn ang="0">
                <a:pos x="connsiteX56114" y="connsiteY56114"/>
              </a:cxn>
              <a:cxn ang="0">
                <a:pos x="connsiteX56115" y="connsiteY56115"/>
              </a:cxn>
              <a:cxn ang="0">
                <a:pos x="connsiteX56116" y="connsiteY56116"/>
              </a:cxn>
              <a:cxn ang="0">
                <a:pos x="connsiteX56117" y="connsiteY56117"/>
              </a:cxn>
              <a:cxn ang="0">
                <a:pos x="connsiteX56118" y="connsiteY56118"/>
              </a:cxn>
              <a:cxn ang="0">
                <a:pos x="connsiteX56119" y="connsiteY56119"/>
              </a:cxn>
              <a:cxn ang="0">
                <a:pos x="connsiteX56120" y="connsiteY56120"/>
              </a:cxn>
              <a:cxn ang="0">
                <a:pos x="connsiteX56121" y="connsiteY56121"/>
              </a:cxn>
              <a:cxn ang="0">
                <a:pos x="connsiteX56122" y="connsiteY56122"/>
              </a:cxn>
              <a:cxn ang="0">
                <a:pos x="connsiteX56123" y="connsiteY56123"/>
              </a:cxn>
              <a:cxn ang="0">
                <a:pos x="connsiteX56124" y="connsiteY56124"/>
              </a:cxn>
              <a:cxn ang="0">
                <a:pos x="connsiteX56125" y="connsiteY56125"/>
              </a:cxn>
              <a:cxn ang="0">
                <a:pos x="connsiteX56126" y="connsiteY56126"/>
              </a:cxn>
              <a:cxn ang="0">
                <a:pos x="connsiteX56127" y="connsiteY56127"/>
              </a:cxn>
              <a:cxn ang="0">
                <a:pos x="connsiteX56128" y="connsiteY56128"/>
              </a:cxn>
              <a:cxn ang="0">
                <a:pos x="connsiteX56129" y="connsiteY56129"/>
              </a:cxn>
              <a:cxn ang="0">
                <a:pos x="connsiteX56130" y="connsiteY56130"/>
              </a:cxn>
              <a:cxn ang="0">
                <a:pos x="connsiteX56131" y="connsiteY56131"/>
              </a:cxn>
              <a:cxn ang="0">
                <a:pos x="connsiteX56132" y="connsiteY56132"/>
              </a:cxn>
              <a:cxn ang="0">
                <a:pos x="connsiteX56133" y="connsiteY56133"/>
              </a:cxn>
              <a:cxn ang="0">
                <a:pos x="connsiteX56134" y="connsiteY56134"/>
              </a:cxn>
              <a:cxn ang="0">
                <a:pos x="connsiteX56135" y="connsiteY56135"/>
              </a:cxn>
              <a:cxn ang="0">
                <a:pos x="connsiteX56136" y="connsiteY56136"/>
              </a:cxn>
              <a:cxn ang="0">
                <a:pos x="connsiteX56137" y="connsiteY56137"/>
              </a:cxn>
              <a:cxn ang="0">
                <a:pos x="connsiteX56138" y="connsiteY56138"/>
              </a:cxn>
              <a:cxn ang="0">
                <a:pos x="connsiteX56139" y="connsiteY56139"/>
              </a:cxn>
              <a:cxn ang="0">
                <a:pos x="connsiteX56140" y="connsiteY56140"/>
              </a:cxn>
              <a:cxn ang="0">
                <a:pos x="connsiteX56141" y="connsiteY56141"/>
              </a:cxn>
              <a:cxn ang="0">
                <a:pos x="connsiteX56142" y="connsiteY56142"/>
              </a:cxn>
              <a:cxn ang="0">
                <a:pos x="connsiteX56143" y="connsiteY56143"/>
              </a:cxn>
              <a:cxn ang="0">
                <a:pos x="connsiteX56144" y="connsiteY56144"/>
              </a:cxn>
              <a:cxn ang="0">
                <a:pos x="connsiteX56145" y="connsiteY56145"/>
              </a:cxn>
              <a:cxn ang="0">
                <a:pos x="connsiteX56146" y="connsiteY56146"/>
              </a:cxn>
              <a:cxn ang="0">
                <a:pos x="connsiteX56147" y="connsiteY56147"/>
              </a:cxn>
              <a:cxn ang="0">
                <a:pos x="connsiteX56148" y="connsiteY56148"/>
              </a:cxn>
              <a:cxn ang="0">
                <a:pos x="connsiteX56149" y="connsiteY56149"/>
              </a:cxn>
              <a:cxn ang="0">
                <a:pos x="connsiteX56150" y="connsiteY56150"/>
              </a:cxn>
              <a:cxn ang="0">
                <a:pos x="connsiteX56151" y="connsiteY56151"/>
              </a:cxn>
              <a:cxn ang="0">
                <a:pos x="connsiteX56152" y="connsiteY56152"/>
              </a:cxn>
              <a:cxn ang="0">
                <a:pos x="connsiteX56153" y="connsiteY56153"/>
              </a:cxn>
              <a:cxn ang="0">
                <a:pos x="connsiteX56154" y="connsiteY56154"/>
              </a:cxn>
              <a:cxn ang="0">
                <a:pos x="connsiteX56155" y="connsiteY56155"/>
              </a:cxn>
              <a:cxn ang="0">
                <a:pos x="connsiteX56156" y="connsiteY56156"/>
              </a:cxn>
              <a:cxn ang="0">
                <a:pos x="connsiteX56157" y="connsiteY56157"/>
              </a:cxn>
              <a:cxn ang="0">
                <a:pos x="connsiteX56158" y="connsiteY56158"/>
              </a:cxn>
              <a:cxn ang="0">
                <a:pos x="connsiteX56159" y="connsiteY56159"/>
              </a:cxn>
              <a:cxn ang="0">
                <a:pos x="connsiteX56160" y="connsiteY56160"/>
              </a:cxn>
              <a:cxn ang="0">
                <a:pos x="connsiteX56161" y="connsiteY56161"/>
              </a:cxn>
              <a:cxn ang="0">
                <a:pos x="connsiteX56162" y="connsiteY56162"/>
              </a:cxn>
              <a:cxn ang="0">
                <a:pos x="connsiteX56163" y="connsiteY56163"/>
              </a:cxn>
              <a:cxn ang="0">
                <a:pos x="connsiteX56164" y="connsiteY56164"/>
              </a:cxn>
              <a:cxn ang="0">
                <a:pos x="connsiteX56165" y="connsiteY56165"/>
              </a:cxn>
              <a:cxn ang="0">
                <a:pos x="connsiteX56166" y="connsiteY56166"/>
              </a:cxn>
              <a:cxn ang="0">
                <a:pos x="connsiteX56167" y="connsiteY56167"/>
              </a:cxn>
              <a:cxn ang="0">
                <a:pos x="connsiteX56168" y="connsiteY56168"/>
              </a:cxn>
              <a:cxn ang="0">
                <a:pos x="connsiteX56169" y="connsiteY56169"/>
              </a:cxn>
              <a:cxn ang="0">
                <a:pos x="connsiteX56170" y="connsiteY56170"/>
              </a:cxn>
              <a:cxn ang="0">
                <a:pos x="connsiteX56171" y="connsiteY56171"/>
              </a:cxn>
              <a:cxn ang="0">
                <a:pos x="connsiteX56172" y="connsiteY56172"/>
              </a:cxn>
              <a:cxn ang="0">
                <a:pos x="connsiteX56173" y="connsiteY56173"/>
              </a:cxn>
              <a:cxn ang="0">
                <a:pos x="connsiteX56174" y="connsiteY56174"/>
              </a:cxn>
              <a:cxn ang="0">
                <a:pos x="connsiteX56175" y="connsiteY56175"/>
              </a:cxn>
              <a:cxn ang="0">
                <a:pos x="connsiteX56176" y="connsiteY56176"/>
              </a:cxn>
              <a:cxn ang="0">
                <a:pos x="connsiteX56177" y="connsiteY56177"/>
              </a:cxn>
              <a:cxn ang="0">
                <a:pos x="connsiteX56178" y="connsiteY56178"/>
              </a:cxn>
              <a:cxn ang="0">
                <a:pos x="connsiteX56179" y="connsiteY56179"/>
              </a:cxn>
              <a:cxn ang="0">
                <a:pos x="connsiteX56180" y="connsiteY56180"/>
              </a:cxn>
              <a:cxn ang="0">
                <a:pos x="connsiteX56181" y="connsiteY56181"/>
              </a:cxn>
              <a:cxn ang="0">
                <a:pos x="connsiteX56182" y="connsiteY56182"/>
              </a:cxn>
              <a:cxn ang="0">
                <a:pos x="connsiteX56183" y="connsiteY56183"/>
              </a:cxn>
              <a:cxn ang="0">
                <a:pos x="connsiteX56184" y="connsiteY56184"/>
              </a:cxn>
              <a:cxn ang="0">
                <a:pos x="connsiteX56185" y="connsiteY56185"/>
              </a:cxn>
              <a:cxn ang="0">
                <a:pos x="connsiteX56186" y="connsiteY56186"/>
              </a:cxn>
              <a:cxn ang="0">
                <a:pos x="connsiteX56187" y="connsiteY56187"/>
              </a:cxn>
              <a:cxn ang="0">
                <a:pos x="connsiteX56188" y="connsiteY56188"/>
              </a:cxn>
              <a:cxn ang="0">
                <a:pos x="connsiteX56189" y="connsiteY56189"/>
              </a:cxn>
              <a:cxn ang="0">
                <a:pos x="connsiteX56190" y="connsiteY56190"/>
              </a:cxn>
              <a:cxn ang="0">
                <a:pos x="connsiteX56191" y="connsiteY56191"/>
              </a:cxn>
              <a:cxn ang="0">
                <a:pos x="connsiteX56192" y="connsiteY56192"/>
              </a:cxn>
              <a:cxn ang="0">
                <a:pos x="connsiteX56193" y="connsiteY56193"/>
              </a:cxn>
              <a:cxn ang="0">
                <a:pos x="connsiteX56194" y="connsiteY56194"/>
              </a:cxn>
              <a:cxn ang="0">
                <a:pos x="connsiteX56195" y="connsiteY56195"/>
              </a:cxn>
              <a:cxn ang="0">
                <a:pos x="connsiteX56196" y="connsiteY56196"/>
              </a:cxn>
              <a:cxn ang="0">
                <a:pos x="connsiteX56197" y="connsiteY56197"/>
              </a:cxn>
              <a:cxn ang="0">
                <a:pos x="connsiteX56198" y="connsiteY56198"/>
              </a:cxn>
              <a:cxn ang="0">
                <a:pos x="connsiteX56199" y="connsiteY56199"/>
              </a:cxn>
              <a:cxn ang="0">
                <a:pos x="connsiteX56200" y="connsiteY56200"/>
              </a:cxn>
              <a:cxn ang="0">
                <a:pos x="connsiteX56201" y="connsiteY56201"/>
              </a:cxn>
              <a:cxn ang="0">
                <a:pos x="connsiteX56202" y="connsiteY56202"/>
              </a:cxn>
              <a:cxn ang="0">
                <a:pos x="connsiteX56203" y="connsiteY56203"/>
              </a:cxn>
              <a:cxn ang="0">
                <a:pos x="connsiteX56204" y="connsiteY56204"/>
              </a:cxn>
              <a:cxn ang="0">
                <a:pos x="connsiteX56205" y="connsiteY56205"/>
              </a:cxn>
              <a:cxn ang="0">
                <a:pos x="connsiteX56206" y="connsiteY56206"/>
              </a:cxn>
              <a:cxn ang="0">
                <a:pos x="connsiteX56207" y="connsiteY56207"/>
              </a:cxn>
              <a:cxn ang="0">
                <a:pos x="connsiteX56208" y="connsiteY56208"/>
              </a:cxn>
              <a:cxn ang="0">
                <a:pos x="connsiteX56209" y="connsiteY56209"/>
              </a:cxn>
              <a:cxn ang="0">
                <a:pos x="connsiteX56210" y="connsiteY56210"/>
              </a:cxn>
              <a:cxn ang="0">
                <a:pos x="connsiteX56211" y="connsiteY56211"/>
              </a:cxn>
              <a:cxn ang="0">
                <a:pos x="connsiteX56212" y="connsiteY56212"/>
              </a:cxn>
              <a:cxn ang="0">
                <a:pos x="connsiteX56213" y="connsiteY56213"/>
              </a:cxn>
              <a:cxn ang="0">
                <a:pos x="connsiteX56214" y="connsiteY56214"/>
              </a:cxn>
              <a:cxn ang="0">
                <a:pos x="connsiteX56215" y="connsiteY56215"/>
              </a:cxn>
              <a:cxn ang="0">
                <a:pos x="connsiteX56216" y="connsiteY56216"/>
              </a:cxn>
              <a:cxn ang="0">
                <a:pos x="connsiteX56217" y="connsiteY56217"/>
              </a:cxn>
              <a:cxn ang="0">
                <a:pos x="connsiteX56218" y="connsiteY56218"/>
              </a:cxn>
              <a:cxn ang="0">
                <a:pos x="connsiteX56219" y="connsiteY56219"/>
              </a:cxn>
              <a:cxn ang="0">
                <a:pos x="connsiteX56220" y="connsiteY56220"/>
              </a:cxn>
              <a:cxn ang="0">
                <a:pos x="connsiteX56221" y="connsiteY56221"/>
              </a:cxn>
              <a:cxn ang="0">
                <a:pos x="connsiteX56222" y="connsiteY56222"/>
              </a:cxn>
              <a:cxn ang="0">
                <a:pos x="connsiteX56223" y="connsiteY56223"/>
              </a:cxn>
              <a:cxn ang="0">
                <a:pos x="connsiteX56224" y="connsiteY56224"/>
              </a:cxn>
              <a:cxn ang="0">
                <a:pos x="connsiteX56225" y="connsiteY56225"/>
              </a:cxn>
              <a:cxn ang="0">
                <a:pos x="connsiteX56226" y="connsiteY56226"/>
              </a:cxn>
              <a:cxn ang="0">
                <a:pos x="connsiteX56227" y="connsiteY56227"/>
              </a:cxn>
              <a:cxn ang="0">
                <a:pos x="connsiteX56228" y="connsiteY56228"/>
              </a:cxn>
              <a:cxn ang="0">
                <a:pos x="connsiteX56229" y="connsiteY56229"/>
              </a:cxn>
              <a:cxn ang="0">
                <a:pos x="connsiteX56230" y="connsiteY56230"/>
              </a:cxn>
              <a:cxn ang="0">
                <a:pos x="connsiteX56231" y="connsiteY56231"/>
              </a:cxn>
              <a:cxn ang="0">
                <a:pos x="connsiteX56232" y="connsiteY56232"/>
              </a:cxn>
              <a:cxn ang="0">
                <a:pos x="connsiteX56233" y="connsiteY56233"/>
              </a:cxn>
              <a:cxn ang="0">
                <a:pos x="connsiteX56234" y="connsiteY56234"/>
              </a:cxn>
              <a:cxn ang="0">
                <a:pos x="connsiteX56235" y="connsiteY56235"/>
              </a:cxn>
              <a:cxn ang="0">
                <a:pos x="connsiteX56236" y="connsiteY56236"/>
              </a:cxn>
              <a:cxn ang="0">
                <a:pos x="connsiteX56237" y="connsiteY56237"/>
              </a:cxn>
              <a:cxn ang="0">
                <a:pos x="connsiteX56238" y="connsiteY56238"/>
              </a:cxn>
              <a:cxn ang="0">
                <a:pos x="connsiteX56239" y="connsiteY56239"/>
              </a:cxn>
              <a:cxn ang="0">
                <a:pos x="connsiteX56240" y="connsiteY56240"/>
              </a:cxn>
              <a:cxn ang="0">
                <a:pos x="connsiteX56241" y="connsiteY56241"/>
              </a:cxn>
              <a:cxn ang="0">
                <a:pos x="connsiteX56242" y="connsiteY56242"/>
              </a:cxn>
              <a:cxn ang="0">
                <a:pos x="connsiteX56243" y="connsiteY56243"/>
              </a:cxn>
              <a:cxn ang="0">
                <a:pos x="connsiteX56244" y="connsiteY56244"/>
              </a:cxn>
              <a:cxn ang="0">
                <a:pos x="connsiteX56245" y="connsiteY56245"/>
              </a:cxn>
              <a:cxn ang="0">
                <a:pos x="connsiteX56246" y="connsiteY56246"/>
              </a:cxn>
              <a:cxn ang="0">
                <a:pos x="connsiteX56247" y="connsiteY56247"/>
              </a:cxn>
              <a:cxn ang="0">
                <a:pos x="connsiteX56248" y="connsiteY56248"/>
              </a:cxn>
              <a:cxn ang="0">
                <a:pos x="connsiteX56249" y="connsiteY56249"/>
              </a:cxn>
              <a:cxn ang="0">
                <a:pos x="connsiteX56250" y="connsiteY56250"/>
              </a:cxn>
              <a:cxn ang="0">
                <a:pos x="connsiteX56251" y="connsiteY56251"/>
              </a:cxn>
              <a:cxn ang="0">
                <a:pos x="connsiteX56252" y="connsiteY56252"/>
              </a:cxn>
              <a:cxn ang="0">
                <a:pos x="connsiteX56253" y="connsiteY56253"/>
              </a:cxn>
              <a:cxn ang="0">
                <a:pos x="connsiteX56254" y="connsiteY56254"/>
              </a:cxn>
              <a:cxn ang="0">
                <a:pos x="connsiteX56255" y="connsiteY56255"/>
              </a:cxn>
              <a:cxn ang="0">
                <a:pos x="connsiteX56256" y="connsiteY56256"/>
              </a:cxn>
              <a:cxn ang="0">
                <a:pos x="connsiteX56257" y="connsiteY56257"/>
              </a:cxn>
              <a:cxn ang="0">
                <a:pos x="connsiteX56258" y="connsiteY56258"/>
              </a:cxn>
              <a:cxn ang="0">
                <a:pos x="connsiteX56259" y="connsiteY56259"/>
              </a:cxn>
              <a:cxn ang="0">
                <a:pos x="connsiteX56260" y="connsiteY56260"/>
              </a:cxn>
              <a:cxn ang="0">
                <a:pos x="connsiteX56261" y="connsiteY56261"/>
              </a:cxn>
              <a:cxn ang="0">
                <a:pos x="connsiteX56262" y="connsiteY56262"/>
              </a:cxn>
              <a:cxn ang="0">
                <a:pos x="connsiteX56263" y="connsiteY56263"/>
              </a:cxn>
              <a:cxn ang="0">
                <a:pos x="connsiteX56264" y="connsiteY56264"/>
              </a:cxn>
              <a:cxn ang="0">
                <a:pos x="connsiteX56265" y="connsiteY56265"/>
              </a:cxn>
              <a:cxn ang="0">
                <a:pos x="connsiteX56266" y="connsiteY56266"/>
              </a:cxn>
              <a:cxn ang="0">
                <a:pos x="connsiteX56267" y="connsiteY56267"/>
              </a:cxn>
              <a:cxn ang="0">
                <a:pos x="connsiteX56268" y="connsiteY56268"/>
              </a:cxn>
              <a:cxn ang="0">
                <a:pos x="connsiteX56269" y="connsiteY56269"/>
              </a:cxn>
              <a:cxn ang="0">
                <a:pos x="connsiteX56270" y="connsiteY56270"/>
              </a:cxn>
              <a:cxn ang="0">
                <a:pos x="connsiteX56271" y="connsiteY56271"/>
              </a:cxn>
              <a:cxn ang="0">
                <a:pos x="connsiteX56272" y="connsiteY56272"/>
              </a:cxn>
              <a:cxn ang="0">
                <a:pos x="connsiteX56273" y="connsiteY56273"/>
              </a:cxn>
              <a:cxn ang="0">
                <a:pos x="connsiteX56274" y="connsiteY56274"/>
              </a:cxn>
              <a:cxn ang="0">
                <a:pos x="connsiteX56275" y="connsiteY56275"/>
              </a:cxn>
              <a:cxn ang="0">
                <a:pos x="connsiteX56276" y="connsiteY56276"/>
              </a:cxn>
              <a:cxn ang="0">
                <a:pos x="connsiteX56277" y="connsiteY56277"/>
              </a:cxn>
              <a:cxn ang="0">
                <a:pos x="connsiteX56278" y="connsiteY56278"/>
              </a:cxn>
              <a:cxn ang="0">
                <a:pos x="connsiteX56279" y="connsiteY56279"/>
              </a:cxn>
              <a:cxn ang="0">
                <a:pos x="connsiteX56280" y="connsiteY56280"/>
              </a:cxn>
              <a:cxn ang="0">
                <a:pos x="connsiteX56281" y="connsiteY56281"/>
              </a:cxn>
              <a:cxn ang="0">
                <a:pos x="connsiteX56282" y="connsiteY56282"/>
              </a:cxn>
              <a:cxn ang="0">
                <a:pos x="connsiteX56283" y="connsiteY56283"/>
              </a:cxn>
              <a:cxn ang="0">
                <a:pos x="connsiteX56284" y="connsiteY56284"/>
              </a:cxn>
              <a:cxn ang="0">
                <a:pos x="connsiteX56285" y="connsiteY56285"/>
              </a:cxn>
              <a:cxn ang="0">
                <a:pos x="connsiteX56286" y="connsiteY56286"/>
              </a:cxn>
              <a:cxn ang="0">
                <a:pos x="connsiteX56287" y="connsiteY56287"/>
              </a:cxn>
              <a:cxn ang="0">
                <a:pos x="connsiteX56288" y="connsiteY56288"/>
              </a:cxn>
              <a:cxn ang="0">
                <a:pos x="connsiteX56289" y="connsiteY56289"/>
              </a:cxn>
              <a:cxn ang="0">
                <a:pos x="connsiteX56290" y="connsiteY56290"/>
              </a:cxn>
              <a:cxn ang="0">
                <a:pos x="connsiteX56291" y="connsiteY56291"/>
              </a:cxn>
              <a:cxn ang="0">
                <a:pos x="connsiteX56292" y="connsiteY56292"/>
              </a:cxn>
              <a:cxn ang="0">
                <a:pos x="connsiteX56293" y="connsiteY56293"/>
              </a:cxn>
              <a:cxn ang="0">
                <a:pos x="connsiteX56294" y="connsiteY56294"/>
              </a:cxn>
              <a:cxn ang="0">
                <a:pos x="connsiteX56295" y="connsiteY56295"/>
              </a:cxn>
              <a:cxn ang="0">
                <a:pos x="connsiteX56296" y="connsiteY56296"/>
              </a:cxn>
              <a:cxn ang="0">
                <a:pos x="connsiteX56297" y="connsiteY56297"/>
              </a:cxn>
              <a:cxn ang="0">
                <a:pos x="connsiteX56298" y="connsiteY56298"/>
              </a:cxn>
              <a:cxn ang="0">
                <a:pos x="connsiteX56299" y="connsiteY56299"/>
              </a:cxn>
              <a:cxn ang="0">
                <a:pos x="connsiteX56300" y="connsiteY56300"/>
              </a:cxn>
              <a:cxn ang="0">
                <a:pos x="connsiteX56301" y="connsiteY56301"/>
              </a:cxn>
              <a:cxn ang="0">
                <a:pos x="connsiteX56302" y="connsiteY56302"/>
              </a:cxn>
              <a:cxn ang="0">
                <a:pos x="connsiteX56303" y="connsiteY56303"/>
              </a:cxn>
              <a:cxn ang="0">
                <a:pos x="connsiteX56304" y="connsiteY56304"/>
              </a:cxn>
              <a:cxn ang="0">
                <a:pos x="connsiteX56305" y="connsiteY56305"/>
              </a:cxn>
              <a:cxn ang="0">
                <a:pos x="connsiteX56306" y="connsiteY56306"/>
              </a:cxn>
              <a:cxn ang="0">
                <a:pos x="connsiteX56307" y="connsiteY56307"/>
              </a:cxn>
              <a:cxn ang="0">
                <a:pos x="connsiteX56308" y="connsiteY56308"/>
              </a:cxn>
              <a:cxn ang="0">
                <a:pos x="connsiteX56309" y="connsiteY56309"/>
              </a:cxn>
              <a:cxn ang="0">
                <a:pos x="connsiteX56310" y="connsiteY56310"/>
              </a:cxn>
              <a:cxn ang="0">
                <a:pos x="connsiteX56311" y="connsiteY56311"/>
              </a:cxn>
              <a:cxn ang="0">
                <a:pos x="connsiteX56312" y="connsiteY56312"/>
              </a:cxn>
              <a:cxn ang="0">
                <a:pos x="connsiteX56313" y="connsiteY56313"/>
              </a:cxn>
              <a:cxn ang="0">
                <a:pos x="connsiteX56314" y="connsiteY56314"/>
              </a:cxn>
              <a:cxn ang="0">
                <a:pos x="connsiteX56315" y="connsiteY56315"/>
              </a:cxn>
              <a:cxn ang="0">
                <a:pos x="connsiteX56316" y="connsiteY56316"/>
              </a:cxn>
              <a:cxn ang="0">
                <a:pos x="connsiteX56317" y="connsiteY56317"/>
              </a:cxn>
              <a:cxn ang="0">
                <a:pos x="connsiteX56318" y="connsiteY56318"/>
              </a:cxn>
              <a:cxn ang="0">
                <a:pos x="connsiteX56319" y="connsiteY56319"/>
              </a:cxn>
              <a:cxn ang="0">
                <a:pos x="connsiteX56320" y="connsiteY56320"/>
              </a:cxn>
              <a:cxn ang="0">
                <a:pos x="connsiteX56321" y="connsiteY56321"/>
              </a:cxn>
              <a:cxn ang="0">
                <a:pos x="connsiteX56322" y="connsiteY56322"/>
              </a:cxn>
              <a:cxn ang="0">
                <a:pos x="connsiteX56323" y="connsiteY56323"/>
              </a:cxn>
              <a:cxn ang="0">
                <a:pos x="connsiteX56324" y="connsiteY56324"/>
              </a:cxn>
              <a:cxn ang="0">
                <a:pos x="connsiteX56325" y="connsiteY56325"/>
              </a:cxn>
              <a:cxn ang="0">
                <a:pos x="connsiteX56326" y="connsiteY56326"/>
              </a:cxn>
              <a:cxn ang="0">
                <a:pos x="connsiteX56327" y="connsiteY56327"/>
              </a:cxn>
              <a:cxn ang="0">
                <a:pos x="connsiteX56328" y="connsiteY56328"/>
              </a:cxn>
              <a:cxn ang="0">
                <a:pos x="connsiteX56329" y="connsiteY56329"/>
              </a:cxn>
              <a:cxn ang="0">
                <a:pos x="connsiteX56330" y="connsiteY56330"/>
              </a:cxn>
              <a:cxn ang="0">
                <a:pos x="connsiteX56331" y="connsiteY56331"/>
              </a:cxn>
              <a:cxn ang="0">
                <a:pos x="connsiteX56332" y="connsiteY56332"/>
              </a:cxn>
              <a:cxn ang="0">
                <a:pos x="connsiteX56333" y="connsiteY56333"/>
              </a:cxn>
              <a:cxn ang="0">
                <a:pos x="connsiteX56334" y="connsiteY56334"/>
              </a:cxn>
              <a:cxn ang="0">
                <a:pos x="connsiteX56335" y="connsiteY56335"/>
              </a:cxn>
              <a:cxn ang="0">
                <a:pos x="connsiteX56336" y="connsiteY56336"/>
              </a:cxn>
              <a:cxn ang="0">
                <a:pos x="connsiteX56337" y="connsiteY56337"/>
              </a:cxn>
              <a:cxn ang="0">
                <a:pos x="connsiteX56338" y="connsiteY56338"/>
              </a:cxn>
              <a:cxn ang="0">
                <a:pos x="connsiteX56339" y="connsiteY56339"/>
              </a:cxn>
              <a:cxn ang="0">
                <a:pos x="connsiteX56340" y="connsiteY56340"/>
              </a:cxn>
              <a:cxn ang="0">
                <a:pos x="connsiteX56341" y="connsiteY56341"/>
              </a:cxn>
              <a:cxn ang="0">
                <a:pos x="connsiteX56342" y="connsiteY56342"/>
              </a:cxn>
              <a:cxn ang="0">
                <a:pos x="connsiteX56343" y="connsiteY56343"/>
              </a:cxn>
              <a:cxn ang="0">
                <a:pos x="connsiteX56344" y="connsiteY56344"/>
              </a:cxn>
              <a:cxn ang="0">
                <a:pos x="connsiteX56345" y="connsiteY56345"/>
              </a:cxn>
              <a:cxn ang="0">
                <a:pos x="connsiteX56346" y="connsiteY56346"/>
              </a:cxn>
              <a:cxn ang="0">
                <a:pos x="connsiteX56347" y="connsiteY56347"/>
              </a:cxn>
              <a:cxn ang="0">
                <a:pos x="connsiteX56348" y="connsiteY56348"/>
              </a:cxn>
              <a:cxn ang="0">
                <a:pos x="connsiteX56349" y="connsiteY56349"/>
              </a:cxn>
              <a:cxn ang="0">
                <a:pos x="connsiteX56350" y="connsiteY56350"/>
              </a:cxn>
              <a:cxn ang="0">
                <a:pos x="connsiteX56351" y="connsiteY56351"/>
              </a:cxn>
              <a:cxn ang="0">
                <a:pos x="connsiteX56352" y="connsiteY56352"/>
              </a:cxn>
              <a:cxn ang="0">
                <a:pos x="connsiteX56353" y="connsiteY56353"/>
              </a:cxn>
              <a:cxn ang="0">
                <a:pos x="connsiteX56354" y="connsiteY56354"/>
              </a:cxn>
              <a:cxn ang="0">
                <a:pos x="connsiteX56355" y="connsiteY56355"/>
              </a:cxn>
              <a:cxn ang="0">
                <a:pos x="connsiteX56356" y="connsiteY56356"/>
              </a:cxn>
              <a:cxn ang="0">
                <a:pos x="connsiteX56357" y="connsiteY56357"/>
              </a:cxn>
              <a:cxn ang="0">
                <a:pos x="connsiteX56358" y="connsiteY56358"/>
              </a:cxn>
              <a:cxn ang="0">
                <a:pos x="connsiteX56359" y="connsiteY56359"/>
              </a:cxn>
              <a:cxn ang="0">
                <a:pos x="connsiteX56360" y="connsiteY56360"/>
              </a:cxn>
              <a:cxn ang="0">
                <a:pos x="connsiteX56361" y="connsiteY56361"/>
              </a:cxn>
              <a:cxn ang="0">
                <a:pos x="connsiteX56362" y="connsiteY56362"/>
              </a:cxn>
              <a:cxn ang="0">
                <a:pos x="connsiteX56363" y="connsiteY56363"/>
              </a:cxn>
              <a:cxn ang="0">
                <a:pos x="connsiteX56364" y="connsiteY56364"/>
              </a:cxn>
              <a:cxn ang="0">
                <a:pos x="connsiteX56365" y="connsiteY56365"/>
              </a:cxn>
              <a:cxn ang="0">
                <a:pos x="connsiteX56366" y="connsiteY56366"/>
              </a:cxn>
              <a:cxn ang="0">
                <a:pos x="connsiteX56367" y="connsiteY56367"/>
              </a:cxn>
              <a:cxn ang="0">
                <a:pos x="connsiteX56368" y="connsiteY56368"/>
              </a:cxn>
              <a:cxn ang="0">
                <a:pos x="connsiteX56369" y="connsiteY56369"/>
              </a:cxn>
              <a:cxn ang="0">
                <a:pos x="connsiteX56370" y="connsiteY56370"/>
              </a:cxn>
              <a:cxn ang="0">
                <a:pos x="connsiteX56371" y="connsiteY56371"/>
              </a:cxn>
              <a:cxn ang="0">
                <a:pos x="connsiteX56372" y="connsiteY56372"/>
              </a:cxn>
              <a:cxn ang="0">
                <a:pos x="connsiteX56373" y="connsiteY56373"/>
              </a:cxn>
              <a:cxn ang="0">
                <a:pos x="connsiteX56374" y="connsiteY56374"/>
              </a:cxn>
              <a:cxn ang="0">
                <a:pos x="connsiteX56375" y="connsiteY56375"/>
              </a:cxn>
              <a:cxn ang="0">
                <a:pos x="connsiteX56376" y="connsiteY56376"/>
              </a:cxn>
              <a:cxn ang="0">
                <a:pos x="connsiteX56377" y="connsiteY56377"/>
              </a:cxn>
              <a:cxn ang="0">
                <a:pos x="connsiteX56378" y="connsiteY56378"/>
              </a:cxn>
              <a:cxn ang="0">
                <a:pos x="connsiteX56379" y="connsiteY56379"/>
              </a:cxn>
              <a:cxn ang="0">
                <a:pos x="connsiteX56380" y="connsiteY56380"/>
              </a:cxn>
              <a:cxn ang="0">
                <a:pos x="connsiteX56381" y="connsiteY56381"/>
              </a:cxn>
              <a:cxn ang="0">
                <a:pos x="connsiteX56382" y="connsiteY56382"/>
              </a:cxn>
              <a:cxn ang="0">
                <a:pos x="connsiteX56383" y="connsiteY56383"/>
              </a:cxn>
              <a:cxn ang="0">
                <a:pos x="connsiteX56384" y="connsiteY56384"/>
              </a:cxn>
              <a:cxn ang="0">
                <a:pos x="connsiteX56385" y="connsiteY56385"/>
              </a:cxn>
              <a:cxn ang="0">
                <a:pos x="connsiteX56386" y="connsiteY56386"/>
              </a:cxn>
              <a:cxn ang="0">
                <a:pos x="connsiteX56387" y="connsiteY56387"/>
              </a:cxn>
              <a:cxn ang="0">
                <a:pos x="connsiteX56388" y="connsiteY56388"/>
              </a:cxn>
              <a:cxn ang="0">
                <a:pos x="connsiteX56389" y="connsiteY56389"/>
              </a:cxn>
              <a:cxn ang="0">
                <a:pos x="connsiteX56390" y="connsiteY56390"/>
              </a:cxn>
              <a:cxn ang="0">
                <a:pos x="connsiteX56391" y="connsiteY56391"/>
              </a:cxn>
              <a:cxn ang="0">
                <a:pos x="connsiteX56392" y="connsiteY56392"/>
              </a:cxn>
              <a:cxn ang="0">
                <a:pos x="connsiteX56393" y="connsiteY56393"/>
              </a:cxn>
              <a:cxn ang="0">
                <a:pos x="connsiteX56394" y="connsiteY56394"/>
              </a:cxn>
              <a:cxn ang="0">
                <a:pos x="connsiteX56395" y="connsiteY56395"/>
              </a:cxn>
              <a:cxn ang="0">
                <a:pos x="connsiteX56396" y="connsiteY56396"/>
              </a:cxn>
              <a:cxn ang="0">
                <a:pos x="connsiteX56397" y="connsiteY56397"/>
              </a:cxn>
              <a:cxn ang="0">
                <a:pos x="connsiteX56398" y="connsiteY56398"/>
              </a:cxn>
              <a:cxn ang="0">
                <a:pos x="connsiteX56399" y="connsiteY56399"/>
              </a:cxn>
              <a:cxn ang="0">
                <a:pos x="connsiteX56400" y="connsiteY56400"/>
              </a:cxn>
              <a:cxn ang="0">
                <a:pos x="connsiteX56401" y="connsiteY56401"/>
              </a:cxn>
              <a:cxn ang="0">
                <a:pos x="connsiteX56402" y="connsiteY56402"/>
              </a:cxn>
              <a:cxn ang="0">
                <a:pos x="connsiteX56403" y="connsiteY56403"/>
              </a:cxn>
              <a:cxn ang="0">
                <a:pos x="connsiteX56404" y="connsiteY56404"/>
              </a:cxn>
              <a:cxn ang="0">
                <a:pos x="connsiteX56405" y="connsiteY56405"/>
              </a:cxn>
              <a:cxn ang="0">
                <a:pos x="connsiteX56406" y="connsiteY56406"/>
              </a:cxn>
              <a:cxn ang="0">
                <a:pos x="connsiteX56407" y="connsiteY56407"/>
              </a:cxn>
              <a:cxn ang="0">
                <a:pos x="connsiteX56408" y="connsiteY56408"/>
              </a:cxn>
              <a:cxn ang="0">
                <a:pos x="connsiteX56409" y="connsiteY56409"/>
              </a:cxn>
              <a:cxn ang="0">
                <a:pos x="connsiteX56410" y="connsiteY56410"/>
              </a:cxn>
              <a:cxn ang="0">
                <a:pos x="connsiteX56411" y="connsiteY56411"/>
              </a:cxn>
              <a:cxn ang="0">
                <a:pos x="connsiteX56412" y="connsiteY56412"/>
              </a:cxn>
              <a:cxn ang="0">
                <a:pos x="connsiteX56413" y="connsiteY56413"/>
              </a:cxn>
              <a:cxn ang="0">
                <a:pos x="connsiteX56414" y="connsiteY56414"/>
              </a:cxn>
              <a:cxn ang="0">
                <a:pos x="connsiteX56415" y="connsiteY56415"/>
              </a:cxn>
              <a:cxn ang="0">
                <a:pos x="connsiteX56416" y="connsiteY56416"/>
              </a:cxn>
              <a:cxn ang="0">
                <a:pos x="connsiteX56417" y="connsiteY56417"/>
              </a:cxn>
              <a:cxn ang="0">
                <a:pos x="connsiteX56418" y="connsiteY56418"/>
              </a:cxn>
              <a:cxn ang="0">
                <a:pos x="connsiteX56419" y="connsiteY56419"/>
              </a:cxn>
              <a:cxn ang="0">
                <a:pos x="connsiteX56420" y="connsiteY56420"/>
              </a:cxn>
              <a:cxn ang="0">
                <a:pos x="connsiteX56421" y="connsiteY56421"/>
              </a:cxn>
              <a:cxn ang="0">
                <a:pos x="connsiteX56422" y="connsiteY56422"/>
              </a:cxn>
              <a:cxn ang="0">
                <a:pos x="connsiteX56423" y="connsiteY56423"/>
              </a:cxn>
              <a:cxn ang="0">
                <a:pos x="connsiteX56424" y="connsiteY56424"/>
              </a:cxn>
              <a:cxn ang="0">
                <a:pos x="connsiteX56425" y="connsiteY56425"/>
              </a:cxn>
              <a:cxn ang="0">
                <a:pos x="connsiteX56426" y="connsiteY56426"/>
              </a:cxn>
              <a:cxn ang="0">
                <a:pos x="connsiteX56427" y="connsiteY56427"/>
              </a:cxn>
              <a:cxn ang="0">
                <a:pos x="connsiteX56428" y="connsiteY56428"/>
              </a:cxn>
              <a:cxn ang="0">
                <a:pos x="connsiteX56429" y="connsiteY56429"/>
              </a:cxn>
              <a:cxn ang="0">
                <a:pos x="connsiteX56430" y="connsiteY56430"/>
              </a:cxn>
              <a:cxn ang="0">
                <a:pos x="connsiteX56431" y="connsiteY56431"/>
              </a:cxn>
              <a:cxn ang="0">
                <a:pos x="connsiteX56432" y="connsiteY56432"/>
              </a:cxn>
              <a:cxn ang="0">
                <a:pos x="connsiteX56433" y="connsiteY56433"/>
              </a:cxn>
              <a:cxn ang="0">
                <a:pos x="connsiteX56434" y="connsiteY56434"/>
              </a:cxn>
              <a:cxn ang="0">
                <a:pos x="connsiteX56435" y="connsiteY56435"/>
              </a:cxn>
              <a:cxn ang="0">
                <a:pos x="connsiteX56436" y="connsiteY56436"/>
              </a:cxn>
              <a:cxn ang="0">
                <a:pos x="connsiteX56437" y="connsiteY56437"/>
              </a:cxn>
              <a:cxn ang="0">
                <a:pos x="connsiteX56438" y="connsiteY56438"/>
              </a:cxn>
              <a:cxn ang="0">
                <a:pos x="connsiteX56439" y="connsiteY56439"/>
              </a:cxn>
              <a:cxn ang="0">
                <a:pos x="connsiteX56440" y="connsiteY56440"/>
              </a:cxn>
              <a:cxn ang="0">
                <a:pos x="connsiteX56441" y="connsiteY56441"/>
              </a:cxn>
              <a:cxn ang="0">
                <a:pos x="connsiteX56442" y="connsiteY56442"/>
              </a:cxn>
              <a:cxn ang="0">
                <a:pos x="connsiteX56443" y="connsiteY56443"/>
              </a:cxn>
              <a:cxn ang="0">
                <a:pos x="connsiteX56444" y="connsiteY56444"/>
              </a:cxn>
              <a:cxn ang="0">
                <a:pos x="connsiteX56445" y="connsiteY56445"/>
              </a:cxn>
              <a:cxn ang="0">
                <a:pos x="connsiteX56446" y="connsiteY56446"/>
              </a:cxn>
              <a:cxn ang="0">
                <a:pos x="connsiteX56447" y="connsiteY56447"/>
              </a:cxn>
              <a:cxn ang="0">
                <a:pos x="connsiteX56448" y="connsiteY56448"/>
              </a:cxn>
              <a:cxn ang="0">
                <a:pos x="connsiteX56449" y="connsiteY56449"/>
              </a:cxn>
              <a:cxn ang="0">
                <a:pos x="connsiteX56450" y="connsiteY56450"/>
              </a:cxn>
              <a:cxn ang="0">
                <a:pos x="connsiteX56451" y="connsiteY56451"/>
              </a:cxn>
              <a:cxn ang="0">
                <a:pos x="connsiteX56452" y="connsiteY56452"/>
              </a:cxn>
              <a:cxn ang="0">
                <a:pos x="connsiteX56453" y="connsiteY56453"/>
              </a:cxn>
              <a:cxn ang="0">
                <a:pos x="connsiteX56454" y="connsiteY56454"/>
              </a:cxn>
              <a:cxn ang="0">
                <a:pos x="connsiteX56455" y="connsiteY56455"/>
              </a:cxn>
              <a:cxn ang="0">
                <a:pos x="connsiteX56456" y="connsiteY56456"/>
              </a:cxn>
              <a:cxn ang="0">
                <a:pos x="connsiteX56457" y="connsiteY56457"/>
              </a:cxn>
              <a:cxn ang="0">
                <a:pos x="connsiteX56458" y="connsiteY56458"/>
              </a:cxn>
              <a:cxn ang="0">
                <a:pos x="connsiteX56459" y="connsiteY56459"/>
              </a:cxn>
              <a:cxn ang="0">
                <a:pos x="connsiteX56460" y="connsiteY56460"/>
              </a:cxn>
              <a:cxn ang="0">
                <a:pos x="connsiteX56461" y="connsiteY56461"/>
              </a:cxn>
              <a:cxn ang="0">
                <a:pos x="connsiteX56462" y="connsiteY56462"/>
              </a:cxn>
              <a:cxn ang="0">
                <a:pos x="connsiteX56463" y="connsiteY56463"/>
              </a:cxn>
              <a:cxn ang="0">
                <a:pos x="connsiteX56464" y="connsiteY56464"/>
              </a:cxn>
              <a:cxn ang="0">
                <a:pos x="connsiteX56465" y="connsiteY56465"/>
              </a:cxn>
              <a:cxn ang="0">
                <a:pos x="connsiteX56466" y="connsiteY56466"/>
              </a:cxn>
              <a:cxn ang="0">
                <a:pos x="connsiteX56467" y="connsiteY56467"/>
              </a:cxn>
              <a:cxn ang="0">
                <a:pos x="connsiteX56468" y="connsiteY56468"/>
              </a:cxn>
              <a:cxn ang="0">
                <a:pos x="connsiteX56469" y="connsiteY56469"/>
              </a:cxn>
              <a:cxn ang="0">
                <a:pos x="connsiteX56470" y="connsiteY56470"/>
              </a:cxn>
              <a:cxn ang="0">
                <a:pos x="connsiteX56471" y="connsiteY56471"/>
              </a:cxn>
              <a:cxn ang="0">
                <a:pos x="connsiteX56472" y="connsiteY56472"/>
              </a:cxn>
              <a:cxn ang="0">
                <a:pos x="connsiteX56473" y="connsiteY56473"/>
              </a:cxn>
              <a:cxn ang="0">
                <a:pos x="connsiteX56474" y="connsiteY56474"/>
              </a:cxn>
              <a:cxn ang="0">
                <a:pos x="connsiteX56475" y="connsiteY56475"/>
              </a:cxn>
              <a:cxn ang="0">
                <a:pos x="connsiteX56476" y="connsiteY56476"/>
              </a:cxn>
              <a:cxn ang="0">
                <a:pos x="connsiteX56477" y="connsiteY56477"/>
              </a:cxn>
              <a:cxn ang="0">
                <a:pos x="connsiteX56478" y="connsiteY56478"/>
              </a:cxn>
              <a:cxn ang="0">
                <a:pos x="connsiteX56479" y="connsiteY56479"/>
              </a:cxn>
              <a:cxn ang="0">
                <a:pos x="connsiteX56480" y="connsiteY56480"/>
              </a:cxn>
              <a:cxn ang="0">
                <a:pos x="connsiteX56481" y="connsiteY56481"/>
              </a:cxn>
              <a:cxn ang="0">
                <a:pos x="connsiteX56482" y="connsiteY56482"/>
              </a:cxn>
              <a:cxn ang="0">
                <a:pos x="connsiteX56483" y="connsiteY56483"/>
              </a:cxn>
              <a:cxn ang="0">
                <a:pos x="connsiteX56484" y="connsiteY56484"/>
              </a:cxn>
              <a:cxn ang="0">
                <a:pos x="connsiteX56485" y="connsiteY56485"/>
              </a:cxn>
              <a:cxn ang="0">
                <a:pos x="connsiteX56486" y="connsiteY56486"/>
              </a:cxn>
              <a:cxn ang="0">
                <a:pos x="connsiteX56487" y="connsiteY56487"/>
              </a:cxn>
              <a:cxn ang="0">
                <a:pos x="connsiteX56488" y="connsiteY56488"/>
              </a:cxn>
              <a:cxn ang="0">
                <a:pos x="connsiteX56489" y="connsiteY56489"/>
              </a:cxn>
              <a:cxn ang="0">
                <a:pos x="connsiteX56490" y="connsiteY56490"/>
              </a:cxn>
              <a:cxn ang="0">
                <a:pos x="connsiteX56491" y="connsiteY56491"/>
              </a:cxn>
              <a:cxn ang="0">
                <a:pos x="connsiteX56492" y="connsiteY56492"/>
              </a:cxn>
              <a:cxn ang="0">
                <a:pos x="connsiteX56493" y="connsiteY56493"/>
              </a:cxn>
              <a:cxn ang="0">
                <a:pos x="connsiteX56494" y="connsiteY56494"/>
              </a:cxn>
              <a:cxn ang="0">
                <a:pos x="connsiteX56495" y="connsiteY56495"/>
              </a:cxn>
              <a:cxn ang="0">
                <a:pos x="connsiteX56496" y="connsiteY56496"/>
              </a:cxn>
              <a:cxn ang="0">
                <a:pos x="connsiteX56497" y="connsiteY56497"/>
              </a:cxn>
              <a:cxn ang="0">
                <a:pos x="connsiteX56498" y="connsiteY56498"/>
              </a:cxn>
              <a:cxn ang="0">
                <a:pos x="connsiteX56499" y="connsiteY56499"/>
              </a:cxn>
              <a:cxn ang="0">
                <a:pos x="connsiteX56500" y="connsiteY56500"/>
              </a:cxn>
              <a:cxn ang="0">
                <a:pos x="connsiteX56501" y="connsiteY56501"/>
              </a:cxn>
              <a:cxn ang="0">
                <a:pos x="connsiteX56502" y="connsiteY56502"/>
              </a:cxn>
              <a:cxn ang="0">
                <a:pos x="connsiteX56503" y="connsiteY56503"/>
              </a:cxn>
              <a:cxn ang="0">
                <a:pos x="connsiteX56504" y="connsiteY56504"/>
              </a:cxn>
              <a:cxn ang="0">
                <a:pos x="connsiteX56505" y="connsiteY56505"/>
              </a:cxn>
              <a:cxn ang="0">
                <a:pos x="connsiteX56506" y="connsiteY56506"/>
              </a:cxn>
              <a:cxn ang="0">
                <a:pos x="connsiteX56507" y="connsiteY56507"/>
              </a:cxn>
              <a:cxn ang="0">
                <a:pos x="connsiteX56508" y="connsiteY56508"/>
              </a:cxn>
              <a:cxn ang="0">
                <a:pos x="connsiteX56509" y="connsiteY56509"/>
              </a:cxn>
              <a:cxn ang="0">
                <a:pos x="connsiteX56510" y="connsiteY56510"/>
              </a:cxn>
              <a:cxn ang="0">
                <a:pos x="connsiteX56511" y="connsiteY56511"/>
              </a:cxn>
              <a:cxn ang="0">
                <a:pos x="connsiteX56512" y="connsiteY56512"/>
              </a:cxn>
              <a:cxn ang="0">
                <a:pos x="connsiteX56513" y="connsiteY56513"/>
              </a:cxn>
              <a:cxn ang="0">
                <a:pos x="connsiteX56514" y="connsiteY56514"/>
              </a:cxn>
              <a:cxn ang="0">
                <a:pos x="connsiteX56515" y="connsiteY56515"/>
              </a:cxn>
              <a:cxn ang="0">
                <a:pos x="connsiteX56516" y="connsiteY56516"/>
              </a:cxn>
              <a:cxn ang="0">
                <a:pos x="connsiteX56517" y="connsiteY56517"/>
              </a:cxn>
              <a:cxn ang="0">
                <a:pos x="connsiteX56518" y="connsiteY56518"/>
              </a:cxn>
              <a:cxn ang="0">
                <a:pos x="connsiteX56519" y="connsiteY56519"/>
              </a:cxn>
              <a:cxn ang="0">
                <a:pos x="connsiteX56520" y="connsiteY56520"/>
              </a:cxn>
              <a:cxn ang="0">
                <a:pos x="connsiteX56521" y="connsiteY56521"/>
              </a:cxn>
              <a:cxn ang="0">
                <a:pos x="connsiteX56522" y="connsiteY56522"/>
              </a:cxn>
              <a:cxn ang="0">
                <a:pos x="connsiteX56523" y="connsiteY56523"/>
              </a:cxn>
              <a:cxn ang="0">
                <a:pos x="connsiteX56524" y="connsiteY56524"/>
              </a:cxn>
              <a:cxn ang="0">
                <a:pos x="connsiteX56525" y="connsiteY56525"/>
              </a:cxn>
              <a:cxn ang="0">
                <a:pos x="connsiteX56526" y="connsiteY56526"/>
              </a:cxn>
              <a:cxn ang="0">
                <a:pos x="connsiteX56527" y="connsiteY56527"/>
              </a:cxn>
              <a:cxn ang="0">
                <a:pos x="connsiteX56528" y="connsiteY56528"/>
              </a:cxn>
              <a:cxn ang="0">
                <a:pos x="connsiteX56529" y="connsiteY56529"/>
              </a:cxn>
              <a:cxn ang="0">
                <a:pos x="connsiteX56530" y="connsiteY56530"/>
              </a:cxn>
              <a:cxn ang="0">
                <a:pos x="connsiteX56531" y="connsiteY56531"/>
              </a:cxn>
              <a:cxn ang="0">
                <a:pos x="connsiteX56532" y="connsiteY56532"/>
              </a:cxn>
              <a:cxn ang="0">
                <a:pos x="connsiteX56533" y="connsiteY56533"/>
              </a:cxn>
              <a:cxn ang="0">
                <a:pos x="connsiteX56534" y="connsiteY56534"/>
              </a:cxn>
              <a:cxn ang="0">
                <a:pos x="connsiteX56535" y="connsiteY56535"/>
              </a:cxn>
              <a:cxn ang="0">
                <a:pos x="connsiteX56536" y="connsiteY56536"/>
              </a:cxn>
              <a:cxn ang="0">
                <a:pos x="connsiteX56537" y="connsiteY56537"/>
              </a:cxn>
              <a:cxn ang="0">
                <a:pos x="connsiteX56538" y="connsiteY56538"/>
              </a:cxn>
              <a:cxn ang="0">
                <a:pos x="connsiteX56539" y="connsiteY56539"/>
              </a:cxn>
              <a:cxn ang="0">
                <a:pos x="connsiteX56540" y="connsiteY56540"/>
              </a:cxn>
              <a:cxn ang="0">
                <a:pos x="connsiteX56541" y="connsiteY56541"/>
              </a:cxn>
              <a:cxn ang="0">
                <a:pos x="connsiteX56542" y="connsiteY56542"/>
              </a:cxn>
              <a:cxn ang="0">
                <a:pos x="connsiteX56543" y="connsiteY56543"/>
              </a:cxn>
              <a:cxn ang="0">
                <a:pos x="connsiteX56544" y="connsiteY56544"/>
              </a:cxn>
              <a:cxn ang="0">
                <a:pos x="connsiteX56545" y="connsiteY56545"/>
              </a:cxn>
              <a:cxn ang="0">
                <a:pos x="connsiteX56546" y="connsiteY56546"/>
              </a:cxn>
              <a:cxn ang="0">
                <a:pos x="connsiteX56547" y="connsiteY56547"/>
              </a:cxn>
              <a:cxn ang="0">
                <a:pos x="connsiteX56548" y="connsiteY56548"/>
              </a:cxn>
              <a:cxn ang="0">
                <a:pos x="connsiteX56549" y="connsiteY56549"/>
              </a:cxn>
              <a:cxn ang="0">
                <a:pos x="connsiteX56550" y="connsiteY56550"/>
              </a:cxn>
              <a:cxn ang="0">
                <a:pos x="connsiteX56551" y="connsiteY56551"/>
              </a:cxn>
              <a:cxn ang="0">
                <a:pos x="connsiteX56552" y="connsiteY56552"/>
              </a:cxn>
              <a:cxn ang="0">
                <a:pos x="connsiteX56553" y="connsiteY56553"/>
              </a:cxn>
              <a:cxn ang="0">
                <a:pos x="connsiteX56554" y="connsiteY56554"/>
              </a:cxn>
              <a:cxn ang="0">
                <a:pos x="connsiteX56555" y="connsiteY56555"/>
              </a:cxn>
              <a:cxn ang="0">
                <a:pos x="connsiteX56556" y="connsiteY56556"/>
              </a:cxn>
              <a:cxn ang="0">
                <a:pos x="connsiteX56557" y="connsiteY56557"/>
              </a:cxn>
              <a:cxn ang="0">
                <a:pos x="connsiteX56558" y="connsiteY56558"/>
              </a:cxn>
              <a:cxn ang="0">
                <a:pos x="connsiteX56559" y="connsiteY56559"/>
              </a:cxn>
              <a:cxn ang="0">
                <a:pos x="connsiteX56560" y="connsiteY56560"/>
              </a:cxn>
              <a:cxn ang="0">
                <a:pos x="connsiteX56561" y="connsiteY56561"/>
              </a:cxn>
              <a:cxn ang="0">
                <a:pos x="connsiteX56562" y="connsiteY56562"/>
              </a:cxn>
              <a:cxn ang="0">
                <a:pos x="connsiteX56563" y="connsiteY56563"/>
              </a:cxn>
              <a:cxn ang="0">
                <a:pos x="connsiteX56564" y="connsiteY56564"/>
              </a:cxn>
              <a:cxn ang="0">
                <a:pos x="connsiteX56565" y="connsiteY56565"/>
              </a:cxn>
              <a:cxn ang="0">
                <a:pos x="connsiteX56566" y="connsiteY56566"/>
              </a:cxn>
              <a:cxn ang="0">
                <a:pos x="connsiteX56567" y="connsiteY56567"/>
              </a:cxn>
              <a:cxn ang="0">
                <a:pos x="connsiteX56568" y="connsiteY56568"/>
              </a:cxn>
              <a:cxn ang="0">
                <a:pos x="connsiteX56569" y="connsiteY56569"/>
              </a:cxn>
              <a:cxn ang="0">
                <a:pos x="connsiteX56570" y="connsiteY56570"/>
              </a:cxn>
              <a:cxn ang="0">
                <a:pos x="connsiteX56571" y="connsiteY56571"/>
              </a:cxn>
              <a:cxn ang="0">
                <a:pos x="connsiteX56572" y="connsiteY56572"/>
              </a:cxn>
              <a:cxn ang="0">
                <a:pos x="connsiteX56573" y="connsiteY56573"/>
              </a:cxn>
              <a:cxn ang="0">
                <a:pos x="connsiteX56574" y="connsiteY56574"/>
              </a:cxn>
              <a:cxn ang="0">
                <a:pos x="connsiteX56575" y="connsiteY56575"/>
              </a:cxn>
              <a:cxn ang="0">
                <a:pos x="connsiteX56576" y="connsiteY56576"/>
              </a:cxn>
              <a:cxn ang="0">
                <a:pos x="connsiteX56577" y="connsiteY56577"/>
              </a:cxn>
              <a:cxn ang="0">
                <a:pos x="connsiteX56578" y="connsiteY56578"/>
              </a:cxn>
              <a:cxn ang="0">
                <a:pos x="connsiteX56579" y="connsiteY56579"/>
              </a:cxn>
              <a:cxn ang="0">
                <a:pos x="connsiteX56580" y="connsiteY56580"/>
              </a:cxn>
              <a:cxn ang="0">
                <a:pos x="connsiteX56581" y="connsiteY56581"/>
              </a:cxn>
              <a:cxn ang="0">
                <a:pos x="connsiteX56582" y="connsiteY56582"/>
              </a:cxn>
              <a:cxn ang="0">
                <a:pos x="connsiteX56583" y="connsiteY56583"/>
              </a:cxn>
              <a:cxn ang="0">
                <a:pos x="connsiteX56584" y="connsiteY56584"/>
              </a:cxn>
              <a:cxn ang="0">
                <a:pos x="connsiteX56585" y="connsiteY56585"/>
              </a:cxn>
              <a:cxn ang="0">
                <a:pos x="connsiteX56586" y="connsiteY56586"/>
              </a:cxn>
              <a:cxn ang="0">
                <a:pos x="connsiteX56587" y="connsiteY56587"/>
              </a:cxn>
              <a:cxn ang="0">
                <a:pos x="connsiteX56588" y="connsiteY56588"/>
              </a:cxn>
              <a:cxn ang="0">
                <a:pos x="connsiteX56589" y="connsiteY56589"/>
              </a:cxn>
              <a:cxn ang="0">
                <a:pos x="connsiteX56590" y="connsiteY56590"/>
              </a:cxn>
              <a:cxn ang="0">
                <a:pos x="connsiteX56591" y="connsiteY56591"/>
              </a:cxn>
              <a:cxn ang="0">
                <a:pos x="connsiteX56592" y="connsiteY56592"/>
              </a:cxn>
              <a:cxn ang="0">
                <a:pos x="connsiteX56593" y="connsiteY56593"/>
              </a:cxn>
              <a:cxn ang="0">
                <a:pos x="connsiteX56594" y="connsiteY56594"/>
              </a:cxn>
              <a:cxn ang="0">
                <a:pos x="connsiteX56595" y="connsiteY56595"/>
              </a:cxn>
              <a:cxn ang="0">
                <a:pos x="connsiteX56596" y="connsiteY56596"/>
              </a:cxn>
              <a:cxn ang="0">
                <a:pos x="connsiteX56597" y="connsiteY56597"/>
              </a:cxn>
              <a:cxn ang="0">
                <a:pos x="connsiteX56598" y="connsiteY56598"/>
              </a:cxn>
              <a:cxn ang="0">
                <a:pos x="connsiteX56599" y="connsiteY56599"/>
              </a:cxn>
              <a:cxn ang="0">
                <a:pos x="connsiteX56600" y="connsiteY56600"/>
              </a:cxn>
              <a:cxn ang="0">
                <a:pos x="connsiteX56601" y="connsiteY56601"/>
              </a:cxn>
              <a:cxn ang="0">
                <a:pos x="connsiteX56602" y="connsiteY56602"/>
              </a:cxn>
              <a:cxn ang="0">
                <a:pos x="connsiteX56603" y="connsiteY56603"/>
              </a:cxn>
              <a:cxn ang="0">
                <a:pos x="connsiteX56604" y="connsiteY56604"/>
              </a:cxn>
              <a:cxn ang="0">
                <a:pos x="connsiteX56605" y="connsiteY56605"/>
              </a:cxn>
              <a:cxn ang="0">
                <a:pos x="connsiteX56606" y="connsiteY56606"/>
              </a:cxn>
              <a:cxn ang="0">
                <a:pos x="connsiteX56607" y="connsiteY56607"/>
              </a:cxn>
              <a:cxn ang="0">
                <a:pos x="connsiteX56608" y="connsiteY56608"/>
              </a:cxn>
              <a:cxn ang="0">
                <a:pos x="connsiteX56609" y="connsiteY56609"/>
              </a:cxn>
              <a:cxn ang="0">
                <a:pos x="connsiteX56610" y="connsiteY56610"/>
              </a:cxn>
              <a:cxn ang="0">
                <a:pos x="connsiteX56611" y="connsiteY56611"/>
              </a:cxn>
              <a:cxn ang="0">
                <a:pos x="connsiteX56612" y="connsiteY56612"/>
              </a:cxn>
              <a:cxn ang="0">
                <a:pos x="connsiteX56613" y="connsiteY56613"/>
              </a:cxn>
              <a:cxn ang="0">
                <a:pos x="connsiteX56614" y="connsiteY56614"/>
              </a:cxn>
              <a:cxn ang="0">
                <a:pos x="connsiteX56615" y="connsiteY56615"/>
              </a:cxn>
              <a:cxn ang="0">
                <a:pos x="connsiteX56616" y="connsiteY56616"/>
              </a:cxn>
              <a:cxn ang="0">
                <a:pos x="connsiteX56617" y="connsiteY56617"/>
              </a:cxn>
              <a:cxn ang="0">
                <a:pos x="connsiteX56618" y="connsiteY56618"/>
              </a:cxn>
              <a:cxn ang="0">
                <a:pos x="connsiteX56619" y="connsiteY56619"/>
              </a:cxn>
              <a:cxn ang="0">
                <a:pos x="connsiteX56620" y="connsiteY56620"/>
              </a:cxn>
              <a:cxn ang="0">
                <a:pos x="connsiteX56621" y="connsiteY56621"/>
              </a:cxn>
              <a:cxn ang="0">
                <a:pos x="connsiteX56622" y="connsiteY56622"/>
              </a:cxn>
              <a:cxn ang="0">
                <a:pos x="connsiteX56623" y="connsiteY56623"/>
              </a:cxn>
              <a:cxn ang="0">
                <a:pos x="connsiteX56624" y="connsiteY56624"/>
              </a:cxn>
              <a:cxn ang="0">
                <a:pos x="connsiteX56625" y="connsiteY56625"/>
              </a:cxn>
              <a:cxn ang="0">
                <a:pos x="connsiteX56626" y="connsiteY56626"/>
              </a:cxn>
              <a:cxn ang="0">
                <a:pos x="connsiteX56627" y="connsiteY56627"/>
              </a:cxn>
              <a:cxn ang="0">
                <a:pos x="connsiteX56628" y="connsiteY56628"/>
              </a:cxn>
              <a:cxn ang="0">
                <a:pos x="connsiteX56629" y="connsiteY56629"/>
              </a:cxn>
              <a:cxn ang="0">
                <a:pos x="connsiteX56630" y="connsiteY56630"/>
              </a:cxn>
              <a:cxn ang="0">
                <a:pos x="connsiteX56631" y="connsiteY56631"/>
              </a:cxn>
              <a:cxn ang="0">
                <a:pos x="connsiteX56632" y="connsiteY56632"/>
              </a:cxn>
              <a:cxn ang="0">
                <a:pos x="connsiteX56633" y="connsiteY56633"/>
              </a:cxn>
              <a:cxn ang="0">
                <a:pos x="connsiteX56634" y="connsiteY56634"/>
              </a:cxn>
              <a:cxn ang="0">
                <a:pos x="connsiteX56635" y="connsiteY56635"/>
              </a:cxn>
              <a:cxn ang="0">
                <a:pos x="connsiteX56636" y="connsiteY56636"/>
              </a:cxn>
              <a:cxn ang="0">
                <a:pos x="connsiteX56637" y="connsiteY56637"/>
              </a:cxn>
              <a:cxn ang="0">
                <a:pos x="connsiteX56638" y="connsiteY56638"/>
              </a:cxn>
              <a:cxn ang="0">
                <a:pos x="connsiteX56639" y="connsiteY56639"/>
              </a:cxn>
              <a:cxn ang="0">
                <a:pos x="connsiteX56640" y="connsiteY56640"/>
              </a:cxn>
              <a:cxn ang="0">
                <a:pos x="connsiteX56641" y="connsiteY56641"/>
              </a:cxn>
              <a:cxn ang="0">
                <a:pos x="connsiteX56642" y="connsiteY56642"/>
              </a:cxn>
              <a:cxn ang="0">
                <a:pos x="connsiteX56643" y="connsiteY56643"/>
              </a:cxn>
              <a:cxn ang="0">
                <a:pos x="connsiteX56644" y="connsiteY56644"/>
              </a:cxn>
              <a:cxn ang="0">
                <a:pos x="connsiteX56645" y="connsiteY56645"/>
              </a:cxn>
              <a:cxn ang="0">
                <a:pos x="connsiteX56646" y="connsiteY56646"/>
              </a:cxn>
              <a:cxn ang="0">
                <a:pos x="connsiteX56647" y="connsiteY56647"/>
              </a:cxn>
              <a:cxn ang="0">
                <a:pos x="connsiteX56648" y="connsiteY56648"/>
              </a:cxn>
              <a:cxn ang="0">
                <a:pos x="connsiteX56649" y="connsiteY56649"/>
              </a:cxn>
              <a:cxn ang="0">
                <a:pos x="connsiteX56650" y="connsiteY56650"/>
              </a:cxn>
              <a:cxn ang="0">
                <a:pos x="connsiteX56651" y="connsiteY56651"/>
              </a:cxn>
              <a:cxn ang="0">
                <a:pos x="connsiteX56652" y="connsiteY56652"/>
              </a:cxn>
              <a:cxn ang="0">
                <a:pos x="connsiteX56653" y="connsiteY56653"/>
              </a:cxn>
              <a:cxn ang="0">
                <a:pos x="connsiteX56654" y="connsiteY56654"/>
              </a:cxn>
              <a:cxn ang="0">
                <a:pos x="connsiteX56655" y="connsiteY56655"/>
              </a:cxn>
              <a:cxn ang="0">
                <a:pos x="connsiteX56656" y="connsiteY56656"/>
              </a:cxn>
              <a:cxn ang="0">
                <a:pos x="connsiteX56657" y="connsiteY56657"/>
              </a:cxn>
              <a:cxn ang="0">
                <a:pos x="connsiteX56658" y="connsiteY56658"/>
              </a:cxn>
              <a:cxn ang="0">
                <a:pos x="connsiteX56659" y="connsiteY56659"/>
              </a:cxn>
              <a:cxn ang="0">
                <a:pos x="connsiteX56660" y="connsiteY56660"/>
              </a:cxn>
              <a:cxn ang="0">
                <a:pos x="connsiteX56661" y="connsiteY56661"/>
              </a:cxn>
              <a:cxn ang="0">
                <a:pos x="connsiteX56662" y="connsiteY56662"/>
              </a:cxn>
              <a:cxn ang="0">
                <a:pos x="connsiteX56663" y="connsiteY56663"/>
              </a:cxn>
              <a:cxn ang="0">
                <a:pos x="connsiteX56664" y="connsiteY56664"/>
              </a:cxn>
              <a:cxn ang="0">
                <a:pos x="connsiteX56665" y="connsiteY56665"/>
              </a:cxn>
              <a:cxn ang="0">
                <a:pos x="connsiteX56666" y="connsiteY56666"/>
              </a:cxn>
              <a:cxn ang="0">
                <a:pos x="connsiteX56667" y="connsiteY56667"/>
              </a:cxn>
              <a:cxn ang="0">
                <a:pos x="connsiteX56668" y="connsiteY56668"/>
              </a:cxn>
              <a:cxn ang="0">
                <a:pos x="connsiteX56669" y="connsiteY56669"/>
              </a:cxn>
              <a:cxn ang="0">
                <a:pos x="connsiteX56670" y="connsiteY56670"/>
              </a:cxn>
              <a:cxn ang="0">
                <a:pos x="connsiteX56671" y="connsiteY56671"/>
              </a:cxn>
              <a:cxn ang="0">
                <a:pos x="connsiteX56672" y="connsiteY56672"/>
              </a:cxn>
              <a:cxn ang="0">
                <a:pos x="connsiteX56673" y="connsiteY56673"/>
              </a:cxn>
              <a:cxn ang="0">
                <a:pos x="connsiteX56674" y="connsiteY56674"/>
              </a:cxn>
              <a:cxn ang="0">
                <a:pos x="connsiteX56675" y="connsiteY56675"/>
              </a:cxn>
              <a:cxn ang="0">
                <a:pos x="connsiteX56676" y="connsiteY56676"/>
              </a:cxn>
              <a:cxn ang="0">
                <a:pos x="connsiteX56677" y="connsiteY56677"/>
              </a:cxn>
              <a:cxn ang="0">
                <a:pos x="connsiteX56678" y="connsiteY56678"/>
              </a:cxn>
              <a:cxn ang="0">
                <a:pos x="connsiteX56679" y="connsiteY56679"/>
              </a:cxn>
              <a:cxn ang="0">
                <a:pos x="connsiteX56680" y="connsiteY56680"/>
              </a:cxn>
              <a:cxn ang="0">
                <a:pos x="connsiteX56681" y="connsiteY56681"/>
              </a:cxn>
              <a:cxn ang="0">
                <a:pos x="connsiteX56682" y="connsiteY56682"/>
              </a:cxn>
              <a:cxn ang="0">
                <a:pos x="connsiteX56683" y="connsiteY56683"/>
              </a:cxn>
              <a:cxn ang="0">
                <a:pos x="connsiteX56684" y="connsiteY56684"/>
              </a:cxn>
              <a:cxn ang="0">
                <a:pos x="connsiteX56685" y="connsiteY56685"/>
              </a:cxn>
              <a:cxn ang="0">
                <a:pos x="connsiteX56686" y="connsiteY56686"/>
              </a:cxn>
              <a:cxn ang="0">
                <a:pos x="connsiteX56687" y="connsiteY56687"/>
              </a:cxn>
              <a:cxn ang="0">
                <a:pos x="connsiteX56688" y="connsiteY56688"/>
              </a:cxn>
              <a:cxn ang="0">
                <a:pos x="connsiteX56689" y="connsiteY56689"/>
              </a:cxn>
              <a:cxn ang="0">
                <a:pos x="connsiteX56690" y="connsiteY56690"/>
              </a:cxn>
              <a:cxn ang="0">
                <a:pos x="connsiteX56691" y="connsiteY56691"/>
              </a:cxn>
              <a:cxn ang="0">
                <a:pos x="connsiteX56692" y="connsiteY56692"/>
              </a:cxn>
              <a:cxn ang="0">
                <a:pos x="connsiteX56693" y="connsiteY56693"/>
              </a:cxn>
              <a:cxn ang="0">
                <a:pos x="connsiteX56694" y="connsiteY56694"/>
              </a:cxn>
              <a:cxn ang="0">
                <a:pos x="connsiteX56695" y="connsiteY56695"/>
              </a:cxn>
              <a:cxn ang="0">
                <a:pos x="connsiteX56696" y="connsiteY56696"/>
              </a:cxn>
              <a:cxn ang="0">
                <a:pos x="connsiteX56697" y="connsiteY56697"/>
              </a:cxn>
              <a:cxn ang="0">
                <a:pos x="connsiteX56698" y="connsiteY56698"/>
              </a:cxn>
              <a:cxn ang="0">
                <a:pos x="connsiteX56699" y="connsiteY56699"/>
              </a:cxn>
              <a:cxn ang="0">
                <a:pos x="connsiteX56700" y="connsiteY56700"/>
              </a:cxn>
              <a:cxn ang="0">
                <a:pos x="connsiteX56701" y="connsiteY56701"/>
              </a:cxn>
              <a:cxn ang="0">
                <a:pos x="connsiteX56702" y="connsiteY56702"/>
              </a:cxn>
              <a:cxn ang="0">
                <a:pos x="connsiteX56703" y="connsiteY56703"/>
              </a:cxn>
              <a:cxn ang="0">
                <a:pos x="connsiteX56704" y="connsiteY56704"/>
              </a:cxn>
              <a:cxn ang="0">
                <a:pos x="connsiteX56705" y="connsiteY56705"/>
              </a:cxn>
              <a:cxn ang="0">
                <a:pos x="connsiteX56706" y="connsiteY56706"/>
              </a:cxn>
              <a:cxn ang="0">
                <a:pos x="connsiteX56707" y="connsiteY56707"/>
              </a:cxn>
              <a:cxn ang="0">
                <a:pos x="connsiteX56708" y="connsiteY56708"/>
              </a:cxn>
              <a:cxn ang="0">
                <a:pos x="connsiteX56709" y="connsiteY56709"/>
              </a:cxn>
              <a:cxn ang="0">
                <a:pos x="connsiteX56710" y="connsiteY56710"/>
              </a:cxn>
              <a:cxn ang="0">
                <a:pos x="connsiteX56711" y="connsiteY56711"/>
              </a:cxn>
              <a:cxn ang="0">
                <a:pos x="connsiteX56712" y="connsiteY56712"/>
              </a:cxn>
              <a:cxn ang="0">
                <a:pos x="connsiteX56713" y="connsiteY56713"/>
              </a:cxn>
              <a:cxn ang="0">
                <a:pos x="connsiteX56714" y="connsiteY56714"/>
              </a:cxn>
              <a:cxn ang="0">
                <a:pos x="connsiteX56715" y="connsiteY56715"/>
              </a:cxn>
              <a:cxn ang="0">
                <a:pos x="connsiteX56716" y="connsiteY56716"/>
              </a:cxn>
              <a:cxn ang="0">
                <a:pos x="connsiteX56717" y="connsiteY56717"/>
              </a:cxn>
              <a:cxn ang="0">
                <a:pos x="connsiteX56718" y="connsiteY56718"/>
              </a:cxn>
              <a:cxn ang="0">
                <a:pos x="connsiteX56719" y="connsiteY56719"/>
              </a:cxn>
              <a:cxn ang="0">
                <a:pos x="connsiteX56720" y="connsiteY56720"/>
              </a:cxn>
              <a:cxn ang="0">
                <a:pos x="connsiteX56721" y="connsiteY56721"/>
              </a:cxn>
              <a:cxn ang="0">
                <a:pos x="connsiteX56722" y="connsiteY56722"/>
              </a:cxn>
              <a:cxn ang="0">
                <a:pos x="connsiteX56723" y="connsiteY56723"/>
              </a:cxn>
              <a:cxn ang="0">
                <a:pos x="connsiteX56724" y="connsiteY56724"/>
              </a:cxn>
              <a:cxn ang="0">
                <a:pos x="connsiteX56725" y="connsiteY56725"/>
              </a:cxn>
              <a:cxn ang="0">
                <a:pos x="connsiteX56726" y="connsiteY56726"/>
              </a:cxn>
              <a:cxn ang="0">
                <a:pos x="connsiteX56727" y="connsiteY56727"/>
              </a:cxn>
              <a:cxn ang="0">
                <a:pos x="connsiteX56728" y="connsiteY56728"/>
              </a:cxn>
              <a:cxn ang="0">
                <a:pos x="connsiteX56729" y="connsiteY56729"/>
              </a:cxn>
              <a:cxn ang="0">
                <a:pos x="connsiteX56730" y="connsiteY56730"/>
              </a:cxn>
              <a:cxn ang="0">
                <a:pos x="connsiteX56731" y="connsiteY56731"/>
              </a:cxn>
              <a:cxn ang="0">
                <a:pos x="connsiteX56732" y="connsiteY56732"/>
              </a:cxn>
              <a:cxn ang="0">
                <a:pos x="connsiteX56733" y="connsiteY56733"/>
              </a:cxn>
              <a:cxn ang="0">
                <a:pos x="connsiteX56734" y="connsiteY56734"/>
              </a:cxn>
              <a:cxn ang="0">
                <a:pos x="connsiteX56735" y="connsiteY56735"/>
              </a:cxn>
              <a:cxn ang="0">
                <a:pos x="connsiteX56736" y="connsiteY56736"/>
              </a:cxn>
              <a:cxn ang="0">
                <a:pos x="connsiteX56737" y="connsiteY56737"/>
              </a:cxn>
              <a:cxn ang="0">
                <a:pos x="connsiteX56738" y="connsiteY56738"/>
              </a:cxn>
              <a:cxn ang="0">
                <a:pos x="connsiteX56739" y="connsiteY56739"/>
              </a:cxn>
              <a:cxn ang="0">
                <a:pos x="connsiteX56740" y="connsiteY56740"/>
              </a:cxn>
              <a:cxn ang="0">
                <a:pos x="connsiteX56741" y="connsiteY56741"/>
              </a:cxn>
              <a:cxn ang="0">
                <a:pos x="connsiteX56742" y="connsiteY56742"/>
              </a:cxn>
              <a:cxn ang="0">
                <a:pos x="connsiteX56743" y="connsiteY56743"/>
              </a:cxn>
              <a:cxn ang="0">
                <a:pos x="connsiteX56744" y="connsiteY56744"/>
              </a:cxn>
              <a:cxn ang="0">
                <a:pos x="connsiteX56745" y="connsiteY56745"/>
              </a:cxn>
              <a:cxn ang="0">
                <a:pos x="connsiteX56746" y="connsiteY56746"/>
              </a:cxn>
              <a:cxn ang="0">
                <a:pos x="connsiteX56747" y="connsiteY56747"/>
              </a:cxn>
              <a:cxn ang="0">
                <a:pos x="connsiteX56748" y="connsiteY56748"/>
              </a:cxn>
              <a:cxn ang="0">
                <a:pos x="connsiteX56749" y="connsiteY56749"/>
              </a:cxn>
              <a:cxn ang="0">
                <a:pos x="connsiteX56750" y="connsiteY56750"/>
              </a:cxn>
              <a:cxn ang="0">
                <a:pos x="connsiteX56751" y="connsiteY56751"/>
              </a:cxn>
              <a:cxn ang="0">
                <a:pos x="connsiteX56752" y="connsiteY56752"/>
              </a:cxn>
              <a:cxn ang="0">
                <a:pos x="connsiteX56753" y="connsiteY56753"/>
              </a:cxn>
              <a:cxn ang="0">
                <a:pos x="connsiteX56754" y="connsiteY56754"/>
              </a:cxn>
              <a:cxn ang="0">
                <a:pos x="connsiteX56755" y="connsiteY56755"/>
              </a:cxn>
              <a:cxn ang="0">
                <a:pos x="connsiteX56756" y="connsiteY56756"/>
              </a:cxn>
              <a:cxn ang="0">
                <a:pos x="connsiteX56757" y="connsiteY56757"/>
              </a:cxn>
              <a:cxn ang="0">
                <a:pos x="connsiteX56758" y="connsiteY56758"/>
              </a:cxn>
              <a:cxn ang="0">
                <a:pos x="connsiteX56759" y="connsiteY56759"/>
              </a:cxn>
              <a:cxn ang="0">
                <a:pos x="connsiteX56760" y="connsiteY56760"/>
              </a:cxn>
              <a:cxn ang="0">
                <a:pos x="connsiteX56761" y="connsiteY56761"/>
              </a:cxn>
              <a:cxn ang="0">
                <a:pos x="connsiteX56762" y="connsiteY56762"/>
              </a:cxn>
              <a:cxn ang="0">
                <a:pos x="connsiteX56763" y="connsiteY56763"/>
              </a:cxn>
              <a:cxn ang="0">
                <a:pos x="connsiteX56764" y="connsiteY56764"/>
              </a:cxn>
              <a:cxn ang="0">
                <a:pos x="connsiteX56765" y="connsiteY56765"/>
              </a:cxn>
              <a:cxn ang="0">
                <a:pos x="connsiteX56766" y="connsiteY56766"/>
              </a:cxn>
              <a:cxn ang="0">
                <a:pos x="connsiteX56767" y="connsiteY56767"/>
              </a:cxn>
              <a:cxn ang="0">
                <a:pos x="connsiteX56768" y="connsiteY56768"/>
              </a:cxn>
              <a:cxn ang="0">
                <a:pos x="connsiteX56769" y="connsiteY56769"/>
              </a:cxn>
              <a:cxn ang="0">
                <a:pos x="connsiteX56770" y="connsiteY56770"/>
              </a:cxn>
              <a:cxn ang="0">
                <a:pos x="connsiteX56771" y="connsiteY56771"/>
              </a:cxn>
              <a:cxn ang="0">
                <a:pos x="connsiteX56772" y="connsiteY56772"/>
              </a:cxn>
              <a:cxn ang="0">
                <a:pos x="connsiteX56773" y="connsiteY56773"/>
              </a:cxn>
              <a:cxn ang="0">
                <a:pos x="connsiteX56774" y="connsiteY56774"/>
              </a:cxn>
              <a:cxn ang="0">
                <a:pos x="connsiteX56775" y="connsiteY56775"/>
              </a:cxn>
              <a:cxn ang="0">
                <a:pos x="connsiteX56776" y="connsiteY56776"/>
              </a:cxn>
              <a:cxn ang="0">
                <a:pos x="connsiteX56777" y="connsiteY56777"/>
              </a:cxn>
              <a:cxn ang="0">
                <a:pos x="connsiteX56778" y="connsiteY56778"/>
              </a:cxn>
              <a:cxn ang="0">
                <a:pos x="connsiteX56779" y="connsiteY56779"/>
              </a:cxn>
              <a:cxn ang="0">
                <a:pos x="connsiteX56780" y="connsiteY56780"/>
              </a:cxn>
              <a:cxn ang="0">
                <a:pos x="connsiteX56781" y="connsiteY56781"/>
              </a:cxn>
              <a:cxn ang="0">
                <a:pos x="connsiteX56782" y="connsiteY56782"/>
              </a:cxn>
              <a:cxn ang="0">
                <a:pos x="connsiteX56783" y="connsiteY56783"/>
              </a:cxn>
              <a:cxn ang="0">
                <a:pos x="connsiteX56784" y="connsiteY56784"/>
              </a:cxn>
              <a:cxn ang="0">
                <a:pos x="connsiteX56785" y="connsiteY56785"/>
              </a:cxn>
              <a:cxn ang="0">
                <a:pos x="connsiteX56786" y="connsiteY56786"/>
              </a:cxn>
              <a:cxn ang="0">
                <a:pos x="connsiteX56787" y="connsiteY56787"/>
              </a:cxn>
              <a:cxn ang="0">
                <a:pos x="connsiteX56788" y="connsiteY56788"/>
              </a:cxn>
              <a:cxn ang="0">
                <a:pos x="connsiteX56789" y="connsiteY56789"/>
              </a:cxn>
              <a:cxn ang="0">
                <a:pos x="connsiteX56790" y="connsiteY56790"/>
              </a:cxn>
              <a:cxn ang="0">
                <a:pos x="connsiteX56791" y="connsiteY56791"/>
              </a:cxn>
              <a:cxn ang="0">
                <a:pos x="connsiteX56792" y="connsiteY56792"/>
              </a:cxn>
              <a:cxn ang="0">
                <a:pos x="connsiteX56793" y="connsiteY56793"/>
              </a:cxn>
              <a:cxn ang="0">
                <a:pos x="connsiteX56794" y="connsiteY56794"/>
              </a:cxn>
              <a:cxn ang="0">
                <a:pos x="connsiteX56795" y="connsiteY56795"/>
              </a:cxn>
              <a:cxn ang="0">
                <a:pos x="connsiteX56796" y="connsiteY56796"/>
              </a:cxn>
              <a:cxn ang="0">
                <a:pos x="connsiteX56797" y="connsiteY56797"/>
              </a:cxn>
              <a:cxn ang="0">
                <a:pos x="connsiteX56798" y="connsiteY56798"/>
              </a:cxn>
              <a:cxn ang="0">
                <a:pos x="connsiteX56799" y="connsiteY56799"/>
              </a:cxn>
              <a:cxn ang="0">
                <a:pos x="connsiteX56800" y="connsiteY56800"/>
              </a:cxn>
              <a:cxn ang="0">
                <a:pos x="connsiteX56801" y="connsiteY56801"/>
              </a:cxn>
              <a:cxn ang="0">
                <a:pos x="connsiteX56802" y="connsiteY56802"/>
              </a:cxn>
              <a:cxn ang="0">
                <a:pos x="connsiteX56803" y="connsiteY56803"/>
              </a:cxn>
              <a:cxn ang="0">
                <a:pos x="connsiteX56804" y="connsiteY56804"/>
              </a:cxn>
              <a:cxn ang="0">
                <a:pos x="connsiteX56805" y="connsiteY56805"/>
              </a:cxn>
              <a:cxn ang="0">
                <a:pos x="connsiteX56806" y="connsiteY56806"/>
              </a:cxn>
              <a:cxn ang="0">
                <a:pos x="connsiteX56807" y="connsiteY56807"/>
              </a:cxn>
              <a:cxn ang="0">
                <a:pos x="connsiteX56808" y="connsiteY56808"/>
              </a:cxn>
              <a:cxn ang="0">
                <a:pos x="connsiteX56809" y="connsiteY56809"/>
              </a:cxn>
              <a:cxn ang="0">
                <a:pos x="connsiteX56810" y="connsiteY56810"/>
              </a:cxn>
              <a:cxn ang="0">
                <a:pos x="connsiteX56811" y="connsiteY56811"/>
              </a:cxn>
              <a:cxn ang="0">
                <a:pos x="connsiteX56812" y="connsiteY56812"/>
              </a:cxn>
              <a:cxn ang="0">
                <a:pos x="connsiteX56813" y="connsiteY56813"/>
              </a:cxn>
              <a:cxn ang="0">
                <a:pos x="connsiteX56814" y="connsiteY56814"/>
              </a:cxn>
              <a:cxn ang="0">
                <a:pos x="connsiteX56815" y="connsiteY56815"/>
              </a:cxn>
              <a:cxn ang="0">
                <a:pos x="connsiteX56816" y="connsiteY56816"/>
              </a:cxn>
              <a:cxn ang="0">
                <a:pos x="connsiteX56817" y="connsiteY56817"/>
              </a:cxn>
              <a:cxn ang="0">
                <a:pos x="connsiteX56818" y="connsiteY56818"/>
              </a:cxn>
              <a:cxn ang="0">
                <a:pos x="connsiteX56819" y="connsiteY56819"/>
              </a:cxn>
              <a:cxn ang="0">
                <a:pos x="connsiteX56820" y="connsiteY56820"/>
              </a:cxn>
              <a:cxn ang="0">
                <a:pos x="connsiteX56821" y="connsiteY56821"/>
              </a:cxn>
              <a:cxn ang="0">
                <a:pos x="connsiteX56822" y="connsiteY56822"/>
              </a:cxn>
              <a:cxn ang="0">
                <a:pos x="connsiteX56823" y="connsiteY56823"/>
              </a:cxn>
              <a:cxn ang="0">
                <a:pos x="connsiteX56824" y="connsiteY56824"/>
              </a:cxn>
              <a:cxn ang="0">
                <a:pos x="connsiteX56825" y="connsiteY56825"/>
              </a:cxn>
              <a:cxn ang="0">
                <a:pos x="connsiteX56826" y="connsiteY56826"/>
              </a:cxn>
              <a:cxn ang="0">
                <a:pos x="connsiteX56827" y="connsiteY56827"/>
              </a:cxn>
              <a:cxn ang="0">
                <a:pos x="connsiteX56828" y="connsiteY56828"/>
              </a:cxn>
              <a:cxn ang="0">
                <a:pos x="connsiteX56829" y="connsiteY56829"/>
              </a:cxn>
              <a:cxn ang="0">
                <a:pos x="connsiteX56830" y="connsiteY56830"/>
              </a:cxn>
              <a:cxn ang="0">
                <a:pos x="connsiteX56831" y="connsiteY56831"/>
              </a:cxn>
              <a:cxn ang="0">
                <a:pos x="connsiteX56832" y="connsiteY56832"/>
              </a:cxn>
              <a:cxn ang="0">
                <a:pos x="connsiteX56833" y="connsiteY56833"/>
              </a:cxn>
              <a:cxn ang="0">
                <a:pos x="connsiteX56834" y="connsiteY56834"/>
              </a:cxn>
              <a:cxn ang="0">
                <a:pos x="connsiteX56835" y="connsiteY56835"/>
              </a:cxn>
              <a:cxn ang="0">
                <a:pos x="connsiteX56836" y="connsiteY56836"/>
              </a:cxn>
              <a:cxn ang="0">
                <a:pos x="connsiteX56837" y="connsiteY56837"/>
              </a:cxn>
              <a:cxn ang="0">
                <a:pos x="connsiteX56838" y="connsiteY56838"/>
              </a:cxn>
              <a:cxn ang="0">
                <a:pos x="connsiteX56839" y="connsiteY56839"/>
              </a:cxn>
              <a:cxn ang="0">
                <a:pos x="connsiteX56840" y="connsiteY56840"/>
              </a:cxn>
              <a:cxn ang="0">
                <a:pos x="connsiteX56841" y="connsiteY56841"/>
              </a:cxn>
              <a:cxn ang="0">
                <a:pos x="connsiteX56842" y="connsiteY56842"/>
              </a:cxn>
              <a:cxn ang="0">
                <a:pos x="connsiteX56843" y="connsiteY56843"/>
              </a:cxn>
              <a:cxn ang="0">
                <a:pos x="connsiteX56844" y="connsiteY56844"/>
              </a:cxn>
              <a:cxn ang="0">
                <a:pos x="connsiteX56845" y="connsiteY56845"/>
              </a:cxn>
              <a:cxn ang="0">
                <a:pos x="connsiteX56846" y="connsiteY56846"/>
              </a:cxn>
              <a:cxn ang="0">
                <a:pos x="connsiteX56847" y="connsiteY56847"/>
              </a:cxn>
              <a:cxn ang="0">
                <a:pos x="connsiteX56848" y="connsiteY56848"/>
              </a:cxn>
              <a:cxn ang="0">
                <a:pos x="connsiteX56849" y="connsiteY56849"/>
              </a:cxn>
              <a:cxn ang="0">
                <a:pos x="connsiteX56850" y="connsiteY56850"/>
              </a:cxn>
              <a:cxn ang="0">
                <a:pos x="connsiteX56851" y="connsiteY56851"/>
              </a:cxn>
              <a:cxn ang="0">
                <a:pos x="connsiteX56852" y="connsiteY56852"/>
              </a:cxn>
              <a:cxn ang="0">
                <a:pos x="connsiteX56853" y="connsiteY56853"/>
              </a:cxn>
              <a:cxn ang="0">
                <a:pos x="connsiteX56854" y="connsiteY56854"/>
              </a:cxn>
              <a:cxn ang="0">
                <a:pos x="connsiteX56855" y="connsiteY56855"/>
              </a:cxn>
              <a:cxn ang="0">
                <a:pos x="connsiteX56856" y="connsiteY56856"/>
              </a:cxn>
              <a:cxn ang="0">
                <a:pos x="connsiteX56857" y="connsiteY56857"/>
              </a:cxn>
              <a:cxn ang="0">
                <a:pos x="connsiteX56858" y="connsiteY56858"/>
              </a:cxn>
              <a:cxn ang="0">
                <a:pos x="connsiteX56859" y="connsiteY56859"/>
              </a:cxn>
              <a:cxn ang="0">
                <a:pos x="connsiteX56860" y="connsiteY56860"/>
              </a:cxn>
              <a:cxn ang="0">
                <a:pos x="connsiteX56861" y="connsiteY56861"/>
              </a:cxn>
              <a:cxn ang="0">
                <a:pos x="connsiteX56862" y="connsiteY56862"/>
              </a:cxn>
              <a:cxn ang="0">
                <a:pos x="connsiteX56863" y="connsiteY56863"/>
              </a:cxn>
              <a:cxn ang="0">
                <a:pos x="connsiteX56864" y="connsiteY56864"/>
              </a:cxn>
              <a:cxn ang="0">
                <a:pos x="connsiteX56865" y="connsiteY56865"/>
              </a:cxn>
              <a:cxn ang="0">
                <a:pos x="connsiteX56866" y="connsiteY56866"/>
              </a:cxn>
              <a:cxn ang="0">
                <a:pos x="connsiteX56867" y="connsiteY56867"/>
              </a:cxn>
              <a:cxn ang="0">
                <a:pos x="connsiteX56868" y="connsiteY56868"/>
              </a:cxn>
              <a:cxn ang="0">
                <a:pos x="connsiteX56869" y="connsiteY56869"/>
              </a:cxn>
              <a:cxn ang="0">
                <a:pos x="connsiteX56870" y="connsiteY56870"/>
              </a:cxn>
              <a:cxn ang="0">
                <a:pos x="connsiteX56871" y="connsiteY56871"/>
              </a:cxn>
              <a:cxn ang="0">
                <a:pos x="connsiteX56872" y="connsiteY56872"/>
              </a:cxn>
              <a:cxn ang="0">
                <a:pos x="connsiteX56873" y="connsiteY56873"/>
              </a:cxn>
              <a:cxn ang="0">
                <a:pos x="connsiteX56874" y="connsiteY56874"/>
              </a:cxn>
              <a:cxn ang="0">
                <a:pos x="connsiteX56875" y="connsiteY56875"/>
              </a:cxn>
              <a:cxn ang="0">
                <a:pos x="connsiteX56876" y="connsiteY56876"/>
              </a:cxn>
              <a:cxn ang="0">
                <a:pos x="connsiteX56877" y="connsiteY56877"/>
              </a:cxn>
              <a:cxn ang="0">
                <a:pos x="connsiteX56878" y="connsiteY56878"/>
              </a:cxn>
              <a:cxn ang="0">
                <a:pos x="connsiteX56879" y="connsiteY56879"/>
              </a:cxn>
              <a:cxn ang="0">
                <a:pos x="connsiteX56880" y="connsiteY56880"/>
              </a:cxn>
              <a:cxn ang="0">
                <a:pos x="connsiteX56881" y="connsiteY56881"/>
              </a:cxn>
              <a:cxn ang="0">
                <a:pos x="connsiteX56882" y="connsiteY56882"/>
              </a:cxn>
              <a:cxn ang="0">
                <a:pos x="connsiteX56883" y="connsiteY56883"/>
              </a:cxn>
              <a:cxn ang="0">
                <a:pos x="connsiteX56884" y="connsiteY56884"/>
              </a:cxn>
              <a:cxn ang="0">
                <a:pos x="connsiteX56885" y="connsiteY56885"/>
              </a:cxn>
              <a:cxn ang="0">
                <a:pos x="connsiteX56886" y="connsiteY56886"/>
              </a:cxn>
              <a:cxn ang="0">
                <a:pos x="connsiteX56887" y="connsiteY56887"/>
              </a:cxn>
              <a:cxn ang="0">
                <a:pos x="connsiteX56888" y="connsiteY56888"/>
              </a:cxn>
              <a:cxn ang="0">
                <a:pos x="connsiteX56889" y="connsiteY56889"/>
              </a:cxn>
              <a:cxn ang="0">
                <a:pos x="connsiteX56890" y="connsiteY56890"/>
              </a:cxn>
              <a:cxn ang="0">
                <a:pos x="connsiteX56891" y="connsiteY56891"/>
              </a:cxn>
              <a:cxn ang="0">
                <a:pos x="connsiteX56892" y="connsiteY56892"/>
              </a:cxn>
              <a:cxn ang="0">
                <a:pos x="connsiteX56893" y="connsiteY56893"/>
              </a:cxn>
              <a:cxn ang="0">
                <a:pos x="connsiteX56894" y="connsiteY56894"/>
              </a:cxn>
              <a:cxn ang="0">
                <a:pos x="connsiteX56895" y="connsiteY56895"/>
              </a:cxn>
              <a:cxn ang="0">
                <a:pos x="connsiteX56896" y="connsiteY56896"/>
              </a:cxn>
              <a:cxn ang="0">
                <a:pos x="connsiteX56897" y="connsiteY56897"/>
              </a:cxn>
              <a:cxn ang="0">
                <a:pos x="connsiteX56898" y="connsiteY56898"/>
              </a:cxn>
              <a:cxn ang="0">
                <a:pos x="connsiteX56899" y="connsiteY56899"/>
              </a:cxn>
              <a:cxn ang="0">
                <a:pos x="connsiteX56900" y="connsiteY56900"/>
              </a:cxn>
              <a:cxn ang="0">
                <a:pos x="connsiteX56901" y="connsiteY56901"/>
              </a:cxn>
              <a:cxn ang="0">
                <a:pos x="connsiteX56902" y="connsiteY56902"/>
              </a:cxn>
              <a:cxn ang="0">
                <a:pos x="connsiteX56903" y="connsiteY56903"/>
              </a:cxn>
              <a:cxn ang="0">
                <a:pos x="connsiteX56904" y="connsiteY56904"/>
              </a:cxn>
              <a:cxn ang="0">
                <a:pos x="connsiteX56905" y="connsiteY56905"/>
              </a:cxn>
              <a:cxn ang="0">
                <a:pos x="connsiteX56906" y="connsiteY56906"/>
              </a:cxn>
              <a:cxn ang="0">
                <a:pos x="connsiteX56907" y="connsiteY56907"/>
              </a:cxn>
              <a:cxn ang="0">
                <a:pos x="connsiteX56908" y="connsiteY56908"/>
              </a:cxn>
              <a:cxn ang="0">
                <a:pos x="connsiteX56909" y="connsiteY56909"/>
              </a:cxn>
              <a:cxn ang="0">
                <a:pos x="connsiteX56910" y="connsiteY56910"/>
              </a:cxn>
              <a:cxn ang="0">
                <a:pos x="connsiteX56911" y="connsiteY56911"/>
              </a:cxn>
              <a:cxn ang="0">
                <a:pos x="connsiteX56912" y="connsiteY56912"/>
              </a:cxn>
              <a:cxn ang="0">
                <a:pos x="connsiteX56913" y="connsiteY56913"/>
              </a:cxn>
              <a:cxn ang="0">
                <a:pos x="connsiteX56914" y="connsiteY56914"/>
              </a:cxn>
              <a:cxn ang="0">
                <a:pos x="connsiteX56915" y="connsiteY56915"/>
              </a:cxn>
              <a:cxn ang="0">
                <a:pos x="connsiteX56916" y="connsiteY56916"/>
              </a:cxn>
              <a:cxn ang="0">
                <a:pos x="connsiteX56917" y="connsiteY56917"/>
              </a:cxn>
              <a:cxn ang="0">
                <a:pos x="connsiteX56918" y="connsiteY56918"/>
              </a:cxn>
              <a:cxn ang="0">
                <a:pos x="connsiteX56919" y="connsiteY56919"/>
              </a:cxn>
              <a:cxn ang="0">
                <a:pos x="connsiteX56920" y="connsiteY56920"/>
              </a:cxn>
              <a:cxn ang="0">
                <a:pos x="connsiteX56921" y="connsiteY56921"/>
              </a:cxn>
              <a:cxn ang="0">
                <a:pos x="connsiteX56922" y="connsiteY56922"/>
              </a:cxn>
              <a:cxn ang="0">
                <a:pos x="connsiteX56923" y="connsiteY56923"/>
              </a:cxn>
              <a:cxn ang="0">
                <a:pos x="connsiteX56924" y="connsiteY56924"/>
              </a:cxn>
              <a:cxn ang="0">
                <a:pos x="connsiteX56925" y="connsiteY56925"/>
              </a:cxn>
              <a:cxn ang="0">
                <a:pos x="connsiteX56926" y="connsiteY56926"/>
              </a:cxn>
              <a:cxn ang="0">
                <a:pos x="connsiteX56927" y="connsiteY56927"/>
              </a:cxn>
              <a:cxn ang="0">
                <a:pos x="connsiteX56928" y="connsiteY56928"/>
              </a:cxn>
              <a:cxn ang="0">
                <a:pos x="connsiteX56929" y="connsiteY56929"/>
              </a:cxn>
              <a:cxn ang="0">
                <a:pos x="connsiteX56930" y="connsiteY56930"/>
              </a:cxn>
              <a:cxn ang="0">
                <a:pos x="connsiteX56931" y="connsiteY56931"/>
              </a:cxn>
              <a:cxn ang="0">
                <a:pos x="connsiteX56932" y="connsiteY56932"/>
              </a:cxn>
              <a:cxn ang="0">
                <a:pos x="connsiteX56933" y="connsiteY56933"/>
              </a:cxn>
              <a:cxn ang="0">
                <a:pos x="connsiteX56934" y="connsiteY56934"/>
              </a:cxn>
              <a:cxn ang="0">
                <a:pos x="connsiteX56935" y="connsiteY56935"/>
              </a:cxn>
              <a:cxn ang="0">
                <a:pos x="connsiteX56936" y="connsiteY56936"/>
              </a:cxn>
              <a:cxn ang="0">
                <a:pos x="connsiteX56937" y="connsiteY56937"/>
              </a:cxn>
              <a:cxn ang="0">
                <a:pos x="connsiteX56938" y="connsiteY56938"/>
              </a:cxn>
              <a:cxn ang="0">
                <a:pos x="connsiteX56939" y="connsiteY56939"/>
              </a:cxn>
              <a:cxn ang="0">
                <a:pos x="connsiteX56940" y="connsiteY56940"/>
              </a:cxn>
              <a:cxn ang="0">
                <a:pos x="connsiteX56941" y="connsiteY56941"/>
              </a:cxn>
              <a:cxn ang="0">
                <a:pos x="connsiteX56942" y="connsiteY56942"/>
              </a:cxn>
              <a:cxn ang="0">
                <a:pos x="connsiteX56943" y="connsiteY56943"/>
              </a:cxn>
              <a:cxn ang="0">
                <a:pos x="connsiteX56944" y="connsiteY56944"/>
              </a:cxn>
              <a:cxn ang="0">
                <a:pos x="connsiteX56945" y="connsiteY56945"/>
              </a:cxn>
              <a:cxn ang="0">
                <a:pos x="connsiteX56946" y="connsiteY56946"/>
              </a:cxn>
              <a:cxn ang="0">
                <a:pos x="connsiteX56947" y="connsiteY56947"/>
              </a:cxn>
              <a:cxn ang="0">
                <a:pos x="connsiteX56948" y="connsiteY56948"/>
              </a:cxn>
              <a:cxn ang="0">
                <a:pos x="connsiteX56949" y="connsiteY56949"/>
              </a:cxn>
              <a:cxn ang="0">
                <a:pos x="connsiteX56950" y="connsiteY56950"/>
              </a:cxn>
              <a:cxn ang="0">
                <a:pos x="connsiteX56951" y="connsiteY56951"/>
              </a:cxn>
              <a:cxn ang="0">
                <a:pos x="connsiteX56952" y="connsiteY56952"/>
              </a:cxn>
              <a:cxn ang="0">
                <a:pos x="connsiteX56953" y="connsiteY56953"/>
              </a:cxn>
              <a:cxn ang="0">
                <a:pos x="connsiteX56954" y="connsiteY56954"/>
              </a:cxn>
              <a:cxn ang="0">
                <a:pos x="connsiteX56955" y="connsiteY56955"/>
              </a:cxn>
              <a:cxn ang="0">
                <a:pos x="connsiteX56956" y="connsiteY56956"/>
              </a:cxn>
              <a:cxn ang="0">
                <a:pos x="connsiteX56957" y="connsiteY56957"/>
              </a:cxn>
              <a:cxn ang="0">
                <a:pos x="connsiteX56958" y="connsiteY56958"/>
              </a:cxn>
              <a:cxn ang="0">
                <a:pos x="connsiteX56959" y="connsiteY56959"/>
              </a:cxn>
              <a:cxn ang="0">
                <a:pos x="connsiteX56960" y="connsiteY56960"/>
              </a:cxn>
              <a:cxn ang="0">
                <a:pos x="connsiteX56961" y="connsiteY56961"/>
              </a:cxn>
              <a:cxn ang="0">
                <a:pos x="connsiteX56962" y="connsiteY56962"/>
              </a:cxn>
              <a:cxn ang="0">
                <a:pos x="connsiteX56963" y="connsiteY56963"/>
              </a:cxn>
              <a:cxn ang="0">
                <a:pos x="connsiteX56964" y="connsiteY56964"/>
              </a:cxn>
              <a:cxn ang="0">
                <a:pos x="connsiteX56965" y="connsiteY56965"/>
              </a:cxn>
              <a:cxn ang="0">
                <a:pos x="connsiteX56966" y="connsiteY56966"/>
              </a:cxn>
              <a:cxn ang="0">
                <a:pos x="connsiteX56967" y="connsiteY56967"/>
              </a:cxn>
              <a:cxn ang="0">
                <a:pos x="connsiteX56968" y="connsiteY56968"/>
              </a:cxn>
              <a:cxn ang="0">
                <a:pos x="connsiteX56969" y="connsiteY56969"/>
              </a:cxn>
              <a:cxn ang="0">
                <a:pos x="connsiteX56970" y="connsiteY56970"/>
              </a:cxn>
              <a:cxn ang="0">
                <a:pos x="connsiteX56971" y="connsiteY56971"/>
              </a:cxn>
              <a:cxn ang="0">
                <a:pos x="connsiteX56972" y="connsiteY56972"/>
              </a:cxn>
              <a:cxn ang="0">
                <a:pos x="connsiteX56973" y="connsiteY56973"/>
              </a:cxn>
              <a:cxn ang="0">
                <a:pos x="connsiteX56974" y="connsiteY56974"/>
              </a:cxn>
              <a:cxn ang="0">
                <a:pos x="connsiteX56975" y="connsiteY56975"/>
              </a:cxn>
              <a:cxn ang="0">
                <a:pos x="connsiteX56976" y="connsiteY56976"/>
              </a:cxn>
              <a:cxn ang="0">
                <a:pos x="connsiteX56977" y="connsiteY56977"/>
              </a:cxn>
              <a:cxn ang="0">
                <a:pos x="connsiteX56978" y="connsiteY56978"/>
              </a:cxn>
              <a:cxn ang="0">
                <a:pos x="connsiteX56979" y="connsiteY56979"/>
              </a:cxn>
              <a:cxn ang="0">
                <a:pos x="connsiteX56980" y="connsiteY56980"/>
              </a:cxn>
              <a:cxn ang="0">
                <a:pos x="connsiteX56981" y="connsiteY56981"/>
              </a:cxn>
              <a:cxn ang="0">
                <a:pos x="connsiteX56982" y="connsiteY56982"/>
              </a:cxn>
              <a:cxn ang="0">
                <a:pos x="connsiteX56983" y="connsiteY56983"/>
              </a:cxn>
              <a:cxn ang="0">
                <a:pos x="connsiteX56984" y="connsiteY56984"/>
              </a:cxn>
              <a:cxn ang="0">
                <a:pos x="connsiteX56985" y="connsiteY56985"/>
              </a:cxn>
              <a:cxn ang="0">
                <a:pos x="connsiteX56986" y="connsiteY56986"/>
              </a:cxn>
              <a:cxn ang="0">
                <a:pos x="connsiteX56987" y="connsiteY56987"/>
              </a:cxn>
              <a:cxn ang="0">
                <a:pos x="connsiteX56988" y="connsiteY56988"/>
              </a:cxn>
              <a:cxn ang="0">
                <a:pos x="connsiteX56989" y="connsiteY56989"/>
              </a:cxn>
              <a:cxn ang="0">
                <a:pos x="connsiteX56990" y="connsiteY56990"/>
              </a:cxn>
              <a:cxn ang="0">
                <a:pos x="connsiteX56991" y="connsiteY56991"/>
              </a:cxn>
              <a:cxn ang="0">
                <a:pos x="connsiteX56992" y="connsiteY56992"/>
              </a:cxn>
              <a:cxn ang="0">
                <a:pos x="connsiteX56993" y="connsiteY56993"/>
              </a:cxn>
              <a:cxn ang="0">
                <a:pos x="connsiteX56994" y="connsiteY56994"/>
              </a:cxn>
              <a:cxn ang="0">
                <a:pos x="connsiteX56995" y="connsiteY56995"/>
              </a:cxn>
              <a:cxn ang="0">
                <a:pos x="connsiteX56996" y="connsiteY56996"/>
              </a:cxn>
              <a:cxn ang="0">
                <a:pos x="connsiteX56997" y="connsiteY56997"/>
              </a:cxn>
              <a:cxn ang="0">
                <a:pos x="connsiteX56998" y="connsiteY56998"/>
              </a:cxn>
              <a:cxn ang="0">
                <a:pos x="connsiteX56999" y="connsiteY56999"/>
              </a:cxn>
              <a:cxn ang="0">
                <a:pos x="connsiteX57000" y="connsiteY57000"/>
              </a:cxn>
              <a:cxn ang="0">
                <a:pos x="connsiteX57001" y="connsiteY57001"/>
              </a:cxn>
              <a:cxn ang="0">
                <a:pos x="connsiteX57002" y="connsiteY57002"/>
              </a:cxn>
              <a:cxn ang="0">
                <a:pos x="connsiteX57003" y="connsiteY57003"/>
              </a:cxn>
              <a:cxn ang="0">
                <a:pos x="connsiteX57004" y="connsiteY57004"/>
              </a:cxn>
              <a:cxn ang="0">
                <a:pos x="connsiteX57005" y="connsiteY57005"/>
              </a:cxn>
              <a:cxn ang="0">
                <a:pos x="connsiteX57006" y="connsiteY57006"/>
              </a:cxn>
              <a:cxn ang="0">
                <a:pos x="connsiteX57007" y="connsiteY57007"/>
              </a:cxn>
              <a:cxn ang="0">
                <a:pos x="connsiteX57008" y="connsiteY57008"/>
              </a:cxn>
              <a:cxn ang="0">
                <a:pos x="connsiteX57009" y="connsiteY57009"/>
              </a:cxn>
              <a:cxn ang="0">
                <a:pos x="connsiteX57010" y="connsiteY57010"/>
              </a:cxn>
              <a:cxn ang="0">
                <a:pos x="connsiteX57011" y="connsiteY57011"/>
              </a:cxn>
              <a:cxn ang="0">
                <a:pos x="connsiteX57012" y="connsiteY57012"/>
              </a:cxn>
              <a:cxn ang="0">
                <a:pos x="connsiteX57013" y="connsiteY57013"/>
              </a:cxn>
              <a:cxn ang="0">
                <a:pos x="connsiteX57014" y="connsiteY57014"/>
              </a:cxn>
              <a:cxn ang="0">
                <a:pos x="connsiteX57015" y="connsiteY57015"/>
              </a:cxn>
              <a:cxn ang="0">
                <a:pos x="connsiteX57016" y="connsiteY57016"/>
              </a:cxn>
              <a:cxn ang="0">
                <a:pos x="connsiteX57017" y="connsiteY57017"/>
              </a:cxn>
              <a:cxn ang="0">
                <a:pos x="connsiteX57018" y="connsiteY57018"/>
              </a:cxn>
              <a:cxn ang="0">
                <a:pos x="connsiteX57019" y="connsiteY57019"/>
              </a:cxn>
              <a:cxn ang="0">
                <a:pos x="connsiteX57020" y="connsiteY57020"/>
              </a:cxn>
              <a:cxn ang="0">
                <a:pos x="connsiteX57021" y="connsiteY57021"/>
              </a:cxn>
              <a:cxn ang="0">
                <a:pos x="connsiteX57022" y="connsiteY57022"/>
              </a:cxn>
              <a:cxn ang="0">
                <a:pos x="connsiteX57023" y="connsiteY57023"/>
              </a:cxn>
              <a:cxn ang="0">
                <a:pos x="connsiteX57024" y="connsiteY57024"/>
              </a:cxn>
              <a:cxn ang="0">
                <a:pos x="connsiteX57025" y="connsiteY57025"/>
              </a:cxn>
              <a:cxn ang="0">
                <a:pos x="connsiteX57026" y="connsiteY57026"/>
              </a:cxn>
              <a:cxn ang="0">
                <a:pos x="connsiteX57027" y="connsiteY57027"/>
              </a:cxn>
              <a:cxn ang="0">
                <a:pos x="connsiteX57028" y="connsiteY57028"/>
              </a:cxn>
              <a:cxn ang="0">
                <a:pos x="connsiteX57029" y="connsiteY57029"/>
              </a:cxn>
              <a:cxn ang="0">
                <a:pos x="connsiteX57030" y="connsiteY57030"/>
              </a:cxn>
              <a:cxn ang="0">
                <a:pos x="connsiteX57031" y="connsiteY57031"/>
              </a:cxn>
              <a:cxn ang="0">
                <a:pos x="connsiteX57032" y="connsiteY57032"/>
              </a:cxn>
              <a:cxn ang="0">
                <a:pos x="connsiteX57033" y="connsiteY57033"/>
              </a:cxn>
              <a:cxn ang="0">
                <a:pos x="connsiteX57034" y="connsiteY57034"/>
              </a:cxn>
              <a:cxn ang="0">
                <a:pos x="connsiteX57035" y="connsiteY57035"/>
              </a:cxn>
              <a:cxn ang="0">
                <a:pos x="connsiteX57036" y="connsiteY57036"/>
              </a:cxn>
              <a:cxn ang="0">
                <a:pos x="connsiteX57037" y="connsiteY57037"/>
              </a:cxn>
              <a:cxn ang="0">
                <a:pos x="connsiteX57038" y="connsiteY57038"/>
              </a:cxn>
              <a:cxn ang="0">
                <a:pos x="connsiteX57039" y="connsiteY57039"/>
              </a:cxn>
              <a:cxn ang="0">
                <a:pos x="connsiteX57040" y="connsiteY57040"/>
              </a:cxn>
              <a:cxn ang="0">
                <a:pos x="connsiteX57041" y="connsiteY57041"/>
              </a:cxn>
              <a:cxn ang="0">
                <a:pos x="connsiteX57042" y="connsiteY57042"/>
              </a:cxn>
              <a:cxn ang="0">
                <a:pos x="connsiteX57043" y="connsiteY57043"/>
              </a:cxn>
              <a:cxn ang="0">
                <a:pos x="connsiteX57044" y="connsiteY57044"/>
              </a:cxn>
              <a:cxn ang="0">
                <a:pos x="connsiteX57045" y="connsiteY57045"/>
              </a:cxn>
              <a:cxn ang="0">
                <a:pos x="connsiteX57046" y="connsiteY57046"/>
              </a:cxn>
              <a:cxn ang="0">
                <a:pos x="connsiteX57047" y="connsiteY57047"/>
              </a:cxn>
              <a:cxn ang="0">
                <a:pos x="connsiteX57048" y="connsiteY57048"/>
              </a:cxn>
              <a:cxn ang="0">
                <a:pos x="connsiteX57049" y="connsiteY57049"/>
              </a:cxn>
              <a:cxn ang="0">
                <a:pos x="connsiteX57050" y="connsiteY57050"/>
              </a:cxn>
              <a:cxn ang="0">
                <a:pos x="connsiteX57051" y="connsiteY57051"/>
              </a:cxn>
              <a:cxn ang="0">
                <a:pos x="connsiteX57052" y="connsiteY57052"/>
              </a:cxn>
              <a:cxn ang="0">
                <a:pos x="connsiteX57053" y="connsiteY57053"/>
              </a:cxn>
              <a:cxn ang="0">
                <a:pos x="connsiteX57054" y="connsiteY57054"/>
              </a:cxn>
              <a:cxn ang="0">
                <a:pos x="connsiteX57055" y="connsiteY57055"/>
              </a:cxn>
              <a:cxn ang="0">
                <a:pos x="connsiteX57056" y="connsiteY57056"/>
              </a:cxn>
              <a:cxn ang="0">
                <a:pos x="connsiteX57057" y="connsiteY57057"/>
              </a:cxn>
              <a:cxn ang="0">
                <a:pos x="connsiteX57058" y="connsiteY57058"/>
              </a:cxn>
              <a:cxn ang="0">
                <a:pos x="connsiteX57059" y="connsiteY57059"/>
              </a:cxn>
              <a:cxn ang="0">
                <a:pos x="connsiteX57060" y="connsiteY57060"/>
              </a:cxn>
              <a:cxn ang="0">
                <a:pos x="connsiteX57061" y="connsiteY57061"/>
              </a:cxn>
              <a:cxn ang="0">
                <a:pos x="connsiteX57062" y="connsiteY57062"/>
              </a:cxn>
              <a:cxn ang="0">
                <a:pos x="connsiteX57063" y="connsiteY57063"/>
              </a:cxn>
              <a:cxn ang="0">
                <a:pos x="connsiteX57064" y="connsiteY57064"/>
              </a:cxn>
              <a:cxn ang="0">
                <a:pos x="connsiteX57065" y="connsiteY57065"/>
              </a:cxn>
              <a:cxn ang="0">
                <a:pos x="connsiteX57066" y="connsiteY57066"/>
              </a:cxn>
              <a:cxn ang="0">
                <a:pos x="connsiteX57067" y="connsiteY57067"/>
              </a:cxn>
              <a:cxn ang="0">
                <a:pos x="connsiteX57068" y="connsiteY57068"/>
              </a:cxn>
              <a:cxn ang="0">
                <a:pos x="connsiteX57069" y="connsiteY57069"/>
              </a:cxn>
              <a:cxn ang="0">
                <a:pos x="connsiteX57070" y="connsiteY57070"/>
              </a:cxn>
              <a:cxn ang="0">
                <a:pos x="connsiteX57071" y="connsiteY57071"/>
              </a:cxn>
              <a:cxn ang="0">
                <a:pos x="connsiteX57072" y="connsiteY57072"/>
              </a:cxn>
              <a:cxn ang="0">
                <a:pos x="connsiteX57073" y="connsiteY57073"/>
              </a:cxn>
              <a:cxn ang="0">
                <a:pos x="connsiteX57074" y="connsiteY57074"/>
              </a:cxn>
              <a:cxn ang="0">
                <a:pos x="connsiteX57075" y="connsiteY57075"/>
              </a:cxn>
              <a:cxn ang="0">
                <a:pos x="connsiteX57076" y="connsiteY57076"/>
              </a:cxn>
              <a:cxn ang="0">
                <a:pos x="connsiteX57077" y="connsiteY57077"/>
              </a:cxn>
              <a:cxn ang="0">
                <a:pos x="connsiteX57078" y="connsiteY57078"/>
              </a:cxn>
              <a:cxn ang="0">
                <a:pos x="connsiteX57079" y="connsiteY57079"/>
              </a:cxn>
              <a:cxn ang="0">
                <a:pos x="connsiteX57080" y="connsiteY57080"/>
              </a:cxn>
              <a:cxn ang="0">
                <a:pos x="connsiteX57081" y="connsiteY57081"/>
              </a:cxn>
              <a:cxn ang="0">
                <a:pos x="connsiteX57082" y="connsiteY57082"/>
              </a:cxn>
              <a:cxn ang="0">
                <a:pos x="connsiteX57083" y="connsiteY57083"/>
              </a:cxn>
              <a:cxn ang="0">
                <a:pos x="connsiteX57084" y="connsiteY57084"/>
              </a:cxn>
              <a:cxn ang="0">
                <a:pos x="connsiteX57085" y="connsiteY57085"/>
              </a:cxn>
              <a:cxn ang="0">
                <a:pos x="connsiteX57086" y="connsiteY57086"/>
              </a:cxn>
              <a:cxn ang="0">
                <a:pos x="connsiteX57087" y="connsiteY57087"/>
              </a:cxn>
              <a:cxn ang="0">
                <a:pos x="connsiteX57088" y="connsiteY57088"/>
              </a:cxn>
              <a:cxn ang="0">
                <a:pos x="connsiteX57089" y="connsiteY57089"/>
              </a:cxn>
              <a:cxn ang="0">
                <a:pos x="connsiteX57090" y="connsiteY57090"/>
              </a:cxn>
              <a:cxn ang="0">
                <a:pos x="connsiteX57091" y="connsiteY57091"/>
              </a:cxn>
              <a:cxn ang="0">
                <a:pos x="connsiteX57092" y="connsiteY57092"/>
              </a:cxn>
              <a:cxn ang="0">
                <a:pos x="connsiteX57093" y="connsiteY57093"/>
              </a:cxn>
              <a:cxn ang="0">
                <a:pos x="connsiteX57094" y="connsiteY57094"/>
              </a:cxn>
              <a:cxn ang="0">
                <a:pos x="connsiteX57095" y="connsiteY57095"/>
              </a:cxn>
              <a:cxn ang="0">
                <a:pos x="connsiteX57096" y="connsiteY57096"/>
              </a:cxn>
              <a:cxn ang="0">
                <a:pos x="connsiteX57097" y="connsiteY57097"/>
              </a:cxn>
              <a:cxn ang="0">
                <a:pos x="connsiteX57098" y="connsiteY57098"/>
              </a:cxn>
              <a:cxn ang="0">
                <a:pos x="connsiteX57099" y="connsiteY57099"/>
              </a:cxn>
              <a:cxn ang="0">
                <a:pos x="connsiteX57100" y="connsiteY57100"/>
              </a:cxn>
              <a:cxn ang="0">
                <a:pos x="connsiteX57101" y="connsiteY57101"/>
              </a:cxn>
              <a:cxn ang="0">
                <a:pos x="connsiteX57102" y="connsiteY57102"/>
              </a:cxn>
              <a:cxn ang="0">
                <a:pos x="connsiteX57103" y="connsiteY57103"/>
              </a:cxn>
              <a:cxn ang="0">
                <a:pos x="connsiteX57104" y="connsiteY57104"/>
              </a:cxn>
              <a:cxn ang="0">
                <a:pos x="connsiteX57105" y="connsiteY57105"/>
              </a:cxn>
              <a:cxn ang="0">
                <a:pos x="connsiteX57106" y="connsiteY57106"/>
              </a:cxn>
              <a:cxn ang="0">
                <a:pos x="connsiteX57107" y="connsiteY57107"/>
              </a:cxn>
              <a:cxn ang="0">
                <a:pos x="connsiteX57108" y="connsiteY57108"/>
              </a:cxn>
              <a:cxn ang="0">
                <a:pos x="connsiteX57109" y="connsiteY57109"/>
              </a:cxn>
              <a:cxn ang="0">
                <a:pos x="connsiteX57110" y="connsiteY57110"/>
              </a:cxn>
              <a:cxn ang="0">
                <a:pos x="connsiteX57111" y="connsiteY57111"/>
              </a:cxn>
              <a:cxn ang="0">
                <a:pos x="connsiteX57112" y="connsiteY57112"/>
              </a:cxn>
              <a:cxn ang="0">
                <a:pos x="connsiteX57113" y="connsiteY57113"/>
              </a:cxn>
              <a:cxn ang="0">
                <a:pos x="connsiteX57114" y="connsiteY57114"/>
              </a:cxn>
              <a:cxn ang="0">
                <a:pos x="connsiteX57115" y="connsiteY57115"/>
              </a:cxn>
              <a:cxn ang="0">
                <a:pos x="connsiteX57116" y="connsiteY57116"/>
              </a:cxn>
              <a:cxn ang="0">
                <a:pos x="connsiteX57117" y="connsiteY57117"/>
              </a:cxn>
              <a:cxn ang="0">
                <a:pos x="connsiteX57118" y="connsiteY57118"/>
              </a:cxn>
              <a:cxn ang="0">
                <a:pos x="connsiteX57119" y="connsiteY57119"/>
              </a:cxn>
              <a:cxn ang="0">
                <a:pos x="connsiteX57120" y="connsiteY57120"/>
              </a:cxn>
              <a:cxn ang="0">
                <a:pos x="connsiteX57121" y="connsiteY57121"/>
              </a:cxn>
              <a:cxn ang="0">
                <a:pos x="connsiteX57122" y="connsiteY57122"/>
              </a:cxn>
              <a:cxn ang="0">
                <a:pos x="connsiteX57123" y="connsiteY57123"/>
              </a:cxn>
              <a:cxn ang="0">
                <a:pos x="connsiteX57124" y="connsiteY57124"/>
              </a:cxn>
              <a:cxn ang="0">
                <a:pos x="connsiteX57125" y="connsiteY57125"/>
              </a:cxn>
              <a:cxn ang="0">
                <a:pos x="connsiteX57126" y="connsiteY57126"/>
              </a:cxn>
              <a:cxn ang="0">
                <a:pos x="connsiteX57127" y="connsiteY57127"/>
              </a:cxn>
              <a:cxn ang="0">
                <a:pos x="connsiteX57128" y="connsiteY57128"/>
              </a:cxn>
              <a:cxn ang="0">
                <a:pos x="connsiteX57129" y="connsiteY57129"/>
              </a:cxn>
              <a:cxn ang="0">
                <a:pos x="connsiteX57130" y="connsiteY57130"/>
              </a:cxn>
              <a:cxn ang="0">
                <a:pos x="connsiteX57131" y="connsiteY57131"/>
              </a:cxn>
              <a:cxn ang="0">
                <a:pos x="connsiteX57132" y="connsiteY57132"/>
              </a:cxn>
              <a:cxn ang="0">
                <a:pos x="connsiteX57133" y="connsiteY57133"/>
              </a:cxn>
              <a:cxn ang="0">
                <a:pos x="connsiteX57134" y="connsiteY57134"/>
              </a:cxn>
              <a:cxn ang="0">
                <a:pos x="connsiteX57135" y="connsiteY57135"/>
              </a:cxn>
              <a:cxn ang="0">
                <a:pos x="connsiteX57136" y="connsiteY57136"/>
              </a:cxn>
              <a:cxn ang="0">
                <a:pos x="connsiteX57137" y="connsiteY57137"/>
              </a:cxn>
              <a:cxn ang="0">
                <a:pos x="connsiteX57138" y="connsiteY57138"/>
              </a:cxn>
              <a:cxn ang="0">
                <a:pos x="connsiteX57139" y="connsiteY57139"/>
              </a:cxn>
              <a:cxn ang="0">
                <a:pos x="connsiteX57140" y="connsiteY57140"/>
              </a:cxn>
              <a:cxn ang="0">
                <a:pos x="connsiteX57141" y="connsiteY57141"/>
              </a:cxn>
              <a:cxn ang="0">
                <a:pos x="connsiteX57142" y="connsiteY57142"/>
              </a:cxn>
              <a:cxn ang="0">
                <a:pos x="connsiteX57143" y="connsiteY57143"/>
              </a:cxn>
              <a:cxn ang="0">
                <a:pos x="connsiteX57144" y="connsiteY57144"/>
              </a:cxn>
              <a:cxn ang="0">
                <a:pos x="connsiteX57145" y="connsiteY57145"/>
              </a:cxn>
              <a:cxn ang="0">
                <a:pos x="connsiteX57146" y="connsiteY57146"/>
              </a:cxn>
              <a:cxn ang="0">
                <a:pos x="connsiteX57147" y="connsiteY57147"/>
              </a:cxn>
              <a:cxn ang="0">
                <a:pos x="connsiteX57148" y="connsiteY57148"/>
              </a:cxn>
              <a:cxn ang="0">
                <a:pos x="connsiteX57149" y="connsiteY57149"/>
              </a:cxn>
              <a:cxn ang="0">
                <a:pos x="connsiteX57150" y="connsiteY57150"/>
              </a:cxn>
              <a:cxn ang="0">
                <a:pos x="connsiteX57151" y="connsiteY57151"/>
              </a:cxn>
              <a:cxn ang="0">
                <a:pos x="connsiteX57152" y="connsiteY57152"/>
              </a:cxn>
              <a:cxn ang="0">
                <a:pos x="connsiteX57153" y="connsiteY57153"/>
              </a:cxn>
              <a:cxn ang="0">
                <a:pos x="connsiteX57154" y="connsiteY57154"/>
              </a:cxn>
              <a:cxn ang="0">
                <a:pos x="connsiteX57155" y="connsiteY57155"/>
              </a:cxn>
              <a:cxn ang="0">
                <a:pos x="connsiteX57156" y="connsiteY57156"/>
              </a:cxn>
              <a:cxn ang="0">
                <a:pos x="connsiteX57157" y="connsiteY57157"/>
              </a:cxn>
              <a:cxn ang="0">
                <a:pos x="connsiteX57158" y="connsiteY57158"/>
              </a:cxn>
              <a:cxn ang="0">
                <a:pos x="connsiteX57159" y="connsiteY57159"/>
              </a:cxn>
              <a:cxn ang="0">
                <a:pos x="connsiteX57160" y="connsiteY57160"/>
              </a:cxn>
              <a:cxn ang="0">
                <a:pos x="connsiteX57161" y="connsiteY57161"/>
              </a:cxn>
              <a:cxn ang="0">
                <a:pos x="connsiteX57162" y="connsiteY57162"/>
              </a:cxn>
              <a:cxn ang="0">
                <a:pos x="connsiteX57163" y="connsiteY57163"/>
              </a:cxn>
              <a:cxn ang="0">
                <a:pos x="connsiteX57164" y="connsiteY57164"/>
              </a:cxn>
              <a:cxn ang="0">
                <a:pos x="connsiteX57165" y="connsiteY57165"/>
              </a:cxn>
              <a:cxn ang="0">
                <a:pos x="connsiteX57166" y="connsiteY57166"/>
              </a:cxn>
              <a:cxn ang="0">
                <a:pos x="connsiteX57167" y="connsiteY57167"/>
              </a:cxn>
              <a:cxn ang="0">
                <a:pos x="connsiteX57168" y="connsiteY57168"/>
              </a:cxn>
              <a:cxn ang="0">
                <a:pos x="connsiteX57169" y="connsiteY57169"/>
              </a:cxn>
              <a:cxn ang="0">
                <a:pos x="connsiteX57170" y="connsiteY57170"/>
              </a:cxn>
              <a:cxn ang="0">
                <a:pos x="connsiteX57171" y="connsiteY57171"/>
              </a:cxn>
              <a:cxn ang="0">
                <a:pos x="connsiteX57172" y="connsiteY57172"/>
              </a:cxn>
              <a:cxn ang="0">
                <a:pos x="connsiteX57173" y="connsiteY57173"/>
              </a:cxn>
              <a:cxn ang="0">
                <a:pos x="connsiteX57174" y="connsiteY57174"/>
              </a:cxn>
              <a:cxn ang="0">
                <a:pos x="connsiteX57175" y="connsiteY57175"/>
              </a:cxn>
              <a:cxn ang="0">
                <a:pos x="connsiteX57176" y="connsiteY57176"/>
              </a:cxn>
              <a:cxn ang="0">
                <a:pos x="connsiteX57177" y="connsiteY57177"/>
              </a:cxn>
              <a:cxn ang="0">
                <a:pos x="connsiteX57178" y="connsiteY57178"/>
              </a:cxn>
              <a:cxn ang="0">
                <a:pos x="connsiteX57179" y="connsiteY57179"/>
              </a:cxn>
              <a:cxn ang="0">
                <a:pos x="connsiteX57180" y="connsiteY57180"/>
              </a:cxn>
              <a:cxn ang="0">
                <a:pos x="connsiteX57181" y="connsiteY57181"/>
              </a:cxn>
              <a:cxn ang="0">
                <a:pos x="connsiteX57182" y="connsiteY57182"/>
              </a:cxn>
              <a:cxn ang="0">
                <a:pos x="connsiteX57183" y="connsiteY57183"/>
              </a:cxn>
              <a:cxn ang="0">
                <a:pos x="connsiteX57184" y="connsiteY57184"/>
              </a:cxn>
              <a:cxn ang="0">
                <a:pos x="connsiteX57185" y="connsiteY57185"/>
              </a:cxn>
              <a:cxn ang="0">
                <a:pos x="connsiteX57186" y="connsiteY57186"/>
              </a:cxn>
              <a:cxn ang="0">
                <a:pos x="connsiteX57187" y="connsiteY57187"/>
              </a:cxn>
              <a:cxn ang="0">
                <a:pos x="connsiteX57188" y="connsiteY57188"/>
              </a:cxn>
              <a:cxn ang="0">
                <a:pos x="connsiteX57189" y="connsiteY57189"/>
              </a:cxn>
              <a:cxn ang="0">
                <a:pos x="connsiteX57190" y="connsiteY57190"/>
              </a:cxn>
              <a:cxn ang="0">
                <a:pos x="connsiteX57191" y="connsiteY57191"/>
              </a:cxn>
              <a:cxn ang="0">
                <a:pos x="connsiteX57192" y="connsiteY57192"/>
              </a:cxn>
              <a:cxn ang="0">
                <a:pos x="connsiteX57193" y="connsiteY57193"/>
              </a:cxn>
              <a:cxn ang="0">
                <a:pos x="connsiteX57194" y="connsiteY57194"/>
              </a:cxn>
              <a:cxn ang="0">
                <a:pos x="connsiteX57195" y="connsiteY57195"/>
              </a:cxn>
              <a:cxn ang="0">
                <a:pos x="connsiteX57196" y="connsiteY57196"/>
              </a:cxn>
              <a:cxn ang="0">
                <a:pos x="connsiteX57197" y="connsiteY57197"/>
              </a:cxn>
              <a:cxn ang="0">
                <a:pos x="connsiteX57198" y="connsiteY57198"/>
              </a:cxn>
              <a:cxn ang="0">
                <a:pos x="connsiteX57199" y="connsiteY57199"/>
              </a:cxn>
              <a:cxn ang="0">
                <a:pos x="connsiteX57200" y="connsiteY57200"/>
              </a:cxn>
              <a:cxn ang="0">
                <a:pos x="connsiteX57201" y="connsiteY57201"/>
              </a:cxn>
              <a:cxn ang="0">
                <a:pos x="connsiteX57202" y="connsiteY57202"/>
              </a:cxn>
              <a:cxn ang="0">
                <a:pos x="connsiteX57203" y="connsiteY57203"/>
              </a:cxn>
              <a:cxn ang="0">
                <a:pos x="connsiteX57204" y="connsiteY57204"/>
              </a:cxn>
              <a:cxn ang="0">
                <a:pos x="connsiteX57205" y="connsiteY57205"/>
              </a:cxn>
              <a:cxn ang="0">
                <a:pos x="connsiteX57206" y="connsiteY57206"/>
              </a:cxn>
              <a:cxn ang="0">
                <a:pos x="connsiteX57207" y="connsiteY57207"/>
              </a:cxn>
              <a:cxn ang="0">
                <a:pos x="connsiteX57208" y="connsiteY57208"/>
              </a:cxn>
              <a:cxn ang="0">
                <a:pos x="connsiteX57209" y="connsiteY57209"/>
              </a:cxn>
              <a:cxn ang="0">
                <a:pos x="connsiteX57210" y="connsiteY57210"/>
              </a:cxn>
              <a:cxn ang="0">
                <a:pos x="connsiteX57211" y="connsiteY57211"/>
              </a:cxn>
              <a:cxn ang="0">
                <a:pos x="connsiteX57212" y="connsiteY57212"/>
              </a:cxn>
              <a:cxn ang="0">
                <a:pos x="connsiteX57213" y="connsiteY57213"/>
              </a:cxn>
              <a:cxn ang="0">
                <a:pos x="connsiteX57214" y="connsiteY57214"/>
              </a:cxn>
              <a:cxn ang="0">
                <a:pos x="connsiteX57215" y="connsiteY57215"/>
              </a:cxn>
              <a:cxn ang="0">
                <a:pos x="connsiteX57216" y="connsiteY57216"/>
              </a:cxn>
              <a:cxn ang="0">
                <a:pos x="connsiteX57217" y="connsiteY57217"/>
              </a:cxn>
              <a:cxn ang="0">
                <a:pos x="connsiteX57218" y="connsiteY57218"/>
              </a:cxn>
              <a:cxn ang="0">
                <a:pos x="connsiteX57219" y="connsiteY57219"/>
              </a:cxn>
              <a:cxn ang="0">
                <a:pos x="connsiteX57220" y="connsiteY57220"/>
              </a:cxn>
              <a:cxn ang="0">
                <a:pos x="connsiteX57221" y="connsiteY57221"/>
              </a:cxn>
              <a:cxn ang="0">
                <a:pos x="connsiteX57222" y="connsiteY57222"/>
              </a:cxn>
              <a:cxn ang="0">
                <a:pos x="connsiteX57223" y="connsiteY57223"/>
              </a:cxn>
              <a:cxn ang="0">
                <a:pos x="connsiteX57224" y="connsiteY57224"/>
              </a:cxn>
              <a:cxn ang="0">
                <a:pos x="connsiteX57225" y="connsiteY57225"/>
              </a:cxn>
              <a:cxn ang="0">
                <a:pos x="connsiteX57226" y="connsiteY57226"/>
              </a:cxn>
              <a:cxn ang="0">
                <a:pos x="connsiteX57227" y="connsiteY57227"/>
              </a:cxn>
              <a:cxn ang="0">
                <a:pos x="connsiteX57228" y="connsiteY57228"/>
              </a:cxn>
              <a:cxn ang="0">
                <a:pos x="connsiteX57229" y="connsiteY57229"/>
              </a:cxn>
              <a:cxn ang="0">
                <a:pos x="connsiteX57230" y="connsiteY57230"/>
              </a:cxn>
              <a:cxn ang="0">
                <a:pos x="connsiteX57231" y="connsiteY57231"/>
              </a:cxn>
              <a:cxn ang="0">
                <a:pos x="connsiteX57232" y="connsiteY57232"/>
              </a:cxn>
              <a:cxn ang="0">
                <a:pos x="connsiteX57233" y="connsiteY57233"/>
              </a:cxn>
              <a:cxn ang="0">
                <a:pos x="connsiteX57234" y="connsiteY57234"/>
              </a:cxn>
              <a:cxn ang="0">
                <a:pos x="connsiteX57235" y="connsiteY57235"/>
              </a:cxn>
              <a:cxn ang="0">
                <a:pos x="connsiteX57236" y="connsiteY57236"/>
              </a:cxn>
              <a:cxn ang="0">
                <a:pos x="connsiteX57237" y="connsiteY57237"/>
              </a:cxn>
              <a:cxn ang="0">
                <a:pos x="connsiteX57238" y="connsiteY57238"/>
              </a:cxn>
              <a:cxn ang="0">
                <a:pos x="connsiteX57239" y="connsiteY57239"/>
              </a:cxn>
              <a:cxn ang="0">
                <a:pos x="connsiteX57240" y="connsiteY57240"/>
              </a:cxn>
              <a:cxn ang="0">
                <a:pos x="connsiteX57241" y="connsiteY57241"/>
              </a:cxn>
              <a:cxn ang="0">
                <a:pos x="connsiteX57242" y="connsiteY57242"/>
              </a:cxn>
              <a:cxn ang="0">
                <a:pos x="connsiteX57243" y="connsiteY57243"/>
              </a:cxn>
              <a:cxn ang="0">
                <a:pos x="connsiteX57244" y="connsiteY57244"/>
              </a:cxn>
              <a:cxn ang="0">
                <a:pos x="connsiteX57245" y="connsiteY57245"/>
              </a:cxn>
              <a:cxn ang="0">
                <a:pos x="connsiteX57246" y="connsiteY57246"/>
              </a:cxn>
              <a:cxn ang="0">
                <a:pos x="connsiteX57247" y="connsiteY57247"/>
              </a:cxn>
              <a:cxn ang="0">
                <a:pos x="connsiteX57248" y="connsiteY57248"/>
              </a:cxn>
              <a:cxn ang="0">
                <a:pos x="connsiteX57249" y="connsiteY57249"/>
              </a:cxn>
              <a:cxn ang="0">
                <a:pos x="connsiteX57250" y="connsiteY57250"/>
              </a:cxn>
              <a:cxn ang="0">
                <a:pos x="connsiteX57251" y="connsiteY57251"/>
              </a:cxn>
              <a:cxn ang="0">
                <a:pos x="connsiteX57252" y="connsiteY57252"/>
              </a:cxn>
              <a:cxn ang="0">
                <a:pos x="connsiteX57253" y="connsiteY57253"/>
              </a:cxn>
              <a:cxn ang="0">
                <a:pos x="connsiteX57254" y="connsiteY57254"/>
              </a:cxn>
              <a:cxn ang="0">
                <a:pos x="connsiteX57255" y="connsiteY57255"/>
              </a:cxn>
              <a:cxn ang="0">
                <a:pos x="connsiteX57256" y="connsiteY57256"/>
              </a:cxn>
              <a:cxn ang="0">
                <a:pos x="connsiteX57257" y="connsiteY57257"/>
              </a:cxn>
              <a:cxn ang="0">
                <a:pos x="connsiteX57258" y="connsiteY57258"/>
              </a:cxn>
              <a:cxn ang="0">
                <a:pos x="connsiteX57259" y="connsiteY57259"/>
              </a:cxn>
              <a:cxn ang="0">
                <a:pos x="connsiteX57260" y="connsiteY57260"/>
              </a:cxn>
              <a:cxn ang="0">
                <a:pos x="connsiteX57261" y="connsiteY57261"/>
              </a:cxn>
              <a:cxn ang="0">
                <a:pos x="connsiteX57262" y="connsiteY57262"/>
              </a:cxn>
              <a:cxn ang="0">
                <a:pos x="connsiteX57263" y="connsiteY57263"/>
              </a:cxn>
              <a:cxn ang="0">
                <a:pos x="connsiteX57264" y="connsiteY57264"/>
              </a:cxn>
              <a:cxn ang="0">
                <a:pos x="connsiteX57265" y="connsiteY57265"/>
              </a:cxn>
              <a:cxn ang="0">
                <a:pos x="connsiteX57266" y="connsiteY57266"/>
              </a:cxn>
              <a:cxn ang="0">
                <a:pos x="connsiteX57267" y="connsiteY57267"/>
              </a:cxn>
              <a:cxn ang="0">
                <a:pos x="connsiteX57268" y="connsiteY57268"/>
              </a:cxn>
              <a:cxn ang="0">
                <a:pos x="connsiteX57269" y="connsiteY57269"/>
              </a:cxn>
              <a:cxn ang="0">
                <a:pos x="connsiteX57270" y="connsiteY57270"/>
              </a:cxn>
              <a:cxn ang="0">
                <a:pos x="connsiteX57271" y="connsiteY57271"/>
              </a:cxn>
              <a:cxn ang="0">
                <a:pos x="connsiteX57272" y="connsiteY57272"/>
              </a:cxn>
              <a:cxn ang="0">
                <a:pos x="connsiteX57273" y="connsiteY57273"/>
              </a:cxn>
              <a:cxn ang="0">
                <a:pos x="connsiteX57274" y="connsiteY57274"/>
              </a:cxn>
              <a:cxn ang="0">
                <a:pos x="connsiteX57275" y="connsiteY57275"/>
              </a:cxn>
              <a:cxn ang="0">
                <a:pos x="connsiteX57276" y="connsiteY57276"/>
              </a:cxn>
              <a:cxn ang="0">
                <a:pos x="connsiteX57277" y="connsiteY57277"/>
              </a:cxn>
              <a:cxn ang="0">
                <a:pos x="connsiteX57278" y="connsiteY57278"/>
              </a:cxn>
              <a:cxn ang="0">
                <a:pos x="connsiteX57279" y="connsiteY57279"/>
              </a:cxn>
              <a:cxn ang="0">
                <a:pos x="connsiteX57280" y="connsiteY57280"/>
              </a:cxn>
              <a:cxn ang="0">
                <a:pos x="connsiteX57281" y="connsiteY57281"/>
              </a:cxn>
              <a:cxn ang="0">
                <a:pos x="connsiteX57282" y="connsiteY57282"/>
              </a:cxn>
              <a:cxn ang="0">
                <a:pos x="connsiteX57283" y="connsiteY57283"/>
              </a:cxn>
              <a:cxn ang="0">
                <a:pos x="connsiteX57284" y="connsiteY57284"/>
              </a:cxn>
              <a:cxn ang="0">
                <a:pos x="connsiteX57285" y="connsiteY57285"/>
              </a:cxn>
              <a:cxn ang="0">
                <a:pos x="connsiteX57286" y="connsiteY57286"/>
              </a:cxn>
              <a:cxn ang="0">
                <a:pos x="connsiteX57287" y="connsiteY57287"/>
              </a:cxn>
              <a:cxn ang="0">
                <a:pos x="connsiteX57288" y="connsiteY57288"/>
              </a:cxn>
              <a:cxn ang="0">
                <a:pos x="connsiteX57289" y="connsiteY57289"/>
              </a:cxn>
              <a:cxn ang="0">
                <a:pos x="connsiteX57290" y="connsiteY57290"/>
              </a:cxn>
              <a:cxn ang="0">
                <a:pos x="connsiteX57291" y="connsiteY57291"/>
              </a:cxn>
              <a:cxn ang="0">
                <a:pos x="connsiteX57292" y="connsiteY57292"/>
              </a:cxn>
              <a:cxn ang="0">
                <a:pos x="connsiteX57293" y="connsiteY57293"/>
              </a:cxn>
              <a:cxn ang="0">
                <a:pos x="connsiteX57294" y="connsiteY57294"/>
              </a:cxn>
              <a:cxn ang="0">
                <a:pos x="connsiteX57295" y="connsiteY57295"/>
              </a:cxn>
              <a:cxn ang="0">
                <a:pos x="connsiteX57296" y="connsiteY57296"/>
              </a:cxn>
              <a:cxn ang="0">
                <a:pos x="connsiteX57297" y="connsiteY57297"/>
              </a:cxn>
              <a:cxn ang="0">
                <a:pos x="connsiteX57298" y="connsiteY57298"/>
              </a:cxn>
              <a:cxn ang="0">
                <a:pos x="connsiteX57299" y="connsiteY57299"/>
              </a:cxn>
              <a:cxn ang="0">
                <a:pos x="connsiteX57300" y="connsiteY57300"/>
              </a:cxn>
              <a:cxn ang="0">
                <a:pos x="connsiteX57301" y="connsiteY57301"/>
              </a:cxn>
              <a:cxn ang="0">
                <a:pos x="connsiteX57302" y="connsiteY57302"/>
              </a:cxn>
              <a:cxn ang="0">
                <a:pos x="connsiteX57303" y="connsiteY57303"/>
              </a:cxn>
              <a:cxn ang="0">
                <a:pos x="connsiteX57304" y="connsiteY57304"/>
              </a:cxn>
              <a:cxn ang="0">
                <a:pos x="connsiteX57305" y="connsiteY57305"/>
              </a:cxn>
              <a:cxn ang="0">
                <a:pos x="connsiteX57306" y="connsiteY57306"/>
              </a:cxn>
              <a:cxn ang="0">
                <a:pos x="connsiteX57307" y="connsiteY57307"/>
              </a:cxn>
              <a:cxn ang="0">
                <a:pos x="connsiteX57308" y="connsiteY57308"/>
              </a:cxn>
              <a:cxn ang="0">
                <a:pos x="connsiteX57309" y="connsiteY57309"/>
              </a:cxn>
              <a:cxn ang="0">
                <a:pos x="connsiteX57310" y="connsiteY57310"/>
              </a:cxn>
              <a:cxn ang="0">
                <a:pos x="connsiteX57311" y="connsiteY57311"/>
              </a:cxn>
              <a:cxn ang="0">
                <a:pos x="connsiteX57312" y="connsiteY57312"/>
              </a:cxn>
              <a:cxn ang="0">
                <a:pos x="connsiteX57313" y="connsiteY57313"/>
              </a:cxn>
              <a:cxn ang="0">
                <a:pos x="connsiteX57314" y="connsiteY57314"/>
              </a:cxn>
              <a:cxn ang="0">
                <a:pos x="connsiteX57315" y="connsiteY57315"/>
              </a:cxn>
              <a:cxn ang="0">
                <a:pos x="connsiteX57316" y="connsiteY57316"/>
              </a:cxn>
              <a:cxn ang="0">
                <a:pos x="connsiteX57317" y="connsiteY57317"/>
              </a:cxn>
              <a:cxn ang="0">
                <a:pos x="connsiteX57318" y="connsiteY57318"/>
              </a:cxn>
              <a:cxn ang="0">
                <a:pos x="connsiteX57319" y="connsiteY57319"/>
              </a:cxn>
              <a:cxn ang="0">
                <a:pos x="connsiteX57320" y="connsiteY57320"/>
              </a:cxn>
              <a:cxn ang="0">
                <a:pos x="connsiteX57321" y="connsiteY57321"/>
              </a:cxn>
              <a:cxn ang="0">
                <a:pos x="connsiteX57322" y="connsiteY57322"/>
              </a:cxn>
              <a:cxn ang="0">
                <a:pos x="connsiteX57323" y="connsiteY57323"/>
              </a:cxn>
              <a:cxn ang="0">
                <a:pos x="connsiteX57324" y="connsiteY57324"/>
              </a:cxn>
              <a:cxn ang="0">
                <a:pos x="connsiteX57325" y="connsiteY57325"/>
              </a:cxn>
              <a:cxn ang="0">
                <a:pos x="connsiteX57326" y="connsiteY57326"/>
              </a:cxn>
              <a:cxn ang="0">
                <a:pos x="connsiteX57327" y="connsiteY57327"/>
              </a:cxn>
              <a:cxn ang="0">
                <a:pos x="connsiteX57328" y="connsiteY57328"/>
              </a:cxn>
              <a:cxn ang="0">
                <a:pos x="connsiteX57329" y="connsiteY57329"/>
              </a:cxn>
              <a:cxn ang="0">
                <a:pos x="connsiteX57330" y="connsiteY57330"/>
              </a:cxn>
              <a:cxn ang="0">
                <a:pos x="connsiteX57331" y="connsiteY57331"/>
              </a:cxn>
              <a:cxn ang="0">
                <a:pos x="connsiteX57332" y="connsiteY57332"/>
              </a:cxn>
              <a:cxn ang="0">
                <a:pos x="connsiteX57333" y="connsiteY57333"/>
              </a:cxn>
              <a:cxn ang="0">
                <a:pos x="connsiteX57334" y="connsiteY57334"/>
              </a:cxn>
              <a:cxn ang="0">
                <a:pos x="connsiteX57335" y="connsiteY57335"/>
              </a:cxn>
              <a:cxn ang="0">
                <a:pos x="connsiteX57336" y="connsiteY57336"/>
              </a:cxn>
              <a:cxn ang="0">
                <a:pos x="connsiteX57337" y="connsiteY57337"/>
              </a:cxn>
              <a:cxn ang="0">
                <a:pos x="connsiteX57338" y="connsiteY57338"/>
              </a:cxn>
              <a:cxn ang="0">
                <a:pos x="connsiteX57339" y="connsiteY57339"/>
              </a:cxn>
              <a:cxn ang="0">
                <a:pos x="connsiteX57340" y="connsiteY57340"/>
              </a:cxn>
              <a:cxn ang="0">
                <a:pos x="connsiteX57341" y="connsiteY57341"/>
              </a:cxn>
              <a:cxn ang="0">
                <a:pos x="connsiteX57342" y="connsiteY57342"/>
              </a:cxn>
              <a:cxn ang="0">
                <a:pos x="connsiteX57343" y="connsiteY57343"/>
              </a:cxn>
              <a:cxn ang="0">
                <a:pos x="connsiteX57344" y="connsiteY57344"/>
              </a:cxn>
              <a:cxn ang="0">
                <a:pos x="connsiteX57345" y="connsiteY57345"/>
              </a:cxn>
              <a:cxn ang="0">
                <a:pos x="connsiteX57346" y="connsiteY57346"/>
              </a:cxn>
              <a:cxn ang="0">
                <a:pos x="connsiteX57347" y="connsiteY57347"/>
              </a:cxn>
              <a:cxn ang="0">
                <a:pos x="connsiteX57348" y="connsiteY57348"/>
              </a:cxn>
              <a:cxn ang="0">
                <a:pos x="connsiteX57349" y="connsiteY57349"/>
              </a:cxn>
              <a:cxn ang="0">
                <a:pos x="connsiteX57350" y="connsiteY57350"/>
              </a:cxn>
              <a:cxn ang="0">
                <a:pos x="connsiteX57351" y="connsiteY57351"/>
              </a:cxn>
              <a:cxn ang="0">
                <a:pos x="connsiteX57352" y="connsiteY57352"/>
              </a:cxn>
              <a:cxn ang="0">
                <a:pos x="connsiteX57353" y="connsiteY57353"/>
              </a:cxn>
              <a:cxn ang="0">
                <a:pos x="connsiteX57354" y="connsiteY57354"/>
              </a:cxn>
              <a:cxn ang="0">
                <a:pos x="connsiteX57355" y="connsiteY57355"/>
              </a:cxn>
              <a:cxn ang="0">
                <a:pos x="connsiteX57356" y="connsiteY57356"/>
              </a:cxn>
              <a:cxn ang="0">
                <a:pos x="connsiteX57357" y="connsiteY57357"/>
              </a:cxn>
              <a:cxn ang="0">
                <a:pos x="connsiteX57358" y="connsiteY57358"/>
              </a:cxn>
              <a:cxn ang="0">
                <a:pos x="connsiteX57359" y="connsiteY57359"/>
              </a:cxn>
              <a:cxn ang="0">
                <a:pos x="connsiteX57360" y="connsiteY57360"/>
              </a:cxn>
              <a:cxn ang="0">
                <a:pos x="connsiteX57361" y="connsiteY57361"/>
              </a:cxn>
              <a:cxn ang="0">
                <a:pos x="connsiteX57362" y="connsiteY57362"/>
              </a:cxn>
              <a:cxn ang="0">
                <a:pos x="connsiteX57363" y="connsiteY57363"/>
              </a:cxn>
              <a:cxn ang="0">
                <a:pos x="connsiteX57364" y="connsiteY57364"/>
              </a:cxn>
              <a:cxn ang="0">
                <a:pos x="connsiteX57365" y="connsiteY57365"/>
              </a:cxn>
              <a:cxn ang="0">
                <a:pos x="connsiteX57366" y="connsiteY57366"/>
              </a:cxn>
              <a:cxn ang="0">
                <a:pos x="connsiteX57367" y="connsiteY57367"/>
              </a:cxn>
              <a:cxn ang="0">
                <a:pos x="connsiteX57368" y="connsiteY57368"/>
              </a:cxn>
              <a:cxn ang="0">
                <a:pos x="connsiteX57369" y="connsiteY57369"/>
              </a:cxn>
              <a:cxn ang="0">
                <a:pos x="connsiteX57370" y="connsiteY57370"/>
              </a:cxn>
              <a:cxn ang="0">
                <a:pos x="connsiteX57371" y="connsiteY57371"/>
              </a:cxn>
              <a:cxn ang="0">
                <a:pos x="connsiteX57372" y="connsiteY57372"/>
              </a:cxn>
              <a:cxn ang="0">
                <a:pos x="connsiteX57373" y="connsiteY57373"/>
              </a:cxn>
              <a:cxn ang="0">
                <a:pos x="connsiteX57374" y="connsiteY57374"/>
              </a:cxn>
              <a:cxn ang="0">
                <a:pos x="connsiteX57375" y="connsiteY57375"/>
              </a:cxn>
              <a:cxn ang="0">
                <a:pos x="connsiteX57376" y="connsiteY57376"/>
              </a:cxn>
              <a:cxn ang="0">
                <a:pos x="connsiteX57377" y="connsiteY57377"/>
              </a:cxn>
              <a:cxn ang="0">
                <a:pos x="connsiteX57378" y="connsiteY57378"/>
              </a:cxn>
              <a:cxn ang="0">
                <a:pos x="connsiteX57379" y="connsiteY57379"/>
              </a:cxn>
              <a:cxn ang="0">
                <a:pos x="connsiteX57380" y="connsiteY57380"/>
              </a:cxn>
              <a:cxn ang="0">
                <a:pos x="connsiteX57381" y="connsiteY57381"/>
              </a:cxn>
              <a:cxn ang="0">
                <a:pos x="connsiteX57382" y="connsiteY57382"/>
              </a:cxn>
              <a:cxn ang="0">
                <a:pos x="connsiteX57383" y="connsiteY57383"/>
              </a:cxn>
              <a:cxn ang="0">
                <a:pos x="connsiteX57384" y="connsiteY57384"/>
              </a:cxn>
              <a:cxn ang="0">
                <a:pos x="connsiteX57385" y="connsiteY57385"/>
              </a:cxn>
              <a:cxn ang="0">
                <a:pos x="connsiteX57386" y="connsiteY57386"/>
              </a:cxn>
              <a:cxn ang="0">
                <a:pos x="connsiteX57387" y="connsiteY57387"/>
              </a:cxn>
              <a:cxn ang="0">
                <a:pos x="connsiteX57388" y="connsiteY57388"/>
              </a:cxn>
              <a:cxn ang="0">
                <a:pos x="connsiteX57389" y="connsiteY57389"/>
              </a:cxn>
              <a:cxn ang="0">
                <a:pos x="connsiteX57390" y="connsiteY57390"/>
              </a:cxn>
              <a:cxn ang="0">
                <a:pos x="connsiteX57391" y="connsiteY57391"/>
              </a:cxn>
              <a:cxn ang="0">
                <a:pos x="connsiteX57392" y="connsiteY57392"/>
              </a:cxn>
              <a:cxn ang="0">
                <a:pos x="connsiteX57393" y="connsiteY57393"/>
              </a:cxn>
              <a:cxn ang="0">
                <a:pos x="connsiteX57394" y="connsiteY57394"/>
              </a:cxn>
              <a:cxn ang="0">
                <a:pos x="connsiteX57395" y="connsiteY57395"/>
              </a:cxn>
              <a:cxn ang="0">
                <a:pos x="connsiteX57396" y="connsiteY57396"/>
              </a:cxn>
              <a:cxn ang="0">
                <a:pos x="connsiteX57397" y="connsiteY57397"/>
              </a:cxn>
              <a:cxn ang="0">
                <a:pos x="connsiteX57398" y="connsiteY57398"/>
              </a:cxn>
              <a:cxn ang="0">
                <a:pos x="connsiteX57399" y="connsiteY57399"/>
              </a:cxn>
              <a:cxn ang="0">
                <a:pos x="connsiteX57400" y="connsiteY57400"/>
              </a:cxn>
              <a:cxn ang="0">
                <a:pos x="connsiteX57401" y="connsiteY57401"/>
              </a:cxn>
              <a:cxn ang="0">
                <a:pos x="connsiteX57402" y="connsiteY57402"/>
              </a:cxn>
              <a:cxn ang="0">
                <a:pos x="connsiteX57403" y="connsiteY57403"/>
              </a:cxn>
              <a:cxn ang="0">
                <a:pos x="connsiteX57404" y="connsiteY57404"/>
              </a:cxn>
              <a:cxn ang="0">
                <a:pos x="connsiteX57405" y="connsiteY57405"/>
              </a:cxn>
              <a:cxn ang="0">
                <a:pos x="connsiteX57406" y="connsiteY57406"/>
              </a:cxn>
              <a:cxn ang="0">
                <a:pos x="connsiteX57407" y="connsiteY57407"/>
              </a:cxn>
              <a:cxn ang="0">
                <a:pos x="connsiteX57408" y="connsiteY57408"/>
              </a:cxn>
              <a:cxn ang="0">
                <a:pos x="connsiteX57409" y="connsiteY57409"/>
              </a:cxn>
              <a:cxn ang="0">
                <a:pos x="connsiteX57410" y="connsiteY57410"/>
              </a:cxn>
              <a:cxn ang="0">
                <a:pos x="connsiteX57411" y="connsiteY57411"/>
              </a:cxn>
              <a:cxn ang="0">
                <a:pos x="connsiteX57412" y="connsiteY57412"/>
              </a:cxn>
              <a:cxn ang="0">
                <a:pos x="connsiteX57413" y="connsiteY57413"/>
              </a:cxn>
              <a:cxn ang="0">
                <a:pos x="connsiteX57414" y="connsiteY57414"/>
              </a:cxn>
              <a:cxn ang="0">
                <a:pos x="connsiteX57415" y="connsiteY57415"/>
              </a:cxn>
              <a:cxn ang="0">
                <a:pos x="connsiteX57416" y="connsiteY57416"/>
              </a:cxn>
              <a:cxn ang="0">
                <a:pos x="connsiteX57417" y="connsiteY57417"/>
              </a:cxn>
              <a:cxn ang="0">
                <a:pos x="connsiteX57418" y="connsiteY57418"/>
              </a:cxn>
              <a:cxn ang="0">
                <a:pos x="connsiteX57419" y="connsiteY57419"/>
              </a:cxn>
              <a:cxn ang="0">
                <a:pos x="connsiteX57420" y="connsiteY57420"/>
              </a:cxn>
              <a:cxn ang="0">
                <a:pos x="connsiteX57421" y="connsiteY57421"/>
              </a:cxn>
              <a:cxn ang="0">
                <a:pos x="connsiteX57422" y="connsiteY57422"/>
              </a:cxn>
              <a:cxn ang="0">
                <a:pos x="connsiteX57423" y="connsiteY57423"/>
              </a:cxn>
              <a:cxn ang="0">
                <a:pos x="connsiteX57424" y="connsiteY57424"/>
              </a:cxn>
              <a:cxn ang="0">
                <a:pos x="connsiteX57425" y="connsiteY57425"/>
              </a:cxn>
              <a:cxn ang="0">
                <a:pos x="connsiteX57426" y="connsiteY57426"/>
              </a:cxn>
              <a:cxn ang="0">
                <a:pos x="connsiteX57427" y="connsiteY57427"/>
              </a:cxn>
              <a:cxn ang="0">
                <a:pos x="connsiteX57428" y="connsiteY57428"/>
              </a:cxn>
              <a:cxn ang="0">
                <a:pos x="connsiteX57429" y="connsiteY57429"/>
              </a:cxn>
              <a:cxn ang="0">
                <a:pos x="connsiteX57430" y="connsiteY57430"/>
              </a:cxn>
              <a:cxn ang="0">
                <a:pos x="connsiteX57431" y="connsiteY57431"/>
              </a:cxn>
              <a:cxn ang="0">
                <a:pos x="connsiteX57432" y="connsiteY57432"/>
              </a:cxn>
              <a:cxn ang="0">
                <a:pos x="connsiteX57433" y="connsiteY57433"/>
              </a:cxn>
              <a:cxn ang="0">
                <a:pos x="connsiteX57434" y="connsiteY57434"/>
              </a:cxn>
              <a:cxn ang="0">
                <a:pos x="connsiteX57435" y="connsiteY57435"/>
              </a:cxn>
              <a:cxn ang="0">
                <a:pos x="connsiteX57436" y="connsiteY57436"/>
              </a:cxn>
              <a:cxn ang="0">
                <a:pos x="connsiteX57437" y="connsiteY57437"/>
              </a:cxn>
              <a:cxn ang="0">
                <a:pos x="connsiteX57438" y="connsiteY57438"/>
              </a:cxn>
              <a:cxn ang="0">
                <a:pos x="connsiteX57439" y="connsiteY57439"/>
              </a:cxn>
              <a:cxn ang="0">
                <a:pos x="connsiteX57440" y="connsiteY57440"/>
              </a:cxn>
              <a:cxn ang="0">
                <a:pos x="connsiteX57441" y="connsiteY57441"/>
              </a:cxn>
              <a:cxn ang="0">
                <a:pos x="connsiteX57442" y="connsiteY57442"/>
              </a:cxn>
              <a:cxn ang="0">
                <a:pos x="connsiteX57443" y="connsiteY57443"/>
              </a:cxn>
              <a:cxn ang="0">
                <a:pos x="connsiteX57444" y="connsiteY57444"/>
              </a:cxn>
              <a:cxn ang="0">
                <a:pos x="connsiteX57445" y="connsiteY57445"/>
              </a:cxn>
              <a:cxn ang="0">
                <a:pos x="connsiteX57446" y="connsiteY57446"/>
              </a:cxn>
              <a:cxn ang="0">
                <a:pos x="connsiteX57447" y="connsiteY57447"/>
              </a:cxn>
              <a:cxn ang="0">
                <a:pos x="connsiteX57448" y="connsiteY57448"/>
              </a:cxn>
              <a:cxn ang="0">
                <a:pos x="connsiteX57449" y="connsiteY57449"/>
              </a:cxn>
              <a:cxn ang="0">
                <a:pos x="connsiteX57450" y="connsiteY57450"/>
              </a:cxn>
              <a:cxn ang="0">
                <a:pos x="connsiteX57451" y="connsiteY57451"/>
              </a:cxn>
              <a:cxn ang="0">
                <a:pos x="connsiteX57452" y="connsiteY57452"/>
              </a:cxn>
              <a:cxn ang="0">
                <a:pos x="connsiteX57453" y="connsiteY57453"/>
              </a:cxn>
              <a:cxn ang="0">
                <a:pos x="connsiteX57454" y="connsiteY57454"/>
              </a:cxn>
              <a:cxn ang="0">
                <a:pos x="connsiteX57455" y="connsiteY57455"/>
              </a:cxn>
              <a:cxn ang="0">
                <a:pos x="connsiteX57456" y="connsiteY57456"/>
              </a:cxn>
              <a:cxn ang="0">
                <a:pos x="connsiteX57457" y="connsiteY57457"/>
              </a:cxn>
              <a:cxn ang="0">
                <a:pos x="connsiteX57458" y="connsiteY57458"/>
              </a:cxn>
              <a:cxn ang="0">
                <a:pos x="connsiteX57459" y="connsiteY57459"/>
              </a:cxn>
              <a:cxn ang="0">
                <a:pos x="connsiteX57460" y="connsiteY57460"/>
              </a:cxn>
              <a:cxn ang="0">
                <a:pos x="connsiteX57461" y="connsiteY57461"/>
              </a:cxn>
              <a:cxn ang="0">
                <a:pos x="connsiteX57462" y="connsiteY57462"/>
              </a:cxn>
              <a:cxn ang="0">
                <a:pos x="connsiteX57463" y="connsiteY57463"/>
              </a:cxn>
              <a:cxn ang="0">
                <a:pos x="connsiteX57464" y="connsiteY57464"/>
              </a:cxn>
              <a:cxn ang="0">
                <a:pos x="connsiteX57465" y="connsiteY57465"/>
              </a:cxn>
              <a:cxn ang="0">
                <a:pos x="connsiteX57466" y="connsiteY57466"/>
              </a:cxn>
              <a:cxn ang="0">
                <a:pos x="connsiteX57467" y="connsiteY57467"/>
              </a:cxn>
              <a:cxn ang="0">
                <a:pos x="connsiteX57468" y="connsiteY57468"/>
              </a:cxn>
              <a:cxn ang="0">
                <a:pos x="connsiteX57469" y="connsiteY57469"/>
              </a:cxn>
              <a:cxn ang="0">
                <a:pos x="connsiteX57470" y="connsiteY57470"/>
              </a:cxn>
              <a:cxn ang="0">
                <a:pos x="connsiteX57471" y="connsiteY57471"/>
              </a:cxn>
              <a:cxn ang="0">
                <a:pos x="connsiteX57472" y="connsiteY57472"/>
              </a:cxn>
              <a:cxn ang="0">
                <a:pos x="connsiteX57473" y="connsiteY57473"/>
              </a:cxn>
              <a:cxn ang="0">
                <a:pos x="connsiteX57474" y="connsiteY57474"/>
              </a:cxn>
              <a:cxn ang="0">
                <a:pos x="connsiteX57475" y="connsiteY57475"/>
              </a:cxn>
              <a:cxn ang="0">
                <a:pos x="connsiteX57476" y="connsiteY57476"/>
              </a:cxn>
              <a:cxn ang="0">
                <a:pos x="connsiteX57477" y="connsiteY57477"/>
              </a:cxn>
              <a:cxn ang="0">
                <a:pos x="connsiteX57478" y="connsiteY57478"/>
              </a:cxn>
              <a:cxn ang="0">
                <a:pos x="connsiteX57479" y="connsiteY57479"/>
              </a:cxn>
              <a:cxn ang="0">
                <a:pos x="connsiteX57480" y="connsiteY57480"/>
              </a:cxn>
              <a:cxn ang="0">
                <a:pos x="connsiteX57481" y="connsiteY57481"/>
              </a:cxn>
              <a:cxn ang="0">
                <a:pos x="connsiteX57482" y="connsiteY57482"/>
              </a:cxn>
              <a:cxn ang="0">
                <a:pos x="connsiteX57483" y="connsiteY57483"/>
              </a:cxn>
              <a:cxn ang="0">
                <a:pos x="connsiteX57484" y="connsiteY57484"/>
              </a:cxn>
              <a:cxn ang="0">
                <a:pos x="connsiteX57485" y="connsiteY57485"/>
              </a:cxn>
              <a:cxn ang="0">
                <a:pos x="connsiteX57486" y="connsiteY57486"/>
              </a:cxn>
              <a:cxn ang="0">
                <a:pos x="connsiteX57487" y="connsiteY57487"/>
              </a:cxn>
              <a:cxn ang="0">
                <a:pos x="connsiteX57488" y="connsiteY57488"/>
              </a:cxn>
              <a:cxn ang="0">
                <a:pos x="connsiteX57489" y="connsiteY57489"/>
              </a:cxn>
              <a:cxn ang="0">
                <a:pos x="connsiteX57490" y="connsiteY57490"/>
              </a:cxn>
              <a:cxn ang="0">
                <a:pos x="connsiteX57491" y="connsiteY57491"/>
              </a:cxn>
              <a:cxn ang="0">
                <a:pos x="connsiteX57492" y="connsiteY57492"/>
              </a:cxn>
              <a:cxn ang="0">
                <a:pos x="connsiteX57493" y="connsiteY57493"/>
              </a:cxn>
              <a:cxn ang="0">
                <a:pos x="connsiteX57494" y="connsiteY57494"/>
              </a:cxn>
              <a:cxn ang="0">
                <a:pos x="connsiteX57495" y="connsiteY57495"/>
              </a:cxn>
              <a:cxn ang="0">
                <a:pos x="connsiteX57496" y="connsiteY57496"/>
              </a:cxn>
              <a:cxn ang="0">
                <a:pos x="connsiteX57497" y="connsiteY57497"/>
              </a:cxn>
              <a:cxn ang="0">
                <a:pos x="connsiteX57498" y="connsiteY57498"/>
              </a:cxn>
              <a:cxn ang="0">
                <a:pos x="connsiteX57499" y="connsiteY57499"/>
              </a:cxn>
              <a:cxn ang="0">
                <a:pos x="connsiteX57500" y="connsiteY57500"/>
              </a:cxn>
              <a:cxn ang="0">
                <a:pos x="connsiteX57501" y="connsiteY57501"/>
              </a:cxn>
              <a:cxn ang="0">
                <a:pos x="connsiteX57502" y="connsiteY57502"/>
              </a:cxn>
              <a:cxn ang="0">
                <a:pos x="connsiteX57503" y="connsiteY57503"/>
              </a:cxn>
              <a:cxn ang="0">
                <a:pos x="connsiteX57504" y="connsiteY57504"/>
              </a:cxn>
              <a:cxn ang="0">
                <a:pos x="connsiteX57505" y="connsiteY57505"/>
              </a:cxn>
              <a:cxn ang="0">
                <a:pos x="connsiteX57506" y="connsiteY57506"/>
              </a:cxn>
              <a:cxn ang="0">
                <a:pos x="connsiteX57507" y="connsiteY57507"/>
              </a:cxn>
              <a:cxn ang="0">
                <a:pos x="connsiteX57508" y="connsiteY57508"/>
              </a:cxn>
              <a:cxn ang="0">
                <a:pos x="connsiteX57509" y="connsiteY57509"/>
              </a:cxn>
              <a:cxn ang="0">
                <a:pos x="connsiteX57510" y="connsiteY57510"/>
              </a:cxn>
              <a:cxn ang="0">
                <a:pos x="connsiteX57511" y="connsiteY57511"/>
              </a:cxn>
              <a:cxn ang="0">
                <a:pos x="connsiteX57512" y="connsiteY57512"/>
              </a:cxn>
              <a:cxn ang="0">
                <a:pos x="connsiteX57513" y="connsiteY57513"/>
              </a:cxn>
              <a:cxn ang="0">
                <a:pos x="connsiteX57514" y="connsiteY57514"/>
              </a:cxn>
              <a:cxn ang="0">
                <a:pos x="connsiteX57515" y="connsiteY57515"/>
              </a:cxn>
              <a:cxn ang="0">
                <a:pos x="connsiteX57516" y="connsiteY57516"/>
              </a:cxn>
              <a:cxn ang="0">
                <a:pos x="connsiteX57517" y="connsiteY57517"/>
              </a:cxn>
              <a:cxn ang="0">
                <a:pos x="connsiteX57518" y="connsiteY57518"/>
              </a:cxn>
              <a:cxn ang="0">
                <a:pos x="connsiteX57519" y="connsiteY57519"/>
              </a:cxn>
              <a:cxn ang="0">
                <a:pos x="connsiteX57520" y="connsiteY57520"/>
              </a:cxn>
              <a:cxn ang="0">
                <a:pos x="connsiteX57521" y="connsiteY57521"/>
              </a:cxn>
              <a:cxn ang="0">
                <a:pos x="connsiteX57522" y="connsiteY57522"/>
              </a:cxn>
              <a:cxn ang="0">
                <a:pos x="connsiteX57523" y="connsiteY57523"/>
              </a:cxn>
              <a:cxn ang="0">
                <a:pos x="connsiteX57524" y="connsiteY57524"/>
              </a:cxn>
              <a:cxn ang="0">
                <a:pos x="connsiteX57525" y="connsiteY57525"/>
              </a:cxn>
              <a:cxn ang="0">
                <a:pos x="connsiteX57526" y="connsiteY57526"/>
              </a:cxn>
              <a:cxn ang="0">
                <a:pos x="connsiteX57527" y="connsiteY57527"/>
              </a:cxn>
              <a:cxn ang="0">
                <a:pos x="connsiteX57528" y="connsiteY57528"/>
              </a:cxn>
              <a:cxn ang="0">
                <a:pos x="connsiteX57529" y="connsiteY57529"/>
              </a:cxn>
              <a:cxn ang="0">
                <a:pos x="connsiteX57530" y="connsiteY57530"/>
              </a:cxn>
              <a:cxn ang="0">
                <a:pos x="connsiteX57531" y="connsiteY57531"/>
              </a:cxn>
              <a:cxn ang="0">
                <a:pos x="connsiteX57532" y="connsiteY57532"/>
              </a:cxn>
              <a:cxn ang="0">
                <a:pos x="connsiteX57533" y="connsiteY57533"/>
              </a:cxn>
              <a:cxn ang="0">
                <a:pos x="connsiteX57534" y="connsiteY57534"/>
              </a:cxn>
              <a:cxn ang="0">
                <a:pos x="connsiteX57535" y="connsiteY57535"/>
              </a:cxn>
              <a:cxn ang="0">
                <a:pos x="connsiteX57536" y="connsiteY57536"/>
              </a:cxn>
              <a:cxn ang="0">
                <a:pos x="connsiteX57537" y="connsiteY57537"/>
              </a:cxn>
              <a:cxn ang="0">
                <a:pos x="connsiteX57538" y="connsiteY57538"/>
              </a:cxn>
              <a:cxn ang="0">
                <a:pos x="connsiteX57539" y="connsiteY57539"/>
              </a:cxn>
              <a:cxn ang="0">
                <a:pos x="connsiteX57540" y="connsiteY57540"/>
              </a:cxn>
              <a:cxn ang="0">
                <a:pos x="connsiteX57541" y="connsiteY57541"/>
              </a:cxn>
              <a:cxn ang="0">
                <a:pos x="connsiteX57542" y="connsiteY57542"/>
              </a:cxn>
              <a:cxn ang="0">
                <a:pos x="connsiteX57543" y="connsiteY57543"/>
              </a:cxn>
              <a:cxn ang="0">
                <a:pos x="connsiteX57544" y="connsiteY57544"/>
              </a:cxn>
              <a:cxn ang="0">
                <a:pos x="connsiteX57545" y="connsiteY57545"/>
              </a:cxn>
              <a:cxn ang="0">
                <a:pos x="connsiteX57546" y="connsiteY57546"/>
              </a:cxn>
              <a:cxn ang="0">
                <a:pos x="connsiteX57547" y="connsiteY57547"/>
              </a:cxn>
              <a:cxn ang="0">
                <a:pos x="connsiteX57548" y="connsiteY57548"/>
              </a:cxn>
              <a:cxn ang="0">
                <a:pos x="connsiteX57549" y="connsiteY57549"/>
              </a:cxn>
              <a:cxn ang="0">
                <a:pos x="connsiteX57550" y="connsiteY57550"/>
              </a:cxn>
              <a:cxn ang="0">
                <a:pos x="connsiteX57551" y="connsiteY57551"/>
              </a:cxn>
              <a:cxn ang="0">
                <a:pos x="connsiteX57552" y="connsiteY57552"/>
              </a:cxn>
              <a:cxn ang="0">
                <a:pos x="connsiteX57553" y="connsiteY57553"/>
              </a:cxn>
              <a:cxn ang="0">
                <a:pos x="connsiteX57554" y="connsiteY57554"/>
              </a:cxn>
              <a:cxn ang="0">
                <a:pos x="connsiteX57555" y="connsiteY57555"/>
              </a:cxn>
              <a:cxn ang="0">
                <a:pos x="connsiteX57556" y="connsiteY57556"/>
              </a:cxn>
              <a:cxn ang="0">
                <a:pos x="connsiteX57557" y="connsiteY57557"/>
              </a:cxn>
              <a:cxn ang="0">
                <a:pos x="connsiteX57558" y="connsiteY57558"/>
              </a:cxn>
              <a:cxn ang="0">
                <a:pos x="connsiteX57559" y="connsiteY57559"/>
              </a:cxn>
              <a:cxn ang="0">
                <a:pos x="connsiteX57560" y="connsiteY57560"/>
              </a:cxn>
              <a:cxn ang="0">
                <a:pos x="connsiteX57561" y="connsiteY57561"/>
              </a:cxn>
              <a:cxn ang="0">
                <a:pos x="connsiteX57562" y="connsiteY57562"/>
              </a:cxn>
              <a:cxn ang="0">
                <a:pos x="connsiteX57563" y="connsiteY57563"/>
              </a:cxn>
              <a:cxn ang="0">
                <a:pos x="connsiteX57564" y="connsiteY57564"/>
              </a:cxn>
              <a:cxn ang="0">
                <a:pos x="connsiteX57565" y="connsiteY57565"/>
              </a:cxn>
              <a:cxn ang="0">
                <a:pos x="connsiteX57566" y="connsiteY57566"/>
              </a:cxn>
              <a:cxn ang="0">
                <a:pos x="connsiteX57567" y="connsiteY57567"/>
              </a:cxn>
              <a:cxn ang="0">
                <a:pos x="connsiteX57568" y="connsiteY57568"/>
              </a:cxn>
              <a:cxn ang="0">
                <a:pos x="connsiteX57569" y="connsiteY57569"/>
              </a:cxn>
              <a:cxn ang="0">
                <a:pos x="connsiteX57570" y="connsiteY57570"/>
              </a:cxn>
              <a:cxn ang="0">
                <a:pos x="connsiteX57571" y="connsiteY57571"/>
              </a:cxn>
              <a:cxn ang="0">
                <a:pos x="connsiteX57572" y="connsiteY57572"/>
              </a:cxn>
              <a:cxn ang="0">
                <a:pos x="connsiteX57573" y="connsiteY57573"/>
              </a:cxn>
              <a:cxn ang="0">
                <a:pos x="connsiteX57574" y="connsiteY57574"/>
              </a:cxn>
              <a:cxn ang="0">
                <a:pos x="connsiteX57575" y="connsiteY57575"/>
              </a:cxn>
              <a:cxn ang="0">
                <a:pos x="connsiteX57576" y="connsiteY57576"/>
              </a:cxn>
              <a:cxn ang="0">
                <a:pos x="connsiteX57577" y="connsiteY57577"/>
              </a:cxn>
              <a:cxn ang="0">
                <a:pos x="connsiteX57578" y="connsiteY57578"/>
              </a:cxn>
              <a:cxn ang="0">
                <a:pos x="connsiteX57579" y="connsiteY57579"/>
              </a:cxn>
              <a:cxn ang="0">
                <a:pos x="connsiteX57580" y="connsiteY57580"/>
              </a:cxn>
              <a:cxn ang="0">
                <a:pos x="connsiteX57581" y="connsiteY57581"/>
              </a:cxn>
              <a:cxn ang="0">
                <a:pos x="connsiteX57582" y="connsiteY57582"/>
              </a:cxn>
              <a:cxn ang="0">
                <a:pos x="connsiteX57583" y="connsiteY57583"/>
              </a:cxn>
              <a:cxn ang="0">
                <a:pos x="connsiteX57584" y="connsiteY57584"/>
              </a:cxn>
              <a:cxn ang="0">
                <a:pos x="connsiteX57585" y="connsiteY57585"/>
              </a:cxn>
              <a:cxn ang="0">
                <a:pos x="connsiteX57586" y="connsiteY57586"/>
              </a:cxn>
              <a:cxn ang="0">
                <a:pos x="connsiteX57587" y="connsiteY57587"/>
              </a:cxn>
              <a:cxn ang="0">
                <a:pos x="connsiteX57588" y="connsiteY57588"/>
              </a:cxn>
              <a:cxn ang="0">
                <a:pos x="connsiteX57589" y="connsiteY57589"/>
              </a:cxn>
              <a:cxn ang="0">
                <a:pos x="connsiteX57590" y="connsiteY57590"/>
              </a:cxn>
              <a:cxn ang="0">
                <a:pos x="connsiteX57591" y="connsiteY57591"/>
              </a:cxn>
              <a:cxn ang="0">
                <a:pos x="connsiteX57592" y="connsiteY57592"/>
              </a:cxn>
              <a:cxn ang="0">
                <a:pos x="connsiteX57593" y="connsiteY57593"/>
              </a:cxn>
              <a:cxn ang="0">
                <a:pos x="connsiteX57594" y="connsiteY57594"/>
              </a:cxn>
              <a:cxn ang="0">
                <a:pos x="connsiteX57595" y="connsiteY57595"/>
              </a:cxn>
              <a:cxn ang="0">
                <a:pos x="connsiteX57596" y="connsiteY57596"/>
              </a:cxn>
              <a:cxn ang="0">
                <a:pos x="connsiteX57597" y="connsiteY57597"/>
              </a:cxn>
              <a:cxn ang="0">
                <a:pos x="connsiteX57598" y="connsiteY57598"/>
              </a:cxn>
              <a:cxn ang="0">
                <a:pos x="connsiteX57599" y="connsiteY57599"/>
              </a:cxn>
              <a:cxn ang="0">
                <a:pos x="connsiteX57600" y="connsiteY57600"/>
              </a:cxn>
              <a:cxn ang="0">
                <a:pos x="connsiteX57601" y="connsiteY57601"/>
              </a:cxn>
              <a:cxn ang="0">
                <a:pos x="connsiteX57602" y="connsiteY57602"/>
              </a:cxn>
              <a:cxn ang="0">
                <a:pos x="connsiteX57603" y="connsiteY57603"/>
              </a:cxn>
              <a:cxn ang="0">
                <a:pos x="connsiteX57604" y="connsiteY57604"/>
              </a:cxn>
              <a:cxn ang="0">
                <a:pos x="connsiteX57605" y="connsiteY57605"/>
              </a:cxn>
              <a:cxn ang="0">
                <a:pos x="connsiteX57606" y="connsiteY57606"/>
              </a:cxn>
              <a:cxn ang="0">
                <a:pos x="connsiteX57607" y="connsiteY57607"/>
              </a:cxn>
              <a:cxn ang="0">
                <a:pos x="connsiteX57608" y="connsiteY57608"/>
              </a:cxn>
              <a:cxn ang="0">
                <a:pos x="connsiteX57609" y="connsiteY57609"/>
              </a:cxn>
              <a:cxn ang="0">
                <a:pos x="connsiteX57610" y="connsiteY57610"/>
              </a:cxn>
              <a:cxn ang="0">
                <a:pos x="connsiteX57611" y="connsiteY57611"/>
              </a:cxn>
              <a:cxn ang="0">
                <a:pos x="connsiteX57612" y="connsiteY57612"/>
              </a:cxn>
              <a:cxn ang="0">
                <a:pos x="connsiteX57613" y="connsiteY57613"/>
              </a:cxn>
              <a:cxn ang="0">
                <a:pos x="connsiteX57614" y="connsiteY57614"/>
              </a:cxn>
              <a:cxn ang="0">
                <a:pos x="connsiteX57615" y="connsiteY57615"/>
              </a:cxn>
              <a:cxn ang="0">
                <a:pos x="connsiteX57616" y="connsiteY57616"/>
              </a:cxn>
              <a:cxn ang="0">
                <a:pos x="connsiteX57617" y="connsiteY57617"/>
              </a:cxn>
              <a:cxn ang="0">
                <a:pos x="connsiteX57618" y="connsiteY57618"/>
              </a:cxn>
              <a:cxn ang="0">
                <a:pos x="connsiteX57619" y="connsiteY57619"/>
              </a:cxn>
              <a:cxn ang="0">
                <a:pos x="connsiteX57620" y="connsiteY57620"/>
              </a:cxn>
              <a:cxn ang="0">
                <a:pos x="connsiteX57621" y="connsiteY57621"/>
              </a:cxn>
              <a:cxn ang="0">
                <a:pos x="connsiteX57622" y="connsiteY57622"/>
              </a:cxn>
              <a:cxn ang="0">
                <a:pos x="connsiteX57623" y="connsiteY57623"/>
              </a:cxn>
              <a:cxn ang="0">
                <a:pos x="connsiteX57624" y="connsiteY57624"/>
              </a:cxn>
              <a:cxn ang="0">
                <a:pos x="connsiteX57625" y="connsiteY57625"/>
              </a:cxn>
              <a:cxn ang="0">
                <a:pos x="connsiteX57626" y="connsiteY57626"/>
              </a:cxn>
              <a:cxn ang="0">
                <a:pos x="connsiteX57627" y="connsiteY57627"/>
              </a:cxn>
              <a:cxn ang="0">
                <a:pos x="connsiteX57628" y="connsiteY57628"/>
              </a:cxn>
              <a:cxn ang="0">
                <a:pos x="connsiteX57629" y="connsiteY57629"/>
              </a:cxn>
              <a:cxn ang="0">
                <a:pos x="connsiteX57630" y="connsiteY57630"/>
              </a:cxn>
              <a:cxn ang="0">
                <a:pos x="connsiteX57631" y="connsiteY57631"/>
              </a:cxn>
              <a:cxn ang="0">
                <a:pos x="connsiteX57632" y="connsiteY57632"/>
              </a:cxn>
              <a:cxn ang="0">
                <a:pos x="connsiteX57633" y="connsiteY57633"/>
              </a:cxn>
              <a:cxn ang="0">
                <a:pos x="connsiteX57634" y="connsiteY57634"/>
              </a:cxn>
              <a:cxn ang="0">
                <a:pos x="connsiteX57635" y="connsiteY57635"/>
              </a:cxn>
              <a:cxn ang="0">
                <a:pos x="connsiteX57636" y="connsiteY57636"/>
              </a:cxn>
              <a:cxn ang="0">
                <a:pos x="connsiteX57637" y="connsiteY57637"/>
              </a:cxn>
              <a:cxn ang="0">
                <a:pos x="connsiteX57638" y="connsiteY57638"/>
              </a:cxn>
              <a:cxn ang="0">
                <a:pos x="connsiteX57639" y="connsiteY57639"/>
              </a:cxn>
              <a:cxn ang="0">
                <a:pos x="connsiteX57640" y="connsiteY57640"/>
              </a:cxn>
              <a:cxn ang="0">
                <a:pos x="connsiteX57641" y="connsiteY57641"/>
              </a:cxn>
              <a:cxn ang="0">
                <a:pos x="connsiteX57642" y="connsiteY57642"/>
              </a:cxn>
              <a:cxn ang="0">
                <a:pos x="connsiteX57643" y="connsiteY57643"/>
              </a:cxn>
              <a:cxn ang="0">
                <a:pos x="connsiteX57644" y="connsiteY57644"/>
              </a:cxn>
              <a:cxn ang="0">
                <a:pos x="connsiteX57645" y="connsiteY57645"/>
              </a:cxn>
              <a:cxn ang="0">
                <a:pos x="connsiteX57646" y="connsiteY57646"/>
              </a:cxn>
              <a:cxn ang="0">
                <a:pos x="connsiteX57647" y="connsiteY57647"/>
              </a:cxn>
              <a:cxn ang="0">
                <a:pos x="connsiteX57648" y="connsiteY57648"/>
              </a:cxn>
              <a:cxn ang="0">
                <a:pos x="connsiteX57649" y="connsiteY57649"/>
              </a:cxn>
              <a:cxn ang="0">
                <a:pos x="connsiteX57650" y="connsiteY57650"/>
              </a:cxn>
              <a:cxn ang="0">
                <a:pos x="connsiteX57651" y="connsiteY57651"/>
              </a:cxn>
              <a:cxn ang="0">
                <a:pos x="connsiteX57652" y="connsiteY57652"/>
              </a:cxn>
              <a:cxn ang="0">
                <a:pos x="connsiteX57653" y="connsiteY57653"/>
              </a:cxn>
              <a:cxn ang="0">
                <a:pos x="connsiteX57654" y="connsiteY57654"/>
              </a:cxn>
              <a:cxn ang="0">
                <a:pos x="connsiteX57655" y="connsiteY57655"/>
              </a:cxn>
              <a:cxn ang="0">
                <a:pos x="connsiteX57656" y="connsiteY57656"/>
              </a:cxn>
              <a:cxn ang="0">
                <a:pos x="connsiteX57657" y="connsiteY57657"/>
              </a:cxn>
              <a:cxn ang="0">
                <a:pos x="connsiteX57658" y="connsiteY57658"/>
              </a:cxn>
              <a:cxn ang="0">
                <a:pos x="connsiteX57659" y="connsiteY57659"/>
              </a:cxn>
              <a:cxn ang="0">
                <a:pos x="connsiteX57660" y="connsiteY57660"/>
              </a:cxn>
              <a:cxn ang="0">
                <a:pos x="connsiteX57661" y="connsiteY57661"/>
              </a:cxn>
              <a:cxn ang="0">
                <a:pos x="connsiteX57662" y="connsiteY57662"/>
              </a:cxn>
              <a:cxn ang="0">
                <a:pos x="connsiteX57663" y="connsiteY57663"/>
              </a:cxn>
              <a:cxn ang="0">
                <a:pos x="connsiteX57664" y="connsiteY57664"/>
              </a:cxn>
              <a:cxn ang="0">
                <a:pos x="connsiteX57665" y="connsiteY57665"/>
              </a:cxn>
              <a:cxn ang="0">
                <a:pos x="connsiteX57666" y="connsiteY57666"/>
              </a:cxn>
              <a:cxn ang="0">
                <a:pos x="connsiteX57667" y="connsiteY57667"/>
              </a:cxn>
              <a:cxn ang="0">
                <a:pos x="connsiteX57668" y="connsiteY57668"/>
              </a:cxn>
              <a:cxn ang="0">
                <a:pos x="connsiteX57669" y="connsiteY57669"/>
              </a:cxn>
              <a:cxn ang="0">
                <a:pos x="connsiteX57670" y="connsiteY57670"/>
              </a:cxn>
              <a:cxn ang="0">
                <a:pos x="connsiteX57671" y="connsiteY57671"/>
              </a:cxn>
              <a:cxn ang="0">
                <a:pos x="connsiteX57672" y="connsiteY57672"/>
              </a:cxn>
              <a:cxn ang="0">
                <a:pos x="connsiteX57673" y="connsiteY57673"/>
              </a:cxn>
              <a:cxn ang="0">
                <a:pos x="connsiteX57674" y="connsiteY57674"/>
              </a:cxn>
              <a:cxn ang="0">
                <a:pos x="connsiteX57675" y="connsiteY57675"/>
              </a:cxn>
              <a:cxn ang="0">
                <a:pos x="connsiteX57676" y="connsiteY57676"/>
              </a:cxn>
              <a:cxn ang="0">
                <a:pos x="connsiteX57677" y="connsiteY57677"/>
              </a:cxn>
              <a:cxn ang="0">
                <a:pos x="connsiteX57678" y="connsiteY57678"/>
              </a:cxn>
              <a:cxn ang="0">
                <a:pos x="connsiteX57679" y="connsiteY57679"/>
              </a:cxn>
              <a:cxn ang="0">
                <a:pos x="connsiteX57680" y="connsiteY57680"/>
              </a:cxn>
              <a:cxn ang="0">
                <a:pos x="connsiteX57681" y="connsiteY57681"/>
              </a:cxn>
              <a:cxn ang="0">
                <a:pos x="connsiteX57682" y="connsiteY57682"/>
              </a:cxn>
              <a:cxn ang="0">
                <a:pos x="connsiteX57683" y="connsiteY57683"/>
              </a:cxn>
              <a:cxn ang="0">
                <a:pos x="connsiteX57684" y="connsiteY57684"/>
              </a:cxn>
              <a:cxn ang="0">
                <a:pos x="connsiteX57685" y="connsiteY57685"/>
              </a:cxn>
              <a:cxn ang="0">
                <a:pos x="connsiteX57686" y="connsiteY57686"/>
              </a:cxn>
              <a:cxn ang="0">
                <a:pos x="connsiteX57687" y="connsiteY57687"/>
              </a:cxn>
              <a:cxn ang="0">
                <a:pos x="connsiteX57688" y="connsiteY57688"/>
              </a:cxn>
              <a:cxn ang="0">
                <a:pos x="connsiteX57689" y="connsiteY57689"/>
              </a:cxn>
              <a:cxn ang="0">
                <a:pos x="connsiteX57690" y="connsiteY57690"/>
              </a:cxn>
              <a:cxn ang="0">
                <a:pos x="connsiteX57691" y="connsiteY57691"/>
              </a:cxn>
              <a:cxn ang="0">
                <a:pos x="connsiteX57692" y="connsiteY57692"/>
              </a:cxn>
              <a:cxn ang="0">
                <a:pos x="connsiteX57693" y="connsiteY57693"/>
              </a:cxn>
              <a:cxn ang="0">
                <a:pos x="connsiteX57694" y="connsiteY57694"/>
              </a:cxn>
              <a:cxn ang="0">
                <a:pos x="connsiteX57695" y="connsiteY57695"/>
              </a:cxn>
              <a:cxn ang="0">
                <a:pos x="connsiteX57696" y="connsiteY57696"/>
              </a:cxn>
              <a:cxn ang="0">
                <a:pos x="connsiteX57697" y="connsiteY57697"/>
              </a:cxn>
              <a:cxn ang="0">
                <a:pos x="connsiteX57698" y="connsiteY57698"/>
              </a:cxn>
              <a:cxn ang="0">
                <a:pos x="connsiteX57699" y="connsiteY57699"/>
              </a:cxn>
              <a:cxn ang="0">
                <a:pos x="connsiteX57700" y="connsiteY57700"/>
              </a:cxn>
              <a:cxn ang="0">
                <a:pos x="connsiteX57701" y="connsiteY57701"/>
              </a:cxn>
              <a:cxn ang="0">
                <a:pos x="connsiteX57702" y="connsiteY57702"/>
              </a:cxn>
              <a:cxn ang="0">
                <a:pos x="connsiteX57703" y="connsiteY57703"/>
              </a:cxn>
              <a:cxn ang="0">
                <a:pos x="connsiteX57704" y="connsiteY57704"/>
              </a:cxn>
              <a:cxn ang="0">
                <a:pos x="connsiteX57705" y="connsiteY57705"/>
              </a:cxn>
              <a:cxn ang="0">
                <a:pos x="connsiteX57706" y="connsiteY57706"/>
              </a:cxn>
              <a:cxn ang="0">
                <a:pos x="connsiteX57707" y="connsiteY57707"/>
              </a:cxn>
              <a:cxn ang="0">
                <a:pos x="connsiteX57708" y="connsiteY57708"/>
              </a:cxn>
              <a:cxn ang="0">
                <a:pos x="connsiteX57709" y="connsiteY57709"/>
              </a:cxn>
              <a:cxn ang="0">
                <a:pos x="connsiteX57710" y="connsiteY57710"/>
              </a:cxn>
              <a:cxn ang="0">
                <a:pos x="connsiteX57711" y="connsiteY57711"/>
              </a:cxn>
              <a:cxn ang="0">
                <a:pos x="connsiteX57712" y="connsiteY57712"/>
              </a:cxn>
              <a:cxn ang="0">
                <a:pos x="connsiteX57713" y="connsiteY57713"/>
              </a:cxn>
              <a:cxn ang="0">
                <a:pos x="connsiteX57714" y="connsiteY57714"/>
              </a:cxn>
              <a:cxn ang="0">
                <a:pos x="connsiteX57715" y="connsiteY57715"/>
              </a:cxn>
              <a:cxn ang="0">
                <a:pos x="connsiteX57716" y="connsiteY57716"/>
              </a:cxn>
              <a:cxn ang="0">
                <a:pos x="connsiteX57717" y="connsiteY57717"/>
              </a:cxn>
              <a:cxn ang="0">
                <a:pos x="connsiteX57718" y="connsiteY57718"/>
              </a:cxn>
              <a:cxn ang="0">
                <a:pos x="connsiteX57719" y="connsiteY57719"/>
              </a:cxn>
              <a:cxn ang="0">
                <a:pos x="connsiteX57720" y="connsiteY57720"/>
              </a:cxn>
              <a:cxn ang="0">
                <a:pos x="connsiteX57721" y="connsiteY57721"/>
              </a:cxn>
              <a:cxn ang="0">
                <a:pos x="connsiteX57722" y="connsiteY57722"/>
              </a:cxn>
              <a:cxn ang="0">
                <a:pos x="connsiteX57723" y="connsiteY57723"/>
              </a:cxn>
              <a:cxn ang="0">
                <a:pos x="connsiteX57724" y="connsiteY57724"/>
              </a:cxn>
              <a:cxn ang="0">
                <a:pos x="connsiteX57725" y="connsiteY57725"/>
              </a:cxn>
              <a:cxn ang="0">
                <a:pos x="connsiteX57726" y="connsiteY57726"/>
              </a:cxn>
              <a:cxn ang="0">
                <a:pos x="connsiteX57727" y="connsiteY57727"/>
              </a:cxn>
              <a:cxn ang="0">
                <a:pos x="connsiteX57728" y="connsiteY57728"/>
              </a:cxn>
              <a:cxn ang="0">
                <a:pos x="connsiteX57729" y="connsiteY57729"/>
              </a:cxn>
              <a:cxn ang="0">
                <a:pos x="connsiteX57730" y="connsiteY57730"/>
              </a:cxn>
              <a:cxn ang="0">
                <a:pos x="connsiteX57731" y="connsiteY57731"/>
              </a:cxn>
              <a:cxn ang="0">
                <a:pos x="connsiteX57732" y="connsiteY57732"/>
              </a:cxn>
              <a:cxn ang="0">
                <a:pos x="connsiteX57733" y="connsiteY57733"/>
              </a:cxn>
              <a:cxn ang="0">
                <a:pos x="connsiteX57734" y="connsiteY57734"/>
              </a:cxn>
              <a:cxn ang="0">
                <a:pos x="connsiteX57735" y="connsiteY57735"/>
              </a:cxn>
              <a:cxn ang="0">
                <a:pos x="connsiteX57736" y="connsiteY57736"/>
              </a:cxn>
              <a:cxn ang="0">
                <a:pos x="connsiteX57737" y="connsiteY57737"/>
              </a:cxn>
              <a:cxn ang="0">
                <a:pos x="connsiteX57738" y="connsiteY57738"/>
              </a:cxn>
              <a:cxn ang="0">
                <a:pos x="connsiteX57739" y="connsiteY57739"/>
              </a:cxn>
              <a:cxn ang="0">
                <a:pos x="connsiteX57740" y="connsiteY57740"/>
              </a:cxn>
              <a:cxn ang="0">
                <a:pos x="connsiteX57741" y="connsiteY57741"/>
              </a:cxn>
              <a:cxn ang="0">
                <a:pos x="connsiteX57742" y="connsiteY57742"/>
              </a:cxn>
              <a:cxn ang="0">
                <a:pos x="connsiteX57743" y="connsiteY57743"/>
              </a:cxn>
              <a:cxn ang="0">
                <a:pos x="connsiteX57744" y="connsiteY57744"/>
              </a:cxn>
              <a:cxn ang="0">
                <a:pos x="connsiteX57745" y="connsiteY57745"/>
              </a:cxn>
              <a:cxn ang="0">
                <a:pos x="connsiteX57746" y="connsiteY57746"/>
              </a:cxn>
              <a:cxn ang="0">
                <a:pos x="connsiteX57747" y="connsiteY57747"/>
              </a:cxn>
              <a:cxn ang="0">
                <a:pos x="connsiteX57748" y="connsiteY57748"/>
              </a:cxn>
              <a:cxn ang="0">
                <a:pos x="connsiteX57749" y="connsiteY57749"/>
              </a:cxn>
              <a:cxn ang="0">
                <a:pos x="connsiteX57750" y="connsiteY57750"/>
              </a:cxn>
              <a:cxn ang="0">
                <a:pos x="connsiteX57751" y="connsiteY57751"/>
              </a:cxn>
              <a:cxn ang="0">
                <a:pos x="connsiteX57752" y="connsiteY57752"/>
              </a:cxn>
              <a:cxn ang="0">
                <a:pos x="connsiteX57753" y="connsiteY57753"/>
              </a:cxn>
              <a:cxn ang="0">
                <a:pos x="connsiteX57754" y="connsiteY57754"/>
              </a:cxn>
              <a:cxn ang="0">
                <a:pos x="connsiteX57755" y="connsiteY57755"/>
              </a:cxn>
              <a:cxn ang="0">
                <a:pos x="connsiteX57756" y="connsiteY57756"/>
              </a:cxn>
              <a:cxn ang="0">
                <a:pos x="connsiteX57757" y="connsiteY57757"/>
              </a:cxn>
              <a:cxn ang="0">
                <a:pos x="connsiteX57758" y="connsiteY57758"/>
              </a:cxn>
              <a:cxn ang="0">
                <a:pos x="connsiteX57759" y="connsiteY57759"/>
              </a:cxn>
              <a:cxn ang="0">
                <a:pos x="connsiteX57760" y="connsiteY57760"/>
              </a:cxn>
              <a:cxn ang="0">
                <a:pos x="connsiteX57761" y="connsiteY57761"/>
              </a:cxn>
              <a:cxn ang="0">
                <a:pos x="connsiteX57762" y="connsiteY57762"/>
              </a:cxn>
              <a:cxn ang="0">
                <a:pos x="connsiteX57763" y="connsiteY57763"/>
              </a:cxn>
              <a:cxn ang="0">
                <a:pos x="connsiteX57764" y="connsiteY57764"/>
              </a:cxn>
              <a:cxn ang="0">
                <a:pos x="connsiteX57765" y="connsiteY57765"/>
              </a:cxn>
              <a:cxn ang="0">
                <a:pos x="connsiteX57766" y="connsiteY57766"/>
              </a:cxn>
              <a:cxn ang="0">
                <a:pos x="connsiteX57767" y="connsiteY57767"/>
              </a:cxn>
              <a:cxn ang="0">
                <a:pos x="connsiteX57768" y="connsiteY57768"/>
              </a:cxn>
              <a:cxn ang="0">
                <a:pos x="connsiteX57769" y="connsiteY57769"/>
              </a:cxn>
              <a:cxn ang="0">
                <a:pos x="connsiteX57770" y="connsiteY57770"/>
              </a:cxn>
              <a:cxn ang="0">
                <a:pos x="connsiteX57771" y="connsiteY57771"/>
              </a:cxn>
              <a:cxn ang="0">
                <a:pos x="connsiteX57772" y="connsiteY57772"/>
              </a:cxn>
              <a:cxn ang="0">
                <a:pos x="connsiteX57773" y="connsiteY57773"/>
              </a:cxn>
              <a:cxn ang="0">
                <a:pos x="connsiteX57774" y="connsiteY57774"/>
              </a:cxn>
              <a:cxn ang="0">
                <a:pos x="connsiteX57775" y="connsiteY57775"/>
              </a:cxn>
              <a:cxn ang="0">
                <a:pos x="connsiteX57776" y="connsiteY57776"/>
              </a:cxn>
              <a:cxn ang="0">
                <a:pos x="connsiteX57777" y="connsiteY57777"/>
              </a:cxn>
              <a:cxn ang="0">
                <a:pos x="connsiteX57778" y="connsiteY57778"/>
              </a:cxn>
              <a:cxn ang="0">
                <a:pos x="connsiteX57779" y="connsiteY57779"/>
              </a:cxn>
              <a:cxn ang="0">
                <a:pos x="connsiteX57780" y="connsiteY57780"/>
              </a:cxn>
              <a:cxn ang="0">
                <a:pos x="connsiteX57781" y="connsiteY57781"/>
              </a:cxn>
              <a:cxn ang="0">
                <a:pos x="connsiteX57782" y="connsiteY57782"/>
              </a:cxn>
              <a:cxn ang="0">
                <a:pos x="connsiteX57783" y="connsiteY57783"/>
              </a:cxn>
              <a:cxn ang="0">
                <a:pos x="connsiteX57784" y="connsiteY57784"/>
              </a:cxn>
              <a:cxn ang="0">
                <a:pos x="connsiteX57785" y="connsiteY57785"/>
              </a:cxn>
              <a:cxn ang="0">
                <a:pos x="connsiteX57786" y="connsiteY57786"/>
              </a:cxn>
              <a:cxn ang="0">
                <a:pos x="connsiteX57787" y="connsiteY57787"/>
              </a:cxn>
              <a:cxn ang="0">
                <a:pos x="connsiteX57788" y="connsiteY57788"/>
              </a:cxn>
              <a:cxn ang="0">
                <a:pos x="connsiteX57789" y="connsiteY57789"/>
              </a:cxn>
              <a:cxn ang="0">
                <a:pos x="connsiteX57790" y="connsiteY57790"/>
              </a:cxn>
              <a:cxn ang="0">
                <a:pos x="connsiteX57791" y="connsiteY57791"/>
              </a:cxn>
              <a:cxn ang="0">
                <a:pos x="connsiteX57792" y="connsiteY57792"/>
              </a:cxn>
              <a:cxn ang="0">
                <a:pos x="connsiteX57793" y="connsiteY57793"/>
              </a:cxn>
              <a:cxn ang="0">
                <a:pos x="connsiteX57794" y="connsiteY57794"/>
              </a:cxn>
              <a:cxn ang="0">
                <a:pos x="connsiteX57795" y="connsiteY57795"/>
              </a:cxn>
              <a:cxn ang="0">
                <a:pos x="connsiteX57796" y="connsiteY57796"/>
              </a:cxn>
              <a:cxn ang="0">
                <a:pos x="connsiteX57797" y="connsiteY57797"/>
              </a:cxn>
              <a:cxn ang="0">
                <a:pos x="connsiteX57798" y="connsiteY57798"/>
              </a:cxn>
              <a:cxn ang="0">
                <a:pos x="connsiteX57799" y="connsiteY57799"/>
              </a:cxn>
              <a:cxn ang="0">
                <a:pos x="connsiteX57800" y="connsiteY57800"/>
              </a:cxn>
              <a:cxn ang="0">
                <a:pos x="connsiteX57801" y="connsiteY57801"/>
              </a:cxn>
              <a:cxn ang="0">
                <a:pos x="connsiteX57802" y="connsiteY57802"/>
              </a:cxn>
              <a:cxn ang="0">
                <a:pos x="connsiteX57803" y="connsiteY57803"/>
              </a:cxn>
              <a:cxn ang="0">
                <a:pos x="connsiteX57804" y="connsiteY57804"/>
              </a:cxn>
              <a:cxn ang="0">
                <a:pos x="connsiteX57805" y="connsiteY57805"/>
              </a:cxn>
              <a:cxn ang="0">
                <a:pos x="connsiteX57806" y="connsiteY57806"/>
              </a:cxn>
              <a:cxn ang="0">
                <a:pos x="connsiteX57807" y="connsiteY57807"/>
              </a:cxn>
              <a:cxn ang="0">
                <a:pos x="connsiteX57808" y="connsiteY57808"/>
              </a:cxn>
              <a:cxn ang="0">
                <a:pos x="connsiteX57809" y="connsiteY57809"/>
              </a:cxn>
              <a:cxn ang="0">
                <a:pos x="connsiteX57810" y="connsiteY57810"/>
              </a:cxn>
              <a:cxn ang="0">
                <a:pos x="connsiteX57811" y="connsiteY57811"/>
              </a:cxn>
              <a:cxn ang="0">
                <a:pos x="connsiteX57812" y="connsiteY57812"/>
              </a:cxn>
              <a:cxn ang="0">
                <a:pos x="connsiteX57813" y="connsiteY57813"/>
              </a:cxn>
              <a:cxn ang="0">
                <a:pos x="connsiteX57814" y="connsiteY57814"/>
              </a:cxn>
              <a:cxn ang="0">
                <a:pos x="connsiteX57815" y="connsiteY57815"/>
              </a:cxn>
              <a:cxn ang="0">
                <a:pos x="connsiteX57816" y="connsiteY57816"/>
              </a:cxn>
              <a:cxn ang="0">
                <a:pos x="connsiteX57817" y="connsiteY57817"/>
              </a:cxn>
              <a:cxn ang="0">
                <a:pos x="connsiteX57818" y="connsiteY57818"/>
              </a:cxn>
              <a:cxn ang="0">
                <a:pos x="connsiteX57819" y="connsiteY57819"/>
              </a:cxn>
              <a:cxn ang="0">
                <a:pos x="connsiteX57820" y="connsiteY57820"/>
              </a:cxn>
              <a:cxn ang="0">
                <a:pos x="connsiteX57821" y="connsiteY57821"/>
              </a:cxn>
              <a:cxn ang="0">
                <a:pos x="connsiteX57822" y="connsiteY57822"/>
              </a:cxn>
              <a:cxn ang="0">
                <a:pos x="connsiteX57823" y="connsiteY57823"/>
              </a:cxn>
              <a:cxn ang="0">
                <a:pos x="connsiteX57824" y="connsiteY57824"/>
              </a:cxn>
              <a:cxn ang="0">
                <a:pos x="connsiteX57825" y="connsiteY57825"/>
              </a:cxn>
              <a:cxn ang="0">
                <a:pos x="connsiteX57826" y="connsiteY57826"/>
              </a:cxn>
              <a:cxn ang="0">
                <a:pos x="connsiteX57827" y="connsiteY57827"/>
              </a:cxn>
              <a:cxn ang="0">
                <a:pos x="connsiteX57828" y="connsiteY57828"/>
              </a:cxn>
              <a:cxn ang="0">
                <a:pos x="connsiteX57829" y="connsiteY57829"/>
              </a:cxn>
              <a:cxn ang="0">
                <a:pos x="connsiteX57830" y="connsiteY57830"/>
              </a:cxn>
              <a:cxn ang="0">
                <a:pos x="connsiteX57831" y="connsiteY57831"/>
              </a:cxn>
              <a:cxn ang="0">
                <a:pos x="connsiteX57832" y="connsiteY57832"/>
              </a:cxn>
              <a:cxn ang="0">
                <a:pos x="connsiteX57833" y="connsiteY57833"/>
              </a:cxn>
              <a:cxn ang="0">
                <a:pos x="connsiteX57834" y="connsiteY57834"/>
              </a:cxn>
              <a:cxn ang="0">
                <a:pos x="connsiteX57835" y="connsiteY57835"/>
              </a:cxn>
              <a:cxn ang="0">
                <a:pos x="connsiteX57836" y="connsiteY57836"/>
              </a:cxn>
              <a:cxn ang="0">
                <a:pos x="connsiteX57837" y="connsiteY57837"/>
              </a:cxn>
              <a:cxn ang="0">
                <a:pos x="connsiteX57838" y="connsiteY57838"/>
              </a:cxn>
              <a:cxn ang="0">
                <a:pos x="connsiteX57839" y="connsiteY57839"/>
              </a:cxn>
              <a:cxn ang="0">
                <a:pos x="connsiteX57840" y="connsiteY57840"/>
              </a:cxn>
              <a:cxn ang="0">
                <a:pos x="connsiteX57841" y="connsiteY57841"/>
              </a:cxn>
              <a:cxn ang="0">
                <a:pos x="connsiteX57842" y="connsiteY57842"/>
              </a:cxn>
              <a:cxn ang="0">
                <a:pos x="connsiteX57843" y="connsiteY57843"/>
              </a:cxn>
              <a:cxn ang="0">
                <a:pos x="connsiteX57844" y="connsiteY57844"/>
              </a:cxn>
              <a:cxn ang="0">
                <a:pos x="connsiteX57845" y="connsiteY57845"/>
              </a:cxn>
              <a:cxn ang="0">
                <a:pos x="connsiteX57846" y="connsiteY57846"/>
              </a:cxn>
              <a:cxn ang="0">
                <a:pos x="connsiteX57847" y="connsiteY57847"/>
              </a:cxn>
              <a:cxn ang="0">
                <a:pos x="connsiteX57848" y="connsiteY57848"/>
              </a:cxn>
              <a:cxn ang="0">
                <a:pos x="connsiteX57849" y="connsiteY57849"/>
              </a:cxn>
              <a:cxn ang="0">
                <a:pos x="connsiteX57850" y="connsiteY57850"/>
              </a:cxn>
              <a:cxn ang="0">
                <a:pos x="connsiteX57851" y="connsiteY57851"/>
              </a:cxn>
              <a:cxn ang="0">
                <a:pos x="connsiteX57852" y="connsiteY57852"/>
              </a:cxn>
              <a:cxn ang="0">
                <a:pos x="connsiteX57853" y="connsiteY57853"/>
              </a:cxn>
              <a:cxn ang="0">
                <a:pos x="connsiteX57854" y="connsiteY57854"/>
              </a:cxn>
              <a:cxn ang="0">
                <a:pos x="connsiteX57855" y="connsiteY57855"/>
              </a:cxn>
              <a:cxn ang="0">
                <a:pos x="connsiteX57856" y="connsiteY57856"/>
              </a:cxn>
              <a:cxn ang="0">
                <a:pos x="connsiteX57857" y="connsiteY57857"/>
              </a:cxn>
              <a:cxn ang="0">
                <a:pos x="connsiteX57858" y="connsiteY57858"/>
              </a:cxn>
              <a:cxn ang="0">
                <a:pos x="connsiteX57859" y="connsiteY57859"/>
              </a:cxn>
              <a:cxn ang="0">
                <a:pos x="connsiteX57860" y="connsiteY57860"/>
              </a:cxn>
              <a:cxn ang="0">
                <a:pos x="connsiteX57861" y="connsiteY57861"/>
              </a:cxn>
              <a:cxn ang="0">
                <a:pos x="connsiteX57862" y="connsiteY57862"/>
              </a:cxn>
              <a:cxn ang="0">
                <a:pos x="connsiteX57863" y="connsiteY57863"/>
              </a:cxn>
              <a:cxn ang="0">
                <a:pos x="connsiteX57864" y="connsiteY57864"/>
              </a:cxn>
              <a:cxn ang="0">
                <a:pos x="connsiteX57865" y="connsiteY57865"/>
              </a:cxn>
              <a:cxn ang="0">
                <a:pos x="connsiteX57866" y="connsiteY57866"/>
              </a:cxn>
              <a:cxn ang="0">
                <a:pos x="connsiteX57867" y="connsiteY57867"/>
              </a:cxn>
              <a:cxn ang="0">
                <a:pos x="connsiteX57868" y="connsiteY57868"/>
              </a:cxn>
              <a:cxn ang="0">
                <a:pos x="connsiteX57869" y="connsiteY57869"/>
              </a:cxn>
              <a:cxn ang="0">
                <a:pos x="connsiteX57870" y="connsiteY57870"/>
              </a:cxn>
              <a:cxn ang="0">
                <a:pos x="connsiteX57871" y="connsiteY57871"/>
              </a:cxn>
              <a:cxn ang="0">
                <a:pos x="connsiteX57872" y="connsiteY57872"/>
              </a:cxn>
              <a:cxn ang="0">
                <a:pos x="connsiteX57873" y="connsiteY57873"/>
              </a:cxn>
              <a:cxn ang="0">
                <a:pos x="connsiteX57874" y="connsiteY57874"/>
              </a:cxn>
              <a:cxn ang="0">
                <a:pos x="connsiteX57875" y="connsiteY57875"/>
              </a:cxn>
              <a:cxn ang="0">
                <a:pos x="connsiteX57876" y="connsiteY57876"/>
              </a:cxn>
              <a:cxn ang="0">
                <a:pos x="connsiteX57877" y="connsiteY57877"/>
              </a:cxn>
              <a:cxn ang="0">
                <a:pos x="connsiteX57878" y="connsiteY57878"/>
              </a:cxn>
              <a:cxn ang="0">
                <a:pos x="connsiteX57879" y="connsiteY57879"/>
              </a:cxn>
              <a:cxn ang="0">
                <a:pos x="connsiteX57880" y="connsiteY57880"/>
              </a:cxn>
              <a:cxn ang="0">
                <a:pos x="connsiteX57881" y="connsiteY57881"/>
              </a:cxn>
              <a:cxn ang="0">
                <a:pos x="connsiteX57882" y="connsiteY57882"/>
              </a:cxn>
              <a:cxn ang="0">
                <a:pos x="connsiteX57883" y="connsiteY57883"/>
              </a:cxn>
              <a:cxn ang="0">
                <a:pos x="connsiteX57884" y="connsiteY57884"/>
              </a:cxn>
              <a:cxn ang="0">
                <a:pos x="connsiteX57885" y="connsiteY57885"/>
              </a:cxn>
              <a:cxn ang="0">
                <a:pos x="connsiteX57886" y="connsiteY57886"/>
              </a:cxn>
              <a:cxn ang="0">
                <a:pos x="connsiteX57887" y="connsiteY57887"/>
              </a:cxn>
              <a:cxn ang="0">
                <a:pos x="connsiteX57888" y="connsiteY57888"/>
              </a:cxn>
              <a:cxn ang="0">
                <a:pos x="connsiteX57889" y="connsiteY57889"/>
              </a:cxn>
              <a:cxn ang="0">
                <a:pos x="connsiteX57890" y="connsiteY57890"/>
              </a:cxn>
              <a:cxn ang="0">
                <a:pos x="connsiteX57891" y="connsiteY57891"/>
              </a:cxn>
              <a:cxn ang="0">
                <a:pos x="connsiteX57892" y="connsiteY57892"/>
              </a:cxn>
              <a:cxn ang="0">
                <a:pos x="connsiteX57893" y="connsiteY57893"/>
              </a:cxn>
              <a:cxn ang="0">
                <a:pos x="connsiteX57894" y="connsiteY57894"/>
              </a:cxn>
              <a:cxn ang="0">
                <a:pos x="connsiteX57895" y="connsiteY57895"/>
              </a:cxn>
              <a:cxn ang="0">
                <a:pos x="connsiteX57896" y="connsiteY57896"/>
              </a:cxn>
              <a:cxn ang="0">
                <a:pos x="connsiteX57897" y="connsiteY57897"/>
              </a:cxn>
              <a:cxn ang="0">
                <a:pos x="connsiteX57898" y="connsiteY57898"/>
              </a:cxn>
              <a:cxn ang="0">
                <a:pos x="connsiteX57899" y="connsiteY57899"/>
              </a:cxn>
              <a:cxn ang="0">
                <a:pos x="connsiteX57900" y="connsiteY57900"/>
              </a:cxn>
              <a:cxn ang="0">
                <a:pos x="connsiteX57901" y="connsiteY57901"/>
              </a:cxn>
              <a:cxn ang="0">
                <a:pos x="connsiteX57902" y="connsiteY57902"/>
              </a:cxn>
              <a:cxn ang="0">
                <a:pos x="connsiteX57903" y="connsiteY57903"/>
              </a:cxn>
              <a:cxn ang="0">
                <a:pos x="connsiteX57904" y="connsiteY57904"/>
              </a:cxn>
              <a:cxn ang="0">
                <a:pos x="connsiteX57905" y="connsiteY57905"/>
              </a:cxn>
              <a:cxn ang="0">
                <a:pos x="connsiteX57906" y="connsiteY57906"/>
              </a:cxn>
              <a:cxn ang="0">
                <a:pos x="connsiteX57907" y="connsiteY57907"/>
              </a:cxn>
              <a:cxn ang="0">
                <a:pos x="connsiteX57908" y="connsiteY57908"/>
              </a:cxn>
              <a:cxn ang="0">
                <a:pos x="connsiteX57909" y="connsiteY57909"/>
              </a:cxn>
              <a:cxn ang="0">
                <a:pos x="connsiteX57910" y="connsiteY57910"/>
              </a:cxn>
              <a:cxn ang="0">
                <a:pos x="connsiteX57911" y="connsiteY57911"/>
              </a:cxn>
              <a:cxn ang="0">
                <a:pos x="connsiteX57912" y="connsiteY57912"/>
              </a:cxn>
              <a:cxn ang="0">
                <a:pos x="connsiteX57913" y="connsiteY57913"/>
              </a:cxn>
              <a:cxn ang="0">
                <a:pos x="connsiteX57914" y="connsiteY57914"/>
              </a:cxn>
              <a:cxn ang="0">
                <a:pos x="connsiteX57915" y="connsiteY57915"/>
              </a:cxn>
              <a:cxn ang="0">
                <a:pos x="connsiteX57916" y="connsiteY57916"/>
              </a:cxn>
              <a:cxn ang="0">
                <a:pos x="connsiteX57917" y="connsiteY57917"/>
              </a:cxn>
              <a:cxn ang="0">
                <a:pos x="connsiteX57918" y="connsiteY57918"/>
              </a:cxn>
              <a:cxn ang="0">
                <a:pos x="connsiteX57919" y="connsiteY57919"/>
              </a:cxn>
              <a:cxn ang="0">
                <a:pos x="connsiteX57920" y="connsiteY57920"/>
              </a:cxn>
              <a:cxn ang="0">
                <a:pos x="connsiteX57921" y="connsiteY57921"/>
              </a:cxn>
              <a:cxn ang="0">
                <a:pos x="connsiteX57922" y="connsiteY57922"/>
              </a:cxn>
              <a:cxn ang="0">
                <a:pos x="connsiteX57923" y="connsiteY57923"/>
              </a:cxn>
              <a:cxn ang="0">
                <a:pos x="connsiteX57924" y="connsiteY57924"/>
              </a:cxn>
              <a:cxn ang="0">
                <a:pos x="connsiteX57925" y="connsiteY57925"/>
              </a:cxn>
              <a:cxn ang="0">
                <a:pos x="connsiteX57926" y="connsiteY57926"/>
              </a:cxn>
              <a:cxn ang="0">
                <a:pos x="connsiteX57927" y="connsiteY57927"/>
              </a:cxn>
              <a:cxn ang="0">
                <a:pos x="connsiteX57928" y="connsiteY57928"/>
              </a:cxn>
              <a:cxn ang="0">
                <a:pos x="connsiteX57929" y="connsiteY57929"/>
              </a:cxn>
              <a:cxn ang="0">
                <a:pos x="connsiteX57930" y="connsiteY57930"/>
              </a:cxn>
              <a:cxn ang="0">
                <a:pos x="connsiteX57931" y="connsiteY57931"/>
              </a:cxn>
              <a:cxn ang="0">
                <a:pos x="connsiteX57932" y="connsiteY57932"/>
              </a:cxn>
              <a:cxn ang="0">
                <a:pos x="connsiteX57933" y="connsiteY57933"/>
              </a:cxn>
              <a:cxn ang="0">
                <a:pos x="connsiteX57934" y="connsiteY57934"/>
              </a:cxn>
              <a:cxn ang="0">
                <a:pos x="connsiteX57935" y="connsiteY57935"/>
              </a:cxn>
              <a:cxn ang="0">
                <a:pos x="connsiteX57936" y="connsiteY57936"/>
              </a:cxn>
              <a:cxn ang="0">
                <a:pos x="connsiteX57937" y="connsiteY57937"/>
              </a:cxn>
              <a:cxn ang="0">
                <a:pos x="connsiteX57938" y="connsiteY57938"/>
              </a:cxn>
              <a:cxn ang="0">
                <a:pos x="connsiteX57939" y="connsiteY57939"/>
              </a:cxn>
              <a:cxn ang="0">
                <a:pos x="connsiteX57940" y="connsiteY57940"/>
              </a:cxn>
              <a:cxn ang="0">
                <a:pos x="connsiteX57941" y="connsiteY57941"/>
              </a:cxn>
              <a:cxn ang="0">
                <a:pos x="connsiteX57942" y="connsiteY57942"/>
              </a:cxn>
              <a:cxn ang="0">
                <a:pos x="connsiteX57943" y="connsiteY57943"/>
              </a:cxn>
              <a:cxn ang="0">
                <a:pos x="connsiteX57944" y="connsiteY57944"/>
              </a:cxn>
              <a:cxn ang="0">
                <a:pos x="connsiteX57945" y="connsiteY57945"/>
              </a:cxn>
              <a:cxn ang="0">
                <a:pos x="connsiteX57946" y="connsiteY57946"/>
              </a:cxn>
              <a:cxn ang="0">
                <a:pos x="connsiteX57947" y="connsiteY57947"/>
              </a:cxn>
              <a:cxn ang="0">
                <a:pos x="connsiteX57948" y="connsiteY57948"/>
              </a:cxn>
              <a:cxn ang="0">
                <a:pos x="connsiteX57949" y="connsiteY57949"/>
              </a:cxn>
              <a:cxn ang="0">
                <a:pos x="connsiteX57950" y="connsiteY57950"/>
              </a:cxn>
              <a:cxn ang="0">
                <a:pos x="connsiteX57951" y="connsiteY57951"/>
              </a:cxn>
              <a:cxn ang="0">
                <a:pos x="connsiteX57952" y="connsiteY57952"/>
              </a:cxn>
              <a:cxn ang="0">
                <a:pos x="connsiteX57953" y="connsiteY57953"/>
              </a:cxn>
              <a:cxn ang="0">
                <a:pos x="connsiteX57954" y="connsiteY57954"/>
              </a:cxn>
              <a:cxn ang="0">
                <a:pos x="connsiteX57955" y="connsiteY57955"/>
              </a:cxn>
              <a:cxn ang="0">
                <a:pos x="connsiteX57956" y="connsiteY57956"/>
              </a:cxn>
              <a:cxn ang="0">
                <a:pos x="connsiteX57957" y="connsiteY57957"/>
              </a:cxn>
              <a:cxn ang="0">
                <a:pos x="connsiteX57958" y="connsiteY57958"/>
              </a:cxn>
              <a:cxn ang="0">
                <a:pos x="connsiteX57959" y="connsiteY57959"/>
              </a:cxn>
              <a:cxn ang="0">
                <a:pos x="connsiteX57960" y="connsiteY57960"/>
              </a:cxn>
              <a:cxn ang="0">
                <a:pos x="connsiteX57961" y="connsiteY57961"/>
              </a:cxn>
              <a:cxn ang="0">
                <a:pos x="connsiteX57962" y="connsiteY57962"/>
              </a:cxn>
              <a:cxn ang="0">
                <a:pos x="connsiteX57963" y="connsiteY57963"/>
              </a:cxn>
              <a:cxn ang="0">
                <a:pos x="connsiteX57964" y="connsiteY57964"/>
              </a:cxn>
              <a:cxn ang="0">
                <a:pos x="connsiteX57965" y="connsiteY57965"/>
              </a:cxn>
              <a:cxn ang="0">
                <a:pos x="connsiteX57966" y="connsiteY57966"/>
              </a:cxn>
              <a:cxn ang="0">
                <a:pos x="connsiteX57967" y="connsiteY57967"/>
              </a:cxn>
              <a:cxn ang="0">
                <a:pos x="connsiteX57968" y="connsiteY57968"/>
              </a:cxn>
              <a:cxn ang="0">
                <a:pos x="connsiteX57969" y="connsiteY57969"/>
              </a:cxn>
              <a:cxn ang="0">
                <a:pos x="connsiteX57970" y="connsiteY57970"/>
              </a:cxn>
              <a:cxn ang="0">
                <a:pos x="connsiteX57971" y="connsiteY57971"/>
              </a:cxn>
              <a:cxn ang="0">
                <a:pos x="connsiteX57972" y="connsiteY57972"/>
              </a:cxn>
              <a:cxn ang="0">
                <a:pos x="connsiteX57973" y="connsiteY57973"/>
              </a:cxn>
              <a:cxn ang="0">
                <a:pos x="connsiteX57974" y="connsiteY57974"/>
              </a:cxn>
              <a:cxn ang="0">
                <a:pos x="connsiteX57975" y="connsiteY57975"/>
              </a:cxn>
              <a:cxn ang="0">
                <a:pos x="connsiteX57976" y="connsiteY57976"/>
              </a:cxn>
              <a:cxn ang="0">
                <a:pos x="connsiteX57977" y="connsiteY57977"/>
              </a:cxn>
              <a:cxn ang="0">
                <a:pos x="connsiteX57978" y="connsiteY57978"/>
              </a:cxn>
              <a:cxn ang="0">
                <a:pos x="connsiteX57979" y="connsiteY57979"/>
              </a:cxn>
              <a:cxn ang="0">
                <a:pos x="connsiteX57980" y="connsiteY57980"/>
              </a:cxn>
              <a:cxn ang="0">
                <a:pos x="connsiteX57981" y="connsiteY57981"/>
              </a:cxn>
              <a:cxn ang="0">
                <a:pos x="connsiteX57982" y="connsiteY57982"/>
              </a:cxn>
              <a:cxn ang="0">
                <a:pos x="connsiteX57983" y="connsiteY57983"/>
              </a:cxn>
              <a:cxn ang="0">
                <a:pos x="connsiteX57984" y="connsiteY57984"/>
              </a:cxn>
              <a:cxn ang="0">
                <a:pos x="connsiteX57985" y="connsiteY57985"/>
              </a:cxn>
              <a:cxn ang="0">
                <a:pos x="connsiteX57986" y="connsiteY57986"/>
              </a:cxn>
              <a:cxn ang="0">
                <a:pos x="connsiteX57987" y="connsiteY57987"/>
              </a:cxn>
              <a:cxn ang="0">
                <a:pos x="connsiteX57988" y="connsiteY57988"/>
              </a:cxn>
              <a:cxn ang="0">
                <a:pos x="connsiteX57989" y="connsiteY57989"/>
              </a:cxn>
              <a:cxn ang="0">
                <a:pos x="connsiteX57990" y="connsiteY57990"/>
              </a:cxn>
              <a:cxn ang="0">
                <a:pos x="connsiteX57991" y="connsiteY57991"/>
              </a:cxn>
              <a:cxn ang="0">
                <a:pos x="connsiteX57992" y="connsiteY57992"/>
              </a:cxn>
              <a:cxn ang="0">
                <a:pos x="connsiteX57993" y="connsiteY57993"/>
              </a:cxn>
              <a:cxn ang="0">
                <a:pos x="connsiteX57994" y="connsiteY57994"/>
              </a:cxn>
              <a:cxn ang="0">
                <a:pos x="connsiteX57995" y="connsiteY57995"/>
              </a:cxn>
              <a:cxn ang="0">
                <a:pos x="connsiteX57996" y="connsiteY57996"/>
              </a:cxn>
              <a:cxn ang="0">
                <a:pos x="connsiteX57997" y="connsiteY57997"/>
              </a:cxn>
              <a:cxn ang="0">
                <a:pos x="connsiteX57998" y="connsiteY57998"/>
              </a:cxn>
              <a:cxn ang="0">
                <a:pos x="connsiteX57999" y="connsiteY57999"/>
              </a:cxn>
              <a:cxn ang="0">
                <a:pos x="connsiteX58000" y="connsiteY58000"/>
              </a:cxn>
              <a:cxn ang="0">
                <a:pos x="connsiteX58001" y="connsiteY58001"/>
              </a:cxn>
              <a:cxn ang="0">
                <a:pos x="connsiteX58002" y="connsiteY58002"/>
              </a:cxn>
              <a:cxn ang="0">
                <a:pos x="connsiteX58003" y="connsiteY58003"/>
              </a:cxn>
              <a:cxn ang="0">
                <a:pos x="connsiteX58004" y="connsiteY58004"/>
              </a:cxn>
              <a:cxn ang="0">
                <a:pos x="connsiteX58005" y="connsiteY58005"/>
              </a:cxn>
              <a:cxn ang="0">
                <a:pos x="connsiteX58006" y="connsiteY58006"/>
              </a:cxn>
              <a:cxn ang="0">
                <a:pos x="connsiteX58007" y="connsiteY58007"/>
              </a:cxn>
              <a:cxn ang="0">
                <a:pos x="connsiteX58008" y="connsiteY58008"/>
              </a:cxn>
              <a:cxn ang="0">
                <a:pos x="connsiteX58009" y="connsiteY58009"/>
              </a:cxn>
              <a:cxn ang="0">
                <a:pos x="connsiteX58010" y="connsiteY58010"/>
              </a:cxn>
              <a:cxn ang="0">
                <a:pos x="connsiteX58011" y="connsiteY58011"/>
              </a:cxn>
              <a:cxn ang="0">
                <a:pos x="connsiteX58012" y="connsiteY58012"/>
              </a:cxn>
              <a:cxn ang="0">
                <a:pos x="connsiteX58013" y="connsiteY58013"/>
              </a:cxn>
              <a:cxn ang="0">
                <a:pos x="connsiteX58014" y="connsiteY58014"/>
              </a:cxn>
              <a:cxn ang="0">
                <a:pos x="connsiteX58015" y="connsiteY58015"/>
              </a:cxn>
              <a:cxn ang="0">
                <a:pos x="connsiteX58016" y="connsiteY58016"/>
              </a:cxn>
              <a:cxn ang="0">
                <a:pos x="connsiteX58017" y="connsiteY58017"/>
              </a:cxn>
              <a:cxn ang="0">
                <a:pos x="connsiteX58018" y="connsiteY58018"/>
              </a:cxn>
              <a:cxn ang="0">
                <a:pos x="connsiteX58019" y="connsiteY58019"/>
              </a:cxn>
              <a:cxn ang="0">
                <a:pos x="connsiteX58020" y="connsiteY58020"/>
              </a:cxn>
              <a:cxn ang="0">
                <a:pos x="connsiteX58021" y="connsiteY58021"/>
              </a:cxn>
              <a:cxn ang="0">
                <a:pos x="connsiteX58022" y="connsiteY58022"/>
              </a:cxn>
              <a:cxn ang="0">
                <a:pos x="connsiteX58023" y="connsiteY58023"/>
              </a:cxn>
              <a:cxn ang="0">
                <a:pos x="connsiteX58024" y="connsiteY58024"/>
              </a:cxn>
              <a:cxn ang="0">
                <a:pos x="connsiteX58025" y="connsiteY58025"/>
              </a:cxn>
              <a:cxn ang="0">
                <a:pos x="connsiteX58026" y="connsiteY58026"/>
              </a:cxn>
              <a:cxn ang="0">
                <a:pos x="connsiteX58027" y="connsiteY58027"/>
              </a:cxn>
              <a:cxn ang="0">
                <a:pos x="connsiteX58028" y="connsiteY58028"/>
              </a:cxn>
              <a:cxn ang="0">
                <a:pos x="connsiteX58029" y="connsiteY58029"/>
              </a:cxn>
              <a:cxn ang="0">
                <a:pos x="connsiteX58030" y="connsiteY58030"/>
              </a:cxn>
              <a:cxn ang="0">
                <a:pos x="connsiteX58031" y="connsiteY58031"/>
              </a:cxn>
              <a:cxn ang="0">
                <a:pos x="connsiteX58032" y="connsiteY58032"/>
              </a:cxn>
              <a:cxn ang="0">
                <a:pos x="connsiteX58033" y="connsiteY58033"/>
              </a:cxn>
              <a:cxn ang="0">
                <a:pos x="connsiteX58034" y="connsiteY58034"/>
              </a:cxn>
              <a:cxn ang="0">
                <a:pos x="connsiteX58035" y="connsiteY58035"/>
              </a:cxn>
              <a:cxn ang="0">
                <a:pos x="connsiteX58036" y="connsiteY58036"/>
              </a:cxn>
              <a:cxn ang="0">
                <a:pos x="connsiteX58037" y="connsiteY58037"/>
              </a:cxn>
              <a:cxn ang="0">
                <a:pos x="connsiteX58038" y="connsiteY58038"/>
              </a:cxn>
              <a:cxn ang="0">
                <a:pos x="connsiteX58039" y="connsiteY58039"/>
              </a:cxn>
              <a:cxn ang="0">
                <a:pos x="connsiteX58040" y="connsiteY58040"/>
              </a:cxn>
              <a:cxn ang="0">
                <a:pos x="connsiteX58041" y="connsiteY58041"/>
              </a:cxn>
              <a:cxn ang="0">
                <a:pos x="connsiteX58042" y="connsiteY58042"/>
              </a:cxn>
              <a:cxn ang="0">
                <a:pos x="connsiteX58043" y="connsiteY58043"/>
              </a:cxn>
              <a:cxn ang="0">
                <a:pos x="connsiteX58044" y="connsiteY58044"/>
              </a:cxn>
              <a:cxn ang="0">
                <a:pos x="connsiteX58045" y="connsiteY58045"/>
              </a:cxn>
              <a:cxn ang="0">
                <a:pos x="connsiteX58046" y="connsiteY58046"/>
              </a:cxn>
              <a:cxn ang="0">
                <a:pos x="connsiteX58047" y="connsiteY58047"/>
              </a:cxn>
              <a:cxn ang="0">
                <a:pos x="connsiteX58048" y="connsiteY58048"/>
              </a:cxn>
              <a:cxn ang="0">
                <a:pos x="connsiteX58049" y="connsiteY58049"/>
              </a:cxn>
              <a:cxn ang="0">
                <a:pos x="connsiteX58050" y="connsiteY58050"/>
              </a:cxn>
              <a:cxn ang="0">
                <a:pos x="connsiteX58051" y="connsiteY58051"/>
              </a:cxn>
              <a:cxn ang="0">
                <a:pos x="connsiteX58052" y="connsiteY58052"/>
              </a:cxn>
              <a:cxn ang="0">
                <a:pos x="connsiteX58053" y="connsiteY58053"/>
              </a:cxn>
              <a:cxn ang="0">
                <a:pos x="connsiteX58054" y="connsiteY58054"/>
              </a:cxn>
              <a:cxn ang="0">
                <a:pos x="connsiteX58055" y="connsiteY58055"/>
              </a:cxn>
              <a:cxn ang="0">
                <a:pos x="connsiteX58056" y="connsiteY58056"/>
              </a:cxn>
              <a:cxn ang="0">
                <a:pos x="connsiteX58057" y="connsiteY58057"/>
              </a:cxn>
              <a:cxn ang="0">
                <a:pos x="connsiteX58058" y="connsiteY58058"/>
              </a:cxn>
              <a:cxn ang="0">
                <a:pos x="connsiteX58059" y="connsiteY58059"/>
              </a:cxn>
              <a:cxn ang="0">
                <a:pos x="connsiteX58060" y="connsiteY58060"/>
              </a:cxn>
              <a:cxn ang="0">
                <a:pos x="connsiteX58061" y="connsiteY58061"/>
              </a:cxn>
              <a:cxn ang="0">
                <a:pos x="connsiteX58062" y="connsiteY58062"/>
              </a:cxn>
              <a:cxn ang="0">
                <a:pos x="connsiteX58063" y="connsiteY58063"/>
              </a:cxn>
              <a:cxn ang="0">
                <a:pos x="connsiteX58064" y="connsiteY58064"/>
              </a:cxn>
              <a:cxn ang="0">
                <a:pos x="connsiteX58065" y="connsiteY58065"/>
              </a:cxn>
              <a:cxn ang="0">
                <a:pos x="connsiteX58066" y="connsiteY58066"/>
              </a:cxn>
              <a:cxn ang="0">
                <a:pos x="connsiteX58067" y="connsiteY58067"/>
              </a:cxn>
              <a:cxn ang="0">
                <a:pos x="connsiteX58068" y="connsiteY58068"/>
              </a:cxn>
              <a:cxn ang="0">
                <a:pos x="connsiteX58069" y="connsiteY58069"/>
              </a:cxn>
              <a:cxn ang="0">
                <a:pos x="connsiteX58070" y="connsiteY58070"/>
              </a:cxn>
              <a:cxn ang="0">
                <a:pos x="connsiteX58071" y="connsiteY58071"/>
              </a:cxn>
              <a:cxn ang="0">
                <a:pos x="connsiteX58072" y="connsiteY58072"/>
              </a:cxn>
              <a:cxn ang="0">
                <a:pos x="connsiteX58073" y="connsiteY58073"/>
              </a:cxn>
              <a:cxn ang="0">
                <a:pos x="connsiteX58074" y="connsiteY58074"/>
              </a:cxn>
              <a:cxn ang="0">
                <a:pos x="connsiteX58075" y="connsiteY58075"/>
              </a:cxn>
              <a:cxn ang="0">
                <a:pos x="connsiteX58076" y="connsiteY58076"/>
              </a:cxn>
              <a:cxn ang="0">
                <a:pos x="connsiteX58077" y="connsiteY58077"/>
              </a:cxn>
              <a:cxn ang="0">
                <a:pos x="connsiteX58078" y="connsiteY58078"/>
              </a:cxn>
              <a:cxn ang="0">
                <a:pos x="connsiteX58079" y="connsiteY58079"/>
              </a:cxn>
              <a:cxn ang="0">
                <a:pos x="connsiteX58080" y="connsiteY58080"/>
              </a:cxn>
              <a:cxn ang="0">
                <a:pos x="connsiteX58081" y="connsiteY58081"/>
              </a:cxn>
              <a:cxn ang="0">
                <a:pos x="connsiteX58082" y="connsiteY58082"/>
              </a:cxn>
              <a:cxn ang="0">
                <a:pos x="connsiteX58083" y="connsiteY58083"/>
              </a:cxn>
              <a:cxn ang="0">
                <a:pos x="connsiteX58084" y="connsiteY58084"/>
              </a:cxn>
              <a:cxn ang="0">
                <a:pos x="connsiteX58085" y="connsiteY58085"/>
              </a:cxn>
              <a:cxn ang="0">
                <a:pos x="connsiteX58086" y="connsiteY58086"/>
              </a:cxn>
              <a:cxn ang="0">
                <a:pos x="connsiteX58087" y="connsiteY58087"/>
              </a:cxn>
              <a:cxn ang="0">
                <a:pos x="connsiteX58088" y="connsiteY58088"/>
              </a:cxn>
              <a:cxn ang="0">
                <a:pos x="connsiteX58089" y="connsiteY58089"/>
              </a:cxn>
              <a:cxn ang="0">
                <a:pos x="connsiteX58090" y="connsiteY58090"/>
              </a:cxn>
              <a:cxn ang="0">
                <a:pos x="connsiteX58091" y="connsiteY58091"/>
              </a:cxn>
              <a:cxn ang="0">
                <a:pos x="connsiteX58092" y="connsiteY58092"/>
              </a:cxn>
              <a:cxn ang="0">
                <a:pos x="connsiteX58093" y="connsiteY58093"/>
              </a:cxn>
              <a:cxn ang="0">
                <a:pos x="connsiteX58094" y="connsiteY58094"/>
              </a:cxn>
              <a:cxn ang="0">
                <a:pos x="connsiteX58095" y="connsiteY58095"/>
              </a:cxn>
              <a:cxn ang="0">
                <a:pos x="connsiteX58096" y="connsiteY58096"/>
              </a:cxn>
              <a:cxn ang="0">
                <a:pos x="connsiteX58097" y="connsiteY58097"/>
              </a:cxn>
              <a:cxn ang="0">
                <a:pos x="connsiteX58098" y="connsiteY58098"/>
              </a:cxn>
              <a:cxn ang="0">
                <a:pos x="connsiteX58099" y="connsiteY58099"/>
              </a:cxn>
              <a:cxn ang="0">
                <a:pos x="connsiteX58100" y="connsiteY58100"/>
              </a:cxn>
              <a:cxn ang="0">
                <a:pos x="connsiteX58101" y="connsiteY58101"/>
              </a:cxn>
              <a:cxn ang="0">
                <a:pos x="connsiteX58102" y="connsiteY58102"/>
              </a:cxn>
              <a:cxn ang="0">
                <a:pos x="connsiteX58103" y="connsiteY58103"/>
              </a:cxn>
              <a:cxn ang="0">
                <a:pos x="connsiteX58104" y="connsiteY58104"/>
              </a:cxn>
              <a:cxn ang="0">
                <a:pos x="connsiteX58105" y="connsiteY58105"/>
              </a:cxn>
              <a:cxn ang="0">
                <a:pos x="connsiteX58106" y="connsiteY58106"/>
              </a:cxn>
              <a:cxn ang="0">
                <a:pos x="connsiteX58107" y="connsiteY58107"/>
              </a:cxn>
              <a:cxn ang="0">
                <a:pos x="connsiteX58108" y="connsiteY58108"/>
              </a:cxn>
              <a:cxn ang="0">
                <a:pos x="connsiteX58109" y="connsiteY58109"/>
              </a:cxn>
              <a:cxn ang="0">
                <a:pos x="connsiteX58110" y="connsiteY58110"/>
              </a:cxn>
              <a:cxn ang="0">
                <a:pos x="connsiteX58111" y="connsiteY58111"/>
              </a:cxn>
              <a:cxn ang="0">
                <a:pos x="connsiteX58112" y="connsiteY58112"/>
              </a:cxn>
              <a:cxn ang="0">
                <a:pos x="connsiteX58113" y="connsiteY58113"/>
              </a:cxn>
              <a:cxn ang="0">
                <a:pos x="connsiteX58114" y="connsiteY58114"/>
              </a:cxn>
              <a:cxn ang="0">
                <a:pos x="connsiteX58115" y="connsiteY58115"/>
              </a:cxn>
              <a:cxn ang="0">
                <a:pos x="connsiteX58116" y="connsiteY58116"/>
              </a:cxn>
              <a:cxn ang="0">
                <a:pos x="connsiteX58117" y="connsiteY58117"/>
              </a:cxn>
              <a:cxn ang="0">
                <a:pos x="connsiteX58118" y="connsiteY58118"/>
              </a:cxn>
              <a:cxn ang="0">
                <a:pos x="connsiteX58119" y="connsiteY58119"/>
              </a:cxn>
              <a:cxn ang="0">
                <a:pos x="connsiteX58120" y="connsiteY58120"/>
              </a:cxn>
              <a:cxn ang="0">
                <a:pos x="connsiteX58121" y="connsiteY58121"/>
              </a:cxn>
              <a:cxn ang="0">
                <a:pos x="connsiteX58122" y="connsiteY58122"/>
              </a:cxn>
              <a:cxn ang="0">
                <a:pos x="connsiteX58123" y="connsiteY58123"/>
              </a:cxn>
              <a:cxn ang="0">
                <a:pos x="connsiteX58124" y="connsiteY58124"/>
              </a:cxn>
              <a:cxn ang="0">
                <a:pos x="connsiteX58125" y="connsiteY58125"/>
              </a:cxn>
              <a:cxn ang="0">
                <a:pos x="connsiteX58126" y="connsiteY58126"/>
              </a:cxn>
              <a:cxn ang="0">
                <a:pos x="connsiteX58127" y="connsiteY58127"/>
              </a:cxn>
              <a:cxn ang="0">
                <a:pos x="connsiteX58128" y="connsiteY58128"/>
              </a:cxn>
              <a:cxn ang="0">
                <a:pos x="connsiteX58129" y="connsiteY58129"/>
              </a:cxn>
              <a:cxn ang="0">
                <a:pos x="connsiteX58130" y="connsiteY58130"/>
              </a:cxn>
              <a:cxn ang="0">
                <a:pos x="connsiteX58131" y="connsiteY58131"/>
              </a:cxn>
              <a:cxn ang="0">
                <a:pos x="connsiteX58132" y="connsiteY58132"/>
              </a:cxn>
              <a:cxn ang="0">
                <a:pos x="connsiteX58133" y="connsiteY58133"/>
              </a:cxn>
              <a:cxn ang="0">
                <a:pos x="connsiteX58134" y="connsiteY58134"/>
              </a:cxn>
              <a:cxn ang="0">
                <a:pos x="connsiteX58135" y="connsiteY58135"/>
              </a:cxn>
              <a:cxn ang="0">
                <a:pos x="connsiteX58136" y="connsiteY58136"/>
              </a:cxn>
              <a:cxn ang="0">
                <a:pos x="connsiteX58137" y="connsiteY58137"/>
              </a:cxn>
              <a:cxn ang="0">
                <a:pos x="connsiteX58138" y="connsiteY58138"/>
              </a:cxn>
              <a:cxn ang="0">
                <a:pos x="connsiteX58139" y="connsiteY58139"/>
              </a:cxn>
              <a:cxn ang="0">
                <a:pos x="connsiteX58140" y="connsiteY58140"/>
              </a:cxn>
              <a:cxn ang="0">
                <a:pos x="connsiteX58141" y="connsiteY58141"/>
              </a:cxn>
              <a:cxn ang="0">
                <a:pos x="connsiteX58142" y="connsiteY58142"/>
              </a:cxn>
              <a:cxn ang="0">
                <a:pos x="connsiteX58143" y="connsiteY58143"/>
              </a:cxn>
              <a:cxn ang="0">
                <a:pos x="connsiteX58144" y="connsiteY58144"/>
              </a:cxn>
              <a:cxn ang="0">
                <a:pos x="connsiteX58145" y="connsiteY58145"/>
              </a:cxn>
              <a:cxn ang="0">
                <a:pos x="connsiteX58146" y="connsiteY58146"/>
              </a:cxn>
              <a:cxn ang="0">
                <a:pos x="connsiteX58147" y="connsiteY58147"/>
              </a:cxn>
              <a:cxn ang="0">
                <a:pos x="connsiteX58148" y="connsiteY58148"/>
              </a:cxn>
              <a:cxn ang="0">
                <a:pos x="connsiteX58149" y="connsiteY58149"/>
              </a:cxn>
              <a:cxn ang="0">
                <a:pos x="connsiteX58150" y="connsiteY58150"/>
              </a:cxn>
              <a:cxn ang="0">
                <a:pos x="connsiteX58151" y="connsiteY58151"/>
              </a:cxn>
              <a:cxn ang="0">
                <a:pos x="connsiteX58152" y="connsiteY58152"/>
              </a:cxn>
              <a:cxn ang="0">
                <a:pos x="connsiteX58153" y="connsiteY58153"/>
              </a:cxn>
              <a:cxn ang="0">
                <a:pos x="connsiteX58154" y="connsiteY58154"/>
              </a:cxn>
              <a:cxn ang="0">
                <a:pos x="connsiteX58155" y="connsiteY58155"/>
              </a:cxn>
              <a:cxn ang="0">
                <a:pos x="connsiteX58156" y="connsiteY58156"/>
              </a:cxn>
              <a:cxn ang="0">
                <a:pos x="connsiteX58157" y="connsiteY58157"/>
              </a:cxn>
              <a:cxn ang="0">
                <a:pos x="connsiteX58158" y="connsiteY58158"/>
              </a:cxn>
              <a:cxn ang="0">
                <a:pos x="connsiteX58159" y="connsiteY58159"/>
              </a:cxn>
              <a:cxn ang="0">
                <a:pos x="connsiteX58160" y="connsiteY58160"/>
              </a:cxn>
              <a:cxn ang="0">
                <a:pos x="connsiteX58161" y="connsiteY58161"/>
              </a:cxn>
              <a:cxn ang="0">
                <a:pos x="connsiteX58162" y="connsiteY58162"/>
              </a:cxn>
              <a:cxn ang="0">
                <a:pos x="connsiteX58163" y="connsiteY58163"/>
              </a:cxn>
              <a:cxn ang="0">
                <a:pos x="connsiteX58164" y="connsiteY58164"/>
              </a:cxn>
              <a:cxn ang="0">
                <a:pos x="connsiteX58165" y="connsiteY58165"/>
              </a:cxn>
              <a:cxn ang="0">
                <a:pos x="connsiteX58166" y="connsiteY58166"/>
              </a:cxn>
              <a:cxn ang="0">
                <a:pos x="connsiteX58167" y="connsiteY58167"/>
              </a:cxn>
              <a:cxn ang="0">
                <a:pos x="connsiteX58168" y="connsiteY58168"/>
              </a:cxn>
              <a:cxn ang="0">
                <a:pos x="connsiteX58169" y="connsiteY58169"/>
              </a:cxn>
              <a:cxn ang="0">
                <a:pos x="connsiteX58170" y="connsiteY58170"/>
              </a:cxn>
              <a:cxn ang="0">
                <a:pos x="connsiteX58171" y="connsiteY58171"/>
              </a:cxn>
              <a:cxn ang="0">
                <a:pos x="connsiteX58172" y="connsiteY58172"/>
              </a:cxn>
              <a:cxn ang="0">
                <a:pos x="connsiteX58173" y="connsiteY58173"/>
              </a:cxn>
              <a:cxn ang="0">
                <a:pos x="connsiteX58174" y="connsiteY58174"/>
              </a:cxn>
              <a:cxn ang="0">
                <a:pos x="connsiteX58175" y="connsiteY58175"/>
              </a:cxn>
              <a:cxn ang="0">
                <a:pos x="connsiteX58176" y="connsiteY58176"/>
              </a:cxn>
              <a:cxn ang="0">
                <a:pos x="connsiteX58177" y="connsiteY58177"/>
              </a:cxn>
              <a:cxn ang="0">
                <a:pos x="connsiteX58178" y="connsiteY58178"/>
              </a:cxn>
              <a:cxn ang="0">
                <a:pos x="connsiteX58179" y="connsiteY58179"/>
              </a:cxn>
              <a:cxn ang="0">
                <a:pos x="connsiteX58180" y="connsiteY58180"/>
              </a:cxn>
              <a:cxn ang="0">
                <a:pos x="connsiteX58181" y="connsiteY58181"/>
              </a:cxn>
              <a:cxn ang="0">
                <a:pos x="connsiteX58182" y="connsiteY58182"/>
              </a:cxn>
              <a:cxn ang="0">
                <a:pos x="connsiteX58183" y="connsiteY58183"/>
              </a:cxn>
              <a:cxn ang="0">
                <a:pos x="connsiteX58184" y="connsiteY58184"/>
              </a:cxn>
              <a:cxn ang="0">
                <a:pos x="connsiteX58185" y="connsiteY58185"/>
              </a:cxn>
              <a:cxn ang="0">
                <a:pos x="connsiteX58186" y="connsiteY58186"/>
              </a:cxn>
              <a:cxn ang="0">
                <a:pos x="connsiteX58187" y="connsiteY58187"/>
              </a:cxn>
              <a:cxn ang="0">
                <a:pos x="connsiteX58188" y="connsiteY58188"/>
              </a:cxn>
              <a:cxn ang="0">
                <a:pos x="connsiteX58189" y="connsiteY58189"/>
              </a:cxn>
              <a:cxn ang="0">
                <a:pos x="connsiteX58190" y="connsiteY58190"/>
              </a:cxn>
              <a:cxn ang="0">
                <a:pos x="connsiteX58191" y="connsiteY58191"/>
              </a:cxn>
              <a:cxn ang="0">
                <a:pos x="connsiteX58192" y="connsiteY58192"/>
              </a:cxn>
              <a:cxn ang="0">
                <a:pos x="connsiteX58193" y="connsiteY58193"/>
              </a:cxn>
              <a:cxn ang="0">
                <a:pos x="connsiteX58194" y="connsiteY58194"/>
              </a:cxn>
              <a:cxn ang="0">
                <a:pos x="connsiteX58195" y="connsiteY58195"/>
              </a:cxn>
              <a:cxn ang="0">
                <a:pos x="connsiteX58196" y="connsiteY58196"/>
              </a:cxn>
              <a:cxn ang="0">
                <a:pos x="connsiteX58197" y="connsiteY58197"/>
              </a:cxn>
              <a:cxn ang="0">
                <a:pos x="connsiteX58198" y="connsiteY58198"/>
              </a:cxn>
              <a:cxn ang="0">
                <a:pos x="connsiteX58199" y="connsiteY58199"/>
              </a:cxn>
              <a:cxn ang="0">
                <a:pos x="connsiteX58200" y="connsiteY58200"/>
              </a:cxn>
              <a:cxn ang="0">
                <a:pos x="connsiteX58201" y="connsiteY58201"/>
              </a:cxn>
              <a:cxn ang="0">
                <a:pos x="connsiteX58202" y="connsiteY58202"/>
              </a:cxn>
              <a:cxn ang="0">
                <a:pos x="connsiteX58203" y="connsiteY58203"/>
              </a:cxn>
              <a:cxn ang="0">
                <a:pos x="connsiteX58204" y="connsiteY58204"/>
              </a:cxn>
              <a:cxn ang="0">
                <a:pos x="connsiteX58205" y="connsiteY58205"/>
              </a:cxn>
              <a:cxn ang="0">
                <a:pos x="connsiteX58206" y="connsiteY58206"/>
              </a:cxn>
              <a:cxn ang="0">
                <a:pos x="connsiteX58207" y="connsiteY58207"/>
              </a:cxn>
              <a:cxn ang="0">
                <a:pos x="connsiteX58208" y="connsiteY58208"/>
              </a:cxn>
              <a:cxn ang="0">
                <a:pos x="connsiteX58209" y="connsiteY58209"/>
              </a:cxn>
              <a:cxn ang="0">
                <a:pos x="connsiteX58210" y="connsiteY58210"/>
              </a:cxn>
              <a:cxn ang="0">
                <a:pos x="connsiteX58211" y="connsiteY58211"/>
              </a:cxn>
              <a:cxn ang="0">
                <a:pos x="connsiteX58212" y="connsiteY58212"/>
              </a:cxn>
              <a:cxn ang="0">
                <a:pos x="connsiteX58213" y="connsiteY58213"/>
              </a:cxn>
              <a:cxn ang="0">
                <a:pos x="connsiteX58214" y="connsiteY58214"/>
              </a:cxn>
              <a:cxn ang="0">
                <a:pos x="connsiteX58215" y="connsiteY58215"/>
              </a:cxn>
              <a:cxn ang="0">
                <a:pos x="connsiteX58216" y="connsiteY58216"/>
              </a:cxn>
              <a:cxn ang="0">
                <a:pos x="connsiteX58217" y="connsiteY58217"/>
              </a:cxn>
              <a:cxn ang="0">
                <a:pos x="connsiteX58218" y="connsiteY58218"/>
              </a:cxn>
              <a:cxn ang="0">
                <a:pos x="connsiteX58219" y="connsiteY58219"/>
              </a:cxn>
              <a:cxn ang="0">
                <a:pos x="connsiteX58220" y="connsiteY58220"/>
              </a:cxn>
              <a:cxn ang="0">
                <a:pos x="connsiteX58221" y="connsiteY58221"/>
              </a:cxn>
              <a:cxn ang="0">
                <a:pos x="connsiteX58222" y="connsiteY58222"/>
              </a:cxn>
              <a:cxn ang="0">
                <a:pos x="connsiteX58223" y="connsiteY58223"/>
              </a:cxn>
              <a:cxn ang="0">
                <a:pos x="connsiteX58224" y="connsiteY58224"/>
              </a:cxn>
              <a:cxn ang="0">
                <a:pos x="connsiteX58225" y="connsiteY58225"/>
              </a:cxn>
              <a:cxn ang="0">
                <a:pos x="connsiteX58226" y="connsiteY58226"/>
              </a:cxn>
              <a:cxn ang="0">
                <a:pos x="connsiteX58227" y="connsiteY58227"/>
              </a:cxn>
              <a:cxn ang="0">
                <a:pos x="connsiteX58228" y="connsiteY58228"/>
              </a:cxn>
              <a:cxn ang="0">
                <a:pos x="connsiteX58229" y="connsiteY58229"/>
              </a:cxn>
              <a:cxn ang="0">
                <a:pos x="connsiteX58230" y="connsiteY58230"/>
              </a:cxn>
              <a:cxn ang="0">
                <a:pos x="connsiteX58231" y="connsiteY58231"/>
              </a:cxn>
              <a:cxn ang="0">
                <a:pos x="connsiteX58232" y="connsiteY58232"/>
              </a:cxn>
              <a:cxn ang="0">
                <a:pos x="connsiteX58233" y="connsiteY58233"/>
              </a:cxn>
              <a:cxn ang="0">
                <a:pos x="connsiteX58234" y="connsiteY58234"/>
              </a:cxn>
              <a:cxn ang="0">
                <a:pos x="connsiteX58235" y="connsiteY58235"/>
              </a:cxn>
              <a:cxn ang="0">
                <a:pos x="connsiteX58236" y="connsiteY58236"/>
              </a:cxn>
              <a:cxn ang="0">
                <a:pos x="connsiteX58237" y="connsiteY58237"/>
              </a:cxn>
              <a:cxn ang="0">
                <a:pos x="connsiteX58238" y="connsiteY58238"/>
              </a:cxn>
              <a:cxn ang="0">
                <a:pos x="connsiteX58239" y="connsiteY58239"/>
              </a:cxn>
              <a:cxn ang="0">
                <a:pos x="connsiteX58240" y="connsiteY58240"/>
              </a:cxn>
              <a:cxn ang="0">
                <a:pos x="connsiteX58241" y="connsiteY58241"/>
              </a:cxn>
              <a:cxn ang="0">
                <a:pos x="connsiteX58242" y="connsiteY58242"/>
              </a:cxn>
              <a:cxn ang="0">
                <a:pos x="connsiteX58243" y="connsiteY58243"/>
              </a:cxn>
              <a:cxn ang="0">
                <a:pos x="connsiteX58244" y="connsiteY58244"/>
              </a:cxn>
              <a:cxn ang="0">
                <a:pos x="connsiteX58245" y="connsiteY58245"/>
              </a:cxn>
              <a:cxn ang="0">
                <a:pos x="connsiteX58246" y="connsiteY58246"/>
              </a:cxn>
              <a:cxn ang="0">
                <a:pos x="connsiteX58247" y="connsiteY58247"/>
              </a:cxn>
              <a:cxn ang="0">
                <a:pos x="connsiteX58248" y="connsiteY58248"/>
              </a:cxn>
              <a:cxn ang="0">
                <a:pos x="connsiteX58249" y="connsiteY58249"/>
              </a:cxn>
              <a:cxn ang="0">
                <a:pos x="connsiteX58250" y="connsiteY58250"/>
              </a:cxn>
              <a:cxn ang="0">
                <a:pos x="connsiteX58251" y="connsiteY58251"/>
              </a:cxn>
              <a:cxn ang="0">
                <a:pos x="connsiteX58252" y="connsiteY58252"/>
              </a:cxn>
              <a:cxn ang="0">
                <a:pos x="connsiteX58253" y="connsiteY58253"/>
              </a:cxn>
              <a:cxn ang="0">
                <a:pos x="connsiteX58254" y="connsiteY58254"/>
              </a:cxn>
              <a:cxn ang="0">
                <a:pos x="connsiteX58255" y="connsiteY58255"/>
              </a:cxn>
              <a:cxn ang="0">
                <a:pos x="connsiteX58256" y="connsiteY58256"/>
              </a:cxn>
              <a:cxn ang="0">
                <a:pos x="connsiteX58257" y="connsiteY58257"/>
              </a:cxn>
              <a:cxn ang="0">
                <a:pos x="connsiteX58258" y="connsiteY58258"/>
              </a:cxn>
              <a:cxn ang="0">
                <a:pos x="connsiteX58259" y="connsiteY58259"/>
              </a:cxn>
              <a:cxn ang="0">
                <a:pos x="connsiteX58260" y="connsiteY58260"/>
              </a:cxn>
              <a:cxn ang="0">
                <a:pos x="connsiteX58261" y="connsiteY58261"/>
              </a:cxn>
              <a:cxn ang="0">
                <a:pos x="connsiteX58262" y="connsiteY58262"/>
              </a:cxn>
              <a:cxn ang="0">
                <a:pos x="connsiteX58263" y="connsiteY58263"/>
              </a:cxn>
              <a:cxn ang="0">
                <a:pos x="connsiteX58264" y="connsiteY58264"/>
              </a:cxn>
              <a:cxn ang="0">
                <a:pos x="connsiteX58265" y="connsiteY58265"/>
              </a:cxn>
              <a:cxn ang="0">
                <a:pos x="connsiteX58266" y="connsiteY58266"/>
              </a:cxn>
              <a:cxn ang="0">
                <a:pos x="connsiteX58267" y="connsiteY58267"/>
              </a:cxn>
              <a:cxn ang="0">
                <a:pos x="connsiteX58268" y="connsiteY58268"/>
              </a:cxn>
              <a:cxn ang="0">
                <a:pos x="connsiteX58269" y="connsiteY58269"/>
              </a:cxn>
              <a:cxn ang="0">
                <a:pos x="connsiteX58270" y="connsiteY58270"/>
              </a:cxn>
              <a:cxn ang="0">
                <a:pos x="connsiteX58271" y="connsiteY58271"/>
              </a:cxn>
              <a:cxn ang="0">
                <a:pos x="connsiteX58272" y="connsiteY58272"/>
              </a:cxn>
              <a:cxn ang="0">
                <a:pos x="connsiteX58273" y="connsiteY58273"/>
              </a:cxn>
              <a:cxn ang="0">
                <a:pos x="connsiteX58274" y="connsiteY58274"/>
              </a:cxn>
              <a:cxn ang="0">
                <a:pos x="connsiteX58275" y="connsiteY58275"/>
              </a:cxn>
              <a:cxn ang="0">
                <a:pos x="connsiteX58276" y="connsiteY58276"/>
              </a:cxn>
              <a:cxn ang="0">
                <a:pos x="connsiteX58277" y="connsiteY58277"/>
              </a:cxn>
              <a:cxn ang="0">
                <a:pos x="connsiteX58278" y="connsiteY58278"/>
              </a:cxn>
              <a:cxn ang="0">
                <a:pos x="connsiteX58279" y="connsiteY58279"/>
              </a:cxn>
              <a:cxn ang="0">
                <a:pos x="connsiteX58280" y="connsiteY58280"/>
              </a:cxn>
              <a:cxn ang="0">
                <a:pos x="connsiteX58281" y="connsiteY58281"/>
              </a:cxn>
              <a:cxn ang="0">
                <a:pos x="connsiteX58282" y="connsiteY58282"/>
              </a:cxn>
              <a:cxn ang="0">
                <a:pos x="connsiteX58283" y="connsiteY58283"/>
              </a:cxn>
              <a:cxn ang="0">
                <a:pos x="connsiteX58284" y="connsiteY58284"/>
              </a:cxn>
              <a:cxn ang="0">
                <a:pos x="connsiteX58285" y="connsiteY58285"/>
              </a:cxn>
              <a:cxn ang="0">
                <a:pos x="connsiteX58286" y="connsiteY58286"/>
              </a:cxn>
              <a:cxn ang="0">
                <a:pos x="connsiteX58287" y="connsiteY58287"/>
              </a:cxn>
              <a:cxn ang="0">
                <a:pos x="connsiteX58288" y="connsiteY58288"/>
              </a:cxn>
              <a:cxn ang="0">
                <a:pos x="connsiteX58289" y="connsiteY58289"/>
              </a:cxn>
              <a:cxn ang="0">
                <a:pos x="connsiteX58290" y="connsiteY58290"/>
              </a:cxn>
              <a:cxn ang="0">
                <a:pos x="connsiteX58291" y="connsiteY58291"/>
              </a:cxn>
              <a:cxn ang="0">
                <a:pos x="connsiteX58292" y="connsiteY58292"/>
              </a:cxn>
              <a:cxn ang="0">
                <a:pos x="connsiteX58293" y="connsiteY58293"/>
              </a:cxn>
              <a:cxn ang="0">
                <a:pos x="connsiteX58294" y="connsiteY58294"/>
              </a:cxn>
              <a:cxn ang="0">
                <a:pos x="connsiteX58295" y="connsiteY58295"/>
              </a:cxn>
              <a:cxn ang="0">
                <a:pos x="connsiteX58296" y="connsiteY58296"/>
              </a:cxn>
              <a:cxn ang="0">
                <a:pos x="connsiteX58297" y="connsiteY58297"/>
              </a:cxn>
              <a:cxn ang="0">
                <a:pos x="connsiteX58298" y="connsiteY58298"/>
              </a:cxn>
              <a:cxn ang="0">
                <a:pos x="connsiteX58299" y="connsiteY58299"/>
              </a:cxn>
              <a:cxn ang="0">
                <a:pos x="connsiteX58300" y="connsiteY58300"/>
              </a:cxn>
              <a:cxn ang="0">
                <a:pos x="connsiteX58301" y="connsiteY58301"/>
              </a:cxn>
              <a:cxn ang="0">
                <a:pos x="connsiteX58302" y="connsiteY58302"/>
              </a:cxn>
              <a:cxn ang="0">
                <a:pos x="connsiteX58303" y="connsiteY58303"/>
              </a:cxn>
              <a:cxn ang="0">
                <a:pos x="connsiteX58304" y="connsiteY58304"/>
              </a:cxn>
              <a:cxn ang="0">
                <a:pos x="connsiteX58305" y="connsiteY58305"/>
              </a:cxn>
              <a:cxn ang="0">
                <a:pos x="connsiteX58306" y="connsiteY58306"/>
              </a:cxn>
              <a:cxn ang="0">
                <a:pos x="connsiteX58307" y="connsiteY58307"/>
              </a:cxn>
              <a:cxn ang="0">
                <a:pos x="connsiteX58308" y="connsiteY58308"/>
              </a:cxn>
              <a:cxn ang="0">
                <a:pos x="connsiteX58309" y="connsiteY58309"/>
              </a:cxn>
              <a:cxn ang="0">
                <a:pos x="connsiteX58310" y="connsiteY58310"/>
              </a:cxn>
              <a:cxn ang="0">
                <a:pos x="connsiteX58311" y="connsiteY58311"/>
              </a:cxn>
              <a:cxn ang="0">
                <a:pos x="connsiteX58312" y="connsiteY58312"/>
              </a:cxn>
              <a:cxn ang="0">
                <a:pos x="connsiteX58313" y="connsiteY58313"/>
              </a:cxn>
              <a:cxn ang="0">
                <a:pos x="connsiteX58314" y="connsiteY58314"/>
              </a:cxn>
              <a:cxn ang="0">
                <a:pos x="connsiteX58315" y="connsiteY58315"/>
              </a:cxn>
              <a:cxn ang="0">
                <a:pos x="connsiteX58316" y="connsiteY58316"/>
              </a:cxn>
              <a:cxn ang="0">
                <a:pos x="connsiteX58317" y="connsiteY58317"/>
              </a:cxn>
              <a:cxn ang="0">
                <a:pos x="connsiteX58318" y="connsiteY58318"/>
              </a:cxn>
              <a:cxn ang="0">
                <a:pos x="connsiteX58319" y="connsiteY58319"/>
              </a:cxn>
              <a:cxn ang="0">
                <a:pos x="connsiteX58320" y="connsiteY58320"/>
              </a:cxn>
              <a:cxn ang="0">
                <a:pos x="connsiteX58321" y="connsiteY58321"/>
              </a:cxn>
              <a:cxn ang="0">
                <a:pos x="connsiteX58322" y="connsiteY58322"/>
              </a:cxn>
              <a:cxn ang="0">
                <a:pos x="connsiteX58323" y="connsiteY58323"/>
              </a:cxn>
              <a:cxn ang="0">
                <a:pos x="connsiteX58324" y="connsiteY58324"/>
              </a:cxn>
              <a:cxn ang="0">
                <a:pos x="connsiteX58325" y="connsiteY58325"/>
              </a:cxn>
              <a:cxn ang="0">
                <a:pos x="connsiteX58326" y="connsiteY58326"/>
              </a:cxn>
              <a:cxn ang="0">
                <a:pos x="connsiteX58327" y="connsiteY58327"/>
              </a:cxn>
              <a:cxn ang="0">
                <a:pos x="connsiteX58328" y="connsiteY58328"/>
              </a:cxn>
              <a:cxn ang="0">
                <a:pos x="connsiteX58329" y="connsiteY58329"/>
              </a:cxn>
              <a:cxn ang="0">
                <a:pos x="connsiteX58330" y="connsiteY58330"/>
              </a:cxn>
              <a:cxn ang="0">
                <a:pos x="connsiteX58331" y="connsiteY58331"/>
              </a:cxn>
              <a:cxn ang="0">
                <a:pos x="connsiteX58332" y="connsiteY58332"/>
              </a:cxn>
              <a:cxn ang="0">
                <a:pos x="connsiteX58333" y="connsiteY58333"/>
              </a:cxn>
              <a:cxn ang="0">
                <a:pos x="connsiteX58334" y="connsiteY58334"/>
              </a:cxn>
              <a:cxn ang="0">
                <a:pos x="connsiteX58335" y="connsiteY58335"/>
              </a:cxn>
              <a:cxn ang="0">
                <a:pos x="connsiteX58336" y="connsiteY58336"/>
              </a:cxn>
              <a:cxn ang="0">
                <a:pos x="connsiteX58337" y="connsiteY58337"/>
              </a:cxn>
              <a:cxn ang="0">
                <a:pos x="connsiteX58338" y="connsiteY58338"/>
              </a:cxn>
              <a:cxn ang="0">
                <a:pos x="connsiteX58339" y="connsiteY58339"/>
              </a:cxn>
              <a:cxn ang="0">
                <a:pos x="connsiteX58340" y="connsiteY58340"/>
              </a:cxn>
              <a:cxn ang="0">
                <a:pos x="connsiteX58341" y="connsiteY58341"/>
              </a:cxn>
              <a:cxn ang="0">
                <a:pos x="connsiteX58342" y="connsiteY58342"/>
              </a:cxn>
              <a:cxn ang="0">
                <a:pos x="connsiteX58343" y="connsiteY58343"/>
              </a:cxn>
              <a:cxn ang="0">
                <a:pos x="connsiteX58344" y="connsiteY58344"/>
              </a:cxn>
              <a:cxn ang="0">
                <a:pos x="connsiteX58345" y="connsiteY58345"/>
              </a:cxn>
              <a:cxn ang="0">
                <a:pos x="connsiteX58346" y="connsiteY58346"/>
              </a:cxn>
              <a:cxn ang="0">
                <a:pos x="connsiteX58347" y="connsiteY58347"/>
              </a:cxn>
              <a:cxn ang="0">
                <a:pos x="connsiteX58348" y="connsiteY58348"/>
              </a:cxn>
              <a:cxn ang="0">
                <a:pos x="connsiteX58349" y="connsiteY58349"/>
              </a:cxn>
              <a:cxn ang="0">
                <a:pos x="connsiteX58350" y="connsiteY58350"/>
              </a:cxn>
              <a:cxn ang="0">
                <a:pos x="connsiteX58351" y="connsiteY58351"/>
              </a:cxn>
              <a:cxn ang="0">
                <a:pos x="connsiteX58352" y="connsiteY58352"/>
              </a:cxn>
              <a:cxn ang="0">
                <a:pos x="connsiteX58353" y="connsiteY58353"/>
              </a:cxn>
              <a:cxn ang="0">
                <a:pos x="connsiteX58354" y="connsiteY58354"/>
              </a:cxn>
              <a:cxn ang="0">
                <a:pos x="connsiteX58355" y="connsiteY58355"/>
              </a:cxn>
              <a:cxn ang="0">
                <a:pos x="connsiteX58356" y="connsiteY58356"/>
              </a:cxn>
              <a:cxn ang="0">
                <a:pos x="connsiteX58357" y="connsiteY58357"/>
              </a:cxn>
              <a:cxn ang="0">
                <a:pos x="connsiteX58358" y="connsiteY58358"/>
              </a:cxn>
              <a:cxn ang="0">
                <a:pos x="connsiteX58359" y="connsiteY58359"/>
              </a:cxn>
              <a:cxn ang="0">
                <a:pos x="connsiteX58360" y="connsiteY58360"/>
              </a:cxn>
              <a:cxn ang="0">
                <a:pos x="connsiteX58361" y="connsiteY58361"/>
              </a:cxn>
              <a:cxn ang="0">
                <a:pos x="connsiteX58362" y="connsiteY58362"/>
              </a:cxn>
              <a:cxn ang="0">
                <a:pos x="connsiteX58363" y="connsiteY58363"/>
              </a:cxn>
              <a:cxn ang="0">
                <a:pos x="connsiteX58364" y="connsiteY58364"/>
              </a:cxn>
              <a:cxn ang="0">
                <a:pos x="connsiteX58365" y="connsiteY58365"/>
              </a:cxn>
              <a:cxn ang="0">
                <a:pos x="connsiteX58366" y="connsiteY58366"/>
              </a:cxn>
              <a:cxn ang="0">
                <a:pos x="connsiteX58367" y="connsiteY58367"/>
              </a:cxn>
              <a:cxn ang="0">
                <a:pos x="connsiteX58368" y="connsiteY58368"/>
              </a:cxn>
              <a:cxn ang="0">
                <a:pos x="connsiteX58369" y="connsiteY58369"/>
              </a:cxn>
              <a:cxn ang="0">
                <a:pos x="connsiteX58370" y="connsiteY58370"/>
              </a:cxn>
              <a:cxn ang="0">
                <a:pos x="connsiteX58371" y="connsiteY58371"/>
              </a:cxn>
              <a:cxn ang="0">
                <a:pos x="connsiteX58372" y="connsiteY58372"/>
              </a:cxn>
              <a:cxn ang="0">
                <a:pos x="connsiteX58373" y="connsiteY58373"/>
              </a:cxn>
              <a:cxn ang="0">
                <a:pos x="connsiteX58374" y="connsiteY58374"/>
              </a:cxn>
              <a:cxn ang="0">
                <a:pos x="connsiteX58375" y="connsiteY58375"/>
              </a:cxn>
              <a:cxn ang="0">
                <a:pos x="connsiteX58376" y="connsiteY58376"/>
              </a:cxn>
              <a:cxn ang="0">
                <a:pos x="connsiteX58377" y="connsiteY58377"/>
              </a:cxn>
              <a:cxn ang="0">
                <a:pos x="connsiteX58378" y="connsiteY58378"/>
              </a:cxn>
              <a:cxn ang="0">
                <a:pos x="connsiteX58379" y="connsiteY58379"/>
              </a:cxn>
              <a:cxn ang="0">
                <a:pos x="connsiteX58380" y="connsiteY58380"/>
              </a:cxn>
              <a:cxn ang="0">
                <a:pos x="connsiteX58381" y="connsiteY58381"/>
              </a:cxn>
              <a:cxn ang="0">
                <a:pos x="connsiteX58382" y="connsiteY58382"/>
              </a:cxn>
              <a:cxn ang="0">
                <a:pos x="connsiteX58383" y="connsiteY58383"/>
              </a:cxn>
              <a:cxn ang="0">
                <a:pos x="connsiteX58384" y="connsiteY58384"/>
              </a:cxn>
              <a:cxn ang="0">
                <a:pos x="connsiteX58385" y="connsiteY58385"/>
              </a:cxn>
              <a:cxn ang="0">
                <a:pos x="connsiteX58386" y="connsiteY58386"/>
              </a:cxn>
              <a:cxn ang="0">
                <a:pos x="connsiteX58387" y="connsiteY58387"/>
              </a:cxn>
              <a:cxn ang="0">
                <a:pos x="connsiteX58388" y="connsiteY58388"/>
              </a:cxn>
              <a:cxn ang="0">
                <a:pos x="connsiteX58389" y="connsiteY58389"/>
              </a:cxn>
              <a:cxn ang="0">
                <a:pos x="connsiteX58390" y="connsiteY58390"/>
              </a:cxn>
              <a:cxn ang="0">
                <a:pos x="connsiteX58391" y="connsiteY58391"/>
              </a:cxn>
              <a:cxn ang="0">
                <a:pos x="connsiteX58392" y="connsiteY58392"/>
              </a:cxn>
              <a:cxn ang="0">
                <a:pos x="connsiteX58393" y="connsiteY58393"/>
              </a:cxn>
              <a:cxn ang="0">
                <a:pos x="connsiteX58394" y="connsiteY58394"/>
              </a:cxn>
              <a:cxn ang="0">
                <a:pos x="connsiteX58395" y="connsiteY58395"/>
              </a:cxn>
              <a:cxn ang="0">
                <a:pos x="connsiteX58396" y="connsiteY58396"/>
              </a:cxn>
              <a:cxn ang="0">
                <a:pos x="connsiteX58397" y="connsiteY58397"/>
              </a:cxn>
              <a:cxn ang="0">
                <a:pos x="connsiteX58398" y="connsiteY58398"/>
              </a:cxn>
              <a:cxn ang="0">
                <a:pos x="connsiteX58399" y="connsiteY58399"/>
              </a:cxn>
              <a:cxn ang="0">
                <a:pos x="connsiteX58400" y="connsiteY58400"/>
              </a:cxn>
              <a:cxn ang="0">
                <a:pos x="connsiteX58401" y="connsiteY58401"/>
              </a:cxn>
              <a:cxn ang="0">
                <a:pos x="connsiteX58402" y="connsiteY58402"/>
              </a:cxn>
              <a:cxn ang="0">
                <a:pos x="connsiteX58403" y="connsiteY58403"/>
              </a:cxn>
              <a:cxn ang="0">
                <a:pos x="connsiteX58404" y="connsiteY58404"/>
              </a:cxn>
              <a:cxn ang="0">
                <a:pos x="connsiteX58405" y="connsiteY58405"/>
              </a:cxn>
              <a:cxn ang="0">
                <a:pos x="connsiteX58406" y="connsiteY58406"/>
              </a:cxn>
              <a:cxn ang="0">
                <a:pos x="connsiteX58407" y="connsiteY58407"/>
              </a:cxn>
              <a:cxn ang="0">
                <a:pos x="connsiteX58408" y="connsiteY58408"/>
              </a:cxn>
              <a:cxn ang="0">
                <a:pos x="connsiteX58409" y="connsiteY58409"/>
              </a:cxn>
              <a:cxn ang="0">
                <a:pos x="connsiteX58410" y="connsiteY58410"/>
              </a:cxn>
              <a:cxn ang="0">
                <a:pos x="connsiteX58411" y="connsiteY58411"/>
              </a:cxn>
              <a:cxn ang="0">
                <a:pos x="connsiteX58412" y="connsiteY58412"/>
              </a:cxn>
              <a:cxn ang="0">
                <a:pos x="connsiteX58413" y="connsiteY58413"/>
              </a:cxn>
              <a:cxn ang="0">
                <a:pos x="connsiteX58414" y="connsiteY58414"/>
              </a:cxn>
              <a:cxn ang="0">
                <a:pos x="connsiteX58415" y="connsiteY58415"/>
              </a:cxn>
              <a:cxn ang="0">
                <a:pos x="connsiteX58416" y="connsiteY58416"/>
              </a:cxn>
              <a:cxn ang="0">
                <a:pos x="connsiteX58417" y="connsiteY58417"/>
              </a:cxn>
              <a:cxn ang="0">
                <a:pos x="connsiteX58418" y="connsiteY58418"/>
              </a:cxn>
              <a:cxn ang="0">
                <a:pos x="connsiteX58419" y="connsiteY58419"/>
              </a:cxn>
              <a:cxn ang="0">
                <a:pos x="connsiteX58420" y="connsiteY58420"/>
              </a:cxn>
              <a:cxn ang="0">
                <a:pos x="connsiteX58421" y="connsiteY58421"/>
              </a:cxn>
              <a:cxn ang="0">
                <a:pos x="connsiteX58422" y="connsiteY58422"/>
              </a:cxn>
              <a:cxn ang="0">
                <a:pos x="connsiteX58423" y="connsiteY58423"/>
              </a:cxn>
              <a:cxn ang="0">
                <a:pos x="connsiteX58424" y="connsiteY58424"/>
              </a:cxn>
              <a:cxn ang="0">
                <a:pos x="connsiteX58425" y="connsiteY58425"/>
              </a:cxn>
              <a:cxn ang="0">
                <a:pos x="connsiteX58426" y="connsiteY58426"/>
              </a:cxn>
              <a:cxn ang="0">
                <a:pos x="connsiteX58427" y="connsiteY58427"/>
              </a:cxn>
              <a:cxn ang="0">
                <a:pos x="connsiteX58428" y="connsiteY58428"/>
              </a:cxn>
              <a:cxn ang="0">
                <a:pos x="connsiteX58429" y="connsiteY58429"/>
              </a:cxn>
              <a:cxn ang="0">
                <a:pos x="connsiteX58430" y="connsiteY58430"/>
              </a:cxn>
              <a:cxn ang="0">
                <a:pos x="connsiteX58431" y="connsiteY58431"/>
              </a:cxn>
              <a:cxn ang="0">
                <a:pos x="connsiteX58432" y="connsiteY58432"/>
              </a:cxn>
              <a:cxn ang="0">
                <a:pos x="connsiteX58433" y="connsiteY58433"/>
              </a:cxn>
              <a:cxn ang="0">
                <a:pos x="connsiteX58434" y="connsiteY58434"/>
              </a:cxn>
              <a:cxn ang="0">
                <a:pos x="connsiteX58435" y="connsiteY58435"/>
              </a:cxn>
              <a:cxn ang="0">
                <a:pos x="connsiteX58436" y="connsiteY58436"/>
              </a:cxn>
              <a:cxn ang="0">
                <a:pos x="connsiteX58437" y="connsiteY58437"/>
              </a:cxn>
              <a:cxn ang="0">
                <a:pos x="connsiteX58438" y="connsiteY58438"/>
              </a:cxn>
              <a:cxn ang="0">
                <a:pos x="connsiteX58439" y="connsiteY58439"/>
              </a:cxn>
              <a:cxn ang="0">
                <a:pos x="connsiteX58440" y="connsiteY58440"/>
              </a:cxn>
              <a:cxn ang="0">
                <a:pos x="connsiteX58441" y="connsiteY58441"/>
              </a:cxn>
              <a:cxn ang="0">
                <a:pos x="connsiteX58442" y="connsiteY58442"/>
              </a:cxn>
              <a:cxn ang="0">
                <a:pos x="connsiteX58443" y="connsiteY58443"/>
              </a:cxn>
              <a:cxn ang="0">
                <a:pos x="connsiteX58444" y="connsiteY58444"/>
              </a:cxn>
              <a:cxn ang="0">
                <a:pos x="connsiteX58445" y="connsiteY58445"/>
              </a:cxn>
              <a:cxn ang="0">
                <a:pos x="connsiteX58446" y="connsiteY58446"/>
              </a:cxn>
              <a:cxn ang="0">
                <a:pos x="connsiteX58447" y="connsiteY58447"/>
              </a:cxn>
              <a:cxn ang="0">
                <a:pos x="connsiteX58448" y="connsiteY58448"/>
              </a:cxn>
              <a:cxn ang="0">
                <a:pos x="connsiteX58449" y="connsiteY58449"/>
              </a:cxn>
              <a:cxn ang="0">
                <a:pos x="connsiteX58450" y="connsiteY58450"/>
              </a:cxn>
              <a:cxn ang="0">
                <a:pos x="connsiteX58451" y="connsiteY58451"/>
              </a:cxn>
              <a:cxn ang="0">
                <a:pos x="connsiteX58452" y="connsiteY58452"/>
              </a:cxn>
              <a:cxn ang="0">
                <a:pos x="connsiteX58453" y="connsiteY58453"/>
              </a:cxn>
              <a:cxn ang="0">
                <a:pos x="connsiteX58454" y="connsiteY58454"/>
              </a:cxn>
              <a:cxn ang="0">
                <a:pos x="connsiteX58455" y="connsiteY58455"/>
              </a:cxn>
              <a:cxn ang="0">
                <a:pos x="connsiteX58456" y="connsiteY58456"/>
              </a:cxn>
              <a:cxn ang="0">
                <a:pos x="connsiteX58457" y="connsiteY58457"/>
              </a:cxn>
              <a:cxn ang="0">
                <a:pos x="connsiteX58458" y="connsiteY58458"/>
              </a:cxn>
              <a:cxn ang="0">
                <a:pos x="connsiteX58459" y="connsiteY58459"/>
              </a:cxn>
              <a:cxn ang="0">
                <a:pos x="connsiteX58460" y="connsiteY58460"/>
              </a:cxn>
              <a:cxn ang="0">
                <a:pos x="connsiteX58461" y="connsiteY58461"/>
              </a:cxn>
              <a:cxn ang="0">
                <a:pos x="connsiteX58462" y="connsiteY58462"/>
              </a:cxn>
              <a:cxn ang="0">
                <a:pos x="connsiteX58463" y="connsiteY58463"/>
              </a:cxn>
              <a:cxn ang="0">
                <a:pos x="connsiteX58464" y="connsiteY58464"/>
              </a:cxn>
              <a:cxn ang="0">
                <a:pos x="connsiteX58465" y="connsiteY58465"/>
              </a:cxn>
              <a:cxn ang="0">
                <a:pos x="connsiteX58466" y="connsiteY58466"/>
              </a:cxn>
              <a:cxn ang="0">
                <a:pos x="connsiteX58467" y="connsiteY58467"/>
              </a:cxn>
              <a:cxn ang="0">
                <a:pos x="connsiteX58468" y="connsiteY58468"/>
              </a:cxn>
              <a:cxn ang="0">
                <a:pos x="connsiteX58469" y="connsiteY58469"/>
              </a:cxn>
              <a:cxn ang="0">
                <a:pos x="connsiteX58470" y="connsiteY58470"/>
              </a:cxn>
              <a:cxn ang="0">
                <a:pos x="connsiteX58471" y="connsiteY58471"/>
              </a:cxn>
              <a:cxn ang="0">
                <a:pos x="connsiteX58472" y="connsiteY58472"/>
              </a:cxn>
              <a:cxn ang="0">
                <a:pos x="connsiteX58473" y="connsiteY58473"/>
              </a:cxn>
              <a:cxn ang="0">
                <a:pos x="connsiteX58474" y="connsiteY58474"/>
              </a:cxn>
              <a:cxn ang="0">
                <a:pos x="connsiteX58475" y="connsiteY58475"/>
              </a:cxn>
              <a:cxn ang="0">
                <a:pos x="connsiteX58476" y="connsiteY58476"/>
              </a:cxn>
              <a:cxn ang="0">
                <a:pos x="connsiteX58477" y="connsiteY58477"/>
              </a:cxn>
              <a:cxn ang="0">
                <a:pos x="connsiteX58478" y="connsiteY58478"/>
              </a:cxn>
              <a:cxn ang="0">
                <a:pos x="connsiteX58479" y="connsiteY58479"/>
              </a:cxn>
              <a:cxn ang="0">
                <a:pos x="connsiteX58480" y="connsiteY58480"/>
              </a:cxn>
              <a:cxn ang="0">
                <a:pos x="connsiteX58481" y="connsiteY58481"/>
              </a:cxn>
              <a:cxn ang="0">
                <a:pos x="connsiteX58482" y="connsiteY58482"/>
              </a:cxn>
              <a:cxn ang="0">
                <a:pos x="connsiteX58483" y="connsiteY58483"/>
              </a:cxn>
              <a:cxn ang="0">
                <a:pos x="connsiteX58484" y="connsiteY58484"/>
              </a:cxn>
              <a:cxn ang="0">
                <a:pos x="connsiteX58485" y="connsiteY58485"/>
              </a:cxn>
              <a:cxn ang="0">
                <a:pos x="connsiteX58486" y="connsiteY58486"/>
              </a:cxn>
              <a:cxn ang="0">
                <a:pos x="connsiteX58487" y="connsiteY58487"/>
              </a:cxn>
              <a:cxn ang="0">
                <a:pos x="connsiteX58488" y="connsiteY58488"/>
              </a:cxn>
              <a:cxn ang="0">
                <a:pos x="connsiteX58489" y="connsiteY58489"/>
              </a:cxn>
              <a:cxn ang="0">
                <a:pos x="connsiteX58490" y="connsiteY58490"/>
              </a:cxn>
              <a:cxn ang="0">
                <a:pos x="connsiteX58491" y="connsiteY58491"/>
              </a:cxn>
              <a:cxn ang="0">
                <a:pos x="connsiteX58492" y="connsiteY58492"/>
              </a:cxn>
              <a:cxn ang="0">
                <a:pos x="connsiteX58493" y="connsiteY58493"/>
              </a:cxn>
              <a:cxn ang="0">
                <a:pos x="connsiteX58494" y="connsiteY58494"/>
              </a:cxn>
              <a:cxn ang="0">
                <a:pos x="connsiteX58495" y="connsiteY58495"/>
              </a:cxn>
              <a:cxn ang="0">
                <a:pos x="connsiteX58496" y="connsiteY58496"/>
              </a:cxn>
              <a:cxn ang="0">
                <a:pos x="connsiteX58497" y="connsiteY58497"/>
              </a:cxn>
              <a:cxn ang="0">
                <a:pos x="connsiteX58498" y="connsiteY58498"/>
              </a:cxn>
              <a:cxn ang="0">
                <a:pos x="connsiteX58499" y="connsiteY58499"/>
              </a:cxn>
              <a:cxn ang="0">
                <a:pos x="connsiteX58500" y="connsiteY58500"/>
              </a:cxn>
              <a:cxn ang="0">
                <a:pos x="connsiteX58501" y="connsiteY58501"/>
              </a:cxn>
              <a:cxn ang="0">
                <a:pos x="connsiteX58502" y="connsiteY58502"/>
              </a:cxn>
              <a:cxn ang="0">
                <a:pos x="connsiteX58503" y="connsiteY58503"/>
              </a:cxn>
              <a:cxn ang="0">
                <a:pos x="connsiteX58504" y="connsiteY58504"/>
              </a:cxn>
              <a:cxn ang="0">
                <a:pos x="connsiteX58505" y="connsiteY58505"/>
              </a:cxn>
              <a:cxn ang="0">
                <a:pos x="connsiteX58506" y="connsiteY58506"/>
              </a:cxn>
              <a:cxn ang="0">
                <a:pos x="connsiteX58507" y="connsiteY58507"/>
              </a:cxn>
              <a:cxn ang="0">
                <a:pos x="connsiteX58508" y="connsiteY58508"/>
              </a:cxn>
              <a:cxn ang="0">
                <a:pos x="connsiteX58509" y="connsiteY58509"/>
              </a:cxn>
              <a:cxn ang="0">
                <a:pos x="connsiteX58510" y="connsiteY58510"/>
              </a:cxn>
              <a:cxn ang="0">
                <a:pos x="connsiteX58511" y="connsiteY58511"/>
              </a:cxn>
              <a:cxn ang="0">
                <a:pos x="connsiteX58512" y="connsiteY58512"/>
              </a:cxn>
              <a:cxn ang="0">
                <a:pos x="connsiteX58513" y="connsiteY58513"/>
              </a:cxn>
              <a:cxn ang="0">
                <a:pos x="connsiteX58514" y="connsiteY58514"/>
              </a:cxn>
              <a:cxn ang="0">
                <a:pos x="connsiteX58515" y="connsiteY58515"/>
              </a:cxn>
              <a:cxn ang="0">
                <a:pos x="connsiteX58516" y="connsiteY58516"/>
              </a:cxn>
              <a:cxn ang="0">
                <a:pos x="connsiteX58517" y="connsiteY58517"/>
              </a:cxn>
              <a:cxn ang="0">
                <a:pos x="connsiteX58518" y="connsiteY58518"/>
              </a:cxn>
              <a:cxn ang="0">
                <a:pos x="connsiteX58519" y="connsiteY58519"/>
              </a:cxn>
              <a:cxn ang="0">
                <a:pos x="connsiteX58520" y="connsiteY58520"/>
              </a:cxn>
              <a:cxn ang="0">
                <a:pos x="connsiteX58521" y="connsiteY58521"/>
              </a:cxn>
              <a:cxn ang="0">
                <a:pos x="connsiteX58522" y="connsiteY58522"/>
              </a:cxn>
              <a:cxn ang="0">
                <a:pos x="connsiteX58523" y="connsiteY58523"/>
              </a:cxn>
              <a:cxn ang="0">
                <a:pos x="connsiteX58524" y="connsiteY58524"/>
              </a:cxn>
              <a:cxn ang="0">
                <a:pos x="connsiteX58525" y="connsiteY58525"/>
              </a:cxn>
              <a:cxn ang="0">
                <a:pos x="connsiteX58526" y="connsiteY58526"/>
              </a:cxn>
              <a:cxn ang="0">
                <a:pos x="connsiteX58527" y="connsiteY58527"/>
              </a:cxn>
              <a:cxn ang="0">
                <a:pos x="connsiteX58528" y="connsiteY58528"/>
              </a:cxn>
              <a:cxn ang="0">
                <a:pos x="connsiteX58529" y="connsiteY58529"/>
              </a:cxn>
              <a:cxn ang="0">
                <a:pos x="connsiteX58530" y="connsiteY58530"/>
              </a:cxn>
              <a:cxn ang="0">
                <a:pos x="connsiteX58531" y="connsiteY58531"/>
              </a:cxn>
              <a:cxn ang="0">
                <a:pos x="connsiteX58532" y="connsiteY58532"/>
              </a:cxn>
              <a:cxn ang="0">
                <a:pos x="connsiteX58533" y="connsiteY58533"/>
              </a:cxn>
              <a:cxn ang="0">
                <a:pos x="connsiteX58534" y="connsiteY58534"/>
              </a:cxn>
              <a:cxn ang="0">
                <a:pos x="connsiteX58535" y="connsiteY58535"/>
              </a:cxn>
              <a:cxn ang="0">
                <a:pos x="connsiteX58536" y="connsiteY58536"/>
              </a:cxn>
              <a:cxn ang="0">
                <a:pos x="connsiteX58537" y="connsiteY58537"/>
              </a:cxn>
              <a:cxn ang="0">
                <a:pos x="connsiteX58538" y="connsiteY58538"/>
              </a:cxn>
              <a:cxn ang="0">
                <a:pos x="connsiteX58539" y="connsiteY58539"/>
              </a:cxn>
              <a:cxn ang="0">
                <a:pos x="connsiteX58540" y="connsiteY58540"/>
              </a:cxn>
              <a:cxn ang="0">
                <a:pos x="connsiteX58541" y="connsiteY58541"/>
              </a:cxn>
              <a:cxn ang="0">
                <a:pos x="connsiteX58542" y="connsiteY58542"/>
              </a:cxn>
              <a:cxn ang="0">
                <a:pos x="connsiteX58543" y="connsiteY58543"/>
              </a:cxn>
              <a:cxn ang="0">
                <a:pos x="connsiteX58544" y="connsiteY58544"/>
              </a:cxn>
              <a:cxn ang="0">
                <a:pos x="connsiteX58545" y="connsiteY58545"/>
              </a:cxn>
              <a:cxn ang="0">
                <a:pos x="connsiteX58546" y="connsiteY58546"/>
              </a:cxn>
              <a:cxn ang="0">
                <a:pos x="connsiteX58547" y="connsiteY58547"/>
              </a:cxn>
              <a:cxn ang="0">
                <a:pos x="connsiteX58548" y="connsiteY58548"/>
              </a:cxn>
              <a:cxn ang="0">
                <a:pos x="connsiteX58549" y="connsiteY58549"/>
              </a:cxn>
              <a:cxn ang="0">
                <a:pos x="connsiteX58550" y="connsiteY58550"/>
              </a:cxn>
              <a:cxn ang="0">
                <a:pos x="connsiteX58551" y="connsiteY58551"/>
              </a:cxn>
              <a:cxn ang="0">
                <a:pos x="connsiteX58552" y="connsiteY58552"/>
              </a:cxn>
              <a:cxn ang="0">
                <a:pos x="connsiteX58553" y="connsiteY58553"/>
              </a:cxn>
              <a:cxn ang="0">
                <a:pos x="connsiteX58554" y="connsiteY58554"/>
              </a:cxn>
              <a:cxn ang="0">
                <a:pos x="connsiteX58555" y="connsiteY58555"/>
              </a:cxn>
              <a:cxn ang="0">
                <a:pos x="connsiteX58556" y="connsiteY58556"/>
              </a:cxn>
              <a:cxn ang="0">
                <a:pos x="connsiteX58557" y="connsiteY58557"/>
              </a:cxn>
              <a:cxn ang="0">
                <a:pos x="connsiteX58558" y="connsiteY58558"/>
              </a:cxn>
              <a:cxn ang="0">
                <a:pos x="connsiteX58559" y="connsiteY58559"/>
              </a:cxn>
              <a:cxn ang="0">
                <a:pos x="connsiteX58560" y="connsiteY58560"/>
              </a:cxn>
              <a:cxn ang="0">
                <a:pos x="connsiteX58561" y="connsiteY58561"/>
              </a:cxn>
              <a:cxn ang="0">
                <a:pos x="connsiteX58562" y="connsiteY58562"/>
              </a:cxn>
              <a:cxn ang="0">
                <a:pos x="connsiteX58563" y="connsiteY58563"/>
              </a:cxn>
              <a:cxn ang="0">
                <a:pos x="connsiteX58564" y="connsiteY58564"/>
              </a:cxn>
              <a:cxn ang="0">
                <a:pos x="connsiteX58565" y="connsiteY58565"/>
              </a:cxn>
              <a:cxn ang="0">
                <a:pos x="connsiteX58566" y="connsiteY58566"/>
              </a:cxn>
              <a:cxn ang="0">
                <a:pos x="connsiteX58567" y="connsiteY58567"/>
              </a:cxn>
              <a:cxn ang="0">
                <a:pos x="connsiteX58568" y="connsiteY58568"/>
              </a:cxn>
              <a:cxn ang="0">
                <a:pos x="connsiteX58569" y="connsiteY58569"/>
              </a:cxn>
              <a:cxn ang="0">
                <a:pos x="connsiteX58570" y="connsiteY58570"/>
              </a:cxn>
              <a:cxn ang="0">
                <a:pos x="connsiteX58571" y="connsiteY58571"/>
              </a:cxn>
              <a:cxn ang="0">
                <a:pos x="connsiteX58572" y="connsiteY58572"/>
              </a:cxn>
              <a:cxn ang="0">
                <a:pos x="connsiteX58573" y="connsiteY58573"/>
              </a:cxn>
              <a:cxn ang="0">
                <a:pos x="connsiteX58574" y="connsiteY58574"/>
              </a:cxn>
              <a:cxn ang="0">
                <a:pos x="connsiteX58575" y="connsiteY58575"/>
              </a:cxn>
              <a:cxn ang="0">
                <a:pos x="connsiteX58576" y="connsiteY58576"/>
              </a:cxn>
              <a:cxn ang="0">
                <a:pos x="connsiteX58577" y="connsiteY58577"/>
              </a:cxn>
              <a:cxn ang="0">
                <a:pos x="connsiteX58578" y="connsiteY58578"/>
              </a:cxn>
              <a:cxn ang="0">
                <a:pos x="connsiteX58579" y="connsiteY58579"/>
              </a:cxn>
              <a:cxn ang="0">
                <a:pos x="connsiteX58580" y="connsiteY58580"/>
              </a:cxn>
              <a:cxn ang="0">
                <a:pos x="connsiteX58581" y="connsiteY58581"/>
              </a:cxn>
              <a:cxn ang="0">
                <a:pos x="connsiteX58582" y="connsiteY58582"/>
              </a:cxn>
              <a:cxn ang="0">
                <a:pos x="connsiteX58583" y="connsiteY58583"/>
              </a:cxn>
              <a:cxn ang="0">
                <a:pos x="connsiteX58584" y="connsiteY58584"/>
              </a:cxn>
              <a:cxn ang="0">
                <a:pos x="connsiteX58585" y="connsiteY58585"/>
              </a:cxn>
              <a:cxn ang="0">
                <a:pos x="connsiteX58586" y="connsiteY58586"/>
              </a:cxn>
              <a:cxn ang="0">
                <a:pos x="connsiteX58587" y="connsiteY58587"/>
              </a:cxn>
              <a:cxn ang="0">
                <a:pos x="connsiteX58588" y="connsiteY58588"/>
              </a:cxn>
              <a:cxn ang="0">
                <a:pos x="connsiteX58589" y="connsiteY58589"/>
              </a:cxn>
              <a:cxn ang="0">
                <a:pos x="connsiteX58590" y="connsiteY58590"/>
              </a:cxn>
              <a:cxn ang="0">
                <a:pos x="connsiteX58591" y="connsiteY58591"/>
              </a:cxn>
              <a:cxn ang="0">
                <a:pos x="connsiteX58592" y="connsiteY58592"/>
              </a:cxn>
              <a:cxn ang="0">
                <a:pos x="connsiteX58593" y="connsiteY58593"/>
              </a:cxn>
              <a:cxn ang="0">
                <a:pos x="connsiteX58594" y="connsiteY58594"/>
              </a:cxn>
              <a:cxn ang="0">
                <a:pos x="connsiteX58595" y="connsiteY58595"/>
              </a:cxn>
              <a:cxn ang="0">
                <a:pos x="connsiteX58596" y="connsiteY58596"/>
              </a:cxn>
              <a:cxn ang="0">
                <a:pos x="connsiteX58597" y="connsiteY58597"/>
              </a:cxn>
              <a:cxn ang="0">
                <a:pos x="connsiteX58598" y="connsiteY58598"/>
              </a:cxn>
              <a:cxn ang="0">
                <a:pos x="connsiteX58599" y="connsiteY58599"/>
              </a:cxn>
              <a:cxn ang="0">
                <a:pos x="connsiteX58600" y="connsiteY58600"/>
              </a:cxn>
              <a:cxn ang="0">
                <a:pos x="connsiteX58601" y="connsiteY58601"/>
              </a:cxn>
              <a:cxn ang="0">
                <a:pos x="connsiteX58602" y="connsiteY58602"/>
              </a:cxn>
              <a:cxn ang="0">
                <a:pos x="connsiteX58603" y="connsiteY58603"/>
              </a:cxn>
              <a:cxn ang="0">
                <a:pos x="connsiteX58604" y="connsiteY58604"/>
              </a:cxn>
              <a:cxn ang="0">
                <a:pos x="connsiteX58605" y="connsiteY58605"/>
              </a:cxn>
              <a:cxn ang="0">
                <a:pos x="connsiteX58606" y="connsiteY58606"/>
              </a:cxn>
              <a:cxn ang="0">
                <a:pos x="connsiteX58607" y="connsiteY58607"/>
              </a:cxn>
              <a:cxn ang="0">
                <a:pos x="connsiteX58608" y="connsiteY58608"/>
              </a:cxn>
              <a:cxn ang="0">
                <a:pos x="connsiteX58609" y="connsiteY58609"/>
              </a:cxn>
              <a:cxn ang="0">
                <a:pos x="connsiteX58610" y="connsiteY58610"/>
              </a:cxn>
              <a:cxn ang="0">
                <a:pos x="connsiteX58611" y="connsiteY58611"/>
              </a:cxn>
              <a:cxn ang="0">
                <a:pos x="connsiteX58612" y="connsiteY58612"/>
              </a:cxn>
              <a:cxn ang="0">
                <a:pos x="connsiteX58613" y="connsiteY58613"/>
              </a:cxn>
              <a:cxn ang="0">
                <a:pos x="connsiteX58614" y="connsiteY58614"/>
              </a:cxn>
              <a:cxn ang="0">
                <a:pos x="connsiteX58615" y="connsiteY58615"/>
              </a:cxn>
              <a:cxn ang="0">
                <a:pos x="connsiteX58616" y="connsiteY58616"/>
              </a:cxn>
              <a:cxn ang="0">
                <a:pos x="connsiteX58617" y="connsiteY58617"/>
              </a:cxn>
              <a:cxn ang="0">
                <a:pos x="connsiteX58618" y="connsiteY58618"/>
              </a:cxn>
              <a:cxn ang="0">
                <a:pos x="connsiteX58619" y="connsiteY58619"/>
              </a:cxn>
              <a:cxn ang="0">
                <a:pos x="connsiteX58620" y="connsiteY58620"/>
              </a:cxn>
              <a:cxn ang="0">
                <a:pos x="connsiteX58621" y="connsiteY58621"/>
              </a:cxn>
              <a:cxn ang="0">
                <a:pos x="connsiteX58622" y="connsiteY58622"/>
              </a:cxn>
              <a:cxn ang="0">
                <a:pos x="connsiteX58623" y="connsiteY58623"/>
              </a:cxn>
              <a:cxn ang="0">
                <a:pos x="connsiteX58624" y="connsiteY58624"/>
              </a:cxn>
              <a:cxn ang="0">
                <a:pos x="connsiteX58625" y="connsiteY58625"/>
              </a:cxn>
              <a:cxn ang="0">
                <a:pos x="connsiteX58626" y="connsiteY58626"/>
              </a:cxn>
              <a:cxn ang="0">
                <a:pos x="connsiteX58627" y="connsiteY58627"/>
              </a:cxn>
              <a:cxn ang="0">
                <a:pos x="connsiteX58628" y="connsiteY58628"/>
              </a:cxn>
              <a:cxn ang="0">
                <a:pos x="connsiteX58629" y="connsiteY58629"/>
              </a:cxn>
              <a:cxn ang="0">
                <a:pos x="connsiteX58630" y="connsiteY58630"/>
              </a:cxn>
              <a:cxn ang="0">
                <a:pos x="connsiteX58631" y="connsiteY58631"/>
              </a:cxn>
              <a:cxn ang="0">
                <a:pos x="connsiteX58632" y="connsiteY58632"/>
              </a:cxn>
              <a:cxn ang="0">
                <a:pos x="connsiteX58633" y="connsiteY58633"/>
              </a:cxn>
              <a:cxn ang="0">
                <a:pos x="connsiteX58634" y="connsiteY58634"/>
              </a:cxn>
              <a:cxn ang="0">
                <a:pos x="connsiteX58635" y="connsiteY58635"/>
              </a:cxn>
              <a:cxn ang="0">
                <a:pos x="connsiteX58636" y="connsiteY58636"/>
              </a:cxn>
              <a:cxn ang="0">
                <a:pos x="connsiteX58637" y="connsiteY58637"/>
              </a:cxn>
              <a:cxn ang="0">
                <a:pos x="connsiteX58638" y="connsiteY58638"/>
              </a:cxn>
              <a:cxn ang="0">
                <a:pos x="connsiteX58639" y="connsiteY58639"/>
              </a:cxn>
              <a:cxn ang="0">
                <a:pos x="connsiteX58640" y="connsiteY58640"/>
              </a:cxn>
              <a:cxn ang="0">
                <a:pos x="connsiteX58641" y="connsiteY58641"/>
              </a:cxn>
              <a:cxn ang="0">
                <a:pos x="connsiteX58642" y="connsiteY58642"/>
              </a:cxn>
              <a:cxn ang="0">
                <a:pos x="connsiteX58643" y="connsiteY58643"/>
              </a:cxn>
              <a:cxn ang="0">
                <a:pos x="connsiteX58644" y="connsiteY58644"/>
              </a:cxn>
              <a:cxn ang="0">
                <a:pos x="connsiteX58645" y="connsiteY58645"/>
              </a:cxn>
              <a:cxn ang="0">
                <a:pos x="connsiteX58646" y="connsiteY58646"/>
              </a:cxn>
              <a:cxn ang="0">
                <a:pos x="connsiteX58647" y="connsiteY58647"/>
              </a:cxn>
              <a:cxn ang="0">
                <a:pos x="connsiteX58648" y="connsiteY58648"/>
              </a:cxn>
              <a:cxn ang="0">
                <a:pos x="connsiteX58649" y="connsiteY58649"/>
              </a:cxn>
              <a:cxn ang="0">
                <a:pos x="connsiteX58650" y="connsiteY58650"/>
              </a:cxn>
              <a:cxn ang="0">
                <a:pos x="connsiteX58651" y="connsiteY58651"/>
              </a:cxn>
              <a:cxn ang="0">
                <a:pos x="connsiteX58652" y="connsiteY58652"/>
              </a:cxn>
              <a:cxn ang="0">
                <a:pos x="connsiteX58653" y="connsiteY58653"/>
              </a:cxn>
              <a:cxn ang="0">
                <a:pos x="connsiteX58654" y="connsiteY58654"/>
              </a:cxn>
              <a:cxn ang="0">
                <a:pos x="connsiteX58655" y="connsiteY58655"/>
              </a:cxn>
              <a:cxn ang="0">
                <a:pos x="connsiteX58656" y="connsiteY58656"/>
              </a:cxn>
              <a:cxn ang="0">
                <a:pos x="connsiteX58657" y="connsiteY58657"/>
              </a:cxn>
              <a:cxn ang="0">
                <a:pos x="connsiteX58658" y="connsiteY58658"/>
              </a:cxn>
              <a:cxn ang="0">
                <a:pos x="connsiteX58659" y="connsiteY58659"/>
              </a:cxn>
              <a:cxn ang="0">
                <a:pos x="connsiteX58660" y="connsiteY58660"/>
              </a:cxn>
              <a:cxn ang="0">
                <a:pos x="connsiteX58661" y="connsiteY58661"/>
              </a:cxn>
              <a:cxn ang="0">
                <a:pos x="connsiteX58662" y="connsiteY58662"/>
              </a:cxn>
              <a:cxn ang="0">
                <a:pos x="connsiteX58663" y="connsiteY58663"/>
              </a:cxn>
              <a:cxn ang="0">
                <a:pos x="connsiteX58664" y="connsiteY58664"/>
              </a:cxn>
              <a:cxn ang="0">
                <a:pos x="connsiteX58665" y="connsiteY58665"/>
              </a:cxn>
              <a:cxn ang="0">
                <a:pos x="connsiteX58666" y="connsiteY58666"/>
              </a:cxn>
              <a:cxn ang="0">
                <a:pos x="connsiteX58667" y="connsiteY58667"/>
              </a:cxn>
              <a:cxn ang="0">
                <a:pos x="connsiteX58668" y="connsiteY58668"/>
              </a:cxn>
              <a:cxn ang="0">
                <a:pos x="connsiteX58669" y="connsiteY58669"/>
              </a:cxn>
              <a:cxn ang="0">
                <a:pos x="connsiteX58670" y="connsiteY58670"/>
              </a:cxn>
              <a:cxn ang="0">
                <a:pos x="connsiteX58671" y="connsiteY58671"/>
              </a:cxn>
              <a:cxn ang="0">
                <a:pos x="connsiteX58672" y="connsiteY58672"/>
              </a:cxn>
              <a:cxn ang="0">
                <a:pos x="connsiteX58673" y="connsiteY58673"/>
              </a:cxn>
              <a:cxn ang="0">
                <a:pos x="connsiteX58674" y="connsiteY58674"/>
              </a:cxn>
              <a:cxn ang="0">
                <a:pos x="connsiteX58675" y="connsiteY58675"/>
              </a:cxn>
              <a:cxn ang="0">
                <a:pos x="connsiteX58676" y="connsiteY58676"/>
              </a:cxn>
              <a:cxn ang="0">
                <a:pos x="connsiteX58677" y="connsiteY58677"/>
              </a:cxn>
              <a:cxn ang="0">
                <a:pos x="connsiteX58678" y="connsiteY58678"/>
              </a:cxn>
              <a:cxn ang="0">
                <a:pos x="connsiteX58679" y="connsiteY58679"/>
              </a:cxn>
              <a:cxn ang="0">
                <a:pos x="connsiteX58680" y="connsiteY58680"/>
              </a:cxn>
              <a:cxn ang="0">
                <a:pos x="connsiteX58681" y="connsiteY58681"/>
              </a:cxn>
              <a:cxn ang="0">
                <a:pos x="connsiteX58682" y="connsiteY58682"/>
              </a:cxn>
              <a:cxn ang="0">
                <a:pos x="connsiteX58683" y="connsiteY58683"/>
              </a:cxn>
              <a:cxn ang="0">
                <a:pos x="connsiteX58684" y="connsiteY58684"/>
              </a:cxn>
              <a:cxn ang="0">
                <a:pos x="connsiteX58685" y="connsiteY58685"/>
              </a:cxn>
              <a:cxn ang="0">
                <a:pos x="connsiteX58686" y="connsiteY58686"/>
              </a:cxn>
              <a:cxn ang="0">
                <a:pos x="connsiteX58687" y="connsiteY58687"/>
              </a:cxn>
              <a:cxn ang="0">
                <a:pos x="connsiteX58688" y="connsiteY58688"/>
              </a:cxn>
              <a:cxn ang="0">
                <a:pos x="connsiteX58689" y="connsiteY58689"/>
              </a:cxn>
              <a:cxn ang="0">
                <a:pos x="connsiteX58690" y="connsiteY58690"/>
              </a:cxn>
              <a:cxn ang="0">
                <a:pos x="connsiteX58691" y="connsiteY58691"/>
              </a:cxn>
              <a:cxn ang="0">
                <a:pos x="connsiteX58692" y="connsiteY58692"/>
              </a:cxn>
              <a:cxn ang="0">
                <a:pos x="connsiteX58693" y="connsiteY58693"/>
              </a:cxn>
              <a:cxn ang="0">
                <a:pos x="connsiteX58694" y="connsiteY58694"/>
              </a:cxn>
              <a:cxn ang="0">
                <a:pos x="connsiteX58695" y="connsiteY58695"/>
              </a:cxn>
              <a:cxn ang="0">
                <a:pos x="connsiteX58696" y="connsiteY58696"/>
              </a:cxn>
              <a:cxn ang="0">
                <a:pos x="connsiteX58697" y="connsiteY58697"/>
              </a:cxn>
              <a:cxn ang="0">
                <a:pos x="connsiteX58698" y="connsiteY58698"/>
              </a:cxn>
              <a:cxn ang="0">
                <a:pos x="connsiteX58699" y="connsiteY58699"/>
              </a:cxn>
              <a:cxn ang="0">
                <a:pos x="connsiteX58700" y="connsiteY58700"/>
              </a:cxn>
              <a:cxn ang="0">
                <a:pos x="connsiteX58701" y="connsiteY58701"/>
              </a:cxn>
              <a:cxn ang="0">
                <a:pos x="connsiteX58702" y="connsiteY58702"/>
              </a:cxn>
              <a:cxn ang="0">
                <a:pos x="connsiteX58703" y="connsiteY58703"/>
              </a:cxn>
              <a:cxn ang="0">
                <a:pos x="connsiteX58704" y="connsiteY58704"/>
              </a:cxn>
              <a:cxn ang="0">
                <a:pos x="connsiteX58705" y="connsiteY58705"/>
              </a:cxn>
              <a:cxn ang="0">
                <a:pos x="connsiteX58706" y="connsiteY58706"/>
              </a:cxn>
              <a:cxn ang="0">
                <a:pos x="connsiteX58707" y="connsiteY58707"/>
              </a:cxn>
              <a:cxn ang="0">
                <a:pos x="connsiteX58708" y="connsiteY58708"/>
              </a:cxn>
              <a:cxn ang="0">
                <a:pos x="connsiteX58709" y="connsiteY58709"/>
              </a:cxn>
              <a:cxn ang="0">
                <a:pos x="connsiteX58710" y="connsiteY58710"/>
              </a:cxn>
              <a:cxn ang="0">
                <a:pos x="connsiteX58711" y="connsiteY58711"/>
              </a:cxn>
              <a:cxn ang="0">
                <a:pos x="connsiteX58712" y="connsiteY58712"/>
              </a:cxn>
              <a:cxn ang="0">
                <a:pos x="connsiteX58713" y="connsiteY58713"/>
              </a:cxn>
              <a:cxn ang="0">
                <a:pos x="connsiteX58714" y="connsiteY58714"/>
              </a:cxn>
              <a:cxn ang="0">
                <a:pos x="connsiteX58715" y="connsiteY58715"/>
              </a:cxn>
              <a:cxn ang="0">
                <a:pos x="connsiteX58716" y="connsiteY58716"/>
              </a:cxn>
              <a:cxn ang="0">
                <a:pos x="connsiteX58717" y="connsiteY58717"/>
              </a:cxn>
              <a:cxn ang="0">
                <a:pos x="connsiteX58718" y="connsiteY58718"/>
              </a:cxn>
              <a:cxn ang="0">
                <a:pos x="connsiteX58719" y="connsiteY58719"/>
              </a:cxn>
              <a:cxn ang="0">
                <a:pos x="connsiteX58720" y="connsiteY58720"/>
              </a:cxn>
              <a:cxn ang="0">
                <a:pos x="connsiteX58721" y="connsiteY58721"/>
              </a:cxn>
              <a:cxn ang="0">
                <a:pos x="connsiteX58722" y="connsiteY58722"/>
              </a:cxn>
              <a:cxn ang="0">
                <a:pos x="connsiteX58723" y="connsiteY58723"/>
              </a:cxn>
              <a:cxn ang="0">
                <a:pos x="connsiteX58724" y="connsiteY58724"/>
              </a:cxn>
              <a:cxn ang="0">
                <a:pos x="connsiteX58725" y="connsiteY58725"/>
              </a:cxn>
              <a:cxn ang="0">
                <a:pos x="connsiteX58726" y="connsiteY58726"/>
              </a:cxn>
              <a:cxn ang="0">
                <a:pos x="connsiteX58727" y="connsiteY58727"/>
              </a:cxn>
              <a:cxn ang="0">
                <a:pos x="connsiteX58728" y="connsiteY58728"/>
              </a:cxn>
              <a:cxn ang="0">
                <a:pos x="connsiteX58729" y="connsiteY58729"/>
              </a:cxn>
              <a:cxn ang="0">
                <a:pos x="connsiteX58730" y="connsiteY58730"/>
              </a:cxn>
              <a:cxn ang="0">
                <a:pos x="connsiteX58731" y="connsiteY58731"/>
              </a:cxn>
              <a:cxn ang="0">
                <a:pos x="connsiteX58732" y="connsiteY58732"/>
              </a:cxn>
              <a:cxn ang="0">
                <a:pos x="connsiteX58733" y="connsiteY58733"/>
              </a:cxn>
              <a:cxn ang="0">
                <a:pos x="connsiteX58734" y="connsiteY58734"/>
              </a:cxn>
              <a:cxn ang="0">
                <a:pos x="connsiteX58735" y="connsiteY58735"/>
              </a:cxn>
              <a:cxn ang="0">
                <a:pos x="connsiteX58736" y="connsiteY58736"/>
              </a:cxn>
              <a:cxn ang="0">
                <a:pos x="connsiteX58737" y="connsiteY58737"/>
              </a:cxn>
              <a:cxn ang="0">
                <a:pos x="connsiteX58738" y="connsiteY58738"/>
              </a:cxn>
              <a:cxn ang="0">
                <a:pos x="connsiteX58739" y="connsiteY58739"/>
              </a:cxn>
              <a:cxn ang="0">
                <a:pos x="connsiteX58740" y="connsiteY58740"/>
              </a:cxn>
              <a:cxn ang="0">
                <a:pos x="connsiteX58741" y="connsiteY58741"/>
              </a:cxn>
              <a:cxn ang="0">
                <a:pos x="connsiteX58742" y="connsiteY58742"/>
              </a:cxn>
              <a:cxn ang="0">
                <a:pos x="connsiteX58743" y="connsiteY58743"/>
              </a:cxn>
              <a:cxn ang="0">
                <a:pos x="connsiteX58744" y="connsiteY58744"/>
              </a:cxn>
              <a:cxn ang="0">
                <a:pos x="connsiteX58745" y="connsiteY58745"/>
              </a:cxn>
              <a:cxn ang="0">
                <a:pos x="connsiteX58746" y="connsiteY58746"/>
              </a:cxn>
              <a:cxn ang="0">
                <a:pos x="connsiteX58747" y="connsiteY58747"/>
              </a:cxn>
              <a:cxn ang="0">
                <a:pos x="connsiteX58748" y="connsiteY58748"/>
              </a:cxn>
              <a:cxn ang="0">
                <a:pos x="connsiteX58749" y="connsiteY58749"/>
              </a:cxn>
              <a:cxn ang="0">
                <a:pos x="connsiteX58750" y="connsiteY58750"/>
              </a:cxn>
              <a:cxn ang="0">
                <a:pos x="connsiteX58751" y="connsiteY58751"/>
              </a:cxn>
              <a:cxn ang="0">
                <a:pos x="connsiteX58752" y="connsiteY58752"/>
              </a:cxn>
              <a:cxn ang="0">
                <a:pos x="connsiteX58753" y="connsiteY58753"/>
              </a:cxn>
              <a:cxn ang="0">
                <a:pos x="connsiteX58754" y="connsiteY58754"/>
              </a:cxn>
              <a:cxn ang="0">
                <a:pos x="connsiteX58755" y="connsiteY58755"/>
              </a:cxn>
              <a:cxn ang="0">
                <a:pos x="connsiteX58756" y="connsiteY58756"/>
              </a:cxn>
              <a:cxn ang="0">
                <a:pos x="connsiteX58757" y="connsiteY58757"/>
              </a:cxn>
              <a:cxn ang="0">
                <a:pos x="connsiteX58758" y="connsiteY58758"/>
              </a:cxn>
              <a:cxn ang="0">
                <a:pos x="connsiteX58759" y="connsiteY58759"/>
              </a:cxn>
              <a:cxn ang="0">
                <a:pos x="connsiteX58760" y="connsiteY58760"/>
              </a:cxn>
              <a:cxn ang="0">
                <a:pos x="connsiteX58761" y="connsiteY58761"/>
              </a:cxn>
              <a:cxn ang="0">
                <a:pos x="connsiteX58762" y="connsiteY58762"/>
              </a:cxn>
              <a:cxn ang="0">
                <a:pos x="connsiteX58763" y="connsiteY58763"/>
              </a:cxn>
              <a:cxn ang="0">
                <a:pos x="connsiteX58764" y="connsiteY58764"/>
              </a:cxn>
              <a:cxn ang="0">
                <a:pos x="connsiteX58765" y="connsiteY58765"/>
              </a:cxn>
              <a:cxn ang="0">
                <a:pos x="connsiteX58766" y="connsiteY58766"/>
              </a:cxn>
              <a:cxn ang="0">
                <a:pos x="connsiteX58767" y="connsiteY58767"/>
              </a:cxn>
              <a:cxn ang="0">
                <a:pos x="connsiteX58768" y="connsiteY58768"/>
              </a:cxn>
              <a:cxn ang="0">
                <a:pos x="connsiteX58769" y="connsiteY58769"/>
              </a:cxn>
              <a:cxn ang="0">
                <a:pos x="connsiteX58770" y="connsiteY58770"/>
              </a:cxn>
              <a:cxn ang="0">
                <a:pos x="connsiteX58771" y="connsiteY58771"/>
              </a:cxn>
              <a:cxn ang="0">
                <a:pos x="connsiteX58772" y="connsiteY58772"/>
              </a:cxn>
              <a:cxn ang="0">
                <a:pos x="connsiteX58773" y="connsiteY58773"/>
              </a:cxn>
              <a:cxn ang="0">
                <a:pos x="connsiteX58774" y="connsiteY58774"/>
              </a:cxn>
              <a:cxn ang="0">
                <a:pos x="connsiteX58775" y="connsiteY58775"/>
              </a:cxn>
              <a:cxn ang="0">
                <a:pos x="connsiteX58776" y="connsiteY58776"/>
              </a:cxn>
              <a:cxn ang="0">
                <a:pos x="connsiteX58777" y="connsiteY58777"/>
              </a:cxn>
              <a:cxn ang="0">
                <a:pos x="connsiteX58778" y="connsiteY58778"/>
              </a:cxn>
              <a:cxn ang="0">
                <a:pos x="connsiteX58779" y="connsiteY58779"/>
              </a:cxn>
              <a:cxn ang="0">
                <a:pos x="connsiteX58780" y="connsiteY58780"/>
              </a:cxn>
              <a:cxn ang="0">
                <a:pos x="connsiteX58781" y="connsiteY58781"/>
              </a:cxn>
              <a:cxn ang="0">
                <a:pos x="connsiteX58782" y="connsiteY58782"/>
              </a:cxn>
              <a:cxn ang="0">
                <a:pos x="connsiteX58783" y="connsiteY58783"/>
              </a:cxn>
              <a:cxn ang="0">
                <a:pos x="connsiteX58784" y="connsiteY58784"/>
              </a:cxn>
              <a:cxn ang="0">
                <a:pos x="connsiteX58785" y="connsiteY58785"/>
              </a:cxn>
              <a:cxn ang="0">
                <a:pos x="connsiteX58786" y="connsiteY58786"/>
              </a:cxn>
              <a:cxn ang="0">
                <a:pos x="connsiteX58787" y="connsiteY58787"/>
              </a:cxn>
              <a:cxn ang="0">
                <a:pos x="connsiteX58788" y="connsiteY58788"/>
              </a:cxn>
              <a:cxn ang="0">
                <a:pos x="connsiteX58789" y="connsiteY58789"/>
              </a:cxn>
              <a:cxn ang="0">
                <a:pos x="connsiteX58790" y="connsiteY58790"/>
              </a:cxn>
              <a:cxn ang="0">
                <a:pos x="connsiteX58791" y="connsiteY58791"/>
              </a:cxn>
              <a:cxn ang="0">
                <a:pos x="connsiteX58792" y="connsiteY58792"/>
              </a:cxn>
              <a:cxn ang="0">
                <a:pos x="connsiteX58793" y="connsiteY58793"/>
              </a:cxn>
              <a:cxn ang="0">
                <a:pos x="connsiteX58794" y="connsiteY58794"/>
              </a:cxn>
              <a:cxn ang="0">
                <a:pos x="connsiteX58795" y="connsiteY58795"/>
              </a:cxn>
              <a:cxn ang="0">
                <a:pos x="connsiteX58796" y="connsiteY58796"/>
              </a:cxn>
              <a:cxn ang="0">
                <a:pos x="connsiteX58797" y="connsiteY58797"/>
              </a:cxn>
              <a:cxn ang="0">
                <a:pos x="connsiteX58798" y="connsiteY58798"/>
              </a:cxn>
              <a:cxn ang="0">
                <a:pos x="connsiteX58799" y="connsiteY58799"/>
              </a:cxn>
              <a:cxn ang="0">
                <a:pos x="connsiteX58800" y="connsiteY58800"/>
              </a:cxn>
              <a:cxn ang="0">
                <a:pos x="connsiteX58801" y="connsiteY58801"/>
              </a:cxn>
              <a:cxn ang="0">
                <a:pos x="connsiteX58802" y="connsiteY58802"/>
              </a:cxn>
              <a:cxn ang="0">
                <a:pos x="connsiteX58803" y="connsiteY58803"/>
              </a:cxn>
              <a:cxn ang="0">
                <a:pos x="connsiteX58804" y="connsiteY58804"/>
              </a:cxn>
              <a:cxn ang="0">
                <a:pos x="connsiteX58805" y="connsiteY58805"/>
              </a:cxn>
              <a:cxn ang="0">
                <a:pos x="connsiteX58806" y="connsiteY58806"/>
              </a:cxn>
              <a:cxn ang="0">
                <a:pos x="connsiteX58807" y="connsiteY58807"/>
              </a:cxn>
              <a:cxn ang="0">
                <a:pos x="connsiteX58808" y="connsiteY58808"/>
              </a:cxn>
              <a:cxn ang="0">
                <a:pos x="connsiteX58809" y="connsiteY58809"/>
              </a:cxn>
              <a:cxn ang="0">
                <a:pos x="connsiteX58810" y="connsiteY58810"/>
              </a:cxn>
              <a:cxn ang="0">
                <a:pos x="connsiteX58811" y="connsiteY58811"/>
              </a:cxn>
              <a:cxn ang="0">
                <a:pos x="connsiteX58812" y="connsiteY58812"/>
              </a:cxn>
              <a:cxn ang="0">
                <a:pos x="connsiteX58813" y="connsiteY58813"/>
              </a:cxn>
              <a:cxn ang="0">
                <a:pos x="connsiteX58814" y="connsiteY58814"/>
              </a:cxn>
              <a:cxn ang="0">
                <a:pos x="connsiteX58815" y="connsiteY58815"/>
              </a:cxn>
              <a:cxn ang="0">
                <a:pos x="connsiteX58816" y="connsiteY58816"/>
              </a:cxn>
              <a:cxn ang="0">
                <a:pos x="connsiteX58817" y="connsiteY58817"/>
              </a:cxn>
              <a:cxn ang="0">
                <a:pos x="connsiteX58818" y="connsiteY58818"/>
              </a:cxn>
              <a:cxn ang="0">
                <a:pos x="connsiteX58819" y="connsiteY58819"/>
              </a:cxn>
              <a:cxn ang="0">
                <a:pos x="connsiteX58820" y="connsiteY58820"/>
              </a:cxn>
              <a:cxn ang="0">
                <a:pos x="connsiteX58821" y="connsiteY58821"/>
              </a:cxn>
              <a:cxn ang="0">
                <a:pos x="connsiteX58822" y="connsiteY58822"/>
              </a:cxn>
              <a:cxn ang="0">
                <a:pos x="connsiteX58823" y="connsiteY58823"/>
              </a:cxn>
              <a:cxn ang="0">
                <a:pos x="connsiteX58824" y="connsiteY58824"/>
              </a:cxn>
              <a:cxn ang="0">
                <a:pos x="connsiteX58825" y="connsiteY58825"/>
              </a:cxn>
              <a:cxn ang="0">
                <a:pos x="connsiteX58826" y="connsiteY58826"/>
              </a:cxn>
              <a:cxn ang="0">
                <a:pos x="connsiteX58827" y="connsiteY58827"/>
              </a:cxn>
              <a:cxn ang="0">
                <a:pos x="connsiteX58828" y="connsiteY58828"/>
              </a:cxn>
              <a:cxn ang="0">
                <a:pos x="connsiteX58829" y="connsiteY58829"/>
              </a:cxn>
              <a:cxn ang="0">
                <a:pos x="connsiteX58830" y="connsiteY58830"/>
              </a:cxn>
              <a:cxn ang="0">
                <a:pos x="connsiteX58831" y="connsiteY58831"/>
              </a:cxn>
              <a:cxn ang="0">
                <a:pos x="connsiteX58832" y="connsiteY58832"/>
              </a:cxn>
              <a:cxn ang="0">
                <a:pos x="connsiteX58833" y="connsiteY58833"/>
              </a:cxn>
              <a:cxn ang="0">
                <a:pos x="connsiteX58834" y="connsiteY58834"/>
              </a:cxn>
              <a:cxn ang="0">
                <a:pos x="connsiteX58835" y="connsiteY58835"/>
              </a:cxn>
              <a:cxn ang="0">
                <a:pos x="connsiteX58836" y="connsiteY58836"/>
              </a:cxn>
              <a:cxn ang="0">
                <a:pos x="connsiteX58837" y="connsiteY58837"/>
              </a:cxn>
              <a:cxn ang="0">
                <a:pos x="connsiteX58838" y="connsiteY58838"/>
              </a:cxn>
              <a:cxn ang="0">
                <a:pos x="connsiteX58839" y="connsiteY58839"/>
              </a:cxn>
              <a:cxn ang="0">
                <a:pos x="connsiteX58840" y="connsiteY58840"/>
              </a:cxn>
              <a:cxn ang="0">
                <a:pos x="connsiteX58841" y="connsiteY58841"/>
              </a:cxn>
              <a:cxn ang="0">
                <a:pos x="connsiteX58842" y="connsiteY58842"/>
              </a:cxn>
              <a:cxn ang="0">
                <a:pos x="connsiteX58843" y="connsiteY58843"/>
              </a:cxn>
              <a:cxn ang="0">
                <a:pos x="connsiteX58844" y="connsiteY58844"/>
              </a:cxn>
              <a:cxn ang="0">
                <a:pos x="connsiteX58845" y="connsiteY58845"/>
              </a:cxn>
              <a:cxn ang="0">
                <a:pos x="connsiteX58846" y="connsiteY58846"/>
              </a:cxn>
              <a:cxn ang="0">
                <a:pos x="connsiteX58847" y="connsiteY58847"/>
              </a:cxn>
              <a:cxn ang="0">
                <a:pos x="connsiteX58848" y="connsiteY58848"/>
              </a:cxn>
              <a:cxn ang="0">
                <a:pos x="connsiteX58849" y="connsiteY58849"/>
              </a:cxn>
              <a:cxn ang="0">
                <a:pos x="connsiteX58850" y="connsiteY58850"/>
              </a:cxn>
              <a:cxn ang="0">
                <a:pos x="connsiteX58851" y="connsiteY58851"/>
              </a:cxn>
              <a:cxn ang="0">
                <a:pos x="connsiteX58852" y="connsiteY58852"/>
              </a:cxn>
              <a:cxn ang="0">
                <a:pos x="connsiteX58853" y="connsiteY58853"/>
              </a:cxn>
              <a:cxn ang="0">
                <a:pos x="connsiteX58854" y="connsiteY58854"/>
              </a:cxn>
              <a:cxn ang="0">
                <a:pos x="connsiteX58855" y="connsiteY58855"/>
              </a:cxn>
              <a:cxn ang="0">
                <a:pos x="connsiteX58856" y="connsiteY58856"/>
              </a:cxn>
              <a:cxn ang="0">
                <a:pos x="connsiteX58857" y="connsiteY58857"/>
              </a:cxn>
              <a:cxn ang="0">
                <a:pos x="connsiteX58858" y="connsiteY58858"/>
              </a:cxn>
              <a:cxn ang="0">
                <a:pos x="connsiteX58859" y="connsiteY58859"/>
              </a:cxn>
              <a:cxn ang="0">
                <a:pos x="connsiteX58860" y="connsiteY58860"/>
              </a:cxn>
              <a:cxn ang="0">
                <a:pos x="connsiteX58861" y="connsiteY58861"/>
              </a:cxn>
              <a:cxn ang="0">
                <a:pos x="connsiteX58862" y="connsiteY58862"/>
              </a:cxn>
              <a:cxn ang="0">
                <a:pos x="connsiteX58863" y="connsiteY58863"/>
              </a:cxn>
              <a:cxn ang="0">
                <a:pos x="connsiteX58864" y="connsiteY58864"/>
              </a:cxn>
              <a:cxn ang="0">
                <a:pos x="connsiteX58865" y="connsiteY58865"/>
              </a:cxn>
              <a:cxn ang="0">
                <a:pos x="connsiteX58866" y="connsiteY58866"/>
              </a:cxn>
              <a:cxn ang="0">
                <a:pos x="connsiteX58867" y="connsiteY58867"/>
              </a:cxn>
              <a:cxn ang="0">
                <a:pos x="connsiteX58868" y="connsiteY58868"/>
              </a:cxn>
              <a:cxn ang="0">
                <a:pos x="connsiteX58869" y="connsiteY58869"/>
              </a:cxn>
              <a:cxn ang="0">
                <a:pos x="connsiteX58870" y="connsiteY58870"/>
              </a:cxn>
              <a:cxn ang="0">
                <a:pos x="connsiteX58871" y="connsiteY58871"/>
              </a:cxn>
              <a:cxn ang="0">
                <a:pos x="connsiteX58872" y="connsiteY58872"/>
              </a:cxn>
              <a:cxn ang="0">
                <a:pos x="connsiteX58873" y="connsiteY58873"/>
              </a:cxn>
              <a:cxn ang="0">
                <a:pos x="connsiteX58874" y="connsiteY58874"/>
              </a:cxn>
              <a:cxn ang="0">
                <a:pos x="connsiteX58875" y="connsiteY58875"/>
              </a:cxn>
              <a:cxn ang="0">
                <a:pos x="connsiteX58876" y="connsiteY58876"/>
              </a:cxn>
              <a:cxn ang="0">
                <a:pos x="connsiteX58877" y="connsiteY58877"/>
              </a:cxn>
              <a:cxn ang="0">
                <a:pos x="connsiteX58878" y="connsiteY58878"/>
              </a:cxn>
              <a:cxn ang="0">
                <a:pos x="connsiteX58879" y="connsiteY58879"/>
              </a:cxn>
              <a:cxn ang="0">
                <a:pos x="connsiteX58880" y="connsiteY58880"/>
              </a:cxn>
              <a:cxn ang="0">
                <a:pos x="connsiteX58881" y="connsiteY58881"/>
              </a:cxn>
              <a:cxn ang="0">
                <a:pos x="connsiteX58882" y="connsiteY58882"/>
              </a:cxn>
              <a:cxn ang="0">
                <a:pos x="connsiteX58883" y="connsiteY58883"/>
              </a:cxn>
              <a:cxn ang="0">
                <a:pos x="connsiteX58884" y="connsiteY58884"/>
              </a:cxn>
              <a:cxn ang="0">
                <a:pos x="connsiteX58885" y="connsiteY58885"/>
              </a:cxn>
              <a:cxn ang="0">
                <a:pos x="connsiteX58886" y="connsiteY58886"/>
              </a:cxn>
              <a:cxn ang="0">
                <a:pos x="connsiteX58887" y="connsiteY58887"/>
              </a:cxn>
              <a:cxn ang="0">
                <a:pos x="connsiteX58888" y="connsiteY58888"/>
              </a:cxn>
              <a:cxn ang="0">
                <a:pos x="connsiteX58889" y="connsiteY58889"/>
              </a:cxn>
              <a:cxn ang="0">
                <a:pos x="connsiteX58890" y="connsiteY58890"/>
              </a:cxn>
              <a:cxn ang="0">
                <a:pos x="connsiteX58891" y="connsiteY58891"/>
              </a:cxn>
              <a:cxn ang="0">
                <a:pos x="connsiteX58892" y="connsiteY58892"/>
              </a:cxn>
              <a:cxn ang="0">
                <a:pos x="connsiteX58893" y="connsiteY58893"/>
              </a:cxn>
              <a:cxn ang="0">
                <a:pos x="connsiteX58894" y="connsiteY58894"/>
              </a:cxn>
              <a:cxn ang="0">
                <a:pos x="connsiteX58895" y="connsiteY58895"/>
              </a:cxn>
              <a:cxn ang="0">
                <a:pos x="connsiteX58896" y="connsiteY58896"/>
              </a:cxn>
              <a:cxn ang="0">
                <a:pos x="connsiteX58897" y="connsiteY58897"/>
              </a:cxn>
              <a:cxn ang="0">
                <a:pos x="connsiteX58898" y="connsiteY58898"/>
              </a:cxn>
              <a:cxn ang="0">
                <a:pos x="connsiteX58899" y="connsiteY58899"/>
              </a:cxn>
              <a:cxn ang="0">
                <a:pos x="connsiteX58900" y="connsiteY58900"/>
              </a:cxn>
              <a:cxn ang="0">
                <a:pos x="connsiteX58901" y="connsiteY58901"/>
              </a:cxn>
              <a:cxn ang="0">
                <a:pos x="connsiteX58902" y="connsiteY58902"/>
              </a:cxn>
              <a:cxn ang="0">
                <a:pos x="connsiteX58903" y="connsiteY58903"/>
              </a:cxn>
              <a:cxn ang="0">
                <a:pos x="connsiteX58904" y="connsiteY58904"/>
              </a:cxn>
              <a:cxn ang="0">
                <a:pos x="connsiteX58905" y="connsiteY58905"/>
              </a:cxn>
              <a:cxn ang="0">
                <a:pos x="connsiteX58906" y="connsiteY58906"/>
              </a:cxn>
              <a:cxn ang="0">
                <a:pos x="connsiteX58907" y="connsiteY58907"/>
              </a:cxn>
              <a:cxn ang="0">
                <a:pos x="connsiteX58908" y="connsiteY58908"/>
              </a:cxn>
              <a:cxn ang="0">
                <a:pos x="connsiteX58909" y="connsiteY58909"/>
              </a:cxn>
              <a:cxn ang="0">
                <a:pos x="connsiteX58910" y="connsiteY58910"/>
              </a:cxn>
              <a:cxn ang="0">
                <a:pos x="connsiteX58911" y="connsiteY58911"/>
              </a:cxn>
              <a:cxn ang="0">
                <a:pos x="connsiteX58912" y="connsiteY58912"/>
              </a:cxn>
              <a:cxn ang="0">
                <a:pos x="connsiteX58913" y="connsiteY58913"/>
              </a:cxn>
              <a:cxn ang="0">
                <a:pos x="connsiteX58914" y="connsiteY58914"/>
              </a:cxn>
              <a:cxn ang="0">
                <a:pos x="connsiteX58915" y="connsiteY58915"/>
              </a:cxn>
              <a:cxn ang="0">
                <a:pos x="connsiteX58916" y="connsiteY58916"/>
              </a:cxn>
              <a:cxn ang="0">
                <a:pos x="connsiteX58917" y="connsiteY58917"/>
              </a:cxn>
              <a:cxn ang="0">
                <a:pos x="connsiteX58918" y="connsiteY58918"/>
              </a:cxn>
              <a:cxn ang="0">
                <a:pos x="connsiteX58919" y="connsiteY58919"/>
              </a:cxn>
              <a:cxn ang="0">
                <a:pos x="connsiteX58920" y="connsiteY58920"/>
              </a:cxn>
              <a:cxn ang="0">
                <a:pos x="connsiteX58921" y="connsiteY58921"/>
              </a:cxn>
              <a:cxn ang="0">
                <a:pos x="connsiteX58922" y="connsiteY58922"/>
              </a:cxn>
              <a:cxn ang="0">
                <a:pos x="connsiteX58923" y="connsiteY58923"/>
              </a:cxn>
              <a:cxn ang="0">
                <a:pos x="connsiteX58924" y="connsiteY58924"/>
              </a:cxn>
              <a:cxn ang="0">
                <a:pos x="connsiteX58925" y="connsiteY58925"/>
              </a:cxn>
              <a:cxn ang="0">
                <a:pos x="connsiteX58926" y="connsiteY58926"/>
              </a:cxn>
              <a:cxn ang="0">
                <a:pos x="connsiteX58927" y="connsiteY58927"/>
              </a:cxn>
              <a:cxn ang="0">
                <a:pos x="connsiteX58928" y="connsiteY58928"/>
              </a:cxn>
              <a:cxn ang="0">
                <a:pos x="connsiteX58929" y="connsiteY58929"/>
              </a:cxn>
              <a:cxn ang="0">
                <a:pos x="connsiteX58930" y="connsiteY58930"/>
              </a:cxn>
              <a:cxn ang="0">
                <a:pos x="connsiteX58931" y="connsiteY58931"/>
              </a:cxn>
              <a:cxn ang="0">
                <a:pos x="connsiteX58932" y="connsiteY58932"/>
              </a:cxn>
              <a:cxn ang="0">
                <a:pos x="connsiteX58933" y="connsiteY58933"/>
              </a:cxn>
              <a:cxn ang="0">
                <a:pos x="connsiteX58934" y="connsiteY58934"/>
              </a:cxn>
              <a:cxn ang="0">
                <a:pos x="connsiteX58935" y="connsiteY58935"/>
              </a:cxn>
              <a:cxn ang="0">
                <a:pos x="connsiteX58936" y="connsiteY58936"/>
              </a:cxn>
              <a:cxn ang="0">
                <a:pos x="connsiteX58937" y="connsiteY58937"/>
              </a:cxn>
              <a:cxn ang="0">
                <a:pos x="connsiteX58938" y="connsiteY58938"/>
              </a:cxn>
              <a:cxn ang="0">
                <a:pos x="connsiteX58939" y="connsiteY58939"/>
              </a:cxn>
              <a:cxn ang="0">
                <a:pos x="connsiteX58940" y="connsiteY58940"/>
              </a:cxn>
              <a:cxn ang="0">
                <a:pos x="connsiteX58941" y="connsiteY58941"/>
              </a:cxn>
              <a:cxn ang="0">
                <a:pos x="connsiteX58942" y="connsiteY58942"/>
              </a:cxn>
              <a:cxn ang="0">
                <a:pos x="connsiteX58943" y="connsiteY58943"/>
              </a:cxn>
              <a:cxn ang="0">
                <a:pos x="connsiteX58944" y="connsiteY58944"/>
              </a:cxn>
              <a:cxn ang="0">
                <a:pos x="connsiteX58945" y="connsiteY58945"/>
              </a:cxn>
              <a:cxn ang="0">
                <a:pos x="connsiteX58946" y="connsiteY58946"/>
              </a:cxn>
              <a:cxn ang="0">
                <a:pos x="connsiteX58947" y="connsiteY58947"/>
              </a:cxn>
              <a:cxn ang="0">
                <a:pos x="connsiteX58948" y="connsiteY58948"/>
              </a:cxn>
              <a:cxn ang="0">
                <a:pos x="connsiteX58949" y="connsiteY58949"/>
              </a:cxn>
              <a:cxn ang="0">
                <a:pos x="connsiteX58950" y="connsiteY58950"/>
              </a:cxn>
              <a:cxn ang="0">
                <a:pos x="connsiteX58951" y="connsiteY58951"/>
              </a:cxn>
              <a:cxn ang="0">
                <a:pos x="connsiteX58952" y="connsiteY58952"/>
              </a:cxn>
              <a:cxn ang="0">
                <a:pos x="connsiteX58953" y="connsiteY58953"/>
              </a:cxn>
              <a:cxn ang="0">
                <a:pos x="connsiteX58954" y="connsiteY58954"/>
              </a:cxn>
              <a:cxn ang="0">
                <a:pos x="connsiteX58955" y="connsiteY58955"/>
              </a:cxn>
              <a:cxn ang="0">
                <a:pos x="connsiteX58956" y="connsiteY58956"/>
              </a:cxn>
              <a:cxn ang="0">
                <a:pos x="connsiteX58957" y="connsiteY58957"/>
              </a:cxn>
              <a:cxn ang="0">
                <a:pos x="connsiteX58958" y="connsiteY58958"/>
              </a:cxn>
              <a:cxn ang="0">
                <a:pos x="connsiteX58959" y="connsiteY58959"/>
              </a:cxn>
              <a:cxn ang="0">
                <a:pos x="connsiteX58960" y="connsiteY58960"/>
              </a:cxn>
              <a:cxn ang="0">
                <a:pos x="connsiteX58961" y="connsiteY58961"/>
              </a:cxn>
              <a:cxn ang="0">
                <a:pos x="connsiteX58962" y="connsiteY58962"/>
              </a:cxn>
              <a:cxn ang="0">
                <a:pos x="connsiteX58963" y="connsiteY58963"/>
              </a:cxn>
              <a:cxn ang="0">
                <a:pos x="connsiteX58964" y="connsiteY58964"/>
              </a:cxn>
              <a:cxn ang="0">
                <a:pos x="connsiteX58965" y="connsiteY58965"/>
              </a:cxn>
              <a:cxn ang="0">
                <a:pos x="connsiteX58966" y="connsiteY58966"/>
              </a:cxn>
              <a:cxn ang="0">
                <a:pos x="connsiteX58967" y="connsiteY58967"/>
              </a:cxn>
              <a:cxn ang="0">
                <a:pos x="connsiteX58968" y="connsiteY58968"/>
              </a:cxn>
              <a:cxn ang="0">
                <a:pos x="connsiteX58969" y="connsiteY58969"/>
              </a:cxn>
              <a:cxn ang="0">
                <a:pos x="connsiteX58970" y="connsiteY58970"/>
              </a:cxn>
              <a:cxn ang="0">
                <a:pos x="connsiteX58971" y="connsiteY58971"/>
              </a:cxn>
              <a:cxn ang="0">
                <a:pos x="connsiteX58972" y="connsiteY58972"/>
              </a:cxn>
              <a:cxn ang="0">
                <a:pos x="connsiteX58973" y="connsiteY58973"/>
              </a:cxn>
              <a:cxn ang="0">
                <a:pos x="connsiteX58974" y="connsiteY58974"/>
              </a:cxn>
              <a:cxn ang="0">
                <a:pos x="connsiteX58975" y="connsiteY58975"/>
              </a:cxn>
              <a:cxn ang="0">
                <a:pos x="connsiteX58976" y="connsiteY58976"/>
              </a:cxn>
              <a:cxn ang="0">
                <a:pos x="connsiteX58977" y="connsiteY58977"/>
              </a:cxn>
              <a:cxn ang="0">
                <a:pos x="connsiteX58978" y="connsiteY58978"/>
              </a:cxn>
              <a:cxn ang="0">
                <a:pos x="connsiteX58979" y="connsiteY58979"/>
              </a:cxn>
              <a:cxn ang="0">
                <a:pos x="connsiteX58980" y="connsiteY58980"/>
              </a:cxn>
              <a:cxn ang="0">
                <a:pos x="connsiteX58981" y="connsiteY58981"/>
              </a:cxn>
              <a:cxn ang="0">
                <a:pos x="connsiteX58982" y="connsiteY58982"/>
              </a:cxn>
              <a:cxn ang="0">
                <a:pos x="connsiteX58983" y="connsiteY58983"/>
              </a:cxn>
              <a:cxn ang="0">
                <a:pos x="connsiteX58984" y="connsiteY58984"/>
              </a:cxn>
              <a:cxn ang="0">
                <a:pos x="connsiteX58985" y="connsiteY58985"/>
              </a:cxn>
              <a:cxn ang="0">
                <a:pos x="connsiteX58986" y="connsiteY58986"/>
              </a:cxn>
              <a:cxn ang="0">
                <a:pos x="connsiteX58987" y="connsiteY58987"/>
              </a:cxn>
              <a:cxn ang="0">
                <a:pos x="connsiteX58988" y="connsiteY58988"/>
              </a:cxn>
              <a:cxn ang="0">
                <a:pos x="connsiteX58989" y="connsiteY58989"/>
              </a:cxn>
              <a:cxn ang="0">
                <a:pos x="connsiteX58990" y="connsiteY58990"/>
              </a:cxn>
              <a:cxn ang="0">
                <a:pos x="connsiteX58991" y="connsiteY58991"/>
              </a:cxn>
              <a:cxn ang="0">
                <a:pos x="connsiteX58992" y="connsiteY58992"/>
              </a:cxn>
              <a:cxn ang="0">
                <a:pos x="connsiteX58993" y="connsiteY58993"/>
              </a:cxn>
              <a:cxn ang="0">
                <a:pos x="connsiteX58994" y="connsiteY58994"/>
              </a:cxn>
              <a:cxn ang="0">
                <a:pos x="connsiteX58995" y="connsiteY58995"/>
              </a:cxn>
              <a:cxn ang="0">
                <a:pos x="connsiteX58996" y="connsiteY58996"/>
              </a:cxn>
              <a:cxn ang="0">
                <a:pos x="connsiteX58997" y="connsiteY58997"/>
              </a:cxn>
              <a:cxn ang="0">
                <a:pos x="connsiteX58998" y="connsiteY58998"/>
              </a:cxn>
              <a:cxn ang="0">
                <a:pos x="connsiteX58999" y="connsiteY58999"/>
              </a:cxn>
              <a:cxn ang="0">
                <a:pos x="connsiteX59000" y="connsiteY59000"/>
              </a:cxn>
              <a:cxn ang="0">
                <a:pos x="connsiteX59001" y="connsiteY59001"/>
              </a:cxn>
              <a:cxn ang="0">
                <a:pos x="connsiteX59002" y="connsiteY59002"/>
              </a:cxn>
              <a:cxn ang="0">
                <a:pos x="connsiteX59003" y="connsiteY59003"/>
              </a:cxn>
              <a:cxn ang="0">
                <a:pos x="connsiteX59004" y="connsiteY59004"/>
              </a:cxn>
              <a:cxn ang="0">
                <a:pos x="connsiteX59005" y="connsiteY59005"/>
              </a:cxn>
              <a:cxn ang="0">
                <a:pos x="connsiteX59006" y="connsiteY59006"/>
              </a:cxn>
              <a:cxn ang="0">
                <a:pos x="connsiteX59007" y="connsiteY59007"/>
              </a:cxn>
              <a:cxn ang="0">
                <a:pos x="connsiteX59008" y="connsiteY59008"/>
              </a:cxn>
              <a:cxn ang="0">
                <a:pos x="connsiteX59009" y="connsiteY59009"/>
              </a:cxn>
              <a:cxn ang="0">
                <a:pos x="connsiteX59010" y="connsiteY59010"/>
              </a:cxn>
              <a:cxn ang="0">
                <a:pos x="connsiteX59011" y="connsiteY59011"/>
              </a:cxn>
              <a:cxn ang="0">
                <a:pos x="connsiteX59012" y="connsiteY59012"/>
              </a:cxn>
              <a:cxn ang="0">
                <a:pos x="connsiteX59013" y="connsiteY59013"/>
              </a:cxn>
              <a:cxn ang="0">
                <a:pos x="connsiteX59014" y="connsiteY59014"/>
              </a:cxn>
              <a:cxn ang="0">
                <a:pos x="connsiteX59015" y="connsiteY59015"/>
              </a:cxn>
              <a:cxn ang="0">
                <a:pos x="connsiteX59016" y="connsiteY59016"/>
              </a:cxn>
              <a:cxn ang="0">
                <a:pos x="connsiteX59017" y="connsiteY59017"/>
              </a:cxn>
              <a:cxn ang="0">
                <a:pos x="connsiteX59018" y="connsiteY59018"/>
              </a:cxn>
              <a:cxn ang="0">
                <a:pos x="connsiteX59019" y="connsiteY59019"/>
              </a:cxn>
              <a:cxn ang="0">
                <a:pos x="connsiteX59020" y="connsiteY59020"/>
              </a:cxn>
              <a:cxn ang="0">
                <a:pos x="connsiteX59021" y="connsiteY59021"/>
              </a:cxn>
              <a:cxn ang="0">
                <a:pos x="connsiteX59022" y="connsiteY59022"/>
              </a:cxn>
              <a:cxn ang="0">
                <a:pos x="connsiteX59023" y="connsiteY59023"/>
              </a:cxn>
              <a:cxn ang="0">
                <a:pos x="connsiteX59024" y="connsiteY59024"/>
              </a:cxn>
              <a:cxn ang="0">
                <a:pos x="connsiteX59025" y="connsiteY59025"/>
              </a:cxn>
              <a:cxn ang="0">
                <a:pos x="connsiteX59026" y="connsiteY59026"/>
              </a:cxn>
              <a:cxn ang="0">
                <a:pos x="connsiteX59027" y="connsiteY59027"/>
              </a:cxn>
              <a:cxn ang="0">
                <a:pos x="connsiteX59028" y="connsiteY59028"/>
              </a:cxn>
              <a:cxn ang="0">
                <a:pos x="connsiteX59029" y="connsiteY59029"/>
              </a:cxn>
              <a:cxn ang="0">
                <a:pos x="connsiteX59030" y="connsiteY59030"/>
              </a:cxn>
              <a:cxn ang="0">
                <a:pos x="connsiteX59031" y="connsiteY59031"/>
              </a:cxn>
              <a:cxn ang="0">
                <a:pos x="connsiteX59032" y="connsiteY59032"/>
              </a:cxn>
              <a:cxn ang="0">
                <a:pos x="connsiteX59033" y="connsiteY59033"/>
              </a:cxn>
              <a:cxn ang="0">
                <a:pos x="connsiteX59034" y="connsiteY59034"/>
              </a:cxn>
              <a:cxn ang="0">
                <a:pos x="connsiteX59035" y="connsiteY59035"/>
              </a:cxn>
              <a:cxn ang="0">
                <a:pos x="connsiteX59036" y="connsiteY59036"/>
              </a:cxn>
              <a:cxn ang="0">
                <a:pos x="connsiteX59037" y="connsiteY59037"/>
              </a:cxn>
              <a:cxn ang="0">
                <a:pos x="connsiteX59038" y="connsiteY59038"/>
              </a:cxn>
              <a:cxn ang="0">
                <a:pos x="connsiteX59039" y="connsiteY59039"/>
              </a:cxn>
              <a:cxn ang="0">
                <a:pos x="connsiteX59040" y="connsiteY59040"/>
              </a:cxn>
              <a:cxn ang="0">
                <a:pos x="connsiteX59041" y="connsiteY59041"/>
              </a:cxn>
              <a:cxn ang="0">
                <a:pos x="connsiteX59042" y="connsiteY59042"/>
              </a:cxn>
              <a:cxn ang="0">
                <a:pos x="connsiteX59043" y="connsiteY59043"/>
              </a:cxn>
              <a:cxn ang="0">
                <a:pos x="connsiteX59044" y="connsiteY59044"/>
              </a:cxn>
              <a:cxn ang="0">
                <a:pos x="connsiteX59045" y="connsiteY59045"/>
              </a:cxn>
              <a:cxn ang="0">
                <a:pos x="connsiteX59046" y="connsiteY59046"/>
              </a:cxn>
              <a:cxn ang="0">
                <a:pos x="connsiteX59047" y="connsiteY59047"/>
              </a:cxn>
              <a:cxn ang="0">
                <a:pos x="connsiteX59048" y="connsiteY59048"/>
              </a:cxn>
              <a:cxn ang="0">
                <a:pos x="connsiteX59049" y="connsiteY59049"/>
              </a:cxn>
              <a:cxn ang="0">
                <a:pos x="connsiteX59050" y="connsiteY59050"/>
              </a:cxn>
              <a:cxn ang="0">
                <a:pos x="connsiteX59051" y="connsiteY59051"/>
              </a:cxn>
              <a:cxn ang="0">
                <a:pos x="connsiteX59052" y="connsiteY59052"/>
              </a:cxn>
              <a:cxn ang="0">
                <a:pos x="connsiteX59053" y="connsiteY59053"/>
              </a:cxn>
              <a:cxn ang="0">
                <a:pos x="connsiteX59054" y="connsiteY59054"/>
              </a:cxn>
              <a:cxn ang="0">
                <a:pos x="connsiteX59055" y="connsiteY59055"/>
              </a:cxn>
              <a:cxn ang="0">
                <a:pos x="connsiteX59056" y="connsiteY59056"/>
              </a:cxn>
              <a:cxn ang="0">
                <a:pos x="connsiteX59057" y="connsiteY59057"/>
              </a:cxn>
              <a:cxn ang="0">
                <a:pos x="connsiteX59058" y="connsiteY59058"/>
              </a:cxn>
              <a:cxn ang="0">
                <a:pos x="connsiteX59059" y="connsiteY59059"/>
              </a:cxn>
              <a:cxn ang="0">
                <a:pos x="connsiteX59060" y="connsiteY59060"/>
              </a:cxn>
              <a:cxn ang="0">
                <a:pos x="connsiteX59061" y="connsiteY59061"/>
              </a:cxn>
              <a:cxn ang="0">
                <a:pos x="connsiteX59062" y="connsiteY59062"/>
              </a:cxn>
              <a:cxn ang="0">
                <a:pos x="connsiteX59063" y="connsiteY59063"/>
              </a:cxn>
              <a:cxn ang="0">
                <a:pos x="connsiteX59064" y="connsiteY59064"/>
              </a:cxn>
              <a:cxn ang="0">
                <a:pos x="connsiteX59065" y="connsiteY59065"/>
              </a:cxn>
              <a:cxn ang="0">
                <a:pos x="connsiteX59066" y="connsiteY59066"/>
              </a:cxn>
              <a:cxn ang="0">
                <a:pos x="connsiteX59067" y="connsiteY59067"/>
              </a:cxn>
              <a:cxn ang="0">
                <a:pos x="connsiteX59068" y="connsiteY59068"/>
              </a:cxn>
              <a:cxn ang="0">
                <a:pos x="connsiteX59069" y="connsiteY59069"/>
              </a:cxn>
              <a:cxn ang="0">
                <a:pos x="connsiteX59070" y="connsiteY59070"/>
              </a:cxn>
              <a:cxn ang="0">
                <a:pos x="connsiteX59071" y="connsiteY59071"/>
              </a:cxn>
              <a:cxn ang="0">
                <a:pos x="connsiteX59072" y="connsiteY59072"/>
              </a:cxn>
              <a:cxn ang="0">
                <a:pos x="connsiteX59073" y="connsiteY59073"/>
              </a:cxn>
              <a:cxn ang="0">
                <a:pos x="connsiteX59074" y="connsiteY59074"/>
              </a:cxn>
              <a:cxn ang="0">
                <a:pos x="connsiteX59075" y="connsiteY59075"/>
              </a:cxn>
              <a:cxn ang="0">
                <a:pos x="connsiteX59076" y="connsiteY59076"/>
              </a:cxn>
              <a:cxn ang="0">
                <a:pos x="connsiteX59077" y="connsiteY59077"/>
              </a:cxn>
              <a:cxn ang="0">
                <a:pos x="connsiteX59078" y="connsiteY59078"/>
              </a:cxn>
              <a:cxn ang="0">
                <a:pos x="connsiteX59079" y="connsiteY59079"/>
              </a:cxn>
              <a:cxn ang="0">
                <a:pos x="connsiteX59080" y="connsiteY59080"/>
              </a:cxn>
              <a:cxn ang="0">
                <a:pos x="connsiteX59081" y="connsiteY59081"/>
              </a:cxn>
              <a:cxn ang="0">
                <a:pos x="connsiteX59082" y="connsiteY59082"/>
              </a:cxn>
              <a:cxn ang="0">
                <a:pos x="connsiteX59083" y="connsiteY59083"/>
              </a:cxn>
              <a:cxn ang="0">
                <a:pos x="connsiteX59084" y="connsiteY59084"/>
              </a:cxn>
              <a:cxn ang="0">
                <a:pos x="connsiteX59085" y="connsiteY59085"/>
              </a:cxn>
              <a:cxn ang="0">
                <a:pos x="connsiteX59086" y="connsiteY59086"/>
              </a:cxn>
              <a:cxn ang="0">
                <a:pos x="connsiteX59087" y="connsiteY59087"/>
              </a:cxn>
              <a:cxn ang="0">
                <a:pos x="connsiteX59088" y="connsiteY59088"/>
              </a:cxn>
              <a:cxn ang="0">
                <a:pos x="connsiteX59089" y="connsiteY59089"/>
              </a:cxn>
              <a:cxn ang="0">
                <a:pos x="connsiteX59090" y="connsiteY59090"/>
              </a:cxn>
              <a:cxn ang="0">
                <a:pos x="connsiteX59091" y="connsiteY59091"/>
              </a:cxn>
              <a:cxn ang="0">
                <a:pos x="connsiteX59092" y="connsiteY59092"/>
              </a:cxn>
              <a:cxn ang="0">
                <a:pos x="connsiteX59093" y="connsiteY59093"/>
              </a:cxn>
              <a:cxn ang="0">
                <a:pos x="connsiteX59094" y="connsiteY59094"/>
              </a:cxn>
              <a:cxn ang="0">
                <a:pos x="connsiteX59095" y="connsiteY59095"/>
              </a:cxn>
              <a:cxn ang="0">
                <a:pos x="connsiteX59096" y="connsiteY59096"/>
              </a:cxn>
              <a:cxn ang="0">
                <a:pos x="connsiteX59097" y="connsiteY59097"/>
              </a:cxn>
              <a:cxn ang="0">
                <a:pos x="connsiteX59098" y="connsiteY59098"/>
              </a:cxn>
              <a:cxn ang="0">
                <a:pos x="connsiteX59099" y="connsiteY59099"/>
              </a:cxn>
              <a:cxn ang="0">
                <a:pos x="connsiteX59100" y="connsiteY59100"/>
              </a:cxn>
              <a:cxn ang="0">
                <a:pos x="connsiteX59101" y="connsiteY59101"/>
              </a:cxn>
              <a:cxn ang="0">
                <a:pos x="connsiteX59102" y="connsiteY59102"/>
              </a:cxn>
              <a:cxn ang="0">
                <a:pos x="connsiteX59103" y="connsiteY59103"/>
              </a:cxn>
              <a:cxn ang="0">
                <a:pos x="connsiteX59104" y="connsiteY59104"/>
              </a:cxn>
              <a:cxn ang="0">
                <a:pos x="connsiteX59105" y="connsiteY59105"/>
              </a:cxn>
              <a:cxn ang="0">
                <a:pos x="connsiteX59106" y="connsiteY59106"/>
              </a:cxn>
              <a:cxn ang="0">
                <a:pos x="connsiteX59107" y="connsiteY59107"/>
              </a:cxn>
              <a:cxn ang="0">
                <a:pos x="connsiteX59108" y="connsiteY59108"/>
              </a:cxn>
              <a:cxn ang="0">
                <a:pos x="connsiteX59109" y="connsiteY59109"/>
              </a:cxn>
              <a:cxn ang="0">
                <a:pos x="connsiteX59110" y="connsiteY59110"/>
              </a:cxn>
              <a:cxn ang="0">
                <a:pos x="connsiteX59111" y="connsiteY59111"/>
              </a:cxn>
              <a:cxn ang="0">
                <a:pos x="connsiteX59112" y="connsiteY59112"/>
              </a:cxn>
              <a:cxn ang="0">
                <a:pos x="connsiteX59113" y="connsiteY59113"/>
              </a:cxn>
              <a:cxn ang="0">
                <a:pos x="connsiteX59114" y="connsiteY59114"/>
              </a:cxn>
              <a:cxn ang="0">
                <a:pos x="connsiteX59115" y="connsiteY59115"/>
              </a:cxn>
              <a:cxn ang="0">
                <a:pos x="connsiteX59116" y="connsiteY59116"/>
              </a:cxn>
              <a:cxn ang="0">
                <a:pos x="connsiteX59117" y="connsiteY59117"/>
              </a:cxn>
              <a:cxn ang="0">
                <a:pos x="connsiteX59118" y="connsiteY59118"/>
              </a:cxn>
              <a:cxn ang="0">
                <a:pos x="connsiteX59119" y="connsiteY59119"/>
              </a:cxn>
              <a:cxn ang="0">
                <a:pos x="connsiteX59120" y="connsiteY59120"/>
              </a:cxn>
              <a:cxn ang="0">
                <a:pos x="connsiteX59121" y="connsiteY59121"/>
              </a:cxn>
              <a:cxn ang="0">
                <a:pos x="connsiteX59122" y="connsiteY59122"/>
              </a:cxn>
              <a:cxn ang="0">
                <a:pos x="connsiteX59123" y="connsiteY59123"/>
              </a:cxn>
              <a:cxn ang="0">
                <a:pos x="connsiteX59124" y="connsiteY59124"/>
              </a:cxn>
              <a:cxn ang="0">
                <a:pos x="connsiteX59125" y="connsiteY59125"/>
              </a:cxn>
              <a:cxn ang="0">
                <a:pos x="connsiteX59126" y="connsiteY59126"/>
              </a:cxn>
              <a:cxn ang="0">
                <a:pos x="connsiteX59127" y="connsiteY59127"/>
              </a:cxn>
              <a:cxn ang="0">
                <a:pos x="connsiteX59128" y="connsiteY59128"/>
              </a:cxn>
              <a:cxn ang="0">
                <a:pos x="connsiteX59129" y="connsiteY59129"/>
              </a:cxn>
              <a:cxn ang="0">
                <a:pos x="connsiteX59130" y="connsiteY59130"/>
              </a:cxn>
              <a:cxn ang="0">
                <a:pos x="connsiteX59131" y="connsiteY59131"/>
              </a:cxn>
              <a:cxn ang="0">
                <a:pos x="connsiteX59132" y="connsiteY59132"/>
              </a:cxn>
              <a:cxn ang="0">
                <a:pos x="connsiteX59133" y="connsiteY59133"/>
              </a:cxn>
              <a:cxn ang="0">
                <a:pos x="connsiteX59134" y="connsiteY59134"/>
              </a:cxn>
              <a:cxn ang="0">
                <a:pos x="connsiteX59135" y="connsiteY59135"/>
              </a:cxn>
              <a:cxn ang="0">
                <a:pos x="connsiteX59136" y="connsiteY59136"/>
              </a:cxn>
              <a:cxn ang="0">
                <a:pos x="connsiteX59137" y="connsiteY59137"/>
              </a:cxn>
              <a:cxn ang="0">
                <a:pos x="connsiteX59138" y="connsiteY59138"/>
              </a:cxn>
              <a:cxn ang="0">
                <a:pos x="connsiteX59139" y="connsiteY59139"/>
              </a:cxn>
              <a:cxn ang="0">
                <a:pos x="connsiteX59140" y="connsiteY59140"/>
              </a:cxn>
              <a:cxn ang="0">
                <a:pos x="connsiteX59141" y="connsiteY59141"/>
              </a:cxn>
              <a:cxn ang="0">
                <a:pos x="connsiteX59142" y="connsiteY59142"/>
              </a:cxn>
              <a:cxn ang="0">
                <a:pos x="connsiteX59143" y="connsiteY59143"/>
              </a:cxn>
              <a:cxn ang="0">
                <a:pos x="connsiteX59144" y="connsiteY59144"/>
              </a:cxn>
              <a:cxn ang="0">
                <a:pos x="connsiteX59145" y="connsiteY59145"/>
              </a:cxn>
              <a:cxn ang="0">
                <a:pos x="connsiteX59146" y="connsiteY59146"/>
              </a:cxn>
              <a:cxn ang="0">
                <a:pos x="connsiteX59147" y="connsiteY59147"/>
              </a:cxn>
              <a:cxn ang="0">
                <a:pos x="connsiteX59148" y="connsiteY59148"/>
              </a:cxn>
              <a:cxn ang="0">
                <a:pos x="connsiteX59149" y="connsiteY59149"/>
              </a:cxn>
              <a:cxn ang="0">
                <a:pos x="connsiteX59150" y="connsiteY59150"/>
              </a:cxn>
              <a:cxn ang="0">
                <a:pos x="connsiteX59151" y="connsiteY59151"/>
              </a:cxn>
              <a:cxn ang="0">
                <a:pos x="connsiteX59152" y="connsiteY59152"/>
              </a:cxn>
              <a:cxn ang="0">
                <a:pos x="connsiteX59153" y="connsiteY59153"/>
              </a:cxn>
              <a:cxn ang="0">
                <a:pos x="connsiteX59154" y="connsiteY59154"/>
              </a:cxn>
              <a:cxn ang="0">
                <a:pos x="connsiteX59155" y="connsiteY59155"/>
              </a:cxn>
              <a:cxn ang="0">
                <a:pos x="connsiteX59156" y="connsiteY59156"/>
              </a:cxn>
              <a:cxn ang="0">
                <a:pos x="connsiteX59157" y="connsiteY59157"/>
              </a:cxn>
              <a:cxn ang="0">
                <a:pos x="connsiteX59158" y="connsiteY59158"/>
              </a:cxn>
              <a:cxn ang="0">
                <a:pos x="connsiteX59159" y="connsiteY59159"/>
              </a:cxn>
              <a:cxn ang="0">
                <a:pos x="connsiteX59160" y="connsiteY59160"/>
              </a:cxn>
              <a:cxn ang="0">
                <a:pos x="connsiteX59161" y="connsiteY59161"/>
              </a:cxn>
              <a:cxn ang="0">
                <a:pos x="connsiteX59162" y="connsiteY59162"/>
              </a:cxn>
              <a:cxn ang="0">
                <a:pos x="connsiteX59163" y="connsiteY59163"/>
              </a:cxn>
              <a:cxn ang="0">
                <a:pos x="connsiteX59164" y="connsiteY59164"/>
              </a:cxn>
              <a:cxn ang="0">
                <a:pos x="connsiteX59165" y="connsiteY59165"/>
              </a:cxn>
              <a:cxn ang="0">
                <a:pos x="connsiteX59166" y="connsiteY59166"/>
              </a:cxn>
              <a:cxn ang="0">
                <a:pos x="connsiteX59167" y="connsiteY59167"/>
              </a:cxn>
              <a:cxn ang="0">
                <a:pos x="connsiteX59168" y="connsiteY59168"/>
              </a:cxn>
              <a:cxn ang="0">
                <a:pos x="connsiteX59169" y="connsiteY59169"/>
              </a:cxn>
              <a:cxn ang="0">
                <a:pos x="connsiteX59170" y="connsiteY59170"/>
              </a:cxn>
              <a:cxn ang="0">
                <a:pos x="connsiteX59171" y="connsiteY59171"/>
              </a:cxn>
              <a:cxn ang="0">
                <a:pos x="connsiteX59172" y="connsiteY59172"/>
              </a:cxn>
              <a:cxn ang="0">
                <a:pos x="connsiteX59173" y="connsiteY59173"/>
              </a:cxn>
              <a:cxn ang="0">
                <a:pos x="connsiteX59174" y="connsiteY59174"/>
              </a:cxn>
              <a:cxn ang="0">
                <a:pos x="connsiteX59175" y="connsiteY59175"/>
              </a:cxn>
              <a:cxn ang="0">
                <a:pos x="connsiteX59176" y="connsiteY59176"/>
              </a:cxn>
              <a:cxn ang="0">
                <a:pos x="connsiteX59177" y="connsiteY59177"/>
              </a:cxn>
              <a:cxn ang="0">
                <a:pos x="connsiteX59178" y="connsiteY59178"/>
              </a:cxn>
              <a:cxn ang="0">
                <a:pos x="connsiteX59179" y="connsiteY59179"/>
              </a:cxn>
              <a:cxn ang="0">
                <a:pos x="connsiteX59180" y="connsiteY59180"/>
              </a:cxn>
              <a:cxn ang="0">
                <a:pos x="connsiteX59181" y="connsiteY59181"/>
              </a:cxn>
              <a:cxn ang="0">
                <a:pos x="connsiteX59182" y="connsiteY59182"/>
              </a:cxn>
              <a:cxn ang="0">
                <a:pos x="connsiteX59183" y="connsiteY59183"/>
              </a:cxn>
              <a:cxn ang="0">
                <a:pos x="connsiteX59184" y="connsiteY59184"/>
              </a:cxn>
              <a:cxn ang="0">
                <a:pos x="connsiteX59185" y="connsiteY59185"/>
              </a:cxn>
              <a:cxn ang="0">
                <a:pos x="connsiteX59186" y="connsiteY59186"/>
              </a:cxn>
              <a:cxn ang="0">
                <a:pos x="connsiteX59187" y="connsiteY59187"/>
              </a:cxn>
              <a:cxn ang="0">
                <a:pos x="connsiteX59188" y="connsiteY59188"/>
              </a:cxn>
              <a:cxn ang="0">
                <a:pos x="connsiteX59189" y="connsiteY59189"/>
              </a:cxn>
              <a:cxn ang="0">
                <a:pos x="connsiteX59190" y="connsiteY59190"/>
              </a:cxn>
              <a:cxn ang="0">
                <a:pos x="connsiteX59191" y="connsiteY59191"/>
              </a:cxn>
              <a:cxn ang="0">
                <a:pos x="connsiteX59192" y="connsiteY59192"/>
              </a:cxn>
              <a:cxn ang="0">
                <a:pos x="connsiteX59193" y="connsiteY59193"/>
              </a:cxn>
              <a:cxn ang="0">
                <a:pos x="connsiteX59194" y="connsiteY59194"/>
              </a:cxn>
              <a:cxn ang="0">
                <a:pos x="connsiteX59195" y="connsiteY59195"/>
              </a:cxn>
              <a:cxn ang="0">
                <a:pos x="connsiteX59196" y="connsiteY59196"/>
              </a:cxn>
              <a:cxn ang="0">
                <a:pos x="connsiteX59197" y="connsiteY59197"/>
              </a:cxn>
              <a:cxn ang="0">
                <a:pos x="connsiteX59198" y="connsiteY59198"/>
              </a:cxn>
              <a:cxn ang="0">
                <a:pos x="connsiteX59199" y="connsiteY59199"/>
              </a:cxn>
              <a:cxn ang="0">
                <a:pos x="connsiteX59200" y="connsiteY59200"/>
              </a:cxn>
              <a:cxn ang="0">
                <a:pos x="connsiteX59201" y="connsiteY59201"/>
              </a:cxn>
              <a:cxn ang="0">
                <a:pos x="connsiteX59202" y="connsiteY59202"/>
              </a:cxn>
              <a:cxn ang="0">
                <a:pos x="connsiteX59203" y="connsiteY59203"/>
              </a:cxn>
              <a:cxn ang="0">
                <a:pos x="connsiteX59204" y="connsiteY59204"/>
              </a:cxn>
              <a:cxn ang="0">
                <a:pos x="connsiteX59205" y="connsiteY59205"/>
              </a:cxn>
              <a:cxn ang="0">
                <a:pos x="connsiteX59206" y="connsiteY59206"/>
              </a:cxn>
              <a:cxn ang="0">
                <a:pos x="connsiteX59207" y="connsiteY59207"/>
              </a:cxn>
              <a:cxn ang="0">
                <a:pos x="connsiteX59208" y="connsiteY59208"/>
              </a:cxn>
              <a:cxn ang="0">
                <a:pos x="connsiteX59209" y="connsiteY59209"/>
              </a:cxn>
              <a:cxn ang="0">
                <a:pos x="connsiteX59210" y="connsiteY59210"/>
              </a:cxn>
              <a:cxn ang="0">
                <a:pos x="connsiteX59211" y="connsiteY59211"/>
              </a:cxn>
              <a:cxn ang="0">
                <a:pos x="connsiteX59212" y="connsiteY59212"/>
              </a:cxn>
              <a:cxn ang="0">
                <a:pos x="connsiteX59213" y="connsiteY59213"/>
              </a:cxn>
              <a:cxn ang="0">
                <a:pos x="connsiteX59214" y="connsiteY59214"/>
              </a:cxn>
              <a:cxn ang="0">
                <a:pos x="connsiteX59215" y="connsiteY59215"/>
              </a:cxn>
              <a:cxn ang="0">
                <a:pos x="connsiteX59216" y="connsiteY59216"/>
              </a:cxn>
              <a:cxn ang="0">
                <a:pos x="connsiteX59217" y="connsiteY59217"/>
              </a:cxn>
              <a:cxn ang="0">
                <a:pos x="connsiteX59218" y="connsiteY59218"/>
              </a:cxn>
              <a:cxn ang="0">
                <a:pos x="connsiteX59219" y="connsiteY59219"/>
              </a:cxn>
              <a:cxn ang="0">
                <a:pos x="connsiteX59220" y="connsiteY59220"/>
              </a:cxn>
              <a:cxn ang="0">
                <a:pos x="connsiteX59221" y="connsiteY59221"/>
              </a:cxn>
              <a:cxn ang="0">
                <a:pos x="connsiteX59222" y="connsiteY59222"/>
              </a:cxn>
              <a:cxn ang="0">
                <a:pos x="connsiteX59223" y="connsiteY59223"/>
              </a:cxn>
              <a:cxn ang="0">
                <a:pos x="connsiteX59224" y="connsiteY59224"/>
              </a:cxn>
              <a:cxn ang="0">
                <a:pos x="connsiteX59225" y="connsiteY59225"/>
              </a:cxn>
              <a:cxn ang="0">
                <a:pos x="connsiteX59226" y="connsiteY59226"/>
              </a:cxn>
              <a:cxn ang="0">
                <a:pos x="connsiteX59227" y="connsiteY59227"/>
              </a:cxn>
              <a:cxn ang="0">
                <a:pos x="connsiteX59228" y="connsiteY59228"/>
              </a:cxn>
              <a:cxn ang="0">
                <a:pos x="connsiteX59229" y="connsiteY59229"/>
              </a:cxn>
              <a:cxn ang="0">
                <a:pos x="connsiteX59230" y="connsiteY59230"/>
              </a:cxn>
              <a:cxn ang="0">
                <a:pos x="connsiteX59231" y="connsiteY59231"/>
              </a:cxn>
              <a:cxn ang="0">
                <a:pos x="connsiteX59232" y="connsiteY59232"/>
              </a:cxn>
              <a:cxn ang="0">
                <a:pos x="connsiteX59233" y="connsiteY59233"/>
              </a:cxn>
              <a:cxn ang="0">
                <a:pos x="connsiteX59234" y="connsiteY59234"/>
              </a:cxn>
              <a:cxn ang="0">
                <a:pos x="connsiteX59235" y="connsiteY59235"/>
              </a:cxn>
              <a:cxn ang="0">
                <a:pos x="connsiteX59236" y="connsiteY59236"/>
              </a:cxn>
              <a:cxn ang="0">
                <a:pos x="connsiteX59237" y="connsiteY59237"/>
              </a:cxn>
              <a:cxn ang="0">
                <a:pos x="connsiteX59238" y="connsiteY59238"/>
              </a:cxn>
              <a:cxn ang="0">
                <a:pos x="connsiteX59239" y="connsiteY59239"/>
              </a:cxn>
              <a:cxn ang="0">
                <a:pos x="connsiteX59240" y="connsiteY59240"/>
              </a:cxn>
              <a:cxn ang="0">
                <a:pos x="connsiteX59241" y="connsiteY59241"/>
              </a:cxn>
              <a:cxn ang="0">
                <a:pos x="connsiteX59242" y="connsiteY59242"/>
              </a:cxn>
              <a:cxn ang="0">
                <a:pos x="connsiteX59243" y="connsiteY59243"/>
              </a:cxn>
              <a:cxn ang="0">
                <a:pos x="connsiteX59244" y="connsiteY59244"/>
              </a:cxn>
              <a:cxn ang="0">
                <a:pos x="connsiteX59245" y="connsiteY59245"/>
              </a:cxn>
              <a:cxn ang="0">
                <a:pos x="connsiteX59246" y="connsiteY59246"/>
              </a:cxn>
              <a:cxn ang="0">
                <a:pos x="connsiteX59247" y="connsiteY59247"/>
              </a:cxn>
              <a:cxn ang="0">
                <a:pos x="connsiteX59248" y="connsiteY59248"/>
              </a:cxn>
              <a:cxn ang="0">
                <a:pos x="connsiteX59249" y="connsiteY59249"/>
              </a:cxn>
              <a:cxn ang="0">
                <a:pos x="connsiteX59250" y="connsiteY59250"/>
              </a:cxn>
              <a:cxn ang="0">
                <a:pos x="connsiteX59251" y="connsiteY59251"/>
              </a:cxn>
              <a:cxn ang="0">
                <a:pos x="connsiteX59252" y="connsiteY59252"/>
              </a:cxn>
              <a:cxn ang="0">
                <a:pos x="connsiteX59253" y="connsiteY59253"/>
              </a:cxn>
              <a:cxn ang="0">
                <a:pos x="connsiteX59254" y="connsiteY59254"/>
              </a:cxn>
              <a:cxn ang="0">
                <a:pos x="connsiteX59255" y="connsiteY59255"/>
              </a:cxn>
              <a:cxn ang="0">
                <a:pos x="connsiteX59256" y="connsiteY59256"/>
              </a:cxn>
              <a:cxn ang="0">
                <a:pos x="connsiteX59257" y="connsiteY59257"/>
              </a:cxn>
              <a:cxn ang="0">
                <a:pos x="connsiteX59258" y="connsiteY59258"/>
              </a:cxn>
              <a:cxn ang="0">
                <a:pos x="connsiteX59259" y="connsiteY59259"/>
              </a:cxn>
              <a:cxn ang="0">
                <a:pos x="connsiteX59260" y="connsiteY59260"/>
              </a:cxn>
              <a:cxn ang="0">
                <a:pos x="connsiteX59261" y="connsiteY59261"/>
              </a:cxn>
              <a:cxn ang="0">
                <a:pos x="connsiteX59262" y="connsiteY59262"/>
              </a:cxn>
              <a:cxn ang="0">
                <a:pos x="connsiteX59263" y="connsiteY59263"/>
              </a:cxn>
              <a:cxn ang="0">
                <a:pos x="connsiteX59264" y="connsiteY59264"/>
              </a:cxn>
              <a:cxn ang="0">
                <a:pos x="connsiteX59265" y="connsiteY59265"/>
              </a:cxn>
              <a:cxn ang="0">
                <a:pos x="connsiteX59266" y="connsiteY59266"/>
              </a:cxn>
              <a:cxn ang="0">
                <a:pos x="connsiteX59267" y="connsiteY59267"/>
              </a:cxn>
              <a:cxn ang="0">
                <a:pos x="connsiteX59268" y="connsiteY59268"/>
              </a:cxn>
              <a:cxn ang="0">
                <a:pos x="connsiteX59269" y="connsiteY59269"/>
              </a:cxn>
              <a:cxn ang="0">
                <a:pos x="connsiteX59270" y="connsiteY59270"/>
              </a:cxn>
              <a:cxn ang="0">
                <a:pos x="connsiteX59271" y="connsiteY59271"/>
              </a:cxn>
              <a:cxn ang="0">
                <a:pos x="connsiteX59272" y="connsiteY59272"/>
              </a:cxn>
              <a:cxn ang="0">
                <a:pos x="connsiteX59273" y="connsiteY59273"/>
              </a:cxn>
              <a:cxn ang="0">
                <a:pos x="connsiteX59274" y="connsiteY59274"/>
              </a:cxn>
              <a:cxn ang="0">
                <a:pos x="connsiteX59275" y="connsiteY59275"/>
              </a:cxn>
              <a:cxn ang="0">
                <a:pos x="connsiteX59276" y="connsiteY59276"/>
              </a:cxn>
              <a:cxn ang="0">
                <a:pos x="connsiteX59277" y="connsiteY59277"/>
              </a:cxn>
              <a:cxn ang="0">
                <a:pos x="connsiteX59278" y="connsiteY59278"/>
              </a:cxn>
              <a:cxn ang="0">
                <a:pos x="connsiteX59279" y="connsiteY59279"/>
              </a:cxn>
              <a:cxn ang="0">
                <a:pos x="connsiteX59280" y="connsiteY59280"/>
              </a:cxn>
              <a:cxn ang="0">
                <a:pos x="connsiteX59281" y="connsiteY59281"/>
              </a:cxn>
              <a:cxn ang="0">
                <a:pos x="connsiteX59282" y="connsiteY59282"/>
              </a:cxn>
              <a:cxn ang="0">
                <a:pos x="connsiteX59283" y="connsiteY59283"/>
              </a:cxn>
              <a:cxn ang="0">
                <a:pos x="connsiteX59284" y="connsiteY59284"/>
              </a:cxn>
              <a:cxn ang="0">
                <a:pos x="connsiteX59285" y="connsiteY59285"/>
              </a:cxn>
              <a:cxn ang="0">
                <a:pos x="connsiteX59286" y="connsiteY59286"/>
              </a:cxn>
              <a:cxn ang="0">
                <a:pos x="connsiteX59287" y="connsiteY59287"/>
              </a:cxn>
              <a:cxn ang="0">
                <a:pos x="connsiteX59288" y="connsiteY59288"/>
              </a:cxn>
              <a:cxn ang="0">
                <a:pos x="connsiteX59289" y="connsiteY59289"/>
              </a:cxn>
              <a:cxn ang="0">
                <a:pos x="connsiteX59290" y="connsiteY59290"/>
              </a:cxn>
              <a:cxn ang="0">
                <a:pos x="connsiteX59291" y="connsiteY59291"/>
              </a:cxn>
              <a:cxn ang="0">
                <a:pos x="connsiteX59292" y="connsiteY59292"/>
              </a:cxn>
              <a:cxn ang="0">
                <a:pos x="connsiteX59293" y="connsiteY59293"/>
              </a:cxn>
              <a:cxn ang="0">
                <a:pos x="connsiteX59294" y="connsiteY59294"/>
              </a:cxn>
              <a:cxn ang="0">
                <a:pos x="connsiteX59295" y="connsiteY59295"/>
              </a:cxn>
              <a:cxn ang="0">
                <a:pos x="connsiteX59296" y="connsiteY59296"/>
              </a:cxn>
              <a:cxn ang="0">
                <a:pos x="connsiteX59297" y="connsiteY59297"/>
              </a:cxn>
              <a:cxn ang="0">
                <a:pos x="connsiteX59298" y="connsiteY59298"/>
              </a:cxn>
              <a:cxn ang="0">
                <a:pos x="connsiteX59299" y="connsiteY59299"/>
              </a:cxn>
              <a:cxn ang="0">
                <a:pos x="connsiteX59300" y="connsiteY59300"/>
              </a:cxn>
              <a:cxn ang="0">
                <a:pos x="connsiteX59301" y="connsiteY59301"/>
              </a:cxn>
              <a:cxn ang="0">
                <a:pos x="connsiteX59302" y="connsiteY59302"/>
              </a:cxn>
              <a:cxn ang="0">
                <a:pos x="connsiteX59303" y="connsiteY59303"/>
              </a:cxn>
              <a:cxn ang="0">
                <a:pos x="connsiteX59304" y="connsiteY59304"/>
              </a:cxn>
              <a:cxn ang="0">
                <a:pos x="connsiteX59305" y="connsiteY59305"/>
              </a:cxn>
              <a:cxn ang="0">
                <a:pos x="connsiteX59306" y="connsiteY59306"/>
              </a:cxn>
              <a:cxn ang="0">
                <a:pos x="connsiteX59307" y="connsiteY59307"/>
              </a:cxn>
              <a:cxn ang="0">
                <a:pos x="connsiteX59308" y="connsiteY59308"/>
              </a:cxn>
              <a:cxn ang="0">
                <a:pos x="connsiteX59309" y="connsiteY59309"/>
              </a:cxn>
              <a:cxn ang="0">
                <a:pos x="connsiteX59310" y="connsiteY59310"/>
              </a:cxn>
              <a:cxn ang="0">
                <a:pos x="connsiteX59311" y="connsiteY59311"/>
              </a:cxn>
              <a:cxn ang="0">
                <a:pos x="connsiteX59312" y="connsiteY59312"/>
              </a:cxn>
              <a:cxn ang="0">
                <a:pos x="connsiteX59313" y="connsiteY59313"/>
              </a:cxn>
              <a:cxn ang="0">
                <a:pos x="connsiteX59314" y="connsiteY59314"/>
              </a:cxn>
              <a:cxn ang="0">
                <a:pos x="connsiteX59315" y="connsiteY59315"/>
              </a:cxn>
              <a:cxn ang="0">
                <a:pos x="connsiteX59316" y="connsiteY59316"/>
              </a:cxn>
              <a:cxn ang="0">
                <a:pos x="connsiteX59317" y="connsiteY59317"/>
              </a:cxn>
              <a:cxn ang="0">
                <a:pos x="connsiteX59318" y="connsiteY59318"/>
              </a:cxn>
              <a:cxn ang="0">
                <a:pos x="connsiteX59319" y="connsiteY59319"/>
              </a:cxn>
              <a:cxn ang="0">
                <a:pos x="connsiteX59320" y="connsiteY59320"/>
              </a:cxn>
              <a:cxn ang="0">
                <a:pos x="connsiteX59321" y="connsiteY59321"/>
              </a:cxn>
              <a:cxn ang="0">
                <a:pos x="connsiteX59322" y="connsiteY59322"/>
              </a:cxn>
              <a:cxn ang="0">
                <a:pos x="connsiteX59323" y="connsiteY59323"/>
              </a:cxn>
              <a:cxn ang="0">
                <a:pos x="connsiteX59324" y="connsiteY59324"/>
              </a:cxn>
              <a:cxn ang="0">
                <a:pos x="connsiteX59325" y="connsiteY59325"/>
              </a:cxn>
              <a:cxn ang="0">
                <a:pos x="connsiteX59326" y="connsiteY59326"/>
              </a:cxn>
              <a:cxn ang="0">
                <a:pos x="connsiteX59327" y="connsiteY59327"/>
              </a:cxn>
              <a:cxn ang="0">
                <a:pos x="connsiteX59328" y="connsiteY59328"/>
              </a:cxn>
              <a:cxn ang="0">
                <a:pos x="connsiteX59329" y="connsiteY59329"/>
              </a:cxn>
              <a:cxn ang="0">
                <a:pos x="connsiteX59330" y="connsiteY59330"/>
              </a:cxn>
              <a:cxn ang="0">
                <a:pos x="connsiteX59331" y="connsiteY59331"/>
              </a:cxn>
              <a:cxn ang="0">
                <a:pos x="connsiteX59332" y="connsiteY59332"/>
              </a:cxn>
              <a:cxn ang="0">
                <a:pos x="connsiteX59333" y="connsiteY59333"/>
              </a:cxn>
              <a:cxn ang="0">
                <a:pos x="connsiteX59334" y="connsiteY59334"/>
              </a:cxn>
              <a:cxn ang="0">
                <a:pos x="connsiteX59335" y="connsiteY59335"/>
              </a:cxn>
              <a:cxn ang="0">
                <a:pos x="connsiteX59336" y="connsiteY59336"/>
              </a:cxn>
              <a:cxn ang="0">
                <a:pos x="connsiteX59337" y="connsiteY59337"/>
              </a:cxn>
              <a:cxn ang="0">
                <a:pos x="connsiteX59338" y="connsiteY59338"/>
              </a:cxn>
              <a:cxn ang="0">
                <a:pos x="connsiteX59339" y="connsiteY59339"/>
              </a:cxn>
              <a:cxn ang="0">
                <a:pos x="connsiteX59340" y="connsiteY59340"/>
              </a:cxn>
              <a:cxn ang="0">
                <a:pos x="connsiteX59341" y="connsiteY59341"/>
              </a:cxn>
              <a:cxn ang="0">
                <a:pos x="connsiteX59342" y="connsiteY59342"/>
              </a:cxn>
              <a:cxn ang="0">
                <a:pos x="connsiteX59343" y="connsiteY59343"/>
              </a:cxn>
              <a:cxn ang="0">
                <a:pos x="connsiteX59344" y="connsiteY59344"/>
              </a:cxn>
              <a:cxn ang="0">
                <a:pos x="connsiteX59345" y="connsiteY59345"/>
              </a:cxn>
              <a:cxn ang="0">
                <a:pos x="connsiteX59346" y="connsiteY59346"/>
              </a:cxn>
              <a:cxn ang="0">
                <a:pos x="connsiteX59347" y="connsiteY59347"/>
              </a:cxn>
              <a:cxn ang="0">
                <a:pos x="connsiteX59348" y="connsiteY59348"/>
              </a:cxn>
              <a:cxn ang="0">
                <a:pos x="connsiteX59349" y="connsiteY59349"/>
              </a:cxn>
              <a:cxn ang="0">
                <a:pos x="connsiteX59350" y="connsiteY59350"/>
              </a:cxn>
              <a:cxn ang="0">
                <a:pos x="connsiteX59351" y="connsiteY59351"/>
              </a:cxn>
              <a:cxn ang="0">
                <a:pos x="connsiteX59352" y="connsiteY59352"/>
              </a:cxn>
              <a:cxn ang="0">
                <a:pos x="connsiteX59353" y="connsiteY59353"/>
              </a:cxn>
              <a:cxn ang="0">
                <a:pos x="connsiteX59354" y="connsiteY59354"/>
              </a:cxn>
              <a:cxn ang="0">
                <a:pos x="connsiteX59355" y="connsiteY59355"/>
              </a:cxn>
              <a:cxn ang="0">
                <a:pos x="connsiteX59356" y="connsiteY59356"/>
              </a:cxn>
              <a:cxn ang="0">
                <a:pos x="connsiteX59357" y="connsiteY59357"/>
              </a:cxn>
              <a:cxn ang="0">
                <a:pos x="connsiteX59358" y="connsiteY59358"/>
              </a:cxn>
              <a:cxn ang="0">
                <a:pos x="connsiteX59359" y="connsiteY59359"/>
              </a:cxn>
              <a:cxn ang="0">
                <a:pos x="connsiteX59360" y="connsiteY59360"/>
              </a:cxn>
              <a:cxn ang="0">
                <a:pos x="connsiteX59361" y="connsiteY59361"/>
              </a:cxn>
              <a:cxn ang="0">
                <a:pos x="connsiteX59362" y="connsiteY59362"/>
              </a:cxn>
              <a:cxn ang="0">
                <a:pos x="connsiteX59363" y="connsiteY59363"/>
              </a:cxn>
              <a:cxn ang="0">
                <a:pos x="connsiteX59364" y="connsiteY59364"/>
              </a:cxn>
              <a:cxn ang="0">
                <a:pos x="connsiteX59365" y="connsiteY59365"/>
              </a:cxn>
              <a:cxn ang="0">
                <a:pos x="connsiteX59366" y="connsiteY59366"/>
              </a:cxn>
              <a:cxn ang="0">
                <a:pos x="connsiteX59367" y="connsiteY59367"/>
              </a:cxn>
              <a:cxn ang="0">
                <a:pos x="connsiteX59368" y="connsiteY59368"/>
              </a:cxn>
              <a:cxn ang="0">
                <a:pos x="connsiteX59369" y="connsiteY59369"/>
              </a:cxn>
              <a:cxn ang="0">
                <a:pos x="connsiteX59370" y="connsiteY59370"/>
              </a:cxn>
              <a:cxn ang="0">
                <a:pos x="connsiteX59371" y="connsiteY59371"/>
              </a:cxn>
              <a:cxn ang="0">
                <a:pos x="connsiteX59372" y="connsiteY59372"/>
              </a:cxn>
              <a:cxn ang="0">
                <a:pos x="connsiteX59373" y="connsiteY59373"/>
              </a:cxn>
              <a:cxn ang="0">
                <a:pos x="connsiteX59374" y="connsiteY59374"/>
              </a:cxn>
              <a:cxn ang="0">
                <a:pos x="connsiteX59375" y="connsiteY59375"/>
              </a:cxn>
              <a:cxn ang="0">
                <a:pos x="connsiteX59376" y="connsiteY59376"/>
              </a:cxn>
              <a:cxn ang="0">
                <a:pos x="connsiteX59377" y="connsiteY59377"/>
              </a:cxn>
              <a:cxn ang="0">
                <a:pos x="connsiteX59378" y="connsiteY59378"/>
              </a:cxn>
              <a:cxn ang="0">
                <a:pos x="connsiteX59379" y="connsiteY59379"/>
              </a:cxn>
              <a:cxn ang="0">
                <a:pos x="connsiteX59380" y="connsiteY59380"/>
              </a:cxn>
              <a:cxn ang="0">
                <a:pos x="connsiteX59381" y="connsiteY59381"/>
              </a:cxn>
              <a:cxn ang="0">
                <a:pos x="connsiteX59382" y="connsiteY59382"/>
              </a:cxn>
              <a:cxn ang="0">
                <a:pos x="connsiteX59383" y="connsiteY59383"/>
              </a:cxn>
              <a:cxn ang="0">
                <a:pos x="connsiteX59384" y="connsiteY59384"/>
              </a:cxn>
              <a:cxn ang="0">
                <a:pos x="connsiteX59385" y="connsiteY59385"/>
              </a:cxn>
              <a:cxn ang="0">
                <a:pos x="connsiteX59386" y="connsiteY59386"/>
              </a:cxn>
              <a:cxn ang="0">
                <a:pos x="connsiteX59387" y="connsiteY59387"/>
              </a:cxn>
              <a:cxn ang="0">
                <a:pos x="connsiteX59388" y="connsiteY59388"/>
              </a:cxn>
              <a:cxn ang="0">
                <a:pos x="connsiteX59389" y="connsiteY59389"/>
              </a:cxn>
              <a:cxn ang="0">
                <a:pos x="connsiteX59390" y="connsiteY59390"/>
              </a:cxn>
              <a:cxn ang="0">
                <a:pos x="connsiteX59391" y="connsiteY59391"/>
              </a:cxn>
              <a:cxn ang="0">
                <a:pos x="connsiteX59392" y="connsiteY59392"/>
              </a:cxn>
              <a:cxn ang="0">
                <a:pos x="connsiteX59393" y="connsiteY59393"/>
              </a:cxn>
              <a:cxn ang="0">
                <a:pos x="connsiteX59394" y="connsiteY59394"/>
              </a:cxn>
              <a:cxn ang="0">
                <a:pos x="connsiteX59395" y="connsiteY59395"/>
              </a:cxn>
              <a:cxn ang="0">
                <a:pos x="connsiteX59396" y="connsiteY59396"/>
              </a:cxn>
              <a:cxn ang="0">
                <a:pos x="connsiteX59397" y="connsiteY59397"/>
              </a:cxn>
              <a:cxn ang="0">
                <a:pos x="connsiteX59398" y="connsiteY59398"/>
              </a:cxn>
              <a:cxn ang="0">
                <a:pos x="connsiteX59399" y="connsiteY59399"/>
              </a:cxn>
              <a:cxn ang="0">
                <a:pos x="connsiteX59400" y="connsiteY59400"/>
              </a:cxn>
              <a:cxn ang="0">
                <a:pos x="connsiteX59401" y="connsiteY59401"/>
              </a:cxn>
              <a:cxn ang="0">
                <a:pos x="connsiteX59402" y="connsiteY59402"/>
              </a:cxn>
              <a:cxn ang="0">
                <a:pos x="connsiteX59403" y="connsiteY59403"/>
              </a:cxn>
              <a:cxn ang="0">
                <a:pos x="connsiteX59404" y="connsiteY59404"/>
              </a:cxn>
              <a:cxn ang="0">
                <a:pos x="connsiteX59405" y="connsiteY59405"/>
              </a:cxn>
              <a:cxn ang="0">
                <a:pos x="connsiteX59406" y="connsiteY59406"/>
              </a:cxn>
              <a:cxn ang="0">
                <a:pos x="connsiteX59407" y="connsiteY59407"/>
              </a:cxn>
              <a:cxn ang="0">
                <a:pos x="connsiteX59408" y="connsiteY59408"/>
              </a:cxn>
              <a:cxn ang="0">
                <a:pos x="connsiteX59409" y="connsiteY59409"/>
              </a:cxn>
              <a:cxn ang="0">
                <a:pos x="connsiteX59410" y="connsiteY59410"/>
              </a:cxn>
              <a:cxn ang="0">
                <a:pos x="connsiteX59411" y="connsiteY59411"/>
              </a:cxn>
              <a:cxn ang="0">
                <a:pos x="connsiteX59412" y="connsiteY59412"/>
              </a:cxn>
              <a:cxn ang="0">
                <a:pos x="connsiteX59413" y="connsiteY59413"/>
              </a:cxn>
              <a:cxn ang="0">
                <a:pos x="connsiteX59414" y="connsiteY59414"/>
              </a:cxn>
              <a:cxn ang="0">
                <a:pos x="connsiteX59415" y="connsiteY59415"/>
              </a:cxn>
              <a:cxn ang="0">
                <a:pos x="connsiteX59416" y="connsiteY59416"/>
              </a:cxn>
              <a:cxn ang="0">
                <a:pos x="connsiteX59417" y="connsiteY59417"/>
              </a:cxn>
              <a:cxn ang="0">
                <a:pos x="connsiteX59418" y="connsiteY59418"/>
              </a:cxn>
              <a:cxn ang="0">
                <a:pos x="connsiteX59419" y="connsiteY59419"/>
              </a:cxn>
              <a:cxn ang="0">
                <a:pos x="connsiteX59420" y="connsiteY59420"/>
              </a:cxn>
              <a:cxn ang="0">
                <a:pos x="connsiteX59421" y="connsiteY59421"/>
              </a:cxn>
              <a:cxn ang="0">
                <a:pos x="connsiteX59422" y="connsiteY59422"/>
              </a:cxn>
              <a:cxn ang="0">
                <a:pos x="connsiteX59423" y="connsiteY59423"/>
              </a:cxn>
              <a:cxn ang="0">
                <a:pos x="connsiteX59424" y="connsiteY59424"/>
              </a:cxn>
              <a:cxn ang="0">
                <a:pos x="connsiteX59425" y="connsiteY59425"/>
              </a:cxn>
              <a:cxn ang="0">
                <a:pos x="connsiteX59426" y="connsiteY59426"/>
              </a:cxn>
              <a:cxn ang="0">
                <a:pos x="connsiteX59427" y="connsiteY59427"/>
              </a:cxn>
              <a:cxn ang="0">
                <a:pos x="connsiteX59428" y="connsiteY59428"/>
              </a:cxn>
              <a:cxn ang="0">
                <a:pos x="connsiteX59429" y="connsiteY59429"/>
              </a:cxn>
              <a:cxn ang="0">
                <a:pos x="connsiteX59430" y="connsiteY59430"/>
              </a:cxn>
              <a:cxn ang="0">
                <a:pos x="connsiteX59431" y="connsiteY59431"/>
              </a:cxn>
              <a:cxn ang="0">
                <a:pos x="connsiteX59432" y="connsiteY59432"/>
              </a:cxn>
              <a:cxn ang="0">
                <a:pos x="connsiteX59433" y="connsiteY59433"/>
              </a:cxn>
              <a:cxn ang="0">
                <a:pos x="connsiteX59434" y="connsiteY59434"/>
              </a:cxn>
              <a:cxn ang="0">
                <a:pos x="connsiteX59435" y="connsiteY59435"/>
              </a:cxn>
              <a:cxn ang="0">
                <a:pos x="connsiteX59436" y="connsiteY59436"/>
              </a:cxn>
              <a:cxn ang="0">
                <a:pos x="connsiteX59437" y="connsiteY59437"/>
              </a:cxn>
              <a:cxn ang="0">
                <a:pos x="connsiteX59438" y="connsiteY59438"/>
              </a:cxn>
              <a:cxn ang="0">
                <a:pos x="connsiteX59439" y="connsiteY59439"/>
              </a:cxn>
              <a:cxn ang="0">
                <a:pos x="connsiteX59440" y="connsiteY59440"/>
              </a:cxn>
              <a:cxn ang="0">
                <a:pos x="connsiteX59441" y="connsiteY59441"/>
              </a:cxn>
              <a:cxn ang="0">
                <a:pos x="connsiteX59442" y="connsiteY59442"/>
              </a:cxn>
              <a:cxn ang="0">
                <a:pos x="connsiteX59443" y="connsiteY59443"/>
              </a:cxn>
              <a:cxn ang="0">
                <a:pos x="connsiteX59444" y="connsiteY59444"/>
              </a:cxn>
              <a:cxn ang="0">
                <a:pos x="connsiteX59445" y="connsiteY59445"/>
              </a:cxn>
              <a:cxn ang="0">
                <a:pos x="connsiteX59446" y="connsiteY59446"/>
              </a:cxn>
              <a:cxn ang="0">
                <a:pos x="connsiteX59447" y="connsiteY59447"/>
              </a:cxn>
              <a:cxn ang="0">
                <a:pos x="connsiteX59448" y="connsiteY59448"/>
              </a:cxn>
              <a:cxn ang="0">
                <a:pos x="connsiteX59449" y="connsiteY59449"/>
              </a:cxn>
              <a:cxn ang="0">
                <a:pos x="connsiteX59450" y="connsiteY59450"/>
              </a:cxn>
              <a:cxn ang="0">
                <a:pos x="connsiteX59451" y="connsiteY59451"/>
              </a:cxn>
              <a:cxn ang="0">
                <a:pos x="connsiteX59452" y="connsiteY59452"/>
              </a:cxn>
              <a:cxn ang="0">
                <a:pos x="connsiteX59453" y="connsiteY59453"/>
              </a:cxn>
              <a:cxn ang="0">
                <a:pos x="connsiteX59454" y="connsiteY59454"/>
              </a:cxn>
              <a:cxn ang="0">
                <a:pos x="connsiteX59455" y="connsiteY59455"/>
              </a:cxn>
              <a:cxn ang="0">
                <a:pos x="connsiteX59456" y="connsiteY59456"/>
              </a:cxn>
              <a:cxn ang="0">
                <a:pos x="connsiteX59457" y="connsiteY59457"/>
              </a:cxn>
              <a:cxn ang="0">
                <a:pos x="connsiteX59458" y="connsiteY59458"/>
              </a:cxn>
              <a:cxn ang="0">
                <a:pos x="connsiteX59459" y="connsiteY59459"/>
              </a:cxn>
              <a:cxn ang="0">
                <a:pos x="connsiteX59460" y="connsiteY59460"/>
              </a:cxn>
              <a:cxn ang="0">
                <a:pos x="connsiteX59461" y="connsiteY59461"/>
              </a:cxn>
              <a:cxn ang="0">
                <a:pos x="connsiteX59462" y="connsiteY59462"/>
              </a:cxn>
              <a:cxn ang="0">
                <a:pos x="connsiteX59463" y="connsiteY59463"/>
              </a:cxn>
              <a:cxn ang="0">
                <a:pos x="connsiteX59464" y="connsiteY59464"/>
              </a:cxn>
              <a:cxn ang="0">
                <a:pos x="connsiteX59465" y="connsiteY59465"/>
              </a:cxn>
              <a:cxn ang="0">
                <a:pos x="connsiteX59466" y="connsiteY59466"/>
              </a:cxn>
              <a:cxn ang="0">
                <a:pos x="connsiteX59467" y="connsiteY59467"/>
              </a:cxn>
              <a:cxn ang="0">
                <a:pos x="connsiteX59468" y="connsiteY59468"/>
              </a:cxn>
              <a:cxn ang="0">
                <a:pos x="connsiteX59469" y="connsiteY59469"/>
              </a:cxn>
              <a:cxn ang="0">
                <a:pos x="connsiteX59470" y="connsiteY59470"/>
              </a:cxn>
              <a:cxn ang="0">
                <a:pos x="connsiteX59471" y="connsiteY59471"/>
              </a:cxn>
              <a:cxn ang="0">
                <a:pos x="connsiteX59472" y="connsiteY59472"/>
              </a:cxn>
              <a:cxn ang="0">
                <a:pos x="connsiteX59473" y="connsiteY59473"/>
              </a:cxn>
              <a:cxn ang="0">
                <a:pos x="connsiteX59474" y="connsiteY59474"/>
              </a:cxn>
              <a:cxn ang="0">
                <a:pos x="connsiteX59475" y="connsiteY59475"/>
              </a:cxn>
              <a:cxn ang="0">
                <a:pos x="connsiteX59476" y="connsiteY59476"/>
              </a:cxn>
              <a:cxn ang="0">
                <a:pos x="connsiteX59477" y="connsiteY59477"/>
              </a:cxn>
              <a:cxn ang="0">
                <a:pos x="connsiteX59478" y="connsiteY59478"/>
              </a:cxn>
              <a:cxn ang="0">
                <a:pos x="connsiteX59479" y="connsiteY59479"/>
              </a:cxn>
              <a:cxn ang="0">
                <a:pos x="connsiteX59480" y="connsiteY59480"/>
              </a:cxn>
              <a:cxn ang="0">
                <a:pos x="connsiteX59481" y="connsiteY59481"/>
              </a:cxn>
              <a:cxn ang="0">
                <a:pos x="connsiteX59482" y="connsiteY59482"/>
              </a:cxn>
              <a:cxn ang="0">
                <a:pos x="connsiteX59483" y="connsiteY59483"/>
              </a:cxn>
              <a:cxn ang="0">
                <a:pos x="connsiteX59484" y="connsiteY59484"/>
              </a:cxn>
              <a:cxn ang="0">
                <a:pos x="connsiteX59485" y="connsiteY59485"/>
              </a:cxn>
              <a:cxn ang="0">
                <a:pos x="connsiteX59486" y="connsiteY59486"/>
              </a:cxn>
              <a:cxn ang="0">
                <a:pos x="connsiteX59487" y="connsiteY59487"/>
              </a:cxn>
              <a:cxn ang="0">
                <a:pos x="connsiteX59488" y="connsiteY59488"/>
              </a:cxn>
              <a:cxn ang="0">
                <a:pos x="connsiteX59489" y="connsiteY59489"/>
              </a:cxn>
              <a:cxn ang="0">
                <a:pos x="connsiteX59490" y="connsiteY59490"/>
              </a:cxn>
              <a:cxn ang="0">
                <a:pos x="connsiteX59491" y="connsiteY59491"/>
              </a:cxn>
              <a:cxn ang="0">
                <a:pos x="connsiteX59492" y="connsiteY59492"/>
              </a:cxn>
              <a:cxn ang="0">
                <a:pos x="connsiteX59493" y="connsiteY59493"/>
              </a:cxn>
              <a:cxn ang="0">
                <a:pos x="connsiteX59494" y="connsiteY59494"/>
              </a:cxn>
              <a:cxn ang="0">
                <a:pos x="connsiteX59495" y="connsiteY59495"/>
              </a:cxn>
              <a:cxn ang="0">
                <a:pos x="connsiteX59496" y="connsiteY59496"/>
              </a:cxn>
              <a:cxn ang="0">
                <a:pos x="connsiteX59497" y="connsiteY59497"/>
              </a:cxn>
              <a:cxn ang="0">
                <a:pos x="connsiteX59498" y="connsiteY59498"/>
              </a:cxn>
              <a:cxn ang="0">
                <a:pos x="connsiteX59499" y="connsiteY59499"/>
              </a:cxn>
              <a:cxn ang="0">
                <a:pos x="connsiteX59500" y="connsiteY59500"/>
              </a:cxn>
              <a:cxn ang="0">
                <a:pos x="connsiteX59501" y="connsiteY59501"/>
              </a:cxn>
              <a:cxn ang="0">
                <a:pos x="connsiteX59502" y="connsiteY59502"/>
              </a:cxn>
              <a:cxn ang="0">
                <a:pos x="connsiteX59503" y="connsiteY59503"/>
              </a:cxn>
              <a:cxn ang="0">
                <a:pos x="connsiteX59504" y="connsiteY59504"/>
              </a:cxn>
              <a:cxn ang="0">
                <a:pos x="connsiteX59505" y="connsiteY59505"/>
              </a:cxn>
              <a:cxn ang="0">
                <a:pos x="connsiteX59506" y="connsiteY59506"/>
              </a:cxn>
              <a:cxn ang="0">
                <a:pos x="connsiteX59507" y="connsiteY59507"/>
              </a:cxn>
              <a:cxn ang="0">
                <a:pos x="connsiteX59508" y="connsiteY59508"/>
              </a:cxn>
              <a:cxn ang="0">
                <a:pos x="connsiteX59509" y="connsiteY59509"/>
              </a:cxn>
              <a:cxn ang="0">
                <a:pos x="connsiteX59510" y="connsiteY59510"/>
              </a:cxn>
              <a:cxn ang="0">
                <a:pos x="connsiteX59511" y="connsiteY59511"/>
              </a:cxn>
              <a:cxn ang="0">
                <a:pos x="connsiteX59512" y="connsiteY59512"/>
              </a:cxn>
              <a:cxn ang="0">
                <a:pos x="connsiteX59513" y="connsiteY59513"/>
              </a:cxn>
              <a:cxn ang="0">
                <a:pos x="connsiteX59514" y="connsiteY59514"/>
              </a:cxn>
              <a:cxn ang="0">
                <a:pos x="connsiteX59515" y="connsiteY59515"/>
              </a:cxn>
              <a:cxn ang="0">
                <a:pos x="connsiteX59516" y="connsiteY59516"/>
              </a:cxn>
              <a:cxn ang="0">
                <a:pos x="connsiteX59517" y="connsiteY59517"/>
              </a:cxn>
              <a:cxn ang="0">
                <a:pos x="connsiteX59518" y="connsiteY59518"/>
              </a:cxn>
              <a:cxn ang="0">
                <a:pos x="connsiteX59519" y="connsiteY59519"/>
              </a:cxn>
              <a:cxn ang="0">
                <a:pos x="connsiteX59520" y="connsiteY59520"/>
              </a:cxn>
              <a:cxn ang="0">
                <a:pos x="connsiteX59521" y="connsiteY59521"/>
              </a:cxn>
              <a:cxn ang="0">
                <a:pos x="connsiteX59522" y="connsiteY59522"/>
              </a:cxn>
              <a:cxn ang="0">
                <a:pos x="connsiteX59523" y="connsiteY59523"/>
              </a:cxn>
              <a:cxn ang="0">
                <a:pos x="connsiteX59524" y="connsiteY59524"/>
              </a:cxn>
              <a:cxn ang="0">
                <a:pos x="connsiteX59525" y="connsiteY59525"/>
              </a:cxn>
              <a:cxn ang="0">
                <a:pos x="connsiteX59526" y="connsiteY59526"/>
              </a:cxn>
              <a:cxn ang="0">
                <a:pos x="connsiteX59527" y="connsiteY59527"/>
              </a:cxn>
              <a:cxn ang="0">
                <a:pos x="connsiteX59528" y="connsiteY59528"/>
              </a:cxn>
              <a:cxn ang="0">
                <a:pos x="connsiteX59529" y="connsiteY59529"/>
              </a:cxn>
              <a:cxn ang="0">
                <a:pos x="connsiteX59530" y="connsiteY59530"/>
              </a:cxn>
              <a:cxn ang="0">
                <a:pos x="connsiteX59531" y="connsiteY59531"/>
              </a:cxn>
              <a:cxn ang="0">
                <a:pos x="connsiteX59532" y="connsiteY59532"/>
              </a:cxn>
              <a:cxn ang="0">
                <a:pos x="connsiteX59533" y="connsiteY59533"/>
              </a:cxn>
              <a:cxn ang="0">
                <a:pos x="connsiteX59534" y="connsiteY59534"/>
              </a:cxn>
              <a:cxn ang="0">
                <a:pos x="connsiteX59535" y="connsiteY59535"/>
              </a:cxn>
              <a:cxn ang="0">
                <a:pos x="connsiteX59536" y="connsiteY59536"/>
              </a:cxn>
              <a:cxn ang="0">
                <a:pos x="connsiteX59537" y="connsiteY59537"/>
              </a:cxn>
              <a:cxn ang="0">
                <a:pos x="connsiteX59538" y="connsiteY59538"/>
              </a:cxn>
              <a:cxn ang="0">
                <a:pos x="connsiteX59539" y="connsiteY59539"/>
              </a:cxn>
              <a:cxn ang="0">
                <a:pos x="connsiteX59540" y="connsiteY59540"/>
              </a:cxn>
              <a:cxn ang="0">
                <a:pos x="connsiteX59541" y="connsiteY59541"/>
              </a:cxn>
              <a:cxn ang="0">
                <a:pos x="connsiteX59542" y="connsiteY59542"/>
              </a:cxn>
              <a:cxn ang="0">
                <a:pos x="connsiteX59543" y="connsiteY59543"/>
              </a:cxn>
              <a:cxn ang="0">
                <a:pos x="connsiteX59544" y="connsiteY59544"/>
              </a:cxn>
              <a:cxn ang="0">
                <a:pos x="connsiteX59545" y="connsiteY59545"/>
              </a:cxn>
              <a:cxn ang="0">
                <a:pos x="connsiteX59546" y="connsiteY59546"/>
              </a:cxn>
              <a:cxn ang="0">
                <a:pos x="connsiteX59547" y="connsiteY59547"/>
              </a:cxn>
              <a:cxn ang="0">
                <a:pos x="connsiteX59548" y="connsiteY59548"/>
              </a:cxn>
              <a:cxn ang="0">
                <a:pos x="connsiteX59549" y="connsiteY59549"/>
              </a:cxn>
              <a:cxn ang="0">
                <a:pos x="connsiteX59550" y="connsiteY59550"/>
              </a:cxn>
              <a:cxn ang="0">
                <a:pos x="connsiteX59551" y="connsiteY59551"/>
              </a:cxn>
              <a:cxn ang="0">
                <a:pos x="connsiteX59552" y="connsiteY59552"/>
              </a:cxn>
              <a:cxn ang="0">
                <a:pos x="connsiteX59553" y="connsiteY59553"/>
              </a:cxn>
              <a:cxn ang="0">
                <a:pos x="connsiteX59554" y="connsiteY59554"/>
              </a:cxn>
              <a:cxn ang="0">
                <a:pos x="connsiteX59555" y="connsiteY59555"/>
              </a:cxn>
              <a:cxn ang="0">
                <a:pos x="connsiteX59556" y="connsiteY59556"/>
              </a:cxn>
              <a:cxn ang="0">
                <a:pos x="connsiteX59557" y="connsiteY59557"/>
              </a:cxn>
              <a:cxn ang="0">
                <a:pos x="connsiteX59558" y="connsiteY59558"/>
              </a:cxn>
              <a:cxn ang="0">
                <a:pos x="connsiteX59559" y="connsiteY59559"/>
              </a:cxn>
              <a:cxn ang="0">
                <a:pos x="connsiteX59560" y="connsiteY59560"/>
              </a:cxn>
              <a:cxn ang="0">
                <a:pos x="connsiteX59561" y="connsiteY59561"/>
              </a:cxn>
              <a:cxn ang="0">
                <a:pos x="connsiteX59562" y="connsiteY59562"/>
              </a:cxn>
              <a:cxn ang="0">
                <a:pos x="connsiteX59563" y="connsiteY59563"/>
              </a:cxn>
              <a:cxn ang="0">
                <a:pos x="connsiteX59564" y="connsiteY59564"/>
              </a:cxn>
              <a:cxn ang="0">
                <a:pos x="connsiteX59565" y="connsiteY59565"/>
              </a:cxn>
              <a:cxn ang="0">
                <a:pos x="connsiteX59566" y="connsiteY59566"/>
              </a:cxn>
              <a:cxn ang="0">
                <a:pos x="connsiteX59567" y="connsiteY59567"/>
              </a:cxn>
              <a:cxn ang="0">
                <a:pos x="connsiteX59568" y="connsiteY59568"/>
              </a:cxn>
              <a:cxn ang="0">
                <a:pos x="connsiteX59569" y="connsiteY59569"/>
              </a:cxn>
              <a:cxn ang="0">
                <a:pos x="connsiteX59570" y="connsiteY59570"/>
              </a:cxn>
              <a:cxn ang="0">
                <a:pos x="connsiteX59571" y="connsiteY59571"/>
              </a:cxn>
              <a:cxn ang="0">
                <a:pos x="connsiteX59572" y="connsiteY59572"/>
              </a:cxn>
              <a:cxn ang="0">
                <a:pos x="connsiteX59573" y="connsiteY59573"/>
              </a:cxn>
              <a:cxn ang="0">
                <a:pos x="connsiteX59574" y="connsiteY59574"/>
              </a:cxn>
              <a:cxn ang="0">
                <a:pos x="connsiteX59575" y="connsiteY59575"/>
              </a:cxn>
              <a:cxn ang="0">
                <a:pos x="connsiteX59576" y="connsiteY59576"/>
              </a:cxn>
              <a:cxn ang="0">
                <a:pos x="connsiteX59577" y="connsiteY59577"/>
              </a:cxn>
              <a:cxn ang="0">
                <a:pos x="connsiteX59578" y="connsiteY59578"/>
              </a:cxn>
              <a:cxn ang="0">
                <a:pos x="connsiteX59579" y="connsiteY59579"/>
              </a:cxn>
              <a:cxn ang="0">
                <a:pos x="connsiteX59580" y="connsiteY59580"/>
              </a:cxn>
              <a:cxn ang="0">
                <a:pos x="connsiteX59581" y="connsiteY59581"/>
              </a:cxn>
              <a:cxn ang="0">
                <a:pos x="connsiteX59582" y="connsiteY59582"/>
              </a:cxn>
              <a:cxn ang="0">
                <a:pos x="connsiteX59583" y="connsiteY59583"/>
              </a:cxn>
              <a:cxn ang="0">
                <a:pos x="connsiteX59584" y="connsiteY59584"/>
              </a:cxn>
              <a:cxn ang="0">
                <a:pos x="connsiteX59585" y="connsiteY59585"/>
              </a:cxn>
              <a:cxn ang="0">
                <a:pos x="connsiteX59586" y="connsiteY59586"/>
              </a:cxn>
              <a:cxn ang="0">
                <a:pos x="connsiteX59587" y="connsiteY59587"/>
              </a:cxn>
              <a:cxn ang="0">
                <a:pos x="connsiteX59588" y="connsiteY59588"/>
              </a:cxn>
              <a:cxn ang="0">
                <a:pos x="connsiteX59589" y="connsiteY59589"/>
              </a:cxn>
              <a:cxn ang="0">
                <a:pos x="connsiteX59590" y="connsiteY59590"/>
              </a:cxn>
              <a:cxn ang="0">
                <a:pos x="connsiteX59591" y="connsiteY59591"/>
              </a:cxn>
              <a:cxn ang="0">
                <a:pos x="connsiteX59592" y="connsiteY59592"/>
              </a:cxn>
              <a:cxn ang="0">
                <a:pos x="connsiteX59593" y="connsiteY59593"/>
              </a:cxn>
              <a:cxn ang="0">
                <a:pos x="connsiteX59594" y="connsiteY59594"/>
              </a:cxn>
              <a:cxn ang="0">
                <a:pos x="connsiteX59595" y="connsiteY59595"/>
              </a:cxn>
              <a:cxn ang="0">
                <a:pos x="connsiteX59596" y="connsiteY59596"/>
              </a:cxn>
              <a:cxn ang="0">
                <a:pos x="connsiteX59597" y="connsiteY59597"/>
              </a:cxn>
              <a:cxn ang="0">
                <a:pos x="connsiteX59598" y="connsiteY59598"/>
              </a:cxn>
              <a:cxn ang="0">
                <a:pos x="connsiteX59599" y="connsiteY59599"/>
              </a:cxn>
              <a:cxn ang="0">
                <a:pos x="connsiteX59600" y="connsiteY59600"/>
              </a:cxn>
              <a:cxn ang="0">
                <a:pos x="connsiteX59601" y="connsiteY59601"/>
              </a:cxn>
              <a:cxn ang="0">
                <a:pos x="connsiteX59602" y="connsiteY59602"/>
              </a:cxn>
              <a:cxn ang="0">
                <a:pos x="connsiteX59603" y="connsiteY59603"/>
              </a:cxn>
              <a:cxn ang="0">
                <a:pos x="connsiteX59604" y="connsiteY59604"/>
              </a:cxn>
              <a:cxn ang="0">
                <a:pos x="connsiteX59605" y="connsiteY59605"/>
              </a:cxn>
              <a:cxn ang="0">
                <a:pos x="connsiteX59606" y="connsiteY59606"/>
              </a:cxn>
              <a:cxn ang="0">
                <a:pos x="connsiteX59607" y="connsiteY59607"/>
              </a:cxn>
              <a:cxn ang="0">
                <a:pos x="connsiteX59608" y="connsiteY59608"/>
              </a:cxn>
              <a:cxn ang="0">
                <a:pos x="connsiteX59609" y="connsiteY59609"/>
              </a:cxn>
              <a:cxn ang="0">
                <a:pos x="connsiteX59610" y="connsiteY59610"/>
              </a:cxn>
              <a:cxn ang="0">
                <a:pos x="connsiteX59611" y="connsiteY59611"/>
              </a:cxn>
              <a:cxn ang="0">
                <a:pos x="connsiteX59612" y="connsiteY59612"/>
              </a:cxn>
              <a:cxn ang="0">
                <a:pos x="connsiteX59613" y="connsiteY59613"/>
              </a:cxn>
              <a:cxn ang="0">
                <a:pos x="connsiteX59614" y="connsiteY59614"/>
              </a:cxn>
              <a:cxn ang="0">
                <a:pos x="connsiteX59615" y="connsiteY59615"/>
              </a:cxn>
              <a:cxn ang="0">
                <a:pos x="connsiteX59616" y="connsiteY59616"/>
              </a:cxn>
              <a:cxn ang="0">
                <a:pos x="connsiteX59617" y="connsiteY59617"/>
              </a:cxn>
              <a:cxn ang="0">
                <a:pos x="connsiteX59618" y="connsiteY59618"/>
              </a:cxn>
              <a:cxn ang="0">
                <a:pos x="connsiteX59619" y="connsiteY59619"/>
              </a:cxn>
              <a:cxn ang="0">
                <a:pos x="connsiteX59620" y="connsiteY59620"/>
              </a:cxn>
              <a:cxn ang="0">
                <a:pos x="connsiteX59621" y="connsiteY59621"/>
              </a:cxn>
              <a:cxn ang="0">
                <a:pos x="connsiteX59622" y="connsiteY59622"/>
              </a:cxn>
              <a:cxn ang="0">
                <a:pos x="connsiteX59623" y="connsiteY59623"/>
              </a:cxn>
              <a:cxn ang="0">
                <a:pos x="connsiteX59624" y="connsiteY59624"/>
              </a:cxn>
              <a:cxn ang="0">
                <a:pos x="connsiteX59625" y="connsiteY59625"/>
              </a:cxn>
              <a:cxn ang="0">
                <a:pos x="connsiteX59626" y="connsiteY59626"/>
              </a:cxn>
              <a:cxn ang="0">
                <a:pos x="connsiteX59627" y="connsiteY59627"/>
              </a:cxn>
              <a:cxn ang="0">
                <a:pos x="connsiteX59628" y="connsiteY59628"/>
              </a:cxn>
              <a:cxn ang="0">
                <a:pos x="connsiteX59629" y="connsiteY59629"/>
              </a:cxn>
              <a:cxn ang="0">
                <a:pos x="connsiteX59630" y="connsiteY59630"/>
              </a:cxn>
              <a:cxn ang="0">
                <a:pos x="connsiteX59631" y="connsiteY59631"/>
              </a:cxn>
              <a:cxn ang="0">
                <a:pos x="connsiteX59632" y="connsiteY59632"/>
              </a:cxn>
              <a:cxn ang="0">
                <a:pos x="connsiteX59633" y="connsiteY59633"/>
              </a:cxn>
              <a:cxn ang="0">
                <a:pos x="connsiteX59634" y="connsiteY59634"/>
              </a:cxn>
              <a:cxn ang="0">
                <a:pos x="connsiteX59635" y="connsiteY59635"/>
              </a:cxn>
              <a:cxn ang="0">
                <a:pos x="connsiteX59636" y="connsiteY59636"/>
              </a:cxn>
              <a:cxn ang="0">
                <a:pos x="connsiteX59637" y="connsiteY59637"/>
              </a:cxn>
              <a:cxn ang="0">
                <a:pos x="connsiteX59638" y="connsiteY59638"/>
              </a:cxn>
              <a:cxn ang="0">
                <a:pos x="connsiteX59639" y="connsiteY59639"/>
              </a:cxn>
              <a:cxn ang="0">
                <a:pos x="connsiteX59640" y="connsiteY59640"/>
              </a:cxn>
              <a:cxn ang="0">
                <a:pos x="connsiteX59641" y="connsiteY59641"/>
              </a:cxn>
              <a:cxn ang="0">
                <a:pos x="connsiteX59642" y="connsiteY59642"/>
              </a:cxn>
              <a:cxn ang="0">
                <a:pos x="connsiteX59643" y="connsiteY59643"/>
              </a:cxn>
              <a:cxn ang="0">
                <a:pos x="connsiteX59644" y="connsiteY59644"/>
              </a:cxn>
              <a:cxn ang="0">
                <a:pos x="connsiteX59645" y="connsiteY59645"/>
              </a:cxn>
              <a:cxn ang="0">
                <a:pos x="connsiteX59646" y="connsiteY59646"/>
              </a:cxn>
              <a:cxn ang="0">
                <a:pos x="connsiteX59647" y="connsiteY59647"/>
              </a:cxn>
              <a:cxn ang="0">
                <a:pos x="connsiteX59648" y="connsiteY59648"/>
              </a:cxn>
              <a:cxn ang="0">
                <a:pos x="connsiteX59649" y="connsiteY59649"/>
              </a:cxn>
              <a:cxn ang="0">
                <a:pos x="connsiteX59650" y="connsiteY59650"/>
              </a:cxn>
              <a:cxn ang="0">
                <a:pos x="connsiteX59651" y="connsiteY59651"/>
              </a:cxn>
              <a:cxn ang="0">
                <a:pos x="connsiteX59652" y="connsiteY59652"/>
              </a:cxn>
              <a:cxn ang="0">
                <a:pos x="connsiteX59653" y="connsiteY59653"/>
              </a:cxn>
              <a:cxn ang="0">
                <a:pos x="connsiteX59654" y="connsiteY59654"/>
              </a:cxn>
              <a:cxn ang="0">
                <a:pos x="connsiteX59655" y="connsiteY59655"/>
              </a:cxn>
              <a:cxn ang="0">
                <a:pos x="connsiteX59656" y="connsiteY59656"/>
              </a:cxn>
              <a:cxn ang="0">
                <a:pos x="connsiteX59657" y="connsiteY59657"/>
              </a:cxn>
              <a:cxn ang="0">
                <a:pos x="connsiteX59658" y="connsiteY59658"/>
              </a:cxn>
              <a:cxn ang="0">
                <a:pos x="connsiteX59659" y="connsiteY59659"/>
              </a:cxn>
              <a:cxn ang="0">
                <a:pos x="connsiteX59660" y="connsiteY59660"/>
              </a:cxn>
              <a:cxn ang="0">
                <a:pos x="connsiteX59661" y="connsiteY59661"/>
              </a:cxn>
              <a:cxn ang="0">
                <a:pos x="connsiteX59662" y="connsiteY59662"/>
              </a:cxn>
              <a:cxn ang="0">
                <a:pos x="connsiteX59663" y="connsiteY59663"/>
              </a:cxn>
              <a:cxn ang="0">
                <a:pos x="connsiteX59664" y="connsiteY59664"/>
              </a:cxn>
              <a:cxn ang="0">
                <a:pos x="connsiteX59665" y="connsiteY59665"/>
              </a:cxn>
              <a:cxn ang="0">
                <a:pos x="connsiteX59666" y="connsiteY59666"/>
              </a:cxn>
              <a:cxn ang="0">
                <a:pos x="connsiteX59667" y="connsiteY59667"/>
              </a:cxn>
              <a:cxn ang="0">
                <a:pos x="connsiteX59668" y="connsiteY59668"/>
              </a:cxn>
              <a:cxn ang="0">
                <a:pos x="connsiteX59669" y="connsiteY59669"/>
              </a:cxn>
              <a:cxn ang="0">
                <a:pos x="connsiteX59670" y="connsiteY59670"/>
              </a:cxn>
              <a:cxn ang="0">
                <a:pos x="connsiteX59671" y="connsiteY59671"/>
              </a:cxn>
              <a:cxn ang="0">
                <a:pos x="connsiteX59672" y="connsiteY59672"/>
              </a:cxn>
              <a:cxn ang="0">
                <a:pos x="connsiteX59673" y="connsiteY59673"/>
              </a:cxn>
              <a:cxn ang="0">
                <a:pos x="connsiteX59674" y="connsiteY59674"/>
              </a:cxn>
              <a:cxn ang="0">
                <a:pos x="connsiteX59675" y="connsiteY59675"/>
              </a:cxn>
              <a:cxn ang="0">
                <a:pos x="connsiteX59676" y="connsiteY59676"/>
              </a:cxn>
              <a:cxn ang="0">
                <a:pos x="connsiteX59677" y="connsiteY59677"/>
              </a:cxn>
              <a:cxn ang="0">
                <a:pos x="connsiteX59678" y="connsiteY59678"/>
              </a:cxn>
              <a:cxn ang="0">
                <a:pos x="connsiteX59679" y="connsiteY59679"/>
              </a:cxn>
              <a:cxn ang="0">
                <a:pos x="connsiteX59680" y="connsiteY59680"/>
              </a:cxn>
              <a:cxn ang="0">
                <a:pos x="connsiteX59681" y="connsiteY59681"/>
              </a:cxn>
              <a:cxn ang="0">
                <a:pos x="connsiteX59682" y="connsiteY59682"/>
              </a:cxn>
              <a:cxn ang="0">
                <a:pos x="connsiteX59683" y="connsiteY59683"/>
              </a:cxn>
              <a:cxn ang="0">
                <a:pos x="connsiteX59684" y="connsiteY59684"/>
              </a:cxn>
              <a:cxn ang="0">
                <a:pos x="connsiteX59685" y="connsiteY59685"/>
              </a:cxn>
              <a:cxn ang="0">
                <a:pos x="connsiteX59686" y="connsiteY59686"/>
              </a:cxn>
              <a:cxn ang="0">
                <a:pos x="connsiteX59687" y="connsiteY59687"/>
              </a:cxn>
              <a:cxn ang="0">
                <a:pos x="connsiteX59688" y="connsiteY59688"/>
              </a:cxn>
              <a:cxn ang="0">
                <a:pos x="connsiteX59689" y="connsiteY59689"/>
              </a:cxn>
              <a:cxn ang="0">
                <a:pos x="connsiteX59690" y="connsiteY59690"/>
              </a:cxn>
              <a:cxn ang="0">
                <a:pos x="connsiteX59691" y="connsiteY59691"/>
              </a:cxn>
              <a:cxn ang="0">
                <a:pos x="connsiteX59692" y="connsiteY59692"/>
              </a:cxn>
              <a:cxn ang="0">
                <a:pos x="connsiteX59693" y="connsiteY59693"/>
              </a:cxn>
              <a:cxn ang="0">
                <a:pos x="connsiteX59694" y="connsiteY59694"/>
              </a:cxn>
              <a:cxn ang="0">
                <a:pos x="connsiteX59695" y="connsiteY59695"/>
              </a:cxn>
              <a:cxn ang="0">
                <a:pos x="connsiteX59696" y="connsiteY59696"/>
              </a:cxn>
              <a:cxn ang="0">
                <a:pos x="connsiteX59697" y="connsiteY59697"/>
              </a:cxn>
              <a:cxn ang="0">
                <a:pos x="connsiteX59698" y="connsiteY59698"/>
              </a:cxn>
              <a:cxn ang="0">
                <a:pos x="connsiteX59699" y="connsiteY59699"/>
              </a:cxn>
              <a:cxn ang="0">
                <a:pos x="connsiteX59700" y="connsiteY59700"/>
              </a:cxn>
              <a:cxn ang="0">
                <a:pos x="connsiteX59701" y="connsiteY59701"/>
              </a:cxn>
              <a:cxn ang="0">
                <a:pos x="connsiteX59702" y="connsiteY59702"/>
              </a:cxn>
              <a:cxn ang="0">
                <a:pos x="connsiteX59703" y="connsiteY59703"/>
              </a:cxn>
              <a:cxn ang="0">
                <a:pos x="connsiteX59704" y="connsiteY59704"/>
              </a:cxn>
              <a:cxn ang="0">
                <a:pos x="connsiteX59705" y="connsiteY59705"/>
              </a:cxn>
              <a:cxn ang="0">
                <a:pos x="connsiteX59706" y="connsiteY59706"/>
              </a:cxn>
              <a:cxn ang="0">
                <a:pos x="connsiteX59707" y="connsiteY59707"/>
              </a:cxn>
              <a:cxn ang="0">
                <a:pos x="connsiteX59708" y="connsiteY59708"/>
              </a:cxn>
              <a:cxn ang="0">
                <a:pos x="connsiteX59709" y="connsiteY59709"/>
              </a:cxn>
              <a:cxn ang="0">
                <a:pos x="connsiteX59710" y="connsiteY59710"/>
              </a:cxn>
              <a:cxn ang="0">
                <a:pos x="connsiteX59711" y="connsiteY59711"/>
              </a:cxn>
              <a:cxn ang="0">
                <a:pos x="connsiteX59712" y="connsiteY59712"/>
              </a:cxn>
              <a:cxn ang="0">
                <a:pos x="connsiteX59713" y="connsiteY59713"/>
              </a:cxn>
              <a:cxn ang="0">
                <a:pos x="connsiteX59714" y="connsiteY59714"/>
              </a:cxn>
              <a:cxn ang="0">
                <a:pos x="connsiteX59715" y="connsiteY59715"/>
              </a:cxn>
              <a:cxn ang="0">
                <a:pos x="connsiteX59716" y="connsiteY59716"/>
              </a:cxn>
              <a:cxn ang="0">
                <a:pos x="connsiteX59717" y="connsiteY59717"/>
              </a:cxn>
              <a:cxn ang="0">
                <a:pos x="connsiteX59718" y="connsiteY59718"/>
              </a:cxn>
              <a:cxn ang="0">
                <a:pos x="connsiteX59719" y="connsiteY59719"/>
              </a:cxn>
              <a:cxn ang="0">
                <a:pos x="connsiteX59720" y="connsiteY59720"/>
              </a:cxn>
              <a:cxn ang="0">
                <a:pos x="connsiteX59721" y="connsiteY59721"/>
              </a:cxn>
              <a:cxn ang="0">
                <a:pos x="connsiteX59722" y="connsiteY59722"/>
              </a:cxn>
              <a:cxn ang="0">
                <a:pos x="connsiteX59723" y="connsiteY59723"/>
              </a:cxn>
              <a:cxn ang="0">
                <a:pos x="connsiteX59724" y="connsiteY59724"/>
              </a:cxn>
              <a:cxn ang="0">
                <a:pos x="connsiteX59725" y="connsiteY59725"/>
              </a:cxn>
              <a:cxn ang="0">
                <a:pos x="connsiteX59726" y="connsiteY59726"/>
              </a:cxn>
              <a:cxn ang="0">
                <a:pos x="connsiteX59727" y="connsiteY59727"/>
              </a:cxn>
              <a:cxn ang="0">
                <a:pos x="connsiteX59728" y="connsiteY59728"/>
              </a:cxn>
              <a:cxn ang="0">
                <a:pos x="connsiteX59729" y="connsiteY59729"/>
              </a:cxn>
              <a:cxn ang="0">
                <a:pos x="connsiteX59730" y="connsiteY59730"/>
              </a:cxn>
              <a:cxn ang="0">
                <a:pos x="connsiteX59731" y="connsiteY59731"/>
              </a:cxn>
              <a:cxn ang="0">
                <a:pos x="connsiteX59732" y="connsiteY59732"/>
              </a:cxn>
              <a:cxn ang="0">
                <a:pos x="connsiteX59733" y="connsiteY59733"/>
              </a:cxn>
              <a:cxn ang="0">
                <a:pos x="connsiteX59734" y="connsiteY59734"/>
              </a:cxn>
              <a:cxn ang="0">
                <a:pos x="connsiteX59735" y="connsiteY59735"/>
              </a:cxn>
              <a:cxn ang="0">
                <a:pos x="connsiteX59736" y="connsiteY59736"/>
              </a:cxn>
              <a:cxn ang="0">
                <a:pos x="connsiteX59737" y="connsiteY59737"/>
              </a:cxn>
              <a:cxn ang="0">
                <a:pos x="connsiteX59738" y="connsiteY59738"/>
              </a:cxn>
              <a:cxn ang="0">
                <a:pos x="connsiteX59739" y="connsiteY59739"/>
              </a:cxn>
              <a:cxn ang="0">
                <a:pos x="connsiteX59740" y="connsiteY59740"/>
              </a:cxn>
              <a:cxn ang="0">
                <a:pos x="connsiteX59741" y="connsiteY59741"/>
              </a:cxn>
              <a:cxn ang="0">
                <a:pos x="connsiteX59742" y="connsiteY59742"/>
              </a:cxn>
              <a:cxn ang="0">
                <a:pos x="connsiteX59743" y="connsiteY59743"/>
              </a:cxn>
              <a:cxn ang="0">
                <a:pos x="connsiteX59744" y="connsiteY59744"/>
              </a:cxn>
              <a:cxn ang="0">
                <a:pos x="connsiteX59745" y="connsiteY59745"/>
              </a:cxn>
              <a:cxn ang="0">
                <a:pos x="connsiteX59746" y="connsiteY59746"/>
              </a:cxn>
              <a:cxn ang="0">
                <a:pos x="connsiteX59747" y="connsiteY59747"/>
              </a:cxn>
              <a:cxn ang="0">
                <a:pos x="connsiteX59748" y="connsiteY59748"/>
              </a:cxn>
              <a:cxn ang="0">
                <a:pos x="connsiteX59749" y="connsiteY59749"/>
              </a:cxn>
              <a:cxn ang="0">
                <a:pos x="connsiteX59750" y="connsiteY59750"/>
              </a:cxn>
              <a:cxn ang="0">
                <a:pos x="connsiteX59751" y="connsiteY59751"/>
              </a:cxn>
              <a:cxn ang="0">
                <a:pos x="connsiteX59752" y="connsiteY59752"/>
              </a:cxn>
              <a:cxn ang="0">
                <a:pos x="connsiteX59753" y="connsiteY59753"/>
              </a:cxn>
              <a:cxn ang="0">
                <a:pos x="connsiteX59754" y="connsiteY59754"/>
              </a:cxn>
              <a:cxn ang="0">
                <a:pos x="connsiteX59755" y="connsiteY59755"/>
              </a:cxn>
              <a:cxn ang="0">
                <a:pos x="connsiteX59756" y="connsiteY59756"/>
              </a:cxn>
              <a:cxn ang="0">
                <a:pos x="connsiteX59757" y="connsiteY59757"/>
              </a:cxn>
              <a:cxn ang="0">
                <a:pos x="connsiteX59758" y="connsiteY59758"/>
              </a:cxn>
              <a:cxn ang="0">
                <a:pos x="connsiteX59759" y="connsiteY59759"/>
              </a:cxn>
              <a:cxn ang="0">
                <a:pos x="connsiteX59760" y="connsiteY59760"/>
              </a:cxn>
              <a:cxn ang="0">
                <a:pos x="connsiteX59761" y="connsiteY59761"/>
              </a:cxn>
              <a:cxn ang="0">
                <a:pos x="connsiteX59762" y="connsiteY59762"/>
              </a:cxn>
              <a:cxn ang="0">
                <a:pos x="connsiteX59763" y="connsiteY59763"/>
              </a:cxn>
              <a:cxn ang="0">
                <a:pos x="connsiteX59764" y="connsiteY59764"/>
              </a:cxn>
              <a:cxn ang="0">
                <a:pos x="connsiteX59765" y="connsiteY59765"/>
              </a:cxn>
              <a:cxn ang="0">
                <a:pos x="connsiteX59766" y="connsiteY59766"/>
              </a:cxn>
              <a:cxn ang="0">
                <a:pos x="connsiteX59767" y="connsiteY59767"/>
              </a:cxn>
              <a:cxn ang="0">
                <a:pos x="connsiteX59768" y="connsiteY59768"/>
              </a:cxn>
              <a:cxn ang="0">
                <a:pos x="connsiteX59769" y="connsiteY59769"/>
              </a:cxn>
              <a:cxn ang="0">
                <a:pos x="connsiteX59770" y="connsiteY59770"/>
              </a:cxn>
              <a:cxn ang="0">
                <a:pos x="connsiteX59771" y="connsiteY59771"/>
              </a:cxn>
              <a:cxn ang="0">
                <a:pos x="connsiteX59772" y="connsiteY59772"/>
              </a:cxn>
              <a:cxn ang="0">
                <a:pos x="connsiteX59773" y="connsiteY59773"/>
              </a:cxn>
              <a:cxn ang="0">
                <a:pos x="connsiteX59774" y="connsiteY59774"/>
              </a:cxn>
              <a:cxn ang="0">
                <a:pos x="connsiteX59775" y="connsiteY59775"/>
              </a:cxn>
              <a:cxn ang="0">
                <a:pos x="connsiteX59776" y="connsiteY59776"/>
              </a:cxn>
              <a:cxn ang="0">
                <a:pos x="connsiteX59777" y="connsiteY59777"/>
              </a:cxn>
              <a:cxn ang="0">
                <a:pos x="connsiteX59778" y="connsiteY59778"/>
              </a:cxn>
              <a:cxn ang="0">
                <a:pos x="connsiteX59779" y="connsiteY59779"/>
              </a:cxn>
              <a:cxn ang="0">
                <a:pos x="connsiteX59780" y="connsiteY59780"/>
              </a:cxn>
              <a:cxn ang="0">
                <a:pos x="connsiteX59781" y="connsiteY59781"/>
              </a:cxn>
              <a:cxn ang="0">
                <a:pos x="connsiteX59782" y="connsiteY59782"/>
              </a:cxn>
              <a:cxn ang="0">
                <a:pos x="connsiteX59783" y="connsiteY59783"/>
              </a:cxn>
              <a:cxn ang="0">
                <a:pos x="connsiteX59784" y="connsiteY59784"/>
              </a:cxn>
              <a:cxn ang="0">
                <a:pos x="connsiteX59785" y="connsiteY59785"/>
              </a:cxn>
              <a:cxn ang="0">
                <a:pos x="connsiteX59786" y="connsiteY59786"/>
              </a:cxn>
              <a:cxn ang="0">
                <a:pos x="connsiteX59787" y="connsiteY59787"/>
              </a:cxn>
              <a:cxn ang="0">
                <a:pos x="connsiteX59788" y="connsiteY59788"/>
              </a:cxn>
              <a:cxn ang="0">
                <a:pos x="connsiteX59789" y="connsiteY59789"/>
              </a:cxn>
              <a:cxn ang="0">
                <a:pos x="connsiteX59790" y="connsiteY59790"/>
              </a:cxn>
              <a:cxn ang="0">
                <a:pos x="connsiteX59791" y="connsiteY59791"/>
              </a:cxn>
              <a:cxn ang="0">
                <a:pos x="connsiteX59792" y="connsiteY59792"/>
              </a:cxn>
              <a:cxn ang="0">
                <a:pos x="connsiteX59793" y="connsiteY59793"/>
              </a:cxn>
              <a:cxn ang="0">
                <a:pos x="connsiteX59794" y="connsiteY59794"/>
              </a:cxn>
              <a:cxn ang="0">
                <a:pos x="connsiteX59795" y="connsiteY59795"/>
              </a:cxn>
              <a:cxn ang="0">
                <a:pos x="connsiteX59796" y="connsiteY59796"/>
              </a:cxn>
              <a:cxn ang="0">
                <a:pos x="connsiteX59797" y="connsiteY59797"/>
              </a:cxn>
              <a:cxn ang="0">
                <a:pos x="connsiteX59798" y="connsiteY59798"/>
              </a:cxn>
              <a:cxn ang="0">
                <a:pos x="connsiteX59799" y="connsiteY59799"/>
              </a:cxn>
              <a:cxn ang="0">
                <a:pos x="connsiteX59800" y="connsiteY59800"/>
              </a:cxn>
              <a:cxn ang="0">
                <a:pos x="connsiteX59801" y="connsiteY59801"/>
              </a:cxn>
              <a:cxn ang="0">
                <a:pos x="connsiteX59802" y="connsiteY59802"/>
              </a:cxn>
              <a:cxn ang="0">
                <a:pos x="connsiteX59803" y="connsiteY59803"/>
              </a:cxn>
              <a:cxn ang="0">
                <a:pos x="connsiteX59804" y="connsiteY59804"/>
              </a:cxn>
              <a:cxn ang="0">
                <a:pos x="connsiteX59805" y="connsiteY59805"/>
              </a:cxn>
              <a:cxn ang="0">
                <a:pos x="connsiteX59806" y="connsiteY59806"/>
              </a:cxn>
              <a:cxn ang="0">
                <a:pos x="connsiteX59807" y="connsiteY59807"/>
              </a:cxn>
              <a:cxn ang="0">
                <a:pos x="connsiteX59808" y="connsiteY59808"/>
              </a:cxn>
              <a:cxn ang="0">
                <a:pos x="connsiteX59809" y="connsiteY59809"/>
              </a:cxn>
              <a:cxn ang="0">
                <a:pos x="connsiteX59810" y="connsiteY59810"/>
              </a:cxn>
              <a:cxn ang="0">
                <a:pos x="connsiteX59811" y="connsiteY59811"/>
              </a:cxn>
              <a:cxn ang="0">
                <a:pos x="connsiteX59812" y="connsiteY59812"/>
              </a:cxn>
              <a:cxn ang="0">
                <a:pos x="connsiteX59813" y="connsiteY59813"/>
              </a:cxn>
              <a:cxn ang="0">
                <a:pos x="connsiteX59814" y="connsiteY59814"/>
              </a:cxn>
              <a:cxn ang="0">
                <a:pos x="connsiteX59815" y="connsiteY59815"/>
              </a:cxn>
              <a:cxn ang="0">
                <a:pos x="connsiteX59816" y="connsiteY59816"/>
              </a:cxn>
              <a:cxn ang="0">
                <a:pos x="connsiteX59817" y="connsiteY59817"/>
              </a:cxn>
              <a:cxn ang="0">
                <a:pos x="connsiteX59818" y="connsiteY59818"/>
              </a:cxn>
              <a:cxn ang="0">
                <a:pos x="connsiteX59819" y="connsiteY59819"/>
              </a:cxn>
              <a:cxn ang="0">
                <a:pos x="connsiteX59820" y="connsiteY59820"/>
              </a:cxn>
              <a:cxn ang="0">
                <a:pos x="connsiteX59821" y="connsiteY59821"/>
              </a:cxn>
              <a:cxn ang="0">
                <a:pos x="connsiteX59822" y="connsiteY59822"/>
              </a:cxn>
              <a:cxn ang="0">
                <a:pos x="connsiteX59823" y="connsiteY59823"/>
              </a:cxn>
              <a:cxn ang="0">
                <a:pos x="connsiteX59824" y="connsiteY59824"/>
              </a:cxn>
              <a:cxn ang="0">
                <a:pos x="connsiteX59825" y="connsiteY59825"/>
              </a:cxn>
              <a:cxn ang="0">
                <a:pos x="connsiteX59826" y="connsiteY59826"/>
              </a:cxn>
              <a:cxn ang="0">
                <a:pos x="connsiteX59827" y="connsiteY59827"/>
              </a:cxn>
              <a:cxn ang="0">
                <a:pos x="connsiteX59828" y="connsiteY59828"/>
              </a:cxn>
              <a:cxn ang="0">
                <a:pos x="connsiteX59829" y="connsiteY59829"/>
              </a:cxn>
              <a:cxn ang="0">
                <a:pos x="connsiteX59830" y="connsiteY59830"/>
              </a:cxn>
              <a:cxn ang="0">
                <a:pos x="connsiteX59831" y="connsiteY59831"/>
              </a:cxn>
              <a:cxn ang="0">
                <a:pos x="connsiteX59832" y="connsiteY59832"/>
              </a:cxn>
              <a:cxn ang="0">
                <a:pos x="connsiteX59833" y="connsiteY59833"/>
              </a:cxn>
              <a:cxn ang="0">
                <a:pos x="connsiteX59834" y="connsiteY59834"/>
              </a:cxn>
              <a:cxn ang="0">
                <a:pos x="connsiteX59835" y="connsiteY59835"/>
              </a:cxn>
              <a:cxn ang="0">
                <a:pos x="connsiteX59836" y="connsiteY59836"/>
              </a:cxn>
              <a:cxn ang="0">
                <a:pos x="connsiteX59837" y="connsiteY59837"/>
              </a:cxn>
              <a:cxn ang="0">
                <a:pos x="connsiteX59838" y="connsiteY59838"/>
              </a:cxn>
              <a:cxn ang="0">
                <a:pos x="connsiteX59839" y="connsiteY59839"/>
              </a:cxn>
              <a:cxn ang="0">
                <a:pos x="connsiteX59840" y="connsiteY59840"/>
              </a:cxn>
              <a:cxn ang="0">
                <a:pos x="connsiteX59841" y="connsiteY59841"/>
              </a:cxn>
              <a:cxn ang="0">
                <a:pos x="connsiteX59842" y="connsiteY59842"/>
              </a:cxn>
              <a:cxn ang="0">
                <a:pos x="connsiteX59843" y="connsiteY59843"/>
              </a:cxn>
              <a:cxn ang="0">
                <a:pos x="connsiteX59844" y="connsiteY59844"/>
              </a:cxn>
              <a:cxn ang="0">
                <a:pos x="connsiteX59845" y="connsiteY59845"/>
              </a:cxn>
              <a:cxn ang="0">
                <a:pos x="connsiteX59846" y="connsiteY59846"/>
              </a:cxn>
              <a:cxn ang="0">
                <a:pos x="connsiteX59847" y="connsiteY59847"/>
              </a:cxn>
              <a:cxn ang="0">
                <a:pos x="connsiteX59848" y="connsiteY59848"/>
              </a:cxn>
              <a:cxn ang="0">
                <a:pos x="connsiteX59849" y="connsiteY59849"/>
              </a:cxn>
              <a:cxn ang="0">
                <a:pos x="connsiteX59850" y="connsiteY59850"/>
              </a:cxn>
              <a:cxn ang="0">
                <a:pos x="connsiteX59851" y="connsiteY59851"/>
              </a:cxn>
              <a:cxn ang="0">
                <a:pos x="connsiteX59852" y="connsiteY59852"/>
              </a:cxn>
              <a:cxn ang="0">
                <a:pos x="connsiteX59853" y="connsiteY59853"/>
              </a:cxn>
              <a:cxn ang="0">
                <a:pos x="connsiteX59854" y="connsiteY59854"/>
              </a:cxn>
              <a:cxn ang="0">
                <a:pos x="connsiteX59855" y="connsiteY59855"/>
              </a:cxn>
              <a:cxn ang="0">
                <a:pos x="connsiteX59856" y="connsiteY59856"/>
              </a:cxn>
              <a:cxn ang="0">
                <a:pos x="connsiteX59857" y="connsiteY59857"/>
              </a:cxn>
              <a:cxn ang="0">
                <a:pos x="connsiteX59858" y="connsiteY59858"/>
              </a:cxn>
              <a:cxn ang="0">
                <a:pos x="connsiteX59859" y="connsiteY59859"/>
              </a:cxn>
              <a:cxn ang="0">
                <a:pos x="connsiteX59860" y="connsiteY59860"/>
              </a:cxn>
              <a:cxn ang="0">
                <a:pos x="connsiteX59861" y="connsiteY59861"/>
              </a:cxn>
              <a:cxn ang="0">
                <a:pos x="connsiteX59862" y="connsiteY59862"/>
              </a:cxn>
              <a:cxn ang="0">
                <a:pos x="connsiteX59863" y="connsiteY59863"/>
              </a:cxn>
              <a:cxn ang="0">
                <a:pos x="connsiteX59864" y="connsiteY59864"/>
              </a:cxn>
              <a:cxn ang="0">
                <a:pos x="connsiteX59865" y="connsiteY59865"/>
              </a:cxn>
              <a:cxn ang="0">
                <a:pos x="connsiteX59866" y="connsiteY59866"/>
              </a:cxn>
              <a:cxn ang="0">
                <a:pos x="connsiteX59867" y="connsiteY59867"/>
              </a:cxn>
              <a:cxn ang="0">
                <a:pos x="connsiteX59868" y="connsiteY59868"/>
              </a:cxn>
              <a:cxn ang="0">
                <a:pos x="connsiteX59869" y="connsiteY59869"/>
              </a:cxn>
              <a:cxn ang="0">
                <a:pos x="connsiteX59870" y="connsiteY59870"/>
              </a:cxn>
              <a:cxn ang="0">
                <a:pos x="connsiteX59871" y="connsiteY59871"/>
              </a:cxn>
              <a:cxn ang="0">
                <a:pos x="connsiteX59872" y="connsiteY59872"/>
              </a:cxn>
              <a:cxn ang="0">
                <a:pos x="connsiteX59873" y="connsiteY59873"/>
              </a:cxn>
              <a:cxn ang="0">
                <a:pos x="connsiteX59874" y="connsiteY59874"/>
              </a:cxn>
              <a:cxn ang="0">
                <a:pos x="connsiteX59875" y="connsiteY59875"/>
              </a:cxn>
              <a:cxn ang="0">
                <a:pos x="connsiteX59876" y="connsiteY59876"/>
              </a:cxn>
              <a:cxn ang="0">
                <a:pos x="connsiteX59877" y="connsiteY59877"/>
              </a:cxn>
              <a:cxn ang="0">
                <a:pos x="connsiteX59878" y="connsiteY59878"/>
              </a:cxn>
              <a:cxn ang="0">
                <a:pos x="connsiteX59879" y="connsiteY59879"/>
              </a:cxn>
              <a:cxn ang="0">
                <a:pos x="connsiteX59880" y="connsiteY59880"/>
              </a:cxn>
              <a:cxn ang="0">
                <a:pos x="connsiteX59881" y="connsiteY59881"/>
              </a:cxn>
              <a:cxn ang="0">
                <a:pos x="connsiteX59882" y="connsiteY59882"/>
              </a:cxn>
              <a:cxn ang="0">
                <a:pos x="connsiteX59883" y="connsiteY59883"/>
              </a:cxn>
              <a:cxn ang="0">
                <a:pos x="connsiteX59884" y="connsiteY59884"/>
              </a:cxn>
              <a:cxn ang="0">
                <a:pos x="connsiteX59885" y="connsiteY59885"/>
              </a:cxn>
              <a:cxn ang="0">
                <a:pos x="connsiteX59886" y="connsiteY59886"/>
              </a:cxn>
              <a:cxn ang="0">
                <a:pos x="connsiteX59887" y="connsiteY59887"/>
              </a:cxn>
              <a:cxn ang="0">
                <a:pos x="connsiteX59888" y="connsiteY59888"/>
              </a:cxn>
              <a:cxn ang="0">
                <a:pos x="connsiteX59889" y="connsiteY59889"/>
              </a:cxn>
              <a:cxn ang="0">
                <a:pos x="connsiteX59890" y="connsiteY59890"/>
              </a:cxn>
              <a:cxn ang="0">
                <a:pos x="connsiteX59891" y="connsiteY59891"/>
              </a:cxn>
              <a:cxn ang="0">
                <a:pos x="connsiteX59892" y="connsiteY59892"/>
              </a:cxn>
              <a:cxn ang="0">
                <a:pos x="connsiteX59893" y="connsiteY59893"/>
              </a:cxn>
              <a:cxn ang="0">
                <a:pos x="connsiteX59894" y="connsiteY59894"/>
              </a:cxn>
              <a:cxn ang="0">
                <a:pos x="connsiteX59895" y="connsiteY59895"/>
              </a:cxn>
              <a:cxn ang="0">
                <a:pos x="connsiteX59896" y="connsiteY59896"/>
              </a:cxn>
              <a:cxn ang="0">
                <a:pos x="connsiteX59897" y="connsiteY59897"/>
              </a:cxn>
              <a:cxn ang="0">
                <a:pos x="connsiteX59898" y="connsiteY59898"/>
              </a:cxn>
              <a:cxn ang="0">
                <a:pos x="connsiteX59899" y="connsiteY59899"/>
              </a:cxn>
              <a:cxn ang="0">
                <a:pos x="connsiteX59900" y="connsiteY59900"/>
              </a:cxn>
              <a:cxn ang="0">
                <a:pos x="connsiteX59901" y="connsiteY59901"/>
              </a:cxn>
              <a:cxn ang="0">
                <a:pos x="connsiteX59902" y="connsiteY59902"/>
              </a:cxn>
              <a:cxn ang="0">
                <a:pos x="connsiteX59903" y="connsiteY59903"/>
              </a:cxn>
              <a:cxn ang="0">
                <a:pos x="connsiteX59904" y="connsiteY59904"/>
              </a:cxn>
              <a:cxn ang="0">
                <a:pos x="connsiteX59905" y="connsiteY59905"/>
              </a:cxn>
              <a:cxn ang="0">
                <a:pos x="connsiteX59906" y="connsiteY59906"/>
              </a:cxn>
              <a:cxn ang="0">
                <a:pos x="connsiteX59907" y="connsiteY59907"/>
              </a:cxn>
              <a:cxn ang="0">
                <a:pos x="connsiteX59908" y="connsiteY59908"/>
              </a:cxn>
              <a:cxn ang="0">
                <a:pos x="connsiteX59909" y="connsiteY59909"/>
              </a:cxn>
              <a:cxn ang="0">
                <a:pos x="connsiteX59910" y="connsiteY59910"/>
              </a:cxn>
              <a:cxn ang="0">
                <a:pos x="connsiteX59911" y="connsiteY59911"/>
              </a:cxn>
              <a:cxn ang="0">
                <a:pos x="connsiteX59912" y="connsiteY59912"/>
              </a:cxn>
              <a:cxn ang="0">
                <a:pos x="connsiteX59913" y="connsiteY59913"/>
              </a:cxn>
              <a:cxn ang="0">
                <a:pos x="connsiteX59914" y="connsiteY59914"/>
              </a:cxn>
              <a:cxn ang="0">
                <a:pos x="connsiteX59915" y="connsiteY59915"/>
              </a:cxn>
              <a:cxn ang="0">
                <a:pos x="connsiteX59916" y="connsiteY59916"/>
              </a:cxn>
              <a:cxn ang="0">
                <a:pos x="connsiteX59917" y="connsiteY59917"/>
              </a:cxn>
              <a:cxn ang="0">
                <a:pos x="connsiteX59918" y="connsiteY59918"/>
              </a:cxn>
              <a:cxn ang="0">
                <a:pos x="connsiteX59919" y="connsiteY59919"/>
              </a:cxn>
              <a:cxn ang="0">
                <a:pos x="connsiteX59920" y="connsiteY59920"/>
              </a:cxn>
              <a:cxn ang="0">
                <a:pos x="connsiteX59921" y="connsiteY59921"/>
              </a:cxn>
              <a:cxn ang="0">
                <a:pos x="connsiteX59922" y="connsiteY59922"/>
              </a:cxn>
              <a:cxn ang="0">
                <a:pos x="connsiteX59923" y="connsiteY59923"/>
              </a:cxn>
              <a:cxn ang="0">
                <a:pos x="connsiteX59924" y="connsiteY59924"/>
              </a:cxn>
              <a:cxn ang="0">
                <a:pos x="connsiteX59925" y="connsiteY59925"/>
              </a:cxn>
              <a:cxn ang="0">
                <a:pos x="connsiteX59926" y="connsiteY59926"/>
              </a:cxn>
              <a:cxn ang="0">
                <a:pos x="connsiteX59927" y="connsiteY59927"/>
              </a:cxn>
              <a:cxn ang="0">
                <a:pos x="connsiteX59928" y="connsiteY59928"/>
              </a:cxn>
              <a:cxn ang="0">
                <a:pos x="connsiteX59929" y="connsiteY59929"/>
              </a:cxn>
              <a:cxn ang="0">
                <a:pos x="connsiteX59930" y="connsiteY59930"/>
              </a:cxn>
              <a:cxn ang="0">
                <a:pos x="connsiteX59931" y="connsiteY59931"/>
              </a:cxn>
              <a:cxn ang="0">
                <a:pos x="connsiteX59932" y="connsiteY59932"/>
              </a:cxn>
              <a:cxn ang="0">
                <a:pos x="connsiteX59933" y="connsiteY59933"/>
              </a:cxn>
              <a:cxn ang="0">
                <a:pos x="connsiteX59934" y="connsiteY59934"/>
              </a:cxn>
              <a:cxn ang="0">
                <a:pos x="connsiteX59935" y="connsiteY59935"/>
              </a:cxn>
              <a:cxn ang="0">
                <a:pos x="connsiteX59936" y="connsiteY59936"/>
              </a:cxn>
              <a:cxn ang="0">
                <a:pos x="connsiteX59937" y="connsiteY59937"/>
              </a:cxn>
              <a:cxn ang="0">
                <a:pos x="connsiteX59938" y="connsiteY59938"/>
              </a:cxn>
              <a:cxn ang="0">
                <a:pos x="connsiteX59939" y="connsiteY59939"/>
              </a:cxn>
              <a:cxn ang="0">
                <a:pos x="connsiteX59940" y="connsiteY59940"/>
              </a:cxn>
              <a:cxn ang="0">
                <a:pos x="connsiteX59941" y="connsiteY59941"/>
              </a:cxn>
              <a:cxn ang="0">
                <a:pos x="connsiteX59942" y="connsiteY59942"/>
              </a:cxn>
              <a:cxn ang="0">
                <a:pos x="connsiteX59943" y="connsiteY59943"/>
              </a:cxn>
              <a:cxn ang="0">
                <a:pos x="connsiteX59944" y="connsiteY59944"/>
              </a:cxn>
              <a:cxn ang="0">
                <a:pos x="connsiteX59945" y="connsiteY59945"/>
              </a:cxn>
              <a:cxn ang="0">
                <a:pos x="connsiteX59946" y="connsiteY59946"/>
              </a:cxn>
              <a:cxn ang="0">
                <a:pos x="connsiteX59947" y="connsiteY59947"/>
              </a:cxn>
              <a:cxn ang="0">
                <a:pos x="connsiteX59948" y="connsiteY59948"/>
              </a:cxn>
              <a:cxn ang="0">
                <a:pos x="connsiteX59949" y="connsiteY59949"/>
              </a:cxn>
              <a:cxn ang="0">
                <a:pos x="connsiteX59950" y="connsiteY59950"/>
              </a:cxn>
              <a:cxn ang="0">
                <a:pos x="connsiteX59951" y="connsiteY59951"/>
              </a:cxn>
              <a:cxn ang="0">
                <a:pos x="connsiteX59952" y="connsiteY59952"/>
              </a:cxn>
              <a:cxn ang="0">
                <a:pos x="connsiteX59953" y="connsiteY59953"/>
              </a:cxn>
              <a:cxn ang="0">
                <a:pos x="connsiteX59954" y="connsiteY59954"/>
              </a:cxn>
              <a:cxn ang="0">
                <a:pos x="connsiteX59955" y="connsiteY59955"/>
              </a:cxn>
              <a:cxn ang="0">
                <a:pos x="connsiteX59956" y="connsiteY59956"/>
              </a:cxn>
              <a:cxn ang="0">
                <a:pos x="connsiteX59957" y="connsiteY59957"/>
              </a:cxn>
              <a:cxn ang="0">
                <a:pos x="connsiteX59958" y="connsiteY59958"/>
              </a:cxn>
              <a:cxn ang="0">
                <a:pos x="connsiteX59959" y="connsiteY59959"/>
              </a:cxn>
              <a:cxn ang="0">
                <a:pos x="connsiteX59960" y="connsiteY59960"/>
              </a:cxn>
              <a:cxn ang="0">
                <a:pos x="connsiteX59961" y="connsiteY59961"/>
              </a:cxn>
              <a:cxn ang="0">
                <a:pos x="connsiteX59962" y="connsiteY59962"/>
              </a:cxn>
              <a:cxn ang="0">
                <a:pos x="connsiteX59963" y="connsiteY59963"/>
              </a:cxn>
              <a:cxn ang="0">
                <a:pos x="connsiteX59964" y="connsiteY59964"/>
              </a:cxn>
              <a:cxn ang="0">
                <a:pos x="connsiteX59965" y="connsiteY59965"/>
              </a:cxn>
              <a:cxn ang="0">
                <a:pos x="connsiteX59966" y="connsiteY59966"/>
              </a:cxn>
              <a:cxn ang="0">
                <a:pos x="connsiteX59967" y="connsiteY59967"/>
              </a:cxn>
              <a:cxn ang="0">
                <a:pos x="connsiteX59968" y="connsiteY59968"/>
              </a:cxn>
              <a:cxn ang="0">
                <a:pos x="connsiteX59969" y="connsiteY59969"/>
              </a:cxn>
              <a:cxn ang="0">
                <a:pos x="connsiteX59970" y="connsiteY59970"/>
              </a:cxn>
              <a:cxn ang="0">
                <a:pos x="connsiteX59971" y="connsiteY59971"/>
              </a:cxn>
              <a:cxn ang="0">
                <a:pos x="connsiteX59972" y="connsiteY59972"/>
              </a:cxn>
              <a:cxn ang="0">
                <a:pos x="connsiteX59973" y="connsiteY59973"/>
              </a:cxn>
              <a:cxn ang="0">
                <a:pos x="connsiteX59974" y="connsiteY59974"/>
              </a:cxn>
              <a:cxn ang="0">
                <a:pos x="connsiteX59975" y="connsiteY59975"/>
              </a:cxn>
              <a:cxn ang="0">
                <a:pos x="connsiteX59976" y="connsiteY59976"/>
              </a:cxn>
              <a:cxn ang="0">
                <a:pos x="connsiteX59977" y="connsiteY59977"/>
              </a:cxn>
              <a:cxn ang="0">
                <a:pos x="connsiteX59978" y="connsiteY59978"/>
              </a:cxn>
              <a:cxn ang="0">
                <a:pos x="connsiteX59979" y="connsiteY59979"/>
              </a:cxn>
              <a:cxn ang="0">
                <a:pos x="connsiteX59980" y="connsiteY59980"/>
              </a:cxn>
              <a:cxn ang="0">
                <a:pos x="connsiteX59981" y="connsiteY59981"/>
              </a:cxn>
              <a:cxn ang="0">
                <a:pos x="connsiteX59982" y="connsiteY59982"/>
              </a:cxn>
              <a:cxn ang="0">
                <a:pos x="connsiteX59983" y="connsiteY59983"/>
              </a:cxn>
              <a:cxn ang="0">
                <a:pos x="connsiteX59984" y="connsiteY59984"/>
              </a:cxn>
              <a:cxn ang="0">
                <a:pos x="connsiteX59985" y="connsiteY59985"/>
              </a:cxn>
              <a:cxn ang="0">
                <a:pos x="connsiteX59986" y="connsiteY59986"/>
              </a:cxn>
              <a:cxn ang="0">
                <a:pos x="connsiteX59987" y="connsiteY59987"/>
              </a:cxn>
              <a:cxn ang="0">
                <a:pos x="connsiteX59988" y="connsiteY59988"/>
              </a:cxn>
              <a:cxn ang="0">
                <a:pos x="connsiteX59989" y="connsiteY59989"/>
              </a:cxn>
              <a:cxn ang="0">
                <a:pos x="connsiteX59990" y="connsiteY59990"/>
              </a:cxn>
              <a:cxn ang="0">
                <a:pos x="connsiteX59991" y="connsiteY59991"/>
              </a:cxn>
              <a:cxn ang="0">
                <a:pos x="connsiteX59992" y="connsiteY59992"/>
              </a:cxn>
              <a:cxn ang="0">
                <a:pos x="connsiteX59993" y="connsiteY59993"/>
              </a:cxn>
              <a:cxn ang="0">
                <a:pos x="connsiteX59994" y="connsiteY59994"/>
              </a:cxn>
              <a:cxn ang="0">
                <a:pos x="connsiteX59995" y="connsiteY59995"/>
              </a:cxn>
              <a:cxn ang="0">
                <a:pos x="connsiteX59996" y="connsiteY59996"/>
              </a:cxn>
              <a:cxn ang="0">
                <a:pos x="connsiteX59997" y="connsiteY59997"/>
              </a:cxn>
              <a:cxn ang="0">
                <a:pos x="connsiteX59998" y="connsiteY59998"/>
              </a:cxn>
              <a:cxn ang="0">
                <a:pos x="connsiteX59999" y="connsiteY59999"/>
              </a:cxn>
              <a:cxn ang="0">
                <a:pos x="connsiteX60000" y="connsiteY60000"/>
              </a:cxn>
              <a:cxn ang="0">
                <a:pos x="connsiteX60001" y="connsiteY60001"/>
              </a:cxn>
              <a:cxn ang="0">
                <a:pos x="connsiteX60002" y="connsiteY60002"/>
              </a:cxn>
              <a:cxn ang="0">
                <a:pos x="connsiteX60003" y="connsiteY60003"/>
              </a:cxn>
              <a:cxn ang="0">
                <a:pos x="connsiteX60004" y="connsiteY60004"/>
              </a:cxn>
              <a:cxn ang="0">
                <a:pos x="connsiteX60005" y="connsiteY60005"/>
              </a:cxn>
              <a:cxn ang="0">
                <a:pos x="connsiteX60006" y="connsiteY60006"/>
              </a:cxn>
              <a:cxn ang="0">
                <a:pos x="connsiteX60007" y="connsiteY60007"/>
              </a:cxn>
              <a:cxn ang="0">
                <a:pos x="connsiteX60008" y="connsiteY60008"/>
              </a:cxn>
              <a:cxn ang="0">
                <a:pos x="connsiteX60009" y="connsiteY60009"/>
              </a:cxn>
              <a:cxn ang="0">
                <a:pos x="connsiteX60010" y="connsiteY60010"/>
              </a:cxn>
              <a:cxn ang="0">
                <a:pos x="connsiteX60011" y="connsiteY60011"/>
              </a:cxn>
              <a:cxn ang="0">
                <a:pos x="connsiteX60012" y="connsiteY60012"/>
              </a:cxn>
              <a:cxn ang="0">
                <a:pos x="connsiteX60013" y="connsiteY60013"/>
              </a:cxn>
              <a:cxn ang="0">
                <a:pos x="connsiteX60014" y="connsiteY60014"/>
              </a:cxn>
              <a:cxn ang="0">
                <a:pos x="connsiteX60015" y="connsiteY60015"/>
              </a:cxn>
              <a:cxn ang="0">
                <a:pos x="connsiteX60016" y="connsiteY60016"/>
              </a:cxn>
              <a:cxn ang="0">
                <a:pos x="connsiteX60017" y="connsiteY60017"/>
              </a:cxn>
              <a:cxn ang="0">
                <a:pos x="connsiteX60018" y="connsiteY60018"/>
              </a:cxn>
              <a:cxn ang="0">
                <a:pos x="connsiteX60019" y="connsiteY60019"/>
              </a:cxn>
              <a:cxn ang="0">
                <a:pos x="connsiteX60020" y="connsiteY60020"/>
              </a:cxn>
              <a:cxn ang="0">
                <a:pos x="connsiteX60021" y="connsiteY60021"/>
              </a:cxn>
              <a:cxn ang="0">
                <a:pos x="connsiteX60022" y="connsiteY60022"/>
              </a:cxn>
              <a:cxn ang="0">
                <a:pos x="connsiteX60023" y="connsiteY60023"/>
              </a:cxn>
              <a:cxn ang="0">
                <a:pos x="connsiteX60024" y="connsiteY60024"/>
              </a:cxn>
              <a:cxn ang="0">
                <a:pos x="connsiteX60025" y="connsiteY60025"/>
              </a:cxn>
              <a:cxn ang="0">
                <a:pos x="connsiteX60026" y="connsiteY60026"/>
              </a:cxn>
              <a:cxn ang="0">
                <a:pos x="connsiteX60027" y="connsiteY60027"/>
              </a:cxn>
              <a:cxn ang="0">
                <a:pos x="connsiteX60028" y="connsiteY60028"/>
              </a:cxn>
              <a:cxn ang="0">
                <a:pos x="connsiteX60029" y="connsiteY60029"/>
              </a:cxn>
              <a:cxn ang="0">
                <a:pos x="connsiteX60030" y="connsiteY60030"/>
              </a:cxn>
              <a:cxn ang="0">
                <a:pos x="connsiteX60031" y="connsiteY60031"/>
              </a:cxn>
              <a:cxn ang="0">
                <a:pos x="connsiteX60032" y="connsiteY60032"/>
              </a:cxn>
              <a:cxn ang="0">
                <a:pos x="connsiteX60033" y="connsiteY60033"/>
              </a:cxn>
              <a:cxn ang="0">
                <a:pos x="connsiteX60034" y="connsiteY60034"/>
              </a:cxn>
              <a:cxn ang="0">
                <a:pos x="connsiteX60035" y="connsiteY60035"/>
              </a:cxn>
              <a:cxn ang="0">
                <a:pos x="connsiteX60036" y="connsiteY60036"/>
              </a:cxn>
              <a:cxn ang="0">
                <a:pos x="connsiteX60037" y="connsiteY60037"/>
              </a:cxn>
              <a:cxn ang="0">
                <a:pos x="connsiteX60038" y="connsiteY60038"/>
              </a:cxn>
              <a:cxn ang="0">
                <a:pos x="connsiteX60039" y="connsiteY60039"/>
              </a:cxn>
              <a:cxn ang="0">
                <a:pos x="connsiteX60040" y="connsiteY60040"/>
              </a:cxn>
              <a:cxn ang="0">
                <a:pos x="connsiteX60041" y="connsiteY60041"/>
              </a:cxn>
              <a:cxn ang="0">
                <a:pos x="connsiteX60042" y="connsiteY60042"/>
              </a:cxn>
              <a:cxn ang="0">
                <a:pos x="connsiteX60043" y="connsiteY60043"/>
              </a:cxn>
              <a:cxn ang="0">
                <a:pos x="connsiteX60044" y="connsiteY60044"/>
              </a:cxn>
              <a:cxn ang="0">
                <a:pos x="connsiteX60045" y="connsiteY60045"/>
              </a:cxn>
              <a:cxn ang="0">
                <a:pos x="connsiteX60046" y="connsiteY60046"/>
              </a:cxn>
              <a:cxn ang="0">
                <a:pos x="connsiteX60047" y="connsiteY60047"/>
              </a:cxn>
              <a:cxn ang="0">
                <a:pos x="connsiteX60048" y="connsiteY60048"/>
              </a:cxn>
              <a:cxn ang="0">
                <a:pos x="connsiteX60049" y="connsiteY60049"/>
              </a:cxn>
              <a:cxn ang="0">
                <a:pos x="connsiteX60050" y="connsiteY60050"/>
              </a:cxn>
              <a:cxn ang="0">
                <a:pos x="connsiteX60051" y="connsiteY60051"/>
              </a:cxn>
              <a:cxn ang="0">
                <a:pos x="connsiteX60052" y="connsiteY60052"/>
              </a:cxn>
              <a:cxn ang="0">
                <a:pos x="connsiteX60053" y="connsiteY60053"/>
              </a:cxn>
              <a:cxn ang="0">
                <a:pos x="connsiteX60054" y="connsiteY60054"/>
              </a:cxn>
              <a:cxn ang="0">
                <a:pos x="connsiteX60055" y="connsiteY60055"/>
              </a:cxn>
              <a:cxn ang="0">
                <a:pos x="connsiteX60056" y="connsiteY60056"/>
              </a:cxn>
              <a:cxn ang="0">
                <a:pos x="connsiteX60057" y="connsiteY60057"/>
              </a:cxn>
              <a:cxn ang="0">
                <a:pos x="connsiteX60058" y="connsiteY60058"/>
              </a:cxn>
              <a:cxn ang="0">
                <a:pos x="connsiteX60059" y="connsiteY60059"/>
              </a:cxn>
              <a:cxn ang="0">
                <a:pos x="connsiteX60060" y="connsiteY60060"/>
              </a:cxn>
              <a:cxn ang="0">
                <a:pos x="connsiteX60061" y="connsiteY60061"/>
              </a:cxn>
              <a:cxn ang="0">
                <a:pos x="connsiteX60062" y="connsiteY60062"/>
              </a:cxn>
              <a:cxn ang="0">
                <a:pos x="connsiteX60063" y="connsiteY60063"/>
              </a:cxn>
              <a:cxn ang="0">
                <a:pos x="connsiteX60064" y="connsiteY60064"/>
              </a:cxn>
              <a:cxn ang="0">
                <a:pos x="connsiteX60065" y="connsiteY60065"/>
              </a:cxn>
              <a:cxn ang="0">
                <a:pos x="connsiteX60066" y="connsiteY60066"/>
              </a:cxn>
              <a:cxn ang="0">
                <a:pos x="connsiteX60067" y="connsiteY60067"/>
              </a:cxn>
              <a:cxn ang="0">
                <a:pos x="connsiteX60068" y="connsiteY60068"/>
              </a:cxn>
              <a:cxn ang="0">
                <a:pos x="connsiteX60069" y="connsiteY60069"/>
              </a:cxn>
              <a:cxn ang="0">
                <a:pos x="connsiteX60070" y="connsiteY60070"/>
              </a:cxn>
              <a:cxn ang="0">
                <a:pos x="connsiteX60071" y="connsiteY60071"/>
              </a:cxn>
              <a:cxn ang="0">
                <a:pos x="connsiteX60072" y="connsiteY60072"/>
              </a:cxn>
              <a:cxn ang="0">
                <a:pos x="connsiteX60073" y="connsiteY60073"/>
              </a:cxn>
              <a:cxn ang="0">
                <a:pos x="connsiteX60074" y="connsiteY60074"/>
              </a:cxn>
              <a:cxn ang="0">
                <a:pos x="connsiteX60075" y="connsiteY60075"/>
              </a:cxn>
              <a:cxn ang="0">
                <a:pos x="connsiteX60076" y="connsiteY60076"/>
              </a:cxn>
              <a:cxn ang="0">
                <a:pos x="connsiteX60077" y="connsiteY60077"/>
              </a:cxn>
              <a:cxn ang="0">
                <a:pos x="connsiteX60078" y="connsiteY60078"/>
              </a:cxn>
              <a:cxn ang="0">
                <a:pos x="connsiteX60079" y="connsiteY60079"/>
              </a:cxn>
              <a:cxn ang="0">
                <a:pos x="connsiteX60080" y="connsiteY60080"/>
              </a:cxn>
              <a:cxn ang="0">
                <a:pos x="connsiteX60081" y="connsiteY60081"/>
              </a:cxn>
              <a:cxn ang="0">
                <a:pos x="connsiteX60082" y="connsiteY60082"/>
              </a:cxn>
              <a:cxn ang="0">
                <a:pos x="connsiteX60083" y="connsiteY60083"/>
              </a:cxn>
              <a:cxn ang="0">
                <a:pos x="connsiteX60084" y="connsiteY60084"/>
              </a:cxn>
              <a:cxn ang="0">
                <a:pos x="connsiteX60085" y="connsiteY60085"/>
              </a:cxn>
              <a:cxn ang="0">
                <a:pos x="connsiteX60086" y="connsiteY60086"/>
              </a:cxn>
              <a:cxn ang="0">
                <a:pos x="connsiteX60087" y="connsiteY60087"/>
              </a:cxn>
              <a:cxn ang="0">
                <a:pos x="connsiteX60088" y="connsiteY60088"/>
              </a:cxn>
              <a:cxn ang="0">
                <a:pos x="connsiteX60089" y="connsiteY60089"/>
              </a:cxn>
              <a:cxn ang="0">
                <a:pos x="connsiteX60090" y="connsiteY60090"/>
              </a:cxn>
              <a:cxn ang="0">
                <a:pos x="connsiteX60091" y="connsiteY60091"/>
              </a:cxn>
              <a:cxn ang="0">
                <a:pos x="connsiteX60092" y="connsiteY60092"/>
              </a:cxn>
              <a:cxn ang="0">
                <a:pos x="connsiteX60093" y="connsiteY60093"/>
              </a:cxn>
              <a:cxn ang="0">
                <a:pos x="connsiteX60094" y="connsiteY60094"/>
              </a:cxn>
              <a:cxn ang="0">
                <a:pos x="connsiteX60095" y="connsiteY60095"/>
              </a:cxn>
              <a:cxn ang="0">
                <a:pos x="connsiteX60096" y="connsiteY60096"/>
              </a:cxn>
              <a:cxn ang="0">
                <a:pos x="connsiteX60097" y="connsiteY60097"/>
              </a:cxn>
              <a:cxn ang="0">
                <a:pos x="connsiteX60098" y="connsiteY60098"/>
              </a:cxn>
              <a:cxn ang="0">
                <a:pos x="connsiteX60099" y="connsiteY60099"/>
              </a:cxn>
              <a:cxn ang="0">
                <a:pos x="connsiteX60100" y="connsiteY60100"/>
              </a:cxn>
              <a:cxn ang="0">
                <a:pos x="connsiteX60101" y="connsiteY60101"/>
              </a:cxn>
              <a:cxn ang="0">
                <a:pos x="connsiteX60102" y="connsiteY60102"/>
              </a:cxn>
              <a:cxn ang="0">
                <a:pos x="connsiteX60103" y="connsiteY60103"/>
              </a:cxn>
              <a:cxn ang="0">
                <a:pos x="connsiteX60104" y="connsiteY60104"/>
              </a:cxn>
              <a:cxn ang="0">
                <a:pos x="connsiteX60105" y="connsiteY60105"/>
              </a:cxn>
              <a:cxn ang="0">
                <a:pos x="connsiteX60106" y="connsiteY60106"/>
              </a:cxn>
              <a:cxn ang="0">
                <a:pos x="connsiteX60107" y="connsiteY60107"/>
              </a:cxn>
              <a:cxn ang="0">
                <a:pos x="connsiteX60108" y="connsiteY60108"/>
              </a:cxn>
              <a:cxn ang="0">
                <a:pos x="connsiteX60109" y="connsiteY60109"/>
              </a:cxn>
              <a:cxn ang="0">
                <a:pos x="connsiteX60110" y="connsiteY60110"/>
              </a:cxn>
              <a:cxn ang="0">
                <a:pos x="connsiteX60111" y="connsiteY60111"/>
              </a:cxn>
              <a:cxn ang="0">
                <a:pos x="connsiteX60112" y="connsiteY60112"/>
              </a:cxn>
              <a:cxn ang="0">
                <a:pos x="connsiteX60113" y="connsiteY60113"/>
              </a:cxn>
              <a:cxn ang="0">
                <a:pos x="connsiteX60114" y="connsiteY60114"/>
              </a:cxn>
              <a:cxn ang="0">
                <a:pos x="connsiteX60115" y="connsiteY60115"/>
              </a:cxn>
              <a:cxn ang="0">
                <a:pos x="connsiteX60116" y="connsiteY60116"/>
              </a:cxn>
              <a:cxn ang="0">
                <a:pos x="connsiteX60117" y="connsiteY60117"/>
              </a:cxn>
              <a:cxn ang="0">
                <a:pos x="connsiteX60118" y="connsiteY60118"/>
              </a:cxn>
              <a:cxn ang="0">
                <a:pos x="connsiteX60119" y="connsiteY60119"/>
              </a:cxn>
              <a:cxn ang="0">
                <a:pos x="connsiteX60120" y="connsiteY60120"/>
              </a:cxn>
              <a:cxn ang="0">
                <a:pos x="connsiteX60121" y="connsiteY60121"/>
              </a:cxn>
              <a:cxn ang="0">
                <a:pos x="connsiteX60122" y="connsiteY60122"/>
              </a:cxn>
              <a:cxn ang="0">
                <a:pos x="connsiteX60123" y="connsiteY60123"/>
              </a:cxn>
              <a:cxn ang="0">
                <a:pos x="connsiteX60124" y="connsiteY60124"/>
              </a:cxn>
              <a:cxn ang="0">
                <a:pos x="connsiteX60125" y="connsiteY60125"/>
              </a:cxn>
              <a:cxn ang="0">
                <a:pos x="connsiteX60126" y="connsiteY60126"/>
              </a:cxn>
              <a:cxn ang="0">
                <a:pos x="connsiteX60127" y="connsiteY60127"/>
              </a:cxn>
              <a:cxn ang="0">
                <a:pos x="connsiteX60128" y="connsiteY60128"/>
              </a:cxn>
              <a:cxn ang="0">
                <a:pos x="connsiteX60129" y="connsiteY60129"/>
              </a:cxn>
              <a:cxn ang="0">
                <a:pos x="connsiteX60130" y="connsiteY60130"/>
              </a:cxn>
              <a:cxn ang="0">
                <a:pos x="connsiteX60131" y="connsiteY60131"/>
              </a:cxn>
              <a:cxn ang="0">
                <a:pos x="connsiteX60132" y="connsiteY60132"/>
              </a:cxn>
              <a:cxn ang="0">
                <a:pos x="connsiteX60133" y="connsiteY60133"/>
              </a:cxn>
              <a:cxn ang="0">
                <a:pos x="connsiteX60134" y="connsiteY60134"/>
              </a:cxn>
              <a:cxn ang="0">
                <a:pos x="connsiteX60135" y="connsiteY60135"/>
              </a:cxn>
              <a:cxn ang="0">
                <a:pos x="connsiteX60136" y="connsiteY60136"/>
              </a:cxn>
              <a:cxn ang="0">
                <a:pos x="connsiteX60137" y="connsiteY60137"/>
              </a:cxn>
              <a:cxn ang="0">
                <a:pos x="connsiteX60138" y="connsiteY60138"/>
              </a:cxn>
              <a:cxn ang="0">
                <a:pos x="connsiteX60139" y="connsiteY60139"/>
              </a:cxn>
              <a:cxn ang="0">
                <a:pos x="connsiteX60140" y="connsiteY60140"/>
              </a:cxn>
              <a:cxn ang="0">
                <a:pos x="connsiteX60141" y="connsiteY60141"/>
              </a:cxn>
              <a:cxn ang="0">
                <a:pos x="connsiteX60142" y="connsiteY60142"/>
              </a:cxn>
              <a:cxn ang="0">
                <a:pos x="connsiteX60143" y="connsiteY60143"/>
              </a:cxn>
              <a:cxn ang="0">
                <a:pos x="connsiteX60144" y="connsiteY60144"/>
              </a:cxn>
              <a:cxn ang="0">
                <a:pos x="connsiteX60145" y="connsiteY60145"/>
              </a:cxn>
              <a:cxn ang="0">
                <a:pos x="connsiteX60146" y="connsiteY60146"/>
              </a:cxn>
              <a:cxn ang="0">
                <a:pos x="connsiteX60147" y="connsiteY60147"/>
              </a:cxn>
              <a:cxn ang="0">
                <a:pos x="connsiteX60148" y="connsiteY60148"/>
              </a:cxn>
              <a:cxn ang="0">
                <a:pos x="connsiteX60149" y="connsiteY60149"/>
              </a:cxn>
              <a:cxn ang="0">
                <a:pos x="connsiteX60150" y="connsiteY60150"/>
              </a:cxn>
              <a:cxn ang="0">
                <a:pos x="connsiteX60151" y="connsiteY60151"/>
              </a:cxn>
              <a:cxn ang="0">
                <a:pos x="connsiteX60152" y="connsiteY60152"/>
              </a:cxn>
              <a:cxn ang="0">
                <a:pos x="connsiteX60153" y="connsiteY60153"/>
              </a:cxn>
              <a:cxn ang="0">
                <a:pos x="connsiteX60154" y="connsiteY60154"/>
              </a:cxn>
              <a:cxn ang="0">
                <a:pos x="connsiteX60155" y="connsiteY60155"/>
              </a:cxn>
              <a:cxn ang="0">
                <a:pos x="connsiteX60156" y="connsiteY60156"/>
              </a:cxn>
              <a:cxn ang="0">
                <a:pos x="connsiteX60157" y="connsiteY60157"/>
              </a:cxn>
              <a:cxn ang="0">
                <a:pos x="connsiteX60158" y="connsiteY60158"/>
              </a:cxn>
              <a:cxn ang="0">
                <a:pos x="connsiteX60159" y="connsiteY60159"/>
              </a:cxn>
              <a:cxn ang="0">
                <a:pos x="connsiteX60160" y="connsiteY60160"/>
              </a:cxn>
              <a:cxn ang="0">
                <a:pos x="connsiteX60161" y="connsiteY60161"/>
              </a:cxn>
              <a:cxn ang="0">
                <a:pos x="connsiteX60162" y="connsiteY60162"/>
              </a:cxn>
              <a:cxn ang="0">
                <a:pos x="connsiteX60163" y="connsiteY60163"/>
              </a:cxn>
              <a:cxn ang="0">
                <a:pos x="connsiteX60164" y="connsiteY60164"/>
              </a:cxn>
              <a:cxn ang="0">
                <a:pos x="connsiteX60165" y="connsiteY60165"/>
              </a:cxn>
              <a:cxn ang="0">
                <a:pos x="connsiteX60166" y="connsiteY60166"/>
              </a:cxn>
              <a:cxn ang="0">
                <a:pos x="connsiteX60167" y="connsiteY60167"/>
              </a:cxn>
              <a:cxn ang="0">
                <a:pos x="connsiteX60168" y="connsiteY60168"/>
              </a:cxn>
              <a:cxn ang="0">
                <a:pos x="connsiteX60169" y="connsiteY60169"/>
              </a:cxn>
              <a:cxn ang="0">
                <a:pos x="connsiteX60170" y="connsiteY60170"/>
              </a:cxn>
              <a:cxn ang="0">
                <a:pos x="connsiteX60171" y="connsiteY60171"/>
              </a:cxn>
              <a:cxn ang="0">
                <a:pos x="connsiteX60172" y="connsiteY60172"/>
              </a:cxn>
              <a:cxn ang="0">
                <a:pos x="connsiteX60173" y="connsiteY60173"/>
              </a:cxn>
              <a:cxn ang="0">
                <a:pos x="connsiteX60174" y="connsiteY60174"/>
              </a:cxn>
              <a:cxn ang="0">
                <a:pos x="connsiteX60175" y="connsiteY60175"/>
              </a:cxn>
              <a:cxn ang="0">
                <a:pos x="connsiteX60176" y="connsiteY60176"/>
              </a:cxn>
              <a:cxn ang="0">
                <a:pos x="connsiteX60177" y="connsiteY60177"/>
              </a:cxn>
              <a:cxn ang="0">
                <a:pos x="connsiteX60178" y="connsiteY60178"/>
              </a:cxn>
              <a:cxn ang="0">
                <a:pos x="connsiteX60179" y="connsiteY60179"/>
              </a:cxn>
              <a:cxn ang="0">
                <a:pos x="connsiteX60180" y="connsiteY60180"/>
              </a:cxn>
              <a:cxn ang="0">
                <a:pos x="connsiteX60181" y="connsiteY60181"/>
              </a:cxn>
              <a:cxn ang="0">
                <a:pos x="connsiteX60182" y="connsiteY60182"/>
              </a:cxn>
              <a:cxn ang="0">
                <a:pos x="connsiteX60183" y="connsiteY60183"/>
              </a:cxn>
              <a:cxn ang="0">
                <a:pos x="connsiteX60184" y="connsiteY60184"/>
              </a:cxn>
              <a:cxn ang="0">
                <a:pos x="connsiteX60185" y="connsiteY60185"/>
              </a:cxn>
              <a:cxn ang="0">
                <a:pos x="connsiteX60186" y="connsiteY60186"/>
              </a:cxn>
              <a:cxn ang="0">
                <a:pos x="connsiteX60187" y="connsiteY60187"/>
              </a:cxn>
              <a:cxn ang="0">
                <a:pos x="connsiteX60188" y="connsiteY60188"/>
              </a:cxn>
              <a:cxn ang="0">
                <a:pos x="connsiteX60189" y="connsiteY60189"/>
              </a:cxn>
              <a:cxn ang="0">
                <a:pos x="connsiteX60190" y="connsiteY60190"/>
              </a:cxn>
              <a:cxn ang="0">
                <a:pos x="connsiteX60191" y="connsiteY60191"/>
              </a:cxn>
              <a:cxn ang="0">
                <a:pos x="connsiteX60192" y="connsiteY60192"/>
              </a:cxn>
              <a:cxn ang="0">
                <a:pos x="connsiteX60193" y="connsiteY60193"/>
              </a:cxn>
              <a:cxn ang="0">
                <a:pos x="connsiteX60194" y="connsiteY60194"/>
              </a:cxn>
              <a:cxn ang="0">
                <a:pos x="connsiteX60195" y="connsiteY60195"/>
              </a:cxn>
              <a:cxn ang="0">
                <a:pos x="connsiteX60196" y="connsiteY60196"/>
              </a:cxn>
              <a:cxn ang="0">
                <a:pos x="connsiteX60197" y="connsiteY60197"/>
              </a:cxn>
              <a:cxn ang="0">
                <a:pos x="connsiteX60198" y="connsiteY60198"/>
              </a:cxn>
              <a:cxn ang="0">
                <a:pos x="connsiteX60199" y="connsiteY60199"/>
              </a:cxn>
              <a:cxn ang="0">
                <a:pos x="connsiteX60200" y="connsiteY60200"/>
              </a:cxn>
              <a:cxn ang="0">
                <a:pos x="connsiteX60201" y="connsiteY60201"/>
              </a:cxn>
              <a:cxn ang="0">
                <a:pos x="connsiteX60202" y="connsiteY60202"/>
              </a:cxn>
              <a:cxn ang="0">
                <a:pos x="connsiteX60203" y="connsiteY60203"/>
              </a:cxn>
              <a:cxn ang="0">
                <a:pos x="connsiteX60204" y="connsiteY60204"/>
              </a:cxn>
              <a:cxn ang="0">
                <a:pos x="connsiteX60205" y="connsiteY60205"/>
              </a:cxn>
              <a:cxn ang="0">
                <a:pos x="connsiteX60206" y="connsiteY60206"/>
              </a:cxn>
              <a:cxn ang="0">
                <a:pos x="connsiteX60207" y="connsiteY60207"/>
              </a:cxn>
              <a:cxn ang="0">
                <a:pos x="connsiteX60208" y="connsiteY60208"/>
              </a:cxn>
              <a:cxn ang="0">
                <a:pos x="connsiteX60209" y="connsiteY60209"/>
              </a:cxn>
              <a:cxn ang="0">
                <a:pos x="connsiteX60210" y="connsiteY60210"/>
              </a:cxn>
              <a:cxn ang="0">
                <a:pos x="connsiteX60211" y="connsiteY60211"/>
              </a:cxn>
              <a:cxn ang="0">
                <a:pos x="connsiteX60212" y="connsiteY60212"/>
              </a:cxn>
              <a:cxn ang="0">
                <a:pos x="connsiteX60213" y="connsiteY60213"/>
              </a:cxn>
              <a:cxn ang="0">
                <a:pos x="connsiteX60214" y="connsiteY60214"/>
              </a:cxn>
              <a:cxn ang="0">
                <a:pos x="connsiteX60215" y="connsiteY60215"/>
              </a:cxn>
              <a:cxn ang="0">
                <a:pos x="connsiteX60216" y="connsiteY60216"/>
              </a:cxn>
              <a:cxn ang="0">
                <a:pos x="connsiteX60217" y="connsiteY60217"/>
              </a:cxn>
              <a:cxn ang="0">
                <a:pos x="connsiteX60218" y="connsiteY60218"/>
              </a:cxn>
              <a:cxn ang="0">
                <a:pos x="connsiteX60219" y="connsiteY60219"/>
              </a:cxn>
              <a:cxn ang="0">
                <a:pos x="connsiteX60220" y="connsiteY60220"/>
              </a:cxn>
              <a:cxn ang="0">
                <a:pos x="connsiteX60221" y="connsiteY60221"/>
              </a:cxn>
              <a:cxn ang="0">
                <a:pos x="connsiteX60222" y="connsiteY60222"/>
              </a:cxn>
              <a:cxn ang="0">
                <a:pos x="connsiteX60223" y="connsiteY60223"/>
              </a:cxn>
              <a:cxn ang="0">
                <a:pos x="connsiteX60224" y="connsiteY60224"/>
              </a:cxn>
              <a:cxn ang="0">
                <a:pos x="connsiteX60225" y="connsiteY60225"/>
              </a:cxn>
              <a:cxn ang="0">
                <a:pos x="connsiteX60226" y="connsiteY60226"/>
              </a:cxn>
              <a:cxn ang="0">
                <a:pos x="connsiteX60227" y="connsiteY60227"/>
              </a:cxn>
              <a:cxn ang="0">
                <a:pos x="connsiteX60228" y="connsiteY60228"/>
              </a:cxn>
              <a:cxn ang="0">
                <a:pos x="connsiteX60229" y="connsiteY60229"/>
              </a:cxn>
              <a:cxn ang="0">
                <a:pos x="connsiteX60230" y="connsiteY60230"/>
              </a:cxn>
              <a:cxn ang="0">
                <a:pos x="connsiteX60231" y="connsiteY60231"/>
              </a:cxn>
              <a:cxn ang="0">
                <a:pos x="connsiteX60232" y="connsiteY60232"/>
              </a:cxn>
              <a:cxn ang="0">
                <a:pos x="connsiteX60233" y="connsiteY60233"/>
              </a:cxn>
              <a:cxn ang="0">
                <a:pos x="connsiteX60234" y="connsiteY60234"/>
              </a:cxn>
              <a:cxn ang="0">
                <a:pos x="connsiteX60235" y="connsiteY60235"/>
              </a:cxn>
              <a:cxn ang="0">
                <a:pos x="connsiteX60236" y="connsiteY60236"/>
              </a:cxn>
              <a:cxn ang="0">
                <a:pos x="connsiteX60237" y="connsiteY60237"/>
              </a:cxn>
              <a:cxn ang="0">
                <a:pos x="connsiteX60238" y="connsiteY60238"/>
              </a:cxn>
              <a:cxn ang="0">
                <a:pos x="connsiteX60239" y="connsiteY60239"/>
              </a:cxn>
              <a:cxn ang="0">
                <a:pos x="connsiteX60240" y="connsiteY60240"/>
              </a:cxn>
              <a:cxn ang="0">
                <a:pos x="connsiteX60241" y="connsiteY60241"/>
              </a:cxn>
              <a:cxn ang="0">
                <a:pos x="connsiteX60242" y="connsiteY60242"/>
              </a:cxn>
              <a:cxn ang="0">
                <a:pos x="connsiteX60243" y="connsiteY60243"/>
              </a:cxn>
              <a:cxn ang="0">
                <a:pos x="connsiteX60244" y="connsiteY60244"/>
              </a:cxn>
              <a:cxn ang="0">
                <a:pos x="connsiteX60245" y="connsiteY60245"/>
              </a:cxn>
              <a:cxn ang="0">
                <a:pos x="connsiteX60246" y="connsiteY60246"/>
              </a:cxn>
              <a:cxn ang="0">
                <a:pos x="connsiteX60247" y="connsiteY60247"/>
              </a:cxn>
              <a:cxn ang="0">
                <a:pos x="connsiteX60248" y="connsiteY60248"/>
              </a:cxn>
              <a:cxn ang="0">
                <a:pos x="connsiteX60249" y="connsiteY60249"/>
              </a:cxn>
              <a:cxn ang="0">
                <a:pos x="connsiteX60250" y="connsiteY60250"/>
              </a:cxn>
              <a:cxn ang="0">
                <a:pos x="connsiteX60251" y="connsiteY60251"/>
              </a:cxn>
              <a:cxn ang="0">
                <a:pos x="connsiteX60252" y="connsiteY60252"/>
              </a:cxn>
              <a:cxn ang="0">
                <a:pos x="connsiteX60253" y="connsiteY60253"/>
              </a:cxn>
              <a:cxn ang="0">
                <a:pos x="connsiteX60254" y="connsiteY60254"/>
              </a:cxn>
              <a:cxn ang="0">
                <a:pos x="connsiteX60255" y="connsiteY60255"/>
              </a:cxn>
              <a:cxn ang="0">
                <a:pos x="connsiteX60256" y="connsiteY60256"/>
              </a:cxn>
              <a:cxn ang="0">
                <a:pos x="connsiteX60257" y="connsiteY60257"/>
              </a:cxn>
              <a:cxn ang="0">
                <a:pos x="connsiteX60258" y="connsiteY60258"/>
              </a:cxn>
              <a:cxn ang="0">
                <a:pos x="connsiteX60259" y="connsiteY60259"/>
              </a:cxn>
              <a:cxn ang="0">
                <a:pos x="connsiteX60260" y="connsiteY60260"/>
              </a:cxn>
              <a:cxn ang="0">
                <a:pos x="connsiteX60261" y="connsiteY60261"/>
              </a:cxn>
              <a:cxn ang="0">
                <a:pos x="connsiteX60262" y="connsiteY60262"/>
              </a:cxn>
              <a:cxn ang="0">
                <a:pos x="connsiteX60263" y="connsiteY60263"/>
              </a:cxn>
              <a:cxn ang="0">
                <a:pos x="connsiteX60264" y="connsiteY60264"/>
              </a:cxn>
              <a:cxn ang="0">
                <a:pos x="connsiteX60265" y="connsiteY60265"/>
              </a:cxn>
              <a:cxn ang="0">
                <a:pos x="connsiteX60266" y="connsiteY60266"/>
              </a:cxn>
              <a:cxn ang="0">
                <a:pos x="connsiteX60267" y="connsiteY60267"/>
              </a:cxn>
              <a:cxn ang="0">
                <a:pos x="connsiteX60268" y="connsiteY60268"/>
              </a:cxn>
              <a:cxn ang="0">
                <a:pos x="connsiteX60269" y="connsiteY60269"/>
              </a:cxn>
              <a:cxn ang="0">
                <a:pos x="connsiteX60270" y="connsiteY60270"/>
              </a:cxn>
              <a:cxn ang="0">
                <a:pos x="connsiteX60271" y="connsiteY60271"/>
              </a:cxn>
              <a:cxn ang="0">
                <a:pos x="connsiteX60272" y="connsiteY60272"/>
              </a:cxn>
              <a:cxn ang="0">
                <a:pos x="connsiteX60273" y="connsiteY60273"/>
              </a:cxn>
              <a:cxn ang="0">
                <a:pos x="connsiteX60274" y="connsiteY60274"/>
              </a:cxn>
              <a:cxn ang="0">
                <a:pos x="connsiteX60275" y="connsiteY60275"/>
              </a:cxn>
              <a:cxn ang="0">
                <a:pos x="connsiteX60276" y="connsiteY60276"/>
              </a:cxn>
              <a:cxn ang="0">
                <a:pos x="connsiteX60277" y="connsiteY60277"/>
              </a:cxn>
              <a:cxn ang="0">
                <a:pos x="connsiteX60278" y="connsiteY60278"/>
              </a:cxn>
              <a:cxn ang="0">
                <a:pos x="connsiteX60279" y="connsiteY60279"/>
              </a:cxn>
              <a:cxn ang="0">
                <a:pos x="connsiteX60280" y="connsiteY60280"/>
              </a:cxn>
              <a:cxn ang="0">
                <a:pos x="connsiteX60281" y="connsiteY60281"/>
              </a:cxn>
              <a:cxn ang="0">
                <a:pos x="connsiteX60282" y="connsiteY60282"/>
              </a:cxn>
              <a:cxn ang="0">
                <a:pos x="connsiteX60283" y="connsiteY60283"/>
              </a:cxn>
              <a:cxn ang="0">
                <a:pos x="connsiteX60284" y="connsiteY60284"/>
              </a:cxn>
              <a:cxn ang="0">
                <a:pos x="connsiteX60285" y="connsiteY60285"/>
              </a:cxn>
              <a:cxn ang="0">
                <a:pos x="connsiteX60286" y="connsiteY60286"/>
              </a:cxn>
              <a:cxn ang="0">
                <a:pos x="connsiteX60287" y="connsiteY60287"/>
              </a:cxn>
              <a:cxn ang="0">
                <a:pos x="connsiteX60288" y="connsiteY60288"/>
              </a:cxn>
              <a:cxn ang="0">
                <a:pos x="connsiteX60289" y="connsiteY60289"/>
              </a:cxn>
              <a:cxn ang="0">
                <a:pos x="connsiteX60290" y="connsiteY60290"/>
              </a:cxn>
              <a:cxn ang="0">
                <a:pos x="connsiteX60291" y="connsiteY60291"/>
              </a:cxn>
              <a:cxn ang="0">
                <a:pos x="connsiteX60292" y="connsiteY60292"/>
              </a:cxn>
              <a:cxn ang="0">
                <a:pos x="connsiteX60293" y="connsiteY60293"/>
              </a:cxn>
              <a:cxn ang="0">
                <a:pos x="connsiteX60294" y="connsiteY60294"/>
              </a:cxn>
              <a:cxn ang="0">
                <a:pos x="connsiteX60295" y="connsiteY60295"/>
              </a:cxn>
              <a:cxn ang="0">
                <a:pos x="connsiteX60296" y="connsiteY60296"/>
              </a:cxn>
              <a:cxn ang="0">
                <a:pos x="connsiteX60297" y="connsiteY60297"/>
              </a:cxn>
              <a:cxn ang="0">
                <a:pos x="connsiteX60298" y="connsiteY60298"/>
              </a:cxn>
              <a:cxn ang="0">
                <a:pos x="connsiteX60299" y="connsiteY60299"/>
              </a:cxn>
              <a:cxn ang="0">
                <a:pos x="connsiteX60300" y="connsiteY60300"/>
              </a:cxn>
              <a:cxn ang="0">
                <a:pos x="connsiteX60301" y="connsiteY60301"/>
              </a:cxn>
              <a:cxn ang="0">
                <a:pos x="connsiteX60302" y="connsiteY60302"/>
              </a:cxn>
              <a:cxn ang="0">
                <a:pos x="connsiteX60303" y="connsiteY60303"/>
              </a:cxn>
              <a:cxn ang="0">
                <a:pos x="connsiteX60304" y="connsiteY60304"/>
              </a:cxn>
              <a:cxn ang="0">
                <a:pos x="connsiteX60305" y="connsiteY60305"/>
              </a:cxn>
              <a:cxn ang="0">
                <a:pos x="connsiteX60306" y="connsiteY60306"/>
              </a:cxn>
              <a:cxn ang="0">
                <a:pos x="connsiteX60307" y="connsiteY60307"/>
              </a:cxn>
              <a:cxn ang="0">
                <a:pos x="connsiteX60308" y="connsiteY60308"/>
              </a:cxn>
              <a:cxn ang="0">
                <a:pos x="connsiteX60309" y="connsiteY60309"/>
              </a:cxn>
              <a:cxn ang="0">
                <a:pos x="connsiteX60310" y="connsiteY60310"/>
              </a:cxn>
              <a:cxn ang="0">
                <a:pos x="connsiteX60311" y="connsiteY60311"/>
              </a:cxn>
              <a:cxn ang="0">
                <a:pos x="connsiteX60312" y="connsiteY60312"/>
              </a:cxn>
              <a:cxn ang="0">
                <a:pos x="connsiteX60313" y="connsiteY60313"/>
              </a:cxn>
              <a:cxn ang="0">
                <a:pos x="connsiteX60314" y="connsiteY60314"/>
              </a:cxn>
              <a:cxn ang="0">
                <a:pos x="connsiteX60315" y="connsiteY60315"/>
              </a:cxn>
              <a:cxn ang="0">
                <a:pos x="connsiteX60316" y="connsiteY60316"/>
              </a:cxn>
              <a:cxn ang="0">
                <a:pos x="connsiteX60317" y="connsiteY60317"/>
              </a:cxn>
              <a:cxn ang="0">
                <a:pos x="connsiteX60318" y="connsiteY60318"/>
              </a:cxn>
              <a:cxn ang="0">
                <a:pos x="connsiteX60319" y="connsiteY60319"/>
              </a:cxn>
              <a:cxn ang="0">
                <a:pos x="connsiteX60320" y="connsiteY60320"/>
              </a:cxn>
              <a:cxn ang="0">
                <a:pos x="connsiteX60321" y="connsiteY60321"/>
              </a:cxn>
              <a:cxn ang="0">
                <a:pos x="connsiteX60322" y="connsiteY60322"/>
              </a:cxn>
              <a:cxn ang="0">
                <a:pos x="connsiteX60323" y="connsiteY60323"/>
              </a:cxn>
              <a:cxn ang="0">
                <a:pos x="connsiteX60324" y="connsiteY60324"/>
              </a:cxn>
              <a:cxn ang="0">
                <a:pos x="connsiteX60325" y="connsiteY60325"/>
              </a:cxn>
              <a:cxn ang="0">
                <a:pos x="connsiteX60326" y="connsiteY60326"/>
              </a:cxn>
              <a:cxn ang="0">
                <a:pos x="connsiteX60327" y="connsiteY60327"/>
              </a:cxn>
              <a:cxn ang="0">
                <a:pos x="connsiteX60328" y="connsiteY60328"/>
              </a:cxn>
              <a:cxn ang="0">
                <a:pos x="connsiteX60329" y="connsiteY60329"/>
              </a:cxn>
              <a:cxn ang="0">
                <a:pos x="connsiteX60330" y="connsiteY60330"/>
              </a:cxn>
              <a:cxn ang="0">
                <a:pos x="connsiteX60331" y="connsiteY60331"/>
              </a:cxn>
              <a:cxn ang="0">
                <a:pos x="connsiteX60332" y="connsiteY60332"/>
              </a:cxn>
              <a:cxn ang="0">
                <a:pos x="connsiteX60333" y="connsiteY60333"/>
              </a:cxn>
              <a:cxn ang="0">
                <a:pos x="connsiteX60334" y="connsiteY60334"/>
              </a:cxn>
              <a:cxn ang="0">
                <a:pos x="connsiteX60335" y="connsiteY60335"/>
              </a:cxn>
              <a:cxn ang="0">
                <a:pos x="connsiteX60336" y="connsiteY60336"/>
              </a:cxn>
              <a:cxn ang="0">
                <a:pos x="connsiteX60337" y="connsiteY60337"/>
              </a:cxn>
              <a:cxn ang="0">
                <a:pos x="connsiteX60338" y="connsiteY60338"/>
              </a:cxn>
              <a:cxn ang="0">
                <a:pos x="connsiteX60339" y="connsiteY60339"/>
              </a:cxn>
              <a:cxn ang="0">
                <a:pos x="connsiteX60340" y="connsiteY60340"/>
              </a:cxn>
              <a:cxn ang="0">
                <a:pos x="connsiteX60341" y="connsiteY60341"/>
              </a:cxn>
              <a:cxn ang="0">
                <a:pos x="connsiteX60342" y="connsiteY60342"/>
              </a:cxn>
              <a:cxn ang="0">
                <a:pos x="connsiteX60343" y="connsiteY60343"/>
              </a:cxn>
              <a:cxn ang="0">
                <a:pos x="connsiteX60344" y="connsiteY60344"/>
              </a:cxn>
              <a:cxn ang="0">
                <a:pos x="connsiteX60345" y="connsiteY60345"/>
              </a:cxn>
              <a:cxn ang="0">
                <a:pos x="connsiteX60346" y="connsiteY60346"/>
              </a:cxn>
              <a:cxn ang="0">
                <a:pos x="connsiteX60347" y="connsiteY60347"/>
              </a:cxn>
              <a:cxn ang="0">
                <a:pos x="connsiteX60348" y="connsiteY60348"/>
              </a:cxn>
              <a:cxn ang="0">
                <a:pos x="connsiteX60349" y="connsiteY60349"/>
              </a:cxn>
              <a:cxn ang="0">
                <a:pos x="connsiteX60350" y="connsiteY60350"/>
              </a:cxn>
              <a:cxn ang="0">
                <a:pos x="connsiteX60351" y="connsiteY60351"/>
              </a:cxn>
              <a:cxn ang="0">
                <a:pos x="connsiteX60352" y="connsiteY60352"/>
              </a:cxn>
              <a:cxn ang="0">
                <a:pos x="connsiteX60353" y="connsiteY60353"/>
              </a:cxn>
              <a:cxn ang="0">
                <a:pos x="connsiteX60354" y="connsiteY60354"/>
              </a:cxn>
              <a:cxn ang="0">
                <a:pos x="connsiteX60355" y="connsiteY60355"/>
              </a:cxn>
              <a:cxn ang="0">
                <a:pos x="connsiteX60356" y="connsiteY60356"/>
              </a:cxn>
              <a:cxn ang="0">
                <a:pos x="connsiteX60357" y="connsiteY60357"/>
              </a:cxn>
              <a:cxn ang="0">
                <a:pos x="connsiteX60358" y="connsiteY60358"/>
              </a:cxn>
              <a:cxn ang="0">
                <a:pos x="connsiteX60359" y="connsiteY60359"/>
              </a:cxn>
              <a:cxn ang="0">
                <a:pos x="connsiteX60360" y="connsiteY60360"/>
              </a:cxn>
              <a:cxn ang="0">
                <a:pos x="connsiteX60361" y="connsiteY60361"/>
              </a:cxn>
              <a:cxn ang="0">
                <a:pos x="connsiteX60362" y="connsiteY60362"/>
              </a:cxn>
              <a:cxn ang="0">
                <a:pos x="connsiteX60363" y="connsiteY60363"/>
              </a:cxn>
              <a:cxn ang="0">
                <a:pos x="connsiteX60364" y="connsiteY60364"/>
              </a:cxn>
              <a:cxn ang="0">
                <a:pos x="connsiteX60365" y="connsiteY60365"/>
              </a:cxn>
              <a:cxn ang="0">
                <a:pos x="connsiteX60366" y="connsiteY60366"/>
              </a:cxn>
              <a:cxn ang="0">
                <a:pos x="connsiteX60367" y="connsiteY60367"/>
              </a:cxn>
              <a:cxn ang="0">
                <a:pos x="connsiteX60368" y="connsiteY60368"/>
              </a:cxn>
              <a:cxn ang="0">
                <a:pos x="connsiteX60369" y="connsiteY60369"/>
              </a:cxn>
              <a:cxn ang="0">
                <a:pos x="connsiteX60370" y="connsiteY60370"/>
              </a:cxn>
              <a:cxn ang="0">
                <a:pos x="connsiteX60371" y="connsiteY60371"/>
              </a:cxn>
              <a:cxn ang="0">
                <a:pos x="connsiteX60372" y="connsiteY60372"/>
              </a:cxn>
              <a:cxn ang="0">
                <a:pos x="connsiteX60373" y="connsiteY60373"/>
              </a:cxn>
              <a:cxn ang="0">
                <a:pos x="connsiteX60374" y="connsiteY60374"/>
              </a:cxn>
              <a:cxn ang="0">
                <a:pos x="connsiteX60375" y="connsiteY60375"/>
              </a:cxn>
              <a:cxn ang="0">
                <a:pos x="connsiteX60376" y="connsiteY60376"/>
              </a:cxn>
              <a:cxn ang="0">
                <a:pos x="connsiteX60377" y="connsiteY60377"/>
              </a:cxn>
              <a:cxn ang="0">
                <a:pos x="connsiteX60378" y="connsiteY60378"/>
              </a:cxn>
              <a:cxn ang="0">
                <a:pos x="connsiteX60379" y="connsiteY60379"/>
              </a:cxn>
              <a:cxn ang="0">
                <a:pos x="connsiteX60380" y="connsiteY60380"/>
              </a:cxn>
              <a:cxn ang="0">
                <a:pos x="connsiteX60381" y="connsiteY60381"/>
              </a:cxn>
              <a:cxn ang="0">
                <a:pos x="connsiteX60382" y="connsiteY60382"/>
              </a:cxn>
              <a:cxn ang="0">
                <a:pos x="connsiteX60383" y="connsiteY60383"/>
              </a:cxn>
              <a:cxn ang="0">
                <a:pos x="connsiteX60384" y="connsiteY60384"/>
              </a:cxn>
              <a:cxn ang="0">
                <a:pos x="connsiteX60385" y="connsiteY60385"/>
              </a:cxn>
              <a:cxn ang="0">
                <a:pos x="connsiteX60386" y="connsiteY60386"/>
              </a:cxn>
              <a:cxn ang="0">
                <a:pos x="connsiteX60387" y="connsiteY60387"/>
              </a:cxn>
              <a:cxn ang="0">
                <a:pos x="connsiteX60388" y="connsiteY60388"/>
              </a:cxn>
              <a:cxn ang="0">
                <a:pos x="connsiteX60389" y="connsiteY60389"/>
              </a:cxn>
              <a:cxn ang="0">
                <a:pos x="connsiteX60390" y="connsiteY60390"/>
              </a:cxn>
              <a:cxn ang="0">
                <a:pos x="connsiteX60391" y="connsiteY60391"/>
              </a:cxn>
              <a:cxn ang="0">
                <a:pos x="connsiteX60392" y="connsiteY60392"/>
              </a:cxn>
              <a:cxn ang="0">
                <a:pos x="connsiteX60393" y="connsiteY60393"/>
              </a:cxn>
              <a:cxn ang="0">
                <a:pos x="connsiteX60394" y="connsiteY60394"/>
              </a:cxn>
              <a:cxn ang="0">
                <a:pos x="connsiteX60395" y="connsiteY60395"/>
              </a:cxn>
              <a:cxn ang="0">
                <a:pos x="connsiteX60396" y="connsiteY60396"/>
              </a:cxn>
              <a:cxn ang="0">
                <a:pos x="connsiteX60397" y="connsiteY60397"/>
              </a:cxn>
              <a:cxn ang="0">
                <a:pos x="connsiteX60398" y="connsiteY60398"/>
              </a:cxn>
              <a:cxn ang="0">
                <a:pos x="connsiteX60399" y="connsiteY60399"/>
              </a:cxn>
              <a:cxn ang="0">
                <a:pos x="connsiteX60400" y="connsiteY60400"/>
              </a:cxn>
              <a:cxn ang="0">
                <a:pos x="connsiteX60401" y="connsiteY60401"/>
              </a:cxn>
              <a:cxn ang="0">
                <a:pos x="connsiteX60402" y="connsiteY60402"/>
              </a:cxn>
              <a:cxn ang="0">
                <a:pos x="connsiteX60403" y="connsiteY60403"/>
              </a:cxn>
              <a:cxn ang="0">
                <a:pos x="connsiteX60404" y="connsiteY60404"/>
              </a:cxn>
              <a:cxn ang="0">
                <a:pos x="connsiteX60405" y="connsiteY60405"/>
              </a:cxn>
              <a:cxn ang="0">
                <a:pos x="connsiteX60406" y="connsiteY60406"/>
              </a:cxn>
              <a:cxn ang="0">
                <a:pos x="connsiteX60407" y="connsiteY60407"/>
              </a:cxn>
              <a:cxn ang="0">
                <a:pos x="connsiteX60408" y="connsiteY60408"/>
              </a:cxn>
              <a:cxn ang="0">
                <a:pos x="connsiteX60409" y="connsiteY60409"/>
              </a:cxn>
              <a:cxn ang="0">
                <a:pos x="connsiteX60410" y="connsiteY60410"/>
              </a:cxn>
              <a:cxn ang="0">
                <a:pos x="connsiteX60411" y="connsiteY60411"/>
              </a:cxn>
              <a:cxn ang="0">
                <a:pos x="connsiteX60412" y="connsiteY60412"/>
              </a:cxn>
              <a:cxn ang="0">
                <a:pos x="connsiteX60413" y="connsiteY60413"/>
              </a:cxn>
              <a:cxn ang="0">
                <a:pos x="connsiteX60414" y="connsiteY60414"/>
              </a:cxn>
              <a:cxn ang="0">
                <a:pos x="connsiteX60415" y="connsiteY60415"/>
              </a:cxn>
              <a:cxn ang="0">
                <a:pos x="connsiteX60416" y="connsiteY60416"/>
              </a:cxn>
              <a:cxn ang="0">
                <a:pos x="connsiteX60417" y="connsiteY60417"/>
              </a:cxn>
              <a:cxn ang="0">
                <a:pos x="connsiteX60418" y="connsiteY60418"/>
              </a:cxn>
              <a:cxn ang="0">
                <a:pos x="connsiteX60419" y="connsiteY60419"/>
              </a:cxn>
              <a:cxn ang="0">
                <a:pos x="connsiteX60420" y="connsiteY60420"/>
              </a:cxn>
              <a:cxn ang="0">
                <a:pos x="connsiteX60421" y="connsiteY60421"/>
              </a:cxn>
              <a:cxn ang="0">
                <a:pos x="connsiteX60422" y="connsiteY60422"/>
              </a:cxn>
              <a:cxn ang="0">
                <a:pos x="connsiteX60423" y="connsiteY60423"/>
              </a:cxn>
              <a:cxn ang="0">
                <a:pos x="connsiteX60424" y="connsiteY60424"/>
              </a:cxn>
              <a:cxn ang="0">
                <a:pos x="connsiteX60425" y="connsiteY60425"/>
              </a:cxn>
              <a:cxn ang="0">
                <a:pos x="connsiteX60426" y="connsiteY60426"/>
              </a:cxn>
              <a:cxn ang="0">
                <a:pos x="connsiteX60427" y="connsiteY60427"/>
              </a:cxn>
              <a:cxn ang="0">
                <a:pos x="connsiteX60428" y="connsiteY60428"/>
              </a:cxn>
              <a:cxn ang="0">
                <a:pos x="connsiteX60429" y="connsiteY60429"/>
              </a:cxn>
              <a:cxn ang="0">
                <a:pos x="connsiteX60430" y="connsiteY60430"/>
              </a:cxn>
              <a:cxn ang="0">
                <a:pos x="connsiteX60431" y="connsiteY60431"/>
              </a:cxn>
              <a:cxn ang="0">
                <a:pos x="connsiteX60432" y="connsiteY60432"/>
              </a:cxn>
              <a:cxn ang="0">
                <a:pos x="connsiteX60433" y="connsiteY60433"/>
              </a:cxn>
              <a:cxn ang="0">
                <a:pos x="connsiteX60434" y="connsiteY60434"/>
              </a:cxn>
              <a:cxn ang="0">
                <a:pos x="connsiteX60435" y="connsiteY60435"/>
              </a:cxn>
              <a:cxn ang="0">
                <a:pos x="connsiteX60436" y="connsiteY60436"/>
              </a:cxn>
              <a:cxn ang="0">
                <a:pos x="connsiteX60437" y="connsiteY60437"/>
              </a:cxn>
              <a:cxn ang="0">
                <a:pos x="connsiteX60438" y="connsiteY60438"/>
              </a:cxn>
              <a:cxn ang="0">
                <a:pos x="connsiteX60439" y="connsiteY60439"/>
              </a:cxn>
              <a:cxn ang="0">
                <a:pos x="connsiteX60440" y="connsiteY60440"/>
              </a:cxn>
              <a:cxn ang="0">
                <a:pos x="connsiteX60441" y="connsiteY60441"/>
              </a:cxn>
              <a:cxn ang="0">
                <a:pos x="connsiteX60442" y="connsiteY60442"/>
              </a:cxn>
              <a:cxn ang="0">
                <a:pos x="connsiteX60443" y="connsiteY60443"/>
              </a:cxn>
              <a:cxn ang="0">
                <a:pos x="connsiteX60444" y="connsiteY60444"/>
              </a:cxn>
              <a:cxn ang="0">
                <a:pos x="connsiteX60445" y="connsiteY60445"/>
              </a:cxn>
              <a:cxn ang="0">
                <a:pos x="connsiteX60446" y="connsiteY60446"/>
              </a:cxn>
              <a:cxn ang="0">
                <a:pos x="connsiteX60447" y="connsiteY60447"/>
              </a:cxn>
              <a:cxn ang="0">
                <a:pos x="connsiteX60448" y="connsiteY60448"/>
              </a:cxn>
              <a:cxn ang="0">
                <a:pos x="connsiteX60449" y="connsiteY60449"/>
              </a:cxn>
              <a:cxn ang="0">
                <a:pos x="connsiteX60450" y="connsiteY60450"/>
              </a:cxn>
              <a:cxn ang="0">
                <a:pos x="connsiteX60451" y="connsiteY60451"/>
              </a:cxn>
              <a:cxn ang="0">
                <a:pos x="connsiteX60452" y="connsiteY60452"/>
              </a:cxn>
              <a:cxn ang="0">
                <a:pos x="connsiteX60453" y="connsiteY60453"/>
              </a:cxn>
              <a:cxn ang="0">
                <a:pos x="connsiteX60454" y="connsiteY60454"/>
              </a:cxn>
              <a:cxn ang="0">
                <a:pos x="connsiteX60455" y="connsiteY60455"/>
              </a:cxn>
              <a:cxn ang="0">
                <a:pos x="connsiteX60456" y="connsiteY60456"/>
              </a:cxn>
              <a:cxn ang="0">
                <a:pos x="connsiteX60457" y="connsiteY60457"/>
              </a:cxn>
              <a:cxn ang="0">
                <a:pos x="connsiteX60458" y="connsiteY60458"/>
              </a:cxn>
              <a:cxn ang="0">
                <a:pos x="connsiteX60459" y="connsiteY60459"/>
              </a:cxn>
              <a:cxn ang="0">
                <a:pos x="connsiteX60460" y="connsiteY60460"/>
              </a:cxn>
              <a:cxn ang="0">
                <a:pos x="connsiteX60461" y="connsiteY60461"/>
              </a:cxn>
              <a:cxn ang="0">
                <a:pos x="connsiteX60462" y="connsiteY60462"/>
              </a:cxn>
              <a:cxn ang="0">
                <a:pos x="connsiteX60463" y="connsiteY60463"/>
              </a:cxn>
              <a:cxn ang="0">
                <a:pos x="connsiteX60464" y="connsiteY60464"/>
              </a:cxn>
              <a:cxn ang="0">
                <a:pos x="connsiteX60465" y="connsiteY60465"/>
              </a:cxn>
              <a:cxn ang="0">
                <a:pos x="connsiteX60466" y="connsiteY60466"/>
              </a:cxn>
              <a:cxn ang="0">
                <a:pos x="connsiteX60467" y="connsiteY60467"/>
              </a:cxn>
              <a:cxn ang="0">
                <a:pos x="connsiteX60468" y="connsiteY60468"/>
              </a:cxn>
              <a:cxn ang="0">
                <a:pos x="connsiteX60469" y="connsiteY60469"/>
              </a:cxn>
              <a:cxn ang="0">
                <a:pos x="connsiteX60470" y="connsiteY60470"/>
              </a:cxn>
              <a:cxn ang="0">
                <a:pos x="connsiteX60471" y="connsiteY60471"/>
              </a:cxn>
              <a:cxn ang="0">
                <a:pos x="connsiteX60472" y="connsiteY60472"/>
              </a:cxn>
              <a:cxn ang="0">
                <a:pos x="connsiteX60473" y="connsiteY60473"/>
              </a:cxn>
              <a:cxn ang="0">
                <a:pos x="connsiteX60474" y="connsiteY60474"/>
              </a:cxn>
              <a:cxn ang="0">
                <a:pos x="connsiteX60475" y="connsiteY60475"/>
              </a:cxn>
              <a:cxn ang="0">
                <a:pos x="connsiteX60476" y="connsiteY60476"/>
              </a:cxn>
              <a:cxn ang="0">
                <a:pos x="connsiteX60477" y="connsiteY60477"/>
              </a:cxn>
              <a:cxn ang="0">
                <a:pos x="connsiteX60478" y="connsiteY60478"/>
              </a:cxn>
              <a:cxn ang="0">
                <a:pos x="connsiteX60479" y="connsiteY60479"/>
              </a:cxn>
              <a:cxn ang="0">
                <a:pos x="connsiteX60480" y="connsiteY60480"/>
              </a:cxn>
              <a:cxn ang="0">
                <a:pos x="connsiteX60481" y="connsiteY60481"/>
              </a:cxn>
              <a:cxn ang="0">
                <a:pos x="connsiteX60482" y="connsiteY60482"/>
              </a:cxn>
              <a:cxn ang="0">
                <a:pos x="connsiteX60483" y="connsiteY60483"/>
              </a:cxn>
              <a:cxn ang="0">
                <a:pos x="connsiteX60484" y="connsiteY60484"/>
              </a:cxn>
              <a:cxn ang="0">
                <a:pos x="connsiteX60485" y="connsiteY60485"/>
              </a:cxn>
              <a:cxn ang="0">
                <a:pos x="connsiteX60486" y="connsiteY60486"/>
              </a:cxn>
              <a:cxn ang="0">
                <a:pos x="connsiteX60487" y="connsiteY60487"/>
              </a:cxn>
              <a:cxn ang="0">
                <a:pos x="connsiteX60488" y="connsiteY60488"/>
              </a:cxn>
              <a:cxn ang="0">
                <a:pos x="connsiteX60489" y="connsiteY60489"/>
              </a:cxn>
              <a:cxn ang="0">
                <a:pos x="connsiteX60490" y="connsiteY60490"/>
              </a:cxn>
              <a:cxn ang="0">
                <a:pos x="connsiteX60491" y="connsiteY60491"/>
              </a:cxn>
              <a:cxn ang="0">
                <a:pos x="connsiteX60492" y="connsiteY60492"/>
              </a:cxn>
              <a:cxn ang="0">
                <a:pos x="connsiteX60493" y="connsiteY60493"/>
              </a:cxn>
              <a:cxn ang="0">
                <a:pos x="connsiteX60494" y="connsiteY60494"/>
              </a:cxn>
              <a:cxn ang="0">
                <a:pos x="connsiteX60495" y="connsiteY60495"/>
              </a:cxn>
              <a:cxn ang="0">
                <a:pos x="connsiteX60496" y="connsiteY60496"/>
              </a:cxn>
              <a:cxn ang="0">
                <a:pos x="connsiteX60497" y="connsiteY60497"/>
              </a:cxn>
              <a:cxn ang="0">
                <a:pos x="connsiteX60498" y="connsiteY60498"/>
              </a:cxn>
              <a:cxn ang="0">
                <a:pos x="connsiteX60499" y="connsiteY60499"/>
              </a:cxn>
              <a:cxn ang="0">
                <a:pos x="connsiteX60500" y="connsiteY60500"/>
              </a:cxn>
              <a:cxn ang="0">
                <a:pos x="connsiteX60501" y="connsiteY60501"/>
              </a:cxn>
              <a:cxn ang="0">
                <a:pos x="connsiteX60502" y="connsiteY60502"/>
              </a:cxn>
              <a:cxn ang="0">
                <a:pos x="connsiteX60503" y="connsiteY60503"/>
              </a:cxn>
              <a:cxn ang="0">
                <a:pos x="connsiteX60504" y="connsiteY60504"/>
              </a:cxn>
              <a:cxn ang="0">
                <a:pos x="connsiteX60505" y="connsiteY60505"/>
              </a:cxn>
              <a:cxn ang="0">
                <a:pos x="connsiteX60506" y="connsiteY60506"/>
              </a:cxn>
              <a:cxn ang="0">
                <a:pos x="connsiteX60507" y="connsiteY60507"/>
              </a:cxn>
              <a:cxn ang="0">
                <a:pos x="connsiteX60508" y="connsiteY60508"/>
              </a:cxn>
              <a:cxn ang="0">
                <a:pos x="connsiteX60509" y="connsiteY60509"/>
              </a:cxn>
              <a:cxn ang="0">
                <a:pos x="connsiteX60510" y="connsiteY60510"/>
              </a:cxn>
              <a:cxn ang="0">
                <a:pos x="connsiteX60511" y="connsiteY60511"/>
              </a:cxn>
              <a:cxn ang="0">
                <a:pos x="connsiteX60512" y="connsiteY60512"/>
              </a:cxn>
              <a:cxn ang="0">
                <a:pos x="connsiteX60513" y="connsiteY60513"/>
              </a:cxn>
              <a:cxn ang="0">
                <a:pos x="connsiteX60514" y="connsiteY60514"/>
              </a:cxn>
              <a:cxn ang="0">
                <a:pos x="connsiteX60515" y="connsiteY60515"/>
              </a:cxn>
              <a:cxn ang="0">
                <a:pos x="connsiteX60516" y="connsiteY60516"/>
              </a:cxn>
              <a:cxn ang="0">
                <a:pos x="connsiteX60517" y="connsiteY60517"/>
              </a:cxn>
              <a:cxn ang="0">
                <a:pos x="connsiteX60518" y="connsiteY60518"/>
              </a:cxn>
              <a:cxn ang="0">
                <a:pos x="connsiteX60519" y="connsiteY60519"/>
              </a:cxn>
              <a:cxn ang="0">
                <a:pos x="connsiteX60520" y="connsiteY60520"/>
              </a:cxn>
              <a:cxn ang="0">
                <a:pos x="connsiteX60521" y="connsiteY60521"/>
              </a:cxn>
              <a:cxn ang="0">
                <a:pos x="connsiteX60522" y="connsiteY60522"/>
              </a:cxn>
              <a:cxn ang="0">
                <a:pos x="connsiteX60523" y="connsiteY60523"/>
              </a:cxn>
              <a:cxn ang="0">
                <a:pos x="connsiteX60524" y="connsiteY60524"/>
              </a:cxn>
              <a:cxn ang="0">
                <a:pos x="connsiteX60525" y="connsiteY60525"/>
              </a:cxn>
              <a:cxn ang="0">
                <a:pos x="connsiteX60526" y="connsiteY60526"/>
              </a:cxn>
              <a:cxn ang="0">
                <a:pos x="connsiteX60527" y="connsiteY60527"/>
              </a:cxn>
              <a:cxn ang="0">
                <a:pos x="connsiteX60528" y="connsiteY60528"/>
              </a:cxn>
              <a:cxn ang="0">
                <a:pos x="connsiteX60529" y="connsiteY60529"/>
              </a:cxn>
              <a:cxn ang="0">
                <a:pos x="connsiteX60530" y="connsiteY60530"/>
              </a:cxn>
              <a:cxn ang="0">
                <a:pos x="connsiteX60531" y="connsiteY60531"/>
              </a:cxn>
              <a:cxn ang="0">
                <a:pos x="connsiteX60532" y="connsiteY60532"/>
              </a:cxn>
              <a:cxn ang="0">
                <a:pos x="connsiteX60533" y="connsiteY60533"/>
              </a:cxn>
              <a:cxn ang="0">
                <a:pos x="connsiteX60534" y="connsiteY60534"/>
              </a:cxn>
              <a:cxn ang="0">
                <a:pos x="connsiteX60535" y="connsiteY60535"/>
              </a:cxn>
              <a:cxn ang="0">
                <a:pos x="connsiteX60536" y="connsiteY60536"/>
              </a:cxn>
              <a:cxn ang="0">
                <a:pos x="connsiteX60537" y="connsiteY60537"/>
              </a:cxn>
              <a:cxn ang="0">
                <a:pos x="connsiteX60538" y="connsiteY60538"/>
              </a:cxn>
              <a:cxn ang="0">
                <a:pos x="connsiteX60539" y="connsiteY60539"/>
              </a:cxn>
              <a:cxn ang="0">
                <a:pos x="connsiteX60540" y="connsiteY60540"/>
              </a:cxn>
              <a:cxn ang="0">
                <a:pos x="connsiteX60541" y="connsiteY60541"/>
              </a:cxn>
              <a:cxn ang="0">
                <a:pos x="connsiteX60542" y="connsiteY60542"/>
              </a:cxn>
              <a:cxn ang="0">
                <a:pos x="connsiteX60543" y="connsiteY60543"/>
              </a:cxn>
              <a:cxn ang="0">
                <a:pos x="connsiteX60544" y="connsiteY60544"/>
              </a:cxn>
              <a:cxn ang="0">
                <a:pos x="connsiteX60545" y="connsiteY60545"/>
              </a:cxn>
              <a:cxn ang="0">
                <a:pos x="connsiteX60546" y="connsiteY60546"/>
              </a:cxn>
              <a:cxn ang="0">
                <a:pos x="connsiteX60547" y="connsiteY60547"/>
              </a:cxn>
              <a:cxn ang="0">
                <a:pos x="connsiteX60548" y="connsiteY60548"/>
              </a:cxn>
              <a:cxn ang="0">
                <a:pos x="connsiteX60549" y="connsiteY60549"/>
              </a:cxn>
              <a:cxn ang="0">
                <a:pos x="connsiteX60550" y="connsiteY60550"/>
              </a:cxn>
              <a:cxn ang="0">
                <a:pos x="connsiteX60551" y="connsiteY60551"/>
              </a:cxn>
              <a:cxn ang="0">
                <a:pos x="connsiteX60552" y="connsiteY60552"/>
              </a:cxn>
              <a:cxn ang="0">
                <a:pos x="connsiteX60553" y="connsiteY60553"/>
              </a:cxn>
              <a:cxn ang="0">
                <a:pos x="connsiteX60554" y="connsiteY60554"/>
              </a:cxn>
              <a:cxn ang="0">
                <a:pos x="connsiteX60555" y="connsiteY60555"/>
              </a:cxn>
              <a:cxn ang="0">
                <a:pos x="connsiteX60556" y="connsiteY60556"/>
              </a:cxn>
              <a:cxn ang="0">
                <a:pos x="connsiteX60557" y="connsiteY60557"/>
              </a:cxn>
              <a:cxn ang="0">
                <a:pos x="connsiteX60558" y="connsiteY60558"/>
              </a:cxn>
              <a:cxn ang="0">
                <a:pos x="connsiteX60559" y="connsiteY60559"/>
              </a:cxn>
              <a:cxn ang="0">
                <a:pos x="connsiteX60560" y="connsiteY60560"/>
              </a:cxn>
              <a:cxn ang="0">
                <a:pos x="connsiteX60561" y="connsiteY60561"/>
              </a:cxn>
              <a:cxn ang="0">
                <a:pos x="connsiteX60562" y="connsiteY60562"/>
              </a:cxn>
              <a:cxn ang="0">
                <a:pos x="connsiteX60563" y="connsiteY60563"/>
              </a:cxn>
              <a:cxn ang="0">
                <a:pos x="connsiteX60564" y="connsiteY60564"/>
              </a:cxn>
              <a:cxn ang="0">
                <a:pos x="connsiteX60565" y="connsiteY60565"/>
              </a:cxn>
              <a:cxn ang="0">
                <a:pos x="connsiteX60566" y="connsiteY60566"/>
              </a:cxn>
              <a:cxn ang="0">
                <a:pos x="connsiteX60567" y="connsiteY60567"/>
              </a:cxn>
              <a:cxn ang="0">
                <a:pos x="connsiteX60568" y="connsiteY60568"/>
              </a:cxn>
              <a:cxn ang="0">
                <a:pos x="connsiteX60569" y="connsiteY60569"/>
              </a:cxn>
              <a:cxn ang="0">
                <a:pos x="connsiteX60570" y="connsiteY60570"/>
              </a:cxn>
              <a:cxn ang="0">
                <a:pos x="connsiteX60571" y="connsiteY60571"/>
              </a:cxn>
              <a:cxn ang="0">
                <a:pos x="connsiteX60572" y="connsiteY60572"/>
              </a:cxn>
              <a:cxn ang="0">
                <a:pos x="connsiteX60573" y="connsiteY60573"/>
              </a:cxn>
              <a:cxn ang="0">
                <a:pos x="connsiteX60574" y="connsiteY60574"/>
              </a:cxn>
              <a:cxn ang="0">
                <a:pos x="connsiteX60575" y="connsiteY60575"/>
              </a:cxn>
              <a:cxn ang="0">
                <a:pos x="connsiteX60576" y="connsiteY60576"/>
              </a:cxn>
              <a:cxn ang="0">
                <a:pos x="connsiteX60577" y="connsiteY60577"/>
              </a:cxn>
              <a:cxn ang="0">
                <a:pos x="connsiteX60578" y="connsiteY60578"/>
              </a:cxn>
              <a:cxn ang="0">
                <a:pos x="connsiteX60579" y="connsiteY60579"/>
              </a:cxn>
              <a:cxn ang="0">
                <a:pos x="connsiteX60580" y="connsiteY60580"/>
              </a:cxn>
              <a:cxn ang="0">
                <a:pos x="connsiteX60581" y="connsiteY60581"/>
              </a:cxn>
              <a:cxn ang="0">
                <a:pos x="connsiteX60582" y="connsiteY60582"/>
              </a:cxn>
              <a:cxn ang="0">
                <a:pos x="connsiteX60583" y="connsiteY60583"/>
              </a:cxn>
              <a:cxn ang="0">
                <a:pos x="connsiteX60584" y="connsiteY60584"/>
              </a:cxn>
              <a:cxn ang="0">
                <a:pos x="connsiteX60585" y="connsiteY60585"/>
              </a:cxn>
              <a:cxn ang="0">
                <a:pos x="connsiteX60586" y="connsiteY60586"/>
              </a:cxn>
              <a:cxn ang="0">
                <a:pos x="connsiteX60587" y="connsiteY60587"/>
              </a:cxn>
              <a:cxn ang="0">
                <a:pos x="connsiteX60588" y="connsiteY60588"/>
              </a:cxn>
              <a:cxn ang="0">
                <a:pos x="connsiteX60589" y="connsiteY60589"/>
              </a:cxn>
              <a:cxn ang="0">
                <a:pos x="connsiteX60590" y="connsiteY60590"/>
              </a:cxn>
              <a:cxn ang="0">
                <a:pos x="connsiteX60591" y="connsiteY60591"/>
              </a:cxn>
              <a:cxn ang="0">
                <a:pos x="connsiteX60592" y="connsiteY60592"/>
              </a:cxn>
              <a:cxn ang="0">
                <a:pos x="connsiteX60593" y="connsiteY60593"/>
              </a:cxn>
              <a:cxn ang="0">
                <a:pos x="connsiteX60594" y="connsiteY60594"/>
              </a:cxn>
              <a:cxn ang="0">
                <a:pos x="connsiteX60595" y="connsiteY60595"/>
              </a:cxn>
              <a:cxn ang="0">
                <a:pos x="connsiteX60596" y="connsiteY60596"/>
              </a:cxn>
              <a:cxn ang="0">
                <a:pos x="connsiteX60597" y="connsiteY60597"/>
              </a:cxn>
              <a:cxn ang="0">
                <a:pos x="connsiteX60598" y="connsiteY60598"/>
              </a:cxn>
              <a:cxn ang="0">
                <a:pos x="connsiteX60599" y="connsiteY60599"/>
              </a:cxn>
              <a:cxn ang="0">
                <a:pos x="connsiteX60600" y="connsiteY60600"/>
              </a:cxn>
              <a:cxn ang="0">
                <a:pos x="connsiteX60601" y="connsiteY60601"/>
              </a:cxn>
              <a:cxn ang="0">
                <a:pos x="connsiteX60602" y="connsiteY60602"/>
              </a:cxn>
              <a:cxn ang="0">
                <a:pos x="connsiteX60603" y="connsiteY60603"/>
              </a:cxn>
              <a:cxn ang="0">
                <a:pos x="connsiteX60604" y="connsiteY60604"/>
              </a:cxn>
              <a:cxn ang="0">
                <a:pos x="connsiteX60605" y="connsiteY60605"/>
              </a:cxn>
              <a:cxn ang="0">
                <a:pos x="connsiteX60606" y="connsiteY60606"/>
              </a:cxn>
              <a:cxn ang="0">
                <a:pos x="connsiteX60607" y="connsiteY60607"/>
              </a:cxn>
              <a:cxn ang="0">
                <a:pos x="connsiteX60608" y="connsiteY60608"/>
              </a:cxn>
              <a:cxn ang="0">
                <a:pos x="connsiteX60609" y="connsiteY60609"/>
              </a:cxn>
              <a:cxn ang="0">
                <a:pos x="connsiteX60610" y="connsiteY60610"/>
              </a:cxn>
              <a:cxn ang="0">
                <a:pos x="connsiteX60611" y="connsiteY60611"/>
              </a:cxn>
              <a:cxn ang="0">
                <a:pos x="connsiteX60612" y="connsiteY60612"/>
              </a:cxn>
              <a:cxn ang="0">
                <a:pos x="connsiteX60613" y="connsiteY60613"/>
              </a:cxn>
              <a:cxn ang="0">
                <a:pos x="connsiteX60614" y="connsiteY60614"/>
              </a:cxn>
              <a:cxn ang="0">
                <a:pos x="connsiteX60615" y="connsiteY60615"/>
              </a:cxn>
              <a:cxn ang="0">
                <a:pos x="connsiteX60616" y="connsiteY60616"/>
              </a:cxn>
              <a:cxn ang="0">
                <a:pos x="connsiteX60617" y="connsiteY60617"/>
              </a:cxn>
              <a:cxn ang="0">
                <a:pos x="connsiteX60618" y="connsiteY60618"/>
              </a:cxn>
              <a:cxn ang="0">
                <a:pos x="connsiteX60619" y="connsiteY60619"/>
              </a:cxn>
              <a:cxn ang="0">
                <a:pos x="connsiteX60620" y="connsiteY60620"/>
              </a:cxn>
              <a:cxn ang="0">
                <a:pos x="connsiteX60621" y="connsiteY60621"/>
              </a:cxn>
              <a:cxn ang="0">
                <a:pos x="connsiteX60622" y="connsiteY60622"/>
              </a:cxn>
              <a:cxn ang="0">
                <a:pos x="connsiteX60623" y="connsiteY60623"/>
              </a:cxn>
              <a:cxn ang="0">
                <a:pos x="connsiteX60624" y="connsiteY60624"/>
              </a:cxn>
              <a:cxn ang="0">
                <a:pos x="connsiteX60625" y="connsiteY60625"/>
              </a:cxn>
              <a:cxn ang="0">
                <a:pos x="connsiteX60626" y="connsiteY60626"/>
              </a:cxn>
              <a:cxn ang="0">
                <a:pos x="connsiteX60627" y="connsiteY60627"/>
              </a:cxn>
              <a:cxn ang="0">
                <a:pos x="connsiteX60628" y="connsiteY60628"/>
              </a:cxn>
              <a:cxn ang="0">
                <a:pos x="connsiteX60629" y="connsiteY60629"/>
              </a:cxn>
              <a:cxn ang="0">
                <a:pos x="connsiteX60630" y="connsiteY60630"/>
              </a:cxn>
              <a:cxn ang="0">
                <a:pos x="connsiteX60631" y="connsiteY60631"/>
              </a:cxn>
              <a:cxn ang="0">
                <a:pos x="connsiteX60632" y="connsiteY60632"/>
              </a:cxn>
              <a:cxn ang="0">
                <a:pos x="connsiteX60633" y="connsiteY60633"/>
              </a:cxn>
              <a:cxn ang="0">
                <a:pos x="connsiteX60634" y="connsiteY60634"/>
              </a:cxn>
              <a:cxn ang="0">
                <a:pos x="connsiteX60635" y="connsiteY60635"/>
              </a:cxn>
              <a:cxn ang="0">
                <a:pos x="connsiteX60636" y="connsiteY60636"/>
              </a:cxn>
              <a:cxn ang="0">
                <a:pos x="connsiteX60637" y="connsiteY60637"/>
              </a:cxn>
              <a:cxn ang="0">
                <a:pos x="connsiteX60638" y="connsiteY60638"/>
              </a:cxn>
              <a:cxn ang="0">
                <a:pos x="connsiteX60639" y="connsiteY60639"/>
              </a:cxn>
              <a:cxn ang="0">
                <a:pos x="connsiteX60640" y="connsiteY60640"/>
              </a:cxn>
              <a:cxn ang="0">
                <a:pos x="connsiteX60641" y="connsiteY60641"/>
              </a:cxn>
              <a:cxn ang="0">
                <a:pos x="connsiteX60642" y="connsiteY60642"/>
              </a:cxn>
              <a:cxn ang="0">
                <a:pos x="connsiteX60643" y="connsiteY60643"/>
              </a:cxn>
              <a:cxn ang="0">
                <a:pos x="connsiteX60644" y="connsiteY60644"/>
              </a:cxn>
              <a:cxn ang="0">
                <a:pos x="connsiteX60645" y="connsiteY60645"/>
              </a:cxn>
              <a:cxn ang="0">
                <a:pos x="connsiteX60646" y="connsiteY60646"/>
              </a:cxn>
              <a:cxn ang="0">
                <a:pos x="connsiteX60647" y="connsiteY60647"/>
              </a:cxn>
              <a:cxn ang="0">
                <a:pos x="connsiteX60648" y="connsiteY60648"/>
              </a:cxn>
              <a:cxn ang="0">
                <a:pos x="connsiteX60649" y="connsiteY60649"/>
              </a:cxn>
              <a:cxn ang="0">
                <a:pos x="connsiteX60650" y="connsiteY60650"/>
              </a:cxn>
              <a:cxn ang="0">
                <a:pos x="connsiteX60651" y="connsiteY60651"/>
              </a:cxn>
              <a:cxn ang="0">
                <a:pos x="connsiteX60652" y="connsiteY60652"/>
              </a:cxn>
              <a:cxn ang="0">
                <a:pos x="connsiteX60653" y="connsiteY60653"/>
              </a:cxn>
              <a:cxn ang="0">
                <a:pos x="connsiteX60654" y="connsiteY60654"/>
              </a:cxn>
              <a:cxn ang="0">
                <a:pos x="connsiteX60655" y="connsiteY60655"/>
              </a:cxn>
              <a:cxn ang="0">
                <a:pos x="connsiteX60656" y="connsiteY60656"/>
              </a:cxn>
              <a:cxn ang="0">
                <a:pos x="connsiteX60657" y="connsiteY60657"/>
              </a:cxn>
              <a:cxn ang="0">
                <a:pos x="connsiteX60658" y="connsiteY60658"/>
              </a:cxn>
              <a:cxn ang="0">
                <a:pos x="connsiteX60659" y="connsiteY60659"/>
              </a:cxn>
              <a:cxn ang="0">
                <a:pos x="connsiteX60660" y="connsiteY60660"/>
              </a:cxn>
              <a:cxn ang="0">
                <a:pos x="connsiteX60661" y="connsiteY60661"/>
              </a:cxn>
              <a:cxn ang="0">
                <a:pos x="connsiteX60662" y="connsiteY60662"/>
              </a:cxn>
              <a:cxn ang="0">
                <a:pos x="connsiteX60663" y="connsiteY60663"/>
              </a:cxn>
              <a:cxn ang="0">
                <a:pos x="connsiteX60664" y="connsiteY60664"/>
              </a:cxn>
              <a:cxn ang="0">
                <a:pos x="connsiteX60665" y="connsiteY60665"/>
              </a:cxn>
              <a:cxn ang="0">
                <a:pos x="connsiteX60666" y="connsiteY60666"/>
              </a:cxn>
              <a:cxn ang="0">
                <a:pos x="connsiteX60667" y="connsiteY60667"/>
              </a:cxn>
              <a:cxn ang="0">
                <a:pos x="connsiteX60668" y="connsiteY60668"/>
              </a:cxn>
              <a:cxn ang="0">
                <a:pos x="connsiteX60669" y="connsiteY60669"/>
              </a:cxn>
              <a:cxn ang="0">
                <a:pos x="connsiteX60670" y="connsiteY60670"/>
              </a:cxn>
              <a:cxn ang="0">
                <a:pos x="connsiteX60671" y="connsiteY60671"/>
              </a:cxn>
              <a:cxn ang="0">
                <a:pos x="connsiteX60672" y="connsiteY60672"/>
              </a:cxn>
              <a:cxn ang="0">
                <a:pos x="connsiteX60673" y="connsiteY60673"/>
              </a:cxn>
              <a:cxn ang="0">
                <a:pos x="connsiteX60674" y="connsiteY60674"/>
              </a:cxn>
              <a:cxn ang="0">
                <a:pos x="connsiteX60675" y="connsiteY60675"/>
              </a:cxn>
              <a:cxn ang="0">
                <a:pos x="connsiteX60676" y="connsiteY60676"/>
              </a:cxn>
              <a:cxn ang="0">
                <a:pos x="connsiteX60677" y="connsiteY60677"/>
              </a:cxn>
              <a:cxn ang="0">
                <a:pos x="connsiteX60678" y="connsiteY60678"/>
              </a:cxn>
              <a:cxn ang="0">
                <a:pos x="connsiteX60679" y="connsiteY60679"/>
              </a:cxn>
              <a:cxn ang="0">
                <a:pos x="connsiteX60680" y="connsiteY60680"/>
              </a:cxn>
              <a:cxn ang="0">
                <a:pos x="connsiteX60681" y="connsiteY60681"/>
              </a:cxn>
              <a:cxn ang="0">
                <a:pos x="connsiteX60682" y="connsiteY60682"/>
              </a:cxn>
              <a:cxn ang="0">
                <a:pos x="connsiteX60683" y="connsiteY60683"/>
              </a:cxn>
              <a:cxn ang="0">
                <a:pos x="connsiteX60684" y="connsiteY60684"/>
              </a:cxn>
              <a:cxn ang="0">
                <a:pos x="connsiteX60685" y="connsiteY60685"/>
              </a:cxn>
              <a:cxn ang="0">
                <a:pos x="connsiteX60686" y="connsiteY60686"/>
              </a:cxn>
              <a:cxn ang="0">
                <a:pos x="connsiteX60687" y="connsiteY60687"/>
              </a:cxn>
              <a:cxn ang="0">
                <a:pos x="connsiteX60688" y="connsiteY60688"/>
              </a:cxn>
              <a:cxn ang="0">
                <a:pos x="connsiteX60689" y="connsiteY60689"/>
              </a:cxn>
              <a:cxn ang="0">
                <a:pos x="connsiteX60690" y="connsiteY60690"/>
              </a:cxn>
              <a:cxn ang="0">
                <a:pos x="connsiteX60691" y="connsiteY60691"/>
              </a:cxn>
              <a:cxn ang="0">
                <a:pos x="connsiteX60692" y="connsiteY60692"/>
              </a:cxn>
              <a:cxn ang="0">
                <a:pos x="connsiteX60693" y="connsiteY60693"/>
              </a:cxn>
              <a:cxn ang="0">
                <a:pos x="connsiteX60694" y="connsiteY60694"/>
              </a:cxn>
              <a:cxn ang="0">
                <a:pos x="connsiteX60695" y="connsiteY60695"/>
              </a:cxn>
              <a:cxn ang="0">
                <a:pos x="connsiteX60696" y="connsiteY60696"/>
              </a:cxn>
              <a:cxn ang="0">
                <a:pos x="connsiteX60697" y="connsiteY60697"/>
              </a:cxn>
              <a:cxn ang="0">
                <a:pos x="connsiteX60698" y="connsiteY60698"/>
              </a:cxn>
              <a:cxn ang="0">
                <a:pos x="connsiteX60699" y="connsiteY60699"/>
              </a:cxn>
              <a:cxn ang="0">
                <a:pos x="connsiteX60700" y="connsiteY60700"/>
              </a:cxn>
              <a:cxn ang="0">
                <a:pos x="connsiteX60701" y="connsiteY60701"/>
              </a:cxn>
              <a:cxn ang="0">
                <a:pos x="connsiteX60702" y="connsiteY60702"/>
              </a:cxn>
              <a:cxn ang="0">
                <a:pos x="connsiteX60703" y="connsiteY60703"/>
              </a:cxn>
              <a:cxn ang="0">
                <a:pos x="connsiteX60704" y="connsiteY60704"/>
              </a:cxn>
              <a:cxn ang="0">
                <a:pos x="connsiteX60705" y="connsiteY60705"/>
              </a:cxn>
              <a:cxn ang="0">
                <a:pos x="connsiteX60706" y="connsiteY60706"/>
              </a:cxn>
              <a:cxn ang="0">
                <a:pos x="connsiteX60707" y="connsiteY60707"/>
              </a:cxn>
              <a:cxn ang="0">
                <a:pos x="connsiteX60708" y="connsiteY60708"/>
              </a:cxn>
              <a:cxn ang="0">
                <a:pos x="connsiteX60709" y="connsiteY60709"/>
              </a:cxn>
              <a:cxn ang="0">
                <a:pos x="connsiteX60710" y="connsiteY60710"/>
              </a:cxn>
              <a:cxn ang="0">
                <a:pos x="connsiteX60711" y="connsiteY60711"/>
              </a:cxn>
              <a:cxn ang="0">
                <a:pos x="connsiteX60712" y="connsiteY60712"/>
              </a:cxn>
              <a:cxn ang="0">
                <a:pos x="connsiteX60713" y="connsiteY60713"/>
              </a:cxn>
              <a:cxn ang="0">
                <a:pos x="connsiteX60714" y="connsiteY60714"/>
              </a:cxn>
              <a:cxn ang="0">
                <a:pos x="connsiteX60715" y="connsiteY60715"/>
              </a:cxn>
              <a:cxn ang="0">
                <a:pos x="connsiteX60716" y="connsiteY60716"/>
              </a:cxn>
              <a:cxn ang="0">
                <a:pos x="connsiteX60717" y="connsiteY60717"/>
              </a:cxn>
              <a:cxn ang="0">
                <a:pos x="connsiteX60718" y="connsiteY60718"/>
              </a:cxn>
              <a:cxn ang="0">
                <a:pos x="connsiteX60719" y="connsiteY60719"/>
              </a:cxn>
              <a:cxn ang="0">
                <a:pos x="connsiteX60720" y="connsiteY60720"/>
              </a:cxn>
              <a:cxn ang="0">
                <a:pos x="connsiteX60721" y="connsiteY60721"/>
              </a:cxn>
              <a:cxn ang="0">
                <a:pos x="connsiteX60722" y="connsiteY60722"/>
              </a:cxn>
              <a:cxn ang="0">
                <a:pos x="connsiteX60723" y="connsiteY60723"/>
              </a:cxn>
              <a:cxn ang="0">
                <a:pos x="connsiteX60724" y="connsiteY60724"/>
              </a:cxn>
              <a:cxn ang="0">
                <a:pos x="connsiteX60725" y="connsiteY60725"/>
              </a:cxn>
              <a:cxn ang="0">
                <a:pos x="connsiteX60726" y="connsiteY60726"/>
              </a:cxn>
              <a:cxn ang="0">
                <a:pos x="connsiteX60727" y="connsiteY60727"/>
              </a:cxn>
              <a:cxn ang="0">
                <a:pos x="connsiteX60728" y="connsiteY60728"/>
              </a:cxn>
              <a:cxn ang="0">
                <a:pos x="connsiteX60729" y="connsiteY60729"/>
              </a:cxn>
              <a:cxn ang="0">
                <a:pos x="connsiteX60730" y="connsiteY60730"/>
              </a:cxn>
              <a:cxn ang="0">
                <a:pos x="connsiteX60731" y="connsiteY60731"/>
              </a:cxn>
              <a:cxn ang="0">
                <a:pos x="connsiteX60732" y="connsiteY60732"/>
              </a:cxn>
              <a:cxn ang="0">
                <a:pos x="connsiteX60733" y="connsiteY60733"/>
              </a:cxn>
              <a:cxn ang="0">
                <a:pos x="connsiteX60734" y="connsiteY60734"/>
              </a:cxn>
              <a:cxn ang="0">
                <a:pos x="connsiteX60735" y="connsiteY60735"/>
              </a:cxn>
              <a:cxn ang="0">
                <a:pos x="connsiteX60736" y="connsiteY60736"/>
              </a:cxn>
              <a:cxn ang="0">
                <a:pos x="connsiteX60737" y="connsiteY60737"/>
              </a:cxn>
              <a:cxn ang="0">
                <a:pos x="connsiteX60738" y="connsiteY60738"/>
              </a:cxn>
              <a:cxn ang="0">
                <a:pos x="connsiteX60739" y="connsiteY60739"/>
              </a:cxn>
              <a:cxn ang="0">
                <a:pos x="connsiteX60740" y="connsiteY60740"/>
              </a:cxn>
              <a:cxn ang="0">
                <a:pos x="connsiteX60741" y="connsiteY60741"/>
              </a:cxn>
              <a:cxn ang="0">
                <a:pos x="connsiteX60742" y="connsiteY60742"/>
              </a:cxn>
              <a:cxn ang="0">
                <a:pos x="connsiteX60743" y="connsiteY60743"/>
              </a:cxn>
              <a:cxn ang="0">
                <a:pos x="connsiteX60744" y="connsiteY60744"/>
              </a:cxn>
              <a:cxn ang="0">
                <a:pos x="connsiteX60745" y="connsiteY60745"/>
              </a:cxn>
              <a:cxn ang="0">
                <a:pos x="connsiteX60746" y="connsiteY60746"/>
              </a:cxn>
              <a:cxn ang="0">
                <a:pos x="connsiteX60747" y="connsiteY60747"/>
              </a:cxn>
              <a:cxn ang="0">
                <a:pos x="connsiteX60748" y="connsiteY60748"/>
              </a:cxn>
              <a:cxn ang="0">
                <a:pos x="connsiteX60749" y="connsiteY60749"/>
              </a:cxn>
              <a:cxn ang="0">
                <a:pos x="connsiteX60750" y="connsiteY60750"/>
              </a:cxn>
              <a:cxn ang="0">
                <a:pos x="connsiteX60751" y="connsiteY60751"/>
              </a:cxn>
              <a:cxn ang="0">
                <a:pos x="connsiteX60752" y="connsiteY60752"/>
              </a:cxn>
              <a:cxn ang="0">
                <a:pos x="connsiteX60753" y="connsiteY60753"/>
              </a:cxn>
              <a:cxn ang="0">
                <a:pos x="connsiteX60754" y="connsiteY60754"/>
              </a:cxn>
              <a:cxn ang="0">
                <a:pos x="connsiteX60755" y="connsiteY60755"/>
              </a:cxn>
              <a:cxn ang="0">
                <a:pos x="connsiteX60756" y="connsiteY60756"/>
              </a:cxn>
              <a:cxn ang="0">
                <a:pos x="connsiteX60757" y="connsiteY60757"/>
              </a:cxn>
              <a:cxn ang="0">
                <a:pos x="connsiteX60758" y="connsiteY60758"/>
              </a:cxn>
              <a:cxn ang="0">
                <a:pos x="connsiteX60759" y="connsiteY60759"/>
              </a:cxn>
              <a:cxn ang="0">
                <a:pos x="connsiteX60760" y="connsiteY60760"/>
              </a:cxn>
              <a:cxn ang="0">
                <a:pos x="connsiteX60761" y="connsiteY60761"/>
              </a:cxn>
              <a:cxn ang="0">
                <a:pos x="connsiteX60762" y="connsiteY60762"/>
              </a:cxn>
              <a:cxn ang="0">
                <a:pos x="connsiteX60763" y="connsiteY60763"/>
              </a:cxn>
              <a:cxn ang="0">
                <a:pos x="connsiteX60764" y="connsiteY60764"/>
              </a:cxn>
              <a:cxn ang="0">
                <a:pos x="connsiteX60765" y="connsiteY60765"/>
              </a:cxn>
              <a:cxn ang="0">
                <a:pos x="connsiteX60766" y="connsiteY60766"/>
              </a:cxn>
              <a:cxn ang="0">
                <a:pos x="connsiteX60767" y="connsiteY60767"/>
              </a:cxn>
              <a:cxn ang="0">
                <a:pos x="connsiteX60768" y="connsiteY60768"/>
              </a:cxn>
              <a:cxn ang="0">
                <a:pos x="connsiteX60769" y="connsiteY60769"/>
              </a:cxn>
              <a:cxn ang="0">
                <a:pos x="connsiteX60770" y="connsiteY60770"/>
              </a:cxn>
              <a:cxn ang="0">
                <a:pos x="connsiteX60771" y="connsiteY60771"/>
              </a:cxn>
              <a:cxn ang="0">
                <a:pos x="connsiteX60772" y="connsiteY60772"/>
              </a:cxn>
              <a:cxn ang="0">
                <a:pos x="connsiteX60773" y="connsiteY60773"/>
              </a:cxn>
              <a:cxn ang="0">
                <a:pos x="connsiteX60774" y="connsiteY60774"/>
              </a:cxn>
              <a:cxn ang="0">
                <a:pos x="connsiteX60775" y="connsiteY60775"/>
              </a:cxn>
              <a:cxn ang="0">
                <a:pos x="connsiteX60776" y="connsiteY60776"/>
              </a:cxn>
              <a:cxn ang="0">
                <a:pos x="connsiteX60777" y="connsiteY60777"/>
              </a:cxn>
              <a:cxn ang="0">
                <a:pos x="connsiteX60778" y="connsiteY60778"/>
              </a:cxn>
              <a:cxn ang="0">
                <a:pos x="connsiteX60779" y="connsiteY60779"/>
              </a:cxn>
              <a:cxn ang="0">
                <a:pos x="connsiteX60780" y="connsiteY60780"/>
              </a:cxn>
              <a:cxn ang="0">
                <a:pos x="connsiteX60781" y="connsiteY60781"/>
              </a:cxn>
              <a:cxn ang="0">
                <a:pos x="connsiteX60782" y="connsiteY60782"/>
              </a:cxn>
              <a:cxn ang="0">
                <a:pos x="connsiteX60783" y="connsiteY60783"/>
              </a:cxn>
              <a:cxn ang="0">
                <a:pos x="connsiteX60784" y="connsiteY60784"/>
              </a:cxn>
              <a:cxn ang="0">
                <a:pos x="connsiteX60785" y="connsiteY60785"/>
              </a:cxn>
              <a:cxn ang="0">
                <a:pos x="connsiteX60786" y="connsiteY60786"/>
              </a:cxn>
              <a:cxn ang="0">
                <a:pos x="connsiteX60787" y="connsiteY60787"/>
              </a:cxn>
              <a:cxn ang="0">
                <a:pos x="connsiteX60788" y="connsiteY60788"/>
              </a:cxn>
              <a:cxn ang="0">
                <a:pos x="connsiteX60789" y="connsiteY60789"/>
              </a:cxn>
              <a:cxn ang="0">
                <a:pos x="connsiteX60790" y="connsiteY60790"/>
              </a:cxn>
              <a:cxn ang="0">
                <a:pos x="connsiteX60791" y="connsiteY60791"/>
              </a:cxn>
              <a:cxn ang="0">
                <a:pos x="connsiteX60792" y="connsiteY60792"/>
              </a:cxn>
              <a:cxn ang="0">
                <a:pos x="connsiteX60793" y="connsiteY60793"/>
              </a:cxn>
              <a:cxn ang="0">
                <a:pos x="connsiteX60794" y="connsiteY60794"/>
              </a:cxn>
              <a:cxn ang="0">
                <a:pos x="connsiteX60795" y="connsiteY60795"/>
              </a:cxn>
              <a:cxn ang="0">
                <a:pos x="connsiteX60796" y="connsiteY60796"/>
              </a:cxn>
              <a:cxn ang="0">
                <a:pos x="connsiteX60797" y="connsiteY60797"/>
              </a:cxn>
              <a:cxn ang="0">
                <a:pos x="connsiteX60798" y="connsiteY60798"/>
              </a:cxn>
              <a:cxn ang="0">
                <a:pos x="connsiteX60799" y="connsiteY60799"/>
              </a:cxn>
              <a:cxn ang="0">
                <a:pos x="connsiteX60800" y="connsiteY60800"/>
              </a:cxn>
              <a:cxn ang="0">
                <a:pos x="connsiteX60801" y="connsiteY60801"/>
              </a:cxn>
              <a:cxn ang="0">
                <a:pos x="connsiteX60802" y="connsiteY60802"/>
              </a:cxn>
              <a:cxn ang="0">
                <a:pos x="connsiteX60803" y="connsiteY60803"/>
              </a:cxn>
              <a:cxn ang="0">
                <a:pos x="connsiteX60804" y="connsiteY60804"/>
              </a:cxn>
              <a:cxn ang="0">
                <a:pos x="connsiteX60805" y="connsiteY60805"/>
              </a:cxn>
              <a:cxn ang="0">
                <a:pos x="connsiteX60806" y="connsiteY60806"/>
              </a:cxn>
              <a:cxn ang="0">
                <a:pos x="connsiteX60807" y="connsiteY60807"/>
              </a:cxn>
              <a:cxn ang="0">
                <a:pos x="connsiteX60808" y="connsiteY60808"/>
              </a:cxn>
              <a:cxn ang="0">
                <a:pos x="connsiteX60809" y="connsiteY60809"/>
              </a:cxn>
              <a:cxn ang="0">
                <a:pos x="connsiteX60810" y="connsiteY60810"/>
              </a:cxn>
              <a:cxn ang="0">
                <a:pos x="connsiteX60811" y="connsiteY60811"/>
              </a:cxn>
              <a:cxn ang="0">
                <a:pos x="connsiteX60812" y="connsiteY60812"/>
              </a:cxn>
              <a:cxn ang="0">
                <a:pos x="connsiteX60813" y="connsiteY60813"/>
              </a:cxn>
              <a:cxn ang="0">
                <a:pos x="connsiteX60814" y="connsiteY60814"/>
              </a:cxn>
              <a:cxn ang="0">
                <a:pos x="connsiteX60815" y="connsiteY60815"/>
              </a:cxn>
              <a:cxn ang="0">
                <a:pos x="connsiteX60816" y="connsiteY60816"/>
              </a:cxn>
              <a:cxn ang="0">
                <a:pos x="connsiteX60817" y="connsiteY60817"/>
              </a:cxn>
              <a:cxn ang="0">
                <a:pos x="connsiteX60818" y="connsiteY60818"/>
              </a:cxn>
              <a:cxn ang="0">
                <a:pos x="connsiteX60819" y="connsiteY60819"/>
              </a:cxn>
              <a:cxn ang="0">
                <a:pos x="connsiteX60820" y="connsiteY60820"/>
              </a:cxn>
              <a:cxn ang="0">
                <a:pos x="connsiteX60821" y="connsiteY60821"/>
              </a:cxn>
              <a:cxn ang="0">
                <a:pos x="connsiteX60822" y="connsiteY60822"/>
              </a:cxn>
              <a:cxn ang="0">
                <a:pos x="connsiteX60823" y="connsiteY60823"/>
              </a:cxn>
              <a:cxn ang="0">
                <a:pos x="connsiteX60824" y="connsiteY60824"/>
              </a:cxn>
              <a:cxn ang="0">
                <a:pos x="connsiteX60825" y="connsiteY60825"/>
              </a:cxn>
              <a:cxn ang="0">
                <a:pos x="connsiteX60826" y="connsiteY60826"/>
              </a:cxn>
              <a:cxn ang="0">
                <a:pos x="connsiteX60827" y="connsiteY60827"/>
              </a:cxn>
              <a:cxn ang="0">
                <a:pos x="connsiteX60828" y="connsiteY60828"/>
              </a:cxn>
              <a:cxn ang="0">
                <a:pos x="connsiteX60829" y="connsiteY60829"/>
              </a:cxn>
              <a:cxn ang="0">
                <a:pos x="connsiteX60830" y="connsiteY60830"/>
              </a:cxn>
              <a:cxn ang="0">
                <a:pos x="connsiteX60831" y="connsiteY60831"/>
              </a:cxn>
              <a:cxn ang="0">
                <a:pos x="connsiteX60832" y="connsiteY60832"/>
              </a:cxn>
              <a:cxn ang="0">
                <a:pos x="connsiteX60833" y="connsiteY60833"/>
              </a:cxn>
              <a:cxn ang="0">
                <a:pos x="connsiteX60834" y="connsiteY60834"/>
              </a:cxn>
              <a:cxn ang="0">
                <a:pos x="connsiteX60835" y="connsiteY60835"/>
              </a:cxn>
              <a:cxn ang="0">
                <a:pos x="connsiteX60836" y="connsiteY60836"/>
              </a:cxn>
              <a:cxn ang="0">
                <a:pos x="connsiteX60837" y="connsiteY60837"/>
              </a:cxn>
              <a:cxn ang="0">
                <a:pos x="connsiteX60838" y="connsiteY60838"/>
              </a:cxn>
              <a:cxn ang="0">
                <a:pos x="connsiteX60839" y="connsiteY60839"/>
              </a:cxn>
              <a:cxn ang="0">
                <a:pos x="connsiteX60840" y="connsiteY60840"/>
              </a:cxn>
              <a:cxn ang="0">
                <a:pos x="connsiteX60841" y="connsiteY60841"/>
              </a:cxn>
              <a:cxn ang="0">
                <a:pos x="connsiteX60842" y="connsiteY60842"/>
              </a:cxn>
              <a:cxn ang="0">
                <a:pos x="connsiteX60843" y="connsiteY60843"/>
              </a:cxn>
              <a:cxn ang="0">
                <a:pos x="connsiteX60844" y="connsiteY60844"/>
              </a:cxn>
              <a:cxn ang="0">
                <a:pos x="connsiteX60845" y="connsiteY60845"/>
              </a:cxn>
              <a:cxn ang="0">
                <a:pos x="connsiteX60846" y="connsiteY60846"/>
              </a:cxn>
              <a:cxn ang="0">
                <a:pos x="connsiteX60847" y="connsiteY60847"/>
              </a:cxn>
              <a:cxn ang="0">
                <a:pos x="connsiteX60848" y="connsiteY60848"/>
              </a:cxn>
              <a:cxn ang="0">
                <a:pos x="connsiteX60849" y="connsiteY60849"/>
              </a:cxn>
              <a:cxn ang="0">
                <a:pos x="connsiteX60850" y="connsiteY60850"/>
              </a:cxn>
              <a:cxn ang="0">
                <a:pos x="connsiteX60851" y="connsiteY60851"/>
              </a:cxn>
              <a:cxn ang="0">
                <a:pos x="connsiteX60852" y="connsiteY60852"/>
              </a:cxn>
              <a:cxn ang="0">
                <a:pos x="connsiteX60853" y="connsiteY60853"/>
              </a:cxn>
              <a:cxn ang="0">
                <a:pos x="connsiteX60854" y="connsiteY60854"/>
              </a:cxn>
              <a:cxn ang="0">
                <a:pos x="connsiteX60855" y="connsiteY60855"/>
              </a:cxn>
              <a:cxn ang="0">
                <a:pos x="connsiteX60856" y="connsiteY60856"/>
              </a:cxn>
              <a:cxn ang="0">
                <a:pos x="connsiteX60857" y="connsiteY60857"/>
              </a:cxn>
              <a:cxn ang="0">
                <a:pos x="connsiteX60858" y="connsiteY60858"/>
              </a:cxn>
              <a:cxn ang="0">
                <a:pos x="connsiteX60859" y="connsiteY60859"/>
              </a:cxn>
              <a:cxn ang="0">
                <a:pos x="connsiteX60860" y="connsiteY60860"/>
              </a:cxn>
              <a:cxn ang="0">
                <a:pos x="connsiteX60861" y="connsiteY60861"/>
              </a:cxn>
              <a:cxn ang="0">
                <a:pos x="connsiteX60862" y="connsiteY60862"/>
              </a:cxn>
              <a:cxn ang="0">
                <a:pos x="connsiteX60863" y="connsiteY60863"/>
              </a:cxn>
              <a:cxn ang="0">
                <a:pos x="connsiteX60864" y="connsiteY60864"/>
              </a:cxn>
              <a:cxn ang="0">
                <a:pos x="connsiteX60865" y="connsiteY60865"/>
              </a:cxn>
              <a:cxn ang="0">
                <a:pos x="connsiteX60866" y="connsiteY60866"/>
              </a:cxn>
              <a:cxn ang="0">
                <a:pos x="connsiteX60867" y="connsiteY60867"/>
              </a:cxn>
              <a:cxn ang="0">
                <a:pos x="connsiteX60868" y="connsiteY60868"/>
              </a:cxn>
              <a:cxn ang="0">
                <a:pos x="connsiteX60869" y="connsiteY60869"/>
              </a:cxn>
              <a:cxn ang="0">
                <a:pos x="connsiteX60870" y="connsiteY60870"/>
              </a:cxn>
              <a:cxn ang="0">
                <a:pos x="connsiteX60871" y="connsiteY60871"/>
              </a:cxn>
              <a:cxn ang="0">
                <a:pos x="connsiteX60872" y="connsiteY60872"/>
              </a:cxn>
              <a:cxn ang="0">
                <a:pos x="connsiteX60873" y="connsiteY60873"/>
              </a:cxn>
              <a:cxn ang="0">
                <a:pos x="connsiteX60874" y="connsiteY60874"/>
              </a:cxn>
              <a:cxn ang="0">
                <a:pos x="connsiteX60875" y="connsiteY60875"/>
              </a:cxn>
              <a:cxn ang="0">
                <a:pos x="connsiteX60876" y="connsiteY60876"/>
              </a:cxn>
              <a:cxn ang="0">
                <a:pos x="connsiteX60877" y="connsiteY60877"/>
              </a:cxn>
              <a:cxn ang="0">
                <a:pos x="connsiteX60878" y="connsiteY60878"/>
              </a:cxn>
              <a:cxn ang="0">
                <a:pos x="connsiteX60879" y="connsiteY60879"/>
              </a:cxn>
              <a:cxn ang="0">
                <a:pos x="connsiteX60880" y="connsiteY60880"/>
              </a:cxn>
              <a:cxn ang="0">
                <a:pos x="connsiteX60881" y="connsiteY60881"/>
              </a:cxn>
              <a:cxn ang="0">
                <a:pos x="connsiteX60882" y="connsiteY60882"/>
              </a:cxn>
              <a:cxn ang="0">
                <a:pos x="connsiteX60883" y="connsiteY60883"/>
              </a:cxn>
              <a:cxn ang="0">
                <a:pos x="connsiteX60884" y="connsiteY60884"/>
              </a:cxn>
              <a:cxn ang="0">
                <a:pos x="connsiteX60885" y="connsiteY60885"/>
              </a:cxn>
              <a:cxn ang="0">
                <a:pos x="connsiteX60886" y="connsiteY60886"/>
              </a:cxn>
              <a:cxn ang="0">
                <a:pos x="connsiteX60887" y="connsiteY60887"/>
              </a:cxn>
              <a:cxn ang="0">
                <a:pos x="connsiteX60888" y="connsiteY60888"/>
              </a:cxn>
              <a:cxn ang="0">
                <a:pos x="connsiteX60889" y="connsiteY60889"/>
              </a:cxn>
              <a:cxn ang="0">
                <a:pos x="connsiteX60890" y="connsiteY60890"/>
              </a:cxn>
              <a:cxn ang="0">
                <a:pos x="connsiteX60891" y="connsiteY60891"/>
              </a:cxn>
              <a:cxn ang="0">
                <a:pos x="connsiteX60892" y="connsiteY60892"/>
              </a:cxn>
              <a:cxn ang="0">
                <a:pos x="connsiteX60893" y="connsiteY60893"/>
              </a:cxn>
              <a:cxn ang="0">
                <a:pos x="connsiteX60894" y="connsiteY60894"/>
              </a:cxn>
              <a:cxn ang="0">
                <a:pos x="connsiteX60895" y="connsiteY60895"/>
              </a:cxn>
              <a:cxn ang="0">
                <a:pos x="connsiteX60896" y="connsiteY60896"/>
              </a:cxn>
              <a:cxn ang="0">
                <a:pos x="connsiteX60897" y="connsiteY60897"/>
              </a:cxn>
              <a:cxn ang="0">
                <a:pos x="connsiteX60898" y="connsiteY60898"/>
              </a:cxn>
              <a:cxn ang="0">
                <a:pos x="connsiteX60899" y="connsiteY60899"/>
              </a:cxn>
              <a:cxn ang="0">
                <a:pos x="connsiteX60900" y="connsiteY60900"/>
              </a:cxn>
              <a:cxn ang="0">
                <a:pos x="connsiteX60901" y="connsiteY60901"/>
              </a:cxn>
              <a:cxn ang="0">
                <a:pos x="connsiteX60902" y="connsiteY60902"/>
              </a:cxn>
              <a:cxn ang="0">
                <a:pos x="connsiteX60903" y="connsiteY60903"/>
              </a:cxn>
              <a:cxn ang="0">
                <a:pos x="connsiteX60904" y="connsiteY60904"/>
              </a:cxn>
              <a:cxn ang="0">
                <a:pos x="connsiteX60905" y="connsiteY60905"/>
              </a:cxn>
              <a:cxn ang="0">
                <a:pos x="connsiteX60906" y="connsiteY60906"/>
              </a:cxn>
              <a:cxn ang="0">
                <a:pos x="connsiteX60907" y="connsiteY60907"/>
              </a:cxn>
              <a:cxn ang="0">
                <a:pos x="connsiteX60908" y="connsiteY60908"/>
              </a:cxn>
              <a:cxn ang="0">
                <a:pos x="connsiteX60909" y="connsiteY60909"/>
              </a:cxn>
              <a:cxn ang="0">
                <a:pos x="connsiteX60910" y="connsiteY60910"/>
              </a:cxn>
              <a:cxn ang="0">
                <a:pos x="connsiteX60911" y="connsiteY60911"/>
              </a:cxn>
              <a:cxn ang="0">
                <a:pos x="connsiteX60912" y="connsiteY60912"/>
              </a:cxn>
              <a:cxn ang="0">
                <a:pos x="connsiteX60913" y="connsiteY60913"/>
              </a:cxn>
              <a:cxn ang="0">
                <a:pos x="connsiteX60914" y="connsiteY60914"/>
              </a:cxn>
              <a:cxn ang="0">
                <a:pos x="connsiteX60915" y="connsiteY60915"/>
              </a:cxn>
              <a:cxn ang="0">
                <a:pos x="connsiteX60916" y="connsiteY60916"/>
              </a:cxn>
              <a:cxn ang="0">
                <a:pos x="connsiteX60917" y="connsiteY60917"/>
              </a:cxn>
              <a:cxn ang="0">
                <a:pos x="connsiteX60918" y="connsiteY60918"/>
              </a:cxn>
              <a:cxn ang="0">
                <a:pos x="connsiteX60919" y="connsiteY60919"/>
              </a:cxn>
              <a:cxn ang="0">
                <a:pos x="connsiteX60920" y="connsiteY60920"/>
              </a:cxn>
              <a:cxn ang="0">
                <a:pos x="connsiteX60921" y="connsiteY60921"/>
              </a:cxn>
              <a:cxn ang="0">
                <a:pos x="connsiteX60922" y="connsiteY60922"/>
              </a:cxn>
              <a:cxn ang="0">
                <a:pos x="connsiteX60923" y="connsiteY60923"/>
              </a:cxn>
              <a:cxn ang="0">
                <a:pos x="connsiteX60924" y="connsiteY60924"/>
              </a:cxn>
              <a:cxn ang="0">
                <a:pos x="connsiteX60925" y="connsiteY60925"/>
              </a:cxn>
              <a:cxn ang="0">
                <a:pos x="connsiteX60926" y="connsiteY60926"/>
              </a:cxn>
              <a:cxn ang="0">
                <a:pos x="connsiteX60927" y="connsiteY60927"/>
              </a:cxn>
              <a:cxn ang="0">
                <a:pos x="connsiteX60928" y="connsiteY60928"/>
              </a:cxn>
              <a:cxn ang="0">
                <a:pos x="connsiteX60929" y="connsiteY60929"/>
              </a:cxn>
              <a:cxn ang="0">
                <a:pos x="connsiteX60930" y="connsiteY60930"/>
              </a:cxn>
              <a:cxn ang="0">
                <a:pos x="connsiteX60931" y="connsiteY60931"/>
              </a:cxn>
              <a:cxn ang="0">
                <a:pos x="connsiteX60932" y="connsiteY60932"/>
              </a:cxn>
              <a:cxn ang="0">
                <a:pos x="connsiteX60933" y="connsiteY60933"/>
              </a:cxn>
              <a:cxn ang="0">
                <a:pos x="connsiteX60934" y="connsiteY60934"/>
              </a:cxn>
              <a:cxn ang="0">
                <a:pos x="connsiteX60935" y="connsiteY60935"/>
              </a:cxn>
              <a:cxn ang="0">
                <a:pos x="connsiteX60936" y="connsiteY60936"/>
              </a:cxn>
              <a:cxn ang="0">
                <a:pos x="connsiteX60937" y="connsiteY60937"/>
              </a:cxn>
              <a:cxn ang="0">
                <a:pos x="connsiteX60938" y="connsiteY60938"/>
              </a:cxn>
              <a:cxn ang="0">
                <a:pos x="connsiteX60939" y="connsiteY60939"/>
              </a:cxn>
              <a:cxn ang="0">
                <a:pos x="connsiteX60940" y="connsiteY60940"/>
              </a:cxn>
              <a:cxn ang="0">
                <a:pos x="connsiteX60941" y="connsiteY60941"/>
              </a:cxn>
              <a:cxn ang="0">
                <a:pos x="connsiteX60942" y="connsiteY60942"/>
              </a:cxn>
              <a:cxn ang="0">
                <a:pos x="connsiteX60943" y="connsiteY60943"/>
              </a:cxn>
              <a:cxn ang="0">
                <a:pos x="connsiteX60944" y="connsiteY60944"/>
              </a:cxn>
              <a:cxn ang="0">
                <a:pos x="connsiteX60945" y="connsiteY60945"/>
              </a:cxn>
              <a:cxn ang="0">
                <a:pos x="connsiteX60946" y="connsiteY60946"/>
              </a:cxn>
              <a:cxn ang="0">
                <a:pos x="connsiteX60947" y="connsiteY60947"/>
              </a:cxn>
              <a:cxn ang="0">
                <a:pos x="connsiteX60948" y="connsiteY60948"/>
              </a:cxn>
              <a:cxn ang="0">
                <a:pos x="connsiteX60949" y="connsiteY60949"/>
              </a:cxn>
              <a:cxn ang="0">
                <a:pos x="connsiteX60950" y="connsiteY60950"/>
              </a:cxn>
              <a:cxn ang="0">
                <a:pos x="connsiteX60951" y="connsiteY60951"/>
              </a:cxn>
              <a:cxn ang="0">
                <a:pos x="connsiteX60952" y="connsiteY60952"/>
              </a:cxn>
              <a:cxn ang="0">
                <a:pos x="connsiteX60953" y="connsiteY60953"/>
              </a:cxn>
              <a:cxn ang="0">
                <a:pos x="connsiteX60954" y="connsiteY60954"/>
              </a:cxn>
              <a:cxn ang="0">
                <a:pos x="connsiteX60955" y="connsiteY60955"/>
              </a:cxn>
              <a:cxn ang="0">
                <a:pos x="connsiteX60956" y="connsiteY60956"/>
              </a:cxn>
              <a:cxn ang="0">
                <a:pos x="connsiteX60957" y="connsiteY60957"/>
              </a:cxn>
              <a:cxn ang="0">
                <a:pos x="connsiteX60958" y="connsiteY60958"/>
              </a:cxn>
              <a:cxn ang="0">
                <a:pos x="connsiteX60959" y="connsiteY60959"/>
              </a:cxn>
              <a:cxn ang="0">
                <a:pos x="connsiteX60960" y="connsiteY60960"/>
              </a:cxn>
              <a:cxn ang="0">
                <a:pos x="connsiteX60961" y="connsiteY60961"/>
              </a:cxn>
              <a:cxn ang="0">
                <a:pos x="connsiteX60962" y="connsiteY60962"/>
              </a:cxn>
              <a:cxn ang="0">
                <a:pos x="connsiteX60963" y="connsiteY60963"/>
              </a:cxn>
              <a:cxn ang="0">
                <a:pos x="connsiteX60964" y="connsiteY60964"/>
              </a:cxn>
              <a:cxn ang="0">
                <a:pos x="connsiteX60965" y="connsiteY60965"/>
              </a:cxn>
              <a:cxn ang="0">
                <a:pos x="connsiteX60966" y="connsiteY60966"/>
              </a:cxn>
              <a:cxn ang="0">
                <a:pos x="connsiteX60967" y="connsiteY60967"/>
              </a:cxn>
              <a:cxn ang="0">
                <a:pos x="connsiteX60968" y="connsiteY60968"/>
              </a:cxn>
              <a:cxn ang="0">
                <a:pos x="connsiteX60969" y="connsiteY60969"/>
              </a:cxn>
              <a:cxn ang="0">
                <a:pos x="connsiteX60970" y="connsiteY60970"/>
              </a:cxn>
              <a:cxn ang="0">
                <a:pos x="connsiteX60971" y="connsiteY60971"/>
              </a:cxn>
              <a:cxn ang="0">
                <a:pos x="connsiteX60972" y="connsiteY60972"/>
              </a:cxn>
              <a:cxn ang="0">
                <a:pos x="connsiteX60973" y="connsiteY60973"/>
              </a:cxn>
              <a:cxn ang="0">
                <a:pos x="connsiteX60974" y="connsiteY60974"/>
              </a:cxn>
              <a:cxn ang="0">
                <a:pos x="connsiteX60975" y="connsiteY60975"/>
              </a:cxn>
              <a:cxn ang="0">
                <a:pos x="connsiteX60976" y="connsiteY60976"/>
              </a:cxn>
              <a:cxn ang="0">
                <a:pos x="connsiteX60977" y="connsiteY60977"/>
              </a:cxn>
              <a:cxn ang="0">
                <a:pos x="connsiteX60978" y="connsiteY60978"/>
              </a:cxn>
              <a:cxn ang="0">
                <a:pos x="connsiteX60979" y="connsiteY60979"/>
              </a:cxn>
              <a:cxn ang="0">
                <a:pos x="connsiteX60980" y="connsiteY60980"/>
              </a:cxn>
              <a:cxn ang="0">
                <a:pos x="connsiteX60981" y="connsiteY60981"/>
              </a:cxn>
              <a:cxn ang="0">
                <a:pos x="connsiteX60982" y="connsiteY60982"/>
              </a:cxn>
              <a:cxn ang="0">
                <a:pos x="connsiteX60983" y="connsiteY60983"/>
              </a:cxn>
              <a:cxn ang="0">
                <a:pos x="connsiteX60984" y="connsiteY60984"/>
              </a:cxn>
              <a:cxn ang="0">
                <a:pos x="connsiteX60985" y="connsiteY60985"/>
              </a:cxn>
              <a:cxn ang="0">
                <a:pos x="connsiteX60986" y="connsiteY60986"/>
              </a:cxn>
              <a:cxn ang="0">
                <a:pos x="connsiteX60987" y="connsiteY60987"/>
              </a:cxn>
              <a:cxn ang="0">
                <a:pos x="connsiteX60988" y="connsiteY60988"/>
              </a:cxn>
              <a:cxn ang="0">
                <a:pos x="connsiteX60989" y="connsiteY60989"/>
              </a:cxn>
              <a:cxn ang="0">
                <a:pos x="connsiteX60990" y="connsiteY60990"/>
              </a:cxn>
              <a:cxn ang="0">
                <a:pos x="connsiteX60991" y="connsiteY60991"/>
              </a:cxn>
              <a:cxn ang="0">
                <a:pos x="connsiteX60992" y="connsiteY60992"/>
              </a:cxn>
              <a:cxn ang="0">
                <a:pos x="connsiteX60993" y="connsiteY60993"/>
              </a:cxn>
              <a:cxn ang="0">
                <a:pos x="connsiteX60994" y="connsiteY60994"/>
              </a:cxn>
              <a:cxn ang="0">
                <a:pos x="connsiteX60995" y="connsiteY60995"/>
              </a:cxn>
              <a:cxn ang="0">
                <a:pos x="connsiteX60996" y="connsiteY60996"/>
              </a:cxn>
              <a:cxn ang="0">
                <a:pos x="connsiteX60997" y="connsiteY60997"/>
              </a:cxn>
              <a:cxn ang="0">
                <a:pos x="connsiteX60998" y="connsiteY60998"/>
              </a:cxn>
              <a:cxn ang="0">
                <a:pos x="connsiteX60999" y="connsiteY60999"/>
              </a:cxn>
              <a:cxn ang="0">
                <a:pos x="connsiteX61000" y="connsiteY61000"/>
              </a:cxn>
              <a:cxn ang="0">
                <a:pos x="connsiteX61001" y="connsiteY61001"/>
              </a:cxn>
              <a:cxn ang="0">
                <a:pos x="connsiteX61002" y="connsiteY61002"/>
              </a:cxn>
              <a:cxn ang="0">
                <a:pos x="connsiteX61003" y="connsiteY61003"/>
              </a:cxn>
              <a:cxn ang="0">
                <a:pos x="connsiteX61004" y="connsiteY61004"/>
              </a:cxn>
              <a:cxn ang="0">
                <a:pos x="connsiteX61005" y="connsiteY61005"/>
              </a:cxn>
              <a:cxn ang="0">
                <a:pos x="connsiteX61006" y="connsiteY61006"/>
              </a:cxn>
              <a:cxn ang="0">
                <a:pos x="connsiteX61007" y="connsiteY61007"/>
              </a:cxn>
              <a:cxn ang="0">
                <a:pos x="connsiteX61008" y="connsiteY61008"/>
              </a:cxn>
              <a:cxn ang="0">
                <a:pos x="connsiteX61009" y="connsiteY61009"/>
              </a:cxn>
              <a:cxn ang="0">
                <a:pos x="connsiteX61010" y="connsiteY61010"/>
              </a:cxn>
              <a:cxn ang="0">
                <a:pos x="connsiteX61011" y="connsiteY61011"/>
              </a:cxn>
              <a:cxn ang="0">
                <a:pos x="connsiteX61012" y="connsiteY61012"/>
              </a:cxn>
              <a:cxn ang="0">
                <a:pos x="connsiteX61013" y="connsiteY61013"/>
              </a:cxn>
              <a:cxn ang="0">
                <a:pos x="connsiteX61014" y="connsiteY61014"/>
              </a:cxn>
              <a:cxn ang="0">
                <a:pos x="connsiteX61015" y="connsiteY61015"/>
              </a:cxn>
              <a:cxn ang="0">
                <a:pos x="connsiteX61016" y="connsiteY61016"/>
              </a:cxn>
              <a:cxn ang="0">
                <a:pos x="connsiteX61017" y="connsiteY61017"/>
              </a:cxn>
              <a:cxn ang="0">
                <a:pos x="connsiteX61018" y="connsiteY61018"/>
              </a:cxn>
              <a:cxn ang="0">
                <a:pos x="connsiteX61019" y="connsiteY61019"/>
              </a:cxn>
              <a:cxn ang="0">
                <a:pos x="connsiteX61020" y="connsiteY61020"/>
              </a:cxn>
              <a:cxn ang="0">
                <a:pos x="connsiteX61021" y="connsiteY61021"/>
              </a:cxn>
              <a:cxn ang="0">
                <a:pos x="connsiteX61022" y="connsiteY61022"/>
              </a:cxn>
              <a:cxn ang="0">
                <a:pos x="connsiteX61023" y="connsiteY61023"/>
              </a:cxn>
              <a:cxn ang="0">
                <a:pos x="connsiteX61024" y="connsiteY61024"/>
              </a:cxn>
              <a:cxn ang="0">
                <a:pos x="connsiteX61025" y="connsiteY61025"/>
              </a:cxn>
              <a:cxn ang="0">
                <a:pos x="connsiteX61026" y="connsiteY61026"/>
              </a:cxn>
              <a:cxn ang="0">
                <a:pos x="connsiteX61027" y="connsiteY61027"/>
              </a:cxn>
              <a:cxn ang="0">
                <a:pos x="connsiteX61028" y="connsiteY61028"/>
              </a:cxn>
              <a:cxn ang="0">
                <a:pos x="connsiteX61029" y="connsiteY61029"/>
              </a:cxn>
              <a:cxn ang="0">
                <a:pos x="connsiteX61030" y="connsiteY61030"/>
              </a:cxn>
              <a:cxn ang="0">
                <a:pos x="connsiteX61031" y="connsiteY61031"/>
              </a:cxn>
              <a:cxn ang="0">
                <a:pos x="connsiteX61032" y="connsiteY61032"/>
              </a:cxn>
              <a:cxn ang="0">
                <a:pos x="connsiteX61033" y="connsiteY61033"/>
              </a:cxn>
              <a:cxn ang="0">
                <a:pos x="connsiteX61034" y="connsiteY61034"/>
              </a:cxn>
              <a:cxn ang="0">
                <a:pos x="connsiteX61035" y="connsiteY61035"/>
              </a:cxn>
              <a:cxn ang="0">
                <a:pos x="connsiteX61036" y="connsiteY61036"/>
              </a:cxn>
              <a:cxn ang="0">
                <a:pos x="connsiteX61037" y="connsiteY61037"/>
              </a:cxn>
              <a:cxn ang="0">
                <a:pos x="connsiteX61038" y="connsiteY61038"/>
              </a:cxn>
              <a:cxn ang="0">
                <a:pos x="connsiteX61039" y="connsiteY61039"/>
              </a:cxn>
              <a:cxn ang="0">
                <a:pos x="connsiteX61040" y="connsiteY61040"/>
              </a:cxn>
              <a:cxn ang="0">
                <a:pos x="connsiteX61041" y="connsiteY61041"/>
              </a:cxn>
              <a:cxn ang="0">
                <a:pos x="connsiteX61042" y="connsiteY61042"/>
              </a:cxn>
              <a:cxn ang="0">
                <a:pos x="connsiteX61043" y="connsiteY61043"/>
              </a:cxn>
              <a:cxn ang="0">
                <a:pos x="connsiteX61044" y="connsiteY61044"/>
              </a:cxn>
              <a:cxn ang="0">
                <a:pos x="connsiteX61045" y="connsiteY61045"/>
              </a:cxn>
              <a:cxn ang="0">
                <a:pos x="connsiteX61046" y="connsiteY61046"/>
              </a:cxn>
              <a:cxn ang="0">
                <a:pos x="connsiteX61047" y="connsiteY61047"/>
              </a:cxn>
              <a:cxn ang="0">
                <a:pos x="connsiteX61048" y="connsiteY61048"/>
              </a:cxn>
              <a:cxn ang="0">
                <a:pos x="connsiteX61049" y="connsiteY61049"/>
              </a:cxn>
              <a:cxn ang="0">
                <a:pos x="connsiteX61050" y="connsiteY61050"/>
              </a:cxn>
              <a:cxn ang="0">
                <a:pos x="connsiteX61051" y="connsiteY61051"/>
              </a:cxn>
              <a:cxn ang="0">
                <a:pos x="connsiteX61052" y="connsiteY61052"/>
              </a:cxn>
              <a:cxn ang="0">
                <a:pos x="connsiteX61053" y="connsiteY61053"/>
              </a:cxn>
              <a:cxn ang="0">
                <a:pos x="connsiteX61054" y="connsiteY61054"/>
              </a:cxn>
              <a:cxn ang="0">
                <a:pos x="connsiteX61055" y="connsiteY61055"/>
              </a:cxn>
              <a:cxn ang="0">
                <a:pos x="connsiteX61056" y="connsiteY61056"/>
              </a:cxn>
              <a:cxn ang="0">
                <a:pos x="connsiteX61057" y="connsiteY61057"/>
              </a:cxn>
              <a:cxn ang="0">
                <a:pos x="connsiteX61058" y="connsiteY61058"/>
              </a:cxn>
              <a:cxn ang="0">
                <a:pos x="connsiteX61059" y="connsiteY61059"/>
              </a:cxn>
              <a:cxn ang="0">
                <a:pos x="connsiteX61060" y="connsiteY61060"/>
              </a:cxn>
              <a:cxn ang="0">
                <a:pos x="connsiteX61061" y="connsiteY61061"/>
              </a:cxn>
              <a:cxn ang="0">
                <a:pos x="connsiteX61062" y="connsiteY61062"/>
              </a:cxn>
              <a:cxn ang="0">
                <a:pos x="connsiteX61063" y="connsiteY61063"/>
              </a:cxn>
              <a:cxn ang="0">
                <a:pos x="connsiteX61064" y="connsiteY61064"/>
              </a:cxn>
              <a:cxn ang="0">
                <a:pos x="connsiteX61065" y="connsiteY61065"/>
              </a:cxn>
              <a:cxn ang="0">
                <a:pos x="connsiteX61066" y="connsiteY61066"/>
              </a:cxn>
              <a:cxn ang="0">
                <a:pos x="connsiteX61067" y="connsiteY61067"/>
              </a:cxn>
              <a:cxn ang="0">
                <a:pos x="connsiteX61068" y="connsiteY61068"/>
              </a:cxn>
              <a:cxn ang="0">
                <a:pos x="connsiteX61069" y="connsiteY61069"/>
              </a:cxn>
              <a:cxn ang="0">
                <a:pos x="connsiteX61070" y="connsiteY61070"/>
              </a:cxn>
              <a:cxn ang="0">
                <a:pos x="connsiteX61071" y="connsiteY61071"/>
              </a:cxn>
              <a:cxn ang="0">
                <a:pos x="connsiteX61072" y="connsiteY61072"/>
              </a:cxn>
              <a:cxn ang="0">
                <a:pos x="connsiteX61073" y="connsiteY61073"/>
              </a:cxn>
              <a:cxn ang="0">
                <a:pos x="connsiteX61074" y="connsiteY61074"/>
              </a:cxn>
              <a:cxn ang="0">
                <a:pos x="connsiteX61075" y="connsiteY61075"/>
              </a:cxn>
              <a:cxn ang="0">
                <a:pos x="connsiteX61076" y="connsiteY61076"/>
              </a:cxn>
              <a:cxn ang="0">
                <a:pos x="connsiteX61077" y="connsiteY61077"/>
              </a:cxn>
              <a:cxn ang="0">
                <a:pos x="connsiteX61078" y="connsiteY61078"/>
              </a:cxn>
              <a:cxn ang="0">
                <a:pos x="connsiteX61079" y="connsiteY61079"/>
              </a:cxn>
              <a:cxn ang="0">
                <a:pos x="connsiteX61080" y="connsiteY61080"/>
              </a:cxn>
              <a:cxn ang="0">
                <a:pos x="connsiteX61081" y="connsiteY61081"/>
              </a:cxn>
              <a:cxn ang="0">
                <a:pos x="connsiteX61082" y="connsiteY61082"/>
              </a:cxn>
              <a:cxn ang="0">
                <a:pos x="connsiteX61083" y="connsiteY61083"/>
              </a:cxn>
              <a:cxn ang="0">
                <a:pos x="connsiteX61084" y="connsiteY61084"/>
              </a:cxn>
              <a:cxn ang="0">
                <a:pos x="connsiteX61085" y="connsiteY61085"/>
              </a:cxn>
              <a:cxn ang="0">
                <a:pos x="connsiteX61086" y="connsiteY61086"/>
              </a:cxn>
              <a:cxn ang="0">
                <a:pos x="connsiteX61087" y="connsiteY61087"/>
              </a:cxn>
              <a:cxn ang="0">
                <a:pos x="connsiteX61088" y="connsiteY61088"/>
              </a:cxn>
              <a:cxn ang="0">
                <a:pos x="connsiteX61089" y="connsiteY61089"/>
              </a:cxn>
              <a:cxn ang="0">
                <a:pos x="connsiteX61090" y="connsiteY61090"/>
              </a:cxn>
              <a:cxn ang="0">
                <a:pos x="connsiteX61091" y="connsiteY61091"/>
              </a:cxn>
              <a:cxn ang="0">
                <a:pos x="connsiteX61092" y="connsiteY61092"/>
              </a:cxn>
              <a:cxn ang="0">
                <a:pos x="connsiteX61093" y="connsiteY61093"/>
              </a:cxn>
              <a:cxn ang="0">
                <a:pos x="connsiteX61094" y="connsiteY61094"/>
              </a:cxn>
              <a:cxn ang="0">
                <a:pos x="connsiteX61095" y="connsiteY61095"/>
              </a:cxn>
              <a:cxn ang="0">
                <a:pos x="connsiteX61096" y="connsiteY61096"/>
              </a:cxn>
              <a:cxn ang="0">
                <a:pos x="connsiteX61097" y="connsiteY61097"/>
              </a:cxn>
              <a:cxn ang="0">
                <a:pos x="connsiteX61098" y="connsiteY61098"/>
              </a:cxn>
              <a:cxn ang="0">
                <a:pos x="connsiteX61099" y="connsiteY61099"/>
              </a:cxn>
              <a:cxn ang="0">
                <a:pos x="connsiteX61100" y="connsiteY61100"/>
              </a:cxn>
              <a:cxn ang="0">
                <a:pos x="connsiteX61101" y="connsiteY61101"/>
              </a:cxn>
              <a:cxn ang="0">
                <a:pos x="connsiteX61102" y="connsiteY61102"/>
              </a:cxn>
              <a:cxn ang="0">
                <a:pos x="connsiteX61103" y="connsiteY61103"/>
              </a:cxn>
              <a:cxn ang="0">
                <a:pos x="connsiteX61104" y="connsiteY61104"/>
              </a:cxn>
              <a:cxn ang="0">
                <a:pos x="connsiteX61105" y="connsiteY61105"/>
              </a:cxn>
              <a:cxn ang="0">
                <a:pos x="connsiteX61106" y="connsiteY61106"/>
              </a:cxn>
              <a:cxn ang="0">
                <a:pos x="connsiteX61107" y="connsiteY61107"/>
              </a:cxn>
              <a:cxn ang="0">
                <a:pos x="connsiteX61108" y="connsiteY61108"/>
              </a:cxn>
              <a:cxn ang="0">
                <a:pos x="connsiteX61109" y="connsiteY61109"/>
              </a:cxn>
              <a:cxn ang="0">
                <a:pos x="connsiteX61110" y="connsiteY61110"/>
              </a:cxn>
              <a:cxn ang="0">
                <a:pos x="connsiteX61111" y="connsiteY61111"/>
              </a:cxn>
              <a:cxn ang="0">
                <a:pos x="connsiteX61112" y="connsiteY61112"/>
              </a:cxn>
              <a:cxn ang="0">
                <a:pos x="connsiteX61113" y="connsiteY61113"/>
              </a:cxn>
              <a:cxn ang="0">
                <a:pos x="connsiteX61114" y="connsiteY61114"/>
              </a:cxn>
              <a:cxn ang="0">
                <a:pos x="connsiteX61115" y="connsiteY61115"/>
              </a:cxn>
              <a:cxn ang="0">
                <a:pos x="connsiteX61116" y="connsiteY61116"/>
              </a:cxn>
              <a:cxn ang="0">
                <a:pos x="connsiteX61117" y="connsiteY61117"/>
              </a:cxn>
              <a:cxn ang="0">
                <a:pos x="connsiteX61118" y="connsiteY61118"/>
              </a:cxn>
              <a:cxn ang="0">
                <a:pos x="connsiteX61119" y="connsiteY61119"/>
              </a:cxn>
              <a:cxn ang="0">
                <a:pos x="connsiteX61120" y="connsiteY61120"/>
              </a:cxn>
              <a:cxn ang="0">
                <a:pos x="connsiteX61121" y="connsiteY61121"/>
              </a:cxn>
              <a:cxn ang="0">
                <a:pos x="connsiteX61122" y="connsiteY61122"/>
              </a:cxn>
              <a:cxn ang="0">
                <a:pos x="connsiteX61123" y="connsiteY61123"/>
              </a:cxn>
              <a:cxn ang="0">
                <a:pos x="connsiteX61124" y="connsiteY61124"/>
              </a:cxn>
              <a:cxn ang="0">
                <a:pos x="connsiteX61125" y="connsiteY61125"/>
              </a:cxn>
              <a:cxn ang="0">
                <a:pos x="connsiteX61126" y="connsiteY61126"/>
              </a:cxn>
              <a:cxn ang="0">
                <a:pos x="connsiteX61127" y="connsiteY61127"/>
              </a:cxn>
              <a:cxn ang="0">
                <a:pos x="connsiteX61128" y="connsiteY61128"/>
              </a:cxn>
              <a:cxn ang="0">
                <a:pos x="connsiteX61129" y="connsiteY61129"/>
              </a:cxn>
              <a:cxn ang="0">
                <a:pos x="connsiteX61130" y="connsiteY61130"/>
              </a:cxn>
              <a:cxn ang="0">
                <a:pos x="connsiteX61131" y="connsiteY61131"/>
              </a:cxn>
              <a:cxn ang="0">
                <a:pos x="connsiteX61132" y="connsiteY61132"/>
              </a:cxn>
              <a:cxn ang="0">
                <a:pos x="connsiteX61133" y="connsiteY61133"/>
              </a:cxn>
              <a:cxn ang="0">
                <a:pos x="connsiteX61134" y="connsiteY61134"/>
              </a:cxn>
              <a:cxn ang="0">
                <a:pos x="connsiteX61135" y="connsiteY61135"/>
              </a:cxn>
              <a:cxn ang="0">
                <a:pos x="connsiteX61136" y="connsiteY61136"/>
              </a:cxn>
              <a:cxn ang="0">
                <a:pos x="connsiteX61137" y="connsiteY61137"/>
              </a:cxn>
              <a:cxn ang="0">
                <a:pos x="connsiteX61138" y="connsiteY61138"/>
              </a:cxn>
              <a:cxn ang="0">
                <a:pos x="connsiteX61139" y="connsiteY61139"/>
              </a:cxn>
              <a:cxn ang="0">
                <a:pos x="connsiteX61140" y="connsiteY61140"/>
              </a:cxn>
              <a:cxn ang="0">
                <a:pos x="connsiteX61141" y="connsiteY61141"/>
              </a:cxn>
              <a:cxn ang="0">
                <a:pos x="connsiteX61142" y="connsiteY61142"/>
              </a:cxn>
              <a:cxn ang="0">
                <a:pos x="connsiteX61143" y="connsiteY61143"/>
              </a:cxn>
              <a:cxn ang="0">
                <a:pos x="connsiteX61144" y="connsiteY61144"/>
              </a:cxn>
              <a:cxn ang="0">
                <a:pos x="connsiteX61145" y="connsiteY61145"/>
              </a:cxn>
              <a:cxn ang="0">
                <a:pos x="connsiteX61146" y="connsiteY61146"/>
              </a:cxn>
              <a:cxn ang="0">
                <a:pos x="connsiteX61147" y="connsiteY61147"/>
              </a:cxn>
              <a:cxn ang="0">
                <a:pos x="connsiteX61148" y="connsiteY61148"/>
              </a:cxn>
              <a:cxn ang="0">
                <a:pos x="connsiteX61149" y="connsiteY61149"/>
              </a:cxn>
              <a:cxn ang="0">
                <a:pos x="connsiteX61150" y="connsiteY61150"/>
              </a:cxn>
              <a:cxn ang="0">
                <a:pos x="connsiteX61151" y="connsiteY61151"/>
              </a:cxn>
              <a:cxn ang="0">
                <a:pos x="connsiteX61152" y="connsiteY61152"/>
              </a:cxn>
              <a:cxn ang="0">
                <a:pos x="connsiteX61153" y="connsiteY61153"/>
              </a:cxn>
              <a:cxn ang="0">
                <a:pos x="connsiteX61154" y="connsiteY61154"/>
              </a:cxn>
              <a:cxn ang="0">
                <a:pos x="connsiteX61155" y="connsiteY61155"/>
              </a:cxn>
              <a:cxn ang="0">
                <a:pos x="connsiteX61156" y="connsiteY61156"/>
              </a:cxn>
              <a:cxn ang="0">
                <a:pos x="connsiteX61157" y="connsiteY61157"/>
              </a:cxn>
              <a:cxn ang="0">
                <a:pos x="connsiteX61158" y="connsiteY61158"/>
              </a:cxn>
              <a:cxn ang="0">
                <a:pos x="connsiteX61159" y="connsiteY61159"/>
              </a:cxn>
              <a:cxn ang="0">
                <a:pos x="connsiteX61160" y="connsiteY61160"/>
              </a:cxn>
              <a:cxn ang="0">
                <a:pos x="connsiteX61161" y="connsiteY61161"/>
              </a:cxn>
              <a:cxn ang="0">
                <a:pos x="connsiteX61162" y="connsiteY61162"/>
              </a:cxn>
              <a:cxn ang="0">
                <a:pos x="connsiteX61163" y="connsiteY61163"/>
              </a:cxn>
              <a:cxn ang="0">
                <a:pos x="connsiteX61164" y="connsiteY61164"/>
              </a:cxn>
              <a:cxn ang="0">
                <a:pos x="connsiteX61165" y="connsiteY61165"/>
              </a:cxn>
              <a:cxn ang="0">
                <a:pos x="connsiteX61166" y="connsiteY61166"/>
              </a:cxn>
              <a:cxn ang="0">
                <a:pos x="connsiteX61167" y="connsiteY61167"/>
              </a:cxn>
              <a:cxn ang="0">
                <a:pos x="connsiteX61168" y="connsiteY61168"/>
              </a:cxn>
              <a:cxn ang="0">
                <a:pos x="connsiteX61169" y="connsiteY61169"/>
              </a:cxn>
              <a:cxn ang="0">
                <a:pos x="connsiteX61170" y="connsiteY61170"/>
              </a:cxn>
              <a:cxn ang="0">
                <a:pos x="connsiteX61171" y="connsiteY61171"/>
              </a:cxn>
              <a:cxn ang="0">
                <a:pos x="connsiteX61172" y="connsiteY61172"/>
              </a:cxn>
              <a:cxn ang="0">
                <a:pos x="connsiteX61173" y="connsiteY61173"/>
              </a:cxn>
              <a:cxn ang="0">
                <a:pos x="connsiteX61174" y="connsiteY61174"/>
              </a:cxn>
              <a:cxn ang="0">
                <a:pos x="connsiteX61175" y="connsiteY61175"/>
              </a:cxn>
              <a:cxn ang="0">
                <a:pos x="connsiteX61176" y="connsiteY61176"/>
              </a:cxn>
              <a:cxn ang="0">
                <a:pos x="connsiteX61177" y="connsiteY61177"/>
              </a:cxn>
              <a:cxn ang="0">
                <a:pos x="connsiteX61178" y="connsiteY61178"/>
              </a:cxn>
              <a:cxn ang="0">
                <a:pos x="connsiteX61179" y="connsiteY61179"/>
              </a:cxn>
              <a:cxn ang="0">
                <a:pos x="connsiteX61180" y="connsiteY61180"/>
              </a:cxn>
              <a:cxn ang="0">
                <a:pos x="connsiteX61181" y="connsiteY61181"/>
              </a:cxn>
              <a:cxn ang="0">
                <a:pos x="connsiteX61182" y="connsiteY61182"/>
              </a:cxn>
              <a:cxn ang="0">
                <a:pos x="connsiteX61183" y="connsiteY61183"/>
              </a:cxn>
              <a:cxn ang="0">
                <a:pos x="connsiteX61184" y="connsiteY61184"/>
              </a:cxn>
              <a:cxn ang="0">
                <a:pos x="connsiteX61185" y="connsiteY61185"/>
              </a:cxn>
              <a:cxn ang="0">
                <a:pos x="connsiteX61186" y="connsiteY61186"/>
              </a:cxn>
              <a:cxn ang="0">
                <a:pos x="connsiteX61187" y="connsiteY61187"/>
              </a:cxn>
              <a:cxn ang="0">
                <a:pos x="connsiteX61188" y="connsiteY61188"/>
              </a:cxn>
              <a:cxn ang="0">
                <a:pos x="connsiteX61189" y="connsiteY61189"/>
              </a:cxn>
              <a:cxn ang="0">
                <a:pos x="connsiteX61190" y="connsiteY61190"/>
              </a:cxn>
              <a:cxn ang="0">
                <a:pos x="connsiteX61191" y="connsiteY61191"/>
              </a:cxn>
              <a:cxn ang="0">
                <a:pos x="connsiteX61192" y="connsiteY61192"/>
              </a:cxn>
              <a:cxn ang="0">
                <a:pos x="connsiteX61193" y="connsiteY61193"/>
              </a:cxn>
              <a:cxn ang="0">
                <a:pos x="connsiteX61194" y="connsiteY61194"/>
              </a:cxn>
              <a:cxn ang="0">
                <a:pos x="connsiteX61195" y="connsiteY61195"/>
              </a:cxn>
              <a:cxn ang="0">
                <a:pos x="connsiteX61196" y="connsiteY61196"/>
              </a:cxn>
              <a:cxn ang="0">
                <a:pos x="connsiteX61197" y="connsiteY61197"/>
              </a:cxn>
              <a:cxn ang="0">
                <a:pos x="connsiteX61198" y="connsiteY61198"/>
              </a:cxn>
              <a:cxn ang="0">
                <a:pos x="connsiteX61199" y="connsiteY61199"/>
              </a:cxn>
              <a:cxn ang="0">
                <a:pos x="connsiteX61200" y="connsiteY61200"/>
              </a:cxn>
              <a:cxn ang="0">
                <a:pos x="connsiteX61201" y="connsiteY61201"/>
              </a:cxn>
              <a:cxn ang="0">
                <a:pos x="connsiteX61202" y="connsiteY61202"/>
              </a:cxn>
              <a:cxn ang="0">
                <a:pos x="connsiteX61203" y="connsiteY61203"/>
              </a:cxn>
              <a:cxn ang="0">
                <a:pos x="connsiteX61204" y="connsiteY61204"/>
              </a:cxn>
              <a:cxn ang="0">
                <a:pos x="connsiteX61205" y="connsiteY61205"/>
              </a:cxn>
              <a:cxn ang="0">
                <a:pos x="connsiteX61206" y="connsiteY61206"/>
              </a:cxn>
              <a:cxn ang="0">
                <a:pos x="connsiteX61207" y="connsiteY61207"/>
              </a:cxn>
              <a:cxn ang="0">
                <a:pos x="connsiteX61208" y="connsiteY61208"/>
              </a:cxn>
              <a:cxn ang="0">
                <a:pos x="connsiteX61209" y="connsiteY61209"/>
              </a:cxn>
              <a:cxn ang="0">
                <a:pos x="connsiteX61210" y="connsiteY61210"/>
              </a:cxn>
              <a:cxn ang="0">
                <a:pos x="connsiteX61211" y="connsiteY61211"/>
              </a:cxn>
              <a:cxn ang="0">
                <a:pos x="connsiteX61212" y="connsiteY61212"/>
              </a:cxn>
              <a:cxn ang="0">
                <a:pos x="connsiteX61213" y="connsiteY61213"/>
              </a:cxn>
              <a:cxn ang="0">
                <a:pos x="connsiteX61214" y="connsiteY61214"/>
              </a:cxn>
              <a:cxn ang="0">
                <a:pos x="connsiteX61215" y="connsiteY61215"/>
              </a:cxn>
              <a:cxn ang="0">
                <a:pos x="connsiteX61216" y="connsiteY61216"/>
              </a:cxn>
              <a:cxn ang="0">
                <a:pos x="connsiteX61217" y="connsiteY61217"/>
              </a:cxn>
              <a:cxn ang="0">
                <a:pos x="connsiteX61218" y="connsiteY61218"/>
              </a:cxn>
              <a:cxn ang="0">
                <a:pos x="connsiteX61219" y="connsiteY61219"/>
              </a:cxn>
              <a:cxn ang="0">
                <a:pos x="connsiteX61220" y="connsiteY61220"/>
              </a:cxn>
              <a:cxn ang="0">
                <a:pos x="connsiteX61221" y="connsiteY61221"/>
              </a:cxn>
              <a:cxn ang="0">
                <a:pos x="connsiteX61222" y="connsiteY61222"/>
              </a:cxn>
              <a:cxn ang="0">
                <a:pos x="connsiteX61223" y="connsiteY61223"/>
              </a:cxn>
              <a:cxn ang="0">
                <a:pos x="connsiteX61224" y="connsiteY61224"/>
              </a:cxn>
              <a:cxn ang="0">
                <a:pos x="connsiteX61225" y="connsiteY61225"/>
              </a:cxn>
              <a:cxn ang="0">
                <a:pos x="connsiteX61226" y="connsiteY61226"/>
              </a:cxn>
              <a:cxn ang="0">
                <a:pos x="connsiteX61227" y="connsiteY61227"/>
              </a:cxn>
              <a:cxn ang="0">
                <a:pos x="connsiteX61228" y="connsiteY61228"/>
              </a:cxn>
              <a:cxn ang="0">
                <a:pos x="connsiteX61229" y="connsiteY61229"/>
              </a:cxn>
              <a:cxn ang="0">
                <a:pos x="connsiteX61230" y="connsiteY61230"/>
              </a:cxn>
              <a:cxn ang="0">
                <a:pos x="connsiteX61231" y="connsiteY61231"/>
              </a:cxn>
              <a:cxn ang="0">
                <a:pos x="connsiteX61232" y="connsiteY61232"/>
              </a:cxn>
              <a:cxn ang="0">
                <a:pos x="connsiteX61233" y="connsiteY61233"/>
              </a:cxn>
              <a:cxn ang="0">
                <a:pos x="connsiteX61234" y="connsiteY61234"/>
              </a:cxn>
              <a:cxn ang="0">
                <a:pos x="connsiteX61235" y="connsiteY61235"/>
              </a:cxn>
              <a:cxn ang="0">
                <a:pos x="connsiteX61236" y="connsiteY61236"/>
              </a:cxn>
              <a:cxn ang="0">
                <a:pos x="connsiteX61237" y="connsiteY61237"/>
              </a:cxn>
              <a:cxn ang="0">
                <a:pos x="connsiteX61238" y="connsiteY61238"/>
              </a:cxn>
              <a:cxn ang="0">
                <a:pos x="connsiteX61239" y="connsiteY61239"/>
              </a:cxn>
              <a:cxn ang="0">
                <a:pos x="connsiteX61240" y="connsiteY61240"/>
              </a:cxn>
              <a:cxn ang="0">
                <a:pos x="connsiteX61241" y="connsiteY61241"/>
              </a:cxn>
              <a:cxn ang="0">
                <a:pos x="connsiteX61242" y="connsiteY61242"/>
              </a:cxn>
              <a:cxn ang="0">
                <a:pos x="connsiteX61243" y="connsiteY61243"/>
              </a:cxn>
              <a:cxn ang="0">
                <a:pos x="connsiteX61244" y="connsiteY61244"/>
              </a:cxn>
              <a:cxn ang="0">
                <a:pos x="connsiteX61245" y="connsiteY61245"/>
              </a:cxn>
              <a:cxn ang="0">
                <a:pos x="connsiteX61246" y="connsiteY61246"/>
              </a:cxn>
              <a:cxn ang="0">
                <a:pos x="connsiteX61247" y="connsiteY61247"/>
              </a:cxn>
              <a:cxn ang="0">
                <a:pos x="connsiteX61248" y="connsiteY61248"/>
              </a:cxn>
              <a:cxn ang="0">
                <a:pos x="connsiteX61249" y="connsiteY61249"/>
              </a:cxn>
              <a:cxn ang="0">
                <a:pos x="connsiteX61250" y="connsiteY61250"/>
              </a:cxn>
              <a:cxn ang="0">
                <a:pos x="connsiteX61251" y="connsiteY61251"/>
              </a:cxn>
              <a:cxn ang="0">
                <a:pos x="connsiteX61252" y="connsiteY61252"/>
              </a:cxn>
              <a:cxn ang="0">
                <a:pos x="connsiteX61253" y="connsiteY61253"/>
              </a:cxn>
              <a:cxn ang="0">
                <a:pos x="connsiteX61254" y="connsiteY61254"/>
              </a:cxn>
              <a:cxn ang="0">
                <a:pos x="connsiteX61255" y="connsiteY61255"/>
              </a:cxn>
              <a:cxn ang="0">
                <a:pos x="connsiteX61256" y="connsiteY61256"/>
              </a:cxn>
              <a:cxn ang="0">
                <a:pos x="connsiteX61257" y="connsiteY61257"/>
              </a:cxn>
              <a:cxn ang="0">
                <a:pos x="connsiteX61258" y="connsiteY61258"/>
              </a:cxn>
              <a:cxn ang="0">
                <a:pos x="connsiteX61259" y="connsiteY61259"/>
              </a:cxn>
              <a:cxn ang="0">
                <a:pos x="connsiteX61260" y="connsiteY61260"/>
              </a:cxn>
              <a:cxn ang="0">
                <a:pos x="connsiteX61261" y="connsiteY61261"/>
              </a:cxn>
              <a:cxn ang="0">
                <a:pos x="connsiteX61262" y="connsiteY61262"/>
              </a:cxn>
              <a:cxn ang="0">
                <a:pos x="connsiteX61263" y="connsiteY61263"/>
              </a:cxn>
              <a:cxn ang="0">
                <a:pos x="connsiteX61264" y="connsiteY61264"/>
              </a:cxn>
              <a:cxn ang="0">
                <a:pos x="connsiteX61265" y="connsiteY61265"/>
              </a:cxn>
              <a:cxn ang="0">
                <a:pos x="connsiteX61266" y="connsiteY61266"/>
              </a:cxn>
              <a:cxn ang="0">
                <a:pos x="connsiteX61267" y="connsiteY61267"/>
              </a:cxn>
              <a:cxn ang="0">
                <a:pos x="connsiteX61268" y="connsiteY61268"/>
              </a:cxn>
              <a:cxn ang="0">
                <a:pos x="connsiteX61269" y="connsiteY61269"/>
              </a:cxn>
              <a:cxn ang="0">
                <a:pos x="connsiteX61270" y="connsiteY61270"/>
              </a:cxn>
              <a:cxn ang="0">
                <a:pos x="connsiteX61271" y="connsiteY61271"/>
              </a:cxn>
              <a:cxn ang="0">
                <a:pos x="connsiteX61272" y="connsiteY61272"/>
              </a:cxn>
              <a:cxn ang="0">
                <a:pos x="connsiteX61273" y="connsiteY61273"/>
              </a:cxn>
              <a:cxn ang="0">
                <a:pos x="connsiteX61274" y="connsiteY61274"/>
              </a:cxn>
              <a:cxn ang="0">
                <a:pos x="connsiteX61275" y="connsiteY61275"/>
              </a:cxn>
              <a:cxn ang="0">
                <a:pos x="connsiteX61276" y="connsiteY61276"/>
              </a:cxn>
              <a:cxn ang="0">
                <a:pos x="connsiteX61277" y="connsiteY61277"/>
              </a:cxn>
              <a:cxn ang="0">
                <a:pos x="connsiteX61278" y="connsiteY61278"/>
              </a:cxn>
              <a:cxn ang="0">
                <a:pos x="connsiteX61279" y="connsiteY61279"/>
              </a:cxn>
              <a:cxn ang="0">
                <a:pos x="connsiteX61280" y="connsiteY61280"/>
              </a:cxn>
              <a:cxn ang="0">
                <a:pos x="connsiteX61281" y="connsiteY61281"/>
              </a:cxn>
              <a:cxn ang="0">
                <a:pos x="connsiteX61282" y="connsiteY61282"/>
              </a:cxn>
              <a:cxn ang="0">
                <a:pos x="connsiteX61283" y="connsiteY61283"/>
              </a:cxn>
              <a:cxn ang="0">
                <a:pos x="connsiteX61284" y="connsiteY61284"/>
              </a:cxn>
              <a:cxn ang="0">
                <a:pos x="connsiteX61285" y="connsiteY61285"/>
              </a:cxn>
              <a:cxn ang="0">
                <a:pos x="connsiteX61286" y="connsiteY61286"/>
              </a:cxn>
              <a:cxn ang="0">
                <a:pos x="connsiteX61287" y="connsiteY61287"/>
              </a:cxn>
              <a:cxn ang="0">
                <a:pos x="connsiteX61288" y="connsiteY61288"/>
              </a:cxn>
              <a:cxn ang="0">
                <a:pos x="connsiteX61289" y="connsiteY61289"/>
              </a:cxn>
              <a:cxn ang="0">
                <a:pos x="connsiteX61290" y="connsiteY61290"/>
              </a:cxn>
              <a:cxn ang="0">
                <a:pos x="connsiteX61291" y="connsiteY61291"/>
              </a:cxn>
              <a:cxn ang="0">
                <a:pos x="connsiteX61292" y="connsiteY61292"/>
              </a:cxn>
              <a:cxn ang="0">
                <a:pos x="connsiteX61293" y="connsiteY61293"/>
              </a:cxn>
              <a:cxn ang="0">
                <a:pos x="connsiteX61294" y="connsiteY61294"/>
              </a:cxn>
              <a:cxn ang="0">
                <a:pos x="connsiteX61295" y="connsiteY61295"/>
              </a:cxn>
              <a:cxn ang="0">
                <a:pos x="connsiteX61296" y="connsiteY61296"/>
              </a:cxn>
              <a:cxn ang="0">
                <a:pos x="connsiteX61297" y="connsiteY61297"/>
              </a:cxn>
              <a:cxn ang="0">
                <a:pos x="connsiteX61298" y="connsiteY61298"/>
              </a:cxn>
              <a:cxn ang="0">
                <a:pos x="connsiteX61299" y="connsiteY61299"/>
              </a:cxn>
              <a:cxn ang="0">
                <a:pos x="connsiteX61300" y="connsiteY61300"/>
              </a:cxn>
              <a:cxn ang="0">
                <a:pos x="connsiteX61301" y="connsiteY61301"/>
              </a:cxn>
              <a:cxn ang="0">
                <a:pos x="connsiteX61302" y="connsiteY61302"/>
              </a:cxn>
              <a:cxn ang="0">
                <a:pos x="connsiteX61303" y="connsiteY61303"/>
              </a:cxn>
              <a:cxn ang="0">
                <a:pos x="connsiteX61304" y="connsiteY61304"/>
              </a:cxn>
              <a:cxn ang="0">
                <a:pos x="connsiteX61305" y="connsiteY61305"/>
              </a:cxn>
              <a:cxn ang="0">
                <a:pos x="connsiteX61306" y="connsiteY61306"/>
              </a:cxn>
              <a:cxn ang="0">
                <a:pos x="connsiteX61307" y="connsiteY61307"/>
              </a:cxn>
              <a:cxn ang="0">
                <a:pos x="connsiteX61308" y="connsiteY61308"/>
              </a:cxn>
              <a:cxn ang="0">
                <a:pos x="connsiteX61309" y="connsiteY61309"/>
              </a:cxn>
              <a:cxn ang="0">
                <a:pos x="connsiteX61310" y="connsiteY61310"/>
              </a:cxn>
              <a:cxn ang="0">
                <a:pos x="connsiteX61311" y="connsiteY61311"/>
              </a:cxn>
              <a:cxn ang="0">
                <a:pos x="connsiteX61312" y="connsiteY61312"/>
              </a:cxn>
              <a:cxn ang="0">
                <a:pos x="connsiteX61313" y="connsiteY61313"/>
              </a:cxn>
              <a:cxn ang="0">
                <a:pos x="connsiteX61314" y="connsiteY61314"/>
              </a:cxn>
              <a:cxn ang="0">
                <a:pos x="connsiteX61315" y="connsiteY61315"/>
              </a:cxn>
              <a:cxn ang="0">
                <a:pos x="connsiteX61316" y="connsiteY61316"/>
              </a:cxn>
              <a:cxn ang="0">
                <a:pos x="connsiteX61317" y="connsiteY61317"/>
              </a:cxn>
              <a:cxn ang="0">
                <a:pos x="connsiteX61318" y="connsiteY61318"/>
              </a:cxn>
              <a:cxn ang="0">
                <a:pos x="connsiteX61319" y="connsiteY61319"/>
              </a:cxn>
              <a:cxn ang="0">
                <a:pos x="connsiteX61320" y="connsiteY61320"/>
              </a:cxn>
              <a:cxn ang="0">
                <a:pos x="connsiteX61321" y="connsiteY61321"/>
              </a:cxn>
              <a:cxn ang="0">
                <a:pos x="connsiteX61322" y="connsiteY61322"/>
              </a:cxn>
              <a:cxn ang="0">
                <a:pos x="connsiteX61323" y="connsiteY61323"/>
              </a:cxn>
              <a:cxn ang="0">
                <a:pos x="connsiteX61324" y="connsiteY61324"/>
              </a:cxn>
              <a:cxn ang="0">
                <a:pos x="connsiteX61325" y="connsiteY61325"/>
              </a:cxn>
              <a:cxn ang="0">
                <a:pos x="connsiteX61326" y="connsiteY61326"/>
              </a:cxn>
              <a:cxn ang="0">
                <a:pos x="connsiteX61327" y="connsiteY61327"/>
              </a:cxn>
              <a:cxn ang="0">
                <a:pos x="connsiteX61328" y="connsiteY61328"/>
              </a:cxn>
              <a:cxn ang="0">
                <a:pos x="connsiteX61329" y="connsiteY61329"/>
              </a:cxn>
              <a:cxn ang="0">
                <a:pos x="connsiteX61330" y="connsiteY61330"/>
              </a:cxn>
              <a:cxn ang="0">
                <a:pos x="connsiteX61331" y="connsiteY61331"/>
              </a:cxn>
              <a:cxn ang="0">
                <a:pos x="connsiteX61332" y="connsiteY61332"/>
              </a:cxn>
              <a:cxn ang="0">
                <a:pos x="connsiteX61333" y="connsiteY61333"/>
              </a:cxn>
              <a:cxn ang="0">
                <a:pos x="connsiteX61334" y="connsiteY61334"/>
              </a:cxn>
              <a:cxn ang="0">
                <a:pos x="connsiteX61335" y="connsiteY61335"/>
              </a:cxn>
              <a:cxn ang="0">
                <a:pos x="connsiteX61336" y="connsiteY61336"/>
              </a:cxn>
              <a:cxn ang="0">
                <a:pos x="connsiteX61337" y="connsiteY61337"/>
              </a:cxn>
              <a:cxn ang="0">
                <a:pos x="connsiteX61338" y="connsiteY61338"/>
              </a:cxn>
              <a:cxn ang="0">
                <a:pos x="connsiteX61339" y="connsiteY61339"/>
              </a:cxn>
              <a:cxn ang="0">
                <a:pos x="connsiteX61340" y="connsiteY61340"/>
              </a:cxn>
              <a:cxn ang="0">
                <a:pos x="connsiteX61341" y="connsiteY61341"/>
              </a:cxn>
              <a:cxn ang="0">
                <a:pos x="connsiteX61342" y="connsiteY61342"/>
              </a:cxn>
              <a:cxn ang="0">
                <a:pos x="connsiteX61343" y="connsiteY61343"/>
              </a:cxn>
              <a:cxn ang="0">
                <a:pos x="connsiteX61344" y="connsiteY61344"/>
              </a:cxn>
              <a:cxn ang="0">
                <a:pos x="connsiteX61345" y="connsiteY61345"/>
              </a:cxn>
              <a:cxn ang="0">
                <a:pos x="connsiteX61346" y="connsiteY61346"/>
              </a:cxn>
              <a:cxn ang="0">
                <a:pos x="connsiteX61347" y="connsiteY61347"/>
              </a:cxn>
              <a:cxn ang="0">
                <a:pos x="connsiteX61348" y="connsiteY61348"/>
              </a:cxn>
              <a:cxn ang="0">
                <a:pos x="connsiteX61349" y="connsiteY61349"/>
              </a:cxn>
              <a:cxn ang="0">
                <a:pos x="connsiteX61350" y="connsiteY61350"/>
              </a:cxn>
              <a:cxn ang="0">
                <a:pos x="connsiteX61351" y="connsiteY61351"/>
              </a:cxn>
              <a:cxn ang="0">
                <a:pos x="connsiteX61352" y="connsiteY61352"/>
              </a:cxn>
              <a:cxn ang="0">
                <a:pos x="connsiteX61353" y="connsiteY61353"/>
              </a:cxn>
              <a:cxn ang="0">
                <a:pos x="connsiteX61354" y="connsiteY61354"/>
              </a:cxn>
              <a:cxn ang="0">
                <a:pos x="connsiteX61355" y="connsiteY61355"/>
              </a:cxn>
              <a:cxn ang="0">
                <a:pos x="connsiteX61356" y="connsiteY61356"/>
              </a:cxn>
              <a:cxn ang="0">
                <a:pos x="connsiteX61357" y="connsiteY61357"/>
              </a:cxn>
              <a:cxn ang="0">
                <a:pos x="connsiteX61358" y="connsiteY61358"/>
              </a:cxn>
              <a:cxn ang="0">
                <a:pos x="connsiteX61359" y="connsiteY61359"/>
              </a:cxn>
              <a:cxn ang="0">
                <a:pos x="connsiteX61360" y="connsiteY61360"/>
              </a:cxn>
              <a:cxn ang="0">
                <a:pos x="connsiteX61361" y="connsiteY61361"/>
              </a:cxn>
              <a:cxn ang="0">
                <a:pos x="connsiteX61362" y="connsiteY61362"/>
              </a:cxn>
              <a:cxn ang="0">
                <a:pos x="connsiteX61363" y="connsiteY61363"/>
              </a:cxn>
              <a:cxn ang="0">
                <a:pos x="connsiteX61364" y="connsiteY61364"/>
              </a:cxn>
              <a:cxn ang="0">
                <a:pos x="connsiteX61365" y="connsiteY61365"/>
              </a:cxn>
              <a:cxn ang="0">
                <a:pos x="connsiteX61366" y="connsiteY61366"/>
              </a:cxn>
              <a:cxn ang="0">
                <a:pos x="connsiteX61367" y="connsiteY61367"/>
              </a:cxn>
              <a:cxn ang="0">
                <a:pos x="connsiteX61368" y="connsiteY61368"/>
              </a:cxn>
              <a:cxn ang="0">
                <a:pos x="connsiteX61369" y="connsiteY61369"/>
              </a:cxn>
              <a:cxn ang="0">
                <a:pos x="connsiteX61370" y="connsiteY61370"/>
              </a:cxn>
              <a:cxn ang="0">
                <a:pos x="connsiteX61371" y="connsiteY61371"/>
              </a:cxn>
              <a:cxn ang="0">
                <a:pos x="connsiteX61372" y="connsiteY61372"/>
              </a:cxn>
              <a:cxn ang="0">
                <a:pos x="connsiteX61373" y="connsiteY61373"/>
              </a:cxn>
              <a:cxn ang="0">
                <a:pos x="connsiteX61374" y="connsiteY61374"/>
              </a:cxn>
              <a:cxn ang="0">
                <a:pos x="connsiteX61375" y="connsiteY61375"/>
              </a:cxn>
              <a:cxn ang="0">
                <a:pos x="connsiteX61376" y="connsiteY61376"/>
              </a:cxn>
              <a:cxn ang="0">
                <a:pos x="connsiteX61377" y="connsiteY61377"/>
              </a:cxn>
              <a:cxn ang="0">
                <a:pos x="connsiteX61378" y="connsiteY61378"/>
              </a:cxn>
              <a:cxn ang="0">
                <a:pos x="connsiteX61379" y="connsiteY61379"/>
              </a:cxn>
              <a:cxn ang="0">
                <a:pos x="connsiteX61380" y="connsiteY61380"/>
              </a:cxn>
              <a:cxn ang="0">
                <a:pos x="connsiteX61381" y="connsiteY61381"/>
              </a:cxn>
              <a:cxn ang="0">
                <a:pos x="connsiteX61382" y="connsiteY61382"/>
              </a:cxn>
              <a:cxn ang="0">
                <a:pos x="connsiteX61383" y="connsiteY61383"/>
              </a:cxn>
              <a:cxn ang="0">
                <a:pos x="connsiteX61384" y="connsiteY61384"/>
              </a:cxn>
              <a:cxn ang="0">
                <a:pos x="connsiteX61385" y="connsiteY61385"/>
              </a:cxn>
              <a:cxn ang="0">
                <a:pos x="connsiteX61386" y="connsiteY61386"/>
              </a:cxn>
              <a:cxn ang="0">
                <a:pos x="connsiteX61387" y="connsiteY61387"/>
              </a:cxn>
              <a:cxn ang="0">
                <a:pos x="connsiteX61388" y="connsiteY61388"/>
              </a:cxn>
              <a:cxn ang="0">
                <a:pos x="connsiteX61389" y="connsiteY61389"/>
              </a:cxn>
              <a:cxn ang="0">
                <a:pos x="connsiteX61390" y="connsiteY61390"/>
              </a:cxn>
              <a:cxn ang="0">
                <a:pos x="connsiteX61391" y="connsiteY61391"/>
              </a:cxn>
              <a:cxn ang="0">
                <a:pos x="connsiteX61392" y="connsiteY61392"/>
              </a:cxn>
              <a:cxn ang="0">
                <a:pos x="connsiteX61393" y="connsiteY61393"/>
              </a:cxn>
              <a:cxn ang="0">
                <a:pos x="connsiteX61394" y="connsiteY61394"/>
              </a:cxn>
              <a:cxn ang="0">
                <a:pos x="connsiteX61395" y="connsiteY61395"/>
              </a:cxn>
              <a:cxn ang="0">
                <a:pos x="connsiteX61396" y="connsiteY61396"/>
              </a:cxn>
              <a:cxn ang="0">
                <a:pos x="connsiteX61397" y="connsiteY61397"/>
              </a:cxn>
              <a:cxn ang="0">
                <a:pos x="connsiteX61398" y="connsiteY61398"/>
              </a:cxn>
              <a:cxn ang="0">
                <a:pos x="connsiteX61399" y="connsiteY61399"/>
              </a:cxn>
              <a:cxn ang="0">
                <a:pos x="connsiteX61400" y="connsiteY61400"/>
              </a:cxn>
              <a:cxn ang="0">
                <a:pos x="connsiteX61401" y="connsiteY61401"/>
              </a:cxn>
              <a:cxn ang="0">
                <a:pos x="connsiteX61402" y="connsiteY61402"/>
              </a:cxn>
              <a:cxn ang="0">
                <a:pos x="connsiteX61403" y="connsiteY61403"/>
              </a:cxn>
              <a:cxn ang="0">
                <a:pos x="connsiteX61404" y="connsiteY61404"/>
              </a:cxn>
              <a:cxn ang="0">
                <a:pos x="connsiteX61405" y="connsiteY61405"/>
              </a:cxn>
              <a:cxn ang="0">
                <a:pos x="connsiteX61406" y="connsiteY61406"/>
              </a:cxn>
              <a:cxn ang="0">
                <a:pos x="connsiteX61407" y="connsiteY61407"/>
              </a:cxn>
              <a:cxn ang="0">
                <a:pos x="connsiteX61408" y="connsiteY61408"/>
              </a:cxn>
              <a:cxn ang="0">
                <a:pos x="connsiteX61409" y="connsiteY61409"/>
              </a:cxn>
              <a:cxn ang="0">
                <a:pos x="connsiteX61410" y="connsiteY61410"/>
              </a:cxn>
              <a:cxn ang="0">
                <a:pos x="connsiteX61411" y="connsiteY61411"/>
              </a:cxn>
              <a:cxn ang="0">
                <a:pos x="connsiteX61412" y="connsiteY61412"/>
              </a:cxn>
              <a:cxn ang="0">
                <a:pos x="connsiteX61413" y="connsiteY61413"/>
              </a:cxn>
              <a:cxn ang="0">
                <a:pos x="connsiteX61414" y="connsiteY61414"/>
              </a:cxn>
              <a:cxn ang="0">
                <a:pos x="connsiteX61415" y="connsiteY61415"/>
              </a:cxn>
              <a:cxn ang="0">
                <a:pos x="connsiteX61416" y="connsiteY61416"/>
              </a:cxn>
              <a:cxn ang="0">
                <a:pos x="connsiteX61417" y="connsiteY61417"/>
              </a:cxn>
              <a:cxn ang="0">
                <a:pos x="connsiteX61418" y="connsiteY61418"/>
              </a:cxn>
              <a:cxn ang="0">
                <a:pos x="connsiteX61419" y="connsiteY61419"/>
              </a:cxn>
              <a:cxn ang="0">
                <a:pos x="connsiteX61420" y="connsiteY61420"/>
              </a:cxn>
              <a:cxn ang="0">
                <a:pos x="connsiteX61421" y="connsiteY61421"/>
              </a:cxn>
              <a:cxn ang="0">
                <a:pos x="connsiteX61422" y="connsiteY61422"/>
              </a:cxn>
              <a:cxn ang="0">
                <a:pos x="connsiteX61423" y="connsiteY61423"/>
              </a:cxn>
              <a:cxn ang="0">
                <a:pos x="connsiteX61424" y="connsiteY61424"/>
              </a:cxn>
              <a:cxn ang="0">
                <a:pos x="connsiteX61425" y="connsiteY61425"/>
              </a:cxn>
              <a:cxn ang="0">
                <a:pos x="connsiteX61426" y="connsiteY61426"/>
              </a:cxn>
              <a:cxn ang="0">
                <a:pos x="connsiteX61427" y="connsiteY61427"/>
              </a:cxn>
              <a:cxn ang="0">
                <a:pos x="connsiteX61428" y="connsiteY61428"/>
              </a:cxn>
              <a:cxn ang="0">
                <a:pos x="connsiteX61429" y="connsiteY61429"/>
              </a:cxn>
              <a:cxn ang="0">
                <a:pos x="connsiteX61430" y="connsiteY61430"/>
              </a:cxn>
              <a:cxn ang="0">
                <a:pos x="connsiteX61431" y="connsiteY61431"/>
              </a:cxn>
              <a:cxn ang="0">
                <a:pos x="connsiteX61432" y="connsiteY61432"/>
              </a:cxn>
              <a:cxn ang="0">
                <a:pos x="connsiteX61433" y="connsiteY61433"/>
              </a:cxn>
              <a:cxn ang="0">
                <a:pos x="connsiteX61434" y="connsiteY61434"/>
              </a:cxn>
              <a:cxn ang="0">
                <a:pos x="connsiteX61435" y="connsiteY61435"/>
              </a:cxn>
              <a:cxn ang="0">
                <a:pos x="connsiteX61436" y="connsiteY61436"/>
              </a:cxn>
              <a:cxn ang="0">
                <a:pos x="connsiteX61437" y="connsiteY61437"/>
              </a:cxn>
              <a:cxn ang="0">
                <a:pos x="connsiteX61438" y="connsiteY61438"/>
              </a:cxn>
              <a:cxn ang="0">
                <a:pos x="connsiteX61439" y="connsiteY61439"/>
              </a:cxn>
              <a:cxn ang="0">
                <a:pos x="connsiteX61440" y="connsiteY61440"/>
              </a:cxn>
              <a:cxn ang="0">
                <a:pos x="connsiteX61441" y="connsiteY61441"/>
              </a:cxn>
              <a:cxn ang="0">
                <a:pos x="connsiteX61442" y="connsiteY61442"/>
              </a:cxn>
              <a:cxn ang="0">
                <a:pos x="connsiteX61443" y="connsiteY61443"/>
              </a:cxn>
              <a:cxn ang="0">
                <a:pos x="connsiteX61444" y="connsiteY61444"/>
              </a:cxn>
              <a:cxn ang="0">
                <a:pos x="connsiteX61445" y="connsiteY61445"/>
              </a:cxn>
              <a:cxn ang="0">
                <a:pos x="connsiteX61446" y="connsiteY61446"/>
              </a:cxn>
              <a:cxn ang="0">
                <a:pos x="connsiteX61447" y="connsiteY61447"/>
              </a:cxn>
              <a:cxn ang="0">
                <a:pos x="connsiteX61448" y="connsiteY61448"/>
              </a:cxn>
              <a:cxn ang="0">
                <a:pos x="connsiteX61449" y="connsiteY61449"/>
              </a:cxn>
              <a:cxn ang="0">
                <a:pos x="connsiteX61450" y="connsiteY61450"/>
              </a:cxn>
              <a:cxn ang="0">
                <a:pos x="connsiteX61451" y="connsiteY61451"/>
              </a:cxn>
              <a:cxn ang="0">
                <a:pos x="connsiteX61452" y="connsiteY61452"/>
              </a:cxn>
              <a:cxn ang="0">
                <a:pos x="connsiteX61453" y="connsiteY61453"/>
              </a:cxn>
              <a:cxn ang="0">
                <a:pos x="connsiteX61454" y="connsiteY61454"/>
              </a:cxn>
              <a:cxn ang="0">
                <a:pos x="connsiteX61455" y="connsiteY61455"/>
              </a:cxn>
              <a:cxn ang="0">
                <a:pos x="connsiteX61456" y="connsiteY61456"/>
              </a:cxn>
              <a:cxn ang="0">
                <a:pos x="connsiteX61457" y="connsiteY61457"/>
              </a:cxn>
              <a:cxn ang="0">
                <a:pos x="connsiteX61458" y="connsiteY61458"/>
              </a:cxn>
              <a:cxn ang="0">
                <a:pos x="connsiteX61459" y="connsiteY61459"/>
              </a:cxn>
              <a:cxn ang="0">
                <a:pos x="connsiteX61460" y="connsiteY61460"/>
              </a:cxn>
              <a:cxn ang="0">
                <a:pos x="connsiteX61461" y="connsiteY61461"/>
              </a:cxn>
              <a:cxn ang="0">
                <a:pos x="connsiteX61462" y="connsiteY61462"/>
              </a:cxn>
              <a:cxn ang="0">
                <a:pos x="connsiteX61463" y="connsiteY61463"/>
              </a:cxn>
              <a:cxn ang="0">
                <a:pos x="connsiteX61464" y="connsiteY61464"/>
              </a:cxn>
              <a:cxn ang="0">
                <a:pos x="connsiteX61465" y="connsiteY61465"/>
              </a:cxn>
              <a:cxn ang="0">
                <a:pos x="connsiteX61466" y="connsiteY61466"/>
              </a:cxn>
              <a:cxn ang="0">
                <a:pos x="connsiteX61467" y="connsiteY61467"/>
              </a:cxn>
              <a:cxn ang="0">
                <a:pos x="connsiteX61468" y="connsiteY61468"/>
              </a:cxn>
              <a:cxn ang="0">
                <a:pos x="connsiteX61469" y="connsiteY61469"/>
              </a:cxn>
              <a:cxn ang="0">
                <a:pos x="connsiteX61470" y="connsiteY61470"/>
              </a:cxn>
              <a:cxn ang="0">
                <a:pos x="connsiteX61471" y="connsiteY61471"/>
              </a:cxn>
              <a:cxn ang="0">
                <a:pos x="connsiteX61472" y="connsiteY61472"/>
              </a:cxn>
              <a:cxn ang="0">
                <a:pos x="connsiteX61473" y="connsiteY61473"/>
              </a:cxn>
              <a:cxn ang="0">
                <a:pos x="connsiteX61474" y="connsiteY61474"/>
              </a:cxn>
              <a:cxn ang="0">
                <a:pos x="connsiteX61475" y="connsiteY61475"/>
              </a:cxn>
              <a:cxn ang="0">
                <a:pos x="connsiteX61476" y="connsiteY61476"/>
              </a:cxn>
              <a:cxn ang="0">
                <a:pos x="connsiteX61477" y="connsiteY61477"/>
              </a:cxn>
              <a:cxn ang="0">
                <a:pos x="connsiteX61478" y="connsiteY61478"/>
              </a:cxn>
              <a:cxn ang="0">
                <a:pos x="connsiteX61479" y="connsiteY61479"/>
              </a:cxn>
              <a:cxn ang="0">
                <a:pos x="connsiteX61480" y="connsiteY61480"/>
              </a:cxn>
              <a:cxn ang="0">
                <a:pos x="connsiteX61481" y="connsiteY61481"/>
              </a:cxn>
              <a:cxn ang="0">
                <a:pos x="connsiteX61482" y="connsiteY61482"/>
              </a:cxn>
              <a:cxn ang="0">
                <a:pos x="connsiteX61483" y="connsiteY61483"/>
              </a:cxn>
              <a:cxn ang="0">
                <a:pos x="connsiteX61484" y="connsiteY61484"/>
              </a:cxn>
              <a:cxn ang="0">
                <a:pos x="connsiteX61485" y="connsiteY61485"/>
              </a:cxn>
              <a:cxn ang="0">
                <a:pos x="connsiteX61486" y="connsiteY61486"/>
              </a:cxn>
              <a:cxn ang="0">
                <a:pos x="connsiteX61487" y="connsiteY61487"/>
              </a:cxn>
              <a:cxn ang="0">
                <a:pos x="connsiteX61488" y="connsiteY61488"/>
              </a:cxn>
              <a:cxn ang="0">
                <a:pos x="connsiteX61489" y="connsiteY61489"/>
              </a:cxn>
              <a:cxn ang="0">
                <a:pos x="connsiteX61490" y="connsiteY61490"/>
              </a:cxn>
              <a:cxn ang="0">
                <a:pos x="connsiteX61491" y="connsiteY61491"/>
              </a:cxn>
              <a:cxn ang="0">
                <a:pos x="connsiteX61492" y="connsiteY61492"/>
              </a:cxn>
              <a:cxn ang="0">
                <a:pos x="connsiteX61493" y="connsiteY61493"/>
              </a:cxn>
              <a:cxn ang="0">
                <a:pos x="connsiteX61494" y="connsiteY61494"/>
              </a:cxn>
              <a:cxn ang="0">
                <a:pos x="connsiteX61495" y="connsiteY61495"/>
              </a:cxn>
              <a:cxn ang="0">
                <a:pos x="connsiteX61496" y="connsiteY61496"/>
              </a:cxn>
              <a:cxn ang="0">
                <a:pos x="connsiteX61497" y="connsiteY61497"/>
              </a:cxn>
              <a:cxn ang="0">
                <a:pos x="connsiteX61498" y="connsiteY61498"/>
              </a:cxn>
              <a:cxn ang="0">
                <a:pos x="connsiteX61499" y="connsiteY61499"/>
              </a:cxn>
              <a:cxn ang="0">
                <a:pos x="connsiteX61500" y="connsiteY61500"/>
              </a:cxn>
              <a:cxn ang="0">
                <a:pos x="connsiteX61501" y="connsiteY61501"/>
              </a:cxn>
              <a:cxn ang="0">
                <a:pos x="connsiteX61502" y="connsiteY61502"/>
              </a:cxn>
              <a:cxn ang="0">
                <a:pos x="connsiteX61503" y="connsiteY61503"/>
              </a:cxn>
              <a:cxn ang="0">
                <a:pos x="connsiteX61504" y="connsiteY61504"/>
              </a:cxn>
              <a:cxn ang="0">
                <a:pos x="connsiteX61505" y="connsiteY61505"/>
              </a:cxn>
              <a:cxn ang="0">
                <a:pos x="connsiteX61506" y="connsiteY61506"/>
              </a:cxn>
              <a:cxn ang="0">
                <a:pos x="connsiteX61507" y="connsiteY61507"/>
              </a:cxn>
              <a:cxn ang="0">
                <a:pos x="connsiteX61508" y="connsiteY61508"/>
              </a:cxn>
              <a:cxn ang="0">
                <a:pos x="connsiteX61509" y="connsiteY61509"/>
              </a:cxn>
              <a:cxn ang="0">
                <a:pos x="connsiteX61510" y="connsiteY61510"/>
              </a:cxn>
              <a:cxn ang="0">
                <a:pos x="connsiteX61511" y="connsiteY61511"/>
              </a:cxn>
              <a:cxn ang="0">
                <a:pos x="connsiteX61512" y="connsiteY61512"/>
              </a:cxn>
              <a:cxn ang="0">
                <a:pos x="connsiteX61513" y="connsiteY61513"/>
              </a:cxn>
              <a:cxn ang="0">
                <a:pos x="connsiteX61514" y="connsiteY61514"/>
              </a:cxn>
              <a:cxn ang="0">
                <a:pos x="connsiteX61515" y="connsiteY61515"/>
              </a:cxn>
              <a:cxn ang="0">
                <a:pos x="connsiteX61516" y="connsiteY61516"/>
              </a:cxn>
              <a:cxn ang="0">
                <a:pos x="connsiteX61517" y="connsiteY61517"/>
              </a:cxn>
              <a:cxn ang="0">
                <a:pos x="connsiteX61518" y="connsiteY61518"/>
              </a:cxn>
              <a:cxn ang="0">
                <a:pos x="connsiteX61519" y="connsiteY61519"/>
              </a:cxn>
              <a:cxn ang="0">
                <a:pos x="connsiteX61520" y="connsiteY61520"/>
              </a:cxn>
              <a:cxn ang="0">
                <a:pos x="connsiteX61521" y="connsiteY61521"/>
              </a:cxn>
              <a:cxn ang="0">
                <a:pos x="connsiteX61522" y="connsiteY61522"/>
              </a:cxn>
              <a:cxn ang="0">
                <a:pos x="connsiteX61523" y="connsiteY61523"/>
              </a:cxn>
              <a:cxn ang="0">
                <a:pos x="connsiteX61524" y="connsiteY61524"/>
              </a:cxn>
              <a:cxn ang="0">
                <a:pos x="connsiteX61525" y="connsiteY61525"/>
              </a:cxn>
              <a:cxn ang="0">
                <a:pos x="connsiteX61526" y="connsiteY61526"/>
              </a:cxn>
              <a:cxn ang="0">
                <a:pos x="connsiteX61527" y="connsiteY61527"/>
              </a:cxn>
              <a:cxn ang="0">
                <a:pos x="connsiteX61528" y="connsiteY61528"/>
              </a:cxn>
              <a:cxn ang="0">
                <a:pos x="connsiteX61529" y="connsiteY61529"/>
              </a:cxn>
              <a:cxn ang="0">
                <a:pos x="connsiteX61530" y="connsiteY61530"/>
              </a:cxn>
              <a:cxn ang="0">
                <a:pos x="connsiteX61531" y="connsiteY61531"/>
              </a:cxn>
              <a:cxn ang="0">
                <a:pos x="connsiteX61532" y="connsiteY61532"/>
              </a:cxn>
              <a:cxn ang="0">
                <a:pos x="connsiteX61533" y="connsiteY61533"/>
              </a:cxn>
              <a:cxn ang="0">
                <a:pos x="connsiteX61534" y="connsiteY61534"/>
              </a:cxn>
              <a:cxn ang="0">
                <a:pos x="connsiteX61535" y="connsiteY61535"/>
              </a:cxn>
              <a:cxn ang="0">
                <a:pos x="connsiteX61536" y="connsiteY61536"/>
              </a:cxn>
              <a:cxn ang="0">
                <a:pos x="connsiteX61537" y="connsiteY61537"/>
              </a:cxn>
              <a:cxn ang="0">
                <a:pos x="connsiteX61538" y="connsiteY61538"/>
              </a:cxn>
              <a:cxn ang="0">
                <a:pos x="connsiteX61539" y="connsiteY61539"/>
              </a:cxn>
              <a:cxn ang="0">
                <a:pos x="connsiteX61540" y="connsiteY61540"/>
              </a:cxn>
              <a:cxn ang="0">
                <a:pos x="connsiteX61541" y="connsiteY61541"/>
              </a:cxn>
              <a:cxn ang="0">
                <a:pos x="connsiteX61542" y="connsiteY61542"/>
              </a:cxn>
              <a:cxn ang="0">
                <a:pos x="connsiteX61543" y="connsiteY61543"/>
              </a:cxn>
              <a:cxn ang="0">
                <a:pos x="connsiteX61544" y="connsiteY61544"/>
              </a:cxn>
              <a:cxn ang="0">
                <a:pos x="connsiteX61545" y="connsiteY61545"/>
              </a:cxn>
              <a:cxn ang="0">
                <a:pos x="connsiteX61546" y="connsiteY61546"/>
              </a:cxn>
              <a:cxn ang="0">
                <a:pos x="connsiteX61547" y="connsiteY61547"/>
              </a:cxn>
              <a:cxn ang="0">
                <a:pos x="connsiteX61548" y="connsiteY61548"/>
              </a:cxn>
              <a:cxn ang="0">
                <a:pos x="connsiteX61549" y="connsiteY61549"/>
              </a:cxn>
              <a:cxn ang="0">
                <a:pos x="connsiteX61550" y="connsiteY61550"/>
              </a:cxn>
              <a:cxn ang="0">
                <a:pos x="connsiteX61551" y="connsiteY61551"/>
              </a:cxn>
              <a:cxn ang="0">
                <a:pos x="connsiteX61552" y="connsiteY61552"/>
              </a:cxn>
              <a:cxn ang="0">
                <a:pos x="connsiteX61553" y="connsiteY61553"/>
              </a:cxn>
              <a:cxn ang="0">
                <a:pos x="connsiteX61554" y="connsiteY61554"/>
              </a:cxn>
              <a:cxn ang="0">
                <a:pos x="connsiteX61555" y="connsiteY61555"/>
              </a:cxn>
              <a:cxn ang="0">
                <a:pos x="connsiteX61556" y="connsiteY61556"/>
              </a:cxn>
              <a:cxn ang="0">
                <a:pos x="connsiteX61557" y="connsiteY61557"/>
              </a:cxn>
              <a:cxn ang="0">
                <a:pos x="connsiteX61558" y="connsiteY61558"/>
              </a:cxn>
              <a:cxn ang="0">
                <a:pos x="connsiteX61559" y="connsiteY61559"/>
              </a:cxn>
              <a:cxn ang="0">
                <a:pos x="connsiteX61560" y="connsiteY61560"/>
              </a:cxn>
              <a:cxn ang="0">
                <a:pos x="connsiteX61561" y="connsiteY61561"/>
              </a:cxn>
              <a:cxn ang="0">
                <a:pos x="connsiteX61562" y="connsiteY61562"/>
              </a:cxn>
              <a:cxn ang="0">
                <a:pos x="connsiteX61563" y="connsiteY61563"/>
              </a:cxn>
              <a:cxn ang="0">
                <a:pos x="connsiteX61564" y="connsiteY61564"/>
              </a:cxn>
              <a:cxn ang="0">
                <a:pos x="connsiteX61565" y="connsiteY61565"/>
              </a:cxn>
              <a:cxn ang="0">
                <a:pos x="connsiteX61566" y="connsiteY61566"/>
              </a:cxn>
              <a:cxn ang="0">
                <a:pos x="connsiteX61567" y="connsiteY61567"/>
              </a:cxn>
              <a:cxn ang="0">
                <a:pos x="connsiteX61568" y="connsiteY61568"/>
              </a:cxn>
              <a:cxn ang="0">
                <a:pos x="connsiteX61569" y="connsiteY61569"/>
              </a:cxn>
              <a:cxn ang="0">
                <a:pos x="connsiteX61570" y="connsiteY61570"/>
              </a:cxn>
              <a:cxn ang="0">
                <a:pos x="connsiteX61571" y="connsiteY61571"/>
              </a:cxn>
              <a:cxn ang="0">
                <a:pos x="connsiteX61572" y="connsiteY61572"/>
              </a:cxn>
              <a:cxn ang="0">
                <a:pos x="connsiteX61573" y="connsiteY61573"/>
              </a:cxn>
              <a:cxn ang="0">
                <a:pos x="connsiteX61574" y="connsiteY61574"/>
              </a:cxn>
              <a:cxn ang="0">
                <a:pos x="connsiteX61575" y="connsiteY61575"/>
              </a:cxn>
              <a:cxn ang="0">
                <a:pos x="connsiteX61576" y="connsiteY61576"/>
              </a:cxn>
              <a:cxn ang="0">
                <a:pos x="connsiteX61577" y="connsiteY61577"/>
              </a:cxn>
              <a:cxn ang="0">
                <a:pos x="connsiteX61578" y="connsiteY61578"/>
              </a:cxn>
              <a:cxn ang="0">
                <a:pos x="connsiteX61579" y="connsiteY61579"/>
              </a:cxn>
              <a:cxn ang="0">
                <a:pos x="connsiteX61580" y="connsiteY61580"/>
              </a:cxn>
              <a:cxn ang="0">
                <a:pos x="connsiteX61581" y="connsiteY61581"/>
              </a:cxn>
              <a:cxn ang="0">
                <a:pos x="connsiteX61582" y="connsiteY61582"/>
              </a:cxn>
              <a:cxn ang="0">
                <a:pos x="connsiteX61583" y="connsiteY61583"/>
              </a:cxn>
              <a:cxn ang="0">
                <a:pos x="connsiteX61584" y="connsiteY61584"/>
              </a:cxn>
              <a:cxn ang="0">
                <a:pos x="connsiteX61585" y="connsiteY61585"/>
              </a:cxn>
              <a:cxn ang="0">
                <a:pos x="connsiteX61586" y="connsiteY61586"/>
              </a:cxn>
              <a:cxn ang="0">
                <a:pos x="connsiteX61587" y="connsiteY61587"/>
              </a:cxn>
              <a:cxn ang="0">
                <a:pos x="connsiteX61588" y="connsiteY61588"/>
              </a:cxn>
              <a:cxn ang="0">
                <a:pos x="connsiteX61589" y="connsiteY61589"/>
              </a:cxn>
              <a:cxn ang="0">
                <a:pos x="connsiteX61590" y="connsiteY61590"/>
              </a:cxn>
              <a:cxn ang="0">
                <a:pos x="connsiteX61591" y="connsiteY61591"/>
              </a:cxn>
              <a:cxn ang="0">
                <a:pos x="connsiteX61592" y="connsiteY61592"/>
              </a:cxn>
              <a:cxn ang="0">
                <a:pos x="connsiteX61593" y="connsiteY61593"/>
              </a:cxn>
              <a:cxn ang="0">
                <a:pos x="connsiteX61594" y="connsiteY61594"/>
              </a:cxn>
              <a:cxn ang="0">
                <a:pos x="connsiteX61595" y="connsiteY61595"/>
              </a:cxn>
              <a:cxn ang="0">
                <a:pos x="connsiteX61596" y="connsiteY61596"/>
              </a:cxn>
              <a:cxn ang="0">
                <a:pos x="connsiteX61597" y="connsiteY61597"/>
              </a:cxn>
              <a:cxn ang="0">
                <a:pos x="connsiteX61598" y="connsiteY61598"/>
              </a:cxn>
              <a:cxn ang="0">
                <a:pos x="connsiteX61599" y="connsiteY61599"/>
              </a:cxn>
              <a:cxn ang="0">
                <a:pos x="connsiteX61600" y="connsiteY61600"/>
              </a:cxn>
              <a:cxn ang="0">
                <a:pos x="connsiteX61601" y="connsiteY61601"/>
              </a:cxn>
              <a:cxn ang="0">
                <a:pos x="connsiteX61602" y="connsiteY61602"/>
              </a:cxn>
              <a:cxn ang="0">
                <a:pos x="connsiteX61603" y="connsiteY61603"/>
              </a:cxn>
              <a:cxn ang="0">
                <a:pos x="connsiteX61604" y="connsiteY61604"/>
              </a:cxn>
              <a:cxn ang="0">
                <a:pos x="connsiteX61605" y="connsiteY61605"/>
              </a:cxn>
              <a:cxn ang="0">
                <a:pos x="connsiteX61606" y="connsiteY61606"/>
              </a:cxn>
              <a:cxn ang="0">
                <a:pos x="connsiteX61607" y="connsiteY61607"/>
              </a:cxn>
              <a:cxn ang="0">
                <a:pos x="connsiteX61608" y="connsiteY61608"/>
              </a:cxn>
              <a:cxn ang="0">
                <a:pos x="connsiteX61609" y="connsiteY61609"/>
              </a:cxn>
              <a:cxn ang="0">
                <a:pos x="connsiteX61610" y="connsiteY61610"/>
              </a:cxn>
              <a:cxn ang="0">
                <a:pos x="connsiteX61611" y="connsiteY61611"/>
              </a:cxn>
              <a:cxn ang="0">
                <a:pos x="connsiteX61612" y="connsiteY61612"/>
              </a:cxn>
              <a:cxn ang="0">
                <a:pos x="connsiteX61613" y="connsiteY61613"/>
              </a:cxn>
              <a:cxn ang="0">
                <a:pos x="connsiteX61614" y="connsiteY61614"/>
              </a:cxn>
              <a:cxn ang="0">
                <a:pos x="connsiteX61615" y="connsiteY61615"/>
              </a:cxn>
              <a:cxn ang="0">
                <a:pos x="connsiteX61616" y="connsiteY61616"/>
              </a:cxn>
              <a:cxn ang="0">
                <a:pos x="connsiteX61617" y="connsiteY61617"/>
              </a:cxn>
              <a:cxn ang="0">
                <a:pos x="connsiteX61618" y="connsiteY61618"/>
              </a:cxn>
              <a:cxn ang="0">
                <a:pos x="connsiteX61619" y="connsiteY61619"/>
              </a:cxn>
              <a:cxn ang="0">
                <a:pos x="connsiteX61620" y="connsiteY61620"/>
              </a:cxn>
              <a:cxn ang="0">
                <a:pos x="connsiteX61621" y="connsiteY61621"/>
              </a:cxn>
              <a:cxn ang="0">
                <a:pos x="connsiteX61622" y="connsiteY61622"/>
              </a:cxn>
              <a:cxn ang="0">
                <a:pos x="connsiteX61623" y="connsiteY61623"/>
              </a:cxn>
              <a:cxn ang="0">
                <a:pos x="connsiteX61624" y="connsiteY61624"/>
              </a:cxn>
              <a:cxn ang="0">
                <a:pos x="connsiteX61625" y="connsiteY61625"/>
              </a:cxn>
              <a:cxn ang="0">
                <a:pos x="connsiteX61626" y="connsiteY61626"/>
              </a:cxn>
              <a:cxn ang="0">
                <a:pos x="connsiteX61627" y="connsiteY61627"/>
              </a:cxn>
              <a:cxn ang="0">
                <a:pos x="connsiteX61628" y="connsiteY61628"/>
              </a:cxn>
              <a:cxn ang="0">
                <a:pos x="connsiteX61629" y="connsiteY61629"/>
              </a:cxn>
              <a:cxn ang="0">
                <a:pos x="connsiteX61630" y="connsiteY61630"/>
              </a:cxn>
              <a:cxn ang="0">
                <a:pos x="connsiteX61631" y="connsiteY61631"/>
              </a:cxn>
              <a:cxn ang="0">
                <a:pos x="connsiteX61632" y="connsiteY61632"/>
              </a:cxn>
              <a:cxn ang="0">
                <a:pos x="connsiteX61633" y="connsiteY61633"/>
              </a:cxn>
              <a:cxn ang="0">
                <a:pos x="connsiteX61634" y="connsiteY61634"/>
              </a:cxn>
              <a:cxn ang="0">
                <a:pos x="connsiteX61635" y="connsiteY61635"/>
              </a:cxn>
              <a:cxn ang="0">
                <a:pos x="connsiteX61636" y="connsiteY61636"/>
              </a:cxn>
              <a:cxn ang="0">
                <a:pos x="connsiteX61637" y="connsiteY61637"/>
              </a:cxn>
              <a:cxn ang="0">
                <a:pos x="connsiteX61638" y="connsiteY61638"/>
              </a:cxn>
              <a:cxn ang="0">
                <a:pos x="connsiteX61639" y="connsiteY61639"/>
              </a:cxn>
              <a:cxn ang="0">
                <a:pos x="connsiteX61640" y="connsiteY61640"/>
              </a:cxn>
              <a:cxn ang="0">
                <a:pos x="connsiteX61641" y="connsiteY61641"/>
              </a:cxn>
              <a:cxn ang="0">
                <a:pos x="connsiteX61642" y="connsiteY61642"/>
              </a:cxn>
              <a:cxn ang="0">
                <a:pos x="connsiteX61643" y="connsiteY61643"/>
              </a:cxn>
              <a:cxn ang="0">
                <a:pos x="connsiteX61644" y="connsiteY61644"/>
              </a:cxn>
              <a:cxn ang="0">
                <a:pos x="connsiteX61645" y="connsiteY61645"/>
              </a:cxn>
              <a:cxn ang="0">
                <a:pos x="connsiteX61646" y="connsiteY61646"/>
              </a:cxn>
              <a:cxn ang="0">
                <a:pos x="connsiteX61647" y="connsiteY61647"/>
              </a:cxn>
              <a:cxn ang="0">
                <a:pos x="connsiteX61648" y="connsiteY61648"/>
              </a:cxn>
              <a:cxn ang="0">
                <a:pos x="connsiteX61649" y="connsiteY61649"/>
              </a:cxn>
              <a:cxn ang="0">
                <a:pos x="connsiteX61650" y="connsiteY61650"/>
              </a:cxn>
              <a:cxn ang="0">
                <a:pos x="connsiteX61651" y="connsiteY61651"/>
              </a:cxn>
              <a:cxn ang="0">
                <a:pos x="connsiteX61652" y="connsiteY61652"/>
              </a:cxn>
              <a:cxn ang="0">
                <a:pos x="connsiteX61653" y="connsiteY61653"/>
              </a:cxn>
              <a:cxn ang="0">
                <a:pos x="connsiteX61654" y="connsiteY61654"/>
              </a:cxn>
              <a:cxn ang="0">
                <a:pos x="connsiteX61655" y="connsiteY61655"/>
              </a:cxn>
              <a:cxn ang="0">
                <a:pos x="connsiteX61656" y="connsiteY61656"/>
              </a:cxn>
              <a:cxn ang="0">
                <a:pos x="connsiteX61657" y="connsiteY61657"/>
              </a:cxn>
              <a:cxn ang="0">
                <a:pos x="connsiteX61658" y="connsiteY61658"/>
              </a:cxn>
              <a:cxn ang="0">
                <a:pos x="connsiteX61659" y="connsiteY61659"/>
              </a:cxn>
              <a:cxn ang="0">
                <a:pos x="connsiteX61660" y="connsiteY61660"/>
              </a:cxn>
              <a:cxn ang="0">
                <a:pos x="connsiteX61661" y="connsiteY61661"/>
              </a:cxn>
              <a:cxn ang="0">
                <a:pos x="connsiteX61662" y="connsiteY61662"/>
              </a:cxn>
              <a:cxn ang="0">
                <a:pos x="connsiteX61663" y="connsiteY61663"/>
              </a:cxn>
              <a:cxn ang="0">
                <a:pos x="connsiteX61664" y="connsiteY61664"/>
              </a:cxn>
              <a:cxn ang="0">
                <a:pos x="connsiteX61665" y="connsiteY61665"/>
              </a:cxn>
              <a:cxn ang="0">
                <a:pos x="connsiteX61666" y="connsiteY61666"/>
              </a:cxn>
              <a:cxn ang="0">
                <a:pos x="connsiteX61667" y="connsiteY61667"/>
              </a:cxn>
              <a:cxn ang="0">
                <a:pos x="connsiteX61668" y="connsiteY61668"/>
              </a:cxn>
              <a:cxn ang="0">
                <a:pos x="connsiteX61669" y="connsiteY61669"/>
              </a:cxn>
              <a:cxn ang="0">
                <a:pos x="connsiteX61670" y="connsiteY61670"/>
              </a:cxn>
              <a:cxn ang="0">
                <a:pos x="connsiteX61671" y="connsiteY61671"/>
              </a:cxn>
              <a:cxn ang="0">
                <a:pos x="connsiteX61672" y="connsiteY61672"/>
              </a:cxn>
              <a:cxn ang="0">
                <a:pos x="connsiteX61673" y="connsiteY61673"/>
              </a:cxn>
              <a:cxn ang="0">
                <a:pos x="connsiteX61674" y="connsiteY61674"/>
              </a:cxn>
              <a:cxn ang="0">
                <a:pos x="connsiteX61675" y="connsiteY61675"/>
              </a:cxn>
              <a:cxn ang="0">
                <a:pos x="connsiteX61676" y="connsiteY61676"/>
              </a:cxn>
              <a:cxn ang="0">
                <a:pos x="connsiteX61677" y="connsiteY61677"/>
              </a:cxn>
              <a:cxn ang="0">
                <a:pos x="connsiteX61678" y="connsiteY61678"/>
              </a:cxn>
              <a:cxn ang="0">
                <a:pos x="connsiteX61679" y="connsiteY61679"/>
              </a:cxn>
              <a:cxn ang="0">
                <a:pos x="connsiteX61680" y="connsiteY61680"/>
              </a:cxn>
              <a:cxn ang="0">
                <a:pos x="connsiteX61681" y="connsiteY61681"/>
              </a:cxn>
              <a:cxn ang="0">
                <a:pos x="connsiteX61682" y="connsiteY61682"/>
              </a:cxn>
              <a:cxn ang="0">
                <a:pos x="connsiteX61683" y="connsiteY61683"/>
              </a:cxn>
              <a:cxn ang="0">
                <a:pos x="connsiteX61684" y="connsiteY61684"/>
              </a:cxn>
              <a:cxn ang="0">
                <a:pos x="connsiteX61685" y="connsiteY61685"/>
              </a:cxn>
              <a:cxn ang="0">
                <a:pos x="connsiteX61686" y="connsiteY61686"/>
              </a:cxn>
              <a:cxn ang="0">
                <a:pos x="connsiteX61687" y="connsiteY61687"/>
              </a:cxn>
              <a:cxn ang="0">
                <a:pos x="connsiteX61688" y="connsiteY61688"/>
              </a:cxn>
              <a:cxn ang="0">
                <a:pos x="connsiteX61689" y="connsiteY61689"/>
              </a:cxn>
              <a:cxn ang="0">
                <a:pos x="connsiteX61690" y="connsiteY61690"/>
              </a:cxn>
              <a:cxn ang="0">
                <a:pos x="connsiteX61691" y="connsiteY61691"/>
              </a:cxn>
              <a:cxn ang="0">
                <a:pos x="connsiteX61692" y="connsiteY61692"/>
              </a:cxn>
              <a:cxn ang="0">
                <a:pos x="connsiteX61693" y="connsiteY61693"/>
              </a:cxn>
              <a:cxn ang="0">
                <a:pos x="connsiteX61694" y="connsiteY61694"/>
              </a:cxn>
              <a:cxn ang="0">
                <a:pos x="connsiteX61695" y="connsiteY61695"/>
              </a:cxn>
              <a:cxn ang="0">
                <a:pos x="connsiteX61696" y="connsiteY61696"/>
              </a:cxn>
              <a:cxn ang="0">
                <a:pos x="connsiteX61697" y="connsiteY61697"/>
              </a:cxn>
              <a:cxn ang="0">
                <a:pos x="connsiteX61698" y="connsiteY61698"/>
              </a:cxn>
              <a:cxn ang="0">
                <a:pos x="connsiteX61699" y="connsiteY61699"/>
              </a:cxn>
              <a:cxn ang="0">
                <a:pos x="connsiteX61700" y="connsiteY61700"/>
              </a:cxn>
              <a:cxn ang="0">
                <a:pos x="connsiteX61701" y="connsiteY61701"/>
              </a:cxn>
              <a:cxn ang="0">
                <a:pos x="connsiteX61702" y="connsiteY61702"/>
              </a:cxn>
              <a:cxn ang="0">
                <a:pos x="connsiteX61703" y="connsiteY61703"/>
              </a:cxn>
              <a:cxn ang="0">
                <a:pos x="connsiteX61704" y="connsiteY61704"/>
              </a:cxn>
              <a:cxn ang="0">
                <a:pos x="connsiteX61705" y="connsiteY61705"/>
              </a:cxn>
              <a:cxn ang="0">
                <a:pos x="connsiteX61706" y="connsiteY61706"/>
              </a:cxn>
              <a:cxn ang="0">
                <a:pos x="connsiteX61707" y="connsiteY61707"/>
              </a:cxn>
              <a:cxn ang="0">
                <a:pos x="connsiteX61708" y="connsiteY61708"/>
              </a:cxn>
              <a:cxn ang="0">
                <a:pos x="connsiteX61709" y="connsiteY61709"/>
              </a:cxn>
              <a:cxn ang="0">
                <a:pos x="connsiteX61710" y="connsiteY61710"/>
              </a:cxn>
              <a:cxn ang="0">
                <a:pos x="connsiteX61711" y="connsiteY61711"/>
              </a:cxn>
              <a:cxn ang="0">
                <a:pos x="connsiteX61712" y="connsiteY61712"/>
              </a:cxn>
              <a:cxn ang="0">
                <a:pos x="connsiteX61713" y="connsiteY61713"/>
              </a:cxn>
              <a:cxn ang="0">
                <a:pos x="connsiteX61714" y="connsiteY61714"/>
              </a:cxn>
              <a:cxn ang="0">
                <a:pos x="connsiteX61715" y="connsiteY61715"/>
              </a:cxn>
              <a:cxn ang="0">
                <a:pos x="connsiteX61716" y="connsiteY61716"/>
              </a:cxn>
              <a:cxn ang="0">
                <a:pos x="connsiteX61717" y="connsiteY61717"/>
              </a:cxn>
              <a:cxn ang="0">
                <a:pos x="connsiteX61718" y="connsiteY61718"/>
              </a:cxn>
              <a:cxn ang="0">
                <a:pos x="connsiteX61719" y="connsiteY61719"/>
              </a:cxn>
              <a:cxn ang="0">
                <a:pos x="connsiteX61720" y="connsiteY61720"/>
              </a:cxn>
              <a:cxn ang="0">
                <a:pos x="connsiteX61721" y="connsiteY61721"/>
              </a:cxn>
              <a:cxn ang="0">
                <a:pos x="connsiteX61722" y="connsiteY61722"/>
              </a:cxn>
              <a:cxn ang="0">
                <a:pos x="connsiteX61723" y="connsiteY61723"/>
              </a:cxn>
              <a:cxn ang="0">
                <a:pos x="connsiteX61724" y="connsiteY61724"/>
              </a:cxn>
              <a:cxn ang="0">
                <a:pos x="connsiteX61725" y="connsiteY61725"/>
              </a:cxn>
              <a:cxn ang="0">
                <a:pos x="connsiteX61726" y="connsiteY61726"/>
              </a:cxn>
              <a:cxn ang="0">
                <a:pos x="connsiteX61727" y="connsiteY61727"/>
              </a:cxn>
              <a:cxn ang="0">
                <a:pos x="connsiteX61728" y="connsiteY61728"/>
              </a:cxn>
              <a:cxn ang="0">
                <a:pos x="connsiteX61729" y="connsiteY61729"/>
              </a:cxn>
              <a:cxn ang="0">
                <a:pos x="connsiteX61730" y="connsiteY61730"/>
              </a:cxn>
              <a:cxn ang="0">
                <a:pos x="connsiteX61731" y="connsiteY61731"/>
              </a:cxn>
              <a:cxn ang="0">
                <a:pos x="connsiteX61732" y="connsiteY61732"/>
              </a:cxn>
              <a:cxn ang="0">
                <a:pos x="connsiteX61733" y="connsiteY61733"/>
              </a:cxn>
              <a:cxn ang="0">
                <a:pos x="connsiteX61734" y="connsiteY61734"/>
              </a:cxn>
              <a:cxn ang="0">
                <a:pos x="connsiteX61735" y="connsiteY61735"/>
              </a:cxn>
              <a:cxn ang="0">
                <a:pos x="connsiteX61736" y="connsiteY61736"/>
              </a:cxn>
              <a:cxn ang="0">
                <a:pos x="connsiteX61737" y="connsiteY61737"/>
              </a:cxn>
              <a:cxn ang="0">
                <a:pos x="connsiteX61738" y="connsiteY61738"/>
              </a:cxn>
              <a:cxn ang="0">
                <a:pos x="connsiteX61739" y="connsiteY61739"/>
              </a:cxn>
              <a:cxn ang="0">
                <a:pos x="connsiteX61740" y="connsiteY61740"/>
              </a:cxn>
              <a:cxn ang="0">
                <a:pos x="connsiteX61741" y="connsiteY61741"/>
              </a:cxn>
              <a:cxn ang="0">
                <a:pos x="connsiteX61742" y="connsiteY61742"/>
              </a:cxn>
              <a:cxn ang="0">
                <a:pos x="connsiteX61743" y="connsiteY61743"/>
              </a:cxn>
              <a:cxn ang="0">
                <a:pos x="connsiteX61744" y="connsiteY61744"/>
              </a:cxn>
              <a:cxn ang="0">
                <a:pos x="connsiteX61745" y="connsiteY61745"/>
              </a:cxn>
              <a:cxn ang="0">
                <a:pos x="connsiteX61746" y="connsiteY61746"/>
              </a:cxn>
              <a:cxn ang="0">
                <a:pos x="connsiteX61747" y="connsiteY61747"/>
              </a:cxn>
              <a:cxn ang="0">
                <a:pos x="connsiteX61748" y="connsiteY61748"/>
              </a:cxn>
              <a:cxn ang="0">
                <a:pos x="connsiteX61749" y="connsiteY61749"/>
              </a:cxn>
              <a:cxn ang="0">
                <a:pos x="connsiteX61750" y="connsiteY61750"/>
              </a:cxn>
              <a:cxn ang="0">
                <a:pos x="connsiteX61751" y="connsiteY61751"/>
              </a:cxn>
              <a:cxn ang="0">
                <a:pos x="connsiteX61752" y="connsiteY61752"/>
              </a:cxn>
              <a:cxn ang="0">
                <a:pos x="connsiteX61753" y="connsiteY61753"/>
              </a:cxn>
              <a:cxn ang="0">
                <a:pos x="connsiteX61754" y="connsiteY61754"/>
              </a:cxn>
              <a:cxn ang="0">
                <a:pos x="connsiteX61755" y="connsiteY61755"/>
              </a:cxn>
              <a:cxn ang="0">
                <a:pos x="connsiteX61756" y="connsiteY61756"/>
              </a:cxn>
              <a:cxn ang="0">
                <a:pos x="connsiteX61757" y="connsiteY61757"/>
              </a:cxn>
              <a:cxn ang="0">
                <a:pos x="connsiteX61758" y="connsiteY61758"/>
              </a:cxn>
              <a:cxn ang="0">
                <a:pos x="connsiteX61759" y="connsiteY61759"/>
              </a:cxn>
              <a:cxn ang="0">
                <a:pos x="connsiteX61760" y="connsiteY61760"/>
              </a:cxn>
              <a:cxn ang="0">
                <a:pos x="connsiteX61761" y="connsiteY61761"/>
              </a:cxn>
              <a:cxn ang="0">
                <a:pos x="connsiteX61762" y="connsiteY61762"/>
              </a:cxn>
              <a:cxn ang="0">
                <a:pos x="connsiteX61763" y="connsiteY61763"/>
              </a:cxn>
              <a:cxn ang="0">
                <a:pos x="connsiteX61764" y="connsiteY61764"/>
              </a:cxn>
              <a:cxn ang="0">
                <a:pos x="connsiteX61765" y="connsiteY61765"/>
              </a:cxn>
              <a:cxn ang="0">
                <a:pos x="connsiteX61766" y="connsiteY61766"/>
              </a:cxn>
              <a:cxn ang="0">
                <a:pos x="connsiteX61767" y="connsiteY61767"/>
              </a:cxn>
              <a:cxn ang="0">
                <a:pos x="connsiteX61768" y="connsiteY61768"/>
              </a:cxn>
              <a:cxn ang="0">
                <a:pos x="connsiteX61769" y="connsiteY61769"/>
              </a:cxn>
              <a:cxn ang="0">
                <a:pos x="connsiteX61770" y="connsiteY61770"/>
              </a:cxn>
              <a:cxn ang="0">
                <a:pos x="connsiteX61771" y="connsiteY61771"/>
              </a:cxn>
              <a:cxn ang="0">
                <a:pos x="connsiteX61772" y="connsiteY61772"/>
              </a:cxn>
              <a:cxn ang="0">
                <a:pos x="connsiteX61773" y="connsiteY61773"/>
              </a:cxn>
              <a:cxn ang="0">
                <a:pos x="connsiteX61774" y="connsiteY61774"/>
              </a:cxn>
              <a:cxn ang="0">
                <a:pos x="connsiteX61775" y="connsiteY61775"/>
              </a:cxn>
              <a:cxn ang="0">
                <a:pos x="connsiteX61776" y="connsiteY61776"/>
              </a:cxn>
              <a:cxn ang="0">
                <a:pos x="connsiteX61777" y="connsiteY61777"/>
              </a:cxn>
              <a:cxn ang="0">
                <a:pos x="connsiteX61778" y="connsiteY61778"/>
              </a:cxn>
              <a:cxn ang="0">
                <a:pos x="connsiteX61779" y="connsiteY61779"/>
              </a:cxn>
              <a:cxn ang="0">
                <a:pos x="connsiteX61780" y="connsiteY61780"/>
              </a:cxn>
              <a:cxn ang="0">
                <a:pos x="connsiteX61781" y="connsiteY61781"/>
              </a:cxn>
              <a:cxn ang="0">
                <a:pos x="connsiteX61782" y="connsiteY61782"/>
              </a:cxn>
              <a:cxn ang="0">
                <a:pos x="connsiteX61783" y="connsiteY61783"/>
              </a:cxn>
              <a:cxn ang="0">
                <a:pos x="connsiteX61784" y="connsiteY61784"/>
              </a:cxn>
              <a:cxn ang="0">
                <a:pos x="connsiteX61785" y="connsiteY61785"/>
              </a:cxn>
              <a:cxn ang="0">
                <a:pos x="connsiteX61786" y="connsiteY61786"/>
              </a:cxn>
              <a:cxn ang="0">
                <a:pos x="connsiteX61787" y="connsiteY61787"/>
              </a:cxn>
              <a:cxn ang="0">
                <a:pos x="connsiteX61788" y="connsiteY61788"/>
              </a:cxn>
              <a:cxn ang="0">
                <a:pos x="connsiteX61789" y="connsiteY61789"/>
              </a:cxn>
              <a:cxn ang="0">
                <a:pos x="connsiteX61790" y="connsiteY61790"/>
              </a:cxn>
              <a:cxn ang="0">
                <a:pos x="connsiteX61791" y="connsiteY61791"/>
              </a:cxn>
              <a:cxn ang="0">
                <a:pos x="connsiteX61792" y="connsiteY61792"/>
              </a:cxn>
              <a:cxn ang="0">
                <a:pos x="connsiteX61793" y="connsiteY61793"/>
              </a:cxn>
              <a:cxn ang="0">
                <a:pos x="connsiteX61794" y="connsiteY61794"/>
              </a:cxn>
              <a:cxn ang="0">
                <a:pos x="connsiteX61795" y="connsiteY61795"/>
              </a:cxn>
              <a:cxn ang="0">
                <a:pos x="connsiteX61796" y="connsiteY61796"/>
              </a:cxn>
              <a:cxn ang="0">
                <a:pos x="connsiteX61797" y="connsiteY61797"/>
              </a:cxn>
              <a:cxn ang="0">
                <a:pos x="connsiteX61798" y="connsiteY61798"/>
              </a:cxn>
              <a:cxn ang="0">
                <a:pos x="connsiteX61799" y="connsiteY61799"/>
              </a:cxn>
              <a:cxn ang="0">
                <a:pos x="connsiteX61800" y="connsiteY61800"/>
              </a:cxn>
              <a:cxn ang="0">
                <a:pos x="connsiteX61801" y="connsiteY61801"/>
              </a:cxn>
              <a:cxn ang="0">
                <a:pos x="connsiteX61802" y="connsiteY61802"/>
              </a:cxn>
              <a:cxn ang="0">
                <a:pos x="connsiteX61803" y="connsiteY61803"/>
              </a:cxn>
              <a:cxn ang="0">
                <a:pos x="connsiteX61804" y="connsiteY61804"/>
              </a:cxn>
              <a:cxn ang="0">
                <a:pos x="connsiteX61805" y="connsiteY61805"/>
              </a:cxn>
              <a:cxn ang="0">
                <a:pos x="connsiteX61806" y="connsiteY61806"/>
              </a:cxn>
              <a:cxn ang="0">
                <a:pos x="connsiteX61807" y="connsiteY61807"/>
              </a:cxn>
              <a:cxn ang="0">
                <a:pos x="connsiteX61808" y="connsiteY61808"/>
              </a:cxn>
              <a:cxn ang="0">
                <a:pos x="connsiteX61809" y="connsiteY61809"/>
              </a:cxn>
              <a:cxn ang="0">
                <a:pos x="connsiteX61810" y="connsiteY61810"/>
              </a:cxn>
              <a:cxn ang="0">
                <a:pos x="connsiteX61811" y="connsiteY61811"/>
              </a:cxn>
              <a:cxn ang="0">
                <a:pos x="connsiteX61812" y="connsiteY61812"/>
              </a:cxn>
              <a:cxn ang="0">
                <a:pos x="connsiteX61813" y="connsiteY61813"/>
              </a:cxn>
              <a:cxn ang="0">
                <a:pos x="connsiteX61814" y="connsiteY61814"/>
              </a:cxn>
              <a:cxn ang="0">
                <a:pos x="connsiteX61815" y="connsiteY61815"/>
              </a:cxn>
              <a:cxn ang="0">
                <a:pos x="connsiteX61816" y="connsiteY61816"/>
              </a:cxn>
              <a:cxn ang="0">
                <a:pos x="connsiteX61817" y="connsiteY61817"/>
              </a:cxn>
              <a:cxn ang="0">
                <a:pos x="connsiteX61818" y="connsiteY61818"/>
              </a:cxn>
              <a:cxn ang="0">
                <a:pos x="connsiteX61819" y="connsiteY61819"/>
              </a:cxn>
              <a:cxn ang="0">
                <a:pos x="connsiteX61820" y="connsiteY61820"/>
              </a:cxn>
              <a:cxn ang="0">
                <a:pos x="connsiteX61821" y="connsiteY61821"/>
              </a:cxn>
              <a:cxn ang="0">
                <a:pos x="connsiteX61822" y="connsiteY61822"/>
              </a:cxn>
              <a:cxn ang="0">
                <a:pos x="connsiteX61823" y="connsiteY61823"/>
              </a:cxn>
              <a:cxn ang="0">
                <a:pos x="connsiteX61824" y="connsiteY61824"/>
              </a:cxn>
              <a:cxn ang="0">
                <a:pos x="connsiteX61825" y="connsiteY61825"/>
              </a:cxn>
              <a:cxn ang="0">
                <a:pos x="connsiteX61826" y="connsiteY61826"/>
              </a:cxn>
              <a:cxn ang="0">
                <a:pos x="connsiteX61827" y="connsiteY61827"/>
              </a:cxn>
              <a:cxn ang="0">
                <a:pos x="connsiteX61828" y="connsiteY61828"/>
              </a:cxn>
              <a:cxn ang="0">
                <a:pos x="connsiteX61829" y="connsiteY61829"/>
              </a:cxn>
              <a:cxn ang="0">
                <a:pos x="connsiteX61830" y="connsiteY61830"/>
              </a:cxn>
              <a:cxn ang="0">
                <a:pos x="connsiteX61831" y="connsiteY61831"/>
              </a:cxn>
              <a:cxn ang="0">
                <a:pos x="connsiteX61832" y="connsiteY61832"/>
              </a:cxn>
              <a:cxn ang="0">
                <a:pos x="connsiteX61833" y="connsiteY61833"/>
              </a:cxn>
              <a:cxn ang="0">
                <a:pos x="connsiteX61834" y="connsiteY61834"/>
              </a:cxn>
              <a:cxn ang="0">
                <a:pos x="connsiteX61835" y="connsiteY61835"/>
              </a:cxn>
              <a:cxn ang="0">
                <a:pos x="connsiteX61836" y="connsiteY61836"/>
              </a:cxn>
              <a:cxn ang="0">
                <a:pos x="connsiteX61837" y="connsiteY61837"/>
              </a:cxn>
              <a:cxn ang="0">
                <a:pos x="connsiteX61838" y="connsiteY61838"/>
              </a:cxn>
              <a:cxn ang="0">
                <a:pos x="connsiteX61839" y="connsiteY61839"/>
              </a:cxn>
              <a:cxn ang="0">
                <a:pos x="connsiteX61840" y="connsiteY61840"/>
              </a:cxn>
              <a:cxn ang="0">
                <a:pos x="connsiteX61841" y="connsiteY61841"/>
              </a:cxn>
              <a:cxn ang="0">
                <a:pos x="connsiteX61842" y="connsiteY61842"/>
              </a:cxn>
              <a:cxn ang="0">
                <a:pos x="connsiteX61843" y="connsiteY61843"/>
              </a:cxn>
              <a:cxn ang="0">
                <a:pos x="connsiteX61844" y="connsiteY61844"/>
              </a:cxn>
              <a:cxn ang="0">
                <a:pos x="connsiteX61845" y="connsiteY61845"/>
              </a:cxn>
              <a:cxn ang="0">
                <a:pos x="connsiteX61846" y="connsiteY61846"/>
              </a:cxn>
              <a:cxn ang="0">
                <a:pos x="connsiteX61847" y="connsiteY61847"/>
              </a:cxn>
              <a:cxn ang="0">
                <a:pos x="connsiteX61848" y="connsiteY61848"/>
              </a:cxn>
              <a:cxn ang="0">
                <a:pos x="connsiteX61849" y="connsiteY61849"/>
              </a:cxn>
              <a:cxn ang="0">
                <a:pos x="connsiteX61850" y="connsiteY61850"/>
              </a:cxn>
              <a:cxn ang="0">
                <a:pos x="connsiteX61851" y="connsiteY61851"/>
              </a:cxn>
              <a:cxn ang="0">
                <a:pos x="connsiteX61852" y="connsiteY61852"/>
              </a:cxn>
              <a:cxn ang="0">
                <a:pos x="connsiteX61853" y="connsiteY61853"/>
              </a:cxn>
              <a:cxn ang="0">
                <a:pos x="connsiteX61854" y="connsiteY61854"/>
              </a:cxn>
              <a:cxn ang="0">
                <a:pos x="connsiteX61855" y="connsiteY61855"/>
              </a:cxn>
              <a:cxn ang="0">
                <a:pos x="connsiteX61856" y="connsiteY61856"/>
              </a:cxn>
              <a:cxn ang="0">
                <a:pos x="connsiteX61857" y="connsiteY61857"/>
              </a:cxn>
              <a:cxn ang="0">
                <a:pos x="connsiteX61858" y="connsiteY61858"/>
              </a:cxn>
              <a:cxn ang="0">
                <a:pos x="connsiteX61859" y="connsiteY61859"/>
              </a:cxn>
              <a:cxn ang="0">
                <a:pos x="connsiteX61860" y="connsiteY61860"/>
              </a:cxn>
              <a:cxn ang="0">
                <a:pos x="connsiteX61861" y="connsiteY61861"/>
              </a:cxn>
              <a:cxn ang="0">
                <a:pos x="connsiteX61862" y="connsiteY61862"/>
              </a:cxn>
              <a:cxn ang="0">
                <a:pos x="connsiteX61863" y="connsiteY61863"/>
              </a:cxn>
              <a:cxn ang="0">
                <a:pos x="connsiteX61864" y="connsiteY61864"/>
              </a:cxn>
              <a:cxn ang="0">
                <a:pos x="connsiteX61865" y="connsiteY61865"/>
              </a:cxn>
              <a:cxn ang="0">
                <a:pos x="connsiteX61866" y="connsiteY61866"/>
              </a:cxn>
              <a:cxn ang="0">
                <a:pos x="connsiteX61867" y="connsiteY61867"/>
              </a:cxn>
              <a:cxn ang="0">
                <a:pos x="connsiteX61868" y="connsiteY61868"/>
              </a:cxn>
              <a:cxn ang="0">
                <a:pos x="connsiteX61869" y="connsiteY61869"/>
              </a:cxn>
              <a:cxn ang="0">
                <a:pos x="connsiteX61870" y="connsiteY61870"/>
              </a:cxn>
              <a:cxn ang="0">
                <a:pos x="connsiteX61871" y="connsiteY61871"/>
              </a:cxn>
              <a:cxn ang="0">
                <a:pos x="connsiteX61872" y="connsiteY61872"/>
              </a:cxn>
              <a:cxn ang="0">
                <a:pos x="connsiteX61873" y="connsiteY61873"/>
              </a:cxn>
              <a:cxn ang="0">
                <a:pos x="connsiteX61874" y="connsiteY61874"/>
              </a:cxn>
              <a:cxn ang="0">
                <a:pos x="connsiteX61875" y="connsiteY61875"/>
              </a:cxn>
              <a:cxn ang="0">
                <a:pos x="connsiteX61876" y="connsiteY61876"/>
              </a:cxn>
              <a:cxn ang="0">
                <a:pos x="connsiteX61877" y="connsiteY61877"/>
              </a:cxn>
              <a:cxn ang="0">
                <a:pos x="connsiteX61878" y="connsiteY61878"/>
              </a:cxn>
              <a:cxn ang="0">
                <a:pos x="connsiteX61879" y="connsiteY61879"/>
              </a:cxn>
              <a:cxn ang="0">
                <a:pos x="connsiteX61880" y="connsiteY61880"/>
              </a:cxn>
              <a:cxn ang="0">
                <a:pos x="connsiteX61881" y="connsiteY61881"/>
              </a:cxn>
              <a:cxn ang="0">
                <a:pos x="connsiteX61882" y="connsiteY61882"/>
              </a:cxn>
              <a:cxn ang="0">
                <a:pos x="connsiteX61883" y="connsiteY61883"/>
              </a:cxn>
              <a:cxn ang="0">
                <a:pos x="connsiteX61884" y="connsiteY61884"/>
              </a:cxn>
              <a:cxn ang="0">
                <a:pos x="connsiteX61885" y="connsiteY61885"/>
              </a:cxn>
              <a:cxn ang="0">
                <a:pos x="connsiteX61886" y="connsiteY61886"/>
              </a:cxn>
              <a:cxn ang="0">
                <a:pos x="connsiteX61887" y="connsiteY61887"/>
              </a:cxn>
              <a:cxn ang="0">
                <a:pos x="connsiteX61888" y="connsiteY61888"/>
              </a:cxn>
              <a:cxn ang="0">
                <a:pos x="connsiteX61889" y="connsiteY61889"/>
              </a:cxn>
              <a:cxn ang="0">
                <a:pos x="connsiteX61890" y="connsiteY61890"/>
              </a:cxn>
              <a:cxn ang="0">
                <a:pos x="connsiteX61891" y="connsiteY61891"/>
              </a:cxn>
              <a:cxn ang="0">
                <a:pos x="connsiteX61892" y="connsiteY61892"/>
              </a:cxn>
              <a:cxn ang="0">
                <a:pos x="connsiteX61893" y="connsiteY61893"/>
              </a:cxn>
              <a:cxn ang="0">
                <a:pos x="connsiteX61894" y="connsiteY61894"/>
              </a:cxn>
              <a:cxn ang="0">
                <a:pos x="connsiteX61895" y="connsiteY61895"/>
              </a:cxn>
              <a:cxn ang="0">
                <a:pos x="connsiteX61896" y="connsiteY61896"/>
              </a:cxn>
              <a:cxn ang="0">
                <a:pos x="connsiteX61897" y="connsiteY61897"/>
              </a:cxn>
              <a:cxn ang="0">
                <a:pos x="connsiteX61898" y="connsiteY61898"/>
              </a:cxn>
              <a:cxn ang="0">
                <a:pos x="connsiteX61899" y="connsiteY61899"/>
              </a:cxn>
              <a:cxn ang="0">
                <a:pos x="connsiteX61900" y="connsiteY61900"/>
              </a:cxn>
              <a:cxn ang="0">
                <a:pos x="connsiteX61901" y="connsiteY61901"/>
              </a:cxn>
              <a:cxn ang="0">
                <a:pos x="connsiteX61902" y="connsiteY61902"/>
              </a:cxn>
              <a:cxn ang="0">
                <a:pos x="connsiteX61903" y="connsiteY61903"/>
              </a:cxn>
              <a:cxn ang="0">
                <a:pos x="connsiteX61904" y="connsiteY61904"/>
              </a:cxn>
              <a:cxn ang="0">
                <a:pos x="connsiteX61905" y="connsiteY61905"/>
              </a:cxn>
              <a:cxn ang="0">
                <a:pos x="connsiteX61906" y="connsiteY61906"/>
              </a:cxn>
              <a:cxn ang="0">
                <a:pos x="connsiteX61907" y="connsiteY61907"/>
              </a:cxn>
              <a:cxn ang="0">
                <a:pos x="connsiteX61908" y="connsiteY61908"/>
              </a:cxn>
              <a:cxn ang="0">
                <a:pos x="connsiteX61909" y="connsiteY61909"/>
              </a:cxn>
              <a:cxn ang="0">
                <a:pos x="connsiteX61910" y="connsiteY61910"/>
              </a:cxn>
              <a:cxn ang="0">
                <a:pos x="connsiteX61911" y="connsiteY61911"/>
              </a:cxn>
              <a:cxn ang="0">
                <a:pos x="connsiteX61912" y="connsiteY61912"/>
              </a:cxn>
              <a:cxn ang="0">
                <a:pos x="connsiteX61913" y="connsiteY61913"/>
              </a:cxn>
              <a:cxn ang="0">
                <a:pos x="connsiteX61914" y="connsiteY61914"/>
              </a:cxn>
              <a:cxn ang="0">
                <a:pos x="connsiteX61915" y="connsiteY61915"/>
              </a:cxn>
              <a:cxn ang="0">
                <a:pos x="connsiteX61916" y="connsiteY61916"/>
              </a:cxn>
              <a:cxn ang="0">
                <a:pos x="connsiteX61917" y="connsiteY61917"/>
              </a:cxn>
              <a:cxn ang="0">
                <a:pos x="connsiteX61918" y="connsiteY61918"/>
              </a:cxn>
              <a:cxn ang="0">
                <a:pos x="connsiteX61919" y="connsiteY61919"/>
              </a:cxn>
              <a:cxn ang="0">
                <a:pos x="connsiteX61920" y="connsiteY61920"/>
              </a:cxn>
              <a:cxn ang="0">
                <a:pos x="connsiteX61921" y="connsiteY61921"/>
              </a:cxn>
              <a:cxn ang="0">
                <a:pos x="connsiteX61922" y="connsiteY61922"/>
              </a:cxn>
              <a:cxn ang="0">
                <a:pos x="connsiteX61923" y="connsiteY61923"/>
              </a:cxn>
              <a:cxn ang="0">
                <a:pos x="connsiteX61924" y="connsiteY61924"/>
              </a:cxn>
              <a:cxn ang="0">
                <a:pos x="connsiteX61925" y="connsiteY61925"/>
              </a:cxn>
              <a:cxn ang="0">
                <a:pos x="connsiteX61926" y="connsiteY61926"/>
              </a:cxn>
              <a:cxn ang="0">
                <a:pos x="connsiteX61927" y="connsiteY61927"/>
              </a:cxn>
              <a:cxn ang="0">
                <a:pos x="connsiteX61928" y="connsiteY61928"/>
              </a:cxn>
              <a:cxn ang="0">
                <a:pos x="connsiteX61929" y="connsiteY61929"/>
              </a:cxn>
              <a:cxn ang="0">
                <a:pos x="connsiteX61930" y="connsiteY61930"/>
              </a:cxn>
              <a:cxn ang="0">
                <a:pos x="connsiteX61931" y="connsiteY61931"/>
              </a:cxn>
              <a:cxn ang="0">
                <a:pos x="connsiteX61932" y="connsiteY61932"/>
              </a:cxn>
              <a:cxn ang="0">
                <a:pos x="connsiteX61933" y="connsiteY61933"/>
              </a:cxn>
              <a:cxn ang="0">
                <a:pos x="connsiteX61934" y="connsiteY61934"/>
              </a:cxn>
              <a:cxn ang="0">
                <a:pos x="connsiteX61935" y="connsiteY61935"/>
              </a:cxn>
              <a:cxn ang="0">
                <a:pos x="connsiteX61936" y="connsiteY61936"/>
              </a:cxn>
              <a:cxn ang="0">
                <a:pos x="connsiteX61937" y="connsiteY61937"/>
              </a:cxn>
              <a:cxn ang="0">
                <a:pos x="connsiteX61938" y="connsiteY61938"/>
              </a:cxn>
              <a:cxn ang="0">
                <a:pos x="connsiteX61939" y="connsiteY61939"/>
              </a:cxn>
              <a:cxn ang="0">
                <a:pos x="connsiteX61940" y="connsiteY61940"/>
              </a:cxn>
              <a:cxn ang="0">
                <a:pos x="connsiteX61941" y="connsiteY61941"/>
              </a:cxn>
              <a:cxn ang="0">
                <a:pos x="connsiteX61942" y="connsiteY61942"/>
              </a:cxn>
              <a:cxn ang="0">
                <a:pos x="connsiteX61943" y="connsiteY61943"/>
              </a:cxn>
              <a:cxn ang="0">
                <a:pos x="connsiteX61944" y="connsiteY61944"/>
              </a:cxn>
              <a:cxn ang="0">
                <a:pos x="connsiteX61945" y="connsiteY61945"/>
              </a:cxn>
              <a:cxn ang="0">
                <a:pos x="connsiteX61946" y="connsiteY61946"/>
              </a:cxn>
              <a:cxn ang="0">
                <a:pos x="connsiteX61947" y="connsiteY61947"/>
              </a:cxn>
              <a:cxn ang="0">
                <a:pos x="connsiteX61948" y="connsiteY61948"/>
              </a:cxn>
              <a:cxn ang="0">
                <a:pos x="connsiteX61949" y="connsiteY61949"/>
              </a:cxn>
              <a:cxn ang="0">
                <a:pos x="connsiteX61950" y="connsiteY61950"/>
              </a:cxn>
              <a:cxn ang="0">
                <a:pos x="connsiteX61951" y="connsiteY61951"/>
              </a:cxn>
              <a:cxn ang="0">
                <a:pos x="connsiteX61952" y="connsiteY61952"/>
              </a:cxn>
              <a:cxn ang="0">
                <a:pos x="connsiteX61953" y="connsiteY61953"/>
              </a:cxn>
              <a:cxn ang="0">
                <a:pos x="connsiteX61954" y="connsiteY61954"/>
              </a:cxn>
              <a:cxn ang="0">
                <a:pos x="connsiteX61955" y="connsiteY61955"/>
              </a:cxn>
              <a:cxn ang="0">
                <a:pos x="connsiteX61956" y="connsiteY61956"/>
              </a:cxn>
              <a:cxn ang="0">
                <a:pos x="connsiteX61957" y="connsiteY61957"/>
              </a:cxn>
              <a:cxn ang="0">
                <a:pos x="connsiteX61958" y="connsiteY61958"/>
              </a:cxn>
              <a:cxn ang="0">
                <a:pos x="connsiteX61959" y="connsiteY61959"/>
              </a:cxn>
              <a:cxn ang="0">
                <a:pos x="connsiteX61960" y="connsiteY61960"/>
              </a:cxn>
              <a:cxn ang="0">
                <a:pos x="connsiteX61961" y="connsiteY61961"/>
              </a:cxn>
              <a:cxn ang="0">
                <a:pos x="connsiteX61962" y="connsiteY61962"/>
              </a:cxn>
              <a:cxn ang="0">
                <a:pos x="connsiteX61963" y="connsiteY61963"/>
              </a:cxn>
              <a:cxn ang="0">
                <a:pos x="connsiteX61964" y="connsiteY61964"/>
              </a:cxn>
              <a:cxn ang="0">
                <a:pos x="connsiteX61965" y="connsiteY61965"/>
              </a:cxn>
              <a:cxn ang="0">
                <a:pos x="connsiteX61966" y="connsiteY61966"/>
              </a:cxn>
              <a:cxn ang="0">
                <a:pos x="connsiteX61967" y="connsiteY61967"/>
              </a:cxn>
              <a:cxn ang="0">
                <a:pos x="connsiteX61968" y="connsiteY61968"/>
              </a:cxn>
              <a:cxn ang="0">
                <a:pos x="connsiteX61969" y="connsiteY61969"/>
              </a:cxn>
              <a:cxn ang="0">
                <a:pos x="connsiteX61970" y="connsiteY61970"/>
              </a:cxn>
              <a:cxn ang="0">
                <a:pos x="connsiteX61971" y="connsiteY61971"/>
              </a:cxn>
              <a:cxn ang="0">
                <a:pos x="connsiteX61972" y="connsiteY61972"/>
              </a:cxn>
              <a:cxn ang="0">
                <a:pos x="connsiteX61973" y="connsiteY61973"/>
              </a:cxn>
              <a:cxn ang="0">
                <a:pos x="connsiteX61974" y="connsiteY61974"/>
              </a:cxn>
              <a:cxn ang="0">
                <a:pos x="connsiteX61975" y="connsiteY61975"/>
              </a:cxn>
              <a:cxn ang="0">
                <a:pos x="connsiteX61976" y="connsiteY61976"/>
              </a:cxn>
              <a:cxn ang="0">
                <a:pos x="connsiteX61977" y="connsiteY61977"/>
              </a:cxn>
              <a:cxn ang="0">
                <a:pos x="connsiteX61978" y="connsiteY61978"/>
              </a:cxn>
              <a:cxn ang="0">
                <a:pos x="connsiteX61979" y="connsiteY61979"/>
              </a:cxn>
              <a:cxn ang="0">
                <a:pos x="connsiteX61980" y="connsiteY61980"/>
              </a:cxn>
              <a:cxn ang="0">
                <a:pos x="connsiteX61981" y="connsiteY61981"/>
              </a:cxn>
              <a:cxn ang="0">
                <a:pos x="connsiteX61982" y="connsiteY61982"/>
              </a:cxn>
              <a:cxn ang="0">
                <a:pos x="connsiteX61983" y="connsiteY61983"/>
              </a:cxn>
              <a:cxn ang="0">
                <a:pos x="connsiteX61984" y="connsiteY61984"/>
              </a:cxn>
              <a:cxn ang="0">
                <a:pos x="connsiteX61985" y="connsiteY61985"/>
              </a:cxn>
              <a:cxn ang="0">
                <a:pos x="connsiteX61986" y="connsiteY61986"/>
              </a:cxn>
              <a:cxn ang="0">
                <a:pos x="connsiteX61987" y="connsiteY61987"/>
              </a:cxn>
              <a:cxn ang="0">
                <a:pos x="connsiteX61988" y="connsiteY61988"/>
              </a:cxn>
              <a:cxn ang="0">
                <a:pos x="connsiteX61989" y="connsiteY61989"/>
              </a:cxn>
              <a:cxn ang="0">
                <a:pos x="connsiteX61990" y="connsiteY61990"/>
              </a:cxn>
              <a:cxn ang="0">
                <a:pos x="connsiteX61991" y="connsiteY61991"/>
              </a:cxn>
              <a:cxn ang="0">
                <a:pos x="connsiteX61992" y="connsiteY61992"/>
              </a:cxn>
              <a:cxn ang="0">
                <a:pos x="connsiteX61993" y="connsiteY61993"/>
              </a:cxn>
              <a:cxn ang="0">
                <a:pos x="connsiteX61994" y="connsiteY61994"/>
              </a:cxn>
              <a:cxn ang="0">
                <a:pos x="connsiteX61995" y="connsiteY61995"/>
              </a:cxn>
              <a:cxn ang="0">
                <a:pos x="connsiteX61996" y="connsiteY61996"/>
              </a:cxn>
              <a:cxn ang="0">
                <a:pos x="connsiteX61997" y="connsiteY61997"/>
              </a:cxn>
              <a:cxn ang="0">
                <a:pos x="connsiteX61998" y="connsiteY61998"/>
              </a:cxn>
              <a:cxn ang="0">
                <a:pos x="connsiteX61999" y="connsiteY61999"/>
              </a:cxn>
              <a:cxn ang="0">
                <a:pos x="connsiteX62000" y="connsiteY62000"/>
              </a:cxn>
              <a:cxn ang="0">
                <a:pos x="connsiteX62001" y="connsiteY62001"/>
              </a:cxn>
              <a:cxn ang="0">
                <a:pos x="connsiteX62002" y="connsiteY62002"/>
              </a:cxn>
              <a:cxn ang="0">
                <a:pos x="connsiteX62003" y="connsiteY62003"/>
              </a:cxn>
              <a:cxn ang="0">
                <a:pos x="connsiteX62004" y="connsiteY62004"/>
              </a:cxn>
              <a:cxn ang="0">
                <a:pos x="connsiteX62005" y="connsiteY62005"/>
              </a:cxn>
              <a:cxn ang="0">
                <a:pos x="connsiteX62006" y="connsiteY62006"/>
              </a:cxn>
              <a:cxn ang="0">
                <a:pos x="connsiteX62007" y="connsiteY62007"/>
              </a:cxn>
              <a:cxn ang="0">
                <a:pos x="connsiteX62008" y="connsiteY62008"/>
              </a:cxn>
              <a:cxn ang="0">
                <a:pos x="connsiteX62009" y="connsiteY62009"/>
              </a:cxn>
              <a:cxn ang="0">
                <a:pos x="connsiteX62010" y="connsiteY62010"/>
              </a:cxn>
              <a:cxn ang="0">
                <a:pos x="connsiteX62011" y="connsiteY62011"/>
              </a:cxn>
              <a:cxn ang="0">
                <a:pos x="connsiteX62012" y="connsiteY62012"/>
              </a:cxn>
              <a:cxn ang="0">
                <a:pos x="connsiteX62013" y="connsiteY62013"/>
              </a:cxn>
              <a:cxn ang="0">
                <a:pos x="connsiteX62014" y="connsiteY62014"/>
              </a:cxn>
              <a:cxn ang="0">
                <a:pos x="connsiteX62015" y="connsiteY62015"/>
              </a:cxn>
              <a:cxn ang="0">
                <a:pos x="connsiteX62016" y="connsiteY62016"/>
              </a:cxn>
              <a:cxn ang="0">
                <a:pos x="connsiteX62017" y="connsiteY62017"/>
              </a:cxn>
              <a:cxn ang="0">
                <a:pos x="connsiteX62018" y="connsiteY62018"/>
              </a:cxn>
              <a:cxn ang="0">
                <a:pos x="connsiteX62019" y="connsiteY62019"/>
              </a:cxn>
              <a:cxn ang="0">
                <a:pos x="connsiteX62020" y="connsiteY62020"/>
              </a:cxn>
              <a:cxn ang="0">
                <a:pos x="connsiteX62021" y="connsiteY62021"/>
              </a:cxn>
              <a:cxn ang="0">
                <a:pos x="connsiteX62022" y="connsiteY62022"/>
              </a:cxn>
              <a:cxn ang="0">
                <a:pos x="connsiteX62023" y="connsiteY62023"/>
              </a:cxn>
              <a:cxn ang="0">
                <a:pos x="connsiteX62024" y="connsiteY62024"/>
              </a:cxn>
              <a:cxn ang="0">
                <a:pos x="connsiteX62025" y="connsiteY62025"/>
              </a:cxn>
              <a:cxn ang="0">
                <a:pos x="connsiteX62026" y="connsiteY62026"/>
              </a:cxn>
              <a:cxn ang="0">
                <a:pos x="connsiteX62027" y="connsiteY62027"/>
              </a:cxn>
              <a:cxn ang="0">
                <a:pos x="connsiteX62028" y="connsiteY62028"/>
              </a:cxn>
              <a:cxn ang="0">
                <a:pos x="connsiteX62029" y="connsiteY62029"/>
              </a:cxn>
              <a:cxn ang="0">
                <a:pos x="connsiteX62030" y="connsiteY62030"/>
              </a:cxn>
              <a:cxn ang="0">
                <a:pos x="connsiteX62031" y="connsiteY62031"/>
              </a:cxn>
              <a:cxn ang="0">
                <a:pos x="connsiteX62032" y="connsiteY62032"/>
              </a:cxn>
              <a:cxn ang="0">
                <a:pos x="connsiteX62033" y="connsiteY62033"/>
              </a:cxn>
              <a:cxn ang="0">
                <a:pos x="connsiteX62034" y="connsiteY62034"/>
              </a:cxn>
              <a:cxn ang="0">
                <a:pos x="connsiteX62035" y="connsiteY62035"/>
              </a:cxn>
              <a:cxn ang="0">
                <a:pos x="connsiteX62036" y="connsiteY62036"/>
              </a:cxn>
              <a:cxn ang="0">
                <a:pos x="connsiteX62037" y="connsiteY62037"/>
              </a:cxn>
              <a:cxn ang="0">
                <a:pos x="connsiteX62038" y="connsiteY62038"/>
              </a:cxn>
              <a:cxn ang="0">
                <a:pos x="connsiteX62039" y="connsiteY62039"/>
              </a:cxn>
              <a:cxn ang="0">
                <a:pos x="connsiteX62040" y="connsiteY62040"/>
              </a:cxn>
              <a:cxn ang="0">
                <a:pos x="connsiteX62041" y="connsiteY62041"/>
              </a:cxn>
              <a:cxn ang="0">
                <a:pos x="connsiteX62042" y="connsiteY62042"/>
              </a:cxn>
              <a:cxn ang="0">
                <a:pos x="connsiteX62043" y="connsiteY62043"/>
              </a:cxn>
              <a:cxn ang="0">
                <a:pos x="connsiteX62044" y="connsiteY62044"/>
              </a:cxn>
              <a:cxn ang="0">
                <a:pos x="connsiteX62045" y="connsiteY62045"/>
              </a:cxn>
              <a:cxn ang="0">
                <a:pos x="connsiteX62046" y="connsiteY62046"/>
              </a:cxn>
              <a:cxn ang="0">
                <a:pos x="connsiteX62047" y="connsiteY62047"/>
              </a:cxn>
              <a:cxn ang="0">
                <a:pos x="connsiteX62048" y="connsiteY62048"/>
              </a:cxn>
              <a:cxn ang="0">
                <a:pos x="connsiteX62049" y="connsiteY62049"/>
              </a:cxn>
              <a:cxn ang="0">
                <a:pos x="connsiteX62050" y="connsiteY62050"/>
              </a:cxn>
              <a:cxn ang="0">
                <a:pos x="connsiteX62051" y="connsiteY62051"/>
              </a:cxn>
              <a:cxn ang="0">
                <a:pos x="connsiteX62052" y="connsiteY62052"/>
              </a:cxn>
              <a:cxn ang="0">
                <a:pos x="connsiteX62053" y="connsiteY62053"/>
              </a:cxn>
              <a:cxn ang="0">
                <a:pos x="connsiteX62054" y="connsiteY62054"/>
              </a:cxn>
              <a:cxn ang="0">
                <a:pos x="connsiteX62055" y="connsiteY62055"/>
              </a:cxn>
              <a:cxn ang="0">
                <a:pos x="connsiteX62056" y="connsiteY62056"/>
              </a:cxn>
              <a:cxn ang="0">
                <a:pos x="connsiteX62057" y="connsiteY62057"/>
              </a:cxn>
              <a:cxn ang="0">
                <a:pos x="connsiteX62058" y="connsiteY62058"/>
              </a:cxn>
              <a:cxn ang="0">
                <a:pos x="connsiteX62059" y="connsiteY62059"/>
              </a:cxn>
              <a:cxn ang="0">
                <a:pos x="connsiteX62060" y="connsiteY62060"/>
              </a:cxn>
              <a:cxn ang="0">
                <a:pos x="connsiteX62061" y="connsiteY62061"/>
              </a:cxn>
              <a:cxn ang="0">
                <a:pos x="connsiteX62062" y="connsiteY62062"/>
              </a:cxn>
              <a:cxn ang="0">
                <a:pos x="connsiteX62063" y="connsiteY62063"/>
              </a:cxn>
              <a:cxn ang="0">
                <a:pos x="connsiteX62064" y="connsiteY62064"/>
              </a:cxn>
              <a:cxn ang="0">
                <a:pos x="connsiteX62065" y="connsiteY62065"/>
              </a:cxn>
              <a:cxn ang="0">
                <a:pos x="connsiteX62066" y="connsiteY62066"/>
              </a:cxn>
              <a:cxn ang="0">
                <a:pos x="connsiteX62067" y="connsiteY62067"/>
              </a:cxn>
              <a:cxn ang="0">
                <a:pos x="connsiteX62068" y="connsiteY62068"/>
              </a:cxn>
              <a:cxn ang="0">
                <a:pos x="connsiteX62069" y="connsiteY62069"/>
              </a:cxn>
              <a:cxn ang="0">
                <a:pos x="connsiteX62070" y="connsiteY62070"/>
              </a:cxn>
              <a:cxn ang="0">
                <a:pos x="connsiteX62071" y="connsiteY62071"/>
              </a:cxn>
              <a:cxn ang="0">
                <a:pos x="connsiteX62072" y="connsiteY62072"/>
              </a:cxn>
              <a:cxn ang="0">
                <a:pos x="connsiteX62073" y="connsiteY62073"/>
              </a:cxn>
              <a:cxn ang="0">
                <a:pos x="connsiteX62074" y="connsiteY62074"/>
              </a:cxn>
              <a:cxn ang="0">
                <a:pos x="connsiteX62075" y="connsiteY62075"/>
              </a:cxn>
              <a:cxn ang="0">
                <a:pos x="connsiteX62076" y="connsiteY62076"/>
              </a:cxn>
              <a:cxn ang="0">
                <a:pos x="connsiteX62077" y="connsiteY62077"/>
              </a:cxn>
              <a:cxn ang="0">
                <a:pos x="connsiteX62078" y="connsiteY62078"/>
              </a:cxn>
              <a:cxn ang="0">
                <a:pos x="connsiteX62079" y="connsiteY62079"/>
              </a:cxn>
              <a:cxn ang="0">
                <a:pos x="connsiteX62080" y="connsiteY62080"/>
              </a:cxn>
              <a:cxn ang="0">
                <a:pos x="connsiteX62081" y="connsiteY62081"/>
              </a:cxn>
              <a:cxn ang="0">
                <a:pos x="connsiteX62082" y="connsiteY62082"/>
              </a:cxn>
              <a:cxn ang="0">
                <a:pos x="connsiteX62083" y="connsiteY62083"/>
              </a:cxn>
              <a:cxn ang="0">
                <a:pos x="connsiteX62084" y="connsiteY62084"/>
              </a:cxn>
              <a:cxn ang="0">
                <a:pos x="connsiteX62085" y="connsiteY62085"/>
              </a:cxn>
              <a:cxn ang="0">
                <a:pos x="connsiteX62086" y="connsiteY62086"/>
              </a:cxn>
              <a:cxn ang="0">
                <a:pos x="connsiteX62087" y="connsiteY62087"/>
              </a:cxn>
              <a:cxn ang="0">
                <a:pos x="connsiteX62088" y="connsiteY62088"/>
              </a:cxn>
              <a:cxn ang="0">
                <a:pos x="connsiteX62089" y="connsiteY62089"/>
              </a:cxn>
              <a:cxn ang="0">
                <a:pos x="connsiteX62090" y="connsiteY62090"/>
              </a:cxn>
              <a:cxn ang="0">
                <a:pos x="connsiteX62091" y="connsiteY62091"/>
              </a:cxn>
              <a:cxn ang="0">
                <a:pos x="connsiteX62092" y="connsiteY62092"/>
              </a:cxn>
              <a:cxn ang="0">
                <a:pos x="connsiteX62093" y="connsiteY62093"/>
              </a:cxn>
              <a:cxn ang="0">
                <a:pos x="connsiteX62094" y="connsiteY62094"/>
              </a:cxn>
              <a:cxn ang="0">
                <a:pos x="connsiteX62095" y="connsiteY62095"/>
              </a:cxn>
              <a:cxn ang="0">
                <a:pos x="connsiteX62096" y="connsiteY62096"/>
              </a:cxn>
              <a:cxn ang="0">
                <a:pos x="connsiteX62097" y="connsiteY62097"/>
              </a:cxn>
              <a:cxn ang="0">
                <a:pos x="connsiteX62098" y="connsiteY62098"/>
              </a:cxn>
              <a:cxn ang="0">
                <a:pos x="connsiteX62099" y="connsiteY62099"/>
              </a:cxn>
              <a:cxn ang="0">
                <a:pos x="connsiteX62100" y="connsiteY62100"/>
              </a:cxn>
              <a:cxn ang="0">
                <a:pos x="connsiteX62101" y="connsiteY62101"/>
              </a:cxn>
              <a:cxn ang="0">
                <a:pos x="connsiteX62102" y="connsiteY62102"/>
              </a:cxn>
              <a:cxn ang="0">
                <a:pos x="connsiteX62103" y="connsiteY62103"/>
              </a:cxn>
              <a:cxn ang="0">
                <a:pos x="connsiteX62104" y="connsiteY62104"/>
              </a:cxn>
              <a:cxn ang="0">
                <a:pos x="connsiteX62105" y="connsiteY62105"/>
              </a:cxn>
              <a:cxn ang="0">
                <a:pos x="connsiteX62106" y="connsiteY62106"/>
              </a:cxn>
              <a:cxn ang="0">
                <a:pos x="connsiteX62107" y="connsiteY62107"/>
              </a:cxn>
              <a:cxn ang="0">
                <a:pos x="connsiteX62108" y="connsiteY62108"/>
              </a:cxn>
              <a:cxn ang="0">
                <a:pos x="connsiteX62109" y="connsiteY62109"/>
              </a:cxn>
              <a:cxn ang="0">
                <a:pos x="connsiteX62110" y="connsiteY62110"/>
              </a:cxn>
              <a:cxn ang="0">
                <a:pos x="connsiteX62111" y="connsiteY62111"/>
              </a:cxn>
              <a:cxn ang="0">
                <a:pos x="connsiteX62112" y="connsiteY62112"/>
              </a:cxn>
              <a:cxn ang="0">
                <a:pos x="connsiteX62113" y="connsiteY62113"/>
              </a:cxn>
              <a:cxn ang="0">
                <a:pos x="connsiteX62114" y="connsiteY62114"/>
              </a:cxn>
              <a:cxn ang="0">
                <a:pos x="connsiteX62115" y="connsiteY62115"/>
              </a:cxn>
              <a:cxn ang="0">
                <a:pos x="connsiteX62116" y="connsiteY62116"/>
              </a:cxn>
              <a:cxn ang="0">
                <a:pos x="connsiteX62117" y="connsiteY62117"/>
              </a:cxn>
              <a:cxn ang="0">
                <a:pos x="connsiteX62118" y="connsiteY62118"/>
              </a:cxn>
              <a:cxn ang="0">
                <a:pos x="connsiteX62119" y="connsiteY62119"/>
              </a:cxn>
              <a:cxn ang="0">
                <a:pos x="connsiteX62120" y="connsiteY62120"/>
              </a:cxn>
              <a:cxn ang="0">
                <a:pos x="connsiteX62121" y="connsiteY62121"/>
              </a:cxn>
              <a:cxn ang="0">
                <a:pos x="connsiteX62122" y="connsiteY62122"/>
              </a:cxn>
              <a:cxn ang="0">
                <a:pos x="connsiteX62123" y="connsiteY62123"/>
              </a:cxn>
              <a:cxn ang="0">
                <a:pos x="connsiteX62124" y="connsiteY62124"/>
              </a:cxn>
              <a:cxn ang="0">
                <a:pos x="connsiteX62125" y="connsiteY62125"/>
              </a:cxn>
              <a:cxn ang="0">
                <a:pos x="connsiteX62126" y="connsiteY62126"/>
              </a:cxn>
              <a:cxn ang="0">
                <a:pos x="connsiteX62127" y="connsiteY62127"/>
              </a:cxn>
              <a:cxn ang="0">
                <a:pos x="connsiteX62128" y="connsiteY62128"/>
              </a:cxn>
              <a:cxn ang="0">
                <a:pos x="connsiteX62129" y="connsiteY62129"/>
              </a:cxn>
              <a:cxn ang="0">
                <a:pos x="connsiteX62130" y="connsiteY62130"/>
              </a:cxn>
              <a:cxn ang="0">
                <a:pos x="connsiteX62131" y="connsiteY62131"/>
              </a:cxn>
              <a:cxn ang="0">
                <a:pos x="connsiteX62132" y="connsiteY62132"/>
              </a:cxn>
              <a:cxn ang="0">
                <a:pos x="connsiteX62133" y="connsiteY62133"/>
              </a:cxn>
              <a:cxn ang="0">
                <a:pos x="connsiteX62134" y="connsiteY62134"/>
              </a:cxn>
              <a:cxn ang="0">
                <a:pos x="connsiteX62135" y="connsiteY62135"/>
              </a:cxn>
              <a:cxn ang="0">
                <a:pos x="connsiteX62136" y="connsiteY62136"/>
              </a:cxn>
              <a:cxn ang="0">
                <a:pos x="connsiteX62137" y="connsiteY62137"/>
              </a:cxn>
              <a:cxn ang="0">
                <a:pos x="connsiteX62138" y="connsiteY62138"/>
              </a:cxn>
              <a:cxn ang="0">
                <a:pos x="connsiteX62139" y="connsiteY62139"/>
              </a:cxn>
              <a:cxn ang="0">
                <a:pos x="connsiteX62140" y="connsiteY62140"/>
              </a:cxn>
              <a:cxn ang="0">
                <a:pos x="connsiteX62141" y="connsiteY62141"/>
              </a:cxn>
              <a:cxn ang="0">
                <a:pos x="connsiteX62142" y="connsiteY62142"/>
              </a:cxn>
              <a:cxn ang="0">
                <a:pos x="connsiteX62143" y="connsiteY62143"/>
              </a:cxn>
              <a:cxn ang="0">
                <a:pos x="connsiteX62144" y="connsiteY62144"/>
              </a:cxn>
              <a:cxn ang="0">
                <a:pos x="connsiteX62145" y="connsiteY62145"/>
              </a:cxn>
              <a:cxn ang="0">
                <a:pos x="connsiteX62146" y="connsiteY62146"/>
              </a:cxn>
              <a:cxn ang="0">
                <a:pos x="connsiteX62147" y="connsiteY62147"/>
              </a:cxn>
              <a:cxn ang="0">
                <a:pos x="connsiteX62148" y="connsiteY62148"/>
              </a:cxn>
              <a:cxn ang="0">
                <a:pos x="connsiteX62149" y="connsiteY62149"/>
              </a:cxn>
              <a:cxn ang="0">
                <a:pos x="connsiteX62150" y="connsiteY62150"/>
              </a:cxn>
              <a:cxn ang="0">
                <a:pos x="connsiteX62151" y="connsiteY62151"/>
              </a:cxn>
              <a:cxn ang="0">
                <a:pos x="connsiteX62152" y="connsiteY62152"/>
              </a:cxn>
              <a:cxn ang="0">
                <a:pos x="connsiteX62153" y="connsiteY62153"/>
              </a:cxn>
              <a:cxn ang="0">
                <a:pos x="connsiteX62154" y="connsiteY62154"/>
              </a:cxn>
              <a:cxn ang="0">
                <a:pos x="connsiteX62155" y="connsiteY62155"/>
              </a:cxn>
              <a:cxn ang="0">
                <a:pos x="connsiteX62156" y="connsiteY62156"/>
              </a:cxn>
              <a:cxn ang="0">
                <a:pos x="connsiteX62157" y="connsiteY62157"/>
              </a:cxn>
              <a:cxn ang="0">
                <a:pos x="connsiteX62158" y="connsiteY62158"/>
              </a:cxn>
              <a:cxn ang="0">
                <a:pos x="connsiteX62159" y="connsiteY62159"/>
              </a:cxn>
              <a:cxn ang="0">
                <a:pos x="connsiteX62160" y="connsiteY62160"/>
              </a:cxn>
              <a:cxn ang="0">
                <a:pos x="connsiteX62161" y="connsiteY62161"/>
              </a:cxn>
              <a:cxn ang="0">
                <a:pos x="connsiteX62162" y="connsiteY62162"/>
              </a:cxn>
              <a:cxn ang="0">
                <a:pos x="connsiteX62163" y="connsiteY62163"/>
              </a:cxn>
              <a:cxn ang="0">
                <a:pos x="connsiteX62164" y="connsiteY62164"/>
              </a:cxn>
              <a:cxn ang="0">
                <a:pos x="connsiteX62165" y="connsiteY62165"/>
              </a:cxn>
              <a:cxn ang="0">
                <a:pos x="connsiteX62166" y="connsiteY62166"/>
              </a:cxn>
              <a:cxn ang="0">
                <a:pos x="connsiteX62167" y="connsiteY62167"/>
              </a:cxn>
              <a:cxn ang="0">
                <a:pos x="connsiteX62168" y="connsiteY62168"/>
              </a:cxn>
              <a:cxn ang="0">
                <a:pos x="connsiteX62169" y="connsiteY62169"/>
              </a:cxn>
              <a:cxn ang="0">
                <a:pos x="connsiteX62170" y="connsiteY62170"/>
              </a:cxn>
              <a:cxn ang="0">
                <a:pos x="connsiteX62171" y="connsiteY62171"/>
              </a:cxn>
              <a:cxn ang="0">
                <a:pos x="connsiteX62172" y="connsiteY62172"/>
              </a:cxn>
              <a:cxn ang="0">
                <a:pos x="connsiteX62173" y="connsiteY62173"/>
              </a:cxn>
              <a:cxn ang="0">
                <a:pos x="connsiteX62174" y="connsiteY62174"/>
              </a:cxn>
              <a:cxn ang="0">
                <a:pos x="connsiteX62175" y="connsiteY62175"/>
              </a:cxn>
              <a:cxn ang="0">
                <a:pos x="connsiteX62176" y="connsiteY62176"/>
              </a:cxn>
              <a:cxn ang="0">
                <a:pos x="connsiteX62177" y="connsiteY62177"/>
              </a:cxn>
              <a:cxn ang="0">
                <a:pos x="connsiteX62178" y="connsiteY62178"/>
              </a:cxn>
              <a:cxn ang="0">
                <a:pos x="connsiteX62179" y="connsiteY62179"/>
              </a:cxn>
              <a:cxn ang="0">
                <a:pos x="connsiteX62180" y="connsiteY62180"/>
              </a:cxn>
              <a:cxn ang="0">
                <a:pos x="connsiteX62181" y="connsiteY62181"/>
              </a:cxn>
              <a:cxn ang="0">
                <a:pos x="connsiteX62182" y="connsiteY62182"/>
              </a:cxn>
              <a:cxn ang="0">
                <a:pos x="connsiteX62183" y="connsiteY62183"/>
              </a:cxn>
              <a:cxn ang="0">
                <a:pos x="connsiteX62184" y="connsiteY62184"/>
              </a:cxn>
              <a:cxn ang="0">
                <a:pos x="connsiteX62185" y="connsiteY62185"/>
              </a:cxn>
              <a:cxn ang="0">
                <a:pos x="connsiteX62186" y="connsiteY62186"/>
              </a:cxn>
              <a:cxn ang="0">
                <a:pos x="connsiteX62187" y="connsiteY62187"/>
              </a:cxn>
              <a:cxn ang="0">
                <a:pos x="connsiteX62188" y="connsiteY62188"/>
              </a:cxn>
              <a:cxn ang="0">
                <a:pos x="connsiteX62189" y="connsiteY62189"/>
              </a:cxn>
              <a:cxn ang="0">
                <a:pos x="connsiteX62190" y="connsiteY62190"/>
              </a:cxn>
              <a:cxn ang="0">
                <a:pos x="connsiteX62191" y="connsiteY62191"/>
              </a:cxn>
              <a:cxn ang="0">
                <a:pos x="connsiteX62192" y="connsiteY62192"/>
              </a:cxn>
              <a:cxn ang="0">
                <a:pos x="connsiteX62193" y="connsiteY62193"/>
              </a:cxn>
              <a:cxn ang="0">
                <a:pos x="connsiteX62194" y="connsiteY62194"/>
              </a:cxn>
              <a:cxn ang="0">
                <a:pos x="connsiteX62195" y="connsiteY62195"/>
              </a:cxn>
              <a:cxn ang="0">
                <a:pos x="connsiteX62196" y="connsiteY62196"/>
              </a:cxn>
              <a:cxn ang="0">
                <a:pos x="connsiteX62197" y="connsiteY62197"/>
              </a:cxn>
              <a:cxn ang="0">
                <a:pos x="connsiteX62198" y="connsiteY62198"/>
              </a:cxn>
              <a:cxn ang="0">
                <a:pos x="connsiteX62199" y="connsiteY62199"/>
              </a:cxn>
              <a:cxn ang="0">
                <a:pos x="connsiteX62200" y="connsiteY62200"/>
              </a:cxn>
              <a:cxn ang="0">
                <a:pos x="connsiteX62201" y="connsiteY62201"/>
              </a:cxn>
              <a:cxn ang="0">
                <a:pos x="connsiteX62202" y="connsiteY62202"/>
              </a:cxn>
              <a:cxn ang="0">
                <a:pos x="connsiteX62203" y="connsiteY62203"/>
              </a:cxn>
              <a:cxn ang="0">
                <a:pos x="connsiteX62204" y="connsiteY62204"/>
              </a:cxn>
              <a:cxn ang="0">
                <a:pos x="connsiteX62205" y="connsiteY62205"/>
              </a:cxn>
              <a:cxn ang="0">
                <a:pos x="connsiteX62206" y="connsiteY62206"/>
              </a:cxn>
              <a:cxn ang="0">
                <a:pos x="connsiteX62207" y="connsiteY62207"/>
              </a:cxn>
              <a:cxn ang="0">
                <a:pos x="connsiteX62208" y="connsiteY62208"/>
              </a:cxn>
              <a:cxn ang="0">
                <a:pos x="connsiteX62209" y="connsiteY62209"/>
              </a:cxn>
              <a:cxn ang="0">
                <a:pos x="connsiteX62210" y="connsiteY62210"/>
              </a:cxn>
              <a:cxn ang="0">
                <a:pos x="connsiteX62211" y="connsiteY62211"/>
              </a:cxn>
              <a:cxn ang="0">
                <a:pos x="connsiteX62212" y="connsiteY62212"/>
              </a:cxn>
              <a:cxn ang="0">
                <a:pos x="connsiteX62213" y="connsiteY62213"/>
              </a:cxn>
              <a:cxn ang="0">
                <a:pos x="connsiteX62214" y="connsiteY62214"/>
              </a:cxn>
              <a:cxn ang="0">
                <a:pos x="connsiteX62215" y="connsiteY62215"/>
              </a:cxn>
              <a:cxn ang="0">
                <a:pos x="connsiteX62216" y="connsiteY62216"/>
              </a:cxn>
              <a:cxn ang="0">
                <a:pos x="connsiteX62217" y="connsiteY62217"/>
              </a:cxn>
              <a:cxn ang="0">
                <a:pos x="connsiteX62218" y="connsiteY62218"/>
              </a:cxn>
              <a:cxn ang="0">
                <a:pos x="connsiteX62219" y="connsiteY62219"/>
              </a:cxn>
              <a:cxn ang="0">
                <a:pos x="connsiteX62220" y="connsiteY62220"/>
              </a:cxn>
              <a:cxn ang="0">
                <a:pos x="connsiteX62221" y="connsiteY62221"/>
              </a:cxn>
              <a:cxn ang="0">
                <a:pos x="connsiteX62222" y="connsiteY62222"/>
              </a:cxn>
              <a:cxn ang="0">
                <a:pos x="connsiteX62223" y="connsiteY62223"/>
              </a:cxn>
              <a:cxn ang="0">
                <a:pos x="connsiteX62224" y="connsiteY62224"/>
              </a:cxn>
              <a:cxn ang="0">
                <a:pos x="connsiteX62225" y="connsiteY62225"/>
              </a:cxn>
              <a:cxn ang="0">
                <a:pos x="connsiteX62226" y="connsiteY62226"/>
              </a:cxn>
              <a:cxn ang="0">
                <a:pos x="connsiteX62227" y="connsiteY62227"/>
              </a:cxn>
              <a:cxn ang="0">
                <a:pos x="connsiteX62228" y="connsiteY62228"/>
              </a:cxn>
              <a:cxn ang="0">
                <a:pos x="connsiteX62229" y="connsiteY62229"/>
              </a:cxn>
              <a:cxn ang="0">
                <a:pos x="connsiteX62230" y="connsiteY62230"/>
              </a:cxn>
              <a:cxn ang="0">
                <a:pos x="connsiteX62231" y="connsiteY62231"/>
              </a:cxn>
              <a:cxn ang="0">
                <a:pos x="connsiteX62232" y="connsiteY62232"/>
              </a:cxn>
              <a:cxn ang="0">
                <a:pos x="connsiteX62233" y="connsiteY62233"/>
              </a:cxn>
              <a:cxn ang="0">
                <a:pos x="connsiteX62234" y="connsiteY62234"/>
              </a:cxn>
              <a:cxn ang="0">
                <a:pos x="connsiteX62235" y="connsiteY62235"/>
              </a:cxn>
              <a:cxn ang="0">
                <a:pos x="connsiteX62236" y="connsiteY62236"/>
              </a:cxn>
              <a:cxn ang="0">
                <a:pos x="connsiteX62237" y="connsiteY62237"/>
              </a:cxn>
              <a:cxn ang="0">
                <a:pos x="connsiteX62238" y="connsiteY62238"/>
              </a:cxn>
              <a:cxn ang="0">
                <a:pos x="connsiteX62239" y="connsiteY62239"/>
              </a:cxn>
              <a:cxn ang="0">
                <a:pos x="connsiteX62240" y="connsiteY62240"/>
              </a:cxn>
              <a:cxn ang="0">
                <a:pos x="connsiteX62241" y="connsiteY62241"/>
              </a:cxn>
              <a:cxn ang="0">
                <a:pos x="connsiteX62242" y="connsiteY62242"/>
              </a:cxn>
              <a:cxn ang="0">
                <a:pos x="connsiteX62243" y="connsiteY62243"/>
              </a:cxn>
              <a:cxn ang="0">
                <a:pos x="connsiteX62244" y="connsiteY62244"/>
              </a:cxn>
              <a:cxn ang="0">
                <a:pos x="connsiteX62245" y="connsiteY62245"/>
              </a:cxn>
              <a:cxn ang="0">
                <a:pos x="connsiteX62246" y="connsiteY62246"/>
              </a:cxn>
              <a:cxn ang="0">
                <a:pos x="connsiteX62247" y="connsiteY62247"/>
              </a:cxn>
              <a:cxn ang="0">
                <a:pos x="connsiteX62248" y="connsiteY62248"/>
              </a:cxn>
              <a:cxn ang="0">
                <a:pos x="connsiteX62249" y="connsiteY62249"/>
              </a:cxn>
              <a:cxn ang="0">
                <a:pos x="connsiteX62250" y="connsiteY62250"/>
              </a:cxn>
              <a:cxn ang="0">
                <a:pos x="connsiteX62251" y="connsiteY62251"/>
              </a:cxn>
              <a:cxn ang="0">
                <a:pos x="connsiteX62252" y="connsiteY62252"/>
              </a:cxn>
              <a:cxn ang="0">
                <a:pos x="connsiteX62253" y="connsiteY62253"/>
              </a:cxn>
              <a:cxn ang="0">
                <a:pos x="connsiteX62254" y="connsiteY62254"/>
              </a:cxn>
              <a:cxn ang="0">
                <a:pos x="connsiteX62255" y="connsiteY62255"/>
              </a:cxn>
              <a:cxn ang="0">
                <a:pos x="connsiteX62256" y="connsiteY62256"/>
              </a:cxn>
              <a:cxn ang="0">
                <a:pos x="connsiteX62257" y="connsiteY62257"/>
              </a:cxn>
              <a:cxn ang="0">
                <a:pos x="connsiteX62258" y="connsiteY62258"/>
              </a:cxn>
              <a:cxn ang="0">
                <a:pos x="connsiteX62259" y="connsiteY62259"/>
              </a:cxn>
              <a:cxn ang="0">
                <a:pos x="connsiteX62260" y="connsiteY62260"/>
              </a:cxn>
              <a:cxn ang="0">
                <a:pos x="connsiteX62261" y="connsiteY62261"/>
              </a:cxn>
              <a:cxn ang="0">
                <a:pos x="connsiteX62262" y="connsiteY62262"/>
              </a:cxn>
              <a:cxn ang="0">
                <a:pos x="connsiteX62263" y="connsiteY62263"/>
              </a:cxn>
              <a:cxn ang="0">
                <a:pos x="connsiteX62264" y="connsiteY62264"/>
              </a:cxn>
              <a:cxn ang="0">
                <a:pos x="connsiteX62265" y="connsiteY62265"/>
              </a:cxn>
              <a:cxn ang="0">
                <a:pos x="connsiteX62266" y="connsiteY62266"/>
              </a:cxn>
              <a:cxn ang="0">
                <a:pos x="connsiteX62267" y="connsiteY62267"/>
              </a:cxn>
              <a:cxn ang="0">
                <a:pos x="connsiteX62268" y="connsiteY62268"/>
              </a:cxn>
              <a:cxn ang="0">
                <a:pos x="connsiteX62269" y="connsiteY62269"/>
              </a:cxn>
              <a:cxn ang="0">
                <a:pos x="connsiteX62270" y="connsiteY62270"/>
              </a:cxn>
              <a:cxn ang="0">
                <a:pos x="connsiteX62271" y="connsiteY62271"/>
              </a:cxn>
              <a:cxn ang="0">
                <a:pos x="connsiteX62272" y="connsiteY62272"/>
              </a:cxn>
              <a:cxn ang="0">
                <a:pos x="connsiteX62273" y="connsiteY62273"/>
              </a:cxn>
              <a:cxn ang="0">
                <a:pos x="connsiteX62274" y="connsiteY62274"/>
              </a:cxn>
              <a:cxn ang="0">
                <a:pos x="connsiteX62275" y="connsiteY62275"/>
              </a:cxn>
              <a:cxn ang="0">
                <a:pos x="connsiteX62276" y="connsiteY62276"/>
              </a:cxn>
              <a:cxn ang="0">
                <a:pos x="connsiteX62277" y="connsiteY62277"/>
              </a:cxn>
              <a:cxn ang="0">
                <a:pos x="connsiteX62278" y="connsiteY62278"/>
              </a:cxn>
              <a:cxn ang="0">
                <a:pos x="connsiteX62279" y="connsiteY62279"/>
              </a:cxn>
              <a:cxn ang="0">
                <a:pos x="connsiteX62280" y="connsiteY62280"/>
              </a:cxn>
              <a:cxn ang="0">
                <a:pos x="connsiteX62281" y="connsiteY62281"/>
              </a:cxn>
              <a:cxn ang="0">
                <a:pos x="connsiteX62282" y="connsiteY62282"/>
              </a:cxn>
              <a:cxn ang="0">
                <a:pos x="connsiteX62283" y="connsiteY62283"/>
              </a:cxn>
              <a:cxn ang="0">
                <a:pos x="connsiteX62284" y="connsiteY62284"/>
              </a:cxn>
              <a:cxn ang="0">
                <a:pos x="connsiteX62285" y="connsiteY62285"/>
              </a:cxn>
              <a:cxn ang="0">
                <a:pos x="connsiteX62286" y="connsiteY62286"/>
              </a:cxn>
              <a:cxn ang="0">
                <a:pos x="connsiteX62287" y="connsiteY62287"/>
              </a:cxn>
              <a:cxn ang="0">
                <a:pos x="connsiteX62288" y="connsiteY62288"/>
              </a:cxn>
              <a:cxn ang="0">
                <a:pos x="connsiteX62289" y="connsiteY62289"/>
              </a:cxn>
              <a:cxn ang="0">
                <a:pos x="connsiteX62290" y="connsiteY62290"/>
              </a:cxn>
              <a:cxn ang="0">
                <a:pos x="connsiteX62291" y="connsiteY62291"/>
              </a:cxn>
              <a:cxn ang="0">
                <a:pos x="connsiteX62292" y="connsiteY62292"/>
              </a:cxn>
              <a:cxn ang="0">
                <a:pos x="connsiteX62293" y="connsiteY62293"/>
              </a:cxn>
              <a:cxn ang="0">
                <a:pos x="connsiteX62294" y="connsiteY62294"/>
              </a:cxn>
              <a:cxn ang="0">
                <a:pos x="connsiteX62295" y="connsiteY62295"/>
              </a:cxn>
              <a:cxn ang="0">
                <a:pos x="connsiteX62296" y="connsiteY62296"/>
              </a:cxn>
              <a:cxn ang="0">
                <a:pos x="connsiteX62297" y="connsiteY62297"/>
              </a:cxn>
              <a:cxn ang="0">
                <a:pos x="connsiteX62298" y="connsiteY62298"/>
              </a:cxn>
              <a:cxn ang="0">
                <a:pos x="connsiteX62299" y="connsiteY62299"/>
              </a:cxn>
              <a:cxn ang="0">
                <a:pos x="connsiteX62300" y="connsiteY62300"/>
              </a:cxn>
              <a:cxn ang="0">
                <a:pos x="connsiteX62301" y="connsiteY62301"/>
              </a:cxn>
              <a:cxn ang="0">
                <a:pos x="connsiteX62302" y="connsiteY62302"/>
              </a:cxn>
              <a:cxn ang="0">
                <a:pos x="connsiteX62303" y="connsiteY62303"/>
              </a:cxn>
              <a:cxn ang="0">
                <a:pos x="connsiteX62304" y="connsiteY62304"/>
              </a:cxn>
              <a:cxn ang="0">
                <a:pos x="connsiteX62305" y="connsiteY62305"/>
              </a:cxn>
              <a:cxn ang="0">
                <a:pos x="connsiteX62306" y="connsiteY62306"/>
              </a:cxn>
              <a:cxn ang="0">
                <a:pos x="connsiteX62307" y="connsiteY62307"/>
              </a:cxn>
              <a:cxn ang="0">
                <a:pos x="connsiteX62308" y="connsiteY62308"/>
              </a:cxn>
              <a:cxn ang="0">
                <a:pos x="connsiteX62309" y="connsiteY62309"/>
              </a:cxn>
              <a:cxn ang="0">
                <a:pos x="connsiteX62310" y="connsiteY62310"/>
              </a:cxn>
              <a:cxn ang="0">
                <a:pos x="connsiteX62311" y="connsiteY62311"/>
              </a:cxn>
              <a:cxn ang="0">
                <a:pos x="connsiteX62312" y="connsiteY62312"/>
              </a:cxn>
              <a:cxn ang="0">
                <a:pos x="connsiteX62313" y="connsiteY62313"/>
              </a:cxn>
              <a:cxn ang="0">
                <a:pos x="connsiteX62314" y="connsiteY62314"/>
              </a:cxn>
              <a:cxn ang="0">
                <a:pos x="connsiteX62315" y="connsiteY62315"/>
              </a:cxn>
              <a:cxn ang="0">
                <a:pos x="connsiteX62316" y="connsiteY62316"/>
              </a:cxn>
              <a:cxn ang="0">
                <a:pos x="connsiteX62317" y="connsiteY62317"/>
              </a:cxn>
              <a:cxn ang="0">
                <a:pos x="connsiteX62318" y="connsiteY62318"/>
              </a:cxn>
              <a:cxn ang="0">
                <a:pos x="connsiteX62319" y="connsiteY62319"/>
              </a:cxn>
              <a:cxn ang="0">
                <a:pos x="connsiteX62320" y="connsiteY62320"/>
              </a:cxn>
              <a:cxn ang="0">
                <a:pos x="connsiteX62321" y="connsiteY62321"/>
              </a:cxn>
              <a:cxn ang="0">
                <a:pos x="connsiteX62322" y="connsiteY62322"/>
              </a:cxn>
              <a:cxn ang="0">
                <a:pos x="connsiteX62323" y="connsiteY62323"/>
              </a:cxn>
              <a:cxn ang="0">
                <a:pos x="connsiteX62324" y="connsiteY62324"/>
              </a:cxn>
              <a:cxn ang="0">
                <a:pos x="connsiteX62325" y="connsiteY62325"/>
              </a:cxn>
              <a:cxn ang="0">
                <a:pos x="connsiteX62326" y="connsiteY62326"/>
              </a:cxn>
              <a:cxn ang="0">
                <a:pos x="connsiteX62327" y="connsiteY62327"/>
              </a:cxn>
              <a:cxn ang="0">
                <a:pos x="connsiteX62328" y="connsiteY62328"/>
              </a:cxn>
              <a:cxn ang="0">
                <a:pos x="connsiteX62329" y="connsiteY62329"/>
              </a:cxn>
              <a:cxn ang="0">
                <a:pos x="connsiteX62330" y="connsiteY62330"/>
              </a:cxn>
              <a:cxn ang="0">
                <a:pos x="connsiteX62331" y="connsiteY62331"/>
              </a:cxn>
              <a:cxn ang="0">
                <a:pos x="connsiteX62332" y="connsiteY62332"/>
              </a:cxn>
              <a:cxn ang="0">
                <a:pos x="connsiteX62333" y="connsiteY62333"/>
              </a:cxn>
              <a:cxn ang="0">
                <a:pos x="connsiteX62334" y="connsiteY62334"/>
              </a:cxn>
              <a:cxn ang="0">
                <a:pos x="connsiteX62335" y="connsiteY62335"/>
              </a:cxn>
              <a:cxn ang="0">
                <a:pos x="connsiteX62336" y="connsiteY62336"/>
              </a:cxn>
              <a:cxn ang="0">
                <a:pos x="connsiteX62337" y="connsiteY62337"/>
              </a:cxn>
              <a:cxn ang="0">
                <a:pos x="connsiteX62338" y="connsiteY62338"/>
              </a:cxn>
              <a:cxn ang="0">
                <a:pos x="connsiteX62339" y="connsiteY62339"/>
              </a:cxn>
              <a:cxn ang="0">
                <a:pos x="connsiteX62340" y="connsiteY62340"/>
              </a:cxn>
              <a:cxn ang="0">
                <a:pos x="connsiteX62341" y="connsiteY62341"/>
              </a:cxn>
              <a:cxn ang="0">
                <a:pos x="connsiteX62342" y="connsiteY62342"/>
              </a:cxn>
              <a:cxn ang="0">
                <a:pos x="connsiteX62343" y="connsiteY62343"/>
              </a:cxn>
              <a:cxn ang="0">
                <a:pos x="connsiteX62344" y="connsiteY62344"/>
              </a:cxn>
              <a:cxn ang="0">
                <a:pos x="connsiteX62345" y="connsiteY62345"/>
              </a:cxn>
              <a:cxn ang="0">
                <a:pos x="connsiteX62346" y="connsiteY62346"/>
              </a:cxn>
              <a:cxn ang="0">
                <a:pos x="connsiteX62347" y="connsiteY62347"/>
              </a:cxn>
              <a:cxn ang="0">
                <a:pos x="connsiteX62348" y="connsiteY62348"/>
              </a:cxn>
              <a:cxn ang="0">
                <a:pos x="connsiteX62349" y="connsiteY62349"/>
              </a:cxn>
              <a:cxn ang="0">
                <a:pos x="connsiteX62350" y="connsiteY62350"/>
              </a:cxn>
              <a:cxn ang="0">
                <a:pos x="connsiteX62351" y="connsiteY62351"/>
              </a:cxn>
              <a:cxn ang="0">
                <a:pos x="connsiteX62352" y="connsiteY62352"/>
              </a:cxn>
              <a:cxn ang="0">
                <a:pos x="connsiteX62353" y="connsiteY62353"/>
              </a:cxn>
              <a:cxn ang="0">
                <a:pos x="connsiteX62354" y="connsiteY62354"/>
              </a:cxn>
              <a:cxn ang="0">
                <a:pos x="connsiteX62355" y="connsiteY62355"/>
              </a:cxn>
              <a:cxn ang="0">
                <a:pos x="connsiteX62356" y="connsiteY62356"/>
              </a:cxn>
              <a:cxn ang="0">
                <a:pos x="connsiteX62357" y="connsiteY62357"/>
              </a:cxn>
              <a:cxn ang="0">
                <a:pos x="connsiteX62358" y="connsiteY62358"/>
              </a:cxn>
              <a:cxn ang="0">
                <a:pos x="connsiteX62359" y="connsiteY62359"/>
              </a:cxn>
              <a:cxn ang="0">
                <a:pos x="connsiteX62360" y="connsiteY62360"/>
              </a:cxn>
              <a:cxn ang="0">
                <a:pos x="connsiteX62361" y="connsiteY62361"/>
              </a:cxn>
              <a:cxn ang="0">
                <a:pos x="connsiteX62362" y="connsiteY62362"/>
              </a:cxn>
              <a:cxn ang="0">
                <a:pos x="connsiteX62363" y="connsiteY62363"/>
              </a:cxn>
              <a:cxn ang="0">
                <a:pos x="connsiteX62364" y="connsiteY62364"/>
              </a:cxn>
              <a:cxn ang="0">
                <a:pos x="connsiteX62365" y="connsiteY62365"/>
              </a:cxn>
              <a:cxn ang="0">
                <a:pos x="connsiteX62366" y="connsiteY62366"/>
              </a:cxn>
              <a:cxn ang="0">
                <a:pos x="connsiteX62367" y="connsiteY62367"/>
              </a:cxn>
              <a:cxn ang="0">
                <a:pos x="connsiteX62368" y="connsiteY62368"/>
              </a:cxn>
              <a:cxn ang="0">
                <a:pos x="connsiteX62369" y="connsiteY62369"/>
              </a:cxn>
              <a:cxn ang="0">
                <a:pos x="connsiteX62370" y="connsiteY62370"/>
              </a:cxn>
              <a:cxn ang="0">
                <a:pos x="connsiteX62371" y="connsiteY62371"/>
              </a:cxn>
              <a:cxn ang="0">
                <a:pos x="connsiteX62372" y="connsiteY62372"/>
              </a:cxn>
              <a:cxn ang="0">
                <a:pos x="connsiteX62373" y="connsiteY62373"/>
              </a:cxn>
              <a:cxn ang="0">
                <a:pos x="connsiteX62374" y="connsiteY62374"/>
              </a:cxn>
              <a:cxn ang="0">
                <a:pos x="connsiteX62375" y="connsiteY62375"/>
              </a:cxn>
              <a:cxn ang="0">
                <a:pos x="connsiteX62376" y="connsiteY62376"/>
              </a:cxn>
              <a:cxn ang="0">
                <a:pos x="connsiteX62377" y="connsiteY62377"/>
              </a:cxn>
              <a:cxn ang="0">
                <a:pos x="connsiteX62378" y="connsiteY62378"/>
              </a:cxn>
              <a:cxn ang="0">
                <a:pos x="connsiteX62379" y="connsiteY62379"/>
              </a:cxn>
              <a:cxn ang="0">
                <a:pos x="connsiteX62380" y="connsiteY62380"/>
              </a:cxn>
              <a:cxn ang="0">
                <a:pos x="connsiteX62381" y="connsiteY62381"/>
              </a:cxn>
              <a:cxn ang="0">
                <a:pos x="connsiteX62382" y="connsiteY62382"/>
              </a:cxn>
              <a:cxn ang="0">
                <a:pos x="connsiteX62383" y="connsiteY62383"/>
              </a:cxn>
              <a:cxn ang="0">
                <a:pos x="connsiteX62384" y="connsiteY62384"/>
              </a:cxn>
              <a:cxn ang="0">
                <a:pos x="connsiteX62385" y="connsiteY62385"/>
              </a:cxn>
              <a:cxn ang="0">
                <a:pos x="connsiteX62386" y="connsiteY62386"/>
              </a:cxn>
              <a:cxn ang="0">
                <a:pos x="connsiteX62387" y="connsiteY62387"/>
              </a:cxn>
              <a:cxn ang="0">
                <a:pos x="connsiteX62388" y="connsiteY62388"/>
              </a:cxn>
              <a:cxn ang="0">
                <a:pos x="connsiteX62389" y="connsiteY62389"/>
              </a:cxn>
              <a:cxn ang="0">
                <a:pos x="connsiteX62390" y="connsiteY62390"/>
              </a:cxn>
              <a:cxn ang="0">
                <a:pos x="connsiteX62391" y="connsiteY62391"/>
              </a:cxn>
              <a:cxn ang="0">
                <a:pos x="connsiteX62392" y="connsiteY62392"/>
              </a:cxn>
              <a:cxn ang="0">
                <a:pos x="connsiteX62393" y="connsiteY62393"/>
              </a:cxn>
              <a:cxn ang="0">
                <a:pos x="connsiteX62394" y="connsiteY62394"/>
              </a:cxn>
              <a:cxn ang="0">
                <a:pos x="connsiteX62395" y="connsiteY62395"/>
              </a:cxn>
              <a:cxn ang="0">
                <a:pos x="connsiteX62396" y="connsiteY62396"/>
              </a:cxn>
              <a:cxn ang="0">
                <a:pos x="connsiteX62397" y="connsiteY62397"/>
              </a:cxn>
              <a:cxn ang="0">
                <a:pos x="connsiteX62398" y="connsiteY62398"/>
              </a:cxn>
              <a:cxn ang="0">
                <a:pos x="connsiteX62399" y="connsiteY62399"/>
              </a:cxn>
              <a:cxn ang="0">
                <a:pos x="connsiteX62400" y="connsiteY62400"/>
              </a:cxn>
              <a:cxn ang="0">
                <a:pos x="connsiteX62401" y="connsiteY62401"/>
              </a:cxn>
              <a:cxn ang="0">
                <a:pos x="connsiteX62402" y="connsiteY62402"/>
              </a:cxn>
              <a:cxn ang="0">
                <a:pos x="connsiteX62403" y="connsiteY62403"/>
              </a:cxn>
              <a:cxn ang="0">
                <a:pos x="connsiteX62404" y="connsiteY62404"/>
              </a:cxn>
              <a:cxn ang="0">
                <a:pos x="connsiteX62405" y="connsiteY62405"/>
              </a:cxn>
              <a:cxn ang="0">
                <a:pos x="connsiteX62406" y="connsiteY62406"/>
              </a:cxn>
              <a:cxn ang="0">
                <a:pos x="connsiteX62407" y="connsiteY62407"/>
              </a:cxn>
              <a:cxn ang="0">
                <a:pos x="connsiteX62408" y="connsiteY62408"/>
              </a:cxn>
              <a:cxn ang="0">
                <a:pos x="connsiteX62409" y="connsiteY62409"/>
              </a:cxn>
              <a:cxn ang="0">
                <a:pos x="connsiteX62410" y="connsiteY62410"/>
              </a:cxn>
              <a:cxn ang="0">
                <a:pos x="connsiteX62411" y="connsiteY62411"/>
              </a:cxn>
              <a:cxn ang="0">
                <a:pos x="connsiteX62412" y="connsiteY62412"/>
              </a:cxn>
              <a:cxn ang="0">
                <a:pos x="connsiteX62413" y="connsiteY62413"/>
              </a:cxn>
              <a:cxn ang="0">
                <a:pos x="connsiteX62414" y="connsiteY62414"/>
              </a:cxn>
              <a:cxn ang="0">
                <a:pos x="connsiteX62415" y="connsiteY62415"/>
              </a:cxn>
              <a:cxn ang="0">
                <a:pos x="connsiteX62416" y="connsiteY62416"/>
              </a:cxn>
              <a:cxn ang="0">
                <a:pos x="connsiteX62417" y="connsiteY62417"/>
              </a:cxn>
              <a:cxn ang="0">
                <a:pos x="connsiteX62418" y="connsiteY62418"/>
              </a:cxn>
              <a:cxn ang="0">
                <a:pos x="connsiteX62419" y="connsiteY62419"/>
              </a:cxn>
              <a:cxn ang="0">
                <a:pos x="connsiteX62420" y="connsiteY62420"/>
              </a:cxn>
              <a:cxn ang="0">
                <a:pos x="connsiteX62421" y="connsiteY62421"/>
              </a:cxn>
              <a:cxn ang="0">
                <a:pos x="connsiteX62422" y="connsiteY62422"/>
              </a:cxn>
              <a:cxn ang="0">
                <a:pos x="connsiteX62423" y="connsiteY62423"/>
              </a:cxn>
              <a:cxn ang="0">
                <a:pos x="connsiteX62424" y="connsiteY62424"/>
              </a:cxn>
              <a:cxn ang="0">
                <a:pos x="connsiteX62425" y="connsiteY62425"/>
              </a:cxn>
              <a:cxn ang="0">
                <a:pos x="connsiteX62426" y="connsiteY62426"/>
              </a:cxn>
              <a:cxn ang="0">
                <a:pos x="connsiteX62427" y="connsiteY62427"/>
              </a:cxn>
              <a:cxn ang="0">
                <a:pos x="connsiteX62428" y="connsiteY62428"/>
              </a:cxn>
              <a:cxn ang="0">
                <a:pos x="connsiteX62429" y="connsiteY62429"/>
              </a:cxn>
              <a:cxn ang="0">
                <a:pos x="connsiteX62430" y="connsiteY62430"/>
              </a:cxn>
              <a:cxn ang="0">
                <a:pos x="connsiteX62431" y="connsiteY62431"/>
              </a:cxn>
              <a:cxn ang="0">
                <a:pos x="connsiteX62432" y="connsiteY62432"/>
              </a:cxn>
              <a:cxn ang="0">
                <a:pos x="connsiteX62433" y="connsiteY62433"/>
              </a:cxn>
              <a:cxn ang="0">
                <a:pos x="connsiteX62434" y="connsiteY62434"/>
              </a:cxn>
              <a:cxn ang="0">
                <a:pos x="connsiteX62435" y="connsiteY62435"/>
              </a:cxn>
              <a:cxn ang="0">
                <a:pos x="connsiteX62436" y="connsiteY62436"/>
              </a:cxn>
              <a:cxn ang="0">
                <a:pos x="connsiteX62437" y="connsiteY62437"/>
              </a:cxn>
              <a:cxn ang="0">
                <a:pos x="connsiteX62438" y="connsiteY62438"/>
              </a:cxn>
              <a:cxn ang="0">
                <a:pos x="connsiteX62439" y="connsiteY62439"/>
              </a:cxn>
              <a:cxn ang="0">
                <a:pos x="connsiteX62440" y="connsiteY62440"/>
              </a:cxn>
              <a:cxn ang="0">
                <a:pos x="connsiteX62441" y="connsiteY62441"/>
              </a:cxn>
              <a:cxn ang="0">
                <a:pos x="connsiteX62442" y="connsiteY62442"/>
              </a:cxn>
              <a:cxn ang="0">
                <a:pos x="connsiteX62443" y="connsiteY62443"/>
              </a:cxn>
              <a:cxn ang="0">
                <a:pos x="connsiteX62444" y="connsiteY62444"/>
              </a:cxn>
              <a:cxn ang="0">
                <a:pos x="connsiteX62445" y="connsiteY62445"/>
              </a:cxn>
              <a:cxn ang="0">
                <a:pos x="connsiteX62446" y="connsiteY62446"/>
              </a:cxn>
              <a:cxn ang="0">
                <a:pos x="connsiteX62447" y="connsiteY62447"/>
              </a:cxn>
              <a:cxn ang="0">
                <a:pos x="connsiteX62448" y="connsiteY62448"/>
              </a:cxn>
              <a:cxn ang="0">
                <a:pos x="connsiteX62449" y="connsiteY62449"/>
              </a:cxn>
              <a:cxn ang="0">
                <a:pos x="connsiteX62450" y="connsiteY62450"/>
              </a:cxn>
              <a:cxn ang="0">
                <a:pos x="connsiteX62451" y="connsiteY62451"/>
              </a:cxn>
              <a:cxn ang="0">
                <a:pos x="connsiteX62452" y="connsiteY62452"/>
              </a:cxn>
              <a:cxn ang="0">
                <a:pos x="connsiteX62453" y="connsiteY62453"/>
              </a:cxn>
              <a:cxn ang="0">
                <a:pos x="connsiteX62454" y="connsiteY62454"/>
              </a:cxn>
              <a:cxn ang="0">
                <a:pos x="connsiteX62455" y="connsiteY62455"/>
              </a:cxn>
              <a:cxn ang="0">
                <a:pos x="connsiteX62456" y="connsiteY62456"/>
              </a:cxn>
              <a:cxn ang="0">
                <a:pos x="connsiteX62457" y="connsiteY62457"/>
              </a:cxn>
              <a:cxn ang="0">
                <a:pos x="connsiteX62458" y="connsiteY62458"/>
              </a:cxn>
              <a:cxn ang="0">
                <a:pos x="connsiteX62459" y="connsiteY62459"/>
              </a:cxn>
              <a:cxn ang="0">
                <a:pos x="connsiteX62460" y="connsiteY62460"/>
              </a:cxn>
              <a:cxn ang="0">
                <a:pos x="connsiteX62461" y="connsiteY62461"/>
              </a:cxn>
              <a:cxn ang="0">
                <a:pos x="connsiteX62462" y="connsiteY62462"/>
              </a:cxn>
              <a:cxn ang="0">
                <a:pos x="connsiteX62463" y="connsiteY62463"/>
              </a:cxn>
              <a:cxn ang="0">
                <a:pos x="connsiteX62464" y="connsiteY62464"/>
              </a:cxn>
              <a:cxn ang="0">
                <a:pos x="connsiteX62465" y="connsiteY62465"/>
              </a:cxn>
              <a:cxn ang="0">
                <a:pos x="connsiteX62466" y="connsiteY62466"/>
              </a:cxn>
              <a:cxn ang="0">
                <a:pos x="connsiteX62467" y="connsiteY62467"/>
              </a:cxn>
              <a:cxn ang="0">
                <a:pos x="connsiteX62468" y="connsiteY62468"/>
              </a:cxn>
              <a:cxn ang="0">
                <a:pos x="connsiteX62469" y="connsiteY62469"/>
              </a:cxn>
              <a:cxn ang="0">
                <a:pos x="connsiteX62470" y="connsiteY62470"/>
              </a:cxn>
              <a:cxn ang="0">
                <a:pos x="connsiteX62471" y="connsiteY62471"/>
              </a:cxn>
              <a:cxn ang="0">
                <a:pos x="connsiteX62472" y="connsiteY62472"/>
              </a:cxn>
              <a:cxn ang="0">
                <a:pos x="connsiteX62473" y="connsiteY62473"/>
              </a:cxn>
              <a:cxn ang="0">
                <a:pos x="connsiteX62474" y="connsiteY62474"/>
              </a:cxn>
              <a:cxn ang="0">
                <a:pos x="connsiteX62475" y="connsiteY62475"/>
              </a:cxn>
              <a:cxn ang="0">
                <a:pos x="connsiteX62476" y="connsiteY62476"/>
              </a:cxn>
              <a:cxn ang="0">
                <a:pos x="connsiteX62477" y="connsiteY62477"/>
              </a:cxn>
              <a:cxn ang="0">
                <a:pos x="connsiteX62478" y="connsiteY62478"/>
              </a:cxn>
              <a:cxn ang="0">
                <a:pos x="connsiteX62479" y="connsiteY62479"/>
              </a:cxn>
              <a:cxn ang="0">
                <a:pos x="connsiteX62480" y="connsiteY62480"/>
              </a:cxn>
              <a:cxn ang="0">
                <a:pos x="connsiteX62481" y="connsiteY62481"/>
              </a:cxn>
              <a:cxn ang="0">
                <a:pos x="connsiteX62482" y="connsiteY62482"/>
              </a:cxn>
              <a:cxn ang="0">
                <a:pos x="connsiteX62483" y="connsiteY62483"/>
              </a:cxn>
              <a:cxn ang="0">
                <a:pos x="connsiteX62484" y="connsiteY62484"/>
              </a:cxn>
              <a:cxn ang="0">
                <a:pos x="connsiteX62485" y="connsiteY62485"/>
              </a:cxn>
              <a:cxn ang="0">
                <a:pos x="connsiteX62486" y="connsiteY62486"/>
              </a:cxn>
              <a:cxn ang="0">
                <a:pos x="connsiteX62487" y="connsiteY62487"/>
              </a:cxn>
              <a:cxn ang="0">
                <a:pos x="connsiteX62488" y="connsiteY62488"/>
              </a:cxn>
              <a:cxn ang="0">
                <a:pos x="connsiteX62489" y="connsiteY62489"/>
              </a:cxn>
              <a:cxn ang="0">
                <a:pos x="connsiteX62490" y="connsiteY62490"/>
              </a:cxn>
              <a:cxn ang="0">
                <a:pos x="connsiteX62491" y="connsiteY62491"/>
              </a:cxn>
              <a:cxn ang="0">
                <a:pos x="connsiteX62492" y="connsiteY62492"/>
              </a:cxn>
              <a:cxn ang="0">
                <a:pos x="connsiteX62493" y="connsiteY62493"/>
              </a:cxn>
              <a:cxn ang="0">
                <a:pos x="connsiteX62494" y="connsiteY62494"/>
              </a:cxn>
              <a:cxn ang="0">
                <a:pos x="connsiteX62495" y="connsiteY62495"/>
              </a:cxn>
              <a:cxn ang="0">
                <a:pos x="connsiteX62496" y="connsiteY62496"/>
              </a:cxn>
              <a:cxn ang="0">
                <a:pos x="connsiteX62497" y="connsiteY62497"/>
              </a:cxn>
              <a:cxn ang="0">
                <a:pos x="connsiteX62498" y="connsiteY62498"/>
              </a:cxn>
              <a:cxn ang="0">
                <a:pos x="connsiteX62499" y="connsiteY62499"/>
              </a:cxn>
              <a:cxn ang="0">
                <a:pos x="connsiteX62500" y="connsiteY62500"/>
              </a:cxn>
              <a:cxn ang="0">
                <a:pos x="connsiteX62501" y="connsiteY62501"/>
              </a:cxn>
              <a:cxn ang="0">
                <a:pos x="connsiteX62502" y="connsiteY62502"/>
              </a:cxn>
              <a:cxn ang="0">
                <a:pos x="connsiteX62503" y="connsiteY62503"/>
              </a:cxn>
              <a:cxn ang="0">
                <a:pos x="connsiteX62504" y="connsiteY62504"/>
              </a:cxn>
              <a:cxn ang="0">
                <a:pos x="connsiteX62505" y="connsiteY62505"/>
              </a:cxn>
              <a:cxn ang="0">
                <a:pos x="connsiteX62506" y="connsiteY62506"/>
              </a:cxn>
              <a:cxn ang="0">
                <a:pos x="connsiteX62507" y="connsiteY62507"/>
              </a:cxn>
              <a:cxn ang="0">
                <a:pos x="connsiteX62508" y="connsiteY62508"/>
              </a:cxn>
              <a:cxn ang="0">
                <a:pos x="connsiteX62509" y="connsiteY62509"/>
              </a:cxn>
              <a:cxn ang="0">
                <a:pos x="connsiteX62510" y="connsiteY62510"/>
              </a:cxn>
              <a:cxn ang="0">
                <a:pos x="connsiteX62511" y="connsiteY62511"/>
              </a:cxn>
              <a:cxn ang="0">
                <a:pos x="connsiteX62512" y="connsiteY62512"/>
              </a:cxn>
              <a:cxn ang="0">
                <a:pos x="connsiteX62513" y="connsiteY62513"/>
              </a:cxn>
              <a:cxn ang="0">
                <a:pos x="connsiteX62514" y="connsiteY62514"/>
              </a:cxn>
              <a:cxn ang="0">
                <a:pos x="connsiteX62515" y="connsiteY62515"/>
              </a:cxn>
              <a:cxn ang="0">
                <a:pos x="connsiteX62516" y="connsiteY62516"/>
              </a:cxn>
              <a:cxn ang="0">
                <a:pos x="connsiteX62517" y="connsiteY62517"/>
              </a:cxn>
              <a:cxn ang="0">
                <a:pos x="connsiteX62518" y="connsiteY62518"/>
              </a:cxn>
              <a:cxn ang="0">
                <a:pos x="connsiteX62519" y="connsiteY62519"/>
              </a:cxn>
              <a:cxn ang="0">
                <a:pos x="connsiteX62520" y="connsiteY62520"/>
              </a:cxn>
              <a:cxn ang="0">
                <a:pos x="connsiteX62521" y="connsiteY62521"/>
              </a:cxn>
              <a:cxn ang="0">
                <a:pos x="connsiteX62522" y="connsiteY62522"/>
              </a:cxn>
              <a:cxn ang="0">
                <a:pos x="connsiteX62523" y="connsiteY62523"/>
              </a:cxn>
              <a:cxn ang="0">
                <a:pos x="connsiteX62524" y="connsiteY62524"/>
              </a:cxn>
              <a:cxn ang="0">
                <a:pos x="connsiteX62525" y="connsiteY62525"/>
              </a:cxn>
              <a:cxn ang="0">
                <a:pos x="connsiteX62526" y="connsiteY62526"/>
              </a:cxn>
              <a:cxn ang="0">
                <a:pos x="connsiteX62527" y="connsiteY62527"/>
              </a:cxn>
              <a:cxn ang="0">
                <a:pos x="connsiteX62528" y="connsiteY62528"/>
              </a:cxn>
              <a:cxn ang="0">
                <a:pos x="connsiteX62529" y="connsiteY62529"/>
              </a:cxn>
              <a:cxn ang="0">
                <a:pos x="connsiteX62530" y="connsiteY62530"/>
              </a:cxn>
              <a:cxn ang="0">
                <a:pos x="connsiteX62531" y="connsiteY62531"/>
              </a:cxn>
              <a:cxn ang="0">
                <a:pos x="connsiteX62532" y="connsiteY62532"/>
              </a:cxn>
              <a:cxn ang="0">
                <a:pos x="connsiteX62533" y="connsiteY62533"/>
              </a:cxn>
              <a:cxn ang="0">
                <a:pos x="connsiteX62534" y="connsiteY62534"/>
              </a:cxn>
              <a:cxn ang="0">
                <a:pos x="connsiteX62535" y="connsiteY62535"/>
              </a:cxn>
              <a:cxn ang="0">
                <a:pos x="connsiteX62536" y="connsiteY62536"/>
              </a:cxn>
              <a:cxn ang="0">
                <a:pos x="connsiteX62537" y="connsiteY62537"/>
              </a:cxn>
              <a:cxn ang="0">
                <a:pos x="connsiteX62538" y="connsiteY62538"/>
              </a:cxn>
              <a:cxn ang="0">
                <a:pos x="connsiteX62539" y="connsiteY62539"/>
              </a:cxn>
              <a:cxn ang="0">
                <a:pos x="connsiteX62540" y="connsiteY62540"/>
              </a:cxn>
              <a:cxn ang="0">
                <a:pos x="connsiteX62541" y="connsiteY62541"/>
              </a:cxn>
              <a:cxn ang="0">
                <a:pos x="connsiteX62542" y="connsiteY62542"/>
              </a:cxn>
              <a:cxn ang="0">
                <a:pos x="connsiteX62543" y="connsiteY62543"/>
              </a:cxn>
              <a:cxn ang="0">
                <a:pos x="connsiteX62544" y="connsiteY62544"/>
              </a:cxn>
              <a:cxn ang="0">
                <a:pos x="connsiteX62545" y="connsiteY62545"/>
              </a:cxn>
              <a:cxn ang="0">
                <a:pos x="connsiteX62546" y="connsiteY62546"/>
              </a:cxn>
              <a:cxn ang="0">
                <a:pos x="connsiteX62547" y="connsiteY62547"/>
              </a:cxn>
              <a:cxn ang="0">
                <a:pos x="connsiteX62548" y="connsiteY62548"/>
              </a:cxn>
              <a:cxn ang="0">
                <a:pos x="connsiteX62549" y="connsiteY62549"/>
              </a:cxn>
              <a:cxn ang="0">
                <a:pos x="connsiteX62550" y="connsiteY62550"/>
              </a:cxn>
              <a:cxn ang="0">
                <a:pos x="connsiteX62551" y="connsiteY62551"/>
              </a:cxn>
              <a:cxn ang="0">
                <a:pos x="connsiteX62552" y="connsiteY62552"/>
              </a:cxn>
              <a:cxn ang="0">
                <a:pos x="connsiteX62553" y="connsiteY62553"/>
              </a:cxn>
              <a:cxn ang="0">
                <a:pos x="connsiteX62554" y="connsiteY62554"/>
              </a:cxn>
              <a:cxn ang="0">
                <a:pos x="connsiteX62555" y="connsiteY62555"/>
              </a:cxn>
              <a:cxn ang="0">
                <a:pos x="connsiteX62556" y="connsiteY62556"/>
              </a:cxn>
              <a:cxn ang="0">
                <a:pos x="connsiteX62557" y="connsiteY62557"/>
              </a:cxn>
              <a:cxn ang="0">
                <a:pos x="connsiteX62558" y="connsiteY62558"/>
              </a:cxn>
              <a:cxn ang="0">
                <a:pos x="connsiteX62559" y="connsiteY62559"/>
              </a:cxn>
              <a:cxn ang="0">
                <a:pos x="connsiteX62560" y="connsiteY62560"/>
              </a:cxn>
              <a:cxn ang="0">
                <a:pos x="connsiteX62561" y="connsiteY62561"/>
              </a:cxn>
              <a:cxn ang="0">
                <a:pos x="connsiteX62562" y="connsiteY62562"/>
              </a:cxn>
              <a:cxn ang="0">
                <a:pos x="connsiteX62563" y="connsiteY62563"/>
              </a:cxn>
              <a:cxn ang="0">
                <a:pos x="connsiteX62564" y="connsiteY62564"/>
              </a:cxn>
              <a:cxn ang="0">
                <a:pos x="connsiteX62565" y="connsiteY62565"/>
              </a:cxn>
              <a:cxn ang="0">
                <a:pos x="connsiteX62566" y="connsiteY62566"/>
              </a:cxn>
              <a:cxn ang="0">
                <a:pos x="connsiteX62567" y="connsiteY62567"/>
              </a:cxn>
              <a:cxn ang="0">
                <a:pos x="connsiteX62568" y="connsiteY62568"/>
              </a:cxn>
              <a:cxn ang="0">
                <a:pos x="connsiteX62569" y="connsiteY62569"/>
              </a:cxn>
              <a:cxn ang="0">
                <a:pos x="connsiteX62570" y="connsiteY62570"/>
              </a:cxn>
              <a:cxn ang="0">
                <a:pos x="connsiteX62571" y="connsiteY62571"/>
              </a:cxn>
              <a:cxn ang="0">
                <a:pos x="connsiteX62572" y="connsiteY62572"/>
              </a:cxn>
              <a:cxn ang="0">
                <a:pos x="connsiteX62573" y="connsiteY62573"/>
              </a:cxn>
              <a:cxn ang="0">
                <a:pos x="connsiteX62574" y="connsiteY62574"/>
              </a:cxn>
              <a:cxn ang="0">
                <a:pos x="connsiteX62575" y="connsiteY62575"/>
              </a:cxn>
              <a:cxn ang="0">
                <a:pos x="connsiteX62576" y="connsiteY62576"/>
              </a:cxn>
              <a:cxn ang="0">
                <a:pos x="connsiteX62577" y="connsiteY62577"/>
              </a:cxn>
              <a:cxn ang="0">
                <a:pos x="connsiteX62578" y="connsiteY62578"/>
              </a:cxn>
              <a:cxn ang="0">
                <a:pos x="connsiteX62579" y="connsiteY62579"/>
              </a:cxn>
              <a:cxn ang="0">
                <a:pos x="connsiteX62580" y="connsiteY62580"/>
              </a:cxn>
              <a:cxn ang="0">
                <a:pos x="connsiteX62581" y="connsiteY62581"/>
              </a:cxn>
              <a:cxn ang="0">
                <a:pos x="connsiteX62582" y="connsiteY62582"/>
              </a:cxn>
              <a:cxn ang="0">
                <a:pos x="connsiteX62583" y="connsiteY62583"/>
              </a:cxn>
              <a:cxn ang="0">
                <a:pos x="connsiteX62584" y="connsiteY62584"/>
              </a:cxn>
              <a:cxn ang="0">
                <a:pos x="connsiteX62585" y="connsiteY62585"/>
              </a:cxn>
              <a:cxn ang="0">
                <a:pos x="connsiteX62586" y="connsiteY62586"/>
              </a:cxn>
              <a:cxn ang="0">
                <a:pos x="connsiteX62587" y="connsiteY62587"/>
              </a:cxn>
              <a:cxn ang="0">
                <a:pos x="connsiteX62588" y="connsiteY62588"/>
              </a:cxn>
              <a:cxn ang="0">
                <a:pos x="connsiteX62589" y="connsiteY62589"/>
              </a:cxn>
              <a:cxn ang="0">
                <a:pos x="connsiteX62590" y="connsiteY62590"/>
              </a:cxn>
              <a:cxn ang="0">
                <a:pos x="connsiteX62591" y="connsiteY62591"/>
              </a:cxn>
              <a:cxn ang="0">
                <a:pos x="connsiteX62592" y="connsiteY62592"/>
              </a:cxn>
              <a:cxn ang="0">
                <a:pos x="connsiteX62593" y="connsiteY62593"/>
              </a:cxn>
              <a:cxn ang="0">
                <a:pos x="connsiteX62594" y="connsiteY62594"/>
              </a:cxn>
              <a:cxn ang="0">
                <a:pos x="connsiteX62595" y="connsiteY62595"/>
              </a:cxn>
              <a:cxn ang="0">
                <a:pos x="connsiteX62596" y="connsiteY62596"/>
              </a:cxn>
              <a:cxn ang="0">
                <a:pos x="connsiteX62597" y="connsiteY62597"/>
              </a:cxn>
              <a:cxn ang="0">
                <a:pos x="connsiteX62598" y="connsiteY62598"/>
              </a:cxn>
              <a:cxn ang="0">
                <a:pos x="connsiteX62599" y="connsiteY62599"/>
              </a:cxn>
              <a:cxn ang="0">
                <a:pos x="connsiteX62600" y="connsiteY62600"/>
              </a:cxn>
              <a:cxn ang="0">
                <a:pos x="connsiteX62601" y="connsiteY62601"/>
              </a:cxn>
              <a:cxn ang="0">
                <a:pos x="connsiteX62602" y="connsiteY62602"/>
              </a:cxn>
              <a:cxn ang="0">
                <a:pos x="connsiteX62603" y="connsiteY62603"/>
              </a:cxn>
              <a:cxn ang="0">
                <a:pos x="connsiteX62604" y="connsiteY62604"/>
              </a:cxn>
              <a:cxn ang="0">
                <a:pos x="connsiteX62605" y="connsiteY62605"/>
              </a:cxn>
              <a:cxn ang="0">
                <a:pos x="connsiteX62606" y="connsiteY62606"/>
              </a:cxn>
              <a:cxn ang="0">
                <a:pos x="connsiteX62607" y="connsiteY62607"/>
              </a:cxn>
              <a:cxn ang="0">
                <a:pos x="connsiteX62608" y="connsiteY62608"/>
              </a:cxn>
              <a:cxn ang="0">
                <a:pos x="connsiteX62609" y="connsiteY62609"/>
              </a:cxn>
              <a:cxn ang="0">
                <a:pos x="connsiteX62610" y="connsiteY62610"/>
              </a:cxn>
              <a:cxn ang="0">
                <a:pos x="connsiteX62611" y="connsiteY62611"/>
              </a:cxn>
              <a:cxn ang="0">
                <a:pos x="connsiteX62612" y="connsiteY62612"/>
              </a:cxn>
              <a:cxn ang="0">
                <a:pos x="connsiteX62613" y="connsiteY62613"/>
              </a:cxn>
              <a:cxn ang="0">
                <a:pos x="connsiteX62614" y="connsiteY62614"/>
              </a:cxn>
              <a:cxn ang="0">
                <a:pos x="connsiteX62615" y="connsiteY62615"/>
              </a:cxn>
              <a:cxn ang="0">
                <a:pos x="connsiteX62616" y="connsiteY62616"/>
              </a:cxn>
              <a:cxn ang="0">
                <a:pos x="connsiteX62617" y="connsiteY62617"/>
              </a:cxn>
              <a:cxn ang="0">
                <a:pos x="connsiteX62618" y="connsiteY62618"/>
              </a:cxn>
              <a:cxn ang="0">
                <a:pos x="connsiteX62619" y="connsiteY62619"/>
              </a:cxn>
              <a:cxn ang="0">
                <a:pos x="connsiteX62620" y="connsiteY62620"/>
              </a:cxn>
              <a:cxn ang="0">
                <a:pos x="connsiteX62621" y="connsiteY62621"/>
              </a:cxn>
              <a:cxn ang="0">
                <a:pos x="connsiteX62622" y="connsiteY62622"/>
              </a:cxn>
              <a:cxn ang="0">
                <a:pos x="connsiteX62623" y="connsiteY62623"/>
              </a:cxn>
              <a:cxn ang="0">
                <a:pos x="connsiteX62624" y="connsiteY62624"/>
              </a:cxn>
              <a:cxn ang="0">
                <a:pos x="connsiteX62625" y="connsiteY62625"/>
              </a:cxn>
              <a:cxn ang="0">
                <a:pos x="connsiteX62626" y="connsiteY62626"/>
              </a:cxn>
              <a:cxn ang="0">
                <a:pos x="connsiteX62627" y="connsiteY62627"/>
              </a:cxn>
              <a:cxn ang="0">
                <a:pos x="connsiteX62628" y="connsiteY62628"/>
              </a:cxn>
              <a:cxn ang="0">
                <a:pos x="connsiteX62629" y="connsiteY62629"/>
              </a:cxn>
              <a:cxn ang="0">
                <a:pos x="connsiteX62630" y="connsiteY62630"/>
              </a:cxn>
              <a:cxn ang="0">
                <a:pos x="connsiteX62631" y="connsiteY62631"/>
              </a:cxn>
              <a:cxn ang="0">
                <a:pos x="connsiteX62632" y="connsiteY62632"/>
              </a:cxn>
              <a:cxn ang="0">
                <a:pos x="connsiteX62633" y="connsiteY62633"/>
              </a:cxn>
              <a:cxn ang="0">
                <a:pos x="connsiteX62634" y="connsiteY62634"/>
              </a:cxn>
              <a:cxn ang="0">
                <a:pos x="connsiteX62635" y="connsiteY62635"/>
              </a:cxn>
              <a:cxn ang="0">
                <a:pos x="connsiteX62636" y="connsiteY62636"/>
              </a:cxn>
              <a:cxn ang="0">
                <a:pos x="connsiteX62637" y="connsiteY62637"/>
              </a:cxn>
              <a:cxn ang="0">
                <a:pos x="connsiteX62638" y="connsiteY62638"/>
              </a:cxn>
              <a:cxn ang="0">
                <a:pos x="connsiteX62639" y="connsiteY62639"/>
              </a:cxn>
              <a:cxn ang="0">
                <a:pos x="connsiteX62640" y="connsiteY62640"/>
              </a:cxn>
              <a:cxn ang="0">
                <a:pos x="connsiteX62641" y="connsiteY62641"/>
              </a:cxn>
              <a:cxn ang="0">
                <a:pos x="connsiteX62642" y="connsiteY62642"/>
              </a:cxn>
              <a:cxn ang="0">
                <a:pos x="connsiteX62643" y="connsiteY62643"/>
              </a:cxn>
              <a:cxn ang="0">
                <a:pos x="connsiteX62644" y="connsiteY62644"/>
              </a:cxn>
              <a:cxn ang="0">
                <a:pos x="connsiteX62645" y="connsiteY62645"/>
              </a:cxn>
              <a:cxn ang="0">
                <a:pos x="connsiteX62646" y="connsiteY62646"/>
              </a:cxn>
              <a:cxn ang="0">
                <a:pos x="connsiteX62647" y="connsiteY62647"/>
              </a:cxn>
              <a:cxn ang="0">
                <a:pos x="connsiteX62648" y="connsiteY62648"/>
              </a:cxn>
              <a:cxn ang="0">
                <a:pos x="connsiteX62649" y="connsiteY62649"/>
              </a:cxn>
              <a:cxn ang="0">
                <a:pos x="connsiteX62650" y="connsiteY62650"/>
              </a:cxn>
              <a:cxn ang="0">
                <a:pos x="connsiteX62651" y="connsiteY62651"/>
              </a:cxn>
              <a:cxn ang="0">
                <a:pos x="connsiteX62652" y="connsiteY62652"/>
              </a:cxn>
              <a:cxn ang="0">
                <a:pos x="connsiteX62653" y="connsiteY62653"/>
              </a:cxn>
              <a:cxn ang="0">
                <a:pos x="connsiteX62654" y="connsiteY62654"/>
              </a:cxn>
              <a:cxn ang="0">
                <a:pos x="connsiteX62655" y="connsiteY62655"/>
              </a:cxn>
              <a:cxn ang="0">
                <a:pos x="connsiteX62656" y="connsiteY62656"/>
              </a:cxn>
              <a:cxn ang="0">
                <a:pos x="connsiteX62657" y="connsiteY62657"/>
              </a:cxn>
              <a:cxn ang="0">
                <a:pos x="connsiteX62658" y="connsiteY62658"/>
              </a:cxn>
              <a:cxn ang="0">
                <a:pos x="connsiteX62659" y="connsiteY62659"/>
              </a:cxn>
              <a:cxn ang="0">
                <a:pos x="connsiteX62660" y="connsiteY62660"/>
              </a:cxn>
              <a:cxn ang="0">
                <a:pos x="connsiteX62661" y="connsiteY62661"/>
              </a:cxn>
              <a:cxn ang="0">
                <a:pos x="connsiteX62662" y="connsiteY62662"/>
              </a:cxn>
              <a:cxn ang="0">
                <a:pos x="connsiteX62663" y="connsiteY62663"/>
              </a:cxn>
              <a:cxn ang="0">
                <a:pos x="connsiteX62664" y="connsiteY62664"/>
              </a:cxn>
              <a:cxn ang="0">
                <a:pos x="connsiteX62665" y="connsiteY62665"/>
              </a:cxn>
              <a:cxn ang="0">
                <a:pos x="connsiteX62666" y="connsiteY62666"/>
              </a:cxn>
              <a:cxn ang="0">
                <a:pos x="connsiteX62667" y="connsiteY62667"/>
              </a:cxn>
              <a:cxn ang="0">
                <a:pos x="connsiteX62668" y="connsiteY62668"/>
              </a:cxn>
              <a:cxn ang="0">
                <a:pos x="connsiteX62669" y="connsiteY62669"/>
              </a:cxn>
              <a:cxn ang="0">
                <a:pos x="connsiteX62670" y="connsiteY62670"/>
              </a:cxn>
              <a:cxn ang="0">
                <a:pos x="connsiteX62671" y="connsiteY62671"/>
              </a:cxn>
              <a:cxn ang="0">
                <a:pos x="connsiteX62672" y="connsiteY62672"/>
              </a:cxn>
              <a:cxn ang="0">
                <a:pos x="connsiteX62673" y="connsiteY62673"/>
              </a:cxn>
              <a:cxn ang="0">
                <a:pos x="connsiteX62674" y="connsiteY62674"/>
              </a:cxn>
              <a:cxn ang="0">
                <a:pos x="connsiteX62675" y="connsiteY62675"/>
              </a:cxn>
              <a:cxn ang="0">
                <a:pos x="connsiteX62676" y="connsiteY62676"/>
              </a:cxn>
              <a:cxn ang="0">
                <a:pos x="connsiteX62677" y="connsiteY62677"/>
              </a:cxn>
              <a:cxn ang="0">
                <a:pos x="connsiteX62678" y="connsiteY62678"/>
              </a:cxn>
              <a:cxn ang="0">
                <a:pos x="connsiteX62679" y="connsiteY62679"/>
              </a:cxn>
              <a:cxn ang="0">
                <a:pos x="connsiteX62680" y="connsiteY62680"/>
              </a:cxn>
              <a:cxn ang="0">
                <a:pos x="connsiteX62681" y="connsiteY62681"/>
              </a:cxn>
              <a:cxn ang="0">
                <a:pos x="connsiteX62682" y="connsiteY62682"/>
              </a:cxn>
              <a:cxn ang="0">
                <a:pos x="connsiteX62683" y="connsiteY62683"/>
              </a:cxn>
              <a:cxn ang="0">
                <a:pos x="connsiteX62684" y="connsiteY62684"/>
              </a:cxn>
              <a:cxn ang="0">
                <a:pos x="connsiteX62685" y="connsiteY62685"/>
              </a:cxn>
              <a:cxn ang="0">
                <a:pos x="connsiteX62686" y="connsiteY62686"/>
              </a:cxn>
              <a:cxn ang="0">
                <a:pos x="connsiteX62687" y="connsiteY62687"/>
              </a:cxn>
              <a:cxn ang="0">
                <a:pos x="connsiteX62688" y="connsiteY62688"/>
              </a:cxn>
              <a:cxn ang="0">
                <a:pos x="connsiteX62689" y="connsiteY62689"/>
              </a:cxn>
              <a:cxn ang="0">
                <a:pos x="connsiteX62690" y="connsiteY62690"/>
              </a:cxn>
              <a:cxn ang="0">
                <a:pos x="connsiteX62691" y="connsiteY62691"/>
              </a:cxn>
              <a:cxn ang="0">
                <a:pos x="connsiteX62692" y="connsiteY62692"/>
              </a:cxn>
              <a:cxn ang="0">
                <a:pos x="connsiteX62693" y="connsiteY62693"/>
              </a:cxn>
              <a:cxn ang="0">
                <a:pos x="connsiteX62694" y="connsiteY62694"/>
              </a:cxn>
              <a:cxn ang="0">
                <a:pos x="connsiteX62695" y="connsiteY62695"/>
              </a:cxn>
              <a:cxn ang="0">
                <a:pos x="connsiteX62696" y="connsiteY62696"/>
              </a:cxn>
              <a:cxn ang="0">
                <a:pos x="connsiteX62697" y="connsiteY62697"/>
              </a:cxn>
              <a:cxn ang="0">
                <a:pos x="connsiteX62698" y="connsiteY62698"/>
              </a:cxn>
              <a:cxn ang="0">
                <a:pos x="connsiteX62699" y="connsiteY62699"/>
              </a:cxn>
              <a:cxn ang="0">
                <a:pos x="connsiteX62700" y="connsiteY62700"/>
              </a:cxn>
              <a:cxn ang="0">
                <a:pos x="connsiteX62701" y="connsiteY62701"/>
              </a:cxn>
              <a:cxn ang="0">
                <a:pos x="connsiteX62702" y="connsiteY62702"/>
              </a:cxn>
              <a:cxn ang="0">
                <a:pos x="connsiteX62703" y="connsiteY62703"/>
              </a:cxn>
              <a:cxn ang="0">
                <a:pos x="connsiteX62704" y="connsiteY62704"/>
              </a:cxn>
              <a:cxn ang="0">
                <a:pos x="connsiteX62705" y="connsiteY62705"/>
              </a:cxn>
              <a:cxn ang="0">
                <a:pos x="connsiteX62706" y="connsiteY62706"/>
              </a:cxn>
              <a:cxn ang="0">
                <a:pos x="connsiteX62707" y="connsiteY62707"/>
              </a:cxn>
              <a:cxn ang="0">
                <a:pos x="connsiteX62708" y="connsiteY62708"/>
              </a:cxn>
              <a:cxn ang="0">
                <a:pos x="connsiteX62709" y="connsiteY62709"/>
              </a:cxn>
              <a:cxn ang="0">
                <a:pos x="connsiteX62710" y="connsiteY62710"/>
              </a:cxn>
              <a:cxn ang="0">
                <a:pos x="connsiteX62711" y="connsiteY62711"/>
              </a:cxn>
              <a:cxn ang="0">
                <a:pos x="connsiteX62712" y="connsiteY62712"/>
              </a:cxn>
              <a:cxn ang="0">
                <a:pos x="connsiteX62713" y="connsiteY62713"/>
              </a:cxn>
              <a:cxn ang="0">
                <a:pos x="connsiteX62714" y="connsiteY62714"/>
              </a:cxn>
              <a:cxn ang="0">
                <a:pos x="connsiteX62715" y="connsiteY62715"/>
              </a:cxn>
              <a:cxn ang="0">
                <a:pos x="connsiteX62716" y="connsiteY62716"/>
              </a:cxn>
              <a:cxn ang="0">
                <a:pos x="connsiteX62717" y="connsiteY62717"/>
              </a:cxn>
              <a:cxn ang="0">
                <a:pos x="connsiteX62718" y="connsiteY62718"/>
              </a:cxn>
              <a:cxn ang="0">
                <a:pos x="connsiteX62719" y="connsiteY62719"/>
              </a:cxn>
              <a:cxn ang="0">
                <a:pos x="connsiteX62720" y="connsiteY62720"/>
              </a:cxn>
              <a:cxn ang="0">
                <a:pos x="connsiteX62721" y="connsiteY62721"/>
              </a:cxn>
              <a:cxn ang="0">
                <a:pos x="connsiteX62722" y="connsiteY62722"/>
              </a:cxn>
              <a:cxn ang="0">
                <a:pos x="connsiteX62723" y="connsiteY62723"/>
              </a:cxn>
              <a:cxn ang="0">
                <a:pos x="connsiteX62724" y="connsiteY62724"/>
              </a:cxn>
              <a:cxn ang="0">
                <a:pos x="connsiteX62725" y="connsiteY62725"/>
              </a:cxn>
              <a:cxn ang="0">
                <a:pos x="connsiteX62726" y="connsiteY62726"/>
              </a:cxn>
              <a:cxn ang="0">
                <a:pos x="connsiteX62727" y="connsiteY62727"/>
              </a:cxn>
              <a:cxn ang="0">
                <a:pos x="connsiteX62728" y="connsiteY62728"/>
              </a:cxn>
              <a:cxn ang="0">
                <a:pos x="connsiteX62729" y="connsiteY62729"/>
              </a:cxn>
              <a:cxn ang="0">
                <a:pos x="connsiteX62730" y="connsiteY62730"/>
              </a:cxn>
              <a:cxn ang="0">
                <a:pos x="connsiteX62731" y="connsiteY62731"/>
              </a:cxn>
              <a:cxn ang="0">
                <a:pos x="connsiteX62732" y="connsiteY62732"/>
              </a:cxn>
              <a:cxn ang="0">
                <a:pos x="connsiteX62733" y="connsiteY62733"/>
              </a:cxn>
              <a:cxn ang="0">
                <a:pos x="connsiteX62734" y="connsiteY62734"/>
              </a:cxn>
              <a:cxn ang="0">
                <a:pos x="connsiteX62735" y="connsiteY62735"/>
              </a:cxn>
              <a:cxn ang="0">
                <a:pos x="connsiteX62736" y="connsiteY62736"/>
              </a:cxn>
              <a:cxn ang="0">
                <a:pos x="connsiteX62737" y="connsiteY62737"/>
              </a:cxn>
              <a:cxn ang="0">
                <a:pos x="connsiteX62738" y="connsiteY62738"/>
              </a:cxn>
              <a:cxn ang="0">
                <a:pos x="connsiteX62739" y="connsiteY62739"/>
              </a:cxn>
              <a:cxn ang="0">
                <a:pos x="connsiteX62740" y="connsiteY62740"/>
              </a:cxn>
              <a:cxn ang="0">
                <a:pos x="connsiteX62741" y="connsiteY62741"/>
              </a:cxn>
              <a:cxn ang="0">
                <a:pos x="connsiteX62742" y="connsiteY62742"/>
              </a:cxn>
              <a:cxn ang="0">
                <a:pos x="connsiteX62743" y="connsiteY62743"/>
              </a:cxn>
              <a:cxn ang="0">
                <a:pos x="connsiteX62744" y="connsiteY62744"/>
              </a:cxn>
              <a:cxn ang="0">
                <a:pos x="connsiteX62745" y="connsiteY62745"/>
              </a:cxn>
              <a:cxn ang="0">
                <a:pos x="connsiteX62746" y="connsiteY62746"/>
              </a:cxn>
              <a:cxn ang="0">
                <a:pos x="connsiteX62747" y="connsiteY62747"/>
              </a:cxn>
              <a:cxn ang="0">
                <a:pos x="connsiteX62748" y="connsiteY62748"/>
              </a:cxn>
              <a:cxn ang="0">
                <a:pos x="connsiteX62749" y="connsiteY62749"/>
              </a:cxn>
              <a:cxn ang="0">
                <a:pos x="connsiteX62750" y="connsiteY62750"/>
              </a:cxn>
              <a:cxn ang="0">
                <a:pos x="connsiteX62751" y="connsiteY62751"/>
              </a:cxn>
              <a:cxn ang="0">
                <a:pos x="connsiteX62752" y="connsiteY62752"/>
              </a:cxn>
              <a:cxn ang="0">
                <a:pos x="connsiteX62753" y="connsiteY62753"/>
              </a:cxn>
              <a:cxn ang="0">
                <a:pos x="connsiteX62754" y="connsiteY62754"/>
              </a:cxn>
              <a:cxn ang="0">
                <a:pos x="connsiteX62755" y="connsiteY62755"/>
              </a:cxn>
              <a:cxn ang="0">
                <a:pos x="connsiteX62756" y="connsiteY62756"/>
              </a:cxn>
              <a:cxn ang="0">
                <a:pos x="connsiteX62757" y="connsiteY62757"/>
              </a:cxn>
              <a:cxn ang="0">
                <a:pos x="connsiteX62758" y="connsiteY62758"/>
              </a:cxn>
              <a:cxn ang="0">
                <a:pos x="connsiteX62759" y="connsiteY62759"/>
              </a:cxn>
              <a:cxn ang="0">
                <a:pos x="connsiteX62760" y="connsiteY62760"/>
              </a:cxn>
              <a:cxn ang="0">
                <a:pos x="connsiteX62761" y="connsiteY62761"/>
              </a:cxn>
              <a:cxn ang="0">
                <a:pos x="connsiteX62762" y="connsiteY62762"/>
              </a:cxn>
              <a:cxn ang="0">
                <a:pos x="connsiteX62763" y="connsiteY62763"/>
              </a:cxn>
              <a:cxn ang="0">
                <a:pos x="connsiteX62764" y="connsiteY62764"/>
              </a:cxn>
              <a:cxn ang="0">
                <a:pos x="connsiteX62765" y="connsiteY62765"/>
              </a:cxn>
              <a:cxn ang="0">
                <a:pos x="connsiteX62766" y="connsiteY62766"/>
              </a:cxn>
              <a:cxn ang="0">
                <a:pos x="connsiteX62767" y="connsiteY62767"/>
              </a:cxn>
              <a:cxn ang="0">
                <a:pos x="connsiteX62768" y="connsiteY62768"/>
              </a:cxn>
              <a:cxn ang="0">
                <a:pos x="connsiteX62769" y="connsiteY62769"/>
              </a:cxn>
              <a:cxn ang="0">
                <a:pos x="connsiteX62770" y="connsiteY62770"/>
              </a:cxn>
              <a:cxn ang="0">
                <a:pos x="connsiteX62771" y="connsiteY62771"/>
              </a:cxn>
              <a:cxn ang="0">
                <a:pos x="connsiteX62772" y="connsiteY62772"/>
              </a:cxn>
              <a:cxn ang="0">
                <a:pos x="connsiteX62773" y="connsiteY62773"/>
              </a:cxn>
              <a:cxn ang="0">
                <a:pos x="connsiteX62774" y="connsiteY62774"/>
              </a:cxn>
              <a:cxn ang="0">
                <a:pos x="connsiteX62775" y="connsiteY62775"/>
              </a:cxn>
              <a:cxn ang="0">
                <a:pos x="connsiteX62776" y="connsiteY62776"/>
              </a:cxn>
              <a:cxn ang="0">
                <a:pos x="connsiteX62777" y="connsiteY62777"/>
              </a:cxn>
              <a:cxn ang="0">
                <a:pos x="connsiteX62778" y="connsiteY62778"/>
              </a:cxn>
              <a:cxn ang="0">
                <a:pos x="connsiteX62779" y="connsiteY62779"/>
              </a:cxn>
              <a:cxn ang="0">
                <a:pos x="connsiteX62780" y="connsiteY62780"/>
              </a:cxn>
              <a:cxn ang="0">
                <a:pos x="connsiteX62781" y="connsiteY62781"/>
              </a:cxn>
              <a:cxn ang="0">
                <a:pos x="connsiteX62782" y="connsiteY62782"/>
              </a:cxn>
              <a:cxn ang="0">
                <a:pos x="connsiteX62783" y="connsiteY62783"/>
              </a:cxn>
              <a:cxn ang="0">
                <a:pos x="connsiteX62784" y="connsiteY62784"/>
              </a:cxn>
              <a:cxn ang="0">
                <a:pos x="connsiteX62785" y="connsiteY62785"/>
              </a:cxn>
              <a:cxn ang="0">
                <a:pos x="connsiteX62786" y="connsiteY62786"/>
              </a:cxn>
              <a:cxn ang="0">
                <a:pos x="connsiteX62787" y="connsiteY62787"/>
              </a:cxn>
              <a:cxn ang="0">
                <a:pos x="connsiteX62788" y="connsiteY62788"/>
              </a:cxn>
              <a:cxn ang="0">
                <a:pos x="connsiteX62789" y="connsiteY62789"/>
              </a:cxn>
              <a:cxn ang="0">
                <a:pos x="connsiteX62790" y="connsiteY62790"/>
              </a:cxn>
              <a:cxn ang="0">
                <a:pos x="connsiteX62791" y="connsiteY62791"/>
              </a:cxn>
              <a:cxn ang="0">
                <a:pos x="connsiteX62792" y="connsiteY62792"/>
              </a:cxn>
              <a:cxn ang="0">
                <a:pos x="connsiteX62793" y="connsiteY62793"/>
              </a:cxn>
              <a:cxn ang="0">
                <a:pos x="connsiteX62794" y="connsiteY62794"/>
              </a:cxn>
              <a:cxn ang="0">
                <a:pos x="connsiteX62795" y="connsiteY62795"/>
              </a:cxn>
              <a:cxn ang="0">
                <a:pos x="connsiteX62796" y="connsiteY62796"/>
              </a:cxn>
              <a:cxn ang="0">
                <a:pos x="connsiteX62797" y="connsiteY62797"/>
              </a:cxn>
              <a:cxn ang="0">
                <a:pos x="connsiteX62798" y="connsiteY62798"/>
              </a:cxn>
              <a:cxn ang="0">
                <a:pos x="connsiteX62799" y="connsiteY62799"/>
              </a:cxn>
              <a:cxn ang="0">
                <a:pos x="connsiteX62800" y="connsiteY62800"/>
              </a:cxn>
              <a:cxn ang="0">
                <a:pos x="connsiteX62801" y="connsiteY62801"/>
              </a:cxn>
              <a:cxn ang="0">
                <a:pos x="connsiteX62802" y="connsiteY62802"/>
              </a:cxn>
              <a:cxn ang="0">
                <a:pos x="connsiteX62803" y="connsiteY62803"/>
              </a:cxn>
              <a:cxn ang="0">
                <a:pos x="connsiteX62804" y="connsiteY62804"/>
              </a:cxn>
              <a:cxn ang="0">
                <a:pos x="connsiteX62805" y="connsiteY62805"/>
              </a:cxn>
              <a:cxn ang="0">
                <a:pos x="connsiteX62806" y="connsiteY62806"/>
              </a:cxn>
              <a:cxn ang="0">
                <a:pos x="connsiteX62807" y="connsiteY62807"/>
              </a:cxn>
              <a:cxn ang="0">
                <a:pos x="connsiteX62808" y="connsiteY62808"/>
              </a:cxn>
              <a:cxn ang="0">
                <a:pos x="connsiteX62809" y="connsiteY62809"/>
              </a:cxn>
              <a:cxn ang="0">
                <a:pos x="connsiteX62810" y="connsiteY62810"/>
              </a:cxn>
              <a:cxn ang="0">
                <a:pos x="connsiteX62811" y="connsiteY62811"/>
              </a:cxn>
              <a:cxn ang="0">
                <a:pos x="connsiteX62812" y="connsiteY62812"/>
              </a:cxn>
              <a:cxn ang="0">
                <a:pos x="connsiteX62813" y="connsiteY62813"/>
              </a:cxn>
              <a:cxn ang="0">
                <a:pos x="connsiteX62814" y="connsiteY62814"/>
              </a:cxn>
              <a:cxn ang="0">
                <a:pos x="connsiteX62815" y="connsiteY62815"/>
              </a:cxn>
              <a:cxn ang="0">
                <a:pos x="connsiteX62816" y="connsiteY62816"/>
              </a:cxn>
              <a:cxn ang="0">
                <a:pos x="connsiteX62817" y="connsiteY62817"/>
              </a:cxn>
              <a:cxn ang="0">
                <a:pos x="connsiteX62818" y="connsiteY62818"/>
              </a:cxn>
              <a:cxn ang="0">
                <a:pos x="connsiteX62819" y="connsiteY62819"/>
              </a:cxn>
              <a:cxn ang="0">
                <a:pos x="connsiteX62820" y="connsiteY62820"/>
              </a:cxn>
              <a:cxn ang="0">
                <a:pos x="connsiteX62821" y="connsiteY62821"/>
              </a:cxn>
              <a:cxn ang="0">
                <a:pos x="connsiteX62822" y="connsiteY62822"/>
              </a:cxn>
              <a:cxn ang="0">
                <a:pos x="connsiteX62823" y="connsiteY62823"/>
              </a:cxn>
              <a:cxn ang="0">
                <a:pos x="connsiteX62824" y="connsiteY62824"/>
              </a:cxn>
              <a:cxn ang="0">
                <a:pos x="connsiteX62825" y="connsiteY62825"/>
              </a:cxn>
              <a:cxn ang="0">
                <a:pos x="connsiteX62826" y="connsiteY62826"/>
              </a:cxn>
              <a:cxn ang="0">
                <a:pos x="connsiteX62827" y="connsiteY62827"/>
              </a:cxn>
              <a:cxn ang="0">
                <a:pos x="connsiteX62828" y="connsiteY62828"/>
              </a:cxn>
              <a:cxn ang="0">
                <a:pos x="connsiteX62829" y="connsiteY62829"/>
              </a:cxn>
              <a:cxn ang="0">
                <a:pos x="connsiteX62830" y="connsiteY62830"/>
              </a:cxn>
              <a:cxn ang="0">
                <a:pos x="connsiteX62831" y="connsiteY62831"/>
              </a:cxn>
              <a:cxn ang="0">
                <a:pos x="connsiteX62832" y="connsiteY62832"/>
              </a:cxn>
              <a:cxn ang="0">
                <a:pos x="connsiteX62833" y="connsiteY62833"/>
              </a:cxn>
              <a:cxn ang="0">
                <a:pos x="connsiteX62834" y="connsiteY62834"/>
              </a:cxn>
              <a:cxn ang="0">
                <a:pos x="connsiteX62835" y="connsiteY62835"/>
              </a:cxn>
              <a:cxn ang="0">
                <a:pos x="connsiteX62836" y="connsiteY62836"/>
              </a:cxn>
              <a:cxn ang="0">
                <a:pos x="connsiteX62837" y="connsiteY62837"/>
              </a:cxn>
              <a:cxn ang="0">
                <a:pos x="connsiteX62838" y="connsiteY62838"/>
              </a:cxn>
              <a:cxn ang="0">
                <a:pos x="connsiteX62839" y="connsiteY62839"/>
              </a:cxn>
              <a:cxn ang="0">
                <a:pos x="connsiteX62840" y="connsiteY62840"/>
              </a:cxn>
              <a:cxn ang="0">
                <a:pos x="connsiteX62841" y="connsiteY62841"/>
              </a:cxn>
              <a:cxn ang="0">
                <a:pos x="connsiteX62842" y="connsiteY62842"/>
              </a:cxn>
              <a:cxn ang="0">
                <a:pos x="connsiteX62843" y="connsiteY62843"/>
              </a:cxn>
              <a:cxn ang="0">
                <a:pos x="connsiteX62844" y="connsiteY62844"/>
              </a:cxn>
              <a:cxn ang="0">
                <a:pos x="connsiteX62845" y="connsiteY62845"/>
              </a:cxn>
              <a:cxn ang="0">
                <a:pos x="connsiteX62846" y="connsiteY62846"/>
              </a:cxn>
              <a:cxn ang="0">
                <a:pos x="connsiteX62847" y="connsiteY62847"/>
              </a:cxn>
              <a:cxn ang="0">
                <a:pos x="connsiteX62848" y="connsiteY62848"/>
              </a:cxn>
              <a:cxn ang="0">
                <a:pos x="connsiteX62849" y="connsiteY62849"/>
              </a:cxn>
              <a:cxn ang="0">
                <a:pos x="connsiteX62850" y="connsiteY62850"/>
              </a:cxn>
              <a:cxn ang="0">
                <a:pos x="connsiteX62851" y="connsiteY62851"/>
              </a:cxn>
              <a:cxn ang="0">
                <a:pos x="connsiteX62852" y="connsiteY62852"/>
              </a:cxn>
              <a:cxn ang="0">
                <a:pos x="connsiteX62853" y="connsiteY62853"/>
              </a:cxn>
              <a:cxn ang="0">
                <a:pos x="connsiteX62854" y="connsiteY62854"/>
              </a:cxn>
              <a:cxn ang="0">
                <a:pos x="connsiteX62855" y="connsiteY62855"/>
              </a:cxn>
              <a:cxn ang="0">
                <a:pos x="connsiteX62856" y="connsiteY62856"/>
              </a:cxn>
              <a:cxn ang="0">
                <a:pos x="connsiteX62857" y="connsiteY62857"/>
              </a:cxn>
              <a:cxn ang="0">
                <a:pos x="connsiteX62858" y="connsiteY62858"/>
              </a:cxn>
              <a:cxn ang="0">
                <a:pos x="connsiteX62859" y="connsiteY62859"/>
              </a:cxn>
              <a:cxn ang="0">
                <a:pos x="connsiteX62860" y="connsiteY62860"/>
              </a:cxn>
              <a:cxn ang="0">
                <a:pos x="connsiteX62861" y="connsiteY62861"/>
              </a:cxn>
              <a:cxn ang="0">
                <a:pos x="connsiteX62862" y="connsiteY62862"/>
              </a:cxn>
              <a:cxn ang="0">
                <a:pos x="connsiteX62863" y="connsiteY62863"/>
              </a:cxn>
              <a:cxn ang="0">
                <a:pos x="connsiteX62864" y="connsiteY62864"/>
              </a:cxn>
              <a:cxn ang="0">
                <a:pos x="connsiteX62865" y="connsiteY62865"/>
              </a:cxn>
              <a:cxn ang="0">
                <a:pos x="connsiteX62866" y="connsiteY62866"/>
              </a:cxn>
              <a:cxn ang="0">
                <a:pos x="connsiteX62867" y="connsiteY62867"/>
              </a:cxn>
              <a:cxn ang="0">
                <a:pos x="connsiteX62868" y="connsiteY62868"/>
              </a:cxn>
              <a:cxn ang="0">
                <a:pos x="connsiteX62869" y="connsiteY62869"/>
              </a:cxn>
              <a:cxn ang="0">
                <a:pos x="connsiteX62870" y="connsiteY62870"/>
              </a:cxn>
              <a:cxn ang="0">
                <a:pos x="connsiteX62871" y="connsiteY62871"/>
              </a:cxn>
              <a:cxn ang="0">
                <a:pos x="connsiteX62872" y="connsiteY62872"/>
              </a:cxn>
              <a:cxn ang="0">
                <a:pos x="connsiteX62873" y="connsiteY62873"/>
              </a:cxn>
              <a:cxn ang="0">
                <a:pos x="connsiteX62874" y="connsiteY62874"/>
              </a:cxn>
              <a:cxn ang="0">
                <a:pos x="connsiteX62875" y="connsiteY62875"/>
              </a:cxn>
              <a:cxn ang="0">
                <a:pos x="connsiteX62876" y="connsiteY62876"/>
              </a:cxn>
              <a:cxn ang="0">
                <a:pos x="connsiteX62877" y="connsiteY62877"/>
              </a:cxn>
              <a:cxn ang="0">
                <a:pos x="connsiteX62878" y="connsiteY62878"/>
              </a:cxn>
              <a:cxn ang="0">
                <a:pos x="connsiteX62879" y="connsiteY62879"/>
              </a:cxn>
              <a:cxn ang="0">
                <a:pos x="connsiteX62880" y="connsiteY62880"/>
              </a:cxn>
              <a:cxn ang="0">
                <a:pos x="connsiteX62881" y="connsiteY62881"/>
              </a:cxn>
              <a:cxn ang="0">
                <a:pos x="connsiteX62882" y="connsiteY62882"/>
              </a:cxn>
              <a:cxn ang="0">
                <a:pos x="connsiteX62883" y="connsiteY62883"/>
              </a:cxn>
              <a:cxn ang="0">
                <a:pos x="connsiteX62884" y="connsiteY62884"/>
              </a:cxn>
              <a:cxn ang="0">
                <a:pos x="connsiteX62885" y="connsiteY62885"/>
              </a:cxn>
              <a:cxn ang="0">
                <a:pos x="connsiteX62886" y="connsiteY62886"/>
              </a:cxn>
              <a:cxn ang="0">
                <a:pos x="connsiteX62887" y="connsiteY62887"/>
              </a:cxn>
              <a:cxn ang="0">
                <a:pos x="connsiteX62888" y="connsiteY62888"/>
              </a:cxn>
              <a:cxn ang="0">
                <a:pos x="connsiteX62889" y="connsiteY62889"/>
              </a:cxn>
              <a:cxn ang="0">
                <a:pos x="connsiteX62890" y="connsiteY62890"/>
              </a:cxn>
              <a:cxn ang="0">
                <a:pos x="connsiteX62891" y="connsiteY62891"/>
              </a:cxn>
              <a:cxn ang="0">
                <a:pos x="connsiteX62892" y="connsiteY62892"/>
              </a:cxn>
              <a:cxn ang="0">
                <a:pos x="connsiteX62893" y="connsiteY62893"/>
              </a:cxn>
              <a:cxn ang="0">
                <a:pos x="connsiteX62894" y="connsiteY62894"/>
              </a:cxn>
              <a:cxn ang="0">
                <a:pos x="connsiteX62895" y="connsiteY62895"/>
              </a:cxn>
              <a:cxn ang="0">
                <a:pos x="connsiteX62896" y="connsiteY62896"/>
              </a:cxn>
              <a:cxn ang="0">
                <a:pos x="connsiteX62897" y="connsiteY62897"/>
              </a:cxn>
              <a:cxn ang="0">
                <a:pos x="connsiteX62898" y="connsiteY62898"/>
              </a:cxn>
              <a:cxn ang="0">
                <a:pos x="connsiteX62899" y="connsiteY62899"/>
              </a:cxn>
              <a:cxn ang="0">
                <a:pos x="connsiteX62900" y="connsiteY62900"/>
              </a:cxn>
              <a:cxn ang="0">
                <a:pos x="connsiteX62901" y="connsiteY62901"/>
              </a:cxn>
              <a:cxn ang="0">
                <a:pos x="connsiteX62902" y="connsiteY62902"/>
              </a:cxn>
              <a:cxn ang="0">
                <a:pos x="connsiteX62903" y="connsiteY62903"/>
              </a:cxn>
              <a:cxn ang="0">
                <a:pos x="connsiteX62904" y="connsiteY62904"/>
              </a:cxn>
              <a:cxn ang="0">
                <a:pos x="connsiteX62905" y="connsiteY62905"/>
              </a:cxn>
              <a:cxn ang="0">
                <a:pos x="connsiteX62906" y="connsiteY62906"/>
              </a:cxn>
              <a:cxn ang="0">
                <a:pos x="connsiteX62907" y="connsiteY62907"/>
              </a:cxn>
              <a:cxn ang="0">
                <a:pos x="connsiteX62908" y="connsiteY62908"/>
              </a:cxn>
              <a:cxn ang="0">
                <a:pos x="connsiteX62909" y="connsiteY62909"/>
              </a:cxn>
              <a:cxn ang="0">
                <a:pos x="connsiteX62910" y="connsiteY62910"/>
              </a:cxn>
              <a:cxn ang="0">
                <a:pos x="connsiteX62911" y="connsiteY62911"/>
              </a:cxn>
              <a:cxn ang="0">
                <a:pos x="connsiteX62912" y="connsiteY62912"/>
              </a:cxn>
              <a:cxn ang="0">
                <a:pos x="connsiteX62913" y="connsiteY62913"/>
              </a:cxn>
              <a:cxn ang="0">
                <a:pos x="connsiteX62914" y="connsiteY62914"/>
              </a:cxn>
              <a:cxn ang="0">
                <a:pos x="connsiteX62915" y="connsiteY62915"/>
              </a:cxn>
              <a:cxn ang="0">
                <a:pos x="connsiteX62916" y="connsiteY62916"/>
              </a:cxn>
              <a:cxn ang="0">
                <a:pos x="connsiteX62917" y="connsiteY62917"/>
              </a:cxn>
              <a:cxn ang="0">
                <a:pos x="connsiteX62918" y="connsiteY62918"/>
              </a:cxn>
              <a:cxn ang="0">
                <a:pos x="connsiteX62919" y="connsiteY62919"/>
              </a:cxn>
              <a:cxn ang="0">
                <a:pos x="connsiteX62920" y="connsiteY62920"/>
              </a:cxn>
              <a:cxn ang="0">
                <a:pos x="connsiteX62921" y="connsiteY62921"/>
              </a:cxn>
              <a:cxn ang="0">
                <a:pos x="connsiteX62922" y="connsiteY62922"/>
              </a:cxn>
              <a:cxn ang="0">
                <a:pos x="connsiteX62923" y="connsiteY62923"/>
              </a:cxn>
              <a:cxn ang="0">
                <a:pos x="connsiteX62924" y="connsiteY62924"/>
              </a:cxn>
              <a:cxn ang="0">
                <a:pos x="connsiteX62925" y="connsiteY62925"/>
              </a:cxn>
              <a:cxn ang="0">
                <a:pos x="connsiteX62926" y="connsiteY62926"/>
              </a:cxn>
              <a:cxn ang="0">
                <a:pos x="connsiteX62927" y="connsiteY62927"/>
              </a:cxn>
              <a:cxn ang="0">
                <a:pos x="connsiteX62928" y="connsiteY62928"/>
              </a:cxn>
              <a:cxn ang="0">
                <a:pos x="connsiteX62929" y="connsiteY62929"/>
              </a:cxn>
              <a:cxn ang="0">
                <a:pos x="connsiteX62930" y="connsiteY62930"/>
              </a:cxn>
              <a:cxn ang="0">
                <a:pos x="connsiteX62931" y="connsiteY62931"/>
              </a:cxn>
              <a:cxn ang="0">
                <a:pos x="connsiteX62932" y="connsiteY62932"/>
              </a:cxn>
              <a:cxn ang="0">
                <a:pos x="connsiteX62933" y="connsiteY62933"/>
              </a:cxn>
              <a:cxn ang="0">
                <a:pos x="connsiteX62934" y="connsiteY62934"/>
              </a:cxn>
              <a:cxn ang="0">
                <a:pos x="connsiteX62935" y="connsiteY62935"/>
              </a:cxn>
              <a:cxn ang="0">
                <a:pos x="connsiteX62936" y="connsiteY62936"/>
              </a:cxn>
              <a:cxn ang="0">
                <a:pos x="connsiteX62937" y="connsiteY62937"/>
              </a:cxn>
              <a:cxn ang="0">
                <a:pos x="connsiteX62938" y="connsiteY62938"/>
              </a:cxn>
              <a:cxn ang="0">
                <a:pos x="connsiteX62939" y="connsiteY62939"/>
              </a:cxn>
              <a:cxn ang="0">
                <a:pos x="connsiteX62940" y="connsiteY62940"/>
              </a:cxn>
              <a:cxn ang="0">
                <a:pos x="connsiteX62941" y="connsiteY62941"/>
              </a:cxn>
              <a:cxn ang="0">
                <a:pos x="connsiteX62942" y="connsiteY62942"/>
              </a:cxn>
              <a:cxn ang="0">
                <a:pos x="connsiteX62943" y="connsiteY62943"/>
              </a:cxn>
              <a:cxn ang="0">
                <a:pos x="connsiteX62944" y="connsiteY62944"/>
              </a:cxn>
              <a:cxn ang="0">
                <a:pos x="connsiteX62945" y="connsiteY62945"/>
              </a:cxn>
              <a:cxn ang="0">
                <a:pos x="connsiteX62946" y="connsiteY62946"/>
              </a:cxn>
              <a:cxn ang="0">
                <a:pos x="connsiteX62947" y="connsiteY62947"/>
              </a:cxn>
              <a:cxn ang="0">
                <a:pos x="connsiteX62948" y="connsiteY62948"/>
              </a:cxn>
              <a:cxn ang="0">
                <a:pos x="connsiteX62949" y="connsiteY62949"/>
              </a:cxn>
              <a:cxn ang="0">
                <a:pos x="connsiteX62950" y="connsiteY62950"/>
              </a:cxn>
              <a:cxn ang="0">
                <a:pos x="connsiteX62951" y="connsiteY62951"/>
              </a:cxn>
              <a:cxn ang="0">
                <a:pos x="connsiteX62952" y="connsiteY62952"/>
              </a:cxn>
              <a:cxn ang="0">
                <a:pos x="connsiteX62953" y="connsiteY62953"/>
              </a:cxn>
              <a:cxn ang="0">
                <a:pos x="connsiteX62954" y="connsiteY62954"/>
              </a:cxn>
              <a:cxn ang="0">
                <a:pos x="connsiteX62955" y="connsiteY62955"/>
              </a:cxn>
              <a:cxn ang="0">
                <a:pos x="connsiteX62956" y="connsiteY62956"/>
              </a:cxn>
              <a:cxn ang="0">
                <a:pos x="connsiteX62957" y="connsiteY62957"/>
              </a:cxn>
              <a:cxn ang="0">
                <a:pos x="connsiteX62958" y="connsiteY62958"/>
              </a:cxn>
              <a:cxn ang="0">
                <a:pos x="connsiteX62959" y="connsiteY62959"/>
              </a:cxn>
              <a:cxn ang="0">
                <a:pos x="connsiteX62960" y="connsiteY62960"/>
              </a:cxn>
              <a:cxn ang="0">
                <a:pos x="connsiteX62961" y="connsiteY62961"/>
              </a:cxn>
              <a:cxn ang="0">
                <a:pos x="connsiteX62962" y="connsiteY62962"/>
              </a:cxn>
              <a:cxn ang="0">
                <a:pos x="connsiteX62963" y="connsiteY62963"/>
              </a:cxn>
              <a:cxn ang="0">
                <a:pos x="connsiteX62964" y="connsiteY62964"/>
              </a:cxn>
              <a:cxn ang="0">
                <a:pos x="connsiteX62965" y="connsiteY62965"/>
              </a:cxn>
              <a:cxn ang="0">
                <a:pos x="connsiteX62966" y="connsiteY62966"/>
              </a:cxn>
              <a:cxn ang="0">
                <a:pos x="connsiteX62967" y="connsiteY62967"/>
              </a:cxn>
              <a:cxn ang="0">
                <a:pos x="connsiteX62968" y="connsiteY62968"/>
              </a:cxn>
              <a:cxn ang="0">
                <a:pos x="connsiteX62969" y="connsiteY62969"/>
              </a:cxn>
              <a:cxn ang="0">
                <a:pos x="connsiteX62970" y="connsiteY62970"/>
              </a:cxn>
              <a:cxn ang="0">
                <a:pos x="connsiteX62971" y="connsiteY62971"/>
              </a:cxn>
              <a:cxn ang="0">
                <a:pos x="connsiteX62972" y="connsiteY62972"/>
              </a:cxn>
              <a:cxn ang="0">
                <a:pos x="connsiteX62973" y="connsiteY62973"/>
              </a:cxn>
              <a:cxn ang="0">
                <a:pos x="connsiteX62974" y="connsiteY62974"/>
              </a:cxn>
              <a:cxn ang="0">
                <a:pos x="connsiteX62975" y="connsiteY62975"/>
              </a:cxn>
              <a:cxn ang="0">
                <a:pos x="connsiteX62976" y="connsiteY62976"/>
              </a:cxn>
              <a:cxn ang="0">
                <a:pos x="connsiteX62977" y="connsiteY62977"/>
              </a:cxn>
              <a:cxn ang="0">
                <a:pos x="connsiteX62978" y="connsiteY62978"/>
              </a:cxn>
              <a:cxn ang="0">
                <a:pos x="connsiteX62979" y="connsiteY62979"/>
              </a:cxn>
              <a:cxn ang="0">
                <a:pos x="connsiteX62980" y="connsiteY62980"/>
              </a:cxn>
              <a:cxn ang="0">
                <a:pos x="connsiteX62981" y="connsiteY62981"/>
              </a:cxn>
              <a:cxn ang="0">
                <a:pos x="connsiteX62982" y="connsiteY62982"/>
              </a:cxn>
              <a:cxn ang="0">
                <a:pos x="connsiteX62983" y="connsiteY62983"/>
              </a:cxn>
              <a:cxn ang="0">
                <a:pos x="connsiteX62984" y="connsiteY62984"/>
              </a:cxn>
              <a:cxn ang="0">
                <a:pos x="connsiteX62985" y="connsiteY62985"/>
              </a:cxn>
              <a:cxn ang="0">
                <a:pos x="connsiteX62986" y="connsiteY62986"/>
              </a:cxn>
              <a:cxn ang="0">
                <a:pos x="connsiteX62987" y="connsiteY62987"/>
              </a:cxn>
              <a:cxn ang="0">
                <a:pos x="connsiteX62988" y="connsiteY62988"/>
              </a:cxn>
              <a:cxn ang="0">
                <a:pos x="connsiteX62989" y="connsiteY62989"/>
              </a:cxn>
              <a:cxn ang="0">
                <a:pos x="connsiteX62990" y="connsiteY62990"/>
              </a:cxn>
              <a:cxn ang="0">
                <a:pos x="connsiteX62991" y="connsiteY62991"/>
              </a:cxn>
              <a:cxn ang="0">
                <a:pos x="connsiteX62992" y="connsiteY62992"/>
              </a:cxn>
              <a:cxn ang="0">
                <a:pos x="connsiteX62993" y="connsiteY62993"/>
              </a:cxn>
              <a:cxn ang="0">
                <a:pos x="connsiteX62994" y="connsiteY62994"/>
              </a:cxn>
              <a:cxn ang="0">
                <a:pos x="connsiteX62995" y="connsiteY62995"/>
              </a:cxn>
              <a:cxn ang="0">
                <a:pos x="connsiteX62996" y="connsiteY62996"/>
              </a:cxn>
              <a:cxn ang="0">
                <a:pos x="connsiteX62997" y="connsiteY62997"/>
              </a:cxn>
              <a:cxn ang="0">
                <a:pos x="connsiteX62998" y="connsiteY62998"/>
              </a:cxn>
              <a:cxn ang="0">
                <a:pos x="connsiteX62999" y="connsiteY62999"/>
              </a:cxn>
              <a:cxn ang="0">
                <a:pos x="connsiteX63000" y="connsiteY63000"/>
              </a:cxn>
              <a:cxn ang="0">
                <a:pos x="connsiteX63001" y="connsiteY63001"/>
              </a:cxn>
              <a:cxn ang="0">
                <a:pos x="connsiteX63002" y="connsiteY63002"/>
              </a:cxn>
              <a:cxn ang="0">
                <a:pos x="connsiteX63003" y="connsiteY63003"/>
              </a:cxn>
              <a:cxn ang="0">
                <a:pos x="connsiteX63004" y="connsiteY63004"/>
              </a:cxn>
              <a:cxn ang="0">
                <a:pos x="connsiteX63005" y="connsiteY63005"/>
              </a:cxn>
              <a:cxn ang="0">
                <a:pos x="connsiteX63006" y="connsiteY63006"/>
              </a:cxn>
              <a:cxn ang="0">
                <a:pos x="connsiteX63007" y="connsiteY63007"/>
              </a:cxn>
              <a:cxn ang="0">
                <a:pos x="connsiteX63008" y="connsiteY63008"/>
              </a:cxn>
              <a:cxn ang="0">
                <a:pos x="connsiteX63009" y="connsiteY63009"/>
              </a:cxn>
              <a:cxn ang="0">
                <a:pos x="connsiteX63010" y="connsiteY63010"/>
              </a:cxn>
              <a:cxn ang="0">
                <a:pos x="connsiteX63011" y="connsiteY63011"/>
              </a:cxn>
              <a:cxn ang="0">
                <a:pos x="connsiteX63012" y="connsiteY63012"/>
              </a:cxn>
              <a:cxn ang="0">
                <a:pos x="connsiteX63013" y="connsiteY63013"/>
              </a:cxn>
              <a:cxn ang="0">
                <a:pos x="connsiteX63014" y="connsiteY63014"/>
              </a:cxn>
              <a:cxn ang="0">
                <a:pos x="connsiteX63015" y="connsiteY63015"/>
              </a:cxn>
              <a:cxn ang="0">
                <a:pos x="connsiteX63016" y="connsiteY63016"/>
              </a:cxn>
              <a:cxn ang="0">
                <a:pos x="connsiteX63017" y="connsiteY63017"/>
              </a:cxn>
              <a:cxn ang="0">
                <a:pos x="connsiteX63018" y="connsiteY63018"/>
              </a:cxn>
              <a:cxn ang="0">
                <a:pos x="connsiteX63019" y="connsiteY63019"/>
              </a:cxn>
              <a:cxn ang="0">
                <a:pos x="connsiteX63020" y="connsiteY63020"/>
              </a:cxn>
              <a:cxn ang="0">
                <a:pos x="connsiteX63021" y="connsiteY63021"/>
              </a:cxn>
              <a:cxn ang="0">
                <a:pos x="connsiteX63022" y="connsiteY63022"/>
              </a:cxn>
              <a:cxn ang="0">
                <a:pos x="connsiteX63023" y="connsiteY63023"/>
              </a:cxn>
              <a:cxn ang="0">
                <a:pos x="connsiteX63024" y="connsiteY63024"/>
              </a:cxn>
              <a:cxn ang="0">
                <a:pos x="connsiteX63025" y="connsiteY63025"/>
              </a:cxn>
              <a:cxn ang="0">
                <a:pos x="connsiteX63026" y="connsiteY63026"/>
              </a:cxn>
              <a:cxn ang="0">
                <a:pos x="connsiteX63027" y="connsiteY63027"/>
              </a:cxn>
              <a:cxn ang="0">
                <a:pos x="connsiteX63028" y="connsiteY63028"/>
              </a:cxn>
              <a:cxn ang="0">
                <a:pos x="connsiteX63029" y="connsiteY63029"/>
              </a:cxn>
              <a:cxn ang="0">
                <a:pos x="connsiteX63030" y="connsiteY63030"/>
              </a:cxn>
              <a:cxn ang="0">
                <a:pos x="connsiteX63031" y="connsiteY63031"/>
              </a:cxn>
              <a:cxn ang="0">
                <a:pos x="connsiteX63032" y="connsiteY63032"/>
              </a:cxn>
              <a:cxn ang="0">
                <a:pos x="connsiteX63033" y="connsiteY63033"/>
              </a:cxn>
              <a:cxn ang="0">
                <a:pos x="connsiteX63034" y="connsiteY63034"/>
              </a:cxn>
              <a:cxn ang="0">
                <a:pos x="connsiteX63035" y="connsiteY63035"/>
              </a:cxn>
              <a:cxn ang="0">
                <a:pos x="connsiteX63036" y="connsiteY63036"/>
              </a:cxn>
              <a:cxn ang="0">
                <a:pos x="connsiteX63037" y="connsiteY63037"/>
              </a:cxn>
              <a:cxn ang="0">
                <a:pos x="connsiteX63038" y="connsiteY63038"/>
              </a:cxn>
              <a:cxn ang="0">
                <a:pos x="connsiteX63039" y="connsiteY63039"/>
              </a:cxn>
              <a:cxn ang="0">
                <a:pos x="connsiteX63040" y="connsiteY63040"/>
              </a:cxn>
              <a:cxn ang="0">
                <a:pos x="connsiteX63041" y="connsiteY63041"/>
              </a:cxn>
              <a:cxn ang="0">
                <a:pos x="connsiteX63042" y="connsiteY63042"/>
              </a:cxn>
              <a:cxn ang="0">
                <a:pos x="connsiteX63043" y="connsiteY63043"/>
              </a:cxn>
              <a:cxn ang="0">
                <a:pos x="connsiteX63044" y="connsiteY63044"/>
              </a:cxn>
              <a:cxn ang="0">
                <a:pos x="connsiteX63045" y="connsiteY63045"/>
              </a:cxn>
              <a:cxn ang="0">
                <a:pos x="connsiteX63046" y="connsiteY63046"/>
              </a:cxn>
              <a:cxn ang="0">
                <a:pos x="connsiteX63047" y="connsiteY63047"/>
              </a:cxn>
              <a:cxn ang="0">
                <a:pos x="connsiteX63048" y="connsiteY63048"/>
              </a:cxn>
              <a:cxn ang="0">
                <a:pos x="connsiteX63049" y="connsiteY63049"/>
              </a:cxn>
              <a:cxn ang="0">
                <a:pos x="connsiteX63050" y="connsiteY63050"/>
              </a:cxn>
              <a:cxn ang="0">
                <a:pos x="connsiteX63051" y="connsiteY63051"/>
              </a:cxn>
              <a:cxn ang="0">
                <a:pos x="connsiteX63052" y="connsiteY63052"/>
              </a:cxn>
              <a:cxn ang="0">
                <a:pos x="connsiteX63053" y="connsiteY63053"/>
              </a:cxn>
              <a:cxn ang="0">
                <a:pos x="connsiteX63054" y="connsiteY63054"/>
              </a:cxn>
              <a:cxn ang="0">
                <a:pos x="connsiteX63055" y="connsiteY63055"/>
              </a:cxn>
              <a:cxn ang="0">
                <a:pos x="connsiteX63056" y="connsiteY63056"/>
              </a:cxn>
              <a:cxn ang="0">
                <a:pos x="connsiteX63057" y="connsiteY63057"/>
              </a:cxn>
              <a:cxn ang="0">
                <a:pos x="connsiteX63058" y="connsiteY63058"/>
              </a:cxn>
              <a:cxn ang="0">
                <a:pos x="connsiteX63059" y="connsiteY63059"/>
              </a:cxn>
              <a:cxn ang="0">
                <a:pos x="connsiteX63060" y="connsiteY63060"/>
              </a:cxn>
              <a:cxn ang="0">
                <a:pos x="connsiteX63061" y="connsiteY63061"/>
              </a:cxn>
              <a:cxn ang="0">
                <a:pos x="connsiteX63062" y="connsiteY63062"/>
              </a:cxn>
              <a:cxn ang="0">
                <a:pos x="connsiteX63063" y="connsiteY63063"/>
              </a:cxn>
              <a:cxn ang="0">
                <a:pos x="connsiteX63064" y="connsiteY63064"/>
              </a:cxn>
              <a:cxn ang="0">
                <a:pos x="connsiteX63065" y="connsiteY63065"/>
              </a:cxn>
              <a:cxn ang="0">
                <a:pos x="connsiteX63066" y="connsiteY63066"/>
              </a:cxn>
              <a:cxn ang="0">
                <a:pos x="connsiteX63067" y="connsiteY63067"/>
              </a:cxn>
              <a:cxn ang="0">
                <a:pos x="connsiteX63068" y="connsiteY63068"/>
              </a:cxn>
              <a:cxn ang="0">
                <a:pos x="connsiteX63069" y="connsiteY63069"/>
              </a:cxn>
              <a:cxn ang="0">
                <a:pos x="connsiteX63070" y="connsiteY63070"/>
              </a:cxn>
              <a:cxn ang="0">
                <a:pos x="connsiteX63071" y="connsiteY63071"/>
              </a:cxn>
              <a:cxn ang="0">
                <a:pos x="connsiteX63072" y="connsiteY63072"/>
              </a:cxn>
              <a:cxn ang="0">
                <a:pos x="connsiteX63073" y="connsiteY63073"/>
              </a:cxn>
              <a:cxn ang="0">
                <a:pos x="connsiteX63074" y="connsiteY63074"/>
              </a:cxn>
              <a:cxn ang="0">
                <a:pos x="connsiteX63075" y="connsiteY63075"/>
              </a:cxn>
              <a:cxn ang="0">
                <a:pos x="connsiteX63076" y="connsiteY63076"/>
              </a:cxn>
              <a:cxn ang="0">
                <a:pos x="connsiteX63077" y="connsiteY63077"/>
              </a:cxn>
              <a:cxn ang="0">
                <a:pos x="connsiteX63078" y="connsiteY63078"/>
              </a:cxn>
              <a:cxn ang="0">
                <a:pos x="connsiteX63079" y="connsiteY63079"/>
              </a:cxn>
              <a:cxn ang="0">
                <a:pos x="connsiteX63080" y="connsiteY63080"/>
              </a:cxn>
              <a:cxn ang="0">
                <a:pos x="connsiteX63081" y="connsiteY63081"/>
              </a:cxn>
              <a:cxn ang="0">
                <a:pos x="connsiteX63082" y="connsiteY63082"/>
              </a:cxn>
              <a:cxn ang="0">
                <a:pos x="connsiteX63083" y="connsiteY63083"/>
              </a:cxn>
              <a:cxn ang="0">
                <a:pos x="connsiteX63084" y="connsiteY63084"/>
              </a:cxn>
              <a:cxn ang="0">
                <a:pos x="connsiteX63085" y="connsiteY63085"/>
              </a:cxn>
              <a:cxn ang="0">
                <a:pos x="connsiteX63086" y="connsiteY63086"/>
              </a:cxn>
              <a:cxn ang="0">
                <a:pos x="connsiteX63087" y="connsiteY63087"/>
              </a:cxn>
              <a:cxn ang="0">
                <a:pos x="connsiteX63088" y="connsiteY63088"/>
              </a:cxn>
              <a:cxn ang="0">
                <a:pos x="connsiteX63089" y="connsiteY63089"/>
              </a:cxn>
              <a:cxn ang="0">
                <a:pos x="connsiteX63090" y="connsiteY63090"/>
              </a:cxn>
              <a:cxn ang="0">
                <a:pos x="connsiteX63091" y="connsiteY63091"/>
              </a:cxn>
              <a:cxn ang="0">
                <a:pos x="connsiteX63092" y="connsiteY63092"/>
              </a:cxn>
              <a:cxn ang="0">
                <a:pos x="connsiteX63093" y="connsiteY63093"/>
              </a:cxn>
              <a:cxn ang="0">
                <a:pos x="connsiteX63094" y="connsiteY63094"/>
              </a:cxn>
              <a:cxn ang="0">
                <a:pos x="connsiteX63095" y="connsiteY63095"/>
              </a:cxn>
              <a:cxn ang="0">
                <a:pos x="connsiteX63096" y="connsiteY63096"/>
              </a:cxn>
              <a:cxn ang="0">
                <a:pos x="connsiteX63097" y="connsiteY63097"/>
              </a:cxn>
              <a:cxn ang="0">
                <a:pos x="connsiteX63098" y="connsiteY63098"/>
              </a:cxn>
              <a:cxn ang="0">
                <a:pos x="connsiteX63099" y="connsiteY63099"/>
              </a:cxn>
              <a:cxn ang="0">
                <a:pos x="connsiteX63100" y="connsiteY63100"/>
              </a:cxn>
              <a:cxn ang="0">
                <a:pos x="connsiteX63101" y="connsiteY63101"/>
              </a:cxn>
              <a:cxn ang="0">
                <a:pos x="connsiteX63102" y="connsiteY63102"/>
              </a:cxn>
              <a:cxn ang="0">
                <a:pos x="connsiteX63103" y="connsiteY63103"/>
              </a:cxn>
              <a:cxn ang="0">
                <a:pos x="connsiteX63104" y="connsiteY63104"/>
              </a:cxn>
              <a:cxn ang="0">
                <a:pos x="connsiteX63105" y="connsiteY63105"/>
              </a:cxn>
              <a:cxn ang="0">
                <a:pos x="connsiteX63106" y="connsiteY63106"/>
              </a:cxn>
              <a:cxn ang="0">
                <a:pos x="connsiteX63107" y="connsiteY63107"/>
              </a:cxn>
              <a:cxn ang="0">
                <a:pos x="connsiteX63108" y="connsiteY63108"/>
              </a:cxn>
              <a:cxn ang="0">
                <a:pos x="connsiteX63109" y="connsiteY63109"/>
              </a:cxn>
              <a:cxn ang="0">
                <a:pos x="connsiteX63110" y="connsiteY63110"/>
              </a:cxn>
              <a:cxn ang="0">
                <a:pos x="connsiteX63111" y="connsiteY63111"/>
              </a:cxn>
              <a:cxn ang="0">
                <a:pos x="connsiteX63112" y="connsiteY63112"/>
              </a:cxn>
              <a:cxn ang="0">
                <a:pos x="connsiteX63113" y="connsiteY63113"/>
              </a:cxn>
              <a:cxn ang="0">
                <a:pos x="connsiteX63114" y="connsiteY63114"/>
              </a:cxn>
              <a:cxn ang="0">
                <a:pos x="connsiteX63115" y="connsiteY63115"/>
              </a:cxn>
              <a:cxn ang="0">
                <a:pos x="connsiteX63116" y="connsiteY63116"/>
              </a:cxn>
              <a:cxn ang="0">
                <a:pos x="connsiteX63117" y="connsiteY63117"/>
              </a:cxn>
              <a:cxn ang="0">
                <a:pos x="connsiteX63118" y="connsiteY63118"/>
              </a:cxn>
              <a:cxn ang="0">
                <a:pos x="connsiteX63119" y="connsiteY63119"/>
              </a:cxn>
              <a:cxn ang="0">
                <a:pos x="connsiteX63120" y="connsiteY63120"/>
              </a:cxn>
              <a:cxn ang="0">
                <a:pos x="connsiteX63121" y="connsiteY63121"/>
              </a:cxn>
              <a:cxn ang="0">
                <a:pos x="connsiteX63122" y="connsiteY63122"/>
              </a:cxn>
              <a:cxn ang="0">
                <a:pos x="connsiteX63123" y="connsiteY63123"/>
              </a:cxn>
              <a:cxn ang="0">
                <a:pos x="connsiteX63124" y="connsiteY63124"/>
              </a:cxn>
              <a:cxn ang="0">
                <a:pos x="connsiteX63125" y="connsiteY63125"/>
              </a:cxn>
              <a:cxn ang="0">
                <a:pos x="connsiteX63126" y="connsiteY63126"/>
              </a:cxn>
              <a:cxn ang="0">
                <a:pos x="connsiteX63127" y="connsiteY63127"/>
              </a:cxn>
              <a:cxn ang="0">
                <a:pos x="connsiteX63128" y="connsiteY63128"/>
              </a:cxn>
              <a:cxn ang="0">
                <a:pos x="connsiteX63129" y="connsiteY63129"/>
              </a:cxn>
              <a:cxn ang="0">
                <a:pos x="connsiteX63130" y="connsiteY63130"/>
              </a:cxn>
              <a:cxn ang="0">
                <a:pos x="connsiteX63131" y="connsiteY63131"/>
              </a:cxn>
              <a:cxn ang="0">
                <a:pos x="connsiteX63132" y="connsiteY63132"/>
              </a:cxn>
              <a:cxn ang="0">
                <a:pos x="connsiteX63133" y="connsiteY63133"/>
              </a:cxn>
              <a:cxn ang="0">
                <a:pos x="connsiteX63134" y="connsiteY63134"/>
              </a:cxn>
              <a:cxn ang="0">
                <a:pos x="connsiteX63135" y="connsiteY63135"/>
              </a:cxn>
              <a:cxn ang="0">
                <a:pos x="connsiteX63136" y="connsiteY63136"/>
              </a:cxn>
              <a:cxn ang="0">
                <a:pos x="connsiteX63137" y="connsiteY63137"/>
              </a:cxn>
              <a:cxn ang="0">
                <a:pos x="connsiteX63138" y="connsiteY63138"/>
              </a:cxn>
              <a:cxn ang="0">
                <a:pos x="connsiteX63139" y="connsiteY63139"/>
              </a:cxn>
              <a:cxn ang="0">
                <a:pos x="connsiteX63140" y="connsiteY63140"/>
              </a:cxn>
              <a:cxn ang="0">
                <a:pos x="connsiteX63141" y="connsiteY63141"/>
              </a:cxn>
              <a:cxn ang="0">
                <a:pos x="connsiteX63142" y="connsiteY63142"/>
              </a:cxn>
              <a:cxn ang="0">
                <a:pos x="connsiteX63143" y="connsiteY63143"/>
              </a:cxn>
              <a:cxn ang="0">
                <a:pos x="connsiteX63144" y="connsiteY63144"/>
              </a:cxn>
              <a:cxn ang="0">
                <a:pos x="connsiteX63145" y="connsiteY63145"/>
              </a:cxn>
              <a:cxn ang="0">
                <a:pos x="connsiteX63146" y="connsiteY63146"/>
              </a:cxn>
              <a:cxn ang="0">
                <a:pos x="connsiteX63147" y="connsiteY63147"/>
              </a:cxn>
              <a:cxn ang="0">
                <a:pos x="connsiteX63148" y="connsiteY63148"/>
              </a:cxn>
              <a:cxn ang="0">
                <a:pos x="connsiteX63149" y="connsiteY63149"/>
              </a:cxn>
              <a:cxn ang="0">
                <a:pos x="connsiteX63150" y="connsiteY63150"/>
              </a:cxn>
              <a:cxn ang="0">
                <a:pos x="connsiteX63151" y="connsiteY63151"/>
              </a:cxn>
              <a:cxn ang="0">
                <a:pos x="connsiteX63152" y="connsiteY63152"/>
              </a:cxn>
              <a:cxn ang="0">
                <a:pos x="connsiteX63153" y="connsiteY63153"/>
              </a:cxn>
              <a:cxn ang="0">
                <a:pos x="connsiteX63154" y="connsiteY63154"/>
              </a:cxn>
              <a:cxn ang="0">
                <a:pos x="connsiteX63155" y="connsiteY63155"/>
              </a:cxn>
              <a:cxn ang="0">
                <a:pos x="connsiteX63156" y="connsiteY63156"/>
              </a:cxn>
              <a:cxn ang="0">
                <a:pos x="connsiteX63157" y="connsiteY63157"/>
              </a:cxn>
              <a:cxn ang="0">
                <a:pos x="connsiteX63158" y="connsiteY63158"/>
              </a:cxn>
              <a:cxn ang="0">
                <a:pos x="connsiteX63159" y="connsiteY63159"/>
              </a:cxn>
              <a:cxn ang="0">
                <a:pos x="connsiteX63160" y="connsiteY63160"/>
              </a:cxn>
              <a:cxn ang="0">
                <a:pos x="connsiteX63161" y="connsiteY63161"/>
              </a:cxn>
              <a:cxn ang="0">
                <a:pos x="connsiteX63162" y="connsiteY63162"/>
              </a:cxn>
              <a:cxn ang="0">
                <a:pos x="connsiteX63163" y="connsiteY63163"/>
              </a:cxn>
              <a:cxn ang="0">
                <a:pos x="connsiteX63164" y="connsiteY63164"/>
              </a:cxn>
              <a:cxn ang="0">
                <a:pos x="connsiteX63165" y="connsiteY63165"/>
              </a:cxn>
              <a:cxn ang="0">
                <a:pos x="connsiteX63166" y="connsiteY63166"/>
              </a:cxn>
              <a:cxn ang="0">
                <a:pos x="connsiteX63167" y="connsiteY63167"/>
              </a:cxn>
              <a:cxn ang="0">
                <a:pos x="connsiteX63168" y="connsiteY63168"/>
              </a:cxn>
              <a:cxn ang="0">
                <a:pos x="connsiteX63169" y="connsiteY63169"/>
              </a:cxn>
              <a:cxn ang="0">
                <a:pos x="connsiteX63170" y="connsiteY63170"/>
              </a:cxn>
              <a:cxn ang="0">
                <a:pos x="connsiteX63171" y="connsiteY63171"/>
              </a:cxn>
              <a:cxn ang="0">
                <a:pos x="connsiteX63172" y="connsiteY63172"/>
              </a:cxn>
              <a:cxn ang="0">
                <a:pos x="connsiteX63173" y="connsiteY63173"/>
              </a:cxn>
              <a:cxn ang="0">
                <a:pos x="connsiteX63174" y="connsiteY63174"/>
              </a:cxn>
              <a:cxn ang="0">
                <a:pos x="connsiteX63175" y="connsiteY63175"/>
              </a:cxn>
              <a:cxn ang="0">
                <a:pos x="connsiteX63176" y="connsiteY63176"/>
              </a:cxn>
              <a:cxn ang="0">
                <a:pos x="connsiteX63177" y="connsiteY63177"/>
              </a:cxn>
              <a:cxn ang="0">
                <a:pos x="connsiteX63178" y="connsiteY63178"/>
              </a:cxn>
              <a:cxn ang="0">
                <a:pos x="connsiteX63179" y="connsiteY63179"/>
              </a:cxn>
              <a:cxn ang="0">
                <a:pos x="connsiteX63180" y="connsiteY63180"/>
              </a:cxn>
              <a:cxn ang="0">
                <a:pos x="connsiteX63181" y="connsiteY63181"/>
              </a:cxn>
              <a:cxn ang="0">
                <a:pos x="connsiteX63182" y="connsiteY63182"/>
              </a:cxn>
              <a:cxn ang="0">
                <a:pos x="connsiteX63183" y="connsiteY63183"/>
              </a:cxn>
              <a:cxn ang="0">
                <a:pos x="connsiteX63184" y="connsiteY63184"/>
              </a:cxn>
              <a:cxn ang="0">
                <a:pos x="connsiteX63185" y="connsiteY63185"/>
              </a:cxn>
              <a:cxn ang="0">
                <a:pos x="connsiteX63186" y="connsiteY63186"/>
              </a:cxn>
              <a:cxn ang="0">
                <a:pos x="connsiteX63187" y="connsiteY63187"/>
              </a:cxn>
              <a:cxn ang="0">
                <a:pos x="connsiteX63188" y="connsiteY63188"/>
              </a:cxn>
              <a:cxn ang="0">
                <a:pos x="connsiteX63189" y="connsiteY63189"/>
              </a:cxn>
              <a:cxn ang="0">
                <a:pos x="connsiteX63190" y="connsiteY63190"/>
              </a:cxn>
              <a:cxn ang="0">
                <a:pos x="connsiteX63191" y="connsiteY63191"/>
              </a:cxn>
              <a:cxn ang="0">
                <a:pos x="connsiteX63192" y="connsiteY63192"/>
              </a:cxn>
              <a:cxn ang="0">
                <a:pos x="connsiteX63193" y="connsiteY63193"/>
              </a:cxn>
              <a:cxn ang="0">
                <a:pos x="connsiteX63194" y="connsiteY63194"/>
              </a:cxn>
              <a:cxn ang="0">
                <a:pos x="connsiteX63195" y="connsiteY63195"/>
              </a:cxn>
              <a:cxn ang="0">
                <a:pos x="connsiteX63196" y="connsiteY63196"/>
              </a:cxn>
              <a:cxn ang="0">
                <a:pos x="connsiteX63197" y="connsiteY63197"/>
              </a:cxn>
              <a:cxn ang="0">
                <a:pos x="connsiteX63198" y="connsiteY63198"/>
              </a:cxn>
              <a:cxn ang="0">
                <a:pos x="connsiteX63199" y="connsiteY63199"/>
              </a:cxn>
              <a:cxn ang="0">
                <a:pos x="connsiteX63200" y="connsiteY63200"/>
              </a:cxn>
              <a:cxn ang="0">
                <a:pos x="connsiteX63201" y="connsiteY63201"/>
              </a:cxn>
              <a:cxn ang="0">
                <a:pos x="connsiteX63202" y="connsiteY63202"/>
              </a:cxn>
              <a:cxn ang="0">
                <a:pos x="connsiteX63203" y="connsiteY63203"/>
              </a:cxn>
              <a:cxn ang="0">
                <a:pos x="connsiteX63204" y="connsiteY63204"/>
              </a:cxn>
              <a:cxn ang="0">
                <a:pos x="connsiteX63205" y="connsiteY63205"/>
              </a:cxn>
              <a:cxn ang="0">
                <a:pos x="connsiteX63206" y="connsiteY63206"/>
              </a:cxn>
              <a:cxn ang="0">
                <a:pos x="connsiteX63207" y="connsiteY63207"/>
              </a:cxn>
              <a:cxn ang="0">
                <a:pos x="connsiteX63208" y="connsiteY63208"/>
              </a:cxn>
              <a:cxn ang="0">
                <a:pos x="connsiteX63209" y="connsiteY63209"/>
              </a:cxn>
              <a:cxn ang="0">
                <a:pos x="connsiteX63210" y="connsiteY63210"/>
              </a:cxn>
              <a:cxn ang="0">
                <a:pos x="connsiteX63211" y="connsiteY63211"/>
              </a:cxn>
              <a:cxn ang="0">
                <a:pos x="connsiteX63212" y="connsiteY63212"/>
              </a:cxn>
              <a:cxn ang="0">
                <a:pos x="connsiteX63213" y="connsiteY63213"/>
              </a:cxn>
              <a:cxn ang="0">
                <a:pos x="connsiteX63214" y="connsiteY63214"/>
              </a:cxn>
              <a:cxn ang="0">
                <a:pos x="connsiteX63215" y="connsiteY63215"/>
              </a:cxn>
              <a:cxn ang="0">
                <a:pos x="connsiteX63216" y="connsiteY63216"/>
              </a:cxn>
              <a:cxn ang="0">
                <a:pos x="connsiteX63217" y="connsiteY63217"/>
              </a:cxn>
              <a:cxn ang="0">
                <a:pos x="connsiteX63218" y="connsiteY63218"/>
              </a:cxn>
              <a:cxn ang="0">
                <a:pos x="connsiteX63219" y="connsiteY63219"/>
              </a:cxn>
              <a:cxn ang="0">
                <a:pos x="connsiteX63220" y="connsiteY63220"/>
              </a:cxn>
              <a:cxn ang="0">
                <a:pos x="connsiteX63221" y="connsiteY63221"/>
              </a:cxn>
              <a:cxn ang="0">
                <a:pos x="connsiteX63222" y="connsiteY63222"/>
              </a:cxn>
              <a:cxn ang="0">
                <a:pos x="connsiteX63223" y="connsiteY63223"/>
              </a:cxn>
              <a:cxn ang="0">
                <a:pos x="connsiteX63224" y="connsiteY63224"/>
              </a:cxn>
              <a:cxn ang="0">
                <a:pos x="connsiteX63225" y="connsiteY63225"/>
              </a:cxn>
              <a:cxn ang="0">
                <a:pos x="connsiteX63226" y="connsiteY63226"/>
              </a:cxn>
              <a:cxn ang="0">
                <a:pos x="connsiteX63227" y="connsiteY63227"/>
              </a:cxn>
              <a:cxn ang="0">
                <a:pos x="connsiteX63228" y="connsiteY63228"/>
              </a:cxn>
              <a:cxn ang="0">
                <a:pos x="connsiteX63229" y="connsiteY63229"/>
              </a:cxn>
              <a:cxn ang="0">
                <a:pos x="connsiteX63230" y="connsiteY63230"/>
              </a:cxn>
              <a:cxn ang="0">
                <a:pos x="connsiteX63231" y="connsiteY63231"/>
              </a:cxn>
              <a:cxn ang="0">
                <a:pos x="connsiteX63232" y="connsiteY63232"/>
              </a:cxn>
              <a:cxn ang="0">
                <a:pos x="connsiteX63233" y="connsiteY63233"/>
              </a:cxn>
              <a:cxn ang="0">
                <a:pos x="connsiteX63234" y="connsiteY63234"/>
              </a:cxn>
              <a:cxn ang="0">
                <a:pos x="connsiteX63235" y="connsiteY63235"/>
              </a:cxn>
              <a:cxn ang="0">
                <a:pos x="connsiteX63236" y="connsiteY63236"/>
              </a:cxn>
              <a:cxn ang="0">
                <a:pos x="connsiteX63237" y="connsiteY63237"/>
              </a:cxn>
              <a:cxn ang="0">
                <a:pos x="connsiteX63238" y="connsiteY63238"/>
              </a:cxn>
              <a:cxn ang="0">
                <a:pos x="connsiteX63239" y="connsiteY63239"/>
              </a:cxn>
              <a:cxn ang="0">
                <a:pos x="connsiteX63240" y="connsiteY63240"/>
              </a:cxn>
              <a:cxn ang="0">
                <a:pos x="connsiteX63241" y="connsiteY63241"/>
              </a:cxn>
              <a:cxn ang="0">
                <a:pos x="connsiteX63242" y="connsiteY63242"/>
              </a:cxn>
              <a:cxn ang="0">
                <a:pos x="connsiteX63243" y="connsiteY63243"/>
              </a:cxn>
              <a:cxn ang="0">
                <a:pos x="connsiteX63244" y="connsiteY63244"/>
              </a:cxn>
              <a:cxn ang="0">
                <a:pos x="connsiteX63245" y="connsiteY63245"/>
              </a:cxn>
              <a:cxn ang="0">
                <a:pos x="connsiteX63246" y="connsiteY63246"/>
              </a:cxn>
              <a:cxn ang="0">
                <a:pos x="connsiteX63247" y="connsiteY63247"/>
              </a:cxn>
              <a:cxn ang="0">
                <a:pos x="connsiteX63248" y="connsiteY63248"/>
              </a:cxn>
              <a:cxn ang="0">
                <a:pos x="connsiteX63249" y="connsiteY63249"/>
              </a:cxn>
              <a:cxn ang="0">
                <a:pos x="connsiteX63250" y="connsiteY63250"/>
              </a:cxn>
              <a:cxn ang="0">
                <a:pos x="connsiteX63251" y="connsiteY63251"/>
              </a:cxn>
              <a:cxn ang="0">
                <a:pos x="connsiteX63252" y="connsiteY63252"/>
              </a:cxn>
              <a:cxn ang="0">
                <a:pos x="connsiteX63253" y="connsiteY63253"/>
              </a:cxn>
              <a:cxn ang="0">
                <a:pos x="connsiteX63254" y="connsiteY63254"/>
              </a:cxn>
              <a:cxn ang="0">
                <a:pos x="connsiteX63255" y="connsiteY63255"/>
              </a:cxn>
              <a:cxn ang="0">
                <a:pos x="connsiteX63256" y="connsiteY63256"/>
              </a:cxn>
              <a:cxn ang="0">
                <a:pos x="connsiteX63257" y="connsiteY63257"/>
              </a:cxn>
              <a:cxn ang="0">
                <a:pos x="connsiteX63258" y="connsiteY63258"/>
              </a:cxn>
              <a:cxn ang="0">
                <a:pos x="connsiteX63259" y="connsiteY63259"/>
              </a:cxn>
              <a:cxn ang="0">
                <a:pos x="connsiteX63260" y="connsiteY63260"/>
              </a:cxn>
              <a:cxn ang="0">
                <a:pos x="connsiteX63261" y="connsiteY63261"/>
              </a:cxn>
              <a:cxn ang="0">
                <a:pos x="connsiteX63262" y="connsiteY63262"/>
              </a:cxn>
              <a:cxn ang="0">
                <a:pos x="connsiteX63263" y="connsiteY63263"/>
              </a:cxn>
              <a:cxn ang="0">
                <a:pos x="connsiteX63264" y="connsiteY63264"/>
              </a:cxn>
              <a:cxn ang="0">
                <a:pos x="connsiteX63265" y="connsiteY63265"/>
              </a:cxn>
              <a:cxn ang="0">
                <a:pos x="connsiteX63266" y="connsiteY63266"/>
              </a:cxn>
              <a:cxn ang="0">
                <a:pos x="connsiteX63267" y="connsiteY63267"/>
              </a:cxn>
              <a:cxn ang="0">
                <a:pos x="connsiteX63268" y="connsiteY63268"/>
              </a:cxn>
              <a:cxn ang="0">
                <a:pos x="connsiteX63269" y="connsiteY63269"/>
              </a:cxn>
              <a:cxn ang="0">
                <a:pos x="connsiteX63270" y="connsiteY63270"/>
              </a:cxn>
              <a:cxn ang="0">
                <a:pos x="connsiteX63271" y="connsiteY63271"/>
              </a:cxn>
              <a:cxn ang="0">
                <a:pos x="connsiteX63272" y="connsiteY63272"/>
              </a:cxn>
              <a:cxn ang="0">
                <a:pos x="connsiteX63273" y="connsiteY63273"/>
              </a:cxn>
              <a:cxn ang="0">
                <a:pos x="connsiteX63274" y="connsiteY63274"/>
              </a:cxn>
              <a:cxn ang="0">
                <a:pos x="connsiteX63275" y="connsiteY63275"/>
              </a:cxn>
              <a:cxn ang="0">
                <a:pos x="connsiteX63276" y="connsiteY63276"/>
              </a:cxn>
              <a:cxn ang="0">
                <a:pos x="connsiteX63277" y="connsiteY63277"/>
              </a:cxn>
              <a:cxn ang="0">
                <a:pos x="connsiteX63278" y="connsiteY63278"/>
              </a:cxn>
              <a:cxn ang="0">
                <a:pos x="connsiteX63279" y="connsiteY63279"/>
              </a:cxn>
              <a:cxn ang="0">
                <a:pos x="connsiteX63280" y="connsiteY63280"/>
              </a:cxn>
              <a:cxn ang="0">
                <a:pos x="connsiteX63281" y="connsiteY63281"/>
              </a:cxn>
              <a:cxn ang="0">
                <a:pos x="connsiteX63282" y="connsiteY63282"/>
              </a:cxn>
              <a:cxn ang="0">
                <a:pos x="connsiteX63283" y="connsiteY63283"/>
              </a:cxn>
              <a:cxn ang="0">
                <a:pos x="connsiteX63284" y="connsiteY63284"/>
              </a:cxn>
              <a:cxn ang="0">
                <a:pos x="connsiteX63285" y="connsiteY63285"/>
              </a:cxn>
              <a:cxn ang="0">
                <a:pos x="connsiteX63286" y="connsiteY63286"/>
              </a:cxn>
              <a:cxn ang="0">
                <a:pos x="connsiteX63287" y="connsiteY63287"/>
              </a:cxn>
              <a:cxn ang="0">
                <a:pos x="connsiteX63288" y="connsiteY63288"/>
              </a:cxn>
              <a:cxn ang="0">
                <a:pos x="connsiteX63289" y="connsiteY63289"/>
              </a:cxn>
              <a:cxn ang="0">
                <a:pos x="connsiteX63290" y="connsiteY63290"/>
              </a:cxn>
              <a:cxn ang="0">
                <a:pos x="connsiteX63291" y="connsiteY63291"/>
              </a:cxn>
              <a:cxn ang="0">
                <a:pos x="connsiteX63292" y="connsiteY63292"/>
              </a:cxn>
              <a:cxn ang="0">
                <a:pos x="connsiteX63293" y="connsiteY63293"/>
              </a:cxn>
              <a:cxn ang="0">
                <a:pos x="connsiteX63294" y="connsiteY63294"/>
              </a:cxn>
              <a:cxn ang="0">
                <a:pos x="connsiteX63295" y="connsiteY63295"/>
              </a:cxn>
              <a:cxn ang="0">
                <a:pos x="connsiteX63296" y="connsiteY63296"/>
              </a:cxn>
              <a:cxn ang="0">
                <a:pos x="connsiteX63297" y="connsiteY63297"/>
              </a:cxn>
              <a:cxn ang="0">
                <a:pos x="connsiteX63298" y="connsiteY63298"/>
              </a:cxn>
              <a:cxn ang="0">
                <a:pos x="connsiteX63299" y="connsiteY63299"/>
              </a:cxn>
              <a:cxn ang="0">
                <a:pos x="connsiteX63300" y="connsiteY63300"/>
              </a:cxn>
              <a:cxn ang="0">
                <a:pos x="connsiteX63301" y="connsiteY63301"/>
              </a:cxn>
              <a:cxn ang="0">
                <a:pos x="connsiteX63302" y="connsiteY63302"/>
              </a:cxn>
              <a:cxn ang="0">
                <a:pos x="connsiteX63303" y="connsiteY63303"/>
              </a:cxn>
              <a:cxn ang="0">
                <a:pos x="connsiteX63304" y="connsiteY63304"/>
              </a:cxn>
              <a:cxn ang="0">
                <a:pos x="connsiteX63305" y="connsiteY63305"/>
              </a:cxn>
              <a:cxn ang="0">
                <a:pos x="connsiteX63306" y="connsiteY63306"/>
              </a:cxn>
              <a:cxn ang="0">
                <a:pos x="connsiteX63307" y="connsiteY63307"/>
              </a:cxn>
              <a:cxn ang="0">
                <a:pos x="connsiteX63308" y="connsiteY63308"/>
              </a:cxn>
              <a:cxn ang="0">
                <a:pos x="connsiteX63309" y="connsiteY63309"/>
              </a:cxn>
              <a:cxn ang="0">
                <a:pos x="connsiteX63310" y="connsiteY63310"/>
              </a:cxn>
              <a:cxn ang="0">
                <a:pos x="connsiteX63311" y="connsiteY63311"/>
              </a:cxn>
              <a:cxn ang="0">
                <a:pos x="connsiteX63312" y="connsiteY63312"/>
              </a:cxn>
              <a:cxn ang="0">
                <a:pos x="connsiteX63313" y="connsiteY63313"/>
              </a:cxn>
              <a:cxn ang="0">
                <a:pos x="connsiteX63314" y="connsiteY63314"/>
              </a:cxn>
              <a:cxn ang="0">
                <a:pos x="connsiteX63315" y="connsiteY63315"/>
              </a:cxn>
              <a:cxn ang="0">
                <a:pos x="connsiteX63316" y="connsiteY63316"/>
              </a:cxn>
              <a:cxn ang="0">
                <a:pos x="connsiteX63317" y="connsiteY63317"/>
              </a:cxn>
              <a:cxn ang="0">
                <a:pos x="connsiteX63318" y="connsiteY63318"/>
              </a:cxn>
              <a:cxn ang="0">
                <a:pos x="connsiteX63319" y="connsiteY63319"/>
              </a:cxn>
              <a:cxn ang="0">
                <a:pos x="connsiteX63320" y="connsiteY63320"/>
              </a:cxn>
              <a:cxn ang="0">
                <a:pos x="connsiteX63321" y="connsiteY63321"/>
              </a:cxn>
              <a:cxn ang="0">
                <a:pos x="connsiteX63322" y="connsiteY63322"/>
              </a:cxn>
              <a:cxn ang="0">
                <a:pos x="connsiteX63323" y="connsiteY63323"/>
              </a:cxn>
              <a:cxn ang="0">
                <a:pos x="connsiteX63324" y="connsiteY63324"/>
              </a:cxn>
              <a:cxn ang="0">
                <a:pos x="connsiteX63325" y="connsiteY63325"/>
              </a:cxn>
              <a:cxn ang="0">
                <a:pos x="connsiteX63326" y="connsiteY63326"/>
              </a:cxn>
              <a:cxn ang="0">
                <a:pos x="connsiteX63327" y="connsiteY63327"/>
              </a:cxn>
              <a:cxn ang="0">
                <a:pos x="connsiteX63328" y="connsiteY63328"/>
              </a:cxn>
              <a:cxn ang="0">
                <a:pos x="connsiteX63329" y="connsiteY63329"/>
              </a:cxn>
              <a:cxn ang="0">
                <a:pos x="connsiteX63330" y="connsiteY63330"/>
              </a:cxn>
              <a:cxn ang="0">
                <a:pos x="connsiteX63331" y="connsiteY63331"/>
              </a:cxn>
              <a:cxn ang="0">
                <a:pos x="connsiteX63332" y="connsiteY63332"/>
              </a:cxn>
              <a:cxn ang="0">
                <a:pos x="connsiteX63333" y="connsiteY63333"/>
              </a:cxn>
              <a:cxn ang="0">
                <a:pos x="connsiteX63334" y="connsiteY63334"/>
              </a:cxn>
              <a:cxn ang="0">
                <a:pos x="connsiteX63335" y="connsiteY63335"/>
              </a:cxn>
              <a:cxn ang="0">
                <a:pos x="connsiteX63336" y="connsiteY63336"/>
              </a:cxn>
              <a:cxn ang="0">
                <a:pos x="connsiteX63337" y="connsiteY63337"/>
              </a:cxn>
              <a:cxn ang="0">
                <a:pos x="connsiteX63338" y="connsiteY63338"/>
              </a:cxn>
              <a:cxn ang="0">
                <a:pos x="connsiteX63339" y="connsiteY63339"/>
              </a:cxn>
              <a:cxn ang="0">
                <a:pos x="connsiteX63340" y="connsiteY63340"/>
              </a:cxn>
              <a:cxn ang="0">
                <a:pos x="connsiteX63341" y="connsiteY63341"/>
              </a:cxn>
              <a:cxn ang="0">
                <a:pos x="connsiteX63342" y="connsiteY63342"/>
              </a:cxn>
              <a:cxn ang="0">
                <a:pos x="connsiteX63343" y="connsiteY63343"/>
              </a:cxn>
              <a:cxn ang="0">
                <a:pos x="connsiteX63344" y="connsiteY63344"/>
              </a:cxn>
              <a:cxn ang="0">
                <a:pos x="connsiteX63345" y="connsiteY63345"/>
              </a:cxn>
              <a:cxn ang="0">
                <a:pos x="connsiteX63346" y="connsiteY63346"/>
              </a:cxn>
              <a:cxn ang="0">
                <a:pos x="connsiteX63347" y="connsiteY63347"/>
              </a:cxn>
              <a:cxn ang="0">
                <a:pos x="connsiteX63348" y="connsiteY63348"/>
              </a:cxn>
              <a:cxn ang="0">
                <a:pos x="connsiteX63349" y="connsiteY63349"/>
              </a:cxn>
              <a:cxn ang="0">
                <a:pos x="connsiteX63350" y="connsiteY63350"/>
              </a:cxn>
              <a:cxn ang="0">
                <a:pos x="connsiteX63351" y="connsiteY63351"/>
              </a:cxn>
              <a:cxn ang="0">
                <a:pos x="connsiteX63352" y="connsiteY63352"/>
              </a:cxn>
              <a:cxn ang="0">
                <a:pos x="connsiteX63353" y="connsiteY63353"/>
              </a:cxn>
              <a:cxn ang="0">
                <a:pos x="connsiteX63354" y="connsiteY63354"/>
              </a:cxn>
              <a:cxn ang="0">
                <a:pos x="connsiteX63355" y="connsiteY63355"/>
              </a:cxn>
              <a:cxn ang="0">
                <a:pos x="connsiteX63356" y="connsiteY63356"/>
              </a:cxn>
              <a:cxn ang="0">
                <a:pos x="connsiteX63357" y="connsiteY63357"/>
              </a:cxn>
              <a:cxn ang="0">
                <a:pos x="connsiteX63358" y="connsiteY63358"/>
              </a:cxn>
              <a:cxn ang="0">
                <a:pos x="connsiteX63359" y="connsiteY63359"/>
              </a:cxn>
              <a:cxn ang="0">
                <a:pos x="connsiteX63360" y="connsiteY63360"/>
              </a:cxn>
              <a:cxn ang="0">
                <a:pos x="connsiteX63361" y="connsiteY63361"/>
              </a:cxn>
              <a:cxn ang="0">
                <a:pos x="connsiteX63362" y="connsiteY63362"/>
              </a:cxn>
              <a:cxn ang="0">
                <a:pos x="connsiteX63363" y="connsiteY63363"/>
              </a:cxn>
              <a:cxn ang="0">
                <a:pos x="connsiteX63364" y="connsiteY63364"/>
              </a:cxn>
              <a:cxn ang="0">
                <a:pos x="connsiteX63365" y="connsiteY63365"/>
              </a:cxn>
              <a:cxn ang="0">
                <a:pos x="connsiteX63366" y="connsiteY63366"/>
              </a:cxn>
              <a:cxn ang="0">
                <a:pos x="connsiteX63367" y="connsiteY63367"/>
              </a:cxn>
              <a:cxn ang="0">
                <a:pos x="connsiteX63368" y="connsiteY63368"/>
              </a:cxn>
              <a:cxn ang="0">
                <a:pos x="connsiteX63369" y="connsiteY63369"/>
              </a:cxn>
              <a:cxn ang="0">
                <a:pos x="connsiteX63370" y="connsiteY63370"/>
              </a:cxn>
              <a:cxn ang="0">
                <a:pos x="connsiteX63371" y="connsiteY63371"/>
              </a:cxn>
              <a:cxn ang="0">
                <a:pos x="connsiteX63372" y="connsiteY63372"/>
              </a:cxn>
              <a:cxn ang="0">
                <a:pos x="connsiteX63373" y="connsiteY63373"/>
              </a:cxn>
              <a:cxn ang="0">
                <a:pos x="connsiteX63374" y="connsiteY63374"/>
              </a:cxn>
              <a:cxn ang="0">
                <a:pos x="connsiteX63375" y="connsiteY63375"/>
              </a:cxn>
              <a:cxn ang="0">
                <a:pos x="connsiteX63376" y="connsiteY63376"/>
              </a:cxn>
              <a:cxn ang="0">
                <a:pos x="connsiteX63377" y="connsiteY63377"/>
              </a:cxn>
              <a:cxn ang="0">
                <a:pos x="connsiteX63378" y="connsiteY63378"/>
              </a:cxn>
              <a:cxn ang="0">
                <a:pos x="connsiteX63379" y="connsiteY63379"/>
              </a:cxn>
              <a:cxn ang="0">
                <a:pos x="connsiteX63380" y="connsiteY63380"/>
              </a:cxn>
              <a:cxn ang="0">
                <a:pos x="connsiteX63381" y="connsiteY63381"/>
              </a:cxn>
              <a:cxn ang="0">
                <a:pos x="connsiteX63382" y="connsiteY63382"/>
              </a:cxn>
              <a:cxn ang="0">
                <a:pos x="connsiteX63383" y="connsiteY63383"/>
              </a:cxn>
              <a:cxn ang="0">
                <a:pos x="connsiteX63384" y="connsiteY63384"/>
              </a:cxn>
              <a:cxn ang="0">
                <a:pos x="connsiteX63385" y="connsiteY63385"/>
              </a:cxn>
              <a:cxn ang="0">
                <a:pos x="connsiteX63386" y="connsiteY63386"/>
              </a:cxn>
              <a:cxn ang="0">
                <a:pos x="connsiteX63387" y="connsiteY63387"/>
              </a:cxn>
              <a:cxn ang="0">
                <a:pos x="connsiteX63388" y="connsiteY63388"/>
              </a:cxn>
              <a:cxn ang="0">
                <a:pos x="connsiteX63389" y="connsiteY63389"/>
              </a:cxn>
              <a:cxn ang="0">
                <a:pos x="connsiteX63390" y="connsiteY63390"/>
              </a:cxn>
              <a:cxn ang="0">
                <a:pos x="connsiteX63391" y="connsiteY63391"/>
              </a:cxn>
              <a:cxn ang="0">
                <a:pos x="connsiteX63392" y="connsiteY63392"/>
              </a:cxn>
              <a:cxn ang="0">
                <a:pos x="connsiteX63393" y="connsiteY63393"/>
              </a:cxn>
              <a:cxn ang="0">
                <a:pos x="connsiteX63394" y="connsiteY63394"/>
              </a:cxn>
              <a:cxn ang="0">
                <a:pos x="connsiteX63395" y="connsiteY63395"/>
              </a:cxn>
              <a:cxn ang="0">
                <a:pos x="connsiteX63396" y="connsiteY63396"/>
              </a:cxn>
              <a:cxn ang="0">
                <a:pos x="connsiteX63397" y="connsiteY63397"/>
              </a:cxn>
              <a:cxn ang="0">
                <a:pos x="connsiteX63398" y="connsiteY63398"/>
              </a:cxn>
              <a:cxn ang="0">
                <a:pos x="connsiteX63399" y="connsiteY63399"/>
              </a:cxn>
              <a:cxn ang="0">
                <a:pos x="connsiteX63400" y="connsiteY63400"/>
              </a:cxn>
              <a:cxn ang="0">
                <a:pos x="connsiteX63401" y="connsiteY63401"/>
              </a:cxn>
              <a:cxn ang="0">
                <a:pos x="connsiteX63402" y="connsiteY63402"/>
              </a:cxn>
              <a:cxn ang="0">
                <a:pos x="connsiteX63403" y="connsiteY63403"/>
              </a:cxn>
              <a:cxn ang="0">
                <a:pos x="connsiteX63404" y="connsiteY63404"/>
              </a:cxn>
              <a:cxn ang="0">
                <a:pos x="connsiteX63405" y="connsiteY63405"/>
              </a:cxn>
              <a:cxn ang="0">
                <a:pos x="connsiteX63406" y="connsiteY63406"/>
              </a:cxn>
              <a:cxn ang="0">
                <a:pos x="connsiteX63407" y="connsiteY63407"/>
              </a:cxn>
              <a:cxn ang="0">
                <a:pos x="connsiteX63408" y="connsiteY63408"/>
              </a:cxn>
              <a:cxn ang="0">
                <a:pos x="connsiteX63409" y="connsiteY63409"/>
              </a:cxn>
              <a:cxn ang="0">
                <a:pos x="connsiteX63410" y="connsiteY63410"/>
              </a:cxn>
              <a:cxn ang="0">
                <a:pos x="connsiteX63411" y="connsiteY63411"/>
              </a:cxn>
              <a:cxn ang="0">
                <a:pos x="connsiteX63412" y="connsiteY63412"/>
              </a:cxn>
              <a:cxn ang="0">
                <a:pos x="connsiteX63413" y="connsiteY63413"/>
              </a:cxn>
              <a:cxn ang="0">
                <a:pos x="connsiteX63414" y="connsiteY63414"/>
              </a:cxn>
              <a:cxn ang="0">
                <a:pos x="connsiteX63415" y="connsiteY63415"/>
              </a:cxn>
              <a:cxn ang="0">
                <a:pos x="connsiteX63416" y="connsiteY63416"/>
              </a:cxn>
              <a:cxn ang="0">
                <a:pos x="connsiteX63417" y="connsiteY63417"/>
              </a:cxn>
              <a:cxn ang="0">
                <a:pos x="connsiteX63418" y="connsiteY63418"/>
              </a:cxn>
              <a:cxn ang="0">
                <a:pos x="connsiteX63419" y="connsiteY63419"/>
              </a:cxn>
              <a:cxn ang="0">
                <a:pos x="connsiteX63420" y="connsiteY63420"/>
              </a:cxn>
              <a:cxn ang="0">
                <a:pos x="connsiteX63421" y="connsiteY63421"/>
              </a:cxn>
              <a:cxn ang="0">
                <a:pos x="connsiteX63422" y="connsiteY63422"/>
              </a:cxn>
              <a:cxn ang="0">
                <a:pos x="connsiteX63423" y="connsiteY63423"/>
              </a:cxn>
              <a:cxn ang="0">
                <a:pos x="connsiteX63424" y="connsiteY63424"/>
              </a:cxn>
              <a:cxn ang="0">
                <a:pos x="connsiteX63425" y="connsiteY63425"/>
              </a:cxn>
              <a:cxn ang="0">
                <a:pos x="connsiteX63426" y="connsiteY63426"/>
              </a:cxn>
              <a:cxn ang="0">
                <a:pos x="connsiteX63427" y="connsiteY63427"/>
              </a:cxn>
              <a:cxn ang="0">
                <a:pos x="connsiteX63428" y="connsiteY63428"/>
              </a:cxn>
              <a:cxn ang="0">
                <a:pos x="connsiteX63429" y="connsiteY63429"/>
              </a:cxn>
              <a:cxn ang="0">
                <a:pos x="connsiteX63430" y="connsiteY63430"/>
              </a:cxn>
              <a:cxn ang="0">
                <a:pos x="connsiteX63431" y="connsiteY63431"/>
              </a:cxn>
              <a:cxn ang="0">
                <a:pos x="connsiteX63432" y="connsiteY63432"/>
              </a:cxn>
              <a:cxn ang="0">
                <a:pos x="connsiteX63433" y="connsiteY63433"/>
              </a:cxn>
              <a:cxn ang="0">
                <a:pos x="connsiteX63434" y="connsiteY63434"/>
              </a:cxn>
              <a:cxn ang="0">
                <a:pos x="connsiteX63435" y="connsiteY63435"/>
              </a:cxn>
              <a:cxn ang="0">
                <a:pos x="connsiteX63436" y="connsiteY63436"/>
              </a:cxn>
              <a:cxn ang="0">
                <a:pos x="connsiteX63437" y="connsiteY63437"/>
              </a:cxn>
              <a:cxn ang="0">
                <a:pos x="connsiteX63438" y="connsiteY63438"/>
              </a:cxn>
              <a:cxn ang="0">
                <a:pos x="connsiteX63439" y="connsiteY63439"/>
              </a:cxn>
              <a:cxn ang="0">
                <a:pos x="connsiteX63440" y="connsiteY63440"/>
              </a:cxn>
              <a:cxn ang="0">
                <a:pos x="connsiteX63441" y="connsiteY63441"/>
              </a:cxn>
              <a:cxn ang="0">
                <a:pos x="connsiteX63442" y="connsiteY63442"/>
              </a:cxn>
              <a:cxn ang="0">
                <a:pos x="connsiteX63443" y="connsiteY63443"/>
              </a:cxn>
              <a:cxn ang="0">
                <a:pos x="connsiteX63444" y="connsiteY63444"/>
              </a:cxn>
              <a:cxn ang="0">
                <a:pos x="connsiteX63445" y="connsiteY63445"/>
              </a:cxn>
              <a:cxn ang="0">
                <a:pos x="connsiteX63446" y="connsiteY63446"/>
              </a:cxn>
              <a:cxn ang="0">
                <a:pos x="connsiteX63447" y="connsiteY63447"/>
              </a:cxn>
              <a:cxn ang="0">
                <a:pos x="connsiteX63448" y="connsiteY63448"/>
              </a:cxn>
              <a:cxn ang="0">
                <a:pos x="connsiteX63449" y="connsiteY63449"/>
              </a:cxn>
              <a:cxn ang="0">
                <a:pos x="connsiteX63450" y="connsiteY63450"/>
              </a:cxn>
              <a:cxn ang="0">
                <a:pos x="connsiteX63451" y="connsiteY63451"/>
              </a:cxn>
              <a:cxn ang="0">
                <a:pos x="connsiteX63452" y="connsiteY63452"/>
              </a:cxn>
              <a:cxn ang="0">
                <a:pos x="connsiteX63453" y="connsiteY63453"/>
              </a:cxn>
              <a:cxn ang="0">
                <a:pos x="connsiteX63454" y="connsiteY63454"/>
              </a:cxn>
              <a:cxn ang="0">
                <a:pos x="connsiteX63455" y="connsiteY63455"/>
              </a:cxn>
              <a:cxn ang="0">
                <a:pos x="connsiteX63456" y="connsiteY63456"/>
              </a:cxn>
              <a:cxn ang="0">
                <a:pos x="connsiteX63457" y="connsiteY63457"/>
              </a:cxn>
              <a:cxn ang="0">
                <a:pos x="connsiteX63458" y="connsiteY63458"/>
              </a:cxn>
              <a:cxn ang="0">
                <a:pos x="connsiteX63459" y="connsiteY63459"/>
              </a:cxn>
              <a:cxn ang="0">
                <a:pos x="connsiteX63460" y="connsiteY63460"/>
              </a:cxn>
              <a:cxn ang="0">
                <a:pos x="connsiteX63461" y="connsiteY63461"/>
              </a:cxn>
              <a:cxn ang="0">
                <a:pos x="connsiteX63462" y="connsiteY63462"/>
              </a:cxn>
              <a:cxn ang="0">
                <a:pos x="connsiteX63463" y="connsiteY63463"/>
              </a:cxn>
              <a:cxn ang="0">
                <a:pos x="connsiteX63464" y="connsiteY63464"/>
              </a:cxn>
              <a:cxn ang="0">
                <a:pos x="connsiteX63465" y="connsiteY63465"/>
              </a:cxn>
              <a:cxn ang="0">
                <a:pos x="connsiteX63466" y="connsiteY63466"/>
              </a:cxn>
              <a:cxn ang="0">
                <a:pos x="connsiteX63467" y="connsiteY63467"/>
              </a:cxn>
              <a:cxn ang="0">
                <a:pos x="connsiteX63468" y="connsiteY63468"/>
              </a:cxn>
              <a:cxn ang="0">
                <a:pos x="connsiteX63469" y="connsiteY63469"/>
              </a:cxn>
              <a:cxn ang="0">
                <a:pos x="connsiteX63470" y="connsiteY63470"/>
              </a:cxn>
              <a:cxn ang="0">
                <a:pos x="connsiteX63471" y="connsiteY63471"/>
              </a:cxn>
              <a:cxn ang="0">
                <a:pos x="connsiteX63472" y="connsiteY63472"/>
              </a:cxn>
              <a:cxn ang="0">
                <a:pos x="connsiteX63473" y="connsiteY63473"/>
              </a:cxn>
              <a:cxn ang="0">
                <a:pos x="connsiteX63474" y="connsiteY63474"/>
              </a:cxn>
              <a:cxn ang="0">
                <a:pos x="connsiteX63475" y="connsiteY63475"/>
              </a:cxn>
              <a:cxn ang="0">
                <a:pos x="connsiteX63476" y="connsiteY63476"/>
              </a:cxn>
              <a:cxn ang="0">
                <a:pos x="connsiteX63477" y="connsiteY63477"/>
              </a:cxn>
              <a:cxn ang="0">
                <a:pos x="connsiteX63478" y="connsiteY63478"/>
              </a:cxn>
              <a:cxn ang="0">
                <a:pos x="connsiteX63479" y="connsiteY63479"/>
              </a:cxn>
              <a:cxn ang="0">
                <a:pos x="connsiteX63480" y="connsiteY63480"/>
              </a:cxn>
              <a:cxn ang="0">
                <a:pos x="connsiteX63481" y="connsiteY63481"/>
              </a:cxn>
              <a:cxn ang="0">
                <a:pos x="connsiteX63482" y="connsiteY63482"/>
              </a:cxn>
              <a:cxn ang="0">
                <a:pos x="connsiteX63483" y="connsiteY63483"/>
              </a:cxn>
              <a:cxn ang="0">
                <a:pos x="connsiteX63484" y="connsiteY63484"/>
              </a:cxn>
              <a:cxn ang="0">
                <a:pos x="connsiteX63485" y="connsiteY63485"/>
              </a:cxn>
              <a:cxn ang="0">
                <a:pos x="connsiteX63486" y="connsiteY63486"/>
              </a:cxn>
              <a:cxn ang="0">
                <a:pos x="connsiteX63487" y="connsiteY63487"/>
              </a:cxn>
              <a:cxn ang="0">
                <a:pos x="connsiteX63488" y="connsiteY63488"/>
              </a:cxn>
              <a:cxn ang="0">
                <a:pos x="connsiteX63489" y="connsiteY63489"/>
              </a:cxn>
              <a:cxn ang="0">
                <a:pos x="connsiteX63490" y="connsiteY63490"/>
              </a:cxn>
              <a:cxn ang="0">
                <a:pos x="connsiteX63491" y="connsiteY63491"/>
              </a:cxn>
              <a:cxn ang="0">
                <a:pos x="connsiteX63492" y="connsiteY63492"/>
              </a:cxn>
              <a:cxn ang="0">
                <a:pos x="connsiteX63493" y="connsiteY63493"/>
              </a:cxn>
              <a:cxn ang="0">
                <a:pos x="connsiteX63494" y="connsiteY63494"/>
              </a:cxn>
              <a:cxn ang="0">
                <a:pos x="connsiteX63495" y="connsiteY63495"/>
              </a:cxn>
              <a:cxn ang="0">
                <a:pos x="connsiteX63496" y="connsiteY63496"/>
              </a:cxn>
              <a:cxn ang="0">
                <a:pos x="connsiteX63497" y="connsiteY63497"/>
              </a:cxn>
              <a:cxn ang="0">
                <a:pos x="connsiteX63498" y="connsiteY63498"/>
              </a:cxn>
              <a:cxn ang="0">
                <a:pos x="connsiteX63499" y="connsiteY63499"/>
              </a:cxn>
              <a:cxn ang="0">
                <a:pos x="connsiteX63500" y="connsiteY63500"/>
              </a:cxn>
              <a:cxn ang="0">
                <a:pos x="connsiteX63501" y="connsiteY63501"/>
              </a:cxn>
              <a:cxn ang="0">
                <a:pos x="connsiteX63502" y="connsiteY63502"/>
              </a:cxn>
              <a:cxn ang="0">
                <a:pos x="connsiteX63503" y="connsiteY63503"/>
              </a:cxn>
              <a:cxn ang="0">
                <a:pos x="connsiteX63504" y="connsiteY63504"/>
              </a:cxn>
              <a:cxn ang="0">
                <a:pos x="connsiteX63505" y="connsiteY63505"/>
              </a:cxn>
              <a:cxn ang="0">
                <a:pos x="connsiteX63506" y="connsiteY63506"/>
              </a:cxn>
              <a:cxn ang="0">
                <a:pos x="connsiteX63507" y="connsiteY63507"/>
              </a:cxn>
              <a:cxn ang="0">
                <a:pos x="connsiteX63508" y="connsiteY63508"/>
              </a:cxn>
              <a:cxn ang="0">
                <a:pos x="connsiteX63509" y="connsiteY63509"/>
              </a:cxn>
              <a:cxn ang="0">
                <a:pos x="connsiteX63510" y="connsiteY63510"/>
              </a:cxn>
              <a:cxn ang="0">
                <a:pos x="connsiteX63511" y="connsiteY63511"/>
              </a:cxn>
              <a:cxn ang="0">
                <a:pos x="connsiteX63512" y="connsiteY63512"/>
              </a:cxn>
              <a:cxn ang="0">
                <a:pos x="connsiteX63513" y="connsiteY63513"/>
              </a:cxn>
              <a:cxn ang="0">
                <a:pos x="connsiteX63514" y="connsiteY63514"/>
              </a:cxn>
              <a:cxn ang="0">
                <a:pos x="connsiteX63515" y="connsiteY63515"/>
              </a:cxn>
              <a:cxn ang="0">
                <a:pos x="connsiteX63516" y="connsiteY63516"/>
              </a:cxn>
              <a:cxn ang="0">
                <a:pos x="connsiteX63517" y="connsiteY63517"/>
              </a:cxn>
              <a:cxn ang="0">
                <a:pos x="connsiteX63518" y="connsiteY63518"/>
              </a:cxn>
              <a:cxn ang="0">
                <a:pos x="connsiteX63519" y="connsiteY63519"/>
              </a:cxn>
              <a:cxn ang="0">
                <a:pos x="connsiteX63520" y="connsiteY63520"/>
              </a:cxn>
              <a:cxn ang="0">
                <a:pos x="connsiteX63521" y="connsiteY63521"/>
              </a:cxn>
              <a:cxn ang="0">
                <a:pos x="connsiteX63522" y="connsiteY63522"/>
              </a:cxn>
              <a:cxn ang="0">
                <a:pos x="connsiteX63523" y="connsiteY63523"/>
              </a:cxn>
              <a:cxn ang="0">
                <a:pos x="connsiteX63524" y="connsiteY63524"/>
              </a:cxn>
              <a:cxn ang="0">
                <a:pos x="connsiteX63525" y="connsiteY63525"/>
              </a:cxn>
              <a:cxn ang="0">
                <a:pos x="connsiteX63526" y="connsiteY63526"/>
              </a:cxn>
              <a:cxn ang="0">
                <a:pos x="connsiteX63527" y="connsiteY63527"/>
              </a:cxn>
              <a:cxn ang="0">
                <a:pos x="connsiteX63528" y="connsiteY63528"/>
              </a:cxn>
              <a:cxn ang="0">
                <a:pos x="connsiteX63529" y="connsiteY63529"/>
              </a:cxn>
              <a:cxn ang="0">
                <a:pos x="connsiteX63530" y="connsiteY63530"/>
              </a:cxn>
              <a:cxn ang="0">
                <a:pos x="connsiteX63531" y="connsiteY63531"/>
              </a:cxn>
              <a:cxn ang="0">
                <a:pos x="connsiteX63532" y="connsiteY63532"/>
              </a:cxn>
              <a:cxn ang="0">
                <a:pos x="connsiteX63533" y="connsiteY63533"/>
              </a:cxn>
              <a:cxn ang="0">
                <a:pos x="connsiteX63534" y="connsiteY63534"/>
              </a:cxn>
              <a:cxn ang="0">
                <a:pos x="connsiteX63535" y="connsiteY63535"/>
              </a:cxn>
              <a:cxn ang="0">
                <a:pos x="connsiteX63536" y="connsiteY63536"/>
              </a:cxn>
              <a:cxn ang="0">
                <a:pos x="connsiteX63537" y="connsiteY63537"/>
              </a:cxn>
              <a:cxn ang="0">
                <a:pos x="connsiteX63538" y="connsiteY63538"/>
              </a:cxn>
              <a:cxn ang="0">
                <a:pos x="connsiteX63539" y="connsiteY63539"/>
              </a:cxn>
              <a:cxn ang="0">
                <a:pos x="connsiteX63540" y="connsiteY63540"/>
              </a:cxn>
              <a:cxn ang="0">
                <a:pos x="connsiteX63541" y="connsiteY63541"/>
              </a:cxn>
              <a:cxn ang="0">
                <a:pos x="connsiteX63542" y="connsiteY63542"/>
              </a:cxn>
              <a:cxn ang="0">
                <a:pos x="connsiteX63543" y="connsiteY63543"/>
              </a:cxn>
              <a:cxn ang="0">
                <a:pos x="connsiteX63544" y="connsiteY63544"/>
              </a:cxn>
              <a:cxn ang="0">
                <a:pos x="connsiteX63545" y="connsiteY63545"/>
              </a:cxn>
              <a:cxn ang="0">
                <a:pos x="connsiteX63546" y="connsiteY63546"/>
              </a:cxn>
              <a:cxn ang="0">
                <a:pos x="connsiteX63547" y="connsiteY63547"/>
              </a:cxn>
              <a:cxn ang="0">
                <a:pos x="connsiteX63548" y="connsiteY63548"/>
              </a:cxn>
              <a:cxn ang="0">
                <a:pos x="connsiteX63549" y="connsiteY63549"/>
              </a:cxn>
              <a:cxn ang="0">
                <a:pos x="connsiteX63550" y="connsiteY63550"/>
              </a:cxn>
              <a:cxn ang="0">
                <a:pos x="connsiteX63551" y="connsiteY63551"/>
              </a:cxn>
              <a:cxn ang="0">
                <a:pos x="connsiteX63552" y="connsiteY63552"/>
              </a:cxn>
              <a:cxn ang="0">
                <a:pos x="connsiteX63553" y="connsiteY63553"/>
              </a:cxn>
              <a:cxn ang="0">
                <a:pos x="connsiteX63554" y="connsiteY63554"/>
              </a:cxn>
              <a:cxn ang="0">
                <a:pos x="connsiteX63555" y="connsiteY63555"/>
              </a:cxn>
              <a:cxn ang="0">
                <a:pos x="connsiteX63556" y="connsiteY63556"/>
              </a:cxn>
              <a:cxn ang="0">
                <a:pos x="connsiteX63557" y="connsiteY63557"/>
              </a:cxn>
              <a:cxn ang="0">
                <a:pos x="connsiteX63558" y="connsiteY63558"/>
              </a:cxn>
              <a:cxn ang="0">
                <a:pos x="connsiteX63559" y="connsiteY63559"/>
              </a:cxn>
              <a:cxn ang="0">
                <a:pos x="connsiteX63560" y="connsiteY63560"/>
              </a:cxn>
              <a:cxn ang="0">
                <a:pos x="connsiteX63561" y="connsiteY63561"/>
              </a:cxn>
              <a:cxn ang="0">
                <a:pos x="connsiteX63562" y="connsiteY63562"/>
              </a:cxn>
              <a:cxn ang="0">
                <a:pos x="connsiteX63563" y="connsiteY63563"/>
              </a:cxn>
              <a:cxn ang="0">
                <a:pos x="connsiteX63564" y="connsiteY63564"/>
              </a:cxn>
              <a:cxn ang="0">
                <a:pos x="connsiteX63565" y="connsiteY63565"/>
              </a:cxn>
              <a:cxn ang="0">
                <a:pos x="connsiteX63566" y="connsiteY63566"/>
              </a:cxn>
              <a:cxn ang="0">
                <a:pos x="connsiteX63567" y="connsiteY63567"/>
              </a:cxn>
              <a:cxn ang="0">
                <a:pos x="connsiteX63568" y="connsiteY63568"/>
              </a:cxn>
              <a:cxn ang="0">
                <a:pos x="connsiteX63569" y="connsiteY63569"/>
              </a:cxn>
              <a:cxn ang="0">
                <a:pos x="connsiteX63570" y="connsiteY63570"/>
              </a:cxn>
              <a:cxn ang="0">
                <a:pos x="connsiteX63571" y="connsiteY63571"/>
              </a:cxn>
              <a:cxn ang="0">
                <a:pos x="connsiteX63572" y="connsiteY63572"/>
              </a:cxn>
              <a:cxn ang="0">
                <a:pos x="connsiteX63573" y="connsiteY63573"/>
              </a:cxn>
              <a:cxn ang="0">
                <a:pos x="connsiteX63574" y="connsiteY63574"/>
              </a:cxn>
              <a:cxn ang="0">
                <a:pos x="connsiteX63575" y="connsiteY63575"/>
              </a:cxn>
              <a:cxn ang="0">
                <a:pos x="connsiteX63576" y="connsiteY63576"/>
              </a:cxn>
              <a:cxn ang="0">
                <a:pos x="connsiteX63577" y="connsiteY63577"/>
              </a:cxn>
              <a:cxn ang="0">
                <a:pos x="connsiteX63578" y="connsiteY63578"/>
              </a:cxn>
              <a:cxn ang="0">
                <a:pos x="connsiteX63579" y="connsiteY63579"/>
              </a:cxn>
              <a:cxn ang="0">
                <a:pos x="connsiteX63580" y="connsiteY63580"/>
              </a:cxn>
              <a:cxn ang="0">
                <a:pos x="connsiteX63581" y="connsiteY63581"/>
              </a:cxn>
              <a:cxn ang="0">
                <a:pos x="connsiteX63582" y="connsiteY63582"/>
              </a:cxn>
              <a:cxn ang="0">
                <a:pos x="connsiteX63583" y="connsiteY63583"/>
              </a:cxn>
              <a:cxn ang="0">
                <a:pos x="connsiteX63584" y="connsiteY63584"/>
              </a:cxn>
              <a:cxn ang="0">
                <a:pos x="connsiteX63585" y="connsiteY63585"/>
              </a:cxn>
              <a:cxn ang="0">
                <a:pos x="connsiteX63586" y="connsiteY63586"/>
              </a:cxn>
              <a:cxn ang="0">
                <a:pos x="connsiteX63587" y="connsiteY63587"/>
              </a:cxn>
              <a:cxn ang="0">
                <a:pos x="connsiteX63588" y="connsiteY63588"/>
              </a:cxn>
              <a:cxn ang="0">
                <a:pos x="connsiteX63589" y="connsiteY63589"/>
              </a:cxn>
              <a:cxn ang="0">
                <a:pos x="connsiteX63590" y="connsiteY63590"/>
              </a:cxn>
              <a:cxn ang="0">
                <a:pos x="connsiteX63591" y="connsiteY63591"/>
              </a:cxn>
              <a:cxn ang="0">
                <a:pos x="connsiteX63592" y="connsiteY63592"/>
              </a:cxn>
              <a:cxn ang="0">
                <a:pos x="connsiteX63593" y="connsiteY63593"/>
              </a:cxn>
              <a:cxn ang="0">
                <a:pos x="connsiteX63594" y="connsiteY63594"/>
              </a:cxn>
              <a:cxn ang="0">
                <a:pos x="connsiteX63595" y="connsiteY63595"/>
              </a:cxn>
              <a:cxn ang="0">
                <a:pos x="connsiteX63596" y="connsiteY63596"/>
              </a:cxn>
              <a:cxn ang="0">
                <a:pos x="connsiteX63597" y="connsiteY63597"/>
              </a:cxn>
              <a:cxn ang="0">
                <a:pos x="connsiteX63598" y="connsiteY63598"/>
              </a:cxn>
              <a:cxn ang="0">
                <a:pos x="connsiteX63599" y="connsiteY63599"/>
              </a:cxn>
              <a:cxn ang="0">
                <a:pos x="connsiteX63600" y="connsiteY63600"/>
              </a:cxn>
              <a:cxn ang="0">
                <a:pos x="connsiteX63601" y="connsiteY63601"/>
              </a:cxn>
              <a:cxn ang="0">
                <a:pos x="connsiteX63602" y="connsiteY63602"/>
              </a:cxn>
              <a:cxn ang="0">
                <a:pos x="connsiteX63603" y="connsiteY63603"/>
              </a:cxn>
              <a:cxn ang="0">
                <a:pos x="connsiteX63604" y="connsiteY63604"/>
              </a:cxn>
              <a:cxn ang="0">
                <a:pos x="connsiteX63605" y="connsiteY63605"/>
              </a:cxn>
              <a:cxn ang="0">
                <a:pos x="connsiteX63606" y="connsiteY63606"/>
              </a:cxn>
              <a:cxn ang="0">
                <a:pos x="connsiteX63607" y="connsiteY63607"/>
              </a:cxn>
              <a:cxn ang="0">
                <a:pos x="connsiteX63608" y="connsiteY63608"/>
              </a:cxn>
              <a:cxn ang="0">
                <a:pos x="connsiteX63609" y="connsiteY63609"/>
              </a:cxn>
              <a:cxn ang="0">
                <a:pos x="connsiteX63610" y="connsiteY63610"/>
              </a:cxn>
              <a:cxn ang="0">
                <a:pos x="connsiteX63611" y="connsiteY63611"/>
              </a:cxn>
              <a:cxn ang="0">
                <a:pos x="connsiteX63612" y="connsiteY63612"/>
              </a:cxn>
              <a:cxn ang="0">
                <a:pos x="connsiteX63613" y="connsiteY63613"/>
              </a:cxn>
              <a:cxn ang="0">
                <a:pos x="connsiteX63614" y="connsiteY63614"/>
              </a:cxn>
              <a:cxn ang="0">
                <a:pos x="connsiteX63615" y="connsiteY63615"/>
              </a:cxn>
              <a:cxn ang="0">
                <a:pos x="connsiteX63616" y="connsiteY63616"/>
              </a:cxn>
              <a:cxn ang="0">
                <a:pos x="connsiteX63617" y="connsiteY63617"/>
              </a:cxn>
              <a:cxn ang="0">
                <a:pos x="connsiteX63618" y="connsiteY63618"/>
              </a:cxn>
              <a:cxn ang="0">
                <a:pos x="connsiteX63619" y="connsiteY63619"/>
              </a:cxn>
              <a:cxn ang="0">
                <a:pos x="connsiteX63620" y="connsiteY63620"/>
              </a:cxn>
              <a:cxn ang="0">
                <a:pos x="connsiteX63621" y="connsiteY63621"/>
              </a:cxn>
              <a:cxn ang="0">
                <a:pos x="connsiteX63622" y="connsiteY63622"/>
              </a:cxn>
              <a:cxn ang="0">
                <a:pos x="connsiteX63623" y="connsiteY63623"/>
              </a:cxn>
              <a:cxn ang="0">
                <a:pos x="connsiteX63624" y="connsiteY63624"/>
              </a:cxn>
              <a:cxn ang="0">
                <a:pos x="connsiteX63625" y="connsiteY63625"/>
              </a:cxn>
              <a:cxn ang="0">
                <a:pos x="connsiteX63626" y="connsiteY63626"/>
              </a:cxn>
              <a:cxn ang="0">
                <a:pos x="connsiteX63627" y="connsiteY63627"/>
              </a:cxn>
              <a:cxn ang="0">
                <a:pos x="connsiteX63628" y="connsiteY63628"/>
              </a:cxn>
              <a:cxn ang="0">
                <a:pos x="connsiteX63629" y="connsiteY63629"/>
              </a:cxn>
              <a:cxn ang="0">
                <a:pos x="connsiteX63630" y="connsiteY63630"/>
              </a:cxn>
              <a:cxn ang="0">
                <a:pos x="connsiteX63631" y="connsiteY63631"/>
              </a:cxn>
              <a:cxn ang="0">
                <a:pos x="connsiteX63632" y="connsiteY63632"/>
              </a:cxn>
              <a:cxn ang="0">
                <a:pos x="connsiteX63633" y="connsiteY63633"/>
              </a:cxn>
              <a:cxn ang="0">
                <a:pos x="connsiteX63634" y="connsiteY63634"/>
              </a:cxn>
              <a:cxn ang="0">
                <a:pos x="connsiteX63635" y="connsiteY63635"/>
              </a:cxn>
              <a:cxn ang="0">
                <a:pos x="connsiteX63636" y="connsiteY63636"/>
              </a:cxn>
              <a:cxn ang="0">
                <a:pos x="connsiteX63637" y="connsiteY63637"/>
              </a:cxn>
              <a:cxn ang="0">
                <a:pos x="connsiteX63638" y="connsiteY63638"/>
              </a:cxn>
              <a:cxn ang="0">
                <a:pos x="connsiteX63639" y="connsiteY63639"/>
              </a:cxn>
              <a:cxn ang="0">
                <a:pos x="connsiteX63640" y="connsiteY63640"/>
              </a:cxn>
              <a:cxn ang="0">
                <a:pos x="connsiteX63641" y="connsiteY63641"/>
              </a:cxn>
              <a:cxn ang="0">
                <a:pos x="connsiteX63642" y="connsiteY63642"/>
              </a:cxn>
              <a:cxn ang="0">
                <a:pos x="connsiteX63643" y="connsiteY63643"/>
              </a:cxn>
              <a:cxn ang="0">
                <a:pos x="connsiteX63644" y="connsiteY63644"/>
              </a:cxn>
              <a:cxn ang="0">
                <a:pos x="connsiteX63645" y="connsiteY63645"/>
              </a:cxn>
              <a:cxn ang="0">
                <a:pos x="connsiteX63646" y="connsiteY63646"/>
              </a:cxn>
              <a:cxn ang="0">
                <a:pos x="connsiteX63647" y="connsiteY63647"/>
              </a:cxn>
              <a:cxn ang="0">
                <a:pos x="connsiteX63648" y="connsiteY63648"/>
              </a:cxn>
              <a:cxn ang="0">
                <a:pos x="connsiteX63649" y="connsiteY63649"/>
              </a:cxn>
              <a:cxn ang="0">
                <a:pos x="connsiteX63650" y="connsiteY63650"/>
              </a:cxn>
              <a:cxn ang="0">
                <a:pos x="connsiteX63651" y="connsiteY63651"/>
              </a:cxn>
              <a:cxn ang="0">
                <a:pos x="connsiteX63652" y="connsiteY63652"/>
              </a:cxn>
              <a:cxn ang="0">
                <a:pos x="connsiteX63653" y="connsiteY63653"/>
              </a:cxn>
              <a:cxn ang="0">
                <a:pos x="connsiteX63654" y="connsiteY63654"/>
              </a:cxn>
              <a:cxn ang="0">
                <a:pos x="connsiteX63655" y="connsiteY63655"/>
              </a:cxn>
              <a:cxn ang="0">
                <a:pos x="connsiteX63656" y="connsiteY63656"/>
              </a:cxn>
              <a:cxn ang="0">
                <a:pos x="connsiteX63657" y="connsiteY63657"/>
              </a:cxn>
              <a:cxn ang="0">
                <a:pos x="connsiteX63658" y="connsiteY63658"/>
              </a:cxn>
              <a:cxn ang="0">
                <a:pos x="connsiteX63659" y="connsiteY63659"/>
              </a:cxn>
              <a:cxn ang="0">
                <a:pos x="connsiteX63660" y="connsiteY63660"/>
              </a:cxn>
              <a:cxn ang="0">
                <a:pos x="connsiteX63661" y="connsiteY63661"/>
              </a:cxn>
              <a:cxn ang="0">
                <a:pos x="connsiteX63662" y="connsiteY63662"/>
              </a:cxn>
              <a:cxn ang="0">
                <a:pos x="connsiteX63663" y="connsiteY63663"/>
              </a:cxn>
              <a:cxn ang="0">
                <a:pos x="connsiteX63664" y="connsiteY63664"/>
              </a:cxn>
              <a:cxn ang="0">
                <a:pos x="connsiteX63665" y="connsiteY63665"/>
              </a:cxn>
              <a:cxn ang="0">
                <a:pos x="connsiteX63666" y="connsiteY63666"/>
              </a:cxn>
              <a:cxn ang="0">
                <a:pos x="connsiteX63667" y="connsiteY63667"/>
              </a:cxn>
              <a:cxn ang="0">
                <a:pos x="connsiteX63668" y="connsiteY63668"/>
              </a:cxn>
              <a:cxn ang="0">
                <a:pos x="connsiteX63669" y="connsiteY63669"/>
              </a:cxn>
              <a:cxn ang="0">
                <a:pos x="connsiteX63670" y="connsiteY63670"/>
              </a:cxn>
              <a:cxn ang="0">
                <a:pos x="connsiteX63671" y="connsiteY63671"/>
              </a:cxn>
              <a:cxn ang="0">
                <a:pos x="connsiteX63672" y="connsiteY63672"/>
              </a:cxn>
              <a:cxn ang="0">
                <a:pos x="connsiteX63673" y="connsiteY63673"/>
              </a:cxn>
              <a:cxn ang="0">
                <a:pos x="connsiteX63674" y="connsiteY63674"/>
              </a:cxn>
              <a:cxn ang="0">
                <a:pos x="connsiteX63675" y="connsiteY63675"/>
              </a:cxn>
              <a:cxn ang="0">
                <a:pos x="connsiteX63676" y="connsiteY63676"/>
              </a:cxn>
              <a:cxn ang="0">
                <a:pos x="connsiteX63677" y="connsiteY63677"/>
              </a:cxn>
              <a:cxn ang="0">
                <a:pos x="connsiteX63678" y="connsiteY63678"/>
              </a:cxn>
              <a:cxn ang="0">
                <a:pos x="connsiteX63679" y="connsiteY63679"/>
              </a:cxn>
              <a:cxn ang="0">
                <a:pos x="connsiteX63680" y="connsiteY63680"/>
              </a:cxn>
              <a:cxn ang="0">
                <a:pos x="connsiteX63681" y="connsiteY63681"/>
              </a:cxn>
              <a:cxn ang="0">
                <a:pos x="connsiteX63682" y="connsiteY63682"/>
              </a:cxn>
              <a:cxn ang="0">
                <a:pos x="connsiteX63683" y="connsiteY63683"/>
              </a:cxn>
              <a:cxn ang="0">
                <a:pos x="connsiteX63684" y="connsiteY63684"/>
              </a:cxn>
              <a:cxn ang="0">
                <a:pos x="connsiteX63685" y="connsiteY63685"/>
              </a:cxn>
              <a:cxn ang="0">
                <a:pos x="connsiteX63686" y="connsiteY63686"/>
              </a:cxn>
              <a:cxn ang="0">
                <a:pos x="connsiteX63687" y="connsiteY63687"/>
              </a:cxn>
              <a:cxn ang="0">
                <a:pos x="connsiteX63688" y="connsiteY63688"/>
              </a:cxn>
              <a:cxn ang="0">
                <a:pos x="connsiteX63689" y="connsiteY63689"/>
              </a:cxn>
              <a:cxn ang="0">
                <a:pos x="connsiteX63690" y="connsiteY63690"/>
              </a:cxn>
              <a:cxn ang="0">
                <a:pos x="connsiteX63691" y="connsiteY63691"/>
              </a:cxn>
              <a:cxn ang="0">
                <a:pos x="connsiteX63692" y="connsiteY63692"/>
              </a:cxn>
              <a:cxn ang="0">
                <a:pos x="connsiteX63693" y="connsiteY63693"/>
              </a:cxn>
              <a:cxn ang="0">
                <a:pos x="connsiteX63694" y="connsiteY63694"/>
              </a:cxn>
              <a:cxn ang="0">
                <a:pos x="connsiteX63695" y="connsiteY63695"/>
              </a:cxn>
              <a:cxn ang="0">
                <a:pos x="connsiteX63696" y="connsiteY63696"/>
              </a:cxn>
              <a:cxn ang="0">
                <a:pos x="connsiteX63697" y="connsiteY63697"/>
              </a:cxn>
              <a:cxn ang="0">
                <a:pos x="connsiteX63698" y="connsiteY63698"/>
              </a:cxn>
              <a:cxn ang="0">
                <a:pos x="connsiteX63699" y="connsiteY63699"/>
              </a:cxn>
              <a:cxn ang="0">
                <a:pos x="connsiteX63700" y="connsiteY63700"/>
              </a:cxn>
              <a:cxn ang="0">
                <a:pos x="connsiteX63701" y="connsiteY63701"/>
              </a:cxn>
              <a:cxn ang="0">
                <a:pos x="connsiteX63702" y="connsiteY63702"/>
              </a:cxn>
              <a:cxn ang="0">
                <a:pos x="connsiteX63703" y="connsiteY63703"/>
              </a:cxn>
              <a:cxn ang="0">
                <a:pos x="connsiteX63704" y="connsiteY63704"/>
              </a:cxn>
              <a:cxn ang="0">
                <a:pos x="connsiteX63705" y="connsiteY63705"/>
              </a:cxn>
              <a:cxn ang="0">
                <a:pos x="connsiteX63706" y="connsiteY63706"/>
              </a:cxn>
              <a:cxn ang="0">
                <a:pos x="connsiteX63707" y="connsiteY63707"/>
              </a:cxn>
              <a:cxn ang="0">
                <a:pos x="connsiteX63708" y="connsiteY63708"/>
              </a:cxn>
              <a:cxn ang="0">
                <a:pos x="connsiteX63709" y="connsiteY63709"/>
              </a:cxn>
              <a:cxn ang="0">
                <a:pos x="connsiteX63710" y="connsiteY63710"/>
              </a:cxn>
              <a:cxn ang="0">
                <a:pos x="connsiteX63711" y="connsiteY63711"/>
              </a:cxn>
              <a:cxn ang="0">
                <a:pos x="connsiteX63712" y="connsiteY63712"/>
              </a:cxn>
              <a:cxn ang="0">
                <a:pos x="connsiteX63713" y="connsiteY63713"/>
              </a:cxn>
              <a:cxn ang="0">
                <a:pos x="connsiteX63714" y="connsiteY63714"/>
              </a:cxn>
              <a:cxn ang="0">
                <a:pos x="connsiteX63715" y="connsiteY63715"/>
              </a:cxn>
              <a:cxn ang="0">
                <a:pos x="connsiteX63716" y="connsiteY63716"/>
              </a:cxn>
              <a:cxn ang="0">
                <a:pos x="connsiteX63717" y="connsiteY63717"/>
              </a:cxn>
              <a:cxn ang="0">
                <a:pos x="connsiteX63718" y="connsiteY63718"/>
              </a:cxn>
              <a:cxn ang="0">
                <a:pos x="connsiteX63719" y="connsiteY63719"/>
              </a:cxn>
              <a:cxn ang="0">
                <a:pos x="connsiteX63720" y="connsiteY63720"/>
              </a:cxn>
              <a:cxn ang="0">
                <a:pos x="connsiteX63721" y="connsiteY63721"/>
              </a:cxn>
              <a:cxn ang="0">
                <a:pos x="connsiteX63722" y="connsiteY63722"/>
              </a:cxn>
              <a:cxn ang="0">
                <a:pos x="connsiteX63723" y="connsiteY63723"/>
              </a:cxn>
              <a:cxn ang="0">
                <a:pos x="connsiteX63724" y="connsiteY63724"/>
              </a:cxn>
              <a:cxn ang="0">
                <a:pos x="connsiteX63725" y="connsiteY63725"/>
              </a:cxn>
              <a:cxn ang="0">
                <a:pos x="connsiteX63726" y="connsiteY63726"/>
              </a:cxn>
              <a:cxn ang="0">
                <a:pos x="connsiteX63727" y="connsiteY63727"/>
              </a:cxn>
              <a:cxn ang="0">
                <a:pos x="connsiteX63728" y="connsiteY63728"/>
              </a:cxn>
              <a:cxn ang="0">
                <a:pos x="connsiteX63729" y="connsiteY63729"/>
              </a:cxn>
              <a:cxn ang="0">
                <a:pos x="connsiteX63730" y="connsiteY63730"/>
              </a:cxn>
              <a:cxn ang="0">
                <a:pos x="connsiteX63731" y="connsiteY63731"/>
              </a:cxn>
              <a:cxn ang="0">
                <a:pos x="connsiteX63732" y="connsiteY63732"/>
              </a:cxn>
              <a:cxn ang="0">
                <a:pos x="connsiteX63733" y="connsiteY63733"/>
              </a:cxn>
              <a:cxn ang="0">
                <a:pos x="connsiteX63734" y="connsiteY63734"/>
              </a:cxn>
              <a:cxn ang="0">
                <a:pos x="connsiteX63735" y="connsiteY63735"/>
              </a:cxn>
              <a:cxn ang="0">
                <a:pos x="connsiteX63736" y="connsiteY63736"/>
              </a:cxn>
              <a:cxn ang="0">
                <a:pos x="connsiteX63737" y="connsiteY63737"/>
              </a:cxn>
              <a:cxn ang="0">
                <a:pos x="connsiteX63738" y="connsiteY63738"/>
              </a:cxn>
              <a:cxn ang="0">
                <a:pos x="connsiteX63739" y="connsiteY63739"/>
              </a:cxn>
              <a:cxn ang="0">
                <a:pos x="connsiteX63740" y="connsiteY63740"/>
              </a:cxn>
              <a:cxn ang="0">
                <a:pos x="connsiteX63741" y="connsiteY63741"/>
              </a:cxn>
              <a:cxn ang="0">
                <a:pos x="connsiteX63742" y="connsiteY63742"/>
              </a:cxn>
              <a:cxn ang="0">
                <a:pos x="connsiteX63743" y="connsiteY63743"/>
              </a:cxn>
              <a:cxn ang="0">
                <a:pos x="connsiteX63744" y="connsiteY63744"/>
              </a:cxn>
              <a:cxn ang="0">
                <a:pos x="connsiteX63745" y="connsiteY63745"/>
              </a:cxn>
              <a:cxn ang="0">
                <a:pos x="connsiteX63746" y="connsiteY63746"/>
              </a:cxn>
              <a:cxn ang="0">
                <a:pos x="connsiteX63747" y="connsiteY63747"/>
              </a:cxn>
              <a:cxn ang="0">
                <a:pos x="connsiteX63748" y="connsiteY63748"/>
              </a:cxn>
              <a:cxn ang="0">
                <a:pos x="connsiteX63749" y="connsiteY63749"/>
              </a:cxn>
              <a:cxn ang="0">
                <a:pos x="connsiteX63750" y="connsiteY63750"/>
              </a:cxn>
              <a:cxn ang="0">
                <a:pos x="connsiteX63751" y="connsiteY63751"/>
              </a:cxn>
              <a:cxn ang="0">
                <a:pos x="connsiteX63752" y="connsiteY63752"/>
              </a:cxn>
              <a:cxn ang="0">
                <a:pos x="connsiteX63753" y="connsiteY63753"/>
              </a:cxn>
              <a:cxn ang="0">
                <a:pos x="connsiteX63754" y="connsiteY63754"/>
              </a:cxn>
              <a:cxn ang="0">
                <a:pos x="connsiteX63755" y="connsiteY63755"/>
              </a:cxn>
              <a:cxn ang="0">
                <a:pos x="connsiteX63756" y="connsiteY63756"/>
              </a:cxn>
              <a:cxn ang="0">
                <a:pos x="connsiteX63757" y="connsiteY63757"/>
              </a:cxn>
              <a:cxn ang="0">
                <a:pos x="connsiteX63758" y="connsiteY63758"/>
              </a:cxn>
              <a:cxn ang="0">
                <a:pos x="connsiteX63759" y="connsiteY63759"/>
              </a:cxn>
              <a:cxn ang="0">
                <a:pos x="connsiteX63760" y="connsiteY63760"/>
              </a:cxn>
              <a:cxn ang="0">
                <a:pos x="connsiteX63761" y="connsiteY63761"/>
              </a:cxn>
              <a:cxn ang="0">
                <a:pos x="connsiteX63762" y="connsiteY63762"/>
              </a:cxn>
              <a:cxn ang="0">
                <a:pos x="connsiteX63763" y="connsiteY63763"/>
              </a:cxn>
              <a:cxn ang="0">
                <a:pos x="connsiteX63764" y="connsiteY63764"/>
              </a:cxn>
              <a:cxn ang="0">
                <a:pos x="connsiteX63765" y="connsiteY63765"/>
              </a:cxn>
              <a:cxn ang="0">
                <a:pos x="connsiteX63766" y="connsiteY63766"/>
              </a:cxn>
              <a:cxn ang="0">
                <a:pos x="connsiteX63767" y="connsiteY63767"/>
              </a:cxn>
              <a:cxn ang="0">
                <a:pos x="connsiteX63768" y="connsiteY63768"/>
              </a:cxn>
              <a:cxn ang="0">
                <a:pos x="connsiteX63769" y="connsiteY63769"/>
              </a:cxn>
              <a:cxn ang="0">
                <a:pos x="connsiteX63770" y="connsiteY63770"/>
              </a:cxn>
              <a:cxn ang="0">
                <a:pos x="connsiteX63771" y="connsiteY63771"/>
              </a:cxn>
              <a:cxn ang="0">
                <a:pos x="connsiteX63772" y="connsiteY63772"/>
              </a:cxn>
              <a:cxn ang="0">
                <a:pos x="connsiteX63773" y="connsiteY63773"/>
              </a:cxn>
              <a:cxn ang="0">
                <a:pos x="connsiteX63774" y="connsiteY63774"/>
              </a:cxn>
              <a:cxn ang="0">
                <a:pos x="connsiteX63775" y="connsiteY63775"/>
              </a:cxn>
              <a:cxn ang="0">
                <a:pos x="connsiteX63776" y="connsiteY63776"/>
              </a:cxn>
              <a:cxn ang="0">
                <a:pos x="connsiteX63777" y="connsiteY63777"/>
              </a:cxn>
              <a:cxn ang="0">
                <a:pos x="connsiteX63778" y="connsiteY63778"/>
              </a:cxn>
              <a:cxn ang="0">
                <a:pos x="connsiteX63779" y="connsiteY63779"/>
              </a:cxn>
              <a:cxn ang="0">
                <a:pos x="connsiteX63780" y="connsiteY63780"/>
              </a:cxn>
              <a:cxn ang="0">
                <a:pos x="connsiteX63781" y="connsiteY63781"/>
              </a:cxn>
              <a:cxn ang="0">
                <a:pos x="connsiteX63782" y="connsiteY63782"/>
              </a:cxn>
              <a:cxn ang="0">
                <a:pos x="connsiteX63783" y="connsiteY63783"/>
              </a:cxn>
              <a:cxn ang="0">
                <a:pos x="connsiteX63784" y="connsiteY63784"/>
              </a:cxn>
              <a:cxn ang="0">
                <a:pos x="connsiteX63785" y="connsiteY63785"/>
              </a:cxn>
              <a:cxn ang="0">
                <a:pos x="connsiteX63786" y="connsiteY63786"/>
              </a:cxn>
              <a:cxn ang="0">
                <a:pos x="connsiteX63787" y="connsiteY63787"/>
              </a:cxn>
              <a:cxn ang="0">
                <a:pos x="connsiteX63788" y="connsiteY63788"/>
              </a:cxn>
              <a:cxn ang="0">
                <a:pos x="connsiteX63789" y="connsiteY63789"/>
              </a:cxn>
              <a:cxn ang="0">
                <a:pos x="connsiteX63790" y="connsiteY63790"/>
              </a:cxn>
              <a:cxn ang="0">
                <a:pos x="connsiteX63791" y="connsiteY63791"/>
              </a:cxn>
              <a:cxn ang="0">
                <a:pos x="connsiteX63792" y="connsiteY63792"/>
              </a:cxn>
              <a:cxn ang="0">
                <a:pos x="connsiteX63793" y="connsiteY63793"/>
              </a:cxn>
              <a:cxn ang="0">
                <a:pos x="connsiteX63794" y="connsiteY63794"/>
              </a:cxn>
              <a:cxn ang="0">
                <a:pos x="connsiteX63795" y="connsiteY63795"/>
              </a:cxn>
              <a:cxn ang="0">
                <a:pos x="connsiteX63796" y="connsiteY63796"/>
              </a:cxn>
              <a:cxn ang="0">
                <a:pos x="connsiteX63797" y="connsiteY63797"/>
              </a:cxn>
              <a:cxn ang="0">
                <a:pos x="connsiteX63798" y="connsiteY63798"/>
              </a:cxn>
              <a:cxn ang="0">
                <a:pos x="connsiteX63799" y="connsiteY63799"/>
              </a:cxn>
              <a:cxn ang="0">
                <a:pos x="connsiteX63800" y="connsiteY63800"/>
              </a:cxn>
              <a:cxn ang="0">
                <a:pos x="connsiteX63801" y="connsiteY63801"/>
              </a:cxn>
              <a:cxn ang="0">
                <a:pos x="connsiteX63802" y="connsiteY63802"/>
              </a:cxn>
              <a:cxn ang="0">
                <a:pos x="connsiteX63803" y="connsiteY63803"/>
              </a:cxn>
              <a:cxn ang="0">
                <a:pos x="connsiteX63804" y="connsiteY63804"/>
              </a:cxn>
              <a:cxn ang="0">
                <a:pos x="connsiteX63805" y="connsiteY63805"/>
              </a:cxn>
              <a:cxn ang="0">
                <a:pos x="connsiteX63806" y="connsiteY63806"/>
              </a:cxn>
              <a:cxn ang="0">
                <a:pos x="connsiteX63807" y="connsiteY63807"/>
              </a:cxn>
              <a:cxn ang="0">
                <a:pos x="connsiteX63808" y="connsiteY63808"/>
              </a:cxn>
              <a:cxn ang="0">
                <a:pos x="connsiteX63809" y="connsiteY63809"/>
              </a:cxn>
              <a:cxn ang="0">
                <a:pos x="connsiteX63810" y="connsiteY63810"/>
              </a:cxn>
              <a:cxn ang="0">
                <a:pos x="connsiteX63811" y="connsiteY63811"/>
              </a:cxn>
              <a:cxn ang="0">
                <a:pos x="connsiteX63812" y="connsiteY63812"/>
              </a:cxn>
              <a:cxn ang="0">
                <a:pos x="connsiteX63813" y="connsiteY63813"/>
              </a:cxn>
              <a:cxn ang="0">
                <a:pos x="connsiteX63814" y="connsiteY63814"/>
              </a:cxn>
              <a:cxn ang="0">
                <a:pos x="connsiteX63815" y="connsiteY63815"/>
              </a:cxn>
              <a:cxn ang="0">
                <a:pos x="connsiteX63816" y="connsiteY63816"/>
              </a:cxn>
              <a:cxn ang="0">
                <a:pos x="connsiteX63817" y="connsiteY63817"/>
              </a:cxn>
              <a:cxn ang="0">
                <a:pos x="connsiteX63818" y="connsiteY63818"/>
              </a:cxn>
              <a:cxn ang="0">
                <a:pos x="connsiteX63819" y="connsiteY63819"/>
              </a:cxn>
              <a:cxn ang="0">
                <a:pos x="connsiteX63820" y="connsiteY63820"/>
              </a:cxn>
              <a:cxn ang="0">
                <a:pos x="connsiteX63821" y="connsiteY63821"/>
              </a:cxn>
              <a:cxn ang="0">
                <a:pos x="connsiteX63822" y="connsiteY63822"/>
              </a:cxn>
              <a:cxn ang="0">
                <a:pos x="connsiteX63823" y="connsiteY63823"/>
              </a:cxn>
              <a:cxn ang="0">
                <a:pos x="connsiteX63824" y="connsiteY63824"/>
              </a:cxn>
              <a:cxn ang="0">
                <a:pos x="connsiteX63825" y="connsiteY63825"/>
              </a:cxn>
              <a:cxn ang="0">
                <a:pos x="connsiteX63826" y="connsiteY63826"/>
              </a:cxn>
              <a:cxn ang="0">
                <a:pos x="connsiteX63827" y="connsiteY63827"/>
              </a:cxn>
              <a:cxn ang="0">
                <a:pos x="connsiteX63828" y="connsiteY63828"/>
              </a:cxn>
              <a:cxn ang="0">
                <a:pos x="connsiteX63829" y="connsiteY63829"/>
              </a:cxn>
              <a:cxn ang="0">
                <a:pos x="connsiteX63830" y="connsiteY63830"/>
              </a:cxn>
              <a:cxn ang="0">
                <a:pos x="connsiteX63831" y="connsiteY63831"/>
              </a:cxn>
              <a:cxn ang="0">
                <a:pos x="connsiteX63832" y="connsiteY63832"/>
              </a:cxn>
              <a:cxn ang="0">
                <a:pos x="connsiteX63833" y="connsiteY63833"/>
              </a:cxn>
              <a:cxn ang="0">
                <a:pos x="connsiteX63834" y="connsiteY63834"/>
              </a:cxn>
              <a:cxn ang="0">
                <a:pos x="connsiteX63835" y="connsiteY63835"/>
              </a:cxn>
              <a:cxn ang="0">
                <a:pos x="connsiteX63836" y="connsiteY63836"/>
              </a:cxn>
              <a:cxn ang="0">
                <a:pos x="connsiteX63837" y="connsiteY63837"/>
              </a:cxn>
              <a:cxn ang="0">
                <a:pos x="connsiteX63838" y="connsiteY63838"/>
              </a:cxn>
              <a:cxn ang="0">
                <a:pos x="connsiteX63839" y="connsiteY63839"/>
              </a:cxn>
              <a:cxn ang="0">
                <a:pos x="connsiteX63840" y="connsiteY63840"/>
              </a:cxn>
              <a:cxn ang="0">
                <a:pos x="connsiteX63841" y="connsiteY63841"/>
              </a:cxn>
              <a:cxn ang="0">
                <a:pos x="connsiteX63842" y="connsiteY63842"/>
              </a:cxn>
              <a:cxn ang="0">
                <a:pos x="connsiteX63843" y="connsiteY63843"/>
              </a:cxn>
              <a:cxn ang="0">
                <a:pos x="connsiteX63844" y="connsiteY63844"/>
              </a:cxn>
              <a:cxn ang="0">
                <a:pos x="connsiteX63845" y="connsiteY63845"/>
              </a:cxn>
              <a:cxn ang="0">
                <a:pos x="connsiteX63846" y="connsiteY63846"/>
              </a:cxn>
              <a:cxn ang="0">
                <a:pos x="connsiteX63847" y="connsiteY63847"/>
              </a:cxn>
              <a:cxn ang="0">
                <a:pos x="connsiteX63848" y="connsiteY63848"/>
              </a:cxn>
              <a:cxn ang="0">
                <a:pos x="connsiteX63849" y="connsiteY63849"/>
              </a:cxn>
              <a:cxn ang="0">
                <a:pos x="connsiteX63850" y="connsiteY63850"/>
              </a:cxn>
              <a:cxn ang="0">
                <a:pos x="connsiteX63851" y="connsiteY63851"/>
              </a:cxn>
              <a:cxn ang="0">
                <a:pos x="connsiteX63852" y="connsiteY63852"/>
              </a:cxn>
              <a:cxn ang="0">
                <a:pos x="connsiteX63853" y="connsiteY63853"/>
              </a:cxn>
              <a:cxn ang="0">
                <a:pos x="connsiteX63854" y="connsiteY63854"/>
              </a:cxn>
              <a:cxn ang="0">
                <a:pos x="connsiteX63855" y="connsiteY63855"/>
              </a:cxn>
              <a:cxn ang="0">
                <a:pos x="connsiteX63856" y="connsiteY63856"/>
              </a:cxn>
              <a:cxn ang="0">
                <a:pos x="connsiteX63857" y="connsiteY63857"/>
              </a:cxn>
              <a:cxn ang="0">
                <a:pos x="connsiteX63858" y="connsiteY63858"/>
              </a:cxn>
              <a:cxn ang="0">
                <a:pos x="connsiteX63859" y="connsiteY63859"/>
              </a:cxn>
              <a:cxn ang="0">
                <a:pos x="connsiteX63860" y="connsiteY63860"/>
              </a:cxn>
              <a:cxn ang="0">
                <a:pos x="connsiteX63861" y="connsiteY63861"/>
              </a:cxn>
              <a:cxn ang="0">
                <a:pos x="connsiteX63862" y="connsiteY63862"/>
              </a:cxn>
              <a:cxn ang="0">
                <a:pos x="connsiteX63863" y="connsiteY63863"/>
              </a:cxn>
              <a:cxn ang="0">
                <a:pos x="connsiteX63864" y="connsiteY63864"/>
              </a:cxn>
              <a:cxn ang="0">
                <a:pos x="connsiteX63865" y="connsiteY63865"/>
              </a:cxn>
              <a:cxn ang="0">
                <a:pos x="connsiteX63866" y="connsiteY63866"/>
              </a:cxn>
              <a:cxn ang="0">
                <a:pos x="connsiteX63867" y="connsiteY63867"/>
              </a:cxn>
              <a:cxn ang="0">
                <a:pos x="connsiteX63868" y="connsiteY63868"/>
              </a:cxn>
              <a:cxn ang="0">
                <a:pos x="connsiteX63869" y="connsiteY63869"/>
              </a:cxn>
              <a:cxn ang="0">
                <a:pos x="connsiteX63870" y="connsiteY63870"/>
              </a:cxn>
              <a:cxn ang="0">
                <a:pos x="connsiteX63871" y="connsiteY63871"/>
              </a:cxn>
              <a:cxn ang="0">
                <a:pos x="connsiteX63872" y="connsiteY63872"/>
              </a:cxn>
              <a:cxn ang="0">
                <a:pos x="connsiteX63873" y="connsiteY63873"/>
              </a:cxn>
              <a:cxn ang="0">
                <a:pos x="connsiteX63874" y="connsiteY63874"/>
              </a:cxn>
              <a:cxn ang="0">
                <a:pos x="connsiteX63875" y="connsiteY63875"/>
              </a:cxn>
              <a:cxn ang="0">
                <a:pos x="connsiteX63876" y="connsiteY63876"/>
              </a:cxn>
              <a:cxn ang="0">
                <a:pos x="connsiteX63877" y="connsiteY63877"/>
              </a:cxn>
              <a:cxn ang="0">
                <a:pos x="connsiteX63878" y="connsiteY63878"/>
              </a:cxn>
              <a:cxn ang="0">
                <a:pos x="connsiteX63879" y="connsiteY63879"/>
              </a:cxn>
              <a:cxn ang="0">
                <a:pos x="connsiteX63880" y="connsiteY63880"/>
              </a:cxn>
              <a:cxn ang="0">
                <a:pos x="connsiteX63881" y="connsiteY63881"/>
              </a:cxn>
              <a:cxn ang="0">
                <a:pos x="connsiteX63882" y="connsiteY63882"/>
              </a:cxn>
              <a:cxn ang="0">
                <a:pos x="connsiteX63883" y="connsiteY63883"/>
              </a:cxn>
              <a:cxn ang="0">
                <a:pos x="connsiteX63884" y="connsiteY63884"/>
              </a:cxn>
              <a:cxn ang="0">
                <a:pos x="connsiteX63885" y="connsiteY63885"/>
              </a:cxn>
              <a:cxn ang="0">
                <a:pos x="connsiteX63886" y="connsiteY63886"/>
              </a:cxn>
              <a:cxn ang="0">
                <a:pos x="connsiteX63887" y="connsiteY63887"/>
              </a:cxn>
              <a:cxn ang="0">
                <a:pos x="connsiteX63888" y="connsiteY63888"/>
              </a:cxn>
              <a:cxn ang="0">
                <a:pos x="connsiteX63889" y="connsiteY63889"/>
              </a:cxn>
              <a:cxn ang="0">
                <a:pos x="connsiteX63890" y="connsiteY63890"/>
              </a:cxn>
              <a:cxn ang="0">
                <a:pos x="connsiteX63891" y="connsiteY63891"/>
              </a:cxn>
              <a:cxn ang="0">
                <a:pos x="connsiteX63892" y="connsiteY63892"/>
              </a:cxn>
              <a:cxn ang="0">
                <a:pos x="connsiteX63893" y="connsiteY63893"/>
              </a:cxn>
              <a:cxn ang="0">
                <a:pos x="connsiteX63894" y="connsiteY63894"/>
              </a:cxn>
              <a:cxn ang="0">
                <a:pos x="connsiteX63895" y="connsiteY63895"/>
              </a:cxn>
              <a:cxn ang="0">
                <a:pos x="connsiteX63896" y="connsiteY63896"/>
              </a:cxn>
              <a:cxn ang="0">
                <a:pos x="connsiteX63897" y="connsiteY63897"/>
              </a:cxn>
              <a:cxn ang="0">
                <a:pos x="connsiteX63898" y="connsiteY63898"/>
              </a:cxn>
              <a:cxn ang="0">
                <a:pos x="connsiteX63899" y="connsiteY63899"/>
              </a:cxn>
              <a:cxn ang="0">
                <a:pos x="connsiteX63900" y="connsiteY63900"/>
              </a:cxn>
              <a:cxn ang="0">
                <a:pos x="connsiteX63901" y="connsiteY63901"/>
              </a:cxn>
              <a:cxn ang="0">
                <a:pos x="connsiteX63902" y="connsiteY63902"/>
              </a:cxn>
              <a:cxn ang="0">
                <a:pos x="connsiteX63903" y="connsiteY63903"/>
              </a:cxn>
              <a:cxn ang="0">
                <a:pos x="connsiteX63904" y="connsiteY63904"/>
              </a:cxn>
              <a:cxn ang="0">
                <a:pos x="connsiteX63905" y="connsiteY63905"/>
              </a:cxn>
              <a:cxn ang="0">
                <a:pos x="connsiteX63906" y="connsiteY63906"/>
              </a:cxn>
              <a:cxn ang="0">
                <a:pos x="connsiteX63907" y="connsiteY63907"/>
              </a:cxn>
              <a:cxn ang="0">
                <a:pos x="connsiteX63908" y="connsiteY63908"/>
              </a:cxn>
              <a:cxn ang="0">
                <a:pos x="connsiteX63909" y="connsiteY63909"/>
              </a:cxn>
              <a:cxn ang="0">
                <a:pos x="connsiteX63910" y="connsiteY63910"/>
              </a:cxn>
              <a:cxn ang="0">
                <a:pos x="connsiteX63911" y="connsiteY63911"/>
              </a:cxn>
              <a:cxn ang="0">
                <a:pos x="connsiteX63912" y="connsiteY63912"/>
              </a:cxn>
              <a:cxn ang="0">
                <a:pos x="connsiteX63913" y="connsiteY63913"/>
              </a:cxn>
              <a:cxn ang="0">
                <a:pos x="connsiteX63914" y="connsiteY63914"/>
              </a:cxn>
              <a:cxn ang="0">
                <a:pos x="connsiteX63915" y="connsiteY63915"/>
              </a:cxn>
              <a:cxn ang="0">
                <a:pos x="connsiteX63916" y="connsiteY63916"/>
              </a:cxn>
              <a:cxn ang="0">
                <a:pos x="connsiteX63917" y="connsiteY63917"/>
              </a:cxn>
              <a:cxn ang="0">
                <a:pos x="connsiteX63918" y="connsiteY63918"/>
              </a:cxn>
              <a:cxn ang="0">
                <a:pos x="connsiteX63919" y="connsiteY63919"/>
              </a:cxn>
              <a:cxn ang="0">
                <a:pos x="connsiteX63920" y="connsiteY63920"/>
              </a:cxn>
              <a:cxn ang="0">
                <a:pos x="connsiteX63921" y="connsiteY63921"/>
              </a:cxn>
              <a:cxn ang="0">
                <a:pos x="connsiteX63922" y="connsiteY63922"/>
              </a:cxn>
              <a:cxn ang="0">
                <a:pos x="connsiteX63923" y="connsiteY63923"/>
              </a:cxn>
              <a:cxn ang="0">
                <a:pos x="connsiteX63924" y="connsiteY63924"/>
              </a:cxn>
              <a:cxn ang="0">
                <a:pos x="connsiteX63925" y="connsiteY63925"/>
              </a:cxn>
              <a:cxn ang="0">
                <a:pos x="connsiteX63926" y="connsiteY63926"/>
              </a:cxn>
              <a:cxn ang="0">
                <a:pos x="connsiteX63927" y="connsiteY63927"/>
              </a:cxn>
              <a:cxn ang="0">
                <a:pos x="connsiteX63928" y="connsiteY63928"/>
              </a:cxn>
              <a:cxn ang="0">
                <a:pos x="connsiteX63929" y="connsiteY63929"/>
              </a:cxn>
              <a:cxn ang="0">
                <a:pos x="connsiteX63930" y="connsiteY63930"/>
              </a:cxn>
              <a:cxn ang="0">
                <a:pos x="connsiteX63931" y="connsiteY63931"/>
              </a:cxn>
              <a:cxn ang="0">
                <a:pos x="connsiteX63932" y="connsiteY63932"/>
              </a:cxn>
              <a:cxn ang="0">
                <a:pos x="connsiteX63933" y="connsiteY63933"/>
              </a:cxn>
              <a:cxn ang="0">
                <a:pos x="connsiteX63934" y="connsiteY63934"/>
              </a:cxn>
              <a:cxn ang="0">
                <a:pos x="connsiteX63935" y="connsiteY63935"/>
              </a:cxn>
              <a:cxn ang="0">
                <a:pos x="connsiteX63936" y="connsiteY63936"/>
              </a:cxn>
              <a:cxn ang="0">
                <a:pos x="connsiteX63937" y="connsiteY63937"/>
              </a:cxn>
              <a:cxn ang="0">
                <a:pos x="connsiteX63938" y="connsiteY63938"/>
              </a:cxn>
              <a:cxn ang="0">
                <a:pos x="connsiteX63939" y="connsiteY63939"/>
              </a:cxn>
              <a:cxn ang="0">
                <a:pos x="connsiteX63940" y="connsiteY63940"/>
              </a:cxn>
              <a:cxn ang="0">
                <a:pos x="connsiteX63941" y="connsiteY63941"/>
              </a:cxn>
              <a:cxn ang="0">
                <a:pos x="connsiteX63942" y="connsiteY63942"/>
              </a:cxn>
              <a:cxn ang="0">
                <a:pos x="connsiteX63943" y="connsiteY63943"/>
              </a:cxn>
              <a:cxn ang="0">
                <a:pos x="connsiteX63944" y="connsiteY63944"/>
              </a:cxn>
              <a:cxn ang="0">
                <a:pos x="connsiteX63945" y="connsiteY63945"/>
              </a:cxn>
              <a:cxn ang="0">
                <a:pos x="connsiteX63946" y="connsiteY63946"/>
              </a:cxn>
              <a:cxn ang="0">
                <a:pos x="connsiteX63947" y="connsiteY63947"/>
              </a:cxn>
              <a:cxn ang="0">
                <a:pos x="connsiteX63948" y="connsiteY63948"/>
              </a:cxn>
              <a:cxn ang="0">
                <a:pos x="connsiteX63949" y="connsiteY63949"/>
              </a:cxn>
              <a:cxn ang="0">
                <a:pos x="connsiteX63950" y="connsiteY63950"/>
              </a:cxn>
              <a:cxn ang="0">
                <a:pos x="connsiteX63951" y="connsiteY63951"/>
              </a:cxn>
              <a:cxn ang="0">
                <a:pos x="connsiteX63952" y="connsiteY63952"/>
              </a:cxn>
              <a:cxn ang="0">
                <a:pos x="connsiteX63953" y="connsiteY63953"/>
              </a:cxn>
              <a:cxn ang="0">
                <a:pos x="connsiteX63954" y="connsiteY63954"/>
              </a:cxn>
              <a:cxn ang="0">
                <a:pos x="connsiteX63955" y="connsiteY63955"/>
              </a:cxn>
              <a:cxn ang="0">
                <a:pos x="connsiteX63956" y="connsiteY63956"/>
              </a:cxn>
              <a:cxn ang="0">
                <a:pos x="connsiteX63957" y="connsiteY63957"/>
              </a:cxn>
              <a:cxn ang="0">
                <a:pos x="connsiteX63958" y="connsiteY63958"/>
              </a:cxn>
              <a:cxn ang="0">
                <a:pos x="connsiteX63959" y="connsiteY63959"/>
              </a:cxn>
              <a:cxn ang="0">
                <a:pos x="connsiteX63960" y="connsiteY63960"/>
              </a:cxn>
              <a:cxn ang="0">
                <a:pos x="connsiteX63961" y="connsiteY63961"/>
              </a:cxn>
              <a:cxn ang="0">
                <a:pos x="connsiteX63962" y="connsiteY63962"/>
              </a:cxn>
              <a:cxn ang="0">
                <a:pos x="connsiteX63963" y="connsiteY63963"/>
              </a:cxn>
              <a:cxn ang="0">
                <a:pos x="connsiteX63964" y="connsiteY63964"/>
              </a:cxn>
              <a:cxn ang="0">
                <a:pos x="connsiteX63965" y="connsiteY63965"/>
              </a:cxn>
              <a:cxn ang="0">
                <a:pos x="connsiteX63966" y="connsiteY63966"/>
              </a:cxn>
              <a:cxn ang="0">
                <a:pos x="connsiteX63967" y="connsiteY63967"/>
              </a:cxn>
              <a:cxn ang="0">
                <a:pos x="connsiteX63968" y="connsiteY63968"/>
              </a:cxn>
              <a:cxn ang="0">
                <a:pos x="connsiteX63969" y="connsiteY63969"/>
              </a:cxn>
              <a:cxn ang="0">
                <a:pos x="connsiteX63970" y="connsiteY63970"/>
              </a:cxn>
              <a:cxn ang="0">
                <a:pos x="connsiteX63971" y="connsiteY63971"/>
              </a:cxn>
              <a:cxn ang="0">
                <a:pos x="connsiteX63972" y="connsiteY63972"/>
              </a:cxn>
              <a:cxn ang="0">
                <a:pos x="connsiteX63973" y="connsiteY63973"/>
              </a:cxn>
              <a:cxn ang="0">
                <a:pos x="connsiteX63974" y="connsiteY63974"/>
              </a:cxn>
              <a:cxn ang="0">
                <a:pos x="connsiteX63975" y="connsiteY63975"/>
              </a:cxn>
              <a:cxn ang="0">
                <a:pos x="connsiteX63976" y="connsiteY63976"/>
              </a:cxn>
              <a:cxn ang="0">
                <a:pos x="connsiteX63977" y="connsiteY63977"/>
              </a:cxn>
              <a:cxn ang="0">
                <a:pos x="connsiteX63978" y="connsiteY63978"/>
              </a:cxn>
              <a:cxn ang="0">
                <a:pos x="connsiteX63979" y="connsiteY63979"/>
              </a:cxn>
              <a:cxn ang="0">
                <a:pos x="connsiteX63980" y="connsiteY63980"/>
              </a:cxn>
              <a:cxn ang="0">
                <a:pos x="connsiteX63981" y="connsiteY63981"/>
              </a:cxn>
              <a:cxn ang="0">
                <a:pos x="connsiteX63982" y="connsiteY63982"/>
              </a:cxn>
              <a:cxn ang="0">
                <a:pos x="connsiteX63983" y="connsiteY63983"/>
              </a:cxn>
              <a:cxn ang="0">
                <a:pos x="connsiteX63984" y="connsiteY63984"/>
              </a:cxn>
              <a:cxn ang="0">
                <a:pos x="connsiteX63985" y="connsiteY63985"/>
              </a:cxn>
              <a:cxn ang="0">
                <a:pos x="connsiteX63986" y="connsiteY63986"/>
              </a:cxn>
              <a:cxn ang="0">
                <a:pos x="connsiteX63987" y="connsiteY63987"/>
              </a:cxn>
              <a:cxn ang="0">
                <a:pos x="connsiteX63988" y="connsiteY63988"/>
              </a:cxn>
              <a:cxn ang="0">
                <a:pos x="connsiteX63989" y="connsiteY63989"/>
              </a:cxn>
              <a:cxn ang="0">
                <a:pos x="connsiteX63990" y="connsiteY63990"/>
              </a:cxn>
              <a:cxn ang="0">
                <a:pos x="connsiteX63991" y="connsiteY63991"/>
              </a:cxn>
              <a:cxn ang="0">
                <a:pos x="connsiteX63992" y="connsiteY63992"/>
              </a:cxn>
              <a:cxn ang="0">
                <a:pos x="connsiteX63993" y="connsiteY63993"/>
              </a:cxn>
              <a:cxn ang="0">
                <a:pos x="connsiteX63994" y="connsiteY63994"/>
              </a:cxn>
              <a:cxn ang="0">
                <a:pos x="connsiteX63995" y="connsiteY63995"/>
              </a:cxn>
              <a:cxn ang="0">
                <a:pos x="connsiteX63996" y="connsiteY63996"/>
              </a:cxn>
              <a:cxn ang="0">
                <a:pos x="connsiteX63997" y="connsiteY63997"/>
              </a:cxn>
              <a:cxn ang="0">
                <a:pos x="connsiteX63998" y="connsiteY63998"/>
              </a:cxn>
              <a:cxn ang="0">
                <a:pos x="connsiteX63999" y="connsiteY63999"/>
              </a:cxn>
              <a:cxn ang="0">
                <a:pos x="connsiteX64000" y="connsiteY64000"/>
              </a:cxn>
              <a:cxn ang="0">
                <a:pos x="connsiteX64001" y="connsiteY64001"/>
              </a:cxn>
              <a:cxn ang="0">
                <a:pos x="connsiteX64002" y="connsiteY64002"/>
              </a:cxn>
              <a:cxn ang="0">
                <a:pos x="connsiteX64003" y="connsiteY64003"/>
              </a:cxn>
              <a:cxn ang="0">
                <a:pos x="connsiteX64004" y="connsiteY64004"/>
              </a:cxn>
              <a:cxn ang="0">
                <a:pos x="connsiteX64005" y="connsiteY64005"/>
              </a:cxn>
              <a:cxn ang="0">
                <a:pos x="connsiteX64006" y="connsiteY64006"/>
              </a:cxn>
              <a:cxn ang="0">
                <a:pos x="connsiteX64007" y="connsiteY64007"/>
              </a:cxn>
              <a:cxn ang="0">
                <a:pos x="connsiteX64008" y="connsiteY64008"/>
              </a:cxn>
              <a:cxn ang="0">
                <a:pos x="connsiteX64009" y="connsiteY64009"/>
              </a:cxn>
              <a:cxn ang="0">
                <a:pos x="connsiteX64010" y="connsiteY64010"/>
              </a:cxn>
              <a:cxn ang="0">
                <a:pos x="connsiteX64011" y="connsiteY64011"/>
              </a:cxn>
              <a:cxn ang="0">
                <a:pos x="connsiteX64012" y="connsiteY64012"/>
              </a:cxn>
              <a:cxn ang="0">
                <a:pos x="connsiteX64013" y="connsiteY64013"/>
              </a:cxn>
              <a:cxn ang="0">
                <a:pos x="connsiteX64014" y="connsiteY64014"/>
              </a:cxn>
              <a:cxn ang="0">
                <a:pos x="connsiteX64015" y="connsiteY64015"/>
              </a:cxn>
              <a:cxn ang="0">
                <a:pos x="connsiteX64016" y="connsiteY64016"/>
              </a:cxn>
              <a:cxn ang="0">
                <a:pos x="connsiteX64017" y="connsiteY64017"/>
              </a:cxn>
              <a:cxn ang="0">
                <a:pos x="connsiteX64018" y="connsiteY64018"/>
              </a:cxn>
              <a:cxn ang="0">
                <a:pos x="connsiteX64019" y="connsiteY64019"/>
              </a:cxn>
              <a:cxn ang="0">
                <a:pos x="connsiteX64020" y="connsiteY64020"/>
              </a:cxn>
              <a:cxn ang="0">
                <a:pos x="connsiteX64021" y="connsiteY64021"/>
              </a:cxn>
              <a:cxn ang="0">
                <a:pos x="connsiteX64022" y="connsiteY64022"/>
              </a:cxn>
              <a:cxn ang="0">
                <a:pos x="connsiteX64023" y="connsiteY64023"/>
              </a:cxn>
              <a:cxn ang="0">
                <a:pos x="connsiteX64024" y="connsiteY64024"/>
              </a:cxn>
              <a:cxn ang="0">
                <a:pos x="connsiteX64025" y="connsiteY64025"/>
              </a:cxn>
              <a:cxn ang="0">
                <a:pos x="connsiteX64026" y="connsiteY64026"/>
              </a:cxn>
              <a:cxn ang="0">
                <a:pos x="connsiteX64027" y="connsiteY64027"/>
              </a:cxn>
              <a:cxn ang="0">
                <a:pos x="connsiteX64028" y="connsiteY64028"/>
              </a:cxn>
              <a:cxn ang="0">
                <a:pos x="connsiteX64029" y="connsiteY64029"/>
              </a:cxn>
              <a:cxn ang="0">
                <a:pos x="connsiteX64030" y="connsiteY64030"/>
              </a:cxn>
              <a:cxn ang="0">
                <a:pos x="connsiteX64031" y="connsiteY64031"/>
              </a:cxn>
              <a:cxn ang="0">
                <a:pos x="connsiteX64032" y="connsiteY64032"/>
              </a:cxn>
              <a:cxn ang="0">
                <a:pos x="connsiteX64033" y="connsiteY64033"/>
              </a:cxn>
              <a:cxn ang="0">
                <a:pos x="connsiteX64034" y="connsiteY64034"/>
              </a:cxn>
              <a:cxn ang="0">
                <a:pos x="connsiteX64035" y="connsiteY64035"/>
              </a:cxn>
              <a:cxn ang="0">
                <a:pos x="connsiteX64036" y="connsiteY64036"/>
              </a:cxn>
              <a:cxn ang="0">
                <a:pos x="connsiteX64037" y="connsiteY64037"/>
              </a:cxn>
              <a:cxn ang="0">
                <a:pos x="connsiteX64038" y="connsiteY64038"/>
              </a:cxn>
              <a:cxn ang="0">
                <a:pos x="connsiteX64039" y="connsiteY64039"/>
              </a:cxn>
              <a:cxn ang="0">
                <a:pos x="connsiteX64040" y="connsiteY64040"/>
              </a:cxn>
              <a:cxn ang="0">
                <a:pos x="connsiteX64041" y="connsiteY64041"/>
              </a:cxn>
              <a:cxn ang="0">
                <a:pos x="connsiteX64042" y="connsiteY64042"/>
              </a:cxn>
              <a:cxn ang="0">
                <a:pos x="connsiteX64043" y="connsiteY64043"/>
              </a:cxn>
              <a:cxn ang="0">
                <a:pos x="connsiteX64044" y="connsiteY64044"/>
              </a:cxn>
              <a:cxn ang="0">
                <a:pos x="connsiteX64045" y="connsiteY64045"/>
              </a:cxn>
              <a:cxn ang="0">
                <a:pos x="connsiteX64046" y="connsiteY64046"/>
              </a:cxn>
              <a:cxn ang="0">
                <a:pos x="connsiteX64047" y="connsiteY64047"/>
              </a:cxn>
              <a:cxn ang="0">
                <a:pos x="connsiteX64048" y="connsiteY64048"/>
              </a:cxn>
              <a:cxn ang="0">
                <a:pos x="connsiteX64049" y="connsiteY64049"/>
              </a:cxn>
              <a:cxn ang="0">
                <a:pos x="connsiteX64050" y="connsiteY64050"/>
              </a:cxn>
              <a:cxn ang="0">
                <a:pos x="connsiteX64051" y="connsiteY64051"/>
              </a:cxn>
              <a:cxn ang="0">
                <a:pos x="connsiteX64052" y="connsiteY64052"/>
              </a:cxn>
              <a:cxn ang="0">
                <a:pos x="connsiteX64053" y="connsiteY64053"/>
              </a:cxn>
              <a:cxn ang="0">
                <a:pos x="connsiteX64054" y="connsiteY64054"/>
              </a:cxn>
              <a:cxn ang="0">
                <a:pos x="connsiteX64055" y="connsiteY64055"/>
              </a:cxn>
              <a:cxn ang="0">
                <a:pos x="connsiteX64056" y="connsiteY64056"/>
              </a:cxn>
              <a:cxn ang="0">
                <a:pos x="connsiteX64057" y="connsiteY64057"/>
              </a:cxn>
              <a:cxn ang="0">
                <a:pos x="connsiteX64058" y="connsiteY64058"/>
              </a:cxn>
              <a:cxn ang="0">
                <a:pos x="connsiteX64059" y="connsiteY64059"/>
              </a:cxn>
              <a:cxn ang="0">
                <a:pos x="connsiteX64060" y="connsiteY64060"/>
              </a:cxn>
              <a:cxn ang="0">
                <a:pos x="connsiteX64061" y="connsiteY64061"/>
              </a:cxn>
              <a:cxn ang="0">
                <a:pos x="connsiteX64062" y="connsiteY64062"/>
              </a:cxn>
              <a:cxn ang="0">
                <a:pos x="connsiteX64063" y="connsiteY64063"/>
              </a:cxn>
              <a:cxn ang="0">
                <a:pos x="connsiteX64064" y="connsiteY64064"/>
              </a:cxn>
              <a:cxn ang="0">
                <a:pos x="connsiteX64065" y="connsiteY64065"/>
              </a:cxn>
              <a:cxn ang="0">
                <a:pos x="connsiteX64066" y="connsiteY64066"/>
              </a:cxn>
              <a:cxn ang="0">
                <a:pos x="connsiteX64067" y="connsiteY64067"/>
              </a:cxn>
              <a:cxn ang="0">
                <a:pos x="connsiteX64068" y="connsiteY64068"/>
              </a:cxn>
              <a:cxn ang="0">
                <a:pos x="connsiteX64069" y="connsiteY64069"/>
              </a:cxn>
              <a:cxn ang="0">
                <a:pos x="connsiteX64070" y="connsiteY64070"/>
              </a:cxn>
              <a:cxn ang="0">
                <a:pos x="connsiteX64071" y="connsiteY64071"/>
              </a:cxn>
              <a:cxn ang="0">
                <a:pos x="connsiteX64072" y="connsiteY64072"/>
              </a:cxn>
              <a:cxn ang="0">
                <a:pos x="connsiteX64073" y="connsiteY64073"/>
              </a:cxn>
              <a:cxn ang="0">
                <a:pos x="connsiteX64074" y="connsiteY64074"/>
              </a:cxn>
              <a:cxn ang="0">
                <a:pos x="connsiteX64075" y="connsiteY64075"/>
              </a:cxn>
              <a:cxn ang="0">
                <a:pos x="connsiteX64076" y="connsiteY64076"/>
              </a:cxn>
              <a:cxn ang="0">
                <a:pos x="connsiteX64077" y="connsiteY64077"/>
              </a:cxn>
              <a:cxn ang="0">
                <a:pos x="connsiteX64078" y="connsiteY64078"/>
              </a:cxn>
              <a:cxn ang="0">
                <a:pos x="connsiteX64079" y="connsiteY64079"/>
              </a:cxn>
              <a:cxn ang="0">
                <a:pos x="connsiteX64080" y="connsiteY64080"/>
              </a:cxn>
              <a:cxn ang="0">
                <a:pos x="connsiteX64081" y="connsiteY64081"/>
              </a:cxn>
              <a:cxn ang="0">
                <a:pos x="connsiteX64082" y="connsiteY64082"/>
              </a:cxn>
              <a:cxn ang="0">
                <a:pos x="connsiteX64083" y="connsiteY64083"/>
              </a:cxn>
              <a:cxn ang="0">
                <a:pos x="connsiteX64084" y="connsiteY64084"/>
              </a:cxn>
              <a:cxn ang="0">
                <a:pos x="connsiteX64085" y="connsiteY64085"/>
              </a:cxn>
              <a:cxn ang="0">
                <a:pos x="connsiteX64086" y="connsiteY64086"/>
              </a:cxn>
              <a:cxn ang="0">
                <a:pos x="connsiteX64087" y="connsiteY64087"/>
              </a:cxn>
              <a:cxn ang="0">
                <a:pos x="connsiteX64088" y="connsiteY64088"/>
              </a:cxn>
              <a:cxn ang="0">
                <a:pos x="connsiteX64089" y="connsiteY64089"/>
              </a:cxn>
              <a:cxn ang="0">
                <a:pos x="connsiteX64090" y="connsiteY64090"/>
              </a:cxn>
              <a:cxn ang="0">
                <a:pos x="connsiteX64091" y="connsiteY64091"/>
              </a:cxn>
              <a:cxn ang="0">
                <a:pos x="connsiteX64092" y="connsiteY64092"/>
              </a:cxn>
              <a:cxn ang="0">
                <a:pos x="connsiteX64093" y="connsiteY64093"/>
              </a:cxn>
              <a:cxn ang="0">
                <a:pos x="connsiteX64094" y="connsiteY64094"/>
              </a:cxn>
              <a:cxn ang="0">
                <a:pos x="connsiteX64095" y="connsiteY64095"/>
              </a:cxn>
              <a:cxn ang="0">
                <a:pos x="connsiteX64096" y="connsiteY64096"/>
              </a:cxn>
              <a:cxn ang="0">
                <a:pos x="connsiteX64097" y="connsiteY64097"/>
              </a:cxn>
              <a:cxn ang="0">
                <a:pos x="connsiteX64098" y="connsiteY64098"/>
              </a:cxn>
              <a:cxn ang="0">
                <a:pos x="connsiteX64099" y="connsiteY64099"/>
              </a:cxn>
              <a:cxn ang="0">
                <a:pos x="connsiteX64100" y="connsiteY64100"/>
              </a:cxn>
              <a:cxn ang="0">
                <a:pos x="connsiteX64101" y="connsiteY64101"/>
              </a:cxn>
              <a:cxn ang="0">
                <a:pos x="connsiteX64102" y="connsiteY64102"/>
              </a:cxn>
              <a:cxn ang="0">
                <a:pos x="connsiteX64103" y="connsiteY64103"/>
              </a:cxn>
              <a:cxn ang="0">
                <a:pos x="connsiteX64104" y="connsiteY64104"/>
              </a:cxn>
              <a:cxn ang="0">
                <a:pos x="connsiteX64105" y="connsiteY64105"/>
              </a:cxn>
              <a:cxn ang="0">
                <a:pos x="connsiteX64106" y="connsiteY64106"/>
              </a:cxn>
              <a:cxn ang="0">
                <a:pos x="connsiteX64107" y="connsiteY64107"/>
              </a:cxn>
              <a:cxn ang="0">
                <a:pos x="connsiteX64108" y="connsiteY64108"/>
              </a:cxn>
              <a:cxn ang="0">
                <a:pos x="connsiteX64109" y="connsiteY64109"/>
              </a:cxn>
              <a:cxn ang="0">
                <a:pos x="connsiteX64110" y="connsiteY64110"/>
              </a:cxn>
              <a:cxn ang="0">
                <a:pos x="connsiteX64111" y="connsiteY64111"/>
              </a:cxn>
              <a:cxn ang="0">
                <a:pos x="connsiteX64112" y="connsiteY64112"/>
              </a:cxn>
              <a:cxn ang="0">
                <a:pos x="connsiteX64113" y="connsiteY64113"/>
              </a:cxn>
              <a:cxn ang="0">
                <a:pos x="connsiteX64114" y="connsiteY64114"/>
              </a:cxn>
              <a:cxn ang="0">
                <a:pos x="connsiteX64115" y="connsiteY64115"/>
              </a:cxn>
              <a:cxn ang="0">
                <a:pos x="connsiteX64116" y="connsiteY64116"/>
              </a:cxn>
              <a:cxn ang="0">
                <a:pos x="connsiteX64117" y="connsiteY64117"/>
              </a:cxn>
              <a:cxn ang="0">
                <a:pos x="connsiteX64118" y="connsiteY64118"/>
              </a:cxn>
              <a:cxn ang="0">
                <a:pos x="connsiteX64119" y="connsiteY64119"/>
              </a:cxn>
              <a:cxn ang="0">
                <a:pos x="connsiteX64120" y="connsiteY64120"/>
              </a:cxn>
              <a:cxn ang="0">
                <a:pos x="connsiteX64121" y="connsiteY64121"/>
              </a:cxn>
              <a:cxn ang="0">
                <a:pos x="connsiteX64122" y="connsiteY64122"/>
              </a:cxn>
              <a:cxn ang="0">
                <a:pos x="connsiteX64123" y="connsiteY64123"/>
              </a:cxn>
              <a:cxn ang="0">
                <a:pos x="connsiteX64124" y="connsiteY64124"/>
              </a:cxn>
              <a:cxn ang="0">
                <a:pos x="connsiteX64125" y="connsiteY64125"/>
              </a:cxn>
              <a:cxn ang="0">
                <a:pos x="connsiteX64126" y="connsiteY64126"/>
              </a:cxn>
              <a:cxn ang="0">
                <a:pos x="connsiteX64127" y="connsiteY64127"/>
              </a:cxn>
              <a:cxn ang="0">
                <a:pos x="connsiteX64128" y="connsiteY64128"/>
              </a:cxn>
              <a:cxn ang="0">
                <a:pos x="connsiteX64129" y="connsiteY64129"/>
              </a:cxn>
              <a:cxn ang="0">
                <a:pos x="connsiteX64130" y="connsiteY64130"/>
              </a:cxn>
              <a:cxn ang="0">
                <a:pos x="connsiteX64131" y="connsiteY64131"/>
              </a:cxn>
              <a:cxn ang="0">
                <a:pos x="connsiteX64132" y="connsiteY64132"/>
              </a:cxn>
              <a:cxn ang="0">
                <a:pos x="connsiteX64133" y="connsiteY64133"/>
              </a:cxn>
              <a:cxn ang="0">
                <a:pos x="connsiteX64134" y="connsiteY64134"/>
              </a:cxn>
              <a:cxn ang="0">
                <a:pos x="connsiteX64135" y="connsiteY64135"/>
              </a:cxn>
              <a:cxn ang="0">
                <a:pos x="connsiteX64136" y="connsiteY64136"/>
              </a:cxn>
              <a:cxn ang="0">
                <a:pos x="connsiteX64137" y="connsiteY64137"/>
              </a:cxn>
              <a:cxn ang="0">
                <a:pos x="connsiteX64138" y="connsiteY64138"/>
              </a:cxn>
              <a:cxn ang="0">
                <a:pos x="connsiteX64139" y="connsiteY64139"/>
              </a:cxn>
              <a:cxn ang="0">
                <a:pos x="connsiteX64140" y="connsiteY64140"/>
              </a:cxn>
              <a:cxn ang="0">
                <a:pos x="connsiteX64141" y="connsiteY64141"/>
              </a:cxn>
              <a:cxn ang="0">
                <a:pos x="connsiteX64142" y="connsiteY64142"/>
              </a:cxn>
              <a:cxn ang="0">
                <a:pos x="connsiteX64143" y="connsiteY64143"/>
              </a:cxn>
              <a:cxn ang="0">
                <a:pos x="connsiteX64144" y="connsiteY64144"/>
              </a:cxn>
              <a:cxn ang="0">
                <a:pos x="connsiteX64145" y="connsiteY64145"/>
              </a:cxn>
              <a:cxn ang="0">
                <a:pos x="connsiteX64146" y="connsiteY64146"/>
              </a:cxn>
              <a:cxn ang="0">
                <a:pos x="connsiteX64147" y="connsiteY64147"/>
              </a:cxn>
              <a:cxn ang="0">
                <a:pos x="connsiteX64148" y="connsiteY64148"/>
              </a:cxn>
              <a:cxn ang="0">
                <a:pos x="connsiteX64149" y="connsiteY64149"/>
              </a:cxn>
              <a:cxn ang="0">
                <a:pos x="connsiteX64150" y="connsiteY64150"/>
              </a:cxn>
              <a:cxn ang="0">
                <a:pos x="connsiteX64151" y="connsiteY64151"/>
              </a:cxn>
              <a:cxn ang="0">
                <a:pos x="connsiteX64152" y="connsiteY64152"/>
              </a:cxn>
              <a:cxn ang="0">
                <a:pos x="connsiteX64153" y="connsiteY64153"/>
              </a:cxn>
              <a:cxn ang="0">
                <a:pos x="connsiteX64154" y="connsiteY64154"/>
              </a:cxn>
              <a:cxn ang="0">
                <a:pos x="connsiteX64155" y="connsiteY64155"/>
              </a:cxn>
              <a:cxn ang="0">
                <a:pos x="connsiteX64156" y="connsiteY64156"/>
              </a:cxn>
              <a:cxn ang="0">
                <a:pos x="connsiteX64157" y="connsiteY64157"/>
              </a:cxn>
              <a:cxn ang="0">
                <a:pos x="connsiteX64158" y="connsiteY64158"/>
              </a:cxn>
              <a:cxn ang="0">
                <a:pos x="connsiteX64159" y="connsiteY64159"/>
              </a:cxn>
              <a:cxn ang="0">
                <a:pos x="connsiteX64160" y="connsiteY64160"/>
              </a:cxn>
              <a:cxn ang="0">
                <a:pos x="connsiteX64161" y="connsiteY64161"/>
              </a:cxn>
              <a:cxn ang="0">
                <a:pos x="connsiteX64162" y="connsiteY64162"/>
              </a:cxn>
              <a:cxn ang="0">
                <a:pos x="connsiteX64163" y="connsiteY64163"/>
              </a:cxn>
              <a:cxn ang="0">
                <a:pos x="connsiteX64164" y="connsiteY64164"/>
              </a:cxn>
              <a:cxn ang="0">
                <a:pos x="connsiteX64165" y="connsiteY64165"/>
              </a:cxn>
              <a:cxn ang="0">
                <a:pos x="connsiteX64166" y="connsiteY64166"/>
              </a:cxn>
              <a:cxn ang="0">
                <a:pos x="connsiteX64167" y="connsiteY64167"/>
              </a:cxn>
              <a:cxn ang="0">
                <a:pos x="connsiteX64168" y="connsiteY64168"/>
              </a:cxn>
              <a:cxn ang="0">
                <a:pos x="connsiteX64169" y="connsiteY64169"/>
              </a:cxn>
              <a:cxn ang="0">
                <a:pos x="connsiteX64170" y="connsiteY64170"/>
              </a:cxn>
              <a:cxn ang="0">
                <a:pos x="connsiteX64171" y="connsiteY64171"/>
              </a:cxn>
              <a:cxn ang="0">
                <a:pos x="connsiteX64172" y="connsiteY64172"/>
              </a:cxn>
              <a:cxn ang="0">
                <a:pos x="connsiteX64173" y="connsiteY64173"/>
              </a:cxn>
              <a:cxn ang="0">
                <a:pos x="connsiteX64174" y="connsiteY64174"/>
              </a:cxn>
              <a:cxn ang="0">
                <a:pos x="connsiteX64175" y="connsiteY64175"/>
              </a:cxn>
              <a:cxn ang="0">
                <a:pos x="connsiteX64176" y="connsiteY64176"/>
              </a:cxn>
              <a:cxn ang="0">
                <a:pos x="connsiteX64177" y="connsiteY64177"/>
              </a:cxn>
              <a:cxn ang="0">
                <a:pos x="connsiteX64178" y="connsiteY64178"/>
              </a:cxn>
              <a:cxn ang="0">
                <a:pos x="connsiteX64179" y="connsiteY64179"/>
              </a:cxn>
              <a:cxn ang="0">
                <a:pos x="connsiteX64180" y="connsiteY64180"/>
              </a:cxn>
              <a:cxn ang="0">
                <a:pos x="connsiteX64181" y="connsiteY64181"/>
              </a:cxn>
              <a:cxn ang="0">
                <a:pos x="connsiteX64182" y="connsiteY64182"/>
              </a:cxn>
              <a:cxn ang="0">
                <a:pos x="connsiteX64183" y="connsiteY64183"/>
              </a:cxn>
              <a:cxn ang="0">
                <a:pos x="connsiteX64184" y="connsiteY64184"/>
              </a:cxn>
              <a:cxn ang="0">
                <a:pos x="connsiteX64185" y="connsiteY64185"/>
              </a:cxn>
              <a:cxn ang="0">
                <a:pos x="connsiteX64186" y="connsiteY64186"/>
              </a:cxn>
              <a:cxn ang="0">
                <a:pos x="connsiteX64187" y="connsiteY64187"/>
              </a:cxn>
              <a:cxn ang="0">
                <a:pos x="connsiteX64188" y="connsiteY64188"/>
              </a:cxn>
              <a:cxn ang="0">
                <a:pos x="connsiteX64189" y="connsiteY64189"/>
              </a:cxn>
              <a:cxn ang="0">
                <a:pos x="connsiteX64190" y="connsiteY64190"/>
              </a:cxn>
              <a:cxn ang="0">
                <a:pos x="connsiteX64191" y="connsiteY64191"/>
              </a:cxn>
              <a:cxn ang="0">
                <a:pos x="connsiteX64192" y="connsiteY64192"/>
              </a:cxn>
              <a:cxn ang="0">
                <a:pos x="connsiteX64193" y="connsiteY64193"/>
              </a:cxn>
              <a:cxn ang="0">
                <a:pos x="connsiteX64194" y="connsiteY64194"/>
              </a:cxn>
              <a:cxn ang="0">
                <a:pos x="connsiteX64195" y="connsiteY64195"/>
              </a:cxn>
              <a:cxn ang="0">
                <a:pos x="connsiteX64196" y="connsiteY64196"/>
              </a:cxn>
              <a:cxn ang="0">
                <a:pos x="connsiteX64197" y="connsiteY64197"/>
              </a:cxn>
              <a:cxn ang="0">
                <a:pos x="connsiteX64198" y="connsiteY64198"/>
              </a:cxn>
              <a:cxn ang="0">
                <a:pos x="connsiteX64199" y="connsiteY64199"/>
              </a:cxn>
              <a:cxn ang="0">
                <a:pos x="connsiteX64200" y="connsiteY64200"/>
              </a:cxn>
              <a:cxn ang="0">
                <a:pos x="connsiteX64201" y="connsiteY64201"/>
              </a:cxn>
              <a:cxn ang="0">
                <a:pos x="connsiteX64202" y="connsiteY64202"/>
              </a:cxn>
              <a:cxn ang="0">
                <a:pos x="connsiteX64203" y="connsiteY64203"/>
              </a:cxn>
              <a:cxn ang="0">
                <a:pos x="connsiteX64204" y="connsiteY64204"/>
              </a:cxn>
              <a:cxn ang="0">
                <a:pos x="connsiteX64205" y="connsiteY64205"/>
              </a:cxn>
              <a:cxn ang="0">
                <a:pos x="connsiteX64206" y="connsiteY64206"/>
              </a:cxn>
              <a:cxn ang="0">
                <a:pos x="connsiteX64207" y="connsiteY64207"/>
              </a:cxn>
              <a:cxn ang="0">
                <a:pos x="connsiteX64208" y="connsiteY64208"/>
              </a:cxn>
              <a:cxn ang="0">
                <a:pos x="connsiteX64209" y="connsiteY64209"/>
              </a:cxn>
              <a:cxn ang="0">
                <a:pos x="connsiteX64210" y="connsiteY64210"/>
              </a:cxn>
              <a:cxn ang="0">
                <a:pos x="connsiteX64211" y="connsiteY64211"/>
              </a:cxn>
              <a:cxn ang="0">
                <a:pos x="connsiteX64212" y="connsiteY64212"/>
              </a:cxn>
              <a:cxn ang="0">
                <a:pos x="connsiteX64213" y="connsiteY64213"/>
              </a:cxn>
              <a:cxn ang="0">
                <a:pos x="connsiteX64214" y="connsiteY64214"/>
              </a:cxn>
              <a:cxn ang="0">
                <a:pos x="connsiteX64215" y="connsiteY64215"/>
              </a:cxn>
              <a:cxn ang="0">
                <a:pos x="connsiteX64216" y="connsiteY64216"/>
              </a:cxn>
              <a:cxn ang="0">
                <a:pos x="connsiteX64217" y="connsiteY64217"/>
              </a:cxn>
              <a:cxn ang="0">
                <a:pos x="connsiteX64218" y="connsiteY64218"/>
              </a:cxn>
              <a:cxn ang="0">
                <a:pos x="connsiteX64219" y="connsiteY64219"/>
              </a:cxn>
              <a:cxn ang="0">
                <a:pos x="connsiteX64220" y="connsiteY64220"/>
              </a:cxn>
              <a:cxn ang="0">
                <a:pos x="connsiteX64221" y="connsiteY64221"/>
              </a:cxn>
              <a:cxn ang="0">
                <a:pos x="connsiteX64222" y="connsiteY64222"/>
              </a:cxn>
              <a:cxn ang="0">
                <a:pos x="connsiteX64223" y="connsiteY64223"/>
              </a:cxn>
              <a:cxn ang="0">
                <a:pos x="connsiteX64224" y="connsiteY64224"/>
              </a:cxn>
              <a:cxn ang="0">
                <a:pos x="connsiteX64225" y="connsiteY64225"/>
              </a:cxn>
              <a:cxn ang="0">
                <a:pos x="connsiteX64226" y="connsiteY64226"/>
              </a:cxn>
              <a:cxn ang="0">
                <a:pos x="connsiteX64227" y="connsiteY64227"/>
              </a:cxn>
              <a:cxn ang="0">
                <a:pos x="connsiteX64228" y="connsiteY64228"/>
              </a:cxn>
              <a:cxn ang="0">
                <a:pos x="connsiteX64229" y="connsiteY64229"/>
              </a:cxn>
              <a:cxn ang="0">
                <a:pos x="connsiteX64230" y="connsiteY64230"/>
              </a:cxn>
              <a:cxn ang="0">
                <a:pos x="connsiteX64231" y="connsiteY64231"/>
              </a:cxn>
              <a:cxn ang="0">
                <a:pos x="connsiteX64232" y="connsiteY64232"/>
              </a:cxn>
              <a:cxn ang="0">
                <a:pos x="connsiteX64233" y="connsiteY64233"/>
              </a:cxn>
              <a:cxn ang="0">
                <a:pos x="connsiteX64234" y="connsiteY64234"/>
              </a:cxn>
              <a:cxn ang="0">
                <a:pos x="connsiteX64235" y="connsiteY64235"/>
              </a:cxn>
              <a:cxn ang="0">
                <a:pos x="connsiteX64236" y="connsiteY64236"/>
              </a:cxn>
              <a:cxn ang="0">
                <a:pos x="connsiteX64237" y="connsiteY64237"/>
              </a:cxn>
              <a:cxn ang="0">
                <a:pos x="connsiteX64238" y="connsiteY64238"/>
              </a:cxn>
              <a:cxn ang="0">
                <a:pos x="connsiteX64239" y="connsiteY64239"/>
              </a:cxn>
              <a:cxn ang="0">
                <a:pos x="connsiteX64240" y="connsiteY64240"/>
              </a:cxn>
              <a:cxn ang="0">
                <a:pos x="connsiteX64241" y="connsiteY64241"/>
              </a:cxn>
              <a:cxn ang="0">
                <a:pos x="connsiteX64242" y="connsiteY64242"/>
              </a:cxn>
              <a:cxn ang="0">
                <a:pos x="connsiteX64243" y="connsiteY64243"/>
              </a:cxn>
              <a:cxn ang="0">
                <a:pos x="connsiteX64244" y="connsiteY64244"/>
              </a:cxn>
              <a:cxn ang="0">
                <a:pos x="connsiteX64245" y="connsiteY64245"/>
              </a:cxn>
              <a:cxn ang="0">
                <a:pos x="connsiteX64246" y="connsiteY64246"/>
              </a:cxn>
              <a:cxn ang="0">
                <a:pos x="connsiteX64247" y="connsiteY64247"/>
              </a:cxn>
              <a:cxn ang="0">
                <a:pos x="connsiteX64248" y="connsiteY64248"/>
              </a:cxn>
              <a:cxn ang="0">
                <a:pos x="connsiteX64249" y="connsiteY64249"/>
              </a:cxn>
              <a:cxn ang="0">
                <a:pos x="connsiteX64250" y="connsiteY64250"/>
              </a:cxn>
              <a:cxn ang="0">
                <a:pos x="connsiteX64251" y="connsiteY64251"/>
              </a:cxn>
              <a:cxn ang="0">
                <a:pos x="connsiteX64252" y="connsiteY64252"/>
              </a:cxn>
              <a:cxn ang="0">
                <a:pos x="connsiteX64253" y="connsiteY64253"/>
              </a:cxn>
              <a:cxn ang="0">
                <a:pos x="connsiteX64254" y="connsiteY64254"/>
              </a:cxn>
              <a:cxn ang="0">
                <a:pos x="connsiteX64255" y="connsiteY64255"/>
              </a:cxn>
              <a:cxn ang="0">
                <a:pos x="connsiteX64256" y="connsiteY64256"/>
              </a:cxn>
              <a:cxn ang="0">
                <a:pos x="connsiteX64257" y="connsiteY64257"/>
              </a:cxn>
              <a:cxn ang="0">
                <a:pos x="connsiteX64258" y="connsiteY64258"/>
              </a:cxn>
              <a:cxn ang="0">
                <a:pos x="connsiteX64259" y="connsiteY64259"/>
              </a:cxn>
              <a:cxn ang="0">
                <a:pos x="connsiteX64260" y="connsiteY64260"/>
              </a:cxn>
              <a:cxn ang="0">
                <a:pos x="connsiteX64261" y="connsiteY64261"/>
              </a:cxn>
              <a:cxn ang="0">
                <a:pos x="connsiteX64262" y="connsiteY64262"/>
              </a:cxn>
              <a:cxn ang="0">
                <a:pos x="connsiteX64263" y="connsiteY64263"/>
              </a:cxn>
              <a:cxn ang="0">
                <a:pos x="connsiteX64264" y="connsiteY64264"/>
              </a:cxn>
              <a:cxn ang="0">
                <a:pos x="connsiteX64265" y="connsiteY64265"/>
              </a:cxn>
              <a:cxn ang="0">
                <a:pos x="connsiteX64266" y="connsiteY64266"/>
              </a:cxn>
              <a:cxn ang="0">
                <a:pos x="connsiteX64267" y="connsiteY64267"/>
              </a:cxn>
              <a:cxn ang="0">
                <a:pos x="connsiteX64268" y="connsiteY64268"/>
              </a:cxn>
              <a:cxn ang="0">
                <a:pos x="connsiteX64269" y="connsiteY64269"/>
              </a:cxn>
              <a:cxn ang="0">
                <a:pos x="connsiteX64270" y="connsiteY64270"/>
              </a:cxn>
              <a:cxn ang="0">
                <a:pos x="connsiteX64271" y="connsiteY64271"/>
              </a:cxn>
              <a:cxn ang="0">
                <a:pos x="connsiteX64272" y="connsiteY64272"/>
              </a:cxn>
              <a:cxn ang="0">
                <a:pos x="connsiteX64273" y="connsiteY64273"/>
              </a:cxn>
              <a:cxn ang="0">
                <a:pos x="connsiteX64274" y="connsiteY64274"/>
              </a:cxn>
              <a:cxn ang="0">
                <a:pos x="connsiteX64275" y="connsiteY64275"/>
              </a:cxn>
              <a:cxn ang="0">
                <a:pos x="connsiteX64276" y="connsiteY64276"/>
              </a:cxn>
              <a:cxn ang="0">
                <a:pos x="connsiteX64277" y="connsiteY64277"/>
              </a:cxn>
              <a:cxn ang="0">
                <a:pos x="connsiteX64278" y="connsiteY64278"/>
              </a:cxn>
              <a:cxn ang="0">
                <a:pos x="connsiteX64279" y="connsiteY64279"/>
              </a:cxn>
              <a:cxn ang="0">
                <a:pos x="connsiteX64280" y="connsiteY64280"/>
              </a:cxn>
              <a:cxn ang="0">
                <a:pos x="connsiteX64281" y="connsiteY64281"/>
              </a:cxn>
              <a:cxn ang="0">
                <a:pos x="connsiteX64282" y="connsiteY64282"/>
              </a:cxn>
              <a:cxn ang="0">
                <a:pos x="connsiteX64283" y="connsiteY64283"/>
              </a:cxn>
              <a:cxn ang="0">
                <a:pos x="connsiteX64284" y="connsiteY64284"/>
              </a:cxn>
              <a:cxn ang="0">
                <a:pos x="connsiteX64285" y="connsiteY64285"/>
              </a:cxn>
              <a:cxn ang="0">
                <a:pos x="connsiteX64286" y="connsiteY64286"/>
              </a:cxn>
              <a:cxn ang="0">
                <a:pos x="connsiteX64287" y="connsiteY64287"/>
              </a:cxn>
              <a:cxn ang="0">
                <a:pos x="connsiteX64288" y="connsiteY64288"/>
              </a:cxn>
              <a:cxn ang="0">
                <a:pos x="connsiteX64289" y="connsiteY64289"/>
              </a:cxn>
              <a:cxn ang="0">
                <a:pos x="connsiteX64290" y="connsiteY64290"/>
              </a:cxn>
              <a:cxn ang="0">
                <a:pos x="connsiteX64291" y="connsiteY64291"/>
              </a:cxn>
              <a:cxn ang="0">
                <a:pos x="connsiteX64292" y="connsiteY64292"/>
              </a:cxn>
              <a:cxn ang="0">
                <a:pos x="connsiteX64293" y="connsiteY64293"/>
              </a:cxn>
              <a:cxn ang="0">
                <a:pos x="connsiteX64294" y="connsiteY64294"/>
              </a:cxn>
              <a:cxn ang="0">
                <a:pos x="connsiteX64295" y="connsiteY64295"/>
              </a:cxn>
              <a:cxn ang="0">
                <a:pos x="connsiteX64296" y="connsiteY64296"/>
              </a:cxn>
              <a:cxn ang="0">
                <a:pos x="connsiteX64297" y="connsiteY64297"/>
              </a:cxn>
              <a:cxn ang="0">
                <a:pos x="connsiteX64298" y="connsiteY64298"/>
              </a:cxn>
              <a:cxn ang="0">
                <a:pos x="connsiteX64299" y="connsiteY64299"/>
              </a:cxn>
              <a:cxn ang="0">
                <a:pos x="connsiteX64300" y="connsiteY64300"/>
              </a:cxn>
              <a:cxn ang="0">
                <a:pos x="connsiteX64301" y="connsiteY64301"/>
              </a:cxn>
              <a:cxn ang="0">
                <a:pos x="connsiteX64302" y="connsiteY64302"/>
              </a:cxn>
              <a:cxn ang="0">
                <a:pos x="connsiteX64303" y="connsiteY64303"/>
              </a:cxn>
              <a:cxn ang="0">
                <a:pos x="connsiteX64304" y="connsiteY64304"/>
              </a:cxn>
              <a:cxn ang="0">
                <a:pos x="connsiteX64305" y="connsiteY64305"/>
              </a:cxn>
              <a:cxn ang="0">
                <a:pos x="connsiteX64306" y="connsiteY64306"/>
              </a:cxn>
              <a:cxn ang="0">
                <a:pos x="connsiteX64307" y="connsiteY64307"/>
              </a:cxn>
              <a:cxn ang="0">
                <a:pos x="connsiteX64308" y="connsiteY64308"/>
              </a:cxn>
              <a:cxn ang="0">
                <a:pos x="connsiteX64309" y="connsiteY64309"/>
              </a:cxn>
              <a:cxn ang="0">
                <a:pos x="connsiteX64310" y="connsiteY64310"/>
              </a:cxn>
              <a:cxn ang="0">
                <a:pos x="connsiteX64311" y="connsiteY64311"/>
              </a:cxn>
              <a:cxn ang="0">
                <a:pos x="connsiteX64312" y="connsiteY64312"/>
              </a:cxn>
              <a:cxn ang="0">
                <a:pos x="connsiteX64313" y="connsiteY64313"/>
              </a:cxn>
              <a:cxn ang="0">
                <a:pos x="connsiteX64314" y="connsiteY64314"/>
              </a:cxn>
              <a:cxn ang="0">
                <a:pos x="connsiteX64315" y="connsiteY64315"/>
              </a:cxn>
              <a:cxn ang="0">
                <a:pos x="connsiteX64316" y="connsiteY64316"/>
              </a:cxn>
              <a:cxn ang="0">
                <a:pos x="connsiteX64317" y="connsiteY64317"/>
              </a:cxn>
              <a:cxn ang="0">
                <a:pos x="connsiteX64318" y="connsiteY64318"/>
              </a:cxn>
              <a:cxn ang="0">
                <a:pos x="connsiteX64319" y="connsiteY64319"/>
              </a:cxn>
              <a:cxn ang="0">
                <a:pos x="connsiteX64320" y="connsiteY64320"/>
              </a:cxn>
              <a:cxn ang="0">
                <a:pos x="connsiteX64321" y="connsiteY64321"/>
              </a:cxn>
              <a:cxn ang="0">
                <a:pos x="connsiteX64322" y="connsiteY64322"/>
              </a:cxn>
              <a:cxn ang="0">
                <a:pos x="connsiteX64323" y="connsiteY64323"/>
              </a:cxn>
              <a:cxn ang="0">
                <a:pos x="connsiteX64324" y="connsiteY64324"/>
              </a:cxn>
              <a:cxn ang="0">
                <a:pos x="connsiteX64325" y="connsiteY64325"/>
              </a:cxn>
              <a:cxn ang="0">
                <a:pos x="connsiteX64326" y="connsiteY64326"/>
              </a:cxn>
              <a:cxn ang="0">
                <a:pos x="connsiteX64327" y="connsiteY64327"/>
              </a:cxn>
              <a:cxn ang="0">
                <a:pos x="connsiteX64328" y="connsiteY64328"/>
              </a:cxn>
              <a:cxn ang="0">
                <a:pos x="connsiteX64329" y="connsiteY64329"/>
              </a:cxn>
              <a:cxn ang="0">
                <a:pos x="connsiteX64330" y="connsiteY64330"/>
              </a:cxn>
              <a:cxn ang="0">
                <a:pos x="connsiteX64331" y="connsiteY64331"/>
              </a:cxn>
              <a:cxn ang="0">
                <a:pos x="connsiteX64332" y="connsiteY64332"/>
              </a:cxn>
              <a:cxn ang="0">
                <a:pos x="connsiteX64333" y="connsiteY64333"/>
              </a:cxn>
              <a:cxn ang="0">
                <a:pos x="connsiteX64334" y="connsiteY64334"/>
              </a:cxn>
              <a:cxn ang="0">
                <a:pos x="connsiteX64335" y="connsiteY64335"/>
              </a:cxn>
              <a:cxn ang="0">
                <a:pos x="connsiteX64336" y="connsiteY64336"/>
              </a:cxn>
              <a:cxn ang="0">
                <a:pos x="connsiteX64337" y="connsiteY64337"/>
              </a:cxn>
              <a:cxn ang="0">
                <a:pos x="connsiteX64338" y="connsiteY64338"/>
              </a:cxn>
              <a:cxn ang="0">
                <a:pos x="connsiteX64339" y="connsiteY64339"/>
              </a:cxn>
              <a:cxn ang="0">
                <a:pos x="connsiteX64340" y="connsiteY64340"/>
              </a:cxn>
              <a:cxn ang="0">
                <a:pos x="connsiteX64341" y="connsiteY64341"/>
              </a:cxn>
              <a:cxn ang="0">
                <a:pos x="connsiteX64342" y="connsiteY64342"/>
              </a:cxn>
              <a:cxn ang="0">
                <a:pos x="connsiteX64343" y="connsiteY64343"/>
              </a:cxn>
              <a:cxn ang="0">
                <a:pos x="connsiteX64344" y="connsiteY64344"/>
              </a:cxn>
              <a:cxn ang="0">
                <a:pos x="connsiteX64345" y="connsiteY64345"/>
              </a:cxn>
              <a:cxn ang="0">
                <a:pos x="connsiteX64346" y="connsiteY64346"/>
              </a:cxn>
              <a:cxn ang="0">
                <a:pos x="connsiteX64347" y="connsiteY64347"/>
              </a:cxn>
              <a:cxn ang="0">
                <a:pos x="connsiteX64348" y="connsiteY64348"/>
              </a:cxn>
              <a:cxn ang="0">
                <a:pos x="connsiteX64349" y="connsiteY64349"/>
              </a:cxn>
              <a:cxn ang="0">
                <a:pos x="connsiteX64350" y="connsiteY64350"/>
              </a:cxn>
              <a:cxn ang="0">
                <a:pos x="connsiteX64351" y="connsiteY64351"/>
              </a:cxn>
              <a:cxn ang="0">
                <a:pos x="connsiteX64352" y="connsiteY64352"/>
              </a:cxn>
              <a:cxn ang="0">
                <a:pos x="connsiteX64353" y="connsiteY64353"/>
              </a:cxn>
              <a:cxn ang="0">
                <a:pos x="connsiteX64354" y="connsiteY64354"/>
              </a:cxn>
              <a:cxn ang="0">
                <a:pos x="connsiteX64355" y="connsiteY64355"/>
              </a:cxn>
              <a:cxn ang="0">
                <a:pos x="connsiteX64356" y="connsiteY64356"/>
              </a:cxn>
              <a:cxn ang="0">
                <a:pos x="connsiteX64357" y="connsiteY64357"/>
              </a:cxn>
              <a:cxn ang="0">
                <a:pos x="connsiteX64358" y="connsiteY64358"/>
              </a:cxn>
              <a:cxn ang="0">
                <a:pos x="connsiteX64359" y="connsiteY64359"/>
              </a:cxn>
              <a:cxn ang="0">
                <a:pos x="connsiteX64360" y="connsiteY64360"/>
              </a:cxn>
              <a:cxn ang="0">
                <a:pos x="connsiteX64361" y="connsiteY64361"/>
              </a:cxn>
              <a:cxn ang="0">
                <a:pos x="connsiteX64362" y="connsiteY64362"/>
              </a:cxn>
              <a:cxn ang="0">
                <a:pos x="connsiteX64363" y="connsiteY64363"/>
              </a:cxn>
              <a:cxn ang="0">
                <a:pos x="connsiteX64364" y="connsiteY64364"/>
              </a:cxn>
              <a:cxn ang="0">
                <a:pos x="connsiteX64365" y="connsiteY64365"/>
              </a:cxn>
              <a:cxn ang="0">
                <a:pos x="connsiteX64366" y="connsiteY64366"/>
              </a:cxn>
              <a:cxn ang="0">
                <a:pos x="connsiteX64367" y="connsiteY64367"/>
              </a:cxn>
              <a:cxn ang="0">
                <a:pos x="connsiteX64368" y="connsiteY64368"/>
              </a:cxn>
              <a:cxn ang="0">
                <a:pos x="connsiteX64369" y="connsiteY64369"/>
              </a:cxn>
              <a:cxn ang="0">
                <a:pos x="connsiteX64370" y="connsiteY64370"/>
              </a:cxn>
              <a:cxn ang="0">
                <a:pos x="connsiteX64371" y="connsiteY64371"/>
              </a:cxn>
              <a:cxn ang="0">
                <a:pos x="connsiteX64372" y="connsiteY64372"/>
              </a:cxn>
              <a:cxn ang="0">
                <a:pos x="connsiteX64373" y="connsiteY64373"/>
              </a:cxn>
              <a:cxn ang="0">
                <a:pos x="connsiteX64374" y="connsiteY64374"/>
              </a:cxn>
              <a:cxn ang="0">
                <a:pos x="connsiteX64375" y="connsiteY64375"/>
              </a:cxn>
              <a:cxn ang="0">
                <a:pos x="connsiteX64376" y="connsiteY64376"/>
              </a:cxn>
              <a:cxn ang="0">
                <a:pos x="connsiteX64377" y="connsiteY64377"/>
              </a:cxn>
              <a:cxn ang="0">
                <a:pos x="connsiteX64378" y="connsiteY64378"/>
              </a:cxn>
              <a:cxn ang="0">
                <a:pos x="connsiteX64379" y="connsiteY64379"/>
              </a:cxn>
              <a:cxn ang="0">
                <a:pos x="connsiteX64380" y="connsiteY64380"/>
              </a:cxn>
              <a:cxn ang="0">
                <a:pos x="connsiteX64381" y="connsiteY64381"/>
              </a:cxn>
              <a:cxn ang="0">
                <a:pos x="connsiteX64382" y="connsiteY64382"/>
              </a:cxn>
              <a:cxn ang="0">
                <a:pos x="connsiteX64383" y="connsiteY64383"/>
              </a:cxn>
              <a:cxn ang="0">
                <a:pos x="connsiteX64384" y="connsiteY64384"/>
              </a:cxn>
              <a:cxn ang="0">
                <a:pos x="connsiteX64385" y="connsiteY64385"/>
              </a:cxn>
              <a:cxn ang="0">
                <a:pos x="connsiteX64386" y="connsiteY64386"/>
              </a:cxn>
              <a:cxn ang="0">
                <a:pos x="connsiteX64387" y="connsiteY64387"/>
              </a:cxn>
              <a:cxn ang="0">
                <a:pos x="connsiteX64388" y="connsiteY64388"/>
              </a:cxn>
              <a:cxn ang="0">
                <a:pos x="connsiteX64389" y="connsiteY64389"/>
              </a:cxn>
              <a:cxn ang="0">
                <a:pos x="connsiteX64390" y="connsiteY64390"/>
              </a:cxn>
              <a:cxn ang="0">
                <a:pos x="connsiteX64391" y="connsiteY64391"/>
              </a:cxn>
              <a:cxn ang="0">
                <a:pos x="connsiteX64392" y="connsiteY64392"/>
              </a:cxn>
              <a:cxn ang="0">
                <a:pos x="connsiteX64393" y="connsiteY64393"/>
              </a:cxn>
              <a:cxn ang="0">
                <a:pos x="connsiteX64394" y="connsiteY64394"/>
              </a:cxn>
              <a:cxn ang="0">
                <a:pos x="connsiteX64395" y="connsiteY64395"/>
              </a:cxn>
              <a:cxn ang="0">
                <a:pos x="connsiteX64396" y="connsiteY64396"/>
              </a:cxn>
              <a:cxn ang="0">
                <a:pos x="connsiteX64397" y="connsiteY64397"/>
              </a:cxn>
              <a:cxn ang="0">
                <a:pos x="connsiteX64398" y="connsiteY64398"/>
              </a:cxn>
              <a:cxn ang="0">
                <a:pos x="connsiteX64399" y="connsiteY64399"/>
              </a:cxn>
              <a:cxn ang="0">
                <a:pos x="connsiteX64400" y="connsiteY64400"/>
              </a:cxn>
              <a:cxn ang="0">
                <a:pos x="connsiteX64401" y="connsiteY64401"/>
              </a:cxn>
              <a:cxn ang="0">
                <a:pos x="connsiteX64402" y="connsiteY64402"/>
              </a:cxn>
              <a:cxn ang="0">
                <a:pos x="connsiteX64403" y="connsiteY64403"/>
              </a:cxn>
              <a:cxn ang="0">
                <a:pos x="connsiteX64404" y="connsiteY64404"/>
              </a:cxn>
              <a:cxn ang="0">
                <a:pos x="connsiteX64405" y="connsiteY64405"/>
              </a:cxn>
              <a:cxn ang="0">
                <a:pos x="connsiteX64406" y="connsiteY64406"/>
              </a:cxn>
              <a:cxn ang="0">
                <a:pos x="connsiteX64407" y="connsiteY64407"/>
              </a:cxn>
              <a:cxn ang="0">
                <a:pos x="connsiteX64408" y="connsiteY64408"/>
              </a:cxn>
              <a:cxn ang="0">
                <a:pos x="connsiteX64409" y="connsiteY64409"/>
              </a:cxn>
              <a:cxn ang="0">
                <a:pos x="connsiteX64410" y="connsiteY64410"/>
              </a:cxn>
              <a:cxn ang="0">
                <a:pos x="connsiteX64411" y="connsiteY64411"/>
              </a:cxn>
              <a:cxn ang="0">
                <a:pos x="connsiteX64412" y="connsiteY64412"/>
              </a:cxn>
              <a:cxn ang="0">
                <a:pos x="connsiteX64413" y="connsiteY64413"/>
              </a:cxn>
              <a:cxn ang="0">
                <a:pos x="connsiteX64414" y="connsiteY64414"/>
              </a:cxn>
              <a:cxn ang="0">
                <a:pos x="connsiteX64415" y="connsiteY64415"/>
              </a:cxn>
              <a:cxn ang="0">
                <a:pos x="connsiteX64416" y="connsiteY64416"/>
              </a:cxn>
              <a:cxn ang="0">
                <a:pos x="connsiteX64417" y="connsiteY64417"/>
              </a:cxn>
              <a:cxn ang="0">
                <a:pos x="connsiteX64418" y="connsiteY64418"/>
              </a:cxn>
              <a:cxn ang="0">
                <a:pos x="connsiteX64419" y="connsiteY64419"/>
              </a:cxn>
              <a:cxn ang="0">
                <a:pos x="connsiteX64420" y="connsiteY64420"/>
              </a:cxn>
              <a:cxn ang="0">
                <a:pos x="connsiteX64421" y="connsiteY64421"/>
              </a:cxn>
              <a:cxn ang="0">
                <a:pos x="connsiteX64422" y="connsiteY64422"/>
              </a:cxn>
              <a:cxn ang="0">
                <a:pos x="connsiteX64423" y="connsiteY64423"/>
              </a:cxn>
              <a:cxn ang="0">
                <a:pos x="connsiteX64424" y="connsiteY64424"/>
              </a:cxn>
              <a:cxn ang="0">
                <a:pos x="connsiteX64425" y="connsiteY64425"/>
              </a:cxn>
              <a:cxn ang="0">
                <a:pos x="connsiteX64426" y="connsiteY64426"/>
              </a:cxn>
              <a:cxn ang="0">
                <a:pos x="connsiteX64427" y="connsiteY64427"/>
              </a:cxn>
              <a:cxn ang="0">
                <a:pos x="connsiteX64428" y="connsiteY64428"/>
              </a:cxn>
              <a:cxn ang="0">
                <a:pos x="connsiteX64429" y="connsiteY64429"/>
              </a:cxn>
              <a:cxn ang="0">
                <a:pos x="connsiteX64430" y="connsiteY64430"/>
              </a:cxn>
              <a:cxn ang="0">
                <a:pos x="connsiteX64431" y="connsiteY64431"/>
              </a:cxn>
              <a:cxn ang="0">
                <a:pos x="connsiteX64432" y="connsiteY64432"/>
              </a:cxn>
              <a:cxn ang="0">
                <a:pos x="connsiteX64433" y="connsiteY64433"/>
              </a:cxn>
              <a:cxn ang="0">
                <a:pos x="connsiteX64434" y="connsiteY64434"/>
              </a:cxn>
              <a:cxn ang="0">
                <a:pos x="connsiteX64435" y="connsiteY64435"/>
              </a:cxn>
              <a:cxn ang="0">
                <a:pos x="connsiteX64436" y="connsiteY64436"/>
              </a:cxn>
              <a:cxn ang="0">
                <a:pos x="connsiteX64437" y="connsiteY64437"/>
              </a:cxn>
              <a:cxn ang="0">
                <a:pos x="connsiteX64438" y="connsiteY64438"/>
              </a:cxn>
              <a:cxn ang="0">
                <a:pos x="connsiteX64439" y="connsiteY64439"/>
              </a:cxn>
              <a:cxn ang="0">
                <a:pos x="connsiteX64440" y="connsiteY64440"/>
              </a:cxn>
              <a:cxn ang="0">
                <a:pos x="connsiteX64441" y="connsiteY64441"/>
              </a:cxn>
              <a:cxn ang="0">
                <a:pos x="connsiteX64442" y="connsiteY64442"/>
              </a:cxn>
              <a:cxn ang="0">
                <a:pos x="connsiteX64443" y="connsiteY64443"/>
              </a:cxn>
              <a:cxn ang="0">
                <a:pos x="connsiteX64444" y="connsiteY64444"/>
              </a:cxn>
              <a:cxn ang="0">
                <a:pos x="connsiteX64445" y="connsiteY64445"/>
              </a:cxn>
              <a:cxn ang="0">
                <a:pos x="connsiteX64446" y="connsiteY64446"/>
              </a:cxn>
              <a:cxn ang="0">
                <a:pos x="connsiteX64447" y="connsiteY64447"/>
              </a:cxn>
              <a:cxn ang="0">
                <a:pos x="connsiteX64448" y="connsiteY64448"/>
              </a:cxn>
              <a:cxn ang="0">
                <a:pos x="connsiteX64449" y="connsiteY64449"/>
              </a:cxn>
              <a:cxn ang="0">
                <a:pos x="connsiteX64450" y="connsiteY64450"/>
              </a:cxn>
              <a:cxn ang="0">
                <a:pos x="connsiteX64451" y="connsiteY64451"/>
              </a:cxn>
              <a:cxn ang="0">
                <a:pos x="connsiteX64452" y="connsiteY64452"/>
              </a:cxn>
              <a:cxn ang="0">
                <a:pos x="connsiteX64453" y="connsiteY64453"/>
              </a:cxn>
              <a:cxn ang="0">
                <a:pos x="connsiteX64454" y="connsiteY64454"/>
              </a:cxn>
              <a:cxn ang="0">
                <a:pos x="connsiteX64455" y="connsiteY64455"/>
              </a:cxn>
              <a:cxn ang="0">
                <a:pos x="connsiteX64456" y="connsiteY64456"/>
              </a:cxn>
              <a:cxn ang="0">
                <a:pos x="connsiteX64457" y="connsiteY64457"/>
              </a:cxn>
              <a:cxn ang="0">
                <a:pos x="connsiteX64458" y="connsiteY64458"/>
              </a:cxn>
              <a:cxn ang="0">
                <a:pos x="connsiteX64459" y="connsiteY64459"/>
              </a:cxn>
              <a:cxn ang="0">
                <a:pos x="connsiteX64460" y="connsiteY64460"/>
              </a:cxn>
              <a:cxn ang="0">
                <a:pos x="connsiteX64461" y="connsiteY64461"/>
              </a:cxn>
              <a:cxn ang="0">
                <a:pos x="connsiteX64462" y="connsiteY64462"/>
              </a:cxn>
              <a:cxn ang="0">
                <a:pos x="connsiteX64463" y="connsiteY64463"/>
              </a:cxn>
              <a:cxn ang="0">
                <a:pos x="connsiteX64464" y="connsiteY64464"/>
              </a:cxn>
              <a:cxn ang="0">
                <a:pos x="connsiteX64465" y="connsiteY64465"/>
              </a:cxn>
              <a:cxn ang="0">
                <a:pos x="connsiteX64466" y="connsiteY64466"/>
              </a:cxn>
              <a:cxn ang="0">
                <a:pos x="connsiteX64467" y="connsiteY64467"/>
              </a:cxn>
              <a:cxn ang="0">
                <a:pos x="connsiteX64468" y="connsiteY64468"/>
              </a:cxn>
              <a:cxn ang="0">
                <a:pos x="connsiteX64469" y="connsiteY64469"/>
              </a:cxn>
              <a:cxn ang="0">
                <a:pos x="connsiteX64470" y="connsiteY64470"/>
              </a:cxn>
              <a:cxn ang="0">
                <a:pos x="connsiteX64471" y="connsiteY64471"/>
              </a:cxn>
              <a:cxn ang="0">
                <a:pos x="connsiteX64472" y="connsiteY64472"/>
              </a:cxn>
              <a:cxn ang="0">
                <a:pos x="connsiteX64473" y="connsiteY64473"/>
              </a:cxn>
              <a:cxn ang="0">
                <a:pos x="connsiteX64474" y="connsiteY64474"/>
              </a:cxn>
              <a:cxn ang="0">
                <a:pos x="connsiteX64475" y="connsiteY64475"/>
              </a:cxn>
              <a:cxn ang="0">
                <a:pos x="connsiteX64476" y="connsiteY64476"/>
              </a:cxn>
              <a:cxn ang="0">
                <a:pos x="connsiteX64477" y="connsiteY64477"/>
              </a:cxn>
              <a:cxn ang="0">
                <a:pos x="connsiteX64478" y="connsiteY64478"/>
              </a:cxn>
              <a:cxn ang="0">
                <a:pos x="connsiteX64479" y="connsiteY64479"/>
              </a:cxn>
              <a:cxn ang="0">
                <a:pos x="connsiteX64480" y="connsiteY64480"/>
              </a:cxn>
              <a:cxn ang="0">
                <a:pos x="connsiteX64481" y="connsiteY64481"/>
              </a:cxn>
              <a:cxn ang="0">
                <a:pos x="connsiteX64482" y="connsiteY64482"/>
              </a:cxn>
              <a:cxn ang="0">
                <a:pos x="connsiteX64483" y="connsiteY64483"/>
              </a:cxn>
              <a:cxn ang="0">
                <a:pos x="connsiteX64484" y="connsiteY64484"/>
              </a:cxn>
              <a:cxn ang="0">
                <a:pos x="connsiteX64485" y="connsiteY64485"/>
              </a:cxn>
              <a:cxn ang="0">
                <a:pos x="connsiteX64486" y="connsiteY64486"/>
              </a:cxn>
              <a:cxn ang="0">
                <a:pos x="connsiteX64487" y="connsiteY64487"/>
              </a:cxn>
              <a:cxn ang="0">
                <a:pos x="connsiteX64488" y="connsiteY64488"/>
              </a:cxn>
              <a:cxn ang="0">
                <a:pos x="connsiteX64489" y="connsiteY64489"/>
              </a:cxn>
              <a:cxn ang="0">
                <a:pos x="connsiteX64490" y="connsiteY64490"/>
              </a:cxn>
              <a:cxn ang="0">
                <a:pos x="connsiteX64491" y="connsiteY64491"/>
              </a:cxn>
              <a:cxn ang="0">
                <a:pos x="connsiteX64492" y="connsiteY64492"/>
              </a:cxn>
              <a:cxn ang="0">
                <a:pos x="connsiteX64493" y="connsiteY64493"/>
              </a:cxn>
              <a:cxn ang="0">
                <a:pos x="connsiteX64494" y="connsiteY64494"/>
              </a:cxn>
              <a:cxn ang="0">
                <a:pos x="connsiteX64495" y="connsiteY64495"/>
              </a:cxn>
              <a:cxn ang="0">
                <a:pos x="connsiteX64496" y="connsiteY64496"/>
              </a:cxn>
              <a:cxn ang="0">
                <a:pos x="connsiteX64497" y="connsiteY64497"/>
              </a:cxn>
              <a:cxn ang="0">
                <a:pos x="connsiteX64498" y="connsiteY64498"/>
              </a:cxn>
              <a:cxn ang="0">
                <a:pos x="connsiteX64499" y="connsiteY64499"/>
              </a:cxn>
              <a:cxn ang="0">
                <a:pos x="connsiteX64500" y="connsiteY64500"/>
              </a:cxn>
              <a:cxn ang="0">
                <a:pos x="connsiteX64501" y="connsiteY64501"/>
              </a:cxn>
              <a:cxn ang="0">
                <a:pos x="connsiteX64502" y="connsiteY64502"/>
              </a:cxn>
              <a:cxn ang="0">
                <a:pos x="connsiteX64503" y="connsiteY64503"/>
              </a:cxn>
              <a:cxn ang="0">
                <a:pos x="connsiteX64504" y="connsiteY64504"/>
              </a:cxn>
              <a:cxn ang="0">
                <a:pos x="connsiteX64505" y="connsiteY64505"/>
              </a:cxn>
              <a:cxn ang="0">
                <a:pos x="connsiteX64506" y="connsiteY64506"/>
              </a:cxn>
              <a:cxn ang="0">
                <a:pos x="connsiteX64507" y="connsiteY64507"/>
              </a:cxn>
              <a:cxn ang="0">
                <a:pos x="connsiteX64508" y="connsiteY64508"/>
              </a:cxn>
              <a:cxn ang="0">
                <a:pos x="connsiteX64509" y="connsiteY64509"/>
              </a:cxn>
              <a:cxn ang="0">
                <a:pos x="connsiteX64510" y="connsiteY64510"/>
              </a:cxn>
              <a:cxn ang="0">
                <a:pos x="connsiteX64511" y="connsiteY64511"/>
              </a:cxn>
              <a:cxn ang="0">
                <a:pos x="connsiteX64512" y="connsiteY64512"/>
              </a:cxn>
              <a:cxn ang="0">
                <a:pos x="connsiteX64513" y="connsiteY64513"/>
              </a:cxn>
              <a:cxn ang="0">
                <a:pos x="connsiteX64514" y="connsiteY64514"/>
              </a:cxn>
              <a:cxn ang="0">
                <a:pos x="connsiteX64515" y="connsiteY64515"/>
              </a:cxn>
              <a:cxn ang="0">
                <a:pos x="connsiteX64516" y="connsiteY64516"/>
              </a:cxn>
              <a:cxn ang="0">
                <a:pos x="connsiteX64517" y="connsiteY64517"/>
              </a:cxn>
              <a:cxn ang="0">
                <a:pos x="connsiteX64518" y="connsiteY64518"/>
              </a:cxn>
              <a:cxn ang="0">
                <a:pos x="connsiteX64519" y="connsiteY64519"/>
              </a:cxn>
              <a:cxn ang="0">
                <a:pos x="connsiteX64520" y="connsiteY64520"/>
              </a:cxn>
              <a:cxn ang="0">
                <a:pos x="connsiteX64521" y="connsiteY64521"/>
              </a:cxn>
              <a:cxn ang="0">
                <a:pos x="connsiteX64522" y="connsiteY64522"/>
              </a:cxn>
              <a:cxn ang="0">
                <a:pos x="connsiteX64523" y="connsiteY64523"/>
              </a:cxn>
              <a:cxn ang="0">
                <a:pos x="connsiteX64524" y="connsiteY64524"/>
              </a:cxn>
              <a:cxn ang="0">
                <a:pos x="connsiteX64525" y="connsiteY64525"/>
              </a:cxn>
              <a:cxn ang="0">
                <a:pos x="connsiteX64526" y="connsiteY64526"/>
              </a:cxn>
              <a:cxn ang="0">
                <a:pos x="connsiteX64527" y="connsiteY64527"/>
              </a:cxn>
              <a:cxn ang="0">
                <a:pos x="connsiteX64528" y="connsiteY64528"/>
              </a:cxn>
              <a:cxn ang="0">
                <a:pos x="connsiteX64529" y="connsiteY64529"/>
              </a:cxn>
              <a:cxn ang="0">
                <a:pos x="connsiteX64530" y="connsiteY64530"/>
              </a:cxn>
              <a:cxn ang="0">
                <a:pos x="connsiteX64531" y="connsiteY64531"/>
              </a:cxn>
              <a:cxn ang="0">
                <a:pos x="connsiteX64532" y="connsiteY64532"/>
              </a:cxn>
              <a:cxn ang="0">
                <a:pos x="connsiteX64533" y="connsiteY64533"/>
              </a:cxn>
              <a:cxn ang="0">
                <a:pos x="connsiteX64534" y="connsiteY64534"/>
              </a:cxn>
              <a:cxn ang="0">
                <a:pos x="connsiteX64535" y="connsiteY64535"/>
              </a:cxn>
              <a:cxn ang="0">
                <a:pos x="connsiteX64536" y="connsiteY64536"/>
              </a:cxn>
              <a:cxn ang="0">
                <a:pos x="connsiteX64537" y="connsiteY64537"/>
              </a:cxn>
              <a:cxn ang="0">
                <a:pos x="connsiteX64538" y="connsiteY64538"/>
              </a:cxn>
              <a:cxn ang="0">
                <a:pos x="connsiteX64539" y="connsiteY64539"/>
              </a:cxn>
              <a:cxn ang="0">
                <a:pos x="connsiteX64540" y="connsiteY64540"/>
              </a:cxn>
              <a:cxn ang="0">
                <a:pos x="connsiteX64541" y="connsiteY64541"/>
              </a:cxn>
              <a:cxn ang="0">
                <a:pos x="connsiteX64542" y="connsiteY64542"/>
              </a:cxn>
              <a:cxn ang="0">
                <a:pos x="connsiteX64543" y="connsiteY64543"/>
              </a:cxn>
              <a:cxn ang="0">
                <a:pos x="connsiteX64544" y="connsiteY64544"/>
              </a:cxn>
              <a:cxn ang="0">
                <a:pos x="connsiteX64545" y="connsiteY64545"/>
              </a:cxn>
              <a:cxn ang="0">
                <a:pos x="connsiteX64546" y="connsiteY64546"/>
              </a:cxn>
              <a:cxn ang="0">
                <a:pos x="connsiteX64547" y="connsiteY64547"/>
              </a:cxn>
              <a:cxn ang="0">
                <a:pos x="connsiteX64548" y="connsiteY64548"/>
              </a:cxn>
              <a:cxn ang="0">
                <a:pos x="connsiteX64549" y="connsiteY64549"/>
              </a:cxn>
              <a:cxn ang="0">
                <a:pos x="connsiteX64550" y="connsiteY64550"/>
              </a:cxn>
              <a:cxn ang="0">
                <a:pos x="connsiteX64551" y="connsiteY64551"/>
              </a:cxn>
              <a:cxn ang="0">
                <a:pos x="connsiteX64552" y="connsiteY64552"/>
              </a:cxn>
              <a:cxn ang="0">
                <a:pos x="connsiteX64553" y="connsiteY64553"/>
              </a:cxn>
              <a:cxn ang="0">
                <a:pos x="connsiteX64554" y="connsiteY64554"/>
              </a:cxn>
              <a:cxn ang="0">
                <a:pos x="connsiteX64555" y="connsiteY64555"/>
              </a:cxn>
              <a:cxn ang="0">
                <a:pos x="connsiteX64556" y="connsiteY64556"/>
              </a:cxn>
              <a:cxn ang="0">
                <a:pos x="connsiteX64557" y="connsiteY64557"/>
              </a:cxn>
              <a:cxn ang="0">
                <a:pos x="connsiteX64558" y="connsiteY64558"/>
              </a:cxn>
              <a:cxn ang="0">
                <a:pos x="connsiteX64559" y="connsiteY64559"/>
              </a:cxn>
              <a:cxn ang="0">
                <a:pos x="connsiteX64560" y="connsiteY64560"/>
              </a:cxn>
              <a:cxn ang="0">
                <a:pos x="connsiteX64561" y="connsiteY64561"/>
              </a:cxn>
              <a:cxn ang="0">
                <a:pos x="connsiteX64562" y="connsiteY64562"/>
              </a:cxn>
              <a:cxn ang="0">
                <a:pos x="connsiteX64563" y="connsiteY64563"/>
              </a:cxn>
              <a:cxn ang="0">
                <a:pos x="connsiteX64564" y="connsiteY64564"/>
              </a:cxn>
              <a:cxn ang="0">
                <a:pos x="connsiteX64565" y="connsiteY64565"/>
              </a:cxn>
              <a:cxn ang="0">
                <a:pos x="connsiteX64566" y="connsiteY64566"/>
              </a:cxn>
              <a:cxn ang="0">
                <a:pos x="connsiteX64567" y="connsiteY64567"/>
              </a:cxn>
              <a:cxn ang="0">
                <a:pos x="connsiteX64568" y="connsiteY64568"/>
              </a:cxn>
              <a:cxn ang="0">
                <a:pos x="connsiteX64569" y="connsiteY64569"/>
              </a:cxn>
              <a:cxn ang="0">
                <a:pos x="connsiteX64570" y="connsiteY64570"/>
              </a:cxn>
              <a:cxn ang="0">
                <a:pos x="connsiteX64571" y="connsiteY64571"/>
              </a:cxn>
              <a:cxn ang="0">
                <a:pos x="connsiteX64572" y="connsiteY64572"/>
              </a:cxn>
              <a:cxn ang="0">
                <a:pos x="connsiteX64573" y="connsiteY64573"/>
              </a:cxn>
              <a:cxn ang="0">
                <a:pos x="connsiteX64574" y="connsiteY64574"/>
              </a:cxn>
              <a:cxn ang="0">
                <a:pos x="connsiteX64575" y="connsiteY64575"/>
              </a:cxn>
              <a:cxn ang="0">
                <a:pos x="connsiteX64576" y="connsiteY64576"/>
              </a:cxn>
              <a:cxn ang="0">
                <a:pos x="connsiteX64577" y="connsiteY64577"/>
              </a:cxn>
              <a:cxn ang="0">
                <a:pos x="connsiteX64578" y="connsiteY64578"/>
              </a:cxn>
              <a:cxn ang="0">
                <a:pos x="connsiteX64579" y="connsiteY64579"/>
              </a:cxn>
              <a:cxn ang="0">
                <a:pos x="connsiteX64580" y="connsiteY64580"/>
              </a:cxn>
              <a:cxn ang="0">
                <a:pos x="connsiteX64581" y="connsiteY64581"/>
              </a:cxn>
              <a:cxn ang="0">
                <a:pos x="connsiteX64582" y="connsiteY64582"/>
              </a:cxn>
              <a:cxn ang="0">
                <a:pos x="connsiteX64583" y="connsiteY64583"/>
              </a:cxn>
              <a:cxn ang="0">
                <a:pos x="connsiteX64584" y="connsiteY64584"/>
              </a:cxn>
              <a:cxn ang="0">
                <a:pos x="connsiteX64585" y="connsiteY64585"/>
              </a:cxn>
              <a:cxn ang="0">
                <a:pos x="connsiteX64586" y="connsiteY64586"/>
              </a:cxn>
              <a:cxn ang="0">
                <a:pos x="connsiteX64587" y="connsiteY64587"/>
              </a:cxn>
              <a:cxn ang="0">
                <a:pos x="connsiteX64588" y="connsiteY64588"/>
              </a:cxn>
              <a:cxn ang="0">
                <a:pos x="connsiteX64589" y="connsiteY64589"/>
              </a:cxn>
              <a:cxn ang="0">
                <a:pos x="connsiteX64590" y="connsiteY64590"/>
              </a:cxn>
              <a:cxn ang="0">
                <a:pos x="connsiteX64591" y="connsiteY64591"/>
              </a:cxn>
              <a:cxn ang="0">
                <a:pos x="connsiteX64592" y="connsiteY64592"/>
              </a:cxn>
              <a:cxn ang="0">
                <a:pos x="connsiteX64593" y="connsiteY64593"/>
              </a:cxn>
              <a:cxn ang="0">
                <a:pos x="connsiteX64594" y="connsiteY64594"/>
              </a:cxn>
              <a:cxn ang="0">
                <a:pos x="connsiteX64595" y="connsiteY64595"/>
              </a:cxn>
              <a:cxn ang="0">
                <a:pos x="connsiteX64596" y="connsiteY64596"/>
              </a:cxn>
              <a:cxn ang="0">
                <a:pos x="connsiteX64597" y="connsiteY64597"/>
              </a:cxn>
              <a:cxn ang="0">
                <a:pos x="connsiteX64598" y="connsiteY64598"/>
              </a:cxn>
              <a:cxn ang="0">
                <a:pos x="connsiteX64599" y="connsiteY64599"/>
              </a:cxn>
              <a:cxn ang="0">
                <a:pos x="connsiteX64600" y="connsiteY64600"/>
              </a:cxn>
              <a:cxn ang="0">
                <a:pos x="connsiteX64601" y="connsiteY64601"/>
              </a:cxn>
              <a:cxn ang="0">
                <a:pos x="connsiteX64602" y="connsiteY64602"/>
              </a:cxn>
              <a:cxn ang="0">
                <a:pos x="connsiteX64603" y="connsiteY64603"/>
              </a:cxn>
              <a:cxn ang="0">
                <a:pos x="connsiteX64604" y="connsiteY64604"/>
              </a:cxn>
              <a:cxn ang="0">
                <a:pos x="connsiteX64605" y="connsiteY64605"/>
              </a:cxn>
              <a:cxn ang="0">
                <a:pos x="connsiteX64606" y="connsiteY64606"/>
              </a:cxn>
              <a:cxn ang="0">
                <a:pos x="connsiteX64607" y="connsiteY64607"/>
              </a:cxn>
              <a:cxn ang="0">
                <a:pos x="connsiteX64608" y="connsiteY64608"/>
              </a:cxn>
              <a:cxn ang="0">
                <a:pos x="connsiteX64609" y="connsiteY64609"/>
              </a:cxn>
              <a:cxn ang="0">
                <a:pos x="connsiteX64610" y="connsiteY64610"/>
              </a:cxn>
              <a:cxn ang="0">
                <a:pos x="connsiteX64611" y="connsiteY64611"/>
              </a:cxn>
              <a:cxn ang="0">
                <a:pos x="connsiteX64612" y="connsiteY64612"/>
              </a:cxn>
              <a:cxn ang="0">
                <a:pos x="connsiteX64613" y="connsiteY64613"/>
              </a:cxn>
              <a:cxn ang="0">
                <a:pos x="connsiteX64614" y="connsiteY64614"/>
              </a:cxn>
              <a:cxn ang="0">
                <a:pos x="connsiteX64615" y="connsiteY64615"/>
              </a:cxn>
              <a:cxn ang="0">
                <a:pos x="connsiteX64616" y="connsiteY64616"/>
              </a:cxn>
              <a:cxn ang="0">
                <a:pos x="connsiteX64617" y="connsiteY64617"/>
              </a:cxn>
              <a:cxn ang="0">
                <a:pos x="connsiteX64618" y="connsiteY64618"/>
              </a:cxn>
              <a:cxn ang="0">
                <a:pos x="connsiteX64619" y="connsiteY64619"/>
              </a:cxn>
              <a:cxn ang="0">
                <a:pos x="connsiteX64620" y="connsiteY64620"/>
              </a:cxn>
              <a:cxn ang="0">
                <a:pos x="connsiteX64621" y="connsiteY64621"/>
              </a:cxn>
              <a:cxn ang="0">
                <a:pos x="connsiteX64622" y="connsiteY64622"/>
              </a:cxn>
              <a:cxn ang="0">
                <a:pos x="connsiteX64623" y="connsiteY64623"/>
              </a:cxn>
              <a:cxn ang="0">
                <a:pos x="connsiteX64624" y="connsiteY64624"/>
              </a:cxn>
              <a:cxn ang="0">
                <a:pos x="connsiteX64625" y="connsiteY64625"/>
              </a:cxn>
              <a:cxn ang="0">
                <a:pos x="connsiteX64626" y="connsiteY64626"/>
              </a:cxn>
              <a:cxn ang="0">
                <a:pos x="connsiteX64627" y="connsiteY64627"/>
              </a:cxn>
              <a:cxn ang="0">
                <a:pos x="connsiteX64628" y="connsiteY64628"/>
              </a:cxn>
              <a:cxn ang="0">
                <a:pos x="connsiteX64629" y="connsiteY64629"/>
              </a:cxn>
              <a:cxn ang="0">
                <a:pos x="connsiteX64630" y="connsiteY64630"/>
              </a:cxn>
              <a:cxn ang="0">
                <a:pos x="connsiteX64631" y="connsiteY64631"/>
              </a:cxn>
              <a:cxn ang="0">
                <a:pos x="connsiteX64632" y="connsiteY64632"/>
              </a:cxn>
              <a:cxn ang="0">
                <a:pos x="connsiteX64633" y="connsiteY64633"/>
              </a:cxn>
              <a:cxn ang="0">
                <a:pos x="connsiteX64634" y="connsiteY64634"/>
              </a:cxn>
              <a:cxn ang="0">
                <a:pos x="connsiteX64635" y="connsiteY64635"/>
              </a:cxn>
              <a:cxn ang="0">
                <a:pos x="connsiteX64636" y="connsiteY64636"/>
              </a:cxn>
              <a:cxn ang="0">
                <a:pos x="connsiteX64637" y="connsiteY64637"/>
              </a:cxn>
              <a:cxn ang="0">
                <a:pos x="connsiteX64638" y="connsiteY64638"/>
              </a:cxn>
              <a:cxn ang="0">
                <a:pos x="connsiteX64639" y="connsiteY64639"/>
              </a:cxn>
              <a:cxn ang="0">
                <a:pos x="connsiteX64640" y="connsiteY64640"/>
              </a:cxn>
              <a:cxn ang="0">
                <a:pos x="connsiteX64641" y="connsiteY64641"/>
              </a:cxn>
              <a:cxn ang="0">
                <a:pos x="connsiteX64642" y="connsiteY64642"/>
              </a:cxn>
              <a:cxn ang="0">
                <a:pos x="connsiteX64643" y="connsiteY64643"/>
              </a:cxn>
              <a:cxn ang="0">
                <a:pos x="connsiteX64644" y="connsiteY64644"/>
              </a:cxn>
              <a:cxn ang="0">
                <a:pos x="connsiteX64645" y="connsiteY64645"/>
              </a:cxn>
              <a:cxn ang="0">
                <a:pos x="connsiteX64646" y="connsiteY64646"/>
              </a:cxn>
              <a:cxn ang="0">
                <a:pos x="connsiteX64647" y="connsiteY64647"/>
              </a:cxn>
              <a:cxn ang="0">
                <a:pos x="connsiteX64648" y="connsiteY64648"/>
              </a:cxn>
              <a:cxn ang="0">
                <a:pos x="connsiteX64649" y="connsiteY64649"/>
              </a:cxn>
              <a:cxn ang="0">
                <a:pos x="connsiteX64650" y="connsiteY64650"/>
              </a:cxn>
              <a:cxn ang="0">
                <a:pos x="connsiteX64651" y="connsiteY64651"/>
              </a:cxn>
              <a:cxn ang="0">
                <a:pos x="connsiteX64652" y="connsiteY64652"/>
              </a:cxn>
              <a:cxn ang="0">
                <a:pos x="connsiteX64653" y="connsiteY64653"/>
              </a:cxn>
              <a:cxn ang="0">
                <a:pos x="connsiteX64654" y="connsiteY64654"/>
              </a:cxn>
              <a:cxn ang="0">
                <a:pos x="connsiteX64655" y="connsiteY64655"/>
              </a:cxn>
              <a:cxn ang="0">
                <a:pos x="connsiteX64656" y="connsiteY64656"/>
              </a:cxn>
              <a:cxn ang="0">
                <a:pos x="connsiteX64657" y="connsiteY64657"/>
              </a:cxn>
              <a:cxn ang="0">
                <a:pos x="connsiteX64658" y="connsiteY64658"/>
              </a:cxn>
              <a:cxn ang="0">
                <a:pos x="connsiteX64659" y="connsiteY64659"/>
              </a:cxn>
              <a:cxn ang="0">
                <a:pos x="connsiteX64660" y="connsiteY64660"/>
              </a:cxn>
              <a:cxn ang="0">
                <a:pos x="connsiteX64661" y="connsiteY64661"/>
              </a:cxn>
              <a:cxn ang="0">
                <a:pos x="connsiteX64662" y="connsiteY64662"/>
              </a:cxn>
              <a:cxn ang="0">
                <a:pos x="connsiteX64663" y="connsiteY64663"/>
              </a:cxn>
              <a:cxn ang="0">
                <a:pos x="connsiteX64664" y="connsiteY64664"/>
              </a:cxn>
              <a:cxn ang="0">
                <a:pos x="connsiteX64665" y="connsiteY64665"/>
              </a:cxn>
              <a:cxn ang="0">
                <a:pos x="connsiteX64666" y="connsiteY64666"/>
              </a:cxn>
              <a:cxn ang="0">
                <a:pos x="connsiteX64667" y="connsiteY64667"/>
              </a:cxn>
              <a:cxn ang="0">
                <a:pos x="connsiteX64668" y="connsiteY64668"/>
              </a:cxn>
              <a:cxn ang="0">
                <a:pos x="connsiteX64669" y="connsiteY64669"/>
              </a:cxn>
              <a:cxn ang="0">
                <a:pos x="connsiteX64670" y="connsiteY64670"/>
              </a:cxn>
              <a:cxn ang="0">
                <a:pos x="connsiteX64671" y="connsiteY64671"/>
              </a:cxn>
              <a:cxn ang="0">
                <a:pos x="connsiteX64672" y="connsiteY64672"/>
              </a:cxn>
              <a:cxn ang="0">
                <a:pos x="connsiteX64673" y="connsiteY64673"/>
              </a:cxn>
              <a:cxn ang="0">
                <a:pos x="connsiteX64674" y="connsiteY64674"/>
              </a:cxn>
              <a:cxn ang="0">
                <a:pos x="connsiteX64675" y="connsiteY64675"/>
              </a:cxn>
              <a:cxn ang="0">
                <a:pos x="connsiteX64676" y="connsiteY64676"/>
              </a:cxn>
              <a:cxn ang="0">
                <a:pos x="connsiteX64677" y="connsiteY64677"/>
              </a:cxn>
              <a:cxn ang="0">
                <a:pos x="connsiteX64678" y="connsiteY64678"/>
              </a:cxn>
              <a:cxn ang="0">
                <a:pos x="connsiteX64679" y="connsiteY64679"/>
              </a:cxn>
              <a:cxn ang="0">
                <a:pos x="connsiteX64680" y="connsiteY64680"/>
              </a:cxn>
              <a:cxn ang="0">
                <a:pos x="connsiteX64681" y="connsiteY64681"/>
              </a:cxn>
              <a:cxn ang="0">
                <a:pos x="connsiteX64682" y="connsiteY64682"/>
              </a:cxn>
              <a:cxn ang="0">
                <a:pos x="connsiteX64683" y="connsiteY64683"/>
              </a:cxn>
              <a:cxn ang="0">
                <a:pos x="connsiteX64684" y="connsiteY64684"/>
              </a:cxn>
              <a:cxn ang="0">
                <a:pos x="connsiteX64685" y="connsiteY64685"/>
              </a:cxn>
              <a:cxn ang="0">
                <a:pos x="connsiteX64686" y="connsiteY64686"/>
              </a:cxn>
              <a:cxn ang="0">
                <a:pos x="connsiteX64687" y="connsiteY64687"/>
              </a:cxn>
              <a:cxn ang="0">
                <a:pos x="connsiteX64688" y="connsiteY64688"/>
              </a:cxn>
              <a:cxn ang="0">
                <a:pos x="connsiteX64689" y="connsiteY64689"/>
              </a:cxn>
              <a:cxn ang="0">
                <a:pos x="connsiteX64690" y="connsiteY64690"/>
              </a:cxn>
              <a:cxn ang="0">
                <a:pos x="connsiteX64691" y="connsiteY64691"/>
              </a:cxn>
              <a:cxn ang="0">
                <a:pos x="connsiteX64692" y="connsiteY64692"/>
              </a:cxn>
              <a:cxn ang="0">
                <a:pos x="connsiteX64693" y="connsiteY64693"/>
              </a:cxn>
              <a:cxn ang="0">
                <a:pos x="connsiteX64694" y="connsiteY64694"/>
              </a:cxn>
              <a:cxn ang="0">
                <a:pos x="connsiteX64695" y="connsiteY64695"/>
              </a:cxn>
              <a:cxn ang="0">
                <a:pos x="connsiteX64696" y="connsiteY64696"/>
              </a:cxn>
              <a:cxn ang="0">
                <a:pos x="connsiteX64697" y="connsiteY64697"/>
              </a:cxn>
              <a:cxn ang="0">
                <a:pos x="connsiteX64698" y="connsiteY64698"/>
              </a:cxn>
              <a:cxn ang="0">
                <a:pos x="connsiteX64699" y="connsiteY64699"/>
              </a:cxn>
              <a:cxn ang="0">
                <a:pos x="connsiteX64700" y="connsiteY64700"/>
              </a:cxn>
              <a:cxn ang="0">
                <a:pos x="connsiteX64701" y="connsiteY64701"/>
              </a:cxn>
              <a:cxn ang="0">
                <a:pos x="connsiteX64702" y="connsiteY64702"/>
              </a:cxn>
              <a:cxn ang="0">
                <a:pos x="connsiteX64703" y="connsiteY64703"/>
              </a:cxn>
              <a:cxn ang="0">
                <a:pos x="connsiteX64704" y="connsiteY64704"/>
              </a:cxn>
              <a:cxn ang="0">
                <a:pos x="connsiteX64705" y="connsiteY64705"/>
              </a:cxn>
              <a:cxn ang="0">
                <a:pos x="connsiteX64706" y="connsiteY64706"/>
              </a:cxn>
              <a:cxn ang="0">
                <a:pos x="connsiteX64707" y="connsiteY64707"/>
              </a:cxn>
              <a:cxn ang="0">
                <a:pos x="connsiteX64708" y="connsiteY64708"/>
              </a:cxn>
              <a:cxn ang="0">
                <a:pos x="connsiteX64709" y="connsiteY64709"/>
              </a:cxn>
              <a:cxn ang="0">
                <a:pos x="connsiteX64710" y="connsiteY64710"/>
              </a:cxn>
              <a:cxn ang="0">
                <a:pos x="connsiteX64711" y="connsiteY64711"/>
              </a:cxn>
              <a:cxn ang="0">
                <a:pos x="connsiteX64712" y="connsiteY64712"/>
              </a:cxn>
              <a:cxn ang="0">
                <a:pos x="connsiteX64713" y="connsiteY64713"/>
              </a:cxn>
              <a:cxn ang="0">
                <a:pos x="connsiteX64714" y="connsiteY64714"/>
              </a:cxn>
              <a:cxn ang="0">
                <a:pos x="connsiteX64715" y="connsiteY64715"/>
              </a:cxn>
              <a:cxn ang="0">
                <a:pos x="connsiteX64716" y="connsiteY64716"/>
              </a:cxn>
              <a:cxn ang="0">
                <a:pos x="connsiteX64717" y="connsiteY64717"/>
              </a:cxn>
              <a:cxn ang="0">
                <a:pos x="connsiteX64718" y="connsiteY64718"/>
              </a:cxn>
              <a:cxn ang="0">
                <a:pos x="connsiteX64719" y="connsiteY64719"/>
              </a:cxn>
              <a:cxn ang="0">
                <a:pos x="connsiteX64720" y="connsiteY64720"/>
              </a:cxn>
              <a:cxn ang="0">
                <a:pos x="connsiteX64721" y="connsiteY64721"/>
              </a:cxn>
              <a:cxn ang="0">
                <a:pos x="connsiteX64722" y="connsiteY64722"/>
              </a:cxn>
              <a:cxn ang="0">
                <a:pos x="connsiteX64723" y="connsiteY64723"/>
              </a:cxn>
              <a:cxn ang="0">
                <a:pos x="connsiteX64724" y="connsiteY64724"/>
              </a:cxn>
              <a:cxn ang="0">
                <a:pos x="connsiteX64725" y="connsiteY64725"/>
              </a:cxn>
              <a:cxn ang="0">
                <a:pos x="connsiteX64726" y="connsiteY64726"/>
              </a:cxn>
              <a:cxn ang="0">
                <a:pos x="connsiteX64727" y="connsiteY64727"/>
              </a:cxn>
              <a:cxn ang="0">
                <a:pos x="connsiteX64728" y="connsiteY64728"/>
              </a:cxn>
              <a:cxn ang="0">
                <a:pos x="connsiteX64729" y="connsiteY64729"/>
              </a:cxn>
              <a:cxn ang="0">
                <a:pos x="connsiteX64730" y="connsiteY64730"/>
              </a:cxn>
              <a:cxn ang="0">
                <a:pos x="connsiteX64731" y="connsiteY64731"/>
              </a:cxn>
              <a:cxn ang="0">
                <a:pos x="connsiteX64732" y="connsiteY64732"/>
              </a:cxn>
              <a:cxn ang="0">
                <a:pos x="connsiteX64733" y="connsiteY64733"/>
              </a:cxn>
              <a:cxn ang="0">
                <a:pos x="connsiteX64734" y="connsiteY64734"/>
              </a:cxn>
              <a:cxn ang="0">
                <a:pos x="connsiteX64735" y="connsiteY64735"/>
              </a:cxn>
              <a:cxn ang="0">
                <a:pos x="connsiteX64736" y="connsiteY64736"/>
              </a:cxn>
              <a:cxn ang="0">
                <a:pos x="connsiteX64737" y="connsiteY64737"/>
              </a:cxn>
              <a:cxn ang="0">
                <a:pos x="connsiteX64738" y="connsiteY64738"/>
              </a:cxn>
              <a:cxn ang="0">
                <a:pos x="connsiteX64739" y="connsiteY64739"/>
              </a:cxn>
              <a:cxn ang="0">
                <a:pos x="connsiteX64740" y="connsiteY64740"/>
              </a:cxn>
              <a:cxn ang="0">
                <a:pos x="connsiteX64741" y="connsiteY64741"/>
              </a:cxn>
              <a:cxn ang="0">
                <a:pos x="connsiteX64742" y="connsiteY64742"/>
              </a:cxn>
              <a:cxn ang="0">
                <a:pos x="connsiteX64743" y="connsiteY64743"/>
              </a:cxn>
              <a:cxn ang="0">
                <a:pos x="connsiteX64744" y="connsiteY64744"/>
              </a:cxn>
              <a:cxn ang="0">
                <a:pos x="connsiteX64745" y="connsiteY64745"/>
              </a:cxn>
              <a:cxn ang="0">
                <a:pos x="connsiteX64746" y="connsiteY64746"/>
              </a:cxn>
              <a:cxn ang="0">
                <a:pos x="connsiteX64747" y="connsiteY64747"/>
              </a:cxn>
              <a:cxn ang="0">
                <a:pos x="connsiteX64748" y="connsiteY64748"/>
              </a:cxn>
              <a:cxn ang="0">
                <a:pos x="connsiteX64749" y="connsiteY64749"/>
              </a:cxn>
              <a:cxn ang="0">
                <a:pos x="connsiteX64750" y="connsiteY64750"/>
              </a:cxn>
              <a:cxn ang="0">
                <a:pos x="connsiteX64751" y="connsiteY64751"/>
              </a:cxn>
              <a:cxn ang="0">
                <a:pos x="connsiteX64752" y="connsiteY64752"/>
              </a:cxn>
              <a:cxn ang="0">
                <a:pos x="connsiteX64753" y="connsiteY64753"/>
              </a:cxn>
              <a:cxn ang="0">
                <a:pos x="connsiteX64754" y="connsiteY64754"/>
              </a:cxn>
              <a:cxn ang="0">
                <a:pos x="connsiteX64755" y="connsiteY64755"/>
              </a:cxn>
              <a:cxn ang="0">
                <a:pos x="connsiteX64756" y="connsiteY64756"/>
              </a:cxn>
              <a:cxn ang="0">
                <a:pos x="connsiteX64757" y="connsiteY64757"/>
              </a:cxn>
              <a:cxn ang="0">
                <a:pos x="connsiteX64758" y="connsiteY64758"/>
              </a:cxn>
              <a:cxn ang="0">
                <a:pos x="connsiteX64759" y="connsiteY64759"/>
              </a:cxn>
              <a:cxn ang="0">
                <a:pos x="connsiteX64760" y="connsiteY64760"/>
              </a:cxn>
              <a:cxn ang="0">
                <a:pos x="connsiteX64761" y="connsiteY64761"/>
              </a:cxn>
              <a:cxn ang="0">
                <a:pos x="connsiteX64762" y="connsiteY64762"/>
              </a:cxn>
              <a:cxn ang="0">
                <a:pos x="connsiteX64763" y="connsiteY64763"/>
              </a:cxn>
              <a:cxn ang="0">
                <a:pos x="connsiteX64764" y="connsiteY64764"/>
              </a:cxn>
              <a:cxn ang="0">
                <a:pos x="connsiteX64765" y="connsiteY64765"/>
              </a:cxn>
              <a:cxn ang="0">
                <a:pos x="connsiteX64766" y="connsiteY64766"/>
              </a:cxn>
              <a:cxn ang="0">
                <a:pos x="connsiteX64767" y="connsiteY64767"/>
              </a:cxn>
              <a:cxn ang="0">
                <a:pos x="connsiteX64768" y="connsiteY64768"/>
              </a:cxn>
              <a:cxn ang="0">
                <a:pos x="connsiteX64769" y="connsiteY64769"/>
              </a:cxn>
              <a:cxn ang="0">
                <a:pos x="connsiteX64770" y="connsiteY64770"/>
              </a:cxn>
              <a:cxn ang="0">
                <a:pos x="connsiteX64771" y="connsiteY64771"/>
              </a:cxn>
              <a:cxn ang="0">
                <a:pos x="connsiteX64772" y="connsiteY64772"/>
              </a:cxn>
              <a:cxn ang="0">
                <a:pos x="connsiteX64773" y="connsiteY64773"/>
              </a:cxn>
              <a:cxn ang="0">
                <a:pos x="connsiteX64774" y="connsiteY64774"/>
              </a:cxn>
              <a:cxn ang="0">
                <a:pos x="connsiteX64775" y="connsiteY64775"/>
              </a:cxn>
              <a:cxn ang="0">
                <a:pos x="connsiteX64776" y="connsiteY64776"/>
              </a:cxn>
              <a:cxn ang="0">
                <a:pos x="connsiteX64777" y="connsiteY64777"/>
              </a:cxn>
              <a:cxn ang="0">
                <a:pos x="connsiteX64778" y="connsiteY64778"/>
              </a:cxn>
              <a:cxn ang="0">
                <a:pos x="connsiteX64779" y="connsiteY64779"/>
              </a:cxn>
              <a:cxn ang="0">
                <a:pos x="connsiteX64780" y="connsiteY64780"/>
              </a:cxn>
              <a:cxn ang="0">
                <a:pos x="connsiteX64781" y="connsiteY64781"/>
              </a:cxn>
              <a:cxn ang="0">
                <a:pos x="connsiteX64782" y="connsiteY64782"/>
              </a:cxn>
              <a:cxn ang="0">
                <a:pos x="connsiteX64783" y="connsiteY64783"/>
              </a:cxn>
              <a:cxn ang="0">
                <a:pos x="connsiteX64784" y="connsiteY64784"/>
              </a:cxn>
              <a:cxn ang="0">
                <a:pos x="connsiteX64785" y="connsiteY64785"/>
              </a:cxn>
              <a:cxn ang="0">
                <a:pos x="connsiteX64786" y="connsiteY64786"/>
              </a:cxn>
              <a:cxn ang="0">
                <a:pos x="connsiteX64787" y="connsiteY64787"/>
              </a:cxn>
              <a:cxn ang="0">
                <a:pos x="connsiteX64788" y="connsiteY64788"/>
              </a:cxn>
              <a:cxn ang="0">
                <a:pos x="connsiteX64789" y="connsiteY64789"/>
              </a:cxn>
              <a:cxn ang="0">
                <a:pos x="connsiteX64790" y="connsiteY64790"/>
              </a:cxn>
              <a:cxn ang="0">
                <a:pos x="connsiteX64791" y="connsiteY64791"/>
              </a:cxn>
              <a:cxn ang="0">
                <a:pos x="connsiteX64792" y="connsiteY64792"/>
              </a:cxn>
              <a:cxn ang="0">
                <a:pos x="connsiteX64793" y="connsiteY64793"/>
              </a:cxn>
              <a:cxn ang="0">
                <a:pos x="connsiteX64794" y="connsiteY64794"/>
              </a:cxn>
              <a:cxn ang="0">
                <a:pos x="connsiteX64795" y="connsiteY64795"/>
              </a:cxn>
              <a:cxn ang="0">
                <a:pos x="connsiteX64796" y="connsiteY64796"/>
              </a:cxn>
              <a:cxn ang="0">
                <a:pos x="connsiteX64797" y="connsiteY64797"/>
              </a:cxn>
              <a:cxn ang="0">
                <a:pos x="connsiteX64798" y="connsiteY64798"/>
              </a:cxn>
              <a:cxn ang="0">
                <a:pos x="connsiteX64799" y="connsiteY64799"/>
              </a:cxn>
              <a:cxn ang="0">
                <a:pos x="connsiteX64800" y="connsiteY64800"/>
              </a:cxn>
              <a:cxn ang="0">
                <a:pos x="connsiteX64801" y="connsiteY64801"/>
              </a:cxn>
              <a:cxn ang="0">
                <a:pos x="connsiteX64802" y="connsiteY64802"/>
              </a:cxn>
              <a:cxn ang="0">
                <a:pos x="connsiteX64803" y="connsiteY64803"/>
              </a:cxn>
              <a:cxn ang="0">
                <a:pos x="connsiteX64804" y="connsiteY64804"/>
              </a:cxn>
              <a:cxn ang="0">
                <a:pos x="connsiteX64805" y="connsiteY64805"/>
              </a:cxn>
              <a:cxn ang="0">
                <a:pos x="connsiteX64806" y="connsiteY64806"/>
              </a:cxn>
              <a:cxn ang="0">
                <a:pos x="connsiteX64807" y="connsiteY64807"/>
              </a:cxn>
              <a:cxn ang="0">
                <a:pos x="connsiteX64808" y="connsiteY64808"/>
              </a:cxn>
              <a:cxn ang="0">
                <a:pos x="connsiteX64809" y="connsiteY64809"/>
              </a:cxn>
              <a:cxn ang="0">
                <a:pos x="connsiteX64810" y="connsiteY64810"/>
              </a:cxn>
              <a:cxn ang="0">
                <a:pos x="connsiteX64811" y="connsiteY64811"/>
              </a:cxn>
              <a:cxn ang="0">
                <a:pos x="connsiteX64812" y="connsiteY64812"/>
              </a:cxn>
              <a:cxn ang="0">
                <a:pos x="connsiteX64813" y="connsiteY64813"/>
              </a:cxn>
              <a:cxn ang="0">
                <a:pos x="connsiteX64814" y="connsiteY64814"/>
              </a:cxn>
              <a:cxn ang="0">
                <a:pos x="connsiteX64815" y="connsiteY64815"/>
              </a:cxn>
              <a:cxn ang="0">
                <a:pos x="connsiteX64816" y="connsiteY64816"/>
              </a:cxn>
              <a:cxn ang="0">
                <a:pos x="connsiteX64817" y="connsiteY64817"/>
              </a:cxn>
              <a:cxn ang="0">
                <a:pos x="connsiteX64818" y="connsiteY64818"/>
              </a:cxn>
              <a:cxn ang="0">
                <a:pos x="connsiteX64819" y="connsiteY64819"/>
              </a:cxn>
              <a:cxn ang="0">
                <a:pos x="connsiteX64820" y="connsiteY64820"/>
              </a:cxn>
              <a:cxn ang="0">
                <a:pos x="connsiteX64821" y="connsiteY64821"/>
              </a:cxn>
              <a:cxn ang="0">
                <a:pos x="connsiteX64822" y="connsiteY64822"/>
              </a:cxn>
              <a:cxn ang="0">
                <a:pos x="connsiteX64823" y="connsiteY64823"/>
              </a:cxn>
              <a:cxn ang="0">
                <a:pos x="connsiteX64824" y="connsiteY64824"/>
              </a:cxn>
              <a:cxn ang="0">
                <a:pos x="connsiteX64825" y="connsiteY64825"/>
              </a:cxn>
              <a:cxn ang="0">
                <a:pos x="connsiteX64826" y="connsiteY64826"/>
              </a:cxn>
              <a:cxn ang="0">
                <a:pos x="connsiteX64827" y="connsiteY64827"/>
              </a:cxn>
              <a:cxn ang="0">
                <a:pos x="connsiteX64828" y="connsiteY64828"/>
              </a:cxn>
              <a:cxn ang="0">
                <a:pos x="connsiteX64829" y="connsiteY64829"/>
              </a:cxn>
              <a:cxn ang="0">
                <a:pos x="connsiteX64830" y="connsiteY64830"/>
              </a:cxn>
              <a:cxn ang="0">
                <a:pos x="connsiteX64831" y="connsiteY64831"/>
              </a:cxn>
              <a:cxn ang="0">
                <a:pos x="connsiteX64832" y="connsiteY64832"/>
              </a:cxn>
              <a:cxn ang="0">
                <a:pos x="connsiteX64833" y="connsiteY64833"/>
              </a:cxn>
              <a:cxn ang="0">
                <a:pos x="connsiteX64834" y="connsiteY64834"/>
              </a:cxn>
              <a:cxn ang="0">
                <a:pos x="connsiteX64835" y="connsiteY64835"/>
              </a:cxn>
              <a:cxn ang="0">
                <a:pos x="connsiteX64836" y="connsiteY64836"/>
              </a:cxn>
              <a:cxn ang="0">
                <a:pos x="connsiteX64837" y="connsiteY64837"/>
              </a:cxn>
              <a:cxn ang="0">
                <a:pos x="connsiteX64838" y="connsiteY64838"/>
              </a:cxn>
              <a:cxn ang="0">
                <a:pos x="connsiteX64839" y="connsiteY64839"/>
              </a:cxn>
              <a:cxn ang="0">
                <a:pos x="connsiteX64840" y="connsiteY64840"/>
              </a:cxn>
              <a:cxn ang="0">
                <a:pos x="connsiteX64841" y="connsiteY64841"/>
              </a:cxn>
              <a:cxn ang="0">
                <a:pos x="connsiteX64842" y="connsiteY64842"/>
              </a:cxn>
              <a:cxn ang="0">
                <a:pos x="connsiteX64843" y="connsiteY64843"/>
              </a:cxn>
              <a:cxn ang="0">
                <a:pos x="connsiteX64844" y="connsiteY64844"/>
              </a:cxn>
              <a:cxn ang="0">
                <a:pos x="connsiteX64845" y="connsiteY64845"/>
              </a:cxn>
              <a:cxn ang="0">
                <a:pos x="connsiteX64846" y="connsiteY64846"/>
              </a:cxn>
              <a:cxn ang="0">
                <a:pos x="connsiteX64847" y="connsiteY64847"/>
              </a:cxn>
              <a:cxn ang="0">
                <a:pos x="connsiteX64848" y="connsiteY64848"/>
              </a:cxn>
              <a:cxn ang="0">
                <a:pos x="connsiteX64849" y="connsiteY64849"/>
              </a:cxn>
              <a:cxn ang="0">
                <a:pos x="connsiteX64850" y="connsiteY64850"/>
              </a:cxn>
              <a:cxn ang="0">
                <a:pos x="connsiteX64851" y="connsiteY64851"/>
              </a:cxn>
              <a:cxn ang="0">
                <a:pos x="connsiteX64852" y="connsiteY64852"/>
              </a:cxn>
              <a:cxn ang="0">
                <a:pos x="connsiteX64853" y="connsiteY64853"/>
              </a:cxn>
              <a:cxn ang="0">
                <a:pos x="connsiteX64854" y="connsiteY64854"/>
              </a:cxn>
              <a:cxn ang="0">
                <a:pos x="connsiteX64855" y="connsiteY64855"/>
              </a:cxn>
              <a:cxn ang="0">
                <a:pos x="connsiteX64856" y="connsiteY64856"/>
              </a:cxn>
              <a:cxn ang="0">
                <a:pos x="connsiteX64857" y="connsiteY64857"/>
              </a:cxn>
              <a:cxn ang="0">
                <a:pos x="connsiteX64858" y="connsiteY64858"/>
              </a:cxn>
              <a:cxn ang="0">
                <a:pos x="connsiteX64859" y="connsiteY64859"/>
              </a:cxn>
              <a:cxn ang="0">
                <a:pos x="connsiteX64860" y="connsiteY64860"/>
              </a:cxn>
              <a:cxn ang="0">
                <a:pos x="connsiteX64861" y="connsiteY64861"/>
              </a:cxn>
              <a:cxn ang="0">
                <a:pos x="connsiteX64862" y="connsiteY64862"/>
              </a:cxn>
              <a:cxn ang="0">
                <a:pos x="connsiteX64863" y="connsiteY64863"/>
              </a:cxn>
              <a:cxn ang="0">
                <a:pos x="connsiteX64864" y="connsiteY64864"/>
              </a:cxn>
              <a:cxn ang="0">
                <a:pos x="connsiteX64865" y="connsiteY64865"/>
              </a:cxn>
              <a:cxn ang="0">
                <a:pos x="connsiteX64866" y="connsiteY64866"/>
              </a:cxn>
              <a:cxn ang="0">
                <a:pos x="connsiteX64867" y="connsiteY64867"/>
              </a:cxn>
              <a:cxn ang="0">
                <a:pos x="connsiteX64868" y="connsiteY64868"/>
              </a:cxn>
              <a:cxn ang="0">
                <a:pos x="connsiteX64869" y="connsiteY64869"/>
              </a:cxn>
              <a:cxn ang="0">
                <a:pos x="connsiteX64870" y="connsiteY64870"/>
              </a:cxn>
              <a:cxn ang="0">
                <a:pos x="connsiteX64871" y="connsiteY64871"/>
              </a:cxn>
              <a:cxn ang="0">
                <a:pos x="connsiteX64872" y="connsiteY64872"/>
              </a:cxn>
              <a:cxn ang="0">
                <a:pos x="connsiteX64873" y="connsiteY64873"/>
              </a:cxn>
              <a:cxn ang="0">
                <a:pos x="connsiteX64874" y="connsiteY64874"/>
              </a:cxn>
              <a:cxn ang="0">
                <a:pos x="connsiteX64875" y="connsiteY64875"/>
              </a:cxn>
              <a:cxn ang="0">
                <a:pos x="connsiteX64876" y="connsiteY64876"/>
              </a:cxn>
              <a:cxn ang="0">
                <a:pos x="connsiteX64877" y="connsiteY64877"/>
              </a:cxn>
              <a:cxn ang="0">
                <a:pos x="connsiteX64878" y="connsiteY64878"/>
              </a:cxn>
              <a:cxn ang="0">
                <a:pos x="connsiteX64879" y="connsiteY64879"/>
              </a:cxn>
              <a:cxn ang="0">
                <a:pos x="connsiteX64880" y="connsiteY64880"/>
              </a:cxn>
              <a:cxn ang="0">
                <a:pos x="connsiteX64881" y="connsiteY64881"/>
              </a:cxn>
              <a:cxn ang="0">
                <a:pos x="connsiteX64882" y="connsiteY64882"/>
              </a:cxn>
              <a:cxn ang="0">
                <a:pos x="connsiteX64883" y="connsiteY64883"/>
              </a:cxn>
              <a:cxn ang="0">
                <a:pos x="connsiteX64884" y="connsiteY64884"/>
              </a:cxn>
              <a:cxn ang="0">
                <a:pos x="connsiteX64885" y="connsiteY64885"/>
              </a:cxn>
              <a:cxn ang="0">
                <a:pos x="connsiteX64886" y="connsiteY64886"/>
              </a:cxn>
              <a:cxn ang="0">
                <a:pos x="connsiteX64887" y="connsiteY64887"/>
              </a:cxn>
              <a:cxn ang="0">
                <a:pos x="connsiteX64888" y="connsiteY64888"/>
              </a:cxn>
              <a:cxn ang="0">
                <a:pos x="connsiteX64889" y="connsiteY64889"/>
              </a:cxn>
              <a:cxn ang="0">
                <a:pos x="connsiteX64890" y="connsiteY64890"/>
              </a:cxn>
              <a:cxn ang="0">
                <a:pos x="connsiteX64891" y="connsiteY64891"/>
              </a:cxn>
              <a:cxn ang="0">
                <a:pos x="connsiteX64892" y="connsiteY64892"/>
              </a:cxn>
              <a:cxn ang="0">
                <a:pos x="connsiteX64893" y="connsiteY64893"/>
              </a:cxn>
              <a:cxn ang="0">
                <a:pos x="connsiteX64894" y="connsiteY64894"/>
              </a:cxn>
              <a:cxn ang="0">
                <a:pos x="connsiteX64895" y="connsiteY64895"/>
              </a:cxn>
              <a:cxn ang="0">
                <a:pos x="connsiteX64896" y="connsiteY64896"/>
              </a:cxn>
              <a:cxn ang="0">
                <a:pos x="connsiteX64897" y="connsiteY64897"/>
              </a:cxn>
              <a:cxn ang="0">
                <a:pos x="connsiteX64898" y="connsiteY64898"/>
              </a:cxn>
              <a:cxn ang="0">
                <a:pos x="connsiteX64899" y="connsiteY64899"/>
              </a:cxn>
              <a:cxn ang="0">
                <a:pos x="connsiteX64900" y="connsiteY64900"/>
              </a:cxn>
              <a:cxn ang="0">
                <a:pos x="connsiteX64901" y="connsiteY64901"/>
              </a:cxn>
              <a:cxn ang="0">
                <a:pos x="connsiteX64902" y="connsiteY64902"/>
              </a:cxn>
              <a:cxn ang="0">
                <a:pos x="connsiteX64903" y="connsiteY64903"/>
              </a:cxn>
              <a:cxn ang="0">
                <a:pos x="connsiteX64904" y="connsiteY64904"/>
              </a:cxn>
              <a:cxn ang="0">
                <a:pos x="connsiteX64905" y="connsiteY64905"/>
              </a:cxn>
              <a:cxn ang="0">
                <a:pos x="connsiteX64906" y="connsiteY64906"/>
              </a:cxn>
              <a:cxn ang="0">
                <a:pos x="connsiteX64907" y="connsiteY64907"/>
              </a:cxn>
              <a:cxn ang="0">
                <a:pos x="connsiteX64908" y="connsiteY64908"/>
              </a:cxn>
              <a:cxn ang="0">
                <a:pos x="connsiteX64909" y="connsiteY64909"/>
              </a:cxn>
              <a:cxn ang="0">
                <a:pos x="connsiteX64910" y="connsiteY64910"/>
              </a:cxn>
              <a:cxn ang="0">
                <a:pos x="connsiteX64911" y="connsiteY64911"/>
              </a:cxn>
              <a:cxn ang="0">
                <a:pos x="connsiteX64912" y="connsiteY64912"/>
              </a:cxn>
              <a:cxn ang="0">
                <a:pos x="connsiteX64913" y="connsiteY64913"/>
              </a:cxn>
              <a:cxn ang="0">
                <a:pos x="connsiteX64914" y="connsiteY64914"/>
              </a:cxn>
              <a:cxn ang="0">
                <a:pos x="connsiteX64915" y="connsiteY64915"/>
              </a:cxn>
              <a:cxn ang="0">
                <a:pos x="connsiteX64916" y="connsiteY64916"/>
              </a:cxn>
              <a:cxn ang="0">
                <a:pos x="connsiteX64917" y="connsiteY64917"/>
              </a:cxn>
              <a:cxn ang="0">
                <a:pos x="connsiteX64918" y="connsiteY64918"/>
              </a:cxn>
              <a:cxn ang="0">
                <a:pos x="connsiteX64919" y="connsiteY64919"/>
              </a:cxn>
              <a:cxn ang="0">
                <a:pos x="connsiteX64920" y="connsiteY64920"/>
              </a:cxn>
              <a:cxn ang="0">
                <a:pos x="connsiteX64921" y="connsiteY64921"/>
              </a:cxn>
              <a:cxn ang="0">
                <a:pos x="connsiteX64922" y="connsiteY64922"/>
              </a:cxn>
              <a:cxn ang="0">
                <a:pos x="connsiteX64923" y="connsiteY64923"/>
              </a:cxn>
              <a:cxn ang="0">
                <a:pos x="connsiteX64924" y="connsiteY64924"/>
              </a:cxn>
              <a:cxn ang="0">
                <a:pos x="connsiteX64925" y="connsiteY64925"/>
              </a:cxn>
              <a:cxn ang="0">
                <a:pos x="connsiteX64926" y="connsiteY64926"/>
              </a:cxn>
              <a:cxn ang="0">
                <a:pos x="connsiteX64927" y="connsiteY64927"/>
              </a:cxn>
              <a:cxn ang="0">
                <a:pos x="connsiteX64928" y="connsiteY64928"/>
              </a:cxn>
              <a:cxn ang="0">
                <a:pos x="connsiteX64929" y="connsiteY64929"/>
              </a:cxn>
              <a:cxn ang="0">
                <a:pos x="connsiteX64930" y="connsiteY64930"/>
              </a:cxn>
              <a:cxn ang="0">
                <a:pos x="connsiteX64931" y="connsiteY64931"/>
              </a:cxn>
              <a:cxn ang="0">
                <a:pos x="connsiteX64932" y="connsiteY64932"/>
              </a:cxn>
              <a:cxn ang="0">
                <a:pos x="connsiteX64933" y="connsiteY64933"/>
              </a:cxn>
              <a:cxn ang="0">
                <a:pos x="connsiteX64934" y="connsiteY64934"/>
              </a:cxn>
              <a:cxn ang="0">
                <a:pos x="connsiteX64935" y="connsiteY64935"/>
              </a:cxn>
              <a:cxn ang="0">
                <a:pos x="connsiteX64936" y="connsiteY64936"/>
              </a:cxn>
              <a:cxn ang="0">
                <a:pos x="connsiteX64937" y="connsiteY64937"/>
              </a:cxn>
              <a:cxn ang="0">
                <a:pos x="connsiteX64938" y="connsiteY64938"/>
              </a:cxn>
              <a:cxn ang="0">
                <a:pos x="connsiteX64939" y="connsiteY64939"/>
              </a:cxn>
              <a:cxn ang="0">
                <a:pos x="connsiteX64940" y="connsiteY64940"/>
              </a:cxn>
              <a:cxn ang="0">
                <a:pos x="connsiteX64941" y="connsiteY64941"/>
              </a:cxn>
              <a:cxn ang="0">
                <a:pos x="connsiteX64942" y="connsiteY64942"/>
              </a:cxn>
              <a:cxn ang="0">
                <a:pos x="connsiteX64943" y="connsiteY64943"/>
              </a:cxn>
              <a:cxn ang="0">
                <a:pos x="connsiteX64944" y="connsiteY64944"/>
              </a:cxn>
              <a:cxn ang="0">
                <a:pos x="connsiteX64945" y="connsiteY64945"/>
              </a:cxn>
              <a:cxn ang="0">
                <a:pos x="connsiteX64946" y="connsiteY64946"/>
              </a:cxn>
              <a:cxn ang="0">
                <a:pos x="connsiteX64947" y="connsiteY64947"/>
              </a:cxn>
              <a:cxn ang="0">
                <a:pos x="connsiteX64948" y="connsiteY64948"/>
              </a:cxn>
              <a:cxn ang="0">
                <a:pos x="connsiteX64949" y="connsiteY64949"/>
              </a:cxn>
              <a:cxn ang="0">
                <a:pos x="connsiteX64950" y="connsiteY64950"/>
              </a:cxn>
              <a:cxn ang="0">
                <a:pos x="connsiteX64951" y="connsiteY64951"/>
              </a:cxn>
              <a:cxn ang="0">
                <a:pos x="connsiteX64952" y="connsiteY64952"/>
              </a:cxn>
              <a:cxn ang="0">
                <a:pos x="connsiteX64953" y="connsiteY64953"/>
              </a:cxn>
              <a:cxn ang="0">
                <a:pos x="connsiteX64954" y="connsiteY64954"/>
              </a:cxn>
              <a:cxn ang="0">
                <a:pos x="connsiteX64955" y="connsiteY64955"/>
              </a:cxn>
              <a:cxn ang="0">
                <a:pos x="connsiteX64956" y="connsiteY64956"/>
              </a:cxn>
              <a:cxn ang="0">
                <a:pos x="connsiteX64957" y="connsiteY64957"/>
              </a:cxn>
              <a:cxn ang="0">
                <a:pos x="connsiteX64958" y="connsiteY64958"/>
              </a:cxn>
              <a:cxn ang="0">
                <a:pos x="connsiteX64959" y="connsiteY64959"/>
              </a:cxn>
              <a:cxn ang="0">
                <a:pos x="connsiteX64960" y="connsiteY64960"/>
              </a:cxn>
              <a:cxn ang="0">
                <a:pos x="connsiteX64961" y="connsiteY64961"/>
              </a:cxn>
              <a:cxn ang="0">
                <a:pos x="connsiteX64962" y="connsiteY64962"/>
              </a:cxn>
              <a:cxn ang="0">
                <a:pos x="connsiteX64963" y="connsiteY64963"/>
              </a:cxn>
              <a:cxn ang="0">
                <a:pos x="connsiteX64964" y="connsiteY64964"/>
              </a:cxn>
              <a:cxn ang="0">
                <a:pos x="connsiteX64965" y="connsiteY64965"/>
              </a:cxn>
              <a:cxn ang="0">
                <a:pos x="connsiteX64966" y="connsiteY64966"/>
              </a:cxn>
              <a:cxn ang="0">
                <a:pos x="connsiteX64967" y="connsiteY64967"/>
              </a:cxn>
              <a:cxn ang="0">
                <a:pos x="connsiteX64968" y="connsiteY64968"/>
              </a:cxn>
              <a:cxn ang="0">
                <a:pos x="connsiteX64969" y="connsiteY64969"/>
              </a:cxn>
              <a:cxn ang="0">
                <a:pos x="connsiteX64970" y="connsiteY64970"/>
              </a:cxn>
              <a:cxn ang="0">
                <a:pos x="connsiteX64971" y="connsiteY64971"/>
              </a:cxn>
              <a:cxn ang="0">
                <a:pos x="connsiteX64972" y="connsiteY64972"/>
              </a:cxn>
              <a:cxn ang="0">
                <a:pos x="connsiteX64973" y="connsiteY64973"/>
              </a:cxn>
              <a:cxn ang="0">
                <a:pos x="connsiteX64974" y="connsiteY64974"/>
              </a:cxn>
              <a:cxn ang="0">
                <a:pos x="connsiteX64975" y="connsiteY64975"/>
              </a:cxn>
              <a:cxn ang="0">
                <a:pos x="connsiteX64976" y="connsiteY64976"/>
              </a:cxn>
              <a:cxn ang="0">
                <a:pos x="connsiteX64977" y="connsiteY64977"/>
              </a:cxn>
              <a:cxn ang="0">
                <a:pos x="connsiteX64978" y="connsiteY64978"/>
              </a:cxn>
              <a:cxn ang="0">
                <a:pos x="connsiteX64979" y="connsiteY64979"/>
              </a:cxn>
              <a:cxn ang="0">
                <a:pos x="connsiteX64980" y="connsiteY64980"/>
              </a:cxn>
              <a:cxn ang="0">
                <a:pos x="connsiteX64981" y="connsiteY64981"/>
              </a:cxn>
              <a:cxn ang="0">
                <a:pos x="connsiteX64982" y="connsiteY64982"/>
              </a:cxn>
              <a:cxn ang="0">
                <a:pos x="connsiteX64983" y="connsiteY64983"/>
              </a:cxn>
              <a:cxn ang="0">
                <a:pos x="connsiteX64984" y="connsiteY64984"/>
              </a:cxn>
              <a:cxn ang="0">
                <a:pos x="connsiteX64985" y="connsiteY64985"/>
              </a:cxn>
              <a:cxn ang="0">
                <a:pos x="connsiteX64986" y="connsiteY64986"/>
              </a:cxn>
              <a:cxn ang="0">
                <a:pos x="connsiteX64987" y="connsiteY64987"/>
              </a:cxn>
              <a:cxn ang="0">
                <a:pos x="connsiteX64988" y="connsiteY64988"/>
              </a:cxn>
              <a:cxn ang="0">
                <a:pos x="connsiteX64989" y="connsiteY64989"/>
              </a:cxn>
              <a:cxn ang="0">
                <a:pos x="connsiteX64990" y="connsiteY64990"/>
              </a:cxn>
              <a:cxn ang="0">
                <a:pos x="connsiteX64991" y="connsiteY64991"/>
              </a:cxn>
              <a:cxn ang="0">
                <a:pos x="connsiteX64992" y="connsiteY64992"/>
              </a:cxn>
              <a:cxn ang="0">
                <a:pos x="connsiteX64993" y="connsiteY64993"/>
              </a:cxn>
              <a:cxn ang="0">
                <a:pos x="connsiteX64994" y="connsiteY64994"/>
              </a:cxn>
              <a:cxn ang="0">
                <a:pos x="connsiteX64995" y="connsiteY64995"/>
              </a:cxn>
              <a:cxn ang="0">
                <a:pos x="connsiteX64996" y="connsiteY64996"/>
              </a:cxn>
              <a:cxn ang="0">
                <a:pos x="connsiteX64997" y="connsiteY64997"/>
              </a:cxn>
              <a:cxn ang="0">
                <a:pos x="connsiteX64998" y="connsiteY64998"/>
              </a:cxn>
              <a:cxn ang="0">
                <a:pos x="connsiteX64999" y="connsiteY64999"/>
              </a:cxn>
              <a:cxn ang="0">
                <a:pos x="connsiteX65000" y="connsiteY65000"/>
              </a:cxn>
              <a:cxn ang="0">
                <a:pos x="connsiteX65001" y="connsiteY65001"/>
              </a:cxn>
              <a:cxn ang="0">
                <a:pos x="connsiteX65002" y="connsiteY65002"/>
              </a:cxn>
              <a:cxn ang="0">
                <a:pos x="connsiteX65003" y="connsiteY65003"/>
              </a:cxn>
              <a:cxn ang="0">
                <a:pos x="connsiteX65004" y="connsiteY65004"/>
              </a:cxn>
              <a:cxn ang="0">
                <a:pos x="connsiteX65005" y="connsiteY65005"/>
              </a:cxn>
              <a:cxn ang="0">
                <a:pos x="connsiteX65006" y="connsiteY65006"/>
              </a:cxn>
              <a:cxn ang="0">
                <a:pos x="connsiteX65007" y="connsiteY65007"/>
              </a:cxn>
              <a:cxn ang="0">
                <a:pos x="connsiteX65008" y="connsiteY65008"/>
              </a:cxn>
              <a:cxn ang="0">
                <a:pos x="connsiteX65009" y="connsiteY65009"/>
              </a:cxn>
              <a:cxn ang="0">
                <a:pos x="connsiteX65010" y="connsiteY65010"/>
              </a:cxn>
              <a:cxn ang="0">
                <a:pos x="connsiteX65011" y="connsiteY65011"/>
              </a:cxn>
              <a:cxn ang="0">
                <a:pos x="connsiteX65012" y="connsiteY65012"/>
              </a:cxn>
              <a:cxn ang="0">
                <a:pos x="connsiteX65013" y="connsiteY65013"/>
              </a:cxn>
              <a:cxn ang="0">
                <a:pos x="connsiteX65014" y="connsiteY65014"/>
              </a:cxn>
              <a:cxn ang="0">
                <a:pos x="connsiteX65015" y="connsiteY65015"/>
              </a:cxn>
              <a:cxn ang="0">
                <a:pos x="connsiteX65016" y="connsiteY65016"/>
              </a:cxn>
              <a:cxn ang="0">
                <a:pos x="connsiteX65017" y="connsiteY65017"/>
              </a:cxn>
              <a:cxn ang="0">
                <a:pos x="connsiteX65018" y="connsiteY65018"/>
              </a:cxn>
              <a:cxn ang="0">
                <a:pos x="connsiteX65019" y="connsiteY65019"/>
              </a:cxn>
              <a:cxn ang="0">
                <a:pos x="connsiteX65020" y="connsiteY65020"/>
              </a:cxn>
              <a:cxn ang="0">
                <a:pos x="connsiteX65021" y="connsiteY65021"/>
              </a:cxn>
              <a:cxn ang="0">
                <a:pos x="connsiteX65022" y="connsiteY65022"/>
              </a:cxn>
              <a:cxn ang="0">
                <a:pos x="connsiteX65023" y="connsiteY65023"/>
              </a:cxn>
              <a:cxn ang="0">
                <a:pos x="connsiteX65024" y="connsiteY65024"/>
              </a:cxn>
              <a:cxn ang="0">
                <a:pos x="connsiteX65025" y="connsiteY65025"/>
              </a:cxn>
              <a:cxn ang="0">
                <a:pos x="connsiteX65026" y="connsiteY65026"/>
              </a:cxn>
              <a:cxn ang="0">
                <a:pos x="connsiteX65027" y="connsiteY65027"/>
              </a:cxn>
              <a:cxn ang="0">
                <a:pos x="connsiteX65028" y="connsiteY65028"/>
              </a:cxn>
              <a:cxn ang="0">
                <a:pos x="connsiteX65029" y="connsiteY65029"/>
              </a:cxn>
              <a:cxn ang="0">
                <a:pos x="connsiteX65030" y="connsiteY65030"/>
              </a:cxn>
              <a:cxn ang="0">
                <a:pos x="connsiteX65031" y="connsiteY65031"/>
              </a:cxn>
              <a:cxn ang="0">
                <a:pos x="connsiteX65032" y="connsiteY65032"/>
              </a:cxn>
              <a:cxn ang="0">
                <a:pos x="connsiteX65033" y="connsiteY65033"/>
              </a:cxn>
              <a:cxn ang="0">
                <a:pos x="connsiteX65034" y="connsiteY65034"/>
              </a:cxn>
              <a:cxn ang="0">
                <a:pos x="connsiteX65035" y="connsiteY65035"/>
              </a:cxn>
              <a:cxn ang="0">
                <a:pos x="connsiteX65036" y="connsiteY65036"/>
              </a:cxn>
              <a:cxn ang="0">
                <a:pos x="connsiteX65037" y="connsiteY65037"/>
              </a:cxn>
              <a:cxn ang="0">
                <a:pos x="connsiteX65038" y="connsiteY65038"/>
              </a:cxn>
              <a:cxn ang="0">
                <a:pos x="connsiteX65039" y="connsiteY65039"/>
              </a:cxn>
              <a:cxn ang="0">
                <a:pos x="connsiteX65040" y="connsiteY65040"/>
              </a:cxn>
              <a:cxn ang="0">
                <a:pos x="connsiteX65041" y="connsiteY65041"/>
              </a:cxn>
              <a:cxn ang="0">
                <a:pos x="connsiteX65042" y="connsiteY65042"/>
              </a:cxn>
              <a:cxn ang="0">
                <a:pos x="connsiteX65043" y="connsiteY65043"/>
              </a:cxn>
              <a:cxn ang="0">
                <a:pos x="connsiteX65044" y="connsiteY65044"/>
              </a:cxn>
              <a:cxn ang="0">
                <a:pos x="connsiteX65045" y="connsiteY65045"/>
              </a:cxn>
              <a:cxn ang="0">
                <a:pos x="connsiteX65046" y="connsiteY65046"/>
              </a:cxn>
              <a:cxn ang="0">
                <a:pos x="connsiteX65047" y="connsiteY65047"/>
              </a:cxn>
              <a:cxn ang="0">
                <a:pos x="connsiteX65048" y="connsiteY65048"/>
              </a:cxn>
              <a:cxn ang="0">
                <a:pos x="connsiteX65049" y="connsiteY65049"/>
              </a:cxn>
              <a:cxn ang="0">
                <a:pos x="connsiteX65050" y="connsiteY65050"/>
              </a:cxn>
              <a:cxn ang="0">
                <a:pos x="connsiteX65051" y="connsiteY65051"/>
              </a:cxn>
              <a:cxn ang="0">
                <a:pos x="connsiteX65052" y="connsiteY65052"/>
              </a:cxn>
              <a:cxn ang="0">
                <a:pos x="connsiteX65053" y="connsiteY65053"/>
              </a:cxn>
              <a:cxn ang="0">
                <a:pos x="connsiteX65054" y="connsiteY65054"/>
              </a:cxn>
              <a:cxn ang="0">
                <a:pos x="connsiteX65055" y="connsiteY65055"/>
              </a:cxn>
              <a:cxn ang="0">
                <a:pos x="connsiteX65056" y="connsiteY65056"/>
              </a:cxn>
              <a:cxn ang="0">
                <a:pos x="connsiteX65057" y="connsiteY65057"/>
              </a:cxn>
              <a:cxn ang="0">
                <a:pos x="connsiteX65058" y="connsiteY65058"/>
              </a:cxn>
              <a:cxn ang="0">
                <a:pos x="connsiteX65059" y="connsiteY65059"/>
              </a:cxn>
              <a:cxn ang="0">
                <a:pos x="connsiteX65060" y="connsiteY65060"/>
              </a:cxn>
              <a:cxn ang="0">
                <a:pos x="connsiteX65061" y="connsiteY65061"/>
              </a:cxn>
              <a:cxn ang="0">
                <a:pos x="connsiteX65062" y="connsiteY65062"/>
              </a:cxn>
              <a:cxn ang="0">
                <a:pos x="connsiteX65063" y="connsiteY65063"/>
              </a:cxn>
              <a:cxn ang="0">
                <a:pos x="connsiteX65064" y="connsiteY65064"/>
              </a:cxn>
              <a:cxn ang="0">
                <a:pos x="connsiteX65065" y="connsiteY65065"/>
              </a:cxn>
              <a:cxn ang="0">
                <a:pos x="connsiteX65066" y="connsiteY65066"/>
              </a:cxn>
              <a:cxn ang="0">
                <a:pos x="connsiteX65067" y="connsiteY65067"/>
              </a:cxn>
              <a:cxn ang="0">
                <a:pos x="connsiteX65068" y="connsiteY65068"/>
              </a:cxn>
              <a:cxn ang="0">
                <a:pos x="connsiteX65069" y="connsiteY65069"/>
              </a:cxn>
              <a:cxn ang="0">
                <a:pos x="connsiteX65070" y="connsiteY65070"/>
              </a:cxn>
              <a:cxn ang="0">
                <a:pos x="connsiteX65071" y="connsiteY65071"/>
              </a:cxn>
              <a:cxn ang="0">
                <a:pos x="connsiteX65072" y="connsiteY65072"/>
              </a:cxn>
              <a:cxn ang="0">
                <a:pos x="connsiteX65073" y="connsiteY65073"/>
              </a:cxn>
              <a:cxn ang="0">
                <a:pos x="connsiteX65074" y="connsiteY65074"/>
              </a:cxn>
              <a:cxn ang="0">
                <a:pos x="connsiteX65075" y="connsiteY65075"/>
              </a:cxn>
              <a:cxn ang="0">
                <a:pos x="connsiteX65076" y="connsiteY65076"/>
              </a:cxn>
              <a:cxn ang="0">
                <a:pos x="connsiteX65077" y="connsiteY65077"/>
              </a:cxn>
              <a:cxn ang="0">
                <a:pos x="connsiteX65078" y="connsiteY65078"/>
              </a:cxn>
              <a:cxn ang="0">
                <a:pos x="connsiteX65079" y="connsiteY65079"/>
              </a:cxn>
              <a:cxn ang="0">
                <a:pos x="connsiteX65080" y="connsiteY65080"/>
              </a:cxn>
              <a:cxn ang="0">
                <a:pos x="connsiteX65081" y="connsiteY65081"/>
              </a:cxn>
              <a:cxn ang="0">
                <a:pos x="connsiteX65082" y="connsiteY65082"/>
              </a:cxn>
              <a:cxn ang="0">
                <a:pos x="connsiteX65083" y="connsiteY65083"/>
              </a:cxn>
              <a:cxn ang="0">
                <a:pos x="connsiteX65084" y="connsiteY65084"/>
              </a:cxn>
              <a:cxn ang="0">
                <a:pos x="connsiteX65085" y="connsiteY65085"/>
              </a:cxn>
              <a:cxn ang="0">
                <a:pos x="connsiteX65086" y="connsiteY65086"/>
              </a:cxn>
              <a:cxn ang="0">
                <a:pos x="connsiteX65087" y="connsiteY65087"/>
              </a:cxn>
              <a:cxn ang="0">
                <a:pos x="connsiteX65088" y="connsiteY65088"/>
              </a:cxn>
              <a:cxn ang="0">
                <a:pos x="connsiteX65089" y="connsiteY65089"/>
              </a:cxn>
              <a:cxn ang="0">
                <a:pos x="connsiteX65090" y="connsiteY65090"/>
              </a:cxn>
              <a:cxn ang="0">
                <a:pos x="connsiteX65091" y="connsiteY65091"/>
              </a:cxn>
              <a:cxn ang="0">
                <a:pos x="connsiteX65092" y="connsiteY65092"/>
              </a:cxn>
              <a:cxn ang="0">
                <a:pos x="connsiteX65093" y="connsiteY65093"/>
              </a:cxn>
              <a:cxn ang="0">
                <a:pos x="connsiteX65094" y="connsiteY65094"/>
              </a:cxn>
              <a:cxn ang="0">
                <a:pos x="connsiteX65095" y="connsiteY65095"/>
              </a:cxn>
              <a:cxn ang="0">
                <a:pos x="connsiteX65096" y="connsiteY65096"/>
              </a:cxn>
              <a:cxn ang="0">
                <a:pos x="connsiteX65097" y="connsiteY65097"/>
              </a:cxn>
              <a:cxn ang="0">
                <a:pos x="connsiteX65098" y="connsiteY65098"/>
              </a:cxn>
              <a:cxn ang="0">
                <a:pos x="connsiteX65099" y="connsiteY65099"/>
              </a:cxn>
              <a:cxn ang="0">
                <a:pos x="connsiteX65100" y="connsiteY65100"/>
              </a:cxn>
              <a:cxn ang="0">
                <a:pos x="connsiteX65101" y="connsiteY65101"/>
              </a:cxn>
              <a:cxn ang="0">
                <a:pos x="connsiteX65102" y="connsiteY65102"/>
              </a:cxn>
              <a:cxn ang="0">
                <a:pos x="connsiteX65103" y="connsiteY65103"/>
              </a:cxn>
              <a:cxn ang="0">
                <a:pos x="connsiteX65104" y="connsiteY65104"/>
              </a:cxn>
              <a:cxn ang="0">
                <a:pos x="connsiteX65105" y="connsiteY65105"/>
              </a:cxn>
              <a:cxn ang="0">
                <a:pos x="connsiteX65106" y="connsiteY65106"/>
              </a:cxn>
              <a:cxn ang="0">
                <a:pos x="connsiteX65107" y="connsiteY65107"/>
              </a:cxn>
              <a:cxn ang="0">
                <a:pos x="connsiteX65108" y="connsiteY65108"/>
              </a:cxn>
              <a:cxn ang="0">
                <a:pos x="connsiteX65109" y="connsiteY65109"/>
              </a:cxn>
              <a:cxn ang="0">
                <a:pos x="connsiteX65110" y="connsiteY65110"/>
              </a:cxn>
              <a:cxn ang="0">
                <a:pos x="connsiteX65111" y="connsiteY65111"/>
              </a:cxn>
              <a:cxn ang="0">
                <a:pos x="connsiteX65112" y="connsiteY65112"/>
              </a:cxn>
              <a:cxn ang="0">
                <a:pos x="connsiteX65113" y="connsiteY65113"/>
              </a:cxn>
              <a:cxn ang="0">
                <a:pos x="connsiteX65114" y="connsiteY65114"/>
              </a:cxn>
              <a:cxn ang="0">
                <a:pos x="connsiteX65115" y="connsiteY65115"/>
              </a:cxn>
              <a:cxn ang="0">
                <a:pos x="connsiteX65116" y="connsiteY65116"/>
              </a:cxn>
              <a:cxn ang="0">
                <a:pos x="connsiteX65117" y="connsiteY65117"/>
              </a:cxn>
              <a:cxn ang="0">
                <a:pos x="connsiteX65118" y="connsiteY65118"/>
              </a:cxn>
              <a:cxn ang="0">
                <a:pos x="connsiteX65119" y="connsiteY65119"/>
              </a:cxn>
              <a:cxn ang="0">
                <a:pos x="connsiteX65120" y="connsiteY65120"/>
              </a:cxn>
              <a:cxn ang="0">
                <a:pos x="connsiteX65121" y="connsiteY65121"/>
              </a:cxn>
              <a:cxn ang="0">
                <a:pos x="connsiteX65122" y="connsiteY65122"/>
              </a:cxn>
              <a:cxn ang="0">
                <a:pos x="connsiteX65123" y="connsiteY65123"/>
              </a:cxn>
              <a:cxn ang="0">
                <a:pos x="connsiteX65124" y="connsiteY65124"/>
              </a:cxn>
              <a:cxn ang="0">
                <a:pos x="connsiteX65125" y="connsiteY65125"/>
              </a:cxn>
              <a:cxn ang="0">
                <a:pos x="connsiteX65126" y="connsiteY65126"/>
              </a:cxn>
              <a:cxn ang="0">
                <a:pos x="connsiteX65127" y="connsiteY65127"/>
              </a:cxn>
              <a:cxn ang="0">
                <a:pos x="connsiteX65128" y="connsiteY65128"/>
              </a:cxn>
              <a:cxn ang="0">
                <a:pos x="connsiteX65129" y="connsiteY65129"/>
              </a:cxn>
              <a:cxn ang="0">
                <a:pos x="connsiteX65130" y="connsiteY65130"/>
              </a:cxn>
              <a:cxn ang="0">
                <a:pos x="connsiteX65131" y="connsiteY65131"/>
              </a:cxn>
              <a:cxn ang="0">
                <a:pos x="connsiteX65132" y="connsiteY65132"/>
              </a:cxn>
              <a:cxn ang="0">
                <a:pos x="connsiteX65133" y="connsiteY65133"/>
              </a:cxn>
              <a:cxn ang="0">
                <a:pos x="connsiteX65134" y="connsiteY65134"/>
              </a:cxn>
              <a:cxn ang="0">
                <a:pos x="connsiteX65135" y="connsiteY65135"/>
              </a:cxn>
              <a:cxn ang="0">
                <a:pos x="connsiteX65136" y="connsiteY65136"/>
              </a:cxn>
              <a:cxn ang="0">
                <a:pos x="connsiteX65137" y="connsiteY65137"/>
              </a:cxn>
              <a:cxn ang="0">
                <a:pos x="connsiteX65138" y="connsiteY65138"/>
              </a:cxn>
              <a:cxn ang="0">
                <a:pos x="connsiteX65139" y="connsiteY65139"/>
              </a:cxn>
              <a:cxn ang="0">
                <a:pos x="connsiteX65140" y="connsiteY65140"/>
              </a:cxn>
              <a:cxn ang="0">
                <a:pos x="connsiteX65141" y="connsiteY65141"/>
              </a:cxn>
              <a:cxn ang="0">
                <a:pos x="connsiteX65142" y="connsiteY65142"/>
              </a:cxn>
              <a:cxn ang="0">
                <a:pos x="connsiteX65143" y="connsiteY65143"/>
              </a:cxn>
              <a:cxn ang="0">
                <a:pos x="connsiteX65144" y="connsiteY65144"/>
              </a:cxn>
              <a:cxn ang="0">
                <a:pos x="connsiteX65145" y="connsiteY65145"/>
              </a:cxn>
              <a:cxn ang="0">
                <a:pos x="connsiteX65146" y="connsiteY65146"/>
              </a:cxn>
              <a:cxn ang="0">
                <a:pos x="connsiteX65147" y="connsiteY65147"/>
              </a:cxn>
              <a:cxn ang="0">
                <a:pos x="connsiteX65148" y="connsiteY65148"/>
              </a:cxn>
              <a:cxn ang="0">
                <a:pos x="connsiteX65149" y="connsiteY65149"/>
              </a:cxn>
              <a:cxn ang="0">
                <a:pos x="connsiteX65150" y="connsiteY65150"/>
              </a:cxn>
              <a:cxn ang="0">
                <a:pos x="connsiteX65151" y="connsiteY65151"/>
              </a:cxn>
              <a:cxn ang="0">
                <a:pos x="connsiteX65152" y="connsiteY65152"/>
              </a:cxn>
              <a:cxn ang="0">
                <a:pos x="connsiteX65153" y="connsiteY65153"/>
              </a:cxn>
              <a:cxn ang="0">
                <a:pos x="connsiteX65154" y="connsiteY65154"/>
              </a:cxn>
              <a:cxn ang="0">
                <a:pos x="connsiteX65155" y="connsiteY65155"/>
              </a:cxn>
              <a:cxn ang="0">
                <a:pos x="connsiteX65156" y="connsiteY65156"/>
              </a:cxn>
              <a:cxn ang="0">
                <a:pos x="connsiteX65157" y="connsiteY65157"/>
              </a:cxn>
              <a:cxn ang="0">
                <a:pos x="connsiteX65158" y="connsiteY65158"/>
              </a:cxn>
              <a:cxn ang="0">
                <a:pos x="connsiteX65159" y="connsiteY65159"/>
              </a:cxn>
              <a:cxn ang="0">
                <a:pos x="connsiteX65160" y="connsiteY65160"/>
              </a:cxn>
              <a:cxn ang="0">
                <a:pos x="connsiteX65161" y="connsiteY65161"/>
              </a:cxn>
              <a:cxn ang="0">
                <a:pos x="connsiteX65162" y="connsiteY65162"/>
              </a:cxn>
              <a:cxn ang="0">
                <a:pos x="connsiteX65163" y="connsiteY65163"/>
              </a:cxn>
              <a:cxn ang="0">
                <a:pos x="connsiteX65164" y="connsiteY65164"/>
              </a:cxn>
              <a:cxn ang="0">
                <a:pos x="connsiteX65165" y="connsiteY65165"/>
              </a:cxn>
              <a:cxn ang="0">
                <a:pos x="connsiteX65166" y="connsiteY65166"/>
              </a:cxn>
              <a:cxn ang="0">
                <a:pos x="connsiteX65167" y="connsiteY65167"/>
              </a:cxn>
              <a:cxn ang="0">
                <a:pos x="connsiteX65168" y="connsiteY65168"/>
              </a:cxn>
              <a:cxn ang="0">
                <a:pos x="connsiteX65169" y="connsiteY65169"/>
              </a:cxn>
              <a:cxn ang="0">
                <a:pos x="connsiteX65170" y="connsiteY65170"/>
              </a:cxn>
              <a:cxn ang="0">
                <a:pos x="connsiteX65171" y="connsiteY65171"/>
              </a:cxn>
              <a:cxn ang="0">
                <a:pos x="connsiteX65172" y="connsiteY65172"/>
              </a:cxn>
              <a:cxn ang="0">
                <a:pos x="connsiteX65173" y="connsiteY65173"/>
              </a:cxn>
              <a:cxn ang="0">
                <a:pos x="connsiteX65174" y="connsiteY65174"/>
              </a:cxn>
              <a:cxn ang="0">
                <a:pos x="connsiteX65175" y="connsiteY65175"/>
              </a:cxn>
              <a:cxn ang="0">
                <a:pos x="connsiteX65176" y="connsiteY65176"/>
              </a:cxn>
              <a:cxn ang="0">
                <a:pos x="connsiteX65177" y="connsiteY65177"/>
              </a:cxn>
              <a:cxn ang="0">
                <a:pos x="connsiteX65178" y="connsiteY65178"/>
              </a:cxn>
              <a:cxn ang="0">
                <a:pos x="connsiteX65179" y="connsiteY65179"/>
              </a:cxn>
              <a:cxn ang="0">
                <a:pos x="connsiteX65180" y="connsiteY65180"/>
              </a:cxn>
              <a:cxn ang="0">
                <a:pos x="connsiteX65181" y="connsiteY65181"/>
              </a:cxn>
              <a:cxn ang="0">
                <a:pos x="connsiteX65182" y="connsiteY65182"/>
              </a:cxn>
              <a:cxn ang="0">
                <a:pos x="connsiteX65183" y="connsiteY65183"/>
              </a:cxn>
              <a:cxn ang="0">
                <a:pos x="connsiteX65184" y="connsiteY65184"/>
              </a:cxn>
              <a:cxn ang="0">
                <a:pos x="connsiteX65185" y="connsiteY65185"/>
              </a:cxn>
              <a:cxn ang="0">
                <a:pos x="connsiteX65186" y="connsiteY65186"/>
              </a:cxn>
              <a:cxn ang="0">
                <a:pos x="connsiteX65187" y="connsiteY65187"/>
              </a:cxn>
              <a:cxn ang="0">
                <a:pos x="connsiteX65188" y="connsiteY65188"/>
              </a:cxn>
              <a:cxn ang="0">
                <a:pos x="connsiteX65189" y="connsiteY65189"/>
              </a:cxn>
              <a:cxn ang="0">
                <a:pos x="connsiteX65190" y="connsiteY65190"/>
              </a:cxn>
              <a:cxn ang="0">
                <a:pos x="connsiteX65191" y="connsiteY65191"/>
              </a:cxn>
              <a:cxn ang="0">
                <a:pos x="connsiteX65192" y="connsiteY65192"/>
              </a:cxn>
              <a:cxn ang="0">
                <a:pos x="connsiteX65193" y="connsiteY65193"/>
              </a:cxn>
              <a:cxn ang="0">
                <a:pos x="connsiteX65194" y="connsiteY65194"/>
              </a:cxn>
              <a:cxn ang="0">
                <a:pos x="connsiteX65195" y="connsiteY65195"/>
              </a:cxn>
              <a:cxn ang="0">
                <a:pos x="connsiteX65196" y="connsiteY65196"/>
              </a:cxn>
              <a:cxn ang="0">
                <a:pos x="connsiteX65197" y="connsiteY65197"/>
              </a:cxn>
              <a:cxn ang="0">
                <a:pos x="connsiteX65198" y="connsiteY65198"/>
              </a:cxn>
              <a:cxn ang="0">
                <a:pos x="connsiteX65199" y="connsiteY65199"/>
              </a:cxn>
              <a:cxn ang="0">
                <a:pos x="connsiteX65200" y="connsiteY65200"/>
              </a:cxn>
              <a:cxn ang="0">
                <a:pos x="connsiteX65201" y="connsiteY65201"/>
              </a:cxn>
              <a:cxn ang="0">
                <a:pos x="connsiteX65202" y="connsiteY65202"/>
              </a:cxn>
              <a:cxn ang="0">
                <a:pos x="connsiteX65203" y="connsiteY65203"/>
              </a:cxn>
              <a:cxn ang="0">
                <a:pos x="connsiteX65204" y="connsiteY65204"/>
              </a:cxn>
              <a:cxn ang="0">
                <a:pos x="connsiteX65205" y="connsiteY65205"/>
              </a:cxn>
              <a:cxn ang="0">
                <a:pos x="connsiteX65206" y="connsiteY65206"/>
              </a:cxn>
              <a:cxn ang="0">
                <a:pos x="connsiteX65207" y="connsiteY65207"/>
              </a:cxn>
              <a:cxn ang="0">
                <a:pos x="connsiteX65208" y="connsiteY65208"/>
              </a:cxn>
              <a:cxn ang="0">
                <a:pos x="connsiteX65209" y="connsiteY65209"/>
              </a:cxn>
              <a:cxn ang="0">
                <a:pos x="connsiteX65210" y="connsiteY65210"/>
              </a:cxn>
              <a:cxn ang="0">
                <a:pos x="connsiteX65211" y="connsiteY65211"/>
              </a:cxn>
              <a:cxn ang="0">
                <a:pos x="connsiteX65212" y="connsiteY65212"/>
              </a:cxn>
              <a:cxn ang="0">
                <a:pos x="connsiteX65213" y="connsiteY65213"/>
              </a:cxn>
              <a:cxn ang="0">
                <a:pos x="connsiteX65214" y="connsiteY65214"/>
              </a:cxn>
              <a:cxn ang="0">
                <a:pos x="connsiteX65215" y="connsiteY65215"/>
              </a:cxn>
              <a:cxn ang="0">
                <a:pos x="connsiteX65216" y="connsiteY65216"/>
              </a:cxn>
              <a:cxn ang="0">
                <a:pos x="connsiteX65217" y="connsiteY65217"/>
              </a:cxn>
              <a:cxn ang="0">
                <a:pos x="connsiteX65218" y="connsiteY65218"/>
              </a:cxn>
              <a:cxn ang="0">
                <a:pos x="connsiteX65219" y="connsiteY65219"/>
              </a:cxn>
              <a:cxn ang="0">
                <a:pos x="connsiteX65220" y="connsiteY65220"/>
              </a:cxn>
              <a:cxn ang="0">
                <a:pos x="connsiteX65221" y="connsiteY65221"/>
              </a:cxn>
              <a:cxn ang="0">
                <a:pos x="connsiteX65222" y="connsiteY65222"/>
              </a:cxn>
              <a:cxn ang="0">
                <a:pos x="connsiteX65223" y="connsiteY65223"/>
              </a:cxn>
              <a:cxn ang="0">
                <a:pos x="connsiteX65224" y="connsiteY65224"/>
              </a:cxn>
              <a:cxn ang="0">
                <a:pos x="connsiteX65225" y="connsiteY65225"/>
              </a:cxn>
              <a:cxn ang="0">
                <a:pos x="connsiteX65226" y="connsiteY65226"/>
              </a:cxn>
              <a:cxn ang="0">
                <a:pos x="connsiteX65227" y="connsiteY65227"/>
              </a:cxn>
              <a:cxn ang="0">
                <a:pos x="connsiteX65228" y="connsiteY65228"/>
              </a:cxn>
              <a:cxn ang="0">
                <a:pos x="connsiteX65229" y="connsiteY65229"/>
              </a:cxn>
              <a:cxn ang="0">
                <a:pos x="connsiteX65230" y="connsiteY65230"/>
              </a:cxn>
              <a:cxn ang="0">
                <a:pos x="connsiteX65231" y="connsiteY65231"/>
              </a:cxn>
              <a:cxn ang="0">
                <a:pos x="connsiteX65232" y="connsiteY65232"/>
              </a:cxn>
              <a:cxn ang="0">
                <a:pos x="connsiteX65233" y="connsiteY65233"/>
              </a:cxn>
              <a:cxn ang="0">
                <a:pos x="connsiteX65234" y="connsiteY65234"/>
              </a:cxn>
              <a:cxn ang="0">
                <a:pos x="connsiteX65235" y="connsiteY65235"/>
              </a:cxn>
              <a:cxn ang="0">
                <a:pos x="connsiteX65236" y="connsiteY65236"/>
              </a:cxn>
              <a:cxn ang="0">
                <a:pos x="connsiteX65237" y="connsiteY65237"/>
              </a:cxn>
              <a:cxn ang="0">
                <a:pos x="connsiteX65238" y="connsiteY65238"/>
              </a:cxn>
              <a:cxn ang="0">
                <a:pos x="connsiteX65239" y="connsiteY65239"/>
              </a:cxn>
              <a:cxn ang="0">
                <a:pos x="connsiteX65240" y="connsiteY65240"/>
              </a:cxn>
              <a:cxn ang="0">
                <a:pos x="connsiteX65241" y="connsiteY65241"/>
              </a:cxn>
              <a:cxn ang="0">
                <a:pos x="connsiteX65242" y="connsiteY65242"/>
              </a:cxn>
              <a:cxn ang="0">
                <a:pos x="connsiteX65243" y="connsiteY65243"/>
              </a:cxn>
              <a:cxn ang="0">
                <a:pos x="connsiteX65244" y="connsiteY65244"/>
              </a:cxn>
              <a:cxn ang="0">
                <a:pos x="connsiteX65245" y="connsiteY65245"/>
              </a:cxn>
              <a:cxn ang="0">
                <a:pos x="connsiteX65246" y="connsiteY65246"/>
              </a:cxn>
              <a:cxn ang="0">
                <a:pos x="connsiteX65247" y="connsiteY65247"/>
              </a:cxn>
              <a:cxn ang="0">
                <a:pos x="connsiteX65248" y="connsiteY65248"/>
              </a:cxn>
              <a:cxn ang="0">
                <a:pos x="connsiteX65249" y="connsiteY65249"/>
              </a:cxn>
              <a:cxn ang="0">
                <a:pos x="connsiteX65250" y="connsiteY65250"/>
              </a:cxn>
              <a:cxn ang="0">
                <a:pos x="connsiteX65251" y="connsiteY65251"/>
              </a:cxn>
              <a:cxn ang="0">
                <a:pos x="connsiteX65252" y="connsiteY65252"/>
              </a:cxn>
              <a:cxn ang="0">
                <a:pos x="connsiteX65253" y="connsiteY65253"/>
              </a:cxn>
              <a:cxn ang="0">
                <a:pos x="connsiteX65254" y="connsiteY65254"/>
              </a:cxn>
              <a:cxn ang="0">
                <a:pos x="connsiteX65255" y="connsiteY65255"/>
              </a:cxn>
              <a:cxn ang="0">
                <a:pos x="connsiteX65256" y="connsiteY65256"/>
              </a:cxn>
              <a:cxn ang="0">
                <a:pos x="connsiteX65257" y="connsiteY65257"/>
              </a:cxn>
              <a:cxn ang="0">
                <a:pos x="connsiteX65258" y="connsiteY65258"/>
              </a:cxn>
              <a:cxn ang="0">
                <a:pos x="connsiteX65259" y="connsiteY65259"/>
              </a:cxn>
              <a:cxn ang="0">
                <a:pos x="connsiteX65260" y="connsiteY65260"/>
              </a:cxn>
              <a:cxn ang="0">
                <a:pos x="connsiteX65261" y="connsiteY65261"/>
              </a:cxn>
              <a:cxn ang="0">
                <a:pos x="connsiteX65262" y="connsiteY65262"/>
              </a:cxn>
              <a:cxn ang="0">
                <a:pos x="connsiteX65263" y="connsiteY65263"/>
              </a:cxn>
              <a:cxn ang="0">
                <a:pos x="connsiteX65264" y="connsiteY65264"/>
              </a:cxn>
              <a:cxn ang="0">
                <a:pos x="connsiteX65265" y="connsiteY65265"/>
              </a:cxn>
              <a:cxn ang="0">
                <a:pos x="connsiteX65266" y="connsiteY65266"/>
              </a:cxn>
              <a:cxn ang="0">
                <a:pos x="connsiteX65267" y="connsiteY65267"/>
              </a:cxn>
              <a:cxn ang="0">
                <a:pos x="connsiteX65268" y="connsiteY65268"/>
              </a:cxn>
              <a:cxn ang="0">
                <a:pos x="connsiteX65269" y="connsiteY65269"/>
              </a:cxn>
              <a:cxn ang="0">
                <a:pos x="connsiteX65270" y="connsiteY65270"/>
              </a:cxn>
              <a:cxn ang="0">
                <a:pos x="connsiteX65271" y="connsiteY65271"/>
              </a:cxn>
              <a:cxn ang="0">
                <a:pos x="connsiteX65272" y="connsiteY65272"/>
              </a:cxn>
              <a:cxn ang="0">
                <a:pos x="connsiteX65273" y="connsiteY65273"/>
              </a:cxn>
              <a:cxn ang="0">
                <a:pos x="connsiteX65274" y="connsiteY65274"/>
              </a:cxn>
              <a:cxn ang="0">
                <a:pos x="connsiteX65275" y="connsiteY65275"/>
              </a:cxn>
              <a:cxn ang="0">
                <a:pos x="connsiteX65276" y="connsiteY65276"/>
              </a:cxn>
              <a:cxn ang="0">
                <a:pos x="connsiteX65277" y="connsiteY65277"/>
              </a:cxn>
              <a:cxn ang="0">
                <a:pos x="connsiteX65278" y="connsiteY65278"/>
              </a:cxn>
              <a:cxn ang="0">
                <a:pos x="connsiteX65279" y="connsiteY65279"/>
              </a:cxn>
              <a:cxn ang="0">
                <a:pos x="connsiteX65280" y="connsiteY65280"/>
              </a:cxn>
              <a:cxn ang="0">
                <a:pos x="connsiteX65281" y="connsiteY65281"/>
              </a:cxn>
              <a:cxn ang="0">
                <a:pos x="connsiteX65282" y="connsiteY65282"/>
              </a:cxn>
              <a:cxn ang="0">
                <a:pos x="connsiteX65283" y="connsiteY65283"/>
              </a:cxn>
              <a:cxn ang="0">
                <a:pos x="connsiteX65284" y="connsiteY65284"/>
              </a:cxn>
              <a:cxn ang="0">
                <a:pos x="connsiteX65285" y="connsiteY65285"/>
              </a:cxn>
              <a:cxn ang="0">
                <a:pos x="connsiteX65286" y="connsiteY65286"/>
              </a:cxn>
              <a:cxn ang="0">
                <a:pos x="connsiteX65287" y="connsiteY65287"/>
              </a:cxn>
              <a:cxn ang="0">
                <a:pos x="connsiteX65288" y="connsiteY65288"/>
              </a:cxn>
              <a:cxn ang="0">
                <a:pos x="connsiteX65289" y="connsiteY65289"/>
              </a:cxn>
              <a:cxn ang="0">
                <a:pos x="connsiteX65290" y="connsiteY65290"/>
              </a:cxn>
              <a:cxn ang="0">
                <a:pos x="connsiteX65291" y="connsiteY65291"/>
              </a:cxn>
              <a:cxn ang="0">
                <a:pos x="connsiteX65292" y="connsiteY65292"/>
              </a:cxn>
              <a:cxn ang="0">
                <a:pos x="connsiteX65293" y="connsiteY65293"/>
              </a:cxn>
              <a:cxn ang="0">
                <a:pos x="connsiteX65294" y="connsiteY65294"/>
              </a:cxn>
              <a:cxn ang="0">
                <a:pos x="connsiteX65295" y="connsiteY65295"/>
              </a:cxn>
              <a:cxn ang="0">
                <a:pos x="connsiteX65296" y="connsiteY65296"/>
              </a:cxn>
              <a:cxn ang="0">
                <a:pos x="connsiteX65297" y="connsiteY65297"/>
              </a:cxn>
              <a:cxn ang="0">
                <a:pos x="connsiteX65298" y="connsiteY65298"/>
              </a:cxn>
              <a:cxn ang="0">
                <a:pos x="connsiteX65299" y="connsiteY65299"/>
              </a:cxn>
              <a:cxn ang="0">
                <a:pos x="connsiteX65300" y="connsiteY65300"/>
              </a:cxn>
              <a:cxn ang="0">
                <a:pos x="connsiteX65301" y="connsiteY65301"/>
              </a:cxn>
              <a:cxn ang="0">
                <a:pos x="connsiteX65302" y="connsiteY65302"/>
              </a:cxn>
              <a:cxn ang="0">
                <a:pos x="connsiteX65303" y="connsiteY65303"/>
              </a:cxn>
              <a:cxn ang="0">
                <a:pos x="connsiteX65304" y="connsiteY65304"/>
              </a:cxn>
              <a:cxn ang="0">
                <a:pos x="connsiteX65305" y="connsiteY65305"/>
              </a:cxn>
              <a:cxn ang="0">
                <a:pos x="connsiteX65306" y="connsiteY65306"/>
              </a:cxn>
              <a:cxn ang="0">
                <a:pos x="connsiteX65307" y="connsiteY65307"/>
              </a:cxn>
              <a:cxn ang="0">
                <a:pos x="connsiteX65308" y="connsiteY65308"/>
              </a:cxn>
              <a:cxn ang="0">
                <a:pos x="connsiteX65309" y="connsiteY65309"/>
              </a:cxn>
              <a:cxn ang="0">
                <a:pos x="connsiteX65310" y="connsiteY65310"/>
              </a:cxn>
              <a:cxn ang="0">
                <a:pos x="connsiteX65311" y="connsiteY65311"/>
              </a:cxn>
              <a:cxn ang="0">
                <a:pos x="connsiteX65312" y="connsiteY65312"/>
              </a:cxn>
              <a:cxn ang="0">
                <a:pos x="connsiteX65313" y="connsiteY65313"/>
              </a:cxn>
              <a:cxn ang="0">
                <a:pos x="connsiteX65314" y="connsiteY65314"/>
              </a:cxn>
              <a:cxn ang="0">
                <a:pos x="connsiteX65315" y="connsiteY65315"/>
              </a:cxn>
              <a:cxn ang="0">
                <a:pos x="connsiteX65316" y="connsiteY65316"/>
              </a:cxn>
              <a:cxn ang="0">
                <a:pos x="connsiteX65317" y="connsiteY65317"/>
              </a:cxn>
              <a:cxn ang="0">
                <a:pos x="connsiteX65318" y="connsiteY65318"/>
              </a:cxn>
              <a:cxn ang="0">
                <a:pos x="connsiteX65319" y="connsiteY65319"/>
              </a:cxn>
              <a:cxn ang="0">
                <a:pos x="connsiteX65320" y="connsiteY65320"/>
              </a:cxn>
              <a:cxn ang="0">
                <a:pos x="connsiteX65321" y="connsiteY65321"/>
              </a:cxn>
              <a:cxn ang="0">
                <a:pos x="connsiteX65322" y="connsiteY65322"/>
              </a:cxn>
              <a:cxn ang="0">
                <a:pos x="connsiteX65323" y="connsiteY65323"/>
              </a:cxn>
              <a:cxn ang="0">
                <a:pos x="connsiteX65324" y="connsiteY65324"/>
              </a:cxn>
              <a:cxn ang="0">
                <a:pos x="connsiteX65325" y="connsiteY65325"/>
              </a:cxn>
              <a:cxn ang="0">
                <a:pos x="connsiteX65326" y="connsiteY65326"/>
              </a:cxn>
              <a:cxn ang="0">
                <a:pos x="connsiteX65327" y="connsiteY65327"/>
              </a:cxn>
              <a:cxn ang="0">
                <a:pos x="connsiteX65328" y="connsiteY65328"/>
              </a:cxn>
              <a:cxn ang="0">
                <a:pos x="connsiteX65329" y="connsiteY65329"/>
              </a:cxn>
              <a:cxn ang="0">
                <a:pos x="connsiteX65330" y="connsiteY65330"/>
              </a:cxn>
              <a:cxn ang="0">
                <a:pos x="connsiteX65331" y="connsiteY65331"/>
              </a:cxn>
              <a:cxn ang="0">
                <a:pos x="connsiteX65332" y="connsiteY65332"/>
              </a:cxn>
              <a:cxn ang="0">
                <a:pos x="connsiteX65333" y="connsiteY65333"/>
              </a:cxn>
              <a:cxn ang="0">
                <a:pos x="connsiteX65334" y="connsiteY65334"/>
              </a:cxn>
              <a:cxn ang="0">
                <a:pos x="connsiteX65335" y="connsiteY65335"/>
              </a:cxn>
              <a:cxn ang="0">
                <a:pos x="connsiteX65336" y="connsiteY65336"/>
              </a:cxn>
              <a:cxn ang="0">
                <a:pos x="connsiteX65337" y="connsiteY65337"/>
              </a:cxn>
              <a:cxn ang="0">
                <a:pos x="connsiteX65338" y="connsiteY65338"/>
              </a:cxn>
              <a:cxn ang="0">
                <a:pos x="connsiteX65339" y="connsiteY65339"/>
              </a:cxn>
              <a:cxn ang="0">
                <a:pos x="connsiteX65340" y="connsiteY65340"/>
              </a:cxn>
              <a:cxn ang="0">
                <a:pos x="connsiteX65341" y="connsiteY65341"/>
              </a:cxn>
              <a:cxn ang="0">
                <a:pos x="connsiteX65342" y="connsiteY65342"/>
              </a:cxn>
              <a:cxn ang="0">
                <a:pos x="connsiteX65343" y="connsiteY65343"/>
              </a:cxn>
              <a:cxn ang="0">
                <a:pos x="connsiteX65344" y="connsiteY65344"/>
              </a:cxn>
              <a:cxn ang="0">
                <a:pos x="connsiteX65345" y="connsiteY65345"/>
              </a:cxn>
              <a:cxn ang="0">
                <a:pos x="connsiteX65346" y="connsiteY65346"/>
              </a:cxn>
              <a:cxn ang="0">
                <a:pos x="connsiteX65347" y="connsiteY65347"/>
              </a:cxn>
              <a:cxn ang="0">
                <a:pos x="connsiteX65348" y="connsiteY65348"/>
              </a:cxn>
              <a:cxn ang="0">
                <a:pos x="connsiteX65349" y="connsiteY65349"/>
              </a:cxn>
              <a:cxn ang="0">
                <a:pos x="connsiteX65350" y="connsiteY65350"/>
              </a:cxn>
              <a:cxn ang="0">
                <a:pos x="connsiteX65351" y="connsiteY65351"/>
              </a:cxn>
              <a:cxn ang="0">
                <a:pos x="connsiteX65352" y="connsiteY65352"/>
              </a:cxn>
              <a:cxn ang="0">
                <a:pos x="connsiteX65353" y="connsiteY65353"/>
              </a:cxn>
              <a:cxn ang="0">
                <a:pos x="connsiteX65354" y="connsiteY65354"/>
              </a:cxn>
              <a:cxn ang="0">
                <a:pos x="connsiteX65355" y="connsiteY65355"/>
              </a:cxn>
              <a:cxn ang="0">
                <a:pos x="connsiteX65356" y="connsiteY65356"/>
              </a:cxn>
              <a:cxn ang="0">
                <a:pos x="connsiteX65357" y="connsiteY65357"/>
              </a:cxn>
              <a:cxn ang="0">
                <a:pos x="connsiteX65358" y="connsiteY65358"/>
              </a:cxn>
              <a:cxn ang="0">
                <a:pos x="connsiteX65359" y="connsiteY65359"/>
              </a:cxn>
              <a:cxn ang="0">
                <a:pos x="connsiteX65360" y="connsiteY65360"/>
              </a:cxn>
              <a:cxn ang="0">
                <a:pos x="connsiteX65361" y="connsiteY65361"/>
              </a:cxn>
              <a:cxn ang="0">
                <a:pos x="connsiteX65362" y="connsiteY65362"/>
              </a:cxn>
              <a:cxn ang="0">
                <a:pos x="connsiteX65363" y="connsiteY65363"/>
              </a:cxn>
              <a:cxn ang="0">
                <a:pos x="connsiteX65364" y="connsiteY65364"/>
              </a:cxn>
              <a:cxn ang="0">
                <a:pos x="connsiteX65365" y="connsiteY65365"/>
              </a:cxn>
              <a:cxn ang="0">
                <a:pos x="connsiteX65366" y="connsiteY65366"/>
              </a:cxn>
              <a:cxn ang="0">
                <a:pos x="connsiteX65367" y="connsiteY65367"/>
              </a:cxn>
              <a:cxn ang="0">
                <a:pos x="connsiteX65368" y="connsiteY65368"/>
              </a:cxn>
              <a:cxn ang="0">
                <a:pos x="connsiteX65369" y="connsiteY65369"/>
              </a:cxn>
              <a:cxn ang="0">
                <a:pos x="connsiteX65370" y="connsiteY65370"/>
              </a:cxn>
              <a:cxn ang="0">
                <a:pos x="connsiteX65371" y="connsiteY65371"/>
              </a:cxn>
              <a:cxn ang="0">
                <a:pos x="connsiteX65372" y="connsiteY65372"/>
              </a:cxn>
              <a:cxn ang="0">
                <a:pos x="connsiteX65373" y="connsiteY65373"/>
              </a:cxn>
              <a:cxn ang="0">
                <a:pos x="connsiteX65374" y="connsiteY65374"/>
              </a:cxn>
              <a:cxn ang="0">
                <a:pos x="connsiteX65375" y="connsiteY65375"/>
              </a:cxn>
              <a:cxn ang="0">
                <a:pos x="connsiteX65376" y="connsiteY65376"/>
              </a:cxn>
              <a:cxn ang="0">
                <a:pos x="connsiteX65377" y="connsiteY65377"/>
              </a:cxn>
              <a:cxn ang="0">
                <a:pos x="connsiteX65378" y="connsiteY65378"/>
              </a:cxn>
              <a:cxn ang="0">
                <a:pos x="connsiteX65379" y="connsiteY65379"/>
              </a:cxn>
              <a:cxn ang="0">
                <a:pos x="connsiteX65380" y="connsiteY65380"/>
              </a:cxn>
              <a:cxn ang="0">
                <a:pos x="connsiteX65381" y="connsiteY65381"/>
              </a:cxn>
              <a:cxn ang="0">
                <a:pos x="connsiteX65382" y="connsiteY65382"/>
              </a:cxn>
              <a:cxn ang="0">
                <a:pos x="connsiteX65383" y="connsiteY65383"/>
              </a:cxn>
              <a:cxn ang="0">
                <a:pos x="connsiteX65384" y="connsiteY65384"/>
              </a:cxn>
              <a:cxn ang="0">
                <a:pos x="connsiteX65385" y="connsiteY65385"/>
              </a:cxn>
              <a:cxn ang="0">
                <a:pos x="connsiteX65386" y="connsiteY65386"/>
              </a:cxn>
              <a:cxn ang="0">
                <a:pos x="connsiteX65387" y="connsiteY65387"/>
              </a:cxn>
              <a:cxn ang="0">
                <a:pos x="connsiteX65388" y="connsiteY65388"/>
              </a:cxn>
              <a:cxn ang="0">
                <a:pos x="connsiteX65389" y="connsiteY65389"/>
              </a:cxn>
              <a:cxn ang="0">
                <a:pos x="connsiteX65390" y="connsiteY65390"/>
              </a:cxn>
              <a:cxn ang="0">
                <a:pos x="connsiteX65391" y="connsiteY65391"/>
              </a:cxn>
              <a:cxn ang="0">
                <a:pos x="connsiteX65392" y="connsiteY65392"/>
              </a:cxn>
              <a:cxn ang="0">
                <a:pos x="connsiteX65393" y="connsiteY65393"/>
              </a:cxn>
              <a:cxn ang="0">
                <a:pos x="connsiteX65394" y="connsiteY65394"/>
              </a:cxn>
              <a:cxn ang="0">
                <a:pos x="connsiteX65395" y="connsiteY65395"/>
              </a:cxn>
              <a:cxn ang="0">
                <a:pos x="connsiteX65396" y="connsiteY65396"/>
              </a:cxn>
              <a:cxn ang="0">
                <a:pos x="connsiteX65397" y="connsiteY65397"/>
              </a:cxn>
              <a:cxn ang="0">
                <a:pos x="connsiteX65398" y="connsiteY65398"/>
              </a:cxn>
              <a:cxn ang="0">
                <a:pos x="connsiteX65399" y="connsiteY65399"/>
              </a:cxn>
              <a:cxn ang="0">
                <a:pos x="connsiteX65400" y="connsiteY65400"/>
              </a:cxn>
              <a:cxn ang="0">
                <a:pos x="connsiteX65401" y="connsiteY65401"/>
              </a:cxn>
              <a:cxn ang="0">
                <a:pos x="connsiteX65402" y="connsiteY65402"/>
              </a:cxn>
              <a:cxn ang="0">
                <a:pos x="connsiteX65403" y="connsiteY65403"/>
              </a:cxn>
              <a:cxn ang="0">
                <a:pos x="connsiteX65404" y="connsiteY65404"/>
              </a:cxn>
              <a:cxn ang="0">
                <a:pos x="connsiteX65405" y="connsiteY65405"/>
              </a:cxn>
              <a:cxn ang="0">
                <a:pos x="connsiteX65406" y="connsiteY65406"/>
              </a:cxn>
              <a:cxn ang="0">
                <a:pos x="connsiteX65407" y="connsiteY65407"/>
              </a:cxn>
              <a:cxn ang="0">
                <a:pos x="connsiteX65408" y="connsiteY65408"/>
              </a:cxn>
              <a:cxn ang="0">
                <a:pos x="connsiteX65409" y="connsiteY65409"/>
              </a:cxn>
              <a:cxn ang="0">
                <a:pos x="connsiteX65410" y="connsiteY65410"/>
              </a:cxn>
              <a:cxn ang="0">
                <a:pos x="connsiteX65411" y="connsiteY65411"/>
              </a:cxn>
              <a:cxn ang="0">
                <a:pos x="connsiteX65412" y="connsiteY65412"/>
              </a:cxn>
              <a:cxn ang="0">
                <a:pos x="connsiteX65413" y="connsiteY65413"/>
              </a:cxn>
              <a:cxn ang="0">
                <a:pos x="connsiteX65414" y="connsiteY65414"/>
              </a:cxn>
              <a:cxn ang="0">
                <a:pos x="connsiteX65415" y="connsiteY65415"/>
              </a:cxn>
              <a:cxn ang="0">
                <a:pos x="connsiteX65416" y="connsiteY65416"/>
              </a:cxn>
              <a:cxn ang="0">
                <a:pos x="connsiteX65417" y="connsiteY65417"/>
              </a:cxn>
              <a:cxn ang="0">
                <a:pos x="connsiteX65418" y="connsiteY65418"/>
              </a:cxn>
              <a:cxn ang="0">
                <a:pos x="connsiteX65419" y="connsiteY65419"/>
              </a:cxn>
              <a:cxn ang="0">
                <a:pos x="connsiteX65420" y="connsiteY65420"/>
              </a:cxn>
              <a:cxn ang="0">
                <a:pos x="connsiteX65421" y="connsiteY65421"/>
              </a:cxn>
              <a:cxn ang="0">
                <a:pos x="connsiteX65422" y="connsiteY65422"/>
              </a:cxn>
              <a:cxn ang="0">
                <a:pos x="connsiteX65423" y="connsiteY65423"/>
              </a:cxn>
              <a:cxn ang="0">
                <a:pos x="connsiteX65424" y="connsiteY65424"/>
              </a:cxn>
              <a:cxn ang="0">
                <a:pos x="connsiteX65425" y="connsiteY65425"/>
              </a:cxn>
              <a:cxn ang="0">
                <a:pos x="connsiteX65426" y="connsiteY65426"/>
              </a:cxn>
              <a:cxn ang="0">
                <a:pos x="connsiteX65427" y="connsiteY65427"/>
              </a:cxn>
              <a:cxn ang="0">
                <a:pos x="connsiteX65428" y="connsiteY65428"/>
              </a:cxn>
              <a:cxn ang="0">
                <a:pos x="connsiteX65429" y="connsiteY65429"/>
              </a:cxn>
              <a:cxn ang="0">
                <a:pos x="connsiteX65430" y="connsiteY65430"/>
              </a:cxn>
              <a:cxn ang="0">
                <a:pos x="connsiteX65431" y="connsiteY65431"/>
              </a:cxn>
              <a:cxn ang="0">
                <a:pos x="connsiteX65432" y="connsiteY65432"/>
              </a:cxn>
              <a:cxn ang="0">
                <a:pos x="connsiteX65433" y="connsiteY65433"/>
              </a:cxn>
              <a:cxn ang="0">
                <a:pos x="connsiteX65434" y="connsiteY65434"/>
              </a:cxn>
              <a:cxn ang="0">
                <a:pos x="connsiteX65435" y="connsiteY65435"/>
              </a:cxn>
              <a:cxn ang="0">
                <a:pos x="connsiteX65436" y="connsiteY65436"/>
              </a:cxn>
              <a:cxn ang="0">
                <a:pos x="connsiteX65437" y="connsiteY65437"/>
              </a:cxn>
              <a:cxn ang="0">
                <a:pos x="connsiteX65438" y="connsiteY65438"/>
              </a:cxn>
              <a:cxn ang="0">
                <a:pos x="connsiteX65439" y="connsiteY65439"/>
              </a:cxn>
              <a:cxn ang="0">
                <a:pos x="connsiteX65440" y="connsiteY65440"/>
              </a:cxn>
              <a:cxn ang="0">
                <a:pos x="connsiteX65441" y="connsiteY65441"/>
              </a:cxn>
              <a:cxn ang="0">
                <a:pos x="connsiteX65442" y="connsiteY65442"/>
              </a:cxn>
              <a:cxn ang="0">
                <a:pos x="connsiteX65443" y="connsiteY65443"/>
              </a:cxn>
              <a:cxn ang="0">
                <a:pos x="connsiteX65444" y="connsiteY65444"/>
              </a:cxn>
              <a:cxn ang="0">
                <a:pos x="connsiteX65445" y="connsiteY65445"/>
              </a:cxn>
              <a:cxn ang="0">
                <a:pos x="connsiteX65446" y="connsiteY65446"/>
              </a:cxn>
              <a:cxn ang="0">
                <a:pos x="connsiteX65447" y="connsiteY65447"/>
              </a:cxn>
              <a:cxn ang="0">
                <a:pos x="connsiteX65448" y="connsiteY65448"/>
              </a:cxn>
              <a:cxn ang="0">
                <a:pos x="connsiteX65449" y="connsiteY65449"/>
              </a:cxn>
              <a:cxn ang="0">
                <a:pos x="connsiteX65450" y="connsiteY65450"/>
              </a:cxn>
              <a:cxn ang="0">
                <a:pos x="connsiteX65451" y="connsiteY65451"/>
              </a:cxn>
              <a:cxn ang="0">
                <a:pos x="connsiteX65452" y="connsiteY65452"/>
              </a:cxn>
              <a:cxn ang="0">
                <a:pos x="connsiteX65453" y="connsiteY65453"/>
              </a:cxn>
              <a:cxn ang="0">
                <a:pos x="connsiteX65454" y="connsiteY65454"/>
              </a:cxn>
              <a:cxn ang="0">
                <a:pos x="connsiteX65455" y="connsiteY65455"/>
              </a:cxn>
              <a:cxn ang="0">
                <a:pos x="connsiteX65456" y="connsiteY65456"/>
              </a:cxn>
              <a:cxn ang="0">
                <a:pos x="connsiteX65457" y="connsiteY65457"/>
              </a:cxn>
              <a:cxn ang="0">
                <a:pos x="connsiteX65458" y="connsiteY65458"/>
              </a:cxn>
              <a:cxn ang="0">
                <a:pos x="connsiteX65459" y="connsiteY65459"/>
              </a:cxn>
              <a:cxn ang="0">
                <a:pos x="connsiteX65460" y="connsiteY65460"/>
              </a:cxn>
              <a:cxn ang="0">
                <a:pos x="connsiteX65461" y="connsiteY65461"/>
              </a:cxn>
              <a:cxn ang="0">
                <a:pos x="connsiteX65462" y="connsiteY65462"/>
              </a:cxn>
              <a:cxn ang="0">
                <a:pos x="connsiteX65463" y="connsiteY65463"/>
              </a:cxn>
              <a:cxn ang="0">
                <a:pos x="connsiteX65464" y="connsiteY65464"/>
              </a:cxn>
              <a:cxn ang="0">
                <a:pos x="connsiteX65465" y="connsiteY65465"/>
              </a:cxn>
              <a:cxn ang="0">
                <a:pos x="connsiteX65466" y="connsiteY65466"/>
              </a:cxn>
              <a:cxn ang="0">
                <a:pos x="connsiteX65467" y="connsiteY65467"/>
              </a:cxn>
              <a:cxn ang="0">
                <a:pos x="connsiteX65468" y="connsiteY65468"/>
              </a:cxn>
              <a:cxn ang="0">
                <a:pos x="connsiteX65469" y="connsiteY65469"/>
              </a:cxn>
              <a:cxn ang="0">
                <a:pos x="connsiteX65470" y="connsiteY65470"/>
              </a:cxn>
              <a:cxn ang="0">
                <a:pos x="connsiteX65471" y="connsiteY65471"/>
              </a:cxn>
              <a:cxn ang="0">
                <a:pos x="connsiteX65472" y="connsiteY65472"/>
              </a:cxn>
              <a:cxn ang="0">
                <a:pos x="connsiteX65473" y="connsiteY65473"/>
              </a:cxn>
              <a:cxn ang="0">
                <a:pos x="connsiteX65474" y="connsiteY65474"/>
              </a:cxn>
              <a:cxn ang="0">
                <a:pos x="connsiteX65475" y="connsiteY65475"/>
              </a:cxn>
              <a:cxn ang="0">
                <a:pos x="connsiteX65476" y="connsiteY65476"/>
              </a:cxn>
              <a:cxn ang="0">
                <a:pos x="connsiteX65477" y="connsiteY65477"/>
              </a:cxn>
              <a:cxn ang="0">
                <a:pos x="connsiteX65478" y="connsiteY65478"/>
              </a:cxn>
              <a:cxn ang="0">
                <a:pos x="connsiteX65479" y="connsiteY65479"/>
              </a:cxn>
              <a:cxn ang="0">
                <a:pos x="connsiteX65480" y="connsiteY65480"/>
              </a:cxn>
              <a:cxn ang="0">
                <a:pos x="connsiteX65481" y="connsiteY65481"/>
              </a:cxn>
              <a:cxn ang="0">
                <a:pos x="connsiteX65482" y="connsiteY65482"/>
              </a:cxn>
              <a:cxn ang="0">
                <a:pos x="connsiteX65483" y="connsiteY65483"/>
              </a:cxn>
              <a:cxn ang="0">
                <a:pos x="connsiteX65484" y="connsiteY65484"/>
              </a:cxn>
              <a:cxn ang="0">
                <a:pos x="connsiteX65485" y="connsiteY65485"/>
              </a:cxn>
              <a:cxn ang="0">
                <a:pos x="connsiteX65486" y="connsiteY65486"/>
              </a:cxn>
              <a:cxn ang="0">
                <a:pos x="connsiteX65487" y="connsiteY65487"/>
              </a:cxn>
              <a:cxn ang="0">
                <a:pos x="connsiteX65488" y="connsiteY65488"/>
              </a:cxn>
              <a:cxn ang="0">
                <a:pos x="connsiteX65489" y="connsiteY65489"/>
              </a:cxn>
              <a:cxn ang="0">
                <a:pos x="connsiteX65490" y="connsiteY65490"/>
              </a:cxn>
              <a:cxn ang="0">
                <a:pos x="connsiteX65491" y="connsiteY65491"/>
              </a:cxn>
              <a:cxn ang="0">
                <a:pos x="connsiteX65492" y="connsiteY65492"/>
              </a:cxn>
              <a:cxn ang="0">
                <a:pos x="connsiteX65493" y="connsiteY65493"/>
              </a:cxn>
              <a:cxn ang="0">
                <a:pos x="connsiteX65494" y="connsiteY65494"/>
              </a:cxn>
              <a:cxn ang="0">
                <a:pos x="connsiteX65495" y="connsiteY65495"/>
              </a:cxn>
              <a:cxn ang="0">
                <a:pos x="connsiteX65496" y="connsiteY65496"/>
              </a:cxn>
              <a:cxn ang="0">
                <a:pos x="connsiteX65497" y="connsiteY65497"/>
              </a:cxn>
              <a:cxn ang="0">
                <a:pos x="connsiteX65498" y="connsiteY65498"/>
              </a:cxn>
              <a:cxn ang="0">
                <a:pos x="connsiteX65499" y="connsiteY65499"/>
              </a:cxn>
              <a:cxn ang="0">
                <a:pos x="connsiteX65500" y="connsiteY65500"/>
              </a:cxn>
              <a:cxn ang="0">
                <a:pos x="connsiteX65501" y="connsiteY65501"/>
              </a:cxn>
              <a:cxn ang="0">
                <a:pos x="connsiteX65502" y="connsiteY65502"/>
              </a:cxn>
              <a:cxn ang="0">
                <a:pos x="connsiteX65503" y="connsiteY65503"/>
              </a:cxn>
              <a:cxn ang="0">
                <a:pos x="connsiteX65504" y="connsiteY65504"/>
              </a:cxn>
              <a:cxn ang="0">
                <a:pos x="connsiteX65505" y="connsiteY65505"/>
              </a:cxn>
              <a:cxn ang="0">
                <a:pos x="connsiteX65506" y="connsiteY65506"/>
              </a:cxn>
              <a:cxn ang="0">
                <a:pos x="connsiteX65507" y="connsiteY65507"/>
              </a:cxn>
              <a:cxn ang="0">
                <a:pos x="connsiteX65508" y="connsiteY65508"/>
              </a:cxn>
              <a:cxn ang="0">
                <a:pos x="connsiteX65509" y="connsiteY65509"/>
              </a:cxn>
              <a:cxn ang="0">
                <a:pos x="connsiteX65510" y="connsiteY65510"/>
              </a:cxn>
              <a:cxn ang="0">
                <a:pos x="connsiteX65511" y="connsiteY65511"/>
              </a:cxn>
              <a:cxn ang="0">
                <a:pos x="connsiteX65512" y="connsiteY65512"/>
              </a:cxn>
              <a:cxn ang="0">
                <a:pos x="connsiteX65513" y="connsiteY65513"/>
              </a:cxn>
              <a:cxn ang="0">
                <a:pos x="connsiteX65514" y="connsiteY65514"/>
              </a:cxn>
              <a:cxn ang="0">
                <a:pos x="connsiteX65515" y="connsiteY65515"/>
              </a:cxn>
              <a:cxn ang="0">
                <a:pos x="connsiteX65516" y="connsiteY65516"/>
              </a:cxn>
              <a:cxn ang="0">
                <a:pos x="connsiteX65517" y="connsiteY65517"/>
              </a:cxn>
              <a:cxn ang="0">
                <a:pos x="connsiteX65518" y="connsiteY65518"/>
              </a:cxn>
              <a:cxn ang="0">
                <a:pos x="connsiteX65519" y="connsiteY65519"/>
              </a:cxn>
              <a:cxn ang="0">
                <a:pos x="connsiteX65520" y="connsiteY65520"/>
              </a:cxn>
              <a:cxn ang="0">
                <a:pos x="connsiteX65521" y="connsiteY65521"/>
              </a:cxn>
              <a:cxn ang="0">
                <a:pos x="connsiteX65522" y="connsiteY65522"/>
              </a:cxn>
              <a:cxn ang="0">
                <a:pos x="connsiteX65523" y="connsiteY65523"/>
              </a:cxn>
              <a:cxn ang="0">
                <a:pos x="connsiteX65524" y="connsiteY65524"/>
              </a:cxn>
              <a:cxn ang="0">
                <a:pos x="connsiteX65525" y="connsiteY65525"/>
              </a:cxn>
              <a:cxn ang="0">
                <a:pos x="connsiteX65526" y="connsiteY65526"/>
              </a:cxn>
              <a:cxn ang="0">
                <a:pos x="connsiteX65527" y="connsiteY65527"/>
              </a:cxn>
              <a:cxn ang="0">
                <a:pos x="connsiteX65528" y="connsiteY65528"/>
              </a:cxn>
              <a:cxn ang="0">
                <a:pos x="connsiteX65529" y="connsiteY65529"/>
              </a:cxn>
              <a:cxn ang="0">
                <a:pos x="connsiteX65530" y="connsiteY65530"/>
              </a:cxn>
              <a:cxn ang="0">
                <a:pos x="connsiteX65531" y="connsiteY65531"/>
              </a:cxn>
              <a:cxn ang="0">
                <a:pos x="connsiteX65532" y="connsiteY65532"/>
              </a:cxn>
              <a:cxn ang="0">
                <a:pos x="connsiteX65533" y="connsiteY65533"/>
              </a:cxn>
              <a:cxn ang="0">
                <a:pos x="connsiteX65534" y="connsiteY65534"/>
              </a:cxn>
              <a:cxn ang="0">
                <a:pos x="connsiteX65535" y="connsiteY65535"/>
              </a:cxn>
              <a:cxn ang="0">
                <a:pos x="connsiteX65536" y="connsiteY65536"/>
              </a:cxn>
              <a:cxn ang="0">
                <a:pos x="connsiteX65537" y="connsiteY65537"/>
              </a:cxn>
              <a:cxn ang="0">
                <a:pos x="connsiteX65538" y="connsiteY65538"/>
              </a:cxn>
              <a:cxn ang="0">
                <a:pos x="connsiteX65539" y="connsiteY65539"/>
              </a:cxn>
              <a:cxn ang="0">
                <a:pos x="connsiteX65540" y="connsiteY65540"/>
              </a:cxn>
              <a:cxn ang="0">
                <a:pos x="connsiteX65541" y="connsiteY65541"/>
              </a:cxn>
              <a:cxn ang="0">
                <a:pos x="connsiteX65542" y="connsiteY65542"/>
              </a:cxn>
              <a:cxn ang="0">
                <a:pos x="connsiteX65543" y="connsiteY65543"/>
              </a:cxn>
              <a:cxn ang="0">
                <a:pos x="connsiteX65544" y="connsiteY65544"/>
              </a:cxn>
              <a:cxn ang="0">
                <a:pos x="connsiteX65545" y="connsiteY65545"/>
              </a:cxn>
              <a:cxn ang="0">
                <a:pos x="connsiteX65546" y="connsiteY65546"/>
              </a:cxn>
              <a:cxn ang="0">
                <a:pos x="connsiteX65547" y="connsiteY65547"/>
              </a:cxn>
              <a:cxn ang="0">
                <a:pos x="connsiteX65548" y="connsiteY65548"/>
              </a:cxn>
              <a:cxn ang="0">
                <a:pos x="connsiteX65549" y="connsiteY65549"/>
              </a:cxn>
              <a:cxn ang="0">
                <a:pos x="connsiteX65550" y="connsiteY65550"/>
              </a:cxn>
              <a:cxn ang="0">
                <a:pos x="connsiteX65551" y="connsiteY65551"/>
              </a:cxn>
              <a:cxn ang="0">
                <a:pos x="connsiteX65552" y="connsiteY65552"/>
              </a:cxn>
              <a:cxn ang="0">
                <a:pos x="connsiteX65553" y="connsiteY65553"/>
              </a:cxn>
              <a:cxn ang="0">
                <a:pos x="connsiteX65554" y="connsiteY65554"/>
              </a:cxn>
              <a:cxn ang="0">
                <a:pos x="connsiteX65555" y="connsiteY65555"/>
              </a:cxn>
              <a:cxn ang="0">
                <a:pos x="connsiteX65556" y="connsiteY65556"/>
              </a:cxn>
              <a:cxn ang="0">
                <a:pos x="connsiteX65557" y="connsiteY65557"/>
              </a:cxn>
              <a:cxn ang="0">
                <a:pos x="connsiteX65558" y="connsiteY65558"/>
              </a:cxn>
              <a:cxn ang="0">
                <a:pos x="connsiteX65559" y="connsiteY65559"/>
              </a:cxn>
              <a:cxn ang="0">
                <a:pos x="connsiteX65560" y="connsiteY65560"/>
              </a:cxn>
              <a:cxn ang="0">
                <a:pos x="connsiteX65561" y="connsiteY65561"/>
              </a:cxn>
              <a:cxn ang="0">
                <a:pos x="connsiteX65562" y="connsiteY65562"/>
              </a:cxn>
              <a:cxn ang="0">
                <a:pos x="connsiteX65563" y="connsiteY65563"/>
              </a:cxn>
              <a:cxn ang="0">
                <a:pos x="connsiteX65564" y="connsiteY65564"/>
              </a:cxn>
              <a:cxn ang="0">
                <a:pos x="connsiteX65565" y="connsiteY65565"/>
              </a:cxn>
              <a:cxn ang="0">
                <a:pos x="connsiteX65566" y="connsiteY65566"/>
              </a:cxn>
              <a:cxn ang="0">
                <a:pos x="connsiteX65567" y="connsiteY65567"/>
              </a:cxn>
              <a:cxn ang="0">
                <a:pos x="connsiteX65568" y="connsiteY65568"/>
              </a:cxn>
              <a:cxn ang="0">
                <a:pos x="connsiteX65569" y="connsiteY65569"/>
              </a:cxn>
              <a:cxn ang="0">
                <a:pos x="connsiteX65570" y="connsiteY65570"/>
              </a:cxn>
              <a:cxn ang="0">
                <a:pos x="connsiteX65571" y="connsiteY65571"/>
              </a:cxn>
              <a:cxn ang="0">
                <a:pos x="connsiteX65572" y="connsiteY65572"/>
              </a:cxn>
              <a:cxn ang="0">
                <a:pos x="connsiteX65573" y="connsiteY65573"/>
              </a:cxn>
              <a:cxn ang="0">
                <a:pos x="connsiteX65574" y="connsiteY65574"/>
              </a:cxn>
              <a:cxn ang="0">
                <a:pos x="connsiteX65575" y="connsiteY65575"/>
              </a:cxn>
              <a:cxn ang="0">
                <a:pos x="connsiteX65576" y="connsiteY65576"/>
              </a:cxn>
              <a:cxn ang="0">
                <a:pos x="connsiteX65577" y="connsiteY65577"/>
              </a:cxn>
              <a:cxn ang="0">
                <a:pos x="connsiteX65578" y="connsiteY65578"/>
              </a:cxn>
              <a:cxn ang="0">
                <a:pos x="connsiteX65579" y="connsiteY65579"/>
              </a:cxn>
              <a:cxn ang="0">
                <a:pos x="connsiteX65580" y="connsiteY65580"/>
              </a:cxn>
              <a:cxn ang="0">
                <a:pos x="connsiteX65581" y="connsiteY65581"/>
              </a:cxn>
              <a:cxn ang="0">
                <a:pos x="connsiteX65582" y="connsiteY65582"/>
              </a:cxn>
              <a:cxn ang="0">
                <a:pos x="connsiteX65583" y="connsiteY65583"/>
              </a:cxn>
              <a:cxn ang="0">
                <a:pos x="connsiteX65584" y="connsiteY65584"/>
              </a:cxn>
              <a:cxn ang="0">
                <a:pos x="connsiteX65585" y="connsiteY65585"/>
              </a:cxn>
              <a:cxn ang="0">
                <a:pos x="connsiteX65586" y="connsiteY65586"/>
              </a:cxn>
              <a:cxn ang="0">
                <a:pos x="connsiteX65587" y="connsiteY65587"/>
              </a:cxn>
              <a:cxn ang="0">
                <a:pos x="connsiteX65588" y="connsiteY65588"/>
              </a:cxn>
              <a:cxn ang="0">
                <a:pos x="connsiteX65589" y="connsiteY65589"/>
              </a:cxn>
              <a:cxn ang="0">
                <a:pos x="connsiteX65590" y="connsiteY65590"/>
              </a:cxn>
              <a:cxn ang="0">
                <a:pos x="connsiteX65591" y="connsiteY65591"/>
              </a:cxn>
              <a:cxn ang="0">
                <a:pos x="connsiteX65592" y="connsiteY65592"/>
              </a:cxn>
              <a:cxn ang="0">
                <a:pos x="connsiteX65593" y="connsiteY65593"/>
              </a:cxn>
              <a:cxn ang="0">
                <a:pos x="connsiteX65594" y="connsiteY65594"/>
              </a:cxn>
              <a:cxn ang="0">
                <a:pos x="connsiteX65595" y="connsiteY65595"/>
              </a:cxn>
              <a:cxn ang="0">
                <a:pos x="connsiteX65596" y="connsiteY65596"/>
              </a:cxn>
              <a:cxn ang="0">
                <a:pos x="connsiteX65597" y="connsiteY65597"/>
              </a:cxn>
              <a:cxn ang="0">
                <a:pos x="connsiteX65598" y="connsiteY65598"/>
              </a:cxn>
              <a:cxn ang="0">
                <a:pos x="connsiteX65599" y="connsiteY65599"/>
              </a:cxn>
              <a:cxn ang="0">
                <a:pos x="connsiteX65600" y="connsiteY65600"/>
              </a:cxn>
              <a:cxn ang="0">
                <a:pos x="connsiteX65601" y="connsiteY65601"/>
              </a:cxn>
              <a:cxn ang="0">
                <a:pos x="connsiteX65602" y="connsiteY65602"/>
              </a:cxn>
              <a:cxn ang="0">
                <a:pos x="connsiteX65603" y="connsiteY65603"/>
              </a:cxn>
              <a:cxn ang="0">
                <a:pos x="connsiteX65604" y="connsiteY65604"/>
              </a:cxn>
              <a:cxn ang="0">
                <a:pos x="connsiteX65605" y="connsiteY65605"/>
              </a:cxn>
              <a:cxn ang="0">
                <a:pos x="connsiteX65606" y="connsiteY65606"/>
              </a:cxn>
              <a:cxn ang="0">
                <a:pos x="connsiteX65607" y="connsiteY65607"/>
              </a:cxn>
              <a:cxn ang="0">
                <a:pos x="connsiteX65608" y="connsiteY65608"/>
              </a:cxn>
              <a:cxn ang="0">
                <a:pos x="connsiteX65609" y="connsiteY65609"/>
              </a:cxn>
              <a:cxn ang="0">
                <a:pos x="connsiteX65610" y="connsiteY65610"/>
              </a:cxn>
              <a:cxn ang="0">
                <a:pos x="connsiteX65611" y="connsiteY65611"/>
              </a:cxn>
              <a:cxn ang="0">
                <a:pos x="connsiteX65612" y="connsiteY65612"/>
              </a:cxn>
              <a:cxn ang="0">
                <a:pos x="connsiteX65613" y="connsiteY65613"/>
              </a:cxn>
              <a:cxn ang="0">
                <a:pos x="connsiteX65614" y="connsiteY65614"/>
              </a:cxn>
              <a:cxn ang="0">
                <a:pos x="connsiteX65615" y="connsiteY65615"/>
              </a:cxn>
              <a:cxn ang="0">
                <a:pos x="connsiteX65616" y="connsiteY65616"/>
              </a:cxn>
              <a:cxn ang="0">
                <a:pos x="connsiteX65617" y="connsiteY65617"/>
              </a:cxn>
              <a:cxn ang="0">
                <a:pos x="connsiteX65618" y="connsiteY65618"/>
              </a:cxn>
              <a:cxn ang="0">
                <a:pos x="connsiteX65619" y="connsiteY65619"/>
              </a:cxn>
              <a:cxn ang="0">
                <a:pos x="connsiteX65620" y="connsiteY65620"/>
              </a:cxn>
              <a:cxn ang="0">
                <a:pos x="connsiteX65621" y="connsiteY65621"/>
              </a:cxn>
              <a:cxn ang="0">
                <a:pos x="connsiteX65622" y="connsiteY65622"/>
              </a:cxn>
              <a:cxn ang="0">
                <a:pos x="connsiteX65623" y="connsiteY65623"/>
              </a:cxn>
              <a:cxn ang="0">
                <a:pos x="connsiteX65624" y="connsiteY65624"/>
              </a:cxn>
              <a:cxn ang="0">
                <a:pos x="connsiteX65625" y="connsiteY65625"/>
              </a:cxn>
              <a:cxn ang="0">
                <a:pos x="connsiteX65626" y="connsiteY65626"/>
              </a:cxn>
              <a:cxn ang="0">
                <a:pos x="connsiteX65627" y="connsiteY65627"/>
              </a:cxn>
              <a:cxn ang="0">
                <a:pos x="connsiteX65628" y="connsiteY65628"/>
              </a:cxn>
              <a:cxn ang="0">
                <a:pos x="connsiteX65629" y="connsiteY65629"/>
              </a:cxn>
              <a:cxn ang="0">
                <a:pos x="connsiteX65630" y="connsiteY65630"/>
              </a:cxn>
              <a:cxn ang="0">
                <a:pos x="connsiteX65631" y="connsiteY65631"/>
              </a:cxn>
              <a:cxn ang="0">
                <a:pos x="connsiteX65632" y="connsiteY65632"/>
              </a:cxn>
              <a:cxn ang="0">
                <a:pos x="connsiteX65633" y="connsiteY65633"/>
              </a:cxn>
              <a:cxn ang="0">
                <a:pos x="connsiteX65634" y="connsiteY65634"/>
              </a:cxn>
              <a:cxn ang="0">
                <a:pos x="connsiteX65635" y="connsiteY65635"/>
              </a:cxn>
              <a:cxn ang="0">
                <a:pos x="connsiteX65636" y="connsiteY65636"/>
              </a:cxn>
              <a:cxn ang="0">
                <a:pos x="connsiteX65637" y="connsiteY65637"/>
              </a:cxn>
              <a:cxn ang="0">
                <a:pos x="connsiteX65638" y="connsiteY65638"/>
              </a:cxn>
              <a:cxn ang="0">
                <a:pos x="connsiteX65639" y="connsiteY65639"/>
              </a:cxn>
              <a:cxn ang="0">
                <a:pos x="connsiteX65640" y="connsiteY65640"/>
              </a:cxn>
              <a:cxn ang="0">
                <a:pos x="connsiteX65641" y="connsiteY65641"/>
              </a:cxn>
              <a:cxn ang="0">
                <a:pos x="connsiteX65642" y="connsiteY65642"/>
              </a:cxn>
              <a:cxn ang="0">
                <a:pos x="connsiteX65643" y="connsiteY65643"/>
              </a:cxn>
              <a:cxn ang="0">
                <a:pos x="connsiteX65644" y="connsiteY65644"/>
              </a:cxn>
              <a:cxn ang="0">
                <a:pos x="connsiteX65645" y="connsiteY65645"/>
              </a:cxn>
              <a:cxn ang="0">
                <a:pos x="connsiteX65646" y="connsiteY65646"/>
              </a:cxn>
              <a:cxn ang="0">
                <a:pos x="connsiteX65647" y="connsiteY65647"/>
              </a:cxn>
              <a:cxn ang="0">
                <a:pos x="connsiteX65648" y="connsiteY65648"/>
              </a:cxn>
              <a:cxn ang="0">
                <a:pos x="connsiteX65649" y="connsiteY65649"/>
              </a:cxn>
              <a:cxn ang="0">
                <a:pos x="connsiteX65650" y="connsiteY65650"/>
              </a:cxn>
              <a:cxn ang="0">
                <a:pos x="connsiteX65651" y="connsiteY65651"/>
              </a:cxn>
              <a:cxn ang="0">
                <a:pos x="connsiteX65652" y="connsiteY65652"/>
              </a:cxn>
              <a:cxn ang="0">
                <a:pos x="connsiteX65653" y="connsiteY65653"/>
              </a:cxn>
              <a:cxn ang="0">
                <a:pos x="connsiteX65654" y="connsiteY65654"/>
              </a:cxn>
              <a:cxn ang="0">
                <a:pos x="connsiteX65655" y="connsiteY65655"/>
              </a:cxn>
              <a:cxn ang="0">
                <a:pos x="connsiteX65656" y="connsiteY65656"/>
              </a:cxn>
              <a:cxn ang="0">
                <a:pos x="connsiteX65657" y="connsiteY65657"/>
              </a:cxn>
              <a:cxn ang="0">
                <a:pos x="connsiteX65658" y="connsiteY65658"/>
              </a:cxn>
              <a:cxn ang="0">
                <a:pos x="connsiteX65659" y="connsiteY65659"/>
              </a:cxn>
              <a:cxn ang="0">
                <a:pos x="connsiteX65660" y="connsiteY65660"/>
              </a:cxn>
              <a:cxn ang="0">
                <a:pos x="connsiteX65661" y="connsiteY65661"/>
              </a:cxn>
              <a:cxn ang="0">
                <a:pos x="connsiteX65662" y="connsiteY65662"/>
              </a:cxn>
              <a:cxn ang="0">
                <a:pos x="connsiteX65663" y="connsiteY65663"/>
              </a:cxn>
              <a:cxn ang="0">
                <a:pos x="connsiteX65664" y="connsiteY65664"/>
              </a:cxn>
              <a:cxn ang="0">
                <a:pos x="connsiteX65665" y="connsiteY65665"/>
              </a:cxn>
              <a:cxn ang="0">
                <a:pos x="connsiteX65666" y="connsiteY65666"/>
              </a:cxn>
              <a:cxn ang="0">
                <a:pos x="connsiteX65667" y="connsiteY65667"/>
              </a:cxn>
              <a:cxn ang="0">
                <a:pos x="connsiteX65668" y="connsiteY65668"/>
              </a:cxn>
              <a:cxn ang="0">
                <a:pos x="connsiteX65669" y="connsiteY65669"/>
              </a:cxn>
              <a:cxn ang="0">
                <a:pos x="connsiteX65670" y="connsiteY65670"/>
              </a:cxn>
              <a:cxn ang="0">
                <a:pos x="connsiteX65671" y="connsiteY65671"/>
              </a:cxn>
              <a:cxn ang="0">
                <a:pos x="connsiteX65672" y="connsiteY65672"/>
              </a:cxn>
              <a:cxn ang="0">
                <a:pos x="connsiteX65673" y="connsiteY65673"/>
              </a:cxn>
              <a:cxn ang="0">
                <a:pos x="connsiteX65674" y="connsiteY65674"/>
              </a:cxn>
              <a:cxn ang="0">
                <a:pos x="connsiteX65675" y="connsiteY65675"/>
              </a:cxn>
              <a:cxn ang="0">
                <a:pos x="connsiteX65676" y="connsiteY65676"/>
              </a:cxn>
              <a:cxn ang="0">
                <a:pos x="connsiteX65677" y="connsiteY65677"/>
              </a:cxn>
              <a:cxn ang="0">
                <a:pos x="connsiteX65678" y="connsiteY65678"/>
              </a:cxn>
              <a:cxn ang="0">
                <a:pos x="connsiteX65679" y="connsiteY65679"/>
              </a:cxn>
              <a:cxn ang="0">
                <a:pos x="connsiteX65680" y="connsiteY65680"/>
              </a:cxn>
              <a:cxn ang="0">
                <a:pos x="connsiteX65681" y="connsiteY65681"/>
              </a:cxn>
              <a:cxn ang="0">
                <a:pos x="connsiteX65682" y="connsiteY65682"/>
              </a:cxn>
              <a:cxn ang="0">
                <a:pos x="connsiteX65683" y="connsiteY65683"/>
              </a:cxn>
              <a:cxn ang="0">
                <a:pos x="connsiteX65684" y="connsiteY65684"/>
              </a:cxn>
              <a:cxn ang="0">
                <a:pos x="connsiteX65685" y="connsiteY65685"/>
              </a:cxn>
              <a:cxn ang="0">
                <a:pos x="connsiteX65686" y="connsiteY65686"/>
              </a:cxn>
              <a:cxn ang="0">
                <a:pos x="connsiteX65687" y="connsiteY65687"/>
              </a:cxn>
              <a:cxn ang="0">
                <a:pos x="connsiteX65688" y="connsiteY65688"/>
              </a:cxn>
              <a:cxn ang="0">
                <a:pos x="connsiteX65689" y="connsiteY65689"/>
              </a:cxn>
              <a:cxn ang="0">
                <a:pos x="connsiteX65690" y="connsiteY65690"/>
              </a:cxn>
              <a:cxn ang="0">
                <a:pos x="connsiteX65691" y="connsiteY65691"/>
              </a:cxn>
              <a:cxn ang="0">
                <a:pos x="connsiteX65692" y="connsiteY65692"/>
              </a:cxn>
              <a:cxn ang="0">
                <a:pos x="connsiteX65693" y="connsiteY65693"/>
              </a:cxn>
              <a:cxn ang="0">
                <a:pos x="connsiteX65694" y="connsiteY65694"/>
              </a:cxn>
              <a:cxn ang="0">
                <a:pos x="connsiteX65695" y="connsiteY65695"/>
              </a:cxn>
              <a:cxn ang="0">
                <a:pos x="connsiteX65696" y="connsiteY65696"/>
              </a:cxn>
              <a:cxn ang="0">
                <a:pos x="connsiteX65697" y="connsiteY65697"/>
              </a:cxn>
              <a:cxn ang="0">
                <a:pos x="connsiteX65698" y="connsiteY65698"/>
              </a:cxn>
              <a:cxn ang="0">
                <a:pos x="connsiteX65699" y="connsiteY65699"/>
              </a:cxn>
              <a:cxn ang="0">
                <a:pos x="connsiteX65700" y="connsiteY65700"/>
              </a:cxn>
              <a:cxn ang="0">
                <a:pos x="connsiteX65701" y="connsiteY65701"/>
              </a:cxn>
              <a:cxn ang="0">
                <a:pos x="connsiteX65702" y="connsiteY65702"/>
              </a:cxn>
              <a:cxn ang="0">
                <a:pos x="connsiteX65703" y="connsiteY65703"/>
              </a:cxn>
              <a:cxn ang="0">
                <a:pos x="connsiteX65704" y="connsiteY65704"/>
              </a:cxn>
              <a:cxn ang="0">
                <a:pos x="connsiteX65705" y="connsiteY65705"/>
              </a:cxn>
              <a:cxn ang="0">
                <a:pos x="connsiteX65706" y="connsiteY65706"/>
              </a:cxn>
              <a:cxn ang="0">
                <a:pos x="connsiteX65707" y="connsiteY65707"/>
              </a:cxn>
              <a:cxn ang="0">
                <a:pos x="connsiteX65708" y="connsiteY65708"/>
              </a:cxn>
              <a:cxn ang="0">
                <a:pos x="connsiteX65709" y="connsiteY65709"/>
              </a:cxn>
              <a:cxn ang="0">
                <a:pos x="connsiteX65710" y="connsiteY65710"/>
              </a:cxn>
              <a:cxn ang="0">
                <a:pos x="connsiteX65711" y="connsiteY65711"/>
              </a:cxn>
              <a:cxn ang="0">
                <a:pos x="connsiteX65712" y="connsiteY65712"/>
              </a:cxn>
              <a:cxn ang="0">
                <a:pos x="connsiteX65713" y="connsiteY65713"/>
              </a:cxn>
              <a:cxn ang="0">
                <a:pos x="connsiteX65714" y="connsiteY65714"/>
              </a:cxn>
              <a:cxn ang="0">
                <a:pos x="connsiteX65715" y="connsiteY65715"/>
              </a:cxn>
              <a:cxn ang="0">
                <a:pos x="connsiteX65716" y="connsiteY65716"/>
              </a:cxn>
              <a:cxn ang="0">
                <a:pos x="connsiteX65717" y="connsiteY65717"/>
              </a:cxn>
              <a:cxn ang="0">
                <a:pos x="connsiteX65718" y="connsiteY65718"/>
              </a:cxn>
              <a:cxn ang="0">
                <a:pos x="connsiteX65719" y="connsiteY65719"/>
              </a:cxn>
              <a:cxn ang="0">
                <a:pos x="connsiteX65720" y="connsiteY65720"/>
              </a:cxn>
              <a:cxn ang="0">
                <a:pos x="connsiteX65721" y="connsiteY65721"/>
              </a:cxn>
              <a:cxn ang="0">
                <a:pos x="connsiteX65722" y="connsiteY65722"/>
              </a:cxn>
              <a:cxn ang="0">
                <a:pos x="connsiteX65723" y="connsiteY65723"/>
              </a:cxn>
              <a:cxn ang="0">
                <a:pos x="connsiteX65724" y="connsiteY65724"/>
              </a:cxn>
              <a:cxn ang="0">
                <a:pos x="connsiteX65725" y="connsiteY65725"/>
              </a:cxn>
              <a:cxn ang="0">
                <a:pos x="connsiteX65726" y="connsiteY65726"/>
              </a:cxn>
              <a:cxn ang="0">
                <a:pos x="connsiteX65727" y="connsiteY65727"/>
              </a:cxn>
              <a:cxn ang="0">
                <a:pos x="connsiteX65728" y="connsiteY65728"/>
              </a:cxn>
              <a:cxn ang="0">
                <a:pos x="connsiteX65729" y="connsiteY65729"/>
              </a:cxn>
              <a:cxn ang="0">
                <a:pos x="connsiteX65730" y="connsiteY65730"/>
              </a:cxn>
              <a:cxn ang="0">
                <a:pos x="connsiteX65731" y="connsiteY65731"/>
              </a:cxn>
              <a:cxn ang="0">
                <a:pos x="connsiteX65732" y="connsiteY65732"/>
              </a:cxn>
              <a:cxn ang="0">
                <a:pos x="connsiteX65733" y="connsiteY65733"/>
              </a:cxn>
              <a:cxn ang="0">
                <a:pos x="connsiteX65734" y="connsiteY65734"/>
              </a:cxn>
              <a:cxn ang="0">
                <a:pos x="connsiteX65735" y="connsiteY65735"/>
              </a:cxn>
              <a:cxn ang="0">
                <a:pos x="connsiteX65736" y="connsiteY65736"/>
              </a:cxn>
              <a:cxn ang="0">
                <a:pos x="connsiteX65737" y="connsiteY65737"/>
              </a:cxn>
              <a:cxn ang="0">
                <a:pos x="connsiteX65738" y="connsiteY65738"/>
              </a:cxn>
              <a:cxn ang="0">
                <a:pos x="connsiteX65739" y="connsiteY65739"/>
              </a:cxn>
              <a:cxn ang="0">
                <a:pos x="connsiteX65740" y="connsiteY65740"/>
              </a:cxn>
              <a:cxn ang="0">
                <a:pos x="connsiteX65741" y="connsiteY65741"/>
              </a:cxn>
              <a:cxn ang="0">
                <a:pos x="connsiteX65742" y="connsiteY65742"/>
              </a:cxn>
              <a:cxn ang="0">
                <a:pos x="connsiteX65743" y="connsiteY65743"/>
              </a:cxn>
              <a:cxn ang="0">
                <a:pos x="connsiteX65744" y="connsiteY65744"/>
              </a:cxn>
              <a:cxn ang="0">
                <a:pos x="connsiteX65745" y="connsiteY65745"/>
              </a:cxn>
              <a:cxn ang="0">
                <a:pos x="connsiteX65746" y="connsiteY65746"/>
              </a:cxn>
              <a:cxn ang="0">
                <a:pos x="connsiteX65747" y="connsiteY65747"/>
              </a:cxn>
              <a:cxn ang="0">
                <a:pos x="connsiteX65748" y="connsiteY65748"/>
              </a:cxn>
              <a:cxn ang="0">
                <a:pos x="connsiteX65749" y="connsiteY65749"/>
              </a:cxn>
              <a:cxn ang="0">
                <a:pos x="connsiteX65750" y="connsiteY65750"/>
              </a:cxn>
              <a:cxn ang="0">
                <a:pos x="connsiteX65751" y="connsiteY65751"/>
              </a:cxn>
              <a:cxn ang="0">
                <a:pos x="connsiteX65752" y="connsiteY65752"/>
              </a:cxn>
              <a:cxn ang="0">
                <a:pos x="connsiteX65753" y="connsiteY65753"/>
              </a:cxn>
              <a:cxn ang="0">
                <a:pos x="connsiteX65754" y="connsiteY65754"/>
              </a:cxn>
              <a:cxn ang="0">
                <a:pos x="connsiteX65755" y="connsiteY65755"/>
              </a:cxn>
              <a:cxn ang="0">
                <a:pos x="connsiteX65756" y="connsiteY65756"/>
              </a:cxn>
              <a:cxn ang="0">
                <a:pos x="connsiteX65757" y="connsiteY65757"/>
              </a:cxn>
              <a:cxn ang="0">
                <a:pos x="connsiteX65758" y="connsiteY65758"/>
              </a:cxn>
              <a:cxn ang="0">
                <a:pos x="connsiteX65759" y="connsiteY65759"/>
              </a:cxn>
              <a:cxn ang="0">
                <a:pos x="connsiteX65760" y="connsiteY65760"/>
              </a:cxn>
              <a:cxn ang="0">
                <a:pos x="connsiteX65761" y="connsiteY65761"/>
              </a:cxn>
              <a:cxn ang="0">
                <a:pos x="connsiteX65762" y="connsiteY65762"/>
              </a:cxn>
              <a:cxn ang="0">
                <a:pos x="connsiteX65763" y="connsiteY65763"/>
              </a:cxn>
              <a:cxn ang="0">
                <a:pos x="connsiteX65764" y="connsiteY65764"/>
              </a:cxn>
              <a:cxn ang="0">
                <a:pos x="connsiteX65765" y="connsiteY65765"/>
              </a:cxn>
              <a:cxn ang="0">
                <a:pos x="connsiteX65766" y="connsiteY65766"/>
              </a:cxn>
              <a:cxn ang="0">
                <a:pos x="connsiteX65767" y="connsiteY65767"/>
              </a:cxn>
              <a:cxn ang="0">
                <a:pos x="connsiteX65768" y="connsiteY65768"/>
              </a:cxn>
              <a:cxn ang="0">
                <a:pos x="connsiteX65769" y="connsiteY65769"/>
              </a:cxn>
              <a:cxn ang="0">
                <a:pos x="connsiteX65770" y="connsiteY65770"/>
              </a:cxn>
              <a:cxn ang="0">
                <a:pos x="connsiteX65771" y="connsiteY65771"/>
              </a:cxn>
              <a:cxn ang="0">
                <a:pos x="connsiteX65772" y="connsiteY65772"/>
              </a:cxn>
              <a:cxn ang="0">
                <a:pos x="connsiteX65773" y="connsiteY65773"/>
              </a:cxn>
              <a:cxn ang="0">
                <a:pos x="connsiteX65774" y="connsiteY65774"/>
              </a:cxn>
              <a:cxn ang="0">
                <a:pos x="connsiteX65775" y="connsiteY65775"/>
              </a:cxn>
              <a:cxn ang="0">
                <a:pos x="connsiteX65776" y="connsiteY65776"/>
              </a:cxn>
              <a:cxn ang="0">
                <a:pos x="connsiteX65777" y="connsiteY65777"/>
              </a:cxn>
              <a:cxn ang="0">
                <a:pos x="connsiteX65778" y="connsiteY65778"/>
              </a:cxn>
              <a:cxn ang="0">
                <a:pos x="connsiteX65779" y="connsiteY65779"/>
              </a:cxn>
              <a:cxn ang="0">
                <a:pos x="connsiteX65780" y="connsiteY65780"/>
              </a:cxn>
              <a:cxn ang="0">
                <a:pos x="connsiteX65781" y="connsiteY65781"/>
              </a:cxn>
              <a:cxn ang="0">
                <a:pos x="connsiteX65782" y="connsiteY65782"/>
              </a:cxn>
              <a:cxn ang="0">
                <a:pos x="connsiteX65783" y="connsiteY65783"/>
              </a:cxn>
              <a:cxn ang="0">
                <a:pos x="connsiteX65784" y="connsiteY65784"/>
              </a:cxn>
              <a:cxn ang="0">
                <a:pos x="connsiteX65785" y="connsiteY65785"/>
              </a:cxn>
              <a:cxn ang="0">
                <a:pos x="connsiteX65786" y="connsiteY65786"/>
              </a:cxn>
              <a:cxn ang="0">
                <a:pos x="connsiteX65787" y="connsiteY65787"/>
              </a:cxn>
              <a:cxn ang="0">
                <a:pos x="connsiteX65788" y="connsiteY65788"/>
              </a:cxn>
              <a:cxn ang="0">
                <a:pos x="connsiteX65789" y="connsiteY65789"/>
              </a:cxn>
              <a:cxn ang="0">
                <a:pos x="connsiteX65790" y="connsiteY65790"/>
              </a:cxn>
              <a:cxn ang="0">
                <a:pos x="connsiteX65791" y="connsiteY65791"/>
              </a:cxn>
              <a:cxn ang="0">
                <a:pos x="connsiteX65792" y="connsiteY65792"/>
              </a:cxn>
              <a:cxn ang="0">
                <a:pos x="connsiteX65793" y="connsiteY65793"/>
              </a:cxn>
              <a:cxn ang="0">
                <a:pos x="connsiteX65794" y="connsiteY65794"/>
              </a:cxn>
              <a:cxn ang="0">
                <a:pos x="connsiteX65795" y="connsiteY65795"/>
              </a:cxn>
              <a:cxn ang="0">
                <a:pos x="connsiteX65796" y="connsiteY65796"/>
              </a:cxn>
              <a:cxn ang="0">
                <a:pos x="connsiteX65797" y="connsiteY65797"/>
              </a:cxn>
              <a:cxn ang="0">
                <a:pos x="connsiteX65798" y="connsiteY65798"/>
              </a:cxn>
              <a:cxn ang="0">
                <a:pos x="connsiteX65799" y="connsiteY65799"/>
              </a:cxn>
              <a:cxn ang="0">
                <a:pos x="connsiteX65800" y="connsiteY65800"/>
              </a:cxn>
              <a:cxn ang="0">
                <a:pos x="connsiteX65801" y="connsiteY65801"/>
              </a:cxn>
              <a:cxn ang="0">
                <a:pos x="connsiteX65802" y="connsiteY65802"/>
              </a:cxn>
              <a:cxn ang="0">
                <a:pos x="connsiteX65803" y="connsiteY65803"/>
              </a:cxn>
              <a:cxn ang="0">
                <a:pos x="connsiteX65804" y="connsiteY65804"/>
              </a:cxn>
              <a:cxn ang="0">
                <a:pos x="connsiteX65805" y="connsiteY65805"/>
              </a:cxn>
              <a:cxn ang="0">
                <a:pos x="connsiteX65806" y="connsiteY65806"/>
              </a:cxn>
              <a:cxn ang="0">
                <a:pos x="connsiteX65807" y="connsiteY65807"/>
              </a:cxn>
              <a:cxn ang="0">
                <a:pos x="connsiteX65808" y="connsiteY65808"/>
              </a:cxn>
              <a:cxn ang="0">
                <a:pos x="connsiteX65809" y="connsiteY65809"/>
              </a:cxn>
              <a:cxn ang="0">
                <a:pos x="connsiteX65810" y="connsiteY65810"/>
              </a:cxn>
              <a:cxn ang="0">
                <a:pos x="connsiteX65811" y="connsiteY65811"/>
              </a:cxn>
              <a:cxn ang="0">
                <a:pos x="connsiteX65812" y="connsiteY65812"/>
              </a:cxn>
              <a:cxn ang="0">
                <a:pos x="connsiteX65813" y="connsiteY65813"/>
              </a:cxn>
              <a:cxn ang="0">
                <a:pos x="connsiteX65814" y="connsiteY65814"/>
              </a:cxn>
              <a:cxn ang="0">
                <a:pos x="connsiteX65815" y="connsiteY65815"/>
              </a:cxn>
              <a:cxn ang="0">
                <a:pos x="connsiteX65816" y="connsiteY65816"/>
              </a:cxn>
              <a:cxn ang="0">
                <a:pos x="connsiteX65817" y="connsiteY65817"/>
              </a:cxn>
              <a:cxn ang="0">
                <a:pos x="connsiteX65818" y="connsiteY65818"/>
              </a:cxn>
              <a:cxn ang="0">
                <a:pos x="connsiteX65819" y="connsiteY65819"/>
              </a:cxn>
              <a:cxn ang="0">
                <a:pos x="connsiteX65820" y="connsiteY65820"/>
              </a:cxn>
              <a:cxn ang="0">
                <a:pos x="connsiteX65821" y="connsiteY65821"/>
              </a:cxn>
              <a:cxn ang="0">
                <a:pos x="connsiteX65822" y="connsiteY65822"/>
              </a:cxn>
              <a:cxn ang="0">
                <a:pos x="connsiteX65823" y="connsiteY65823"/>
              </a:cxn>
              <a:cxn ang="0">
                <a:pos x="connsiteX65824" y="connsiteY65824"/>
              </a:cxn>
              <a:cxn ang="0">
                <a:pos x="connsiteX65825" y="connsiteY65825"/>
              </a:cxn>
              <a:cxn ang="0">
                <a:pos x="connsiteX65826" y="connsiteY65826"/>
              </a:cxn>
              <a:cxn ang="0">
                <a:pos x="connsiteX65827" y="connsiteY65827"/>
              </a:cxn>
              <a:cxn ang="0">
                <a:pos x="connsiteX65828" y="connsiteY65828"/>
              </a:cxn>
              <a:cxn ang="0">
                <a:pos x="connsiteX65829" y="connsiteY65829"/>
              </a:cxn>
              <a:cxn ang="0">
                <a:pos x="connsiteX65830" y="connsiteY65830"/>
              </a:cxn>
              <a:cxn ang="0">
                <a:pos x="connsiteX65831" y="connsiteY65831"/>
              </a:cxn>
              <a:cxn ang="0">
                <a:pos x="connsiteX65832" y="connsiteY65832"/>
              </a:cxn>
              <a:cxn ang="0">
                <a:pos x="connsiteX65833" y="connsiteY65833"/>
              </a:cxn>
              <a:cxn ang="0">
                <a:pos x="connsiteX65834" y="connsiteY65834"/>
              </a:cxn>
              <a:cxn ang="0">
                <a:pos x="connsiteX65835" y="connsiteY65835"/>
              </a:cxn>
              <a:cxn ang="0">
                <a:pos x="connsiteX65836" y="connsiteY65836"/>
              </a:cxn>
              <a:cxn ang="0">
                <a:pos x="connsiteX65837" y="connsiteY65837"/>
              </a:cxn>
              <a:cxn ang="0">
                <a:pos x="connsiteX65838" y="connsiteY65838"/>
              </a:cxn>
              <a:cxn ang="0">
                <a:pos x="connsiteX65839" y="connsiteY65839"/>
              </a:cxn>
              <a:cxn ang="0">
                <a:pos x="connsiteX65840" y="connsiteY65840"/>
              </a:cxn>
              <a:cxn ang="0">
                <a:pos x="connsiteX65841" y="connsiteY65841"/>
              </a:cxn>
              <a:cxn ang="0">
                <a:pos x="connsiteX65842" y="connsiteY65842"/>
              </a:cxn>
              <a:cxn ang="0">
                <a:pos x="connsiteX65843" y="connsiteY65843"/>
              </a:cxn>
              <a:cxn ang="0">
                <a:pos x="connsiteX65844" y="connsiteY65844"/>
              </a:cxn>
              <a:cxn ang="0">
                <a:pos x="connsiteX65845" y="connsiteY65845"/>
              </a:cxn>
              <a:cxn ang="0">
                <a:pos x="connsiteX65846" y="connsiteY65846"/>
              </a:cxn>
              <a:cxn ang="0">
                <a:pos x="connsiteX65847" y="connsiteY65847"/>
              </a:cxn>
              <a:cxn ang="0">
                <a:pos x="connsiteX65848" y="connsiteY65848"/>
              </a:cxn>
              <a:cxn ang="0">
                <a:pos x="connsiteX65849" y="connsiteY65849"/>
              </a:cxn>
              <a:cxn ang="0">
                <a:pos x="connsiteX65850" y="connsiteY65850"/>
              </a:cxn>
              <a:cxn ang="0">
                <a:pos x="connsiteX65851" y="connsiteY65851"/>
              </a:cxn>
              <a:cxn ang="0">
                <a:pos x="connsiteX65852" y="connsiteY65852"/>
              </a:cxn>
              <a:cxn ang="0">
                <a:pos x="connsiteX65853" y="connsiteY65853"/>
              </a:cxn>
              <a:cxn ang="0">
                <a:pos x="connsiteX65854" y="connsiteY65854"/>
              </a:cxn>
              <a:cxn ang="0">
                <a:pos x="connsiteX65855" y="connsiteY65855"/>
              </a:cxn>
              <a:cxn ang="0">
                <a:pos x="connsiteX65856" y="connsiteY65856"/>
              </a:cxn>
              <a:cxn ang="0">
                <a:pos x="connsiteX65857" y="connsiteY65857"/>
              </a:cxn>
              <a:cxn ang="0">
                <a:pos x="connsiteX65858" y="connsiteY65858"/>
              </a:cxn>
              <a:cxn ang="0">
                <a:pos x="connsiteX65859" y="connsiteY65859"/>
              </a:cxn>
              <a:cxn ang="0">
                <a:pos x="connsiteX65860" y="connsiteY65860"/>
              </a:cxn>
              <a:cxn ang="0">
                <a:pos x="connsiteX65861" y="connsiteY65861"/>
              </a:cxn>
              <a:cxn ang="0">
                <a:pos x="connsiteX65862" y="connsiteY65862"/>
              </a:cxn>
              <a:cxn ang="0">
                <a:pos x="connsiteX65863" y="connsiteY65863"/>
              </a:cxn>
              <a:cxn ang="0">
                <a:pos x="connsiteX65864" y="connsiteY65864"/>
              </a:cxn>
              <a:cxn ang="0">
                <a:pos x="connsiteX65865" y="connsiteY65865"/>
              </a:cxn>
              <a:cxn ang="0">
                <a:pos x="connsiteX65866" y="connsiteY65866"/>
              </a:cxn>
              <a:cxn ang="0">
                <a:pos x="connsiteX65867" y="connsiteY65867"/>
              </a:cxn>
              <a:cxn ang="0">
                <a:pos x="connsiteX65868" y="connsiteY65868"/>
              </a:cxn>
              <a:cxn ang="0">
                <a:pos x="connsiteX65869" y="connsiteY65869"/>
              </a:cxn>
              <a:cxn ang="0">
                <a:pos x="connsiteX65870" y="connsiteY65870"/>
              </a:cxn>
              <a:cxn ang="0">
                <a:pos x="connsiteX65871" y="connsiteY65871"/>
              </a:cxn>
              <a:cxn ang="0">
                <a:pos x="connsiteX65872" y="connsiteY65872"/>
              </a:cxn>
              <a:cxn ang="0">
                <a:pos x="connsiteX65873" y="connsiteY65873"/>
              </a:cxn>
              <a:cxn ang="0">
                <a:pos x="connsiteX65874" y="connsiteY65874"/>
              </a:cxn>
              <a:cxn ang="0">
                <a:pos x="connsiteX65875" y="connsiteY65875"/>
              </a:cxn>
              <a:cxn ang="0">
                <a:pos x="connsiteX65876" y="connsiteY65876"/>
              </a:cxn>
              <a:cxn ang="0">
                <a:pos x="connsiteX65877" y="connsiteY65877"/>
              </a:cxn>
              <a:cxn ang="0">
                <a:pos x="connsiteX65878" y="connsiteY65878"/>
              </a:cxn>
              <a:cxn ang="0">
                <a:pos x="connsiteX65879" y="connsiteY65879"/>
              </a:cxn>
              <a:cxn ang="0">
                <a:pos x="connsiteX65880" y="connsiteY65880"/>
              </a:cxn>
              <a:cxn ang="0">
                <a:pos x="connsiteX65881" y="connsiteY65881"/>
              </a:cxn>
              <a:cxn ang="0">
                <a:pos x="connsiteX65882" y="connsiteY65882"/>
              </a:cxn>
              <a:cxn ang="0">
                <a:pos x="connsiteX65883" y="connsiteY65883"/>
              </a:cxn>
              <a:cxn ang="0">
                <a:pos x="connsiteX65884" y="connsiteY65884"/>
              </a:cxn>
              <a:cxn ang="0">
                <a:pos x="connsiteX65885" y="connsiteY65885"/>
              </a:cxn>
              <a:cxn ang="0">
                <a:pos x="connsiteX65886" y="connsiteY65886"/>
              </a:cxn>
              <a:cxn ang="0">
                <a:pos x="connsiteX65887" y="connsiteY65887"/>
              </a:cxn>
              <a:cxn ang="0">
                <a:pos x="connsiteX65888" y="connsiteY65888"/>
              </a:cxn>
              <a:cxn ang="0">
                <a:pos x="connsiteX65889" y="connsiteY65889"/>
              </a:cxn>
              <a:cxn ang="0">
                <a:pos x="connsiteX65890" y="connsiteY65890"/>
              </a:cxn>
              <a:cxn ang="0">
                <a:pos x="connsiteX65891" y="connsiteY65891"/>
              </a:cxn>
              <a:cxn ang="0">
                <a:pos x="connsiteX65892" y="connsiteY65892"/>
              </a:cxn>
              <a:cxn ang="0">
                <a:pos x="connsiteX65893" y="connsiteY65893"/>
              </a:cxn>
              <a:cxn ang="0">
                <a:pos x="connsiteX65894" y="connsiteY65894"/>
              </a:cxn>
              <a:cxn ang="0">
                <a:pos x="connsiteX65895" y="connsiteY65895"/>
              </a:cxn>
              <a:cxn ang="0">
                <a:pos x="connsiteX65896" y="connsiteY65896"/>
              </a:cxn>
              <a:cxn ang="0">
                <a:pos x="connsiteX65897" y="connsiteY65897"/>
              </a:cxn>
              <a:cxn ang="0">
                <a:pos x="connsiteX65898" y="connsiteY65898"/>
              </a:cxn>
              <a:cxn ang="0">
                <a:pos x="connsiteX65899" y="connsiteY65899"/>
              </a:cxn>
              <a:cxn ang="0">
                <a:pos x="connsiteX65900" y="connsiteY65900"/>
              </a:cxn>
              <a:cxn ang="0">
                <a:pos x="connsiteX65901" y="connsiteY65901"/>
              </a:cxn>
              <a:cxn ang="0">
                <a:pos x="connsiteX65902" y="connsiteY65902"/>
              </a:cxn>
              <a:cxn ang="0">
                <a:pos x="connsiteX65903" y="connsiteY65903"/>
              </a:cxn>
              <a:cxn ang="0">
                <a:pos x="connsiteX65904" y="connsiteY65904"/>
              </a:cxn>
              <a:cxn ang="0">
                <a:pos x="connsiteX65905" y="connsiteY65905"/>
              </a:cxn>
              <a:cxn ang="0">
                <a:pos x="connsiteX65906" y="connsiteY65906"/>
              </a:cxn>
              <a:cxn ang="0">
                <a:pos x="connsiteX65907" y="connsiteY65907"/>
              </a:cxn>
              <a:cxn ang="0">
                <a:pos x="connsiteX65908" y="connsiteY65908"/>
              </a:cxn>
              <a:cxn ang="0">
                <a:pos x="connsiteX65909" y="connsiteY65909"/>
              </a:cxn>
              <a:cxn ang="0">
                <a:pos x="connsiteX65910" y="connsiteY65910"/>
              </a:cxn>
              <a:cxn ang="0">
                <a:pos x="connsiteX65911" y="connsiteY65911"/>
              </a:cxn>
              <a:cxn ang="0">
                <a:pos x="connsiteX65912" y="connsiteY65912"/>
              </a:cxn>
              <a:cxn ang="0">
                <a:pos x="connsiteX65913" y="connsiteY65913"/>
              </a:cxn>
              <a:cxn ang="0">
                <a:pos x="connsiteX65914" y="connsiteY65914"/>
              </a:cxn>
              <a:cxn ang="0">
                <a:pos x="connsiteX65915" y="connsiteY65915"/>
              </a:cxn>
              <a:cxn ang="0">
                <a:pos x="connsiteX65916" y="connsiteY65916"/>
              </a:cxn>
              <a:cxn ang="0">
                <a:pos x="connsiteX65917" y="connsiteY65917"/>
              </a:cxn>
              <a:cxn ang="0">
                <a:pos x="connsiteX65918" y="connsiteY65918"/>
              </a:cxn>
              <a:cxn ang="0">
                <a:pos x="connsiteX65919" y="connsiteY65919"/>
              </a:cxn>
              <a:cxn ang="0">
                <a:pos x="connsiteX65920" y="connsiteY65920"/>
              </a:cxn>
              <a:cxn ang="0">
                <a:pos x="connsiteX65921" y="connsiteY65921"/>
              </a:cxn>
              <a:cxn ang="0">
                <a:pos x="connsiteX65922" y="connsiteY65922"/>
              </a:cxn>
              <a:cxn ang="0">
                <a:pos x="connsiteX65923" y="connsiteY65923"/>
              </a:cxn>
              <a:cxn ang="0">
                <a:pos x="connsiteX65924" y="connsiteY65924"/>
              </a:cxn>
              <a:cxn ang="0">
                <a:pos x="connsiteX65925" y="connsiteY65925"/>
              </a:cxn>
              <a:cxn ang="0">
                <a:pos x="connsiteX65926" y="connsiteY65926"/>
              </a:cxn>
              <a:cxn ang="0">
                <a:pos x="connsiteX65927" y="connsiteY65927"/>
              </a:cxn>
              <a:cxn ang="0">
                <a:pos x="connsiteX65928" y="connsiteY65928"/>
              </a:cxn>
              <a:cxn ang="0">
                <a:pos x="connsiteX65929" y="connsiteY65929"/>
              </a:cxn>
              <a:cxn ang="0">
                <a:pos x="connsiteX65930" y="connsiteY65930"/>
              </a:cxn>
              <a:cxn ang="0">
                <a:pos x="connsiteX65931" y="connsiteY65931"/>
              </a:cxn>
              <a:cxn ang="0">
                <a:pos x="connsiteX65932" y="connsiteY65932"/>
              </a:cxn>
              <a:cxn ang="0">
                <a:pos x="connsiteX65933" y="connsiteY65933"/>
              </a:cxn>
              <a:cxn ang="0">
                <a:pos x="connsiteX65934" y="connsiteY65934"/>
              </a:cxn>
              <a:cxn ang="0">
                <a:pos x="connsiteX65935" y="connsiteY65935"/>
              </a:cxn>
              <a:cxn ang="0">
                <a:pos x="connsiteX65936" y="connsiteY65936"/>
              </a:cxn>
              <a:cxn ang="0">
                <a:pos x="connsiteX65937" y="connsiteY65937"/>
              </a:cxn>
              <a:cxn ang="0">
                <a:pos x="connsiteX65938" y="connsiteY65938"/>
              </a:cxn>
              <a:cxn ang="0">
                <a:pos x="connsiteX65939" y="connsiteY65939"/>
              </a:cxn>
              <a:cxn ang="0">
                <a:pos x="connsiteX65940" y="connsiteY65940"/>
              </a:cxn>
              <a:cxn ang="0">
                <a:pos x="connsiteX65941" y="connsiteY65941"/>
              </a:cxn>
              <a:cxn ang="0">
                <a:pos x="connsiteX65942" y="connsiteY65942"/>
              </a:cxn>
              <a:cxn ang="0">
                <a:pos x="connsiteX65943" y="connsiteY65943"/>
              </a:cxn>
              <a:cxn ang="0">
                <a:pos x="connsiteX65944" y="connsiteY65944"/>
              </a:cxn>
              <a:cxn ang="0">
                <a:pos x="connsiteX65945" y="connsiteY65945"/>
              </a:cxn>
              <a:cxn ang="0">
                <a:pos x="connsiteX65946" y="connsiteY65946"/>
              </a:cxn>
              <a:cxn ang="0">
                <a:pos x="connsiteX65947" y="connsiteY65947"/>
              </a:cxn>
              <a:cxn ang="0">
                <a:pos x="connsiteX65948" y="connsiteY65948"/>
              </a:cxn>
              <a:cxn ang="0">
                <a:pos x="connsiteX65949" y="connsiteY65949"/>
              </a:cxn>
              <a:cxn ang="0">
                <a:pos x="connsiteX65950" y="connsiteY65950"/>
              </a:cxn>
              <a:cxn ang="0">
                <a:pos x="connsiteX65951" y="connsiteY65951"/>
              </a:cxn>
              <a:cxn ang="0">
                <a:pos x="connsiteX65952" y="connsiteY65952"/>
              </a:cxn>
              <a:cxn ang="0">
                <a:pos x="connsiteX65953" y="connsiteY65953"/>
              </a:cxn>
              <a:cxn ang="0">
                <a:pos x="connsiteX65954" y="connsiteY65954"/>
              </a:cxn>
              <a:cxn ang="0">
                <a:pos x="connsiteX65955" y="connsiteY65955"/>
              </a:cxn>
              <a:cxn ang="0">
                <a:pos x="connsiteX65956" y="connsiteY65956"/>
              </a:cxn>
              <a:cxn ang="0">
                <a:pos x="connsiteX65957" y="connsiteY65957"/>
              </a:cxn>
              <a:cxn ang="0">
                <a:pos x="connsiteX65958" y="connsiteY65958"/>
              </a:cxn>
              <a:cxn ang="0">
                <a:pos x="connsiteX65959" y="connsiteY65959"/>
              </a:cxn>
              <a:cxn ang="0">
                <a:pos x="connsiteX65960" y="connsiteY65960"/>
              </a:cxn>
              <a:cxn ang="0">
                <a:pos x="connsiteX65961" y="connsiteY65961"/>
              </a:cxn>
              <a:cxn ang="0">
                <a:pos x="connsiteX65962" y="connsiteY65962"/>
              </a:cxn>
              <a:cxn ang="0">
                <a:pos x="connsiteX65963" y="connsiteY65963"/>
              </a:cxn>
              <a:cxn ang="0">
                <a:pos x="connsiteX65964" y="connsiteY65964"/>
              </a:cxn>
              <a:cxn ang="0">
                <a:pos x="connsiteX65965" y="connsiteY65965"/>
              </a:cxn>
              <a:cxn ang="0">
                <a:pos x="connsiteX65966" y="connsiteY65966"/>
              </a:cxn>
              <a:cxn ang="0">
                <a:pos x="connsiteX65967" y="connsiteY65967"/>
              </a:cxn>
              <a:cxn ang="0">
                <a:pos x="connsiteX65968" y="connsiteY65968"/>
              </a:cxn>
              <a:cxn ang="0">
                <a:pos x="connsiteX65969" y="connsiteY65969"/>
              </a:cxn>
              <a:cxn ang="0">
                <a:pos x="connsiteX65970" y="connsiteY65970"/>
              </a:cxn>
              <a:cxn ang="0">
                <a:pos x="connsiteX65971" y="connsiteY65971"/>
              </a:cxn>
              <a:cxn ang="0">
                <a:pos x="connsiteX65972" y="connsiteY65972"/>
              </a:cxn>
              <a:cxn ang="0">
                <a:pos x="connsiteX65973" y="connsiteY65973"/>
              </a:cxn>
              <a:cxn ang="0">
                <a:pos x="connsiteX65974" y="connsiteY65974"/>
              </a:cxn>
              <a:cxn ang="0">
                <a:pos x="connsiteX65975" y="connsiteY65975"/>
              </a:cxn>
              <a:cxn ang="0">
                <a:pos x="connsiteX65976" y="connsiteY65976"/>
              </a:cxn>
              <a:cxn ang="0">
                <a:pos x="connsiteX65977" y="connsiteY65977"/>
              </a:cxn>
              <a:cxn ang="0">
                <a:pos x="connsiteX65978" y="connsiteY65978"/>
              </a:cxn>
              <a:cxn ang="0">
                <a:pos x="connsiteX65979" y="connsiteY65979"/>
              </a:cxn>
              <a:cxn ang="0">
                <a:pos x="connsiteX65980" y="connsiteY65980"/>
              </a:cxn>
              <a:cxn ang="0">
                <a:pos x="connsiteX65981" y="connsiteY65981"/>
              </a:cxn>
              <a:cxn ang="0">
                <a:pos x="connsiteX65982" y="connsiteY65982"/>
              </a:cxn>
              <a:cxn ang="0">
                <a:pos x="connsiteX65983" y="connsiteY65983"/>
              </a:cxn>
              <a:cxn ang="0">
                <a:pos x="connsiteX65984" y="connsiteY65984"/>
              </a:cxn>
              <a:cxn ang="0">
                <a:pos x="connsiteX65985" y="connsiteY65985"/>
              </a:cxn>
              <a:cxn ang="0">
                <a:pos x="connsiteX65986" y="connsiteY65986"/>
              </a:cxn>
              <a:cxn ang="0">
                <a:pos x="connsiteX65987" y="connsiteY65987"/>
              </a:cxn>
              <a:cxn ang="0">
                <a:pos x="connsiteX65988" y="connsiteY65988"/>
              </a:cxn>
              <a:cxn ang="0">
                <a:pos x="connsiteX65989" y="connsiteY65989"/>
              </a:cxn>
              <a:cxn ang="0">
                <a:pos x="connsiteX65990" y="connsiteY65990"/>
              </a:cxn>
              <a:cxn ang="0">
                <a:pos x="connsiteX65991" y="connsiteY65991"/>
              </a:cxn>
              <a:cxn ang="0">
                <a:pos x="connsiteX65992" y="connsiteY65992"/>
              </a:cxn>
              <a:cxn ang="0">
                <a:pos x="connsiteX65993" y="connsiteY65993"/>
              </a:cxn>
              <a:cxn ang="0">
                <a:pos x="connsiteX65994" y="connsiteY65994"/>
              </a:cxn>
              <a:cxn ang="0">
                <a:pos x="connsiteX65995" y="connsiteY65995"/>
              </a:cxn>
              <a:cxn ang="0">
                <a:pos x="connsiteX65996" y="connsiteY65996"/>
              </a:cxn>
              <a:cxn ang="0">
                <a:pos x="connsiteX65997" y="connsiteY65997"/>
              </a:cxn>
              <a:cxn ang="0">
                <a:pos x="connsiteX65998" y="connsiteY65998"/>
              </a:cxn>
              <a:cxn ang="0">
                <a:pos x="connsiteX65999" y="connsiteY65999"/>
              </a:cxn>
              <a:cxn ang="0">
                <a:pos x="connsiteX66000" y="connsiteY66000"/>
              </a:cxn>
              <a:cxn ang="0">
                <a:pos x="connsiteX66001" y="connsiteY66001"/>
              </a:cxn>
              <a:cxn ang="0">
                <a:pos x="connsiteX66002" y="connsiteY66002"/>
              </a:cxn>
              <a:cxn ang="0">
                <a:pos x="connsiteX66003" y="connsiteY66003"/>
              </a:cxn>
              <a:cxn ang="0">
                <a:pos x="connsiteX66004" y="connsiteY66004"/>
              </a:cxn>
              <a:cxn ang="0">
                <a:pos x="connsiteX66005" y="connsiteY66005"/>
              </a:cxn>
              <a:cxn ang="0">
                <a:pos x="connsiteX66006" y="connsiteY66006"/>
              </a:cxn>
              <a:cxn ang="0">
                <a:pos x="connsiteX66007" y="connsiteY66007"/>
              </a:cxn>
              <a:cxn ang="0">
                <a:pos x="connsiteX66008" y="connsiteY66008"/>
              </a:cxn>
              <a:cxn ang="0">
                <a:pos x="connsiteX66009" y="connsiteY66009"/>
              </a:cxn>
              <a:cxn ang="0">
                <a:pos x="connsiteX66010" y="connsiteY66010"/>
              </a:cxn>
              <a:cxn ang="0">
                <a:pos x="connsiteX66011" y="connsiteY66011"/>
              </a:cxn>
              <a:cxn ang="0">
                <a:pos x="connsiteX66012" y="connsiteY66012"/>
              </a:cxn>
              <a:cxn ang="0">
                <a:pos x="connsiteX66013" y="connsiteY66013"/>
              </a:cxn>
              <a:cxn ang="0">
                <a:pos x="connsiteX66014" y="connsiteY66014"/>
              </a:cxn>
              <a:cxn ang="0">
                <a:pos x="connsiteX66015" y="connsiteY66015"/>
              </a:cxn>
              <a:cxn ang="0">
                <a:pos x="connsiteX66016" y="connsiteY66016"/>
              </a:cxn>
              <a:cxn ang="0">
                <a:pos x="connsiteX66017" y="connsiteY66017"/>
              </a:cxn>
              <a:cxn ang="0">
                <a:pos x="connsiteX66018" y="connsiteY66018"/>
              </a:cxn>
              <a:cxn ang="0">
                <a:pos x="connsiteX66019" y="connsiteY66019"/>
              </a:cxn>
              <a:cxn ang="0">
                <a:pos x="connsiteX66020" y="connsiteY66020"/>
              </a:cxn>
              <a:cxn ang="0">
                <a:pos x="connsiteX66021" y="connsiteY66021"/>
              </a:cxn>
              <a:cxn ang="0">
                <a:pos x="connsiteX66022" y="connsiteY66022"/>
              </a:cxn>
              <a:cxn ang="0">
                <a:pos x="connsiteX66023" y="connsiteY66023"/>
              </a:cxn>
              <a:cxn ang="0">
                <a:pos x="connsiteX66024" y="connsiteY66024"/>
              </a:cxn>
              <a:cxn ang="0">
                <a:pos x="connsiteX66025" y="connsiteY66025"/>
              </a:cxn>
              <a:cxn ang="0">
                <a:pos x="connsiteX66026" y="connsiteY66026"/>
              </a:cxn>
              <a:cxn ang="0">
                <a:pos x="connsiteX66027" y="connsiteY66027"/>
              </a:cxn>
              <a:cxn ang="0">
                <a:pos x="connsiteX66028" y="connsiteY66028"/>
              </a:cxn>
              <a:cxn ang="0">
                <a:pos x="connsiteX66029" y="connsiteY66029"/>
              </a:cxn>
              <a:cxn ang="0">
                <a:pos x="connsiteX66030" y="connsiteY66030"/>
              </a:cxn>
              <a:cxn ang="0">
                <a:pos x="connsiteX66031" y="connsiteY66031"/>
              </a:cxn>
              <a:cxn ang="0">
                <a:pos x="connsiteX66032" y="connsiteY66032"/>
              </a:cxn>
              <a:cxn ang="0">
                <a:pos x="connsiteX66033" y="connsiteY66033"/>
              </a:cxn>
              <a:cxn ang="0">
                <a:pos x="connsiteX66034" y="connsiteY66034"/>
              </a:cxn>
              <a:cxn ang="0">
                <a:pos x="connsiteX66035" y="connsiteY66035"/>
              </a:cxn>
              <a:cxn ang="0">
                <a:pos x="connsiteX66036" y="connsiteY66036"/>
              </a:cxn>
              <a:cxn ang="0">
                <a:pos x="connsiteX66037" y="connsiteY66037"/>
              </a:cxn>
              <a:cxn ang="0">
                <a:pos x="connsiteX66038" y="connsiteY66038"/>
              </a:cxn>
              <a:cxn ang="0">
                <a:pos x="connsiteX66039" y="connsiteY66039"/>
              </a:cxn>
              <a:cxn ang="0">
                <a:pos x="connsiteX66040" y="connsiteY66040"/>
              </a:cxn>
              <a:cxn ang="0">
                <a:pos x="connsiteX66041" y="connsiteY66041"/>
              </a:cxn>
              <a:cxn ang="0">
                <a:pos x="connsiteX66042" y="connsiteY66042"/>
              </a:cxn>
              <a:cxn ang="0">
                <a:pos x="connsiteX66043" y="connsiteY66043"/>
              </a:cxn>
              <a:cxn ang="0">
                <a:pos x="connsiteX66044" y="connsiteY66044"/>
              </a:cxn>
              <a:cxn ang="0">
                <a:pos x="connsiteX66045" y="connsiteY66045"/>
              </a:cxn>
              <a:cxn ang="0">
                <a:pos x="connsiteX66046" y="connsiteY66046"/>
              </a:cxn>
              <a:cxn ang="0">
                <a:pos x="connsiteX66047" y="connsiteY66047"/>
              </a:cxn>
              <a:cxn ang="0">
                <a:pos x="connsiteX66048" y="connsiteY66048"/>
              </a:cxn>
              <a:cxn ang="0">
                <a:pos x="connsiteX66049" y="connsiteY66049"/>
              </a:cxn>
              <a:cxn ang="0">
                <a:pos x="connsiteX66050" y="connsiteY66050"/>
              </a:cxn>
              <a:cxn ang="0">
                <a:pos x="connsiteX66051" y="connsiteY66051"/>
              </a:cxn>
              <a:cxn ang="0">
                <a:pos x="connsiteX66052" y="connsiteY66052"/>
              </a:cxn>
              <a:cxn ang="0">
                <a:pos x="connsiteX66053" y="connsiteY66053"/>
              </a:cxn>
              <a:cxn ang="0">
                <a:pos x="connsiteX66054" y="connsiteY66054"/>
              </a:cxn>
              <a:cxn ang="0">
                <a:pos x="connsiteX66055" y="connsiteY66055"/>
              </a:cxn>
              <a:cxn ang="0">
                <a:pos x="connsiteX66056" y="connsiteY66056"/>
              </a:cxn>
              <a:cxn ang="0">
                <a:pos x="connsiteX66057" y="connsiteY66057"/>
              </a:cxn>
              <a:cxn ang="0">
                <a:pos x="connsiteX66058" y="connsiteY66058"/>
              </a:cxn>
              <a:cxn ang="0">
                <a:pos x="connsiteX66059" y="connsiteY66059"/>
              </a:cxn>
              <a:cxn ang="0">
                <a:pos x="connsiteX66060" y="connsiteY66060"/>
              </a:cxn>
              <a:cxn ang="0">
                <a:pos x="connsiteX66061" y="connsiteY66061"/>
              </a:cxn>
              <a:cxn ang="0">
                <a:pos x="connsiteX66062" y="connsiteY66062"/>
              </a:cxn>
              <a:cxn ang="0">
                <a:pos x="connsiteX66063" y="connsiteY66063"/>
              </a:cxn>
              <a:cxn ang="0">
                <a:pos x="connsiteX66064" y="connsiteY66064"/>
              </a:cxn>
              <a:cxn ang="0">
                <a:pos x="connsiteX66065" y="connsiteY66065"/>
              </a:cxn>
              <a:cxn ang="0">
                <a:pos x="connsiteX66066" y="connsiteY66066"/>
              </a:cxn>
              <a:cxn ang="0">
                <a:pos x="connsiteX66067" y="connsiteY66067"/>
              </a:cxn>
              <a:cxn ang="0">
                <a:pos x="connsiteX66068" y="connsiteY66068"/>
              </a:cxn>
              <a:cxn ang="0">
                <a:pos x="connsiteX66069" y="connsiteY66069"/>
              </a:cxn>
              <a:cxn ang="0">
                <a:pos x="connsiteX66070" y="connsiteY66070"/>
              </a:cxn>
              <a:cxn ang="0">
                <a:pos x="connsiteX66071" y="connsiteY66071"/>
              </a:cxn>
              <a:cxn ang="0">
                <a:pos x="connsiteX66072" y="connsiteY66072"/>
              </a:cxn>
              <a:cxn ang="0">
                <a:pos x="connsiteX66073" y="connsiteY66073"/>
              </a:cxn>
              <a:cxn ang="0">
                <a:pos x="connsiteX66074" y="connsiteY66074"/>
              </a:cxn>
              <a:cxn ang="0">
                <a:pos x="connsiteX66075" y="connsiteY66075"/>
              </a:cxn>
              <a:cxn ang="0">
                <a:pos x="connsiteX66076" y="connsiteY66076"/>
              </a:cxn>
              <a:cxn ang="0">
                <a:pos x="connsiteX66077" y="connsiteY66077"/>
              </a:cxn>
              <a:cxn ang="0">
                <a:pos x="connsiteX66078" y="connsiteY66078"/>
              </a:cxn>
              <a:cxn ang="0">
                <a:pos x="connsiteX66079" y="connsiteY66079"/>
              </a:cxn>
              <a:cxn ang="0">
                <a:pos x="connsiteX66080" y="connsiteY66080"/>
              </a:cxn>
              <a:cxn ang="0">
                <a:pos x="connsiteX66081" y="connsiteY66081"/>
              </a:cxn>
              <a:cxn ang="0">
                <a:pos x="connsiteX66082" y="connsiteY66082"/>
              </a:cxn>
              <a:cxn ang="0">
                <a:pos x="connsiteX66083" y="connsiteY66083"/>
              </a:cxn>
              <a:cxn ang="0">
                <a:pos x="connsiteX66084" y="connsiteY66084"/>
              </a:cxn>
              <a:cxn ang="0">
                <a:pos x="connsiteX66085" y="connsiteY66085"/>
              </a:cxn>
              <a:cxn ang="0">
                <a:pos x="connsiteX66086" y="connsiteY66086"/>
              </a:cxn>
              <a:cxn ang="0">
                <a:pos x="connsiteX66087" y="connsiteY66087"/>
              </a:cxn>
              <a:cxn ang="0">
                <a:pos x="connsiteX66088" y="connsiteY66088"/>
              </a:cxn>
              <a:cxn ang="0">
                <a:pos x="connsiteX66089" y="connsiteY66089"/>
              </a:cxn>
              <a:cxn ang="0">
                <a:pos x="connsiteX66090" y="connsiteY66090"/>
              </a:cxn>
              <a:cxn ang="0">
                <a:pos x="connsiteX66091" y="connsiteY66091"/>
              </a:cxn>
              <a:cxn ang="0">
                <a:pos x="connsiteX66092" y="connsiteY66092"/>
              </a:cxn>
              <a:cxn ang="0">
                <a:pos x="connsiteX66093" y="connsiteY66093"/>
              </a:cxn>
              <a:cxn ang="0">
                <a:pos x="connsiteX66094" y="connsiteY66094"/>
              </a:cxn>
              <a:cxn ang="0">
                <a:pos x="connsiteX66095" y="connsiteY66095"/>
              </a:cxn>
              <a:cxn ang="0">
                <a:pos x="connsiteX66096" y="connsiteY66096"/>
              </a:cxn>
              <a:cxn ang="0">
                <a:pos x="connsiteX66097" y="connsiteY66097"/>
              </a:cxn>
              <a:cxn ang="0">
                <a:pos x="connsiteX66098" y="connsiteY66098"/>
              </a:cxn>
              <a:cxn ang="0">
                <a:pos x="connsiteX66099" y="connsiteY66099"/>
              </a:cxn>
              <a:cxn ang="0">
                <a:pos x="connsiteX66100" y="connsiteY66100"/>
              </a:cxn>
              <a:cxn ang="0">
                <a:pos x="connsiteX66101" y="connsiteY66101"/>
              </a:cxn>
              <a:cxn ang="0">
                <a:pos x="connsiteX66102" y="connsiteY66102"/>
              </a:cxn>
              <a:cxn ang="0">
                <a:pos x="connsiteX66103" y="connsiteY66103"/>
              </a:cxn>
              <a:cxn ang="0">
                <a:pos x="connsiteX66104" y="connsiteY66104"/>
              </a:cxn>
              <a:cxn ang="0">
                <a:pos x="connsiteX66105" y="connsiteY66105"/>
              </a:cxn>
              <a:cxn ang="0">
                <a:pos x="connsiteX66106" y="connsiteY66106"/>
              </a:cxn>
              <a:cxn ang="0">
                <a:pos x="connsiteX66107" y="connsiteY66107"/>
              </a:cxn>
              <a:cxn ang="0">
                <a:pos x="connsiteX66108" y="connsiteY66108"/>
              </a:cxn>
              <a:cxn ang="0">
                <a:pos x="connsiteX66109" y="connsiteY66109"/>
              </a:cxn>
              <a:cxn ang="0">
                <a:pos x="connsiteX66110" y="connsiteY66110"/>
              </a:cxn>
              <a:cxn ang="0">
                <a:pos x="connsiteX66111" y="connsiteY66111"/>
              </a:cxn>
              <a:cxn ang="0">
                <a:pos x="connsiteX66112" y="connsiteY66112"/>
              </a:cxn>
              <a:cxn ang="0">
                <a:pos x="connsiteX66113" y="connsiteY66113"/>
              </a:cxn>
              <a:cxn ang="0">
                <a:pos x="connsiteX66114" y="connsiteY66114"/>
              </a:cxn>
              <a:cxn ang="0">
                <a:pos x="connsiteX66115" y="connsiteY66115"/>
              </a:cxn>
              <a:cxn ang="0">
                <a:pos x="connsiteX66116" y="connsiteY66116"/>
              </a:cxn>
              <a:cxn ang="0">
                <a:pos x="connsiteX66117" y="connsiteY66117"/>
              </a:cxn>
              <a:cxn ang="0">
                <a:pos x="connsiteX66118" y="connsiteY66118"/>
              </a:cxn>
              <a:cxn ang="0">
                <a:pos x="connsiteX66119" y="connsiteY66119"/>
              </a:cxn>
              <a:cxn ang="0">
                <a:pos x="connsiteX66120" y="connsiteY66120"/>
              </a:cxn>
              <a:cxn ang="0">
                <a:pos x="connsiteX66121" y="connsiteY66121"/>
              </a:cxn>
              <a:cxn ang="0">
                <a:pos x="connsiteX66122" y="connsiteY66122"/>
              </a:cxn>
              <a:cxn ang="0">
                <a:pos x="connsiteX66123" y="connsiteY66123"/>
              </a:cxn>
              <a:cxn ang="0">
                <a:pos x="connsiteX66124" y="connsiteY66124"/>
              </a:cxn>
              <a:cxn ang="0">
                <a:pos x="connsiteX66125" y="connsiteY66125"/>
              </a:cxn>
              <a:cxn ang="0">
                <a:pos x="connsiteX66126" y="connsiteY66126"/>
              </a:cxn>
              <a:cxn ang="0">
                <a:pos x="connsiteX66127" y="connsiteY66127"/>
              </a:cxn>
              <a:cxn ang="0">
                <a:pos x="connsiteX66128" y="connsiteY66128"/>
              </a:cxn>
              <a:cxn ang="0">
                <a:pos x="connsiteX66129" y="connsiteY66129"/>
              </a:cxn>
              <a:cxn ang="0">
                <a:pos x="connsiteX66130" y="connsiteY66130"/>
              </a:cxn>
              <a:cxn ang="0">
                <a:pos x="connsiteX66131" y="connsiteY66131"/>
              </a:cxn>
              <a:cxn ang="0">
                <a:pos x="connsiteX66132" y="connsiteY66132"/>
              </a:cxn>
              <a:cxn ang="0">
                <a:pos x="connsiteX66133" y="connsiteY66133"/>
              </a:cxn>
              <a:cxn ang="0">
                <a:pos x="connsiteX66134" y="connsiteY66134"/>
              </a:cxn>
              <a:cxn ang="0">
                <a:pos x="connsiteX66135" y="connsiteY66135"/>
              </a:cxn>
              <a:cxn ang="0">
                <a:pos x="connsiteX66136" y="connsiteY66136"/>
              </a:cxn>
              <a:cxn ang="0">
                <a:pos x="connsiteX66137" y="connsiteY66137"/>
              </a:cxn>
              <a:cxn ang="0">
                <a:pos x="connsiteX66138" y="connsiteY66138"/>
              </a:cxn>
              <a:cxn ang="0">
                <a:pos x="connsiteX66139" y="connsiteY66139"/>
              </a:cxn>
              <a:cxn ang="0">
                <a:pos x="connsiteX66140" y="connsiteY66140"/>
              </a:cxn>
              <a:cxn ang="0">
                <a:pos x="connsiteX66141" y="connsiteY66141"/>
              </a:cxn>
              <a:cxn ang="0">
                <a:pos x="connsiteX66142" y="connsiteY66142"/>
              </a:cxn>
              <a:cxn ang="0">
                <a:pos x="connsiteX66143" y="connsiteY66143"/>
              </a:cxn>
              <a:cxn ang="0">
                <a:pos x="connsiteX66144" y="connsiteY66144"/>
              </a:cxn>
              <a:cxn ang="0">
                <a:pos x="connsiteX66145" y="connsiteY66145"/>
              </a:cxn>
              <a:cxn ang="0">
                <a:pos x="connsiteX66146" y="connsiteY66146"/>
              </a:cxn>
              <a:cxn ang="0">
                <a:pos x="connsiteX66147" y="connsiteY66147"/>
              </a:cxn>
              <a:cxn ang="0">
                <a:pos x="connsiteX66148" y="connsiteY66148"/>
              </a:cxn>
              <a:cxn ang="0">
                <a:pos x="connsiteX66149" y="connsiteY66149"/>
              </a:cxn>
              <a:cxn ang="0">
                <a:pos x="connsiteX66150" y="connsiteY66150"/>
              </a:cxn>
              <a:cxn ang="0">
                <a:pos x="connsiteX66151" y="connsiteY66151"/>
              </a:cxn>
              <a:cxn ang="0">
                <a:pos x="connsiteX66152" y="connsiteY66152"/>
              </a:cxn>
              <a:cxn ang="0">
                <a:pos x="connsiteX66153" y="connsiteY66153"/>
              </a:cxn>
              <a:cxn ang="0">
                <a:pos x="connsiteX66154" y="connsiteY66154"/>
              </a:cxn>
              <a:cxn ang="0">
                <a:pos x="connsiteX66155" y="connsiteY66155"/>
              </a:cxn>
              <a:cxn ang="0">
                <a:pos x="connsiteX66156" y="connsiteY66156"/>
              </a:cxn>
              <a:cxn ang="0">
                <a:pos x="connsiteX66157" y="connsiteY66157"/>
              </a:cxn>
              <a:cxn ang="0">
                <a:pos x="connsiteX66158" y="connsiteY66158"/>
              </a:cxn>
              <a:cxn ang="0">
                <a:pos x="connsiteX66159" y="connsiteY66159"/>
              </a:cxn>
              <a:cxn ang="0">
                <a:pos x="connsiteX66160" y="connsiteY66160"/>
              </a:cxn>
              <a:cxn ang="0">
                <a:pos x="connsiteX66161" y="connsiteY66161"/>
              </a:cxn>
              <a:cxn ang="0">
                <a:pos x="connsiteX66162" y="connsiteY66162"/>
              </a:cxn>
              <a:cxn ang="0">
                <a:pos x="connsiteX66163" y="connsiteY66163"/>
              </a:cxn>
              <a:cxn ang="0">
                <a:pos x="connsiteX66164" y="connsiteY66164"/>
              </a:cxn>
              <a:cxn ang="0">
                <a:pos x="connsiteX66165" y="connsiteY66165"/>
              </a:cxn>
              <a:cxn ang="0">
                <a:pos x="connsiteX66166" y="connsiteY66166"/>
              </a:cxn>
              <a:cxn ang="0">
                <a:pos x="connsiteX66167" y="connsiteY66167"/>
              </a:cxn>
              <a:cxn ang="0">
                <a:pos x="connsiteX66168" y="connsiteY66168"/>
              </a:cxn>
              <a:cxn ang="0">
                <a:pos x="connsiteX66169" y="connsiteY66169"/>
              </a:cxn>
              <a:cxn ang="0">
                <a:pos x="connsiteX66170" y="connsiteY66170"/>
              </a:cxn>
              <a:cxn ang="0">
                <a:pos x="connsiteX66171" y="connsiteY66171"/>
              </a:cxn>
              <a:cxn ang="0">
                <a:pos x="connsiteX66172" y="connsiteY66172"/>
              </a:cxn>
              <a:cxn ang="0">
                <a:pos x="connsiteX66173" y="connsiteY66173"/>
              </a:cxn>
              <a:cxn ang="0">
                <a:pos x="connsiteX66174" y="connsiteY66174"/>
              </a:cxn>
              <a:cxn ang="0">
                <a:pos x="connsiteX66175" y="connsiteY66175"/>
              </a:cxn>
              <a:cxn ang="0">
                <a:pos x="connsiteX66176" y="connsiteY66176"/>
              </a:cxn>
              <a:cxn ang="0">
                <a:pos x="connsiteX66177" y="connsiteY66177"/>
              </a:cxn>
              <a:cxn ang="0">
                <a:pos x="connsiteX66178" y="connsiteY66178"/>
              </a:cxn>
              <a:cxn ang="0">
                <a:pos x="connsiteX66179" y="connsiteY66179"/>
              </a:cxn>
              <a:cxn ang="0">
                <a:pos x="connsiteX66180" y="connsiteY66180"/>
              </a:cxn>
              <a:cxn ang="0">
                <a:pos x="connsiteX66181" y="connsiteY66181"/>
              </a:cxn>
              <a:cxn ang="0">
                <a:pos x="connsiteX66182" y="connsiteY66182"/>
              </a:cxn>
              <a:cxn ang="0">
                <a:pos x="connsiteX66183" y="connsiteY66183"/>
              </a:cxn>
              <a:cxn ang="0">
                <a:pos x="connsiteX66184" y="connsiteY66184"/>
              </a:cxn>
              <a:cxn ang="0">
                <a:pos x="connsiteX66185" y="connsiteY66185"/>
              </a:cxn>
              <a:cxn ang="0">
                <a:pos x="connsiteX66186" y="connsiteY66186"/>
              </a:cxn>
              <a:cxn ang="0">
                <a:pos x="connsiteX66187" y="connsiteY66187"/>
              </a:cxn>
              <a:cxn ang="0">
                <a:pos x="connsiteX66188" y="connsiteY66188"/>
              </a:cxn>
              <a:cxn ang="0">
                <a:pos x="connsiteX66189" y="connsiteY66189"/>
              </a:cxn>
              <a:cxn ang="0">
                <a:pos x="connsiteX66190" y="connsiteY66190"/>
              </a:cxn>
              <a:cxn ang="0">
                <a:pos x="connsiteX66191" y="connsiteY66191"/>
              </a:cxn>
              <a:cxn ang="0">
                <a:pos x="connsiteX66192" y="connsiteY66192"/>
              </a:cxn>
              <a:cxn ang="0">
                <a:pos x="connsiteX66193" y="connsiteY66193"/>
              </a:cxn>
              <a:cxn ang="0">
                <a:pos x="connsiteX66194" y="connsiteY66194"/>
              </a:cxn>
              <a:cxn ang="0">
                <a:pos x="connsiteX66195" y="connsiteY66195"/>
              </a:cxn>
              <a:cxn ang="0">
                <a:pos x="connsiteX66196" y="connsiteY66196"/>
              </a:cxn>
              <a:cxn ang="0">
                <a:pos x="connsiteX66197" y="connsiteY66197"/>
              </a:cxn>
              <a:cxn ang="0">
                <a:pos x="connsiteX66198" y="connsiteY66198"/>
              </a:cxn>
              <a:cxn ang="0">
                <a:pos x="connsiteX66199" y="connsiteY66199"/>
              </a:cxn>
              <a:cxn ang="0">
                <a:pos x="connsiteX66200" y="connsiteY66200"/>
              </a:cxn>
              <a:cxn ang="0">
                <a:pos x="connsiteX66201" y="connsiteY66201"/>
              </a:cxn>
              <a:cxn ang="0">
                <a:pos x="connsiteX66202" y="connsiteY66202"/>
              </a:cxn>
              <a:cxn ang="0">
                <a:pos x="connsiteX66203" y="connsiteY66203"/>
              </a:cxn>
              <a:cxn ang="0">
                <a:pos x="connsiteX66204" y="connsiteY66204"/>
              </a:cxn>
              <a:cxn ang="0">
                <a:pos x="connsiteX66205" y="connsiteY66205"/>
              </a:cxn>
              <a:cxn ang="0">
                <a:pos x="connsiteX66206" y="connsiteY66206"/>
              </a:cxn>
              <a:cxn ang="0">
                <a:pos x="connsiteX66207" y="connsiteY66207"/>
              </a:cxn>
              <a:cxn ang="0">
                <a:pos x="connsiteX66208" y="connsiteY66208"/>
              </a:cxn>
              <a:cxn ang="0">
                <a:pos x="connsiteX66209" y="connsiteY66209"/>
              </a:cxn>
              <a:cxn ang="0">
                <a:pos x="connsiteX66210" y="connsiteY66210"/>
              </a:cxn>
              <a:cxn ang="0">
                <a:pos x="connsiteX66211" y="connsiteY66211"/>
              </a:cxn>
              <a:cxn ang="0">
                <a:pos x="connsiteX66212" y="connsiteY66212"/>
              </a:cxn>
              <a:cxn ang="0">
                <a:pos x="connsiteX66213" y="connsiteY66213"/>
              </a:cxn>
              <a:cxn ang="0">
                <a:pos x="connsiteX66214" y="connsiteY66214"/>
              </a:cxn>
              <a:cxn ang="0">
                <a:pos x="connsiteX66215" y="connsiteY66215"/>
              </a:cxn>
              <a:cxn ang="0">
                <a:pos x="connsiteX66216" y="connsiteY66216"/>
              </a:cxn>
              <a:cxn ang="0">
                <a:pos x="connsiteX66217" y="connsiteY66217"/>
              </a:cxn>
              <a:cxn ang="0">
                <a:pos x="connsiteX66218" y="connsiteY66218"/>
              </a:cxn>
              <a:cxn ang="0">
                <a:pos x="connsiteX66219" y="connsiteY66219"/>
              </a:cxn>
              <a:cxn ang="0">
                <a:pos x="connsiteX66220" y="connsiteY66220"/>
              </a:cxn>
              <a:cxn ang="0">
                <a:pos x="connsiteX66221" y="connsiteY66221"/>
              </a:cxn>
              <a:cxn ang="0">
                <a:pos x="connsiteX66222" y="connsiteY66222"/>
              </a:cxn>
              <a:cxn ang="0">
                <a:pos x="connsiteX66223" y="connsiteY66223"/>
              </a:cxn>
              <a:cxn ang="0">
                <a:pos x="connsiteX66224" y="connsiteY66224"/>
              </a:cxn>
              <a:cxn ang="0">
                <a:pos x="connsiteX66225" y="connsiteY66225"/>
              </a:cxn>
              <a:cxn ang="0">
                <a:pos x="connsiteX66226" y="connsiteY66226"/>
              </a:cxn>
              <a:cxn ang="0">
                <a:pos x="connsiteX66227" y="connsiteY66227"/>
              </a:cxn>
              <a:cxn ang="0">
                <a:pos x="connsiteX66228" y="connsiteY66228"/>
              </a:cxn>
              <a:cxn ang="0">
                <a:pos x="connsiteX66229" y="connsiteY66229"/>
              </a:cxn>
              <a:cxn ang="0">
                <a:pos x="connsiteX66230" y="connsiteY66230"/>
              </a:cxn>
              <a:cxn ang="0">
                <a:pos x="connsiteX66231" y="connsiteY66231"/>
              </a:cxn>
              <a:cxn ang="0">
                <a:pos x="connsiteX66232" y="connsiteY66232"/>
              </a:cxn>
              <a:cxn ang="0">
                <a:pos x="connsiteX66233" y="connsiteY66233"/>
              </a:cxn>
              <a:cxn ang="0">
                <a:pos x="connsiteX66234" y="connsiteY66234"/>
              </a:cxn>
              <a:cxn ang="0">
                <a:pos x="connsiteX66235" y="connsiteY66235"/>
              </a:cxn>
              <a:cxn ang="0">
                <a:pos x="connsiteX66236" y="connsiteY66236"/>
              </a:cxn>
              <a:cxn ang="0">
                <a:pos x="connsiteX66237" y="connsiteY66237"/>
              </a:cxn>
              <a:cxn ang="0">
                <a:pos x="connsiteX66238" y="connsiteY66238"/>
              </a:cxn>
              <a:cxn ang="0">
                <a:pos x="connsiteX66239" y="connsiteY66239"/>
              </a:cxn>
              <a:cxn ang="0">
                <a:pos x="connsiteX66240" y="connsiteY66240"/>
              </a:cxn>
              <a:cxn ang="0">
                <a:pos x="connsiteX66241" y="connsiteY66241"/>
              </a:cxn>
              <a:cxn ang="0">
                <a:pos x="connsiteX66242" y="connsiteY66242"/>
              </a:cxn>
              <a:cxn ang="0">
                <a:pos x="connsiteX66243" y="connsiteY66243"/>
              </a:cxn>
              <a:cxn ang="0">
                <a:pos x="connsiteX66244" y="connsiteY66244"/>
              </a:cxn>
              <a:cxn ang="0">
                <a:pos x="connsiteX66245" y="connsiteY66245"/>
              </a:cxn>
              <a:cxn ang="0">
                <a:pos x="connsiteX66246" y="connsiteY66246"/>
              </a:cxn>
              <a:cxn ang="0">
                <a:pos x="connsiteX66247" y="connsiteY66247"/>
              </a:cxn>
              <a:cxn ang="0">
                <a:pos x="connsiteX66248" y="connsiteY66248"/>
              </a:cxn>
              <a:cxn ang="0">
                <a:pos x="connsiteX66249" y="connsiteY66249"/>
              </a:cxn>
              <a:cxn ang="0">
                <a:pos x="connsiteX66250" y="connsiteY66250"/>
              </a:cxn>
              <a:cxn ang="0">
                <a:pos x="connsiteX66251" y="connsiteY66251"/>
              </a:cxn>
              <a:cxn ang="0">
                <a:pos x="connsiteX66252" y="connsiteY66252"/>
              </a:cxn>
              <a:cxn ang="0">
                <a:pos x="connsiteX66253" y="connsiteY66253"/>
              </a:cxn>
              <a:cxn ang="0">
                <a:pos x="connsiteX66254" y="connsiteY66254"/>
              </a:cxn>
              <a:cxn ang="0">
                <a:pos x="connsiteX66255" y="connsiteY66255"/>
              </a:cxn>
              <a:cxn ang="0">
                <a:pos x="connsiteX66256" y="connsiteY66256"/>
              </a:cxn>
              <a:cxn ang="0">
                <a:pos x="connsiteX66257" y="connsiteY66257"/>
              </a:cxn>
              <a:cxn ang="0">
                <a:pos x="connsiteX66258" y="connsiteY66258"/>
              </a:cxn>
              <a:cxn ang="0">
                <a:pos x="connsiteX66259" y="connsiteY66259"/>
              </a:cxn>
              <a:cxn ang="0">
                <a:pos x="connsiteX66260" y="connsiteY66260"/>
              </a:cxn>
              <a:cxn ang="0">
                <a:pos x="connsiteX66261" y="connsiteY66261"/>
              </a:cxn>
              <a:cxn ang="0">
                <a:pos x="connsiteX66262" y="connsiteY66262"/>
              </a:cxn>
              <a:cxn ang="0">
                <a:pos x="connsiteX66263" y="connsiteY66263"/>
              </a:cxn>
              <a:cxn ang="0">
                <a:pos x="connsiteX66264" y="connsiteY66264"/>
              </a:cxn>
              <a:cxn ang="0">
                <a:pos x="connsiteX66265" y="connsiteY66265"/>
              </a:cxn>
              <a:cxn ang="0">
                <a:pos x="connsiteX66266" y="connsiteY66266"/>
              </a:cxn>
              <a:cxn ang="0">
                <a:pos x="connsiteX66267" y="connsiteY66267"/>
              </a:cxn>
              <a:cxn ang="0">
                <a:pos x="connsiteX66268" y="connsiteY66268"/>
              </a:cxn>
              <a:cxn ang="0">
                <a:pos x="connsiteX66269" y="connsiteY66269"/>
              </a:cxn>
              <a:cxn ang="0">
                <a:pos x="connsiteX66270" y="connsiteY66270"/>
              </a:cxn>
              <a:cxn ang="0">
                <a:pos x="connsiteX66271" y="connsiteY66271"/>
              </a:cxn>
              <a:cxn ang="0">
                <a:pos x="connsiteX66272" y="connsiteY66272"/>
              </a:cxn>
              <a:cxn ang="0">
                <a:pos x="connsiteX66273" y="connsiteY66273"/>
              </a:cxn>
              <a:cxn ang="0">
                <a:pos x="connsiteX66274" y="connsiteY66274"/>
              </a:cxn>
              <a:cxn ang="0">
                <a:pos x="connsiteX66275" y="connsiteY66275"/>
              </a:cxn>
              <a:cxn ang="0">
                <a:pos x="connsiteX66276" y="connsiteY66276"/>
              </a:cxn>
              <a:cxn ang="0">
                <a:pos x="connsiteX66277" y="connsiteY66277"/>
              </a:cxn>
              <a:cxn ang="0">
                <a:pos x="connsiteX66278" y="connsiteY66278"/>
              </a:cxn>
              <a:cxn ang="0">
                <a:pos x="connsiteX66279" y="connsiteY66279"/>
              </a:cxn>
              <a:cxn ang="0">
                <a:pos x="connsiteX66280" y="connsiteY66280"/>
              </a:cxn>
              <a:cxn ang="0">
                <a:pos x="connsiteX66281" y="connsiteY66281"/>
              </a:cxn>
              <a:cxn ang="0">
                <a:pos x="connsiteX66282" y="connsiteY66282"/>
              </a:cxn>
              <a:cxn ang="0">
                <a:pos x="connsiteX66283" y="connsiteY66283"/>
              </a:cxn>
              <a:cxn ang="0">
                <a:pos x="connsiteX66284" y="connsiteY66284"/>
              </a:cxn>
              <a:cxn ang="0">
                <a:pos x="connsiteX66285" y="connsiteY66285"/>
              </a:cxn>
              <a:cxn ang="0">
                <a:pos x="connsiteX66286" y="connsiteY66286"/>
              </a:cxn>
              <a:cxn ang="0">
                <a:pos x="connsiteX66287" y="connsiteY66287"/>
              </a:cxn>
              <a:cxn ang="0">
                <a:pos x="connsiteX66288" y="connsiteY66288"/>
              </a:cxn>
              <a:cxn ang="0">
                <a:pos x="connsiteX66289" y="connsiteY66289"/>
              </a:cxn>
              <a:cxn ang="0">
                <a:pos x="connsiteX66290" y="connsiteY66290"/>
              </a:cxn>
              <a:cxn ang="0">
                <a:pos x="connsiteX66291" y="connsiteY66291"/>
              </a:cxn>
              <a:cxn ang="0">
                <a:pos x="connsiteX66292" y="connsiteY66292"/>
              </a:cxn>
              <a:cxn ang="0">
                <a:pos x="connsiteX66293" y="connsiteY66293"/>
              </a:cxn>
              <a:cxn ang="0">
                <a:pos x="connsiteX66294" y="connsiteY66294"/>
              </a:cxn>
              <a:cxn ang="0">
                <a:pos x="connsiteX66295" y="connsiteY66295"/>
              </a:cxn>
              <a:cxn ang="0">
                <a:pos x="connsiteX66296" y="connsiteY66296"/>
              </a:cxn>
              <a:cxn ang="0">
                <a:pos x="connsiteX66297" y="connsiteY66297"/>
              </a:cxn>
              <a:cxn ang="0">
                <a:pos x="connsiteX66298" y="connsiteY66298"/>
              </a:cxn>
              <a:cxn ang="0">
                <a:pos x="connsiteX66299" y="connsiteY66299"/>
              </a:cxn>
              <a:cxn ang="0">
                <a:pos x="connsiteX66300" y="connsiteY66300"/>
              </a:cxn>
              <a:cxn ang="0">
                <a:pos x="connsiteX66301" y="connsiteY66301"/>
              </a:cxn>
              <a:cxn ang="0">
                <a:pos x="connsiteX66302" y="connsiteY66302"/>
              </a:cxn>
              <a:cxn ang="0">
                <a:pos x="connsiteX66303" y="connsiteY66303"/>
              </a:cxn>
              <a:cxn ang="0">
                <a:pos x="connsiteX66304" y="connsiteY66304"/>
              </a:cxn>
              <a:cxn ang="0">
                <a:pos x="connsiteX66305" y="connsiteY66305"/>
              </a:cxn>
              <a:cxn ang="0">
                <a:pos x="connsiteX66306" y="connsiteY66306"/>
              </a:cxn>
              <a:cxn ang="0">
                <a:pos x="connsiteX66307" y="connsiteY66307"/>
              </a:cxn>
              <a:cxn ang="0">
                <a:pos x="connsiteX66308" y="connsiteY66308"/>
              </a:cxn>
              <a:cxn ang="0">
                <a:pos x="connsiteX66309" y="connsiteY66309"/>
              </a:cxn>
              <a:cxn ang="0">
                <a:pos x="connsiteX66310" y="connsiteY66310"/>
              </a:cxn>
              <a:cxn ang="0">
                <a:pos x="connsiteX66311" y="connsiteY66311"/>
              </a:cxn>
              <a:cxn ang="0">
                <a:pos x="connsiteX66312" y="connsiteY66312"/>
              </a:cxn>
              <a:cxn ang="0">
                <a:pos x="connsiteX66313" y="connsiteY66313"/>
              </a:cxn>
              <a:cxn ang="0">
                <a:pos x="connsiteX66314" y="connsiteY66314"/>
              </a:cxn>
              <a:cxn ang="0">
                <a:pos x="connsiteX66315" y="connsiteY66315"/>
              </a:cxn>
              <a:cxn ang="0">
                <a:pos x="connsiteX66316" y="connsiteY66316"/>
              </a:cxn>
              <a:cxn ang="0">
                <a:pos x="connsiteX66317" y="connsiteY66317"/>
              </a:cxn>
              <a:cxn ang="0">
                <a:pos x="connsiteX66318" y="connsiteY66318"/>
              </a:cxn>
              <a:cxn ang="0">
                <a:pos x="connsiteX66319" y="connsiteY66319"/>
              </a:cxn>
              <a:cxn ang="0">
                <a:pos x="connsiteX66320" y="connsiteY66320"/>
              </a:cxn>
              <a:cxn ang="0">
                <a:pos x="connsiteX66321" y="connsiteY66321"/>
              </a:cxn>
              <a:cxn ang="0">
                <a:pos x="connsiteX66322" y="connsiteY66322"/>
              </a:cxn>
              <a:cxn ang="0">
                <a:pos x="connsiteX66323" y="connsiteY66323"/>
              </a:cxn>
              <a:cxn ang="0">
                <a:pos x="connsiteX66324" y="connsiteY66324"/>
              </a:cxn>
              <a:cxn ang="0">
                <a:pos x="connsiteX66325" y="connsiteY66325"/>
              </a:cxn>
              <a:cxn ang="0">
                <a:pos x="connsiteX66326" y="connsiteY66326"/>
              </a:cxn>
              <a:cxn ang="0">
                <a:pos x="connsiteX66327" y="connsiteY66327"/>
              </a:cxn>
              <a:cxn ang="0">
                <a:pos x="connsiteX66328" y="connsiteY66328"/>
              </a:cxn>
              <a:cxn ang="0">
                <a:pos x="connsiteX66329" y="connsiteY66329"/>
              </a:cxn>
              <a:cxn ang="0">
                <a:pos x="connsiteX66330" y="connsiteY66330"/>
              </a:cxn>
              <a:cxn ang="0">
                <a:pos x="connsiteX66331" y="connsiteY66331"/>
              </a:cxn>
              <a:cxn ang="0">
                <a:pos x="connsiteX66332" y="connsiteY66332"/>
              </a:cxn>
              <a:cxn ang="0">
                <a:pos x="connsiteX66333" y="connsiteY66333"/>
              </a:cxn>
              <a:cxn ang="0">
                <a:pos x="connsiteX66334" y="connsiteY66334"/>
              </a:cxn>
              <a:cxn ang="0">
                <a:pos x="connsiteX66335" y="connsiteY66335"/>
              </a:cxn>
              <a:cxn ang="0">
                <a:pos x="connsiteX66336" y="connsiteY66336"/>
              </a:cxn>
              <a:cxn ang="0">
                <a:pos x="connsiteX66337" y="connsiteY66337"/>
              </a:cxn>
              <a:cxn ang="0">
                <a:pos x="connsiteX66338" y="connsiteY66338"/>
              </a:cxn>
              <a:cxn ang="0">
                <a:pos x="connsiteX66339" y="connsiteY66339"/>
              </a:cxn>
              <a:cxn ang="0">
                <a:pos x="connsiteX66340" y="connsiteY66340"/>
              </a:cxn>
              <a:cxn ang="0">
                <a:pos x="connsiteX66341" y="connsiteY66341"/>
              </a:cxn>
              <a:cxn ang="0">
                <a:pos x="connsiteX66342" y="connsiteY66342"/>
              </a:cxn>
              <a:cxn ang="0">
                <a:pos x="connsiteX66343" y="connsiteY66343"/>
              </a:cxn>
              <a:cxn ang="0">
                <a:pos x="connsiteX66344" y="connsiteY66344"/>
              </a:cxn>
              <a:cxn ang="0">
                <a:pos x="connsiteX66345" y="connsiteY66345"/>
              </a:cxn>
              <a:cxn ang="0">
                <a:pos x="connsiteX66346" y="connsiteY66346"/>
              </a:cxn>
              <a:cxn ang="0">
                <a:pos x="connsiteX66347" y="connsiteY66347"/>
              </a:cxn>
              <a:cxn ang="0">
                <a:pos x="connsiteX66348" y="connsiteY66348"/>
              </a:cxn>
              <a:cxn ang="0">
                <a:pos x="connsiteX66349" y="connsiteY66349"/>
              </a:cxn>
              <a:cxn ang="0">
                <a:pos x="connsiteX66350" y="connsiteY66350"/>
              </a:cxn>
              <a:cxn ang="0">
                <a:pos x="connsiteX66351" y="connsiteY66351"/>
              </a:cxn>
              <a:cxn ang="0">
                <a:pos x="connsiteX66352" y="connsiteY66352"/>
              </a:cxn>
              <a:cxn ang="0">
                <a:pos x="connsiteX66353" y="connsiteY66353"/>
              </a:cxn>
              <a:cxn ang="0">
                <a:pos x="connsiteX66354" y="connsiteY66354"/>
              </a:cxn>
              <a:cxn ang="0">
                <a:pos x="connsiteX66355" y="connsiteY66355"/>
              </a:cxn>
              <a:cxn ang="0">
                <a:pos x="connsiteX66356" y="connsiteY66356"/>
              </a:cxn>
              <a:cxn ang="0">
                <a:pos x="connsiteX66357" y="connsiteY66357"/>
              </a:cxn>
              <a:cxn ang="0">
                <a:pos x="connsiteX66358" y="connsiteY66358"/>
              </a:cxn>
              <a:cxn ang="0">
                <a:pos x="connsiteX66359" y="connsiteY66359"/>
              </a:cxn>
              <a:cxn ang="0">
                <a:pos x="connsiteX66360" y="connsiteY66360"/>
              </a:cxn>
              <a:cxn ang="0">
                <a:pos x="connsiteX66361" y="connsiteY66361"/>
              </a:cxn>
              <a:cxn ang="0">
                <a:pos x="connsiteX66362" y="connsiteY66362"/>
              </a:cxn>
              <a:cxn ang="0">
                <a:pos x="connsiteX66363" y="connsiteY66363"/>
              </a:cxn>
              <a:cxn ang="0">
                <a:pos x="connsiteX66364" y="connsiteY66364"/>
              </a:cxn>
              <a:cxn ang="0">
                <a:pos x="connsiteX66365" y="connsiteY66365"/>
              </a:cxn>
              <a:cxn ang="0">
                <a:pos x="connsiteX66366" y="connsiteY66366"/>
              </a:cxn>
              <a:cxn ang="0">
                <a:pos x="connsiteX66367" y="connsiteY66367"/>
              </a:cxn>
              <a:cxn ang="0">
                <a:pos x="connsiteX66368" y="connsiteY66368"/>
              </a:cxn>
              <a:cxn ang="0">
                <a:pos x="connsiteX66369" y="connsiteY66369"/>
              </a:cxn>
              <a:cxn ang="0">
                <a:pos x="connsiteX66370" y="connsiteY66370"/>
              </a:cxn>
              <a:cxn ang="0">
                <a:pos x="connsiteX66371" y="connsiteY66371"/>
              </a:cxn>
              <a:cxn ang="0">
                <a:pos x="connsiteX66372" y="connsiteY66372"/>
              </a:cxn>
              <a:cxn ang="0">
                <a:pos x="connsiteX66373" y="connsiteY66373"/>
              </a:cxn>
              <a:cxn ang="0">
                <a:pos x="connsiteX66374" y="connsiteY66374"/>
              </a:cxn>
              <a:cxn ang="0">
                <a:pos x="connsiteX66375" y="connsiteY66375"/>
              </a:cxn>
              <a:cxn ang="0">
                <a:pos x="connsiteX66376" y="connsiteY66376"/>
              </a:cxn>
              <a:cxn ang="0">
                <a:pos x="connsiteX66377" y="connsiteY66377"/>
              </a:cxn>
              <a:cxn ang="0">
                <a:pos x="connsiteX66378" y="connsiteY66378"/>
              </a:cxn>
              <a:cxn ang="0">
                <a:pos x="connsiteX66379" y="connsiteY66379"/>
              </a:cxn>
              <a:cxn ang="0">
                <a:pos x="connsiteX66380" y="connsiteY66380"/>
              </a:cxn>
              <a:cxn ang="0">
                <a:pos x="connsiteX66381" y="connsiteY66381"/>
              </a:cxn>
              <a:cxn ang="0">
                <a:pos x="connsiteX66382" y="connsiteY66382"/>
              </a:cxn>
              <a:cxn ang="0">
                <a:pos x="connsiteX66383" y="connsiteY66383"/>
              </a:cxn>
              <a:cxn ang="0">
                <a:pos x="connsiteX66384" y="connsiteY66384"/>
              </a:cxn>
              <a:cxn ang="0">
                <a:pos x="connsiteX66385" y="connsiteY66385"/>
              </a:cxn>
              <a:cxn ang="0">
                <a:pos x="connsiteX66386" y="connsiteY66386"/>
              </a:cxn>
              <a:cxn ang="0">
                <a:pos x="connsiteX66387" y="connsiteY66387"/>
              </a:cxn>
              <a:cxn ang="0">
                <a:pos x="connsiteX66388" y="connsiteY66388"/>
              </a:cxn>
              <a:cxn ang="0">
                <a:pos x="connsiteX66389" y="connsiteY66389"/>
              </a:cxn>
              <a:cxn ang="0">
                <a:pos x="connsiteX66390" y="connsiteY66390"/>
              </a:cxn>
              <a:cxn ang="0">
                <a:pos x="connsiteX66391" y="connsiteY66391"/>
              </a:cxn>
              <a:cxn ang="0">
                <a:pos x="connsiteX66392" y="connsiteY66392"/>
              </a:cxn>
              <a:cxn ang="0">
                <a:pos x="connsiteX66393" y="connsiteY66393"/>
              </a:cxn>
              <a:cxn ang="0">
                <a:pos x="connsiteX66394" y="connsiteY66394"/>
              </a:cxn>
              <a:cxn ang="0">
                <a:pos x="connsiteX66395" y="connsiteY66395"/>
              </a:cxn>
              <a:cxn ang="0">
                <a:pos x="connsiteX66396" y="connsiteY66396"/>
              </a:cxn>
              <a:cxn ang="0">
                <a:pos x="connsiteX66397" y="connsiteY66397"/>
              </a:cxn>
              <a:cxn ang="0">
                <a:pos x="connsiteX66398" y="connsiteY66398"/>
              </a:cxn>
              <a:cxn ang="0">
                <a:pos x="connsiteX66399" y="connsiteY66399"/>
              </a:cxn>
              <a:cxn ang="0">
                <a:pos x="connsiteX66400" y="connsiteY66400"/>
              </a:cxn>
              <a:cxn ang="0">
                <a:pos x="connsiteX66401" y="connsiteY66401"/>
              </a:cxn>
              <a:cxn ang="0">
                <a:pos x="connsiteX66402" y="connsiteY66402"/>
              </a:cxn>
              <a:cxn ang="0">
                <a:pos x="connsiteX66403" y="connsiteY66403"/>
              </a:cxn>
              <a:cxn ang="0">
                <a:pos x="connsiteX66404" y="connsiteY66404"/>
              </a:cxn>
              <a:cxn ang="0">
                <a:pos x="connsiteX66405" y="connsiteY66405"/>
              </a:cxn>
              <a:cxn ang="0">
                <a:pos x="connsiteX66406" y="connsiteY66406"/>
              </a:cxn>
              <a:cxn ang="0">
                <a:pos x="connsiteX66407" y="connsiteY66407"/>
              </a:cxn>
              <a:cxn ang="0">
                <a:pos x="connsiteX66408" y="connsiteY66408"/>
              </a:cxn>
              <a:cxn ang="0">
                <a:pos x="connsiteX66409" y="connsiteY66409"/>
              </a:cxn>
              <a:cxn ang="0">
                <a:pos x="connsiteX66410" y="connsiteY66410"/>
              </a:cxn>
              <a:cxn ang="0">
                <a:pos x="connsiteX66411" y="connsiteY66411"/>
              </a:cxn>
              <a:cxn ang="0">
                <a:pos x="connsiteX66412" y="connsiteY66412"/>
              </a:cxn>
              <a:cxn ang="0">
                <a:pos x="connsiteX66413" y="connsiteY66413"/>
              </a:cxn>
              <a:cxn ang="0">
                <a:pos x="connsiteX66414" y="connsiteY66414"/>
              </a:cxn>
              <a:cxn ang="0">
                <a:pos x="connsiteX66415" y="connsiteY66415"/>
              </a:cxn>
              <a:cxn ang="0">
                <a:pos x="connsiteX66416" y="connsiteY66416"/>
              </a:cxn>
              <a:cxn ang="0">
                <a:pos x="connsiteX66417" y="connsiteY66417"/>
              </a:cxn>
              <a:cxn ang="0">
                <a:pos x="connsiteX66418" y="connsiteY66418"/>
              </a:cxn>
              <a:cxn ang="0">
                <a:pos x="connsiteX66419" y="connsiteY66419"/>
              </a:cxn>
              <a:cxn ang="0">
                <a:pos x="connsiteX66420" y="connsiteY66420"/>
              </a:cxn>
              <a:cxn ang="0">
                <a:pos x="connsiteX66421" y="connsiteY66421"/>
              </a:cxn>
              <a:cxn ang="0">
                <a:pos x="connsiteX66422" y="connsiteY66422"/>
              </a:cxn>
              <a:cxn ang="0">
                <a:pos x="connsiteX66423" y="connsiteY66423"/>
              </a:cxn>
              <a:cxn ang="0">
                <a:pos x="connsiteX66424" y="connsiteY66424"/>
              </a:cxn>
              <a:cxn ang="0">
                <a:pos x="connsiteX66425" y="connsiteY66425"/>
              </a:cxn>
              <a:cxn ang="0">
                <a:pos x="connsiteX66426" y="connsiteY66426"/>
              </a:cxn>
              <a:cxn ang="0">
                <a:pos x="connsiteX66427" y="connsiteY66427"/>
              </a:cxn>
              <a:cxn ang="0">
                <a:pos x="connsiteX66428" y="connsiteY66428"/>
              </a:cxn>
              <a:cxn ang="0">
                <a:pos x="connsiteX66429" y="connsiteY66429"/>
              </a:cxn>
              <a:cxn ang="0">
                <a:pos x="connsiteX66430" y="connsiteY66430"/>
              </a:cxn>
              <a:cxn ang="0">
                <a:pos x="connsiteX66431" y="connsiteY66431"/>
              </a:cxn>
              <a:cxn ang="0">
                <a:pos x="connsiteX66432" y="connsiteY66432"/>
              </a:cxn>
              <a:cxn ang="0">
                <a:pos x="connsiteX66433" y="connsiteY66433"/>
              </a:cxn>
              <a:cxn ang="0">
                <a:pos x="connsiteX66434" y="connsiteY66434"/>
              </a:cxn>
              <a:cxn ang="0">
                <a:pos x="connsiteX66435" y="connsiteY66435"/>
              </a:cxn>
              <a:cxn ang="0">
                <a:pos x="connsiteX66436" y="connsiteY66436"/>
              </a:cxn>
              <a:cxn ang="0">
                <a:pos x="connsiteX66437" y="connsiteY66437"/>
              </a:cxn>
              <a:cxn ang="0">
                <a:pos x="connsiteX66438" y="connsiteY66438"/>
              </a:cxn>
              <a:cxn ang="0">
                <a:pos x="connsiteX66439" y="connsiteY66439"/>
              </a:cxn>
              <a:cxn ang="0">
                <a:pos x="connsiteX66440" y="connsiteY66440"/>
              </a:cxn>
              <a:cxn ang="0">
                <a:pos x="connsiteX66441" y="connsiteY66441"/>
              </a:cxn>
              <a:cxn ang="0">
                <a:pos x="connsiteX66442" y="connsiteY66442"/>
              </a:cxn>
              <a:cxn ang="0">
                <a:pos x="connsiteX66443" y="connsiteY66443"/>
              </a:cxn>
              <a:cxn ang="0">
                <a:pos x="connsiteX66444" y="connsiteY66444"/>
              </a:cxn>
              <a:cxn ang="0">
                <a:pos x="connsiteX66445" y="connsiteY66445"/>
              </a:cxn>
              <a:cxn ang="0">
                <a:pos x="connsiteX66446" y="connsiteY66446"/>
              </a:cxn>
              <a:cxn ang="0">
                <a:pos x="connsiteX66447" y="connsiteY66447"/>
              </a:cxn>
              <a:cxn ang="0">
                <a:pos x="connsiteX66448" y="connsiteY66448"/>
              </a:cxn>
              <a:cxn ang="0">
                <a:pos x="connsiteX66449" y="connsiteY66449"/>
              </a:cxn>
              <a:cxn ang="0">
                <a:pos x="connsiteX66450" y="connsiteY66450"/>
              </a:cxn>
              <a:cxn ang="0">
                <a:pos x="connsiteX66451" y="connsiteY66451"/>
              </a:cxn>
              <a:cxn ang="0">
                <a:pos x="connsiteX66452" y="connsiteY66452"/>
              </a:cxn>
              <a:cxn ang="0">
                <a:pos x="connsiteX66453" y="connsiteY66453"/>
              </a:cxn>
              <a:cxn ang="0">
                <a:pos x="connsiteX66454" y="connsiteY66454"/>
              </a:cxn>
              <a:cxn ang="0">
                <a:pos x="connsiteX66455" y="connsiteY66455"/>
              </a:cxn>
              <a:cxn ang="0">
                <a:pos x="connsiteX66456" y="connsiteY66456"/>
              </a:cxn>
              <a:cxn ang="0">
                <a:pos x="connsiteX66457" y="connsiteY66457"/>
              </a:cxn>
              <a:cxn ang="0">
                <a:pos x="connsiteX66458" y="connsiteY66458"/>
              </a:cxn>
              <a:cxn ang="0">
                <a:pos x="connsiteX66459" y="connsiteY66459"/>
              </a:cxn>
              <a:cxn ang="0">
                <a:pos x="connsiteX66460" y="connsiteY66460"/>
              </a:cxn>
              <a:cxn ang="0">
                <a:pos x="connsiteX66461" y="connsiteY66461"/>
              </a:cxn>
              <a:cxn ang="0">
                <a:pos x="connsiteX66462" y="connsiteY66462"/>
              </a:cxn>
              <a:cxn ang="0">
                <a:pos x="connsiteX66463" y="connsiteY66463"/>
              </a:cxn>
              <a:cxn ang="0">
                <a:pos x="connsiteX66464" y="connsiteY66464"/>
              </a:cxn>
              <a:cxn ang="0">
                <a:pos x="connsiteX66465" y="connsiteY66465"/>
              </a:cxn>
              <a:cxn ang="0">
                <a:pos x="connsiteX66466" y="connsiteY66466"/>
              </a:cxn>
              <a:cxn ang="0">
                <a:pos x="connsiteX66467" y="connsiteY66467"/>
              </a:cxn>
              <a:cxn ang="0">
                <a:pos x="connsiteX66468" y="connsiteY66468"/>
              </a:cxn>
              <a:cxn ang="0">
                <a:pos x="connsiteX66469" y="connsiteY66469"/>
              </a:cxn>
              <a:cxn ang="0">
                <a:pos x="connsiteX66470" y="connsiteY66470"/>
              </a:cxn>
              <a:cxn ang="0">
                <a:pos x="connsiteX66471" y="connsiteY66471"/>
              </a:cxn>
              <a:cxn ang="0">
                <a:pos x="connsiteX66472" y="connsiteY66472"/>
              </a:cxn>
              <a:cxn ang="0">
                <a:pos x="connsiteX66473" y="connsiteY66473"/>
              </a:cxn>
              <a:cxn ang="0">
                <a:pos x="connsiteX66474" y="connsiteY66474"/>
              </a:cxn>
              <a:cxn ang="0">
                <a:pos x="connsiteX66475" y="connsiteY66475"/>
              </a:cxn>
              <a:cxn ang="0">
                <a:pos x="connsiteX66476" y="connsiteY66476"/>
              </a:cxn>
              <a:cxn ang="0">
                <a:pos x="connsiteX66477" y="connsiteY66477"/>
              </a:cxn>
              <a:cxn ang="0">
                <a:pos x="connsiteX66478" y="connsiteY66478"/>
              </a:cxn>
              <a:cxn ang="0">
                <a:pos x="connsiteX66479" y="connsiteY66479"/>
              </a:cxn>
              <a:cxn ang="0">
                <a:pos x="connsiteX66480" y="connsiteY66480"/>
              </a:cxn>
              <a:cxn ang="0">
                <a:pos x="connsiteX66481" y="connsiteY66481"/>
              </a:cxn>
              <a:cxn ang="0">
                <a:pos x="connsiteX66482" y="connsiteY66482"/>
              </a:cxn>
              <a:cxn ang="0">
                <a:pos x="connsiteX66483" y="connsiteY66483"/>
              </a:cxn>
              <a:cxn ang="0">
                <a:pos x="connsiteX66484" y="connsiteY66484"/>
              </a:cxn>
              <a:cxn ang="0">
                <a:pos x="connsiteX66485" y="connsiteY66485"/>
              </a:cxn>
              <a:cxn ang="0">
                <a:pos x="connsiteX66486" y="connsiteY66486"/>
              </a:cxn>
              <a:cxn ang="0">
                <a:pos x="connsiteX66487" y="connsiteY66487"/>
              </a:cxn>
              <a:cxn ang="0">
                <a:pos x="connsiteX66488" y="connsiteY66488"/>
              </a:cxn>
              <a:cxn ang="0">
                <a:pos x="connsiteX66489" y="connsiteY66489"/>
              </a:cxn>
              <a:cxn ang="0">
                <a:pos x="connsiteX66490" y="connsiteY66490"/>
              </a:cxn>
              <a:cxn ang="0">
                <a:pos x="connsiteX66491" y="connsiteY66491"/>
              </a:cxn>
              <a:cxn ang="0">
                <a:pos x="connsiteX66492" y="connsiteY66492"/>
              </a:cxn>
              <a:cxn ang="0">
                <a:pos x="connsiteX66493" y="connsiteY66493"/>
              </a:cxn>
              <a:cxn ang="0">
                <a:pos x="connsiteX66494" y="connsiteY66494"/>
              </a:cxn>
              <a:cxn ang="0">
                <a:pos x="connsiteX66495" y="connsiteY66495"/>
              </a:cxn>
              <a:cxn ang="0">
                <a:pos x="connsiteX66496" y="connsiteY66496"/>
              </a:cxn>
              <a:cxn ang="0">
                <a:pos x="connsiteX66497" y="connsiteY66497"/>
              </a:cxn>
              <a:cxn ang="0">
                <a:pos x="connsiteX66498" y="connsiteY66498"/>
              </a:cxn>
              <a:cxn ang="0">
                <a:pos x="connsiteX66499" y="connsiteY66499"/>
              </a:cxn>
              <a:cxn ang="0">
                <a:pos x="connsiteX66500" y="connsiteY66500"/>
              </a:cxn>
              <a:cxn ang="0">
                <a:pos x="connsiteX66501" y="connsiteY66501"/>
              </a:cxn>
              <a:cxn ang="0">
                <a:pos x="connsiteX66502" y="connsiteY66502"/>
              </a:cxn>
              <a:cxn ang="0">
                <a:pos x="connsiteX66503" y="connsiteY66503"/>
              </a:cxn>
              <a:cxn ang="0">
                <a:pos x="connsiteX66504" y="connsiteY66504"/>
              </a:cxn>
              <a:cxn ang="0">
                <a:pos x="connsiteX66505" y="connsiteY66505"/>
              </a:cxn>
              <a:cxn ang="0">
                <a:pos x="connsiteX66506" y="connsiteY66506"/>
              </a:cxn>
              <a:cxn ang="0">
                <a:pos x="connsiteX66507" y="connsiteY66507"/>
              </a:cxn>
              <a:cxn ang="0">
                <a:pos x="connsiteX66508" y="connsiteY66508"/>
              </a:cxn>
              <a:cxn ang="0">
                <a:pos x="connsiteX66509" y="connsiteY66509"/>
              </a:cxn>
              <a:cxn ang="0">
                <a:pos x="connsiteX66510" y="connsiteY66510"/>
              </a:cxn>
              <a:cxn ang="0">
                <a:pos x="connsiteX66511" y="connsiteY66511"/>
              </a:cxn>
              <a:cxn ang="0">
                <a:pos x="connsiteX66512" y="connsiteY66512"/>
              </a:cxn>
              <a:cxn ang="0">
                <a:pos x="connsiteX66513" y="connsiteY66513"/>
              </a:cxn>
              <a:cxn ang="0">
                <a:pos x="connsiteX66514" y="connsiteY66514"/>
              </a:cxn>
              <a:cxn ang="0">
                <a:pos x="connsiteX66515" y="connsiteY66515"/>
              </a:cxn>
              <a:cxn ang="0">
                <a:pos x="connsiteX66516" y="connsiteY66516"/>
              </a:cxn>
              <a:cxn ang="0">
                <a:pos x="connsiteX66517" y="connsiteY66517"/>
              </a:cxn>
              <a:cxn ang="0">
                <a:pos x="connsiteX66518" y="connsiteY66518"/>
              </a:cxn>
              <a:cxn ang="0">
                <a:pos x="connsiteX66519" y="connsiteY66519"/>
              </a:cxn>
              <a:cxn ang="0">
                <a:pos x="connsiteX66520" y="connsiteY66520"/>
              </a:cxn>
              <a:cxn ang="0">
                <a:pos x="connsiteX66521" y="connsiteY66521"/>
              </a:cxn>
              <a:cxn ang="0">
                <a:pos x="connsiteX66522" y="connsiteY66522"/>
              </a:cxn>
              <a:cxn ang="0">
                <a:pos x="connsiteX66523" y="connsiteY66523"/>
              </a:cxn>
              <a:cxn ang="0">
                <a:pos x="connsiteX66524" y="connsiteY66524"/>
              </a:cxn>
              <a:cxn ang="0">
                <a:pos x="connsiteX66525" y="connsiteY66525"/>
              </a:cxn>
              <a:cxn ang="0">
                <a:pos x="connsiteX66526" y="connsiteY66526"/>
              </a:cxn>
              <a:cxn ang="0">
                <a:pos x="connsiteX66527" y="connsiteY66527"/>
              </a:cxn>
              <a:cxn ang="0">
                <a:pos x="connsiteX66528" y="connsiteY66528"/>
              </a:cxn>
              <a:cxn ang="0">
                <a:pos x="connsiteX66529" y="connsiteY66529"/>
              </a:cxn>
              <a:cxn ang="0">
                <a:pos x="connsiteX66530" y="connsiteY66530"/>
              </a:cxn>
              <a:cxn ang="0">
                <a:pos x="connsiteX66531" y="connsiteY66531"/>
              </a:cxn>
              <a:cxn ang="0">
                <a:pos x="connsiteX66532" y="connsiteY66532"/>
              </a:cxn>
              <a:cxn ang="0">
                <a:pos x="connsiteX66533" y="connsiteY66533"/>
              </a:cxn>
              <a:cxn ang="0">
                <a:pos x="connsiteX66534" y="connsiteY66534"/>
              </a:cxn>
              <a:cxn ang="0">
                <a:pos x="connsiteX66535" y="connsiteY66535"/>
              </a:cxn>
              <a:cxn ang="0">
                <a:pos x="connsiteX66536" y="connsiteY66536"/>
              </a:cxn>
              <a:cxn ang="0">
                <a:pos x="connsiteX66537" y="connsiteY66537"/>
              </a:cxn>
              <a:cxn ang="0">
                <a:pos x="connsiteX66538" y="connsiteY66538"/>
              </a:cxn>
              <a:cxn ang="0">
                <a:pos x="connsiteX66539" y="connsiteY66539"/>
              </a:cxn>
              <a:cxn ang="0">
                <a:pos x="connsiteX66540" y="connsiteY66540"/>
              </a:cxn>
              <a:cxn ang="0">
                <a:pos x="connsiteX66541" y="connsiteY66541"/>
              </a:cxn>
              <a:cxn ang="0">
                <a:pos x="connsiteX66542" y="connsiteY66542"/>
              </a:cxn>
              <a:cxn ang="0">
                <a:pos x="connsiteX66543" y="connsiteY66543"/>
              </a:cxn>
              <a:cxn ang="0">
                <a:pos x="connsiteX66544" y="connsiteY66544"/>
              </a:cxn>
              <a:cxn ang="0">
                <a:pos x="connsiteX66545" y="connsiteY66545"/>
              </a:cxn>
              <a:cxn ang="0">
                <a:pos x="connsiteX66546" y="connsiteY66546"/>
              </a:cxn>
              <a:cxn ang="0">
                <a:pos x="connsiteX66547" y="connsiteY66547"/>
              </a:cxn>
              <a:cxn ang="0">
                <a:pos x="connsiteX66548" y="connsiteY66548"/>
              </a:cxn>
              <a:cxn ang="0">
                <a:pos x="connsiteX66549" y="connsiteY66549"/>
              </a:cxn>
              <a:cxn ang="0">
                <a:pos x="connsiteX66550" y="connsiteY66550"/>
              </a:cxn>
              <a:cxn ang="0">
                <a:pos x="connsiteX66551" y="connsiteY66551"/>
              </a:cxn>
              <a:cxn ang="0">
                <a:pos x="connsiteX66552" y="connsiteY66552"/>
              </a:cxn>
              <a:cxn ang="0">
                <a:pos x="connsiteX66553" y="connsiteY66553"/>
              </a:cxn>
              <a:cxn ang="0">
                <a:pos x="connsiteX66554" y="connsiteY66554"/>
              </a:cxn>
              <a:cxn ang="0">
                <a:pos x="connsiteX66555" y="connsiteY66555"/>
              </a:cxn>
              <a:cxn ang="0">
                <a:pos x="connsiteX66556" y="connsiteY66556"/>
              </a:cxn>
              <a:cxn ang="0">
                <a:pos x="connsiteX66557" y="connsiteY66557"/>
              </a:cxn>
              <a:cxn ang="0">
                <a:pos x="connsiteX66558" y="connsiteY66558"/>
              </a:cxn>
              <a:cxn ang="0">
                <a:pos x="connsiteX66559" y="connsiteY66559"/>
              </a:cxn>
              <a:cxn ang="0">
                <a:pos x="connsiteX66560" y="connsiteY66560"/>
              </a:cxn>
              <a:cxn ang="0">
                <a:pos x="connsiteX66561" y="connsiteY66561"/>
              </a:cxn>
              <a:cxn ang="0">
                <a:pos x="connsiteX66562" y="connsiteY66562"/>
              </a:cxn>
              <a:cxn ang="0">
                <a:pos x="connsiteX66563" y="connsiteY66563"/>
              </a:cxn>
              <a:cxn ang="0">
                <a:pos x="connsiteX66564" y="connsiteY66564"/>
              </a:cxn>
              <a:cxn ang="0">
                <a:pos x="connsiteX66565" y="connsiteY66565"/>
              </a:cxn>
              <a:cxn ang="0">
                <a:pos x="connsiteX66566" y="connsiteY66566"/>
              </a:cxn>
              <a:cxn ang="0">
                <a:pos x="connsiteX66567" y="connsiteY66567"/>
              </a:cxn>
              <a:cxn ang="0">
                <a:pos x="connsiteX66568" y="connsiteY66568"/>
              </a:cxn>
              <a:cxn ang="0">
                <a:pos x="connsiteX66569" y="connsiteY66569"/>
              </a:cxn>
              <a:cxn ang="0">
                <a:pos x="connsiteX66570" y="connsiteY66570"/>
              </a:cxn>
              <a:cxn ang="0">
                <a:pos x="connsiteX66571" y="connsiteY66571"/>
              </a:cxn>
              <a:cxn ang="0">
                <a:pos x="connsiteX66572" y="connsiteY66572"/>
              </a:cxn>
              <a:cxn ang="0">
                <a:pos x="connsiteX66573" y="connsiteY66573"/>
              </a:cxn>
              <a:cxn ang="0">
                <a:pos x="connsiteX66574" y="connsiteY66574"/>
              </a:cxn>
              <a:cxn ang="0">
                <a:pos x="connsiteX66575" y="connsiteY66575"/>
              </a:cxn>
              <a:cxn ang="0">
                <a:pos x="connsiteX66576" y="connsiteY66576"/>
              </a:cxn>
              <a:cxn ang="0">
                <a:pos x="connsiteX66577" y="connsiteY66577"/>
              </a:cxn>
              <a:cxn ang="0">
                <a:pos x="connsiteX66578" y="connsiteY66578"/>
              </a:cxn>
              <a:cxn ang="0">
                <a:pos x="connsiteX66579" y="connsiteY66579"/>
              </a:cxn>
              <a:cxn ang="0">
                <a:pos x="connsiteX66580" y="connsiteY66580"/>
              </a:cxn>
              <a:cxn ang="0">
                <a:pos x="connsiteX66581" y="connsiteY66581"/>
              </a:cxn>
              <a:cxn ang="0">
                <a:pos x="connsiteX66582" y="connsiteY66582"/>
              </a:cxn>
              <a:cxn ang="0">
                <a:pos x="connsiteX66583" y="connsiteY66583"/>
              </a:cxn>
              <a:cxn ang="0">
                <a:pos x="connsiteX66584" y="connsiteY66584"/>
              </a:cxn>
              <a:cxn ang="0">
                <a:pos x="connsiteX66585" y="connsiteY66585"/>
              </a:cxn>
              <a:cxn ang="0">
                <a:pos x="connsiteX66586" y="connsiteY66586"/>
              </a:cxn>
              <a:cxn ang="0">
                <a:pos x="connsiteX66587" y="connsiteY66587"/>
              </a:cxn>
              <a:cxn ang="0">
                <a:pos x="connsiteX66588" y="connsiteY66588"/>
              </a:cxn>
              <a:cxn ang="0">
                <a:pos x="connsiteX66589" y="connsiteY66589"/>
              </a:cxn>
              <a:cxn ang="0">
                <a:pos x="connsiteX66590" y="connsiteY66590"/>
              </a:cxn>
              <a:cxn ang="0">
                <a:pos x="connsiteX66591" y="connsiteY66591"/>
              </a:cxn>
              <a:cxn ang="0">
                <a:pos x="connsiteX66592" y="connsiteY66592"/>
              </a:cxn>
              <a:cxn ang="0">
                <a:pos x="connsiteX66593" y="connsiteY66593"/>
              </a:cxn>
              <a:cxn ang="0">
                <a:pos x="connsiteX66594" y="connsiteY66594"/>
              </a:cxn>
              <a:cxn ang="0">
                <a:pos x="connsiteX66595" y="connsiteY66595"/>
              </a:cxn>
              <a:cxn ang="0">
                <a:pos x="connsiteX66596" y="connsiteY66596"/>
              </a:cxn>
              <a:cxn ang="0">
                <a:pos x="connsiteX66597" y="connsiteY66597"/>
              </a:cxn>
              <a:cxn ang="0">
                <a:pos x="connsiteX66598" y="connsiteY66598"/>
              </a:cxn>
              <a:cxn ang="0">
                <a:pos x="connsiteX66599" y="connsiteY66599"/>
              </a:cxn>
              <a:cxn ang="0">
                <a:pos x="connsiteX66600" y="connsiteY66600"/>
              </a:cxn>
              <a:cxn ang="0">
                <a:pos x="connsiteX66601" y="connsiteY66601"/>
              </a:cxn>
              <a:cxn ang="0">
                <a:pos x="connsiteX66602" y="connsiteY66602"/>
              </a:cxn>
              <a:cxn ang="0">
                <a:pos x="connsiteX66603" y="connsiteY66603"/>
              </a:cxn>
              <a:cxn ang="0">
                <a:pos x="connsiteX66604" y="connsiteY66604"/>
              </a:cxn>
              <a:cxn ang="0">
                <a:pos x="connsiteX66605" y="connsiteY66605"/>
              </a:cxn>
              <a:cxn ang="0">
                <a:pos x="connsiteX66606" y="connsiteY66606"/>
              </a:cxn>
              <a:cxn ang="0">
                <a:pos x="connsiteX66607" y="connsiteY66607"/>
              </a:cxn>
              <a:cxn ang="0">
                <a:pos x="connsiteX66608" y="connsiteY66608"/>
              </a:cxn>
              <a:cxn ang="0">
                <a:pos x="connsiteX66609" y="connsiteY66609"/>
              </a:cxn>
              <a:cxn ang="0">
                <a:pos x="connsiteX66610" y="connsiteY66610"/>
              </a:cxn>
              <a:cxn ang="0">
                <a:pos x="connsiteX66611" y="connsiteY66611"/>
              </a:cxn>
              <a:cxn ang="0">
                <a:pos x="connsiteX66612" y="connsiteY66612"/>
              </a:cxn>
              <a:cxn ang="0">
                <a:pos x="connsiteX66613" y="connsiteY66613"/>
              </a:cxn>
              <a:cxn ang="0">
                <a:pos x="connsiteX66614" y="connsiteY66614"/>
              </a:cxn>
              <a:cxn ang="0">
                <a:pos x="connsiteX66615" y="connsiteY66615"/>
              </a:cxn>
              <a:cxn ang="0">
                <a:pos x="connsiteX66616" y="connsiteY66616"/>
              </a:cxn>
              <a:cxn ang="0">
                <a:pos x="connsiteX66617" y="connsiteY66617"/>
              </a:cxn>
              <a:cxn ang="0">
                <a:pos x="connsiteX66618" y="connsiteY66618"/>
              </a:cxn>
              <a:cxn ang="0">
                <a:pos x="connsiteX66619" y="connsiteY66619"/>
              </a:cxn>
              <a:cxn ang="0">
                <a:pos x="connsiteX66620" y="connsiteY66620"/>
              </a:cxn>
              <a:cxn ang="0">
                <a:pos x="connsiteX66621" y="connsiteY66621"/>
              </a:cxn>
              <a:cxn ang="0">
                <a:pos x="connsiteX66622" y="connsiteY66622"/>
              </a:cxn>
              <a:cxn ang="0">
                <a:pos x="connsiteX66623" y="connsiteY66623"/>
              </a:cxn>
              <a:cxn ang="0">
                <a:pos x="connsiteX66624" y="connsiteY66624"/>
              </a:cxn>
              <a:cxn ang="0">
                <a:pos x="connsiteX66625" y="connsiteY66625"/>
              </a:cxn>
              <a:cxn ang="0">
                <a:pos x="connsiteX66626" y="connsiteY66626"/>
              </a:cxn>
              <a:cxn ang="0">
                <a:pos x="connsiteX66627" y="connsiteY66627"/>
              </a:cxn>
              <a:cxn ang="0">
                <a:pos x="connsiteX66628" y="connsiteY66628"/>
              </a:cxn>
              <a:cxn ang="0">
                <a:pos x="connsiteX66629" y="connsiteY66629"/>
              </a:cxn>
              <a:cxn ang="0">
                <a:pos x="connsiteX66630" y="connsiteY66630"/>
              </a:cxn>
              <a:cxn ang="0">
                <a:pos x="connsiteX66631" y="connsiteY66631"/>
              </a:cxn>
              <a:cxn ang="0">
                <a:pos x="connsiteX66632" y="connsiteY66632"/>
              </a:cxn>
              <a:cxn ang="0">
                <a:pos x="connsiteX66633" y="connsiteY66633"/>
              </a:cxn>
              <a:cxn ang="0">
                <a:pos x="connsiteX66634" y="connsiteY66634"/>
              </a:cxn>
              <a:cxn ang="0">
                <a:pos x="connsiteX66635" y="connsiteY66635"/>
              </a:cxn>
              <a:cxn ang="0">
                <a:pos x="connsiteX66636" y="connsiteY66636"/>
              </a:cxn>
              <a:cxn ang="0">
                <a:pos x="connsiteX66637" y="connsiteY66637"/>
              </a:cxn>
              <a:cxn ang="0">
                <a:pos x="connsiteX66638" y="connsiteY66638"/>
              </a:cxn>
              <a:cxn ang="0">
                <a:pos x="connsiteX66639" y="connsiteY66639"/>
              </a:cxn>
              <a:cxn ang="0">
                <a:pos x="connsiteX66640" y="connsiteY66640"/>
              </a:cxn>
              <a:cxn ang="0">
                <a:pos x="connsiteX66641" y="connsiteY66641"/>
              </a:cxn>
              <a:cxn ang="0">
                <a:pos x="connsiteX66642" y="connsiteY66642"/>
              </a:cxn>
              <a:cxn ang="0">
                <a:pos x="connsiteX66643" y="connsiteY66643"/>
              </a:cxn>
              <a:cxn ang="0">
                <a:pos x="connsiteX66644" y="connsiteY66644"/>
              </a:cxn>
              <a:cxn ang="0">
                <a:pos x="connsiteX66645" y="connsiteY66645"/>
              </a:cxn>
              <a:cxn ang="0">
                <a:pos x="connsiteX66646" y="connsiteY66646"/>
              </a:cxn>
              <a:cxn ang="0">
                <a:pos x="connsiteX66647" y="connsiteY66647"/>
              </a:cxn>
              <a:cxn ang="0">
                <a:pos x="connsiteX66648" y="connsiteY66648"/>
              </a:cxn>
              <a:cxn ang="0">
                <a:pos x="connsiteX66649" y="connsiteY66649"/>
              </a:cxn>
              <a:cxn ang="0">
                <a:pos x="connsiteX66650" y="connsiteY66650"/>
              </a:cxn>
              <a:cxn ang="0">
                <a:pos x="connsiteX66651" y="connsiteY66651"/>
              </a:cxn>
              <a:cxn ang="0">
                <a:pos x="connsiteX66652" y="connsiteY66652"/>
              </a:cxn>
              <a:cxn ang="0">
                <a:pos x="connsiteX66653" y="connsiteY66653"/>
              </a:cxn>
              <a:cxn ang="0">
                <a:pos x="connsiteX66654" y="connsiteY66654"/>
              </a:cxn>
              <a:cxn ang="0">
                <a:pos x="connsiteX66655" y="connsiteY66655"/>
              </a:cxn>
              <a:cxn ang="0">
                <a:pos x="connsiteX66656" y="connsiteY66656"/>
              </a:cxn>
              <a:cxn ang="0">
                <a:pos x="connsiteX66657" y="connsiteY66657"/>
              </a:cxn>
              <a:cxn ang="0">
                <a:pos x="connsiteX66658" y="connsiteY66658"/>
              </a:cxn>
              <a:cxn ang="0">
                <a:pos x="connsiteX66659" y="connsiteY66659"/>
              </a:cxn>
              <a:cxn ang="0">
                <a:pos x="connsiteX66660" y="connsiteY66660"/>
              </a:cxn>
              <a:cxn ang="0">
                <a:pos x="connsiteX66661" y="connsiteY66661"/>
              </a:cxn>
              <a:cxn ang="0">
                <a:pos x="connsiteX66662" y="connsiteY66662"/>
              </a:cxn>
              <a:cxn ang="0">
                <a:pos x="connsiteX66663" y="connsiteY66663"/>
              </a:cxn>
              <a:cxn ang="0">
                <a:pos x="connsiteX66664" y="connsiteY66664"/>
              </a:cxn>
              <a:cxn ang="0">
                <a:pos x="connsiteX66665" y="connsiteY66665"/>
              </a:cxn>
              <a:cxn ang="0">
                <a:pos x="connsiteX66666" y="connsiteY66666"/>
              </a:cxn>
              <a:cxn ang="0">
                <a:pos x="connsiteX66667" y="connsiteY66667"/>
              </a:cxn>
              <a:cxn ang="0">
                <a:pos x="connsiteX66668" y="connsiteY66668"/>
              </a:cxn>
              <a:cxn ang="0">
                <a:pos x="connsiteX66669" y="connsiteY66669"/>
              </a:cxn>
              <a:cxn ang="0">
                <a:pos x="connsiteX66670" y="connsiteY66670"/>
              </a:cxn>
              <a:cxn ang="0">
                <a:pos x="connsiteX66671" y="connsiteY66671"/>
              </a:cxn>
              <a:cxn ang="0">
                <a:pos x="connsiteX66672" y="connsiteY66672"/>
              </a:cxn>
              <a:cxn ang="0">
                <a:pos x="connsiteX66673" y="connsiteY66673"/>
              </a:cxn>
              <a:cxn ang="0">
                <a:pos x="connsiteX66674" y="connsiteY66674"/>
              </a:cxn>
              <a:cxn ang="0">
                <a:pos x="connsiteX66675" y="connsiteY66675"/>
              </a:cxn>
              <a:cxn ang="0">
                <a:pos x="connsiteX66676" y="connsiteY66676"/>
              </a:cxn>
              <a:cxn ang="0">
                <a:pos x="connsiteX66677" y="connsiteY66677"/>
              </a:cxn>
              <a:cxn ang="0">
                <a:pos x="connsiteX66678" y="connsiteY66678"/>
              </a:cxn>
              <a:cxn ang="0">
                <a:pos x="connsiteX66679" y="connsiteY66679"/>
              </a:cxn>
              <a:cxn ang="0">
                <a:pos x="connsiteX66680" y="connsiteY66680"/>
              </a:cxn>
              <a:cxn ang="0">
                <a:pos x="connsiteX66681" y="connsiteY66681"/>
              </a:cxn>
              <a:cxn ang="0">
                <a:pos x="connsiteX66682" y="connsiteY66682"/>
              </a:cxn>
              <a:cxn ang="0">
                <a:pos x="connsiteX66683" y="connsiteY66683"/>
              </a:cxn>
              <a:cxn ang="0">
                <a:pos x="connsiteX66684" y="connsiteY66684"/>
              </a:cxn>
              <a:cxn ang="0">
                <a:pos x="connsiteX66685" y="connsiteY66685"/>
              </a:cxn>
              <a:cxn ang="0">
                <a:pos x="connsiteX66686" y="connsiteY66686"/>
              </a:cxn>
              <a:cxn ang="0">
                <a:pos x="connsiteX66687" y="connsiteY66687"/>
              </a:cxn>
              <a:cxn ang="0">
                <a:pos x="connsiteX66688" y="connsiteY66688"/>
              </a:cxn>
              <a:cxn ang="0">
                <a:pos x="connsiteX66689" y="connsiteY66689"/>
              </a:cxn>
              <a:cxn ang="0">
                <a:pos x="connsiteX66690" y="connsiteY66690"/>
              </a:cxn>
              <a:cxn ang="0">
                <a:pos x="connsiteX66691" y="connsiteY66691"/>
              </a:cxn>
              <a:cxn ang="0">
                <a:pos x="connsiteX66692" y="connsiteY66692"/>
              </a:cxn>
              <a:cxn ang="0">
                <a:pos x="connsiteX66693" y="connsiteY66693"/>
              </a:cxn>
              <a:cxn ang="0">
                <a:pos x="connsiteX66694" y="connsiteY66694"/>
              </a:cxn>
              <a:cxn ang="0">
                <a:pos x="connsiteX66695" y="connsiteY66695"/>
              </a:cxn>
              <a:cxn ang="0">
                <a:pos x="connsiteX66696" y="connsiteY66696"/>
              </a:cxn>
              <a:cxn ang="0">
                <a:pos x="connsiteX66697" y="connsiteY66697"/>
              </a:cxn>
              <a:cxn ang="0">
                <a:pos x="connsiteX66698" y="connsiteY66698"/>
              </a:cxn>
              <a:cxn ang="0">
                <a:pos x="connsiteX66699" y="connsiteY66699"/>
              </a:cxn>
              <a:cxn ang="0">
                <a:pos x="connsiteX66700" y="connsiteY66700"/>
              </a:cxn>
              <a:cxn ang="0">
                <a:pos x="connsiteX66701" y="connsiteY66701"/>
              </a:cxn>
              <a:cxn ang="0">
                <a:pos x="connsiteX66702" y="connsiteY66702"/>
              </a:cxn>
              <a:cxn ang="0">
                <a:pos x="connsiteX66703" y="connsiteY66703"/>
              </a:cxn>
              <a:cxn ang="0">
                <a:pos x="connsiteX66704" y="connsiteY66704"/>
              </a:cxn>
              <a:cxn ang="0">
                <a:pos x="connsiteX66705" y="connsiteY66705"/>
              </a:cxn>
              <a:cxn ang="0">
                <a:pos x="connsiteX66706" y="connsiteY66706"/>
              </a:cxn>
              <a:cxn ang="0">
                <a:pos x="connsiteX66707" y="connsiteY66707"/>
              </a:cxn>
              <a:cxn ang="0">
                <a:pos x="connsiteX66708" y="connsiteY66708"/>
              </a:cxn>
              <a:cxn ang="0">
                <a:pos x="connsiteX66709" y="connsiteY66709"/>
              </a:cxn>
              <a:cxn ang="0">
                <a:pos x="connsiteX66710" y="connsiteY66710"/>
              </a:cxn>
              <a:cxn ang="0">
                <a:pos x="connsiteX66711" y="connsiteY66711"/>
              </a:cxn>
              <a:cxn ang="0">
                <a:pos x="connsiteX66712" y="connsiteY66712"/>
              </a:cxn>
              <a:cxn ang="0">
                <a:pos x="connsiteX66713" y="connsiteY66713"/>
              </a:cxn>
              <a:cxn ang="0">
                <a:pos x="connsiteX66714" y="connsiteY66714"/>
              </a:cxn>
              <a:cxn ang="0">
                <a:pos x="connsiteX66715" y="connsiteY66715"/>
              </a:cxn>
              <a:cxn ang="0">
                <a:pos x="connsiteX66716" y="connsiteY66716"/>
              </a:cxn>
              <a:cxn ang="0">
                <a:pos x="connsiteX66717" y="connsiteY66717"/>
              </a:cxn>
              <a:cxn ang="0">
                <a:pos x="connsiteX66718" y="connsiteY66718"/>
              </a:cxn>
              <a:cxn ang="0">
                <a:pos x="connsiteX66719" y="connsiteY66719"/>
              </a:cxn>
              <a:cxn ang="0">
                <a:pos x="connsiteX66720" y="connsiteY66720"/>
              </a:cxn>
              <a:cxn ang="0">
                <a:pos x="connsiteX66721" y="connsiteY66721"/>
              </a:cxn>
              <a:cxn ang="0">
                <a:pos x="connsiteX66722" y="connsiteY66722"/>
              </a:cxn>
              <a:cxn ang="0">
                <a:pos x="connsiteX66723" y="connsiteY66723"/>
              </a:cxn>
              <a:cxn ang="0">
                <a:pos x="connsiteX66724" y="connsiteY66724"/>
              </a:cxn>
              <a:cxn ang="0">
                <a:pos x="connsiteX66725" y="connsiteY66725"/>
              </a:cxn>
              <a:cxn ang="0">
                <a:pos x="connsiteX66726" y="connsiteY66726"/>
              </a:cxn>
              <a:cxn ang="0">
                <a:pos x="connsiteX66727" y="connsiteY66727"/>
              </a:cxn>
              <a:cxn ang="0">
                <a:pos x="connsiteX66728" y="connsiteY66728"/>
              </a:cxn>
              <a:cxn ang="0">
                <a:pos x="connsiteX66729" y="connsiteY66729"/>
              </a:cxn>
              <a:cxn ang="0">
                <a:pos x="connsiteX66730" y="connsiteY66730"/>
              </a:cxn>
              <a:cxn ang="0">
                <a:pos x="connsiteX66731" y="connsiteY66731"/>
              </a:cxn>
              <a:cxn ang="0">
                <a:pos x="connsiteX66732" y="connsiteY66732"/>
              </a:cxn>
              <a:cxn ang="0">
                <a:pos x="connsiteX66733" y="connsiteY66733"/>
              </a:cxn>
              <a:cxn ang="0">
                <a:pos x="connsiteX66734" y="connsiteY66734"/>
              </a:cxn>
              <a:cxn ang="0">
                <a:pos x="connsiteX66735" y="connsiteY66735"/>
              </a:cxn>
              <a:cxn ang="0">
                <a:pos x="connsiteX66736" y="connsiteY66736"/>
              </a:cxn>
              <a:cxn ang="0">
                <a:pos x="connsiteX66737" y="connsiteY66737"/>
              </a:cxn>
              <a:cxn ang="0">
                <a:pos x="connsiteX66738" y="connsiteY66738"/>
              </a:cxn>
              <a:cxn ang="0">
                <a:pos x="connsiteX66739" y="connsiteY66739"/>
              </a:cxn>
              <a:cxn ang="0">
                <a:pos x="connsiteX66740" y="connsiteY66740"/>
              </a:cxn>
              <a:cxn ang="0">
                <a:pos x="connsiteX66741" y="connsiteY66741"/>
              </a:cxn>
              <a:cxn ang="0">
                <a:pos x="connsiteX66742" y="connsiteY66742"/>
              </a:cxn>
              <a:cxn ang="0">
                <a:pos x="connsiteX66743" y="connsiteY66743"/>
              </a:cxn>
              <a:cxn ang="0">
                <a:pos x="connsiteX66744" y="connsiteY66744"/>
              </a:cxn>
              <a:cxn ang="0">
                <a:pos x="connsiteX66745" y="connsiteY66745"/>
              </a:cxn>
              <a:cxn ang="0">
                <a:pos x="connsiteX66746" y="connsiteY66746"/>
              </a:cxn>
              <a:cxn ang="0">
                <a:pos x="connsiteX66747" y="connsiteY66747"/>
              </a:cxn>
              <a:cxn ang="0">
                <a:pos x="connsiteX66748" y="connsiteY66748"/>
              </a:cxn>
              <a:cxn ang="0">
                <a:pos x="connsiteX66749" y="connsiteY66749"/>
              </a:cxn>
              <a:cxn ang="0">
                <a:pos x="connsiteX66750" y="connsiteY66750"/>
              </a:cxn>
              <a:cxn ang="0">
                <a:pos x="connsiteX66751" y="connsiteY66751"/>
              </a:cxn>
              <a:cxn ang="0">
                <a:pos x="connsiteX66752" y="connsiteY66752"/>
              </a:cxn>
              <a:cxn ang="0">
                <a:pos x="connsiteX66753" y="connsiteY66753"/>
              </a:cxn>
              <a:cxn ang="0">
                <a:pos x="connsiteX66754" y="connsiteY66754"/>
              </a:cxn>
              <a:cxn ang="0">
                <a:pos x="connsiteX66755" y="connsiteY66755"/>
              </a:cxn>
              <a:cxn ang="0">
                <a:pos x="connsiteX66756" y="connsiteY66756"/>
              </a:cxn>
              <a:cxn ang="0">
                <a:pos x="connsiteX66757" y="connsiteY66757"/>
              </a:cxn>
              <a:cxn ang="0">
                <a:pos x="connsiteX66758" y="connsiteY66758"/>
              </a:cxn>
              <a:cxn ang="0">
                <a:pos x="connsiteX66759" y="connsiteY66759"/>
              </a:cxn>
              <a:cxn ang="0">
                <a:pos x="connsiteX66760" y="connsiteY66760"/>
              </a:cxn>
              <a:cxn ang="0">
                <a:pos x="connsiteX66761" y="connsiteY66761"/>
              </a:cxn>
              <a:cxn ang="0">
                <a:pos x="connsiteX66762" y="connsiteY66762"/>
              </a:cxn>
              <a:cxn ang="0">
                <a:pos x="connsiteX66763" y="connsiteY66763"/>
              </a:cxn>
              <a:cxn ang="0">
                <a:pos x="connsiteX66764" y="connsiteY66764"/>
              </a:cxn>
              <a:cxn ang="0">
                <a:pos x="connsiteX66765" y="connsiteY66765"/>
              </a:cxn>
              <a:cxn ang="0">
                <a:pos x="connsiteX66766" y="connsiteY66766"/>
              </a:cxn>
              <a:cxn ang="0">
                <a:pos x="connsiteX66767" y="connsiteY66767"/>
              </a:cxn>
              <a:cxn ang="0">
                <a:pos x="connsiteX66768" y="connsiteY66768"/>
              </a:cxn>
              <a:cxn ang="0">
                <a:pos x="connsiteX66769" y="connsiteY66769"/>
              </a:cxn>
              <a:cxn ang="0">
                <a:pos x="connsiteX66770" y="connsiteY66770"/>
              </a:cxn>
              <a:cxn ang="0">
                <a:pos x="connsiteX66771" y="connsiteY66771"/>
              </a:cxn>
              <a:cxn ang="0">
                <a:pos x="connsiteX66772" y="connsiteY66772"/>
              </a:cxn>
              <a:cxn ang="0">
                <a:pos x="connsiteX66773" y="connsiteY66773"/>
              </a:cxn>
              <a:cxn ang="0">
                <a:pos x="connsiteX66774" y="connsiteY66774"/>
              </a:cxn>
              <a:cxn ang="0">
                <a:pos x="connsiteX66775" y="connsiteY66775"/>
              </a:cxn>
              <a:cxn ang="0">
                <a:pos x="connsiteX66776" y="connsiteY66776"/>
              </a:cxn>
              <a:cxn ang="0">
                <a:pos x="connsiteX66777" y="connsiteY66777"/>
              </a:cxn>
              <a:cxn ang="0">
                <a:pos x="connsiteX66778" y="connsiteY66778"/>
              </a:cxn>
              <a:cxn ang="0">
                <a:pos x="connsiteX66779" y="connsiteY66779"/>
              </a:cxn>
              <a:cxn ang="0">
                <a:pos x="connsiteX66780" y="connsiteY66780"/>
              </a:cxn>
              <a:cxn ang="0">
                <a:pos x="connsiteX66781" y="connsiteY66781"/>
              </a:cxn>
              <a:cxn ang="0">
                <a:pos x="connsiteX66782" y="connsiteY66782"/>
              </a:cxn>
              <a:cxn ang="0">
                <a:pos x="connsiteX66783" y="connsiteY66783"/>
              </a:cxn>
              <a:cxn ang="0">
                <a:pos x="connsiteX66784" y="connsiteY66784"/>
              </a:cxn>
              <a:cxn ang="0">
                <a:pos x="connsiteX66785" y="connsiteY66785"/>
              </a:cxn>
              <a:cxn ang="0">
                <a:pos x="connsiteX66786" y="connsiteY66786"/>
              </a:cxn>
              <a:cxn ang="0">
                <a:pos x="connsiteX66787" y="connsiteY66787"/>
              </a:cxn>
              <a:cxn ang="0">
                <a:pos x="connsiteX66788" y="connsiteY66788"/>
              </a:cxn>
              <a:cxn ang="0">
                <a:pos x="connsiteX66789" y="connsiteY66789"/>
              </a:cxn>
              <a:cxn ang="0">
                <a:pos x="connsiteX66790" y="connsiteY66790"/>
              </a:cxn>
              <a:cxn ang="0">
                <a:pos x="connsiteX66791" y="connsiteY66791"/>
              </a:cxn>
              <a:cxn ang="0">
                <a:pos x="connsiteX66792" y="connsiteY66792"/>
              </a:cxn>
              <a:cxn ang="0">
                <a:pos x="connsiteX66793" y="connsiteY66793"/>
              </a:cxn>
              <a:cxn ang="0">
                <a:pos x="connsiteX66794" y="connsiteY66794"/>
              </a:cxn>
              <a:cxn ang="0">
                <a:pos x="connsiteX66795" y="connsiteY66795"/>
              </a:cxn>
              <a:cxn ang="0">
                <a:pos x="connsiteX66796" y="connsiteY66796"/>
              </a:cxn>
              <a:cxn ang="0">
                <a:pos x="connsiteX66797" y="connsiteY66797"/>
              </a:cxn>
              <a:cxn ang="0">
                <a:pos x="connsiteX66798" y="connsiteY66798"/>
              </a:cxn>
              <a:cxn ang="0">
                <a:pos x="connsiteX66799" y="connsiteY66799"/>
              </a:cxn>
              <a:cxn ang="0">
                <a:pos x="connsiteX66800" y="connsiteY66800"/>
              </a:cxn>
              <a:cxn ang="0">
                <a:pos x="connsiteX66801" y="connsiteY66801"/>
              </a:cxn>
              <a:cxn ang="0">
                <a:pos x="connsiteX66802" y="connsiteY66802"/>
              </a:cxn>
              <a:cxn ang="0">
                <a:pos x="connsiteX66803" y="connsiteY66803"/>
              </a:cxn>
              <a:cxn ang="0">
                <a:pos x="connsiteX66804" y="connsiteY66804"/>
              </a:cxn>
              <a:cxn ang="0">
                <a:pos x="connsiteX66805" y="connsiteY66805"/>
              </a:cxn>
              <a:cxn ang="0">
                <a:pos x="connsiteX66806" y="connsiteY66806"/>
              </a:cxn>
              <a:cxn ang="0">
                <a:pos x="connsiteX66807" y="connsiteY66807"/>
              </a:cxn>
              <a:cxn ang="0">
                <a:pos x="connsiteX66808" y="connsiteY66808"/>
              </a:cxn>
              <a:cxn ang="0">
                <a:pos x="connsiteX66809" y="connsiteY66809"/>
              </a:cxn>
              <a:cxn ang="0">
                <a:pos x="connsiteX66810" y="connsiteY66810"/>
              </a:cxn>
              <a:cxn ang="0">
                <a:pos x="connsiteX66811" y="connsiteY66811"/>
              </a:cxn>
              <a:cxn ang="0">
                <a:pos x="connsiteX66812" y="connsiteY66812"/>
              </a:cxn>
              <a:cxn ang="0">
                <a:pos x="connsiteX66813" y="connsiteY66813"/>
              </a:cxn>
              <a:cxn ang="0">
                <a:pos x="connsiteX66814" y="connsiteY66814"/>
              </a:cxn>
              <a:cxn ang="0">
                <a:pos x="connsiteX66815" y="connsiteY66815"/>
              </a:cxn>
              <a:cxn ang="0">
                <a:pos x="connsiteX66816" y="connsiteY66816"/>
              </a:cxn>
              <a:cxn ang="0">
                <a:pos x="connsiteX66817" y="connsiteY66817"/>
              </a:cxn>
              <a:cxn ang="0">
                <a:pos x="connsiteX66818" y="connsiteY66818"/>
              </a:cxn>
              <a:cxn ang="0">
                <a:pos x="connsiteX66819" y="connsiteY66819"/>
              </a:cxn>
              <a:cxn ang="0">
                <a:pos x="connsiteX66820" y="connsiteY66820"/>
              </a:cxn>
              <a:cxn ang="0">
                <a:pos x="connsiteX66821" y="connsiteY66821"/>
              </a:cxn>
              <a:cxn ang="0">
                <a:pos x="connsiteX66822" y="connsiteY66822"/>
              </a:cxn>
              <a:cxn ang="0">
                <a:pos x="connsiteX66823" y="connsiteY66823"/>
              </a:cxn>
              <a:cxn ang="0">
                <a:pos x="connsiteX66824" y="connsiteY66824"/>
              </a:cxn>
              <a:cxn ang="0">
                <a:pos x="connsiteX66825" y="connsiteY66825"/>
              </a:cxn>
              <a:cxn ang="0">
                <a:pos x="connsiteX66826" y="connsiteY66826"/>
              </a:cxn>
              <a:cxn ang="0">
                <a:pos x="connsiteX66827" y="connsiteY66827"/>
              </a:cxn>
              <a:cxn ang="0">
                <a:pos x="connsiteX66828" y="connsiteY66828"/>
              </a:cxn>
              <a:cxn ang="0">
                <a:pos x="connsiteX66829" y="connsiteY66829"/>
              </a:cxn>
              <a:cxn ang="0">
                <a:pos x="connsiteX66830" y="connsiteY66830"/>
              </a:cxn>
              <a:cxn ang="0">
                <a:pos x="connsiteX66831" y="connsiteY66831"/>
              </a:cxn>
              <a:cxn ang="0">
                <a:pos x="connsiteX66832" y="connsiteY66832"/>
              </a:cxn>
              <a:cxn ang="0">
                <a:pos x="connsiteX66833" y="connsiteY66833"/>
              </a:cxn>
              <a:cxn ang="0">
                <a:pos x="connsiteX66834" y="connsiteY66834"/>
              </a:cxn>
              <a:cxn ang="0">
                <a:pos x="connsiteX66835" y="connsiteY66835"/>
              </a:cxn>
              <a:cxn ang="0">
                <a:pos x="connsiteX66836" y="connsiteY66836"/>
              </a:cxn>
              <a:cxn ang="0">
                <a:pos x="connsiteX66837" y="connsiteY66837"/>
              </a:cxn>
              <a:cxn ang="0">
                <a:pos x="connsiteX66838" y="connsiteY66838"/>
              </a:cxn>
              <a:cxn ang="0">
                <a:pos x="connsiteX66839" y="connsiteY66839"/>
              </a:cxn>
              <a:cxn ang="0">
                <a:pos x="connsiteX66840" y="connsiteY66840"/>
              </a:cxn>
              <a:cxn ang="0">
                <a:pos x="connsiteX66841" y="connsiteY66841"/>
              </a:cxn>
              <a:cxn ang="0">
                <a:pos x="connsiteX66842" y="connsiteY66842"/>
              </a:cxn>
              <a:cxn ang="0">
                <a:pos x="connsiteX66843" y="connsiteY66843"/>
              </a:cxn>
              <a:cxn ang="0">
                <a:pos x="connsiteX66844" y="connsiteY66844"/>
              </a:cxn>
              <a:cxn ang="0">
                <a:pos x="connsiteX66845" y="connsiteY66845"/>
              </a:cxn>
              <a:cxn ang="0">
                <a:pos x="connsiteX66846" y="connsiteY66846"/>
              </a:cxn>
              <a:cxn ang="0">
                <a:pos x="connsiteX66847" y="connsiteY66847"/>
              </a:cxn>
              <a:cxn ang="0">
                <a:pos x="connsiteX66848" y="connsiteY66848"/>
              </a:cxn>
              <a:cxn ang="0">
                <a:pos x="connsiteX66849" y="connsiteY66849"/>
              </a:cxn>
              <a:cxn ang="0">
                <a:pos x="connsiteX66850" y="connsiteY66850"/>
              </a:cxn>
              <a:cxn ang="0">
                <a:pos x="connsiteX66851" y="connsiteY66851"/>
              </a:cxn>
              <a:cxn ang="0">
                <a:pos x="connsiteX66852" y="connsiteY66852"/>
              </a:cxn>
              <a:cxn ang="0">
                <a:pos x="connsiteX66853" y="connsiteY66853"/>
              </a:cxn>
              <a:cxn ang="0">
                <a:pos x="connsiteX66854" y="connsiteY66854"/>
              </a:cxn>
              <a:cxn ang="0">
                <a:pos x="connsiteX66855" y="connsiteY66855"/>
              </a:cxn>
              <a:cxn ang="0">
                <a:pos x="connsiteX66856" y="connsiteY66856"/>
              </a:cxn>
              <a:cxn ang="0">
                <a:pos x="connsiteX66857" y="connsiteY66857"/>
              </a:cxn>
              <a:cxn ang="0">
                <a:pos x="connsiteX66858" y="connsiteY66858"/>
              </a:cxn>
              <a:cxn ang="0">
                <a:pos x="connsiteX66859" y="connsiteY66859"/>
              </a:cxn>
              <a:cxn ang="0">
                <a:pos x="connsiteX66860" y="connsiteY66860"/>
              </a:cxn>
              <a:cxn ang="0">
                <a:pos x="connsiteX66861" y="connsiteY66861"/>
              </a:cxn>
              <a:cxn ang="0">
                <a:pos x="connsiteX66862" y="connsiteY66862"/>
              </a:cxn>
              <a:cxn ang="0">
                <a:pos x="connsiteX66863" y="connsiteY66863"/>
              </a:cxn>
              <a:cxn ang="0">
                <a:pos x="connsiteX66864" y="connsiteY66864"/>
              </a:cxn>
              <a:cxn ang="0">
                <a:pos x="connsiteX66865" y="connsiteY66865"/>
              </a:cxn>
              <a:cxn ang="0">
                <a:pos x="connsiteX66866" y="connsiteY66866"/>
              </a:cxn>
              <a:cxn ang="0">
                <a:pos x="connsiteX66867" y="connsiteY66867"/>
              </a:cxn>
              <a:cxn ang="0">
                <a:pos x="connsiteX66868" y="connsiteY66868"/>
              </a:cxn>
              <a:cxn ang="0">
                <a:pos x="connsiteX66869" y="connsiteY66869"/>
              </a:cxn>
              <a:cxn ang="0">
                <a:pos x="connsiteX66870" y="connsiteY66870"/>
              </a:cxn>
              <a:cxn ang="0">
                <a:pos x="connsiteX66871" y="connsiteY66871"/>
              </a:cxn>
              <a:cxn ang="0">
                <a:pos x="connsiteX66872" y="connsiteY66872"/>
              </a:cxn>
              <a:cxn ang="0">
                <a:pos x="connsiteX66873" y="connsiteY66873"/>
              </a:cxn>
              <a:cxn ang="0">
                <a:pos x="connsiteX66874" y="connsiteY66874"/>
              </a:cxn>
              <a:cxn ang="0">
                <a:pos x="connsiteX66875" y="connsiteY66875"/>
              </a:cxn>
              <a:cxn ang="0">
                <a:pos x="connsiteX66876" y="connsiteY66876"/>
              </a:cxn>
              <a:cxn ang="0">
                <a:pos x="connsiteX66877" y="connsiteY66877"/>
              </a:cxn>
              <a:cxn ang="0">
                <a:pos x="connsiteX66878" y="connsiteY66878"/>
              </a:cxn>
              <a:cxn ang="0">
                <a:pos x="connsiteX66879" y="connsiteY66879"/>
              </a:cxn>
              <a:cxn ang="0">
                <a:pos x="connsiteX66880" y="connsiteY66880"/>
              </a:cxn>
              <a:cxn ang="0">
                <a:pos x="connsiteX66881" y="connsiteY66881"/>
              </a:cxn>
              <a:cxn ang="0">
                <a:pos x="connsiteX66882" y="connsiteY66882"/>
              </a:cxn>
              <a:cxn ang="0">
                <a:pos x="connsiteX66883" y="connsiteY66883"/>
              </a:cxn>
              <a:cxn ang="0">
                <a:pos x="connsiteX66884" y="connsiteY66884"/>
              </a:cxn>
              <a:cxn ang="0">
                <a:pos x="connsiteX66885" y="connsiteY66885"/>
              </a:cxn>
              <a:cxn ang="0">
                <a:pos x="connsiteX66886" y="connsiteY66886"/>
              </a:cxn>
              <a:cxn ang="0">
                <a:pos x="connsiteX66887" y="connsiteY66887"/>
              </a:cxn>
              <a:cxn ang="0">
                <a:pos x="connsiteX66888" y="connsiteY66888"/>
              </a:cxn>
              <a:cxn ang="0">
                <a:pos x="connsiteX66889" y="connsiteY66889"/>
              </a:cxn>
              <a:cxn ang="0">
                <a:pos x="connsiteX66890" y="connsiteY66890"/>
              </a:cxn>
              <a:cxn ang="0">
                <a:pos x="connsiteX66891" y="connsiteY66891"/>
              </a:cxn>
              <a:cxn ang="0">
                <a:pos x="connsiteX66892" y="connsiteY66892"/>
              </a:cxn>
              <a:cxn ang="0">
                <a:pos x="connsiteX66893" y="connsiteY66893"/>
              </a:cxn>
              <a:cxn ang="0">
                <a:pos x="connsiteX66894" y="connsiteY66894"/>
              </a:cxn>
              <a:cxn ang="0">
                <a:pos x="connsiteX66895" y="connsiteY66895"/>
              </a:cxn>
              <a:cxn ang="0">
                <a:pos x="connsiteX66896" y="connsiteY66896"/>
              </a:cxn>
              <a:cxn ang="0">
                <a:pos x="connsiteX66897" y="connsiteY66897"/>
              </a:cxn>
              <a:cxn ang="0">
                <a:pos x="connsiteX66898" y="connsiteY66898"/>
              </a:cxn>
              <a:cxn ang="0">
                <a:pos x="connsiteX66899" y="connsiteY66899"/>
              </a:cxn>
              <a:cxn ang="0">
                <a:pos x="connsiteX66900" y="connsiteY66900"/>
              </a:cxn>
              <a:cxn ang="0">
                <a:pos x="connsiteX66901" y="connsiteY66901"/>
              </a:cxn>
              <a:cxn ang="0">
                <a:pos x="connsiteX66902" y="connsiteY66902"/>
              </a:cxn>
              <a:cxn ang="0">
                <a:pos x="connsiteX66903" y="connsiteY66903"/>
              </a:cxn>
              <a:cxn ang="0">
                <a:pos x="connsiteX66904" y="connsiteY66904"/>
              </a:cxn>
              <a:cxn ang="0">
                <a:pos x="connsiteX66905" y="connsiteY66905"/>
              </a:cxn>
              <a:cxn ang="0">
                <a:pos x="connsiteX66906" y="connsiteY66906"/>
              </a:cxn>
              <a:cxn ang="0">
                <a:pos x="connsiteX66907" y="connsiteY66907"/>
              </a:cxn>
              <a:cxn ang="0">
                <a:pos x="connsiteX66908" y="connsiteY66908"/>
              </a:cxn>
              <a:cxn ang="0">
                <a:pos x="connsiteX66909" y="connsiteY66909"/>
              </a:cxn>
              <a:cxn ang="0">
                <a:pos x="connsiteX66910" y="connsiteY66910"/>
              </a:cxn>
              <a:cxn ang="0">
                <a:pos x="connsiteX66911" y="connsiteY66911"/>
              </a:cxn>
              <a:cxn ang="0">
                <a:pos x="connsiteX66912" y="connsiteY66912"/>
              </a:cxn>
              <a:cxn ang="0">
                <a:pos x="connsiteX66913" y="connsiteY66913"/>
              </a:cxn>
              <a:cxn ang="0">
                <a:pos x="connsiteX66914" y="connsiteY66914"/>
              </a:cxn>
              <a:cxn ang="0">
                <a:pos x="connsiteX66915" y="connsiteY66915"/>
              </a:cxn>
              <a:cxn ang="0">
                <a:pos x="connsiteX66916" y="connsiteY66916"/>
              </a:cxn>
              <a:cxn ang="0">
                <a:pos x="connsiteX66917" y="connsiteY66917"/>
              </a:cxn>
              <a:cxn ang="0">
                <a:pos x="connsiteX66918" y="connsiteY66918"/>
              </a:cxn>
              <a:cxn ang="0">
                <a:pos x="connsiteX66919" y="connsiteY66919"/>
              </a:cxn>
              <a:cxn ang="0">
                <a:pos x="connsiteX66920" y="connsiteY66920"/>
              </a:cxn>
              <a:cxn ang="0">
                <a:pos x="connsiteX66921" y="connsiteY66921"/>
              </a:cxn>
              <a:cxn ang="0">
                <a:pos x="connsiteX66922" y="connsiteY66922"/>
              </a:cxn>
              <a:cxn ang="0">
                <a:pos x="connsiteX66923" y="connsiteY66923"/>
              </a:cxn>
              <a:cxn ang="0">
                <a:pos x="connsiteX66924" y="connsiteY66924"/>
              </a:cxn>
              <a:cxn ang="0">
                <a:pos x="connsiteX66925" y="connsiteY66925"/>
              </a:cxn>
              <a:cxn ang="0">
                <a:pos x="connsiteX66926" y="connsiteY66926"/>
              </a:cxn>
              <a:cxn ang="0">
                <a:pos x="connsiteX66927" y="connsiteY66927"/>
              </a:cxn>
              <a:cxn ang="0">
                <a:pos x="connsiteX66928" y="connsiteY66928"/>
              </a:cxn>
              <a:cxn ang="0">
                <a:pos x="connsiteX66929" y="connsiteY66929"/>
              </a:cxn>
              <a:cxn ang="0">
                <a:pos x="connsiteX66930" y="connsiteY66930"/>
              </a:cxn>
              <a:cxn ang="0">
                <a:pos x="connsiteX66931" y="connsiteY66931"/>
              </a:cxn>
              <a:cxn ang="0">
                <a:pos x="connsiteX66932" y="connsiteY66932"/>
              </a:cxn>
              <a:cxn ang="0">
                <a:pos x="connsiteX66933" y="connsiteY66933"/>
              </a:cxn>
              <a:cxn ang="0">
                <a:pos x="connsiteX66934" y="connsiteY66934"/>
              </a:cxn>
              <a:cxn ang="0">
                <a:pos x="connsiteX66935" y="connsiteY66935"/>
              </a:cxn>
              <a:cxn ang="0">
                <a:pos x="connsiteX66936" y="connsiteY66936"/>
              </a:cxn>
              <a:cxn ang="0">
                <a:pos x="connsiteX66937" y="connsiteY66937"/>
              </a:cxn>
              <a:cxn ang="0">
                <a:pos x="connsiteX66938" y="connsiteY66938"/>
              </a:cxn>
              <a:cxn ang="0">
                <a:pos x="connsiteX66939" y="connsiteY66939"/>
              </a:cxn>
              <a:cxn ang="0">
                <a:pos x="connsiteX66940" y="connsiteY66940"/>
              </a:cxn>
              <a:cxn ang="0">
                <a:pos x="connsiteX66941" y="connsiteY66941"/>
              </a:cxn>
              <a:cxn ang="0">
                <a:pos x="connsiteX66942" y="connsiteY66942"/>
              </a:cxn>
              <a:cxn ang="0">
                <a:pos x="connsiteX66943" y="connsiteY66943"/>
              </a:cxn>
              <a:cxn ang="0">
                <a:pos x="connsiteX66944" y="connsiteY66944"/>
              </a:cxn>
              <a:cxn ang="0">
                <a:pos x="connsiteX66945" y="connsiteY66945"/>
              </a:cxn>
              <a:cxn ang="0">
                <a:pos x="connsiteX66946" y="connsiteY66946"/>
              </a:cxn>
              <a:cxn ang="0">
                <a:pos x="connsiteX66947" y="connsiteY66947"/>
              </a:cxn>
              <a:cxn ang="0">
                <a:pos x="connsiteX66948" y="connsiteY66948"/>
              </a:cxn>
              <a:cxn ang="0">
                <a:pos x="connsiteX66949" y="connsiteY66949"/>
              </a:cxn>
              <a:cxn ang="0">
                <a:pos x="connsiteX66950" y="connsiteY66950"/>
              </a:cxn>
              <a:cxn ang="0">
                <a:pos x="connsiteX66951" y="connsiteY66951"/>
              </a:cxn>
              <a:cxn ang="0">
                <a:pos x="connsiteX66952" y="connsiteY66952"/>
              </a:cxn>
              <a:cxn ang="0">
                <a:pos x="connsiteX66953" y="connsiteY66953"/>
              </a:cxn>
              <a:cxn ang="0">
                <a:pos x="connsiteX66954" y="connsiteY66954"/>
              </a:cxn>
              <a:cxn ang="0">
                <a:pos x="connsiteX66955" y="connsiteY66955"/>
              </a:cxn>
              <a:cxn ang="0">
                <a:pos x="connsiteX66956" y="connsiteY66956"/>
              </a:cxn>
              <a:cxn ang="0">
                <a:pos x="connsiteX66957" y="connsiteY66957"/>
              </a:cxn>
              <a:cxn ang="0">
                <a:pos x="connsiteX66958" y="connsiteY66958"/>
              </a:cxn>
              <a:cxn ang="0">
                <a:pos x="connsiteX66959" y="connsiteY66959"/>
              </a:cxn>
              <a:cxn ang="0">
                <a:pos x="connsiteX66960" y="connsiteY66960"/>
              </a:cxn>
              <a:cxn ang="0">
                <a:pos x="connsiteX66961" y="connsiteY66961"/>
              </a:cxn>
              <a:cxn ang="0">
                <a:pos x="connsiteX66962" y="connsiteY66962"/>
              </a:cxn>
              <a:cxn ang="0">
                <a:pos x="connsiteX66963" y="connsiteY66963"/>
              </a:cxn>
              <a:cxn ang="0">
                <a:pos x="connsiteX66964" y="connsiteY66964"/>
              </a:cxn>
              <a:cxn ang="0">
                <a:pos x="connsiteX66965" y="connsiteY66965"/>
              </a:cxn>
              <a:cxn ang="0">
                <a:pos x="connsiteX66966" y="connsiteY66966"/>
              </a:cxn>
              <a:cxn ang="0">
                <a:pos x="connsiteX66967" y="connsiteY66967"/>
              </a:cxn>
              <a:cxn ang="0">
                <a:pos x="connsiteX66968" y="connsiteY66968"/>
              </a:cxn>
              <a:cxn ang="0">
                <a:pos x="connsiteX66969" y="connsiteY66969"/>
              </a:cxn>
              <a:cxn ang="0">
                <a:pos x="connsiteX66970" y="connsiteY66970"/>
              </a:cxn>
              <a:cxn ang="0">
                <a:pos x="connsiteX66971" y="connsiteY66971"/>
              </a:cxn>
              <a:cxn ang="0">
                <a:pos x="connsiteX66972" y="connsiteY66972"/>
              </a:cxn>
              <a:cxn ang="0">
                <a:pos x="connsiteX66973" y="connsiteY66973"/>
              </a:cxn>
              <a:cxn ang="0">
                <a:pos x="connsiteX66974" y="connsiteY66974"/>
              </a:cxn>
              <a:cxn ang="0">
                <a:pos x="connsiteX66975" y="connsiteY66975"/>
              </a:cxn>
              <a:cxn ang="0">
                <a:pos x="connsiteX66976" y="connsiteY66976"/>
              </a:cxn>
              <a:cxn ang="0">
                <a:pos x="connsiteX66977" y="connsiteY66977"/>
              </a:cxn>
              <a:cxn ang="0">
                <a:pos x="connsiteX66978" y="connsiteY66978"/>
              </a:cxn>
              <a:cxn ang="0">
                <a:pos x="connsiteX66979" y="connsiteY66979"/>
              </a:cxn>
              <a:cxn ang="0">
                <a:pos x="connsiteX66980" y="connsiteY66980"/>
              </a:cxn>
              <a:cxn ang="0">
                <a:pos x="connsiteX66981" y="connsiteY66981"/>
              </a:cxn>
              <a:cxn ang="0">
                <a:pos x="connsiteX66982" y="connsiteY66982"/>
              </a:cxn>
              <a:cxn ang="0">
                <a:pos x="connsiteX66983" y="connsiteY66983"/>
              </a:cxn>
              <a:cxn ang="0">
                <a:pos x="connsiteX66984" y="connsiteY66984"/>
              </a:cxn>
              <a:cxn ang="0">
                <a:pos x="connsiteX66985" y="connsiteY66985"/>
              </a:cxn>
              <a:cxn ang="0">
                <a:pos x="connsiteX66986" y="connsiteY66986"/>
              </a:cxn>
              <a:cxn ang="0">
                <a:pos x="connsiteX66987" y="connsiteY66987"/>
              </a:cxn>
              <a:cxn ang="0">
                <a:pos x="connsiteX66988" y="connsiteY66988"/>
              </a:cxn>
              <a:cxn ang="0">
                <a:pos x="connsiteX66989" y="connsiteY66989"/>
              </a:cxn>
              <a:cxn ang="0">
                <a:pos x="connsiteX66990" y="connsiteY66990"/>
              </a:cxn>
              <a:cxn ang="0">
                <a:pos x="connsiteX66991" y="connsiteY66991"/>
              </a:cxn>
              <a:cxn ang="0">
                <a:pos x="connsiteX66992" y="connsiteY66992"/>
              </a:cxn>
              <a:cxn ang="0">
                <a:pos x="connsiteX66993" y="connsiteY66993"/>
              </a:cxn>
              <a:cxn ang="0">
                <a:pos x="connsiteX66994" y="connsiteY66994"/>
              </a:cxn>
              <a:cxn ang="0">
                <a:pos x="connsiteX66995" y="connsiteY66995"/>
              </a:cxn>
              <a:cxn ang="0">
                <a:pos x="connsiteX66996" y="connsiteY66996"/>
              </a:cxn>
              <a:cxn ang="0">
                <a:pos x="connsiteX66997" y="connsiteY66997"/>
              </a:cxn>
              <a:cxn ang="0">
                <a:pos x="connsiteX66998" y="connsiteY66998"/>
              </a:cxn>
              <a:cxn ang="0">
                <a:pos x="connsiteX66999" y="connsiteY66999"/>
              </a:cxn>
              <a:cxn ang="0">
                <a:pos x="connsiteX67000" y="connsiteY67000"/>
              </a:cxn>
              <a:cxn ang="0">
                <a:pos x="connsiteX67001" y="connsiteY67001"/>
              </a:cxn>
              <a:cxn ang="0">
                <a:pos x="connsiteX67002" y="connsiteY67002"/>
              </a:cxn>
              <a:cxn ang="0">
                <a:pos x="connsiteX67003" y="connsiteY67003"/>
              </a:cxn>
              <a:cxn ang="0">
                <a:pos x="connsiteX67004" y="connsiteY67004"/>
              </a:cxn>
              <a:cxn ang="0">
                <a:pos x="connsiteX67005" y="connsiteY67005"/>
              </a:cxn>
              <a:cxn ang="0">
                <a:pos x="connsiteX67006" y="connsiteY67006"/>
              </a:cxn>
              <a:cxn ang="0">
                <a:pos x="connsiteX67007" y="connsiteY67007"/>
              </a:cxn>
              <a:cxn ang="0">
                <a:pos x="connsiteX67008" y="connsiteY67008"/>
              </a:cxn>
              <a:cxn ang="0">
                <a:pos x="connsiteX67009" y="connsiteY67009"/>
              </a:cxn>
              <a:cxn ang="0">
                <a:pos x="connsiteX67010" y="connsiteY67010"/>
              </a:cxn>
              <a:cxn ang="0">
                <a:pos x="connsiteX67011" y="connsiteY67011"/>
              </a:cxn>
              <a:cxn ang="0">
                <a:pos x="connsiteX67012" y="connsiteY67012"/>
              </a:cxn>
              <a:cxn ang="0">
                <a:pos x="connsiteX67013" y="connsiteY67013"/>
              </a:cxn>
              <a:cxn ang="0">
                <a:pos x="connsiteX67014" y="connsiteY67014"/>
              </a:cxn>
              <a:cxn ang="0">
                <a:pos x="connsiteX67015" y="connsiteY67015"/>
              </a:cxn>
              <a:cxn ang="0">
                <a:pos x="connsiteX67016" y="connsiteY67016"/>
              </a:cxn>
              <a:cxn ang="0">
                <a:pos x="connsiteX67017" y="connsiteY67017"/>
              </a:cxn>
              <a:cxn ang="0">
                <a:pos x="connsiteX67018" y="connsiteY67018"/>
              </a:cxn>
              <a:cxn ang="0">
                <a:pos x="connsiteX67019" y="connsiteY67019"/>
              </a:cxn>
              <a:cxn ang="0">
                <a:pos x="connsiteX67020" y="connsiteY67020"/>
              </a:cxn>
              <a:cxn ang="0">
                <a:pos x="connsiteX67021" y="connsiteY67021"/>
              </a:cxn>
              <a:cxn ang="0">
                <a:pos x="connsiteX67022" y="connsiteY67022"/>
              </a:cxn>
              <a:cxn ang="0">
                <a:pos x="connsiteX67023" y="connsiteY67023"/>
              </a:cxn>
              <a:cxn ang="0">
                <a:pos x="connsiteX67024" y="connsiteY67024"/>
              </a:cxn>
              <a:cxn ang="0">
                <a:pos x="connsiteX67025" y="connsiteY67025"/>
              </a:cxn>
              <a:cxn ang="0">
                <a:pos x="connsiteX67026" y="connsiteY67026"/>
              </a:cxn>
              <a:cxn ang="0">
                <a:pos x="connsiteX67027" y="connsiteY67027"/>
              </a:cxn>
              <a:cxn ang="0">
                <a:pos x="connsiteX67028" y="connsiteY67028"/>
              </a:cxn>
              <a:cxn ang="0">
                <a:pos x="connsiteX67029" y="connsiteY67029"/>
              </a:cxn>
              <a:cxn ang="0">
                <a:pos x="connsiteX67030" y="connsiteY67030"/>
              </a:cxn>
              <a:cxn ang="0">
                <a:pos x="connsiteX67031" y="connsiteY67031"/>
              </a:cxn>
              <a:cxn ang="0">
                <a:pos x="connsiteX67032" y="connsiteY67032"/>
              </a:cxn>
              <a:cxn ang="0">
                <a:pos x="connsiteX67033" y="connsiteY67033"/>
              </a:cxn>
              <a:cxn ang="0">
                <a:pos x="connsiteX67034" y="connsiteY67034"/>
              </a:cxn>
              <a:cxn ang="0">
                <a:pos x="connsiteX67035" y="connsiteY67035"/>
              </a:cxn>
              <a:cxn ang="0">
                <a:pos x="connsiteX67036" y="connsiteY67036"/>
              </a:cxn>
              <a:cxn ang="0">
                <a:pos x="connsiteX67037" y="connsiteY67037"/>
              </a:cxn>
              <a:cxn ang="0">
                <a:pos x="connsiteX67038" y="connsiteY67038"/>
              </a:cxn>
              <a:cxn ang="0">
                <a:pos x="connsiteX67039" y="connsiteY67039"/>
              </a:cxn>
              <a:cxn ang="0">
                <a:pos x="connsiteX67040" y="connsiteY67040"/>
              </a:cxn>
              <a:cxn ang="0">
                <a:pos x="connsiteX67041" y="connsiteY67041"/>
              </a:cxn>
              <a:cxn ang="0">
                <a:pos x="connsiteX67042" y="connsiteY67042"/>
              </a:cxn>
              <a:cxn ang="0">
                <a:pos x="connsiteX67043" y="connsiteY67043"/>
              </a:cxn>
              <a:cxn ang="0">
                <a:pos x="connsiteX67044" y="connsiteY67044"/>
              </a:cxn>
              <a:cxn ang="0">
                <a:pos x="connsiteX67045" y="connsiteY67045"/>
              </a:cxn>
              <a:cxn ang="0">
                <a:pos x="connsiteX67046" y="connsiteY67046"/>
              </a:cxn>
              <a:cxn ang="0">
                <a:pos x="connsiteX67047" y="connsiteY67047"/>
              </a:cxn>
              <a:cxn ang="0">
                <a:pos x="connsiteX67048" y="connsiteY67048"/>
              </a:cxn>
              <a:cxn ang="0">
                <a:pos x="connsiteX67049" y="connsiteY67049"/>
              </a:cxn>
              <a:cxn ang="0">
                <a:pos x="connsiteX67050" y="connsiteY67050"/>
              </a:cxn>
              <a:cxn ang="0">
                <a:pos x="connsiteX67051" y="connsiteY67051"/>
              </a:cxn>
              <a:cxn ang="0">
                <a:pos x="connsiteX67052" y="connsiteY67052"/>
              </a:cxn>
              <a:cxn ang="0">
                <a:pos x="connsiteX67053" y="connsiteY67053"/>
              </a:cxn>
              <a:cxn ang="0">
                <a:pos x="connsiteX67054" y="connsiteY67054"/>
              </a:cxn>
              <a:cxn ang="0">
                <a:pos x="connsiteX67055" y="connsiteY67055"/>
              </a:cxn>
              <a:cxn ang="0">
                <a:pos x="connsiteX67056" y="connsiteY67056"/>
              </a:cxn>
              <a:cxn ang="0">
                <a:pos x="connsiteX67057" y="connsiteY67057"/>
              </a:cxn>
              <a:cxn ang="0">
                <a:pos x="connsiteX67058" y="connsiteY67058"/>
              </a:cxn>
              <a:cxn ang="0">
                <a:pos x="connsiteX67059" y="connsiteY67059"/>
              </a:cxn>
              <a:cxn ang="0">
                <a:pos x="connsiteX67060" y="connsiteY67060"/>
              </a:cxn>
              <a:cxn ang="0">
                <a:pos x="connsiteX67061" y="connsiteY67061"/>
              </a:cxn>
              <a:cxn ang="0">
                <a:pos x="connsiteX67062" y="connsiteY67062"/>
              </a:cxn>
              <a:cxn ang="0">
                <a:pos x="connsiteX67063" y="connsiteY67063"/>
              </a:cxn>
              <a:cxn ang="0">
                <a:pos x="connsiteX67064" y="connsiteY67064"/>
              </a:cxn>
              <a:cxn ang="0">
                <a:pos x="connsiteX67065" y="connsiteY67065"/>
              </a:cxn>
              <a:cxn ang="0">
                <a:pos x="connsiteX67066" y="connsiteY67066"/>
              </a:cxn>
              <a:cxn ang="0">
                <a:pos x="connsiteX67067" y="connsiteY67067"/>
              </a:cxn>
              <a:cxn ang="0">
                <a:pos x="connsiteX67068" y="connsiteY67068"/>
              </a:cxn>
              <a:cxn ang="0">
                <a:pos x="connsiteX67069" y="connsiteY67069"/>
              </a:cxn>
              <a:cxn ang="0">
                <a:pos x="connsiteX67070" y="connsiteY67070"/>
              </a:cxn>
              <a:cxn ang="0">
                <a:pos x="connsiteX67071" y="connsiteY67071"/>
              </a:cxn>
              <a:cxn ang="0">
                <a:pos x="connsiteX67072" y="connsiteY67072"/>
              </a:cxn>
              <a:cxn ang="0">
                <a:pos x="connsiteX67073" y="connsiteY67073"/>
              </a:cxn>
              <a:cxn ang="0">
                <a:pos x="connsiteX67074" y="connsiteY67074"/>
              </a:cxn>
              <a:cxn ang="0">
                <a:pos x="connsiteX67075" y="connsiteY67075"/>
              </a:cxn>
              <a:cxn ang="0">
                <a:pos x="connsiteX67076" y="connsiteY67076"/>
              </a:cxn>
              <a:cxn ang="0">
                <a:pos x="connsiteX67077" y="connsiteY67077"/>
              </a:cxn>
              <a:cxn ang="0">
                <a:pos x="connsiteX67078" y="connsiteY67078"/>
              </a:cxn>
              <a:cxn ang="0">
                <a:pos x="connsiteX67079" y="connsiteY67079"/>
              </a:cxn>
              <a:cxn ang="0">
                <a:pos x="connsiteX67080" y="connsiteY67080"/>
              </a:cxn>
              <a:cxn ang="0">
                <a:pos x="connsiteX67081" y="connsiteY67081"/>
              </a:cxn>
              <a:cxn ang="0">
                <a:pos x="connsiteX67082" y="connsiteY67082"/>
              </a:cxn>
              <a:cxn ang="0">
                <a:pos x="connsiteX67083" y="connsiteY67083"/>
              </a:cxn>
              <a:cxn ang="0">
                <a:pos x="connsiteX67084" y="connsiteY67084"/>
              </a:cxn>
              <a:cxn ang="0">
                <a:pos x="connsiteX67085" y="connsiteY67085"/>
              </a:cxn>
              <a:cxn ang="0">
                <a:pos x="connsiteX67086" y="connsiteY67086"/>
              </a:cxn>
              <a:cxn ang="0">
                <a:pos x="connsiteX67087" y="connsiteY67087"/>
              </a:cxn>
              <a:cxn ang="0">
                <a:pos x="connsiteX67088" y="connsiteY67088"/>
              </a:cxn>
              <a:cxn ang="0">
                <a:pos x="connsiteX67089" y="connsiteY67089"/>
              </a:cxn>
              <a:cxn ang="0">
                <a:pos x="connsiteX67090" y="connsiteY67090"/>
              </a:cxn>
              <a:cxn ang="0">
                <a:pos x="connsiteX67091" y="connsiteY67091"/>
              </a:cxn>
              <a:cxn ang="0">
                <a:pos x="connsiteX67092" y="connsiteY67092"/>
              </a:cxn>
              <a:cxn ang="0">
                <a:pos x="connsiteX67093" y="connsiteY67093"/>
              </a:cxn>
              <a:cxn ang="0">
                <a:pos x="connsiteX67094" y="connsiteY67094"/>
              </a:cxn>
              <a:cxn ang="0">
                <a:pos x="connsiteX67095" y="connsiteY67095"/>
              </a:cxn>
              <a:cxn ang="0">
                <a:pos x="connsiteX67096" y="connsiteY67096"/>
              </a:cxn>
              <a:cxn ang="0">
                <a:pos x="connsiteX67097" y="connsiteY67097"/>
              </a:cxn>
              <a:cxn ang="0">
                <a:pos x="connsiteX67098" y="connsiteY67098"/>
              </a:cxn>
              <a:cxn ang="0">
                <a:pos x="connsiteX67099" y="connsiteY67099"/>
              </a:cxn>
              <a:cxn ang="0">
                <a:pos x="connsiteX67100" y="connsiteY67100"/>
              </a:cxn>
              <a:cxn ang="0">
                <a:pos x="connsiteX67101" y="connsiteY67101"/>
              </a:cxn>
              <a:cxn ang="0">
                <a:pos x="connsiteX67102" y="connsiteY67102"/>
              </a:cxn>
              <a:cxn ang="0">
                <a:pos x="connsiteX67103" y="connsiteY67103"/>
              </a:cxn>
              <a:cxn ang="0">
                <a:pos x="connsiteX67104" y="connsiteY67104"/>
              </a:cxn>
              <a:cxn ang="0">
                <a:pos x="connsiteX67105" y="connsiteY67105"/>
              </a:cxn>
              <a:cxn ang="0">
                <a:pos x="connsiteX67106" y="connsiteY67106"/>
              </a:cxn>
              <a:cxn ang="0">
                <a:pos x="connsiteX67107" y="connsiteY67107"/>
              </a:cxn>
              <a:cxn ang="0">
                <a:pos x="connsiteX67108" y="connsiteY67108"/>
              </a:cxn>
              <a:cxn ang="0">
                <a:pos x="connsiteX67109" y="connsiteY67109"/>
              </a:cxn>
              <a:cxn ang="0">
                <a:pos x="connsiteX67110" y="connsiteY67110"/>
              </a:cxn>
              <a:cxn ang="0">
                <a:pos x="connsiteX67111" y="connsiteY67111"/>
              </a:cxn>
              <a:cxn ang="0">
                <a:pos x="connsiteX67112" y="connsiteY67112"/>
              </a:cxn>
              <a:cxn ang="0">
                <a:pos x="connsiteX67113" y="connsiteY67113"/>
              </a:cxn>
              <a:cxn ang="0">
                <a:pos x="connsiteX67114" y="connsiteY67114"/>
              </a:cxn>
              <a:cxn ang="0">
                <a:pos x="connsiteX67115" y="connsiteY67115"/>
              </a:cxn>
              <a:cxn ang="0">
                <a:pos x="connsiteX67116" y="connsiteY67116"/>
              </a:cxn>
              <a:cxn ang="0">
                <a:pos x="connsiteX67117" y="connsiteY67117"/>
              </a:cxn>
              <a:cxn ang="0">
                <a:pos x="connsiteX67118" y="connsiteY67118"/>
              </a:cxn>
              <a:cxn ang="0">
                <a:pos x="connsiteX67119" y="connsiteY67119"/>
              </a:cxn>
              <a:cxn ang="0">
                <a:pos x="connsiteX67120" y="connsiteY67120"/>
              </a:cxn>
              <a:cxn ang="0">
                <a:pos x="connsiteX67121" y="connsiteY67121"/>
              </a:cxn>
              <a:cxn ang="0">
                <a:pos x="connsiteX67122" y="connsiteY67122"/>
              </a:cxn>
              <a:cxn ang="0">
                <a:pos x="connsiteX67123" y="connsiteY67123"/>
              </a:cxn>
              <a:cxn ang="0">
                <a:pos x="connsiteX67124" y="connsiteY67124"/>
              </a:cxn>
              <a:cxn ang="0">
                <a:pos x="connsiteX67125" y="connsiteY67125"/>
              </a:cxn>
              <a:cxn ang="0">
                <a:pos x="connsiteX67126" y="connsiteY67126"/>
              </a:cxn>
              <a:cxn ang="0">
                <a:pos x="connsiteX67127" y="connsiteY67127"/>
              </a:cxn>
              <a:cxn ang="0">
                <a:pos x="connsiteX67128" y="connsiteY67128"/>
              </a:cxn>
              <a:cxn ang="0">
                <a:pos x="connsiteX67129" y="connsiteY67129"/>
              </a:cxn>
              <a:cxn ang="0">
                <a:pos x="connsiteX67130" y="connsiteY67130"/>
              </a:cxn>
              <a:cxn ang="0">
                <a:pos x="connsiteX67131" y="connsiteY67131"/>
              </a:cxn>
              <a:cxn ang="0">
                <a:pos x="connsiteX67132" y="connsiteY67132"/>
              </a:cxn>
              <a:cxn ang="0">
                <a:pos x="connsiteX67133" y="connsiteY67133"/>
              </a:cxn>
              <a:cxn ang="0">
                <a:pos x="connsiteX67134" y="connsiteY67134"/>
              </a:cxn>
              <a:cxn ang="0">
                <a:pos x="connsiteX67135" y="connsiteY67135"/>
              </a:cxn>
              <a:cxn ang="0">
                <a:pos x="connsiteX67136" y="connsiteY67136"/>
              </a:cxn>
              <a:cxn ang="0">
                <a:pos x="connsiteX67137" y="connsiteY67137"/>
              </a:cxn>
              <a:cxn ang="0">
                <a:pos x="connsiteX67138" y="connsiteY67138"/>
              </a:cxn>
              <a:cxn ang="0">
                <a:pos x="connsiteX67139" y="connsiteY67139"/>
              </a:cxn>
              <a:cxn ang="0">
                <a:pos x="connsiteX67140" y="connsiteY67140"/>
              </a:cxn>
              <a:cxn ang="0">
                <a:pos x="connsiteX67141" y="connsiteY67141"/>
              </a:cxn>
              <a:cxn ang="0">
                <a:pos x="connsiteX67142" y="connsiteY67142"/>
              </a:cxn>
              <a:cxn ang="0">
                <a:pos x="connsiteX67143" y="connsiteY67143"/>
              </a:cxn>
              <a:cxn ang="0">
                <a:pos x="connsiteX67144" y="connsiteY67144"/>
              </a:cxn>
              <a:cxn ang="0">
                <a:pos x="connsiteX67145" y="connsiteY67145"/>
              </a:cxn>
              <a:cxn ang="0">
                <a:pos x="connsiteX67146" y="connsiteY67146"/>
              </a:cxn>
              <a:cxn ang="0">
                <a:pos x="connsiteX67147" y="connsiteY67147"/>
              </a:cxn>
              <a:cxn ang="0">
                <a:pos x="connsiteX67148" y="connsiteY67148"/>
              </a:cxn>
              <a:cxn ang="0">
                <a:pos x="connsiteX67149" y="connsiteY67149"/>
              </a:cxn>
              <a:cxn ang="0">
                <a:pos x="connsiteX67150" y="connsiteY67150"/>
              </a:cxn>
              <a:cxn ang="0">
                <a:pos x="connsiteX67151" y="connsiteY67151"/>
              </a:cxn>
              <a:cxn ang="0">
                <a:pos x="connsiteX67152" y="connsiteY67152"/>
              </a:cxn>
              <a:cxn ang="0">
                <a:pos x="connsiteX67153" y="connsiteY67153"/>
              </a:cxn>
              <a:cxn ang="0">
                <a:pos x="connsiteX67154" y="connsiteY67154"/>
              </a:cxn>
              <a:cxn ang="0">
                <a:pos x="connsiteX67155" y="connsiteY67155"/>
              </a:cxn>
              <a:cxn ang="0">
                <a:pos x="connsiteX67156" y="connsiteY67156"/>
              </a:cxn>
              <a:cxn ang="0">
                <a:pos x="connsiteX67157" y="connsiteY67157"/>
              </a:cxn>
              <a:cxn ang="0">
                <a:pos x="connsiteX67158" y="connsiteY67158"/>
              </a:cxn>
              <a:cxn ang="0">
                <a:pos x="connsiteX67159" y="connsiteY67159"/>
              </a:cxn>
              <a:cxn ang="0">
                <a:pos x="connsiteX67160" y="connsiteY67160"/>
              </a:cxn>
              <a:cxn ang="0">
                <a:pos x="connsiteX67161" y="connsiteY67161"/>
              </a:cxn>
              <a:cxn ang="0">
                <a:pos x="connsiteX67162" y="connsiteY67162"/>
              </a:cxn>
              <a:cxn ang="0">
                <a:pos x="connsiteX67163" y="connsiteY67163"/>
              </a:cxn>
              <a:cxn ang="0">
                <a:pos x="connsiteX67164" y="connsiteY67164"/>
              </a:cxn>
              <a:cxn ang="0">
                <a:pos x="connsiteX67165" y="connsiteY67165"/>
              </a:cxn>
              <a:cxn ang="0">
                <a:pos x="connsiteX67166" y="connsiteY67166"/>
              </a:cxn>
              <a:cxn ang="0">
                <a:pos x="connsiteX67167" y="connsiteY67167"/>
              </a:cxn>
              <a:cxn ang="0">
                <a:pos x="connsiteX67168" y="connsiteY67168"/>
              </a:cxn>
              <a:cxn ang="0">
                <a:pos x="connsiteX67169" y="connsiteY67169"/>
              </a:cxn>
              <a:cxn ang="0">
                <a:pos x="connsiteX67170" y="connsiteY67170"/>
              </a:cxn>
              <a:cxn ang="0">
                <a:pos x="connsiteX67171" y="connsiteY67171"/>
              </a:cxn>
              <a:cxn ang="0">
                <a:pos x="connsiteX67172" y="connsiteY67172"/>
              </a:cxn>
              <a:cxn ang="0">
                <a:pos x="connsiteX67173" y="connsiteY67173"/>
              </a:cxn>
              <a:cxn ang="0">
                <a:pos x="connsiteX67174" y="connsiteY67174"/>
              </a:cxn>
              <a:cxn ang="0">
                <a:pos x="connsiteX67175" y="connsiteY67175"/>
              </a:cxn>
              <a:cxn ang="0">
                <a:pos x="connsiteX67176" y="connsiteY67176"/>
              </a:cxn>
              <a:cxn ang="0">
                <a:pos x="connsiteX67177" y="connsiteY67177"/>
              </a:cxn>
              <a:cxn ang="0">
                <a:pos x="connsiteX67178" y="connsiteY67178"/>
              </a:cxn>
              <a:cxn ang="0">
                <a:pos x="connsiteX67179" y="connsiteY67179"/>
              </a:cxn>
              <a:cxn ang="0">
                <a:pos x="connsiteX67180" y="connsiteY67180"/>
              </a:cxn>
              <a:cxn ang="0">
                <a:pos x="connsiteX67181" y="connsiteY67181"/>
              </a:cxn>
              <a:cxn ang="0">
                <a:pos x="connsiteX67182" y="connsiteY67182"/>
              </a:cxn>
              <a:cxn ang="0">
                <a:pos x="connsiteX67183" y="connsiteY67183"/>
              </a:cxn>
              <a:cxn ang="0">
                <a:pos x="connsiteX67184" y="connsiteY67184"/>
              </a:cxn>
              <a:cxn ang="0">
                <a:pos x="connsiteX67185" y="connsiteY67185"/>
              </a:cxn>
              <a:cxn ang="0">
                <a:pos x="connsiteX67186" y="connsiteY67186"/>
              </a:cxn>
              <a:cxn ang="0">
                <a:pos x="connsiteX67187" y="connsiteY67187"/>
              </a:cxn>
              <a:cxn ang="0">
                <a:pos x="connsiteX67188" y="connsiteY67188"/>
              </a:cxn>
              <a:cxn ang="0">
                <a:pos x="connsiteX67189" y="connsiteY67189"/>
              </a:cxn>
              <a:cxn ang="0">
                <a:pos x="connsiteX67190" y="connsiteY67190"/>
              </a:cxn>
              <a:cxn ang="0">
                <a:pos x="connsiteX67191" y="connsiteY67191"/>
              </a:cxn>
              <a:cxn ang="0">
                <a:pos x="connsiteX67192" y="connsiteY67192"/>
              </a:cxn>
              <a:cxn ang="0">
                <a:pos x="connsiteX67193" y="connsiteY67193"/>
              </a:cxn>
              <a:cxn ang="0">
                <a:pos x="connsiteX67194" y="connsiteY67194"/>
              </a:cxn>
              <a:cxn ang="0">
                <a:pos x="connsiteX67195" y="connsiteY67195"/>
              </a:cxn>
              <a:cxn ang="0">
                <a:pos x="connsiteX67196" y="connsiteY67196"/>
              </a:cxn>
              <a:cxn ang="0">
                <a:pos x="connsiteX67197" y="connsiteY67197"/>
              </a:cxn>
              <a:cxn ang="0">
                <a:pos x="connsiteX67198" y="connsiteY67198"/>
              </a:cxn>
              <a:cxn ang="0">
                <a:pos x="connsiteX67199" y="connsiteY67199"/>
              </a:cxn>
              <a:cxn ang="0">
                <a:pos x="connsiteX67200" y="connsiteY67200"/>
              </a:cxn>
              <a:cxn ang="0">
                <a:pos x="connsiteX67201" y="connsiteY67201"/>
              </a:cxn>
              <a:cxn ang="0">
                <a:pos x="connsiteX67202" y="connsiteY67202"/>
              </a:cxn>
              <a:cxn ang="0">
                <a:pos x="connsiteX67203" y="connsiteY67203"/>
              </a:cxn>
              <a:cxn ang="0">
                <a:pos x="connsiteX67204" y="connsiteY67204"/>
              </a:cxn>
              <a:cxn ang="0">
                <a:pos x="connsiteX67205" y="connsiteY67205"/>
              </a:cxn>
              <a:cxn ang="0">
                <a:pos x="connsiteX67206" y="connsiteY67206"/>
              </a:cxn>
              <a:cxn ang="0">
                <a:pos x="connsiteX67207" y="connsiteY67207"/>
              </a:cxn>
              <a:cxn ang="0">
                <a:pos x="connsiteX67208" y="connsiteY67208"/>
              </a:cxn>
              <a:cxn ang="0">
                <a:pos x="connsiteX67209" y="connsiteY67209"/>
              </a:cxn>
              <a:cxn ang="0">
                <a:pos x="connsiteX67210" y="connsiteY67210"/>
              </a:cxn>
              <a:cxn ang="0">
                <a:pos x="connsiteX67211" y="connsiteY67211"/>
              </a:cxn>
              <a:cxn ang="0">
                <a:pos x="connsiteX67212" y="connsiteY67212"/>
              </a:cxn>
              <a:cxn ang="0">
                <a:pos x="connsiteX67213" y="connsiteY67213"/>
              </a:cxn>
              <a:cxn ang="0">
                <a:pos x="connsiteX67214" y="connsiteY67214"/>
              </a:cxn>
              <a:cxn ang="0">
                <a:pos x="connsiteX67215" y="connsiteY67215"/>
              </a:cxn>
              <a:cxn ang="0">
                <a:pos x="connsiteX67216" y="connsiteY67216"/>
              </a:cxn>
              <a:cxn ang="0">
                <a:pos x="connsiteX67217" y="connsiteY67217"/>
              </a:cxn>
              <a:cxn ang="0">
                <a:pos x="connsiteX67218" y="connsiteY67218"/>
              </a:cxn>
              <a:cxn ang="0">
                <a:pos x="connsiteX67219" y="connsiteY67219"/>
              </a:cxn>
              <a:cxn ang="0">
                <a:pos x="connsiteX67220" y="connsiteY67220"/>
              </a:cxn>
              <a:cxn ang="0">
                <a:pos x="connsiteX67221" y="connsiteY67221"/>
              </a:cxn>
              <a:cxn ang="0">
                <a:pos x="connsiteX67222" y="connsiteY67222"/>
              </a:cxn>
              <a:cxn ang="0">
                <a:pos x="connsiteX67223" y="connsiteY67223"/>
              </a:cxn>
              <a:cxn ang="0">
                <a:pos x="connsiteX67224" y="connsiteY67224"/>
              </a:cxn>
              <a:cxn ang="0">
                <a:pos x="connsiteX67225" y="connsiteY67225"/>
              </a:cxn>
              <a:cxn ang="0">
                <a:pos x="connsiteX67226" y="connsiteY67226"/>
              </a:cxn>
              <a:cxn ang="0">
                <a:pos x="connsiteX67227" y="connsiteY67227"/>
              </a:cxn>
              <a:cxn ang="0">
                <a:pos x="connsiteX67228" y="connsiteY67228"/>
              </a:cxn>
              <a:cxn ang="0">
                <a:pos x="connsiteX67229" y="connsiteY67229"/>
              </a:cxn>
              <a:cxn ang="0">
                <a:pos x="connsiteX67230" y="connsiteY67230"/>
              </a:cxn>
              <a:cxn ang="0">
                <a:pos x="connsiteX67231" y="connsiteY67231"/>
              </a:cxn>
              <a:cxn ang="0">
                <a:pos x="connsiteX67232" y="connsiteY67232"/>
              </a:cxn>
              <a:cxn ang="0">
                <a:pos x="connsiteX67233" y="connsiteY67233"/>
              </a:cxn>
              <a:cxn ang="0">
                <a:pos x="connsiteX67234" y="connsiteY67234"/>
              </a:cxn>
              <a:cxn ang="0">
                <a:pos x="connsiteX67235" y="connsiteY67235"/>
              </a:cxn>
              <a:cxn ang="0">
                <a:pos x="connsiteX67236" y="connsiteY67236"/>
              </a:cxn>
              <a:cxn ang="0">
                <a:pos x="connsiteX67237" y="connsiteY67237"/>
              </a:cxn>
              <a:cxn ang="0">
                <a:pos x="connsiteX67238" y="connsiteY67238"/>
              </a:cxn>
              <a:cxn ang="0">
                <a:pos x="connsiteX67239" y="connsiteY67239"/>
              </a:cxn>
              <a:cxn ang="0">
                <a:pos x="connsiteX67240" y="connsiteY67240"/>
              </a:cxn>
              <a:cxn ang="0">
                <a:pos x="connsiteX67241" y="connsiteY67241"/>
              </a:cxn>
              <a:cxn ang="0">
                <a:pos x="connsiteX67242" y="connsiteY67242"/>
              </a:cxn>
              <a:cxn ang="0">
                <a:pos x="connsiteX67243" y="connsiteY67243"/>
              </a:cxn>
              <a:cxn ang="0">
                <a:pos x="connsiteX67244" y="connsiteY67244"/>
              </a:cxn>
              <a:cxn ang="0">
                <a:pos x="connsiteX67245" y="connsiteY67245"/>
              </a:cxn>
              <a:cxn ang="0">
                <a:pos x="connsiteX67246" y="connsiteY67246"/>
              </a:cxn>
              <a:cxn ang="0">
                <a:pos x="connsiteX67247" y="connsiteY67247"/>
              </a:cxn>
              <a:cxn ang="0">
                <a:pos x="connsiteX67248" y="connsiteY67248"/>
              </a:cxn>
              <a:cxn ang="0">
                <a:pos x="connsiteX67249" y="connsiteY67249"/>
              </a:cxn>
              <a:cxn ang="0">
                <a:pos x="connsiteX67250" y="connsiteY67250"/>
              </a:cxn>
              <a:cxn ang="0">
                <a:pos x="connsiteX67251" y="connsiteY67251"/>
              </a:cxn>
              <a:cxn ang="0">
                <a:pos x="connsiteX67252" y="connsiteY67252"/>
              </a:cxn>
              <a:cxn ang="0">
                <a:pos x="connsiteX67253" y="connsiteY67253"/>
              </a:cxn>
              <a:cxn ang="0">
                <a:pos x="connsiteX67254" y="connsiteY67254"/>
              </a:cxn>
              <a:cxn ang="0">
                <a:pos x="connsiteX67255" y="connsiteY67255"/>
              </a:cxn>
              <a:cxn ang="0">
                <a:pos x="connsiteX67256" y="connsiteY67256"/>
              </a:cxn>
              <a:cxn ang="0">
                <a:pos x="connsiteX67257" y="connsiteY67257"/>
              </a:cxn>
              <a:cxn ang="0">
                <a:pos x="connsiteX67258" y="connsiteY67258"/>
              </a:cxn>
              <a:cxn ang="0">
                <a:pos x="connsiteX67259" y="connsiteY67259"/>
              </a:cxn>
              <a:cxn ang="0">
                <a:pos x="connsiteX67260" y="connsiteY67260"/>
              </a:cxn>
              <a:cxn ang="0">
                <a:pos x="connsiteX67261" y="connsiteY67261"/>
              </a:cxn>
              <a:cxn ang="0">
                <a:pos x="connsiteX67262" y="connsiteY67262"/>
              </a:cxn>
              <a:cxn ang="0">
                <a:pos x="connsiteX67263" y="connsiteY67263"/>
              </a:cxn>
              <a:cxn ang="0">
                <a:pos x="connsiteX67264" y="connsiteY67264"/>
              </a:cxn>
              <a:cxn ang="0">
                <a:pos x="connsiteX67265" y="connsiteY67265"/>
              </a:cxn>
              <a:cxn ang="0">
                <a:pos x="connsiteX67266" y="connsiteY67266"/>
              </a:cxn>
              <a:cxn ang="0">
                <a:pos x="connsiteX67267" y="connsiteY67267"/>
              </a:cxn>
              <a:cxn ang="0">
                <a:pos x="connsiteX67268" y="connsiteY67268"/>
              </a:cxn>
              <a:cxn ang="0">
                <a:pos x="connsiteX67269" y="connsiteY67269"/>
              </a:cxn>
              <a:cxn ang="0">
                <a:pos x="connsiteX67270" y="connsiteY67270"/>
              </a:cxn>
              <a:cxn ang="0">
                <a:pos x="connsiteX67271" y="connsiteY67271"/>
              </a:cxn>
              <a:cxn ang="0">
                <a:pos x="connsiteX67272" y="connsiteY67272"/>
              </a:cxn>
              <a:cxn ang="0">
                <a:pos x="connsiteX67273" y="connsiteY67273"/>
              </a:cxn>
              <a:cxn ang="0">
                <a:pos x="connsiteX67274" y="connsiteY67274"/>
              </a:cxn>
              <a:cxn ang="0">
                <a:pos x="connsiteX67275" y="connsiteY67275"/>
              </a:cxn>
              <a:cxn ang="0">
                <a:pos x="connsiteX67276" y="connsiteY67276"/>
              </a:cxn>
              <a:cxn ang="0">
                <a:pos x="connsiteX67277" y="connsiteY67277"/>
              </a:cxn>
              <a:cxn ang="0">
                <a:pos x="connsiteX67278" y="connsiteY67278"/>
              </a:cxn>
              <a:cxn ang="0">
                <a:pos x="connsiteX67279" y="connsiteY67279"/>
              </a:cxn>
              <a:cxn ang="0">
                <a:pos x="connsiteX67280" y="connsiteY67280"/>
              </a:cxn>
              <a:cxn ang="0">
                <a:pos x="connsiteX67281" y="connsiteY67281"/>
              </a:cxn>
              <a:cxn ang="0">
                <a:pos x="connsiteX67282" y="connsiteY67282"/>
              </a:cxn>
              <a:cxn ang="0">
                <a:pos x="connsiteX67283" y="connsiteY67283"/>
              </a:cxn>
              <a:cxn ang="0">
                <a:pos x="connsiteX67284" y="connsiteY67284"/>
              </a:cxn>
              <a:cxn ang="0">
                <a:pos x="connsiteX67285" y="connsiteY67285"/>
              </a:cxn>
              <a:cxn ang="0">
                <a:pos x="connsiteX67286" y="connsiteY67286"/>
              </a:cxn>
              <a:cxn ang="0">
                <a:pos x="connsiteX67287" y="connsiteY67287"/>
              </a:cxn>
              <a:cxn ang="0">
                <a:pos x="connsiteX67288" y="connsiteY67288"/>
              </a:cxn>
              <a:cxn ang="0">
                <a:pos x="connsiteX67289" y="connsiteY67289"/>
              </a:cxn>
              <a:cxn ang="0">
                <a:pos x="connsiteX67290" y="connsiteY67290"/>
              </a:cxn>
              <a:cxn ang="0">
                <a:pos x="connsiteX67291" y="connsiteY67291"/>
              </a:cxn>
              <a:cxn ang="0">
                <a:pos x="connsiteX67292" y="connsiteY67292"/>
              </a:cxn>
              <a:cxn ang="0">
                <a:pos x="connsiteX67293" y="connsiteY67293"/>
              </a:cxn>
              <a:cxn ang="0">
                <a:pos x="connsiteX67294" y="connsiteY67294"/>
              </a:cxn>
              <a:cxn ang="0">
                <a:pos x="connsiteX67295" y="connsiteY67295"/>
              </a:cxn>
              <a:cxn ang="0">
                <a:pos x="connsiteX67296" y="connsiteY67296"/>
              </a:cxn>
              <a:cxn ang="0">
                <a:pos x="connsiteX67297" y="connsiteY67297"/>
              </a:cxn>
              <a:cxn ang="0">
                <a:pos x="connsiteX67298" y="connsiteY67298"/>
              </a:cxn>
              <a:cxn ang="0">
                <a:pos x="connsiteX67299" y="connsiteY67299"/>
              </a:cxn>
              <a:cxn ang="0">
                <a:pos x="connsiteX67300" y="connsiteY67300"/>
              </a:cxn>
              <a:cxn ang="0">
                <a:pos x="connsiteX67301" y="connsiteY67301"/>
              </a:cxn>
              <a:cxn ang="0">
                <a:pos x="connsiteX67302" y="connsiteY67302"/>
              </a:cxn>
              <a:cxn ang="0">
                <a:pos x="connsiteX67303" y="connsiteY67303"/>
              </a:cxn>
              <a:cxn ang="0">
                <a:pos x="connsiteX67304" y="connsiteY67304"/>
              </a:cxn>
              <a:cxn ang="0">
                <a:pos x="connsiteX67305" y="connsiteY67305"/>
              </a:cxn>
              <a:cxn ang="0">
                <a:pos x="connsiteX67306" y="connsiteY67306"/>
              </a:cxn>
              <a:cxn ang="0">
                <a:pos x="connsiteX67307" y="connsiteY67307"/>
              </a:cxn>
              <a:cxn ang="0">
                <a:pos x="connsiteX67308" y="connsiteY67308"/>
              </a:cxn>
              <a:cxn ang="0">
                <a:pos x="connsiteX67309" y="connsiteY67309"/>
              </a:cxn>
              <a:cxn ang="0">
                <a:pos x="connsiteX67310" y="connsiteY67310"/>
              </a:cxn>
              <a:cxn ang="0">
                <a:pos x="connsiteX67311" y="connsiteY67311"/>
              </a:cxn>
              <a:cxn ang="0">
                <a:pos x="connsiteX67312" y="connsiteY67312"/>
              </a:cxn>
              <a:cxn ang="0">
                <a:pos x="connsiteX67313" y="connsiteY67313"/>
              </a:cxn>
              <a:cxn ang="0">
                <a:pos x="connsiteX67314" y="connsiteY67314"/>
              </a:cxn>
              <a:cxn ang="0">
                <a:pos x="connsiteX67315" y="connsiteY67315"/>
              </a:cxn>
              <a:cxn ang="0">
                <a:pos x="connsiteX67316" y="connsiteY67316"/>
              </a:cxn>
              <a:cxn ang="0">
                <a:pos x="connsiteX67317" y="connsiteY67317"/>
              </a:cxn>
              <a:cxn ang="0">
                <a:pos x="connsiteX67318" y="connsiteY67318"/>
              </a:cxn>
              <a:cxn ang="0">
                <a:pos x="connsiteX67319" y="connsiteY67319"/>
              </a:cxn>
              <a:cxn ang="0">
                <a:pos x="connsiteX67320" y="connsiteY67320"/>
              </a:cxn>
              <a:cxn ang="0">
                <a:pos x="connsiteX67321" y="connsiteY67321"/>
              </a:cxn>
              <a:cxn ang="0">
                <a:pos x="connsiteX67322" y="connsiteY67322"/>
              </a:cxn>
              <a:cxn ang="0">
                <a:pos x="connsiteX67323" y="connsiteY67323"/>
              </a:cxn>
              <a:cxn ang="0">
                <a:pos x="connsiteX67324" y="connsiteY67324"/>
              </a:cxn>
              <a:cxn ang="0">
                <a:pos x="connsiteX67325" y="connsiteY67325"/>
              </a:cxn>
              <a:cxn ang="0">
                <a:pos x="connsiteX67326" y="connsiteY67326"/>
              </a:cxn>
              <a:cxn ang="0">
                <a:pos x="connsiteX67327" y="connsiteY67327"/>
              </a:cxn>
              <a:cxn ang="0">
                <a:pos x="connsiteX67328" y="connsiteY67328"/>
              </a:cxn>
              <a:cxn ang="0">
                <a:pos x="connsiteX67329" y="connsiteY67329"/>
              </a:cxn>
              <a:cxn ang="0">
                <a:pos x="connsiteX67330" y="connsiteY67330"/>
              </a:cxn>
              <a:cxn ang="0">
                <a:pos x="connsiteX67331" y="connsiteY67331"/>
              </a:cxn>
              <a:cxn ang="0">
                <a:pos x="connsiteX67332" y="connsiteY67332"/>
              </a:cxn>
              <a:cxn ang="0">
                <a:pos x="connsiteX67333" y="connsiteY67333"/>
              </a:cxn>
              <a:cxn ang="0">
                <a:pos x="connsiteX67334" y="connsiteY67334"/>
              </a:cxn>
              <a:cxn ang="0">
                <a:pos x="connsiteX67335" y="connsiteY67335"/>
              </a:cxn>
              <a:cxn ang="0">
                <a:pos x="connsiteX67336" y="connsiteY67336"/>
              </a:cxn>
              <a:cxn ang="0">
                <a:pos x="connsiteX67337" y="connsiteY67337"/>
              </a:cxn>
              <a:cxn ang="0">
                <a:pos x="connsiteX67338" y="connsiteY67338"/>
              </a:cxn>
              <a:cxn ang="0">
                <a:pos x="connsiteX67339" y="connsiteY67339"/>
              </a:cxn>
              <a:cxn ang="0">
                <a:pos x="connsiteX67340" y="connsiteY67340"/>
              </a:cxn>
              <a:cxn ang="0">
                <a:pos x="connsiteX67341" y="connsiteY67341"/>
              </a:cxn>
              <a:cxn ang="0">
                <a:pos x="connsiteX67342" y="connsiteY67342"/>
              </a:cxn>
              <a:cxn ang="0">
                <a:pos x="connsiteX67343" y="connsiteY67343"/>
              </a:cxn>
              <a:cxn ang="0">
                <a:pos x="connsiteX67344" y="connsiteY67344"/>
              </a:cxn>
              <a:cxn ang="0">
                <a:pos x="connsiteX67345" y="connsiteY67345"/>
              </a:cxn>
              <a:cxn ang="0">
                <a:pos x="connsiteX67346" y="connsiteY67346"/>
              </a:cxn>
              <a:cxn ang="0">
                <a:pos x="connsiteX67347" y="connsiteY67347"/>
              </a:cxn>
              <a:cxn ang="0">
                <a:pos x="connsiteX67348" y="connsiteY67348"/>
              </a:cxn>
              <a:cxn ang="0">
                <a:pos x="connsiteX67349" y="connsiteY67349"/>
              </a:cxn>
              <a:cxn ang="0">
                <a:pos x="connsiteX67350" y="connsiteY67350"/>
              </a:cxn>
              <a:cxn ang="0">
                <a:pos x="connsiteX67351" y="connsiteY67351"/>
              </a:cxn>
              <a:cxn ang="0">
                <a:pos x="connsiteX67352" y="connsiteY67352"/>
              </a:cxn>
              <a:cxn ang="0">
                <a:pos x="connsiteX67353" y="connsiteY67353"/>
              </a:cxn>
              <a:cxn ang="0">
                <a:pos x="connsiteX67354" y="connsiteY67354"/>
              </a:cxn>
              <a:cxn ang="0">
                <a:pos x="connsiteX67355" y="connsiteY67355"/>
              </a:cxn>
              <a:cxn ang="0">
                <a:pos x="connsiteX67356" y="connsiteY67356"/>
              </a:cxn>
              <a:cxn ang="0">
                <a:pos x="connsiteX67357" y="connsiteY67357"/>
              </a:cxn>
              <a:cxn ang="0">
                <a:pos x="connsiteX67358" y="connsiteY67358"/>
              </a:cxn>
              <a:cxn ang="0">
                <a:pos x="connsiteX67359" y="connsiteY67359"/>
              </a:cxn>
              <a:cxn ang="0">
                <a:pos x="connsiteX67360" y="connsiteY67360"/>
              </a:cxn>
              <a:cxn ang="0">
                <a:pos x="connsiteX67361" y="connsiteY67361"/>
              </a:cxn>
              <a:cxn ang="0">
                <a:pos x="connsiteX67362" y="connsiteY67362"/>
              </a:cxn>
              <a:cxn ang="0">
                <a:pos x="connsiteX67363" y="connsiteY67363"/>
              </a:cxn>
              <a:cxn ang="0">
                <a:pos x="connsiteX67364" y="connsiteY67364"/>
              </a:cxn>
              <a:cxn ang="0">
                <a:pos x="connsiteX67365" y="connsiteY67365"/>
              </a:cxn>
              <a:cxn ang="0">
                <a:pos x="connsiteX67366" y="connsiteY67366"/>
              </a:cxn>
              <a:cxn ang="0">
                <a:pos x="connsiteX67367" y="connsiteY67367"/>
              </a:cxn>
              <a:cxn ang="0">
                <a:pos x="connsiteX67368" y="connsiteY67368"/>
              </a:cxn>
              <a:cxn ang="0">
                <a:pos x="connsiteX67369" y="connsiteY67369"/>
              </a:cxn>
              <a:cxn ang="0">
                <a:pos x="connsiteX67370" y="connsiteY67370"/>
              </a:cxn>
              <a:cxn ang="0">
                <a:pos x="connsiteX67371" y="connsiteY67371"/>
              </a:cxn>
              <a:cxn ang="0">
                <a:pos x="connsiteX67372" y="connsiteY67372"/>
              </a:cxn>
              <a:cxn ang="0">
                <a:pos x="connsiteX67373" y="connsiteY67373"/>
              </a:cxn>
              <a:cxn ang="0">
                <a:pos x="connsiteX67374" y="connsiteY67374"/>
              </a:cxn>
              <a:cxn ang="0">
                <a:pos x="connsiteX67375" y="connsiteY67375"/>
              </a:cxn>
              <a:cxn ang="0">
                <a:pos x="connsiteX67376" y="connsiteY67376"/>
              </a:cxn>
              <a:cxn ang="0">
                <a:pos x="connsiteX67377" y="connsiteY67377"/>
              </a:cxn>
              <a:cxn ang="0">
                <a:pos x="connsiteX67378" y="connsiteY67378"/>
              </a:cxn>
              <a:cxn ang="0">
                <a:pos x="connsiteX67379" y="connsiteY67379"/>
              </a:cxn>
              <a:cxn ang="0">
                <a:pos x="connsiteX67380" y="connsiteY67380"/>
              </a:cxn>
              <a:cxn ang="0">
                <a:pos x="connsiteX67381" y="connsiteY67381"/>
              </a:cxn>
              <a:cxn ang="0">
                <a:pos x="connsiteX67382" y="connsiteY67382"/>
              </a:cxn>
              <a:cxn ang="0">
                <a:pos x="connsiteX67383" y="connsiteY67383"/>
              </a:cxn>
              <a:cxn ang="0">
                <a:pos x="connsiteX67384" y="connsiteY67384"/>
              </a:cxn>
              <a:cxn ang="0">
                <a:pos x="connsiteX67385" y="connsiteY67385"/>
              </a:cxn>
              <a:cxn ang="0">
                <a:pos x="connsiteX67386" y="connsiteY67386"/>
              </a:cxn>
              <a:cxn ang="0">
                <a:pos x="connsiteX67387" y="connsiteY67387"/>
              </a:cxn>
              <a:cxn ang="0">
                <a:pos x="connsiteX67388" y="connsiteY67388"/>
              </a:cxn>
              <a:cxn ang="0">
                <a:pos x="connsiteX67389" y="connsiteY67389"/>
              </a:cxn>
              <a:cxn ang="0">
                <a:pos x="connsiteX67390" y="connsiteY67390"/>
              </a:cxn>
              <a:cxn ang="0">
                <a:pos x="connsiteX67391" y="connsiteY67391"/>
              </a:cxn>
              <a:cxn ang="0">
                <a:pos x="connsiteX67392" y="connsiteY67392"/>
              </a:cxn>
              <a:cxn ang="0">
                <a:pos x="connsiteX67393" y="connsiteY67393"/>
              </a:cxn>
              <a:cxn ang="0">
                <a:pos x="connsiteX67394" y="connsiteY67394"/>
              </a:cxn>
              <a:cxn ang="0">
                <a:pos x="connsiteX67395" y="connsiteY67395"/>
              </a:cxn>
              <a:cxn ang="0">
                <a:pos x="connsiteX67396" y="connsiteY67396"/>
              </a:cxn>
              <a:cxn ang="0">
                <a:pos x="connsiteX67397" y="connsiteY67397"/>
              </a:cxn>
              <a:cxn ang="0">
                <a:pos x="connsiteX67398" y="connsiteY67398"/>
              </a:cxn>
              <a:cxn ang="0">
                <a:pos x="connsiteX67399" y="connsiteY67399"/>
              </a:cxn>
              <a:cxn ang="0">
                <a:pos x="connsiteX67400" y="connsiteY67400"/>
              </a:cxn>
              <a:cxn ang="0">
                <a:pos x="connsiteX67401" y="connsiteY67401"/>
              </a:cxn>
              <a:cxn ang="0">
                <a:pos x="connsiteX67402" y="connsiteY67402"/>
              </a:cxn>
              <a:cxn ang="0">
                <a:pos x="connsiteX67403" y="connsiteY67403"/>
              </a:cxn>
              <a:cxn ang="0">
                <a:pos x="connsiteX67404" y="connsiteY67404"/>
              </a:cxn>
              <a:cxn ang="0">
                <a:pos x="connsiteX67405" y="connsiteY67405"/>
              </a:cxn>
              <a:cxn ang="0">
                <a:pos x="connsiteX67406" y="connsiteY67406"/>
              </a:cxn>
              <a:cxn ang="0">
                <a:pos x="connsiteX67407" y="connsiteY67407"/>
              </a:cxn>
              <a:cxn ang="0">
                <a:pos x="connsiteX67408" y="connsiteY67408"/>
              </a:cxn>
              <a:cxn ang="0">
                <a:pos x="connsiteX67409" y="connsiteY67409"/>
              </a:cxn>
              <a:cxn ang="0">
                <a:pos x="connsiteX67410" y="connsiteY67410"/>
              </a:cxn>
              <a:cxn ang="0">
                <a:pos x="connsiteX67411" y="connsiteY67411"/>
              </a:cxn>
              <a:cxn ang="0">
                <a:pos x="connsiteX67412" y="connsiteY67412"/>
              </a:cxn>
              <a:cxn ang="0">
                <a:pos x="connsiteX67413" y="connsiteY67413"/>
              </a:cxn>
              <a:cxn ang="0">
                <a:pos x="connsiteX67414" y="connsiteY67414"/>
              </a:cxn>
              <a:cxn ang="0">
                <a:pos x="connsiteX67415" y="connsiteY67415"/>
              </a:cxn>
              <a:cxn ang="0">
                <a:pos x="connsiteX67416" y="connsiteY67416"/>
              </a:cxn>
              <a:cxn ang="0">
                <a:pos x="connsiteX67417" y="connsiteY67417"/>
              </a:cxn>
              <a:cxn ang="0">
                <a:pos x="connsiteX67418" y="connsiteY67418"/>
              </a:cxn>
              <a:cxn ang="0">
                <a:pos x="connsiteX67419" y="connsiteY67419"/>
              </a:cxn>
              <a:cxn ang="0">
                <a:pos x="connsiteX67420" y="connsiteY67420"/>
              </a:cxn>
              <a:cxn ang="0">
                <a:pos x="connsiteX67421" y="connsiteY67421"/>
              </a:cxn>
              <a:cxn ang="0">
                <a:pos x="connsiteX67422" y="connsiteY67422"/>
              </a:cxn>
              <a:cxn ang="0">
                <a:pos x="connsiteX67423" y="connsiteY67423"/>
              </a:cxn>
              <a:cxn ang="0">
                <a:pos x="connsiteX67424" y="connsiteY67424"/>
              </a:cxn>
              <a:cxn ang="0">
                <a:pos x="connsiteX67425" y="connsiteY67425"/>
              </a:cxn>
              <a:cxn ang="0">
                <a:pos x="connsiteX67426" y="connsiteY67426"/>
              </a:cxn>
              <a:cxn ang="0">
                <a:pos x="connsiteX67427" y="connsiteY67427"/>
              </a:cxn>
              <a:cxn ang="0">
                <a:pos x="connsiteX67428" y="connsiteY67428"/>
              </a:cxn>
              <a:cxn ang="0">
                <a:pos x="connsiteX67429" y="connsiteY67429"/>
              </a:cxn>
              <a:cxn ang="0">
                <a:pos x="connsiteX67430" y="connsiteY67430"/>
              </a:cxn>
              <a:cxn ang="0">
                <a:pos x="connsiteX67431" y="connsiteY67431"/>
              </a:cxn>
              <a:cxn ang="0">
                <a:pos x="connsiteX67432" y="connsiteY67432"/>
              </a:cxn>
              <a:cxn ang="0">
                <a:pos x="connsiteX67433" y="connsiteY67433"/>
              </a:cxn>
              <a:cxn ang="0">
                <a:pos x="connsiteX67434" y="connsiteY67434"/>
              </a:cxn>
              <a:cxn ang="0">
                <a:pos x="connsiteX67435" y="connsiteY67435"/>
              </a:cxn>
              <a:cxn ang="0">
                <a:pos x="connsiteX67436" y="connsiteY67436"/>
              </a:cxn>
              <a:cxn ang="0">
                <a:pos x="connsiteX67437" y="connsiteY67437"/>
              </a:cxn>
              <a:cxn ang="0">
                <a:pos x="connsiteX67438" y="connsiteY67438"/>
              </a:cxn>
              <a:cxn ang="0">
                <a:pos x="connsiteX67439" y="connsiteY67439"/>
              </a:cxn>
              <a:cxn ang="0">
                <a:pos x="connsiteX67440" y="connsiteY67440"/>
              </a:cxn>
              <a:cxn ang="0">
                <a:pos x="connsiteX67441" y="connsiteY67441"/>
              </a:cxn>
              <a:cxn ang="0">
                <a:pos x="connsiteX67442" y="connsiteY67442"/>
              </a:cxn>
              <a:cxn ang="0">
                <a:pos x="connsiteX67443" y="connsiteY67443"/>
              </a:cxn>
              <a:cxn ang="0">
                <a:pos x="connsiteX67444" y="connsiteY67444"/>
              </a:cxn>
              <a:cxn ang="0">
                <a:pos x="connsiteX67445" y="connsiteY67445"/>
              </a:cxn>
              <a:cxn ang="0">
                <a:pos x="connsiteX67446" y="connsiteY67446"/>
              </a:cxn>
              <a:cxn ang="0">
                <a:pos x="connsiteX67447" y="connsiteY67447"/>
              </a:cxn>
              <a:cxn ang="0">
                <a:pos x="connsiteX67448" y="connsiteY67448"/>
              </a:cxn>
              <a:cxn ang="0">
                <a:pos x="connsiteX67449" y="connsiteY67449"/>
              </a:cxn>
              <a:cxn ang="0">
                <a:pos x="connsiteX67450" y="connsiteY67450"/>
              </a:cxn>
              <a:cxn ang="0">
                <a:pos x="connsiteX67451" y="connsiteY67451"/>
              </a:cxn>
              <a:cxn ang="0">
                <a:pos x="connsiteX67452" y="connsiteY67452"/>
              </a:cxn>
              <a:cxn ang="0">
                <a:pos x="connsiteX67453" y="connsiteY67453"/>
              </a:cxn>
              <a:cxn ang="0">
                <a:pos x="connsiteX67454" y="connsiteY67454"/>
              </a:cxn>
              <a:cxn ang="0">
                <a:pos x="connsiteX67455" y="connsiteY67455"/>
              </a:cxn>
              <a:cxn ang="0">
                <a:pos x="connsiteX67456" y="connsiteY67456"/>
              </a:cxn>
              <a:cxn ang="0">
                <a:pos x="connsiteX67457" y="connsiteY67457"/>
              </a:cxn>
              <a:cxn ang="0">
                <a:pos x="connsiteX67458" y="connsiteY67458"/>
              </a:cxn>
              <a:cxn ang="0">
                <a:pos x="connsiteX67459" y="connsiteY67459"/>
              </a:cxn>
              <a:cxn ang="0">
                <a:pos x="connsiteX67460" y="connsiteY67460"/>
              </a:cxn>
              <a:cxn ang="0">
                <a:pos x="connsiteX67461" y="connsiteY67461"/>
              </a:cxn>
              <a:cxn ang="0">
                <a:pos x="connsiteX67462" y="connsiteY67462"/>
              </a:cxn>
              <a:cxn ang="0">
                <a:pos x="connsiteX67463" y="connsiteY67463"/>
              </a:cxn>
              <a:cxn ang="0">
                <a:pos x="connsiteX67464" y="connsiteY67464"/>
              </a:cxn>
              <a:cxn ang="0">
                <a:pos x="connsiteX67465" y="connsiteY67465"/>
              </a:cxn>
              <a:cxn ang="0">
                <a:pos x="connsiteX67466" y="connsiteY67466"/>
              </a:cxn>
              <a:cxn ang="0">
                <a:pos x="connsiteX67467" y="connsiteY67467"/>
              </a:cxn>
              <a:cxn ang="0">
                <a:pos x="connsiteX67468" y="connsiteY67468"/>
              </a:cxn>
              <a:cxn ang="0">
                <a:pos x="connsiteX67469" y="connsiteY67469"/>
              </a:cxn>
              <a:cxn ang="0">
                <a:pos x="connsiteX67470" y="connsiteY67470"/>
              </a:cxn>
              <a:cxn ang="0">
                <a:pos x="connsiteX67471" y="connsiteY67471"/>
              </a:cxn>
              <a:cxn ang="0">
                <a:pos x="connsiteX67472" y="connsiteY67472"/>
              </a:cxn>
              <a:cxn ang="0">
                <a:pos x="connsiteX67473" y="connsiteY67473"/>
              </a:cxn>
              <a:cxn ang="0">
                <a:pos x="connsiteX67474" y="connsiteY67474"/>
              </a:cxn>
              <a:cxn ang="0">
                <a:pos x="connsiteX67475" y="connsiteY67475"/>
              </a:cxn>
              <a:cxn ang="0">
                <a:pos x="connsiteX67476" y="connsiteY67476"/>
              </a:cxn>
              <a:cxn ang="0">
                <a:pos x="connsiteX67477" y="connsiteY67477"/>
              </a:cxn>
              <a:cxn ang="0">
                <a:pos x="connsiteX67478" y="connsiteY67478"/>
              </a:cxn>
              <a:cxn ang="0">
                <a:pos x="connsiteX67479" y="connsiteY67479"/>
              </a:cxn>
              <a:cxn ang="0">
                <a:pos x="connsiteX67480" y="connsiteY67480"/>
              </a:cxn>
              <a:cxn ang="0">
                <a:pos x="connsiteX67481" y="connsiteY67481"/>
              </a:cxn>
              <a:cxn ang="0">
                <a:pos x="connsiteX67482" y="connsiteY67482"/>
              </a:cxn>
              <a:cxn ang="0">
                <a:pos x="connsiteX67483" y="connsiteY67483"/>
              </a:cxn>
              <a:cxn ang="0">
                <a:pos x="connsiteX67484" y="connsiteY67484"/>
              </a:cxn>
              <a:cxn ang="0">
                <a:pos x="connsiteX67485" y="connsiteY67485"/>
              </a:cxn>
              <a:cxn ang="0">
                <a:pos x="connsiteX67486" y="connsiteY67486"/>
              </a:cxn>
              <a:cxn ang="0">
                <a:pos x="connsiteX67487" y="connsiteY67487"/>
              </a:cxn>
              <a:cxn ang="0">
                <a:pos x="connsiteX67488" y="connsiteY67488"/>
              </a:cxn>
              <a:cxn ang="0">
                <a:pos x="connsiteX67489" y="connsiteY67489"/>
              </a:cxn>
              <a:cxn ang="0">
                <a:pos x="connsiteX67490" y="connsiteY67490"/>
              </a:cxn>
              <a:cxn ang="0">
                <a:pos x="connsiteX67491" y="connsiteY67491"/>
              </a:cxn>
              <a:cxn ang="0">
                <a:pos x="connsiteX67492" y="connsiteY67492"/>
              </a:cxn>
              <a:cxn ang="0">
                <a:pos x="connsiteX67493" y="connsiteY67493"/>
              </a:cxn>
              <a:cxn ang="0">
                <a:pos x="connsiteX67494" y="connsiteY67494"/>
              </a:cxn>
              <a:cxn ang="0">
                <a:pos x="connsiteX67495" y="connsiteY67495"/>
              </a:cxn>
              <a:cxn ang="0">
                <a:pos x="connsiteX67496" y="connsiteY67496"/>
              </a:cxn>
              <a:cxn ang="0">
                <a:pos x="connsiteX67497" y="connsiteY67497"/>
              </a:cxn>
              <a:cxn ang="0">
                <a:pos x="connsiteX67498" y="connsiteY67498"/>
              </a:cxn>
              <a:cxn ang="0">
                <a:pos x="connsiteX67499" y="connsiteY67499"/>
              </a:cxn>
              <a:cxn ang="0">
                <a:pos x="connsiteX67500" y="connsiteY67500"/>
              </a:cxn>
              <a:cxn ang="0">
                <a:pos x="connsiteX67501" y="connsiteY67501"/>
              </a:cxn>
              <a:cxn ang="0">
                <a:pos x="connsiteX67502" y="connsiteY67502"/>
              </a:cxn>
              <a:cxn ang="0">
                <a:pos x="connsiteX67503" y="connsiteY67503"/>
              </a:cxn>
              <a:cxn ang="0">
                <a:pos x="connsiteX67504" y="connsiteY67504"/>
              </a:cxn>
              <a:cxn ang="0">
                <a:pos x="connsiteX67505" y="connsiteY67505"/>
              </a:cxn>
              <a:cxn ang="0">
                <a:pos x="connsiteX67506" y="connsiteY67506"/>
              </a:cxn>
              <a:cxn ang="0">
                <a:pos x="connsiteX67507" y="connsiteY67507"/>
              </a:cxn>
              <a:cxn ang="0">
                <a:pos x="connsiteX67508" y="connsiteY67508"/>
              </a:cxn>
              <a:cxn ang="0">
                <a:pos x="connsiteX67509" y="connsiteY67509"/>
              </a:cxn>
              <a:cxn ang="0">
                <a:pos x="connsiteX67510" y="connsiteY67510"/>
              </a:cxn>
              <a:cxn ang="0">
                <a:pos x="connsiteX67511" y="connsiteY67511"/>
              </a:cxn>
              <a:cxn ang="0">
                <a:pos x="connsiteX67512" y="connsiteY67512"/>
              </a:cxn>
              <a:cxn ang="0">
                <a:pos x="connsiteX67513" y="connsiteY67513"/>
              </a:cxn>
              <a:cxn ang="0">
                <a:pos x="connsiteX67514" y="connsiteY67514"/>
              </a:cxn>
              <a:cxn ang="0">
                <a:pos x="connsiteX67515" y="connsiteY67515"/>
              </a:cxn>
              <a:cxn ang="0">
                <a:pos x="connsiteX67516" y="connsiteY67516"/>
              </a:cxn>
              <a:cxn ang="0">
                <a:pos x="connsiteX67517" y="connsiteY67517"/>
              </a:cxn>
              <a:cxn ang="0">
                <a:pos x="connsiteX67518" y="connsiteY67518"/>
              </a:cxn>
              <a:cxn ang="0">
                <a:pos x="connsiteX67519" y="connsiteY67519"/>
              </a:cxn>
              <a:cxn ang="0">
                <a:pos x="connsiteX67520" y="connsiteY67520"/>
              </a:cxn>
              <a:cxn ang="0">
                <a:pos x="connsiteX67521" y="connsiteY67521"/>
              </a:cxn>
              <a:cxn ang="0">
                <a:pos x="connsiteX67522" y="connsiteY67522"/>
              </a:cxn>
              <a:cxn ang="0">
                <a:pos x="connsiteX67523" y="connsiteY67523"/>
              </a:cxn>
              <a:cxn ang="0">
                <a:pos x="connsiteX67524" y="connsiteY67524"/>
              </a:cxn>
              <a:cxn ang="0">
                <a:pos x="connsiteX67525" y="connsiteY67525"/>
              </a:cxn>
              <a:cxn ang="0">
                <a:pos x="connsiteX67526" y="connsiteY67526"/>
              </a:cxn>
              <a:cxn ang="0">
                <a:pos x="connsiteX67527" y="connsiteY67527"/>
              </a:cxn>
              <a:cxn ang="0">
                <a:pos x="connsiteX67528" y="connsiteY67528"/>
              </a:cxn>
              <a:cxn ang="0">
                <a:pos x="connsiteX67529" y="connsiteY67529"/>
              </a:cxn>
              <a:cxn ang="0">
                <a:pos x="connsiteX67530" y="connsiteY67530"/>
              </a:cxn>
              <a:cxn ang="0">
                <a:pos x="connsiteX67531" y="connsiteY67531"/>
              </a:cxn>
              <a:cxn ang="0">
                <a:pos x="connsiteX67532" y="connsiteY67532"/>
              </a:cxn>
              <a:cxn ang="0">
                <a:pos x="connsiteX67533" y="connsiteY67533"/>
              </a:cxn>
              <a:cxn ang="0">
                <a:pos x="connsiteX67534" y="connsiteY67534"/>
              </a:cxn>
              <a:cxn ang="0">
                <a:pos x="connsiteX67535" y="connsiteY67535"/>
              </a:cxn>
              <a:cxn ang="0">
                <a:pos x="connsiteX67536" y="connsiteY67536"/>
              </a:cxn>
              <a:cxn ang="0">
                <a:pos x="connsiteX67537" y="connsiteY67537"/>
              </a:cxn>
              <a:cxn ang="0">
                <a:pos x="connsiteX67538" y="connsiteY67538"/>
              </a:cxn>
              <a:cxn ang="0">
                <a:pos x="connsiteX67539" y="connsiteY67539"/>
              </a:cxn>
              <a:cxn ang="0">
                <a:pos x="connsiteX67540" y="connsiteY67540"/>
              </a:cxn>
              <a:cxn ang="0">
                <a:pos x="connsiteX67541" y="connsiteY67541"/>
              </a:cxn>
              <a:cxn ang="0">
                <a:pos x="connsiteX67542" y="connsiteY67542"/>
              </a:cxn>
              <a:cxn ang="0">
                <a:pos x="connsiteX67543" y="connsiteY67543"/>
              </a:cxn>
              <a:cxn ang="0">
                <a:pos x="connsiteX67544" y="connsiteY67544"/>
              </a:cxn>
              <a:cxn ang="0">
                <a:pos x="connsiteX67545" y="connsiteY67545"/>
              </a:cxn>
              <a:cxn ang="0">
                <a:pos x="connsiteX67546" y="connsiteY67546"/>
              </a:cxn>
              <a:cxn ang="0">
                <a:pos x="connsiteX67547" y="connsiteY67547"/>
              </a:cxn>
              <a:cxn ang="0">
                <a:pos x="connsiteX67548" y="connsiteY67548"/>
              </a:cxn>
              <a:cxn ang="0">
                <a:pos x="connsiteX67549" y="connsiteY67549"/>
              </a:cxn>
              <a:cxn ang="0">
                <a:pos x="connsiteX67550" y="connsiteY67550"/>
              </a:cxn>
              <a:cxn ang="0">
                <a:pos x="connsiteX67551" y="connsiteY67551"/>
              </a:cxn>
              <a:cxn ang="0">
                <a:pos x="connsiteX67552" y="connsiteY67552"/>
              </a:cxn>
              <a:cxn ang="0">
                <a:pos x="connsiteX67553" y="connsiteY67553"/>
              </a:cxn>
              <a:cxn ang="0">
                <a:pos x="connsiteX67554" y="connsiteY67554"/>
              </a:cxn>
              <a:cxn ang="0">
                <a:pos x="connsiteX67555" y="connsiteY67555"/>
              </a:cxn>
              <a:cxn ang="0">
                <a:pos x="connsiteX67556" y="connsiteY67556"/>
              </a:cxn>
              <a:cxn ang="0">
                <a:pos x="connsiteX67557" y="connsiteY67557"/>
              </a:cxn>
              <a:cxn ang="0">
                <a:pos x="connsiteX67558" y="connsiteY67558"/>
              </a:cxn>
              <a:cxn ang="0">
                <a:pos x="connsiteX67559" y="connsiteY67559"/>
              </a:cxn>
              <a:cxn ang="0">
                <a:pos x="connsiteX67560" y="connsiteY67560"/>
              </a:cxn>
              <a:cxn ang="0">
                <a:pos x="connsiteX67561" y="connsiteY67561"/>
              </a:cxn>
              <a:cxn ang="0">
                <a:pos x="connsiteX67562" y="connsiteY67562"/>
              </a:cxn>
              <a:cxn ang="0">
                <a:pos x="connsiteX67563" y="connsiteY67563"/>
              </a:cxn>
              <a:cxn ang="0">
                <a:pos x="connsiteX67564" y="connsiteY67564"/>
              </a:cxn>
              <a:cxn ang="0">
                <a:pos x="connsiteX67565" y="connsiteY67565"/>
              </a:cxn>
              <a:cxn ang="0">
                <a:pos x="connsiteX67566" y="connsiteY67566"/>
              </a:cxn>
              <a:cxn ang="0">
                <a:pos x="connsiteX67567" y="connsiteY67567"/>
              </a:cxn>
              <a:cxn ang="0">
                <a:pos x="connsiteX67568" y="connsiteY67568"/>
              </a:cxn>
              <a:cxn ang="0">
                <a:pos x="connsiteX67569" y="connsiteY67569"/>
              </a:cxn>
              <a:cxn ang="0">
                <a:pos x="connsiteX67570" y="connsiteY67570"/>
              </a:cxn>
              <a:cxn ang="0">
                <a:pos x="connsiteX67571" y="connsiteY67571"/>
              </a:cxn>
              <a:cxn ang="0">
                <a:pos x="connsiteX67572" y="connsiteY67572"/>
              </a:cxn>
              <a:cxn ang="0">
                <a:pos x="connsiteX67573" y="connsiteY67573"/>
              </a:cxn>
              <a:cxn ang="0">
                <a:pos x="connsiteX67574" y="connsiteY67574"/>
              </a:cxn>
              <a:cxn ang="0">
                <a:pos x="connsiteX67575" y="connsiteY67575"/>
              </a:cxn>
              <a:cxn ang="0">
                <a:pos x="connsiteX67576" y="connsiteY67576"/>
              </a:cxn>
              <a:cxn ang="0">
                <a:pos x="connsiteX67577" y="connsiteY67577"/>
              </a:cxn>
              <a:cxn ang="0">
                <a:pos x="connsiteX67578" y="connsiteY67578"/>
              </a:cxn>
              <a:cxn ang="0">
                <a:pos x="connsiteX67579" y="connsiteY67579"/>
              </a:cxn>
              <a:cxn ang="0">
                <a:pos x="connsiteX67580" y="connsiteY67580"/>
              </a:cxn>
              <a:cxn ang="0">
                <a:pos x="connsiteX67581" y="connsiteY67581"/>
              </a:cxn>
              <a:cxn ang="0">
                <a:pos x="connsiteX67582" y="connsiteY67582"/>
              </a:cxn>
              <a:cxn ang="0">
                <a:pos x="connsiteX67583" y="connsiteY67583"/>
              </a:cxn>
              <a:cxn ang="0">
                <a:pos x="connsiteX67584" y="connsiteY67584"/>
              </a:cxn>
              <a:cxn ang="0">
                <a:pos x="connsiteX67585" y="connsiteY67585"/>
              </a:cxn>
              <a:cxn ang="0">
                <a:pos x="connsiteX67586" y="connsiteY67586"/>
              </a:cxn>
              <a:cxn ang="0">
                <a:pos x="connsiteX67587" y="connsiteY67587"/>
              </a:cxn>
              <a:cxn ang="0">
                <a:pos x="connsiteX67588" y="connsiteY67588"/>
              </a:cxn>
              <a:cxn ang="0">
                <a:pos x="connsiteX67589" y="connsiteY67589"/>
              </a:cxn>
              <a:cxn ang="0">
                <a:pos x="connsiteX67590" y="connsiteY67590"/>
              </a:cxn>
              <a:cxn ang="0">
                <a:pos x="connsiteX67591" y="connsiteY67591"/>
              </a:cxn>
              <a:cxn ang="0">
                <a:pos x="connsiteX67592" y="connsiteY67592"/>
              </a:cxn>
              <a:cxn ang="0">
                <a:pos x="connsiteX67593" y="connsiteY67593"/>
              </a:cxn>
              <a:cxn ang="0">
                <a:pos x="connsiteX67594" y="connsiteY67594"/>
              </a:cxn>
              <a:cxn ang="0">
                <a:pos x="connsiteX67595" y="connsiteY67595"/>
              </a:cxn>
              <a:cxn ang="0">
                <a:pos x="connsiteX67596" y="connsiteY67596"/>
              </a:cxn>
              <a:cxn ang="0">
                <a:pos x="connsiteX67597" y="connsiteY67597"/>
              </a:cxn>
              <a:cxn ang="0">
                <a:pos x="connsiteX67598" y="connsiteY67598"/>
              </a:cxn>
              <a:cxn ang="0">
                <a:pos x="connsiteX67599" y="connsiteY67599"/>
              </a:cxn>
              <a:cxn ang="0">
                <a:pos x="connsiteX67600" y="connsiteY67600"/>
              </a:cxn>
              <a:cxn ang="0">
                <a:pos x="connsiteX67601" y="connsiteY67601"/>
              </a:cxn>
              <a:cxn ang="0">
                <a:pos x="connsiteX67602" y="connsiteY67602"/>
              </a:cxn>
              <a:cxn ang="0">
                <a:pos x="connsiteX67603" y="connsiteY67603"/>
              </a:cxn>
              <a:cxn ang="0">
                <a:pos x="connsiteX67604" y="connsiteY67604"/>
              </a:cxn>
              <a:cxn ang="0">
                <a:pos x="connsiteX67605" y="connsiteY67605"/>
              </a:cxn>
              <a:cxn ang="0">
                <a:pos x="connsiteX67606" y="connsiteY67606"/>
              </a:cxn>
              <a:cxn ang="0">
                <a:pos x="connsiteX67607" y="connsiteY67607"/>
              </a:cxn>
              <a:cxn ang="0">
                <a:pos x="connsiteX67608" y="connsiteY67608"/>
              </a:cxn>
              <a:cxn ang="0">
                <a:pos x="connsiteX67609" y="connsiteY67609"/>
              </a:cxn>
              <a:cxn ang="0">
                <a:pos x="connsiteX67610" y="connsiteY67610"/>
              </a:cxn>
              <a:cxn ang="0">
                <a:pos x="connsiteX67611" y="connsiteY67611"/>
              </a:cxn>
              <a:cxn ang="0">
                <a:pos x="connsiteX67612" y="connsiteY67612"/>
              </a:cxn>
              <a:cxn ang="0">
                <a:pos x="connsiteX67613" y="connsiteY67613"/>
              </a:cxn>
              <a:cxn ang="0">
                <a:pos x="connsiteX67614" y="connsiteY67614"/>
              </a:cxn>
              <a:cxn ang="0">
                <a:pos x="connsiteX67615" y="connsiteY67615"/>
              </a:cxn>
              <a:cxn ang="0">
                <a:pos x="connsiteX67616" y="connsiteY67616"/>
              </a:cxn>
              <a:cxn ang="0">
                <a:pos x="connsiteX67617" y="connsiteY67617"/>
              </a:cxn>
              <a:cxn ang="0">
                <a:pos x="connsiteX67618" y="connsiteY67618"/>
              </a:cxn>
              <a:cxn ang="0">
                <a:pos x="connsiteX67619" y="connsiteY67619"/>
              </a:cxn>
              <a:cxn ang="0">
                <a:pos x="connsiteX67620" y="connsiteY67620"/>
              </a:cxn>
              <a:cxn ang="0">
                <a:pos x="connsiteX67621" y="connsiteY67621"/>
              </a:cxn>
              <a:cxn ang="0">
                <a:pos x="connsiteX67622" y="connsiteY67622"/>
              </a:cxn>
              <a:cxn ang="0">
                <a:pos x="connsiteX67623" y="connsiteY67623"/>
              </a:cxn>
              <a:cxn ang="0">
                <a:pos x="connsiteX67624" y="connsiteY67624"/>
              </a:cxn>
              <a:cxn ang="0">
                <a:pos x="connsiteX67625" y="connsiteY67625"/>
              </a:cxn>
              <a:cxn ang="0">
                <a:pos x="connsiteX67626" y="connsiteY67626"/>
              </a:cxn>
              <a:cxn ang="0">
                <a:pos x="connsiteX67627" y="connsiteY67627"/>
              </a:cxn>
              <a:cxn ang="0">
                <a:pos x="connsiteX67628" y="connsiteY67628"/>
              </a:cxn>
              <a:cxn ang="0">
                <a:pos x="connsiteX67629" y="connsiteY67629"/>
              </a:cxn>
              <a:cxn ang="0">
                <a:pos x="connsiteX67630" y="connsiteY67630"/>
              </a:cxn>
              <a:cxn ang="0">
                <a:pos x="connsiteX67631" y="connsiteY67631"/>
              </a:cxn>
              <a:cxn ang="0">
                <a:pos x="connsiteX67632" y="connsiteY67632"/>
              </a:cxn>
              <a:cxn ang="0">
                <a:pos x="connsiteX67633" y="connsiteY67633"/>
              </a:cxn>
              <a:cxn ang="0">
                <a:pos x="connsiteX67634" y="connsiteY67634"/>
              </a:cxn>
              <a:cxn ang="0">
                <a:pos x="connsiteX67635" y="connsiteY67635"/>
              </a:cxn>
              <a:cxn ang="0">
                <a:pos x="connsiteX67636" y="connsiteY67636"/>
              </a:cxn>
              <a:cxn ang="0">
                <a:pos x="connsiteX67637" y="connsiteY67637"/>
              </a:cxn>
              <a:cxn ang="0">
                <a:pos x="connsiteX67638" y="connsiteY67638"/>
              </a:cxn>
              <a:cxn ang="0">
                <a:pos x="connsiteX67639" y="connsiteY67639"/>
              </a:cxn>
              <a:cxn ang="0">
                <a:pos x="connsiteX67640" y="connsiteY67640"/>
              </a:cxn>
              <a:cxn ang="0">
                <a:pos x="connsiteX67641" y="connsiteY67641"/>
              </a:cxn>
              <a:cxn ang="0">
                <a:pos x="connsiteX67642" y="connsiteY67642"/>
              </a:cxn>
              <a:cxn ang="0">
                <a:pos x="connsiteX67643" y="connsiteY67643"/>
              </a:cxn>
              <a:cxn ang="0">
                <a:pos x="connsiteX67644" y="connsiteY67644"/>
              </a:cxn>
              <a:cxn ang="0">
                <a:pos x="connsiteX67645" y="connsiteY67645"/>
              </a:cxn>
              <a:cxn ang="0">
                <a:pos x="connsiteX67646" y="connsiteY67646"/>
              </a:cxn>
              <a:cxn ang="0">
                <a:pos x="connsiteX67647" y="connsiteY67647"/>
              </a:cxn>
              <a:cxn ang="0">
                <a:pos x="connsiteX67648" y="connsiteY67648"/>
              </a:cxn>
              <a:cxn ang="0">
                <a:pos x="connsiteX67649" y="connsiteY67649"/>
              </a:cxn>
              <a:cxn ang="0">
                <a:pos x="connsiteX67650" y="connsiteY67650"/>
              </a:cxn>
              <a:cxn ang="0">
                <a:pos x="connsiteX67651" y="connsiteY67651"/>
              </a:cxn>
              <a:cxn ang="0">
                <a:pos x="connsiteX67652" y="connsiteY67652"/>
              </a:cxn>
              <a:cxn ang="0">
                <a:pos x="connsiteX67653" y="connsiteY67653"/>
              </a:cxn>
              <a:cxn ang="0">
                <a:pos x="connsiteX67654" y="connsiteY67654"/>
              </a:cxn>
              <a:cxn ang="0">
                <a:pos x="connsiteX67655" y="connsiteY67655"/>
              </a:cxn>
              <a:cxn ang="0">
                <a:pos x="connsiteX67656" y="connsiteY67656"/>
              </a:cxn>
              <a:cxn ang="0">
                <a:pos x="connsiteX67657" y="connsiteY67657"/>
              </a:cxn>
              <a:cxn ang="0">
                <a:pos x="connsiteX67658" y="connsiteY67658"/>
              </a:cxn>
              <a:cxn ang="0">
                <a:pos x="connsiteX67659" y="connsiteY67659"/>
              </a:cxn>
              <a:cxn ang="0">
                <a:pos x="connsiteX67660" y="connsiteY67660"/>
              </a:cxn>
              <a:cxn ang="0">
                <a:pos x="connsiteX67661" y="connsiteY67661"/>
              </a:cxn>
              <a:cxn ang="0">
                <a:pos x="connsiteX67662" y="connsiteY67662"/>
              </a:cxn>
              <a:cxn ang="0">
                <a:pos x="connsiteX67663" y="connsiteY67663"/>
              </a:cxn>
              <a:cxn ang="0">
                <a:pos x="connsiteX67664" y="connsiteY67664"/>
              </a:cxn>
              <a:cxn ang="0">
                <a:pos x="connsiteX67665" y="connsiteY67665"/>
              </a:cxn>
              <a:cxn ang="0">
                <a:pos x="connsiteX67666" y="connsiteY67666"/>
              </a:cxn>
              <a:cxn ang="0">
                <a:pos x="connsiteX67667" y="connsiteY67667"/>
              </a:cxn>
              <a:cxn ang="0">
                <a:pos x="connsiteX67668" y="connsiteY67668"/>
              </a:cxn>
              <a:cxn ang="0">
                <a:pos x="connsiteX67669" y="connsiteY67669"/>
              </a:cxn>
              <a:cxn ang="0">
                <a:pos x="connsiteX67670" y="connsiteY67670"/>
              </a:cxn>
              <a:cxn ang="0">
                <a:pos x="connsiteX67671" y="connsiteY67671"/>
              </a:cxn>
              <a:cxn ang="0">
                <a:pos x="connsiteX67672" y="connsiteY67672"/>
              </a:cxn>
              <a:cxn ang="0">
                <a:pos x="connsiteX67673" y="connsiteY67673"/>
              </a:cxn>
              <a:cxn ang="0">
                <a:pos x="connsiteX67674" y="connsiteY67674"/>
              </a:cxn>
              <a:cxn ang="0">
                <a:pos x="connsiteX67675" y="connsiteY67675"/>
              </a:cxn>
              <a:cxn ang="0">
                <a:pos x="connsiteX67676" y="connsiteY67676"/>
              </a:cxn>
              <a:cxn ang="0">
                <a:pos x="connsiteX67677" y="connsiteY67677"/>
              </a:cxn>
              <a:cxn ang="0">
                <a:pos x="connsiteX67678" y="connsiteY67678"/>
              </a:cxn>
              <a:cxn ang="0">
                <a:pos x="connsiteX67679" y="connsiteY67679"/>
              </a:cxn>
              <a:cxn ang="0">
                <a:pos x="connsiteX67680" y="connsiteY67680"/>
              </a:cxn>
              <a:cxn ang="0">
                <a:pos x="connsiteX67681" y="connsiteY67681"/>
              </a:cxn>
              <a:cxn ang="0">
                <a:pos x="connsiteX67682" y="connsiteY67682"/>
              </a:cxn>
              <a:cxn ang="0">
                <a:pos x="connsiteX67683" y="connsiteY67683"/>
              </a:cxn>
              <a:cxn ang="0">
                <a:pos x="connsiteX67684" y="connsiteY67684"/>
              </a:cxn>
              <a:cxn ang="0">
                <a:pos x="connsiteX67685" y="connsiteY67685"/>
              </a:cxn>
              <a:cxn ang="0">
                <a:pos x="connsiteX67686" y="connsiteY67686"/>
              </a:cxn>
              <a:cxn ang="0">
                <a:pos x="connsiteX67687" y="connsiteY67687"/>
              </a:cxn>
              <a:cxn ang="0">
                <a:pos x="connsiteX67688" y="connsiteY67688"/>
              </a:cxn>
              <a:cxn ang="0">
                <a:pos x="connsiteX67689" y="connsiteY67689"/>
              </a:cxn>
              <a:cxn ang="0">
                <a:pos x="connsiteX67690" y="connsiteY67690"/>
              </a:cxn>
              <a:cxn ang="0">
                <a:pos x="connsiteX67691" y="connsiteY67691"/>
              </a:cxn>
              <a:cxn ang="0">
                <a:pos x="connsiteX67692" y="connsiteY67692"/>
              </a:cxn>
              <a:cxn ang="0">
                <a:pos x="connsiteX67693" y="connsiteY67693"/>
              </a:cxn>
              <a:cxn ang="0">
                <a:pos x="connsiteX67694" y="connsiteY67694"/>
              </a:cxn>
              <a:cxn ang="0">
                <a:pos x="connsiteX67695" y="connsiteY67695"/>
              </a:cxn>
              <a:cxn ang="0">
                <a:pos x="connsiteX67696" y="connsiteY67696"/>
              </a:cxn>
              <a:cxn ang="0">
                <a:pos x="connsiteX67697" y="connsiteY67697"/>
              </a:cxn>
              <a:cxn ang="0">
                <a:pos x="connsiteX67698" y="connsiteY67698"/>
              </a:cxn>
              <a:cxn ang="0">
                <a:pos x="connsiteX67699" y="connsiteY67699"/>
              </a:cxn>
              <a:cxn ang="0">
                <a:pos x="connsiteX67700" y="connsiteY67700"/>
              </a:cxn>
              <a:cxn ang="0">
                <a:pos x="connsiteX67701" y="connsiteY67701"/>
              </a:cxn>
              <a:cxn ang="0">
                <a:pos x="connsiteX67702" y="connsiteY67702"/>
              </a:cxn>
              <a:cxn ang="0">
                <a:pos x="connsiteX67703" y="connsiteY67703"/>
              </a:cxn>
              <a:cxn ang="0">
                <a:pos x="connsiteX67704" y="connsiteY67704"/>
              </a:cxn>
              <a:cxn ang="0">
                <a:pos x="connsiteX67705" y="connsiteY67705"/>
              </a:cxn>
              <a:cxn ang="0">
                <a:pos x="connsiteX67706" y="connsiteY67706"/>
              </a:cxn>
              <a:cxn ang="0">
                <a:pos x="connsiteX67707" y="connsiteY67707"/>
              </a:cxn>
              <a:cxn ang="0">
                <a:pos x="connsiteX67708" y="connsiteY67708"/>
              </a:cxn>
              <a:cxn ang="0">
                <a:pos x="connsiteX67709" y="connsiteY67709"/>
              </a:cxn>
              <a:cxn ang="0">
                <a:pos x="connsiteX67710" y="connsiteY67710"/>
              </a:cxn>
              <a:cxn ang="0">
                <a:pos x="connsiteX67711" y="connsiteY67711"/>
              </a:cxn>
              <a:cxn ang="0">
                <a:pos x="connsiteX67712" y="connsiteY67712"/>
              </a:cxn>
              <a:cxn ang="0">
                <a:pos x="connsiteX67713" y="connsiteY67713"/>
              </a:cxn>
              <a:cxn ang="0">
                <a:pos x="connsiteX67714" y="connsiteY67714"/>
              </a:cxn>
              <a:cxn ang="0">
                <a:pos x="connsiteX67715" y="connsiteY67715"/>
              </a:cxn>
              <a:cxn ang="0">
                <a:pos x="connsiteX67716" y="connsiteY67716"/>
              </a:cxn>
              <a:cxn ang="0">
                <a:pos x="connsiteX67717" y="connsiteY67717"/>
              </a:cxn>
              <a:cxn ang="0">
                <a:pos x="connsiteX67718" y="connsiteY67718"/>
              </a:cxn>
              <a:cxn ang="0">
                <a:pos x="connsiteX67719" y="connsiteY67719"/>
              </a:cxn>
              <a:cxn ang="0">
                <a:pos x="connsiteX67720" y="connsiteY67720"/>
              </a:cxn>
              <a:cxn ang="0">
                <a:pos x="connsiteX67721" y="connsiteY67721"/>
              </a:cxn>
              <a:cxn ang="0">
                <a:pos x="connsiteX67722" y="connsiteY67722"/>
              </a:cxn>
              <a:cxn ang="0">
                <a:pos x="connsiteX67723" y="connsiteY67723"/>
              </a:cxn>
              <a:cxn ang="0">
                <a:pos x="connsiteX67724" y="connsiteY67724"/>
              </a:cxn>
              <a:cxn ang="0">
                <a:pos x="connsiteX67725" y="connsiteY67725"/>
              </a:cxn>
              <a:cxn ang="0">
                <a:pos x="connsiteX67726" y="connsiteY67726"/>
              </a:cxn>
              <a:cxn ang="0">
                <a:pos x="connsiteX67727" y="connsiteY67727"/>
              </a:cxn>
              <a:cxn ang="0">
                <a:pos x="connsiteX67728" y="connsiteY67728"/>
              </a:cxn>
              <a:cxn ang="0">
                <a:pos x="connsiteX67729" y="connsiteY67729"/>
              </a:cxn>
              <a:cxn ang="0">
                <a:pos x="connsiteX67730" y="connsiteY67730"/>
              </a:cxn>
              <a:cxn ang="0">
                <a:pos x="connsiteX67731" y="connsiteY67731"/>
              </a:cxn>
              <a:cxn ang="0">
                <a:pos x="connsiteX67732" y="connsiteY67732"/>
              </a:cxn>
              <a:cxn ang="0">
                <a:pos x="connsiteX67733" y="connsiteY67733"/>
              </a:cxn>
              <a:cxn ang="0">
                <a:pos x="connsiteX67734" y="connsiteY67734"/>
              </a:cxn>
              <a:cxn ang="0">
                <a:pos x="connsiteX67735" y="connsiteY67735"/>
              </a:cxn>
              <a:cxn ang="0">
                <a:pos x="connsiteX67736" y="connsiteY67736"/>
              </a:cxn>
              <a:cxn ang="0">
                <a:pos x="connsiteX67737" y="connsiteY67737"/>
              </a:cxn>
              <a:cxn ang="0">
                <a:pos x="connsiteX67738" y="connsiteY67738"/>
              </a:cxn>
              <a:cxn ang="0">
                <a:pos x="connsiteX67739" y="connsiteY67739"/>
              </a:cxn>
              <a:cxn ang="0">
                <a:pos x="connsiteX67740" y="connsiteY67740"/>
              </a:cxn>
              <a:cxn ang="0">
                <a:pos x="connsiteX67741" y="connsiteY67741"/>
              </a:cxn>
              <a:cxn ang="0">
                <a:pos x="connsiteX67742" y="connsiteY67742"/>
              </a:cxn>
              <a:cxn ang="0">
                <a:pos x="connsiteX67743" y="connsiteY67743"/>
              </a:cxn>
              <a:cxn ang="0">
                <a:pos x="connsiteX67744" y="connsiteY67744"/>
              </a:cxn>
              <a:cxn ang="0">
                <a:pos x="connsiteX67745" y="connsiteY67745"/>
              </a:cxn>
              <a:cxn ang="0">
                <a:pos x="connsiteX67746" y="connsiteY67746"/>
              </a:cxn>
              <a:cxn ang="0">
                <a:pos x="connsiteX67747" y="connsiteY67747"/>
              </a:cxn>
              <a:cxn ang="0">
                <a:pos x="connsiteX67748" y="connsiteY67748"/>
              </a:cxn>
              <a:cxn ang="0">
                <a:pos x="connsiteX67749" y="connsiteY67749"/>
              </a:cxn>
              <a:cxn ang="0">
                <a:pos x="connsiteX67750" y="connsiteY67750"/>
              </a:cxn>
              <a:cxn ang="0">
                <a:pos x="connsiteX67751" y="connsiteY67751"/>
              </a:cxn>
              <a:cxn ang="0">
                <a:pos x="connsiteX67752" y="connsiteY67752"/>
              </a:cxn>
              <a:cxn ang="0">
                <a:pos x="connsiteX67753" y="connsiteY67753"/>
              </a:cxn>
              <a:cxn ang="0">
                <a:pos x="connsiteX67754" y="connsiteY67754"/>
              </a:cxn>
              <a:cxn ang="0">
                <a:pos x="connsiteX67755" y="connsiteY67755"/>
              </a:cxn>
              <a:cxn ang="0">
                <a:pos x="connsiteX67756" y="connsiteY67756"/>
              </a:cxn>
              <a:cxn ang="0">
                <a:pos x="connsiteX67757" y="connsiteY67757"/>
              </a:cxn>
              <a:cxn ang="0">
                <a:pos x="connsiteX67758" y="connsiteY67758"/>
              </a:cxn>
              <a:cxn ang="0">
                <a:pos x="connsiteX67759" y="connsiteY67759"/>
              </a:cxn>
              <a:cxn ang="0">
                <a:pos x="connsiteX67760" y="connsiteY67760"/>
              </a:cxn>
              <a:cxn ang="0">
                <a:pos x="connsiteX67761" y="connsiteY67761"/>
              </a:cxn>
              <a:cxn ang="0">
                <a:pos x="connsiteX67762" y="connsiteY67762"/>
              </a:cxn>
              <a:cxn ang="0">
                <a:pos x="connsiteX67763" y="connsiteY67763"/>
              </a:cxn>
              <a:cxn ang="0">
                <a:pos x="connsiteX67764" y="connsiteY67764"/>
              </a:cxn>
              <a:cxn ang="0">
                <a:pos x="connsiteX67765" y="connsiteY67765"/>
              </a:cxn>
              <a:cxn ang="0">
                <a:pos x="connsiteX67766" y="connsiteY67766"/>
              </a:cxn>
              <a:cxn ang="0">
                <a:pos x="connsiteX67767" y="connsiteY67767"/>
              </a:cxn>
              <a:cxn ang="0">
                <a:pos x="connsiteX67768" y="connsiteY67768"/>
              </a:cxn>
              <a:cxn ang="0">
                <a:pos x="connsiteX67769" y="connsiteY67769"/>
              </a:cxn>
              <a:cxn ang="0">
                <a:pos x="connsiteX67770" y="connsiteY67770"/>
              </a:cxn>
              <a:cxn ang="0">
                <a:pos x="connsiteX67771" y="connsiteY67771"/>
              </a:cxn>
              <a:cxn ang="0">
                <a:pos x="connsiteX67772" y="connsiteY67772"/>
              </a:cxn>
              <a:cxn ang="0">
                <a:pos x="connsiteX67773" y="connsiteY67773"/>
              </a:cxn>
              <a:cxn ang="0">
                <a:pos x="connsiteX67774" y="connsiteY67774"/>
              </a:cxn>
              <a:cxn ang="0">
                <a:pos x="connsiteX67775" y="connsiteY67775"/>
              </a:cxn>
              <a:cxn ang="0">
                <a:pos x="connsiteX67776" y="connsiteY67776"/>
              </a:cxn>
              <a:cxn ang="0">
                <a:pos x="connsiteX67777" y="connsiteY67777"/>
              </a:cxn>
              <a:cxn ang="0">
                <a:pos x="connsiteX67778" y="connsiteY67778"/>
              </a:cxn>
              <a:cxn ang="0">
                <a:pos x="connsiteX67779" y="connsiteY67779"/>
              </a:cxn>
              <a:cxn ang="0">
                <a:pos x="connsiteX67780" y="connsiteY67780"/>
              </a:cxn>
              <a:cxn ang="0">
                <a:pos x="connsiteX67781" y="connsiteY67781"/>
              </a:cxn>
              <a:cxn ang="0">
                <a:pos x="connsiteX67782" y="connsiteY67782"/>
              </a:cxn>
              <a:cxn ang="0">
                <a:pos x="connsiteX67783" y="connsiteY67783"/>
              </a:cxn>
              <a:cxn ang="0">
                <a:pos x="connsiteX67784" y="connsiteY67784"/>
              </a:cxn>
              <a:cxn ang="0">
                <a:pos x="connsiteX67785" y="connsiteY67785"/>
              </a:cxn>
              <a:cxn ang="0">
                <a:pos x="connsiteX67786" y="connsiteY67786"/>
              </a:cxn>
              <a:cxn ang="0">
                <a:pos x="connsiteX67787" y="connsiteY67787"/>
              </a:cxn>
              <a:cxn ang="0">
                <a:pos x="connsiteX67788" y="connsiteY67788"/>
              </a:cxn>
              <a:cxn ang="0">
                <a:pos x="connsiteX67789" y="connsiteY67789"/>
              </a:cxn>
              <a:cxn ang="0">
                <a:pos x="connsiteX67790" y="connsiteY67790"/>
              </a:cxn>
              <a:cxn ang="0">
                <a:pos x="connsiteX67791" y="connsiteY67791"/>
              </a:cxn>
              <a:cxn ang="0">
                <a:pos x="connsiteX67792" y="connsiteY67792"/>
              </a:cxn>
              <a:cxn ang="0">
                <a:pos x="connsiteX67793" y="connsiteY67793"/>
              </a:cxn>
              <a:cxn ang="0">
                <a:pos x="connsiteX67794" y="connsiteY67794"/>
              </a:cxn>
              <a:cxn ang="0">
                <a:pos x="connsiteX67795" y="connsiteY67795"/>
              </a:cxn>
              <a:cxn ang="0">
                <a:pos x="connsiteX67796" y="connsiteY67796"/>
              </a:cxn>
              <a:cxn ang="0">
                <a:pos x="connsiteX67797" y="connsiteY67797"/>
              </a:cxn>
              <a:cxn ang="0">
                <a:pos x="connsiteX67798" y="connsiteY67798"/>
              </a:cxn>
              <a:cxn ang="0">
                <a:pos x="connsiteX67799" y="connsiteY67799"/>
              </a:cxn>
              <a:cxn ang="0">
                <a:pos x="connsiteX67800" y="connsiteY67800"/>
              </a:cxn>
              <a:cxn ang="0">
                <a:pos x="connsiteX67801" y="connsiteY67801"/>
              </a:cxn>
              <a:cxn ang="0">
                <a:pos x="connsiteX67802" y="connsiteY67802"/>
              </a:cxn>
              <a:cxn ang="0">
                <a:pos x="connsiteX67803" y="connsiteY67803"/>
              </a:cxn>
              <a:cxn ang="0">
                <a:pos x="connsiteX67804" y="connsiteY67804"/>
              </a:cxn>
              <a:cxn ang="0">
                <a:pos x="connsiteX67805" y="connsiteY67805"/>
              </a:cxn>
              <a:cxn ang="0">
                <a:pos x="connsiteX67806" y="connsiteY67806"/>
              </a:cxn>
              <a:cxn ang="0">
                <a:pos x="connsiteX67807" y="connsiteY67807"/>
              </a:cxn>
              <a:cxn ang="0">
                <a:pos x="connsiteX67808" y="connsiteY67808"/>
              </a:cxn>
              <a:cxn ang="0">
                <a:pos x="connsiteX67809" y="connsiteY67809"/>
              </a:cxn>
              <a:cxn ang="0">
                <a:pos x="connsiteX67810" y="connsiteY67810"/>
              </a:cxn>
              <a:cxn ang="0">
                <a:pos x="connsiteX67811" y="connsiteY67811"/>
              </a:cxn>
              <a:cxn ang="0">
                <a:pos x="connsiteX67812" y="connsiteY67812"/>
              </a:cxn>
              <a:cxn ang="0">
                <a:pos x="connsiteX67813" y="connsiteY67813"/>
              </a:cxn>
              <a:cxn ang="0">
                <a:pos x="connsiteX67814" y="connsiteY67814"/>
              </a:cxn>
              <a:cxn ang="0">
                <a:pos x="connsiteX67815" y="connsiteY67815"/>
              </a:cxn>
              <a:cxn ang="0">
                <a:pos x="connsiteX67816" y="connsiteY67816"/>
              </a:cxn>
              <a:cxn ang="0">
                <a:pos x="connsiteX67817" y="connsiteY67817"/>
              </a:cxn>
              <a:cxn ang="0">
                <a:pos x="connsiteX67818" y="connsiteY67818"/>
              </a:cxn>
              <a:cxn ang="0">
                <a:pos x="connsiteX67819" y="connsiteY67819"/>
              </a:cxn>
              <a:cxn ang="0">
                <a:pos x="connsiteX67820" y="connsiteY67820"/>
              </a:cxn>
              <a:cxn ang="0">
                <a:pos x="connsiteX67821" y="connsiteY67821"/>
              </a:cxn>
              <a:cxn ang="0">
                <a:pos x="connsiteX67822" y="connsiteY67822"/>
              </a:cxn>
              <a:cxn ang="0">
                <a:pos x="connsiteX67823" y="connsiteY67823"/>
              </a:cxn>
              <a:cxn ang="0">
                <a:pos x="connsiteX67824" y="connsiteY67824"/>
              </a:cxn>
              <a:cxn ang="0">
                <a:pos x="connsiteX67825" y="connsiteY67825"/>
              </a:cxn>
              <a:cxn ang="0">
                <a:pos x="connsiteX67826" y="connsiteY67826"/>
              </a:cxn>
              <a:cxn ang="0">
                <a:pos x="connsiteX67827" y="connsiteY67827"/>
              </a:cxn>
              <a:cxn ang="0">
                <a:pos x="connsiteX67828" y="connsiteY67828"/>
              </a:cxn>
              <a:cxn ang="0">
                <a:pos x="connsiteX67829" y="connsiteY67829"/>
              </a:cxn>
              <a:cxn ang="0">
                <a:pos x="connsiteX67830" y="connsiteY67830"/>
              </a:cxn>
              <a:cxn ang="0">
                <a:pos x="connsiteX67831" y="connsiteY67831"/>
              </a:cxn>
              <a:cxn ang="0">
                <a:pos x="connsiteX67832" y="connsiteY67832"/>
              </a:cxn>
              <a:cxn ang="0">
                <a:pos x="connsiteX67833" y="connsiteY67833"/>
              </a:cxn>
              <a:cxn ang="0">
                <a:pos x="connsiteX67834" y="connsiteY67834"/>
              </a:cxn>
              <a:cxn ang="0">
                <a:pos x="connsiteX67835" y="connsiteY67835"/>
              </a:cxn>
              <a:cxn ang="0">
                <a:pos x="connsiteX67836" y="connsiteY67836"/>
              </a:cxn>
              <a:cxn ang="0">
                <a:pos x="connsiteX67837" y="connsiteY67837"/>
              </a:cxn>
              <a:cxn ang="0">
                <a:pos x="connsiteX67838" y="connsiteY67838"/>
              </a:cxn>
              <a:cxn ang="0">
                <a:pos x="connsiteX67839" y="connsiteY67839"/>
              </a:cxn>
              <a:cxn ang="0">
                <a:pos x="connsiteX67840" y="connsiteY67840"/>
              </a:cxn>
              <a:cxn ang="0">
                <a:pos x="connsiteX67841" y="connsiteY67841"/>
              </a:cxn>
              <a:cxn ang="0">
                <a:pos x="connsiteX67842" y="connsiteY67842"/>
              </a:cxn>
              <a:cxn ang="0">
                <a:pos x="connsiteX67843" y="connsiteY67843"/>
              </a:cxn>
              <a:cxn ang="0">
                <a:pos x="connsiteX67844" y="connsiteY67844"/>
              </a:cxn>
              <a:cxn ang="0">
                <a:pos x="connsiteX67845" y="connsiteY67845"/>
              </a:cxn>
              <a:cxn ang="0">
                <a:pos x="connsiteX67846" y="connsiteY67846"/>
              </a:cxn>
              <a:cxn ang="0">
                <a:pos x="connsiteX67847" y="connsiteY67847"/>
              </a:cxn>
              <a:cxn ang="0">
                <a:pos x="connsiteX67848" y="connsiteY67848"/>
              </a:cxn>
              <a:cxn ang="0">
                <a:pos x="connsiteX67849" y="connsiteY67849"/>
              </a:cxn>
              <a:cxn ang="0">
                <a:pos x="connsiteX67850" y="connsiteY67850"/>
              </a:cxn>
              <a:cxn ang="0">
                <a:pos x="connsiteX67851" y="connsiteY67851"/>
              </a:cxn>
              <a:cxn ang="0">
                <a:pos x="connsiteX67852" y="connsiteY67852"/>
              </a:cxn>
              <a:cxn ang="0">
                <a:pos x="connsiteX67853" y="connsiteY67853"/>
              </a:cxn>
              <a:cxn ang="0">
                <a:pos x="connsiteX67854" y="connsiteY67854"/>
              </a:cxn>
              <a:cxn ang="0">
                <a:pos x="connsiteX67855" y="connsiteY67855"/>
              </a:cxn>
              <a:cxn ang="0">
                <a:pos x="connsiteX67856" y="connsiteY67856"/>
              </a:cxn>
              <a:cxn ang="0">
                <a:pos x="connsiteX67857" y="connsiteY67857"/>
              </a:cxn>
              <a:cxn ang="0">
                <a:pos x="connsiteX67858" y="connsiteY67858"/>
              </a:cxn>
              <a:cxn ang="0">
                <a:pos x="connsiteX67859" y="connsiteY67859"/>
              </a:cxn>
              <a:cxn ang="0">
                <a:pos x="connsiteX67860" y="connsiteY67860"/>
              </a:cxn>
              <a:cxn ang="0">
                <a:pos x="connsiteX67861" y="connsiteY67861"/>
              </a:cxn>
              <a:cxn ang="0">
                <a:pos x="connsiteX67862" y="connsiteY67862"/>
              </a:cxn>
              <a:cxn ang="0">
                <a:pos x="connsiteX67863" y="connsiteY67863"/>
              </a:cxn>
              <a:cxn ang="0">
                <a:pos x="connsiteX67864" y="connsiteY67864"/>
              </a:cxn>
              <a:cxn ang="0">
                <a:pos x="connsiteX67865" y="connsiteY67865"/>
              </a:cxn>
              <a:cxn ang="0">
                <a:pos x="connsiteX67866" y="connsiteY67866"/>
              </a:cxn>
              <a:cxn ang="0">
                <a:pos x="connsiteX67867" y="connsiteY67867"/>
              </a:cxn>
              <a:cxn ang="0">
                <a:pos x="connsiteX67868" y="connsiteY67868"/>
              </a:cxn>
              <a:cxn ang="0">
                <a:pos x="connsiteX67869" y="connsiteY67869"/>
              </a:cxn>
              <a:cxn ang="0">
                <a:pos x="connsiteX67870" y="connsiteY67870"/>
              </a:cxn>
              <a:cxn ang="0">
                <a:pos x="connsiteX67871" y="connsiteY67871"/>
              </a:cxn>
              <a:cxn ang="0">
                <a:pos x="connsiteX67872" y="connsiteY67872"/>
              </a:cxn>
              <a:cxn ang="0">
                <a:pos x="connsiteX67873" y="connsiteY67873"/>
              </a:cxn>
              <a:cxn ang="0">
                <a:pos x="connsiteX67874" y="connsiteY67874"/>
              </a:cxn>
              <a:cxn ang="0">
                <a:pos x="connsiteX67875" y="connsiteY67875"/>
              </a:cxn>
              <a:cxn ang="0">
                <a:pos x="connsiteX67876" y="connsiteY67876"/>
              </a:cxn>
              <a:cxn ang="0">
                <a:pos x="connsiteX67877" y="connsiteY67877"/>
              </a:cxn>
              <a:cxn ang="0">
                <a:pos x="connsiteX67878" y="connsiteY67878"/>
              </a:cxn>
              <a:cxn ang="0">
                <a:pos x="connsiteX67879" y="connsiteY67879"/>
              </a:cxn>
              <a:cxn ang="0">
                <a:pos x="connsiteX67880" y="connsiteY67880"/>
              </a:cxn>
              <a:cxn ang="0">
                <a:pos x="connsiteX67881" y="connsiteY67881"/>
              </a:cxn>
              <a:cxn ang="0">
                <a:pos x="connsiteX67882" y="connsiteY67882"/>
              </a:cxn>
              <a:cxn ang="0">
                <a:pos x="connsiteX67883" y="connsiteY67883"/>
              </a:cxn>
              <a:cxn ang="0">
                <a:pos x="connsiteX67884" y="connsiteY67884"/>
              </a:cxn>
              <a:cxn ang="0">
                <a:pos x="connsiteX67885" y="connsiteY67885"/>
              </a:cxn>
              <a:cxn ang="0">
                <a:pos x="connsiteX67886" y="connsiteY67886"/>
              </a:cxn>
              <a:cxn ang="0">
                <a:pos x="connsiteX67887" y="connsiteY67887"/>
              </a:cxn>
              <a:cxn ang="0">
                <a:pos x="connsiteX67888" y="connsiteY67888"/>
              </a:cxn>
              <a:cxn ang="0">
                <a:pos x="connsiteX67889" y="connsiteY67889"/>
              </a:cxn>
              <a:cxn ang="0">
                <a:pos x="connsiteX67890" y="connsiteY67890"/>
              </a:cxn>
              <a:cxn ang="0">
                <a:pos x="connsiteX67891" y="connsiteY67891"/>
              </a:cxn>
              <a:cxn ang="0">
                <a:pos x="connsiteX67892" y="connsiteY67892"/>
              </a:cxn>
              <a:cxn ang="0">
                <a:pos x="connsiteX67893" y="connsiteY67893"/>
              </a:cxn>
              <a:cxn ang="0">
                <a:pos x="connsiteX67894" y="connsiteY67894"/>
              </a:cxn>
              <a:cxn ang="0">
                <a:pos x="connsiteX67895" y="connsiteY67895"/>
              </a:cxn>
              <a:cxn ang="0">
                <a:pos x="connsiteX67896" y="connsiteY67896"/>
              </a:cxn>
              <a:cxn ang="0">
                <a:pos x="connsiteX67897" y="connsiteY67897"/>
              </a:cxn>
              <a:cxn ang="0">
                <a:pos x="connsiteX67898" y="connsiteY67898"/>
              </a:cxn>
              <a:cxn ang="0">
                <a:pos x="connsiteX67899" y="connsiteY67899"/>
              </a:cxn>
              <a:cxn ang="0">
                <a:pos x="connsiteX67900" y="connsiteY67900"/>
              </a:cxn>
              <a:cxn ang="0">
                <a:pos x="connsiteX67901" y="connsiteY67901"/>
              </a:cxn>
              <a:cxn ang="0">
                <a:pos x="connsiteX67902" y="connsiteY67902"/>
              </a:cxn>
              <a:cxn ang="0">
                <a:pos x="connsiteX67903" y="connsiteY67903"/>
              </a:cxn>
              <a:cxn ang="0">
                <a:pos x="connsiteX67904" y="connsiteY67904"/>
              </a:cxn>
              <a:cxn ang="0">
                <a:pos x="connsiteX67905" y="connsiteY67905"/>
              </a:cxn>
              <a:cxn ang="0">
                <a:pos x="connsiteX67906" y="connsiteY67906"/>
              </a:cxn>
              <a:cxn ang="0">
                <a:pos x="connsiteX67907" y="connsiteY67907"/>
              </a:cxn>
              <a:cxn ang="0">
                <a:pos x="connsiteX67908" y="connsiteY67908"/>
              </a:cxn>
              <a:cxn ang="0">
                <a:pos x="connsiteX67909" y="connsiteY67909"/>
              </a:cxn>
              <a:cxn ang="0">
                <a:pos x="connsiteX67910" y="connsiteY67910"/>
              </a:cxn>
              <a:cxn ang="0">
                <a:pos x="connsiteX67911" y="connsiteY67911"/>
              </a:cxn>
              <a:cxn ang="0">
                <a:pos x="connsiteX67912" y="connsiteY67912"/>
              </a:cxn>
              <a:cxn ang="0">
                <a:pos x="connsiteX67913" y="connsiteY67913"/>
              </a:cxn>
              <a:cxn ang="0">
                <a:pos x="connsiteX67914" y="connsiteY67914"/>
              </a:cxn>
              <a:cxn ang="0">
                <a:pos x="connsiteX67915" y="connsiteY67915"/>
              </a:cxn>
              <a:cxn ang="0">
                <a:pos x="connsiteX67916" y="connsiteY67916"/>
              </a:cxn>
              <a:cxn ang="0">
                <a:pos x="connsiteX67917" y="connsiteY67917"/>
              </a:cxn>
              <a:cxn ang="0">
                <a:pos x="connsiteX67918" y="connsiteY67918"/>
              </a:cxn>
              <a:cxn ang="0">
                <a:pos x="connsiteX67919" y="connsiteY67919"/>
              </a:cxn>
              <a:cxn ang="0">
                <a:pos x="connsiteX67920" y="connsiteY67920"/>
              </a:cxn>
              <a:cxn ang="0">
                <a:pos x="connsiteX67921" y="connsiteY67921"/>
              </a:cxn>
              <a:cxn ang="0">
                <a:pos x="connsiteX67922" y="connsiteY67922"/>
              </a:cxn>
              <a:cxn ang="0">
                <a:pos x="connsiteX67923" y="connsiteY67923"/>
              </a:cxn>
              <a:cxn ang="0">
                <a:pos x="connsiteX67924" y="connsiteY67924"/>
              </a:cxn>
              <a:cxn ang="0">
                <a:pos x="connsiteX67925" y="connsiteY67925"/>
              </a:cxn>
              <a:cxn ang="0">
                <a:pos x="connsiteX67926" y="connsiteY67926"/>
              </a:cxn>
              <a:cxn ang="0">
                <a:pos x="connsiteX67927" y="connsiteY67927"/>
              </a:cxn>
              <a:cxn ang="0">
                <a:pos x="connsiteX67928" y="connsiteY67928"/>
              </a:cxn>
              <a:cxn ang="0">
                <a:pos x="connsiteX67929" y="connsiteY67929"/>
              </a:cxn>
              <a:cxn ang="0">
                <a:pos x="connsiteX67930" y="connsiteY67930"/>
              </a:cxn>
              <a:cxn ang="0">
                <a:pos x="connsiteX67931" y="connsiteY67931"/>
              </a:cxn>
              <a:cxn ang="0">
                <a:pos x="connsiteX67932" y="connsiteY67932"/>
              </a:cxn>
              <a:cxn ang="0">
                <a:pos x="connsiteX67933" y="connsiteY67933"/>
              </a:cxn>
              <a:cxn ang="0">
                <a:pos x="connsiteX67934" y="connsiteY67934"/>
              </a:cxn>
              <a:cxn ang="0">
                <a:pos x="connsiteX67935" y="connsiteY67935"/>
              </a:cxn>
              <a:cxn ang="0">
                <a:pos x="connsiteX67936" y="connsiteY67936"/>
              </a:cxn>
              <a:cxn ang="0">
                <a:pos x="connsiteX67937" y="connsiteY67937"/>
              </a:cxn>
              <a:cxn ang="0">
                <a:pos x="connsiteX67938" y="connsiteY67938"/>
              </a:cxn>
              <a:cxn ang="0">
                <a:pos x="connsiteX67939" y="connsiteY67939"/>
              </a:cxn>
              <a:cxn ang="0">
                <a:pos x="connsiteX67940" y="connsiteY67940"/>
              </a:cxn>
              <a:cxn ang="0">
                <a:pos x="connsiteX67941" y="connsiteY67941"/>
              </a:cxn>
              <a:cxn ang="0">
                <a:pos x="connsiteX67942" y="connsiteY67942"/>
              </a:cxn>
              <a:cxn ang="0">
                <a:pos x="connsiteX67943" y="connsiteY67943"/>
              </a:cxn>
              <a:cxn ang="0">
                <a:pos x="connsiteX67944" y="connsiteY67944"/>
              </a:cxn>
              <a:cxn ang="0">
                <a:pos x="connsiteX67945" y="connsiteY67945"/>
              </a:cxn>
              <a:cxn ang="0">
                <a:pos x="connsiteX67946" y="connsiteY67946"/>
              </a:cxn>
              <a:cxn ang="0">
                <a:pos x="connsiteX67947" y="connsiteY67947"/>
              </a:cxn>
              <a:cxn ang="0">
                <a:pos x="connsiteX67948" y="connsiteY67948"/>
              </a:cxn>
              <a:cxn ang="0">
                <a:pos x="connsiteX67949" y="connsiteY67949"/>
              </a:cxn>
              <a:cxn ang="0">
                <a:pos x="connsiteX67950" y="connsiteY67950"/>
              </a:cxn>
              <a:cxn ang="0">
                <a:pos x="connsiteX67951" y="connsiteY67951"/>
              </a:cxn>
              <a:cxn ang="0">
                <a:pos x="connsiteX67952" y="connsiteY67952"/>
              </a:cxn>
              <a:cxn ang="0">
                <a:pos x="connsiteX67953" y="connsiteY67953"/>
              </a:cxn>
              <a:cxn ang="0">
                <a:pos x="connsiteX67954" y="connsiteY67954"/>
              </a:cxn>
              <a:cxn ang="0">
                <a:pos x="connsiteX67955" y="connsiteY67955"/>
              </a:cxn>
              <a:cxn ang="0">
                <a:pos x="connsiteX67956" y="connsiteY67956"/>
              </a:cxn>
              <a:cxn ang="0">
                <a:pos x="connsiteX67957" y="connsiteY67957"/>
              </a:cxn>
              <a:cxn ang="0">
                <a:pos x="connsiteX67958" y="connsiteY67958"/>
              </a:cxn>
              <a:cxn ang="0">
                <a:pos x="connsiteX67959" y="connsiteY67959"/>
              </a:cxn>
              <a:cxn ang="0">
                <a:pos x="connsiteX67960" y="connsiteY67960"/>
              </a:cxn>
              <a:cxn ang="0">
                <a:pos x="connsiteX67961" y="connsiteY67961"/>
              </a:cxn>
              <a:cxn ang="0">
                <a:pos x="connsiteX67962" y="connsiteY67962"/>
              </a:cxn>
              <a:cxn ang="0">
                <a:pos x="connsiteX67963" y="connsiteY67963"/>
              </a:cxn>
              <a:cxn ang="0">
                <a:pos x="connsiteX67964" y="connsiteY67964"/>
              </a:cxn>
              <a:cxn ang="0">
                <a:pos x="connsiteX67965" y="connsiteY67965"/>
              </a:cxn>
              <a:cxn ang="0">
                <a:pos x="connsiteX67966" y="connsiteY67966"/>
              </a:cxn>
              <a:cxn ang="0">
                <a:pos x="connsiteX67967" y="connsiteY67967"/>
              </a:cxn>
              <a:cxn ang="0">
                <a:pos x="connsiteX67968" y="connsiteY67968"/>
              </a:cxn>
              <a:cxn ang="0">
                <a:pos x="connsiteX67969" y="connsiteY67969"/>
              </a:cxn>
              <a:cxn ang="0">
                <a:pos x="connsiteX67970" y="connsiteY67970"/>
              </a:cxn>
              <a:cxn ang="0">
                <a:pos x="connsiteX67971" y="connsiteY67971"/>
              </a:cxn>
              <a:cxn ang="0">
                <a:pos x="connsiteX67972" y="connsiteY67972"/>
              </a:cxn>
              <a:cxn ang="0">
                <a:pos x="connsiteX67973" y="connsiteY67973"/>
              </a:cxn>
              <a:cxn ang="0">
                <a:pos x="connsiteX67974" y="connsiteY67974"/>
              </a:cxn>
              <a:cxn ang="0">
                <a:pos x="connsiteX67975" y="connsiteY67975"/>
              </a:cxn>
              <a:cxn ang="0">
                <a:pos x="connsiteX67976" y="connsiteY67976"/>
              </a:cxn>
              <a:cxn ang="0">
                <a:pos x="connsiteX67977" y="connsiteY67977"/>
              </a:cxn>
              <a:cxn ang="0">
                <a:pos x="connsiteX67978" y="connsiteY67978"/>
              </a:cxn>
              <a:cxn ang="0">
                <a:pos x="connsiteX67979" y="connsiteY67979"/>
              </a:cxn>
              <a:cxn ang="0">
                <a:pos x="connsiteX67980" y="connsiteY67980"/>
              </a:cxn>
              <a:cxn ang="0">
                <a:pos x="connsiteX67981" y="connsiteY67981"/>
              </a:cxn>
              <a:cxn ang="0">
                <a:pos x="connsiteX67982" y="connsiteY67982"/>
              </a:cxn>
              <a:cxn ang="0">
                <a:pos x="connsiteX67983" y="connsiteY67983"/>
              </a:cxn>
              <a:cxn ang="0">
                <a:pos x="connsiteX67984" y="connsiteY67984"/>
              </a:cxn>
              <a:cxn ang="0">
                <a:pos x="connsiteX67985" y="connsiteY67985"/>
              </a:cxn>
              <a:cxn ang="0">
                <a:pos x="connsiteX67986" y="connsiteY67986"/>
              </a:cxn>
              <a:cxn ang="0">
                <a:pos x="connsiteX67987" y="connsiteY67987"/>
              </a:cxn>
              <a:cxn ang="0">
                <a:pos x="connsiteX67988" y="connsiteY67988"/>
              </a:cxn>
              <a:cxn ang="0">
                <a:pos x="connsiteX67989" y="connsiteY67989"/>
              </a:cxn>
              <a:cxn ang="0">
                <a:pos x="connsiteX67990" y="connsiteY67990"/>
              </a:cxn>
              <a:cxn ang="0">
                <a:pos x="connsiteX67991" y="connsiteY67991"/>
              </a:cxn>
              <a:cxn ang="0">
                <a:pos x="connsiteX67992" y="connsiteY67992"/>
              </a:cxn>
              <a:cxn ang="0">
                <a:pos x="connsiteX67993" y="connsiteY67993"/>
              </a:cxn>
              <a:cxn ang="0">
                <a:pos x="connsiteX67994" y="connsiteY67994"/>
              </a:cxn>
              <a:cxn ang="0">
                <a:pos x="connsiteX67995" y="connsiteY67995"/>
              </a:cxn>
              <a:cxn ang="0">
                <a:pos x="connsiteX67996" y="connsiteY67996"/>
              </a:cxn>
              <a:cxn ang="0">
                <a:pos x="connsiteX67997" y="connsiteY67997"/>
              </a:cxn>
              <a:cxn ang="0">
                <a:pos x="connsiteX67998" y="connsiteY67998"/>
              </a:cxn>
              <a:cxn ang="0">
                <a:pos x="connsiteX67999" y="connsiteY67999"/>
              </a:cxn>
              <a:cxn ang="0">
                <a:pos x="connsiteX68000" y="connsiteY68000"/>
              </a:cxn>
              <a:cxn ang="0">
                <a:pos x="connsiteX68001" y="connsiteY68001"/>
              </a:cxn>
              <a:cxn ang="0">
                <a:pos x="connsiteX68002" y="connsiteY68002"/>
              </a:cxn>
              <a:cxn ang="0">
                <a:pos x="connsiteX68003" y="connsiteY68003"/>
              </a:cxn>
              <a:cxn ang="0">
                <a:pos x="connsiteX68004" y="connsiteY68004"/>
              </a:cxn>
              <a:cxn ang="0">
                <a:pos x="connsiteX68005" y="connsiteY68005"/>
              </a:cxn>
              <a:cxn ang="0">
                <a:pos x="connsiteX68006" y="connsiteY68006"/>
              </a:cxn>
              <a:cxn ang="0">
                <a:pos x="connsiteX68007" y="connsiteY68007"/>
              </a:cxn>
              <a:cxn ang="0">
                <a:pos x="connsiteX68008" y="connsiteY68008"/>
              </a:cxn>
              <a:cxn ang="0">
                <a:pos x="connsiteX68009" y="connsiteY68009"/>
              </a:cxn>
              <a:cxn ang="0">
                <a:pos x="connsiteX68010" y="connsiteY68010"/>
              </a:cxn>
              <a:cxn ang="0">
                <a:pos x="connsiteX68011" y="connsiteY68011"/>
              </a:cxn>
              <a:cxn ang="0">
                <a:pos x="connsiteX68012" y="connsiteY68012"/>
              </a:cxn>
              <a:cxn ang="0">
                <a:pos x="connsiteX68013" y="connsiteY68013"/>
              </a:cxn>
              <a:cxn ang="0">
                <a:pos x="connsiteX68014" y="connsiteY68014"/>
              </a:cxn>
              <a:cxn ang="0">
                <a:pos x="connsiteX68015" y="connsiteY68015"/>
              </a:cxn>
              <a:cxn ang="0">
                <a:pos x="connsiteX68016" y="connsiteY68016"/>
              </a:cxn>
              <a:cxn ang="0">
                <a:pos x="connsiteX68017" y="connsiteY68017"/>
              </a:cxn>
              <a:cxn ang="0">
                <a:pos x="connsiteX68018" y="connsiteY68018"/>
              </a:cxn>
              <a:cxn ang="0">
                <a:pos x="connsiteX68019" y="connsiteY68019"/>
              </a:cxn>
              <a:cxn ang="0">
                <a:pos x="connsiteX68020" y="connsiteY68020"/>
              </a:cxn>
              <a:cxn ang="0">
                <a:pos x="connsiteX68021" y="connsiteY68021"/>
              </a:cxn>
              <a:cxn ang="0">
                <a:pos x="connsiteX68022" y="connsiteY68022"/>
              </a:cxn>
              <a:cxn ang="0">
                <a:pos x="connsiteX68023" y="connsiteY68023"/>
              </a:cxn>
              <a:cxn ang="0">
                <a:pos x="connsiteX68024" y="connsiteY68024"/>
              </a:cxn>
              <a:cxn ang="0">
                <a:pos x="connsiteX68025" y="connsiteY68025"/>
              </a:cxn>
              <a:cxn ang="0">
                <a:pos x="connsiteX68026" y="connsiteY68026"/>
              </a:cxn>
              <a:cxn ang="0">
                <a:pos x="connsiteX68027" y="connsiteY68027"/>
              </a:cxn>
              <a:cxn ang="0">
                <a:pos x="connsiteX68028" y="connsiteY68028"/>
              </a:cxn>
              <a:cxn ang="0">
                <a:pos x="connsiteX68029" y="connsiteY68029"/>
              </a:cxn>
              <a:cxn ang="0">
                <a:pos x="connsiteX68030" y="connsiteY68030"/>
              </a:cxn>
              <a:cxn ang="0">
                <a:pos x="connsiteX68031" y="connsiteY68031"/>
              </a:cxn>
              <a:cxn ang="0">
                <a:pos x="connsiteX68032" y="connsiteY68032"/>
              </a:cxn>
              <a:cxn ang="0">
                <a:pos x="connsiteX68033" y="connsiteY68033"/>
              </a:cxn>
              <a:cxn ang="0">
                <a:pos x="connsiteX68034" y="connsiteY68034"/>
              </a:cxn>
              <a:cxn ang="0">
                <a:pos x="connsiteX68035" y="connsiteY68035"/>
              </a:cxn>
              <a:cxn ang="0">
                <a:pos x="connsiteX68036" y="connsiteY68036"/>
              </a:cxn>
              <a:cxn ang="0">
                <a:pos x="connsiteX68037" y="connsiteY68037"/>
              </a:cxn>
              <a:cxn ang="0">
                <a:pos x="connsiteX68038" y="connsiteY68038"/>
              </a:cxn>
              <a:cxn ang="0">
                <a:pos x="connsiteX68039" y="connsiteY68039"/>
              </a:cxn>
              <a:cxn ang="0">
                <a:pos x="connsiteX68040" y="connsiteY68040"/>
              </a:cxn>
              <a:cxn ang="0">
                <a:pos x="connsiteX68041" y="connsiteY68041"/>
              </a:cxn>
              <a:cxn ang="0">
                <a:pos x="connsiteX68042" y="connsiteY68042"/>
              </a:cxn>
              <a:cxn ang="0">
                <a:pos x="connsiteX68043" y="connsiteY68043"/>
              </a:cxn>
              <a:cxn ang="0">
                <a:pos x="connsiteX68044" y="connsiteY68044"/>
              </a:cxn>
              <a:cxn ang="0">
                <a:pos x="connsiteX68045" y="connsiteY68045"/>
              </a:cxn>
              <a:cxn ang="0">
                <a:pos x="connsiteX68046" y="connsiteY68046"/>
              </a:cxn>
              <a:cxn ang="0">
                <a:pos x="connsiteX68047" y="connsiteY68047"/>
              </a:cxn>
              <a:cxn ang="0">
                <a:pos x="connsiteX68048" y="connsiteY68048"/>
              </a:cxn>
              <a:cxn ang="0">
                <a:pos x="connsiteX68049" y="connsiteY68049"/>
              </a:cxn>
              <a:cxn ang="0">
                <a:pos x="connsiteX68050" y="connsiteY68050"/>
              </a:cxn>
              <a:cxn ang="0">
                <a:pos x="connsiteX68051" y="connsiteY68051"/>
              </a:cxn>
              <a:cxn ang="0">
                <a:pos x="connsiteX68052" y="connsiteY68052"/>
              </a:cxn>
              <a:cxn ang="0">
                <a:pos x="connsiteX68053" y="connsiteY68053"/>
              </a:cxn>
              <a:cxn ang="0">
                <a:pos x="connsiteX68054" y="connsiteY68054"/>
              </a:cxn>
              <a:cxn ang="0">
                <a:pos x="connsiteX68055" y="connsiteY68055"/>
              </a:cxn>
              <a:cxn ang="0">
                <a:pos x="connsiteX68056" y="connsiteY68056"/>
              </a:cxn>
              <a:cxn ang="0">
                <a:pos x="connsiteX68057" y="connsiteY68057"/>
              </a:cxn>
              <a:cxn ang="0">
                <a:pos x="connsiteX68058" y="connsiteY68058"/>
              </a:cxn>
              <a:cxn ang="0">
                <a:pos x="connsiteX68059" y="connsiteY68059"/>
              </a:cxn>
              <a:cxn ang="0">
                <a:pos x="connsiteX68060" y="connsiteY68060"/>
              </a:cxn>
              <a:cxn ang="0">
                <a:pos x="connsiteX68061" y="connsiteY68061"/>
              </a:cxn>
              <a:cxn ang="0">
                <a:pos x="connsiteX68062" y="connsiteY68062"/>
              </a:cxn>
              <a:cxn ang="0">
                <a:pos x="connsiteX68063" y="connsiteY68063"/>
              </a:cxn>
              <a:cxn ang="0">
                <a:pos x="connsiteX68064" y="connsiteY68064"/>
              </a:cxn>
              <a:cxn ang="0">
                <a:pos x="connsiteX68065" y="connsiteY68065"/>
              </a:cxn>
              <a:cxn ang="0">
                <a:pos x="connsiteX68066" y="connsiteY68066"/>
              </a:cxn>
              <a:cxn ang="0">
                <a:pos x="connsiteX68067" y="connsiteY68067"/>
              </a:cxn>
              <a:cxn ang="0">
                <a:pos x="connsiteX68068" y="connsiteY68068"/>
              </a:cxn>
              <a:cxn ang="0">
                <a:pos x="connsiteX68069" y="connsiteY68069"/>
              </a:cxn>
              <a:cxn ang="0">
                <a:pos x="connsiteX68070" y="connsiteY68070"/>
              </a:cxn>
              <a:cxn ang="0">
                <a:pos x="connsiteX68071" y="connsiteY68071"/>
              </a:cxn>
              <a:cxn ang="0">
                <a:pos x="connsiteX68072" y="connsiteY68072"/>
              </a:cxn>
              <a:cxn ang="0">
                <a:pos x="connsiteX68073" y="connsiteY68073"/>
              </a:cxn>
              <a:cxn ang="0">
                <a:pos x="connsiteX68074" y="connsiteY68074"/>
              </a:cxn>
              <a:cxn ang="0">
                <a:pos x="connsiteX68075" y="connsiteY68075"/>
              </a:cxn>
              <a:cxn ang="0">
                <a:pos x="connsiteX68076" y="connsiteY68076"/>
              </a:cxn>
              <a:cxn ang="0">
                <a:pos x="connsiteX68077" y="connsiteY68077"/>
              </a:cxn>
              <a:cxn ang="0">
                <a:pos x="connsiteX68078" y="connsiteY68078"/>
              </a:cxn>
              <a:cxn ang="0">
                <a:pos x="connsiteX68079" y="connsiteY68079"/>
              </a:cxn>
              <a:cxn ang="0">
                <a:pos x="connsiteX68080" y="connsiteY68080"/>
              </a:cxn>
              <a:cxn ang="0">
                <a:pos x="connsiteX68081" y="connsiteY68081"/>
              </a:cxn>
              <a:cxn ang="0">
                <a:pos x="connsiteX68082" y="connsiteY68082"/>
              </a:cxn>
              <a:cxn ang="0">
                <a:pos x="connsiteX68083" y="connsiteY68083"/>
              </a:cxn>
              <a:cxn ang="0">
                <a:pos x="connsiteX68084" y="connsiteY68084"/>
              </a:cxn>
              <a:cxn ang="0">
                <a:pos x="connsiteX68085" y="connsiteY68085"/>
              </a:cxn>
              <a:cxn ang="0">
                <a:pos x="connsiteX68086" y="connsiteY68086"/>
              </a:cxn>
              <a:cxn ang="0">
                <a:pos x="connsiteX68087" y="connsiteY68087"/>
              </a:cxn>
              <a:cxn ang="0">
                <a:pos x="connsiteX68088" y="connsiteY68088"/>
              </a:cxn>
              <a:cxn ang="0">
                <a:pos x="connsiteX68089" y="connsiteY68089"/>
              </a:cxn>
              <a:cxn ang="0">
                <a:pos x="connsiteX68090" y="connsiteY68090"/>
              </a:cxn>
              <a:cxn ang="0">
                <a:pos x="connsiteX68091" y="connsiteY68091"/>
              </a:cxn>
              <a:cxn ang="0">
                <a:pos x="connsiteX68092" y="connsiteY68092"/>
              </a:cxn>
              <a:cxn ang="0">
                <a:pos x="connsiteX68093" y="connsiteY68093"/>
              </a:cxn>
              <a:cxn ang="0">
                <a:pos x="connsiteX68094" y="connsiteY68094"/>
              </a:cxn>
              <a:cxn ang="0">
                <a:pos x="connsiteX68095" y="connsiteY68095"/>
              </a:cxn>
              <a:cxn ang="0">
                <a:pos x="connsiteX68096" y="connsiteY68096"/>
              </a:cxn>
              <a:cxn ang="0">
                <a:pos x="connsiteX68097" y="connsiteY68097"/>
              </a:cxn>
              <a:cxn ang="0">
                <a:pos x="connsiteX68098" y="connsiteY68098"/>
              </a:cxn>
              <a:cxn ang="0">
                <a:pos x="connsiteX68099" y="connsiteY68099"/>
              </a:cxn>
              <a:cxn ang="0">
                <a:pos x="connsiteX68100" y="connsiteY68100"/>
              </a:cxn>
              <a:cxn ang="0">
                <a:pos x="connsiteX68101" y="connsiteY68101"/>
              </a:cxn>
              <a:cxn ang="0">
                <a:pos x="connsiteX68102" y="connsiteY68102"/>
              </a:cxn>
              <a:cxn ang="0">
                <a:pos x="connsiteX68103" y="connsiteY68103"/>
              </a:cxn>
              <a:cxn ang="0">
                <a:pos x="connsiteX68104" y="connsiteY68104"/>
              </a:cxn>
              <a:cxn ang="0">
                <a:pos x="connsiteX68105" y="connsiteY68105"/>
              </a:cxn>
              <a:cxn ang="0">
                <a:pos x="connsiteX68106" y="connsiteY68106"/>
              </a:cxn>
              <a:cxn ang="0">
                <a:pos x="connsiteX68107" y="connsiteY68107"/>
              </a:cxn>
              <a:cxn ang="0">
                <a:pos x="connsiteX68108" y="connsiteY68108"/>
              </a:cxn>
              <a:cxn ang="0">
                <a:pos x="connsiteX68109" y="connsiteY68109"/>
              </a:cxn>
              <a:cxn ang="0">
                <a:pos x="connsiteX68110" y="connsiteY68110"/>
              </a:cxn>
              <a:cxn ang="0">
                <a:pos x="connsiteX68111" y="connsiteY68111"/>
              </a:cxn>
              <a:cxn ang="0">
                <a:pos x="connsiteX68112" y="connsiteY68112"/>
              </a:cxn>
              <a:cxn ang="0">
                <a:pos x="connsiteX68113" y="connsiteY68113"/>
              </a:cxn>
              <a:cxn ang="0">
                <a:pos x="connsiteX68114" y="connsiteY68114"/>
              </a:cxn>
              <a:cxn ang="0">
                <a:pos x="connsiteX68115" y="connsiteY68115"/>
              </a:cxn>
              <a:cxn ang="0">
                <a:pos x="connsiteX68116" y="connsiteY68116"/>
              </a:cxn>
              <a:cxn ang="0">
                <a:pos x="connsiteX68117" y="connsiteY68117"/>
              </a:cxn>
              <a:cxn ang="0">
                <a:pos x="connsiteX68118" y="connsiteY68118"/>
              </a:cxn>
              <a:cxn ang="0">
                <a:pos x="connsiteX68119" y="connsiteY68119"/>
              </a:cxn>
              <a:cxn ang="0">
                <a:pos x="connsiteX68120" y="connsiteY68120"/>
              </a:cxn>
              <a:cxn ang="0">
                <a:pos x="connsiteX68121" y="connsiteY68121"/>
              </a:cxn>
              <a:cxn ang="0">
                <a:pos x="connsiteX68122" y="connsiteY68122"/>
              </a:cxn>
              <a:cxn ang="0">
                <a:pos x="connsiteX68123" y="connsiteY68123"/>
              </a:cxn>
              <a:cxn ang="0">
                <a:pos x="connsiteX68124" y="connsiteY68124"/>
              </a:cxn>
              <a:cxn ang="0">
                <a:pos x="connsiteX68125" y="connsiteY68125"/>
              </a:cxn>
              <a:cxn ang="0">
                <a:pos x="connsiteX68126" y="connsiteY68126"/>
              </a:cxn>
              <a:cxn ang="0">
                <a:pos x="connsiteX68127" y="connsiteY68127"/>
              </a:cxn>
              <a:cxn ang="0">
                <a:pos x="connsiteX68128" y="connsiteY68128"/>
              </a:cxn>
              <a:cxn ang="0">
                <a:pos x="connsiteX68129" y="connsiteY68129"/>
              </a:cxn>
              <a:cxn ang="0">
                <a:pos x="connsiteX68130" y="connsiteY68130"/>
              </a:cxn>
              <a:cxn ang="0">
                <a:pos x="connsiteX68131" y="connsiteY68131"/>
              </a:cxn>
              <a:cxn ang="0">
                <a:pos x="connsiteX68132" y="connsiteY68132"/>
              </a:cxn>
              <a:cxn ang="0">
                <a:pos x="connsiteX68133" y="connsiteY68133"/>
              </a:cxn>
              <a:cxn ang="0">
                <a:pos x="connsiteX68134" y="connsiteY68134"/>
              </a:cxn>
              <a:cxn ang="0">
                <a:pos x="connsiteX68135" y="connsiteY68135"/>
              </a:cxn>
              <a:cxn ang="0">
                <a:pos x="connsiteX68136" y="connsiteY68136"/>
              </a:cxn>
              <a:cxn ang="0">
                <a:pos x="connsiteX68137" y="connsiteY68137"/>
              </a:cxn>
              <a:cxn ang="0">
                <a:pos x="connsiteX68138" y="connsiteY68138"/>
              </a:cxn>
              <a:cxn ang="0">
                <a:pos x="connsiteX68139" y="connsiteY68139"/>
              </a:cxn>
              <a:cxn ang="0">
                <a:pos x="connsiteX68140" y="connsiteY68140"/>
              </a:cxn>
              <a:cxn ang="0">
                <a:pos x="connsiteX68141" y="connsiteY68141"/>
              </a:cxn>
              <a:cxn ang="0">
                <a:pos x="connsiteX68142" y="connsiteY68142"/>
              </a:cxn>
              <a:cxn ang="0">
                <a:pos x="connsiteX68143" y="connsiteY68143"/>
              </a:cxn>
              <a:cxn ang="0">
                <a:pos x="connsiteX68144" y="connsiteY68144"/>
              </a:cxn>
              <a:cxn ang="0">
                <a:pos x="connsiteX68145" y="connsiteY68145"/>
              </a:cxn>
              <a:cxn ang="0">
                <a:pos x="connsiteX68146" y="connsiteY68146"/>
              </a:cxn>
              <a:cxn ang="0">
                <a:pos x="connsiteX68147" y="connsiteY68147"/>
              </a:cxn>
              <a:cxn ang="0">
                <a:pos x="connsiteX68148" y="connsiteY68148"/>
              </a:cxn>
              <a:cxn ang="0">
                <a:pos x="connsiteX68149" y="connsiteY68149"/>
              </a:cxn>
              <a:cxn ang="0">
                <a:pos x="connsiteX68150" y="connsiteY68150"/>
              </a:cxn>
              <a:cxn ang="0">
                <a:pos x="connsiteX68151" y="connsiteY68151"/>
              </a:cxn>
              <a:cxn ang="0">
                <a:pos x="connsiteX68152" y="connsiteY68152"/>
              </a:cxn>
              <a:cxn ang="0">
                <a:pos x="connsiteX68153" y="connsiteY68153"/>
              </a:cxn>
              <a:cxn ang="0">
                <a:pos x="connsiteX68154" y="connsiteY68154"/>
              </a:cxn>
              <a:cxn ang="0">
                <a:pos x="connsiteX68155" y="connsiteY68155"/>
              </a:cxn>
              <a:cxn ang="0">
                <a:pos x="connsiteX68156" y="connsiteY68156"/>
              </a:cxn>
              <a:cxn ang="0">
                <a:pos x="connsiteX68157" y="connsiteY68157"/>
              </a:cxn>
              <a:cxn ang="0">
                <a:pos x="connsiteX68158" y="connsiteY68158"/>
              </a:cxn>
              <a:cxn ang="0">
                <a:pos x="connsiteX68159" y="connsiteY68159"/>
              </a:cxn>
              <a:cxn ang="0">
                <a:pos x="connsiteX68160" y="connsiteY68160"/>
              </a:cxn>
              <a:cxn ang="0">
                <a:pos x="connsiteX68161" y="connsiteY68161"/>
              </a:cxn>
              <a:cxn ang="0">
                <a:pos x="connsiteX68162" y="connsiteY68162"/>
              </a:cxn>
              <a:cxn ang="0">
                <a:pos x="connsiteX68163" y="connsiteY68163"/>
              </a:cxn>
              <a:cxn ang="0">
                <a:pos x="connsiteX68164" y="connsiteY68164"/>
              </a:cxn>
              <a:cxn ang="0">
                <a:pos x="connsiteX68165" y="connsiteY68165"/>
              </a:cxn>
              <a:cxn ang="0">
                <a:pos x="connsiteX68166" y="connsiteY68166"/>
              </a:cxn>
              <a:cxn ang="0">
                <a:pos x="connsiteX68167" y="connsiteY68167"/>
              </a:cxn>
              <a:cxn ang="0">
                <a:pos x="connsiteX68168" y="connsiteY68168"/>
              </a:cxn>
              <a:cxn ang="0">
                <a:pos x="connsiteX68169" y="connsiteY68169"/>
              </a:cxn>
              <a:cxn ang="0">
                <a:pos x="connsiteX68170" y="connsiteY68170"/>
              </a:cxn>
              <a:cxn ang="0">
                <a:pos x="connsiteX68171" y="connsiteY68171"/>
              </a:cxn>
              <a:cxn ang="0">
                <a:pos x="connsiteX68172" y="connsiteY68172"/>
              </a:cxn>
              <a:cxn ang="0">
                <a:pos x="connsiteX68173" y="connsiteY68173"/>
              </a:cxn>
              <a:cxn ang="0">
                <a:pos x="connsiteX68174" y="connsiteY68174"/>
              </a:cxn>
              <a:cxn ang="0">
                <a:pos x="connsiteX68175" y="connsiteY68175"/>
              </a:cxn>
              <a:cxn ang="0">
                <a:pos x="connsiteX68176" y="connsiteY68176"/>
              </a:cxn>
              <a:cxn ang="0">
                <a:pos x="connsiteX68177" y="connsiteY68177"/>
              </a:cxn>
              <a:cxn ang="0">
                <a:pos x="connsiteX68178" y="connsiteY68178"/>
              </a:cxn>
              <a:cxn ang="0">
                <a:pos x="connsiteX68179" y="connsiteY68179"/>
              </a:cxn>
              <a:cxn ang="0">
                <a:pos x="connsiteX68180" y="connsiteY68180"/>
              </a:cxn>
              <a:cxn ang="0">
                <a:pos x="connsiteX68181" y="connsiteY68181"/>
              </a:cxn>
              <a:cxn ang="0">
                <a:pos x="connsiteX68182" y="connsiteY68182"/>
              </a:cxn>
              <a:cxn ang="0">
                <a:pos x="connsiteX68183" y="connsiteY68183"/>
              </a:cxn>
              <a:cxn ang="0">
                <a:pos x="connsiteX68184" y="connsiteY68184"/>
              </a:cxn>
              <a:cxn ang="0">
                <a:pos x="connsiteX68185" y="connsiteY68185"/>
              </a:cxn>
              <a:cxn ang="0">
                <a:pos x="connsiteX68186" y="connsiteY68186"/>
              </a:cxn>
              <a:cxn ang="0">
                <a:pos x="connsiteX68187" y="connsiteY68187"/>
              </a:cxn>
              <a:cxn ang="0">
                <a:pos x="connsiteX68188" y="connsiteY68188"/>
              </a:cxn>
              <a:cxn ang="0">
                <a:pos x="connsiteX68189" y="connsiteY68189"/>
              </a:cxn>
              <a:cxn ang="0">
                <a:pos x="connsiteX68190" y="connsiteY68190"/>
              </a:cxn>
              <a:cxn ang="0">
                <a:pos x="connsiteX68191" y="connsiteY68191"/>
              </a:cxn>
              <a:cxn ang="0">
                <a:pos x="connsiteX68192" y="connsiteY68192"/>
              </a:cxn>
              <a:cxn ang="0">
                <a:pos x="connsiteX68193" y="connsiteY68193"/>
              </a:cxn>
              <a:cxn ang="0">
                <a:pos x="connsiteX68194" y="connsiteY68194"/>
              </a:cxn>
              <a:cxn ang="0">
                <a:pos x="connsiteX68195" y="connsiteY68195"/>
              </a:cxn>
              <a:cxn ang="0">
                <a:pos x="connsiteX68196" y="connsiteY68196"/>
              </a:cxn>
              <a:cxn ang="0">
                <a:pos x="connsiteX68197" y="connsiteY68197"/>
              </a:cxn>
              <a:cxn ang="0">
                <a:pos x="connsiteX68198" y="connsiteY68198"/>
              </a:cxn>
              <a:cxn ang="0">
                <a:pos x="connsiteX68199" y="connsiteY68199"/>
              </a:cxn>
              <a:cxn ang="0">
                <a:pos x="connsiteX68200" y="connsiteY68200"/>
              </a:cxn>
              <a:cxn ang="0">
                <a:pos x="connsiteX68201" y="connsiteY68201"/>
              </a:cxn>
              <a:cxn ang="0">
                <a:pos x="connsiteX68202" y="connsiteY68202"/>
              </a:cxn>
              <a:cxn ang="0">
                <a:pos x="connsiteX68203" y="connsiteY68203"/>
              </a:cxn>
              <a:cxn ang="0">
                <a:pos x="connsiteX68204" y="connsiteY68204"/>
              </a:cxn>
              <a:cxn ang="0">
                <a:pos x="connsiteX68205" y="connsiteY68205"/>
              </a:cxn>
              <a:cxn ang="0">
                <a:pos x="connsiteX68206" y="connsiteY68206"/>
              </a:cxn>
              <a:cxn ang="0">
                <a:pos x="connsiteX68207" y="connsiteY68207"/>
              </a:cxn>
              <a:cxn ang="0">
                <a:pos x="connsiteX68208" y="connsiteY68208"/>
              </a:cxn>
              <a:cxn ang="0">
                <a:pos x="connsiteX68209" y="connsiteY68209"/>
              </a:cxn>
              <a:cxn ang="0">
                <a:pos x="connsiteX68210" y="connsiteY68210"/>
              </a:cxn>
              <a:cxn ang="0">
                <a:pos x="connsiteX68211" y="connsiteY68211"/>
              </a:cxn>
              <a:cxn ang="0">
                <a:pos x="connsiteX68212" y="connsiteY68212"/>
              </a:cxn>
              <a:cxn ang="0">
                <a:pos x="connsiteX68213" y="connsiteY68213"/>
              </a:cxn>
              <a:cxn ang="0">
                <a:pos x="connsiteX68214" y="connsiteY68214"/>
              </a:cxn>
              <a:cxn ang="0">
                <a:pos x="connsiteX68215" y="connsiteY68215"/>
              </a:cxn>
              <a:cxn ang="0">
                <a:pos x="connsiteX68216" y="connsiteY68216"/>
              </a:cxn>
              <a:cxn ang="0">
                <a:pos x="connsiteX68217" y="connsiteY68217"/>
              </a:cxn>
              <a:cxn ang="0">
                <a:pos x="connsiteX68218" y="connsiteY68218"/>
              </a:cxn>
              <a:cxn ang="0">
                <a:pos x="connsiteX68219" y="connsiteY68219"/>
              </a:cxn>
              <a:cxn ang="0">
                <a:pos x="connsiteX68220" y="connsiteY68220"/>
              </a:cxn>
              <a:cxn ang="0">
                <a:pos x="connsiteX68221" y="connsiteY68221"/>
              </a:cxn>
              <a:cxn ang="0">
                <a:pos x="connsiteX68222" y="connsiteY68222"/>
              </a:cxn>
              <a:cxn ang="0">
                <a:pos x="connsiteX68223" y="connsiteY68223"/>
              </a:cxn>
              <a:cxn ang="0">
                <a:pos x="connsiteX68224" y="connsiteY68224"/>
              </a:cxn>
              <a:cxn ang="0">
                <a:pos x="connsiteX68225" y="connsiteY68225"/>
              </a:cxn>
              <a:cxn ang="0">
                <a:pos x="connsiteX68226" y="connsiteY68226"/>
              </a:cxn>
              <a:cxn ang="0">
                <a:pos x="connsiteX68227" y="connsiteY68227"/>
              </a:cxn>
              <a:cxn ang="0">
                <a:pos x="connsiteX68228" y="connsiteY68228"/>
              </a:cxn>
              <a:cxn ang="0">
                <a:pos x="connsiteX68229" y="connsiteY68229"/>
              </a:cxn>
              <a:cxn ang="0">
                <a:pos x="connsiteX68230" y="connsiteY68230"/>
              </a:cxn>
              <a:cxn ang="0">
                <a:pos x="connsiteX68231" y="connsiteY68231"/>
              </a:cxn>
              <a:cxn ang="0">
                <a:pos x="connsiteX68232" y="connsiteY68232"/>
              </a:cxn>
              <a:cxn ang="0">
                <a:pos x="connsiteX68233" y="connsiteY68233"/>
              </a:cxn>
              <a:cxn ang="0">
                <a:pos x="connsiteX68234" y="connsiteY68234"/>
              </a:cxn>
              <a:cxn ang="0">
                <a:pos x="connsiteX68235" y="connsiteY68235"/>
              </a:cxn>
              <a:cxn ang="0">
                <a:pos x="connsiteX68236" y="connsiteY68236"/>
              </a:cxn>
              <a:cxn ang="0">
                <a:pos x="connsiteX68237" y="connsiteY68237"/>
              </a:cxn>
              <a:cxn ang="0">
                <a:pos x="connsiteX68238" y="connsiteY68238"/>
              </a:cxn>
              <a:cxn ang="0">
                <a:pos x="connsiteX68239" y="connsiteY68239"/>
              </a:cxn>
              <a:cxn ang="0">
                <a:pos x="connsiteX68240" y="connsiteY68240"/>
              </a:cxn>
              <a:cxn ang="0">
                <a:pos x="connsiteX68241" y="connsiteY68241"/>
              </a:cxn>
              <a:cxn ang="0">
                <a:pos x="connsiteX68242" y="connsiteY68242"/>
              </a:cxn>
              <a:cxn ang="0">
                <a:pos x="connsiteX68243" y="connsiteY68243"/>
              </a:cxn>
              <a:cxn ang="0">
                <a:pos x="connsiteX68244" y="connsiteY68244"/>
              </a:cxn>
              <a:cxn ang="0">
                <a:pos x="connsiteX68245" y="connsiteY68245"/>
              </a:cxn>
              <a:cxn ang="0">
                <a:pos x="connsiteX68246" y="connsiteY68246"/>
              </a:cxn>
              <a:cxn ang="0">
                <a:pos x="connsiteX68247" y="connsiteY68247"/>
              </a:cxn>
              <a:cxn ang="0">
                <a:pos x="connsiteX68248" y="connsiteY68248"/>
              </a:cxn>
              <a:cxn ang="0">
                <a:pos x="connsiteX68249" y="connsiteY68249"/>
              </a:cxn>
              <a:cxn ang="0">
                <a:pos x="connsiteX68250" y="connsiteY68250"/>
              </a:cxn>
              <a:cxn ang="0">
                <a:pos x="connsiteX68251" y="connsiteY68251"/>
              </a:cxn>
              <a:cxn ang="0">
                <a:pos x="connsiteX68252" y="connsiteY68252"/>
              </a:cxn>
              <a:cxn ang="0">
                <a:pos x="connsiteX68253" y="connsiteY68253"/>
              </a:cxn>
              <a:cxn ang="0">
                <a:pos x="connsiteX68254" y="connsiteY68254"/>
              </a:cxn>
              <a:cxn ang="0">
                <a:pos x="connsiteX68255" y="connsiteY68255"/>
              </a:cxn>
              <a:cxn ang="0">
                <a:pos x="connsiteX68256" y="connsiteY68256"/>
              </a:cxn>
              <a:cxn ang="0">
                <a:pos x="connsiteX68257" y="connsiteY68257"/>
              </a:cxn>
              <a:cxn ang="0">
                <a:pos x="connsiteX68258" y="connsiteY68258"/>
              </a:cxn>
              <a:cxn ang="0">
                <a:pos x="connsiteX68259" y="connsiteY68259"/>
              </a:cxn>
              <a:cxn ang="0">
                <a:pos x="connsiteX68260" y="connsiteY68260"/>
              </a:cxn>
              <a:cxn ang="0">
                <a:pos x="connsiteX68261" y="connsiteY68261"/>
              </a:cxn>
              <a:cxn ang="0">
                <a:pos x="connsiteX68262" y="connsiteY68262"/>
              </a:cxn>
              <a:cxn ang="0">
                <a:pos x="connsiteX68263" y="connsiteY68263"/>
              </a:cxn>
              <a:cxn ang="0">
                <a:pos x="connsiteX68264" y="connsiteY68264"/>
              </a:cxn>
              <a:cxn ang="0">
                <a:pos x="connsiteX68265" y="connsiteY68265"/>
              </a:cxn>
              <a:cxn ang="0">
                <a:pos x="connsiteX68266" y="connsiteY68266"/>
              </a:cxn>
              <a:cxn ang="0">
                <a:pos x="connsiteX68267" y="connsiteY68267"/>
              </a:cxn>
              <a:cxn ang="0">
                <a:pos x="connsiteX68268" y="connsiteY68268"/>
              </a:cxn>
              <a:cxn ang="0">
                <a:pos x="connsiteX68269" y="connsiteY68269"/>
              </a:cxn>
              <a:cxn ang="0">
                <a:pos x="connsiteX68270" y="connsiteY68270"/>
              </a:cxn>
              <a:cxn ang="0">
                <a:pos x="connsiteX68271" y="connsiteY68271"/>
              </a:cxn>
              <a:cxn ang="0">
                <a:pos x="connsiteX68272" y="connsiteY68272"/>
              </a:cxn>
              <a:cxn ang="0">
                <a:pos x="connsiteX68273" y="connsiteY68273"/>
              </a:cxn>
              <a:cxn ang="0">
                <a:pos x="connsiteX68274" y="connsiteY68274"/>
              </a:cxn>
              <a:cxn ang="0">
                <a:pos x="connsiteX68275" y="connsiteY68275"/>
              </a:cxn>
              <a:cxn ang="0">
                <a:pos x="connsiteX68276" y="connsiteY68276"/>
              </a:cxn>
              <a:cxn ang="0">
                <a:pos x="connsiteX68277" y="connsiteY68277"/>
              </a:cxn>
              <a:cxn ang="0">
                <a:pos x="connsiteX68278" y="connsiteY68278"/>
              </a:cxn>
              <a:cxn ang="0">
                <a:pos x="connsiteX68279" y="connsiteY68279"/>
              </a:cxn>
              <a:cxn ang="0">
                <a:pos x="connsiteX68280" y="connsiteY68280"/>
              </a:cxn>
              <a:cxn ang="0">
                <a:pos x="connsiteX68281" y="connsiteY68281"/>
              </a:cxn>
              <a:cxn ang="0">
                <a:pos x="connsiteX68282" y="connsiteY68282"/>
              </a:cxn>
              <a:cxn ang="0">
                <a:pos x="connsiteX68283" y="connsiteY68283"/>
              </a:cxn>
              <a:cxn ang="0">
                <a:pos x="connsiteX68284" y="connsiteY68284"/>
              </a:cxn>
              <a:cxn ang="0">
                <a:pos x="connsiteX68285" y="connsiteY68285"/>
              </a:cxn>
              <a:cxn ang="0">
                <a:pos x="connsiteX68286" y="connsiteY68286"/>
              </a:cxn>
              <a:cxn ang="0">
                <a:pos x="connsiteX68287" y="connsiteY68287"/>
              </a:cxn>
              <a:cxn ang="0">
                <a:pos x="connsiteX68288" y="connsiteY68288"/>
              </a:cxn>
              <a:cxn ang="0">
                <a:pos x="connsiteX68289" y="connsiteY68289"/>
              </a:cxn>
              <a:cxn ang="0">
                <a:pos x="connsiteX68290" y="connsiteY68290"/>
              </a:cxn>
              <a:cxn ang="0">
                <a:pos x="connsiteX68291" y="connsiteY68291"/>
              </a:cxn>
              <a:cxn ang="0">
                <a:pos x="connsiteX68292" y="connsiteY68292"/>
              </a:cxn>
              <a:cxn ang="0">
                <a:pos x="connsiteX68293" y="connsiteY68293"/>
              </a:cxn>
              <a:cxn ang="0">
                <a:pos x="connsiteX68294" y="connsiteY68294"/>
              </a:cxn>
              <a:cxn ang="0">
                <a:pos x="connsiteX68295" y="connsiteY68295"/>
              </a:cxn>
              <a:cxn ang="0">
                <a:pos x="connsiteX68296" y="connsiteY68296"/>
              </a:cxn>
              <a:cxn ang="0">
                <a:pos x="connsiteX68297" y="connsiteY68297"/>
              </a:cxn>
              <a:cxn ang="0">
                <a:pos x="connsiteX68298" y="connsiteY68298"/>
              </a:cxn>
              <a:cxn ang="0">
                <a:pos x="connsiteX68299" y="connsiteY68299"/>
              </a:cxn>
              <a:cxn ang="0">
                <a:pos x="connsiteX68300" y="connsiteY68300"/>
              </a:cxn>
              <a:cxn ang="0">
                <a:pos x="connsiteX68301" y="connsiteY68301"/>
              </a:cxn>
              <a:cxn ang="0">
                <a:pos x="connsiteX68302" y="connsiteY68302"/>
              </a:cxn>
              <a:cxn ang="0">
                <a:pos x="connsiteX68303" y="connsiteY68303"/>
              </a:cxn>
              <a:cxn ang="0">
                <a:pos x="connsiteX68304" y="connsiteY68304"/>
              </a:cxn>
              <a:cxn ang="0">
                <a:pos x="connsiteX68305" y="connsiteY68305"/>
              </a:cxn>
              <a:cxn ang="0">
                <a:pos x="connsiteX68306" y="connsiteY68306"/>
              </a:cxn>
              <a:cxn ang="0">
                <a:pos x="connsiteX68307" y="connsiteY68307"/>
              </a:cxn>
              <a:cxn ang="0">
                <a:pos x="connsiteX68308" y="connsiteY68308"/>
              </a:cxn>
              <a:cxn ang="0">
                <a:pos x="connsiteX68309" y="connsiteY68309"/>
              </a:cxn>
              <a:cxn ang="0">
                <a:pos x="connsiteX68310" y="connsiteY68310"/>
              </a:cxn>
              <a:cxn ang="0">
                <a:pos x="connsiteX68311" y="connsiteY68311"/>
              </a:cxn>
              <a:cxn ang="0">
                <a:pos x="connsiteX68312" y="connsiteY68312"/>
              </a:cxn>
              <a:cxn ang="0">
                <a:pos x="connsiteX68313" y="connsiteY68313"/>
              </a:cxn>
              <a:cxn ang="0">
                <a:pos x="connsiteX68314" y="connsiteY68314"/>
              </a:cxn>
              <a:cxn ang="0">
                <a:pos x="connsiteX68315" y="connsiteY68315"/>
              </a:cxn>
              <a:cxn ang="0">
                <a:pos x="connsiteX68316" y="connsiteY68316"/>
              </a:cxn>
              <a:cxn ang="0">
                <a:pos x="connsiteX68317" y="connsiteY68317"/>
              </a:cxn>
              <a:cxn ang="0">
                <a:pos x="connsiteX68318" y="connsiteY68318"/>
              </a:cxn>
              <a:cxn ang="0">
                <a:pos x="connsiteX68319" y="connsiteY68319"/>
              </a:cxn>
              <a:cxn ang="0">
                <a:pos x="connsiteX68320" y="connsiteY68320"/>
              </a:cxn>
              <a:cxn ang="0">
                <a:pos x="connsiteX68321" y="connsiteY68321"/>
              </a:cxn>
              <a:cxn ang="0">
                <a:pos x="connsiteX68322" y="connsiteY68322"/>
              </a:cxn>
              <a:cxn ang="0">
                <a:pos x="connsiteX68323" y="connsiteY68323"/>
              </a:cxn>
              <a:cxn ang="0">
                <a:pos x="connsiteX68324" y="connsiteY68324"/>
              </a:cxn>
              <a:cxn ang="0">
                <a:pos x="connsiteX68325" y="connsiteY68325"/>
              </a:cxn>
              <a:cxn ang="0">
                <a:pos x="connsiteX68326" y="connsiteY68326"/>
              </a:cxn>
              <a:cxn ang="0">
                <a:pos x="connsiteX68327" y="connsiteY68327"/>
              </a:cxn>
              <a:cxn ang="0">
                <a:pos x="connsiteX68328" y="connsiteY68328"/>
              </a:cxn>
              <a:cxn ang="0">
                <a:pos x="connsiteX68329" y="connsiteY68329"/>
              </a:cxn>
              <a:cxn ang="0">
                <a:pos x="connsiteX68330" y="connsiteY68330"/>
              </a:cxn>
              <a:cxn ang="0">
                <a:pos x="connsiteX68331" y="connsiteY68331"/>
              </a:cxn>
              <a:cxn ang="0">
                <a:pos x="connsiteX68332" y="connsiteY68332"/>
              </a:cxn>
              <a:cxn ang="0">
                <a:pos x="connsiteX68333" y="connsiteY68333"/>
              </a:cxn>
              <a:cxn ang="0">
                <a:pos x="connsiteX68334" y="connsiteY68334"/>
              </a:cxn>
              <a:cxn ang="0">
                <a:pos x="connsiteX68335" y="connsiteY68335"/>
              </a:cxn>
              <a:cxn ang="0">
                <a:pos x="connsiteX68336" y="connsiteY68336"/>
              </a:cxn>
              <a:cxn ang="0">
                <a:pos x="connsiteX68337" y="connsiteY68337"/>
              </a:cxn>
              <a:cxn ang="0">
                <a:pos x="connsiteX68338" y="connsiteY68338"/>
              </a:cxn>
              <a:cxn ang="0">
                <a:pos x="connsiteX68339" y="connsiteY68339"/>
              </a:cxn>
              <a:cxn ang="0">
                <a:pos x="connsiteX68340" y="connsiteY68340"/>
              </a:cxn>
              <a:cxn ang="0">
                <a:pos x="connsiteX68341" y="connsiteY68341"/>
              </a:cxn>
              <a:cxn ang="0">
                <a:pos x="connsiteX68342" y="connsiteY68342"/>
              </a:cxn>
              <a:cxn ang="0">
                <a:pos x="connsiteX68343" y="connsiteY68343"/>
              </a:cxn>
              <a:cxn ang="0">
                <a:pos x="connsiteX68344" y="connsiteY68344"/>
              </a:cxn>
              <a:cxn ang="0">
                <a:pos x="connsiteX68345" y="connsiteY68345"/>
              </a:cxn>
              <a:cxn ang="0">
                <a:pos x="connsiteX68346" y="connsiteY68346"/>
              </a:cxn>
              <a:cxn ang="0">
                <a:pos x="connsiteX68347" y="connsiteY68347"/>
              </a:cxn>
              <a:cxn ang="0">
                <a:pos x="connsiteX68348" y="connsiteY68348"/>
              </a:cxn>
              <a:cxn ang="0">
                <a:pos x="connsiteX68349" y="connsiteY68349"/>
              </a:cxn>
              <a:cxn ang="0">
                <a:pos x="connsiteX68350" y="connsiteY68350"/>
              </a:cxn>
              <a:cxn ang="0">
                <a:pos x="connsiteX68351" y="connsiteY68351"/>
              </a:cxn>
              <a:cxn ang="0">
                <a:pos x="connsiteX68352" y="connsiteY68352"/>
              </a:cxn>
              <a:cxn ang="0">
                <a:pos x="connsiteX68353" y="connsiteY68353"/>
              </a:cxn>
              <a:cxn ang="0">
                <a:pos x="connsiteX68354" y="connsiteY68354"/>
              </a:cxn>
              <a:cxn ang="0">
                <a:pos x="connsiteX68355" y="connsiteY68355"/>
              </a:cxn>
              <a:cxn ang="0">
                <a:pos x="connsiteX68356" y="connsiteY68356"/>
              </a:cxn>
              <a:cxn ang="0">
                <a:pos x="connsiteX68357" y="connsiteY68357"/>
              </a:cxn>
              <a:cxn ang="0">
                <a:pos x="connsiteX68358" y="connsiteY68358"/>
              </a:cxn>
              <a:cxn ang="0">
                <a:pos x="connsiteX68359" y="connsiteY68359"/>
              </a:cxn>
              <a:cxn ang="0">
                <a:pos x="connsiteX68360" y="connsiteY68360"/>
              </a:cxn>
              <a:cxn ang="0">
                <a:pos x="connsiteX68361" y="connsiteY68361"/>
              </a:cxn>
              <a:cxn ang="0">
                <a:pos x="connsiteX68362" y="connsiteY68362"/>
              </a:cxn>
              <a:cxn ang="0">
                <a:pos x="connsiteX68363" y="connsiteY68363"/>
              </a:cxn>
              <a:cxn ang="0">
                <a:pos x="connsiteX68364" y="connsiteY68364"/>
              </a:cxn>
              <a:cxn ang="0">
                <a:pos x="connsiteX68365" y="connsiteY68365"/>
              </a:cxn>
              <a:cxn ang="0">
                <a:pos x="connsiteX68366" y="connsiteY68366"/>
              </a:cxn>
              <a:cxn ang="0">
                <a:pos x="connsiteX68367" y="connsiteY68367"/>
              </a:cxn>
              <a:cxn ang="0">
                <a:pos x="connsiteX68368" y="connsiteY68368"/>
              </a:cxn>
              <a:cxn ang="0">
                <a:pos x="connsiteX68369" y="connsiteY68369"/>
              </a:cxn>
              <a:cxn ang="0">
                <a:pos x="connsiteX68370" y="connsiteY68370"/>
              </a:cxn>
              <a:cxn ang="0">
                <a:pos x="connsiteX68371" y="connsiteY68371"/>
              </a:cxn>
              <a:cxn ang="0">
                <a:pos x="connsiteX68372" y="connsiteY68372"/>
              </a:cxn>
              <a:cxn ang="0">
                <a:pos x="connsiteX68373" y="connsiteY68373"/>
              </a:cxn>
              <a:cxn ang="0">
                <a:pos x="connsiteX68374" y="connsiteY68374"/>
              </a:cxn>
              <a:cxn ang="0">
                <a:pos x="connsiteX68375" y="connsiteY68375"/>
              </a:cxn>
              <a:cxn ang="0">
                <a:pos x="connsiteX68376" y="connsiteY68376"/>
              </a:cxn>
              <a:cxn ang="0">
                <a:pos x="connsiteX68377" y="connsiteY68377"/>
              </a:cxn>
              <a:cxn ang="0">
                <a:pos x="connsiteX68378" y="connsiteY68378"/>
              </a:cxn>
              <a:cxn ang="0">
                <a:pos x="connsiteX68379" y="connsiteY68379"/>
              </a:cxn>
              <a:cxn ang="0">
                <a:pos x="connsiteX68380" y="connsiteY68380"/>
              </a:cxn>
              <a:cxn ang="0">
                <a:pos x="connsiteX68381" y="connsiteY68381"/>
              </a:cxn>
              <a:cxn ang="0">
                <a:pos x="connsiteX68382" y="connsiteY68382"/>
              </a:cxn>
              <a:cxn ang="0">
                <a:pos x="connsiteX68383" y="connsiteY68383"/>
              </a:cxn>
              <a:cxn ang="0">
                <a:pos x="connsiteX68384" y="connsiteY68384"/>
              </a:cxn>
              <a:cxn ang="0">
                <a:pos x="connsiteX68385" y="connsiteY68385"/>
              </a:cxn>
              <a:cxn ang="0">
                <a:pos x="connsiteX68386" y="connsiteY68386"/>
              </a:cxn>
              <a:cxn ang="0">
                <a:pos x="connsiteX68387" y="connsiteY68387"/>
              </a:cxn>
              <a:cxn ang="0">
                <a:pos x="connsiteX68388" y="connsiteY68388"/>
              </a:cxn>
              <a:cxn ang="0">
                <a:pos x="connsiteX68389" y="connsiteY68389"/>
              </a:cxn>
              <a:cxn ang="0">
                <a:pos x="connsiteX68390" y="connsiteY68390"/>
              </a:cxn>
              <a:cxn ang="0">
                <a:pos x="connsiteX68391" y="connsiteY68391"/>
              </a:cxn>
              <a:cxn ang="0">
                <a:pos x="connsiteX68392" y="connsiteY68392"/>
              </a:cxn>
              <a:cxn ang="0">
                <a:pos x="connsiteX68393" y="connsiteY68393"/>
              </a:cxn>
              <a:cxn ang="0">
                <a:pos x="connsiteX68394" y="connsiteY68394"/>
              </a:cxn>
              <a:cxn ang="0">
                <a:pos x="connsiteX68395" y="connsiteY68395"/>
              </a:cxn>
              <a:cxn ang="0">
                <a:pos x="connsiteX68396" y="connsiteY68396"/>
              </a:cxn>
              <a:cxn ang="0">
                <a:pos x="connsiteX68397" y="connsiteY68397"/>
              </a:cxn>
              <a:cxn ang="0">
                <a:pos x="connsiteX68398" y="connsiteY68398"/>
              </a:cxn>
              <a:cxn ang="0">
                <a:pos x="connsiteX68399" y="connsiteY68399"/>
              </a:cxn>
              <a:cxn ang="0">
                <a:pos x="connsiteX68400" y="connsiteY68400"/>
              </a:cxn>
              <a:cxn ang="0">
                <a:pos x="connsiteX68401" y="connsiteY68401"/>
              </a:cxn>
              <a:cxn ang="0">
                <a:pos x="connsiteX68402" y="connsiteY68402"/>
              </a:cxn>
              <a:cxn ang="0">
                <a:pos x="connsiteX68403" y="connsiteY68403"/>
              </a:cxn>
              <a:cxn ang="0">
                <a:pos x="connsiteX68404" y="connsiteY68404"/>
              </a:cxn>
              <a:cxn ang="0">
                <a:pos x="connsiteX68405" y="connsiteY68405"/>
              </a:cxn>
              <a:cxn ang="0">
                <a:pos x="connsiteX68406" y="connsiteY68406"/>
              </a:cxn>
              <a:cxn ang="0">
                <a:pos x="connsiteX68407" y="connsiteY68407"/>
              </a:cxn>
              <a:cxn ang="0">
                <a:pos x="connsiteX68408" y="connsiteY68408"/>
              </a:cxn>
              <a:cxn ang="0">
                <a:pos x="connsiteX68409" y="connsiteY68409"/>
              </a:cxn>
              <a:cxn ang="0">
                <a:pos x="connsiteX68410" y="connsiteY68410"/>
              </a:cxn>
              <a:cxn ang="0">
                <a:pos x="connsiteX68411" y="connsiteY68411"/>
              </a:cxn>
              <a:cxn ang="0">
                <a:pos x="connsiteX68412" y="connsiteY68412"/>
              </a:cxn>
              <a:cxn ang="0">
                <a:pos x="connsiteX68413" y="connsiteY68413"/>
              </a:cxn>
              <a:cxn ang="0">
                <a:pos x="connsiteX68414" y="connsiteY68414"/>
              </a:cxn>
              <a:cxn ang="0">
                <a:pos x="connsiteX68415" y="connsiteY68415"/>
              </a:cxn>
              <a:cxn ang="0">
                <a:pos x="connsiteX68416" y="connsiteY68416"/>
              </a:cxn>
              <a:cxn ang="0">
                <a:pos x="connsiteX68417" y="connsiteY68417"/>
              </a:cxn>
              <a:cxn ang="0">
                <a:pos x="connsiteX68418" y="connsiteY68418"/>
              </a:cxn>
              <a:cxn ang="0">
                <a:pos x="connsiteX68419" y="connsiteY68419"/>
              </a:cxn>
              <a:cxn ang="0">
                <a:pos x="connsiteX68420" y="connsiteY68420"/>
              </a:cxn>
              <a:cxn ang="0">
                <a:pos x="connsiteX68421" y="connsiteY68421"/>
              </a:cxn>
              <a:cxn ang="0">
                <a:pos x="connsiteX68422" y="connsiteY68422"/>
              </a:cxn>
              <a:cxn ang="0">
                <a:pos x="connsiteX68423" y="connsiteY68423"/>
              </a:cxn>
              <a:cxn ang="0">
                <a:pos x="connsiteX68424" y="connsiteY68424"/>
              </a:cxn>
              <a:cxn ang="0">
                <a:pos x="connsiteX68425" y="connsiteY68425"/>
              </a:cxn>
              <a:cxn ang="0">
                <a:pos x="connsiteX68426" y="connsiteY68426"/>
              </a:cxn>
              <a:cxn ang="0">
                <a:pos x="connsiteX68427" y="connsiteY68427"/>
              </a:cxn>
              <a:cxn ang="0">
                <a:pos x="connsiteX68428" y="connsiteY68428"/>
              </a:cxn>
              <a:cxn ang="0">
                <a:pos x="connsiteX68429" y="connsiteY68429"/>
              </a:cxn>
              <a:cxn ang="0">
                <a:pos x="connsiteX68430" y="connsiteY68430"/>
              </a:cxn>
              <a:cxn ang="0">
                <a:pos x="connsiteX68431" y="connsiteY68431"/>
              </a:cxn>
              <a:cxn ang="0">
                <a:pos x="connsiteX68432" y="connsiteY68432"/>
              </a:cxn>
              <a:cxn ang="0">
                <a:pos x="connsiteX68433" y="connsiteY68433"/>
              </a:cxn>
              <a:cxn ang="0">
                <a:pos x="connsiteX68434" y="connsiteY68434"/>
              </a:cxn>
              <a:cxn ang="0">
                <a:pos x="connsiteX68435" y="connsiteY68435"/>
              </a:cxn>
              <a:cxn ang="0">
                <a:pos x="connsiteX68436" y="connsiteY68436"/>
              </a:cxn>
              <a:cxn ang="0">
                <a:pos x="connsiteX68437" y="connsiteY68437"/>
              </a:cxn>
              <a:cxn ang="0">
                <a:pos x="connsiteX68438" y="connsiteY68438"/>
              </a:cxn>
              <a:cxn ang="0">
                <a:pos x="connsiteX68439" y="connsiteY68439"/>
              </a:cxn>
              <a:cxn ang="0">
                <a:pos x="connsiteX68440" y="connsiteY68440"/>
              </a:cxn>
              <a:cxn ang="0">
                <a:pos x="connsiteX68441" y="connsiteY68441"/>
              </a:cxn>
              <a:cxn ang="0">
                <a:pos x="connsiteX68442" y="connsiteY68442"/>
              </a:cxn>
              <a:cxn ang="0">
                <a:pos x="connsiteX68443" y="connsiteY68443"/>
              </a:cxn>
              <a:cxn ang="0">
                <a:pos x="connsiteX68444" y="connsiteY68444"/>
              </a:cxn>
              <a:cxn ang="0">
                <a:pos x="connsiteX68445" y="connsiteY68445"/>
              </a:cxn>
              <a:cxn ang="0">
                <a:pos x="connsiteX68446" y="connsiteY68446"/>
              </a:cxn>
              <a:cxn ang="0">
                <a:pos x="connsiteX68447" y="connsiteY68447"/>
              </a:cxn>
              <a:cxn ang="0">
                <a:pos x="connsiteX68448" y="connsiteY68448"/>
              </a:cxn>
              <a:cxn ang="0">
                <a:pos x="connsiteX68449" y="connsiteY68449"/>
              </a:cxn>
              <a:cxn ang="0">
                <a:pos x="connsiteX68450" y="connsiteY68450"/>
              </a:cxn>
              <a:cxn ang="0">
                <a:pos x="connsiteX68451" y="connsiteY68451"/>
              </a:cxn>
              <a:cxn ang="0">
                <a:pos x="connsiteX68452" y="connsiteY68452"/>
              </a:cxn>
              <a:cxn ang="0">
                <a:pos x="connsiteX68453" y="connsiteY68453"/>
              </a:cxn>
              <a:cxn ang="0">
                <a:pos x="connsiteX68454" y="connsiteY68454"/>
              </a:cxn>
              <a:cxn ang="0">
                <a:pos x="connsiteX68455" y="connsiteY68455"/>
              </a:cxn>
              <a:cxn ang="0">
                <a:pos x="connsiteX68456" y="connsiteY68456"/>
              </a:cxn>
              <a:cxn ang="0">
                <a:pos x="connsiteX68457" y="connsiteY68457"/>
              </a:cxn>
              <a:cxn ang="0">
                <a:pos x="connsiteX68458" y="connsiteY68458"/>
              </a:cxn>
              <a:cxn ang="0">
                <a:pos x="connsiteX68459" y="connsiteY68459"/>
              </a:cxn>
              <a:cxn ang="0">
                <a:pos x="connsiteX68460" y="connsiteY68460"/>
              </a:cxn>
              <a:cxn ang="0">
                <a:pos x="connsiteX68461" y="connsiteY68461"/>
              </a:cxn>
              <a:cxn ang="0">
                <a:pos x="connsiteX68462" y="connsiteY68462"/>
              </a:cxn>
              <a:cxn ang="0">
                <a:pos x="connsiteX68463" y="connsiteY68463"/>
              </a:cxn>
              <a:cxn ang="0">
                <a:pos x="connsiteX68464" y="connsiteY68464"/>
              </a:cxn>
              <a:cxn ang="0">
                <a:pos x="connsiteX68465" y="connsiteY68465"/>
              </a:cxn>
              <a:cxn ang="0">
                <a:pos x="connsiteX68466" y="connsiteY68466"/>
              </a:cxn>
              <a:cxn ang="0">
                <a:pos x="connsiteX68467" y="connsiteY68467"/>
              </a:cxn>
              <a:cxn ang="0">
                <a:pos x="connsiteX68468" y="connsiteY68468"/>
              </a:cxn>
              <a:cxn ang="0">
                <a:pos x="connsiteX68469" y="connsiteY68469"/>
              </a:cxn>
              <a:cxn ang="0">
                <a:pos x="connsiteX68470" y="connsiteY68470"/>
              </a:cxn>
              <a:cxn ang="0">
                <a:pos x="connsiteX68471" y="connsiteY68471"/>
              </a:cxn>
              <a:cxn ang="0">
                <a:pos x="connsiteX68472" y="connsiteY68472"/>
              </a:cxn>
              <a:cxn ang="0">
                <a:pos x="connsiteX68473" y="connsiteY68473"/>
              </a:cxn>
              <a:cxn ang="0">
                <a:pos x="connsiteX68474" y="connsiteY68474"/>
              </a:cxn>
              <a:cxn ang="0">
                <a:pos x="connsiteX68475" y="connsiteY68475"/>
              </a:cxn>
              <a:cxn ang="0">
                <a:pos x="connsiteX68476" y="connsiteY68476"/>
              </a:cxn>
              <a:cxn ang="0">
                <a:pos x="connsiteX68477" y="connsiteY68477"/>
              </a:cxn>
              <a:cxn ang="0">
                <a:pos x="connsiteX68478" y="connsiteY68478"/>
              </a:cxn>
              <a:cxn ang="0">
                <a:pos x="connsiteX68479" y="connsiteY68479"/>
              </a:cxn>
              <a:cxn ang="0">
                <a:pos x="connsiteX68480" y="connsiteY68480"/>
              </a:cxn>
              <a:cxn ang="0">
                <a:pos x="connsiteX68481" y="connsiteY68481"/>
              </a:cxn>
              <a:cxn ang="0">
                <a:pos x="connsiteX68482" y="connsiteY68482"/>
              </a:cxn>
              <a:cxn ang="0">
                <a:pos x="connsiteX68483" y="connsiteY68483"/>
              </a:cxn>
              <a:cxn ang="0">
                <a:pos x="connsiteX68484" y="connsiteY68484"/>
              </a:cxn>
              <a:cxn ang="0">
                <a:pos x="connsiteX68485" y="connsiteY68485"/>
              </a:cxn>
              <a:cxn ang="0">
                <a:pos x="connsiteX68486" y="connsiteY68486"/>
              </a:cxn>
              <a:cxn ang="0">
                <a:pos x="connsiteX68487" y="connsiteY68487"/>
              </a:cxn>
              <a:cxn ang="0">
                <a:pos x="connsiteX68488" y="connsiteY68488"/>
              </a:cxn>
              <a:cxn ang="0">
                <a:pos x="connsiteX68489" y="connsiteY68489"/>
              </a:cxn>
              <a:cxn ang="0">
                <a:pos x="connsiteX68490" y="connsiteY68490"/>
              </a:cxn>
              <a:cxn ang="0">
                <a:pos x="connsiteX68491" y="connsiteY68491"/>
              </a:cxn>
              <a:cxn ang="0">
                <a:pos x="connsiteX68492" y="connsiteY68492"/>
              </a:cxn>
              <a:cxn ang="0">
                <a:pos x="connsiteX68493" y="connsiteY68493"/>
              </a:cxn>
              <a:cxn ang="0">
                <a:pos x="connsiteX68494" y="connsiteY68494"/>
              </a:cxn>
              <a:cxn ang="0">
                <a:pos x="connsiteX68495" y="connsiteY68495"/>
              </a:cxn>
              <a:cxn ang="0">
                <a:pos x="connsiteX68496" y="connsiteY68496"/>
              </a:cxn>
              <a:cxn ang="0">
                <a:pos x="connsiteX68497" y="connsiteY68497"/>
              </a:cxn>
              <a:cxn ang="0">
                <a:pos x="connsiteX68498" y="connsiteY68498"/>
              </a:cxn>
              <a:cxn ang="0">
                <a:pos x="connsiteX68499" y="connsiteY68499"/>
              </a:cxn>
              <a:cxn ang="0">
                <a:pos x="connsiteX68500" y="connsiteY68500"/>
              </a:cxn>
              <a:cxn ang="0">
                <a:pos x="connsiteX68501" y="connsiteY68501"/>
              </a:cxn>
              <a:cxn ang="0">
                <a:pos x="connsiteX68502" y="connsiteY68502"/>
              </a:cxn>
              <a:cxn ang="0">
                <a:pos x="connsiteX68503" y="connsiteY68503"/>
              </a:cxn>
              <a:cxn ang="0">
                <a:pos x="connsiteX68504" y="connsiteY68504"/>
              </a:cxn>
              <a:cxn ang="0">
                <a:pos x="connsiteX68505" y="connsiteY68505"/>
              </a:cxn>
              <a:cxn ang="0">
                <a:pos x="connsiteX68506" y="connsiteY68506"/>
              </a:cxn>
              <a:cxn ang="0">
                <a:pos x="connsiteX68507" y="connsiteY68507"/>
              </a:cxn>
              <a:cxn ang="0">
                <a:pos x="connsiteX68508" y="connsiteY68508"/>
              </a:cxn>
              <a:cxn ang="0">
                <a:pos x="connsiteX68509" y="connsiteY68509"/>
              </a:cxn>
              <a:cxn ang="0">
                <a:pos x="connsiteX68510" y="connsiteY68510"/>
              </a:cxn>
              <a:cxn ang="0">
                <a:pos x="connsiteX68511" y="connsiteY68511"/>
              </a:cxn>
              <a:cxn ang="0">
                <a:pos x="connsiteX68512" y="connsiteY68512"/>
              </a:cxn>
              <a:cxn ang="0">
                <a:pos x="connsiteX68513" y="connsiteY68513"/>
              </a:cxn>
              <a:cxn ang="0">
                <a:pos x="connsiteX68514" y="connsiteY68514"/>
              </a:cxn>
              <a:cxn ang="0">
                <a:pos x="connsiteX68515" y="connsiteY68515"/>
              </a:cxn>
              <a:cxn ang="0">
                <a:pos x="connsiteX68516" y="connsiteY68516"/>
              </a:cxn>
              <a:cxn ang="0">
                <a:pos x="connsiteX68517" y="connsiteY68517"/>
              </a:cxn>
              <a:cxn ang="0">
                <a:pos x="connsiteX68518" y="connsiteY68518"/>
              </a:cxn>
              <a:cxn ang="0">
                <a:pos x="connsiteX68519" y="connsiteY68519"/>
              </a:cxn>
              <a:cxn ang="0">
                <a:pos x="connsiteX68520" y="connsiteY68520"/>
              </a:cxn>
              <a:cxn ang="0">
                <a:pos x="connsiteX68521" y="connsiteY68521"/>
              </a:cxn>
              <a:cxn ang="0">
                <a:pos x="connsiteX68522" y="connsiteY68522"/>
              </a:cxn>
              <a:cxn ang="0">
                <a:pos x="connsiteX68523" y="connsiteY68523"/>
              </a:cxn>
              <a:cxn ang="0">
                <a:pos x="connsiteX68524" y="connsiteY68524"/>
              </a:cxn>
              <a:cxn ang="0">
                <a:pos x="connsiteX68525" y="connsiteY68525"/>
              </a:cxn>
              <a:cxn ang="0">
                <a:pos x="connsiteX68526" y="connsiteY68526"/>
              </a:cxn>
              <a:cxn ang="0">
                <a:pos x="connsiteX68527" y="connsiteY68527"/>
              </a:cxn>
              <a:cxn ang="0">
                <a:pos x="connsiteX68528" y="connsiteY68528"/>
              </a:cxn>
              <a:cxn ang="0">
                <a:pos x="connsiteX68529" y="connsiteY68529"/>
              </a:cxn>
              <a:cxn ang="0">
                <a:pos x="connsiteX68530" y="connsiteY68530"/>
              </a:cxn>
              <a:cxn ang="0">
                <a:pos x="connsiteX68531" y="connsiteY68531"/>
              </a:cxn>
              <a:cxn ang="0">
                <a:pos x="connsiteX68532" y="connsiteY68532"/>
              </a:cxn>
              <a:cxn ang="0">
                <a:pos x="connsiteX68533" y="connsiteY68533"/>
              </a:cxn>
              <a:cxn ang="0">
                <a:pos x="connsiteX68534" y="connsiteY68534"/>
              </a:cxn>
              <a:cxn ang="0">
                <a:pos x="connsiteX68535" y="connsiteY68535"/>
              </a:cxn>
              <a:cxn ang="0">
                <a:pos x="connsiteX68536" y="connsiteY68536"/>
              </a:cxn>
              <a:cxn ang="0">
                <a:pos x="connsiteX68537" y="connsiteY68537"/>
              </a:cxn>
              <a:cxn ang="0">
                <a:pos x="connsiteX68538" y="connsiteY68538"/>
              </a:cxn>
              <a:cxn ang="0">
                <a:pos x="connsiteX68539" y="connsiteY68539"/>
              </a:cxn>
              <a:cxn ang="0">
                <a:pos x="connsiteX68540" y="connsiteY68540"/>
              </a:cxn>
              <a:cxn ang="0">
                <a:pos x="connsiteX68541" y="connsiteY68541"/>
              </a:cxn>
              <a:cxn ang="0">
                <a:pos x="connsiteX68542" y="connsiteY68542"/>
              </a:cxn>
              <a:cxn ang="0">
                <a:pos x="connsiteX68543" y="connsiteY68543"/>
              </a:cxn>
              <a:cxn ang="0">
                <a:pos x="connsiteX68544" y="connsiteY68544"/>
              </a:cxn>
              <a:cxn ang="0">
                <a:pos x="connsiteX68545" y="connsiteY68545"/>
              </a:cxn>
              <a:cxn ang="0">
                <a:pos x="connsiteX68546" y="connsiteY68546"/>
              </a:cxn>
              <a:cxn ang="0">
                <a:pos x="connsiteX68547" y="connsiteY68547"/>
              </a:cxn>
              <a:cxn ang="0">
                <a:pos x="connsiteX68548" y="connsiteY68548"/>
              </a:cxn>
              <a:cxn ang="0">
                <a:pos x="connsiteX68549" y="connsiteY68549"/>
              </a:cxn>
              <a:cxn ang="0">
                <a:pos x="connsiteX68550" y="connsiteY68550"/>
              </a:cxn>
              <a:cxn ang="0">
                <a:pos x="connsiteX68551" y="connsiteY68551"/>
              </a:cxn>
              <a:cxn ang="0">
                <a:pos x="connsiteX68552" y="connsiteY68552"/>
              </a:cxn>
              <a:cxn ang="0">
                <a:pos x="connsiteX68553" y="connsiteY68553"/>
              </a:cxn>
              <a:cxn ang="0">
                <a:pos x="connsiteX68554" y="connsiteY68554"/>
              </a:cxn>
              <a:cxn ang="0">
                <a:pos x="connsiteX68555" y="connsiteY68555"/>
              </a:cxn>
              <a:cxn ang="0">
                <a:pos x="connsiteX68556" y="connsiteY68556"/>
              </a:cxn>
              <a:cxn ang="0">
                <a:pos x="connsiteX68557" y="connsiteY68557"/>
              </a:cxn>
              <a:cxn ang="0">
                <a:pos x="connsiteX68558" y="connsiteY68558"/>
              </a:cxn>
              <a:cxn ang="0">
                <a:pos x="connsiteX68559" y="connsiteY68559"/>
              </a:cxn>
              <a:cxn ang="0">
                <a:pos x="connsiteX68560" y="connsiteY68560"/>
              </a:cxn>
              <a:cxn ang="0">
                <a:pos x="connsiteX68561" y="connsiteY68561"/>
              </a:cxn>
              <a:cxn ang="0">
                <a:pos x="connsiteX68562" y="connsiteY68562"/>
              </a:cxn>
              <a:cxn ang="0">
                <a:pos x="connsiteX68563" y="connsiteY68563"/>
              </a:cxn>
              <a:cxn ang="0">
                <a:pos x="connsiteX68564" y="connsiteY68564"/>
              </a:cxn>
              <a:cxn ang="0">
                <a:pos x="connsiteX68565" y="connsiteY68565"/>
              </a:cxn>
              <a:cxn ang="0">
                <a:pos x="connsiteX68566" y="connsiteY68566"/>
              </a:cxn>
              <a:cxn ang="0">
                <a:pos x="connsiteX68567" y="connsiteY68567"/>
              </a:cxn>
              <a:cxn ang="0">
                <a:pos x="connsiteX68568" y="connsiteY68568"/>
              </a:cxn>
              <a:cxn ang="0">
                <a:pos x="connsiteX68569" y="connsiteY68569"/>
              </a:cxn>
              <a:cxn ang="0">
                <a:pos x="connsiteX68570" y="connsiteY68570"/>
              </a:cxn>
              <a:cxn ang="0">
                <a:pos x="connsiteX68571" y="connsiteY68571"/>
              </a:cxn>
              <a:cxn ang="0">
                <a:pos x="connsiteX68572" y="connsiteY68572"/>
              </a:cxn>
              <a:cxn ang="0">
                <a:pos x="connsiteX68573" y="connsiteY68573"/>
              </a:cxn>
              <a:cxn ang="0">
                <a:pos x="connsiteX68574" y="connsiteY68574"/>
              </a:cxn>
              <a:cxn ang="0">
                <a:pos x="connsiteX68575" y="connsiteY68575"/>
              </a:cxn>
              <a:cxn ang="0">
                <a:pos x="connsiteX68576" y="connsiteY68576"/>
              </a:cxn>
              <a:cxn ang="0">
                <a:pos x="connsiteX68577" y="connsiteY68577"/>
              </a:cxn>
              <a:cxn ang="0">
                <a:pos x="connsiteX68578" y="connsiteY68578"/>
              </a:cxn>
              <a:cxn ang="0">
                <a:pos x="connsiteX68579" y="connsiteY68579"/>
              </a:cxn>
              <a:cxn ang="0">
                <a:pos x="connsiteX68580" y="connsiteY68580"/>
              </a:cxn>
              <a:cxn ang="0">
                <a:pos x="connsiteX68581" y="connsiteY68581"/>
              </a:cxn>
              <a:cxn ang="0">
                <a:pos x="connsiteX68582" y="connsiteY68582"/>
              </a:cxn>
              <a:cxn ang="0">
                <a:pos x="connsiteX68583" y="connsiteY68583"/>
              </a:cxn>
              <a:cxn ang="0">
                <a:pos x="connsiteX68584" y="connsiteY68584"/>
              </a:cxn>
              <a:cxn ang="0">
                <a:pos x="connsiteX68585" y="connsiteY68585"/>
              </a:cxn>
              <a:cxn ang="0">
                <a:pos x="connsiteX68586" y="connsiteY68586"/>
              </a:cxn>
              <a:cxn ang="0">
                <a:pos x="connsiteX68587" y="connsiteY68587"/>
              </a:cxn>
              <a:cxn ang="0">
                <a:pos x="connsiteX68588" y="connsiteY68588"/>
              </a:cxn>
              <a:cxn ang="0">
                <a:pos x="connsiteX68589" y="connsiteY68589"/>
              </a:cxn>
              <a:cxn ang="0">
                <a:pos x="connsiteX68590" y="connsiteY68590"/>
              </a:cxn>
              <a:cxn ang="0">
                <a:pos x="connsiteX68591" y="connsiteY68591"/>
              </a:cxn>
              <a:cxn ang="0">
                <a:pos x="connsiteX68592" y="connsiteY68592"/>
              </a:cxn>
              <a:cxn ang="0">
                <a:pos x="connsiteX68593" y="connsiteY68593"/>
              </a:cxn>
              <a:cxn ang="0">
                <a:pos x="connsiteX68594" y="connsiteY68594"/>
              </a:cxn>
              <a:cxn ang="0">
                <a:pos x="connsiteX68595" y="connsiteY68595"/>
              </a:cxn>
              <a:cxn ang="0">
                <a:pos x="connsiteX68596" y="connsiteY68596"/>
              </a:cxn>
              <a:cxn ang="0">
                <a:pos x="connsiteX68597" y="connsiteY68597"/>
              </a:cxn>
              <a:cxn ang="0">
                <a:pos x="connsiteX68598" y="connsiteY68598"/>
              </a:cxn>
              <a:cxn ang="0">
                <a:pos x="connsiteX68599" y="connsiteY68599"/>
              </a:cxn>
              <a:cxn ang="0">
                <a:pos x="connsiteX68600" y="connsiteY68600"/>
              </a:cxn>
              <a:cxn ang="0">
                <a:pos x="connsiteX68601" y="connsiteY68601"/>
              </a:cxn>
              <a:cxn ang="0">
                <a:pos x="connsiteX68602" y="connsiteY68602"/>
              </a:cxn>
              <a:cxn ang="0">
                <a:pos x="connsiteX68603" y="connsiteY68603"/>
              </a:cxn>
              <a:cxn ang="0">
                <a:pos x="connsiteX68604" y="connsiteY68604"/>
              </a:cxn>
              <a:cxn ang="0">
                <a:pos x="connsiteX68605" y="connsiteY68605"/>
              </a:cxn>
              <a:cxn ang="0">
                <a:pos x="connsiteX68606" y="connsiteY68606"/>
              </a:cxn>
              <a:cxn ang="0">
                <a:pos x="connsiteX68607" y="connsiteY68607"/>
              </a:cxn>
              <a:cxn ang="0">
                <a:pos x="connsiteX68608" y="connsiteY68608"/>
              </a:cxn>
              <a:cxn ang="0">
                <a:pos x="connsiteX68609" y="connsiteY68609"/>
              </a:cxn>
              <a:cxn ang="0">
                <a:pos x="connsiteX68610" y="connsiteY68610"/>
              </a:cxn>
              <a:cxn ang="0">
                <a:pos x="connsiteX68611" y="connsiteY68611"/>
              </a:cxn>
              <a:cxn ang="0">
                <a:pos x="connsiteX68612" y="connsiteY68612"/>
              </a:cxn>
              <a:cxn ang="0">
                <a:pos x="connsiteX68613" y="connsiteY68613"/>
              </a:cxn>
              <a:cxn ang="0">
                <a:pos x="connsiteX68614" y="connsiteY68614"/>
              </a:cxn>
              <a:cxn ang="0">
                <a:pos x="connsiteX68615" y="connsiteY68615"/>
              </a:cxn>
              <a:cxn ang="0">
                <a:pos x="connsiteX68616" y="connsiteY68616"/>
              </a:cxn>
              <a:cxn ang="0">
                <a:pos x="connsiteX68617" y="connsiteY68617"/>
              </a:cxn>
              <a:cxn ang="0">
                <a:pos x="connsiteX68618" y="connsiteY68618"/>
              </a:cxn>
              <a:cxn ang="0">
                <a:pos x="connsiteX68619" y="connsiteY68619"/>
              </a:cxn>
              <a:cxn ang="0">
                <a:pos x="connsiteX68620" y="connsiteY68620"/>
              </a:cxn>
              <a:cxn ang="0">
                <a:pos x="connsiteX68621" y="connsiteY68621"/>
              </a:cxn>
              <a:cxn ang="0">
                <a:pos x="connsiteX68622" y="connsiteY68622"/>
              </a:cxn>
              <a:cxn ang="0">
                <a:pos x="connsiteX68623" y="connsiteY68623"/>
              </a:cxn>
              <a:cxn ang="0">
                <a:pos x="connsiteX68624" y="connsiteY68624"/>
              </a:cxn>
              <a:cxn ang="0">
                <a:pos x="connsiteX68625" y="connsiteY68625"/>
              </a:cxn>
              <a:cxn ang="0">
                <a:pos x="connsiteX68626" y="connsiteY68626"/>
              </a:cxn>
              <a:cxn ang="0">
                <a:pos x="connsiteX68627" y="connsiteY68627"/>
              </a:cxn>
              <a:cxn ang="0">
                <a:pos x="connsiteX68628" y="connsiteY68628"/>
              </a:cxn>
              <a:cxn ang="0">
                <a:pos x="connsiteX68629" y="connsiteY68629"/>
              </a:cxn>
              <a:cxn ang="0">
                <a:pos x="connsiteX68630" y="connsiteY68630"/>
              </a:cxn>
              <a:cxn ang="0">
                <a:pos x="connsiteX68631" y="connsiteY68631"/>
              </a:cxn>
              <a:cxn ang="0">
                <a:pos x="connsiteX68632" y="connsiteY68632"/>
              </a:cxn>
              <a:cxn ang="0">
                <a:pos x="connsiteX68633" y="connsiteY68633"/>
              </a:cxn>
              <a:cxn ang="0">
                <a:pos x="connsiteX68634" y="connsiteY68634"/>
              </a:cxn>
              <a:cxn ang="0">
                <a:pos x="connsiteX68635" y="connsiteY68635"/>
              </a:cxn>
              <a:cxn ang="0">
                <a:pos x="connsiteX68636" y="connsiteY68636"/>
              </a:cxn>
              <a:cxn ang="0">
                <a:pos x="connsiteX68637" y="connsiteY68637"/>
              </a:cxn>
              <a:cxn ang="0">
                <a:pos x="connsiteX68638" y="connsiteY68638"/>
              </a:cxn>
              <a:cxn ang="0">
                <a:pos x="connsiteX68639" y="connsiteY68639"/>
              </a:cxn>
              <a:cxn ang="0">
                <a:pos x="connsiteX68640" y="connsiteY68640"/>
              </a:cxn>
              <a:cxn ang="0">
                <a:pos x="connsiteX68641" y="connsiteY68641"/>
              </a:cxn>
              <a:cxn ang="0">
                <a:pos x="connsiteX68642" y="connsiteY68642"/>
              </a:cxn>
              <a:cxn ang="0">
                <a:pos x="connsiteX68643" y="connsiteY68643"/>
              </a:cxn>
              <a:cxn ang="0">
                <a:pos x="connsiteX68644" y="connsiteY68644"/>
              </a:cxn>
              <a:cxn ang="0">
                <a:pos x="connsiteX68645" y="connsiteY68645"/>
              </a:cxn>
              <a:cxn ang="0">
                <a:pos x="connsiteX68646" y="connsiteY68646"/>
              </a:cxn>
              <a:cxn ang="0">
                <a:pos x="connsiteX68647" y="connsiteY68647"/>
              </a:cxn>
              <a:cxn ang="0">
                <a:pos x="connsiteX68648" y="connsiteY68648"/>
              </a:cxn>
              <a:cxn ang="0">
                <a:pos x="connsiteX68649" y="connsiteY68649"/>
              </a:cxn>
              <a:cxn ang="0">
                <a:pos x="connsiteX68650" y="connsiteY68650"/>
              </a:cxn>
              <a:cxn ang="0">
                <a:pos x="connsiteX68651" y="connsiteY68651"/>
              </a:cxn>
              <a:cxn ang="0">
                <a:pos x="connsiteX68652" y="connsiteY68652"/>
              </a:cxn>
              <a:cxn ang="0">
                <a:pos x="connsiteX68653" y="connsiteY68653"/>
              </a:cxn>
              <a:cxn ang="0">
                <a:pos x="connsiteX68654" y="connsiteY68654"/>
              </a:cxn>
              <a:cxn ang="0">
                <a:pos x="connsiteX68655" y="connsiteY68655"/>
              </a:cxn>
              <a:cxn ang="0">
                <a:pos x="connsiteX68656" y="connsiteY68656"/>
              </a:cxn>
              <a:cxn ang="0">
                <a:pos x="connsiteX68657" y="connsiteY68657"/>
              </a:cxn>
              <a:cxn ang="0">
                <a:pos x="connsiteX68658" y="connsiteY68658"/>
              </a:cxn>
              <a:cxn ang="0">
                <a:pos x="connsiteX68659" y="connsiteY68659"/>
              </a:cxn>
              <a:cxn ang="0">
                <a:pos x="connsiteX68660" y="connsiteY68660"/>
              </a:cxn>
              <a:cxn ang="0">
                <a:pos x="connsiteX68661" y="connsiteY68661"/>
              </a:cxn>
              <a:cxn ang="0">
                <a:pos x="connsiteX68662" y="connsiteY68662"/>
              </a:cxn>
              <a:cxn ang="0">
                <a:pos x="connsiteX68663" y="connsiteY68663"/>
              </a:cxn>
              <a:cxn ang="0">
                <a:pos x="connsiteX68664" y="connsiteY68664"/>
              </a:cxn>
              <a:cxn ang="0">
                <a:pos x="connsiteX68665" y="connsiteY68665"/>
              </a:cxn>
              <a:cxn ang="0">
                <a:pos x="connsiteX68666" y="connsiteY68666"/>
              </a:cxn>
              <a:cxn ang="0">
                <a:pos x="connsiteX68667" y="connsiteY68667"/>
              </a:cxn>
              <a:cxn ang="0">
                <a:pos x="connsiteX68668" y="connsiteY68668"/>
              </a:cxn>
              <a:cxn ang="0">
                <a:pos x="connsiteX68669" y="connsiteY68669"/>
              </a:cxn>
              <a:cxn ang="0">
                <a:pos x="connsiteX68670" y="connsiteY68670"/>
              </a:cxn>
              <a:cxn ang="0">
                <a:pos x="connsiteX68671" y="connsiteY68671"/>
              </a:cxn>
              <a:cxn ang="0">
                <a:pos x="connsiteX68672" y="connsiteY68672"/>
              </a:cxn>
              <a:cxn ang="0">
                <a:pos x="connsiteX68673" y="connsiteY68673"/>
              </a:cxn>
              <a:cxn ang="0">
                <a:pos x="connsiteX68674" y="connsiteY68674"/>
              </a:cxn>
              <a:cxn ang="0">
                <a:pos x="connsiteX68675" y="connsiteY68675"/>
              </a:cxn>
              <a:cxn ang="0">
                <a:pos x="connsiteX68676" y="connsiteY68676"/>
              </a:cxn>
              <a:cxn ang="0">
                <a:pos x="connsiteX68677" y="connsiteY68677"/>
              </a:cxn>
              <a:cxn ang="0">
                <a:pos x="connsiteX68678" y="connsiteY68678"/>
              </a:cxn>
              <a:cxn ang="0">
                <a:pos x="connsiteX68679" y="connsiteY68679"/>
              </a:cxn>
              <a:cxn ang="0">
                <a:pos x="connsiteX68680" y="connsiteY68680"/>
              </a:cxn>
              <a:cxn ang="0">
                <a:pos x="connsiteX68681" y="connsiteY68681"/>
              </a:cxn>
              <a:cxn ang="0">
                <a:pos x="connsiteX68682" y="connsiteY68682"/>
              </a:cxn>
              <a:cxn ang="0">
                <a:pos x="connsiteX68683" y="connsiteY68683"/>
              </a:cxn>
              <a:cxn ang="0">
                <a:pos x="connsiteX68684" y="connsiteY68684"/>
              </a:cxn>
              <a:cxn ang="0">
                <a:pos x="connsiteX68685" y="connsiteY68685"/>
              </a:cxn>
              <a:cxn ang="0">
                <a:pos x="connsiteX68686" y="connsiteY68686"/>
              </a:cxn>
              <a:cxn ang="0">
                <a:pos x="connsiteX68687" y="connsiteY68687"/>
              </a:cxn>
              <a:cxn ang="0">
                <a:pos x="connsiteX68688" y="connsiteY68688"/>
              </a:cxn>
              <a:cxn ang="0">
                <a:pos x="connsiteX68689" y="connsiteY68689"/>
              </a:cxn>
              <a:cxn ang="0">
                <a:pos x="connsiteX68690" y="connsiteY68690"/>
              </a:cxn>
              <a:cxn ang="0">
                <a:pos x="connsiteX68691" y="connsiteY68691"/>
              </a:cxn>
              <a:cxn ang="0">
                <a:pos x="connsiteX68692" y="connsiteY68692"/>
              </a:cxn>
              <a:cxn ang="0">
                <a:pos x="connsiteX68693" y="connsiteY68693"/>
              </a:cxn>
              <a:cxn ang="0">
                <a:pos x="connsiteX68694" y="connsiteY68694"/>
              </a:cxn>
              <a:cxn ang="0">
                <a:pos x="connsiteX68695" y="connsiteY68695"/>
              </a:cxn>
              <a:cxn ang="0">
                <a:pos x="connsiteX68696" y="connsiteY68696"/>
              </a:cxn>
              <a:cxn ang="0">
                <a:pos x="connsiteX68697" y="connsiteY68697"/>
              </a:cxn>
              <a:cxn ang="0">
                <a:pos x="connsiteX68698" y="connsiteY68698"/>
              </a:cxn>
              <a:cxn ang="0">
                <a:pos x="connsiteX68699" y="connsiteY68699"/>
              </a:cxn>
              <a:cxn ang="0">
                <a:pos x="connsiteX68700" y="connsiteY68700"/>
              </a:cxn>
              <a:cxn ang="0">
                <a:pos x="connsiteX68701" y="connsiteY68701"/>
              </a:cxn>
              <a:cxn ang="0">
                <a:pos x="connsiteX68702" y="connsiteY68702"/>
              </a:cxn>
              <a:cxn ang="0">
                <a:pos x="connsiteX68703" y="connsiteY68703"/>
              </a:cxn>
              <a:cxn ang="0">
                <a:pos x="connsiteX68704" y="connsiteY68704"/>
              </a:cxn>
              <a:cxn ang="0">
                <a:pos x="connsiteX68705" y="connsiteY68705"/>
              </a:cxn>
              <a:cxn ang="0">
                <a:pos x="connsiteX68706" y="connsiteY68706"/>
              </a:cxn>
              <a:cxn ang="0">
                <a:pos x="connsiteX68707" y="connsiteY68707"/>
              </a:cxn>
              <a:cxn ang="0">
                <a:pos x="connsiteX68708" y="connsiteY68708"/>
              </a:cxn>
              <a:cxn ang="0">
                <a:pos x="connsiteX68709" y="connsiteY68709"/>
              </a:cxn>
              <a:cxn ang="0">
                <a:pos x="connsiteX68710" y="connsiteY68710"/>
              </a:cxn>
              <a:cxn ang="0">
                <a:pos x="connsiteX68711" y="connsiteY68711"/>
              </a:cxn>
              <a:cxn ang="0">
                <a:pos x="connsiteX68712" y="connsiteY68712"/>
              </a:cxn>
              <a:cxn ang="0">
                <a:pos x="connsiteX68713" y="connsiteY68713"/>
              </a:cxn>
              <a:cxn ang="0">
                <a:pos x="connsiteX68714" y="connsiteY68714"/>
              </a:cxn>
              <a:cxn ang="0">
                <a:pos x="connsiteX68715" y="connsiteY68715"/>
              </a:cxn>
              <a:cxn ang="0">
                <a:pos x="connsiteX68716" y="connsiteY68716"/>
              </a:cxn>
              <a:cxn ang="0">
                <a:pos x="connsiteX68717" y="connsiteY68717"/>
              </a:cxn>
              <a:cxn ang="0">
                <a:pos x="connsiteX68718" y="connsiteY68718"/>
              </a:cxn>
              <a:cxn ang="0">
                <a:pos x="connsiteX68719" y="connsiteY68719"/>
              </a:cxn>
              <a:cxn ang="0">
                <a:pos x="connsiteX68720" y="connsiteY68720"/>
              </a:cxn>
              <a:cxn ang="0">
                <a:pos x="connsiteX68721" y="connsiteY68721"/>
              </a:cxn>
              <a:cxn ang="0">
                <a:pos x="connsiteX68722" y="connsiteY68722"/>
              </a:cxn>
              <a:cxn ang="0">
                <a:pos x="connsiteX68723" y="connsiteY68723"/>
              </a:cxn>
              <a:cxn ang="0">
                <a:pos x="connsiteX68724" y="connsiteY68724"/>
              </a:cxn>
              <a:cxn ang="0">
                <a:pos x="connsiteX68725" y="connsiteY68725"/>
              </a:cxn>
              <a:cxn ang="0">
                <a:pos x="connsiteX68726" y="connsiteY68726"/>
              </a:cxn>
              <a:cxn ang="0">
                <a:pos x="connsiteX68727" y="connsiteY68727"/>
              </a:cxn>
              <a:cxn ang="0">
                <a:pos x="connsiteX68728" y="connsiteY68728"/>
              </a:cxn>
              <a:cxn ang="0">
                <a:pos x="connsiteX68729" y="connsiteY68729"/>
              </a:cxn>
              <a:cxn ang="0">
                <a:pos x="connsiteX68730" y="connsiteY68730"/>
              </a:cxn>
              <a:cxn ang="0">
                <a:pos x="connsiteX68731" y="connsiteY68731"/>
              </a:cxn>
              <a:cxn ang="0">
                <a:pos x="connsiteX68732" y="connsiteY68732"/>
              </a:cxn>
              <a:cxn ang="0">
                <a:pos x="connsiteX68733" y="connsiteY68733"/>
              </a:cxn>
              <a:cxn ang="0">
                <a:pos x="connsiteX68734" y="connsiteY68734"/>
              </a:cxn>
              <a:cxn ang="0">
                <a:pos x="connsiteX68735" y="connsiteY68735"/>
              </a:cxn>
              <a:cxn ang="0">
                <a:pos x="connsiteX68736" y="connsiteY68736"/>
              </a:cxn>
              <a:cxn ang="0">
                <a:pos x="connsiteX68737" y="connsiteY68737"/>
              </a:cxn>
              <a:cxn ang="0">
                <a:pos x="connsiteX68738" y="connsiteY68738"/>
              </a:cxn>
              <a:cxn ang="0">
                <a:pos x="connsiteX68739" y="connsiteY68739"/>
              </a:cxn>
              <a:cxn ang="0">
                <a:pos x="connsiteX68740" y="connsiteY68740"/>
              </a:cxn>
              <a:cxn ang="0">
                <a:pos x="connsiteX68741" y="connsiteY68741"/>
              </a:cxn>
              <a:cxn ang="0">
                <a:pos x="connsiteX68742" y="connsiteY68742"/>
              </a:cxn>
              <a:cxn ang="0">
                <a:pos x="connsiteX68743" y="connsiteY68743"/>
              </a:cxn>
              <a:cxn ang="0">
                <a:pos x="connsiteX68744" y="connsiteY68744"/>
              </a:cxn>
              <a:cxn ang="0">
                <a:pos x="connsiteX68745" y="connsiteY68745"/>
              </a:cxn>
              <a:cxn ang="0">
                <a:pos x="connsiteX68746" y="connsiteY68746"/>
              </a:cxn>
              <a:cxn ang="0">
                <a:pos x="connsiteX68747" y="connsiteY68747"/>
              </a:cxn>
              <a:cxn ang="0">
                <a:pos x="connsiteX68748" y="connsiteY68748"/>
              </a:cxn>
              <a:cxn ang="0">
                <a:pos x="connsiteX68749" y="connsiteY68749"/>
              </a:cxn>
              <a:cxn ang="0">
                <a:pos x="connsiteX68750" y="connsiteY68750"/>
              </a:cxn>
              <a:cxn ang="0">
                <a:pos x="connsiteX68751" y="connsiteY68751"/>
              </a:cxn>
              <a:cxn ang="0">
                <a:pos x="connsiteX68752" y="connsiteY68752"/>
              </a:cxn>
              <a:cxn ang="0">
                <a:pos x="connsiteX68753" y="connsiteY68753"/>
              </a:cxn>
              <a:cxn ang="0">
                <a:pos x="connsiteX68754" y="connsiteY68754"/>
              </a:cxn>
              <a:cxn ang="0">
                <a:pos x="connsiteX68755" y="connsiteY68755"/>
              </a:cxn>
              <a:cxn ang="0">
                <a:pos x="connsiteX68756" y="connsiteY68756"/>
              </a:cxn>
              <a:cxn ang="0">
                <a:pos x="connsiteX68757" y="connsiteY68757"/>
              </a:cxn>
              <a:cxn ang="0">
                <a:pos x="connsiteX68758" y="connsiteY68758"/>
              </a:cxn>
              <a:cxn ang="0">
                <a:pos x="connsiteX68759" y="connsiteY68759"/>
              </a:cxn>
              <a:cxn ang="0">
                <a:pos x="connsiteX68760" y="connsiteY68760"/>
              </a:cxn>
              <a:cxn ang="0">
                <a:pos x="connsiteX68761" y="connsiteY68761"/>
              </a:cxn>
              <a:cxn ang="0">
                <a:pos x="connsiteX68762" y="connsiteY68762"/>
              </a:cxn>
              <a:cxn ang="0">
                <a:pos x="connsiteX68763" y="connsiteY68763"/>
              </a:cxn>
              <a:cxn ang="0">
                <a:pos x="connsiteX68764" y="connsiteY68764"/>
              </a:cxn>
              <a:cxn ang="0">
                <a:pos x="connsiteX68765" y="connsiteY68765"/>
              </a:cxn>
              <a:cxn ang="0">
                <a:pos x="connsiteX68766" y="connsiteY68766"/>
              </a:cxn>
              <a:cxn ang="0">
                <a:pos x="connsiteX68767" y="connsiteY68767"/>
              </a:cxn>
              <a:cxn ang="0">
                <a:pos x="connsiteX68768" y="connsiteY68768"/>
              </a:cxn>
              <a:cxn ang="0">
                <a:pos x="connsiteX68769" y="connsiteY68769"/>
              </a:cxn>
              <a:cxn ang="0">
                <a:pos x="connsiteX68770" y="connsiteY68770"/>
              </a:cxn>
              <a:cxn ang="0">
                <a:pos x="connsiteX68771" y="connsiteY68771"/>
              </a:cxn>
              <a:cxn ang="0">
                <a:pos x="connsiteX68772" y="connsiteY68772"/>
              </a:cxn>
              <a:cxn ang="0">
                <a:pos x="connsiteX68773" y="connsiteY68773"/>
              </a:cxn>
              <a:cxn ang="0">
                <a:pos x="connsiteX68774" y="connsiteY68774"/>
              </a:cxn>
              <a:cxn ang="0">
                <a:pos x="connsiteX68775" y="connsiteY68775"/>
              </a:cxn>
              <a:cxn ang="0">
                <a:pos x="connsiteX68776" y="connsiteY68776"/>
              </a:cxn>
              <a:cxn ang="0">
                <a:pos x="connsiteX68777" y="connsiteY68777"/>
              </a:cxn>
              <a:cxn ang="0">
                <a:pos x="connsiteX68778" y="connsiteY68778"/>
              </a:cxn>
              <a:cxn ang="0">
                <a:pos x="connsiteX68779" y="connsiteY68779"/>
              </a:cxn>
              <a:cxn ang="0">
                <a:pos x="connsiteX68780" y="connsiteY68780"/>
              </a:cxn>
              <a:cxn ang="0">
                <a:pos x="connsiteX68781" y="connsiteY68781"/>
              </a:cxn>
              <a:cxn ang="0">
                <a:pos x="connsiteX68782" y="connsiteY68782"/>
              </a:cxn>
              <a:cxn ang="0">
                <a:pos x="connsiteX68783" y="connsiteY68783"/>
              </a:cxn>
              <a:cxn ang="0">
                <a:pos x="connsiteX68784" y="connsiteY68784"/>
              </a:cxn>
              <a:cxn ang="0">
                <a:pos x="connsiteX68785" y="connsiteY68785"/>
              </a:cxn>
              <a:cxn ang="0">
                <a:pos x="connsiteX68786" y="connsiteY68786"/>
              </a:cxn>
              <a:cxn ang="0">
                <a:pos x="connsiteX68787" y="connsiteY68787"/>
              </a:cxn>
              <a:cxn ang="0">
                <a:pos x="connsiteX68788" y="connsiteY68788"/>
              </a:cxn>
              <a:cxn ang="0">
                <a:pos x="connsiteX68789" y="connsiteY68789"/>
              </a:cxn>
              <a:cxn ang="0">
                <a:pos x="connsiteX68790" y="connsiteY68790"/>
              </a:cxn>
              <a:cxn ang="0">
                <a:pos x="connsiteX68791" y="connsiteY68791"/>
              </a:cxn>
              <a:cxn ang="0">
                <a:pos x="connsiteX68792" y="connsiteY68792"/>
              </a:cxn>
              <a:cxn ang="0">
                <a:pos x="connsiteX68793" y="connsiteY68793"/>
              </a:cxn>
              <a:cxn ang="0">
                <a:pos x="connsiteX68794" y="connsiteY68794"/>
              </a:cxn>
              <a:cxn ang="0">
                <a:pos x="connsiteX68795" y="connsiteY68795"/>
              </a:cxn>
              <a:cxn ang="0">
                <a:pos x="connsiteX68796" y="connsiteY68796"/>
              </a:cxn>
              <a:cxn ang="0">
                <a:pos x="connsiteX68797" y="connsiteY68797"/>
              </a:cxn>
              <a:cxn ang="0">
                <a:pos x="connsiteX68798" y="connsiteY68798"/>
              </a:cxn>
              <a:cxn ang="0">
                <a:pos x="connsiteX68799" y="connsiteY68799"/>
              </a:cxn>
              <a:cxn ang="0">
                <a:pos x="connsiteX68800" y="connsiteY68800"/>
              </a:cxn>
              <a:cxn ang="0">
                <a:pos x="connsiteX68801" y="connsiteY68801"/>
              </a:cxn>
              <a:cxn ang="0">
                <a:pos x="connsiteX68802" y="connsiteY68802"/>
              </a:cxn>
              <a:cxn ang="0">
                <a:pos x="connsiteX68803" y="connsiteY68803"/>
              </a:cxn>
              <a:cxn ang="0">
                <a:pos x="connsiteX68804" y="connsiteY68804"/>
              </a:cxn>
              <a:cxn ang="0">
                <a:pos x="connsiteX68805" y="connsiteY68805"/>
              </a:cxn>
              <a:cxn ang="0">
                <a:pos x="connsiteX68806" y="connsiteY68806"/>
              </a:cxn>
              <a:cxn ang="0">
                <a:pos x="connsiteX68807" y="connsiteY68807"/>
              </a:cxn>
              <a:cxn ang="0">
                <a:pos x="connsiteX68808" y="connsiteY68808"/>
              </a:cxn>
              <a:cxn ang="0">
                <a:pos x="connsiteX68809" y="connsiteY68809"/>
              </a:cxn>
              <a:cxn ang="0">
                <a:pos x="connsiteX68810" y="connsiteY68810"/>
              </a:cxn>
              <a:cxn ang="0">
                <a:pos x="connsiteX68811" y="connsiteY68811"/>
              </a:cxn>
              <a:cxn ang="0">
                <a:pos x="connsiteX68812" y="connsiteY68812"/>
              </a:cxn>
              <a:cxn ang="0">
                <a:pos x="connsiteX68813" y="connsiteY68813"/>
              </a:cxn>
              <a:cxn ang="0">
                <a:pos x="connsiteX68814" y="connsiteY68814"/>
              </a:cxn>
              <a:cxn ang="0">
                <a:pos x="connsiteX68815" y="connsiteY68815"/>
              </a:cxn>
              <a:cxn ang="0">
                <a:pos x="connsiteX68816" y="connsiteY68816"/>
              </a:cxn>
              <a:cxn ang="0">
                <a:pos x="connsiteX68817" y="connsiteY68817"/>
              </a:cxn>
              <a:cxn ang="0">
                <a:pos x="connsiteX68818" y="connsiteY68818"/>
              </a:cxn>
              <a:cxn ang="0">
                <a:pos x="connsiteX68819" y="connsiteY68819"/>
              </a:cxn>
              <a:cxn ang="0">
                <a:pos x="connsiteX68820" y="connsiteY68820"/>
              </a:cxn>
              <a:cxn ang="0">
                <a:pos x="connsiteX68821" y="connsiteY68821"/>
              </a:cxn>
              <a:cxn ang="0">
                <a:pos x="connsiteX68822" y="connsiteY68822"/>
              </a:cxn>
              <a:cxn ang="0">
                <a:pos x="connsiteX68823" y="connsiteY68823"/>
              </a:cxn>
              <a:cxn ang="0">
                <a:pos x="connsiteX68824" y="connsiteY68824"/>
              </a:cxn>
              <a:cxn ang="0">
                <a:pos x="connsiteX68825" y="connsiteY68825"/>
              </a:cxn>
              <a:cxn ang="0">
                <a:pos x="connsiteX68826" y="connsiteY68826"/>
              </a:cxn>
              <a:cxn ang="0">
                <a:pos x="connsiteX68827" y="connsiteY68827"/>
              </a:cxn>
              <a:cxn ang="0">
                <a:pos x="connsiteX68828" y="connsiteY68828"/>
              </a:cxn>
              <a:cxn ang="0">
                <a:pos x="connsiteX68829" y="connsiteY68829"/>
              </a:cxn>
              <a:cxn ang="0">
                <a:pos x="connsiteX68830" y="connsiteY68830"/>
              </a:cxn>
              <a:cxn ang="0">
                <a:pos x="connsiteX68831" y="connsiteY68831"/>
              </a:cxn>
              <a:cxn ang="0">
                <a:pos x="connsiteX68832" y="connsiteY68832"/>
              </a:cxn>
              <a:cxn ang="0">
                <a:pos x="connsiteX68833" y="connsiteY68833"/>
              </a:cxn>
              <a:cxn ang="0">
                <a:pos x="connsiteX68834" y="connsiteY68834"/>
              </a:cxn>
              <a:cxn ang="0">
                <a:pos x="connsiteX68835" y="connsiteY68835"/>
              </a:cxn>
              <a:cxn ang="0">
                <a:pos x="connsiteX68836" y="connsiteY68836"/>
              </a:cxn>
              <a:cxn ang="0">
                <a:pos x="connsiteX68837" y="connsiteY68837"/>
              </a:cxn>
              <a:cxn ang="0">
                <a:pos x="connsiteX68838" y="connsiteY68838"/>
              </a:cxn>
              <a:cxn ang="0">
                <a:pos x="connsiteX68839" y="connsiteY68839"/>
              </a:cxn>
              <a:cxn ang="0">
                <a:pos x="connsiteX68840" y="connsiteY68840"/>
              </a:cxn>
              <a:cxn ang="0">
                <a:pos x="connsiteX68841" y="connsiteY68841"/>
              </a:cxn>
              <a:cxn ang="0">
                <a:pos x="connsiteX68842" y="connsiteY68842"/>
              </a:cxn>
              <a:cxn ang="0">
                <a:pos x="connsiteX68843" y="connsiteY68843"/>
              </a:cxn>
              <a:cxn ang="0">
                <a:pos x="connsiteX68844" y="connsiteY68844"/>
              </a:cxn>
              <a:cxn ang="0">
                <a:pos x="connsiteX68845" y="connsiteY68845"/>
              </a:cxn>
              <a:cxn ang="0">
                <a:pos x="connsiteX68846" y="connsiteY68846"/>
              </a:cxn>
              <a:cxn ang="0">
                <a:pos x="connsiteX68847" y="connsiteY68847"/>
              </a:cxn>
              <a:cxn ang="0">
                <a:pos x="connsiteX68848" y="connsiteY68848"/>
              </a:cxn>
              <a:cxn ang="0">
                <a:pos x="connsiteX68849" y="connsiteY68849"/>
              </a:cxn>
              <a:cxn ang="0">
                <a:pos x="connsiteX68850" y="connsiteY68850"/>
              </a:cxn>
              <a:cxn ang="0">
                <a:pos x="connsiteX68851" y="connsiteY68851"/>
              </a:cxn>
              <a:cxn ang="0">
                <a:pos x="connsiteX68852" y="connsiteY68852"/>
              </a:cxn>
              <a:cxn ang="0">
                <a:pos x="connsiteX68853" y="connsiteY68853"/>
              </a:cxn>
              <a:cxn ang="0">
                <a:pos x="connsiteX68854" y="connsiteY68854"/>
              </a:cxn>
              <a:cxn ang="0">
                <a:pos x="connsiteX68855" y="connsiteY68855"/>
              </a:cxn>
              <a:cxn ang="0">
                <a:pos x="connsiteX68856" y="connsiteY68856"/>
              </a:cxn>
              <a:cxn ang="0">
                <a:pos x="connsiteX68857" y="connsiteY68857"/>
              </a:cxn>
              <a:cxn ang="0">
                <a:pos x="connsiteX68858" y="connsiteY68858"/>
              </a:cxn>
              <a:cxn ang="0">
                <a:pos x="connsiteX68859" y="connsiteY68859"/>
              </a:cxn>
              <a:cxn ang="0">
                <a:pos x="connsiteX68860" y="connsiteY68860"/>
              </a:cxn>
              <a:cxn ang="0">
                <a:pos x="connsiteX68861" y="connsiteY68861"/>
              </a:cxn>
              <a:cxn ang="0">
                <a:pos x="connsiteX68862" y="connsiteY68862"/>
              </a:cxn>
              <a:cxn ang="0">
                <a:pos x="connsiteX68863" y="connsiteY68863"/>
              </a:cxn>
              <a:cxn ang="0">
                <a:pos x="connsiteX68864" y="connsiteY68864"/>
              </a:cxn>
              <a:cxn ang="0">
                <a:pos x="connsiteX68865" y="connsiteY68865"/>
              </a:cxn>
              <a:cxn ang="0">
                <a:pos x="connsiteX68866" y="connsiteY68866"/>
              </a:cxn>
              <a:cxn ang="0">
                <a:pos x="connsiteX68867" y="connsiteY68867"/>
              </a:cxn>
              <a:cxn ang="0">
                <a:pos x="connsiteX68868" y="connsiteY68868"/>
              </a:cxn>
              <a:cxn ang="0">
                <a:pos x="connsiteX68869" y="connsiteY68869"/>
              </a:cxn>
              <a:cxn ang="0">
                <a:pos x="connsiteX68870" y="connsiteY68870"/>
              </a:cxn>
              <a:cxn ang="0">
                <a:pos x="connsiteX68871" y="connsiteY68871"/>
              </a:cxn>
              <a:cxn ang="0">
                <a:pos x="connsiteX68872" y="connsiteY68872"/>
              </a:cxn>
              <a:cxn ang="0">
                <a:pos x="connsiteX68873" y="connsiteY68873"/>
              </a:cxn>
              <a:cxn ang="0">
                <a:pos x="connsiteX68874" y="connsiteY68874"/>
              </a:cxn>
              <a:cxn ang="0">
                <a:pos x="connsiteX68875" y="connsiteY68875"/>
              </a:cxn>
              <a:cxn ang="0">
                <a:pos x="connsiteX68876" y="connsiteY68876"/>
              </a:cxn>
              <a:cxn ang="0">
                <a:pos x="connsiteX68877" y="connsiteY68877"/>
              </a:cxn>
              <a:cxn ang="0">
                <a:pos x="connsiteX68878" y="connsiteY68878"/>
              </a:cxn>
              <a:cxn ang="0">
                <a:pos x="connsiteX68879" y="connsiteY68879"/>
              </a:cxn>
              <a:cxn ang="0">
                <a:pos x="connsiteX68880" y="connsiteY68880"/>
              </a:cxn>
              <a:cxn ang="0">
                <a:pos x="connsiteX68881" y="connsiteY68881"/>
              </a:cxn>
              <a:cxn ang="0">
                <a:pos x="connsiteX68882" y="connsiteY68882"/>
              </a:cxn>
              <a:cxn ang="0">
                <a:pos x="connsiteX68883" y="connsiteY68883"/>
              </a:cxn>
              <a:cxn ang="0">
                <a:pos x="connsiteX68884" y="connsiteY68884"/>
              </a:cxn>
              <a:cxn ang="0">
                <a:pos x="connsiteX68885" y="connsiteY68885"/>
              </a:cxn>
              <a:cxn ang="0">
                <a:pos x="connsiteX68886" y="connsiteY68886"/>
              </a:cxn>
              <a:cxn ang="0">
                <a:pos x="connsiteX68887" y="connsiteY68887"/>
              </a:cxn>
              <a:cxn ang="0">
                <a:pos x="connsiteX68888" y="connsiteY68888"/>
              </a:cxn>
              <a:cxn ang="0">
                <a:pos x="connsiteX68889" y="connsiteY68889"/>
              </a:cxn>
              <a:cxn ang="0">
                <a:pos x="connsiteX68890" y="connsiteY68890"/>
              </a:cxn>
              <a:cxn ang="0">
                <a:pos x="connsiteX68891" y="connsiteY68891"/>
              </a:cxn>
              <a:cxn ang="0">
                <a:pos x="connsiteX68892" y="connsiteY68892"/>
              </a:cxn>
              <a:cxn ang="0">
                <a:pos x="connsiteX68893" y="connsiteY68893"/>
              </a:cxn>
              <a:cxn ang="0">
                <a:pos x="connsiteX68894" y="connsiteY68894"/>
              </a:cxn>
              <a:cxn ang="0">
                <a:pos x="connsiteX68895" y="connsiteY68895"/>
              </a:cxn>
              <a:cxn ang="0">
                <a:pos x="connsiteX68896" y="connsiteY68896"/>
              </a:cxn>
              <a:cxn ang="0">
                <a:pos x="connsiteX68897" y="connsiteY68897"/>
              </a:cxn>
              <a:cxn ang="0">
                <a:pos x="connsiteX68898" y="connsiteY68898"/>
              </a:cxn>
              <a:cxn ang="0">
                <a:pos x="connsiteX68899" y="connsiteY68899"/>
              </a:cxn>
              <a:cxn ang="0">
                <a:pos x="connsiteX68900" y="connsiteY68900"/>
              </a:cxn>
              <a:cxn ang="0">
                <a:pos x="connsiteX68901" y="connsiteY68901"/>
              </a:cxn>
              <a:cxn ang="0">
                <a:pos x="connsiteX68902" y="connsiteY68902"/>
              </a:cxn>
              <a:cxn ang="0">
                <a:pos x="connsiteX68903" y="connsiteY68903"/>
              </a:cxn>
              <a:cxn ang="0">
                <a:pos x="connsiteX68904" y="connsiteY68904"/>
              </a:cxn>
              <a:cxn ang="0">
                <a:pos x="connsiteX68905" y="connsiteY68905"/>
              </a:cxn>
              <a:cxn ang="0">
                <a:pos x="connsiteX68906" y="connsiteY68906"/>
              </a:cxn>
              <a:cxn ang="0">
                <a:pos x="connsiteX68907" y="connsiteY68907"/>
              </a:cxn>
              <a:cxn ang="0">
                <a:pos x="connsiteX68908" y="connsiteY68908"/>
              </a:cxn>
              <a:cxn ang="0">
                <a:pos x="connsiteX68909" y="connsiteY68909"/>
              </a:cxn>
              <a:cxn ang="0">
                <a:pos x="connsiteX68910" y="connsiteY68910"/>
              </a:cxn>
              <a:cxn ang="0">
                <a:pos x="connsiteX68911" y="connsiteY68911"/>
              </a:cxn>
              <a:cxn ang="0">
                <a:pos x="connsiteX68912" y="connsiteY68912"/>
              </a:cxn>
              <a:cxn ang="0">
                <a:pos x="connsiteX68913" y="connsiteY68913"/>
              </a:cxn>
              <a:cxn ang="0">
                <a:pos x="connsiteX68914" y="connsiteY68914"/>
              </a:cxn>
              <a:cxn ang="0">
                <a:pos x="connsiteX68915" y="connsiteY68915"/>
              </a:cxn>
              <a:cxn ang="0">
                <a:pos x="connsiteX68916" y="connsiteY68916"/>
              </a:cxn>
              <a:cxn ang="0">
                <a:pos x="connsiteX68917" y="connsiteY68917"/>
              </a:cxn>
              <a:cxn ang="0">
                <a:pos x="connsiteX68918" y="connsiteY68918"/>
              </a:cxn>
              <a:cxn ang="0">
                <a:pos x="connsiteX68919" y="connsiteY68919"/>
              </a:cxn>
              <a:cxn ang="0">
                <a:pos x="connsiteX68920" y="connsiteY68920"/>
              </a:cxn>
              <a:cxn ang="0">
                <a:pos x="connsiteX68921" y="connsiteY68921"/>
              </a:cxn>
              <a:cxn ang="0">
                <a:pos x="connsiteX68922" y="connsiteY68922"/>
              </a:cxn>
              <a:cxn ang="0">
                <a:pos x="connsiteX68923" y="connsiteY68923"/>
              </a:cxn>
              <a:cxn ang="0">
                <a:pos x="connsiteX68924" y="connsiteY68924"/>
              </a:cxn>
              <a:cxn ang="0">
                <a:pos x="connsiteX68925" y="connsiteY68925"/>
              </a:cxn>
              <a:cxn ang="0">
                <a:pos x="connsiteX68926" y="connsiteY68926"/>
              </a:cxn>
              <a:cxn ang="0">
                <a:pos x="connsiteX68927" y="connsiteY68927"/>
              </a:cxn>
              <a:cxn ang="0">
                <a:pos x="connsiteX68928" y="connsiteY68928"/>
              </a:cxn>
              <a:cxn ang="0">
                <a:pos x="connsiteX68929" y="connsiteY68929"/>
              </a:cxn>
              <a:cxn ang="0">
                <a:pos x="connsiteX68930" y="connsiteY68930"/>
              </a:cxn>
              <a:cxn ang="0">
                <a:pos x="connsiteX68931" y="connsiteY68931"/>
              </a:cxn>
              <a:cxn ang="0">
                <a:pos x="connsiteX68932" y="connsiteY68932"/>
              </a:cxn>
              <a:cxn ang="0">
                <a:pos x="connsiteX68933" y="connsiteY68933"/>
              </a:cxn>
              <a:cxn ang="0">
                <a:pos x="connsiteX68934" y="connsiteY68934"/>
              </a:cxn>
              <a:cxn ang="0">
                <a:pos x="connsiteX68935" y="connsiteY68935"/>
              </a:cxn>
              <a:cxn ang="0">
                <a:pos x="connsiteX68936" y="connsiteY68936"/>
              </a:cxn>
              <a:cxn ang="0">
                <a:pos x="connsiteX68937" y="connsiteY68937"/>
              </a:cxn>
              <a:cxn ang="0">
                <a:pos x="connsiteX68938" y="connsiteY68938"/>
              </a:cxn>
              <a:cxn ang="0">
                <a:pos x="connsiteX68939" y="connsiteY68939"/>
              </a:cxn>
              <a:cxn ang="0">
                <a:pos x="connsiteX68940" y="connsiteY68940"/>
              </a:cxn>
              <a:cxn ang="0">
                <a:pos x="connsiteX68941" y="connsiteY68941"/>
              </a:cxn>
              <a:cxn ang="0">
                <a:pos x="connsiteX68942" y="connsiteY68942"/>
              </a:cxn>
              <a:cxn ang="0">
                <a:pos x="connsiteX68943" y="connsiteY68943"/>
              </a:cxn>
              <a:cxn ang="0">
                <a:pos x="connsiteX68944" y="connsiteY68944"/>
              </a:cxn>
              <a:cxn ang="0">
                <a:pos x="connsiteX68945" y="connsiteY68945"/>
              </a:cxn>
              <a:cxn ang="0">
                <a:pos x="connsiteX68946" y="connsiteY68946"/>
              </a:cxn>
              <a:cxn ang="0">
                <a:pos x="connsiteX68947" y="connsiteY68947"/>
              </a:cxn>
              <a:cxn ang="0">
                <a:pos x="connsiteX68948" y="connsiteY68948"/>
              </a:cxn>
              <a:cxn ang="0">
                <a:pos x="connsiteX68949" y="connsiteY68949"/>
              </a:cxn>
              <a:cxn ang="0">
                <a:pos x="connsiteX68950" y="connsiteY68950"/>
              </a:cxn>
              <a:cxn ang="0">
                <a:pos x="connsiteX68951" y="connsiteY68951"/>
              </a:cxn>
              <a:cxn ang="0">
                <a:pos x="connsiteX68952" y="connsiteY68952"/>
              </a:cxn>
              <a:cxn ang="0">
                <a:pos x="connsiteX68953" y="connsiteY68953"/>
              </a:cxn>
              <a:cxn ang="0">
                <a:pos x="connsiteX68954" y="connsiteY68954"/>
              </a:cxn>
              <a:cxn ang="0">
                <a:pos x="connsiteX68955" y="connsiteY68955"/>
              </a:cxn>
              <a:cxn ang="0">
                <a:pos x="connsiteX68956" y="connsiteY68956"/>
              </a:cxn>
              <a:cxn ang="0">
                <a:pos x="connsiteX68957" y="connsiteY68957"/>
              </a:cxn>
              <a:cxn ang="0">
                <a:pos x="connsiteX68958" y="connsiteY68958"/>
              </a:cxn>
              <a:cxn ang="0">
                <a:pos x="connsiteX68959" y="connsiteY68959"/>
              </a:cxn>
              <a:cxn ang="0">
                <a:pos x="connsiteX68960" y="connsiteY68960"/>
              </a:cxn>
              <a:cxn ang="0">
                <a:pos x="connsiteX68961" y="connsiteY68961"/>
              </a:cxn>
              <a:cxn ang="0">
                <a:pos x="connsiteX68962" y="connsiteY68962"/>
              </a:cxn>
              <a:cxn ang="0">
                <a:pos x="connsiteX68963" y="connsiteY68963"/>
              </a:cxn>
              <a:cxn ang="0">
                <a:pos x="connsiteX68964" y="connsiteY68964"/>
              </a:cxn>
              <a:cxn ang="0">
                <a:pos x="connsiteX68965" y="connsiteY68965"/>
              </a:cxn>
              <a:cxn ang="0">
                <a:pos x="connsiteX68966" y="connsiteY68966"/>
              </a:cxn>
              <a:cxn ang="0">
                <a:pos x="connsiteX68967" y="connsiteY68967"/>
              </a:cxn>
              <a:cxn ang="0">
                <a:pos x="connsiteX68968" y="connsiteY68968"/>
              </a:cxn>
              <a:cxn ang="0">
                <a:pos x="connsiteX68969" y="connsiteY68969"/>
              </a:cxn>
              <a:cxn ang="0">
                <a:pos x="connsiteX68970" y="connsiteY68970"/>
              </a:cxn>
              <a:cxn ang="0">
                <a:pos x="connsiteX68971" y="connsiteY68971"/>
              </a:cxn>
              <a:cxn ang="0">
                <a:pos x="connsiteX68972" y="connsiteY68972"/>
              </a:cxn>
              <a:cxn ang="0">
                <a:pos x="connsiteX68973" y="connsiteY68973"/>
              </a:cxn>
              <a:cxn ang="0">
                <a:pos x="connsiteX68974" y="connsiteY68974"/>
              </a:cxn>
              <a:cxn ang="0">
                <a:pos x="connsiteX68975" y="connsiteY68975"/>
              </a:cxn>
              <a:cxn ang="0">
                <a:pos x="connsiteX68976" y="connsiteY68976"/>
              </a:cxn>
              <a:cxn ang="0">
                <a:pos x="connsiteX68977" y="connsiteY68977"/>
              </a:cxn>
              <a:cxn ang="0">
                <a:pos x="connsiteX68978" y="connsiteY68978"/>
              </a:cxn>
              <a:cxn ang="0">
                <a:pos x="connsiteX68979" y="connsiteY68979"/>
              </a:cxn>
              <a:cxn ang="0">
                <a:pos x="connsiteX68980" y="connsiteY68980"/>
              </a:cxn>
              <a:cxn ang="0">
                <a:pos x="connsiteX68981" y="connsiteY68981"/>
              </a:cxn>
              <a:cxn ang="0">
                <a:pos x="connsiteX68982" y="connsiteY68982"/>
              </a:cxn>
              <a:cxn ang="0">
                <a:pos x="connsiteX68983" y="connsiteY68983"/>
              </a:cxn>
              <a:cxn ang="0">
                <a:pos x="connsiteX68984" y="connsiteY68984"/>
              </a:cxn>
              <a:cxn ang="0">
                <a:pos x="connsiteX68985" y="connsiteY68985"/>
              </a:cxn>
              <a:cxn ang="0">
                <a:pos x="connsiteX68986" y="connsiteY68986"/>
              </a:cxn>
              <a:cxn ang="0">
                <a:pos x="connsiteX68987" y="connsiteY68987"/>
              </a:cxn>
              <a:cxn ang="0">
                <a:pos x="connsiteX68988" y="connsiteY68988"/>
              </a:cxn>
              <a:cxn ang="0">
                <a:pos x="connsiteX68989" y="connsiteY68989"/>
              </a:cxn>
              <a:cxn ang="0">
                <a:pos x="connsiteX68990" y="connsiteY68990"/>
              </a:cxn>
              <a:cxn ang="0">
                <a:pos x="connsiteX68991" y="connsiteY68991"/>
              </a:cxn>
              <a:cxn ang="0">
                <a:pos x="connsiteX68992" y="connsiteY68992"/>
              </a:cxn>
              <a:cxn ang="0">
                <a:pos x="connsiteX68993" y="connsiteY68993"/>
              </a:cxn>
              <a:cxn ang="0">
                <a:pos x="connsiteX68994" y="connsiteY68994"/>
              </a:cxn>
              <a:cxn ang="0">
                <a:pos x="connsiteX68995" y="connsiteY68995"/>
              </a:cxn>
              <a:cxn ang="0">
                <a:pos x="connsiteX68996" y="connsiteY68996"/>
              </a:cxn>
              <a:cxn ang="0">
                <a:pos x="connsiteX68997" y="connsiteY68997"/>
              </a:cxn>
              <a:cxn ang="0">
                <a:pos x="connsiteX68998" y="connsiteY68998"/>
              </a:cxn>
              <a:cxn ang="0">
                <a:pos x="connsiteX68999" y="connsiteY68999"/>
              </a:cxn>
              <a:cxn ang="0">
                <a:pos x="connsiteX69000" y="connsiteY69000"/>
              </a:cxn>
              <a:cxn ang="0">
                <a:pos x="connsiteX69001" y="connsiteY69001"/>
              </a:cxn>
              <a:cxn ang="0">
                <a:pos x="connsiteX69002" y="connsiteY69002"/>
              </a:cxn>
              <a:cxn ang="0">
                <a:pos x="connsiteX69003" y="connsiteY69003"/>
              </a:cxn>
              <a:cxn ang="0">
                <a:pos x="connsiteX69004" y="connsiteY69004"/>
              </a:cxn>
              <a:cxn ang="0">
                <a:pos x="connsiteX69005" y="connsiteY69005"/>
              </a:cxn>
              <a:cxn ang="0">
                <a:pos x="connsiteX69006" y="connsiteY69006"/>
              </a:cxn>
              <a:cxn ang="0">
                <a:pos x="connsiteX69007" y="connsiteY69007"/>
              </a:cxn>
              <a:cxn ang="0">
                <a:pos x="connsiteX69008" y="connsiteY69008"/>
              </a:cxn>
              <a:cxn ang="0">
                <a:pos x="connsiteX69009" y="connsiteY69009"/>
              </a:cxn>
              <a:cxn ang="0">
                <a:pos x="connsiteX69010" y="connsiteY69010"/>
              </a:cxn>
              <a:cxn ang="0">
                <a:pos x="connsiteX69011" y="connsiteY69011"/>
              </a:cxn>
              <a:cxn ang="0">
                <a:pos x="connsiteX69012" y="connsiteY69012"/>
              </a:cxn>
              <a:cxn ang="0">
                <a:pos x="connsiteX69013" y="connsiteY69013"/>
              </a:cxn>
              <a:cxn ang="0">
                <a:pos x="connsiteX69014" y="connsiteY69014"/>
              </a:cxn>
              <a:cxn ang="0">
                <a:pos x="connsiteX69015" y="connsiteY69015"/>
              </a:cxn>
              <a:cxn ang="0">
                <a:pos x="connsiteX69016" y="connsiteY69016"/>
              </a:cxn>
              <a:cxn ang="0">
                <a:pos x="connsiteX69017" y="connsiteY69017"/>
              </a:cxn>
              <a:cxn ang="0">
                <a:pos x="connsiteX69018" y="connsiteY69018"/>
              </a:cxn>
              <a:cxn ang="0">
                <a:pos x="connsiteX69019" y="connsiteY69019"/>
              </a:cxn>
              <a:cxn ang="0">
                <a:pos x="connsiteX69020" y="connsiteY69020"/>
              </a:cxn>
              <a:cxn ang="0">
                <a:pos x="connsiteX69021" y="connsiteY69021"/>
              </a:cxn>
              <a:cxn ang="0">
                <a:pos x="connsiteX69022" y="connsiteY69022"/>
              </a:cxn>
              <a:cxn ang="0">
                <a:pos x="connsiteX69023" y="connsiteY69023"/>
              </a:cxn>
              <a:cxn ang="0">
                <a:pos x="connsiteX69024" y="connsiteY69024"/>
              </a:cxn>
              <a:cxn ang="0">
                <a:pos x="connsiteX69025" y="connsiteY69025"/>
              </a:cxn>
              <a:cxn ang="0">
                <a:pos x="connsiteX69026" y="connsiteY69026"/>
              </a:cxn>
              <a:cxn ang="0">
                <a:pos x="connsiteX69027" y="connsiteY69027"/>
              </a:cxn>
              <a:cxn ang="0">
                <a:pos x="connsiteX69028" y="connsiteY69028"/>
              </a:cxn>
              <a:cxn ang="0">
                <a:pos x="connsiteX69029" y="connsiteY69029"/>
              </a:cxn>
              <a:cxn ang="0">
                <a:pos x="connsiteX69030" y="connsiteY69030"/>
              </a:cxn>
              <a:cxn ang="0">
                <a:pos x="connsiteX69031" y="connsiteY69031"/>
              </a:cxn>
              <a:cxn ang="0">
                <a:pos x="connsiteX69032" y="connsiteY69032"/>
              </a:cxn>
              <a:cxn ang="0">
                <a:pos x="connsiteX69033" y="connsiteY69033"/>
              </a:cxn>
              <a:cxn ang="0">
                <a:pos x="connsiteX69034" y="connsiteY69034"/>
              </a:cxn>
              <a:cxn ang="0">
                <a:pos x="connsiteX69035" y="connsiteY69035"/>
              </a:cxn>
              <a:cxn ang="0">
                <a:pos x="connsiteX69036" y="connsiteY69036"/>
              </a:cxn>
              <a:cxn ang="0">
                <a:pos x="connsiteX69037" y="connsiteY69037"/>
              </a:cxn>
              <a:cxn ang="0">
                <a:pos x="connsiteX69038" y="connsiteY69038"/>
              </a:cxn>
              <a:cxn ang="0">
                <a:pos x="connsiteX69039" y="connsiteY69039"/>
              </a:cxn>
              <a:cxn ang="0">
                <a:pos x="connsiteX69040" y="connsiteY69040"/>
              </a:cxn>
              <a:cxn ang="0">
                <a:pos x="connsiteX69041" y="connsiteY69041"/>
              </a:cxn>
              <a:cxn ang="0">
                <a:pos x="connsiteX69042" y="connsiteY69042"/>
              </a:cxn>
              <a:cxn ang="0">
                <a:pos x="connsiteX69043" y="connsiteY69043"/>
              </a:cxn>
              <a:cxn ang="0">
                <a:pos x="connsiteX69044" y="connsiteY69044"/>
              </a:cxn>
              <a:cxn ang="0">
                <a:pos x="connsiteX69045" y="connsiteY69045"/>
              </a:cxn>
              <a:cxn ang="0">
                <a:pos x="connsiteX69046" y="connsiteY69046"/>
              </a:cxn>
              <a:cxn ang="0">
                <a:pos x="connsiteX69047" y="connsiteY69047"/>
              </a:cxn>
              <a:cxn ang="0">
                <a:pos x="connsiteX69048" y="connsiteY69048"/>
              </a:cxn>
              <a:cxn ang="0">
                <a:pos x="connsiteX69049" y="connsiteY69049"/>
              </a:cxn>
              <a:cxn ang="0">
                <a:pos x="connsiteX69050" y="connsiteY69050"/>
              </a:cxn>
              <a:cxn ang="0">
                <a:pos x="connsiteX69051" y="connsiteY69051"/>
              </a:cxn>
              <a:cxn ang="0">
                <a:pos x="connsiteX69052" y="connsiteY69052"/>
              </a:cxn>
              <a:cxn ang="0">
                <a:pos x="connsiteX69053" y="connsiteY69053"/>
              </a:cxn>
              <a:cxn ang="0">
                <a:pos x="connsiteX69054" y="connsiteY69054"/>
              </a:cxn>
              <a:cxn ang="0">
                <a:pos x="connsiteX69055" y="connsiteY69055"/>
              </a:cxn>
              <a:cxn ang="0">
                <a:pos x="connsiteX69056" y="connsiteY69056"/>
              </a:cxn>
              <a:cxn ang="0">
                <a:pos x="connsiteX69057" y="connsiteY69057"/>
              </a:cxn>
              <a:cxn ang="0">
                <a:pos x="connsiteX69058" y="connsiteY69058"/>
              </a:cxn>
              <a:cxn ang="0">
                <a:pos x="connsiteX69059" y="connsiteY69059"/>
              </a:cxn>
              <a:cxn ang="0">
                <a:pos x="connsiteX69060" y="connsiteY69060"/>
              </a:cxn>
              <a:cxn ang="0">
                <a:pos x="connsiteX69061" y="connsiteY69061"/>
              </a:cxn>
              <a:cxn ang="0">
                <a:pos x="connsiteX69062" y="connsiteY69062"/>
              </a:cxn>
              <a:cxn ang="0">
                <a:pos x="connsiteX69063" y="connsiteY69063"/>
              </a:cxn>
              <a:cxn ang="0">
                <a:pos x="connsiteX69064" y="connsiteY69064"/>
              </a:cxn>
              <a:cxn ang="0">
                <a:pos x="connsiteX69065" y="connsiteY69065"/>
              </a:cxn>
              <a:cxn ang="0">
                <a:pos x="connsiteX69066" y="connsiteY69066"/>
              </a:cxn>
              <a:cxn ang="0">
                <a:pos x="connsiteX69067" y="connsiteY69067"/>
              </a:cxn>
              <a:cxn ang="0">
                <a:pos x="connsiteX69068" y="connsiteY69068"/>
              </a:cxn>
              <a:cxn ang="0">
                <a:pos x="connsiteX69069" y="connsiteY69069"/>
              </a:cxn>
              <a:cxn ang="0">
                <a:pos x="connsiteX69070" y="connsiteY69070"/>
              </a:cxn>
              <a:cxn ang="0">
                <a:pos x="connsiteX69071" y="connsiteY69071"/>
              </a:cxn>
              <a:cxn ang="0">
                <a:pos x="connsiteX69072" y="connsiteY69072"/>
              </a:cxn>
              <a:cxn ang="0">
                <a:pos x="connsiteX69073" y="connsiteY69073"/>
              </a:cxn>
              <a:cxn ang="0">
                <a:pos x="connsiteX69074" y="connsiteY69074"/>
              </a:cxn>
              <a:cxn ang="0">
                <a:pos x="connsiteX69075" y="connsiteY69075"/>
              </a:cxn>
              <a:cxn ang="0">
                <a:pos x="connsiteX69076" y="connsiteY69076"/>
              </a:cxn>
              <a:cxn ang="0">
                <a:pos x="connsiteX69077" y="connsiteY69077"/>
              </a:cxn>
              <a:cxn ang="0">
                <a:pos x="connsiteX69078" y="connsiteY69078"/>
              </a:cxn>
              <a:cxn ang="0">
                <a:pos x="connsiteX69079" y="connsiteY69079"/>
              </a:cxn>
              <a:cxn ang="0">
                <a:pos x="connsiteX69080" y="connsiteY69080"/>
              </a:cxn>
              <a:cxn ang="0">
                <a:pos x="connsiteX69081" y="connsiteY69081"/>
              </a:cxn>
              <a:cxn ang="0">
                <a:pos x="connsiteX69082" y="connsiteY69082"/>
              </a:cxn>
              <a:cxn ang="0">
                <a:pos x="connsiteX69083" y="connsiteY69083"/>
              </a:cxn>
              <a:cxn ang="0">
                <a:pos x="connsiteX69084" y="connsiteY69084"/>
              </a:cxn>
              <a:cxn ang="0">
                <a:pos x="connsiteX69085" y="connsiteY69085"/>
              </a:cxn>
              <a:cxn ang="0">
                <a:pos x="connsiteX69086" y="connsiteY69086"/>
              </a:cxn>
              <a:cxn ang="0">
                <a:pos x="connsiteX69087" y="connsiteY69087"/>
              </a:cxn>
              <a:cxn ang="0">
                <a:pos x="connsiteX69088" y="connsiteY69088"/>
              </a:cxn>
              <a:cxn ang="0">
                <a:pos x="connsiteX69089" y="connsiteY69089"/>
              </a:cxn>
              <a:cxn ang="0">
                <a:pos x="connsiteX69090" y="connsiteY69090"/>
              </a:cxn>
              <a:cxn ang="0">
                <a:pos x="connsiteX69091" y="connsiteY69091"/>
              </a:cxn>
              <a:cxn ang="0">
                <a:pos x="connsiteX69092" y="connsiteY69092"/>
              </a:cxn>
              <a:cxn ang="0">
                <a:pos x="connsiteX69093" y="connsiteY69093"/>
              </a:cxn>
              <a:cxn ang="0">
                <a:pos x="connsiteX69094" y="connsiteY69094"/>
              </a:cxn>
              <a:cxn ang="0">
                <a:pos x="connsiteX69095" y="connsiteY69095"/>
              </a:cxn>
              <a:cxn ang="0">
                <a:pos x="connsiteX69096" y="connsiteY69096"/>
              </a:cxn>
              <a:cxn ang="0">
                <a:pos x="connsiteX69097" y="connsiteY69097"/>
              </a:cxn>
              <a:cxn ang="0">
                <a:pos x="connsiteX69098" y="connsiteY69098"/>
              </a:cxn>
              <a:cxn ang="0">
                <a:pos x="connsiteX69099" y="connsiteY69099"/>
              </a:cxn>
              <a:cxn ang="0">
                <a:pos x="connsiteX69100" y="connsiteY69100"/>
              </a:cxn>
              <a:cxn ang="0">
                <a:pos x="connsiteX69101" y="connsiteY69101"/>
              </a:cxn>
              <a:cxn ang="0">
                <a:pos x="connsiteX69102" y="connsiteY69102"/>
              </a:cxn>
              <a:cxn ang="0">
                <a:pos x="connsiteX69103" y="connsiteY69103"/>
              </a:cxn>
              <a:cxn ang="0">
                <a:pos x="connsiteX69104" y="connsiteY69104"/>
              </a:cxn>
              <a:cxn ang="0">
                <a:pos x="connsiteX69105" y="connsiteY69105"/>
              </a:cxn>
              <a:cxn ang="0">
                <a:pos x="connsiteX69106" y="connsiteY69106"/>
              </a:cxn>
              <a:cxn ang="0">
                <a:pos x="connsiteX69107" y="connsiteY69107"/>
              </a:cxn>
              <a:cxn ang="0">
                <a:pos x="connsiteX69108" y="connsiteY69108"/>
              </a:cxn>
              <a:cxn ang="0">
                <a:pos x="connsiteX69109" y="connsiteY69109"/>
              </a:cxn>
              <a:cxn ang="0">
                <a:pos x="connsiteX69110" y="connsiteY69110"/>
              </a:cxn>
              <a:cxn ang="0">
                <a:pos x="connsiteX69111" y="connsiteY69111"/>
              </a:cxn>
              <a:cxn ang="0">
                <a:pos x="connsiteX69112" y="connsiteY69112"/>
              </a:cxn>
              <a:cxn ang="0">
                <a:pos x="connsiteX69113" y="connsiteY69113"/>
              </a:cxn>
              <a:cxn ang="0">
                <a:pos x="connsiteX69114" y="connsiteY69114"/>
              </a:cxn>
              <a:cxn ang="0">
                <a:pos x="connsiteX69115" y="connsiteY69115"/>
              </a:cxn>
              <a:cxn ang="0">
                <a:pos x="connsiteX69116" y="connsiteY69116"/>
              </a:cxn>
              <a:cxn ang="0">
                <a:pos x="connsiteX69117" y="connsiteY69117"/>
              </a:cxn>
              <a:cxn ang="0">
                <a:pos x="connsiteX69118" y="connsiteY69118"/>
              </a:cxn>
              <a:cxn ang="0">
                <a:pos x="connsiteX69119" y="connsiteY69119"/>
              </a:cxn>
              <a:cxn ang="0">
                <a:pos x="connsiteX69120" y="connsiteY69120"/>
              </a:cxn>
              <a:cxn ang="0">
                <a:pos x="connsiteX69121" y="connsiteY69121"/>
              </a:cxn>
              <a:cxn ang="0">
                <a:pos x="connsiteX69122" y="connsiteY69122"/>
              </a:cxn>
              <a:cxn ang="0">
                <a:pos x="connsiteX69123" y="connsiteY69123"/>
              </a:cxn>
              <a:cxn ang="0">
                <a:pos x="connsiteX69124" y="connsiteY69124"/>
              </a:cxn>
              <a:cxn ang="0">
                <a:pos x="connsiteX69125" y="connsiteY69125"/>
              </a:cxn>
              <a:cxn ang="0">
                <a:pos x="connsiteX69126" y="connsiteY69126"/>
              </a:cxn>
              <a:cxn ang="0">
                <a:pos x="connsiteX69127" y="connsiteY69127"/>
              </a:cxn>
              <a:cxn ang="0">
                <a:pos x="connsiteX69128" y="connsiteY69128"/>
              </a:cxn>
              <a:cxn ang="0">
                <a:pos x="connsiteX69129" y="connsiteY69129"/>
              </a:cxn>
              <a:cxn ang="0">
                <a:pos x="connsiteX69130" y="connsiteY69130"/>
              </a:cxn>
              <a:cxn ang="0">
                <a:pos x="connsiteX69131" y="connsiteY69131"/>
              </a:cxn>
              <a:cxn ang="0">
                <a:pos x="connsiteX69132" y="connsiteY69132"/>
              </a:cxn>
              <a:cxn ang="0">
                <a:pos x="connsiteX69133" y="connsiteY69133"/>
              </a:cxn>
              <a:cxn ang="0">
                <a:pos x="connsiteX69134" y="connsiteY69134"/>
              </a:cxn>
              <a:cxn ang="0">
                <a:pos x="connsiteX69135" y="connsiteY69135"/>
              </a:cxn>
              <a:cxn ang="0">
                <a:pos x="connsiteX69136" y="connsiteY69136"/>
              </a:cxn>
              <a:cxn ang="0">
                <a:pos x="connsiteX69137" y="connsiteY69137"/>
              </a:cxn>
              <a:cxn ang="0">
                <a:pos x="connsiteX69138" y="connsiteY69138"/>
              </a:cxn>
              <a:cxn ang="0">
                <a:pos x="connsiteX69139" y="connsiteY69139"/>
              </a:cxn>
              <a:cxn ang="0">
                <a:pos x="connsiteX69140" y="connsiteY69140"/>
              </a:cxn>
              <a:cxn ang="0">
                <a:pos x="connsiteX69141" y="connsiteY69141"/>
              </a:cxn>
              <a:cxn ang="0">
                <a:pos x="connsiteX69142" y="connsiteY69142"/>
              </a:cxn>
              <a:cxn ang="0">
                <a:pos x="connsiteX69143" y="connsiteY69143"/>
              </a:cxn>
              <a:cxn ang="0">
                <a:pos x="connsiteX69144" y="connsiteY69144"/>
              </a:cxn>
              <a:cxn ang="0">
                <a:pos x="connsiteX69145" y="connsiteY69145"/>
              </a:cxn>
              <a:cxn ang="0">
                <a:pos x="connsiteX69146" y="connsiteY69146"/>
              </a:cxn>
              <a:cxn ang="0">
                <a:pos x="connsiteX69147" y="connsiteY69147"/>
              </a:cxn>
              <a:cxn ang="0">
                <a:pos x="connsiteX69148" y="connsiteY69148"/>
              </a:cxn>
              <a:cxn ang="0">
                <a:pos x="connsiteX69149" y="connsiteY69149"/>
              </a:cxn>
              <a:cxn ang="0">
                <a:pos x="connsiteX69150" y="connsiteY69150"/>
              </a:cxn>
              <a:cxn ang="0">
                <a:pos x="connsiteX69151" y="connsiteY69151"/>
              </a:cxn>
              <a:cxn ang="0">
                <a:pos x="connsiteX69152" y="connsiteY69152"/>
              </a:cxn>
              <a:cxn ang="0">
                <a:pos x="connsiteX69153" y="connsiteY69153"/>
              </a:cxn>
              <a:cxn ang="0">
                <a:pos x="connsiteX69154" y="connsiteY69154"/>
              </a:cxn>
              <a:cxn ang="0">
                <a:pos x="connsiteX69155" y="connsiteY69155"/>
              </a:cxn>
              <a:cxn ang="0">
                <a:pos x="connsiteX69156" y="connsiteY69156"/>
              </a:cxn>
              <a:cxn ang="0">
                <a:pos x="connsiteX69157" y="connsiteY69157"/>
              </a:cxn>
              <a:cxn ang="0">
                <a:pos x="connsiteX69158" y="connsiteY69158"/>
              </a:cxn>
              <a:cxn ang="0">
                <a:pos x="connsiteX69159" y="connsiteY69159"/>
              </a:cxn>
              <a:cxn ang="0">
                <a:pos x="connsiteX69160" y="connsiteY69160"/>
              </a:cxn>
              <a:cxn ang="0">
                <a:pos x="connsiteX69161" y="connsiteY69161"/>
              </a:cxn>
              <a:cxn ang="0">
                <a:pos x="connsiteX69162" y="connsiteY69162"/>
              </a:cxn>
              <a:cxn ang="0">
                <a:pos x="connsiteX69163" y="connsiteY69163"/>
              </a:cxn>
              <a:cxn ang="0">
                <a:pos x="connsiteX69164" y="connsiteY69164"/>
              </a:cxn>
              <a:cxn ang="0">
                <a:pos x="connsiteX69165" y="connsiteY69165"/>
              </a:cxn>
              <a:cxn ang="0">
                <a:pos x="connsiteX69166" y="connsiteY69166"/>
              </a:cxn>
              <a:cxn ang="0">
                <a:pos x="connsiteX69167" y="connsiteY69167"/>
              </a:cxn>
              <a:cxn ang="0">
                <a:pos x="connsiteX69168" y="connsiteY69168"/>
              </a:cxn>
              <a:cxn ang="0">
                <a:pos x="connsiteX69169" y="connsiteY69169"/>
              </a:cxn>
              <a:cxn ang="0">
                <a:pos x="connsiteX69170" y="connsiteY69170"/>
              </a:cxn>
              <a:cxn ang="0">
                <a:pos x="connsiteX69171" y="connsiteY69171"/>
              </a:cxn>
              <a:cxn ang="0">
                <a:pos x="connsiteX69172" y="connsiteY69172"/>
              </a:cxn>
              <a:cxn ang="0">
                <a:pos x="connsiteX69173" y="connsiteY69173"/>
              </a:cxn>
              <a:cxn ang="0">
                <a:pos x="connsiteX69174" y="connsiteY69174"/>
              </a:cxn>
              <a:cxn ang="0">
                <a:pos x="connsiteX69175" y="connsiteY69175"/>
              </a:cxn>
              <a:cxn ang="0">
                <a:pos x="connsiteX69176" y="connsiteY69176"/>
              </a:cxn>
              <a:cxn ang="0">
                <a:pos x="connsiteX69177" y="connsiteY69177"/>
              </a:cxn>
              <a:cxn ang="0">
                <a:pos x="connsiteX69178" y="connsiteY69178"/>
              </a:cxn>
              <a:cxn ang="0">
                <a:pos x="connsiteX69179" y="connsiteY69179"/>
              </a:cxn>
              <a:cxn ang="0">
                <a:pos x="connsiteX69180" y="connsiteY69180"/>
              </a:cxn>
              <a:cxn ang="0">
                <a:pos x="connsiteX69181" y="connsiteY69181"/>
              </a:cxn>
              <a:cxn ang="0">
                <a:pos x="connsiteX69182" y="connsiteY69182"/>
              </a:cxn>
              <a:cxn ang="0">
                <a:pos x="connsiteX69183" y="connsiteY69183"/>
              </a:cxn>
              <a:cxn ang="0">
                <a:pos x="connsiteX69184" y="connsiteY69184"/>
              </a:cxn>
              <a:cxn ang="0">
                <a:pos x="connsiteX69185" y="connsiteY69185"/>
              </a:cxn>
              <a:cxn ang="0">
                <a:pos x="connsiteX69186" y="connsiteY69186"/>
              </a:cxn>
              <a:cxn ang="0">
                <a:pos x="connsiteX69187" y="connsiteY69187"/>
              </a:cxn>
              <a:cxn ang="0">
                <a:pos x="connsiteX69188" y="connsiteY69188"/>
              </a:cxn>
              <a:cxn ang="0">
                <a:pos x="connsiteX69189" y="connsiteY69189"/>
              </a:cxn>
              <a:cxn ang="0">
                <a:pos x="connsiteX69190" y="connsiteY69190"/>
              </a:cxn>
              <a:cxn ang="0">
                <a:pos x="connsiteX69191" y="connsiteY69191"/>
              </a:cxn>
              <a:cxn ang="0">
                <a:pos x="connsiteX69192" y="connsiteY69192"/>
              </a:cxn>
              <a:cxn ang="0">
                <a:pos x="connsiteX69193" y="connsiteY69193"/>
              </a:cxn>
              <a:cxn ang="0">
                <a:pos x="connsiteX69194" y="connsiteY69194"/>
              </a:cxn>
              <a:cxn ang="0">
                <a:pos x="connsiteX69195" y="connsiteY69195"/>
              </a:cxn>
              <a:cxn ang="0">
                <a:pos x="connsiteX69196" y="connsiteY69196"/>
              </a:cxn>
              <a:cxn ang="0">
                <a:pos x="connsiteX69197" y="connsiteY69197"/>
              </a:cxn>
              <a:cxn ang="0">
                <a:pos x="connsiteX69198" y="connsiteY69198"/>
              </a:cxn>
              <a:cxn ang="0">
                <a:pos x="connsiteX69199" y="connsiteY69199"/>
              </a:cxn>
              <a:cxn ang="0">
                <a:pos x="connsiteX69200" y="connsiteY69200"/>
              </a:cxn>
              <a:cxn ang="0">
                <a:pos x="connsiteX69201" y="connsiteY69201"/>
              </a:cxn>
              <a:cxn ang="0">
                <a:pos x="connsiteX69202" y="connsiteY69202"/>
              </a:cxn>
              <a:cxn ang="0">
                <a:pos x="connsiteX69203" y="connsiteY69203"/>
              </a:cxn>
              <a:cxn ang="0">
                <a:pos x="connsiteX69204" y="connsiteY69204"/>
              </a:cxn>
              <a:cxn ang="0">
                <a:pos x="connsiteX69205" y="connsiteY69205"/>
              </a:cxn>
              <a:cxn ang="0">
                <a:pos x="connsiteX69206" y="connsiteY69206"/>
              </a:cxn>
              <a:cxn ang="0">
                <a:pos x="connsiteX69207" y="connsiteY69207"/>
              </a:cxn>
              <a:cxn ang="0">
                <a:pos x="connsiteX69208" y="connsiteY69208"/>
              </a:cxn>
              <a:cxn ang="0">
                <a:pos x="connsiteX69209" y="connsiteY69209"/>
              </a:cxn>
              <a:cxn ang="0">
                <a:pos x="connsiteX69210" y="connsiteY69210"/>
              </a:cxn>
              <a:cxn ang="0">
                <a:pos x="connsiteX69211" y="connsiteY69211"/>
              </a:cxn>
              <a:cxn ang="0">
                <a:pos x="connsiteX69212" y="connsiteY69212"/>
              </a:cxn>
              <a:cxn ang="0">
                <a:pos x="connsiteX69213" y="connsiteY69213"/>
              </a:cxn>
              <a:cxn ang="0">
                <a:pos x="connsiteX69214" y="connsiteY69214"/>
              </a:cxn>
              <a:cxn ang="0">
                <a:pos x="connsiteX69215" y="connsiteY69215"/>
              </a:cxn>
              <a:cxn ang="0">
                <a:pos x="connsiteX69216" y="connsiteY69216"/>
              </a:cxn>
              <a:cxn ang="0">
                <a:pos x="connsiteX69217" y="connsiteY69217"/>
              </a:cxn>
              <a:cxn ang="0">
                <a:pos x="connsiteX69218" y="connsiteY69218"/>
              </a:cxn>
              <a:cxn ang="0">
                <a:pos x="connsiteX69219" y="connsiteY69219"/>
              </a:cxn>
              <a:cxn ang="0">
                <a:pos x="connsiteX69220" y="connsiteY69220"/>
              </a:cxn>
              <a:cxn ang="0">
                <a:pos x="connsiteX69221" y="connsiteY69221"/>
              </a:cxn>
              <a:cxn ang="0">
                <a:pos x="connsiteX69222" y="connsiteY69222"/>
              </a:cxn>
              <a:cxn ang="0">
                <a:pos x="connsiteX69223" y="connsiteY69223"/>
              </a:cxn>
              <a:cxn ang="0">
                <a:pos x="connsiteX69224" y="connsiteY69224"/>
              </a:cxn>
              <a:cxn ang="0">
                <a:pos x="connsiteX69225" y="connsiteY69225"/>
              </a:cxn>
              <a:cxn ang="0">
                <a:pos x="connsiteX69226" y="connsiteY69226"/>
              </a:cxn>
              <a:cxn ang="0">
                <a:pos x="connsiteX69227" y="connsiteY69227"/>
              </a:cxn>
              <a:cxn ang="0">
                <a:pos x="connsiteX69228" y="connsiteY69228"/>
              </a:cxn>
              <a:cxn ang="0">
                <a:pos x="connsiteX69229" y="connsiteY69229"/>
              </a:cxn>
              <a:cxn ang="0">
                <a:pos x="connsiteX69230" y="connsiteY69230"/>
              </a:cxn>
              <a:cxn ang="0">
                <a:pos x="connsiteX69231" y="connsiteY69231"/>
              </a:cxn>
              <a:cxn ang="0">
                <a:pos x="connsiteX69232" y="connsiteY69232"/>
              </a:cxn>
              <a:cxn ang="0">
                <a:pos x="connsiteX69233" y="connsiteY69233"/>
              </a:cxn>
              <a:cxn ang="0">
                <a:pos x="connsiteX69234" y="connsiteY69234"/>
              </a:cxn>
              <a:cxn ang="0">
                <a:pos x="connsiteX69235" y="connsiteY69235"/>
              </a:cxn>
              <a:cxn ang="0">
                <a:pos x="connsiteX69236" y="connsiteY69236"/>
              </a:cxn>
              <a:cxn ang="0">
                <a:pos x="connsiteX69237" y="connsiteY69237"/>
              </a:cxn>
              <a:cxn ang="0">
                <a:pos x="connsiteX69238" y="connsiteY69238"/>
              </a:cxn>
              <a:cxn ang="0">
                <a:pos x="connsiteX69239" y="connsiteY69239"/>
              </a:cxn>
              <a:cxn ang="0">
                <a:pos x="connsiteX69240" y="connsiteY69240"/>
              </a:cxn>
              <a:cxn ang="0">
                <a:pos x="connsiteX69241" y="connsiteY69241"/>
              </a:cxn>
              <a:cxn ang="0">
                <a:pos x="connsiteX69242" y="connsiteY69242"/>
              </a:cxn>
              <a:cxn ang="0">
                <a:pos x="connsiteX69243" y="connsiteY69243"/>
              </a:cxn>
              <a:cxn ang="0">
                <a:pos x="connsiteX69244" y="connsiteY69244"/>
              </a:cxn>
              <a:cxn ang="0">
                <a:pos x="connsiteX69245" y="connsiteY69245"/>
              </a:cxn>
              <a:cxn ang="0">
                <a:pos x="connsiteX69246" y="connsiteY69246"/>
              </a:cxn>
              <a:cxn ang="0">
                <a:pos x="connsiteX69247" y="connsiteY69247"/>
              </a:cxn>
              <a:cxn ang="0">
                <a:pos x="connsiteX69248" y="connsiteY69248"/>
              </a:cxn>
              <a:cxn ang="0">
                <a:pos x="connsiteX69249" y="connsiteY69249"/>
              </a:cxn>
              <a:cxn ang="0">
                <a:pos x="connsiteX69250" y="connsiteY69250"/>
              </a:cxn>
              <a:cxn ang="0">
                <a:pos x="connsiteX69251" y="connsiteY69251"/>
              </a:cxn>
              <a:cxn ang="0">
                <a:pos x="connsiteX69252" y="connsiteY69252"/>
              </a:cxn>
              <a:cxn ang="0">
                <a:pos x="connsiteX69253" y="connsiteY69253"/>
              </a:cxn>
              <a:cxn ang="0">
                <a:pos x="connsiteX69254" y="connsiteY69254"/>
              </a:cxn>
              <a:cxn ang="0">
                <a:pos x="connsiteX69255" y="connsiteY69255"/>
              </a:cxn>
              <a:cxn ang="0">
                <a:pos x="connsiteX69256" y="connsiteY69256"/>
              </a:cxn>
              <a:cxn ang="0">
                <a:pos x="connsiteX69257" y="connsiteY69257"/>
              </a:cxn>
              <a:cxn ang="0">
                <a:pos x="connsiteX69258" y="connsiteY69258"/>
              </a:cxn>
              <a:cxn ang="0">
                <a:pos x="connsiteX69259" y="connsiteY69259"/>
              </a:cxn>
              <a:cxn ang="0">
                <a:pos x="connsiteX69260" y="connsiteY69260"/>
              </a:cxn>
              <a:cxn ang="0">
                <a:pos x="connsiteX69261" y="connsiteY69261"/>
              </a:cxn>
              <a:cxn ang="0">
                <a:pos x="connsiteX69262" y="connsiteY69262"/>
              </a:cxn>
              <a:cxn ang="0">
                <a:pos x="connsiteX69263" y="connsiteY69263"/>
              </a:cxn>
              <a:cxn ang="0">
                <a:pos x="connsiteX69264" y="connsiteY69264"/>
              </a:cxn>
              <a:cxn ang="0">
                <a:pos x="connsiteX69265" y="connsiteY69265"/>
              </a:cxn>
              <a:cxn ang="0">
                <a:pos x="connsiteX69266" y="connsiteY69266"/>
              </a:cxn>
              <a:cxn ang="0">
                <a:pos x="connsiteX69267" y="connsiteY69267"/>
              </a:cxn>
              <a:cxn ang="0">
                <a:pos x="connsiteX69268" y="connsiteY69268"/>
              </a:cxn>
              <a:cxn ang="0">
                <a:pos x="connsiteX69269" y="connsiteY69269"/>
              </a:cxn>
              <a:cxn ang="0">
                <a:pos x="connsiteX69270" y="connsiteY69270"/>
              </a:cxn>
              <a:cxn ang="0">
                <a:pos x="connsiteX69271" y="connsiteY69271"/>
              </a:cxn>
              <a:cxn ang="0">
                <a:pos x="connsiteX69272" y="connsiteY69272"/>
              </a:cxn>
              <a:cxn ang="0">
                <a:pos x="connsiteX69273" y="connsiteY69273"/>
              </a:cxn>
              <a:cxn ang="0">
                <a:pos x="connsiteX69274" y="connsiteY69274"/>
              </a:cxn>
              <a:cxn ang="0">
                <a:pos x="connsiteX69275" y="connsiteY69275"/>
              </a:cxn>
              <a:cxn ang="0">
                <a:pos x="connsiteX69276" y="connsiteY69276"/>
              </a:cxn>
              <a:cxn ang="0">
                <a:pos x="connsiteX69277" y="connsiteY69277"/>
              </a:cxn>
              <a:cxn ang="0">
                <a:pos x="connsiteX69278" y="connsiteY69278"/>
              </a:cxn>
              <a:cxn ang="0">
                <a:pos x="connsiteX69279" y="connsiteY69279"/>
              </a:cxn>
              <a:cxn ang="0">
                <a:pos x="connsiteX69280" y="connsiteY69280"/>
              </a:cxn>
              <a:cxn ang="0">
                <a:pos x="connsiteX69281" y="connsiteY69281"/>
              </a:cxn>
              <a:cxn ang="0">
                <a:pos x="connsiteX69282" y="connsiteY69282"/>
              </a:cxn>
              <a:cxn ang="0">
                <a:pos x="connsiteX69283" y="connsiteY69283"/>
              </a:cxn>
              <a:cxn ang="0">
                <a:pos x="connsiteX69284" y="connsiteY69284"/>
              </a:cxn>
              <a:cxn ang="0">
                <a:pos x="connsiteX69285" y="connsiteY69285"/>
              </a:cxn>
              <a:cxn ang="0">
                <a:pos x="connsiteX69286" y="connsiteY69286"/>
              </a:cxn>
              <a:cxn ang="0">
                <a:pos x="connsiteX69287" y="connsiteY69287"/>
              </a:cxn>
              <a:cxn ang="0">
                <a:pos x="connsiteX69288" y="connsiteY69288"/>
              </a:cxn>
              <a:cxn ang="0">
                <a:pos x="connsiteX69289" y="connsiteY69289"/>
              </a:cxn>
              <a:cxn ang="0">
                <a:pos x="connsiteX69290" y="connsiteY69290"/>
              </a:cxn>
              <a:cxn ang="0">
                <a:pos x="connsiteX69291" y="connsiteY69291"/>
              </a:cxn>
              <a:cxn ang="0">
                <a:pos x="connsiteX69292" y="connsiteY69292"/>
              </a:cxn>
              <a:cxn ang="0">
                <a:pos x="connsiteX69293" y="connsiteY69293"/>
              </a:cxn>
              <a:cxn ang="0">
                <a:pos x="connsiteX69294" y="connsiteY69294"/>
              </a:cxn>
              <a:cxn ang="0">
                <a:pos x="connsiteX69295" y="connsiteY69295"/>
              </a:cxn>
              <a:cxn ang="0">
                <a:pos x="connsiteX69296" y="connsiteY69296"/>
              </a:cxn>
              <a:cxn ang="0">
                <a:pos x="connsiteX69297" y="connsiteY69297"/>
              </a:cxn>
              <a:cxn ang="0">
                <a:pos x="connsiteX69298" y="connsiteY69298"/>
              </a:cxn>
              <a:cxn ang="0">
                <a:pos x="connsiteX69299" y="connsiteY69299"/>
              </a:cxn>
              <a:cxn ang="0">
                <a:pos x="connsiteX69300" y="connsiteY69300"/>
              </a:cxn>
              <a:cxn ang="0">
                <a:pos x="connsiteX69301" y="connsiteY69301"/>
              </a:cxn>
              <a:cxn ang="0">
                <a:pos x="connsiteX69302" y="connsiteY69302"/>
              </a:cxn>
              <a:cxn ang="0">
                <a:pos x="connsiteX69303" y="connsiteY69303"/>
              </a:cxn>
              <a:cxn ang="0">
                <a:pos x="connsiteX69304" y="connsiteY69304"/>
              </a:cxn>
              <a:cxn ang="0">
                <a:pos x="connsiteX69305" y="connsiteY69305"/>
              </a:cxn>
              <a:cxn ang="0">
                <a:pos x="connsiteX69306" y="connsiteY69306"/>
              </a:cxn>
              <a:cxn ang="0">
                <a:pos x="connsiteX69307" y="connsiteY69307"/>
              </a:cxn>
              <a:cxn ang="0">
                <a:pos x="connsiteX69308" y="connsiteY69308"/>
              </a:cxn>
              <a:cxn ang="0">
                <a:pos x="connsiteX69309" y="connsiteY69309"/>
              </a:cxn>
              <a:cxn ang="0">
                <a:pos x="connsiteX69310" y="connsiteY69310"/>
              </a:cxn>
              <a:cxn ang="0">
                <a:pos x="connsiteX69311" y="connsiteY69311"/>
              </a:cxn>
              <a:cxn ang="0">
                <a:pos x="connsiteX69312" y="connsiteY69312"/>
              </a:cxn>
              <a:cxn ang="0">
                <a:pos x="connsiteX69313" y="connsiteY69313"/>
              </a:cxn>
              <a:cxn ang="0">
                <a:pos x="connsiteX69314" y="connsiteY69314"/>
              </a:cxn>
              <a:cxn ang="0">
                <a:pos x="connsiteX69315" y="connsiteY69315"/>
              </a:cxn>
              <a:cxn ang="0">
                <a:pos x="connsiteX69316" y="connsiteY69316"/>
              </a:cxn>
              <a:cxn ang="0">
                <a:pos x="connsiteX69317" y="connsiteY69317"/>
              </a:cxn>
              <a:cxn ang="0">
                <a:pos x="connsiteX69318" y="connsiteY69318"/>
              </a:cxn>
              <a:cxn ang="0">
                <a:pos x="connsiteX69319" y="connsiteY69319"/>
              </a:cxn>
              <a:cxn ang="0">
                <a:pos x="connsiteX69320" y="connsiteY69320"/>
              </a:cxn>
              <a:cxn ang="0">
                <a:pos x="connsiteX69321" y="connsiteY69321"/>
              </a:cxn>
              <a:cxn ang="0">
                <a:pos x="connsiteX69322" y="connsiteY69322"/>
              </a:cxn>
              <a:cxn ang="0">
                <a:pos x="connsiteX69323" y="connsiteY69323"/>
              </a:cxn>
              <a:cxn ang="0">
                <a:pos x="connsiteX69324" y="connsiteY69324"/>
              </a:cxn>
              <a:cxn ang="0">
                <a:pos x="connsiteX69325" y="connsiteY69325"/>
              </a:cxn>
              <a:cxn ang="0">
                <a:pos x="connsiteX69326" y="connsiteY69326"/>
              </a:cxn>
              <a:cxn ang="0">
                <a:pos x="connsiteX69327" y="connsiteY69327"/>
              </a:cxn>
              <a:cxn ang="0">
                <a:pos x="connsiteX69328" y="connsiteY69328"/>
              </a:cxn>
              <a:cxn ang="0">
                <a:pos x="connsiteX69329" y="connsiteY69329"/>
              </a:cxn>
              <a:cxn ang="0">
                <a:pos x="connsiteX69330" y="connsiteY69330"/>
              </a:cxn>
              <a:cxn ang="0">
                <a:pos x="connsiteX69331" y="connsiteY69331"/>
              </a:cxn>
              <a:cxn ang="0">
                <a:pos x="connsiteX69332" y="connsiteY69332"/>
              </a:cxn>
              <a:cxn ang="0">
                <a:pos x="connsiteX69333" y="connsiteY69333"/>
              </a:cxn>
              <a:cxn ang="0">
                <a:pos x="connsiteX69334" y="connsiteY69334"/>
              </a:cxn>
              <a:cxn ang="0">
                <a:pos x="connsiteX69335" y="connsiteY69335"/>
              </a:cxn>
              <a:cxn ang="0">
                <a:pos x="connsiteX69336" y="connsiteY69336"/>
              </a:cxn>
              <a:cxn ang="0">
                <a:pos x="connsiteX69337" y="connsiteY69337"/>
              </a:cxn>
              <a:cxn ang="0">
                <a:pos x="connsiteX69338" y="connsiteY69338"/>
              </a:cxn>
              <a:cxn ang="0">
                <a:pos x="connsiteX69339" y="connsiteY69339"/>
              </a:cxn>
              <a:cxn ang="0">
                <a:pos x="connsiteX69340" y="connsiteY69340"/>
              </a:cxn>
              <a:cxn ang="0">
                <a:pos x="connsiteX69341" y="connsiteY69341"/>
              </a:cxn>
              <a:cxn ang="0">
                <a:pos x="connsiteX69342" y="connsiteY69342"/>
              </a:cxn>
              <a:cxn ang="0">
                <a:pos x="connsiteX69343" y="connsiteY69343"/>
              </a:cxn>
              <a:cxn ang="0">
                <a:pos x="connsiteX69344" y="connsiteY69344"/>
              </a:cxn>
              <a:cxn ang="0">
                <a:pos x="connsiteX69345" y="connsiteY69345"/>
              </a:cxn>
              <a:cxn ang="0">
                <a:pos x="connsiteX69346" y="connsiteY69346"/>
              </a:cxn>
              <a:cxn ang="0">
                <a:pos x="connsiteX69347" y="connsiteY69347"/>
              </a:cxn>
              <a:cxn ang="0">
                <a:pos x="connsiteX69348" y="connsiteY69348"/>
              </a:cxn>
              <a:cxn ang="0">
                <a:pos x="connsiteX69349" y="connsiteY69349"/>
              </a:cxn>
              <a:cxn ang="0">
                <a:pos x="connsiteX69350" y="connsiteY69350"/>
              </a:cxn>
              <a:cxn ang="0">
                <a:pos x="connsiteX69351" y="connsiteY69351"/>
              </a:cxn>
              <a:cxn ang="0">
                <a:pos x="connsiteX69352" y="connsiteY69352"/>
              </a:cxn>
              <a:cxn ang="0">
                <a:pos x="connsiteX69353" y="connsiteY69353"/>
              </a:cxn>
              <a:cxn ang="0">
                <a:pos x="connsiteX69354" y="connsiteY69354"/>
              </a:cxn>
              <a:cxn ang="0">
                <a:pos x="connsiteX69355" y="connsiteY69355"/>
              </a:cxn>
              <a:cxn ang="0">
                <a:pos x="connsiteX69356" y="connsiteY69356"/>
              </a:cxn>
              <a:cxn ang="0">
                <a:pos x="connsiteX69357" y="connsiteY69357"/>
              </a:cxn>
              <a:cxn ang="0">
                <a:pos x="connsiteX69358" y="connsiteY69358"/>
              </a:cxn>
              <a:cxn ang="0">
                <a:pos x="connsiteX69359" y="connsiteY69359"/>
              </a:cxn>
              <a:cxn ang="0">
                <a:pos x="connsiteX69360" y="connsiteY69360"/>
              </a:cxn>
              <a:cxn ang="0">
                <a:pos x="connsiteX69361" y="connsiteY69361"/>
              </a:cxn>
              <a:cxn ang="0">
                <a:pos x="connsiteX69362" y="connsiteY69362"/>
              </a:cxn>
              <a:cxn ang="0">
                <a:pos x="connsiteX69363" y="connsiteY69363"/>
              </a:cxn>
              <a:cxn ang="0">
                <a:pos x="connsiteX69364" y="connsiteY69364"/>
              </a:cxn>
              <a:cxn ang="0">
                <a:pos x="connsiteX69365" y="connsiteY69365"/>
              </a:cxn>
              <a:cxn ang="0">
                <a:pos x="connsiteX69366" y="connsiteY69366"/>
              </a:cxn>
              <a:cxn ang="0">
                <a:pos x="connsiteX69367" y="connsiteY69367"/>
              </a:cxn>
              <a:cxn ang="0">
                <a:pos x="connsiteX69368" y="connsiteY69368"/>
              </a:cxn>
              <a:cxn ang="0">
                <a:pos x="connsiteX69369" y="connsiteY69369"/>
              </a:cxn>
              <a:cxn ang="0">
                <a:pos x="connsiteX69370" y="connsiteY69370"/>
              </a:cxn>
              <a:cxn ang="0">
                <a:pos x="connsiteX69371" y="connsiteY69371"/>
              </a:cxn>
              <a:cxn ang="0">
                <a:pos x="connsiteX69372" y="connsiteY69372"/>
              </a:cxn>
              <a:cxn ang="0">
                <a:pos x="connsiteX69373" y="connsiteY69373"/>
              </a:cxn>
              <a:cxn ang="0">
                <a:pos x="connsiteX69374" y="connsiteY69374"/>
              </a:cxn>
              <a:cxn ang="0">
                <a:pos x="connsiteX69375" y="connsiteY69375"/>
              </a:cxn>
              <a:cxn ang="0">
                <a:pos x="connsiteX69376" y="connsiteY69376"/>
              </a:cxn>
              <a:cxn ang="0">
                <a:pos x="connsiteX69377" y="connsiteY69377"/>
              </a:cxn>
              <a:cxn ang="0">
                <a:pos x="connsiteX69378" y="connsiteY69378"/>
              </a:cxn>
              <a:cxn ang="0">
                <a:pos x="connsiteX69379" y="connsiteY69379"/>
              </a:cxn>
              <a:cxn ang="0">
                <a:pos x="connsiteX69380" y="connsiteY69380"/>
              </a:cxn>
              <a:cxn ang="0">
                <a:pos x="connsiteX69381" y="connsiteY69381"/>
              </a:cxn>
              <a:cxn ang="0">
                <a:pos x="connsiteX69382" y="connsiteY69382"/>
              </a:cxn>
              <a:cxn ang="0">
                <a:pos x="connsiteX69383" y="connsiteY69383"/>
              </a:cxn>
              <a:cxn ang="0">
                <a:pos x="connsiteX69384" y="connsiteY69384"/>
              </a:cxn>
              <a:cxn ang="0">
                <a:pos x="connsiteX69385" y="connsiteY69385"/>
              </a:cxn>
              <a:cxn ang="0">
                <a:pos x="connsiteX69386" y="connsiteY69386"/>
              </a:cxn>
              <a:cxn ang="0">
                <a:pos x="connsiteX69387" y="connsiteY69387"/>
              </a:cxn>
              <a:cxn ang="0">
                <a:pos x="connsiteX69388" y="connsiteY69388"/>
              </a:cxn>
              <a:cxn ang="0">
                <a:pos x="connsiteX69389" y="connsiteY69389"/>
              </a:cxn>
              <a:cxn ang="0">
                <a:pos x="connsiteX69390" y="connsiteY69390"/>
              </a:cxn>
              <a:cxn ang="0">
                <a:pos x="connsiteX69391" y="connsiteY69391"/>
              </a:cxn>
              <a:cxn ang="0">
                <a:pos x="connsiteX69392" y="connsiteY69392"/>
              </a:cxn>
              <a:cxn ang="0">
                <a:pos x="connsiteX69393" y="connsiteY69393"/>
              </a:cxn>
              <a:cxn ang="0">
                <a:pos x="connsiteX69394" y="connsiteY69394"/>
              </a:cxn>
              <a:cxn ang="0">
                <a:pos x="connsiteX69395" y="connsiteY69395"/>
              </a:cxn>
              <a:cxn ang="0">
                <a:pos x="connsiteX69396" y="connsiteY69396"/>
              </a:cxn>
              <a:cxn ang="0">
                <a:pos x="connsiteX69397" y="connsiteY69397"/>
              </a:cxn>
              <a:cxn ang="0">
                <a:pos x="connsiteX69398" y="connsiteY69398"/>
              </a:cxn>
              <a:cxn ang="0">
                <a:pos x="connsiteX69399" y="connsiteY69399"/>
              </a:cxn>
              <a:cxn ang="0">
                <a:pos x="connsiteX69400" y="connsiteY69400"/>
              </a:cxn>
              <a:cxn ang="0">
                <a:pos x="connsiteX69401" y="connsiteY69401"/>
              </a:cxn>
              <a:cxn ang="0">
                <a:pos x="connsiteX69402" y="connsiteY69402"/>
              </a:cxn>
              <a:cxn ang="0">
                <a:pos x="connsiteX69403" y="connsiteY69403"/>
              </a:cxn>
              <a:cxn ang="0">
                <a:pos x="connsiteX69404" y="connsiteY69404"/>
              </a:cxn>
              <a:cxn ang="0">
                <a:pos x="connsiteX69405" y="connsiteY69405"/>
              </a:cxn>
              <a:cxn ang="0">
                <a:pos x="connsiteX69406" y="connsiteY69406"/>
              </a:cxn>
              <a:cxn ang="0">
                <a:pos x="connsiteX69407" y="connsiteY69407"/>
              </a:cxn>
              <a:cxn ang="0">
                <a:pos x="connsiteX69408" y="connsiteY69408"/>
              </a:cxn>
              <a:cxn ang="0">
                <a:pos x="connsiteX69409" y="connsiteY69409"/>
              </a:cxn>
              <a:cxn ang="0">
                <a:pos x="connsiteX69410" y="connsiteY69410"/>
              </a:cxn>
              <a:cxn ang="0">
                <a:pos x="connsiteX69411" y="connsiteY69411"/>
              </a:cxn>
              <a:cxn ang="0">
                <a:pos x="connsiteX69412" y="connsiteY69412"/>
              </a:cxn>
              <a:cxn ang="0">
                <a:pos x="connsiteX69413" y="connsiteY69413"/>
              </a:cxn>
              <a:cxn ang="0">
                <a:pos x="connsiteX69414" y="connsiteY69414"/>
              </a:cxn>
              <a:cxn ang="0">
                <a:pos x="connsiteX69415" y="connsiteY69415"/>
              </a:cxn>
              <a:cxn ang="0">
                <a:pos x="connsiteX69416" y="connsiteY69416"/>
              </a:cxn>
              <a:cxn ang="0">
                <a:pos x="connsiteX69417" y="connsiteY69417"/>
              </a:cxn>
              <a:cxn ang="0">
                <a:pos x="connsiteX69418" y="connsiteY69418"/>
              </a:cxn>
              <a:cxn ang="0">
                <a:pos x="connsiteX69419" y="connsiteY69419"/>
              </a:cxn>
              <a:cxn ang="0">
                <a:pos x="connsiteX69420" y="connsiteY69420"/>
              </a:cxn>
              <a:cxn ang="0">
                <a:pos x="connsiteX69421" y="connsiteY69421"/>
              </a:cxn>
              <a:cxn ang="0">
                <a:pos x="connsiteX69422" y="connsiteY69422"/>
              </a:cxn>
              <a:cxn ang="0">
                <a:pos x="connsiteX69423" y="connsiteY69423"/>
              </a:cxn>
              <a:cxn ang="0">
                <a:pos x="connsiteX69424" y="connsiteY69424"/>
              </a:cxn>
              <a:cxn ang="0">
                <a:pos x="connsiteX69425" y="connsiteY69425"/>
              </a:cxn>
              <a:cxn ang="0">
                <a:pos x="connsiteX69426" y="connsiteY69426"/>
              </a:cxn>
              <a:cxn ang="0">
                <a:pos x="connsiteX69427" y="connsiteY69427"/>
              </a:cxn>
              <a:cxn ang="0">
                <a:pos x="connsiteX69428" y="connsiteY69428"/>
              </a:cxn>
              <a:cxn ang="0">
                <a:pos x="connsiteX69429" y="connsiteY69429"/>
              </a:cxn>
              <a:cxn ang="0">
                <a:pos x="connsiteX69430" y="connsiteY69430"/>
              </a:cxn>
              <a:cxn ang="0">
                <a:pos x="connsiteX69431" y="connsiteY69431"/>
              </a:cxn>
              <a:cxn ang="0">
                <a:pos x="connsiteX69432" y="connsiteY69432"/>
              </a:cxn>
              <a:cxn ang="0">
                <a:pos x="connsiteX69433" y="connsiteY69433"/>
              </a:cxn>
              <a:cxn ang="0">
                <a:pos x="connsiteX69434" y="connsiteY69434"/>
              </a:cxn>
              <a:cxn ang="0">
                <a:pos x="connsiteX69435" y="connsiteY69435"/>
              </a:cxn>
              <a:cxn ang="0">
                <a:pos x="connsiteX69436" y="connsiteY69436"/>
              </a:cxn>
              <a:cxn ang="0">
                <a:pos x="connsiteX69437" y="connsiteY69437"/>
              </a:cxn>
              <a:cxn ang="0">
                <a:pos x="connsiteX69438" y="connsiteY69438"/>
              </a:cxn>
              <a:cxn ang="0">
                <a:pos x="connsiteX69439" y="connsiteY69439"/>
              </a:cxn>
              <a:cxn ang="0">
                <a:pos x="connsiteX69440" y="connsiteY69440"/>
              </a:cxn>
              <a:cxn ang="0">
                <a:pos x="connsiteX69441" y="connsiteY69441"/>
              </a:cxn>
              <a:cxn ang="0">
                <a:pos x="connsiteX69442" y="connsiteY69442"/>
              </a:cxn>
              <a:cxn ang="0">
                <a:pos x="connsiteX69443" y="connsiteY69443"/>
              </a:cxn>
              <a:cxn ang="0">
                <a:pos x="connsiteX69444" y="connsiteY69444"/>
              </a:cxn>
              <a:cxn ang="0">
                <a:pos x="connsiteX69445" y="connsiteY69445"/>
              </a:cxn>
              <a:cxn ang="0">
                <a:pos x="connsiteX69446" y="connsiteY69446"/>
              </a:cxn>
              <a:cxn ang="0">
                <a:pos x="connsiteX69447" y="connsiteY69447"/>
              </a:cxn>
              <a:cxn ang="0">
                <a:pos x="connsiteX69448" y="connsiteY69448"/>
              </a:cxn>
              <a:cxn ang="0">
                <a:pos x="connsiteX69449" y="connsiteY69449"/>
              </a:cxn>
              <a:cxn ang="0">
                <a:pos x="connsiteX69450" y="connsiteY69450"/>
              </a:cxn>
              <a:cxn ang="0">
                <a:pos x="connsiteX69451" y="connsiteY69451"/>
              </a:cxn>
              <a:cxn ang="0">
                <a:pos x="connsiteX69452" y="connsiteY69452"/>
              </a:cxn>
              <a:cxn ang="0">
                <a:pos x="connsiteX69453" y="connsiteY69453"/>
              </a:cxn>
              <a:cxn ang="0">
                <a:pos x="connsiteX69454" y="connsiteY69454"/>
              </a:cxn>
              <a:cxn ang="0">
                <a:pos x="connsiteX69455" y="connsiteY69455"/>
              </a:cxn>
              <a:cxn ang="0">
                <a:pos x="connsiteX69456" y="connsiteY69456"/>
              </a:cxn>
              <a:cxn ang="0">
                <a:pos x="connsiteX69457" y="connsiteY69457"/>
              </a:cxn>
              <a:cxn ang="0">
                <a:pos x="connsiteX69458" y="connsiteY69458"/>
              </a:cxn>
              <a:cxn ang="0">
                <a:pos x="connsiteX69459" y="connsiteY69459"/>
              </a:cxn>
              <a:cxn ang="0">
                <a:pos x="connsiteX69460" y="connsiteY69460"/>
              </a:cxn>
              <a:cxn ang="0">
                <a:pos x="connsiteX69461" y="connsiteY69461"/>
              </a:cxn>
              <a:cxn ang="0">
                <a:pos x="connsiteX69462" y="connsiteY69462"/>
              </a:cxn>
              <a:cxn ang="0">
                <a:pos x="connsiteX69463" y="connsiteY69463"/>
              </a:cxn>
              <a:cxn ang="0">
                <a:pos x="connsiteX69464" y="connsiteY69464"/>
              </a:cxn>
              <a:cxn ang="0">
                <a:pos x="connsiteX69465" y="connsiteY69465"/>
              </a:cxn>
              <a:cxn ang="0">
                <a:pos x="connsiteX69466" y="connsiteY69466"/>
              </a:cxn>
              <a:cxn ang="0">
                <a:pos x="connsiteX69467" y="connsiteY69467"/>
              </a:cxn>
              <a:cxn ang="0">
                <a:pos x="connsiteX69468" y="connsiteY69468"/>
              </a:cxn>
              <a:cxn ang="0">
                <a:pos x="connsiteX69469" y="connsiteY69469"/>
              </a:cxn>
              <a:cxn ang="0">
                <a:pos x="connsiteX69470" y="connsiteY69470"/>
              </a:cxn>
              <a:cxn ang="0">
                <a:pos x="connsiteX69471" y="connsiteY69471"/>
              </a:cxn>
              <a:cxn ang="0">
                <a:pos x="connsiteX69472" y="connsiteY69472"/>
              </a:cxn>
              <a:cxn ang="0">
                <a:pos x="connsiteX69473" y="connsiteY69473"/>
              </a:cxn>
              <a:cxn ang="0">
                <a:pos x="connsiteX69474" y="connsiteY69474"/>
              </a:cxn>
              <a:cxn ang="0">
                <a:pos x="connsiteX69475" y="connsiteY69475"/>
              </a:cxn>
              <a:cxn ang="0">
                <a:pos x="connsiteX69476" y="connsiteY69476"/>
              </a:cxn>
              <a:cxn ang="0">
                <a:pos x="connsiteX69477" y="connsiteY69477"/>
              </a:cxn>
              <a:cxn ang="0">
                <a:pos x="connsiteX69478" y="connsiteY69478"/>
              </a:cxn>
              <a:cxn ang="0">
                <a:pos x="connsiteX69479" y="connsiteY69479"/>
              </a:cxn>
              <a:cxn ang="0">
                <a:pos x="connsiteX69480" y="connsiteY69480"/>
              </a:cxn>
              <a:cxn ang="0">
                <a:pos x="connsiteX69481" y="connsiteY69481"/>
              </a:cxn>
              <a:cxn ang="0">
                <a:pos x="connsiteX69482" y="connsiteY69482"/>
              </a:cxn>
              <a:cxn ang="0">
                <a:pos x="connsiteX69483" y="connsiteY69483"/>
              </a:cxn>
              <a:cxn ang="0">
                <a:pos x="connsiteX69484" y="connsiteY69484"/>
              </a:cxn>
              <a:cxn ang="0">
                <a:pos x="connsiteX69485" y="connsiteY69485"/>
              </a:cxn>
              <a:cxn ang="0">
                <a:pos x="connsiteX69486" y="connsiteY69486"/>
              </a:cxn>
              <a:cxn ang="0">
                <a:pos x="connsiteX69487" y="connsiteY69487"/>
              </a:cxn>
              <a:cxn ang="0">
                <a:pos x="connsiteX69488" y="connsiteY69488"/>
              </a:cxn>
              <a:cxn ang="0">
                <a:pos x="connsiteX69489" y="connsiteY69489"/>
              </a:cxn>
              <a:cxn ang="0">
                <a:pos x="connsiteX69490" y="connsiteY69490"/>
              </a:cxn>
              <a:cxn ang="0">
                <a:pos x="connsiteX69491" y="connsiteY69491"/>
              </a:cxn>
              <a:cxn ang="0">
                <a:pos x="connsiteX69492" y="connsiteY69492"/>
              </a:cxn>
              <a:cxn ang="0">
                <a:pos x="connsiteX69493" y="connsiteY69493"/>
              </a:cxn>
              <a:cxn ang="0">
                <a:pos x="connsiteX69494" y="connsiteY69494"/>
              </a:cxn>
              <a:cxn ang="0">
                <a:pos x="connsiteX69495" y="connsiteY69495"/>
              </a:cxn>
              <a:cxn ang="0">
                <a:pos x="connsiteX69496" y="connsiteY69496"/>
              </a:cxn>
              <a:cxn ang="0">
                <a:pos x="connsiteX69497" y="connsiteY69497"/>
              </a:cxn>
              <a:cxn ang="0">
                <a:pos x="connsiteX69498" y="connsiteY69498"/>
              </a:cxn>
              <a:cxn ang="0">
                <a:pos x="connsiteX69499" y="connsiteY69499"/>
              </a:cxn>
              <a:cxn ang="0">
                <a:pos x="connsiteX69500" y="connsiteY69500"/>
              </a:cxn>
              <a:cxn ang="0">
                <a:pos x="connsiteX69501" y="connsiteY69501"/>
              </a:cxn>
              <a:cxn ang="0">
                <a:pos x="connsiteX69502" y="connsiteY69502"/>
              </a:cxn>
              <a:cxn ang="0">
                <a:pos x="connsiteX69503" y="connsiteY69503"/>
              </a:cxn>
              <a:cxn ang="0">
                <a:pos x="connsiteX69504" y="connsiteY69504"/>
              </a:cxn>
              <a:cxn ang="0">
                <a:pos x="connsiteX69505" y="connsiteY69505"/>
              </a:cxn>
              <a:cxn ang="0">
                <a:pos x="connsiteX69506" y="connsiteY69506"/>
              </a:cxn>
              <a:cxn ang="0">
                <a:pos x="connsiteX69507" y="connsiteY69507"/>
              </a:cxn>
              <a:cxn ang="0">
                <a:pos x="connsiteX69508" y="connsiteY69508"/>
              </a:cxn>
              <a:cxn ang="0">
                <a:pos x="connsiteX69509" y="connsiteY69509"/>
              </a:cxn>
              <a:cxn ang="0">
                <a:pos x="connsiteX69510" y="connsiteY69510"/>
              </a:cxn>
              <a:cxn ang="0">
                <a:pos x="connsiteX69511" y="connsiteY69511"/>
              </a:cxn>
              <a:cxn ang="0">
                <a:pos x="connsiteX69512" y="connsiteY69512"/>
              </a:cxn>
              <a:cxn ang="0">
                <a:pos x="connsiteX69513" y="connsiteY69513"/>
              </a:cxn>
              <a:cxn ang="0">
                <a:pos x="connsiteX69514" y="connsiteY69514"/>
              </a:cxn>
              <a:cxn ang="0">
                <a:pos x="connsiteX69515" y="connsiteY69515"/>
              </a:cxn>
              <a:cxn ang="0">
                <a:pos x="connsiteX69516" y="connsiteY69516"/>
              </a:cxn>
              <a:cxn ang="0">
                <a:pos x="connsiteX69517" y="connsiteY69517"/>
              </a:cxn>
              <a:cxn ang="0">
                <a:pos x="connsiteX69518" y="connsiteY69518"/>
              </a:cxn>
              <a:cxn ang="0">
                <a:pos x="connsiteX69519" y="connsiteY69519"/>
              </a:cxn>
              <a:cxn ang="0">
                <a:pos x="connsiteX69520" y="connsiteY69520"/>
              </a:cxn>
              <a:cxn ang="0">
                <a:pos x="connsiteX69521" y="connsiteY69521"/>
              </a:cxn>
              <a:cxn ang="0">
                <a:pos x="connsiteX69522" y="connsiteY69522"/>
              </a:cxn>
              <a:cxn ang="0">
                <a:pos x="connsiteX69523" y="connsiteY69523"/>
              </a:cxn>
              <a:cxn ang="0">
                <a:pos x="connsiteX69524" y="connsiteY69524"/>
              </a:cxn>
              <a:cxn ang="0">
                <a:pos x="connsiteX69525" y="connsiteY69525"/>
              </a:cxn>
              <a:cxn ang="0">
                <a:pos x="connsiteX69526" y="connsiteY69526"/>
              </a:cxn>
              <a:cxn ang="0">
                <a:pos x="connsiteX69527" y="connsiteY69527"/>
              </a:cxn>
              <a:cxn ang="0">
                <a:pos x="connsiteX69528" y="connsiteY69528"/>
              </a:cxn>
              <a:cxn ang="0">
                <a:pos x="connsiteX69529" y="connsiteY69529"/>
              </a:cxn>
              <a:cxn ang="0">
                <a:pos x="connsiteX69530" y="connsiteY69530"/>
              </a:cxn>
              <a:cxn ang="0">
                <a:pos x="connsiteX69531" y="connsiteY69531"/>
              </a:cxn>
              <a:cxn ang="0">
                <a:pos x="connsiteX69532" y="connsiteY69532"/>
              </a:cxn>
              <a:cxn ang="0">
                <a:pos x="connsiteX69533" y="connsiteY69533"/>
              </a:cxn>
              <a:cxn ang="0">
                <a:pos x="connsiteX69534" y="connsiteY69534"/>
              </a:cxn>
              <a:cxn ang="0">
                <a:pos x="connsiteX69535" y="connsiteY69535"/>
              </a:cxn>
              <a:cxn ang="0">
                <a:pos x="connsiteX69536" y="connsiteY69536"/>
              </a:cxn>
              <a:cxn ang="0">
                <a:pos x="connsiteX69537" y="connsiteY69537"/>
              </a:cxn>
              <a:cxn ang="0">
                <a:pos x="connsiteX69538" y="connsiteY69538"/>
              </a:cxn>
              <a:cxn ang="0">
                <a:pos x="connsiteX69539" y="connsiteY69539"/>
              </a:cxn>
              <a:cxn ang="0">
                <a:pos x="connsiteX69540" y="connsiteY69540"/>
              </a:cxn>
              <a:cxn ang="0">
                <a:pos x="connsiteX69541" y="connsiteY69541"/>
              </a:cxn>
              <a:cxn ang="0">
                <a:pos x="connsiteX69542" y="connsiteY69542"/>
              </a:cxn>
              <a:cxn ang="0">
                <a:pos x="connsiteX69543" y="connsiteY69543"/>
              </a:cxn>
              <a:cxn ang="0">
                <a:pos x="connsiteX69544" y="connsiteY69544"/>
              </a:cxn>
              <a:cxn ang="0">
                <a:pos x="connsiteX69545" y="connsiteY69545"/>
              </a:cxn>
              <a:cxn ang="0">
                <a:pos x="connsiteX69546" y="connsiteY69546"/>
              </a:cxn>
              <a:cxn ang="0">
                <a:pos x="connsiteX69547" y="connsiteY69547"/>
              </a:cxn>
              <a:cxn ang="0">
                <a:pos x="connsiteX69548" y="connsiteY69548"/>
              </a:cxn>
              <a:cxn ang="0">
                <a:pos x="connsiteX69549" y="connsiteY69549"/>
              </a:cxn>
              <a:cxn ang="0">
                <a:pos x="connsiteX69550" y="connsiteY69550"/>
              </a:cxn>
              <a:cxn ang="0">
                <a:pos x="connsiteX69551" y="connsiteY69551"/>
              </a:cxn>
              <a:cxn ang="0">
                <a:pos x="connsiteX69552" y="connsiteY69552"/>
              </a:cxn>
              <a:cxn ang="0">
                <a:pos x="connsiteX69553" y="connsiteY69553"/>
              </a:cxn>
              <a:cxn ang="0">
                <a:pos x="connsiteX69554" y="connsiteY69554"/>
              </a:cxn>
              <a:cxn ang="0">
                <a:pos x="connsiteX69555" y="connsiteY69555"/>
              </a:cxn>
              <a:cxn ang="0">
                <a:pos x="connsiteX69556" y="connsiteY69556"/>
              </a:cxn>
              <a:cxn ang="0">
                <a:pos x="connsiteX69557" y="connsiteY69557"/>
              </a:cxn>
              <a:cxn ang="0">
                <a:pos x="connsiteX69558" y="connsiteY69558"/>
              </a:cxn>
              <a:cxn ang="0">
                <a:pos x="connsiteX69559" y="connsiteY69559"/>
              </a:cxn>
              <a:cxn ang="0">
                <a:pos x="connsiteX69560" y="connsiteY69560"/>
              </a:cxn>
              <a:cxn ang="0">
                <a:pos x="connsiteX69561" y="connsiteY69561"/>
              </a:cxn>
              <a:cxn ang="0">
                <a:pos x="connsiteX69562" y="connsiteY69562"/>
              </a:cxn>
              <a:cxn ang="0">
                <a:pos x="connsiteX69563" y="connsiteY69563"/>
              </a:cxn>
              <a:cxn ang="0">
                <a:pos x="connsiteX69564" y="connsiteY69564"/>
              </a:cxn>
              <a:cxn ang="0">
                <a:pos x="connsiteX69565" y="connsiteY69565"/>
              </a:cxn>
              <a:cxn ang="0">
                <a:pos x="connsiteX69566" y="connsiteY69566"/>
              </a:cxn>
              <a:cxn ang="0">
                <a:pos x="connsiteX69567" y="connsiteY69567"/>
              </a:cxn>
              <a:cxn ang="0">
                <a:pos x="connsiteX69568" y="connsiteY69568"/>
              </a:cxn>
              <a:cxn ang="0">
                <a:pos x="connsiteX69569" y="connsiteY69569"/>
              </a:cxn>
              <a:cxn ang="0">
                <a:pos x="connsiteX69570" y="connsiteY69570"/>
              </a:cxn>
              <a:cxn ang="0">
                <a:pos x="connsiteX69571" y="connsiteY69571"/>
              </a:cxn>
              <a:cxn ang="0">
                <a:pos x="connsiteX69572" y="connsiteY69572"/>
              </a:cxn>
              <a:cxn ang="0">
                <a:pos x="connsiteX69573" y="connsiteY69573"/>
              </a:cxn>
              <a:cxn ang="0">
                <a:pos x="connsiteX69574" y="connsiteY69574"/>
              </a:cxn>
              <a:cxn ang="0">
                <a:pos x="connsiteX69575" y="connsiteY69575"/>
              </a:cxn>
              <a:cxn ang="0">
                <a:pos x="connsiteX69576" y="connsiteY69576"/>
              </a:cxn>
              <a:cxn ang="0">
                <a:pos x="connsiteX69577" y="connsiteY69577"/>
              </a:cxn>
              <a:cxn ang="0">
                <a:pos x="connsiteX69578" y="connsiteY69578"/>
              </a:cxn>
              <a:cxn ang="0">
                <a:pos x="connsiteX69579" y="connsiteY69579"/>
              </a:cxn>
              <a:cxn ang="0">
                <a:pos x="connsiteX69580" y="connsiteY69580"/>
              </a:cxn>
              <a:cxn ang="0">
                <a:pos x="connsiteX69581" y="connsiteY69581"/>
              </a:cxn>
              <a:cxn ang="0">
                <a:pos x="connsiteX69582" y="connsiteY69582"/>
              </a:cxn>
              <a:cxn ang="0">
                <a:pos x="connsiteX69583" y="connsiteY69583"/>
              </a:cxn>
              <a:cxn ang="0">
                <a:pos x="connsiteX69584" y="connsiteY69584"/>
              </a:cxn>
              <a:cxn ang="0">
                <a:pos x="connsiteX69585" y="connsiteY69585"/>
              </a:cxn>
              <a:cxn ang="0">
                <a:pos x="connsiteX69586" y="connsiteY69586"/>
              </a:cxn>
              <a:cxn ang="0">
                <a:pos x="connsiteX69587" y="connsiteY69587"/>
              </a:cxn>
              <a:cxn ang="0">
                <a:pos x="connsiteX69588" y="connsiteY69588"/>
              </a:cxn>
              <a:cxn ang="0">
                <a:pos x="connsiteX69589" y="connsiteY69589"/>
              </a:cxn>
              <a:cxn ang="0">
                <a:pos x="connsiteX69590" y="connsiteY69590"/>
              </a:cxn>
              <a:cxn ang="0">
                <a:pos x="connsiteX69591" y="connsiteY69591"/>
              </a:cxn>
              <a:cxn ang="0">
                <a:pos x="connsiteX69592" y="connsiteY69592"/>
              </a:cxn>
              <a:cxn ang="0">
                <a:pos x="connsiteX69593" y="connsiteY69593"/>
              </a:cxn>
              <a:cxn ang="0">
                <a:pos x="connsiteX69594" y="connsiteY69594"/>
              </a:cxn>
              <a:cxn ang="0">
                <a:pos x="connsiteX69595" y="connsiteY69595"/>
              </a:cxn>
              <a:cxn ang="0">
                <a:pos x="connsiteX69596" y="connsiteY69596"/>
              </a:cxn>
              <a:cxn ang="0">
                <a:pos x="connsiteX69597" y="connsiteY69597"/>
              </a:cxn>
              <a:cxn ang="0">
                <a:pos x="connsiteX69598" y="connsiteY69598"/>
              </a:cxn>
              <a:cxn ang="0">
                <a:pos x="connsiteX69599" y="connsiteY69599"/>
              </a:cxn>
              <a:cxn ang="0">
                <a:pos x="connsiteX69600" y="connsiteY69600"/>
              </a:cxn>
              <a:cxn ang="0">
                <a:pos x="connsiteX69601" y="connsiteY69601"/>
              </a:cxn>
              <a:cxn ang="0">
                <a:pos x="connsiteX69602" y="connsiteY69602"/>
              </a:cxn>
              <a:cxn ang="0">
                <a:pos x="connsiteX69603" y="connsiteY69603"/>
              </a:cxn>
              <a:cxn ang="0">
                <a:pos x="connsiteX69604" y="connsiteY69604"/>
              </a:cxn>
              <a:cxn ang="0">
                <a:pos x="connsiteX69605" y="connsiteY69605"/>
              </a:cxn>
              <a:cxn ang="0">
                <a:pos x="connsiteX69606" y="connsiteY69606"/>
              </a:cxn>
              <a:cxn ang="0">
                <a:pos x="connsiteX69607" y="connsiteY69607"/>
              </a:cxn>
              <a:cxn ang="0">
                <a:pos x="connsiteX69608" y="connsiteY69608"/>
              </a:cxn>
              <a:cxn ang="0">
                <a:pos x="connsiteX69609" y="connsiteY69609"/>
              </a:cxn>
              <a:cxn ang="0">
                <a:pos x="connsiteX69610" y="connsiteY69610"/>
              </a:cxn>
              <a:cxn ang="0">
                <a:pos x="connsiteX69611" y="connsiteY69611"/>
              </a:cxn>
              <a:cxn ang="0">
                <a:pos x="connsiteX69612" y="connsiteY69612"/>
              </a:cxn>
              <a:cxn ang="0">
                <a:pos x="connsiteX69613" y="connsiteY69613"/>
              </a:cxn>
              <a:cxn ang="0">
                <a:pos x="connsiteX69614" y="connsiteY69614"/>
              </a:cxn>
              <a:cxn ang="0">
                <a:pos x="connsiteX69615" y="connsiteY69615"/>
              </a:cxn>
              <a:cxn ang="0">
                <a:pos x="connsiteX69616" y="connsiteY69616"/>
              </a:cxn>
              <a:cxn ang="0">
                <a:pos x="connsiteX69617" y="connsiteY69617"/>
              </a:cxn>
              <a:cxn ang="0">
                <a:pos x="connsiteX69618" y="connsiteY69618"/>
              </a:cxn>
              <a:cxn ang="0">
                <a:pos x="connsiteX69619" y="connsiteY69619"/>
              </a:cxn>
              <a:cxn ang="0">
                <a:pos x="connsiteX69620" y="connsiteY69620"/>
              </a:cxn>
              <a:cxn ang="0">
                <a:pos x="connsiteX69621" y="connsiteY69621"/>
              </a:cxn>
              <a:cxn ang="0">
                <a:pos x="connsiteX69622" y="connsiteY69622"/>
              </a:cxn>
              <a:cxn ang="0">
                <a:pos x="connsiteX69623" y="connsiteY69623"/>
              </a:cxn>
              <a:cxn ang="0">
                <a:pos x="connsiteX69624" y="connsiteY69624"/>
              </a:cxn>
              <a:cxn ang="0">
                <a:pos x="connsiteX69625" y="connsiteY69625"/>
              </a:cxn>
              <a:cxn ang="0">
                <a:pos x="connsiteX69626" y="connsiteY69626"/>
              </a:cxn>
              <a:cxn ang="0">
                <a:pos x="connsiteX69627" y="connsiteY69627"/>
              </a:cxn>
              <a:cxn ang="0">
                <a:pos x="connsiteX69628" y="connsiteY69628"/>
              </a:cxn>
              <a:cxn ang="0">
                <a:pos x="connsiteX69629" y="connsiteY69629"/>
              </a:cxn>
              <a:cxn ang="0">
                <a:pos x="connsiteX69630" y="connsiteY69630"/>
              </a:cxn>
              <a:cxn ang="0">
                <a:pos x="connsiteX69631" y="connsiteY69631"/>
              </a:cxn>
              <a:cxn ang="0">
                <a:pos x="connsiteX69632" y="connsiteY69632"/>
              </a:cxn>
              <a:cxn ang="0">
                <a:pos x="connsiteX69633" y="connsiteY69633"/>
              </a:cxn>
              <a:cxn ang="0">
                <a:pos x="connsiteX69634" y="connsiteY69634"/>
              </a:cxn>
              <a:cxn ang="0">
                <a:pos x="connsiteX69635" y="connsiteY69635"/>
              </a:cxn>
              <a:cxn ang="0">
                <a:pos x="connsiteX69636" y="connsiteY69636"/>
              </a:cxn>
              <a:cxn ang="0">
                <a:pos x="connsiteX69637" y="connsiteY69637"/>
              </a:cxn>
              <a:cxn ang="0">
                <a:pos x="connsiteX69638" y="connsiteY69638"/>
              </a:cxn>
              <a:cxn ang="0">
                <a:pos x="connsiteX69639" y="connsiteY69639"/>
              </a:cxn>
              <a:cxn ang="0">
                <a:pos x="connsiteX69640" y="connsiteY69640"/>
              </a:cxn>
              <a:cxn ang="0">
                <a:pos x="connsiteX69641" y="connsiteY69641"/>
              </a:cxn>
              <a:cxn ang="0">
                <a:pos x="connsiteX69642" y="connsiteY69642"/>
              </a:cxn>
              <a:cxn ang="0">
                <a:pos x="connsiteX69643" y="connsiteY69643"/>
              </a:cxn>
              <a:cxn ang="0">
                <a:pos x="connsiteX69644" y="connsiteY69644"/>
              </a:cxn>
              <a:cxn ang="0">
                <a:pos x="connsiteX69645" y="connsiteY69645"/>
              </a:cxn>
              <a:cxn ang="0">
                <a:pos x="connsiteX69646" y="connsiteY69646"/>
              </a:cxn>
              <a:cxn ang="0">
                <a:pos x="connsiteX69647" y="connsiteY69647"/>
              </a:cxn>
              <a:cxn ang="0">
                <a:pos x="connsiteX69648" y="connsiteY69648"/>
              </a:cxn>
              <a:cxn ang="0">
                <a:pos x="connsiteX69649" y="connsiteY69649"/>
              </a:cxn>
              <a:cxn ang="0">
                <a:pos x="connsiteX69650" y="connsiteY69650"/>
              </a:cxn>
              <a:cxn ang="0">
                <a:pos x="connsiteX69651" y="connsiteY69651"/>
              </a:cxn>
              <a:cxn ang="0">
                <a:pos x="connsiteX69652" y="connsiteY69652"/>
              </a:cxn>
              <a:cxn ang="0">
                <a:pos x="connsiteX69653" y="connsiteY69653"/>
              </a:cxn>
              <a:cxn ang="0">
                <a:pos x="connsiteX69654" y="connsiteY69654"/>
              </a:cxn>
              <a:cxn ang="0">
                <a:pos x="connsiteX69655" y="connsiteY69655"/>
              </a:cxn>
              <a:cxn ang="0">
                <a:pos x="connsiteX69656" y="connsiteY69656"/>
              </a:cxn>
              <a:cxn ang="0">
                <a:pos x="connsiteX69657" y="connsiteY69657"/>
              </a:cxn>
              <a:cxn ang="0">
                <a:pos x="connsiteX69658" y="connsiteY69658"/>
              </a:cxn>
              <a:cxn ang="0">
                <a:pos x="connsiteX69659" y="connsiteY69659"/>
              </a:cxn>
              <a:cxn ang="0">
                <a:pos x="connsiteX69660" y="connsiteY69660"/>
              </a:cxn>
              <a:cxn ang="0">
                <a:pos x="connsiteX69661" y="connsiteY69661"/>
              </a:cxn>
              <a:cxn ang="0">
                <a:pos x="connsiteX69662" y="connsiteY69662"/>
              </a:cxn>
              <a:cxn ang="0">
                <a:pos x="connsiteX69663" y="connsiteY69663"/>
              </a:cxn>
              <a:cxn ang="0">
                <a:pos x="connsiteX69664" y="connsiteY69664"/>
              </a:cxn>
              <a:cxn ang="0">
                <a:pos x="connsiteX69665" y="connsiteY69665"/>
              </a:cxn>
              <a:cxn ang="0">
                <a:pos x="connsiteX69666" y="connsiteY69666"/>
              </a:cxn>
              <a:cxn ang="0">
                <a:pos x="connsiteX69667" y="connsiteY69667"/>
              </a:cxn>
              <a:cxn ang="0">
                <a:pos x="connsiteX69668" y="connsiteY69668"/>
              </a:cxn>
              <a:cxn ang="0">
                <a:pos x="connsiteX69669" y="connsiteY69669"/>
              </a:cxn>
              <a:cxn ang="0">
                <a:pos x="connsiteX69670" y="connsiteY69670"/>
              </a:cxn>
              <a:cxn ang="0">
                <a:pos x="connsiteX69671" y="connsiteY69671"/>
              </a:cxn>
              <a:cxn ang="0">
                <a:pos x="connsiteX69672" y="connsiteY69672"/>
              </a:cxn>
              <a:cxn ang="0">
                <a:pos x="connsiteX69673" y="connsiteY69673"/>
              </a:cxn>
              <a:cxn ang="0">
                <a:pos x="connsiteX69674" y="connsiteY69674"/>
              </a:cxn>
              <a:cxn ang="0">
                <a:pos x="connsiteX69675" y="connsiteY69675"/>
              </a:cxn>
              <a:cxn ang="0">
                <a:pos x="connsiteX69676" y="connsiteY69676"/>
              </a:cxn>
              <a:cxn ang="0">
                <a:pos x="connsiteX69677" y="connsiteY69677"/>
              </a:cxn>
              <a:cxn ang="0">
                <a:pos x="connsiteX69678" y="connsiteY69678"/>
              </a:cxn>
              <a:cxn ang="0">
                <a:pos x="connsiteX69679" y="connsiteY69679"/>
              </a:cxn>
              <a:cxn ang="0">
                <a:pos x="connsiteX69680" y="connsiteY69680"/>
              </a:cxn>
              <a:cxn ang="0">
                <a:pos x="connsiteX69681" y="connsiteY69681"/>
              </a:cxn>
              <a:cxn ang="0">
                <a:pos x="connsiteX69682" y="connsiteY69682"/>
              </a:cxn>
              <a:cxn ang="0">
                <a:pos x="connsiteX69683" y="connsiteY69683"/>
              </a:cxn>
              <a:cxn ang="0">
                <a:pos x="connsiteX69684" y="connsiteY69684"/>
              </a:cxn>
              <a:cxn ang="0">
                <a:pos x="connsiteX69685" y="connsiteY69685"/>
              </a:cxn>
              <a:cxn ang="0">
                <a:pos x="connsiteX69686" y="connsiteY69686"/>
              </a:cxn>
              <a:cxn ang="0">
                <a:pos x="connsiteX69687" y="connsiteY69687"/>
              </a:cxn>
              <a:cxn ang="0">
                <a:pos x="connsiteX69688" y="connsiteY69688"/>
              </a:cxn>
              <a:cxn ang="0">
                <a:pos x="connsiteX69689" y="connsiteY69689"/>
              </a:cxn>
              <a:cxn ang="0">
                <a:pos x="connsiteX69690" y="connsiteY69690"/>
              </a:cxn>
              <a:cxn ang="0">
                <a:pos x="connsiteX69691" y="connsiteY69691"/>
              </a:cxn>
              <a:cxn ang="0">
                <a:pos x="connsiteX69692" y="connsiteY69692"/>
              </a:cxn>
              <a:cxn ang="0">
                <a:pos x="connsiteX69693" y="connsiteY69693"/>
              </a:cxn>
              <a:cxn ang="0">
                <a:pos x="connsiteX69694" y="connsiteY69694"/>
              </a:cxn>
              <a:cxn ang="0">
                <a:pos x="connsiteX69695" y="connsiteY69695"/>
              </a:cxn>
              <a:cxn ang="0">
                <a:pos x="connsiteX69696" y="connsiteY69696"/>
              </a:cxn>
              <a:cxn ang="0">
                <a:pos x="connsiteX69697" y="connsiteY69697"/>
              </a:cxn>
              <a:cxn ang="0">
                <a:pos x="connsiteX69698" y="connsiteY69698"/>
              </a:cxn>
              <a:cxn ang="0">
                <a:pos x="connsiteX69699" y="connsiteY69699"/>
              </a:cxn>
              <a:cxn ang="0">
                <a:pos x="connsiteX69700" y="connsiteY69700"/>
              </a:cxn>
              <a:cxn ang="0">
                <a:pos x="connsiteX69701" y="connsiteY69701"/>
              </a:cxn>
              <a:cxn ang="0">
                <a:pos x="connsiteX69702" y="connsiteY69702"/>
              </a:cxn>
              <a:cxn ang="0">
                <a:pos x="connsiteX69703" y="connsiteY69703"/>
              </a:cxn>
              <a:cxn ang="0">
                <a:pos x="connsiteX69704" y="connsiteY69704"/>
              </a:cxn>
              <a:cxn ang="0">
                <a:pos x="connsiteX69705" y="connsiteY69705"/>
              </a:cxn>
              <a:cxn ang="0">
                <a:pos x="connsiteX69706" y="connsiteY69706"/>
              </a:cxn>
              <a:cxn ang="0">
                <a:pos x="connsiteX69707" y="connsiteY69707"/>
              </a:cxn>
              <a:cxn ang="0">
                <a:pos x="connsiteX69708" y="connsiteY69708"/>
              </a:cxn>
              <a:cxn ang="0">
                <a:pos x="connsiteX69709" y="connsiteY69709"/>
              </a:cxn>
              <a:cxn ang="0">
                <a:pos x="connsiteX69710" y="connsiteY69710"/>
              </a:cxn>
              <a:cxn ang="0">
                <a:pos x="connsiteX69711" y="connsiteY69711"/>
              </a:cxn>
              <a:cxn ang="0">
                <a:pos x="connsiteX69712" y="connsiteY69712"/>
              </a:cxn>
              <a:cxn ang="0">
                <a:pos x="connsiteX69713" y="connsiteY69713"/>
              </a:cxn>
              <a:cxn ang="0">
                <a:pos x="connsiteX69714" y="connsiteY69714"/>
              </a:cxn>
              <a:cxn ang="0">
                <a:pos x="connsiteX69715" y="connsiteY69715"/>
              </a:cxn>
              <a:cxn ang="0">
                <a:pos x="connsiteX69716" y="connsiteY69716"/>
              </a:cxn>
              <a:cxn ang="0">
                <a:pos x="connsiteX69717" y="connsiteY69717"/>
              </a:cxn>
              <a:cxn ang="0">
                <a:pos x="connsiteX69718" y="connsiteY69718"/>
              </a:cxn>
              <a:cxn ang="0">
                <a:pos x="connsiteX69719" y="connsiteY69719"/>
              </a:cxn>
              <a:cxn ang="0">
                <a:pos x="connsiteX69720" y="connsiteY69720"/>
              </a:cxn>
              <a:cxn ang="0">
                <a:pos x="connsiteX69721" y="connsiteY69721"/>
              </a:cxn>
              <a:cxn ang="0">
                <a:pos x="connsiteX69722" y="connsiteY69722"/>
              </a:cxn>
              <a:cxn ang="0">
                <a:pos x="connsiteX69723" y="connsiteY69723"/>
              </a:cxn>
              <a:cxn ang="0">
                <a:pos x="connsiteX69724" y="connsiteY69724"/>
              </a:cxn>
              <a:cxn ang="0">
                <a:pos x="connsiteX69725" y="connsiteY69725"/>
              </a:cxn>
              <a:cxn ang="0">
                <a:pos x="connsiteX69726" y="connsiteY69726"/>
              </a:cxn>
              <a:cxn ang="0">
                <a:pos x="connsiteX69727" y="connsiteY69727"/>
              </a:cxn>
              <a:cxn ang="0">
                <a:pos x="connsiteX69728" y="connsiteY69728"/>
              </a:cxn>
              <a:cxn ang="0">
                <a:pos x="connsiteX69729" y="connsiteY69729"/>
              </a:cxn>
              <a:cxn ang="0">
                <a:pos x="connsiteX69730" y="connsiteY69730"/>
              </a:cxn>
              <a:cxn ang="0">
                <a:pos x="connsiteX69731" y="connsiteY69731"/>
              </a:cxn>
              <a:cxn ang="0">
                <a:pos x="connsiteX69732" y="connsiteY69732"/>
              </a:cxn>
              <a:cxn ang="0">
                <a:pos x="connsiteX69733" y="connsiteY69733"/>
              </a:cxn>
              <a:cxn ang="0">
                <a:pos x="connsiteX69734" y="connsiteY69734"/>
              </a:cxn>
              <a:cxn ang="0">
                <a:pos x="connsiteX69735" y="connsiteY69735"/>
              </a:cxn>
              <a:cxn ang="0">
                <a:pos x="connsiteX69736" y="connsiteY69736"/>
              </a:cxn>
              <a:cxn ang="0">
                <a:pos x="connsiteX69737" y="connsiteY69737"/>
              </a:cxn>
              <a:cxn ang="0">
                <a:pos x="connsiteX69738" y="connsiteY69738"/>
              </a:cxn>
              <a:cxn ang="0">
                <a:pos x="connsiteX69739" y="connsiteY69739"/>
              </a:cxn>
              <a:cxn ang="0">
                <a:pos x="connsiteX69740" y="connsiteY69740"/>
              </a:cxn>
              <a:cxn ang="0">
                <a:pos x="connsiteX69741" y="connsiteY69741"/>
              </a:cxn>
              <a:cxn ang="0">
                <a:pos x="connsiteX69742" y="connsiteY69742"/>
              </a:cxn>
              <a:cxn ang="0">
                <a:pos x="connsiteX69743" y="connsiteY69743"/>
              </a:cxn>
              <a:cxn ang="0">
                <a:pos x="connsiteX69744" y="connsiteY69744"/>
              </a:cxn>
              <a:cxn ang="0">
                <a:pos x="connsiteX69745" y="connsiteY69745"/>
              </a:cxn>
              <a:cxn ang="0">
                <a:pos x="connsiteX69746" y="connsiteY69746"/>
              </a:cxn>
              <a:cxn ang="0">
                <a:pos x="connsiteX69747" y="connsiteY69747"/>
              </a:cxn>
              <a:cxn ang="0">
                <a:pos x="connsiteX69748" y="connsiteY69748"/>
              </a:cxn>
              <a:cxn ang="0">
                <a:pos x="connsiteX69749" y="connsiteY69749"/>
              </a:cxn>
              <a:cxn ang="0">
                <a:pos x="connsiteX69750" y="connsiteY69750"/>
              </a:cxn>
              <a:cxn ang="0">
                <a:pos x="connsiteX69751" y="connsiteY69751"/>
              </a:cxn>
              <a:cxn ang="0">
                <a:pos x="connsiteX69752" y="connsiteY69752"/>
              </a:cxn>
              <a:cxn ang="0">
                <a:pos x="connsiteX69753" y="connsiteY69753"/>
              </a:cxn>
              <a:cxn ang="0">
                <a:pos x="connsiteX69754" y="connsiteY69754"/>
              </a:cxn>
              <a:cxn ang="0">
                <a:pos x="connsiteX69755" y="connsiteY69755"/>
              </a:cxn>
              <a:cxn ang="0">
                <a:pos x="connsiteX69756" y="connsiteY69756"/>
              </a:cxn>
              <a:cxn ang="0">
                <a:pos x="connsiteX69757" y="connsiteY69757"/>
              </a:cxn>
              <a:cxn ang="0">
                <a:pos x="connsiteX69758" y="connsiteY69758"/>
              </a:cxn>
              <a:cxn ang="0">
                <a:pos x="connsiteX69759" y="connsiteY69759"/>
              </a:cxn>
              <a:cxn ang="0">
                <a:pos x="connsiteX69760" y="connsiteY69760"/>
              </a:cxn>
              <a:cxn ang="0">
                <a:pos x="connsiteX69761" y="connsiteY69761"/>
              </a:cxn>
              <a:cxn ang="0">
                <a:pos x="connsiteX69762" y="connsiteY69762"/>
              </a:cxn>
              <a:cxn ang="0">
                <a:pos x="connsiteX69763" y="connsiteY69763"/>
              </a:cxn>
              <a:cxn ang="0">
                <a:pos x="connsiteX69764" y="connsiteY69764"/>
              </a:cxn>
              <a:cxn ang="0">
                <a:pos x="connsiteX69765" y="connsiteY69765"/>
              </a:cxn>
              <a:cxn ang="0">
                <a:pos x="connsiteX69766" y="connsiteY69766"/>
              </a:cxn>
              <a:cxn ang="0">
                <a:pos x="connsiteX69767" y="connsiteY69767"/>
              </a:cxn>
              <a:cxn ang="0">
                <a:pos x="connsiteX69768" y="connsiteY69768"/>
              </a:cxn>
              <a:cxn ang="0">
                <a:pos x="connsiteX69769" y="connsiteY69769"/>
              </a:cxn>
              <a:cxn ang="0">
                <a:pos x="connsiteX69770" y="connsiteY69770"/>
              </a:cxn>
              <a:cxn ang="0">
                <a:pos x="connsiteX69771" y="connsiteY69771"/>
              </a:cxn>
              <a:cxn ang="0">
                <a:pos x="connsiteX69772" y="connsiteY69772"/>
              </a:cxn>
              <a:cxn ang="0">
                <a:pos x="connsiteX69773" y="connsiteY69773"/>
              </a:cxn>
              <a:cxn ang="0">
                <a:pos x="connsiteX69774" y="connsiteY69774"/>
              </a:cxn>
              <a:cxn ang="0">
                <a:pos x="connsiteX69775" y="connsiteY69775"/>
              </a:cxn>
              <a:cxn ang="0">
                <a:pos x="connsiteX69776" y="connsiteY69776"/>
              </a:cxn>
              <a:cxn ang="0">
                <a:pos x="connsiteX69777" y="connsiteY69777"/>
              </a:cxn>
              <a:cxn ang="0">
                <a:pos x="connsiteX69778" y="connsiteY69778"/>
              </a:cxn>
              <a:cxn ang="0">
                <a:pos x="connsiteX69779" y="connsiteY69779"/>
              </a:cxn>
              <a:cxn ang="0">
                <a:pos x="connsiteX69780" y="connsiteY69780"/>
              </a:cxn>
              <a:cxn ang="0">
                <a:pos x="connsiteX69781" y="connsiteY69781"/>
              </a:cxn>
              <a:cxn ang="0">
                <a:pos x="connsiteX69782" y="connsiteY69782"/>
              </a:cxn>
              <a:cxn ang="0">
                <a:pos x="connsiteX69783" y="connsiteY69783"/>
              </a:cxn>
              <a:cxn ang="0">
                <a:pos x="connsiteX69784" y="connsiteY69784"/>
              </a:cxn>
              <a:cxn ang="0">
                <a:pos x="connsiteX69785" y="connsiteY69785"/>
              </a:cxn>
              <a:cxn ang="0">
                <a:pos x="connsiteX69786" y="connsiteY69786"/>
              </a:cxn>
              <a:cxn ang="0">
                <a:pos x="connsiteX69787" y="connsiteY69787"/>
              </a:cxn>
              <a:cxn ang="0">
                <a:pos x="connsiteX69788" y="connsiteY69788"/>
              </a:cxn>
              <a:cxn ang="0">
                <a:pos x="connsiteX69789" y="connsiteY69789"/>
              </a:cxn>
              <a:cxn ang="0">
                <a:pos x="connsiteX69790" y="connsiteY69790"/>
              </a:cxn>
              <a:cxn ang="0">
                <a:pos x="connsiteX69791" y="connsiteY69791"/>
              </a:cxn>
              <a:cxn ang="0">
                <a:pos x="connsiteX69792" y="connsiteY69792"/>
              </a:cxn>
              <a:cxn ang="0">
                <a:pos x="connsiteX69793" y="connsiteY69793"/>
              </a:cxn>
              <a:cxn ang="0">
                <a:pos x="connsiteX69794" y="connsiteY69794"/>
              </a:cxn>
              <a:cxn ang="0">
                <a:pos x="connsiteX69795" y="connsiteY69795"/>
              </a:cxn>
              <a:cxn ang="0">
                <a:pos x="connsiteX69796" y="connsiteY69796"/>
              </a:cxn>
              <a:cxn ang="0">
                <a:pos x="connsiteX69797" y="connsiteY69797"/>
              </a:cxn>
              <a:cxn ang="0">
                <a:pos x="connsiteX69798" y="connsiteY69798"/>
              </a:cxn>
              <a:cxn ang="0">
                <a:pos x="connsiteX69799" y="connsiteY69799"/>
              </a:cxn>
              <a:cxn ang="0">
                <a:pos x="connsiteX69800" y="connsiteY69800"/>
              </a:cxn>
              <a:cxn ang="0">
                <a:pos x="connsiteX69801" y="connsiteY69801"/>
              </a:cxn>
              <a:cxn ang="0">
                <a:pos x="connsiteX69802" y="connsiteY69802"/>
              </a:cxn>
              <a:cxn ang="0">
                <a:pos x="connsiteX69803" y="connsiteY69803"/>
              </a:cxn>
              <a:cxn ang="0">
                <a:pos x="connsiteX69804" y="connsiteY69804"/>
              </a:cxn>
              <a:cxn ang="0">
                <a:pos x="connsiteX69805" y="connsiteY69805"/>
              </a:cxn>
              <a:cxn ang="0">
                <a:pos x="connsiteX69806" y="connsiteY69806"/>
              </a:cxn>
              <a:cxn ang="0">
                <a:pos x="connsiteX69807" y="connsiteY69807"/>
              </a:cxn>
              <a:cxn ang="0">
                <a:pos x="connsiteX69808" y="connsiteY69808"/>
              </a:cxn>
              <a:cxn ang="0">
                <a:pos x="connsiteX69809" y="connsiteY69809"/>
              </a:cxn>
              <a:cxn ang="0">
                <a:pos x="connsiteX69810" y="connsiteY69810"/>
              </a:cxn>
              <a:cxn ang="0">
                <a:pos x="connsiteX69811" y="connsiteY69811"/>
              </a:cxn>
              <a:cxn ang="0">
                <a:pos x="connsiteX69812" y="connsiteY69812"/>
              </a:cxn>
              <a:cxn ang="0">
                <a:pos x="connsiteX69813" y="connsiteY69813"/>
              </a:cxn>
              <a:cxn ang="0">
                <a:pos x="connsiteX69814" y="connsiteY69814"/>
              </a:cxn>
              <a:cxn ang="0">
                <a:pos x="connsiteX69815" y="connsiteY69815"/>
              </a:cxn>
              <a:cxn ang="0">
                <a:pos x="connsiteX69816" y="connsiteY69816"/>
              </a:cxn>
              <a:cxn ang="0">
                <a:pos x="connsiteX69817" y="connsiteY69817"/>
              </a:cxn>
              <a:cxn ang="0">
                <a:pos x="connsiteX69818" y="connsiteY69818"/>
              </a:cxn>
              <a:cxn ang="0">
                <a:pos x="connsiteX69819" y="connsiteY69819"/>
              </a:cxn>
              <a:cxn ang="0">
                <a:pos x="connsiteX69820" y="connsiteY69820"/>
              </a:cxn>
              <a:cxn ang="0">
                <a:pos x="connsiteX69821" y="connsiteY69821"/>
              </a:cxn>
              <a:cxn ang="0">
                <a:pos x="connsiteX69822" y="connsiteY69822"/>
              </a:cxn>
              <a:cxn ang="0">
                <a:pos x="connsiteX69823" y="connsiteY69823"/>
              </a:cxn>
              <a:cxn ang="0">
                <a:pos x="connsiteX69824" y="connsiteY69824"/>
              </a:cxn>
              <a:cxn ang="0">
                <a:pos x="connsiteX69825" y="connsiteY69825"/>
              </a:cxn>
              <a:cxn ang="0">
                <a:pos x="connsiteX69826" y="connsiteY69826"/>
              </a:cxn>
              <a:cxn ang="0">
                <a:pos x="connsiteX69827" y="connsiteY69827"/>
              </a:cxn>
              <a:cxn ang="0">
                <a:pos x="connsiteX69828" y="connsiteY69828"/>
              </a:cxn>
              <a:cxn ang="0">
                <a:pos x="connsiteX69829" y="connsiteY69829"/>
              </a:cxn>
              <a:cxn ang="0">
                <a:pos x="connsiteX69830" y="connsiteY69830"/>
              </a:cxn>
              <a:cxn ang="0">
                <a:pos x="connsiteX69831" y="connsiteY69831"/>
              </a:cxn>
              <a:cxn ang="0">
                <a:pos x="connsiteX69832" y="connsiteY69832"/>
              </a:cxn>
              <a:cxn ang="0">
                <a:pos x="connsiteX69833" y="connsiteY69833"/>
              </a:cxn>
              <a:cxn ang="0">
                <a:pos x="connsiteX69834" y="connsiteY69834"/>
              </a:cxn>
              <a:cxn ang="0">
                <a:pos x="connsiteX69835" y="connsiteY69835"/>
              </a:cxn>
              <a:cxn ang="0">
                <a:pos x="connsiteX69836" y="connsiteY69836"/>
              </a:cxn>
              <a:cxn ang="0">
                <a:pos x="connsiteX69837" y="connsiteY69837"/>
              </a:cxn>
              <a:cxn ang="0">
                <a:pos x="connsiteX69838" y="connsiteY69838"/>
              </a:cxn>
              <a:cxn ang="0">
                <a:pos x="connsiteX69839" y="connsiteY69839"/>
              </a:cxn>
              <a:cxn ang="0">
                <a:pos x="connsiteX69840" y="connsiteY69840"/>
              </a:cxn>
              <a:cxn ang="0">
                <a:pos x="connsiteX69841" y="connsiteY69841"/>
              </a:cxn>
              <a:cxn ang="0">
                <a:pos x="connsiteX69842" y="connsiteY69842"/>
              </a:cxn>
              <a:cxn ang="0">
                <a:pos x="connsiteX69843" y="connsiteY69843"/>
              </a:cxn>
              <a:cxn ang="0">
                <a:pos x="connsiteX69844" y="connsiteY69844"/>
              </a:cxn>
              <a:cxn ang="0">
                <a:pos x="connsiteX69845" y="connsiteY69845"/>
              </a:cxn>
              <a:cxn ang="0">
                <a:pos x="connsiteX69846" y="connsiteY69846"/>
              </a:cxn>
              <a:cxn ang="0">
                <a:pos x="connsiteX69847" y="connsiteY69847"/>
              </a:cxn>
              <a:cxn ang="0">
                <a:pos x="connsiteX69848" y="connsiteY69848"/>
              </a:cxn>
              <a:cxn ang="0">
                <a:pos x="connsiteX69849" y="connsiteY69849"/>
              </a:cxn>
              <a:cxn ang="0">
                <a:pos x="connsiteX69850" y="connsiteY69850"/>
              </a:cxn>
              <a:cxn ang="0">
                <a:pos x="connsiteX69851" y="connsiteY69851"/>
              </a:cxn>
              <a:cxn ang="0">
                <a:pos x="connsiteX69852" y="connsiteY69852"/>
              </a:cxn>
              <a:cxn ang="0">
                <a:pos x="connsiteX69853" y="connsiteY69853"/>
              </a:cxn>
              <a:cxn ang="0">
                <a:pos x="connsiteX69854" y="connsiteY69854"/>
              </a:cxn>
              <a:cxn ang="0">
                <a:pos x="connsiteX69855" y="connsiteY69855"/>
              </a:cxn>
              <a:cxn ang="0">
                <a:pos x="connsiteX69856" y="connsiteY69856"/>
              </a:cxn>
              <a:cxn ang="0">
                <a:pos x="connsiteX69857" y="connsiteY69857"/>
              </a:cxn>
              <a:cxn ang="0">
                <a:pos x="connsiteX69858" y="connsiteY69858"/>
              </a:cxn>
              <a:cxn ang="0">
                <a:pos x="connsiteX69859" y="connsiteY69859"/>
              </a:cxn>
              <a:cxn ang="0">
                <a:pos x="connsiteX69860" y="connsiteY69860"/>
              </a:cxn>
              <a:cxn ang="0">
                <a:pos x="connsiteX69861" y="connsiteY69861"/>
              </a:cxn>
              <a:cxn ang="0">
                <a:pos x="connsiteX69862" y="connsiteY69862"/>
              </a:cxn>
              <a:cxn ang="0">
                <a:pos x="connsiteX69863" y="connsiteY69863"/>
              </a:cxn>
              <a:cxn ang="0">
                <a:pos x="connsiteX69864" y="connsiteY69864"/>
              </a:cxn>
              <a:cxn ang="0">
                <a:pos x="connsiteX69865" y="connsiteY69865"/>
              </a:cxn>
              <a:cxn ang="0">
                <a:pos x="connsiteX69866" y="connsiteY69866"/>
              </a:cxn>
              <a:cxn ang="0">
                <a:pos x="connsiteX69867" y="connsiteY69867"/>
              </a:cxn>
              <a:cxn ang="0">
                <a:pos x="connsiteX69868" y="connsiteY69868"/>
              </a:cxn>
              <a:cxn ang="0">
                <a:pos x="connsiteX69869" y="connsiteY69869"/>
              </a:cxn>
              <a:cxn ang="0">
                <a:pos x="connsiteX69870" y="connsiteY69870"/>
              </a:cxn>
              <a:cxn ang="0">
                <a:pos x="connsiteX69871" y="connsiteY69871"/>
              </a:cxn>
              <a:cxn ang="0">
                <a:pos x="connsiteX69872" y="connsiteY69872"/>
              </a:cxn>
              <a:cxn ang="0">
                <a:pos x="connsiteX69873" y="connsiteY69873"/>
              </a:cxn>
              <a:cxn ang="0">
                <a:pos x="connsiteX69874" y="connsiteY69874"/>
              </a:cxn>
              <a:cxn ang="0">
                <a:pos x="connsiteX69875" y="connsiteY69875"/>
              </a:cxn>
              <a:cxn ang="0">
                <a:pos x="connsiteX69876" y="connsiteY69876"/>
              </a:cxn>
              <a:cxn ang="0">
                <a:pos x="connsiteX69877" y="connsiteY69877"/>
              </a:cxn>
              <a:cxn ang="0">
                <a:pos x="connsiteX69878" y="connsiteY69878"/>
              </a:cxn>
              <a:cxn ang="0">
                <a:pos x="connsiteX69879" y="connsiteY69879"/>
              </a:cxn>
              <a:cxn ang="0">
                <a:pos x="connsiteX69880" y="connsiteY69880"/>
              </a:cxn>
              <a:cxn ang="0">
                <a:pos x="connsiteX69881" y="connsiteY69881"/>
              </a:cxn>
              <a:cxn ang="0">
                <a:pos x="connsiteX69882" y="connsiteY69882"/>
              </a:cxn>
              <a:cxn ang="0">
                <a:pos x="connsiteX69883" y="connsiteY69883"/>
              </a:cxn>
              <a:cxn ang="0">
                <a:pos x="connsiteX69884" y="connsiteY69884"/>
              </a:cxn>
              <a:cxn ang="0">
                <a:pos x="connsiteX69885" y="connsiteY69885"/>
              </a:cxn>
              <a:cxn ang="0">
                <a:pos x="connsiteX69886" y="connsiteY69886"/>
              </a:cxn>
              <a:cxn ang="0">
                <a:pos x="connsiteX69887" y="connsiteY69887"/>
              </a:cxn>
              <a:cxn ang="0">
                <a:pos x="connsiteX69888" y="connsiteY69888"/>
              </a:cxn>
              <a:cxn ang="0">
                <a:pos x="connsiteX69889" y="connsiteY69889"/>
              </a:cxn>
              <a:cxn ang="0">
                <a:pos x="connsiteX69890" y="connsiteY69890"/>
              </a:cxn>
              <a:cxn ang="0">
                <a:pos x="connsiteX69891" y="connsiteY69891"/>
              </a:cxn>
              <a:cxn ang="0">
                <a:pos x="connsiteX69892" y="connsiteY69892"/>
              </a:cxn>
              <a:cxn ang="0">
                <a:pos x="connsiteX69893" y="connsiteY69893"/>
              </a:cxn>
              <a:cxn ang="0">
                <a:pos x="connsiteX69894" y="connsiteY69894"/>
              </a:cxn>
              <a:cxn ang="0">
                <a:pos x="connsiteX69895" y="connsiteY69895"/>
              </a:cxn>
              <a:cxn ang="0">
                <a:pos x="connsiteX69896" y="connsiteY69896"/>
              </a:cxn>
              <a:cxn ang="0">
                <a:pos x="connsiteX69897" y="connsiteY69897"/>
              </a:cxn>
              <a:cxn ang="0">
                <a:pos x="connsiteX69898" y="connsiteY69898"/>
              </a:cxn>
              <a:cxn ang="0">
                <a:pos x="connsiteX69899" y="connsiteY69899"/>
              </a:cxn>
              <a:cxn ang="0">
                <a:pos x="connsiteX69900" y="connsiteY69900"/>
              </a:cxn>
              <a:cxn ang="0">
                <a:pos x="connsiteX69901" y="connsiteY69901"/>
              </a:cxn>
              <a:cxn ang="0">
                <a:pos x="connsiteX69902" y="connsiteY69902"/>
              </a:cxn>
              <a:cxn ang="0">
                <a:pos x="connsiteX69903" y="connsiteY69903"/>
              </a:cxn>
              <a:cxn ang="0">
                <a:pos x="connsiteX69904" y="connsiteY69904"/>
              </a:cxn>
              <a:cxn ang="0">
                <a:pos x="connsiteX69905" y="connsiteY69905"/>
              </a:cxn>
              <a:cxn ang="0">
                <a:pos x="connsiteX69906" y="connsiteY69906"/>
              </a:cxn>
              <a:cxn ang="0">
                <a:pos x="connsiteX69907" y="connsiteY69907"/>
              </a:cxn>
              <a:cxn ang="0">
                <a:pos x="connsiteX69908" y="connsiteY69908"/>
              </a:cxn>
              <a:cxn ang="0">
                <a:pos x="connsiteX69909" y="connsiteY69909"/>
              </a:cxn>
              <a:cxn ang="0">
                <a:pos x="connsiteX69910" y="connsiteY69910"/>
              </a:cxn>
              <a:cxn ang="0">
                <a:pos x="connsiteX69911" y="connsiteY69911"/>
              </a:cxn>
              <a:cxn ang="0">
                <a:pos x="connsiteX69912" y="connsiteY69912"/>
              </a:cxn>
              <a:cxn ang="0">
                <a:pos x="connsiteX69913" y="connsiteY69913"/>
              </a:cxn>
              <a:cxn ang="0">
                <a:pos x="connsiteX69914" y="connsiteY69914"/>
              </a:cxn>
              <a:cxn ang="0">
                <a:pos x="connsiteX69915" y="connsiteY69915"/>
              </a:cxn>
              <a:cxn ang="0">
                <a:pos x="connsiteX69916" y="connsiteY69916"/>
              </a:cxn>
              <a:cxn ang="0">
                <a:pos x="connsiteX69917" y="connsiteY69917"/>
              </a:cxn>
              <a:cxn ang="0">
                <a:pos x="connsiteX69918" y="connsiteY69918"/>
              </a:cxn>
              <a:cxn ang="0">
                <a:pos x="connsiteX69919" y="connsiteY69919"/>
              </a:cxn>
              <a:cxn ang="0">
                <a:pos x="connsiteX69920" y="connsiteY69920"/>
              </a:cxn>
              <a:cxn ang="0">
                <a:pos x="connsiteX69921" y="connsiteY69921"/>
              </a:cxn>
              <a:cxn ang="0">
                <a:pos x="connsiteX69922" y="connsiteY69922"/>
              </a:cxn>
              <a:cxn ang="0">
                <a:pos x="connsiteX69923" y="connsiteY69923"/>
              </a:cxn>
              <a:cxn ang="0">
                <a:pos x="connsiteX69924" y="connsiteY69924"/>
              </a:cxn>
              <a:cxn ang="0">
                <a:pos x="connsiteX69925" y="connsiteY69925"/>
              </a:cxn>
              <a:cxn ang="0">
                <a:pos x="connsiteX69926" y="connsiteY69926"/>
              </a:cxn>
              <a:cxn ang="0">
                <a:pos x="connsiteX69927" y="connsiteY69927"/>
              </a:cxn>
              <a:cxn ang="0">
                <a:pos x="connsiteX69928" y="connsiteY69928"/>
              </a:cxn>
              <a:cxn ang="0">
                <a:pos x="connsiteX69929" y="connsiteY69929"/>
              </a:cxn>
              <a:cxn ang="0">
                <a:pos x="connsiteX69930" y="connsiteY69930"/>
              </a:cxn>
              <a:cxn ang="0">
                <a:pos x="connsiteX69931" y="connsiteY69931"/>
              </a:cxn>
              <a:cxn ang="0">
                <a:pos x="connsiteX69932" y="connsiteY69932"/>
              </a:cxn>
              <a:cxn ang="0">
                <a:pos x="connsiteX69933" y="connsiteY69933"/>
              </a:cxn>
              <a:cxn ang="0">
                <a:pos x="connsiteX69934" y="connsiteY69934"/>
              </a:cxn>
              <a:cxn ang="0">
                <a:pos x="connsiteX69935" y="connsiteY69935"/>
              </a:cxn>
              <a:cxn ang="0">
                <a:pos x="connsiteX69936" y="connsiteY69936"/>
              </a:cxn>
              <a:cxn ang="0">
                <a:pos x="connsiteX69937" y="connsiteY69937"/>
              </a:cxn>
              <a:cxn ang="0">
                <a:pos x="connsiteX69938" y="connsiteY69938"/>
              </a:cxn>
              <a:cxn ang="0">
                <a:pos x="connsiteX69939" y="connsiteY69939"/>
              </a:cxn>
              <a:cxn ang="0">
                <a:pos x="connsiteX69940" y="connsiteY69940"/>
              </a:cxn>
              <a:cxn ang="0">
                <a:pos x="connsiteX69941" y="connsiteY69941"/>
              </a:cxn>
              <a:cxn ang="0">
                <a:pos x="connsiteX69942" y="connsiteY69942"/>
              </a:cxn>
              <a:cxn ang="0">
                <a:pos x="connsiteX69943" y="connsiteY69943"/>
              </a:cxn>
              <a:cxn ang="0">
                <a:pos x="connsiteX69944" y="connsiteY69944"/>
              </a:cxn>
              <a:cxn ang="0">
                <a:pos x="connsiteX69945" y="connsiteY69945"/>
              </a:cxn>
              <a:cxn ang="0">
                <a:pos x="connsiteX69946" y="connsiteY69946"/>
              </a:cxn>
              <a:cxn ang="0">
                <a:pos x="connsiteX69947" y="connsiteY69947"/>
              </a:cxn>
              <a:cxn ang="0">
                <a:pos x="connsiteX69948" y="connsiteY69948"/>
              </a:cxn>
              <a:cxn ang="0">
                <a:pos x="connsiteX69949" y="connsiteY69949"/>
              </a:cxn>
              <a:cxn ang="0">
                <a:pos x="connsiteX69950" y="connsiteY69950"/>
              </a:cxn>
              <a:cxn ang="0">
                <a:pos x="connsiteX69951" y="connsiteY69951"/>
              </a:cxn>
              <a:cxn ang="0">
                <a:pos x="connsiteX69952" y="connsiteY69952"/>
              </a:cxn>
              <a:cxn ang="0">
                <a:pos x="connsiteX69953" y="connsiteY69953"/>
              </a:cxn>
              <a:cxn ang="0">
                <a:pos x="connsiteX69954" y="connsiteY69954"/>
              </a:cxn>
              <a:cxn ang="0">
                <a:pos x="connsiteX69955" y="connsiteY69955"/>
              </a:cxn>
              <a:cxn ang="0">
                <a:pos x="connsiteX69956" y="connsiteY69956"/>
              </a:cxn>
              <a:cxn ang="0">
                <a:pos x="connsiteX69957" y="connsiteY69957"/>
              </a:cxn>
              <a:cxn ang="0">
                <a:pos x="connsiteX69958" y="connsiteY69958"/>
              </a:cxn>
              <a:cxn ang="0">
                <a:pos x="connsiteX69959" y="connsiteY69959"/>
              </a:cxn>
              <a:cxn ang="0">
                <a:pos x="connsiteX69960" y="connsiteY69960"/>
              </a:cxn>
              <a:cxn ang="0">
                <a:pos x="connsiteX69961" y="connsiteY69961"/>
              </a:cxn>
              <a:cxn ang="0">
                <a:pos x="connsiteX69962" y="connsiteY69962"/>
              </a:cxn>
              <a:cxn ang="0">
                <a:pos x="connsiteX69963" y="connsiteY69963"/>
              </a:cxn>
              <a:cxn ang="0">
                <a:pos x="connsiteX69964" y="connsiteY69964"/>
              </a:cxn>
              <a:cxn ang="0">
                <a:pos x="connsiteX69965" y="connsiteY69965"/>
              </a:cxn>
              <a:cxn ang="0">
                <a:pos x="connsiteX69966" y="connsiteY69966"/>
              </a:cxn>
              <a:cxn ang="0">
                <a:pos x="connsiteX69967" y="connsiteY69967"/>
              </a:cxn>
              <a:cxn ang="0">
                <a:pos x="connsiteX69968" y="connsiteY69968"/>
              </a:cxn>
              <a:cxn ang="0">
                <a:pos x="connsiteX69969" y="connsiteY69969"/>
              </a:cxn>
              <a:cxn ang="0">
                <a:pos x="connsiteX69970" y="connsiteY69970"/>
              </a:cxn>
              <a:cxn ang="0">
                <a:pos x="connsiteX69971" y="connsiteY69971"/>
              </a:cxn>
              <a:cxn ang="0">
                <a:pos x="connsiteX69972" y="connsiteY69972"/>
              </a:cxn>
              <a:cxn ang="0">
                <a:pos x="connsiteX69973" y="connsiteY69973"/>
              </a:cxn>
              <a:cxn ang="0">
                <a:pos x="connsiteX69974" y="connsiteY69974"/>
              </a:cxn>
              <a:cxn ang="0">
                <a:pos x="connsiteX69975" y="connsiteY69975"/>
              </a:cxn>
              <a:cxn ang="0">
                <a:pos x="connsiteX69976" y="connsiteY69976"/>
              </a:cxn>
              <a:cxn ang="0">
                <a:pos x="connsiteX69977" y="connsiteY69977"/>
              </a:cxn>
              <a:cxn ang="0">
                <a:pos x="connsiteX69978" y="connsiteY69978"/>
              </a:cxn>
              <a:cxn ang="0">
                <a:pos x="connsiteX69979" y="connsiteY69979"/>
              </a:cxn>
              <a:cxn ang="0">
                <a:pos x="connsiteX69980" y="connsiteY69980"/>
              </a:cxn>
              <a:cxn ang="0">
                <a:pos x="connsiteX69981" y="connsiteY69981"/>
              </a:cxn>
              <a:cxn ang="0">
                <a:pos x="connsiteX69982" y="connsiteY69982"/>
              </a:cxn>
              <a:cxn ang="0">
                <a:pos x="connsiteX69983" y="connsiteY69983"/>
              </a:cxn>
              <a:cxn ang="0">
                <a:pos x="connsiteX69984" y="connsiteY69984"/>
              </a:cxn>
              <a:cxn ang="0">
                <a:pos x="connsiteX69985" y="connsiteY69985"/>
              </a:cxn>
              <a:cxn ang="0">
                <a:pos x="connsiteX69986" y="connsiteY69986"/>
              </a:cxn>
              <a:cxn ang="0">
                <a:pos x="connsiteX69987" y="connsiteY69987"/>
              </a:cxn>
              <a:cxn ang="0">
                <a:pos x="connsiteX69988" y="connsiteY69988"/>
              </a:cxn>
              <a:cxn ang="0">
                <a:pos x="connsiteX69989" y="connsiteY69989"/>
              </a:cxn>
              <a:cxn ang="0">
                <a:pos x="connsiteX69990" y="connsiteY69990"/>
              </a:cxn>
              <a:cxn ang="0">
                <a:pos x="connsiteX69991" y="connsiteY69991"/>
              </a:cxn>
              <a:cxn ang="0">
                <a:pos x="connsiteX69992" y="connsiteY69992"/>
              </a:cxn>
              <a:cxn ang="0">
                <a:pos x="connsiteX69993" y="connsiteY69993"/>
              </a:cxn>
              <a:cxn ang="0">
                <a:pos x="connsiteX69994" y="connsiteY69994"/>
              </a:cxn>
              <a:cxn ang="0">
                <a:pos x="connsiteX69995" y="connsiteY69995"/>
              </a:cxn>
              <a:cxn ang="0">
                <a:pos x="connsiteX69996" y="connsiteY69996"/>
              </a:cxn>
              <a:cxn ang="0">
                <a:pos x="connsiteX69997" y="connsiteY69997"/>
              </a:cxn>
              <a:cxn ang="0">
                <a:pos x="connsiteX69998" y="connsiteY69998"/>
              </a:cxn>
              <a:cxn ang="0">
                <a:pos x="connsiteX69999" y="connsiteY69999"/>
              </a:cxn>
              <a:cxn ang="0">
                <a:pos x="connsiteX70000" y="connsiteY70000"/>
              </a:cxn>
              <a:cxn ang="0">
                <a:pos x="connsiteX70001" y="connsiteY70001"/>
              </a:cxn>
              <a:cxn ang="0">
                <a:pos x="connsiteX70002" y="connsiteY70002"/>
              </a:cxn>
              <a:cxn ang="0">
                <a:pos x="connsiteX70003" y="connsiteY70003"/>
              </a:cxn>
              <a:cxn ang="0">
                <a:pos x="connsiteX70004" y="connsiteY70004"/>
              </a:cxn>
              <a:cxn ang="0">
                <a:pos x="connsiteX70005" y="connsiteY70005"/>
              </a:cxn>
              <a:cxn ang="0">
                <a:pos x="connsiteX70006" y="connsiteY70006"/>
              </a:cxn>
              <a:cxn ang="0">
                <a:pos x="connsiteX70007" y="connsiteY70007"/>
              </a:cxn>
              <a:cxn ang="0">
                <a:pos x="connsiteX70008" y="connsiteY70008"/>
              </a:cxn>
              <a:cxn ang="0">
                <a:pos x="connsiteX70009" y="connsiteY70009"/>
              </a:cxn>
              <a:cxn ang="0">
                <a:pos x="connsiteX70010" y="connsiteY70010"/>
              </a:cxn>
              <a:cxn ang="0">
                <a:pos x="connsiteX70011" y="connsiteY70011"/>
              </a:cxn>
              <a:cxn ang="0">
                <a:pos x="connsiteX70012" y="connsiteY70012"/>
              </a:cxn>
              <a:cxn ang="0">
                <a:pos x="connsiteX70013" y="connsiteY70013"/>
              </a:cxn>
              <a:cxn ang="0">
                <a:pos x="connsiteX70014" y="connsiteY70014"/>
              </a:cxn>
              <a:cxn ang="0">
                <a:pos x="connsiteX70015" y="connsiteY70015"/>
              </a:cxn>
              <a:cxn ang="0">
                <a:pos x="connsiteX70016" y="connsiteY70016"/>
              </a:cxn>
              <a:cxn ang="0">
                <a:pos x="connsiteX70017" y="connsiteY70017"/>
              </a:cxn>
              <a:cxn ang="0">
                <a:pos x="connsiteX70018" y="connsiteY70018"/>
              </a:cxn>
              <a:cxn ang="0">
                <a:pos x="connsiteX70019" y="connsiteY70019"/>
              </a:cxn>
              <a:cxn ang="0">
                <a:pos x="connsiteX70020" y="connsiteY70020"/>
              </a:cxn>
              <a:cxn ang="0">
                <a:pos x="connsiteX70021" y="connsiteY70021"/>
              </a:cxn>
              <a:cxn ang="0">
                <a:pos x="connsiteX70022" y="connsiteY70022"/>
              </a:cxn>
              <a:cxn ang="0">
                <a:pos x="connsiteX70023" y="connsiteY70023"/>
              </a:cxn>
              <a:cxn ang="0">
                <a:pos x="connsiteX70024" y="connsiteY70024"/>
              </a:cxn>
              <a:cxn ang="0">
                <a:pos x="connsiteX70025" y="connsiteY70025"/>
              </a:cxn>
              <a:cxn ang="0">
                <a:pos x="connsiteX70026" y="connsiteY70026"/>
              </a:cxn>
              <a:cxn ang="0">
                <a:pos x="connsiteX70027" y="connsiteY70027"/>
              </a:cxn>
              <a:cxn ang="0">
                <a:pos x="connsiteX70028" y="connsiteY70028"/>
              </a:cxn>
              <a:cxn ang="0">
                <a:pos x="connsiteX70029" y="connsiteY70029"/>
              </a:cxn>
              <a:cxn ang="0">
                <a:pos x="connsiteX70030" y="connsiteY70030"/>
              </a:cxn>
              <a:cxn ang="0">
                <a:pos x="connsiteX70031" y="connsiteY70031"/>
              </a:cxn>
              <a:cxn ang="0">
                <a:pos x="connsiteX70032" y="connsiteY70032"/>
              </a:cxn>
              <a:cxn ang="0">
                <a:pos x="connsiteX70033" y="connsiteY70033"/>
              </a:cxn>
              <a:cxn ang="0">
                <a:pos x="connsiteX70034" y="connsiteY70034"/>
              </a:cxn>
              <a:cxn ang="0">
                <a:pos x="connsiteX70035" y="connsiteY70035"/>
              </a:cxn>
              <a:cxn ang="0">
                <a:pos x="connsiteX70036" y="connsiteY70036"/>
              </a:cxn>
              <a:cxn ang="0">
                <a:pos x="connsiteX70037" y="connsiteY70037"/>
              </a:cxn>
              <a:cxn ang="0">
                <a:pos x="connsiteX70038" y="connsiteY70038"/>
              </a:cxn>
              <a:cxn ang="0">
                <a:pos x="connsiteX70039" y="connsiteY70039"/>
              </a:cxn>
              <a:cxn ang="0">
                <a:pos x="connsiteX70040" y="connsiteY70040"/>
              </a:cxn>
              <a:cxn ang="0">
                <a:pos x="connsiteX70041" y="connsiteY70041"/>
              </a:cxn>
              <a:cxn ang="0">
                <a:pos x="connsiteX70042" y="connsiteY70042"/>
              </a:cxn>
              <a:cxn ang="0">
                <a:pos x="connsiteX70043" y="connsiteY70043"/>
              </a:cxn>
              <a:cxn ang="0">
                <a:pos x="connsiteX70044" y="connsiteY70044"/>
              </a:cxn>
              <a:cxn ang="0">
                <a:pos x="connsiteX70045" y="connsiteY70045"/>
              </a:cxn>
              <a:cxn ang="0">
                <a:pos x="connsiteX70046" y="connsiteY70046"/>
              </a:cxn>
              <a:cxn ang="0">
                <a:pos x="connsiteX70047" y="connsiteY70047"/>
              </a:cxn>
              <a:cxn ang="0">
                <a:pos x="connsiteX70048" y="connsiteY70048"/>
              </a:cxn>
              <a:cxn ang="0">
                <a:pos x="connsiteX70049" y="connsiteY70049"/>
              </a:cxn>
              <a:cxn ang="0">
                <a:pos x="connsiteX70050" y="connsiteY70050"/>
              </a:cxn>
              <a:cxn ang="0">
                <a:pos x="connsiteX70051" y="connsiteY70051"/>
              </a:cxn>
              <a:cxn ang="0">
                <a:pos x="connsiteX70052" y="connsiteY70052"/>
              </a:cxn>
              <a:cxn ang="0">
                <a:pos x="connsiteX70053" y="connsiteY70053"/>
              </a:cxn>
              <a:cxn ang="0">
                <a:pos x="connsiteX70054" y="connsiteY70054"/>
              </a:cxn>
              <a:cxn ang="0">
                <a:pos x="connsiteX70055" y="connsiteY70055"/>
              </a:cxn>
              <a:cxn ang="0">
                <a:pos x="connsiteX70056" y="connsiteY70056"/>
              </a:cxn>
              <a:cxn ang="0">
                <a:pos x="connsiteX70057" y="connsiteY70057"/>
              </a:cxn>
              <a:cxn ang="0">
                <a:pos x="connsiteX70058" y="connsiteY70058"/>
              </a:cxn>
              <a:cxn ang="0">
                <a:pos x="connsiteX70059" y="connsiteY70059"/>
              </a:cxn>
              <a:cxn ang="0">
                <a:pos x="connsiteX70060" y="connsiteY70060"/>
              </a:cxn>
              <a:cxn ang="0">
                <a:pos x="connsiteX70061" y="connsiteY70061"/>
              </a:cxn>
              <a:cxn ang="0">
                <a:pos x="connsiteX70062" y="connsiteY70062"/>
              </a:cxn>
              <a:cxn ang="0">
                <a:pos x="connsiteX70063" y="connsiteY70063"/>
              </a:cxn>
              <a:cxn ang="0">
                <a:pos x="connsiteX70064" y="connsiteY70064"/>
              </a:cxn>
              <a:cxn ang="0">
                <a:pos x="connsiteX70065" y="connsiteY70065"/>
              </a:cxn>
              <a:cxn ang="0">
                <a:pos x="connsiteX70066" y="connsiteY70066"/>
              </a:cxn>
              <a:cxn ang="0">
                <a:pos x="connsiteX70067" y="connsiteY70067"/>
              </a:cxn>
              <a:cxn ang="0">
                <a:pos x="connsiteX70068" y="connsiteY70068"/>
              </a:cxn>
              <a:cxn ang="0">
                <a:pos x="connsiteX70069" y="connsiteY70069"/>
              </a:cxn>
              <a:cxn ang="0">
                <a:pos x="connsiteX70070" y="connsiteY70070"/>
              </a:cxn>
              <a:cxn ang="0">
                <a:pos x="connsiteX70071" y="connsiteY70071"/>
              </a:cxn>
              <a:cxn ang="0">
                <a:pos x="connsiteX70072" y="connsiteY70072"/>
              </a:cxn>
              <a:cxn ang="0">
                <a:pos x="connsiteX70073" y="connsiteY70073"/>
              </a:cxn>
              <a:cxn ang="0">
                <a:pos x="connsiteX70074" y="connsiteY70074"/>
              </a:cxn>
              <a:cxn ang="0">
                <a:pos x="connsiteX70075" y="connsiteY70075"/>
              </a:cxn>
              <a:cxn ang="0">
                <a:pos x="connsiteX70076" y="connsiteY70076"/>
              </a:cxn>
              <a:cxn ang="0">
                <a:pos x="connsiteX70077" y="connsiteY70077"/>
              </a:cxn>
              <a:cxn ang="0">
                <a:pos x="connsiteX70078" y="connsiteY70078"/>
              </a:cxn>
              <a:cxn ang="0">
                <a:pos x="connsiteX70079" y="connsiteY70079"/>
              </a:cxn>
              <a:cxn ang="0">
                <a:pos x="connsiteX70080" y="connsiteY70080"/>
              </a:cxn>
              <a:cxn ang="0">
                <a:pos x="connsiteX70081" y="connsiteY70081"/>
              </a:cxn>
              <a:cxn ang="0">
                <a:pos x="connsiteX70082" y="connsiteY70082"/>
              </a:cxn>
              <a:cxn ang="0">
                <a:pos x="connsiteX70083" y="connsiteY70083"/>
              </a:cxn>
              <a:cxn ang="0">
                <a:pos x="connsiteX70084" y="connsiteY70084"/>
              </a:cxn>
              <a:cxn ang="0">
                <a:pos x="connsiteX70085" y="connsiteY70085"/>
              </a:cxn>
              <a:cxn ang="0">
                <a:pos x="connsiteX70086" y="connsiteY70086"/>
              </a:cxn>
              <a:cxn ang="0">
                <a:pos x="connsiteX70087" y="connsiteY70087"/>
              </a:cxn>
              <a:cxn ang="0">
                <a:pos x="connsiteX70088" y="connsiteY70088"/>
              </a:cxn>
              <a:cxn ang="0">
                <a:pos x="connsiteX70089" y="connsiteY70089"/>
              </a:cxn>
              <a:cxn ang="0">
                <a:pos x="connsiteX70090" y="connsiteY70090"/>
              </a:cxn>
              <a:cxn ang="0">
                <a:pos x="connsiteX70091" y="connsiteY70091"/>
              </a:cxn>
              <a:cxn ang="0">
                <a:pos x="connsiteX70092" y="connsiteY70092"/>
              </a:cxn>
              <a:cxn ang="0">
                <a:pos x="connsiteX70093" y="connsiteY70093"/>
              </a:cxn>
              <a:cxn ang="0">
                <a:pos x="connsiteX70094" y="connsiteY70094"/>
              </a:cxn>
              <a:cxn ang="0">
                <a:pos x="connsiteX70095" y="connsiteY70095"/>
              </a:cxn>
              <a:cxn ang="0">
                <a:pos x="connsiteX70096" y="connsiteY70096"/>
              </a:cxn>
              <a:cxn ang="0">
                <a:pos x="connsiteX70097" y="connsiteY70097"/>
              </a:cxn>
              <a:cxn ang="0">
                <a:pos x="connsiteX70098" y="connsiteY70098"/>
              </a:cxn>
              <a:cxn ang="0">
                <a:pos x="connsiteX70099" y="connsiteY70099"/>
              </a:cxn>
              <a:cxn ang="0">
                <a:pos x="connsiteX70100" y="connsiteY70100"/>
              </a:cxn>
              <a:cxn ang="0">
                <a:pos x="connsiteX70101" y="connsiteY70101"/>
              </a:cxn>
              <a:cxn ang="0">
                <a:pos x="connsiteX70102" y="connsiteY70102"/>
              </a:cxn>
              <a:cxn ang="0">
                <a:pos x="connsiteX70103" y="connsiteY70103"/>
              </a:cxn>
              <a:cxn ang="0">
                <a:pos x="connsiteX70104" y="connsiteY70104"/>
              </a:cxn>
              <a:cxn ang="0">
                <a:pos x="connsiteX70105" y="connsiteY70105"/>
              </a:cxn>
              <a:cxn ang="0">
                <a:pos x="connsiteX70106" y="connsiteY70106"/>
              </a:cxn>
              <a:cxn ang="0">
                <a:pos x="connsiteX70107" y="connsiteY70107"/>
              </a:cxn>
              <a:cxn ang="0">
                <a:pos x="connsiteX70108" y="connsiteY70108"/>
              </a:cxn>
              <a:cxn ang="0">
                <a:pos x="connsiteX70109" y="connsiteY70109"/>
              </a:cxn>
              <a:cxn ang="0">
                <a:pos x="connsiteX70110" y="connsiteY70110"/>
              </a:cxn>
              <a:cxn ang="0">
                <a:pos x="connsiteX70111" y="connsiteY70111"/>
              </a:cxn>
              <a:cxn ang="0">
                <a:pos x="connsiteX70112" y="connsiteY70112"/>
              </a:cxn>
              <a:cxn ang="0">
                <a:pos x="connsiteX70113" y="connsiteY70113"/>
              </a:cxn>
              <a:cxn ang="0">
                <a:pos x="connsiteX70114" y="connsiteY70114"/>
              </a:cxn>
              <a:cxn ang="0">
                <a:pos x="connsiteX70115" y="connsiteY70115"/>
              </a:cxn>
              <a:cxn ang="0">
                <a:pos x="connsiteX70116" y="connsiteY70116"/>
              </a:cxn>
              <a:cxn ang="0">
                <a:pos x="connsiteX70117" y="connsiteY70117"/>
              </a:cxn>
              <a:cxn ang="0">
                <a:pos x="connsiteX70118" y="connsiteY70118"/>
              </a:cxn>
              <a:cxn ang="0">
                <a:pos x="connsiteX70119" y="connsiteY70119"/>
              </a:cxn>
              <a:cxn ang="0">
                <a:pos x="connsiteX70120" y="connsiteY70120"/>
              </a:cxn>
              <a:cxn ang="0">
                <a:pos x="connsiteX70121" y="connsiteY70121"/>
              </a:cxn>
              <a:cxn ang="0">
                <a:pos x="connsiteX70122" y="connsiteY70122"/>
              </a:cxn>
              <a:cxn ang="0">
                <a:pos x="connsiteX70123" y="connsiteY70123"/>
              </a:cxn>
              <a:cxn ang="0">
                <a:pos x="connsiteX70124" y="connsiteY70124"/>
              </a:cxn>
              <a:cxn ang="0">
                <a:pos x="connsiteX70125" y="connsiteY70125"/>
              </a:cxn>
              <a:cxn ang="0">
                <a:pos x="connsiteX70126" y="connsiteY70126"/>
              </a:cxn>
              <a:cxn ang="0">
                <a:pos x="connsiteX70127" y="connsiteY70127"/>
              </a:cxn>
              <a:cxn ang="0">
                <a:pos x="connsiteX70128" y="connsiteY70128"/>
              </a:cxn>
              <a:cxn ang="0">
                <a:pos x="connsiteX70129" y="connsiteY70129"/>
              </a:cxn>
              <a:cxn ang="0">
                <a:pos x="connsiteX70130" y="connsiteY70130"/>
              </a:cxn>
              <a:cxn ang="0">
                <a:pos x="connsiteX70131" y="connsiteY70131"/>
              </a:cxn>
              <a:cxn ang="0">
                <a:pos x="connsiteX70132" y="connsiteY70132"/>
              </a:cxn>
              <a:cxn ang="0">
                <a:pos x="connsiteX70133" y="connsiteY70133"/>
              </a:cxn>
              <a:cxn ang="0">
                <a:pos x="connsiteX70134" y="connsiteY70134"/>
              </a:cxn>
              <a:cxn ang="0">
                <a:pos x="connsiteX70135" y="connsiteY70135"/>
              </a:cxn>
              <a:cxn ang="0">
                <a:pos x="connsiteX70136" y="connsiteY70136"/>
              </a:cxn>
              <a:cxn ang="0">
                <a:pos x="connsiteX70137" y="connsiteY70137"/>
              </a:cxn>
              <a:cxn ang="0">
                <a:pos x="connsiteX70138" y="connsiteY70138"/>
              </a:cxn>
              <a:cxn ang="0">
                <a:pos x="connsiteX70139" y="connsiteY70139"/>
              </a:cxn>
              <a:cxn ang="0">
                <a:pos x="connsiteX70140" y="connsiteY70140"/>
              </a:cxn>
              <a:cxn ang="0">
                <a:pos x="connsiteX70141" y="connsiteY70141"/>
              </a:cxn>
              <a:cxn ang="0">
                <a:pos x="connsiteX70142" y="connsiteY70142"/>
              </a:cxn>
              <a:cxn ang="0">
                <a:pos x="connsiteX70143" y="connsiteY70143"/>
              </a:cxn>
              <a:cxn ang="0">
                <a:pos x="connsiteX70144" y="connsiteY70144"/>
              </a:cxn>
              <a:cxn ang="0">
                <a:pos x="connsiteX70145" y="connsiteY70145"/>
              </a:cxn>
              <a:cxn ang="0">
                <a:pos x="connsiteX70146" y="connsiteY70146"/>
              </a:cxn>
              <a:cxn ang="0">
                <a:pos x="connsiteX70147" y="connsiteY70147"/>
              </a:cxn>
              <a:cxn ang="0">
                <a:pos x="connsiteX70148" y="connsiteY70148"/>
              </a:cxn>
              <a:cxn ang="0">
                <a:pos x="connsiteX70149" y="connsiteY70149"/>
              </a:cxn>
              <a:cxn ang="0">
                <a:pos x="connsiteX70150" y="connsiteY70150"/>
              </a:cxn>
              <a:cxn ang="0">
                <a:pos x="connsiteX70151" y="connsiteY70151"/>
              </a:cxn>
              <a:cxn ang="0">
                <a:pos x="connsiteX70152" y="connsiteY70152"/>
              </a:cxn>
              <a:cxn ang="0">
                <a:pos x="connsiteX70153" y="connsiteY70153"/>
              </a:cxn>
              <a:cxn ang="0">
                <a:pos x="connsiteX70154" y="connsiteY70154"/>
              </a:cxn>
              <a:cxn ang="0">
                <a:pos x="connsiteX70155" y="connsiteY70155"/>
              </a:cxn>
              <a:cxn ang="0">
                <a:pos x="connsiteX70156" y="connsiteY70156"/>
              </a:cxn>
              <a:cxn ang="0">
                <a:pos x="connsiteX70157" y="connsiteY70157"/>
              </a:cxn>
              <a:cxn ang="0">
                <a:pos x="connsiteX70158" y="connsiteY70158"/>
              </a:cxn>
              <a:cxn ang="0">
                <a:pos x="connsiteX70159" y="connsiteY70159"/>
              </a:cxn>
              <a:cxn ang="0">
                <a:pos x="connsiteX70160" y="connsiteY70160"/>
              </a:cxn>
              <a:cxn ang="0">
                <a:pos x="connsiteX70161" y="connsiteY70161"/>
              </a:cxn>
              <a:cxn ang="0">
                <a:pos x="connsiteX70162" y="connsiteY70162"/>
              </a:cxn>
              <a:cxn ang="0">
                <a:pos x="connsiteX70163" y="connsiteY70163"/>
              </a:cxn>
              <a:cxn ang="0">
                <a:pos x="connsiteX70164" y="connsiteY70164"/>
              </a:cxn>
              <a:cxn ang="0">
                <a:pos x="connsiteX70165" y="connsiteY70165"/>
              </a:cxn>
              <a:cxn ang="0">
                <a:pos x="connsiteX70166" y="connsiteY70166"/>
              </a:cxn>
              <a:cxn ang="0">
                <a:pos x="connsiteX70167" y="connsiteY70167"/>
              </a:cxn>
              <a:cxn ang="0">
                <a:pos x="connsiteX70168" y="connsiteY70168"/>
              </a:cxn>
              <a:cxn ang="0">
                <a:pos x="connsiteX70169" y="connsiteY70169"/>
              </a:cxn>
              <a:cxn ang="0">
                <a:pos x="connsiteX70170" y="connsiteY70170"/>
              </a:cxn>
              <a:cxn ang="0">
                <a:pos x="connsiteX70171" y="connsiteY70171"/>
              </a:cxn>
              <a:cxn ang="0">
                <a:pos x="connsiteX70172" y="connsiteY70172"/>
              </a:cxn>
              <a:cxn ang="0">
                <a:pos x="connsiteX70173" y="connsiteY70173"/>
              </a:cxn>
              <a:cxn ang="0">
                <a:pos x="connsiteX70174" y="connsiteY70174"/>
              </a:cxn>
              <a:cxn ang="0">
                <a:pos x="connsiteX70175" y="connsiteY70175"/>
              </a:cxn>
              <a:cxn ang="0">
                <a:pos x="connsiteX70176" y="connsiteY70176"/>
              </a:cxn>
              <a:cxn ang="0">
                <a:pos x="connsiteX70177" y="connsiteY70177"/>
              </a:cxn>
              <a:cxn ang="0">
                <a:pos x="connsiteX70178" y="connsiteY70178"/>
              </a:cxn>
              <a:cxn ang="0">
                <a:pos x="connsiteX70179" y="connsiteY70179"/>
              </a:cxn>
              <a:cxn ang="0">
                <a:pos x="connsiteX70180" y="connsiteY70180"/>
              </a:cxn>
              <a:cxn ang="0">
                <a:pos x="connsiteX70181" y="connsiteY70181"/>
              </a:cxn>
              <a:cxn ang="0">
                <a:pos x="connsiteX70182" y="connsiteY70182"/>
              </a:cxn>
              <a:cxn ang="0">
                <a:pos x="connsiteX70183" y="connsiteY70183"/>
              </a:cxn>
              <a:cxn ang="0">
                <a:pos x="connsiteX70184" y="connsiteY70184"/>
              </a:cxn>
              <a:cxn ang="0">
                <a:pos x="connsiteX70185" y="connsiteY70185"/>
              </a:cxn>
              <a:cxn ang="0">
                <a:pos x="connsiteX70186" y="connsiteY70186"/>
              </a:cxn>
              <a:cxn ang="0">
                <a:pos x="connsiteX70187" y="connsiteY70187"/>
              </a:cxn>
              <a:cxn ang="0">
                <a:pos x="connsiteX70188" y="connsiteY70188"/>
              </a:cxn>
            </a:cxnLst>
            <a:rect l="l" t="t" r="r" b="b"/>
            <a:pathLst>
              <a:path w="12192000" h="6858000">
                <a:moveTo>
                  <a:pt x="11732840" y="6757940"/>
                </a:moveTo>
                <a:cubicBezTo>
                  <a:pt x="11714978" y="6755520"/>
                  <a:pt x="11702299" y="6756098"/>
                  <a:pt x="11703682" y="6780646"/>
                </a:cubicBezTo>
                <a:cubicBezTo>
                  <a:pt x="11704719" y="6800123"/>
                  <a:pt x="11706564" y="6810842"/>
                  <a:pt x="11730420" y="6809920"/>
                </a:cubicBezTo>
                <a:lnTo>
                  <a:pt x="11730536" y="6809920"/>
                </a:lnTo>
                <a:cubicBezTo>
                  <a:pt x="11750129" y="6809229"/>
                  <a:pt x="11758774" y="6805424"/>
                  <a:pt x="11757850" y="6783988"/>
                </a:cubicBezTo>
                <a:cubicBezTo>
                  <a:pt x="11757044" y="6765664"/>
                  <a:pt x="11755546" y="6752409"/>
                  <a:pt x="11732840" y="6757940"/>
                </a:cubicBezTo>
                <a:close/>
                <a:moveTo>
                  <a:pt x="11662537" y="6757940"/>
                </a:moveTo>
                <a:cubicBezTo>
                  <a:pt x="11642368" y="6753332"/>
                  <a:pt x="11635798" y="6760593"/>
                  <a:pt x="11635798" y="6781914"/>
                </a:cubicBezTo>
                <a:cubicBezTo>
                  <a:pt x="11635798" y="6803236"/>
                  <a:pt x="11641100" y="6809459"/>
                  <a:pt x="11662998" y="6809920"/>
                </a:cubicBezTo>
                <a:cubicBezTo>
                  <a:pt x="11686280" y="6810381"/>
                  <a:pt x="11689161" y="6801506"/>
                  <a:pt x="11689737" y="6781453"/>
                </a:cubicBezTo>
                <a:cubicBezTo>
                  <a:pt x="11690313" y="6759323"/>
                  <a:pt x="11682014" y="6753676"/>
                  <a:pt x="11662537" y="6757940"/>
                </a:cubicBezTo>
                <a:close/>
                <a:moveTo>
                  <a:pt x="3360365" y="6757940"/>
                </a:moveTo>
                <a:cubicBezTo>
                  <a:pt x="3342503" y="6755520"/>
                  <a:pt x="3329824" y="6756098"/>
                  <a:pt x="3331207" y="6780646"/>
                </a:cubicBezTo>
                <a:cubicBezTo>
                  <a:pt x="3332244" y="6800123"/>
                  <a:pt x="3334089" y="6810842"/>
                  <a:pt x="3357945" y="6809920"/>
                </a:cubicBezTo>
                <a:lnTo>
                  <a:pt x="3358061" y="6809920"/>
                </a:lnTo>
                <a:cubicBezTo>
                  <a:pt x="3377654" y="6809229"/>
                  <a:pt x="3386299" y="6805424"/>
                  <a:pt x="3385375" y="6783988"/>
                </a:cubicBezTo>
                <a:cubicBezTo>
                  <a:pt x="3384569" y="6765664"/>
                  <a:pt x="3383071" y="6752409"/>
                  <a:pt x="3360365" y="6757940"/>
                </a:cubicBezTo>
                <a:close/>
                <a:moveTo>
                  <a:pt x="3290062" y="6757940"/>
                </a:moveTo>
                <a:cubicBezTo>
                  <a:pt x="3269893" y="6753332"/>
                  <a:pt x="3263323" y="6760593"/>
                  <a:pt x="3263323" y="6781914"/>
                </a:cubicBezTo>
                <a:cubicBezTo>
                  <a:pt x="3263323" y="6803236"/>
                  <a:pt x="3268625" y="6809459"/>
                  <a:pt x="3290523" y="6809920"/>
                </a:cubicBezTo>
                <a:cubicBezTo>
                  <a:pt x="3313805" y="6810381"/>
                  <a:pt x="3316686" y="6801506"/>
                  <a:pt x="3317262" y="6781453"/>
                </a:cubicBezTo>
                <a:cubicBezTo>
                  <a:pt x="3317838" y="6759323"/>
                  <a:pt x="3309539" y="6753676"/>
                  <a:pt x="3290062" y="6757940"/>
                </a:cubicBezTo>
                <a:close/>
                <a:moveTo>
                  <a:pt x="4084109" y="6757825"/>
                </a:moveTo>
                <a:cubicBezTo>
                  <a:pt x="4067167" y="6755291"/>
                  <a:pt x="4057257" y="6757249"/>
                  <a:pt x="4056565" y="6779148"/>
                </a:cubicBezTo>
                <a:cubicBezTo>
                  <a:pt x="4055756" y="6804848"/>
                  <a:pt x="4069473" y="6806232"/>
                  <a:pt x="4088143" y="6807385"/>
                </a:cubicBezTo>
                <a:cubicBezTo>
                  <a:pt x="4107966" y="6808537"/>
                  <a:pt x="4109350" y="6797933"/>
                  <a:pt x="4110386" y="6781914"/>
                </a:cubicBezTo>
                <a:cubicBezTo>
                  <a:pt x="4111770" y="6760477"/>
                  <a:pt x="4103818" y="6753561"/>
                  <a:pt x="4084225" y="6757825"/>
                </a:cubicBezTo>
                <a:close/>
                <a:moveTo>
                  <a:pt x="4483457" y="6757711"/>
                </a:moveTo>
                <a:cubicBezTo>
                  <a:pt x="4463289" y="6751486"/>
                  <a:pt x="4459142" y="6761284"/>
                  <a:pt x="4458680" y="6781453"/>
                </a:cubicBezTo>
                <a:cubicBezTo>
                  <a:pt x="4458217" y="6803350"/>
                  <a:pt x="4465480" y="6808076"/>
                  <a:pt x="4486340" y="6808768"/>
                </a:cubicBezTo>
                <a:cubicBezTo>
                  <a:pt x="4510083" y="6809575"/>
                  <a:pt x="4511467" y="6799316"/>
                  <a:pt x="4512502" y="6780070"/>
                </a:cubicBezTo>
                <a:cubicBezTo>
                  <a:pt x="4513771" y="6756674"/>
                  <a:pt x="4502937" y="6754139"/>
                  <a:pt x="4483457" y="6757711"/>
                </a:cubicBezTo>
                <a:close/>
                <a:moveTo>
                  <a:pt x="6902955" y="6757481"/>
                </a:moveTo>
                <a:cubicBezTo>
                  <a:pt x="6884745" y="6754483"/>
                  <a:pt x="6872873" y="6756327"/>
                  <a:pt x="6873795" y="6780185"/>
                </a:cubicBezTo>
                <a:cubicBezTo>
                  <a:pt x="6874602" y="6799777"/>
                  <a:pt x="6877021" y="6810266"/>
                  <a:pt x="6900651" y="6809459"/>
                </a:cubicBezTo>
                <a:cubicBezTo>
                  <a:pt x="6920358" y="6808883"/>
                  <a:pt x="6928656" y="6804848"/>
                  <a:pt x="6927965" y="6783527"/>
                </a:cubicBezTo>
                <a:cubicBezTo>
                  <a:pt x="6927273" y="6765087"/>
                  <a:pt x="6925429" y="6752178"/>
                  <a:pt x="6902840" y="6757596"/>
                </a:cubicBezTo>
                <a:close/>
                <a:moveTo>
                  <a:pt x="11261344" y="6757020"/>
                </a:moveTo>
                <a:cubicBezTo>
                  <a:pt x="11241981" y="6753332"/>
                  <a:pt x="11233107" y="6758403"/>
                  <a:pt x="11233798" y="6780876"/>
                </a:cubicBezTo>
                <a:cubicBezTo>
                  <a:pt x="11234374" y="6800816"/>
                  <a:pt x="11236679" y="6809920"/>
                  <a:pt x="11260190" y="6809575"/>
                </a:cubicBezTo>
                <a:cubicBezTo>
                  <a:pt x="11281973" y="6809229"/>
                  <a:pt x="11288082" y="6803236"/>
                  <a:pt x="11287851" y="6781798"/>
                </a:cubicBezTo>
                <a:cubicBezTo>
                  <a:pt x="11287736" y="6761284"/>
                  <a:pt x="11282434" y="6752178"/>
                  <a:pt x="11261458" y="6757020"/>
                </a:cubicBezTo>
                <a:close/>
                <a:moveTo>
                  <a:pt x="2888869" y="6757020"/>
                </a:moveTo>
                <a:cubicBezTo>
                  <a:pt x="2869506" y="6753332"/>
                  <a:pt x="2860632" y="6758403"/>
                  <a:pt x="2861323" y="6780876"/>
                </a:cubicBezTo>
                <a:cubicBezTo>
                  <a:pt x="2861899" y="6800816"/>
                  <a:pt x="2864204" y="6809920"/>
                  <a:pt x="2887715" y="6809575"/>
                </a:cubicBezTo>
                <a:cubicBezTo>
                  <a:pt x="2909498" y="6809229"/>
                  <a:pt x="2915607" y="6803236"/>
                  <a:pt x="2915376" y="6781798"/>
                </a:cubicBezTo>
                <a:cubicBezTo>
                  <a:pt x="2915261" y="6761284"/>
                  <a:pt x="2909959" y="6752178"/>
                  <a:pt x="2888983" y="6757020"/>
                </a:cubicBezTo>
                <a:close/>
                <a:moveTo>
                  <a:pt x="4282457" y="6756903"/>
                </a:moveTo>
                <a:cubicBezTo>
                  <a:pt x="4262405" y="6753561"/>
                  <a:pt x="4259523" y="6764280"/>
                  <a:pt x="4261021" y="6780646"/>
                </a:cubicBezTo>
                <a:cubicBezTo>
                  <a:pt x="4262405" y="6794476"/>
                  <a:pt x="4256413" y="6811071"/>
                  <a:pt x="4281422" y="6808998"/>
                </a:cubicBezTo>
                <a:cubicBezTo>
                  <a:pt x="4304586" y="6807154"/>
                  <a:pt x="4328098" y="6807039"/>
                  <a:pt x="4351263" y="6808998"/>
                </a:cubicBezTo>
                <a:lnTo>
                  <a:pt x="4351263" y="6808768"/>
                </a:lnTo>
                <a:cubicBezTo>
                  <a:pt x="4372472" y="6810612"/>
                  <a:pt x="4379964" y="6803004"/>
                  <a:pt x="4375468" y="6782490"/>
                </a:cubicBezTo>
                <a:cubicBezTo>
                  <a:pt x="4382152" y="6758633"/>
                  <a:pt x="4369014" y="6754483"/>
                  <a:pt x="4349305" y="6756903"/>
                </a:cubicBezTo>
                <a:cubicBezTo>
                  <a:pt x="4341239" y="6757940"/>
                  <a:pt x="4332246" y="6754598"/>
                  <a:pt x="4327752" y="6766124"/>
                </a:cubicBezTo>
                <a:cubicBezTo>
                  <a:pt x="4324410" y="6774537"/>
                  <a:pt x="4314960" y="6774537"/>
                  <a:pt x="4311386" y="6767507"/>
                </a:cubicBezTo>
                <a:cubicBezTo>
                  <a:pt x="4304472" y="6753793"/>
                  <a:pt x="4292832" y="6758633"/>
                  <a:pt x="4282457" y="6756903"/>
                </a:cubicBezTo>
                <a:close/>
                <a:moveTo>
                  <a:pt x="10457226" y="6756788"/>
                </a:moveTo>
                <a:cubicBezTo>
                  <a:pt x="10436250" y="6756557"/>
                  <a:pt x="10430258" y="6763128"/>
                  <a:pt x="10431410" y="6783181"/>
                </a:cubicBezTo>
                <a:cubicBezTo>
                  <a:pt x="10432332" y="6799316"/>
                  <a:pt x="10432216" y="6810612"/>
                  <a:pt x="10454461" y="6809920"/>
                </a:cubicBezTo>
                <a:lnTo>
                  <a:pt x="10454576" y="6809920"/>
                </a:lnTo>
                <a:cubicBezTo>
                  <a:pt x="10475206" y="6809344"/>
                  <a:pt x="10483388" y="6803121"/>
                  <a:pt x="10478664" y="6781337"/>
                </a:cubicBezTo>
                <a:cubicBezTo>
                  <a:pt x="10483850" y="6763935"/>
                  <a:pt x="10477856" y="6757020"/>
                  <a:pt x="10457226" y="6756788"/>
                </a:cubicBezTo>
                <a:close/>
                <a:moveTo>
                  <a:pt x="2084751" y="6756788"/>
                </a:moveTo>
                <a:cubicBezTo>
                  <a:pt x="2063775" y="6756557"/>
                  <a:pt x="2057783" y="6763128"/>
                  <a:pt x="2058935" y="6783181"/>
                </a:cubicBezTo>
                <a:cubicBezTo>
                  <a:pt x="2059857" y="6799316"/>
                  <a:pt x="2059741" y="6810612"/>
                  <a:pt x="2081986" y="6809920"/>
                </a:cubicBezTo>
                <a:lnTo>
                  <a:pt x="2082101" y="6809920"/>
                </a:lnTo>
                <a:cubicBezTo>
                  <a:pt x="2102731" y="6809344"/>
                  <a:pt x="2110913" y="6803121"/>
                  <a:pt x="2106189" y="6781337"/>
                </a:cubicBezTo>
                <a:cubicBezTo>
                  <a:pt x="2111375" y="6763935"/>
                  <a:pt x="2105381" y="6757020"/>
                  <a:pt x="2084751" y="6756788"/>
                </a:cubicBezTo>
                <a:close/>
                <a:moveTo>
                  <a:pt x="10508472" y="6756683"/>
                </a:moveTo>
                <a:cubicBezTo>
                  <a:pt x="10499207" y="6758460"/>
                  <a:pt x="10499553" y="6769784"/>
                  <a:pt x="10499639" y="6782144"/>
                </a:cubicBezTo>
                <a:cubicBezTo>
                  <a:pt x="10499755" y="6797933"/>
                  <a:pt x="10499179" y="6809229"/>
                  <a:pt x="10521768" y="6808883"/>
                </a:cubicBezTo>
                <a:cubicBezTo>
                  <a:pt x="10543666" y="6808537"/>
                  <a:pt x="10547123" y="6799662"/>
                  <a:pt x="10547585" y="6781107"/>
                </a:cubicBezTo>
                <a:cubicBezTo>
                  <a:pt x="10548046" y="6761745"/>
                  <a:pt x="10542052" y="6753676"/>
                  <a:pt x="10521306" y="6758403"/>
                </a:cubicBezTo>
                <a:cubicBezTo>
                  <a:pt x="10515717" y="6756559"/>
                  <a:pt x="10511560" y="6756090"/>
                  <a:pt x="10508472" y="6756683"/>
                </a:cubicBezTo>
                <a:close/>
                <a:moveTo>
                  <a:pt x="2135997" y="6756683"/>
                </a:moveTo>
                <a:cubicBezTo>
                  <a:pt x="2126732" y="6758460"/>
                  <a:pt x="2127078" y="6769784"/>
                  <a:pt x="2127164" y="6782144"/>
                </a:cubicBezTo>
                <a:cubicBezTo>
                  <a:pt x="2127280" y="6797933"/>
                  <a:pt x="2126704" y="6809229"/>
                  <a:pt x="2149293" y="6808883"/>
                </a:cubicBezTo>
                <a:cubicBezTo>
                  <a:pt x="2171191" y="6808537"/>
                  <a:pt x="2174648" y="6799662"/>
                  <a:pt x="2175110" y="6781107"/>
                </a:cubicBezTo>
                <a:cubicBezTo>
                  <a:pt x="2175571" y="6761745"/>
                  <a:pt x="2169577" y="6753676"/>
                  <a:pt x="2148831" y="6758403"/>
                </a:cubicBezTo>
                <a:cubicBezTo>
                  <a:pt x="2143242" y="6756559"/>
                  <a:pt x="2139085" y="6756090"/>
                  <a:pt x="2135997" y="6756683"/>
                </a:cubicBezTo>
                <a:close/>
                <a:moveTo>
                  <a:pt x="9317956" y="6756674"/>
                </a:moveTo>
                <a:cubicBezTo>
                  <a:pt x="9300322" y="6758172"/>
                  <a:pt x="9283264" y="6755405"/>
                  <a:pt x="9290756" y="6782836"/>
                </a:cubicBezTo>
                <a:cubicBezTo>
                  <a:pt x="9284762" y="6803465"/>
                  <a:pt x="9292714" y="6810266"/>
                  <a:pt x="9315074" y="6810266"/>
                </a:cubicBezTo>
                <a:cubicBezTo>
                  <a:pt x="9335934" y="6810266"/>
                  <a:pt x="9344003" y="6806117"/>
                  <a:pt x="9342735" y="6783527"/>
                </a:cubicBezTo>
                <a:cubicBezTo>
                  <a:pt x="9341698" y="6765202"/>
                  <a:pt x="9340660" y="6754715"/>
                  <a:pt x="9317956" y="6756674"/>
                </a:cubicBezTo>
                <a:close/>
                <a:moveTo>
                  <a:pt x="8110109" y="6756674"/>
                </a:moveTo>
                <a:cubicBezTo>
                  <a:pt x="8093283" y="6757481"/>
                  <a:pt x="8081758" y="6757940"/>
                  <a:pt x="8084178" y="6779954"/>
                </a:cubicBezTo>
                <a:cubicBezTo>
                  <a:pt x="8085907" y="6795628"/>
                  <a:pt x="8082334" y="6810036"/>
                  <a:pt x="8107343" y="6809690"/>
                </a:cubicBezTo>
                <a:cubicBezTo>
                  <a:pt x="8128665" y="6809459"/>
                  <a:pt x="8135465" y="6802658"/>
                  <a:pt x="8131086" y="6781567"/>
                </a:cubicBezTo>
                <a:cubicBezTo>
                  <a:pt x="8135926" y="6764741"/>
                  <a:pt x="8131431" y="6755635"/>
                  <a:pt x="8110109" y="6756674"/>
                </a:cubicBezTo>
                <a:close/>
                <a:moveTo>
                  <a:pt x="4153837" y="6756674"/>
                </a:moveTo>
                <a:cubicBezTo>
                  <a:pt x="4138854" y="6758403"/>
                  <a:pt x="4122834" y="6752754"/>
                  <a:pt x="4124794" y="6779148"/>
                </a:cubicBezTo>
                <a:cubicBezTo>
                  <a:pt x="4126290" y="6798279"/>
                  <a:pt x="4127214" y="6809920"/>
                  <a:pt x="4151187" y="6808076"/>
                </a:cubicBezTo>
                <a:cubicBezTo>
                  <a:pt x="4168819" y="6806807"/>
                  <a:pt x="4183111" y="6807039"/>
                  <a:pt x="4177347" y="6783181"/>
                </a:cubicBezTo>
                <a:cubicBezTo>
                  <a:pt x="4181843" y="6763704"/>
                  <a:pt x="4175735" y="6754252"/>
                  <a:pt x="4153837" y="6756788"/>
                </a:cubicBezTo>
                <a:close/>
                <a:moveTo>
                  <a:pt x="4020490" y="6756674"/>
                </a:moveTo>
                <a:cubicBezTo>
                  <a:pt x="4004356" y="6757825"/>
                  <a:pt x="3992367" y="6757135"/>
                  <a:pt x="3993981" y="6779378"/>
                </a:cubicBezTo>
                <a:cubicBezTo>
                  <a:pt x="3995249" y="6796435"/>
                  <a:pt x="3994673" y="6809229"/>
                  <a:pt x="4018184" y="6808537"/>
                </a:cubicBezTo>
                <a:cubicBezTo>
                  <a:pt x="4037316" y="6807961"/>
                  <a:pt x="4045501" y="6802428"/>
                  <a:pt x="4041580" y="6783412"/>
                </a:cubicBezTo>
                <a:cubicBezTo>
                  <a:pt x="4043886" y="6766931"/>
                  <a:pt x="4043081" y="6754944"/>
                  <a:pt x="4020490" y="6756674"/>
                </a:cubicBezTo>
                <a:close/>
                <a:moveTo>
                  <a:pt x="945481" y="6756674"/>
                </a:moveTo>
                <a:cubicBezTo>
                  <a:pt x="927847" y="6758172"/>
                  <a:pt x="910789" y="6755405"/>
                  <a:pt x="918281" y="6782836"/>
                </a:cubicBezTo>
                <a:cubicBezTo>
                  <a:pt x="912287" y="6803465"/>
                  <a:pt x="920239" y="6810266"/>
                  <a:pt x="942599" y="6810266"/>
                </a:cubicBezTo>
                <a:cubicBezTo>
                  <a:pt x="963459" y="6810266"/>
                  <a:pt x="971528" y="6806117"/>
                  <a:pt x="970260" y="6783527"/>
                </a:cubicBezTo>
                <a:cubicBezTo>
                  <a:pt x="969223" y="6765202"/>
                  <a:pt x="968185" y="6754715"/>
                  <a:pt x="945481" y="6756674"/>
                </a:cubicBezTo>
                <a:close/>
                <a:moveTo>
                  <a:pt x="11460269" y="6756557"/>
                </a:moveTo>
                <a:cubicBezTo>
                  <a:pt x="11438256" y="6756327"/>
                  <a:pt x="11435950" y="6766009"/>
                  <a:pt x="11438716" y="6783066"/>
                </a:cubicBezTo>
                <a:cubicBezTo>
                  <a:pt x="11435606" y="6800699"/>
                  <a:pt x="11437796" y="6810958"/>
                  <a:pt x="11461306" y="6810727"/>
                </a:cubicBezTo>
                <a:cubicBezTo>
                  <a:pt x="11483896" y="6810496"/>
                  <a:pt x="11485510" y="6801160"/>
                  <a:pt x="11486086" y="6783066"/>
                </a:cubicBezTo>
                <a:cubicBezTo>
                  <a:pt x="11486778" y="6763012"/>
                  <a:pt x="11481014" y="6757020"/>
                  <a:pt x="11460269" y="6756674"/>
                </a:cubicBezTo>
                <a:close/>
                <a:moveTo>
                  <a:pt x="7839267" y="6756557"/>
                </a:moveTo>
                <a:cubicBezTo>
                  <a:pt x="7818636" y="6755405"/>
                  <a:pt x="7812989" y="6761975"/>
                  <a:pt x="7813104" y="6782374"/>
                </a:cubicBezTo>
                <a:cubicBezTo>
                  <a:pt x="7813335" y="6803465"/>
                  <a:pt x="7820942" y="6808422"/>
                  <a:pt x="7840650" y="6808422"/>
                </a:cubicBezTo>
                <a:cubicBezTo>
                  <a:pt x="7861625" y="6808422"/>
                  <a:pt x="7869233" y="6800816"/>
                  <a:pt x="7865775" y="6780531"/>
                </a:cubicBezTo>
                <a:cubicBezTo>
                  <a:pt x="7871191" y="6757135"/>
                  <a:pt x="7856669" y="6757596"/>
                  <a:pt x="7839267" y="6756557"/>
                </a:cubicBezTo>
                <a:close/>
                <a:moveTo>
                  <a:pt x="5625381" y="6756557"/>
                </a:moveTo>
                <a:cubicBezTo>
                  <a:pt x="5605097" y="6756788"/>
                  <a:pt x="5600602" y="6763704"/>
                  <a:pt x="5601409" y="6782029"/>
                </a:cubicBezTo>
                <a:cubicBezTo>
                  <a:pt x="5602214" y="6798625"/>
                  <a:pt x="5600833" y="6810958"/>
                  <a:pt x="5625151" y="6810496"/>
                </a:cubicBezTo>
                <a:lnTo>
                  <a:pt x="5625151" y="6810612"/>
                </a:lnTo>
                <a:cubicBezTo>
                  <a:pt x="5646820" y="6810151"/>
                  <a:pt x="5652812" y="6803236"/>
                  <a:pt x="5648431" y="6783757"/>
                </a:cubicBezTo>
                <a:cubicBezTo>
                  <a:pt x="5652696" y="6764626"/>
                  <a:pt x="5647625" y="6756213"/>
                  <a:pt x="5625381" y="6756557"/>
                </a:cubicBezTo>
                <a:close/>
                <a:moveTo>
                  <a:pt x="4218608" y="6756557"/>
                </a:moveTo>
                <a:cubicBezTo>
                  <a:pt x="4201552" y="6757711"/>
                  <a:pt x="4191293" y="6758516"/>
                  <a:pt x="4192791" y="6779954"/>
                </a:cubicBezTo>
                <a:cubicBezTo>
                  <a:pt x="4193943" y="6797472"/>
                  <a:pt x="4194868" y="6808653"/>
                  <a:pt x="4217572" y="6808653"/>
                </a:cubicBezTo>
                <a:lnTo>
                  <a:pt x="4217688" y="6808653"/>
                </a:lnTo>
                <a:cubicBezTo>
                  <a:pt x="4238776" y="6808768"/>
                  <a:pt x="4242927" y="6800123"/>
                  <a:pt x="4240045" y="6782605"/>
                </a:cubicBezTo>
                <a:cubicBezTo>
                  <a:pt x="4242581" y="6766124"/>
                  <a:pt x="4240853" y="6755059"/>
                  <a:pt x="4218608" y="6756557"/>
                </a:cubicBezTo>
                <a:close/>
                <a:moveTo>
                  <a:pt x="3087794" y="6756557"/>
                </a:moveTo>
                <a:cubicBezTo>
                  <a:pt x="3065781" y="6756327"/>
                  <a:pt x="3063475" y="6766009"/>
                  <a:pt x="3066241" y="6783066"/>
                </a:cubicBezTo>
                <a:cubicBezTo>
                  <a:pt x="3063131" y="6800699"/>
                  <a:pt x="3065321" y="6810958"/>
                  <a:pt x="3088831" y="6810727"/>
                </a:cubicBezTo>
                <a:cubicBezTo>
                  <a:pt x="3111421" y="6810496"/>
                  <a:pt x="3113035" y="6801160"/>
                  <a:pt x="3113611" y="6783066"/>
                </a:cubicBezTo>
                <a:cubicBezTo>
                  <a:pt x="3114303" y="6763012"/>
                  <a:pt x="3108539" y="6757020"/>
                  <a:pt x="3087794" y="6756674"/>
                </a:cubicBezTo>
                <a:close/>
                <a:moveTo>
                  <a:pt x="9251455" y="6756442"/>
                </a:moveTo>
                <a:cubicBezTo>
                  <a:pt x="9231746" y="6757020"/>
                  <a:pt x="9221143" y="6760593"/>
                  <a:pt x="9226560" y="6782374"/>
                </a:cubicBezTo>
                <a:cubicBezTo>
                  <a:pt x="9222758" y="6801275"/>
                  <a:pt x="9226790" y="6810381"/>
                  <a:pt x="9249726" y="6810381"/>
                </a:cubicBezTo>
                <a:cubicBezTo>
                  <a:pt x="9272086" y="6810381"/>
                  <a:pt x="9275082" y="6801853"/>
                  <a:pt x="9274852" y="6782951"/>
                </a:cubicBezTo>
                <a:cubicBezTo>
                  <a:pt x="9274620" y="6765664"/>
                  <a:pt x="9273122" y="6755866"/>
                  <a:pt x="9251455" y="6756442"/>
                </a:cubicBezTo>
                <a:close/>
                <a:moveTo>
                  <a:pt x="6836685" y="6756442"/>
                </a:moveTo>
                <a:cubicBezTo>
                  <a:pt x="6818360" y="6757135"/>
                  <a:pt x="6810177" y="6760477"/>
                  <a:pt x="6810984" y="6780646"/>
                </a:cubicBezTo>
                <a:cubicBezTo>
                  <a:pt x="6811790" y="6799201"/>
                  <a:pt x="6815016" y="6808422"/>
                  <a:pt x="6837032" y="6808768"/>
                </a:cubicBezTo>
                <a:cubicBezTo>
                  <a:pt x="6859273" y="6809113"/>
                  <a:pt x="6861118" y="6798970"/>
                  <a:pt x="6858698" y="6782259"/>
                </a:cubicBezTo>
                <a:cubicBezTo>
                  <a:pt x="6861694" y="6764971"/>
                  <a:pt x="6858354" y="6755520"/>
                  <a:pt x="6836685" y="6756442"/>
                </a:cubicBezTo>
                <a:close/>
                <a:moveTo>
                  <a:pt x="5693380" y="6756442"/>
                </a:moveTo>
                <a:lnTo>
                  <a:pt x="5693380" y="6756557"/>
                </a:lnTo>
                <a:cubicBezTo>
                  <a:pt x="5674480" y="6757135"/>
                  <a:pt x="5666872" y="6761169"/>
                  <a:pt x="5669407" y="6780876"/>
                </a:cubicBezTo>
                <a:cubicBezTo>
                  <a:pt x="5671252" y="6795052"/>
                  <a:pt x="5664106" y="6811995"/>
                  <a:pt x="5690844" y="6810266"/>
                </a:cubicBezTo>
                <a:cubicBezTo>
                  <a:pt x="5709744" y="6808998"/>
                  <a:pt x="5721385" y="6806924"/>
                  <a:pt x="5716314" y="6785025"/>
                </a:cubicBezTo>
                <a:cubicBezTo>
                  <a:pt x="5719313" y="6766700"/>
                  <a:pt x="5716893" y="6755635"/>
                  <a:pt x="5693380" y="6756442"/>
                </a:cubicBezTo>
                <a:close/>
                <a:moveTo>
                  <a:pt x="878980" y="6756442"/>
                </a:moveTo>
                <a:cubicBezTo>
                  <a:pt x="859271" y="6757020"/>
                  <a:pt x="848668" y="6760593"/>
                  <a:pt x="854085" y="6782374"/>
                </a:cubicBezTo>
                <a:cubicBezTo>
                  <a:pt x="850283" y="6801275"/>
                  <a:pt x="854315" y="6810381"/>
                  <a:pt x="877251" y="6810381"/>
                </a:cubicBezTo>
                <a:cubicBezTo>
                  <a:pt x="899611" y="6810381"/>
                  <a:pt x="902607" y="6801853"/>
                  <a:pt x="902377" y="6782951"/>
                </a:cubicBezTo>
                <a:cubicBezTo>
                  <a:pt x="902145" y="6765664"/>
                  <a:pt x="900647" y="6755866"/>
                  <a:pt x="878980" y="6756442"/>
                </a:cubicBezTo>
                <a:close/>
                <a:moveTo>
                  <a:pt x="9047688" y="6756327"/>
                </a:moveTo>
                <a:cubicBezTo>
                  <a:pt x="9027634" y="6756557"/>
                  <a:pt x="9022218" y="6762897"/>
                  <a:pt x="9023486" y="6781567"/>
                </a:cubicBezTo>
                <a:cubicBezTo>
                  <a:pt x="9024523" y="6797587"/>
                  <a:pt x="9021987" y="6811071"/>
                  <a:pt x="9046882" y="6810266"/>
                </a:cubicBezTo>
                <a:cubicBezTo>
                  <a:pt x="9067973" y="6809575"/>
                  <a:pt x="9075234" y="6803812"/>
                  <a:pt x="9070278" y="6782720"/>
                </a:cubicBezTo>
                <a:cubicBezTo>
                  <a:pt x="9075118" y="6764395"/>
                  <a:pt x="9070048" y="6755981"/>
                  <a:pt x="9047688" y="6756327"/>
                </a:cubicBezTo>
                <a:close/>
                <a:moveTo>
                  <a:pt x="6632805" y="6756327"/>
                </a:moveTo>
                <a:cubicBezTo>
                  <a:pt x="6615517" y="6757249"/>
                  <a:pt x="6603301" y="6758286"/>
                  <a:pt x="6608947" y="6780646"/>
                </a:cubicBezTo>
                <a:cubicBezTo>
                  <a:pt x="6605947" y="6797472"/>
                  <a:pt x="6606988" y="6809920"/>
                  <a:pt x="6631074" y="6808883"/>
                </a:cubicBezTo>
                <a:cubicBezTo>
                  <a:pt x="6650783" y="6808076"/>
                  <a:pt x="6656315" y="6801392"/>
                  <a:pt x="6656085" y="6782605"/>
                </a:cubicBezTo>
                <a:cubicBezTo>
                  <a:pt x="6655853" y="6765318"/>
                  <a:pt x="6654585" y="6755059"/>
                  <a:pt x="6632805" y="6756327"/>
                </a:cubicBezTo>
                <a:close/>
                <a:moveTo>
                  <a:pt x="4418916" y="6756327"/>
                </a:moveTo>
                <a:cubicBezTo>
                  <a:pt x="4396788" y="6755866"/>
                  <a:pt x="4394600" y="6765664"/>
                  <a:pt x="4397250" y="6782144"/>
                </a:cubicBezTo>
                <a:cubicBezTo>
                  <a:pt x="4395406" y="6798164"/>
                  <a:pt x="4395520" y="6809920"/>
                  <a:pt x="4418340" y="6809459"/>
                </a:cubicBezTo>
                <a:lnTo>
                  <a:pt x="4418340" y="6809575"/>
                </a:lnTo>
                <a:cubicBezTo>
                  <a:pt x="4439201" y="6809113"/>
                  <a:pt x="4444506" y="6802428"/>
                  <a:pt x="4444849" y="6782605"/>
                </a:cubicBezTo>
                <a:cubicBezTo>
                  <a:pt x="4445309" y="6762206"/>
                  <a:pt x="4439433" y="6756788"/>
                  <a:pt x="4418916" y="6756327"/>
                </a:cubicBezTo>
                <a:close/>
                <a:moveTo>
                  <a:pt x="675213" y="6756327"/>
                </a:moveTo>
                <a:cubicBezTo>
                  <a:pt x="655159" y="6756557"/>
                  <a:pt x="649743" y="6762897"/>
                  <a:pt x="651011" y="6781567"/>
                </a:cubicBezTo>
                <a:cubicBezTo>
                  <a:pt x="652048" y="6797587"/>
                  <a:pt x="649512" y="6811071"/>
                  <a:pt x="674407" y="6810266"/>
                </a:cubicBezTo>
                <a:cubicBezTo>
                  <a:pt x="695498" y="6809575"/>
                  <a:pt x="702759" y="6803812"/>
                  <a:pt x="697803" y="6782720"/>
                </a:cubicBezTo>
                <a:cubicBezTo>
                  <a:pt x="702643" y="6764395"/>
                  <a:pt x="697573" y="6755981"/>
                  <a:pt x="675213" y="6756327"/>
                </a:cubicBezTo>
                <a:close/>
                <a:moveTo>
                  <a:pt x="5489341" y="6756240"/>
                </a:moveTo>
                <a:cubicBezTo>
                  <a:pt x="5478290" y="6757393"/>
                  <a:pt x="5468119" y="6761514"/>
                  <a:pt x="5466564" y="6767392"/>
                </a:cubicBezTo>
                <a:cubicBezTo>
                  <a:pt x="5458495" y="6798164"/>
                  <a:pt x="5466907" y="6809344"/>
                  <a:pt x="5498488" y="6809344"/>
                </a:cubicBezTo>
                <a:cubicBezTo>
                  <a:pt x="5507133" y="6809344"/>
                  <a:pt x="5515776" y="6809344"/>
                  <a:pt x="5524421" y="6809344"/>
                </a:cubicBezTo>
                <a:cubicBezTo>
                  <a:pt x="5539865" y="6809344"/>
                  <a:pt x="5555423" y="6809459"/>
                  <a:pt x="5570981" y="6809344"/>
                </a:cubicBezTo>
                <a:cubicBezTo>
                  <a:pt x="5576054" y="6809344"/>
                  <a:pt x="5584006" y="6810842"/>
                  <a:pt x="5584812" y="6805541"/>
                </a:cubicBezTo>
                <a:cubicBezTo>
                  <a:pt x="5587002" y="6790442"/>
                  <a:pt x="5589422" y="6774768"/>
                  <a:pt x="5583660" y="6760016"/>
                </a:cubicBezTo>
                <a:cubicBezTo>
                  <a:pt x="5581586" y="6754483"/>
                  <a:pt x="5537905" y="6755520"/>
                  <a:pt x="5535485" y="6761514"/>
                </a:cubicBezTo>
                <a:cubicBezTo>
                  <a:pt x="5529377" y="6776843"/>
                  <a:pt x="5526264" y="6773385"/>
                  <a:pt x="5517389" y="6762897"/>
                </a:cubicBezTo>
                <a:cubicBezTo>
                  <a:pt x="5512318" y="6756903"/>
                  <a:pt x="5500390" y="6755088"/>
                  <a:pt x="5489341" y="6756240"/>
                </a:cubicBezTo>
                <a:close/>
                <a:moveTo>
                  <a:pt x="8039806" y="6756213"/>
                </a:moveTo>
                <a:cubicBezTo>
                  <a:pt x="8018830" y="6756442"/>
                  <a:pt x="8014105" y="6764050"/>
                  <a:pt x="8017908" y="6783181"/>
                </a:cubicBezTo>
                <a:cubicBezTo>
                  <a:pt x="8013297" y="6801275"/>
                  <a:pt x="8018484" y="6809920"/>
                  <a:pt x="8040843" y="6809575"/>
                </a:cubicBezTo>
                <a:lnTo>
                  <a:pt x="8040958" y="6809575"/>
                </a:lnTo>
                <a:cubicBezTo>
                  <a:pt x="8061588" y="6809344"/>
                  <a:pt x="8064815" y="6801045"/>
                  <a:pt x="8065162" y="6783296"/>
                </a:cubicBezTo>
                <a:cubicBezTo>
                  <a:pt x="8065506" y="6764165"/>
                  <a:pt x="8061703" y="6756098"/>
                  <a:pt x="8039806" y="6756213"/>
                </a:cubicBezTo>
                <a:close/>
                <a:moveTo>
                  <a:pt x="6428116" y="6756213"/>
                </a:moveTo>
                <a:cubicBezTo>
                  <a:pt x="6400339" y="6751717"/>
                  <a:pt x="6404947" y="6770504"/>
                  <a:pt x="6403565" y="6787561"/>
                </a:cubicBezTo>
                <a:cubicBezTo>
                  <a:pt x="6401838" y="6810612"/>
                  <a:pt x="6414284" y="6810496"/>
                  <a:pt x="6430304" y="6807615"/>
                </a:cubicBezTo>
                <a:cubicBezTo>
                  <a:pt x="6458886" y="6808307"/>
                  <a:pt x="6466609" y="6789635"/>
                  <a:pt x="6450934" y="6757596"/>
                </a:cubicBezTo>
                <a:cubicBezTo>
                  <a:pt x="6443329" y="6757135"/>
                  <a:pt x="6435607" y="6757364"/>
                  <a:pt x="6428116" y="6756213"/>
                </a:cubicBezTo>
                <a:close/>
                <a:moveTo>
                  <a:pt x="5425302" y="6756213"/>
                </a:moveTo>
                <a:cubicBezTo>
                  <a:pt x="5403982" y="6756674"/>
                  <a:pt x="5397641" y="6761514"/>
                  <a:pt x="5397874" y="6783412"/>
                </a:cubicBezTo>
                <a:cubicBezTo>
                  <a:pt x="5398101" y="6805195"/>
                  <a:pt x="5403634" y="6814184"/>
                  <a:pt x="5425302" y="6808653"/>
                </a:cubicBezTo>
                <a:lnTo>
                  <a:pt x="5425419" y="6808653"/>
                </a:lnTo>
                <a:cubicBezTo>
                  <a:pt x="5446855" y="6813839"/>
                  <a:pt x="5451695" y="6804504"/>
                  <a:pt x="5451695" y="6784334"/>
                </a:cubicBezTo>
                <a:cubicBezTo>
                  <a:pt x="5451695" y="6764165"/>
                  <a:pt x="5448469" y="6755752"/>
                  <a:pt x="5425302" y="6756213"/>
                </a:cubicBezTo>
                <a:close/>
                <a:moveTo>
                  <a:pt x="11394920" y="6755752"/>
                </a:moveTo>
                <a:cubicBezTo>
                  <a:pt x="11377057" y="6757020"/>
                  <a:pt x="11368298" y="6759323"/>
                  <a:pt x="11369450" y="6779954"/>
                </a:cubicBezTo>
                <a:cubicBezTo>
                  <a:pt x="11370487" y="6797818"/>
                  <a:pt x="11369450" y="6810727"/>
                  <a:pt x="11394576" y="6809805"/>
                </a:cubicBezTo>
                <a:cubicBezTo>
                  <a:pt x="11414975" y="6808998"/>
                  <a:pt x="11420622" y="6802428"/>
                  <a:pt x="11416819" y="6784564"/>
                </a:cubicBezTo>
                <a:cubicBezTo>
                  <a:pt x="11418547" y="6767968"/>
                  <a:pt x="11420276" y="6753907"/>
                  <a:pt x="11394920" y="6755752"/>
                </a:cubicBezTo>
                <a:close/>
                <a:moveTo>
                  <a:pt x="10255650" y="6755752"/>
                </a:moveTo>
                <a:cubicBezTo>
                  <a:pt x="10239400" y="6757020"/>
                  <a:pt x="10224992" y="6753793"/>
                  <a:pt x="10227298" y="6779032"/>
                </a:cubicBezTo>
                <a:cubicBezTo>
                  <a:pt x="10228911" y="6797011"/>
                  <a:pt x="10227413" y="6810381"/>
                  <a:pt x="10252654" y="6808537"/>
                </a:cubicBezTo>
                <a:lnTo>
                  <a:pt x="10252654" y="6808422"/>
                </a:lnTo>
                <a:cubicBezTo>
                  <a:pt x="10271555" y="6807039"/>
                  <a:pt x="10286308" y="6807154"/>
                  <a:pt x="10279622" y="6782259"/>
                </a:cubicBezTo>
                <a:cubicBezTo>
                  <a:pt x="10284578" y="6761628"/>
                  <a:pt x="10276856" y="6754139"/>
                  <a:pt x="10255650" y="6755752"/>
                </a:cubicBezTo>
                <a:close/>
                <a:moveTo>
                  <a:pt x="10054304" y="6755752"/>
                </a:moveTo>
                <a:cubicBezTo>
                  <a:pt x="10037823" y="6756903"/>
                  <a:pt x="10024338" y="6756327"/>
                  <a:pt x="10029870" y="6777765"/>
                </a:cubicBezTo>
                <a:cubicBezTo>
                  <a:pt x="10028833" y="6794706"/>
                  <a:pt x="10026988" y="6809229"/>
                  <a:pt x="10052000" y="6807729"/>
                </a:cubicBezTo>
                <a:cubicBezTo>
                  <a:pt x="10071130" y="6806694"/>
                  <a:pt x="10077585" y="6800930"/>
                  <a:pt x="10077124" y="6781914"/>
                </a:cubicBezTo>
                <a:cubicBezTo>
                  <a:pt x="10076663" y="6765433"/>
                  <a:pt x="10076433" y="6754139"/>
                  <a:pt x="10054304" y="6755752"/>
                </a:cubicBezTo>
                <a:close/>
                <a:moveTo>
                  <a:pt x="3022445" y="6755752"/>
                </a:moveTo>
                <a:cubicBezTo>
                  <a:pt x="3004582" y="6757020"/>
                  <a:pt x="2995823" y="6759323"/>
                  <a:pt x="2996975" y="6779954"/>
                </a:cubicBezTo>
                <a:cubicBezTo>
                  <a:pt x="2998012" y="6797818"/>
                  <a:pt x="2996975" y="6810727"/>
                  <a:pt x="3022101" y="6809805"/>
                </a:cubicBezTo>
                <a:cubicBezTo>
                  <a:pt x="3042500" y="6808998"/>
                  <a:pt x="3048147" y="6802428"/>
                  <a:pt x="3044344" y="6784564"/>
                </a:cubicBezTo>
                <a:cubicBezTo>
                  <a:pt x="3046072" y="6767968"/>
                  <a:pt x="3047801" y="6753907"/>
                  <a:pt x="3022445" y="6755752"/>
                </a:cubicBezTo>
                <a:close/>
                <a:moveTo>
                  <a:pt x="1883175" y="6755752"/>
                </a:moveTo>
                <a:cubicBezTo>
                  <a:pt x="1866925" y="6757020"/>
                  <a:pt x="1852517" y="6753793"/>
                  <a:pt x="1854823" y="6779032"/>
                </a:cubicBezTo>
                <a:cubicBezTo>
                  <a:pt x="1856436" y="6797011"/>
                  <a:pt x="1854938" y="6810381"/>
                  <a:pt x="1880179" y="6808537"/>
                </a:cubicBezTo>
                <a:lnTo>
                  <a:pt x="1880179" y="6808422"/>
                </a:lnTo>
                <a:cubicBezTo>
                  <a:pt x="1899080" y="6807039"/>
                  <a:pt x="1913833" y="6807154"/>
                  <a:pt x="1907147" y="6782259"/>
                </a:cubicBezTo>
                <a:cubicBezTo>
                  <a:pt x="1912103" y="6761628"/>
                  <a:pt x="1904381" y="6754139"/>
                  <a:pt x="1883175" y="6755752"/>
                </a:cubicBezTo>
                <a:close/>
                <a:moveTo>
                  <a:pt x="1681829" y="6755752"/>
                </a:moveTo>
                <a:cubicBezTo>
                  <a:pt x="1665348" y="6756903"/>
                  <a:pt x="1651863" y="6756327"/>
                  <a:pt x="1657395" y="6777765"/>
                </a:cubicBezTo>
                <a:cubicBezTo>
                  <a:pt x="1656358" y="6794706"/>
                  <a:pt x="1654513" y="6809229"/>
                  <a:pt x="1679525" y="6807729"/>
                </a:cubicBezTo>
                <a:cubicBezTo>
                  <a:pt x="1698655" y="6806694"/>
                  <a:pt x="1705110" y="6800930"/>
                  <a:pt x="1704649" y="6781914"/>
                </a:cubicBezTo>
                <a:cubicBezTo>
                  <a:pt x="1704188" y="6765433"/>
                  <a:pt x="1703958" y="6754139"/>
                  <a:pt x="1681829" y="6755752"/>
                </a:cubicBezTo>
                <a:close/>
                <a:moveTo>
                  <a:pt x="10172874" y="6755655"/>
                </a:moveTo>
                <a:cubicBezTo>
                  <a:pt x="10163786" y="6757977"/>
                  <a:pt x="10165754" y="6770446"/>
                  <a:pt x="10165062" y="6781683"/>
                </a:cubicBezTo>
                <a:cubicBezTo>
                  <a:pt x="10163794" y="6800008"/>
                  <a:pt x="10167021" y="6809459"/>
                  <a:pt x="10189380" y="6808768"/>
                </a:cubicBezTo>
                <a:cubicBezTo>
                  <a:pt x="10210470" y="6808190"/>
                  <a:pt x="10212431" y="6798625"/>
                  <a:pt x="10213122" y="6781683"/>
                </a:cubicBezTo>
                <a:lnTo>
                  <a:pt x="10213237" y="6781683"/>
                </a:lnTo>
                <a:cubicBezTo>
                  <a:pt x="10214044" y="6761975"/>
                  <a:pt x="10208626" y="6751832"/>
                  <a:pt x="10186152" y="6757135"/>
                </a:cubicBezTo>
                <a:cubicBezTo>
                  <a:pt x="10180159" y="6755232"/>
                  <a:pt x="10175902" y="6754880"/>
                  <a:pt x="10172874" y="6755655"/>
                </a:cubicBezTo>
                <a:close/>
                <a:moveTo>
                  <a:pt x="1800399" y="6755655"/>
                </a:moveTo>
                <a:cubicBezTo>
                  <a:pt x="1791311" y="6757977"/>
                  <a:pt x="1793279" y="6770446"/>
                  <a:pt x="1792587" y="6781683"/>
                </a:cubicBezTo>
                <a:cubicBezTo>
                  <a:pt x="1791319" y="6800008"/>
                  <a:pt x="1794546" y="6809459"/>
                  <a:pt x="1816905" y="6808768"/>
                </a:cubicBezTo>
                <a:cubicBezTo>
                  <a:pt x="1837995" y="6808190"/>
                  <a:pt x="1839956" y="6798625"/>
                  <a:pt x="1840647" y="6781683"/>
                </a:cubicBezTo>
                <a:lnTo>
                  <a:pt x="1840762" y="6781683"/>
                </a:lnTo>
                <a:cubicBezTo>
                  <a:pt x="1841569" y="6761975"/>
                  <a:pt x="1836151" y="6751832"/>
                  <a:pt x="1813677" y="6757135"/>
                </a:cubicBezTo>
                <a:cubicBezTo>
                  <a:pt x="1807684" y="6755232"/>
                  <a:pt x="1803427" y="6754880"/>
                  <a:pt x="1800399" y="6755655"/>
                </a:cubicBezTo>
                <a:close/>
                <a:moveTo>
                  <a:pt x="11326691" y="6755520"/>
                </a:moveTo>
                <a:cubicBezTo>
                  <a:pt x="11305370" y="6756327"/>
                  <a:pt x="11298454" y="6762436"/>
                  <a:pt x="11303410" y="6783643"/>
                </a:cubicBezTo>
                <a:lnTo>
                  <a:pt x="11303526" y="6783643"/>
                </a:lnTo>
                <a:cubicBezTo>
                  <a:pt x="11296034" y="6806694"/>
                  <a:pt x="11309172" y="6809459"/>
                  <a:pt x="11328997" y="6809229"/>
                </a:cubicBezTo>
                <a:cubicBezTo>
                  <a:pt x="11346054" y="6809113"/>
                  <a:pt x="11355966" y="6807729"/>
                  <a:pt x="11354698" y="6785947"/>
                </a:cubicBezTo>
                <a:cubicBezTo>
                  <a:pt x="11353546" y="6766009"/>
                  <a:pt x="11351932" y="6754598"/>
                  <a:pt x="11326691" y="6755520"/>
                </a:cubicBezTo>
                <a:close/>
                <a:moveTo>
                  <a:pt x="8847149" y="6755520"/>
                </a:moveTo>
                <a:cubicBezTo>
                  <a:pt x="8828248" y="6756557"/>
                  <a:pt x="8813380" y="6756327"/>
                  <a:pt x="8820526" y="6782374"/>
                </a:cubicBezTo>
                <a:cubicBezTo>
                  <a:pt x="8815686" y="6800816"/>
                  <a:pt x="8820180" y="6810036"/>
                  <a:pt x="8843000" y="6809113"/>
                </a:cubicBezTo>
                <a:cubicBezTo>
                  <a:pt x="8863170" y="6808307"/>
                  <a:pt x="8874695" y="6807500"/>
                  <a:pt x="8872734" y="6781798"/>
                </a:cubicBezTo>
                <a:cubicBezTo>
                  <a:pt x="8871236" y="6762782"/>
                  <a:pt x="8868702" y="6754368"/>
                  <a:pt x="8847149" y="6755520"/>
                </a:cubicBezTo>
                <a:close/>
                <a:moveTo>
                  <a:pt x="7775186" y="6755520"/>
                </a:moveTo>
                <a:cubicBezTo>
                  <a:pt x="7758129" y="6756442"/>
                  <a:pt x="7747641" y="6757481"/>
                  <a:pt x="7749368" y="6778917"/>
                </a:cubicBezTo>
                <a:cubicBezTo>
                  <a:pt x="7750753" y="6796089"/>
                  <a:pt x="7750868" y="6807846"/>
                  <a:pt x="7774148" y="6807615"/>
                </a:cubicBezTo>
                <a:cubicBezTo>
                  <a:pt x="7795010" y="6807385"/>
                  <a:pt x="7799850" y="6799546"/>
                  <a:pt x="7796623" y="6781798"/>
                </a:cubicBezTo>
                <a:cubicBezTo>
                  <a:pt x="7799389" y="6765087"/>
                  <a:pt x="7797430" y="6754252"/>
                  <a:pt x="7775302" y="6755520"/>
                </a:cubicBezTo>
                <a:close/>
                <a:moveTo>
                  <a:pt x="5358457" y="6755520"/>
                </a:moveTo>
                <a:cubicBezTo>
                  <a:pt x="5341399" y="6756442"/>
                  <a:pt x="5332065" y="6757249"/>
                  <a:pt x="5332524" y="6778917"/>
                </a:cubicBezTo>
                <a:cubicBezTo>
                  <a:pt x="5332984" y="6800469"/>
                  <a:pt x="5336904" y="6809575"/>
                  <a:pt x="5360877" y="6809113"/>
                </a:cubicBezTo>
                <a:cubicBezTo>
                  <a:pt x="5381505" y="6808768"/>
                  <a:pt x="5384157" y="6799894"/>
                  <a:pt x="5381505" y="6782259"/>
                </a:cubicBezTo>
                <a:lnTo>
                  <a:pt x="5381391" y="6782144"/>
                </a:lnTo>
                <a:cubicBezTo>
                  <a:pt x="5385541" y="6764857"/>
                  <a:pt x="5381621" y="6754252"/>
                  <a:pt x="5358457" y="6755520"/>
                </a:cubicBezTo>
                <a:close/>
                <a:moveTo>
                  <a:pt x="2954216" y="6755520"/>
                </a:moveTo>
                <a:cubicBezTo>
                  <a:pt x="2932895" y="6756327"/>
                  <a:pt x="2925979" y="6762436"/>
                  <a:pt x="2930935" y="6783643"/>
                </a:cubicBezTo>
                <a:lnTo>
                  <a:pt x="2931051" y="6783643"/>
                </a:lnTo>
                <a:cubicBezTo>
                  <a:pt x="2923559" y="6806694"/>
                  <a:pt x="2936697" y="6809459"/>
                  <a:pt x="2956522" y="6809229"/>
                </a:cubicBezTo>
                <a:cubicBezTo>
                  <a:pt x="2973579" y="6809113"/>
                  <a:pt x="2983491" y="6807729"/>
                  <a:pt x="2982223" y="6785947"/>
                </a:cubicBezTo>
                <a:cubicBezTo>
                  <a:pt x="2981071" y="6766009"/>
                  <a:pt x="2979457" y="6754598"/>
                  <a:pt x="2954216" y="6755520"/>
                </a:cubicBezTo>
                <a:close/>
                <a:moveTo>
                  <a:pt x="474674" y="6755520"/>
                </a:moveTo>
                <a:cubicBezTo>
                  <a:pt x="455773" y="6756557"/>
                  <a:pt x="440905" y="6756327"/>
                  <a:pt x="448051" y="6782374"/>
                </a:cubicBezTo>
                <a:cubicBezTo>
                  <a:pt x="443211" y="6800816"/>
                  <a:pt x="447705" y="6810036"/>
                  <a:pt x="470525" y="6809113"/>
                </a:cubicBezTo>
                <a:cubicBezTo>
                  <a:pt x="490695" y="6808307"/>
                  <a:pt x="502220" y="6807500"/>
                  <a:pt x="500259" y="6781798"/>
                </a:cubicBezTo>
                <a:cubicBezTo>
                  <a:pt x="498761" y="6762782"/>
                  <a:pt x="496227" y="6754368"/>
                  <a:pt x="474674" y="6755520"/>
                </a:cubicBezTo>
                <a:close/>
                <a:moveTo>
                  <a:pt x="10122072" y="6755405"/>
                </a:moveTo>
                <a:cubicBezTo>
                  <a:pt x="10103748" y="6756557"/>
                  <a:pt x="10095796" y="6759323"/>
                  <a:pt x="10096601" y="6779839"/>
                </a:cubicBezTo>
                <a:cubicBezTo>
                  <a:pt x="10097408" y="6798740"/>
                  <a:pt x="10101096" y="6807961"/>
                  <a:pt x="10122764" y="6808190"/>
                </a:cubicBezTo>
                <a:lnTo>
                  <a:pt x="10122764" y="6808307"/>
                </a:lnTo>
                <a:cubicBezTo>
                  <a:pt x="10142356" y="6808537"/>
                  <a:pt x="10147544" y="6801506"/>
                  <a:pt x="10144086" y="6784334"/>
                </a:cubicBezTo>
                <a:cubicBezTo>
                  <a:pt x="10146044" y="6767623"/>
                  <a:pt x="10147428" y="6753793"/>
                  <a:pt x="10122072" y="6755405"/>
                </a:cubicBezTo>
                <a:close/>
                <a:moveTo>
                  <a:pt x="8978076" y="6755405"/>
                </a:moveTo>
                <a:cubicBezTo>
                  <a:pt x="8954564" y="6755059"/>
                  <a:pt x="8952260" y="6765318"/>
                  <a:pt x="8955486" y="6782951"/>
                </a:cubicBezTo>
                <a:cubicBezTo>
                  <a:pt x="8952720" y="6800008"/>
                  <a:pt x="8954910" y="6809920"/>
                  <a:pt x="8976923" y="6809459"/>
                </a:cubicBezTo>
                <a:cubicBezTo>
                  <a:pt x="8997324" y="6808998"/>
                  <a:pt x="9003432" y="6803350"/>
                  <a:pt x="9002740" y="6782951"/>
                </a:cubicBezTo>
                <a:cubicBezTo>
                  <a:pt x="9002164" y="6764626"/>
                  <a:pt x="9000436" y="6755752"/>
                  <a:pt x="8978076" y="6755405"/>
                </a:cubicBezTo>
                <a:close/>
                <a:moveTo>
                  <a:pt x="8911230" y="6755405"/>
                </a:moveTo>
                <a:cubicBezTo>
                  <a:pt x="8887718" y="6754944"/>
                  <a:pt x="8887372" y="6766009"/>
                  <a:pt x="8886796" y="6783527"/>
                </a:cubicBezTo>
                <a:cubicBezTo>
                  <a:pt x="8886104" y="6802082"/>
                  <a:pt x="8890253" y="6809229"/>
                  <a:pt x="8910768" y="6809229"/>
                </a:cubicBezTo>
                <a:lnTo>
                  <a:pt x="8910884" y="6809344"/>
                </a:lnTo>
                <a:cubicBezTo>
                  <a:pt x="8932090" y="6809344"/>
                  <a:pt x="8939466" y="6802658"/>
                  <a:pt x="8934856" y="6782490"/>
                </a:cubicBezTo>
                <a:cubicBezTo>
                  <a:pt x="8939236" y="6762782"/>
                  <a:pt x="8932897" y="6755752"/>
                  <a:pt x="8911230" y="6755405"/>
                </a:cubicBezTo>
                <a:close/>
                <a:moveTo>
                  <a:pt x="6566880" y="6755405"/>
                </a:moveTo>
                <a:cubicBezTo>
                  <a:pt x="6549707" y="6756557"/>
                  <a:pt x="6536107" y="6755866"/>
                  <a:pt x="6539219" y="6779493"/>
                </a:cubicBezTo>
                <a:cubicBezTo>
                  <a:pt x="6541062" y="6793554"/>
                  <a:pt x="6535646" y="6809690"/>
                  <a:pt x="6560309" y="6807961"/>
                </a:cubicBezTo>
                <a:lnTo>
                  <a:pt x="6560309" y="6807846"/>
                </a:lnTo>
                <a:cubicBezTo>
                  <a:pt x="6577598" y="6806694"/>
                  <a:pt x="6592236" y="6806924"/>
                  <a:pt x="6586704" y="6783412"/>
                </a:cubicBezTo>
                <a:cubicBezTo>
                  <a:pt x="6587970" y="6768429"/>
                  <a:pt x="6591196" y="6753793"/>
                  <a:pt x="6566880" y="6755405"/>
                </a:cubicBezTo>
                <a:close/>
                <a:moveTo>
                  <a:pt x="5291724" y="6755405"/>
                </a:moveTo>
                <a:cubicBezTo>
                  <a:pt x="5269944" y="6755291"/>
                  <a:pt x="5266139" y="6763358"/>
                  <a:pt x="5266372" y="6782490"/>
                </a:cubicBezTo>
                <a:cubicBezTo>
                  <a:pt x="5266598" y="6800240"/>
                  <a:pt x="5269481" y="6808422"/>
                  <a:pt x="5290228" y="6808768"/>
                </a:cubicBezTo>
                <a:lnTo>
                  <a:pt x="5290344" y="6808768"/>
                </a:lnTo>
                <a:cubicBezTo>
                  <a:pt x="5312932" y="6809229"/>
                  <a:pt x="5317313" y="6800008"/>
                  <a:pt x="5313738" y="6781337"/>
                </a:cubicBezTo>
                <a:cubicBezTo>
                  <a:pt x="5317196" y="6763474"/>
                  <a:pt x="5312816" y="6755405"/>
                  <a:pt x="5291724" y="6755405"/>
                </a:cubicBezTo>
                <a:close/>
                <a:moveTo>
                  <a:pt x="5223034" y="6755405"/>
                </a:moveTo>
                <a:cubicBezTo>
                  <a:pt x="5204250" y="6755635"/>
                  <a:pt x="5194913" y="6759555"/>
                  <a:pt x="5199638" y="6778917"/>
                </a:cubicBezTo>
                <a:cubicBezTo>
                  <a:pt x="5198142" y="6795974"/>
                  <a:pt x="5196758" y="6809229"/>
                  <a:pt x="5221766" y="6808768"/>
                </a:cubicBezTo>
                <a:cubicBezTo>
                  <a:pt x="5244127" y="6808307"/>
                  <a:pt x="5246546" y="6799316"/>
                  <a:pt x="5247007" y="6780991"/>
                </a:cubicBezTo>
                <a:cubicBezTo>
                  <a:pt x="5247469" y="6762436"/>
                  <a:pt x="5243318" y="6755174"/>
                  <a:pt x="5223034" y="6755405"/>
                </a:cubicBezTo>
                <a:close/>
                <a:moveTo>
                  <a:pt x="1749597" y="6755405"/>
                </a:moveTo>
                <a:cubicBezTo>
                  <a:pt x="1731273" y="6756557"/>
                  <a:pt x="1723321" y="6759323"/>
                  <a:pt x="1724126" y="6779839"/>
                </a:cubicBezTo>
                <a:cubicBezTo>
                  <a:pt x="1724933" y="6798740"/>
                  <a:pt x="1728621" y="6807961"/>
                  <a:pt x="1750289" y="6808190"/>
                </a:cubicBezTo>
                <a:lnTo>
                  <a:pt x="1750289" y="6808307"/>
                </a:lnTo>
                <a:cubicBezTo>
                  <a:pt x="1769881" y="6808537"/>
                  <a:pt x="1775069" y="6801506"/>
                  <a:pt x="1771611" y="6784334"/>
                </a:cubicBezTo>
                <a:cubicBezTo>
                  <a:pt x="1773569" y="6767623"/>
                  <a:pt x="1774953" y="6753793"/>
                  <a:pt x="1749597" y="6755405"/>
                </a:cubicBezTo>
                <a:close/>
                <a:moveTo>
                  <a:pt x="605601" y="6755405"/>
                </a:moveTo>
                <a:cubicBezTo>
                  <a:pt x="582089" y="6755059"/>
                  <a:pt x="579785" y="6765318"/>
                  <a:pt x="583011" y="6782951"/>
                </a:cubicBezTo>
                <a:cubicBezTo>
                  <a:pt x="580245" y="6800008"/>
                  <a:pt x="582435" y="6809920"/>
                  <a:pt x="604448" y="6809459"/>
                </a:cubicBezTo>
                <a:cubicBezTo>
                  <a:pt x="624849" y="6808998"/>
                  <a:pt x="630957" y="6803350"/>
                  <a:pt x="630265" y="6782951"/>
                </a:cubicBezTo>
                <a:cubicBezTo>
                  <a:pt x="629689" y="6764626"/>
                  <a:pt x="627961" y="6755752"/>
                  <a:pt x="605601" y="6755405"/>
                </a:cubicBezTo>
                <a:close/>
                <a:moveTo>
                  <a:pt x="538755" y="6755405"/>
                </a:moveTo>
                <a:cubicBezTo>
                  <a:pt x="515243" y="6754944"/>
                  <a:pt x="514897" y="6766009"/>
                  <a:pt x="514321" y="6783527"/>
                </a:cubicBezTo>
                <a:cubicBezTo>
                  <a:pt x="513629" y="6802082"/>
                  <a:pt x="517778" y="6809229"/>
                  <a:pt x="538293" y="6809229"/>
                </a:cubicBezTo>
                <a:lnTo>
                  <a:pt x="538409" y="6809344"/>
                </a:lnTo>
                <a:cubicBezTo>
                  <a:pt x="559615" y="6809344"/>
                  <a:pt x="566991" y="6802658"/>
                  <a:pt x="562381" y="6782490"/>
                </a:cubicBezTo>
                <a:cubicBezTo>
                  <a:pt x="566761" y="6762782"/>
                  <a:pt x="560422" y="6755752"/>
                  <a:pt x="538755" y="6755405"/>
                </a:cubicBezTo>
                <a:close/>
                <a:moveTo>
                  <a:pt x="6704967" y="6755117"/>
                </a:moveTo>
                <a:cubicBezTo>
                  <a:pt x="6697721" y="6755320"/>
                  <a:pt x="6690200" y="6758115"/>
                  <a:pt x="6683746" y="6758979"/>
                </a:cubicBezTo>
                <a:cubicBezTo>
                  <a:pt x="6670722" y="6760706"/>
                  <a:pt x="6677406" y="6776151"/>
                  <a:pt x="6676253" y="6785602"/>
                </a:cubicBezTo>
                <a:cubicBezTo>
                  <a:pt x="6674178" y="6802658"/>
                  <a:pt x="6682707" y="6809113"/>
                  <a:pt x="6699191" y="6807846"/>
                </a:cubicBezTo>
                <a:cubicBezTo>
                  <a:pt x="6710368" y="6807039"/>
                  <a:pt x="6721662" y="6807729"/>
                  <a:pt x="6732959" y="6807729"/>
                </a:cubicBezTo>
                <a:cubicBezTo>
                  <a:pt x="6732959" y="6807846"/>
                  <a:pt x="6732959" y="6808076"/>
                  <a:pt x="6732959" y="6808190"/>
                </a:cubicBezTo>
                <a:cubicBezTo>
                  <a:pt x="6742523" y="6808190"/>
                  <a:pt x="6752205" y="6807039"/>
                  <a:pt x="6761540" y="6808422"/>
                </a:cubicBezTo>
                <a:cubicBezTo>
                  <a:pt x="6786896" y="6812341"/>
                  <a:pt x="6791852" y="6800123"/>
                  <a:pt x="6792082" y="6777303"/>
                </a:cubicBezTo>
                <a:cubicBezTo>
                  <a:pt x="6792312" y="6749758"/>
                  <a:pt x="6773871" y="6758516"/>
                  <a:pt x="6760157" y="6757364"/>
                </a:cubicBezTo>
                <a:lnTo>
                  <a:pt x="6760388" y="6757249"/>
                </a:lnTo>
                <a:cubicBezTo>
                  <a:pt x="6752781" y="6756674"/>
                  <a:pt x="6746327" y="6756442"/>
                  <a:pt x="6742639" y="6767046"/>
                </a:cubicBezTo>
                <a:cubicBezTo>
                  <a:pt x="6739643" y="6775690"/>
                  <a:pt x="6729271" y="6775229"/>
                  <a:pt x="6724544" y="6766816"/>
                </a:cubicBezTo>
                <a:cubicBezTo>
                  <a:pt x="6719186" y="6757308"/>
                  <a:pt x="6712213" y="6754915"/>
                  <a:pt x="6704967" y="6755117"/>
                </a:cubicBezTo>
                <a:close/>
                <a:moveTo>
                  <a:pt x="7705228" y="6755059"/>
                </a:moveTo>
                <a:cubicBezTo>
                  <a:pt x="7684828" y="6754829"/>
                  <a:pt x="7678490" y="6761514"/>
                  <a:pt x="7682408" y="6779493"/>
                </a:cubicBezTo>
                <a:cubicBezTo>
                  <a:pt x="7681024" y="6795859"/>
                  <a:pt x="7679872" y="6808537"/>
                  <a:pt x="7703499" y="6807961"/>
                </a:cubicBezTo>
                <a:cubicBezTo>
                  <a:pt x="7725051" y="6807500"/>
                  <a:pt x="7729315" y="6798970"/>
                  <a:pt x="7730122" y="6780070"/>
                </a:cubicBezTo>
                <a:cubicBezTo>
                  <a:pt x="7730930" y="6760593"/>
                  <a:pt x="7724591" y="6755405"/>
                  <a:pt x="7705228" y="6755174"/>
                </a:cubicBezTo>
                <a:close/>
                <a:moveTo>
                  <a:pt x="10385194" y="6754613"/>
                </a:moveTo>
                <a:cubicBezTo>
                  <a:pt x="10377702" y="6754542"/>
                  <a:pt x="10370326" y="6756847"/>
                  <a:pt x="10365716" y="6763474"/>
                </a:cubicBezTo>
                <a:cubicBezTo>
                  <a:pt x="10357879" y="6774537"/>
                  <a:pt x="10356957" y="6774768"/>
                  <a:pt x="10348658" y="6765087"/>
                </a:cubicBezTo>
                <a:cubicBezTo>
                  <a:pt x="10338286" y="6752985"/>
                  <a:pt x="10301174" y="6754483"/>
                  <a:pt x="10297140" y="6765778"/>
                </a:cubicBezTo>
                <a:cubicBezTo>
                  <a:pt x="10287230" y="6792978"/>
                  <a:pt x="10298984" y="6809575"/>
                  <a:pt x="10328374" y="6809805"/>
                </a:cubicBezTo>
                <a:cubicBezTo>
                  <a:pt x="10337018" y="6809805"/>
                  <a:pt x="10345663" y="6809805"/>
                  <a:pt x="10354306" y="6809805"/>
                </a:cubicBezTo>
                <a:cubicBezTo>
                  <a:pt x="10365485" y="6809805"/>
                  <a:pt x="10376780" y="6810496"/>
                  <a:pt x="10387960" y="6809575"/>
                </a:cubicBezTo>
                <a:cubicBezTo>
                  <a:pt x="10396372" y="6808883"/>
                  <a:pt x="10409973" y="6815107"/>
                  <a:pt x="10410665" y="6800469"/>
                </a:cubicBezTo>
                <a:cubicBezTo>
                  <a:pt x="10411356" y="6786754"/>
                  <a:pt x="10418962" y="6767738"/>
                  <a:pt x="10405363" y="6760016"/>
                </a:cubicBezTo>
                <a:cubicBezTo>
                  <a:pt x="10400292" y="6757135"/>
                  <a:pt x="10392684" y="6754686"/>
                  <a:pt x="10385194" y="6754613"/>
                </a:cubicBezTo>
                <a:close/>
                <a:moveTo>
                  <a:pt x="2012719" y="6754613"/>
                </a:moveTo>
                <a:cubicBezTo>
                  <a:pt x="2005227" y="6754542"/>
                  <a:pt x="1997851" y="6756847"/>
                  <a:pt x="1993241" y="6763474"/>
                </a:cubicBezTo>
                <a:cubicBezTo>
                  <a:pt x="1985404" y="6774537"/>
                  <a:pt x="1984482" y="6774768"/>
                  <a:pt x="1976183" y="6765087"/>
                </a:cubicBezTo>
                <a:cubicBezTo>
                  <a:pt x="1965811" y="6752985"/>
                  <a:pt x="1928699" y="6754483"/>
                  <a:pt x="1924665" y="6765778"/>
                </a:cubicBezTo>
                <a:cubicBezTo>
                  <a:pt x="1914755" y="6792978"/>
                  <a:pt x="1926509" y="6809575"/>
                  <a:pt x="1955899" y="6809805"/>
                </a:cubicBezTo>
                <a:cubicBezTo>
                  <a:pt x="1964543" y="6809805"/>
                  <a:pt x="1973188" y="6809805"/>
                  <a:pt x="1981831" y="6809805"/>
                </a:cubicBezTo>
                <a:cubicBezTo>
                  <a:pt x="1993010" y="6809805"/>
                  <a:pt x="2004305" y="6810496"/>
                  <a:pt x="2015485" y="6809575"/>
                </a:cubicBezTo>
                <a:cubicBezTo>
                  <a:pt x="2023897" y="6808883"/>
                  <a:pt x="2037498" y="6815107"/>
                  <a:pt x="2038190" y="6800469"/>
                </a:cubicBezTo>
                <a:cubicBezTo>
                  <a:pt x="2038881" y="6786754"/>
                  <a:pt x="2046487" y="6767738"/>
                  <a:pt x="2032888" y="6760016"/>
                </a:cubicBezTo>
                <a:cubicBezTo>
                  <a:pt x="2027817" y="6757135"/>
                  <a:pt x="2020209" y="6754686"/>
                  <a:pt x="2012719" y="6754613"/>
                </a:cubicBezTo>
                <a:close/>
                <a:moveTo>
                  <a:pt x="11594352" y="6754527"/>
                </a:moveTo>
                <a:cubicBezTo>
                  <a:pt x="11586298" y="6754542"/>
                  <a:pt x="11578230" y="6757942"/>
                  <a:pt x="11572294" y="6768545"/>
                </a:cubicBezTo>
                <a:cubicBezTo>
                  <a:pt x="11568491" y="6775575"/>
                  <a:pt x="11558464" y="6775690"/>
                  <a:pt x="11555122" y="6768545"/>
                </a:cubicBezTo>
                <a:cubicBezTo>
                  <a:pt x="11544634" y="6746070"/>
                  <a:pt x="11525618" y="6757481"/>
                  <a:pt x="11512709" y="6759786"/>
                </a:cubicBezTo>
                <a:cubicBezTo>
                  <a:pt x="11500030" y="6762089"/>
                  <a:pt x="11507868" y="6778917"/>
                  <a:pt x="11506370" y="6789405"/>
                </a:cubicBezTo>
                <a:cubicBezTo>
                  <a:pt x="11504181" y="6805309"/>
                  <a:pt x="11510865" y="6811534"/>
                  <a:pt x="11526886" y="6809920"/>
                </a:cubicBezTo>
                <a:cubicBezTo>
                  <a:pt x="11538870" y="6808768"/>
                  <a:pt x="11551088" y="6809690"/>
                  <a:pt x="11563304" y="6809690"/>
                </a:cubicBezTo>
                <a:lnTo>
                  <a:pt x="11563304" y="6809459"/>
                </a:lnTo>
                <a:cubicBezTo>
                  <a:pt x="11577250" y="6809459"/>
                  <a:pt x="11591080" y="6809459"/>
                  <a:pt x="11605026" y="6809459"/>
                </a:cubicBezTo>
                <a:cubicBezTo>
                  <a:pt x="11612172" y="6809459"/>
                  <a:pt x="11620240" y="6809229"/>
                  <a:pt x="11620470" y="6799777"/>
                </a:cubicBezTo>
                <a:lnTo>
                  <a:pt x="11620354" y="6799662"/>
                </a:lnTo>
                <a:cubicBezTo>
                  <a:pt x="11620700" y="6786178"/>
                  <a:pt x="11627730" y="6766585"/>
                  <a:pt x="11616322" y="6760823"/>
                </a:cubicBezTo>
                <a:cubicBezTo>
                  <a:pt x="11610443" y="6757884"/>
                  <a:pt x="11602404" y="6754512"/>
                  <a:pt x="11594352" y="6754527"/>
                </a:cubicBezTo>
                <a:close/>
                <a:moveTo>
                  <a:pt x="3221877" y="6754527"/>
                </a:moveTo>
                <a:cubicBezTo>
                  <a:pt x="3213823" y="6754542"/>
                  <a:pt x="3205755" y="6757942"/>
                  <a:pt x="3199819" y="6768545"/>
                </a:cubicBezTo>
                <a:cubicBezTo>
                  <a:pt x="3196016" y="6775575"/>
                  <a:pt x="3185989" y="6775690"/>
                  <a:pt x="3182647" y="6768545"/>
                </a:cubicBezTo>
                <a:cubicBezTo>
                  <a:pt x="3172159" y="6746070"/>
                  <a:pt x="3153143" y="6757481"/>
                  <a:pt x="3140234" y="6759786"/>
                </a:cubicBezTo>
                <a:cubicBezTo>
                  <a:pt x="3127555" y="6762089"/>
                  <a:pt x="3135393" y="6778917"/>
                  <a:pt x="3133895" y="6789405"/>
                </a:cubicBezTo>
                <a:cubicBezTo>
                  <a:pt x="3131706" y="6805309"/>
                  <a:pt x="3138390" y="6811534"/>
                  <a:pt x="3154411" y="6809920"/>
                </a:cubicBezTo>
                <a:cubicBezTo>
                  <a:pt x="3166395" y="6808768"/>
                  <a:pt x="3178613" y="6809690"/>
                  <a:pt x="3190829" y="6809690"/>
                </a:cubicBezTo>
                <a:lnTo>
                  <a:pt x="3190829" y="6809459"/>
                </a:lnTo>
                <a:cubicBezTo>
                  <a:pt x="3204775" y="6809459"/>
                  <a:pt x="3218605" y="6809459"/>
                  <a:pt x="3232551" y="6809459"/>
                </a:cubicBezTo>
                <a:cubicBezTo>
                  <a:pt x="3239697" y="6809459"/>
                  <a:pt x="3247765" y="6809229"/>
                  <a:pt x="3247995" y="6799777"/>
                </a:cubicBezTo>
                <a:lnTo>
                  <a:pt x="3247879" y="6799662"/>
                </a:lnTo>
                <a:cubicBezTo>
                  <a:pt x="3248225" y="6786178"/>
                  <a:pt x="3255255" y="6766585"/>
                  <a:pt x="3243847" y="6760823"/>
                </a:cubicBezTo>
                <a:cubicBezTo>
                  <a:pt x="3237968" y="6757884"/>
                  <a:pt x="3229929" y="6754512"/>
                  <a:pt x="3221877" y="6754527"/>
                </a:cubicBezTo>
                <a:close/>
                <a:moveTo>
                  <a:pt x="7912149" y="6754498"/>
                </a:moveTo>
                <a:cubicBezTo>
                  <a:pt x="7903951" y="6755032"/>
                  <a:pt x="7895394" y="6758230"/>
                  <a:pt x="7888017" y="6758747"/>
                </a:cubicBezTo>
                <a:cubicBezTo>
                  <a:pt x="7875687" y="6759669"/>
                  <a:pt x="7883293" y="6775920"/>
                  <a:pt x="7881563" y="6785256"/>
                </a:cubicBezTo>
                <a:cubicBezTo>
                  <a:pt x="7878106" y="6804273"/>
                  <a:pt x="7887327" y="6809690"/>
                  <a:pt x="7904960" y="6807729"/>
                </a:cubicBezTo>
                <a:cubicBezTo>
                  <a:pt x="7916139" y="6806463"/>
                  <a:pt x="7927550" y="6807500"/>
                  <a:pt x="7938844" y="6807500"/>
                </a:cubicBezTo>
                <a:lnTo>
                  <a:pt x="7938844" y="6808537"/>
                </a:lnTo>
                <a:cubicBezTo>
                  <a:pt x="7952791" y="6808537"/>
                  <a:pt x="7966736" y="6808883"/>
                  <a:pt x="7980566" y="6808537"/>
                </a:cubicBezTo>
                <a:cubicBezTo>
                  <a:pt x="7986213" y="6808422"/>
                  <a:pt x="7992322" y="6810036"/>
                  <a:pt x="7996125" y="6802658"/>
                </a:cubicBezTo>
                <a:lnTo>
                  <a:pt x="7996010" y="6802543"/>
                </a:lnTo>
                <a:cubicBezTo>
                  <a:pt x="8007881" y="6779032"/>
                  <a:pt x="7994511" y="6756213"/>
                  <a:pt x="7968694" y="6757020"/>
                </a:cubicBezTo>
                <a:cubicBezTo>
                  <a:pt x="7960396" y="6757249"/>
                  <a:pt x="7951752" y="6755291"/>
                  <a:pt x="7947488" y="6766816"/>
                </a:cubicBezTo>
                <a:cubicBezTo>
                  <a:pt x="7945068" y="6773154"/>
                  <a:pt x="7938960" y="6774422"/>
                  <a:pt x="7934119" y="6766240"/>
                </a:cubicBezTo>
                <a:cubicBezTo>
                  <a:pt x="7928184" y="6756098"/>
                  <a:pt x="7920346" y="6753966"/>
                  <a:pt x="7912149" y="6754498"/>
                </a:cubicBezTo>
                <a:close/>
                <a:moveTo>
                  <a:pt x="9182938" y="6754454"/>
                </a:moveTo>
                <a:cubicBezTo>
                  <a:pt x="9175100" y="6754771"/>
                  <a:pt x="9166629" y="6757308"/>
                  <a:pt x="9159483" y="6761745"/>
                </a:cubicBezTo>
                <a:cubicBezTo>
                  <a:pt x="9157409" y="6763128"/>
                  <a:pt x="9156372" y="6765894"/>
                  <a:pt x="9154528" y="6767738"/>
                </a:cubicBezTo>
                <a:cubicBezTo>
                  <a:pt x="9149226" y="6773270"/>
                  <a:pt x="9143464" y="6773500"/>
                  <a:pt x="9139660" y="6766700"/>
                </a:cubicBezTo>
                <a:cubicBezTo>
                  <a:pt x="9129058" y="6747798"/>
                  <a:pt x="9111308" y="6756788"/>
                  <a:pt x="9098168" y="6758516"/>
                </a:cubicBezTo>
                <a:cubicBezTo>
                  <a:pt x="9085492" y="6760245"/>
                  <a:pt x="9093444" y="6775805"/>
                  <a:pt x="9091600" y="6785140"/>
                </a:cubicBezTo>
                <a:cubicBezTo>
                  <a:pt x="9087796" y="6804273"/>
                  <a:pt x="9095288" y="6812225"/>
                  <a:pt x="9115226" y="6809459"/>
                </a:cubicBezTo>
                <a:cubicBezTo>
                  <a:pt x="9126406" y="6807961"/>
                  <a:pt x="9137816" y="6809229"/>
                  <a:pt x="9149110" y="6809229"/>
                </a:cubicBezTo>
                <a:cubicBezTo>
                  <a:pt x="9163056" y="6809229"/>
                  <a:pt x="9176886" y="6809344"/>
                  <a:pt x="9190832" y="6809229"/>
                </a:cubicBezTo>
                <a:cubicBezTo>
                  <a:pt x="9195902" y="6809229"/>
                  <a:pt x="9203971" y="6810842"/>
                  <a:pt x="9204778" y="6805541"/>
                </a:cubicBezTo>
                <a:lnTo>
                  <a:pt x="9204547" y="6805080"/>
                </a:lnTo>
                <a:cubicBezTo>
                  <a:pt x="9206852" y="6789981"/>
                  <a:pt x="9212615" y="6770042"/>
                  <a:pt x="9202588" y="6760477"/>
                </a:cubicBezTo>
                <a:cubicBezTo>
                  <a:pt x="9197978" y="6756039"/>
                  <a:pt x="9190774" y="6754139"/>
                  <a:pt x="9182938" y="6754454"/>
                </a:cubicBezTo>
                <a:close/>
                <a:moveTo>
                  <a:pt x="810463" y="6754454"/>
                </a:moveTo>
                <a:cubicBezTo>
                  <a:pt x="802625" y="6754771"/>
                  <a:pt x="794154" y="6757308"/>
                  <a:pt x="787008" y="6761745"/>
                </a:cubicBezTo>
                <a:cubicBezTo>
                  <a:pt x="784934" y="6763128"/>
                  <a:pt x="783897" y="6765894"/>
                  <a:pt x="782053" y="6767738"/>
                </a:cubicBezTo>
                <a:cubicBezTo>
                  <a:pt x="776751" y="6773270"/>
                  <a:pt x="770989" y="6773500"/>
                  <a:pt x="767185" y="6766700"/>
                </a:cubicBezTo>
                <a:cubicBezTo>
                  <a:pt x="756583" y="6747798"/>
                  <a:pt x="738833" y="6756788"/>
                  <a:pt x="725693" y="6758516"/>
                </a:cubicBezTo>
                <a:cubicBezTo>
                  <a:pt x="713017" y="6760245"/>
                  <a:pt x="720969" y="6775805"/>
                  <a:pt x="719125" y="6785140"/>
                </a:cubicBezTo>
                <a:cubicBezTo>
                  <a:pt x="715321" y="6804273"/>
                  <a:pt x="722813" y="6812225"/>
                  <a:pt x="742751" y="6809459"/>
                </a:cubicBezTo>
                <a:cubicBezTo>
                  <a:pt x="753931" y="6807961"/>
                  <a:pt x="765341" y="6809229"/>
                  <a:pt x="776635" y="6809229"/>
                </a:cubicBezTo>
                <a:cubicBezTo>
                  <a:pt x="790581" y="6809229"/>
                  <a:pt x="804411" y="6809344"/>
                  <a:pt x="818357" y="6809229"/>
                </a:cubicBezTo>
                <a:cubicBezTo>
                  <a:pt x="823427" y="6809229"/>
                  <a:pt x="831496" y="6810842"/>
                  <a:pt x="832303" y="6805541"/>
                </a:cubicBezTo>
                <a:lnTo>
                  <a:pt x="832072" y="6805080"/>
                </a:lnTo>
                <a:cubicBezTo>
                  <a:pt x="834377" y="6789981"/>
                  <a:pt x="840140" y="6770042"/>
                  <a:pt x="830113" y="6760477"/>
                </a:cubicBezTo>
                <a:cubicBezTo>
                  <a:pt x="825503" y="6756039"/>
                  <a:pt x="818299" y="6754139"/>
                  <a:pt x="810463" y="6754454"/>
                </a:cubicBezTo>
                <a:close/>
                <a:moveTo>
                  <a:pt x="7638496" y="6752985"/>
                </a:moveTo>
                <a:cubicBezTo>
                  <a:pt x="7621554" y="6754139"/>
                  <a:pt x="7610260" y="6754483"/>
                  <a:pt x="7612219" y="6776382"/>
                </a:cubicBezTo>
                <a:cubicBezTo>
                  <a:pt x="7612968" y="6784737"/>
                  <a:pt x="7612968" y="6792228"/>
                  <a:pt x="7615834" y="6797530"/>
                </a:cubicBezTo>
                <a:lnTo>
                  <a:pt x="7636603" y="6805521"/>
                </a:lnTo>
                <a:lnTo>
                  <a:pt x="7636537" y="6805541"/>
                </a:lnTo>
                <a:lnTo>
                  <a:pt x="7636653" y="6805541"/>
                </a:lnTo>
                <a:lnTo>
                  <a:pt x="7636603" y="6805521"/>
                </a:lnTo>
                <a:lnTo>
                  <a:pt x="7657080" y="6799447"/>
                </a:lnTo>
                <a:cubicBezTo>
                  <a:pt x="7660827" y="6795456"/>
                  <a:pt x="7661605" y="6789232"/>
                  <a:pt x="7659817" y="6779954"/>
                </a:cubicBezTo>
                <a:cubicBezTo>
                  <a:pt x="7662008" y="6763474"/>
                  <a:pt x="7661432" y="6751371"/>
                  <a:pt x="7638496" y="6752985"/>
                </a:cubicBezTo>
                <a:close/>
                <a:moveTo>
                  <a:pt x="6501152" y="6752937"/>
                </a:moveTo>
                <a:cubicBezTo>
                  <a:pt x="6484667" y="6753266"/>
                  <a:pt x="6471769" y="6765865"/>
                  <a:pt x="6472025" y="6785140"/>
                </a:cubicBezTo>
                <a:cubicBezTo>
                  <a:pt x="6472141" y="6789405"/>
                  <a:pt x="6472601" y="6793669"/>
                  <a:pt x="6472833" y="6797933"/>
                </a:cubicBezTo>
                <a:cubicBezTo>
                  <a:pt x="6487816" y="6817872"/>
                  <a:pt x="6505680" y="6808653"/>
                  <a:pt x="6523199" y="6802775"/>
                </a:cubicBezTo>
                <a:cubicBezTo>
                  <a:pt x="6523544" y="6792632"/>
                  <a:pt x="6524234" y="6782374"/>
                  <a:pt x="6524120" y="6772118"/>
                </a:cubicBezTo>
                <a:lnTo>
                  <a:pt x="6524006" y="6772118"/>
                </a:lnTo>
                <a:cubicBezTo>
                  <a:pt x="6524006" y="6766700"/>
                  <a:pt x="6525965" y="6760477"/>
                  <a:pt x="6518474" y="6756903"/>
                </a:cubicBezTo>
                <a:cubicBezTo>
                  <a:pt x="6512539" y="6754081"/>
                  <a:pt x="6506646" y="6752827"/>
                  <a:pt x="6501152" y="6752937"/>
                </a:cubicBezTo>
                <a:close/>
                <a:moveTo>
                  <a:pt x="4084339" y="6695013"/>
                </a:moveTo>
                <a:cubicBezTo>
                  <a:pt x="4068897" y="6692362"/>
                  <a:pt x="4062557" y="6697664"/>
                  <a:pt x="4062441" y="6714376"/>
                </a:cubicBezTo>
                <a:cubicBezTo>
                  <a:pt x="4062327" y="6731318"/>
                  <a:pt x="4067397" y="6737080"/>
                  <a:pt x="4084685" y="6736965"/>
                </a:cubicBezTo>
                <a:cubicBezTo>
                  <a:pt x="4101165" y="6736735"/>
                  <a:pt x="4105086" y="6730511"/>
                  <a:pt x="4105086" y="6715298"/>
                </a:cubicBezTo>
                <a:cubicBezTo>
                  <a:pt x="4105086" y="6699854"/>
                  <a:pt x="4100935" y="6691786"/>
                  <a:pt x="4084339" y="6695013"/>
                </a:cubicBezTo>
                <a:close/>
                <a:moveTo>
                  <a:pt x="11261688" y="6694322"/>
                </a:moveTo>
                <a:cubicBezTo>
                  <a:pt x="11246706" y="6691786"/>
                  <a:pt x="11239445" y="6696166"/>
                  <a:pt x="11239445" y="6713339"/>
                </a:cubicBezTo>
                <a:cubicBezTo>
                  <a:pt x="11239445" y="6729819"/>
                  <a:pt x="11243594" y="6736619"/>
                  <a:pt x="11261344" y="6736273"/>
                </a:cubicBezTo>
                <a:cubicBezTo>
                  <a:pt x="11277363" y="6735928"/>
                  <a:pt x="11282319" y="6730626"/>
                  <a:pt x="11282089" y="6714952"/>
                </a:cubicBezTo>
                <a:cubicBezTo>
                  <a:pt x="11281858" y="6699969"/>
                  <a:pt x="11278747" y="6690979"/>
                  <a:pt x="11261688" y="6694322"/>
                </a:cubicBezTo>
                <a:close/>
                <a:moveTo>
                  <a:pt x="2889213" y="6694322"/>
                </a:moveTo>
                <a:cubicBezTo>
                  <a:pt x="2874231" y="6691786"/>
                  <a:pt x="2866970" y="6696166"/>
                  <a:pt x="2866970" y="6713339"/>
                </a:cubicBezTo>
                <a:cubicBezTo>
                  <a:pt x="2866970" y="6729819"/>
                  <a:pt x="2871119" y="6736619"/>
                  <a:pt x="2888869" y="6736273"/>
                </a:cubicBezTo>
                <a:cubicBezTo>
                  <a:pt x="2904888" y="6735928"/>
                  <a:pt x="2909844" y="6730626"/>
                  <a:pt x="2909614" y="6714952"/>
                </a:cubicBezTo>
                <a:cubicBezTo>
                  <a:pt x="2909383" y="6699969"/>
                  <a:pt x="2906272" y="6690979"/>
                  <a:pt x="2889213" y="6694322"/>
                </a:cubicBezTo>
                <a:close/>
                <a:moveTo>
                  <a:pt x="7842033" y="6693976"/>
                </a:moveTo>
                <a:cubicBezTo>
                  <a:pt x="7829124" y="6694552"/>
                  <a:pt x="7817945" y="6693515"/>
                  <a:pt x="7818636" y="6712415"/>
                </a:cubicBezTo>
                <a:cubicBezTo>
                  <a:pt x="7819212" y="6727169"/>
                  <a:pt x="7819673" y="6737656"/>
                  <a:pt x="7839150" y="6736504"/>
                </a:cubicBezTo>
                <a:cubicBezTo>
                  <a:pt x="7853212" y="6735697"/>
                  <a:pt x="7863815" y="6734545"/>
                  <a:pt x="7860242" y="6715298"/>
                </a:cubicBezTo>
                <a:cubicBezTo>
                  <a:pt x="7863469" y="6701813"/>
                  <a:pt x="7859321" y="6693284"/>
                  <a:pt x="7842033" y="6694091"/>
                </a:cubicBezTo>
                <a:close/>
                <a:moveTo>
                  <a:pt x="6432841" y="6693630"/>
                </a:moveTo>
                <a:cubicBezTo>
                  <a:pt x="6420391" y="6694437"/>
                  <a:pt x="6408292" y="6692132"/>
                  <a:pt x="6409097" y="6711495"/>
                </a:cubicBezTo>
                <a:cubicBezTo>
                  <a:pt x="6409676" y="6725670"/>
                  <a:pt x="6408984" y="6737311"/>
                  <a:pt x="6429036" y="6735928"/>
                </a:cubicBezTo>
                <a:lnTo>
                  <a:pt x="6429036" y="6736043"/>
                </a:lnTo>
                <a:cubicBezTo>
                  <a:pt x="6442637" y="6735121"/>
                  <a:pt x="6454160" y="6735121"/>
                  <a:pt x="6450934" y="6716911"/>
                </a:cubicBezTo>
                <a:cubicBezTo>
                  <a:pt x="6452549" y="6703080"/>
                  <a:pt x="6451280" y="6692362"/>
                  <a:pt x="6432841" y="6693630"/>
                </a:cubicBezTo>
                <a:close/>
                <a:moveTo>
                  <a:pt x="9717190" y="6689827"/>
                </a:moveTo>
                <a:cubicBezTo>
                  <a:pt x="9704052" y="6688674"/>
                  <a:pt x="9695984" y="6691210"/>
                  <a:pt x="9696560" y="6707575"/>
                </a:cubicBezTo>
                <a:cubicBezTo>
                  <a:pt x="9697598" y="6736043"/>
                  <a:pt x="9697598" y="6764626"/>
                  <a:pt x="9696560" y="6793208"/>
                </a:cubicBezTo>
                <a:cubicBezTo>
                  <a:pt x="9696098" y="6807729"/>
                  <a:pt x="9702208" y="6809229"/>
                  <a:pt x="9714770" y="6810381"/>
                </a:cubicBezTo>
                <a:lnTo>
                  <a:pt x="9714655" y="6810266"/>
                </a:lnTo>
                <a:cubicBezTo>
                  <a:pt x="9736668" y="6812225"/>
                  <a:pt x="9747616" y="6806578"/>
                  <a:pt x="9744274" y="6782605"/>
                </a:cubicBezTo>
                <a:cubicBezTo>
                  <a:pt x="9742892" y="6772463"/>
                  <a:pt x="9744044" y="6761860"/>
                  <a:pt x="9744044" y="6751486"/>
                </a:cubicBezTo>
                <a:lnTo>
                  <a:pt x="9743928" y="6751486"/>
                </a:lnTo>
                <a:cubicBezTo>
                  <a:pt x="9743928" y="6736735"/>
                  <a:pt x="9743468" y="6721982"/>
                  <a:pt x="9744044" y="6707344"/>
                </a:cubicBezTo>
                <a:cubicBezTo>
                  <a:pt x="9744967" y="6685793"/>
                  <a:pt x="9729408" y="6690979"/>
                  <a:pt x="9717190" y="6689827"/>
                </a:cubicBezTo>
                <a:close/>
                <a:moveTo>
                  <a:pt x="1344715" y="6689827"/>
                </a:moveTo>
                <a:cubicBezTo>
                  <a:pt x="1331577" y="6688674"/>
                  <a:pt x="1323509" y="6691210"/>
                  <a:pt x="1324085" y="6707575"/>
                </a:cubicBezTo>
                <a:cubicBezTo>
                  <a:pt x="1325123" y="6736043"/>
                  <a:pt x="1325123" y="6764626"/>
                  <a:pt x="1324085" y="6793208"/>
                </a:cubicBezTo>
                <a:cubicBezTo>
                  <a:pt x="1323623" y="6807729"/>
                  <a:pt x="1329733" y="6809229"/>
                  <a:pt x="1342295" y="6810381"/>
                </a:cubicBezTo>
                <a:lnTo>
                  <a:pt x="1342180" y="6810266"/>
                </a:lnTo>
                <a:cubicBezTo>
                  <a:pt x="1364193" y="6812225"/>
                  <a:pt x="1375141" y="6806578"/>
                  <a:pt x="1371799" y="6782605"/>
                </a:cubicBezTo>
                <a:cubicBezTo>
                  <a:pt x="1370417" y="6772463"/>
                  <a:pt x="1371569" y="6761860"/>
                  <a:pt x="1371569" y="6751486"/>
                </a:cubicBezTo>
                <a:lnTo>
                  <a:pt x="1371453" y="6751486"/>
                </a:lnTo>
                <a:cubicBezTo>
                  <a:pt x="1371453" y="6736735"/>
                  <a:pt x="1370993" y="6721982"/>
                  <a:pt x="1371569" y="6707344"/>
                </a:cubicBezTo>
                <a:cubicBezTo>
                  <a:pt x="1372492" y="6685793"/>
                  <a:pt x="1356933" y="6690979"/>
                  <a:pt x="1344715" y="6689827"/>
                </a:cubicBezTo>
                <a:close/>
                <a:moveTo>
                  <a:pt x="11061380" y="6689596"/>
                </a:moveTo>
                <a:cubicBezTo>
                  <a:pt x="11047320" y="6690057"/>
                  <a:pt x="11035564" y="6689365"/>
                  <a:pt x="11036370" y="6709304"/>
                </a:cubicBezTo>
                <a:cubicBezTo>
                  <a:pt x="11037522" y="6736965"/>
                  <a:pt x="11037178" y="6764741"/>
                  <a:pt x="11036370" y="6792401"/>
                </a:cubicBezTo>
                <a:cubicBezTo>
                  <a:pt x="11036024" y="6806463"/>
                  <a:pt x="11041672" y="6809575"/>
                  <a:pt x="11054696" y="6810266"/>
                </a:cubicBezTo>
                <a:lnTo>
                  <a:pt x="11054810" y="6810381"/>
                </a:lnTo>
                <a:cubicBezTo>
                  <a:pt x="11074864" y="6811419"/>
                  <a:pt x="11088926" y="6809575"/>
                  <a:pt x="11084201" y="6783643"/>
                </a:cubicBezTo>
                <a:cubicBezTo>
                  <a:pt x="11082356" y="6773615"/>
                  <a:pt x="11083854" y="6762897"/>
                  <a:pt x="11083854" y="6752524"/>
                </a:cubicBezTo>
                <a:cubicBezTo>
                  <a:pt x="11083854" y="6738578"/>
                  <a:pt x="11082702" y="6724633"/>
                  <a:pt x="11084084" y="6710919"/>
                </a:cubicBezTo>
                <a:cubicBezTo>
                  <a:pt x="11085928" y="6692708"/>
                  <a:pt x="11077400" y="6688905"/>
                  <a:pt x="11061380" y="6689596"/>
                </a:cubicBezTo>
                <a:close/>
                <a:moveTo>
                  <a:pt x="6099299" y="6689596"/>
                </a:moveTo>
                <a:cubicBezTo>
                  <a:pt x="6085353" y="6689942"/>
                  <a:pt x="6070370" y="6686830"/>
                  <a:pt x="6070948" y="6708958"/>
                </a:cubicBezTo>
                <a:lnTo>
                  <a:pt x="6070832" y="6708958"/>
                </a:lnTo>
                <a:cubicBezTo>
                  <a:pt x="6071524" y="6734890"/>
                  <a:pt x="6072217" y="6760938"/>
                  <a:pt x="6070716" y="6786869"/>
                </a:cubicBezTo>
                <a:cubicBezTo>
                  <a:pt x="6069681" y="6805309"/>
                  <a:pt x="6076365" y="6809229"/>
                  <a:pt x="6094113" y="6810381"/>
                </a:cubicBezTo>
                <a:cubicBezTo>
                  <a:pt x="6119007" y="6811995"/>
                  <a:pt x="6126498" y="6802775"/>
                  <a:pt x="6123734" y="6779839"/>
                </a:cubicBezTo>
                <a:cubicBezTo>
                  <a:pt x="6122581" y="6770389"/>
                  <a:pt x="6123502" y="6760823"/>
                  <a:pt x="6123502" y="6751256"/>
                </a:cubicBezTo>
                <a:cubicBezTo>
                  <a:pt x="6123502" y="6737426"/>
                  <a:pt x="6122581" y="6723481"/>
                  <a:pt x="6123734" y="6709765"/>
                </a:cubicBezTo>
                <a:cubicBezTo>
                  <a:pt x="6125345" y="6690288"/>
                  <a:pt x="6113822" y="6689251"/>
                  <a:pt x="6099299" y="6689596"/>
                </a:cubicBezTo>
                <a:close/>
                <a:moveTo>
                  <a:pt x="2688905" y="6689596"/>
                </a:moveTo>
                <a:cubicBezTo>
                  <a:pt x="2674845" y="6690057"/>
                  <a:pt x="2663089" y="6689365"/>
                  <a:pt x="2663895" y="6709304"/>
                </a:cubicBezTo>
                <a:cubicBezTo>
                  <a:pt x="2665047" y="6736965"/>
                  <a:pt x="2664703" y="6764741"/>
                  <a:pt x="2663895" y="6792401"/>
                </a:cubicBezTo>
                <a:cubicBezTo>
                  <a:pt x="2663549" y="6806463"/>
                  <a:pt x="2669197" y="6809575"/>
                  <a:pt x="2682221" y="6810266"/>
                </a:cubicBezTo>
                <a:lnTo>
                  <a:pt x="2682335" y="6810381"/>
                </a:lnTo>
                <a:cubicBezTo>
                  <a:pt x="2702389" y="6811419"/>
                  <a:pt x="2716451" y="6809575"/>
                  <a:pt x="2711726" y="6783643"/>
                </a:cubicBezTo>
                <a:cubicBezTo>
                  <a:pt x="2709881" y="6773615"/>
                  <a:pt x="2711379" y="6762897"/>
                  <a:pt x="2711379" y="6752524"/>
                </a:cubicBezTo>
                <a:cubicBezTo>
                  <a:pt x="2711379" y="6738578"/>
                  <a:pt x="2710227" y="6724633"/>
                  <a:pt x="2711609" y="6710919"/>
                </a:cubicBezTo>
                <a:cubicBezTo>
                  <a:pt x="2713453" y="6692708"/>
                  <a:pt x="2704925" y="6688905"/>
                  <a:pt x="2688905" y="6689596"/>
                </a:cubicBezTo>
                <a:close/>
                <a:moveTo>
                  <a:pt x="9789800" y="6689481"/>
                </a:moveTo>
                <a:cubicBezTo>
                  <a:pt x="9776314" y="6689827"/>
                  <a:pt x="9762946" y="6687983"/>
                  <a:pt x="9763637" y="6708382"/>
                </a:cubicBezTo>
                <a:cubicBezTo>
                  <a:pt x="9764444" y="6732701"/>
                  <a:pt x="9764213" y="6757020"/>
                  <a:pt x="9763637" y="6781222"/>
                </a:cubicBezTo>
                <a:cubicBezTo>
                  <a:pt x="9763291" y="6798510"/>
                  <a:pt x="9764098" y="6810036"/>
                  <a:pt x="9787956" y="6810036"/>
                </a:cubicBezTo>
                <a:cubicBezTo>
                  <a:pt x="9811812" y="6810151"/>
                  <a:pt x="9812735" y="6798740"/>
                  <a:pt x="9811697" y="6781453"/>
                </a:cubicBezTo>
                <a:cubicBezTo>
                  <a:pt x="9811121" y="6771080"/>
                  <a:pt x="9811697" y="6760593"/>
                  <a:pt x="9811697" y="6750219"/>
                </a:cubicBezTo>
                <a:lnTo>
                  <a:pt x="9811582" y="6750219"/>
                </a:lnTo>
                <a:cubicBezTo>
                  <a:pt x="9811582" y="6736273"/>
                  <a:pt x="9810430" y="6722328"/>
                  <a:pt x="9811812" y="6708614"/>
                </a:cubicBezTo>
                <a:cubicBezTo>
                  <a:pt x="9813656" y="6690518"/>
                  <a:pt x="9803629" y="6689020"/>
                  <a:pt x="9789800" y="6689481"/>
                </a:cubicBezTo>
                <a:close/>
                <a:moveTo>
                  <a:pt x="1417325" y="6689481"/>
                </a:moveTo>
                <a:cubicBezTo>
                  <a:pt x="1403839" y="6689827"/>
                  <a:pt x="1390471" y="6687983"/>
                  <a:pt x="1391162" y="6708382"/>
                </a:cubicBezTo>
                <a:cubicBezTo>
                  <a:pt x="1391969" y="6732701"/>
                  <a:pt x="1391738" y="6757020"/>
                  <a:pt x="1391162" y="6781222"/>
                </a:cubicBezTo>
                <a:cubicBezTo>
                  <a:pt x="1390816" y="6798510"/>
                  <a:pt x="1391623" y="6810036"/>
                  <a:pt x="1415481" y="6810036"/>
                </a:cubicBezTo>
                <a:cubicBezTo>
                  <a:pt x="1439337" y="6810151"/>
                  <a:pt x="1440260" y="6798740"/>
                  <a:pt x="1439222" y="6781453"/>
                </a:cubicBezTo>
                <a:cubicBezTo>
                  <a:pt x="1438646" y="6771080"/>
                  <a:pt x="1439222" y="6760593"/>
                  <a:pt x="1439222" y="6750219"/>
                </a:cubicBezTo>
                <a:lnTo>
                  <a:pt x="1439107" y="6750219"/>
                </a:lnTo>
                <a:cubicBezTo>
                  <a:pt x="1439107" y="6736273"/>
                  <a:pt x="1437955" y="6722328"/>
                  <a:pt x="1439337" y="6708614"/>
                </a:cubicBezTo>
                <a:cubicBezTo>
                  <a:pt x="1441181" y="6690518"/>
                  <a:pt x="1431154" y="6689020"/>
                  <a:pt x="1417325" y="6689481"/>
                </a:cubicBezTo>
                <a:close/>
                <a:moveTo>
                  <a:pt x="12138876" y="6689365"/>
                </a:moveTo>
                <a:cubicBezTo>
                  <a:pt x="12127006" y="6690634"/>
                  <a:pt x="12111100" y="6684525"/>
                  <a:pt x="12111331" y="6706308"/>
                </a:cubicBezTo>
                <a:lnTo>
                  <a:pt x="12111215" y="6706308"/>
                </a:lnTo>
                <a:cubicBezTo>
                  <a:pt x="12111561" y="6735813"/>
                  <a:pt x="12111676" y="6765318"/>
                  <a:pt x="12111100" y="6794706"/>
                </a:cubicBezTo>
                <a:cubicBezTo>
                  <a:pt x="12110869" y="6806232"/>
                  <a:pt x="12115825" y="6809113"/>
                  <a:pt x="12126544" y="6809920"/>
                </a:cubicBezTo>
                <a:cubicBezTo>
                  <a:pt x="12157892" y="6812110"/>
                  <a:pt x="12158469" y="6812110"/>
                  <a:pt x="12158469" y="6780991"/>
                </a:cubicBezTo>
                <a:cubicBezTo>
                  <a:pt x="12158469" y="6770504"/>
                  <a:pt x="12158469" y="6760131"/>
                  <a:pt x="12158469" y="6749758"/>
                </a:cubicBezTo>
                <a:cubicBezTo>
                  <a:pt x="12158469" y="6735813"/>
                  <a:pt x="12157662" y="6721982"/>
                  <a:pt x="12158699" y="6708151"/>
                </a:cubicBezTo>
                <a:cubicBezTo>
                  <a:pt x="12159852" y="6692823"/>
                  <a:pt x="12152937" y="6687868"/>
                  <a:pt x="12138876" y="6689365"/>
                </a:cubicBezTo>
                <a:close/>
                <a:moveTo>
                  <a:pt x="5358801" y="6689365"/>
                </a:moveTo>
                <a:cubicBezTo>
                  <a:pt x="5351081" y="6690172"/>
                  <a:pt x="5343242" y="6689942"/>
                  <a:pt x="5335520" y="6690172"/>
                </a:cubicBezTo>
                <a:lnTo>
                  <a:pt x="5335520" y="6690288"/>
                </a:lnTo>
                <a:cubicBezTo>
                  <a:pt x="5335061" y="6700199"/>
                  <a:pt x="5334601" y="6710112"/>
                  <a:pt x="5334139" y="6720023"/>
                </a:cubicBezTo>
                <a:cubicBezTo>
                  <a:pt x="5331027" y="6744687"/>
                  <a:pt x="5348661" y="6739501"/>
                  <a:pt x="5362721" y="6740192"/>
                </a:cubicBezTo>
                <a:cubicBezTo>
                  <a:pt x="5385771" y="6741229"/>
                  <a:pt x="5380010" y="6724518"/>
                  <a:pt x="5381277" y="6711495"/>
                </a:cubicBezTo>
                <a:cubicBezTo>
                  <a:pt x="5382890" y="6694437"/>
                  <a:pt x="5375745" y="6687406"/>
                  <a:pt x="5358801" y="6689365"/>
                </a:cubicBezTo>
                <a:close/>
                <a:moveTo>
                  <a:pt x="3766401" y="6689365"/>
                </a:moveTo>
                <a:cubicBezTo>
                  <a:pt x="3754531" y="6690634"/>
                  <a:pt x="3738625" y="6684525"/>
                  <a:pt x="3738856" y="6706308"/>
                </a:cubicBezTo>
                <a:lnTo>
                  <a:pt x="3738740" y="6706308"/>
                </a:lnTo>
                <a:cubicBezTo>
                  <a:pt x="3739086" y="6735813"/>
                  <a:pt x="3739201" y="6765318"/>
                  <a:pt x="3738625" y="6794706"/>
                </a:cubicBezTo>
                <a:cubicBezTo>
                  <a:pt x="3738394" y="6806232"/>
                  <a:pt x="3743350" y="6809113"/>
                  <a:pt x="3754069" y="6809920"/>
                </a:cubicBezTo>
                <a:cubicBezTo>
                  <a:pt x="3785417" y="6812110"/>
                  <a:pt x="3785994" y="6812110"/>
                  <a:pt x="3785994" y="6780991"/>
                </a:cubicBezTo>
                <a:cubicBezTo>
                  <a:pt x="3785994" y="6770504"/>
                  <a:pt x="3785994" y="6760131"/>
                  <a:pt x="3785994" y="6749758"/>
                </a:cubicBezTo>
                <a:cubicBezTo>
                  <a:pt x="3785994" y="6735813"/>
                  <a:pt x="3785187" y="6721982"/>
                  <a:pt x="3786224" y="6708151"/>
                </a:cubicBezTo>
                <a:cubicBezTo>
                  <a:pt x="3787377" y="6692823"/>
                  <a:pt x="3780462" y="6687868"/>
                  <a:pt x="3766401" y="6689365"/>
                </a:cubicBezTo>
                <a:close/>
                <a:moveTo>
                  <a:pt x="11533570" y="6689135"/>
                </a:moveTo>
                <a:lnTo>
                  <a:pt x="11533454" y="6689251"/>
                </a:lnTo>
                <a:cubicBezTo>
                  <a:pt x="11514784" y="6689827"/>
                  <a:pt x="11504181" y="6693054"/>
                  <a:pt x="11505564" y="6714837"/>
                </a:cubicBezTo>
                <a:cubicBezTo>
                  <a:pt x="11506601" y="6730742"/>
                  <a:pt x="11506485" y="6743304"/>
                  <a:pt x="11528614" y="6742613"/>
                </a:cubicBezTo>
                <a:cubicBezTo>
                  <a:pt x="11546362" y="6742036"/>
                  <a:pt x="11557657" y="6739501"/>
                  <a:pt x="11553163" y="6720715"/>
                </a:cubicBezTo>
                <a:cubicBezTo>
                  <a:pt x="11552586" y="6704694"/>
                  <a:pt x="11558695" y="6688329"/>
                  <a:pt x="11533570" y="6689135"/>
                </a:cubicBezTo>
                <a:close/>
                <a:moveTo>
                  <a:pt x="10925728" y="6689135"/>
                </a:moveTo>
                <a:cubicBezTo>
                  <a:pt x="10909017" y="6689596"/>
                  <a:pt x="10899680" y="6692132"/>
                  <a:pt x="10900718" y="6711839"/>
                </a:cubicBezTo>
                <a:lnTo>
                  <a:pt x="10900948" y="6711956"/>
                </a:lnTo>
                <a:cubicBezTo>
                  <a:pt x="10902217" y="6737887"/>
                  <a:pt x="10902100" y="6763935"/>
                  <a:pt x="10900948" y="6789866"/>
                </a:cubicBezTo>
                <a:cubicBezTo>
                  <a:pt x="10900142" y="6806346"/>
                  <a:pt x="10906942" y="6809229"/>
                  <a:pt x="10922040" y="6810381"/>
                </a:cubicBezTo>
                <a:cubicBezTo>
                  <a:pt x="10943822" y="6811879"/>
                  <a:pt x="10951775" y="6804848"/>
                  <a:pt x="10948664" y="6783181"/>
                </a:cubicBezTo>
                <a:cubicBezTo>
                  <a:pt x="10947164" y="6773039"/>
                  <a:pt x="10948433" y="6762436"/>
                  <a:pt x="10948433" y="6752063"/>
                </a:cubicBezTo>
                <a:cubicBezTo>
                  <a:pt x="10948433" y="6739039"/>
                  <a:pt x="10947396" y="6726017"/>
                  <a:pt x="10948664" y="6713107"/>
                </a:cubicBezTo>
                <a:cubicBezTo>
                  <a:pt x="10950392" y="6695243"/>
                  <a:pt x="10944398" y="6688674"/>
                  <a:pt x="10925728" y="6689135"/>
                </a:cubicBezTo>
                <a:close/>
                <a:moveTo>
                  <a:pt x="8579302" y="6689135"/>
                </a:moveTo>
                <a:cubicBezTo>
                  <a:pt x="8565933" y="6689827"/>
                  <a:pt x="8553025" y="6688213"/>
                  <a:pt x="8554062" y="6708614"/>
                </a:cubicBezTo>
                <a:lnTo>
                  <a:pt x="8554176" y="6708614"/>
                </a:lnTo>
                <a:cubicBezTo>
                  <a:pt x="8555215" y="6731894"/>
                  <a:pt x="8554523" y="6755291"/>
                  <a:pt x="8554176" y="6778686"/>
                </a:cubicBezTo>
                <a:cubicBezTo>
                  <a:pt x="8553947" y="6796204"/>
                  <a:pt x="8553371" y="6809575"/>
                  <a:pt x="8579186" y="6809805"/>
                </a:cubicBezTo>
                <a:cubicBezTo>
                  <a:pt x="8604773" y="6810036"/>
                  <a:pt x="8602007" y="6796320"/>
                  <a:pt x="8601546" y="6780531"/>
                </a:cubicBezTo>
                <a:cubicBezTo>
                  <a:pt x="8601316" y="6770158"/>
                  <a:pt x="8601546" y="6759786"/>
                  <a:pt x="8601546" y="6749412"/>
                </a:cubicBezTo>
                <a:cubicBezTo>
                  <a:pt x="8601546" y="6735582"/>
                  <a:pt x="8600624" y="6721637"/>
                  <a:pt x="8601777" y="6707921"/>
                </a:cubicBezTo>
                <a:cubicBezTo>
                  <a:pt x="8603160" y="6689942"/>
                  <a:pt x="8593362" y="6688444"/>
                  <a:pt x="8579302" y="6689135"/>
                </a:cubicBezTo>
                <a:close/>
                <a:moveTo>
                  <a:pt x="3161095" y="6689135"/>
                </a:moveTo>
                <a:lnTo>
                  <a:pt x="3160979" y="6689251"/>
                </a:lnTo>
                <a:cubicBezTo>
                  <a:pt x="3142309" y="6689827"/>
                  <a:pt x="3131706" y="6693054"/>
                  <a:pt x="3133089" y="6714837"/>
                </a:cubicBezTo>
                <a:cubicBezTo>
                  <a:pt x="3134126" y="6730742"/>
                  <a:pt x="3134010" y="6743304"/>
                  <a:pt x="3156139" y="6742613"/>
                </a:cubicBezTo>
                <a:cubicBezTo>
                  <a:pt x="3173887" y="6742036"/>
                  <a:pt x="3185182" y="6739501"/>
                  <a:pt x="3180688" y="6720715"/>
                </a:cubicBezTo>
                <a:cubicBezTo>
                  <a:pt x="3180111" y="6704694"/>
                  <a:pt x="3186220" y="6688329"/>
                  <a:pt x="3161095" y="6689135"/>
                </a:cubicBezTo>
                <a:close/>
                <a:moveTo>
                  <a:pt x="2553253" y="6689135"/>
                </a:moveTo>
                <a:cubicBezTo>
                  <a:pt x="2536542" y="6689596"/>
                  <a:pt x="2527205" y="6692132"/>
                  <a:pt x="2528243" y="6711839"/>
                </a:cubicBezTo>
                <a:lnTo>
                  <a:pt x="2528473" y="6711956"/>
                </a:lnTo>
                <a:cubicBezTo>
                  <a:pt x="2529742" y="6737887"/>
                  <a:pt x="2529625" y="6763935"/>
                  <a:pt x="2528473" y="6789866"/>
                </a:cubicBezTo>
                <a:cubicBezTo>
                  <a:pt x="2527667" y="6806346"/>
                  <a:pt x="2534467" y="6809229"/>
                  <a:pt x="2549565" y="6810381"/>
                </a:cubicBezTo>
                <a:cubicBezTo>
                  <a:pt x="2571347" y="6811879"/>
                  <a:pt x="2579300" y="6804848"/>
                  <a:pt x="2576189" y="6783181"/>
                </a:cubicBezTo>
                <a:cubicBezTo>
                  <a:pt x="2574689" y="6773039"/>
                  <a:pt x="2575958" y="6762436"/>
                  <a:pt x="2575958" y="6752063"/>
                </a:cubicBezTo>
                <a:cubicBezTo>
                  <a:pt x="2575958" y="6739039"/>
                  <a:pt x="2574921" y="6726017"/>
                  <a:pt x="2576189" y="6713107"/>
                </a:cubicBezTo>
                <a:cubicBezTo>
                  <a:pt x="2577917" y="6695243"/>
                  <a:pt x="2571923" y="6688674"/>
                  <a:pt x="2553253" y="6689135"/>
                </a:cubicBezTo>
                <a:close/>
                <a:moveTo>
                  <a:pt x="206827" y="6689135"/>
                </a:moveTo>
                <a:cubicBezTo>
                  <a:pt x="193458" y="6689827"/>
                  <a:pt x="180550" y="6688213"/>
                  <a:pt x="181587" y="6708614"/>
                </a:cubicBezTo>
                <a:lnTo>
                  <a:pt x="181701" y="6708614"/>
                </a:lnTo>
                <a:cubicBezTo>
                  <a:pt x="182740" y="6731894"/>
                  <a:pt x="182048" y="6755291"/>
                  <a:pt x="181701" y="6778686"/>
                </a:cubicBezTo>
                <a:cubicBezTo>
                  <a:pt x="181472" y="6796204"/>
                  <a:pt x="180896" y="6809575"/>
                  <a:pt x="206711" y="6809805"/>
                </a:cubicBezTo>
                <a:cubicBezTo>
                  <a:pt x="232298" y="6810036"/>
                  <a:pt x="229532" y="6796320"/>
                  <a:pt x="229071" y="6780531"/>
                </a:cubicBezTo>
                <a:cubicBezTo>
                  <a:pt x="228841" y="6770158"/>
                  <a:pt x="229071" y="6759786"/>
                  <a:pt x="229071" y="6749412"/>
                </a:cubicBezTo>
                <a:cubicBezTo>
                  <a:pt x="229071" y="6735582"/>
                  <a:pt x="228149" y="6721637"/>
                  <a:pt x="229302" y="6707921"/>
                </a:cubicBezTo>
                <a:cubicBezTo>
                  <a:pt x="230685" y="6689942"/>
                  <a:pt x="220887" y="6688444"/>
                  <a:pt x="206827" y="6689135"/>
                </a:cubicBezTo>
                <a:close/>
                <a:moveTo>
                  <a:pt x="6169489" y="6689020"/>
                </a:moveTo>
                <a:cubicBezTo>
                  <a:pt x="6147590" y="6687176"/>
                  <a:pt x="6134336" y="6691671"/>
                  <a:pt x="6138716" y="6717834"/>
                </a:cubicBezTo>
                <a:cubicBezTo>
                  <a:pt x="6140330" y="6727860"/>
                  <a:pt x="6138945" y="6738578"/>
                  <a:pt x="6138945" y="6748951"/>
                </a:cubicBezTo>
                <a:cubicBezTo>
                  <a:pt x="6138945" y="6763704"/>
                  <a:pt x="6139868" y="6778571"/>
                  <a:pt x="6138716" y="6793208"/>
                </a:cubicBezTo>
                <a:cubicBezTo>
                  <a:pt x="6137448" y="6808307"/>
                  <a:pt x="6145287" y="6811534"/>
                  <a:pt x="6157270" y="6809344"/>
                </a:cubicBezTo>
                <a:cubicBezTo>
                  <a:pt x="6167990" y="6807385"/>
                  <a:pt x="6185855" y="6817988"/>
                  <a:pt x="6186085" y="6795052"/>
                </a:cubicBezTo>
                <a:cubicBezTo>
                  <a:pt x="6186315" y="6765664"/>
                  <a:pt x="6185969" y="6736158"/>
                  <a:pt x="6186315" y="6706653"/>
                </a:cubicBezTo>
                <a:cubicBezTo>
                  <a:pt x="6186431" y="6694667"/>
                  <a:pt x="6181591" y="6690172"/>
                  <a:pt x="6169489" y="6689135"/>
                </a:cubicBezTo>
                <a:close/>
                <a:moveTo>
                  <a:pt x="5492034" y="6689020"/>
                </a:moveTo>
                <a:cubicBezTo>
                  <a:pt x="5474399" y="6689481"/>
                  <a:pt x="5464835" y="6691901"/>
                  <a:pt x="5465755" y="6713107"/>
                </a:cubicBezTo>
                <a:cubicBezTo>
                  <a:pt x="5466680" y="6732470"/>
                  <a:pt x="5468523" y="6746415"/>
                  <a:pt x="5493878" y="6740768"/>
                </a:cubicBezTo>
                <a:cubicBezTo>
                  <a:pt x="5504887" y="6743938"/>
                  <a:pt x="5511080" y="6742411"/>
                  <a:pt x="5514596" y="6737700"/>
                </a:cubicBezTo>
                <a:lnTo>
                  <a:pt x="5519218" y="6715593"/>
                </a:lnTo>
                <a:lnTo>
                  <a:pt x="5519232" y="6715644"/>
                </a:lnTo>
                <a:lnTo>
                  <a:pt x="5519232" y="6715527"/>
                </a:lnTo>
                <a:lnTo>
                  <a:pt x="5519218" y="6715593"/>
                </a:lnTo>
                <a:lnTo>
                  <a:pt x="5513455" y="6694293"/>
                </a:lnTo>
                <a:cubicBezTo>
                  <a:pt x="5509119" y="6690173"/>
                  <a:pt x="5502176" y="6688732"/>
                  <a:pt x="5492034" y="6689020"/>
                </a:cubicBezTo>
                <a:close/>
                <a:moveTo>
                  <a:pt x="9050108" y="6688789"/>
                </a:moveTo>
                <a:cubicBezTo>
                  <a:pt x="9033166" y="6689827"/>
                  <a:pt x="9021641" y="6690979"/>
                  <a:pt x="9023255" y="6712415"/>
                </a:cubicBezTo>
                <a:cubicBezTo>
                  <a:pt x="9024523" y="6728782"/>
                  <a:pt x="9022794" y="6742843"/>
                  <a:pt x="9047112" y="6742267"/>
                </a:cubicBezTo>
                <a:cubicBezTo>
                  <a:pt x="9066360" y="6741806"/>
                  <a:pt x="9074888" y="6736735"/>
                  <a:pt x="9070624" y="6717949"/>
                </a:cubicBezTo>
                <a:cubicBezTo>
                  <a:pt x="9071546" y="6702159"/>
                  <a:pt x="9074312" y="6687406"/>
                  <a:pt x="9050108" y="6688789"/>
                </a:cubicBezTo>
                <a:close/>
                <a:moveTo>
                  <a:pt x="677633" y="6688789"/>
                </a:moveTo>
                <a:cubicBezTo>
                  <a:pt x="660691" y="6689827"/>
                  <a:pt x="649166" y="6690979"/>
                  <a:pt x="650780" y="6712415"/>
                </a:cubicBezTo>
                <a:cubicBezTo>
                  <a:pt x="652048" y="6728782"/>
                  <a:pt x="650319" y="6742843"/>
                  <a:pt x="674637" y="6742267"/>
                </a:cubicBezTo>
                <a:cubicBezTo>
                  <a:pt x="693885" y="6741806"/>
                  <a:pt x="702413" y="6736735"/>
                  <a:pt x="698149" y="6717949"/>
                </a:cubicBezTo>
                <a:cubicBezTo>
                  <a:pt x="699071" y="6702159"/>
                  <a:pt x="701837" y="6687406"/>
                  <a:pt x="677633" y="6688789"/>
                </a:cubicBezTo>
                <a:close/>
                <a:moveTo>
                  <a:pt x="11188158" y="6688674"/>
                </a:moveTo>
                <a:cubicBezTo>
                  <a:pt x="11181474" y="6689827"/>
                  <a:pt x="11174328" y="6688789"/>
                  <a:pt x="11167412" y="6688789"/>
                </a:cubicBezTo>
                <a:cubicBezTo>
                  <a:pt x="11125380" y="6688870"/>
                  <a:pt x="11104369" y="6710030"/>
                  <a:pt x="11104369" y="6752293"/>
                </a:cubicBezTo>
                <a:cubicBezTo>
                  <a:pt x="11104369" y="6789866"/>
                  <a:pt x="11123120" y="6808687"/>
                  <a:pt x="11160612" y="6808768"/>
                </a:cubicBezTo>
                <a:cubicBezTo>
                  <a:pt x="11174442" y="6808768"/>
                  <a:pt x="11188388" y="6807846"/>
                  <a:pt x="11202220" y="6808998"/>
                </a:cubicBezTo>
                <a:cubicBezTo>
                  <a:pt x="11225270" y="6810842"/>
                  <a:pt x="11218930" y="6794361"/>
                  <a:pt x="11218700" y="6782951"/>
                </a:cubicBezTo>
                <a:cubicBezTo>
                  <a:pt x="11218470" y="6772002"/>
                  <a:pt x="11226307" y="6755174"/>
                  <a:pt x="11202910" y="6756327"/>
                </a:cubicBezTo>
                <a:cubicBezTo>
                  <a:pt x="11180436" y="6757364"/>
                  <a:pt x="11157846" y="6756674"/>
                  <a:pt x="11135257" y="6756442"/>
                </a:cubicBezTo>
                <a:lnTo>
                  <a:pt x="11135142" y="6756557"/>
                </a:lnTo>
                <a:cubicBezTo>
                  <a:pt x="11129610" y="6756442"/>
                  <a:pt x="11121312" y="6758403"/>
                  <a:pt x="11121312" y="6749412"/>
                </a:cubicBezTo>
                <a:cubicBezTo>
                  <a:pt x="11121426" y="6741690"/>
                  <a:pt x="11128688" y="6740999"/>
                  <a:pt x="11135027" y="6740999"/>
                </a:cubicBezTo>
                <a:cubicBezTo>
                  <a:pt x="11155888" y="6740999"/>
                  <a:pt x="11176748" y="6739731"/>
                  <a:pt x="11197493" y="6741229"/>
                </a:cubicBezTo>
                <a:cubicBezTo>
                  <a:pt x="11214896" y="6742497"/>
                  <a:pt x="11218470" y="6736158"/>
                  <a:pt x="11219736" y="6719447"/>
                </a:cubicBezTo>
                <a:cubicBezTo>
                  <a:pt x="11221582" y="6694091"/>
                  <a:pt x="11213282" y="6684410"/>
                  <a:pt x="11188158" y="6688674"/>
                </a:cubicBezTo>
                <a:close/>
                <a:moveTo>
                  <a:pt x="9979966" y="6688674"/>
                </a:moveTo>
                <a:cubicBezTo>
                  <a:pt x="9971436" y="6690057"/>
                  <a:pt x="9962564" y="6688905"/>
                  <a:pt x="9953919" y="6688905"/>
                </a:cubicBezTo>
                <a:cubicBezTo>
                  <a:pt x="9913891" y="6688905"/>
                  <a:pt x="9893953" y="6708497"/>
                  <a:pt x="9894103" y="6747683"/>
                </a:cubicBezTo>
                <a:cubicBezTo>
                  <a:pt x="9894103" y="6762436"/>
                  <a:pt x="9894449" y="6777189"/>
                  <a:pt x="9894103" y="6791940"/>
                </a:cubicBezTo>
                <a:cubicBezTo>
                  <a:pt x="9893872" y="6802428"/>
                  <a:pt x="9897214" y="6807615"/>
                  <a:pt x="9908970" y="6807500"/>
                </a:cubicBezTo>
                <a:cubicBezTo>
                  <a:pt x="9937668" y="6807039"/>
                  <a:pt x="9966366" y="6808422"/>
                  <a:pt x="9994949" y="6807500"/>
                </a:cubicBezTo>
                <a:lnTo>
                  <a:pt x="9994834" y="6807615"/>
                </a:lnTo>
                <a:cubicBezTo>
                  <a:pt x="10019036" y="6806807"/>
                  <a:pt x="10005898" y="6787100"/>
                  <a:pt x="10008434" y="6775920"/>
                </a:cubicBezTo>
                <a:cubicBezTo>
                  <a:pt x="10010854" y="6765202"/>
                  <a:pt x="10009586" y="6755520"/>
                  <a:pt x="9993335" y="6756442"/>
                </a:cubicBezTo>
                <a:cubicBezTo>
                  <a:pt x="9971668" y="6757596"/>
                  <a:pt x="9949885" y="6756788"/>
                  <a:pt x="9928218" y="6756557"/>
                </a:cubicBezTo>
                <a:cubicBezTo>
                  <a:pt x="9923608" y="6756442"/>
                  <a:pt x="9916808" y="6758633"/>
                  <a:pt x="9915770" y="6751141"/>
                </a:cubicBezTo>
                <a:cubicBezTo>
                  <a:pt x="9914502" y="6742613"/>
                  <a:pt x="9920956" y="6741344"/>
                  <a:pt x="9927410" y="6741344"/>
                </a:cubicBezTo>
                <a:cubicBezTo>
                  <a:pt x="9947465" y="6741229"/>
                  <a:pt x="9967404" y="6740192"/>
                  <a:pt x="9987342" y="6741460"/>
                </a:cubicBezTo>
                <a:cubicBezTo>
                  <a:pt x="10004860" y="6742613"/>
                  <a:pt x="10008894" y="6735928"/>
                  <a:pt x="10009470" y="6719217"/>
                </a:cubicBezTo>
                <a:cubicBezTo>
                  <a:pt x="10010278" y="6696742"/>
                  <a:pt x="10005436" y="6684410"/>
                  <a:pt x="9979966" y="6688674"/>
                </a:cubicBezTo>
                <a:close/>
                <a:moveTo>
                  <a:pt x="4893643" y="6688674"/>
                </a:moveTo>
                <a:cubicBezTo>
                  <a:pt x="4872206" y="6686946"/>
                  <a:pt x="4863217" y="6693630"/>
                  <a:pt x="4866212" y="6715759"/>
                </a:cubicBezTo>
                <a:cubicBezTo>
                  <a:pt x="4867710" y="6726823"/>
                  <a:pt x="4866442" y="6738233"/>
                  <a:pt x="4866442" y="6749527"/>
                </a:cubicBezTo>
                <a:lnTo>
                  <a:pt x="4866559" y="6749527"/>
                </a:lnTo>
                <a:cubicBezTo>
                  <a:pt x="4866559" y="6763358"/>
                  <a:pt x="4867827" y="6777303"/>
                  <a:pt x="4866212" y="6791018"/>
                </a:cubicBezTo>
                <a:cubicBezTo>
                  <a:pt x="4864022" y="6809805"/>
                  <a:pt x="4874743" y="6810036"/>
                  <a:pt x="4888111" y="6809344"/>
                </a:cubicBezTo>
                <a:cubicBezTo>
                  <a:pt x="4900673" y="6808653"/>
                  <a:pt x="4914850" y="6812801"/>
                  <a:pt x="4913927" y="6791249"/>
                </a:cubicBezTo>
                <a:cubicBezTo>
                  <a:pt x="4912660" y="6763589"/>
                  <a:pt x="4913119" y="6735813"/>
                  <a:pt x="4913811" y="6708151"/>
                </a:cubicBezTo>
                <a:cubicBezTo>
                  <a:pt x="4914159" y="6693169"/>
                  <a:pt x="4907587" y="6689827"/>
                  <a:pt x="4893643" y="6688674"/>
                </a:cubicBezTo>
                <a:close/>
                <a:moveTo>
                  <a:pt x="3948686" y="6688674"/>
                </a:moveTo>
                <a:cubicBezTo>
                  <a:pt x="3938546" y="6690057"/>
                  <a:pt x="3927942" y="6688905"/>
                  <a:pt x="3917570" y="6688905"/>
                </a:cubicBezTo>
                <a:cubicBezTo>
                  <a:pt x="3904661" y="6688905"/>
                  <a:pt x="3891521" y="6689596"/>
                  <a:pt x="3878613" y="6688789"/>
                </a:cubicBezTo>
                <a:cubicBezTo>
                  <a:pt x="3863517" y="6687868"/>
                  <a:pt x="3859020" y="6694898"/>
                  <a:pt x="3859366" y="6708958"/>
                </a:cubicBezTo>
                <a:cubicBezTo>
                  <a:pt x="3860058" y="6736735"/>
                  <a:pt x="3859828" y="6764395"/>
                  <a:pt x="3859596" y="6792171"/>
                </a:cubicBezTo>
                <a:cubicBezTo>
                  <a:pt x="3859366" y="6804617"/>
                  <a:pt x="3865015" y="6808768"/>
                  <a:pt x="3877001" y="6808537"/>
                </a:cubicBezTo>
                <a:cubicBezTo>
                  <a:pt x="3903853" y="6807961"/>
                  <a:pt x="3930822" y="6808307"/>
                  <a:pt x="3957679" y="6808307"/>
                </a:cubicBezTo>
                <a:cubicBezTo>
                  <a:pt x="3981189" y="6808190"/>
                  <a:pt x="3973121" y="6790211"/>
                  <a:pt x="3974503" y="6777995"/>
                </a:cubicBezTo>
                <a:cubicBezTo>
                  <a:pt x="3975887" y="6765894"/>
                  <a:pt x="3975311" y="6755752"/>
                  <a:pt x="3957906" y="6756674"/>
                </a:cubicBezTo>
                <a:cubicBezTo>
                  <a:pt x="3937162" y="6757940"/>
                  <a:pt x="3916302" y="6757481"/>
                  <a:pt x="3895557" y="6756674"/>
                </a:cubicBezTo>
                <a:cubicBezTo>
                  <a:pt x="3888871" y="6756442"/>
                  <a:pt x="3877001" y="6761860"/>
                  <a:pt x="3876655" y="6750564"/>
                </a:cubicBezTo>
                <a:cubicBezTo>
                  <a:pt x="3876193" y="6737311"/>
                  <a:pt x="3889217" y="6742151"/>
                  <a:pt x="3896825" y="6741806"/>
                </a:cubicBezTo>
                <a:cubicBezTo>
                  <a:pt x="3914111" y="6740999"/>
                  <a:pt x="3931630" y="6740077"/>
                  <a:pt x="3948802" y="6741806"/>
                </a:cubicBezTo>
                <a:lnTo>
                  <a:pt x="3948686" y="6741575"/>
                </a:lnTo>
                <a:cubicBezTo>
                  <a:pt x="3969895" y="6743765"/>
                  <a:pt x="3975311" y="6735582"/>
                  <a:pt x="3975195" y="6715183"/>
                </a:cubicBezTo>
                <a:cubicBezTo>
                  <a:pt x="3975079" y="6695128"/>
                  <a:pt x="3970009" y="6685908"/>
                  <a:pt x="3948686" y="6688674"/>
                </a:cubicBezTo>
                <a:close/>
                <a:moveTo>
                  <a:pt x="2815683" y="6688674"/>
                </a:moveTo>
                <a:cubicBezTo>
                  <a:pt x="2808999" y="6689827"/>
                  <a:pt x="2801853" y="6688789"/>
                  <a:pt x="2794937" y="6688789"/>
                </a:cubicBezTo>
                <a:cubicBezTo>
                  <a:pt x="2752905" y="6688870"/>
                  <a:pt x="2731894" y="6710030"/>
                  <a:pt x="2731894" y="6752293"/>
                </a:cubicBezTo>
                <a:cubicBezTo>
                  <a:pt x="2731894" y="6789866"/>
                  <a:pt x="2750645" y="6808687"/>
                  <a:pt x="2788137" y="6808768"/>
                </a:cubicBezTo>
                <a:cubicBezTo>
                  <a:pt x="2801967" y="6808768"/>
                  <a:pt x="2815913" y="6807846"/>
                  <a:pt x="2829745" y="6808998"/>
                </a:cubicBezTo>
                <a:cubicBezTo>
                  <a:pt x="2852795" y="6810842"/>
                  <a:pt x="2846455" y="6794361"/>
                  <a:pt x="2846225" y="6782951"/>
                </a:cubicBezTo>
                <a:cubicBezTo>
                  <a:pt x="2845995" y="6772002"/>
                  <a:pt x="2853832" y="6755174"/>
                  <a:pt x="2830435" y="6756327"/>
                </a:cubicBezTo>
                <a:cubicBezTo>
                  <a:pt x="2807961" y="6757364"/>
                  <a:pt x="2785371" y="6756674"/>
                  <a:pt x="2762782" y="6756442"/>
                </a:cubicBezTo>
                <a:lnTo>
                  <a:pt x="2762667" y="6756557"/>
                </a:lnTo>
                <a:cubicBezTo>
                  <a:pt x="2757135" y="6756442"/>
                  <a:pt x="2748837" y="6758403"/>
                  <a:pt x="2748837" y="6749412"/>
                </a:cubicBezTo>
                <a:cubicBezTo>
                  <a:pt x="2748951" y="6741690"/>
                  <a:pt x="2756213" y="6740999"/>
                  <a:pt x="2762552" y="6740999"/>
                </a:cubicBezTo>
                <a:cubicBezTo>
                  <a:pt x="2783413" y="6740999"/>
                  <a:pt x="2804273" y="6739731"/>
                  <a:pt x="2825018" y="6741229"/>
                </a:cubicBezTo>
                <a:cubicBezTo>
                  <a:pt x="2842421" y="6742497"/>
                  <a:pt x="2845995" y="6736158"/>
                  <a:pt x="2847261" y="6719447"/>
                </a:cubicBezTo>
                <a:cubicBezTo>
                  <a:pt x="2849107" y="6694091"/>
                  <a:pt x="2840807" y="6684410"/>
                  <a:pt x="2815683" y="6688674"/>
                </a:cubicBezTo>
                <a:close/>
                <a:moveTo>
                  <a:pt x="1607491" y="6688674"/>
                </a:moveTo>
                <a:cubicBezTo>
                  <a:pt x="1598961" y="6690057"/>
                  <a:pt x="1590089" y="6688905"/>
                  <a:pt x="1581444" y="6688905"/>
                </a:cubicBezTo>
                <a:cubicBezTo>
                  <a:pt x="1541416" y="6688905"/>
                  <a:pt x="1521478" y="6708497"/>
                  <a:pt x="1521628" y="6747683"/>
                </a:cubicBezTo>
                <a:cubicBezTo>
                  <a:pt x="1521628" y="6762436"/>
                  <a:pt x="1521974" y="6777189"/>
                  <a:pt x="1521628" y="6791940"/>
                </a:cubicBezTo>
                <a:cubicBezTo>
                  <a:pt x="1521397" y="6802428"/>
                  <a:pt x="1524739" y="6807615"/>
                  <a:pt x="1536495" y="6807500"/>
                </a:cubicBezTo>
                <a:cubicBezTo>
                  <a:pt x="1565193" y="6807039"/>
                  <a:pt x="1593891" y="6808422"/>
                  <a:pt x="1622474" y="6807500"/>
                </a:cubicBezTo>
                <a:lnTo>
                  <a:pt x="1622359" y="6807615"/>
                </a:lnTo>
                <a:cubicBezTo>
                  <a:pt x="1646561" y="6806807"/>
                  <a:pt x="1633423" y="6787100"/>
                  <a:pt x="1635959" y="6775920"/>
                </a:cubicBezTo>
                <a:cubicBezTo>
                  <a:pt x="1638379" y="6765202"/>
                  <a:pt x="1637111" y="6755520"/>
                  <a:pt x="1620860" y="6756442"/>
                </a:cubicBezTo>
                <a:cubicBezTo>
                  <a:pt x="1599193" y="6757596"/>
                  <a:pt x="1577410" y="6756788"/>
                  <a:pt x="1555743" y="6756557"/>
                </a:cubicBezTo>
                <a:cubicBezTo>
                  <a:pt x="1551133" y="6756442"/>
                  <a:pt x="1544333" y="6758633"/>
                  <a:pt x="1543295" y="6751141"/>
                </a:cubicBezTo>
                <a:cubicBezTo>
                  <a:pt x="1542027" y="6742613"/>
                  <a:pt x="1548481" y="6741344"/>
                  <a:pt x="1554935" y="6741344"/>
                </a:cubicBezTo>
                <a:cubicBezTo>
                  <a:pt x="1574990" y="6741229"/>
                  <a:pt x="1594929" y="6740192"/>
                  <a:pt x="1614867" y="6741460"/>
                </a:cubicBezTo>
                <a:cubicBezTo>
                  <a:pt x="1632385" y="6742613"/>
                  <a:pt x="1636419" y="6735928"/>
                  <a:pt x="1636995" y="6719217"/>
                </a:cubicBezTo>
                <a:cubicBezTo>
                  <a:pt x="1637803" y="6696742"/>
                  <a:pt x="1632961" y="6684410"/>
                  <a:pt x="1607491" y="6688674"/>
                </a:cubicBezTo>
                <a:close/>
                <a:moveTo>
                  <a:pt x="10990846" y="6688559"/>
                </a:moveTo>
                <a:cubicBezTo>
                  <a:pt x="10967795" y="6688444"/>
                  <a:pt x="10968141" y="6700545"/>
                  <a:pt x="10968948" y="6716335"/>
                </a:cubicBezTo>
                <a:cubicBezTo>
                  <a:pt x="10969408" y="6726708"/>
                  <a:pt x="10968948" y="6737195"/>
                  <a:pt x="10968948" y="6747568"/>
                </a:cubicBezTo>
                <a:cubicBezTo>
                  <a:pt x="10968948" y="6763128"/>
                  <a:pt x="10969869" y="6778802"/>
                  <a:pt x="10968717" y="6794361"/>
                </a:cubicBezTo>
                <a:cubicBezTo>
                  <a:pt x="10967449" y="6810727"/>
                  <a:pt x="10977246" y="6811303"/>
                  <a:pt x="10988194" y="6809575"/>
                </a:cubicBezTo>
                <a:cubicBezTo>
                  <a:pt x="10999029" y="6807961"/>
                  <a:pt x="11016548" y="6817872"/>
                  <a:pt x="11016086" y="6794361"/>
                </a:cubicBezTo>
                <a:lnTo>
                  <a:pt x="11016086" y="6794245"/>
                </a:lnTo>
                <a:cubicBezTo>
                  <a:pt x="11015626" y="6768199"/>
                  <a:pt x="11015163" y="6742151"/>
                  <a:pt x="11016548" y="6716220"/>
                </a:cubicBezTo>
                <a:cubicBezTo>
                  <a:pt x="11017584" y="6696742"/>
                  <a:pt x="11012628" y="6688674"/>
                  <a:pt x="10990846" y="6688559"/>
                </a:cubicBezTo>
                <a:close/>
                <a:moveTo>
                  <a:pt x="6700572" y="6688559"/>
                </a:moveTo>
                <a:cubicBezTo>
                  <a:pt x="6682245" y="6689481"/>
                  <a:pt x="6671874" y="6693169"/>
                  <a:pt x="6676483" y="6713568"/>
                </a:cubicBezTo>
                <a:cubicBezTo>
                  <a:pt x="6674410" y="6730972"/>
                  <a:pt x="6675332" y="6742843"/>
                  <a:pt x="6699417" y="6742843"/>
                </a:cubicBezTo>
                <a:cubicBezTo>
                  <a:pt x="6722354" y="6742727"/>
                  <a:pt x="6723966" y="6732816"/>
                  <a:pt x="6723966" y="6714837"/>
                </a:cubicBezTo>
                <a:cubicBezTo>
                  <a:pt x="6723966" y="6697548"/>
                  <a:pt x="6722239" y="6687406"/>
                  <a:pt x="6700572" y="6688559"/>
                </a:cubicBezTo>
                <a:close/>
                <a:moveTo>
                  <a:pt x="6632457" y="6688559"/>
                </a:moveTo>
                <a:cubicBezTo>
                  <a:pt x="6614016" y="6689251"/>
                  <a:pt x="6604104" y="6693169"/>
                  <a:pt x="6608833" y="6713222"/>
                </a:cubicBezTo>
                <a:cubicBezTo>
                  <a:pt x="6606410" y="6730857"/>
                  <a:pt x="6607332" y="6743304"/>
                  <a:pt x="6631420" y="6742382"/>
                </a:cubicBezTo>
                <a:cubicBezTo>
                  <a:pt x="6651589" y="6741690"/>
                  <a:pt x="6656315" y="6733853"/>
                  <a:pt x="6655853" y="6715759"/>
                </a:cubicBezTo>
                <a:cubicBezTo>
                  <a:pt x="6655509" y="6699162"/>
                  <a:pt x="6654472" y="6687868"/>
                  <a:pt x="6632457" y="6688674"/>
                </a:cubicBezTo>
                <a:close/>
                <a:moveTo>
                  <a:pt x="4150954" y="6688559"/>
                </a:moveTo>
                <a:cubicBezTo>
                  <a:pt x="4129750" y="6687983"/>
                  <a:pt x="4124332" y="6694898"/>
                  <a:pt x="4125024" y="6715068"/>
                </a:cubicBezTo>
                <a:cubicBezTo>
                  <a:pt x="4125600" y="6733277"/>
                  <a:pt x="4126752" y="6744110"/>
                  <a:pt x="4149919" y="6742382"/>
                </a:cubicBezTo>
                <a:cubicBezTo>
                  <a:pt x="4168703" y="6740999"/>
                  <a:pt x="4183917" y="6741344"/>
                  <a:pt x="4177233" y="6715988"/>
                </a:cubicBezTo>
                <a:cubicBezTo>
                  <a:pt x="4183455" y="6692362"/>
                  <a:pt x="4171239" y="6689135"/>
                  <a:pt x="4150954" y="6688559"/>
                </a:cubicBezTo>
                <a:close/>
                <a:moveTo>
                  <a:pt x="2618371" y="6688559"/>
                </a:moveTo>
                <a:cubicBezTo>
                  <a:pt x="2595320" y="6688444"/>
                  <a:pt x="2595666" y="6700545"/>
                  <a:pt x="2596473" y="6716335"/>
                </a:cubicBezTo>
                <a:cubicBezTo>
                  <a:pt x="2596933" y="6726708"/>
                  <a:pt x="2596473" y="6737195"/>
                  <a:pt x="2596473" y="6747568"/>
                </a:cubicBezTo>
                <a:cubicBezTo>
                  <a:pt x="2596473" y="6763128"/>
                  <a:pt x="2597394" y="6778802"/>
                  <a:pt x="2596242" y="6794361"/>
                </a:cubicBezTo>
                <a:cubicBezTo>
                  <a:pt x="2594974" y="6810727"/>
                  <a:pt x="2604771" y="6811303"/>
                  <a:pt x="2615719" y="6809575"/>
                </a:cubicBezTo>
                <a:cubicBezTo>
                  <a:pt x="2626554" y="6807961"/>
                  <a:pt x="2644073" y="6817872"/>
                  <a:pt x="2643611" y="6794361"/>
                </a:cubicBezTo>
                <a:lnTo>
                  <a:pt x="2643611" y="6794245"/>
                </a:lnTo>
                <a:cubicBezTo>
                  <a:pt x="2643151" y="6768199"/>
                  <a:pt x="2642688" y="6742151"/>
                  <a:pt x="2644073" y="6716220"/>
                </a:cubicBezTo>
                <a:cubicBezTo>
                  <a:pt x="2645109" y="6696742"/>
                  <a:pt x="2640153" y="6688674"/>
                  <a:pt x="2618371" y="6688559"/>
                </a:cubicBezTo>
                <a:close/>
                <a:moveTo>
                  <a:pt x="9852727" y="6688444"/>
                </a:moveTo>
                <a:cubicBezTo>
                  <a:pt x="9838320" y="6688674"/>
                  <a:pt x="9824720" y="6686715"/>
                  <a:pt x="9825758" y="6708614"/>
                </a:cubicBezTo>
                <a:lnTo>
                  <a:pt x="9825644" y="6708497"/>
                </a:lnTo>
                <a:cubicBezTo>
                  <a:pt x="9826910" y="6733507"/>
                  <a:pt x="9826566" y="6758516"/>
                  <a:pt x="9825644" y="6783527"/>
                </a:cubicBezTo>
                <a:cubicBezTo>
                  <a:pt x="9825066" y="6800930"/>
                  <a:pt x="9830714" y="6807615"/>
                  <a:pt x="9849270" y="6808076"/>
                </a:cubicBezTo>
                <a:cubicBezTo>
                  <a:pt x="9871398" y="6808653"/>
                  <a:pt x="9881886" y="6802775"/>
                  <a:pt x="9878890" y="6779148"/>
                </a:cubicBezTo>
                <a:cubicBezTo>
                  <a:pt x="9877622" y="6769006"/>
                  <a:pt x="9878658" y="6758516"/>
                  <a:pt x="9878658" y="6748144"/>
                </a:cubicBezTo>
                <a:cubicBezTo>
                  <a:pt x="9878658" y="6735236"/>
                  <a:pt x="9877736" y="6722213"/>
                  <a:pt x="9878890" y="6709419"/>
                </a:cubicBezTo>
                <a:cubicBezTo>
                  <a:pt x="9880734" y="6688444"/>
                  <a:pt x="9867826" y="6688213"/>
                  <a:pt x="9852727" y="6688444"/>
                </a:cubicBezTo>
                <a:close/>
                <a:moveTo>
                  <a:pt x="9115342" y="6688444"/>
                </a:moveTo>
                <a:cubicBezTo>
                  <a:pt x="9094942" y="6688213"/>
                  <a:pt x="9090332" y="6695359"/>
                  <a:pt x="9091254" y="6713915"/>
                </a:cubicBezTo>
                <a:cubicBezTo>
                  <a:pt x="9092060" y="6730395"/>
                  <a:pt x="9089986" y="6744341"/>
                  <a:pt x="9114650" y="6742613"/>
                </a:cubicBezTo>
                <a:cubicBezTo>
                  <a:pt x="9133090" y="6741344"/>
                  <a:pt x="9143348" y="6737887"/>
                  <a:pt x="9138276" y="6716451"/>
                </a:cubicBezTo>
                <a:cubicBezTo>
                  <a:pt x="9142886" y="6698009"/>
                  <a:pt x="9137700" y="6688789"/>
                  <a:pt x="9115342" y="6688444"/>
                </a:cubicBezTo>
                <a:close/>
                <a:moveTo>
                  <a:pt x="8516374" y="6688444"/>
                </a:moveTo>
                <a:cubicBezTo>
                  <a:pt x="8493438" y="6687291"/>
                  <a:pt x="8482144" y="6693400"/>
                  <a:pt x="8486178" y="6718294"/>
                </a:cubicBezTo>
                <a:cubicBezTo>
                  <a:pt x="8487676" y="6727630"/>
                  <a:pt x="8486408" y="6737311"/>
                  <a:pt x="8486408" y="6746877"/>
                </a:cubicBezTo>
                <a:cubicBezTo>
                  <a:pt x="8486408" y="6759901"/>
                  <a:pt x="8486640" y="6772809"/>
                  <a:pt x="8486408" y="6785832"/>
                </a:cubicBezTo>
                <a:cubicBezTo>
                  <a:pt x="8486064" y="6798510"/>
                  <a:pt x="8485025" y="6810727"/>
                  <a:pt x="8504272" y="6808768"/>
                </a:cubicBezTo>
                <a:cubicBezTo>
                  <a:pt x="8519140" y="6807385"/>
                  <a:pt x="8537236" y="6813378"/>
                  <a:pt x="8537236" y="6788137"/>
                </a:cubicBezTo>
                <a:cubicBezTo>
                  <a:pt x="8537236" y="6762206"/>
                  <a:pt x="8537350" y="6736158"/>
                  <a:pt x="8539080" y="6710341"/>
                </a:cubicBezTo>
                <a:cubicBezTo>
                  <a:pt x="8540346" y="6692247"/>
                  <a:pt x="8532394" y="6689481"/>
                  <a:pt x="8516489" y="6688674"/>
                </a:cubicBezTo>
                <a:close/>
                <a:moveTo>
                  <a:pt x="7906920" y="6688444"/>
                </a:moveTo>
                <a:cubicBezTo>
                  <a:pt x="7886059" y="6688329"/>
                  <a:pt x="7880181" y="6695013"/>
                  <a:pt x="7881102" y="6715183"/>
                </a:cubicBezTo>
                <a:cubicBezTo>
                  <a:pt x="7881794" y="6733047"/>
                  <a:pt x="7882255" y="6746991"/>
                  <a:pt x="7905882" y="6740999"/>
                </a:cubicBezTo>
                <a:cubicBezTo>
                  <a:pt x="7926512" y="6745494"/>
                  <a:pt x="7934696" y="6739039"/>
                  <a:pt x="7934696" y="6715988"/>
                </a:cubicBezTo>
                <a:lnTo>
                  <a:pt x="7934811" y="6715988"/>
                </a:lnTo>
                <a:cubicBezTo>
                  <a:pt x="7934696" y="6693976"/>
                  <a:pt x="7927896" y="6688559"/>
                  <a:pt x="7906920" y="6688444"/>
                </a:cubicBezTo>
                <a:close/>
                <a:moveTo>
                  <a:pt x="1480252" y="6688444"/>
                </a:moveTo>
                <a:cubicBezTo>
                  <a:pt x="1465845" y="6688674"/>
                  <a:pt x="1452245" y="6686715"/>
                  <a:pt x="1453283" y="6708614"/>
                </a:cubicBezTo>
                <a:lnTo>
                  <a:pt x="1453169" y="6708497"/>
                </a:lnTo>
                <a:cubicBezTo>
                  <a:pt x="1454435" y="6733507"/>
                  <a:pt x="1454091" y="6758516"/>
                  <a:pt x="1453169" y="6783527"/>
                </a:cubicBezTo>
                <a:cubicBezTo>
                  <a:pt x="1452591" y="6800930"/>
                  <a:pt x="1458239" y="6807615"/>
                  <a:pt x="1476795" y="6808076"/>
                </a:cubicBezTo>
                <a:cubicBezTo>
                  <a:pt x="1498923" y="6808653"/>
                  <a:pt x="1509411" y="6802775"/>
                  <a:pt x="1506415" y="6779148"/>
                </a:cubicBezTo>
                <a:cubicBezTo>
                  <a:pt x="1505147" y="6769006"/>
                  <a:pt x="1506183" y="6758516"/>
                  <a:pt x="1506183" y="6748144"/>
                </a:cubicBezTo>
                <a:cubicBezTo>
                  <a:pt x="1506183" y="6735236"/>
                  <a:pt x="1505261" y="6722213"/>
                  <a:pt x="1506415" y="6709419"/>
                </a:cubicBezTo>
                <a:cubicBezTo>
                  <a:pt x="1508259" y="6688444"/>
                  <a:pt x="1495351" y="6688213"/>
                  <a:pt x="1480252" y="6688444"/>
                </a:cubicBezTo>
                <a:close/>
                <a:moveTo>
                  <a:pt x="742867" y="6688444"/>
                </a:moveTo>
                <a:cubicBezTo>
                  <a:pt x="722467" y="6688213"/>
                  <a:pt x="717857" y="6695359"/>
                  <a:pt x="718779" y="6713915"/>
                </a:cubicBezTo>
                <a:cubicBezTo>
                  <a:pt x="719585" y="6730395"/>
                  <a:pt x="717511" y="6744341"/>
                  <a:pt x="742175" y="6742613"/>
                </a:cubicBezTo>
                <a:cubicBezTo>
                  <a:pt x="760615" y="6741344"/>
                  <a:pt x="770873" y="6737887"/>
                  <a:pt x="765801" y="6716451"/>
                </a:cubicBezTo>
                <a:cubicBezTo>
                  <a:pt x="770411" y="6698009"/>
                  <a:pt x="765225" y="6688789"/>
                  <a:pt x="742867" y="6688444"/>
                </a:cubicBezTo>
                <a:close/>
                <a:moveTo>
                  <a:pt x="143899" y="6688444"/>
                </a:moveTo>
                <a:cubicBezTo>
                  <a:pt x="120963" y="6687291"/>
                  <a:pt x="109669" y="6693400"/>
                  <a:pt x="113703" y="6718294"/>
                </a:cubicBezTo>
                <a:cubicBezTo>
                  <a:pt x="115201" y="6727630"/>
                  <a:pt x="113933" y="6737311"/>
                  <a:pt x="113933" y="6746877"/>
                </a:cubicBezTo>
                <a:cubicBezTo>
                  <a:pt x="113933" y="6759901"/>
                  <a:pt x="114165" y="6772809"/>
                  <a:pt x="113933" y="6785832"/>
                </a:cubicBezTo>
                <a:cubicBezTo>
                  <a:pt x="113589" y="6798510"/>
                  <a:pt x="112550" y="6810727"/>
                  <a:pt x="131797" y="6808768"/>
                </a:cubicBezTo>
                <a:cubicBezTo>
                  <a:pt x="146665" y="6807385"/>
                  <a:pt x="164761" y="6813378"/>
                  <a:pt x="164761" y="6788137"/>
                </a:cubicBezTo>
                <a:cubicBezTo>
                  <a:pt x="164761" y="6762206"/>
                  <a:pt x="164875" y="6736158"/>
                  <a:pt x="166605" y="6710341"/>
                </a:cubicBezTo>
                <a:cubicBezTo>
                  <a:pt x="167871" y="6692247"/>
                  <a:pt x="159919" y="6689481"/>
                  <a:pt x="144014" y="6688674"/>
                </a:cubicBezTo>
                <a:close/>
                <a:moveTo>
                  <a:pt x="6233108" y="6688329"/>
                </a:moveTo>
                <a:cubicBezTo>
                  <a:pt x="6219623" y="6689712"/>
                  <a:pt x="6204639" y="6685793"/>
                  <a:pt x="6205677" y="6708382"/>
                </a:cubicBezTo>
                <a:cubicBezTo>
                  <a:pt x="6206831" y="6735121"/>
                  <a:pt x="6206367" y="6762089"/>
                  <a:pt x="6205677" y="6788944"/>
                </a:cubicBezTo>
                <a:cubicBezTo>
                  <a:pt x="6205215" y="6802775"/>
                  <a:pt x="6209019" y="6808537"/>
                  <a:pt x="6224348" y="6809229"/>
                </a:cubicBezTo>
                <a:lnTo>
                  <a:pt x="6224464" y="6809229"/>
                </a:lnTo>
                <a:cubicBezTo>
                  <a:pt x="6245441" y="6810266"/>
                  <a:pt x="6257772" y="6806924"/>
                  <a:pt x="6253392" y="6781914"/>
                </a:cubicBezTo>
                <a:cubicBezTo>
                  <a:pt x="6251548" y="6771887"/>
                  <a:pt x="6253047" y="6761169"/>
                  <a:pt x="6253047" y="6750795"/>
                </a:cubicBezTo>
                <a:cubicBezTo>
                  <a:pt x="6253047" y="6736850"/>
                  <a:pt x="6252125" y="6723020"/>
                  <a:pt x="6253276" y="6709190"/>
                </a:cubicBezTo>
                <a:cubicBezTo>
                  <a:pt x="6254544" y="6693630"/>
                  <a:pt x="6249588" y="6686600"/>
                  <a:pt x="6233108" y="6688329"/>
                </a:cubicBezTo>
                <a:close/>
                <a:moveTo>
                  <a:pt x="5022380" y="6688329"/>
                </a:moveTo>
                <a:cubicBezTo>
                  <a:pt x="5010969" y="6688098"/>
                  <a:pt x="4999562" y="6686484"/>
                  <a:pt x="5000137" y="6704463"/>
                </a:cubicBezTo>
                <a:cubicBezTo>
                  <a:pt x="5001173" y="6733162"/>
                  <a:pt x="5001289" y="6761860"/>
                  <a:pt x="5000137" y="6790442"/>
                </a:cubicBezTo>
                <a:cubicBezTo>
                  <a:pt x="4999850" y="6798337"/>
                  <a:pt x="5001463" y="6802687"/>
                  <a:pt x="5004833" y="6805180"/>
                </a:cubicBezTo>
                <a:lnTo>
                  <a:pt x="5020025" y="6808757"/>
                </a:lnTo>
                <a:lnTo>
                  <a:pt x="5019960" y="6808768"/>
                </a:lnTo>
                <a:lnTo>
                  <a:pt x="5020073" y="6808768"/>
                </a:lnTo>
                <a:lnTo>
                  <a:pt x="5020025" y="6808757"/>
                </a:lnTo>
                <a:lnTo>
                  <a:pt x="5042995" y="6804878"/>
                </a:lnTo>
                <a:cubicBezTo>
                  <a:pt x="5047909" y="6801045"/>
                  <a:pt x="5049868" y="6794130"/>
                  <a:pt x="5048312" y="6782490"/>
                </a:cubicBezTo>
                <a:cubicBezTo>
                  <a:pt x="5046815" y="6771311"/>
                  <a:pt x="5048083" y="6759901"/>
                  <a:pt x="5048083" y="6748605"/>
                </a:cubicBezTo>
                <a:cubicBezTo>
                  <a:pt x="5048083" y="6733853"/>
                  <a:pt x="5047850" y="6719101"/>
                  <a:pt x="5048083" y="6704348"/>
                </a:cubicBezTo>
                <a:cubicBezTo>
                  <a:pt x="5048312" y="6684525"/>
                  <a:pt x="5034020" y="6688559"/>
                  <a:pt x="5022380" y="6688329"/>
                </a:cubicBezTo>
                <a:close/>
                <a:moveTo>
                  <a:pt x="4020144" y="6688329"/>
                </a:moveTo>
                <a:lnTo>
                  <a:pt x="4020197" y="6688348"/>
                </a:lnTo>
                <a:lnTo>
                  <a:pt x="3999155" y="6694927"/>
                </a:lnTo>
                <a:cubicBezTo>
                  <a:pt x="3995307" y="6699393"/>
                  <a:pt x="3994097" y="6706250"/>
                  <a:pt x="3993867" y="6715874"/>
                </a:cubicBezTo>
                <a:cubicBezTo>
                  <a:pt x="3993405" y="6736273"/>
                  <a:pt x="3999859" y="6742267"/>
                  <a:pt x="4020490" y="6742727"/>
                </a:cubicBezTo>
                <a:cubicBezTo>
                  <a:pt x="4043308" y="6743189"/>
                  <a:pt x="4043770" y="6731548"/>
                  <a:pt x="4041812" y="6715298"/>
                </a:cubicBezTo>
                <a:cubicBezTo>
                  <a:pt x="4042964" y="6707057"/>
                  <a:pt x="4043110" y="6700286"/>
                  <a:pt x="4040184" y="6695589"/>
                </a:cubicBezTo>
                <a:lnTo>
                  <a:pt x="4020197" y="6688348"/>
                </a:lnTo>
                <a:lnTo>
                  <a:pt x="4020260" y="6688329"/>
                </a:lnTo>
                <a:close/>
                <a:moveTo>
                  <a:pt x="11460615" y="6688213"/>
                </a:moveTo>
                <a:cubicBezTo>
                  <a:pt x="11438948" y="6688098"/>
                  <a:pt x="11435606" y="6697548"/>
                  <a:pt x="11438256" y="6714837"/>
                </a:cubicBezTo>
                <a:cubicBezTo>
                  <a:pt x="11435836" y="6732355"/>
                  <a:pt x="11437334" y="6743995"/>
                  <a:pt x="11461191" y="6743534"/>
                </a:cubicBezTo>
                <a:lnTo>
                  <a:pt x="11461191" y="6743419"/>
                </a:lnTo>
                <a:cubicBezTo>
                  <a:pt x="11483090" y="6743073"/>
                  <a:pt x="11486662" y="6734430"/>
                  <a:pt x="11486778" y="6715527"/>
                </a:cubicBezTo>
                <a:cubicBezTo>
                  <a:pt x="11486892" y="6695935"/>
                  <a:pt x="11481936" y="6688329"/>
                  <a:pt x="11460615" y="6688213"/>
                </a:cubicBezTo>
                <a:close/>
                <a:moveTo>
                  <a:pt x="8712074" y="6688213"/>
                </a:moveTo>
                <a:cubicBezTo>
                  <a:pt x="8693057" y="6685908"/>
                  <a:pt x="8687754" y="6694437"/>
                  <a:pt x="8688562" y="6712071"/>
                </a:cubicBezTo>
                <a:cubicBezTo>
                  <a:pt x="8689714" y="6737195"/>
                  <a:pt x="8689368" y="6762436"/>
                  <a:pt x="8689023" y="6787561"/>
                </a:cubicBezTo>
                <a:cubicBezTo>
                  <a:pt x="8688792" y="6801160"/>
                  <a:pt x="8692940" y="6808307"/>
                  <a:pt x="8708385" y="6807846"/>
                </a:cubicBezTo>
                <a:cubicBezTo>
                  <a:pt x="8734432" y="6807154"/>
                  <a:pt x="8760594" y="6807154"/>
                  <a:pt x="8786526" y="6808653"/>
                </a:cubicBezTo>
                <a:cubicBezTo>
                  <a:pt x="8806234" y="6809805"/>
                  <a:pt x="8805082" y="6797472"/>
                  <a:pt x="8803700" y="6785256"/>
                </a:cubicBezTo>
                <a:cubicBezTo>
                  <a:pt x="8802431" y="6773500"/>
                  <a:pt x="8812112" y="6755174"/>
                  <a:pt x="8787103" y="6755981"/>
                </a:cubicBezTo>
                <a:cubicBezTo>
                  <a:pt x="8764628" y="6756674"/>
                  <a:pt x="8742039" y="6756327"/>
                  <a:pt x="8719450" y="6755981"/>
                </a:cubicBezTo>
                <a:cubicBezTo>
                  <a:pt x="8714147" y="6755866"/>
                  <a:pt x="8705964" y="6758747"/>
                  <a:pt x="8705619" y="6749181"/>
                </a:cubicBezTo>
                <a:cubicBezTo>
                  <a:pt x="8705273" y="6740423"/>
                  <a:pt x="8712418" y="6740768"/>
                  <a:pt x="8718642" y="6740768"/>
                </a:cubicBezTo>
                <a:cubicBezTo>
                  <a:pt x="8739502" y="6740768"/>
                  <a:pt x="8760363" y="6740077"/>
                  <a:pt x="8781110" y="6740999"/>
                </a:cubicBezTo>
                <a:cubicBezTo>
                  <a:pt x="8797590" y="6741690"/>
                  <a:pt x="8803700" y="6736043"/>
                  <a:pt x="8804620" y="6718756"/>
                </a:cubicBezTo>
                <a:cubicBezTo>
                  <a:pt x="8805888" y="6695474"/>
                  <a:pt x="8799895" y="6683949"/>
                  <a:pt x="8774540" y="6688213"/>
                </a:cubicBezTo>
                <a:cubicBezTo>
                  <a:pt x="8765320" y="6689827"/>
                  <a:pt x="8755523" y="6688444"/>
                  <a:pt x="8745957" y="6688444"/>
                </a:cubicBezTo>
                <a:cubicBezTo>
                  <a:pt x="8734662" y="6688444"/>
                  <a:pt x="8723252" y="6689481"/>
                  <a:pt x="8712074" y="6688213"/>
                </a:cubicBezTo>
                <a:close/>
                <a:moveTo>
                  <a:pt x="3088140" y="6688213"/>
                </a:moveTo>
                <a:cubicBezTo>
                  <a:pt x="3066473" y="6688098"/>
                  <a:pt x="3063131" y="6697548"/>
                  <a:pt x="3065781" y="6714837"/>
                </a:cubicBezTo>
                <a:cubicBezTo>
                  <a:pt x="3063361" y="6732355"/>
                  <a:pt x="3064859" y="6743995"/>
                  <a:pt x="3088716" y="6743534"/>
                </a:cubicBezTo>
                <a:lnTo>
                  <a:pt x="3088716" y="6743419"/>
                </a:lnTo>
                <a:cubicBezTo>
                  <a:pt x="3110615" y="6743073"/>
                  <a:pt x="3114187" y="6734430"/>
                  <a:pt x="3114303" y="6715527"/>
                </a:cubicBezTo>
                <a:cubicBezTo>
                  <a:pt x="3114417" y="6695935"/>
                  <a:pt x="3109461" y="6688329"/>
                  <a:pt x="3088140" y="6688213"/>
                </a:cubicBezTo>
                <a:close/>
                <a:moveTo>
                  <a:pt x="339599" y="6688213"/>
                </a:moveTo>
                <a:cubicBezTo>
                  <a:pt x="320582" y="6685908"/>
                  <a:pt x="315279" y="6694437"/>
                  <a:pt x="316087" y="6712071"/>
                </a:cubicBezTo>
                <a:cubicBezTo>
                  <a:pt x="317239" y="6737195"/>
                  <a:pt x="316893" y="6762436"/>
                  <a:pt x="316548" y="6787561"/>
                </a:cubicBezTo>
                <a:cubicBezTo>
                  <a:pt x="316317" y="6801160"/>
                  <a:pt x="320465" y="6808307"/>
                  <a:pt x="335910" y="6807846"/>
                </a:cubicBezTo>
                <a:cubicBezTo>
                  <a:pt x="361957" y="6807154"/>
                  <a:pt x="388119" y="6807154"/>
                  <a:pt x="414051" y="6808653"/>
                </a:cubicBezTo>
                <a:cubicBezTo>
                  <a:pt x="433759" y="6809805"/>
                  <a:pt x="432607" y="6797472"/>
                  <a:pt x="431225" y="6785256"/>
                </a:cubicBezTo>
                <a:cubicBezTo>
                  <a:pt x="429956" y="6773500"/>
                  <a:pt x="439637" y="6755174"/>
                  <a:pt x="414628" y="6755981"/>
                </a:cubicBezTo>
                <a:cubicBezTo>
                  <a:pt x="392153" y="6756674"/>
                  <a:pt x="369564" y="6756327"/>
                  <a:pt x="346975" y="6755981"/>
                </a:cubicBezTo>
                <a:cubicBezTo>
                  <a:pt x="341672" y="6755866"/>
                  <a:pt x="333489" y="6758747"/>
                  <a:pt x="333144" y="6749181"/>
                </a:cubicBezTo>
                <a:cubicBezTo>
                  <a:pt x="332798" y="6740423"/>
                  <a:pt x="339943" y="6740768"/>
                  <a:pt x="346167" y="6740768"/>
                </a:cubicBezTo>
                <a:cubicBezTo>
                  <a:pt x="367027" y="6740768"/>
                  <a:pt x="387888" y="6740077"/>
                  <a:pt x="408635" y="6740999"/>
                </a:cubicBezTo>
                <a:cubicBezTo>
                  <a:pt x="425115" y="6741690"/>
                  <a:pt x="431225" y="6736043"/>
                  <a:pt x="432145" y="6718756"/>
                </a:cubicBezTo>
                <a:cubicBezTo>
                  <a:pt x="433413" y="6695474"/>
                  <a:pt x="427420" y="6683949"/>
                  <a:pt x="402065" y="6688213"/>
                </a:cubicBezTo>
                <a:cubicBezTo>
                  <a:pt x="392845" y="6689827"/>
                  <a:pt x="383048" y="6688444"/>
                  <a:pt x="373482" y="6688444"/>
                </a:cubicBezTo>
                <a:cubicBezTo>
                  <a:pt x="362187" y="6688444"/>
                  <a:pt x="350777" y="6689481"/>
                  <a:pt x="339599" y="6688213"/>
                </a:cubicBezTo>
                <a:close/>
                <a:moveTo>
                  <a:pt x="11325078" y="6688098"/>
                </a:moveTo>
                <a:cubicBezTo>
                  <a:pt x="11302950" y="6685908"/>
                  <a:pt x="11301682" y="6697203"/>
                  <a:pt x="11302142" y="6714261"/>
                </a:cubicBezTo>
                <a:cubicBezTo>
                  <a:pt x="11302430" y="6722156"/>
                  <a:pt x="11302200" y="6729301"/>
                  <a:pt x="11304794" y="6734272"/>
                </a:cubicBezTo>
                <a:lnTo>
                  <a:pt x="11324344" y="6741215"/>
                </a:lnTo>
                <a:lnTo>
                  <a:pt x="11324271" y="6741229"/>
                </a:lnTo>
                <a:lnTo>
                  <a:pt x="11324386" y="6741229"/>
                </a:lnTo>
                <a:lnTo>
                  <a:pt x="11324344" y="6741215"/>
                </a:lnTo>
                <a:lnTo>
                  <a:pt x="11347451" y="6736389"/>
                </a:lnTo>
                <a:cubicBezTo>
                  <a:pt x="11352480" y="6732816"/>
                  <a:pt x="11354064" y="6726247"/>
                  <a:pt x="11349972" y="6713568"/>
                </a:cubicBezTo>
                <a:cubicBezTo>
                  <a:pt x="11358616" y="6688674"/>
                  <a:pt x="11342365" y="6689712"/>
                  <a:pt x="11325078" y="6688098"/>
                </a:cubicBezTo>
                <a:close/>
                <a:moveTo>
                  <a:pt x="5424267" y="6688098"/>
                </a:moveTo>
                <a:cubicBezTo>
                  <a:pt x="5400870" y="6687291"/>
                  <a:pt x="5398677" y="6697203"/>
                  <a:pt x="5397758" y="6716911"/>
                </a:cubicBezTo>
                <a:cubicBezTo>
                  <a:pt x="5396834" y="6739501"/>
                  <a:pt x="5406518" y="6742036"/>
                  <a:pt x="5425073" y="6742151"/>
                </a:cubicBezTo>
                <a:cubicBezTo>
                  <a:pt x="5444435" y="6742382"/>
                  <a:pt x="5455729" y="6738578"/>
                  <a:pt x="5450197" y="6716105"/>
                </a:cubicBezTo>
                <a:cubicBezTo>
                  <a:pt x="5455729" y="6693860"/>
                  <a:pt x="5445471" y="6688789"/>
                  <a:pt x="5424267" y="6688098"/>
                </a:cubicBezTo>
                <a:close/>
                <a:moveTo>
                  <a:pt x="4284302" y="6688098"/>
                </a:moveTo>
                <a:cubicBezTo>
                  <a:pt x="4263673" y="6688213"/>
                  <a:pt x="4257909" y="6695589"/>
                  <a:pt x="4261367" y="6712993"/>
                </a:cubicBezTo>
                <a:cubicBezTo>
                  <a:pt x="4260791" y="6728782"/>
                  <a:pt x="4257333" y="6743649"/>
                  <a:pt x="4281768" y="6742613"/>
                </a:cubicBezTo>
                <a:cubicBezTo>
                  <a:pt x="4300554" y="6741806"/>
                  <a:pt x="4310467" y="6738809"/>
                  <a:pt x="4309199" y="6716796"/>
                </a:cubicBezTo>
                <a:cubicBezTo>
                  <a:pt x="4308160" y="6699047"/>
                  <a:pt x="4307122" y="6688098"/>
                  <a:pt x="4284302" y="6688213"/>
                </a:cubicBezTo>
                <a:close/>
                <a:moveTo>
                  <a:pt x="4218608" y="6688098"/>
                </a:moveTo>
                <a:cubicBezTo>
                  <a:pt x="4197748" y="6688329"/>
                  <a:pt x="4191986" y="6694783"/>
                  <a:pt x="4192215" y="6715183"/>
                </a:cubicBezTo>
                <a:cubicBezTo>
                  <a:pt x="4192448" y="6735006"/>
                  <a:pt x="4197055" y="6742151"/>
                  <a:pt x="4218264" y="6742613"/>
                </a:cubicBezTo>
                <a:cubicBezTo>
                  <a:pt x="4241082" y="6743073"/>
                  <a:pt x="4242237" y="6732009"/>
                  <a:pt x="4239817" y="6713915"/>
                </a:cubicBezTo>
                <a:lnTo>
                  <a:pt x="4239817" y="6713800"/>
                </a:lnTo>
                <a:cubicBezTo>
                  <a:pt x="4243157" y="6698355"/>
                  <a:pt x="4240853" y="6687983"/>
                  <a:pt x="4218608" y="6688098"/>
                </a:cubicBezTo>
                <a:close/>
                <a:moveTo>
                  <a:pt x="2952603" y="6688098"/>
                </a:moveTo>
                <a:cubicBezTo>
                  <a:pt x="2930475" y="6685908"/>
                  <a:pt x="2929207" y="6697203"/>
                  <a:pt x="2929667" y="6714261"/>
                </a:cubicBezTo>
                <a:cubicBezTo>
                  <a:pt x="2929955" y="6722156"/>
                  <a:pt x="2929725" y="6729301"/>
                  <a:pt x="2932319" y="6734272"/>
                </a:cubicBezTo>
                <a:lnTo>
                  <a:pt x="2951869" y="6741215"/>
                </a:lnTo>
                <a:lnTo>
                  <a:pt x="2951796" y="6741229"/>
                </a:lnTo>
                <a:lnTo>
                  <a:pt x="2951911" y="6741229"/>
                </a:lnTo>
                <a:lnTo>
                  <a:pt x="2951869" y="6741215"/>
                </a:lnTo>
                <a:lnTo>
                  <a:pt x="2974976" y="6736389"/>
                </a:lnTo>
                <a:cubicBezTo>
                  <a:pt x="2980005" y="6732816"/>
                  <a:pt x="2981589" y="6726247"/>
                  <a:pt x="2977497" y="6713568"/>
                </a:cubicBezTo>
                <a:cubicBezTo>
                  <a:pt x="2986141" y="6688674"/>
                  <a:pt x="2969890" y="6689712"/>
                  <a:pt x="2952603" y="6688098"/>
                </a:cubicBezTo>
                <a:close/>
                <a:moveTo>
                  <a:pt x="10322612" y="6687983"/>
                </a:moveTo>
                <a:cubicBezTo>
                  <a:pt x="10303594" y="6688444"/>
                  <a:pt x="10294030" y="6691325"/>
                  <a:pt x="10294950" y="6713685"/>
                </a:cubicBezTo>
                <a:cubicBezTo>
                  <a:pt x="10295354" y="6723366"/>
                  <a:pt x="10296450" y="6730483"/>
                  <a:pt x="10300180" y="6735093"/>
                </a:cubicBezTo>
                <a:lnTo>
                  <a:pt x="10321181" y="6741446"/>
                </a:lnTo>
                <a:lnTo>
                  <a:pt x="10321113" y="6741460"/>
                </a:lnTo>
                <a:lnTo>
                  <a:pt x="10321230" y="6741460"/>
                </a:lnTo>
                <a:lnTo>
                  <a:pt x="10321181" y="6741446"/>
                </a:lnTo>
                <a:lnTo>
                  <a:pt x="10343342" y="6736721"/>
                </a:lnTo>
                <a:cubicBezTo>
                  <a:pt x="10348140" y="6733133"/>
                  <a:pt x="10349927" y="6726823"/>
                  <a:pt x="10347506" y="6715644"/>
                </a:cubicBezTo>
                <a:cubicBezTo>
                  <a:pt x="10351194" y="6695589"/>
                  <a:pt x="10344280" y="6687406"/>
                  <a:pt x="10322612" y="6687983"/>
                </a:cubicBezTo>
                <a:close/>
                <a:moveTo>
                  <a:pt x="10053612" y="6687983"/>
                </a:moveTo>
                <a:cubicBezTo>
                  <a:pt x="10034826" y="6688444"/>
                  <a:pt x="10025490" y="6692708"/>
                  <a:pt x="10030101" y="6712532"/>
                </a:cubicBezTo>
                <a:cubicBezTo>
                  <a:pt x="10027564" y="6730165"/>
                  <a:pt x="10028372" y="6742497"/>
                  <a:pt x="10052690" y="6741575"/>
                </a:cubicBezTo>
                <a:cubicBezTo>
                  <a:pt x="10073204" y="6740884"/>
                  <a:pt x="10077354" y="6732931"/>
                  <a:pt x="10077239" y="6714952"/>
                </a:cubicBezTo>
                <a:cubicBezTo>
                  <a:pt x="10077124" y="6697894"/>
                  <a:pt x="10075280" y="6687406"/>
                  <a:pt x="10053612" y="6687983"/>
                </a:cubicBezTo>
                <a:close/>
                <a:moveTo>
                  <a:pt x="7305533" y="6687983"/>
                </a:moveTo>
                <a:cubicBezTo>
                  <a:pt x="7292048" y="6688674"/>
                  <a:pt x="7279139" y="6687061"/>
                  <a:pt x="7280061" y="6707460"/>
                </a:cubicBezTo>
                <a:lnTo>
                  <a:pt x="7279946" y="6707460"/>
                </a:lnTo>
                <a:cubicBezTo>
                  <a:pt x="7281099" y="6731664"/>
                  <a:pt x="7281328" y="6756098"/>
                  <a:pt x="7279946" y="6780300"/>
                </a:cubicBezTo>
                <a:cubicBezTo>
                  <a:pt x="7278677" y="6800584"/>
                  <a:pt x="7285938" y="6806924"/>
                  <a:pt x="7306454" y="6807846"/>
                </a:cubicBezTo>
                <a:cubicBezTo>
                  <a:pt x="7330887" y="6808998"/>
                  <a:pt x="7327429" y="6794476"/>
                  <a:pt x="7327429" y="6779954"/>
                </a:cubicBezTo>
                <a:cubicBezTo>
                  <a:pt x="7327429" y="6769582"/>
                  <a:pt x="7327429" y="6759094"/>
                  <a:pt x="7327429" y="6748720"/>
                </a:cubicBezTo>
                <a:cubicBezTo>
                  <a:pt x="7327429" y="6734890"/>
                  <a:pt x="7326507" y="6720945"/>
                  <a:pt x="7327660" y="6707114"/>
                </a:cubicBezTo>
                <a:cubicBezTo>
                  <a:pt x="7329159" y="6689481"/>
                  <a:pt x="7319823" y="6687176"/>
                  <a:pt x="7305533" y="6687983"/>
                </a:cubicBezTo>
                <a:close/>
                <a:moveTo>
                  <a:pt x="1950137" y="6687983"/>
                </a:moveTo>
                <a:cubicBezTo>
                  <a:pt x="1931119" y="6688444"/>
                  <a:pt x="1921555" y="6691325"/>
                  <a:pt x="1922475" y="6713685"/>
                </a:cubicBezTo>
                <a:cubicBezTo>
                  <a:pt x="1922879" y="6723366"/>
                  <a:pt x="1923975" y="6730483"/>
                  <a:pt x="1927705" y="6735093"/>
                </a:cubicBezTo>
                <a:lnTo>
                  <a:pt x="1948706" y="6741446"/>
                </a:lnTo>
                <a:lnTo>
                  <a:pt x="1948638" y="6741460"/>
                </a:lnTo>
                <a:lnTo>
                  <a:pt x="1948755" y="6741460"/>
                </a:lnTo>
                <a:lnTo>
                  <a:pt x="1948706" y="6741446"/>
                </a:lnTo>
                <a:lnTo>
                  <a:pt x="1970867" y="6736721"/>
                </a:lnTo>
                <a:cubicBezTo>
                  <a:pt x="1975665" y="6733133"/>
                  <a:pt x="1977452" y="6726823"/>
                  <a:pt x="1975031" y="6715644"/>
                </a:cubicBezTo>
                <a:cubicBezTo>
                  <a:pt x="1978719" y="6695589"/>
                  <a:pt x="1971805" y="6687406"/>
                  <a:pt x="1950137" y="6687983"/>
                </a:cubicBezTo>
                <a:close/>
                <a:moveTo>
                  <a:pt x="1681137" y="6687983"/>
                </a:moveTo>
                <a:cubicBezTo>
                  <a:pt x="1662351" y="6688444"/>
                  <a:pt x="1653015" y="6692708"/>
                  <a:pt x="1657626" y="6712532"/>
                </a:cubicBezTo>
                <a:cubicBezTo>
                  <a:pt x="1655089" y="6730165"/>
                  <a:pt x="1655897" y="6742497"/>
                  <a:pt x="1680215" y="6741575"/>
                </a:cubicBezTo>
                <a:cubicBezTo>
                  <a:pt x="1700729" y="6740884"/>
                  <a:pt x="1704879" y="6732931"/>
                  <a:pt x="1704764" y="6714952"/>
                </a:cubicBezTo>
                <a:cubicBezTo>
                  <a:pt x="1704649" y="6697894"/>
                  <a:pt x="1702805" y="6687406"/>
                  <a:pt x="1681137" y="6687983"/>
                </a:cubicBezTo>
                <a:close/>
                <a:moveTo>
                  <a:pt x="10187420" y="6687868"/>
                </a:moveTo>
                <a:lnTo>
                  <a:pt x="10187420" y="6687983"/>
                </a:lnTo>
                <a:cubicBezTo>
                  <a:pt x="10164830" y="6687061"/>
                  <a:pt x="10163448" y="6698471"/>
                  <a:pt x="10165984" y="6716796"/>
                </a:cubicBezTo>
                <a:cubicBezTo>
                  <a:pt x="10161604" y="6733392"/>
                  <a:pt x="10166906" y="6740999"/>
                  <a:pt x="10187881" y="6741344"/>
                </a:cubicBezTo>
                <a:cubicBezTo>
                  <a:pt x="10210817" y="6741575"/>
                  <a:pt x="10212085" y="6730742"/>
                  <a:pt x="10212890" y="6712763"/>
                </a:cubicBezTo>
                <a:cubicBezTo>
                  <a:pt x="10213698" y="6692708"/>
                  <a:pt x="10205977" y="6688559"/>
                  <a:pt x="10187420" y="6687868"/>
                </a:cubicBezTo>
                <a:close/>
                <a:moveTo>
                  <a:pt x="4957609" y="6687868"/>
                </a:moveTo>
                <a:cubicBezTo>
                  <a:pt x="4943316" y="6688213"/>
                  <a:pt x="4932136" y="6688559"/>
                  <a:pt x="4932944" y="6708151"/>
                </a:cubicBezTo>
                <a:lnTo>
                  <a:pt x="4933060" y="6708151"/>
                </a:lnTo>
                <a:cubicBezTo>
                  <a:pt x="4934328" y="6735813"/>
                  <a:pt x="4933979" y="6763589"/>
                  <a:pt x="4933060" y="6791249"/>
                </a:cubicBezTo>
                <a:cubicBezTo>
                  <a:pt x="4932600" y="6805656"/>
                  <a:pt x="4939284" y="6807846"/>
                  <a:pt x="4951730" y="6808768"/>
                </a:cubicBezTo>
                <a:cubicBezTo>
                  <a:pt x="4972590" y="6810266"/>
                  <a:pt x="4985153" y="6806463"/>
                  <a:pt x="4980773" y="6781453"/>
                </a:cubicBezTo>
                <a:cubicBezTo>
                  <a:pt x="4978928" y="6771426"/>
                  <a:pt x="4980429" y="6760706"/>
                  <a:pt x="4980429" y="6750334"/>
                </a:cubicBezTo>
                <a:cubicBezTo>
                  <a:pt x="4980429" y="6736504"/>
                  <a:pt x="4979161" y="6722559"/>
                  <a:pt x="4980659" y="6708843"/>
                </a:cubicBezTo>
                <a:cubicBezTo>
                  <a:pt x="4982616" y="6690057"/>
                  <a:pt x="4972936" y="6687522"/>
                  <a:pt x="4957609" y="6687868"/>
                </a:cubicBezTo>
                <a:close/>
                <a:moveTo>
                  <a:pt x="1814945" y="6687868"/>
                </a:moveTo>
                <a:lnTo>
                  <a:pt x="1814945" y="6687983"/>
                </a:lnTo>
                <a:cubicBezTo>
                  <a:pt x="1792355" y="6687061"/>
                  <a:pt x="1790973" y="6698471"/>
                  <a:pt x="1793509" y="6716796"/>
                </a:cubicBezTo>
                <a:cubicBezTo>
                  <a:pt x="1789129" y="6733392"/>
                  <a:pt x="1794431" y="6740999"/>
                  <a:pt x="1815406" y="6741344"/>
                </a:cubicBezTo>
                <a:cubicBezTo>
                  <a:pt x="1838342" y="6741575"/>
                  <a:pt x="1839610" y="6730742"/>
                  <a:pt x="1840415" y="6712763"/>
                </a:cubicBezTo>
                <a:cubicBezTo>
                  <a:pt x="1841223" y="6692708"/>
                  <a:pt x="1833502" y="6688559"/>
                  <a:pt x="1814945" y="6687868"/>
                </a:cubicBezTo>
                <a:close/>
                <a:moveTo>
                  <a:pt x="11393654" y="6687752"/>
                </a:moveTo>
                <a:cubicBezTo>
                  <a:pt x="11373369" y="6688213"/>
                  <a:pt x="11369104" y="6695474"/>
                  <a:pt x="11369335" y="6713800"/>
                </a:cubicBezTo>
                <a:cubicBezTo>
                  <a:pt x="11369681" y="6731894"/>
                  <a:pt x="11371410" y="6742497"/>
                  <a:pt x="11394344" y="6742036"/>
                </a:cubicBezTo>
                <a:cubicBezTo>
                  <a:pt x="11415090" y="6741690"/>
                  <a:pt x="11420507" y="6734199"/>
                  <a:pt x="11416819" y="6715874"/>
                </a:cubicBezTo>
                <a:cubicBezTo>
                  <a:pt x="11419931" y="6697664"/>
                  <a:pt x="11416934" y="6687176"/>
                  <a:pt x="11393654" y="6687752"/>
                </a:cubicBezTo>
                <a:close/>
                <a:moveTo>
                  <a:pt x="8842654" y="6687752"/>
                </a:moveTo>
                <a:cubicBezTo>
                  <a:pt x="8817530" y="6684871"/>
                  <a:pt x="8820872" y="6700430"/>
                  <a:pt x="8819142" y="6716451"/>
                </a:cubicBezTo>
                <a:cubicBezTo>
                  <a:pt x="8816608" y="6739616"/>
                  <a:pt x="8828478" y="6740423"/>
                  <a:pt x="8846457" y="6741460"/>
                </a:cubicBezTo>
                <a:cubicBezTo>
                  <a:pt x="8869738" y="6742727"/>
                  <a:pt x="8876078" y="6733277"/>
                  <a:pt x="8871236" y="6712532"/>
                </a:cubicBezTo>
                <a:cubicBezTo>
                  <a:pt x="8878267" y="6685101"/>
                  <a:pt x="8859250" y="6689596"/>
                  <a:pt x="8842654" y="6687752"/>
                </a:cubicBezTo>
                <a:close/>
                <a:moveTo>
                  <a:pt x="7774609" y="6687752"/>
                </a:moveTo>
                <a:cubicBezTo>
                  <a:pt x="7755017" y="6688444"/>
                  <a:pt x="7749485" y="6695243"/>
                  <a:pt x="7749368" y="6713685"/>
                </a:cubicBezTo>
                <a:cubicBezTo>
                  <a:pt x="7749253" y="6733047"/>
                  <a:pt x="7754440" y="6740768"/>
                  <a:pt x="7775647" y="6741229"/>
                </a:cubicBezTo>
                <a:cubicBezTo>
                  <a:pt x="7798696" y="6741690"/>
                  <a:pt x="7798352" y="6729704"/>
                  <a:pt x="7796623" y="6713568"/>
                </a:cubicBezTo>
                <a:cubicBezTo>
                  <a:pt x="7799504" y="6696626"/>
                  <a:pt x="7796277" y="6687061"/>
                  <a:pt x="7774609" y="6687752"/>
                </a:cubicBezTo>
                <a:close/>
                <a:moveTo>
                  <a:pt x="3021179" y="6687752"/>
                </a:moveTo>
                <a:cubicBezTo>
                  <a:pt x="3000894" y="6688213"/>
                  <a:pt x="2996629" y="6695474"/>
                  <a:pt x="2996860" y="6713800"/>
                </a:cubicBezTo>
                <a:cubicBezTo>
                  <a:pt x="2997206" y="6731894"/>
                  <a:pt x="2998935" y="6742497"/>
                  <a:pt x="3021869" y="6742036"/>
                </a:cubicBezTo>
                <a:cubicBezTo>
                  <a:pt x="3042615" y="6741690"/>
                  <a:pt x="3048032" y="6734199"/>
                  <a:pt x="3044344" y="6715874"/>
                </a:cubicBezTo>
                <a:cubicBezTo>
                  <a:pt x="3047456" y="6697664"/>
                  <a:pt x="3044459" y="6687176"/>
                  <a:pt x="3021179" y="6687752"/>
                </a:cubicBezTo>
                <a:close/>
                <a:moveTo>
                  <a:pt x="470179" y="6687752"/>
                </a:moveTo>
                <a:cubicBezTo>
                  <a:pt x="445055" y="6684871"/>
                  <a:pt x="448397" y="6700430"/>
                  <a:pt x="446667" y="6716451"/>
                </a:cubicBezTo>
                <a:cubicBezTo>
                  <a:pt x="444133" y="6739616"/>
                  <a:pt x="456003" y="6740423"/>
                  <a:pt x="473982" y="6741460"/>
                </a:cubicBezTo>
                <a:cubicBezTo>
                  <a:pt x="497263" y="6742727"/>
                  <a:pt x="503603" y="6733277"/>
                  <a:pt x="498761" y="6712532"/>
                </a:cubicBezTo>
                <a:cubicBezTo>
                  <a:pt x="505792" y="6685101"/>
                  <a:pt x="486775" y="6689596"/>
                  <a:pt x="470179" y="6687752"/>
                </a:cubicBezTo>
                <a:close/>
                <a:moveTo>
                  <a:pt x="10254728" y="6687637"/>
                </a:moveTo>
                <a:cubicBezTo>
                  <a:pt x="10233292" y="6687522"/>
                  <a:pt x="10227298" y="6693860"/>
                  <a:pt x="10227298" y="6715298"/>
                </a:cubicBezTo>
                <a:cubicBezTo>
                  <a:pt x="10227298" y="6735697"/>
                  <a:pt x="10232830" y="6742613"/>
                  <a:pt x="10253461" y="6741460"/>
                </a:cubicBezTo>
                <a:lnTo>
                  <a:pt x="10253461" y="6741575"/>
                </a:lnTo>
                <a:cubicBezTo>
                  <a:pt x="10270979" y="6740538"/>
                  <a:pt x="10285616" y="6740653"/>
                  <a:pt x="10279507" y="6715527"/>
                </a:cubicBezTo>
                <a:cubicBezTo>
                  <a:pt x="10285154" y="6695243"/>
                  <a:pt x="10277317" y="6687637"/>
                  <a:pt x="10254728" y="6687637"/>
                </a:cubicBezTo>
                <a:close/>
                <a:moveTo>
                  <a:pt x="8913074" y="6687637"/>
                </a:moveTo>
                <a:cubicBezTo>
                  <a:pt x="8895902" y="6688329"/>
                  <a:pt x="8885182" y="6689942"/>
                  <a:pt x="8886565" y="6711263"/>
                </a:cubicBezTo>
                <a:cubicBezTo>
                  <a:pt x="8887603" y="6728782"/>
                  <a:pt x="8885989" y="6742267"/>
                  <a:pt x="8911576" y="6741806"/>
                </a:cubicBezTo>
                <a:cubicBezTo>
                  <a:pt x="8933934" y="6741344"/>
                  <a:pt x="8938429" y="6732355"/>
                  <a:pt x="8935778" y="6713685"/>
                </a:cubicBezTo>
                <a:cubicBezTo>
                  <a:pt x="8939005" y="6695819"/>
                  <a:pt x="8933934" y="6686830"/>
                  <a:pt x="8913074" y="6687637"/>
                </a:cubicBezTo>
                <a:close/>
                <a:moveTo>
                  <a:pt x="7375605" y="6687637"/>
                </a:moveTo>
                <a:cubicBezTo>
                  <a:pt x="7354399" y="6686023"/>
                  <a:pt x="7344948" y="6692247"/>
                  <a:pt x="7348060" y="6714605"/>
                </a:cubicBezTo>
                <a:cubicBezTo>
                  <a:pt x="7349444" y="6724748"/>
                  <a:pt x="7348291" y="6735352"/>
                  <a:pt x="7348291" y="6745724"/>
                </a:cubicBezTo>
                <a:cubicBezTo>
                  <a:pt x="7348291" y="6760477"/>
                  <a:pt x="7349212" y="6775229"/>
                  <a:pt x="7348060" y="6789866"/>
                </a:cubicBezTo>
                <a:cubicBezTo>
                  <a:pt x="7346792" y="6806232"/>
                  <a:pt x="7355436" y="6808768"/>
                  <a:pt x="7368575" y="6807500"/>
                </a:cubicBezTo>
                <a:cubicBezTo>
                  <a:pt x="7380677" y="6806346"/>
                  <a:pt x="7396120" y="6812225"/>
                  <a:pt x="7395659" y="6790442"/>
                </a:cubicBezTo>
                <a:cubicBezTo>
                  <a:pt x="7394969" y="6762667"/>
                  <a:pt x="7394969" y="6734890"/>
                  <a:pt x="7395659" y="6707231"/>
                </a:cubicBezTo>
                <a:cubicBezTo>
                  <a:pt x="7396120" y="6692362"/>
                  <a:pt x="7389666" y="6688674"/>
                  <a:pt x="7375605" y="6687637"/>
                </a:cubicBezTo>
                <a:close/>
                <a:moveTo>
                  <a:pt x="6562499" y="6687637"/>
                </a:moveTo>
                <a:cubicBezTo>
                  <a:pt x="6540371" y="6687752"/>
                  <a:pt x="6539795" y="6698240"/>
                  <a:pt x="6539335" y="6714952"/>
                </a:cubicBezTo>
                <a:cubicBezTo>
                  <a:pt x="6538873" y="6733623"/>
                  <a:pt x="6544058" y="6740884"/>
                  <a:pt x="6564114" y="6741344"/>
                </a:cubicBezTo>
                <a:cubicBezTo>
                  <a:pt x="6585549" y="6741806"/>
                  <a:pt x="6589583" y="6732585"/>
                  <a:pt x="6586355" y="6714605"/>
                </a:cubicBezTo>
                <a:cubicBezTo>
                  <a:pt x="6590392" y="6695474"/>
                  <a:pt x="6584512" y="6687522"/>
                  <a:pt x="6562499" y="6687637"/>
                </a:cubicBezTo>
                <a:close/>
                <a:moveTo>
                  <a:pt x="1882253" y="6687637"/>
                </a:moveTo>
                <a:cubicBezTo>
                  <a:pt x="1860817" y="6687522"/>
                  <a:pt x="1854823" y="6693860"/>
                  <a:pt x="1854823" y="6715298"/>
                </a:cubicBezTo>
                <a:cubicBezTo>
                  <a:pt x="1854823" y="6735697"/>
                  <a:pt x="1860355" y="6742613"/>
                  <a:pt x="1880986" y="6741460"/>
                </a:cubicBezTo>
                <a:lnTo>
                  <a:pt x="1880986" y="6741575"/>
                </a:lnTo>
                <a:cubicBezTo>
                  <a:pt x="1898504" y="6740538"/>
                  <a:pt x="1913141" y="6740653"/>
                  <a:pt x="1907032" y="6715527"/>
                </a:cubicBezTo>
                <a:cubicBezTo>
                  <a:pt x="1912679" y="6695243"/>
                  <a:pt x="1904842" y="6687637"/>
                  <a:pt x="1882253" y="6687637"/>
                </a:cubicBezTo>
                <a:close/>
                <a:moveTo>
                  <a:pt x="540599" y="6687637"/>
                </a:moveTo>
                <a:cubicBezTo>
                  <a:pt x="523427" y="6688329"/>
                  <a:pt x="512707" y="6689942"/>
                  <a:pt x="514090" y="6711263"/>
                </a:cubicBezTo>
                <a:cubicBezTo>
                  <a:pt x="515128" y="6728782"/>
                  <a:pt x="513514" y="6742267"/>
                  <a:pt x="539101" y="6741806"/>
                </a:cubicBezTo>
                <a:cubicBezTo>
                  <a:pt x="561459" y="6741344"/>
                  <a:pt x="565954" y="6732355"/>
                  <a:pt x="563303" y="6713685"/>
                </a:cubicBezTo>
                <a:cubicBezTo>
                  <a:pt x="566530" y="6695819"/>
                  <a:pt x="561459" y="6686830"/>
                  <a:pt x="540599" y="6687637"/>
                </a:cubicBezTo>
                <a:close/>
                <a:moveTo>
                  <a:pt x="8978306" y="6687522"/>
                </a:moveTo>
                <a:cubicBezTo>
                  <a:pt x="8958368" y="6688098"/>
                  <a:pt x="8951452" y="6694206"/>
                  <a:pt x="8955256" y="6712878"/>
                </a:cubicBezTo>
                <a:cubicBezTo>
                  <a:pt x="8953930" y="6721810"/>
                  <a:pt x="8953672" y="6729215"/>
                  <a:pt x="8956726" y="6734301"/>
                </a:cubicBezTo>
                <a:lnTo>
                  <a:pt x="8978024" y="6741788"/>
                </a:lnTo>
                <a:lnTo>
                  <a:pt x="8977961" y="6741806"/>
                </a:lnTo>
                <a:lnTo>
                  <a:pt x="8978076" y="6741806"/>
                </a:lnTo>
                <a:lnTo>
                  <a:pt x="8978024" y="6741788"/>
                </a:lnTo>
                <a:lnTo>
                  <a:pt x="8998058" y="6735885"/>
                </a:lnTo>
                <a:cubicBezTo>
                  <a:pt x="9001904" y="6731923"/>
                  <a:pt x="9003202" y="6725671"/>
                  <a:pt x="9002856" y="6716220"/>
                </a:cubicBezTo>
                <a:cubicBezTo>
                  <a:pt x="9002280" y="6698816"/>
                  <a:pt x="9001818" y="6686946"/>
                  <a:pt x="8978306" y="6687522"/>
                </a:cubicBezTo>
                <a:close/>
                <a:moveTo>
                  <a:pt x="605831" y="6687522"/>
                </a:moveTo>
                <a:cubicBezTo>
                  <a:pt x="585893" y="6688098"/>
                  <a:pt x="578977" y="6694206"/>
                  <a:pt x="582781" y="6712878"/>
                </a:cubicBezTo>
                <a:cubicBezTo>
                  <a:pt x="581455" y="6721810"/>
                  <a:pt x="581197" y="6729215"/>
                  <a:pt x="584251" y="6734301"/>
                </a:cubicBezTo>
                <a:lnTo>
                  <a:pt x="605549" y="6741788"/>
                </a:lnTo>
                <a:lnTo>
                  <a:pt x="605486" y="6741806"/>
                </a:lnTo>
                <a:lnTo>
                  <a:pt x="605601" y="6741806"/>
                </a:lnTo>
                <a:lnTo>
                  <a:pt x="605549" y="6741788"/>
                </a:lnTo>
                <a:lnTo>
                  <a:pt x="625583" y="6735885"/>
                </a:lnTo>
                <a:cubicBezTo>
                  <a:pt x="629429" y="6731923"/>
                  <a:pt x="630727" y="6725671"/>
                  <a:pt x="630381" y="6716220"/>
                </a:cubicBezTo>
                <a:cubicBezTo>
                  <a:pt x="629805" y="6698816"/>
                  <a:pt x="629343" y="6686946"/>
                  <a:pt x="605831" y="6687522"/>
                </a:cubicBezTo>
                <a:close/>
                <a:moveTo>
                  <a:pt x="10121264" y="6687406"/>
                </a:moveTo>
                <a:cubicBezTo>
                  <a:pt x="10101672" y="6688098"/>
                  <a:pt x="10096026" y="6694437"/>
                  <a:pt x="10096601" y="6713222"/>
                </a:cubicBezTo>
                <a:cubicBezTo>
                  <a:pt x="10097062" y="6730742"/>
                  <a:pt x="10097523" y="6742613"/>
                  <a:pt x="10121035" y="6741690"/>
                </a:cubicBezTo>
                <a:cubicBezTo>
                  <a:pt x="10140628" y="6740999"/>
                  <a:pt x="10148350" y="6735352"/>
                  <a:pt x="10144202" y="6716335"/>
                </a:cubicBezTo>
                <a:cubicBezTo>
                  <a:pt x="10146736" y="6698586"/>
                  <a:pt x="10145122" y="6686600"/>
                  <a:pt x="10121264" y="6687406"/>
                </a:cubicBezTo>
                <a:close/>
                <a:moveTo>
                  <a:pt x="6500724" y="6687406"/>
                </a:moveTo>
                <a:cubicBezTo>
                  <a:pt x="6479401" y="6687983"/>
                  <a:pt x="6470297" y="6691210"/>
                  <a:pt x="6470990" y="6715759"/>
                </a:cubicBezTo>
                <a:cubicBezTo>
                  <a:pt x="6471565" y="6737195"/>
                  <a:pt x="6478365" y="6741806"/>
                  <a:pt x="6497958" y="6741460"/>
                </a:cubicBezTo>
                <a:lnTo>
                  <a:pt x="6497958" y="6741344"/>
                </a:lnTo>
                <a:cubicBezTo>
                  <a:pt x="6516515" y="6740999"/>
                  <a:pt x="6529307" y="6738924"/>
                  <a:pt x="6523774" y="6716220"/>
                </a:cubicBezTo>
                <a:cubicBezTo>
                  <a:pt x="6526427" y="6698240"/>
                  <a:pt x="6524582" y="6686715"/>
                  <a:pt x="6500724" y="6687406"/>
                </a:cubicBezTo>
                <a:close/>
                <a:moveTo>
                  <a:pt x="5124607" y="6687406"/>
                </a:moveTo>
                <a:cubicBezTo>
                  <a:pt x="5084651" y="6687406"/>
                  <a:pt x="5064679" y="6706966"/>
                  <a:pt x="5064679" y="6746070"/>
                </a:cubicBezTo>
                <a:cubicBezTo>
                  <a:pt x="5064679" y="6760823"/>
                  <a:pt x="5065139" y="6775460"/>
                  <a:pt x="5064563" y="6790211"/>
                </a:cubicBezTo>
                <a:cubicBezTo>
                  <a:pt x="5063987" y="6801621"/>
                  <a:pt x="5066060" y="6807729"/>
                  <a:pt x="5079891" y="6807154"/>
                </a:cubicBezTo>
                <a:cubicBezTo>
                  <a:pt x="5107551" y="6806002"/>
                  <a:pt x="5135328" y="6805887"/>
                  <a:pt x="5162989" y="6806807"/>
                </a:cubicBezTo>
                <a:cubicBezTo>
                  <a:pt x="5188113" y="6807615"/>
                  <a:pt x="5178433" y="6789405"/>
                  <a:pt x="5179699" y="6777880"/>
                </a:cubicBezTo>
                <a:cubicBezTo>
                  <a:pt x="5181083" y="6765894"/>
                  <a:pt x="5182582" y="6753332"/>
                  <a:pt x="5162643" y="6754944"/>
                </a:cubicBezTo>
                <a:cubicBezTo>
                  <a:pt x="5143741" y="6756442"/>
                  <a:pt x="5124494" y="6755752"/>
                  <a:pt x="5105478" y="6754944"/>
                </a:cubicBezTo>
                <a:lnTo>
                  <a:pt x="5105478" y="6755059"/>
                </a:lnTo>
                <a:cubicBezTo>
                  <a:pt x="5098908" y="6754829"/>
                  <a:pt x="5087037" y="6760016"/>
                  <a:pt x="5086691" y="6748720"/>
                </a:cubicBezTo>
                <a:cubicBezTo>
                  <a:pt x="5086345" y="6735121"/>
                  <a:pt x="5099367" y="6740192"/>
                  <a:pt x="5106859" y="6739961"/>
                </a:cubicBezTo>
                <a:cubicBezTo>
                  <a:pt x="5125876" y="6739155"/>
                  <a:pt x="5145008" y="6739731"/>
                  <a:pt x="5164025" y="6739616"/>
                </a:cubicBezTo>
                <a:cubicBezTo>
                  <a:pt x="5171057" y="6739616"/>
                  <a:pt x="5177279" y="6739616"/>
                  <a:pt x="5179929" y="6730281"/>
                </a:cubicBezTo>
                <a:cubicBezTo>
                  <a:pt x="5188344" y="6700890"/>
                  <a:pt x="5178661" y="6687406"/>
                  <a:pt x="5148005" y="6687406"/>
                </a:cubicBezTo>
                <a:cubicBezTo>
                  <a:pt x="5140169" y="6687406"/>
                  <a:pt x="5132446" y="6687406"/>
                  <a:pt x="5124607" y="6687406"/>
                </a:cubicBezTo>
                <a:close/>
                <a:moveTo>
                  <a:pt x="1748789" y="6687406"/>
                </a:moveTo>
                <a:cubicBezTo>
                  <a:pt x="1729197" y="6688098"/>
                  <a:pt x="1723551" y="6694437"/>
                  <a:pt x="1724126" y="6713222"/>
                </a:cubicBezTo>
                <a:cubicBezTo>
                  <a:pt x="1724587" y="6730742"/>
                  <a:pt x="1725048" y="6742613"/>
                  <a:pt x="1748560" y="6741690"/>
                </a:cubicBezTo>
                <a:cubicBezTo>
                  <a:pt x="1768153" y="6740999"/>
                  <a:pt x="1775875" y="6735352"/>
                  <a:pt x="1771727" y="6716335"/>
                </a:cubicBezTo>
                <a:cubicBezTo>
                  <a:pt x="1774261" y="6698586"/>
                  <a:pt x="1772647" y="6686600"/>
                  <a:pt x="1748789" y="6687406"/>
                </a:cubicBezTo>
                <a:close/>
                <a:moveTo>
                  <a:pt x="5290457" y="6687291"/>
                </a:moveTo>
                <a:cubicBezTo>
                  <a:pt x="5266139" y="6687061"/>
                  <a:pt x="5267523" y="6700084"/>
                  <a:pt x="5266372" y="6716566"/>
                </a:cubicBezTo>
                <a:cubicBezTo>
                  <a:pt x="5264871" y="6736504"/>
                  <a:pt x="5273169" y="6740653"/>
                  <a:pt x="5291724" y="6741575"/>
                </a:cubicBezTo>
                <a:cubicBezTo>
                  <a:pt x="5313968" y="6742727"/>
                  <a:pt x="5316388" y="6732124"/>
                  <a:pt x="5313851" y="6714722"/>
                </a:cubicBezTo>
                <a:lnTo>
                  <a:pt x="5313968" y="6714722"/>
                </a:lnTo>
                <a:cubicBezTo>
                  <a:pt x="5317313" y="6696396"/>
                  <a:pt x="5313048" y="6687406"/>
                  <a:pt x="5290457" y="6687291"/>
                </a:cubicBezTo>
                <a:close/>
                <a:moveTo>
                  <a:pt x="5223380" y="6687176"/>
                </a:moveTo>
                <a:cubicBezTo>
                  <a:pt x="5204017" y="6687752"/>
                  <a:pt x="5197563" y="6693054"/>
                  <a:pt x="5198832" y="6712415"/>
                </a:cubicBezTo>
                <a:cubicBezTo>
                  <a:pt x="5199870" y="6728552"/>
                  <a:pt x="5196642" y="6742958"/>
                  <a:pt x="5221882" y="6741575"/>
                </a:cubicBezTo>
                <a:lnTo>
                  <a:pt x="5221766" y="6741460"/>
                </a:lnTo>
                <a:cubicBezTo>
                  <a:pt x="5240438" y="6740423"/>
                  <a:pt x="5250234" y="6736735"/>
                  <a:pt x="5246430" y="6716911"/>
                </a:cubicBezTo>
                <a:cubicBezTo>
                  <a:pt x="5248045" y="6699738"/>
                  <a:pt x="5247699" y="6686484"/>
                  <a:pt x="5223380" y="6687176"/>
                </a:cubicBezTo>
                <a:close/>
                <a:moveTo>
                  <a:pt x="7706035" y="6686830"/>
                </a:moveTo>
                <a:cubicBezTo>
                  <a:pt x="7687017" y="6687522"/>
                  <a:pt x="7678143" y="6692247"/>
                  <a:pt x="7682062" y="6710802"/>
                </a:cubicBezTo>
                <a:cubicBezTo>
                  <a:pt x="7681485" y="6727399"/>
                  <a:pt x="7678028" y="6742843"/>
                  <a:pt x="7703730" y="6741920"/>
                </a:cubicBezTo>
                <a:cubicBezTo>
                  <a:pt x="7723554" y="6741229"/>
                  <a:pt x="7731735" y="6736619"/>
                  <a:pt x="7730699" y="6715527"/>
                </a:cubicBezTo>
                <a:cubicBezTo>
                  <a:pt x="7729776" y="6698009"/>
                  <a:pt x="7729315" y="6686139"/>
                  <a:pt x="7706035" y="6686946"/>
                </a:cubicBezTo>
                <a:close/>
                <a:moveTo>
                  <a:pt x="7541224" y="6686830"/>
                </a:moveTo>
                <a:cubicBezTo>
                  <a:pt x="7500113" y="6686830"/>
                  <a:pt x="7479679" y="6707310"/>
                  <a:pt x="7479909" y="6748260"/>
                </a:cubicBezTo>
                <a:cubicBezTo>
                  <a:pt x="7480059" y="6786674"/>
                  <a:pt x="7499352" y="6805887"/>
                  <a:pt x="7537767" y="6805887"/>
                </a:cubicBezTo>
                <a:cubicBezTo>
                  <a:pt x="7550790" y="6805887"/>
                  <a:pt x="7563813" y="6805424"/>
                  <a:pt x="7576836" y="6805887"/>
                </a:cubicBezTo>
                <a:cubicBezTo>
                  <a:pt x="7599657" y="6806578"/>
                  <a:pt x="7594469" y="6789981"/>
                  <a:pt x="7595623" y="6776843"/>
                </a:cubicBezTo>
                <a:cubicBezTo>
                  <a:pt x="7596890" y="6762897"/>
                  <a:pt x="7594931" y="6753332"/>
                  <a:pt x="7576836" y="6754483"/>
                </a:cubicBezTo>
                <a:cubicBezTo>
                  <a:pt x="7556090" y="6755866"/>
                  <a:pt x="7535230" y="6754829"/>
                  <a:pt x="7514369" y="6754715"/>
                </a:cubicBezTo>
                <a:lnTo>
                  <a:pt x="7514484" y="6754829"/>
                </a:lnTo>
                <a:cubicBezTo>
                  <a:pt x="7509299" y="6754715"/>
                  <a:pt x="7503074" y="6754598"/>
                  <a:pt x="7503191" y="6747453"/>
                </a:cubicBezTo>
                <a:cubicBezTo>
                  <a:pt x="7503305" y="6740653"/>
                  <a:pt x="7509299" y="6739846"/>
                  <a:pt x="7514599" y="6739846"/>
                </a:cubicBezTo>
                <a:cubicBezTo>
                  <a:pt x="7535345" y="6739731"/>
                  <a:pt x="7556206" y="6739731"/>
                  <a:pt x="7577067" y="6739731"/>
                </a:cubicBezTo>
                <a:cubicBezTo>
                  <a:pt x="7585135" y="6739731"/>
                  <a:pt x="7592166" y="6739270"/>
                  <a:pt x="7595277" y="6729243"/>
                </a:cubicBezTo>
                <a:cubicBezTo>
                  <a:pt x="7603805" y="6701237"/>
                  <a:pt x="7593663" y="6686830"/>
                  <a:pt x="7564620" y="6686830"/>
                </a:cubicBezTo>
                <a:cubicBezTo>
                  <a:pt x="7556898" y="6686830"/>
                  <a:pt x="7549060" y="6686830"/>
                  <a:pt x="7541224" y="6686830"/>
                </a:cubicBezTo>
                <a:close/>
                <a:moveTo>
                  <a:pt x="8646378" y="6685748"/>
                </a:moveTo>
                <a:cubicBezTo>
                  <a:pt x="8641122" y="6686283"/>
                  <a:pt x="8634884" y="6688156"/>
                  <a:pt x="8627594" y="6691325"/>
                </a:cubicBezTo>
                <a:cubicBezTo>
                  <a:pt x="8627362" y="6691325"/>
                  <a:pt x="8627016" y="6691325"/>
                  <a:pt x="8626786" y="6691325"/>
                </a:cubicBezTo>
                <a:cubicBezTo>
                  <a:pt x="8625287" y="6691555"/>
                  <a:pt x="8623789" y="6692823"/>
                  <a:pt x="8622292" y="6693745"/>
                </a:cubicBezTo>
                <a:lnTo>
                  <a:pt x="8622292" y="6693860"/>
                </a:lnTo>
                <a:cubicBezTo>
                  <a:pt x="8622176" y="6728552"/>
                  <a:pt x="8622060" y="6763128"/>
                  <a:pt x="8621945" y="6797818"/>
                </a:cubicBezTo>
                <a:cubicBezTo>
                  <a:pt x="8629206" y="6818449"/>
                  <a:pt x="8646034" y="6806117"/>
                  <a:pt x="8658250" y="6807270"/>
                </a:cubicBezTo>
                <a:cubicBezTo>
                  <a:pt x="8670468" y="6808422"/>
                  <a:pt x="8668968" y="6796320"/>
                  <a:pt x="8668968" y="6788021"/>
                </a:cubicBezTo>
                <a:cubicBezTo>
                  <a:pt x="8669200" y="6764741"/>
                  <a:pt x="8669084" y="6741460"/>
                  <a:pt x="8669084" y="6718179"/>
                </a:cubicBezTo>
                <a:cubicBezTo>
                  <a:pt x="8669084" y="6702447"/>
                  <a:pt x="8666002" y="6692564"/>
                  <a:pt x="8659274" y="6688198"/>
                </a:cubicBezTo>
                <a:cubicBezTo>
                  <a:pt x="8655910" y="6686016"/>
                  <a:pt x="8651635" y="6685213"/>
                  <a:pt x="8646378" y="6685748"/>
                </a:cubicBezTo>
                <a:close/>
                <a:moveTo>
                  <a:pt x="273903" y="6685748"/>
                </a:moveTo>
                <a:cubicBezTo>
                  <a:pt x="268647" y="6686283"/>
                  <a:pt x="262409" y="6688156"/>
                  <a:pt x="255119" y="6691325"/>
                </a:cubicBezTo>
                <a:cubicBezTo>
                  <a:pt x="254887" y="6691325"/>
                  <a:pt x="254541" y="6691325"/>
                  <a:pt x="254311" y="6691325"/>
                </a:cubicBezTo>
                <a:cubicBezTo>
                  <a:pt x="252812" y="6691555"/>
                  <a:pt x="251314" y="6692823"/>
                  <a:pt x="249817" y="6693745"/>
                </a:cubicBezTo>
                <a:lnTo>
                  <a:pt x="249817" y="6693860"/>
                </a:lnTo>
                <a:cubicBezTo>
                  <a:pt x="249701" y="6728552"/>
                  <a:pt x="249585" y="6763128"/>
                  <a:pt x="249470" y="6797818"/>
                </a:cubicBezTo>
                <a:cubicBezTo>
                  <a:pt x="256731" y="6818449"/>
                  <a:pt x="273559" y="6806117"/>
                  <a:pt x="285775" y="6807270"/>
                </a:cubicBezTo>
                <a:cubicBezTo>
                  <a:pt x="297993" y="6808422"/>
                  <a:pt x="296493" y="6796320"/>
                  <a:pt x="296493" y="6788021"/>
                </a:cubicBezTo>
                <a:cubicBezTo>
                  <a:pt x="296725" y="6764741"/>
                  <a:pt x="296609" y="6741460"/>
                  <a:pt x="296609" y="6718179"/>
                </a:cubicBezTo>
                <a:cubicBezTo>
                  <a:pt x="296609" y="6702447"/>
                  <a:pt x="293527" y="6692564"/>
                  <a:pt x="286799" y="6688198"/>
                </a:cubicBezTo>
                <a:cubicBezTo>
                  <a:pt x="283435" y="6686016"/>
                  <a:pt x="279160" y="6685213"/>
                  <a:pt x="273903" y="6685748"/>
                </a:cubicBezTo>
                <a:close/>
                <a:moveTo>
                  <a:pt x="6358156" y="6685563"/>
                </a:moveTo>
                <a:cubicBezTo>
                  <a:pt x="6349626" y="6686830"/>
                  <a:pt x="6340754" y="6685793"/>
                  <a:pt x="6332111" y="6685793"/>
                </a:cubicBezTo>
                <a:cubicBezTo>
                  <a:pt x="6292311" y="6685793"/>
                  <a:pt x="6272409" y="6705501"/>
                  <a:pt x="6272409" y="6744917"/>
                </a:cubicBezTo>
                <a:lnTo>
                  <a:pt x="6272525" y="6745263"/>
                </a:lnTo>
                <a:cubicBezTo>
                  <a:pt x="6272525" y="6759094"/>
                  <a:pt x="6273218" y="6773039"/>
                  <a:pt x="6272293" y="6786869"/>
                </a:cubicBezTo>
                <a:cubicBezTo>
                  <a:pt x="6271370" y="6800816"/>
                  <a:pt x="6274828" y="6807154"/>
                  <a:pt x="6290617" y="6806463"/>
                </a:cubicBezTo>
                <a:cubicBezTo>
                  <a:pt x="6317472" y="6805195"/>
                  <a:pt x="6344442" y="6805424"/>
                  <a:pt x="6371295" y="6806232"/>
                </a:cubicBezTo>
                <a:cubicBezTo>
                  <a:pt x="6397228" y="6806924"/>
                  <a:pt x="6385241" y="6787791"/>
                  <a:pt x="6386970" y="6776843"/>
                </a:cubicBezTo>
                <a:cubicBezTo>
                  <a:pt x="6388699" y="6765318"/>
                  <a:pt x="6390658" y="6752063"/>
                  <a:pt x="6370373" y="6753561"/>
                </a:cubicBezTo>
                <a:cubicBezTo>
                  <a:pt x="6349626" y="6754944"/>
                  <a:pt x="6328765" y="6754252"/>
                  <a:pt x="6307906" y="6753561"/>
                </a:cubicBezTo>
                <a:cubicBezTo>
                  <a:pt x="6301338" y="6753332"/>
                  <a:pt x="6289235" y="6758057"/>
                  <a:pt x="6289928" y="6745839"/>
                </a:cubicBezTo>
                <a:cubicBezTo>
                  <a:pt x="6290504" y="6735121"/>
                  <a:pt x="6301797" y="6738463"/>
                  <a:pt x="6309057" y="6738348"/>
                </a:cubicBezTo>
                <a:cubicBezTo>
                  <a:pt x="6327270" y="6738118"/>
                  <a:pt x="6345479" y="6737542"/>
                  <a:pt x="6363689" y="6738578"/>
                </a:cubicBezTo>
                <a:cubicBezTo>
                  <a:pt x="6380748" y="6739501"/>
                  <a:pt x="6387432" y="6734890"/>
                  <a:pt x="6388008" y="6715759"/>
                </a:cubicBezTo>
                <a:cubicBezTo>
                  <a:pt x="6388699" y="6692362"/>
                  <a:pt x="6382705" y="6681875"/>
                  <a:pt x="6358156" y="6685563"/>
                </a:cubicBezTo>
                <a:close/>
                <a:moveTo>
                  <a:pt x="7438649" y="6685217"/>
                </a:moveTo>
                <a:cubicBezTo>
                  <a:pt x="7418133" y="6685101"/>
                  <a:pt x="7407415" y="6690172"/>
                  <a:pt x="7410411" y="6712878"/>
                </a:cubicBezTo>
                <a:cubicBezTo>
                  <a:pt x="7411795" y="6723135"/>
                  <a:pt x="7410642" y="6733623"/>
                  <a:pt x="7410642" y="6743995"/>
                </a:cubicBezTo>
                <a:cubicBezTo>
                  <a:pt x="7410642" y="6757825"/>
                  <a:pt x="7411565" y="6771771"/>
                  <a:pt x="7410411" y="6785486"/>
                </a:cubicBezTo>
                <a:cubicBezTo>
                  <a:pt x="7409029" y="6802314"/>
                  <a:pt x="7417096" y="6807154"/>
                  <a:pt x="7431964" y="6804965"/>
                </a:cubicBezTo>
                <a:cubicBezTo>
                  <a:pt x="7444641" y="6803121"/>
                  <a:pt x="7463312" y="6811995"/>
                  <a:pt x="7462160" y="6786062"/>
                </a:cubicBezTo>
                <a:cubicBezTo>
                  <a:pt x="7461008" y="6760131"/>
                  <a:pt x="7460778" y="6734084"/>
                  <a:pt x="7462275" y="6708267"/>
                </a:cubicBezTo>
                <a:cubicBezTo>
                  <a:pt x="7463312" y="6689481"/>
                  <a:pt x="7456166" y="6685217"/>
                  <a:pt x="7438649" y="6685217"/>
                </a:cubicBezTo>
                <a:close/>
                <a:moveTo>
                  <a:pt x="7636191" y="6684987"/>
                </a:moveTo>
                <a:cubicBezTo>
                  <a:pt x="7615677" y="6685332"/>
                  <a:pt x="7612104" y="6693515"/>
                  <a:pt x="7612104" y="6711380"/>
                </a:cubicBezTo>
                <a:cubicBezTo>
                  <a:pt x="7612104" y="6730165"/>
                  <a:pt x="7615446" y="6739270"/>
                  <a:pt x="7637575" y="6739155"/>
                </a:cubicBezTo>
                <a:cubicBezTo>
                  <a:pt x="7658895" y="6739039"/>
                  <a:pt x="7662930" y="6730281"/>
                  <a:pt x="7659934" y="6712532"/>
                </a:cubicBezTo>
                <a:lnTo>
                  <a:pt x="7659817" y="6712646"/>
                </a:lnTo>
                <a:cubicBezTo>
                  <a:pt x="7663045" y="6694206"/>
                  <a:pt x="7658895" y="6684525"/>
                  <a:pt x="7636191" y="6684987"/>
                </a:cubicBezTo>
                <a:close/>
                <a:moveTo>
                  <a:pt x="6900995" y="6631279"/>
                </a:moveTo>
                <a:cubicBezTo>
                  <a:pt x="6885899" y="6631163"/>
                  <a:pt x="6878522" y="6634851"/>
                  <a:pt x="6879444" y="6651563"/>
                </a:cubicBezTo>
                <a:cubicBezTo>
                  <a:pt x="6880596" y="6672309"/>
                  <a:pt x="6880481" y="6693284"/>
                  <a:pt x="6879444" y="6714030"/>
                </a:cubicBezTo>
                <a:lnTo>
                  <a:pt x="6879444" y="6714144"/>
                </a:lnTo>
                <a:cubicBezTo>
                  <a:pt x="6878638" y="6730281"/>
                  <a:pt x="6882901" y="6737311"/>
                  <a:pt x="6900880" y="6737311"/>
                </a:cubicBezTo>
                <a:cubicBezTo>
                  <a:pt x="6918630" y="6737311"/>
                  <a:pt x="6923931" y="6730626"/>
                  <a:pt x="6922318" y="6714261"/>
                </a:cubicBezTo>
                <a:cubicBezTo>
                  <a:pt x="6921279" y="6704809"/>
                  <a:pt x="6922087" y="6695243"/>
                  <a:pt x="6922087" y="6685678"/>
                </a:cubicBezTo>
                <a:cubicBezTo>
                  <a:pt x="6922087" y="6674383"/>
                  <a:pt x="6921279" y="6662972"/>
                  <a:pt x="6922318" y="6651793"/>
                </a:cubicBezTo>
                <a:cubicBezTo>
                  <a:pt x="6923931" y="6635082"/>
                  <a:pt x="6916209" y="6631279"/>
                  <a:pt x="6900995" y="6631279"/>
                </a:cubicBezTo>
                <a:close/>
                <a:moveTo>
                  <a:pt x="10457226" y="6627130"/>
                </a:moveTo>
                <a:cubicBezTo>
                  <a:pt x="10445586" y="6627361"/>
                  <a:pt x="10431640" y="6623787"/>
                  <a:pt x="10431986" y="6643380"/>
                </a:cubicBezTo>
                <a:cubicBezTo>
                  <a:pt x="10432332" y="6670004"/>
                  <a:pt x="10432446" y="6696742"/>
                  <a:pt x="10431756" y="6723481"/>
                </a:cubicBezTo>
                <a:cubicBezTo>
                  <a:pt x="10431410" y="6738578"/>
                  <a:pt x="10438440" y="6741575"/>
                  <a:pt x="10452155" y="6742497"/>
                </a:cubicBezTo>
                <a:lnTo>
                  <a:pt x="10452155" y="6742727"/>
                </a:lnTo>
                <a:cubicBezTo>
                  <a:pt x="10473246" y="6744110"/>
                  <a:pt x="10482812" y="6737772"/>
                  <a:pt x="10479586" y="6715644"/>
                </a:cubicBezTo>
                <a:cubicBezTo>
                  <a:pt x="10478202" y="6706308"/>
                  <a:pt x="10479354" y="6696626"/>
                  <a:pt x="10479354" y="6687176"/>
                </a:cubicBezTo>
                <a:cubicBezTo>
                  <a:pt x="10479354" y="6672539"/>
                  <a:pt x="10478664" y="6657901"/>
                  <a:pt x="10479470" y="6643264"/>
                </a:cubicBezTo>
                <a:cubicBezTo>
                  <a:pt x="10480508" y="6625401"/>
                  <a:pt x="10468522" y="6626899"/>
                  <a:pt x="10457226" y="6627130"/>
                </a:cubicBezTo>
                <a:close/>
                <a:moveTo>
                  <a:pt x="2084751" y="6627130"/>
                </a:moveTo>
                <a:cubicBezTo>
                  <a:pt x="2073111" y="6627361"/>
                  <a:pt x="2059165" y="6623787"/>
                  <a:pt x="2059511" y="6643380"/>
                </a:cubicBezTo>
                <a:cubicBezTo>
                  <a:pt x="2059857" y="6670004"/>
                  <a:pt x="2059971" y="6696742"/>
                  <a:pt x="2059281" y="6723481"/>
                </a:cubicBezTo>
                <a:cubicBezTo>
                  <a:pt x="2058935" y="6738578"/>
                  <a:pt x="2065965" y="6741575"/>
                  <a:pt x="2079680" y="6742497"/>
                </a:cubicBezTo>
                <a:lnTo>
                  <a:pt x="2079680" y="6742727"/>
                </a:lnTo>
                <a:cubicBezTo>
                  <a:pt x="2100771" y="6744110"/>
                  <a:pt x="2110337" y="6737772"/>
                  <a:pt x="2107111" y="6715644"/>
                </a:cubicBezTo>
                <a:cubicBezTo>
                  <a:pt x="2105727" y="6706308"/>
                  <a:pt x="2106879" y="6696626"/>
                  <a:pt x="2106879" y="6687176"/>
                </a:cubicBezTo>
                <a:cubicBezTo>
                  <a:pt x="2106879" y="6672539"/>
                  <a:pt x="2106189" y="6657901"/>
                  <a:pt x="2106995" y="6643264"/>
                </a:cubicBezTo>
                <a:cubicBezTo>
                  <a:pt x="2108033" y="6625401"/>
                  <a:pt x="2096047" y="6626899"/>
                  <a:pt x="2084751" y="6627130"/>
                </a:cubicBezTo>
                <a:close/>
                <a:moveTo>
                  <a:pt x="11730536" y="6626899"/>
                </a:moveTo>
                <a:cubicBezTo>
                  <a:pt x="11717398" y="6626668"/>
                  <a:pt x="11703452" y="6624364"/>
                  <a:pt x="11704143" y="6645224"/>
                </a:cubicBezTo>
                <a:cubicBezTo>
                  <a:pt x="11704950" y="6669543"/>
                  <a:pt x="11705526" y="6693860"/>
                  <a:pt x="11704143" y="6718064"/>
                </a:cubicBezTo>
                <a:cubicBezTo>
                  <a:pt x="11702991" y="6737887"/>
                  <a:pt x="11710714" y="6742727"/>
                  <a:pt x="11729728" y="6742958"/>
                </a:cubicBezTo>
                <a:lnTo>
                  <a:pt x="11729960" y="6742843"/>
                </a:lnTo>
                <a:cubicBezTo>
                  <a:pt x="11751512" y="6743073"/>
                  <a:pt x="11760272" y="6736389"/>
                  <a:pt x="11757506" y="6714722"/>
                </a:cubicBezTo>
                <a:cubicBezTo>
                  <a:pt x="11756352" y="6705385"/>
                  <a:pt x="11757274" y="6695705"/>
                  <a:pt x="11757274" y="6686139"/>
                </a:cubicBezTo>
                <a:cubicBezTo>
                  <a:pt x="11757159" y="6672309"/>
                  <a:pt x="11756584" y="6658362"/>
                  <a:pt x="11757274" y="6644533"/>
                </a:cubicBezTo>
                <a:cubicBezTo>
                  <a:pt x="11758312" y="6623096"/>
                  <a:pt x="11743099" y="6627130"/>
                  <a:pt x="11730536" y="6626899"/>
                </a:cubicBezTo>
                <a:close/>
                <a:moveTo>
                  <a:pt x="3358061" y="6626899"/>
                </a:moveTo>
                <a:cubicBezTo>
                  <a:pt x="3344923" y="6626668"/>
                  <a:pt x="3330977" y="6624364"/>
                  <a:pt x="3331668" y="6645224"/>
                </a:cubicBezTo>
                <a:cubicBezTo>
                  <a:pt x="3332475" y="6669543"/>
                  <a:pt x="3333051" y="6693860"/>
                  <a:pt x="3331668" y="6718064"/>
                </a:cubicBezTo>
                <a:cubicBezTo>
                  <a:pt x="3330516" y="6737887"/>
                  <a:pt x="3338239" y="6742727"/>
                  <a:pt x="3357253" y="6742958"/>
                </a:cubicBezTo>
                <a:lnTo>
                  <a:pt x="3357485" y="6742843"/>
                </a:lnTo>
                <a:cubicBezTo>
                  <a:pt x="3379037" y="6743073"/>
                  <a:pt x="3387797" y="6736389"/>
                  <a:pt x="3385031" y="6714722"/>
                </a:cubicBezTo>
                <a:cubicBezTo>
                  <a:pt x="3383877" y="6705385"/>
                  <a:pt x="3384799" y="6695705"/>
                  <a:pt x="3384799" y="6686139"/>
                </a:cubicBezTo>
                <a:cubicBezTo>
                  <a:pt x="3384684" y="6672309"/>
                  <a:pt x="3384109" y="6658362"/>
                  <a:pt x="3384799" y="6644533"/>
                </a:cubicBezTo>
                <a:cubicBezTo>
                  <a:pt x="3385837" y="6623096"/>
                  <a:pt x="3370624" y="6627130"/>
                  <a:pt x="3358061" y="6626899"/>
                </a:cubicBezTo>
                <a:close/>
                <a:moveTo>
                  <a:pt x="9298449" y="6626798"/>
                </a:moveTo>
                <a:cubicBezTo>
                  <a:pt x="9293061" y="6628052"/>
                  <a:pt x="9289201" y="6632086"/>
                  <a:pt x="9289604" y="6643380"/>
                </a:cubicBezTo>
                <a:cubicBezTo>
                  <a:pt x="9290526" y="6671041"/>
                  <a:pt x="9289948" y="6698816"/>
                  <a:pt x="9289948" y="6726477"/>
                </a:cubicBezTo>
                <a:cubicBezTo>
                  <a:pt x="9289948" y="6733507"/>
                  <a:pt x="9290065" y="6739385"/>
                  <a:pt x="9299630" y="6741690"/>
                </a:cubicBezTo>
                <a:cubicBezTo>
                  <a:pt x="9330288" y="6749067"/>
                  <a:pt x="9341928" y="6740653"/>
                  <a:pt x="9341928" y="6709419"/>
                </a:cubicBezTo>
                <a:lnTo>
                  <a:pt x="9341928" y="6686139"/>
                </a:lnTo>
                <a:cubicBezTo>
                  <a:pt x="9341928" y="6672309"/>
                  <a:pt x="9341006" y="6658362"/>
                  <a:pt x="9342159" y="6644648"/>
                </a:cubicBezTo>
                <a:cubicBezTo>
                  <a:pt x="9344003" y="6622635"/>
                  <a:pt x="9328674" y="6626438"/>
                  <a:pt x="9316458" y="6626899"/>
                </a:cubicBezTo>
                <a:cubicBezTo>
                  <a:pt x="9310752" y="6627072"/>
                  <a:pt x="9303837" y="6625545"/>
                  <a:pt x="9298449" y="6626798"/>
                </a:cubicBezTo>
                <a:close/>
                <a:moveTo>
                  <a:pt x="925974" y="6626798"/>
                </a:moveTo>
                <a:cubicBezTo>
                  <a:pt x="920586" y="6628052"/>
                  <a:pt x="916726" y="6632086"/>
                  <a:pt x="917129" y="6643380"/>
                </a:cubicBezTo>
                <a:cubicBezTo>
                  <a:pt x="918051" y="6671041"/>
                  <a:pt x="917473" y="6698816"/>
                  <a:pt x="917473" y="6726477"/>
                </a:cubicBezTo>
                <a:cubicBezTo>
                  <a:pt x="917473" y="6733507"/>
                  <a:pt x="917590" y="6739385"/>
                  <a:pt x="927155" y="6741690"/>
                </a:cubicBezTo>
                <a:cubicBezTo>
                  <a:pt x="957813" y="6749067"/>
                  <a:pt x="969453" y="6740653"/>
                  <a:pt x="969453" y="6709419"/>
                </a:cubicBezTo>
                <a:lnTo>
                  <a:pt x="969453" y="6686139"/>
                </a:lnTo>
                <a:cubicBezTo>
                  <a:pt x="969453" y="6672309"/>
                  <a:pt x="968531" y="6658362"/>
                  <a:pt x="969684" y="6644648"/>
                </a:cubicBezTo>
                <a:cubicBezTo>
                  <a:pt x="971528" y="6622635"/>
                  <a:pt x="956199" y="6626438"/>
                  <a:pt x="943983" y="6626899"/>
                </a:cubicBezTo>
                <a:cubicBezTo>
                  <a:pt x="938277" y="6627072"/>
                  <a:pt x="931362" y="6625545"/>
                  <a:pt x="925974" y="6626798"/>
                </a:cubicBezTo>
                <a:close/>
                <a:moveTo>
                  <a:pt x="5689922" y="6626784"/>
                </a:moveTo>
                <a:cubicBezTo>
                  <a:pt x="5679320" y="6626208"/>
                  <a:pt x="5669061" y="6625401"/>
                  <a:pt x="5669524" y="6641767"/>
                </a:cubicBezTo>
                <a:lnTo>
                  <a:pt x="5669407" y="6641651"/>
                </a:lnTo>
                <a:cubicBezTo>
                  <a:pt x="5670214" y="6669312"/>
                  <a:pt x="5670214" y="6696972"/>
                  <a:pt x="5669407" y="6724518"/>
                </a:cubicBezTo>
                <a:cubicBezTo>
                  <a:pt x="5669061" y="6738348"/>
                  <a:pt x="5674707" y="6740999"/>
                  <a:pt x="5687616" y="6742151"/>
                </a:cubicBezTo>
                <a:cubicBezTo>
                  <a:pt x="5709976" y="6744110"/>
                  <a:pt x="5720119" y="6737311"/>
                  <a:pt x="5717006" y="6713800"/>
                </a:cubicBezTo>
                <a:cubicBezTo>
                  <a:pt x="5715739" y="6704463"/>
                  <a:pt x="5716777" y="6694783"/>
                  <a:pt x="5716777" y="6685332"/>
                </a:cubicBezTo>
                <a:lnTo>
                  <a:pt x="5716660" y="6685332"/>
                </a:lnTo>
                <a:cubicBezTo>
                  <a:pt x="5716660" y="6670695"/>
                  <a:pt x="5717006" y="6655942"/>
                  <a:pt x="5716660" y="6641305"/>
                </a:cubicBezTo>
                <a:cubicBezTo>
                  <a:pt x="5716201" y="6621598"/>
                  <a:pt x="5700987" y="6627475"/>
                  <a:pt x="5689922" y="6626784"/>
                </a:cubicBezTo>
                <a:close/>
                <a:moveTo>
                  <a:pt x="5559688" y="6626784"/>
                </a:moveTo>
                <a:cubicBezTo>
                  <a:pt x="5547241" y="6626438"/>
                  <a:pt x="5532716" y="6622635"/>
                  <a:pt x="5533871" y="6644533"/>
                </a:cubicBezTo>
                <a:lnTo>
                  <a:pt x="5533754" y="6644648"/>
                </a:lnTo>
                <a:cubicBezTo>
                  <a:pt x="5535137" y="6669658"/>
                  <a:pt x="5535023" y="6694898"/>
                  <a:pt x="5533754" y="6719908"/>
                </a:cubicBezTo>
                <a:cubicBezTo>
                  <a:pt x="5532949" y="6736965"/>
                  <a:pt x="5538597" y="6741229"/>
                  <a:pt x="5555537" y="6742497"/>
                </a:cubicBezTo>
                <a:cubicBezTo>
                  <a:pt x="5580778" y="6744341"/>
                  <a:pt x="5590574" y="6736273"/>
                  <a:pt x="5586542" y="6711034"/>
                </a:cubicBezTo>
                <a:cubicBezTo>
                  <a:pt x="5585041" y="6701697"/>
                  <a:pt x="5586310" y="6692017"/>
                  <a:pt x="5586310" y="6682451"/>
                </a:cubicBezTo>
                <a:cubicBezTo>
                  <a:pt x="5586310" y="6669426"/>
                  <a:pt x="5585617" y="6656403"/>
                  <a:pt x="5586426" y="6643495"/>
                </a:cubicBezTo>
                <a:cubicBezTo>
                  <a:pt x="5587694" y="6621137"/>
                  <a:pt x="5571441" y="6627130"/>
                  <a:pt x="5559688" y="6626784"/>
                </a:cubicBezTo>
                <a:close/>
                <a:moveTo>
                  <a:pt x="10400148" y="6626697"/>
                </a:moveTo>
                <a:cubicBezTo>
                  <a:pt x="10394270" y="6626093"/>
                  <a:pt x="10387152" y="6627937"/>
                  <a:pt x="10381506" y="6627015"/>
                </a:cubicBezTo>
                <a:cubicBezTo>
                  <a:pt x="10369749" y="6625055"/>
                  <a:pt x="10363987" y="6629665"/>
                  <a:pt x="10364218" y="6642573"/>
                </a:cubicBezTo>
                <a:lnTo>
                  <a:pt x="10364333" y="6642458"/>
                </a:lnTo>
                <a:cubicBezTo>
                  <a:pt x="10364794" y="6670234"/>
                  <a:pt x="10364794" y="6697894"/>
                  <a:pt x="10364333" y="6725555"/>
                </a:cubicBezTo>
                <a:cubicBezTo>
                  <a:pt x="10364102" y="6737426"/>
                  <a:pt x="10368021" y="6741806"/>
                  <a:pt x="10380584" y="6742613"/>
                </a:cubicBezTo>
                <a:cubicBezTo>
                  <a:pt x="10402366" y="6743995"/>
                  <a:pt x="10416542" y="6740307"/>
                  <a:pt x="10412048" y="6713685"/>
                </a:cubicBezTo>
                <a:cubicBezTo>
                  <a:pt x="10410549" y="6704463"/>
                  <a:pt x="10411817" y="6694783"/>
                  <a:pt x="10411817" y="6685217"/>
                </a:cubicBezTo>
                <a:cubicBezTo>
                  <a:pt x="10411702" y="6685217"/>
                  <a:pt x="10411586" y="6685217"/>
                  <a:pt x="10411586" y="6685217"/>
                </a:cubicBezTo>
                <a:cubicBezTo>
                  <a:pt x="10411586" y="6670465"/>
                  <a:pt x="10412278" y="6655712"/>
                  <a:pt x="10411356" y="6641075"/>
                </a:cubicBezTo>
                <a:cubicBezTo>
                  <a:pt x="10410664" y="6630357"/>
                  <a:pt x="10406026" y="6627303"/>
                  <a:pt x="10400148" y="6626697"/>
                </a:cubicBezTo>
                <a:close/>
                <a:moveTo>
                  <a:pt x="2027673" y="6626697"/>
                </a:moveTo>
                <a:cubicBezTo>
                  <a:pt x="2021795" y="6626093"/>
                  <a:pt x="2014677" y="6627937"/>
                  <a:pt x="2009031" y="6627015"/>
                </a:cubicBezTo>
                <a:cubicBezTo>
                  <a:pt x="1997274" y="6625055"/>
                  <a:pt x="1991512" y="6629665"/>
                  <a:pt x="1991743" y="6642573"/>
                </a:cubicBezTo>
                <a:lnTo>
                  <a:pt x="1991858" y="6642458"/>
                </a:lnTo>
                <a:cubicBezTo>
                  <a:pt x="1992319" y="6670234"/>
                  <a:pt x="1992319" y="6697894"/>
                  <a:pt x="1991858" y="6725555"/>
                </a:cubicBezTo>
                <a:cubicBezTo>
                  <a:pt x="1991627" y="6737426"/>
                  <a:pt x="1995546" y="6741806"/>
                  <a:pt x="2008109" y="6742613"/>
                </a:cubicBezTo>
                <a:cubicBezTo>
                  <a:pt x="2029891" y="6743995"/>
                  <a:pt x="2044067" y="6740307"/>
                  <a:pt x="2039573" y="6713685"/>
                </a:cubicBezTo>
                <a:cubicBezTo>
                  <a:pt x="2038074" y="6704463"/>
                  <a:pt x="2039342" y="6694783"/>
                  <a:pt x="2039342" y="6685217"/>
                </a:cubicBezTo>
                <a:cubicBezTo>
                  <a:pt x="2039227" y="6685217"/>
                  <a:pt x="2039111" y="6685217"/>
                  <a:pt x="2039111" y="6685217"/>
                </a:cubicBezTo>
                <a:cubicBezTo>
                  <a:pt x="2039111" y="6670465"/>
                  <a:pt x="2039803" y="6655712"/>
                  <a:pt x="2038881" y="6641075"/>
                </a:cubicBezTo>
                <a:cubicBezTo>
                  <a:pt x="2038189" y="6630357"/>
                  <a:pt x="2033551" y="6627303"/>
                  <a:pt x="2027673" y="6626697"/>
                </a:cubicBezTo>
                <a:close/>
                <a:moveTo>
                  <a:pt x="10594262" y="6626668"/>
                </a:moveTo>
                <a:cubicBezTo>
                  <a:pt x="10581698" y="6627245"/>
                  <a:pt x="10567062" y="6623325"/>
                  <a:pt x="10567638" y="6644417"/>
                </a:cubicBezTo>
                <a:cubicBezTo>
                  <a:pt x="10568330" y="6671156"/>
                  <a:pt x="10567984" y="6697894"/>
                  <a:pt x="10567638" y="6724633"/>
                </a:cubicBezTo>
                <a:cubicBezTo>
                  <a:pt x="10567408" y="6736389"/>
                  <a:pt x="10571672" y="6741575"/>
                  <a:pt x="10584004" y="6742382"/>
                </a:cubicBezTo>
                <a:lnTo>
                  <a:pt x="10584120" y="6742382"/>
                </a:lnTo>
                <a:cubicBezTo>
                  <a:pt x="10605096" y="6743765"/>
                  <a:pt x="10619962" y="6740884"/>
                  <a:pt x="10615122" y="6714030"/>
                </a:cubicBezTo>
                <a:cubicBezTo>
                  <a:pt x="10613394" y="6704809"/>
                  <a:pt x="10614776" y="6695013"/>
                  <a:pt x="10614776" y="6685563"/>
                </a:cubicBezTo>
                <a:cubicBezTo>
                  <a:pt x="10614776" y="6671733"/>
                  <a:pt x="10613854" y="6657901"/>
                  <a:pt x="10615008" y="6644187"/>
                </a:cubicBezTo>
                <a:cubicBezTo>
                  <a:pt x="10616390" y="6627475"/>
                  <a:pt x="10606940" y="6625977"/>
                  <a:pt x="10594262" y="6626668"/>
                </a:cubicBezTo>
                <a:close/>
                <a:moveTo>
                  <a:pt x="9719380" y="6626668"/>
                </a:moveTo>
                <a:cubicBezTo>
                  <a:pt x="9700249" y="6626323"/>
                  <a:pt x="9695984" y="6633238"/>
                  <a:pt x="9696560" y="6650641"/>
                </a:cubicBezTo>
                <a:lnTo>
                  <a:pt x="9696560" y="6650756"/>
                </a:lnTo>
                <a:cubicBezTo>
                  <a:pt x="9697136" y="6666201"/>
                  <a:pt x="9696560" y="6679454"/>
                  <a:pt x="9718919" y="6673692"/>
                </a:cubicBezTo>
                <a:cubicBezTo>
                  <a:pt x="9736092" y="6677610"/>
                  <a:pt x="9745082" y="6673462"/>
                  <a:pt x="9744736" y="6651908"/>
                </a:cubicBezTo>
                <a:cubicBezTo>
                  <a:pt x="9744390" y="6632316"/>
                  <a:pt x="9738512" y="6626899"/>
                  <a:pt x="9719380" y="6626668"/>
                </a:cubicBezTo>
                <a:close/>
                <a:moveTo>
                  <a:pt x="2221787" y="6626668"/>
                </a:moveTo>
                <a:cubicBezTo>
                  <a:pt x="2209223" y="6627245"/>
                  <a:pt x="2194587" y="6623325"/>
                  <a:pt x="2195163" y="6644417"/>
                </a:cubicBezTo>
                <a:cubicBezTo>
                  <a:pt x="2195855" y="6671156"/>
                  <a:pt x="2195509" y="6697894"/>
                  <a:pt x="2195163" y="6724633"/>
                </a:cubicBezTo>
                <a:cubicBezTo>
                  <a:pt x="2194933" y="6736389"/>
                  <a:pt x="2199197" y="6741575"/>
                  <a:pt x="2211529" y="6742382"/>
                </a:cubicBezTo>
                <a:lnTo>
                  <a:pt x="2211645" y="6742382"/>
                </a:lnTo>
                <a:cubicBezTo>
                  <a:pt x="2232621" y="6743765"/>
                  <a:pt x="2247487" y="6740884"/>
                  <a:pt x="2242647" y="6714030"/>
                </a:cubicBezTo>
                <a:cubicBezTo>
                  <a:pt x="2240919" y="6704809"/>
                  <a:pt x="2242301" y="6695013"/>
                  <a:pt x="2242301" y="6685563"/>
                </a:cubicBezTo>
                <a:cubicBezTo>
                  <a:pt x="2242301" y="6671733"/>
                  <a:pt x="2241379" y="6657901"/>
                  <a:pt x="2242533" y="6644187"/>
                </a:cubicBezTo>
                <a:cubicBezTo>
                  <a:pt x="2243915" y="6627475"/>
                  <a:pt x="2234465" y="6625977"/>
                  <a:pt x="2221787" y="6626668"/>
                </a:cubicBezTo>
                <a:close/>
                <a:moveTo>
                  <a:pt x="1346905" y="6626668"/>
                </a:moveTo>
                <a:cubicBezTo>
                  <a:pt x="1327774" y="6626323"/>
                  <a:pt x="1323509" y="6633238"/>
                  <a:pt x="1324085" y="6650641"/>
                </a:cubicBezTo>
                <a:lnTo>
                  <a:pt x="1324085" y="6650756"/>
                </a:lnTo>
                <a:cubicBezTo>
                  <a:pt x="1324661" y="6666201"/>
                  <a:pt x="1324085" y="6679454"/>
                  <a:pt x="1346444" y="6673692"/>
                </a:cubicBezTo>
                <a:cubicBezTo>
                  <a:pt x="1363617" y="6677610"/>
                  <a:pt x="1372607" y="6673462"/>
                  <a:pt x="1372261" y="6651908"/>
                </a:cubicBezTo>
                <a:cubicBezTo>
                  <a:pt x="1371915" y="6632316"/>
                  <a:pt x="1366037" y="6626899"/>
                  <a:pt x="1346905" y="6626668"/>
                </a:cubicBezTo>
                <a:close/>
                <a:moveTo>
                  <a:pt x="10529490" y="6626554"/>
                </a:moveTo>
                <a:cubicBezTo>
                  <a:pt x="10509322" y="6625516"/>
                  <a:pt x="10495260" y="6627937"/>
                  <a:pt x="10499755" y="6653637"/>
                </a:cubicBezTo>
                <a:cubicBezTo>
                  <a:pt x="10501368" y="6662857"/>
                  <a:pt x="10499985" y="6672655"/>
                  <a:pt x="10499985" y="6682105"/>
                </a:cubicBezTo>
                <a:cubicBezTo>
                  <a:pt x="10499985" y="6695935"/>
                  <a:pt x="10501022" y="6709765"/>
                  <a:pt x="10499755" y="6723481"/>
                </a:cubicBezTo>
                <a:cubicBezTo>
                  <a:pt x="10498026" y="6741690"/>
                  <a:pt x="10508398" y="6742613"/>
                  <a:pt x="10521998" y="6742267"/>
                </a:cubicBezTo>
                <a:cubicBezTo>
                  <a:pt x="10535482" y="6741920"/>
                  <a:pt x="10548391" y="6743649"/>
                  <a:pt x="10547585" y="6723250"/>
                </a:cubicBezTo>
                <a:cubicBezTo>
                  <a:pt x="10546547" y="6697318"/>
                  <a:pt x="10547008" y="6671502"/>
                  <a:pt x="10547469" y="6645570"/>
                </a:cubicBezTo>
                <a:cubicBezTo>
                  <a:pt x="10547699" y="6632662"/>
                  <a:pt x="10543090" y="6627245"/>
                  <a:pt x="10529490" y="6626554"/>
                </a:cubicBezTo>
                <a:close/>
                <a:moveTo>
                  <a:pt x="8110109" y="6626554"/>
                </a:moveTo>
                <a:cubicBezTo>
                  <a:pt x="8096510" y="6626899"/>
                  <a:pt x="8083601" y="6625401"/>
                  <a:pt x="8084408" y="6645685"/>
                </a:cubicBezTo>
                <a:lnTo>
                  <a:pt x="8084293" y="6645685"/>
                </a:lnTo>
                <a:cubicBezTo>
                  <a:pt x="8085215" y="6669082"/>
                  <a:pt x="8085100" y="6692477"/>
                  <a:pt x="8084178" y="6715874"/>
                </a:cubicBezTo>
                <a:cubicBezTo>
                  <a:pt x="8083486" y="6733853"/>
                  <a:pt x="8088327" y="6742267"/>
                  <a:pt x="8108842" y="6742613"/>
                </a:cubicBezTo>
                <a:cubicBezTo>
                  <a:pt x="8130164" y="6742958"/>
                  <a:pt x="8133852" y="6733853"/>
                  <a:pt x="8132008" y="6716105"/>
                </a:cubicBezTo>
                <a:cubicBezTo>
                  <a:pt x="8130855" y="6705731"/>
                  <a:pt x="8131777" y="6695243"/>
                  <a:pt x="8131777" y="6684871"/>
                </a:cubicBezTo>
                <a:cubicBezTo>
                  <a:pt x="8131777" y="6671963"/>
                  <a:pt x="8130740" y="6658824"/>
                  <a:pt x="8132008" y="6645916"/>
                </a:cubicBezTo>
                <a:cubicBezTo>
                  <a:pt x="8133736" y="6628167"/>
                  <a:pt x="8124286" y="6626092"/>
                  <a:pt x="8110109" y="6626554"/>
                </a:cubicBezTo>
                <a:close/>
                <a:moveTo>
                  <a:pt x="4501784" y="6626554"/>
                </a:moveTo>
                <a:cubicBezTo>
                  <a:pt x="4470549" y="6619178"/>
                  <a:pt x="4459601" y="6627015"/>
                  <a:pt x="4459601" y="6658824"/>
                </a:cubicBezTo>
                <a:cubicBezTo>
                  <a:pt x="4459601" y="6666662"/>
                  <a:pt x="4459601" y="6674383"/>
                  <a:pt x="4459601" y="6682220"/>
                </a:cubicBezTo>
                <a:cubicBezTo>
                  <a:pt x="4459601" y="6696972"/>
                  <a:pt x="4459601" y="6711610"/>
                  <a:pt x="4459601" y="6726362"/>
                </a:cubicBezTo>
                <a:cubicBezTo>
                  <a:pt x="4459601" y="6733392"/>
                  <a:pt x="4459485" y="6739385"/>
                  <a:pt x="4469281" y="6741575"/>
                </a:cubicBezTo>
                <a:cubicBezTo>
                  <a:pt x="4500746" y="6748605"/>
                  <a:pt x="4511694" y="6740653"/>
                  <a:pt x="4511694" y="6709190"/>
                </a:cubicBezTo>
                <a:lnTo>
                  <a:pt x="4511694" y="6709073"/>
                </a:lnTo>
                <a:cubicBezTo>
                  <a:pt x="4511694" y="6687406"/>
                  <a:pt x="4511810" y="6665855"/>
                  <a:pt x="4511694" y="6644187"/>
                </a:cubicBezTo>
                <a:cubicBezTo>
                  <a:pt x="4511694" y="6636696"/>
                  <a:pt x="4513079" y="6629204"/>
                  <a:pt x="4501784" y="6626554"/>
                </a:cubicBezTo>
                <a:close/>
                <a:moveTo>
                  <a:pt x="4418572" y="6626554"/>
                </a:moveTo>
                <a:cubicBezTo>
                  <a:pt x="4407047" y="6626092"/>
                  <a:pt x="4395982" y="6625055"/>
                  <a:pt x="4396674" y="6642804"/>
                </a:cubicBezTo>
                <a:lnTo>
                  <a:pt x="4396561" y="6642919"/>
                </a:lnTo>
                <a:cubicBezTo>
                  <a:pt x="4397596" y="6669658"/>
                  <a:pt x="4397596" y="6696396"/>
                  <a:pt x="4396561" y="6723135"/>
                </a:cubicBezTo>
                <a:cubicBezTo>
                  <a:pt x="4395982" y="6738348"/>
                  <a:pt x="4402320" y="6741229"/>
                  <a:pt x="4416267" y="6742151"/>
                </a:cubicBezTo>
                <a:cubicBezTo>
                  <a:pt x="4437357" y="6743419"/>
                  <a:pt x="4447039" y="6737080"/>
                  <a:pt x="4444157" y="6714837"/>
                </a:cubicBezTo>
                <a:cubicBezTo>
                  <a:pt x="4442775" y="6704694"/>
                  <a:pt x="4443927" y="6694206"/>
                  <a:pt x="4443927" y="6683834"/>
                </a:cubicBezTo>
                <a:lnTo>
                  <a:pt x="4444157" y="6683834"/>
                </a:lnTo>
                <a:cubicBezTo>
                  <a:pt x="4444157" y="6670119"/>
                  <a:pt x="4443927" y="6656288"/>
                  <a:pt x="4444157" y="6642458"/>
                </a:cubicBezTo>
                <a:cubicBezTo>
                  <a:pt x="4444506" y="6622750"/>
                  <a:pt x="4430097" y="6627015"/>
                  <a:pt x="4418572" y="6626554"/>
                </a:cubicBezTo>
                <a:close/>
                <a:moveTo>
                  <a:pt x="2157015" y="6626554"/>
                </a:moveTo>
                <a:cubicBezTo>
                  <a:pt x="2136847" y="6625516"/>
                  <a:pt x="2122785" y="6627937"/>
                  <a:pt x="2127280" y="6653637"/>
                </a:cubicBezTo>
                <a:cubicBezTo>
                  <a:pt x="2128893" y="6662857"/>
                  <a:pt x="2127510" y="6672655"/>
                  <a:pt x="2127510" y="6682105"/>
                </a:cubicBezTo>
                <a:cubicBezTo>
                  <a:pt x="2127510" y="6695935"/>
                  <a:pt x="2128547" y="6709765"/>
                  <a:pt x="2127280" y="6723481"/>
                </a:cubicBezTo>
                <a:cubicBezTo>
                  <a:pt x="2125551" y="6741690"/>
                  <a:pt x="2135923" y="6742613"/>
                  <a:pt x="2149523" y="6742267"/>
                </a:cubicBezTo>
                <a:cubicBezTo>
                  <a:pt x="2163007" y="6741920"/>
                  <a:pt x="2175916" y="6743649"/>
                  <a:pt x="2175110" y="6723250"/>
                </a:cubicBezTo>
                <a:cubicBezTo>
                  <a:pt x="2174072" y="6697318"/>
                  <a:pt x="2174533" y="6671502"/>
                  <a:pt x="2174994" y="6645570"/>
                </a:cubicBezTo>
                <a:cubicBezTo>
                  <a:pt x="2175224" y="6632662"/>
                  <a:pt x="2170615" y="6627245"/>
                  <a:pt x="2157015" y="6626554"/>
                </a:cubicBezTo>
                <a:close/>
                <a:moveTo>
                  <a:pt x="11603643" y="6626438"/>
                </a:moveTo>
                <a:lnTo>
                  <a:pt x="11603758" y="6626554"/>
                </a:lnTo>
                <a:cubicBezTo>
                  <a:pt x="11583244" y="6625286"/>
                  <a:pt x="11569760" y="6628513"/>
                  <a:pt x="11574024" y="6653753"/>
                </a:cubicBezTo>
                <a:cubicBezTo>
                  <a:pt x="11575522" y="6662972"/>
                  <a:pt x="11574253" y="6672769"/>
                  <a:pt x="11574253" y="6682220"/>
                </a:cubicBezTo>
                <a:cubicBezTo>
                  <a:pt x="11574253" y="6696050"/>
                  <a:pt x="11575292" y="6709880"/>
                  <a:pt x="11574024" y="6723596"/>
                </a:cubicBezTo>
                <a:cubicBezTo>
                  <a:pt x="11572294" y="6741806"/>
                  <a:pt x="11582552" y="6742727"/>
                  <a:pt x="11596267" y="6742267"/>
                </a:cubicBezTo>
                <a:cubicBezTo>
                  <a:pt x="11609751" y="6741806"/>
                  <a:pt x="11622544" y="6743419"/>
                  <a:pt x="11621622" y="6723020"/>
                </a:cubicBezTo>
                <a:cubicBezTo>
                  <a:pt x="11620470" y="6697203"/>
                  <a:pt x="11620930" y="6671272"/>
                  <a:pt x="11621622" y="6645340"/>
                </a:cubicBezTo>
                <a:cubicBezTo>
                  <a:pt x="11621968" y="6632086"/>
                  <a:pt x="11617012" y="6627245"/>
                  <a:pt x="11603643" y="6626438"/>
                </a:cubicBezTo>
                <a:close/>
                <a:moveTo>
                  <a:pt x="11530458" y="6626438"/>
                </a:moveTo>
                <a:cubicBezTo>
                  <a:pt x="11514092" y="6627591"/>
                  <a:pt x="11504987" y="6629665"/>
                  <a:pt x="11505448" y="6649488"/>
                </a:cubicBezTo>
                <a:cubicBezTo>
                  <a:pt x="11505794" y="6667584"/>
                  <a:pt x="11508790" y="6678532"/>
                  <a:pt x="11529882" y="6673807"/>
                </a:cubicBezTo>
                <a:cubicBezTo>
                  <a:pt x="11547400" y="6677726"/>
                  <a:pt x="11554661" y="6672193"/>
                  <a:pt x="11553969" y="6652830"/>
                </a:cubicBezTo>
                <a:cubicBezTo>
                  <a:pt x="11553393" y="6635543"/>
                  <a:pt x="11552241" y="6624940"/>
                  <a:pt x="11530458" y="6626438"/>
                </a:cubicBezTo>
                <a:close/>
                <a:moveTo>
                  <a:pt x="6773411" y="6626438"/>
                </a:moveTo>
                <a:cubicBezTo>
                  <a:pt x="6753127" y="6624940"/>
                  <a:pt x="6739527" y="6628167"/>
                  <a:pt x="6743675" y="6653522"/>
                </a:cubicBezTo>
                <a:cubicBezTo>
                  <a:pt x="6745405" y="6663550"/>
                  <a:pt x="6744024" y="6674153"/>
                  <a:pt x="6744024" y="6684525"/>
                </a:cubicBezTo>
                <a:cubicBezTo>
                  <a:pt x="6744137" y="6698355"/>
                  <a:pt x="6744830" y="6712185"/>
                  <a:pt x="6743908" y="6725901"/>
                </a:cubicBezTo>
                <a:cubicBezTo>
                  <a:pt x="6742755" y="6743995"/>
                  <a:pt x="6754739" y="6742151"/>
                  <a:pt x="6766035" y="6741806"/>
                </a:cubicBezTo>
                <a:cubicBezTo>
                  <a:pt x="6777675" y="6741575"/>
                  <a:pt x="6791506" y="6745148"/>
                  <a:pt x="6791276" y="6725555"/>
                </a:cubicBezTo>
                <a:cubicBezTo>
                  <a:pt x="6790930" y="6698009"/>
                  <a:pt x="6791044" y="6670350"/>
                  <a:pt x="6791276" y="6642804"/>
                </a:cubicBezTo>
                <a:cubicBezTo>
                  <a:pt x="6791392" y="6630242"/>
                  <a:pt x="6784820" y="6627245"/>
                  <a:pt x="6773411" y="6626438"/>
                </a:cubicBezTo>
                <a:close/>
                <a:moveTo>
                  <a:pt x="5762994" y="6626438"/>
                </a:moveTo>
                <a:cubicBezTo>
                  <a:pt x="5749970" y="6627130"/>
                  <a:pt x="5736369" y="6624364"/>
                  <a:pt x="5737178" y="6645224"/>
                </a:cubicBezTo>
                <a:cubicBezTo>
                  <a:pt x="5738097" y="6671156"/>
                  <a:pt x="5737983" y="6697088"/>
                  <a:pt x="5737178" y="6723020"/>
                </a:cubicBezTo>
                <a:cubicBezTo>
                  <a:pt x="5736716" y="6738233"/>
                  <a:pt x="5743746" y="6741114"/>
                  <a:pt x="5757462" y="6742267"/>
                </a:cubicBezTo>
                <a:lnTo>
                  <a:pt x="5757576" y="6742151"/>
                </a:lnTo>
                <a:cubicBezTo>
                  <a:pt x="5778899" y="6743995"/>
                  <a:pt x="5787886" y="6737542"/>
                  <a:pt x="5784890" y="6715527"/>
                </a:cubicBezTo>
                <a:cubicBezTo>
                  <a:pt x="5783506" y="6705270"/>
                  <a:pt x="5784661" y="6694783"/>
                  <a:pt x="5784661" y="6684410"/>
                </a:cubicBezTo>
                <a:cubicBezTo>
                  <a:pt x="5784661" y="6671502"/>
                  <a:pt x="5783622" y="6658362"/>
                  <a:pt x="5784890" y="6645570"/>
                </a:cubicBezTo>
                <a:cubicBezTo>
                  <a:pt x="5786504" y="6627937"/>
                  <a:pt x="5777168" y="6625632"/>
                  <a:pt x="5762994" y="6626438"/>
                </a:cubicBezTo>
                <a:close/>
                <a:moveTo>
                  <a:pt x="4355529" y="6626438"/>
                </a:moveTo>
                <a:cubicBezTo>
                  <a:pt x="4342851" y="6627015"/>
                  <a:pt x="4328444" y="6623672"/>
                  <a:pt x="4328790" y="6644302"/>
                </a:cubicBezTo>
                <a:cubicBezTo>
                  <a:pt x="4329251" y="6670926"/>
                  <a:pt x="4329251" y="6697664"/>
                  <a:pt x="4328907" y="6724403"/>
                </a:cubicBezTo>
                <a:cubicBezTo>
                  <a:pt x="4328790" y="6736158"/>
                  <a:pt x="4333171" y="6741229"/>
                  <a:pt x="4345387" y="6742036"/>
                </a:cubicBezTo>
                <a:cubicBezTo>
                  <a:pt x="4366477" y="6743534"/>
                  <a:pt x="4381116" y="6740423"/>
                  <a:pt x="4376389" y="6713685"/>
                </a:cubicBezTo>
                <a:cubicBezTo>
                  <a:pt x="4374776" y="6704579"/>
                  <a:pt x="4376160" y="6694783"/>
                  <a:pt x="4376160" y="6685332"/>
                </a:cubicBezTo>
                <a:cubicBezTo>
                  <a:pt x="4376160" y="6671502"/>
                  <a:pt x="4375236" y="6657671"/>
                  <a:pt x="4376389" y="6643956"/>
                </a:cubicBezTo>
                <a:cubicBezTo>
                  <a:pt x="4377657" y="6627245"/>
                  <a:pt x="4368208" y="6625862"/>
                  <a:pt x="4355529" y="6626438"/>
                </a:cubicBezTo>
                <a:close/>
                <a:moveTo>
                  <a:pt x="3231168" y="6626438"/>
                </a:moveTo>
                <a:lnTo>
                  <a:pt x="3231283" y="6626554"/>
                </a:lnTo>
                <a:cubicBezTo>
                  <a:pt x="3210769" y="6625286"/>
                  <a:pt x="3197285" y="6628513"/>
                  <a:pt x="3201549" y="6653753"/>
                </a:cubicBezTo>
                <a:cubicBezTo>
                  <a:pt x="3203047" y="6662972"/>
                  <a:pt x="3201778" y="6672769"/>
                  <a:pt x="3201778" y="6682220"/>
                </a:cubicBezTo>
                <a:cubicBezTo>
                  <a:pt x="3201778" y="6696050"/>
                  <a:pt x="3202817" y="6709880"/>
                  <a:pt x="3201549" y="6723596"/>
                </a:cubicBezTo>
                <a:cubicBezTo>
                  <a:pt x="3199819" y="6741806"/>
                  <a:pt x="3210077" y="6742727"/>
                  <a:pt x="3223792" y="6742267"/>
                </a:cubicBezTo>
                <a:cubicBezTo>
                  <a:pt x="3237276" y="6741806"/>
                  <a:pt x="3250069" y="6743419"/>
                  <a:pt x="3249147" y="6723020"/>
                </a:cubicBezTo>
                <a:cubicBezTo>
                  <a:pt x="3247995" y="6697203"/>
                  <a:pt x="3248455" y="6671272"/>
                  <a:pt x="3249147" y="6645340"/>
                </a:cubicBezTo>
                <a:cubicBezTo>
                  <a:pt x="3249493" y="6632086"/>
                  <a:pt x="3244537" y="6627245"/>
                  <a:pt x="3231168" y="6626438"/>
                </a:cubicBezTo>
                <a:close/>
                <a:moveTo>
                  <a:pt x="3157983" y="6626438"/>
                </a:moveTo>
                <a:cubicBezTo>
                  <a:pt x="3141617" y="6627591"/>
                  <a:pt x="3132512" y="6629665"/>
                  <a:pt x="3132973" y="6649488"/>
                </a:cubicBezTo>
                <a:cubicBezTo>
                  <a:pt x="3133319" y="6667584"/>
                  <a:pt x="3136315" y="6678532"/>
                  <a:pt x="3157407" y="6673807"/>
                </a:cubicBezTo>
                <a:cubicBezTo>
                  <a:pt x="3174925" y="6677726"/>
                  <a:pt x="3182186" y="6672193"/>
                  <a:pt x="3181494" y="6652830"/>
                </a:cubicBezTo>
                <a:cubicBezTo>
                  <a:pt x="3180918" y="6635543"/>
                  <a:pt x="3179766" y="6624940"/>
                  <a:pt x="3157983" y="6626438"/>
                </a:cubicBezTo>
                <a:close/>
                <a:moveTo>
                  <a:pt x="10926650" y="6626323"/>
                </a:moveTo>
                <a:cubicBezTo>
                  <a:pt x="10908555" y="6626899"/>
                  <a:pt x="10900373" y="6630126"/>
                  <a:pt x="10900373" y="6650756"/>
                </a:cubicBezTo>
                <a:lnTo>
                  <a:pt x="10900256" y="6650756"/>
                </a:lnTo>
                <a:cubicBezTo>
                  <a:pt x="10900256" y="6671387"/>
                  <a:pt x="10907634" y="6677380"/>
                  <a:pt x="10927802" y="6673462"/>
                </a:cubicBezTo>
                <a:cubicBezTo>
                  <a:pt x="10948202" y="6680376"/>
                  <a:pt x="10948318" y="6666892"/>
                  <a:pt x="10948664" y="6651102"/>
                </a:cubicBezTo>
                <a:cubicBezTo>
                  <a:pt x="10949008" y="6634851"/>
                  <a:pt x="10947050" y="6625516"/>
                  <a:pt x="10926650" y="6626323"/>
                </a:cubicBezTo>
                <a:close/>
                <a:moveTo>
                  <a:pt x="9246614" y="6626323"/>
                </a:moveTo>
                <a:cubicBezTo>
                  <a:pt x="9232438" y="6625747"/>
                  <a:pt x="9220336" y="6626092"/>
                  <a:pt x="9221604" y="6646031"/>
                </a:cubicBezTo>
                <a:lnTo>
                  <a:pt x="9221490" y="6646031"/>
                </a:lnTo>
                <a:cubicBezTo>
                  <a:pt x="9223104" y="6671848"/>
                  <a:pt x="9223218" y="6697779"/>
                  <a:pt x="9224024" y="6723711"/>
                </a:cubicBezTo>
                <a:cubicBezTo>
                  <a:pt x="9224486" y="6735928"/>
                  <a:pt x="9228866" y="6741806"/>
                  <a:pt x="9242927" y="6742267"/>
                </a:cubicBezTo>
                <a:cubicBezTo>
                  <a:pt x="9264478" y="6742958"/>
                  <a:pt x="9279230" y="6740307"/>
                  <a:pt x="9274620" y="6713222"/>
                </a:cubicBezTo>
                <a:cubicBezTo>
                  <a:pt x="9273008" y="6704002"/>
                  <a:pt x="9274390" y="6694206"/>
                  <a:pt x="9274390" y="6684641"/>
                </a:cubicBezTo>
                <a:cubicBezTo>
                  <a:pt x="9274390" y="6671617"/>
                  <a:pt x="9273584" y="6658478"/>
                  <a:pt x="9274506" y="6645570"/>
                </a:cubicBezTo>
                <a:cubicBezTo>
                  <a:pt x="9276118" y="6622635"/>
                  <a:pt x="9260099" y="6626899"/>
                  <a:pt x="9246614" y="6626323"/>
                </a:cubicBezTo>
                <a:close/>
                <a:moveTo>
                  <a:pt x="6837032" y="6626323"/>
                </a:moveTo>
                <a:cubicBezTo>
                  <a:pt x="6823431" y="6626668"/>
                  <a:pt x="6810636" y="6625516"/>
                  <a:pt x="6811560" y="6645685"/>
                </a:cubicBezTo>
                <a:cubicBezTo>
                  <a:pt x="6812713" y="6668967"/>
                  <a:pt x="6812597" y="6692247"/>
                  <a:pt x="6811560" y="6715527"/>
                </a:cubicBezTo>
                <a:cubicBezTo>
                  <a:pt x="6810868" y="6732931"/>
                  <a:pt x="6813748" y="6742382"/>
                  <a:pt x="6834958" y="6742727"/>
                </a:cubicBezTo>
                <a:cubicBezTo>
                  <a:pt x="6857085" y="6743073"/>
                  <a:pt x="6861350" y="6733623"/>
                  <a:pt x="6859273" y="6714952"/>
                </a:cubicBezTo>
                <a:cubicBezTo>
                  <a:pt x="6858238" y="6705616"/>
                  <a:pt x="6859043" y="6695935"/>
                  <a:pt x="6859043" y="6686484"/>
                </a:cubicBezTo>
                <a:cubicBezTo>
                  <a:pt x="6859043" y="6672655"/>
                  <a:pt x="6858006" y="6658824"/>
                  <a:pt x="6859273" y="6645109"/>
                </a:cubicBezTo>
                <a:cubicBezTo>
                  <a:pt x="6861004" y="6626899"/>
                  <a:pt x="6850515" y="6625977"/>
                  <a:pt x="6837032" y="6626323"/>
                </a:cubicBezTo>
                <a:close/>
                <a:moveTo>
                  <a:pt x="5627111" y="6626323"/>
                </a:moveTo>
                <a:cubicBezTo>
                  <a:pt x="5613164" y="6626438"/>
                  <a:pt x="5600602" y="6625632"/>
                  <a:pt x="5601179" y="6645454"/>
                </a:cubicBezTo>
                <a:cubicBezTo>
                  <a:pt x="5601871" y="6668851"/>
                  <a:pt x="5601984" y="6692247"/>
                  <a:pt x="5601179" y="6715644"/>
                </a:cubicBezTo>
                <a:lnTo>
                  <a:pt x="5601179" y="6715759"/>
                </a:lnTo>
                <a:cubicBezTo>
                  <a:pt x="5600602" y="6732816"/>
                  <a:pt x="5603022" y="6742613"/>
                  <a:pt x="5624691" y="6743073"/>
                </a:cubicBezTo>
                <a:cubicBezTo>
                  <a:pt x="5647163" y="6743534"/>
                  <a:pt x="5651197" y="6734084"/>
                  <a:pt x="5649354" y="6715413"/>
                </a:cubicBezTo>
                <a:cubicBezTo>
                  <a:pt x="5648315" y="6705040"/>
                  <a:pt x="5649124" y="6694552"/>
                  <a:pt x="5649124" y="6684180"/>
                </a:cubicBezTo>
                <a:cubicBezTo>
                  <a:pt x="5649124" y="6671156"/>
                  <a:pt x="5648085" y="6658132"/>
                  <a:pt x="5649354" y="6645224"/>
                </a:cubicBezTo>
                <a:cubicBezTo>
                  <a:pt x="5651197" y="6627015"/>
                  <a:pt x="5640825" y="6626208"/>
                  <a:pt x="5627111" y="6626323"/>
                </a:cubicBezTo>
                <a:close/>
                <a:moveTo>
                  <a:pt x="2554175" y="6626323"/>
                </a:moveTo>
                <a:cubicBezTo>
                  <a:pt x="2536080" y="6626899"/>
                  <a:pt x="2527898" y="6630126"/>
                  <a:pt x="2527898" y="6650756"/>
                </a:cubicBezTo>
                <a:lnTo>
                  <a:pt x="2527781" y="6650756"/>
                </a:lnTo>
                <a:cubicBezTo>
                  <a:pt x="2527781" y="6671387"/>
                  <a:pt x="2535159" y="6677380"/>
                  <a:pt x="2555327" y="6673462"/>
                </a:cubicBezTo>
                <a:cubicBezTo>
                  <a:pt x="2575727" y="6680376"/>
                  <a:pt x="2575843" y="6666892"/>
                  <a:pt x="2576189" y="6651102"/>
                </a:cubicBezTo>
                <a:cubicBezTo>
                  <a:pt x="2576533" y="6634851"/>
                  <a:pt x="2574575" y="6625516"/>
                  <a:pt x="2554175" y="6626323"/>
                </a:cubicBezTo>
                <a:close/>
                <a:moveTo>
                  <a:pt x="874139" y="6626323"/>
                </a:moveTo>
                <a:cubicBezTo>
                  <a:pt x="859963" y="6625747"/>
                  <a:pt x="847861" y="6626092"/>
                  <a:pt x="849129" y="6646031"/>
                </a:cubicBezTo>
                <a:lnTo>
                  <a:pt x="849015" y="6646031"/>
                </a:lnTo>
                <a:cubicBezTo>
                  <a:pt x="850629" y="6671848"/>
                  <a:pt x="850743" y="6697779"/>
                  <a:pt x="851549" y="6723711"/>
                </a:cubicBezTo>
                <a:cubicBezTo>
                  <a:pt x="852011" y="6735928"/>
                  <a:pt x="856391" y="6741806"/>
                  <a:pt x="870452" y="6742267"/>
                </a:cubicBezTo>
                <a:cubicBezTo>
                  <a:pt x="892003" y="6742958"/>
                  <a:pt x="906755" y="6740307"/>
                  <a:pt x="902145" y="6713222"/>
                </a:cubicBezTo>
                <a:cubicBezTo>
                  <a:pt x="900533" y="6704002"/>
                  <a:pt x="901915" y="6694206"/>
                  <a:pt x="901915" y="6684641"/>
                </a:cubicBezTo>
                <a:cubicBezTo>
                  <a:pt x="901915" y="6671617"/>
                  <a:pt x="901109" y="6658478"/>
                  <a:pt x="902031" y="6645570"/>
                </a:cubicBezTo>
                <a:cubicBezTo>
                  <a:pt x="903643" y="6622635"/>
                  <a:pt x="887624" y="6626899"/>
                  <a:pt x="874139" y="6626323"/>
                </a:cubicBezTo>
                <a:close/>
                <a:moveTo>
                  <a:pt x="11662076" y="6626208"/>
                </a:moveTo>
                <a:cubicBezTo>
                  <a:pt x="11641562" y="6626323"/>
                  <a:pt x="11634530" y="6632086"/>
                  <a:pt x="11636374" y="6652715"/>
                </a:cubicBezTo>
                <a:cubicBezTo>
                  <a:pt x="11638218" y="6673346"/>
                  <a:pt x="11638218" y="6694322"/>
                  <a:pt x="11636374" y="6714952"/>
                </a:cubicBezTo>
                <a:cubicBezTo>
                  <a:pt x="11634416" y="6736504"/>
                  <a:pt x="11641562" y="6743073"/>
                  <a:pt x="11663344" y="6742497"/>
                </a:cubicBezTo>
                <a:lnTo>
                  <a:pt x="11663230" y="6742382"/>
                </a:lnTo>
                <a:cubicBezTo>
                  <a:pt x="11683282" y="6741920"/>
                  <a:pt x="11692042" y="6737195"/>
                  <a:pt x="11689161" y="6716105"/>
                </a:cubicBezTo>
                <a:cubicBezTo>
                  <a:pt x="11687663" y="6705155"/>
                  <a:pt x="11688930" y="6693745"/>
                  <a:pt x="11688930" y="6682451"/>
                </a:cubicBezTo>
                <a:cubicBezTo>
                  <a:pt x="11688930" y="6673000"/>
                  <a:pt x="11687893" y="6663318"/>
                  <a:pt x="11689161" y="6653983"/>
                </a:cubicBezTo>
                <a:cubicBezTo>
                  <a:pt x="11692157" y="6632316"/>
                  <a:pt x="11683514" y="6626208"/>
                  <a:pt x="11662076" y="6626208"/>
                </a:cubicBezTo>
                <a:close/>
                <a:moveTo>
                  <a:pt x="8179837" y="6626208"/>
                </a:moveTo>
                <a:cubicBezTo>
                  <a:pt x="8159323" y="6624825"/>
                  <a:pt x="8149065" y="6630472"/>
                  <a:pt x="8152292" y="6652946"/>
                </a:cubicBezTo>
                <a:cubicBezTo>
                  <a:pt x="8153791" y="6663089"/>
                  <a:pt x="8152523" y="6673576"/>
                  <a:pt x="8152523" y="6683949"/>
                </a:cubicBezTo>
                <a:cubicBezTo>
                  <a:pt x="8152523" y="6696972"/>
                  <a:pt x="8153560" y="6709997"/>
                  <a:pt x="8152292" y="6722789"/>
                </a:cubicBezTo>
                <a:cubicBezTo>
                  <a:pt x="8150564" y="6740423"/>
                  <a:pt x="8160245" y="6742727"/>
                  <a:pt x="8174190" y="6741920"/>
                </a:cubicBezTo>
                <a:cubicBezTo>
                  <a:pt x="8187098" y="6741229"/>
                  <a:pt x="8200813" y="6743880"/>
                  <a:pt x="8200006" y="6723135"/>
                </a:cubicBezTo>
                <a:cubicBezTo>
                  <a:pt x="8198969" y="6697318"/>
                  <a:pt x="8199199" y="6671387"/>
                  <a:pt x="8200006" y="6645570"/>
                </a:cubicBezTo>
                <a:cubicBezTo>
                  <a:pt x="8200582" y="6630242"/>
                  <a:pt x="8193552" y="6627130"/>
                  <a:pt x="8179837" y="6626208"/>
                </a:cubicBezTo>
                <a:close/>
                <a:moveTo>
                  <a:pt x="8044300" y="6626208"/>
                </a:moveTo>
                <a:cubicBezTo>
                  <a:pt x="8022863" y="6624249"/>
                  <a:pt x="8013989" y="6631048"/>
                  <a:pt x="8016985" y="6653061"/>
                </a:cubicBezTo>
                <a:cubicBezTo>
                  <a:pt x="8018369" y="6663203"/>
                  <a:pt x="8017216" y="6673692"/>
                  <a:pt x="8017216" y="6684064"/>
                </a:cubicBezTo>
                <a:cubicBezTo>
                  <a:pt x="8017216" y="6697894"/>
                  <a:pt x="8017908" y="6711724"/>
                  <a:pt x="8016985" y="6725440"/>
                </a:cubicBezTo>
                <a:cubicBezTo>
                  <a:pt x="8015717" y="6743189"/>
                  <a:pt x="8027359" y="6742151"/>
                  <a:pt x="8038884" y="6741575"/>
                </a:cubicBezTo>
                <a:cubicBezTo>
                  <a:pt x="8050293" y="6741114"/>
                  <a:pt x="8064584" y="6745494"/>
                  <a:pt x="8064354" y="6725670"/>
                </a:cubicBezTo>
                <a:lnTo>
                  <a:pt x="8064469" y="6725670"/>
                </a:lnTo>
                <a:cubicBezTo>
                  <a:pt x="8064240" y="6698931"/>
                  <a:pt x="8064009" y="6672193"/>
                  <a:pt x="8064701" y="6645454"/>
                </a:cubicBezTo>
                <a:cubicBezTo>
                  <a:pt x="8065045" y="6630472"/>
                  <a:pt x="8058015" y="6627361"/>
                  <a:pt x="8044300" y="6626208"/>
                </a:cubicBezTo>
                <a:close/>
                <a:moveTo>
                  <a:pt x="6097342" y="6626208"/>
                </a:moveTo>
                <a:cubicBezTo>
                  <a:pt x="6080744" y="6627015"/>
                  <a:pt x="6069794" y="6627591"/>
                  <a:pt x="6069794" y="6649488"/>
                </a:cubicBezTo>
                <a:cubicBezTo>
                  <a:pt x="6069794" y="6660091"/>
                  <a:pt x="6071552" y="6667238"/>
                  <a:pt x="6075745" y="6671214"/>
                </a:cubicBezTo>
                <a:lnTo>
                  <a:pt x="6096265" y="6673917"/>
                </a:lnTo>
                <a:lnTo>
                  <a:pt x="6096189" y="6673922"/>
                </a:lnTo>
                <a:lnTo>
                  <a:pt x="6096303" y="6673922"/>
                </a:lnTo>
                <a:lnTo>
                  <a:pt x="6096265" y="6673917"/>
                </a:lnTo>
                <a:lnTo>
                  <a:pt x="6116704" y="6672453"/>
                </a:lnTo>
                <a:cubicBezTo>
                  <a:pt x="6121715" y="6669745"/>
                  <a:pt x="6124598" y="6663954"/>
                  <a:pt x="6124426" y="6652485"/>
                </a:cubicBezTo>
                <a:cubicBezTo>
                  <a:pt x="6124078" y="6631509"/>
                  <a:pt x="6117510" y="6625286"/>
                  <a:pt x="6097342" y="6626208"/>
                </a:cubicBezTo>
                <a:close/>
                <a:moveTo>
                  <a:pt x="3289601" y="6626208"/>
                </a:moveTo>
                <a:cubicBezTo>
                  <a:pt x="3269087" y="6626323"/>
                  <a:pt x="3262055" y="6632086"/>
                  <a:pt x="3263899" y="6652715"/>
                </a:cubicBezTo>
                <a:cubicBezTo>
                  <a:pt x="3265743" y="6673346"/>
                  <a:pt x="3265743" y="6694322"/>
                  <a:pt x="3263899" y="6714952"/>
                </a:cubicBezTo>
                <a:cubicBezTo>
                  <a:pt x="3261941" y="6736504"/>
                  <a:pt x="3269087" y="6743073"/>
                  <a:pt x="3290869" y="6742497"/>
                </a:cubicBezTo>
                <a:lnTo>
                  <a:pt x="3290755" y="6742382"/>
                </a:lnTo>
                <a:cubicBezTo>
                  <a:pt x="3310807" y="6741920"/>
                  <a:pt x="3319567" y="6737195"/>
                  <a:pt x="3316686" y="6716105"/>
                </a:cubicBezTo>
                <a:cubicBezTo>
                  <a:pt x="3315188" y="6705155"/>
                  <a:pt x="3316455" y="6693745"/>
                  <a:pt x="3316455" y="6682451"/>
                </a:cubicBezTo>
                <a:cubicBezTo>
                  <a:pt x="3316455" y="6673000"/>
                  <a:pt x="3315418" y="6663318"/>
                  <a:pt x="3316686" y="6653983"/>
                </a:cubicBezTo>
                <a:cubicBezTo>
                  <a:pt x="3319682" y="6632316"/>
                  <a:pt x="3311039" y="6626208"/>
                  <a:pt x="3289601" y="6626208"/>
                </a:cubicBezTo>
                <a:close/>
                <a:moveTo>
                  <a:pt x="12137148" y="6626092"/>
                </a:moveTo>
                <a:cubicBezTo>
                  <a:pt x="12119513" y="6626899"/>
                  <a:pt x="12110408" y="6629435"/>
                  <a:pt x="12110524" y="6650411"/>
                </a:cubicBezTo>
                <a:cubicBezTo>
                  <a:pt x="12110639" y="6660266"/>
                  <a:pt x="12112166" y="6667152"/>
                  <a:pt x="12116272" y="6670984"/>
                </a:cubicBezTo>
                <a:lnTo>
                  <a:pt x="12137432" y="6673225"/>
                </a:lnTo>
                <a:lnTo>
                  <a:pt x="12137378" y="6673231"/>
                </a:lnTo>
                <a:lnTo>
                  <a:pt x="12137492" y="6673231"/>
                </a:lnTo>
                <a:lnTo>
                  <a:pt x="12137432" y="6673225"/>
                </a:lnTo>
                <a:lnTo>
                  <a:pt x="12155486" y="6671112"/>
                </a:lnTo>
                <a:cubicBezTo>
                  <a:pt x="12158383" y="6666892"/>
                  <a:pt x="12158815" y="6659745"/>
                  <a:pt x="12158815" y="6651447"/>
                </a:cubicBezTo>
                <a:cubicBezTo>
                  <a:pt x="12158815" y="6635658"/>
                  <a:pt x="12158008" y="6625171"/>
                  <a:pt x="12137148" y="6626092"/>
                </a:cubicBezTo>
                <a:close/>
                <a:moveTo>
                  <a:pt x="8511419" y="6626092"/>
                </a:moveTo>
                <a:cubicBezTo>
                  <a:pt x="8490096" y="6624479"/>
                  <a:pt x="8486524" y="6633238"/>
                  <a:pt x="8485718" y="6652600"/>
                </a:cubicBezTo>
                <a:cubicBezTo>
                  <a:pt x="8484796" y="6675766"/>
                  <a:pt x="8496782" y="6675536"/>
                  <a:pt x="8514646" y="6673231"/>
                </a:cubicBezTo>
                <a:cubicBezTo>
                  <a:pt x="8532856" y="6678647"/>
                  <a:pt x="8539080" y="6671617"/>
                  <a:pt x="8539656" y="6650180"/>
                </a:cubicBezTo>
                <a:lnTo>
                  <a:pt x="8539540" y="6650180"/>
                </a:lnTo>
                <a:cubicBezTo>
                  <a:pt x="8540232" y="6626438"/>
                  <a:pt x="8528245" y="6627245"/>
                  <a:pt x="8511419" y="6626092"/>
                </a:cubicBezTo>
                <a:close/>
                <a:moveTo>
                  <a:pt x="3764673" y="6626092"/>
                </a:moveTo>
                <a:cubicBezTo>
                  <a:pt x="3747038" y="6626899"/>
                  <a:pt x="3737933" y="6629435"/>
                  <a:pt x="3738049" y="6650411"/>
                </a:cubicBezTo>
                <a:cubicBezTo>
                  <a:pt x="3738164" y="6660266"/>
                  <a:pt x="3739691" y="6667152"/>
                  <a:pt x="3743797" y="6670984"/>
                </a:cubicBezTo>
                <a:lnTo>
                  <a:pt x="3764957" y="6673225"/>
                </a:lnTo>
                <a:lnTo>
                  <a:pt x="3764903" y="6673231"/>
                </a:lnTo>
                <a:lnTo>
                  <a:pt x="3765017" y="6673231"/>
                </a:lnTo>
                <a:lnTo>
                  <a:pt x="3764957" y="6673225"/>
                </a:lnTo>
                <a:lnTo>
                  <a:pt x="3783011" y="6671112"/>
                </a:lnTo>
                <a:cubicBezTo>
                  <a:pt x="3785908" y="6666892"/>
                  <a:pt x="3786340" y="6659745"/>
                  <a:pt x="3786340" y="6651447"/>
                </a:cubicBezTo>
                <a:cubicBezTo>
                  <a:pt x="3786340" y="6635658"/>
                  <a:pt x="3785533" y="6625171"/>
                  <a:pt x="3764673" y="6626092"/>
                </a:cubicBezTo>
                <a:close/>
                <a:moveTo>
                  <a:pt x="138944" y="6626092"/>
                </a:moveTo>
                <a:cubicBezTo>
                  <a:pt x="117621" y="6624479"/>
                  <a:pt x="114049" y="6633238"/>
                  <a:pt x="113243" y="6652600"/>
                </a:cubicBezTo>
                <a:cubicBezTo>
                  <a:pt x="112321" y="6675766"/>
                  <a:pt x="124307" y="6675536"/>
                  <a:pt x="142171" y="6673231"/>
                </a:cubicBezTo>
                <a:cubicBezTo>
                  <a:pt x="160381" y="6678647"/>
                  <a:pt x="166605" y="6671617"/>
                  <a:pt x="167181" y="6650180"/>
                </a:cubicBezTo>
                <a:lnTo>
                  <a:pt x="167065" y="6650180"/>
                </a:lnTo>
                <a:cubicBezTo>
                  <a:pt x="167757" y="6626438"/>
                  <a:pt x="155770" y="6627245"/>
                  <a:pt x="138944" y="6626092"/>
                </a:cubicBezTo>
                <a:close/>
                <a:moveTo>
                  <a:pt x="11796115" y="6625977"/>
                </a:moveTo>
                <a:cubicBezTo>
                  <a:pt x="11772604" y="6625632"/>
                  <a:pt x="11770874" y="6636811"/>
                  <a:pt x="11772258" y="6654329"/>
                </a:cubicBezTo>
                <a:cubicBezTo>
                  <a:pt x="11772948" y="6663896"/>
                  <a:pt x="11772372" y="6673346"/>
                  <a:pt x="11772372" y="6682912"/>
                </a:cubicBezTo>
                <a:cubicBezTo>
                  <a:pt x="11772372" y="6695819"/>
                  <a:pt x="11773294" y="6708843"/>
                  <a:pt x="11772142" y="6721752"/>
                </a:cubicBezTo>
                <a:cubicBezTo>
                  <a:pt x="11770758" y="6737772"/>
                  <a:pt x="11776868" y="6743765"/>
                  <a:pt x="11792773" y="6742382"/>
                </a:cubicBezTo>
                <a:cubicBezTo>
                  <a:pt x="11806372" y="6741229"/>
                  <a:pt x="11821586" y="6745148"/>
                  <a:pt x="11820434" y="6722559"/>
                </a:cubicBezTo>
                <a:cubicBezTo>
                  <a:pt x="11819280" y="6700084"/>
                  <a:pt x="11819626" y="6677610"/>
                  <a:pt x="11820434" y="6655136"/>
                </a:cubicBezTo>
                <a:cubicBezTo>
                  <a:pt x="11821124" y="6637502"/>
                  <a:pt x="11819396" y="6626323"/>
                  <a:pt x="11796115" y="6625977"/>
                </a:cubicBezTo>
                <a:close/>
                <a:moveTo>
                  <a:pt x="9382382" y="6625977"/>
                </a:moveTo>
                <a:cubicBezTo>
                  <a:pt x="9365670" y="6625977"/>
                  <a:pt x="9355758" y="6628628"/>
                  <a:pt x="9356795" y="6648336"/>
                </a:cubicBezTo>
                <a:cubicBezTo>
                  <a:pt x="9357948" y="6670810"/>
                  <a:pt x="9357718" y="6693400"/>
                  <a:pt x="9356795" y="6715874"/>
                </a:cubicBezTo>
                <a:cubicBezTo>
                  <a:pt x="9356104" y="6733277"/>
                  <a:pt x="9359446" y="6742267"/>
                  <a:pt x="9380652" y="6742843"/>
                </a:cubicBezTo>
                <a:cubicBezTo>
                  <a:pt x="9403820" y="6743419"/>
                  <a:pt x="9406470" y="6732931"/>
                  <a:pt x="9404972" y="6714837"/>
                </a:cubicBezTo>
                <a:cubicBezTo>
                  <a:pt x="9404164" y="6705385"/>
                  <a:pt x="9404856" y="6695819"/>
                  <a:pt x="9404856" y="6686254"/>
                </a:cubicBezTo>
                <a:cubicBezTo>
                  <a:pt x="9404856" y="6673231"/>
                  <a:pt x="9403820" y="6660207"/>
                  <a:pt x="9405086" y="6647299"/>
                </a:cubicBezTo>
                <a:cubicBezTo>
                  <a:pt x="9406930" y="6629204"/>
                  <a:pt x="9398517" y="6625977"/>
                  <a:pt x="9382382" y="6625977"/>
                </a:cubicBezTo>
                <a:close/>
                <a:moveTo>
                  <a:pt x="7909685" y="6625977"/>
                </a:moveTo>
                <a:cubicBezTo>
                  <a:pt x="7890439" y="6626438"/>
                  <a:pt x="7880297" y="6628052"/>
                  <a:pt x="7880526" y="6651908"/>
                </a:cubicBezTo>
                <a:cubicBezTo>
                  <a:pt x="7880757" y="6673922"/>
                  <a:pt x="7890208" y="6676227"/>
                  <a:pt x="7907266" y="6673346"/>
                </a:cubicBezTo>
                <a:cubicBezTo>
                  <a:pt x="7925245" y="6676804"/>
                  <a:pt x="7935617" y="6674038"/>
                  <a:pt x="7934580" y="6650641"/>
                </a:cubicBezTo>
                <a:cubicBezTo>
                  <a:pt x="7933772" y="6631509"/>
                  <a:pt x="7929278" y="6625516"/>
                  <a:pt x="7909685" y="6625977"/>
                </a:cubicBezTo>
                <a:close/>
                <a:moveTo>
                  <a:pt x="5495608" y="6625977"/>
                </a:moveTo>
                <a:cubicBezTo>
                  <a:pt x="5478203" y="6626784"/>
                  <a:pt x="5464259" y="6625401"/>
                  <a:pt x="5465065" y="6651332"/>
                </a:cubicBezTo>
                <a:cubicBezTo>
                  <a:pt x="5465755" y="6673000"/>
                  <a:pt x="5474515" y="6676227"/>
                  <a:pt x="5492147" y="6673576"/>
                </a:cubicBezTo>
                <a:cubicBezTo>
                  <a:pt x="5510588" y="6677034"/>
                  <a:pt x="5520849" y="6672769"/>
                  <a:pt x="5519694" y="6650065"/>
                </a:cubicBezTo>
                <a:cubicBezTo>
                  <a:pt x="5518889" y="6632316"/>
                  <a:pt x="5514048" y="6625171"/>
                  <a:pt x="5495722" y="6625977"/>
                </a:cubicBezTo>
                <a:close/>
                <a:moveTo>
                  <a:pt x="3423640" y="6625977"/>
                </a:moveTo>
                <a:cubicBezTo>
                  <a:pt x="3400129" y="6625632"/>
                  <a:pt x="3398399" y="6636811"/>
                  <a:pt x="3399783" y="6654329"/>
                </a:cubicBezTo>
                <a:cubicBezTo>
                  <a:pt x="3400473" y="6663896"/>
                  <a:pt x="3399897" y="6673346"/>
                  <a:pt x="3399897" y="6682912"/>
                </a:cubicBezTo>
                <a:cubicBezTo>
                  <a:pt x="3399897" y="6695819"/>
                  <a:pt x="3400819" y="6708843"/>
                  <a:pt x="3399667" y="6721752"/>
                </a:cubicBezTo>
                <a:cubicBezTo>
                  <a:pt x="3398283" y="6737772"/>
                  <a:pt x="3404393" y="6743765"/>
                  <a:pt x="3420298" y="6742382"/>
                </a:cubicBezTo>
                <a:cubicBezTo>
                  <a:pt x="3433897" y="6741229"/>
                  <a:pt x="3449111" y="6745148"/>
                  <a:pt x="3447959" y="6722559"/>
                </a:cubicBezTo>
                <a:cubicBezTo>
                  <a:pt x="3446805" y="6700084"/>
                  <a:pt x="3447151" y="6677610"/>
                  <a:pt x="3447959" y="6655136"/>
                </a:cubicBezTo>
                <a:cubicBezTo>
                  <a:pt x="3448649" y="6637502"/>
                  <a:pt x="3446921" y="6626323"/>
                  <a:pt x="3423640" y="6625977"/>
                </a:cubicBezTo>
                <a:close/>
                <a:moveTo>
                  <a:pt x="1009907" y="6625977"/>
                </a:moveTo>
                <a:cubicBezTo>
                  <a:pt x="993195" y="6625977"/>
                  <a:pt x="983283" y="6628628"/>
                  <a:pt x="984320" y="6648336"/>
                </a:cubicBezTo>
                <a:cubicBezTo>
                  <a:pt x="985473" y="6670810"/>
                  <a:pt x="985243" y="6693400"/>
                  <a:pt x="984320" y="6715874"/>
                </a:cubicBezTo>
                <a:cubicBezTo>
                  <a:pt x="983629" y="6733277"/>
                  <a:pt x="986971" y="6742267"/>
                  <a:pt x="1008177" y="6742843"/>
                </a:cubicBezTo>
                <a:cubicBezTo>
                  <a:pt x="1031345" y="6743419"/>
                  <a:pt x="1033995" y="6732931"/>
                  <a:pt x="1032497" y="6714837"/>
                </a:cubicBezTo>
                <a:cubicBezTo>
                  <a:pt x="1031689" y="6705385"/>
                  <a:pt x="1032381" y="6695819"/>
                  <a:pt x="1032381" y="6686254"/>
                </a:cubicBezTo>
                <a:cubicBezTo>
                  <a:pt x="1032381" y="6673231"/>
                  <a:pt x="1031345" y="6660207"/>
                  <a:pt x="1032611" y="6647299"/>
                </a:cubicBezTo>
                <a:cubicBezTo>
                  <a:pt x="1034455" y="6629204"/>
                  <a:pt x="1026042" y="6625977"/>
                  <a:pt x="1009907" y="6625977"/>
                </a:cubicBezTo>
                <a:close/>
                <a:moveTo>
                  <a:pt x="9183572" y="6625862"/>
                </a:moveTo>
                <a:cubicBezTo>
                  <a:pt x="9166975" y="6625632"/>
                  <a:pt x="9157294" y="6628743"/>
                  <a:pt x="9158446" y="6648451"/>
                </a:cubicBezTo>
                <a:cubicBezTo>
                  <a:pt x="9159829" y="6670004"/>
                  <a:pt x="9158907" y="6691671"/>
                  <a:pt x="9158677" y="6713222"/>
                </a:cubicBezTo>
                <a:cubicBezTo>
                  <a:pt x="9158562" y="6729704"/>
                  <a:pt x="9158216" y="6742613"/>
                  <a:pt x="9182534" y="6742613"/>
                </a:cubicBezTo>
                <a:cubicBezTo>
                  <a:pt x="9205815" y="6742613"/>
                  <a:pt x="9207890" y="6732009"/>
                  <a:pt x="9206507" y="6714376"/>
                </a:cubicBezTo>
                <a:cubicBezTo>
                  <a:pt x="9205815" y="6704925"/>
                  <a:pt x="9206391" y="6695359"/>
                  <a:pt x="9206391" y="6685908"/>
                </a:cubicBezTo>
                <a:lnTo>
                  <a:pt x="9206161" y="6685908"/>
                </a:lnTo>
                <a:cubicBezTo>
                  <a:pt x="9206161" y="6673000"/>
                  <a:pt x="9204893" y="6659861"/>
                  <a:pt x="9206391" y="6647068"/>
                </a:cubicBezTo>
                <a:cubicBezTo>
                  <a:pt x="9208581" y="6628397"/>
                  <a:pt x="9198900" y="6626092"/>
                  <a:pt x="9183572" y="6625862"/>
                </a:cubicBezTo>
                <a:close/>
                <a:moveTo>
                  <a:pt x="7972960" y="6625862"/>
                </a:moveTo>
                <a:cubicBezTo>
                  <a:pt x="7955557" y="6625747"/>
                  <a:pt x="7947373" y="6630357"/>
                  <a:pt x="7948525" y="6649373"/>
                </a:cubicBezTo>
                <a:cubicBezTo>
                  <a:pt x="7949793" y="6671041"/>
                  <a:pt x="7949679" y="6692823"/>
                  <a:pt x="7948525" y="6714492"/>
                </a:cubicBezTo>
                <a:cubicBezTo>
                  <a:pt x="7947604" y="6733162"/>
                  <a:pt x="7951176" y="6742613"/>
                  <a:pt x="7973651" y="6742958"/>
                </a:cubicBezTo>
                <a:cubicBezTo>
                  <a:pt x="7997853" y="6743419"/>
                  <a:pt x="7998200" y="6730972"/>
                  <a:pt x="7997278" y="6713915"/>
                </a:cubicBezTo>
                <a:cubicBezTo>
                  <a:pt x="7996817" y="6704348"/>
                  <a:pt x="7997163" y="6694783"/>
                  <a:pt x="7997163" y="6685217"/>
                </a:cubicBezTo>
                <a:lnTo>
                  <a:pt x="7997048" y="6685217"/>
                </a:lnTo>
                <a:cubicBezTo>
                  <a:pt x="7997048" y="6673116"/>
                  <a:pt x="7996010" y="6660783"/>
                  <a:pt x="7997278" y="6648797"/>
                </a:cubicBezTo>
                <a:cubicBezTo>
                  <a:pt x="7999467" y="6629320"/>
                  <a:pt x="7989786" y="6625977"/>
                  <a:pt x="7972960" y="6625862"/>
                </a:cubicBezTo>
                <a:close/>
                <a:moveTo>
                  <a:pt x="6700342" y="6625862"/>
                </a:moveTo>
                <a:cubicBezTo>
                  <a:pt x="6680057" y="6626092"/>
                  <a:pt x="6676021" y="6633468"/>
                  <a:pt x="6675445" y="6651908"/>
                </a:cubicBezTo>
                <a:cubicBezTo>
                  <a:pt x="6674870" y="6671617"/>
                  <a:pt x="6683170" y="6674498"/>
                  <a:pt x="6699993" y="6674383"/>
                </a:cubicBezTo>
                <a:cubicBezTo>
                  <a:pt x="6716363" y="6674153"/>
                  <a:pt x="6728232" y="6673000"/>
                  <a:pt x="6722815" y="6652370"/>
                </a:cubicBezTo>
                <a:cubicBezTo>
                  <a:pt x="6726273" y="6634045"/>
                  <a:pt x="6721432" y="6625747"/>
                  <a:pt x="6700342" y="6625862"/>
                </a:cubicBezTo>
                <a:close/>
                <a:moveTo>
                  <a:pt x="811097" y="6625862"/>
                </a:moveTo>
                <a:cubicBezTo>
                  <a:pt x="794500" y="6625632"/>
                  <a:pt x="784819" y="6628743"/>
                  <a:pt x="785971" y="6648451"/>
                </a:cubicBezTo>
                <a:cubicBezTo>
                  <a:pt x="787354" y="6670004"/>
                  <a:pt x="786432" y="6691671"/>
                  <a:pt x="786202" y="6713222"/>
                </a:cubicBezTo>
                <a:cubicBezTo>
                  <a:pt x="786087" y="6729704"/>
                  <a:pt x="785741" y="6742613"/>
                  <a:pt x="810059" y="6742613"/>
                </a:cubicBezTo>
                <a:cubicBezTo>
                  <a:pt x="833340" y="6742613"/>
                  <a:pt x="835415" y="6732009"/>
                  <a:pt x="834032" y="6714376"/>
                </a:cubicBezTo>
                <a:cubicBezTo>
                  <a:pt x="833340" y="6704925"/>
                  <a:pt x="833916" y="6695359"/>
                  <a:pt x="833916" y="6685908"/>
                </a:cubicBezTo>
                <a:lnTo>
                  <a:pt x="833686" y="6685908"/>
                </a:lnTo>
                <a:cubicBezTo>
                  <a:pt x="833686" y="6673000"/>
                  <a:pt x="832418" y="6659861"/>
                  <a:pt x="833916" y="6647068"/>
                </a:cubicBezTo>
                <a:cubicBezTo>
                  <a:pt x="836106" y="6628397"/>
                  <a:pt x="826425" y="6626092"/>
                  <a:pt x="811097" y="6625862"/>
                </a:cubicBezTo>
                <a:close/>
                <a:moveTo>
                  <a:pt x="6963462" y="6625747"/>
                </a:moveTo>
                <a:cubicBezTo>
                  <a:pt x="6939259" y="6625516"/>
                  <a:pt x="6942717" y="6639692"/>
                  <a:pt x="6942717" y="6654213"/>
                </a:cubicBezTo>
                <a:cubicBezTo>
                  <a:pt x="6942717" y="6663779"/>
                  <a:pt x="6942717" y="6673231"/>
                  <a:pt x="6942717" y="6682797"/>
                </a:cubicBezTo>
                <a:cubicBezTo>
                  <a:pt x="6942717" y="6695705"/>
                  <a:pt x="6943869" y="6708843"/>
                  <a:pt x="6942486" y="6721637"/>
                </a:cubicBezTo>
                <a:cubicBezTo>
                  <a:pt x="6940412" y="6740768"/>
                  <a:pt x="6950785" y="6742613"/>
                  <a:pt x="6965883" y="6741920"/>
                </a:cubicBezTo>
                <a:cubicBezTo>
                  <a:pt x="6980404" y="6741344"/>
                  <a:pt x="6994350" y="6742843"/>
                  <a:pt x="6993083" y="6721291"/>
                </a:cubicBezTo>
                <a:cubicBezTo>
                  <a:pt x="6991814" y="6698931"/>
                  <a:pt x="6990663" y="6676343"/>
                  <a:pt x="6991584" y="6653983"/>
                </a:cubicBezTo>
                <a:cubicBezTo>
                  <a:pt x="6992391" y="6632892"/>
                  <a:pt x="6985360" y="6625862"/>
                  <a:pt x="6963462" y="6625747"/>
                </a:cubicBezTo>
                <a:close/>
                <a:moveTo>
                  <a:pt x="4891339" y="6625747"/>
                </a:moveTo>
                <a:cubicBezTo>
                  <a:pt x="4873012" y="6626323"/>
                  <a:pt x="4864139" y="6629089"/>
                  <a:pt x="4865750" y="6649949"/>
                </a:cubicBezTo>
                <a:cubicBezTo>
                  <a:pt x="4866905" y="6665279"/>
                  <a:pt x="4865750" y="6678763"/>
                  <a:pt x="4887651" y="6673116"/>
                </a:cubicBezTo>
                <a:lnTo>
                  <a:pt x="4887765" y="6673116"/>
                </a:lnTo>
                <a:cubicBezTo>
                  <a:pt x="4902404" y="6675190"/>
                  <a:pt x="4915539" y="6675881"/>
                  <a:pt x="4914043" y="6653753"/>
                </a:cubicBezTo>
                <a:cubicBezTo>
                  <a:pt x="4912892" y="6638079"/>
                  <a:pt x="4914273" y="6625055"/>
                  <a:pt x="4891339" y="6625747"/>
                </a:cubicBezTo>
                <a:close/>
                <a:moveTo>
                  <a:pt x="4558374" y="6625747"/>
                </a:moveTo>
                <a:cubicBezTo>
                  <a:pt x="4533133" y="6623672"/>
                  <a:pt x="4522991" y="6632316"/>
                  <a:pt x="4526679" y="6657671"/>
                </a:cubicBezTo>
                <a:cubicBezTo>
                  <a:pt x="4527947" y="6666201"/>
                  <a:pt x="4526909" y="6675075"/>
                  <a:pt x="4526909" y="6683718"/>
                </a:cubicBezTo>
                <a:cubicBezTo>
                  <a:pt x="4527025" y="6683718"/>
                  <a:pt x="4527255" y="6683718"/>
                  <a:pt x="4527255" y="6683718"/>
                </a:cubicBezTo>
                <a:cubicBezTo>
                  <a:pt x="4527255" y="6696626"/>
                  <a:pt x="4527947" y="6709765"/>
                  <a:pt x="4527025" y="6722674"/>
                </a:cubicBezTo>
                <a:cubicBezTo>
                  <a:pt x="4526277" y="6732816"/>
                  <a:pt x="4529157" y="6737743"/>
                  <a:pt x="4533956" y="6740063"/>
                </a:cubicBezTo>
                <a:lnTo>
                  <a:pt x="4552328" y="6741801"/>
                </a:lnTo>
                <a:lnTo>
                  <a:pt x="4552266" y="6741806"/>
                </a:lnTo>
                <a:lnTo>
                  <a:pt x="4552380" y="6741806"/>
                </a:lnTo>
                <a:lnTo>
                  <a:pt x="4552328" y="6741801"/>
                </a:lnTo>
                <a:lnTo>
                  <a:pt x="4571628" y="6740351"/>
                </a:lnTo>
                <a:cubicBezTo>
                  <a:pt x="4576986" y="6738377"/>
                  <a:pt x="4580502" y="6733623"/>
                  <a:pt x="4579926" y="6722213"/>
                </a:cubicBezTo>
                <a:cubicBezTo>
                  <a:pt x="4578772" y="6697088"/>
                  <a:pt x="4578888" y="6671848"/>
                  <a:pt x="4579926" y="6646722"/>
                </a:cubicBezTo>
                <a:cubicBezTo>
                  <a:pt x="4580502" y="6630357"/>
                  <a:pt x="4573356" y="6627015"/>
                  <a:pt x="4558374" y="6625747"/>
                </a:cubicBezTo>
                <a:close/>
                <a:moveTo>
                  <a:pt x="4284534" y="6625747"/>
                </a:moveTo>
                <a:cubicBezTo>
                  <a:pt x="4263557" y="6624825"/>
                  <a:pt x="4260561" y="6633699"/>
                  <a:pt x="4260561" y="6651793"/>
                </a:cubicBezTo>
                <a:cubicBezTo>
                  <a:pt x="4260445" y="6670234"/>
                  <a:pt x="4265861" y="6677840"/>
                  <a:pt x="4285340" y="6673116"/>
                </a:cubicBezTo>
                <a:cubicBezTo>
                  <a:pt x="4305740" y="6678993"/>
                  <a:pt x="4308736" y="6667584"/>
                  <a:pt x="4309082" y="6649373"/>
                </a:cubicBezTo>
                <a:lnTo>
                  <a:pt x="4309199" y="6649373"/>
                </a:lnTo>
                <a:cubicBezTo>
                  <a:pt x="4309429" y="6630472"/>
                  <a:pt x="4301822" y="6626554"/>
                  <a:pt x="4284534" y="6625747"/>
                </a:cubicBezTo>
                <a:close/>
                <a:moveTo>
                  <a:pt x="9116379" y="6625632"/>
                </a:moveTo>
                <a:cubicBezTo>
                  <a:pt x="9097362" y="6626092"/>
                  <a:pt x="9090216" y="6630818"/>
                  <a:pt x="9091138" y="6650756"/>
                </a:cubicBezTo>
                <a:cubicBezTo>
                  <a:pt x="9091946" y="6667121"/>
                  <a:pt x="9092868" y="6678878"/>
                  <a:pt x="9112921" y="6673576"/>
                </a:cubicBezTo>
                <a:cubicBezTo>
                  <a:pt x="9129058" y="6675766"/>
                  <a:pt x="9140698" y="6674729"/>
                  <a:pt x="9139544" y="6653292"/>
                </a:cubicBezTo>
                <a:cubicBezTo>
                  <a:pt x="9138622" y="6636811"/>
                  <a:pt x="9138622" y="6625171"/>
                  <a:pt x="9116379" y="6625632"/>
                </a:cubicBezTo>
                <a:close/>
                <a:moveTo>
                  <a:pt x="743904" y="6625632"/>
                </a:moveTo>
                <a:cubicBezTo>
                  <a:pt x="724887" y="6626092"/>
                  <a:pt x="717741" y="6630818"/>
                  <a:pt x="718663" y="6650756"/>
                </a:cubicBezTo>
                <a:cubicBezTo>
                  <a:pt x="719471" y="6667121"/>
                  <a:pt x="720393" y="6678878"/>
                  <a:pt x="740446" y="6673576"/>
                </a:cubicBezTo>
                <a:cubicBezTo>
                  <a:pt x="756583" y="6675766"/>
                  <a:pt x="768223" y="6674729"/>
                  <a:pt x="767069" y="6653292"/>
                </a:cubicBezTo>
                <a:cubicBezTo>
                  <a:pt x="766147" y="6636811"/>
                  <a:pt x="766147" y="6625171"/>
                  <a:pt x="743904" y="6625632"/>
                </a:cubicBezTo>
                <a:close/>
                <a:moveTo>
                  <a:pt x="10322957" y="6625171"/>
                </a:moveTo>
                <a:cubicBezTo>
                  <a:pt x="10304863" y="6625401"/>
                  <a:pt x="10294030" y="6626784"/>
                  <a:pt x="10294490" y="6649949"/>
                </a:cubicBezTo>
                <a:cubicBezTo>
                  <a:pt x="10294950" y="6670580"/>
                  <a:pt x="10302096" y="6676458"/>
                  <a:pt x="10320537" y="6672655"/>
                </a:cubicBezTo>
                <a:lnTo>
                  <a:pt x="10320652" y="6672655"/>
                </a:lnTo>
                <a:cubicBezTo>
                  <a:pt x="10338746" y="6675536"/>
                  <a:pt x="10349810" y="6673231"/>
                  <a:pt x="10349120" y="6649604"/>
                </a:cubicBezTo>
                <a:cubicBezTo>
                  <a:pt x="10348544" y="6629089"/>
                  <a:pt x="10341168" y="6624940"/>
                  <a:pt x="10322957" y="6625171"/>
                </a:cubicBezTo>
                <a:close/>
                <a:moveTo>
                  <a:pt x="1950482" y="6625171"/>
                </a:moveTo>
                <a:cubicBezTo>
                  <a:pt x="1932388" y="6625401"/>
                  <a:pt x="1921555" y="6626784"/>
                  <a:pt x="1922015" y="6649949"/>
                </a:cubicBezTo>
                <a:cubicBezTo>
                  <a:pt x="1922475" y="6670580"/>
                  <a:pt x="1929621" y="6676458"/>
                  <a:pt x="1948062" y="6672655"/>
                </a:cubicBezTo>
                <a:lnTo>
                  <a:pt x="1948177" y="6672655"/>
                </a:lnTo>
                <a:cubicBezTo>
                  <a:pt x="1966271" y="6675536"/>
                  <a:pt x="1977335" y="6673231"/>
                  <a:pt x="1976645" y="6649604"/>
                </a:cubicBezTo>
                <a:cubicBezTo>
                  <a:pt x="1976069" y="6629089"/>
                  <a:pt x="1968693" y="6624940"/>
                  <a:pt x="1950482" y="6625171"/>
                </a:cubicBezTo>
                <a:close/>
                <a:moveTo>
                  <a:pt x="7305879" y="6624825"/>
                </a:moveTo>
                <a:cubicBezTo>
                  <a:pt x="7287668" y="6625171"/>
                  <a:pt x="7279600" y="6628974"/>
                  <a:pt x="7279369" y="6649373"/>
                </a:cubicBezTo>
                <a:cubicBezTo>
                  <a:pt x="7279139" y="6670119"/>
                  <a:pt x="7287438" y="6673462"/>
                  <a:pt x="7305533" y="6673462"/>
                </a:cubicBezTo>
                <a:lnTo>
                  <a:pt x="7305533" y="6673346"/>
                </a:lnTo>
                <a:cubicBezTo>
                  <a:pt x="7323857" y="6673462"/>
                  <a:pt x="7331578" y="6668275"/>
                  <a:pt x="7327084" y="6649949"/>
                </a:cubicBezTo>
                <a:cubicBezTo>
                  <a:pt x="7330656" y="6632431"/>
                  <a:pt x="7325356" y="6624479"/>
                  <a:pt x="7305879" y="6624825"/>
                </a:cubicBezTo>
                <a:close/>
                <a:moveTo>
                  <a:pt x="7389782" y="6622750"/>
                </a:moveTo>
                <a:cubicBezTo>
                  <a:pt x="7376066" y="6633468"/>
                  <a:pt x="7362121" y="6629320"/>
                  <a:pt x="7348867" y="6631394"/>
                </a:cubicBezTo>
                <a:cubicBezTo>
                  <a:pt x="7348025" y="6659515"/>
                  <a:pt x="7361660" y="6673116"/>
                  <a:pt x="7389782" y="6672193"/>
                </a:cubicBezTo>
                <a:close/>
                <a:moveTo>
                  <a:pt x="6988818" y="6560168"/>
                </a:moveTo>
                <a:cubicBezTo>
                  <a:pt x="6957469" y="6557863"/>
                  <a:pt x="6942291" y="6571266"/>
                  <a:pt x="6943293" y="6600391"/>
                </a:cubicBezTo>
                <a:cubicBezTo>
                  <a:pt x="6968037" y="6601543"/>
                  <a:pt x="6983205" y="6588140"/>
                  <a:pt x="6988818" y="6560168"/>
                </a:cubicBezTo>
                <a:close/>
                <a:moveTo>
                  <a:pt x="8039229" y="6559822"/>
                </a:moveTo>
                <a:cubicBezTo>
                  <a:pt x="8022172" y="6554751"/>
                  <a:pt x="8016409" y="6562127"/>
                  <a:pt x="8016524" y="6580798"/>
                </a:cubicBezTo>
                <a:cubicBezTo>
                  <a:pt x="8016639" y="6598316"/>
                  <a:pt x="8018715" y="6607536"/>
                  <a:pt x="8040036" y="6607075"/>
                </a:cubicBezTo>
                <a:cubicBezTo>
                  <a:pt x="8059745" y="6606614"/>
                  <a:pt x="8065162" y="6600045"/>
                  <a:pt x="8065162" y="6581144"/>
                </a:cubicBezTo>
                <a:cubicBezTo>
                  <a:pt x="8065276" y="6562127"/>
                  <a:pt x="8058476" y="6555788"/>
                  <a:pt x="8039229" y="6559822"/>
                </a:cubicBezTo>
                <a:close/>
                <a:moveTo>
                  <a:pt x="11532994" y="6559706"/>
                </a:moveTo>
                <a:cubicBezTo>
                  <a:pt x="11515129" y="6556940"/>
                  <a:pt x="11504065" y="6559822"/>
                  <a:pt x="11505448" y="6581720"/>
                </a:cubicBezTo>
                <a:cubicBezTo>
                  <a:pt x="11506485" y="6597855"/>
                  <a:pt x="11507984" y="6607421"/>
                  <a:pt x="11528038" y="6607191"/>
                </a:cubicBezTo>
                <a:cubicBezTo>
                  <a:pt x="11546016" y="6606960"/>
                  <a:pt x="11555467" y="6604540"/>
                  <a:pt x="11553854" y="6583334"/>
                </a:cubicBezTo>
                <a:cubicBezTo>
                  <a:pt x="11552586" y="6568006"/>
                  <a:pt x="11554085" y="6554405"/>
                  <a:pt x="11532994" y="6559706"/>
                </a:cubicBezTo>
                <a:close/>
                <a:moveTo>
                  <a:pt x="11476404" y="6559706"/>
                </a:moveTo>
                <a:cubicBezTo>
                  <a:pt x="11451164" y="6551639"/>
                  <a:pt x="11438602" y="6560744"/>
                  <a:pt x="11438602" y="6587252"/>
                </a:cubicBezTo>
                <a:cubicBezTo>
                  <a:pt x="11438602" y="6596818"/>
                  <a:pt x="11438602" y="6606269"/>
                  <a:pt x="11438602" y="6615836"/>
                </a:cubicBezTo>
                <a:cubicBezTo>
                  <a:pt x="11438602" y="6630587"/>
                  <a:pt x="11438486" y="6645224"/>
                  <a:pt x="11438602" y="6659976"/>
                </a:cubicBezTo>
                <a:cubicBezTo>
                  <a:pt x="11438602" y="6664933"/>
                  <a:pt x="11437334" y="6672539"/>
                  <a:pt x="11443442" y="6673000"/>
                </a:cubicBezTo>
                <a:cubicBezTo>
                  <a:pt x="11456812" y="6674038"/>
                  <a:pt x="11474906" y="6680837"/>
                  <a:pt x="11482398" y="6669312"/>
                </a:cubicBezTo>
                <a:cubicBezTo>
                  <a:pt x="11489198" y="6659054"/>
                  <a:pt x="11492310" y="6639807"/>
                  <a:pt x="11479170" y="6628974"/>
                </a:cubicBezTo>
                <a:cubicBezTo>
                  <a:pt x="11466723" y="6618600"/>
                  <a:pt x="11466608" y="6614221"/>
                  <a:pt x="11479631" y="6604310"/>
                </a:cubicBezTo>
                <a:cubicBezTo>
                  <a:pt x="11491272" y="6595435"/>
                  <a:pt x="11487354" y="6563164"/>
                  <a:pt x="11476404" y="6559706"/>
                </a:cubicBezTo>
                <a:close/>
                <a:moveTo>
                  <a:pt x="5625727" y="6559706"/>
                </a:moveTo>
                <a:lnTo>
                  <a:pt x="5625801" y="6559713"/>
                </a:lnTo>
                <a:lnTo>
                  <a:pt x="5605631" y="6563179"/>
                </a:lnTo>
                <a:cubicBezTo>
                  <a:pt x="5602159" y="6567630"/>
                  <a:pt x="5601295" y="6574978"/>
                  <a:pt x="5601062" y="6584025"/>
                </a:cubicBezTo>
                <a:cubicBezTo>
                  <a:pt x="5600486" y="6603617"/>
                  <a:pt x="5609706" y="6606153"/>
                  <a:pt x="5626186" y="6607191"/>
                </a:cubicBezTo>
                <a:cubicBezTo>
                  <a:pt x="5647625" y="6608574"/>
                  <a:pt x="5649470" y="6598316"/>
                  <a:pt x="5649932" y="6580798"/>
                </a:cubicBezTo>
                <a:cubicBezTo>
                  <a:pt x="5650220" y="6571116"/>
                  <a:pt x="5648576" y="6564835"/>
                  <a:pt x="5644658" y="6561479"/>
                </a:cubicBezTo>
                <a:lnTo>
                  <a:pt x="5625801" y="6559713"/>
                </a:lnTo>
                <a:lnTo>
                  <a:pt x="5625843" y="6559706"/>
                </a:lnTo>
                <a:close/>
                <a:moveTo>
                  <a:pt x="5490536" y="6559706"/>
                </a:moveTo>
                <a:cubicBezTo>
                  <a:pt x="5473940" y="6555212"/>
                  <a:pt x="5465755" y="6560744"/>
                  <a:pt x="5465755" y="6581490"/>
                </a:cubicBezTo>
                <a:cubicBezTo>
                  <a:pt x="5465872" y="6600621"/>
                  <a:pt x="5471403" y="6607191"/>
                  <a:pt x="5490879" y="6606729"/>
                </a:cubicBezTo>
                <a:cubicBezTo>
                  <a:pt x="5509322" y="6606269"/>
                  <a:pt x="5519118" y="6603387"/>
                  <a:pt x="5519464" y="6581374"/>
                </a:cubicBezTo>
                <a:cubicBezTo>
                  <a:pt x="5519808" y="6559130"/>
                  <a:pt x="5508976" y="6557286"/>
                  <a:pt x="5490536" y="6559706"/>
                </a:cubicBezTo>
                <a:close/>
                <a:moveTo>
                  <a:pt x="3160519" y="6559706"/>
                </a:moveTo>
                <a:cubicBezTo>
                  <a:pt x="3142654" y="6556940"/>
                  <a:pt x="3131590" y="6559822"/>
                  <a:pt x="3132973" y="6581720"/>
                </a:cubicBezTo>
                <a:cubicBezTo>
                  <a:pt x="3134010" y="6597855"/>
                  <a:pt x="3135509" y="6607421"/>
                  <a:pt x="3155563" y="6607191"/>
                </a:cubicBezTo>
                <a:cubicBezTo>
                  <a:pt x="3173541" y="6606960"/>
                  <a:pt x="3182992" y="6604540"/>
                  <a:pt x="3181379" y="6583334"/>
                </a:cubicBezTo>
                <a:cubicBezTo>
                  <a:pt x="3180111" y="6568006"/>
                  <a:pt x="3181610" y="6554405"/>
                  <a:pt x="3160519" y="6559706"/>
                </a:cubicBezTo>
                <a:close/>
                <a:moveTo>
                  <a:pt x="3103929" y="6559706"/>
                </a:moveTo>
                <a:cubicBezTo>
                  <a:pt x="3078689" y="6551639"/>
                  <a:pt x="3066127" y="6560744"/>
                  <a:pt x="3066127" y="6587252"/>
                </a:cubicBezTo>
                <a:cubicBezTo>
                  <a:pt x="3066127" y="6596818"/>
                  <a:pt x="3066127" y="6606269"/>
                  <a:pt x="3066127" y="6615836"/>
                </a:cubicBezTo>
                <a:cubicBezTo>
                  <a:pt x="3066127" y="6630587"/>
                  <a:pt x="3066011" y="6645224"/>
                  <a:pt x="3066127" y="6659976"/>
                </a:cubicBezTo>
                <a:cubicBezTo>
                  <a:pt x="3066127" y="6664933"/>
                  <a:pt x="3064859" y="6672539"/>
                  <a:pt x="3070967" y="6673000"/>
                </a:cubicBezTo>
                <a:cubicBezTo>
                  <a:pt x="3084337" y="6674038"/>
                  <a:pt x="3102431" y="6680837"/>
                  <a:pt x="3109923" y="6669312"/>
                </a:cubicBezTo>
                <a:cubicBezTo>
                  <a:pt x="3116723" y="6659054"/>
                  <a:pt x="3119835" y="6639807"/>
                  <a:pt x="3106695" y="6628974"/>
                </a:cubicBezTo>
                <a:cubicBezTo>
                  <a:pt x="3094248" y="6618600"/>
                  <a:pt x="3094133" y="6614221"/>
                  <a:pt x="3107156" y="6604310"/>
                </a:cubicBezTo>
                <a:cubicBezTo>
                  <a:pt x="3118797" y="6595435"/>
                  <a:pt x="3114879" y="6563164"/>
                  <a:pt x="3103929" y="6559706"/>
                </a:cubicBezTo>
                <a:close/>
                <a:moveTo>
                  <a:pt x="11733764" y="6559591"/>
                </a:moveTo>
                <a:cubicBezTo>
                  <a:pt x="11716936" y="6558093"/>
                  <a:pt x="11702414" y="6556249"/>
                  <a:pt x="11703567" y="6581490"/>
                </a:cubicBezTo>
                <a:cubicBezTo>
                  <a:pt x="11703970" y="6590710"/>
                  <a:pt x="11705152" y="6597481"/>
                  <a:pt x="11708738" y="6601774"/>
                </a:cubicBezTo>
                <a:lnTo>
                  <a:pt x="11728307" y="6607180"/>
                </a:lnTo>
                <a:lnTo>
                  <a:pt x="11728232" y="6607191"/>
                </a:lnTo>
                <a:lnTo>
                  <a:pt x="11728346" y="6607191"/>
                </a:lnTo>
                <a:lnTo>
                  <a:pt x="11728307" y="6607180"/>
                </a:lnTo>
                <a:lnTo>
                  <a:pt x="11749495" y="6604108"/>
                </a:lnTo>
                <a:cubicBezTo>
                  <a:pt x="11755000" y="6601399"/>
                  <a:pt x="11758370" y="6595781"/>
                  <a:pt x="11757966" y="6583564"/>
                </a:cubicBezTo>
                <a:cubicBezTo>
                  <a:pt x="11757390" y="6564663"/>
                  <a:pt x="11753356" y="6555327"/>
                  <a:pt x="11733764" y="6559591"/>
                </a:cubicBezTo>
                <a:close/>
                <a:moveTo>
                  <a:pt x="8109533" y="6559591"/>
                </a:moveTo>
                <a:cubicBezTo>
                  <a:pt x="8089249" y="6554981"/>
                  <a:pt x="8083947" y="6564201"/>
                  <a:pt x="8083947" y="6583103"/>
                </a:cubicBezTo>
                <a:cubicBezTo>
                  <a:pt x="8083832" y="6601428"/>
                  <a:pt x="8090286" y="6606269"/>
                  <a:pt x="8108151" y="6606960"/>
                </a:cubicBezTo>
                <a:lnTo>
                  <a:pt x="8108151" y="6607075"/>
                </a:lnTo>
                <a:cubicBezTo>
                  <a:pt x="8128665" y="6607882"/>
                  <a:pt x="8132584" y="6600160"/>
                  <a:pt x="8132469" y="6581605"/>
                </a:cubicBezTo>
                <a:cubicBezTo>
                  <a:pt x="8132353" y="6563740"/>
                  <a:pt x="8128435" y="6554866"/>
                  <a:pt x="8109533" y="6559591"/>
                </a:cubicBezTo>
                <a:close/>
                <a:moveTo>
                  <a:pt x="5560726" y="6559591"/>
                </a:moveTo>
                <a:cubicBezTo>
                  <a:pt x="5544589" y="6556825"/>
                  <a:pt x="5531681" y="6556710"/>
                  <a:pt x="5533295" y="6581374"/>
                </a:cubicBezTo>
                <a:cubicBezTo>
                  <a:pt x="5534447" y="6599353"/>
                  <a:pt x="5536753" y="6607767"/>
                  <a:pt x="5557381" y="6606729"/>
                </a:cubicBezTo>
                <a:cubicBezTo>
                  <a:pt x="5575478" y="6605807"/>
                  <a:pt x="5587811" y="6606384"/>
                  <a:pt x="5587118" y="6581490"/>
                </a:cubicBezTo>
                <a:cubicBezTo>
                  <a:pt x="5586542" y="6560859"/>
                  <a:pt x="5579396" y="6555903"/>
                  <a:pt x="5560726" y="6559591"/>
                </a:cubicBezTo>
                <a:close/>
                <a:moveTo>
                  <a:pt x="3361289" y="6559591"/>
                </a:moveTo>
                <a:cubicBezTo>
                  <a:pt x="3344461" y="6558093"/>
                  <a:pt x="3329939" y="6556249"/>
                  <a:pt x="3331092" y="6581490"/>
                </a:cubicBezTo>
                <a:cubicBezTo>
                  <a:pt x="3331495" y="6590710"/>
                  <a:pt x="3332677" y="6597481"/>
                  <a:pt x="3336263" y="6601774"/>
                </a:cubicBezTo>
                <a:lnTo>
                  <a:pt x="3355832" y="6607180"/>
                </a:lnTo>
                <a:lnTo>
                  <a:pt x="3355757" y="6607191"/>
                </a:lnTo>
                <a:lnTo>
                  <a:pt x="3355871" y="6607191"/>
                </a:lnTo>
                <a:lnTo>
                  <a:pt x="3355832" y="6607180"/>
                </a:lnTo>
                <a:lnTo>
                  <a:pt x="3377020" y="6604108"/>
                </a:lnTo>
                <a:cubicBezTo>
                  <a:pt x="3382525" y="6601399"/>
                  <a:pt x="3385895" y="6595781"/>
                  <a:pt x="3385491" y="6583564"/>
                </a:cubicBezTo>
                <a:cubicBezTo>
                  <a:pt x="3384915" y="6564663"/>
                  <a:pt x="3380881" y="6555327"/>
                  <a:pt x="3361289" y="6559591"/>
                </a:cubicBezTo>
                <a:close/>
                <a:moveTo>
                  <a:pt x="9116149" y="6559476"/>
                </a:moveTo>
                <a:cubicBezTo>
                  <a:pt x="9099668" y="6556364"/>
                  <a:pt x="9089870" y="6559361"/>
                  <a:pt x="9091254" y="6579876"/>
                </a:cubicBezTo>
                <a:cubicBezTo>
                  <a:pt x="9092292" y="6595896"/>
                  <a:pt x="9090792" y="6608228"/>
                  <a:pt x="9113843" y="6606960"/>
                </a:cubicBezTo>
                <a:cubicBezTo>
                  <a:pt x="9132168" y="6606038"/>
                  <a:pt x="9140352" y="6602235"/>
                  <a:pt x="9139660" y="6582066"/>
                </a:cubicBezTo>
                <a:cubicBezTo>
                  <a:pt x="9139084" y="6564663"/>
                  <a:pt x="9135396" y="6554981"/>
                  <a:pt x="9116149" y="6559476"/>
                </a:cubicBezTo>
                <a:close/>
                <a:moveTo>
                  <a:pt x="5691996" y="6559476"/>
                </a:moveTo>
                <a:cubicBezTo>
                  <a:pt x="5672636" y="6554520"/>
                  <a:pt x="5668715" y="6564086"/>
                  <a:pt x="5669176" y="6581605"/>
                </a:cubicBezTo>
                <a:cubicBezTo>
                  <a:pt x="5669638" y="6597394"/>
                  <a:pt x="5670214" y="6607767"/>
                  <a:pt x="5690961" y="6606845"/>
                </a:cubicBezTo>
                <a:lnTo>
                  <a:pt x="5690961" y="6606729"/>
                </a:lnTo>
                <a:cubicBezTo>
                  <a:pt x="5708479" y="6605923"/>
                  <a:pt x="5718045" y="6603964"/>
                  <a:pt x="5717699" y="6582757"/>
                </a:cubicBezTo>
                <a:cubicBezTo>
                  <a:pt x="5717353" y="6563279"/>
                  <a:pt x="5711821" y="6554981"/>
                  <a:pt x="5691996" y="6559476"/>
                </a:cubicBezTo>
                <a:close/>
                <a:moveTo>
                  <a:pt x="4418689" y="6559476"/>
                </a:moveTo>
                <a:cubicBezTo>
                  <a:pt x="4398518" y="6554174"/>
                  <a:pt x="4396904" y="6565354"/>
                  <a:pt x="4396212" y="6581951"/>
                </a:cubicBezTo>
                <a:cubicBezTo>
                  <a:pt x="4395406" y="6601658"/>
                  <a:pt x="4401630" y="6607075"/>
                  <a:pt x="4421109" y="6606845"/>
                </a:cubicBezTo>
                <a:cubicBezTo>
                  <a:pt x="4440125" y="6606614"/>
                  <a:pt x="4444043" y="6599699"/>
                  <a:pt x="4444733" y="6582296"/>
                </a:cubicBezTo>
                <a:cubicBezTo>
                  <a:pt x="4445541" y="6561666"/>
                  <a:pt x="4437706" y="6555442"/>
                  <a:pt x="4418689" y="6559476"/>
                </a:cubicBezTo>
                <a:close/>
                <a:moveTo>
                  <a:pt x="743674" y="6559476"/>
                </a:moveTo>
                <a:cubicBezTo>
                  <a:pt x="727193" y="6556364"/>
                  <a:pt x="717395" y="6559361"/>
                  <a:pt x="718779" y="6579876"/>
                </a:cubicBezTo>
                <a:cubicBezTo>
                  <a:pt x="719817" y="6595896"/>
                  <a:pt x="718317" y="6608228"/>
                  <a:pt x="741368" y="6606960"/>
                </a:cubicBezTo>
                <a:cubicBezTo>
                  <a:pt x="759693" y="6606038"/>
                  <a:pt x="767877" y="6602235"/>
                  <a:pt x="767185" y="6582066"/>
                </a:cubicBezTo>
                <a:cubicBezTo>
                  <a:pt x="766609" y="6564663"/>
                  <a:pt x="762921" y="6554981"/>
                  <a:pt x="743674" y="6559476"/>
                </a:cubicBezTo>
                <a:close/>
                <a:moveTo>
                  <a:pt x="9248458" y="6559361"/>
                </a:moveTo>
                <a:cubicBezTo>
                  <a:pt x="9232554" y="6557402"/>
                  <a:pt x="9220336" y="6558209"/>
                  <a:pt x="9221260" y="6580798"/>
                </a:cubicBezTo>
                <a:cubicBezTo>
                  <a:pt x="9222066" y="6598892"/>
                  <a:pt x="9225868" y="6606960"/>
                  <a:pt x="9246038" y="6606729"/>
                </a:cubicBezTo>
                <a:cubicBezTo>
                  <a:pt x="9266437" y="6606499"/>
                  <a:pt x="9275082" y="6601313"/>
                  <a:pt x="9275082" y="6579185"/>
                </a:cubicBezTo>
                <a:cubicBezTo>
                  <a:pt x="9275196" y="6557516"/>
                  <a:pt x="9263441" y="6557863"/>
                  <a:pt x="9248574" y="6559361"/>
                </a:cubicBezTo>
                <a:close/>
                <a:moveTo>
                  <a:pt x="875983" y="6559361"/>
                </a:moveTo>
                <a:cubicBezTo>
                  <a:pt x="860079" y="6557402"/>
                  <a:pt x="847861" y="6558209"/>
                  <a:pt x="848785" y="6580798"/>
                </a:cubicBezTo>
                <a:cubicBezTo>
                  <a:pt x="849591" y="6598892"/>
                  <a:pt x="853393" y="6606960"/>
                  <a:pt x="873563" y="6606729"/>
                </a:cubicBezTo>
                <a:cubicBezTo>
                  <a:pt x="893962" y="6606499"/>
                  <a:pt x="902607" y="6601313"/>
                  <a:pt x="902607" y="6579185"/>
                </a:cubicBezTo>
                <a:cubicBezTo>
                  <a:pt x="902721" y="6557516"/>
                  <a:pt x="890966" y="6557863"/>
                  <a:pt x="876099" y="6559361"/>
                </a:cubicBezTo>
                <a:close/>
                <a:moveTo>
                  <a:pt x="9319338" y="6559130"/>
                </a:moveTo>
                <a:cubicBezTo>
                  <a:pt x="9289719" y="6559130"/>
                  <a:pt x="9291563" y="6559245"/>
                  <a:pt x="9289258" y="6581720"/>
                </a:cubicBezTo>
                <a:cubicBezTo>
                  <a:pt x="9286606" y="6606960"/>
                  <a:pt x="9300898" y="6605692"/>
                  <a:pt x="9318648" y="6606845"/>
                </a:cubicBezTo>
                <a:lnTo>
                  <a:pt x="9318648" y="6606960"/>
                </a:lnTo>
                <a:cubicBezTo>
                  <a:pt x="9339393" y="6608228"/>
                  <a:pt x="9341928" y="6599469"/>
                  <a:pt x="9342735" y="6581490"/>
                </a:cubicBezTo>
                <a:cubicBezTo>
                  <a:pt x="9343657" y="6560052"/>
                  <a:pt x="9334437" y="6556364"/>
                  <a:pt x="9319338" y="6559130"/>
                </a:cubicBezTo>
                <a:close/>
                <a:moveTo>
                  <a:pt x="7912221" y="6559130"/>
                </a:moveTo>
                <a:cubicBezTo>
                  <a:pt x="7895510" y="6559476"/>
                  <a:pt x="7878336" y="6553829"/>
                  <a:pt x="7880872" y="6580453"/>
                </a:cubicBezTo>
                <a:cubicBezTo>
                  <a:pt x="7882486" y="6596703"/>
                  <a:pt x="7881794" y="6609035"/>
                  <a:pt x="7903924" y="6606614"/>
                </a:cubicBezTo>
                <a:cubicBezTo>
                  <a:pt x="7915938" y="6605231"/>
                  <a:pt x="7928083" y="6607479"/>
                  <a:pt x="7932723" y="6597360"/>
                </a:cubicBezTo>
                <a:lnTo>
                  <a:pt x="7934570" y="6582603"/>
                </a:lnTo>
                <a:lnTo>
                  <a:pt x="7934580" y="6582642"/>
                </a:lnTo>
                <a:lnTo>
                  <a:pt x="7934580" y="6582527"/>
                </a:lnTo>
                <a:lnTo>
                  <a:pt x="7934570" y="6582603"/>
                </a:lnTo>
                <a:lnTo>
                  <a:pt x="7929624" y="6562242"/>
                </a:lnTo>
                <a:cubicBezTo>
                  <a:pt x="7926368" y="6558208"/>
                  <a:pt x="7921039" y="6557056"/>
                  <a:pt x="7912221" y="6559130"/>
                </a:cubicBezTo>
                <a:close/>
                <a:moveTo>
                  <a:pt x="4556643" y="6559130"/>
                </a:moveTo>
                <a:cubicBezTo>
                  <a:pt x="4539703" y="6557632"/>
                  <a:pt x="4525181" y="6555788"/>
                  <a:pt x="4526333" y="6581029"/>
                </a:cubicBezTo>
                <a:cubicBezTo>
                  <a:pt x="4527139" y="6599469"/>
                  <a:pt x="4531059" y="6608112"/>
                  <a:pt x="4551112" y="6606729"/>
                </a:cubicBezTo>
                <a:cubicBezTo>
                  <a:pt x="4567364" y="6605577"/>
                  <a:pt x="4581654" y="6607536"/>
                  <a:pt x="4580848" y="6583103"/>
                </a:cubicBezTo>
                <a:cubicBezTo>
                  <a:pt x="4580273" y="6564201"/>
                  <a:pt x="4576238" y="6554751"/>
                  <a:pt x="4556643" y="6559130"/>
                </a:cubicBezTo>
                <a:close/>
                <a:moveTo>
                  <a:pt x="946863" y="6559130"/>
                </a:moveTo>
                <a:cubicBezTo>
                  <a:pt x="917244" y="6559130"/>
                  <a:pt x="919088" y="6559245"/>
                  <a:pt x="916783" y="6581720"/>
                </a:cubicBezTo>
                <a:cubicBezTo>
                  <a:pt x="914131" y="6606960"/>
                  <a:pt x="928423" y="6605692"/>
                  <a:pt x="946173" y="6606845"/>
                </a:cubicBezTo>
                <a:lnTo>
                  <a:pt x="946173" y="6606960"/>
                </a:lnTo>
                <a:cubicBezTo>
                  <a:pt x="966918" y="6608228"/>
                  <a:pt x="969453" y="6599469"/>
                  <a:pt x="970260" y="6581490"/>
                </a:cubicBezTo>
                <a:cubicBezTo>
                  <a:pt x="971182" y="6560052"/>
                  <a:pt x="961962" y="6556364"/>
                  <a:pt x="946863" y="6559130"/>
                </a:cubicBezTo>
                <a:close/>
                <a:moveTo>
                  <a:pt x="4488876" y="6559015"/>
                </a:moveTo>
                <a:cubicBezTo>
                  <a:pt x="4472742" y="6558669"/>
                  <a:pt x="4457297" y="6554174"/>
                  <a:pt x="4458680" y="6580453"/>
                </a:cubicBezTo>
                <a:cubicBezTo>
                  <a:pt x="4459717" y="6600506"/>
                  <a:pt x="4464211" y="6607536"/>
                  <a:pt x="4484842" y="6606499"/>
                </a:cubicBezTo>
                <a:cubicBezTo>
                  <a:pt x="4502476" y="6605577"/>
                  <a:pt x="4513425" y="6605231"/>
                  <a:pt x="4512618" y="6582066"/>
                </a:cubicBezTo>
                <a:cubicBezTo>
                  <a:pt x="4512043" y="6562703"/>
                  <a:pt x="4507087" y="6554866"/>
                  <a:pt x="4488876" y="6559015"/>
                </a:cubicBezTo>
                <a:close/>
                <a:moveTo>
                  <a:pt x="3919414" y="6558900"/>
                </a:moveTo>
                <a:cubicBezTo>
                  <a:pt x="3879614" y="6558900"/>
                  <a:pt x="3859712" y="6578574"/>
                  <a:pt x="3859712" y="6617910"/>
                </a:cubicBezTo>
                <a:cubicBezTo>
                  <a:pt x="3859790" y="6655020"/>
                  <a:pt x="3878191" y="6673576"/>
                  <a:pt x="3914917" y="6673576"/>
                </a:cubicBezTo>
                <a:cubicBezTo>
                  <a:pt x="3954644" y="6673496"/>
                  <a:pt x="3974541" y="6653833"/>
                  <a:pt x="3974619" y="6614566"/>
                </a:cubicBezTo>
                <a:cubicBezTo>
                  <a:pt x="3974696" y="6577456"/>
                  <a:pt x="3956295" y="6558900"/>
                  <a:pt x="3919414" y="6558900"/>
                </a:cubicBezTo>
                <a:close/>
                <a:moveTo>
                  <a:pt x="10387268" y="6558785"/>
                </a:moveTo>
                <a:cubicBezTo>
                  <a:pt x="10370326" y="6559245"/>
                  <a:pt x="10359723" y="6561551"/>
                  <a:pt x="10364909" y="6581144"/>
                </a:cubicBezTo>
                <a:cubicBezTo>
                  <a:pt x="10362374" y="6597625"/>
                  <a:pt x="10364448" y="6608228"/>
                  <a:pt x="10385424" y="6607191"/>
                </a:cubicBezTo>
                <a:cubicBezTo>
                  <a:pt x="10402482" y="6606384"/>
                  <a:pt x="10412393" y="6605001"/>
                  <a:pt x="10412393" y="6583449"/>
                </a:cubicBezTo>
                <a:cubicBezTo>
                  <a:pt x="10412393" y="6563625"/>
                  <a:pt x="10406515" y="6558323"/>
                  <a:pt x="10387268" y="6558900"/>
                </a:cubicBezTo>
                <a:close/>
                <a:moveTo>
                  <a:pt x="2014793" y="6558785"/>
                </a:moveTo>
                <a:cubicBezTo>
                  <a:pt x="1997851" y="6559245"/>
                  <a:pt x="1987248" y="6561551"/>
                  <a:pt x="1992434" y="6581144"/>
                </a:cubicBezTo>
                <a:cubicBezTo>
                  <a:pt x="1989899" y="6597625"/>
                  <a:pt x="1991973" y="6608228"/>
                  <a:pt x="2012949" y="6607191"/>
                </a:cubicBezTo>
                <a:cubicBezTo>
                  <a:pt x="2030007" y="6606384"/>
                  <a:pt x="2039918" y="6605001"/>
                  <a:pt x="2039918" y="6583449"/>
                </a:cubicBezTo>
                <a:cubicBezTo>
                  <a:pt x="2039918" y="6563625"/>
                  <a:pt x="2034040" y="6558323"/>
                  <a:pt x="2014793" y="6558900"/>
                </a:cubicBezTo>
                <a:close/>
                <a:moveTo>
                  <a:pt x="11047233" y="6558771"/>
                </a:moveTo>
                <a:cubicBezTo>
                  <a:pt x="11041384" y="6559073"/>
                  <a:pt x="11036832" y="6562012"/>
                  <a:pt x="11036717" y="6573653"/>
                </a:cubicBezTo>
                <a:cubicBezTo>
                  <a:pt x="11036486" y="6602120"/>
                  <a:pt x="11036946" y="6630703"/>
                  <a:pt x="11036486" y="6659169"/>
                </a:cubicBezTo>
                <a:cubicBezTo>
                  <a:pt x="11036370" y="6670350"/>
                  <a:pt x="11041096" y="6673346"/>
                  <a:pt x="11051814" y="6674498"/>
                </a:cubicBezTo>
                <a:cubicBezTo>
                  <a:pt x="11074288" y="6676919"/>
                  <a:pt x="11088810" y="6673116"/>
                  <a:pt x="11083970" y="6645570"/>
                </a:cubicBezTo>
                <a:lnTo>
                  <a:pt x="11083738" y="6617150"/>
                </a:lnTo>
                <a:lnTo>
                  <a:pt x="11083970" y="6575727"/>
                </a:lnTo>
                <a:cubicBezTo>
                  <a:pt x="11085238" y="6560628"/>
                  <a:pt x="11077516" y="6557286"/>
                  <a:pt x="11065530" y="6559706"/>
                </a:cubicBezTo>
                <a:cubicBezTo>
                  <a:pt x="11060228" y="6560801"/>
                  <a:pt x="11053082" y="6558467"/>
                  <a:pt x="11047233" y="6558771"/>
                </a:cubicBezTo>
                <a:close/>
                <a:moveTo>
                  <a:pt x="2674758" y="6558771"/>
                </a:moveTo>
                <a:cubicBezTo>
                  <a:pt x="2668909" y="6559073"/>
                  <a:pt x="2664357" y="6562012"/>
                  <a:pt x="2664242" y="6573653"/>
                </a:cubicBezTo>
                <a:cubicBezTo>
                  <a:pt x="2664011" y="6602120"/>
                  <a:pt x="2664471" y="6630703"/>
                  <a:pt x="2664011" y="6659169"/>
                </a:cubicBezTo>
                <a:cubicBezTo>
                  <a:pt x="2663895" y="6670350"/>
                  <a:pt x="2668621" y="6673346"/>
                  <a:pt x="2679339" y="6674498"/>
                </a:cubicBezTo>
                <a:cubicBezTo>
                  <a:pt x="2701813" y="6676919"/>
                  <a:pt x="2716335" y="6673116"/>
                  <a:pt x="2711495" y="6645570"/>
                </a:cubicBezTo>
                <a:lnTo>
                  <a:pt x="2711263" y="6617150"/>
                </a:lnTo>
                <a:lnTo>
                  <a:pt x="2711495" y="6575727"/>
                </a:lnTo>
                <a:cubicBezTo>
                  <a:pt x="2712763" y="6560628"/>
                  <a:pt x="2705041" y="6557286"/>
                  <a:pt x="2693055" y="6559706"/>
                </a:cubicBezTo>
                <a:cubicBezTo>
                  <a:pt x="2687753" y="6560801"/>
                  <a:pt x="2680607" y="6558467"/>
                  <a:pt x="2674758" y="6558771"/>
                </a:cubicBezTo>
                <a:close/>
                <a:moveTo>
                  <a:pt x="11795078" y="6558669"/>
                </a:moveTo>
                <a:cubicBezTo>
                  <a:pt x="11777675" y="6559015"/>
                  <a:pt x="11767878" y="6562011"/>
                  <a:pt x="11772834" y="6581374"/>
                </a:cubicBezTo>
                <a:cubicBezTo>
                  <a:pt x="11769838" y="6598316"/>
                  <a:pt x="11773064" y="6607882"/>
                  <a:pt x="11793579" y="6607075"/>
                </a:cubicBezTo>
                <a:lnTo>
                  <a:pt x="11793695" y="6607075"/>
                </a:lnTo>
                <a:cubicBezTo>
                  <a:pt x="11811098" y="6606384"/>
                  <a:pt x="11820778" y="6604424"/>
                  <a:pt x="11820778" y="6583103"/>
                </a:cubicBezTo>
                <a:cubicBezTo>
                  <a:pt x="11820778" y="6563049"/>
                  <a:pt x="11814094" y="6558209"/>
                  <a:pt x="11795078" y="6558669"/>
                </a:cubicBezTo>
                <a:close/>
                <a:moveTo>
                  <a:pt x="11597304" y="6558669"/>
                </a:moveTo>
                <a:cubicBezTo>
                  <a:pt x="11580938" y="6559591"/>
                  <a:pt x="11569298" y="6560513"/>
                  <a:pt x="11574600" y="6580914"/>
                </a:cubicBezTo>
                <a:cubicBezTo>
                  <a:pt x="11570911" y="6599584"/>
                  <a:pt x="11576558" y="6607997"/>
                  <a:pt x="11597304" y="6607191"/>
                </a:cubicBezTo>
                <a:cubicBezTo>
                  <a:pt x="11614362" y="6606499"/>
                  <a:pt x="11622200" y="6602811"/>
                  <a:pt x="11622200" y="6583795"/>
                </a:cubicBezTo>
                <a:cubicBezTo>
                  <a:pt x="11622314" y="6564777"/>
                  <a:pt x="11617358" y="6557632"/>
                  <a:pt x="11597304" y="6558669"/>
                </a:cubicBezTo>
                <a:close/>
                <a:moveTo>
                  <a:pt x="10593455" y="6558669"/>
                </a:moveTo>
                <a:cubicBezTo>
                  <a:pt x="10576282" y="6559361"/>
                  <a:pt x="10566140" y="6560168"/>
                  <a:pt x="10566602" y="6581951"/>
                </a:cubicBezTo>
                <a:cubicBezTo>
                  <a:pt x="10566948" y="6601658"/>
                  <a:pt x="10573286" y="6607075"/>
                  <a:pt x="10592302" y="6607075"/>
                </a:cubicBezTo>
                <a:cubicBezTo>
                  <a:pt x="10611088" y="6607191"/>
                  <a:pt x="10618120" y="6601082"/>
                  <a:pt x="10614200" y="6582873"/>
                </a:cubicBezTo>
                <a:cubicBezTo>
                  <a:pt x="10618004" y="6565815"/>
                  <a:pt x="10613278" y="6557863"/>
                  <a:pt x="10593455" y="6558669"/>
                </a:cubicBezTo>
                <a:close/>
                <a:moveTo>
                  <a:pt x="10522344" y="6558669"/>
                </a:moveTo>
                <a:cubicBezTo>
                  <a:pt x="10505056" y="6559130"/>
                  <a:pt x="10495144" y="6562011"/>
                  <a:pt x="10500331" y="6581605"/>
                </a:cubicBezTo>
                <a:cubicBezTo>
                  <a:pt x="10495836" y="6601313"/>
                  <a:pt x="10503904" y="6607536"/>
                  <a:pt x="10523496" y="6607306"/>
                </a:cubicBezTo>
                <a:lnTo>
                  <a:pt x="10523496" y="6607191"/>
                </a:lnTo>
                <a:cubicBezTo>
                  <a:pt x="10541592" y="6607075"/>
                  <a:pt x="10547123" y="6601313"/>
                  <a:pt x="10547699" y="6583219"/>
                </a:cubicBezTo>
                <a:cubicBezTo>
                  <a:pt x="10548276" y="6563164"/>
                  <a:pt x="10541361" y="6558209"/>
                  <a:pt x="10522344" y="6558669"/>
                </a:cubicBezTo>
                <a:close/>
                <a:moveTo>
                  <a:pt x="10457457" y="6558669"/>
                </a:moveTo>
                <a:cubicBezTo>
                  <a:pt x="10440054" y="6559015"/>
                  <a:pt x="10430488" y="6560628"/>
                  <a:pt x="10431064" y="6582181"/>
                </a:cubicBezTo>
                <a:cubicBezTo>
                  <a:pt x="10431640" y="6601889"/>
                  <a:pt x="10438094" y="6607191"/>
                  <a:pt x="10456996" y="6607191"/>
                </a:cubicBezTo>
                <a:cubicBezTo>
                  <a:pt x="10475898" y="6607191"/>
                  <a:pt x="10482583" y="6600736"/>
                  <a:pt x="10478778" y="6582642"/>
                </a:cubicBezTo>
                <a:cubicBezTo>
                  <a:pt x="10482812" y="6565123"/>
                  <a:pt x="10476588" y="6558209"/>
                  <a:pt x="10457572" y="6558669"/>
                </a:cubicBezTo>
                <a:close/>
                <a:moveTo>
                  <a:pt x="7972152" y="6558669"/>
                </a:moveTo>
                <a:cubicBezTo>
                  <a:pt x="7954173" y="6557632"/>
                  <a:pt x="7948642" y="6563625"/>
                  <a:pt x="7948642" y="6581720"/>
                </a:cubicBezTo>
                <a:cubicBezTo>
                  <a:pt x="7948525" y="6600506"/>
                  <a:pt x="7954058" y="6607191"/>
                  <a:pt x="7973420" y="6607075"/>
                </a:cubicBezTo>
                <a:lnTo>
                  <a:pt x="7973420" y="6607191"/>
                </a:lnTo>
                <a:cubicBezTo>
                  <a:pt x="7992667" y="6607075"/>
                  <a:pt x="8000851" y="6601082"/>
                  <a:pt x="7996125" y="6580453"/>
                </a:cubicBezTo>
                <a:cubicBezTo>
                  <a:pt x="8003501" y="6557978"/>
                  <a:pt x="7988172" y="6559591"/>
                  <a:pt x="7972152" y="6558669"/>
                </a:cubicBezTo>
                <a:close/>
                <a:moveTo>
                  <a:pt x="7840418" y="6558669"/>
                </a:moveTo>
                <a:cubicBezTo>
                  <a:pt x="7827281" y="6557516"/>
                  <a:pt x="7816793" y="6557747"/>
                  <a:pt x="7817830" y="6576765"/>
                </a:cubicBezTo>
                <a:cubicBezTo>
                  <a:pt x="7819097" y="6600967"/>
                  <a:pt x="7820711" y="6625977"/>
                  <a:pt x="7816216" y="6649488"/>
                </a:cubicBezTo>
                <a:cubicBezTo>
                  <a:pt x="7811836" y="6672193"/>
                  <a:pt x="7819558" y="6675881"/>
                  <a:pt x="7839150" y="6673000"/>
                </a:cubicBezTo>
                <a:cubicBezTo>
                  <a:pt x="7862663" y="6678993"/>
                  <a:pt x="7869348" y="6667467"/>
                  <a:pt x="7866121" y="6645224"/>
                </a:cubicBezTo>
                <a:cubicBezTo>
                  <a:pt x="7864967" y="6637617"/>
                  <a:pt x="7866351" y="6630242"/>
                  <a:pt x="7856900" y="6625862"/>
                </a:cubicBezTo>
                <a:cubicBezTo>
                  <a:pt x="7847449" y="6621598"/>
                  <a:pt x="7847449" y="6610878"/>
                  <a:pt x="7855171" y="6607536"/>
                </a:cubicBezTo>
                <a:lnTo>
                  <a:pt x="7855286" y="6607306"/>
                </a:lnTo>
                <a:cubicBezTo>
                  <a:pt x="7871998" y="6600045"/>
                  <a:pt x="7864506" y="6586791"/>
                  <a:pt x="7866006" y="6575958"/>
                </a:cubicBezTo>
                <a:cubicBezTo>
                  <a:pt x="7869233" y="6553138"/>
                  <a:pt x="7852176" y="6559706"/>
                  <a:pt x="7840418" y="6558669"/>
                </a:cubicBezTo>
                <a:close/>
                <a:moveTo>
                  <a:pt x="3422603" y="6558669"/>
                </a:moveTo>
                <a:cubicBezTo>
                  <a:pt x="3405200" y="6559015"/>
                  <a:pt x="3395403" y="6562011"/>
                  <a:pt x="3400359" y="6581374"/>
                </a:cubicBezTo>
                <a:cubicBezTo>
                  <a:pt x="3397363" y="6598316"/>
                  <a:pt x="3400589" y="6607882"/>
                  <a:pt x="3421104" y="6607075"/>
                </a:cubicBezTo>
                <a:lnTo>
                  <a:pt x="3421220" y="6607075"/>
                </a:lnTo>
                <a:cubicBezTo>
                  <a:pt x="3438623" y="6606384"/>
                  <a:pt x="3448303" y="6604424"/>
                  <a:pt x="3448303" y="6583103"/>
                </a:cubicBezTo>
                <a:cubicBezTo>
                  <a:pt x="3448303" y="6563049"/>
                  <a:pt x="3441619" y="6558209"/>
                  <a:pt x="3422603" y="6558669"/>
                </a:cubicBezTo>
                <a:close/>
                <a:moveTo>
                  <a:pt x="3224829" y="6558669"/>
                </a:moveTo>
                <a:cubicBezTo>
                  <a:pt x="3208463" y="6559591"/>
                  <a:pt x="3196823" y="6560513"/>
                  <a:pt x="3202125" y="6580914"/>
                </a:cubicBezTo>
                <a:cubicBezTo>
                  <a:pt x="3198436" y="6599584"/>
                  <a:pt x="3204083" y="6607997"/>
                  <a:pt x="3224829" y="6607191"/>
                </a:cubicBezTo>
                <a:cubicBezTo>
                  <a:pt x="3241887" y="6606499"/>
                  <a:pt x="3249725" y="6602811"/>
                  <a:pt x="3249725" y="6583795"/>
                </a:cubicBezTo>
                <a:cubicBezTo>
                  <a:pt x="3249839" y="6564777"/>
                  <a:pt x="3244883" y="6557632"/>
                  <a:pt x="3224829" y="6558669"/>
                </a:cubicBezTo>
                <a:close/>
                <a:moveTo>
                  <a:pt x="2220980" y="6558669"/>
                </a:moveTo>
                <a:cubicBezTo>
                  <a:pt x="2203807" y="6559361"/>
                  <a:pt x="2193665" y="6560168"/>
                  <a:pt x="2194127" y="6581951"/>
                </a:cubicBezTo>
                <a:cubicBezTo>
                  <a:pt x="2194473" y="6601658"/>
                  <a:pt x="2200811" y="6607075"/>
                  <a:pt x="2219827" y="6607075"/>
                </a:cubicBezTo>
                <a:cubicBezTo>
                  <a:pt x="2238613" y="6607191"/>
                  <a:pt x="2245645" y="6601082"/>
                  <a:pt x="2241725" y="6582873"/>
                </a:cubicBezTo>
                <a:cubicBezTo>
                  <a:pt x="2245529" y="6565815"/>
                  <a:pt x="2240803" y="6557863"/>
                  <a:pt x="2220980" y="6558669"/>
                </a:cubicBezTo>
                <a:close/>
                <a:moveTo>
                  <a:pt x="2149869" y="6558669"/>
                </a:moveTo>
                <a:cubicBezTo>
                  <a:pt x="2132581" y="6559130"/>
                  <a:pt x="2122669" y="6562011"/>
                  <a:pt x="2127856" y="6581605"/>
                </a:cubicBezTo>
                <a:cubicBezTo>
                  <a:pt x="2123361" y="6601313"/>
                  <a:pt x="2131429" y="6607536"/>
                  <a:pt x="2151021" y="6607306"/>
                </a:cubicBezTo>
                <a:lnTo>
                  <a:pt x="2151021" y="6607191"/>
                </a:lnTo>
                <a:cubicBezTo>
                  <a:pt x="2169117" y="6607075"/>
                  <a:pt x="2174648" y="6601313"/>
                  <a:pt x="2175224" y="6583219"/>
                </a:cubicBezTo>
                <a:cubicBezTo>
                  <a:pt x="2175801" y="6563164"/>
                  <a:pt x="2168886" y="6558209"/>
                  <a:pt x="2149869" y="6558669"/>
                </a:cubicBezTo>
                <a:close/>
                <a:moveTo>
                  <a:pt x="2084982" y="6558669"/>
                </a:moveTo>
                <a:cubicBezTo>
                  <a:pt x="2067579" y="6559015"/>
                  <a:pt x="2058013" y="6560628"/>
                  <a:pt x="2058589" y="6582181"/>
                </a:cubicBezTo>
                <a:cubicBezTo>
                  <a:pt x="2059165" y="6601889"/>
                  <a:pt x="2065619" y="6607191"/>
                  <a:pt x="2084521" y="6607191"/>
                </a:cubicBezTo>
                <a:cubicBezTo>
                  <a:pt x="2103423" y="6607191"/>
                  <a:pt x="2110108" y="6600736"/>
                  <a:pt x="2106303" y="6582642"/>
                </a:cubicBezTo>
                <a:cubicBezTo>
                  <a:pt x="2110337" y="6565123"/>
                  <a:pt x="2104113" y="6558209"/>
                  <a:pt x="2085097" y="6558669"/>
                </a:cubicBezTo>
                <a:close/>
                <a:moveTo>
                  <a:pt x="4005435" y="6558583"/>
                </a:moveTo>
                <a:cubicBezTo>
                  <a:pt x="3999629" y="6558986"/>
                  <a:pt x="3995135" y="6562011"/>
                  <a:pt x="3995019" y="6573536"/>
                </a:cubicBezTo>
                <a:cubicBezTo>
                  <a:pt x="3994787" y="6602004"/>
                  <a:pt x="3995249" y="6630587"/>
                  <a:pt x="3994673" y="6659054"/>
                </a:cubicBezTo>
                <a:cubicBezTo>
                  <a:pt x="3994560" y="6670350"/>
                  <a:pt x="3999400" y="6673346"/>
                  <a:pt x="4010115" y="6674153"/>
                </a:cubicBezTo>
                <a:cubicBezTo>
                  <a:pt x="4041812" y="6676343"/>
                  <a:pt x="4042042" y="6676573"/>
                  <a:pt x="4042042" y="6645224"/>
                </a:cubicBezTo>
                <a:cubicBezTo>
                  <a:pt x="4042042" y="6635774"/>
                  <a:pt x="4042042" y="6626208"/>
                  <a:pt x="4042042" y="6616756"/>
                </a:cubicBezTo>
                <a:lnTo>
                  <a:pt x="4041926" y="6616871"/>
                </a:lnTo>
                <a:cubicBezTo>
                  <a:pt x="4041926" y="6603041"/>
                  <a:pt x="4041004" y="6589096"/>
                  <a:pt x="4042156" y="6575382"/>
                </a:cubicBezTo>
                <a:cubicBezTo>
                  <a:pt x="4043540" y="6560168"/>
                  <a:pt x="4035588" y="6557056"/>
                  <a:pt x="4023716" y="6559361"/>
                </a:cubicBezTo>
                <a:cubicBezTo>
                  <a:pt x="4018358" y="6560398"/>
                  <a:pt x="4011241" y="6558179"/>
                  <a:pt x="4005435" y="6558583"/>
                </a:cubicBezTo>
                <a:close/>
                <a:moveTo>
                  <a:pt x="11665648" y="6558554"/>
                </a:moveTo>
                <a:cubicBezTo>
                  <a:pt x="11646863" y="6559476"/>
                  <a:pt x="11635684" y="6559822"/>
                  <a:pt x="11636260" y="6584256"/>
                </a:cubicBezTo>
                <a:cubicBezTo>
                  <a:pt x="11636720" y="6606269"/>
                  <a:pt x="11646633" y="6608458"/>
                  <a:pt x="11665188" y="6605923"/>
                </a:cubicBezTo>
                <a:cubicBezTo>
                  <a:pt x="11682706" y="6610994"/>
                  <a:pt x="11689622" y="6603848"/>
                  <a:pt x="11689622" y="6583564"/>
                </a:cubicBezTo>
                <a:cubicBezTo>
                  <a:pt x="11689737" y="6565008"/>
                  <a:pt x="11686164" y="6557632"/>
                  <a:pt x="11665648" y="6558554"/>
                </a:cubicBezTo>
                <a:close/>
                <a:moveTo>
                  <a:pt x="6767187" y="6558554"/>
                </a:moveTo>
                <a:cubicBezTo>
                  <a:pt x="6751168" y="6558900"/>
                  <a:pt x="6738834" y="6559591"/>
                  <a:pt x="6744713" y="6581720"/>
                </a:cubicBezTo>
                <a:cubicBezTo>
                  <a:pt x="6739180" y="6600160"/>
                  <a:pt x="6746673" y="6606845"/>
                  <a:pt x="6766727" y="6607075"/>
                </a:cubicBezTo>
                <a:cubicBezTo>
                  <a:pt x="6786663" y="6607306"/>
                  <a:pt x="6791392" y="6599930"/>
                  <a:pt x="6791736" y="6581260"/>
                </a:cubicBezTo>
                <a:cubicBezTo>
                  <a:pt x="6792082" y="6561896"/>
                  <a:pt x="6784359" y="6558323"/>
                  <a:pt x="6767303" y="6558669"/>
                </a:cubicBezTo>
                <a:close/>
                <a:moveTo>
                  <a:pt x="3293173" y="6558554"/>
                </a:moveTo>
                <a:cubicBezTo>
                  <a:pt x="3274388" y="6559476"/>
                  <a:pt x="3263209" y="6559822"/>
                  <a:pt x="3263785" y="6584256"/>
                </a:cubicBezTo>
                <a:cubicBezTo>
                  <a:pt x="3264245" y="6606269"/>
                  <a:pt x="3274158" y="6608458"/>
                  <a:pt x="3292713" y="6605923"/>
                </a:cubicBezTo>
                <a:cubicBezTo>
                  <a:pt x="3310231" y="6610994"/>
                  <a:pt x="3317147" y="6603848"/>
                  <a:pt x="3317147" y="6583564"/>
                </a:cubicBezTo>
                <a:cubicBezTo>
                  <a:pt x="3317262" y="6565008"/>
                  <a:pt x="3313689" y="6557632"/>
                  <a:pt x="3293173" y="6558554"/>
                </a:cubicBezTo>
                <a:close/>
                <a:moveTo>
                  <a:pt x="6643910" y="6558497"/>
                </a:moveTo>
                <a:cubicBezTo>
                  <a:pt x="6639084" y="6558554"/>
                  <a:pt x="6633439" y="6559937"/>
                  <a:pt x="6629116" y="6559130"/>
                </a:cubicBezTo>
                <a:cubicBezTo>
                  <a:pt x="6611252" y="6555673"/>
                  <a:pt x="6606640" y="6564432"/>
                  <a:pt x="6608254" y="6580683"/>
                </a:cubicBezTo>
                <a:cubicBezTo>
                  <a:pt x="6609409" y="6592669"/>
                  <a:pt x="6608484" y="6604886"/>
                  <a:pt x="6608484" y="6616988"/>
                </a:cubicBezTo>
                <a:lnTo>
                  <a:pt x="6608371" y="6616988"/>
                </a:lnTo>
                <a:cubicBezTo>
                  <a:pt x="6608371" y="6628167"/>
                  <a:pt x="6609635" y="6639577"/>
                  <a:pt x="6608024" y="6650641"/>
                </a:cubicBezTo>
                <a:cubicBezTo>
                  <a:pt x="6604912" y="6671617"/>
                  <a:pt x="6614708" y="6674383"/>
                  <a:pt x="6632805" y="6674383"/>
                </a:cubicBezTo>
                <a:cubicBezTo>
                  <a:pt x="6651472" y="6674498"/>
                  <a:pt x="6657468" y="6668391"/>
                  <a:pt x="6655509" y="6650411"/>
                </a:cubicBezTo>
                <a:cubicBezTo>
                  <a:pt x="6654355" y="6640038"/>
                  <a:pt x="6656085" y="6630242"/>
                  <a:pt x="6645021" y="6623211"/>
                </a:cubicBezTo>
                <a:cubicBezTo>
                  <a:pt x="6636261" y="6617678"/>
                  <a:pt x="6637988" y="6611224"/>
                  <a:pt x="6647095" y="6605462"/>
                </a:cubicBezTo>
                <a:lnTo>
                  <a:pt x="6647209" y="6605577"/>
                </a:lnTo>
                <a:cubicBezTo>
                  <a:pt x="6663576" y="6595320"/>
                  <a:pt x="6655853" y="6578608"/>
                  <a:pt x="6653779" y="6565815"/>
                </a:cubicBezTo>
                <a:cubicBezTo>
                  <a:pt x="6652743" y="6559707"/>
                  <a:pt x="6648738" y="6558439"/>
                  <a:pt x="6643910" y="6558497"/>
                </a:cubicBezTo>
                <a:close/>
                <a:moveTo>
                  <a:pt x="11410596" y="6558439"/>
                </a:moveTo>
                <a:cubicBezTo>
                  <a:pt x="11406042" y="6557229"/>
                  <a:pt x="11400050" y="6558497"/>
                  <a:pt x="11395036" y="6558554"/>
                </a:cubicBezTo>
                <a:cubicBezTo>
                  <a:pt x="11384202" y="6558785"/>
                  <a:pt x="11369335" y="6552907"/>
                  <a:pt x="11370027" y="6573999"/>
                </a:cubicBezTo>
                <a:cubicBezTo>
                  <a:pt x="11370833" y="6600736"/>
                  <a:pt x="11370718" y="6627591"/>
                  <a:pt x="11369796" y="6654329"/>
                </a:cubicBezTo>
                <a:cubicBezTo>
                  <a:pt x="11369335" y="6669197"/>
                  <a:pt x="11374982" y="6672539"/>
                  <a:pt x="11389274" y="6673692"/>
                </a:cubicBezTo>
                <a:cubicBezTo>
                  <a:pt x="11411748" y="6675536"/>
                  <a:pt x="11421429" y="6669197"/>
                  <a:pt x="11417511" y="6645685"/>
                </a:cubicBezTo>
                <a:cubicBezTo>
                  <a:pt x="11416012" y="6636465"/>
                  <a:pt x="11417280" y="6626668"/>
                  <a:pt x="11417280" y="6617217"/>
                </a:cubicBezTo>
                <a:cubicBezTo>
                  <a:pt x="11417280" y="6602581"/>
                  <a:pt x="11416473" y="6587828"/>
                  <a:pt x="11417511" y="6573192"/>
                </a:cubicBezTo>
                <a:cubicBezTo>
                  <a:pt x="11418260" y="6563337"/>
                  <a:pt x="11415148" y="6559649"/>
                  <a:pt x="11410596" y="6558439"/>
                </a:cubicBezTo>
                <a:close/>
                <a:moveTo>
                  <a:pt x="11341674" y="6558439"/>
                </a:moveTo>
                <a:cubicBezTo>
                  <a:pt x="11314014" y="6551062"/>
                  <a:pt x="11302488" y="6559015"/>
                  <a:pt x="11302488" y="6587483"/>
                </a:cubicBezTo>
                <a:cubicBezTo>
                  <a:pt x="11302488" y="6596127"/>
                  <a:pt x="11302488" y="6604770"/>
                  <a:pt x="11302488" y="6613414"/>
                </a:cubicBezTo>
                <a:cubicBezTo>
                  <a:pt x="11302488" y="6627361"/>
                  <a:pt x="11303526" y="6641305"/>
                  <a:pt x="11302258" y="6655020"/>
                </a:cubicBezTo>
                <a:lnTo>
                  <a:pt x="11302142" y="6655020"/>
                </a:lnTo>
                <a:cubicBezTo>
                  <a:pt x="11300876" y="6670580"/>
                  <a:pt x="11307560" y="6675305"/>
                  <a:pt x="11321620" y="6673116"/>
                </a:cubicBezTo>
                <a:cubicBezTo>
                  <a:pt x="11333722" y="6671272"/>
                  <a:pt x="11352162" y="6680376"/>
                  <a:pt x="11352392" y="6657095"/>
                </a:cubicBezTo>
                <a:cubicBezTo>
                  <a:pt x="11352624" y="6629435"/>
                  <a:pt x="11351702" y="6601889"/>
                  <a:pt x="11350894" y="6574229"/>
                </a:cubicBezTo>
                <a:cubicBezTo>
                  <a:pt x="11350664" y="6567774"/>
                  <a:pt x="11351586" y="6561090"/>
                  <a:pt x="11341674" y="6558439"/>
                </a:cubicBezTo>
                <a:close/>
                <a:moveTo>
                  <a:pt x="10321459" y="6558439"/>
                </a:moveTo>
                <a:cubicBezTo>
                  <a:pt x="10304863" y="6556019"/>
                  <a:pt x="10294490" y="6558209"/>
                  <a:pt x="10294490" y="6580337"/>
                </a:cubicBezTo>
                <a:cubicBezTo>
                  <a:pt x="10294374" y="6602235"/>
                  <a:pt x="10302672" y="6606038"/>
                  <a:pt x="10321920" y="6606269"/>
                </a:cubicBezTo>
                <a:lnTo>
                  <a:pt x="10322035" y="6606269"/>
                </a:lnTo>
                <a:cubicBezTo>
                  <a:pt x="10341974" y="6606499"/>
                  <a:pt x="10348888" y="6600852"/>
                  <a:pt x="10349120" y="6579876"/>
                </a:cubicBezTo>
                <a:cubicBezTo>
                  <a:pt x="10349351" y="6557286"/>
                  <a:pt x="10337826" y="6556480"/>
                  <a:pt x="10321459" y="6558439"/>
                </a:cubicBezTo>
                <a:close/>
                <a:moveTo>
                  <a:pt x="9948733" y="6558439"/>
                </a:moveTo>
                <a:cubicBezTo>
                  <a:pt x="9912312" y="6558439"/>
                  <a:pt x="9894103" y="6576960"/>
                  <a:pt x="9894103" y="6613990"/>
                </a:cubicBezTo>
                <a:lnTo>
                  <a:pt x="9894218" y="6613990"/>
                </a:lnTo>
                <a:cubicBezTo>
                  <a:pt x="9894218" y="6653407"/>
                  <a:pt x="9913846" y="6673116"/>
                  <a:pt x="9953112" y="6673116"/>
                </a:cubicBezTo>
                <a:cubicBezTo>
                  <a:pt x="9990373" y="6673116"/>
                  <a:pt x="10009010" y="6654133"/>
                  <a:pt x="10009010" y="6616180"/>
                </a:cubicBezTo>
                <a:cubicBezTo>
                  <a:pt x="10009090" y="6577686"/>
                  <a:pt x="9989878" y="6558439"/>
                  <a:pt x="9951383" y="6558439"/>
                </a:cubicBezTo>
                <a:close/>
                <a:moveTo>
                  <a:pt x="9381690" y="6558439"/>
                </a:moveTo>
                <a:cubicBezTo>
                  <a:pt x="9361982" y="6557632"/>
                  <a:pt x="9356565" y="6564201"/>
                  <a:pt x="9356795" y="6583449"/>
                </a:cubicBezTo>
                <a:cubicBezTo>
                  <a:pt x="9357026" y="6602350"/>
                  <a:pt x="9364056" y="6606499"/>
                  <a:pt x="9381460" y="6606960"/>
                </a:cubicBezTo>
                <a:cubicBezTo>
                  <a:pt x="9401630" y="6607421"/>
                  <a:pt x="9408314" y="6599930"/>
                  <a:pt x="9404164" y="6580914"/>
                </a:cubicBezTo>
                <a:lnTo>
                  <a:pt x="9404050" y="6580914"/>
                </a:lnTo>
                <a:cubicBezTo>
                  <a:pt x="9409466" y="6560744"/>
                  <a:pt x="9398402" y="6559130"/>
                  <a:pt x="9381690" y="6558439"/>
                </a:cubicBezTo>
                <a:close/>
                <a:moveTo>
                  <a:pt x="8175573" y="6558439"/>
                </a:moveTo>
                <a:cubicBezTo>
                  <a:pt x="8158976" y="6559361"/>
                  <a:pt x="8147797" y="6560744"/>
                  <a:pt x="8153330" y="6582181"/>
                </a:cubicBezTo>
                <a:cubicBezTo>
                  <a:pt x="8147451" y="6601313"/>
                  <a:pt x="8156211" y="6606845"/>
                  <a:pt x="8175803" y="6606845"/>
                </a:cubicBezTo>
                <a:lnTo>
                  <a:pt x="8175803" y="6606729"/>
                </a:lnTo>
                <a:cubicBezTo>
                  <a:pt x="8193552" y="6606729"/>
                  <a:pt x="8200237" y="6602004"/>
                  <a:pt x="8200467" y="6583334"/>
                </a:cubicBezTo>
                <a:cubicBezTo>
                  <a:pt x="8200697" y="6564316"/>
                  <a:pt x="8195511" y="6557402"/>
                  <a:pt x="8175573" y="6558439"/>
                </a:cubicBezTo>
                <a:close/>
                <a:moveTo>
                  <a:pt x="5762994" y="6558439"/>
                </a:moveTo>
                <a:cubicBezTo>
                  <a:pt x="5745129" y="6558785"/>
                  <a:pt x="5736253" y="6561205"/>
                  <a:pt x="5736602" y="6582181"/>
                </a:cubicBezTo>
                <a:lnTo>
                  <a:pt x="5736486" y="6582181"/>
                </a:lnTo>
                <a:cubicBezTo>
                  <a:pt x="5736829" y="6602004"/>
                  <a:pt x="5743862" y="6606845"/>
                  <a:pt x="5762531" y="6607075"/>
                </a:cubicBezTo>
                <a:cubicBezTo>
                  <a:pt x="5781895" y="6607306"/>
                  <a:pt x="5787542" y="6599930"/>
                  <a:pt x="5784084" y="6582181"/>
                </a:cubicBezTo>
                <a:cubicBezTo>
                  <a:pt x="5788119" y="6564663"/>
                  <a:pt x="5782124" y="6558093"/>
                  <a:pt x="5762994" y="6558439"/>
                </a:cubicBezTo>
                <a:close/>
                <a:moveTo>
                  <a:pt x="5424381" y="6558439"/>
                </a:moveTo>
                <a:cubicBezTo>
                  <a:pt x="5415160" y="6562357"/>
                  <a:pt x="5398217" y="6550486"/>
                  <a:pt x="5398450" y="6572731"/>
                </a:cubicBezTo>
                <a:cubicBezTo>
                  <a:pt x="5398910" y="6602004"/>
                  <a:pt x="5399026" y="6631394"/>
                  <a:pt x="5398450" y="6660667"/>
                </a:cubicBezTo>
                <a:cubicBezTo>
                  <a:pt x="5398217" y="6673807"/>
                  <a:pt x="5406170" y="6675421"/>
                  <a:pt x="5415047" y="6673346"/>
                </a:cubicBezTo>
                <a:cubicBezTo>
                  <a:pt x="5426916" y="6670465"/>
                  <a:pt x="5445819" y="6683949"/>
                  <a:pt x="5449621" y="6664355"/>
                </a:cubicBezTo>
                <a:lnTo>
                  <a:pt x="5449391" y="6664240"/>
                </a:lnTo>
                <a:cubicBezTo>
                  <a:pt x="5451927" y="6651563"/>
                  <a:pt x="5458841" y="6633468"/>
                  <a:pt x="5439824" y="6622866"/>
                </a:cubicBezTo>
                <a:cubicBezTo>
                  <a:pt x="5432332" y="6618717"/>
                  <a:pt x="5434177" y="6611224"/>
                  <a:pt x="5441669" y="6606499"/>
                </a:cubicBezTo>
                <a:cubicBezTo>
                  <a:pt x="5459188" y="6595435"/>
                  <a:pt x="5450659" y="6578032"/>
                  <a:pt x="5449045" y="6564663"/>
                </a:cubicBezTo>
                <a:cubicBezTo>
                  <a:pt x="5448355" y="6558958"/>
                  <a:pt x="5444292" y="6558180"/>
                  <a:pt x="5439350" y="6558439"/>
                </a:cubicBezTo>
                <a:cubicBezTo>
                  <a:pt x="5434409" y="6558698"/>
                  <a:pt x="5428589" y="6559995"/>
                  <a:pt x="5424381" y="6558439"/>
                </a:cubicBezTo>
                <a:close/>
                <a:moveTo>
                  <a:pt x="4154759" y="6558439"/>
                </a:moveTo>
                <a:lnTo>
                  <a:pt x="4154814" y="6558453"/>
                </a:lnTo>
                <a:lnTo>
                  <a:pt x="4129850" y="6563842"/>
                </a:lnTo>
                <a:cubicBezTo>
                  <a:pt x="4124995" y="6568437"/>
                  <a:pt x="4123584" y="6576188"/>
                  <a:pt x="4125486" y="6588174"/>
                </a:cubicBezTo>
                <a:cubicBezTo>
                  <a:pt x="4126868" y="6596587"/>
                  <a:pt x="4125714" y="6605462"/>
                  <a:pt x="4125714" y="6614107"/>
                </a:cubicBezTo>
                <a:cubicBezTo>
                  <a:pt x="4125714" y="6628052"/>
                  <a:pt x="4127098" y="6641997"/>
                  <a:pt x="4125370" y="6655712"/>
                </a:cubicBezTo>
                <a:cubicBezTo>
                  <a:pt x="4122602" y="6678071"/>
                  <a:pt x="4137703" y="6674614"/>
                  <a:pt x="4150035" y="6673692"/>
                </a:cubicBezTo>
                <a:cubicBezTo>
                  <a:pt x="4161675" y="6672769"/>
                  <a:pt x="4179539" y="6681529"/>
                  <a:pt x="4178155" y="6656518"/>
                </a:cubicBezTo>
                <a:cubicBezTo>
                  <a:pt x="4176771" y="6631509"/>
                  <a:pt x="4176541" y="6606153"/>
                  <a:pt x="4178271" y="6581144"/>
                </a:cubicBezTo>
                <a:cubicBezTo>
                  <a:pt x="4178905" y="6571521"/>
                  <a:pt x="4177291" y="6566074"/>
                  <a:pt x="4173388" y="6562920"/>
                </a:cubicBezTo>
                <a:lnTo>
                  <a:pt x="4154814" y="6558453"/>
                </a:lnTo>
                <a:lnTo>
                  <a:pt x="4154875" y="6558439"/>
                </a:lnTo>
                <a:close/>
                <a:moveTo>
                  <a:pt x="4087797" y="6558439"/>
                </a:moveTo>
                <a:cubicBezTo>
                  <a:pt x="4065323" y="6557402"/>
                  <a:pt x="4053220" y="6562357"/>
                  <a:pt x="4057257" y="6587714"/>
                </a:cubicBezTo>
                <a:cubicBezTo>
                  <a:pt x="4058752" y="6597049"/>
                  <a:pt x="4057484" y="6606729"/>
                  <a:pt x="4057484" y="6616295"/>
                </a:cubicBezTo>
                <a:cubicBezTo>
                  <a:pt x="4057484" y="6629320"/>
                  <a:pt x="4058409" y="6642343"/>
                  <a:pt x="4057257" y="6655251"/>
                </a:cubicBezTo>
                <a:cubicBezTo>
                  <a:pt x="4055413" y="6676112"/>
                  <a:pt x="4069011" y="6674498"/>
                  <a:pt x="4082381" y="6673807"/>
                </a:cubicBezTo>
                <a:cubicBezTo>
                  <a:pt x="4095173" y="6673116"/>
                  <a:pt x="4111537" y="6679224"/>
                  <a:pt x="4110386" y="6655481"/>
                </a:cubicBezTo>
                <a:lnTo>
                  <a:pt x="4110386" y="6655366"/>
                </a:lnTo>
                <a:cubicBezTo>
                  <a:pt x="4109117" y="6630357"/>
                  <a:pt x="4109117" y="6605116"/>
                  <a:pt x="4110386" y="6580107"/>
                </a:cubicBezTo>
                <a:cubicBezTo>
                  <a:pt x="4111310" y="6562357"/>
                  <a:pt x="4104161" y="6559130"/>
                  <a:pt x="4087797" y="6558439"/>
                </a:cubicBezTo>
                <a:close/>
                <a:moveTo>
                  <a:pt x="3038121" y="6558439"/>
                </a:moveTo>
                <a:cubicBezTo>
                  <a:pt x="3033567" y="6557229"/>
                  <a:pt x="3027575" y="6558497"/>
                  <a:pt x="3022561" y="6558554"/>
                </a:cubicBezTo>
                <a:cubicBezTo>
                  <a:pt x="3011727" y="6558785"/>
                  <a:pt x="2996860" y="6552907"/>
                  <a:pt x="2997552" y="6573999"/>
                </a:cubicBezTo>
                <a:cubicBezTo>
                  <a:pt x="2998358" y="6600736"/>
                  <a:pt x="2998243" y="6627591"/>
                  <a:pt x="2997321" y="6654329"/>
                </a:cubicBezTo>
                <a:cubicBezTo>
                  <a:pt x="2996860" y="6669197"/>
                  <a:pt x="3002507" y="6672539"/>
                  <a:pt x="3016799" y="6673692"/>
                </a:cubicBezTo>
                <a:cubicBezTo>
                  <a:pt x="3039273" y="6675536"/>
                  <a:pt x="3048954" y="6669197"/>
                  <a:pt x="3045036" y="6645685"/>
                </a:cubicBezTo>
                <a:cubicBezTo>
                  <a:pt x="3043537" y="6636465"/>
                  <a:pt x="3044805" y="6626668"/>
                  <a:pt x="3044805" y="6617217"/>
                </a:cubicBezTo>
                <a:cubicBezTo>
                  <a:pt x="3044805" y="6602581"/>
                  <a:pt x="3043998" y="6587828"/>
                  <a:pt x="3045036" y="6573192"/>
                </a:cubicBezTo>
                <a:cubicBezTo>
                  <a:pt x="3045785" y="6563337"/>
                  <a:pt x="3042673" y="6559649"/>
                  <a:pt x="3038121" y="6558439"/>
                </a:cubicBezTo>
                <a:close/>
                <a:moveTo>
                  <a:pt x="2969199" y="6558439"/>
                </a:moveTo>
                <a:cubicBezTo>
                  <a:pt x="2941539" y="6551062"/>
                  <a:pt x="2930013" y="6559015"/>
                  <a:pt x="2930013" y="6587483"/>
                </a:cubicBezTo>
                <a:cubicBezTo>
                  <a:pt x="2930013" y="6596127"/>
                  <a:pt x="2930013" y="6604770"/>
                  <a:pt x="2930013" y="6613414"/>
                </a:cubicBezTo>
                <a:cubicBezTo>
                  <a:pt x="2930013" y="6627361"/>
                  <a:pt x="2931051" y="6641305"/>
                  <a:pt x="2929783" y="6655020"/>
                </a:cubicBezTo>
                <a:lnTo>
                  <a:pt x="2929667" y="6655020"/>
                </a:lnTo>
                <a:cubicBezTo>
                  <a:pt x="2928401" y="6670580"/>
                  <a:pt x="2935085" y="6675305"/>
                  <a:pt x="2949145" y="6673116"/>
                </a:cubicBezTo>
                <a:cubicBezTo>
                  <a:pt x="2961247" y="6671272"/>
                  <a:pt x="2979687" y="6680376"/>
                  <a:pt x="2979917" y="6657095"/>
                </a:cubicBezTo>
                <a:cubicBezTo>
                  <a:pt x="2980149" y="6629435"/>
                  <a:pt x="2979227" y="6601889"/>
                  <a:pt x="2978419" y="6574229"/>
                </a:cubicBezTo>
                <a:cubicBezTo>
                  <a:pt x="2978189" y="6567774"/>
                  <a:pt x="2979111" y="6561090"/>
                  <a:pt x="2969199" y="6558439"/>
                </a:cubicBezTo>
                <a:close/>
                <a:moveTo>
                  <a:pt x="1948984" y="6558439"/>
                </a:moveTo>
                <a:cubicBezTo>
                  <a:pt x="1932388" y="6556019"/>
                  <a:pt x="1922015" y="6558209"/>
                  <a:pt x="1922015" y="6580337"/>
                </a:cubicBezTo>
                <a:cubicBezTo>
                  <a:pt x="1921899" y="6602235"/>
                  <a:pt x="1930197" y="6606038"/>
                  <a:pt x="1949445" y="6606269"/>
                </a:cubicBezTo>
                <a:lnTo>
                  <a:pt x="1949560" y="6606269"/>
                </a:lnTo>
                <a:cubicBezTo>
                  <a:pt x="1969499" y="6606499"/>
                  <a:pt x="1976413" y="6600852"/>
                  <a:pt x="1976645" y="6579876"/>
                </a:cubicBezTo>
                <a:cubicBezTo>
                  <a:pt x="1976876" y="6557286"/>
                  <a:pt x="1965351" y="6556480"/>
                  <a:pt x="1948984" y="6558439"/>
                </a:cubicBezTo>
                <a:close/>
                <a:moveTo>
                  <a:pt x="1576258" y="6558439"/>
                </a:moveTo>
                <a:cubicBezTo>
                  <a:pt x="1539837" y="6558439"/>
                  <a:pt x="1521628" y="6576960"/>
                  <a:pt x="1521628" y="6613990"/>
                </a:cubicBezTo>
                <a:lnTo>
                  <a:pt x="1521743" y="6613990"/>
                </a:lnTo>
                <a:cubicBezTo>
                  <a:pt x="1521743" y="6653407"/>
                  <a:pt x="1541371" y="6673116"/>
                  <a:pt x="1580637" y="6673116"/>
                </a:cubicBezTo>
                <a:cubicBezTo>
                  <a:pt x="1617898" y="6673116"/>
                  <a:pt x="1636535" y="6654133"/>
                  <a:pt x="1636535" y="6616180"/>
                </a:cubicBezTo>
                <a:cubicBezTo>
                  <a:pt x="1636615" y="6577686"/>
                  <a:pt x="1617403" y="6558439"/>
                  <a:pt x="1578908" y="6558439"/>
                </a:cubicBezTo>
                <a:close/>
                <a:moveTo>
                  <a:pt x="1009215" y="6558439"/>
                </a:moveTo>
                <a:cubicBezTo>
                  <a:pt x="989507" y="6557632"/>
                  <a:pt x="984090" y="6564201"/>
                  <a:pt x="984320" y="6583449"/>
                </a:cubicBezTo>
                <a:cubicBezTo>
                  <a:pt x="984551" y="6602350"/>
                  <a:pt x="991581" y="6606499"/>
                  <a:pt x="1008985" y="6606960"/>
                </a:cubicBezTo>
                <a:cubicBezTo>
                  <a:pt x="1029155" y="6607421"/>
                  <a:pt x="1035839" y="6599930"/>
                  <a:pt x="1031689" y="6580914"/>
                </a:cubicBezTo>
                <a:lnTo>
                  <a:pt x="1031575" y="6580914"/>
                </a:lnTo>
                <a:cubicBezTo>
                  <a:pt x="1036991" y="6560744"/>
                  <a:pt x="1025927" y="6559130"/>
                  <a:pt x="1009215" y="6558439"/>
                </a:cubicBezTo>
                <a:close/>
                <a:moveTo>
                  <a:pt x="8914110" y="6558323"/>
                </a:moveTo>
                <a:cubicBezTo>
                  <a:pt x="8902470" y="6559245"/>
                  <a:pt x="8886220" y="6552215"/>
                  <a:pt x="8886911" y="6574804"/>
                </a:cubicBezTo>
                <a:cubicBezTo>
                  <a:pt x="8887603" y="6601658"/>
                  <a:pt x="8887718" y="6628628"/>
                  <a:pt x="8887026" y="6655481"/>
                </a:cubicBezTo>
                <a:cubicBezTo>
                  <a:pt x="8886681" y="6669312"/>
                  <a:pt x="8892674" y="6672539"/>
                  <a:pt x="8905582" y="6673346"/>
                </a:cubicBezTo>
                <a:cubicBezTo>
                  <a:pt x="8927134" y="6674729"/>
                  <a:pt x="8940964" y="6671156"/>
                  <a:pt x="8935778" y="6644763"/>
                </a:cubicBezTo>
                <a:cubicBezTo>
                  <a:pt x="8934049" y="6635543"/>
                  <a:pt x="8935548" y="6625747"/>
                  <a:pt x="8935548" y="6616180"/>
                </a:cubicBezTo>
                <a:lnTo>
                  <a:pt x="8935317" y="6616180"/>
                </a:lnTo>
                <a:cubicBezTo>
                  <a:pt x="8935317" y="6602350"/>
                  <a:pt x="8934395" y="6588405"/>
                  <a:pt x="8935548" y="6574575"/>
                </a:cubicBezTo>
                <a:cubicBezTo>
                  <a:pt x="8937046" y="6556710"/>
                  <a:pt x="8925867" y="6557286"/>
                  <a:pt x="8914110" y="6558323"/>
                </a:cubicBezTo>
                <a:close/>
                <a:moveTo>
                  <a:pt x="6901687" y="6558323"/>
                </a:moveTo>
                <a:cubicBezTo>
                  <a:pt x="6883708" y="6558323"/>
                  <a:pt x="6873106" y="6559822"/>
                  <a:pt x="6873682" y="6582873"/>
                </a:cubicBezTo>
                <a:cubicBezTo>
                  <a:pt x="6874141" y="6603617"/>
                  <a:pt x="6882094" y="6608919"/>
                  <a:pt x="6900074" y="6606038"/>
                </a:cubicBezTo>
                <a:lnTo>
                  <a:pt x="6900074" y="6605923"/>
                </a:lnTo>
                <a:cubicBezTo>
                  <a:pt x="6919435" y="6609035"/>
                  <a:pt x="6928080" y="6603387"/>
                  <a:pt x="6928312" y="6581374"/>
                </a:cubicBezTo>
                <a:cubicBezTo>
                  <a:pt x="6928541" y="6559476"/>
                  <a:pt x="6918630" y="6558323"/>
                  <a:pt x="6901687" y="6558323"/>
                </a:cubicBezTo>
                <a:close/>
                <a:moveTo>
                  <a:pt x="6837837" y="6558323"/>
                </a:moveTo>
                <a:cubicBezTo>
                  <a:pt x="6820665" y="6559015"/>
                  <a:pt x="6810523" y="6559822"/>
                  <a:pt x="6810984" y="6581605"/>
                </a:cubicBezTo>
                <a:cubicBezTo>
                  <a:pt x="6811328" y="6601313"/>
                  <a:pt x="6817668" y="6606729"/>
                  <a:pt x="6836685" y="6606729"/>
                </a:cubicBezTo>
                <a:cubicBezTo>
                  <a:pt x="6855242" y="6606729"/>
                  <a:pt x="6862618" y="6600967"/>
                  <a:pt x="6858698" y="6582642"/>
                </a:cubicBezTo>
                <a:cubicBezTo>
                  <a:pt x="6862269" y="6565584"/>
                  <a:pt x="6857546" y="6557516"/>
                  <a:pt x="6837837" y="6558323"/>
                </a:cubicBezTo>
                <a:close/>
                <a:moveTo>
                  <a:pt x="6701610" y="6558323"/>
                </a:moveTo>
                <a:lnTo>
                  <a:pt x="6701610" y="6558439"/>
                </a:lnTo>
                <a:cubicBezTo>
                  <a:pt x="6684322" y="6558900"/>
                  <a:pt x="6674640" y="6560398"/>
                  <a:pt x="6675218" y="6581951"/>
                </a:cubicBezTo>
                <a:cubicBezTo>
                  <a:pt x="6675677" y="6601543"/>
                  <a:pt x="6682132" y="6606960"/>
                  <a:pt x="6701034" y="6606960"/>
                </a:cubicBezTo>
                <a:cubicBezTo>
                  <a:pt x="6719819" y="6606960"/>
                  <a:pt x="6726619" y="6600506"/>
                  <a:pt x="6722815" y="6582412"/>
                </a:cubicBezTo>
                <a:cubicBezTo>
                  <a:pt x="6726735" y="6564893"/>
                  <a:pt x="6720740" y="6557863"/>
                  <a:pt x="6701610" y="6558323"/>
                </a:cubicBezTo>
                <a:close/>
                <a:moveTo>
                  <a:pt x="4283033" y="6558323"/>
                </a:moveTo>
                <a:cubicBezTo>
                  <a:pt x="4264366" y="6558093"/>
                  <a:pt x="4257333" y="6563971"/>
                  <a:pt x="4261830" y="6583103"/>
                </a:cubicBezTo>
                <a:cubicBezTo>
                  <a:pt x="4257333" y="6600275"/>
                  <a:pt x="4263904" y="6606729"/>
                  <a:pt x="4283033" y="6606729"/>
                </a:cubicBezTo>
                <a:lnTo>
                  <a:pt x="4283033" y="6606845"/>
                </a:lnTo>
                <a:cubicBezTo>
                  <a:pt x="4301590" y="6606729"/>
                  <a:pt x="4308850" y="6602120"/>
                  <a:pt x="4309312" y="6582066"/>
                </a:cubicBezTo>
                <a:cubicBezTo>
                  <a:pt x="4309775" y="6560744"/>
                  <a:pt x="4300784" y="6558554"/>
                  <a:pt x="4283033" y="6558323"/>
                </a:cubicBezTo>
                <a:close/>
                <a:moveTo>
                  <a:pt x="541635" y="6558323"/>
                </a:moveTo>
                <a:cubicBezTo>
                  <a:pt x="529995" y="6559245"/>
                  <a:pt x="513745" y="6552215"/>
                  <a:pt x="514436" y="6574804"/>
                </a:cubicBezTo>
                <a:cubicBezTo>
                  <a:pt x="515128" y="6601658"/>
                  <a:pt x="515243" y="6628628"/>
                  <a:pt x="514551" y="6655481"/>
                </a:cubicBezTo>
                <a:cubicBezTo>
                  <a:pt x="514206" y="6669312"/>
                  <a:pt x="520199" y="6672539"/>
                  <a:pt x="533107" y="6673346"/>
                </a:cubicBezTo>
                <a:cubicBezTo>
                  <a:pt x="554659" y="6674729"/>
                  <a:pt x="568489" y="6671156"/>
                  <a:pt x="563303" y="6644763"/>
                </a:cubicBezTo>
                <a:cubicBezTo>
                  <a:pt x="561574" y="6635543"/>
                  <a:pt x="563073" y="6625747"/>
                  <a:pt x="563073" y="6616180"/>
                </a:cubicBezTo>
                <a:lnTo>
                  <a:pt x="562842" y="6616180"/>
                </a:lnTo>
                <a:cubicBezTo>
                  <a:pt x="562842" y="6602350"/>
                  <a:pt x="561920" y="6588405"/>
                  <a:pt x="563073" y="6574575"/>
                </a:cubicBezTo>
                <a:cubicBezTo>
                  <a:pt x="564571" y="6556710"/>
                  <a:pt x="553392" y="6557286"/>
                  <a:pt x="541635" y="6558323"/>
                </a:cubicBezTo>
                <a:close/>
                <a:moveTo>
                  <a:pt x="9059300" y="6558281"/>
                </a:moveTo>
                <a:cubicBezTo>
                  <a:pt x="9054344" y="6558496"/>
                  <a:pt x="9048496" y="6559879"/>
                  <a:pt x="9044116" y="6559130"/>
                </a:cubicBezTo>
                <a:cubicBezTo>
                  <a:pt x="9028211" y="6556480"/>
                  <a:pt x="9022218" y="6563625"/>
                  <a:pt x="9023601" y="6579415"/>
                </a:cubicBezTo>
                <a:cubicBezTo>
                  <a:pt x="9024638" y="6591401"/>
                  <a:pt x="9023831" y="6603617"/>
                  <a:pt x="9023831" y="6615719"/>
                </a:cubicBezTo>
                <a:cubicBezTo>
                  <a:pt x="9023831" y="6630472"/>
                  <a:pt x="9023831" y="6645109"/>
                  <a:pt x="9023831" y="6659861"/>
                </a:cubicBezTo>
                <a:cubicBezTo>
                  <a:pt x="9023831" y="6667584"/>
                  <a:pt x="9025790" y="6672193"/>
                  <a:pt x="9034895" y="6673922"/>
                </a:cubicBezTo>
                <a:cubicBezTo>
                  <a:pt x="9064515" y="6679685"/>
                  <a:pt x="9072237" y="6673462"/>
                  <a:pt x="9070969" y="6644187"/>
                </a:cubicBezTo>
                <a:cubicBezTo>
                  <a:pt x="9070624" y="6636234"/>
                  <a:pt x="9070624" y="6629435"/>
                  <a:pt x="9062210" y="6624479"/>
                </a:cubicBezTo>
                <a:cubicBezTo>
                  <a:pt x="9054258" y="6619754"/>
                  <a:pt x="9052760" y="6612953"/>
                  <a:pt x="9062441" y="6606499"/>
                </a:cubicBezTo>
                <a:lnTo>
                  <a:pt x="9062326" y="6606499"/>
                </a:lnTo>
                <a:cubicBezTo>
                  <a:pt x="9079152" y="6595320"/>
                  <a:pt x="9071200" y="6577917"/>
                  <a:pt x="9069125" y="6564432"/>
                </a:cubicBezTo>
                <a:cubicBezTo>
                  <a:pt x="9068319" y="6559015"/>
                  <a:pt x="9064256" y="6558064"/>
                  <a:pt x="9059300" y="6558281"/>
                </a:cubicBezTo>
                <a:close/>
                <a:moveTo>
                  <a:pt x="686825" y="6558281"/>
                </a:moveTo>
                <a:cubicBezTo>
                  <a:pt x="681869" y="6558496"/>
                  <a:pt x="676021" y="6559879"/>
                  <a:pt x="671641" y="6559130"/>
                </a:cubicBezTo>
                <a:cubicBezTo>
                  <a:pt x="655736" y="6556480"/>
                  <a:pt x="649743" y="6563625"/>
                  <a:pt x="651126" y="6579415"/>
                </a:cubicBezTo>
                <a:cubicBezTo>
                  <a:pt x="652163" y="6591401"/>
                  <a:pt x="651356" y="6603617"/>
                  <a:pt x="651356" y="6615719"/>
                </a:cubicBezTo>
                <a:cubicBezTo>
                  <a:pt x="651356" y="6630472"/>
                  <a:pt x="651356" y="6645109"/>
                  <a:pt x="651356" y="6659861"/>
                </a:cubicBezTo>
                <a:cubicBezTo>
                  <a:pt x="651356" y="6667584"/>
                  <a:pt x="653315" y="6672193"/>
                  <a:pt x="662420" y="6673922"/>
                </a:cubicBezTo>
                <a:cubicBezTo>
                  <a:pt x="692040" y="6679685"/>
                  <a:pt x="699762" y="6673462"/>
                  <a:pt x="698494" y="6644187"/>
                </a:cubicBezTo>
                <a:cubicBezTo>
                  <a:pt x="698149" y="6636234"/>
                  <a:pt x="698149" y="6629435"/>
                  <a:pt x="689735" y="6624479"/>
                </a:cubicBezTo>
                <a:cubicBezTo>
                  <a:pt x="681783" y="6619754"/>
                  <a:pt x="680285" y="6612953"/>
                  <a:pt x="689966" y="6606499"/>
                </a:cubicBezTo>
                <a:lnTo>
                  <a:pt x="689851" y="6606499"/>
                </a:lnTo>
                <a:cubicBezTo>
                  <a:pt x="706677" y="6595320"/>
                  <a:pt x="698725" y="6577917"/>
                  <a:pt x="696650" y="6564432"/>
                </a:cubicBezTo>
                <a:cubicBezTo>
                  <a:pt x="695844" y="6559015"/>
                  <a:pt x="691781" y="6558064"/>
                  <a:pt x="686825" y="6558281"/>
                </a:cubicBezTo>
                <a:close/>
                <a:moveTo>
                  <a:pt x="9184724" y="6558209"/>
                </a:moveTo>
                <a:cubicBezTo>
                  <a:pt x="9167090" y="6558554"/>
                  <a:pt x="9157409" y="6560513"/>
                  <a:pt x="9158446" y="6581951"/>
                </a:cubicBezTo>
                <a:cubicBezTo>
                  <a:pt x="9159253" y="6599008"/>
                  <a:pt x="9162480" y="6607075"/>
                  <a:pt x="9181612" y="6606845"/>
                </a:cubicBezTo>
                <a:lnTo>
                  <a:pt x="9181612" y="6606729"/>
                </a:lnTo>
                <a:cubicBezTo>
                  <a:pt x="9199822" y="6606499"/>
                  <a:pt x="9210771" y="6603272"/>
                  <a:pt x="9205930" y="6582181"/>
                </a:cubicBezTo>
                <a:cubicBezTo>
                  <a:pt x="9210079" y="6564316"/>
                  <a:pt x="9203625" y="6557863"/>
                  <a:pt x="9184724" y="6558209"/>
                </a:cubicBezTo>
                <a:close/>
                <a:moveTo>
                  <a:pt x="8864322" y="6558209"/>
                </a:moveTo>
                <a:cubicBezTo>
                  <a:pt x="8834932" y="6549334"/>
                  <a:pt x="8819834" y="6559591"/>
                  <a:pt x="8819834" y="6589903"/>
                </a:cubicBezTo>
                <a:cubicBezTo>
                  <a:pt x="8819834" y="6612377"/>
                  <a:pt x="8819604" y="6634967"/>
                  <a:pt x="8819834" y="6657441"/>
                </a:cubicBezTo>
                <a:cubicBezTo>
                  <a:pt x="8819834" y="6663896"/>
                  <a:pt x="8818336" y="6670465"/>
                  <a:pt x="8828709" y="6672885"/>
                </a:cubicBezTo>
                <a:cubicBezTo>
                  <a:pt x="8860634" y="6680492"/>
                  <a:pt x="8871929" y="6672309"/>
                  <a:pt x="8871812" y="6639577"/>
                </a:cubicBezTo>
                <a:cubicBezTo>
                  <a:pt x="8871812" y="6631739"/>
                  <a:pt x="8871812" y="6624018"/>
                  <a:pt x="8871812" y="6616180"/>
                </a:cubicBezTo>
                <a:lnTo>
                  <a:pt x="8871929" y="6616180"/>
                </a:lnTo>
                <a:cubicBezTo>
                  <a:pt x="8871929" y="6601543"/>
                  <a:pt x="8872158" y="6586791"/>
                  <a:pt x="8871929" y="6572038"/>
                </a:cubicBezTo>
                <a:cubicBezTo>
                  <a:pt x="8871812" y="6566276"/>
                  <a:pt x="8872851" y="6560859"/>
                  <a:pt x="8864322" y="6558209"/>
                </a:cubicBezTo>
                <a:close/>
                <a:moveTo>
                  <a:pt x="6230688" y="6558209"/>
                </a:moveTo>
                <a:cubicBezTo>
                  <a:pt x="6217664" y="6558209"/>
                  <a:pt x="6204410" y="6555557"/>
                  <a:pt x="6205447" y="6576649"/>
                </a:cubicBezTo>
                <a:lnTo>
                  <a:pt x="6205563" y="6576649"/>
                </a:lnTo>
                <a:cubicBezTo>
                  <a:pt x="6206831" y="6602465"/>
                  <a:pt x="6206600" y="6628513"/>
                  <a:pt x="6205563" y="6654329"/>
                </a:cubicBezTo>
                <a:cubicBezTo>
                  <a:pt x="6204988" y="6669312"/>
                  <a:pt x="6210980" y="6672424"/>
                  <a:pt x="6225040" y="6673576"/>
                </a:cubicBezTo>
                <a:cubicBezTo>
                  <a:pt x="6247514" y="6675421"/>
                  <a:pt x="6257196" y="6669082"/>
                  <a:pt x="6253392" y="6645570"/>
                </a:cubicBezTo>
                <a:cubicBezTo>
                  <a:pt x="6251779" y="6635543"/>
                  <a:pt x="6253047" y="6624940"/>
                  <a:pt x="6253047" y="6614566"/>
                </a:cubicBezTo>
                <a:cubicBezTo>
                  <a:pt x="6252933" y="6601543"/>
                  <a:pt x="6251779" y="6588520"/>
                  <a:pt x="6253276" y="6575727"/>
                </a:cubicBezTo>
                <a:cubicBezTo>
                  <a:pt x="6255697" y="6555903"/>
                  <a:pt x="6242904" y="6558209"/>
                  <a:pt x="6230688" y="6558209"/>
                </a:cubicBezTo>
                <a:close/>
                <a:moveTo>
                  <a:pt x="4354147" y="6558209"/>
                </a:moveTo>
                <a:lnTo>
                  <a:pt x="4354198" y="6558223"/>
                </a:lnTo>
                <a:lnTo>
                  <a:pt x="4334265" y="6562502"/>
                </a:lnTo>
                <a:cubicBezTo>
                  <a:pt x="4330030" y="6565988"/>
                  <a:pt x="4328098" y="6572038"/>
                  <a:pt x="4328098" y="6582181"/>
                </a:cubicBezTo>
                <a:cubicBezTo>
                  <a:pt x="4328098" y="6602581"/>
                  <a:pt x="4336050" y="6606384"/>
                  <a:pt x="4354375" y="6606729"/>
                </a:cubicBezTo>
                <a:cubicBezTo>
                  <a:pt x="4373853" y="6607075"/>
                  <a:pt x="4379040" y="6599239"/>
                  <a:pt x="4375584" y="6581836"/>
                </a:cubicBezTo>
                <a:cubicBezTo>
                  <a:pt x="4377832" y="6572674"/>
                  <a:pt x="4377052" y="6566796"/>
                  <a:pt x="4373422" y="6563193"/>
                </a:cubicBezTo>
                <a:lnTo>
                  <a:pt x="4354198" y="6558223"/>
                </a:lnTo>
                <a:lnTo>
                  <a:pt x="4354261" y="6558209"/>
                </a:lnTo>
                <a:close/>
                <a:moveTo>
                  <a:pt x="812249" y="6558209"/>
                </a:moveTo>
                <a:cubicBezTo>
                  <a:pt x="794615" y="6558554"/>
                  <a:pt x="784934" y="6560513"/>
                  <a:pt x="785971" y="6581951"/>
                </a:cubicBezTo>
                <a:cubicBezTo>
                  <a:pt x="786778" y="6599008"/>
                  <a:pt x="790005" y="6607075"/>
                  <a:pt x="809137" y="6606845"/>
                </a:cubicBezTo>
                <a:lnTo>
                  <a:pt x="809137" y="6606729"/>
                </a:lnTo>
                <a:cubicBezTo>
                  <a:pt x="827347" y="6606499"/>
                  <a:pt x="838296" y="6603272"/>
                  <a:pt x="833455" y="6582181"/>
                </a:cubicBezTo>
                <a:cubicBezTo>
                  <a:pt x="837604" y="6564316"/>
                  <a:pt x="831150" y="6557863"/>
                  <a:pt x="812249" y="6558209"/>
                </a:cubicBezTo>
                <a:close/>
                <a:moveTo>
                  <a:pt x="491847" y="6558209"/>
                </a:moveTo>
                <a:cubicBezTo>
                  <a:pt x="462457" y="6549334"/>
                  <a:pt x="447359" y="6559591"/>
                  <a:pt x="447359" y="6589903"/>
                </a:cubicBezTo>
                <a:cubicBezTo>
                  <a:pt x="447359" y="6612377"/>
                  <a:pt x="447129" y="6634967"/>
                  <a:pt x="447359" y="6657441"/>
                </a:cubicBezTo>
                <a:cubicBezTo>
                  <a:pt x="447359" y="6663896"/>
                  <a:pt x="445861" y="6670465"/>
                  <a:pt x="456234" y="6672885"/>
                </a:cubicBezTo>
                <a:cubicBezTo>
                  <a:pt x="488159" y="6680492"/>
                  <a:pt x="499454" y="6672309"/>
                  <a:pt x="499337" y="6639577"/>
                </a:cubicBezTo>
                <a:cubicBezTo>
                  <a:pt x="499337" y="6631739"/>
                  <a:pt x="499337" y="6624018"/>
                  <a:pt x="499337" y="6616180"/>
                </a:cubicBezTo>
                <a:lnTo>
                  <a:pt x="499454" y="6616180"/>
                </a:lnTo>
                <a:cubicBezTo>
                  <a:pt x="499454" y="6601543"/>
                  <a:pt x="499683" y="6586791"/>
                  <a:pt x="499454" y="6572038"/>
                </a:cubicBezTo>
                <a:cubicBezTo>
                  <a:pt x="499337" y="6566276"/>
                  <a:pt x="500376" y="6560859"/>
                  <a:pt x="491847" y="6558209"/>
                </a:cubicBezTo>
                <a:close/>
                <a:moveTo>
                  <a:pt x="4227540" y="6558137"/>
                </a:moveTo>
                <a:cubicBezTo>
                  <a:pt x="4222124" y="6558353"/>
                  <a:pt x="4215787" y="6559764"/>
                  <a:pt x="4211002" y="6559015"/>
                </a:cubicBezTo>
                <a:cubicBezTo>
                  <a:pt x="4197632" y="6556940"/>
                  <a:pt x="4192099" y="6562934"/>
                  <a:pt x="4193024" y="6576649"/>
                </a:cubicBezTo>
                <a:cubicBezTo>
                  <a:pt x="4193830" y="6589557"/>
                  <a:pt x="4193137" y="6602581"/>
                  <a:pt x="4193137" y="6615604"/>
                </a:cubicBezTo>
                <a:cubicBezTo>
                  <a:pt x="4193137" y="6625977"/>
                  <a:pt x="4194292" y="6636580"/>
                  <a:pt x="4192908" y="6646722"/>
                </a:cubicBezTo>
                <a:cubicBezTo>
                  <a:pt x="4190028" y="6667929"/>
                  <a:pt x="4197404" y="6674383"/>
                  <a:pt x="4219417" y="6674729"/>
                </a:cubicBezTo>
                <a:cubicBezTo>
                  <a:pt x="4243619" y="6675075"/>
                  <a:pt x="4240507" y="6661820"/>
                  <a:pt x="4240393" y="6647068"/>
                </a:cubicBezTo>
                <a:cubicBezTo>
                  <a:pt x="4240277" y="6637387"/>
                  <a:pt x="4240277" y="6628858"/>
                  <a:pt x="4230249" y="6622635"/>
                </a:cubicBezTo>
                <a:cubicBezTo>
                  <a:pt x="4222989" y="6618139"/>
                  <a:pt x="4223797" y="6611800"/>
                  <a:pt x="4231748" y="6606499"/>
                </a:cubicBezTo>
                <a:lnTo>
                  <a:pt x="4231862" y="6606499"/>
                </a:lnTo>
                <a:cubicBezTo>
                  <a:pt x="4248688" y="6595320"/>
                  <a:pt x="4241199" y="6577571"/>
                  <a:pt x="4238549" y="6564432"/>
                </a:cubicBezTo>
                <a:cubicBezTo>
                  <a:pt x="4237453" y="6558900"/>
                  <a:pt x="4232959" y="6557921"/>
                  <a:pt x="4227540" y="6558137"/>
                </a:cubicBezTo>
                <a:close/>
                <a:moveTo>
                  <a:pt x="10122648" y="6557978"/>
                </a:moveTo>
                <a:cubicBezTo>
                  <a:pt x="10110202" y="6558669"/>
                  <a:pt x="10095910" y="6554059"/>
                  <a:pt x="10097062" y="6575958"/>
                </a:cubicBezTo>
                <a:cubicBezTo>
                  <a:pt x="10098446" y="6601774"/>
                  <a:pt x="10097984" y="6627821"/>
                  <a:pt x="10097062" y="6653637"/>
                </a:cubicBezTo>
                <a:cubicBezTo>
                  <a:pt x="10096486" y="6668160"/>
                  <a:pt x="10101442" y="6672539"/>
                  <a:pt x="10116080" y="6673462"/>
                </a:cubicBezTo>
                <a:lnTo>
                  <a:pt x="10116080" y="6673346"/>
                </a:lnTo>
                <a:cubicBezTo>
                  <a:pt x="10137401" y="6674729"/>
                  <a:pt x="10149042" y="6670465"/>
                  <a:pt x="10144662" y="6645916"/>
                </a:cubicBezTo>
                <a:cubicBezTo>
                  <a:pt x="10142817" y="6635889"/>
                  <a:pt x="10144315" y="6625286"/>
                  <a:pt x="10144315" y="6614912"/>
                </a:cubicBezTo>
                <a:cubicBezTo>
                  <a:pt x="10144315" y="6601889"/>
                  <a:pt x="10143163" y="6588866"/>
                  <a:pt x="10144662" y="6576073"/>
                </a:cubicBezTo>
                <a:cubicBezTo>
                  <a:pt x="10146968" y="6556940"/>
                  <a:pt x="10135557" y="6557286"/>
                  <a:pt x="10122648" y="6557978"/>
                </a:cubicBezTo>
                <a:close/>
                <a:moveTo>
                  <a:pt x="7773687" y="6557978"/>
                </a:moveTo>
                <a:cubicBezTo>
                  <a:pt x="7762047" y="6557863"/>
                  <a:pt x="7748909" y="6554635"/>
                  <a:pt x="7749831" y="6574804"/>
                </a:cubicBezTo>
                <a:cubicBezTo>
                  <a:pt x="7750983" y="6602350"/>
                  <a:pt x="7750292" y="6630011"/>
                  <a:pt x="7749831" y="6657671"/>
                </a:cubicBezTo>
                <a:cubicBezTo>
                  <a:pt x="7749599" y="6668967"/>
                  <a:pt x="7754325" y="6672193"/>
                  <a:pt x="7765160" y="6673000"/>
                </a:cubicBezTo>
                <a:cubicBezTo>
                  <a:pt x="7796162" y="6675305"/>
                  <a:pt x="7797084" y="6674959"/>
                  <a:pt x="7797084" y="6644187"/>
                </a:cubicBezTo>
                <a:cubicBezTo>
                  <a:pt x="7797084" y="6634736"/>
                  <a:pt x="7797084" y="6625171"/>
                  <a:pt x="7797084" y="6615719"/>
                </a:cubicBezTo>
                <a:lnTo>
                  <a:pt x="7797199" y="6615604"/>
                </a:lnTo>
                <a:cubicBezTo>
                  <a:pt x="7797199" y="6601774"/>
                  <a:pt x="7796277" y="6587828"/>
                  <a:pt x="7797430" y="6574112"/>
                </a:cubicBezTo>
                <a:cubicBezTo>
                  <a:pt x="7799274" y="6553368"/>
                  <a:pt x="7784867" y="6558093"/>
                  <a:pt x="7773687" y="6557978"/>
                </a:cubicBezTo>
                <a:close/>
                <a:moveTo>
                  <a:pt x="1750173" y="6557978"/>
                </a:moveTo>
                <a:cubicBezTo>
                  <a:pt x="1737727" y="6558669"/>
                  <a:pt x="1723435" y="6554059"/>
                  <a:pt x="1724587" y="6575958"/>
                </a:cubicBezTo>
                <a:cubicBezTo>
                  <a:pt x="1725971" y="6601774"/>
                  <a:pt x="1725509" y="6627821"/>
                  <a:pt x="1724587" y="6653637"/>
                </a:cubicBezTo>
                <a:cubicBezTo>
                  <a:pt x="1724011" y="6668160"/>
                  <a:pt x="1728967" y="6672539"/>
                  <a:pt x="1743605" y="6673462"/>
                </a:cubicBezTo>
                <a:lnTo>
                  <a:pt x="1743605" y="6673346"/>
                </a:lnTo>
                <a:cubicBezTo>
                  <a:pt x="1764926" y="6674729"/>
                  <a:pt x="1776567" y="6670465"/>
                  <a:pt x="1772187" y="6645916"/>
                </a:cubicBezTo>
                <a:cubicBezTo>
                  <a:pt x="1770342" y="6635889"/>
                  <a:pt x="1771840" y="6625286"/>
                  <a:pt x="1771840" y="6614912"/>
                </a:cubicBezTo>
                <a:cubicBezTo>
                  <a:pt x="1771840" y="6601889"/>
                  <a:pt x="1770688" y="6588866"/>
                  <a:pt x="1772187" y="6576073"/>
                </a:cubicBezTo>
                <a:cubicBezTo>
                  <a:pt x="1774493" y="6556940"/>
                  <a:pt x="1763082" y="6557286"/>
                  <a:pt x="1750173" y="6557978"/>
                </a:cubicBezTo>
                <a:close/>
                <a:moveTo>
                  <a:pt x="9836406" y="6557891"/>
                </a:moveTo>
                <a:cubicBezTo>
                  <a:pt x="9830686" y="6558612"/>
                  <a:pt x="9826334" y="6562069"/>
                  <a:pt x="9826334" y="6573536"/>
                </a:cubicBezTo>
                <a:cubicBezTo>
                  <a:pt x="9826334" y="6602004"/>
                  <a:pt x="9826450" y="6630587"/>
                  <a:pt x="9826104" y="6659169"/>
                </a:cubicBezTo>
                <a:cubicBezTo>
                  <a:pt x="9826104" y="6668967"/>
                  <a:pt x="9830022" y="6672309"/>
                  <a:pt x="9839818" y="6673462"/>
                </a:cubicBezTo>
                <a:cubicBezTo>
                  <a:pt x="9874970" y="6677495"/>
                  <a:pt x="9878774" y="6674729"/>
                  <a:pt x="9878774" y="6639922"/>
                </a:cubicBezTo>
                <a:cubicBezTo>
                  <a:pt x="9878774" y="6631279"/>
                  <a:pt x="9878774" y="6622635"/>
                  <a:pt x="9878774" y="6613990"/>
                </a:cubicBezTo>
                <a:lnTo>
                  <a:pt x="9878890" y="6613990"/>
                </a:lnTo>
                <a:cubicBezTo>
                  <a:pt x="9878890" y="6600967"/>
                  <a:pt x="9878198" y="6587944"/>
                  <a:pt x="9879004" y="6575036"/>
                </a:cubicBezTo>
                <a:cubicBezTo>
                  <a:pt x="9880272" y="6555097"/>
                  <a:pt x="9866328" y="6557516"/>
                  <a:pt x="9854686" y="6558669"/>
                </a:cubicBezTo>
                <a:cubicBezTo>
                  <a:pt x="9849212" y="6559188"/>
                  <a:pt x="9842124" y="6557171"/>
                  <a:pt x="9836406" y="6557891"/>
                </a:cubicBezTo>
                <a:close/>
                <a:moveTo>
                  <a:pt x="1463931" y="6557891"/>
                </a:moveTo>
                <a:cubicBezTo>
                  <a:pt x="1458211" y="6558612"/>
                  <a:pt x="1453859" y="6562069"/>
                  <a:pt x="1453859" y="6573536"/>
                </a:cubicBezTo>
                <a:cubicBezTo>
                  <a:pt x="1453859" y="6602004"/>
                  <a:pt x="1453975" y="6630587"/>
                  <a:pt x="1453629" y="6659169"/>
                </a:cubicBezTo>
                <a:cubicBezTo>
                  <a:pt x="1453629" y="6668967"/>
                  <a:pt x="1457547" y="6672309"/>
                  <a:pt x="1467343" y="6673462"/>
                </a:cubicBezTo>
                <a:cubicBezTo>
                  <a:pt x="1502495" y="6677495"/>
                  <a:pt x="1506299" y="6674729"/>
                  <a:pt x="1506299" y="6639922"/>
                </a:cubicBezTo>
                <a:cubicBezTo>
                  <a:pt x="1506299" y="6631279"/>
                  <a:pt x="1506299" y="6622635"/>
                  <a:pt x="1506299" y="6613990"/>
                </a:cubicBezTo>
                <a:lnTo>
                  <a:pt x="1506415" y="6613990"/>
                </a:lnTo>
                <a:cubicBezTo>
                  <a:pt x="1506415" y="6600967"/>
                  <a:pt x="1505723" y="6587944"/>
                  <a:pt x="1506529" y="6575036"/>
                </a:cubicBezTo>
                <a:cubicBezTo>
                  <a:pt x="1507797" y="6555097"/>
                  <a:pt x="1493853" y="6557516"/>
                  <a:pt x="1482211" y="6558669"/>
                </a:cubicBezTo>
                <a:cubicBezTo>
                  <a:pt x="1476737" y="6559188"/>
                  <a:pt x="1469649" y="6557171"/>
                  <a:pt x="1463931" y="6557891"/>
                </a:cubicBezTo>
                <a:close/>
                <a:moveTo>
                  <a:pt x="8987065" y="6557863"/>
                </a:moveTo>
                <a:cubicBezTo>
                  <a:pt x="8964822" y="6555557"/>
                  <a:pt x="8949954" y="6558900"/>
                  <a:pt x="8954796" y="6586676"/>
                </a:cubicBezTo>
                <a:cubicBezTo>
                  <a:pt x="8956408" y="6595896"/>
                  <a:pt x="8955026" y="6605692"/>
                  <a:pt x="8955026" y="6615142"/>
                </a:cubicBezTo>
                <a:cubicBezTo>
                  <a:pt x="8955026" y="6628858"/>
                  <a:pt x="8956062" y="6642804"/>
                  <a:pt x="8954796" y="6656518"/>
                </a:cubicBezTo>
                <a:cubicBezTo>
                  <a:pt x="8953066" y="6674268"/>
                  <a:pt x="8964014" y="6673692"/>
                  <a:pt x="8975771" y="6673000"/>
                </a:cubicBezTo>
                <a:cubicBezTo>
                  <a:pt x="8987757" y="6672309"/>
                  <a:pt x="9003086" y="6677956"/>
                  <a:pt x="9002394" y="6655942"/>
                </a:cubicBezTo>
                <a:cubicBezTo>
                  <a:pt x="9001588" y="6628397"/>
                  <a:pt x="9001818" y="6600736"/>
                  <a:pt x="9002394" y="6573077"/>
                </a:cubicBezTo>
                <a:cubicBezTo>
                  <a:pt x="9002624" y="6561666"/>
                  <a:pt x="8997668" y="6558900"/>
                  <a:pt x="8987065" y="6557863"/>
                </a:cubicBezTo>
                <a:close/>
                <a:moveTo>
                  <a:pt x="7719750" y="6557863"/>
                </a:moveTo>
                <a:cubicBezTo>
                  <a:pt x="7692205" y="6551409"/>
                  <a:pt x="7682293" y="6558323"/>
                  <a:pt x="7682293" y="6586215"/>
                </a:cubicBezTo>
                <a:cubicBezTo>
                  <a:pt x="7682293" y="6595781"/>
                  <a:pt x="7682293" y="6605231"/>
                  <a:pt x="7682293" y="6614797"/>
                </a:cubicBezTo>
                <a:lnTo>
                  <a:pt x="7682408" y="6614682"/>
                </a:lnTo>
                <a:cubicBezTo>
                  <a:pt x="7682408" y="6628513"/>
                  <a:pt x="7683560" y="6642458"/>
                  <a:pt x="7682178" y="6656173"/>
                </a:cubicBezTo>
                <a:cubicBezTo>
                  <a:pt x="7680448" y="6673807"/>
                  <a:pt x="7690936" y="6673807"/>
                  <a:pt x="7702923" y="6672655"/>
                </a:cubicBezTo>
                <a:cubicBezTo>
                  <a:pt x="7714449" y="6671617"/>
                  <a:pt x="7730353" y="6678647"/>
                  <a:pt x="7729661" y="6656058"/>
                </a:cubicBezTo>
                <a:cubicBezTo>
                  <a:pt x="7728739" y="6628397"/>
                  <a:pt x="7729430" y="6600736"/>
                  <a:pt x="7729430" y="6573077"/>
                </a:cubicBezTo>
                <a:cubicBezTo>
                  <a:pt x="7729430" y="6565930"/>
                  <a:pt x="7729315" y="6560168"/>
                  <a:pt x="7719750" y="6557863"/>
                </a:cubicBezTo>
                <a:close/>
                <a:moveTo>
                  <a:pt x="614590" y="6557863"/>
                </a:moveTo>
                <a:cubicBezTo>
                  <a:pt x="592347" y="6555557"/>
                  <a:pt x="577479" y="6558900"/>
                  <a:pt x="582321" y="6586676"/>
                </a:cubicBezTo>
                <a:cubicBezTo>
                  <a:pt x="583933" y="6595896"/>
                  <a:pt x="582551" y="6605692"/>
                  <a:pt x="582551" y="6615142"/>
                </a:cubicBezTo>
                <a:cubicBezTo>
                  <a:pt x="582551" y="6628858"/>
                  <a:pt x="583587" y="6642804"/>
                  <a:pt x="582321" y="6656518"/>
                </a:cubicBezTo>
                <a:cubicBezTo>
                  <a:pt x="580591" y="6674268"/>
                  <a:pt x="591539" y="6673692"/>
                  <a:pt x="603296" y="6673000"/>
                </a:cubicBezTo>
                <a:cubicBezTo>
                  <a:pt x="615282" y="6672309"/>
                  <a:pt x="630611" y="6677956"/>
                  <a:pt x="629919" y="6655942"/>
                </a:cubicBezTo>
                <a:cubicBezTo>
                  <a:pt x="629113" y="6628397"/>
                  <a:pt x="629343" y="6600736"/>
                  <a:pt x="629919" y="6573077"/>
                </a:cubicBezTo>
                <a:cubicBezTo>
                  <a:pt x="630149" y="6561666"/>
                  <a:pt x="625193" y="6558900"/>
                  <a:pt x="614590" y="6557863"/>
                </a:cubicBezTo>
                <a:close/>
                <a:moveTo>
                  <a:pt x="5372215" y="6557805"/>
                </a:moveTo>
                <a:cubicBezTo>
                  <a:pt x="5366814" y="6557229"/>
                  <a:pt x="5360185" y="6559130"/>
                  <a:pt x="5355113" y="6558554"/>
                </a:cubicBezTo>
                <a:cubicBezTo>
                  <a:pt x="5345317" y="6557516"/>
                  <a:pt x="5334139" y="6555327"/>
                  <a:pt x="5334715" y="6572616"/>
                </a:cubicBezTo>
                <a:cubicBezTo>
                  <a:pt x="5335752" y="6601082"/>
                  <a:pt x="5335636" y="6629550"/>
                  <a:pt x="5334715" y="6658017"/>
                </a:cubicBezTo>
                <a:cubicBezTo>
                  <a:pt x="5334253" y="6671617"/>
                  <a:pt x="5340937" y="6672309"/>
                  <a:pt x="5351887" y="6673346"/>
                </a:cubicBezTo>
                <a:cubicBezTo>
                  <a:pt x="5374477" y="6675651"/>
                  <a:pt x="5386232" y="6669658"/>
                  <a:pt x="5382081" y="6644302"/>
                </a:cubicBezTo>
                <a:cubicBezTo>
                  <a:pt x="5380469" y="6634275"/>
                  <a:pt x="5381853" y="6623672"/>
                  <a:pt x="5381853" y="6613299"/>
                </a:cubicBezTo>
                <a:cubicBezTo>
                  <a:pt x="5381967" y="6613299"/>
                  <a:pt x="5381967" y="6613299"/>
                  <a:pt x="5381967" y="6613299"/>
                </a:cubicBezTo>
                <a:cubicBezTo>
                  <a:pt x="5381967" y="6599584"/>
                  <a:pt x="5382198" y="6585754"/>
                  <a:pt x="5381967" y="6571923"/>
                </a:cubicBezTo>
                <a:cubicBezTo>
                  <a:pt x="5381795" y="6561436"/>
                  <a:pt x="5377616" y="6558382"/>
                  <a:pt x="5372215" y="6557805"/>
                </a:cubicBezTo>
                <a:close/>
                <a:moveTo>
                  <a:pt x="5038400" y="6557747"/>
                </a:moveTo>
                <a:cubicBezTo>
                  <a:pt x="5010739" y="6551293"/>
                  <a:pt x="5000827" y="6558323"/>
                  <a:pt x="5000827" y="6586100"/>
                </a:cubicBezTo>
                <a:lnTo>
                  <a:pt x="5000827" y="6614566"/>
                </a:lnTo>
                <a:cubicBezTo>
                  <a:pt x="5000827" y="6628397"/>
                  <a:pt x="5001866" y="6642343"/>
                  <a:pt x="5000597" y="6656058"/>
                </a:cubicBezTo>
                <a:cubicBezTo>
                  <a:pt x="4998753" y="6676688"/>
                  <a:pt x="5012930" y="6672309"/>
                  <a:pt x="5024223" y="6672539"/>
                </a:cubicBezTo>
                <a:cubicBezTo>
                  <a:pt x="5036094" y="6672769"/>
                  <a:pt x="5049234" y="6675881"/>
                  <a:pt x="5048542" y="6655942"/>
                </a:cubicBezTo>
                <a:cubicBezTo>
                  <a:pt x="5047621" y="6628282"/>
                  <a:pt x="5048196" y="6600621"/>
                  <a:pt x="5048196" y="6572960"/>
                </a:cubicBezTo>
                <a:cubicBezTo>
                  <a:pt x="5048196" y="6565699"/>
                  <a:pt x="5047967" y="6559937"/>
                  <a:pt x="5038400" y="6557747"/>
                </a:cubicBezTo>
                <a:close/>
                <a:moveTo>
                  <a:pt x="10194106" y="6557632"/>
                </a:moveTo>
                <a:cubicBezTo>
                  <a:pt x="10173590" y="6556249"/>
                  <a:pt x="10160452" y="6559361"/>
                  <a:pt x="10164947" y="6584602"/>
                </a:cubicBezTo>
                <a:cubicBezTo>
                  <a:pt x="10166674" y="6593706"/>
                  <a:pt x="10165292" y="6603503"/>
                  <a:pt x="10165292" y="6612953"/>
                </a:cubicBezTo>
                <a:cubicBezTo>
                  <a:pt x="10165406" y="6626784"/>
                  <a:pt x="10166560" y="6640729"/>
                  <a:pt x="10165062" y="6654329"/>
                </a:cubicBezTo>
                <a:cubicBezTo>
                  <a:pt x="10163102" y="6672424"/>
                  <a:pt x="10172784" y="6673922"/>
                  <a:pt x="10186614" y="6672885"/>
                </a:cubicBezTo>
                <a:cubicBezTo>
                  <a:pt x="10198830" y="6671963"/>
                  <a:pt x="10213466" y="6676919"/>
                  <a:pt x="10212661" y="6655251"/>
                </a:cubicBezTo>
                <a:cubicBezTo>
                  <a:pt x="10211624" y="6628513"/>
                  <a:pt x="10211968" y="6601774"/>
                  <a:pt x="10212776" y="6575036"/>
                </a:cubicBezTo>
                <a:cubicBezTo>
                  <a:pt x="10213237" y="6560974"/>
                  <a:pt x="10206668" y="6558439"/>
                  <a:pt x="10194106" y="6557632"/>
                </a:cubicBezTo>
                <a:close/>
                <a:moveTo>
                  <a:pt x="6572295" y="6557632"/>
                </a:moveTo>
                <a:cubicBezTo>
                  <a:pt x="6550167" y="6555903"/>
                  <a:pt x="6534722" y="6558554"/>
                  <a:pt x="6539563" y="6586791"/>
                </a:cubicBezTo>
                <a:cubicBezTo>
                  <a:pt x="6541179" y="6596011"/>
                  <a:pt x="6539795" y="6605807"/>
                  <a:pt x="6539795" y="6615258"/>
                </a:cubicBezTo>
                <a:cubicBezTo>
                  <a:pt x="6539795" y="6629896"/>
                  <a:pt x="6539335" y="6644648"/>
                  <a:pt x="6539795" y="6659284"/>
                </a:cubicBezTo>
                <a:cubicBezTo>
                  <a:pt x="6540371" y="6680146"/>
                  <a:pt x="6556621" y="6671387"/>
                  <a:pt x="6566880" y="6672539"/>
                </a:cubicBezTo>
                <a:cubicBezTo>
                  <a:pt x="6576906" y="6673692"/>
                  <a:pt x="6587740" y="6675305"/>
                  <a:pt x="6587163" y="6658247"/>
                </a:cubicBezTo>
                <a:cubicBezTo>
                  <a:pt x="6586241" y="6629780"/>
                  <a:pt x="6586587" y="6601313"/>
                  <a:pt x="6587163" y="6572846"/>
                </a:cubicBezTo>
                <a:cubicBezTo>
                  <a:pt x="6587280" y="6561781"/>
                  <a:pt x="6583475" y="6558669"/>
                  <a:pt x="6572295" y="6557747"/>
                </a:cubicBezTo>
                <a:close/>
                <a:moveTo>
                  <a:pt x="5227531" y="6557632"/>
                </a:moveTo>
                <a:lnTo>
                  <a:pt x="5227647" y="6557747"/>
                </a:lnTo>
                <a:cubicBezTo>
                  <a:pt x="5205862" y="6555557"/>
                  <a:pt x="5195029" y="6561205"/>
                  <a:pt x="5199178" y="6585293"/>
                </a:cubicBezTo>
                <a:cubicBezTo>
                  <a:pt x="5200905" y="6595320"/>
                  <a:pt x="5199522" y="6605923"/>
                  <a:pt x="5199522" y="6616295"/>
                </a:cubicBezTo>
                <a:cubicBezTo>
                  <a:pt x="5199522" y="6630126"/>
                  <a:pt x="5200445" y="6643956"/>
                  <a:pt x="5199294" y="6657671"/>
                </a:cubicBezTo>
                <a:cubicBezTo>
                  <a:pt x="5197679" y="6676804"/>
                  <a:pt x="5210817" y="6673116"/>
                  <a:pt x="5221306" y="6672655"/>
                </a:cubicBezTo>
                <a:cubicBezTo>
                  <a:pt x="5232024" y="6672193"/>
                  <a:pt x="5247122" y="6678532"/>
                  <a:pt x="5246546" y="6657441"/>
                </a:cubicBezTo>
                <a:cubicBezTo>
                  <a:pt x="5245738" y="6629780"/>
                  <a:pt x="5245738" y="6602120"/>
                  <a:pt x="5246546" y="6574575"/>
                </a:cubicBezTo>
                <a:cubicBezTo>
                  <a:pt x="5247007" y="6559822"/>
                  <a:pt x="5239514" y="6558785"/>
                  <a:pt x="5227531" y="6557632"/>
                </a:cubicBezTo>
                <a:close/>
                <a:moveTo>
                  <a:pt x="1821631" y="6557632"/>
                </a:moveTo>
                <a:cubicBezTo>
                  <a:pt x="1801115" y="6556249"/>
                  <a:pt x="1787977" y="6559361"/>
                  <a:pt x="1792472" y="6584602"/>
                </a:cubicBezTo>
                <a:cubicBezTo>
                  <a:pt x="1794199" y="6593706"/>
                  <a:pt x="1792817" y="6603503"/>
                  <a:pt x="1792817" y="6612953"/>
                </a:cubicBezTo>
                <a:cubicBezTo>
                  <a:pt x="1792931" y="6626784"/>
                  <a:pt x="1794085" y="6640729"/>
                  <a:pt x="1792587" y="6654329"/>
                </a:cubicBezTo>
                <a:cubicBezTo>
                  <a:pt x="1790627" y="6672424"/>
                  <a:pt x="1800309" y="6673922"/>
                  <a:pt x="1814139" y="6672885"/>
                </a:cubicBezTo>
                <a:cubicBezTo>
                  <a:pt x="1826355" y="6671963"/>
                  <a:pt x="1840991" y="6676919"/>
                  <a:pt x="1840186" y="6655251"/>
                </a:cubicBezTo>
                <a:cubicBezTo>
                  <a:pt x="1839149" y="6628513"/>
                  <a:pt x="1839493" y="6601774"/>
                  <a:pt x="1840301" y="6575036"/>
                </a:cubicBezTo>
                <a:cubicBezTo>
                  <a:pt x="1840762" y="6560974"/>
                  <a:pt x="1834193" y="6558439"/>
                  <a:pt x="1821631" y="6557632"/>
                </a:cubicBezTo>
                <a:close/>
                <a:moveTo>
                  <a:pt x="5277118" y="6557590"/>
                </a:moveTo>
                <a:cubicBezTo>
                  <a:pt x="5271356" y="6558093"/>
                  <a:pt x="5266947" y="6561263"/>
                  <a:pt x="5266947" y="6572846"/>
                </a:cubicBezTo>
                <a:cubicBezTo>
                  <a:pt x="5266947" y="6601313"/>
                  <a:pt x="5267523" y="6629896"/>
                  <a:pt x="5266947" y="6658362"/>
                </a:cubicBezTo>
                <a:cubicBezTo>
                  <a:pt x="5266831" y="6664299"/>
                  <a:pt x="5268186" y="6667726"/>
                  <a:pt x="5270851" y="6669816"/>
                </a:cubicBezTo>
                <a:lnTo>
                  <a:pt x="5282585" y="6673221"/>
                </a:lnTo>
                <a:lnTo>
                  <a:pt x="5282506" y="6673231"/>
                </a:lnTo>
                <a:lnTo>
                  <a:pt x="5282619" y="6673231"/>
                </a:lnTo>
                <a:lnTo>
                  <a:pt x="5282585" y="6673221"/>
                </a:lnTo>
                <a:lnTo>
                  <a:pt x="5308869" y="6669917"/>
                </a:lnTo>
                <a:cubicBezTo>
                  <a:pt x="5314605" y="6665711"/>
                  <a:pt x="5316852" y="6657729"/>
                  <a:pt x="5314317" y="6643956"/>
                </a:cubicBezTo>
                <a:cubicBezTo>
                  <a:pt x="5312586" y="6634736"/>
                  <a:pt x="5313968" y="6624940"/>
                  <a:pt x="5313968" y="6615490"/>
                </a:cubicBezTo>
                <a:cubicBezTo>
                  <a:pt x="5313968" y="6601658"/>
                  <a:pt x="5312932" y="6587714"/>
                  <a:pt x="5314200" y="6573999"/>
                </a:cubicBezTo>
                <a:cubicBezTo>
                  <a:pt x="5315582" y="6558323"/>
                  <a:pt x="5306938" y="6556364"/>
                  <a:pt x="5295412" y="6558323"/>
                </a:cubicBezTo>
                <a:cubicBezTo>
                  <a:pt x="5289996" y="6559246"/>
                  <a:pt x="5282881" y="6557085"/>
                  <a:pt x="5277118" y="6557590"/>
                </a:cubicBezTo>
                <a:close/>
                <a:moveTo>
                  <a:pt x="11265376" y="6557516"/>
                </a:moveTo>
                <a:cubicBezTo>
                  <a:pt x="11240021" y="6555788"/>
                  <a:pt x="11230456" y="6563971"/>
                  <a:pt x="11234259" y="6589096"/>
                </a:cubicBezTo>
                <a:cubicBezTo>
                  <a:pt x="11235642" y="6598432"/>
                  <a:pt x="11234489" y="6608112"/>
                  <a:pt x="11234489" y="6617678"/>
                </a:cubicBezTo>
                <a:cubicBezTo>
                  <a:pt x="11234489" y="6628974"/>
                  <a:pt x="11235527" y="6640268"/>
                  <a:pt x="11234259" y="6651447"/>
                </a:cubicBezTo>
                <a:cubicBezTo>
                  <a:pt x="11232069" y="6671387"/>
                  <a:pt x="11242326" y="6674614"/>
                  <a:pt x="11258922" y="6673346"/>
                </a:cubicBezTo>
                <a:cubicBezTo>
                  <a:pt x="11273098" y="6672309"/>
                  <a:pt x="11289234" y="6677380"/>
                  <a:pt x="11287505" y="6652715"/>
                </a:cubicBezTo>
                <a:cubicBezTo>
                  <a:pt x="11285892" y="6628513"/>
                  <a:pt x="11286238" y="6604194"/>
                  <a:pt x="11287505" y="6579991"/>
                </a:cubicBezTo>
                <a:cubicBezTo>
                  <a:pt x="11288312" y="6562818"/>
                  <a:pt x="11282089" y="6558785"/>
                  <a:pt x="11265376" y="6557632"/>
                </a:cubicBezTo>
                <a:close/>
                <a:moveTo>
                  <a:pt x="10060528" y="6557516"/>
                </a:moveTo>
                <a:cubicBezTo>
                  <a:pt x="10036324" y="6554751"/>
                  <a:pt x="10025030" y="6561666"/>
                  <a:pt x="10029410" y="6587714"/>
                </a:cubicBezTo>
                <a:cubicBezTo>
                  <a:pt x="10031023" y="6596933"/>
                  <a:pt x="10029640" y="6606729"/>
                  <a:pt x="10029640" y="6616180"/>
                </a:cubicBezTo>
                <a:cubicBezTo>
                  <a:pt x="10029640" y="6630011"/>
                  <a:pt x="10030446" y="6643956"/>
                  <a:pt x="10029410" y="6657671"/>
                </a:cubicBezTo>
                <a:cubicBezTo>
                  <a:pt x="10027910" y="6676919"/>
                  <a:pt x="10041165" y="6673231"/>
                  <a:pt x="10051654" y="6672655"/>
                </a:cubicBezTo>
                <a:cubicBezTo>
                  <a:pt x="10062256" y="6672193"/>
                  <a:pt x="10077470" y="6678878"/>
                  <a:pt x="10076893" y="6657556"/>
                </a:cubicBezTo>
                <a:cubicBezTo>
                  <a:pt x="10075970" y="6630011"/>
                  <a:pt x="10076317" y="6602350"/>
                  <a:pt x="10076893" y="6574690"/>
                </a:cubicBezTo>
                <a:cubicBezTo>
                  <a:pt x="10077239" y="6562587"/>
                  <a:pt x="10072628" y="6559130"/>
                  <a:pt x="10060528" y="6557747"/>
                </a:cubicBezTo>
                <a:close/>
                <a:moveTo>
                  <a:pt x="6433876" y="6557516"/>
                </a:moveTo>
                <a:cubicBezTo>
                  <a:pt x="6410365" y="6556480"/>
                  <a:pt x="6400108" y="6563049"/>
                  <a:pt x="6403681" y="6587483"/>
                </a:cubicBezTo>
                <a:cubicBezTo>
                  <a:pt x="6405064" y="6596818"/>
                  <a:pt x="6403912" y="6606499"/>
                  <a:pt x="6403912" y="6616065"/>
                </a:cubicBezTo>
                <a:cubicBezTo>
                  <a:pt x="6404028" y="6616065"/>
                  <a:pt x="6404258" y="6616065"/>
                  <a:pt x="6404258" y="6616065"/>
                </a:cubicBezTo>
                <a:cubicBezTo>
                  <a:pt x="6404258" y="6629896"/>
                  <a:pt x="6404604" y="6643726"/>
                  <a:pt x="6404258" y="6657556"/>
                </a:cubicBezTo>
                <a:cubicBezTo>
                  <a:pt x="6403681" y="6680607"/>
                  <a:pt x="6421084" y="6671963"/>
                  <a:pt x="6432032" y="6672769"/>
                </a:cubicBezTo>
                <a:cubicBezTo>
                  <a:pt x="6443329" y="6673692"/>
                  <a:pt x="6457272" y="6676919"/>
                  <a:pt x="6456697" y="6656749"/>
                </a:cubicBezTo>
                <a:cubicBezTo>
                  <a:pt x="6455891" y="6631739"/>
                  <a:pt x="6455544" y="6606499"/>
                  <a:pt x="6457043" y="6581490"/>
                </a:cubicBezTo>
                <a:cubicBezTo>
                  <a:pt x="6458081" y="6563394"/>
                  <a:pt x="6452202" y="6558323"/>
                  <a:pt x="6433876" y="6557516"/>
                </a:cubicBezTo>
                <a:close/>
                <a:moveTo>
                  <a:pt x="2892901" y="6557516"/>
                </a:moveTo>
                <a:cubicBezTo>
                  <a:pt x="2867546" y="6555788"/>
                  <a:pt x="2857981" y="6563971"/>
                  <a:pt x="2861784" y="6589096"/>
                </a:cubicBezTo>
                <a:cubicBezTo>
                  <a:pt x="2863167" y="6598432"/>
                  <a:pt x="2862014" y="6608112"/>
                  <a:pt x="2862014" y="6617678"/>
                </a:cubicBezTo>
                <a:cubicBezTo>
                  <a:pt x="2862014" y="6628974"/>
                  <a:pt x="2863052" y="6640268"/>
                  <a:pt x="2861784" y="6651447"/>
                </a:cubicBezTo>
                <a:cubicBezTo>
                  <a:pt x="2859594" y="6671387"/>
                  <a:pt x="2869851" y="6674614"/>
                  <a:pt x="2886447" y="6673346"/>
                </a:cubicBezTo>
                <a:cubicBezTo>
                  <a:pt x="2900623" y="6672309"/>
                  <a:pt x="2916759" y="6677380"/>
                  <a:pt x="2915030" y="6652715"/>
                </a:cubicBezTo>
                <a:cubicBezTo>
                  <a:pt x="2913417" y="6628513"/>
                  <a:pt x="2913763" y="6604194"/>
                  <a:pt x="2915030" y="6579991"/>
                </a:cubicBezTo>
                <a:cubicBezTo>
                  <a:pt x="2915837" y="6562818"/>
                  <a:pt x="2909614" y="6558785"/>
                  <a:pt x="2892901" y="6557632"/>
                </a:cubicBezTo>
                <a:close/>
                <a:moveTo>
                  <a:pt x="1688053" y="6557516"/>
                </a:moveTo>
                <a:cubicBezTo>
                  <a:pt x="1663849" y="6554751"/>
                  <a:pt x="1652555" y="6561666"/>
                  <a:pt x="1656935" y="6587714"/>
                </a:cubicBezTo>
                <a:cubicBezTo>
                  <a:pt x="1658548" y="6596933"/>
                  <a:pt x="1657165" y="6606729"/>
                  <a:pt x="1657165" y="6616180"/>
                </a:cubicBezTo>
                <a:cubicBezTo>
                  <a:pt x="1657165" y="6630011"/>
                  <a:pt x="1657971" y="6643956"/>
                  <a:pt x="1656935" y="6657671"/>
                </a:cubicBezTo>
                <a:cubicBezTo>
                  <a:pt x="1655435" y="6676919"/>
                  <a:pt x="1668690" y="6673231"/>
                  <a:pt x="1679179" y="6672655"/>
                </a:cubicBezTo>
                <a:cubicBezTo>
                  <a:pt x="1689781" y="6672193"/>
                  <a:pt x="1704995" y="6678878"/>
                  <a:pt x="1704418" y="6657556"/>
                </a:cubicBezTo>
                <a:cubicBezTo>
                  <a:pt x="1703495" y="6630011"/>
                  <a:pt x="1703842" y="6602350"/>
                  <a:pt x="1704418" y="6574690"/>
                </a:cubicBezTo>
                <a:cubicBezTo>
                  <a:pt x="1704764" y="6562587"/>
                  <a:pt x="1700153" y="6559130"/>
                  <a:pt x="1688053" y="6557747"/>
                </a:cubicBezTo>
                <a:close/>
                <a:moveTo>
                  <a:pt x="8658294" y="6557488"/>
                </a:moveTo>
                <a:cubicBezTo>
                  <a:pt x="8652891" y="6556940"/>
                  <a:pt x="8646264" y="6558900"/>
                  <a:pt x="8641192" y="6558323"/>
                </a:cubicBezTo>
                <a:cubicBezTo>
                  <a:pt x="8631282" y="6557171"/>
                  <a:pt x="8620216" y="6555212"/>
                  <a:pt x="8620908" y="6572499"/>
                </a:cubicBezTo>
                <a:cubicBezTo>
                  <a:pt x="8622060" y="6600852"/>
                  <a:pt x="8621830" y="6629435"/>
                  <a:pt x="8620908" y="6657901"/>
                </a:cubicBezTo>
                <a:cubicBezTo>
                  <a:pt x="8620447" y="6671733"/>
                  <a:pt x="8627362" y="6672078"/>
                  <a:pt x="8638196" y="6673116"/>
                </a:cubicBezTo>
                <a:lnTo>
                  <a:pt x="8637966" y="6673231"/>
                </a:lnTo>
                <a:cubicBezTo>
                  <a:pt x="8660555" y="6675421"/>
                  <a:pt x="8672542" y="6669543"/>
                  <a:pt x="8668278" y="6644187"/>
                </a:cubicBezTo>
                <a:cubicBezTo>
                  <a:pt x="8666780" y="6634967"/>
                  <a:pt x="8668046" y="6625171"/>
                  <a:pt x="8668046" y="6615719"/>
                </a:cubicBezTo>
                <a:cubicBezTo>
                  <a:pt x="8668046" y="6601082"/>
                  <a:pt x="8668278" y="6586330"/>
                  <a:pt x="8668046" y="6571694"/>
                </a:cubicBezTo>
                <a:cubicBezTo>
                  <a:pt x="8667874" y="6561090"/>
                  <a:pt x="8663696" y="6558035"/>
                  <a:pt x="8658294" y="6557488"/>
                </a:cubicBezTo>
                <a:close/>
                <a:moveTo>
                  <a:pt x="285819" y="6557488"/>
                </a:moveTo>
                <a:cubicBezTo>
                  <a:pt x="280416" y="6556940"/>
                  <a:pt x="273789" y="6558900"/>
                  <a:pt x="268717" y="6558323"/>
                </a:cubicBezTo>
                <a:cubicBezTo>
                  <a:pt x="258807" y="6557171"/>
                  <a:pt x="247741" y="6555212"/>
                  <a:pt x="248433" y="6572499"/>
                </a:cubicBezTo>
                <a:cubicBezTo>
                  <a:pt x="249585" y="6600852"/>
                  <a:pt x="249355" y="6629435"/>
                  <a:pt x="248433" y="6657901"/>
                </a:cubicBezTo>
                <a:cubicBezTo>
                  <a:pt x="247972" y="6671733"/>
                  <a:pt x="254887" y="6672078"/>
                  <a:pt x="265721" y="6673116"/>
                </a:cubicBezTo>
                <a:lnTo>
                  <a:pt x="265491" y="6673231"/>
                </a:lnTo>
                <a:cubicBezTo>
                  <a:pt x="288080" y="6675421"/>
                  <a:pt x="300067" y="6669543"/>
                  <a:pt x="295803" y="6644187"/>
                </a:cubicBezTo>
                <a:cubicBezTo>
                  <a:pt x="294305" y="6634967"/>
                  <a:pt x="295571" y="6625171"/>
                  <a:pt x="295571" y="6615719"/>
                </a:cubicBezTo>
                <a:cubicBezTo>
                  <a:pt x="295571" y="6601082"/>
                  <a:pt x="295803" y="6586330"/>
                  <a:pt x="295571" y="6571694"/>
                </a:cubicBezTo>
                <a:cubicBezTo>
                  <a:pt x="295399" y="6561090"/>
                  <a:pt x="291221" y="6558035"/>
                  <a:pt x="285819" y="6557488"/>
                </a:cubicBezTo>
                <a:close/>
                <a:moveTo>
                  <a:pt x="6498418" y="6557286"/>
                </a:moveTo>
                <a:cubicBezTo>
                  <a:pt x="6476752" y="6557632"/>
                  <a:pt x="6468569" y="6563049"/>
                  <a:pt x="6471795" y="6584717"/>
                </a:cubicBezTo>
                <a:cubicBezTo>
                  <a:pt x="6473177" y="6594052"/>
                  <a:pt x="6472025" y="6603733"/>
                  <a:pt x="6472025" y="6613299"/>
                </a:cubicBezTo>
                <a:cubicBezTo>
                  <a:pt x="6472141" y="6628052"/>
                  <a:pt x="6472833" y="6642804"/>
                  <a:pt x="6471911" y="6657441"/>
                </a:cubicBezTo>
                <a:cubicBezTo>
                  <a:pt x="6470530" y="6678878"/>
                  <a:pt x="6486201" y="6673231"/>
                  <a:pt x="6496573" y="6672424"/>
                </a:cubicBezTo>
                <a:cubicBezTo>
                  <a:pt x="6506948" y="6671617"/>
                  <a:pt x="6524810" y="6681990"/>
                  <a:pt x="6524350" y="6658017"/>
                </a:cubicBezTo>
                <a:lnTo>
                  <a:pt x="6524350" y="6657901"/>
                </a:lnTo>
                <a:cubicBezTo>
                  <a:pt x="6523890" y="6633699"/>
                  <a:pt x="6522853" y="6609265"/>
                  <a:pt x="6524696" y="6585178"/>
                </a:cubicBezTo>
                <a:cubicBezTo>
                  <a:pt x="6526195" y="6564432"/>
                  <a:pt x="6521122" y="6556940"/>
                  <a:pt x="6498418" y="6557286"/>
                </a:cubicBezTo>
                <a:close/>
                <a:moveTo>
                  <a:pt x="7536152" y="6556825"/>
                </a:moveTo>
                <a:cubicBezTo>
                  <a:pt x="7499041" y="6556825"/>
                  <a:pt x="7480485" y="6575184"/>
                  <a:pt x="7480485" y="6611916"/>
                </a:cubicBezTo>
                <a:cubicBezTo>
                  <a:pt x="7480485" y="6651644"/>
                  <a:pt x="7500160" y="6671502"/>
                  <a:pt x="7539494" y="6671502"/>
                </a:cubicBezTo>
                <a:cubicBezTo>
                  <a:pt x="7576686" y="6671502"/>
                  <a:pt x="7595197" y="6653096"/>
                  <a:pt x="7595046" y="6616295"/>
                </a:cubicBezTo>
                <a:cubicBezTo>
                  <a:pt x="7594815" y="6576649"/>
                  <a:pt x="7575188" y="6556825"/>
                  <a:pt x="7536152" y="6556825"/>
                </a:cubicBezTo>
                <a:close/>
                <a:moveTo>
                  <a:pt x="5121382" y="6556019"/>
                </a:moveTo>
                <a:cubicBezTo>
                  <a:pt x="5083579" y="6556019"/>
                  <a:pt x="5064679" y="6574725"/>
                  <a:pt x="5064679" y="6612146"/>
                </a:cubicBezTo>
                <a:cubicBezTo>
                  <a:pt x="5064679" y="6613068"/>
                  <a:pt x="5064679" y="6613875"/>
                  <a:pt x="5064679" y="6614797"/>
                </a:cubicBezTo>
                <a:cubicBezTo>
                  <a:pt x="5064758" y="6652058"/>
                  <a:pt x="5083809" y="6670695"/>
                  <a:pt x="5121844" y="6670695"/>
                </a:cubicBezTo>
                <a:lnTo>
                  <a:pt x="5121844" y="6670810"/>
                </a:lnTo>
                <a:cubicBezTo>
                  <a:pt x="5160569" y="6670810"/>
                  <a:pt x="5179849" y="6651644"/>
                  <a:pt x="5179699" y="6613299"/>
                </a:cubicBezTo>
                <a:cubicBezTo>
                  <a:pt x="5179551" y="6575117"/>
                  <a:pt x="5160106" y="6556019"/>
                  <a:pt x="5121382" y="6556019"/>
                </a:cubicBezTo>
                <a:close/>
                <a:moveTo>
                  <a:pt x="11162110" y="6555788"/>
                </a:moveTo>
                <a:cubicBezTo>
                  <a:pt x="11122614" y="6555707"/>
                  <a:pt x="11102871" y="6575266"/>
                  <a:pt x="11102871" y="6614451"/>
                </a:cubicBezTo>
                <a:lnTo>
                  <a:pt x="11102756" y="6614566"/>
                </a:lnTo>
                <a:cubicBezTo>
                  <a:pt x="11102756" y="6651908"/>
                  <a:pt x="11121692" y="6670580"/>
                  <a:pt x="11159576" y="6670580"/>
                </a:cubicBezTo>
                <a:cubicBezTo>
                  <a:pt x="11198220" y="6670661"/>
                  <a:pt x="11217546" y="6651482"/>
                  <a:pt x="11217546" y="6613068"/>
                </a:cubicBezTo>
                <a:cubicBezTo>
                  <a:pt x="11217546" y="6574886"/>
                  <a:pt x="11199072" y="6555788"/>
                  <a:pt x="11162110" y="6555788"/>
                </a:cubicBezTo>
                <a:close/>
                <a:moveTo>
                  <a:pt x="2789635" y="6555788"/>
                </a:moveTo>
                <a:cubicBezTo>
                  <a:pt x="2750139" y="6555707"/>
                  <a:pt x="2730396" y="6575266"/>
                  <a:pt x="2730396" y="6614451"/>
                </a:cubicBezTo>
                <a:lnTo>
                  <a:pt x="2730281" y="6614566"/>
                </a:lnTo>
                <a:cubicBezTo>
                  <a:pt x="2730281" y="6651908"/>
                  <a:pt x="2749217" y="6670580"/>
                  <a:pt x="2787101" y="6670580"/>
                </a:cubicBezTo>
                <a:cubicBezTo>
                  <a:pt x="2825745" y="6670661"/>
                  <a:pt x="2845071" y="6651482"/>
                  <a:pt x="2845071" y="6613068"/>
                </a:cubicBezTo>
                <a:cubicBezTo>
                  <a:pt x="2845071" y="6574886"/>
                  <a:pt x="2826597" y="6555788"/>
                  <a:pt x="2789635" y="6555788"/>
                </a:cubicBezTo>
                <a:close/>
                <a:moveTo>
                  <a:pt x="10249450" y="6555687"/>
                </a:moveTo>
                <a:cubicBezTo>
                  <a:pt x="10232708" y="6556206"/>
                  <a:pt x="10228104" y="6566190"/>
                  <a:pt x="10228104" y="6591862"/>
                </a:cubicBezTo>
                <a:cubicBezTo>
                  <a:pt x="10228104" y="6599584"/>
                  <a:pt x="10228104" y="6607421"/>
                  <a:pt x="10228104" y="6615142"/>
                </a:cubicBezTo>
                <a:cubicBezTo>
                  <a:pt x="10228104" y="6629780"/>
                  <a:pt x="10228681" y="6644533"/>
                  <a:pt x="10227874" y="6659169"/>
                </a:cubicBezTo>
                <a:cubicBezTo>
                  <a:pt x="10227182" y="6671502"/>
                  <a:pt x="10233982" y="6674844"/>
                  <a:pt x="10243664" y="6672655"/>
                </a:cubicBezTo>
                <a:cubicBezTo>
                  <a:pt x="10255766" y="6669887"/>
                  <a:pt x="10274551" y="6682797"/>
                  <a:pt x="10278816" y="6664240"/>
                </a:cubicBezTo>
                <a:cubicBezTo>
                  <a:pt x="10281698" y="6651678"/>
                  <a:pt x="10288266" y="6633815"/>
                  <a:pt x="10269711" y="6622635"/>
                </a:cubicBezTo>
                <a:lnTo>
                  <a:pt x="10269941" y="6622635"/>
                </a:lnTo>
                <a:cubicBezTo>
                  <a:pt x="10260950" y="6617217"/>
                  <a:pt x="10264755" y="6610878"/>
                  <a:pt x="10273283" y="6605116"/>
                </a:cubicBezTo>
                <a:cubicBezTo>
                  <a:pt x="10287460" y="6595550"/>
                  <a:pt x="10278010" y="6579991"/>
                  <a:pt x="10280083" y="6567198"/>
                </a:cubicBezTo>
                <a:cubicBezTo>
                  <a:pt x="10281120" y="6560744"/>
                  <a:pt x="10276395" y="6559245"/>
                  <a:pt x="10270517" y="6558093"/>
                </a:cubicBezTo>
                <a:cubicBezTo>
                  <a:pt x="10261960" y="6556393"/>
                  <a:pt x="10255030" y="6555514"/>
                  <a:pt x="10249450" y="6555687"/>
                </a:cubicBezTo>
                <a:close/>
                <a:moveTo>
                  <a:pt x="1876975" y="6555687"/>
                </a:moveTo>
                <a:cubicBezTo>
                  <a:pt x="1860233" y="6556206"/>
                  <a:pt x="1855629" y="6566190"/>
                  <a:pt x="1855629" y="6591862"/>
                </a:cubicBezTo>
                <a:cubicBezTo>
                  <a:pt x="1855629" y="6599584"/>
                  <a:pt x="1855629" y="6607421"/>
                  <a:pt x="1855629" y="6615142"/>
                </a:cubicBezTo>
                <a:cubicBezTo>
                  <a:pt x="1855629" y="6629780"/>
                  <a:pt x="1856206" y="6644533"/>
                  <a:pt x="1855399" y="6659169"/>
                </a:cubicBezTo>
                <a:cubicBezTo>
                  <a:pt x="1854707" y="6671502"/>
                  <a:pt x="1861507" y="6674844"/>
                  <a:pt x="1871189" y="6672655"/>
                </a:cubicBezTo>
                <a:cubicBezTo>
                  <a:pt x="1883291" y="6669887"/>
                  <a:pt x="1902076" y="6682797"/>
                  <a:pt x="1906341" y="6664240"/>
                </a:cubicBezTo>
                <a:cubicBezTo>
                  <a:pt x="1909223" y="6651678"/>
                  <a:pt x="1915791" y="6633815"/>
                  <a:pt x="1897236" y="6622635"/>
                </a:cubicBezTo>
                <a:lnTo>
                  <a:pt x="1897466" y="6622635"/>
                </a:lnTo>
                <a:cubicBezTo>
                  <a:pt x="1888475" y="6617217"/>
                  <a:pt x="1892280" y="6610878"/>
                  <a:pt x="1900808" y="6605116"/>
                </a:cubicBezTo>
                <a:cubicBezTo>
                  <a:pt x="1914985" y="6595550"/>
                  <a:pt x="1905535" y="6579991"/>
                  <a:pt x="1907608" y="6567198"/>
                </a:cubicBezTo>
                <a:cubicBezTo>
                  <a:pt x="1908645" y="6560744"/>
                  <a:pt x="1903920" y="6559245"/>
                  <a:pt x="1898042" y="6558093"/>
                </a:cubicBezTo>
                <a:cubicBezTo>
                  <a:pt x="1889485" y="6556393"/>
                  <a:pt x="1882555" y="6555514"/>
                  <a:pt x="1876975" y="6555687"/>
                </a:cubicBezTo>
                <a:close/>
                <a:moveTo>
                  <a:pt x="8743652" y="6555673"/>
                </a:moveTo>
                <a:cubicBezTo>
                  <a:pt x="8706310" y="6555754"/>
                  <a:pt x="8687640" y="6574033"/>
                  <a:pt x="8687640" y="6610533"/>
                </a:cubicBezTo>
                <a:lnTo>
                  <a:pt x="8687754" y="6610533"/>
                </a:lnTo>
                <a:cubicBezTo>
                  <a:pt x="8687754" y="6650411"/>
                  <a:pt x="8707382" y="6670350"/>
                  <a:pt x="8746649" y="6670350"/>
                </a:cubicBezTo>
                <a:cubicBezTo>
                  <a:pt x="8783910" y="6670269"/>
                  <a:pt x="8802512" y="6651943"/>
                  <a:pt x="8802431" y="6615373"/>
                </a:cubicBezTo>
                <a:cubicBezTo>
                  <a:pt x="8802350" y="6575576"/>
                  <a:pt x="8782758" y="6555673"/>
                  <a:pt x="8743652" y="6555673"/>
                </a:cubicBezTo>
                <a:close/>
                <a:moveTo>
                  <a:pt x="6330034" y="6555673"/>
                </a:moveTo>
                <a:cubicBezTo>
                  <a:pt x="6291622" y="6555592"/>
                  <a:pt x="6272409" y="6573999"/>
                  <a:pt x="6272409" y="6610878"/>
                </a:cubicBezTo>
                <a:cubicBezTo>
                  <a:pt x="6272409" y="6650525"/>
                  <a:pt x="6291922" y="6670350"/>
                  <a:pt x="6330958" y="6670350"/>
                </a:cubicBezTo>
                <a:cubicBezTo>
                  <a:pt x="6368449" y="6670269"/>
                  <a:pt x="6387200" y="6651413"/>
                  <a:pt x="6387200" y="6613760"/>
                </a:cubicBezTo>
                <a:cubicBezTo>
                  <a:pt x="6387200" y="6575117"/>
                  <a:pt x="6368149" y="6555754"/>
                  <a:pt x="6330034" y="6555673"/>
                </a:cubicBezTo>
                <a:close/>
                <a:moveTo>
                  <a:pt x="371177" y="6555673"/>
                </a:moveTo>
                <a:cubicBezTo>
                  <a:pt x="333835" y="6555754"/>
                  <a:pt x="315165" y="6574033"/>
                  <a:pt x="315165" y="6610533"/>
                </a:cubicBezTo>
                <a:lnTo>
                  <a:pt x="315279" y="6610533"/>
                </a:lnTo>
                <a:cubicBezTo>
                  <a:pt x="315279" y="6650411"/>
                  <a:pt x="334907" y="6670350"/>
                  <a:pt x="374174" y="6670350"/>
                </a:cubicBezTo>
                <a:cubicBezTo>
                  <a:pt x="411435" y="6670269"/>
                  <a:pt x="430037" y="6651943"/>
                  <a:pt x="429956" y="6615373"/>
                </a:cubicBezTo>
                <a:cubicBezTo>
                  <a:pt x="429875" y="6575576"/>
                  <a:pt x="410283" y="6555673"/>
                  <a:pt x="371177" y="6555673"/>
                </a:cubicBezTo>
                <a:close/>
                <a:moveTo>
                  <a:pt x="7638381" y="6555557"/>
                </a:moveTo>
                <a:cubicBezTo>
                  <a:pt x="7626164" y="6556249"/>
                  <a:pt x="7611528" y="6551178"/>
                  <a:pt x="7612795" y="6573307"/>
                </a:cubicBezTo>
                <a:cubicBezTo>
                  <a:pt x="7614177" y="6599239"/>
                  <a:pt x="7613602" y="6625171"/>
                  <a:pt x="7612795" y="6651102"/>
                </a:cubicBezTo>
                <a:cubicBezTo>
                  <a:pt x="7612334" y="6665394"/>
                  <a:pt x="7616944" y="6670004"/>
                  <a:pt x="7631812" y="6670926"/>
                </a:cubicBezTo>
                <a:lnTo>
                  <a:pt x="7631812" y="6671041"/>
                </a:lnTo>
                <a:cubicBezTo>
                  <a:pt x="7653248" y="6672309"/>
                  <a:pt x="7664659" y="6667929"/>
                  <a:pt x="7660393" y="6643495"/>
                </a:cubicBezTo>
                <a:cubicBezTo>
                  <a:pt x="7658666" y="6633353"/>
                  <a:pt x="7660164" y="6622750"/>
                  <a:pt x="7660164" y="6612377"/>
                </a:cubicBezTo>
                <a:cubicBezTo>
                  <a:pt x="7660164" y="6599469"/>
                  <a:pt x="7659010" y="6586330"/>
                  <a:pt x="7660510" y="6573536"/>
                </a:cubicBezTo>
                <a:cubicBezTo>
                  <a:pt x="7662815" y="6554290"/>
                  <a:pt x="7651290" y="6554866"/>
                  <a:pt x="7638381" y="6555557"/>
                </a:cubicBezTo>
                <a:close/>
                <a:moveTo>
                  <a:pt x="7437727" y="6555557"/>
                </a:moveTo>
                <a:cubicBezTo>
                  <a:pt x="7424587" y="6555673"/>
                  <a:pt x="7409145" y="6551293"/>
                  <a:pt x="7410757" y="6574690"/>
                </a:cubicBezTo>
                <a:cubicBezTo>
                  <a:pt x="7412372" y="6598777"/>
                  <a:pt x="7412141" y="6623096"/>
                  <a:pt x="7410757" y="6647183"/>
                </a:cubicBezTo>
                <a:cubicBezTo>
                  <a:pt x="7409720" y="6665047"/>
                  <a:pt x="7415137" y="6670695"/>
                  <a:pt x="7433578" y="6671041"/>
                </a:cubicBezTo>
                <a:cubicBezTo>
                  <a:pt x="7454899" y="6671502"/>
                  <a:pt x="7466539" y="6667929"/>
                  <a:pt x="7462390" y="6643380"/>
                </a:cubicBezTo>
                <a:cubicBezTo>
                  <a:pt x="7460662" y="6633353"/>
                  <a:pt x="7462044" y="6622750"/>
                  <a:pt x="7462044" y="6612377"/>
                </a:cubicBezTo>
                <a:cubicBezTo>
                  <a:pt x="7461929" y="6599353"/>
                  <a:pt x="7460662" y="6586330"/>
                  <a:pt x="7462275" y="6573536"/>
                </a:cubicBezTo>
                <a:cubicBezTo>
                  <a:pt x="7465156" y="6551178"/>
                  <a:pt x="7449944" y="6555557"/>
                  <a:pt x="7437727" y="6555557"/>
                </a:cubicBezTo>
                <a:close/>
                <a:moveTo>
                  <a:pt x="6112899" y="6491708"/>
                </a:moveTo>
                <a:cubicBezTo>
                  <a:pt x="6083740" y="6483756"/>
                  <a:pt x="6071409" y="6492630"/>
                  <a:pt x="6071062" y="6522710"/>
                </a:cubicBezTo>
                <a:cubicBezTo>
                  <a:pt x="6070948" y="6531355"/>
                  <a:pt x="6071062" y="6540114"/>
                  <a:pt x="6071062" y="6548758"/>
                </a:cubicBezTo>
                <a:lnTo>
                  <a:pt x="6070948" y="6548758"/>
                </a:lnTo>
                <a:cubicBezTo>
                  <a:pt x="6070948" y="6561781"/>
                  <a:pt x="6071177" y="6574804"/>
                  <a:pt x="6070948" y="6587828"/>
                </a:cubicBezTo>
                <a:cubicBezTo>
                  <a:pt x="6070486" y="6610072"/>
                  <a:pt x="6086620" y="6605807"/>
                  <a:pt x="6100104" y="6606614"/>
                </a:cubicBezTo>
                <a:cubicBezTo>
                  <a:pt x="6114052" y="6607421"/>
                  <a:pt x="6123848" y="6605231"/>
                  <a:pt x="6123388" y="6587714"/>
                </a:cubicBezTo>
                <a:cubicBezTo>
                  <a:pt x="6122695" y="6560859"/>
                  <a:pt x="6123388" y="6533890"/>
                  <a:pt x="6123388" y="6507037"/>
                </a:cubicBezTo>
                <a:cubicBezTo>
                  <a:pt x="6123388" y="6499430"/>
                  <a:pt x="6121541" y="6494128"/>
                  <a:pt x="6112899" y="6491708"/>
                </a:cubicBezTo>
                <a:close/>
                <a:moveTo>
                  <a:pt x="6158539" y="6491593"/>
                </a:moveTo>
                <a:cubicBezTo>
                  <a:pt x="6147130" y="6490325"/>
                  <a:pt x="6138140" y="6491593"/>
                  <a:pt x="6138829" y="6507267"/>
                </a:cubicBezTo>
                <a:cubicBezTo>
                  <a:pt x="6139754" y="6528818"/>
                  <a:pt x="6140097" y="6550602"/>
                  <a:pt x="6138829" y="6572153"/>
                </a:cubicBezTo>
                <a:cubicBezTo>
                  <a:pt x="6137562" y="6594744"/>
                  <a:pt x="6138829" y="6612492"/>
                  <a:pt x="6169259" y="6606729"/>
                </a:cubicBezTo>
                <a:cubicBezTo>
                  <a:pt x="6175483" y="6605577"/>
                  <a:pt x="6181591" y="6608112"/>
                  <a:pt x="6181475" y="6616412"/>
                </a:cubicBezTo>
                <a:cubicBezTo>
                  <a:pt x="6181358" y="6624594"/>
                  <a:pt x="6175019" y="6625055"/>
                  <a:pt x="6169027" y="6626554"/>
                </a:cubicBezTo>
                <a:cubicBezTo>
                  <a:pt x="6159690" y="6628974"/>
                  <a:pt x="6148283" y="6621713"/>
                  <a:pt x="6140674" y="6632316"/>
                </a:cubicBezTo>
                <a:cubicBezTo>
                  <a:pt x="6138140" y="6661739"/>
                  <a:pt x="6151545" y="6675155"/>
                  <a:pt x="6180899" y="6672539"/>
                </a:cubicBezTo>
                <a:cubicBezTo>
                  <a:pt x="6193808" y="6644763"/>
                  <a:pt x="6183203" y="6615373"/>
                  <a:pt x="6186085" y="6586907"/>
                </a:cubicBezTo>
                <a:cubicBezTo>
                  <a:pt x="6187124" y="6576302"/>
                  <a:pt x="6191847" y="6562703"/>
                  <a:pt x="6173982" y="6557402"/>
                </a:cubicBezTo>
                <a:lnTo>
                  <a:pt x="6173866" y="6557402"/>
                </a:lnTo>
                <a:cubicBezTo>
                  <a:pt x="6167874" y="6555673"/>
                  <a:pt x="6167528" y="6542189"/>
                  <a:pt x="6173866" y="6540229"/>
                </a:cubicBezTo>
                <a:cubicBezTo>
                  <a:pt x="6195075" y="6533660"/>
                  <a:pt x="6184930" y="6517293"/>
                  <a:pt x="6185393" y="6505653"/>
                </a:cubicBezTo>
                <a:cubicBezTo>
                  <a:pt x="6186199" y="6485830"/>
                  <a:pt x="6169373" y="6492745"/>
                  <a:pt x="6158539" y="6491593"/>
                </a:cubicBezTo>
                <a:close/>
                <a:moveTo>
                  <a:pt x="10990730" y="6491477"/>
                </a:moveTo>
                <a:cubicBezTo>
                  <a:pt x="10979204" y="6491477"/>
                  <a:pt x="10967910" y="6489979"/>
                  <a:pt x="10968602" y="6507958"/>
                </a:cubicBezTo>
                <a:cubicBezTo>
                  <a:pt x="10969639" y="6533084"/>
                  <a:pt x="10969986" y="6558323"/>
                  <a:pt x="10968486" y="6583449"/>
                </a:cubicBezTo>
                <a:cubicBezTo>
                  <a:pt x="10967449" y="6601889"/>
                  <a:pt x="10973674" y="6608688"/>
                  <a:pt x="10991999" y="6606729"/>
                </a:cubicBezTo>
                <a:cubicBezTo>
                  <a:pt x="10999720" y="6605923"/>
                  <a:pt x="11011706" y="6603503"/>
                  <a:pt x="11011015" y="6617332"/>
                </a:cubicBezTo>
                <a:cubicBezTo>
                  <a:pt x="11010438" y="6630818"/>
                  <a:pt x="10998683" y="6626092"/>
                  <a:pt x="10990846" y="6626784"/>
                </a:cubicBezTo>
                <a:cubicBezTo>
                  <a:pt x="10980242" y="6627706"/>
                  <a:pt x="10966066" y="6623211"/>
                  <a:pt x="10969869" y="6642804"/>
                </a:cubicBezTo>
                <a:cubicBezTo>
                  <a:pt x="10968798" y="6664240"/>
                  <a:pt x="10979010" y="6674648"/>
                  <a:pt x="11000527" y="6674038"/>
                </a:cubicBezTo>
                <a:cubicBezTo>
                  <a:pt x="11003984" y="6673922"/>
                  <a:pt x="11007327" y="6673116"/>
                  <a:pt x="11010784" y="6672655"/>
                </a:cubicBezTo>
                <a:lnTo>
                  <a:pt x="11010554" y="6672424"/>
                </a:lnTo>
                <a:cubicBezTo>
                  <a:pt x="11022310" y="6649834"/>
                  <a:pt x="11014818" y="6625516"/>
                  <a:pt x="11015163" y="6602120"/>
                </a:cubicBezTo>
                <a:cubicBezTo>
                  <a:pt x="11015394" y="6586330"/>
                  <a:pt x="11026344" y="6565469"/>
                  <a:pt x="11001679" y="6555327"/>
                </a:cubicBezTo>
                <a:cubicBezTo>
                  <a:pt x="10998566" y="6554059"/>
                  <a:pt x="10997531" y="6541382"/>
                  <a:pt x="11003869" y="6539768"/>
                </a:cubicBezTo>
                <a:cubicBezTo>
                  <a:pt x="11024500" y="6534466"/>
                  <a:pt x="11014357" y="6518907"/>
                  <a:pt x="11015509" y="6507843"/>
                </a:cubicBezTo>
                <a:cubicBezTo>
                  <a:pt x="11017584" y="6488365"/>
                  <a:pt x="11002602" y="6491477"/>
                  <a:pt x="10990730" y="6491477"/>
                </a:cubicBezTo>
                <a:close/>
                <a:moveTo>
                  <a:pt x="9716960" y="6491477"/>
                </a:moveTo>
                <a:cubicBezTo>
                  <a:pt x="9706011" y="6490440"/>
                  <a:pt x="9696214" y="6491247"/>
                  <a:pt x="9696676" y="6507037"/>
                </a:cubicBezTo>
                <a:cubicBezTo>
                  <a:pt x="9697366" y="6534697"/>
                  <a:pt x="9697252" y="6562357"/>
                  <a:pt x="9696676" y="6589903"/>
                </a:cubicBezTo>
                <a:cubicBezTo>
                  <a:pt x="9696444" y="6601774"/>
                  <a:pt x="9700132" y="6605923"/>
                  <a:pt x="9712695" y="6606960"/>
                </a:cubicBezTo>
                <a:cubicBezTo>
                  <a:pt x="9734940" y="6608804"/>
                  <a:pt x="9748078" y="6604424"/>
                  <a:pt x="9744274" y="6578378"/>
                </a:cubicBezTo>
                <a:cubicBezTo>
                  <a:pt x="9742892" y="6569041"/>
                  <a:pt x="9744044" y="6559361"/>
                  <a:pt x="9744044" y="6549910"/>
                </a:cubicBezTo>
                <a:cubicBezTo>
                  <a:pt x="9744044" y="6535159"/>
                  <a:pt x="9744504" y="6520521"/>
                  <a:pt x="9744044" y="6505884"/>
                </a:cubicBezTo>
                <a:cubicBezTo>
                  <a:pt x="9743352" y="6486061"/>
                  <a:pt x="9727678" y="6492515"/>
                  <a:pt x="9716960" y="6491477"/>
                </a:cubicBezTo>
                <a:close/>
                <a:moveTo>
                  <a:pt x="7819788" y="6491477"/>
                </a:moveTo>
                <a:lnTo>
                  <a:pt x="7819443" y="6491823"/>
                </a:lnTo>
                <a:lnTo>
                  <a:pt x="7819558" y="6491823"/>
                </a:lnTo>
                <a:cubicBezTo>
                  <a:pt x="7819558" y="6507151"/>
                  <a:pt x="7819558" y="6522364"/>
                  <a:pt x="7819558" y="6537694"/>
                </a:cubicBezTo>
                <a:cubicBezTo>
                  <a:pt x="7834426" y="6537463"/>
                  <a:pt x="7849293" y="6537348"/>
                  <a:pt x="7864161" y="6537233"/>
                </a:cubicBezTo>
                <a:lnTo>
                  <a:pt x="7864045" y="6537233"/>
                </a:lnTo>
                <a:cubicBezTo>
                  <a:pt x="7865660" y="6507117"/>
                  <a:pt x="7850826" y="6491973"/>
                  <a:pt x="7819558" y="6491823"/>
                </a:cubicBezTo>
                <a:cubicBezTo>
                  <a:pt x="7819673" y="6491708"/>
                  <a:pt x="7819788" y="6491477"/>
                  <a:pt x="7819788" y="6491477"/>
                </a:cubicBezTo>
                <a:close/>
                <a:moveTo>
                  <a:pt x="2618255" y="6491477"/>
                </a:moveTo>
                <a:cubicBezTo>
                  <a:pt x="2606729" y="6491477"/>
                  <a:pt x="2595435" y="6489979"/>
                  <a:pt x="2596127" y="6507958"/>
                </a:cubicBezTo>
                <a:cubicBezTo>
                  <a:pt x="2597164" y="6533084"/>
                  <a:pt x="2597511" y="6558323"/>
                  <a:pt x="2596011" y="6583449"/>
                </a:cubicBezTo>
                <a:cubicBezTo>
                  <a:pt x="2594974" y="6601889"/>
                  <a:pt x="2601199" y="6608688"/>
                  <a:pt x="2619524" y="6606729"/>
                </a:cubicBezTo>
                <a:cubicBezTo>
                  <a:pt x="2627245" y="6605923"/>
                  <a:pt x="2639231" y="6603503"/>
                  <a:pt x="2638540" y="6617332"/>
                </a:cubicBezTo>
                <a:cubicBezTo>
                  <a:pt x="2637963" y="6630818"/>
                  <a:pt x="2626208" y="6626092"/>
                  <a:pt x="2618371" y="6626784"/>
                </a:cubicBezTo>
                <a:cubicBezTo>
                  <a:pt x="2607767" y="6627706"/>
                  <a:pt x="2593591" y="6623211"/>
                  <a:pt x="2597394" y="6642804"/>
                </a:cubicBezTo>
                <a:cubicBezTo>
                  <a:pt x="2596323" y="6664240"/>
                  <a:pt x="2606535" y="6674648"/>
                  <a:pt x="2628052" y="6674038"/>
                </a:cubicBezTo>
                <a:cubicBezTo>
                  <a:pt x="2631509" y="6673922"/>
                  <a:pt x="2634852" y="6673116"/>
                  <a:pt x="2638309" y="6672655"/>
                </a:cubicBezTo>
                <a:lnTo>
                  <a:pt x="2638079" y="6672424"/>
                </a:lnTo>
                <a:cubicBezTo>
                  <a:pt x="2649835" y="6649834"/>
                  <a:pt x="2642343" y="6625516"/>
                  <a:pt x="2642688" y="6602120"/>
                </a:cubicBezTo>
                <a:cubicBezTo>
                  <a:pt x="2642919" y="6586330"/>
                  <a:pt x="2653869" y="6565469"/>
                  <a:pt x="2629204" y="6555327"/>
                </a:cubicBezTo>
                <a:cubicBezTo>
                  <a:pt x="2626091" y="6554059"/>
                  <a:pt x="2625056" y="6541382"/>
                  <a:pt x="2631394" y="6539768"/>
                </a:cubicBezTo>
                <a:cubicBezTo>
                  <a:pt x="2652025" y="6534466"/>
                  <a:pt x="2641882" y="6518907"/>
                  <a:pt x="2643034" y="6507843"/>
                </a:cubicBezTo>
                <a:cubicBezTo>
                  <a:pt x="2645109" y="6488365"/>
                  <a:pt x="2630127" y="6491477"/>
                  <a:pt x="2618255" y="6491477"/>
                </a:cubicBezTo>
                <a:close/>
                <a:moveTo>
                  <a:pt x="1344485" y="6491477"/>
                </a:moveTo>
                <a:cubicBezTo>
                  <a:pt x="1333536" y="6490440"/>
                  <a:pt x="1323739" y="6491247"/>
                  <a:pt x="1324201" y="6507037"/>
                </a:cubicBezTo>
                <a:cubicBezTo>
                  <a:pt x="1324891" y="6534697"/>
                  <a:pt x="1324777" y="6562357"/>
                  <a:pt x="1324201" y="6589903"/>
                </a:cubicBezTo>
                <a:cubicBezTo>
                  <a:pt x="1323969" y="6601774"/>
                  <a:pt x="1327657" y="6605923"/>
                  <a:pt x="1340220" y="6606960"/>
                </a:cubicBezTo>
                <a:cubicBezTo>
                  <a:pt x="1362465" y="6608804"/>
                  <a:pt x="1375603" y="6604424"/>
                  <a:pt x="1371799" y="6578378"/>
                </a:cubicBezTo>
                <a:cubicBezTo>
                  <a:pt x="1370417" y="6569041"/>
                  <a:pt x="1371569" y="6559361"/>
                  <a:pt x="1371569" y="6549910"/>
                </a:cubicBezTo>
                <a:cubicBezTo>
                  <a:pt x="1371569" y="6535159"/>
                  <a:pt x="1372029" y="6520521"/>
                  <a:pt x="1371569" y="6505884"/>
                </a:cubicBezTo>
                <a:cubicBezTo>
                  <a:pt x="1370877" y="6486061"/>
                  <a:pt x="1355203" y="6492515"/>
                  <a:pt x="1344485" y="6491477"/>
                </a:cubicBezTo>
                <a:close/>
                <a:moveTo>
                  <a:pt x="10928610" y="6491247"/>
                </a:moveTo>
                <a:cubicBezTo>
                  <a:pt x="10916507" y="6492400"/>
                  <a:pt x="10900834" y="6486868"/>
                  <a:pt x="10900948" y="6508073"/>
                </a:cubicBezTo>
                <a:cubicBezTo>
                  <a:pt x="10901064" y="6534813"/>
                  <a:pt x="10901180" y="6561551"/>
                  <a:pt x="10900948" y="6588290"/>
                </a:cubicBezTo>
                <a:cubicBezTo>
                  <a:pt x="10900834" y="6600967"/>
                  <a:pt x="10905329" y="6606038"/>
                  <a:pt x="10919159" y="6606845"/>
                </a:cubicBezTo>
                <a:cubicBezTo>
                  <a:pt x="10940480" y="6608228"/>
                  <a:pt x="10952466" y="6603964"/>
                  <a:pt x="10948548" y="6579415"/>
                </a:cubicBezTo>
                <a:cubicBezTo>
                  <a:pt x="10947050" y="6570079"/>
                  <a:pt x="10948318" y="6560398"/>
                  <a:pt x="10948318" y="6550948"/>
                </a:cubicBezTo>
                <a:cubicBezTo>
                  <a:pt x="10948318" y="6537118"/>
                  <a:pt x="10947510" y="6523288"/>
                  <a:pt x="10948548" y="6509572"/>
                </a:cubicBezTo>
                <a:cubicBezTo>
                  <a:pt x="10949816" y="6493898"/>
                  <a:pt x="10942324" y="6489979"/>
                  <a:pt x="10928610" y="6491247"/>
                </a:cubicBezTo>
                <a:close/>
                <a:moveTo>
                  <a:pt x="9791412" y="6491247"/>
                </a:moveTo>
                <a:cubicBezTo>
                  <a:pt x="9777468" y="6492284"/>
                  <a:pt x="9763061" y="6489288"/>
                  <a:pt x="9764213" y="6511415"/>
                </a:cubicBezTo>
                <a:cubicBezTo>
                  <a:pt x="9765481" y="6534697"/>
                  <a:pt x="9765135" y="6558209"/>
                  <a:pt x="9764213" y="6581490"/>
                </a:cubicBezTo>
                <a:cubicBezTo>
                  <a:pt x="9763522" y="6597970"/>
                  <a:pt x="9766634" y="6608804"/>
                  <a:pt x="9786342" y="6606960"/>
                </a:cubicBezTo>
                <a:cubicBezTo>
                  <a:pt x="9793256" y="6606269"/>
                  <a:pt x="9800864" y="6606499"/>
                  <a:pt x="9800864" y="6616756"/>
                </a:cubicBezTo>
                <a:cubicBezTo>
                  <a:pt x="9800979" y="6626899"/>
                  <a:pt x="9793602" y="6627706"/>
                  <a:pt x="9786572" y="6626899"/>
                </a:cubicBezTo>
                <a:cubicBezTo>
                  <a:pt x="9760986" y="6623903"/>
                  <a:pt x="9765135" y="6641651"/>
                  <a:pt x="9764213" y="6657095"/>
                </a:cubicBezTo>
                <a:cubicBezTo>
                  <a:pt x="9762946" y="6676458"/>
                  <a:pt x="9775394" y="6674844"/>
                  <a:pt x="9790722" y="6673922"/>
                </a:cubicBezTo>
                <a:cubicBezTo>
                  <a:pt x="9809853" y="6680146"/>
                  <a:pt x="9813311" y="6668736"/>
                  <a:pt x="9811928" y="6650411"/>
                </a:cubicBezTo>
                <a:cubicBezTo>
                  <a:pt x="9810775" y="6634045"/>
                  <a:pt x="9812965" y="6617332"/>
                  <a:pt x="9811352" y="6601082"/>
                </a:cubicBezTo>
                <a:cubicBezTo>
                  <a:pt x="9809738" y="6585062"/>
                  <a:pt x="9821032" y="6564893"/>
                  <a:pt x="9797752" y="6554405"/>
                </a:cubicBezTo>
                <a:cubicBezTo>
                  <a:pt x="9795100" y="6553252"/>
                  <a:pt x="9794064" y="6542534"/>
                  <a:pt x="9799711" y="6541151"/>
                </a:cubicBezTo>
                <a:cubicBezTo>
                  <a:pt x="9818382" y="6536656"/>
                  <a:pt x="9809969" y="6522480"/>
                  <a:pt x="9811582" y="6511992"/>
                </a:cubicBezTo>
                <a:cubicBezTo>
                  <a:pt x="9814118" y="6496433"/>
                  <a:pt x="9807664" y="6489979"/>
                  <a:pt x="9791412" y="6491247"/>
                </a:cubicBezTo>
                <a:close/>
                <a:moveTo>
                  <a:pt x="2556135" y="6491247"/>
                </a:moveTo>
                <a:cubicBezTo>
                  <a:pt x="2544032" y="6492400"/>
                  <a:pt x="2528359" y="6486868"/>
                  <a:pt x="2528473" y="6508073"/>
                </a:cubicBezTo>
                <a:cubicBezTo>
                  <a:pt x="2528589" y="6534813"/>
                  <a:pt x="2528705" y="6561551"/>
                  <a:pt x="2528473" y="6588290"/>
                </a:cubicBezTo>
                <a:cubicBezTo>
                  <a:pt x="2528359" y="6600967"/>
                  <a:pt x="2532854" y="6606038"/>
                  <a:pt x="2546684" y="6606845"/>
                </a:cubicBezTo>
                <a:cubicBezTo>
                  <a:pt x="2568005" y="6608228"/>
                  <a:pt x="2579991" y="6603964"/>
                  <a:pt x="2576073" y="6579415"/>
                </a:cubicBezTo>
                <a:cubicBezTo>
                  <a:pt x="2574575" y="6570079"/>
                  <a:pt x="2575843" y="6560398"/>
                  <a:pt x="2575843" y="6550948"/>
                </a:cubicBezTo>
                <a:cubicBezTo>
                  <a:pt x="2575843" y="6537118"/>
                  <a:pt x="2575035" y="6523288"/>
                  <a:pt x="2576073" y="6509572"/>
                </a:cubicBezTo>
                <a:cubicBezTo>
                  <a:pt x="2577341" y="6493898"/>
                  <a:pt x="2569849" y="6489979"/>
                  <a:pt x="2556135" y="6491247"/>
                </a:cubicBezTo>
                <a:close/>
                <a:moveTo>
                  <a:pt x="1418937" y="6491247"/>
                </a:moveTo>
                <a:cubicBezTo>
                  <a:pt x="1404993" y="6492284"/>
                  <a:pt x="1390586" y="6489288"/>
                  <a:pt x="1391738" y="6511415"/>
                </a:cubicBezTo>
                <a:cubicBezTo>
                  <a:pt x="1393006" y="6534697"/>
                  <a:pt x="1392660" y="6558209"/>
                  <a:pt x="1391738" y="6581490"/>
                </a:cubicBezTo>
                <a:cubicBezTo>
                  <a:pt x="1391047" y="6597970"/>
                  <a:pt x="1394159" y="6608804"/>
                  <a:pt x="1413867" y="6606960"/>
                </a:cubicBezTo>
                <a:cubicBezTo>
                  <a:pt x="1420781" y="6606269"/>
                  <a:pt x="1428389" y="6606499"/>
                  <a:pt x="1428389" y="6616756"/>
                </a:cubicBezTo>
                <a:cubicBezTo>
                  <a:pt x="1428504" y="6626899"/>
                  <a:pt x="1421127" y="6627706"/>
                  <a:pt x="1414097" y="6626899"/>
                </a:cubicBezTo>
                <a:cubicBezTo>
                  <a:pt x="1388511" y="6623903"/>
                  <a:pt x="1392660" y="6641651"/>
                  <a:pt x="1391738" y="6657095"/>
                </a:cubicBezTo>
                <a:cubicBezTo>
                  <a:pt x="1390471" y="6676458"/>
                  <a:pt x="1402919" y="6674844"/>
                  <a:pt x="1418247" y="6673922"/>
                </a:cubicBezTo>
                <a:cubicBezTo>
                  <a:pt x="1437378" y="6680146"/>
                  <a:pt x="1440836" y="6668736"/>
                  <a:pt x="1439453" y="6650411"/>
                </a:cubicBezTo>
                <a:cubicBezTo>
                  <a:pt x="1438300" y="6634045"/>
                  <a:pt x="1440490" y="6617332"/>
                  <a:pt x="1438877" y="6601082"/>
                </a:cubicBezTo>
                <a:cubicBezTo>
                  <a:pt x="1437263" y="6585062"/>
                  <a:pt x="1448557" y="6564893"/>
                  <a:pt x="1425277" y="6554405"/>
                </a:cubicBezTo>
                <a:cubicBezTo>
                  <a:pt x="1422625" y="6553252"/>
                  <a:pt x="1421589" y="6542534"/>
                  <a:pt x="1427236" y="6541151"/>
                </a:cubicBezTo>
                <a:cubicBezTo>
                  <a:pt x="1445907" y="6536656"/>
                  <a:pt x="1437494" y="6522480"/>
                  <a:pt x="1439107" y="6511992"/>
                </a:cubicBezTo>
                <a:cubicBezTo>
                  <a:pt x="1441643" y="6496433"/>
                  <a:pt x="1435189" y="6489979"/>
                  <a:pt x="1418937" y="6491247"/>
                </a:cubicBezTo>
                <a:close/>
                <a:moveTo>
                  <a:pt x="12139222" y="6491132"/>
                </a:moveTo>
                <a:cubicBezTo>
                  <a:pt x="12127582" y="6492515"/>
                  <a:pt x="12111215" y="6486061"/>
                  <a:pt x="12111215" y="6507613"/>
                </a:cubicBezTo>
                <a:cubicBezTo>
                  <a:pt x="12111331" y="6535273"/>
                  <a:pt x="12111676" y="6562818"/>
                  <a:pt x="12111331" y="6590479"/>
                </a:cubicBezTo>
                <a:cubicBezTo>
                  <a:pt x="12111215" y="6603272"/>
                  <a:pt x="12117785" y="6606038"/>
                  <a:pt x="12129080" y="6606729"/>
                </a:cubicBezTo>
                <a:cubicBezTo>
                  <a:pt x="12148903" y="6607882"/>
                  <a:pt x="12163424" y="6605462"/>
                  <a:pt x="12158815" y="6579646"/>
                </a:cubicBezTo>
                <a:cubicBezTo>
                  <a:pt x="12156970" y="6569618"/>
                  <a:pt x="12158469" y="6559015"/>
                  <a:pt x="12158469" y="6548643"/>
                </a:cubicBezTo>
                <a:cubicBezTo>
                  <a:pt x="12158353" y="6534928"/>
                  <a:pt x="12157777" y="6520981"/>
                  <a:pt x="12158584" y="6507267"/>
                </a:cubicBezTo>
                <a:cubicBezTo>
                  <a:pt x="12159621" y="6492054"/>
                  <a:pt x="12150978" y="6489749"/>
                  <a:pt x="12139222" y="6491132"/>
                </a:cubicBezTo>
                <a:close/>
                <a:moveTo>
                  <a:pt x="3766747" y="6491132"/>
                </a:moveTo>
                <a:cubicBezTo>
                  <a:pt x="3755107" y="6492515"/>
                  <a:pt x="3738740" y="6486061"/>
                  <a:pt x="3738740" y="6507613"/>
                </a:cubicBezTo>
                <a:cubicBezTo>
                  <a:pt x="3738856" y="6535273"/>
                  <a:pt x="3739201" y="6562818"/>
                  <a:pt x="3738856" y="6590479"/>
                </a:cubicBezTo>
                <a:cubicBezTo>
                  <a:pt x="3738740" y="6603272"/>
                  <a:pt x="3745310" y="6606038"/>
                  <a:pt x="3756605" y="6606729"/>
                </a:cubicBezTo>
                <a:cubicBezTo>
                  <a:pt x="3776428" y="6607882"/>
                  <a:pt x="3790949" y="6605462"/>
                  <a:pt x="3786340" y="6579646"/>
                </a:cubicBezTo>
                <a:cubicBezTo>
                  <a:pt x="3784495" y="6569618"/>
                  <a:pt x="3785994" y="6559015"/>
                  <a:pt x="3785994" y="6548643"/>
                </a:cubicBezTo>
                <a:cubicBezTo>
                  <a:pt x="3785878" y="6534928"/>
                  <a:pt x="3785302" y="6520981"/>
                  <a:pt x="3786109" y="6507267"/>
                </a:cubicBezTo>
                <a:cubicBezTo>
                  <a:pt x="3787146" y="6492054"/>
                  <a:pt x="3778503" y="6489749"/>
                  <a:pt x="3766747" y="6491132"/>
                </a:cubicBezTo>
                <a:close/>
                <a:moveTo>
                  <a:pt x="10454345" y="6491017"/>
                </a:moveTo>
                <a:cubicBezTo>
                  <a:pt x="10434292" y="6490440"/>
                  <a:pt x="10433138" y="6500697"/>
                  <a:pt x="10431756" y="6516486"/>
                </a:cubicBezTo>
                <a:cubicBezTo>
                  <a:pt x="10429682" y="6539077"/>
                  <a:pt x="10442244" y="6538040"/>
                  <a:pt x="10458264" y="6539077"/>
                </a:cubicBezTo>
                <a:lnTo>
                  <a:pt x="10458379" y="6539077"/>
                </a:lnTo>
                <a:cubicBezTo>
                  <a:pt x="10478318" y="6540344"/>
                  <a:pt x="10482120" y="6531470"/>
                  <a:pt x="10478778" y="6514643"/>
                </a:cubicBezTo>
                <a:cubicBezTo>
                  <a:pt x="10483850" y="6493206"/>
                  <a:pt x="10471748" y="6491477"/>
                  <a:pt x="10454345" y="6491017"/>
                </a:cubicBezTo>
                <a:close/>
                <a:moveTo>
                  <a:pt x="10386116" y="6491017"/>
                </a:moveTo>
                <a:cubicBezTo>
                  <a:pt x="10365947" y="6490210"/>
                  <a:pt x="10364333" y="6499660"/>
                  <a:pt x="10363872" y="6515910"/>
                </a:cubicBezTo>
                <a:cubicBezTo>
                  <a:pt x="10363295" y="6533430"/>
                  <a:pt x="10367445" y="6540229"/>
                  <a:pt x="10386462" y="6539423"/>
                </a:cubicBezTo>
                <a:cubicBezTo>
                  <a:pt x="10404095" y="6538731"/>
                  <a:pt x="10416081" y="6536887"/>
                  <a:pt x="10411241" y="6515334"/>
                </a:cubicBezTo>
                <a:cubicBezTo>
                  <a:pt x="10415736" y="6493898"/>
                  <a:pt x="10403749" y="6491823"/>
                  <a:pt x="10386116" y="6491017"/>
                </a:cubicBezTo>
                <a:close/>
                <a:moveTo>
                  <a:pt x="2081870" y="6491017"/>
                </a:moveTo>
                <a:cubicBezTo>
                  <a:pt x="2061817" y="6490440"/>
                  <a:pt x="2060663" y="6500697"/>
                  <a:pt x="2059281" y="6516486"/>
                </a:cubicBezTo>
                <a:cubicBezTo>
                  <a:pt x="2057207" y="6539077"/>
                  <a:pt x="2069769" y="6538040"/>
                  <a:pt x="2085789" y="6539077"/>
                </a:cubicBezTo>
                <a:lnTo>
                  <a:pt x="2085904" y="6539077"/>
                </a:lnTo>
                <a:cubicBezTo>
                  <a:pt x="2105843" y="6540344"/>
                  <a:pt x="2109645" y="6531470"/>
                  <a:pt x="2106303" y="6514643"/>
                </a:cubicBezTo>
                <a:cubicBezTo>
                  <a:pt x="2111375" y="6493206"/>
                  <a:pt x="2099273" y="6491477"/>
                  <a:pt x="2081870" y="6491017"/>
                </a:cubicBezTo>
                <a:close/>
                <a:moveTo>
                  <a:pt x="2013641" y="6491017"/>
                </a:moveTo>
                <a:cubicBezTo>
                  <a:pt x="1993472" y="6490210"/>
                  <a:pt x="1991858" y="6499660"/>
                  <a:pt x="1991397" y="6515910"/>
                </a:cubicBezTo>
                <a:cubicBezTo>
                  <a:pt x="1990820" y="6533430"/>
                  <a:pt x="1994970" y="6540229"/>
                  <a:pt x="2013987" y="6539423"/>
                </a:cubicBezTo>
                <a:cubicBezTo>
                  <a:pt x="2031620" y="6538731"/>
                  <a:pt x="2043606" y="6536887"/>
                  <a:pt x="2038766" y="6515334"/>
                </a:cubicBezTo>
                <a:cubicBezTo>
                  <a:pt x="2043261" y="6493898"/>
                  <a:pt x="2031274" y="6491823"/>
                  <a:pt x="2013641" y="6491017"/>
                </a:cubicBezTo>
                <a:close/>
                <a:moveTo>
                  <a:pt x="11461422" y="6490901"/>
                </a:moveTo>
                <a:cubicBezTo>
                  <a:pt x="11439638" y="6489518"/>
                  <a:pt x="11438140" y="6499430"/>
                  <a:pt x="11437796" y="6516948"/>
                </a:cubicBezTo>
                <a:cubicBezTo>
                  <a:pt x="11437450" y="6535619"/>
                  <a:pt x="11443558" y="6542534"/>
                  <a:pt x="11462920" y="6537924"/>
                </a:cubicBezTo>
                <a:cubicBezTo>
                  <a:pt x="11484356" y="6544839"/>
                  <a:pt x="11485280" y="6531009"/>
                  <a:pt x="11486202" y="6514067"/>
                </a:cubicBezTo>
                <a:cubicBezTo>
                  <a:pt x="11487354" y="6494589"/>
                  <a:pt x="11478248" y="6492054"/>
                  <a:pt x="11461422" y="6490901"/>
                </a:cubicBezTo>
                <a:close/>
                <a:moveTo>
                  <a:pt x="11061264" y="6490901"/>
                </a:moveTo>
                <a:lnTo>
                  <a:pt x="11061324" y="6490915"/>
                </a:lnTo>
                <a:lnTo>
                  <a:pt x="11041500" y="6496232"/>
                </a:lnTo>
                <a:cubicBezTo>
                  <a:pt x="11037610" y="6500179"/>
                  <a:pt x="11036082" y="6506575"/>
                  <a:pt x="11035795" y="6516256"/>
                </a:cubicBezTo>
                <a:cubicBezTo>
                  <a:pt x="11035102" y="6538501"/>
                  <a:pt x="11045937" y="6538501"/>
                  <a:pt x="11062648" y="6539307"/>
                </a:cubicBezTo>
                <a:cubicBezTo>
                  <a:pt x="11082702" y="6540344"/>
                  <a:pt x="11086850" y="6531701"/>
                  <a:pt x="11083162" y="6513721"/>
                </a:cubicBezTo>
                <a:cubicBezTo>
                  <a:pt x="11085584" y="6504732"/>
                  <a:pt x="11084662" y="6499085"/>
                  <a:pt x="11080858" y="6495656"/>
                </a:cubicBezTo>
                <a:lnTo>
                  <a:pt x="11061324" y="6490915"/>
                </a:lnTo>
                <a:lnTo>
                  <a:pt x="11061380" y="6490901"/>
                </a:lnTo>
                <a:close/>
                <a:moveTo>
                  <a:pt x="3088947" y="6490901"/>
                </a:moveTo>
                <a:cubicBezTo>
                  <a:pt x="3067163" y="6489518"/>
                  <a:pt x="3065665" y="6499430"/>
                  <a:pt x="3065321" y="6516948"/>
                </a:cubicBezTo>
                <a:cubicBezTo>
                  <a:pt x="3064975" y="6535619"/>
                  <a:pt x="3071083" y="6542534"/>
                  <a:pt x="3090445" y="6537924"/>
                </a:cubicBezTo>
                <a:cubicBezTo>
                  <a:pt x="3111881" y="6544839"/>
                  <a:pt x="3112805" y="6531009"/>
                  <a:pt x="3113727" y="6514067"/>
                </a:cubicBezTo>
                <a:cubicBezTo>
                  <a:pt x="3114879" y="6494589"/>
                  <a:pt x="3105773" y="6492054"/>
                  <a:pt x="3088947" y="6490901"/>
                </a:cubicBezTo>
                <a:close/>
                <a:moveTo>
                  <a:pt x="2688789" y="6490901"/>
                </a:moveTo>
                <a:lnTo>
                  <a:pt x="2688849" y="6490915"/>
                </a:lnTo>
                <a:lnTo>
                  <a:pt x="2669025" y="6496232"/>
                </a:lnTo>
                <a:cubicBezTo>
                  <a:pt x="2665135" y="6500179"/>
                  <a:pt x="2663607" y="6506575"/>
                  <a:pt x="2663320" y="6516256"/>
                </a:cubicBezTo>
                <a:cubicBezTo>
                  <a:pt x="2662627" y="6538501"/>
                  <a:pt x="2673462" y="6538501"/>
                  <a:pt x="2690173" y="6539307"/>
                </a:cubicBezTo>
                <a:cubicBezTo>
                  <a:pt x="2710227" y="6540344"/>
                  <a:pt x="2714375" y="6531701"/>
                  <a:pt x="2710687" y="6513721"/>
                </a:cubicBezTo>
                <a:cubicBezTo>
                  <a:pt x="2713109" y="6504732"/>
                  <a:pt x="2712187" y="6499085"/>
                  <a:pt x="2708383" y="6495656"/>
                </a:cubicBezTo>
                <a:lnTo>
                  <a:pt x="2688849" y="6490915"/>
                </a:lnTo>
                <a:lnTo>
                  <a:pt x="2688905" y="6490901"/>
                </a:lnTo>
                <a:close/>
                <a:moveTo>
                  <a:pt x="11663806" y="6490786"/>
                </a:moveTo>
                <a:cubicBezTo>
                  <a:pt x="11645365" y="6491477"/>
                  <a:pt x="11636144" y="6493898"/>
                  <a:pt x="11636260" y="6516256"/>
                </a:cubicBezTo>
                <a:cubicBezTo>
                  <a:pt x="11636491" y="6537809"/>
                  <a:pt x="11645480" y="6541036"/>
                  <a:pt x="11664150" y="6537924"/>
                </a:cubicBezTo>
                <a:lnTo>
                  <a:pt x="11664035" y="6538040"/>
                </a:lnTo>
                <a:cubicBezTo>
                  <a:pt x="11679480" y="6541727"/>
                  <a:pt x="11689852" y="6539768"/>
                  <a:pt x="11689622" y="6517524"/>
                </a:cubicBezTo>
                <a:cubicBezTo>
                  <a:pt x="11689391" y="6497586"/>
                  <a:pt x="11684897" y="6489864"/>
                  <a:pt x="11663806" y="6490786"/>
                </a:cubicBezTo>
                <a:close/>
                <a:moveTo>
                  <a:pt x="8578842" y="6490786"/>
                </a:moveTo>
                <a:cubicBezTo>
                  <a:pt x="8562590" y="6491017"/>
                  <a:pt x="8552449" y="6493206"/>
                  <a:pt x="8553832" y="6513260"/>
                </a:cubicBezTo>
                <a:cubicBezTo>
                  <a:pt x="8555330" y="6533890"/>
                  <a:pt x="8554638" y="6554751"/>
                  <a:pt x="8553947" y="6575497"/>
                </a:cubicBezTo>
                <a:cubicBezTo>
                  <a:pt x="8553254" y="6594628"/>
                  <a:pt x="8554176" y="6610764"/>
                  <a:pt x="8580570" y="6606729"/>
                </a:cubicBezTo>
                <a:cubicBezTo>
                  <a:pt x="8587830" y="6605577"/>
                  <a:pt x="8595206" y="6608112"/>
                  <a:pt x="8594516" y="6617563"/>
                </a:cubicBezTo>
                <a:cubicBezTo>
                  <a:pt x="8593938" y="6625401"/>
                  <a:pt x="8586908" y="6625516"/>
                  <a:pt x="8580800" y="6626438"/>
                </a:cubicBezTo>
                <a:cubicBezTo>
                  <a:pt x="8551296" y="6631163"/>
                  <a:pt x="8546686" y="6641421"/>
                  <a:pt x="8559825" y="6672424"/>
                </a:cubicBezTo>
                <a:cubicBezTo>
                  <a:pt x="8610766" y="6675651"/>
                  <a:pt x="8601546" y="6677840"/>
                  <a:pt x="8600394" y="6632201"/>
                </a:cubicBezTo>
                <a:cubicBezTo>
                  <a:pt x="8595092" y="6605692"/>
                  <a:pt x="8616529" y="6574919"/>
                  <a:pt x="8587254" y="6551985"/>
                </a:cubicBezTo>
                <a:cubicBezTo>
                  <a:pt x="8584834" y="6550141"/>
                  <a:pt x="8584950" y="6541958"/>
                  <a:pt x="8589560" y="6540806"/>
                </a:cubicBezTo>
                <a:cubicBezTo>
                  <a:pt x="8607885" y="6536426"/>
                  <a:pt x="8599816" y="6522249"/>
                  <a:pt x="8601546" y="6511646"/>
                </a:cubicBezTo>
                <a:cubicBezTo>
                  <a:pt x="8604427" y="6493206"/>
                  <a:pt x="8594630" y="6490555"/>
                  <a:pt x="8578842" y="6490786"/>
                </a:cubicBezTo>
                <a:close/>
                <a:moveTo>
                  <a:pt x="8516259" y="6490786"/>
                </a:moveTo>
                <a:lnTo>
                  <a:pt x="8516144" y="6490901"/>
                </a:lnTo>
                <a:cubicBezTo>
                  <a:pt x="8492862" y="6489864"/>
                  <a:pt x="8482259" y="6495972"/>
                  <a:pt x="8486178" y="6520521"/>
                </a:cubicBezTo>
                <a:cubicBezTo>
                  <a:pt x="8487562" y="6528935"/>
                  <a:pt x="8486408" y="6537809"/>
                  <a:pt x="8486408" y="6546453"/>
                </a:cubicBezTo>
                <a:cubicBezTo>
                  <a:pt x="8486408" y="6561205"/>
                  <a:pt x="8486754" y="6575841"/>
                  <a:pt x="8486408" y="6590595"/>
                </a:cubicBezTo>
                <a:cubicBezTo>
                  <a:pt x="8485832" y="6613529"/>
                  <a:pt x="8503004" y="6605462"/>
                  <a:pt x="8514185" y="6606038"/>
                </a:cubicBezTo>
                <a:cubicBezTo>
                  <a:pt x="8525250" y="6606614"/>
                  <a:pt x="8539770" y="6610764"/>
                  <a:pt x="8538964" y="6590133"/>
                </a:cubicBezTo>
                <a:cubicBezTo>
                  <a:pt x="8538042" y="6565123"/>
                  <a:pt x="8537696" y="6539884"/>
                  <a:pt x="8539080" y="6514873"/>
                </a:cubicBezTo>
                <a:cubicBezTo>
                  <a:pt x="8540002" y="6497009"/>
                  <a:pt x="8534700" y="6491593"/>
                  <a:pt x="8516259" y="6490786"/>
                </a:cubicBezTo>
                <a:close/>
                <a:moveTo>
                  <a:pt x="3291331" y="6490786"/>
                </a:moveTo>
                <a:cubicBezTo>
                  <a:pt x="3272890" y="6491477"/>
                  <a:pt x="3263669" y="6493898"/>
                  <a:pt x="3263785" y="6516256"/>
                </a:cubicBezTo>
                <a:cubicBezTo>
                  <a:pt x="3264016" y="6537809"/>
                  <a:pt x="3273005" y="6541036"/>
                  <a:pt x="3291675" y="6537924"/>
                </a:cubicBezTo>
                <a:lnTo>
                  <a:pt x="3291560" y="6538040"/>
                </a:lnTo>
                <a:cubicBezTo>
                  <a:pt x="3307005" y="6541727"/>
                  <a:pt x="3317377" y="6539768"/>
                  <a:pt x="3317147" y="6517524"/>
                </a:cubicBezTo>
                <a:cubicBezTo>
                  <a:pt x="3316916" y="6497586"/>
                  <a:pt x="3312422" y="6489864"/>
                  <a:pt x="3291331" y="6490786"/>
                </a:cubicBezTo>
                <a:close/>
                <a:moveTo>
                  <a:pt x="206367" y="6490786"/>
                </a:moveTo>
                <a:cubicBezTo>
                  <a:pt x="190115" y="6491017"/>
                  <a:pt x="179974" y="6493206"/>
                  <a:pt x="181357" y="6513260"/>
                </a:cubicBezTo>
                <a:cubicBezTo>
                  <a:pt x="182855" y="6533890"/>
                  <a:pt x="182163" y="6554751"/>
                  <a:pt x="181472" y="6575497"/>
                </a:cubicBezTo>
                <a:cubicBezTo>
                  <a:pt x="180779" y="6594628"/>
                  <a:pt x="181701" y="6610764"/>
                  <a:pt x="208095" y="6606729"/>
                </a:cubicBezTo>
                <a:cubicBezTo>
                  <a:pt x="215355" y="6605577"/>
                  <a:pt x="222731" y="6608112"/>
                  <a:pt x="222041" y="6617563"/>
                </a:cubicBezTo>
                <a:cubicBezTo>
                  <a:pt x="221463" y="6625401"/>
                  <a:pt x="214433" y="6625516"/>
                  <a:pt x="208325" y="6626438"/>
                </a:cubicBezTo>
                <a:cubicBezTo>
                  <a:pt x="178821" y="6631163"/>
                  <a:pt x="174211" y="6641421"/>
                  <a:pt x="187350" y="6672424"/>
                </a:cubicBezTo>
                <a:cubicBezTo>
                  <a:pt x="238291" y="6675651"/>
                  <a:pt x="229071" y="6677840"/>
                  <a:pt x="227919" y="6632201"/>
                </a:cubicBezTo>
                <a:cubicBezTo>
                  <a:pt x="222617" y="6605692"/>
                  <a:pt x="244054" y="6574919"/>
                  <a:pt x="214779" y="6551985"/>
                </a:cubicBezTo>
                <a:cubicBezTo>
                  <a:pt x="212359" y="6550141"/>
                  <a:pt x="212475" y="6541958"/>
                  <a:pt x="217085" y="6540806"/>
                </a:cubicBezTo>
                <a:cubicBezTo>
                  <a:pt x="235410" y="6536426"/>
                  <a:pt x="227341" y="6522249"/>
                  <a:pt x="229071" y="6511646"/>
                </a:cubicBezTo>
                <a:cubicBezTo>
                  <a:pt x="231952" y="6493206"/>
                  <a:pt x="222155" y="6490555"/>
                  <a:pt x="206367" y="6490786"/>
                </a:cubicBezTo>
                <a:close/>
                <a:moveTo>
                  <a:pt x="143784" y="6490786"/>
                </a:moveTo>
                <a:lnTo>
                  <a:pt x="143669" y="6490901"/>
                </a:lnTo>
                <a:cubicBezTo>
                  <a:pt x="120387" y="6489864"/>
                  <a:pt x="109784" y="6495972"/>
                  <a:pt x="113703" y="6520521"/>
                </a:cubicBezTo>
                <a:cubicBezTo>
                  <a:pt x="115087" y="6528935"/>
                  <a:pt x="113933" y="6537809"/>
                  <a:pt x="113933" y="6546453"/>
                </a:cubicBezTo>
                <a:cubicBezTo>
                  <a:pt x="113933" y="6561205"/>
                  <a:pt x="114279" y="6575841"/>
                  <a:pt x="113933" y="6590595"/>
                </a:cubicBezTo>
                <a:cubicBezTo>
                  <a:pt x="113357" y="6613529"/>
                  <a:pt x="130529" y="6605462"/>
                  <a:pt x="141710" y="6606038"/>
                </a:cubicBezTo>
                <a:cubicBezTo>
                  <a:pt x="152775" y="6606614"/>
                  <a:pt x="167295" y="6610764"/>
                  <a:pt x="166489" y="6590133"/>
                </a:cubicBezTo>
                <a:cubicBezTo>
                  <a:pt x="165567" y="6565123"/>
                  <a:pt x="165221" y="6539884"/>
                  <a:pt x="166605" y="6514873"/>
                </a:cubicBezTo>
                <a:cubicBezTo>
                  <a:pt x="167527" y="6497009"/>
                  <a:pt x="162225" y="6491593"/>
                  <a:pt x="143784" y="6490786"/>
                </a:cubicBezTo>
                <a:close/>
                <a:moveTo>
                  <a:pt x="11530688" y="6490671"/>
                </a:moveTo>
                <a:cubicBezTo>
                  <a:pt x="11511211" y="6491132"/>
                  <a:pt x="11505102" y="6497009"/>
                  <a:pt x="11505333" y="6516141"/>
                </a:cubicBezTo>
                <a:cubicBezTo>
                  <a:pt x="11505448" y="6534236"/>
                  <a:pt x="11510865" y="6542534"/>
                  <a:pt x="11529536" y="6538270"/>
                </a:cubicBezTo>
                <a:cubicBezTo>
                  <a:pt x="11546594" y="6541958"/>
                  <a:pt x="11554776" y="6537348"/>
                  <a:pt x="11553854" y="6517524"/>
                </a:cubicBezTo>
                <a:cubicBezTo>
                  <a:pt x="11553048" y="6500697"/>
                  <a:pt x="11552702" y="6490210"/>
                  <a:pt x="11530688" y="6490671"/>
                </a:cubicBezTo>
                <a:close/>
                <a:moveTo>
                  <a:pt x="7307261" y="6490671"/>
                </a:moveTo>
                <a:cubicBezTo>
                  <a:pt x="7294353" y="6491477"/>
                  <a:pt x="7280523" y="6488365"/>
                  <a:pt x="7281328" y="6509226"/>
                </a:cubicBezTo>
                <a:cubicBezTo>
                  <a:pt x="7282250" y="6535159"/>
                  <a:pt x="7282135" y="6561090"/>
                  <a:pt x="7281328" y="6586907"/>
                </a:cubicBezTo>
                <a:cubicBezTo>
                  <a:pt x="7280868" y="6602120"/>
                  <a:pt x="7288129" y="6605462"/>
                  <a:pt x="7301613" y="6606384"/>
                </a:cubicBezTo>
                <a:cubicBezTo>
                  <a:pt x="7322014" y="6607767"/>
                  <a:pt x="7332386" y="6602120"/>
                  <a:pt x="7329044" y="6579646"/>
                </a:cubicBezTo>
                <a:cubicBezTo>
                  <a:pt x="7327545" y="6569503"/>
                  <a:pt x="7328813" y="6559015"/>
                  <a:pt x="7328813" y="6548643"/>
                </a:cubicBezTo>
                <a:cubicBezTo>
                  <a:pt x="7328813" y="6535619"/>
                  <a:pt x="7327890" y="6522595"/>
                  <a:pt x="7329044" y="6509802"/>
                </a:cubicBezTo>
                <a:cubicBezTo>
                  <a:pt x="7330656" y="6492400"/>
                  <a:pt x="7321668" y="6489749"/>
                  <a:pt x="7307261" y="6490671"/>
                </a:cubicBezTo>
                <a:close/>
                <a:moveTo>
                  <a:pt x="4896639" y="6490671"/>
                </a:moveTo>
                <a:lnTo>
                  <a:pt x="4896675" y="6490684"/>
                </a:lnTo>
                <a:lnTo>
                  <a:pt x="4871587" y="6494763"/>
                </a:lnTo>
                <a:cubicBezTo>
                  <a:pt x="4866156" y="6498998"/>
                  <a:pt x="4864025" y="6506691"/>
                  <a:pt x="4866212" y="6519598"/>
                </a:cubicBezTo>
                <a:cubicBezTo>
                  <a:pt x="4867710" y="6528818"/>
                  <a:pt x="4866442" y="6538616"/>
                  <a:pt x="4866442" y="6548066"/>
                </a:cubicBezTo>
                <a:cubicBezTo>
                  <a:pt x="4866442" y="6561896"/>
                  <a:pt x="4867135" y="6575727"/>
                  <a:pt x="4866212" y="6589442"/>
                </a:cubicBezTo>
                <a:cubicBezTo>
                  <a:pt x="4865290" y="6603848"/>
                  <a:pt x="4872322" y="6607767"/>
                  <a:pt x="4884882" y="6605923"/>
                </a:cubicBezTo>
                <a:cubicBezTo>
                  <a:pt x="4896179" y="6604310"/>
                  <a:pt x="4913235" y="6612492"/>
                  <a:pt x="4913467" y="6590595"/>
                </a:cubicBezTo>
                <a:cubicBezTo>
                  <a:pt x="4913697" y="6563049"/>
                  <a:pt x="4913467" y="6535389"/>
                  <a:pt x="4913697" y="6507843"/>
                </a:cubicBezTo>
                <a:cubicBezTo>
                  <a:pt x="4913755" y="6501850"/>
                  <a:pt x="4912459" y="6497817"/>
                  <a:pt x="4909663" y="6495151"/>
                </a:cubicBezTo>
                <a:lnTo>
                  <a:pt x="4896675" y="6490684"/>
                </a:lnTo>
                <a:lnTo>
                  <a:pt x="4896755" y="6490671"/>
                </a:lnTo>
                <a:close/>
                <a:moveTo>
                  <a:pt x="4153374" y="6490671"/>
                </a:moveTo>
                <a:cubicBezTo>
                  <a:pt x="4137010" y="6491593"/>
                  <a:pt x="4124102" y="6489634"/>
                  <a:pt x="4124794" y="6514067"/>
                </a:cubicBezTo>
                <a:cubicBezTo>
                  <a:pt x="4125370" y="6535159"/>
                  <a:pt x="4131362" y="6542304"/>
                  <a:pt x="4151187" y="6537809"/>
                </a:cubicBezTo>
                <a:lnTo>
                  <a:pt x="4151303" y="6537809"/>
                </a:lnTo>
                <a:cubicBezTo>
                  <a:pt x="4169857" y="6541382"/>
                  <a:pt x="4179539" y="6537694"/>
                  <a:pt x="4178847" y="6514873"/>
                </a:cubicBezTo>
                <a:cubicBezTo>
                  <a:pt x="4178271" y="6495050"/>
                  <a:pt x="4172163" y="6489634"/>
                  <a:pt x="4153374" y="6490671"/>
                </a:cubicBezTo>
                <a:close/>
                <a:moveTo>
                  <a:pt x="3158213" y="6490671"/>
                </a:moveTo>
                <a:cubicBezTo>
                  <a:pt x="3138736" y="6491132"/>
                  <a:pt x="3132627" y="6497009"/>
                  <a:pt x="3132858" y="6516141"/>
                </a:cubicBezTo>
                <a:cubicBezTo>
                  <a:pt x="3132973" y="6534236"/>
                  <a:pt x="3138390" y="6542534"/>
                  <a:pt x="3157061" y="6538270"/>
                </a:cubicBezTo>
                <a:cubicBezTo>
                  <a:pt x="3174119" y="6541958"/>
                  <a:pt x="3182301" y="6537348"/>
                  <a:pt x="3181379" y="6517524"/>
                </a:cubicBezTo>
                <a:cubicBezTo>
                  <a:pt x="3180573" y="6500697"/>
                  <a:pt x="3180227" y="6490210"/>
                  <a:pt x="3158213" y="6490671"/>
                </a:cubicBezTo>
                <a:close/>
                <a:moveTo>
                  <a:pt x="11597189" y="6490555"/>
                </a:moveTo>
                <a:cubicBezTo>
                  <a:pt x="11576098" y="6490325"/>
                  <a:pt x="11573678" y="6499084"/>
                  <a:pt x="11573446" y="6516833"/>
                </a:cubicBezTo>
                <a:cubicBezTo>
                  <a:pt x="11573216" y="6535735"/>
                  <a:pt x="11579440" y="6542304"/>
                  <a:pt x="11598342" y="6537809"/>
                </a:cubicBezTo>
                <a:cubicBezTo>
                  <a:pt x="11615283" y="6541958"/>
                  <a:pt x="11622314" y="6536080"/>
                  <a:pt x="11621968" y="6516602"/>
                </a:cubicBezTo>
                <a:cubicBezTo>
                  <a:pt x="11621622" y="6498047"/>
                  <a:pt x="11617358" y="6490786"/>
                  <a:pt x="11597189" y="6490555"/>
                </a:cubicBezTo>
                <a:close/>
                <a:moveTo>
                  <a:pt x="9185530" y="6490555"/>
                </a:moveTo>
                <a:cubicBezTo>
                  <a:pt x="9168588" y="6491477"/>
                  <a:pt x="9157870" y="6492515"/>
                  <a:pt x="9158446" y="6514182"/>
                </a:cubicBezTo>
                <a:cubicBezTo>
                  <a:pt x="9158907" y="6533084"/>
                  <a:pt x="9163402" y="6542534"/>
                  <a:pt x="9183686" y="6537809"/>
                </a:cubicBezTo>
                <a:lnTo>
                  <a:pt x="9183686" y="6537694"/>
                </a:lnTo>
                <a:cubicBezTo>
                  <a:pt x="9202473" y="6542419"/>
                  <a:pt x="9207659" y="6534236"/>
                  <a:pt x="9206852" y="6516026"/>
                </a:cubicBezTo>
                <a:cubicBezTo>
                  <a:pt x="9206161" y="6500813"/>
                  <a:pt x="9206967" y="6489288"/>
                  <a:pt x="9185530" y="6490555"/>
                </a:cubicBezTo>
                <a:close/>
                <a:moveTo>
                  <a:pt x="6838413" y="6490555"/>
                </a:moveTo>
                <a:cubicBezTo>
                  <a:pt x="6817668" y="6490440"/>
                  <a:pt x="6812020" y="6497471"/>
                  <a:pt x="6811444" y="6517293"/>
                </a:cubicBezTo>
                <a:cubicBezTo>
                  <a:pt x="6810752" y="6538155"/>
                  <a:pt x="6821356" y="6538040"/>
                  <a:pt x="6836685" y="6538616"/>
                </a:cubicBezTo>
                <a:lnTo>
                  <a:pt x="6836685" y="6538501"/>
                </a:lnTo>
                <a:cubicBezTo>
                  <a:pt x="6853973" y="6539192"/>
                  <a:pt x="6863653" y="6535504"/>
                  <a:pt x="6858698" y="6516372"/>
                </a:cubicBezTo>
                <a:cubicBezTo>
                  <a:pt x="6861580" y="6499890"/>
                  <a:pt x="6858814" y="6490671"/>
                  <a:pt x="6838413" y="6490555"/>
                </a:cubicBezTo>
                <a:close/>
                <a:moveTo>
                  <a:pt x="6767996" y="6490555"/>
                </a:moveTo>
                <a:cubicBezTo>
                  <a:pt x="6748401" y="6490210"/>
                  <a:pt x="6742755" y="6496433"/>
                  <a:pt x="6743331" y="6515795"/>
                </a:cubicBezTo>
                <a:lnTo>
                  <a:pt x="6743215" y="6515795"/>
                </a:lnTo>
                <a:cubicBezTo>
                  <a:pt x="6743791" y="6532969"/>
                  <a:pt x="6746443" y="6543110"/>
                  <a:pt x="6766151" y="6537924"/>
                </a:cubicBezTo>
                <a:cubicBezTo>
                  <a:pt x="6785861" y="6542419"/>
                  <a:pt x="6792082" y="6534352"/>
                  <a:pt x="6791852" y="6514758"/>
                </a:cubicBezTo>
                <a:cubicBezTo>
                  <a:pt x="6791620" y="6496894"/>
                  <a:pt x="6786320" y="6490901"/>
                  <a:pt x="6767996" y="6490555"/>
                </a:cubicBezTo>
                <a:close/>
                <a:moveTo>
                  <a:pt x="5626073" y="6490555"/>
                </a:moveTo>
                <a:cubicBezTo>
                  <a:pt x="5606710" y="6490671"/>
                  <a:pt x="5601871" y="6497009"/>
                  <a:pt x="5601062" y="6515795"/>
                </a:cubicBezTo>
                <a:cubicBezTo>
                  <a:pt x="5600142" y="6537463"/>
                  <a:pt x="5610052" y="6538846"/>
                  <a:pt x="5627111" y="6539077"/>
                </a:cubicBezTo>
                <a:cubicBezTo>
                  <a:pt x="5644743" y="6539423"/>
                  <a:pt x="5653504" y="6534928"/>
                  <a:pt x="5648891" y="6516141"/>
                </a:cubicBezTo>
                <a:cubicBezTo>
                  <a:pt x="5652812" y="6497240"/>
                  <a:pt x="5645895" y="6490555"/>
                  <a:pt x="5626073" y="6490555"/>
                </a:cubicBezTo>
                <a:close/>
                <a:moveTo>
                  <a:pt x="5558533" y="6490555"/>
                </a:moveTo>
                <a:cubicBezTo>
                  <a:pt x="5539173" y="6489634"/>
                  <a:pt x="5533408" y="6495396"/>
                  <a:pt x="5533295" y="6515219"/>
                </a:cubicBezTo>
                <a:lnTo>
                  <a:pt x="5533178" y="6515334"/>
                </a:lnTo>
                <a:cubicBezTo>
                  <a:pt x="5533065" y="6535850"/>
                  <a:pt x="5540209" y="6541843"/>
                  <a:pt x="5558765" y="6537809"/>
                </a:cubicBezTo>
                <a:cubicBezTo>
                  <a:pt x="5576630" y="6540806"/>
                  <a:pt x="5587232" y="6539077"/>
                  <a:pt x="5587118" y="6515104"/>
                </a:cubicBezTo>
                <a:cubicBezTo>
                  <a:pt x="5586886" y="6491477"/>
                  <a:pt x="5575937" y="6491362"/>
                  <a:pt x="5558533" y="6490555"/>
                </a:cubicBezTo>
                <a:close/>
                <a:moveTo>
                  <a:pt x="4083073" y="6490555"/>
                </a:moveTo>
                <a:cubicBezTo>
                  <a:pt x="4064861" y="6490555"/>
                  <a:pt x="4056908" y="6495050"/>
                  <a:pt x="4056795" y="6515450"/>
                </a:cubicBezTo>
                <a:cubicBezTo>
                  <a:pt x="4056679" y="6536541"/>
                  <a:pt x="4065323" y="6541151"/>
                  <a:pt x="4082841" y="6537924"/>
                </a:cubicBezTo>
                <a:lnTo>
                  <a:pt x="4082841" y="6537809"/>
                </a:lnTo>
                <a:cubicBezTo>
                  <a:pt x="4099321" y="6539884"/>
                  <a:pt x="4110734" y="6539192"/>
                  <a:pt x="4110848" y="6516486"/>
                </a:cubicBezTo>
                <a:cubicBezTo>
                  <a:pt x="4110962" y="6494359"/>
                  <a:pt x="4101974" y="6490555"/>
                  <a:pt x="4083073" y="6490555"/>
                </a:cubicBezTo>
                <a:close/>
                <a:moveTo>
                  <a:pt x="3224714" y="6490555"/>
                </a:moveTo>
                <a:cubicBezTo>
                  <a:pt x="3203623" y="6490325"/>
                  <a:pt x="3201203" y="6499084"/>
                  <a:pt x="3200971" y="6516833"/>
                </a:cubicBezTo>
                <a:cubicBezTo>
                  <a:pt x="3200741" y="6535735"/>
                  <a:pt x="3206965" y="6542304"/>
                  <a:pt x="3225867" y="6537809"/>
                </a:cubicBezTo>
                <a:cubicBezTo>
                  <a:pt x="3242808" y="6541958"/>
                  <a:pt x="3249839" y="6536080"/>
                  <a:pt x="3249493" y="6516602"/>
                </a:cubicBezTo>
                <a:cubicBezTo>
                  <a:pt x="3249147" y="6498047"/>
                  <a:pt x="3244883" y="6490786"/>
                  <a:pt x="3224714" y="6490555"/>
                </a:cubicBezTo>
                <a:close/>
                <a:moveTo>
                  <a:pt x="813055" y="6490555"/>
                </a:moveTo>
                <a:cubicBezTo>
                  <a:pt x="796113" y="6491477"/>
                  <a:pt x="785395" y="6492515"/>
                  <a:pt x="785971" y="6514182"/>
                </a:cubicBezTo>
                <a:cubicBezTo>
                  <a:pt x="786432" y="6533084"/>
                  <a:pt x="790927" y="6542534"/>
                  <a:pt x="811211" y="6537809"/>
                </a:cubicBezTo>
                <a:lnTo>
                  <a:pt x="811211" y="6537694"/>
                </a:lnTo>
                <a:cubicBezTo>
                  <a:pt x="829998" y="6542419"/>
                  <a:pt x="835184" y="6534236"/>
                  <a:pt x="834377" y="6516026"/>
                </a:cubicBezTo>
                <a:cubicBezTo>
                  <a:pt x="833686" y="6500813"/>
                  <a:pt x="834492" y="6489288"/>
                  <a:pt x="813055" y="6490555"/>
                </a:cubicBezTo>
                <a:close/>
                <a:moveTo>
                  <a:pt x="7972383" y="6490440"/>
                </a:moveTo>
                <a:cubicBezTo>
                  <a:pt x="7951637" y="6489864"/>
                  <a:pt x="7949218" y="6499199"/>
                  <a:pt x="7948295" y="6516717"/>
                </a:cubicBezTo>
                <a:cubicBezTo>
                  <a:pt x="7947142" y="6539537"/>
                  <a:pt x="7960051" y="6537694"/>
                  <a:pt x="7975609" y="6538731"/>
                </a:cubicBezTo>
                <a:cubicBezTo>
                  <a:pt x="7994858" y="6539999"/>
                  <a:pt x="8000274" y="6532277"/>
                  <a:pt x="7996470" y="6514989"/>
                </a:cubicBezTo>
                <a:lnTo>
                  <a:pt x="7996355" y="6514873"/>
                </a:lnTo>
                <a:cubicBezTo>
                  <a:pt x="8001082" y="6494128"/>
                  <a:pt x="7990479" y="6490901"/>
                  <a:pt x="7972383" y="6490440"/>
                </a:cubicBezTo>
                <a:close/>
                <a:moveTo>
                  <a:pt x="7908188" y="6490440"/>
                </a:moveTo>
                <a:cubicBezTo>
                  <a:pt x="7890439" y="6491132"/>
                  <a:pt x="7880526" y="6492169"/>
                  <a:pt x="7880526" y="6514989"/>
                </a:cubicBezTo>
                <a:cubicBezTo>
                  <a:pt x="7880526" y="6538040"/>
                  <a:pt x="7889862" y="6541266"/>
                  <a:pt x="7907958" y="6537809"/>
                </a:cubicBezTo>
                <a:cubicBezTo>
                  <a:pt x="7925015" y="6540575"/>
                  <a:pt x="7935041" y="6538616"/>
                  <a:pt x="7934580" y="6516372"/>
                </a:cubicBezTo>
                <a:cubicBezTo>
                  <a:pt x="7934235" y="6495626"/>
                  <a:pt x="7928357" y="6489634"/>
                  <a:pt x="7908188" y="6490440"/>
                </a:cubicBezTo>
                <a:close/>
                <a:moveTo>
                  <a:pt x="6699651" y="6490440"/>
                </a:moveTo>
                <a:cubicBezTo>
                  <a:pt x="6681902" y="6490786"/>
                  <a:pt x="6675445" y="6495742"/>
                  <a:pt x="6675218" y="6514182"/>
                </a:cubicBezTo>
                <a:cubicBezTo>
                  <a:pt x="6674986" y="6533430"/>
                  <a:pt x="6680864" y="6539653"/>
                  <a:pt x="6700456" y="6538846"/>
                </a:cubicBezTo>
                <a:cubicBezTo>
                  <a:pt x="6717398" y="6538270"/>
                  <a:pt x="6727886" y="6536080"/>
                  <a:pt x="6722701" y="6516256"/>
                </a:cubicBezTo>
                <a:cubicBezTo>
                  <a:pt x="6727078" y="6496779"/>
                  <a:pt x="6719475" y="6490094"/>
                  <a:pt x="6699651" y="6490440"/>
                </a:cubicBezTo>
                <a:close/>
                <a:moveTo>
                  <a:pt x="9114189" y="6490325"/>
                </a:moveTo>
                <a:cubicBezTo>
                  <a:pt x="9095172" y="6490094"/>
                  <a:pt x="9090792" y="6497125"/>
                  <a:pt x="9091254" y="6514527"/>
                </a:cubicBezTo>
                <a:cubicBezTo>
                  <a:pt x="9091714" y="6530201"/>
                  <a:pt x="9091370" y="6543341"/>
                  <a:pt x="9112461" y="6537924"/>
                </a:cubicBezTo>
                <a:lnTo>
                  <a:pt x="9112461" y="6538040"/>
                </a:lnTo>
                <a:cubicBezTo>
                  <a:pt x="9130324" y="6541036"/>
                  <a:pt x="9140006" y="6537233"/>
                  <a:pt x="9139776" y="6515795"/>
                </a:cubicBezTo>
                <a:cubicBezTo>
                  <a:pt x="9139544" y="6496203"/>
                  <a:pt x="9133322" y="6490555"/>
                  <a:pt x="9114189" y="6490325"/>
                </a:cubicBezTo>
                <a:close/>
                <a:moveTo>
                  <a:pt x="9048496" y="6490325"/>
                </a:moveTo>
                <a:cubicBezTo>
                  <a:pt x="9032360" y="6491362"/>
                  <a:pt x="9022794" y="6493091"/>
                  <a:pt x="9023255" y="6513144"/>
                </a:cubicBezTo>
                <a:lnTo>
                  <a:pt x="9023370" y="6513029"/>
                </a:lnTo>
                <a:cubicBezTo>
                  <a:pt x="9023716" y="6531009"/>
                  <a:pt x="9026367" y="6540460"/>
                  <a:pt x="9047458" y="6538731"/>
                </a:cubicBezTo>
                <a:cubicBezTo>
                  <a:pt x="9062671" y="6537463"/>
                  <a:pt x="9076271" y="6538731"/>
                  <a:pt x="9070739" y="6517524"/>
                </a:cubicBezTo>
                <a:cubicBezTo>
                  <a:pt x="9073505" y="6499776"/>
                  <a:pt x="9070508" y="6488827"/>
                  <a:pt x="9048496" y="6490325"/>
                </a:cubicBezTo>
                <a:close/>
                <a:moveTo>
                  <a:pt x="8039575" y="6490325"/>
                </a:moveTo>
                <a:cubicBezTo>
                  <a:pt x="8020673" y="6490901"/>
                  <a:pt x="8015948" y="6497009"/>
                  <a:pt x="8016639" y="6514643"/>
                </a:cubicBezTo>
                <a:cubicBezTo>
                  <a:pt x="8017216" y="6530201"/>
                  <a:pt x="8016524" y="6543572"/>
                  <a:pt x="8037385" y="6538155"/>
                </a:cubicBezTo>
                <a:cubicBezTo>
                  <a:pt x="8052599" y="6539192"/>
                  <a:pt x="8065968" y="6541036"/>
                  <a:pt x="8065045" y="6518562"/>
                </a:cubicBezTo>
                <a:cubicBezTo>
                  <a:pt x="8064354" y="6500352"/>
                  <a:pt x="8062279" y="6489749"/>
                  <a:pt x="8039575" y="6490325"/>
                </a:cubicBezTo>
                <a:close/>
                <a:moveTo>
                  <a:pt x="6630382" y="6490325"/>
                </a:moveTo>
                <a:cubicBezTo>
                  <a:pt x="6611252" y="6490094"/>
                  <a:pt x="6605258" y="6497355"/>
                  <a:pt x="6608717" y="6515219"/>
                </a:cubicBezTo>
                <a:cubicBezTo>
                  <a:pt x="6604566" y="6532853"/>
                  <a:pt x="6611136" y="6539307"/>
                  <a:pt x="6630037" y="6538961"/>
                </a:cubicBezTo>
                <a:cubicBezTo>
                  <a:pt x="6647558" y="6538501"/>
                  <a:pt x="6656661" y="6536772"/>
                  <a:pt x="6656315" y="6515334"/>
                </a:cubicBezTo>
                <a:cubicBezTo>
                  <a:pt x="6655969" y="6495281"/>
                  <a:pt x="6649052" y="6490555"/>
                  <a:pt x="6630499" y="6490325"/>
                </a:cubicBezTo>
                <a:close/>
                <a:moveTo>
                  <a:pt x="4421222" y="6490325"/>
                </a:moveTo>
                <a:cubicBezTo>
                  <a:pt x="4401744" y="6489864"/>
                  <a:pt x="4395292" y="6495396"/>
                  <a:pt x="4396212" y="6515219"/>
                </a:cubicBezTo>
                <a:cubicBezTo>
                  <a:pt x="4397020" y="6531816"/>
                  <a:pt x="4398404" y="6543110"/>
                  <a:pt x="4419955" y="6537463"/>
                </a:cubicBezTo>
                <a:cubicBezTo>
                  <a:pt x="4438741" y="6542880"/>
                  <a:pt x="4444966" y="6535159"/>
                  <a:pt x="4444733" y="6514989"/>
                </a:cubicBezTo>
                <a:cubicBezTo>
                  <a:pt x="4444506" y="6497009"/>
                  <a:pt x="4439663" y="6490786"/>
                  <a:pt x="4421222" y="6490325"/>
                </a:cubicBezTo>
                <a:close/>
                <a:moveTo>
                  <a:pt x="4282919" y="6490325"/>
                </a:moveTo>
                <a:cubicBezTo>
                  <a:pt x="4262749" y="6489634"/>
                  <a:pt x="4260678" y="6498623"/>
                  <a:pt x="4260678" y="6515104"/>
                </a:cubicBezTo>
                <a:lnTo>
                  <a:pt x="4260791" y="6515104"/>
                </a:lnTo>
                <a:cubicBezTo>
                  <a:pt x="4260791" y="6531701"/>
                  <a:pt x="4262749" y="6543110"/>
                  <a:pt x="4283149" y="6537694"/>
                </a:cubicBezTo>
                <a:cubicBezTo>
                  <a:pt x="4302166" y="6541727"/>
                  <a:pt x="4309312" y="6535043"/>
                  <a:pt x="4309312" y="6514873"/>
                </a:cubicBezTo>
                <a:cubicBezTo>
                  <a:pt x="4309312" y="6494359"/>
                  <a:pt x="4301130" y="6490901"/>
                  <a:pt x="4282919" y="6490325"/>
                </a:cubicBezTo>
                <a:close/>
                <a:moveTo>
                  <a:pt x="4019452" y="6490325"/>
                </a:moveTo>
                <a:cubicBezTo>
                  <a:pt x="4000668" y="6490786"/>
                  <a:pt x="3993635" y="6495857"/>
                  <a:pt x="3993981" y="6515334"/>
                </a:cubicBezTo>
                <a:cubicBezTo>
                  <a:pt x="3994327" y="6532623"/>
                  <a:pt x="3998591" y="6539768"/>
                  <a:pt x="4017148" y="6538846"/>
                </a:cubicBezTo>
                <a:cubicBezTo>
                  <a:pt x="4033168" y="6538040"/>
                  <a:pt x="4047574" y="6539192"/>
                  <a:pt x="4041580" y="6516486"/>
                </a:cubicBezTo>
                <a:cubicBezTo>
                  <a:pt x="4045268" y="6498277"/>
                  <a:pt x="4040198" y="6489864"/>
                  <a:pt x="4019452" y="6490325"/>
                </a:cubicBezTo>
                <a:close/>
                <a:moveTo>
                  <a:pt x="741714" y="6490325"/>
                </a:moveTo>
                <a:cubicBezTo>
                  <a:pt x="722697" y="6490094"/>
                  <a:pt x="718317" y="6497125"/>
                  <a:pt x="718779" y="6514527"/>
                </a:cubicBezTo>
                <a:cubicBezTo>
                  <a:pt x="719239" y="6530201"/>
                  <a:pt x="718895" y="6543341"/>
                  <a:pt x="739986" y="6537924"/>
                </a:cubicBezTo>
                <a:lnTo>
                  <a:pt x="739986" y="6538040"/>
                </a:lnTo>
                <a:cubicBezTo>
                  <a:pt x="757849" y="6541036"/>
                  <a:pt x="767531" y="6537233"/>
                  <a:pt x="767301" y="6515795"/>
                </a:cubicBezTo>
                <a:cubicBezTo>
                  <a:pt x="767069" y="6496203"/>
                  <a:pt x="760847" y="6490555"/>
                  <a:pt x="741714" y="6490325"/>
                </a:cubicBezTo>
                <a:close/>
                <a:moveTo>
                  <a:pt x="676021" y="6490325"/>
                </a:moveTo>
                <a:cubicBezTo>
                  <a:pt x="659885" y="6491362"/>
                  <a:pt x="650319" y="6493091"/>
                  <a:pt x="650780" y="6513144"/>
                </a:cubicBezTo>
                <a:lnTo>
                  <a:pt x="650895" y="6513029"/>
                </a:lnTo>
                <a:cubicBezTo>
                  <a:pt x="651241" y="6531009"/>
                  <a:pt x="653892" y="6540460"/>
                  <a:pt x="674983" y="6538731"/>
                </a:cubicBezTo>
                <a:cubicBezTo>
                  <a:pt x="690196" y="6537463"/>
                  <a:pt x="703796" y="6538731"/>
                  <a:pt x="698264" y="6517524"/>
                </a:cubicBezTo>
                <a:cubicBezTo>
                  <a:pt x="701030" y="6499776"/>
                  <a:pt x="698033" y="6488827"/>
                  <a:pt x="676021" y="6490325"/>
                </a:cubicBezTo>
                <a:close/>
                <a:moveTo>
                  <a:pt x="4215958" y="6490210"/>
                </a:moveTo>
                <a:cubicBezTo>
                  <a:pt x="4196712" y="6490094"/>
                  <a:pt x="4193137" y="6497816"/>
                  <a:pt x="4192562" y="6514873"/>
                </a:cubicBezTo>
                <a:cubicBezTo>
                  <a:pt x="4191872" y="6535159"/>
                  <a:pt x="4199591" y="6541843"/>
                  <a:pt x="4218608" y="6537694"/>
                </a:cubicBezTo>
                <a:cubicBezTo>
                  <a:pt x="4239008" y="6543226"/>
                  <a:pt x="4240161" y="6531701"/>
                  <a:pt x="4241082" y="6515219"/>
                </a:cubicBezTo>
                <a:cubicBezTo>
                  <a:pt x="4242121" y="6495165"/>
                  <a:pt x="4234974" y="6490325"/>
                  <a:pt x="4215958" y="6490325"/>
                </a:cubicBezTo>
                <a:close/>
                <a:moveTo>
                  <a:pt x="5495492" y="6490094"/>
                </a:moveTo>
                <a:cubicBezTo>
                  <a:pt x="5480164" y="6491593"/>
                  <a:pt x="5464027" y="6487329"/>
                  <a:pt x="5464949" y="6512684"/>
                </a:cubicBezTo>
                <a:cubicBezTo>
                  <a:pt x="5465527" y="6531701"/>
                  <a:pt x="5468751" y="6543226"/>
                  <a:pt x="5491344" y="6538155"/>
                </a:cubicBezTo>
                <a:lnTo>
                  <a:pt x="5491344" y="6538040"/>
                </a:lnTo>
                <a:cubicBezTo>
                  <a:pt x="5507825" y="6540575"/>
                  <a:pt x="5521539" y="6540806"/>
                  <a:pt x="5520040" y="6516026"/>
                </a:cubicBezTo>
                <a:cubicBezTo>
                  <a:pt x="5518889" y="6498277"/>
                  <a:pt x="5516006" y="6488135"/>
                  <a:pt x="5495492" y="6490094"/>
                </a:cubicBezTo>
                <a:close/>
                <a:moveTo>
                  <a:pt x="4353339" y="6490094"/>
                </a:moveTo>
                <a:cubicBezTo>
                  <a:pt x="4343485" y="6490267"/>
                  <a:pt x="4337176" y="6491938"/>
                  <a:pt x="4333328" y="6495929"/>
                </a:cubicBezTo>
                <a:lnTo>
                  <a:pt x="4328113" y="6515622"/>
                </a:lnTo>
                <a:lnTo>
                  <a:pt x="4328098" y="6515565"/>
                </a:lnTo>
                <a:lnTo>
                  <a:pt x="4328098" y="6515680"/>
                </a:lnTo>
                <a:lnTo>
                  <a:pt x="4328113" y="6515622"/>
                </a:lnTo>
                <a:lnTo>
                  <a:pt x="4333343" y="6534999"/>
                </a:lnTo>
                <a:cubicBezTo>
                  <a:pt x="4337089" y="6538731"/>
                  <a:pt x="4343141" y="6539653"/>
                  <a:pt x="4352417" y="6537578"/>
                </a:cubicBezTo>
                <a:cubicBezTo>
                  <a:pt x="4369589" y="6541497"/>
                  <a:pt x="4377428" y="6536541"/>
                  <a:pt x="4376619" y="6516833"/>
                </a:cubicBezTo>
                <a:cubicBezTo>
                  <a:pt x="4375927" y="6499890"/>
                  <a:pt x="4375236" y="6489749"/>
                  <a:pt x="4353339" y="6490094"/>
                </a:cubicBezTo>
                <a:close/>
                <a:moveTo>
                  <a:pt x="11261112" y="6489979"/>
                </a:moveTo>
                <a:cubicBezTo>
                  <a:pt x="11244172" y="6490210"/>
                  <a:pt x="11233567" y="6492054"/>
                  <a:pt x="11233913" y="6513721"/>
                </a:cubicBezTo>
                <a:cubicBezTo>
                  <a:pt x="11234259" y="6533199"/>
                  <a:pt x="11239561" y="6541497"/>
                  <a:pt x="11260306" y="6536887"/>
                </a:cubicBezTo>
                <a:cubicBezTo>
                  <a:pt x="11277940" y="6541036"/>
                  <a:pt x="11288197" y="6537463"/>
                  <a:pt x="11287851" y="6514297"/>
                </a:cubicBezTo>
                <a:cubicBezTo>
                  <a:pt x="11287621" y="6493322"/>
                  <a:pt x="11278861" y="6489749"/>
                  <a:pt x="11261112" y="6489979"/>
                </a:cubicBezTo>
                <a:close/>
                <a:moveTo>
                  <a:pt x="9249150" y="6489979"/>
                </a:moveTo>
                <a:cubicBezTo>
                  <a:pt x="9221028" y="6488596"/>
                  <a:pt x="9224486" y="6505653"/>
                  <a:pt x="9222758" y="6522595"/>
                </a:cubicBezTo>
                <a:cubicBezTo>
                  <a:pt x="9220568" y="6544724"/>
                  <a:pt x="9236932" y="6536311"/>
                  <a:pt x="9246614" y="6538040"/>
                </a:cubicBezTo>
                <a:cubicBezTo>
                  <a:pt x="9262749" y="6540114"/>
                  <a:pt x="9275888" y="6540806"/>
                  <a:pt x="9275312" y="6517524"/>
                </a:cubicBezTo>
                <a:lnTo>
                  <a:pt x="9275312" y="6517409"/>
                </a:lnTo>
                <a:cubicBezTo>
                  <a:pt x="9274852" y="6498162"/>
                  <a:pt x="9270588" y="6491017"/>
                  <a:pt x="9249150" y="6489979"/>
                </a:cubicBezTo>
                <a:close/>
                <a:moveTo>
                  <a:pt x="5428415" y="6489979"/>
                </a:moveTo>
                <a:cubicBezTo>
                  <a:pt x="5399142" y="6488596"/>
                  <a:pt x="5402138" y="6507958"/>
                  <a:pt x="5400294" y="6524786"/>
                </a:cubicBezTo>
                <a:cubicBezTo>
                  <a:pt x="5397758" y="6548066"/>
                  <a:pt x="5417121" y="6533314"/>
                  <a:pt x="5422422" y="6537348"/>
                </a:cubicBezTo>
                <a:cubicBezTo>
                  <a:pt x="5441783" y="6540344"/>
                  <a:pt x="5453079" y="6538846"/>
                  <a:pt x="5451465" y="6516486"/>
                </a:cubicBezTo>
                <a:cubicBezTo>
                  <a:pt x="5450313" y="6499776"/>
                  <a:pt x="5449851" y="6491017"/>
                  <a:pt x="5428415" y="6489979"/>
                </a:cubicBezTo>
                <a:close/>
                <a:moveTo>
                  <a:pt x="2888637" y="6489979"/>
                </a:moveTo>
                <a:cubicBezTo>
                  <a:pt x="2871697" y="6490210"/>
                  <a:pt x="2861092" y="6492054"/>
                  <a:pt x="2861438" y="6513721"/>
                </a:cubicBezTo>
                <a:cubicBezTo>
                  <a:pt x="2861784" y="6533199"/>
                  <a:pt x="2867086" y="6541497"/>
                  <a:pt x="2887831" y="6536887"/>
                </a:cubicBezTo>
                <a:cubicBezTo>
                  <a:pt x="2905465" y="6541036"/>
                  <a:pt x="2915722" y="6537463"/>
                  <a:pt x="2915376" y="6514297"/>
                </a:cubicBezTo>
                <a:cubicBezTo>
                  <a:pt x="2915146" y="6493322"/>
                  <a:pt x="2906386" y="6489749"/>
                  <a:pt x="2888637" y="6489979"/>
                </a:cubicBezTo>
                <a:close/>
                <a:moveTo>
                  <a:pt x="876675" y="6489979"/>
                </a:moveTo>
                <a:cubicBezTo>
                  <a:pt x="848553" y="6488596"/>
                  <a:pt x="852011" y="6505653"/>
                  <a:pt x="850283" y="6522595"/>
                </a:cubicBezTo>
                <a:cubicBezTo>
                  <a:pt x="848093" y="6544724"/>
                  <a:pt x="864457" y="6536311"/>
                  <a:pt x="874139" y="6538040"/>
                </a:cubicBezTo>
                <a:cubicBezTo>
                  <a:pt x="890274" y="6540114"/>
                  <a:pt x="903413" y="6540806"/>
                  <a:pt x="902837" y="6517524"/>
                </a:cubicBezTo>
                <a:lnTo>
                  <a:pt x="902837" y="6517409"/>
                </a:lnTo>
                <a:cubicBezTo>
                  <a:pt x="902377" y="6498162"/>
                  <a:pt x="898113" y="6491017"/>
                  <a:pt x="876675" y="6489979"/>
                </a:cubicBezTo>
                <a:close/>
                <a:moveTo>
                  <a:pt x="9853880" y="6489864"/>
                </a:moveTo>
                <a:cubicBezTo>
                  <a:pt x="9836016" y="6490210"/>
                  <a:pt x="9824952" y="6491593"/>
                  <a:pt x="9825066" y="6514527"/>
                </a:cubicBezTo>
                <a:cubicBezTo>
                  <a:pt x="9825182" y="6535043"/>
                  <a:pt x="9832328" y="6541036"/>
                  <a:pt x="9852036" y="6537118"/>
                </a:cubicBezTo>
                <a:lnTo>
                  <a:pt x="9852036" y="6537233"/>
                </a:lnTo>
                <a:cubicBezTo>
                  <a:pt x="9869092" y="6540921"/>
                  <a:pt x="9880158" y="6538270"/>
                  <a:pt x="9879582" y="6514758"/>
                </a:cubicBezTo>
                <a:cubicBezTo>
                  <a:pt x="9879120" y="6495050"/>
                  <a:pt x="9872666" y="6489518"/>
                  <a:pt x="9853880" y="6489864"/>
                </a:cubicBezTo>
                <a:close/>
                <a:moveTo>
                  <a:pt x="1481405" y="6489864"/>
                </a:moveTo>
                <a:cubicBezTo>
                  <a:pt x="1463541" y="6490210"/>
                  <a:pt x="1452477" y="6491593"/>
                  <a:pt x="1452591" y="6514527"/>
                </a:cubicBezTo>
                <a:cubicBezTo>
                  <a:pt x="1452707" y="6535043"/>
                  <a:pt x="1459853" y="6541036"/>
                  <a:pt x="1479561" y="6537118"/>
                </a:cubicBezTo>
                <a:lnTo>
                  <a:pt x="1479561" y="6537233"/>
                </a:lnTo>
                <a:cubicBezTo>
                  <a:pt x="1496617" y="6540921"/>
                  <a:pt x="1507683" y="6538270"/>
                  <a:pt x="1507107" y="6514758"/>
                </a:cubicBezTo>
                <a:cubicBezTo>
                  <a:pt x="1506645" y="6495050"/>
                  <a:pt x="1500191" y="6489518"/>
                  <a:pt x="1481405" y="6489864"/>
                </a:cubicBezTo>
                <a:close/>
                <a:moveTo>
                  <a:pt x="11392962" y="6489749"/>
                </a:moveTo>
                <a:cubicBezTo>
                  <a:pt x="11374291" y="6490210"/>
                  <a:pt x="11369796" y="6496894"/>
                  <a:pt x="11369335" y="6514412"/>
                </a:cubicBezTo>
                <a:cubicBezTo>
                  <a:pt x="11368759" y="6534697"/>
                  <a:pt x="11376365" y="6541266"/>
                  <a:pt x="11395496" y="6537233"/>
                </a:cubicBezTo>
                <a:cubicBezTo>
                  <a:pt x="11415666" y="6542534"/>
                  <a:pt x="11417164" y="6531240"/>
                  <a:pt x="11417856" y="6514643"/>
                </a:cubicBezTo>
                <a:cubicBezTo>
                  <a:pt x="11418778" y="6494820"/>
                  <a:pt x="11412555" y="6489288"/>
                  <a:pt x="11392962" y="6489749"/>
                </a:cubicBezTo>
                <a:close/>
                <a:moveTo>
                  <a:pt x="7370535" y="6489749"/>
                </a:moveTo>
                <a:cubicBezTo>
                  <a:pt x="7356705" y="6489172"/>
                  <a:pt x="7347138" y="6490210"/>
                  <a:pt x="7347945" y="6508419"/>
                </a:cubicBezTo>
                <a:cubicBezTo>
                  <a:pt x="7349329" y="6538616"/>
                  <a:pt x="7348636" y="6569041"/>
                  <a:pt x="7348867" y="6599353"/>
                </a:cubicBezTo>
                <a:cubicBezTo>
                  <a:pt x="7361775" y="6601313"/>
                  <a:pt x="7375489" y="6597625"/>
                  <a:pt x="7388859" y="6607421"/>
                </a:cubicBezTo>
                <a:lnTo>
                  <a:pt x="7388859" y="6607536"/>
                </a:lnTo>
                <a:cubicBezTo>
                  <a:pt x="7389205" y="6607306"/>
                  <a:pt x="7389551" y="6607191"/>
                  <a:pt x="7389782" y="6606960"/>
                </a:cubicBezTo>
                <a:cubicBezTo>
                  <a:pt x="7389782" y="6588750"/>
                  <a:pt x="7389782" y="6573653"/>
                  <a:pt x="7389782" y="6558554"/>
                </a:cubicBezTo>
                <a:cubicBezTo>
                  <a:pt x="7374569" y="6555788"/>
                  <a:pt x="7376758" y="6541497"/>
                  <a:pt x="7383673" y="6539192"/>
                </a:cubicBezTo>
                <a:cubicBezTo>
                  <a:pt x="7402114" y="6533084"/>
                  <a:pt x="7393930" y="6519714"/>
                  <a:pt x="7395430" y="6509341"/>
                </a:cubicBezTo>
                <a:cubicBezTo>
                  <a:pt x="7398311" y="6489403"/>
                  <a:pt x="7384250" y="6490325"/>
                  <a:pt x="7370535" y="6489749"/>
                </a:cubicBezTo>
                <a:close/>
                <a:moveTo>
                  <a:pt x="6498304" y="6489749"/>
                </a:moveTo>
                <a:cubicBezTo>
                  <a:pt x="6479633" y="6489864"/>
                  <a:pt x="6470990" y="6492745"/>
                  <a:pt x="6471219" y="6514758"/>
                </a:cubicBezTo>
                <a:cubicBezTo>
                  <a:pt x="6471332" y="6535504"/>
                  <a:pt x="6478482" y="6540690"/>
                  <a:pt x="6496346" y="6537002"/>
                </a:cubicBezTo>
                <a:cubicBezTo>
                  <a:pt x="6513169" y="6538961"/>
                  <a:pt x="6525965" y="6540229"/>
                  <a:pt x="6525273" y="6515104"/>
                </a:cubicBezTo>
                <a:cubicBezTo>
                  <a:pt x="6524696" y="6493552"/>
                  <a:pt x="6517550" y="6489749"/>
                  <a:pt x="6498304" y="6489749"/>
                </a:cubicBezTo>
                <a:close/>
                <a:moveTo>
                  <a:pt x="3020487" y="6489749"/>
                </a:moveTo>
                <a:cubicBezTo>
                  <a:pt x="3001816" y="6490210"/>
                  <a:pt x="2997321" y="6496894"/>
                  <a:pt x="2996860" y="6514412"/>
                </a:cubicBezTo>
                <a:cubicBezTo>
                  <a:pt x="2996284" y="6534697"/>
                  <a:pt x="3003890" y="6541266"/>
                  <a:pt x="3023021" y="6537233"/>
                </a:cubicBezTo>
                <a:cubicBezTo>
                  <a:pt x="3043191" y="6542534"/>
                  <a:pt x="3044689" y="6531240"/>
                  <a:pt x="3045381" y="6514643"/>
                </a:cubicBezTo>
                <a:cubicBezTo>
                  <a:pt x="3046303" y="6494820"/>
                  <a:pt x="3040080" y="6489288"/>
                  <a:pt x="3020487" y="6489749"/>
                </a:cubicBezTo>
                <a:close/>
                <a:moveTo>
                  <a:pt x="10255996" y="6489634"/>
                </a:moveTo>
                <a:cubicBezTo>
                  <a:pt x="10236517" y="6489749"/>
                  <a:pt x="10226837" y="6491939"/>
                  <a:pt x="10227067" y="6515565"/>
                </a:cubicBezTo>
                <a:lnTo>
                  <a:pt x="10227182" y="6515565"/>
                </a:lnTo>
                <a:cubicBezTo>
                  <a:pt x="10227298" y="6537578"/>
                  <a:pt x="10236864" y="6539537"/>
                  <a:pt x="10253806" y="6536887"/>
                </a:cubicBezTo>
                <a:cubicBezTo>
                  <a:pt x="10271555" y="6540229"/>
                  <a:pt x="10282042" y="6537578"/>
                  <a:pt x="10281120" y="6514182"/>
                </a:cubicBezTo>
                <a:cubicBezTo>
                  <a:pt x="10280314" y="6494705"/>
                  <a:pt x="10275012" y="6489518"/>
                  <a:pt x="10255996" y="6489634"/>
                </a:cubicBezTo>
                <a:close/>
                <a:moveTo>
                  <a:pt x="8846688" y="6489634"/>
                </a:moveTo>
                <a:cubicBezTo>
                  <a:pt x="8829284" y="6489979"/>
                  <a:pt x="8818682" y="6490440"/>
                  <a:pt x="8818682" y="6513836"/>
                </a:cubicBezTo>
                <a:cubicBezTo>
                  <a:pt x="8818740" y="6525247"/>
                  <a:pt x="8820986" y="6531902"/>
                  <a:pt x="8825712" y="6535201"/>
                </a:cubicBezTo>
                <a:lnTo>
                  <a:pt x="8847541" y="6536422"/>
                </a:lnTo>
                <a:lnTo>
                  <a:pt x="8847494" y="6536426"/>
                </a:lnTo>
                <a:lnTo>
                  <a:pt x="8847610" y="6536426"/>
                </a:lnTo>
                <a:lnTo>
                  <a:pt x="8847541" y="6536422"/>
                </a:lnTo>
                <a:lnTo>
                  <a:pt x="8867404" y="6534798"/>
                </a:lnTo>
                <a:cubicBezTo>
                  <a:pt x="8871178" y="6530779"/>
                  <a:pt x="8872504" y="6523402"/>
                  <a:pt x="8872620" y="6513029"/>
                </a:cubicBezTo>
                <a:cubicBezTo>
                  <a:pt x="8872966" y="6491823"/>
                  <a:pt x="8864436" y="6489288"/>
                  <a:pt x="8846688" y="6489634"/>
                </a:cubicBezTo>
                <a:close/>
                <a:moveTo>
                  <a:pt x="6429383" y="6489634"/>
                </a:moveTo>
                <a:cubicBezTo>
                  <a:pt x="6410942" y="6489288"/>
                  <a:pt x="6403219" y="6493898"/>
                  <a:pt x="6403103" y="6514067"/>
                </a:cubicBezTo>
                <a:cubicBezTo>
                  <a:pt x="6402876" y="6534006"/>
                  <a:pt x="6409327" y="6541266"/>
                  <a:pt x="6428344" y="6537233"/>
                </a:cubicBezTo>
                <a:lnTo>
                  <a:pt x="6428231" y="6537348"/>
                </a:lnTo>
                <a:cubicBezTo>
                  <a:pt x="6445633" y="6539537"/>
                  <a:pt x="6457848" y="6539307"/>
                  <a:pt x="6457622" y="6514873"/>
                </a:cubicBezTo>
                <a:cubicBezTo>
                  <a:pt x="6457388" y="6492169"/>
                  <a:pt x="6447592" y="6489979"/>
                  <a:pt x="6429383" y="6489634"/>
                </a:cubicBezTo>
                <a:close/>
                <a:moveTo>
                  <a:pt x="5358225" y="6489634"/>
                </a:moveTo>
                <a:cubicBezTo>
                  <a:pt x="5336788" y="6488481"/>
                  <a:pt x="5334485" y="6497586"/>
                  <a:pt x="5334253" y="6515450"/>
                </a:cubicBezTo>
                <a:cubicBezTo>
                  <a:pt x="5334023" y="6533890"/>
                  <a:pt x="5339324" y="6541497"/>
                  <a:pt x="5357881" y="6537002"/>
                </a:cubicBezTo>
                <a:cubicBezTo>
                  <a:pt x="5378510" y="6541843"/>
                  <a:pt x="5382774" y="6531931"/>
                  <a:pt x="5382774" y="6513144"/>
                </a:cubicBezTo>
                <a:cubicBezTo>
                  <a:pt x="5382774" y="6494243"/>
                  <a:pt x="5375630" y="6490555"/>
                  <a:pt x="5358225" y="6489634"/>
                </a:cubicBezTo>
                <a:close/>
                <a:moveTo>
                  <a:pt x="1883521" y="6489634"/>
                </a:moveTo>
                <a:cubicBezTo>
                  <a:pt x="1864042" y="6489749"/>
                  <a:pt x="1854362" y="6491939"/>
                  <a:pt x="1854592" y="6515565"/>
                </a:cubicBezTo>
                <a:lnTo>
                  <a:pt x="1854707" y="6515565"/>
                </a:lnTo>
                <a:cubicBezTo>
                  <a:pt x="1854823" y="6537578"/>
                  <a:pt x="1864389" y="6539537"/>
                  <a:pt x="1881331" y="6536887"/>
                </a:cubicBezTo>
                <a:cubicBezTo>
                  <a:pt x="1899080" y="6540229"/>
                  <a:pt x="1909567" y="6537578"/>
                  <a:pt x="1908645" y="6514182"/>
                </a:cubicBezTo>
                <a:cubicBezTo>
                  <a:pt x="1907839" y="6494705"/>
                  <a:pt x="1902537" y="6489518"/>
                  <a:pt x="1883521" y="6489634"/>
                </a:cubicBezTo>
                <a:close/>
                <a:moveTo>
                  <a:pt x="474213" y="6489634"/>
                </a:moveTo>
                <a:cubicBezTo>
                  <a:pt x="456809" y="6489979"/>
                  <a:pt x="446207" y="6490440"/>
                  <a:pt x="446207" y="6513836"/>
                </a:cubicBezTo>
                <a:cubicBezTo>
                  <a:pt x="446265" y="6525247"/>
                  <a:pt x="448511" y="6531902"/>
                  <a:pt x="453237" y="6535201"/>
                </a:cubicBezTo>
                <a:lnTo>
                  <a:pt x="475066" y="6536422"/>
                </a:lnTo>
                <a:lnTo>
                  <a:pt x="475019" y="6536426"/>
                </a:lnTo>
                <a:lnTo>
                  <a:pt x="475135" y="6536426"/>
                </a:lnTo>
                <a:lnTo>
                  <a:pt x="475066" y="6536422"/>
                </a:lnTo>
                <a:lnTo>
                  <a:pt x="494929" y="6534798"/>
                </a:lnTo>
                <a:cubicBezTo>
                  <a:pt x="498703" y="6530779"/>
                  <a:pt x="500029" y="6523402"/>
                  <a:pt x="500145" y="6513029"/>
                </a:cubicBezTo>
                <a:cubicBezTo>
                  <a:pt x="500491" y="6491823"/>
                  <a:pt x="491961" y="6489288"/>
                  <a:pt x="474213" y="6489634"/>
                </a:cubicBezTo>
                <a:close/>
                <a:moveTo>
                  <a:pt x="11324271" y="6489518"/>
                </a:moveTo>
                <a:lnTo>
                  <a:pt x="11324271" y="6489634"/>
                </a:lnTo>
                <a:cubicBezTo>
                  <a:pt x="11304908" y="6489749"/>
                  <a:pt x="11302374" y="6497240"/>
                  <a:pt x="11301912" y="6513951"/>
                </a:cubicBezTo>
                <a:cubicBezTo>
                  <a:pt x="11301336" y="6532853"/>
                  <a:pt x="11305946" y="6541958"/>
                  <a:pt x="11326691" y="6537002"/>
                </a:cubicBezTo>
                <a:cubicBezTo>
                  <a:pt x="11343058" y="6540690"/>
                  <a:pt x="11350894" y="6535965"/>
                  <a:pt x="11350894" y="6516256"/>
                </a:cubicBezTo>
                <a:cubicBezTo>
                  <a:pt x="11350780" y="6496088"/>
                  <a:pt x="11345016" y="6489403"/>
                  <a:pt x="11324271" y="6489518"/>
                </a:cubicBezTo>
                <a:close/>
                <a:moveTo>
                  <a:pt x="10189034" y="6489518"/>
                </a:moveTo>
                <a:cubicBezTo>
                  <a:pt x="10168519" y="6488827"/>
                  <a:pt x="10164370" y="6496433"/>
                  <a:pt x="10164601" y="6515104"/>
                </a:cubicBezTo>
                <a:cubicBezTo>
                  <a:pt x="10164716" y="6532969"/>
                  <a:pt x="10168635" y="6541958"/>
                  <a:pt x="10187766" y="6537002"/>
                </a:cubicBezTo>
                <a:cubicBezTo>
                  <a:pt x="10207704" y="6541497"/>
                  <a:pt x="10213466" y="6533084"/>
                  <a:pt x="10213237" y="6513605"/>
                </a:cubicBezTo>
                <a:cubicBezTo>
                  <a:pt x="10213122" y="6495165"/>
                  <a:pt x="10207012" y="6490210"/>
                  <a:pt x="10189150" y="6489518"/>
                </a:cubicBezTo>
                <a:close/>
                <a:moveTo>
                  <a:pt x="10120574" y="6489518"/>
                </a:moveTo>
                <a:lnTo>
                  <a:pt x="10120574" y="6489634"/>
                </a:lnTo>
                <a:cubicBezTo>
                  <a:pt x="10102364" y="6489749"/>
                  <a:pt x="10096832" y="6495742"/>
                  <a:pt x="10096486" y="6513721"/>
                </a:cubicBezTo>
                <a:cubicBezTo>
                  <a:pt x="10096140" y="6533430"/>
                  <a:pt x="10102940" y="6538616"/>
                  <a:pt x="10122072" y="6538155"/>
                </a:cubicBezTo>
                <a:cubicBezTo>
                  <a:pt x="10139590" y="6537578"/>
                  <a:pt x="10149042" y="6534236"/>
                  <a:pt x="10144086" y="6514989"/>
                </a:cubicBezTo>
                <a:cubicBezTo>
                  <a:pt x="10148580" y="6494935"/>
                  <a:pt x="10139936" y="6489403"/>
                  <a:pt x="10120574" y="6489518"/>
                </a:cubicBezTo>
                <a:close/>
                <a:moveTo>
                  <a:pt x="10052344" y="6489518"/>
                </a:moveTo>
                <a:cubicBezTo>
                  <a:pt x="10030101" y="6487905"/>
                  <a:pt x="10029870" y="6499430"/>
                  <a:pt x="10029062" y="6516256"/>
                </a:cubicBezTo>
                <a:cubicBezTo>
                  <a:pt x="10028257" y="6536080"/>
                  <a:pt x="10036440" y="6540690"/>
                  <a:pt x="10053612" y="6537002"/>
                </a:cubicBezTo>
                <a:cubicBezTo>
                  <a:pt x="10075164" y="6542073"/>
                  <a:pt x="10076893" y="6530088"/>
                  <a:pt x="10077470" y="6512453"/>
                </a:cubicBezTo>
                <a:cubicBezTo>
                  <a:pt x="10078161" y="6492400"/>
                  <a:pt x="10068596" y="6490671"/>
                  <a:pt x="10052344" y="6489518"/>
                </a:cubicBezTo>
                <a:close/>
                <a:moveTo>
                  <a:pt x="8911576" y="6489518"/>
                </a:moveTo>
                <a:cubicBezTo>
                  <a:pt x="8892212" y="6489403"/>
                  <a:pt x="8886450" y="6495626"/>
                  <a:pt x="8886450" y="6514873"/>
                </a:cubicBezTo>
                <a:cubicBezTo>
                  <a:pt x="8886565" y="6533314"/>
                  <a:pt x="8892328" y="6538501"/>
                  <a:pt x="8910192" y="6537924"/>
                </a:cubicBezTo>
                <a:lnTo>
                  <a:pt x="8910192" y="6537809"/>
                </a:lnTo>
                <a:cubicBezTo>
                  <a:pt x="8926789" y="6537348"/>
                  <a:pt x="8940503" y="6537694"/>
                  <a:pt x="8934626" y="6514067"/>
                </a:cubicBezTo>
                <a:cubicBezTo>
                  <a:pt x="8940042" y="6494705"/>
                  <a:pt x="8930707" y="6489634"/>
                  <a:pt x="8911576" y="6489518"/>
                </a:cubicBezTo>
                <a:close/>
                <a:moveTo>
                  <a:pt x="8645803" y="6489518"/>
                </a:moveTo>
                <a:cubicBezTo>
                  <a:pt x="8626672" y="6489172"/>
                  <a:pt x="8619640" y="6494243"/>
                  <a:pt x="8620678" y="6514182"/>
                </a:cubicBezTo>
                <a:cubicBezTo>
                  <a:pt x="8621484" y="6530433"/>
                  <a:pt x="8622522" y="6542189"/>
                  <a:pt x="8642922" y="6536772"/>
                </a:cubicBezTo>
                <a:cubicBezTo>
                  <a:pt x="8652315" y="6538731"/>
                  <a:pt x="8659057" y="6538213"/>
                  <a:pt x="8663364" y="6534640"/>
                </a:cubicBezTo>
                <a:lnTo>
                  <a:pt x="8669184" y="6514237"/>
                </a:lnTo>
                <a:lnTo>
                  <a:pt x="8669200" y="6514297"/>
                </a:lnTo>
                <a:lnTo>
                  <a:pt x="8669200" y="6514182"/>
                </a:lnTo>
                <a:lnTo>
                  <a:pt x="8669184" y="6514237"/>
                </a:lnTo>
                <a:lnTo>
                  <a:pt x="8664372" y="6495554"/>
                </a:lnTo>
                <a:cubicBezTo>
                  <a:pt x="8660959" y="6491536"/>
                  <a:pt x="8655254" y="6489634"/>
                  <a:pt x="8645803" y="6489518"/>
                </a:cubicBezTo>
                <a:close/>
                <a:moveTo>
                  <a:pt x="7705574" y="6489518"/>
                </a:moveTo>
                <a:cubicBezTo>
                  <a:pt x="7684251" y="6488251"/>
                  <a:pt x="7681717" y="6497355"/>
                  <a:pt x="7681601" y="6515334"/>
                </a:cubicBezTo>
                <a:cubicBezTo>
                  <a:pt x="7681485" y="6533660"/>
                  <a:pt x="7686671" y="6541382"/>
                  <a:pt x="7705228" y="6536772"/>
                </a:cubicBezTo>
                <a:lnTo>
                  <a:pt x="7705343" y="6536887"/>
                </a:lnTo>
                <a:cubicBezTo>
                  <a:pt x="7725858" y="6541727"/>
                  <a:pt x="7730238" y="6531931"/>
                  <a:pt x="7730238" y="6513144"/>
                </a:cubicBezTo>
                <a:cubicBezTo>
                  <a:pt x="7730353" y="6494128"/>
                  <a:pt x="7722861" y="6490440"/>
                  <a:pt x="7705574" y="6489518"/>
                </a:cubicBezTo>
                <a:close/>
                <a:moveTo>
                  <a:pt x="6229420" y="6489518"/>
                </a:moveTo>
                <a:cubicBezTo>
                  <a:pt x="6211899" y="6490440"/>
                  <a:pt x="6205101" y="6494935"/>
                  <a:pt x="6205101" y="6513490"/>
                </a:cubicBezTo>
                <a:cubicBezTo>
                  <a:pt x="6205215" y="6532392"/>
                  <a:pt x="6210172" y="6541727"/>
                  <a:pt x="6230456" y="6537002"/>
                </a:cubicBezTo>
                <a:cubicBezTo>
                  <a:pt x="6249588" y="6541843"/>
                  <a:pt x="6253736" y="6533084"/>
                  <a:pt x="6253736" y="6515219"/>
                </a:cubicBezTo>
                <a:cubicBezTo>
                  <a:pt x="6253622" y="6496894"/>
                  <a:pt x="6250048" y="6488596"/>
                  <a:pt x="6229420" y="6489518"/>
                </a:cubicBezTo>
                <a:close/>
                <a:moveTo>
                  <a:pt x="4960375" y="6489518"/>
                </a:moveTo>
                <a:cubicBezTo>
                  <a:pt x="4944124" y="6490440"/>
                  <a:pt x="4931099" y="6489979"/>
                  <a:pt x="4932828" y="6512453"/>
                </a:cubicBezTo>
                <a:cubicBezTo>
                  <a:pt x="4934328" y="6534006"/>
                  <a:pt x="4933752" y="6555788"/>
                  <a:pt x="4932828" y="6577341"/>
                </a:cubicBezTo>
                <a:cubicBezTo>
                  <a:pt x="4932136" y="6595204"/>
                  <a:pt x="4933865" y="6608919"/>
                  <a:pt x="4957263" y="6605346"/>
                </a:cubicBezTo>
                <a:lnTo>
                  <a:pt x="4957263" y="6605462"/>
                </a:lnTo>
                <a:cubicBezTo>
                  <a:pt x="4963833" y="6604424"/>
                  <a:pt x="4969364" y="6606614"/>
                  <a:pt x="4969594" y="6614912"/>
                </a:cubicBezTo>
                <a:cubicBezTo>
                  <a:pt x="4969940" y="6622981"/>
                  <a:pt x="4964868" y="6625171"/>
                  <a:pt x="4958068" y="6625401"/>
                </a:cubicBezTo>
                <a:cubicBezTo>
                  <a:pt x="4953804" y="6625632"/>
                  <a:pt x="4949310" y="6625171"/>
                  <a:pt x="4945160" y="6626092"/>
                </a:cubicBezTo>
                <a:cubicBezTo>
                  <a:pt x="4925224" y="6630703"/>
                  <a:pt x="4935710" y="6647068"/>
                  <a:pt x="4933519" y="6658247"/>
                </a:cubicBezTo>
                <a:cubicBezTo>
                  <a:pt x="4931216" y="6669658"/>
                  <a:pt x="4938129" y="6672424"/>
                  <a:pt x="4948734" y="6673116"/>
                </a:cubicBezTo>
                <a:cubicBezTo>
                  <a:pt x="4980543" y="6675190"/>
                  <a:pt x="4980543" y="6675651"/>
                  <a:pt x="4980543" y="6643956"/>
                </a:cubicBezTo>
                <a:cubicBezTo>
                  <a:pt x="4980543" y="6629204"/>
                  <a:pt x="4981924" y="6614336"/>
                  <a:pt x="4980197" y="6599815"/>
                </a:cubicBezTo>
                <a:cubicBezTo>
                  <a:pt x="4978236" y="6583910"/>
                  <a:pt x="4990225" y="6563510"/>
                  <a:pt x="4966597" y="6553138"/>
                </a:cubicBezTo>
                <a:cubicBezTo>
                  <a:pt x="4963949" y="6551869"/>
                  <a:pt x="4962908" y="6541151"/>
                  <a:pt x="4968556" y="6539768"/>
                </a:cubicBezTo>
                <a:cubicBezTo>
                  <a:pt x="4985269" y="6535735"/>
                  <a:pt x="4979277" y="6523171"/>
                  <a:pt x="4981349" y="6505884"/>
                </a:cubicBezTo>
                <a:cubicBezTo>
                  <a:pt x="4982732" y="6497586"/>
                  <a:pt x="4979504" y="6488365"/>
                  <a:pt x="4960375" y="6489518"/>
                </a:cubicBezTo>
                <a:close/>
                <a:moveTo>
                  <a:pt x="2951796" y="6489518"/>
                </a:moveTo>
                <a:lnTo>
                  <a:pt x="2951796" y="6489634"/>
                </a:lnTo>
                <a:cubicBezTo>
                  <a:pt x="2932433" y="6489749"/>
                  <a:pt x="2929899" y="6497240"/>
                  <a:pt x="2929437" y="6513951"/>
                </a:cubicBezTo>
                <a:cubicBezTo>
                  <a:pt x="2928861" y="6532853"/>
                  <a:pt x="2933471" y="6541958"/>
                  <a:pt x="2954216" y="6537002"/>
                </a:cubicBezTo>
                <a:cubicBezTo>
                  <a:pt x="2970583" y="6540690"/>
                  <a:pt x="2978419" y="6535965"/>
                  <a:pt x="2978419" y="6516256"/>
                </a:cubicBezTo>
                <a:cubicBezTo>
                  <a:pt x="2978305" y="6496088"/>
                  <a:pt x="2972541" y="6489403"/>
                  <a:pt x="2951796" y="6489518"/>
                </a:cubicBezTo>
                <a:close/>
                <a:moveTo>
                  <a:pt x="1816559" y="6489518"/>
                </a:moveTo>
                <a:cubicBezTo>
                  <a:pt x="1796044" y="6488827"/>
                  <a:pt x="1791895" y="6496433"/>
                  <a:pt x="1792126" y="6515104"/>
                </a:cubicBezTo>
                <a:cubicBezTo>
                  <a:pt x="1792241" y="6532969"/>
                  <a:pt x="1796160" y="6541958"/>
                  <a:pt x="1815291" y="6537002"/>
                </a:cubicBezTo>
                <a:cubicBezTo>
                  <a:pt x="1835229" y="6541497"/>
                  <a:pt x="1840991" y="6533084"/>
                  <a:pt x="1840762" y="6513605"/>
                </a:cubicBezTo>
                <a:cubicBezTo>
                  <a:pt x="1840647" y="6495165"/>
                  <a:pt x="1834537" y="6490210"/>
                  <a:pt x="1816675" y="6489518"/>
                </a:cubicBezTo>
                <a:close/>
                <a:moveTo>
                  <a:pt x="1748099" y="6489518"/>
                </a:moveTo>
                <a:lnTo>
                  <a:pt x="1748099" y="6489634"/>
                </a:lnTo>
                <a:cubicBezTo>
                  <a:pt x="1729889" y="6489749"/>
                  <a:pt x="1724357" y="6495742"/>
                  <a:pt x="1724011" y="6513721"/>
                </a:cubicBezTo>
                <a:cubicBezTo>
                  <a:pt x="1723665" y="6533430"/>
                  <a:pt x="1730465" y="6538616"/>
                  <a:pt x="1749597" y="6538155"/>
                </a:cubicBezTo>
                <a:cubicBezTo>
                  <a:pt x="1767115" y="6537578"/>
                  <a:pt x="1776567" y="6534236"/>
                  <a:pt x="1771611" y="6514989"/>
                </a:cubicBezTo>
                <a:cubicBezTo>
                  <a:pt x="1776105" y="6494935"/>
                  <a:pt x="1767461" y="6489403"/>
                  <a:pt x="1748099" y="6489518"/>
                </a:cubicBezTo>
                <a:close/>
                <a:moveTo>
                  <a:pt x="1679869" y="6489518"/>
                </a:moveTo>
                <a:cubicBezTo>
                  <a:pt x="1657626" y="6487905"/>
                  <a:pt x="1657395" y="6499430"/>
                  <a:pt x="1656587" y="6516256"/>
                </a:cubicBezTo>
                <a:cubicBezTo>
                  <a:pt x="1655782" y="6536080"/>
                  <a:pt x="1663965" y="6540690"/>
                  <a:pt x="1681137" y="6537002"/>
                </a:cubicBezTo>
                <a:cubicBezTo>
                  <a:pt x="1702689" y="6542073"/>
                  <a:pt x="1704418" y="6530088"/>
                  <a:pt x="1704995" y="6512453"/>
                </a:cubicBezTo>
                <a:cubicBezTo>
                  <a:pt x="1705686" y="6492400"/>
                  <a:pt x="1696121" y="6490671"/>
                  <a:pt x="1679869" y="6489518"/>
                </a:cubicBezTo>
                <a:close/>
                <a:moveTo>
                  <a:pt x="539101" y="6489518"/>
                </a:moveTo>
                <a:cubicBezTo>
                  <a:pt x="519737" y="6489403"/>
                  <a:pt x="513975" y="6495626"/>
                  <a:pt x="513975" y="6514873"/>
                </a:cubicBezTo>
                <a:cubicBezTo>
                  <a:pt x="514090" y="6533314"/>
                  <a:pt x="519853" y="6538501"/>
                  <a:pt x="537717" y="6537924"/>
                </a:cubicBezTo>
                <a:lnTo>
                  <a:pt x="537717" y="6537809"/>
                </a:lnTo>
                <a:cubicBezTo>
                  <a:pt x="554314" y="6537348"/>
                  <a:pt x="568028" y="6537694"/>
                  <a:pt x="562151" y="6514067"/>
                </a:cubicBezTo>
                <a:cubicBezTo>
                  <a:pt x="567567" y="6494705"/>
                  <a:pt x="558232" y="6489634"/>
                  <a:pt x="539101" y="6489518"/>
                </a:cubicBezTo>
                <a:close/>
                <a:moveTo>
                  <a:pt x="273328" y="6489518"/>
                </a:moveTo>
                <a:cubicBezTo>
                  <a:pt x="254197" y="6489172"/>
                  <a:pt x="247165" y="6494243"/>
                  <a:pt x="248203" y="6514182"/>
                </a:cubicBezTo>
                <a:cubicBezTo>
                  <a:pt x="249009" y="6530433"/>
                  <a:pt x="250047" y="6542189"/>
                  <a:pt x="270447" y="6536772"/>
                </a:cubicBezTo>
                <a:cubicBezTo>
                  <a:pt x="279840" y="6538731"/>
                  <a:pt x="286582" y="6538213"/>
                  <a:pt x="290889" y="6534640"/>
                </a:cubicBezTo>
                <a:lnTo>
                  <a:pt x="296709" y="6514237"/>
                </a:lnTo>
                <a:lnTo>
                  <a:pt x="296725" y="6514297"/>
                </a:lnTo>
                <a:lnTo>
                  <a:pt x="296725" y="6514182"/>
                </a:lnTo>
                <a:lnTo>
                  <a:pt x="296709" y="6514237"/>
                </a:lnTo>
                <a:lnTo>
                  <a:pt x="291897" y="6495554"/>
                </a:lnTo>
                <a:cubicBezTo>
                  <a:pt x="288484" y="6491536"/>
                  <a:pt x="282779" y="6489634"/>
                  <a:pt x="273328" y="6489518"/>
                </a:cubicBezTo>
                <a:close/>
                <a:moveTo>
                  <a:pt x="8976232" y="6489403"/>
                </a:moveTo>
                <a:cubicBezTo>
                  <a:pt x="8955602" y="6489403"/>
                  <a:pt x="8952836" y="6498738"/>
                  <a:pt x="8955602" y="6515450"/>
                </a:cubicBezTo>
                <a:cubicBezTo>
                  <a:pt x="8950416" y="6534813"/>
                  <a:pt x="8960326" y="6538385"/>
                  <a:pt x="8977730" y="6537924"/>
                </a:cubicBezTo>
                <a:cubicBezTo>
                  <a:pt x="8993520" y="6537578"/>
                  <a:pt x="9003432" y="6537002"/>
                  <a:pt x="9003200" y="6516256"/>
                </a:cubicBezTo>
                <a:cubicBezTo>
                  <a:pt x="9002970" y="6495742"/>
                  <a:pt x="8996862" y="6489403"/>
                  <a:pt x="8976232" y="6489403"/>
                </a:cubicBezTo>
                <a:close/>
                <a:moveTo>
                  <a:pt x="7773112" y="6489403"/>
                </a:moveTo>
                <a:cubicBezTo>
                  <a:pt x="7751790" y="6488712"/>
                  <a:pt x="7750175" y="6498854"/>
                  <a:pt x="7749253" y="6515795"/>
                </a:cubicBezTo>
                <a:cubicBezTo>
                  <a:pt x="7748217" y="6535389"/>
                  <a:pt x="7757207" y="6537348"/>
                  <a:pt x="7773572" y="6537924"/>
                </a:cubicBezTo>
                <a:lnTo>
                  <a:pt x="7773572" y="6538040"/>
                </a:lnTo>
                <a:cubicBezTo>
                  <a:pt x="7792359" y="6538616"/>
                  <a:pt x="7801694" y="6534121"/>
                  <a:pt x="7796738" y="6514067"/>
                </a:cubicBezTo>
                <a:cubicBezTo>
                  <a:pt x="7801464" y="6493667"/>
                  <a:pt x="7791551" y="6489979"/>
                  <a:pt x="7773112" y="6489403"/>
                </a:cubicBezTo>
                <a:close/>
                <a:moveTo>
                  <a:pt x="6563651" y="6489403"/>
                </a:moveTo>
                <a:cubicBezTo>
                  <a:pt x="6546135" y="6489979"/>
                  <a:pt x="6539335" y="6494243"/>
                  <a:pt x="6539219" y="6512914"/>
                </a:cubicBezTo>
                <a:cubicBezTo>
                  <a:pt x="6539103" y="6531816"/>
                  <a:pt x="6543942" y="6538846"/>
                  <a:pt x="6563884" y="6537809"/>
                </a:cubicBezTo>
                <a:cubicBezTo>
                  <a:pt x="6580132" y="6536887"/>
                  <a:pt x="6591774" y="6536080"/>
                  <a:pt x="6586355" y="6515680"/>
                </a:cubicBezTo>
                <a:cubicBezTo>
                  <a:pt x="6590159" y="6496894"/>
                  <a:pt x="6584282" y="6488712"/>
                  <a:pt x="6563651" y="6489403"/>
                </a:cubicBezTo>
                <a:close/>
                <a:moveTo>
                  <a:pt x="5290687" y="6489403"/>
                </a:moveTo>
                <a:cubicBezTo>
                  <a:pt x="5273399" y="6490325"/>
                  <a:pt x="5266139" y="6494128"/>
                  <a:pt x="5266255" y="6513144"/>
                </a:cubicBezTo>
                <a:cubicBezTo>
                  <a:pt x="5266485" y="6531931"/>
                  <a:pt x="5270635" y="6541613"/>
                  <a:pt x="5291147" y="6536887"/>
                </a:cubicBezTo>
                <a:cubicBezTo>
                  <a:pt x="5309704" y="6541497"/>
                  <a:pt x="5314893" y="6533890"/>
                  <a:pt x="5314776" y="6515450"/>
                </a:cubicBezTo>
                <a:cubicBezTo>
                  <a:pt x="5314660" y="6497355"/>
                  <a:pt x="5311664" y="6488365"/>
                  <a:pt x="5290687" y="6489403"/>
                </a:cubicBezTo>
                <a:close/>
                <a:moveTo>
                  <a:pt x="5222342" y="6489403"/>
                </a:moveTo>
                <a:cubicBezTo>
                  <a:pt x="5200789" y="6487905"/>
                  <a:pt x="5199062" y="6497816"/>
                  <a:pt x="5198717" y="6515450"/>
                </a:cubicBezTo>
                <a:cubicBezTo>
                  <a:pt x="5198370" y="6534121"/>
                  <a:pt x="5204133" y="6541151"/>
                  <a:pt x="5222342" y="6536772"/>
                </a:cubicBezTo>
                <a:cubicBezTo>
                  <a:pt x="5243318" y="6541727"/>
                  <a:pt x="5246891" y="6531123"/>
                  <a:pt x="5247238" y="6512799"/>
                </a:cubicBezTo>
                <a:cubicBezTo>
                  <a:pt x="5247583" y="6493552"/>
                  <a:pt x="5239170" y="6490555"/>
                  <a:pt x="5222342" y="6489403"/>
                </a:cubicBezTo>
                <a:close/>
                <a:moveTo>
                  <a:pt x="603757" y="6489403"/>
                </a:moveTo>
                <a:cubicBezTo>
                  <a:pt x="583127" y="6489403"/>
                  <a:pt x="580361" y="6498738"/>
                  <a:pt x="583127" y="6515450"/>
                </a:cubicBezTo>
                <a:cubicBezTo>
                  <a:pt x="577941" y="6534813"/>
                  <a:pt x="587851" y="6538385"/>
                  <a:pt x="605255" y="6537924"/>
                </a:cubicBezTo>
                <a:cubicBezTo>
                  <a:pt x="621045" y="6537578"/>
                  <a:pt x="630957" y="6537002"/>
                  <a:pt x="630725" y="6516256"/>
                </a:cubicBezTo>
                <a:cubicBezTo>
                  <a:pt x="630495" y="6495742"/>
                  <a:pt x="624387" y="6489403"/>
                  <a:pt x="603757" y="6489403"/>
                </a:cubicBezTo>
                <a:close/>
                <a:moveTo>
                  <a:pt x="10322612" y="6489288"/>
                </a:moveTo>
                <a:cubicBezTo>
                  <a:pt x="10303941" y="6489172"/>
                  <a:pt x="10294260" y="6492284"/>
                  <a:pt x="10294606" y="6514643"/>
                </a:cubicBezTo>
                <a:cubicBezTo>
                  <a:pt x="10294950" y="6535273"/>
                  <a:pt x="10302672" y="6540690"/>
                  <a:pt x="10320883" y="6537118"/>
                </a:cubicBezTo>
                <a:lnTo>
                  <a:pt x="10320883" y="6537002"/>
                </a:lnTo>
                <a:cubicBezTo>
                  <a:pt x="10339324" y="6540344"/>
                  <a:pt x="10349351" y="6536426"/>
                  <a:pt x="10349005" y="6513721"/>
                </a:cubicBezTo>
                <a:cubicBezTo>
                  <a:pt x="10348658" y="6493206"/>
                  <a:pt x="10340360" y="6489518"/>
                  <a:pt x="10322612" y="6489288"/>
                </a:cubicBezTo>
                <a:close/>
                <a:moveTo>
                  <a:pt x="1950137" y="6489288"/>
                </a:moveTo>
                <a:cubicBezTo>
                  <a:pt x="1931466" y="6489172"/>
                  <a:pt x="1921785" y="6492284"/>
                  <a:pt x="1922131" y="6514643"/>
                </a:cubicBezTo>
                <a:cubicBezTo>
                  <a:pt x="1922475" y="6535273"/>
                  <a:pt x="1930197" y="6540690"/>
                  <a:pt x="1948408" y="6537118"/>
                </a:cubicBezTo>
                <a:lnTo>
                  <a:pt x="1948408" y="6537002"/>
                </a:lnTo>
                <a:cubicBezTo>
                  <a:pt x="1966849" y="6540344"/>
                  <a:pt x="1976876" y="6536426"/>
                  <a:pt x="1976530" y="6513721"/>
                </a:cubicBezTo>
                <a:cubicBezTo>
                  <a:pt x="1976183" y="6493206"/>
                  <a:pt x="1967885" y="6489518"/>
                  <a:pt x="1950137" y="6489288"/>
                </a:cubicBezTo>
                <a:close/>
                <a:moveTo>
                  <a:pt x="5023186" y="6489172"/>
                </a:moveTo>
                <a:cubicBezTo>
                  <a:pt x="5001633" y="6488365"/>
                  <a:pt x="5000597" y="6499084"/>
                  <a:pt x="4999905" y="6515910"/>
                </a:cubicBezTo>
                <a:cubicBezTo>
                  <a:pt x="4999100" y="6535043"/>
                  <a:pt x="5006362" y="6540575"/>
                  <a:pt x="5023761" y="6536772"/>
                </a:cubicBezTo>
                <a:cubicBezTo>
                  <a:pt x="5043126" y="6540921"/>
                  <a:pt x="5049002" y="6533430"/>
                  <a:pt x="5049002" y="6513721"/>
                </a:cubicBezTo>
                <a:cubicBezTo>
                  <a:pt x="5049118" y="6493552"/>
                  <a:pt x="5041283" y="6489864"/>
                  <a:pt x="5023186" y="6489172"/>
                </a:cubicBezTo>
                <a:close/>
                <a:moveTo>
                  <a:pt x="3946484" y="6488712"/>
                </a:moveTo>
                <a:cubicBezTo>
                  <a:pt x="3938948" y="6488568"/>
                  <a:pt x="3931630" y="6491593"/>
                  <a:pt x="3926098" y="6502542"/>
                </a:cubicBezTo>
                <a:cubicBezTo>
                  <a:pt x="3922410" y="6509918"/>
                  <a:pt x="3912381" y="6510263"/>
                  <a:pt x="3906273" y="6499199"/>
                </a:cubicBezTo>
                <a:cubicBezTo>
                  <a:pt x="3897515" y="6482949"/>
                  <a:pt x="3881611" y="6491132"/>
                  <a:pt x="3869279" y="6492169"/>
                </a:cubicBezTo>
                <a:cubicBezTo>
                  <a:pt x="3855908" y="6493206"/>
                  <a:pt x="3860748" y="6506575"/>
                  <a:pt x="3859482" y="6515334"/>
                </a:cubicBezTo>
                <a:cubicBezTo>
                  <a:pt x="3856946" y="6533430"/>
                  <a:pt x="3864552" y="6540460"/>
                  <a:pt x="3882763" y="6538270"/>
                </a:cubicBezTo>
                <a:cubicBezTo>
                  <a:pt x="3893941" y="6537002"/>
                  <a:pt x="3905237" y="6538040"/>
                  <a:pt x="3916531" y="6538040"/>
                </a:cubicBezTo>
                <a:cubicBezTo>
                  <a:pt x="3931284" y="6538040"/>
                  <a:pt x="3945922" y="6537694"/>
                  <a:pt x="3960675" y="6538040"/>
                </a:cubicBezTo>
                <a:cubicBezTo>
                  <a:pt x="3970471" y="6538270"/>
                  <a:pt x="3975311" y="6534236"/>
                  <a:pt x="3974389" y="6524210"/>
                </a:cubicBezTo>
                <a:cubicBezTo>
                  <a:pt x="3973351" y="6513490"/>
                  <a:pt x="3980383" y="6497240"/>
                  <a:pt x="3968165" y="6493898"/>
                </a:cubicBezTo>
                <a:cubicBezTo>
                  <a:pt x="3961769" y="6492169"/>
                  <a:pt x="3954017" y="6488856"/>
                  <a:pt x="3946484" y="6488712"/>
                </a:cubicBezTo>
                <a:close/>
                <a:moveTo>
                  <a:pt x="9984936" y="6487977"/>
                </a:moveTo>
                <a:cubicBezTo>
                  <a:pt x="9977431" y="6487992"/>
                  <a:pt x="9969824" y="6490441"/>
                  <a:pt x="9964406" y="6496088"/>
                </a:cubicBezTo>
                <a:cubicBezTo>
                  <a:pt x="9954956" y="6505999"/>
                  <a:pt x="9952997" y="6510724"/>
                  <a:pt x="9942855" y="6496548"/>
                </a:cubicBezTo>
                <a:cubicBezTo>
                  <a:pt x="9933750" y="6483871"/>
                  <a:pt x="9896984" y="6488942"/>
                  <a:pt x="9894103" y="6500697"/>
                </a:cubicBezTo>
                <a:cubicBezTo>
                  <a:pt x="9887302" y="6529050"/>
                  <a:pt x="9893872" y="6537578"/>
                  <a:pt x="9922916" y="6537578"/>
                </a:cubicBezTo>
                <a:cubicBezTo>
                  <a:pt x="9932482" y="6537578"/>
                  <a:pt x="9942048" y="6537578"/>
                  <a:pt x="9951614" y="6537578"/>
                </a:cubicBezTo>
                <a:cubicBezTo>
                  <a:pt x="9965560" y="6537578"/>
                  <a:pt x="9979390" y="6537694"/>
                  <a:pt x="9993335" y="6537578"/>
                </a:cubicBezTo>
                <a:cubicBezTo>
                  <a:pt x="9998406" y="6537578"/>
                  <a:pt x="10006360" y="6539307"/>
                  <a:pt x="10007282" y="6533890"/>
                </a:cubicBezTo>
                <a:cubicBezTo>
                  <a:pt x="10009702" y="6520521"/>
                  <a:pt x="10014772" y="6502657"/>
                  <a:pt x="10004860" y="6494474"/>
                </a:cubicBezTo>
                <a:cubicBezTo>
                  <a:pt x="9999847" y="6490383"/>
                  <a:pt x="9992442" y="6487963"/>
                  <a:pt x="9984936" y="6487977"/>
                </a:cubicBezTo>
                <a:close/>
                <a:moveTo>
                  <a:pt x="1612461" y="6487977"/>
                </a:moveTo>
                <a:cubicBezTo>
                  <a:pt x="1604956" y="6487992"/>
                  <a:pt x="1597349" y="6490441"/>
                  <a:pt x="1591931" y="6496088"/>
                </a:cubicBezTo>
                <a:cubicBezTo>
                  <a:pt x="1582481" y="6505999"/>
                  <a:pt x="1580522" y="6510724"/>
                  <a:pt x="1570380" y="6496548"/>
                </a:cubicBezTo>
                <a:cubicBezTo>
                  <a:pt x="1561275" y="6483871"/>
                  <a:pt x="1524509" y="6488942"/>
                  <a:pt x="1521628" y="6500697"/>
                </a:cubicBezTo>
                <a:cubicBezTo>
                  <a:pt x="1514827" y="6529050"/>
                  <a:pt x="1521397" y="6537578"/>
                  <a:pt x="1550441" y="6537578"/>
                </a:cubicBezTo>
                <a:cubicBezTo>
                  <a:pt x="1560007" y="6537578"/>
                  <a:pt x="1569573" y="6537578"/>
                  <a:pt x="1579139" y="6537578"/>
                </a:cubicBezTo>
                <a:cubicBezTo>
                  <a:pt x="1593085" y="6537578"/>
                  <a:pt x="1606915" y="6537694"/>
                  <a:pt x="1620860" y="6537578"/>
                </a:cubicBezTo>
                <a:cubicBezTo>
                  <a:pt x="1625931" y="6537578"/>
                  <a:pt x="1633885" y="6539307"/>
                  <a:pt x="1634807" y="6533890"/>
                </a:cubicBezTo>
                <a:cubicBezTo>
                  <a:pt x="1637227" y="6520521"/>
                  <a:pt x="1642297" y="6502657"/>
                  <a:pt x="1632385" y="6494474"/>
                </a:cubicBezTo>
                <a:cubicBezTo>
                  <a:pt x="1627372" y="6490383"/>
                  <a:pt x="1619967" y="6487963"/>
                  <a:pt x="1612461" y="6487977"/>
                </a:cubicBezTo>
                <a:close/>
                <a:moveTo>
                  <a:pt x="7437842" y="6487098"/>
                </a:moveTo>
                <a:cubicBezTo>
                  <a:pt x="7418941" y="6487329"/>
                  <a:pt x="7410527" y="6491362"/>
                  <a:pt x="7410181" y="6513029"/>
                </a:cubicBezTo>
                <a:cubicBezTo>
                  <a:pt x="7409835" y="6536080"/>
                  <a:pt x="7422168" y="6534236"/>
                  <a:pt x="7437496" y="6535043"/>
                </a:cubicBezTo>
                <a:cubicBezTo>
                  <a:pt x="7455245" y="6536080"/>
                  <a:pt x="7466770" y="6533199"/>
                  <a:pt x="7461238" y="6511877"/>
                </a:cubicBezTo>
                <a:cubicBezTo>
                  <a:pt x="7465848" y="6491708"/>
                  <a:pt x="7456744" y="6486868"/>
                  <a:pt x="7437842" y="6487098"/>
                </a:cubicBezTo>
                <a:close/>
                <a:moveTo>
                  <a:pt x="7567142" y="6487026"/>
                </a:moveTo>
                <a:cubicBezTo>
                  <a:pt x="7560009" y="6487041"/>
                  <a:pt x="7553267" y="6489230"/>
                  <a:pt x="7549175" y="6494935"/>
                </a:cubicBezTo>
                <a:lnTo>
                  <a:pt x="7549175" y="6495050"/>
                </a:lnTo>
                <a:cubicBezTo>
                  <a:pt x="7538803" y="6509456"/>
                  <a:pt x="7536384" y="6507497"/>
                  <a:pt x="7526125" y="6495626"/>
                </a:cubicBezTo>
                <a:cubicBezTo>
                  <a:pt x="7515407" y="6483180"/>
                  <a:pt x="7497312" y="6486752"/>
                  <a:pt x="7485441" y="6492630"/>
                </a:cubicBezTo>
                <a:cubicBezTo>
                  <a:pt x="7472186" y="6499199"/>
                  <a:pt x="7478180" y="6516486"/>
                  <a:pt x="7479909" y="6528242"/>
                </a:cubicBezTo>
                <a:cubicBezTo>
                  <a:pt x="7482099" y="6543226"/>
                  <a:pt x="7496620" y="6535504"/>
                  <a:pt x="7505726" y="6536656"/>
                </a:cubicBezTo>
                <a:cubicBezTo>
                  <a:pt x="7515983" y="6537809"/>
                  <a:pt x="7526471" y="6536887"/>
                  <a:pt x="7536843" y="6536887"/>
                </a:cubicBezTo>
                <a:cubicBezTo>
                  <a:pt x="7548024" y="6536887"/>
                  <a:pt x="7559317" y="6537578"/>
                  <a:pt x="7570498" y="6536656"/>
                </a:cubicBezTo>
                <a:cubicBezTo>
                  <a:pt x="7578912" y="6535850"/>
                  <a:pt x="7592281" y="6542189"/>
                  <a:pt x="7593548" y="6527781"/>
                </a:cubicBezTo>
                <a:cubicBezTo>
                  <a:pt x="7594585" y="6515795"/>
                  <a:pt x="7600578" y="6499199"/>
                  <a:pt x="7587439" y="6492169"/>
                </a:cubicBezTo>
                <a:cubicBezTo>
                  <a:pt x="7581793" y="6489173"/>
                  <a:pt x="7574272" y="6487012"/>
                  <a:pt x="7567142" y="6487026"/>
                </a:cubicBezTo>
                <a:close/>
                <a:moveTo>
                  <a:pt x="7638957" y="6486983"/>
                </a:moveTo>
                <a:cubicBezTo>
                  <a:pt x="7630026" y="6487329"/>
                  <a:pt x="7623283" y="6488135"/>
                  <a:pt x="7618803" y="6491478"/>
                </a:cubicBezTo>
                <a:lnTo>
                  <a:pt x="7612236" y="6511134"/>
                </a:lnTo>
                <a:lnTo>
                  <a:pt x="7612219" y="6511070"/>
                </a:lnTo>
                <a:lnTo>
                  <a:pt x="7612219" y="6511185"/>
                </a:lnTo>
                <a:lnTo>
                  <a:pt x="7612236" y="6511134"/>
                </a:lnTo>
                <a:lnTo>
                  <a:pt x="7617766" y="6531730"/>
                </a:lnTo>
                <a:cubicBezTo>
                  <a:pt x="7621727" y="6535620"/>
                  <a:pt x="7628124" y="6536484"/>
                  <a:pt x="7637921" y="6534236"/>
                </a:cubicBezTo>
                <a:cubicBezTo>
                  <a:pt x="7657744" y="6539537"/>
                  <a:pt x="7661086" y="6529396"/>
                  <a:pt x="7660740" y="6512108"/>
                </a:cubicBezTo>
                <a:cubicBezTo>
                  <a:pt x="7660510" y="6496203"/>
                  <a:pt x="7659703" y="6486176"/>
                  <a:pt x="7638957" y="6486983"/>
                </a:cubicBezTo>
                <a:close/>
                <a:moveTo>
                  <a:pt x="5094945" y="6486824"/>
                </a:moveTo>
                <a:cubicBezTo>
                  <a:pt x="5086749" y="6487242"/>
                  <a:pt x="5078163" y="6490440"/>
                  <a:pt x="5070787" y="6491362"/>
                </a:cubicBezTo>
                <a:lnTo>
                  <a:pt x="5070671" y="6491362"/>
                </a:lnTo>
                <a:cubicBezTo>
                  <a:pt x="5058798" y="6492745"/>
                  <a:pt x="5066174" y="6508996"/>
                  <a:pt x="5064563" y="6518562"/>
                </a:cubicBezTo>
                <a:cubicBezTo>
                  <a:pt x="5062259" y="6531470"/>
                  <a:pt x="5067215" y="6537694"/>
                  <a:pt x="5081389" y="6536426"/>
                </a:cubicBezTo>
                <a:cubicBezTo>
                  <a:pt x="5094297" y="6535273"/>
                  <a:pt x="5107319" y="6536195"/>
                  <a:pt x="5120343" y="6536195"/>
                </a:cubicBezTo>
                <a:cubicBezTo>
                  <a:pt x="5132446" y="6536195"/>
                  <a:pt x="5144779" y="6534813"/>
                  <a:pt x="5156648" y="6536541"/>
                </a:cubicBezTo>
                <a:cubicBezTo>
                  <a:pt x="5177971" y="6539653"/>
                  <a:pt x="5179929" y="6529281"/>
                  <a:pt x="5180277" y="6511531"/>
                </a:cubicBezTo>
                <a:cubicBezTo>
                  <a:pt x="5180621" y="6492284"/>
                  <a:pt x="5173128" y="6487213"/>
                  <a:pt x="5155956" y="6489058"/>
                </a:cubicBezTo>
                <a:cubicBezTo>
                  <a:pt x="5145930" y="6490094"/>
                  <a:pt x="5135672" y="6487444"/>
                  <a:pt x="5130256" y="6500697"/>
                </a:cubicBezTo>
                <a:cubicBezTo>
                  <a:pt x="5127952" y="6506460"/>
                  <a:pt x="5121268" y="6506921"/>
                  <a:pt x="5116772" y="6498969"/>
                </a:cubicBezTo>
                <a:cubicBezTo>
                  <a:pt x="5110951" y="6488769"/>
                  <a:pt x="5103145" y="6486407"/>
                  <a:pt x="5094945" y="6486824"/>
                </a:cubicBezTo>
                <a:close/>
                <a:moveTo>
                  <a:pt x="8773648" y="6485470"/>
                </a:moveTo>
                <a:cubicBezTo>
                  <a:pt x="8766444" y="6485571"/>
                  <a:pt x="8759500" y="6488597"/>
                  <a:pt x="8754371" y="6498854"/>
                </a:cubicBezTo>
                <a:cubicBezTo>
                  <a:pt x="8750222" y="6507267"/>
                  <a:pt x="8740540" y="6506921"/>
                  <a:pt x="8734778" y="6496548"/>
                </a:cubicBezTo>
                <a:cubicBezTo>
                  <a:pt x="8724982" y="6478914"/>
                  <a:pt x="8708615" y="6487905"/>
                  <a:pt x="8695823" y="6489518"/>
                </a:cubicBezTo>
                <a:cubicBezTo>
                  <a:pt x="8683144" y="6491132"/>
                  <a:pt x="8688676" y="6504731"/>
                  <a:pt x="8687408" y="6513490"/>
                </a:cubicBezTo>
                <a:cubicBezTo>
                  <a:pt x="8684988" y="6530318"/>
                  <a:pt x="8691789" y="6537118"/>
                  <a:pt x="8708961" y="6535389"/>
                </a:cubicBezTo>
                <a:cubicBezTo>
                  <a:pt x="8720948" y="6534121"/>
                  <a:pt x="8733048" y="6535159"/>
                  <a:pt x="8745151" y="6535159"/>
                </a:cubicBezTo>
                <a:cubicBezTo>
                  <a:pt x="8758982" y="6535159"/>
                  <a:pt x="8772696" y="6534813"/>
                  <a:pt x="8786526" y="6535159"/>
                </a:cubicBezTo>
                <a:cubicBezTo>
                  <a:pt x="8796438" y="6535273"/>
                  <a:pt x="8804160" y="6533199"/>
                  <a:pt x="8802546" y="6521097"/>
                </a:cubicBezTo>
                <a:lnTo>
                  <a:pt x="8802546" y="6521212"/>
                </a:lnTo>
                <a:cubicBezTo>
                  <a:pt x="8801048" y="6510148"/>
                  <a:pt x="8809808" y="6493322"/>
                  <a:pt x="8794479" y="6489634"/>
                </a:cubicBezTo>
                <a:cubicBezTo>
                  <a:pt x="8788313" y="6488193"/>
                  <a:pt x="8780851" y="6485370"/>
                  <a:pt x="8773648" y="6485470"/>
                </a:cubicBezTo>
                <a:close/>
                <a:moveTo>
                  <a:pt x="401173" y="6485470"/>
                </a:moveTo>
                <a:cubicBezTo>
                  <a:pt x="393969" y="6485571"/>
                  <a:pt x="387025" y="6488597"/>
                  <a:pt x="381896" y="6498854"/>
                </a:cubicBezTo>
                <a:cubicBezTo>
                  <a:pt x="377747" y="6507267"/>
                  <a:pt x="368065" y="6506921"/>
                  <a:pt x="362303" y="6496548"/>
                </a:cubicBezTo>
                <a:cubicBezTo>
                  <a:pt x="352507" y="6478914"/>
                  <a:pt x="336140" y="6487905"/>
                  <a:pt x="323348" y="6489518"/>
                </a:cubicBezTo>
                <a:cubicBezTo>
                  <a:pt x="310669" y="6491132"/>
                  <a:pt x="316201" y="6504731"/>
                  <a:pt x="314933" y="6513490"/>
                </a:cubicBezTo>
                <a:cubicBezTo>
                  <a:pt x="312513" y="6530318"/>
                  <a:pt x="319314" y="6537118"/>
                  <a:pt x="336486" y="6535389"/>
                </a:cubicBezTo>
                <a:cubicBezTo>
                  <a:pt x="348473" y="6534121"/>
                  <a:pt x="360573" y="6535159"/>
                  <a:pt x="372676" y="6535159"/>
                </a:cubicBezTo>
                <a:cubicBezTo>
                  <a:pt x="386507" y="6535159"/>
                  <a:pt x="400221" y="6534813"/>
                  <a:pt x="414051" y="6535159"/>
                </a:cubicBezTo>
                <a:cubicBezTo>
                  <a:pt x="423963" y="6535273"/>
                  <a:pt x="431685" y="6533199"/>
                  <a:pt x="430071" y="6521097"/>
                </a:cubicBezTo>
                <a:lnTo>
                  <a:pt x="430071" y="6521212"/>
                </a:lnTo>
                <a:cubicBezTo>
                  <a:pt x="428573" y="6510148"/>
                  <a:pt x="437333" y="6493322"/>
                  <a:pt x="422004" y="6489634"/>
                </a:cubicBezTo>
                <a:cubicBezTo>
                  <a:pt x="415838" y="6488193"/>
                  <a:pt x="408376" y="6485370"/>
                  <a:pt x="401173" y="6485470"/>
                </a:cubicBezTo>
                <a:close/>
                <a:moveTo>
                  <a:pt x="11191860" y="6484980"/>
                </a:moveTo>
                <a:cubicBezTo>
                  <a:pt x="11184441" y="6485110"/>
                  <a:pt x="11176978" y="6487732"/>
                  <a:pt x="11171562" y="6494935"/>
                </a:cubicBezTo>
                <a:cubicBezTo>
                  <a:pt x="11162572" y="6506921"/>
                  <a:pt x="11157270" y="6506690"/>
                  <a:pt x="11148511" y="6494705"/>
                </a:cubicBezTo>
                <a:cubicBezTo>
                  <a:pt x="11138484" y="6481105"/>
                  <a:pt x="11122464" y="6486983"/>
                  <a:pt x="11110018" y="6489288"/>
                </a:cubicBezTo>
                <a:cubicBezTo>
                  <a:pt x="11097339" y="6491593"/>
                  <a:pt x="11104484" y="6505192"/>
                  <a:pt x="11102871" y="6513721"/>
                </a:cubicBezTo>
                <a:cubicBezTo>
                  <a:pt x="11099529" y="6531123"/>
                  <a:pt x="11107481" y="6536772"/>
                  <a:pt x="11124192" y="6535043"/>
                </a:cubicBezTo>
                <a:cubicBezTo>
                  <a:pt x="11136179" y="6533890"/>
                  <a:pt x="11148511" y="6534813"/>
                  <a:pt x="11160612" y="6534813"/>
                </a:cubicBezTo>
                <a:cubicBezTo>
                  <a:pt x="11175364" y="6534813"/>
                  <a:pt x="11190117" y="6534928"/>
                  <a:pt x="11204870" y="6534813"/>
                </a:cubicBezTo>
                <a:cubicBezTo>
                  <a:pt x="11209826" y="6534813"/>
                  <a:pt x="11216856" y="6535735"/>
                  <a:pt x="11216856" y="6528589"/>
                </a:cubicBezTo>
                <a:lnTo>
                  <a:pt x="11216856" y="6528359"/>
                </a:lnTo>
                <a:cubicBezTo>
                  <a:pt x="11216740" y="6515104"/>
                  <a:pt x="11224463" y="6496664"/>
                  <a:pt x="11211900" y="6489979"/>
                </a:cubicBezTo>
                <a:cubicBezTo>
                  <a:pt x="11206655" y="6487213"/>
                  <a:pt x="11199279" y="6484851"/>
                  <a:pt x="11191860" y="6484980"/>
                </a:cubicBezTo>
                <a:close/>
                <a:moveTo>
                  <a:pt x="2819385" y="6484980"/>
                </a:moveTo>
                <a:cubicBezTo>
                  <a:pt x="2811966" y="6485110"/>
                  <a:pt x="2804503" y="6487732"/>
                  <a:pt x="2799087" y="6494935"/>
                </a:cubicBezTo>
                <a:cubicBezTo>
                  <a:pt x="2790097" y="6506921"/>
                  <a:pt x="2784795" y="6506690"/>
                  <a:pt x="2776036" y="6494705"/>
                </a:cubicBezTo>
                <a:cubicBezTo>
                  <a:pt x="2766009" y="6481105"/>
                  <a:pt x="2749989" y="6486983"/>
                  <a:pt x="2737543" y="6489288"/>
                </a:cubicBezTo>
                <a:cubicBezTo>
                  <a:pt x="2724864" y="6491593"/>
                  <a:pt x="2732009" y="6505192"/>
                  <a:pt x="2730396" y="6513721"/>
                </a:cubicBezTo>
                <a:cubicBezTo>
                  <a:pt x="2727054" y="6531123"/>
                  <a:pt x="2735006" y="6536772"/>
                  <a:pt x="2751717" y="6535043"/>
                </a:cubicBezTo>
                <a:cubicBezTo>
                  <a:pt x="2763704" y="6533890"/>
                  <a:pt x="2776036" y="6534813"/>
                  <a:pt x="2788137" y="6534813"/>
                </a:cubicBezTo>
                <a:cubicBezTo>
                  <a:pt x="2802889" y="6534813"/>
                  <a:pt x="2817642" y="6534928"/>
                  <a:pt x="2832395" y="6534813"/>
                </a:cubicBezTo>
                <a:cubicBezTo>
                  <a:pt x="2837351" y="6534813"/>
                  <a:pt x="2844381" y="6535735"/>
                  <a:pt x="2844381" y="6528589"/>
                </a:cubicBezTo>
                <a:lnTo>
                  <a:pt x="2844381" y="6528359"/>
                </a:lnTo>
                <a:cubicBezTo>
                  <a:pt x="2844265" y="6515104"/>
                  <a:pt x="2851988" y="6496664"/>
                  <a:pt x="2839425" y="6489979"/>
                </a:cubicBezTo>
                <a:cubicBezTo>
                  <a:pt x="2834180" y="6487213"/>
                  <a:pt x="2826804" y="6484851"/>
                  <a:pt x="2819385" y="6484980"/>
                </a:cubicBezTo>
                <a:close/>
                <a:moveTo>
                  <a:pt x="6361498" y="6484937"/>
                </a:moveTo>
                <a:cubicBezTo>
                  <a:pt x="6354093" y="6485081"/>
                  <a:pt x="6346630" y="6487732"/>
                  <a:pt x="6341214" y="6494935"/>
                </a:cubicBezTo>
                <a:cubicBezTo>
                  <a:pt x="6332111" y="6507037"/>
                  <a:pt x="6326921" y="6506575"/>
                  <a:pt x="6318164" y="6494589"/>
                </a:cubicBezTo>
                <a:cubicBezTo>
                  <a:pt x="6308251" y="6480990"/>
                  <a:pt x="6292117" y="6486868"/>
                  <a:pt x="6279669" y="6489172"/>
                </a:cubicBezTo>
                <a:cubicBezTo>
                  <a:pt x="6267106" y="6491477"/>
                  <a:pt x="6274020" y="6504961"/>
                  <a:pt x="6272525" y="6513605"/>
                </a:cubicBezTo>
                <a:cubicBezTo>
                  <a:pt x="6269413" y="6530779"/>
                  <a:pt x="6276903" y="6536772"/>
                  <a:pt x="6293846" y="6535043"/>
                </a:cubicBezTo>
                <a:cubicBezTo>
                  <a:pt x="6305831" y="6533775"/>
                  <a:pt x="6318164" y="6534813"/>
                  <a:pt x="6330266" y="6534813"/>
                </a:cubicBezTo>
                <a:cubicBezTo>
                  <a:pt x="6344094" y="6534813"/>
                  <a:pt x="6358043" y="6535159"/>
                  <a:pt x="6371870" y="6534697"/>
                </a:cubicBezTo>
                <a:cubicBezTo>
                  <a:pt x="6377286" y="6534466"/>
                  <a:pt x="6386163" y="6537233"/>
                  <a:pt x="6386393" y="6528474"/>
                </a:cubicBezTo>
                <a:lnTo>
                  <a:pt x="6386393" y="6528359"/>
                </a:lnTo>
                <a:cubicBezTo>
                  <a:pt x="6386624" y="6515104"/>
                  <a:pt x="6394000" y="6496664"/>
                  <a:pt x="6381437" y="6489979"/>
                </a:cubicBezTo>
                <a:cubicBezTo>
                  <a:pt x="6376251" y="6487156"/>
                  <a:pt x="6368904" y="6484793"/>
                  <a:pt x="6361498" y="6484937"/>
                </a:cubicBezTo>
                <a:close/>
                <a:moveTo>
                  <a:pt x="11530688" y="6424284"/>
                </a:moveTo>
                <a:cubicBezTo>
                  <a:pt x="11511441" y="6420136"/>
                  <a:pt x="11505333" y="6427396"/>
                  <a:pt x="11505333" y="6447105"/>
                </a:cubicBezTo>
                <a:lnTo>
                  <a:pt x="11505448" y="6447105"/>
                </a:lnTo>
                <a:cubicBezTo>
                  <a:pt x="11505333" y="6467043"/>
                  <a:pt x="11512594" y="6471077"/>
                  <a:pt x="11530918" y="6471999"/>
                </a:cubicBezTo>
                <a:cubicBezTo>
                  <a:pt x="11552817" y="6473037"/>
                  <a:pt x="11553278" y="6462318"/>
                  <a:pt x="11553854" y="6445607"/>
                </a:cubicBezTo>
                <a:cubicBezTo>
                  <a:pt x="11554431" y="6427396"/>
                  <a:pt x="11548898" y="6419790"/>
                  <a:pt x="11530688" y="6424284"/>
                </a:cubicBezTo>
                <a:close/>
                <a:moveTo>
                  <a:pt x="9788186" y="6424284"/>
                </a:moveTo>
                <a:cubicBezTo>
                  <a:pt x="9779138" y="6422383"/>
                  <a:pt x="9772972" y="6423104"/>
                  <a:pt x="9769069" y="6426663"/>
                </a:cubicBezTo>
                <a:lnTo>
                  <a:pt x="9763538" y="6446013"/>
                </a:lnTo>
                <a:lnTo>
                  <a:pt x="9763522" y="6445953"/>
                </a:lnTo>
                <a:lnTo>
                  <a:pt x="9763522" y="6446068"/>
                </a:lnTo>
                <a:lnTo>
                  <a:pt x="9763538" y="6446013"/>
                </a:lnTo>
                <a:lnTo>
                  <a:pt x="9768752" y="6465949"/>
                </a:lnTo>
                <a:cubicBezTo>
                  <a:pt x="9772597" y="6469982"/>
                  <a:pt x="9778908" y="6471654"/>
                  <a:pt x="9788762" y="6471769"/>
                </a:cubicBezTo>
                <a:cubicBezTo>
                  <a:pt x="9809969" y="6472114"/>
                  <a:pt x="9811928" y="6462779"/>
                  <a:pt x="9812389" y="6445146"/>
                </a:cubicBezTo>
                <a:cubicBezTo>
                  <a:pt x="9812965" y="6425553"/>
                  <a:pt x="9805358" y="6420482"/>
                  <a:pt x="9788186" y="6424284"/>
                </a:cubicBezTo>
                <a:close/>
                <a:moveTo>
                  <a:pt x="3158213" y="6424284"/>
                </a:moveTo>
                <a:cubicBezTo>
                  <a:pt x="3138966" y="6420136"/>
                  <a:pt x="3132858" y="6427396"/>
                  <a:pt x="3132858" y="6447105"/>
                </a:cubicBezTo>
                <a:lnTo>
                  <a:pt x="3132973" y="6447105"/>
                </a:lnTo>
                <a:cubicBezTo>
                  <a:pt x="3132858" y="6467043"/>
                  <a:pt x="3140119" y="6471077"/>
                  <a:pt x="3158443" y="6471999"/>
                </a:cubicBezTo>
                <a:cubicBezTo>
                  <a:pt x="3180342" y="6473037"/>
                  <a:pt x="3180803" y="6462318"/>
                  <a:pt x="3181379" y="6445607"/>
                </a:cubicBezTo>
                <a:cubicBezTo>
                  <a:pt x="3181956" y="6427396"/>
                  <a:pt x="3176423" y="6419790"/>
                  <a:pt x="3158213" y="6424284"/>
                </a:cubicBezTo>
                <a:close/>
                <a:moveTo>
                  <a:pt x="1415711" y="6424284"/>
                </a:moveTo>
                <a:cubicBezTo>
                  <a:pt x="1406663" y="6422383"/>
                  <a:pt x="1400497" y="6423104"/>
                  <a:pt x="1396594" y="6426663"/>
                </a:cubicBezTo>
                <a:lnTo>
                  <a:pt x="1391063" y="6446013"/>
                </a:lnTo>
                <a:lnTo>
                  <a:pt x="1391047" y="6445953"/>
                </a:lnTo>
                <a:lnTo>
                  <a:pt x="1391047" y="6446068"/>
                </a:lnTo>
                <a:lnTo>
                  <a:pt x="1391063" y="6446013"/>
                </a:lnTo>
                <a:lnTo>
                  <a:pt x="1396277" y="6465949"/>
                </a:lnTo>
                <a:cubicBezTo>
                  <a:pt x="1400122" y="6469982"/>
                  <a:pt x="1406433" y="6471654"/>
                  <a:pt x="1416287" y="6471769"/>
                </a:cubicBezTo>
                <a:cubicBezTo>
                  <a:pt x="1437494" y="6472114"/>
                  <a:pt x="1439453" y="6462779"/>
                  <a:pt x="1439914" y="6445146"/>
                </a:cubicBezTo>
                <a:cubicBezTo>
                  <a:pt x="1440490" y="6425553"/>
                  <a:pt x="1432883" y="6420482"/>
                  <a:pt x="1415711" y="6424284"/>
                </a:cubicBezTo>
                <a:close/>
                <a:moveTo>
                  <a:pt x="5427607" y="6424170"/>
                </a:moveTo>
                <a:cubicBezTo>
                  <a:pt x="5408476" y="6418407"/>
                  <a:pt x="5402828" y="6427051"/>
                  <a:pt x="5402828" y="6446644"/>
                </a:cubicBezTo>
                <a:cubicBezTo>
                  <a:pt x="5402944" y="6464393"/>
                  <a:pt x="5407671" y="6470962"/>
                  <a:pt x="5426340" y="6471192"/>
                </a:cubicBezTo>
                <a:cubicBezTo>
                  <a:pt x="5445587" y="6471423"/>
                  <a:pt x="5452041" y="6466121"/>
                  <a:pt x="5451351" y="6446299"/>
                </a:cubicBezTo>
                <a:cubicBezTo>
                  <a:pt x="5450775" y="6429242"/>
                  <a:pt x="5448815" y="6418753"/>
                  <a:pt x="5427607" y="6424170"/>
                </a:cubicBezTo>
                <a:close/>
                <a:moveTo>
                  <a:pt x="4216421" y="6424054"/>
                </a:moveTo>
                <a:cubicBezTo>
                  <a:pt x="4207776" y="6421807"/>
                  <a:pt x="4201840" y="6422355"/>
                  <a:pt x="4198065" y="6425841"/>
                </a:cubicBezTo>
                <a:lnTo>
                  <a:pt x="4192690" y="6445207"/>
                </a:lnTo>
                <a:lnTo>
                  <a:pt x="4192675" y="6445146"/>
                </a:lnTo>
                <a:lnTo>
                  <a:pt x="4192675" y="6445261"/>
                </a:lnTo>
                <a:lnTo>
                  <a:pt x="4192690" y="6445207"/>
                </a:lnTo>
                <a:lnTo>
                  <a:pt x="4197533" y="6465100"/>
                </a:lnTo>
                <a:cubicBezTo>
                  <a:pt x="4201235" y="6469205"/>
                  <a:pt x="4207430" y="6471020"/>
                  <a:pt x="4217340" y="6471308"/>
                </a:cubicBezTo>
                <a:cubicBezTo>
                  <a:pt x="4238662" y="6471999"/>
                  <a:pt x="4240736" y="6462779"/>
                  <a:pt x="4241082" y="6445146"/>
                </a:cubicBezTo>
                <a:cubicBezTo>
                  <a:pt x="4241545" y="6426244"/>
                  <a:pt x="4235204" y="6419675"/>
                  <a:pt x="4216421" y="6424054"/>
                </a:cubicBezTo>
                <a:close/>
                <a:moveTo>
                  <a:pt x="5492380" y="6423939"/>
                </a:moveTo>
                <a:cubicBezTo>
                  <a:pt x="5473480" y="6420251"/>
                  <a:pt x="5465295" y="6425898"/>
                  <a:pt x="5465065" y="6447797"/>
                </a:cubicBezTo>
                <a:cubicBezTo>
                  <a:pt x="5464835" y="6472230"/>
                  <a:pt x="5478319" y="6470155"/>
                  <a:pt x="5494683" y="6471308"/>
                </a:cubicBezTo>
                <a:lnTo>
                  <a:pt x="5494800" y="6471423"/>
                </a:lnTo>
                <a:cubicBezTo>
                  <a:pt x="5514739" y="6472691"/>
                  <a:pt x="5519005" y="6464278"/>
                  <a:pt x="5519580" y="6445838"/>
                </a:cubicBezTo>
                <a:cubicBezTo>
                  <a:pt x="5520156" y="6424054"/>
                  <a:pt x="5509898" y="6421058"/>
                  <a:pt x="5492380" y="6423939"/>
                </a:cubicBezTo>
                <a:close/>
                <a:moveTo>
                  <a:pt x="4084339" y="6423939"/>
                </a:moveTo>
                <a:cubicBezTo>
                  <a:pt x="4065785" y="6420482"/>
                  <a:pt x="4055873" y="6424631"/>
                  <a:pt x="4056449" y="6447335"/>
                </a:cubicBezTo>
                <a:cubicBezTo>
                  <a:pt x="4057025" y="6467966"/>
                  <a:pt x="4065209" y="6471308"/>
                  <a:pt x="4083187" y="6471308"/>
                </a:cubicBezTo>
                <a:cubicBezTo>
                  <a:pt x="4102090" y="6471308"/>
                  <a:pt x="4111424" y="6468081"/>
                  <a:pt x="4111194" y="6445953"/>
                </a:cubicBezTo>
                <a:cubicBezTo>
                  <a:pt x="4110962" y="6424746"/>
                  <a:pt x="4102090" y="6420597"/>
                  <a:pt x="4084339" y="6423939"/>
                </a:cubicBezTo>
                <a:close/>
                <a:moveTo>
                  <a:pt x="8516259" y="6423708"/>
                </a:moveTo>
                <a:lnTo>
                  <a:pt x="8516283" y="6423712"/>
                </a:lnTo>
                <a:lnTo>
                  <a:pt x="8494390" y="6424588"/>
                </a:lnTo>
                <a:cubicBezTo>
                  <a:pt x="8488656" y="6426734"/>
                  <a:pt x="8485142" y="6432181"/>
                  <a:pt x="8485718" y="6445261"/>
                </a:cubicBezTo>
                <a:cubicBezTo>
                  <a:pt x="8486640" y="6465545"/>
                  <a:pt x="8491940" y="6471999"/>
                  <a:pt x="8511995" y="6471308"/>
                </a:cubicBezTo>
                <a:cubicBezTo>
                  <a:pt x="8529743" y="6470732"/>
                  <a:pt x="8540232" y="6469694"/>
                  <a:pt x="8539656" y="6446759"/>
                </a:cubicBezTo>
                <a:cubicBezTo>
                  <a:pt x="8539368" y="6436963"/>
                  <a:pt x="8537926" y="6430249"/>
                  <a:pt x="8534354" y="6426461"/>
                </a:cubicBezTo>
                <a:lnTo>
                  <a:pt x="8516283" y="6423712"/>
                </a:lnTo>
                <a:lnTo>
                  <a:pt x="8516374" y="6423708"/>
                </a:lnTo>
                <a:close/>
                <a:moveTo>
                  <a:pt x="143784" y="6423708"/>
                </a:moveTo>
                <a:lnTo>
                  <a:pt x="143808" y="6423712"/>
                </a:lnTo>
                <a:lnTo>
                  <a:pt x="121915" y="6424588"/>
                </a:lnTo>
                <a:cubicBezTo>
                  <a:pt x="116181" y="6426734"/>
                  <a:pt x="112667" y="6432181"/>
                  <a:pt x="113243" y="6445261"/>
                </a:cubicBezTo>
                <a:cubicBezTo>
                  <a:pt x="114165" y="6465545"/>
                  <a:pt x="119465" y="6471999"/>
                  <a:pt x="139520" y="6471308"/>
                </a:cubicBezTo>
                <a:cubicBezTo>
                  <a:pt x="157268" y="6470732"/>
                  <a:pt x="167757" y="6469694"/>
                  <a:pt x="167181" y="6446759"/>
                </a:cubicBezTo>
                <a:cubicBezTo>
                  <a:pt x="166893" y="6436963"/>
                  <a:pt x="165451" y="6430249"/>
                  <a:pt x="161879" y="6426461"/>
                </a:cubicBezTo>
                <a:lnTo>
                  <a:pt x="143808" y="6423712"/>
                </a:lnTo>
                <a:lnTo>
                  <a:pt x="143899" y="6423708"/>
                </a:lnTo>
                <a:close/>
                <a:moveTo>
                  <a:pt x="3884837" y="6423593"/>
                </a:moveTo>
                <a:cubicBezTo>
                  <a:pt x="3868240" y="6421058"/>
                  <a:pt x="3857752" y="6423248"/>
                  <a:pt x="3858904" y="6444224"/>
                </a:cubicBezTo>
                <a:cubicBezTo>
                  <a:pt x="3859828" y="6461396"/>
                  <a:pt x="3861326" y="6471077"/>
                  <a:pt x="3882877" y="6471077"/>
                </a:cubicBezTo>
                <a:cubicBezTo>
                  <a:pt x="3903047" y="6471077"/>
                  <a:pt x="3907657" y="6464738"/>
                  <a:pt x="3907311" y="6445722"/>
                </a:cubicBezTo>
                <a:cubicBezTo>
                  <a:pt x="3906965" y="6428319"/>
                  <a:pt x="3903969" y="6418522"/>
                  <a:pt x="3884837" y="6423593"/>
                </a:cubicBezTo>
                <a:close/>
                <a:moveTo>
                  <a:pt x="9660025" y="6423478"/>
                </a:moveTo>
                <a:cubicBezTo>
                  <a:pt x="9635822" y="6424861"/>
                  <a:pt x="9611504" y="6423824"/>
                  <a:pt x="9587185" y="6423824"/>
                </a:cubicBezTo>
                <a:cubicBezTo>
                  <a:pt x="9562060" y="6423824"/>
                  <a:pt x="9536820" y="6424400"/>
                  <a:pt x="9511694" y="6423593"/>
                </a:cubicBezTo>
                <a:cubicBezTo>
                  <a:pt x="9498442" y="6423132"/>
                  <a:pt x="9492909" y="6427281"/>
                  <a:pt x="9493024" y="6441112"/>
                </a:cubicBezTo>
                <a:cubicBezTo>
                  <a:pt x="9493600" y="6489634"/>
                  <a:pt x="9493600" y="6538270"/>
                  <a:pt x="9493024" y="6586791"/>
                </a:cubicBezTo>
                <a:cubicBezTo>
                  <a:pt x="9492794" y="6606153"/>
                  <a:pt x="9504780" y="6606269"/>
                  <a:pt x="9518841" y="6606614"/>
                </a:cubicBezTo>
                <a:cubicBezTo>
                  <a:pt x="9533017" y="6606960"/>
                  <a:pt x="9542238" y="6605001"/>
                  <a:pt x="9540969" y="6587252"/>
                </a:cubicBezTo>
                <a:cubicBezTo>
                  <a:pt x="9539701" y="6568235"/>
                  <a:pt x="9540969" y="6548988"/>
                  <a:pt x="9540508" y="6529972"/>
                </a:cubicBezTo>
                <a:cubicBezTo>
                  <a:pt x="9540277" y="6520636"/>
                  <a:pt x="9543736" y="6514182"/>
                  <a:pt x="9552956" y="6513721"/>
                </a:cubicBezTo>
                <a:lnTo>
                  <a:pt x="9552840" y="6513951"/>
                </a:lnTo>
                <a:cubicBezTo>
                  <a:pt x="9564250" y="6513375"/>
                  <a:pt x="9560792" y="6523171"/>
                  <a:pt x="9560908" y="6529165"/>
                </a:cubicBezTo>
                <a:cubicBezTo>
                  <a:pt x="9561368" y="6548297"/>
                  <a:pt x="9561714" y="6567428"/>
                  <a:pt x="9560908" y="6586445"/>
                </a:cubicBezTo>
                <a:cubicBezTo>
                  <a:pt x="9560332" y="6600160"/>
                  <a:pt x="9563328" y="6607536"/>
                  <a:pt x="9579233" y="6606845"/>
                </a:cubicBezTo>
                <a:cubicBezTo>
                  <a:pt x="9605164" y="6605807"/>
                  <a:pt x="9631212" y="6606153"/>
                  <a:pt x="9657258" y="6606729"/>
                </a:cubicBezTo>
                <a:cubicBezTo>
                  <a:pt x="9669937" y="6607075"/>
                  <a:pt x="9676506" y="6603964"/>
                  <a:pt x="9676045" y="6589557"/>
                </a:cubicBezTo>
                <a:cubicBezTo>
                  <a:pt x="9675123" y="6562703"/>
                  <a:pt x="9675123" y="6535735"/>
                  <a:pt x="9676045" y="6508880"/>
                </a:cubicBezTo>
                <a:cubicBezTo>
                  <a:pt x="9676506" y="6494474"/>
                  <a:pt x="9670052" y="6491132"/>
                  <a:pt x="9657375" y="6491593"/>
                </a:cubicBezTo>
                <a:cubicBezTo>
                  <a:pt x="9637436" y="6492169"/>
                  <a:pt x="9617497" y="6491708"/>
                  <a:pt x="9597558" y="6491708"/>
                </a:cubicBezTo>
                <a:cubicBezTo>
                  <a:pt x="9590644" y="6491593"/>
                  <a:pt x="9582921" y="6492630"/>
                  <a:pt x="9582345" y="6482373"/>
                </a:cubicBezTo>
                <a:cubicBezTo>
                  <a:pt x="9581653" y="6470501"/>
                  <a:pt x="9590068" y="6470847"/>
                  <a:pt x="9598134" y="6470847"/>
                </a:cubicBezTo>
                <a:cubicBezTo>
                  <a:pt x="9618995" y="6470847"/>
                  <a:pt x="9639740" y="6470271"/>
                  <a:pt x="9660602" y="6470847"/>
                </a:cubicBezTo>
                <a:cubicBezTo>
                  <a:pt x="9681807" y="6471423"/>
                  <a:pt x="9674892" y="6455979"/>
                  <a:pt x="9675699" y="6445261"/>
                </a:cubicBezTo>
                <a:cubicBezTo>
                  <a:pt x="9676506" y="6434196"/>
                  <a:pt x="9678696" y="6422441"/>
                  <a:pt x="9660025" y="6423478"/>
                </a:cubicBezTo>
                <a:close/>
                <a:moveTo>
                  <a:pt x="3948686" y="6423478"/>
                </a:moveTo>
                <a:cubicBezTo>
                  <a:pt x="3928978" y="6418292"/>
                  <a:pt x="3927596" y="6429471"/>
                  <a:pt x="3926790" y="6446183"/>
                </a:cubicBezTo>
                <a:lnTo>
                  <a:pt x="3926674" y="6446183"/>
                </a:lnTo>
                <a:cubicBezTo>
                  <a:pt x="3925868" y="6466007"/>
                  <a:pt x="3932322" y="6470732"/>
                  <a:pt x="3951568" y="6471077"/>
                </a:cubicBezTo>
                <a:cubicBezTo>
                  <a:pt x="3973697" y="6471423"/>
                  <a:pt x="3974043" y="6460589"/>
                  <a:pt x="3975079" y="6443878"/>
                </a:cubicBezTo>
                <a:cubicBezTo>
                  <a:pt x="3976347" y="6422325"/>
                  <a:pt x="3964939" y="6421288"/>
                  <a:pt x="3948686" y="6423478"/>
                </a:cubicBezTo>
                <a:close/>
                <a:moveTo>
                  <a:pt x="1287550" y="6423478"/>
                </a:moveTo>
                <a:cubicBezTo>
                  <a:pt x="1263347" y="6424861"/>
                  <a:pt x="1239029" y="6423824"/>
                  <a:pt x="1214710" y="6423824"/>
                </a:cubicBezTo>
                <a:cubicBezTo>
                  <a:pt x="1189585" y="6423824"/>
                  <a:pt x="1164345" y="6424400"/>
                  <a:pt x="1139219" y="6423593"/>
                </a:cubicBezTo>
                <a:cubicBezTo>
                  <a:pt x="1125967" y="6423132"/>
                  <a:pt x="1120434" y="6427281"/>
                  <a:pt x="1120549" y="6441112"/>
                </a:cubicBezTo>
                <a:cubicBezTo>
                  <a:pt x="1121125" y="6489634"/>
                  <a:pt x="1121125" y="6538270"/>
                  <a:pt x="1120549" y="6586791"/>
                </a:cubicBezTo>
                <a:cubicBezTo>
                  <a:pt x="1120319" y="6606153"/>
                  <a:pt x="1132305" y="6606269"/>
                  <a:pt x="1146366" y="6606614"/>
                </a:cubicBezTo>
                <a:cubicBezTo>
                  <a:pt x="1160542" y="6606960"/>
                  <a:pt x="1169763" y="6605001"/>
                  <a:pt x="1168494" y="6587252"/>
                </a:cubicBezTo>
                <a:cubicBezTo>
                  <a:pt x="1167226" y="6568235"/>
                  <a:pt x="1168494" y="6548988"/>
                  <a:pt x="1168033" y="6529972"/>
                </a:cubicBezTo>
                <a:cubicBezTo>
                  <a:pt x="1167802" y="6520636"/>
                  <a:pt x="1171261" y="6514182"/>
                  <a:pt x="1180481" y="6513721"/>
                </a:cubicBezTo>
                <a:lnTo>
                  <a:pt x="1180365" y="6513951"/>
                </a:lnTo>
                <a:cubicBezTo>
                  <a:pt x="1191775" y="6513375"/>
                  <a:pt x="1188317" y="6523171"/>
                  <a:pt x="1188433" y="6529165"/>
                </a:cubicBezTo>
                <a:cubicBezTo>
                  <a:pt x="1188893" y="6548297"/>
                  <a:pt x="1189239" y="6567428"/>
                  <a:pt x="1188433" y="6586445"/>
                </a:cubicBezTo>
                <a:cubicBezTo>
                  <a:pt x="1187857" y="6600160"/>
                  <a:pt x="1190853" y="6607536"/>
                  <a:pt x="1206758" y="6606845"/>
                </a:cubicBezTo>
                <a:cubicBezTo>
                  <a:pt x="1232689" y="6605807"/>
                  <a:pt x="1258737" y="6606153"/>
                  <a:pt x="1284783" y="6606729"/>
                </a:cubicBezTo>
                <a:cubicBezTo>
                  <a:pt x="1297462" y="6607075"/>
                  <a:pt x="1304031" y="6603964"/>
                  <a:pt x="1303570" y="6589557"/>
                </a:cubicBezTo>
                <a:cubicBezTo>
                  <a:pt x="1302648" y="6562703"/>
                  <a:pt x="1302648" y="6535735"/>
                  <a:pt x="1303570" y="6508880"/>
                </a:cubicBezTo>
                <a:cubicBezTo>
                  <a:pt x="1304031" y="6494474"/>
                  <a:pt x="1297577" y="6491132"/>
                  <a:pt x="1284900" y="6491593"/>
                </a:cubicBezTo>
                <a:cubicBezTo>
                  <a:pt x="1264961" y="6492169"/>
                  <a:pt x="1245022" y="6491708"/>
                  <a:pt x="1225083" y="6491708"/>
                </a:cubicBezTo>
                <a:cubicBezTo>
                  <a:pt x="1218169" y="6491593"/>
                  <a:pt x="1210446" y="6492630"/>
                  <a:pt x="1209870" y="6482373"/>
                </a:cubicBezTo>
                <a:cubicBezTo>
                  <a:pt x="1209178" y="6470501"/>
                  <a:pt x="1217593" y="6470847"/>
                  <a:pt x="1225659" y="6470847"/>
                </a:cubicBezTo>
                <a:cubicBezTo>
                  <a:pt x="1246520" y="6470847"/>
                  <a:pt x="1267265" y="6470271"/>
                  <a:pt x="1288127" y="6470847"/>
                </a:cubicBezTo>
                <a:cubicBezTo>
                  <a:pt x="1309332" y="6471423"/>
                  <a:pt x="1302417" y="6455979"/>
                  <a:pt x="1303224" y="6445261"/>
                </a:cubicBezTo>
                <a:cubicBezTo>
                  <a:pt x="1304031" y="6434196"/>
                  <a:pt x="1306221" y="6422441"/>
                  <a:pt x="1287550" y="6423478"/>
                </a:cubicBezTo>
                <a:close/>
                <a:moveTo>
                  <a:pt x="10187074" y="6423363"/>
                </a:moveTo>
                <a:cubicBezTo>
                  <a:pt x="10168404" y="6417485"/>
                  <a:pt x="10164370" y="6427166"/>
                  <a:pt x="10164947" y="6444800"/>
                </a:cubicBezTo>
                <a:cubicBezTo>
                  <a:pt x="10165523" y="6460013"/>
                  <a:pt x="10164947" y="6471654"/>
                  <a:pt x="10186268" y="6470385"/>
                </a:cubicBezTo>
                <a:cubicBezTo>
                  <a:pt x="10203094" y="6469349"/>
                  <a:pt x="10213814" y="6468542"/>
                  <a:pt x="10213353" y="6446759"/>
                </a:cubicBezTo>
                <a:lnTo>
                  <a:pt x="10213466" y="6446759"/>
                </a:lnTo>
                <a:cubicBezTo>
                  <a:pt x="10213007" y="6427742"/>
                  <a:pt x="10208396" y="6418522"/>
                  <a:pt x="10187074" y="6423363"/>
                </a:cubicBezTo>
                <a:close/>
                <a:moveTo>
                  <a:pt x="1814599" y="6423363"/>
                </a:moveTo>
                <a:cubicBezTo>
                  <a:pt x="1795929" y="6417485"/>
                  <a:pt x="1791895" y="6427166"/>
                  <a:pt x="1792472" y="6444800"/>
                </a:cubicBezTo>
                <a:cubicBezTo>
                  <a:pt x="1793048" y="6460013"/>
                  <a:pt x="1792472" y="6471654"/>
                  <a:pt x="1813793" y="6470385"/>
                </a:cubicBezTo>
                <a:cubicBezTo>
                  <a:pt x="1830619" y="6469349"/>
                  <a:pt x="1841339" y="6468542"/>
                  <a:pt x="1840878" y="6446759"/>
                </a:cubicBezTo>
                <a:lnTo>
                  <a:pt x="1840991" y="6446759"/>
                </a:lnTo>
                <a:cubicBezTo>
                  <a:pt x="1840532" y="6427742"/>
                  <a:pt x="1835921" y="6418522"/>
                  <a:pt x="1814599" y="6423363"/>
                </a:cubicBezTo>
                <a:close/>
                <a:moveTo>
                  <a:pt x="11459922" y="6423248"/>
                </a:moveTo>
                <a:cubicBezTo>
                  <a:pt x="11440906" y="6422902"/>
                  <a:pt x="11434684" y="6429471"/>
                  <a:pt x="11438832" y="6447335"/>
                </a:cubicBezTo>
                <a:cubicBezTo>
                  <a:pt x="11433762" y="6468542"/>
                  <a:pt x="11445286" y="6471192"/>
                  <a:pt x="11463151" y="6471769"/>
                </a:cubicBezTo>
                <a:cubicBezTo>
                  <a:pt x="11482744" y="6472345"/>
                  <a:pt x="11485394" y="6463471"/>
                  <a:pt x="11486316" y="6446875"/>
                </a:cubicBezTo>
                <a:cubicBezTo>
                  <a:pt x="11487584" y="6425668"/>
                  <a:pt x="11477558" y="6423593"/>
                  <a:pt x="11459922" y="6423248"/>
                </a:cubicBezTo>
                <a:close/>
                <a:moveTo>
                  <a:pt x="11394000" y="6423248"/>
                </a:moveTo>
                <a:cubicBezTo>
                  <a:pt x="11376250" y="6419560"/>
                  <a:pt x="11368874" y="6425437"/>
                  <a:pt x="11369104" y="6444685"/>
                </a:cubicBezTo>
                <a:cubicBezTo>
                  <a:pt x="11369335" y="6463240"/>
                  <a:pt x="11374060" y="6470271"/>
                  <a:pt x="11394114" y="6470732"/>
                </a:cubicBezTo>
                <a:cubicBezTo>
                  <a:pt x="11415782" y="6471192"/>
                  <a:pt x="11417395" y="6461972"/>
                  <a:pt x="11417856" y="6444454"/>
                </a:cubicBezTo>
                <a:cubicBezTo>
                  <a:pt x="11418317" y="6425553"/>
                  <a:pt x="11411979" y="6418983"/>
                  <a:pt x="11394114" y="6423248"/>
                </a:cubicBezTo>
                <a:close/>
                <a:moveTo>
                  <a:pt x="9718573" y="6423248"/>
                </a:moveTo>
                <a:cubicBezTo>
                  <a:pt x="9699786" y="6422671"/>
                  <a:pt x="9692988" y="6429010"/>
                  <a:pt x="9697482" y="6448142"/>
                </a:cubicBezTo>
                <a:cubicBezTo>
                  <a:pt x="9691144" y="6469349"/>
                  <a:pt x="9703937" y="6471192"/>
                  <a:pt x="9721454" y="6471769"/>
                </a:cubicBezTo>
                <a:cubicBezTo>
                  <a:pt x="9740702" y="6472345"/>
                  <a:pt x="9743698" y="6463932"/>
                  <a:pt x="9744736" y="6446875"/>
                </a:cubicBezTo>
                <a:cubicBezTo>
                  <a:pt x="9746118" y="6424976"/>
                  <a:pt x="9735976" y="6423708"/>
                  <a:pt x="9718689" y="6423248"/>
                </a:cubicBezTo>
                <a:close/>
                <a:moveTo>
                  <a:pt x="7909801" y="6423248"/>
                </a:moveTo>
                <a:cubicBezTo>
                  <a:pt x="7895279" y="6424861"/>
                  <a:pt x="7878913" y="6418407"/>
                  <a:pt x="7880641" y="6445031"/>
                </a:cubicBezTo>
                <a:cubicBezTo>
                  <a:pt x="7882024" y="6464508"/>
                  <a:pt x="7885136" y="6474880"/>
                  <a:pt x="7906458" y="6469925"/>
                </a:cubicBezTo>
                <a:cubicBezTo>
                  <a:pt x="7925015" y="6473267"/>
                  <a:pt x="7934926" y="6469809"/>
                  <a:pt x="7934580" y="6446875"/>
                </a:cubicBezTo>
                <a:cubicBezTo>
                  <a:pt x="7934235" y="6427166"/>
                  <a:pt x="7928818" y="6421058"/>
                  <a:pt x="7909801" y="6423248"/>
                </a:cubicBezTo>
                <a:close/>
                <a:moveTo>
                  <a:pt x="6703798" y="6423248"/>
                </a:moveTo>
                <a:cubicBezTo>
                  <a:pt x="6689508" y="6424976"/>
                  <a:pt x="6673833" y="6419675"/>
                  <a:pt x="6675445" y="6444224"/>
                </a:cubicBezTo>
                <a:cubicBezTo>
                  <a:pt x="6676599" y="6460936"/>
                  <a:pt x="6677175" y="6472806"/>
                  <a:pt x="6698958" y="6471308"/>
                </a:cubicBezTo>
                <a:lnTo>
                  <a:pt x="6698842" y="6471423"/>
                </a:lnTo>
                <a:cubicBezTo>
                  <a:pt x="6714402" y="6470385"/>
                  <a:pt x="6727654" y="6470501"/>
                  <a:pt x="6723047" y="6450678"/>
                </a:cubicBezTo>
                <a:cubicBezTo>
                  <a:pt x="6723391" y="6435579"/>
                  <a:pt x="6727195" y="6420366"/>
                  <a:pt x="6703798" y="6423248"/>
                </a:cubicBezTo>
                <a:close/>
                <a:moveTo>
                  <a:pt x="6563075" y="6423248"/>
                </a:moveTo>
                <a:cubicBezTo>
                  <a:pt x="6542330" y="6416448"/>
                  <a:pt x="6539679" y="6428664"/>
                  <a:pt x="6538987" y="6446414"/>
                </a:cubicBezTo>
                <a:cubicBezTo>
                  <a:pt x="6538180" y="6465200"/>
                  <a:pt x="6545557" y="6469579"/>
                  <a:pt x="6563191" y="6470271"/>
                </a:cubicBezTo>
                <a:cubicBezTo>
                  <a:pt x="6583705" y="6471077"/>
                  <a:pt x="6587508" y="6463355"/>
                  <a:pt x="6587508" y="6444685"/>
                </a:cubicBezTo>
                <a:cubicBezTo>
                  <a:pt x="6587394" y="6426590"/>
                  <a:pt x="6583129" y="6418177"/>
                  <a:pt x="6563075" y="6423248"/>
                </a:cubicBezTo>
                <a:close/>
                <a:moveTo>
                  <a:pt x="6098493" y="6423248"/>
                </a:moveTo>
                <a:cubicBezTo>
                  <a:pt x="6084084" y="6424515"/>
                  <a:pt x="6068989" y="6419906"/>
                  <a:pt x="6070140" y="6444224"/>
                </a:cubicBezTo>
                <a:cubicBezTo>
                  <a:pt x="6070948" y="6463010"/>
                  <a:pt x="6073596" y="6475111"/>
                  <a:pt x="6097342" y="6470271"/>
                </a:cubicBezTo>
                <a:cubicBezTo>
                  <a:pt x="6115549" y="6474880"/>
                  <a:pt x="6124078" y="6468772"/>
                  <a:pt x="6124426" y="6446875"/>
                </a:cubicBezTo>
                <a:cubicBezTo>
                  <a:pt x="6124769" y="6426129"/>
                  <a:pt x="6116588" y="6421749"/>
                  <a:pt x="6098493" y="6423248"/>
                </a:cubicBezTo>
                <a:close/>
                <a:moveTo>
                  <a:pt x="5895533" y="6423248"/>
                </a:moveTo>
                <a:cubicBezTo>
                  <a:pt x="5879053" y="6422441"/>
                  <a:pt x="5872136" y="6426705"/>
                  <a:pt x="5872598" y="6444570"/>
                </a:cubicBezTo>
                <a:cubicBezTo>
                  <a:pt x="5873636" y="6491477"/>
                  <a:pt x="5873864" y="6538385"/>
                  <a:pt x="5872598" y="6585178"/>
                </a:cubicBezTo>
                <a:cubicBezTo>
                  <a:pt x="5872020" y="6606614"/>
                  <a:pt x="5883892" y="6605462"/>
                  <a:pt x="5898877" y="6606614"/>
                </a:cubicBezTo>
                <a:cubicBezTo>
                  <a:pt x="5917085" y="6607882"/>
                  <a:pt x="5921119" y="6600045"/>
                  <a:pt x="5920198" y="6583910"/>
                </a:cubicBezTo>
                <a:cubicBezTo>
                  <a:pt x="5919161" y="6565815"/>
                  <a:pt x="5919738" y="6547490"/>
                  <a:pt x="5920198" y="6529281"/>
                </a:cubicBezTo>
                <a:cubicBezTo>
                  <a:pt x="5920427" y="6523056"/>
                  <a:pt x="5917202" y="6513605"/>
                  <a:pt x="5928265" y="6513605"/>
                </a:cubicBezTo>
                <a:lnTo>
                  <a:pt x="5928149" y="6513721"/>
                </a:lnTo>
                <a:cubicBezTo>
                  <a:pt x="5937829" y="6513605"/>
                  <a:pt x="5941174" y="6520059"/>
                  <a:pt x="5940942" y="6529396"/>
                </a:cubicBezTo>
                <a:cubicBezTo>
                  <a:pt x="5940598" y="6549449"/>
                  <a:pt x="5941287" y="6569389"/>
                  <a:pt x="5940712" y="6589327"/>
                </a:cubicBezTo>
                <a:cubicBezTo>
                  <a:pt x="5940366" y="6601313"/>
                  <a:pt x="5944286" y="6606845"/>
                  <a:pt x="5956962" y="6606614"/>
                </a:cubicBezTo>
                <a:cubicBezTo>
                  <a:pt x="5984738" y="6606038"/>
                  <a:pt x="6012515" y="6606038"/>
                  <a:pt x="6040290" y="6606384"/>
                </a:cubicBezTo>
                <a:cubicBezTo>
                  <a:pt x="6051354" y="6606499"/>
                  <a:pt x="6055848" y="6602465"/>
                  <a:pt x="6055735" y="6591171"/>
                </a:cubicBezTo>
                <a:cubicBezTo>
                  <a:pt x="6055272" y="6563394"/>
                  <a:pt x="6055159" y="6535619"/>
                  <a:pt x="6055848" y="6507843"/>
                </a:cubicBezTo>
                <a:cubicBezTo>
                  <a:pt x="6056197" y="6495396"/>
                  <a:pt x="6051354" y="6490901"/>
                  <a:pt x="6039137" y="6491247"/>
                </a:cubicBezTo>
                <a:cubicBezTo>
                  <a:pt x="6017472" y="6491823"/>
                  <a:pt x="5995687" y="6491708"/>
                  <a:pt x="5974018" y="6491477"/>
                </a:cubicBezTo>
                <a:cubicBezTo>
                  <a:pt x="5965952" y="6491362"/>
                  <a:pt x="5957078" y="6490671"/>
                  <a:pt x="5957654" y="6479607"/>
                </a:cubicBezTo>
                <a:cubicBezTo>
                  <a:pt x="5958114" y="6469925"/>
                  <a:pt x="5966528" y="6470732"/>
                  <a:pt x="5973442" y="6470732"/>
                </a:cubicBezTo>
                <a:cubicBezTo>
                  <a:pt x="5994305" y="6470616"/>
                  <a:pt x="6015165" y="6469349"/>
                  <a:pt x="6035912" y="6470847"/>
                </a:cubicBezTo>
                <a:cubicBezTo>
                  <a:pt x="6058730" y="6472575"/>
                  <a:pt x="6054813" y="6457824"/>
                  <a:pt x="6055848" y="6444109"/>
                </a:cubicBezTo>
                <a:cubicBezTo>
                  <a:pt x="6057116" y="6428779"/>
                  <a:pt x="6053084" y="6422210"/>
                  <a:pt x="6036139" y="6423248"/>
                </a:cubicBezTo>
                <a:cubicBezTo>
                  <a:pt x="6012743" y="6424746"/>
                  <a:pt x="5989235" y="6423593"/>
                  <a:pt x="5965839" y="6423593"/>
                </a:cubicBezTo>
                <a:cubicBezTo>
                  <a:pt x="5942441" y="6423593"/>
                  <a:pt x="5918929" y="6424515"/>
                  <a:pt x="5895533" y="6423248"/>
                </a:cubicBezTo>
                <a:close/>
                <a:moveTo>
                  <a:pt x="3087447" y="6423248"/>
                </a:moveTo>
                <a:cubicBezTo>
                  <a:pt x="3068431" y="6422902"/>
                  <a:pt x="3062209" y="6429471"/>
                  <a:pt x="3066357" y="6447335"/>
                </a:cubicBezTo>
                <a:cubicBezTo>
                  <a:pt x="3061287" y="6468542"/>
                  <a:pt x="3072811" y="6471192"/>
                  <a:pt x="3090676" y="6471769"/>
                </a:cubicBezTo>
                <a:cubicBezTo>
                  <a:pt x="3110269" y="6472345"/>
                  <a:pt x="3112919" y="6463471"/>
                  <a:pt x="3113841" y="6446875"/>
                </a:cubicBezTo>
                <a:cubicBezTo>
                  <a:pt x="3115109" y="6425668"/>
                  <a:pt x="3105083" y="6423593"/>
                  <a:pt x="3087447" y="6423248"/>
                </a:cubicBezTo>
                <a:close/>
                <a:moveTo>
                  <a:pt x="3021525" y="6423248"/>
                </a:moveTo>
                <a:cubicBezTo>
                  <a:pt x="3003775" y="6419560"/>
                  <a:pt x="2996399" y="6425437"/>
                  <a:pt x="2996629" y="6444685"/>
                </a:cubicBezTo>
                <a:cubicBezTo>
                  <a:pt x="2996860" y="6463240"/>
                  <a:pt x="3001585" y="6470271"/>
                  <a:pt x="3021639" y="6470732"/>
                </a:cubicBezTo>
                <a:cubicBezTo>
                  <a:pt x="3043307" y="6471192"/>
                  <a:pt x="3044920" y="6461972"/>
                  <a:pt x="3045381" y="6444454"/>
                </a:cubicBezTo>
                <a:cubicBezTo>
                  <a:pt x="3045842" y="6425553"/>
                  <a:pt x="3039504" y="6418983"/>
                  <a:pt x="3021639" y="6423248"/>
                </a:cubicBezTo>
                <a:close/>
                <a:moveTo>
                  <a:pt x="1346098" y="6423248"/>
                </a:moveTo>
                <a:cubicBezTo>
                  <a:pt x="1327311" y="6422671"/>
                  <a:pt x="1320513" y="6429010"/>
                  <a:pt x="1325007" y="6448142"/>
                </a:cubicBezTo>
                <a:cubicBezTo>
                  <a:pt x="1318669" y="6469349"/>
                  <a:pt x="1331462" y="6471192"/>
                  <a:pt x="1348979" y="6471769"/>
                </a:cubicBezTo>
                <a:cubicBezTo>
                  <a:pt x="1368227" y="6472345"/>
                  <a:pt x="1371223" y="6463932"/>
                  <a:pt x="1372261" y="6446875"/>
                </a:cubicBezTo>
                <a:cubicBezTo>
                  <a:pt x="1373643" y="6424976"/>
                  <a:pt x="1363501" y="6423708"/>
                  <a:pt x="1346214" y="6423248"/>
                </a:cubicBezTo>
                <a:close/>
                <a:moveTo>
                  <a:pt x="11061956" y="6423132"/>
                </a:moveTo>
                <a:cubicBezTo>
                  <a:pt x="11044323" y="6423363"/>
                  <a:pt x="11034296" y="6425322"/>
                  <a:pt x="11035678" y="6446759"/>
                </a:cubicBezTo>
                <a:cubicBezTo>
                  <a:pt x="11036254" y="6455000"/>
                  <a:pt x="11037176" y="6461338"/>
                  <a:pt x="11040418" y="6465560"/>
                </a:cubicBezTo>
                <a:lnTo>
                  <a:pt x="11059028" y="6471639"/>
                </a:lnTo>
                <a:lnTo>
                  <a:pt x="11058960" y="6471654"/>
                </a:lnTo>
                <a:lnTo>
                  <a:pt x="11059075" y="6471654"/>
                </a:lnTo>
                <a:lnTo>
                  <a:pt x="11059028" y="6471639"/>
                </a:lnTo>
                <a:lnTo>
                  <a:pt x="11079762" y="6466857"/>
                </a:lnTo>
                <a:cubicBezTo>
                  <a:pt x="11084114" y="6463212"/>
                  <a:pt x="11085526" y="6456844"/>
                  <a:pt x="11082932" y="6445722"/>
                </a:cubicBezTo>
                <a:cubicBezTo>
                  <a:pt x="11088350" y="6428203"/>
                  <a:pt x="11080512" y="6423017"/>
                  <a:pt x="11061956" y="6423132"/>
                </a:cubicBezTo>
                <a:close/>
                <a:moveTo>
                  <a:pt x="10991999" y="6423132"/>
                </a:moveTo>
                <a:cubicBezTo>
                  <a:pt x="10975632" y="6423939"/>
                  <a:pt x="10963877" y="6424976"/>
                  <a:pt x="10969293" y="6445031"/>
                </a:cubicBezTo>
                <a:cubicBezTo>
                  <a:pt x="10967103" y="6461166"/>
                  <a:pt x="10968141" y="6472806"/>
                  <a:pt x="10989578" y="6471423"/>
                </a:cubicBezTo>
                <a:cubicBezTo>
                  <a:pt x="11006174" y="6470385"/>
                  <a:pt x="11017353" y="6470271"/>
                  <a:pt x="11017008" y="6448027"/>
                </a:cubicBezTo>
                <a:cubicBezTo>
                  <a:pt x="11016777" y="6428549"/>
                  <a:pt x="11011706" y="6422095"/>
                  <a:pt x="10991999" y="6423132"/>
                </a:cubicBezTo>
                <a:close/>
                <a:moveTo>
                  <a:pt x="10925728" y="6423132"/>
                </a:moveTo>
                <a:cubicBezTo>
                  <a:pt x="10906710" y="6422671"/>
                  <a:pt x="10899680" y="6427512"/>
                  <a:pt x="10900256" y="6447566"/>
                </a:cubicBezTo>
                <a:cubicBezTo>
                  <a:pt x="10900834" y="6465661"/>
                  <a:pt x="10906481" y="6471192"/>
                  <a:pt x="10924575" y="6471538"/>
                </a:cubicBezTo>
                <a:cubicBezTo>
                  <a:pt x="10944515" y="6471999"/>
                  <a:pt x="10952236" y="6465661"/>
                  <a:pt x="10947857" y="6446068"/>
                </a:cubicBezTo>
                <a:cubicBezTo>
                  <a:pt x="10952812" y="6426474"/>
                  <a:pt x="10943246" y="6423478"/>
                  <a:pt x="10925728" y="6423132"/>
                </a:cubicBezTo>
                <a:close/>
                <a:moveTo>
                  <a:pt x="9854571" y="6423132"/>
                </a:moveTo>
                <a:cubicBezTo>
                  <a:pt x="9837169" y="6420942"/>
                  <a:pt x="9823914" y="6420827"/>
                  <a:pt x="9824952" y="6445492"/>
                </a:cubicBezTo>
                <a:cubicBezTo>
                  <a:pt x="9825412" y="6455000"/>
                  <a:pt x="9826854" y="6461570"/>
                  <a:pt x="9830628" y="6465618"/>
                </a:cubicBezTo>
                <a:lnTo>
                  <a:pt x="9850264" y="6470605"/>
                </a:lnTo>
                <a:lnTo>
                  <a:pt x="9850192" y="6470616"/>
                </a:lnTo>
                <a:lnTo>
                  <a:pt x="9850307" y="6470616"/>
                </a:lnTo>
                <a:lnTo>
                  <a:pt x="9850264" y="6470605"/>
                </a:lnTo>
                <a:lnTo>
                  <a:pt x="9871441" y="6467318"/>
                </a:lnTo>
                <a:cubicBezTo>
                  <a:pt x="9876786" y="6464480"/>
                  <a:pt x="9879926" y="6458746"/>
                  <a:pt x="9879466" y="6446644"/>
                </a:cubicBezTo>
                <a:cubicBezTo>
                  <a:pt x="9878774" y="6427396"/>
                  <a:pt x="9873818" y="6418868"/>
                  <a:pt x="9854571" y="6423132"/>
                </a:cubicBezTo>
                <a:close/>
                <a:moveTo>
                  <a:pt x="8580800" y="6423132"/>
                </a:moveTo>
                <a:cubicBezTo>
                  <a:pt x="8565702" y="6424400"/>
                  <a:pt x="8552678" y="6421749"/>
                  <a:pt x="8553254" y="6444916"/>
                </a:cubicBezTo>
                <a:cubicBezTo>
                  <a:pt x="8553544" y="6454885"/>
                  <a:pt x="8554956" y="6461627"/>
                  <a:pt x="8558888" y="6465878"/>
                </a:cubicBezTo>
                <a:lnTo>
                  <a:pt x="8579589" y="6471867"/>
                </a:lnTo>
                <a:lnTo>
                  <a:pt x="8579532" y="6471884"/>
                </a:lnTo>
                <a:lnTo>
                  <a:pt x="8579648" y="6471884"/>
                </a:lnTo>
                <a:lnTo>
                  <a:pt x="8579589" y="6471867"/>
                </a:lnTo>
                <a:lnTo>
                  <a:pt x="8598736" y="6466108"/>
                </a:lnTo>
                <a:cubicBezTo>
                  <a:pt x="8602094" y="6462146"/>
                  <a:pt x="8602641" y="6456037"/>
                  <a:pt x="8601085" y="6447451"/>
                </a:cubicBezTo>
                <a:cubicBezTo>
                  <a:pt x="8604081" y="6431432"/>
                  <a:pt x="8601085" y="6421403"/>
                  <a:pt x="8580800" y="6423132"/>
                </a:cubicBezTo>
                <a:close/>
                <a:moveTo>
                  <a:pt x="8452986" y="6423132"/>
                </a:moveTo>
                <a:cubicBezTo>
                  <a:pt x="8403426" y="6424400"/>
                  <a:pt x="8353869" y="6423939"/>
                  <a:pt x="8304310" y="6423363"/>
                </a:cubicBezTo>
                <a:cubicBezTo>
                  <a:pt x="8291862" y="6423248"/>
                  <a:pt x="8287483" y="6427051"/>
                  <a:pt x="8287944" y="6439614"/>
                </a:cubicBezTo>
                <a:cubicBezTo>
                  <a:pt x="8288751" y="6463932"/>
                  <a:pt x="8288174" y="6488251"/>
                  <a:pt x="8288174" y="6512568"/>
                </a:cubicBezTo>
                <a:cubicBezTo>
                  <a:pt x="8288290" y="6537809"/>
                  <a:pt x="8289096" y="6563049"/>
                  <a:pt x="8287944" y="6588174"/>
                </a:cubicBezTo>
                <a:cubicBezTo>
                  <a:pt x="8287252" y="6604310"/>
                  <a:pt x="8294513" y="6607536"/>
                  <a:pt x="8308229" y="6606153"/>
                </a:cubicBezTo>
                <a:cubicBezTo>
                  <a:pt x="8320445" y="6605001"/>
                  <a:pt x="8336119" y="6610648"/>
                  <a:pt x="8335428" y="6588866"/>
                </a:cubicBezTo>
                <a:cubicBezTo>
                  <a:pt x="8334736" y="6568928"/>
                  <a:pt x="8335197" y="6548873"/>
                  <a:pt x="8335428" y="6528935"/>
                </a:cubicBezTo>
                <a:lnTo>
                  <a:pt x="8335428" y="6528818"/>
                </a:lnTo>
                <a:cubicBezTo>
                  <a:pt x="8335543" y="6522134"/>
                  <a:pt x="8334506" y="6513490"/>
                  <a:pt x="8344763" y="6513490"/>
                </a:cubicBezTo>
                <a:cubicBezTo>
                  <a:pt x="8354099" y="6513375"/>
                  <a:pt x="8355367" y="6520981"/>
                  <a:pt x="8355367" y="6528242"/>
                </a:cubicBezTo>
                <a:cubicBezTo>
                  <a:pt x="8355598" y="6547375"/>
                  <a:pt x="8355713" y="6566506"/>
                  <a:pt x="8355367" y="6585638"/>
                </a:cubicBezTo>
                <a:cubicBezTo>
                  <a:pt x="8355021" y="6598892"/>
                  <a:pt x="8358479" y="6606845"/>
                  <a:pt x="8374383" y="6606269"/>
                </a:cubicBezTo>
                <a:cubicBezTo>
                  <a:pt x="8400430" y="6605346"/>
                  <a:pt x="8426593" y="6605692"/>
                  <a:pt x="8452640" y="6606269"/>
                </a:cubicBezTo>
                <a:cubicBezTo>
                  <a:pt x="8465894" y="6606499"/>
                  <a:pt x="8471311" y="6601658"/>
                  <a:pt x="8470965" y="6587944"/>
                </a:cubicBezTo>
                <a:cubicBezTo>
                  <a:pt x="8470273" y="6561896"/>
                  <a:pt x="8470388" y="6535850"/>
                  <a:pt x="8471080" y="6509802"/>
                </a:cubicBezTo>
                <a:cubicBezTo>
                  <a:pt x="8471541" y="6494474"/>
                  <a:pt x="8464280" y="6490440"/>
                  <a:pt x="8450334" y="6490901"/>
                </a:cubicBezTo>
                <a:cubicBezTo>
                  <a:pt x="8429474" y="6491593"/>
                  <a:pt x="8408614" y="6491017"/>
                  <a:pt x="8387752" y="6490901"/>
                </a:cubicBezTo>
                <a:cubicBezTo>
                  <a:pt x="8381068" y="6490901"/>
                  <a:pt x="8372770" y="6492515"/>
                  <a:pt x="8372078" y="6482258"/>
                </a:cubicBezTo>
                <a:cubicBezTo>
                  <a:pt x="8371272" y="6470616"/>
                  <a:pt x="8379915" y="6470616"/>
                  <a:pt x="8387983" y="6470616"/>
                </a:cubicBezTo>
                <a:cubicBezTo>
                  <a:pt x="8409766" y="6470616"/>
                  <a:pt x="8431548" y="6469809"/>
                  <a:pt x="8453216" y="6470616"/>
                </a:cubicBezTo>
                <a:cubicBezTo>
                  <a:pt x="8472117" y="6471308"/>
                  <a:pt x="8471311" y="6459322"/>
                  <a:pt x="8471080" y="6446529"/>
                </a:cubicBezTo>
                <a:cubicBezTo>
                  <a:pt x="8470965" y="6434082"/>
                  <a:pt x="8472348" y="6422671"/>
                  <a:pt x="8452986" y="6423132"/>
                </a:cubicBezTo>
                <a:close/>
                <a:moveTo>
                  <a:pt x="6160844" y="6423132"/>
                </a:moveTo>
                <a:cubicBezTo>
                  <a:pt x="6142175" y="6422902"/>
                  <a:pt x="6135028" y="6428664"/>
                  <a:pt x="6139521" y="6446990"/>
                </a:cubicBezTo>
                <a:cubicBezTo>
                  <a:pt x="6134682" y="6467850"/>
                  <a:pt x="6145170" y="6471308"/>
                  <a:pt x="6163610" y="6471538"/>
                </a:cubicBezTo>
                <a:cubicBezTo>
                  <a:pt x="6182859" y="6471769"/>
                  <a:pt x="6186085" y="6463586"/>
                  <a:pt x="6187124" y="6446759"/>
                </a:cubicBezTo>
                <a:cubicBezTo>
                  <a:pt x="6188391" y="6425322"/>
                  <a:pt x="6178362" y="6423363"/>
                  <a:pt x="6160844" y="6423132"/>
                </a:cubicBezTo>
                <a:close/>
                <a:moveTo>
                  <a:pt x="4153147" y="6423132"/>
                </a:moveTo>
                <a:lnTo>
                  <a:pt x="4153193" y="6423139"/>
                </a:lnTo>
                <a:lnTo>
                  <a:pt x="4132589" y="6425380"/>
                </a:lnTo>
                <a:cubicBezTo>
                  <a:pt x="4127359" y="6427858"/>
                  <a:pt x="4124276" y="6433391"/>
                  <a:pt x="4124794" y="6445953"/>
                </a:cubicBezTo>
                <a:cubicBezTo>
                  <a:pt x="4125600" y="6467159"/>
                  <a:pt x="4131938" y="6474189"/>
                  <a:pt x="4151763" y="6470040"/>
                </a:cubicBezTo>
                <a:cubicBezTo>
                  <a:pt x="4171471" y="6474189"/>
                  <a:pt x="4178615" y="6467620"/>
                  <a:pt x="4178847" y="6446183"/>
                </a:cubicBezTo>
                <a:cubicBezTo>
                  <a:pt x="4178964" y="6435523"/>
                  <a:pt x="4176887" y="6429559"/>
                  <a:pt x="4172609" y="6426359"/>
                </a:cubicBezTo>
                <a:lnTo>
                  <a:pt x="4153193" y="6423139"/>
                </a:lnTo>
                <a:lnTo>
                  <a:pt x="4153261" y="6423132"/>
                </a:lnTo>
                <a:close/>
                <a:moveTo>
                  <a:pt x="2689481" y="6423132"/>
                </a:moveTo>
                <a:cubicBezTo>
                  <a:pt x="2671848" y="6423363"/>
                  <a:pt x="2661821" y="6425322"/>
                  <a:pt x="2663203" y="6446759"/>
                </a:cubicBezTo>
                <a:cubicBezTo>
                  <a:pt x="2663779" y="6455000"/>
                  <a:pt x="2664701" y="6461338"/>
                  <a:pt x="2667943" y="6465560"/>
                </a:cubicBezTo>
                <a:lnTo>
                  <a:pt x="2686553" y="6471639"/>
                </a:lnTo>
                <a:lnTo>
                  <a:pt x="2686485" y="6471654"/>
                </a:lnTo>
                <a:lnTo>
                  <a:pt x="2686600" y="6471654"/>
                </a:lnTo>
                <a:lnTo>
                  <a:pt x="2686553" y="6471639"/>
                </a:lnTo>
                <a:lnTo>
                  <a:pt x="2707287" y="6466857"/>
                </a:lnTo>
                <a:cubicBezTo>
                  <a:pt x="2711639" y="6463212"/>
                  <a:pt x="2713051" y="6456844"/>
                  <a:pt x="2710457" y="6445722"/>
                </a:cubicBezTo>
                <a:cubicBezTo>
                  <a:pt x="2715875" y="6428203"/>
                  <a:pt x="2708037" y="6423017"/>
                  <a:pt x="2689481" y="6423132"/>
                </a:cubicBezTo>
                <a:close/>
                <a:moveTo>
                  <a:pt x="2619524" y="6423132"/>
                </a:moveTo>
                <a:cubicBezTo>
                  <a:pt x="2603157" y="6423939"/>
                  <a:pt x="2591402" y="6424976"/>
                  <a:pt x="2596818" y="6445031"/>
                </a:cubicBezTo>
                <a:cubicBezTo>
                  <a:pt x="2594628" y="6461166"/>
                  <a:pt x="2595666" y="6472806"/>
                  <a:pt x="2617103" y="6471423"/>
                </a:cubicBezTo>
                <a:cubicBezTo>
                  <a:pt x="2633699" y="6470385"/>
                  <a:pt x="2644878" y="6470271"/>
                  <a:pt x="2644533" y="6448027"/>
                </a:cubicBezTo>
                <a:cubicBezTo>
                  <a:pt x="2644302" y="6428549"/>
                  <a:pt x="2639231" y="6422095"/>
                  <a:pt x="2619524" y="6423132"/>
                </a:cubicBezTo>
                <a:close/>
                <a:moveTo>
                  <a:pt x="2553253" y="6423132"/>
                </a:moveTo>
                <a:cubicBezTo>
                  <a:pt x="2534235" y="6422671"/>
                  <a:pt x="2527205" y="6427512"/>
                  <a:pt x="2527781" y="6447566"/>
                </a:cubicBezTo>
                <a:cubicBezTo>
                  <a:pt x="2528359" y="6465661"/>
                  <a:pt x="2534006" y="6471192"/>
                  <a:pt x="2552100" y="6471538"/>
                </a:cubicBezTo>
                <a:cubicBezTo>
                  <a:pt x="2572040" y="6471999"/>
                  <a:pt x="2579761" y="6465661"/>
                  <a:pt x="2575382" y="6446068"/>
                </a:cubicBezTo>
                <a:cubicBezTo>
                  <a:pt x="2580337" y="6426474"/>
                  <a:pt x="2570771" y="6423478"/>
                  <a:pt x="2553253" y="6423132"/>
                </a:cubicBezTo>
                <a:close/>
                <a:moveTo>
                  <a:pt x="1482096" y="6423132"/>
                </a:moveTo>
                <a:cubicBezTo>
                  <a:pt x="1464694" y="6420942"/>
                  <a:pt x="1451439" y="6420827"/>
                  <a:pt x="1452477" y="6445492"/>
                </a:cubicBezTo>
                <a:cubicBezTo>
                  <a:pt x="1452937" y="6455000"/>
                  <a:pt x="1454379" y="6461570"/>
                  <a:pt x="1458153" y="6465618"/>
                </a:cubicBezTo>
                <a:lnTo>
                  <a:pt x="1477789" y="6470605"/>
                </a:lnTo>
                <a:lnTo>
                  <a:pt x="1477717" y="6470616"/>
                </a:lnTo>
                <a:lnTo>
                  <a:pt x="1477832" y="6470616"/>
                </a:lnTo>
                <a:lnTo>
                  <a:pt x="1477789" y="6470605"/>
                </a:lnTo>
                <a:lnTo>
                  <a:pt x="1498966" y="6467318"/>
                </a:lnTo>
                <a:cubicBezTo>
                  <a:pt x="1504311" y="6464480"/>
                  <a:pt x="1507451" y="6458746"/>
                  <a:pt x="1506991" y="6446644"/>
                </a:cubicBezTo>
                <a:cubicBezTo>
                  <a:pt x="1506299" y="6427396"/>
                  <a:pt x="1501343" y="6418868"/>
                  <a:pt x="1482096" y="6423132"/>
                </a:cubicBezTo>
                <a:close/>
                <a:moveTo>
                  <a:pt x="208325" y="6423132"/>
                </a:moveTo>
                <a:cubicBezTo>
                  <a:pt x="193227" y="6424400"/>
                  <a:pt x="180203" y="6421749"/>
                  <a:pt x="180779" y="6444916"/>
                </a:cubicBezTo>
                <a:cubicBezTo>
                  <a:pt x="181069" y="6454885"/>
                  <a:pt x="182481" y="6461627"/>
                  <a:pt x="186413" y="6465878"/>
                </a:cubicBezTo>
                <a:lnTo>
                  <a:pt x="207114" y="6471867"/>
                </a:lnTo>
                <a:lnTo>
                  <a:pt x="207057" y="6471884"/>
                </a:lnTo>
                <a:lnTo>
                  <a:pt x="207173" y="6471884"/>
                </a:lnTo>
                <a:lnTo>
                  <a:pt x="207114" y="6471867"/>
                </a:lnTo>
                <a:lnTo>
                  <a:pt x="226261" y="6466108"/>
                </a:lnTo>
                <a:cubicBezTo>
                  <a:pt x="229619" y="6462146"/>
                  <a:pt x="230166" y="6456037"/>
                  <a:pt x="228610" y="6447451"/>
                </a:cubicBezTo>
                <a:cubicBezTo>
                  <a:pt x="231606" y="6431432"/>
                  <a:pt x="228610" y="6421403"/>
                  <a:pt x="208325" y="6423132"/>
                </a:cubicBezTo>
                <a:close/>
                <a:moveTo>
                  <a:pt x="11325193" y="6423017"/>
                </a:moveTo>
                <a:cubicBezTo>
                  <a:pt x="11307444" y="6418983"/>
                  <a:pt x="11301336" y="6425783"/>
                  <a:pt x="11301912" y="6444339"/>
                </a:cubicBezTo>
                <a:cubicBezTo>
                  <a:pt x="11302488" y="6461281"/>
                  <a:pt x="11303294" y="6471538"/>
                  <a:pt x="11324962" y="6470501"/>
                </a:cubicBezTo>
                <a:cubicBezTo>
                  <a:pt x="11343058" y="6469579"/>
                  <a:pt x="11350548" y="6465891"/>
                  <a:pt x="11350780" y="6445953"/>
                </a:cubicBezTo>
                <a:cubicBezTo>
                  <a:pt x="11351010" y="6425783"/>
                  <a:pt x="11344094" y="6419213"/>
                  <a:pt x="11325193" y="6423017"/>
                </a:cubicBezTo>
                <a:close/>
                <a:moveTo>
                  <a:pt x="11263072" y="6423017"/>
                </a:moveTo>
                <a:cubicBezTo>
                  <a:pt x="11247282" y="6422210"/>
                  <a:pt x="11232415" y="6418868"/>
                  <a:pt x="11233452" y="6443187"/>
                </a:cubicBezTo>
                <a:cubicBezTo>
                  <a:pt x="11234259" y="6462088"/>
                  <a:pt x="11237371" y="6471884"/>
                  <a:pt x="11259500" y="6470616"/>
                </a:cubicBezTo>
                <a:lnTo>
                  <a:pt x="11259614" y="6470616"/>
                </a:lnTo>
                <a:cubicBezTo>
                  <a:pt x="11277363" y="6469579"/>
                  <a:pt x="11288658" y="6468888"/>
                  <a:pt x="11288197" y="6445838"/>
                </a:cubicBezTo>
                <a:cubicBezTo>
                  <a:pt x="11287736" y="6425668"/>
                  <a:pt x="11280936" y="6419099"/>
                  <a:pt x="11263072" y="6423017"/>
                </a:cubicBezTo>
                <a:close/>
                <a:moveTo>
                  <a:pt x="10868217" y="6423017"/>
                </a:moveTo>
                <a:cubicBezTo>
                  <a:pt x="10844014" y="6424746"/>
                  <a:pt x="10819580" y="6423478"/>
                  <a:pt x="10795262" y="6423478"/>
                </a:cubicBezTo>
                <a:cubicBezTo>
                  <a:pt x="10770137" y="6423478"/>
                  <a:pt x="10744898" y="6423708"/>
                  <a:pt x="10719772" y="6423478"/>
                </a:cubicBezTo>
                <a:cubicBezTo>
                  <a:pt x="10709630" y="6423363"/>
                  <a:pt x="10703290" y="6425553"/>
                  <a:pt x="10703290" y="6437655"/>
                </a:cubicBezTo>
                <a:cubicBezTo>
                  <a:pt x="10703522" y="6488827"/>
                  <a:pt x="10703060" y="6540114"/>
                  <a:pt x="10703290" y="6591286"/>
                </a:cubicBezTo>
                <a:cubicBezTo>
                  <a:pt x="10703406" y="6611224"/>
                  <a:pt x="10718964" y="6605231"/>
                  <a:pt x="10730029" y="6606038"/>
                </a:cubicBezTo>
                <a:cubicBezTo>
                  <a:pt x="10740747" y="6606845"/>
                  <a:pt x="10751006" y="6607306"/>
                  <a:pt x="10750314" y="6590940"/>
                </a:cubicBezTo>
                <a:cubicBezTo>
                  <a:pt x="10749506" y="6570194"/>
                  <a:pt x="10749968" y="6549334"/>
                  <a:pt x="10750314" y="6528474"/>
                </a:cubicBezTo>
                <a:cubicBezTo>
                  <a:pt x="10750428" y="6523056"/>
                  <a:pt x="10747778" y="6514643"/>
                  <a:pt x="10756768" y="6514297"/>
                </a:cubicBezTo>
                <a:lnTo>
                  <a:pt x="10756882" y="6514067"/>
                </a:lnTo>
                <a:cubicBezTo>
                  <a:pt x="10764720" y="6513836"/>
                  <a:pt x="10765643" y="6521212"/>
                  <a:pt x="10765643" y="6527435"/>
                </a:cubicBezTo>
                <a:cubicBezTo>
                  <a:pt x="10765758" y="6547490"/>
                  <a:pt x="10766102" y="6567428"/>
                  <a:pt x="10765643" y="6587367"/>
                </a:cubicBezTo>
                <a:cubicBezTo>
                  <a:pt x="10765297" y="6600621"/>
                  <a:pt x="10770483" y="6606384"/>
                  <a:pt x="10783967" y="6606269"/>
                </a:cubicBezTo>
                <a:cubicBezTo>
                  <a:pt x="10811744" y="6605923"/>
                  <a:pt x="10839520" y="6605923"/>
                  <a:pt x="10867295" y="6606499"/>
                </a:cubicBezTo>
                <a:cubicBezTo>
                  <a:pt x="10879972" y="6606729"/>
                  <a:pt x="10886542" y="6603272"/>
                  <a:pt x="10886082" y="6588981"/>
                </a:cubicBezTo>
                <a:cubicBezTo>
                  <a:pt x="10885274" y="6562127"/>
                  <a:pt x="10885274" y="6535159"/>
                  <a:pt x="10886082" y="6508304"/>
                </a:cubicBezTo>
                <a:cubicBezTo>
                  <a:pt x="10886542" y="6494128"/>
                  <a:pt x="10880664" y="6490440"/>
                  <a:pt x="10867641" y="6490901"/>
                </a:cubicBezTo>
                <a:cubicBezTo>
                  <a:pt x="10845974" y="6491708"/>
                  <a:pt x="10824191" y="6491132"/>
                  <a:pt x="10802524" y="6491132"/>
                </a:cubicBezTo>
                <a:cubicBezTo>
                  <a:pt x="10795148" y="6491132"/>
                  <a:pt x="10787886" y="6490440"/>
                  <a:pt x="10787540" y="6480990"/>
                </a:cubicBezTo>
                <a:cubicBezTo>
                  <a:pt x="10787194" y="6471077"/>
                  <a:pt x="10794916" y="6470616"/>
                  <a:pt x="10802062" y="6470616"/>
                </a:cubicBezTo>
                <a:cubicBezTo>
                  <a:pt x="10823845" y="6470501"/>
                  <a:pt x="10845628" y="6469118"/>
                  <a:pt x="10867180" y="6470616"/>
                </a:cubicBezTo>
                <a:cubicBezTo>
                  <a:pt x="10888272" y="6472114"/>
                  <a:pt x="10885966" y="6458976"/>
                  <a:pt x="10885966" y="6445722"/>
                </a:cubicBezTo>
                <a:cubicBezTo>
                  <a:pt x="10886082" y="6433159"/>
                  <a:pt x="10887926" y="6421634"/>
                  <a:pt x="10868217" y="6423017"/>
                </a:cubicBezTo>
                <a:close/>
                <a:moveTo>
                  <a:pt x="10254612" y="6423017"/>
                </a:moveTo>
                <a:cubicBezTo>
                  <a:pt x="10236980" y="6419906"/>
                  <a:pt x="10226952" y="6422095"/>
                  <a:pt x="10227067" y="6445607"/>
                </a:cubicBezTo>
                <a:cubicBezTo>
                  <a:pt x="10227182" y="6468311"/>
                  <a:pt x="10236980" y="6469464"/>
                  <a:pt x="10254728" y="6470155"/>
                </a:cubicBezTo>
                <a:cubicBezTo>
                  <a:pt x="10274782" y="6470847"/>
                  <a:pt x="10280776" y="6464969"/>
                  <a:pt x="10281120" y="6444339"/>
                </a:cubicBezTo>
                <a:cubicBezTo>
                  <a:pt x="10281466" y="6422210"/>
                  <a:pt x="10271440" y="6420366"/>
                  <a:pt x="10254612" y="6423017"/>
                </a:cubicBezTo>
                <a:close/>
                <a:moveTo>
                  <a:pt x="8844729" y="6423017"/>
                </a:moveTo>
                <a:cubicBezTo>
                  <a:pt x="8824328" y="6418061"/>
                  <a:pt x="8819142" y="6426590"/>
                  <a:pt x="8818796" y="6446990"/>
                </a:cubicBezTo>
                <a:cubicBezTo>
                  <a:pt x="8818452" y="6468657"/>
                  <a:pt x="8828362" y="6469925"/>
                  <a:pt x="8845190" y="6469925"/>
                </a:cubicBezTo>
                <a:lnTo>
                  <a:pt x="8845305" y="6470040"/>
                </a:lnTo>
                <a:cubicBezTo>
                  <a:pt x="8863284" y="6470155"/>
                  <a:pt x="8872620" y="6468081"/>
                  <a:pt x="8872851" y="6445492"/>
                </a:cubicBezTo>
                <a:cubicBezTo>
                  <a:pt x="8872966" y="6421980"/>
                  <a:pt x="8862708" y="6419906"/>
                  <a:pt x="8844729" y="6423017"/>
                </a:cubicBezTo>
                <a:close/>
                <a:moveTo>
                  <a:pt x="6497035" y="6423017"/>
                </a:moveTo>
                <a:cubicBezTo>
                  <a:pt x="6479633" y="6419906"/>
                  <a:pt x="6471106" y="6423363"/>
                  <a:pt x="6471106" y="6444800"/>
                </a:cubicBezTo>
                <a:cubicBezTo>
                  <a:pt x="6471219" y="6466352"/>
                  <a:pt x="6478825" y="6470385"/>
                  <a:pt x="6497958" y="6470155"/>
                </a:cubicBezTo>
                <a:cubicBezTo>
                  <a:pt x="6516515" y="6470040"/>
                  <a:pt x="6524927" y="6467389"/>
                  <a:pt x="6525273" y="6445261"/>
                </a:cubicBezTo>
                <a:cubicBezTo>
                  <a:pt x="6525619" y="6421173"/>
                  <a:pt x="6514208" y="6420482"/>
                  <a:pt x="6497150" y="6423017"/>
                </a:cubicBezTo>
                <a:close/>
                <a:moveTo>
                  <a:pt x="4827833" y="6423017"/>
                </a:moveTo>
                <a:cubicBezTo>
                  <a:pt x="4803745" y="6424861"/>
                  <a:pt x="4779312" y="6423478"/>
                  <a:pt x="4754994" y="6423478"/>
                </a:cubicBezTo>
                <a:cubicBezTo>
                  <a:pt x="4729869" y="6423478"/>
                  <a:pt x="4704629" y="6423824"/>
                  <a:pt x="4679505" y="6423248"/>
                </a:cubicBezTo>
                <a:cubicBezTo>
                  <a:pt x="4667286" y="6423017"/>
                  <a:pt x="4662905" y="6427396"/>
                  <a:pt x="4662905" y="6439845"/>
                </a:cubicBezTo>
                <a:cubicBezTo>
                  <a:pt x="4663368" y="6489288"/>
                  <a:pt x="4663597" y="6538731"/>
                  <a:pt x="4662792" y="6588174"/>
                </a:cubicBezTo>
                <a:cubicBezTo>
                  <a:pt x="4662562" y="6609611"/>
                  <a:pt x="4676855" y="6605923"/>
                  <a:pt x="4689415" y="6605923"/>
                </a:cubicBezTo>
                <a:cubicBezTo>
                  <a:pt x="4702095" y="6606038"/>
                  <a:pt x="4716615" y="6609495"/>
                  <a:pt x="4715463" y="6587944"/>
                </a:cubicBezTo>
                <a:cubicBezTo>
                  <a:pt x="4714425" y="6568120"/>
                  <a:pt x="4715347" y="6548066"/>
                  <a:pt x="4715347" y="6528128"/>
                </a:cubicBezTo>
                <a:cubicBezTo>
                  <a:pt x="4715347" y="6521673"/>
                  <a:pt x="4716382" y="6514527"/>
                  <a:pt x="4723645" y="6514067"/>
                </a:cubicBezTo>
                <a:lnTo>
                  <a:pt x="4723531" y="6514182"/>
                </a:lnTo>
                <a:cubicBezTo>
                  <a:pt x="4732752" y="6513605"/>
                  <a:pt x="4730559" y="6522249"/>
                  <a:pt x="4730559" y="6527667"/>
                </a:cubicBezTo>
                <a:cubicBezTo>
                  <a:pt x="4730907" y="6547605"/>
                  <a:pt x="4731252" y="6567544"/>
                  <a:pt x="4730559" y="6587483"/>
                </a:cubicBezTo>
                <a:cubicBezTo>
                  <a:pt x="4730215" y="6600275"/>
                  <a:pt x="4733557" y="6606845"/>
                  <a:pt x="4747847" y="6606384"/>
                </a:cubicBezTo>
                <a:cubicBezTo>
                  <a:pt x="4774702" y="6605692"/>
                  <a:pt x="4801671" y="6605692"/>
                  <a:pt x="4828526" y="6606384"/>
                </a:cubicBezTo>
                <a:cubicBezTo>
                  <a:pt x="4842818" y="6606729"/>
                  <a:pt x="4846044" y="6600275"/>
                  <a:pt x="4845698" y="6587483"/>
                </a:cubicBezTo>
                <a:cubicBezTo>
                  <a:pt x="4845005" y="6561551"/>
                  <a:pt x="4844890" y="6535504"/>
                  <a:pt x="4845698" y="6509456"/>
                </a:cubicBezTo>
                <a:cubicBezTo>
                  <a:pt x="4846158" y="6496088"/>
                  <a:pt x="4841778" y="6490555"/>
                  <a:pt x="4827949" y="6491132"/>
                </a:cubicBezTo>
                <a:cubicBezTo>
                  <a:pt x="4808934" y="6491939"/>
                  <a:pt x="4789800" y="6491593"/>
                  <a:pt x="4770668" y="6491132"/>
                </a:cubicBezTo>
                <a:cubicBezTo>
                  <a:pt x="4762833" y="6490901"/>
                  <a:pt x="4751420" y="6494359"/>
                  <a:pt x="4752112" y="6480068"/>
                </a:cubicBezTo>
                <a:cubicBezTo>
                  <a:pt x="4752574" y="6467966"/>
                  <a:pt x="4762484" y="6470732"/>
                  <a:pt x="4769746" y="6470616"/>
                </a:cubicBezTo>
                <a:cubicBezTo>
                  <a:pt x="4788878" y="6470271"/>
                  <a:pt x="4808009" y="6469349"/>
                  <a:pt x="4827025" y="6470732"/>
                </a:cubicBezTo>
                <a:cubicBezTo>
                  <a:pt x="4848350" y="6472345"/>
                  <a:pt x="4845582" y="6458630"/>
                  <a:pt x="4845698" y="6445607"/>
                </a:cubicBezTo>
                <a:cubicBezTo>
                  <a:pt x="4845814" y="6433045"/>
                  <a:pt x="4847425" y="6421634"/>
                  <a:pt x="4827833" y="6423017"/>
                </a:cubicBezTo>
                <a:close/>
                <a:moveTo>
                  <a:pt x="2952718" y="6423017"/>
                </a:moveTo>
                <a:cubicBezTo>
                  <a:pt x="2934969" y="6418983"/>
                  <a:pt x="2928861" y="6425783"/>
                  <a:pt x="2929437" y="6444339"/>
                </a:cubicBezTo>
                <a:cubicBezTo>
                  <a:pt x="2930013" y="6461281"/>
                  <a:pt x="2930819" y="6471538"/>
                  <a:pt x="2952487" y="6470501"/>
                </a:cubicBezTo>
                <a:cubicBezTo>
                  <a:pt x="2970583" y="6469579"/>
                  <a:pt x="2978073" y="6465891"/>
                  <a:pt x="2978305" y="6445953"/>
                </a:cubicBezTo>
                <a:cubicBezTo>
                  <a:pt x="2978535" y="6425783"/>
                  <a:pt x="2971619" y="6419213"/>
                  <a:pt x="2952718" y="6423017"/>
                </a:cubicBezTo>
                <a:close/>
                <a:moveTo>
                  <a:pt x="2890597" y="6423017"/>
                </a:moveTo>
                <a:cubicBezTo>
                  <a:pt x="2874807" y="6422210"/>
                  <a:pt x="2859940" y="6418868"/>
                  <a:pt x="2860977" y="6443187"/>
                </a:cubicBezTo>
                <a:cubicBezTo>
                  <a:pt x="2861784" y="6462088"/>
                  <a:pt x="2864896" y="6471884"/>
                  <a:pt x="2887025" y="6470616"/>
                </a:cubicBezTo>
                <a:lnTo>
                  <a:pt x="2887139" y="6470616"/>
                </a:lnTo>
                <a:cubicBezTo>
                  <a:pt x="2904888" y="6469579"/>
                  <a:pt x="2916183" y="6468888"/>
                  <a:pt x="2915722" y="6445838"/>
                </a:cubicBezTo>
                <a:cubicBezTo>
                  <a:pt x="2915261" y="6425668"/>
                  <a:pt x="2908461" y="6419099"/>
                  <a:pt x="2890597" y="6423017"/>
                </a:cubicBezTo>
                <a:close/>
                <a:moveTo>
                  <a:pt x="2495742" y="6423017"/>
                </a:moveTo>
                <a:cubicBezTo>
                  <a:pt x="2471539" y="6424746"/>
                  <a:pt x="2447105" y="6423478"/>
                  <a:pt x="2422787" y="6423478"/>
                </a:cubicBezTo>
                <a:cubicBezTo>
                  <a:pt x="2397662" y="6423478"/>
                  <a:pt x="2372423" y="6423708"/>
                  <a:pt x="2347297" y="6423478"/>
                </a:cubicBezTo>
                <a:cubicBezTo>
                  <a:pt x="2337155" y="6423363"/>
                  <a:pt x="2330815" y="6425553"/>
                  <a:pt x="2330815" y="6437655"/>
                </a:cubicBezTo>
                <a:cubicBezTo>
                  <a:pt x="2331047" y="6488827"/>
                  <a:pt x="2330585" y="6540114"/>
                  <a:pt x="2330815" y="6591286"/>
                </a:cubicBezTo>
                <a:cubicBezTo>
                  <a:pt x="2330931" y="6611224"/>
                  <a:pt x="2346489" y="6605231"/>
                  <a:pt x="2357554" y="6606038"/>
                </a:cubicBezTo>
                <a:cubicBezTo>
                  <a:pt x="2368272" y="6606845"/>
                  <a:pt x="2378531" y="6607306"/>
                  <a:pt x="2377839" y="6590940"/>
                </a:cubicBezTo>
                <a:cubicBezTo>
                  <a:pt x="2377031" y="6570194"/>
                  <a:pt x="2377493" y="6549334"/>
                  <a:pt x="2377839" y="6528474"/>
                </a:cubicBezTo>
                <a:cubicBezTo>
                  <a:pt x="2377953" y="6523056"/>
                  <a:pt x="2375303" y="6514643"/>
                  <a:pt x="2384293" y="6514297"/>
                </a:cubicBezTo>
                <a:lnTo>
                  <a:pt x="2384407" y="6514067"/>
                </a:lnTo>
                <a:cubicBezTo>
                  <a:pt x="2392245" y="6513836"/>
                  <a:pt x="2393168" y="6521212"/>
                  <a:pt x="2393168" y="6527435"/>
                </a:cubicBezTo>
                <a:cubicBezTo>
                  <a:pt x="2393283" y="6547490"/>
                  <a:pt x="2393627" y="6567428"/>
                  <a:pt x="2393168" y="6587367"/>
                </a:cubicBezTo>
                <a:cubicBezTo>
                  <a:pt x="2392822" y="6600621"/>
                  <a:pt x="2398008" y="6606384"/>
                  <a:pt x="2411492" y="6606269"/>
                </a:cubicBezTo>
                <a:cubicBezTo>
                  <a:pt x="2439269" y="6605923"/>
                  <a:pt x="2467045" y="6605923"/>
                  <a:pt x="2494820" y="6606499"/>
                </a:cubicBezTo>
                <a:cubicBezTo>
                  <a:pt x="2507497" y="6606729"/>
                  <a:pt x="2514067" y="6603272"/>
                  <a:pt x="2513607" y="6588981"/>
                </a:cubicBezTo>
                <a:cubicBezTo>
                  <a:pt x="2512799" y="6562127"/>
                  <a:pt x="2512799" y="6535159"/>
                  <a:pt x="2513607" y="6508304"/>
                </a:cubicBezTo>
                <a:cubicBezTo>
                  <a:pt x="2514067" y="6494128"/>
                  <a:pt x="2508189" y="6490440"/>
                  <a:pt x="2495166" y="6490901"/>
                </a:cubicBezTo>
                <a:cubicBezTo>
                  <a:pt x="2473499" y="6491708"/>
                  <a:pt x="2451716" y="6491132"/>
                  <a:pt x="2430049" y="6491132"/>
                </a:cubicBezTo>
                <a:cubicBezTo>
                  <a:pt x="2422673" y="6491132"/>
                  <a:pt x="2415411" y="6490440"/>
                  <a:pt x="2415065" y="6480990"/>
                </a:cubicBezTo>
                <a:cubicBezTo>
                  <a:pt x="2414719" y="6471077"/>
                  <a:pt x="2422441" y="6470616"/>
                  <a:pt x="2429587" y="6470616"/>
                </a:cubicBezTo>
                <a:cubicBezTo>
                  <a:pt x="2451370" y="6470501"/>
                  <a:pt x="2473153" y="6469118"/>
                  <a:pt x="2494705" y="6470616"/>
                </a:cubicBezTo>
                <a:cubicBezTo>
                  <a:pt x="2515797" y="6472114"/>
                  <a:pt x="2513491" y="6458976"/>
                  <a:pt x="2513491" y="6445722"/>
                </a:cubicBezTo>
                <a:cubicBezTo>
                  <a:pt x="2513607" y="6433159"/>
                  <a:pt x="2515451" y="6421634"/>
                  <a:pt x="2495742" y="6423017"/>
                </a:cubicBezTo>
                <a:close/>
                <a:moveTo>
                  <a:pt x="1882137" y="6423017"/>
                </a:moveTo>
                <a:cubicBezTo>
                  <a:pt x="1864505" y="6419906"/>
                  <a:pt x="1854477" y="6422095"/>
                  <a:pt x="1854592" y="6445607"/>
                </a:cubicBezTo>
                <a:cubicBezTo>
                  <a:pt x="1854707" y="6468311"/>
                  <a:pt x="1864505" y="6469464"/>
                  <a:pt x="1882253" y="6470155"/>
                </a:cubicBezTo>
                <a:cubicBezTo>
                  <a:pt x="1902307" y="6470847"/>
                  <a:pt x="1908301" y="6464969"/>
                  <a:pt x="1908645" y="6444339"/>
                </a:cubicBezTo>
                <a:cubicBezTo>
                  <a:pt x="1908991" y="6422210"/>
                  <a:pt x="1898965" y="6420366"/>
                  <a:pt x="1882137" y="6423017"/>
                </a:cubicBezTo>
                <a:close/>
                <a:moveTo>
                  <a:pt x="472254" y="6423017"/>
                </a:moveTo>
                <a:cubicBezTo>
                  <a:pt x="451853" y="6418061"/>
                  <a:pt x="446667" y="6426590"/>
                  <a:pt x="446321" y="6446990"/>
                </a:cubicBezTo>
                <a:cubicBezTo>
                  <a:pt x="445977" y="6468657"/>
                  <a:pt x="455887" y="6469925"/>
                  <a:pt x="472715" y="6469925"/>
                </a:cubicBezTo>
                <a:lnTo>
                  <a:pt x="472830" y="6470040"/>
                </a:lnTo>
                <a:cubicBezTo>
                  <a:pt x="490809" y="6470155"/>
                  <a:pt x="500145" y="6468081"/>
                  <a:pt x="500376" y="6445492"/>
                </a:cubicBezTo>
                <a:cubicBezTo>
                  <a:pt x="500491" y="6421980"/>
                  <a:pt x="490233" y="6419906"/>
                  <a:pt x="472254" y="6423017"/>
                </a:cubicBezTo>
                <a:close/>
                <a:moveTo>
                  <a:pt x="9049532" y="6422902"/>
                </a:moveTo>
                <a:cubicBezTo>
                  <a:pt x="9032822" y="6423708"/>
                  <a:pt x="9021526" y="6423708"/>
                  <a:pt x="9023024" y="6446068"/>
                </a:cubicBezTo>
                <a:cubicBezTo>
                  <a:pt x="9024177" y="6462664"/>
                  <a:pt x="9026367" y="6471654"/>
                  <a:pt x="9045960" y="6471308"/>
                </a:cubicBezTo>
                <a:lnTo>
                  <a:pt x="9045844" y="6471423"/>
                </a:lnTo>
                <a:cubicBezTo>
                  <a:pt x="9063709" y="6471077"/>
                  <a:pt x="9075464" y="6468657"/>
                  <a:pt x="9070508" y="6447105"/>
                </a:cubicBezTo>
                <a:cubicBezTo>
                  <a:pt x="9074081" y="6429932"/>
                  <a:pt x="9069356" y="6421865"/>
                  <a:pt x="9049532" y="6422902"/>
                </a:cubicBezTo>
                <a:close/>
                <a:moveTo>
                  <a:pt x="7705689" y="6422902"/>
                </a:moveTo>
                <a:cubicBezTo>
                  <a:pt x="7688285" y="6418868"/>
                  <a:pt x="7681024" y="6424515"/>
                  <a:pt x="7681601" y="6443878"/>
                </a:cubicBezTo>
                <a:cubicBezTo>
                  <a:pt x="7682062" y="6461166"/>
                  <a:pt x="7683444" y="6470732"/>
                  <a:pt x="7705111" y="6470385"/>
                </a:cubicBezTo>
                <a:cubicBezTo>
                  <a:pt x="7725051" y="6470040"/>
                  <a:pt x="7730238" y="6463240"/>
                  <a:pt x="7730238" y="6444570"/>
                </a:cubicBezTo>
                <a:cubicBezTo>
                  <a:pt x="7730353" y="6425783"/>
                  <a:pt x="7723899" y="6418868"/>
                  <a:pt x="7705689" y="6422902"/>
                </a:cubicBezTo>
                <a:close/>
                <a:moveTo>
                  <a:pt x="7242489" y="6422902"/>
                </a:moveTo>
                <a:cubicBezTo>
                  <a:pt x="7193045" y="6424054"/>
                  <a:pt x="7143601" y="6423593"/>
                  <a:pt x="7094159" y="6423017"/>
                </a:cubicBezTo>
                <a:cubicBezTo>
                  <a:pt x="7081596" y="6422787"/>
                  <a:pt x="7077793" y="6427051"/>
                  <a:pt x="7078139" y="6439383"/>
                </a:cubicBezTo>
                <a:cubicBezTo>
                  <a:pt x="7078945" y="6463586"/>
                  <a:pt x="7078369" y="6487905"/>
                  <a:pt x="7078369" y="6512222"/>
                </a:cubicBezTo>
                <a:cubicBezTo>
                  <a:pt x="7078254" y="6536541"/>
                  <a:pt x="7079523" y="6560859"/>
                  <a:pt x="7077908" y="6585062"/>
                </a:cubicBezTo>
                <a:cubicBezTo>
                  <a:pt x="7076641" y="6603964"/>
                  <a:pt x="7085745" y="6606845"/>
                  <a:pt x="7101074" y="6606269"/>
                </a:cubicBezTo>
                <a:cubicBezTo>
                  <a:pt x="7116287" y="6605807"/>
                  <a:pt x="7131386" y="6607767"/>
                  <a:pt x="7129887" y="6584371"/>
                </a:cubicBezTo>
                <a:cubicBezTo>
                  <a:pt x="7128735" y="6565469"/>
                  <a:pt x="7130002" y="6546222"/>
                  <a:pt x="7130463" y="6527206"/>
                </a:cubicBezTo>
                <a:cubicBezTo>
                  <a:pt x="7130578" y="6521673"/>
                  <a:pt x="7129081" y="6513375"/>
                  <a:pt x="7137955" y="6513605"/>
                </a:cubicBezTo>
                <a:lnTo>
                  <a:pt x="7137955" y="6513490"/>
                </a:lnTo>
                <a:cubicBezTo>
                  <a:pt x="7145792" y="6513721"/>
                  <a:pt x="7146138" y="6521097"/>
                  <a:pt x="7146138" y="6527320"/>
                </a:cubicBezTo>
                <a:cubicBezTo>
                  <a:pt x="7146252" y="6547260"/>
                  <a:pt x="7146598" y="6567198"/>
                  <a:pt x="7146138" y="6587137"/>
                </a:cubicBezTo>
                <a:cubicBezTo>
                  <a:pt x="7145792" y="6600045"/>
                  <a:pt x="7150172" y="6606384"/>
                  <a:pt x="7164117" y="6606038"/>
                </a:cubicBezTo>
                <a:cubicBezTo>
                  <a:pt x="7190971" y="6605462"/>
                  <a:pt x="7217941" y="6605807"/>
                  <a:pt x="7244794" y="6605923"/>
                </a:cubicBezTo>
                <a:cubicBezTo>
                  <a:pt x="7255167" y="6605923"/>
                  <a:pt x="7261044" y="6602465"/>
                  <a:pt x="7261044" y="6590940"/>
                </a:cubicBezTo>
                <a:cubicBezTo>
                  <a:pt x="7260700" y="6563164"/>
                  <a:pt x="7260700" y="6535504"/>
                  <a:pt x="7261044" y="6507728"/>
                </a:cubicBezTo>
                <a:cubicBezTo>
                  <a:pt x="7261160" y="6495512"/>
                  <a:pt x="7255859" y="6490671"/>
                  <a:pt x="7243757" y="6490901"/>
                </a:cubicBezTo>
                <a:cubicBezTo>
                  <a:pt x="7223818" y="6491362"/>
                  <a:pt x="7203879" y="6491017"/>
                  <a:pt x="7183941" y="6490901"/>
                </a:cubicBezTo>
                <a:cubicBezTo>
                  <a:pt x="7176911" y="6490901"/>
                  <a:pt x="7168842" y="6491362"/>
                  <a:pt x="7168035" y="6481797"/>
                </a:cubicBezTo>
                <a:cubicBezTo>
                  <a:pt x="7167115" y="6470271"/>
                  <a:pt x="7176104" y="6470385"/>
                  <a:pt x="7184056" y="6470385"/>
                </a:cubicBezTo>
                <a:cubicBezTo>
                  <a:pt x="7203188" y="6470155"/>
                  <a:pt x="7222320" y="6469464"/>
                  <a:pt x="7241337" y="6470501"/>
                </a:cubicBezTo>
                <a:cubicBezTo>
                  <a:pt x="7261160" y="6471654"/>
                  <a:pt x="7261505" y="6460129"/>
                  <a:pt x="7261160" y="6445607"/>
                </a:cubicBezTo>
                <a:cubicBezTo>
                  <a:pt x="7260815" y="6432467"/>
                  <a:pt x="7261160" y="6422441"/>
                  <a:pt x="7242489" y="6422902"/>
                </a:cubicBezTo>
                <a:close/>
                <a:moveTo>
                  <a:pt x="4956917" y="6422902"/>
                </a:moveTo>
                <a:cubicBezTo>
                  <a:pt x="4946315" y="6420482"/>
                  <a:pt x="4940291" y="6422095"/>
                  <a:pt x="4936876" y="6426561"/>
                </a:cubicBezTo>
                <a:lnTo>
                  <a:pt x="4932498" y="6447264"/>
                </a:lnTo>
                <a:lnTo>
                  <a:pt x="4932484" y="6447221"/>
                </a:lnTo>
                <a:lnTo>
                  <a:pt x="4932484" y="6447335"/>
                </a:lnTo>
                <a:lnTo>
                  <a:pt x="4932498" y="6447264"/>
                </a:lnTo>
                <a:lnTo>
                  <a:pt x="4938749" y="6465748"/>
                </a:lnTo>
                <a:cubicBezTo>
                  <a:pt x="4943030" y="6468946"/>
                  <a:pt x="4949426" y="6469810"/>
                  <a:pt x="4957725" y="6470271"/>
                </a:cubicBezTo>
                <a:cubicBezTo>
                  <a:pt x="4979277" y="6471423"/>
                  <a:pt x="4980543" y="6461050"/>
                  <a:pt x="4981121" y="6443763"/>
                </a:cubicBezTo>
                <a:cubicBezTo>
                  <a:pt x="4981697" y="6424400"/>
                  <a:pt x="4974205" y="6418983"/>
                  <a:pt x="4956917" y="6422902"/>
                </a:cubicBezTo>
                <a:close/>
                <a:moveTo>
                  <a:pt x="677057" y="6422902"/>
                </a:moveTo>
                <a:cubicBezTo>
                  <a:pt x="660347" y="6423708"/>
                  <a:pt x="649051" y="6423708"/>
                  <a:pt x="650549" y="6446068"/>
                </a:cubicBezTo>
                <a:cubicBezTo>
                  <a:pt x="651702" y="6462664"/>
                  <a:pt x="653892" y="6471654"/>
                  <a:pt x="673485" y="6471308"/>
                </a:cubicBezTo>
                <a:lnTo>
                  <a:pt x="673369" y="6471423"/>
                </a:lnTo>
                <a:cubicBezTo>
                  <a:pt x="691234" y="6471077"/>
                  <a:pt x="702989" y="6468657"/>
                  <a:pt x="698033" y="6447105"/>
                </a:cubicBezTo>
                <a:cubicBezTo>
                  <a:pt x="701606" y="6429932"/>
                  <a:pt x="696881" y="6421865"/>
                  <a:pt x="677057" y="6422902"/>
                </a:cubicBezTo>
                <a:close/>
                <a:moveTo>
                  <a:pt x="12136110" y="6422787"/>
                </a:moveTo>
                <a:cubicBezTo>
                  <a:pt x="12114557" y="6423132"/>
                  <a:pt x="12110869" y="6430625"/>
                  <a:pt x="12110869" y="6449756"/>
                </a:cubicBezTo>
                <a:cubicBezTo>
                  <a:pt x="12110869" y="6468888"/>
                  <a:pt x="12114212" y="6476839"/>
                  <a:pt x="12135994" y="6476726"/>
                </a:cubicBezTo>
                <a:lnTo>
                  <a:pt x="12135880" y="6476839"/>
                </a:lnTo>
                <a:cubicBezTo>
                  <a:pt x="12156740" y="6476726"/>
                  <a:pt x="12161581" y="6469233"/>
                  <a:pt x="12157777" y="6450217"/>
                </a:cubicBezTo>
                <a:cubicBezTo>
                  <a:pt x="12160774" y="6434082"/>
                  <a:pt x="12160428" y="6422325"/>
                  <a:pt x="12136110" y="6422787"/>
                </a:cubicBezTo>
                <a:close/>
                <a:moveTo>
                  <a:pt x="9113498" y="6422787"/>
                </a:moveTo>
                <a:cubicBezTo>
                  <a:pt x="9094482" y="6422325"/>
                  <a:pt x="9087912" y="6428549"/>
                  <a:pt x="9092522" y="6447682"/>
                </a:cubicBezTo>
                <a:cubicBezTo>
                  <a:pt x="9087682" y="6465084"/>
                  <a:pt x="9094942" y="6471192"/>
                  <a:pt x="9113728" y="6471192"/>
                </a:cubicBezTo>
                <a:cubicBezTo>
                  <a:pt x="9132630" y="6471308"/>
                  <a:pt x="9139200" y="6466121"/>
                  <a:pt x="9139776" y="6446299"/>
                </a:cubicBezTo>
                <a:cubicBezTo>
                  <a:pt x="9140466" y="6424631"/>
                  <a:pt x="9130902" y="6423248"/>
                  <a:pt x="9113498" y="6422787"/>
                </a:cubicBezTo>
                <a:close/>
                <a:moveTo>
                  <a:pt x="7776570" y="6422787"/>
                </a:moveTo>
                <a:cubicBezTo>
                  <a:pt x="7758820" y="6420251"/>
                  <a:pt x="7748563" y="6422787"/>
                  <a:pt x="7749023" y="6444916"/>
                </a:cubicBezTo>
                <a:cubicBezTo>
                  <a:pt x="7749485" y="6464508"/>
                  <a:pt x="7755593" y="6469809"/>
                  <a:pt x="7774609" y="6470155"/>
                </a:cubicBezTo>
                <a:cubicBezTo>
                  <a:pt x="7793742" y="6470501"/>
                  <a:pt x="7798120" y="6463701"/>
                  <a:pt x="7797544" y="6446183"/>
                </a:cubicBezTo>
                <a:cubicBezTo>
                  <a:pt x="7797084" y="6430508"/>
                  <a:pt x="7797430" y="6417485"/>
                  <a:pt x="7776570" y="6422787"/>
                </a:cubicBezTo>
                <a:close/>
                <a:moveTo>
                  <a:pt x="6632112" y="6422787"/>
                </a:moveTo>
                <a:cubicBezTo>
                  <a:pt x="6616669" y="6423824"/>
                  <a:pt x="6603301" y="6422902"/>
                  <a:pt x="6608717" y="6444109"/>
                </a:cubicBezTo>
                <a:cubicBezTo>
                  <a:pt x="6605721" y="6462088"/>
                  <a:pt x="6609293" y="6472461"/>
                  <a:pt x="6630961" y="6471308"/>
                </a:cubicBezTo>
                <a:cubicBezTo>
                  <a:pt x="6647441" y="6470501"/>
                  <a:pt x="6656199" y="6468196"/>
                  <a:pt x="6656199" y="6448373"/>
                </a:cubicBezTo>
                <a:cubicBezTo>
                  <a:pt x="6656085" y="6429932"/>
                  <a:pt x="6652857" y="6421288"/>
                  <a:pt x="6632112" y="6422787"/>
                </a:cubicBezTo>
                <a:close/>
                <a:moveTo>
                  <a:pt x="4284994" y="6422787"/>
                </a:moveTo>
                <a:lnTo>
                  <a:pt x="4284994" y="6422902"/>
                </a:lnTo>
                <a:cubicBezTo>
                  <a:pt x="4269781" y="6424170"/>
                  <a:pt x="4256065" y="6422902"/>
                  <a:pt x="4261597" y="6444224"/>
                </a:cubicBezTo>
                <a:cubicBezTo>
                  <a:pt x="4258485" y="6462088"/>
                  <a:pt x="4261946" y="6472230"/>
                  <a:pt x="4283725" y="6471308"/>
                </a:cubicBezTo>
                <a:cubicBezTo>
                  <a:pt x="4300670" y="6470501"/>
                  <a:pt x="4309199" y="6467735"/>
                  <a:pt x="4309199" y="6448488"/>
                </a:cubicBezTo>
                <a:cubicBezTo>
                  <a:pt x="4309199" y="6430393"/>
                  <a:pt x="4305970" y="6421058"/>
                  <a:pt x="4284994" y="6422787"/>
                </a:cubicBezTo>
                <a:close/>
                <a:moveTo>
                  <a:pt x="4019914" y="6422787"/>
                </a:moveTo>
                <a:cubicBezTo>
                  <a:pt x="4002512" y="6422787"/>
                  <a:pt x="3993291" y="6425091"/>
                  <a:pt x="3993635" y="6446068"/>
                </a:cubicBezTo>
                <a:cubicBezTo>
                  <a:pt x="3993867" y="6465200"/>
                  <a:pt x="3999975" y="6470847"/>
                  <a:pt x="4018876" y="6471192"/>
                </a:cubicBezTo>
                <a:cubicBezTo>
                  <a:pt x="4038816" y="6471423"/>
                  <a:pt x="4045730" y="6464623"/>
                  <a:pt x="4041580" y="6445722"/>
                </a:cubicBezTo>
                <a:cubicBezTo>
                  <a:pt x="4046420" y="6426705"/>
                  <a:pt x="4037432" y="6422787"/>
                  <a:pt x="4019914" y="6422787"/>
                </a:cubicBezTo>
                <a:close/>
                <a:moveTo>
                  <a:pt x="3763635" y="6422787"/>
                </a:moveTo>
                <a:cubicBezTo>
                  <a:pt x="3742082" y="6423132"/>
                  <a:pt x="3738394" y="6430625"/>
                  <a:pt x="3738394" y="6449756"/>
                </a:cubicBezTo>
                <a:cubicBezTo>
                  <a:pt x="3738394" y="6468888"/>
                  <a:pt x="3741737" y="6476839"/>
                  <a:pt x="3763519" y="6476726"/>
                </a:cubicBezTo>
                <a:lnTo>
                  <a:pt x="3763405" y="6476839"/>
                </a:lnTo>
                <a:cubicBezTo>
                  <a:pt x="3784265" y="6476726"/>
                  <a:pt x="3789106" y="6469233"/>
                  <a:pt x="3785302" y="6450217"/>
                </a:cubicBezTo>
                <a:cubicBezTo>
                  <a:pt x="3788299" y="6434082"/>
                  <a:pt x="3787953" y="6422325"/>
                  <a:pt x="3763635" y="6422787"/>
                </a:cubicBezTo>
                <a:close/>
                <a:moveTo>
                  <a:pt x="741023" y="6422787"/>
                </a:moveTo>
                <a:cubicBezTo>
                  <a:pt x="722007" y="6422325"/>
                  <a:pt x="715437" y="6428549"/>
                  <a:pt x="720047" y="6447682"/>
                </a:cubicBezTo>
                <a:cubicBezTo>
                  <a:pt x="715207" y="6465084"/>
                  <a:pt x="722467" y="6471192"/>
                  <a:pt x="741253" y="6471192"/>
                </a:cubicBezTo>
                <a:cubicBezTo>
                  <a:pt x="760155" y="6471308"/>
                  <a:pt x="766725" y="6466121"/>
                  <a:pt x="767301" y="6446299"/>
                </a:cubicBezTo>
                <a:cubicBezTo>
                  <a:pt x="767991" y="6424631"/>
                  <a:pt x="758427" y="6423248"/>
                  <a:pt x="741023" y="6422787"/>
                </a:cubicBezTo>
                <a:close/>
                <a:moveTo>
                  <a:pt x="7840650" y="6422671"/>
                </a:moveTo>
                <a:cubicBezTo>
                  <a:pt x="7823708" y="6422671"/>
                  <a:pt x="7813449" y="6425322"/>
                  <a:pt x="7818405" y="6444916"/>
                </a:cubicBezTo>
                <a:cubicBezTo>
                  <a:pt x="7814488" y="6464162"/>
                  <a:pt x="7821633" y="6470962"/>
                  <a:pt x="7841456" y="6470962"/>
                </a:cubicBezTo>
                <a:cubicBezTo>
                  <a:pt x="7860588" y="6470962"/>
                  <a:pt x="7866351" y="6465084"/>
                  <a:pt x="7866928" y="6445953"/>
                </a:cubicBezTo>
                <a:cubicBezTo>
                  <a:pt x="7867618" y="6424631"/>
                  <a:pt x="7858052" y="6422671"/>
                  <a:pt x="7840650" y="6422671"/>
                </a:cubicBezTo>
                <a:close/>
                <a:moveTo>
                  <a:pt x="7567732" y="6422556"/>
                </a:moveTo>
                <a:cubicBezTo>
                  <a:pt x="7548368" y="6416102"/>
                  <a:pt x="7546986" y="6427857"/>
                  <a:pt x="7546294" y="6444454"/>
                </a:cubicBezTo>
                <a:lnTo>
                  <a:pt x="7546179" y="6444454"/>
                </a:lnTo>
                <a:cubicBezTo>
                  <a:pt x="7545372" y="6463471"/>
                  <a:pt x="7550444" y="6470501"/>
                  <a:pt x="7570613" y="6469809"/>
                </a:cubicBezTo>
                <a:cubicBezTo>
                  <a:pt x="7588708" y="6469233"/>
                  <a:pt x="7594469" y="6464047"/>
                  <a:pt x="7594700" y="6445722"/>
                </a:cubicBezTo>
                <a:cubicBezTo>
                  <a:pt x="7594931" y="6425898"/>
                  <a:pt x="7588708" y="6418061"/>
                  <a:pt x="7567732" y="6422556"/>
                </a:cubicBezTo>
                <a:close/>
                <a:moveTo>
                  <a:pt x="4887765" y="6422556"/>
                </a:moveTo>
                <a:cubicBezTo>
                  <a:pt x="4868172" y="6421749"/>
                  <a:pt x="4862870" y="6429356"/>
                  <a:pt x="4866905" y="6446759"/>
                </a:cubicBezTo>
                <a:cubicBezTo>
                  <a:pt x="4862640" y="6465314"/>
                  <a:pt x="4870479" y="6470847"/>
                  <a:pt x="4888803" y="6471077"/>
                </a:cubicBezTo>
                <a:cubicBezTo>
                  <a:pt x="4908163" y="6471308"/>
                  <a:pt x="4913697" y="6464969"/>
                  <a:pt x="4914387" y="6445722"/>
                </a:cubicBezTo>
                <a:cubicBezTo>
                  <a:pt x="4915196" y="6423593"/>
                  <a:pt x="4904591" y="6423248"/>
                  <a:pt x="4887765" y="6422556"/>
                </a:cubicBezTo>
                <a:close/>
                <a:moveTo>
                  <a:pt x="6427884" y="6422441"/>
                </a:moveTo>
                <a:cubicBezTo>
                  <a:pt x="6411058" y="6421634"/>
                  <a:pt x="6403451" y="6425091"/>
                  <a:pt x="6403565" y="6444685"/>
                </a:cubicBezTo>
                <a:cubicBezTo>
                  <a:pt x="6403681" y="6466121"/>
                  <a:pt x="6411980" y="6472806"/>
                  <a:pt x="6431919" y="6469118"/>
                </a:cubicBezTo>
                <a:cubicBezTo>
                  <a:pt x="6451740" y="6473497"/>
                  <a:pt x="6455891" y="6463932"/>
                  <a:pt x="6457043" y="6445261"/>
                </a:cubicBezTo>
                <a:cubicBezTo>
                  <a:pt x="6458773" y="6419906"/>
                  <a:pt x="6443788" y="6423248"/>
                  <a:pt x="6427884" y="6422441"/>
                </a:cubicBezTo>
                <a:close/>
                <a:moveTo>
                  <a:pt x="10325377" y="6422095"/>
                </a:moveTo>
                <a:cubicBezTo>
                  <a:pt x="10308436" y="6423017"/>
                  <a:pt x="10293222" y="6420020"/>
                  <a:pt x="10294490" y="6446183"/>
                </a:cubicBezTo>
                <a:cubicBezTo>
                  <a:pt x="10295412" y="6466007"/>
                  <a:pt x="10302212" y="6472921"/>
                  <a:pt x="10320767" y="6469464"/>
                </a:cubicBezTo>
                <a:lnTo>
                  <a:pt x="10320883" y="6469464"/>
                </a:lnTo>
                <a:cubicBezTo>
                  <a:pt x="10339668" y="6472575"/>
                  <a:pt x="10349696" y="6467850"/>
                  <a:pt x="10349120" y="6445492"/>
                </a:cubicBezTo>
                <a:cubicBezTo>
                  <a:pt x="10348544" y="6427512"/>
                  <a:pt x="10343588" y="6421173"/>
                  <a:pt x="10325377" y="6422095"/>
                </a:cubicBezTo>
                <a:close/>
                <a:moveTo>
                  <a:pt x="8913534" y="6422095"/>
                </a:moveTo>
                <a:cubicBezTo>
                  <a:pt x="8897860" y="6422902"/>
                  <a:pt x="8885297" y="6421519"/>
                  <a:pt x="8886335" y="6444224"/>
                </a:cubicBezTo>
                <a:cubicBezTo>
                  <a:pt x="8887257" y="6461857"/>
                  <a:pt x="8889908" y="6470616"/>
                  <a:pt x="8910538" y="6470271"/>
                </a:cubicBezTo>
                <a:cubicBezTo>
                  <a:pt x="8929094" y="6470040"/>
                  <a:pt x="8939005" y="6466352"/>
                  <a:pt x="8934165" y="6444685"/>
                </a:cubicBezTo>
                <a:cubicBezTo>
                  <a:pt x="8939120" y="6427973"/>
                  <a:pt x="8932551" y="6421058"/>
                  <a:pt x="8913650" y="6422095"/>
                </a:cubicBezTo>
                <a:close/>
                <a:moveTo>
                  <a:pt x="1952902" y="6422095"/>
                </a:moveTo>
                <a:cubicBezTo>
                  <a:pt x="1935961" y="6423017"/>
                  <a:pt x="1920747" y="6420020"/>
                  <a:pt x="1922015" y="6446183"/>
                </a:cubicBezTo>
                <a:cubicBezTo>
                  <a:pt x="1922937" y="6466007"/>
                  <a:pt x="1929737" y="6472921"/>
                  <a:pt x="1948292" y="6469464"/>
                </a:cubicBezTo>
                <a:lnTo>
                  <a:pt x="1948408" y="6469464"/>
                </a:lnTo>
                <a:cubicBezTo>
                  <a:pt x="1967193" y="6472575"/>
                  <a:pt x="1977221" y="6467850"/>
                  <a:pt x="1976645" y="6445492"/>
                </a:cubicBezTo>
                <a:cubicBezTo>
                  <a:pt x="1976069" y="6427512"/>
                  <a:pt x="1971113" y="6421173"/>
                  <a:pt x="1952902" y="6422095"/>
                </a:cubicBezTo>
                <a:close/>
                <a:moveTo>
                  <a:pt x="541059" y="6422095"/>
                </a:moveTo>
                <a:cubicBezTo>
                  <a:pt x="525385" y="6422902"/>
                  <a:pt x="512822" y="6421519"/>
                  <a:pt x="513860" y="6444224"/>
                </a:cubicBezTo>
                <a:cubicBezTo>
                  <a:pt x="514782" y="6461857"/>
                  <a:pt x="517433" y="6470616"/>
                  <a:pt x="538063" y="6470271"/>
                </a:cubicBezTo>
                <a:cubicBezTo>
                  <a:pt x="556619" y="6470040"/>
                  <a:pt x="566530" y="6466352"/>
                  <a:pt x="561690" y="6444685"/>
                </a:cubicBezTo>
                <a:cubicBezTo>
                  <a:pt x="566645" y="6427973"/>
                  <a:pt x="560076" y="6421058"/>
                  <a:pt x="541175" y="6422095"/>
                </a:cubicBezTo>
                <a:close/>
                <a:moveTo>
                  <a:pt x="8977961" y="6421980"/>
                </a:moveTo>
                <a:cubicBezTo>
                  <a:pt x="8961250" y="6422441"/>
                  <a:pt x="8950300" y="6424284"/>
                  <a:pt x="8955602" y="6444454"/>
                </a:cubicBezTo>
                <a:cubicBezTo>
                  <a:pt x="8951338" y="6463586"/>
                  <a:pt x="8958252" y="6470962"/>
                  <a:pt x="8978537" y="6470385"/>
                </a:cubicBezTo>
                <a:lnTo>
                  <a:pt x="8978422" y="6470501"/>
                </a:lnTo>
                <a:cubicBezTo>
                  <a:pt x="8995940" y="6469925"/>
                  <a:pt x="9002510" y="6465430"/>
                  <a:pt x="9002970" y="6446759"/>
                </a:cubicBezTo>
                <a:cubicBezTo>
                  <a:pt x="9003432" y="6427051"/>
                  <a:pt x="8997324" y="6421288"/>
                  <a:pt x="8977961" y="6421980"/>
                </a:cubicBezTo>
                <a:close/>
                <a:moveTo>
                  <a:pt x="7308183" y="6421980"/>
                </a:moveTo>
                <a:cubicBezTo>
                  <a:pt x="7293892" y="6423708"/>
                  <a:pt x="7277986" y="6418522"/>
                  <a:pt x="7279715" y="6442957"/>
                </a:cubicBezTo>
                <a:cubicBezTo>
                  <a:pt x="7280868" y="6459552"/>
                  <a:pt x="7280868" y="6471769"/>
                  <a:pt x="7303227" y="6470040"/>
                </a:cubicBezTo>
                <a:lnTo>
                  <a:pt x="7303342" y="6470040"/>
                </a:lnTo>
                <a:cubicBezTo>
                  <a:pt x="7318902" y="6468772"/>
                  <a:pt x="7332040" y="6469003"/>
                  <a:pt x="7327545" y="6448949"/>
                </a:cubicBezTo>
                <a:cubicBezTo>
                  <a:pt x="7328005" y="6434196"/>
                  <a:pt x="7331348" y="6419099"/>
                  <a:pt x="7308183" y="6421980"/>
                </a:cubicBezTo>
                <a:close/>
                <a:moveTo>
                  <a:pt x="6232186" y="6421980"/>
                </a:moveTo>
                <a:cubicBezTo>
                  <a:pt x="6216165" y="6423132"/>
                  <a:pt x="6203947" y="6421634"/>
                  <a:pt x="6204988" y="6444570"/>
                </a:cubicBezTo>
                <a:cubicBezTo>
                  <a:pt x="6205907" y="6463240"/>
                  <a:pt x="6210172" y="6470847"/>
                  <a:pt x="6230112" y="6470385"/>
                </a:cubicBezTo>
                <a:cubicBezTo>
                  <a:pt x="6247744" y="6470040"/>
                  <a:pt x="6256964" y="6466007"/>
                  <a:pt x="6252355" y="6445953"/>
                </a:cubicBezTo>
                <a:cubicBezTo>
                  <a:pt x="6256043" y="6430047"/>
                  <a:pt x="6252585" y="6420712"/>
                  <a:pt x="6232186" y="6422095"/>
                </a:cubicBezTo>
                <a:close/>
                <a:moveTo>
                  <a:pt x="5356267" y="6421980"/>
                </a:moveTo>
                <a:cubicBezTo>
                  <a:pt x="5336904" y="6421403"/>
                  <a:pt x="5331373" y="6428664"/>
                  <a:pt x="5335291" y="6446183"/>
                </a:cubicBezTo>
                <a:cubicBezTo>
                  <a:pt x="5333332" y="6455288"/>
                  <a:pt x="5334168" y="6461339"/>
                  <a:pt x="5337812" y="6465113"/>
                </a:cubicBezTo>
                <a:lnTo>
                  <a:pt x="5357133" y="6470369"/>
                </a:lnTo>
                <a:lnTo>
                  <a:pt x="5357073" y="6470385"/>
                </a:lnTo>
                <a:lnTo>
                  <a:pt x="5357189" y="6470385"/>
                </a:lnTo>
                <a:lnTo>
                  <a:pt x="5357133" y="6470369"/>
                </a:lnTo>
                <a:lnTo>
                  <a:pt x="5376997" y="6465214"/>
                </a:lnTo>
                <a:cubicBezTo>
                  <a:pt x="5381074" y="6461396"/>
                  <a:pt x="5382834" y="6455115"/>
                  <a:pt x="5383006" y="6445261"/>
                </a:cubicBezTo>
                <a:cubicBezTo>
                  <a:pt x="5383466" y="6423593"/>
                  <a:pt x="5373440" y="6422556"/>
                  <a:pt x="5356267" y="6421980"/>
                </a:cubicBezTo>
                <a:close/>
                <a:moveTo>
                  <a:pt x="5293108" y="6421980"/>
                </a:moveTo>
                <a:lnTo>
                  <a:pt x="5293224" y="6422095"/>
                </a:lnTo>
                <a:cubicBezTo>
                  <a:pt x="5276744" y="6422787"/>
                  <a:pt x="5264871" y="6422210"/>
                  <a:pt x="5266372" y="6444800"/>
                </a:cubicBezTo>
                <a:cubicBezTo>
                  <a:pt x="5267407" y="6461050"/>
                  <a:pt x="5268675" y="6471077"/>
                  <a:pt x="5288728" y="6470501"/>
                </a:cubicBezTo>
                <a:cubicBezTo>
                  <a:pt x="5305786" y="6469925"/>
                  <a:pt x="5318924" y="6468888"/>
                  <a:pt x="5313508" y="6445607"/>
                </a:cubicBezTo>
                <a:cubicBezTo>
                  <a:pt x="5317543" y="6429471"/>
                  <a:pt x="5313162" y="6421058"/>
                  <a:pt x="5293108" y="6421980"/>
                </a:cubicBezTo>
                <a:close/>
                <a:moveTo>
                  <a:pt x="605486" y="6421980"/>
                </a:moveTo>
                <a:cubicBezTo>
                  <a:pt x="588775" y="6422441"/>
                  <a:pt x="577825" y="6424284"/>
                  <a:pt x="583127" y="6444454"/>
                </a:cubicBezTo>
                <a:cubicBezTo>
                  <a:pt x="578863" y="6463586"/>
                  <a:pt x="585777" y="6470962"/>
                  <a:pt x="606062" y="6470385"/>
                </a:cubicBezTo>
                <a:lnTo>
                  <a:pt x="605947" y="6470501"/>
                </a:lnTo>
                <a:cubicBezTo>
                  <a:pt x="623465" y="6469925"/>
                  <a:pt x="630035" y="6465430"/>
                  <a:pt x="630495" y="6446759"/>
                </a:cubicBezTo>
                <a:cubicBezTo>
                  <a:pt x="630957" y="6427051"/>
                  <a:pt x="624849" y="6421288"/>
                  <a:pt x="605486" y="6421980"/>
                </a:cubicBezTo>
                <a:close/>
                <a:moveTo>
                  <a:pt x="10121496" y="6421865"/>
                </a:moveTo>
                <a:lnTo>
                  <a:pt x="10121496" y="6421980"/>
                </a:lnTo>
                <a:cubicBezTo>
                  <a:pt x="10102018" y="6421173"/>
                  <a:pt x="10096140" y="6427166"/>
                  <a:pt x="10096601" y="6446759"/>
                </a:cubicBezTo>
                <a:cubicBezTo>
                  <a:pt x="10097062" y="6465314"/>
                  <a:pt x="10103516" y="6470040"/>
                  <a:pt x="10121151" y="6470501"/>
                </a:cubicBezTo>
                <a:cubicBezTo>
                  <a:pt x="10141319" y="6470962"/>
                  <a:pt x="10148234" y="6463586"/>
                  <a:pt x="10143970" y="6444339"/>
                </a:cubicBezTo>
                <a:cubicBezTo>
                  <a:pt x="10149386" y="6423939"/>
                  <a:pt x="10137977" y="6422556"/>
                  <a:pt x="10121496" y="6421865"/>
                </a:cubicBezTo>
                <a:close/>
                <a:moveTo>
                  <a:pt x="10052344" y="6421865"/>
                </a:moveTo>
                <a:cubicBezTo>
                  <a:pt x="10035172" y="6422441"/>
                  <a:pt x="10025030" y="6425091"/>
                  <a:pt x="10030446" y="6445838"/>
                </a:cubicBezTo>
                <a:cubicBezTo>
                  <a:pt x="10024454" y="6465661"/>
                  <a:pt x="10034481" y="6470501"/>
                  <a:pt x="10053382" y="6470501"/>
                </a:cubicBezTo>
                <a:lnTo>
                  <a:pt x="10053496" y="6470385"/>
                </a:lnTo>
                <a:cubicBezTo>
                  <a:pt x="10071477" y="6470501"/>
                  <a:pt x="10077354" y="6464854"/>
                  <a:pt x="10077585" y="6446414"/>
                </a:cubicBezTo>
                <a:cubicBezTo>
                  <a:pt x="10077816" y="6426705"/>
                  <a:pt x="10071592" y="6421288"/>
                  <a:pt x="10052344" y="6421865"/>
                </a:cubicBezTo>
                <a:close/>
                <a:moveTo>
                  <a:pt x="1749021" y="6421865"/>
                </a:moveTo>
                <a:lnTo>
                  <a:pt x="1749021" y="6421980"/>
                </a:lnTo>
                <a:cubicBezTo>
                  <a:pt x="1729543" y="6421173"/>
                  <a:pt x="1723665" y="6427166"/>
                  <a:pt x="1724126" y="6446759"/>
                </a:cubicBezTo>
                <a:cubicBezTo>
                  <a:pt x="1724587" y="6465314"/>
                  <a:pt x="1731041" y="6470040"/>
                  <a:pt x="1748676" y="6470501"/>
                </a:cubicBezTo>
                <a:cubicBezTo>
                  <a:pt x="1768844" y="6470962"/>
                  <a:pt x="1775759" y="6463586"/>
                  <a:pt x="1771495" y="6444339"/>
                </a:cubicBezTo>
                <a:cubicBezTo>
                  <a:pt x="1776911" y="6423939"/>
                  <a:pt x="1765502" y="6422556"/>
                  <a:pt x="1749021" y="6421865"/>
                </a:cubicBezTo>
                <a:close/>
                <a:moveTo>
                  <a:pt x="1679869" y="6421865"/>
                </a:moveTo>
                <a:cubicBezTo>
                  <a:pt x="1662697" y="6422441"/>
                  <a:pt x="1652555" y="6425091"/>
                  <a:pt x="1657971" y="6445838"/>
                </a:cubicBezTo>
                <a:cubicBezTo>
                  <a:pt x="1651979" y="6465661"/>
                  <a:pt x="1662006" y="6470501"/>
                  <a:pt x="1680907" y="6470501"/>
                </a:cubicBezTo>
                <a:lnTo>
                  <a:pt x="1681021" y="6470385"/>
                </a:lnTo>
                <a:cubicBezTo>
                  <a:pt x="1699002" y="6470501"/>
                  <a:pt x="1704879" y="6464854"/>
                  <a:pt x="1705110" y="6446414"/>
                </a:cubicBezTo>
                <a:cubicBezTo>
                  <a:pt x="1705341" y="6426705"/>
                  <a:pt x="1699117" y="6421288"/>
                  <a:pt x="1679869" y="6421865"/>
                </a:cubicBezTo>
                <a:close/>
                <a:moveTo>
                  <a:pt x="8642690" y="6421749"/>
                </a:moveTo>
                <a:cubicBezTo>
                  <a:pt x="8623214" y="6420942"/>
                  <a:pt x="8617912" y="6428549"/>
                  <a:pt x="8621830" y="6445953"/>
                </a:cubicBezTo>
                <a:cubicBezTo>
                  <a:pt x="8617681" y="6464278"/>
                  <a:pt x="8625058" y="6470040"/>
                  <a:pt x="8643612" y="6470271"/>
                </a:cubicBezTo>
                <a:cubicBezTo>
                  <a:pt x="8662975" y="6470501"/>
                  <a:pt x="8668507" y="6464393"/>
                  <a:pt x="8669200" y="6445031"/>
                </a:cubicBezTo>
                <a:cubicBezTo>
                  <a:pt x="8670006" y="6423017"/>
                  <a:pt x="8659633" y="6422441"/>
                  <a:pt x="8642690" y="6421749"/>
                </a:cubicBezTo>
                <a:close/>
                <a:moveTo>
                  <a:pt x="5222228" y="6421749"/>
                </a:moveTo>
                <a:cubicBezTo>
                  <a:pt x="5205746" y="6422556"/>
                  <a:pt x="5194337" y="6423939"/>
                  <a:pt x="5199986" y="6445146"/>
                </a:cubicBezTo>
                <a:cubicBezTo>
                  <a:pt x="5196412" y="6460820"/>
                  <a:pt x="5199294" y="6470962"/>
                  <a:pt x="5220038" y="6470155"/>
                </a:cubicBezTo>
                <a:lnTo>
                  <a:pt x="5219922" y="6470040"/>
                </a:lnTo>
                <a:cubicBezTo>
                  <a:pt x="5236750" y="6469464"/>
                  <a:pt x="5247583" y="6468542"/>
                  <a:pt x="5247238" y="6446644"/>
                </a:cubicBezTo>
                <a:cubicBezTo>
                  <a:pt x="5246891" y="6427512"/>
                  <a:pt x="5241934" y="6420827"/>
                  <a:pt x="5222228" y="6421749"/>
                </a:cubicBezTo>
                <a:close/>
                <a:moveTo>
                  <a:pt x="5025954" y="6421749"/>
                </a:moveTo>
                <a:lnTo>
                  <a:pt x="5025991" y="6421761"/>
                </a:lnTo>
                <a:lnTo>
                  <a:pt x="5005525" y="6424775"/>
                </a:lnTo>
                <a:cubicBezTo>
                  <a:pt x="5000483" y="6427368"/>
                  <a:pt x="4998178" y="6432872"/>
                  <a:pt x="5001405" y="6445261"/>
                </a:cubicBezTo>
                <a:cubicBezTo>
                  <a:pt x="4996101" y="6463817"/>
                  <a:pt x="5003709" y="6470732"/>
                  <a:pt x="5023647" y="6470040"/>
                </a:cubicBezTo>
                <a:cubicBezTo>
                  <a:pt x="5039438" y="6469464"/>
                  <a:pt x="5050041" y="6468196"/>
                  <a:pt x="5049118" y="6448027"/>
                </a:cubicBezTo>
                <a:cubicBezTo>
                  <a:pt x="5048716" y="6439845"/>
                  <a:pt x="5048484" y="6432728"/>
                  <a:pt x="5045575" y="6427930"/>
                </a:cubicBezTo>
                <a:lnTo>
                  <a:pt x="5025991" y="6421761"/>
                </a:lnTo>
                <a:lnTo>
                  <a:pt x="5026068" y="6421749"/>
                </a:lnTo>
                <a:close/>
                <a:moveTo>
                  <a:pt x="270215" y="6421749"/>
                </a:moveTo>
                <a:cubicBezTo>
                  <a:pt x="250739" y="6420942"/>
                  <a:pt x="245437" y="6428549"/>
                  <a:pt x="249355" y="6445953"/>
                </a:cubicBezTo>
                <a:cubicBezTo>
                  <a:pt x="245206" y="6464278"/>
                  <a:pt x="252583" y="6470040"/>
                  <a:pt x="271137" y="6470271"/>
                </a:cubicBezTo>
                <a:cubicBezTo>
                  <a:pt x="290500" y="6470501"/>
                  <a:pt x="296032" y="6464393"/>
                  <a:pt x="296725" y="6445031"/>
                </a:cubicBezTo>
                <a:cubicBezTo>
                  <a:pt x="297531" y="6423017"/>
                  <a:pt x="287158" y="6422441"/>
                  <a:pt x="270215" y="6421749"/>
                </a:cubicBezTo>
                <a:close/>
                <a:moveTo>
                  <a:pt x="7506878" y="6421634"/>
                </a:moveTo>
                <a:cubicBezTo>
                  <a:pt x="7489936" y="6419099"/>
                  <a:pt x="7478641" y="6420827"/>
                  <a:pt x="7479333" y="6443187"/>
                </a:cubicBezTo>
                <a:cubicBezTo>
                  <a:pt x="7479909" y="6461627"/>
                  <a:pt x="7484173" y="6469233"/>
                  <a:pt x="7504342" y="6468888"/>
                </a:cubicBezTo>
                <a:cubicBezTo>
                  <a:pt x="7513735" y="6468715"/>
                  <a:pt x="7520304" y="6467447"/>
                  <a:pt x="7524425" y="6463731"/>
                </a:cubicBezTo>
                <a:lnTo>
                  <a:pt x="7529798" y="6443931"/>
                </a:lnTo>
                <a:lnTo>
                  <a:pt x="7529813" y="6443993"/>
                </a:lnTo>
                <a:lnTo>
                  <a:pt x="7529813" y="6443878"/>
                </a:lnTo>
                <a:lnTo>
                  <a:pt x="7529798" y="6443931"/>
                </a:lnTo>
                <a:lnTo>
                  <a:pt x="7525391" y="6424515"/>
                </a:lnTo>
                <a:cubicBezTo>
                  <a:pt x="7522178" y="6420453"/>
                  <a:pt x="7516618" y="6419156"/>
                  <a:pt x="7506878" y="6421634"/>
                </a:cubicBezTo>
                <a:close/>
                <a:moveTo>
                  <a:pt x="7370420" y="6421634"/>
                </a:moveTo>
                <a:cubicBezTo>
                  <a:pt x="7352324" y="6421634"/>
                  <a:pt x="7343911" y="6426013"/>
                  <a:pt x="7348752" y="6444916"/>
                </a:cubicBezTo>
                <a:cubicBezTo>
                  <a:pt x="7344026" y="6465200"/>
                  <a:pt x="7353363" y="6470040"/>
                  <a:pt x="7372378" y="6470040"/>
                </a:cubicBezTo>
                <a:cubicBezTo>
                  <a:pt x="7390934" y="6470040"/>
                  <a:pt x="7395430" y="6463355"/>
                  <a:pt x="7396236" y="6445722"/>
                </a:cubicBezTo>
                <a:cubicBezTo>
                  <a:pt x="7397157" y="6424861"/>
                  <a:pt x="7388629" y="6421634"/>
                  <a:pt x="7370420" y="6421634"/>
                </a:cubicBezTo>
                <a:close/>
                <a:moveTo>
                  <a:pt x="9918076" y="6421519"/>
                </a:moveTo>
                <a:cubicBezTo>
                  <a:pt x="9899289" y="6419790"/>
                  <a:pt x="9892489" y="6424861"/>
                  <a:pt x="9892950" y="6445376"/>
                </a:cubicBezTo>
                <a:cubicBezTo>
                  <a:pt x="9893296" y="6465430"/>
                  <a:pt x="9899404" y="6472691"/>
                  <a:pt x="9918422" y="6468772"/>
                </a:cubicBezTo>
                <a:cubicBezTo>
                  <a:pt x="9939051" y="6472461"/>
                  <a:pt x="9945160" y="6463932"/>
                  <a:pt x="9945851" y="6443187"/>
                </a:cubicBezTo>
                <a:lnTo>
                  <a:pt x="9945967" y="6443071"/>
                </a:lnTo>
                <a:cubicBezTo>
                  <a:pt x="9946773" y="6418983"/>
                  <a:pt x="9932713" y="6422902"/>
                  <a:pt x="9918076" y="6421519"/>
                </a:cubicBezTo>
                <a:close/>
                <a:moveTo>
                  <a:pt x="1545601" y="6421519"/>
                </a:moveTo>
                <a:cubicBezTo>
                  <a:pt x="1526814" y="6419790"/>
                  <a:pt x="1520014" y="6424861"/>
                  <a:pt x="1520475" y="6445376"/>
                </a:cubicBezTo>
                <a:cubicBezTo>
                  <a:pt x="1520821" y="6465430"/>
                  <a:pt x="1526929" y="6472691"/>
                  <a:pt x="1545947" y="6468772"/>
                </a:cubicBezTo>
                <a:cubicBezTo>
                  <a:pt x="1566576" y="6472461"/>
                  <a:pt x="1572685" y="6463932"/>
                  <a:pt x="1573376" y="6443187"/>
                </a:cubicBezTo>
                <a:lnTo>
                  <a:pt x="1573492" y="6443071"/>
                </a:lnTo>
                <a:cubicBezTo>
                  <a:pt x="1574298" y="6418983"/>
                  <a:pt x="1560238" y="6422902"/>
                  <a:pt x="1545601" y="6421519"/>
                </a:cubicBezTo>
                <a:close/>
                <a:moveTo>
                  <a:pt x="11950554" y="6421087"/>
                </a:moveTo>
                <a:cubicBezTo>
                  <a:pt x="11935398" y="6420424"/>
                  <a:pt x="11921798" y="6421519"/>
                  <a:pt x="11913788" y="6428779"/>
                </a:cubicBezTo>
                <a:cubicBezTo>
                  <a:pt x="11895462" y="6445376"/>
                  <a:pt x="11910676" y="6484332"/>
                  <a:pt x="11908140" y="6508189"/>
                </a:cubicBezTo>
                <a:cubicBezTo>
                  <a:pt x="11908140" y="6537809"/>
                  <a:pt x="11909062" y="6562127"/>
                  <a:pt x="11907794" y="6586445"/>
                </a:cubicBezTo>
                <a:cubicBezTo>
                  <a:pt x="11906872" y="6602926"/>
                  <a:pt x="11913442" y="6608228"/>
                  <a:pt x="11928886" y="6606845"/>
                </a:cubicBezTo>
                <a:cubicBezTo>
                  <a:pt x="11942370" y="6605577"/>
                  <a:pt x="11957930" y="6609726"/>
                  <a:pt x="11956316" y="6586676"/>
                </a:cubicBezTo>
                <a:cubicBezTo>
                  <a:pt x="11955048" y="6566737"/>
                  <a:pt x="11956086" y="6546684"/>
                  <a:pt x="11956546" y="6526745"/>
                </a:cubicBezTo>
                <a:cubicBezTo>
                  <a:pt x="11956662" y="6520290"/>
                  <a:pt x="11959428" y="6514182"/>
                  <a:pt x="11966688" y="6513836"/>
                </a:cubicBezTo>
                <a:lnTo>
                  <a:pt x="11966919" y="6513951"/>
                </a:lnTo>
                <a:cubicBezTo>
                  <a:pt x="11975448" y="6513605"/>
                  <a:pt x="11975678" y="6520981"/>
                  <a:pt x="11975678" y="6526976"/>
                </a:cubicBezTo>
                <a:cubicBezTo>
                  <a:pt x="11975909" y="6546914"/>
                  <a:pt x="11976254" y="6566967"/>
                  <a:pt x="11975794" y="6586907"/>
                </a:cubicBezTo>
                <a:cubicBezTo>
                  <a:pt x="11975448" y="6600967"/>
                  <a:pt x="11980519" y="6607306"/>
                  <a:pt x="11995502" y="6606845"/>
                </a:cubicBezTo>
                <a:cubicBezTo>
                  <a:pt x="12020742" y="6606038"/>
                  <a:pt x="12045868" y="6606269"/>
                  <a:pt x="12071107" y="6606845"/>
                </a:cubicBezTo>
                <a:cubicBezTo>
                  <a:pt x="12085514" y="6607191"/>
                  <a:pt x="12091622" y="6601774"/>
                  <a:pt x="12091162" y="6587022"/>
                </a:cubicBezTo>
                <a:cubicBezTo>
                  <a:pt x="12090584" y="6562703"/>
                  <a:pt x="12090124" y="6538270"/>
                  <a:pt x="12091506" y="6514067"/>
                </a:cubicBezTo>
                <a:cubicBezTo>
                  <a:pt x="12092544" y="6496433"/>
                  <a:pt x="12085168" y="6490786"/>
                  <a:pt x="12068918" y="6491362"/>
                </a:cubicBezTo>
                <a:cubicBezTo>
                  <a:pt x="12049786" y="6491939"/>
                  <a:pt x="12030654" y="6491477"/>
                  <a:pt x="12011522" y="6491362"/>
                </a:cubicBezTo>
                <a:cubicBezTo>
                  <a:pt x="12005068" y="6491247"/>
                  <a:pt x="11998382" y="6489864"/>
                  <a:pt x="11999074" y="6481680"/>
                </a:cubicBezTo>
                <a:cubicBezTo>
                  <a:pt x="11999650" y="6474535"/>
                  <a:pt x="12006450" y="6475804"/>
                  <a:pt x="12011292" y="6475804"/>
                </a:cubicBezTo>
                <a:cubicBezTo>
                  <a:pt x="12031230" y="6475687"/>
                  <a:pt x="12051284" y="6474765"/>
                  <a:pt x="12071222" y="6476148"/>
                </a:cubicBezTo>
                <a:cubicBezTo>
                  <a:pt x="12094042" y="6477762"/>
                  <a:pt x="12090700" y="6462433"/>
                  <a:pt x="12091046" y="6448834"/>
                </a:cubicBezTo>
                <a:cubicBezTo>
                  <a:pt x="12091392" y="6435579"/>
                  <a:pt x="12093352" y="6422441"/>
                  <a:pt x="12072260" y="6423593"/>
                </a:cubicBezTo>
                <a:cubicBezTo>
                  <a:pt x="12047134" y="6424976"/>
                  <a:pt x="12021895" y="6423593"/>
                  <a:pt x="11996654" y="6423939"/>
                </a:cubicBezTo>
                <a:cubicBezTo>
                  <a:pt x="11982420" y="6424170"/>
                  <a:pt x="11965709" y="6421749"/>
                  <a:pt x="11950554" y="6421087"/>
                </a:cubicBezTo>
                <a:close/>
                <a:moveTo>
                  <a:pt x="3578079" y="6421087"/>
                </a:moveTo>
                <a:cubicBezTo>
                  <a:pt x="3562923" y="6420424"/>
                  <a:pt x="3549323" y="6421519"/>
                  <a:pt x="3541313" y="6428779"/>
                </a:cubicBezTo>
                <a:cubicBezTo>
                  <a:pt x="3522987" y="6445376"/>
                  <a:pt x="3538201" y="6484332"/>
                  <a:pt x="3535665" y="6508189"/>
                </a:cubicBezTo>
                <a:cubicBezTo>
                  <a:pt x="3535665" y="6537809"/>
                  <a:pt x="3536587" y="6562127"/>
                  <a:pt x="3535319" y="6586445"/>
                </a:cubicBezTo>
                <a:cubicBezTo>
                  <a:pt x="3534397" y="6602926"/>
                  <a:pt x="3540967" y="6608228"/>
                  <a:pt x="3556411" y="6606845"/>
                </a:cubicBezTo>
                <a:cubicBezTo>
                  <a:pt x="3569895" y="6605577"/>
                  <a:pt x="3585455" y="6609726"/>
                  <a:pt x="3583841" y="6586676"/>
                </a:cubicBezTo>
                <a:cubicBezTo>
                  <a:pt x="3582573" y="6566737"/>
                  <a:pt x="3583611" y="6546684"/>
                  <a:pt x="3584071" y="6526745"/>
                </a:cubicBezTo>
                <a:cubicBezTo>
                  <a:pt x="3584187" y="6520290"/>
                  <a:pt x="3586953" y="6514182"/>
                  <a:pt x="3594213" y="6513836"/>
                </a:cubicBezTo>
                <a:lnTo>
                  <a:pt x="3594444" y="6513951"/>
                </a:lnTo>
                <a:cubicBezTo>
                  <a:pt x="3602973" y="6513605"/>
                  <a:pt x="3603203" y="6520981"/>
                  <a:pt x="3603203" y="6526976"/>
                </a:cubicBezTo>
                <a:cubicBezTo>
                  <a:pt x="3603434" y="6546914"/>
                  <a:pt x="3603779" y="6566967"/>
                  <a:pt x="3603319" y="6586907"/>
                </a:cubicBezTo>
                <a:cubicBezTo>
                  <a:pt x="3602973" y="6600967"/>
                  <a:pt x="3608044" y="6607306"/>
                  <a:pt x="3623027" y="6606845"/>
                </a:cubicBezTo>
                <a:cubicBezTo>
                  <a:pt x="3648267" y="6606038"/>
                  <a:pt x="3673393" y="6606269"/>
                  <a:pt x="3698632" y="6606845"/>
                </a:cubicBezTo>
                <a:cubicBezTo>
                  <a:pt x="3713039" y="6607191"/>
                  <a:pt x="3719147" y="6601774"/>
                  <a:pt x="3718687" y="6587022"/>
                </a:cubicBezTo>
                <a:cubicBezTo>
                  <a:pt x="3718109" y="6562703"/>
                  <a:pt x="3717649" y="6538270"/>
                  <a:pt x="3719031" y="6514067"/>
                </a:cubicBezTo>
                <a:cubicBezTo>
                  <a:pt x="3720069" y="6496433"/>
                  <a:pt x="3712693" y="6490786"/>
                  <a:pt x="3696443" y="6491362"/>
                </a:cubicBezTo>
                <a:cubicBezTo>
                  <a:pt x="3677311" y="6491939"/>
                  <a:pt x="3658179" y="6491477"/>
                  <a:pt x="3639047" y="6491362"/>
                </a:cubicBezTo>
                <a:cubicBezTo>
                  <a:pt x="3632593" y="6491247"/>
                  <a:pt x="3625907" y="6489864"/>
                  <a:pt x="3626599" y="6481680"/>
                </a:cubicBezTo>
                <a:cubicBezTo>
                  <a:pt x="3627175" y="6474535"/>
                  <a:pt x="3633975" y="6475804"/>
                  <a:pt x="3638817" y="6475804"/>
                </a:cubicBezTo>
                <a:cubicBezTo>
                  <a:pt x="3658755" y="6475687"/>
                  <a:pt x="3678809" y="6474765"/>
                  <a:pt x="3698747" y="6476148"/>
                </a:cubicBezTo>
                <a:cubicBezTo>
                  <a:pt x="3721567" y="6477762"/>
                  <a:pt x="3718225" y="6462433"/>
                  <a:pt x="3718571" y="6448834"/>
                </a:cubicBezTo>
                <a:cubicBezTo>
                  <a:pt x="3718917" y="6435579"/>
                  <a:pt x="3720877" y="6422441"/>
                  <a:pt x="3699785" y="6423593"/>
                </a:cubicBezTo>
                <a:cubicBezTo>
                  <a:pt x="3674659" y="6424976"/>
                  <a:pt x="3649420" y="6423593"/>
                  <a:pt x="3624179" y="6423939"/>
                </a:cubicBezTo>
                <a:cubicBezTo>
                  <a:pt x="3609945" y="6424170"/>
                  <a:pt x="3593234" y="6421749"/>
                  <a:pt x="3578079" y="6421087"/>
                </a:cubicBezTo>
                <a:close/>
                <a:moveTo>
                  <a:pt x="8714262" y="6421058"/>
                </a:moveTo>
                <a:cubicBezTo>
                  <a:pt x="8696283" y="6421173"/>
                  <a:pt x="8687294" y="6423824"/>
                  <a:pt x="8688100" y="6444800"/>
                </a:cubicBezTo>
                <a:cubicBezTo>
                  <a:pt x="8688792" y="6462088"/>
                  <a:pt x="8692596" y="6469694"/>
                  <a:pt x="8711612" y="6469694"/>
                </a:cubicBezTo>
                <a:lnTo>
                  <a:pt x="8711612" y="6469579"/>
                </a:lnTo>
                <a:cubicBezTo>
                  <a:pt x="8730168" y="6469579"/>
                  <a:pt x="8740425" y="6465661"/>
                  <a:pt x="8735585" y="6444916"/>
                </a:cubicBezTo>
                <a:cubicBezTo>
                  <a:pt x="8740080" y="6426705"/>
                  <a:pt x="8732934" y="6421058"/>
                  <a:pt x="8714262" y="6421058"/>
                </a:cubicBezTo>
                <a:close/>
                <a:moveTo>
                  <a:pt x="5155729" y="6421058"/>
                </a:moveTo>
                <a:cubicBezTo>
                  <a:pt x="5136248" y="6414835"/>
                  <a:pt x="5132216" y="6425207"/>
                  <a:pt x="5131640" y="6443648"/>
                </a:cubicBezTo>
                <a:cubicBezTo>
                  <a:pt x="5131065" y="6463471"/>
                  <a:pt x="5138784" y="6467620"/>
                  <a:pt x="5157341" y="6468311"/>
                </a:cubicBezTo>
                <a:cubicBezTo>
                  <a:pt x="5178893" y="6469118"/>
                  <a:pt x="5180161" y="6459091"/>
                  <a:pt x="5180621" y="6442034"/>
                </a:cubicBezTo>
                <a:cubicBezTo>
                  <a:pt x="5181197" y="6423593"/>
                  <a:pt x="5175089" y="6416448"/>
                  <a:pt x="5155729" y="6421058"/>
                </a:cubicBezTo>
                <a:close/>
                <a:moveTo>
                  <a:pt x="341787" y="6421058"/>
                </a:moveTo>
                <a:cubicBezTo>
                  <a:pt x="323808" y="6421173"/>
                  <a:pt x="314819" y="6423824"/>
                  <a:pt x="315625" y="6444800"/>
                </a:cubicBezTo>
                <a:cubicBezTo>
                  <a:pt x="316317" y="6462088"/>
                  <a:pt x="320121" y="6469694"/>
                  <a:pt x="339137" y="6469694"/>
                </a:cubicBezTo>
                <a:lnTo>
                  <a:pt x="339137" y="6469579"/>
                </a:lnTo>
                <a:cubicBezTo>
                  <a:pt x="357693" y="6469579"/>
                  <a:pt x="367950" y="6465661"/>
                  <a:pt x="363110" y="6444916"/>
                </a:cubicBezTo>
                <a:cubicBezTo>
                  <a:pt x="367605" y="6426705"/>
                  <a:pt x="360459" y="6421058"/>
                  <a:pt x="341787" y="6421058"/>
                </a:cubicBezTo>
                <a:close/>
                <a:moveTo>
                  <a:pt x="6295921" y="6420942"/>
                </a:moveTo>
                <a:cubicBezTo>
                  <a:pt x="6276443" y="6420251"/>
                  <a:pt x="6270910" y="6427627"/>
                  <a:pt x="6274945" y="6445261"/>
                </a:cubicBezTo>
                <a:cubicBezTo>
                  <a:pt x="6269873" y="6466698"/>
                  <a:pt x="6281513" y="6468772"/>
                  <a:pt x="6299261" y="6469233"/>
                </a:cubicBezTo>
                <a:cubicBezTo>
                  <a:pt x="6319085" y="6469694"/>
                  <a:pt x="6321162" y="6460820"/>
                  <a:pt x="6322314" y="6444224"/>
                </a:cubicBezTo>
                <a:cubicBezTo>
                  <a:pt x="6323810" y="6422210"/>
                  <a:pt x="6313094" y="6421519"/>
                  <a:pt x="6295921" y="6420942"/>
                </a:cubicBezTo>
                <a:close/>
                <a:moveTo>
                  <a:pt x="11192537" y="6420827"/>
                </a:moveTo>
                <a:cubicBezTo>
                  <a:pt x="11174674" y="6415756"/>
                  <a:pt x="11169832" y="6424400"/>
                  <a:pt x="11169602" y="6442495"/>
                </a:cubicBezTo>
                <a:lnTo>
                  <a:pt x="11169602" y="6442611"/>
                </a:lnTo>
                <a:cubicBezTo>
                  <a:pt x="11169372" y="6461857"/>
                  <a:pt x="11175826" y="6467389"/>
                  <a:pt x="11195073" y="6468081"/>
                </a:cubicBezTo>
                <a:cubicBezTo>
                  <a:pt x="11217086" y="6468772"/>
                  <a:pt x="11217546" y="6458284"/>
                  <a:pt x="11218238" y="6441458"/>
                </a:cubicBezTo>
                <a:cubicBezTo>
                  <a:pt x="11219046" y="6421749"/>
                  <a:pt x="11210862" y="6416909"/>
                  <a:pt x="11192537" y="6420827"/>
                </a:cubicBezTo>
                <a:close/>
                <a:moveTo>
                  <a:pt x="2820062" y="6420827"/>
                </a:moveTo>
                <a:cubicBezTo>
                  <a:pt x="2802199" y="6415756"/>
                  <a:pt x="2797357" y="6424400"/>
                  <a:pt x="2797127" y="6442495"/>
                </a:cubicBezTo>
                <a:lnTo>
                  <a:pt x="2797127" y="6442611"/>
                </a:lnTo>
                <a:cubicBezTo>
                  <a:pt x="2796897" y="6461857"/>
                  <a:pt x="2803351" y="6467389"/>
                  <a:pt x="2822598" y="6468081"/>
                </a:cubicBezTo>
                <a:cubicBezTo>
                  <a:pt x="2844611" y="6468772"/>
                  <a:pt x="2845071" y="6458284"/>
                  <a:pt x="2845763" y="6441458"/>
                </a:cubicBezTo>
                <a:cubicBezTo>
                  <a:pt x="2846571" y="6421749"/>
                  <a:pt x="2838387" y="6416909"/>
                  <a:pt x="2820062" y="6420827"/>
                </a:cubicBezTo>
                <a:close/>
                <a:moveTo>
                  <a:pt x="6365303" y="6420366"/>
                </a:moveTo>
                <a:cubicBezTo>
                  <a:pt x="6348707" y="6417831"/>
                  <a:pt x="6339141" y="6420482"/>
                  <a:pt x="6339141" y="6441112"/>
                </a:cubicBezTo>
                <a:lnTo>
                  <a:pt x="6339025" y="6440997"/>
                </a:lnTo>
                <a:cubicBezTo>
                  <a:pt x="6339025" y="6461742"/>
                  <a:pt x="6345711" y="6467504"/>
                  <a:pt x="6365995" y="6467966"/>
                </a:cubicBezTo>
                <a:cubicBezTo>
                  <a:pt x="6386970" y="6468426"/>
                  <a:pt x="6387086" y="6458169"/>
                  <a:pt x="6387662" y="6442611"/>
                </a:cubicBezTo>
                <a:cubicBezTo>
                  <a:pt x="6388237" y="6425091"/>
                  <a:pt x="6384550" y="6415411"/>
                  <a:pt x="6365303" y="6420366"/>
                </a:cubicBezTo>
                <a:close/>
                <a:moveTo>
                  <a:pt x="5087843" y="6420366"/>
                </a:moveTo>
                <a:cubicBezTo>
                  <a:pt x="5070903" y="6417716"/>
                  <a:pt x="5060991" y="6419906"/>
                  <a:pt x="5061335" y="6441919"/>
                </a:cubicBezTo>
                <a:cubicBezTo>
                  <a:pt x="5061567" y="6462664"/>
                  <a:pt x="5068019" y="6468426"/>
                  <a:pt x="5087727" y="6467850"/>
                </a:cubicBezTo>
                <a:cubicBezTo>
                  <a:pt x="5105592" y="6467274"/>
                  <a:pt x="5115157" y="6465545"/>
                  <a:pt x="5115388" y="6442957"/>
                </a:cubicBezTo>
                <a:cubicBezTo>
                  <a:pt x="5115620" y="6419444"/>
                  <a:pt x="5105362" y="6417370"/>
                  <a:pt x="5087843" y="6420482"/>
                </a:cubicBezTo>
                <a:close/>
                <a:moveTo>
                  <a:pt x="9985959" y="6419560"/>
                </a:moveTo>
                <a:cubicBezTo>
                  <a:pt x="9968210" y="6419906"/>
                  <a:pt x="9958413" y="6421980"/>
                  <a:pt x="9959682" y="6443302"/>
                </a:cubicBezTo>
                <a:cubicBezTo>
                  <a:pt x="9960718" y="6459667"/>
                  <a:pt x="9962564" y="6468772"/>
                  <a:pt x="9982732" y="6468081"/>
                </a:cubicBezTo>
                <a:cubicBezTo>
                  <a:pt x="10000711" y="6467389"/>
                  <a:pt x="10012006" y="6465084"/>
                  <a:pt x="10007050" y="6443878"/>
                </a:cubicBezTo>
                <a:cubicBezTo>
                  <a:pt x="10011084" y="6426129"/>
                  <a:pt x="10005092" y="6419213"/>
                  <a:pt x="9985959" y="6419560"/>
                </a:cubicBezTo>
                <a:close/>
                <a:moveTo>
                  <a:pt x="7438303" y="6419560"/>
                </a:moveTo>
                <a:cubicBezTo>
                  <a:pt x="7423780" y="6420482"/>
                  <a:pt x="7409606" y="6416563"/>
                  <a:pt x="7410181" y="6440651"/>
                </a:cubicBezTo>
                <a:cubicBezTo>
                  <a:pt x="7410642" y="6461166"/>
                  <a:pt x="7416750" y="6467966"/>
                  <a:pt x="7437035" y="6467620"/>
                </a:cubicBezTo>
                <a:cubicBezTo>
                  <a:pt x="7454783" y="6467274"/>
                  <a:pt x="7466424" y="6465200"/>
                  <a:pt x="7461123" y="6442495"/>
                </a:cubicBezTo>
                <a:cubicBezTo>
                  <a:pt x="7467923" y="6422095"/>
                  <a:pt x="7456513" y="6418407"/>
                  <a:pt x="7438303" y="6419560"/>
                </a:cubicBezTo>
                <a:close/>
                <a:moveTo>
                  <a:pt x="1613484" y="6419560"/>
                </a:moveTo>
                <a:cubicBezTo>
                  <a:pt x="1595735" y="6419906"/>
                  <a:pt x="1585938" y="6421980"/>
                  <a:pt x="1587207" y="6443302"/>
                </a:cubicBezTo>
                <a:cubicBezTo>
                  <a:pt x="1588243" y="6459667"/>
                  <a:pt x="1590089" y="6468772"/>
                  <a:pt x="1610257" y="6468081"/>
                </a:cubicBezTo>
                <a:cubicBezTo>
                  <a:pt x="1628236" y="6467389"/>
                  <a:pt x="1639531" y="6465084"/>
                  <a:pt x="1634575" y="6443878"/>
                </a:cubicBezTo>
                <a:cubicBezTo>
                  <a:pt x="1638609" y="6426129"/>
                  <a:pt x="1632617" y="6419213"/>
                  <a:pt x="1613484" y="6419560"/>
                </a:cubicBezTo>
                <a:close/>
                <a:moveTo>
                  <a:pt x="11125460" y="6419444"/>
                </a:moveTo>
                <a:cubicBezTo>
                  <a:pt x="11108288" y="6419906"/>
                  <a:pt x="11098146" y="6422556"/>
                  <a:pt x="11103447" y="6442264"/>
                </a:cubicBezTo>
                <a:cubicBezTo>
                  <a:pt x="11099068" y="6461972"/>
                  <a:pt x="11107020" y="6468196"/>
                  <a:pt x="11126728" y="6467966"/>
                </a:cubicBezTo>
                <a:cubicBezTo>
                  <a:pt x="11144938" y="6467735"/>
                  <a:pt x="11150240" y="6461742"/>
                  <a:pt x="11150931" y="6443878"/>
                </a:cubicBezTo>
                <a:cubicBezTo>
                  <a:pt x="11151623" y="6423708"/>
                  <a:pt x="11144362" y="6418983"/>
                  <a:pt x="11125460" y="6419444"/>
                </a:cubicBezTo>
                <a:close/>
                <a:moveTo>
                  <a:pt x="2752985" y="6419444"/>
                </a:moveTo>
                <a:cubicBezTo>
                  <a:pt x="2735813" y="6419906"/>
                  <a:pt x="2725671" y="6422556"/>
                  <a:pt x="2730972" y="6442264"/>
                </a:cubicBezTo>
                <a:cubicBezTo>
                  <a:pt x="2726593" y="6461972"/>
                  <a:pt x="2734545" y="6468196"/>
                  <a:pt x="2754253" y="6467966"/>
                </a:cubicBezTo>
                <a:cubicBezTo>
                  <a:pt x="2772463" y="6467735"/>
                  <a:pt x="2777765" y="6461742"/>
                  <a:pt x="2778456" y="6443878"/>
                </a:cubicBezTo>
                <a:cubicBezTo>
                  <a:pt x="2779148" y="6423708"/>
                  <a:pt x="2771887" y="6418983"/>
                  <a:pt x="2752985" y="6419444"/>
                </a:cubicBezTo>
                <a:close/>
                <a:moveTo>
                  <a:pt x="8778574" y="6419329"/>
                </a:moveTo>
                <a:cubicBezTo>
                  <a:pt x="8762092" y="6420136"/>
                  <a:pt x="8750683" y="6421519"/>
                  <a:pt x="8756099" y="6442495"/>
                </a:cubicBezTo>
                <a:cubicBezTo>
                  <a:pt x="8752988" y="6458054"/>
                  <a:pt x="8755292" y="6468542"/>
                  <a:pt x="8776268" y="6467620"/>
                </a:cubicBezTo>
                <a:cubicBezTo>
                  <a:pt x="8793211" y="6466928"/>
                  <a:pt x="8803929" y="6466007"/>
                  <a:pt x="8803700" y="6444224"/>
                </a:cubicBezTo>
                <a:cubicBezTo>
                  <a:pt x="8803468" y="6424976"/>
                  <a:pt x="8798166" y="6418522"/>
                  <a:pt x="8778574" y="6419444"/>
                </a:cubicBezTo>
                <a:close/>
                <a:moveTo>
                  <a:pt x="7637344" y="6419329"/>
                </a:moveTo>
                <a:cubicBezTo>
                  <a:pt x="7617636" y="6418407"/>
                  <a:pt x="7611757" y="6424861"/>
                  <a:pt x="7612219" y="6444224"/>
                </a:cubicBezTo>
                <a:cubicBezTo>
                  <a:pt x="7612680" y="6462549"/>
                  <a:pt x="7619019" y="6467504"/>
                  <a:pt x="7636884" y="6467850"/>
                </a:cubicBezTo>
                <a:lnTo>
                  <a:pt x="7636999" y="6467850"/>
                </a:lnTo>
                <a:cubicBezTo>
                  <a:pt x="7657398" y="6468196"/>
                  <a:pt x="7663967" y="6460705"/>
                  <a:pt x="7659934" y="6441688"/>
                </a:cubicBezTo>
                <a:cubicBezTo>
                  <a:pt x="7665235" y="6421403"/>
                  <a:pt x="7653825" y="6420136"/>
                  <a:pt x="7637344" y="6419329"/>
                </a:cubicBezTo>
                <a:close/>
                <a:moveTo>
                  <a:pt x="406099" y="6419329"/>
                </a:moveTo>
                <a:cubicBezTo>
                  <a:pt x="389617" y="6420136"/>
                  <a:pt x="378208" y="6421519"/>
                  <a:pt x="383624" y="6442495"/>
                </a:cubicBezTo>
                <a:cubicBezTo>
                  <a:pt x="380513" y="6458054"/>
                  <a:pt x="382817" y="6468542"/>
                  <a:pt x="403793" y="6467620"/>
                </a:cubicBezTo>
                <a:cubicBezTo>
                  <a:pt x="420736" y="6466928"/>
                  <a:pt x="431454" y="6466007"/>
                  <a:pt x="431225" y="6444224"/>
                </a:cubicBezTo>
                <a:cubicBezTo>
                  <a:pt x="430993" y="6424976"/>
                  <a:pt x="425691" y="6418522"/>
                  <a:pt x="406099" y="6419444"/>
                </a:cubicBezTo>
                <a:close/>
                <a:moveTo>
                  <a:pt x="6801072" y="6409417"/>
                </a:moveTo>
                <a:lnTo>
                  <a:pt x="6801188" y="6409417"/>
                </a:lnTo>
                <a:lnTo>
                  <a:pt x="6801133" y="6409488"/>
                </a:lnTo>
                <a:close/>
                <a:moveTo>
                  <a:pt x="4518843" y="6409302"/>
                </a:moveTo>
                <a:lnTo>
                  <a:pt x="4518662" y="6409451"/>
                </a:lnTo>
                <a:lnTo>
                  <a:pt x="4518610" y="6409417"/>
                </a:lnTo>
                <a:close/>
                <a:moveTo>
                  <a:pt x="5725765" y="6409187"/>
                </a:moveTo>
                <a:lnTo>
                  <a:pt x="5725479" y="6409400"/>
                </a:lnTo>
                <a:lnTo>
                  <a:pt x="5725305" y="6409302"/>
                </a:lnTo>
                <a:close/>
                <a:moveTo>
                  <a:pt x="7874533" y="6407919"/>
                </a:moveTo>
                <a:lnTo>
                  <a:pt x="7874764" y="6407919"/>
                </a:lnTo>
                <a:lnTo>
                  <a:pt x="7874659" y="6407920"/>
                </a:lnTo>
                <a:close/>
                <a:moveTo>
                  <a:pt x="4218032" y="6360666"/>
                </a:moveTo>
                <a:cubicBezTo>
                  <a:pt x="4200743" y="6358937"/>
                  <a:pt x="4198324" y="6368157"/>
                  <a:pt x="4198324" y="6382563"/>
                </a:cubicBezTo>
                <a:cubicBezTo>
                  <a:pt x="4198324" y="6386366"/>
                  <a:pt x="4198670" y="6389708"/>
                  <a:pt x="4199362" y="6392476"/>
                </a:cubicBezTo>
                <a:lnTo>
                  <a:pt x="4199248" y="6392591"/>
                </a:lnTo>
                <a:cubicBezTo>
                  <a:pt x="4200514" y="6397432"/>
                  <a:pt x="4203050" y="6400658"/>
                  <a:pt x="4207890" y="6402041"/>
                </a:cubicBezTo>
                <a:cubicBezTo>
                  <a:pt x="4210426" y="6402733"/>
                  <a:pt x="4213422" y="6403079"/>
                  <a:pt x="4217226" y="6402848"/>
                </a:cubicBezTo>
                <a:cubicBezTo>
                  <a:pt x="4237973" y="6401811"/>
                  <a:pt x="4258947" y="6401926"/>
                  <a:pt x="4279693" y="6402848"/>
                </a:cubicBezTo>
                <a:cubicBezTo>
                  <a:pt x="4295022" y="6403424"/>
                  <a:pt x="4303550" y="6400889"/>
                  <a:pt x="4303550" y="6382102"/>
                </a:cubicBezTo>
                <a:cubicBezTo>
                  <a:pt x="4303434" y="6364239"/>
                  <a:pt x="4296633" y="6359168"/>
                  <a:pt x="4280386" y="6360666"/>
                </a:cubicBezTo>
                <a:cubicBezTo>
                  <a:pt x="4270934" y="6361587"/>
                  <a:pt x="4261367" y="6360896"/>
                  <a:pt x="4251801" y="6360896"/>
                </a:cubicBezTo>
                <a:cubicBezTo>
                  <a:pt x="4240620" y="6360896"/>
                  <a:pt x="4229213" y="6361703"/>
                  <a:pt x="4218032" y="6360666"/>
                </a:cubicBezTo>
                <a:close/>
                <a:moveTo>
                  <a:pt x="4085377" y="6360666"/>
                </a:moveTo>
                <a:cubicBezTo>
                  <a:pt x="4072009" y="6361357"/>
                  <a:pt x="4061865" y="6361127"/>
                  <a:pt x="4062441" y="6379567"/>
                </a:cubicBezTo>
                <a:cubicBezTo>
                  <a:pt x="4062903" y="6394781"/>
                  <a:pt x="4064517" y="6404116"/>
                  <a:pt x="4083417" y="6403194"/>
                </a:cubicBezTo>
                <a:cubicBezTo>
                  <a:pt x="4098053" y="6402387"/>
                  <a:pt x="4107506" y="6400198"/>
                  <a:pt x="4104277" y="6382909"/>
                </a:cubicBezTo>
                <a:cubicBezTo>
                  <a:pt x="4106584" y="6368157"/>
                  <a:pt x="4102780" y="6359744"/>
                  <a:pt x="4085377" y="6360666"/>
                </a:cubicBezTo>
                <a:close/>
                <a:moveTo>
                  <a:pt x="9048264" y="6360435"/>
                </a:moveTo>
                <a:cubicBezTo>
                  <a:pt x="9030746" y="6358822"/>
                  <a:pt x="9028787" y="6368042"/>
                  <a:pt x="9028557" y="6382448"/>
                </a:cubicBezTo>
                <a:cubicBezTo>
                  <a:pt x="9028211" y="6398353"/>
                  <a:pt x="9033512" y="6404116"/>
                  <a:pt x="9049532" y="6403310"/>
                </a:cubicBezTo>
                <a:lnTo>
                  <a:pt x="9049648" y="6403310"/>
                </a:lnTo>
                <a:cubicBezTo>
                  <a:pt x="9070393" y="6402157"/>
                  <a:pt x="9091370" y="6402157"/>
                  <a:pt x="9112115" y="6403310"/>
                </a:cubicBezTo>
                <a:cubicBezTo>
                  <a:pt x="9129058" y="6404231"/>
                  <a:pt x="9134474" y="6398238"/>
                  <a:pt x="9134704" y="6381180"/>
                </a:cubicBezTo>
                <a:cubicBezTo>
                  <a:pt x="9134820" y="6362510"/>
                  <a:pt x="9126175" y="6359168"/>
                  <a:pt x="9110732" y="6360435"/>
                </a:cubicBezTo>
                <a:cubicBezTo>
                  <a:pt x="9101280" y="6361242"/>
                  <a:pt x="9091714" y="6360666"/>
                  <a:pt x="9082150" y="6360666"/>
                </a:cubicBezTo>
                <a:cubicBezTo>
                  <a:pt x="9070854" y="6360666"/>
                  <a:pt x="9059444" y="6361473"/>
                  <a:pt x="9048264" y="6360435"/>
                </a:cubicBezTo>
                <a:close/>
                <a:moveTo>
                  <a:pt x="675789" y="6360435"/>
                </a:moveTo>
                <a:cubicBezTo>
                  <a:pt x="658271" y="6358822"/>
                  <a:pt x="656312" y="6368042"/>
                  <a:pt x="656082" y="6382448"/>
                </a:cubicBezTo>
                <a:cubicBezTo>
                  <a:pt x="655736" y="6398353"/>
                  <a:pt x="661037" y="6404116"/>
                  <a:pt x="677057" y="6403310"/>
                </a:cubicBezTo>
                <a:lnTo>
                  <a:pt x="677173" y="6403310"/>
                </a:lnTo>
                <a:cubicBezTo>
                  <a:pt x="697918" y="6402157"/>
                  <a:pt x="718895" y="6402157"/>
                  <a:pt x="739640" y="6403310"/>
                </a:cubicBezTo>
                <a:cubicBezTo>
                  <a:pt x="756583" y="6404231"/>
                  <a:pt x="761999" y="6398238"/>
                  <a:pt x="762229" y="6381180"/>
                </a:cubicBezTo>
                <a:cubicBezTo>
                  <a:pt x="762345" y="6362510"/>
                  <a:pt x="753700" y="6359168"/>
                  <a:pt x="738257" y="6360435"/>
                </a:cubicBezTo>
                <a:cubicBezTo>
                  <a:pt x="728805" y="6361242"/>
                  <a:pt x="719239" y="6360666"/>
                  <a:pt x="709675" y="6360666"/>
                </a:cubicBezTo>
                <a:cubicBezTo>
                  <a:pt x="698379" y="6360666"/>
                  <a:pt x="686969" y="6361473"/>
                  <a:pt x="675789" y="6360435"/>
                </a:cubicBezTo>
                <a:close/>
                <a:moveTo>
                  <a:pt x="9852727" y="6359744"/>
                </a:moveTo>
                <a:cubicBezTo>
                  <a:pt x="9837860" y="6360320"/>
                  <a:pt x="9830138" y="6363086"/>
                  <a:pt x="9831060" y="6380028"/>
                </a:cubicBezTo>
                <a:cubicBezTo>
                  <a:pt x="9831752" y="6393744"/>
                  <a:pt x="9832098" y="6405038"/>
                  <a:pt x="9850307" y="6401696"/>
                </a:cubicBezTo>
                <a:cubicBezTo>
                  <a:pt x="9864252" y="6403310"/>
                  <a:pt x="9874050" y="6401811"/>
                  <a:pt x="9873588" y="6383485"/>
                </a:cubicBezTo>
                <a:cubicBezTo>
                  <a:pt x="9873242" y="6368272"/>
                  <a:pt x="9871744" y="6358937"/>
                  <a:pt x="9852727" y="6359744"/>
                </a:cubicBezTo>
                <a:close/>
                <a:moveTo>
                  <a:pt x="1480252" y="6359744"/>
                </a:moveTo>
                <a:cubicBezTo>
                  <a:pt x="1465385" y="6360320"/>
                  <a:pt x="1457663" y="6363086"/>
                  <a:pt x="1458585" y="6380028"/>
                </a:cubicBezTo>
                <a:cubicBezTo>
                  <a:pt x="1459277" y="6393744"/>
                  <a:pt x="1459623" y="6405038"/>
                  <a:pt x="1477832" y="6401696"/>
                </a:cubicBezTo>
                <a:cubicBezTo>
                  <a:pt x="1491777" y="6403310"/>
                  <a:pt x="1501575" y="6401811"/>
                  <a:pt x="1501113" y="6383485"/>
                </a:cubicBezTo>
                <a:cubicBezTo>
                  <a:pt x="1500767" y="6368272"/>
                  <a:pt x="1499269" y="6358937"/>
                  <a:pt x="1480252" y="6359744"/>
                </a:cubicBezTo>
                <a:close/>
                <a:moveTo>
                  <a:pt x="7995549" y="6356978"/>
                </a:moveTo>
                <a:cubicBezTo>
                  <a:pt x="7943109" y="6357323"/>
                  <a:pt x="7950600" y="6351100"/>
                  <a:pt x="7950600" y="6403194"/>
                </a:cubicBezTo>
                <a:cubicBezTo>
                  <a:pt x="7950600" y="6425437"/>
                  <a:pt x="7945990" y="6448258"/>
                  <a:pt x="7954403" y="6470155"/>
                </a:cubicBezTo>
                <a:lnTo>
                  <a:pt x="7954864" y="6470385"/>
                </a:lnTo>
                <a:cubicBezTo>
                  <a:pt x="7968348" y="6470155"/>
                  <a:pt x="7981717" y="6469925"/>
                  <a:pt x="7995203" y="6469694"/>
                </a:cubicBezTo>
                <a:cubicBezTo>
                  <a:pt x="7995779" y="6454366"/>
                  <a:pt x="7996470" y="6439038"/>
                  <a:pt x="7996817" y="6423708"/>
                </a:cubicBezTo>
                <a:cubicBezTo>
                  <a:pt x="7997048" y="6416217"/>
                  <a:pt x="7998316" y="6409878"/>
                  <a:pt x="8007420" y="6409302"/>
                </a:cubicBezTo>
                <a:lnTo>
                  <a:pt x="8007420" y="6409417"/>
                </a:lnTo>
                <a:cubicBezTo>
                  <a:pt x="8018254" y="6408726"/>
                  <a:pt x="8016870" y="6416909"/>
                  <a:pt x="8017100" y="6423478"/>
                </a:cubicBezTo>
                <a:cubicBezTo>
                  <a:pt x="8017677" y="6438807"/>
                  <a:pt x="8018139" y="6454136"/>
                  <a:pt x="8018600" y="6469464"/>
                </a:cubicBezTo>
                <a:cubicBezTo>
                  <a:pt x="8068733" y="6469233"/>
                  <a:pt x="8063087" y="6475111"/>
                  <a:pt x="8063087" y="6425207"/>
                </a:cubicBezTo>
                <a:cubicBezTo>
                  <a:pt x="8063202" y="6356632"/>
                  <a:pt x="8063087" y="6356402"/>
                  <a:pt x="7995549" y="6356978"/>
                </a:cubicBezTo>
                <a:close/>
                <a:moveTo>
                  <a:pt x="10930800" y="6356517"/>
                </a:moveTo>
                <a:cubicBezTo>
                  <a:pt x="10904522" y="6352714"/>
                  <a:pt x="10900488" y="6366198"/>
                  <a:pt x="10901756" y="6388095"/>
                </a:cubicBezTo>
                <a:cubicBezTo>
                  <a:pt x="10902678" y="6403079"/>
                  <a:pt x="10908440" y="6407458"/>
                  <a:pt x="10922385" y="6407343"/>
                </a:cubicBezTo>
                <a:cubicBezTo>
                  <a:pt x="10951660" y="6407112"/>
                  <a:pt x="10981050" y="6407804"/>
                  <a:pt x="11010438" y="6408150"/>
                </a:cubicBezTo>
                <a:lnTo>
                  <a:pt x="11010438" y="6408035"/>
                </a:lnTo>
                <a:cubicBezTo>
                  <a:pt x="11012282" y="6406191"/>
                  <a:pt x="11014128" y="6404231"/>
                  <a:pt x="11015970" y="6402387"/>
                </a:cubicBezTo>
                <a:cubicBezTo>
                  <a:pt x="11014587" y="6371960"/>
                  <a:pt x="10998303" y="6356747"/>
                  <a:pt x="10967103" y="6356747"/>
                </a:cubicBezTo>
                <a:cubicBezTo>
                  <a:pt x="10955002" y="6356747"/>
                  <a:pt x="10942670" y="6358245"/>
                  <a:pt x="10930800" y="6356517"/>
                </a:cubicBezTo>
                <a:close/>
                <a:moveTo>
                  <a:pt x="2558325" y="6356517"/>
                </a:moveTo>
                <a:cubicBezTo>
                  <a:pt x="2532047" y="6352714"/>
                  <a:pt x="2528013" y="6366198"/>
                  <a:pt x="2529281" y="6388095"/>
                </a:cubicBezTo>
                <a:cubicBezTo>
                  <a:pt x="2530203" y="6403079"/>
                  <a:pt x="2535965" y="6407458"/>
                  <a:pt x="2549910" y="6407343"/>
                </a:cubicBezTo>
                <a:cubicBezTo>
                  <a:pt x="2579185" y="6407112"/>
                  <a:pt x="2608575" y="6407804"/>
                  <a:pt x="2637963" y="6408150"/>
                </a:cubicBezTo>
                <a:lnTo>
                  <a:pt x="2637963" y="6408035"/>
                </a:lnTo>
                <a:cubicBezTo>
                  <a:pt x="2639807" y="6406191"/>
                  <a:pt x="2641653" y="6404231"/>
                  <a:pt x="2643495" y="6402387"/>
                </a:cubicBezTo>
                <a:cubicBezTo>
                  <a:pt x="2642112" y="6371960"/>
                  <a:pt x="2625828" y="6356747"/>
                  <a:pt x="2594628" y="6356747"/>
                </a:cubicBezTo>
                <a:cubicBezTo>
                  <a:pt x="2582527" y="6356747"/>
                  <a:pt x="2570195" y="6358245"/>
                  <a:pt x="2558325" y="6356517"/>
                </a:cubicBezTo>
                <a:close/>
                <a:moveTo>
                  <a:pt x="11629690" y="6355940"/>
                </a:moveTo>
                <a:cubicBezTo>
                  <a:pt x="11592498" y="6355860"/>
                  <a:pt x="11573988" y="6374346"/>
                  <a:pt x="11574138" y="6411377"/>
                </a:cubicBezTo>
                <a:cubicBezTo>
                  <a:pt x="11574138" y="6426129"/>
                  <a:pt x="11574370" y="6440882"/>
                  <a:pt x="11574138" y="6455634"/>
                </a:cubicBezTo>
                <a:cubicBezTo>
                  <a:pt x="11574024" y="6464393"/>
                  <a:pt x="11575868" y="6469694"/>
                  <a:pt x="11586470" y="6471423"/>
                </a:cubicBezTo>
                <a:cubicBezTo>
                  <a:pt x="11613900" y="6475804"/>
                  <a:pt x="11619894" y="6470616"/>
                  <a:pt x="11621854" y="6443533"/>
                </a:cubicBezTo>
                <a:cubicBezTo>
                  <a:pt x="11622660" y="6432123"/>
                  <a:pt x="11613209" y="6410916"/>
                  <a:pt x="11630036" y="6411146"/>
                </a:cubicBezTo>
                <a:cubicBezTo>
                  <a:pt x="11644558" y="6411262"/>
                  <a:pt x="11634416" y="6432698"/>
                  <a:pt x="11637413" y="6444339"/>
                </a:cubicBezTo>
                <a:cubicBezTo>
                  <a:pt x="11639716" y="6453444"/>
                  <a:pt x="11632110" y="6465545"/>
                  <a:pt x="11646978" y="6470616"/>
                </a:cubicBezTo>
                <a:cubicBezTo>
                  <a:pt x="11674984" y="6480068"/>
                  <a:pt x="11689046" y="6470616"/>
                  <a:pt x="11689046" y="6441343"/>
                </a:cubicBezTo>
                <a:cubicBezTo>
                  <a:pt x="11689046" y="6432584"/>
                  <a:pt x="11689046" y="6423939"/>
                  <a:pt x="11689046" y="6415295"/>
                </a:cubicBezTo>
                <a:cubicBezTo>
                  <a:pt x="11689046" y="6375879"/>
                  <a:pt x="11669256" y="6356090"/>
                  <a:pt x="11629690" y="6355940"/>
                </a:cubicBezTo>
                <a:close/>
                <a:moveTo>
                  <a:pt x="10425992" y="6355940"/>
                </a:moveTo>
                <a:cubicBezTo>
                  <a:pt x="10385044" y="6355790"/>
                  <a:pt x="10364529" y="6375729"/>
                  <a:pt x="10364448" y="6415756"/>
                </a:cubicBezTo>
                <a:cubicBezTo>
                  <a:pt x="10364448" y="6427051"/>
                  <a:pt x="10365370" y="6438346"/>
                  <a:pt x="10364218" y="6449525"/>
                </a:cubicBezTo>
                <a:cubicBezTo>
                  <a:pt x="10362374" y="6467274"/>
                  <a:pt x="10370095" y="6471654"/>
                  <a:pt x="10386576" y="6471423"/>
                </a:cubicBezTo>
                <a:cubicBezTo>
                  <a:pt x="10402828" y="6471192"/>
                  <a:pt x="10412048" y="6468888"/>
                  <a:pt x="10412508" y="6449064"/>
                </a:cubicBezTo>
                <a:cubicBezTo>
                  <a:pt x="10412854" y="6435926"/>
                  <a:pt x="10401214" y="6411146"/>
                  <a:pt x="10422650" y="6411146"/>
                </a:cubicBezTo>
                <a:cubicBezTo>
                  <a:pt x="10440054" y="6411146"/>
                  <a:pt x="10431180" y="6435579"/>
                  <a:pt x="10431526" y="6448834"/>
                </a:cubicBezTo>
                <a:cubicBezTo>
                  <a:pt x="10431986" y="6465430"/>
                  <a:pt x="10437058" y="6471192"/>
                  <a:pt x="10454230" y="6471308"/>
                </a:cubicBezTo>
                <a:cubicBezTo>
                  <a:pt x="10472556" y="6471423"/>
                  <a:pt x="10482236" y="6468196"/>
                  <a:pt x="10479586" y="6447335"/>
                </a:cubicBezTo>
                <a:cubicBezTo>
                  <a:pt x="10477972" y="6434543"/>
                  <a:pt x="10479354" y="6421403"/>
                  <a:pt x="10479354" y="6408381"/>
                </a:cubicBezTo>
                <a:cubicBezTo>
                  <a:pt x="10479354" y="6373574"/>
                  <a:pt x="10461572" y="6356090"/>
                  <a:pt x="10425992" y="6355940"/>
                </a:cubicBezTo>
                <a:close/>
                <a:moveTo>
                  <a:pt x="3257215" y="6355940"/>
                </a:moveTo>
                <a:cubicBezTo>
                  <a:pt x="3220023" y="6355860"/>
                  <a:pt x="3201513" y="6374346"/>
                  <a:pt x="3201663" y="6411377"/>
                </a:cubicBezTo>
                <a:cubicBezTo>
                  <a:pt x="3201663" y="6426129"/>
                  <a:pt x="3201895" y="6440882"/>
                  <a:pt x="3201663" y="6455634"/>
                </a:cubicBezTo>
                <a:cubicBezTo>
                  <a:pt x="3201549" y="6464393"/>
                  <a:pt x="3203393" y="6469694"/>
                  <a:pt x="3213995" y="6471423"/>
                </a:cubicBezTo>
                <a:cubicBezTo>
                  <a:pt x="3241425" y="6475804"/>
                  <a:pt x="3247419" y="6470616"/>
                  <a:pt x="3249379" y="6443533"/>
                </a:cubicBezTo>
                <a:cubicBezTo>
                  <a:pt x="3250185" y="6432123"/>
                  <a:pt x="3240734" y="6410916"/>
                  <a:pt x="3257561" y="6411146"/>
                </a:cubicBezTo>
                <a:cubicBezTo>
                  <a:pt x="3272083" y="6411262"/>
                  <a:pt x="3261941" y="6432698"/>
                  <a:pt x="3264938" y="6444339"/>
                </a:cubicBezTo>
                <a:cubicBezTo>
                  <a:pt x="3267241" y="6453444"/>
                  <a:pt x="3259635" y="6465545"/>
                  <a:pt x="3274503" y="6470616"/>
                </a:cubicBezTo>
                <a:cubicBezTo>
                  <a:pt x="3302509" y="6480068"/>
                  <a:pt x="3316571" y="6470616"/>
                  <a:pt x="3316571" y="6441343"/>
                </a:cubicBezTo>
                <a:cubicBezTo>
                  <a:pt x="3316571" y="6432584"/>
                  <a:pt x="3316571" y="6423939"/>
                  <a:pt x="3316571" y="6415295"/>
                </a:cubicBezTo>
                <a:cubicBezTo>
                  <a:pt x="3316571" y="6375879"/>
                  <a:pt x="3296781" y="6356090"/>
                  <a:pt x="3257215" y="6355940"/>
                </a:cubicBezTo>
                <a:close/>
                <a:moveTo>
                  <a:pt x="2053517" y="6355940"/>
                </a:moveTo>
                <a:cubicBezTo>
                  <a:pt x="2012569" y="6355790"/>
                  <a:pt x="1992054" y="6375729"/>
                  <a:pt x="1991973" y="6415756"/>
                </a:cubicBezTo>
                <a:cubicBezTo>
                  <a:pt x="1991973" y="6427051"/>
                  <a:pt x="1992895" y="6438346"/>
                  <a:pt x="1991743" y="6449525"/>
                </a:cubicBezTo>
                <a:cubicBezTo>
                  <a:pt x="1989899" y="6467274"/>
                  <a:pt x="1997620" y="6471654"/>
                  <a:pt x="2014101" y="6471423"/>
                </a:cubicBezTo>
                <a:cubicBezTo>
                  <a:pt x="2030353" y="6471192"/>
                  <a:pt x="2039573" y="6468888"/>
                  <a:pt x="2040033" y="6449064"/>
                </a:cubicBezTo>
                <a:cubicBezTo>
                  <a:pt x="2040379" y="6435926"/>
                  <a:pt x="2028739" y="6411146"/>
                  <a:pt x="2050175" y="6411146"/>
                </a:cubicBezTo>
                <a:cubicBezTo>
                  <a:pt x="2067579" y="6411146"/>
                  <a:pt x="2058705" y="6435579"/>
                  <a:pt x="2059051" y="6448834"/>
                </a:cubicBezTo>
                <a:cubicBezTo>
                  <a:pt x="2059511" y="6465430"/>
                  <a:pt x="2064583" y="6471192"/>
                  <a:pt x="2081755" y="6471308"/>
                </a:cubicBezTo>
                <a:cubicBezTo>
                  <a:pt x="2100081" y="6471423"/>
                  <a:pt x="2109761" y="6468196"/>
                  <a:pt x="2107111" y="6447335"/>
                </a:cubicBezTo>
                <a:cubicBezTo>
                  <a:pt x="2105497" y="6434543"/>
                  <a:pt x="2106879" y="6421403"/>
                  <a:pt x="2106879" y="6408381"/>
                </a:cubicBezTo>
                <a:cubicBezTo>
                  <a:pt x="2106879" y="6373574"/>
                  <a:pt x="2089097" y="6356090"/>
                  <a:pt x="2053517" y="6355940"/>
                </a:cubicBezTo>
                <a:close/>
                <a:moveTo>
                  <a:pt x="11520546" y="6355825"/>
                </a:moveTo>
                <a:cubicBezTo>
                  <a:pt x="11512709" y="6355825"/>
                  <a:pt x="11504987" y="6355825"/>
                  <a:pt x="11497150" y="6355940"/>
                </a:cubicBezTo>
                <a:cubicBezTo>
                  <a:pt x="11482514" y="6355940"/>
                  <a:pt x="11467760" y="6356286"/>
                  <a:pt x="11453009" y="6355940"/>
                </a:cubicBezTo>
                <a:cubicBezTo>
                  <a:pt x="11431686" y="6355595"/>
                  <a:pt x="11438832" y="6371730"/>
                  <a:pt x="11438832" y="6381987"/>
                </a:cubicBezTo>
                <a:cubicBezTo>
                  <a:pt x="11438716" y="6392361"/>
                  <a:pt x="11431801" y="6408381"/>
                  <a:pt x="11452778" y="6408381"/>
                </a:cubicBezTo>
                <a:cubicBezTo>
                  <a:pt x="11481360" y="6408381"/>
                  <a:pt x="11509943" y="6408381"/>
                  <a:pt x="11538526" y="6408381"/>
                </a:cubicBezTo>
                <a:cubicBezTo>
                  <a:pt x="11545902" y="6408381"/>
                  <a:pt x="11551202" y="6407343"/>
                  <a:pt x="11553278" y="6398008"/>
                </a:cubicBezTo>
                <a:cubicBezTo>
                  <a:pt x="11560423" y="6365967"/>
                  <a:pt x="11553048" y="6355940"/>
                  <a:pt x="11520546" y="6355825"/>
                </a:cubicBezTo>
                <a:close/>
                <a:moveTo>
                  <a:pt x="3148071" y="6355825"/>
                </a:moveTo>
                <a:cubicBezTo>
                  <a:pt x="3140234" y="6355825"/>
                  <a:pt x="3132512" y="6355825"/>
                  <a:pt x="3124675" y="6355940"/>
                </a:cubicBezTo>
                <a:cubicBezTo>
                  <a:pt x="3110039" y="6355940"/>
                  <a:pt x="3095285" y="6356286"/>
                  <a:pt x="3080534" y="6355940"/>
                </a:cubicBezTo>
                <a:cubicBezTo>
                  <a:pt x="3059211" y="6355595"/>
                  <a:pt x="3066357" y="6371730"/>
                  <a:pt x="3066357" y="6381987"/>
                </a:cubicBezTo>
                <a:cubicBezTo>
                  <a:pt x="3066241" y="6392361"/>
                  <a:pt x="3059326" y="6408381"/>
                  <a:pt x="3080303" y="6408381"/>
                </a:cubicBezTo>
                <a:cubicBezTo>
                  <a:pt x="3108885" y="6408381"/>
                  <a:pt x="3137468" y="6408381"/>
                  <a:pt x="3166051" y="6408381"/>
                </a:cubicBezTo>
                <a:cubicBezTo>
                  <a:pt x="3173427" y="6408381"/>
                  <a:pt x="3178727" y="6407343"/>
                  <a:pt x="3180803" y="6398008"/>
                </a:cubicBezTo>
                <a:cubicBezTo>
                  <a:pt x="3187948" y="6365967"/>
                  <a:pt x="3180573" y="6355940"/>
                  <a:pt x="3148071" y="6355825"/>
                </a:cubicBezTo>
                <a:close/>
                <a:moveTo>
                  <a:pt x="10252078" y="6355710"/>
                </a:moveTo>
                <a:cubicBezTo>
                  <a:pt x="10233982" y="6354788"/>
                  <a:pt x="10229487" y="6360781"/>
                  <a:pt x="10228450" y="6378990"/>
                </a:cubicBezTo>
                <a:cubicBezTo>
                  <a:pt x="10227067" y="6403655"/>
                  <a:pt x="10235482" y="6411607"/>
                  <a:pt x="10258762" y="6408611"/>
                </a:cubicBezTo>
                <a:lnTo>
                  <a:pt x="10258876" y="6408611"/>
                </a:lnTo>
                <a:cubicBezTo>
                  <a:pt x="10268212" y="6407343"/>
                  <a:pt x="10277893" y="6408381"/>
                  <a:pt x="10287460" y="6408381"/>
                </a:cubicBezTo>
                <a:cubicBezTo>
                  <a:pt x="10300484" y="6408381"/>
                  <a:pt x="10313622" y="6407343"/>
                  <a:pt x="10326530" y="6408611"/>
                </a:cubicBezTo>
                <a:cubicBezTo>
                  <a:pt x="10345778" y="6410455"/>
                  <a:pt x="10350388" y="6401350"/>
                  <a:pt x="10349581" y="6384061"/>
                </a:cubicBezTo>
                <a:cubicBezTo>
                  <a:pt x="10348888" y="6368618"/>
                  <a:pt x="10350964" y="6354327"/>
                  <a:pt x="10327567" y="6355710"/>
                </a:cubicBezTo>
                <a:cubicBezTo>
                  <a:pt x="10302443" y="6357323"/>
                  <a:pt x="10277202" y="6357093"/>
                  <a:pt x="10252078" y="6355710"/>
                </a:cubicBezTo>
                <a:close/>
                <a:moveTo>
                  <a:pt x="9718573" y="6355710"/>
                </a:moveTo>
                <a:cubicBezTo>
                  <a:pt x="9694946" y="6352714"/>
                  <a:pt x="9696906" y="6367696"/>
                  <a:pt x="9696790" y="6383024"/>
                </a:cubicBezTo>
                <a:cubicBezTo>
                  <a:pt x="9696676" y="6397892"/>
                  <a:pt x="9695638" y="6410570"/>
                  <a:pt x="9717536" y="6408957"/>
                </a:cubicBezTo>
                <a:lnTo>
                  <a:pt x="9717651" y="6408841"/>
                </a:lnTo>
                <a:cubicBezTo>
                  <a:pt x="9741738" y="6407112"/>
                  <a:pt x="9766172" y="6407458"/>
                  <a:pt x="9790376" y="6408841"/>
                </a:cubicBezTo>
                <a:cubicBezTo>
                  <a:pt x="9807779" y="6409878"/>
                  <a:pt x="9811352" y="6403194"/>
                  <a:pt x="9812504" y="6386712"/>
                </a:cubicBezTo>
                <a:cubicBezTo>
                  <a:pt x="9814348" y="6361357"/>
                  <a:pt x="9806050" y="6351791"/>
                  <a:pt x="9780926" y="6355825"/>
                </a:cubicBezTo>
                <a:cubicBezTo>
                  <a:pt x="9772511" y="6357209"/>
                  <a:pt x="9763637" y="6356056"/>
                  <a:pt x="9754993" y="6356056"/>
                </a:cubicBezTo>
                <a:cubicBezTo>
                  <a:pt x="9742776" y="6355940"/>
                  <a:pt x="9730560" y="6357209"/>
                  <a:pt x="9718573" y="6355710"/>
                </a:cubicBezTo>
                <a:close/>
                <a:moveTo>
                  <a:pt x="5589768" y="6355710"/>
                </a:moveTo>
                <a:cubicBezTo>
                  <a:pt x="5552658" y="6355629"/>
                  <a:pt x="5534135" y="6374069"/>
                  <a:pt x="5534217" y="6411031"/>
                </a:cubicBezTo>
                <a:cubicBezTo>
                  <a:pt x="5534217" y="6421403"/>
                  <a:pt x="5535023" y="6431891"/>
                  <a:pt x="5533984" y="6442150"/>
                </a:cubicBezTo>
                <a:cubicBezTo>
                  <a:pt x="5532141" y="6461396"/>
                  <a:pt x="5534909" y="6472114"/>
                  <a:pt x="5559458" y="6471538"/>
                </a:cubicBezTo>
                <a:cubicBezTo>
                  <a:pt x="5570464" y="6471250"/>
                  <a:pt x="5577552" y="6469550"/>
                  <a:pt x="5581773" y="6465257"/>
                </a:cubicBezTo>
                <a:lnTo>
                  <a:pt x="5586876" y="6443455"/>
                </a:lnTo>
                <a:lnTo>
                  <a:pt x="5586886" y="6443533"/>
                </a:lnTo>
                <a:lnTo>
                  <a:pt x="5586886" y="6443417"/>
                </a:lnTo>
                <a:lnTo>
                  <a:pt x="5586876" y="6443455"/>
                </a:lnTo>
                <a:lnTo>
                  <a:pt x="5584538" y="6423147"/>
                </a:lnTo>
                <a:cubicBezTo>
                  <a:pt x="5584439" y="6416419"/>
                  <a:pt x="5586312" y="6411089"/>
                  <a:pt x="5594032" y="6411146"/>
                </a:cubicBezTo>
                <a:cubicBezTo>
                  <a:pt x="5609130" y="6411262"/>
                  <a:pt x="5601295" y="6432813"/>
                  <a:pt x="5601409" y="6444454"/>
                </a:cubicBezTo>
                <a:cubicBezTo>
                  <a:pt x="5601638" y="6461742"/>
                  <a:pt x="5603368" y="6471077"/>
                  <a:pt x="5624919" y="6471654"/>
                </a:cubicBezTo>
                <a:cubicBezTo>
                  <a:pt x="5647855" y="6472230"/>
                  <a:pt x="5650851" y="6461972"/>
                  <a:pt x="5649239" y="6443763"/>
                </a:cubicBezTo>
                <a:cubicBezTo>
                  <a:pt x="5648431" y="6434313"/>
                  <a:pt x="5649239" y="6424746"/>
                  <a:pt x="5649239" y="6415180"/>
                </a:cubicBezTo>
                <a:cubicBezTo>
                  <a:pt x="5649319" y="6375683"/>
                  <a:pt x="5629497" y="6355860"/>
                  <a:pt x="5589768" y="6355710"/>
                </a:cubicBezTo>
                <a:close/>
                <a:moveTo>
                  <a:pt x="1879603" y="6355710"/>
                </a:moveTo>
                <a:cubicBezTo>
                  <a:pt x="1861507" y="6354788"/>
                  <a:pt x="1857012" y="6360781"/>
                  <a:pt x="1855975" y="6378990"/>
                </a:cubicBezTo>
                <a:cubicBezTo>
                  <a:pt x="1854592" y="6403655"/>
                  <a:pt x="1863007" y="6411607"/>
                  <a:pt x="1886287" y="6408611"/>
                </a:cubicBezTo>
                <a:lnTo>
                  <a:pt x="1886401" y="6408611"/>
                </a:lnTo>
                <a:cubicBezTo>
                  <a:pt x="1895737" y="6407343"/>
                  <a:pt x="1905418" y="6408381"/>
                  <a:pt x="1914985" y="6408381"/>
                </a:cubicBezTo>
                <a:cubicBezTo>
                  <a:pt x="1928009" y="6408381"/>
                  <a:pt x="1941147" y="6407343"/>
                  <a:pt x="1954055" y="6408611"/>
                </a:cubicBezTo>
                <a:cubicBezTo>
                  <a:pt x="1973303" y="6410455"/>
                  <a:pt x="1977913" y="6401350"/>
                  <a:pt x="1977106" y="6384061"/>
                </a:cubicBezTo>
                <a:cubicBezTo>
                  <a:pt x="1976413" y="6368618"/>
                  <a:pt x="1978489" y="6354327"/>
                  <a:pt x="1955092" y="6355710"/>
                </a:cubicBezTo>
                <a:cubicBezTo>
                  <a:pt x="1929968" y="6357323"/>
                  <a:pt x="1904727" y="6357093"/>
                  <a:pt x="1879603" y="6355710"/>
                </a:cubicBezTo>
                <a:close/>
                <a:moveTo>
                  <a:pt x="1346098" y="6355710"/>
                </a:moveTo>
                <a:cubicBezTo>
                  <a:pt x="1322471" y="6352714"/>
                  <a:pt x="1324431" y="6367696"/>
                  <a:pt x="1324315" y="6383024"/>
                </a:cubicBezTo>
                <a:cubicBezTo>
                  <a:pt x="1324201" y="6397892"/>
                  <a:pt x="1323163" y="6410570"/>
                  <a:pt x="1345061" y="6408957"/>
                </a:cubicBezTo>
                <a:lnTo>
                  <a:pt x="1345176" y="6408841"/>
                </a:lnTo>
                <a:cubicBezTo>
                  <a:pt x="1369263" y="6407112"/>
                  <a:pt x="1393697" y="6407458"/>
                  <a:pt x="1417901" y="6408841"/>
                </a:cubicBezTo>
                <a:cubicBezTo>
                  <a:pt x="1435304" y="6409878"/>
                  <a:pt x="1438877" y="6403194"/>
                  <a:pt x="1440029" y="6386712"/>
                </a:cubicBezTo>
                <a:cubicBezTo>
                  <a:pt x="1441873" y="6361357"/>
                  <a:pt x="1433575" y="6351791"/>
                  <a:pt x="1408451" y="6355825"/>
                </a:cubicBezTo>
                <a:cubicBezTo>
                  <a:pt x="1400036" y="6357209"/>
                  <a:pt x="1391162" y="6356056"/>
                  <a:pt x="1382518" y="6356056"/>
                </a:cubicBezTo>
                <a:cubicBezTo>
                  <a:pt x="1370301" y="6355940"/>
                  <a:pt x="1358085" y="6357209"/>
                  <a:pt x="1346098" y="6355710"/>
                </a:cubicBezTo>
                <a:close/>
                <a:moveTo>
                  <a:pt x="6803147" y="6355595"/>
                </a:moveTo>
                <a:cubicBezTo>
                  <a:pt x="6763880" y="6355595"/>
                  <a:pt x="6744250" y="6375567"/>
                  <a:pt x="6744250" y="6415526"/>
                </a:cubicBezTo>
                <a:cubicBezTo>
                  <a:pt x="6744250" y="6428549"/>
                  <a:pt x="6744137" y="6441573"/>
                  <a:pt x="6744250" y="6454596"/>
                </a:cubicBezTo>
                <a:cubicBezTo>
                  <a:pt x="6744250" y="6461512"/>
                  <a:pt x="6743675" y="6467966"/>
                  <a:pt x="6753357" y="6470501"/>
                </a:cubicBezTo>
                <a:cubicBezTo>
                  <a:pt x="6778136" y="6477187"/>
                  <a:pt x="6790814" y="6468426"/>
                  <a:pt x="6791160" y="6442957"/>
                </a:cubicBezTo>
                <a:cubicBezTo>
                  <a:pt x="6791276" y="6435926"/>
                  <a:pt x="6791276" y="6429010"/>
                  <a:pt x="6791392" y="6422095"/>
                </a:cubicBezTo>
                <a:lnTo>
                  <a:pt x="6801133" y="6409488"/>
                </a:lnTo>
                <a:lnTo>
                  <a:pt x="6811444" y="6421519"/>
                </a:lnTo>
                <a:cubicBezTo>
                  <a:pt x="6811676" y="6430969"/>
                  <a:pt x="6812481" y="6440651"/>
                  <a:pt x="6811676" y="6450102"/>
                </a:cubicBezTo>
                <a:cubicBezTo>
                  <a:pt x="6810409" y="6466352"/>
                  <a:pt x="6818012" y="6470155"/>
                  <a:pt x="6833227" y="6470962"/>
                </a:cubicBezTo>
                <a:cubicBezTo>
                  <a:pt x="6853511" y="6471999"/>
                  <a:pt x="6862042" y="6465776"/>
                  <a:pt x="6859160" y="6444800"/>
                </a:cubicBezTo>
                <a:cubicBezTo>
                  <a:pt x="6857662" y="6433735"/>
                  <a:pt x="6858930" y="6422325"/>
                  <a:pt x="6858930" y="6411031"/>
                </a:cubicBezTo>
                <a:cubicBezTo>
                  <a:pt x="6859010" y="6374069"/>
                  <a:pt x="6840407" y="6355595"/>
                  <a:pt x="6803147" y="6355595"/>
                </a:cubicBezTo>
                <a:close/>
                <a:moveTo>
                  <a:pt x="6088234" y="6355595"/>
                </a:moveTo>
                <a:cubicBezTo>
                  <a:pt x="6079936" y="6355595"/>
                  <a:pt x="6073482" y="6356978"/>
                  <a:pt x="6071062" y="6367120"/>
                </a:cubicBezTo>
                <a:cubicBezTo>
                  <a:pt x="6063686" y="6397316"/>
                  <a:pt x="6071639" y="6408265"/>
                  <a:pt x="6102641" y="6408265"/>
                </a:cubicBezTo>
                <a:lnTo>
                  <a:pt x="6102758" y="6408265"/>
                </a:lnTo>
                <a:cubicBezTo>
                  <a:pt x="6111401" y="6408265"/>
                  <a:pt x="6120046" y="6408265"/>
                  <a:pt x="6128690" y="6408265"/>
                </a:cubicBezTo>
                <a:cubicBezTo>
                  <a:pt x="6141712" y="6408265"/>
                  <a:pt x="6154737" y="6407574"/>
                  <a:pt x="6167642" y="6408495"/>
                </a:cubicBezTo>
                <a:cubicBezTo>
                  <a:pt x="6185855" y="6409763"/>
                  <a:pt x="6187350" y="6398699"/>
                  <a:pt x="6186199" y="6385331"/>
                </a:cubicBezTo>
                <a:cubicBezTo>
                  <a:pt x="6185046" y="6372767"/>
                  <a:pt x="6192077" y="6355480"/>
                  <a:pt x="6168797" y="6355595"/>
                </a:cubicBezTo>
                <a:cubicBezTo>
                  <a:pt x="6141941" y="6355710"/>
                  <a:pt x="6115089" y="6355595"/>
                  <a:pt x="6088234" y="6355595"/>
                </a:cubicBezTo>
                <a:close/>
                <a:moveTo>
                  <a:pt x="9187490" y="6355364"/>
                </a:moveTo>
                <a:cubicBezTo>
                  <a:pt x="9166053" y="6352368"/>
                  <a:pt x="9157524" y="6360320"/>
                  <a:pt x="9159022" y="6382333"/>
                </a:cubicBezTo>
                <a:cubicBezTo>
                  <a:pt x="9160521" y="6403886"/>
                  <a:pt x="9160060" y="6425783"/>
                  <a:pt x="9158907" y="6447335"/>
                </a:cubicBezTo>
                <a:cubicBezTo>
                  <a:pt x="9157870" y="6465776"/>
                  <a:pt x="9165246" y="6471192"/>
                  <a:pt x="9183110" y="6471192"/>
                </a:cubicBezTo>
                <a:cubicBezTo>
                  <a:pt x="9200512" y="6471077"/>
                  <a:pt x="9207198" y="6466928"/>
                  <a:pt x="9207198" y="6448027"/>
                </a:cubicBezTo>
                <a:lnTo>
                  <a:pt x="9207313" y="6448258"/>
                </a:lnTo>
                <a:cubicBezTo>
                  <a:pt x="9207198" y="6435350"/>
                  <a:pt x="9197286" y="6411146"/>
                  <a:pt x="9214920" y="6410685"/>
                </a:cubicBezTo>
                <a:cubicBezTo>
                  <a:pt x="9238316" y="6410109"/>
                  <a:pt x="9225408" y="6435118"/>
                  <a:pt x="9225638" y="6447912"/>
                </a:cubicBezTo>
                <a:cubicBezTo>
                  <a:pt x="9225984" y="6466583"/>
                  <a:pt x="9232322" y="6471077"/>
                  <a:pt x="9249841" y="6471308"/>
                </a:cubicBezTo>
                <a:cubicBezTo>
                  <a:pt x="9269434" y="6471538"/>
                  <a:pt x="9276696" y="6464623"/>
                  <a:pt x="9274620" y="6445492"/>
                </a:cubicBezTo>
                <a:cubicBezTo>
                  <a:pt x="9273584" y="6435118"/>
                  <a:pt x="9274620" y="6424631"/>
                  <a:pt x="9274620" y="6414258"/>
                </a:cubicBezTo>
                <a:cubicBezTo>
                  <a:pt x="9274620" y="6374991"/>
                  <a:pt x="9255108" y="6355445"/>
                  <a:pt x="9216072" y="6355595"/>
                </a:cubicBezTo>
                <a:cubicBezTo>
                  <a:pt x="9206507" y="6355595"/>
                  <a:pt x="9196826" y="6356632"/>
                  <a:pt x="9187490" y="6355364"/>
                </a:cubicBezTo>
                <a:close/>
                <a:moveTo>
                  <a:pt x="815015" y="6355364"/>
                </a:moveTo>
                <a:cubicBezTo>
                  <a:pt x="793578" y="6352368"/>
                  <a:pt x="785049" y="6360320"/>
                  <a:pt x="786547" y="6382333"/>
                </a:cubicBezTo>
                <a:cubicBezTo>
                  <a:pt x="788046" y="6403886"/>
                  <a:pt x="787585" y="6425783"/>
                  <a:pt x="786432" y="6447335"/>
                </a:cubicBezTo>
                <a:cubicBezTo>
                  <a:pt x="785395" y="6465776"/>
                  <a:pt x="792771" y="6471192"/>
                  <a:pt x="810635" y="6471192"/>
                </a:cubicBezTo>
                <a:cubicBezTo>
                  <a:pt x="828037" y="6471077"/>
                  <a:pt x="834723" y="6466928"/>
                  <a:pt x="834723" y="6448027"/>
                </a:cubicBezTo>
                <a:lnTo>
                  <a:pt x="834838" y="6448258"/>
                </a:lnTo>
                <a:cubicBezTo>
                  <a:pt x="834723" y="6435350"/>
                  <a:pt x="824811" y="6411146"/>
                  <a:pt x="842445" y="6410685"/>
                </a:cubicBezTo>
                <a:cubicBezTo>
                  <a:pt x="865841" y="6410109"/>
                  <a:pt x="852933" y="6435118"/>
                  <a:pt x="853163" y="6447912"/>
                </a:cubicBezTo>
                <a:cubicBezTo>
                  <a:pt x="853509" y="6466583"/>
                  <a:pt x="859847" y="6471077"/>
                  <a:pt x="877366" y="6471308"/>
                </a:cubicBezTo>
                <a:cubicBezTo>
                  <a:pt x="896959" y="6471538"/>
                  <a:pt x="904221" y="6464623"/>
                  <a:pt x="902145" y="6445492"/>
                </a:cubicBezTo>
                <a:cubicBezTo>
                  <a:pt x="901109" y="6435118"/>
                  <a:pt x="902145" y="6424631"/>
                  <a:pt x="902145" y="6414258"/>
                </a:cubicBezTo>
                <a:cubicBezTo>
                  <a:pt x="902145" y="6374991"/>
                  <a:pt x="882633" y="6355445"/>
                  <a:pt x="843597" y="6355595"/>
                </a:cubicBezTo>
                <a:cubicBezTo>
                  <a:pt x="834032" y="6355595"/>
                  <a:pt x="824351" y="6356632"/>
                  <a:pt x="815015" y="6355364"/>
                </a:cubicBezTo>
                <a:close/>
                <a:moveTo>
                  <a:pt x="8508307" y="6355249"/>
                </a:moveTo>
                <a:cubicBezTo>
                  <a:pt x="8491364" y="6354442"/>
                  <a:pt x="8487216" y="6360435"/>
                  <a:pt x="8485832" y="6377262"/>
                </a:cubicBezTo>
                <a:cubicBezTo>
                  <a:pt x="8483874" y="6402848"/>
                  <a:pt x="8492632" y="6411838"/>
                  <a:pt x="8517412" y="6408265"/>
                </a:cubicBezTo>
                <a:lnTo>
                  <a:pt x="8517412" y="6408381"/>
                </a:lnTo>
                <a:cubicBezTo>
                  <a:pt x="8526747" y="6407112"/>
                  <a:pt x="8536428" y="6408150"/>
                  <a:pt x="8545994" y="6408150"/>
                </a:cubicBezTo>
                <a:cubicBezTo>
                  <a:pt x="8557289" y="6408150"/>
                  <a:pt x="8568699" y="6406997"/>
                  <a:pt x="8579764" y="6408381"/>
                </a:cubicBezTo>
                <a:cubicBezTo>
                  <a:pt x="8599933" y="6410916"/>
                  <a:pt x="8603044" y="6400428"/>
                  <a:pt x="8601661" y="6383946"/>
                </a:cubicBezTo>
                <a:cubicBezTo>
                  <a:pt x="8600509" y="6370001"/>
                  <a:pt x="8606156" y="6353405"/>
                  <a:pt x="8581146" y="6355249"/>
                </a:cubicBezTo>
                <a:cubicBezTo>
                  <a:pt x="8556943" y="6356978"/>
                  <a:pt x="8532510" y="6356402"/>
                  <a:pt x="8508307" y="6355249"/>
                </a:cubicBezTo>
                <a:close/>
                <a:moveTo>
                  <a:pt x="6627040" y="6355249"/>
                </a:moveTo>
                <a:cubicBezTo>
                  <a:pt x="6605721" y="6352944"/>
                  <a:pt x="6607908" y="6367005"/>
                  <a:pt x="6608484" y="6380028"/>
                </a:cubicBezTo>
                <a:cubicBezTo>
                  <a:pt x="6609060" y="6392821"/>
                  <a:pt x="6602838" y="6409302"/>
                  <a:pt x="6626695" y="6408265"/>
                </a:cubicBezTo>
                <a:cubicBezTo>
                  <a:pt x="6651822" y="6407112"/>
                  <a:pt x="6676945" y="6407112"/>
                  <a:pt x="6702071" y="6408265"/>
                </a:cubicBezTo>
                <a:cubicBezTo>
                  <a:pt x="6719703" y="6409072"/>
                  <a:pt x="6723163" y="6402041"/>
                  <a:pt x="6723853" y="6385561"/>
                </a:cubicBezTo>
                <a:cubicBezTo>
                  <a:pt x="6724774" y="6362971"/>
                  <a:pt x="6720051" y="6350985"/>
                  <a:pt x="6694578" y="6355249"/>
                </a:cubicBezTo>
                <a:cubicBezTo>
                  <a:pt x="6685242" y="6356862"/>
                  <a:pt x="6675561" y="6355480"/>
                  <a:pt x="6665997" y="6355480"/>
                </a:cubicBezTo>
                <a:cubicBezTo>
                  <a:pt x="6652973" y="6355480"/>
                  <a:pt x="6639949" y="6356632"/>
                  <a:pt x="6627040" y="6355249"/>
                </a:cubicBezTo>
                <a:close/>
                <a:moveTo>
                  <a:pt x="4353223" y="6355249"/>
                </a:moveTo>
                <a:cubicBezTo>
                  <a:pt x="4332939" y="6352944"/>
                  <a:pt x="4327406" y="6362049"/>
                  <a:pt x="4328558" y="6380835"/>
                </a:cubicBezTo>
                <a:cubicBezTo>
                  <a:pt x="4329943" y="6402387"/>
                  <a:pt x="4330175" y="6424284"/>
                  <a:pt x="4328558" y="6445838"/>
                </a:cubicBezTo>
                <a:cubicBezTo>
                  <a:pt x="4327063" y="6466007"/>
                  <a:pt x="4335128" y="6470616"/>
                  <a:pt x="4353915" y="6471077"/>
                </a:cubicBezTo>
                <a:cubicBezTo>
                  <a:pt x="4373623" y="6471538"/>
                  <a:pt x="4376043" y="6463471"/>
                  <a:pt x="4376852" y="6446644"/>
                </a:cubicBezTo>
                <a:cubicBezTo>
                  <a:pt x="4377428" y="6433967"/>
                  <a:pt x="4366477" y="6410109"/>
                  <a:pt x="4385724" y="6410109"/>
                </a:cubicBezTo>
                <a:lnTo>
                  <a:pt x="4385610" y="6409994"/>
                </a:lnTo>
                <a:cubicBezTo>
                  <a:pt x="4407852" y="6410109"/>
                  <a:pt x="4394024" y="6434657"/>
                  <a:pt x="4396098" y="6447912"/>
                </a:cubicBezTo>
                <a:cubicBezTo>
                  <a:pt x="4398172" y="6460820"/>
                  <a:pt x="4396561" y="6470385"/>
                  <a:pt x="4415001" y="6471077"/>
                </a:cubicBezTo>
                <a:cubicBezTo>
                  <a:pt x="4437589" y="6471884"/>
                  <a:pt x="4447615" y="6465430"/>
                  <a:pt x="4444273" y="6441919"/>
                </a:cubicBezTo>
                <a:cubicBezTo>
                  <a:pt x="4442889" y="6432584"/>
                  <a:pt x="4444043" y="6422902"/>
                  <a:pt x="4444043" y="6413336"/>
                </a:cubicBezTo>
                <a:cubicBezTo>
                  <a:pt x="4444043" y="6374761"/>
                  <a:pt x="4425063" y="6355480"/>
                  <a:pt x="4387108" y="6355480"/>
                </a:cubicBezTo>
                <a:cubicBezTo>
                  <a:pt x="4375814" y="6355480"/>
                  <a:pt x="4364404" y="6356517"/>
                  <a:pt x="4353223" y="6355249"/>
                </a:cubicBezTo>
                <a:close/>
                <a:moveTo>
                  <a:pt x="135832" y="6355249"/>
                </a:moveTo>
                <a:cubicBezTo>
                  <a:pt x="118889" y="6354442"/>
                  <a:pt x="114741" y="6360435"/>
                  <a:pt x="113357" y="6377262"/>
                </a:cubicBezTo>
                <a:cubicBezTo>
                  <a:pt x="111399" y="6402848"/>
                  <a:pt x="120157" y="6411838"/>
                  <a:pt x="144937" y="6408265"/>
                </a:cubicBezTo>
                <a:lnTo>
                  <a:pt x="144937" y="6408381"/>
                </a:lnTo>
                <a:cubicBezTo>
                  <a:pt x="154272" y="6407112"/>
                  <a:pt x="163953" y="6408150"/>
                  <a:pt x="173519" y="6408150"/>
                </a:cubicBezTo>
                <a:cubicBezTo>
                  <a:pt x="184814" y="6408150"/>
                  <a:pt x="196224" y="6406997"/>
                  <a:pt x="207289" y="6408381"/>
                </a:cubicBezTo>
                <a:cubicBezTo>
                  <a:pt x="227458" y="6410916"/>
                  <a:pt x="230569" y="6400428"/>
                  <a:pt x="229186" y="6383946"/>
                </a:cubicBezTo>
                <a:cubicBezTo>
                  <a:pt x="228034" y="6370001"/>
                  <a:pt x="233681" y="6353405"/>
                  <a:pt x="208671" y="6355249"/>
                </a:cubicBezTo>
                <a:cubicBezTo>
                  <a:pt x="184468" y="6356978"/>
                  <a:pt x="160035" y="6356402"/>
                  <a:pt x="135832" y="6355249"/>
                </a:cubicBezTo>
                <a:close/>
                <a:moveTo>
                  <a:pt x="7302535" y="6355133"/>
                </a:moveTo>
                <a:cubicBezTo>
                  <a:pt x="7286746" y="6354557"/>
                  <a:pt x="7282596" y="6360781"/>
                  <a:pt x="7281214" y="6376109"/>
                </a:cubicBezTo>
                <a:cubicBezTo>
                  <a:pt x="7280119" y="6388442"/>
                  <a:pt x="7281472" y="6397345"/>
                  <a:pt x="7286300" y="6402705"/>
                </a:cubicBezTo>
                <a:lnTo>
                  <a:pt x="7312211" y="6408034"/>
                </a:lnTo>
                <a:lnTo>
                  <a:pt x="7312102" y="6408035"/>
                </a:lnTo>
                <a:lnTo>
                  <a:pt x="7312217" y="6408035"/>
                </a:lnTo>
                <a:lnTo>
                  <a:pt x="7312211" y="6408034"/>
                </a:lnTo>
                <a:lnTo>
                  <a:pt x="7337918" y="6407804"/>
                </a:lnTo>
                <a:cubicBezTo>
                  <a:pt x="7337918" y="6407688"/>
                  <a:pt x="7337918" y="6407458"/>
                  <a:pt x="7337918" y="6407343"/>
                </a:cubicBezTo>
                <a:cubicBezTo>
                  <a:pt x="7350941" y="6407343"/>
                  <a:pt x="7363965" y="6406421"/>
                  <a:pt x="7376758" y="6407574"/>
                </a:cubicBezTo>
                <a:cubicBezTo>
                  <a:pt x="7399464" y="6409648"/>
                  <a:pt x="7396236" y="6394089"/>
                  <a:pt x="7396581" y="6380489"/>
                </a:cubicBezTo>
                <a:cubicBezTo>
                  <a:pt x="7397042" y="6366889"/>
                  <a:pt x="7397850" y="6354212"/>
                  <a:pt x="7377565" y="6355133"/>
                </a:cubicBezTo>
                <a:cubicBezTo>
                  <a:pt x="7352555" y="6356171"/>
                  <a:pt x="7327545" y="6356056"/>
                  <a:pt x="7302535" y="6355133"/>
                </a:cubicBezTo>
                <a:close/>
                <a:moveTo>
                  <a:pt x="7909570" y="6355019"/>
                </a:moveTo>
                <a:cubicBezTo>
                  <a:pt x="7887327" y="6357093"/>
                  <a:pt x="7864737" y="6356632"/>
                  <a:pt x="7842377" y="6355133"/>
                </a:cubicBezTo>
                <a:cubicBezTo>
                  <a:pt x="7823131" y="6353866"/>
                  <a:pt x="7817830" y="6360320"/>
                  <a:pt x="7817139" y="6379682"/>
                </a:cubicBezTo>
                <a:cubicBezTo>
                  <a:pt x="7816331" y="6402848"/>
                  <a:pt x="7823823" y="6411146"/>
                  <a:pt x="7846297" y="6408150"/>
                </a:cubicBezTo>
                <a:lnTo>
                  <a:pt x="7874659" y="6407920"/>
                </a:lnTo>
                <a:lnTo>
                  <a:pt x="7908188" y="6408150"/>
                </a:lnTo>
                <a:cubicBezTo>
                  <a:pt x="7929047" y="6410916"/>
                  <a:pt x="7934926" y="6402618"/>
                  <a:pt x="7934235" y="6382333"/>
                </a:cubicBezTo>
                <a:cubicBezTo>
                  <a:pt x="7933657" y="6364469"/>
                  <a:pt x="7932505" y="6352829"/>
                  <a:pt x="7909570" y="6355019"/>
                </a:cubicBezTo>
                <a:close/>
                <a:moveTo>
                  <a:pt x="4951844" y="6354903"/>
                </a:moveTo>
                <a:cubicBezTo>
                  <a:pt x="4943432" y="6356171"/>
                  <a:pt x="4934558" y="6355133"/>
                  <a:pt x="4925914" y="6355133"/>
                </a:cubicBezTo>
                <a:cubicBezTo>
                  <a:pt x="4925914" y="6355249"/>
                  <a:pt x="4925914" y="6355480"/>
                  <a:pt x="4925914" y="6355480"/>
                </a:cubicBezTo>
                <a:cubicBezTo>
                  <a:pt x="4913811" y="6355480"/>
                  <a:pt x="4901479" y="6356862"/>
                  <a:pt x="4889608" y="6355133"/>
                </a:cubicBezTo>
                <a:cubicBezTo>
                  <a:pt x="4867943" y="6352022"/>
                  <a:pt x="4866098" y="6363086"/>
                  <a:pt x="4865982" y="6380719"/>
                </a:cubicBezTo>
                <a:cubicBezTo>
                  <a:pt x="4865750" y="6399275"/>
                  <a:pt x="4868172" y="6410109"/>
                  <a:pt x="4890763" y="6408150"/>
                </a:cubicBezTo>
                <a:lnTo>
                  <a:pt x="4890763" y="6407919"/>
                </a:lnTo>
                <a:cubicBezTo>
                  <a:pt x="4913005" y="6406075"/>
                  <a:pt x="4935824" y="6406191"/>
                  <a:pt x="4958184" y="6407919"/>
                </a:cubicBezTo>
                <a:cubicBezTo>
                  <a:pt x="4976970" y="6409417"/>
                  <a:pt x="4981005" y="6402503"/>
                  <a:pt x="4982040" y="6384753"/>
                </a:cubicBezTo>
                <a:cubicBezTo>
                  <a:pt x="4983425" y="6360666"/>
                  <a:pt x="4975702" y="6351446"/>
                  <a:pt x="4951844" y="6354903"/>
                </a:cubicBezTo>
                <a:close/>
                <a:moveTo>
                  <a:pt x="4150954" y="6354903"/>
                </a:moveTo>
                <a:cubicBezTo>
                  <a:pt x="4129864" y="6354212"/>
                  <a:pt x="4125254" y="6361242"/>
                  <a:pt x="4124908" y="6381295"/>
                </a:cubicBezTo>
                <a:cubicBezTo>
                  <a:pt x="4124446" y="6403079"/>
                  <a:pt x="4130902" y="6409187"/>
                  <a:pt x="4152455" y="6408726"/>
                </a:cubicBezTo>
                <a:cubicBezTo>
                  <a:pt x="4172623" y="6408381"/>
                  <a:pt x="4182419" y="6403886"/>
                  <a:pt x="4177347" y="6382102"/>
                </a:cubicBezTo>
                <a:cubicBezTo>
                  <a:pt x="4183455" y="6358937"/>
                  <a:pt x="4171355" y="6355480"/>
                  <a:pt x="4150954" y="6354903"/>
                </a:cubicBezTo>
                <a:close/>
                <a:moveTo>
                  <a:pt x="4016456" y="6354903"/>
                </a:moveTo>
                <a:cubicBezTo>
                  <a:pt x="3994211" y="6356978"/>
                  <a:pt x="3971390" y="6356978"/>
                  <a:pt x="3949148" y="6355019"/>
                </a:cubicBezTo>
                <a:cubicBezTo>
                  <a:pt x="3925868" y="6352944"/>
                  <a:pt x="3927712" y="6366544"/>
                  <a:pt x="3927020" y="6382102"/>
                </a:cubicBezTo>
                <a:cubicBezTo>
                  <a:pt x="3926214" y="6399621"/>
                  <a:pt x="3928978" y="6411262"/>
                  <a:pt x="3950303" y="6407919"/>
                </a:cubicBezTo>
                <a:cubicBezTo>
                  <a:pt x="3972199" y="6404462"/>
                  <a:pt x="3994097" y="6402963"/>
                  <a:pt x="4015764" y="6407919"/>
                </a:cubicBezTo>
                <a:cubicBezTo>
                  <a:pt x="4035818" y="6411377"/>
                  <a:pt x="4043424" y="6404807"/>
                  <a:pt x="4042964" y="6383141"/>
                </a:cubicBezTo>
                <a:cubicBezTo>
                  <a:pt x="4042505" y="6363201"/>
                  <a:pt x="4039852" y="6352598"/>
                  <a:pt x="4016456" y="6354903"/>
                </a:cubicBezTo>
                <a:close/>
                <a:moveTo>
                  <a:pt x="5424497" y="6354788"/>
                </a:moveTo>
                <a:cubicBezTo>
                  <a:pt x="5408822" y="6354212"/>
                  <a:pt x="5403520" y="6360090"/>
                  <a:pt x="5402598" y="6375648"/>
                </a:cubicBezTo>
                <a:cubicBezTo>
                  <a:pt x="5401213" y="6398469"/>
                  <a:pt x="5405477" y="6412990"/>
                  <a:pt x="5432911" y="6408726"/>
                </a:cubicBezTo>
                <a:cubicBezTo>
                  <a:pt x="5441323" y="6407343"/>
                  <a:pt x="5450197" y="6408495"/>
                  <a:pt x="5458841" y="6408495"/>
                </a:cubicBezTo>
                <a:lnTo>
                  <a:pt x="5458955" y="6408381"/>
                </a:lnTo>
                <a:cubicBezTo>
                  <a:pt x="5472788" y="6408381"/>
                  <a:pt x="5486616" y="6407804"/>
                  <a:pt x="5500449" y="6408495"/>
                </a:cubicBezTo>
                <a:cubicBezTo>
                  <a:pt x="5523269" y="6409533"/>
                  <a:pt x="5518656" y="6393282"/>
                  <a:pt x="5519232" y="6380028"/>
                </a:cubicBezTo>
                <a:cubicBezTo>
                  <a:pt x="5519924" y="6366082"/>
                  <a:pt x="5519580" y="6353981"/>
                  <a:pt x="5499756" y="6354788"/>
                </a:cubicBezTo>
                <a:cubicBezTo>
                  <a:pt x="5474748" y="6355825"/>
                  <a:pt x="5449621" y="6355710"/>
                  <a:pt x="5424497" y="6354788"/>
                </a:cubicBezTo>
                <a:close/>
                <a:moveTo>
                  <a:pt x="11059997" y="6354557"/>
                </a:moveTo>
                <a:lnTo>
                  <a:pt x="11060068" y="6354572"/>
                </a:lnTo>
                <a:lnTo>
                  <a:pt x="11039425" y="6361949"/>
                </a:lnTo>
                <a:cubicBezTo>
                  <a:pt x="11036198" y="6367005"/>
                  <a:pt x="11035736" y="6374381"/>
                  <a:pt x="11035332" y="6383255"/>
                </a:cubicBezTo>
                <a:cubicBezTo>
                  <a:pt x="11034412" y="6404462"/>
                  <a:pt x="11042594" y="6408841"/>
                  <a:pt x="11062302" y="6409648"/>
                </a:cubicBezTo>
                <a:cubicBezTo>
                  <a:pt x="11088004" y="6410685"/>
                  <a:pt x="11084430" y="6395127"/>
                  <a:pt x="11083854" y="6376801"/>
                </a:cubicBezTo>
                <a:cubicBezTo>
                  <a:pt x="11086448" y="6367812"/>
                  <a:pt x="11085064" y="6362424"/>
                  <a:pt x="11080742" y="6359197"/>
                </a:cubicBezTo>
                <a:lnTo>
                  <a:pt x="11060068" y="6354572"/>
                </a:lnTo>
                <a:lnTo>
                  <a:pt x="11060112" y="6354557"/>
                </a:lnTo>
                <a:close/>
                <a:moveTo>
                  <a:pt x="10055572" y="6354557"/>
                </a:moveTo>
                <a:cubicBezTo>
                  <a:pt x="10043585" y="6355480"/>
                  <a:pt x="10031369" y="6354788"/>
                  <a:pt x="10019266" y="6354903"/>
                </a:cubicBezTo>
                <a:cubicBezTo>
                  <a:pt x="10007166" y="6354903"/>
                  <a:pt x="9994949" y="6356056"/>
                  <a:pt x="9982962" y="6354673"/>
                </a:cubicBezTo>
                <a:cubicBezTo>
                  <a:pt x="9958876" y="6351907"/>
                  <a:pt x="9962218" y="6367927"/>
                  <a:pt x="9961294" y="6382794"/>
                </a:cubicBezTo>
                <a:cubicBezTo>
                  <a:pt x="9960258" y="6399852"/>
                  <a:pt x="9964868" y="6408495"/>
                  <a:pt x="9984115" y="6407804"/>
                </a:cubicBezTo>
                <a:cubicBezTo>
                  <a:pt x="10004053" y="6407112"/>
                  <a:pt x="10023070" y="6401350"/>
                  <a:pt x="10044507" y="6406191"/>
                </a:cubicBezTo>
                <a:lnTo>
                  <a:pt x="10044624" y="6406191"/>
                </a:lnTo>
                <a:cubicBezTo>
                  <a:pt x="10074243" y="6412990"/>
                  <a:pt x="10077816" y="6405960"/>
                  <a:pt x="10077470" y="6374726"/>
                </a:cubicBezTo>
                <a:cubicBezTo>
                  <a:pt x="10077239" y="6358361"/>
                  <a:pt x="10070900" y="6353290"/>
                  <a:pt x="10055572" y="6354557"/>
                </a:cubicBezTo>
                <a:close/>
                <a:moveTo>
                  <a:pt x="2687522" y="6354557"/>
                </a:moveTo>
                <a:lnTo>
                  <a:pt x="2687593" y="6354572"/>
                </a:lnTo>
                <a:lnTo>
                  <a:pt x="2666950" y="6361949"/>
                </a:lnTo>
                <a:cubicBezTo>
                  <a:pt x="2663723" y="6367005"/>
                  <a:pt x="2663261" y="6374381"/>
                  <a:pt x="2662857" y="6383255"/>
                </a:cubicBezTo>
                <a:cubicBezTo>
                  <a:pt x="2661937" y="6404462"/>
                  <a:pt x="2670119" y="6408841"/>
                  <a:pt x="2689827" y="6409648"/>
                </a:cubicBezTo>
                <a:cubicBezTo>
                  <a:pt x="2715529" y="6410685"/>
                  <a:pt x="2711955" y="6395127"/>
                  <a:pt x="2711379" y="6376801"/>
                </a:cubicBezTo>
                <a:cubicBezTo>
                  <a:pt x="2713973" y="6367812"/>
                  <a:pt x="2712589" y="6362424"/>
                  <a:pt x="2708267" y="6359197"/>
                </a:cubicBezTo>
                <a:lnTo>
                  <a:pt x="2687593" y="6354572"/>
                </a:lnTo>
                <a:lnTo>
                  <a:pt x="2687637" y="6354557"/>
                </a:lnTo>
                <a:close/>
                <a:moveTo>
                  <a:pt x="1683097" y="6354557"/>
                </a:moveTo>
                <a:cubicBezTo>
                  <a:pt x="1671110" y="6355480"/>
                  <a:pt x="1658894" y="6354788"/>
                  <a:pt x="1646791" y="6354903"/>
                </a:cubicBezTo>
                <a:cubicBezTo>
                  <a:pt x="1634691" y="6354903"/>
                  <a:pt x="1622474" y="6356056"/>
                  <a:pt x="1610487" y="6354673"/>
                </a:cubicBezTo>
                <a:cubicBezTo>
                  <a:pt x="1586401" y="6351907"/>
                  <a:pt x="1589743" y="6367927"/>
                  <a:pt x="1588819" y="6382794"/>
                </a:cubicBezTo>
                <a:cubicBezTo>
                  <a:pt x="1587783" y="6399852"/>
                  <a:pt x="1592393" y="6408495"/>
                  <a:pt x="1611640" y="6407804"/>
                </a:cubicBezTo>
                <a:cubicBezTo>
                  <a:pt x="1631578" y="6407112"/>
                  <a:pt x="1650595" y="6401350"/>
                  <a:pt x="1672032" y="6406191"/>
                </a:cubicBezTo>
                <a:lnTo>
                  <a:pt x="1672149" y="6406191"/>
                </a:lnTo>
                <a:cubicBezTo>
                  <a:pt x="1701768" y="6412990"/>
                  <a:pt x="1705341" y="6405960"/>
                  <a:pt x="1704995" y="6374726"/>
                </a:cubicBezTo>
                <a:cubicBezTo>
                  <a:pt x="1704764" y="6358361"/>
                  <a:pt x="1698425" y="6353290"/>
                  <a:pt x="1683097" y="6354557"/>
                </a:cubicBezTo>
                <a:close/>
                <a:moveTo>
                  <a:pt x="6431919" y="6354442"/>
                </a:moveTo>
                <a:cubicBezTo>
                  <a:pt x="6420854" y="6355595"/>
                  <a:pt x="6409560" y="6354673"/>
                  <a:pt x="6398263" y="6354673"/>
                </a:cubicBezTo>
                <a:cubicBezTo>
                  <a:pt x="6385355" y="6354673"/>
                  <a:pt x="6372333" y="6355249"/>
                  <a:pt x="6359423" y="6354557"/>
                </a:cubicBezTo>
                <a:cubicBezTo>
                  <a:pt x="6338449" y="6353520"/>
                  <a:pt x="6341330" y="6368272"/>
                  <a:pt x="6341330" y="6380950"/>
                </a:cubicBezTo>
                <a:cubicBezTo>
                  <a:pt x="6341446" y="6393513"/>
                  <a:pt x="6337872" y="6408381"/>
                  <a:pt x="6359195" y="6407458"/>
                </a:cubicBezTo>
                <a:cubicBezTo>
                  <a:pt x="6382819" y="6406421"/>
                  <a:pt x="6406331" y="6402387"/>
                  <a:pt x="6430074" y="6407112"/>
                </a:cubicBezTo>
                <a:cubicBezTo>
                  <a:pt x="6452549" y="6411492"/>
                  <a:pt x="6457272" y="6399852"/>
                  <a:pt x="6457272" y="6379336"/>
                </a:cubicBezTo>
                <a:cubicBezTo>
                  <a:pt x="6457272" y="6359859"/>
                  <a:pt x="6451164" y="6352483"/>
                  <a:pt x="6431919" y="6354442"/>
                </a:cubicBezTo>
                <a:close/>
                <a:moveTo>
                  <a:pt x="6513939" y="6354413"/>
                </a:moveTo>
                <a:cubicBezTo>
                  <a:pt x="6510557" y="6353570"/>
                  <a:pt x="6506056" y="6353721"/>
                  <a:pt x="6500034" y="6355133"/>
                </a:cubicBezTo>
                <a:cubicBezTo>
                  <a:pt x="6479749" y="6350869"/>
                  <a:pt x="6470990" y="6356632"/>
                  <a:pt x="6471219" y="6380143"/>
                </a:cubicBezTo>
                <a:lnTo>
                  <a:pt x="6471219" y="6380259"/>
                </a:lnTo>
                <a:cubicBezTo>
                  <a:pt x="6471449" y="6401926"/>
                  <a:pt x="6477214" y="6408265"/>
                  <a:pt x="6498766" y="6408035"/>
                </a:cubicBezTo>
                <a:cubicBezTo>
                  <a:pt x="6518935" y="6407804"/>
                  <a:pt x="6526311" y="6402618"/>
                  <a:pt x="6524927" y="6381641"/>
                </a:cubicBezTo>
                <a:cubicBezTo>
                  <a:pt x="6524149" y="6368416"/>
                  <a:pt x="6524085" y="6356941"/>
                  <a:pt x="6513939" y="6354413"/>
                </a:cubicBezTo>
                <a:close/>
                <a:moveTo>
                  <a:pt x="8780878" y="6354327"/>
                </a:moveTo>
                <a:cubicBezTo>
                  <a:pt x="8754601" y="6350409"/>
                  <a:pt x="8757828" y="6367235"/>
                  <a:pt x="8756445" y="6384292"/>
                </a:cubicBezTo>
                <a:cubicBezTo>
                  <a:pt x="8754601" y="6406191"/>
                  <a:pt x="8765666" y="6409994"/>
                  <a:pt x="8782608" y="6406882"/>
                </a:cubicBezTo>
                <a:cubicBezTo>
                  <a:pt x="8802085" y="6403310"/>
                  <a:pt x="8821216" y="6403424"/>
                  <a:pt x="8840580" y="6406882"/>
                </a:cubicBezTo>
                <a:lnTo>
                  <a:pt x="8840580" y="6406997"/>
                </a:lnTo>
                <a:cubicBezTo>
                  <a:pt x="8864322" y="6411146"/>
                  <a:pt x="8874349" y="6403424"/>
                  <a:pt x="8872620" y="6376801"/>
                </a:cubicBezTo>
                <a:cubicBezTo>
                  <a:pt x="8871468" y="6357785"/>
                  <a:pt x="8865474" y="6352829"/>
                  <a:pt x="8848418" y="6354327"/>
                </a:cubicBezTo>
                <a:cubicBezTo>
                  <a:pt x="8837237" y="6355249"/>
                  <a:pt x="8825942" y="6354557"/>
                  <a:pt x="8814648" y="6354557"/>
                </a:cubicBezTo>
                <a:cubicBezTo>
                  <a:pt x="8803353" y="6354557"/>
                  <a:pt x="8791943" y="6355940"/>
                  <a:pt x="8780878" y="6354327"/>
                </a:cubicBezTo>
                <a:close/>
                <a:moveTo>
                  <a:pt x="5150080" y="6354327"/>
                </a:moveTo>
                <a:cubicBezTo>
                  <a:pt x="5131870" y="6352944"/>
                  <a:pt x="5129910" y="6364123"/>
                  <a:pt x="5131408" y="6377377"/>
                </a:cubicBezTo>
                <a:cubicBezTo>
                  <a:pt x="5132676" y="6389478"/>
                  <a:pt x="5124840" y="6407688"/>
                  <a:pt x="5148696" y="6406882"/>
                </a:cubicBezTo>
                <a:cubicBezTo>
                  <a:pt x="5175781" y="6406075"/>
                  <a:pt x="5202750" y="6402963"/>
                  <a:pt x="5229950" y="6406652"/>
                </a:cubicBezTo>
                <a:cubicBezTo>
                  <a:pt x="5241934" y="6408265"/>
                  <a:pt x="5246200" y="6401926"/>
                  <a:pt x="5247007" y="6389939"/>
                </a:cubicBezTo>
                <a:lnTo>
                  <a:pt x="5247122" y="6390056"/>
                </a:lnTo>
                <a:cubicBezTo>
                  <a:pt x="5249426" y="6356632"/>
                  <a:pt x="5247815" y="6354442"/>
                  <a:pt x="5214852" y="6354442"/>
                </a:cubicBezTo>
                <a:cubicBezTo>
                  <a:pt x="5206208" y="6354442"/>
                  <a:pt x="5197563" y="6354442"/>
                  <a:pt x="5188922" y="6354442"/>
                </a:cubicBezTo>
                <a:cubicBezTo>
                  <a:pt x="5188922" y="6354557"/>
                  <a:pt x="5188922" y="6354557"/>
                  <a:pt x="5188922" y="6354557"/>
                </a:cubicBezTo>
                <a:cubicBezTo>
                  <a:pt x="5176011" y="6354557"/>
                  <a:pt x="5162989" y="6355249"/>
                  <a:pt x="5150080" y="6354327"/>
                </a:cubicBezTo>
                <a:close/>
                <a:moveTo>
                  <a:pt x="408403" y="6354327"/>
                </a:moveTo>
                <a:cubicBezTo>
                  <a:pt x="382126" y="6350409"/>
                  <a:pt x="385353" y="6367235"/>
                  <a:pt x="383970" y="6384292"/>
                </a:cubicBezTo>
                <a:cubicBezTo>
                  <a:pt x="382126" y="6406191"/>
                  <a:pt x="393191" y="6409994"/>
                  <a:pt x="410133" y="6406882"/>
                </a:cubicBezTo>
                <a:cubicBezTo>
                  <a:pt x="429610" y="6403310"/>
                  <a:pt x="448741" y="6403424"/>
                  <a:pt x="468105" y="6406882"/>
                </a:cubicBezTo>
                <a:lnTo>
                  <a:pt x="468105" y="6406997"/>
                </a:lnTo>
                <a:cubicBezTo>
                  <a:pt x="491847" y="6411146"/>
                  <a:pt x="501874" y="6403424"/>
                  <a:pt x="500145" y="6376801"/>
                </a:cubicBezTo>
                <a:cubicBezTo>
                  <a:pt x="498993" y="6357785"/>
                  <a:pt x="492999" y="6352829"/>
                  <a:pt x="475943" y="6354327"/>
                </a:cubicBezTo>
                <a:cubicBezTo>
                  <a:pt x="464762" y="6355249"/>
                  <a:pt x="453467" y="6354557"/>
                  <a:pt x="442173" y="6354557"/>
                </a:cubicBezTo>
                <a:cubicBezTo>
                  <a:pt x="430878" y="6354557"/>
                  <a:pt x="419468" y="6355940"/>
                  <a:pt x="408403" y="6354327"/>
                </a:cubicBezTo>
                <a:close/>
                <a:moveTo>
                  <a:pt x="10188803" y="6354212"/>
                </a:moveTo>
                <a:cubicBezTo>
                  <a:pt x="10168519" y="6354097"/>
                  <a:pt x="10161834" y="6360896"/>
                  <a:pt x="10165752" y="6378990"/>
                </a:cubicBezTo>
                <a:cubicBezTo>
                  <a:pt x="10164601" y="6395011"/>
                  <a:pt x="10162640" y="6408265"/>
                  <a:pt x="10186498" y="6407688"/>
                </a:cubicBezTo>
                <a:cubicBezTo>
                  <a:pt x="10207474" y="6407228"/>
                  <a:pt x="10213007" y="6400543"/>
                  <a:pt x="10212890" y="6380489"/>
                </a:cubicBezTo>
                <a:cubicBezTo>
                  <a:pt x="10212776" y="6362280"/>
                  <a:pt x="10209319" y="6354212"/>
                  <a:pt x="10188803" y="6354212"/>
                </a:cubicBezTo>
                <a:close/>
                <a:moveTo>
                  <a:pt x="8912728" y="6354212"/>
                </a:moveTo>
                <a:cubicBezTo>
                  <a:pt x="8894748" y="6354557"/>
                  <a:pt x="8886104" y="6357785"/>
                  <a:pt x="8886681" y="6378414"/>
                </a:cubicBezTo>
                <a:cubicBezTo>
                  <a:pt x="8887141" y="6398238"/>
                  <a:pt x="8890484" y="6407804"/>
                  <a:pt x="8913650" y="6407574"/>
                </a:cubicBezTo>
                <a:cubicBezTo>
                  <a:pt x="8935778" y="6407458"/>
                  <a:pt x="8937507" y="6396740"/>
                  <a:pt x="8935663" y="6379682"/>
                </a:cubicBezTo>
                <a:cubicBezTo>
                  <a:pt x="8939120" y="6361934"/>
                  <a:pt x="8933243" y="6353751"/>
                  <a:pt x="8912728" y="6354212"/>
                </a:cubicBezTo>
                <a:close/>
                <a:moveTo>
                  <a:pt x="1816328" y="6354212"/>
                </a:moveTo>
                <a:cubicBezTo>
                  <a:pt x="1796044" y="6354097"/>
                  <a:pt x="1789359" y="6360896"/>
                  <a:pt x="1793277" y="6378990"/>
                </a:cubicBezTo>
                <a:cubicBezTo>
                  <a:pt x="1792126" y="6395011"/>
                  <a:pt x="1790165" y="6408265"/>
                  <a:pt x="1814023" y="6407688"/>
                </a:cubicBezTo>
                <a:cubicBezTo>
                  <a:pt x="1834999" y="6407228"/>
                  <a:pt x="1840532" y="6400543"/>
                  <a:pt x="1840415" y="6380489"/>
                </a:cubicBezTo>
                <a:cubicBezTo>
                  <a:pt x="1840301" y="6362280"/>
                  <a:pt x="1836844" y="6354212"/>
                  <a:pt x="1816328" y="6354212"/>
                </a:cubicBezTo>
                <a:close/>
                <a:moveTo>
                  <a:pt x="540253" y="6354212"/>
                </a:moveTo>
                <a:cubicBezTo>
                  <a:pt x="522273" y="6354557"/>
                  <a:pt x="513629" y="6357785"/>
                  <a:pt x="514206" y="6378414"/>
                </a:cubicBezTo>
                <a:cubicBezTo>
                  <a:pt x="514666" y="6398238"/>
                  <a:pt x="518009" y="6407804"/>
                  <a:pt x="541175" y="6407574"/>
                </a:cubicBezTo>
                <a:cubicBezTo>
                  <a:pt x="563303" y="6407458"/>
                  <a:pt x="565032" y="6396740"/>
                  <a:pt x="563188" y="6379682"/>
                </a:cubicBezTo>
                <a:cubicBezTo>
                  <a:pt x="566645" y="6361934"/>
                  <a:pt x="560768" y="6353751"/>
                  <a:pt x="540253" y="6354212"/>
                </a:cubicBezTo>
                <a:close/>
                <a:moveTo>
                  <a:pt x="11195073" y="6354097"/>
                </a:moveTo>
                <a:cubicBezTo>
                  <a:pt x="11171100" y="6352022"/>
                  <a:pt x="11171676" y="6366198"/>
                  <a:pt x="11170986" y="6383024"/>
                </a:cubicBezTo>
                <a:cubicBezTo>
                  <a:pt x="11170178" y="6402157"/>
                  <a:pt x="11177440" y="6411607"/>
                  <a:pt x="11196341" y="6407458"/>
                </a:cubicBezTo>
                <a:cubicBezTo>
                  <a:pt x="11218354" y="6402618"/>
                  <a:pt x="11240021" y="6406075"/>
                  <a:pt x="11261688" y="6408035"/>
                </a:cubicBezTo>
                <a:lnTo>
                  <a:pt x="11261804" y="6407919"/>
                </a:lnTo>
                <a:cubicBezTo>
                  <a:pt x="11282665" y="6409763"/>
                  <a:pt x="11290963" y="6401811"/>
                  <a:pt x="11286929" y="6381295"/>
                </a:cubicBezTo>
                <a:cubicBezTo>
                  <a:pt x="11290734" y="6361473"/>
                  <a:pt x="11284048" y="6352483"/>
                  <a:pt x="11262380" y="6354097"/>
                </a:cubicBezTo>
                <a:cubicBezTo>
                  <a:pt x="11240021" y="6355940"/>
                  <a:pt x="11217316" y="6355940"/>
                  <a:pt x="11195073" y="6354097"/>
                </a:cubicBezTo>
                <a:close/>
                <a:moveTo>
                  <a:pt x="5292532" y="6354097"/>
                </a:moveTo>
                <a:cubicBezTo>
                  <a:pt x="5274091" y="6354788"/>
                  <a:pt x="5265563" y="6358476"/>
                  <a:pt x="5266372" y="6378645"/>
                </a:cubicBezTo>
                <a:cubicBezTo>
                  <a:pt x="5267061" y="6396163"/>
                  <a:pt x="5267867" y="6408035"/>
                  <a:pt x="5291147" y="6407804"/>
                </a:cubicBezTo>
                <a:lnTo>
                  <a:pt x="5291147" y="6407688"/>
                </a:lnTo>
                <a:cubicBezTo>
                  <a:pt x="5312124" y="6407458"/>
                  <a:pt x="5317080" y="6399506"/>
                  <a:pt x="5313738" y="6381872"/>
                </a:cubicBezTo>
                <a:cubicBezTo>
                  <a:pt x="5315582" y="6365506"/>
                  <a:pt x="5315698" y="6353174"/>
                  <a:pt x="5292532" y="6354097"/>
                </a:cubicBezTo>
                <a:close/>
                <a:moveTo>
                  <a:pt x="2822598" y="6354097"/>
                </a:moveTo>
                <a:cubicBezTo>
                  <a:pt x="2798625" y="6352022"/>
                  <a:pt x="2799201" y="6366198"/>
                  <a:pt x="2798511" y="6383024"/>
                </a:cubicBezTo>
                <a:cubicBezTo>
                  <a:pt x="2797703" y="6402157"/>
                  <a:pt x="2804965" y="6411607"/>
                  <a:pt x="2823866" y="6407458"/>
                </a:cubicBezTo>
                <a:cubicBezTo>
                  <a:pt x="2845879" y="6402618"/>
                  <a:pt x="2867546" y="6406075"/>
                  <a:pt x="2889213" y="6408035"/>
                </a:cubicBezTo>
                <a:lnTo>
                  <a:pt x="2889329" y="6407919"/>
                </a:lnTo>
                <a:cubicBezTo>
                  <a:pt x="2910190" y="6409763"/>
                  <a:pt x="2918488" y="6401811"/>
                  <a:pt x="2914454" y="6381295"/>
                </a:cubicBezTo>
                <a:cubicBezTo>
                  <a:pt x="2918259" y="6361473"/>
                  <a:pt x="2911573" y="6352483"/>
                  <a:pt x="2889905" y="6354097"/>
                </a:cubicBezTo>
                <a:cubicBezTo>
                  <a:pt x="2867546" y="6355940"/>
                  <a:pt x="2844841" y="6355940"/>
                  <a:pt x="2822598" y="6354097"/>
                </a:cubicBezTo>
                <a:close/>
                <a:moveTo>
                  <a:pt x="11395612" y="6353981"/>
                </a:moveTo>
                <a:lnTo>
                  <a:pt x="11395496" y="6354097"/>
                </a:lnTo>
                <a:cubicBezTo>
                  <a:pt x="11374521" y="6354212"/>
                  <a:pt x="11368989" y="6361011"/>
                  <a:pt x="11369104" y="6380950"/>
                </a:cubicBezTo>
                <a:cubicBezTo>
                  <a:pt x="11369220" y="6400198"/>
                  <a:pt x="11373369" y="6408381"/>
                  <a:pt x="11395036" y="6408381"/>
                </a:cubicBezTo>
                <a:cubicBezTo>
                  <a:pt x="11416819" y="6408265"/>
                  <a:pt x="11419470" y="6398353"/>
                  <a:pt x="11417050" y="6381641"/>
                </a:cubicBezTo>
                <a:cubicBezTo>
                  <a:pt x="11418893" y="6365391"/>
                  <a:pt x="11418317" y="6353866"/>
                  <a:pt x="11395612" y="6353981"/>
                </a:cubicBezTo>
                <a:close/>
                <a:moveTo>
                  <a:pt x="3023137" y="6353981"/>
                </a:moveTo>
                <a:lnTo>
                  <a:pt x="3023021" y="6354097"/>
                </a:lnTo>
                <a:cubicBezTo>
                  <a:pt x="3002046" y="6354212"/>
                  <a:pt x="2996514" y="6361011"/>
                  <a:pt x="2996629" y="6380950"/>
                </a:cubicBezTo>
                <a:cubicBezTo>
                  <a:pt x="2996745" y="6400198"/>
                  <a:pt x="3000894" y="6408381"/>
                  <a:pt x="3022561" y="6408381"/>
                </a:cubicBezTo>
                <a:cubicBezTo>
                  <a:pt x="3044344" y="6408265"/>
                  <a:pt x="3046995" y="6398353"/>
                  <a:pt x="3044575" y="6381641"/>
                </a:cubicBezTo>
                <a:cubicBezTo>
                  <a:pt x="3046418" y="6365391"/>
                  <a:pt x="3045842" y="6353866"/>
                  <a:pt x="3023137" y="6353981"/>
                </a:cubicBezTo>
                <a:close/>
                <a:moveTo>
                  <a:pt x="7775993" y="6353866"/>
                </a:moveTo>
                <a:cubicBezTo>
                  <a:pt x="7755478" y="6354212"/>
                  <a:pt x="7749023" y="6361357"/>
                  <a:pt x="7749368" y="6381180"/>
                </a:cubicBezTo>
                <a:cubicBezTo>
                  <a:pt x="7749714" y="6399045"/>
                  <a:pt x="7753980" y="6407228"/>
                  <a:pt x="7774033" y="6407574"/>
                </a:cubicBezTo>
                <a:lnTo>
                  <a:pt x="7774148" y="6407574"/>
                </a:lnTo>
                <a:cubicBezTo>
                  <a:pt x="7794778" y="6407919"/>
                  <a:pt x="7800311" y="6399852"/>
                  <a:pt x="7796508" y="6380835"/>
                </a:cubicBezTo>
                <a:cubicBezTo>
                  <a:pt x="7799159" y="6365506"/>
                  <a:pt x="7798696" y="6353520"/>
                  <a:pt x="7775993" y="6353866"/>
                </a:cubicBezTo>
                <a:close/>
                <a:moveTo>
                  <a:pt x="6562615" y="6353866"/>
                </a:moveTo>
                <a:cubicBezTo>
                  <a:pt x="6540603" y="6354097"/>
                  <a:pt x="6539679" y="6364354"/>
                  <a:pt x="6539335" y="6381180"/>
                </a:cubicBezTo>
                <a:cubicBezTo>
                  <a:pt x="6538987" y="6399621"/>
                  <a:pt x="6543829" y="6407112"/>
                  <a:pt x="6563997" y="6407574"/>
                </a:cubicBezTo>
                <a:cubicBezTo>
                  <a:pt x="6585320" y="6407919"/>
                  <a:pt x="6589700" y="6399045"/>
                  <a:pt x="6586355" y="6380835"/>
                </a:cubicBezTo>
                <a:cubicBezTo>
                  <a:pt x="6590275" y="6361818"/>
                  <a:pt x="6584744" y="6353636"/>
                  <a:pt x="6562615" y="6353866"/>
                </a:cubicBezTo>
                <a:close/>
                <a:moveTo>
                  <a:pt x="5025492" y="6353866"/>
                </a:moveTo>
                <a:cubicBezTo>
                  <a:pt x="5004169" y="6354212"/>
                  <a:pt x="4996793" y="6360896"/>
                  <a:pt x="5000827" y="6380950"/>
                </a:cubicBezTo>
                <a:cubicBezTo>
                  <a:pt x="4997369" y="6399506"/>
                  <a:pt x="5002674" y="6407804"/>
                  <a:pt x="5023647" y="6407458"/>
                </a:cubicBezTo>
                <a:cubicBezTo>
                  <a:pt x="5043470" y="6407112"/>
                  <a:pt x="5049350" y="6400198"/>
                  <a:pt x="5048658" y="6381295"/>
                </a:cubicBezTo>
                <a:cubicBezTo>
                  <a:pt x="5048083" y="6364815"/>
                  <a:pt x="5048196" y="6353520"/>
                  <a:pt x="5025492" y="6353866"/>
                </a:cubicBezTo>
                <a:close/>
                <a:moveTo>
                  <a:pt x="3883801" y="6353866"/>
                </a:moveTo>
                <a:cubicBezTo>
                  <a:pt x="3865128" y="6354788"/>
                  <a:pt x="3857752" y="6359744"/>
                  <a:pt x="3858214" y="6379221"/>
                </a:cubicBezTo>
                <a:cubicBezTo>
                  <a:pt x="3858677" y="6397892"/>
                  <a:pt x="3859945" y="6409763"/>
                  <a:pt x="3884377" y="6409187"/>
                </a:cubicBezTo>
                <a:cubicBezTo>
                  <a:pt x="3905583" y="6408611"/>
                  <a:pt x="3909618" y="6399967"/>
                  <a:pt x="3906505" y="6381295"/>
                </a:cubicBezTo>
                <a:cubicBezTo>
                  <a:pt x="3909618" y="6364584"/>
                  <a:pt x="3907657" y="6352714"/>
                  <a:pt x="3883801" y="6353866"/>
                </a:cubicBezTo>
                <a:close/>
                <a:moveTo>
                  <a:pt x="7706495" y="6353751"/>
                </a:moveTo>
                <a:cubicBezTo>
                  <a:pt x="7688055" y="6354442"/>
                  <a:pt x="7678028" y="6357900"/>
                  <a:pt x="7682408" y="6377607"/>
                </a:cubicBezTo>
                <a:cubicBezTo>
                  <a:pt x="7681140" y="6394435"/>
                  <a:pt x="7678836" y="6409302"/>
                  <a:pt x="7704306" y="6407804"/>
                </a:cubicBezTo>
                <a:cubicBezTo>
                  <a:pt x="7722515" y="6406767"/>
                  <a:pt x="7731160" y="6403424"/>
                  <a:pt x="7730007" y="6383141"/>
                </a:cubicBezTo>
                <a:cubicBezTo>
                  <a:pt x="7729085" y="6366544"/>
                  <a:pt x="7730814" y="6352829"/>
                  <a:pt x="7706495" y="6353751"/>
                </a:cubicBezTo>
                <a:close/>
                <a:moveTo>
                  <a:pt x="6230918" y="6353751"/>
                </a:moveTo>
                <a:cubicBezTo>
                  <a:pt x="6209365" y="6353520"/>
                  <a:pt x="6205101" y="6361703"/>
                  <a:pt x="6204988" y="6381180"/>
                </a:cubicBezTo>
                <a:cubicBezTo>
                  <a:pt x="6204871" y="6401234"/>
                  <a:pt x="6210404" y="6407919"/>
                  <a:pt x="6231381" y="6408150"/>
                </a:cubicBezTo>
                <a:cubicBezTo>
                  <a:pt x="6254084" y="6408381"/>
                  <a:pt x="6254660" y="6396856"/>
                  <a:pt x="6252468" y="6378760"/>
                </a:cubicBezTo>
                <a:cubicBezTo>
                  <a:pt x="6256389" y="6363086"/>
                  <a:pt x="6252468" y="6353866"/>
                  <a:pt x="6230918" y="6353751"/>
                </a:cubicBezTo>
                <a:close/>
                <a:moveTo>
                  <a:pt x="11325193" y="6353636"/>
                </a:moveTo>
                <a:cubicBezTo>
                  <a:pt x="11304218" y="6353751"/>
                  <a:pt x="11299492" y="6361934"/>
                  <a:pt x="11302718" y="6378990"/>
                </a:cubicBezTo>
                <a:cubicBezTo>
                  <a:pt x="11301798" y="6394781"/>
                  <a:pt x="11299146" y="6408841"/>
                  <a:pt x="11323234" y="6407919"/>
                </a:cubicBezTo>
                <a:cubicBezTo>
                  <a:pt x="11342596" y="6407112"/>
                  <a:pt x="11351586" y="6403424"/>
                  <a:pt x="11350780" y="6381872"/>
                </a:cubicBezTo>
                <a:cubicBezTo>
                  <a:pt x="11350088" y="6363432"/>
                  <a:pt x="11347322" y="6353751"/>
                  <a:pt x="11325193" y="6353751"/>
                </a:cubicBezTo>
                <a:close/>
                <a:moveTo>
                  <a:pt x="10120574" y="6353636"/>
                </a:moveTo>
                <a:cubicBezTo>
                  <a:pt x="10099714" y="6353981"/>
                  <a:pt x="10096255" y="6362510"/>
                  <a:pt x="10096716" y="6380259"/>
                </a:cubicBezTo>
                <a:cubicBezTo>
                  <a:pt x="10097178" y="6396394"/>
                  <a:pt x="10096832" y="6408265"/>
                  <a:pt x="10119306" y="6407919"/>
                </a:cubicBezTo>
                <a:cubicBezTo>
                  <a:pt x="10139475" y="6407688"/>
                  <a:pt x="10148926" y="6402618"/>
                  <a:pt x="10144202" y="6381756"/>
                </a:cubicBezTo>
                <a:cubicBezTo>
                  <a:pt x="10147658" y="6362740"/>
                  <a:pt x="10143163" y="6353174"/>
                  <a:pt x="10120574" y="6353636"/>
                </a:cubicBezTo>
                <a:close/>
                <a:moveTo>
                  <a:pt x="8977846" y="6353636"/>
                </a:moveTo>
                <a:cubicBezTo>
                  <a:pt x="8952836" y="6352714"/>
                  <a:pt x="8955602" y="6366313"/>
                  <a:pt x="8954450" y="6382448"/>
                </a:cubicBezTo>
                <a:cubicBezTo>
                  <a:pt x="8953066" y="6401465"/>
                  <a:pt x="8958714" y="6407919"/>
                  <a:pt x="8978652" y="6407919"/>
                </a:cubicBezTo>
                <a:lnTo>
                  <a:pt x="8978767" y="6407919"/>
                </a:lnTo>
                <a:cubicBezTo>
                  <a:pt x="8998936" y="6407804"/>
                  <a:pt x="9005506" y="6400543"/>
                  <a:pt x="9002164" y="6381641"/>
                </a:cubicBezTo>
                <a:cubicBezTo>
                  <a:pt x="9005160" y="6362971"/>
                  <a:pt x="8999858" y="6354442"/>
                  <a:pt x="8977846" y="6353636"/>
                </a:cubicBezTo>
                <a:close/>
                <a:moveTo>
                  <a:pt x="5357419" y="6353636"/>
                </a:moveTo>
                <a:cubicBezTo>
                  <a:pt x="5336328" y="6353866"/>
                  <a:pt x="5332065" y="6362625"/>
                  <a:pt x="5335177" y="6379452"/>
                </a:cubicBezTo>
                <a:cubicBezTo>
                  <a:pt x="5333677" y="6395703"/>
                  <a:pt x="5332524" y="6408611"/>
                  <a:pt x="5356037" y="6408035"/>
                </a:cubicBezTo>
                <a:cubicBezTo>
                  <a:pt x="5376090" y="6407574"/>
                  <a:pt x="5383466" y="6402618"/>
                  <a:pt x="5382890" y="6381641"/>
                </a:cubicBezTo>
                <a:cubicBezTo>
                  <a:pt x="5382314" y="6362971"/>
                  <a:pt x="5379661" y="6353405"/>
                  <a:pt x="5357419" y="6353636"/>
                </a:cubicBezTo>
                <a:close/>
                <a:moveTo>
                  <a:pt x="2952718" y="6353636"/>
                </a:moveTo>
                <a:cubicBezTo>
                  <a:pt x="2931743" y="6353751"/>
                  <a:pt x="2927017" y="6361934"/>
                  <a:pt x="2930243" y="6378990"/>
                </a:cubicBezTo>
                <a:cubicBezTo>
                  <a:pt x="2929323" y="6394781"/>
                  <a:pt x="2926671" y="6408841"/>
                  <a:pt x="2950759" y="6407919"/>
                </a:cubicBezTo>
                <a:cubicBezTo>
                  <a:pt x="2970121" y="6407112"/>
                  <a:pt x="2979111" y="6403424"/>
                  <a:pt x="2978305" y="6381872"/>
                </a:cubicBezTo>
                <a:cubicBezTo>
                  <a:pt x="2977613" y="6363432"/>
                  <a:pt x="2974847" y="6353751"/>
                  <a:pt x="2952718" y="6353751"/>
                </a:cubicBezTo>
                <a:close/>
                <a:moveTo>
                  <a:pt x="1748099" y="6353636"/>
                </a:moveTo>
                <a:cubicBezTo>
                  <a:pt x="1727239" y="6353981"/>
                  <a:pt x="1723780" y="6362510"/>
                  <a:pt x="1724241" y="6380259"/>
                </a:cubicBezTo>
                <a:cubicBezTo>
                  <a:pt x="1724703" y="6396394"/>
                  <a:pt x="1724357" y="6408265"/>
                  <a:pt x="1746831" y="6407919"/>
                </a:cubicBezTo>
                <a:cubicBezTo>
                  <a:pt x="1767000" y="6407688"/>
                  <a:pt x="1776451" y="6402618"/>
                  <a:pt x="1771727" y="6381756"/>
                </a:cubicBezTo>
                <a:cubicBezTo>
                  <a:pt x="1775183" y="6362740"/>
                  <a:pt x="1770688" y="6353174"/>
                  <a:pt x="1748099" y="6353636"/>
                </a:cubicBezTo>
                <a:close/>
                <a:moveTo>
                  <a:pt x="605371" y="6353636"/>
                </a:moveTo>
                <a:cubicBezTo>
                  <a:pt x="580361" y="6352714"/>
                  <a:pt x="583127" y="6366313"/>
                  <a:pt x="581975" y="6382448"/>
                </a:cubicBezTo>
                <a:cubicBezTo>
                  <a:pt x="580591" y="6401465"/>
                  <a:pt x="586239" y="6407919"/>
                  <a:pt x="606177" y="6407919"/>
                </a:cubicBezTo>
                <a:lnTo>
                  <a:pt x="606292" y="6407919"/>
                </a:lnTo>
                <a:cubicBezTo>
                  <a:pt x="626461" y="6407804"/>
                  <a:pt x="633031" y="6400543"/>
                  <a:pt x="629689" y="6381641"/>
                </a:cubicBezTo>
                <a:cubicBezTo>
                  <a:pt x="632685" y="6362971"/>
                  <a:pt x="627383" y="6354442"/>
                  <a:pt x="605371" y="6353636"/>
                </a:cubicBezTo>
                <a:close/>
                <a:moveTo>
                  <a:pt x="8645342" y="6353520"/>
                </a:moveTo>
                <a:cubicBezTo>
                  <a:pt x="8626556" y="6354097"/>
                  <a:pt x="8617105" y="6358015"/>
                  <a:pt x="8621484" y="6377838"/>
                </a:cubicBezTo>
                <a:cubicBezTo>
                  <a:pt x="8619640" y="6394666"/>
                  <a:pt x="8618488" y="6408611"/>
                  <a:pt x="8643383" y="6407804"/>
                </a:cubicBezTo>
                <a:cubicBezTo>
                  <a:pt x="8662169" y="6407228"/>
                  <a:pt x="8670351" y="6403079"/>
                  <a:pt x="8669084" y="6383141"/>
                </a:cubicBezTo>
                <a:cubicBezTo>
                  <a:pt x="8668046" y="6366774"/>
                  <a:pt x="8670006" y="6352714"/>
                  <a:pt x="8645456" y="6353520"/>
                </a:cubicBezTo>
                <a:close/>
                <a:moveTo>
                  <a:pt x="272867" y="6353520"/>
                </a:moveTo>
                <a:cubicBezTo>
                  <a:pt x="254081" y="6354097"/>
                  <a:pt x="244630" y="6358015"/>
                  <a:pt x="249009" y="6377838"/>
                </a:cubicBezTo>
                <a:cubicBezTo>
                  <a:pt x="247165" y="6394666"/>
                  <a:pt x="246013" y="6408611"/>
                  <a:pt x="270908" y="6407804"/>
                </a:cubicBezTo>
                <a:cubicBezTo>
                  <a:pt x="289694" y="6407228"/>
                  <a:pt x="297876" y="6403079"/>
                  <a:pt x="296609" y="6383141"/>
                </a:cubicBezTo>
                <a:cubicBezTo>
                  <a:pt x="295571" y="6366774"/>
                  <a:pt x="297531" y="6352714"/>
                  <a:pt x="272981" y="6353520"/>
                </a:cubicBezTo>
                <a:close/>
                <a:moveTo>
                  <a:pt x="9918882" y="6353290"/>
                </a:moveTo>
                <a:cubicBezTo>
                  <a:pt x="9898598" y="6352829"/>
                  <a:pt x="9889146" y="6358245"/>
                  <a:pt x="9894103" y="6379221"/>
                </a:cubicBezTo>
                <a:cubicBezTo>
                  <a:pt x="9892202" y="6388788"/>
                  <a:pt x="9892346" y="6395991"/>
                  <a:pt x="9895803" y="6400730"/>
                </a:cubicBezTo>
                <a:lnTo>
                  <a:pt x="9917330" y="6407441"/>
                </a:lnTo>
                <a:lnTo>
                  <a:pt x="9917268" y="6407458"/>
                </a:lnTo>
                <a:lnTo>
                  <a:pt x="9917384" y="6407458"/>
                </a:lnTo>
                <a:lnTo>
                  <a:pt x="9917330" y="6407441"/>
                </a:lnTo>
                <a:lnTo>
                  <a:pt x="9939354" y="6401393"/>
                </a:lnTo>
                <a:cubicBezTo>
                  <a:pt x="9943834" y="6397144"/>
                  <a:pt x="9945736" y="6390229"/>
                  <a:pt x="9945967" y="6379336"/>
                </a:cubicBezTo>
                <a:cubicBezTo>
                  <a:pt x="9946427" y="6357439"/>
                  <a:pt x="9938130" y="6353636"/>
                  <a:pt x="9918882" y="6353290"/>
                </a:cubicBezTo>
                <a:close/>
                <a:moveTo>
                  <a:pt x="8715876" y="6353290"/>
                </a:moveTo>
                <a:cubicBezTo>
                  <a:pt x="8696975" y="6354212"/>
                  <a:pt x="8686603" y="6357093"/>
                  <a:pt x="8688330" y="6379106"/>
                </a:cubicBezTo>
                <a:cubicBezTo>
                  <a:pt x="8689484" y="6395357"/>
                  <a:pt x="8689598" y="6407343"/>
                  <a:pt x="8711727" y="6406882"/>
                </a:cubicBezTo>
                <a:cubicBezTo>
                  <a:pt x="8730514" y="6406536"/>
                  <a:pt x="8740195" y="6402387"/>
                  <a:pt x="8735931" y="6383946"/>
                </a:cubicBezTo>
                <a:cubicBezTo>
                  <a:pt x="8735700" y="6368042"/>
                  <a:pt x="8741232" y="6352137"/>
                  <a:pt x="8715876" y="6353290"/>
                </a:cubicBezTo>
                <a:close/>
                <a:moveTo>
                  <a:pt x="1546407" y="6353290"/>
                </a:moveTo>
                <a:cubicBezTo>
                  <a:pt x="1526123" y="6352829"/>
                  <a:pt x="1516671" y="6358245"/>
                  <a:pt x="1521628" y="6379221"/>
                </a:cubicBezTo>
                <a:cubicBezTo>
                  <a:pt x="1519727" y="6388788"/>
                  <a:pt x="1519871" y="6395991"/>
                  <a:pt x="1523328" y="6400730"/>
                </a:cubicBezTo>
                <a:lnTo>
                  <a:pt x="1544855" y="6407441"/>
                </a:lnTo>
                <a:lnTo>
                  <a:pt x="1544793" y="6407458"/>
                </a:lnTo>
                <a:lnTo>
                  <a:pt x="1544909" y="6407458"/>
                </a:lnTo>
                <a:lnTo>
                  <a:pt x="1544855" y="6407441"/>
                </a:lnTo>
                <a:lnTo>
                  <a:pt x="1566879" y="6401393"/>
                </a:lnTo>
                <a:cubicBezTo>
                  <a:pt x="1571359" y="6397144"/>
                  <a:pt x="1573261" y="6390229"/>
                  <a:pt x="1573492" y="6379336"/>
                </a:cubicBezTo>
                <a:cubicBezTo>
                  <a:pt x="1573952" y="6357439"/>
                  <a:pt x="1565655" y="6353636"/>
                  <a:pt x="1546407" y="6353290"/>
                </a:cubicBezTo>
                <a:close/>
                <a:moveTo>
                  <a:pt x="343401" y="6353290"/>
                </a:moveTo>
                <a:cubicBezTo>
                  <a:pt x="324500" y="6354212"/>
                  <a:pt x="314128" y="6357093"/>
                  <a:pt x="315855" y="6379106"/>
                </a:cubicBezTo>
                <a:cubicBezTo>
                  <a:pt x="317009" y="6395357"/>
                  <a:pt x="317123" y="6407343"/>
                  <a:pt x="339252" y="6406882"/>
                </a:cubicBezTo>
                <a:cubicBezTo>
                  <a:pt x="358039" y="6406536"/>
                  <a:pt x="367720" y="6402387"/>
                  <a:pt x="363456" y="6383946"/>
                </a:cubicBezTo>
                <a:cubicBezTo>
                  <a:pt x="363225" y="6368042"/>
                  <a:pt x="368757" y="6352137"/>
                  <a:pt x="343401" y="6353290"/>
                </a:cubicBezTo>
                <a:close/>
                <a:moveTo>
                  <a:pt x="6299609" y="6353174"/>
                </a:moveTo>
                <a:cubicBezTo>
                  <a:pt x="6281629" y="6353405"/>
                  <a:pt x="6271833" y="6356171"/>
                  <a:pt x="6274136" y="6377147"/>
                </a:cubicBezTo>
                <a:cubicBezTo>
                  <a:pt x="6275751" y="6392476"/>
                  <a:pt x="6270681" y="6408381"/>
                  <a:pt x="6296612" y="6406767"/>
                </a:cubicBezTo>
                <a:cubicBezTo>
                  <a:pt x="6315514" y="6405614"/>
                  <a:pt x="6324734" y="6400889"/>
                  <a:pt x="6321276" y="6380835"/>
                </a:cubicBezTo>
                <a:cubicBezTo>
                  <a:pt x="6323810" y="6364469"/>
                  <a:pt x="6321739" y="6352829"/>
                  <a:pt x="6299609" y="6353174"/>
                </a:cubicBezTo>
                <a:close/>
                <a:moveTo>
                  <a:pt x="7504342" y="6352483"/>
                </a:moveTo>
                <a:cubicBezTo>
                  <a:pt x="7485212" y="6352598"/>
                  <a:pt x="7476221" y="6358130"/>
                  <a:pt x="7480716" y="6379336"/>
                </a:cubicBezTo>
                <a:cubicBezTo>
                  <a:pt x="7475989" y="6397662"/>
                  <a:pt x="7481985" y="6405845"/>
                  <a:pt x="7503996" y="6406767"/>
                </a:cubicBezTo>
                <a:lnTo>
                  <a:pt x="7503996" y="6406652"/>
                </a:lnTo>
                <a:cubicBezTo>
                  <a:pt x="7528430" y="6407688"/>
                  <a:pt x="7529698" y="6394781"/>
                  <a:pt x="7530620" y="6376916"/>
                </a:cubicBezTo>
                <a:cubicBezTo>
                  <a:pt x="7531657" y="6357209"/>
                  <a:pt x="7522783" y="6352483"/>
                  <a:pt x="7504342" y="6352483"/>
                </a:cubicBezTo>
                <a:close/>
                <a:moveTo>
                  <a:pt x="5105896" y="6351993"/>
                </a:moveTo>
                <a:cubicBezTo>
                  <a:pt x="5102337" y="6350754"/>
                  <a:pt x="5097237" y="6350783"/>
                  <a:pt x="5089920" y="6352598"/>
                </a:cubicBezTo>
                <a:cubicBezTo>
                  <a:pt x="5070671" y="6349026"/>
                  <a:pt x="5059376" y="6352944"/>
                  <a:pt x="5061680" y="6375994"/>
                </a:cubicBezTo>
                <a:cubicBezTo>
                  <a:pt x="5063294" y="6391785"/>
                  <a:pt x="5058914" y="6408495"/>
                  <a:pt x="5084501" y="6404807"/>
                </a:cubicBezTo>
                <a:lnTo>
                  <a:pt x="5084501" y="6404692"/>
                </a:lnTo>
                <a:cubicBezTo>
                  <a:pt x="5098678" y="6402618"/>
                  <a:pt x="5117464" y="6410224"/>
                  <a:pt x="5114695" y="6383370"/>
                </a:cubicBezTo>
                <a:cubicBezTo>
                  <a:pt x="5113401" y="6370836"/>
                  <a:pt x="5116575" y="6355710"/>
                  <a:pt x="5105896" y="6351993"/>
                </a:cubicBezTo>
                <a:close/>
                <a:moveTo>
                  <a:pt x="7563813" y="6351791"/>
                </a:moveTo>
                <a:cubicBezTo>
                  <a:pt x="7542606" y="6349832"/>
                  <a:pt x="7544682" y="6363777"/>
                  <a:pt x="7545372" y="6376801"/>
                </a:cubicBezTo>
                <a:cubicBezTo>
                  <a:pt x="7546064" y="6389249"/>
                  <a:pt x="7539494" y="6405960"/>
                  <a:pt x="7563466" y="6404807"/>
                </a:cubicBezTo>
                <a:lnTo>
                  <a:pt x="7563583" y="6404923"/>
                </a:lnTo>
                <a:cubicBezTo>
                  <a:pt x="7586402" y="6403886"/>
                  <a:pt x="7608992" y="6398353"/>
                  <a:pt x="7632157" y="6404231"/>
                </a:cubicBezTo>
                <a:cubicBezTo>
                  <a:pt x="7654402" y="6409878"/>
                  <a:pt x="7662123" y="6400082"/>
                  <a:pt x="7661086" y="6376686"/>
                </a:cubicBezTo>
                <a:cubicBezTo>
                  <a:pt x="7660278" y="6357900"/>
                  <a:pt x="7656475" y="6349256"/>
                  <a:pt x="7636422" y="6352022"/>
                </a:cubicBezTo>
                <a:cubicBezTo>
                  <a:pt x="7626164" y="6353290"/>
                  <a:pt x="7615677" y="6352137"/>
                  <a:pt x="7605304" y="6352022"/>
                </a:cubicBezTo>
                <a:cubicBezTo>
                  <a:pt x="7591473" y="6352022"/>
                  <a:pt x="7577528" y="6353059"/>
                  <a:pt x="7563813" y="6351791"/>
                </a:cubicBezTo>
                <a:close/>
                <a:moveTo>
                  <a:pt x="7437611" y="6351446"/>
                </a:moveTo>
                <a:cubicBezTo>
                  <a:pt x="7422514" y="6353059"/>
                  <a:pt x="7409145" y="6350062"/>
                  <a:pt x="7409606" y="6373574"/>
                </a:cubicBezTo>
                <a:cubicBezTo>
                  <a:pt x="7410065" y="6396163"/>
                  <a:pt x="7415253" y="6405614"/>
                  <a:pt x="7440031" y="6405384"/>
                </a:cubicBezTo>
                <a:lnTo>
                  <a:pt x="7440148" y="6405384"/>
                </a:lnTo>
                <a:cubicBezTo>
                  <a:pt x="7462505" y="6405153"/>
                  <a:pt x="7463889" y="6394666"/>
                  <a:pt x="7461583" y="6377838"/>
                </a:cubicBezTo>
                <a:cubicBezTo>
                  <a:pt x="7465502" y="6358822"/>
                  <a:pt x="7459739" y="6349141"/>
                  <a:pt x="7437611" y="6351446"/>
                </a:cubicBezTo>
                <a:close/>
                <a:moveTo>
                  <a:pt x="11126152" y="6350869"/>
                </a:moveTo>
                <a:lnTo>
                  <a:pt x="11126268" y="6350985"/>
                </a:lnTo>
                <a:cubicBezTo>
                  <a:pt x="11105868" y="6350869"/>
                  <a:pt x="11100911" y="6358130"/>
                  <a:pt x="11102180" y="6376570"/>
                </a:cubicBezTo>
                <a:cubicBezTo>
                  <a:pt x="11103217" y="6392130"/>
                  <a:pt x="11099183" y="6407343"/>
                  <a:pt x="11124768" y="6406075"/>
                </a:cubicBezTo>
                <a:cubicBezTo>
                  <a:pt x="11144823" y="6405038"/>
                  <a:pt x="11154619" y="6400313"/>
                  <a:pt x="11150355" y="6379567"/>
                </a:cubicBezTo>
                <a:cubicBezTo>
                  <a:pt x="11153697" y="6360090"/>
                  <a:pt x="11148050" y="6351100"/>
                  <a:pt x="11126152" y="6350869"/>
                </a:cubicBezTo>
                <a:close/>
                <a:moveTo>
                  <a:pt x="2753677" y="6350869"/>
                </a:moveTo>
                <a:lnTo>
                  <a:pt x="2753793" y="6350985"/>
                </a:lnTo>
                <a:cubicBezTo>
                  <a:pt x="2733393" y="6350869"/>
                  <a:pt x="2728436" y="6358130"/>
                  <a:pt x="2729705" y="6376570"/>
                </a:cubicBezTo>
                <a:cubicBezTo>
                  <a:pt x="2730742" y="6392130"/>
                  <a:pt x="2726708" y="6407343"/>
                  <a:pt x="2752293" y="6406075"/>
                </a:cubicBezTo>
                <a:cubicBezTo>
                  <a:pt x="2772348" y="6405038"/>
                  <a:pt x="2782144" y="6400313"/>
                  <a:pt x="2777880" y="6379567"/>
                </a:cubicBezTo>
                <a:cubicBezTo>
                  <a:pt x="2781222" y="6360090"/>
                  <a:pt x="2775575" y="6351100"/>
                  <a:pt x="2753677" y="6350869"/>
                </a:cubicBezTo>
                <a:close/>
                <a:moveTo>
                  <a:pt x="8501160" y="6288171"/>
                </a:moveTo>
                <a:cubicBezTo>
                  <a:pt x="8494362" y="6288171"/>
                  <a:pt x="8488368" y="6287250"/>
                  <a:pt x="8486294" y="6297623"/>
                </a:cubicBezTo>
                <a:cubicBezTo>
                  <a:pt x="8479610" y="6331506"/>
                  <a:pt x="8486178" y="6340265"/>
                  <a:pt x="8520293" y="6340265"/>
                </a:cubicBezTo>
                <a:cubicBezTo>
                  <a:pt x="8528130" y="6340265"/>
                  <a:pt x="8535852" y="6340265"/>
                  <a:pt x="8543690" y="6340265"/>
                </a:cubicBezTo>
                <a:cubicBezTo>
                  <a:pt x="8557520" y="6340265"/>
                  <a:pt x="8571580" y="6339230"/>
                  <a:pt x="8585296" y="6340496"/>
                </a:cubicBezTo>
                <a:cubicBezTo>
                  <a:pt x="8603736" y="6342111"/>
                  <a:pt x="8603390" y="6329893"/>
                  <a:pt x="8600738" y="6319060"/>
                </a:cubicBezTo>
                <a:cubicBezTo>
                  <a:pt x="8598204" y="6308226"/>
                  <a:pt x="8613071" y="6288402"/>
                  <a:pt x="8587024" y="6288171"/>
                </a:cubicBezTo>
                <a:cubicBezTo>
                  <a:pt x="8558442" y="6287941"/>
                  <a:pt x="8529743" y="6288171"/>
                  <a:pt x="8501160" y="6288171"/>
                </a:cubicBezTo>
                <a:close/>
                <a:moveTo>
                  <a:pt x="6088697" y="6288171"/>
                </a:moveTo>
                <a:cubicBezTo>
                  <a:pt x="6081088" y="6288171"/>
                  <a:pt x="6073596" y="6286904"/>
                  <a:pt x="6071062" y="6298199"/>
                </a:cubicBezTo>
                <a:cubicBezTo>
                  <a:pt x="6063916" y="6329547"/>
                  <a:pt x="6071755" y="6340265"/>
                  <a:pt x="6103566" y="6340265"/>
                </a:cubicBezTo>
                <a:cubicBezTo>
                  <a:pt x="6111401" y="6340265"/>
                  <a:pt x="6119121" y="6340265"/>
                  <a:pt x="6126960" y="6340265"/>
                </a:cubicBezTo>
                <a:cubicBezTo>
                  <a:pt x="6141712" y="6340265"/>
                  <a:pt x="6156351" y="6340382"/>
                  <a:pt x="6171102" y="6340265"/>
                </a:cubicBezTo>
                <a:cubicBezTo>
                  <a:pt x="6176978" y="6340265"/>
                  <a:pt x="6182627" y="6340726"/>
                  <a:pt x="6185623" y="6332889"/>
                </a:cubicBezTo>
                <a:lnTo>
                  <a:pt x="6185507" y="6332889"/>
                </a:lnTo>
                <a:cubicBezTo>
                  <a:pt x="6195419" y="6307304"/>
                  <a:pt x="6183087" y="6288171"/>
                  <a:pt x="6156118" y="6288171"/>
                </a:cubicBezTo>
                <a:cubicBezTo>
                  <a:pt x="6133646" y="6288171"/>
                  <a:pt x="6111169" y="6288057"/>
                  <a:pt x="6088697" y="6288171"/>
                </a:cubicBezTo>
                <a:close/>
                <a:moveTo>
                  <a:pt x="128685" y="6288171"/>
                </a:moveTo>
                <a:cubicBezTo>
                  <a:pt x="121887" y="6288171"/>
                  <a:pt x="115893" y="6287250"/>
                  <a:pt x="113819" y="6297623"/>
                </a:cubicBezTo>
                <a:cubicBezTo>
                  <a:pt x="107135" y="6331506"/>
                  <a:pt x="113703" y="6340265"/>
                  <a:pt x="147818" y="6340265"/>
                </a:cubicBezTo>
                <a:cubicBezTo>
                  <a:pt x="155655" y="6340265"/>
                  <a:pt x="163377" y="6340265"/>
                  <a:pt x="171215" y="6340265"/>
                </a:cubicBezTo>
                <a:cubicBezTo>
                  <a:pt x="185045" y="6340265"/>
                  <a:pt x="199105" y="6339230"/>
                  <a:pt x="212821" y="6340496"/>
                </a:cubicBezTo>
                <a:cubicBezTo>
                  <a:pt x="231261" y="6342111"/>
                  <a:pt x="230915" y="6329893"/>
                  <a:pt x="228263" y="6319060"/>
                </a:cubicBezTo>
                <a:cubicBezTo>
                  <a:pt x="225729" y="6308226"/>
                  <a:pt x="240596" y="6288402"/>
                  <a:pt x="214549" y="6288171"/>
                </a:cubicBezTo>
                <a:cubicBezTo>
                  <a:pt x="185967" y="6287941"/>
                  <a:pt x="157268" y="6288171"/>
                  <a:pt x="128685" y="6288171"/>
                </a:cubicBezTo>
                <a:close/>
                <a:moveTo>
                  <a:pt x="10920196" y="6288057"/>
                </a:moveTo>
                <a:cubicBezTo>
                  <a:pt x="10905098" y="6287480"/>
                  <a:pt x="10901064" y="6293588"/>
                  <a:pt x="10900718" y="6307650"/>
                </a:cubicBezTo>
                <a:cubicBezTo>
                  <a:pt x="10899797" y="6340496"/>
                  <a:pt x="10899220" y="6340496"/>
                  <a:pt x="10932182" y="6340496"/>
                </a:cubicBezTo>
                <a:cubicBezTo>
                  <a:pt x="10940826" y="6340496"/>
                  <a:pt x="10949470" y="6340496"/>
                  <a:pt x="10958114" y="6340496"/>
                </a:cubicBezTo>
                <a:cubicBezTo>
                  <a:pt x="10971137" y="6340496"/>
                  <a:pt x="10984160" y="6339574"/>
                  <a:pt x="10997070" y="6340726"/>
                </a:cubicBezTo>
                <a:cubicBezTo>
                  <a:pt x="11014587" y="6342226"/>
                  <a:pt x="11018506" y="6332659"/>
                  <a:pt x="11015970" y="6318714"/>
                </a:cubicBezTo>
                <a:lnTo>
                  <a:pt x="11015855" y="6318714"/>
                </a:lnTo>
                <a:cubicBezTo>
                  <a:pt x="11013780" y="6306728"/>
                  <a:pt x="11024846" y="6286904"/>
                  <a:pt x="10997990" y="6288057"/>
                </a:cubicBezTo>
                <a:cubicBezTo>
                  <a:pt x="10972059" y="6289209"/>
                  <a:pt x="10946128" y="6289093"/>
                  <a:pt x="10920196" y="6288057"/>
                </a:cubicBezTo>
                <a:close/>
                <a:moveTo>
                  <a:pt x="9797522" y="6288057"/>
                </a:moveTo>
                <a:cubicBezTo>
                  <a:pt x="9768940" y="6288978"/>
                  <a:pt x="9740240" y="6288287"/>
                  <a:pt x="9711658" y="6288287"/>
                </a:cubicBezTo>
                <a:cubicBezTo>
                  <a:pt x="9704858" y="6288287"/>
                  <a:pt x="9698750" y="6287365"/>
                  <a:pt x="9696676" y="6297737"/>
                </a:cubicBezTo>
                <a:lnTo>
                  <a:pt x="9696676" y="6297623"/>
                </a:lnTo>
                <a:cubicBezTo>
                  <a:pt x="9689990" y="6331161"/>
                  <a:pt x="9696560" y="6340265"/>
                  <a:pt x="9730560" y="6340265"/>
                </a:cubicBezTo>
                <a:cubicBezTo>
                  <a:pt x="9738396" y="6340265"/>
                  <a:pt x="9746118" y="6340265"/>
                  <a:pt x="9753956" y="6340265"/>
                </a:cubicBezTo>
                <a:cubicBezTo>
                  <a:pt x="9768708" y="6340265"/>
                  <a:pt x="9783460" y="6340611"/>
                  <a:pt x="9798213" y="6340265"/>
                </a:cubicBezTo>
                <a:cubicBezTo>
                  <a:pt x="9821840" y="6339689"/>
                  <a:pt x="9809738" y="6321480"/>
                  <a:pt x="9811121" y="6311222"/>
                </a:cubicBezTo>
                <a:cubicBezTo>
                  <a:pt x="9812389" y="6302002"/>
                  <a:pt x="9817575" y="6287480"/>
                  <a:pt x="9797522" y="6288057"/>
                </a:cubicBezTo>
                <a:close/>
                <a:moveTo>
                  <a:pt x="2547721" y="6288057"/>
                </a:moveTo>
                <a:cubicBezTo>
                  <a:pt x="2532623" y="6287480"/>
                  <a:pt x="2528589" y="6293588"/>
                  <a:pt x="2528243" y="6307650"/>
                </a:cubicBezTo>
                <a:cubicBezTo>
                  <a:pt x="2527322" y="6340496"/>
                  <a:pt x="2526745" y="6340496"/>
                  <a:pt x="2559707" y="6340496"/>
                </a:cubicBezTo>
                <a:cubicBezTo>
                  <a:pt x="2568351" y="6340496"/>
                  <a:pt x="2576995" y="6340496"/>
                  <a:pt x="2585639" y="6340496"/>
                </a:cubicBezTo>
                <a:cubicBezTo>
                  <a:pt x="2598662" y="6340496"/>
                  <a:pt x="2611685" y="6339574"/>
                  <a:pt x="2624595" y="6340726"/>
                </a:cubicBezTo>
                <a:cubicBezTo>
                  <a:pt x="2642112" y="6342226"/>
                  <a:pt x="2646031" y="6332659"/>
                  <a:pt x="2643495" y="6318714"/>
                </a:cubicBezTo>
                <a:lnTo>
                  <a:pt x="2643380" y="6318714"/>
                </a:lnTo>
                <a:cubicBezTo>
                  <a:pt x="2641305" y="6306728"/>
                  <a:pt x="2652371" y="6286904"/>
                  <a:pt x="2625515" y="6288057"/>
                </a:cubicBezTo>
                <a:cubicBezTo>
                  <a:pt x="2599584" y="6289209"/>
                  <a:pt x="2573653" y="6289093"/>
                  <a:pt x="2547721" y="6288057"/>
                </a:cubicBezTo>
                <a:close/>
                <a:moveTo>
                  <a:pt x="1425047" y="6288057"/>
                </a:moveTo>
                <a:cubicBezTo>
                  <a:pt x="1396465" y="6288978"/>
                  <a:pt x="1367765" y="6288287"/>
                  <a:pt x="1339183" y="6288287"/>
                </a:cubicBezTo>
                <a:cubicBezTo>
                  <a:pt x="1332383" y="6288287"/>
                  <a:pt x="1326275" y="6287365"/>
                  <a:pt x="1324201" y="6297737"/>
                </a:cubicBezTo>
                <a:lnTo>
                  <a:pt x="1324201" y="6297623"/>
                </a:lnTo>
                <a:cubicBezTo>
                  <a:pt x="1317515" y="6331161"/>
                  <a:pt x="1324085" y="6340265"/>
                  <a:pt x="1358085" y="6340265"/>
                </a:cubicBezTo>
                <a:cubicBezTo>
                  <a:pt x="1365921" y="6340265"/>
                  <a:pt x="1373643" y="6340265"/>
                  <a:pt x="1381481" y="6340265"/>
                </a:cubicBezTo>
                <a:cubicBezTo>
                  <a:pt x="1396233" y="6340265"/>
                  <a:pt x="1410985" y="6340611"/>
                  <a:pt x="1425738" y="6340265"/>
                </a:cubicBezTo>
                <a:cubicBezTo>
                  <a:pt x="1449365" y="6339689"/>
                  <a:pt x="1437263" y="6321480"/>
                  <a:pt x="1438646" y="6311222"/>
                </a:cubicBezTo>
                <a:cubicBezTo>
                  <a:pt x="1439914" y="6302002"/>
                  <a:pt x="1445100" y="6287480"/>
                  <a:pt x="1425047" y="6288057"/>
                </a:cubicBezTo>
                <a:close/>
                <a:moveTo>
                  <a:pt x="11803838" y="6287941"/>
                </a:moveTo>
                <a:cubicBezTo>
                  <a:pt x="11776060" y="6288517"/>
                  <a:pt x="11748285" y="6288171"/>
                  <a:pt x="11720510" y="6288057"/>
                </a:cubicBezTo>
                <a:cubicBezTo>
                  <a:pt x="11695269" y="6287941"/>
                  <a:pt x="11707370" y="6307419"/>
                  <a:pt x="11705065" y="6318483"/>
                </a:cubicBezTo>
                <a:cubicBezTo>
                  <a:pt x="11702645" y="6330123"/>
                  <a:pt x="11703682" y="6341189"/>
                  <a:pt x="11721200" y="6340496"/>
                </a:cubicBezTo>
                <a:cubicBezTo>
                  <a:pt x="11743675" y="6339574"/>
                  <a:pt x="11766264" y="6340150"/>
                  <a:pt x="11788854" y="6340496"/>
                </a:cubicBezTo>
                <a:cubicBezTo>
                  <a:pt x="11794040" y="6340611"/>
                  <a:pt x="11802570" y="6337269"/>
                  <a:pt x="11803146" y="6346605"/>
                </a:cubicBezTo>
                <a:cubicBezTo>
                  <a:pt x="11803838" y="6357093"/>
                  <a:pt x="11794962" y="6355940"/>
                  <a:pt x="11788278" y="6355940"/>
                </a:cubicBezTo>
                <a:cubicBezTo>
                  <a:pt x="11767416" y="6356056"/>
                  <a:pt x="11746556" y="6356632"/>
                  <a:pt x="11725810" y="6355710"/>
                </a:cubicBezTo>
                <a:cubicBezTo>
                  <a:pt x="11710136" y="6355019"/>
                  <a:pt x="11704259" y="6360666"/>
                  <a:pt x="11704489" y="6376686"/>
                </a:cubicBezTo>
                <a:cubicBezTo>
                  <a:pt x="11705295" y="6423478"/>
                  <a:pt x="11706102" y="6470385"/>
                  <a:pt x="11704259" y="6517178"/>
                </a:cubicBezTo>
                <a:cubicBezTo>
                  <a:pt x="11703221" y="6541266"/>
                  <a:pt x="11717052" y="6538155"/>
                  <a:pt x="11732035" y="6538731"/>
                </a:cubicBezTo>
                <a:cubicBezTo>
                  <a:pt x="11747478" y="6539307"/>
                  <a:pt x="11758657" y="6538616"/>
                  <a:pt x="11757506" y="6517524"/>
                </a:cubicBezTo>
                <a:cubicBezTo>
                  <a:pt x="11755776" y="6487213"/>
                  <a:pt x="11756930" y="6456786"/>
                  <a:pt x="11757159" y="6426474"/>
                </a:cubicBezTo>
                <a:cubicBezTo>
                  <a:pt x="11757159" y="6420020"/>
                  <a:pt x="11755546" y="6410224"/>
                  <a:pt x="11764996" y="6409994"/>
                </a:cubicBezTo>
                <a:lnTo>
                  <a:pt x="11765228" y="6409878"/>
                </a:lnTo>
                <a:cubicBezTo>
                  <a:pt x="11775600" y="6409763"/>
                  <a:pt x="11772604" y="6419790"/>
                  <a:pt x="11772604" y="6426013"/>
                </a:cubicBezTo>
                <a:cubicBezTo>
                  <a:pt x="11772948" y="6456325"/>
                  <a:pt x="11773640" y="6486752"/>
                  <a:pt x="11772372" y="6517063"/>
                </a:cubicBezTo>
                <a:cubicBezTo>
                  <a:pt x="11771682" y="6533775"/>
                  <a:pt x="11776406" y="6539537"/>
                  <a:pt x="11793809" y="6538961"/>
                </a:cubicBezTo>
                <a:cubicBezTo>
                  <a:pt x="11810636" y="6538385"/>
                  <a:pt x="11821586" y="6538040"/>
                  <a:pt x="11820318" y="6515795"/>
                </a:cubicBezTo>
                <a:cubicBezTo>
                  <a:pt x="11818474" y="6482141"/>
                  <a:pt x="11819856" y="6448258"/>
                  <a:pt x="11819856" y="6414373"/>
                </a:cubicBezTo>
                <a:lnTo>
                  <a:pt x="11819626" y="6414373"/>
                </a:lnTo>
                <a:cubicBezTo>
                  <a:pt x="11819626" y="6377953"/>
                  <a:pt x="11819280" y="6341533"/>
                  <a:pt x="11819856" y="6305114"/>
                </a:cubicBezTo>
                <a:cubicBezTo>
                  <a:pt x="11819972" y="6293242"/>
                  <a:pt x="11816746" y="6287595"/>
                  <a:pt x="11803838" y="6287941"/>
                </a:cubicBezTo>
                <a:close/>
                <a:moveTo>
                  <a:pt x="3431363" y="6287941"/>
                </a:moveTo>
                <a:cubicBezTo>
                  <a:pt x="3403585" y="6288517"/>
                  <a:pt x="3375810" y="6288171"/>
                  <a:pt x="3348035" y="6288057"/>
                </a:cubicBezTo>
                <a:cubicBezTo>
                  <a:pt x="3322794" y="6287941"/>
                  <a:pt x="3334895" y="6307419"/>
                  <a:pt x="3332590" y="6318483"/>
                </a:cubicBezTo>
                <a:cubicBezTo>
                  <a:pt x="3330170" y="6330123"/>
                  <a:pt x="3331207" y="6341189"/>
                  <a:pt x="3348725" y="6340496"/>
                </a:cubicBezTo>
                <a:cubicBezTo>
                  <a:pt x="3371200" y="6339574"/>
                  <a:pt x="3393789" y="6340150"/>
                  <a:pt x="3416379" y="6340496"/>
                </a:cubicBezTo>
                <a:cubicBezTo>
                  <a:pt x="3421565" y="6340611"/>
                  <a:pt x="3430095" y="6337269"/>
                  <a:pt x="3430671" y="6346605"/>
                </a:cubicBezTo>
                <a:cubicBezTo>
                  <a:pt x="3431363" y="6357093"/>
                  <a:pt x="3422487" y="6355940"/>
                  <a:pt x="3415803" y="6355940"/>
                </a:cubicBezTo>
                <a:cubicBezTo>
                  <a:pt x="3394941" y="6356056"/>
                  <a:pt x="3374081" y="6356632"/>
                  <a:pt x="3353335" y="6355710"/>
                </a:cubicBezTo>
                <a:cubicBezTo>
                  <a:pt x="3337661" y="6355019"/>
                  <a:pt x="3331784" y="6360666"/>
                  <a:pt x="3332014" y="6376686"/>
                </a:cubicBezTo>
                <a:cubicBezTo>
                  <a:pt x="3332820" y="6423478"/>
                  <a:pt x="3333627" y="6470385"/>
                  <a:pt x="3331784" y="6517178"/>
                </a:cubicBezTo>
                <a:cubicBezTo>
                  <a:pt x="3330746" y="6541266"/>
                  <a:pt x="3344577" y="6538155"/>
                  <a:pt x="3359560" y="6538731"/>
                </a:cubicBezTo>
                <a:cubicBezTo>
                  <a:pt x="3375003" y="6539307"/>
                  <a:pt x="3386182" y="6538616"/>
                  <a:pt x="3385031" y="6517524"/>
                </a:cubicBezTo>
                <a:cubicBezTo>
                  <a:pt x="3383301" y="6487213"/>
                  <a:pt x="3384455" y="6456786"/>
                  <a:pt x="3384684" y="6426474"/>
                </a:cubicBezTo>
                <a:cubicBezTo>
                  <a:pt x="3384684" y="6420020"/>
                  <a:pt x="3383071" y="6410224"/>
                  <a:pt x="3392521" y="6409994"/>
                </a:cubicBezTo>
                <a:lnTo>
                  <a:pt x="3392753" y="6409878"/>
                </a:lnTo>
                <a:cubicBezTo>
                  <a:pt x="3403125" y="6409763"/>
                  <a:pt x="3400129" y="6419790"/>
                  <a:pt x="3400129" y="6426013"/>
                </a:cubicBezTo>
                <a:cubicBezTo>
                  <a:pt x="3400473" y="6456325"/>
                  <a:pt x="3401165" y="6486752"/>
                  <a:pt x="3399897" y="6517063"/>
                </a:cubicBezTo>
                <a:cubicBezTo>
                  <a:pt x="3399207" y="6533775"/>
                  <a:pt x="3403931" y="6539537"/>
                  <a:pt x="3421334" y="6538961"/>
                </a:cubicBezTo>
                <a:cubicBezTo>
                  <a:pt x="3438161" y="6538385"/>
                  <a:pt x="3449111" y="6538040"/>
                  <a:pt x="3447843" y="6515795"/>
                </a:cubicBezTo>
                <a:cubicBezTo>
                  <a:pt x="3445999" y="6482141"/>
                  <a:pt x="3447381" y="6448258"/>
                  <a:pt x="3447381" y="6414373"/>
                </a:cubicBezTo>
                <a:lnTo>
                  <a:pt x="3447151" y="6414373"/>
                </a:lnTo>
                <a:cubicBezTo>
                  <a:pt x="3447151" y="6377953"/>
                  <a:pt x="3446805" y="6341533"/>
                  <a:pt x="3447381" y="6305114"/>
                </a:cubicBezTo>
                <a:cubicBezTo>
                  <a:pt x="3447497" y="6293242"/>
                  <a:pt x="3444271" y="6287595"/>
                  <a:pt x="3431363" y="6287941"/>
                </a:cubicBezTo>
                <a:close/>
                <a:moveTo>
                  <a:pt x="10516812" y="6287826"/>
                </a:moveTo>
                <a:cubicBezTo>
                  <a:pt x="10491226" y="6286673"/>
                  <a:pt x="10501138" y="6304768"/>
                  <a:pt x="10499985" y="6316293"/>
                </a:cubicBezTo>
                <a:cubicBezTo>
                  <a:pt x="10498833" y="6329086"/>
                  <a:pt x="10496297" y="6342802"/>
                  <a:pt x="10518310" y="6340726"/>
                </a:cubicBezTo>
                <a:cubicBezTo>
                  <a:pt x="10539056" y="6338652"/>
                  <a:pt x="10560031" y="6340150"/>
                  <a:pt x="10580893" y="6340382"/>
                </a:cubicBezTo>
                <a:cubicBezTo>
                  <a:pt x="10585618" y="6340496"/>
                  <a:pt x="10592302" y="6338652"/>
                  <a:pt x="10592994" y="6346260"/>
                </a:cubicBezTo>
                <a:cubicBezTo>
                  <a:pt x="10593686" y="6354903"/>
                  <a:pt x="10587232" y="6355710"/>
                  <a:pt x="10580776" y="6355710"/>
                </a:cubicBezTo>
                <a:cubicBezTo>
                  <a:pt x="10559916" y="6355825"/>
                  <a:pt x="10539056" y="6356402"/>
                  <a:pt x="10518194" y="6355710"/>
                </a:cubicBezTo>
                <a:cubicBezTo>
                  <a:pt x="10505287" y="6355249"/>
                  <a:pt x="10499294" y="6358822"/>
                  <a:pt x="10499524" y="6373112"/>
                </a:cubicBezTo>
                <a:cubicBezTo>
                  <a:pt x="10500331" y="6422556"/>
                  <a:pt x="10500677" y="6472114"/>
                  <a:pt x="10499524" y="6521673"/>
                </a:cubicBezTo>
                <a:cubicBezTo>
                  <a:pt x="10499063" y="6539077"/>
                  <a:pt x="10508052" y="6539537"/>
                  <a:pt x="10520384" y="6538501"/>
                </a:cubicBezTo>
                <a:cubicBezTo>
                  <a:pt x="10532140" y="6537463"/>
                  <a:pt x="10547699" y="6543917"/>
                  <a:pt x="10547008" y="6521443"/>
                </a:cubicBezTo>
                <a:cubicBezTo>
                  <a:pt x="10545971" y="6491017"/>
                  <a:pt x="10546663" y="6460589"/>
                  <a:pt x="10547008" y="6430162"/>
                </a:cubicBezTo>
                <a:cubicBezTo>
                  <a:pt x="10547123" y="6422095"/>
                  <a:pt x="10544012" y="6410340"/>
                  <a:pt x="10556806" y="6409994"/>
                </a:cubicBezTo>
                <a:lnTo>
                  <a:pt x="10556806" y="6409878"/>
                </a:lnTo>
                <a:cubicBezTo>
                  <a:pt x="10569828" y="6409533"/>
                  <a:pt x="10567292" y="6421403"/>
                  <a:pt x="10567292" y="6429471"/>
                </a:cubicBezTo>
                <a:cubicBezTo>
                  <a:pt x="10567638" y="6458976"/>
                  <a:pt x="10568790" y="6488712"/>
                  <a:pt x="10567062" y="6518100"/>
                </a:cubicBezTo>
                <a:cubicBezTo>
                  <a:pt x="10565794" y="6540344"/>
                  <a:pt x="10578818" y="6537809"/>
                  <a:pt x="10593224" y="6538846"/>
                </a:cubicBezTo>
                <a:cubicBezTo>
                  <a:pt x="10610282" y="6539999"/>
                  <a:pt x="10615584" y="6534352"/>
                  <a:pt x="10614892" y="6517178"/>
                </a:cubicBezTo>
                <a:cubicBezTo>
                  <a:pt x="10613508" y="6483295"/>
                  <a:pt x="10614432" y="6449411"/>
                  <a:pt x="10614432" y="6415526"/>
                </a:cubicBezTo>
                <a:cubicBezTo>
                  <a:pt x="10614432" y="6378990"/>
                  <a:pt x="10613970" y="6342572"/>
                  <a:pt x="10614662" y="6306036"/>
                </a:cubicBezTo>
                <a:cubicBezTo>
                  <a:pt x="10614892" y="6293129"/>
                  <a:pt x="10612126" y="6287250"/>
                  <a:pt x="10597604" y="6287826"/>
                </a:cubicBezTo>
                <a:cubicBezTo>
                  <a:pt x="10570750" y="6288863"/>
                  <a:pt x="10543666" y="6289209"/>
                  <a:pt x="10516812" y="6287826"/>
                </a:cubicBezTo>
                <a:close/>
                <a:moveTo>
                  <a:pt x="8101697" y="6287826"/>
                </a:moveTo>
                <a:cubicBezTo>
                  <a:pt x="8076802" y="6287250"/>
                  <a:pt x="8086713" y="6305806"/>
                  <a:pt x="8085100" y="6317331"/>
                </a:cubicBezTo>
                <a:cubicBezTo>
                  <a:pt x="8083371" y="6330008"/>
                  <a:pt x="8083947" y="6341765"/>
                  <a:pt x="8102964" y="6340382"/>
                </a:cubicBezTo>
                <a:cubicBezTo>
                  <a:pt x="8121981" y="6339113"/>
                  <a:pt x="8141112" y="6339921"/>
                  <a:pt x="8160245" y="6340382"/>
                </a:cubicBezTo>
                <a:cubicBezTo>
                  <a:pt x="8166353" y="6340496"/>
                  <a:pt x="8176726" y="6336808"/>
                  <a:pt x="8177187" y="6346605"/>
                </a:cubicBezTo>
                <a:cubicBezTo>
                  <a:pt x="8177647" y="6358130"/>
                  <a:pt x="8166468" y="6355480"/>
                  <a:pt x="8159323" y="6355595"/>
                </a:cubicBezTo>
                <a:cubicBezTo>
                  <a:pt x="8140191" y="6355940"/>
                  <a:pt x="8121174" y="6355940"/>
                  <a:pt x="8102043" y="6355595"/>
                </a:cubicBezTo>
                <a:cubicBezTo>
                  <a:pt x="8090171" y="6355364"/>
                  <a:pt x="8084754" y="6360090"/>
                  <a:pt x="8084754" y="6372421"/>
                </a:cubicBezTo>
                <a:cubicBezTo>
                  <a:pt x="8084985" y="6422787"/>
                  <a:pt x="8084754" y="6473037"/>
                  <a:pt x="8084754" y="6523402"/>
                </a:cubicBezTo>
                <a:cubicBezTo>
                  <a:pt x="8084754" y="6546222"/>
                  <a:pt x="8102387" y="6536311"/>
                  <a:pt x="8113336" y="6538155"/>
                </a:cubicBezTo>
                <a:cubicBezTo>
                  <a:pt x="8125323" y="6540114"/>
                  <a:pt x="8132699" y="6537348"/>
                  <a:pt x="8132123" y="6522134"/>
                </a:cubicBezTo>
                <a:cubicBezTo>
                  <a:pt x="8130970" y="6491823"/>
                  <a:pt x="8131316" y="6461396"/>
                  <a:pt x="8132123" y="6431086"/>
                </a:cubicBezTo>
                <a:cubicBezTo>
                  <a:pt x="8132238" y="6423017"/>
                  <a:pt x="8125899" y="6409072"/>
                  <a:pt x="8141343" y="6408726"/>
                </a:cubicBezTo>
                <a:lnTo>
                  <a:pt x="8141227" y="6408841"/>
                </a:lnTo>
                <a:cubicBezTo>
                  <a:pt x="8158976" y="6408381"/>
                  <a:pt x="8151946" y="6423708"/>
                  <a:pt x="8152176" y="6432352"/>
                </a:cubicBezTo>
                <a:cubicBezTo>
                  <a:pt x="8153099" y="6460936"/>
                  <a:pt x="8153791" y="6489634"/>
                  <a:pt x="8152061" y="6518215"/>
                </a:cubicBezTo>
                <a:cubicBezTo>
                  <a:pt x="8150909" y="6537233"/>
                  <a:pt x="8159669" y="6538846"/>
                  <a:pt x="8174882" y="6538846"/>
                </a:cubicBezTo>
                <a:cubicBezTo>
                  <a:pt x="8190786" y="6538846"/>
                  <a:pt x="8201159" y="6537809"/>
                  <a:pt x="8200121" y="6517178"/>
                </a:cubicBezTo>
                <a:cubicBezTo>
                  <a:pt x="8198508" y="6483410"/>
                  <a:pt x="8199660" y="6449525"/>
                  <a:pt x="8199660" y="6415641"/>
                </a:cubicBezTo>
                <a:cubicBezTo>
                  <a:pt x="8199660" y="6379106"/>
                  <a:pt x="8199315" y="6342687"/>
                  <a:pt x="8199891" y="6306267"/>
                </a:cubicBezTo>
                <a:cubicBezTo>
                  <a:pt x="8200121" y="6293242"/>
                  <a:pt x="8196549" y="6287365"/>
                  <a:pt x="8182373" y="6287826"/>
                </a:cubicBezTo>
                <a:cubicBezTo>
                  <a:pt x="8155519" y="6288633"/>
                  <a:pt x="8128550" y="6288517"/>
                  <a:pt x="8101697" y="6287826"/>
                </a:cubicBezTo>
                <a:close/>
                <a:moveTo>
                  <a:pt x="2144337" y="6287826"/>
                </a:moveTo>
                <a:cubicBezTo>
                  <a:pt x="2118751" y="6286673"/>
                  <a:pt x="2128663" y="6304768"/>
                  <a:pt x="2127510" y="6316293"/>
                </a:cubicBezTo>
                <a:cubicBezTo>
                  <a:pt x="2126358" y="6329086"/>
                  <a:pt x="2123822" y="6342802"/>
                  <a:pt x="2145835" y="6340726"/>
                </a:cubicBezTo>
                <a:cubicBezTo>
                  <a:pt x="2166581" y="6338652"/>
                  <a:pt x="2187556" y="6340150"/>
                  <a:pt x="2208418" y="6340382"/>
                </a:cubicBezTo>
                <a:cubicBezTo>
                  <a:pt x="2213143" y="6340496"/>
                  <a:pt x="2219827" y="6338652"/>
                  <a:pt x="2220519" y="6346260"/>
                </a:cubicBezTo>
                <a:cubicBezTo>
                  <a:pt x="2221211" y="6354903"/>
                  <a:pt x="2214757" y="6355710"/>
                  <a:pt x="2208301" y="6355710"/>
                </a:cubicBezTo>
                <a:cubicBezTo>
                  <a:pt x="2187441" y="6355825"/>
                  <a:pt x="2166581" y="6356402"/>
                  <a:pt x="2145719" y="6355710"/>
                </a:cubicBezTo>
                <a:cubicBezTo>
                  <a:pt x="2132812" y="6355249"/>
                  <a:pt x="2126819" y="6358822"/>
                  <a:pt x="2127049" y="6373112"/>
                </a:cubicBezTo>
                <a:cubicBezTo>
                  <a:pt x="2127856" y="6422556"/>
                  <a:pt x="2128202" y="6472114"/>
                  <a:pt x="2127049" y="6521673"/>
                </a:cubicBezTo>
                <a:cubicBezTo>
                  <a:pt x="2126588" y="6539077"/>
                  <a:pt x="2135577" y="6539537"/>
                  <a:pt x="2147909" y="6538501"/>
                </a:cubicBezTo>
                <a:cubicBezTo>
                  <a:pt x="2159665" y="6537463"/>
                  <a:pt x="2175224" y="6543917"/>
                  <a:pt x="2174533" y="6521443"/>
                </a:cubicBezTo>
                <a:cubicBezTo>
                  <a:pt x="2173496" y="6491017"/>
                  <a:pt x="2174188" y="6460589"/>
                  <a:pt x="2174533" y="6430162"/>
                </a:cubicBezTo>
                <a:cubicBezTo>
                  <a:pt x="2174648" y="6422095"/>
                  <a:pt x="2171537" y="6410340"/>
                  <a:pt x="2184331" y="6409994"/>
                </a:cubicBezTo>
                <a:lnTo>
                  <a:pt x="2184331" y="6409878"/>
                </a:lnTo>
                <a:cubicBezTo>
                  <a:pt x="2197353" y="6409533"/>
                  <a:pt x="2194817" y="6421403"/>
                  <a:pt x="2194817" y="6429471"/>
                </a:cubicBezTo>
                <a:cubicBezTo>
                  <a:pt x="2195163" y="6458976"/>
                  <a:pt x="2196315" y="6488712"/>
                  <a:pt x="2194587" y="6518100"/>
                </a:cubicBezTo>
                <a:cubicBezTo>
                  <a:pt x="2193319" y="6540344"/>
                  <a:pt x="2206343" y="6537809"/>
                  <a:pt x="2220749" y="6538846"/>
                </a:cubicBezTo>
                <a:cubicBezTo>
                  <a:pt x="2237807" y="6539999"/>
                  <a:pt x="2243109" y="6534352"/>
                  <a:pt x="2242417" y="6517178"/>
                </a:cubicBezTo>
                <a:cubicBezTo>
                  <a:pt x="2241033" y="6483295"/>
                  <a:pt x="2241957" y="6449411"/>
                  <a:pt x="2241957" y="6415526"/>
                </a:cubicBezTo>
                <a:cubicBezTo>
                  <a:pt x="2241957" y="6378990"/>
                  <a:pt x="2241495" y="6342572"/>
                  <a:pt x="2242187" y="6306036"/>
                </a:cubicBezTo>
                <a:cubicBezTo>
                  <a:pt x="2242417" y="6293129"/>
                  <a:pt x="2239651" y="6287250"/>
                  <a:pt x="2225129" y="6287826"/>
                </a:cubicBezTo>
                <a:cubicBezTo>
                  <a:pt x="2198275" y="6288863"/>
                  <a:pt x="2171191" y="6289209"/>
                  <a:pt x="2144337" y="6287826"/>
                </a:cubicBezTo>
                <a:close/>
                <a:moveTo>
                  <a:pt x="5769216" y="6287710"/>
                </a:moveTo>
                <a:cubicBezTo>
                  <a:pt x="5740517" y="6288633"/>
                  <a:pt x="5711937" y="6287941"/>
                  <a:pt x="5683238" y="6288057"/>
                </a:cubicBezTo>
                <a:cubicBezTo>
                  <a:pt x="5678282" y="6288057"/>
                  <a:pt x="5673096" y="6287134"/>
                  <a:pt x="5669984" y="6293242"/>
                </a:cubicBezTo>
                <a:cubicBezTo>
                  <a:pt x="5658919" y="6315026"/>
                  <a:pt x="5672864" y="6340150"/>
                  <a:pt x="5696376" y="6340150"/>
                </a:cubicBezTo>
                <a:cubicBezTo>
                  <a:pt x="5713781" y="6340265"/>
                  <a:pt x="5731067" y="6339921"/>
                  <a:pt x="5748469" y="6340382"/>
                </a:cubicBezTo>
                <a:cubicBezTo>
                  <a:pt x="5753774" y="6340496"/>
                  <a:pt x="5762302" y="6337384"/>
                  <a:pt x="5762646" y="6346720"/>
                </a:cubicBezTo>
                <a:cubicBezTo>
                  <a:pt x="5763108" y="6357323"/>
                  <a:pt x="5754234" y="6355710"/>
                  <a:pt x="5747550" y="6355710"/>
                </a:cubicBezTo>
                <a:cubicBezTo>
                  <a:pt x="5728417" y="6355825"/>
                  <a:pt x="5709284" y="6356517"/>
                  <a:pt x="5690268" y="6355480"/>
                </a:cubicBezTo>
                <a:cubicBezTo>
                  <a:pt x="5674707" y="6354557"/>
                  <a:pt x="5668948" y="6359513"/>
                  <a:pt x="5669291" y="6375879"/>
                </a:cubicBezTo>
                <a:cubicBezTo>
                  <a:pt x="5670330" y="6423593"/>
                  <a:pt x="5670560" y="6471423"/>
                  <a:pt x="5669291" y="6519138"/>
                </a:cubicBezTo>
                <a:cubicBezTo>
                  <a:pt x="5668832" y="6536426"/>
                  <a:pt x="5675516" y="6539537"/>
                  <a:pt x="5690384" y="6538616"/>
                </a:cubicBezTo>
                <a:cubicBezTo>
                  <a:pt x="5704445" y="6537809"/>
                  <a:pt x="5718275" y="6541151"/>
                  <a:pt x="5717120" y="6518562"/>
                </a:cubicBezTo>
                <a:cubicBezTo>
                  <a:pt x="5715509" y="6488251"/>
                  <a:pt x="5716544" y="6457824"/>
                  <a:pt x="5716777" y="6427396"/>
                </a:cubicBezTo>
                <a:cubicBezTo>
                  <a:pt x="5716777" y="6423708"/>
                  <a:pt x="5716172" y="6419300"/>
                  <a:pt x="5716993" y="6415742"/>
                </a:cubicBezTo>
                <a:lnTo>
                  <a:pt x="5725479" y="6409400"/>
                </a:lnTo>
                <a:lnTo>
                  <a:pt x="5735921" y="6415238"/>
                </a:lnTo>
                <a:cubicBezTo>
                  <a:pt x="5737233" y="6418926"/>
                  <a:pt x="5736945" y="6423766"/>
                  <a:pt x="5736945" y="6428088"/>
                </a:cubicBezTo>
                <a:cubicBezTo>
                  <a:pt x="5737178" y="6459322"/>
                  <a:pt x="5737867" y="6490555"/>
                  <a:pt x="5736945" y="6521788"/>
                </a:cubicBezTo>
                <a:cubicBezTo>
                  <a:pt x="5736253" y="6544609"/>
                  <a:pt x="5752505" y="6537002"/>
                  <a:pt x="5763914" y="6538270"/>
                </a:cubicBezTo>
                <a:cubicBezTo>
                  <a:pt x="5776478" y="6539653"/>
                  <a:pt x="5785123" y="6538385"/>
                  <a:pt x="5784547" y="6521212"/>
                </a:cubicBezTo>
                <a:cubicBezTo>
                  <a:pt x="5783278" y="6485715"/>
                  <a:pt x="5784198" y="6450102"/>
                  <a:pt x="5784198" y="6414488"/>
                </a:cubicBezTo>
                <a:cubicBezTo>
                  <a:pt x="5784198" y="6378069"/>
                  <a:pt x="5783968" y="6341533"/>
                  <a:pt x="5784431" y="6305114"/>
                </a:cubicBezTo>
                <a:cubicBezTo>
                  <a:pt x="5784547" y="6293820"/>
                  <a:pt x="5783046" y="6287250"/>
                  <a:pt x="5769216" y="6287710"/>
                </a:cubicBezTo>
                <a:close/>
                <a:moveTo>
                  <a:pt x="11060688" y="6287595"/>
                </a:moveTo>
                <a:cubicBezTo>
                  <a:pt x="11035102" y="6285175"/>
                  <a:pt x="11036830" y="6300159"/>
                  <a:pt x="11036024" y="6317446"/>
                </a:cubicBezTo>
                <a:cubicBezTo>
                  <a:pt x="11035622" y="6326378"/>
                  <a:pt x="11036861" y="6332198"/>
                  <a:pt x="11040476" y="6335828"/>
                </a:cubicBezTo>
                <a:lnTo>
                  <a:pt x="11059140" y="6341059"/>
                </a:lnTo>
                <a:lnTo>
                  <a:pt x="11059075" y="6341072"/>
                </a:lnTo>
                <a:lnTo>
                  <a:pt x="11059190" y="6341072"/>
                </a:lnTo>
                <a:lnTo>
                  <a:pt x="11059140" y="6341059"/>
                </a:lnTo>
                <a:lnTo>
                  <a:pt x="11080728" y="6336347"/>
                </a:lnTo>
                <a:cubicBezTo>
                  <a:pt x="11084892" y="6332688"/>
                  <a:pt x="11085928" y="6326666"/>
                  <a:pt x="11083624" y="6317446"/>
                </a:cubicBezTo>
                <a:cubicBezTo>
                  <a:pt x="11083738" y="6287941"/>
                  <a:pt x="11083508" y="6289785"/>
                  <a:pt x="11060688" y="6287595"/>
                </a:cubicBezTo>
                <a:close/>
                <a:moveTo>
                  <a:pt x="4476198" y="6287595"/>
                </a:moveTo>
                <a:cubicBezTo>
                  <a:pt x="4452801" y="6286328"/>
                  <a:pt x="4459601" y="6302464"/>
                  <a:pt x="4459833" y="6313643"/>
                </a:cubicBezTo>
                <a:cubicBezTo>
                  <a:pt x="4460061" y="6324592"/>
                  <a:pt x="4451996" y="6341418"/>
                  <a:pt x="4475622" y="6340265"/>
                </a:cubicBezTo>
                <a:cubicBezTo>
                  <a:pt x="4499018" y="6339113"/>
                  <a:pt x="4522531" y="6340035"/>
                  <a:pt x="4546041" y="6340150"/>
                </a:cubicBezTo>
                <a:cubicBezTo>
                  <a:pt x="4551112" y="6340150"/>
                  <a:pt x="4557568" y="6340035"/>
                  <a:pt x="4557335" y="6347297"/>
                </a:cubicBezTo>
                <a:cubicBezTo>
                  <a:pt x="4557219" y="6353636"/>
                  <a:pt x="4551574" y="6355364"/>
                  <a:pt x="4546041" y="6355364"/>
                </a:cubicBezTo>
                <a:cubicBezTo>
                  <a:pt x="4525181" y="6355595"/>
                  <a:pt x="4504204" y="6356517"/>
                  <a:pt x="4483457" y="6355249"/>
                </a:cubicBezTo>
                <a:cubicBezTo>
                  <a:pt x="4466172" y="6354212"/>
                  <a:pt x="4458450" y="6358245"/>
                  <a:pt x="4459026" y="6377723"/>
                </a:cubicBezTo>
                <a:cubicBezTo>
                  <a:pt x="4460523" y="6424631"/>
                  <a:pt x="4460869" y="6471538"/>
                  <a:pt x="4459026" y="6518446"/>
                </a:cubicBezTo>
                <a:cubicBezTo>
                  <a:pt x="4458104" y="6541266"/>
                  <a:pt x="4471242" y="6538270"/>
                  <a:pt x="4485074" y="6538270"/>
                </a:cubicBezTo>
                <a:cubicBezTo>
                  <a:pt x="4499827" y="6538270"/>
                  <a:pt x="4514117" y="6541151"/>
                  <a:pt x="4512272" y="6516948"/>
                </a:cubicBezTo>
                <a:cubicBezTo>
                  <a:pt x="4509967" y="6486752"/>
                  <a:pt x="4511580" y="6456210"/>
                  <a:pt x="4511926" y="6425783"/>
                </a:cubicBezTo>
                <a:cubicBezTo>
                  <a:pt x="4511926" y="6422672"/>
                  <a:pt x="4511092" y="6418609"/>
                  <a:pt x="4511537" y="6415296"/>
                </a:cubicBezTo>
                <a:lnTo>
                  <a:pt x="4518662" y="6409451"/>
                </a:lnTo>
                <a:lnTo>
                  <a:pt x="4526420" y="6414690"/>
                </a:lnTo>
                <a:cubicBezTo>
                  <a:pt x="4527371" y="6417831"/>
                  <a:pt x="4527139" y="6421865"/>
                  <a:pt x="4527139" y="6425322"/>
                </a:cubicBezTo>
                <a:cubicBezTo>
                  <a:pt x="4527139" y="6455634"/>
                  <a:pt x="4528290" y="6486176"/>
                  <a:pt x="4526679" y="6516486"/>
                </a:cubicBezTo>
                <a:cubicBezTo>
                  <a:pt x="4525643" y="6536541"/>
                  <a:pt x="4534977" y="6539537"/>
                  <a:pt x="4551459" y="6538385"/>
                </a:cubicBezTo>
                <a:cubicBezTo>
                  <a:pt x="4565980" y="6537348"/>
                  <a:pt x="4581192" y="6542073"/>
                  <a:pt x="4579926" y="6517409"/>
                </a:cubicBezTo>
                <a:cubicBezTo>
                  <a:pt x="4578080" y="6482834"/>
                  <a:pt x="4579464" y="6448027"/>
                  <a:pt x="4579464" y="6413221"/>
                </a:cubicBezTo>
                <a:cubicBezTo>
                  <a:pt x="4579464" y="6378530"/>
                  <a:pt x="4579004" y="6343724"/>
                  <a:pt x="4579697" y="6309032"/>
                </a:cubicBezTo>
                <a:cubicBezTo>
                  <a:pt x="4580040" y="6294281"/>
                  <a:pt x="4576814" y="6286788"/>
                  <a:pt x="4559639" y="6287595"/>
                </a:cubicBezTo>
                <a:cubicBezTo>
                  <a:pt x="4531865" y="6288978"/>
                  <a:pt x="4503975" y="6289093"/>
                  <a:pt x="4476198" y="6287595"/>
                </a:cubicBezTo>
                <a:close/>
                <a:moveTo>
                  <a:pt x="2688213" y="6287595"/>
                </a:moveTo>
                <a:cubicBezTo>
                  <a:pt x="2662627" y="6285175"/>
                  <a:pt x="2664355" y="6300159"/>
                  <a:pt x="2663549" y="6317446"/>
                </a:cubicBezTo>
                <a:cubicBezTo>
                  <a:pt x="2663147" y="6326378"/>
                  <a:pt x="2664386" y="6332198"/>
                  <a:pt x="2668001" y="6335828"/>
                </a:cubicBezTo>
                <a:lnTo>
                  <a:pt x="2686665" y="6341059"/>
                </a:lnTo>
                <a:lnTo>
                  <a:pt x="2686600" y="6341072"/>
                </a:lnTo>
                <a:lnTo>
                  <a:pt x="2686715" y="6341072"/>
                </a:lnTo>
                <a:lnTo>
                  <a:pt x="2686665" y="6341059"/>
                </a:lnTo>
                <a:lnTo>
                  <a:pt x="2708253" y="6336347"/>
                </a:lnTo>
                <a:cubicBezTo>
                  <a:pt x="2712417" y="6332688"/>
                  <a:pt x="2713453" y="6326666"/>
                  <a:pt x="2711149" y="6317446"/>
                </a:cubicBezTo>
                <a:cubicBezTo>
                  <a:pt x="2711263" y="6287941"/>
                  <a:pt x="2711033" y="6289785"/>
                  <a:pt x="2688213" y="6287595"/>
                </a:cubicBezTo>
                <a:close/>
                <a:moveTo>
                  <a:pt x="6892929" y="6287480"/>
                </a:moveTo>
                <a:cubicBezTo>
                  <a:pt x="6868494" y="6286212"/>
                  <a:pt x="6875756" y="6303616"/>
                  <a:pt x="6874602" y="6315717"/>
                </a:cubicBezTo>
                <a:cubicBezTo>
                  <a:pt x="6873219" y="6329432"/>
                  <a:pt x="6873795" y="6341765"/>
                  <a:pt x="6894080" y="6340265"/>
                </a:cubicBezTo>
                <a:cubicBezTo>
                  <a:pt x="6914020" y="6338767"/>
                  <a:pt x="6934074" y="6339460"/>
                  <a:pt x="6954011" y="6340265"/>
                </a:cubicBezTo>
                <a:cubicBezTo>
                  <a:pt x="6960580" y="6340496"/>
                  <a:pt x="6972568" y="6335194"/>
                  <a:pt x="6972798" y="6346605"/>
                </a:cubicBezTo>
                <a:cubicBezTo>
                  <a:pt x="6973144" y="6359974"/>
                  <a:pt x="6960235" y="6355133"/>
                  <a:pt x="6952628" y="6355364"/>
                </a:cubicBezTo>
                <a:cubicBezTo>
                  <a:pt x="6934420" y="6356056"/>
                  <a:pt x="6915978" y="6356517"/>
                  <a:pt x="6897884" y="6355249"/>
                </a:cubicBezTo>
                <a:cubicBezTo>
                  <a:pt x="6879215" y="6353981"/>
                  <a:pt x="6874141" y="6361587"/>
                  <a:pt x="6874488" y="6379452"/>
                </a:cubicBezTo>
                <a:cubicBezTo>
                  <a:pt x="6875526" y="6425437"/>
                  <a:pt x="6876219" y="6471538"/>
                  <a:pt x="6874374" y="6517524"/>
                </a:cubicBezTo>
                <a:cubicBezTo>
                  <a:pt x="6873449" y="6542304"/>
                  <a:pt x="6888664" y="6537233"/>
                  <a:pt x="6902840" y="6538270"/>
                </a:cubicBezTo>
                <a:cubicBezTo>
                  <a:pt x="6919091" y="6539423"/>
                  <a:pt x="6928887" y="6537002"/>
                  <a:pt x="6927619" y="6516602"/>
                </a:cubicBezTo>
                <a:cubicBezTo>
                  <a:pt x="6925890" y="6488020"/>
                  <a:pt x="6927043" y="6459322"/>
                  <a:pt x="6927504" y="6430625"/>
                </a:cubicBezTo>
                <a:cubicBezTo>
                  <a:pt x="6927619" y="6422787"/>
                  <a:pt x="6924046" y="6409878"/>
                  <a:pt x="6936493" y="6410224"/>
                </a:cubicBezTo>
                <a:cubicBezTo>
                  <a:pt x="6947212" y="6410455"/>
                  <a:pt x="6942371" y="6422671"/>
                  <a:pt x="6942486" y="6429471"/>
                </a:cubicBezTo>
                <a:cubicBezTo>
                  <a:pt x="6943063" y="6458976"/>
                  <a:pt x="6943985" y="6488596"/>
                  <a:pt x="6942257" y="6517985"/>
                </a:cubicBezTo>
                <a:cubicBezTo>
                  <a:pt x="6941220" y="6537118"/>
                  <a:pt x="6949978" y="6539537"/>
                  <a:pt x="6965192" y="6538270"/>
                </a:cubicBezTo>
                <a:cubicBezTo>
                  <a:pt x="6979138" y="6537118"/>
                  <a:pt x="6995387" y="6542880"/>
                  <a:pt x="6994005" y="6517755"/>
                </a:cubicBezTo>
                <a:cubicBezTo>
                  <a:pt x="6992160" y="6483180"/>
                  <a:pt x="6993544" y="6448373"/>
                  <a:pt x="6993544" y="6413682"/>
                </a:cubicBezTo>
                <a:cubicBezTo>
                  <a:pt x="6992506" y="6413682"/>
                  <a:pt x="6991469" y="6413682"/>
                  <a:pt x="6990432" y="6413682"/>
                </a:cubicBezTo>
                <a:cubicBezTo>
                  <a:pt x="6990432" y="6378069"/>
                  <a:pt x="6989856" y="6342455"/>
                  <a:pt x="6990663" y="6306843"/>
                </a:cubicBezTo>
                <a:cubicBezTo>
                  <a:pt x="6991008" y="6291975"/>
                  <a:pt x="6985707" y="6287019"/>
                  <a:pt x="6971069" y="6287480"/>
                </a:cubicBezTo>
                <a:cubicBezTo>
                  <a:pt x="6945023" y="6288402"/>
                  <a:pt x="6918859" y="6288863"/>
                  <a:pt x="6892929" y="6287480"/>
                </a:cubicBezTo>
                <a:close/>
                <a:moveTo>
                  <a:pt x="4880735" y="6286788"/>
                </a:moveTo>
                <a:cubicBezTo>
                  <a:pt x="4858952" y="6285405"/>
                  <a:pt x="4865290" y="6301426"/>
                  <a:pt x="4866098" y="6311568"/>
                </a:cubicBezTo>
                <a:lnTo>
                  <a:pt x="4865982" y="6311684"/>
                </a:lnTo>
                <a:cubicBezTo>
                  <a:pt x="4866675" y="6322056"/>
                  <a:pt x="4856302" y="6339921"/>
                  <a:pt x="4880389" y="6339343"/>
                </a:cubicBezTo>
                <a:cubicBezTo>
                  <a:pt x="4904707" y="6338652"/>
                  <a:pt x="4929140" y="6337730"/>
                  <a:pt x="4953228" y="6339574"/>
                </a:cubicBezTo>
                <a:cubicBezTo>
                  <a:pt x="4974435" y="6341189"/>
                  <a:pt x="4981121" y="6335310"/>
                  <a:pt x="4981121" y="6313067"/>
                </a:cubicBezTo>
                <a:cubicBezTo>
                  <a:pt x="4981121" y="6291053"/>
                  <a:pt x="4974897" y="6283562"/>
                  <a:pt x="4953461" y="6286788"/>
                </a:cubicBezTo>
                <a:cubicBezTo>
                  <a:pt x="4943316" y="6288287"/>
                  <a:pt x="4932714" y="6287019"/>
                  <a:pt x="4922340" y="6287019"/>
                </a:cubicBezTo>
                <a:cubicBezTo>
                  <a:pt x="4908512" y="6286904"/>
                  <a:pt x="4894565" y="6287710"/>
                  <a:pt x="4880735" y="6286788"/>
                </a:cubicBezTo>
                <a:close/>
                <a:moveTo>
                  <a:pt x="9867418" y="6286565"/>
                </a:moveTo>
                <a:cubicBezTo>
                  <a:pt x="9863914" y="6285780"/>
                  <a:pt x="9859268" y="6286068"/>
                  <a:pt x="9853073" y="6287710"/>
                </a:cubicBezTo>
                <a:cubicBezTo>
                  <a:pt x="9833480" y="6283907"/>
                  <a:pt x="9824490" y="6289093"/>
                  <a:pt x="9825066" y="6311453"/>
                </a:cubicBezTo>
                <a:cubicBezTo>
                  <a:pt x="9825644" y="6331391"/>
                  <a:pt x="9828294" y="6341533"/>
                  <a:pt x="9851805" y="6340150"/>
                </a:cubicBezTo>
                <a:cubicBezTo>
                  <a:pt x="9870130" y="6339113"/>
                  <a:pt x="9880618" y="6337730"/>
                  <a:pt x="9879120" y="6315026"/>
                </a:cubicBezTo>
                <a:cubicBezTo>
                  <a:pt x="9878169" y="6300936"/>
                  <a:pt x="9877931" y="6288921"/>
                  <a:pt x="9867418" y="6286565"/>
                </a:cubicBezTo>
                <a:close/>
                <a:moveTo>
                  <a:pt x="1494943" y="6286565"/>
                </a:moveTo>
                <a:cubicBezTo>
                  <a:pt x="1491439" y="6285780"/>
                  <a:pt x="1486793" y="6286068"/>
                  <a:pt x="1480598" y="6287710"/>
                </a:cubicBezTo>
                <a:cubicBezTo>
                  <a:pt x="1461005" y="6283907"/>
                  <a:pt x="1452015" y="6289093"/>
                  <a:pt x="1452591" y="6311453"/>
                </a:cubicBezTo>
                <a:cubicBezTo>
                  <a:pt x="1453169" y="6331391"/>
                  <a:pt x="1455819" y="6341533"/>
                  <a:pt x="1479330" y="6340150"/>
                </a:cubicBezTo>
                <a:cubicBezTo>
                  <a:pt x="1497655" y="6339113"/>
                  <a:pt x="1508143" y="6337730"/>
                  <a:pt x="1506645" y="6315026"/>
                </a:cubicBezTo>
                <a:cubicBezTo>
                  <a:pt x="1505694" y="6300936"/>
                  <a:pt x="1505456" y="6288921"/>
                  <a:pt x="1494943" y="6286565"/>
                </a:cubicBezTo>
                <a:close/>
                <a:moveTo>
                  <a:pt x="7372147" y="6286443"/>
                </a:moveTo>
                <a:cubicBezTo>
                  <a:pt x="7350019" y="6288748"/>
                  <a:pt x="7327199" y="6288171"/>
                  <a:pt x="7304841" y="6286558"/>
                </a:cubicBezTo>
                <a:cubicBezTo>
                  <a:pt x="7285477" y="6285060"/>
                  <a:pt x="7280177" y="6291400"/>
                  <a:pt x="7279600" y="6310877"/>
                </a:cubicBezTo>
                <a:cubicBezTo>
                  <a:pt x="7279023" y="6333811"/>
                  <a:pt x="7285708" y="6342802"/>
                  <a:pt x="7308760" y="6339230"/>
                </a:cubicBezTo>
                <a:cubicBezTo>
                  <a:pt x="7317979" y="6337730"/>
                  <a:pt x="7327660" y="6338998"/>
                  <a:pt x="7337227" y="6338998"/>
                </a:cubicBezTo>
                <a:cubicBezTo>
                  <a:pt x="7348406" y="6338998"/>
                  <a:pt x="7359817" y="6337960"/>
                  <a:pt x="7370880" y="6339230"/>
                </a:cubicBezTo>
                <a:lnTo>
                  <a:pt x="7370880" y="6339343"/>
                </a:lnTo>
                <a:cubicBezTo>
                  <a:pt x="7390127" y="6341648"/>
                  <a:pt x="7397388" y="6334503"/>
                  <a:pt x="7395776" y="6314910"/>
                </a:cubicBezTo>
                <a:cubicBezTo>
                  <a:pt x="7394508" y="6299006"/>
                  <a:pt x="7397157" y="6283792"/>
                  <a:pt x="7372147" y="6286443"/>
                </a:cubicBezTo>
                <a:close/>
                <a:moveTo>
                  <a:pt x="6231724" y="6286443"/>
                </a:moveTo>
                <a:cubicBezTo>
                  <a:pt x="6212477" y="6286904"/>
                  <a:pt x="6203488" y="6290246"/>
                  <a:pt x="6205331" y="6311914"/>
                </a:cubicBezTo>
                <a:cubicBezTo>
                  <a:pt x="6206023" y="6320212"/>
                  <a:pt x="6205965" y="6327415"/>
                  <a:pt x="6208746" y="6332486"/>
                </a:cubicBezTo>
                <a:lnTo>
                  <a:pt x="6229137" y="6340246"/>
                </a:lnTo>
                <a:lnTo>
                  <a:pt x="6229074" y="6340265"/>
                </a:lnTo>
                <a:lnTo>
                  <a:pt x="6229187" y="6340265"/>
                </a:lnTo>
                <a:lnTo>
                  <a:pt x="6229137" y="6340246"/>
                </a:lnTo>
                <a:lnTo>
                  <a:pt x="6250499" y="6333754"/>
                </a:lnTo>
                <a:cubicBezTo>
                  <a:pt x="6254055" y="6329346"/>
                  <a:pt x="6254314" y="6322460"/>
                  <a:pt x="6252125" y="6312375"/>
                </a:cubicBezTo>
                <a:cubicBezTo>
                  <a:pt x="6255929" y="6296471"/>
                  <a:pt x="6253968" y="6285981"/>
                  <a:pt x="6231724" y="6286443"/>
                </a:cubicBezTo>
                <a:close/>
                <a:moveTo>
                  <a:pt x="5026182" y="6286443"/>
                </a:moveTo>
                <a:cubicBezTo>
                  <a:pt x="5010509" y="6287595"/>
                  <a:pt x="4995758" y="6285521"/>
                  <a:pt x="5000021" y="6308687"/>
                </a:cubicBezTo>
                <a:cubicBezTo>
                  <a:pt x="5002442" y="6321710"/>
                  <a:pt x="4991723" y="6341304"/>
                  <a:pt x="5020189" y="6339689"/>
                </a:cubicBezTo>
                <a:cubicBezTo>
                  <a:pt x="5039206" y="6338652"/>
                  <a:pt x="5053842" y="6338306"/>
                  <a:pt x="5047734" y="6314219"/>
                </a:cubicBezTo>
                <a:cubicBezTo>
                  <a:pt x="5050503" y="6296586"/>
                  <a:pt x="5048542" y="6284714"/>
                  <a:pt x="5026182" y="6286443"/>
                </a:cubicBezTo>
                <a:close/>
                <a:moveTo>
                  <a:pt x="8646149" y="6286212"/>
                </a:moveTo>
                <a:cubicBezTo>
                  <a:pt x="8629206" y="6287134"/>
                  <a:pt x="8617452" y="6287710"/>
                  <a:pt x="8621140" y="6309263"/>
                </a:cubicBezTo>
                <a:cubicBezTo>
                  <a:pt x="8623444" y="6322747"/>
                  <a:pt x="8614108" y="6341648"/>
                  <a:pt x="8641538" y="6339574"/>
                </a:cubicBezTo>
                <a:lnTo>
                  <a:pt x="8641654" y="6339574"/>
                </a:lnTo>
                <a:cubicBezTo>
                  <a:pt x="8658711" y="6338306"/>
                  <a:pt x="8673694" y="6339343"/>
                  <a:pt x="8667931" y="6315372"/>
                </a:cubicBezTo>
                <a:cubicBezTo>
                  <a:pt x="8670006" y="6298776"/>
                  <a:pt x="8670812" y="6284829"/>
                  <a:pt x="8646149" y="6286212"/>
                </a:cubicBezTo>
                <a:close/>
                <a:moveTo>
                  <a:pt x="273674" y="6286212"/>
                </a:moveTo>
                <a:cubicBezTo>
                  <a:pt x="256731" y="6287134"/>
                  <a:pt x="244977" y="6287710"/>
                  <a:pt x="248665" y="6309263"/>
                </a:cubicBezTo>
                <a:cubicBezTo>
                  <a:pt x="250969" y="6322747"/>
                  <a:pt x="241633" y="6341648"/>
                  <a:pt x="269063" y="6339574"/>
                </a:cubicBezTo>
                <a:lnTo>
                  <a:pt x="269179" y="6339574"/>
                </a:lnTo>
                <a:cubicBezTo>
                  <a:pt x="286236" y="6338306"/>
                  <a:pt x="301219" y="6339343"/>
                  <a:pt x="295456" y="6315372"/>
                </a:cubicBezTo>
                <a:cubicBezTo>
                  <a:pt x="297531" y="6298776"/>
                  <a:pt x="298337" y="6284829"/>
                  <a:pt x="273674" y="6286212"/>
                </a:cubicBezTo>
                <a:close/>
                <a:moveTo>
                  <a:pt x="9354621" y="6284441"/>
                </a:moveTo>
                <a:cubicBezTo>
                  <a:pt x="9338269" y="6285463"/>
                  <a:pt x="9320664" y="6288172"/>
                  <a:pt x="9305047" y="6287595"/>
                </a:cubicBezTo>
                <a:cubicBezTo>
                  <a:pt x="9283150" y="6286788"/>
                  <a:pt x="9289834" y="6302348"/>
                  <a:pt x="9290411" y="6312490"/>
                </a:cubicBezTo>
                <a:cubicBezTo>
                  <a:pt x="9290987" y="6322978"/>
                  <a:pt x="9280960" y="6340843"/>
                  <a:pt x="9305047" y="6340150"/>
                </a:cubicBezTo>
                <a:cubicBezTo>
                  <a:pt x="9327636" y="6339460"/>
                  <a:pt x="9350226" y="6339806"/>
                  <a:pt x="9372816" y="6340150"/>
                </a:cubicBezTo>
                <a:cubicBezTo>
                  <a:pt x="9378232" y="6340265"/>
                  <a:pt x="9386877" y="6337615"/>
                  <a:pt x="9387453" y="6346260"/>
                </a:cubicBezTo>
                <a:cubicBezTo>
                  <a:pt x="9388029" y="6356402"/>
                  <a:pt x="9378808" y="6355480"/>
                  <a:pt x="9372240" y="6355480"/>
                </a:cubicBezTo>
                <a:cubicBezTo>
                  <a:pt x="9351379" y="6355825"/>
                  <a:pt x="9330518" y="6356171"/>
                  <a:pt x="9309772" y="6355364"/>
                </a:cubicBezTo>
                <a:cubicBezTo>
                  <a:pt x="9295827" y="6354788"/>
                  <a:pt x="9289372" y="6358476"/>
                  <a:pt x="9289604" y="6374035"/>
                </a:cubicBezTo>
                <a:cubicBezTo>
                  <a:pt x="9290294" y="6422671"/>
                  <a:pt x="9290870" y="6471308"/>
                  <a:pt x="9289372" y="6519829"/>
                </a:cubicBezTo>
                <a:cubicBezTo>
                  <a:pt x="9288567" y="6543802"/>
                  <a:pt x="9303895" y="6537578"/>
                  <a:pt x="9316572" y="6538155"/>
                </a:cubicBezTo>
                <a:cubicBezTo>
                  <a:pt x="9330402" y="6538846"/>
                  <a:pt x="9344003" y="6541266"/>
                  <a:pt x="9342389" y="6518446"/>
                </a:cubicBezTo>
                <a:cubicBezTo>
                  <a:pt x="9340430" y="6489058"/>
                  <a:pt x="9341583" y="6459437"/>
                  <a:pt x="9342274" y="6429932"/>
                </a:cubicBezTo>
                <a:cubicBezTo>
                  <a:pt x="9342504" y="6422787"/>
                  <a:pt x="9336281" y="6409648"/>
                  <a:pt x="9350111" y="6409878"/>
                </a:cubicBezTo>
                <a:cubicBezTo>
                  <a:pt x="9360483" y="6410109"/>
                  <a:pt x="9357372" y="6421865"/>
                  <a:pt x="9357372" y="6429125"/>
                </a:cubicBezTo>
                <a:cubicBezTo>
                  <a:pt x="9357718" y="6459552"/>
                  <a:pt x="9358524" y="6489979"/>
                  <a:pt x="9357256" y="6520290"/>
                </a:cubicBezTo>
                <a:cubicBezTo>
                  <a:pt x="9356450" y="6541958"/>
                  <a:pt x="9370396" y="6537809"/>
                  <a:pt x="9383072" y="6538501"/>
                </a:cubicBezTo>
                <a:cubicBezTo>
                  <a:pt x="9396673" y="6539192"/>
                  <a:pt x="9405894" y="6538616"/>
                  <a:pt x="9405086" y="6519944"/>
                </a:cubicBezTo>
                <a:cubicBezTo>
                  <a:pt x="9403588" y="6484447"/>
                  <a:pt x="9404625" y="6448834"/>
                  <a:pt x="9404625" y="6413221"/>
                </a:cubicBezTo>
                <a:cubicBezTo>
                  <a:pt x="9404625" y="6401926"/>
                  <a:pt x="9405547" y="6390515"/>
                  <a:pt x="9404396" y="6379336"/>
                </a:cubicBezTo>
                <a:lnTo>
                  <a:pt x="9404396" y="6379106"/>
                </a:lnTo>
                <a:cubicBezTo>
                  <a:pt x="9401283" y="6348910"/>
                  <a:pt x="9419608" y="6307304"/>
                  <a:pt x="9396673" y="6291400"/>
                </a:cubicBezTo>
                <a:cubicBezTo>
                  <a:pt x="9386070" y="6284081"/>
                  <a:pt x="9370972" y="6283418"/>
                  <a:pt x="9354621" y="6284441"/>
                </a:cubicBezTo>
                <a:close/>
                <a:moveTo>
                  <a:pt x="982146" y="6284441"/>
                </a:moveTo>
                <a:cubicBezTo>
                  <a:pt x="965794" y="6285463"/>
                  <a:pt x="948189" y="6288172"/>
                  <a:pt x="932572" y="6287595"/>
                </a:cubicBezTo>
                <a:cubicBezTo>
                  <a:pt x="910675" y="6286788"/>
                  <a:pt x="917359" y="6302348"/>
                  <a:pt x="917936" y="6312490"/>
                </a:cubicBezTo>
                <a:cubicBezTo>
                  <a:pt x="918512" y="6322978"/>
                  <a:pt x="908485" y="6340843"/>
                  <a:pt x="932572" y="6340150"/>
                </a:cubicBezTo>
                <a:cubicBezTo>
                  <a:pt x="955161" y="6339460"/>
                  <a:pt x="977751" y="6339806"/>
                  <a:pt x="1000341" y="6340150"/>
                </a:cubicBezTo>
                <a:cubicBezTo>
                  <a:pt x="1005757" y="6340265"/>
                  <a:pt x="1014402" y="6337615"/>
                  <a:pt x="1014978" y="6346260"/>
                </a:cubicBezTo>
                <a:cubicBezTo>
                  <a:pt x="1015554" y="6356402"/>
                  <a:pt x="1006333" y="6355480"/>
                  <a:pt x="999765" y="6355480"/>
                </a:cubicBezTo>
                <a:cubicBezTo>
                  <a:pt x="978904" y="6355825"/>
                  <a:pt x="958043" y="6356171"/>
                  <a:pt x="937297" y="6355364"/>
                </a:cubicBezTo>
                <a:cubicBezTo>
                  <a:pt x="923352" y="6354788"/>
                  <a:pt x="916897" y="6358476"/>
                  <a:pt x="917129" y="6374035"/>
                </a:cubicBezTo>
                <a:cubicBezTo>
                  <a:pt x="917819" y="6422671"/>
                  <a:pt x="918395" y="6471308"/>
                  <a:pt x="916897" y="6519829"/>
                </a:cubicBezTo>
                <a:cubicBezTo>
                  <a:pt x="916092" y="6543802"/>
                  <a:pt x="931420" y="6537578"/>
                  <a:pt x="944097" y="6538155"/>
                </a:cubicBezTo>
                <a:cubicBezTo>
                  <a:pt x="957927" y="6538846"/>
                  <a:pt x="971528" y="6541266"/>
                  <a:pt x="969914" y="6518446"/>
                </a:cubicBezTo>
                <a:cubicBezTo>
                  <a:pt x="967955" y="6489058"/>
                  <a:pt x="969108" y="6459437"/>
                  <a:pt x="969799" y="6429932"/>
                </a:cubicBezTo>
                <a:cubicBezTo>
                  <a:pt x="970029" y="6422787"/>
                  <a:pt x="963806" y="6409648"/>
                  <a:pt x="977636" y="6409878"/>
                </a:cubicBezTo>
                <a:cubicBezTo>
                  <a:pt x="988008" y="6410109"/>
                  <a:pt x="984897" y="6421865"/>
                  <a:pt x="984897" y="6429125"/>
                </a:cubicBezTo>
                <a:cubicBezTo>
                  <a:pt x="985243" y="6459552"/>
                  <a:pt x="986049" y="6489979"/>
                  <a:pt x="984781" y="6520290"/>
                </a:cubicBezTo>
                <a:cubicBezTo>
                  <a:pt x="983975" y="6541958"/>
                  <a:pt x="997921" y="6537809"/>
                  <a:pt x="1010597" y="6538501"/>
                </a:cubicBezTo>
                <a:cubicBezTo>
                  <a:pt x="1024198" y="6539192"/>
                  <a:pt x="1033419" y="6538616"/>
                  <a:pt x="1032611" y="6519944"/>
                </a:cubicBezTo>
                <a:cubicBezTo>
                  <a:pt x="1031113" y="6484447"/>
                  <a:pt x="1032150" y="6448834"/>
                  <a:pt x="1032150" y="6413221"/>
                </a:cubicBezTo>
                <a:cubicBezTo>
                  <a:pt x="1032150" y="6401926"/>
                  <a:pt x="1033072" y="6390515"/>
                  <a:pt x="1031921" y="6379336"/>
                </a:cubicBezTo>
                <a:lnTo>
                  <a:pt x="1031921" y="6379106"/>
                </a:lnTo>
                <a:cubicBezTo>
                  <a:pt x="1028808" y="6348910"/>
                  <a:pt x="1047133" y="6307304"/>
                  <a:pt x="1024198" y="6291400"/>
                </a:cubicBezTo>
                <a:cubicBezTo>
                  <a:pt x="1013595" y="6284081"/>
                  <a:pt x="998497" y="6283418"/>
                  <a:pt x="982146" y="6284441"/>
                </a:cubicBezTo>
                <a:close/>
                <a:moveTo>
                  <a:pt x="7437150" y="6283562"/>
                </a:moveTo>
                <a:cubicBezTo>
                  <a:pt x="7416175" y="6283677"/>
                  <a:pt x="7409606" y="6288402"/>
                  <a:pt x="7409606" y="6310416"/>
                </a:cubicBezTo>
                <a:cubicBezTo>
                  <a:pt x="7409606" y="6332544"/>
                  <a:pt x="7416175" y="6337615"/>
                  <a:pt x="7437150" y="6337269"/>
                </a:cubicBezTo>
                <a:cubicBezTo>
                  <a:pt x="7456744" y="6337040"/>
                  <a:pt x="7466886" y="6333120"/>
                  <a:pt x="7461123" y="6310646"/>
                </a:cubicBezTo>
                <a:lnTo>
                  <a:pt x="7461238" y="6310646"/>
                </a:lnTo>
                <a:cubicBezTo>
                  <a:pt x="7467001" y="6290476"/>
                  <a:pt x="7459624" y="6283446"/>
                  <a:pt x="7437150" y="6283562"/>
                </a:cubicBezTo>
                <a:close/>
                <a:moveTo>
                  <a:pt x="10918236" y="6225244"/>
                </a:moveTo>
                <a:cubicBezTo>
                  <a:pt x="10898528" y="6224898"/>
                  <a:pt x="10901180" y="6236999"/>
                  <a:pt x="10900948" y="6249102"/>
                </a:cubicBezTo>
                <a:cubicBezTo>
                  <a:pt x="10900718" y="6262010"/>
                  <a:pt x="10900602" y="6273535"/>
                  <a:pt x="10919274" y="6272843"/>
                </a:cubicBezTo>
                <a:cubicBezTo>
                  <a:pt x="10944398" y="6271921"/>
                  <a:pt x="10969524" y="6272613"/>
                  <a:pt x="10994648" y="6272497"/>
                </a:cubicBezTo>
                <a:lnTo>
                  <a:pt x="11069908" y="6272497"/>
                </a:lnTo>
                <a:cubicBezTo>
                  <a:pt x="11091114" y="6272267"/>
                  <a:pt x="11082126" y="6255786"/>
                  <a:pt x="11083394" y="6245528"/>
                </a:cubicBezTo>
                <a:cubicBezTo>
                  <a:pt x="11084546" y="6235386"/>
                  <a:pt x="11086044" y="6224898"/>
                  <a:pt x="11068988" y="6225244"/>
                </a:cubicBezTo>
                <a:cubicBezTo>
                  <a:pt x="11018736" y="6226166"/>
                  <a:pt x="10968486" y="6226281"/>
                  <a:pt x="10918236" y="6225244"/>
                </a:cubicBezTo>
                <a:close/>
                <a:moveTo>
                  <a:pt x="2545761" y="6225244"/>
                </a:moveTo>
                <a:cubicBezTo>
                  <a:pt x="2526053" y="6224898"/>
                  <a:pt x="2528705" y="6236999"/>
                  <a:pt x="2528473" y="6249102"/>
                </a:cubicBezTo>
                <a:cubicBezTo>
                  <a:pt x="2528243" y="6262010"/>
                  <a:pt x="2528127" y="6273535"/>
                  <a:pt x="2546799" y="6272843"/>
                </a:cubicBezTo>
                <a:cubicBezTo>
                  <a:pt x="2571923" y="6271921"/>
                  <a:pt x="2597049" y="6272613"/>
                  <a:pt x="2622173" y="6272497"/>
                </a:cubicBezTo>
                <a:lnTo>
                  <a:pt x="2697433" y="6272497"/>
                </a:lnTo>
                <a:cubicBezTo>
                  <a:pt x="2718639" y="6272267"/>
                  <a:pt x="2709651" y="6255786"/>
                  <a:pt x="2710919" y="6245528"/>
                </a:cubicBezTo>
                <a:cubicBezTo>
                  <a:pt x="2712071" y="6235386"/>
                  <a:pt x="2713569" y="6224898"/>
                  <a:pt x="2696513" y="6225244"/>
                </a:cubicBezTo>
                <a:cubicBezTo>
                  <a:pt x="2646261" y="6226166"/>
                  <a:pt x="2596011" y="6226281"/>
                  <a:pt x="2545761" y="6225244"/>
                </a:cubicBezTo>
                <a:close/>
                <a:moveTo>
                  <a:pt x="4152339" y="6225013"/>
                </a:moveTo>
                <a:cubicBezTo>
                  <a:pt x="4137586" y="6225705"/>
                  <a:pt x="4122718" y="6221902"/>
                  <a:pt x="4125138" y="6246334"/>
                </a:cubicBezTo>
                <a:cubicBezTo>
                  <a:pt x="4127444" y="6269501"/>
                  <a:pt x="4126982" y="6293242"/>
                  <a:pt x="4125138" y="6316524"/>
                </a:cubicBezTo>
                <a:cubicBezTo>
                  <a:pt x="4123526" y="6336577"/>
                  <a:pt x="4131018" y="6340265"/>
                  <a:pt x="4149803" y="6340843"/>
                </a:cubicBezTo>
                <a:lnTo>
                  <a:pt x="4149803" y="6340957"/>
                </a:lnTo>
                <a:cubicBezTo>
                  <a:pt x="4172277" y="6341533"/>
                  <a:pt x="4181959" y="6336001"/>
                  <a:pt x="4178039" y="6312490"/>
                </a:cubicBezTo>
                <a:cubicBezTo>
                  <a:pt x="4176541" y="6303155"/>
                  <a:pt x="4177809" y="6293473"/>
                  <a:pt x="4177809" y="6283907"/>
                </a:cubicBezTo>
                <a:cubicBezTo>
                  <a:pt x="4177809" y="6271691"/>
                  <a:pt x="4176311" y="6259359"/>
                  <a:pt x="4178155" y="6247487"/>
                </a:cubicBezTo>
                <a:cubicBezTo>
                  <a:pt x="4181727" y="6224783"/>
                  <a:pt x="4168703" y="6224322"/>
                  <a:pt x="4152339" y="6225013"/>
                </a:cubicBezTo>
                <a:close/>
                <a:moveTo>
                  <a:pt x="3985915" y="6224898"/>
                </a:moveTo>
                <a:cubicBezTo>
                  <a:pt x="3946958" y="6224818"/>
                  <a:pt x="3927482" y="6243834"/>
                  <a:pt x="3927482" y="6281948"/>
                </a:cubicBezTo>
                <a:cubicBezTo>
                  <a:pt x="3927482" y="6282870"/>
                  <a:pt x="3927482" y="6283677"/>
                  <a:pt x="3927482" y="6284599"/>
                </a:cubicBezTo>
                <a:cubicBezTo>
                  <a:pt x="3927482" y="6321399"/>
                  <a:pt x="3945845" y="6339806"/>
                  <a:pt x="3982571" y="6339806"/>
                </a:cubicBezTo>
                <a:cubicBezTo>
                  <a:pt x="4022370" y="6339885"/>
                  <a:pt x="4042272" y="6320408"/>
                  <a:pt x="4042272" y="6281372"/>
                </a:cubicBezTo>
                <a:lnTo>
                  <a:pt x="4042156" y="6281372"/>
                </a:lnTo>
                <a:cubicBezTo>
                  <a:pt x="4042234" y="6243718"/>
                  <a:pt x="4023486" y="6224898"/>
                  <a:pt x="3985915" y="6224898"/>
                </a:cubicBezTo>
                <a:close/>
                <a:moveTo>
                  <a:pt x="8503236" y="6224783"/>
                </a:moveTo>
                <a:cubicBezTo>
                  <a:pt x="8485372" y="6224437"/>
                  <a:pt x="8485832" y="6234118"/>
                  <a:pt x="8486754" y="6245989"/>
                </a:cubicBezTo>
                <a:cubicBezTo>
                  <a:pt x="8487676" y="6257860"/>
                  <a:pt x="8481568" y="6273535"/>
                  <a:pt x="8503812" y="6272728"/>
                </a:cubicBezTo>
                <a:cubicBezTo>
                  <a:pt x="8528014" y="6271806"/>
                  <a:pt x="8552332" y="6272497"/>
                  <a:pt x="8576652" y="6272382"/>
                </a:cubicBezTo>
                <a:lnTo>
                  <a:pt x="8576652" y="6272267"/>
                </a:lnTo>
                <a:cubicBezTo>
                  <a:pt x="8601777" y="6272267"/>
                  <a:pt x="8627016" y="6271806"/>
                  <a:pt x="8652142" y="6272497"/>
                </a:cubicBezTo>
                <a:cubicBezTo>
                  <a:pt x="8671388" y="6273074"/>
                  <a:pt x="8669084" y="6260166"/>
                  <a:pt x="8669429" y="6247948"/>
                </a:cubicBezTo>
                <a:cubicBezTo>
                  <a:pt x="8669776" y="6235156"/>
                  <a:pt x="8670698" y="6224322"/>
                  <a:pt x="8651565" y="6224783"/>
                </a:cubicBezTo>
                <a:cubicBezTo>
                  <a:pt x="8602122" y="6225936"/>
                  <a:pt x="8552678" y="6225820"/>
                  <a:pt x="8503236" y="6224783"/>
                </a:cubicBezTo>
                <a:close/>
                <a:moveTo>
                  <a:pt x="130761" y="6224783"/>
                </a:moveTo>
                <a:cubicBezTo>
                  <a:pt x="112897" y="6224437"/>
                  <a:pt x="113357" y="6234118"/>
                  <a:pt x="114279" y="6245989"/>
                </a:cubicBezTo>
                <a:cubicBezTo>
                  <a:pt x="115201" y="6257860"/>
                  <a:pt x="109093" y="6273535"/>
                  <a:pt x="131337" y="6272728"/>
                </a:cubicBezTo>
                <a:cubicBezTo>
                  <a:pt x="155539" y="6271806"/>
                  <a:pt x="179857" y="6272497"/>
                  <a:pt x="204177" y="6272382"/>
                </a:cubicBezTo>
                <a:lnTo>
                  <a:pt x="204177" y="6272267"/>
                </a:lnTo>
                <a:cubicBezTo>
                  <a:pt x="229302" y="6272267"/>
                  <a:pt x="254541" y="6271806"/>
                  <a:pt x="279667" y="6272497"/>
                </a:cubicBezTo>
                <a:cubicBezTo>
                  <a:pt x="298913" y="6273074"/>
                  <a:pt x="296609" y="6260166"/>
                  <a:pt x="296954" y="6247948"/>
                </a:cubicBezTo>
                <a:cubicBezTo>
                  <a:pt x="297301" y="6235156"/>
                  <a:pt x="298223" y="6224322"/>
                  <a:pt x="279090" y="6224783"/>
                </a:cubicBezTo>
                <a:cubicBezTo>
                  <a:pt x="229647" y="6225936"/>
                  <a:pt x="180203" y="6225820"/>
                  <a:pt x="130761" y="6224783"/>
                </a:cubicBezTo>
                <a:close/>
                <a:moveTo>
                  <a:pt x="3890253" y="6224553"/>
                </a:moveTo>
                <a:cubicBezTo>
                  <a:pt x="3860172" y="6224322"/>
                  <a:pt x="3851528" y="6233657"/>
                  <a:pt x="3860864" y="6263508"/>
                </a:cubicBezTo>
                <a:cubicBezTo>
                  <a:pt x="3864322" y="6274803"/>
                  <a:pt x="3866629" y="6281833"/>
                  <a:pt x="3861097" y="6294742"/>
                </a:cubicBezTo>
                <a:lnTo>
                  <a:pt x="3861210" y="6294742"/>
                </a:lnTo>
                <a:cubicBezTo>
                  <a:pt x="3848532" y="6324361"/>
                  <a:pt x="3860521" y="6339689"/>
                  <a:pt x="3888525" y="6340150"/>
                </a:cubicBezTo>
                <a:cubicBezTo>
                  <a:pt x="3903739" y="6340382"/>
                  <a:pt x="3908117" y="6335079"/>
                  <a:pt x="3906965" y="6320788"/>
                </a:cubicBezTo>
                <a:cubicBezTo>
                  <a:pt x="3905929" y="6307996"/>
                  <a:pt x="3906735" y="6294971"/>
                  <a:pt x="3906735" y="6281948"/>
                </a:cubicBezTo>
                <a:cubicBezTo>
                  <a:pt x="3906735" y="6268925"/>
                  <a:pt x="3906159" y="6255901"/>
                  <a:pt x="3906965" y="6242992"/>
                </a:cubicBezTo>
                <a:cubicBezTo>
                  <a:pt x="3907657" y="6230431"/>
                  <a:pt x="3904891" y="6224553"/>
                  <a:pt x="3890253" y="6224553"/>
                </a:cubicBezTo>
                <a:close/>
                <a:moveTo>
                  <a:pt x="11309764" y="6224453"/>
                </a:moveTo>
                <a:cubicBezTo>
                  <a:pt x="11305196" y="6225561"/>
                  <a:pt x="11301970" y="6229163"/>
                  <a:pt x="11302374" y="6239074"/>
                </a:cubicBezTo>
                <a:cubicBezTo>
                  <a:pt x="11303410" y="6267657"/>
                  <a:pt x="11302950" y="6296240"/>
                  <a:pt x="11302374" y="6324707"/>
                </a:cubicBezTo>
                <a:cubicBezTo>
                  <a:pt x="11302142" y="6336117"/>
                  <a:pt x="11306406" y="6338767"/>
                  <a:pt x="11317356" y="6339689"/>
                </a:cubicBezTo>
                <a:cubicBezTo>
                  <a:pt x="11339716" y="6341533"/>
                  <a:pt x="11354928" y="6338423"/>
                  <a:pt x="11349972" y="6310301"/>
                </a:cubicBezTo>
                <a:cubicBezTo>
                  <a:pt x="11348474" y="6301887"/>
                  <a:pt x="11349742" y="6293012"/>
                  <a:pt x="11349742" y="6284368"/>
                </a:cubicBezTo>
                <a:lnTo>
                  <a:pt x="11349858" y="6284484"/>
                </a:lnTo>
                <a:cubicBezTo>
                  <a:pt x="11349858" y="6269732"/>
                  <a:pt x="11349166" y="6254979"/>
                  <a:pt x="11349972" y="6240342"/>
                </a:cubicBezTo>
                <a:cubicBezTo>
                  <a:pt x="11351240" y="6219251"/>
                  <a:pt x="11336027" y="6224783"/>
                  <a:pt x="11325193" y="6224783"/>
                </a:cubicBezTo>
                <a:cubicBezTo>
                  <a:pt x="11320236" y="6224726"/>
                  <a:pt x="11314330" y="6223343"/>
                  <a:pt x="11309764" y="6224453"/>
                </a:cubicBezTo>
                <a:close/>
                <a:moveTo>
                  <a:pt x="2937289" y="6224453"/>
                </a:moveTo>
                <a:cubicBezTo>
                  <a:pt x="2932721" y="6225561"/>
                  <a:pt x="2929495" y="6229163"/>
                  <a:pt x="2929899" y="6239074"/>
                </a:cubicBezTo>
                <a:cubicBezTo>
                  <a:pt x="2930935" y="6267657"/>
                  <a:pt x="2930475" y="6296240"/>
                  <a:pt x="2929899" y="6324707"/>
                </a:cubicBezTo>
                <a:cubicBezTo>
                  <a:pt x="2929667" y="6336117"/>
                  <a:pt x="2933931" y="6338767"/>
                  <a:pt x="2944881" y="6339689"/>
                </a:cubicBezTo>
                <a:cubicBezTo>
                  <a:pt x="2967241" y="6341533"/>
                  <a:pt x="2982453" y="6338423"/>
                  <a:pt x="2977497" y="6310301"/>
                </a:cubicBezTo>
                <a:cubicBezTo>
                  <a:pt x="2975999" y="6301887"/>
                  <a:pt x="2977267" y="6293012"/>
                  <a:pt x="2977267" y="6284368"/>
                </a:cubicBezTo>
                <a:lnTo>
                  <a:pt x="2977383" y="6284484"/>
                </a:lnTo>
                <a:cubicBezTo>
                  <a:pt x="2977383" y="6269732"/>
                  <a:pt x="2976691" y="6254979"/>
                  <a:pt x="2977497" y="6240342"/>
                </a:cubicBezTo>
                <a:cubicBezTo>
                  <a:pt x="2978765" y="6219251"/>
                  <a:pt x="2963552" y="6224783"/>
                  <a:pt x="2952718" y="6224783"/>
                </a:cubicBezTo>
                <a:cubicBezTo>
                  <a:pt x="2947761" y="6224726"/>
                  <a:pt x="2941855" y="6223343"/>
                  <a:pt x="2937289" y="6224453"/>
                </a:cubicBezTo>
                <a:close/>
                <a:moveTo>
                  <a:pt x="4084569" y="6224437"/>
                </a:moveTo>
                <a:cubicBezTo>
                  <a:pt x="4063249" y="6224437"/>
                  <a:pt x="4054145" y="6229969"/>
                  <a:pt x="4057371" y="6251983"/>
                </a:cubicBezTo>
                <a:cubicBezTo>
                  <a:pt x="4058752" y="6261318"/>
                  <a:pt x="4057601" y="6270999"/>
                  <a:pt x="4057601" y="6280565"/>
                </a:cubicBezTo>
                <a:lnTo>
                  <a:pt x="4057717" y="6280450"/>
                </a:lnTo>
                <a:cubicBezTo>
                  <a:pt x="4057601" y="6294395"/>
                  <a:pt x="4058409" y="6308226"/>
                  <a:pt x="4057484" y="6322056"/>
                </a:cubicBezTo>
                <a:cubicBezTo>
                  <a:pt x="4055873" y="6346144"/>
                  <a:pt x="4073275" y="6338884"/>
                  <a:pt x="4085721" y="6339921"/>
                </a:cubicBezTo>
                <a:cubicBezTo>
                  <a:pt x="4099437" y="6341072"/>
                  <a:pt x="4111654" y="6341418"/>
                  <a:pt x="4110502" y="6321019"/>
                </a:cubicBezTo>
                <a:cubicBezTo>
                  <a:pt x="4109117" y="6297623"/>
                  <a:pt x="4108890" y="6274111"/>
                  <a:pt x="4110502" y="6250829"/>
                </a:cubicBezTo>
                <a:cubicBezTo>
                  <a:pt x="4111886" y="6230545"/>
                  <a:pt x="4105316" y="6224437"/>
                  <a:pt x="4084569" y="6224437"/>
                </a:cubicBezTo>
                <a:close/>
                <a:moveTo>
                  <a:pt x="11133874" y="6224207"/>
                </a:moveTo>
                <a:cubicBezTo>
                  <a:pt x="11105176" y="6223746"/>
                  <a:pt x="11092729" y="6242992"/>
                  <a:pt x="11107942" y="6269962"/>
                </a:cubicBezTo>
                <a:lnTo>
                  <a:pt x="11108057" y="6269962"/>
                </a:lnTo>
                <a:cubicBezTo>
                  <a:pt x="11113128" y="6278951"/>
                  <a:pt x="11113936" y="6280219"/>
                  <a:pt x="11107365" y="6289670"/>
                </a:cubicBezTo>
                <a:cubicBezTo>
                  <a:pt x="11098952" y="6301657"/>
                  <a:pt x="11101258" y="6320904"/>
                  <a:pt x="11106213" y="6334849"/>
                </a:cubicBezTo>
                <a:cubicBezTo>
                  <a:pt x="11109672" y="6344646"/>
                  <a:pt x="11125000" y="6338076"/>
                  <a:pt x="11134910" y="6339343"/>
                </a:cubicBezTo>
                <a:cubicBezTo>
                  <a:pt x="11147012" y="6340957"/>
                  <a:pt x="11152199" y="6335540"/>
                  <a:pt x="11151507" y="6323093"/>
                </a:cubicBezTo>
                <a:cubicBezTo>
                  <a:pt x="11150816" y="6310070"/>
                  <a:pt x="11151392" y="6297162"/>
                  <a:pt x="11151392" y="6284138"/>
                </a:cubicBezTo>
                <a:lnTo>
                  <a:pt x="11151507" y="6284138"/>
                </a:lnTo>
                <a:cubicBezTo>
                  <a:pt x="11151507" y="6270308"/>
                  <a:pt x="11150931" y="6256478"/>
                  <a:pt x="11151623" y="6242647"/>
                </a:cubicBezTo>
                <a:cubicBezTo>
                  <a:pt x="11152314" y="6229508"/>
                  <a:pt x="11147704" y="6224437"/>
                  <a:pt x="11133874" y="6224207"/>
                </a:cubicBezTo>
                <a:close/>
                <a:moveTo>
                  <a:pt x="2761399" y="6224207"/>
                </a:moveTo>
                <a:cubicBezTo>
                  <a:pt x="2732701" y="6223746"/>
                  <a:pt x="2720254" y="6242992"/>
                  <a:pt x="2735467" y="6269962"/>
                </a:cubicBezTo>
                <a:lnTo>
                  <a:pt x="2735582" y="6269962"/>
                </a:lnTo>
                <a:cubicBezTo>
                  <a:pt x="2740653" y="6278951"/>
                  <a:pt x="2741461" y="6280219"/>
                  <a:pt x="2734890" y="6289670"/>
                </a:cubicBezTo>
                <a:cubicBezTo>
                  <a:pt x="2726477" y="6301657"/>
                  <a:pt x="2728783" y="6320904"/>
                  <a:pt x="2733738" y="6334849"/>
                </a:cubicBezTo>
                <a:cubicBezTo>
                  <a:pt x="2737197" y="6344646"/>
                  <a:pt x="2752525" y="6338076"/>
                  <a:pt x="2762435" y="6339343"/>
                </a:cubicBezTo>
                <a:cubicBezTo>
                  <a:pt x="2774537" y="6340957"/>
                  <a:pt x="2779724" y="6335540"/>
                  <a:pt x="2779032" y="6323093"/>
                </a:cubicBezTo>
                <a:cubicBezTo>
                  <a:pt x="2778341" y="6310070"/>
                  <a:pt x="2778917" y="6297162"/>
                  <a:pt x="2778917" y="6284138"/>
                </a:cubicBezTo>
                <a:lnTo>
                  <a:pt x="2779032" y="6284138"/>
                </a:lnTo>
                <a:cubicBezTo>
                  <a:pt x="2779032" y="6270308"/>
                  <a:pt x="2778456" y="6256478"/>
                  <a:pt x="2779148" y="6242647"/>
                </a:cubicBezTo>
                <a:cubicBezTo>
                  <a:pt x="2779839" y="6229508"/>
                  <a:pt x="2775229" y="6224437"/>
                  <a:pt x="2761399" y="6224207"/>
                </a:cubicBezTo>
                <a:close/>
                <a:moveTo>
                  <a:pt x="11379535" y="6224121"/>
                </a:moveTo>
                <a:cubicBezTo>
                  <a:pt x="11374205" y="6224726"/>
                  <a:pt x="11370142" y="6227895"/>
                  <a:pt x="11370142" y="6238613"/>
                </a:cubicBezTo>
                <a:cubicBezTo>
                  <a:pt x="11370142" y="6267081"/>
                  <a:pt x="11370142" y="6295664"/>
                  <a:pt x="11370142" y="6324130"/>
                </a:cubicBezTo>
                <a:cubicBezTo>
                  <a:pt x="11370142" y="6331276"/>
                  <a:pt x="11370487" y="6337154"/>
                  <a:pt x="11379938" y="6339460"/>
                </a:cubicBezTo>
                <a:cubicBezTo>
                  <a:pt x="11407368" y="6346029"/>
                  <a:pt x="11417164" y="6338998"/>
                  <a:pt x="11417164" y="6310992"/>
                </a:cubicBezTo>
                <a:cubicBezTo>
                  <a:pt x="11417164" y="6301542"/>
                  <a:pt x="11417164" y="6291975"/>
                  <a:pt x="11417164" y="6282524"/>
                </a:cubicBezTo>
                <a:cubicBezTo>
                  <a:pt x="11417164" y="6267888"/>
                  <a:pt x="11416588" y="6253134"/>
                  <a:pt x="11417395" y="6238498"/>
                </a:cubicBezTo>
                <a:cubicBezTo>
                  <a:pt x="11418433" y="6220749"/>
                  <a:pt x="11405870" y="6224091"/>
                  <a:pt x="11396534" y="6225013"/>
                </a:cubicBezTo>
                <a:cubicBezTo>
                  <a:pt x="11391464" y="6225475"/>
                  <a:pt x="11384865" y="6223516"/>
                  <a:pt x="11379535" y="6224121"/>
                </a:cubicBezTo>
                <a:close/>
                <a:moveTo>
                  <a:pt x="3007060" y="6224121"/>
                </a:moveTo>
                <a:cubicBezTo>
                  <a:pt x="3001730" y="6224726"/>
                  <a:pt x="2997667" y="6227895"/>
                  <a:pt x="2997667" y="6238613"/>
                </a:cubicBezTo>
                <a:cubicBezTo>
                  <a:pt x="2997667" y="6267081"/>
                  <a:pt x="2997667" y="6295664"/>
                  <a:pt x="2997667" y="6324130"/>
                </a:cubicBezTo>
                <a:cubicBezTo>
                  <a:pt x="2997667" y="6331276"/>
                  <a:pt x="2998012" y="6337154"/>
                  <a:pt x="3007463" y="6339460"/>
                </a:cubicBezTo>
                <a:cubicBezTo>
                  <a:pt x="3034893" y="6346029"/>
                  <a:pt x="3044689" y="6338998"/>
                  <a:pt x="3044689" y="6310992"/>
                </a:cubicBezTo>
                <a:cubicBezTo>
                  <a:pt x="3044689" y="6301542"/>
                  <a:pt x="3044689" y="6291975"/>
                  <a:pt x="3044689" y="6282524"/>
                </a:cubicBezTo>
                <a:cubicBezTo>
                  <a:pt x="3044689" y="6267888"/>
                  <a:pt x="3044113" y="6253134"/>
                  <a:pt x="3044920" y="6238498"/>
                </a:cubicBezTo>
                <a:cubicBezTo>
                  <a:pt x="3045958" y="6220749"/>
                  <a:pt x="3033395" y="6224091"/>
                  <a:pt x="3024059" y="6225013"/>
                </a:cubicBezTo>
                <a:cubicBezTo>
                  <a:pt x="3018989" y="6225475"/>
                  <a:pt x="3012390" y="6223516"/>
                  <a:pt x="3007060" y="6224121"/>
                </a:cubicBezTo>
                <a:close/>
                <a:moveTo>
                  <a:pt x="8907888" y="6224091"/>
                </a:moveTo>
                <a:lnTo>
                  <a:pt x="8907888" y="6224207"/>
                </a:lnTo>
                <a:cubicBezTo>
                  <a:pt x="8892443" y="6224091"/>
                  <a:pt x="8885413" y="6228125"/>
                  <a:pt x="8886911" y="6244491"/>
                </a:cubicBezTo>
                <a:cubicBezTo>
                  <a:pt x="8888064" y="6256478"/>
                  <a:pt x="8887141" y="6268694"/>
                  <a:pt x="8887141" y="6280796"/>
                </a:cubicBezTo>
                <a:lnTo>
                  <a:pt x="8887372" y="6280796"/>
                </a:lnTo>
                <a:cubicBezTo>
                  <a:pt x="8887372" y="6295547"/>
                  <a:pt x="8887026" y="6310185"/>
                  <a:pt x="8887372" y="6324937"/>
                </a:cubicBezTo>
                <a:cubicBezTo>
                  <a:pt x="8887833" y="6347758"/>
                  <a:pt x="8905466" y="6337384"/>
                  <a:pt x="8916300" y="6339113"/>
                </a:cubicBezTo>
                <a:cubicBezTo>
                  <a:pt x="8927019" y="6340726"/>
                  <a:pt x="8936815" y="6340382"/>
                  <a:pt x="8936239" y="6324130"/>
                </a:cubicBezTo>
                <a:cubicBezTo>
                  <a:pt x="8935548" y="6301657"/>
                  <a:pt x="8935663" y="6279067"/>
                  <a:pt x="8937507" y="6256708"/>
                </a:cubicBezTo>
                <a:cubicBezTo>
                  <a:pt x="8940273" y="6223400"/>
                  <a:pt x="8941080" y="6224207"/>
                  <a:pt x="8907888" y="6224091"/>
                </a:cubicBezTo>
                <a:close/>
                <a:moveTo>
                  <a:pt x="535413" y="6224091"/>
                </a:moveTo>
                <a:lnTo>
                  <a:pt x="535413" y="6224207"/>
                </a:lnTo>
                <a:cubicBezTo>
                  <a:pt x="519968" y="6224091"/>
                  <a:pt x="512938" y="6228125"/>
                  <a:pt x="514436" y="6244491"/>
                </a:cubicBezTo>
                <a:cubicBezTo>
                  <a:pt x="515589" y="6256478"/>
                  <a:pt x="514666" y="6268694"/>
                  <a:pt x="514666" y="6280796"/>
                </a:cubicBezTo>
                <a:lnTo>
                  <a:pt x="514897" y="6280796"/>
                </a:lnTo>
                <a:cubicBezTo>
                  <a:pt x="514897" y="6295547"/>
                  <a:pt x="514551" y="6310185"/>
                  <a:pt x="514897" y="6324937"/>
                </a:cubicBezTo>
                <a:cubicBezTo>
                  <a:pt x="515358" y="6347758"/>
                  <a:pt x="532991" y="6337384"/>
                  <a:pt x="543825" y="6339113"/>
                </a:cubicBezTo>
                <a:cubicBezTo>
                  <a:pt x="554544" y="6340726"/>
                  <a:pt x="564340" y="6340382"/>
                  <a:pt x="563764" y="6324130"/>
                </a:cubicBezTo>
                <a:cubicBezTo>
                  <a:pt x="563073" y="6301657"/>
                  <a:pt x="563188" y="6279067"/>
                  <a:pt x="565032" y="6256708"/>
                </a:cubicBezTo>
                <a:cubicBezTo>
                  <a:pt x="567798" y="6223400"/>
                  <a:pt x="568605" y="6224207"/>
                  <a:pt x="535413" y="6224091"/>
                </a:cubicBezTo>
                <a:close/>
                <a:moveTo>
                  <a:pt x="4883387" y="6223977"/>
                </a:moveTo>
                <a:cubicBezTo>
                  <a:pt x="4867251" y="6223054"/>
                  <a:pt x="4863563" y="6230200"/>
                  <a:pt x="4865636" y="6243799"/>
                </a:cubicBezTo>
                <a:cubicBezTo>
                  <a:pt x="4867251" y="6254864"/>
                  <a:pt x="4858606" y="6271691"/>
                  <a:pt x="4881427" y="6271460"/>
                </a:cubicBezTo>
                <a:lnTo>
                  <a:pt x="4881656" y="6271460"/>
                </a:lnTo>
                <a:cubicBezTo>
                  <a:pt x="4931908" y="6271114"/>
                  <a:pt x="4982273" y="6271230"/>
                  <a:pt x="5032522" y="6271460"/>
                </a:cubicBezTo>
                <a:cubicBezTo>
                  <a:pt x="5052462" y="6271575"/>
                  <a:pt x="5047967" y="6257400"/>
                  <a:pt x="5048542" y="6245874"/>
                </a:cubicBezTo>
                <a:cubicBezTo>
                  <a:pt x="5049118" y="6233773"/>
                  <a:pt x="5049118" y="6223400"/>
                  <a:pt x="5031713" y="6224091"/>
                </a:cubicBezTo>
                <a:cubicBezTo>
                  <a:pt x="5006589" y="6225013"/>
                  <a:pt x="4981349" y="6224322"/>
                  <a:pt x="4956224" y="6224322"/>
                </a:cubicBezTo>
                <a:cubicBezTo>
                  <a:pt x="4931908" y="6224322"/>
                  <a:pt x="4907587" y="6225244"/>
                  <a:pt x="4883387" y="6223977"/>
                </a:cubicBezTo>
                <a:close/>
                <a:moveTo>
                  <a:pt x="8985221" y="6223861"/>
                </a:moveTo>
                <a:cubicBezTo>
                  <a:pt x="8963784" y="6222708"/>
                  <a:pt x="8950070" y="6225820"/>
                  <a:pt x="8954796" y="6252098"/>
                </a:cubicBezTo>
                <a:cubicBezTo>
                  <a:pt x="8956408" y="6261318"/>
                  <a:pt x="8955026" y="6271114"/>
                  <a:pt x="8955026" y="6280565"/>
                </a:cubicBezTo>
                <a:cubicBezTo>
                  <a:pt x="8955026" y="6293473"/>
                  <a:pt x="8956178" y="6306613"/>
                  <a:pt x="8954796" y="6319405"/>
                </a:cubicBezTo>
                <a:cubicBezTo>
                  <a:pt x="8953066" y="6335771"/>
                  <a:pt x="8959290" y="6341189"/>
                  <a:pt x="8975079" y="6339343"/>
                </a:cubicBezTo>
                <a:cubicBezTo>
                  <a:pt x="8987987" y="6337960"/>
                  <a:pt x="9003892" y="6343838"/>
                  <a:pt x="9002624" y="6320443"/>
                </a:cubicBezTo>
                <a:lnTo>
                  <a:pt x="9002740" y="6320327"/>
                </a:lnTo>
                <a:cubicBezTo>
                  <a:pt x="9001356" y="6294510"/>
                  <a:pt x="9001702" y="6268579"/>
                  <a:pt x="9002394" y="6242647"/>
                </a:cubicBezTo>
                <a:cubicBezTo>
                  <a:pt x="9002624" y="6229854"/>
                  <a:pt x="8999282" y="6224668"/>
                  <a:pt x="8985221" y="6223861"/>
                </a:cubicBezTo>
                <a:close/>
                <a:moveTo>
                  <a:pt x="7298732" y="6223861"/>
                </a:moveTo>
                <a:cubicBezTo>
                  <a:pt x="7282942" y="6223054"/>
                  <a:pt x="7279023" y="6230200"/>
                  <a:pt x="7280292" y="6243915"/>
                </a:cubicBezTo>
                <a:cubicBezTo>
                  <a:pt x="7281328" y="6256017"/>
                  <a:pt x="7275796" y="6271460"/>
                  <a:pt x="7297349" y="6271345"/>
                </a:cubicBezTo>
                <a:lnTo>
                  <a:pt x="7297349" y="6271460"/>
                </a:lnTo>
                <a:cubicBezTo>
                  <a:pt x="7347599" y="6271114"/>
                  <a:pt x="7397965" y="6271345"/>
                  <a:pt x="7448214" y="6271345"/>
                </a:cubicBezTo>
                <a:cubicBezTo>
                  <a:pt x="7471150" y="6271345"/>
                  <a:pt x="7461008" y="6253595"/>
                  <a:pt x="7462966" y="6242762"/>
                </a:cubicBezTo>
                <a:cubicBezTo>
                  <a:pt x="7465041" y="6230776"/>
                  <a:pt x="7462160" y="6223284"/>
                  <a:pt x="7446948" y="6223977"/>
                </a:cubicBezTo>
                <a:cubicBezTo>
                  <a:pt x="7421937" y="6225129"/>
                  <a:pt x="7396697" y="6224207"/>
                  <a:pt x="7371571" y="6224207"/>
                </a:cubicBezTo>
                <a:cubicBezTo>
                  <a:pt x="7347253" y="6224207"/>
                  <a:pt x="7322934" y="6225013"/>
                  <a:pt x="7298732" y="6223861"/>
                </a:cubicBezTo>
                <a:close/>
                <a:moveTo>
                  <a:pt x="612746" y="6223861"/>
                </a:moveTo>
                <a:cubicBezTo>
                  <a:pt x="591309" y="6222708"/>
                  <a:pt x="577595" y="6225820"/>
                  <a:pt x="582321" y="6252098"/>
                </a:cubicBezTo>
                <a:cubicBezTo>
                  <a:pt x="583933" y="6261318"/>
                  <a:pt x="582551" y="6271114"/>
                  <a:pt x="582551" y="6280565"/>
                </a:cubicBezTo>
                <a:cubicBezTo>
                  <a:pt x="582551" y="6293473"/>
                  <a:pt x="583703" y="6306613"/>
                  <a:pt x="582321" y="6319405"/>
                </a:cubicBezTo>
                <a:cubicBezTo>
                  <a:pt x="580591" y="6335771"/>
                  <a:pt x="586815" y="6341189"/>
                  <a:pt x="602604" y="6339343"/>
                </a:cubicBezTo>
                <a:cubicBezTo>
                  <a:pt x="615512" y="6337960"/>
                  <a:pt x="631417" y="6343838"/>
                  <a:pt x="630149" y="6320443"/>
                </a:cubicBezTo>
                <a:lnTo>
                  <a:pt x="630265" y="6320327"/>
                </a:lnTo>
                <a:cubicBezTo>
                  <a:pt x="628881" y="6294510"/>
                  <a:pt x="629227" y="6268579"/>
                  <a:pt x="629919" y="6242647"/>
                </a:cubicBezTo>
                <a:cubicBezTo>
                  <a:pt x="630149" y="6229854"/>
                  <a:pt x="626807" y="6224668"/>
                  <a:pt x="612746" y="6223861"/>
                </a:cubicBezTo>
                <a:close/>
                <a:moveTo>
                  <a:pt x="5277118" y="6223819"/>
                </a:moveTo>
                <a:cubicBezTo>
                  <a:pt x="5271356" y="6224322"/>
                  <a:pt x="5266947" y="6227492"/>
                  <a:pt x="5266947" y="6239074"/>
                </a:cubicBezTo>
                <a:cubicBezTo>
                  <a:pt x="5266947" y="6267542"/>
                  <a:pt x="5267523" y="6296125"/>
                  <a:pt x="5266947" y="6324592"/>
                </a:cubicBezTo>
                <a:cubicBezTo>
                  <a:pt x="5266831" y="6330527"/>
                  <a:pt x="5268186" y="6333956"/>
                  <a:pt x="5270851" y="6336045"/>
                </a:cubicBezTo>
                <a:lnTo>
                  <a:pt x="5282585" y="6339450"/>
                </a:lnTo>
                <a:lnTo>
                  <a:pt x="5282506" y="6339460"/>
                </a:lnTo>
                <a:lnTo>
                  <a:pt x="5282619" y="6339460"/>
                </a:lnTo>
                <a:lnTo>
                  <a:pt x="5282585" y="6339450"/>
                </a:lnTo>
                <a:lnTo>
                  <a:pt x="5308869" y="6336147"/>
                </a:lnTo>
                <a:cubicBezTo>
                  <a:pt x="5314605" y="6331939"/>
                  <a:pt x="5316852" y="6323958"/>
                  <a:pt x="5314317" y="6310185"/>
                </a:cubicBezTo>
                <a:cubicBezTo>
                  <a:pt x="5312586" y="6300965"/>
                  <a:pt x="5313968" y="6291168"/>
                  <a:pt x="5313968" y="6281717"/>
                </a:cubicBezTo>
                <a:cubicBezTo>
                  <a:pt x="5313968" y="6267888"/>
                  <a:pt x="5312932" y="6253942"/>
                  <a:pt x="5314200" y="6240227"/>
                </a:cubicBezTo>
                <a:cubicBezTo>
                  <a:pt x="5315582" y="6224553"/>
                  <a:pt x="5306938" y="6222593"/>
                  <a:pt x="5295412" y="6224553"/>
                </a:cubicBezTo>
                <a:cubicBezTo>
                  <a:pt x="5289996" y="6225475"/>
                  <a:pt x="5282881" y="6223314"/>
                  <a:pt x="5277118" y="6223819"/>
                </a:cubicBezTo>
                <a:close/>
                <a:moveTo>
                  <a:pt x="5362838" y="6223746"/>
                </a:moveTo>
                <a:cubicBezTo>
                  <a:pt x="5340361" y="6221902"/>
                  <a:pt x="5330913" y="6228586"/>
                  <a:pt x="5334601" y="6251868"/>
                </a:cubicBezTo>
                <a:cubicBezTo>
                  <a:pt x="5336212" y="6261895"/>
                  <a:pt x="5334945" y="6272497"/>
                  <a:pt x="5334945" y="6282870"/>
                </a:cubicBezTo>
                <a:cubicBezTo>
                  <a:pt x="5334945" y="6295893"/>
                  <a:pt x="5336212" y="6308918"/>
                  <a:pt x="5334715" y="6321710"/>
                </a:cubicBezTo>
                <a:cubicBezTo>
                  <a:pt x="5332408" y="6341418"/>
                  <a:pt x="5344973" y="6339343"/>
                  <a:pt x="5357305" y="6339343"/>
                </a:cubicBezTo>
                <a:cubicBezTo>
                  <a:pt x="5370441" y="6339343"/>
                  <a:pt x="5383582" y="6341765"/>
                  <a:pt x="5382429" y="6320788"/>
                </a:cubicBezTo>
                <a:lnTo>
                  <a:pt x="5382429" y="6320673"/>
                </a:lnTo>
                <a:cubicBezTo>
                  <a:pt x="5381045" y="6294971"/>
                  <a:pt x="5381505" y="6268925"/>
                  <a:pt x="5382429" y="6243108"/>
                </a:cubicBezTo>
                <a:cubicBezTo>
                  <a:pt x="5382890" y="6228125"/>
                  <a:pt x="5376898" y="6224898"/>
                  <a:pt x="5362838" y="6223746"/>
                </a:cubicBezTo>
                <a:close/>
                <a:moveTo>
                  <a:pt x="7708801" y="6223400"/>
                </a:moveTo>
                <a:cubicBezTo>
                  <a:pt x="7687363" y="6222363"/>
                  <a:pt x="7678720" y="6228702"/>
                  <a:pt x="7682062" y="6250600"/>
                </a:cubicBezTo>
                <a:cubicBezTo>
                  <a:pt x="7683560" y="6260742"/>
                  <a:pt x="7682293" y="6271345"/>
                  <a:pt x="7682293" y="6281717"/>
                </a:cubicBezTo>
                <a:cubicBezTo>
                  <a:pt x="7682408" y="6294625"/>
                  <a:pt x="7683560" y="6307765"/>
                  <a:pt x="7682062" y="6320557"/>
                </a:cubicBezTo>
                <a:cubicBezTo>
                  <a:pt x="7679872" y="6338767"/>
                  <a:pt x="7689554" y="6340382"/>
                  <a:pt x="7703499" y="6339113"/>
                </a:cubicBezTo>
                <a:cubicBezTo>
                  <a:pt x="7715485" y="6337960"/>
                  <a:pt x="7730699" y="6343955"/>
                  <a:pt x="7729661" y="6321710"/>
                </a:cubicBezTo>
                <a:cubicBezTo>
                  <a:pt x="7728508" y="6295779"/>
                  <a:pt x="7728508" y="6269847"/>
                  <a:pt x="7729661" y="6243915"/>
                </a:cubicBezTo>
                <a:cubicBezTo>
                  <a:pt x="7730353" y="6227664"/>
                  <a:pt x="7724360" y="6224207"/>
                  <a:pt x="7708801" y="6223400"/>
                </a:cubicBezTo>
                <a:close/>
                <a:moveTo>
                  <a:pt x="5079790" y="6222911"/>
                </a:moveTo>
                <a:cubicBezTo>
                  <a:pt x="5073003" y="6222334"/>
                  <a:pt x="5067213" y="6223688"/>
                  <a:pt x="5065139" y="6232850"/>
                </a:cubicBezTo>
                <a:cubicBezTo>
                  <a:pt x="5062486" y="6244952"/>
                  <a:pt x="5054305" y="6263969"/>
                  <a:pt x="5074589" y="6273765"/>
                </a:cubicBezTo>
                <a:lnTo>
                  <a:pt x="5074359" y="6273650"/>
                </a:lnTo>
                <a:cubicBezTo>
                  <a:pt x="5079891" y="6276301"/>
                  <a:pt x="5079891" y="6282179"/>
                  <a:pt x="5073899" y="6285751"/>
                </a:cubicBezTo>
                <a:cubicBezTo>
                  <a:pt x="5052922" y="6298313"/>
                  <a:pt x="5064103" y="6318253"/>
                  <a:pt x="5065598" y="6333581"/>
                </a:cubicBezTo>
                <a:cubicBezTo>
                  <a:pt x="5066636" y="6343955"/>
                  <a:pt x="5083463" y="6337154"/>
                  <a:pt x="5093145" y="6338884"/>
                </a:cubicBezTo>
                <a:cubicBezTo>
                  <a:pt x="5111469" y="6342226"/>
                  <a:pt x="5118156" y="6334503"/>
                  <a:pt x="5115964" y="6316293"/>
                </a:cubicBezTo>
                <a:cubicBezTo>
                  <a:pt x="5114695" y="6305230"/>
                  <a:pt x="5115736" y="6293820"/>
                  <a:pt x="5115736" y="6282524"/>
                </a:cubicBezTo>
                <a:cubicBezTo>
                  <a:pt x="5115736" y="6267888"/>
                  <a:pt x="5115157" y="6253020"/>
                  <a:pt x="5115964" y="6238383"/>
                </a:cubicBezTo>
                <a:cubicBezTo>
                  <a:pt x="5116656" y="6226281"/>
                  <a:pt x="5110547" y="6222248"/>
                  <a:pt x="5100405" y="6224553"/>
                </a:cubicBezTo>
                <a:cubicBezTo>
                  <a:pt x="5094355" y="6225994"/>
                  <a:pt x="5086575" y="6223487"/>
                  <a:pt x="5079790" y="6222911"/>
                </a:cubicBezTo>
                <a:close/>
                <a:moveTo>
                  <a:pt x="11229534" y="6222132"/>
                </a:moveTo>
                <a:cubicBezTo>
                  <a:pt x="11190267" y="6222132"/>
                  <a:pt x="11170640" y="6241990"/>
                  <a:pt x="11170640" y="6281717"/>
                </a:cubicBezTo>
                <a:lnTo>
                  <a:pt x="11170640" y="6281833"/>
                </a:lnTo>
                <a:cubicBezTo>
                  <a:pt x="11170640" y="6318564"/>
                  <a:pt x="11189276" y="6336923"/>
                  <a:pt x="11226536" y="6336923"/>
                </a:cubicBezTo>
                <a:cubicBezTo>
                  <a:pt x="11265722" y="6336923"/>
                  <a:pt x="11285315" y="6316985"/>
                  <a:pt x="11285315" y="6277108"/>
                </a:cubicBezTo>
                <a:cubicBezTo>
                  <a:pt x="11285396" y="6240457"/>
                  <a:pt x="11266794" y="6222132"/>
                  <a:pt x="11229534" y="6222132"/>
                </a:cubicBezTo>
                <a:close/>
                <a:moveTo>
                  <a:pt x="2857059" y="6222132"/>
                </a:moveTo>
                <a:cubicBezTo>
                  <a:pt x="2817792" y="6222132"/>
                  <a:pt x="2798165" y="6241990"/>
                  <a:pt x="2798165" y="6281717"/>
                </a:cubicBezTo>
                <a:lnTo>
                  <a:pt x="2798165" y="6281833"/>
                </a:lnTo>
                <a:cubicBezTo>
                  <a:pt x="2798165" y="6318564"/>
                  <a:pt x="2816801" y="6336923"/>
                  <a:pt x="2854061" y="6336923"/>
                </a:cubicBezTo>
                <a:cubicBezTo>
                  <a:pt x="2893247" y="6336923"/>
                  <a:pt x="2912840" y="6316985"/>
                  <a:pt x="2912840" y="6277108"/>
                </a:cubicBezTo>
                <a:cubicBezTo>
                  <a:pt x="2912921" y="6240457"/>
                  <a:pt x="2894319" y="6222132"/>
                  <a:pt x="2857059" y="6222132"/>
                </a:cubicBezTo>
                <a:close/>
                <a:moveTo>
                  <a:pt x="5184655" y="6222017"/>
                </a:moveTo>
                <a:cubicBezTo>
                  <a:pt x="5148237" y="6222098"/>
                  <a:pt x="5130026" y="6240768"/>
                  <a:pt x="5130026" y="6278029"/>
                </a:cubicBezTo>
                <a:cubicBezTo>
                  <a:pt x="5130026" y="6317215"/>
                  <a:pt x="5149123" y="6336808"/>
                  <a:pt x="5187305" y="6336808"/>
                </a:cubicBezTo>
                <a:cubicBezTo>
                  <a:pt x="5225488" y="6336727"/>
                  <a:pt x="5244782" y="6318022"/>
                  <a:pt x="5245162" y="6280680"/>
                </a:cubicBezTo>
                <a:cubicBezTo>
                  <a:pt x="5245544" y="6241575"/>
                  <a:pt x="5226262" y="6222017"/>
                  <a:pt x="5187305" y="6222017"/>
                </a:cubicBezTo>
                <a:cubicBezTo>
                  <a:pt x="5186386" y="6222017"/>
                  <a:pt x="5185577" y="6222017"/>
                  <a:pt x="5184655" y="6222017"/>
                </a:cubicBezTo>
                <a:close/>
                <a:moveTo>
                  <a:pt x="8809116" y="6221902"/>
                </a:moveTo>
                <a:cubicBezTo>
                  <a:pt x="8773388" y="6221821"/>
                  <a:pt x="8755523" y="6239800"/>
                  <a:pt x="8755523" y="6275840"/>
                </a:cubicBezTo>
                <a:cubicBezTo>
                  <a:pt x="8755604" y="6316409"/>
                  <a:pt x="8775542" y="6336693"/>
                  <a:pt x="8815340" y="6336693"/>
                </a:cubicBezTo>
                <a:cubicBezTo>
                  <a:pt x="8851910" y="6336693"/>
                  <a:pt x="8870234" y="6318253"/>
                  <a:pt x="8870314" y="6281372"/>
                </a:cubicBezTo>
                <a:cubicBezTo>
                  <a:pt x="8870464" y="6241725"/>
                  <a:pt x="8850952" y="6221902"/>
                  <a:pt x="8811766" y="6221902"/>
                </a:cubicBezTo>
                <a:cubicBezTo>
                  <a:pt x="8810844" y="6221902"/>
                  <a:pt x="8810038" y="6221902"/>
                  <a:pt x="8809116" y="6221902"/>
                </a:cubicBezTo>
                <a:close/>
                <a:moveTo>
                  <a:pt x="436641" y="6221902"/>
                </a:moveTo>
                <a:cubicBezTo>
                  <a:pt x="400913" y="6221821"/>
                  <a:pt x="383048" y="6239800"/>
                  <a:pt x="383048" y="6275840"/>
                </a:cubicBezTo>
                <a:cubicBezTo>
                  <a:pt x="383129" y="6316409"/>
                  <a:pt x="403067" y="6336693"/>
                  <a:pt x="442865" y="6336693"/>
                </a:cubicBezTo>
                <a:cubicBezTo>
                  <a:pt x="479435" y="6336693"/>
                  <a:pt x="497759" y="6318253"/>
                  <a:pt x="497839" y="6281372"/>
                </a:cubicBezTo>
                <a:cubicBezTo>
                  <a:pt x="497989" y="6241725"/>
                  <a:pt x="478477" y="6221902"/>
                  <a:pt x="439291" y="6221902"/>
                </a:cubicBezTo>
                <a:cubicBezTo>
                  <a:pt x="438369" y="6221902"/>
                  <a:pt x="437563" y="6221902"/>
                  <a:pt x="436641" y="6221902"/>
                </a:cubicBezTo>
                <a:close/>
                <a:moveTo>
                  <a:pt x="7494546" y="6221858"/>
                </a:moveTo>
                <a:cubicBezTo>
                  <a:pt x="7488208" y="6221643"/>
                  <a:pt x="7482906" y="6223458"/>
                  <a:pt x="7481407" y="6232735"/>
                </a:cubicBezTo>
                <a:lnTo>
                  <a:pt x="7481407" y="6232850"/>
                </a:lnTo>
                <a:cubicBezTo>
                  <a:pt x="7479448" y="6244838"/>
                  <a:pt x="7471726" y="6262125"/>
                  <a:pt x="7491204" y="6271575"/>
                </a:cubicBezTo>
                <a:cubicBezTo>
                  <a:pt x="7498235" y="6274918"/>
                  <a:pt x="7497773" y="6280680"/>
                  <a:pt x="7488669" y="6286443"/>
                </a:cubicBezTo>
                <a:cubicBezTo>
                  <a:pt x="7475874" y="6294395"/>
                  <a:pt x="7476796" y="6333120"/>
                  <a:pt x="7488093" y="6337384"/>
                </a:cubicBezTo>
                <a:cubicBezTo>
                  <a:pt x="7511027" y="6345914"/>
                  <a:pt x="7527625" y="6335194"/>
                  <a:pt x="7529468" y="6310416"/>
                </a:cubicBezTo>
                <a:cubicBezTo>
                  <a:pt x="7530506" y="6297393"/>
                  <a:pt x="7531312" y="6284484"/>
                  <a:pt x="7531888" y="6275263"/>
                </a:cubicBezTo>
                <a:cubicBezTo>
                  <a:pt x="7531888" y="6259359"/>
                  <a:pt x="7531657" y="6247141"/>
                  <a:pt x="7531888" y="6235040"/>
                </a:cubicBezTo>
                <a:cubicBezTo>
                  <a:pt x="7532118" y="6221556"/>
                  <a:pt x="7522207" y="6221556"/>
                  <a:pt x="7513908" y="6223170"/>
                </a:cubicBezTo>
                <a:cubicBezTo>
                  <a:pt x="7508261" y="6224322"/>
                  <a:pt x="7500885" y="6222075"/>
                  <a:pt x="7494546" y="6221858"/>
                </a:cubicBezTo>
                <a:close/>
                <a:moveTo>
                  <a:pt x="7603345" y="6221787"/>
                </a:moveTo>
                <a:cubicBezTo>
                  <a:pt x="7564701" y="6221787"/>
                  <a:pt x="7545372" y="6240918"/>
                  <a:pt x="7545372" y="6279182"/>
                </a:cubicBezTo>
                <a:lnTo>
                  <a:pt x="7545487" y="6279297"/>
                </a:lnTo>
                <a:cubicBezTo>
                  <a:pt x="7545408" y="6317561"/>
                  <a:pt x="7563848" y="6336693"/>
                  <a:pt x="7600808" y="6336693"/>
                </a:cubicBezTo>
                <a:cubicBezTo>
                  <a:pt x="7640376" y="6336612"/>
                  <a:pt x="7660164" y="6317020"/>
                  <a:pt x="7660164" y="6277914"/>
                </a:cubicBezTo>
                <a:cubicBezTo>
                  <a:pt x="7660083" y="6240492"/>
                  <a:pt x="7641148" y="6221787"/>
                  <a:pt x="7603345" y="6221787"/>
                </a:cubicBezTo>
                <a:close/>
                <a:moveTo>
                  <a:pt x="6400800" y="6221556"/>
                </a:moveTo>
                <a:cubicBezTo>
                  <a:pt x="6359458" y="6223020"/>
                  <a:pt x="6339220" y="6244145"/>
                  <a:pt x="6340062" y="6284945"/>
                </a:cubicBezTo>
                <a:cubicBezTo>
                  <a:pt x="6340754" y="6319440"/>
                  <a:pt x="6358733" y="6336693"/>
                  <a:pt x="6394000" y="6336693"/>
                </a:cubicBezTo>
                <a:lnTo>
                  <a:pt x="6394116" y="6336808"/>
                </a:lnTo>
                <a:cubicBezTo>
                  <a:pt x="6434994" y="6336808"/>
                  <a:pt x="6455349" y="6316720"/>
                  <a:pt x="6455198" y="6276532"/>
                </a:cubicBezTo>
                <a:cubicBezTo>
                  <a:pt x="6455198" y="6275609"/>
                  <a:pt x="6455198" y="6274803"/>
                  <a:pt x="6455198" y="6273880"/>
                </a:cubicBezTo>
                <a:cubicBezTo>
                  <a:pt x="6455048" y="6237691"/>
                  <a:pt x="6436908" y="6220253"/>
                  <a:pt x="6400800" y="6221556"/>
                </a:cubicBezTo>
                <a:close/>
                <a:moveTo>
                  <a:pt x="6287059" y="6220519"/>
                </a:moveTo>
                <a:cubicBezTo>
                  <a:pt x="6281112" y="6220029"/>
                  <a:pt x="6275925" y="6221210"/>
                  <a:pt x="6273561" y="6229047"/>
                </a:cubicBezTo>
                <a:cubicBezTo>
                  <a:pt x="6269989" y="6240572"/>
                  <a:pt x="6268028" y="6255901"/>
                  <a:pt x="6275751" y="6266850"/>
                </a:cubicBezTo>
                <a:cubicBezTo>
                  <a:pt x="6281745" y="6275148"/>
                  <a:pt x="6283473" y="6276762"/>
                  <a:pt x="6275751" y="6286673"/>
                </a:cubicBezTo>
                <a:lnTo>
                  <a:pt x="6275865" y="6286673"/>
                </a:lnTo>
                <a:cubicBezTo>
                  <a:pt x="6266876" y="6298430"/>
                  <a:pt x="6269757" y="6317792"/>
                  <a:pt x="6274253" y="6331852"/>
                </a:cubicBezTo>
                <a:cubicBezTo>
                  <a:pt x="6277595" y="6342341"/>
                  <a:pt x="6292809" y="6334964"/>
                  <a:pt x="6302605" y="6336462"/>
                </a:cubicBezTo>
                <a:cubicBezTo>
                  <a:pt x="6316895" y="6338652"/>
                  <a:pt x="6320698" y="6331161"/>
                  <a:pt x="6319894" y="6318253"/>
                </a:cubicBezTo>
                <a:cubicBezTo>
                  <a:pt x="6319202" y="6306151"/>
                  <a:pt x="6319778" y="6293934"/>
                  <a:pt x="6319778" y="6281833"/>
                </a:cubicBezTo>
                <a:cubicBezTo>
                  <a:pt x="6319778" y="6266274"/>
                  <a:pt x="6319778" y="6250600"/>
                  <a:pt x="6319778" y="6235040"/>
                </a:cubicBezTo>
                <a:cubicBezTo>
                  <a:pt x="6319778" y="6225013"/>
                  <a:pt x="6314362" y="6220058"/>
                  <a:pt x="6305142" y="6222017"/>
                </a:cubicBezTo>
                <a:cubicBezTo>
                  <a:pt x="6299723" y="6223170"/>
                  <a:pt x="6293010" y="6221009"/>
                  <a:pt x="6287059" y="6220519"/>
                </a:cubicBezTo>
                <a:close/>
                <a:moveTo>
                  <a:pt x="9716038" y="6220403"/>
                </a:moveTo>
                <a:cubicBezTo>
                  <a:pt x="9692872" y="6219827"/>
                  <a:pt x="9697366" y="6234695"/>
                  <a:pt x="9697022" y="6247948"/>
                </a:cubicBezTo>
                <a:cubicBezTo>
                  <a:pt x="9696676" y="6261088"/>
                  <a:pt x="9694370" y="6274456"/>
                  <a:pt x="9715462" y="6273304"/>
                </a:cubicBezTo>
                <a:cubicBezTo>
                  <a:pt x="9739664" y="6271921"/>
                  <a:pt x="9763982" y="6272959"/>
                  <a:pt x="9788302" y="6272959"/>
                </a:cubicBezTo>
                <a:lnTo>
                  <a:pt x="9788302" y="6272843"/>
                </a:lnTo>
                <a:cubicBezTo>
                  <a:pt x="9812619" y="6272843"/>
                  <a:pt x="9836938" y="6271921"/>
                  <a:pt x="9861142" y="6273074"/>
                </a:cubicBezTo>
                <a:cubicBezTo>
                  <a:pt x="9882346" y="6274111"/>
                  <a:pt x="9879812" y="6260166"/>
                  <a:pt x="9879812" y="6247258"/>
                </a:cubicBezTo>
                <a:cubicBezTo>
                  <a:pt x="9879812" y="6234349"/>
                  <a:pt x="9882692" y="6220403"/>
                  <a:pt x="9861717" y="6220634"/>
                </a:cubicBezTo>
                <a:cubicBezTo>
                  <a:pt x="9813195" y="6221210"/>
                  <a:pt x="9764559" y="6221556"/>
                  <a:pt x="9716038" y="6220403"/>
                </a:cubicBezTo>
                <a:close/>
                <a:moveTo>
                  <a:pt x="1343563" y="6220403"/>
                </a:moveTo>
                <a:cubicBezTo>
                  <a:pt x="1320397" y="6219827"/>
                  <a:pt x="1324891" y="6234695"/>
                  <a:pt x="1324547" y="6247948"/>
                </a:cubicBezTo>
                <a:cubicBezTo>
                  <a:pt x="1324201" y="6261088"/>
                  <a:pt x="1321895" y="6274456"/>
                  <a:pt x="1342987" y="6273304"/>
                </a:cubicBezTo>
                <a:cubicBezTo>
                  <a:pt x="1367189" y="6271921"/>
                  <a:pt x="1391507" y="6272959"/>
                  <a:pt x="1415827" y="6272959"/>
                </a:cubicBezTo>
                <a:lnTo>
                  <a:pt x="1415827" y="6272843"/>
                </a:lnTo>
                <a:cubicBezTo>
                  <a:pt x="1440144" y="6272843"/>
                  <a:pt x="1464463" y="6271921"/>
                  <a:pt x="1488667" y="6273074"/>
                </a:cubicBezTo>
                <a:cubicBezTo>
                  <a:pt x="1509871" y="6274111"/>
                  <a:pt x="1507337" y="6260166"/>
                  <a:pt x="1507337" y="6247258"/>
                </a:cubicBezTo>
                <a:cubicBezTo>
                  <a:pt x="1507337" y="6234349"/>
                  <a:pt x="1510217" y="6220403"/>
                  <a:pt x="1489242" y="6220634"/>
                </a:cubicBezTo>
                <a:cubicBezTo>
                  <a:pt x="1440720" y="6221210"/>
                  <a:pt x="1392084" y="6221556"/>
                  <a:pt x="1343563" y="6220403"/>
                </a:cubicBezTo>
                <a:close/>
                <a:moveTo>
                  <a:pt x="6089389" y="6220173"/>
                </a:moveTo>
                <a:cubicBezTo>
                  <a:pt x="6068757" y="6219712"/>
                  <a:pt x="6070832" y="6232735"/>
                  <a:pt x="6070832" y="6246104"/>
                </a:cubicBezTo>
                <a:cubicBezTo>
                  <a:pt x="6070832" y="6260512"/>
                  <a:pt x="6069448" y="6274342"/>
                  <a:pt x="6091347" y="6273074"/>
                </a:cubicBezTo>
                <a:cubicBezTo>
                  <a:pt x="6114630" y="6271691"/>
                  <a:pt x="6138140" y="6272728"/>
                  <a:pt x="6161535" y="6272728"/>
                </a:cubicBezTo>
                <a:lnTo>
                  <a:pt x="6161535" y="6272843"/>
                </a:lnTo>
                <a:cubicBezTo>
                  <a:pt x="6187583" y="6272843"/>
                  <a:pt x="6213515" y="6272613"/>
                  <a:pt x="6239562" y="6272843"/>
                </a:cubicBezTo>
                <a:cubicBezTo>
                  <a:pt x="6258579" y="6273074"/>
                  <a:pt x="6253736" y="6258898"/>
                  <a:pt x="6253508" y="6248870"/>
                </a:cubicBezTo>
                <a:cubicBezTo>
                  <a:pt x="6253276" y="6239420"/>
                  <a:pt x="6259617" y="6226858"/>
                  <a:pt x="6240022" y="6224783"/>
                </a:cubicBezTo>
                <a:cubicBezTo>
                  <a:pt x="6189771" y="6219366"/>
                  <a:pt x="6139638" y="6221095"/>
                  <a:pt x="6089389" y="6220173"/>
                </a:cubicBezTo>
                <a:close/>
                <a:moveTo>
                  <a:pt x="6499918" y="6219366"/>
                </a:moveTo>
                <a:cubicBezTo>
                  <a:pt x="6487586" y="6220519"/>
                  <a:pt x="6470530" y="6213028"/>
                  <a:pt x="6471681" y="6237461"/>
                </a:cubicBezTo>
                <a:cubicBezTo>
                  <a:pt x="6472949" y="6263508"/>
                  <a:pt x="6473410" y="6289670"/>
                  <a:pt x="6471565" y="6315602"/>
                </a:cubicBezTo>
                <a:cubicBezTo>
                  <a:pt x="6470068" y="6335886"/>
                  <a:pt x="6477674" y="6339343"/>
                  <a:pt x="6496346" y="6340035"/>
                </a:cubicBezTo>
                <a:cubicBezTo>
                  <a:pt x="6519278" y="6340957"/>
                  <a:pt x="6528038" y="6334503"/>
                  <a:pt x="6524466" y="6311338"/>
                </a:cubicBezTo>
                <a:cubicBezTo>
                  <a:pt x="6522853" y="6301196"/>
                  <a:pt x="6524234" y="6290476"/>
                  <a:pt x="6524234" y="6280104"/>
                </a:cubicBezTo>
                <a:cubicBezTo>
                  <a:pt x="6524234" y="6266159"/>
                  <a:pt x="6523082" y="6252098"/>
                  <a:pt x="6524466" y="6238383"/>
                </a:cubicBezTo>
                <a:cubicBezTo>
                  <a:pt x="6526427" y="6217753"/>
                  <a:pt x="6513745" y="6218099"/>
                  <a:pt x="6499918" y="6219366"/>
                </a:cubicBezTo>
                <a:close/>
                <a:moveTo>
                  <a:pt x="6558811" y="6219136"/>
                </a:moveTo>
                <a:cubicBezTo>
                  <a:pt x="6535070" y="6217407"/>
                  <a:pt x="6540254" y="6233773"/>
                  <a:pt x="6539795" y="6246797"/>
                </a:cubicBezTo>
                <a:cubicBezTo>
                  <a:pt x="6539449" y="6257169"/>
                  <a:pt x="6539795" y="6267542"/>
                  <a:pt x="6539795" y="6277914"/>
                </a:cubicBezTo>
                <a:cubicBezTo>
                  <a:pt x="6539679" y="6277914"/>
                  <a:pt x="6539679" y="6277914"/>
                  <a:pt x="6539679" y="6277914"/>
                </a:cubicBezTo>
                <a:lnTo>
                  <a:pt x="6539563" y="6277914"/>
                </a:lnTo>
                <a:cubicBezTo>
                  <a:pt x="6539563" y="6292666"/>
                  <a:pt x="6540254" y="6307419"/>
                  <a:pt x="6539335" y="6322056"/>
                </a:cubicBezTo>
                <a:cubicBezTo>
                  <a:pt x="6538066" y="6341765"/>
                  <a:pt x="6551088" y="6339574"/>
                  <a:pt x="6563307" y="6339113"/>
                </a:cubicBezTo>
                <a:cubicBezTo>
                  <a:pt x="6574486" y="6338767"/>
                  <a:pt x="6588200" y="6343494"/>
                  <a:pt x="6587047" y="6322747"/>
                </a:cubicBezTo>
                <a:cubicBezTo>
                  <a:pt x="6585663" y="6297737"/>
                  <a:pt x="6584974" y="6272382"/>
                  <a:pt x="6587280" y="6247487"/>
                </a:cubicBezTo>
                <a:cubicBezTo>
                  <a:pt x="6589467" y="6223977"/>
                  <a:pt x="6577484" y="6220519"/>
                  <a:pt x="6558811" y="6219136"/>
                </a:cubicBezTo>
                <a:close/>
                <a:moveTo>
                  <a:pt x="10188803" y="6219020"/>
                </a:moveTo>
                <a:cubicBezTo>
                  <a:pt x="10176817" y="6219020"/>
                  <a:pt x="10164254" y="6216600"/>
                  <a:pt x="10165062" y="6236308"/>
                </a:cubicBezTo>
                <a:cubicBezTo>
                  <a:pt x="10166214" y="6265698"/>
                  <a:pt x="10165752" y="6295203"/>
                  <a:pt x="10165177" y="6324592"/>
                </a:cubicBezTo>
                <a:cubicBezTo>
                  <a:pt x="10164947" y="6336001"/>
                  <a:pt x="10169211" y="6338998"/>
                  <a:pt x="10180160" y="6339574"/>
                </a:cubicBezTo>
                <a:cubicBezTo>
                  <a:pt x="10211278" y="6341189"/>
                  <a:pt x="10212431" y="6340611"/>
                  <a:pt x="10212661" y="6309839"/>
                </a:cubicBezTo>
                <a:cubicBezTo>
                  <a:pt x="10212661" y="6299467"/>
                  <a:pt x="10212661" y="6289093"/>
                  <a:pt x="10212661" y="6278721"/>
                </a:cubicBezTo>
                <a:lnTo>
                  <a:pt x="10212314" y="6278721"/>
                </a:lnTo>
                <a:lnTo>
                  <a:pt x="10212314" y="6278606"/>
                </a:lnTo>
                <a:cubicBezTo>
                  <a:pt x="10212314" y="6264776"/>
                  <a:pt x="10211508" y="6250946"/>
                  <a:pt x="10212546" y="6237115"/>
                </a:cubicBezTo>
                <a:cubicBezTo>
                  <a:pt x="10213929" y="6218099"/>
                  <a:pt x="10201250" y="6219020"/>
                  <a:pt x="10188803" y="6219020"/>
                </a:cubicBezTo>
                <a:close/>
                <a:moveTo>
                  <a:pt x="1816328" y="6219020"/>
                </a:moveTo>
                <a:cubicBezTo>
                  <a:pt x="1804342" y="6219020"/>
                  <a:pt x="1791779" y="6216600"/>
                  <a:pt x="1792587" y="6236308"/>
                </a:cubicBezTo>
                <a:cubicBezTo>
                  <a:pt x="1793739" y="6265698"/>
                  <a:pt x="1793277" y="6295203"/>
                  <a:pt x="1792702" y="6324592"/>
                </a:cubicBezTo>
                <a:cubicBezTo>
                  <a:pt x="1792472" y="6336001"/>
                  <a:pt x="1796736" y="6338998"/>
                  <a:pt x="1807685" y="6339574"/>
                </a:cubicBezTo>
                <a:cubicBezTo>
                  <a:pt x="1838803" y="6341189"/>
                  <a:pt x="1839956" y="6340611"/>
                  <a:pt x="1840186" y="6309839"/>
                </a:cubicBezTo>
                <a:cubicBezTo>
                  <a:pt x="1840186" y="6299467"/>
                  <a:pt x="1840186" y="6289093"/>
                  <a:pt x="1840186" y="6278721"/>
                </a:cubicBezTo>
                <a:lnTo>
                  <a:pt x="1839839" y="6278721"/>
                </a:lnTo>
                <a:lnTo>
                  <a:pt x="1839839" y="6278606"/>
                </a:lnTo>
                <a:cubicBezTo>
                  <a:pt x="1839839" y="6264776"/>
                  <a:pt x="1839033" y="6250946"/>
                  <a:pt x="1840071" y="6237115"/>
                </a:cubicBezTo>
                <a:cubicBezTo>
                  <a:pt x="1841454" y="6218099"/>
                  <a:pt x="1828775" y="6219020"/>
                  <a:pt x="1816328" y="6219020"/>
                </a:cubicBezTo>
                <a:close/>
                <a:moveTo>
                  <a:pt x="8726018" y="6218906"/>
                </a:moveTo>
                <a:cubicBezTo>
                  <a:pt x="8694209" y="6215563"/>
                  <a:pt x="8677382" y="6235271"/>
                  <a:pt x="8690060" y="6264315"/>
                </a:cubicBezTo>
                <a:cubicBezTo>
                  <a:pt x="8694670" y="6274803"/>
                  <a:pt x="8694670" y="6280104"/>
                  <a:pt x="8689714" y="6290822"/>
                </a:cubicBezTo>
                <a:lnTo>
                  <a:pt x="8689598" y="6290822"/>
                </a:lnTo>
                <a:cubicBezTo>
                  <a:pt x="8683952" y="6302925"/>
                  <a:pt x="8681876" y="6321595"/>
                  <a:pt x="8690867" y="6332774"/>
                </a:cubicBezTo>
                <a:cubicBezTo>
                  <a:pt x="8698934" y="6342802"/>
                  <a:pt x="8715416" y="6337269"/>
                  <a:pt x="8727862" y="6335886"/>
                </a:cubicBezTo>
                <a:cubicBezTo>
                  <a:pt x="8739502" y="6334618"/>
                  <a:pt x="8733856" y="6323439"/>
                  <a:pt x="8734316" y="6316755"/>
                </a:cubicBezTo>
                <a:cubicBezTo>
                  <a:pt x="8735238" y="6303847"/>
                  <a:pt x="8734548" y="6290822"/>
                  <a:pt x="8734548" y="6277914"/>
                </a:cubicBezTo>
                <a:cubicBezTo>
                  <a:pt x="8734548" y="6262355"/>
                  <a:pt x="8734778" y="6246911"/>
                  <a:pt x="8734548" y="6231352"/>
                </a:cubicBezTo>
                <a:cubicBezTo>
                  <a:pt x="8734432" y="6225705"/>
                  <a:pt x="8735585" y="6219942"/>
                  <a:pt x="8726018" y="6218906"/>
                </a:cubicBezTo>
                <a:close/>
                <a:moveTo>
                  <a:pt x="7775878" y="6218906"/>
                </a:moveTo>
                <a:cubicBezTo>
                  <a:pt x="7764121" y="6219482"/>
                  <a:pt x="7750175" y="6216485"/>
                  <a:pt x="7750175" y="6235502"/>
                </a:cubicBezTo>
                <a:cubicBezTo>
                  <a:pt x="7750292" y="6265698"/>
                  <a:pt x="7750060" y="6295893"/>
                  <a:pt x="7750060" y="6326090"/>
                </a:cubicBezTo>
                <a:cubicBezTo>
                  <a:pt x="7750060" y="6332659"/>
                  <a:pt x="7751790" y="6337040"/>
                  <a:pt x="7759396" y="6339113"/>
                </a:cubicBezTo>
                <a:cubicBezTo>
                  <a:pt x="7785905" y="6346144"/>
                  <a:pt x="7797084" y="6338191"/>
                  <a:pt x="7797084" y="6311108"/>
                </a:cubicBezTo>
                <a:lnTo>
                  <a:pt x="7797084" y="6280104"/>
                </a:lnTo>
                <a:cubicBezTo>
                  <a:pt x="7797084" y="6265467"/>
                  <a:pt x="7796277" y="6250714"/>
                  <a:pt x="7797313" y="6236078"/>
                </a:cubicBezTo>
                <a:cubicBezTo>
                  <a:pt x="7798467" y="6218906"/>
                  <a:pt x="7788094" y="6218329"/>
                  <a:pt x="7775878" y="6218906"/>
                </a:cubicBezTo>
                <a:close/>
                <a:moveTo>
                  <a:pt x="353543" y="6218906"/>
                </a:moveTo>
                <a:cubicBezTo>
                  <a:pt x="321734" y="6215563"/>
                  <a:pt x="304907" y="6235271"/>
                  <a:pt x="317585" y="6264315"/>
                </a:cubicBezTo>
                <a:cubicBezTo>
                  <a:pt x="322195" y="6274803"/>
                  <a:pt x="322195" y="6280104"/>
                  <a:pt x="317239" y="6290822"/>
                </a:cubicBezTo>
                <a:lnTo>
                  <a:pt x="317123" y="6290822"/>
                </a:lnTo>
                <a:cubicBezTo>
                  <a:pt x="311477" y="6302925"/>
                  <a:pt x="309401" y="6321595"/>
                  <a:pt x="318392" y="6332774"/>
                </a:cubicBezTo>
                <a:cubicBezTo>
                  <a:pt x="326459" y="6342802"/>
                  <a:pt x="342941" y="6337269"/>
                  <a:pt x="355387" y="6335886"/>
                </a:cubicBezTo>
                <a:cubicBezTo>
                  <a:pt x="367027" y="6334618"/>
                  <a:pt x="361381" y="6323439"/>
                  <a:pt x="361841" y="6316755"/>
                </a:cubicBezTo>
                <a:cubicBezTo>
                  <a:pt x="362763" y="6303847"/>
                  <a:pt x="362073" y="6290822"/>
                  <a:pt x="362073" y="6277914"/>
                </a:cubicBezTo>
                <a:cubicBezTo>
                  <a:pt x="362073" y="6262355"/>
                  <a:pt x="362303" y="6246911"/>
                  <a:pt x="362073" y="6231352"/>
                </a:cubicBezTo>
                <a:cubicBezTo>
                  <a:pt x="361957" y="6225705"/>
                  <a:pt x="363110" y="6219942"/>
                  <a:pt x="353543" y="6218906"/>
                </a:cubicBezTo>
                <a:close/>
                <a:moveTo>
                  <a:pt x="10128411" y="6218675"/>
                </a:moveTo>
                <a:cubicBezTo>
                  <a:pt x="10106282" y="6217177"/>
                  <a:pt x="10092913" y="6222017"/>
                  <a:pt x="10097062" y="6248063"/>
                </a:cubicBezTo>
                <a:cubicBezTo>
                  <a:pt x="10098562" y="6258207"/>
                  <a:pt x="10097294" y="6268809"/>
                  <a:pt x="10097294" y="6279182"/>
                </a:cubicBezTo>
                <a:cubicBezTo>
                  <a:pt x="10097294" y="6293934"/>
                  <a:pt x="10097870" y="6308687"/>
                  <a:pt x="10097178" y="6323324"/>
                </a:cubicBezTo>
                <a:cubicBezTo>
                  <a:pt x="10096140" y="6344070"/>
                  <a:pt x="10111122" y="6338767"/>
                  <a:pt x="10122188" y="6338884"/>
                </a:cubicBezTo>
                <a:cubicBezTo>
                  <a:pt x="10132330" y="6338998"/>
                  <a:pt x="10145468" y="6343838"/>
                  <a:pt x="10144662" y="6324246"/>
                </a:cubicBezTo>
                <a:cubicBezTo>
                  <a:pt x="10143510" y="6294971"/>
                  <a:pt x="10143970" y="6265467"/>
                  <a:pt x="10144546" y="6236078"/>
                </a:cubicBezTo>
                <a:cubicBezTo>
                  <a:pt x="10144778" y="6223977"/>
                  <a:pt x="10140514" y="6219827"/>
                  <a:pt x="10128296" y="6218906"/>
                </a:cubicBezTo>
                <a:close/>
                <a:moveTo>
                  <a:pt x="1755936" y="6218675"/>
                </a:moveTo>
                <a:cubicBezTo>
                  <a:pt x="1733807" y="6217177"/>
                  <a:pt x="1720438" y="6222017"/>
                  <a:pt x="1724587" y="6248063"/>
                </a:cubicBezTo>
                <a:cubicBezTo>
                  <a:pt x="1726087" y="6258207"/>
                  <a:pt x="1724819" y="6268809"/>
                  <a:pt x="1724819" y="6279182"/>
                </a:cubicBezTo>
                <a:cubicBezTo>
                  <a:pt x="1724819" y="6293934"/>
                  <a:pt x="1725395" y="6308687"/>
                  <a:pt x="1724703" y="6323324"/>
                </a:cubicBezTo>
                <a:cubicBezTo>
                  <a:pt x="1723665" y="6344070"/>
                  <a:pt x="1738647" y="6338767"/>
                  <a:pt x="1749713" y="6338884"/>
                </a:cubicBezTo>
                <a:cubicBezTo>
                  <a:pt x="1759855" y="6338998"/>
                  <a:pt x="1772993" y="6343838"/>
                  <a:pt x="1772187" y="6324246"/>
                </a:cubicBezTo>
                <a:cubicBezTo>
                  <a:pt x="1771035" y="6294971"/>
                  <a:pt x="1771495" y="6265467"/>
                  <a:pt x="1772071" y="6236078"/>
                </a:cubicBezTo>
                <a:cubicBezTo>
                  <a:pt x="1772303" y="6223977"/>
                  <a:pt x="1768039" y="6219827"/>
                  <a:pt x="1755821" y="6218906"/>
                </a:cubicBezTo>
                <a:close/>
                <a:moveTo>
                  <a:pt x="10023416" y="6216830"/>
                </a:moveTo>
                <a:lnTo>
                  <a:pt x="10023532" y="6216946"/>
                </a:lnTo>
                <a:cubicBezTo>
                  <a:pt x="9981430" y="6216566"/>
                  <a:pt x="9960453" y="6237264"/>
                  <a:pt x="9960604" y="6279067"/>
                </a:cubicBezTo>
                <a:cubicBezTo>
                  <a:pt x="9960754" y="6317711"/>
                  <a:pt x="9979354" y="6337040"/>
                  <a:pt x="10016386" y="6337040"/>
                </a:cubicBezTo>
                <a:cubicBezTo>
                  <a:pt x="10055802" y="6337040"/>
                  <a:pt x="10075511" y="6317066"/>
                  <a:pt x="10075511" y="6277108"/>
                </a:cubicBezTo>
                <a:cubicBezTo>
                  <a:pt x="10075511" y="6274456"/>
                  <a:pt x="10075511" y="6271921"/>
                  <a:pt x="10075511" y="6269271"/>
                </a:cubicBezTo>
                <a:cubicBezTo>
                  <a:pt x="10075591" y="6234614"/>
                  <a:pt x="10058222" y="6217142"/>
                  <a:pt x="10023416" y="6216830"/>
                </a:cubicBezTo>
                <a:close/>
                <a:moveTo>
                  <a:pt x="1650941" y="6216830"/>
                </a:moveTo>
                <a:lnTo>
                  <a:pt x="1651057" y="6216946"/>
                </a:lnTo>
                <a:cubicBezTo>
                  <a:pt x="1608955" y="6216566"/>
                  <a:pt x="1587978" y="6237264"/>
                  <a:pt x="1588129" y="6279067"/>
                </a:cubicBezTo>
                <a:cubicBezTo>
                  <a:pt x="1588279" y="6317711"/>
                  <a:pt x="1606879" y="6337040"/>
                  <a:pt x="1643911" y="6337040"/>
                </a:cubicBezTo>
                <a:cubicBezTo>
                  <a:pt x="1683327" y="6337040"/>
                  <a:pt x="1703036" y="6317066"/>
                  <a:pt x="1703036" y="6277108"/>
                </a:cubicBezTo>
                <a:cubicBezTo>
                  <a:pt x="1703036" y="6274456"/>
                  <a:pt x="1703036" y="6271921"/>
                  <a:pt x="1703036" y="6269271"/>
                </a:cubicBezTo>
                <a:cubicBezTo>
                  <a:pt x="1703116" y="6234614"/>
                  <a:pt x="1685747" y="6217142"/>
                  <a:pt x="1650941" y="6216830"/>
                </a:cubicBezTo>
                <a:close/>
                <a:moveTo>
                  <a:pt x="9904518" y="6215923"/>
                </a:moveTo>
                <a:cubicBezTo>
                  <a:pt x="9898742" y="6216198"/>
                  <a:pt x="9894161" y="6218675"/>
                  <a:pt x="9893757" y="6228010"/>
                </a:cubicBezTo>
                <a:cubicBezTo>
                  <a:pt x="9893066" y="6242532"/>
                  <a:pt x="9883730" y="6260972"/>
                  <a:pt x="9903323" y="6272267"/>
                </a:cubicBezTo>
                <a:lnTo>
                  <a:pt x="9903208" y="6272267"/>
                </a:lnTo>
                <a:cubicBezTo>
                  <a:pt x="9908048" y="6275148"/>
                  <a:pt x="9909316" y="6280565"/>
                  <a:pt x="9902516" y="6284138"/>
                </a:cubicBezTo>
                <a:cubicBezTo>
                  <a:pt x="9881080" y="6295432"/>
                  <a:pt x="9893296" y="6315026"/>
                  <a:pt x="9894218" y="6329432"/>
                </a:cubicBezTo>
                <a:cubicBezTo>
                  <a:pt x="9895255" y="6344761"/>
                  <a:pt x="9912544" y="6334734"/>
                  <a:pt x="9922340" y="6336808"/>
                </a:cubicBezTo>
                <a:cubicBezTo>
                  <a:pt x="9941356" y="6340843"/>
                  <a:pt x="9946427" y="6330930"/>
                  <a:pt x="9944699" y="6313643"/>
                </a:cubicBezTo>
                <a:cubicBezTo>
                  <a:pt x="9943546" y="6302579"/>
                  <a:pt x="9944468" y="6291168"/>
                  <a:pt x="9944468" y="6279989"/>
                </a:cubicBezTo>
                <a:cubicBezTo>
                  <a:pt x="9944468" y="6263623"/>
                  <a:pt x="9944468" y="6247141"/>
                  <a:pt x="9944468" y="6230776"/>
                </a:cubicBezTo>
                <a:cubicBezTo>
                  <a:pt x="9944584" y="6214180"/>
                  <a:pt x="9932136" y="6216024"/>
                  <a:pt x="9922454" y="6217061"/>
                </a:cubicBezTo>
                <a:cubicBezTo>
                  <a:pt x="9917268" y="6217580"/>
                  <a:pt x="9910296" y="6215650"/>
                  <a:pt x="9904518" y="6215923"/>
                </a:cubicBezTo>
                <a:close/>
                <a:moveTo>
                  <a:pt x="1532043" y="6215923"/>
                </a:moveTo>
                <a:cubicBezTo>
                  <a:pt x="1526267" y="6216198"/>
                  <a:pt x="1521686" y="6218675"/>
                  <a:pt x="1521282" y="6228010"/>
                </a:cubicBezTo>
                <a:cubicBezTo>
                  <a:pt x="1520591" y="6242532"/>
                  <a:pt x="1511255" y="6260972"/>
                  <a:pt x="1530848" y="6272267"/>
                </a:cubicBezTo>
                <a:lnTo>
                  <a:pt x="1530733" y="6272267"/>
                </a:lnTo>
                <a:cubicBezTo>
                  <a:pt x="1535573" y="6275148"/>
                  <a:pt x="1536841" y="6280565"/>
                  <a:pt x="1530041" y="6284138"/>
                </a:cubicBezTo>
                <a:cubicBezTo>
                  <a:pt x="1508605" y="6295432"/>
                  <a:pt x="1520821" y="6315026"/>
                  <a:pt x="1521743" y="6329432"/>
                </a:cubicBezTo>
                <a:cubicBezTo>
                  <a:pt x="1522780" y="6344761"/>
                  <a:pt x="1540069" y="6334734"/>
                  <a:pt x="1549865" y="6336808"/>
                </a:cubicBezTo>
                <a:cubicBezTo>
                  <a:pt x="1568881" y="6340843"/>
                  <a:pt x="1573952" y="6330930"/>
                  <a:pt x="1572224" y="6313643"/>
                </a:cubicBezTo>
                <a:cubicBezTo>
                  <a:pt x="1571071" y="6302579"/>
                  <a:pt x="1571993" y="6291168"/>
                  <a:pt x="1571993" y="6279989"/>
                </a:cubicBezTo>
                <a:cubicBezTo>
                  <a:pt x="1571993" y="6263623"/>
                  <a:pt x="1571993" y="6247141"/>
                  <a:pt x="1571993" y="6230776"/>
                </a:cubicBezTo>
                <a:cubicBezTo>
                  <a:pt x="1572109" y="6214180"/>
                  <a:pt x="1559661" y="6216024"/>
                  <a:pt x="1549979" y="6217061"/>
                </a:cubicBezTo>
                <a:cubicBezTo>
                  <a:pt x="1544793" y="6217580"/>
                  <a:pt x="1537821" y="6215650"/>
                  <a:pt x="1532043" y="6215923"/>
                </a:cubicBezTo>
                <a:close/>
                <a:moveTo>
                  <a:pt x="11710136" y="6157707"/>
                </a:moveTo>
                <a:cubicBezTo>
                  <a:pt x="11708407" y="6159551"/>
                  <a:pt x="11706564" y="6161510"/>
                  <a:pt x="11704835" y="6163354"/>
                </a:cubicBezTo>
                <a:cubicBezTo>
                  <a:pt x="11705065" y="6192858"/>
                  <a:pt x="11705757" y="6222363"/>
                  <a:pt x="11705526" y="6251868"/>
                </a:cubicBezTo>
                <a:cubicBezTo>
                  <a:pt x="11705411" y="6266159"/>
                  <a:pt x="11710828" y="6272152"/>
                  <a:pt x="11725580" y="6271691"/>
                </a:cubicBezTo>
                <a:cubicBezTo>
                  <a:pt x="11749898" y="6270884"/>
                  <a:pt x="11774216" y="6270999"/>
                  <a:pt x="11798535" y="6271575"/>
                </a:cubicBezTo>
                <a:cubicBezTo>
                  <a:pt x="11812942" y="6271921"/>
                  <a:pt x="11818934" y="6266274"/>
                  <a:pt x="11818474" y="6251637"/>
                </a:cubicBezTo>
                <a:cubicBezTo>
                  <a:pt x="11817782" y="6228241"/>
                  <a:pt x="11817552" y="6204728"/>
                  <a:pt x="11818474" y="6181333"/>
                </a:cubicBezTo>
                <a:cubicBezTo>
                  <a:pt x="11819166" y="6164622"/>
                  <a:pt x="11813172" y="6158168"/>
                  <a:pt x="11795999" y="6158627"/>
                </a:cubicBezTo>
                <a:cubicBezTo>
                  <a:pt x="11767416" y="6159435"/>
                  <a:pt x="11738719" y="6158283"/>
                  <a:pt x="11710136" y="6157937"/>
                </a:cubicBezTo>
                <a:close/>
                <a:moveTo>
                  <a:pt x="10559340" y="6157707"/>
                </a:moveTo>
                <a:cubicBezTo>
                  <a:pt x="10519694" y="6157707"/>
                  <a:pt x="10499870" y="6177495"/>
                  <a:pt x="10499870" y="6217061"/>
                </a:cubicBezTo>
                <a:lnTo>
                  <a:pt x="10499985" y="6216946"/>
                </a:lnTo>
                <a:cubicBezTo>
                  <a:pt x="10499985" y="6253977"/>
                  <a:pt x="10518460" y="6272497"/>
                  <a:pt x="10555422" y="6272497"/>
                </a:cubicBezTo>
                <a:cubicBezTo>
                  <a:pt x="10594919" y="6272497"/>
                  <a:pt x="10614662" y="6252675"/>
                  <a:pt x="10614662" y="6213028"/>
                </a:cubicBezTo>
                <a:cubicBezTo>
                  <a:pt x="10614662" y="6176147"/>
                  <a:pt x="10596221" y="6157707"/>
                  <a:pt x="10559340" y="6157707"/>
                </a:cubicBezTo>
                <a:close/>
                <a:moveTo>
                  <a:pt x="5725651" y="6157707"/>
                </a:moveTo>
                <a:cubicBezTo>
                  <a:pt x="5688390" y="6157707"/>
                  <a:pt x="5669754" y="6176031"/>
                  <a:pt x="5669754" y="6212682"/>
                </a:cubicBezTo>
                <a:lnTo>
                  <a:pt x="5669868" y="6212797"/>
                </a:lnTo>
                <a:cubicBezTo>
                  <a:pt x="5669787" y="6252675"/>
                  <a:pt x="5689382" y="6272613"/>
                  <a:pt x="5728647" y="6272613"/>
                </a:cubicBezTo>
                <a:cubicBezTo>
                  <a:pt x="5765908" y="6272613"/>
                  <a:pt x="5784547" y="6254288"/>
                  <a:pt x="5784547" y="6217637"/>
                </a:cubicBezTo>
                <a:cubicBezTo>
                  <a:pt x="5784464" y="6177679"/>
                  <a:pt x="5764838" y="6157707"/>
                  <a:pt x="5725651" y="6157707"/>
                </a:cubicBezTo>
                <a:close/>
                <a:moveTo>
                  <a:pt x="3337661" y="6157707"/>
                </a:moveTo>
                <a:cubicBezTo>
                  <a:pt x="3335932" y="6159551"/>
                  <a:pt x="3334089" y="6161510"/>
                  <a:pt x="3332360" y="6163354"/>
                </a:cubicBezTo>
                <a:cubicBezTo>
                  <a:pt x="3332590" y="6192858"/>
                  <a:pt x="3333282" y="6222363"/>
                  <a:pt x="3333051" y="6251868"/>
                </a:cubicBezTo>
                <a:cubicBezTo>
                  <a:pt x="3332936" y="6266159"/>
                  <a:pt x="3338353" y="6272152"/>
                  <a:pt x="3353105" y="6271691"/>
                </a:cubicBezTo>
                <a:cubicBezTo>
                  <a:pt x="3377423" y="6270884"/>
                  <a:pt x="3401741" y="6270999"/>
                  <a:pt x="3426060" y="6271575"/>
                </a:cubicBezTo>
                <a:cubicBezTo>
                  <a:pt x="3440467" y="6271921"/>
                  <a:pt x="3446459" y="6266274"/>
                  <a:pt x="3445999" y="6251637"/>
                </a:cubicBezTo>
                <a:cubicBezTo>
                  <a:pt x="3445307" y="6228241"/>
                  <a:pt x="3445077" y="6204728"/>
                  <a:pt x="3445999" y="6181333"/>
                </a:cubicBezTo>
                <a:cubicBezTo>
                  <a:pt x="3446691" y="6164622"/>
                  <a:pt x="3440697" y="6158168"/>
                  <a:pt x="3423524" y="6158627"/>
                </a:cubicBezTo>
                <a:cubicBezTo>
                  <a:pt x="3394941" y="6159435"/>
                  <a:pt x="3366244" y="6158283"/>
                  <a:pt x="3337661" y="6157937"/>
                </a:cubicBezTo>
                <a:close/>
                <a:moveTo>
                  <a:pt x="2186865" y="6157707"/>
                </a:moveTo>
                <a:cubicBezTo>
                  <a:pt x="2147219" y="6157707"/>
                  <a:pt x="2127395" y="6177495"/>
                  <a:pt x="2127395" y="6217061"/>
                </a:cubicBezTo>
                <a:lnTo>
                  <a:pt x="2127510" y="6216946"/>
                </a:lnTo>
                <a:cubicBezTo>
                  <a:pt x="2127510" y="6253977"/>
                  <a:pt x="2145985" y="6272497"/>
                  <a:pt x="2182947" y="6272497"/>
                </a:cubicBezTo>
                <a:cubicBezTo>
                  <a:pt x="2222444" y="6272497"/>
                  <a:pt x="2242187" y="6252675"/>
                  <a:pt x="2242187" y="6213028"/>
                </a:cubicBezTo>
                <a:cubicBezTo>
                  <a:pt x="2242187" y="6176147"/>
                  <a:pt x="2223746" y="6157707"/>
                  <a:pt x="2186865" y="6157707"/>
                </a:cubicBezTo>
                <a:close/>
                <a:moveTo>
                  <a:pt x="11529536" y="6157476"/>
                </a:moveTo>
                <a:cubicBezTo>
                  <a:pt x="11506255" y="6159203"/>
                  <a:pt x="11482744" y="6158051"/>
                  <a:pt x="11459347" y="6158051"/>
                </a:cubicBezTo>
                <a:cubicBezTo>
                  <a:pt x="11449090" y="6158051"/>
                  <a:pt x="11435606" y="6156092"/>
                  <a:pt x="11438948" y="6172458"/>
                </a:cubicBezTo>
                <a:lnTo>
                  <a:pt x="11438948" y="6172574"/>
                </a:lnTo>
                <a:cubicBezTo>
                  <a:pt x="11441252" y="6183868"/>
                  <a:pt x="11425578" y="6204845"/>
                  <a:pt x="11453468" y="6205074"/>
                </a:cubicBezTo>
                <a:cubicBezTo>
                  <a:pt x="11460730" y="6205074"/>
                  <a:pt x="11464648" y="6208302"/>
                  <a:pt x="11464303" y="6216139"/>
                </a:cubicBezTo>
                <a:cubicBezTo>
                  <a:pt x="11463957" y="6222593"/>
                  <a:pt x="11460384" y="6226166"/>
                  <a:pt x="11454507" y="6225474"/>
                </a:cubicBezTo>
                <a:cubicBezTo>
                  <a:pt x="11436412" y="6223400"/>
                  <a:pt x="11438140" y="6235386"/>
                  <a:pt x="11438372" y="6246797"/>
                </a:cubicBezTo>
                <a:cubicBezTo>
                  <a:pt x="11439062" y="6276992"/>
                  <a:pt x="11439638" y="6307189"/>
                  <a:pt x="11440330" y="6337384"/>
                </a:cubicBezTo>
                <a:cubicBezTo>
                  <a:pt x="11471794" y="6344646"/>
                  <a:pt x="11503835" y="6338191"/>
                  <a:pt x="11535528" y="6340726"/>
                </a:cubicBezTo>
                <a:cubicBezTo>
                  <a:pt x="11548898" y="6341765"/>
                  <a:pt x="11553969" y="6337501"/>
                  <a:pt x="11553393" y="6323439"/>
                </a:cubicBezTo>
                <a:cubicBezTo>
                  <a:pt x="11552356" y="6299235"/>
                  <a:pt x="11553048" y="6274918"/>
                  <a:pt x="11553048" y="6250600"/>
                </a:cubicBezTo>
                <a:cubicBezTo>
                  <a:pt x="11553048" y="6228010"/>
                  <a:pt x="11551895" y="6205421"/>
                  <a:pt x="11553393" y="6182946"/>
                </a:cubicBezTo>
                <a:cubicBezTo>
                  <a:pt x="11554661" y="6164506"/>
                  <a:pt x="11550282" y="6155861"/>
                  <a:pt x="11529536" y="6157476"/>
                </a:cubicBezTo>
                <a:close/>
                <a:moveTo>
                  <a:pt x="11066566" y="6157476"/>
                </a:moveTo>
                <a:cubicBezTo>
                  <a:pt x="11030954" y="6158627"/>
                  <a:pt x="10995341" y="6157822"/>
                  <a:pt x="10959727" y="6157822"/>
                </a:cubicBezTo>
                <a:cubicBezTo>
                  <a:pt x="10924114" y="6157822"/>
                  <a:pt x="10888502" y="6158398"/>
                  <a:pt x="10852888" y="6157590"/>
                </a:cubicBezTo>
                <a:cubicBezTo>
                  <a:pt x="10838482" y="6157244"/>
                  <a:pt x="10832604" y="6161625"/>
                  <a:pt x="10833180" y="6176723"/>
                </a:cubicBezTo>
                <a:cubicBezTo>
                  <a:pt x="10834217" y="6202769"/>
                  <a:pt x="10834564" y="6228932"/>
                  <a:pt x="10833180" y="6254864"/>
                </a:cubicBezTo>
                <a:cubicBezTo>
                  <a:pt x="10832028" y="6277223"/>
                  <a:pt x="10847126" y="6272382"/>
                  <a:pt x="10859228" y="6272382"/>
                </a:cubicBezTo>
                <a:cubicBezTo>
                  <a:pt x="10870983" y="6272267"/>
                  <a:pt x="10886772" y="6278145"/>
                  <a:pt x="10885850" y="6255671"/>
                </a:cubicBezTo>
                <a:cubicBezTo>
                  <a:pt x="10884928" y="6233196"/>
                  <a:pt x="10885504" y="6210607"/>
                  <a:pt x="10885850" y="6188017"/>
                </a:cubicBezTo>
                <a:lnTo>
                  <a:pt x="10885966" y="6188017"/>
                </a:lnTo>
                <a:cubicBezTo>
                  <a:pt x="10886082" y="6182716"/>
                  <a:pt x="10883084" y="6174418"/>
                  <a:pt x="10892650" y="6174187"/>
                </a:cubicBezTo>
                <a:cubicBezTo>
                  <a:pt x="10901180" y="6173957"/>
                  <a:pt x="10901756" y="6181218"/>
                  <a:pt x="10901180" y="6187326"/>
                </a:cubicBezTo>
                <a:cubicBezTo>
                  <a:pt x="10899910" y="6201040"/>
                  <a:pt x="10905905" y="6205191"/>
                  <a:pt x="10919274" y="6205074"/>
                </a:cubicBezTo>
                <a:cubicBezTo>
                  <a:pt x="10968717" y="6204384"/>
                  <a:pt x="11018275" y="6203923"/>
                  <a:pt x="11067718" y="6205074"/>
                </a:cubicBezTo>
                <a:cubicBezTo>
                  <a:pt x="11085699" y="6205536"/>
                  <a:pt x="11084660" y="6195393"/>
                  <a:pt x="11083970" y="6183753"/>
                </a:cubicBezTo>
                <a:cubicBezTo>
                  <a:pt x="11083279" y="6171652"/>
                  <a:pt x="11088926" y="6156785"/>
                  <a:pt x="11066566" y="6157476"/>
                </a:cubicBezTo>
                <a:close/>
                <a:moveTo>
                  <a:pt x="9347230" y="6157476"/>
                </a:moveTo>
                <a:cubicBezTo>
                  <a:pt x="9308966" y="6157394"/>
                  <a:pt x="9289834" y="6176112"/>
                  <a:pt x="9289834" y="6213604"/>
                </a:cubicBezTo>
                <a:lnTo>
                  <a:pt x="9289719" y="6213604"/>
                </a:lnTo>
                <a:cubicBezTo>
                  <a:pt x="9289638" y="6252790"/>
                  <a:pt x="9309624" y="6272382"/>
                  <a:pt x="9349650" y="6272382"/>
                </a:cubicBezTo>
                <a:cubicBezTo>
                  <a:pt x="9386220" y="6272302"/>
                  <a:pt x="9404510" y="6253595"/>
                  <a:pt x="9404510" y="6216254"/>
                </a:cubicBezTo>
                <a:cubicBezTo>
                  <a:pt x="9404592" y="6177219"/>
                  <a:pt x="9385494" y="6157626"/>
                  <a:pt x="9347230" y="6157476"/>
                </a:cubicBezTo>
                <a:close/>
                <a:moveTo>
                  <a:pt x="8241843" y="6157476"/>
                </a:moveTo>
                <a:cubicBezTo>
                  <a:pt x="8226399" y="6157590"/>
                  <a:pt x="8212569" y="6155861"/>
                  <a:pt x="8214644" y="6179489"/>
                </a:cubicBezTo>
                <a:cubicBezTo>
                  <a:pt x="8216718" y="6203691"/>
                  <a:pt x="8215566" y="6228125"/>
                  <a:pt x="8214874" y="6252444"/>
                </a:cubicBezTo>
                <a:cubicBezTo>
                  <a:pt x="8214529" y="6265813"/>
                  <a:pt x="8216949" y="6274687"/>
                  <a:pt x="8233084" y="6272843"/>
                </a:cubicBezTo>
                <a:cubicBezTo>
                  <a:pt x="8239307" y="6272152"/>
                  <a:pt x="8245992" y="6272728"/>
                  <a:pt x="8245761" y="6281487"/>
                </a:cubicBezTo>
                <a:cubicBezTo>
                  <a:pt x="8245646" y="6289209"/>
                  <a:pt x="8239077" y="6288863"/>
                  <a:pt x="8234352" y="6288057"/>
                </a:cubicBezTo>
                <a:cubicBezTo>
                  <a:pt x="8213952" y="6284599"/>
                  <a:pt x="8214990" y="6297506"/>
                  <a:pt x="8214990" y="6311453"/>
                </a:cubicBezTo>
                <a:cubicBezTo>
                  <a:pt x="8215335" y="6379221"/>
                  <a:pt x="8215566" y="6446875"/>
                  <a:pt x="8214874" y="6514643"/>
                </a:cubicBezTo>
                <a:cubicBezTo>
                  <a:pt x="8214644" y="6530779"/>
                  <a:pt x="8215796" y="6542189"/>
                  <a:pt x="8236311" y="6538731"/>
                </a:cubicBezTo>
                <a:cubicBezTo>
                  <a:pt x="8244263" y="6537463"/>
                  <a:pt x="8246798" y="6542304"/>
                  <a:pt x="8246453" y="6549795"/>
                </a:cubicBezTo>
                <a:cubicBezTo>
                  <a:pt x="8246222" y="6556019"/>
                  <a:pt x="8243687" y="6560168"/>
                  <a:pt x="8237233" y="6559130"/>
                </a:cubicBezTo>
                <a:cubicBezTo>
                  <a:pt x="8208651" y="6554635"/>
                  <a:pt x="8216142" y="6575036"/>
                  <a:pt x="8215105" y="6590133"/>
                </a:cubicBezTo>
                <a:cubicBezTo>
                  <a:pt x="8213722" y="6610417"/>
                  <a:pt x="8228358" y="6606845"/>
                  <a:pt x="8239768" y="6606038"/>
                </a:cubicBezTo>
                <a:cubicBezTo>
                  <a:pt x="8250949" y="6605231"/>
                  <a:pt x="8267660" y="6613299"/>
                  <a:pt x="8267429" y="6590249"/>
                </a:cubicBezTo>
                <a:cubicBezTo>
                  <a:pt x="8266853" y="6538961"/>
                  <a:pt x="8267199" y="6487789"/>
                  <a:pt x="8267199" y="6436502"/>
                </a:cubicBezTo>
                <a:cubicBezTo>
                  <a:pt x="8267199" y="6430508"/>
                  <a:pt x="8268121" y="6423824"/>
                  <a:pt x="8258786" y="6423593"/>
                </a:cubicBezTo>
                <a:cubicBezTo>
                  <a:pt x="8253023" y="6423478"/>
                  <a:pt x="8245185" y="6424400"/>
                  <a:pt x="8247375" y="6414604"/>
                </a:cubicBezTo>
                <a:cubicBezTo>
                  <a:pt x="8249219" y="6406421"/>
                  <a:pt x="8256711" y="6408265"/>
                  <a:pt x="8262474" y="6408265"/>
                </a:cubicBezTo>
                <a:lnTo>
                  <a:pt x="8262358" y="6408265"/>
                </a:lnTo>
                <a:cubicBezTo>
                  <a:pt x="8293591" y="6408035"/>
                  <a:pt x="8324940" y="6408150"/>
                  <a:pt x="8356174" y="6408035"/>
                </a:cubicBezTo>
                <a:cubicBezTo>
                  <a:pt x="8385793" y="6408035"/>
                  <a:pt x="8415412" y="6406882"/>
                  <a:pt x="8444802" y="6408495"/>
                </a:cubicBezTo>
                <a:cubicBezTo>
                  <a:pt x="8466240" y="6409648"/>
                  <a:pt x="8472348" y="6401234"/>
                  <a:pt x="8471080" y="6381180"/>
                </a:cubicBezTo>
                <a:cubicBezTo>
                  <a:pt x="8469697" y="6358706"/>
                  <a:pt x="8471426" y="6336117"/>
                  <a:pt x="8470504" y="6313527"/>
                </a:cubicBezTo>
                <a:cubicBezTo>
                  <a:pt x="8470158" y="6304654"/>
                  <a:pt x="8476843" y="6288057"/>
                  <a:pt x="8460706" y="6289324"/>
                </a:cubicBezTo>
                <a:cubicBezTo>
                  <a:pt x="8446300" y="6290476"/>
                  <a:pt x="8422213" y="6273304"/>
                  <a:pt x="8417949" y="6304884"/>
                </a:cubicBezTo>
                <a:cubicBezTo>
                  <a:pt x="8417257" y="6309494"/>
                  <a:pt x="8414837" y="6313067"/>
                  <a:pt x="8409650" y="6313067"/>
                </a:cubicBezTo>
                <a:cubicBezTo>
                  <a:pt x="8405616" y="6312951"/>
                  <a:pt x="8402966" y="6309955"/>
                  <a:pt x="8403426" y="6306267"/>
                </a:cubicBezTo>
                <a:cubicBezTo>
                  <a:pt x="8406424" y="6284714"/>
                  <a:pt x="8391555" y="6288171"/>
                  <a:pt x="8378763" y="6288171"/>
                </a:cubicBezTo>
                <a:cubicBezTo>
                  <a:pt x="8366546" y="6288287"/>
                  <a:pt x="8354330" y="6288402"/>
                  <a:pt x="8342227" y="6288171"/>
                </a:cubicBezTo>
                <a:cubicBezTo>
                  <a:pt x="8337387" y="6288057"/>
                  <a:pt x="8330818" y="6289439"/>
                  <a:pt x="8330472" y="6281833"/>
                </a:cubicBezTo>
                <a:cubicBezTo>
                  <a:pt x="8330126" y="6273074"/>
                  <a:pt x="8336580" y="6272959"/>
                  <a:pt x="8343034" y="6272959"/>
                </a:cubicBezTo>
                <a:cubicBezTo>
                  <a:pt x="8356980" y="6272959"/>
                  <a:pt x="8370926" y="6272382"/>
                  <a:pt x="8384756" y="6272959"/>
                </a:cubicBezTo>
                <a:cubicBezTo>
                  <a:pt x="8397894" y="6273535"/>
                  <a:pt x="8403542" y="6269040"/>
                  <a:pt x="8403080" y="6255095"/>
                </a:cubicBezTo>
                <a:cubicBezTo>
                  <a:pt x="8402274" y="6228125"/>
                  <a:pt x="8402504" y="6201157"/>
                  <a:pt x="8403080" y="6174302"/>
                </a:cubicBezTo>
                <a:cubicBezTo>
                  <a:pt x="8403312" y="6162201"/>
                  <a:pt x="8399278" y="6157361"/>
                  <a:pt x="8386600" y="6157707"/>
                </a:cubicBezTo>
                <a:cubicBezTo>
                  <a:pt x="8359631" y="6158512"/>
                  <a:pt x="8332662" y="6158398"/>
                  <a:pt x="8305808" y="6157590"/>
                </a:cubicBezTo>
                <a:cubicBezTo>
                  <a:pt x="8292208" y="6157244"/>
                  <a:pt x="8287598" y="6162432"/>
                  <a:pt x="8287944" y="6175916"/>
                </a:cubicBezTo>
                <a:cubicBezTo>
                  <a:pt x="8288635" y="6205421"/>
                  <a:pt x="8288290" y="6235040"/>
                  <a:pt x="8287944" y="6264545"/>
                </a:cubicBezTo>
                <a:cubicBezTo>
                  <a:pt x="8287944" y="6271575"/>
                  <a:pt x="8291286" y="6281717"/>
                  <a:pt x="8279070" y="6282524"/>
                </a:cubicBezTo>
                <a:cubicBezTo>
                  <a:pt x="8265124" y="6283446"/>
                  <a:pt x="8267314" y="6272843"/>
                  <a:pt x="8267314" y="6264430"/>
                </a:cubicBezTo>
                <a:cubicBezTo>
                  <a:pt x="8267199" y="6235732"/>
                  <a:pt x="8265931" y="6207033"/>
                  <a:pt x="8267660" y="6178452"/>
                </a:cubicBezTo>
                <a:cubicBezTo>
                  <a:pt x="8269043" y="6156668"/>
                  <a:pt x="8256826" y="6157361"/>
                  <a:pt x="8241843" y="6157476"/>
                </a:cubicBezTo>
                <a:close/>
                <a:moveTo>
                  <a:pt x="8140422" y="6157476"/>
                </a:moveTo>
                <a:cubicBezTo>
                  <a:pt x="8103309" y="6157476"/>
                  <a:pt x="8084754" y="6176181"/>
                  <a:pt x="8084754" y="6213604"/>
                </a:cubicBezTo>
                <a:cubicBezTo>
                  <a:pt x="8084754" y="6252940"/>
                  <a:pt x="8104081" y="6272613"/>
                  <a:pt x="8142727" y="6272613"/>
                </a:cubicBezTo>
                <a:cubicBezTo>
                  <a:pt x="8180909" y="6272613"/>
                  <a:pt x="8199891" y="6253562"/>
                  <a:pt x="8199660" y="6215448"/>
                </a:cubicBezTo>
                <a:cubicBezTo>
                  <a:pt x="8199430" y="6176804"/>
                  <a:pt x="8179687" y="6157476"/>
                  <a:pt x="8140422" y="6157476"/>
                </a:cubicBezTo>
                <a:close/>
                <a:moveTo>
                  <a:pt x="6705413" y="6157476"/>
                </a:moveTo>
                <a:cubicBezTo>
                  <a:pt x="6679482" y="6158283"/>
                  <a:pt x="6653433" y="6157707"/>
                  <a:pt x="6627500" y="6157707"/>
                </a:cubicBezTo>
                <a:cubicBezTo>
                  <a:pt x="6617704" y="6157707"/>
                  <a:pt x="6605721" y="6157244"/>
                  <a:pt x="6608947" y="6171421"/>
                </a:cubicBezTo>
                <a:lnTo>
                  <a:pt x="6608833" y="6171421"/>
                </a:lnTo>
                <a:cubicBezTo>
                  <a:pt x="6611480" y="6182831"/>
                  <a:pt x="6594770" y="6203345"/>
                  <a:pt x="6622431" y="6204728"/>
                </a:cubicBezTo>
                <a:cubicBezTo>
                  <a:pt x="6627848" y="6204960"/>
                  <a:pt x="6633149" y="6205767"/>
                  <a:pt x="6633724" y="6212566"/>
                </a:cubicBezTo>
                <a:cubicBezTo>
                  <a:pt x="6634186" y="6217868"/>
                  <a:pt x="6633265" y="6224898"/>
                  <a:pt x="6626924" y="6224322"/>
                </a:cubicBezTo>
                <a:cubicBezTo>
                  <a:pt x="6603527" y="6222248"/>
                  <a:pt x="6608371" y="6238383"/>
                  <a:pt x="6608371" y="6251405"/>
                </a:cubicBezTo>
                <a:cubicBezTo>
                  <a:pt x="6608140" y="6272267"/>
                  <a:pt x="6609752" y="6293129"/>
                  <a:pt x="6607792" y="6313758"/>
                </a:cubicBezTo>
                <a:cubicBezTo>
                  <a:pt x="6605721" y="6335540"/>
                  <a:pt x="6612865" y="6342572"/>
                  <a:pt x="6634649" y="6340726"/>
                </a:cubicBezTo>
                <a:cubicBezTo>
                  <a:pt x="6662885" y="6338306"/>
                  <a:pt x="6701148" y="6349948"/>
                  <a:pt x="6717282" y="6335540"/>
                </a:cubicBezTo>
                <a:cubicBezTo>
                  <a:pt x="6735722" y="6319060"/>
                  <a:pt x="6720511" y="6280219"/>
                  <a:pt x="6722931" y="6257630"/>
                </a:cubicBezTo>
                <a:cubicBezTo>
                  <a:pt x="6722931" y="6226051"/>
                  <a:pt x="6722354" y="6200927"/>
                  <a:pt x="6723163" y="6175801"/>
                </a:cubicBezTo>
                <a:cubicBezTo>
                  <a:pt x="6723623" y="6162432"/>
                  <a:pt x="6719127" y="6157129"/>
                  <a:pt x="6705413" y="6157476"/>
                </a:cubicBezTo>
                <a:close/>
                <a:moveTo>
                  <a:pt x="3157061" y="6157476"/>
                </a:moveTo>
                <a:cubicBezTo>
                  <a:pt x="3133780" y="6159203"/>
                  <a:pt x="3110269" y="6158051"/>
                  <a:pt x="3086872" y="6158051"/>
                </a:cubicBezTo>
                <a:cubicBezTo>
                  <a:pt x="3076615" y="6158051"/>
                  <a:pt x="3063131" y="6156092"/>
                  <a:pt x="3066473" y="6172458"/>
                </a:cubicBezTo>
                <a:lnTo>
                  <a:pt x="3066473" y="6172574"/>
                </a:lnTo>
                <a:cubicBezTo>
                  <a:pt x="3068777" y="6183868"/>
                  <a:pt x="3053103" y="6204845"/>
                  <a:pt x="3080993" y="6205074"/>
                </a:cubicBezTo>
                <a:cubicBezTo>
                  <a:pt x="3088255" y="6205074"/>
                  <a:pt x="3092173" y="6208302"/>
                  <a:pt x="3091828" y="6216139"/>
                </a:cubicBezTo>
                <a:cubicBezTo>
                  <a:pt x="3091482" y="6222593"/>
                  <a:pt x="3087909" y="6226166"/>
                  <a:pt x="3082032" y="6225474"/>
                </a:cubicBezTo>
                <a:cubicBezTo>
                  <a:pt x="3063937" y="6223400"/>
                  <a:pt x="3065665" y="6235386"/>
                  <a:pt x="3065897" y="6246797"/>
                </a:cubicBezTo>
                <a:cubicBezTo>
                  <a:pt x="3066587" y="6276992"/>
                  <a:pt x="3067163" y="6307189"/>
                  <a:pt x="3067855" y="6337384"/>
                </a:cubicBezTo>
                <a:cubicBezTo>
                  <a:pt x="3099319" y="6344646"/>
                  <a:pt x="3131360" y="6338191"/>
                  <a:pt x="3163053" y="6340726"/>
                </a:cubicBezTo>
                <a:cubicBezTo>
                  <a:pt x="3176423" y="6341765"/>
                  <a:pt x="3181494" y="6337501"/>
                  <a:pt x="3180918" y="6323439"/>
                </a:cubicBezTo>
                <a:cubicBezTo>
                  <a:pt x="3179881" y="6299235"/>
                  <a:pt x="3180573" y="6274918"/>
                  <a:pt x="3180573" y="6250600"/>
                </a:cubicBezTo>
                <a:cubicBezTo>
                  <a:pt x="3180573" y="6228010"/>
                  <a:pt x="3179420" y="6205421"/>
                  <a:pt x="3180918" y="6182946"/>
                </a:cubicBezTo>
                <a:cubicBezTo>
                  <a:pt x="3182186" y="6164506"/>
                  <a:pt x="3177807" y="6155861"/>
                  <a:pt x="3157061" y="6157476"/>
                </a:cubicBezTo>
                <a:close/>
                <a:moveTo>
                  <a:pt x="2694091" y="6157476"/>
                </a:moveTo>
                <a:cubicBezTo>
                  <a:pt x="2658479" y="6158627"/>
                  <a:pt x="2622866" y="6157822"/>
                  <a:pt x="2587252" y="6157822"/>
                </a:cubicBezTo>
                <a:cubicBezTo>
                  <a:pt x="2551639" y="6157822"/>
                  <a:pt x="2516027" y="6158398"/>
                  <a:pt x="2480413" y="6157590"/>
                </a:cubicBezTo>
                <a:cubicBezTo>
                  <a:pt x="2466007" y="6157244"/>
                  <a:pt x="2460129" y="6161625"/>
                  <a:pt x="2460705" y="6176723"/>
                </a:cubicBezTo>
                <a:cubicBezTo>
                  <a:pt x="2461742" y="6202769"/>
                  <a:pt x="2462089" y="6228932"/>
                  <a:pt x="2460705" y="6254864"/>
                </a:cubicBezTo>
                <a:cubicBezTo>
                  <a:pt x="2459553" y="6277223"/>
                  <a:pt x="2474651" y="6272382"/>
                  <a:pt x="2486753" y="6272382"/>
                </a:cubicBezTo>
                <a:cubicBezTo>
                  <a:pt x="2498508" y="6272267"/>
                  <a:pt x="2514297" y="6278145"/>
                  <a:pt x="2513375" y="6255671"/>
                </a:cubicBezTo>
                <a:cubicBezTo>
                  <a:pt x="2512453" y="6233196"/>
                  <a:pt x="2513029" y="6210607"/>
                  <a:pt x="2513375" y="6188017"/>
                </a:cubicBezTo>
                <a:lnTo>
                  <a:pt x="2513491" y="6188017"/>
                </a:lnTo>
                <a:cubicBezTo>
                  <a:pt x="2513607" y="6182716"/>
                  <a:pt x="2510609" y="6174418"/>
                  <a:pt x="2520175" y="6174187"/>
                </a:cubicBezTo>
                <a:cubicBezTo>
                  <a:pt x="2528705" y="6173957"/>
                  <a:pt x="2529281" y="6181218"/>
                  <a:pt x="2528705" y="6187326"/>
                </a:cubicBezTo>
                <a:cubicBezTo>
                  <a:pt x="2527435" y="6201040"/>
                  <a:pt x="2533430" y="6205191"/>
                  <a:pt x="2546799" y="6205074"/>
                </a:cubicBezTo>
                <a:cubicBezTo>
                  <a:pt x="2596242" y="6204384"/>
                  <a:pt x="2645800" y="6203923"/>
                  <a:pt x="2695243" y="6205074"/>
                </a:cubicBezTo>
                <a:cubicBezTo>
                  <a:pt x="2713224" y="6205536"/>
                  <a:pt x="2712185" y="6195393"/>
                  <a:pt x="2711495" y="6183753"/>
                </a:cubicBezTo>
                <a:cubicBezTo>
                  <a:pt x="2710804" y="6171652"/>
                  <a:pt x="2716451" y="6156785"/>
                  <a:pt x="2694091" y="6157476"/>
                </a:cubicBezTo>
                <a:close/>
                <a:moveTo>
                  <a:pt x="974755" y="6157476"/>
                </a:moveTo>
                <a:cubicBezTo>
                  <a:pt x="936491" y="6157394"/>
                  <a:pt x="917359" y="6176112"/>
                  <a:pt x="917359" y="6213604"/>
                </a:cubicBezTo>
                <a:lnTo>
                  <a:pt x="917244" y="6213604"/>
                </a:lnTo>
                <a:cubicBezTo>
                  <a:pt x="917163" y="6252790"/>
                  <a:pt x="937149" y="6272382"/>
                  <a:pt x="977175" y="6272382"/>
                </a:cubicBezTo>
                <a:cubicBezTo>
                  <a:pt x="1013745" y="6272302"/>
                  <a:pt x="1032035" y="6253595"/>
                  <a:pt x="1032035" y="6216254"/>
                </a:cubicBezTo>
                <a:cubicBezTo>
                  <a:pt x="1032117" y="6177219"/>
                  <a:pt x="1013019" y="6157626"/>
                  <a:pt x="974755" y="6157476"/>
                </a:cubicBezTo>
                <a:close/>
                <a:moveTo>
                  <a:pt x="11866072" y="6157361"/>
                </a:moveTo>
                <a:cubicBezTo>
                  <a:pt x="11850630" y="6157244"/>
                  <a:pt x="11838527" y="6158168"/>
                  <a:pt x="11839680" y="6179028"/>
                </a:cubicBezTo>
                <a:cubicBezTo>
                  <a:pt x="11840948" y="6203230"/>
                  <a:pt x="11840141" y="6227664"/>
                  <a:pt x="11840141" y="6251983"/>
                </a:cubicBezTo>
                <a:cubicBezTo>
                  <a:pt x="11840141" y="6263047"/>
                  <a:pt x="11840141" y="6273650"/>
                  <a:pt x="11855816" y="6272843"/>
                </a:cubicBezTo>
                <a:cubicBezTo>
                  <a:pt x="11861808" y="6272497"/>
                  <a:pt x="11865842" y="6275263"/>
                  <a:pt x="11865496" y="6281948"/>
                </a:cubicBezTo>
                <a:cubicBezTo>
                  <a:pt x="11865150" y="6287941"/>
                  <a:pt x="11860196" y="6288287"/>
                  <a:pt x="11856046" y="6287941"/>
                </a:cubicBezTo>
                <a:cubicBezTo>
                  <a:pt x="11840717" y="6286443"/>
                  <a:pt x="11839796" y="6295893"/>
                  <a:pt x="11839796" y="6307535"/>
                </a:cubicBezTo>
                <a:cubicBezTo>
                  <a:pt x="11840026" y="6377838"/>
                  <a:pt x="11840141" y="6448258"/>
                  <a:pt x="11840026" y="6518676"/>
                </a:cubicBezTo>
                <a:cubicBezTo>
                  <a:pt x="11840026" y="6530088"/>
                  <a:pt x="11840372" y="6539999"/>
                  <a:pt x="11856046" y="6538616"/>
                </a:cubicBezTo>
                <a:cubicBezTo>
                  <a:pt x="11861808" y="6538155"/>
                  <a:pt x="11866418" y="6540114"/>
                  <a:pt x="11866072" y="6547260"/>
                </a:cubicBezTo>
                <a:cubicBezTo>
                  <a:pt x="11865842" y="6552331"/>
                  <a:pt x="11866880" y="6559130"/>
                  <a:pt x="11859388" y="6558785"/>
                </a:cubicBezTo>
                <a:cubicBezTo>
                  <a:pt x="11831497" y="6557516"/>
                  <a:pt x="11840833" y="6578263"/>
                  <a:pt x="11840602" y="6591516"/>
                </a:cubicBezTo>
                <a:cubicBezTo>
                  <a:pt x="11840141" y="6613875"/>
                  <a:pt x="11858352" y="6604770"/>
                  <a:pt x="11869530" y="6606038"/>
                </a:cubicBezTo>
                <a:cubicBezTo>
                  <a:pt x="11881171" y="6607421"/>
                  <a:pt x="11892581" y="6607767"/>
                  <a:pt x="11892466" y="6590249"/>
                </a:cubicBezTo>
                <a:cubicBezTo>
                  <a:pt x="11892120" y="6539884"/>
                  <a:pt x="11892352" y="6489403"/>
                  <a:pt x="11892466" y="6439038"/>
                </a:cubicBezTo>
                <a:cubicBezTo>
                  <a:pt x="11892466" y="6430278"/>
                  <a:pt x="11890968" y="6423708"/>
                  <a:pt x="11879903" y="6423708"/>
                </a:cubicBezTo>
                <a:cubicBezTo>
                  <a:pt x="11874372" y="6423708"/>
                  <a:pt x="11865958" y="6425553"/>
                  <a:pt x="11866996" y="6415987"/>
                </a:cubicBezTo>
                <a:cubicBezTo>
                  <a:pt x="11868148" y="6406075"/>
                  <a:pt x="11877138" y="6408265"/>
                  <a:pt x="11883592" y="6408265"/>
                </a:cubicBezTo>
                <a:lnTo>
                  <a:pt x="11883246" y="6408381"/>
                </a:lnTo>
                <a:cubicBezTo>
                  <a:pt x="11914595" y="6408150"/>
                  <a:pt x="11945828" y="6408150"/>
                  <a:pt x="11977177" y="6408150"/>
                </a:cubicBezTo>
                <a:cubicBezTo>
                  <a:pt x="12008410" y="6408150"/>
                  <a:pt x="12039758" y="6407458"/>
                  <a:pt x="12070992" y="6408381"/>
                </a:cubicBezTo>
                <a:cubicBezTo>
                  <a:pt x="12085976" y="6408841"/>
                  <a:pt x="12091046" y="6403079"/>
                  <a:pt x="12090584" y="6388673"/>
                </a:cubicBezTo>
                <a:cubicBezTo>
                  <a:pt x="12089778" y="6363432"/>
                  <a:pt x="12090816" y="6338191"/>
                  <a:pt x="12090008" y="6313067"/>
                </a:cubicBezTo>
                <a:cubicBezTo>
                  <a:pt x="12089664" y="6303385"/>
                  <a:pt x="12096232" y="6286788"/>
                  <a:pt x="12076985" y="6288978"/>
                </a:cubicBezTo>
                <a:cubicBezTo>
                  <a:pt x="12064999" y="6290361"/>
                  <a:pt x="12042756" y="6275148"/>
                  <a:pt x="12043100" y="6304768"/>
                </a:cubicBezTo>
                <a:cubicBezTo>
                  <a:pt x="12043216" y="6310992"/>
                  <a:pt x="12039414" y="6314104"/>
                  <a:pt x="12033190" y="6314104"/>
                </a:cubicBezTo>
                <a:cubicBezTo>
                  <a:pt x="12028464" y="6314219"/>
                  <a:pt x="12023162" y="6312951"/>
                  <a:pt x="12023508" y="6307996"/>
                </a:cubicBezTo>
                <a:cubicBezTo>
                  <a:pt x="12025583" y="6280910"/>
                  <a:pt x="12005874" y="6289209"/>
                  <a:pt x="11992160" y="6288402"/>
                </a:cubicBezTo>
                <a:cubicBezTo>
                  <a:pt x="11981788" y="6287710"/>
                  <a:pt x="11971299" y="6288402"/>
                  <a:pt x="11960926" y="6288171"/>
                </a:cubicBezTo>
                <a:cubicBezTo>
                  <a:pt x="11955854" y="6288057"/>
                  <a:pt x="11949632" y="6288517"/>
                  <a:pt x="11950092" y="6280796"/>
                </a:cubicBezTo>
                <a:cubicBezTo>
                  <a:pt x="11950438" y="6273996"/>
                  <a:pt x="11955740" y="6272843"/>
                  <a:pt x="11961272" y="6272843"/>
                </a:cubicBezTo>
                <a:cubicBezTo>
                  <a:pt x="11976139" y="6272728"/>
                  <a:pt x="11990892" y="6272267"/>
                  <a:pt x="12005644" y="6272728"/>
                </a:cubicBezTo>
                <a:cubicBezTo>
                  <a:pt x="12017515" y="6273074"/>
                  <a:pt x="12023162" y="6269385"/>
                  <a:pt x="12022817" y="6256478"/>
                </a:cubicBezTo>
                <a:cubicBezTo>
                  <a:pt x="12022240" y="6228702"/>
                  <a:pt x="12022471" y="6200810"/>
                  <a:pt x="12022817" y="6173035"/>
                </a:cubicBezTo>
                <a:cubicBezTo>
                  <a:pt x="12023047" y="6161971"/>
                  <a:pt x="12019013" y="6157476"/>
                  <a:pt x="12007604" y="6157707"/>
                </a:cubicBezTo>
                <a:cubicBezTo>
                  <a:pt x="11979827" y="6158283"/>
                  <a:pt x="11951936" y="6158398"/>
                  <a:pt x="11924161" y="6157707"/>
                </a:cubicBezTo>
                <a:cubicBezTo>
                  <a:pt x="11911482" y="6157476"/>
                  <a:pt x="11907564" y="6162547"/>
                  <a:pt x="11907794" y="6174648"/>
                </a:cubicBezTo>
                <a:cubicBezTo>
                  <a:pt x="11908486" y="6203230"/>
                  <a:pt x="11908486" y="6231928"/>
                  <a:pt x="11907794" y="6260627"/>
                </a:cubicBezTo>
                <a:cubicBezTo>
                  <a:pt x="11907564" y="6267888"/>
                  <a:pt x="11913326" y="6281487"/>
                  <a:pt x="11900072" y="6280910"/>
                </a:cubicBezTo>
                <a:cubicBezTo>
                  <a:pt x="11888432" y="6280334"/>
                  <a:pt x="11892811" y="6267196"/>
                  <a:pt x="11892696" y="6259244"/>
                </a:cubicBezTo>
                <a:cubicBezTo>
                  <a:pt x="11892120" y="6232274"/>
                  <a:pt x="11891313" y="6205304"/>
                  <a:pt x="11892696" y="6178452"/>
                </a:cubicBezTo>
                <a:cubicBezTo>
                  <a:pt x="11893850" y="6156785"/>
                  <a:pt x="11880941" y="6157361"/>
                  <a:pt x="11866072" y="6157361"/>
                </a:cubicBezTo>
                <a:close/>
                <a:moveTo>
                  <a:pt x="9650114" y="6157361"/>
                </a:moveTo>
                <a:cubicBezTo>
                  <a:pt x="9634786" y="6157129"/>
                  <a:pt x="9627985" y="6162086"/>
                  <a:pt x="9628676" y="6178336"/>
                </a:cubicBezTo>
                <a:cubicBezTo>
                  <a:pt x="9629829" y="6204384"/>
                  <a:pt x="9629368" y="6230431"/>
                  <a:pt x="9629022" y="6256478"/>
                </a:cubicBezTo>
                <a:cubicBezTo>
                  <a:pt x="9628676" y="6276646"/>
                  <a:pt x="9643198" y="6271806"/>
                  <a:pt x="9654608" y="6272613"/>
                </a:cubicBezTo>
                <a:cubicBezTo>
                  <a:pt x="9666825" y="6273535"/>
                  <a:pt x="9677198" y="6273535"/>
                  <a:pt x="9676391" y="6256017"/>
                </a:cubicBezTo>
                <a:cubicBezTo>
                  <a:pt x="9675353" y="6233542"/>
                  <a:pt x="9676045" y="6210953"/>
                  <a:pt x="9676275" y="6188363"/>
                </a:cubicBezTo>
                <a:cubicBezTo>
                  <a:pt x="9676275" y="6182024"/>
                  <a:pt x="9674086" y="6173841"/>
                  <a:pt x="9685380" y="6173841"/>
                </a:cubicBezTo>
                <a:lnTo>
                  <a:pt x="9685380" y="6173726"/>
                </a:lnTo>
                <a:cubicBezTo>
                  <a:pt x="9694946" y="6173841"/>
                  <a:pt x="9697598" y="6179719"/>
                  <a:pt x="9696676" y="6187326"/>
                </a:cubicBezTo>
                <a:cubicBezTo>
                  <a:pt x="9694716" y="6203691"/>
                  <a:pt x="9703476" y="6205304"/>
                  <a:pt x="9716729" y="6205074"/>
                </a:cubicBezTo>
                <a:cubicBezTo>
                  <a:pt x="9763522" y="6204384"/>
                  <a:pt x="9810430" y="6204038"/>
                  <a:pt x="9857337" y="6205074"/>
                </a:cubicBezTo>
                <a:cubicBezTo>
                  <a:pt x="9874164" y="6205536"/>
                  <a:pt x="9880618" y="6200696"/>
                  <a:pt x="9880042" y="6183407"/>
                </a:cubicBezTo>
                <a:cubicBezTo>
                  <a:pt x="9879582" y="6167848"/>
                  <a:pt x="9879466" y="6156553"/>
                  <a:pt x="9858490" y="6157361"/>
                </a:cubicBezTo>
                <a:cubicBezTo>
                  <a:pt x="9823798" y="6158744"/>
                  <a:pt x="9788992" y="6157707"/>
                  <a:pt x="9754302" y="6157590"/>
                </a:cubicBezTo>
                <a:cubicBezTo>
                  <a:pt x="9719610" y="6157590"/>
                  <a:pt x="9684804" y="6158051"/>
                  <a:pt x="9650114" y="6157361"/>
                </a:cubicBezTo>
                <a:close/>
                <a:moveTo>
                  <a:pt x="5826268" y="6157361"/>
                </a:moveTo>
                <a:cubicBezTo>
                  <a:pt x="5810130" y="6157244"/>
                  <a:pt x="5798951" y="6159666"/>
                  <a:pt x="5799875" y="6179604"/>
                </a:cubicBezTo>
                <a:cubicBezTo>
                  <a:pt x="5800794" y="6200349"/>
                  <a:pt x="5800102" y="6221210"/>
                  <a:pt x="5800102" y="6242070"/>
                </a:cubicBezTo>
                <a:cubicBezTo>
                  <a:pt x="5800102" y="6257284"/>
                  <a:pt x="5795611" y="6275609"/>
                  <a:pt x="5821655" y="6273074"/>
                </a:cubicBezTo>
                <a:cubicBezTo>
                  <a:pt x="5825919" y="6272728"/>
                  <a:pt x="5829840" y="6276762"/>
                  <a:pt x="5829840" y="6281603"/>
                </a:cubicBezTo>
                <a:cubicBezTo>
                  <a:pt x="5829956" y="6287595"/>
                  <a:pt x="5824653" y="6288402"/>
                  <a:pt x="5820619" y="6287826"/>
                </a:cubicBezTo>
                <a:cubicBezTo>
                  <a:pt x="5798951" y="6284714"/>
                  <a:pt x="5799183" y="6298084"/>
                  <a:pt x="5800102" y="6313412"/>
                </a:cubicBezTo>
                <a:cubicBezTo>
                  <a:pt x="5804139" y="6382678"/>
                  <a:pt x="5807135" y="6451946"/>
                  <a:pt x="5805175" y="6521327"/>
                </a:cubicBezTo>
                <a:cubicBezTo>
                  <a:pt x="5804831" y="6532392"/>
                  <a:pt x="5806326" y="6539999"/>
                  <a:pt x="5820160" y="6538616"/>
                </a:cubicBezTo>
                <a:cubicBezTo>
                  <a:pt x="5827419" y="6537809"/>
                  <a:pt x="5831337" y="6541958"/>
                  <a:pt x="5831107" y="6549565"/>
                </a:cubicBezTo>
                <a:cubicBezTo>
                  <a:pt x="5830991" y="6554405"/>
                  <a:pt x="5829147" y="6559015"/>
                  <a:pt x="5824075" y="6558439"/>
                </a:cubicBezTo>
                <a:cubicBezTo>
                  <a:pt x="5800334" y="6555557"/>
                  <a:pt x="5806442" y="6572499"/>
                  <a:pt x="5805175" y="6585293"/>
                </a:cubicBezTo>
                <a:cubicBezTo>
                  <a:pt x="5803676" y="6600736"/>
                  <a:pt x="5808747" y="6607767"/>
                  <a:pt x="5825343" y="6606384"/>
                </a:cubicBezTo>
                <a:cubicBezTo>
                  <a:pt x="5839175" y="6605231"/>
                  <a:pt x="5853236" y="6608688"/>
                  <a:pt x="5852660" y="6586215"/>
                </a:cubicBezTo>
                <a:cubicBezTo>
                  <a:pt x="5851392" y="6538501"/>
                  <a:pt x="5852311" y="6490671"/>
                  <a:pt x="5851967" y="6442957"/>
                </a:cubicBezTo>
                <a:cubicBezTo>
                  <a:pt x="5851967" y="6436616"/>
                  <a:pt x="5854617" y="6428664"/>
                  <a:pt x="5846204" y="6424631"/>
                </a:cubicBezTo>
                <a:cubicBezTo>
                  <a:pt x="5841363" y="6422325"/>
                  <a:pt x="5831451" y="6424976"/>
                  <a:pt x="5833528" y="6415871"/>
                </a:cubicBezTo>
                <a:cubicBezTo>
                  <a:pt x="5835831" y="6405960"/>
                  <a:pt x="5845859" y="6408150"/>
                  <a:pt x="5853352" y="6408150"/>
                </a:cubicBezTo>
                <a:cubicBezTo>
                  <a:pt x="5883776" y="6408150"/>
                  <a:pt x="5914206" y="6408150"/>
                  <a:pt x="5944629" y="6408150"/>
                </a:cubicBezTo>
                <a:cubicBezTo>
                  <a:pt x="5972407" y="6408150"/>
                  <a:pt x="6000183" y="6406997"/>
                  <a:pt x="6027960" y="6408495"/>
                </a:cubicBezTo>
                <a:cubicBezTo>
                  <a:pt x="6048358" y="6409648"/>
                  <a:pt x="6058155" y="6404807"/>
                  <a:pt x="6056197" y="6381872"/>
                </a:cubicBezTo>
                <a:cubicBezTo>
                  <a:pt x="6054120" y="6358591"/>
                  <a:pt x="6056423" y="6334964"/>
                  <a:pt x="6055388" y="6311568"/>
                </a:cubicBezTo>
                <a:cubicBezTo>
                  <a:pt x="6055042" y="6303155"/>
                  <a:pt x="6062535" y="6286212"/>
                  <a:pt x="6044670" y="6288978"/>
                </a:cubicBezTo>
                <a:cubicBezTo>
                  <a:pt x="6030608" y="6291168"/>
                  <a:pt x="6005945" y="6272037"/>
                  <a:pt x="6003296" y="6304884"/>
                </a:cubicBezTo>
                <a:cubicBezTo>
                  <a:pt x="6002947" y="6309494"/>
                  <a:pt x="6001218" y="6313989"/>
                  <a:pt x="5995687" y="6312721"/>
                </a:cubicBezTo>
                <a:cubicBezTo>
                  <a:pt x="5993037" y="6312144"/>
                  <a:pt x="5989235" y="6308226"/>
                  <a:pt x="5989235" y="6306036"/>
                </a:cubicBezTo>
                <a:cubicBezTo>
                  <a:pt x="5990038" y="6285521"/>
                  <a:pt x="5975978" y="6287710"/>
                  <a:pt x="5962840" y="6288057"/>
                </a:cubicBezTo>
                <a:cubicBezTo>
                  <a:pt x="5952468" y="6288287"/>
                  <a:pt x="5941979" y="6288517"/>
                  <a:pt x="5931607" y="6287941"/>
                </a:cubicBezTo>
                <a:cubicBezTo>
                  <a:pt x="5926189" y="6287710"/>
                  <a:pt x="5917315" y="6290939"/>
                  <a:pt x="5917085" y="6282063"/>
                </a:cubicBezTo>
                <a:cubicBezTo>
                  <a:pt x="5916856" y="6272843"/>
                  <a:pt x="5925613" y="6272959"/>
                  <a:pt x="5932645" y="6272843"/>
                </a:cubicBezTo>
                <a:cubicBezTo>
                  <a:pt x="5943938" y="6272613"/>
                  <a:pt x="5955351" y="6271575"/>
                  <a:pt x="5966528" y="6272613"/>
                </a:cubicBezTo>
                <a:cubicBezTo>
                  <a:pt x="5982203" y="6274111"/>
                  <a:pt x="5988887" y="6268694"/>
                  <a:pt x="5988311" y="6252444"/>
                </a:cubicBezTo>
                <a:cubicBezTo>
                  <a:pt x="5987504" y="6227203"/>
                  <a:pt x="5987504" y="6201962"/>
                  <a:pt x="5988311" y="6176838"/>
                </a:cubicBezTo>
                <a:cubicBezTo>
                  <a:pt x="5988771" y="6161740"/>
                  <a:pt x="5982087" y="6157129"/>
                  <a:pt x="5968026" y="6157476"/>
                </a:cubicBezTo>
                <a:cubicBezTo>
                  <a:pt x="5942785" y="6158051"/>
                  <a:pt x="5917545" y="6158051"/>
                  <a:pt x="5892421" y="6157476"/>
                </a:cubicBezTo>
                <a:cubicBezTo>
                  <a:pt x="5877901" y="6157129"/>
                  <a:pt x="5872598" y="6163008"/>
                  <a:pt x="5872944" y="6177530"/>
                </a:cubicBezTo>
                <a:cubicBezTo>
                  <a:pt x="5873636" y="6206111"/>
                  <a:pt x="5873288" y="6234809"/>
                  <a:pt x="5873060" y="6263508"/>
                </a:cubicBezTo>
                <a:cubicBezTo>
                  <a:pt x="5873060" y="6270884"/>
                  <a:pt x="5875365" y="6281372"/>
                  <a:pt x="5863954" y="6281717"/>
                </a:cubicBezTo>
                <a:cubicBezTo>
                  <a:pt x="5851275" y="6282063"/>
                  <a:pt x="5852427" y="6271114"/>
                  <a:pt x="5852427" y="6262586"/>
                </a:cubicBezTo>
                <a:cubicBezTo>
                  <a:pt x="5852197" y="6234809"/>
                  <a:pt x="5851508" y="6207033"/>
                  <a:pt x="5852660" y="6179258"/>
                </a:cubicBezTo>
                <a:cubicBezTo>
                  <a:pt x="5853580" y="6158627"/>
                  <a:pt x="5841939" y="6157361"/>
                  <a:pt x="5826268" y="6157361"/>
                </a:cubicBezTo>
                <a:close/>
                <a:moveTo>
                  <a:pt x="5424497" y="6157361"/>
                </a:moveTo>
                <a:cubicBezTo>
                  <a:pt x="5412626" y="6157244"/>
                  <a:pt x="5402138" y="6159551"/>
                  <a:pt x="5404212" y="6173841"/>
                </a:cubicBezTo>
                <a:lnTo>
                  <a:pt x="5404212" y="6174187"/>
                </a:lnTo>
                <a:cubicBezTo>
                  <a:pt x="5405826" y="6185251"/>
                  <a:pt x="5393608" y="6204728"/>
                  <a:pt x="5419078" y="6204845"/>
                </a:cubicBezTo>
                <a:cubicBezTo>
                  <a:pt x="5424267" y="6204845"/>
                  <a:pt x="5429912" y="6204845"/>
                  <a:pt x="5429450" y="6212682"/>
                </a:cubicBezTo>
                <a:cubicBezTo>
                  <a:pt x="5429106" y="6218214"/>
                  <a:pt x="5427262" y="6224207"/>
                  <a:pt x="5421271" y="6224207"/>
                </a:cubicBezTo>
                <a:cubicBezTo>
                  <a:pt x="5400638" y="6224091"/>
                  <a:pt x="5403750" y="6238383"/>
                  <a:pt x="5403750" y="6251175"/>
                </a:cubicBezTo>
                <a:cubicBezTo>
                  <a:pt x="5403750" y="6274572"/>
                  <a:pt x="5404558" y="6298084"/>
                  <a:pt x="5403520" y="6321480"/>
                </a:cubicBezTo>
                <a:cubicBezTo>
                  <a:pt x="5402828" y="6336693"/>
                  <a:pt x="5408706" y="6340957"/>
                  <a:pt x="5423114" y="6340496"/>
                </a:cubicBezTo>
                <a:cubicBezTo>
                  <a:pt x="5448353" y="6339460"/>
                  <a:pt x="5473594" y="6339113"/>
                  <a:pt x="5498721" y="6340496"/>
                </a:cubicBezTo>
                <a:cubicBezTo>
                  <a:pt x="5515892" y="6341418"/>
                  <a:pt x="5519348" y="6333811"/>
                  <a:pt x="5518889" y="6319060"/>
                </a:cubicBezTo>
                <a:cubicBezTo>
                  <a:pt x="5518081" y="6296471"/>
                  <a:pt x="5518656" y="6273880"/>
                  <a:pt x="5518656" y="6251292"/>
                </a:cubicBezTo>
                <a:cubicBezTo>
                  <a:pt x="5518656" y="6226051"/>
                  <a:pt x="5518313" y="6200927"/>
                  <a:pt x="5518773" y="6175686"/>
                </a:cubicBezTo>
                <a:cubicBezTo>
                  <a:pt x="5519005" y="6162432"/>
                  <a:pt x="5513472" y="6157015"/>
                  <a:pt x="5500102" y="6157361"/>
                </a:cubicBezTo>
                <a:cubicBezTo>
                  <a:pt x="5474861" y="6157937"/>
                  <a:pt x="5449734" y="6157707"/>
                  <a:pt x="5424497" y="6157361"/>
                </a:cubicBezTo>
                <a:close/>
                <a:moveTo>
                  <a:pt x="4516190" y="6157361"/>
                </a:moveTo>
                <a:cubicBezTo>
                  <a:pt x="4478465" y="6157279"/>
                  <a:pt x="4459601" y="6176296"/>
                  <a:pt x="4459601" y="6214411"/>
                </a:cubicBezTo>
                <a:cubicBezTo>
                  <a:pt x="4459679" y="6252825"/>
                  <a:pt x="4479117" y="6272117"/>
                  <a:pt x="4517918" y="6272267"/>
                </a:cubicBezTo>
                <a:lnTo>
                  <a:pt x="4518034" y="6272267"/>
                </a:lnTo>
                <a:cubicBezTo>
                  <a:pt x="4563598" y="6272497"/>
                  <a:pt x="4583766" y="6252212"/>
                  <a:pt x="4578542" y="6211414"/>
                </a:cubicBezTo>
                <a:cubicBezTo>
                  <a:pt x="4573932" y="6175455"/>
                  <a:pt x="4553149" y="6157442"/>
                  <a:pt x="4516190" y="6157361"/>
                </a:cubicBezTo>
                <a:close/>
                <a:moveTo>
                  <a:pt x="3493597" y="6157361"/>
                </a:moveTo>
                <a:cubicBezTo>
                  <a:pt x="3478155" y="6157244"/>
                  <a:pt x="3466052" y="6158168"/>
                  <a:pt x="3467205" y="6179028"/>
                </a:cubicBezTo>
                <a:cubicBezTo>
                  <a:pt x="3468473" y="6203230"/>
                  <a:pt x="3467666" y="6227664"/>
                  <a:pt x="3467666" y="6251983"/>
                </a:cubicBezTo>
                <a:cubicBezTo>
                  <a:pt x="3467666" y="6263047"/>
                  <a:pt x="3467666" y="6273650"/>
                  <a:pt x="3483341" y="6272843"/>
                </a:cubicBezTo>
                <a:cubicBezTo>
                  <a:pt x="3489333" y="6272497"/>
                  <a:pt x="3493367" y="6275263"/>
                  <a:pt x="3493021" y="6281948"/>
                </a:cubicBezTo>
                <a:cubicBezTo>
                  <a:pt x="3492675" y="6287941"/>
                  <a:pt x="3487721" y="6288287"/>
                  <a:pt x="3483571" y="6287941"/>
                </a:cubicBezTo>
                <a:cubicBezTo>
                  <a:pt x="3468242" y="6286443"/>
                  <a:pt x="3467321" y="6295893"/>
                  <a:pt x="3467321" y="6307535"/>
                </a:cubicBezTo>
                <a:cubicBezTo>
                  <a:pt x="3467551" y="6377838"/>
                  <a:pt x="3467666" y="6448258"/>
                  <a:pt x="3467551" y="6518676"/>
                </a:cubicBezTo>
                <a:cubicBezTo>
                  <a:pt x="3467551" y="6530088"/>
                  <a:pt x="3467897" y="6539999"/>
                  <a:pt x="3483571" y="6538616"/>
                </a:cubicBezTo>
                <a:cubicBezTo>
                  <a:pt x="3489333" y="6538155"/>
                  <a:pt x="3493943" y="6540114"/>
                  <a:pt x="3493597" y="6547260"/>
                </a:cubicBezTo>
                <a:cubicBezTo>
                  <a:pt x="3493367" y="6552331"/>
                  <a:pt x="3494405" y="6559130"/>
                  <a:pt x="3486913" y="6558785"/>
                </a:cubicBezTo>
                <a:cubicBezTo>
                  <a:pt x="3459022" y="6557516"/>
                  <a:pt x="3468358" y="6578263"/>
                  <a:pt x="3468127" y="6591516"/>
                </a:cubicBezTo>
                <a:cubicBezTo>
                  <a:pt x="3467666" y="6613875"/>
                  <a:pt x="3485877" y="6604770"/>
                  <a:pt x="3497055" y="6606038"/>
                </a:cubicBezTo>
                <a:cubicBezTo>
                  <a:pt x="3508696" y="6607421"/>
                  <a:pt x="3520106" y="6607767"/>
                  <a:pt x="3519991" y="6590249"/>
                </a:cubicBezTo>
                <a:cubicBezTo>
                  <a:pt x="3519645" y="6539884"/>
                  <a:pt x="3519877" y="6489403"/>
                  <a:pt x="3519991" y="6439038"/>
                </a:cubicBezTo>
                <a:cubicBezTo>
                  <a:pt x="3519991" y="6430278"/>
                  <a:pt x="3518493" y="6423708"/>
                  <a:pt x="3507428" y="6423708"/>
                </a:cubicBezTo>
                <a:cubicBezTo>
                  <a:pt x="3501897" y="6423708"/>
                  <a:pt x="3493483" y="6425553"/>
                  <a:pt x="3494521" y="6415987"/>
                </a:cubicBezTo>
                <a:cubicBezTo>
                  <a:pt x="3495673" y="6406075"/>
                  <a:pt x="3504663" y="6408265"/>
                  <a:pt x="3511117" y="6408265"/>
                </a:cubicBezTo>
                <a:lnTo>
                  <a:pt x="3510771" y="6408381"/>
                </a:lnTo>
                <a:cubicBezTo>
                  <a:pt x="3542120" y="6408150"/>
                  <a:pt x="3573353" y="6408150"/>
                  <a:pt x="3604702" y="6408150"/>
                </a:cubicBezTo>
                <a:cubicBezTo>
                  <a:pt x="3635935" y="6408150"/>
                  <a:pt x="3667283" y="6407458"/>
                  <a:pt x="3698517" y="6408381"/>
                </a:cubicBezTo>
                <a:cubicBezTo>
                  <a:pt x="3713501" y="6408841"/>
                  <a:pt x="3718571" y="6403079"/>
                  <a:pt x="3718109" y="6388673"/>
                </a:cubicBezTo>
                <a:cubicBezTo>
                  <a:pt x="3717303" y="6363432"/>
                  <a:pt x="3718341" y="6338191"/>
                  <a:pt x="3717533" y="6313067"/>
                </a:cubicBezTo>
                <a:cubicBezTo>
                  <a:pt x="3717189" y="6303385"/>
                  <a:pt x="3723757" y="6286788"/>
                  <a:pt x="3704510" y="6288978"/>
                </a:cubicBezTo>
                <a:cubicBezTo>
                  <a:pt x="3692524" y="6290361"/>
                  <a:pt x="3670281" y="6275148"/>
                  <a:pt x="3670625" y="6304768"/>
                </a:cubicBezTo>
                <a:cubicBezTo>
                  <a:pt x="3670741" y="6310992"/>
                  <a:pt x="3666939" y="6314104"/>
                  <a:pt x="3660715" y="6314104"/>
                </a:cubicBezTo>
                <a:cubicBezTo>
                  <a:pt x="3655989" y="6314219"/>
                  <a:pt x="3650687" y="6312951"/>
                  <a:pt x="3651033" y="6307996"/>
                </a:cubicBezTo>
                <a:cubicBezTo>
                  <a:pt x="3653108" y="6280910"/>
                  <a:pt x="3633399" y="6289209"/>
                  <a:pt x="3619685" y="6288402"/>
                </a:cubicBezTo>
                <a:cubicBezTo>
                  <a:pt x="3609313" y="6287710"/>
                  <a:pt x="3598824" y="6288402"/>
                  <a:pt x="3588451" y="6288171"/>
                </a:cubicBezTo>
                <a:cubicBezTo>
                  <a:pt x="3583379" y="6288057"/>
                  <a:pt x="3577157" y="6288517"/>
                  <a:pt x="3577617" y="6280796"/>
                </a:cubicBezTo>
                <a:cubicBezTo>
                  <a:pt x="3577963" y="6273996"/>
                  <a:pt x="3583265" y="6272843"/>
                  <a:pt x="3588797" y="6272843"/>
                </a:cubicBezTo>
                <a:cubicBezTo>
                  <a:pt x="3603664" y="6272728"/>
                  <a:pt x="3618417" y="6272267"/>
                  <a:pt x="3633169" y="6272728"/>
                </a:cubicBezTo>
                <a:cubicBezTo>
                  <a:pt x="3645040" y="6273074"/>
                  <a:pt x="3650687" y="6269385"/>
                  <a:pt x="3650342" y="6256478"/>
                </a:cubicBezTo>
                <a:cubicBezTo>
                  <a:pt x="3649765" y="6228702"/>
                  <a:pt x="3649996" y="6200810"/>
                  <a:pt x="3650342" y="6173035"/>
                </a:cubicBezTo>
                <a:cubicBezTo>
                  <a:pt x="3650572" y="6161971"/>
                  <a:pt x="3646538" y="6157476"/>
                  <a:pt x="3635129" y="6157707"/>
                </a:cubicBezTo>
                <a:cubicBezTo>
                  <a:pt x="3607352" y="6158283"/>
                  <a:pt x="3579461" y="6158398"/>
                  <a:pt x="3551686" y="6157707"/>
                </a:cubicBezTo>
                <a:cubicBezTo>
                  <a:pt x="3539007" y="6157476"/>
                  <a:pt x="3535089" y="6162547"/>
                  <a:pt x="3535319" y="6174648"/>
                </a:cubicBezTo>
                <a:cubicBezTo>
                  <a:pt x="3536011" y="6203230"/>
                  <a:pt x="3536011" y="6231928"/>
                  <a:pt x="3535319" y="6260627"/>
                </a:cubicBezTo>
                <a:cubicBezTo>
                  <a:pt x="3535089" y="6267888"/>
                  <a:pt x="3540851" y="6281487"/>
                  <a:pt x="3527597" y="6280910"/>
                </a:cubicBezTo>
                <a:cubicBezTo>
                  <a:pt x="3515957" y="6280334"/>
                  <a:pt x="3520336" y="6267196"/>
                  <a:pt x="3520221" y="6259244"/>
                </a:cubicBezTo>
                <a:cubicBezTo>
                  <a:pt x="3519645" y="6232274"/>
                  <a:pt x="3518838" y="6205304"/>
                  <a:pt x="3520221" y="6178452"/>
                </a:cubicBezTo>
                <a:cubicBezTo>
                  <a:pt x="3521375" y="6156785"/>
                  <a:pt x="3508466" y="6157361"/>
                  <a:pt x="3493597" y="6157361"/>
                </a:cubicBezTo>
                <a:close/>
                <a:moveTo>
                  <a:pt x="1277639" y="6157361"/>
                </a:moveTo>
                <a:cubicBezTo>
                  <a:pt x="1262311" y="6157129"/>
                  <a:pt x="1255510" y="6162086"/>
                  <a:pt x="1256201" y="6178336"/>
                </a:cubicBezTo>
                <a:cubicBezTo>
                  <a:pt x="1257354" y="6204384"/>
                  <a:pt x="1256893" y="6230431"/>
                  <a:pt x="1256547" y="6256478"/>
                </a:cubicBezTo>
                <a:cubicBezTo>
                  <a:pt x="1256201" y="6276646"/>
                  <a:pt x="1270723" y="6271806"/>
                  <a:pt x="1282133" y="6272613"/>
                </a:cubicBezTo>
                <a:cubicBezTo>
                  <a:pt x="1294350" y="6273535"/>
                  <a:pt x="1304723" y="6273535"/>
                  <a:pt x="1303916" y="6256017"/>
                </a:cubicBezTo>
                <a:cubicBezTo>
                  <a:pt x="1302878" y="6233542"/>
                  <a:pt x="1303570" y="6210953"/>
                  <a:pt x="1303800" y="6188363"/>
                </a:cubicBezTo>
                <a:cubicBezTo>
                  <a:pt x="1303800" y="6182024"/>
                  <a:pt x="1301611" y="6173841"/>
                  <a:pt x="1312905" y="6173841"/>
                </a:cubicBezTo>
                <a:lnTo>
                  <a:pt x="1312905" y="6173726"/>
                </a:lnTo>
                <a:cubicBezTo>
                  <a:pt x="1322471" y="6173841"/>
                  <a:pt x="1325123" y="6179719"/>
                  <a:pt x="1324201" y="6187326"/>
                </a:cubicBezTo>
                <a:cubicBezTo>
                  <a:pt x="1322241" y="6203691"/>
                  <a:pt x="1331001" y="6205304"/>
                  <a:pt x="1344254" y="6205074"/>
                </a:cubicBezTo>
                <a:cubicBezTo>
                  <a:pt x="1391047" y="6204384"/>
                  <a:pt x="1437955" y="6204038"/>
                  <a:pt x="1484862" y="6205074"/>
                </a:cubicBezTo>
                <a:cubicBezTo>
                  <a:pt x="1501689" y="6205536"/>
                  <a:pt x="1508143" y="6200696"/>
                  <a:pt x="1507567" y="6183407"/>
                </a:cubicBezTo>
                <a:cubicBezTo>
                  <a:pt x="1507107" y="6167848"/>
                  <a:pt x="1506991" y="6156553"/>
                  <a:pt x="1486015" y="6157361"/>
                </a:cubicBezTo>
                <a:cubicBezTo>
                  <a:pt x="1451323" y="6158744"/>
                  <a:pt x="1416517" y="6157707"/>
                  <a:pt x="1381827" y="6157590"/>
                </a:cubicBezTo>
                <a:cubicBezTo>
                  <a:pt x="1347135" y="6157590"/>
                  <a:pt x="1312329" y="6158051"/>
                  <a:pt x="1277639" y="6157361"/>
                </a:cubicBezTo>
                <a:close/>
                <a:moveTo>
                  <a:pt x="9452456" y="6157244"/>
                </a:moveTo>
                <a:cubicBezTo>
                  <a:pt x="9439201" y="6157707"/>
                  <a:pt x="9423758" y="6154363"/>
                  <a:pt x="9425370" y="6177299"/>
                </a:cubicBezTo>
                <a:cubicBezTo>
                  <a:pt x="9427100" y="6201503"/>
                  <a:pt x="9425946" y="6225936"/>
                  <a:pt x="9425716" y="6250253"/>
                </a:cubicBezTo>
                <a:cubicBezTo>
                  <a:pt x="9425602" y="6262010"/>
                  <a:pt x="9424334" y="6273765"/>
                  <a:pt x="9441737" y="6273189"/>
                </a:cubicBezTo>
                <a:cubicBezTo>
                  <a:pt x="9446231" y="6273074"/>
                  <a:pt x="9450382" y="6275955"/>
                  <a:pt x="9450382" y="6281026"/>
                </a:cubicBezTo>
                <a:cubicBezTo>
                  <a:pt x="9450496" y="6286558"/>
                  <a:pt x="9445886" y="6288633"/>
                  <a:pt x="9441506" y="6288057"/>
                </a:cubicBezTo>
                <a:cubicBezTo>
                  <a:pt x="9422720" y="6285751"/>
                  <a:pt x="9425832" y="6298891"/>
                  <a:pt x="9425832" y="6309724"/>
                </a:cubicBezTo>
                <a:cubicBezTo>
                  <a:pt x="9425832" y="6378414"/>
                  <a:pt x="9425832" y="6446990"/>
                  <a:pt x="9425832" y="6515680"/>
                </a:cubicBezTo>
                <a:cubicBezTo>
                  <a:pt x="9425832" y="6527320"/>
                  <a:pt x="9422144" y="6541382"/>
                  <a:pt x="9442543" y="6538961"/>
                </a:cubicBezTo>
                <a:cubicBezTo>
                  <a:pt x="9448652" y="6538155"/>
                  <a:pt x="9451187" y="6543341"/>
                  <a:pt x="9451187" y="6549334"/>
                </a:cubicBezTo>
                <a:cubicBezTo>
                  <a:pt x="9451187" y="6554059"/>
                  <a:pt x="9449804" y="6559015"/>
                  <a:pt x="9444618" y="6558669"/>
                </a:cubicBezTo>
                <a:cubicBezTo>
                  <a:pt x="9416842" y="6556940"/>
                  <a:pt x="9426985" y="6577571"/>
                  <a:pt x="9425946" y="6590710"/>
                </a:cubicBezTo>
                <a:cubicBezTo>
                  <a:pt x="9424219" y="6613760"/>
                  <a:pt x="9442313" y="6605462"/>
                  <a:pt x="9453378" y="6606153"/>
                </a:cubicBezTo>
                <a:cubicBezTo>
                  <a:pt x="9464672" y="6606845"/>
                  <a:pt x="9478502" y="6610648"/>
                  <a:pt x="9478157" y="6590133"/>
                </a:cubicBezTo>
                <a:cubicBezTo>
                  <a:pt x="9477465" y="6539768"/>
                  <a:pt x="9478042" y="6489288"/>
                  <a:pt x="9478042" y="6438922"/>
                </a:cubicBezTo>
                <a:cubicBezTo>
                  <a:pt x="9478042" y="6430625"/>
                  <a:pt x="9478157" y="6423132"/>
                  <a:pt x="9466286" y="6423708"/>
                </a:cubicBezTo>
                <a:cubicBezTo>
                  <a:pt x="9460638" y="6424054"/>
                  <a:pt x="9451994" y="6424976"/>
                  <a:pt x="9453148" y="6415987"/>
                </a:cubicBezTo>
                <a:cubicBezTo>
                  <a:pt x="9454300" y="6406882"/>
                  <a:pt x="9463290" y="6408265"/>
                  <a:pt x="9470088" y="6408265"/>
                </a:cubicBezTo>
                <a:cubicBezTo>
                  <a:pt x="9501322" y="6408265"/>
                  <a:pt x="9532671" y="6408265"/>
                  <a:pt x="9563905" y="6408265"/>
                </a:cubicBezTo>
                <a:cubicBezTo>
                  <a:pt x="9593410" y="6408265"/>
                  <a:pt x="9623029" y="6407343"/>
                  <a:pt x="9652534" y="6408611"/>
                </a:cubicBezTo>
                <a:cubicBezTo>
                  <a:pt x="9670167" y="6409302"/>
                  <a:pt x="9677658" y="6404692"/>
                  <a:pt x="9676506" y="6385675"/>
                </a:cubicBezTo>
                <a:cubicBezTo>
                  <a:pt x="9674892" y="6360551"/>
                  <a:pt x="9676621" y="6335194"/>
                  <a:pt x="9675699" y="6310070"/>
                </a:cubicBezTo>
                <a:lnTo>
                  <a:pt x="9675816" y="6309955"/>
                </a:lnTo>
                <a:cubicBezTo>
                  <a:pt x="9675469" y="6302118"/>
                  <a:pt x="9682153" y="6287019"/>
                  <a:pt x="9666018" y="6288863"/>
                </a:cubicBezTo>
                <a:cubicBezTo>
                  <a:pt x="9653340" y="6290246"/>
                  <a:pt x="9632596" y="6275379"/>
                  <a:pt x="9629022" y="6302464"/>
                </a:cubicBezTo>
                <a:cubicBezTo>
                  <a:pt x="9628330" y="6308111"/>
                  <a:pt x="9626487" y="6312721"/>
                  <a:pt x="9620032" y="6313297"/>
                </a:cubicBezTo>
                <a:cubicBezTo>
                  <a:pt x="9614038" y="6313873"/>
                  <a:pt x="9608852" y="6311108"/>
                  <a:pt x="9609084" y="6305114"/>
                </a:cubicBezTo>
                <a:cubicBezTo>
                  <a:pt x="9609774" y="6286212"/>
                  <a:pt x="9596982" y="6287826"/>
                  <a:pt x="9584650" y="6288057"/>
                </a:cubicBezTo>
                <a:cubicBezTo>
                  <a:pt x="9574277" y="6288402"/>
                  <a:pt x="9563790" y="6288748"/>
                  <a:pt x="9553416" y="6288057"/>
                </a:cubicBezTo>
                <a:cubicBezTo>
                  <a:pt x="9547424" y="6287710"/>
                  <a:pt x="9536935" y="6291629"/>
                  <a:pt x="9537396" y="6280910"/>
                </a:cubicBezTo>
                <a:cubicBezTo>
                  <a:pt x="9537742" y="6272152"/>
                  <a:pt x="9547538" y="6272843"/>
                  <a:pt x="9554224" y="6272613"/>
                </a:cubicBezTo>
                <a:cubicBezTo>
                  <a:pt x="9564596" y="6272152"/>
                  <a:pt x="9575084" y="6271921"/>
                  <a:pt x="9585456" y="6272728"/>
                </a:cubicBezTo>
                <a:cubicBezTo>
                  <a:pt x="9601592" y="6273996"/>
                  <a:pt x="9609545" y="6269040"/>
                  <a:pt x="9608623" y="6251061"/>
                </a:cubicBezTo>
                <a:cubicBezTo>
                  <a:pt x="9607470" y="6226742"/>
                  <a:pt x="9608047" y="6202423"/>
                  <a:pt x="9608506" y="6178106"/>
                </a:cubicBezTo>
                <a:cubicBezTo>
                  <a:pt x="9608852" y="6164161"/>
                  <a:pt x="9603896" y="6157244"/>
                  <a:pt x="9588914" y="6157590"/>
                </a:cubicBezTo>
                <a:cubicBezTo>
                  <a:pt x="9563674" y="6158283"/>
                  <a:pt x="9538433" y="6158283"/>
                  <a:pt x="9513308" y="6157590"/>
                </a:cubicBezTo>
                <a:cubicBezTo>
                  <a:pt x="9498902" y="6157129"/>
                  <a:pt x="9493024" y="6162086"/>
                  <a:pt x="9493485" y="6177069"/>
                </a:cubicBezTo>
                <a:cubicBezTo>
                  <a:pt x="9494292" y="6203116"/>
                  <a:pt x="9494176" y="6229162"/>
                  <a:pt x="9493139" y="6255210"/>
                </a:cubicBezTo>
                <a:cubicBezTo>
                  <a:pt x="9492794" y="6264200"/>
                  <a:pt x="9499710" y="6280450"/>
                  <a:pt x="9484841" y="6280450"/>
                </a:cubicBezTo>
                <a:cubicBezTo>
                  <a:pt x="9472740" y="6280450"/>
                  <a:pt x="9478502" y="6265007"/>
                  <a:pt x="9478272" y="6256593"/>
                </a:cubicBezTo>
                <a:cubicBezTo>
                  <a:pt x="9477350" y="6230545"/>
                  <a:pt x="9476543" y="6204384"/>
                  <a:pt x="9478387" y="6178452"/>
                </a:cubicBezTo>
                <a:cubicBezTo>
                  <a:pt x="9480001" y="6156553"/>
                  <a:pt x="9466976" y="6156668"/>
                  <a:pt x="9452456" y="6157244"/>
                </a:cubicBezTo>
                <a:close/>
                <a:moveTo>
                  <a:pt x="9044116" y="6157244"/>
                </a:moveTo>
                <a:cubicBezTo>
                  <a:pt x="9032475" y="6157129"/>
                  <a:pt x="9021526" y="6158973"/>
                  <a:pt x="9024292" y="6173611"/>
                </a:cubicBezTo>
                <a:lnTo>
                  <a:pt x="9024292" y="6173841"/>
                </a:lnTo>
                <a:cubicBezTo>
                  <a:pt x="9026367" y="6184906"/>
                  <a:pt x="9013228" y="6204728"/>
                  <a:pt x="9038814" y="6204728"/>
                </a:cubicBezTo>
                <a:cubicBezTo>
                  <a:pt x="9046074" y="6204728"/>
                  <a:pt x="9050454" y="6206689"/>
                  <a:pt x="9049994" y="6214871"/>
                </a:cubicBezTo>
                <a:cubicBezTo>
                  <a:pt x="9049648" y="6219136"/>
                  <a:pt x="9049764" y="6225244"/>
                  <a:pt x="9044576" y="6224783"/>
                </a:cubicBezTo>
                <a:cubicBezTo>
                  <a:pt x="9015072" y="6222478"/>
                  <a:pt x="9024984" y="6244260"/>
                  <a:pt x="9024177" y="6258322"/>
                </a:cubicBezTo>
                <a:cubicBezTo>
                  <a:pt x="9023140" y="6279067"/>
                  <a:pt x="9024407" y="6299928"/>
                  <a:pt x="9023601" y="6320673"/>
                </a:cubicBezTo>
                <a:cubicBezTo>
                  <a:pt x="9023024" y="6334734"/>
                  <a:pt x="9027058" y="6341072"/>
                  <a:pt x="9042502" y="6340496"/>
                </a:cubicBezTo>
                <a:cubicBezTo>
                  <a:pt x="9068549" y="6339343"/>
                  <a:pt x="9094596" y="6339460"/>
                  <a:pt x="9120528" y="6340496"/>
                </a:cubicBezTo>
                <a:cubicBezTo>
                  <a:pt x="9136318" y="6341072"/>
                  <a:pt x="9139544" y="6333927"/>
                  <a:pt x="9139084" y="6320212"/>
                </a:cubicBezTo>
                <a:cubicBezTo>
                  <a:pt x="9138276" y="6296815"/>
                  <a:pt x="9138854" y="6273420"/>
                  <a:pt x="9138854" y="6250024"/>
                </a:cubicBezTo>
                <a:cubicBezTo>
                  <a:pt x="9138854" y="6225820"/>
                  <a:pt x="9138276" y="6201503"/>
                  <a:pt x="9139084" y="6177299"/>
                </a:cubicBezTo>
                <a:cubicBezTo>
                  <a:pt x="9139544" y="6162662"/>
                  <a:pt x="9134012" y="6156900"/>
                  <a:pt x="9119491" y="6157244"/>
                </a:cubicBezTo>
                <a:cubicBezTo>
                  <a:pt x="9094366" y="6157707"/>
                  <a:pt x="9069241" y="6157476"/>
                  <a:pt x="9044116" y="6157244"/>
                </a:cubicBezTo>
                <a:close/>
                <a:moveTo>
                  <a:pt x="6932805" y="6157244"/>
                </a:moveTo>
                <a:cubicBezTo>
                  <a:pt x="6894080" y="6157165"/>
                  <a:pt x="6874800" y="6176066"/>
                  <a:pt x="6874950" y="6213949"/>
                </a:cubicBezTo>
                <a:cubicBezTo>
                  <a:pt x="6875101" y="6252905"/>
                  <a:pt x="6894623" y="6272382"/>
                  <a:pt x="6933497" y="6272382"/>
                </a:cubicBezTo>
                <a:cubicBezTo>
                  <a:pt x="6971911" y="6272382"/>
                  <a:pt x="6991008" y="6253055"/>
                  <a:pt x="6990777" y="6214411"/>
                </a:cubicBezTo>
                <a:cubicBezTo>
                  <a:pt x="6990546" y="6176296"/>
                  <a:pt x="6971219" y="6157244"/>
                  <a:pt x="6932805" y="6157244"/>
                </a:cubicBezTo>
                <a:close/>
                <a:moveTo>
                  <a:pt x="6232299" y="6157244"/>
                </a:moveTo>
                <a:cubicBezTo>
                  <a:pt x="6198531" y="6158859"/>
                  <a:pt x="6164647" y="6157822"/>
                  <a:pt x="6130764" y="6157822"/>
                </a:cubicBezTo>
                <a:cubicBezTo>
                  <a:pt x="6094342" y="6157822"/>
                  <a:pt x="6057808" y="6158168"/>
                  <a:pt x="6021387" y="6157590"/>
                </a:cubicBezTo>
                <a:cubicBezTo>
                  <a:pt x="6008019" y="6157361"/>
                  <a:pt x="6002720" y="6161510"/>
                  <a:pt x="6003179" y="6175455"/>
                </a:cubicBezTo>
                <a:cubicBezTo>
                  <a:pt x="6004101" y="6201503"/>
                  <a:pt x="6004331" y="6227549"/>
                  <a:pt x="6003179" y="6253595"/>
                </a:cubicBezTo>
                <a:cubicBezTo>
                  <a:pt x="6002487" y="6270999"/>
                  <a:pt x="6010785" y="6275148"/>
                  <a:pt x="6025307" y="6272497"/>
                </a:cubicBezTo>
                <a:cubicBezTo>
                  <a:pt x="6037408" y="6270308"/>
                  <a:pt x="6057232" y="6281141"/>
                  <a:pt x="6055848" y="6254288"/>
                </a:cubicBezTo>
                <a:cubicBezTo>
                  <a:pt x="6054696" y="6231813"/>
                  <a:pt x="6055505" y="6209224"/>
                  <a:pt x="6055735" y="6186634"/>
                </a:cubicBezTo>
                <a:cubicBezTo>
                  <a:pt x="6055848" y="6182024"/>
                  <a:pt x="6053774" y="6175224"/>
                  <a:pt x="6061267" y="6174302"/>
                </a:cubicBezTo>
                <a:lnTo>
                  <a:pt x="6061152" y="6174187"/>
                </a:lnTo>
                <a:cubicBezTo>
                  <a:pt x="6069681" y="6173035"/>
                  <a:pt x="6071524" y="6179719"/>
                  <a:pt x="6070832" y="6185943"/>
                </a:cubicBezTo>
                <a:cubicBezTo>
                  <a:pt x="6068757" y="6203808"/>
                  <a:pt x="6079131" y="6204960"/>
                  <a:pt x="6092961" y="6204845"/>
                </a:cubicBezTo>
                <a:cubicBezTo>
                  <a:pt x="6139868" y="6204384"/>
                  <a:pt x="6186891" y="6203691"/>
                  <a:pt x="6233684" y="6205191"/>
                </a:cubicBezTo>
                <a:cubicBezTo>
                  <a:pt x="6252817" y="6205767"/>
                  <a:pt x="6254198" y="6197352"/>
                  <a:pt x="6254198" y="6182254"/>
                </a:cubicBezTo>
                <a:cubicBezTo>
                  <a:pt x="6254198" y="6166120"/>
                  <a:pt x="6252701" y="6156322"/>
                  <a:pt x="6232299" y="6157244"/>
                </a:cubicBezTo>
                <a:close/>
                <a:moveTo>
                  <a:pt x="1079981" y="6157244"/>
                </a:moveTo>
                <a:cubicBezTo>
                  <a:pt x="1066726" y="6157707"/>
                  <a:pt x="1051283" y="6154363"/>
                  <a:pt x="1052895" y="6177299"/>
                </a:cubicBezTo>
                <a:cubicBezTo>
                  <a:pt x="1054625" y="6201503"/>
                  <a:pt x="1053471" y="6225936"/>
                  <a:pt x="1053241" y="6250253"/>
                </a:cubicBezTo>
                <a:cubicBezTo>
                  <a:pt x="1053127" y="6262010"/>
                  <a:pt x="1051859" y="6273765"/>
                  <a:pt x="1069262" y="6273189"/>
                </a:cubicBezTo>
                <a:cubicBezTo>
                  <a:pt x="1073756" y="6273074"/>
                  <a:pt x="1077907" y="6275955"/>
                  <a:pt x="1077907" y="6281026"/>
                </a:cubicBezTo>
                <a:cubicBezTo>
                  <a:pt x="1078021" y="6286558"/>
                  <a:pt x="1073411" y="6288633"/>
                  <a:pt x="1069031" y="6288057"/>
                </a:cubicBezTo>
                <a:cubicBezTo>
                  <a:pt x="1050245" y="6285751"/>
                  <a:pt x="1053357" y="6298891"/>
                  <a:pt x="1053357" y="6309724"/>
                </a:cubicBezTo>
                <a:cubicBezTo>
                  <a:pt x="1053357" y="6378414"/>
                  <a:pt x="1053357" y="6446990"/>
                  <a:pt x="1053357" y="6515680"/>
                </a:cubicBezTo>
                <a:cubicBezTo>
                  <a:pt x="1053357" y="6527320"/>
                  <a:pt x="1049669" y="6541382"/>
                  <a:pt x="1070068" y="6538961"/>
                </a:cubicBezTo>
                <a:cubicBezTo>
                  <a:pt x="1076177" y="6538155"/>
                  <a:pt x="1078712" y="6543341"/>
                  <a:pt x="1078712" y="6549334"/>
                </a:cubicBezTo>
                <a:cubicBezTo>
                  <a:pt x="1078712" y="6554059"/>
                  <a:pt x="1077329" y="6559015"/>
                  <a:pt x="1072143" y="6558669"/>
                </a:cubicBezTo>
                <a:cubicBezTo>
                  <a:pt x="1044367" y="6556940"/>
                  <a:pt x="1054510" y="6577571"/>
                  <a:pt x="1053471" y="6590710"/>
                </a:cubicBezTo>
                <a:cubicBezTo>
                  <a:pt x="1051744" y="6613760"/>
                  <a:pt x="1069838" y="6605462"/>
                  <a:pt x="1080903" y="6606153"/>
                </a:cubicBezTo>
                <a:cubicBezTo>
                  <a:pt x="1092197" y="6606845"/>
                  <a:pt x="1106027" y="6610648"/>
                  <a:pt x="1105682" y="6590133"/>
                </a:cubicBezTo>
                <a:cubicBezTo>
                  <a:pt x="1104990" y="6539768"/>
                  <a:pt x="1105567" y="6489288"/>
                  <a:pt x="1105567" y="6438922"/>
                </a:cubicBezTo>
                <a:cubicBezTo>
                  <a:pt x="1105567" y="6430625"/>
                  <a:pt x="1105682" y="6423132"/>
                  <a:pt x="1093811" y="6423708"/>
                </a:cubicBezTo>
                <a:cubicBezTo>
                  <a:pt x="1088163" y="6424054"/>
                  <a:pt x="1079519" y="6424976"/>
                  <a:pt x="1080673" y="6415987"/>
                </a:cubicBezTo>
                <a:cubicBezTo>
                  <a:pt x="1081825" y="6406882"/>
                  <a:pt x="1090815" y="6408265"/>
                  <a:pt x="1097613" y="6408265"/>
                </a:cubicBezTo>
                <a:cubicBezTo>
                  <a:pt x="1128847" y="6408265"/>
                  <a:pt x="1160196" y="6408265"/>
                  <a:pt x="1191430" y="6408265"/>
                </a:cubicBezTo>
                <a:cubicBezTo>
                  <a:pt x="1220935" y="6408265"/>
                  <a:pt x="1250554" y="6407343"/>
                  <a:pt x="1280059" y="6408611"/>
                </a:cubicBezTo>
                <a:cubicBezTo>
                  <a:pt x="1297692" y="6409302"/>
                  <a:pt x="1305183" y="6404692"/>
                  <a:pt x="1304031" y="6385675"/>
                </a:cubicBezTo>
                <a:cubicBezTo>
                  <a:pt x="1302417" y="6360551"/>
                  <a:pt x="1304146" y="6335194"/>
                  <a:pt x="1303224" y="6310070"/>
                </a:cubicBezTo>
                <a:lnTo>
                  <a:pt x="1303341" y="6309955"/>
                </a:lnTo>
                <a:cubicBezTo>
                  <a:pt x="1302994" y="6302118"/>
                  <a:pt x="1309678" y="6287019"/>
                  <a:pt x="1293543" y="6288863"/>
                </a:cubicBezTo>
                <a:cubicBezTo>
                  <a:pt x="1280865" y="6290246"/>
                  <a:pt x="1260121" y="6275379"/>
                  <a:pt x="1256547" y="6302464"/>
                </a:cubicBezTo>
                <a:cubicBezTo>
                  <a:pt x="1255855" y="6308111"/>
                  <a:pt x="1254012" y="6312721"/>
                  <a:pt x="1247557" y="6313297"/>
                </a:cubicBezTo>
                <a:cubicBezTo>
                  <a:pt x="1241563" y="6313873"/>
                  <a:pt x="1236377" y="6311108"/>
                  <a:pt x="1236609" y="6305114"/>
                </a:cubicBezTo>
                <a:cubicBezTo>
                  <a:pt x="1237299" y="6286212"/>
                  <a:pt x="1224507" y="6287826"/>
                  <a:pt x="1212175" y="6288057"/>
                </a:cubicBezTo>
                <a:cubicBezTo>
                  <a:pt x="1201802" y="6288402"/>
                  <a:pt x="1191315" y="6288748"/>
                  <a:pt x="1180941" y="6288057"/>
                </a:cubicBezTo>
                <a:cubicBezTo>
                  <a:pt x="1174949" y="6287710"/>
                  <a:pt x="1164460" y="6291629"/>
                  <a:pt x="1164921" y="6280910"/>
                </a:cubicBezTo>
                <a:cubicBezTo>
                  <a:pt x="1165267" y="6272152"/>
                  <a:pt x="1175063" y="6272843"/>
                  <a:pt x="1181749" y="6272613"/>
                </a:cubicBezTo>
                <a:cubicBezTo>
                  <a:pt x="1192121" y="6272152"/>
                  <a:pt x="1202609" y="6271921"/>
                  <a:pt x="1212981" y="6272728"/>
                </a:cubicBezTo>
                <a:cubicBezTo>
                  <a:pt x="1229117" y="6273996"/>
                  <a:pt x="1237070" y="6269040"/>
                  <a:pt x="1236148" y="6251061"/>
                </a:cubicBezTo>
                <a:cubicBezTo>
                  <a:pt x="1234995" y="6226742"/>
                  <a:pt x="1235572" y="6202423"/>
                  <a:pt x="1236031" y="6178106"/>
                </a:cubicBezTo>
                <a:cubicBezTo>
                  <a:pt x="1236377" y="6164161"/>
                  <a:pt x="1231421" y="6157244"/>
                  <a:pt x="1216439" y="6157590"/>
                </a:cubicBezTo>
                <a:cubicBezTo>
                  <a:pt x="1191199" y="6158283"/>
                  <a:pt x="1165958" y="6158283"/>
                  <a:pt x="1140833" y="6157590"/>
                </a:cubicBezTo>
                <a:cubicBezTo>
                  <a:pt x="1126427" y="6157129"/>
                  <a:pt x="1120549" y="6162086"/>
                  <a:pt x="1121010" y="6177069"/>
                </a:cubicBezTo>
                <a:cubicBezTo>
                  <a:pt x="1121817" y="6203116"/>
                  <a:pt x="1121701" y="6229162"/>
                  <a:pt x="1120664" y="6255210"/>
                </a:cubicBezTo>
                <a:cubicBezTo>
                  <a:pt x="1120319" y="6264200"/>
                  <a:pt x="1127235" y="6280450"/>
                  <a:pt x="1112366" y="6280450"/>
                </a:cubicBezTo>
                <a:cubicBezTo>
                  <a:pt x="1100265" y="6280450"/>
                  <a:pt x="1106027" y="6265007"/>
                  <a:pt x="1105797" y="6256593"/>
                </a:cubicBezTo>
                <a:cubicBezTo>
                  <a:pt x="1104875" y="6230545"/>
                  <a:pt x="1104068" y="6204384"/>
                  <a:pt x="1105912" y="6178452"/>
                </a:cubicBezTo>
                <a:cubicBezTo>
                  <a:pt x="1107526" y="6156553"/>
                  <a:pt x="1094501" y="6156668"/>
                  <a:pt x="1079981" y="6157244"/>
                </a:cubicBezTo>
                <a:close/>
                <a:moveTo>
                  <a:pt x="671641" y="6157244"/>
                </a:moveTo>
                <a:cubicBezTo>
                  <a:pt x="660000" y="6157129"/>
                  <a:pt x="649051" y="6158973"/>
                  <a:pt x="651817" y="6173611"/>
                </a:cubicBezTo>
                <a:lnTo>
                  <a:pt x="651817" y="6173841"/>
                </a:lnTo>
                <a:cubicBezTo>
                  <a:pt x="653892" y="6184906"/>
                  <a:pt x="640753" y="6204728"/>
                  <a:pt x="666339" y="6204728"/>
                </a:cubicBezTo>
                <a:cubicBezTo>
                  <a:pt x="673599" y="6204728"/>
                  <a:pt x="677979" y="6206689"/>
                  <a:pt x="677519" y="6214871"/>
                </a:cubicBezTo>
                <a:cubicBezTo>
                  <a:pt x="677173" y="6219136"/>
                  <a:pt x="677289" y="6225244"/>
                  <a:pt x="672101" y="6224783"/>
                </a:cubicBezTo>
                <a:cubicBezTo>
                  <a:pt x="642597" y="6222478"/>
                  <a:pt x="652509" y="6244260"/>
                  <a:pt x="651702" y="6258322"/>
                </a:cubicBezTo>
                <a:cubicBezTo>
                  <a:pt x="650665" y="6279067"/>
                  <a:pt x="651932" y="6299928"/>
                  <a:pt x="651126" y="6320673"/>
                </a:cubicBezTo>
                <a:cubicBezTo>
                  <a:pt x="650549" y="6334734"/>
                  <a:pt x="654583" y="6341072"/>
                  <a:pt x="670027" y="6340496"/>
                </a:cubicBezTo>
                <a:cubicBezTo>
                  <a:pt x="696074" y="6339343"/>
                  <a:pt x="722121" y="6339460"/>
                  <a:pt x="748053" y="6340496"/>
                </a:cubicBezTo>
                <a:cubicBezTo>
                  <a:pt x="763843" y="6341072"/>
                  <a:pt x="767069" y="6333927"/>
                  <a:pt x="766609" y="6320212"/>
                </a:cubicBezTo>
                <a:cubicBezTo>
                  <a:pt x="765801" y="6296815"/>
                  <a:pt x="766379" y="6273420"/>
                  <a:pt x="766379" y="6250024"/>
                </a:cubicBezTo>
                <a:cubicBezTo>
                  <a:pt x="766379" y="6225820"/>
                  <a:pt x="765801" y="6201503"/>
                  <a:pt x="766609" y="6177299"/>
                </a:cubicBezTo>
                <a:cubicBezTo>
                  <a:pt x="767069" y="6162662"/>
                  <a:pt x="761537" y="6156900"/>
                  <a:pt x="747016" y="6157244"/>
                </a:cubicBezTo>
                <a:cubicBezTo>
                  <a:pt x="721891" y="6157707"/>
                  <a:pt x="696766" y="6157476"/>
                  <a:pt x="671641" y="6157244"/>
                </a:cubicBezTo>
                <a:close/>
                <a:moveTo>
                  <a:pt x="10725765" y="6157129"/>
                </a:moveTo>
                <a:cubicBezTo>
                  <a:pt x="10708938" y="6156439"/>
                  <a:pt x="10702368" y="6162086"/>
                  <a:pt x="10702946" y="6179373"/>
                </a:cubicBezTo>
                <a:cubicBezTo>
                  <a:pt x="10703982" y="6207150"/>
                  <a:pt x="10703290" y="6235040"/>
                  <a:pt x="10703176" y="6262817"/>
                </a:cubicBezTo>
                <a:cubicBezTo>
                  <a:pt x="10703060" y="6270308"/>
                  <a:pt x="10705710" y="6280565"/>
                  <a:pt x="10694646" y="6281487"/>
                </a:cubicBezTo>
                <a:cubicBezTo>
                  <a:pt x="10681854" y="6282524"/>
                  <a:pt x="10682660" y="6271460"/>
                  <a:pt x="10682660" y="6262931"/>
                </a:cubicBezTo>
                <a:cubicBezTo>
                  <a:pt x="10682545" y="6234233"/>
                  <a:pt x="10681969" y="6205652"/>
                  <a:pt x="10682891" y="6176953"/>
                </a:cubicBezTo>
                <a:cubicBezTo>
                  <a:pt x="10683583" y="6154709"/>
                  <a:pt x="10668600" y="6157822"/>
                  <a:pt x="10654770" y="6157244"/>
                </a:cubicBezTo>
                <a:cubicBezTo>
                  <a:pt x="10640132" y="6156553"/>
                  <a:pt x="10628953" y="6157822"/>
                  <a:pt x="10629875" y="6177299"/>
                </a:cubicBezTo>
                <a:cubicBezTo>
                  <a:pt x="10631028" y="6200696"/>
                  <a:pt x="10630451" y="6224207"/>
                  <a:pt x="10630104" y="6247604"/>
                </a:cubicBezTo>
                <a:cubicBezTo>
                  <a:pt x="10629990" y="6261549"/>
                  <a:pt x="10629758" y="6274456"/>
                  <a:pt x="10649698" y="6272843"/>
                </a:cubicBezTo>
                <a:cubicBezTo>
                  <a:pt x="10655000" y="6272382"/>
                  <a:pt x="10660532" y="6275379"/>
                  <a:pt x="10659956" y="6281833"/>
                </a:cubicBezTo>
                <a:cubicBezTo>
                  <a:pt x="10659264" y="6289209"/>
                  <a:pt x="10652350" y="6288171"/>
                  <a:pt x="10647740" y="6287710"/>
                </a:cubicBezTo>
                <a:cubicBezTo>
                  <a:pt x="10631143" y="6285981"/>
                  <a:pt x="10629758" y="6295664"/>
                  <a:pt x="10629758" y="6308572"/>
                </a:cubicBezTo>
                <a:cubicBezTo>
                  <a:pt x="10630104" y="6378990"/>
                  <a:pt x="10630221" y="6449295"/>
                  <a:pt x="10629875" y="6519714"/>
                </a:cubicBezTo>
                <a:cubicBezTo>
                  <a:pt x="10629875" y="6532392"/>
                  <a:pt x="10632295" y="6539884"/>
                  <a:pt x="10646932" y="6538501"/>
                </a:cubicBezTo>
                <a:cubicBezTo>
                  <a:pt x="10652464" y="6538040"/>
                  <a:pt x="10660532" y="6537233"/>
                  <a:pt x="10659956" y="6546568"/>
                </a:cubicBezTo>
                <a:cubicBezTo>
                  <a:pt x="10659494" y="6554059"/>
                  <a:pt x="10655692" y="6559476"/>
                  <a:pt x="10646701" y="6559245"/>
                </a:cubicBezTo>
                <a:cubicBezTo>
                  <a:pt x="10619386" y="6558554"/>
                  <a:pt x="10630912" y="6579646"/>
                  <a:pt x="10631028" y="6591171"/>
                </a:cubicBezTo>
                <a:cubicBezTo>
                  <a:pt x="10631258" y="6616756"/>
                  <a:pt x="10652464" y="6603617"/>
                  <a:pt x="10664680" y="6605923"/>
                </a:cubicBezTo>
                <a:cubicBezTo>
                  <a:pt x="10680931" y="6609035"/>
                  <a:pt x="10682315" y="6598086"/>
                  <a:pt x="10682315" y="6585062"/>
                </a:cubicBezTo>
                <a:cubicBezTo>
                  <a:pt x="10681969" y="6538155"/>
                  <a:pt x="10682545" y="6491247"/>
                  <a:pt x="10682315" y="6444339"/>
                </a:cubicBezTo>
                <a:cubicBezTo>
                  <a:pt x="10682315" y="6436616"/>
                  <a:pt x="10686349" y="6425783"/>
                  <a:pt x="10672864" y="6423824"/>
                </a:cubicBezTo>
                <a:lnTo>
                  <a:pt x="10672978" y="6423478"/>
                </a:lnTo>
                <a:cubicBezTo>
                  <a:pt x="10667678" y="6422671"/>
                  <a:pt x="10661454" y="6421980"/>
                  <a:pt x="10663182" y="6414719"/>
                </a:cubicBezTo>
                <a:cubicBezTo>
                  <a:pt x="10665026" y="6406997"/>
                  <a:pt x="10672058" y="6407804"/>
                  <a:pt x="10678166" y="6407804"/>
                </a:cubicBezTo>
                <a:cubicBezTo>
                  <a:pt x="10709400" y="6407804"/>
                  <a:pt x="10740747" y="6407804"/>
                  <a:pt x="10771981" y="6407804"/>
                </a:cubicBezTo>
                <a:lnTo>
                  <a:pt x="10771981" y="6407574"/>
                </a:lnTo>
                <a:cubicBezTo>
                  <a:pt x="10803214" y="6407574"/>
                  <a:pt x="10834564" y="6406652"/>
                  <a:pt x="10865797" y="6407919"/>
                </a:cubicBezTo>
                <a:cubicBezTo>
                  <a:pt x="10882394" y="6408611"/>
                  <a:pt x="10886772" y="6402618"/>
                  <a:pt x="10886082" y="6387058"/>
                </a:cubicBezTo>
                <a:cubicBezTo>
                  <a:pt x="10884928" y="6361818"/>
                  <a:pt x="10886426" y="6336577"/>
                  <a:pt x="10885390" y="6311453"/>
                </a:cubicBezTo>
                <a:cubicBezTo>
                  <a:pt x="10885044" y="6303040"/>
                  <a:pt x="10892766" y="6286097"/>
                  <a:pt x="10875017" y="6288633"/>
                </a:cubicBezTo>
                <a:cubicBezTo>
                  <a:pt x="10860956" y="6290707"/>
                  <a:pt x="10836522" y="6272037"/>
                  <a:pt x="10833412" y="6304423"/>
                </a:cubicBezTo>
                <a:cubicBezTo>
                  <a:pt x="10833066" y="6308918"/>
                  <a:pt x="10831451" y="6313527"/>
                  <a:pt x="10825919" y="6312375"/>
                </a:cubicBezTo>
                <a:cubicBezTo>
                  <a:pt x="10823269" y="6311799"/>
                  <a:pt x="10819350" y="6307996"/>
                  <a:pt x="10819350" y="6305690"/>
                </a:cubicBezTo>
                <a:cubicBezTo>
                  <a:pt x="10820041" y="6285290"/>
                  <a:pt x="10806212" y="6287250"/>
                  <a:pt x="10792958" y="6287595"/>
                </a:cubicBezTo>
                <a:cubicBezTo>
                  <a:pt x="10780740" y="6287941"/>
                  <a:pt x="10768639" y="6287826"/>
                  <a:pt x="10756422" y="6287595"/>
                </a:cubicBezTo>
                <a:cubicBezTo>
                  <a:pt x="10752158" y="6287595"/>
                  <a:pt x="10747086" y="6287250"/>
                  <a:pt x="10746626" y="6281603"/>
                </a:cubicBezTo>
                <a:cubicBezTo>
                  <a:pt x="10746050" y="6274803"/>
                  <a:pt x="10751120" y="6272728"/>
                  <a:pt x="10756652" y="6272613"/>
                </a:cubicBezTo>
                <a:cubicBezTo>
                  <a:pt x="10769676" y="6272267"/>
                  <a:pt x="10782815" y="6271345"/>
                  <a:pt x="10795724" y="6272613"/>
                </a:cubicBezTo>
                <a:cubicBezTo>
                  <a:pt x="10813242" y="6274226"/>
                  <a:pt x="10818774" y="6266504"/>
                  <a:pt x="10818313" y="6250139"/>
                </a:cubicBezTo>
                <a:cubicBezTo>
                  <a:pt x="10817621" y="6225820"/>
                  <a:pt x="10817621" y="6201503"/>
                  <a:pt x="10818313" y="6177183"/>
                </a:cubicBezTo>
                <a:cubicBezTo>
                  <a:pt x="10818774" y="6162777"/>
                  <a:pt x="10813472" y="6156668"/>
                  <a:pt x="10798720" y="6157129"/>
                </a:cubicBezTo>
                <a:cubicBezTo>
                  <a:pt x="10774402" y="6157822"/>
                  <a:pt x="10750082" y="6158168"/>
                  <a:pt x="10725765" y="6157129"/>
                </a:cubicBezTo>
                <a:close/>
                <a:moveTo>
                  <a:pt x="2353290" y="6157129"/>
                </a:moveTo>
                <a:cubicBezTo>
                  <a:pt x="2336463" y="6156439"/>
                  <a:pt x="2329893" y="6162086"/>
                  <a:pt x="2330471" y="6179373"/>
                </a:cubicBezTo>
                <a:cubicBezTo>
                  <a:pt x="2331507" y="6207150"/>
                  <a:pt x="2330815" y="6235040"/>
                  <a:pt x="2330701" y="6262817"/>
                </a:cubicBezTo>
                <a:cubicBezTo>
                  <a:pt x="2330585" y="6270308"/>
                  <a:pt x="2333235" y="6280565"/>
                  <a:pt x="2322171" y="6281487"/>
                </a:cubicBezTo>
                <a:cubicBezTo>
                  <a:pt x="2309379" y="6282524"/>
                  <a:pt x="2310185" y="6271460"/>
                  <a:pt x="2310185" y="6262931"/>
                </a:cubicBezTo>
                <a:cubicBezTo>
                  <a:pt x="2310070" y="6234233"/>
                  <a:pt x="2309494" y="6205652"/>
                  <a:pt x="2310416" y="6176953"/>
                </a:cubicBezTo>
                <a:cubicBezTo>
                  <a:pt x="2311108" y="6154709"/>
                  <a:pt x="2296125" y="6157822"/>
                  <a:pt x="2282295" y="6157244"/>
                </a:cubicBezTo>
                <a:cubicBezTo>
                  <a:pt x="2267657" y="6156553"/>
                  <a:pt x="2256478" y="6157822"/>
                  <a:pt x="2257400" y="6177299"/>
                </a:cubicBezTo>
                <a:cubicBezTo>
                  <a:pt x="2258553" y="6200696"/>
                  <a:pt x="2257976" y="6224207"/>
                  <a:pt x="2257629" y="6247604"/>
                </a:cubicBezTo>
                <a:cubicBezTo>
                  <a:pt x="2257515" y="6261549"/>
                  <a:pt x="2257283" y="6274456"/>
                  <a:pt x="2277223" y="6272843"/>
                </a:cubicBezTo>
                <a:cubicBezTo>
                  <a:pt x="2282525" y="6272382"/>
                  <a:pt x="2288057" y="6275379"/>
                  <a:pt x="2287481" y="6281833"/>
                </a:cubicBezTo>
                <a:cubicBezTo>
                  <a:pt x="2286789" y="6289209"/>
                  <a:pt x="2279875" y="6288171"/>
                  <a:pt x="2275265" y="6287710"/>
                </a:cubicBezTo>
                <a:cubicBezTo>
                  <a:pt x="2258668" y="6285981"/>
                  <a:pt x="2257283" y="6295664"/>
                  <a:pt x="2257283" y="6308572"/>
                </a:cubicBezTo>
                <a:cubicBezTo>
                  <a:pt x="2257629" y="6378990"/>
                  <a:pt x="2257746" y="6449295"/>
                  <a:pt x="2257400" y="6519714"/>
                </a:cubicBezTo>
                <a:cubicBezTo>
                  <a:pt x="2257400" y="6532392"/>
                  <a:pt x="2259820" y="6539884"/>
                  <a:pt x="2274457" y="6538501"/>
                </a:cubicBezTo>
                <a:cubicBezTo>
                  <a:pt x="2279989" y="6538040"/>
                  <a:pt x="2288057" y="6537233"/>
                  <a:pt x="2287481" y="6546568"/>
                </a:cubicBezTo>
                <a:cubicBezTo>
                  <a:pt x="2287019" y="6554059"/>
                  <a:pt x="2283217" y="6559476"/>
                  <a:pt x="2274226" y="6559245"/>
                </a:cubicBezTo>
                <a:cubicBezTo>
                  <a:pt x="2246911" y="6558554"/>
                  <a:pt x="2258437" y="6579646"/>
                  <a:pt x="2258553" y="6591171"/>
                </a:cubicBezTo>
                <a:cubicBezTo>
                  <a:pt x="2258783" y="6616756"/>
                  <a:pt x="2279989" y="6603617"/>
                  <a:pt x="2292205" y="6605923"/>
                </a:cubicBezTo>
                <a:cubicBezTo>
                  <a:pt x="2308456" y="6609035"/>
                  <a:pt x="2309840" y="6598086"/>
                  <a:pt x="2309840" y="6585062"/>
                </a:cubicBezTo>
                <a:cubicBezTo>
                  <a:pt x="2309494" y="6538155"/>
                  <a:pt x="2310070" y="6491247"/>
                  <a:pt x="2309840" y="6444339"/>
                </a:cubicBezTo>
                <a:cubicBezTo>
                  <a:pt x="2309840" y="6436616"/>
                  <a:pt x="2313874" y="6425783"/>
                  <a:pt x="2300389" y="6423824"/>
                </a:cubicBezTo>
                <a:lnTo>
                  <a:pt x="2300503" y="6423478"/>
                </a:lnTo>
                <a:cubicBezTo>
                  <a:pt x="2295203" y="6422671"/>
                  <a:pt x="2288979" y="6421980"/>
                  <a:pt x="2290707" y="6414719"/>
                </a:cubicBezTo>
                <a:cubicBezTo>
                  <a:pt x="2292551" y="6406997"/>
                  <a:pt x="2299583" y="6407804"/>
                  <a:pt x="2305691" y="6407804"/>
                </a:cubicBezTo>
                <a:cubicBezTo>
                  <a:pt x="2336925" y="6407804"/>
                  <a:pt x="2368272" y="6407804"/>
                  <a:pt x="2399506" y="6407804"/>
                </a:cubicBezTo>
                <a:lnTo>
                  <a:pt x="2399506" y="6407574"/>
                </a:lnTo>
                <a:cubicBezTo>
                  <a:pt x="2430739" y="6407574"/>
                  <a:pt x="2462089" y="6406652"/>
                  <a:pt x="2493322" y="6407919"/>
                </a:cubicBezTo>
                <a:cubicBezTo>
                  <a:pt x="2509919" y="6408611"/>
                  <a:pt x="2514297" y="6402618"/>
                  <a:pt x="2513607" y="6387058"/>
                </a:cubicBezTo>
                <a:cubicBezTo>
                  <a:pt x="2512453" y="6361818"/>
                  <a:pt x="2513951" y="6336577"/>
                  <a:pt x="2512915" y="6311453"/>
                </a:cubicBezTo>
                <a:cubicBezTo>
                  <a:pt x="2512569" y="6303040"/>
                  <a:pt x="2520291" y="6286097"/>
                  <a:pt x="2502542" y="6288633"/>
                </a:cubicBezTo>
                <a:cubicBezTo>
                  <a:pt x="2488481" y="6290707"/>
                  <a:pt x="2464047" y="6272037"/>
                  <a:pt x="2460937" y="6304423"/>
                </a:cubicBezTo>
                <a:cubicBezTo>
                  <a:pt x="2460591" y="6308918"/>
                  <a:pt x="2458976" y="6313527"/>
                  <a:pt x="2453444" y="6312375"/>
                </a:cubicBezTo>
                <a:cubicBezTo>
                  <a:pt x="2450794" y="6311799"/>
                  <a:pt x="2446875" y="6307996"/>
                  <a:pt x="2446875" y="6305690"/>
                </a:cubicBezTo>
                <a:cubicBezTo>
                  <a:pt x="2447566" y="6285290"/>
                  <a:pt x="2433737" y="6287250"/>
                  <a:pt x="2420483" y="6287595"/>
                </a:cubicBezTo>
                <a:cubicBezTo>
                  <a:pt x="2408265" y="6287941"/>
                  <a:pt x="2396164" y="6287826"/>
                  <a:pt x="2383947" y="6287595"/>
                </a:cubicBezTo>
                <a:cubicBezTo>
                  <a:pt x="2379683" y="6287595"/>
                  <a:pt x="2374611" y="6287250"/>
                  <a:pt x="2374151" y="6281603"/>
                </a:cubicBezTo>
                <a:cubicBezTo>
                  <a:pt x="2373575" y="6274803"/>
                  <a:pt x="2378645" y="6272728"/>
                  <a:pt x="2384177" y="6272613"/>
                </a:cubicBezTo>
                <a:cubicBezTo>
                  <a:pt x="2397201" y="6272267"/>
                  <a:pt x="2410340" y="6271345"/>
                  <a:pt x="2423249" y="6272613"/>
                </a:cubicBezTo>
                <a:cubicBezTo>
                  <a:pt x="2440767" y="6274226"/>
                  <a:pt x="2446299" y="6266504"/>
                  <a:pt x="2445838" y="6250139"/>
                </a:cubicBezTo>
                <a:cubicBezTo>
                  <a:pt x="2445146" y="6225820"/>
                  <a:pt x="2445146" y="6201503"/>
                  <a:pt x="2445838" y="6177183"/>
                </a:cubicBezTo>
                <a:cubicBezTo>
                  <a:pt x="2446299" y="6162777"/>
                  <a:pt x="2440997" y="6156668"/>
                  <a:pt x="2426245" y="6157129"/>
                </a:cubicBezTo>
                <a:cubicBezTo>
                  <a:pt x="2401927" y="6157822"/>
                  <a:pt x="2377607" y="6158168"/>
                  <a:pt x="2353290" y="6157129"/>
                </a:cubicBezTo>
                <a:close/>
                <a:moveTo>
                  <a:pt x="8647762" y="6157015"/>
                </a:moveTo>
                <a:cubicBezTo>
                  <a:pt x="8613071" y="6158283"/>
                  <a:pt x="8578266" y="6157476"/>
                  <a:pt x="8543574" y="6157476"/>
                </a:cubicBezTo>
                <a:cubicBezTo>
                  <a:pt x="8508883" y="6157476"/>
                  <a:pt x="8474077" y="6158168"/>
                  <a:pt x="8439385" y="6157244"/>
                </a:cubicBezTo>
                <a:cubicBezTo>
                  <a:pt x="8423481" y="6156900"/>
                  <a:pt x="8417718" y="6162316"/>
                  <a:pt x="8418295" y="6178336"/>
                </a:cubicBezTo>
                <a:cubicBezTo>
                  <a:pt x="8419332" y="6203462"/>
                  <a:pt x="8419217" y="6228702"/>
                  <a:pt x="8418295" y="6253827"/>
                </a:cubicBezTo>
                <a:cubicBezTo>
                  <a:pt x="8417488" y="6277108"/>
                  <a:pt x="8433623" y="6271691"/>
                  <a:pt x="8446762" y="6272497"/>
                </a:cubicBezTo>
                <a:cubicBezTo>
                  <a:pt x="8461169" y="6273420"/>
                  <a:pt x="8472463" y="6272497"/>
                  <a:pt x="8471311" y="6252675"/>
                </a:cubicBezTo>
                <a:lnTo>
                  <a:pt x="8471311" y="6187672"/>
                </a:lnTo>
                <a:cubicBezTo>
                  <a:pt x="8471311" y="6181678"/>
                  <a:pt x="8470504" y="6174533"/>
                  <a:pt x="8479378" y="6174187"/>
                </a:cubicBezTo>
                <a:cubicBezTo>
                  <a:pt x="8487100" y="6173957"/>
                  <a:pt x="8487100" y="6180526"/>
                  <a:pt x="8486294" y="6185251"/>
                </a:cubicBezTo>
                <a:cubicBezTo>
                  <a:pt x="8482952" y="6205191"/>
                  <a:pt x="8494938" y="6205074"/>
                  <a:pt x="8509344" y="6204960"/>
                </a:cubicBezTo>
                <a:cubicBezTo>
                  <a:pt x="8555330" y="6204269"/>
                  <a:pt x="8601431" y="6204038"/>
                  <a:pt x="8647417" y="6204960"/>
                </a:cubicBezTo>
                <a:cubicBezTo>
                  <a:pt x="8664128" y="6205304"/>
                  <a:pt x="8670698" y="6200581"/>
                  <a:pt x="8669776" y="6183061"/>
                </a:cubicBezTo>
                <a:cubicBezTo>
                  <a:pt x="8668968" y="6167503"/>
                  <a:pt x="8668392" y="6156207"/>
                  <a:pt x="8647762" y="6157015"/>
                </a:cubicBezTo>
                <a:close/>
                <a:moveTo>
                  <a:pt x="275287" y="6157015"/>
                </a:moveTo>
                <a:cubicBezTo>
                  <a:pt x="240596" y="6158283"/>
                  <a:pt x="205791" y="6157476"/>
                  <a:pt x="171099" y="6157476"/>
                </a:cubicBezTo>
                <a:cubicBezTo>
                  <a:pt x="136408" y="6157476"/>
                  <a:pt x="101602" y="6158168"/>
                  <a:pt x="66910" y="6157244"/>
                </a:cubicBezTo>
                <a:cubicBezTo>
                  <a:pt x="51006" y="6156900"/>
                  <a:pt x="45243" y="6162316"/>
                  <a:pt x="45820" y="6178336"/>
                </a:cubicBezTo>
                <a:cubicBezTo>
                  <a:pt x="46857" y="6203462"/>
                  <a:pt x="46742" y="6228702"/>
                  <a:pt x="45820" y="6253827"/>
                </a:cubicBezTo>
                <a:cubicBezTo>
                  <a:pt x="45013" y="6277108"/>
                  <a:pt x="61148" y="6271691"/>
                  <a:pt x="74287" y="6272497"/>
                </a:cubicBezTo>
                <a:cubicBezTo>
                  <a:pt x="88694" y="6273420"/>
                  <a:pt x="99988" y="6272497"/>
                  <a:pt x="98836" y="6252675"/>
                </a:cubicBezTo>
                <a:lnTo>
                  <a:pt x="98836" y="6187672"/>
                </a:lnTo>
                <a:cubicBezTo>
                  <a:pt x="98836" y="6181678"/>
                  <a:pt x="98029" y="6174533"/>
                  <a:pt x="106903" y="6174187"/>
                </a:cubicBezTo>
                <a:cubicBezTo>
                  <a:pt x="114625" y="6173957"/>
                  <a:pt x="114625" y="6180526"/>
                  <a:pt x="113819" y="6185251"/>
                </a:cubicBezTo>
                <a:cubicBezTo>
                  <a:pt x="110477" y="6205191"/>
                  <a:pt x="122463" y="6205074"/>
                  <a:pt x="136869" y="6204960"/>
                </a:cubicBezTo>
                <a:cubicBezTo>
                  <a:pt x="182855" y="6204269"/>
                  <a:pt x="228956" y="6204038"/>
                  <a:pt x="274942" y="6204960"/>
                </a:cubicBezTo>
                <a:cubicBezTo>
                  <a:pt x="291653" y="6205304"/>
                  <a:pt x="298223" y="6200581"/>
                  <a:pt x="297301" y="6183061"/>
                </a:cubicBezTo>
                <a:cubicBezTo>
                  <a:pt x="296493" y="6167503"/>
                  <a:pt x="295917" y="6156207"/>
                  <a:pt x="275287" y="6157015"/>
                </a:cubicBezTo>
                <a:close/>
                <a:moveTo>
                  <a:pt x="7908879" y="6156900"/>
                </a:moveTo>
                <a:cubicBezTo>
                  <a:pt x="7886520" y="6158859"/>
                  <a:pt x="7863815" y="6157015"/>
                  <a:pt x="7841341" y="6157476"/>
                </a:cubicBezTo>
                <a:cubicBezTo>
                  <a:pt x="7831889" y="6157707"/>
                  <a:pt x="7816908" y="6153097"/>
                  <a:pt x="7818982" y="6169808"/>
                </a:cubicBezTo>
                <a:lnTo>
                  <a:pt x="7819097" y="6169693"/>
                </a:lnTo>
                <a:cubicBezTo>
                  <a:pt x="7820481" y="6181678"/>
                  <a:pt x="7805036" y="6203345"/>
                  <a:pt x="7833849" y="6204269"/>
                </a:cubicBezTo>
                <a:cubicBezTo>
                  <a:pt x="7838806" y="6204384"/>
                  <a:pt x="7841917" y="6207150"/>
                  <a:pt x="7841802" y="6212221"/>
                </a:cubicBezTo>
                <a:cubicBezTo>
                  <a:pt x="7841687" y="6215909"/>
                  <a:pt x="7839035" y="6218906"/>
                  <a:pt x="7835233" y="6218906"/>
                </a:cubicBezTo>
                <a:cubicBezTo>
                  <a:pt x="7814027" y="6218329"/>
                  <a:pt x="7818176" y="6233542"/>
                  <a:pt x="7818176" y="6245874"/>
                </a:cubicBezTo>
                <a:cubicBezTo>
                  <a:pt x="7818061" y="6270999"/>
                  <a:pt x="7819097" y="6296125"/>
                  <a:pt x="7817945" y="6321134"/>
                </a:cubicBezTo>
                <a:cubicBezTo>
                  <a:pt x="7817254" y="6336347"/>
                  <a:pt x="7822554" y="6340496"/>
                  <a:pt x="7837076" y="6339921"/>
                </a:cubicBezTo>
                <a:cubicBezTo>
                  <a:pt x="7863930" y="6338998"/>
                  <a:pt x="7890783" y="6339230"/>
                  <a:pt x="7917639" y="6339921"/>
                </a:cubicBezTo>
                <a:cubicBezTo>
                  <a:pt x="7929854" y="6340265"/>
                  <a:pt x="7934350" y="6336347"/>
                  <a:pt x="7934003" y="6323785"/>
                </a:cubicBezTo>
                <a:cubicBezTo>
                  <a:pt x="7933196" y="6298776"/>
                  <a:pt x="7933772" y="6273650"/>
                  <a:pt x="7933772" y="6248524"/>
                </a:cubicBezTo>
                <a:cubicBezTo>
                  <a:pt x="7933772" y="6226858"/>
                  <a:pt x="7932620" y="6205191"/>
                  <a:pt x="7934119" y="6183638"/>
                </a:cubicBezTo>
                <a:cubicBezTo>
                  <a:pt x="7935502" y="6164161"/>
                  <a:pt x="7930661" y="6155056"/>
                  <a:pt x="7908879" y="6156900"/>
                </a:cubicBezTo>
                <a:close/>
                <a:moveTo>
                  <a:pt x="7036187" y="6156900"/>
                </a:moveTo>
                <a:cubicBezTo>
                  <a:pt x="7017862" y="6156439"/>
                  <a:pt x="7008525" y="6160242"/>
                  <a:pt x="7010025" y="6181102"/>
                </a:cubicBezTo>
                <a:cubicBezTo>
                  <a:pt x="7011752" y="6204384"/>
                  <a:pt x="7010716" y="6228010"/>
                  <a:pt x="7010371" y="6251405"/>
                </a:cubicBezTo>
                <a:cubicBezTo>
                  <a:pt x="7010255" y="6262817"/>
                  <a:pt x="7011176" y="6272382"/>
                  <a:pt x="7026160" y="6272382"/>
                </a:cubicBezTo>
                <a:cubicBezTo>
                  <a:pt x="7031808" y="6272382"/>
                  <a:pt x="7036647" y="6274918"/>
                  <a:pt x="7035956" y="6281717"/>
                </a:cubicBezTo>
                <a:cubicBezTo>
                  <a:pt x="7035266" y="6289439"/>
                  <a:pt x="7028581" y="6287826"/>
                  <a:pt x="7023970" y="6287595"/>
                </a:cubicBezTo>
                <a:cubicBezTo>
                  <a:pt x="7011176" y="6287019"/>
                  <a:pt x="7010371" y="6295088"/>
                  <a:pt x="7010371" y="6304538"/>
                </a:cubicBezTo>
                <a:cubicBezTo>
                  <a:pt x="7010371" y="6376686"/>
                  <a:pt x="7010371" y="6448719"/>
                  <a:pt x="7010371" y="6520866"/>
                </a:cubicBezTo>
                <a:cubicBezTo>
                  <a:pt x="7010371" y="6530088"/>
                  <a:pt x="7010716" y="6538846"/>
                  <a:pt x="7023624" y="6538040"/>
                </a:cubicBezTo>
                <a:cubicBezTo>
                  <a:pt x="7031577" y="6537578"/>
                  <a:pt x="7036993" y="6539192"/>
                  <a:pt x="7036532" y="6549219"/>
                </a:cubicBezTo>
                <a:cubicBezTo>
                  <a:pt x="7036187" y="6557747"/>
                  <a:pt x="7031693" y="6558785"/>
                  <a:pt x="7024778" y="6559015"/>
                </a:cubicBezTo>
                <a:cubicBezTo>
                  <a:pt x="6999652" y="6559937"/>
                  <a:pt x="7011522" y="6579415"/>
                  <a:pt x="7011062" y="6590364"/>
                </a:cubicBezTo>
                <a:cubicBezTo>
                  <a:pt x="7010140" y="6614107"/>
                  <a:pt x="7030078" y="6604079"/>
                  <a:pt x="7041835" y="6605923"/>
                </a:cubicBezTo>
                <a:cubicBezTo>
                  <a:pt x="7054973" y="6607997"/>
                  <a:pt x="7063156" y="6603617"/>
                  <a:pt x="7062925" y="6587714"/>
                </a:cubicBezTo>
                <a:cubicBezTo>
                  <a:pt x="7062349" y="6538155"/>
                  <a:pt x="7062580" y="6488712"/>
                  <a:pt x="7062695" y="6439153"/>
                </a:cubicBezTo>
                <a:cubicBezTo>
                  <a:pt x="7062695" y="6430625"/>
                  <a:pt x="7062695" y="6423478"/>
                  <a:pt x="7051169" y="6423248"/>
                </a:cubicBezTo>
                <a:cubicBezTo>
                  <a:pt x="7045869" y="6423132"/>
                  <a:pt x="7037455" y="6425898"/>
                  <a:pt x="7037455" y="6416332"/>
                </a:cubicBezTo>
                <a:cubicBezTo>
                  <a:pt x="7037570" y="6405729"/>
                  <a:pt x="7046674" y="6407804"/>
                  <a:pt x="7053128" y="6407804"/>
                </a:cubicBezTo>
                <a:lnTo>
                  <a:pt x="7146713" y="6407804"/>
                </a:lnTo>
                <a:cubicBezTo>
                  <a:pt x="7177947" y="6407804"/>
                  <a:pt x="7209296" y="6407458"/>
                  <a:pt x="7240529" y="6407919"/>
                </a:cubicBezTo>
                <a:cubicBezTo>
                  <a:pt x="7254821" y="6408150"/>
                  <a:pt x="7261160" y="6402848"/>
                  <a:pt x="7260815" y="6388095"/>
                </a:cubicBezTo>
                <a:cubicBezTo>
                  <a:pt x="7260123" y="6362049"/>
                  <a:pt x="7260929" y="6336001"/>
                  <a:pt x="7260469" y="6309955"/>
                </a:cubicBezTo>
                <a:cubicBezTo>
                  <a:pt x="7260354" y="6300619"/>
                  <a:pt x="7265078" y="6285636"/>
                  <a:pt x="7247675" y="6288402"/>
                </a:cubicBezTo>
                <a:cubicBezTo>
                  <a:pt x="7235574" y="6290361"/>
                  <a:pt x="7213445" y="6274456"/>
                  <a:pt x="7213445" y="6304077"/>
                </a:cubicBezTo>
                <a:cubicBezTo>
                  <a:pt x="7213445" y="6310185"/>
                  <a:pt x="7210218" y="6313527"/>
                  <a:pt x="7203764" y="6313527"/>
                </a:cubicBezTo>
                <a:cubicBezTo>
                  <a:pt x="7197771" y="6313412"/>
                  <a:pt x="7192584" y="6311108"/>
                  <a:pt x="7193276" y="6304884"/>
                </a:cubicBezTo>
                <a:cubicBezTo>
                  <a:pt x="7195580" y="6284945"/>
                  <a:pt x="7182096" y="6287826"/>
                  <a:pt x="7170111" y="6287826"/>
                </a:cubicBezTo>
                <a:cubicBezTo>
                  <a:pt x="7157894" y="6287941"/>
                  <a:pt x="7145677" y="6288171"/>
                  <a:pt x="7133575" y="6287826"/>
                </a:cubicBezTo>
                <a:cubicBezTo>
                  <a:pt x="7128159" y="6287595"/>
                  <a:pt x="7119860" y="6290131"/>
                  <a:pt x="7120436" y="6280334"/>
                </a:cubicBezTo>
                <a:cubicBezTo>
                  <a:pt x="7120898" y="6271921"/>
                  <a:pt x="7128274" y="6272382"/>
                  <a:pt x="7134266" y="6272382"/>
                </a:cubicBezTo>
                <a:cubicBezTo>
                  <a:pt x="7148213" y="6272152"/>
                  <a:pt x="7162158" y="6271806"/>
                  <a:pt x="7175988" y="6272382"/>
                </a:cubicBezTo>
                <a:cubicBezTo>
                  <a:pt x="7188089" y="6272843"/>
                  <a:pt x="7193392" y="6268694"/>
                  <a:pt x="7193045" y="6256017"/>
                </a:cubicBezTo>
                <a:cubicBezTo>
                  <a:pt x="7192353" y="6229047"/>
                  <a:pt x="7192238" y="6202079"/>
                  <a:pt x="7193045" y="6175224"/>
                </a:cubicBezTo>
                <a:cubicBezTo>
                  <a:pt x="7193507" y="6161625"/>
                  <a:pt x="7188781" y="6156785"/>
                  <a:pt x="7175066" y="6157244"/>
                </a:cubicBezTo>
                <a:cubicBezTo>
                  <a:pt x="7149019" y="6158168"/>
                  <a:pt x="7122972" y="6158168"/>
                  <a:pt x="7096925" y="6157244"/>
                </a:cubicBezTo>
                <a:cubicBezTo>
                  <a:pt x="7081827" y="6156668"/>
                  <a:pt x="7077447" y="6162547"/>
                  <a:pt x="7077908" y="6176953"/>
                </a:cubicBezTo>
                <a:cubicBezTo>
                  <a:pt x="7078830" y="6204728"/>
                  <a:pt x="7078600" y="6232505"/>
                  <a:pt x="7077908" y="6260281"/>
                </a:cubicBezTo>
                <a:cubicBezTo>
                  <a:pt x="7077677" y="6267542"/>
                  <a:pt x="7083672" y="6280680"/>
                  <a:pt x="7070071" y="6280450"/>
                </a:cubicBezTo>
                <a:cubicBezTo>
                  <a:pt x="7059697" y="6280334"/>
                  <a:pt x="7062810" y="6268464"/>
                  <a:pt x="7062810" y="6261203"/>
                </a:cubicBezTo>
                <a:cubicBezTo>
                  <a:pt x="7062580" y="6234233"/>
                  <a:pt x="7061312" y="6207265"/>
                  <a:pt x="7063041" y="6180411"/>
                </a:cubicBezTo>
                <a:cubicBezTo>
                  <a:pt x="7064539" y="6158398"/>
                  <a:pt x="7053244" y="6157361"/>
                  <a:pt x="7036187" y="6156900"/>
                </a:cubicBezTo>
                <a:close/>
                <a:moveTo>
                  <a:pt x="4287990" y="6156900"/>
                </a:moveTo>
                <a:cubicBezTo>
                  <a:pt x="4262865" y="6157937"/>
                  <a:pt x="4237624" y="6157244"/>
                  <a:pt x="4212384" y="6157244"/>
                </a:cubicBezTo>
                <a:cubicBezTo>
                  <a:pt x="4201782" y="6157244"/>
                  <a:pt x="4191523" y="6158973"/>
                  <a:pt x="4193943" y="6172343"/>
                </a:cubicBezTo>
                <a:lnTo>
                  <a:pt x="4193830" y="6172113"/>
                </a:lnTo>
                <a:cubicBezTo>
                  <a:pt x="4195903" y="6183407"/>
                  <a:pt x="4182879" y="6202308"/>
                  <a:pt x="4207314" y="6204038"/>
                </a:cubicBezTo>
                <a:cubicBezTo>
                  <a:pt x="4213884" y="6204499"/>
                  <a:pt x="4219417" y="6204728"/>
                  <a:pt x="4219417" y="6213604"/>
                </a:cubicBezTo>
                <a:cubicBezTo>
                  <a:pt x="4219533" y="6220980"/>
                  <a:pt x="4217456" y="6225705"/>
                  <a:pt x="4209388" y="6224898"/>
                </a:cubicBezTo>
                <a:cubicBezTo>
                  <a:pt x="4193716" y="6223284"/>
                  <a:pt x="4193137" y="6232966"/>
                  <a:pt x="4193254" y="6244491"/>
                </a:cubicBezTo>
                <a:cubicBezTo>
                  <a:pt x="4193716" y="6269732"/>
                  <a:pt x="4194059" y="6294971"/>
                  <a:pt x="4193254" y="6320097"/>
                </a:cubicBezTo>
                <a:cubicBezTo>
                  <a:pt x="4192791" y="6334158"/>
                  <a:pt x="4196363" y="6340726"/>
                  <a:pt x="4211924" y="6340035"/>
                </a:cubicBezTo>
                <a:cubicBezTo>
                  <a:pt x="4237973" y="6338998"/>
                  <a:pt x="4264133" y="6339343"/>
                  <a:pt x="4290182" y="6340035"/>
                </a:cubicBezTo>
                <a:cubicBezTo>
                  <a:pt x="4303318" y="6340382"/>
                  <a:pt x="4308966" y="6336347"/>
                  <a:pt x="4308390" y="6322286"/>
                </a:cubicBezTo>
                <a:cubicBezTo>
                  <a:pt x="4307468" y="6297969"/>
                  <a:pt x="4308160" y="6273650"/>
                  <a:pt x="4308160" y="6249331"/>
                </a:cubicBezTo>
                <a:lnTo>
                  <a:pt x="4308390" y="6249331"/>
                </a:lnTo>
                <a:cubicBezTo>
                  <a:pt x="4308390" y="6225820"/>
                  <a:pt x="4307930" y="6202308"/>
                  <a:pt x="4308506" y="6178912"/>
                </a:cubicBezTo>
                <a:cubicBezTo>
                  <a:pt x="4308850" y="6164276"/>
                  <a:pt x="4304702" y="6156207"/>
                  <a:pt x="4287990" y="6156900"/>
                </a:cubicBezTo>
                <a:close/>
                <a:moveTo>
                  <a:pt x="4151647" y="6156900"/>
                </a:moveTo>
                <a:cubicBezTo>
                  <a:pt x="4126522" y="6158168"/>
                  <a:pt x="4101282" y="6157361"/>
                  <a:pt x="4076157" y="6157015"/>
                </a:cubicBezTo>
                <a:cubicBezTo>
                  <a:pt x="4063133" y="6156900"/>
                  <a:pt x="4056103" y="6161971"/>
                  <a:pt x="4057601" y="6175455"/>
                </a:cubicBezTo>
                <a:lnTo>
                  <a:pt x="4057601" y="6175340"/>
                </a:lnTo>
                <a:cubicBezTo>
                  <a:pt x="4058639" y="6184560"/>
                  <a:pt x="4052877" y="6198620"/>
                  <a:pt x="4062211" y="6201732"/>
                </a:cubicBezTo>
                <a:cubicBezTo>
                  <a:pt x="4077079" y="6206689"/>
                  <a:pt x="4094365" y="6208533"/>
                  <a:pt x="4109466" y="6199657"/>
                </a:cubicBezTo>
                <a:cubicBezTo>
                  <a:pt x="4114766" y="6196546"/>
                  <a:pt x="4119722" y="6190092"/>
                  <a:pt x="4124218" y="6197468"/>
                </a:cubicBezTo>
                <a:cubicBezTo>
                  <a:pt x="4131938" y="6210031"/>
                  <a:pt x="4143235" y="6201271"/>
                  <a:pt x="4148651" y="6203462"/>
                </a:cubicBezTo>
                <a:cubicBezTo>
                  <a:pt x="4169165" y="6206689"/>
                  <a:pt x="4178847" y="6204499"/>
                  <a:pt x="4178847" y="6182370"/>
                </a:cubicBezTo>
                <a:cubicBezTo>
                  <a:pt x="4178731" y="6160588"/>
                  <a:pt x="4171125" y="6155861"/>
                  <a:pt x="4151647" y="6156900"/>
                </a:cubicBezTo>
                <a:close/>
                <a:moveTo>
                  <a:pt x="4026136" y="6156900"/>
                </a:moveTo>
                <a:cubicBezTo>
                  <a:pt x="3998591" y="6157822"/>
                  <a:pt x="3970931" y="6157129"/>
                  <a:pt x="3943270" y="6157244"/>
                </a:cubicBezTo>
                <a:cubicBezTo>
                  <a:pt x="3936470" y="6157361"/>
                  <a:pt x="3930018" y="6157015"/>
                  <a:pt x="3927482" y="6166465"/>
                </a:cubicBezTo>
                <a:lnTo>
                  <a:pt x="3927366" y="6166465"/>
                </a:lnTo>
                <a:cubicBezTo>
                  <a:pt x="3920220" y="6192743"/>
                  <a:pt x="3928288" y="6204269"/>
                  <a:pt x="3955372" y="6204269"/>
                </a:cubicBezTo>
                <a:cubicBezTo>
                  <a:pt x="3964823" y="6204269"/>
                  <a:pt x="3974389" y="6204269"/>
                  <a:pt x="3983839" y="6204269"/>
                </a:cubicBezTo>
                <a:cubicBezTo>
                  <a:pt x="3997669" y="6204269"/>
                  <a:pt x="4011616" y="6203116"/>
                  <a:pt x="4025330" y="6204499"/>
                </a:cubicBezTo>
                <a:cubicBezTo>
                  <a:pt x="4042732" y="6206228"/>
                  <a:pt x="4043656" y="6196315"/>
                  <a:pt x="4042156" y="6183983"/>
                </a:cubicBezTo>
                <a:cubicBezTo>
                  <a:pt x="4040774" y="6172805"/>
                  <a:pt x="4049302" y="6156207"/>
                  <a:pt x="4026136" y="6156900"/>
                </a:cubicBezTo>
                <a:close/>
                <a:moveTo>
                  <a:pt x="7447524" y="6156785"/>
                </a:moveTo>
                <a:cubicBezTo>
                  <a:pt x="7412026" y="6158051"/>
                  <a:pt x="7376412" y="6157244"/>
                  <a:pt x="7340913" y="6157244"/>
                </a:cubicBezTo>
                <a:cubicBezTo>
                  <a:pt x="7304496" y="6157244"/>
                  <a:pt x="7268075" y="6157707"/>
                  <a:pt x="7231656" y="6157015"/>
                </a:cubicBezTo>
                <a:cubicBezTo>
                  <a:pt x="7218171" y="6156785"/>
                  <a:pt x="7213215" y="6161510"/>
                  <a:pt x="7213676" y="6175109"/>
                </a:cubicBezTo>
                <a:cubicBezTo>
                  <a:pt x="7214483" y="6201157"/>
                  <a:pt x="7214829" y="6227203"/>
                  <a:pt x="7213560" y="6253134"/>
                </a:cubicBezTo>
                <a:cubicBezTo>
                  <a:pt x="7212638" y="6270769"/>
                  <a:pt x="7221283" y="6272959"/>
                  <a:pt x="7235574" y="6272382"/>
                </a:cubicBezTo>
                <a:cubicBezTo>
                  <a:pt x="7249174" y="6271921"/>
                  <a:pt x="7262081" y="6273650"/>
                  <a:pt x="7261275" y="6253366"/>
                </a:cubicBezTo>
                <a:cubicBezTo>
                  <a:pt x="7260469" y="6231698"/>
                  <a:pt x="7260929" y="6210031"/>
                  <a:pt x="7261505" y="6188363"/>
                </a:cubicBezTo>
                <a:cubicBezTo>
                  <a:pt x="7261736" y="6181678"/>
                  <a:pt x="7262889" y="6173611"/>
                  <a:pt x="7272454" y="6173611"/>
                </a:cubicBezTo>
                <a:lnTo>
                  <a:pt x="7272454" y="6173496"/>
                </a:lnTo>
                <a:cubicBezTo>
                  <a:pt x="7280638" y="6173611"/>
                  <a:pt x="7281904" y="6180641"/>
                  <a:pt x="7281445" y="6186634"/>
                </a:cubicBezTo>
                <a:cubicBezTo>
                  <a:pt x="7280523" y="6200233"/>
                  <a:pt x="7286055" y="6204499"/>
                  <a:pt x="7299539" y="6204384"/>
                </a:cubicBezTo>
                <a:cubicBezTo>
                  <a:pt x="7348982" y="6203808"/>
                  <a:pt x="7398426" y="6203462"/>
                  <a:pt x="7447753" y="6204613"/>
                </a:cubicBezTo>
                <a:cubicBezTo>
                  <a:pt x="7468154" y="6205074"/>
                  <a:pt x="7464235" y="6192282"/>
                  <a:pt x="7464235" y="6180757"/>
                </a:cubicBezTo>
                <a:cubicBezTo>
                  <a:pt x="7464235" y="6169116"/>
                  <a:pt x="7467808" y="6156092"/>
                  <a:pt x="7447524" y="6156785"/>
                </a:cubicBezTo>
                <a:close/>
                <a:moveTo>
                  <a:pt x="4622339" y="6156785"/>
                </a:moveTo>
                <a:cubicBezTo>
                  <a:pt x="4609777" y="6157476"/>
                  <a:pt x="4593295" y="6152636"/>
                  <a:pt x="4594908" y="6176377"/>
                </a:cubicBezTo>
                <a:cubicBezTo>
                  <a:pt x="4596637" y="6202308"/>
                  <a:pt x="4595600" y="6228471"/>
                  <a:pt x="4595254" y="6254518"/>
                </a:cubicBezTo>
                <a:cubicBezTo>
                  <a:pt x="4595140" y="6265121"/>
                  <a:pt x="4595830" y="6273765"/>
                  <a:pt x="4610121" y="6272382"/>
                </a:cubicBezTo>
                <a:cubicBezTo>
                  <a:pt x="4615539" y="6271921"/>
                  <a:pt x="4620493" y="6274918"/>
                  <a:pt x="4620149" y="6281487"/>
                </a:cubicBezTo>
                <a:cubicBezTo>
                  <a:pt x="4619917" y="6287250"/>
                  <a:pt x="4614733" y="6288171"/>
                  <a:pt x="4610583" y="6287595"/>
                </a:cubicBezTo>
                <a:cubicBezTo>
                  <a:pt x="4596983" y="6285867"/>
                  <a:pt x="4595140" y="6293012"/>
                  <a:pt x="4595140" y="6304423"/>
                </a:cubicBezTo>
                <a:cubicBezTo>
                  <a:pt x="4595484" y="6376570"/>
                  <a:pt x="4595368" y="6448604"/>
                  <a:pt x="4595140" y="6520751"/>
                </a:cubicBezTo>
                <a:cubicBezTo>
                  <a:pt x="4595140" y="6531355"/>
                  <a:pt x="4595484" y="6539999"/>
                  <a:pt x="4609777" y="6538385"/>
                </a:cubicBezTo>
                <a:cubicBezTo>
                  <a:pt x="4615309" y="6537809"/>
                  <a:pt x="4620493" y="6539653"/>
                  <a:pt x="4620725" y="6546453"/>
                </a:cubicBezTo>
                <a:cubicBezTo>
                  <a:pt x="4620955" y="6551639"/>
                  <a:pt x="4620609" y="6558669"/>
                  <a:pt x="4613809" y="6558209"/>
                </a:cubicBezTo>
                <a:cubicBezTo>
                  <a:pt x="4588108" y="6556595"/>
                  <a:pt x="4596869" y="6575266"/>
                  <a:pt x="4595254" y="6588059"/>
                </a:cubicBezTo>
                <a:cubicBezTo>
                  <a:pt x="4592832" y="6607075"/>
                  <a:pt x="4605513" y="6607652"/>
                  <a:pt x="4618189" y="6605807"/>
                </a:cubicBezTo>
                <a:cubicBezTo>
                  <a:pt x="4629599" y="6604079"/>
                  <a:pt x="4647926" y="6614566"/>
                  <a:pt x="4647578" y="6589327"/>
                </a:cubicBezTo>
                <a:cubicBezTo>
                  <a:pt x="4647001" y="6538846"/>
                  <a:pt x="4647463" y="6488481"/>
                  <a:pt x="4647578" y="6438116"/>
                </a:cubicBezTo>
                <a:cubicBezTo>
                  <a:pt x="4647578" y="6429586"/>
                  <a:pt x="4647233" y="6422671"/>
                  <a:pt x="4635594" y="6423248"/>
                </a:cubicBezTo>
                <a:cubicBezTo>
                  <a:pt x="4629945" y="6423593"/>
                  <a:pt x="4621647" y="6424400"/>
                  <a:pt x="4622915" y="6415065"/>
                </a:cubicBezTo>
                <a:cubicBezTo>
                  <a:pt x="4623953" y="6407112"/>
                  <a:pt x="4631673" y="6407919"/>
                  <a:pt x="4637553" y="6407919"/>
                </a:cubicBezTo>
                <a:lnTo>
                  <a:pt x="4637667" y="6408035"/>
                </a:lnTo>
                <a:cubicBezTo>
                  <a:pt x="4669822" y="6408035"/>
                  <a:pt x="4701979" y="6408035"/>
                  <a:pt x="4734133" y="6408035"/>
                </a:cubicBezTo>
                <a:cubicBezTo>
                  <a:pt x="4765368" y="6408035"/>
                  <a:pt x="4796717" y="6407574"/>
                  <a:pt x="4827949" y="6408265"/>
                </a:cubicBezTo>
                <a:cubicBezTo>
                  <a:pt x="4841550" y="6408611"/>
                  <a:pt x="4846390" y="6403886"/>
                  <a:pt x="4846044" y="6390286"/>
                </a:cubicBezTo>
                <a:cubicBezTo>
                  <a:pt x="4845352" y="6363316"/>
                  <a:pt x="4846274" y="6336347"/>
                  <a:pt x="4845582" y="6309494"/>
                </a:cubicBezTo>
                <a:cubicBezTo>
                  <a:pt x="4845352" y="6301542"/>
                  <a:pt x="4851460" y="6286788"/>
                  <a:pt x="4835326" y="6288748"/>
                </a:cubicBezTo>
                <a:cubicBezTo>
                  <a:pt x="4822648" y="6290361"/>
                  <a:pt x="4801900" y="6275725"/>
                  <a:pt x="4798675" y="6302925"/>
                </a:cubicBezTo>
                <a:cubicBezTo>
                  <a:pt x="4797983" y="6308456"/>
                  <a:pt x="4795909" y="6313527"/>
                  <a:pt x="4789341" y="6312951"/>
                </a:cubicBezTo>
                <a:cubicBezTo>
                  <a:pt x="4786457" y="6312721"/>
                  <a:pt x="4781386" y="6309724"/>
                  <a:pt x="4781386" y="6307880"/>
                </a:cubicBezTo>
                <a:cubicBezTo>
                  <a:pt x="4780235" y="6281026"/>
                  <a:pt x="4760413" y="6288748"/>
                  <a:pt x="4745428" y="6288057"/>
                </a:cubicBezTo>
                <a:cubicBezTo>
                  <a:pt x="4736783" y="6287595"/>
                  <a:pt x="4728026" y="6288287"/>
                  <a:pt x="4719381" y="6287826"/>
                </a:cubicBezTo>
                <a:cubicBezTo>
                  <a:pt x="4714655" y="6287595"/>
                  <a:pt x="4707511" y="6289670"/>
                  <a:pt x="4706819" y="6282409"/>
                </a:cubicBezTo>
                <a:cubicBezTo>
                  <a:pt x="4706010" y="6274111"/>
                  <a:pt x="4713387" y="6273074"/>
                  <a:pt x="4719381" y="6272843"/>
                </a:cubicBezTo>
                <a:cubicBezTo>
                  <a:pt x="4731484" y="6272267"/>
                  <a:pt x="4743699" y="6272152"/>
                  <a:pt x="4755800" y="6272613"/>
                </a:cubicBezTo>
                <a:cubicBezTo>
                  <a:pt x="4771476" y="6273304"/>
                  <a:pt x="4780005" y="6268925"/>
                  <a:pt x="4778966" y="6250600"/>
                </a:cubicBezTo>
                <a:cubicBezTo>
                  <a:pt x="4777585" y="6226396"/>
                  <a:pt x="4778390" y="6201962"/>
                  <a:pt x="4778852" y="6177645"/>
                </a:cubicBezTo>
                <a:cubicBezTo>
                  <a:pt x="4779082" y="6164045"/>
                  <a:pt x="4775278" y="6156668"/>
                  <a:pt x="4759604" y="6157244"/>
                </a:cubicBezTo>
                <a:cubicBezTo>
                  <a:pt x="4734363" y="6158283"/>
                  <a:pt x="4709122" y="6158051"/>
                  <a:pt x="4683999" y="6157244"/>
                </a:cubicBezTo>
                <a:cubicBezTo>
                  <a:pt x="4667861" y="6156668"/>
                  <a:pt x="4662562" y="6163815"/>
                  <a:pt x="4662905" y="6179028"/>
                </a:cubicBezTo>
                <a:cubicBezTo>
                  <a:pt x="4663368" y="6207726"/>
                  <a:pt x="4663138" y="6236308"/>
                  <a:pt x="4662905" y="6265007"/>
                </a:cubicBezTo>
                <a:cubicBezTo>
                  <a:pt x="4662905" y="6271575"/>
                  <a:pt x="4664406" y="6281257"/>
                  <a:pt x="4654493" y="6280796"/>
                </a:cubicBezTo>
                <a:cubicBezTo>
                  <a:pt x="4644237" y="6280334"/>
                  <a:pt x="4647693" y="6270423"/>
                  <a:pt x="4647693" y="6264200"/>
                </a:cubicBezTo>
                <a:cubicBezTo>
                  <a:pt x="4647350" y="6234579"/>
                  <a:pt x="4646425" y="6205074"/>
                  <a:pt x="4647809" y="6175570"/>
                </a:cubicBezTo>
                <a:cubicBezTo>
                  <a:pt x="4648846" y="6154363"/>
                  <a:pt x="4635132" y="6156092"/>
                  <a:pt x="4622339" y="6156785"/>
                </a:cubicBezTo>
                <a:close/>
                <a:moveTo>
                  <a:pt x="11317126" y="6156668"/>
                </a:moveTo>
                <a:cubicBezTo>
                  <a:pt x="11305600" y="6156092"/>
                  <a:pt x="11300990" y="6161280"/>
                  <a:pt x="11302488" y="6171882"/>
                </a:cubicBezTo>
                <a:lnTo>
                  <a:pt x="11302488" y="6171998"/>
                </a:lnTo>
                <a:cubicBezTo>
                  <a:pt x="11303986" y="6182485"/>
                  <a:pt x="11296034" y="6197814"/>
                  <a:pt x="11307790" y="6202308"/>
                </a:cubicBezTo>
                <a:cubicBezTo>
                  <a:pt x="11319661" y="6206804"/>
                  <a:pt x="11336257" y="6208648"/>
                  <a:pt x="11347668" y="6200464"/>
                </a:cubicBezTo>
                <a:cubicBezTo>
                  <a:pt x="11357234" y="6193665"/>
                  <a:pt x="11361612" y="6192743"/>
                  <a:pt x="11371525" y="6199888"/>
                </a:cubicBezTo>
                <a:cubicBezTo>
                  <a:pt x="11383741" y="6208648"/>
                  <a:pt x="11400914" y="6207150"/>
                  <a:pt x="11413362" y="6201503"/>
                </a:cubicBezTo>
                <a:cubicBezTo>
                  <a:pt x="11422466" y="6197352"/>
                  <a:pt x="11415782" y="6182485"/>
                  <a:pt x="11417050" y="6172574"/>
                </a:cubicBezTo>
                <a:cubicBezTo>
                  <a:pt x="11418778" y="6159551"/>
                  <a:pt x="11411402" y="6156439"/>
                  <a:pt x="11399992" y="6156900"/>
                </a:cubicBezTo>
                <a:cubicBezTo>
                  <a:pt x="11387083" y="6157361"/>
                  <a:pt x="11374060" y="6156900"/>
                  <a:pt x="11361152" y="6156900"/>
                </a:cubicBezTo>
                <a:cubicBezTo>
                  <a:pt x="11346400" y="6156785"/>
                  <a:pt x="11331763" y="6157361"/>
                  <a:pt x="11317126" y="6156668"/>
                </a:cubicBezTo>
                <a:close/>
                <a:moveTo>
                  <a:pt x="5028374" y="6156668"/>
                </a:moveTo>
                <a:cubicBezTo>
                  <a:pt x="4993681" y="6157822"/>
                  <a:pt x="4958992" y="6157015"/>
                  <a:pt x="4924299" y="6157015"/>
                </a:cubicBezTo>
                <a:lnTo>
                  <a:pt x="4924299" y="6157244"/>
                </a:lnTo>
                <a:cubicBezTo>
                  <a:pt x="4888803" y="6157244"/>
                  <a:pt x="4853190" y="6157476"/>
                  <a:pt x="4817691" y="6157244"/>
                </a:cubicBezTo>
                <a:cubicBezTo>
                  <a:pt x="4807089" y="6157244"/>
                  <a:pt x="4798561" y="6158512"/>
                  <a:pt x="4798561" y="6171998"/>
                </a:cubicBezTo>
                <a:cubicBezTo>
                  <a:pt x="4798675" y="6200581"/>
                  <a:pt x="4798329" y="6229162"/>
                  <a:pt x="4798788" y="6257746"/>
                </a:cubicBezTo>
                <a:cubicBezTo>
                  <a:pt x="4799137" y="6277799"/>
                  <a:pt x="4814925" y="6271114"/>
                  <a:pt x="4825760" y="6272267"/>
                </a:cubicBezTo>
                <a:cubicBezTo>
                  <a:pt x="4837170" y="6273420"/>
                  <a:pt x="4846274" y="6272152"/>
                  <a:pt x="4845698" y="6256478"/>
                </a:cubicBezTo>
                <a:cubicBezTo>
                  <a:pt x="4844890" y="6233888"/>
                  <a:pt x="4845582" y="6211414"/>
                  <a:pt x="4845698" y="6188824"/>
                </a:cubicBezTo>
                <a:cubicBezTo>
                  <a:pt x="4845698" y="6181794"/>
                  <a:pt x="4845928" y="6174648"/>
                  <a:pt x="4855610" y="6173611"/>
                </a:cubicBezTo>
                <a:lnTo>
                  <a:pt x="4855726" y="6173496"/>
                </a:lnTo>
                <a:cubicBezTo>
                  <a:pt x="4866212" y="6172343"/>
                  <a:pt x="4867135" y="6179835"/>
                  <a:pt x="4866212" y="6186865"/>
                </a:cubicBezTo>
                <a:cubicBezTo>
                  <a:pt x="4864139" y="6203230"/>
                  <a:pt x="4873012" y="6204613"/>
                  <a:pt x="4886150" y="6204499"/>
                </a:cubicBezTo>
                <a:cubicBezTo>
                  <a:pt x="4933752" y="6203923"/>
                  <a:pt x="4981581" y="6203345"/>
                  <a:pt x="5029180" y="6204728"/>
                </a:cubicBezTo>
                <a:cubicBezTo>
                  <a:pt x="5049118" y="6205304"/>
                  <a:pt x="5049002" y="6194932"/>
                  <a:pt x="5049350" y="6180757"/>
                </a:cubicBezTo>
                <a:cubicBezTo>
                  <a:pt x="5049578" y="6165544"/>
                  <a:pt x="5047274" y="6155978"/>
                  <a:pt x="5028374" y="6156668"/>
                </a:cubicBezTo>
                <a:close/>
                <a:moveTo>
                  <a:pt x="2944651" y="6156668"/>
                </a:moveTo>
                <a:cubicBezTo>
                  <a:pt x="2933125" y="6156092"/>
                  <a:pt x="2928515" y="6161280"/>
                  <a:pt x="2930013" y="6171882"/>
                </a:cubicBezTo>
                <a:lnTo>
                  <a:pt x="2930013" y="6171998"/>
                </a:lnTo>
                <a:cubicBezTo>
                  <a:pt x="2931511" y="6182485"/>
                  <a:pt x="2923559" y="6197814"/>
                  <a:pt x="2935315" y="6202308"/>
                </a:cubicBezTo>
                <a:cubicBezTo>
                  <a:pt x="2947186" y="6206804"/>
                  <a:pt x="2963782" y="6208648"/>
                  <a:pt x="2975193" y="6200464"/>
                </a:cubicBezTo>
                <a:cubicBezTo>
                  <a:pt x="2984759" y="6193665"/>
                  <a:pt x="2989137" y="6192743"/>
                  <a:pt x="2999050" y="6199888"/>
                </a:cubicBezTo>
                <a:cubicBezTo>
                  <a:pt x="3011266" y="6208648"/>
                  <a:pt x="3028439" y="6207150"/>
                  <a:pt x="3040887" y="6201503"/>
                </a:cubicBezTo>
                <a:cubicBezTo>
                  <a:pt x="3049991" y="6197352"/>
                  <a:pt x="3043307" y="6182485"/>
                  <a:pt x="3044575" y="6172574"/>
                </a:cubicBezTo>
                <a:cubicBezTo>
                  <a:pt x="3046303" y="6159551"/>
                  <a:pt x="3038927" y="6156439"/>
                  <a:pt x="3027517" y="6156900"/>
                </a:cubicBezTo>
                <a:cubicBezTo>
                  <a:pt x="3014608" y="6157361"/>
                  <a:pt x="3001585" y="6156900"/>
                  <a:pt x="2988677" y="6156900"/>
                </a:cubicBezTo>
                <a:cubicBezTo>
                  <a:pt x="2973925" y="6156785"/>
                  <a:pt x="2959288" y="6157361"/>
                  <a:pt x="2944651" y="6156668"/>
                </a:cubicBezTo>
                <a:close/>
                <a:moveTo>
                  <a:pt x="8776038" y="6156553"/>
                </a:moveTo>
                <a:cubicBezTo>
                  <a:pt x="8761748" y="6156092"/>
                  <a:pt x="8757021" y="6160473"/>
                  <a:pt x="8756099" y="6175455"/>
                </a:cubicBezTo>
                <a:cubicBezTo>
                  <a:pt x="8754832" y="6196891"/>
                  <a:pt x="8759211" y="6208302"/>
                  <a:pt x="8783645" y="6204038"/>
                </a:cubicBezTo>
                <a:cubicBezTo>
                  <a:pt x="8792865" y="6202308"/>
                  <a:pt x="8802661" y="6203691"/>
                  <a:pt x="8812112" y="6203691"/>
                </a:cubicBezTo>
                <a:cubicBezTo>
                  <a:pt x="8825942" y="6203577"/>
                  <a:pt x="8840003" y="6202308"/>
                  <a:pt x="8853604" y="6203923"/>
                </a:cubicBezTo>
                <a:cubicBezTo>
                  <a:pt x="8863170" y="6205018"/>
                  <a:pt x="8867866" y="6202769"/>
                  <a:pt x="8870070" y="6198620"/>
                </a:cubicBezTo>
                <a:lnTo>
                  <a:pt x="8871576" y="6181988"/>
                </a:lnTo>
                <a:lnTo>
                  <a:pt x="8871582" y="6182140"/>
                </a:lnTo>
                <a:lnTo>
                  <a:pt x="8871582" y="6181909"/>
                </a:lnTo>
                <a:lnTo>
                  <a:pt x="8871576" y="6181988"/>
                </a:lnTo>
                <a:lnTo>
                  <a:pt x="8870746" y="6164290"/>
                </a:lnTo>
                <a:cubicBezTo>
                  <a:pt x="8869162" y="6159263"/>
                  <a:pt x="8864898" y="6155919"/>
                  <a:pt x="8853833" y="6156553"/>
                </a:cubicBezTo>
                <a:cubicBezTo>
                  <a:pt x="8827902" y="6157937"/>
                  <a:pt x="8801970" y="6157361"/>
                  <a:pt x="8776038" y="6156553"/>
                </a:cubicBezTo>
                <a:close/>
                <a:moveTo>
                  <a:pt x="403563" y="6156553"/>
                </a:moveTo>
                <a:cubicBezTo>
                  <a:pt x="389273" y="6156092"/>
                  <a:pt x="384546" y="6160473"/>
                  <a:pt x="383624" y="6175455"/>
                </a:cubicBezTo>
                <a:cubicBezTo>
                  <a:pt x="382357" y="6196891"/>
                  <a:pt x="386736" y="6208302"/>
                  <a:pt x="411170" y="6204038"/>
                </a:cubicBezTo>
                <a:cubicBezTo>
                  <a:pt x="420390" y="6202308"/>
                  <a:pt x="430186" y="6203691"/>
                  <a:pt x="439637" y="6203691"/>
                </a:cubicBezTo>
                <a:cubicBezTo>
                  <a:pt x="453467" y="6203577"/>
                  <a:pt x="467528" y="6202308"/>
                  <a:pt x="481129" y="6203923"/>
                </a:cubicBezTo>
                <a:cubicBezTo>
                  <a:pt x="490695" y="6205018"/>
                  <a:pt x="495391" y="6202769"/>
                  <a:pt x="497595" y="6198620"/>
                </a:cubicBezTo>
                <a:lnTo>
                  <a:pt x="499101" y="6181988"/>
                </a:lnTo>
                <a:lnTo>
                  <a:pt x="499107" y="6182140"/>
                </a:lnTo>
                <a:lnTo>
                  <a:pt x="499107" y="6181909"/>
                </a:lnTo>
                <a:lnTo>
                  <a:pt x="499101" y="6181988"/>
                </a:lnTo>
                <a:lnTo>
                  <a:pt x="498271" y="6164290"/>
                </a:lnTo>
                <a:cubicBezTo>
                  <a:pt x="496687" y="6159263"/>
                  <a:pt x="492423" y="6155919"/>
                  <a:pt x="481358" y="6156553"/>
                </a:cubicBezTo>
                <a:cubicBezTo>
                  <a:pt x="455427" y="6157937"/>
                  <a:pt x="429495" y="6157361"/>
                  <a:pt x="403563" y="6156553"/>
                </a:cubicBezTo>
                <a:close/>
                <a:moveTo>
                  <a:pt x="10325954" y="6156439"/>
                </a:moveTo>
                <a:cubicBezTo>
                  <a:pt x="10300022" y="6157361"/>
                  <a:pt x="10273975" y="6156553"/>
                  <a:pt x="10248042" y="6156785"/>
                </a:cubicBezTo>
                <a:cubicBezTo>
                  <a:pt x="10239054" y="6156785"/>
                  <a:pt x="10225569" y="6154132"/>
                  <a:pt x="10228565" y="6169116"/>
                </a:cubicBezTo>
                <a:lnTo>
                  <a:pt x="10228681" y="6169232"/>
                </a:lnTo>
                <a:cubicBezTo>
                  <a:pt x="10230986" y="6181218"/>
                  <a:pt x="10214505" y="6202886"/>
                  <a:pt x="10243434" y="6203923"/>
                </a:cubicBezTo>
                <a:cubicBezTo>
                  <a:pt x="10247698" y="6204038"/>
                  <a:pt x="10252422" y="6204613"/>
                  <a:pt x="10253000" y="6210262"/>
                </a:cubicBezTo>
                <a:cubicBezTo>
                  <a:pt x="10253461" y="6215217"/>
                  <a:pt x="10250694" y="6219482"/>
                  <a:pt x="10245968" y="6219136"/>
                </a:cubicBezTo>
                <a:cubicBezTo>
                  <a:pt x="10224878" y="6217522"/>
                  <a:pt x="10227874" y="6231813"/>
                  <a:pt x="10227874" y="6244721"/>
                </a:cubicBezTo>
                <a:cubicBezTo>
                  <a:pt x="10227989" y="6269847"/>
                  <a:pt x="10228565" y="6294971"/>
                  <a:pt x="10227644" y="6320097"/>
                </a:cubicBezTo>
                <a:cubicBezTo>
                  <a:pt x="10227182" y="6334042"/>
                  <a:pt x="10230410" y="6340382"/>
                  <a:pt x="10246084" y="6339689"/>
                </a:cubicBezTo>
                <a:cubicBezTo>
                  <a:pt x="10273745" y="6338536"/>
                  <a:pt x="10301521" y="6338652"/>
                  <a:pt x="10329182" y="6339689"/>
                </a:cubicBezTo>
                <a:cubicBezTo>
                  <a:pt x="10344394" y="6340150"/>
                  <a:pt x="10348888" y="6334158"/>
                  <a:pt x="10348428" y="6319981"/>
                </a:cubicBezTo>
                <a:cubicBezTo>
                  <a:pt x="10347622" y="6296586"/>
                  <a:pt x="10348198" y="6273189"/>
                  <a:pt x="10348198" y="6249792"/>
                </a:cubicBezTo>
                <a:lnTo>
                  <a:pt x="10348083" y="6249792"/>
                </a:lnTo>
                <a:cubicBezTo>
                  <a:pt x="10348083" y="6226396"/>
                  <a:pt x="10347390" y="6203001"/>
                  <a:pt x="10348312" y="6179604"/>
                </a:cubicBezTo>
                <a:cubicBezTo>
                  <a:pt x="10348888" y="6163008"/>
                  <a:pt x="10343242" y="6155861"/>
                  <a:pt x="10325954" y="6156439"/>
                </a:cubicBezTo>
                <a:close/>
                <a:moveTo>
                  <a:pt x="10115848" y="6156439"/>
                </a:moveTo>
                <a:cubicBezTo>
                  <a:pt x="10102826" y="6155861"/>
                  <a:pt x="10096140" y="6161049"/>
                  <a:pt x="10097408" y="6174648"/>
                </a:cubicBezTo>
                <a:cubicBezTo>
                  <a:pt x="10098330" y="6183753"/>
                  <a:pt x="10092567" y="6197122"/>
                  <a:pt x="10101904" y="6201040"/>
                </a:cubicBezTo>
                <a:cubicBezTo>
                  <a:pt x="10114810" y="6206458"/>
                  <a:pt x="10131292" y="6208533"/>
                  <a:pt x="10143624" y="6199427"/>
                </a:cubicBezTo>
                <a:cubicBezTo>
                  <a:pt x="10152960" y="6192397"/>
                  <a:pt x="10157224" y="6192051"/>
                  <a:pt x="10166560" y="6199657"/>
                </a:cubicBezTo>
                <a:cubicBezTo>
                  <a:pt x="10177739" y="6208648"/>
                  <a:pt x="10193760" y="6205882"/>
                  <a:pt x="10206092" y="6201962"/>
                </a:cubicBezTo>
                <a:cubicBezTo>
                  <a:pt x="10218654" y="6198044"/>
                  <a:pt x="10211048" y="6183868"/>
                  <a:pt x="10212431" y="6174302"/>
                </a:cubicBezTo>
                <a:cubicBezTo>
                  <a:pt x="10214505" y="6160473"/>
                  <a:pt x="10206899" y="6155861"/>
                  <a:pt x="10193990" y="6156439"/>
                </a:cubicBezTo>
                <a:cubicBezTo>
                  <a:pt x="10180966" y="6157015"/>
                  <a:pt x="10167943" y="6156553"/>
                  <a:pt x="10154920" y="6156439"/>
                </a:cubicBezTo>
                <a:cubicBezTo>
                  <a:pt x="10141896" y="6156439"/>
                  <a:pt x="10128872" y="6156900"/>
                  <a:pt x="10115848" y="6156439"/>
                </a:cubicBezTo>
                <a:close/>
                <a:moveTo>
                  <a:pt x="6483782" y="6156439"/>
                </a:moveTo>
                <a:cubicBezTo>
                  <a:pt x="6474445" y="6156322"/>
                  <a:pt x="6470990" y="6161856"/>
                  <a:pt x="6472373" y="6169577"/>
                </a:cubicBezTo>
                <a:lnTo>
                  <a:pt x="6472373" y="6169693"/>
                </a:lnTo>
                <a:cubicBezTo>
                  <a:pt x="6474332" y="6180757"/>
                  <a:pt x="6464648" y="6197237"/>
                  <a:pt x="6478482" y="6201962"/>
                </a:cubicBezTo>
                <a:cubicBezTo>
                  <a:pt x="6491504" y="6206343"/>
                  <a:pt x="6510982" y="6207381"/>
                  <a:pt x="6521122" y="6200464"/>
                </a:cubicBezTo>
                <a:cubicBezTo>
                  <a:pt x="6531958" y="6193088"/>
                  <a:pt x="6534722" y="6193549"/>
                  <a:pt x="6543251" y="6200927"/>
                </a:cubicBezTo>
                <a:cubicBezTo>
                  <a:pt x="6547630" y="6204613"/>
                  <a:pt x="6556391" y="6203230"/>
                  <a:pt x="6562383" y="6204038"/>
                </a:cubicBezTo>
                <a:cubicBezTo>
                  <a:pt x="6572295" y="6201040"/>
                  <a:pt x="6589237" y="6210377"/>
                  <a:pt x="6586587" y="6190207"/>
                </a:cubicBezTo>
                <a:cubicBezTo>
                  <a:pt x="6585087" y="6178567"/>
                  <a:pt x="6596843" y="6158859"/>
                  <a:pt x="6574716" y="6157129"/>
                </a:cubicBezTo>
                <a:cubicBezTo>
                  <a:pt x="6544518" y="6154826"/>
                  <a:pt x="6514094" y="6156668"/>
                  <a:pt x="6483782" y="6156439"/>
                </a:cubicBezTo>
                <a:close/>
                <a:moveTo>
                  <a:pt x="3885183" y="6156439"/>
                </a:moveTo>
                <a:lnTo>
                  <a:pt x="3885069" y="6156553"/>
                </a:lnTo>
                <a:cubicBezTo>
                  <a:pt x="3867088" y="6157015"/>
                  <a:pt x="3858560" y="6160127"/>
                  <a:pt x="3858560" y="6180872"/>
                </a:cubicBezTo>
                <a:cubicBezTo>
                  <a:pt x="3858444" y="6201271"/>
                  <a:pt x="3865937" y="6205074"/>
                  <a:pt x="3884493" y="6204960"/>
                </a:cubicBezTo>
                <a:cubicBezTo>
                  <a:pt x="3902701" y="6204728"/>
                  <a:pt x="3910886" y="6200233"/>
                  <a:pt x="3906273" y="6181794"/>
                </a:cubicBezTo>
                <a:cubicBezTo>
                  <a:pt x="3909385" y="6164506"/>
                  <a:pt x="3905354" y="6155861"/>
                  <a:pt x="3885183" y="6156439"/>
                </a:cubicBezTo>
                <a:close/>
                <a:moveTo>
                  <a:pt x="1953479" y="6156439"/>
                </a:moveTo>
                <a:cubicBezTo>
                  <a:pt x="1927547" y="6157361"/>
                  <a:pt x="1901500" y="6156553"/>
                  <a:pt x="1875567" y="6156785"/>
                </a:cubicBezTo>
                <a:cubicBezTo>
                  <a:pt x="1866579" y="6156785"/>
                  <a:pt x="1853094" y="6154132"/>
                  <a:pt x="1856090" y="6169116"/>
                </a:cubicBezTo>
                <a:lnTo>
                  <a:pt x="1856206" y="6169232"/>
                </a:lnTo>
                <a:cubicBezTo>
                  <a:pt x="1858511" y="6181218"/>
                  <a:pt x="1842030" y="6202886"/>
                  <a:pt x="1870959" y="6203923"/>
                </a:cubicBezTo>
                <a:cubicBezTo>
                  <a:pt x="1875223" y="6204038"/>
                  <a:pt x="1879947" y="6204613"/>
                  <a:pt x="1880525" y="6210262"/>
                </a:cubicBezTo>
                <a:cubicBezTo>
                  <a:pt x="1880986" y="6215217"/>
                  <a:pt x="1878219" y="6219482"/>
                  <a:pt x="1873493" y="6219136"/>
                </a:cubicBezTo>
                <a:cubicBezTo>
                  <a:pt x="1852403" y="6217522"/>
                  <a:pt x="1855399" y="6231813"/>
                  <a:pt x="1855399" y="6244721"/>
                </a:cubicBezTo>
                <a:cubicBezTo>
                  <a:pt x="1855514" y="6269847"/>
                  <a:pt x="1856090" y="6294971"/>
                  <a:pt x="1855169" y="6320097"/>
                </a:cubicBezTo>
                <a:cubicBezTo>
                  <a:pt x="1854707" y="6334042"/>
                  <a:pt x="1857935" y="6340382"/>
                  <a:pt x="1873609" y="6339689"/>
                </a:cubicBezTo>
                <a:cubicBezTo>
                  <a:pt x="1901270" y="6338536"/>
                  <a:pt x="1929046" y="6338652"/>
                  <a:pt x="1956707" y="6339689"/>
                </a:cubicBezTo>
                <a:cubicBezTo>
                  <a:pt x="1971919" y="6340150"/>
                  <a:pt x="1976413" y="6334158"/>
                  <a:pt x="1975953" y="6319981"/>
                </a:cubicBezTo>
                <a:cubicBezTo>
                  <a:pt x="1975147" y="6296586"/>
                  <a:pt x="1975723" y="6273189"/>
                  <a:pt x="1975723" y="6249792"/>
                </a:cubicBezTo>
                <a:lnTo>
                  <a:pt x="1975608" y="6249792"/>
                </a:lnTo>
                <a:cubicBezTo>
                  <a:pt x="1975608" y="6226396"/>
                  <a:pt x="1974915" y="6203001"/>
                  <a:pt x="1975837" y="6179604"/>
                </a:cubicBezTo>
                <a:cubicBezTo>
                  <a:pt x="1976413" y="6163008"/>
                  <a:pt x="1970767" y="6155861"/>
                  <a:pt x="1953479" y="6156439"/>
                </a:cubicBezTo>
                <a:close/>
                <a:moveTo>
                  <a:pt x="1743373" y="6156439"/>
                </a:moveTo>
                <a:cubicBezTo>
                  <a:pt x="1730351" y="6155861"/>
                  <a:pt x="1723665" y="6161049"/>
                  <a:pt x="1724933" y="6174648"/>
                </a:cubicBezTo>
                <a:cubicBezTo>
                  <a:pt x="1725855" y="6183753"/>
                  <a:pt x="1720092" y="6197122"/>
                  <a:pt x="1729429" y="6201040"/>
                </a:cubicBezTo>
                <a:cubicBezTo>
                  <a:pt x="1742335" y="6206458"/>
                  <a:pt x="1758817" y="6208533"/>
                  <a:pt x="1771149" y="6199427"/>
                </a:cubicBezTo>
                <a:cubicBezTo>
                  <a:pt x="1780485" y="6192397"/>
                  <a:pt x="1784749" y="6192051"/>
                  <a:pt x="1794085" y="6199657"/>
                </a:cubicBezTo>
                <a:cubicBezTo>
                  <a:pt x="1805264" y="6208648"/>
                  <a:pt x="1821285" y="6205882"/>
                  <a:pt x="1833617" y="6201962"/>
                </a:cubicBezTo>
                <a:cubicBezTo>
                  <a:pt x="1846179" y="6198044"/>
                  <a:pt x="1838573" y="6183868"/>
                  <a:pt x="1839956" y="6174302"/>
                </a:cubicBezTo>
                <a:cubicBezTo>
                  <a:pt x="1842030" y="6160473"/>
                  <a:pt x="1834424" y="6155861"/>
                  <a:pt x="1821515" y="6156439"/>
                </a:cubicBezTo>
                <a:cubicBezTo>
                  <a:pt x="1808491" y="6157015"/>
                  <a:pt x="1795468" y="6156553"/>
                  <a:pt x="1782445" y="6156439"/>
                </a:cubicBezTo>
                <a:cubicBezTo>
                  <a:pt x="1769421" y="6156439"/>
                  <a:pt x="1756397" y="6156900"/>
                  <a:pt x="1743373" y="6156439"/>
                </a:cubicBezTo>
                <a:close/>
                <a:moveTo>
                  <a:pt x="5282506" y="6156322"/>
                </a:moveTo>
                <a:cubicBezTo>
                  <a:pt x="5271441" y="6156207"/>
                  <a:pt x="5266023" y="6161510"/>
                  <a:pt x="5267061" y="6172228"/>
                </a:cubicBezTo>
                <a:lnTo>
                  <a:pt x="5267061" y="6172343"/>
                </a:lnTo>
                <a:cubicBezTo>
                  <a:pt x="5268099" y="6182370"/>
                  <a:pt x="5261643" y="6197007"/>
                  <a:pt x="5271671" y="6201271"/>
                </a:cubicBezTo>
                <a:cubicBezTo>
                  <a:pt x="5284233" y="6206574"/>
                  <a:pt x="5300829" y="6208878"/>
                  <a:pt x="5313276" y="6199312"/>
                </a:cubicBezTo>
                <a:cubicBezTo>
                  <a:pt x="5322612" y="6192051"/>
                  <a:pt x="5326876" y="6192282"/>
                  <a:pt x="5336212" y="6199773"/>
                </a:cubicBezTo>
                <a:cubicBezTo>
                  <a:pt x="5347276" y="6208648"/>
                  <a:pt x="5363527" y="6206111"/>
                  <a:pt x="5375860" y="6201962"/>
                </a:cubicBezTo>
                <a:cubicBezTo>
                  <a:pt x="5388191" y="6197814"/>
                  <a:pt x="5380586" y="6183638"/>
                  <a:pt x="5381967" y="6174072"/>
                </a:cubicBezTo>
                <a:cubicBezTo>
                  <a:pt x="5384041" y="6159896"/>
                  <a:pt x="5375630" y="6155978"/>
                  <a:pt x="5363181" y="6156322"/>
                </a:cubicBezTo>
                <a:cubicBezTo>
                  <a:pt x="5351081" y="6156668"/>
                  <a:pt x="5338865" y="6156322"/>
                  <a:pt x="5326762" y="6156322"/>
                </a:cubicBezTo>
                <a:cubicBezTo>
                  <a:pt x="5312010" y="6156322"/>
                  <a:pt x="5297258" y="6156553"/>
                  <a:pt x="5282506" y="6156322"/>
                </a:cubicBezTo>
                <a:close/>
                <a:moveTo>
                  <a:pt x="7782101" y="6156092"/>
                </a:moveTo>
                <a:cubicBezTo>
                  <a:pt x="7768156" y="6156553"/>
                  <a:pt x="7754325" y="6156322"/>
                  <a:pt x="7740380" y="6156322"/>
                </a:cubicBezTo>
                <a:cubicBezTo>
                  <a:pt x="7726434" y="6156322"/>
                  <a:pt x="7712489" y="6156785"/>
                  <a:pt x="7698658" y="6156207"/>
                </a:cubicBezTo>
                <a:cubicBezTo>
                  <a:pt x="7686442" y="6155746"/>
                  <a:pt x="7682408" y="6160588"/>
                  <a:pt x="7681947" y="6172919"/>
                </a:cubicBezTo>
                <a:cubicBezTo>
                  <a:pt x="7680909" y="6201962"/>
                  <a:pt x="7700964" y="6215794"/>
                  <a:pt x="7727126" y="6200003"/>
                </a:cubicBezTo>
                <a:cubicBezTo>
                  <a:pt x="7738536" y="6193203"/>
                  <a:pt x="7742454" y="6194702"/>
                  <a:pt x="7753058" y="6200581"/>
                </a:cubicBezTo>
                <a:lnTo>
                  <a:pt x="7753058" y="6200349"/>
                </a:lnTo>
                <a:cubicBezTo>
                  <a:pt x="7780717" y="6215678"/>
                  <a:pt x="7799389" y="6202079"/>
                  <a:pt x="7797313" y="6171652"/>
                </a:cubicBezTo>
                <a:cubicBezTo>
                  <a:pt x="7796623" y="6160818"/>
                  <a:pt x="7793396" y="6155746"/>
                  <a:pt x="7782101" y="6156092"/>
                </a:cubicBezTo>
                <a:close/>
                <a:moveTo>
                  <a:pt x="8978306" y="6155978"/>
                </a:moveTo>
                <a:cubicBezTo>
                  <a:pt x="8953296" y="6157590"/>
                  <a:pt x="8928172" y="6156785"/>
                  <a:pt x="8903046" y="6156439"/>
                </a:cubicBezTo>
                <a:lnTo>
                  <a:pt x="8903046" y="6156322"/>
                </a:lnTo>
                <a:cubicBezTo>
                  <a:pt x="8883223" y="6156092"/>
                  <a:pt x="8887487" y="6170269"/>
                  <a:pt x="8887026" y="6181794"/>
                </a:cubicBezTo>
                <a:cubicBezTo>
                  <a:pt x="8886565" y="6193319"/>
                  <a:pt x="8885643" y="6203345"/>
                  <a:pt x="8903278" y="6204038"/>
                </a:cubicBezTo>
                <a:cubicBezTo>
                  <a:pt x="8928172" y="6205074"/>
                  <a:pt x="8953066" y="6188594"/>
                  <a:pt x="8971276" y="6201962"/>
                </a:cubicBezTo>
                <a:cubicBezTo>
                  <a:pt x="8994672" y="6206111"/>
                  <a:pt x="9003546" y="6202193"/>
                  <a:pt x="9002856" y="6182024"/>
                </a:cubicBezTo>
                <a:cubicBezTo>
                  <a:pt x="9002280" y="6164161"/>
                  <a:pt x="8998936" y="6154709"/>
                  <a:pt x="8978306" y="6155978"/>
                </a:cubicBezTo>
                <a:close/>
                <a:moveTo>
                  <a:pt x="605831" y="6155978"/>
                </a:moveTo>
                <a:cubicBezTo>
                  <a:pt x="580821" y="6157590"/>
                  <a:pt x="555697" y="6156785"/>
                  <a:pt x="530571" y="6156439"/>
                </a:cubicBezTo>
                <a:lnTo>
                  <a:pt x="530571" y="6156322"/>
                </a:lnTo>
                <a:cubicBezTo>
                  <a:pt x="510748" y="6156092"/>
                  <a:pt x="515012" y="6170269"/>
                  <a:pt x="514551" y="6181794"/>
                </a:cubicBezTo>
                <a:cubicBezTo>
                  <a:pt x="514090" y="6193319"/>
                  <a:pt x="513168" y="6203345"/>
                  <a:pt x="530803" y="6204038"/>
                </a:cubicBezTo>
                <a:cubicBezTo>
                  <a:pt x="555697" y="6205074"/>
                  <a:pt x="580591" y="6188594"/>
                  <a:pt x="598801" y="6201962"/>
                </a:cubicBezTo>
                <a:cubicBezTo>
                  <a:pt x="622197" y="6206111"/>
                  <a:pt x="631071" y="6202193"/>
                  <a:pt x="630381" y="6182024"/>
                </a:cubicBezTo>
                <a:cubicBezTo>
                  <a:pt x="629805" y="6164161"/>
                  <a:pt x="626461" y="6154709"/>
                  <a:pt x="605831" y="6155978"/>
                </a:cubicBezTo>
                <a:close/>
                <a:moveTo>
                  <a:pt x="11127766" y="6155170"/>
                </a:moveTo>
                <a:cubicBezTo>
                  <a:pt x="11107481" y="6154363"/>
                  <a:pt x="11102871" y="6161510"/>
                  <a:pt x="11103332" y="6180411"/>
                </a:cubicBezTo>
                <a:cubicBezTo>
                  <a:pt x="11103678" y="6197698"/>
                  <a:pt x="11106674" y="6207726"/>
                  <a:pt x="11126268" y="6202540"/>
                </a:cubicBezTo>
                <a:cubicBezTo>
                  <a:pt x="11146206" y="6207265"/>
                  <a:pt x="11151853" y="6198620"/>
                  <a:pt x="11151853" y="6179258"/>
                </a:cubicBezTo>
                <a:cubicBezTo>
                  <a:pt x="11151853" y="6160932"/>
                  <a:pt x="11145745" y="6155861"/>
                  <a:pt x="11127766" y="6155170"/>
                </a:cubicBezTo>
                <a:close/>
                <a:moveTo>
                  <a:pt x="2755291" y="6155170"/>
                </a:moveTo>
                <a:cubicBezTo>
                  <a:pt x="2735006" y="6154363"/>
                  <a:pt x="2730396" y="6161510"/>
                  <a:pt x="2730857" y="6180411"/>
                </a:cubicBezTo>
                <a:cubicBezTo>
                  <a:pt x="2731203" y="6197698"/>
                  <a:pt x="2734199" y="6207726"/>
                  <a:pt x="2753793" y="6202540"/>
                </a:cubicBezTo>
                <a:cubicBezTo>
                  <a:pt x="2773731" y="6207265"/>
                  <a:pt x="2779378" y="6198620"/>
                  <a:pt x="2779378" y="6179258"/>
                </a:cubicBezTo>
                <a:cubicBezTo>
                  <a:pt x="2779378" y="6160932"/>
                  <a:pt x="2773270" y="6155861"/>
                  <a:pt x="2755291" y="6155170"/>
                </a:cubicBezTo>
                <a:close/>
                <a:moveTo>
                  <a:pt x="5090147" y="6154939"/>
                </a:moveTo>
                <a:cubicBezTo>
                  <a:pt x="5070324" y="6154363"/>
                  <a:pt x="5063755" y="6159320"/>
                  <a:pt x="5063527" y="6180411"/>
                </a:cubicBezTo>
                <a:cubicBezTo>
                  <a:pt x="5063294" y="6202193"/>
                  <a:pt x="5072168" y="6205191"/>
                  <a:pt x="5089458" y="6202193"/>
                </a:cubicBezTo>
                <a:cubicBezTo>
                  <a:pt x="5106516" y="6204845"/>
                  <a:pt x="5117923" y="6204038"/>
                  <a:pt x="5117464" y="6179950"/>
                </a:cubicBezTo>
                <a:lnTo>
                  <a:pt x="5117580" y="6179835"/>
                </a:lnTo>
                <a:cubicBezTo>
                  <a:pt x="5117231" y="6157707"/>
                  <a:pt x="5108473" y="6155402"/>
                  <a:pt x="5090147" y="6154939"/>
                </a:cubicBezTo>
                <a:close/>
                <a:moveTo>
                  <a:pt x="6296266" y="6154709"/>
                </a:moveTo>
                <a:cubicBezTo>
                  <a:pt x="6276213" y="6154019"/>
                  <a:pt x="6274020" y="6163239"/>
                  <a:pt x="6274020" y="6179719"/>
                </a:cubicBezTo>
                <a:cubicBezTo>
                  <a:pt x="6273906" y="6196546"/>
                  <a:pt x="6276097" y="6207611"/>
                  <a:pt x="6296266" y="6202193"/>
                </a:cubicBezTo>
                <a:cubicBezTo>
                  <a:pt x="6315168" y="6206111"/>
                  <a:pt x="6322427" y="6200003"/>
                  <a:pt x="6322427" y="6179489"/>
                </a:cubicBezTo>
                <a:cubicBezTo>
                  <a:pt x="6322544" y="6158744"/>
                  <a:pt x="6314362" y="6155285"/>
                  <a:pt x="6296266" y="6154709"/>
                </a:cubicBezTo>
                <a:close/>
                <a:moveTo>
                  <a:pt x="7508838" y="6154363"/>
                </a:moveTo>
                <a:cubicBezTo>
                  <a:pt x="7492357" y="6155170"/>
                  <a:pt x="7478296" y="6153672"/>
                  <a:pt x="7479216" y="6177990"/>
                </a:cubicBezTo>
                <a:cubicBezTo>
                  <a:pt x="7479909" y="6196315"/>
                  <a:pt x="7483597" y="6206458"/>
                  <a:pt x="7503535" y="6201962"/>
                </a:cubicBezTo>
                <a:cubicBezTo>
                  <a:pt x="7520363" y="6203808"/>
                  <a:pt x="7534423" y="6204960"/>
                  <a:pt x="7533616" y="6180180"/>
                </a:cubicBezTo>
                <a:cubicBezTo>
                  <a:pt x="7533040" y="6161510"/>
                  <a:pt x="7528546" y="6153441"/>
                  <a:pt x="7508838" y="6154363"/>
                </a:cubicBezTo>
                <a:close/>
                <a:moveTo>
                  <a:pt x="11187582" y="6154019"/>
                </a:moveTo>
                <a:cubicBezTo>
                  <a:pt x="11175710" y="6153787"/>
                  <a:pt x="11171100" y="6158627"/>
                  <a:pt x="11170062" y="6170615"/>
                </a:cubicBezTo>
                <a:cubicBezTo>
                  <a:pt x="11168220" y="6192051"/>
                  <a:pt x="11171792" y="6206228"/>
                  <a:pt x="11198415" y="6201618"/>
                </a:cubicBezTo>
                <a:cubicBezTo>
                  <a:pt x="11207636" y="6200003"/>
                  <a:pt x="11217432" y="6201386"/>
                  <a:pt x="11226883" y="6201386"/>
                </a:cubicBezTo>
                <a:lnTo>
                  <a:pt x="11268261" y="6201618"/>
                </a:lnTo>
                <a:lnTo>
                  <a:pt x="11283501" y="6196417"/>
                </a:lnTo>
                <a:cubicBezTo>
                  <a:pt x="11285863" y="6192628"/>
                  <a:pt x="11286065" y="6187096"/>
                  <a:pt x="11285777" y="6180757"/>
                </a:cubicBezTo>
                <a:cubicBezTo>
                  <a:pt x="11285201" y="6167964"/>
                  <a:pt x="11288658" y="6153672"/>
                  <a:pt x="11267912" y="6154019"/>
                </a:cubicBezTo>
                <a:cubicBezTo>
                  <a:pt x="11241174" y="6154480"/>
                  <a:pt x="11214320" y="6154363"/>
                  <a:pt x="11187582" y="6154019"/>
                </a:cubicBezTo>
                <a:close/>
                <a:moveTo>
                  <a:pt x="2815107" y="6154019"/>
                </a:moveTo>
                <a:cubicBezTo>
                  <a:pt x="2803235" y="6153787"/>
                  <a:pt x="2798625" y="6158627"/>
                  <a:pt x="2797587" y="6170615"/>
                </a:cubicBezTo>
                <a:cubicBezTo>
                  <a:pt x="2795745" y="6192051"/>
                  <a:pt x="2799317" y="6206228"/>
                  <a:pt x="2825940" y="6201618"/>
                </a:cubicBezTo>
                <a:cubicBezTo>
                  <a:pt x="2835161" y="6200003"/>
                  <a:pt x="2844957" y="6201386"/>
                  <a:pt x="2854408" y="6201386"/>
                </a:cubicBezTo>
                <a:lnTo>
                  <a:pt x="2895786" y="6201618"/>
                </a:lnTo>
                <a:lnTo>
                  <a:pt x="2911026" y="6196417"/>
                </a:lnTo>
                <a:cubicBezTo>
                  <a:pt x="2913388" y="6192628"/>
                  <a:pt x="2913590" y="6187096"/>
                  <a:pt x="2913302" y="6180757"/>
                </a:cubicBezTo>
                <a:cubicBezTo>
                  <a:pt x="2912726" y="6167964"/>
                  <a:pt x="2916183" y="6153672"/>
                  <a:pt x="2895437" y="6154019"/>
                </a:cubicBezTo>
                <a:cubicBezTo>
                  <a:pt x="2868699" y="6154480"/>
                  <a:pt x="2841845" y="6154363"/>
                  <a:pt x="2815107" y="6154019"/>
                </a:cubicBezTo>
                <a:close/>
                <a:moveTo>
                  <a:pt x="10057070" y="6153902"/>
                </a:moveTo>
                <a:cubicBezTo>
                  <a:pt x="10031138" y="6154709"/>
                  <a:pt x="10005206" y="6154709"/>
                  <a:pt x="9979275" y="6154019"/>
                </a:cubicBezTo>
                <a:cubicBezTo>
                  <a:pt x="9964176" y="6153672"/>
                  <a:pt x="9960834" y="6160473"/>
                  <a:pt x="9959798" y="6174302"/>
                </a:cubicBezTo>
                <a:cubicBezTo>
                  <a:pt x="9958298" y="6194932"/>
                  <a:pt x="9963946" y="6204960"/>
                  <a:pt x="9986420" y="6201732"/>
                </a:cubicBezTo>
                <a:cubicBezTo>
                  <a:pt x="9996562" y="6200233"/>
                  <a:pt x="10007166" y="6201503"/>
                  <a:pt x="10017538" y="6201503"/>
                </a:cubicBezTo>
                <a:cubicBezTo>
                  <a:pt x="10030446" y="6201503"/>
                  <a:pt x="10043585" y="6200464"/>
                  <a:pt x="10056378" y="6201732"/>
                </a:cubicBezTo>
                <a:cubicBezTo>
                  <a:pt x="10074012" y="6203462"/>
                  <a:pt x="10076317" y="6194126"/>
                  <a:pt x="10075626" y="6179950"/>
                </a:cubicBezTo>
                <a:cubicBezTo>
                  <a:pt x="10075050" y="6166811"/>
                  <a:pt x="10077700" y="6153211"/>
                  <a:pt x="10057070" y="6153902"/>
                </a:cubicBezTo>
                <a:close/>
                <a:moveTo>
                  <a:pt x="7561047" y="6153902"/>
                </a:moveTo>
                <a:cubicBezTo>
                  <a:pt x="7554017" y="6153902"/>
                  <a:pt x="7547909" y="6153441"/>
                  <a:pt x="7545487" y="6163123"/>
                </a:cubicBezTo>
                <a:cubicBezTo>
                  <a:pt x="7538687" y="6190092"/>
                  <a:pt x="7546294" y="6200927"/>
                  <a:pt x="7573494" y="6200927"/>
                </a:cubicBezTo>
                <a:cubicBezTo>
                  <a:pt x="7582944" y="6200927"/>
                  <a:pt x="7592511" y="6200927"/>
                  <a:pt x="7601962" y="6200927"/>
                </a:cubicBezTo>
                <a:cubicBezTo>
                  <a:pt x="7616599" y="6200927"/>
                  <a:pt x="7631352" y="6201157"/>
                  <a:pt x="7645987" y="6200927"/>
                </a:cubicBezTo>
                <a:cubicBezTo>
                  <a:pt x="7651520" y="6200810"/>
                  <a:pt x="7657398" y="6202308"/>
                  <a:pt x="7660164" y="6193779"/>
                </a:cubicBezTo>
                <a:lnTo>
                  <a:pt x="7660278" y="6193549"/>
                </a:lnTo>
                <a:cubicBezTo>
                  <a:pt x="7668116" y="6169232"/>
                  <a:pt x="7658435" y="6154019"/>
                  <a:pt x="7633541" y="6153902"/>
                </a:cubicBezTo>
                <a:cubicBezTo>
                  <a:pt x="7609338" y="6153902"/>
                  <a:pt x="7585251" y="6153902"/>
                  <a:pt x="7561047" y="6153902"/>
                </a:cubicBezTo>
                <a:close/>
                <a:moveTo>
                  <a:pt x="1684595" y="6153902"/>
                </a:moveTo>
                <a:cubicBezTo>
                  <a:pt x="1658663" y="6154709"/>
                  <a:pt x="1632731" y="6154709"/>
                  <a:pt x="1606800" y="6154019"/>
                </a:cubicBezTo>
                <a:cubicBezTo>
                  <a:pt x="1591701" y="6153672"/>
                  <a:pt x="1588359" y="6160473"/>
                  <a:pt x="1587323" y="6174302"/>
                </a:cubicBezTo>
                <a:cubicBezTo>
                  <a:pt x="1585823" y="6194932"/>
                  <a:pt x="1591471" y="6204960"/>
                  <a:pt x="1613945" y="6201732"/>
                </a:cubicBezTo>
                <a:cubicBezTo>
                  <a:pt x="1624087" y="6200233"/>
                  <a:pt x="1634691" y="6201503"/>
                  <a:pt x="1645063" y="6201503"/>
                </a:cubicBezTo>
                <a:cubicBezTo>
                  <a:pt x="1657971" y="6201503"/>
                  <a:pt x="1671110" y="6200464"/>
                  <a:pt x="1683903" y="6201732"/>
                </a:cubicBezTo>
                <a:cubicBezTo>
                  <a:pt x="1701537" y="6203462"/>
                  <a:pt x="1703842" y="6194126"/>
                  <a:pt x="1703151" y="6179950"/>
                </a:cubicBezTo>
                <a:cubicBezTo>
                  <a:pt x="1702575" y="6166811"/>
                  <a:pt x="1705225" y="6153211"/>
                  <a:pt x="1684595" y="6153902"/>
                </a:cubicBezTo>
                <a:close/>
                <a:moveTo>
                  <a:pt x="8713225" y="6153787"/>
                </a:moveTo>
                <a:cubicBezTo>
                  <a:pt x="8696399" y="6154709"/>
                  <a:pt x="8688447" y="6157707"/>
                  <a:pt x="8688447" y="6177183"/>
                </a:cubicBezTo>
                <a:cubicBezTo>
                  <a:pt x="8688505" y="6186576"/>
                  <a:pt x="8689598" y="6193174"/>
                  <a:pt x="8693216" y="6197266"/>
                </a:cubicBezTo>
                <a:lnTo>
                  <a:pt x="8713063" y="6202296"/>
                </a:lnTo>
                <a:lnTo>
                  <a:pt x="8712996" y="6202308"/>
                </a:lnTo>
                <a:lnTo>
                  <a:pt x="8713110" y="6202308"/>
                </a:lnTo>
                <a:lnTo>
                  <a:pt x="8713063" y="6202296"/>
                </a:lnTo>
                <a:lnTo>
                  <a:pt x="8732487" y="6198808"/>
                </a:lnTo>
                <a:cubicBezTo>
                  <a:pt x="8736880" y="6196056"/>
                  <a:pt x="8738580" y="6190841"/>
                  <a:pt x="8735814" y="6180526"/>
                </a:cubicBezTo>
                <a:cubicBezTo>
                  <a:pt x="8739273" y="6161971"/>
                  <a:pt x="8734548" y="6152636"/>
                  <a:pt x="8713225" y="6153787"/>
                </a:cubicBezTo>
                <a:close/>
                <a:moveTo>
                  <a:pt x="340750" y="6153787"/>
                </a:moveTo>
                <a:cubicBezTo>
                  <a:pt x="323924" y="6154709"/>
                  <a:pt x="315972" y="6157707"/>
                  <a:pt x="315972" y="6177183"/>
                </a:cubicBezTo>
                <a:cubicBezTo>
                  <a:pt x="316030" y="6186576"/>
                  <a:pt x="317123" y="6193174"/>
                  <a:pt x="320741" y="6197266"/>
                </a:cubicBezTo>
                <a:lnTo>
                  <a:pt x="340588" y="6202296"/>
                </a:lnTo>
                <a:lnTo>
                  <a:pt x="340521" y="6202308"/>
                </a:lnTo>
                <a:lnTo>
                  <a:pt x="340635" y="6202308"/>
                </a:lnTo>
                <a:lnTo>
                  <a:pt x="340588" y="6202296"/>
                </a:lnTo>
                <a:lnTo>
                  <a:pt x="360012" y="6198808"/>
                </a:lnTo>
                <a:cubicBezTo>
                  <a:pt x="364405" y="6196056"/>
                  <a:pt x="366105" y="6190841"/>
                  <a:pt x="363339" y="6180526"/>
                </a:cubicBezTo>
                <a:cubicBezTo>
                  <a:pt x="366798" y="6161971"/>
                  <a:pt x="362073" y="6152636"/>
                  <a:pt x="340750" y="6153787"/>
                </a:cubicBezTo>
                <a:close/>
                <a:moveTo>
                  <a:pt x="5226030" y="6153672"/>
                </a:moveTo>
                <a:cubicBezTo>
                  <a:pt x="5200213" y="6154709"/>
                  <a:pt x="5174283" y="6154363"/>
                  <a:pt x="5148466" y="6153902"/>
                </a:cubicBezTo>
                <a:cubicBezTo>
                  <a:pt x="5135444" y="6153672"/>
                  <a:pt x="5130372" y="6158168"/>
                  <a:pt x="5129564" y="6171767"/>
                </a:cubicBezTo>
                <a:cubicBezTo>
                  <a:pt x="5128295" y="6192282"/>
                  <a:pt x="5131408" y="6205652"/>
                  <a:pt x="5156648" y="6201503"/>
                </a:cubicBezTo>
                <a:cubicBezTo>
                  <a:pt x="5166793" y="6199888"/>
                  <a:pt x="5177279" y="6201271"/>
                  <a:pt x="5187653" y="6201271"/>
                </a:cubicBezTo>
                <a:cubicBezTo>
                  <a:pt x="5200562" y="6201271"/>
                  <a:pt x="5213584" y="6200349"/>
                  <a:pt x="5226378" y="6201503"/>
                </a:cubicBezTo>
                <a:lnTo>
                  <a:pt x="5226492" y="6201386"/>
                </a:lnTo>
                <a:cubicBezTo>
                  <a:pt x="5244471" y="6203001"/>
                  <a:pt x="5245854" y="6192973"/>
                  <a:pt x="5245279" y="6179143"/>
                </a:cubicBezTo>
                <a:cubicBezTo>
                  <a:pt x="5244819" y="6165658"/>
                  <a:pt x="5246087" y="6152865"/>
                  <a:pt x="5226030" y="6153672"/>
                </a:cubicBezTo>
                <a:close/>
                <a:moveTo>
                  <a:pt x="6368759" y="6153556"/>
                </a:moveTo>
                <a:cubicBezTo>
                  <a:pt x="6348822" y="6152404"/>
                  <a:pt x="6339371" y="6156668"/>
                  <a:pt x="6339141" y="6179950"/>
                </a:cubicBezTo>
                <a:cubicBezTo>
                  <a:pt x="6338911" y="6203808"/>
                  <a:pt x="6352163" y="6201503"/>
                  <a:pt x="6367147" y="6201157"/>
                </a:cubicBezTo>
                <a:cubicBezTo>
                  <a:pt x="6376597" y="6201040"/>
                  <a:pt x="6386163" y="6201157"/>
                  <a:pt x="6395613" y="6201157"/>
                </a:cubicBezTo>
                <a:cubicBezTo>
                  <a:pt x="6408522" y="6201157"/>
                  <a:pt x="6421660" y="6200120"/>
                  <a:pt x="6434452" y="6201386"/>
                </a:cubicBezTo>
                <a:lnTo>
                  <a:pt x="6434568" y="6201271"/>
                </a:lnTo>
                <a:cubicBezTo>
                  <a:pt x="6452665" y="6203116"/>
                  <a:pt x="6455891" y="6194702"/>
                  <a:pt x="6455777" y="6178682"/>
                </a:cubicBezTo>
                <a:cubicBezTo>
                  <a:pt x="6455661" y="6162316"/>
                  <a:pt x="6453471" y="6152289"/>
                  <a:pt x="6433532" y="6153556"/>
                </a:cubicBezTo>
                <a:cubicBezTo>
                  <a:pt x="6411980" y="6155056"/>
                  <a:pt x="6390312" y="6154939"/>
                  <a:pt x="6368759" y="6153556"/>
                </a:cubicBezTo>
                <a:close/>
                <a:moveTo>
                  <a:pt x="9920726" y="6153038"/>
                </a:moveTo>
                <a:cubicBezTo>
                  <a:pt x="9912860" y="6152865"/>
                  <a:pt x="9904476" y="6155114"/>
                  <a:pt x="9896984" y="6160127"/>
                </a:cubicBezTo>
                <a:cubicBezTo>
                  <a:pt x="9896178" y="6160242"/>
                  <a:pt x="9895486" y="6161049"/>
                  <a:pt x="9894795" y="6161510"/>
                </a:cubicBezTo>
                <a:cubicBezTo>
                  <a:pt x="9892800" y="6189942"/>
                  <a:pt x="9905478" y="6203773"/>
                  <a:pt x="9932828" y="6203001"/>
                </a:cubicBezTo>
                <a:cubicBezTo>
                  <a:pt x="9935479" y="6202886"/>
                  <a:pt x="9938014" y="6202423"/>
                  <a:pt x="9940550" y="6202079"/>
                </a:cubicBezTo>
                <a:cubicBezTo>
                  <a:pt x="9950346" y="6188248"/>
                  <a:pt x="9950461" y="6168425"/>
                  <a:pt x="9941356" y="6160473"/>
                </a:cubicBezTo>
                <a:cubicBezTo>
                  <a:pt x="9935940" y="6155805"/>
                  <a:pt x="9928592" y="6153211"/>
                  <a:pt x="9920726" y="6153038"/>
                </a:cubicBezTo>
                <a:close/>
                <a:moveTo>
                  <a:pt x="1548251" y="6153038"/>
                </a:moveTo>
                <a:cubicBezTo>
                  <a:pt x="1540385" y="6152865"/>
                  <a:pt x="1532001" y="6155114"/>
                  <a:pt x="1524509" y="6160127"/>
                </a:cubicBezTo>
                <a:cubicBezTo>
                  <a:pt x="1523703" y="6160242"/>
                  <a:pt x="1523011" y="6161049"/>
                  <a:pt x="1522320" y="6161510"/>
                </a:cubicBezTo>
                <a:cubicBezTo>
                  <a:pt x="1520325" y="6189942"/>
                  <a:pt x="1533003" y="6203773"/>
                  <a:pt x="1560353" y="6203001"/>
                </a:cubicBezTo>
                <a:cubicBezTo>
                  <a:pt x="1563004" y="6202886"/>
                  <a:pt x="1565539" y="6202423"/>
                  <a:pt x="1568075" y="6202079"/>
                </a:cubicBezTo>
                <a:cubicBezTo>
                  <a:pt x="1577871" y="6188248"/>
                  <a:pt x="1577986" y="6168425"/>
                  <a:pt x="1568881" y="6160473"/>
                </a:cubicBezTo>
                <a:cubicBezTo>
                  <a:pt x="1563465" y="6155805"/>
                  <a:pt x="1556117" y="6153211"/>
                  <a:pt x="1548251" y="6153038"/>
                </a:cubicBezTo>
                <a:close/>
                <a:moveTo>
                  <a:pt x="5048426" y="6120710"/>
                </a:moveTo>
                <a:lnTo>
                  <a:pt x="5048337" y="6120911"/>
                </a:lnTo>
                <a:lnTo>
                  <a:pt x="5048312" y="6120941"/>
                </a:lnTo>
                <a:close/>
                <a:moveTo>
                  <a:pt x="8209342" y="6111489"/>
                </a:moveTo>
                <a:lnTo>
                  <a:pt x="8208911" y="6111669"/>
                </a:lnTo>
                <a:lnTo>
                  <a:pt x="8208880" y="6111606"/>
                </a:lnTo>
                <a:close/>
                <a:moveTo>
                  <a:pt x="3943730" y="6021363"/>
                </a:moveTo>
                <a:lnTo>
                  <a:pt x="3943846" y="6021478"/>
                </a:lnTo>
                <a:cubicBezTo>
                  <a:pt x="3920912" y="6021363"/>
                  <a:pt x="3929326" y="6037498"/>
                  <a:pt x="3927712" y="6048792"/>
                </a:cubicBezTo>
                <a:cubicBezTo>
                  <a:pt x="3925868" y="6061930"/>
                  <a:pt x="3928402" y="6069423"/>
                  <a:pt x="3944998" y="6069078"/>
                </a:cubicBezTo>
                <a:cubicBezTo>
                  <a:pt x="3990871" y="6068040"/>
                  <a:pt x="4036856" y="6068730"/>
                  <a:pt x="4082841" y="6068730"/>
                </a:cubicBezTo>
                <a:cubicBezTo>
                  <a:pt x="4129634" y="6068730"/>
                  <a:pt x="4176541" y="6068040"/>
                  <a:pt x="4223335" y="6069078"/>
                </a:cubicBezTo>
                <a:cubicBezTo>
                  <a:pt x="4239585" y="6069423"/>
                  <a:pt x="4242581" y="6062161"/>
                  <a:pt x="4240736" y="6048908"/>
                </a:cubicBezTo>
                <a:cubicBezTo>
                  <a:pt x="4239125" y="6037613"/>
                  <a:pt x="4247537" y="6021363"/>
                  <a:pt x="4224716" y="6021363"/>
                </a:cubicBezTo>
                <a:cubicBezTo>
                  <a:pt x="4131018" y="6021707"/>
                  <a:pt x="4037316" y="6021824"/>
                  <a:pt x="3943730" y="6021363"/>
                </a:cubicBezTo>
                <a:close/>
                <a:moveTo>
                  <a:pt x="11191385" y="6020900"/>
                </a:moveTo>
                <a:cubicBezTo>
                  <a:pt x="11171562" y="6020671"/>
                  <a:pt x="11172368" y="6031620"/>
                  <a:pt x="11171676" y="6045911"/>
                </a:cubicBezTo>
                <a:cubicBezTo>
                  <a:pt x="11170870" y="6062393"/>
                  <a:pt x="11174904" y="6069078"/>
                  <a:pt x="11192883" y="6068616"/>
                </a:cubicBezTo>
                <a:cubicBezTo>
                  <a:pt x="11237947" y="6067464"/>
                  <a:pt x="11283241" y="6068271"/>
                  <a:pt x="11328420" y="6068271"/>
                </a:cubicBezTo>
                <a:cubicBezTo>
                  <a:pt x="11373715" y="6068271"/>
                  <a:pt x="11418893" y="6067694"/>
                  <a:pt x="11464072" y="6068501"/>
                </a:cubicBezTo>
                <a:cubicBezTo>
                  <a:pt x="11479402" y="6068847"/>
                  <a:pt x="11486778" y="6065274"/>
                  <a:pt x="11485280" y="6048331"/>
                </a:cubicBezTo>
                <a:cubicBezTo>
                  <a:pt x="11484012" y="6034502"/>
                  <a:pt x="11487698" y="6020671"/>
                  <a:pt x="11465225" y="6020900"/>
                </a:cubicBezTo>
                <a:cubicBezTo>
                  <a:pt x="11373945" y="6021707"/>
                  <a:pt x="11282665" y="6021593"/>
                  <a:pt x="11191385" y="6020900"/>
                </a:cubicBezTo>
                <a:close/>
                <a:moveTo>
                  <a:pt x="2818910" y="6020900"/>
                </a:moveTo>
                <a:cubicBezTo>
                  <a:pt x="2799087" y="6020671"/>
                  <a:pt x="2799893" y="6031620"/>
                  <a:pt x="2799201" y="6045911"/>
                </a:cubicBezTo>
                <a:cubicBezTo>
                  <a:pt x="2798395" y="6062393"/>
                  <a:pt x="2802429" y="6069078"/>
                  <a:pt x="2820408" y="6068616"/>
                </a:cubicBezTo>
                <a:cubicBezTo>
                  <a:pt x="2865472" y="6067464"/>
                  <a:pt x="2910766" y="6068271"/>
                  <a:pt x="2955945" y="6068271"/>
                </a:cubicBezTo>
                <a:cubicBezTo>
                  <a:pt x="3001240" y="6068271"/>
                  <a:pt x="3046418" y="6067694"/>
                  <a:pt x="3091597" y="6068501"/>
                </a:cubicBezTo>
                <a:cubicBezTo>
                  <a:pt x="3106927" y="6068847"/>
                  <a:pt x="3114303" y="6065274"/>
                  <a:pt x="3112805" y="6048331"/>
                </a:cubicBezTo>
                <a:cubicBezTo>
                  <a:pt x="3111537" y="6034502"/>
                  <a:pt x="3115223" y="6020671"/>
                  <a:pt x="3092750" y="6020900"/>
                </a:cubicBezTo>
                <a:cubicBezTo>
                  <a:pt x="3001470" y="6021707"/>
                  <a:pt x="2910190" y="6021593"/>
                  <a:pt x="2818910" y="6020900"/>
                </a:cubicBezTo>
                <a:close/>
                <a:moveTo>
                  <a:pt x="6099416" y="6020787"/>
                </a:moveTo>
                <a:cubicBezTo>
                  <a:pt x="6043401" y="6020787"/>
                  <a:pt x="5987388" y="6025166"/>
                  <a:pt x="5931377" y="6021132"/>
                </a:cubicBezTo>
                <a:cubicBezTo>
                  <a:pt x="5920081" y="6021132"/>
                  <a:pt x="5908673" y="6022054"/>
                  <a:pt x="5897492" y="6020900"/>
                </a:cubicBezTo>
                <a:cubicBezTo>
                  <a:pt x="5878707" y="6018941"/>
                  <a:pt x="5870408" y="6025051"/>
                  <a:pt x="5871793" y="6045335"/>
                </a:cubicBezTo>
                <a:cubicBezTo>
                  <a:pt x="5873404" y="6068730"/>
                  <a:pt x="5872712" y="6092358"/>
                  <a:pt x="5872020" y="6115755"/>
                </a:cubicBezTo>
                <a:cubicBezTo>
                  <a:pt x="5871677" y="6129815"/>
                  <a:pt x="5876286" y="6136500"/>
                  <a:pt x="5891384" y="6136039"/>
                </a:cubicBezTo>
                <a:cubicBezTo>
                  <a:pt x="5916509" y="6135232"/>
                  <a:pt x="5941749" y="6135462"/>
                  <a:pt x="5966990" y="6135808"/>
                </a:cubicBezTo>
                <a:cubicBezTo>
                  <a:pt x="5978861" y="6136039"/>
                  <a:pt x="5987734" y="6134194"/>
                  <a:pt x="5987388" y="6119443"/>
                </a:cubicBezTo>
                <a:cubicBezTo>
                  <a:pt x="5987274" y="6113334"/>
                  <a:pt x="5990846" y="6109760"/>
                  <a:pt x="5997300" y="6110453"/>
                </a:cubicBezTo>
                <a:cubicBezTo>
                  <a:pt x="6003409" y="6111143"/>
                  <a:pt x="6003179" y="6116331"/>
                  <a:pt x="6002720" y="6120364"/>
                </a:cubicBezTo>
                <a:cubicBezTo>
                  <a:pt x="6001335" y="6133849"/>
                  <a:pt x="6008595" y="6136039"/>
                  <a:pt x="6020006" y="6136039"/>
                </a:cubicBezTo>
                <a:cubicBezTo>
                  <a:pt x="6092153" y="6135808"/>
                  <a:pt x="6164302" y="6135923"/>
                  <a:pt x="6236450" y="6136039"/>
                </a:cubicBezTo>
                <a:cubicBezTo>
                  <a:pt x="6246360" y="6136153"/>
                  <a:pt x="6253852" y="6134656"/>
                  <a:pt x="6253047" y="6122209"/>
                </a:cubicBezTo>
                <a:lnTo>
                  <a:pt x="6253392" y="6122093"/>
                </a:lnTo>
                <a:cubicBezTo>
                  <a:pt x="6252933" y="6115755"/>
                  <a:pt x="6253276" y="6110106"/>
                  <a:pt x="6262381" y="6109760"/>
                </a:cubicBezTo>
                <a:cubicBezTo>
                  <a:pt x="6271833" y="6109416"/>
                  <a:pt x="6274020" y="6113795"/>
                  <a:pt x="6274369" y="6122209"/>
                </a:cubicBezTo>
                <a:cubicBezTo>
                  <a:pt x="6275289" y="6145028"/>
                  <a:pt x="6293270" y="6133964"/>
                  <a:pt x="6303988" y="6135808"/>
                </a:cubicBezTo>
                <a:cubicBezTo>
                  <a:pt x="6317702" y="6138113"/>
                  <a:pt x="6321622" y="6129585"/>
                  <a:pt x="6321390" y="6116792"/>
                </a:cubicBezTo>
                <a:cubicBezTo>
                  <a:pt x="6320698" y="6091551"/>
                  <a:pt x="6320698" y="6066310"/>
                  <a:pt x="6321390" y="6041186"/>
                </a:cubicBezTo>
                <a:cubicBezTo>
                  <a:pt x="6321852" y="6026779"/>
                  <a:pt x="6316665" y="6020787"/>
                  <a:pt x="6301913" y="6020900"/>
                </a:cubicBezTo>
                <a:cubicBezTo>
                  <a:pt x="6253276" y="6021363"/>
                  <a:pt x="6204523" y="6021478"/>
                  <a:pt x="6155889" y="6020900"/>
                </a:cubicBezTo>
                <a:cubicBezTo>
                  <a:pt x="6141828" y="6020787"/>
                  <a:pt x="6137678" y="6026319"/>
                  <a:pt x="6138254" y="6039457"/>
                </a:cubicBezTo>
                <a:cubicBezTo>
                  <a:pt x="6138945" y="6058588"/>
                  <a:pt x="6138486" y="6077721"/>
                  <a:pt x="6138254" y="6096853"/>
                </a:cubicBezTo>
                <a:cubicBezTo>
                  <a:pt x="6138140" y="6101463"/>
                  <a:pt x="6140214" y="6108262"/>
                  <a:pt x="6132608" y="6109069"/>
                </a:cubicBezTo>
                <a:cubicBezTo>
                  <a:pt x="6123964" y="6109991"/>
                  <a:pt x="6122925" y="6103537"/>
                  <a:pt x="6122925" y="6097083"/>
                </a:cubicBezTo>
                <a:cubicBezTo>
                  <a:pt x="6122810" y="6079680"/>
                  <a:pt x="6121773" y="6062278"/>
                  <a:pt x="6123041" y="6044989"/>
                </a:cubicBezTo>
                <a:cubicBezTo>
                  <a:pt x="6124310" y="6027010"/>
                  <a:pt x="6117856" y="6020787"/>
                  <a:pt x="6099416" y="6020787"/>
                </a:cubicBezTo>
                <a:close/>
                <a:moveTo>
                  <a:pt x="10919965" y="6020671"/>
                </a:moveTo>
                <a:cubicBezTo>
                  <a:pt x="10886542" y="6023207"/>
                  <a:pt x="10852542" y="6024936"/>
                  <a:pt x="10819465" y="6023783"/>
                </a:cubicBezTo>
                <a:cubicBezTo>
                  <a:pt x="10787655" y="6022746"/>
                  <a:pt x="10755500" y="6023322"/>
                  <a:pt x="10723575" y="6021132"/>
                </a:cubicBezTo>
                <a:cubicBezTo>
                  <a:pt x="10708016" y="6019980"/>
                  <a:pt x="10701792" y="6027010"/>
                  <a:pt x="10702368" y="6042684"/>
                </a:cubicBezTo>
                <a:cubicBezTo>
                  <a:pt x="10703290" y="6067001"/>
                  <a:pt x="10703522" y="6091321"/>
                  <a:pt x="10702368" y="6115639"/>
                </a:cubicBezTo>
                <a:cubicBezTo>
                  <a:pt x="10701562" y="6132466"/>
                  <a:pt x="10709514" y="6136384"/>
                  <a:pt x="10724267" y="6136039"/>
                </a:cubicBezTo>
                <a:cubicBezTo>
                  <a:pt x="10748586" y="6135462"/>
                  <a:pt x="10772903" y="6135693"/>
                  <a:pt x="10797222" y="6135923"/>
                </a:cubicBezTo>
                <a:cubicBezTo>
                  <a:pt x="10808746" y="6136039"/>
                  <a:pt x="10818428" y="6135001"/>
                  <a:pt x="10817851" y="6119788"/>
                </a:cubicBezTo>
                <a:cubicBezTo>
                  <a:pt x="10817621" y="6113680"/>
                  <a:pt x="10820963" y="6109877"/>
                  <a:pt x="10827417" y="6110453"/>
                </a:cubicBezTo>
                <a:cubicBezTo>
                  <a:pt x="10833526" y="6111028"/>
                  <a:pt x="10833295" y="6116215"/>
                  <a:pt x="10832949" y="6120250"/>
                </a:cubicBezTo>
                <a:cubicBezTo>
                  <a:pt x="10831797" y="6133503"/>
                  <a:pt x="10838828" y="6136039"/>
                  <a:pt x="10850352" y="6136039"/>
                </a:cubicBezTo>
                <a:cubicBezTo>
                  <a:pt x="10921578" y="6135808"/>
                  <a:pt x="10992804" y="6136039"/>
                  <a:pt x="11064032" y="6136039"/>
                </a:cubicBezTo>
                <a:cubicBezTo>
                  <a:pt x="11073482" y="6136039"/>
                  <a:pt x="11084430" y="6137537"/>
                  <a:pt x="11083394" y="6122439"/>
                </a:cubicBezTo>
                <a:lnTo>
                  <a:pt x="11083624" y="6122209"/>
                </a:lnTo>
                <a:cubicBezTo>
                  <a:pt x="11083048" y="6114026"/>
                  <a:pt x="11085468" y="6109301"/>
                  <a:pt x="11095149" y="6109645"/>
                </a:cubicBezTo>
                <a:cubicBezTo>
                  <a:pt x="11104023" y="6109991"/>
                  <a:pt x="11104139" y="6115292"/>
                  <a:pt x="11104600" y="6121747"/>
                </a:cubicBezTo>
                <a:cubicBezTo>
                  <a:pt x="11106330" y="6146065"/>
                  <a:pt x="11125230" y="6133272"/>
                  <a:pt x="11136525" y="6135462"/>
                </a:cubicBezTo>
                <a:cubicBezTo>
                  <a:pt x="11150009" y="6137998"/>
                  <a:pt x="11151623" y="6127395"/>
                  <a:pt x="11151623" y="6117022"/>
                </a:cubicBezTo>
                <a:cubicBezTo>
                  <a:pt x="11151507" y="6091897"/>
                  <a:pt x="11150701" y="6066657"/>
                  <a:pt x="11151623" y="6041532"/>
                </a:cubicBezTo>
                <a:cubicBezTo>
                  <a:pt x="11152314" y="6025166"/>
                  <a:pt x="11145399" y="6020556"/>
                  <a:pt x="11130070" y="6020787"/>
                </a:cubicBezTo>
                <a:cubicBezTo>
                  <a:pt x="11082240" y="6021593"/>
                  <a:pt x="11034412" y="6021478"/>
                  <a:pt x="10986696" y="6021017"/>
                </a:cubicBezTo>
                <a:cubicBezTo>
                  <a:pt x="10973328" y="6020900"/>
                  <a:pt x="10967795" y="6025051"/>
                  <a:pt x="10968486" y="6038880"/>
                </a:cubicBezTo>
                <a:cubicBezTo>
                  <a:pt x="10969408" y="6057897"/>
                  <a:pt x="10968717" y="6077030"/>
                  <a:pt x="10968717" y="6096161"/>
                </a:cubicBezTo>
                <a:cubicBezTo>
                  <a:pt x="10968602" y="6103076"/>
                  <a:pt x="10969754" y="6111028"/>
                  <a:pt x="10958460" y="6108955"/>
                </a:cubicBezTo>
                <a:cubicBezTo>
                  <a:pt x="10943246" y="6107918"/>
                  <a:pt x="10948664" y="6096968"/>
                  <a:pt x="10948548" y="6088670"/>
                </a:cubicBezTo>
                <a:cubicBezTo>
                  <a:pt x="10948202" y="6075762"/>
                  <a:pt x="10946704" y="6062507"/>
                  <a:pt x="10948202" y="6049714"/>
                </a:cubicBezTo>
                <a:cubicBezTo>
                  <a:pt x="10950969" y="6027241"/>
                  <a:pt x="10943708" y="6018941"/>
                  <a:pt x="10919965" y="6020671"/>
                </a:cubicBezTo>
                <a:close/>
                <a:moveTo>
                  <a:pt x="2547490" y="6020671"/>
                </a:moveTo>
                <a:cubicBezTo>
                  <a:pt x="2514067" y="6023207"/>
                  <a:pt x="2480067" y="6024936"/>
                  <a:pt x="2446990" y="6023783"/>
                </a:cubicBezTo>
                <a:cubicBezTo>
                  <a:pt x="2415180" y="6022746"/>
                  <a:pt x="2383025" y="6023322"/>
                  <a:pt x="2351100" y="6021132"/>
                </a:cubicBezTo>
                <a:cubicBezTo>
                  <a:pt x="2335541" y="6019980"/>
                  <a:pt x="2329317" y="6027010"/>
                  <a:pt x="2329893" y="6042684"/>
                </a:cubicBezTo>
                <a:cubicBezTo>
                  <a:pt x="2330815" y="6067001"/>
                  <a:pt x="2331047" y="6091321"/>
                  <a:pt x="2329893" y="6115639"/>
                </a:cubicBezTo>
                <a:cubicBezTo>
                  <a:pt x="2329087" y="6132466"/>
                  <a:pt x="2337039" y="6136384"/>
                  <a:pt x="2351792" y="6136039"/>
                </a:cubicBezTo>
                <a:cubicBezTo>
                  <a:pt x="2376111" y="6135462"/>
                  <a:pt x="2400428" y="6135693"/>
                  <a:pt x="2424747" y="6135923"/>
                </a:cubicBezTo>
                <a:cubicBezTo>
                  <a:pt x="2436271" y="6136039"/>
                  <a:pt x="2445953" y="6135001"/>
                  <a:pt x="2445376" y="6119788"/>
                </a:cubicBezTo>
                <a:cubicBezTo>
                  <a:pt x="2445146" y="6113680"/>
                  <a:pt x="2448488" y="6109877"/>
                  <a:pt x="2454942" y="6110453"/>
                </a:cubicBezTo>
                <a:cubicBezTo>
                  <a:pt x="2461051" y="6111028"/>
                  <a:pt x="2460820" y="6116215"/>
                  <a:pt x="2460474" y="6120250"/>
                </a:cubicBezTo>
                <a:cubicBezTo>
                  <a:pt x="2459322" y="6133503"/>
                  <a:pt x="2466353" y="6136039"/>
                  <a:pt x="2477877" y="6136039"/>
                </a:cubicBezTo>
                <a:cubicBezTo>
                  <a:pt x="2549103" y="6135808"/>
                  <a:pt x="2620329" y="6136039"/>
                  <a:pt x="2691557" y="6136039"/>
                </a:cubicBezTo>
                <a:cubicBezTo>
                  <a:pt x="2701007" y="6136039"/>
                  <a:pt x="2711955" y="6137537"/>
                  <a:pt x="2710919" y="6122439"/>
                </a:cubicBezTo>
                <a:lnTo>
                  <a:pt x="2711149" y="6122209"/>
                </a:lnTo>
                <a:cubicBezTo>
                  <a:pt x="2710573" y="6114026"/>
                  <a:pt x="2712993" y="6109301"/>
                  <a:pt x="2722674" y="6109645"/>
                </a:cubicBezTo>
                <a:cubicBezTo>
                  <a:pt x="2731548" y="6109991"/>
                  <a:pt x="2731664" y="6115292"/>
                  <a:pt x="2732125" y="6121747"/>
                </a:cubicBezTo>
                <a:cubicBezTo>
                  <a:pt x="2733855" y="6146065"/>
                  <a:pt x="2752755" y="6133272"/>
                  <a:pt x="2764050" y="6135462"/>
                </a:cubicBezTo>
                <a:cubicBezTo>
                  <a:pt x="2777534" y="6137998"/>
                  <a:pt x="2779148" y="6127395"/>
                  <a:pt x="2779148" y="6117022"/>
                </a:cubicBezTo>
                <a:cubicBezTo>
                  <a:pt x="2779032" y="6091897"/>
                  <a:pt x="2778226" y="6066657"/>
                  <a:pt x="2779148" y="6041532"/>
                </a:cubicBezTo>
                <a:cubicBezTo>
                  <a:pt x="2779839" y="6025166"/>
                  <a:pt x="2772924" y="6020556"/>
                  <a:pt x="2757595" y="6020787"/>
                </a:cubicBezTo>
                <a:cubicBezTo>
                  <a:pt x="2709765" y="6021593"/>
                  <a:pt x="2661937" y="6021478"/>
                  <a:pt x="2614221" y="6021017"/>
                </a:cubicBezTo>
                <a:cubicBezTo>
                  <a:pt x="2600853" y="6020900"/>
                  <a:pt x="2595320" y="6025051"/>
                  <a:pt x="2596011" y="6038880"/>
                </a:cubicBezTo>
                <a:cubicBezTo>
                  <a:pt x="2596933" y="6057897"/>
                  <a:pt x="2596242" y="6077030"/>
                  <a:pt x="2596242" y="6096161"/>
                </a:cubicBezTo>
                <a:cubicBezTo>
                  <a:pt x="2596127" y="6103076"/>
                  <a:pt x="2597279" y="6111028"/>
                  <a:pt x="2585985" y="6108955"/>
                </a:cubicBezTo>
                <a:cubicBezTo>
                  <a:pt x="2570771" y="6107918"/>
                  <a:pt x="2576189" y="6096968"/>
                  <a:pt x="2576073" y="6088670"/>
                </a:cubicBezTo>
                <a:cubicBezTo>
                  <a:pt x="2575727" y="6075762"/>
                  <a:pt x="2574229" y="6062507"/>
                  <a:pt x="2575727" y="6049714"/>
                </a:cubicBezTo>
                <a:cubicBezTo>
                  <a:pt x="2578494" y="6027241"/>
                  <a:pt x="2571233" y="6018941"/>
                  <a:pt x="2547490" y="6020671"/>
                </a:cubicBezTo>
                <a:close/>
                <a:moveTo>
                  <a:pt x="9715922" y="6020556"/>
                </a:moveTo>
                <a:cubicBezTo>
                  <a:pt x="9681462" y="6022285"/>
                  <a:pt x="9646540" y="6025051"/>
                  <a:pt x="9612540" y="6024013"/>
                </a:cubicBezTo>
                <a:cubicBezTo>
                  <a:pt x="9579002" y="6022977"/>
                  <a:pt x="9545234" y="6023091"/>
                  <a:pt x="9511580" y="6020900"/>
                </a:cubicBezTo>
                <a:cubicBezTo>
                  <a:pt x="9496942" y="6019980"/>
                  <a:pt x="9491412" y="6025973"/>
                  <a:pt x="9491871" y="6040609"/>
                </a:cubicBezTo>
                <a:cubicBezTo>
                  <a:pt x="9492678" y="6065735"/>
                  <a:pt x="9492794" y="6090975"/>
                  <a:pt x="9491871" y="6116100"/>
                </a:cubicBezTo>
                <a:cubicBezTo>
                  <a:pt x="9491412" y="6130968"/>
                  <a:pt x="9497174" y="6136269"/>
                  <a:pt x="9511580" y="6135923"/>
                </a:cubicBezTo>
                <a:cubicBezTo>
                  <a:pt x="9535898" y="6135347"/>
                  <a:pt x="9560216" y="6135693"/>
                  <a:pt x="9584534" y="6135923"/>
                </a:cubicBezTo>
                <a:cubicBezTo>
                  <a:pt x="9596636" y="6136039"/>
                  <a:pt x="9607816" y="6136039"/>
                  <a:pt x="9607354" y="6119212"/>
                </a:cubicBezTo>
                <a:cubicBezTo>
                  <a:pt x="9607240" y="6113102"/>
                  <a:pt x="9611274" y="6110106"/>
                  <a:pt x="9617497" y="6110106"/>
                </a:cubicBezTo>
                <a:cubicBezTo>
                  <a:pt x="9623605" y="6110106"/>
                  <a:pt x="9627870" y="6112872"/>
                  <a:pt x="9627639" y="6119212"/>
                </a:cubicBezTo>
                <a:cubicBezTo>
                  <a:pt x="9627063" y="6136269"/>
                  <a:pt x="9638472" y="6135923"/>
                  <a:pt x="9650344" y="6135923"/>
                </a:cubicBezTo>
                <a:cubicBezTo>
                  <a:pt x="9718919" y="6135923"/>
                  <a:pt x="9787610" y="6135808"/>
                  <a:pt x="9856184" y="6135923"/>
                </a:cubicBezTo>
                <a:cubicBezTo>
                  <a:pt x="9868286" y="6136039"/>
                  <a:pt x="9879582" y="6136269"/>
                  <a:pt x="9878658" y="6119212"/>
                </a:cubicBezTo>
                <a:lnTo>
                  <a:pt x="9878198" y="6118981"/>
                </a:lnTo>
                <a:cubicBezTo>
                  <a:pt x="9877968" y="6114141"/>
                  <a:pt x="9880734" y="6110684"/>
                  <a:pt x="9885804" y="6110221"/>
                </a:cubicBezTo>
                <a:cubicBezTo>
                  <a:pt x="9893757" y="6109530"/>
                  <a:pt x="9893872" y="6115524"/>
                  <a:pt x="9893412" y="6120595"/>
                </a:cubicBezTo>
                <a:cubicBezTo>
                  <a:pt x="9892259" y="6134425"/>
                  <a:pt x="9900557" y="6135347"/>
                  <a:pt x="9911392" y="6135808"/>
                </a:cubicBezTo>
                <a:cubicBezTo>
                  <a:pt x="9944584" y="6137076"/>
                  <a:pt x="9945044" y="6137076"/>
                  <a:pt x="9945044" y="6104459"/>
                </a:cubicBezTo>
                <a:cubicBezTo>
                  <a:pt x="9945044" y="6095815"/>
                  <a:pt x="9945044" y="6087056"/>
                  <a:pt x="9945044" y="6078413"/>
                </a:cubicBezTo>
                <a:cubicBezTo>
                  <a:pt x="9945044" y="6068962"/>
                  <a:pt x="9944007" y="6059165"/>
                  <a:pt x="9945275" y="6049829"/>
                </a:cubicBezTo>
                <a:cubicBezTo>
                  <a:pt x="9948386" y="6026549"/>
                  <a:pt x="9938360" y="6019748"/>
                  <a:pt x="9915886" y="6020556"/>
                </a:cubicBezTo>
                <a:cubicBezTo>
                  <a:pt x="9872550" y="6021939"/>
                  <a:pt x="9829100" y="6021478"/>
                  <a:pt x="9785650" y="6020556"/>
                </a:cubicBezTo>
                <a:cubicBezTo>
                  <a:pt x="9769053" y="6020209"/>
                  <a:pt x="9761793" y="6025281"/>
                  <a:pt x="9762715" y="6042684"/>
                </a:cubicBezTo>
                <a:cubicBezTo>
                  <a:pt x="9763637" y="6059971"/>
                  <a:pt x="9762715" y="6077491"/>
                  <a:pt x="9762023" y="6094778"/>
                </a:cubicBezTo>
                <a:cubicBezTo>
                  <a:pt x="9761793" y="6101463"/>
                  <a:pt x="9761908" y="6109877"/>
                  <a:pt x="9751421" y="6109184"/>
                </a:cubicBezTo>
                <a:cubicBezTo>
                  <a:pt x="9740932" y="6108494"/>
                  <a:pt x="9742660" y="6100080"/>
                  <a:pt x="9742660" y="6093510"/>
                </a:cubicBezTo>
                <a:cubicBezTo>
                  <a:pt x="9742430" y="6077836"/>
                  <a:pt x="9741278" y="6062046"/>
                  <a:pt x="9742892" y="6046603"/>
                </a:cubicBezTo>
                <a:cubicBezTo>
                  <a:pt x="9745196" y="6025051"/>
                  <a:pt x="9735860" y="6019519"/>
                  <a:pt x="9715922" y="6020556"/>
                </a:cubicBezTo>
                <a:close/>
                <a:moveTo>
                  <a:pt x="4889262" y="6020556"/>
                </a:moveTo>
                <a:cubicBezTo>
                  <a:pt x="4853883" y="6021939"/>
                  <a:pt x="4818038" y="6024936"/>
                  <a:pt x="4783233" y="6023783"/>
                </a:cubicBezTo>
                <a:cubicBezTo>
                  <a:pt x="4749692" y="6022746"/>
                  <a:pt x="4715807" y="6023091"/>
                  <a:pt x="4682154" y="6020787"/>
                </a:cubicBezTo>
                <a:cubicBezTo>
                  <a:pt x="4668210" y="6019865"/>
                  <a:pt x="4661410" y="6024590"/>
                  <a:pt x="4661870" y="6039918"/>
                </a:cubicBezTo>
                <a:cubicBezTo>
                  <a:pt x="4662678" y="6065159"/>
                  <a:pt x="4662446" y="6090283"/>
                  <a:pt x="4661870" y="6115524"/>
                </a:cubicBezTo>
                <a:cubicBezTo>
                  <a:pt x="4661410" y="6130046"/>
                  <a:pt x="4667172" y="6136153"/>
                  <a:pt x="4681694" y="6135808"/>
                </a:cubicBezTo>
                <a:cubicBezTo>
                  <a:pt x="4706819" y="6135347"/>
                  <a:pt x="4732060" y="6135577"/>
                  <a:pt x="4757300" y="6135808"/>
                </a:cubicBezTo>
                <a:cubicBezTo>
                  <a:pt x="4768824" y="6135808"/>
                  <a:pt x="4778160" y="6134079"/>
                  <a:pt x="4778160" y="6119327"/>
                </a:cubicBezTo>
                <a:cubicBezTo>
                  <a:pt x="4778160" y="6113334"/>
                  <a:pt x="4781386" y="6109645"/>
                  <a:pt x="4787957" y="6109877"/>
                </a:cubicBezTo>
                <a:cubicBezTo>
                  <a:pt x="4794297" y="6109991"/>
                  <a:pt x="4797753" y="6113334"/>
                  <a:pt x="4797407" y="6119557"/>
                </a:cubicBezTo>
                <a:cubicBezTo>
                  <a:pt x="4796601" y="6135001"/>
                  <a:pt x="4806857" y="6135577"/>
                  <a:pt x="4818038" y="6135577"/>
                </a:cubicBezTo>
                <a:cubicBezTo>
                  <a:pt x="4888457" y="6135577"/>
                  <a:pt x="4958876" y="6135462"/>
                  <a:pt x="5029294" y="6135577"/>
                </a:cubicBezTo>
                <a:cubicBezTo>
                  <a:pt x="5034595" y="6135577"/>
                  <a:pt x="5039380" y="6135260"/>
                  <a:pt x="5042836" y="6133244"/>
                </a:cubicBezTo>
                <a:lnTo>
                  <a:pt x="5048337" y="6120911"/>
                </a:lnTo>
                <a:lnTo>
                  <a:pt x="5056841" y="6110221"/>
                </a:lnTo>
                <a:cubicBezTo>
                  <a:pt x="5064563" y="6110221"/>
                  <a:pt x="5062948" y="6116676"/>
                  <a:pt x="5063640" y="6121517"/>
                </a:cubicBezTo>
                <a:cubicBezTo>
                  <a:pt x="5067329" y="6148601"/>
                  <a:pt x="5088189" y="6132235"/>
                  <a:pt x="5100751" y="6135117"/>
                </a:cubicBezTo>
                <a:cubicBezTo>
                  <a:pt x="5116426" y="6138689"/>
                  <a:pt x="5115850" y="6125781"/>
                  <a:pt x="5115850" y="6114948"/>
                </a:cubicBezTo>
                <a:cubicBezTo>
                  <a:pt x="5115736" y="6090629"/>
                  <a:pt x="5114695" y="6066196"/>
                  <a:pt x="5116196" y="6041992"/>
                </a:cubicBezTo>
                <a:cubicBezTo>
                  <a:pt x="5117231" y="6023783"/>
                  <a:pt x="5109396" y="6019865"/>
                  <a:pt x="5093375" y="6020556"/>
                </a:cubicBezTo>
                <a:cubicBezTo>
                  <a:pt x="5070787" y="6021478"/>
                  <a:pt x="5048196" y="6020787"/>
                  <a:pt x="5025606" y="6020787"/>
                </a:cubicBezTo>
                <a:cubicBezTo>
                  <a:pt x="5001289" y="6020900"/>
                  <a:pt x="4976970" y="6021363"/>
                  <a:pt x="4952652" y="6020671"/>
                </a:cubicBezTo>
                <a:cubicBezTo>
                  <a:pt x="4937900" y="6020209"/>
                  <a:pt x="4932252" y="6026088"/>
                  <a:pt x="4932944" y="6040609"/>
                </a:cubicBezTo>
                <a:cubicBezTo>
                  <a:pt x="4933752" y="6055362"/>
                  <a:pt x="4933979" y="6070230"/>
                  <a:pt x="4932828" y="6084867"/>
                </a:cubicBezTo>
                <a:cubicBezTo>
                  <a:pt x="4932136" y="6093625"/>
                  <a:pt x="4939628" y="6109416"/>
                  <a:pt x="4922226" y="6108608"/>
                </a:cubicBezTo>
                <a:cubicBezTo>
                  <a:pt x="4905859" y="6107801"/>
                  <a:pt x="4913811" y="6092473"/>
                  <a:pt x="4912892" y="6083599"/>
                </a:cubicBezTo>
                <a:cubicBezTo>
                  <a:pt x="4911738" y="6070691"/>
                  <a:pt x="4911738" y="6057436"/>
                  <a:pt x="4912892" y="6044528"/>
                </a:cubicBezTo>
                <a:cubicBezTo>
                  <a:pt x="4914503" y="6026319"/>
                  <a:pt x="4907703" y="6019865"/>
                  <a:pt x="4889262" y="6020556"/>
                </a:cubicBezTo>
                <a:close/>
                <a:moveTo>
                  <a:pt x="1343447" y="6020556"/>
                </a:moveTo>
                <a:cubicBezTo>
                  <a:pt x="1308987" y="6022285"/>
                  <a:pt x="1274065" y="6025051"/>
                  <a:pt x="1240065" y="6024013"/>
                </a:cubicBezTo>
                <a:cubicBezTo>
                  <a:pt x="1206527" y="6022977"/>
                  <a:pt x="1172759" y="6023091"/>
                  <a:pt x="1139105" y="6020900"/>
                </a:cubicBezTo>
                <a:cubicBezTo>
                  <a:pt x="1124467" y="6019980"/>
                  <a:pt x="1118937" y="6025973"/>
                  <a:pt x="1119396" y="6040609"/>
                </a:cubicBezTo>
                <a:cubicBezTo>
                  <a:pt x="1120203" y="6065735"/>
                  <a:pt x="1120319" y="6090975"/>
                  <a:pt x="1119396" y="6116100"/>
                </a:cubicBezTo>
                <a:cubicBezTo>
                  <a:pt x="1118937" y="6130968"/>
                  <a:pt x="1124699" y="6136269"/>
                  <a:pt x="1139105" y="6135923"/>
                </a:cubicBezTo>
                <a:cubicBezTo>
                  <a:pt x="1163423" y="6135347"/>
                  <a:pt x="1187741" y="6135693"/>
                  <a:pt x="1212059" y="6135923"/>
                </a:cubicBezTo>
                <a:cubicBezTo>
                  <a:pt x="1224161" y="6136039"/>
                  <a:pt x="1235341" y="6136039"/>
                  <a:pt x="1234879" y="6119212"/>
                </a:cubicBezTo>
                <a:cubicBezTo>
                  <a:pt x="1234765" y="6113102"/>
                  <a:pt x="1238799" y="6110106"/>
                  <a:pt x="1245022" y="6110106"/>
                </a:cubicBezTo>
                <a:cubicBezTo>
                  <a:pt x="1251130" y="6110106"/>
                  <a:pt x="1255395" y="6112872"/>
                  <a:pt x="1255164" y="6119212"/>
                </a:cubicBezTo>
                <a:cubicBezTo>
                  <a:pt x="1254588" y="6136269"/>
                  <a:pt x="1265997" y="6135923"/>
                  <a:pt x="1277869" y="6135923"/>
                </a:cubicBezTo>
                <a:cubicBezTo>
                  <a:pt x="1346444" y="6135923"/>
                  <a:pt x="1415135" y="6135808"/>
                  <a:pt x="1483709" y="6135923"/>
                </a:cubicBezTo>
                <a:cubicBezTo>
                  <a:pt x="1495811" y="6136039"/>
                  <a:pt x="1507107" y="6136269"/>
                  <a:pt x="1506183" y="6119212"/>
                </a:cubicBezTo>
                <a:lnTo>
                  <a:pt x="1505723" y="6118981"/>
                </a:lnTo>
                <a:cubicBezTo>
                  <a:pt x="1505493" y="6114141"/>
                  <a:pt x="1508259" y="6110684"/>
                  <a:pt x="1513329" y="6110221"/>
                </a:cubicBezTo>
                <a:cubicBezTo>
                  <a:pt x="1521282" y="6109530"/>
                  <a:pt x="1521397" y="6115524"/>
                  <a:pt x="1520937" y="6120595"/>
                </a:cubicBezTo>
                <a:cubicBezTo>
                  <a:pt x="1519784" y="6134425"/>
                  <a:pt x="1528082" y="6135347"/>
                  <a:pt x="1538917" y="6135808"/>
                </a:cubicBezTo>
                <a:cubicBezTo>
                  <a:pt x="1572109" y="6137076"/>
                  <a:pt x="1572569" y="6137076"/>
                  <a:pt x="1572569" y="6104459"/>
                </a:cubicBezTo>
                <a:cubicBezTo>
                  <a:pt x="1572569" y="6095815"/>
                  <a:pt x="1572569" y="6087056"/>
                  <a:pt x="1572569" y="6078413"/>
                </a:cubicBezTo>
                <a:cubicBezTo>
                  <a:pt x="1572569" y="6068962"/>
                  <a:pt x="1571532" y="6059165"/>
                  <a:pt x="1572800" y="6049829"/>
                </a:cubicBezTo>
                <a:cubicBezTo>
                  <a:pt x="1575911" y="6026549"/>
                  <a:pt x="1565885" y="6019748"/>
                  <a:pt x="1543411" y="6020556"/>
                </a:cubicBezTo>
                <a:cubicBezTo>
                  <a:pt x="1500075" y="6021939"/>
                  <a:pt x="1456625" y="6021478"/>
                  <a:pt x="1413175" y="6020556"/>
                </a:cubicBezTo>
                <a:cubicBezTo>
                  <a:pt x="1396578" y="6020209"/>
                  <a:pt x="1389318" y="6025281"/>
                  <a:pt x="1390240" y="6042684"/>
                </a:cubicBezTo>
                <a:cubicBezTo>
                  <a:pt x="1391162" y="6059971"/>
                  <a:pt x="1390240" y="6077491"/>
                  <a:pt x="1389548" y="6094778"/>
                </a:cubicBezTo>
                <a:cubicBezTo>
                  <a:pt x="1389318" y="6101463"/>
                  <a:pt x="1389433" y="6109877"/>
                  <a:pt x="1378946" y="6109184"/>
                </a:cubicBezTo>
                <a:cubicBezTo>
                  <a:pt x="1368457" y="6108494"/>
                  <a:pt x="1370185" y="6100080"/>
                  <a:pt x="1370185" y="6093510"/>
                </a:cubicBezTo>
                <a:cubicBezTo>
                  <a:pt x="1369955" y="6077836"/>
                  <a:pt x="1368803" y="6062046"/>
                  <a:pt x="1370417" y="6046603"/>
                </a:cubicBezTo>
                <a:cubicBezTo>
                  <a:pt x="1372721" y="6025051"/>
                  <a:pt x="1363385" y="6019519"/>
                  <a:pt x="1343447" y="6020556"/>
                </a:cubicBezTo>
                <a:close/>
                <a:moveTo>
                  <a:pt x="7304034" y="6020441"/>
                </a:moveTo>
                <a:cubicBezTo>
                  <a:pt x="7248252" y="6020556"/>
                  <a:pt x="7192584" y="6025973"/>
                  <a:pt x="7136802" y="6021017"/>
                </a:cubicBezTo>
                <a:cubicBezTo>
                  <a:pt x="7122972" y="6021017"/>
                  <a:pt x="7109025" y="6021593"/>
                  <a:pt x="7095196" y="6020787"/>
                </a:cubicBezTo>
                <a:cubicBezTo>
                  <a:pt x="7081942" y="6019980"/>
                  <a:pt x="7076526" y="6024705"/>
                  <a:pt x="7076987" y="6038535"/>
                </a:cubicBezTo>
                <a:cubicBezTo>
                  <a:pt x="7077793" y="6065388"/>
                  <a:pt x="7077562" y="6092358"/>
                  <a:pt x="7076987" y="6119212"/>
                </a:cubicBezTo>
                <a:cubicBezTo>
                  <a:pt x="7076757" y="6131659"/>
                  <a:pt x="7081711" y="6136039"/>
                  <a:pt x="7093814" y="6135808"/>
                </a:cubicBezTo>
                <a:cubicBezTo>
                  <a:pt x="7120667" y="6135347"/>
                  <a:pt x="7147635" y="6135462"/>
                  <a:pt x="7174490" y="6135808"/>
                </a:cubicBezTo>
                <a:cubicBezTo>
                  <a:pt x="7185784" y="6136039"/>
                  <a:pt x="7193392" y="6133734"/>
                  <a:pt x="7192008" y="6120250"/>
                </a:cubicBezTo>
                <a:cubicBezTo>
                  <a:pt x="7191202" y="6112526"/>
                  <a:pt x="7195119" y="6109645"/>
                  <a:pt x="7202727" y="6109645"/>
                </a:cubicBezTo>
                <a:cubicBezTo>
                  <a:pt x="7211141" y="6109530"/>
                  <a:pt x="7213330" y="6113909"/>
                  <a:pt x="7212753" y="6120941"/>
                </a:cubicBezTo>
                <a:cubicBezTo>
                  <a:pt x="7211948" y="6132351"/>
                  <a:pt x="7217479" y="6135808"/>
                  <a:pt x="7228313" y="6135808"/>
                </a:cubicBezTo>
                <a:cubicBezTo>
                  <a:pt x="7301152" y="6135462"/>
                  <a:pt x="7374107" y="6135462"/>
                  <a:pt x="7446948" y="6135462"/>
                </a:cubicBezTo>
                <a:cubicBezTo>
                  <a:pt x="7454899" y="6135462"/>
                  <a:pt x="7462851" y="6135923"/>
                  <a:pt x="7463197" y="6124168"/>
                </a:cubicBezTo>
                <a:lnTo>
                  <a:pt x="7463312" y="6124283"/>
                </a:lnTo>
                <a:cubicBezTo>
                  <a:pt x="7463428" y="6119097"/>
                  <a:pt x="7460317" y="6110799"/>
                  <a:pt x="7469881" y="6110338"/>
                </a:cubicBezTo>
                <a:cubicBezTo>
                  <a:pt x="7478641" y="6109877"/>
                  <a:pt x="7477489" y="6117483"/>
                  <a:pt x="7479102" y="6123131"/>
                </a:cubicBezTo>
                <a:cubicBezTo>
                  <a:pt x="7485788" y="6146642"/>
                  <a:pt x="7505034" y="6133042"/>
                  <a:pt x="7518404" y="6134886"/>
                </a:cubicBezTo>
                <a:cubicBezTo>
                  <a:pt x="7532579" y="6136845"/>
                  <a:pt x="7531081" y="6123937"/>
                  <a:pt x="7531081" y="6114602"/>
                </a:cubicBezTo>
                <a:cubicBezTo>
                  <a:pt x="7531081" y="6090283"/>
                  <a:pt x="7530506" y="6066081"/>
                  <a:pt x="7530967" y="6041762"/>
                </a:cubicBezTo>
                <a:cubicBezTo>
                  <a:pt x="7531196" y="6028162"/>
                  <a:pt x="7527278" y="6020787"/>
                  <a:pt x="7511949" y="6020900"/>
                </a:cubicBezTo>
                <a:cubicBezTo>
                  <a:pt x="7462390" y="6021363"/>
                  <a:pt x="7412948" y="6021363"/>
                  <a:pt x="7363505" y="6021017"/>
                </a:cubicBezTo>
                <a:cubicBezTo>
                  <a:pt x="7351979" y="6020900"/>
                  <a:pt x="7348175" y="6025396"/>
                  <a:pt x="7348406" y="6036345"/>
                </a:cubicBezTo>
                <a:cubicBezTo>
                  <a:pt x="7348752" y="6056283"/>
                  <a:pt x="7348406" y="6076223"/>
                  <a:pt x="7348406" y="6096161"/>
                </a:cubicBezTo>
                <a:cubicBezTo>
                  <a:pt x="7348406" y="6103537"/>
                  <a:pt x="7348175" y="6109760"/>
                  <a:pt x="7337686" y="6109645"/>
                </a:cubicBezTo>
                <a:cubicBezTo>
                  <a:pt x="7327084" y="6109530"/>
                  <a:pt x="7327545" y="6102730"/>
                  <a:pt x="7327545" y="6095700"/>
                </a:cubicBezTo>
                <a:cubicBezTo>
                  <a:pt x="7327429" y="6078413"/>
                  <a:pt x="7326278" y="6060895"/>
                  <a:pt x="7327775" y="6043721"/>
                </a:cubicBezTo>
                <a:cubicBezTo>
                  <a:pt x="7329389" y="6024936"/>
                  <a:pt x="7321898" y="6020441"/>
                  <a:pt x="7304034" y="6020441"/>
                </a:cubicBezTo>
                <a:close/>
                <a:moveTo>
                  <a:pt x="8514991" y="6020209"/>
                </a:moveTo>
                <a:cubicBezTo>
                  <a:pt x="8459094" y="6020095"/>
                  <a:pt x="8403196" y="6025627"/>
                  <a:pt x="8347300" y="6020900"/>
                </a:cubicBezTo>
                <a:cubicBezTo>
                  <a:pt x="8334275" y="6020900"/>
                  <a:pt x="8321137" y="6021707"/>
                  <a:pt x="8308229" y="6020671"/>
                </a:cubicBezTo>
                <a:cubicBezTo>
                  <a:pt x="8292784" y="6019519"/>
                  <a:pt x="8286330" y="6024359"/>
                  <a:pt x="8287137" y="6040955"/>
                </a:cubicBezTo>
                <a:cubicBezTo>
                  <a:pt x="8288290" y="6066081"/>
                  <a:pt x="8288059" y="6091436"/>
                  <a:pt x="8287137" y="6116561"/>
                </a:cubicBezTo>
                <a:cubicBezTo>
                  <a:pt x="8286561" y="6131544"/>
                  <a:pt x="8292208" y="6136269"/>
                  <a:pt x="8306731" y="6135808"/>
                </a:cubicBezTo>
                <a:cubicBezTo>
                  <a:pt x="8332662" y="6134886"/>
                  <a:pt x="8358825" y="6135462"/>
                  <a:pt x="8384871" y="6135462"/>
                </a:cubicBezTo>
                <a:cubicBezTo>
                  <a:pt x="8393976" y="6135462"/>
                  <a:pt x="8402736" y="6135577"/>
                  <a:pt x="8402274" y="6122439"/>
                </a:cubicBezTo>
                <a:cubicBezTo>
                  <a:pt x="8402044" y="6117944"/>
                  <a:pt x="8400200" y="6111143"/>
                  <a:pt x="8407806" y="6110221"/>
                </a:cubicBezTo>
                <a:cubicBezTo>
                  <a:pt x="8416334" y="6109184"/>
                  <a:pt x="8417373" y="6115755"/>
                  <a:pt x="8417832" y="6122093"/>
                </a:cubicBezTo>
                <a:cubicBezTo>
                  <a:pt x="8418986" y="6135693"/>
                  <a:pt x="8428782" y="6135693"/>
                  <a:pt x="8438694" y="6135693"/>
                </a:cubicBezTo>
                <a:cubicBezTo>
                  <a:pt x="8509114" y="6135693"/>
                  <a:pt x="8579418" y="6135693"/>
                  <a:pt x="8649837" y="6135693"/>
                </a:cubicBezTo>
                <a:cubicBezTo>
                  <a:pt x="8659172" y="6135693"/>
                  <a:pt x="8667585" y="6135232"/>
                  <a:pt x="8667931" y="6122785"/>
                </a:cubicBezTo>
                <a:lnTo>
                  <a:pt x="8667931" y="6122669"/>
                </a:lnTo>
                <a:cubicBezTo>
                  <a:pt x="8668161" y="6114948"/>
                  <a:pt x="8670236" y="6108955"/>
                  <a:pt x="8679918" y="6109645"/>
                </a:cubicBezTo>
                <a:cubicBezTo>
                  <a:pt x="8688447" y="6110338"/>
                  <a:pt x="8687870" y="6116561"/>
                  <a:pt x="8689023" y="6122669"/>
                </a:cubicBezTo>
                <a:cubicBezTo>
                  <a:pt x="8693172" y="6144797"/>
                  <a:pt x="8710805" y="6133849"/>
                  <a:pt x="8722792" y="6135232"/>
                </a:cubicBezTo>
                <a:cubicBezTo>
                  <a:pt x="8737658" y="6136960"/>
                  <a:pt x="8735931" y="6124975"/>
                  <a:pt x="8735931" y="6115639"/>
                </a:cubicBezTo>
                <a:cubicBezTo>
                  <a:pt x="8736046" y="6090399"/>
                  <a:pt x="8735238" y="6065159"/>
                  <a:pt x="8736160" y="6040033"/>
                </a:cubicBezTo>
                <a:cubicBezTo>
                  <a:pt x="8736622" y="6025281"/>
                  <a:pt x="8731550" y="6020209"/>
                  <a:pt x="8716798" y="6020441"/>
                </a:cubicBezTo>
                <a:cubicBezTo>
                  <a:pt x="8668968" y="6021132"/>
                  <a:pt x="8621254" y="6021132"/>
                  <a:pt x="8573424" y="6020441"/>
                </a:cubicBezTo>
                <a:cubicBezTo>
                  <a:pt x="8556943" y="6020209"/>
                  <a:pt x="8551988" y="6027010"/>
                  <a:pt x="8552908" y="6042223"/>
                </a:cubicBezTo>
                <a:cubicBezTo>
                  <a:pt x="8553832" y="6056168"/>
                  <a:pt x="8553947" y="6070114"/>
                  <a:pt x="8552908" y="6083945"/>
                </a:cubicBezTo>
                <a:cubicBezTo>
                  <a:pt x="8552332" y="6092473"/>
                  <a:pt x="8558672" y="6107225"/>
                  <a:pt x="8545648" y="6107801"/>
                </a:cubicBezTo>
                <a:cubicBezTo>
                  <a:pt x="8531242" y="6108494"/>
                  <a:pt x="8538964" y="6093395"/>
                  <a:pt x="8538156" y="6085558"/>
                </a:cubicBezTo>
                <a:cubicBezTo>
                  <a:pt x="8536890" y="6071843"/>
                  <a:pt x="8536774" y="6057666"/>
                  <a:pt x="8538156" y="6043951"/>
                </a:cubicBezTo>
                <a:cubicBezTo>
                  <a:pt x="8540002" y="6025742"/>
                  <a:pt x="8533202" y="6020209"/>
                  <a:pt x="8514991" y="6020209"/>
                </a:cubicBezTo>
                <a:close/>
                <a:moveTo>
                  <a:pt x="10260950" y="6018365"/>
                </a:moveTo>
                <a:cubicBezTo>
                  <a:pt x="10167136" y="6019173"/>
                  <a:pt x="10073436" y="6019173"/>
                  <a:pt x="9979620" y="6018482"/>
                </a:cubicBezTo>
                <a:cubicBezTo>
                  <a:pt x="9959452" y="6018365"/>
                  <a:pt x="9960834" y="6029661"/>
                  <a:pt x="9960142" y="6043606"/>
                </a:cubicBezTo>
                <a:cubicBezTo>
                  <a:pt x="9959335" y="6060087"/>
                  <a:pt x="9963716" y="6066657"/>
                  <a:pt x="9981580" y="6066196"/>
                </a:cubicBezTo>
                <a:cubicBezTo>
                  <a:pt x="10027564" y="6065042"/>
                  <a:pt x="10073666" y="6065849"/>
                  <a:pt x="10119652" y="6065849"/>
                </a:cubicBezTo>
                <a:cubicBezTo>
                  <a:pt x="10166560" y="6065849"/>
                  <a:pt x="10213466" y="6064927"/>
                  <a:pt x="10260260" y="6066310"/>
                </a:cubicBezTo>
                <a:cubicBezTo>
                  <a:pt x="10278585" y="6066772"/>
                  <a:pt x="10279737" y="6058012"/>
                  <a:pt x="10278816" y="6044298"/>
                </a:cubicBezTo>
                <a:lnTo>
                  <a:pt x="10278932" y="6044298"/>
                </a:lnTo>
                <a:cubicBezTo>
                  <a:pt x="10278124" y="6031850"/>
                  <a:pt x="10282734" y="6018136"/>
                  <a:pt x="10260950" y="6018365"/>
                </a:cubicBezTo>
                <a:close/>
                <a:moveTo>
                  <a:pt x="1888475" y="6018365"/>
                </a:moveTo>
                <a:cubicBezTo>
                  <a:pt x="1794661" y="6019173"/>
                  <a:pt x="1700961" y="6019173"/>
                  <a:pt x="1607145" y="6018482"/>
                </a:cubicBezTo>
                <a:cubicBezTo>
                  <a:pt x="1586977" y="6018365"/>
                  <a:pt x="1588359" y="6029661"/>
                  <a:pt x="1587667" y="6043606"/>
                </a:cubicBezTo>
                <a:cubicBezTo>
                  <a:pt x="1586860" y="6060087"/>
                  <a:pt x="1591241" y="6066657"/>
                  <a:pt x="1609105" y="6066196"/>
                </a:cubicBezTo>
                <a:cubicBezTo>
                  <a:pt x="1655089" y="6065042"/>
                  <a:pt x="1701191" y="6065849"/>
                  <a:pt x="1747177" y="6065849"/>
                </a:cubicBezTo>
                <a:cubicBezTo>
                  <a:pt x="1794085" y="6065849"/>
                  <a:pt x="1840991" y="6064927"/>
                  <a:pt x="1887785" y="6066310"/>
                </a:cubicBezTo>
                <a:cubicBezTo>
                  <a:pt x="1906110" y="6066772"/>
                  <a:pt x="1907262" y="6058012"/>
                  <a:pt x="1906341" y="6044298"/>
                </a:cubicBezTo>
                <a:lnTo>
                  <a:pt x="1906457" y="6044298"/>
                </a:lnTo>
                <a:cubicBezTo>
                  <a:pt x="1905649" y="6031850"/>
                  <a:pt x="1910259" y="6018136"/>
                  <a:pt x="1888475" y="6018365"/>
                </a:cubicBezTo>
                <a:close/>
                <a:moveTo>
                  <a:pt x="8774424" y="6018136"/>
                </a:moveTo>
                <a:cubicBezTo>
                  <a:pt x="8751028" y="6017904"/>
                  <a:pt x="8756676" y="6032542"/>
                  <a:pt x="8755292" y="6045565"/>
                </a:cubicBezTo>
                <a:cubicBezTo>
                  <a:pt x="8753564" y="6061470"/>
                  <a:pt x="8759096" y="6066425"/>
                  <a:pt x="8775346" y="6065966"/>
                </a:cubicBezTo>
                <a:cubicBezTo>
                  <a:pt x="8820410" y="6064927"/>
                  <a:pt x="8865474" y="6065620"/>
                  <a:pt x="8910538" y="6065620"/>
                </a:cubicBezTo>
                <a:cubicBezTo>
                  <a:pt x="8956408" y="6065620"/>
                  <a:pt x="9002394" y="6064698"/>
                  <a:pt x="9048264" y="6066081"/>
                </a:cubicBezTo>
                <a:cubicBezTo>
                  <a:pt x="9066936" y="6066657"/>
                  <a:pt x="9069125" y="6058934"/>
                  <a:pt x="9068895" y="6043491"/>
                </a:cubicBezTo>
                <a:cubicBezTo>
                  <a:pt x="9068664" y="6027817"/>
                  <a:pt x="9068088" y="6017904"/>
                  <a:pt x="9047342" y="6018136"/>
                </a:cubicBezTo>
                <a:cubicBezTo>
                  <a:pt x="8956408" y="6019058"/>
                  <a:pt x="8865358" y="6019173"/>
                  <a:pt x="8774424" y="6018136"/>
                </a:cubicBezTo>
                <a:close/>
                <a:moveTo>
                  <a:pt x="401949" y="6018136"/>
                </a:moveTo>
                <a:cubicBezTo>
                  <a:pt x="378553" y="6017904"/>
                  <a:pt x="384201" y="6032542"/>
                  <a:pt x="382817" y="6045565"/>
                </a:cubicBezTo>
                <a:cubicBezTo>
                  <a:pt x="381089" y="6061470"/>
                  <a:pt x="386621" y="6066425"/>
                  <a:pt x="402871" y="6065966"/>
                </a:cubicBezTo>
                <a:cubicBezTo>
                  <a:pt x="447935" y="6064927"/>
                  <a:pt x="492999" y="6065620"/>
                  <a:pt x="538063" y="6065620"/>
                </a:cubicBezTo>
                <a:cubicBezTo>
                  <a:pt x="583933" y="6065620"/>
                  <a:pt x="629919" y="6064698"/>
                  <a:pt x="675789" y="6066081"/>
                </a:cubicBezTo>
                <a:cubicBezTo>
                  <a:pt x="694461" y="6066657"/>
                  <a:pt x="696650" y="6058934"/>
                  <a:pt x="696420" y="6043491"/>
                </a:cubicBezTo>
                <a:cubicBezTo>
                  <a:pt x="696189" y="6027817"/>
                  <a:pt x="695613" y="6017904"/>
                  <a:pt x="674867" y="6018136"/>
                </a:cubicBezTo>
                <a:cubicBezTo>
                  <a:pt x="583933" y="6019058"/>
                  <a:pt x="492883" y="6019173"/>
                  <a:pt x="401949" y="6018136"/>
                </a:cubicBezTo>
                <a:close/>
                <a:moveTo>
                  <a:pt x="6631536" y="6018019"/>
                </a:moveTo>
                <a:cubicBezTo>
                  <a:pt x="6541179" y="6018941"/>
                  <a:pt x="6450704" y="6019173"/>
                  <a:pt x="6360347" y="6018365"/>
                </a:cubicBezTo>
                <a:lnTo>
                  <a:pt x="6360347" y="6018482"/>
                </a:lnTo>
                <a:cubicBezTo>
                  <a:pt x="6341098" y="6018251"/>
                  <a:pt x="6339487" y="6027355"/>
                  <a:pt x="6339487" y="6042338"/>
                </a:cubicBezTo>
                <a:cubicBezTo>
                  <a:pt x="6339600" y="6057205"/>
                  <a:pt x="6341214" y="6066542"/>
                  <a:pt x="6360463" y="6065966"/>
                </a:cubicBezTo>
                <a:cubicBezTo>
                  <a:pt x="6406447" y="6064583"/>
                  <a:pt x="6452549" y="6065505"/>
                  <a:pt x="6498650" y="6065505"/>
                </a:cubicBezTo>
                <a:cubicBezTo>
                  <a:pt x="6543023" y="6065505"/>
                  <a:pt x="6587394" y="6064698"/>
                  <a:pt x="6631650" y="6065849"/>
                </a:cubicBezTo>
                <a:cubicBezTo>
                  <a:pt x="6648939" y="6066310"/>
                  <a:pt x="6654355" y="6060895"/>
                  <a:pt x="6653893" y="6043837"/>
                </a:cubicBezTo>
                <a:cubicBezTo>
                  <a:pt x="6653317" y="6027702"/>
                  <a:pt x="6651705" y="6017789"/>
                  <a:pt x="6631536" y="6018019"/>
                </a:cubicBezTo>
                <a:close/>
                <a:moveTo>
                  <a:pt x="5426686" y="6018019"/>
                </a:moveTo>
                <a:cubicBezTo>
                  <a:pt x="5334715" y="6019287"/>
                  <a:pt x="5242742" y="6019173"/>
                  <a:pt x="5150773" y="6018251"/>
                </a:cubicBezTo>
                <a:cubicBezTo>
                  <a:pt x="5129334" y="6018136"/>
                  <a:pt x="5130372" y="6029776"/>
                  <a:pt x="5129334" y="6044643"/>
                </a:cubicBezTo>
                <a:lnTo>
                  <a:pt x="5129450" y="6044528"/>
                </a:lnTo>
                <a:cubicBezTo>
                  <a:pt x="5128182" y="6062737"/>
                  <a:pt x="5136364" y="6066196"/>
                  <a:pt x="5152384" y="6065849"/>
                </a:cubicBezTo>
                <a:cubicBezTo>
                  <a:pt x="5198370" y="6064927"/>
                  <a:pt x="5244357" y="6065505"/>
                  <a:pt x="5290344" y="6065505"/>
                </a:cubicBezTo>
                <a:cubicBezTo>
                  <a:pt x="5335404" y="6065505"/>
                  <a:pt x="5380586" y="6065042"/>
                  <a:pt x="5425648" y="6065735"/>
                </a:cubicBezTo>
                <a:cubicBezTo>
                  <a:pt x="5440515" y="6065966"/>
                  <a:pt x="5450427" y="6064927"/>
                  <a:pt x="5448699" y="6045565"/>
                </a:cubicBezTo>
                <a:cubicBezTo>
                  <a:pt x="5447431" y="6030237"/>
                  <a:pt x="5449734" y="6017675"/>
                  <a:pt x="5426686" y="6018019"/>
                </a:cubicBezTo>
                <a:close/>
                <a:moveTo>
                  <a:pt x="7844338" y="6017904"/>
                </a:moveTo>
                <a:cubicBezTo>
                  <a:pt x="7750637" y="6018597"/>
                  <a:pt x="7656936" y="6018941"/>
                  <a:pt x="7563236" y="6018136"/>
                </a:cubicBezTo>
                <a:cubicBezTo>
                  <a:pt x="7541224" y="6018019"/>
                  <a:pt x="7546294" y="6031620"/>
                  <a:pt x="7545372" y="6043951"/>
                </a:cubicBezTo>
                <a:cubicBezTo>
                  <a:pt x="7544336" y="6057666"/>
                  <a:pt x="7545487" y="6066425"/>
                  <a:pt x="7563928" y="6065849"/>
                </a:cubicBezTo>
                <a:cubicBezTo>
                  <a:pt x="7609914" y="6064466"/>
                  <a:pt x="7655899" y="6065388"/>
                  <a:pt x="7701886" y="6065388"/>
                </a:cubicBezTo>
                <a:cubicBezTo>
                  <a:pt x="7748678" y="6065274"/>
                  <a:pt x="7795586" y="6064583"/>
                  <a:pt x="7842377" y="6065735"/>
                </a:cubicBezTo>
                <a:cubicBezTo>
                  <a:pt x="7860127" y="6066081"/>
                  <a:pt x="7864967" y="6059741"/>
                  <a:pt x="7864161" y="6043260"/>
                </a:cubicBezTo>
                <a:cubicBezTo>
                  <a:pt x="7863469" y="6029315"/>
                  <a:pt x="7864045" y="6017789"/>
                  <a:pt x="7844338" y="6017904"/>
                </a:cubicBezTo>
                <a:close/>
                <a:moveTo>
                  <a:pt x="4282689" y="5954631"/>
                </a:moveTo>
                <a:cubicBezTo>
                  <a:pt x="4264479" y="5948638"/>
                  <a:pt x="4260791" y="5958089"/>
                  <a:pt x="4260561" y="5975838"/>
                </a:cubicBezTo>
                <a:cubicBezTo>
                  <a:pt x="4260329" y="5994048"/>
                  <a:pt x="4264017" y="6002461"/>
                  <a:pt x="4284650" y="6001654"/>
                </a:cubicBezTo>
                <a:cubicBezTo>
                  <a:pt x="4302052" y="6000962"/>
                  <a:pt x="4308966" y="5996929"/>
                  <a:pt x="4308966" y="5978028"/>
                </a:cubicBezTo>
                <a:cubicBezTo>
                  <a:pt x="4308966" y="5958896"/>
                  <a:pt x="4304358" y="5949790"/>
                  <a:pt x="4282689" y="5954631"/>
                </a:cubicBezTo>
                <a:close/>
                <a:moveTo>
                  <a:pt x="4456373" y="5954285"/>
                </a:moveTo>
                <a:cubicBezTo>
                  <a:pt x="4416729" y="5954285"/>
                  <a:pt x="4396904" y="5973798"/>
                  <a:pt x="4396904" y="6012833"/>
                </a:cubicBezTo>
                <a:cubicBezTo>
                  <a:pt x="4396981" y="6050256"/>
                  <a:pt x="4415843" y="6068962"/>
                  <a:pt x="4453493" y="6068962"/>
                </a:cubicBezTo>
                <a:cubicBezTo>
                  <a:pt x="4472895" y="6068962"/>
                  <a:pt x="4487446" y="6064188"/>
                  <a:pt x="4497146" y="6054640"/>
                </a:cubicBezTo>
                <a:lnTo>
                  <a:pt x="4511675" y="6011737"/>
                </a:lnTo>
                <a:lnTo>
                  <a:pt x="4511694" y="6011796"/>
                </a:lnTo>
                <a:lnTo>
                  <a:pt x="4511694" y="6011681"/>
                </a:lnTo>
                <a:lnTo>
                  <a:pt x="4511675" y="6011737"/>
                </a:lnTo>
                <a:lnTo>
                  <a:pt x="4497864" y="5968662"/>
                </a:lnTo>
                <a:cubicBezTo>
                  <a:pt x="4488644" y="5959078"/>
                  <a:pt x="4474814" y="5954285"/>
                  <a:pt x="4456373" y="5954285"/>
                </a:cubicBezTo>
                <a:close/>
                <a:moveTo>
                  <a:pt x="4361408" y="5953709"/>
                </a:moveTo>
                <a:cubicBezTo>
                  <a:pt x="4338127" y="5951404"/>
                  <a:pt x="4326947" y="5956244"/>
                  <a:pt x="4328558" y="5983560"/>
                </a:cubicBezTo>
                <a:cubicBezTo>
                  <a:pt x="4330865" y="6022400"/>
                  <a:pt x="4328907" y="6022054"/>
                  <a:pt x="4291102" y="6022054"/>
                </a:cubicBezTo>
                <a:cubicBezTo>
                  <a:pt x="4278194" y="6022054"/>
                  <a:pt x="4261021" y="6014562"/>
                  <a:pt x="4260678" y="6040609"/>
                </a:cubicBezTo>
                <a:cubicBezTo>
                  <a:pt x="4260329" y="6062393"/>
                  <a:pt x="4264250" y="6073226"/>
                  <a:pt x="4288452" y="6069192"/>
                </a:cubicBezTo>
                <a:cubicBezTo>
                  <a:pt x="4298594" y="6067579"/>
                  <a:pt x="4309199" y="6068962"/>
                  <a:pt x="4319571" y="6068962"/>
                </a:cubicBezTo>
                <a:cubicBezTo>
                  <a:pt x="4357296" y="6068881"/>
                  <a:pt x="4376121" y="6050210"/>
                  <a:pt x="4376043" y="6012948"/>
                </a:cubicBezTo>
                <a:lnTo>
                  <a:pt x="4376276" y="6012833"/>
                </a:lnTo>
                <a:cubicBezTo>
                  <a:pt x="4376160" y="5998081"/>
                  <a:pt x="4375698" y="5983329"/>
                  <a:pt x="4376389" y="5968693"/>
                </a:cubicBezTo>
                <a:cubicBezTo>
                  <a:pt x="4376965" y="5957282"/>
                  <a:pt x="4372356" y="5954746"/>
                  <a:pt x="4361408" y="5953709"/>
                </a:cubicBezTo>
                <a:close/>
                <a:moveTo>
                  <a:pt x="3945574" y="5953478"/>
                </a:moveTo>
                <a:cubicBezTo>
                  <a:pt x="3926558" y="5952902"/>
                  <a:pt x="3927020" y="5962583"/>
                  <a:pt x="3927482" y="5975723"/>
                </a:cubicBezTo>
                <a:lnTo>
                  <a:pt x="3927250" y="5975723"/>
                </a:lnTo>
                <a:cubicBezTo>
                  <a:pt x="3927712" y="5988746"/>
                  <a:pt x="3924486" y="6001539"/>
                  <a:pt x="3945690" y="6001308"/>
                </a:cubicBezTo>
                <a:cubicBezTo>
                  <a:pt x="4037548" y="6000386"/>
                  <a:pt x="4129288" y="6000386"/>
                  <a:pt x="4221144" y="6001308"/>
                </a:cubicBezTo>
                <a:cubicBezTo>
                  <a:pt x="4243965" y="6001539"/>
                  <a:pt x="4239585" y="5987594"/>
                  <a:pt x="4240736" y="5974108"/>
                </a:cubicBezTo>
                <a:cubicBezTo>
                  <a:pt x="4242121" y="5958550"/>
                  <a:pt x="4237511" y="5953018"/>
                  <a:pt x="4220914" y="5953478"/>
                </a:cubicBezTo>
                <a:cubicBezTo>
                  <a:pt x="4175965" y="5954746"/>
                  <a:pt x="4130902" y="5953939"/>
                  <a:pt x="4085837" y="5953939"/>
                </a:cubicBezTo>
                <a:cubicBezTo>
                  <a:pt x="4039160" y="5953939"/>
                  <a:pt x="3992253" y="5954977"/>
                  <a:pt x="3945574" y="5953478"/>
                </a:cubicBezTo>
                <a:close/>
                <a:moveTo>
                  <a:pt x="11737567" y="5953363"/>
                </a:moveTo>
                <a:cubicBezTo>
                  <a:pt x="11707370" y="5954170"/>
                  <a:pt x="11677060" y="5954055"/>
                  <a:pt x="11646748" y="5954285"/>
                </a:cubicBezTo>
                <a:lnTo>
                  <a:pt x="11646633" y="5954285"/>
                </a:lnTo>
                <a:cubicBezTo>
                  <a:pt x="11624042" y="5963390"/>
                  <a:pt x="11641331" y="5981947"/>
                  <a:pt x="11636950" y="5995315"/>
                </a:cubicBezTo>
                <a:cubicBezTo>
                  <a:pt x="11636606" y="6014333"/>
                  <a:pt x="11636950" y="6033349"/>
                  <a:pt x="11635914" y="6052365"/>
                </a:cubicBezTo>
                <a:cubicBezTo>
                  <a:pt x="11635222" y="6065042"/>
                  <a:pt x="11640294" y="6068730"/>
                  <a:pt x="11652395" y="6068386"/>
                </a:cubicBezTo>
                <a:cubicBezTo>
                  <a:pt x="11680978" y="6067694"/>
                  <a:pt x="11709560" y="6067694"/>
                  <a:pt x="11738143" y="6068386"/>
                </a:cubicBezTo>
                <a:cubicBezTo>
                  <a:pt x="11751396" y="6068730"/>
                  <a:pt x="11757159" y="6064583"/>
                  <a:pt x="11756698" y="6050752"/>
                </a:cubicBezTo>
                <a:cubicBezTo>
                  <a:pt x="11755891" y="6023898"/>
                  <a:pt x="11755432" y="5997044"/>
                  <a:pt x="11756237" y="5970305"/>
                </a:cubicBezTo>
                <a:cubicBezTo>
                  <a:pt x="11756698" y="5955553"/>
                  <a:pt x="11750129" y="5953018"/>
                  <a:pt x="11737567" y="5953363"/>
                </a:cubicBezTo>
                <a:close/>
                <a:moveTo>
                  <a:pt x="10490765" y="5953363"/>
                </a:moveTo>
                <a:cubicBezTo>
                  <a:pt x="10451118" y="5953363"/>
                  <a:pt x="10431294" y="5973107"/>
                  <a:pt x="10431294" y="6012603"/>
                </a:cubicBezTo>
                <a:cubicBezTo>
                  <a:pt x="10431294" y="6049634"/>
                  <a:pt x="10449816" y="6068155"/>
                  <a:pt x="10486847" y="6068155"/>
                </a:cubicBezTo>
                <a:cubicBezTo>
                  <a:pt x="10526182" y="6068155"/>
                  <a:pt x="10545937" y="6048446"/>
                  <a:pt x="10546086" y="6009030"/>
                </a:cubicBezTo>
                <a:cubicBezTo>
                  <a:pt x="10546236" y="5971918"/>
                  <a:pt x="10527796" y="5953363"/>
                  <a:pt x="10490765" y="5953363"/>
                </a:cubicBezTo>
                <a:close/>
                <a:moveTo>
                  <a:pt x="9282458" y="5953363"/>
                </a:moveTo>
                <a:lnTo>
                  <a:pt x="9282458" y="5953478"/>
                </a:lnTo>
                <a:cubicBezTo>
                  <a:pt x="9244805" y="5953478"/>
                  <a:pt x="9225984" y="5972264"/>
                  <a:pt x="9225984" y="6009837"/>
                </a:cubicBezTo>
                <a:cubicBezTo>
                  <a:pt x="9225984" y="6048712"/>
                  <a:pt x="9245036" y="6068155"/>
                  <a:pt x="9283150" y="6068155"/>
                </a:cubicBezTo>
                <a:cubicBezTo>
                  <a:pt x="9321724" y="6068155"/>
                  <a:pt x="9341006" y="6048908"/>
                  <a:pt x="9341006" y="6010413"/>
                </a:cubicBezTo>
                <a:cubicBezTo>
                  <a:pt x="9341087" y="5972381"/>
                  <a:pt x="9322450" y="5953363"/>
                  <a:pt x="9285108" y="5953363"/>
                </a:cubicBezTo>
                <a:close/>
                <a:moveTo>
                  <a:pt x="5660188" y="5953363"/>
                </a:moveTo>
                <a:cubicBezTo>
                  <a:pt x="5620620" y="5953444"/>
                  <a:pt x="5600833" y="5973186"/>
                  <a:pt x="5600833" y="6012603"/>
                </a:cubicBezTo>
                <a:cubicBezTo>
                  <a:pt x="5600873" y="6031084"/>
                  <a:pt x="5605510" y="6044943"/>
                  <a:pt x="5614750" y="6054181"/>
                </a:cubicBezTo>
                <a:lnTo>
                  <a:pt x="5656212" y="6068021"/>
                </a:lnTo>
                <a:lnTo>
                  <a:pt x="5656154" y="6068040"/>
                </a:lnTo>
                <a:lnTo>
                  <a:pt x="5656267" y="6068040"/>
                </a:lnTo>
                <a:lnTo>
                  <a:pt x="5656212" y="6068021"/>
                </a:lnTo>
                <a:lnTo>
                  <a:pt x="5700958" y="6053258"/>
                </a:lnTo>
                <a:cubicBezTo>
                  <a:pt x="5710887" y="6043405"/>
                  <a:pt x="5715813" y="6028624"/>
                  <a:pt x="5715739" y="6008915"/>
                </a:cubicBezTo>
                <a:cubicBezTo>
                  <a:pt x="5715588" y="5971885"/>
                  <a:pt x="5697068" y="5953363"/>
                  <a:pt x="5660188" y="5953363"/>
                </a:cubicBezTo>
                <a:close/>
                <a:moveTo>
                  <a:pt x="3365092" y="5953363"/>
                </a:moveTo>
                <a:cubicBezTo>
                  <a:pt x="3334895" y="5954170"/>
                  <a:pt x="3304585" y="5954055"/>
                  <a:pt x="3274273" y="5954285"/>
                </a:cubicBezTo>
                <a:lnTo>
                  <a:pt x="3274158" y="5954285"/>
                </a:lnTo>
                <a:cubicBezTo>
                  <a:pt x="3251567" y="5963390"/>
                  <a:pt x="3268856" y="5981947"/>
                  <a:pt x="3264475" y="5995315"/>
                </a:cubicBezTo>
                <a:cubicBezTo>
                  <a:pt x="3264131" y="6014333"/>
                  <a:pt x="3264475" y="6033349"/>
                  <a:pt x="3263439" y="6052365"/>
                </a:cubicBezTo>
                <a:cubicBezTo>
                  <a:pt x="3262747" y="6065042"/>
                  <a:pt x="3267819" y="6068730"/>
                  <a:pt x="3279920" y="6068386"/>
                </a:cubicBezTo>
                <a:cubicBezTo>
                  <a:pt x="3308503" y="6067694"/>
                  <a:pt x="3337085" y="6067694"/>
                  <a:pt x="3365668" y="6068386"/>
                </a:cubicBezTo>
                <a:cubicBezTo>
                  <a:pt x="3378921" y="6068730"/>
                  <a:pt x="3384684" y="6064583"/>
                  <a:pt x="3384223" y="6050752"/>
                </a:cubicBezTo>
                <a:cubicBezTo>
                  <a:pt x="3383416" y="6023898"/>
                  <a:pt x="3382957" y="5997044"/>
                  <a:pt x="3383762" y="5970305"/>
                </a:cubicBezTo>
                <a:cubicBezTo>
                  <a:pt x="3384223" y="5955553"/>
                  <a:pt x="3377654" y="5953018"/>
                  <a:pt x="3365092" y="5953363"/>
                </a:cubicBezTo>
                <a:close/>
                <a:moveTo>
                  <a:pt x="2118290" y="5953363"/>
                </a:moveTo>
                <a:cubicBezTo>
                  <a:pt x="2078643" y="5953363"/>
                  <a:pt x="2058819" y="5973107"/>
                  <a:pt x="2058819" y="6012603"/>
                </a:cubicBezTo>
                <a:cubicBezTo>
                  <a:pt x="2058819" y="6049634"/>
                  <a:pt x="2077341" y="6068155"/>
                  <a:pt x="2114372" y="6068155"/>
                </a:cubicBezTo>
                <a:cubicBezTo>
                  <a:pt x="2153707" y="6068155"/>
                  <a:pt x="2173462" y="6048446"/>
                  <a:pt x="2173611" y="6009030"/>
                </a:cubicBezTo>
                <a:cubicBezTo>
                  <a:pt x="2173761" y="5971918"/>
                  <a:pt x="2155321" y="5953363"/>
                  <a:pt x="2118290" y="5953363"/>
                </a:cubicBezTo>
                <a:close/>
                <a:moveTo>
                  <a:pt x="909983" y="5953363"/>
                </a:moveTo>
                <a:lnTo>
                  <a:pt x="909983" y="5953478"/>
                </a:lnTo>
                <a:cubicBezTo>
                  <a:pt x="872330" y="5953478"/>
                  <a:pt x="853509" y="5972264"/>
                  <a:pt x="853509" y="6009837"/>
                </a:cubicBezTo>
                <a:cubicBezTo>
                  <a:pt x="853509" y="6048712"/>
                  <a:pt x="872561" y="6068155"/>
                  <a:pt x="910675" y="6068155"/>
                </a:cubicBezTo>
                <a:cubicBezTo>
                  <a:pt x="949249" y="6068155"/>
                  <a:pt x="968531" y="6048908"/>
                  <a:pt x="968531" y="6010413"/>
                </a:cubicBezTo>
                <a:cubicBezTo>
                  <a:pt x="968612" y="5972381"/>
                  <a:pt x="949975" y="5953363"/>
                  <a:pt x="912633" y="5953363"/>
                </a:cubicBezTo>
                <a:close/>
                <a:moveTo>
                  <a:pt x="8077147" y="5953248"/>
                </a:moveTo>
                <a:cubicBezTo>
                  <a:pt x="8036579" y="5953329"/>
                  <a:pt x="8016293" y="5973222"/>
                  <a:pt x="8016293" y="6012948"/>
                </a:cubicBezTo>
                <a:cubicBezTo>
                  <a:pt x="8016214" y="6049599"/>
                  <a:pt x="8034585" y="6067925"/>
                  <a:pt x="8071385" y="6067925"/>
                </a:cubicBezTo>
                <a:lnTo>
                  <a:pt x="8071500" y="6068040"/>
                </a:lnTo>
                <a:cubicBezTo>
                  <a:pt x="8111296" y="6067959"/>
                  <a:pt x="8131166" y="6047605"/>
                  <a:pt x="8131086" y="6006956"/>
                </a:cubicBezTo>
                <a:cubicBezTo>
                  <a:pt x="8130936" y="5971146"/>
                  <a:pt x="8112957" y="5953248"/>
                  <a:pt x="8077147" y="5953248"/>
                </a:cubicBezTo>
                <a:close/>
                <a:moveTo>
                  <a:pt x="11194266" y="5953018"/>
                </a:moveTo>
                <a:cubicBezTo>
                  <a:pt x="11175134" y="5952787"/>
                  <a:pt x="11171332" y="5959702"/>
                  <a:pt x="11171332" y="5977106"/>
                </a:cubicBezTo>
                <a:cubicBezTo>
                  <a:pt x="11171216" y="5995661"/>
                  <a:pt x="11177554" y="6001308"/>
                  <a:pt x="11195534" y="6000847"/>
                </a:cubicBezTo>
                <a:cubicBezTo>
                  <a:pt x="11238984" y="5999810"/>
                  <a:pt x="11282434" y="6000502"/>
                  <a:pt x="11325885" y="6000502"/>
                </a:cubicBezTo>
                <a:cubicBezTo>
                  <a:pt x="11371063" y="6000502"/>
                  <a:pt x="11416243" y="5999810"/>
                  <a:pt x="11461422" y="6000847"/>
                </a:cubicBezTo>
                <a:lnTo>
                  <a:pt x="11461537" y="6000847"/>
                </a:lnTo>
                <a:cubicBezTo>
                  <a:pt x="11479516" y="6001308"/>
                  <a:pt x="11485970" y="5995776"/>
                  <a:pt x="11485624" y="5977221"/>
                </a:cubicBezTo>
                <a:cubicBezTo>
                  <a:pt x="11485394" y="5960163"/>
                  <a:pt x="11482168" y="5952787"/>
                  <a:pt x="11462805" y="5953018"/>
                </a:cubicBezTo>
                <a:cubicBezTo>
                  <a:pt x="11373253" y="5953939"/>
                  <a:pt x="11283702" y="5953939"/>
                  <a:pt x="11194266" y="5953018"/>
                </a:cubicBezTo>
                <a:close/>
                <a:moveTo>
                  <a:pt x="2821791" y="5953018"/>
                </a:moveTo>
                <a:cubicBezTo>
                  <a:pt x="2802659" y="5952787"/>
                  <a:pt x="2798857" y="5959702"/>
                  <a:pt x="2798857" y="5977106"/>
                </a:cubicBezTo>
                <a:cubicBezTo>
                  <a:pt x="2798741" y="5995661"/>
                  <a:pt x="2805079" y="6001308"/>
                  <a:pt x="2823059" y="6000847"/>
                </a:cubicBezTo>
                <a:cubicBezTo>
                  <a:pt x="2866509" y="5999810"/>
                  <a:pt x="2909959" y="6000502"/>
                  <a:pt x="2953410" y="6000502"/>
                </a:cubicBezTo>
                <a:cubicBezTo>
                  <a:pt x="2998588" y="6000502"/>
                  <a:pt x="3043768" y="5999810"/>
                  <a:pt x="3088947" y="6000847"/>
                </a:cubicBezTo>
                <a:lnTo>
                  <a:pt x="3089062" y="6000847"/>
                </a:lnTo>
                <a:cubicBezTo>
                  <a:pt x="3107041" y="6001308"/>
                  <a:pt x="3113495" y="5995776"/>
                  <a:pt x="3113149" y="5977221"/>
                </a:cubicBezTo>
                <a:cubicBezTo>
                  <a:pt x="3112919" y="5960163"/>
                  <a:pt x="3109693" y="5952787"/>
                  <a:pt x="3090330" y="5953018"/>
                </a:cubicBezTo>
                <a:cubicBezTo>
                  <a:pt x="3000778" y="5953939"/>
                  <a:pt x="2911227" y="5953939"/>
                  <a:pt x="2821791" y="5953018"/>
                </a:cubicBezTo>
                <a:close/>
                <a:moveTo>
                  <a:pt x="6774796" y="5952556"/>
                </a:moveTo>
                <a:cubicBezTo>
                  <a:pt x="6751976" y="5950482"/>
                  <a:pt x="6741025" y="5954401"/>
                  <a:pt x="6742406" y="5981947"/>
                </a:cubicBezTo>
                <a:cubicBezTo>
                  <a:pt x="6744600" y="6025973"/>
                  <a:pt x="6749899" y="6019865"/>
                  <a:pt x="6705067" y="6020787"/>
                </a:cubicBezTo>
                <a:cubicBezTo>
                  <a:pt x="6704144" y="6020787"/>
                  <a:pt x="6703222" y="6020900"/>
                  <a:pt x="6702417" y="6020787"/>
                </a:cubicBezTo>
                <a:cubicBezTo>
                  <a:pt x="6683397" y="6018136"/>
                  <a:pt x="6674640" y="6023553"/>
                  <a:pt x="6674294" y="6045565"/>
                </a:cubicBezTo>
                <a:cubicBezTo>
                  <a:pt x="6674064" y="6068155"/>
                  <a:pt x="6685242" y="6068962"/>
                  <a:pt x="6701610" y="6067925"/>
                </a:cubicBezTo>
                <a:cubicBezTo>
                  <a:pt x="6712789" y="6067233"/>
                  <a:pt x="6724082" y="6067808"/>
                  <a:pt x="6735379" y="6067808"/>
                </a:cubicBezTo>
                <a:cubicBezTo>
                  <a:pt x="6772260" y="6067808"/>
                  <a:pt x="6790551" y="6049172"/>
                  <a:pt x="6790238" y="6011911"/>
                </a:cubicBezTo>
                <a:lnTo>
                  <a:pt x="6790125" y="6011911"/>
                </a:lnTo>
                <a:cubicBezTo>
                  <a:pt x="6790125" y="5998081"/>
                  <a:pt x="6789662" y="5984251"/>
                  <a:pt x="6790238" y="5970422"/>
                </a:cubicBezTo>
                <a:cubicBezTo>
                  <a:pt x="6790700" y="5959010"/>
                  <a:pt x="6787932" y="5953709"/>
                  <a:pt x="6774796" y="5952556"/>
                </a:cubicBezTo>
                <a:close/>
                <a:moveTo>
                  <a:pt x="9178730" y="5952441"/>
                </a:moveTo>
                <a:cubicBezTo>
                  <a:pt x="9156487" y="5952556"/>
                  <a:pt x="9158677" y="5964543"/>
                  <a:pt x="9158562" y="5978950"/>
                </a:cubicBezTo>
                <a:cubicBezTo>
                  <a:pt x="9158216" y="6021824"/>
                  <a:pt x="9157985" y="6021478"/>
                  <a:pt x="9116840" y="6021478"/>
                </a:cubicBezTo>
                <a:cubicBezTo>
                  <a:pt x="9107966" y="6021478"/>
                  <a:pt x="9095288" y="6014794"/>
                  <a:pt x="9090792" y="6030352"/>
                </a:cubicBezTo>
                <a:cubicBezTo>
                  <a:pt x="9083186" y="6056629"/>
                  <a:pt x="9091600" y="6068040"/>
                  <a:pt x="9118799" y="6068040"/>
                </a:cubicBezTo>
                <a:cubicBezTo>
                  <a:pt x="9128250" y="6068040"/>
                  <a:pt x="9137816" y="6068040"/>
                  <a:pt x="9147382" y="6068040"/>
                </a:cubicBezTo>
                <a:cubicBezTo>
                  <a:pt x="9186026" y="6068040"/>
                  <a:pt x="9205354" y="6048908"/>
                  <a:pt x="9205354" y="6010644"/>
                </a:cubicBezTo>
                <a:lnTo>
                  <a:pt x="9205469" y="6010759"/>
                </a:lnTo>
                <a:cubicBezTo>
                  <a:pt x="9205469" y="6000271"/>
                  <a:pt x="9204201" y="5989668"/>
                  <a:pt x="9205700" y="5979526"/>
                </a:cubicBezTo>
                <a:cubicBezTo>
                  <a:pt x="9209042" y="5957282"/>
                  <a:pt x="9200053" y="5952441"/>
                  <a:pt x="9178730" y="5952441"/>
                </a:cubicBezTo>
                <a:close/>
                <a:moveTo>
                  <a:pt x="806255" y="5952441"/>
                </a:moveTo>
                <a:cubicBezTo>
                  <a:pt x="784012" y="5952556"/>
                  <a:pt x="786202" y="5964543"/>
                  <a:pt x="786087" y="5978950"/>
                </a:cubicBezTo>
                <a:cubicBezTo>
                  <a:pt x="785741" y="6021824"/>
                  <a:pt x="785510" y="6021478"/>
                  <a:pt x="744365" y="6021478"/>
                </a:cubicBezTo>
                <a:cubicBezTo>
                  <a:pt x="735491" y="6021478"/>
                  <a:pt x="722813" y="6014794"/>
                  <a:pt x="718317" y="6030352"/>
                </a:cubicBezTo>
                <a:cubicBezTo>
                  <a:pt x="710711" y="6056629"/>
                  <a:pt x="719125" y="6068040"/>
                  <a:pt x="746324" y="6068040"/>
                </a:cubicBezTo>
                <a:cubicBezTo>
                  <a:pt x="755775" y="6068040"/>
                  <a:pt x="765341" y="6068040"/>
                  <a:pt x="774907" y="6068040"/>
                </a:cubicBezTo>
                <a:cubicBezTo>
                  <a:pt x="813551" y="6068040"/>
                  <a:pt x="832879" y="6048908"/>
                  <a:pt x="832879" y="6010644"/>
                </a:cubicBezTo>
                <a:lnTo>
                  <a:pt x="832994" y="6010759"/>
                </a:lnTo>
                <a:cubicBezTo>
                  <a:pt x="832994" y="6000271"/>
                  <a:pt x="831726" y="5989668"/>
                  <a:pt x="833225" y="5979526"/>
                </a:cubicBezTo>
                <a:cubicBezTo>
                  <a:pt x="836567" y="5957282"/>
                  <a:pt x="827578" y="5952441"/>
                  <a:pt x="806255" y="5952441"/>
                </a:cubicBezTo>
                <a:close/>
                <a:moveTo>
                  <a:pt x="10400177" y="5951173"/>
                </a:moveTo>
                <a:cubicBezTo>
                  <a:pt x="10374360" y="5943682"/>
                  <a:pt x="10362374" y="5952211"/>
                  <a:pt x="10362028" y="5978719"/>
                </a:cubicBezTo>
                <a:cubicBezTo>
                  <a:pt x="10361913" y="5992434"/>
                  <a:pt x="10365485" y="6009261"/>
                  <a:pt x="10358916" y="6019058"/>
                </a:cubicBezTo>
                <a:cubicBezTo>
                  <a:pt x="10351656" y="6030007"/>
                  <a:pt x="10335750" y="6017214"/>
                  <a:pt x="10323072" y="6017904"/>
                </a:cubicBezTo>
                <a:cubicBezTo>
                  <a:pt x="10305668" y="6018826"/>
                  <a:pt x="10294374" y="6019404"/>
                  <a:pt x="10293452" y="6042569"/>
                </a:cubicBezTo>
                <a:lnTo>
                  <a:pt x="10293338" y="6042684"/>
                </a:lnTo>
                <a:cubicBezTo>
                  <a:pt x="10292416" y="6067349"/>
                  <a:pt x="10304978" y="6066888"/>
                  <a:pt x="10321805" y="6065966"/>
                </a:cubicBezTo>
                <a:cubicBezTo>
                  <a:pt x="10331372" y="6065505"/>
                  <a:pt x="10340822" y="6065966"/>
                  <a:pt x="10350388" y="6065966"/>
                </a:cubicBezTo>
                <a:cubicBezTo>
                  <a:pt x="10389492" y="6065966"/>
                  <a:pt x="10409051" y="6046027"/>
                  <a:pt x="10409051" y="6006149"/>
                </a:cubicBezTo>
                <a:cubicBezTo>
                  <a:pt x="10409051" y="5993126"/>
                  <a:pt x="10409166" y="5980218"/>
                  <a:pt x="10409051" y="5967193"/>
                </a:cubicBezTo>
                <a:cubicBezTo>
                  <a:pt x="10409051" y="5960393"/>
                  <a:pt x="10409627" y="5953939"/>
                  <a:pt x="10400177" y="5951173"/>
                </a:cubicBezTo>
                <a:close/>
                <a:moveTo>
                  <a:pt x="7905536" y="5951173"/>
                </a:moveTo>
                <a:cubicBezTo>
                  <a:pt x="7886174" y="5946909"/>
                  <a:pt x="7878798" y="5952441"/>
                  <a:pt x="7878452" y="5974340"/>
                </a:cubicBezTo>
                <a:cubicBezTo>
                  <a:pt x="7878106" y="5998081"/>
                  <a:pt x="7889862" y="5997505"/>
                  <a:pt x="7906805" y="5998312"/>
                </a:cubicBezTo>
                <a:cubicBezTo>
                  <a:pt x="7925245" y="5999234"/>
                  <a:pt x="7932160" y="5994624"/>
                  <a:pt x="7932505" y="5974455"/>
                </a:cubicBezTo>
                <a:cubicBezTo>
                  <a:pt x="7932852" y="5952556"/>
                  <a:pt x="7924899" y="5946794"/>
                  <a:pt x="7905536" y="5951173"/>
                </a:cubicBezTo>
                <a:close/>
                <a:moveTo>
                  <a:pt x="5490879" y="5951173"/>
                </a:moveTo>
                <a:cubicBezTo>
                  <a:pt x="5474515" y="5949330"/>
                  <a:pt x="5463106" y="5949445"/>
                  <a:pt x="5463106" y="5972496"/>
                </a:cubicBezTo>
                <a:cubicBezTo>
                  <a:pt x="5463106" y="5994393"/>
                  <a:pt x="5471287" y="5998427"/>
                  <a:pt x="5490420" y="5998427"/>
                </a:cubicBezTo>
                <a:cubicBezTo>
                  <a:pt x="5508744" y="5998312"/>
                  <a:pt x="5516236" y="5993472"/>
                  <a:pt x="5516582" y="5973418"/>
                </a:cubicBezTo>
                <a:lnTo>
                  <a:pt x="5516698" y="5973533"/>
                </a:lnTo>
                <a:cubicBezTo>
                  <a:pt x="5517044" y="5952211"/>
                  <a:pt x="5508168" y="5947947"/>
                  <a:pt x="5490879" y="5951173"/>
                </a:cubicBezTo>
                <a:close/>
                <a:moveTo>
                  <a:pt x="2027702" y="5951173"/>
                </a:moveTo>
                <a:cubicBezTo>
                  <a:pt x="2001885" y="5943682"/>
                  <a:pt x="1989899" y="5952211"/>
                  <a:pt x="1989553" y="5978719"/>
                </a:cubicBezTo>
                <a:cubicBezTo>
                  <a:pt x="1989438" y="5992434"/>
                  <a:pt x="1993010" y="6009261"/>
                  <a:pt x="1986441" y="6019058"/>
                </a:cubicBezTo>
                <a:cubicBezTo>
                  <a:pt x="1979181" y="6030007"/>
                  <a:pt x="1963275" y="6017214"/>
                  <a:pt x="1950597" y="6017904"/>
                </a:cubicBezTo>
                <a:cubicBezTo>
                  <a:pt x="1933193" y="6018826"/>
                  <a:pt x="1921899" y="6019404"/>
                  <a:pt x="1920977" y="6042569"/>
                </a:cubicBezTo>
                <a:lnTo>
                  <a:pt x="1920863" y="6042684"/>
                </a:lnTo>
                <a:cubicBezTo>
                  <a:pt x="1919941" y="6067349"/>
                  <a:pt x="1932503" y="6066888"/>
                  <a:pt x="1949330" y="6065966"/>
                </a:cubicBezTo>
                <a:cubicBezTo>
                  <a:pt x="1958897" y="6065505"/>
                  <a:pt x="1968347" y="6065966"/>
                  <a:pt x="1977913" y="6065966"/>
                </a:cubicBezTo>
                <a:cubicBezTo>
                  <a:pt x="2017017" y="6065966"/>
                  <a:pt x="2036576" y="6046027"/>
                  <a:pt x="2036576" y="6006149"/>
                </a:cubicBezTo>
                <a:cubicBezTo>
                  <a:pt x="2036576" y="5993126"/>
                  <a:pt x="2036691" y="5980218"/>
                  <a:pt x="2036576" y="5967193"/>
                </a:cubicBezTo>
                <a:cubicBezTo>
                  <a:pt x="2036576" y="5960393"/>
                  <a:pt x="2037152" y="5953939"/>
                  <a:pt x="2027702" y="5951173"/>
                </a:cubicBezTo>
                <a:close/>
                <a:moveTo>
                  <a:pt x="11610674" y="5950943"/>
                </a:moveTo>
                <a:cubicBezTo>
                  <a:pt x="11585088" y="5943336"/>
                  <a:pt x="11572526" y="5951980"/>
                  <a:pt x="11572526" y="5978373"/>
                </a:cubicBezTo>
                <a:cubicBezTo>
                  <a:pt x="11572410" y="6019634"/>
                  <a:pt x="11572410" y="6019980"/>
                  <a:pt x="11532764" y="6018482"/>
                </a:cubicBezTo>
                <a:lnTo>
                  <a:pt x="11532764" y="6018365"/>
                </a:lnTo>
                <a:cubicBezTo>
                  <a:pt x="11515244" y="6017675"/>
                  <a:pt x="11504065" y="6018136"/>
                  <a:pt x="11503718" y="6041992"/>
                </a:cubicBezTo>
                <a:cubicBezTo>
                  <a:pt x="11503374" y="6066081"/>
                  <a:pt x="11514899" y="6066772"/>
                  <a:pt x="11532072" y="6065620"/>
                </a:cubicBezTo>
                <a:cubicBezTo>
                  <a:pt x="11541638" y="6065159"/>
                  <a:pt x="11551088" y="6065620"/>
                  <a:pt x="11560654" y="6065620"/>
                </a:cubicBezTo>
                <a:cubicBezTo>
                  <a:pt x="11599920" y="6065620"/>
                  <a:pt x="11619514" y="6045715"/>
                  <a:pt x="11619434" y="6005918"/>
                </a:cubicBezTo>
                <a:cubicBezTo>
                  <a:pt x="11619434" y="5992088"/>
                  <a:pt x="11619434" y="5978258"/>
                  <a:pt x="11619434" y="5964427"/>
                </a:cubicBezTo>
                <a:cubicBezTo>
                  <a:pt x="11619434" y="5958089"/>
                  <a:pt x="11618395" y="5953248"/>
                  <a:pt x="11610674" y="5950943"/>
                </a:cubicBezTo>
                <a:close/>
                <a:moveTo>
                  <a:pt x="3238199" y="5950943"/>
                </a:moveTo>
                <a:cubicBezTo>
                  <a:pt x="3212613" y="5943336"/>
                  <a:pt x="3200051" y="5951980"/>
                  <a:pt x="3200051" y="5978373"/>
                </a:cubicBezTo>
                <a:cubicBezTo>
                  <a:pt x="3199935" y="6019634"/>
                  <a:pt x="3199935" y="6019980"/>
                  <a:pt x="3160289" y="6018482"/>
                </a:cubicBezTo>
                <a:lnTo>
                  <a:pt x="3160289" y="6018365"/>
                </a:lnTo>
                <a:cubicBezTo>
                  <a:pt x="3142769" y="6017675"/>
                  <a:pt x="3131590" y="6018136"/>
                  <a:pt x="3131243" y="6041992"/>
                </a:cubicBezTo>
                <a:cubicBezTo>
                  <a:pt x="3130899" y="6066081"/>
                  <a:pt x="3142424" y="6066772"/>
                  <a:pt x="3159597" y="6065620"/>
                </a:cubicBezTo>
                <a:cubicBezTo>
                  <a:pt x="3169163" y="6065159"/>
                  <a:pt x="3178613" y="6065620"/>
                  <a:pt x="3188179" y="6065620"/>
                </a:cubicBezTo>
                <a:cubicBezTo>
                  <a:pt x="3227445" y="6065620"/>
                  <a:pt x="3247039" y="6045715"/>
                  <a:pt x="3246959" y="6005918"/>
                </a:cubicBezTo>
                <a:cubicBezTo>
                  <a:pt x="3246959" y="5992088"/>
                  <a:pt x="3246959" y="5978258"/>
                  <a:pt x="3246959" y="5964427"/>
                </a:cubicBezTo>
                <a:cubicBezTo>
                  <a:pt x="3246959" y="5958089"/>
                  <a:pt x="3245920" y="5953248"/>
                  <a:pt x="3238199" y="5950943"/>
                </a:cubicBezTo>
                <a:close/>
                <a:moveTo>
                  <a:pt x="9981464" y="5950713"/>
                </a:moveTo>
                <a:cubicBezTo>
                  <a:pt x="9963484" y="5950252"/>
                  <a:pt x="9959566" y="5956821"/>
                  <a:pt x="9960028" y="5973303"/>
                </a:cubicBezTo>
                <a:cubicBezTo>
                  <a:pt x="9960374" y="5989783"/>
                  <a:pt x="9962794" y="5998888"/>
                  <a:pt x="9982617" y="5998657"/>
                </a:cubicBezTo>
                <a:cubicBezTo>
                  <a:pt x="10074704" y="5997850"/>
                  <a:pt x="10166674" y="5997620"/>
                  <a:pt x="10258647" y="5998657"/>
                </a:cubicBezTo>
                <a:lnTo>
                  <a:pt x="10258762" y="5998657"/>
                </a:lnTo>
                <a:cubicBezTo>
                  <a:pt x="10281005" y="5998888"/>
                  <a:pt x="10278010" y="5986441"/>
                  <a:pt x="10279161" y="5972264"/>
                </a:cubicBezTo>
                <a:cubicBezTo>
                  <a:pt x="10280544" y="5954977"/>
                  <a:pt x="10274436" y="5950252"/>
                  <a:pt x="10257494" y="5950713"/>
                </a:cubicBezTo>
                <a:cubicBezTo>
                  <a:pt x="10212314" y="5951749"/>
                  <a:pt x="10167252" y="5951058"/>
                  <a:pt x="10122072" y="5951058"/>
                </a:cubicBezTo>
                <a:cubicBezTo>
                  <a:pt x="10075164" y="5951058"/>
                  <a:pt x="10028257" y="5951865"/>
                  <a:pt x="9981464" y="5950713"/>
                </a:cubicBezTo>
                <a:close/>
                <a:moveTo>
                  <a:pt x="1608989" y="5950713"/>
                </a:moveTo>
                <a:cubicBezTo>
                  <a:pt x="1591009" y="5950252"/>
                  <a:pt x="1587091" y="5956821"/>
                  <a:pt x="1587553" y="5973303"/>
                </a:cubicBezTo>
                <a:cubicBezTo>
                  <a:pt x="1587899" y="5989783"/>
                  <a:pt x="1590319" y="5998888"/>
                  <a:pt x="1610142" y="5998657"/>
                </a:cubicBezTo>
                <a:cubicBezTo>
                  <a:pt x="1702229" y="5997850"/>
                  <a:pt x="1794199" y="5997620"/>
                  <a:pt x="1886172" y="5998657"/>
                </a:cubicBezTo>
                <a:lnTo>
                  <a:pt x="1886287" y="5998657"/>
                </a:lnTo>
                <a:cubicBezTo>
                  <a:pt x="1908530" y="5998888"/>
                  <a:pt x="1905535" y="5986441"/>
                  <a:pt x="1906686" y="5972264"/>
                </a:cubicBezTo>
                <a:cubicBezTo>
                  <a:pt x="1908069" y="5954977"/>
                  <a:pt x="1901961" y="5950252"/>
                  <a:pt x="1885019" y="5950713"/>
                </a:cubicBezTo>
                <a:cubicBezTo>
                  <a:pt x="1839839" y="5951749"/>
                  <a:pt x="1794777" y="5951058"/>
                  <a:pt x="1749597" y="5951058"/>
                </a:cubicBezTo>
                <a:cubicBezTo>
                  <a:pt x="1702689" y="5951058"/>
                  <a:pt x="1655782" y="5951865"/>
                  <a:pt x="1608989" y="5950713"/>
                </a:cubicBezTo>
                <a:close/>
                <a:moveTo>
                  <a:pt x="6867111" y="5950597"/>
                </a:moveTo>
                <a:cubicBezTo>
                  <a:pt x="6828616" y="5950597"/>
                  <a:pt x="6809255" y="5968887"/>
                  <a:pt x="6809025" y="6005457"/>
                </a:cubicBezTo>
                <a:cubicBezTo>
                  <a:pt x="6808793" y="6045335"/>
                  <a:pt x="6828467" y="6065274"/>
                  <a:pt x="6868034" y="6065274"/>
                </a:cubicBezTo>
                <a:cubicBezTo>
                  <a:pt x="6905987" y="6065274"/>
                  <a:pt x="6924818" y="6046453"/>
                  <a:pt x="6924507" y="6008799"/>
                </a:cubicBezTo>
                <a:cubicBezTo>
                  <a:pt x="6924196" y="5969994"/>
                  <a:pt x="6905065" y="5950597"/>
                  <a:pt x="6867111" y="5950597"/>
                </a:cubicBezTo>
                <a:close/>
                <a:moveTo>
                  <a:pt x="10319500" y="5950482"/>
                </a:moveTo>
                <a:lnTo>
                  <a:pt x="10319500" y="5950597"/>
                </a:lnTo>
                <a:cubicBezTo>
                  <a:pt x="10301982" y="5949560"/>
                  <a:pt x="10293222" y="5952441"/>
                  <a:pt x="10293222" y="5973764"/>
                </a:cubicBezTo>
                <a:cubicBezTo>
                  <a:pt x="10293222" y="5995891"/>
                  <a:pt x="10302212" y="6001193"/>
                  <a:pt x="10321344" y="5998081"/>
                </a:cubicBezTo>
                <a:cubicBezTo>
                  <a:pt x="10342896" y="6002461"/>
                  <a:pt x="10346930" y="5991397"/>
                  <a:pt x="10347622" y="5972035"/>
                </a:cubicBezTo>
                <a:cubicBezTo>
                  <a:pt x="10348544" y="5948523"/>
                  <a:pt x="10334598" y="5951289"/>
                  <a:pt x="10319500" y="5950482"/>
                </a:cubicBezTo>
                <a:close/>
                <a:moveTo>
                  <a:pt x="5430491" y="5950482"/>
                </a:moveTo>
                <a:cubicBezTo>
                  <a:pt x="5339324" y="5951519"/>
                  <a:pt x="5248159" y="5951173"/>
                  <a:pt x="5156995" y="5950713"/>
                </a:cubicBezTo>
                <a:cubicBezTo>
                  <a:pt x="5141091" y="5950597"/>
                  <a:pt x="5131870" y="5951635"/>
                  <a:pt x="5131756" y="5972264"/>
                </a:cubicBezTo>
                <a:cubicBezTo>
                  <a:pt x="5131524" y="5993817"/>
                  <a:pt x="5139132" y="5999003"/>
                  <a:pt x="5158838" y="5998542"/>
                </a:cubicBezTo>
                <a:cubicBezTo>
                  <a:pt x="5204017" y="5997505"/>
                  <a:pt x="5249083" y="5998197"/>
                  <a:pt x="5294259" y="5998081"/>
                </a:cubicBezTo>
                <a:cubicBezTo>
                  <a:pt x="5339440" y="5998081"/>
                  <a:pt x="5384617" y="5997044"/>
                  <a:pt x="5429682" y="5998542"/>
                </a:cubicBezTo>
                <a:cubicBezTo>
                  <a:pt x="5450775" y="5999349"/>
                  <a:pt x="5450775" y="5988631"/>
                  <a:pt x="5451119" y="5973186"/>
                </a:cubicBezTo>
                <a:lnTo>
                  <a:pt x="5451235" y="5973072"/>
                </a:lnTo>
                <a:cubicBezTo>
                  <a:pt x="5451465" y="5957512"/>
                  <a:pt x="5449158" y="5950252"/>
                  <a:pt x="5430491" y="5950482"/>
                </a:cubicBezTo>
                <a:close/>
                <a:moveTo>
                  <a:pt x="1947025" y="5950482"/>
                </a:moveTo>
                <a:lnTo>
                  <a:pt x="1947025" y="5950597"/>
                </a:lnTo>
                <a:cubicBezTo>
                  <a:pt x="1929507" y="5949560"/>
                  <a:pt x="1920747" y="5952441"/>
                  <a:pt x="1920747" y="5973764"/>
                </a:cubicBezTo>
                <a:cubicBezTo>
                  <a:pt x="1920747" y="5995891"/>
                  <a:pt x="1929737" y="6001193"/>
                  <a:pt x="1948869" y="5998081"/>
                </a:cubicBezTo>
                <a:cubicBezTo>
                  <a:pt x="1970421" y="6002461"/>
                  <a:pt x="1974455" y="5991397"/>
                  <a:pt x="1975147" y="5972035"/>
                </a:cubicBezTo>
                <a:cubicBezTo>
                  <a:pt x="1976069" y="5948523"/>
                  <a:pt x="1962123" y="5951289"/>
                  <a:pt x="1947025" y="5950482"/>
                </a:cubicBezTo>
                <a:close/>
                <a:moveTo>
                  <a:pt x="9111193" y="5950367"/>
                </a:moveTo>
                <a:cubicBezTo>
                  <a:pt x="9092406" y="5950136"/>
                  <a:pt x="9085606" y="5956129"/>
                  <a:pt x="9090102" y="5975262"/>
                </a:cubicBezTo>
                <a:cubicBezTo>
                  <a:pt x="9085376" y="5992549"/>
                  <a:pt x="9092638" y="5999119"/>
                  <a:pt x="9111308" y="5999119"/>
                </a:cubicBezTo>
                <a:cubicBezTo>
                  <a:pt x="9129748" y="5999119"/>
                  <a:pt x="9137010" y="5994048"/>
                  <a:pt x="9137470" y="5974108"/>
                </a:cubicBezTo>
                <a:cubicBezTo>
                  <a:pt x="9137932" y="5952787"/>
                  <a:pt x="9129058" y="5950713"/>
                  <a:pt x="9111308" y="5950367"/>
                </a:cubicBezTo>
                <a:close/>
                <a:moveTo>
                  <a:pt x="8773618" y="5950367"/>
                </a:moveTo>
                <a:cubicBezTo>
                  <a:pt x="8754832" y="5949790"/>
                  <a:pt x="8754486" y="5959126"/>
                  <a:pt x="8755292" y="5972496"/>
                </a:cubicBezTo>
                <a:cubicBezTo>
                  <a:pt x="8756099" y="5984943"/>
                  <a:pt x="8751605" y="5998427"/>
                  <a:pt x="8773388" y="5998197"/>
                </a:cubicBezTo>
                <a:cubicBezTo>
                  <a:pt x="8865244" y="5997390"/>
                  <a:pt x="8957100" y="5997390"/>
                  <a:pt x="9048956" y="5998427"/>
                </a:cubicBezTo>
                <a:cubicBezTo>
                  <a:pt x="9071661" y="5998657"/>
                  <a:pt x="9067858" y="5985289"/>
                  <a:pt x="9068780" y="5971457"/>
                </a:cubicBezTo>
                <a:lnTo>
                  <a:pt x="9068664" y="5971342"/>
                </a:lnTo>
                <a:cubicBezTo>
                  <a:pt x="9069702" y="5956244"/>
                  <a:pt x="9066129" y="5949906"/>
                  <a:pt x="9049072" y="5950367"/>
                </a:cubicBezTo>
                <a:cubicBezTo>
                  <a:pt x="9003200" y="5951635"/>
                  <a:pt x="8957216" y="5950828"/>
                  <a:pt x="8911344" y="5950828"/>
                </a:cubicBezTo>
                <a:cubicBezTo>
                  <a:pt x="8865474" y="5950828"/>
                  <a:pt x="8819488" y="5951749"/>
                  <a:pt x="8773618" y="5950367"/>
                </a:cubicBezTo>
                <a:close/>
                <a:moveTo>
                  <a:pt x="7565771" y="5950367"/>
                </a:moveTo>
                <a:lnTo>
                  <a:pt x="7565656" y="5950482"/>
                </a:lnTo>
                <a:cubicBezTo>
                  <a:pt x="7550329" y="5950136"/>
                  <a:pt x="7542837" y="5953478"/>
                  <a:pt x="7545141" y="5970305"/>
                </a:cubicBezTo>
                <a:cubicBezTo>
                  <a:pt x="7546871" y="5982983"/>
                  <a:pt x="7540187" y="5998427"/>
                  <a:pt x="7563928" y="5998197"/>
                </a:cubicBezTo>
                <a:cubicBezTo>
                  <a:pt x="7657629" y="5997390"/>
                  <a:pt x="7751444" y="5997620"/>
                  <a:pt x="7845144" y="5998197"/>
                </a:cubicBezTo>
                <a:cubicBezTo>
                  <a:pt x="7865660" y="5998312"/>
                  <a:pt x="7863469" y="5985519"/>
                  <a:pt x="7864045" y="5972150"/>
                </a:cubicBezTo>
                <a:cubicBezTo>
                  <a:pt x="7864737" y="5957627"/>
                  <a:pt x="7861625" y="5950021"/>
                  <a:pt x="7844338" y="5950367"/>
                </a:cubicBezTo>
                <a:cubicBezTo>
                  <a:pt x="7797430" y="5951404"/>
                  <a:pt x="7750637" y="5950713"/>
                  <a:pt x="7703730" y="5950713"/>
                </a:cubicBezTo>
                <a:cubicBezTo>
                  <a:pt x="7657744" y="5950713"/>
                  <a:pt x="7611757" y="5951289"/>
                  <a:pt x="7565771" y="5950367"/>
                </a:cubicBezTo>
                <a:close/>
                <a:moveTo>
                  <a:pt x="738718" y="5950367"/>
                </a:moveTo>
                <a:cubicBezTo>
                  <a:pt x="719931" y="5950136"/>
                  <a:pt x="713131" y="5956129"/>
                  <a:pt x="717627" y="5975262"/>
                </a:cubicBezTo>
                <a:cubicBezTo>
                  <a:pt x="712901" y="5992549"/>
                  <a:pt x="720163" y="5999119"/>
                  <a:pt x="738833" y="5999119"/>
                </a:cubicBezTo>
                <a:cubicBezTo>
                  <a:pt x="757273" y="5999119"/>
                  <a:pt x="764535" y="5994048"/>
                  <a:pt x="764995" y="5974108"/>
                </a:cubicBezTo>
                <a:cubicBezTo>
                  <a:pt x="765457" y="5952787"/>
                  <a:pt x="756583" y="5950713"/>
                  <a:pt x="738833" y="5950367"/>
                </a:cubicBezTo>
                <a:close/>
                <a:moveTo>
                  <a:pt x="401143" y="5950367"/>
                </a:moveTo>
                <a:cubicBezTo>
                  <a:pt x="382357" y="5949790"/>
                  <a:pt x="382011" y="5959126"/>
                  <a:pt x="382817" y="5972496"/>
                </a:cubicBezTo>
                <a:cubicBezTo>
                  <a:pt x="383624" y="5984943"/>
                  <a:pt x="379130" y="5998427"/>
                  <a:pt x="400913" y="5998197"/>
                </a:cubicBezTo>
                <a:cubicBezTo>
                  <a:pt x="492769" y="5997390"/>
                  <a:pt x="584625" y="5997390"/>
                  <a:pt x="676481" y="5998427"/>
                </a:cubicBezTo>
                <a:cubicBezTo>
                  <a:pt x="699186" y="5998657"/>
                  <a:pt x="695383" y="5985289"/>
                  <a:pt x="696305" y="5971457"/>
                </a:cubicBezTo>
                <a:lnTo>
                  <a:pt x="696189" y="5971342"/>
                </a:lnTo>
                <a:cubicBezTo>
                  <a:pt x="697227" y="5956244"/>
                  <a:pt x="693654" y="5949906"/>
                  <a:pt x="676597" y="5950367"/>
                </a:cubicBezTo>
                <a:cubicBezTo>
                  <a:pt x="630725" y="5951635"/>
                  <a:pt x="584741" y="5950828"/>
                  <a:pt x="538869" y="5950828"/>
                </a:cubicBezTo>
                <a:cubicBezTo>
                  <a:pt x="492999" y="5950828"/>
                  <a:pt x="447013" y="5951749"/>
                  <a:pt x="401143" y="5950367"/>
                </a:cubicBezTo>
                <a:close/>
                <a:moveTo>
                  <a:pt x="6359423" y="5950252"/>
                </a:moveTo>
                <a:cubicBezTo>
                  <a:pt x="6342137" y="5949906"/>
                  <a:pt x="6338911" y="5957282"/>
                  <a:pt x="6339830" y="5971918"/>
                </a:cubicBezTo>
                <a:cubicBezTo>
                  <a:pt x="6340638" y="5985173"/>
                  <a:pt x="6338103" y="5997966"/>
                  <a:pt x="6358847" y="5997850"/>
                </a:cubicBezTo>
                <a:cubicBezTo>
                  <a:pt x="6450129" y="5997274"/>
                  <a:pt x="6541292" y="5997274"/>
                  <a:pt x="6632573" y="5998197"/>
                </a:cubicBezTo>
                <a:cubicBezTo>
                  <a:pt x="6654126" y="5998427"/>
                  <a:pt x="6653089" y="5986325"/>
                  <a:pt x="6653666" y="5971457"/>
                </a:cubicBezTo>
                <a:cubicBezTo>
                  <a:pt x="6654355" y="5955899"/>
                  <a:pt x="6649745" y="5950021"/>
                  <a:pt x="6633265" y="5950367"/>
                </a:cubicBezTo>
                <a:cubicBezTo>
                  <a:pt x="6588086" y="5951404"/>
                  <a:pt x="6542907" y="5950713"/>
                  <a:pt x="6497728" y="5950713"/>
                </a:cubicBezTo>
                <a:cubicBezTo>
                  <a:pt x="6451626" y="5950713"/>
                  <a:pt x="6405525" y="5951404"/>
                  <a:pt x="6359539" y="5950367"/>
                </a:cubicBezTo>
                <a:close/>
                <a:moveTo>
                  <a:pt x="11529074" y="5950136"/>
                </a:moveTo>
                <a:lnTo>
                  <a:pt x="11529074" y="5950252"/>
                </a:lnTo>
                <a:cubicBezTo>
                  <a:pt x="11510173" y="5949790"/>
                  <a:pt x="11503718" y="5954746"/>
                  <a:pt x="11503718" y="5974799"/>
                </a:cubicBezTo>
                <a:cubicBezTo>
                  <a:pt x="11503718" y="5996237"/>
                  <a:pt x="11513516" y="5997966"/>
                  <a:pt x="11530688" y="5998773"/>
                </a:cubicBezTo>
                <a:cubicBezTo>
                  <a:pt x="11551549" y="5999810"/>
                  <a:pt x="11553854" y="5989207"/>
                  <a:pt x="11551319" y="5972725"/>
                </a:cubicBezTo>
                <a:cubicBezTo>
                  <a:pt x="11556274" y="5953478"/>
                  <a:pt x="11546478" y="5950482"/>
                  <a:pt x="11529074" y="5950136"/>
                </a:cubicBezTo>
                <a:close/>
                <a:moveTo>
                  <a:pt x="3156599" y="5950136"/>
                </a:moveTo>
                <a:lnTo>
                  <a:pt x="3156599" y="5950252"/>
                </a:lnTo>
                <a:cubicBezTo>
                  <a:pt x="3137698" y="5949790"/>
                  <a:pt x="3131243" y="5954746"/>
                  <a:pt x="3131243" y="5974799"/>
                </a:cubicBezTo>
                <a:cubicBezTo>
                  <a:pt x="3131243" y="5996237"/>
                  <a:pt x="3141041" y="5997966"/>
                  <a:pt x="3158213" y="5998773"/>
                </a:cubicBezTo>
                <a:cubicBezTo>
                  <a:pt x="3179074" y="5999810"/>
                  <a:pt x="3181379" y="5989207"/>
                  <a:pt x="3178844" y="5972725"/>
                </a:cubicBezTo>
                <a:cubicBezTo>
                  <a:pt x="3183799" y="5953478"/>
                  <a:pt x="3174003" y="5950482"/>
                  <a:pt x="3156599" y="5950136"/>
                </a:cubicBezTo>
                <a:close/>
                <a:moveTo>
                  <a:pt x="5561761" y="5950021"/>
                </a:moveTo>
                <a:cubicBezTo>
                  <a:pt x="5536061" y="5947831"/>
                  <a:pt x="5529490" y="5956475"/>
                  <a:pt x="5531105" y="5981254"/>
                </a:cubicBezTo>
                <a:cubicBezTo>
                  <a:pt x="5533408" y="6018019"/>
                  <a:pt x="5531681" y="6018136"/>
                  <a:pt x="5494683" y="6018482"/>
                </a:cubicBezTo>
                <a:cubicBezTo>
                  <a:pt x="5493764" y="6018482"/>
                  <a:pt x="5492840" y="6018482"/>
                  <a:pt x="5492034" y="6018482"/>
                </a:cubicBezTo>
                <a:lnTo>
                  <a:pt x="5492263" y="6018365"/>
                </a:lnTo>
                <a:cubicBezTo>
                  <a:pt x="5475091" y="6017099"/>
                  <a:pt x="5463106" y="6018136"/>
                  <a:pt x="5462876" y="6041992"/>
                </a:cubicBezTo>
                <a:cubicBezTo>
                  <a:pt x="5462643" y="6065849"/>
                  <a:pt x="5474399" y="6066657"/>
                  <a:pt x="5491571" y="6065505"/>
                </a:cubicBezTo>
                <a:cubicBezTo>
                  <a:pt x="5501946" y="6064927"/>
                  <a:pt x="5512318" y="6065505"/>
                  <a:pt x="5522693" y="6065505"/>
                </a:cubicBezTo>
                <a:cubicBezTo>
                  <a:pt x="5535715" y="6065505"/>
                  <a:pt x="5548737" y="6064698"/>
                  <a:pt x="5561645" y="6065735"/>
                </a:cubicBezTo>
                <a:cubicBezTo>
                  <a:pt x="5577781" y="6067118"/>
                  <a:pt x="5585041" y="6062624"/>
                  <a:pt x="5583890" y="6044643"/>
                </a:cubicBezTo>
                <a:cubicBezTo>
                  <a:pt x="5582278" y="6020556"/>
                  <a:pt x="5582278" y="5996122"/>
                  <a:pt x="5583660" y="5972035"/>
                </a:cubicBezTo>
                <a:cubicBezTo>
                  <a:pt x="5584582" y="5954631"/>
                  <a:pt x="5578127" y="5951404"/>
                  <a:pt x="5561761" y="5950021"/>
                </a:cubicBezTo>
                <a:close/>
                <a:moveTo>
                  <a:pt x="6699191" y="5949906"/>
                </a:moveTo>
                <a:cubicBezTo>
                  <a:pt x="6681326" y="5950021"/>
                  <a:pt x="6672106" y="5952556"/>
                  <a:pt x="6673141" y="5973764"/>
                </a:cubicBezTo>
                <a:cubicBezTo>
                  <a:pt x="6673949" y="5991166"/>
                  <a:pt x="6678328" y="5998427"/>
                  <a:pt x="6696884" y="5998427"/>
                </a:cubicBezTo>
                <a:lnTo>
                  <a:pt x="6696884" y="5998312"/>
                </a:lnTo>
                <a:cubicBezTo>
                  <a:pt x="6715324" y="5998312"/>
                  <a:pt x="6725583" y="5994048"/>
                  <a:pt x="6720394" y="5972381"/>
                </a:cubicBezTo>
                <a:cubicBezTo>
                  <a:pt x="6725811" y="5954401"/>
                  <a:pt x="6717282" y="5949906"/>
                  <a:pt x="6699191" y="5949906"/>
                </a:cubicBezTo>
                <a:close/>
                <a:moveTo>
                  <a:pt x="7972960" y="5949675"/>
                </a:moveTo>
                <a:cubicBezTo>
                  <a:pt x="7945876" y="5947831"/>
                  <a:pt x="7946682" y="5962583"/>
                  <a:pt x="7946912" y="5981140"/>
                </a:cubicBezTo>
                <a:cubicBezTo>
                  <a:pt x="7947373" y="6018019"/>
                  <a:pt x="7946797" y="6018019"/>
                  <a:pt x="7911069" y="6018365"/>
                </a:cubicBezTo>
                <a:cubicBezTo>
                  <a:pt x="7906805" y="6018365"/>
                  <a:pt x="7902424" y="6018941"/>
                  <a:pt x="7898160" y="6018365"/>
                </a:cubicBezTo>
                <a:cubicBezTo>
                  <a:pt x="7883063" y="6016292"/>
                  <a:pt x="7880181" y="6023437"/>
                  <a:pt x="7878913" y="6037498"/>
                </a:cubicBezTo>
                <a:lnTo>
                  <a:pt x="7878798" y="6037383"/>
                </a:lnTo>
                <a:cubicBezTo>
                  <a:pt x="7876839" y="6060202"/>
                  <a:pt x="7883868" y="6069192"/>
                  <a:pt x="7907036" y="6065505"/>
                </a:cubicBezTo>
                <a:cubicBezTo>
                  <a:pt x="7916255" y="6064005"/>
                  <a:pt x="7926051" y="6065274"/>
                  <a:pt x="7935502" y="6065274"/>
                </a:cubicBezTo>
                <a:cubicBezTo>
                  <a:pt x="7944953" y="6065274"/>
                  <a:pt x="7954749" y="6063776"/>
                  <a:pt x="7963969" y="6065505"/>
                </a:cubicBezTo>
                <a:cubicBezTo>
                  <a:pt x="7991630" y="6070691"/>
                  <a:pt x="7997853" y="6057666"/>
                  <a:pt x="7995549" y="6033003"/>
                </a:cubicBezTo>
                <a:cubicBezTo>
                  <a:pt x="7993706" y="6013294"/>
                  <a:pt x="7994050" y="5993241"/>
                  <a:pt x="7995433" y="5973418"/>
                </a:cubicBezTo>
                <a:cubicBezTo>
                  <a:pt x="7996586" y="5955899"/>
                  <a:pt x="7991399" y="5950943"/>
                  <a:pt x="7972960" y="5949675"/>
                </a:cubicBezTo>
                <a:close/>
                <a:moveTo>
                  <a:pt x="4717191" y="5889745"/>
                </a:moveTo>
                <a:cubicBezTo>
                  <a:pt x="4684458" y="5889975"/>
                  <a:pt x="4668094" y="5906421"/>
                  <a:pt x="4668094" y="5939072"/>
                </a:cubicBezTo>
                <a:lnTo>
                  <a:pt x="4667978" y="5938957"/>
                </a:lnTo>
                <a:cubicBezTo>
                  <a:pt x="4667978" y="5956821"/>
                  <a:pt x="4667978" y="5968693"/>
                  <a:pt x="4669822" y="5976876"/>
                </a:cubicBezTo>
                <a:cubicBezTo>
                  <a:pt x="4671782" y="5985634"/>
                  <a:pt x="4675930" y="5989898"/>
                  <a:pt x="4684458" y="5991973"/>
                </a:cubicBezTo>
                <a:cubicBezTo>
                  <a:pt x="4692526" y="5993932"/>
                  <a:pt x="4704283" y="5993932"/>
                  <a:pt x="4722031" y="5993932"/>
                </a:cubicBezTo>
                <a:cubicBezTo>
                  <a:pt x="4755609" y="5993932"/>
                  <a:pt x="4772396" y="5977071"/>
                  <a:pt x="4772396" y="5943336"/>
                </a:cubicBezTo>
                <a:cubicBezTo>
                  <a:pt x="4772396" y="5917980"/>
                  <a:pt x="4772396" y="5904612"/>
                  <a:pt x="4766634" y="5897581"/>
                </a:cubicBezTo>
                <a:cubicBezTo>
                  <a:pt x="4766172" y="5897005"/>
                  <a:pt x="4765712" y="5896429"/>
                  <a:pt x="4765252" y="5895968"/>
                </a:cubicBezTo>
                <a:cubicBezTo>
                  <a:pt x="4758219" y="5889514"/>
                  <a:pt x="4744508" y="5889629"/>
                  <a:pt x="4717191" y="5889745"/>
                </a:cubicBezTo>
                <a:close/>
                <a:moveTo>
                  <a:pt x="10722999" y="5885710"/>
                </a:moveTo>
                <a:cubicBezTo>
                  <a:pt x="10708246" y="5885250"/>
                  <a:pt x="10702714" y="5891473"/>
                  <a:pt x="10703060" y="5905764"/>
                </a:cubicBezTo>
                <a:cubicBezTo>
                  <a:pt x="10703636" y="5929276"/>
                  <a:pt x="10704098" y="5952787"/>
                  <a:pt x="10703060" y="5976184"/>
                </a:cubicBezTo>
                <a:cubicBezTo>
                  <a:pt x="10702368" y="5993010"/>
                  <a:pt x="10708132" y="5999464"/>
                  <a:pt x="10725419" y="5999003"/>
                </a:cubicBezTo>
                <a:cubicBezTo>
                  <a:pt x="10754118" y="5998081"/>
                  <a:pt x="10782699" y="5999234"/>
                  <a:pt x="10811398" y="5999579"/>
                </a:cubicBezTo>
                <a:lnTo>
                  <a:pt x="10811282" y="5999464"/>
                </a:lnTo>
                <a:cubicBezTo>
                  <a:pt x="10813127" y="5997736"/>
                  <a:pt x="10815086" y="5995891"/>
                  <a:pt x="10816930" y="5994163"/>
                </a:cubicBezTo>
                <a:cubicBezTo>
                  <a:pt x="10816584" y="5965464"/>
                  <a:pt x="10815547" y="5936767"/>
                  <a:pt x="10816238" y="5908184"/>
                </a:cubicBezTo>
                <a:cubicBezTo>
                  <a:pt x="10816699" y="5891012"/>
                  <a:pt x="10810244" y="5885019"/>
                  <a:pt x="10793418" y="5885710"/>
                </a:cubicBezTo>
                <a:cubicBezTo>
                  <a:pt x="10769907" y="5886748"/>
                  <a:pt x="10746396" y="5886402"/>
                  <a:pt x="10722999" y="5885710"/>
                </a:cubicBezTo>
                <a:close/>
                <a:moveTo>
                  <a:pt x="2350524" y="5885710"/>
                </a:moveTo>
                <a:cubicBezTo>
                  <a:pt x="2335771" y="5885250"/>
                  <a:pt x="2330239" y="5891473"/>
                  <a:pt x="2330585" y="5905764"/>
                </a:cubicBezTo>
                <a:cubicBezTo>
                  <a:pt x="2331161" y="5929276"/>
                  <a:pt x="2331623" y="5952787"/>
                  <a:pt x="2330585" y="5976184"/>
                </a:cubicBezTo>
                <a:cubicBezTo>
                  <a:pt x="2329893" y="5993010"/>
                  <a:pt x="2335657" y="5999464"/>
                  <a:pt x="2352944" y="5999003"/>
                </a:cubicBezTo>
                <a:cubicBezTo>
                  <a:pt x="2381643" y="5998081"/>
                  <a:pt x="2410224" y="5999234"/>
                  <a:pt x="2438923" y="5999579"/>
                </a:cubicBezTo>
                <a:lnTo>
                  <a:pt x="2438807" y="5999464"/>
                </a:lnTo>
                <a:cubicBezTo>
                  <a:pt x="2440652" y="5997736"/>
                  <a:pt x="2442611" y="5995891"/>
                  <a:pt x="2444455" y="5994163"/>
                </a:cubicBezTo>
                <a:cubicBezTo>
                  <a:pt x="2444109" y="5965464"/>
                  <a:pt x="2443072" y="5936767"/>
                  <a:pt x="2443763" y="5908184"/>
                </a:cubicBezTo>
                <a:cubicBezTo>
                  <a:pt x="2444224" y="5891012"/>
                  <a:pt x="2437769" y="5885019"/>
                  <a:pt x="2420943" y="5885710"/>
                </a:cubicBezTo>
                <a:cubicBezTo>
                  <a:pt x="2397432" y="5886748"/>
                  <a:pt x="2373921" y="5886402"/>
                  <a:pt x="2350524" y="5885710"/>
                </a:cubicBezTo>
                <a:close/>
                <a:moveTo>
                  <a:pt x="4282573" y="5885134"/>
                </a:moveTo>
                <a:cubicBezTo>
                  <a:pt x="4261713" y="5883751"/>
                  <a:pt x="4261021" y="5894700"/>
                  <a:pt x="4260678" y="5910374"/>
                </a:cubicBezTo>
                <a:cubicBezTo>
                  <a:pt x="4260215" y="5927663"/>
                  <a:pt x="4263441" y="5937920"/>
                  <a:pt x="4283265" y="5932618"/>
                </a:cubicBezTo>
                <a:cubicBezTo>
                  <a:pt x="4302515" y="5936767"/>
                  <a:pt x="4308850" y="5929852"/>
                  <a:pt x="4309082" y="5909683"/>
                </a:cubicBezTo>
                <a:lnTo>
                  <a:pt x="4309082" y="5909567"/>
                </a:lnTo>
                <a:cubicBezTo>
                  <a:pt x="4309429" y="5888246"/>
                  <a:pt x="4299862" y="5886171"/>
                  <a:pt x="4282573" y="5885134"/>
                </a:cubicBezTo>
                <a:close/>
                <a:moveTo>
                  <a:pt x="4015807" y="5885048"/>
                </a:moveTo>
                <a:cubicBezTo>
                  <a:pt x="3993204" y="5885509"/>
                  <a:pt x="3970529" y="5886402"/>
                  <a:pt x="3947996" y="5885595"/>
                </a:cubicBezTo>
                <a:cubicBezTo>
                  <a:pt x="3925638" y="5884788"/>
                  <a:pt x="3928288" y="5897351"/>
                  <a:pt x="3927250" y="5911642"/>
                </a:cubicBezTo>
                <a:lnTo>
                  <a:pt x="3927366" y="5911757"/>
                </a:lnTo>
                <a:cubicBezTo>
                  <a:pt x="3926098" y="5928698"/>
                  <a:pt x="3931630" y="5934001"/>
                  <a:pt x="3948802" y="5933540"/>
                </a:cubicBezTo>
                <a:cubicBezTo>
                  <a:pt x="3993059" y="5932272"/>
                  <a:pt x="4037316" y="5933079"/>
                  <a:pt x="4081573" y="5933079"/>
                </a:cubicBezTo>
                <a:cubicBezTo>
                  <a:pt x="4125830" y="5933079"/>
                  <a:pt x="4170087" y="5932272"/>
                  <a:pt x="4214344" y="5933425"/>
                </a:cubicBezTo>
                <a:cubicBezTo>
                  <a:pt x="4232785" y="5933886"/>
                  <a:pt x="4241545" y="5931696"/>
                  <a:pt x="4241661" y="5909106"/>
                </a:cubicBezTo>
                <a:cubicBezTo>
                  <a:pt x="4241775" y="5884558"/>
                  <a:pt x="4229213" y="5886978"/>
                  <a:pt x="4212616" y="5885480"/>
                </a:cubicBezTo>
                <a:cubicBezTo>
                  <a:pt x="4169395" y="5881677"/>
                  <a:pt x="4126868" y="5892049"/>
                  <a:pt x="4083187" y="5887093"/>
                </a:cubicBezTo>
                <a:cubicBezTo>
                  <a:pt x="4060945" y="5884558"/>
                  <a:pt x="4038412" y="5884587"/>
                  <a:pt x="4015807" y="5885048"/>
                </a:cubicBezTo>
                <a:close/>
                <a:moveTo>
                  <a:pt x="10892190" y="5884904"/>
                </a:moveTo>
                <a:cubicBezTo>
                  <a:pt x="10852542" y="5884823"/>
                  <a:pt x="10832719" y="5904531"/>
                  <a:pt x="10832719" y="5944028"/>
                </a:cubicBezTo>
                <a:cubicBezTo>
                  <a:pt x="10832719" y="5981059"/>
                  <a:pt x="10851194" y="5999579"/>
                  <a:pt x="10888156" y="5999579"/>
                </a:cubicBezTo>
                <a:cubicBezTo>
                  <a:pt x="10927802" y="5999579"/>
                  <a:pt x="10947626" y="5979837"/>
                  <a:pt x="10947626" y="5940340"/>
                </a:cubicBezTo>
                <a:cubicBezTo>
                  <a:pt x="10947626" y="5903378"/>
                  <a:pt x="10929152" y="5884904"/>
                  <a:pt x="10892190" y="5884904"/>
                </a:cubicBezTo>
                <a:close/>
                <a:moveTo>
                  <a:pt x="9684573" y="5884904"/>
                </a:moveTo>
                <a:cubicBezTo>
                  <a:pt x="9646540" y="5885134"/>
                  <a:pt x="9627639" y="5904301"/>
                  <a:pt x="9627870" y="5942414"/>
                </a:cubicBezTo>
                <a:cubicBezTo>
                  <a:pt x="9628100" y="5980759"/>
                  <a:pt x="9647462" y="5999729"/>
                  <a:pt x="9685956" y="5999349"/>
                </a:cubicBezTo>
                <a:cubicBezTo>
                  <a:pt x="9723990" y="5998969"/>
                  <a:pt x="9742892" y="5979791"/>
                  <a:pt x="9742660" y="5941838"/>
                </a:cubicBezTo>
                <a:cubicBezTo>
                  <a:pt x="9742430" y="5903655"/>
                  <a:pt x="9723068" y="5884674"/>
                  <a:pt x="9684573" y="5884904"/>
                </a:cubicBezTo>
                <a:close/>
                <a:moveTo>
                  <a:pt x="2519715" y="5884904"/>
                </a:moveTo>
                <a:cubicBezTo>
                  <a:pt x="2480067" y="5884823"/>
                  <a:pt x="2460244" y="5904531"/>
                  <a:pt x="2460244" y="5944028"/>
                </a:cubicBezTo>
                <a:cubicBezTo>
                  <a:pt x="2460244" y="5981059"/>
                  <a:pt x="2478719" y="5999579"/>
                  <a:pt x="2515681" y="5999579"/>
                </a:cubicBezTo>
                <a:cubicBezTo>
                  <a:pt x="2555327" y="5999579"/>
                  <a:pt x="2575151" y="5979837"/>
                  <a:pt x="2575151" y="5940340"/>
                </a:cubicBezTo>
                <a:cubicBezTo>
                  <a:pt x="2575151" y="5903378"/>
                  <a:pt x="2556677" y="5884904"/>
                  <a:pt x="2519715" y="5884904"/>
                </a:cubicBezTo>
                <a:close/>
                <a:moveTo>
                  <a:pt x="1312098" y="5884904"/>
                </a:moveTo>
                <a:cubicBezTo>
                  <a:pt x="1274065" y="5885134"/>
                  <a:pt x="1255164" y="5904301"/>
                  <a:pt x="1255395" y="5942414"/>
                </a:cubicBezTo>
                <a:cubicBezTo>
                  <a:pt x="1255625" y="5980759"/>
                  <a:pt x="1274987" y="5999729"/>
                  <a:pt x="1313481" y="5999349"/>
                </a:cubicBezTo>
                <a:cubicBezTo>
                  <a:pt x="1351515" y="5998969"/>
                  <a:pt x="1370417" y="5979791"/>
                  <a:pt x="1370185" y="5941838"/>
                </a:cubicBezTo>
                <a:cubicBezTo>
                  <a:pt x="1369955" y="5903655"/>
                  <a:pt x="1350593" y="5884674"/>
                  <a:pt x="1312098" y="5884904"/>
                </a:cubicBezTo>
                <a:close/>
                <a:moveTo>
                  <a:pt x="11190232" y="5884788"/>
                </a:moveTo>
                <a:cubicBezTo>
                  <a:pt x="11169486" y="5883751"/>
                  <a:pt x="11171676" y="5896775"/>
                  <a:pt x="11171332" y="5910259"/>
                </a:cubicBezTo>
                <a:cubicBezTo>
                  <a:pt x="11170986" y="5924204"/>
                  <a:pt x="11172714" y="5932849"/>
                  <a:pt x="11190578" y="5932388"/>
                </a:cubicBezTo>
                <a:cubicBezTo>
                  <a:pt x="11236449" y="5931235"/>
                  <a:pt x="11282434" y="5932042"/>
                  <a:pt x="11328305" y="5932042"/>
                </a:cubicBezTo>
                <a:cubicBezTo>
                  <a:pt x="11373253" y="5932042"/>
                  <a:pt x="11418317" y="5931235"/>
                  <a:pt x="11463381" y="5932388"/>
                </a:cubicBezTo>
                <a:cubicBezTo>
                  <a:pt x="11481130" y="5932849"/>
                  <a:pt x="11485510" y="5926510"/>
                  <a:pt x="11485164" y="5909913"/>
                </a:cubicBezTo>
                <a:cubicBezTo>
                  <a:pt x="11484702" y="5893893"/>
                  <a:pt x="11483550" y="5882138"/>
                  <a:pt x="11463035" y="5884788"/>
                </a:cubicBezTo>
                <a:lnTo>
                  <a:pt x="11462920" y="5884904"/>
                </a:lnTo>
                <a:cubicBezTo>
                  <a:pt x="11429266" y="5889168"/>
                  <a:pt x="11394344" y="5889975"/>
                  <a:pt x="11361612" y="5890781"/>
                </a:cubicBezTo>
                <a:cubicBezTo>
                  <a:pt x="11329688" y="5891588"/>
                  <a:pt x="11294190" y="5886978"/>
                  <a:pt x="11260306" y="5885134"/>
                </a:cubicBezTo>
                <a:cubicBezTo>
                  <a:pt x="11237025" y="5883867"/>
                  <a:pt x="11213514" y="5885941"/>
                  <a:pt x="11190232" y="5884788"/>
                </a:cubicBezTo>
                <a:close/>
                <a:moveTo>
                  <a:pt x="7136341" y="5884788"/>
                </a:moveTo>
                <a:lnTo>
                  <a:pt x="7136401" y="5884807"/>
                </a:lnTo>
                <a:lnTo>
                  <a:pt x="7092372" y="5899742"/>
                </a:lnTo>
                <a:cubicBezTo>
                  <a:pt x="7082576" y="5909712"/>
                  <a:pt x="7077677" y="5924665"/>
                  <a:pt x="7077677" y="5944604"/>
                </a:cubicBezTo>
                <a:cubicBezTo>
                  <a:pt x="7077597" y="5981174"/>
                  <a:pt x="7096268" y="5999464"/>
                  <a:pt x="7133690" y="5999464"/>
                </a:cubicBezTo>
                <a:cubicBezTo>
                  <a:pt x="7172797" y="5999464"/>
                  <a:pt x="7192353" y="5979526"/>
                  <a:pt x="7192353" y="5939648"/>
                </a:cubicBezTo>
                <a:cubicBezTo>
                  <a:pt x="7192353" y="5921363"/>
                  <a:pt x="7187687" y="5907648"/>
                  <a:pt x="7178351" y="5898505"/>
                </a:cubicBezTo>
                <a:lnTo>
                  <a:pt x="7136401" y="5884807"/>
                </a:lnTo>
                <a:lnTo>
                  <a:pt x="7136456" y="5884788"/>
                </a:lnTo>
                <a:close/>
                <a:moveTo>
                  <a:pt x="2817757" y="5884788"/>
                </a:moveTo>
                <a:cubicBezTo>
                  <a:pt x="2797011" y="5883751"/>
                  <a:pt x="2799201" y="5896775"/>
                  <a:pt x="2798857" y="5910259"/>
                </a:cubicBezTo>
                <a:cubicBezTo>
                  <a:pt x="2798511" y="5924204"/>
                  <a:pt x="2800239" y="5932849"/>
                  <a:pt x="2818103" y="5932388"/>
                </a:cubicBezTo>
                <a:cubicBezTo>
                  <a:pt x="2863974" y="5931235"/>
                  <a:pt x="2909959" y="5932042"/>
                  <a:pt x="2955830" y="5932042"/>
                </a:cubicBezTo>
                <a:cubicBezTo>
                  <a:pt x="3000778" y="5932042"/>
                  <a:pt x="3045842" y="5931235"/>
                  <a:pt x="3090906" y="5932388"/>
                </a:cubicBezTo>
                <a:cubicBezTo>
                  <a:pt x="3108655" y="5932849"/>
                  <a:pt x="3113035" y="5926510"/>
                  <a:pt x="3112689" y="5909913"/>
                </a:cubicBezTo>
                <a:cubicBezTo>
                  <a:pt x="3112227" y="5893893"/>
                  <a:pt x="3111075" y="5882138"/>
                  <a:pt x="3090560" y="5884788"/>
                </a:cubicBezTo>
                <a:lnTo>
                  <a:pt x="3090445" y="5884904"/>
                </a:lnTo>
                <a:cubicBezTo>
                  <a:pt x="3056791" y="5889168"/>
                  <a:pt x="3021869" y="5889975"/>
                  <a:pt x="2989137" y="5890781"/>
                </a:cubicBezTo>
                <a:cubicBezTo>
                  <a:pt x="2957213" y="5891588"/>
                  <a:pt x="2921715" y="5886978"/>
                  <a:pt x="2887831" y="5885134"/>
                </a:cubicBezTo>
                <a:cubicBezTo>
                  <a:pt x="2864550" y="5883867"/>
                  <a:pt x="2841039" y="5885941"/>
                  <a:pt x="2817757" y="5884788"/>
                </a:cubicBezTo>
                <a:close/>
                <a:moveTo>
                  <a:pt x="10990154" y="5884674"/>
                </a:moveTo>
                <a:cubicBezTo>
                  <a:pt x="10976324" y="5884327"/>
                  <a:pt x="10966873" y="5885480"/>
                  <a:pt x="10967795" y="5903574"/>
                </a:cubicBezTo>
                <a:cubicBezTo>
                  <a:pt x="10969062" y="5928698"/>
                  <a:pt x="10969293" y="5953939"/>
                  <a:pt x="10967795" y="5978950"/>
                </a:cubicBezTo>
                <a:cubicBezTo>
                  <a:pt x="10966758" y="5997159"/>
                  <a:pt x="10974480" y="6000847"/>
                  <a:pt x="10990616" y="6000040"/>
                </a:cubicBezTo>
                <a:cubicBezTo>
                  <a:pt x="11013089" y="5999003"/>
                  <a:pt x="11035678" y="5999810"/>
                  <a:pt x="11058153" y="5999810"/>
                </a:cubicBezTo>
                <a:lnTo>
                  <a:pt x="11133412" y="5999926"/>
                </a:lnTo>
                <a:lnTo>
                  <a:pt x="11149894" y="5991282"/>
                </a:lnTo>
                <a:cubicBezTo>
                  <a:pt x="11151421" y="5986010"/>
                  <a:pt x="11150355" y="5979123"/>
                  <a:pt x="11150816" y="5972957"/>
                </a:cubicBezTo>
                <a:cubicBezTo>
                  <a:pt x="11151853" y="5959702"/>
                  <a:pt x="11149087" y="5951749"/>
                  <a:pt x="11132837" y="5952441"/>
                </a:cubicBezTo>
                <a:cubicBezTo>
                  <a:pt x="11105982" y="5953594"/>
                  <a:pt x="11079130" y="5952902"/>
                  <a:pt x="11052275" y="5952672"/>
                </a:cubicBezTo>
                <a:cubicBezTo>
                  <a:pt x="11042364" y="5952556"/>
                  <a:pt x="11035564" y="5954170"/>
                  <a:pt x="11035564" y="5966502"/>
                </a:cubicBezTo>
                <a:cubicBezTo>
                  <a:pt x="11035564" y="5973764"/>
                  <a:pt x="11035448" y="5984482"/>
                  <a:pt x="11024270" y="5982868"/>
                </a:cubicBezTo>
                <a:cubicBezTo>
                  <a:pt x="11014587" y="5981485"/>
                  <a:pt x="11015394" y="5971227"/>
                  <a:pt x="11015279" y="5963736"/>
                </a:cubicBezTo>
                <a:cubicBezTo>
                  <a:pt x="11014933" y="5943913"/>
                  <a:pt x="11014472" y="5923858"/>
                  <a:pt x="11015509" y="5904035"/>
                </a:cubicBezTo>
                <a:cubicBezTo>
                  <a:pt x="11016548" y="5883751"/>
                  <a:pt x="11003984" y="5884904"/>
                  <a:pt x="10990154" y="5884674"/>
                </a:cubicBezTo>
                <a:close/>
                <a:moveTo>
                  <a:pt x="7369151" y="5884674"/>
                </a:moveTo>
                <a:cubicBezTo>
                  <a:pt x="7358433" y="5883867"/>
                  <a:pt x="7348060" y="5883404"/>
                  <a:pt x="7348521" y="5899771"/>
                </a:cubicBezTo>
                <a:cubicBezTo>
                  <a:pt x="7349212" y="5927546"/>
                  <a:pt x="7349097" y="5955438"/>
                  <a:pt x="7348521" y="5983214"/>
                </a:cubicBezTo>
                <a:cubicBezTo>
                  <a:pt x="7348291" y="5995661"/>
                  <a:pt x="7353017" y="6000040"/>
                  <a:pt x="7365348" y="5999695"/>
                </a:cubicBezTo>
                <a:cubicBezTo>
                  <a:pt x="7389666" y="5999003"/>
                  <a:pt x="7413984" y="5999464"/>
                  <a:pt x="7438303" y="5999464"/>
                </a:cubicBezTo>
                <a:lnTo>
                  <a:pt x="7438303" y="5999810"/>
                </a:lnTo>
                <a:cubicBezTo>
                  <a:pt x="7463544" y="5999810"/>
                  <a:pt x="7488669" y="5999810"/>
                  <a:pt x="7513908" y="5999810"/>
                </a:cubicBezTo>
                <a:lnTo>
                  <a:pt x="7513792" y="5999926"/>
                </a:lnTo>
                <a:cubicBezTo>
                  <a:pt x="7534884" y="5999926"/>
                  <a:pt x="7529813" y="5984136"/>
                  <a:pt x="7530967" y="5971918"/>
                </a:cubicBezTo>
                <a:cubicBezTo>
                  <a:pt x="7532118" y="5959932"/>
                  <a:pt x="7530045" y="5951980"/>
                  <a:pt x="7514715" y="5952441"/>
                </a:cubicBezTo>
                <a:cubicBezTo>
                  <a:pt x="7486132" y="5953248"/>
                  <a:pt x="7457435" y="5952902"/>
                  <a:pt x="7428737" y="5952441"/>
                </a:cubicBezTo>
                <a:cubicBezTo>
                  <a:pt x="7416865" y="5952326"/>
                  <a:pt x="7411103" y="5956014"/>
                  <a:pt x="7411910" y="5968807"/>
                </a:cubicBezTo>
                <a:cubicBezTo>
                  <a:pt x="7412256" y="5974799"/>
                  <a:pt x="7414560" y="5984482"/>
                  <a:pt x="7402920" y="5983099"/>
                </a:cubicBezTo>
                <a:cubicBezTo>
                  <a:pt x="7394276" y="5982061"/>
                  <a:pt x="7397273" y="5974223"/>
                  <a:pt x="7395776" y="5968693"/>
                </a:cubicBezTo>
                <a:cubicBezTo>
                  <a:pt x="7389551" y="5945526"/>
                  <a:pt x="7396351" y="5922592"/>
                  <a:pt x="7395891" y="5899656"/>
                </a:cubicBezTo>
                <a:cubicBezTo>
                  <a:pt x="7395545" y="5879487"/>
                  <a:pt x="7380101" y="5885480"/>
                  <a:pt x="7369151" y="5884674"/>
                </a:cubicBezTo>
                <a:close/>
                <a:moveTo>
                  <a:pt x="2617679" y="5884674"/>
                </a:moveTo>
                <a:cubicBezTo>
                  <a:pt x="2603849" y="5884327"/>
                  <a:pt x="2594398" y="5885480"/>
                  <a:pt x="2595320" y="5903574"/>
                </a:cubicBezTo>
                <a:cubicBezTo>
                  <a:pt x="2596587" y="5928698"/>
                  <a:pt x="2596818" y="5953939"/>
                  <a:pt x="2595320" y="5978950"/>
                </a:cubicBezTo>
                <a:cubicBezTo>
                  <a:pt x="2594283" y="5997159"/>
                  <a:pt x="2602005" y="6000847"/>
                  <a:pt x="2618141" y="6000040"/>
                </a:cubicBezTo>
                <a:cubicBezTo>
                  <a:pt x="2640614" y="5999003"/>
                  <a:pt x="2663203" y="5999810"/>
                  <a:pt x="2685678" y="5999810"/>
                </a:cubicBezTo>
                <a:lnTo>
                  <a:pt x="2760937" y="5999926"/>
                </a:lnTo>
                <a:lnTo>
                  <a:pt x="2777419" y="5991282"/>
                </a:lnTo>
                <a:cubicBezTo>
                  <a:pt x="2778946" y="5986010"/>
                  <a:pt x="2777880" y="5979123"/>
                  <a:pt x="2778341" y="5972957"/>
                </a:cubicBezTo>
                <a:cubicBezTo>
                  <a:pt x="2779378" y="5959702"/>
                  <a:pt x="2776612" y="5951749"/>
                  <a:pt x="2760362" y="5952441"/>
                </a:cubicBezTo>
                <a:cubicBezTo>
                  <a:pt x="2733507" y="5953594"/>
                  <a:pt x="2706655" y="5952902"/>
                  <a:pt x="2679800" y="5952672"/>
                </a:cubicBezTo>
                <a:cubicBezTo>
                  <a:pt x="2669889" y="5952556"/>
                  <a:pt x="2663089" y="5954170"/>
                  <a:pt x="2663089" y="5966502"/>
                </a:cubicBezTo>
                <a:cubicBezTo>
                  <a:pt x="2663089" y="5973764"/>
                  <a:pt x="2662973" y="5984482"/>
                  <a:pt x="2651795" y="5982868"/>
                </a:cubicBezTo>
                <a:cubicBezTo>
                  <a:pt x="2642112" y="5981485"/>
                  <a:pt x="2642919" y="5971227"/>
                  <a:pt x="2642804" y="5963736"/>
                </a:cubicBezTo>
                <a:cubicBezTo>
                  <a:pt x="2642458" y="5943913"/>
                  <a:pt x="2641997" y="5923858"/>
                  <a:pt x="2643034" y="5904035"/>
                </a:cubicBezTo>
                <a:cubicBezTo>
                  <a:pt x="2644073" y="5883751"/>
                  <a:pt x="2631509" y="5884904"/>
                  <a:pt x="2617679" y="5884674"/>
                </a:cubicBezTo>
                <a:close/>
                <a:moveTo>
                  <a:pt x="8343266" y="5884558"/>
                </a:moveTo>
                <a:lnTo>
                  <a:pt x="8343266" y="5884674"/>
                </a:lnTo>
                <a:cubicBezTo>
                  <a:pt x="8306004" y="5884443"/>
                  <a:pt x="8287368" y="5902802"/>
                  <a:pt x="8287368" y="5939764"/>
                </a:cubicBezTo>
                <a:cubicBezTo>
                  <a:pt x="8287368" y="5979641"/>
                  <a:pt x="8307042" y="5999579"/>
                  <a:pt x="8346378" y="5999579"/>
                </a:cubicBezTo>
                <a:cubicBezTo>
                  <a:pt x="8383569" y="5999499"/>
                  <a:pt x="8402160" y="5981105"/>
                  <a:pt x="8402160" y="5944374"/>
                </a:cubicBezTo>
                <a:cubicBezTo>
                  <a:pt x="8402078" y="5904646"/>
                  <a:pt x="8382451" y="5884708"/>
                  <a:pt x="8343266" y="5884558"/>
                </a:cubicBezTo>
                <a:close/>
                <a:moveTo>
                  <a:pt x="4893751" y="5884527"/>
                </a:moveTo>
                <a:cubicBezTo>
                  <a:pt x="4885280" y="5884356"/>
                  <a:pt x="4873273" y="5884846"/>
                  <a:pt x="4856302" y="5884558"/>
                </a:cubicBezTo>
                <a:cubicBezTo>
                  <a:pt x="4798675" y="5883636"/>
                  <a:pt x="4798675" y="5884443"/>
                  <a:pt x="4798445" y="5941377"/>
                </a:cubicBezTo>
                <a:cubicBezTo>
                  <a:pt x="4798290" y="5979872"/>
                  <a:pt x="4817229" y="5999119"/>
                  <a:pt x="4855264" y="5999119"/>
                </a:cubicBezTo>
                <a:lnTo>
                  <a:pt x="4855264" y="5999234"/>
                </a:lnTo>
                <a:cubicBezTo>
                  <a:pt x="4912892" y="5999234"/>
                  <a:pt x="4913467" y="5999234"/>
                  <a:pt x="4913119" y="5942760"/>
                </a:cubicBezTo>
                <a:cubicBezTo>
                  <a:pt x="4912776" y="5891502"/>
                  <a:pt x="4919172" y="5885040"/>
                  <a:pt x="4893751" y="5884527"/>
                </a:cubicBezTo>
                <a:close/>
                <a:moveTo>
                  <a:pt x="11132144" y="5884443"/>
                </a:moveTo>
                <a:cubicBezTo>
                  <a:pt x="11106213" y="5885365"/>
                  <a:pt x="11080396" y="5885134"/>
                  <a:pt x="11054465" y="5884674"/>
                </a:cubicBezTo>
                <a:cubicBezTo>
                  <a:pt x="11041557" y="5884443"/>
                  <a:pt x="11036600" y="5889052"/>
                  <a:pt x="11035678" y="5902537"/>
                </a:cubicBezTo>
                <a:lnTo>
                  <a:pt x="11035795" y="5902652"/>
                </a:lnTo>
                <a:cubicBezTo>
                  <a:pt x="11034296" y="5923282"/>
                  <a:pt x="11037522" y="5936422"/>
                  <a:pt x="11062763" y="5932272"/>
                </a:cubicBezTo>
                <a:cubicBezTo>
                  <a:pt x="11071984" y="5930775"/>
                  <a:pt x="11081780" y="5932042"/>
                  <a:pt x="11091231" y="5932042"/>
                </a:cubicBezTo>
                <a:cubicBezTo>
                  <a:pt x="11105061" y="5932042"/>
                  <a:pt x="11118890" y="5931005"/>
                  <a:pt x="11132606" y="5932272"/>
                </a:cubicBezTo>
                <a:cubicBezTo>
                  <a:pt x="11150701" y="5933886"/>
                  <a:pt x="11151623" y="5923514"/>
                  <a:pt x="11151392" y="5909913"/>
                </a:cubicBezTo>
                <a:cubicBezTo>
                  <a:pt x="11151162" y="5896199"/>
                  <a:pt x="11152199" y="5883636"/>
                  <a:pt x="11132144" y="5884443"/>
                </a:cubicBezTo>
                <a:close/>
                <a:moveTo>
                  <a:pt x="6162573" y="5884443"/>
                </a:moveTo>
                <a:cubicBezTo>
                  <a:pt x="6150818" y="5885019"/>
                  <a:pt x="6137678" y="5881445"/>
                  <a:pt x="6138599" y="5901615"/>
                </a:cubicBezTo>
                <a:cubicBezTo>
                  <a:pt x="6139754" y="5928469"/>
                  <a:pt x="6139521" y="5955438"/>
                  <a:pt x="6138599" y="5982292"/>
                </a:cubicBezTo>
                <a:cubicBezTo>
                  <a:pt x="6138140" y="5996698"/>
                  <a:pt x="6144478" y="5999695"/>
                  <a:pt x="6157270" y="5999349"/>
                </a:cubicBezTo>
                <a:cubicBezTo>
                  <a:pt x="6180666" y="5998542"/>
                  <a:pt x="6204180" y="5999119"/>
                  <a:pt x="6227576" y="5999119"/>
                </a:cubicBezTo>
                <a:cubicBezTo>
                  <a:pt x="6227576" y="5999119"/>
                  <a:pt x="6227576" y="5999349"/>
                  <a:pt x="6227576" y="5999349"/>
                </a:cubicBezTo>
                <a:cubicBezTo>
                  <a:pt x="6253622" y="5999349"/>
                  <a:pt x="6279669" y="5999349"/>
                  <a:pt x="6305717" y="5999349"/>
                </a:cubicBezTo>
                <a:lnTo>
                  <a:pt x="6305831" y="5999234"/>
                </a:lnTo>
                <a:cubicBezTo>
                  <a:pt x="6327846" y="5999234"/>
                  <a:pt x="6320354" y="5982292"/>
                  <a:pt x="6321739" y="5970766"/>
                </a:cubicBezTo>
                <a:cubicBezTo>
                  <a:pt x="6323233" y="5958319"/>
                  <a:pt x="6319319" y="5951519"/>
                  <a:pt x="6304793" y="5951980"/>
                </a:cubicBezTo>
                <a:cubicBezTo>
                  <a:pt x="6277019" y="5952902"/>
                  <a:pt x="6249245" y="5952441"/>
                  <a:pt x="6221468" y="5952211"/>
                </a:cubicBezTo>
                <a:cubicBezTo>
                  <a:pt x="6212363" y="5952096"/>
                  <a:pt x="6206600" y="5954401"/>
                  <a:pt x="6206600" y="5965119"/>
                </a:cubicBezTo>
                <a:cubicBezTo>
                  <a:pt x="6206600" y="5972150"/>
                  <a:pt x="6209827" y="5983214"/>
                  <a:pt x="6197496" y="5982523"/>
                </a:cubicBezTo>
                <a:cubicBezTo>
                  <a:pt x="6185855" y="5981831"/>
                  <a:pt x="6186545" y="5970881"/>
                  <a:pt x="6186315" y="5962468"/>
                </a:cubicBezTo>
                <a:cubicBezTo>
                  <a:pt x="6185855" y="5942530"/>
                  <a:pt x="6185279" y="5922592"/>
                  <a:pt x="6186199" y="5902652"/>
                </a:cubicBezTo>
                <a:cubicBezTo>
                  <a:pt x="6187007" y="5884097"/>
                  <a:pt x="6175827" y="5883751"/>
                  <a:pt x="6162573" y="5884443"/>
                </a:cubicBezTo>
                <a:close/>
                <a:moveTo>
                  <a:pt x="5930454" y="5884443"/>
                </a:moveTo>
                <a:cubicBezTo>
                  <a:pt x="5892191" y="5884362"/>
                  <a:pt x="5873095" y="5903309"/>
                  <a:pt x="5873174" y="5941262"/>
                </a:cubicBezTo>
                <a:cubicBezTo>
                  <a:pt x="5873325" y="5980068"/>
                  <a:pt x="5893262" y="5999314"/>
                  <a:pt x="5932990" y="5999003"/>
                </a:cubicBezTo>
                <a:cubicBezTo>
                  <a:pt x="5969870" y="5998692"/>
                  <a:pt x="5988160" y="5979791"/>
                  <a:pt x="5987850" y="5942300"/>
                </a:cubicBezTo>
                <a:cubicBezTo>
                  <a:pt x="5987539" y="5903805"/>
                  <a:pt x="5968452" y="5884524"/>
                  <a:pt x="5930570" y="5884443"/>
                </a:cubicBezTo>
                <a:close/>
                <a:moveTo>
                  <a:pt x="2759669" y="5884443"/>
                </a:moveTo>
                <a:cubicBezTo>
                  <a:pt x="2733738" y="5885365"/>
                  <a:pt x="2707921" y="5885134"/>
                  <a:pt x="2681990" y="5884674"/>
                </a:cubicBezTo>
                <a:cubicBezTo>
                  <a:pt x="2669082" y="5884443"/>
                  <a:pt x="2664125" y="5889052"/>
                  <a:pt x="2663203" y="5902537"/>
                </a:cubicBezTo>
                <a:lnTo>
                  <a:pt x="2663320" y="5902652"/>
                </a:lnTo>
                <a:cubicBezTo>
                  <a:pt x="2661821" y="5923282"/>
                  <a:pt x="2665047" y="5936422"/>
                  <a:pt x="2690288" y="5932272"/>
                </a:cubicBezTo>
                <a:cubicBezTo>
                  <a:pt x="2699509" y="5930775"/>
                  <a:pt x="2709305" y="5932042"/>
                  <a:pt x="2718756" y="5932042"/>
                </a:cubicBezTo>
                <a:cubicBezTo>
                  <a:pt x="2732586" y="5932042"/>
                  <a:pt x="2746415" y="5931005"/>
                  <a:pt x="2760131" y="5932272"/>
                </a:cubicBezTo>
                <a:cubicBezTo>
                  <a:pt x="2778226" y="5933886"/>
                  <a:pt x="2779148" y="5923514"/>
                  <a:pt x="2778917" y="5909913"/>
                </a:cubicBezTo>
                <a:cubicBezTo>
                  <a:pt x="2778687" y="5896199"/>
                  <a:pt x="2779724" y="5883636"/>
                  <a:pt x="2759669" y="5884443"/>
                </a:cubicBezTo>
                <a:close/>
                <a:moveTo>
                  <a:pt x="9853995" y="5884327"/>
                </a:moveTo>
                <a:cubicBezTo>
                  <a:pt x="9836592" y="5883751"/>
                  <a:pt x="9825298" y="5884674"/>
                  <a:pt x="9824952" y="5908184"/>
                </a:cubicBezTo>
                <a:lnTo>
                  <a:pt x="9825066" y="5908069"/>
                </a:lnTo>
                <a:cubicBezTo>
                  <a:pt x="9824606" y="5931811"/>
                  <a:pt x="9836016" y="5932964"/>
                  <a:pt x="9853303" y="5931811"/>
                </a:cubicBezTo>
                <a:cubicBezTo>
                  <a:pt x="9863562" y="5931120"/>
                  <a:pt x="9873934" y="5931696"/>
                  <a:pt x="9884306" y="5931696"/>
                </a:cubicBezTo>
                <a:cubicBezTo>
                  <a:pt x="9898137" y="5931696"/>
                  <a:pt x="9911968" y="5930775"/>
                  <a:pt x="9925682" y="5931927"/>
                </a:cubicBezTo>
                <a:cubicBezTo>
                  <a:pt x="9942624" y="5933425"/>
                  <a:pt x="9946082" y="5925356"/>
                  <a:pt x="9945390" y="5910605"/>
                </a:cubicBezTo>
                <a:cubicBezTo>
                  <a:pt x="9944699" y="5897120"/>
                  <a:pt x="9946312" y="5884097"/>
                  <a:pt x="9926488" y="5884558"/>
                </a:cubicBezTo>
                <a:cubicBezTo>
                  <a:pt x="9902285" y="5885019"/>
                  <a:pt x="9878082" y="5885134"/>
                  <a:pt x="9853995" y="5884327"/>
                </a:cubicBezTo>
                <a:close/>
                <a:moveTo>
                  <a:pt x="9788302" y="5884327"/>
                </a:moveTo>
                <a:cubicBezTo>
                  <a:pt x="9774816" y="5884904"/>
                  <a:pt x="9761908" y="5883404"/>
                  <a:pt x="9762715" y="5903805"/>
                </a:cubicBezTo>
                <a:cubicBezTo>
                  <a:pt x="9763752" y="5929852"/>
                  <a:pt x="9763176" y="5955899"/>
                  <a:pt x="9762715" y="5981947"/>
                </a:cubicBezTo>
                <a:cubicBezTo>
                  <a:pt x="9762484" y="5995431"/>
                  <a:pt x="9768247" y="6000502"/>
                  <a:pt x="9781502" y="6000156"/>
                </a:cubicBezTo>
                <a:cubicBezTo>
                  <a:pt x="9805819" y="5999579"/>
                  <a:pt x="9830138" y="6000040"/>
                  <a:pt x="9854456" y="6000040"/>
                </a:cubicBezTo>
                <a:cubicBezTo>
                  <a:pt x="9877968" y="6000156"/>
                  <a:pt x="9901479" y="5999234"/>
                  <a:pt x="9924876" y="6000386"/>
                </a:cubicBezTo>
                <a:cubicBezTo>
                  <a:pt x="9943892" y="6001308"/>
                  <a:pt x="9945505" y="5991166"/>
                  <a:pt x="9945505" y="5976069"/>
                </a:cubicBezTo>
                <a:cubicBezTo>
                  <a:pt x="9945390" y="5961431"/>
                  <a:pt x="9944699" y="5951173"/>
                  <a:pt x="9925222" y="5952326"/>
                </a:cubicBezTo>
                <a:cubicBezTo>
                  <a:pt x="9900096" y="5953825"/>
                  <a:pt x="9874856" y="5953018"/>
                  <a:pt x="9849616" y="5952556"/>
                </a:cubicBezTo>
                <a:cubicBezTo>
                  <a:pt x="9835554" y="5952326"/>
                  <a:pt x="9822762" y="5951980"/>
                  <a:pt x="9825412" y="5972150"/>
                </a:cubicBezTo>
                <a:cubicBezTo>
                  <a:pt x="9826104" y="5977567"/>
                  <a:pt x="9824490" y="5983329"/>
                  <a:pt x="9817690" y="5983329"/>
                </a:cubicBezTo>
                <a:cubicBezTo>
                  <a:pt x="9808009" y="5983329"/>
                  <a:pt x="9811812" y="5975031"/>
                  <a:pt x="9810430" y="5969844"/>
                </a:cubicBezTo>
                <a:cubicBezTo>
                  <a:pt x="9804436" y="5947601"/>
                  <a:pt x="9810199" y="5925473"/>
                  <a:pt x="9810890" y="5903459"/>
                </a:cubicBezTo>
                <a:cubicBezTo>
                  <a:pt x="9811466" y="5885595"/>
                  <a:pt x="9802247" y="5883751"/>
                  <a:pt x="9788302" y="5884327"/>
                </a:cubicBezTo>
                <a:close/>
                <a:moveTo>
                  <a:pt x="1481520" y="5884327"/>
                </a:moveTo>
                <a:cubicBezTo>
                  <a:pt x="1464117" y="5883751"/>
                  <a:pt x="1452823" y="5884674"/>
                  <a:pt x="1452477" y="5908184"/>
                </a:cubicBezTo>
                <a:lnTo>
                  <a:pt x="1452591" y="5908069"/>
                </a:lnTo>
                <a:cubicBezTo>
                  <a:pt x="1452131" y="5931811"/>
                  <a:pt x="1463541" y="5932964"/>
                  <a:pt x="1480828" y="5931811"/>
                </a:cubicBezTo>
                <a:cubicBezTo>
                  <a:pt x="1491087" y="5931120"/>
                  <a:pt x="1501459" y="5931696"/>
                  <a:pt x="1511831" y="5931696"/>
                </a:cubicBezTo>
                <a:cubicBezTo>
                  <a:pt x="1525662" y="5931696"/>
                  <a:pt x="1539493" y="5930775"/>
                  <a:pt x="1553207" y="5931927"/>
                </a:cubicBezTo>
                <a:cubicBezTo>
                  <a:pt x="1570149" y="5933425"/>
                  <a:pt x="1573607" y="5925356"/>
                  <a:pt x="1572915" y="5910605"/>
                </a:cubicBezTo>
                <a:cubicBezTo>
                  <a:pt x="1572224" y="5897120"/>
                  <a:pt x="1573837" y="5884097"/>
                  <a:pt x="1554013" y="5884558"/>
                </a:cubicBezTo>
                <a:cubicBezTo>
                  <a:pt x="1529810" y="5885019"/>
                  <a:pt x="1505607" y="5885134"/>
                  <a:pt x="1481520" y="5884327"/>
                </a:cubicBezTo>
                <a:close/>
                <a:moveTo>
                  <a:pt x="1415827" y="5884327"/>
                </a:moveTo>
                <a:cubicBezTo>
                  <a:pt x="1402341" y="5884904"/>
                  <a:pt x="1389433" y="5883404"/>
                  <a:pt x="1390240" y="5903805"/>
                </a:cubicBezTo>
                <a:cubicBezTo>
                  <a:pt x="1391277" y="5929852"/>
                  <a:pt x="1390701" y="5955899"/>
                  <a:pt x="1390240" y="5981947"/>
                </a:cubicBezTo>
                <a:cubicBezTo>
                  <a:pt x="1390009" y="5995431"/>
                  <a:pt x="1395772" y="6000502"/>
                  <a:pt x="1409027" y="6000156"/>
                </a:cubicBezTo>
                <a:cubicBezTo>
                  <a:pt x="1433344" y="5999579"/>
                  <a:pt x="1457663" y="6000040"/>
                  <a:pt x="1481981" y="6000040"/>
                </a:cubicBezTo>
                <a:cubicBezTo>
                  <a:pt x="1505493" y="6000156"/>
                  <a:pt x="1529004" y="5999234"/>
                  <a:pt x="1552401" y="6000386"/>
                </a:cubicBezTo>
                <a:cubicBezTo>
                  <a:pt x="1571417" y="6001308"/>
                  <a:pt x="1573030" y="5991166"/>
                  <a:pt x="1573030" y="5976069"/>
                </a:cubicBezTo>
                <a:cubicBezTo>
                  <a:pt x="1572915" y="5961431"/>
                  <a:pt x="1572224" y="5951173"/>
                  <a:pt x="1552747" y="5952326"/>
                </a:cubicBezTo>
                <a:cubicBezTo>
                  <a:pt x="1527621" y="5953825"/>
                  <a:pt x="1502381" y="5953018"/>
                  <a:pt x="1477141" y="5952556"/>
                </a:cubicBezTo>
                <a:cubicBezTo>
                  <a:pt x="1463079" y="5952326"/>
                  <a:pt x="1450287" y="5951980"/>
                  <a:pt x="1452937" y="5972150"/>
                </a:cubicBezTo>
                <a:cubicBezTo>
                  <a:pt x="1453629" y="5977567"/>
                  <a:pt x="1452015" y="5983329"/>
                  <a:pt x="1445215" y="5983329"/>
                </a:cubicBezTo>
                <a:cubicBezTo>
                  <a:pt x="1435534" y="5983329"/>
                  <a:pt x="1439337" y="5975031"/>
                  <a:pt x="1437955" y="5969844"/>
                </a:cubicBezTo>
                <a:cubicBezTo>
                  <a:pt x="1431961" y="5947601"/>
                  <a:pt x="1437724" y="5925473"/>
                  <a:pt x="1438415" y="5903459"/>
                </a:cubicBezTo>
                <a:cubicBezTo>
                  <a:pt x="1438991" y="5885595"/>
                  <a:pt x="1429772" y="5883751"/>
                  <a:pt x="1415827" y="5884327"/>
                </a:cubicBezTo>
                <a:close/>
                <a:moveTo>
                  <a:pt x="6061843" y="5884212"/>
                </a:moveTo>
                <a:cubicBezTo>
                  <a:pt x="6023497" y="5884443"/>
                  <a:pt x="6004365" y="5903689"/>
                  <a:pt x="6004447" y="5941953"/>
                </a:cubicBezTo>
                <a:cubicBezTo>
                  <a:pt x="6004598" y="5980068"/>
                  <a:pt x="6023957" y="5999119"/>
                  <a:pt x="6062535" y="5999119"/>
                </a:cubicBezTo>
                <a:cubicBezTo>
                  <a:pt x="6064262" y="5999119"/>
                  <a:pt x="6065993" y="5999119"/>
                  <a:pt x="6067720" y="5999119"/>
                </a:cubicBezTo>
                <a:cubicBezTo>
                  <a:pt x="6105144" y="5999119"/>
                  <a:pt x="6123734" y="5980333"/>
                  <a:pt x="6123502" y="5942760"/>
                </a:cubicBezTo>
                <a:cubicBezTo>
                  <a:pt x="6123272" y="5903574"/>
                  <a:pt x="6102758" y="5884097"/>
                  <a:pt x="6061956" y="5884327"/>
                </a:cubicBezTo>
                <a:close/>
                <a:moveTo>
                  <a:pt x="4960029" y="5884212"/>
                </a:moveTo>
                <a:cubicBezTo>
                  <a:pt x="4944930" y="5884788"/>
                  <a:pt x="4932368" y="5884212"/>
                  <a:pt x="4933636" y="5905534"/>
                </a:cubicBezTo>
                <a:lnTo>
                  <a:pt x="4933519" y="5905534"/>
                </a:lnTo>
                <a:cubicBezTo>
                  <a:pt x="4935020" y="5929852"/>
                  <a:pt x="4934441" y="5954170"/>
                  <a:pt x="4933519" y="5978489"/>
                </a:cubicBezTo>
                <a:cubicBezTo>
                  <a:pt x="4932944" y="5994048"/>
                  <a:pt x="4938246" y="6000502"/>
                  <a:pt x="4954497" y="5999810"/>
                </a:cubicBezTo>
                <a:cubicBezTo>
                  <a:pt x="4978814" y="5998888"/>
                  <a:pt x="5003134" y="5999579"/>
                  <a:pt x="5027449" y="5999579"/>
                </a:cubicBezTo>
                <a:cubicBezTo>
                  <a:pt x="5050041" y="5999579"/>
                  <a:pt x="5072744" y="5998197"/>
                  <a:pt x="5095220" y="5999926"/>
                </a:cubicBezTo>
                <a:cubicBezTo>
                  <a:pt x="5115964" y="6001539"/>
                  <a:pt x="5117004" y="5990820"/>
                  <a:pt x="5117004" y="5974916"/>
                </a:cubicBezTo>
                <a:cubicBezTo>
                  <a:pt x="5117004" y="5959932"/>
                  <a:pt x="5115964" y="5950597"/>
                  <a:pt x="5096604" y="5952096"/>
                </a:cubicBezTo>
                <a:cubicBezTo>
                  <a:pt x="5072398" y="5953939"/>
                  <a:pt x="5047967" y="5952902"/>
                  <a:pt x="5023647" y="5952326"/>
                </a:cubicBezTo>
                <a:cubicBezTo>
                  <a:pt x="5009588" y="5951980"/>
                  <a:pt x="4997255" y="5951519"/>
                  <a:pt x="4999675" y="5971688"/>
                </a:cubicBezTo>
                <a:cubicBezTo>
                  <a:pt x="5000481" y="5978489"/>
                  <a:pt x="4995182" y="5983214"/>
                  <a:pt x="4988035" y="5982753"/>
                </a:cubicBezTo>
                <a:cubicBezTo>
                  <a:pt x="4978814" y="5982061"/>
                  <a:pt x="4981924" y="5974108"/>
                  <a:pt x="4980889" y="5968693"/>
                </a:cubicBezTo>
                <a:cubicBezTo>
                  <a:pt x="4976970" y="5947255"/>
                  <a:pt x="4980197" y="5925817"/>
                  <a:pt x="4981235" y="5904496"/>
                </a:cubicBezTo>
                <a:cubicBezTo>
                  <a:pt x="4982040" y="5887785"/>
                  <a:pt x="4975356" y="5883636"/>
                  <a:pt x="4960029" y="5884212"/>
                </a:cubicBezTo>
                <a:close/>
                <a:moveTo>
                  <a:pt x="8578034" y="5884097"/>
                </a:moveTo>
                <a:cubicBezTo>
                  <a:pt x="8561438" y="5883982"/>
                  <a:pt x="8551756" y="5887093"/>
                  <a:pt x="8552794" y="5906686"/>
                </a:cubicBezTo>
                <a:cubicBezTo>
                  <a:pt x="8553947" y="5930889"/>
                  <a:pt x="8553947" y="5955207"/>
                  <a:pt x="8552794" y="5979411"/>
                </a:cubicBezTo>
                <a:cubicBezTo>
                  <a:pt x="8551988" y="5996237"/>
                  <a:pt x="8559594" y="6000271"/>
                  <a:pt x="8574461" y="5999810"/>
                </a:cubicBezTo>
                <a:lnTo>
                  <a:pt x="8574578" y="5999810"/>
                </a:lnTo>
                <a:cubicBezTo>
                  <a:pt x="8597972" y="5999119"/>
                  <a:pt x="8621369" y="5999579"/>
                  <a:pt x="8644766" y="5999579"/>
                </a:cubicBezTo>
                <a:lnTo>
                  <a:pt x="8644766" y="5999926"/>
                </a:lnTo>
                <a:cubicBezTo>
                  <a:pt x="8668968" y="5999926"/>
                  <a:pt x="8693287" y="5999003"/>
                  <a:pt x="8717489" y="6000271"/>
                </a:cubicBezTo>
                <a:cubicBezTo>
                  <a:pt x="8738236" y="6001308"/>
                  <a:pt x="8736622" y="5988515"/>
                  <a:pt x="8736276" y="5975031"/>
                </a:cubicBezTo>
                <a:cubicBezTo>
                  <a:pt x="8735931" y="5963044"/>
                  <a:pt x="8739042" y="5950713"/>
                  <a:pt x="8718874" y="5951980"/>
                </a:cubicBezTo>
                <a:cubicBezTo>
                  <a:pt x="8692135" y="5953709"/>
                  <a:pt x="8665165" y="5952787"/>
                  <a:pt x="8638312" y="5952326"/>
                </a:cubicBezTo>
                <a:cubicBezTo>
                  <a:pt x="8627362" y="5952211"/>
                  <a:pt x="8619872" y="5953363"/>
                  <a:pt x="8620908" y="5967310"/>
                </a:cubicBezTo>
                <a:cubicBezTo>
                  <a:pt x="8621369" y="5973879"/>
                  <a:pt x="8624712" y="5984712"/>
                  <a:pt x="8610997" y="5983099"/>
                </a:cubicBezTo>
                <a:cubicBezTo>
                  <a:pt x="8600048" y="5981831"/>
                  <a:pt x="8600624" y="5973186"/>
                  <a:pt x="8600624" y="5965351"/>
                </a:cubicBezTo>
                <a:cubicBezTo>
                  <a:pt x="8600509" y="5945526"/>
                  <a:pt x="8599356" y="5925473"/>
                  <a:pt x="8600855" y="5905648"/>
                </a:cubicBezTo>
                <a:cubicBezTo>
                  <a:pt x="8602122" y="5887439"/>
                  <a:pt x="8593938" y="5884097"/>
                  <a:pt x="8578034" y="5884097"/>
                </a:cubicBezTo>
                <a:close/>
                <a:moveTo>
                  <a:pt x="205559" y="5884097"/>
                </a:moveTo>
                <a:cubicBezTo>
                  <a:pt x="188963" y="5883982"/>
                  <a:pt x="179281" y="5887093"/>
                  <a:pt x="180319" y="5906686"/>
                </a:cubicBezTo>
                <a:cubicBezTo>
                  <a:pt x="181472" y="5930889"/>
                  <a:pt x="181472" y="5955207"/>
                  <a:pt x="180319" y="5979411"/>
                </a:cubicBezTo>
                <a:cubicBezTo>
                  <a:pt x="179513" y="5996237"/>
                  <a:pt x="187119" y="6000271"/>
                  <a:pt x="201986" y="5999810"/>
                </a:cubicBezTo>
                <a:lnTo>
                  <a:pt x="202103" y="5999810"/>
                </a:lnTo>
                <a:cubicBezTo>
                  <a:pt x="225497" y="5999119"/>
                  <a:pt x="248894" y="5999579"/>
                  <a:pt x="272291" y="5999579"/>
                </a:cubicBezTo>
                <a:lnTo>
                  <a:pt x="272291" y="5999926"/>
                </a:lnTo>
                <a:cubicBezTo>
                  <a:pt x="296493" y="5999926"/>
                  <a:pt x="320812" y="5999003"/>
                  <a:pt x="345014" y="6000271"/>
                </a:cubicBezTo>
                <a:cubicBezTo>
                  <a:pt x="365761" y="6001308"/>
                  <a:pt x="364147" y="5988515"/>
                  <a:pt x="363801" y="5975031"/>
                </a:cubicBezTo>
                <a:cubicBezTo>
                  <a:pt x="363456" y="5963044"/>
                  <a:pt x="366567" y="5950713"/>
                  <a:pt x="346399" y="5951980"/>
                </a:cubicBezTo>
                <a:cubicBezTo>
                  <a:pt x="319660" y="5953709"/>
                  <a:pt x="292690" y="5952787"/>
                  <a:pt x="265837" y="5952326"/>
                </a:cubicBezTo>
                <a:cubicBezTo>
                  <a:pt x="254887" y="5952211"/>
                  <a:pt x="247397" y="5953363"/>
                  <a:pt x="248433" y="5967310"/>
                </a:cubicBezTo>
                <a:cubicBezTo>
                  <a:pt x="248894" y="5973879"/>
                  <a:pt x="252237" y="5984712"/>
                  <a:pt x="238522" y="5983099"/>
                </a:cubicBezTo>
                <a:cubicBezTo>
                  <a:pt x="227573" y="5981831"/>
                  <a:pt x="228149" y="5973186"/>
                  <a:pt x="228149" y="5965351"/>
                </a:cubicBezTo>
                <a:cubicBezTo>
                  <a:pt x="228034" y="5945526"/>
                  <a:pt x="226881" y="5925473"/>
                  <a:pt x="228380" y="5905648"/>
                </a:cubicBezTo>
                <a:cubicBezTo>
                  <a:pt x="229647" y="5887439"/>
                  <a:pt x="221463" y="5884097"/>
                  <a:pt x="205559" y="5884097"/>
                </a:cubicBezTo>
                <a:close/>
                <a:moveTo>
                  <a:pt x="7270265" y="5883982"/>
                </a:moveTo>
                <a:lnTo>
                  <a:pt x="7270265" y="5884097"/>
                </a:lnTo>
                <a:cubicBezTo>
                  <a:pt x="7232922" y="5884327"/>
                  <a:pt x="7214253" y="5903459"/>
                  <a:pt x="7214253" y="5941493"/>
                </a:cubicBezTo>
                <a:cubicBezTo>
                  <a:pt x="7214253" y="5979757"/>
                  <a:pt x="7233765" y="5998888"/>
                  <a:pt x="7272800" y="5998888"/>
                </a:cubicBezTo>
                <a:cubicBezTo>
                  <a:pt x="7310293" y="5998969"/>
                  <a:pt x="7329044" y="5979837"/>
                  <a:pt x="7329044" y="5941493"/>
                </a:cubicBezTo>
                <a:cubicBezTo>
                  <a:pt x="7329044" y="5902917"/>
                  <a:pt x="7309450" y="5883751"/>
                  <a:pt x="7270265" y="5883982"/>
                </a:cubicBezTo>
                <a:close/>
                <a:moveTo>
                  <a:pt x="5100175" y="5883982"/>
                </a:moveTo>
                <a:cubicBezTo>
                  <a:pt x="5073207" y="5884788"/>
                  <a:pt x="5046238" y="5884788"/>
                  <a:pt x="5019384" y="5884097"/>
                </a:cubicBezTo>
                <a:cubicBezTo>
                  <a:pt x="5006130" y="5883867"/>
                  <a:pt x="5001289" y="5888476"/>
                  <a:pt x="5000481" y="5901961"/>
                </a:cubicBezTo>
                <a:cubicBezTo>
                  <a:pt x="4999329" y="5921899"/>
                  <a:pt x="5000481" y="5936537"/>
                  <a:pt x="5026873" y="5931696"/>
                </a:cubicBezTo>
                <a:cubicBezTo>
                  <a:pt x="5037019" y="5929852"/>
                  <a:pt x="5047734" y="5931351"/>
                  <a:pt x="5058109" y="5931351"/>
                </a:cubicBezTo>
                <a:cubicBezTo>
                  <a:pt x="5071939" y="5931351"/>
                  <a:pt x="5085999" y="5930198"/>
                  <a:pt x="5099716" y="5931581"/>
                </a:cubicBezTo>
                <a:cubicBezTo>
                  <a:pt x="5117118" y="5933425"/>
                  <a:pt x="5117923" y="5923397"/>
                  <a:pt x="5116656" y="5911066"/>
                </a:cubicBezTo>
                <a:lnTo>
                  <a:pt x="5116772" y="5911066"/>
                </a:lnTo>
                <a:cubicBezTo>
                  <a:pt x="5115620" y="5899425"/>
                  <a:pt x="5122764" y="5883290"/>
                  <a:pt x="5100175" y="5883982"/>
                </a:cubicBezTo>
                <a:close/>
                <a:moveTo>
                  <a:pt x="6225615" y="5883751"/>
                </a:moveTo>
                <a:cubicBezTo>
                  <a:pt x="6211096" y="5883404"/>
                  <a:pt x="6207060" y="5889745"/>
                  <a:pt x="6206139" y="5903920"/>
                </a:cubicBezTo>
                <a:cubicBezTo>
                  <a:pt x="6204639" y="5925012"/>
                  <a:pt x="6210634" y="5934577"/>
                  <a:pt x="6232992" y="5931466"/>
                </a:cubicBezTo>
                <a:cubicBezTo>
                  <a:pt x="6243134" y="5930083"/>
                  <a:pt x="6253622" y="5931235"/>
                  <a:pt x="6263994" y="5931235"/>
                </a:cubicBezTo>
                <a:cubicBezTo>
                  <a:pt x="6277708" y="5931235"/>
                  <a:pt x="6291658" y="5930544"/>
                  <a:pt x="6305369" y="5931466"/>
                </a:cubicBezTo>
                <a:cubicBezTo>
                  <a:pt x="6323003" y="5932734"/>
                  <a:pt x="6322427" y="5921323"/>
                  <a:pt x="6321739" y="5909683"/>
                </a:cubicBezTo>
                <a:lnTo>
                  <a:pt x="6321739" y="5909567"/>
                </a:lnTo>
                <a:cubicBezTo>
                  <a:pt x="6321046" y="5898273"/>
                  <a:pt x="6325769" y="5883636"/>
                  <a:pt x="6305831" y="5883867"/>
                </a:cubicBezTo>
                <a:cubicBezTo>
                  <a:pt x="6279093" y="5884212"/>
                  <a:pt x="6252355" y="5884212"/>
                  <a:pt x="6225615" y="5883751"/>
                </a:cubicBezTo>
                <a:close/>
                <a:moveTo>
                  <a:pt x="8470734" y="5883404"/>
                </a:moveTo>
                <a:lnTo>
                  <a:pt x="8470796" y="5883424"/>
                </a:lnTo>
                <a:lnTo>
                  <a:pt x="8431262" y="5897322"/>
                </a:lnTo>
                <a:cubicBezTo>
                  <a:pt x="8422464" y="5906369"/>
                  <a:pt x="8418064" y="5919825"/>
                  <a:pt x="8418064" y="5937689"/>
                </a:cubicBezTo>
                <a:cubicBezTo>
                  <a:pt x="8418064" y="5978028"/>
                  <a:pt x="8437888" y="5998197"/>
                  <a:pt x="8477534" y="5998197"/>
                </a:cubicBezTo>
                <a:cubicBezTo>
                  <a:pt x="8480992" y="5998197"/>
                  <a:pt x="8484450" y="5998197"/>
                  <a:pt x="8487908" y="5998197"/>
                </a:cubicBezTo>
                <a:cubicBezTo>
                  <a:pt x="8521480" y="5998197"/>
                  <a:pt x="8538238" y="5981451"/>
                  <a:pt x="8538156" y="5947947"/>
                </a:cubicBezTo>
                <a:cubicBezTo>
                  <a:pt x="8538082" y="5926165"/>
                  <a:pt x="8532426" y="5909894"/>
                  <a:pt x="8521188" y="5899136"/>
                </a:cubicBezTo>
                <a:lnTo>
                  <a:pt x="8470796" y="5883424"/>
                </a:lnTo>
                <a:lnTo>
                  <a:pt x="8470850" y="5883404"/>
                </a:lnTo>
                <a:close/>
                <a:moveTo>
                  <a:pt x="7433232" y="5883404"/>
                </a:moveTo>
                <a:cubicBezTo>
                  <a:pt x="7425048" y="5883521"/>
                  <a:pt x="7412487" y="5881216"/>
                  <a:pt x="7413408" y="5893663"/>
                </a:cubicBezTo>
                <a:lnTo>
                  <a:pt x="7413408" y="5893778"/>
                </a:lnTo>
                <a:cubicBezTo>
                  <a:pt x="7414330" y="5905995"/>
                  <a:pt x="7402230" y="5923051"/>
                  <a:pt x="7422859" y="5930428"/>
                </a:cubicBezTo>
                <a:cubicBezTo>
                  <a:pt x="7457551" y="5930198"/>
                  <a:pt x="7492127" y="5930083"/>
                  <a:pt x="7526817" y="5929852"/>
                </a:cubicBezTo>
                <a:cubicBezTo>
                  <a:pt x="7528430" y="5928008"/>
                  <a:pt x="7529007" y="5926049"/>
                  <a:pt x="7529352" y="5923975"/>
                </a:cubicBezTo>
                <a:cubicBezTo>
                  <a:pt x="7541338" y="5894123"/>
                  <a:pt x="7533501" y="5883521"/>
                  <a:pt x="7501000" y="5883404"/>
                </a:cubicBezTo>
                <a:cubicBezTo>
                  <a:pt x="7478411" y="5883175"/>
                  <a:pt x="7455821" y="5883060"/>
                  <a:pt x="7433232" y="5883404"/>
                </a:cubicBezTo>
                <a:close/>
                <a:moveTo>
                  <a:pt x="98259" y="5883404"/>
                </a:moveTo>
                <a:lnTo>
                  <a:pt x="98321" y="5883424"/>
                </a:lnTo>
                <a:lnTo>
                  <a:pt x="58787" y="5897322"/>
                </a:lnTo>
                <a:cubicBezTo>
                  <a:pt x="49989" y="5906369"/>
                  <a:pt x="45589" y="5919825"/>
                  <a:pt x="45589" y="5937689"/>
                </a:cubicBezTo>
                <a:cubicBezTo>
                  <a:pt x="45589" y="5978028"/>
                  <a:pt x="65413" y="5998197"/>
                  <a:pt x="105059" y="5998197"/>
                </a:cubicBezTo>
                <a:cubicBezTo>
                  <a:pt x="108517" y="5998197"/>
                  <a:pt x="111975" y="5998197"/>
                  <a:pt x="115433" y="5998197"/>
                </a:cubicBezTo>
                <a:cubicBezTo>
                  <a:pt x="149005" y="5998197"/>
                  <a:pt x="165763" y="5981451"/>
                  <a:pt x="165681" y="5947947"/>
                </a:cubicBezTo>
                <a:cubicBezTo>
                  <a:pt x="165607" y="5926165"/>
                  <a:pt x="159951" y="5909894"/>
                  <a:pt x="148713" y="5899136"/>
                </a:cubicBezTo>
                <a:lnTo>
                  <a:pt x="98321" y="5883424"/>
                </a:lnTo>
                <a:lnTo>
                  <a:pt x="98375" y="5883404"/>
                </a:lnTo>
                <a:close/>
                <a:moveTo>
                  <a:pt x="11961386" y="5883060"/>
                </a:moveTo>
                <a:cubicBezTo>
                  <a:pt x="11924425" y="5882979"/>
                  <a:pt x="11905950" y="5901465"/>
                  <a:pt x="11905950" y="5938496"/>
                </a:cubicBezTo>
                <a:cubicBezTo>
                  <a:pt x="11905870" y="5977993"/>
                  <a:pt x="11925658" y="5997736"/>
                  <a:pt x="11965304" y="5997736"/>
                </a:cubicBezTo>
                <a:cubicBezTo>
                  <a:pt x="11983785" y="5997736"/>
                  <a:pt x="11997644" y="5993118"/>
                  <a:pt x="12006884" y="5983879"/>
                </a:cubicBezTo>
                <a:lnTo>
                  <a:pt x="12020722" y="5942357"/>
                </a:lnTo>
                <a:lnTo>
                  <a:pt x="12020742" y="5942414"/>
                </a:lnTo>
                <a:lnTo>
                  <a:pt x="12020742" y="5942300"/>
                </a:lnTo>
                <a:lnTo>
                  <a:pt x="12020722" y="5942357"/>
                </a:lnTo>
                <a:lnTo>
                  <a:pt x="12005846" y="5897956"/>
                </a:lnTo>
                <a:cubicBezTo>
                  <a:pt x="11995954" y="5888064"/>
                  <a:pt x="11981135" y="5883100"/>
                  <a:pt x="11961386" y="5883060"/>
                </a:cubicBezTo>
                <a:close/>
                <a:moveTo>
                  <a:pt x="3588911" y="5883060"/>
                </a:moveTo>
                <a:cubicBezTo>
                  <a:pt x="3551950" y="5882979"/>
                  <a:pt x="3533475" y="5901465"/>
                  <a:pt x="3533475" y="5938496"/>
                </a:cubicBezTo>
                <a:cubicBezTo>
                  <a:pt x="3533395" y="5977993"/>
                  <a:pt x="3553183" y="5997736"/>
                  <a:pt x="3592829" y="5997736"/>
                </a:cubicBezTo>
                <a:cubicBezTo>
                  <a:pt x="3611310" y="5997736"/>
                  <a:pt x="3625169" y="5993118"/>
                  <a:pt x="3634409" y="5983879"/>
                </a:cubicBezTo>
                <a:lnTo>
                  <a:pt x="3648247" y="5942357"/>
                </a:lnTo>
                <a:lnTo>
                  <a:pt x="3648267" y="5942414"/>
                </a:lnTo>
                <a:lnTo>
                  <a:pt x="3648267" y="5942300"/>
                </a:lnTo>
                <a:lnTo>
                  <a:pt x="3648247" y="5942357"/>
                </a:lnTo>
                <a:lnTo>
                  <a:pt x="3633371" y="5897956"/>
                </a:lnTo>
                <a:cubicBezTo>
                  <a:pt x="3623479" y="5888064"/>
                  <a:pt x="3608660" y="5883100"/>
                  <a:pt x="3588911" y="5883060"/>
                </a:cubicBezTo>
                <a:close/>
                <a:moveTo>
                  <a:pt x="12097040" y="5882945"/>
                </a:moveTo>
                <a:lnTo>
                  <a:pt x="12097040" y="5883060"/>
                </a:lnTo>
                <a:cubicBezTo>
                  <a:pt x="12060078" y="5882518"/>
                  <a:pt x="12041602" y="5901004"/>
                  <a:pt x="12041602" y="5938496"/>
                </a:cubicBezTo>
                <a:cubicBezTo>
                  <a:pt x="12041684" y="5978062"/>
                  <a:pt x="12061507" y="5997850"/>
                  <a:pt x="12101072" y="5997850"/>
                </a:cubicBezTo>
                <a:cubicBezTo>
                  <a:pt x="12137954" y="5997770"/>
                  <a:pt x="12156394" y="5979261"/>
                  <a:pt x="12156394" y="5942300"/>
                </a:cubicBezTo>
                <a:cubicBezTo>
                  <a:pt x="12156313" y="5903263"/>
                  <a:pt x="12136536" y="5883486"/>
                  <a:pt x="12097040" y="5882945"/>
                </a:cubicBezTo>
                <a:close/>
                <a:moveTo>
                  <a:pt x="8640386" y="5882945"/>
                </a:moveTo>
                <a:cubicBezTo>
                  <a:pt x="8625287" y="5882368"/>
                  <a:pt x="8622292" y="5888592"/>
                  <a:pt x="8621023" y="5902537"/>
                </a:cubicBezTo>
                <a:cubicBezTo>
                  <a:pt x="8618949" y="5925012"/>
                  <a:pt x="8625634" y="5934577"/>
                  <a:pt x="8649030" y="5930659"/>
                </a:cubicBezTo>
                <a:cubicBezTo>
                  <a:pt x="8658250" y="5929161"/>
                  <a:pt x="8668046" y="5930428"/>
                  <a:pt x="8677498" y="5930428"/>
                </a:cubicBezTo>
                <a:cubicBezTo>
                  <a:pt x="8691328" y="5930428"/>
                  <a:pt x="8705273" y="5929161"/>
                  <a:pt x="8718874" y="5930775"/>
                </a:cubicBezTo>
                <a:lnTo>
                  <a:pt x="8718988" y="5930659"/>
                </a:lnTo>
                <a:cubicBezTo>
                  <a:pt x="8738697" y="5932964"/>
                  <a:pt x="8736622" y="5920516"/>
                  <a:pt x="8736622" y="5908184"/>
                </a:cubicBezTo>
                <a:cubicBezTo>
                  <a:pt x="8736622" y="5895046"/>
                  <a:pt x="8739042" y="5881907"/>
                  <a:pt x="8718066" y="5882945"/>
                </a:cubicBezTo>
                <a:cubicBezTo>
                  <a:pt x="8692250" y="5884327"/>
                  <a:pt x="8666202" y="5883867"/>
                  <a:pt x="8640386" y="5882945"/>
                </a:cubicBezTo>
                <a:close/>
                <a:moveTo>
                  <a:pt x="3724565" y="5882945"/>
                </a:moveTo>
                <a:lnTo>
                  <a:pt x="3724565" y="5883060"/>
                </a:lnTo>
                <a:cubicBezTo>
                  <a:pt x="3687603" y="5882518"/>
                  <a:pt x="3669127" y="5901004"/>
                  <a:pt x="3669127" y="5938496"/>
                </a:cubicBezTo>
                <a:cubicBezTo>
                  <a:pt x="3669209" y="5978062"/>
                  <a:pt x="3689032" y="5997850"/>
                  <a:pt x="3728597" y="5997850"/>
                </a:cubicBezTo>
                <a:cubicBezTo>
                  <a:pt x="3765479" y="5997770"/>
                  <a:pt x="3783919" y="5979261"/>
                  <a:pt x="3783919" y="5942300"/>
                </a:cubicBezTo>
                <a:cubicBezTo>
                  <a:pt x="3783838" y="5903263"/>
                  <a:pt x="3764061" y="5883486"/>
                  <a:pt x="3724565" y="5882945"/>
                </a:cubicBezTo>
                <a:close/>
                <a:moveTo>
                  <a:pt x="267911" y="5882945"/>
                </a:moveTo>
                <a:cubicBezTo>
                  <a:pt x="252812" y="5882368"/>
                  <a:pt x="249817" y="5888592"/>
                  <a:pt x="248548" y="5902537"/>
                </a:cubicBezTo>
                <a:cubicBezTo>
                  <a:pt x="246474" y="5925012"/>
                  <a:pt x="253159" y="5934577"/>
                  <a:pt x="276555" y="5930659"/>
                </a:cubicBezTo>
                <a:cubicBezTo>
                  <a:pt x="285775" y="5929161"/>
                  <a:pt x="295571" y="5930428"/>
                  <a:pt x="305023" y="5930428"/>
                </a:cubicBezTo>
                <a:cubicBezTo>
                  <a:pt x="318853" y="5930428"/>
                  <a:pt x="332798" y="5929161"/>
                  <a:pt x="346399" y="5930775"/>
                </a:cubicBezTo>
                <a:lnTo>
                  <a:pt x="346513" y="5930659"/>
                </a:lnTo>
                <a:cubicBezTo>
                  <a:pt x="366222" y="5932964"/>
                  <a:pt x="364147" y="5920516"/>
                  <a:pt x="364147" y="5908184"/>
                </a:cubicBezTo>
                <a:cubicBezTo>
                  <a:pt x="364147" y="5895046"/>
                  <a:pt x="366567" y="5881907"/>
                  <a:pt x="345591" y="5882945"/>
                </a:cubicBezTo>
                <a:cubicBezTo>
                  <a:pt x="319775" y="5884327"/>
                  <a:pt x="293727" y="5883867"/>
                  <a:pt x="267911" y="5882945"/>
                </a:cubicBezTo>
                <a:close/>
                <a:moveTo>
                  <a:pt x="9549382" y="5882829"/>
                </a:moveTo>
                <a:cubicBezTo>
                  <a:pt x="9510196" y="5882829"/>
                  <a:pt x="9490684" y="5902422"/>
                  <a:pt x="9490834" y="5941608"/>
                </a:cubicBezTo>
                <a:cubicBezTo>
                  <a:pt x="9490984" y="5979261"/>
                  <a:pt x="9509470" y="5998081"/>
                  <a:pt x="9546270" y="5998081"/>
                </a:cubicBezTo>
                <a:cubicBezTo>
                  <a:pt x="9586528" y="5998081"/>
                  <a:pt x="9606514" y="5978143"/>
                  <a:pt x="9606202" y="5938265"/>
                </a:cubicBezTo>
                <a:cubicBezTo>
                  <a:pt x="9605890" y="5901384"/>
                  <a:pt x="9586920" y="5882945"/>
                  <a:pt x="9549268" y="5882945"/>
                </a:cubicBezTo>
                <a:close/>
                <a:moveTo>
                  <a:pt x="1176907" y="5882829"/>
                </a:moveTo>
                <a:cubicBezTo>
                  <a:pt x="1137721" y="5882829"/>
                  <a:pt x="1118209" y="5902422"/>
                  <a:pt x="1118359" y="5941608"/>
                </a:cubicBezTo>
                <a:cubicBezTo>
                  <a:pt x="1118509" y="5979261"/>
                  <a:pt x="1136995" y="5998081"/>
                  <a:pt x="1173795" y="5998081"/>
                </a:cubicBezTo>
                <a:cubicBezTo>
                  <a:pt x="1214053" y="5998081"/>
                  <a:pt x="1234039" y="5978143"/>
                  <a:pt x="1233727" y="5938265"/>
                </a:cubicBezTo>
                <a:cubicBezTo>
                  <a:pt x="1233415" y="5901384"/>
                  <a:pt x="1214445" y="5882945"/>
                  <a:pt x="1176793" y="5882945"/>
                </a:cubicBezTo>
                <a:close/>
                <a:moveTo>
                  <a:pt x="7563697" y="5882368"/>
                </a:moveTo>
                <a:cubicBezTo>
                  <a:pt x="7542260" y="5881331"/>
                  <a:pt x="7545372" y="5894815"/>
                  <a:pt x="7545257" y="5907724"/>
                </a:cubicBezTo>
                <a:cubicBezTo>
                  <a:pt x="7545141" y="5920285"/>
                  <a:pt x="7543414" y="5931005"/>
                  <a:pt x="7563122" y="5930428"/>
                </a:cubicBezTo>
                <a:cubicBezTo>
                  <a:pt x="7610029" y="5928930"/>
                  <a:pt x="7656936" y="5929968"/>
                  <a:pt x="7703845" y="5929968"/>
                </a:cubicBezTo>
                <a:cubicBezTo>
                  <a:pt x="7749023" y="5929852"/>
                  <a:pt x="7794202" y="5929391"/>
                  <a:pt x="7839381" y="5930198"/>
                </a:cubicBezTo>
                <a:lnTo>
                  <a:pt x="7839496" y="5930313"/>
                </a:lnTo>
                <a:cubicBezTo>
                  <a:pt x="7855747" y="5930544"/>
                  <a:pt x="7865198" y="5928815"/>
                  <a:pt x="7864621" y="5908530"/>
                </a:cubicBezTo>
                <a:cubicBezTo>
                  <a:pt x="7864045" y="5890436"/>
                  <a:pt x="7861049" y="5879833"/>
                  <a:pt x="7840189" y="5882597"/>
                </a:cubicBezTo>
                <a:cubicBezTo>
                  <a:pt x="7808839" y="5886633"/>
                  <a:pt x="7777375" y="5882945"/>
                  <a:pt x="7745336" y="5887324"/>
                </a:cubicBezTo>
                <a:cubicBezTo>
                  <a:pt x="7716177" y="5891358"/>
                  <a:pt x="7683675" y="5882484"/>
                  <a:pt x="7652326" y="5882714"/>
                </a:cubicBezTo>
                <a:cubicBezTo>
                  <a:pt x="7622707" y="5882945"/>
                  <a:pt x="7593203" y="5883751"/>
                  <a:pt x="7563697" y="5882368"/>
                </a:cubicBezTo>
                <a:close/>
                <a:moveTo>
                  <a:pt x="5487883" y="5882368"/>
                </a:moveTo>
                <a:cubicBezTo>
                  <a:pt x="5468523" y="5881216"/>
                  <a:pt x="5463452" y="5888707"/>
                  <a:pt x="5462643" y="5907608"/>
                </a:cubicBezTo>
                <a:cubicBezTo>
                  <a:pt x="5461607" y="5932272"/>
                  <a:pt x="5475323" y="5931581"/>
                  <a:pt x="5492263" y="5929737"/>
                </a:cubicBezTo>
                <a:cubicBezTo>
                  <a:pt x="5511513" y="5933886"/>
                  <a:pt x="5516236" y="5925356"/>
                  <a:pt x="5516928" y="5906225"/>
                </a:cubicBezTo>
                <a:cubicBezTo>
                  <a:pt x="5517964" y="5882021"/>
                  <a:pt x="5504480" y="5883290"/>
                  <a:pt x="5487883" y="5882368"/>
                </a:cubicBezTo>
                <a:close/>
                <a:moveTo>
                  <a:pt x="6432135" y="5882324"/>
                </a:moveTo>
                <a:cubicBezTo>
                  <a:pt x="6407860" y="5882569"/>
                  <a:pt x="6383570" y="5883059"/>
                  <a:pt x="6359309" y="5882597"/>
                </a:cubicBezTo>
                <a:cubicBezTo>
                  <a:pt x="6338679" y="5882138"/>
                  <a:pt x="6340754" y="5894930"/>
                  <a:pt x="6339946" y="5908184"/>
                </a:cubicBezTo>
                <a:cubicBezTo>
                  <a:pt x="6339141" y="5922475"/>
                  <a:pt x="6341561" y="5930659"/>
                  <a:pt x="6359195" y="5930198"/>
                </a:cubicBezTo>
                <a:cubicBezTo>
                  <a:pt x="6405180" y="5929161"/>
                  <a:pt x="6451048" y="5929852"/>
                  <a:pt x="6497035" y="5929852"/>
                </a:cubicBezTo>
                <a:cubicBezTo>
                  <a:pt x="6541179" y="5929852"/>
                  <a:pt x="6585436" y="5929161"/>
                  <a:pt x="6629577" y="5930198"/>
                </a:cubicBezTo>
                <a:lnTo>
                  <a:pt x="6629577" y="5930313"/>
                </a:lnTo>
                <a:cubicBezTo>
                  <a:pt x="6646749" y="5930659"/>
                  <a:pt x="6654126" y="5927085"/>
                  <a:pt x="6654009" y="5907838"/>
                </a:cubicBezTo>
                <a:cubicBezTo>
                  <a:pt x="6653893" y="5888707"/>
                  <a:pt x="6648360" y="5883060"/>
                  <a:pt x="6628885" y="5882368"/>
                </a:cubicBezTo>
                <a:cubicBezTo>
                  <a:pt x="6587508" y="5880870"/>
                  <a:pt x="6546363" y="5886056"/>
                  <a:pt x="6504874" y="5883521"/>
                </a:cubicBezTo>
                <a:cubicBezTo>
                  <a:pt x="6480670" y="5882079"/>
                  <a:pt x="6456410" y="5882079"/>
                  <a:pt x="6432135" y="5882324"/>
                </a:cubicBezTo>
                <a:close/>
                <a:moveTo>
                  <a:pt x="10051149" y="5882210"/>
                </a:moveTo>
                <a:cubicBezTo>
                  <a:pt x="10029408" y="5882513"/>
                  <a:pt x="10007626" y="5883233"/>
                  <a:pt x="9985959" y="5882714"/>
                </a:cubicBezTo>
                <a:cubicBezTo>
                  <a:pt x="9966942" y="5882253"/>
                  <a:pt x="9960258" y="5888476"/>
                  <a:pt x="9959798" y="5907954"/>
                </a:cubicBezTo>
                <a:cubicBezTo>
                  <a:pt x="9959335" y="5927432"/>
                  <a:pt x="9966942" y="5930889"/>
                  <a:pt x="9984115" y="5930544"/>
                </a:cubicBezTo>
                <a:cubicBezTo>
                  <a:pt x="10028372" y="5929505"/>
                  <a:pt x="10072628" y="5930198"/>
                  <a:pt x="10116886" y="5930198"/>
                </a:cubicBezTo>
                <a:cubicBezTo>
                  <a:pt x="10162064" y="5930198"/>
                  <a:pt x="10207244" y="5929505"/>
                  <a:pt x="10252308" y="5930544"/>
                </a:cubicBezTo>
                <a:lnTo>
                  <a:pt x="10252308" y="5930659"/>
                </a:lnTo>
                <a:cubicBezTo>
                  <a:pt x="10270517" y="5931005"/>
                  <a:pt x="10279737" y="5929276"/>
                  <a:pt x="10279737" y="5906455"/>
                </a:cubicBezTo>
                <a:cubicBezTo>
                  <a:pt x="10279737" y="5882021"/>
                  <a:pt x="10267406" y="5884097"/>
                  <a:pt x="10250694" y="5882945"/>
                </a:cubicBezTo>
                <a:cubicBezTo>
                  <a:pt x="10205860" y="5879948"/>
                  <a:pt x="10161374" y="5888822"/>
                  <a:pt x="10116080" y="5884212"/>
                </a:cubicBezTo>
                <a:cubicBezTo>
                  <a:pt x="10094586" y="5882023"/>
                  <a:pt x="10072889" y="5881908"/>
                  <a:pt x="10051149" y="5882210"/>
                </a:cubicBezTo>
                <a:close/>
                <a:moveTo>
                  <a:pt x="1678674" y="5882210"/>
                </a:moveTo>
                <a:cubicBezTo>
                  <a:pt x="1656933" y="5882513"/>
                  <a:pt x="1635151" y="5883233"/>
                  <a:pt x="1613484" y="5882714"/>
                </a:cubicBezTo>
                <a:cubicBezTo>
                  <a:pt x="1594467" y="5882253"/>
                  <a:pt x="1587783" y="5888476"/>
                  <a:pt x="1587323" y="5907954"/>
                </a:cubicBezTo>
                <a:cubicBezTo>
                  <a:pt x="1586860" y="5927432"/>
                  <a:pt x="1594467" y="5930889"/>
                  <a:pt x="1611640" y="5930544"/>
                </a:cubicBezTo>
                <a:cubicBezTo>
                  <a:pt x="1655897" y="5929505"/>
                  <a:pt x="1700153" y="5930198"/>
                  <a:pt x="1744411" y="5930198"/>
                </a:cubicBezTo>
                <a:cubicBezTo>
                  <a:pt x="1789589" y="5930198"/>
                  <a:pt x="1834769" y="5929505"/>
                  <a:pt x="1879833" y="5930544"/>
                </a:cubicBezTo>
                <a:lnTo>
                  <a:pt x="1879833" y="5930659"/>
                </a:lnTo>
                <a:cubicBezTo>
                  <a:pt x="1898042" y="5931005"/>
                  <a:pt x="1907262" y="5929276"/>
                  <a:pt x="1907262" y="5906455"/>
                </a:cubicBezTo>
                <a:cubicBezTo>
                  <a:pt x="1907262" y="5882021"/>
                  <a:pt x="1894931" y="5884097"/>
                  <a:pt x="1878219" y="5882945"/>
                </a:cubicBezTo>
                <a:cubicBezTo>
                  <a:pt x="1833385" y="5879948"/>
                  <a:pt x="1788899" y="5888822"/>
                  <a:pt x="1743605" y="5884212"/>
                </a:cubicBezTo>
                <a:cubicBezTo>
                  <a:pt x="1722111" y="5882023"/>
                  <a:pt x="1700414" y="5881908"/>
                  <a:pt x="1678674" y="5882210"/>
                </a:cubicBezTo>
                <a:close/>
                <a:moveTo>
                  <a:pt x="11527345" y="5882138"/>
                </a:moveTo>
                <a:lnTo>
                  <a:pt x="11527462" y="5882253"/>
                </a:lnTo>
                <a:cubicBezTo>
                  <a:pt x="11507523" y="5881792"/>
                  <a:pt x="11504872" y="5889975"/>
                  <a:pt x="11503835" y="5906686"/>
                </a:cubicBezTo>
                <a:cubicBezTo>
                  <a:pt x="11502567" y="5927317"/>
                  <a:pt x="11511326" y="5930775"/>
                  <a:pt x="11529652" y="5930775"/>
                </a:cubicBezTo>
                <a:cubicBezTo>
                  <a:pt x="11547860" y="5930775"/>
                  <a:pt x="11555929" y="5925934"/>
                  <a:pt x="11551202" y="5907377"/>
                </a:cubicBezTo>
                <a:cubicBezTo>
                  <a:pt x="11555814" y="5886863"/>
                  <a:pt x="11546478" y="5882597"/>
                  <a:pt x="11527345" y="5882138"/>
                </a:cubicBezTo>
                <a:close/>
                <a:moveTo>
                  <a:pt x="10322265" y="5882138"/>
                </a:moveTo>
                <a:cubicBezTo>
                  <a:pt x="10305555" y="5883175"/>
                  <a:pt x="10292184" y="5882253"/>
                  <a:pt x="10292992" y="5906340"/>
                </a:cubicBezTo>
                <a:cubicBezTo>
                  <a:pt x="10293684" y="5925588"/>
                  <a:pt x="10298638" y="5934117"/>
                  <a:pt x="10318001" y="5929852"/>
                </a:cubicBezTo>
                <a:cubicBezTo>
                  <a:pt x="10335174" y="5931811"/>
                  <a:pt x="10348888" y="5932734"/>
                  <a:pt x="10347506" y="5907608"/>
                </a:cubicBezTo>
                <a:cubicBezTo>
                  <a:pt x="10346468" y="5888707"/>
                  <a:pt x="10342204" y="5880984"/>
                  <a:pt x="10322381" y="5882138"/>
                </a:cubicBezTo>
                <a:close/>
                <a:moveTo>
                  <a:pt x="9113728" y="5882138"/>
                </a:moveTo>
                <a:cubicBezTo>
                  <a:pt x="9094712" y="5882714"/>
                  <a:pt x="9088028" y="5887209"/>
                  <a:pt x="9088948" y="5907147"/>
                </a:cubicBezTo>
                <a:cubicBezTo>
                  <a:pt x="9089756" y="5923858"/>
                  <a:pt x="9091138" y="5934923"/>
                  <a:pt x="9110962" y="5929852"/>
                </a:cubicBezTo>
                <a:cubicBezTo>
                  <a:pt x="9127214" y="5932272"/>
                  <a:pt x="9138392" y="5930544"/>
                  <a:pt x="9137240" y="5909452"/>
                </a:cubicBezTo>
                <a:cubicBezTo>
                  <a:pt x="9136202" y="5892971"/>
                  <a:pt x="9135972" y="5881677"/>
                  <a:pt x="9113728" y="5882253"/>
                </a:cubicBezTo>
                <a:close/>
                <a:moveTo>
                  <a:pt x="8842597" y="5882138"/>
                </a:moveTo>
                <a:cubicBezTo>
                  <a:pt x="8820410" y="5882512"/>
                  <a:pt x="8798167" y="5883290"/>
                  <a:pt x="8776038" y="5882597"/>
                </a:cubicBezTo>
                <a:cubicBezTo>
                  <a:pt x="8757136" y="5882021"/>
                  <a:pt x="8754255" y="5890551"/>
                  <a:pt x="8755408" y="5905995"/>
                </a:cubicBezTo>
                <a:cubicBezTo>
                  <a:pt x="8756330" y="5918557"/>
                  <a:pt x="8751835" y="5931581"/>
                  <a:pt x="8773964" y="5930659"/>
                </a:cubicBezTo>
                <a:cubicBezTo>
                  <a:pt x="8819950" y="5928815"/>
                  <a:pt x="8866050" y="5930083"/>
                  <a:pt x="8912036" y="5930083"/>
                </a:cubicBezTo>
                <a:cubicBezTo>
                  <a:pt x="8955486" y="5930083"/>
                  <a:pt x="8998822" y="5929391"/>
                  <a:pt x="9042272" y="5930428"/>
                </a:cubicBezTo>
                <a:lnTo>
                  <a:pt x="9042272" y="5930313"/>
                </a:lnTo>
                <a:cubicBezTo>
                  <a:pt x="9060597" y="5930775"/>
                  <a:pt x="9069932" y="5928698"/>
                  <a:pt x="9069471" y="5905995"/>
                </a:cubicBezTo>
                <a:cubicBezTo>
                  <a:pt x="9069010" y="5884674"/>
                  <a:pt x="9060482" y="5883751"/>
                  <a:pt x="9043078" y="5882484"/>
                </a:cubicBezTo>
                <a:cubicBezTo>
                  <a:pt x="8998246" y="5879140"/>
                  <a:pt x="8953988" y="5888938"/>
                  <a:pt x="8908810" y="5884097"/>
                </a:cubicBezTo>
                <a:cubicBezTo>
                  <a:pt x="8886912" y="5881792"/>
                  <a:pt x="8864784" y="5881763"/>
                  <a:pt x="8842597" y="5882138"/>
                </a:cubicBezTo>
                <a:close/>
                <a:moveTo>
                  <a:pt x="7905075" y="5882138"/>
                </a:moveTo>
                <a:cubicBezTo>
                  <a:pt x="7885251" y="5881445"/>
                  <a:pt x="7878798" y="5887093"/>
                  <a:pt x="7878567" y="5907954"/>
                </a:cubicBezTo>
                <a:cubicBezTo>
                  <a:pt x="7878221" y="5929968"/>
                  <a:pt x="7888017" y="5932157"/>
                  <a:pt x="7905075" y="5929391"/>
                </a:cubicBezTo>
                <a:cubicBezTo>
                  <a:pt x="7922709" y="5932618"/>
                  <a:pt x="7932735" y="5930428"/>
                  <a:pt x="7932620" y="5906917"/>
                </a:cubicBezTo>
                <a:cubicBezTo>
                  <a:pt x="7932505" y="5884212"/>
                  <a:pt x="7922824" y="5882714"/>
                  <a:pt x="7905075" y="5882138"/>
                </a:cubicBezTo>
                <a:close/>
                <a:moveTo>
                  <a:pt x="3154870" y="5882138"/>
                </a:moveTo>
                <a:lnTo>
                  <a:pt x="3154987" y="5882253"/>
                </a:lnTo>
                <a:cubicBezTo>
                  <a:pt x="3135048" y="5881792"/>
                  <a:pt x="3132397" y="5889975"/>
                  <a:pt x="3131360" y="5906686"/>
                </a:cubicBezTo>
                <a:cubicBezTo>
                  <a:pt x="3130092" y="5927317"/>
                  <a:pt x="3138851" y="5930775"/>
                  <a:pt x="3157177" y="5930775"/>
                </a:cubicBezTo>
                <a:cubicBezTo>
                  <a:pt x="3175385" y="5930775"/>
                  <a:pt x="3183454" y="5925934"/>
                  <a:pt x="3178727" y="5907377"/>
                </a:cubicBezTo>
                <a:cubicBezTo>
                  <a:pt x="3183339" y="5886863"/>
                  <a:pt x="3174003" y="5882597"/>
                  <a:pt x="3154870" y="5882138"/>
                </a:cubicBezTo>
                <a:close/>
                <a:moveTo>
                  <a:pt x="1949790" y="5882138"/>
                </a:moveTo>
                <a:cubicBezTo>
                  <a:pt x="1933080" y="5883175"/>
                  <a:pt x="1919709" y="5882253"/>
                  <a:pt x="1920517" y="5906340"/>
                </a:cubicBezTo>
                <a:cubicBezTo>
                  <a:pt x="1921209" y="5925588"/>
                  <a:pt x="1926163" y="5934117"/>
                  <a:pt x="1945526" y="5929852"/>
                </a:cubicBezTo>
                <a:cubicBezTo>
                  <a:pt x="1962699" y="5931811"/>
                  <a:pt x="1976413" y="5932734"/>
                  <a:pt x="1975031" y="5907608"/>
                </a:cubicBezTo>
                <a:cubicBezTo>
                  <a:pt x="1973993" y="5888707"/>
                  <a:pt x="1969729" y="5880984"/>
                  <a:pt x="1949906" y="5882138"/>
                </a:cubicBezTo>
                <a:close/>
                <a:moveTo>
                  <a:pt x="741253" y="5882138"/>
                </a:moveTo>
                <a:cubicBezTo>
                  <a:pt x="722237" y="5882714"/>
                  <a:pt x="715553" y="5887209"/>
                  <a:pt x="716473" y="5907147"/>
                </a:cubicBezTo>
                <a:cubicBezTo>
                  <a:pt x="717281" y="5923858"/>
                  <a:pt x="718663" y="5934923"/>
                  <a:pt x="738487" y="5929852"/>
                </a:cubicBezTo>
                <a:cubicBezTo>
                  <a:pt x="754739" y="5932272"/>
                  <a:pt x="765917" y="5930544"/>
                  <a:pt x="764765" y="5909452"/>
                </a:cubicBezTo>
                <a:cubicBezTo>
                  <a:pt x="763727" y="5892971"/>
                  <a:pt x="763497" y="5881677"/>
                  <a:pt x="741253" y="5882253"/>
                </a:cubicBezTo>
                <a:close/>
                <a:moveTo>
                  <a:pt x="470122" y="5882138"/>
                </a:moveTo>
                <a:cubicBezTo>
                  <a:pt x="447935" y="5882512"/>
                  <a:pt x="425692" y="5883290"/>
                  <a:pt x="403563" y="5882597"/>
                </a:cubicBezTo>
                <a:cubicBezTo>
                  <a:pt x="384661" y="5882021"/>
                  <a:pt x="381780" y="5890551"/>
                  <a:pt x="382933" y="5905995"/>
                </a:cubicBezTo>
                <a:cubicBezTo>
                  <a:pt x="383855" y="5918557"/>
                  <a:pt x="379360" y="5931581"/>
                  <a:pt x="401489" y="5930659"/>
                </a:cubicBezTo>
                <a:cubicBezTo>
                  <a:pt x="447475" y="5928815"/>
                  <a:pt x="493575" y="5930083"/>
                  <a:pt x="539561" y="5930083"/>
                </a:cubicBezTo>
                <a:cubicBezTo>
                  <a:pt x="583011" y="5930083"/>
                  <a:pt x="626347" y="5929391"/>
                  <a:pt x="669797" y="5930428"/>
                </a:cubicBezTo>
                <a:lnTo>
                  <a:pt x="669797" y="5930313"/>
                </a:lnTo>
                <a:cubicBezTo>
                  <a:pt x="688122" y="5930775"/>
                  <a:pt x="697457" y="5928698"/>
                  <a:pt x="696996" y="5905995"/>
                </a:cubicBezTo>
                <a:cubicBezTo>
                  <a:pt x="696535" y="5884674"/>
                  <a:pt x="688007" y="5883751"/>
                  <a:pt x="670603" y="5882484"/>
                </a:cubicBezTo>
                <a:cubicBezTo>
                  <a:pt x="625771" y="5879140"/>
                  <a:pt x="581513" y="5888938"/>
                  <a:pt x="536335" y="5884097"/>
                </a:cubicBezTo>
                <a:cubicBezTo>
                  <a:pt x="514437" y="5881792"/>
                  <a:pt x="492309" y="5881763"/>
                  <a:pt x="470122" y="5882138"/>
                </a:cubicBezTo>
                <a:close/>
                <a:moveTo>
                  <a:pt x="5222024" y="5881893"/>
                </a:moveTo>
                <a:cubicBezTo>
                  <a:pt x="5202433" y="5882340"/>
                  <a:pt x="5182756" y="5883348"/>
                  <a:pt x="5163218" y="5883060"/>
                </a:cubicBezTo>
                <a:cubicBezTo>
                  <a:pt x="5145354" y="5882829"/>
                  <a:pt x="5131870" y="5881907"/>
                  <a:pt x="5131524" y="5907724"/>
                </a:cubicBezTo>
                <a:cubicBezTo>
                  <a:pt x="5131178" y="5933425"/>
                  <a:pt x="5145468" y="5930198"/>
                  <a:pt x="5161259" y="5930198"/>
                </a:cubicBezTo>
                <a:cubicBezTo>
                  <a:pt x="5204709" y="5930083"/>
                  <a:pt x="5248159" y="5930198"/>
                  <a:pt x="5291609" y="5930198"/>
                </a:cubicBezTo>
                <a:cubicBezTo>
                  <a:pt x="5337711" y="5930198"/>
                  <a:pt x="5383811" y="5929391"/>
                  <a:pt x="5429798" y="5930659"/>
                </a:cubicBezTo>
                <a:lnTo>
                  <a:pt x="5429682" y="5930544"/>
                </a:lnTo>
                <a:cubicBezTo>
                  <a:pt x="5447431" y="5931120"/>
                  <a:pt x="5451811" y="5925012"/>
                  <a:pt x="5451003" y="5908530"/>
                </a:cubicBezTo>
                <a:cubicBezTo>
                  <a:pt x="5450313" y="5893778"/>
                  <a:pt x="5451695" y="5883175"/>
                  <a:pt x="5430142" y="5882253"/>
                </a:cubicBezTo>
                <a:cubicBezTo>
                  <a:pt x="5380124" y="5879948"/>
                  <a:pt x="5330797" y="5890781"/>
                  <a:pt x="5280315" y="5884097"/>
                </a:cubicBezTo>
                <a:cubicBezTo>
                  <a:pt x="5261125" y="5881562"/>
                  <a:pt x="5241620" y="5881445"/>
                  <a:pt x="5222024" y="5881893"/>
                </a:cubicBezTo>
                <a:close/>
                <a:moveTo>
                  <a:pt x="6697806" y="5881792"/>
                </a:moveTo>
                <a:cubicBezTo>
                  <a:pt x="6680517" y="5882597"/>
                  <a:pt x="6672911" y="5886287"/>
                  <a:pt x="6673257" y="5905303"/>
                </a:cubicBezTo>
                <a:cubicBezTo>
                  <a:pt x="6673602" y="5923743"/>
                  <a:pt x="6677406" y="5934232"/>
                  <a:pt x="6699191" y="5928930"/>
                </a:cubicBezTo>
                <a:cubicBezTo>
                  <a:pt x="6717514" y="5934693"/>
                  <a:pt x="6721778" y="5925817"/>
                  <a:pt x="6721778" y="5907838"/>
                </a:cubicBezTo>
                <a:cubicBezTo>
                  <a:pt x="6721894" y="5889745"/>
                  <a:pt x="6718666" y="5880984"/>
                  <a:pt x="6697806" y="5881907"/>
                </a:cubicBezTo>
                <a:close/>
                <a:moveTo>
                  <a:pt x="10029640" y="5840877"/>
                </a:moveTo>
                <a:lnTo>
                  <a:pt x="10029640" y="5840992"/>
                </a:lnTo>
                <a:lnTo>
                  <a:pt x="10029638" y="5840924"/>
                </a:lnTo>
                <a:close/>
                <a:moveTo>
                  <a:pt x="1657165" y="5840877"/>
                </a:moveTo>
                <a:lnTo>
                  <a:pt x="1657165" y="5840992"/>
                </a:lnTo>
                <a:lnTo>
                  <a:pt x="1657163" y="5840924"/>
                </a:lnTo>
                <a:close/>
                <a:moveTo>
                  <a:pt x="4136894" y="5818748"/>
                </a:moveTo>
                <a:cubicBezTo>
                  <a:pt x="4129750" y="5818748"/>
                  <a:pt x="4126752" y="5821284"/>
                  <a:pt x="4125370" y="5828890"/>
                </a:cubicBezTo>
                <a:cubicBezTo>
                  <a:pt x="4119376" y="5860816"/>
                  <a:pt x="4125486" y="5869229"/>
                  <a:pt x="4156719" y="5869459"/>
                </a:cubicBezTo>
                <a:cubicBezTo>
                  <a:pt x="4165363" y="5869459"/>
                  <a:pt x="4174007" y="5869459"/>
                  <a:pt x="4182652" y="5869459"/>
                </a:cubicBezTo>
                <a:cubicBezTo>
                  <a:pt x="4197288" y="5869459"/>
                  <a:pt x="4212040" y="5869459"/>
                  <a:pt x="4226677" y="5869459"/>
                </a:cubicBezTo>
                <a:lnTo>
                  <a:pt x="4226560" y="5869575"/>
                </a:lnTo>
                <a:cubicBezTo>
                  <a:pt x="4247996" y="5869459"/>
                  <a:pt x="4239469" y="5852863"/>
                  <a:pt x="4239701" y="5842951"/>
                </a:cubicBezTo>
                <a:cubicBezTo>
                  <a:pt x="4239931" y="5833961"/>
                  <a:pt x="4247769" y="5818633"/>
                  <a:pt x="4227485" y="5818748"/>
                </a:cubicBezTo>
                <a:cubicBezTo>
                  <a:pt x="4197288" y="5818864"/>
                  <a:pt x="4167091" y="5818748"/>
                  <a:pt x="4136894" y="5818748"/>
                </a:cubicBezTo>
                <a:close/>
                <a:moveTo>
                  <a:pt x="4457874" y="5818518"/>
                </a:moveTo>
                <a:cubicBezTo>
                  <a:pt x="4417305" y="5818518"/>
                  <a:pt x="4397020" y="5838423"/>
                  <a:pt x="4397020" y="5878220"/>
                </a:cubicBezTo>
                <a:cubicBezTo>
                  <a:pt x="4396942" y="5914949"/>
                  <a:pt x="4415305" y="5933310"/>
                  <a:pt x="4452109" y="5933310"/>
                </a:cubicBezTo>
                <a:lnTo>
                  <a:pt x="4452225" y="5933310"/>
                </a:lnTo>
                <a:cubicBezTo>
                  <a:pt x="4491949" y="5933310"/>
                  <a:pt x="4511810" y="5913831"/>
                  <a:pt x="4511810" y="5874876"/>
                </a:cubicBezTo>
                <a:cubicBezTo>
                  <a:pt x="4511810" y="5837303"/>
                  <a:pt x="4493833" y="5818518"/>
                  <a:pt x="4457874" y="5818518"/>
                </a:cubicBezTo>
                <a:close/>
                <a:moveTo>
                  <a:pt x="4009196" y="5818403"/>
                </a:moveTo>
                <a:cubicBezTo>
                  <a:pt x="3992023" y="5817365"/>
                  <a:pt x="3990179" y="5824511"/>
                  <a:pt x="3989487" y="5839264"/>
                </a:cubicBezTo>
                <a:lnTo>
                  <a:pt x="3989603" y="5839149"/>
                </a:lnTo>
                <a:cubicBezTo>
                  <a:pt x="3988565" y="5861276"/>
                  <a:pt x="3992943" y="5873954"/>
                  <a:pt x="4018646" y="5869575"/>
                </a:cubicBezTo>
                <a:cubicBezTo>
                  <a:pt x="4027866" y="5868076"/>
                  <a:pt x="4037662" y="5869344"/>
                  <a:pt x="4047112" y="5869344"/>
                </a:cubicBezTo>
                <a:cubicBezTo>
                  <a:pt x="4060945" y="5869344"/>
                  <a:pt x="4074773" y="5868422"/>
                  <a:pt x="4088489" y="5869575"/>
                </a:cubicBezTo>
                <a:cubicBezTo>
                  <a:pt x="4111537" y="5871649"/>
                  <a:pt x="4109926" y="5856436"/>
                  <a:pt x="4110618" y="5841223"/>
                </a:cubicBezTo>
                <a:cubicBezTo>
                  <a:pt x="4111310" y="5825548"/>
                  <a:pt x="4107849" y="5817365"/>
                  <a:pt x="4089409" y="5818403"/>
                </a:cubicBezTo>
                <a:cubicBezTo>
                  <a:pt x="4062789" y="5820016"/>
                  <a:pt x="4035818" y="5819900"/>
                  <a:pt x="4009196" y="5818403"/>
                </a:cubicBezTo>
                <a:close/>
                <a:moveTo>
                  <a:pt x="4337592" y="5818245"/>
                </a:moveTo>
                <a:cubicBezTo>
                  <a:pt x="4332535" y="5819238"/>
                  <a:pt x="4328846" y="5822840"/>
                  <a:pt x="4329135" y="5833615"/>
                </a:cubicBezTo>
                <a:cubicBezTo>
                  <a:pt x="4329827" y="5861161"/>
                  <a:pt x="4329135" y="5888822"/>
                  <a:pt x="4328674" y="5916482"/>
                </a:cubicBezTo>
                <a:cubicBezTo>
                  <a:pt x="4328444" y="5928354"/>
                  <a:pt x="4332939" y="5932734"/>
                  <a:pt x="4345271" y="5933425"/>
                </a:cubicBezTo>
                <a:lnTo>
                  <a:pt x="4345387" y="5933425"/>
                </a:lnTo>
                <a:cubicBezTo>
                  <a:pt x="4365901" y="5934577"/>
                  <a:pt x="4381460" y="5933310"/>
                  <a:pt x="4376389" y="5905995"/>
                </a:cubicBezTo>
                <a:cubicBezTo>
                  <a:pt x="4374776" y="5896775"/>
                  <a:pt x="4376160" y="5886978"/>
                  <a:pt x="4376160" y="5877526"/>
                </a:cubicBezTo>
                <a:cubicBezTo>
                  <a:pt x="4376160" y="5862890"/>
                  <a:pt x="4375236" y="5848138"/>
                  <a:pt x="4376389" y="5833500"/>
                </a:cubicBezTo>
                <a:cubicBezTo>
                  <a:pt x="4377888" y="5814253"/>
                  <a:pt x="4364750" y="5817826"/>
                  <a:pt x="4354261" y="5818518"/>
                </a:cubicBezTo>
                <a:cubicBezTo>
                  <a:pt x="4349075" y="5818864"/>
                  <a:pt x="4342648" y="5817250"/>
                  <a:pt x="4337592" y="5818245"/>
                </a:cubicBezTo>
                <a:close/>
                <a:moveTo>
                  <a:pt x="10490535" y="5817826"/>
                </a:moveTo>
                <a:cubicBezTo>
                  <a:pt x="10450807" y="5817907"/>
                  <a:pt x="10431030" y="5837766"/>
                  <a:pt x="10431180" y="5877413"/>
                </a:cubicBezTo>
                <a:cubicBezTo>
                  <a:pt x="10431330" y="5914212"/>
                  <a:pt x="10449931" y="5932618"/>
                  <a:pt x="10486962" y="5932618"/>
                </a:cubicBezTo>
                <a:cubicBezTo>
                  <a:pt x="10526378" y="5932699"/>
                  <a:pt x="10546086" y="5912795"/>
                  <a:pt x="10546086" y="5872917"/>
                </a:cubicBezTo>
                <a:cubicBezTo>
                  <a:pt x="10546006" y="5836187"/>
                  <a:pt x="10527496" y="5817826"/>
                  <a:pt x="10490535" y="5817826"/>
                </a:cubicBezTo>
                <a:close/>
                <a:moveTo>
                  <a:pt x="9281996" y="5817826"/>
                </a:moveTo>
                <a:cubicBezTo>
                  <a:pt x="9244344" y="5817826"/>
                  <a:pt x="9225524" y="5836417"/>
                  <a:pt x="9225524" y="5873608"/>
                </a:cubicBezTo>
                <a:lnTo>
                  <a:pt x="9225524" y="5873724"/>
                </a:lnTo>
                <a:cubicBezTo>
                  <a:pt x="9225524" y="5912990"/>
                  <a:pt x="9245151" y="5932618"/>
                  <a:pt x="9284416" y="5932618"/>
                </a:cubicBezTo>
                <a:cubicBezTo>
                  <a:pt x="9322140" y="5932618"/>
                  <a:pt x="9341006" y="5913947"/>
                  <a:pt x="9341006" y="5876605"/>
                </a:cubicBezTo>
                <a:cubicBezTo>
                  <a:pt x="9340926" y="5837420"/>
                  <a:pt x="9321264" y="5817826"/>
                  <a:pt x="9281996" y="5817826"/>
                </a:cubicBezTo>
                <a:close/>
                <a:moveTo>
                  <a:pt x="2118060" y="5817826"/>
                </a:moveTo>
                <a:cubicBezTo>
                  <a:pt x="2078332" y="5817907"/>
                  <a:pt x="2058555" y="5837766"/>
                  <a:pt x="2058705" y="5877413"/>
                </a:cubicBezTo>
                <a:cubicBezTo>
                  <a:pt x="2058855" y="5914212"/>
                  <a:pt x="2077456" y="5932618"/>
                  <a:pt x="2114487" y="5932618"/>
                </a:cubicBezTo>
                <a:cubicBezTo>
                  <a:pt x="2153903" y="5932699"/>
                  <a:pt x="2173611" y="5912795"/>
                  <a:pt x="2173611" y="5872917"/>
                </a:cubicBezTo>
                <a:cubicBezTo>
                  <a:pt x="2173531" y="5836187"/>
                  <a:pt x="2155021" y="5817826"/>
                  <a:pt x="2118060" y="5817826"/>
                </a:cubicBezTo>
                <a:close/>
                <a:moveTo>
                  <a:pt x="909521" y="5817826"/>
                </a:moveTo>
                <a:cubicBezTo>
                  <a:pt x="871869" y="5817826"/>
                  <a:pt x="853049" y="5836417"/>
                  <a:pt x="853049" y="5873608"/>
                </a:cubicBezTo>
                <a:lnTo>
                  <a:pt x="853049" y="5873724"/>
                </a:lnTo>
                <a:cubicBezTo>
                  <a:pt x="853049" y="5912990"/>
                  <a:pt x="872676" y="5932618"/>
                  <a:pt x="911941" y="5932618"/>
                </a:cubicBezTo>
                <a:cubicBezTo>
                  <a:pt x="949665" y="5932618"/>
                  <a:pt x="968531" y="5913947"/>
                  <a:pt x="968531" y="5876605"/>
                </a:cubicBezTo>
                <a:cubicBezTo>
                  <a:pt x="968451" y="5837420"/>
                  <a:pt x="948789" y="5817826"/>
                  <a:pt x="909521" y="5817826"/>
                </a:cubicBezTo>
                <a:close/>
                <a:moveTo>
                  <a:pt x="10906135" y="5817711"/>
                </a:moveTo>
                <a:cubicBezTo>
                  <a:pt x="10904672" y="5846605"/>
                  <a:pt x="10918317" y="5860239"/>
                  <a:pt x="10947050" y="5858626"/>
                </a:cubicBezTo>
                <a:cubicBezTo>
                  <a:pt x="10947822" y="5830423"/>
                  <a:pt x="10934176" y="5816789"/>
                  <a:pt x="10906135" y="5817711"/>
                </a:cubicBezTo>
                <a:close/>
                <a:moveTo>
                  <a:pt x="5658459" y="5817711"/>
                </a:moveTo>
                <a:cubicBezTo>
                  <a:pt x="5620113" y="5817711"/>
                  <a:pt x="5600946" y="5836383"/>
                  <a:pt x="5600946" y="5873724"/>
                </a:cubicBezTo>
                <a:cubicBezTo>
                  <a:pt x="5600869" y="5912909"/>
                  <a:pt x="5619962" y="5932503"/>
                  <a:pt x="5658227" y="5932503"/>
                </a:cubicBezTo>
                <a:cubicBezTo>
                  <a:pt x="5696492" y="5932503"/>
                  <a:pt x="5715704" y="5913797"/>
                  <a:pt x="5715855" y="5876374"/>
                </a:cubicBezTo>
                <a:lnTo>
                  <a:pt x="5715968" y="5876374"/>
                </a:lnTo>
                <a:cubicBezTo>
                  <a:pt x="5716118" y="5837270"/>
                  <a:pt x="5696952" y="5817711"/>
                  <a:pt x="5658459" y="5817711"/>
                </a:cubicBezTo>
                <a:close/>
                <a:moveTo>
                  <a:pt x="2533660" y="5817711"/>
                </a:moveTo>
                <a:cubicBezTo>
                  <a:pt x="2532197" y="5846605"/>
                  <a:pt x="2545842" y="5860239"/>
                  <a:pt x="2574575" y="5858626"/>
                </a:cubicBezTo>
                <a:cubicBezTo>
                  <a:pt x="2575347" y="5830423"/>
                  <a:pt x="2561701" y="5816789"/>
                  <a:pt x="2533660" y="5817711"/>
                </a:cubicBezTo>
                <a:close/>
                <a:moveTo>
                  <a:pt x="8360669" y="5817596"/>
                </a:moveTo>
                <a:cubicBezTo>
                  <a:pt x="8358940" y="5862659"/>
                  <a:pt x="8363089" y="5866808"/>
                  <a:pt x="8401582" y="5858511"/>
                </a:cubicBezTo>
                <a:cubicBezTo>
                  <a:pt x="8402356" y="5830240"/>
                  <a:pt x="8388709" y="5816593"/>
                  <a:pt x="8360669" y="5817596"/>
                </a:cubicBezTo>
                <a:close/>
                <a:moveTo>
                  <a:pt x="8076802" y="5817596"/>
                </a:moveTo>
                <a:cubicBezTo>
                  <a:pt x="8036463" y="5817515"/>
                  <a:pt x="8016293" y="5837535"/>
                  <a:pt x="8016293" y="5877642"/>
                </a:cubicBezTo>
                <a:cubicBezTo>
                  <a:pt x="8016293" y="5914062"/>
                  <a:pt x="8034769" y="5932272"/>
                  <a:pt x="8071731" y="5932272"/>
                </a:cubicBezTo>
                <a:cubicBezTo>
                  <a:pt x="8111296" y="5932272"/>
                  <a:pt x="8131086" y="5912714"/>
                  <a:pt x="8131086" y="5873608"/>
                </a:cubicBezTo>
                <a:cubicBezTo>
                  <a:pt x="8131086" y="5872686"/>
                  <a:pt x="8131086" y="5871879"/>
                  <a:pt x="8131086" y="5870958"/>
                </a:cubicBezTo>
                <a:cubicBezTo>
                  <a:pt x="8131005" y="5835380"/>
                  <a:pt x="8112911" y="5817596"/>
                  <a:pt x="8076802" y="5817596"/>
                </a:cubicBezTo>
                <a:close/>
                <a:moveTo>
                  <a:pt x="4285802" y="5817596"/>
                </a:moveTo>
                <a:lnTo>
                  <a:pt x="4285802" y="5817711"/>
                </a:lnTo>
                <a:cubicBezTo>
                  <a:pt x="4268514" y="5818633"/>
                  <a:pt x="4255835" y="5819094"/>
                  <a:pt x="4260445" y="5836613"/>
                </a:cubicBezTo>
                <a:cubicBezTo>
                  <a:pt x="4262173" y="5854707"/>
                  <a:pt x="4255489" y="5871534"/>
                  <a:pt x="4281190" y="5870266"/>
                </a:cubicBezTo>
                <a:cubicBezTo>
                  <a:pt x="4300208" y="5869344"/>
                  <a:pt x="4310234" y="5866348"/>
                  <a:pt x="4309082" y="5844335"/>
                </a:cubicBezTo>
                <a:cubicBezTo>
                  <a:pt x="4308274" y="5827507"/>
                  <a:pt x="4307930" y="5816328"/>
                  <a:pt x="4285802" y="5817596"/>
                </a:cubicBezTo>
                <a:close/>
                <a:moveTo>
                  <a:pt x="10793188" y="5817481"/>
                </a:moveTo>
                <a:lnTo>
                  <a:pt x="10793072" y="5817596"/>
                </a:lnTo>
                <a:cubicBezTo>
                  <a:pt x="10777168" y="5816674"/>
                  <a:pt x="10762877" y="5814138"/>
                  <a:pt x="10764144" y="5838111"/>
                </a:cubicBezTo>
                <a:cubicBezTo>
                  <a:pt x="10765180" y="5856436"/>
                  <a:pt x="10767256" y="5867039"/>
                  <a:pt x="10789616" y="5866117"/>
                </a:cubicBezTo>
                <a:cubicBezTo>
                  <a:pt x="10808171" y="5865310"/>
                  <a:pt x="10817967" y="5862890"/>
                  <a:pt x="10817621" y="5840647"/>
                </a:cubicBezTo>
                <a:cubicBezTo>
                  <a:pt x="10817391" y="5820707"/>
                  <a:pt x="10811282" y="5813562"/>
                  <a:pt x="10793188" y="5817481"/>
                </a:cubicBezTo>
                <a:close/>
                <a:moveTo>
                  <a:pt x="2420713" y="5817481"/>
                </a:moveTo>
                <a:lnTo>
                  <a:pt x="2420597" y="5817596"/>
                </a:lnTo>
                <a:cubicBezTo>
                  <a:pt x="2404693" y="5816674"/>
                  <a:pt x="2390402" y="5814138"/>
                  <a:pt x="2391669" y="5838111"/>
                </a:cubicBezTo>
                <a:cubicBezTo>
                  <a:pt x="2392705" y="5856436"/>
                  <a:pt x="2394781" y="5867039"/>
                  <a:pt x="2417141" y="5866117"/>
                </a:cubicBezTo>
                <a:cubicBezTo>
                  <a:pt x="2435696" y="5865310"/>
                  <a:pt x="2445492" y="5862890"/>
                  <a:pt x="2445146" y="5840647"/>
                </a:cubicBezTo>
                <a:cubicBezTo>
                  <a:pt x="2444916" y="5820707"/>
                  <a:pt x="2438807" y="5813562"/>
                  <a:pt x="2420713" y="5817481"/>
                </a:cubicBezTo>
                <a:close/>
                <a:moveTo>
                  <a:pt x="11600070" y="5817135"/>
                </a:moveTo>
                <a:cubicBezTo>
                  <a:pt x="11578288" y="5815406"/>
                  <a:pt x="11570335" y="5822436"/>
                  <a:pt x="11573446" y="5844104"/>
                </a:cubicBezTo>
                <a:cubicBezTo>
                  <a:pt x="11574829" y="5854246"/>
                  <a:pt x="11573678" y="5864734"/>
                  <a:pt x="11573678" y="5875108"/>
                </a:cubicBezTo>
                <a:cubicBezTo>
                  <a:pt x="11573678" y="5888131"/>
                  <a:pt x="11575060" y="5901270"/>
                  <a:pt x="11573332" y="5913947"/>
                </a:cubicBezTo>
                <a:cubicBezTo>
                  <a:pt x="11570335" y="5935615"/>
                  <a:pt x="11584396" y="5932157"/>
                  <a:pt x="11597304" y="5932734"/>
                </a:cubicBezTo>
                <a:cubicBezTo>
                  <a:pt x="11611941" y="5933425"/>
                  <a:pt x="11622314" y="5932388"/>
                  <a:pt x="11621046" y="5912795"/>
                </a:cubicBezTo>
                <a:lnTo>
                  <a:pt x="11621162" y="5912679"/>
                </a:lnTo>
                <a:cubicBezTo>
                  <a:pt x="11619547" y="5887785"/>
                  <a:pt x="11619894" y="5862659"/>
                  <a:pt x="11621162" y="5837650"/>
                </a:cubicBezTo>
                <a:cubicBezTo>
                  <a:pt x="11621968" y="5821169"/>
                  <a:pt x="11614938" y="5818287"/>
                  <a:pt x="11600070" y="5817135"/>
                </a:cubicBezTo>
                <a:close/>
                <a:moveTo>
                  <a:pt x="4823569" y="5817135"/>
                </a:moveTo>
                <a:cubicBezTo>
                  <a:pt x="4805359" y="5813446"/>
                  <a:pt x="4797061" y="5818633"/>
                  <a:pt x="4797521" y="5839264"/>
                </a:cubicBezTo>
                <a:cubicBezTo>
                  <a:pt x="4797869" y="5858165"/>
                  <a:pt x="4803285" y="5864965"/>
                  <a:pt x="4822534" y="5864619"/>
                </a:cubicBezTo>
                <a:cubicBezTo>
                  <a:pt x="4839474" y="5864273"/>
                  <a:pt x="4847082" y="5860239"/>
                  <a:pt x="4846044" y="5841569"/>
                </a:cubicBezTo>
                <a:cubicBezTo>
                  <a:pt x="4845238" y="5825318"/>
                  <a:pt x="4846044" y="5811257"/>
                  <a:pt x="4823569" y="5817135"/>
                </a:cubicBezTo>
                <a:close/>
                <a:moveTo>
                  <a:pt x="3227595" y="5817135"/>
                </a:moveTo>
                <a:cubicBezTo>
                  <a:pt x="3205813" y="5815406"/>
                  <a:pt x="3197860" y="5822436"/>
                  <a:pt x="3200971" y="5844104"/>
                </a:cubicBezTo>
                <a:cubicBezTo>
                  <a:pt x="3202354" y="5854246"/>
                  <a:pt x="3201203" y="5864734"/>
                  <a:pt x="3201203" y="5875108"/>
                </a:cubicBezTo>
                <a:cubicBezTo>
                  <a:pt x="3201203" y="5888131"/>
                  <a:pt x="3202585" y="5901270"/>
                  <a:pt x="3200857" y="5913947"/>
                </a:cubicBezTo>
                <a:cubicBezTo>
                  <a:pt x="3197860" y="5935615"/>
                  <a:pt x="3211921" y="5932157"/>
                  <a:pt x="3224829" y="5932734"/>
                </a:cubicBezTo>
                <a:cubicBezTo>
                  <a:pt x="3239466" y="5933425"/>
                  <a:pt x="3249839" y="5932388"/>
                  <a:pt x="3248571" y="5912795"/>
                </a:cubicBezTo>
                <a:lnTo>
                  <a:pt x="3248687" y="5912679"/>
                </a:lnTo>
                <a:cubicBezTo>
                  <a:pt x="3247072" y="5887785"/>
                  <a:pt x="3247419" y="5862659"/>
                  <a:pt x="3248687" y="5837650"/>
                </a:cubicBezTo>
                <a:cubicBezTo>
                  <a:pt x="3249493" y="5821169"/>
                  <a:pt x="3242463" y="5818287"/>
                  <a:pt x="3227595" y="5817135"/>
                </a:cubicBezTo>
                <a:close/>
                <a:moveTo>
                  <a:pt x="10045199" y="5817019"/>
                </a:moveTo>
                <a:cubicBezTo>
                  <a:pt x="10034654" y="5816155"/>
                  <a:pt x="10030649" y="5819469"/>
                  <a:pt x="10029338" y="5824338"/>
                </a:cubicBezTo>
                <a:lnTo>
                  <a:pt x="10029638" y="5840924"/>
                </a:lnTo>
                <a:lnTo>
                  <a:pt x="10029164" y="5858828"/>
                </a:lnTo>
                <a:cubicBezTo>
                  <a:pt x="10030188" y="5864302"/>
                  <a:pt x="10034020" y="5868307"/>
                  <a:pt x="10045546" y="5867961"/>
                </a:cubicBezTo>
                <a:cubicBezTo>
                  <a:pt x="10071362" y="5867154"/>
                  <a:pt x="10097294" y="5866694"/>
                  <a:pt x="10123110" y="5868307"/>
                </a:cubicBezTo>
                <a:cubicBezTo>
                  <a:pt x="10141319" y="5869459"/>
                  <a:pt x="10143510" y="5861623"/>
                  <a:pt x="10144778" y="5846063"/>
                </a:cubicBezTo>
                <a:cubicBezTo>
                  <a:pt x="10146852" y="5822090"/>
                  <a:pt x="10138438" y="5813446"/>
                  <a:pt x="10115042" y="5817019"/>
                </a:cubicBezTo>
                <a:cubicBezTo>
                  <a:pt x="10106628" y="5818287"/>
                  <a:pt x="10097870" y="5817250"/>
                  <a:pt x="10089225" y="5817250"/>
                </a:cubicBezTo>
                <a:cubicBezTo>
                  <a:pt x="10074473" y="5817250"/>
                  <a:pt x="10059720" y="5818172"/>
                  <a:pt x="10045199" y="5817019"/>
                </a:cubicBezTo>
                <a:close/>
                <a:moveTo>
                  <a:pt x="1672724" y="5817019"/>
                </a:moveTo>
                <a:cubicBezTo>
                  <a:pt x="1662179" y="5816155"/>
                  <a:pt x="1658174" y="5819469"/>
                  <a:pt x="1656863" y="5824338"/>
                </a:cubicBezTo>
                <a:lnTo>
                  <a:pt x="1657163" y="5840924"/>
                </a:lnTo>
                <a:lnTo>
                  <a:pt x="1656689" y="5858828"/>
                </a:lnTo>
                <a:cubicBezTo>
                  <a:pt x="1657713" y="5864302"/>
                  <a:pt x="1661545" y="5868307"/>
                  <a:pt x="1673071" y="5867961"/>
                </a:cubicBezTo>
                <a:cubicBezTo>
                  <a:pt x="1698887" y="5867154"/>
                  <a:pt x="1724819" y="5866694"/>
                  <a:pt x="1750635" y="5868307"/>
                </a:cubicBezTo>
                <a:cubicBezTo>
                  <a:pt x="1768844" y="5869459"/>
                  <a:pt x="1771035" y="5861623"/>
                  <a:pt x="1772303" y="5846063"/>
                </a:cubicBezTo>
                <a:cubicBezTo>
                  <a:pt x="1774377" y="5822090"/>
                  <a:pt x="1765963" y="5813446"/>
                  <a:pt x="1742567" y="5817019"/>
                </a:cubicBezTo>
                <a:cubicBezTo>
                  <a:pt x="1734153" y="5818287"/>
                  <a:pt x="1725395" y="5817250"/>
                  <a:pt x="1716750" y="5817250"/>
                </a:cubicBezTo>
                <a:cubicBezTo>
                  <a:pt x="1701998" y="5817250"/>
                  <a:pt x="1687245" y="5818172"/>
                  <a:pt x="1672724" y="5817019"/>
                </a:cubicBezTo>
                <a:close/>
                <a:moveTo>
                  <a:pt x="9710214" y="5816916"/>
                </a:moveTo>
                <a:cubicBezTo>
                  <a:pt x="9691858" y="5816625"/>
                  <a:pt x="9695898" y="5820708"/>
                  <a:pt x="9695984" y="5858050"/>
                </a:cubicBezTo>
                <a:cubicBezTo>
                  <a:pt x="9695984" y="5859778"/>
                  <a:pt x="9696560" y="5861392"/>
                  <a:pt x="9696790" y="5863120"/>
                </a:cubicBezTo>
                <a:cubicBezTo>
                  <a:pt x="9724602" y="5861657"/>
                  <a:pt x="9738016" y="5846490"/>
                  <a:pt x="9737014" y="5817596"/>
                </a:cubicBezTo>
                <a:cubicBezTo>
                  <a:pt x="9724942" y="5817596"/>
                  <a:pt x="9716334" y="5817013"/>
                  <a:pt x="9710214" y="5816916"/>
                </a:cubicBezTo>
                <a:close/>
                <a:moveTo>
                  <a:pt x="1337739" y="5816916"/>
                </a:moveTo>
                <a:cubicBezTo>
                  <a:pt x="1319383" y="5816625"/>
                  <a:pt x="1323423" y="5820708"/>
                  <a:pt x="1323509" y="5858050"/>
                </a:cubicBezTo>
                <a:cubicBezTo>
                  <a:pt x="1323509" y="5859778"/>
                  <a:pt x="1324085" y="5861392"/>
                  <a:pt x="1324315" y="5863120"/>
                </a:cubicBezTo>
                <a:cubicBezTo>
                  <a:pt x="1352127" y="5861657"/>
                  <a:pt x="1365541" y="5846490"/>
                  <a:pt x="1364539" y="5817596"/>
                </a:cubicBezTo>
                <a:cubicBezTo>
                  <a:pt x="1352467" y="5817596"/>
                  <a:pt x="1343859" y="5817013"/>
                  <a:pt x="1337739" y="5816916"/>
                </a:cubicBezTo>
                <a:close/>
                <a:moveTo>
                  <a:pt x="7775763" y="5816904"/>
                </a:moveTo>
                <a:cubicBezTo>
                  <a:pt x="7755247" y="5815406"/>
                  <a:pt x="7748792" y="5821745"/>
                  <a:pt x="7749485" y="5842721"/>
                </a:cubicBezTo>
                <a:cubicBezTo>
                  <a:pt x="7750060" y="5862199"/>
                  <a:pt x="7753863" y="5872341"/>
                  <a:pt x="7775647" y="5869344"/>
                </a:cubicBezTo>
                <a:cubicBezTo>
                  <a:pt x="7786712" y="5867846"/>
                  <a:pt x="7798120" y="5869113"/>
                  <a:pt x="7809416" y="5869113"/>
                </a:cubicBezTo>
                <a:lnTo>
                  <a:pt x="7809416" y="5868883"/>
                </a:lnTo>
                <a:cubicBezTo>
                  <a:pt x="7822439" y="5868883"/>
                  <a:pt x="7835462" y="5868307"/>
                  <a:pt x="7848487" y="5868883"/>
                </a:cubicBezTo>
                <a:lnTo>
                  <a:pt x="7848371" y="5868998"/>
                </a:lnTo>
                <a:cubicBezTo>
                  <a:pt x="7870845" y="5870036"/>
                  <a:pt x="7864391" y="5853094"/>
                  <a:pt x="7864967" y="5841684"/>
                </a:cubicBezTo>
                <a:cubicBezTo>
                  <a:pt x="7865660" y="5830273"/>
                  <a:pt x="7868887" y="5816328"/>
                  <a:pt x="7848602" y="5817135"/>
                </a:cubicBezTo>
                <a:cubicBezTo>
                  <a:pt x="7824284" y="5818057"/>
                  <a:pt x="7799965" y="5818633"/>
                  <a:pt x="7775763" y="5816904"/>
                </a:cubicBezTo>
                <a:close/>
                <a:moveTo>
                  <a:pt x="7634348" y="5816904"/>
                </a:moveTo>
                <a:cubicBezTo>
                  <a:pt x="7617519" y="5815406"/>
                  <a:pt x="7612910" y="5823012"/>
                  <a:pt x="7614638" y="5838111"/>
                </a:cubicBezTo>
                <a:cubicBezTo>
                  <a:pt x="7616137" y="5851595"/>
                  <a:pt x="7609107" y="5869575"/>
                  <a:pt x="7634002" y="5868883"/>
                </a:cubicBezTo>
                <a:cubicBezTo>
                  <a:pt x="7659127" y="5868191"/>
                  <a:pt x="7684251" y="5867846"/>
                  <a:pt x="7709262" y="5869113"/>
                </a:cubicBezTo>
                <a:cubicBezTo>
                  <a:pt x="7725742" y="5869920"/>
                  <a:pt x="7728854" y="5863120"/>
                  <a:pt x="7730238" y="5848138"/>
                </a:cubicBezTo>
                <a:cubicBezTo>
                  <a:pt x="7732542" y="5823243"/>
                  <a:pt x="7724820" y="5812640"/>
                  <a:pt x="7699235" y="5816904"/>
                </a:cubicBezTo>
                <a:cubicBezTo>
                  <a:pt x="7690821" y="5818287"/>
                  <a:pt x="7681947" y="5817135"/>
                  <a:pt x="7673303" y="5817135"/>
                </a:cubicBezTo>
                <a:cubicBezTo>
                  <a:pt x="7660278" y="5817135"/>
                  <a:pt x="7647256" y="5818057"/>
                  <a:pt x="7634348" y="5816904"/>
                </a:cubicBezTo>
                <a:close/>
                <a:moveTo>
                  <a:pt x="6099069" y="5816904"/>
                </a:moveTo>
                <a:cubicBezTo>
                  <a:pt x="6079015" y="5812755"/>
                  <a:pt x="6068181" y="5818172"/>
                  <a:pt x="6070486" y="5841569"/>
                </a:cubicBezTo>
                <a:cubicBezTo>
                  <a:pt x="6071985" y="5856666"/>
                  <a:pt x="6069332" y="5870727"/>
                  <a:pt x="6092615" y="5868768"/>
                </a:cubicBezTo>
                <a:lnTo>
                  <a:pt x="6092615" y="5868653"/>
                </a:lnTo>
                <a:cubicBezTo>
                  <a:pt x="6110594" y="5867270"/>
                  <a:pt x="6126729" y="5869920"/>
                  <a:pt x="6124426" y="5842606"/>
                </a:cubicBezTo>
                <a:cubicBezTo>
                  <a:pt x="6122925" y="5824626"/>
                  <a:pt x="6122005" y="5811487"/>
                  <a:pt x="6099069" y="5816904"/>
                </a:cubicBezTo>
                <a:close/>
                <a:moveTo>
                  <a:pt x="11391464" y="5816789"/>
                </a:moveTo>
                <a:cubicBezTo>
                  <a:pt x="11374752" y="5815982"/>
                  <a:pt x="11369450" y="5821284"/>
                  <a:pt x="11369104" y="5838573"/>
                </a:cubicBezTo>
                <a:lnTo>
                  <a:pt x="11369220" y="5838687"/>
                </a:lnTo>
                <a:cubicBezTo>
                  <a:pt x="11368759" y="5860585"/>
                  <a:pt x="11374636" y="5871419"/>
                  <a:pt x="11398378" y="5868076"/>
                </a:cubicBezTo>
                <a:cubicBezTo>
                  <a:pt x="11407714" y="5866694"/>
                  <a:pt x="11417280" y="5867846"/>
                  <a:pt x="11426846" y="5867846"/>
                </a:cubicBezTo>
                <a:cubicBezTo>
                  <a:pt x="11438948" y="5867846"/>
                  <a:pt x="11451164" y="5866924"/>
                  <a:pt x="11463151" y="5868076"/>
                </a:cubicBezTo>
                <a:cubicBezTo>
                  <a:pt x="11486432" y="5870266"/>
                  <a:pt x="11484242" y="5855053"/>
                  <a:pt x="11485048" y="5839725"/>
                </a:cubicBezTo>
                <a:cubicBezTo>
                  <a:pt x="11485740" y="5823935"/>
                  <a:pt x="11482514" y="5815636"/>
                  <a:pt x="11464072" y="5816789"/>
                </a:cubicBezTo>
                <a:cubicBezTo>
                  <a:pt x="11439984" y="5818172"/>
                  <a:pt x="11415666" y="5817941"/>
                  <a:pt x="11391464" y="5816789"/>
                </a:cubicBezTo>
                <a:close/>
                <a:moveTo>
                  <a:pt x="6029803" y="5816789"/>
                </a:moveTo>
                <a:cubicBezTo>
                  <a:pt x="6013898" y="5815175"/>
                  <a:pt x="6001451" y="5814138"/>
                  <a:pt x="6003296" y="5836496"/>
                </a:cubicBezTo>
                <a:cubicBezTo>
                  <a:pt x="6004907" y="5855860"/>
                  <a:pt x="6003409" y="5870612"/>
                  <a:pt x="6031645" y="5869459"/>
                </a:cubicBezTo>
                <a:cubicBezTo>
                  <a:pt x="6054004" y="5868537"/>
                  <a:pt x="6055505" y="5860354"/>
                  <a:pt x="6056310" y="5842145"/>
                </a:cubicBezTo>
                <a:cubicBezTo>
                  <a:pt x="6057348" y="5819900"/>
                  <a:pt x="6050202" y="5811603"/>
                  <a:pt x="6029687" y="5816904"/>
                </a:cubicBezTo>
                <a:close/>
                <a:moveTo>
                  <a:pt x="3018989" y="5816789"/>
                </a:moveTo>
                <a:cubicBezTo>
                  <a:pt x="3002277" y="5815982"/>
                  <a:pt x="2996975" y="5821284"/>
                  <a:pt x="2996629" y="5838573"/>
                </a:cubicBezTo>
                <a:lnTo>
                  <a:pt x="2996745" y="5838687"/>
                </a:lnTo>
                <a:cubicBezTo>
                  <a:pt x="2996284" y="5860585"/>
                  <a:pt x="3002161" y="5871419"/>
                  <a:pt x="3025903" y="5868076"/>
                </a:cubicBezTo>
                <a:cubicBezTo>
                  <a:pt x="3035239" y="5866694"/>
                  <a:pt x="3044805" y="5867846"/>
                  <a:pt x="3054371" y="5867846"/>
                </a:cubicBezTo>
                <a:cubicBezTo>
                  <a:pt x="3066473" y="5867846"/>
                  <a:pt x="3078689" y="5866924"/>
                  <a:pt x="3090676" y="5868076"/>
                </a:cubicBezTo>
                <a:cubicBezTo>
                  <a:pt x="3113957" y="5870266"/>
                  <a:pt x="3111767" y="5855053"/>
                  <a:pt x="3112573" y="5839725"/>
                </a:cubicBezTo>
                <a:cubicBezTo>
                  <a:pt x="3113265" y="5823935"/>
                  <a:pt x="3110039" y="5815636"/>
                  <a:pt x="3091597" y="5816789"/>
                </a:cubicBezTo>
                <a:cubicBezTo>
                  <a:pt x="3067509" y="5818172"/>
                  <a:pt x="3043191" y="5817941"/>
                  <a:pt x="3018989" y="5816789"/>
                </a:cubicBezTo>
                <a:close/>
                <a:moveTo>
                  <a:pt x="9659150" y="5816752"/>
                </a:moveTo>
                <a:cubicBezTo>
                  <a:pt x="9653038" y="5817013"/>
                  <a:pt x="9644668" y="5817740"/>
                  <a:pt x="9633286" y="5817596"/>
                </a:cubicBezTo>
                <a:cubicBezTo>
                  <a:pt x="9632134" y="5848172"/>
                  <a:pt x="9645538" y="5863351"/>
                  <a:pt x="9673509" y="5863120"/>
                </a:cubicBezTo>
                <a:cubicBezTo>
                  <a:pt x="9675497" y="5819382"/>
                  <a:pt x="9677486" y="5815969"/>
                  <a:pt x="9659150" y="5816752"/>
                </a:cubicBezTo>
                <a:close/>
                <a:moveTo>
                  <a:pt x="1286675" y="5816752"/>
                </a:moveTo>
                <a:cubicBezTo>
                  <a:pt x="1280563" y="5817013"/>
                  <a:pt x="1272193" y="5817740"/>
                  <a:pt x="1260811" y="5817596"/>
                </a:cubicBezTo>
                <a:cubicBezTo>
                  <a:pt x="1259659" y="5848172"/>
                  <a:pt x="1273063" y="5863351"/>
                  <a:pt x="1301034" y="5863120"/>
                </a:cubicBezTo>
                <a:cubicBezTo>
                  <a:pt x="1303022" y="5819382"/>
                  <a:pt x="1305011" y="5815969"/>
                  <a:pt x="1286675" y="5816752"/>
                </a:cubicBezTo>
                <a:close/>
                <a:moveTo>
                  <a:pt x="10859804" y="5816674"/>
                </a:moveTo>
                <a:lnTo>
                  <a:pt x="10859804" y="5816789"/>
                </a:lnTo>
                <a:cubicBezTo>
                  <a:pt x="10843784" y="5817941"/>
                  <a:pt x="10830299" y="5815175"/>
                  <a:pt x="10831912" y="5839840"/>
                </a:cubicBezTo>
                <a:cubicBezTo>
                  <a:pt x="10833180" y="5859087"/>
                  <a:pt x="10836178" y="5869805"/>
                  <a:pt x="10858997" y="5864619"/>
                </a:cubicBezTo>
                <a:cubicBezTo>
                  <a:pt x="10877322" y="5869459"/>
                  <a:pt x="10885736" y="5863927"/>
                  <a:pt x="10885736" y="5841799"/>
                </a:cubicBezTo>
                <a:cubicBezTo>
                  <a:pt x="10885850" y="5821169"/>
                  <a:pt x="10879628" y="5815291"/>
                  <a:pt x="10859804" y="5816674"/>
                </a:cubicBezTo>
                <a:close/>
                <a:moveTo>
                  <a:pt x="2487329" y="5816674"/>
                </a:moveTo>
                <a:lnTo>
                  <a:pt x="2487329" y="5816789"/>
                </a:lnTo>
                <a:cubicBezTo>
                  <a:pt x="2471309" y="5817941"/>
                  <a:pt x="2457824" y="5815175"/>
                  <a:pt x="2459437" y="5839840"/>
                </a:cubicBezTo>
                <a:cubicBezTo>
                  <a:pt x="2460705" y="5859087"/>
                  <a:pt x="2463703" y="5869805"/>
                  <a:pt x="2486522" y="5864619"/>
                </a:cubicBezTo>
                <a:cubicBezTo>
                  <a:pt x="2504847" y="5869459"/>
                  <a:pt x="2513261" y="5863927"/>
                  <a:pt x="2513261" y="5841799"/>
                </a:cubicBezTo>
                <a:cubicBezTo>
                  <a:pt x="2513375" y="5821169"/>
                  <a:pt x="2507153" y="5815291"/>
                  <a:pt x="2487329" y="5816674"/>
                </a:cubicBezTo>
                <a:close/>
                <a:moveTo>
                  <a:pt x="9794784" y="5816638"/>
                </a:moveTo>
                <a:cubicBezTo>
                  <a:pt x="9788661" y="5816898"/>
                  <a:pt x="9780262" y="5817654"/>
                  <a:pt x="9768823" y="5817596"/>
                </a:cubicBezTo>
                <a:cubicBezTo>
                  <a:pt x="9769284" y="5831312"/>
                  <a:pt x="9765251" y="5847331"/>
                  <a:pt x="9771128" y="5857934"/>
                </a:cubicBezTo>
                <a:cubicBezTo>
                  <a:pt x="9778504" y="5871303"/>
                  <a:pt x="9796715" y="5855514"/>
                  <a:pt x="9809047" y="5863120"/>
                </a:cubicBezTo>
                <a:cubicBezTo>
                  <a:pt x="9811035" y="5819555"/>
                  <a:pt x="9813152" y="5815860"/>
                  <a:pt x="9794784" y="5816638"/>
                </a:cubicBezTo>
                <a:close/>
                <a:moveTo>
                  <a:pt x="1422309" y="5816638"/>
                </a:moveTo>
                <a:cubicBezTo>
                  <a:pt x="1416186" y="5816898"/>
                  <a:pt x="1407787" y="5817654"/>
                  <a:pt x="1396348" y="5817596"/>
                </a:cubicBezTo>
                <a:cubicBezTo>
                  <a:pt x="1396809" y="5831312"/>
                  <a:pt x="1392776" y="5847331"/>
                  <a:pt x="1398653" y="5857934"/>
                </a:cubicBezTo>
                <a:cubicBezTo>
                  <a:pt x="1406029" y="5871303"/>
                  <a:pt x="1424240" y="5855514"/>
                  <a:pt x="1436572" y="5863120"/>
                </a:cubicBezTo>
                <a:cubicBezTo>
                  <a:pt x="1438560" y="5819555"/>
                  <a:pt x="1440677" y="5815860"/>
                  <a:pt x="1422309" y="5816638"/>
                </a:cubicBezTo>
                <a:close/>
                <a:moveTo>
                  <a:pt x="7171378" y="5816558"/>
                </a:moveTo>
                <a:cubicBezTo>
                  <a:pt x="7155819" y="5818057"/>
                  <a:pt x="7142450" y="5815982"/>
                  <a:pt x="7144755" y="5838918"/>
                </a:cubicBezTo>
                <a:cubicBezTo>
                  <a:pt x="7145620" y="5847044"/>
                  <a:pt x="7145447" y="5854592"/>
                  <a:pt x="7148127" y="5860038"/>
                </a:cubicBezTo>
                <a:lnTo>
                  <a:pt x="7168567" y="5868519"/>
                </a:lnTo>
                <a:lnTo>
                  <a:pt x="7168497" y="5868537"/>
                </a:lnTo>
                <a:lnTo>
                  <a:pt x="7168612" y="5868537"/>
                </a:lnTo>
                <a:lnTo>
                  <a:pt x="7168567" y="5868519"/>
                </a:lnTo>
                <a:lnTo>
                  <a:pt x="7188968" y="5863107"/>
                </a:lnTo>
                <a:cubicBezTo>
                  <a:pt x="7192814" y="5859375"/>
                  <a:pt x="7193737" y="5853382"/>
                  <a:pt x="7191892" y="5844104"/>
                </a:cubicBezTo>
                <a:cubicBezTo>
                  <a:pt x="7193276" y="5828429"/>
                  <a:pt x="7195236" y="5814253"/>
                  <a:pt x="7171378" y="5816558"/>
                </a:cubicBezTo>
                <a:close/>
                <a:moveTo>
                  <a:pt x="6152638" y="5816464"/>
                </a:moveTo>
                <a:cubicBezTo>
                  <a:pt x="6133920" y="5816652"/>
                  <a:pt x="6139237" y="5823244"/>
                  <a:pt x="6139754" y="5858165"/>
                </a:cubicBezTo>
                <a:cubicBezTo>
                  <a:pt x="6139405" y="5862659"/>
                  <a:pt x="6139405" y="5867846"/>
                  <a:pt x="6145054" y="5867846"/>
                </a:cubicBezTo>
                <a:cubicBezTo>
                  <a:pt x="6158422" y="5867730"/>
                  <a:pt x="6176865" y="5875222"/>
                  <a:pt x="6183549" y="5862775"/>
                </a:cubicBezTo>
                <a:cubicBezTo>
                  <a:pt x="6190236" y="5850328"/>
                  <a:pt x="6192539" y="5831888"/>
                  <a:pt x="6180436" y="5817596"/>
                </a:cubicBezTo>
                <a:cubicBezTo>
                  <a:pt x="6167787" y="5817049"/>
                  <a:pt x="6158877" y="5816401"/>
                  <a:pt x="6152638" y="5816464"/>
                </a:cubicBezTo>
                <a:close/>
                <a:moveTo>
                  <a:pt x="10992344" y="5816443"/>
                </a:moveTo>
                <a:lnTo>
                  <a:pt x="10992344" y="5816558"/>
                </a:lnTo>
                <a:cubicBezTo>
                  <a:pt x="10974250" y="5817250"/>
                  <a:pt x="10963761" y="5819670"/>
                  <a:pt x="10968602" y="5840992"/>
                </a:cubicBezTo>
                <a:cubicBezTo>
                  <a:pt x="10970791" y="5851134"/>
                  <a:pt x="10960995" y="5869344"/>
                  <a:pt x="10984392" y="5867154"/>
                </a:cubicBezTo>
                <a:cubicBezTo>
                  <a:pt x="10999951" y="5865656"/>
                  <a:pt x="11018046" y="5869113"/>
                  <a:pt x="11015970" y="5842260"/>
                </a:cubicBezTo>
                <a:cubicBezTo>
                  <a:pt x="11014703" y="5825087"/>
                  <a:pt x="11013666" y="5815522"/>
                  <a:pt x="10992344" y="5816443"/>
                </a:cubicBezTo>
                <a:close/>
                <a:moveTo>
                  <a:pt x="8446070" y="5816443"/>
                </a:moveTo>
                <a:lnTo>
                  <a:pt x="8445954" y="5816558"/>
                </a:lnTo>
                <a:cubicBezTo>
                  <a:pt x="8429358" y="5813446"/>
                  <a:pt x="8415990" y="5814023"/>
                  <a:pt x="8417488" y="5838457"/>
                </a:cubicBezTo>
                <a:cubicBezTo>
                  <a:pt x="8418640" y="5856666"/>
                  <a:pt x="8420369" y="5867385"/>
                  <a:pt x="8443190" y="5866924"/>
                </a:cubicBezTo>
                <a:cubicBezTo>
                  <a:pt x="8463243" y="5866463"/>
                  <a:pt x="8471195" y="5861507"/>
                  <a:pt x="8470850" y="5840416"/>
                </a:cubicBezTo>
                <a:cubicBezTo>
                  <a:pt x="8470619" y="5822321"/>
                  <a:pt x="8468084" y="5811142"/>
                  <a:pt x="8446070" y="5816443"/>
                </a:cubicBezTo>
                <a:close/>
                <a:moveTo>
                  <a:pt x="2619869" y="5816443"/>
                </a:moveTo>
                <a:lnTo>
                  <a:pt x="2619869" y="5816558"/>
                </a:lnTo>
                <a:cubicBezTo>
                  <a:pt x="2601775" y="5817250"/>
                  <a:pt x="2591286" y="5819670"/>
                  <a:pt x="2596127" y="5840992"/>
                </a:cubicBezTo>
                <a:cubicBezTo>
                  <a:pt x="2598316" y="5851134"/>
                  <a:pt x="2588520" y="5869344"/>
                  <a:pt x="2611917" y="5867154"/>
                </a:cubicBezTo>
                <a:cubicBezTo>
                  <a:pt x="2627476" y="5865656"/>
                  <a:pt x="2645571" y="5869113"/>
                  <a:pt x="2643495" y="5842260"/>
                </a:cubicBezTo>
                <a:cubicBezTo>
                  <a:pt x="2642228" y="5825087"/>
                  <a:pt x="2641191" y="5815522"/>
                  <a:pt x="2619869" y="5816443"/>
                </a:cubicBezTo>
                <a:close/>
                <a:moveTo>
                  <a:pt x="73595" y="5816443"/>
                </a:moveTo>
                <a:lnTo>
                  <a:pt x="73479" y="5816558"/>
                </a:lnTo>
                <a:cubicBezTo>
                  <a:pt x="56883" y="5813446"/>
                  <a:pt x="43515" y="5814023"/>
                  <a:pt x="45013" y="5838457"/>
                </a:cubicBezTo>
                <a:cubicBezTo>
                  <a:pt x="46165" y="5856666"/>
                  <a:pt x="47894" y="5867385"/>
                  <a:pt x="70715" y="5866924"/>
                </a:cubicBezTo>
                <a:cubicBezTo>
                  <a:pt x="90768" y="5866463"/>
                  <a:pt x="98720" y="5861507"/>
                  <a:pt x="98375" y="5840416"/>
                </a:cubicBezTo>
                <a:cubicBezTo>
                  <a:pt x="98144" y="5822321"/>
                  <a:pt x="95609" y="5811142"/>
                  <a:pt x="73595" y="5816443"/>
                </a:cubicBezTo>
                <a:close/>
                <a:moveTo>
                  <a:pt x="9583267" y="5816328"/>
                </a:moveTo>
                <a:cubicBezTo>
                  <a:pt x="9563905" y="5816443"/>
                  <a:pt x="9555606" y="5821284"/>
                  <a:pt x="9560332" y="5841454"/>
                </a:cubicBezTo>
                <a:cubicBezTo>
                  <a:pt x="9557912" y="5857012"/>
                  <a:pt x="9557796" y="5869229"/>
                  <a:pt x="9580962" y="5868883"/>
                </a:cubicBezTo>
                <a:cubicBezTo>
                  <a:pt x="9601822" y="5868537"/>
                  <a:pt x="9607470" y="5861623"/>
                  <a:pt x="9607700" y="5841684"/>
                </a:cubicBezTo>
                <a:cubicBezTo>
                  <a:pt x="9607930" y="5822782"/>
                  <a:pt x="9603206" y="5816213"/>
                  <a:pt x="9583267" y="5816328"/>
                </a:cubicBezTo>
                <a:close/>
                <a:moveTo>
                  <a:pt x="7372378" y="5816328"/>
                </a:moveTo>
                <a:cubicBezTo>
                  <a:pt x="7353017" y="5815522"/>
                  <a:pt x="7344487" y="5820938"/>
                  <a:pt x="7349212" y="5840992"/>
                </a:cubicBezTo>
                <a:cubicBezTo>
                  <a:pt x="7347138" y="5856436"/>
                  <a:pt x="7346331" y="5868537"/>
                  <a:pt x="7369727" y="5868883"/>
                </a:cubicBezTo>
                <a:cubicBezTo>
                  <a:pt x="7394161" y="5869229"/>
                  <a:pt x="7395776" y="5857934"/>
                  <a:pt x="7396697" y="5838918"/>
                </a:cubicBezTo>
                <a:cubicBezTo>
                  <a:pt x="7397619" y="5819094"/>
                  <a:pt x="7388975" y="5816904"/>
                  <a:pt x="7372378" y="5816328"/>
                </a:cubicBezTo>
                <a:close/>
                <a:moveTo>
                  <a:pt x="6503950" y="5816328"/>
                </a:moveTo>
                <a:cubicBezTo>
                  <a:pt x="6478249" y="5818287"/>
                  <a:pt x="6452202" y="5817711"/>
                  <a:pt x="6426386" y="5816443"/>
                </a:cubicBezTo>
                <a:cubicBezTo>
                  <a:pt x="6409213" y="5815522"/>
                  <a:pt x="6404488" y="5821629"/>
                  <a:pt x="6403912" y="5838342"/>
                </a:cubicBezTo>
                <a:cubicBezTo>
                  <a:pt x="6403103" y="5860354"/>
                  <a:pt x="6409327" y="5870842"/>
                  <a:pt x="6432957" y="5867730"/>
                </a:cubicBezTo>
                <a:cubicBezTo>
                  <a:pt x="6444020" y="5866232"/>
                  <a:pt x="6455429" y="5867500"/>
                  <a:pt x="6466609" y="5867500"/>
                </a:cubicBezTo>
                <a:lnTo>
                  <a:pt x="6466609" y="5867154"/>
                </a:lnTo>
                <a:cubicBezTo>
                  <a:pt x="6478709" y="5867154"/>
                  <a:pt x="6490928" y="5865771"/>
                  <a:pt x="6502797" y="5867385"/>
                </a:cubicBezTo>
                <a:cubicBezTo>
                  <a:pt x="6514208" y="5868941"/>
                  <a:pt x="6519711" y="5866232"/>
                  <a:pt x="6522404" y="5861161"/>
                </a:cubicBezTo>
                <a:lnTo>
                  <a:pt x="6525151" y="5840821"/>
                </a:lnTo>
                <a:lnTo>
                  <a:pt x="6525158" y="5840877"/>
                </a:lnTo>
                <a:lnTo>
                  <a:pt x="6525158" y="5840762"/>
                </a:lnTo>
                <a:lnTo>
                  <a:pt x="6525151" y="5840821"/>
                </a:lnTo>
                <a:lnTo>
                  <a:pt x="6522507" y="5822164"/>
                </a:lnTo>
                <a:cubicBezTo>
                  <a:pt x="6519769" y="5817769"/>
                  <a:pt x="6514380" y="5815522"/>
                  <a:pt x="6503950" y="5816328"/>
                </a:cubicBezTo>
                <a:close/>
                <a:moveTo>
                  <a:pt x="1210792" y="5816328"/>
                </a:moveTo>
                <a:cubicBezTo>
                  <a:pt x="1191430" y="5816443"/>
                  <a:pt x="1183131" y="5821284"/>
                  <a:pt x="1187857" y="5841454"/>
                </a:cubicBezTo>
                <a:cubicBezTo>
                  <a:pt x="1185437" y="5857012"/>
                  <a:pt x="1185321" y="5869229"/>
                  <a:pt x="1208487" y="5868883"/>
                </a:cubicBezTo>
                <a:cubicBezTo>
                  <a:pt x="1229347" y="5868537"/>
                  <a:pt x="1234995" y="5861623"/>
                  <a:pt x="1235225" y="5841684"/>
                </a:cubicBezTo>
                <a:cubicBezTo>
                  <a:pt x="1235455" y="5822782"/>
                  <a:pt x="1230731" y="5816213"/>
                  <a:pt x="1210792" y="5816328"/>
                </a:cubicBezTo>
                <a:close/>
                <a:moveTo>
                  <a:pt x="4959568" y="5816213"/>
                </a:moveTo>
                <a:cubicBezTo>
                  <a:pt x="4942624" y="5817135"/>
                  <a:pt x="4933290" y="5817826"/>
                  <a:pt x="4933060" y="5839494"/>
                </a:cubicBezTo>
                <a:cubicBezTo>
                  <a:pt x="4932828" y="5862199"/>
                  <a:pt x="4941704" y="5866117"/>
                  <a:pt x="4961526" y="5866808"/>
                </a:cubicBezTo>
                <a:cubicBezTo>
                  <a:pt x="4981697" y="5867500"/>
                  <a:pt x="4982273" y="5857012"/>
                  <a:pt x="4980429" y="5840532"/>
                </a:cubicBezTo>
                <a:cubicBezTo>
                  <a:pt x="4984117" y="5825663"/>
                  <a:pt x="4981697" y="5815060"/>
                  <a:pt x="4959568" y="5816213"/>
                </a:cubicBezTo>
                <a:close/>
                <a:moveTo>
                  <a:pt x="10322842" y="5816098"/>
                </a:moveTo>
                <a:cubicBezTo>
                  <a:pt x="10305439" y="5813677"/>
                  <a:pt x="10292530" y="5813562"/>
                  <a:pt x="10293798" y="5838342"/>
                </a:cubicBezTo>
                <a:cubicBezTo>
                  <a:pt x="10294836" y="5858511"/>
                  <a:pt x="10298408" y="5867270"/>
                  <a:pt x="10321113" y="5867270"/>
                </a:cubicBezTo>
                <a:cubicBezTo>
                  <a:pt x="10343126" y="5867385"/>
                  <a:pt x="10346930" y="5858626"/>
                  <a:pt x="10347161" y="5839725"/>
                </a:cubicBezTo>
                <a:lnTo>
                  <a:pt x="10347276" y="5839840"/>
                </a:lnTo>
                <a:cubicBezTo>
                  <a:pt x="10347506" y="5821053"/>
                  <a:pt x="10342896" y="5811257"/>
                  <a:pt x="10322842" y="5816098"/>
                </a:cubicBezTo>
                <a:close/>
                <a:moveTo>
                  <a:pt x="1950367" y="5816098"/>
                </a:moveTo>
                <a:cubicBezTo>
                  <a:pt x="1932964" y="5813677"/>
                  <a:pt x="1920055" y="5813562"/>
                  <a:pt x="1921323" y="5838342"/>
                </a:cubicBezTo>
                <a:cubicBezTo>
                  <a:pt x="1922361" y="5858511"/>
                  <a:pt x="1925933" y="5867270"/>
                  <a:pt x="1948638" y="5867270"/>
                </a:cubicBezTo>
                <a:cubicBezTo>
                  <a:pt x="1970651" y="5867385"/>
                  <a:pt x="1974455" y="5858626"/>
                  <a:pt x="1974686" y="5839725"/>
                </a:cubicBezTo>
                <a:lnTo>
                  <a:pt x="1974801" y="5839840"/>
                </a:lnTo>
                <a:cubicBezTo>
                  <a:pt x="1975031" y="5821053"/>
                  <a:pt x="1970421" y="5811257"/>
                  <a:pt x="1950367" y="5816098"/>
                </a:cubicBezTo>
                <a:close/>
                <a:moveTo>
                  <a:pt x="7313710" y="5816078"/>
                </a:moveTo>
                <a:cubicBezTo>
                  <a:pt x="7307586" y="5816328"/>
                  <a:pt x="7299137" y="5817077"/>
                  <a:pt x="7287553" y="5817019"/>
                </a:cubicBezTo>
                <a:cubicBezTo>
                  <a:pt x="7287438" y="5818748"/>
                  <a:pt x="7287207" y="5820362"/>
                  <a:pt x="7287207" y="5822090"/>
                </a:cubicBezTo>
                <a:cubicBezTo>
                  <a:pt x="7286595" y="5849671"/>
                  <a:pt x="7300151" y="5863155"/>
                  <a:pt x="7327890" y="5862544"/>
                </a:cubicBezTo>
                <a:cubicBezTo>
                  <a:pt x="7329534" y="5819066"/>
                  <a:pt x="7332083" y="5815327"/>
                  <a:pt x="7313710" y="5816078"/>
                </a:cubicBezTo>
                <a:close/>
                <a:moveTo>
                  <a:pt x="4890071" y="5815982"/>
                </a:moveTo>
                <a:cubicBezTo>
                  <a:pt x="4874627" y="5817250"/>
                  <a:pt x="4861143" y="5815982"/>
                  <a:pt x="4867135" y="5838687"/>
                </a:cubicBezTo>
                <a:cubicBezTo>
                  <a:pt x="4861486" y="5857012"/>
                  <a:pt x="4868634" y="5864734"/>
                  <a:pt x="4888803" y="5864734"/>
                </a:cubicBezTo>
                <a:lnTo>
                  <a:pt x="4888919" y="5864619"/>
                </a:lnTo>
                <a:cubicBezTo>
                  <a:pt x="4905976" y="5864619"/>
                  <a:pt x="4914159" y="5860931"/>
                  <a:pt x="4914159" y="5841684"/>
                </a:cubicBezTo>
                <a:cubicBezTo>
                  <a:pt x="4914159" y="5823474"/>
                  <a:pt x="4911047" y="5814369"/>
                  <a:pt x="4890071" y="5815982"/>
                </a:cubicBezTo>
                <a:close/>
                <a:moveTo>
                  <a:pt x="4754418" y="5815982"/>
                </a:moveTo>
                <a:cubicBezTo>
                  <a:pt x="4735748" y="5815636"/>
                  <a:pt x="4726411" y="5819900"/>
                  <a:pt x="4730675" y="5837881"/>
                </a:cubicBezTo>
                <a:cubicBezTo>
                  <a:pt x="4731135" y="5853094"/>
                  <a:pt x="4726068" y="5868537"/>
                  <a:pt x="4749462" y="5867154"/>
                </a:cubicBezTo>
                <a:cubicBezTo>
                  <a:pt x="4768940" y="5866001"/>
                  <a:pt x="4779082" y="5861392"/>
                  <a:pt x="4778390" y="5838803"/>
                </a:cubicBezTo>
                <a:cubicBezTo>
                  <a:pt x="4777815" y="5820247"/>
                  <a:pt x="4771706" y="5816213"/>
                  <a:pt x="4754418" y="5815982"/>
                </a:cubicBezTo>
                <a:close/>
                <a:moveTo>
                  <a:pt x="9112806" y="5815867"/>
                </a:moveTo>
                <a:cubicBezTo>
                  <a:pt x="9092176" y="5810796"/>
                  <a:pt x="9087566" y="5820938"/>
                  <a:pt x="9089064" y="5839494"/>
                </a:cubicBezTo>
                <a:cubicBezTo>
                  <a:pt x="9090332" y="5854362"/>
                  <a:pt x="9086760" y="5867846"/>
                  <a:pt x="9110732" y="5867385"/>
                </a:cubicBezTo>
                <a:cubicBezTo>
                  <a:pt x="9132054" y="5867039"/>
                  <a:pt x="9137240" y="5859778"/>
                  <a:pt x="9137240" y="5840070"/>
                </a:cubicBezTo>
                <a:cubicBezTo>
                  <a:pt x="9137240" y="5821745"/>
                  <a:pt x="9134128" y="5810911"/>
                  <a:pt x="9112806" y="5815867"/>
                </a:cubicBezTo>
                <a:close/>
                <a:moveTo>
                  <a:pt x="740331" y="5815867"/>
                </a:moveTo>
                <a:cubicBezTo>
                  <a:pt x="719701" y="5810796"/>
                  <a:pt x="715091" y="5820938"/>
                  <a:pt x="716589" y="5839494"/>
                </a:cubicBezTo>
                <a:cubicBezTo>
                  <a:pt x="717857" y="5854362"/>
                  <a:pt x="714285" y="5867846"/>
                  <a:pt x="738257" y="5867385"/>
                </a:cubicBezTo>
                <a:cubicBezTo>
                  <a:pt x="759579" y="5867039"/>
                  <a:pt x="764765" y="5859778"/>
                  <a:pt x="764765" y="5840070"/>
                </a:cubicBezTo>
                <a:cubicBezTo>
                  <a:pt x="764765" y="5821745"/>
                  <a:pt x="761653" y="5810911"/>
                  <a:pt x="740331" y="5815867"/>
                </a:cubicBezTo>
                <a:close/>
                <a:moveTo>
                  <a:pt x="7222479" y="5815803"/>
                </a:moveTo>
                <a:cubicBezTo>
                  <a:pt x="7219309" y="5816638"/>
                  <a:pt x="7217335" y="5818518"/>
                  <a:pt x="7216096" y="5821082"/>
                </a:cubicBezTo>
                <a:lnTo>
                  <a:pt x="7213799" y="5841731"/>
                </a:lnTo>
                <a:lnTo>
                  <a:pt x="7213791" y="5841684"/>
                </a:lnTo>
                <a:lnTo>
                  <a:pt x="7213791" y="5841799"/>
                </a:lnTo>
                <a:lnTo>
                  <a:pt x="7213799" y="5841731"/>
                </a:lnTo>
                <a:lnTo>
                  <a:pt x="7217046" y="5861580"/>
                </a:lnTo>
                <a:cubicBezTo>
                  <a:pt x="7220245" y="5866088"/>
                  <a:pt x="7226238" y="5868365"/>
                  <a:pt x="7237071" y="5868076"/>
                </a:cubicBezTo>
                <a:cubicBezTo>
                  <a:pt x="7257127" y="5867500"/>
                  <a:pt x="7261736" y="5860239"/>
                  <a:pt x="7261966" y="5841799"/>
                </a:cubicBezTo>
                <a:cubicBezTo>
                  <a:pt x="7262197" y="5822321"/>
                  <a:pt x="7258048" y="5811372"/>
                  <a:pt x="7236035" y="5816789"/>
                </a:cubicBezTo>
                <a:cubicBezTo>
                  <a:pt x="7230013" y="5815176"/>
                  <a:pt x="7225648" y="5814967"/>
                  <a:pt x="7222479" y="5815803"/>
                </a:cubicBezTo>
                <a:close/>
                <a:moveTo>
                  <a:pt x="11510173" y="5815752"/>
                </a:moveTo>
                <a:cubicBezTo>
                  <a:pt x="11509943" y="5818403"/>
                  <a:pt x="11509597" y="5820938"/>
                  <a:pt x="11509597" y="5823589"/>
                </a:cubicBezTo>
                <a:cubicBezTo>
                  <a:pt x="11508906" y="5865195"/>
                  <a:pt x="11509597" y="5865887"/>
                  <a:pt x="11551088" y="5856666"/>
                </a:cubicBezTo>
                <a:cubicBezTo>
                  <a:pt x="11551928" y="5828394"/>
                  <a:pt x="11538294" y="5814749"/>
                  <a:pt x="11510173" y="5815752"/>
                </a:cubicBezTo>
                <a:close/>
                <a:moveTo>
                  <a:pt x="5962956" y="5815752"/>
                </a:moveTo>
                <a:cubicBezTo>
                  <a:pt x="5941749" y="5815982"/>
                  <a:pt x="5938061" y="5824280"/>
                  <a:pt x="5941174" y="5841684"/>
                </a:cubicBezTo>
                <a:cubicBezTo>
                  <a:pt x="5938061" y="5859433"/>
                  <a:pt x="5940482" y="5870496"/>
                  <a:pt x="5963878" y="5869344"/>
                </a:cubicBezTo>
                <a:lnTo>
                  <a:pt x="5963878" y="5869459"/>
                </a:lnTo>
                <a:cubicBezTo>
                  <a:pt x="5982662" y="5868537"/>
                  <a:pt x="5988887" y="5863927"/>
                  <a:pt x="5988657" y="5844450"/>
                </a:cubicBezTo>
                <a:cubicBezTo>
                  <a:pt x="5988427" y="5825087"/>
                  <a:pt x="5986350" y="5815406"/>
                  <a:pt x="5962956" y="5815752"/>
                </a:cubicBezTo>
                <a:close/>
                <a:moveTo>
                  <a:pt x="3137698" y="5815752"/>
                </a:moveTo>
                <a:cubicBezTo>
                  <a:pt x="3137468" y="5818403"/>
                  <a:pt x="3137122" y="5820938"/>
                  <a:pt x="3137122" y="5823589"/>
                </a:cubicBezTo>
                <a:cubicBezTo>
                  <a:pt x="3136431" y="5865195"/>
                  <a:pt x="3137122" y="5865887"/>
                  <a:pt x="3178613" y="5856666"/>
                </a:cubicBezTo>
                <a:cubicBezTo>
                  <a:pt x="3179453" y="5828394"/>
                  <a:pt x="3165819" y="5814749"/>
                  <a:pt x="3137698" y="5815752"/>
                </a:cubicBezTo>
                <a:close/>
                <a:moveTo>
                  <a:pt x="6697806" y="5815522"/>
                </a:moveTo>
                <a:cubicBezTo>
                  <a:pt x="6679482" y="5811372"/>
                  <a:pt x="6673025" y="5818633"/>
                  <a:pt x="6673602" y="5837303"/>
                </a:cubicBezTo>
                <a:cubicBezTo>
                  <a:pt x="6674178" y="5855283"/>
                  <a:pt x="6675907" y="5866001"/>
                  <a:pt x="6698842" y="5866232"/>
                </a:cubicBezTo>
                <a:cubicBezTo>
                  <a:pt x="6721546" y="5866463"/>
                  <a:pt x="6720856" y="5855283"/>
                  <a:pt x="6721546" y="5839149"/>
                </a:cubicBezTo>
                <a:cubicBezTo>
                  <a:pt x="6722354" y="5820823"/>
                  <a:pt x="6718666" y="5810335"/>
                  <a:pt x="6697806" y="5815522"/>
                </a:cubicBezTo>
                <a:close/>
                <a:moveTo>
                  <a:pt x="5491804" y="5815522"/>
                </a:moveTo>
                <a:cubicBezTo>
                  <a:pt x="5474283" y="5813101"/>
                  <a:pt x="5461377" y="5813677"/>
                  <a:pt x="5462643" y="5837881"/>
                </a:cubicBezTo>
                <a:cubicBezTo>
                  <a:pt x="5463568" y="5857588"/>
                  <a:pt x="5466680" y="5867615"/>
                  <a:pt x="5489844" y="5867270"/>
                </a:cubicBezTo>
                <a:cubicBezTo>
                  <a:pt x="5510012" y="5866924"/>
                  <a:pt x="5517274" y="5861392"/>
                  <a:pt x="5516928" y="5840992"/>
                </a:cubicBezTo>
                <a:cubicBezTo>
                  <a:pt x="5516698" y="5822321"/>
                  <a:pt x="5513700" y="5810220"/>
                  <a:pt x="5491804" y="5815522"/>
                </a:cubicBezTo>
                <a:close/>
                <a:moveTo>
                  <a:pt x="8836661" y="5815406"/>
                </a:moveTo>
                <a:cubicBezTo>
                  <a:pt x="8819604" y="5813793"/>
                  <a:pt x="8817644" y="5823589"/>
                  <a:pt x="8819950" y="5835806"/>
                </a:cubicBezTo>
                <a:lnTo>
                  <a:pt x="8819950" y="5835691"/>
                </a:lnTo>
                <a:cubicBezTo>
                  <a:pt x="8822024" y="5846870"/>
                  <a:pt x="8810154" y="5866001"/>
                  <a:pt x="8835163" y="5866001"/>
                </a:cubicBezTo>
                <a:cubicBezTo>
                  <a:pt x="8863630" y="5866001"/>
                  <a:pt x="8892097" y="5865887"/>
                  <a:pt x="8920564" y="5866348"/>
                </a:cubicBezTo>
                <a:cubicBezTo>
                  <a:pt x="8930361" y="5866463"/>
                  <a:pt x="8933819" y="5862429"/>
                  <a:pt x="8935087" y="5852863"/>
                </a:cubicBezTo>
                <a:cubicBezTo>
                  <a:pt x="8939582" y="5819440"/>
                  <a:pt x="8936700" y="5815636"/>
                  <a:pt x="8903968" y="5815636"/>
                </a:cubicBezTo>
                <a:cubicBezTo>
                  <a:pt x="8895324" y="5815636"/>
                  <a:pt x="8886681" y="5815636"/>
                  <a:pt x="8878037" y="5815636"/>
                </a:cubicBezTo>
                <a:cubicBezTo>
                  <a:pt x="8864206" y="5815636"/>
                  <a:pt x="8850376" y="5816789"/>
                  <a:pt x="8836661" y="5815406"/>
                </a:cubicBezTo>
                <a:close/>
                <a:moveTo>
                  <a:pt x="464186" y="5815406"/>
                </a:moveTo>
                <a:cubicBezTo>
                  <a:pt x="447129" y="5813793"/>
                  <a:pt x="445169" y="5823589"/>
                  <a:pt x="447475" y="5835806"/>
                </a:cubicBezTo>
                <a:lnTo>
                  <a:pt x="447475" y="5835691"/>
                </a:lnTo>
                <a:cubicBezTo>
                  <a:pt x="449549" y="5846870"/>
                  <a:pt x="437679" y="5866001"/>
                  <a:pt x="462688" y="5866001"/>
                </a:cubicBezTo>
                <a:cubicBezTo>
                  <a:pt x="491155" y="5866001"/>
                  <a:pt x="519622" y="5865887"/>
                  <a:pt x="548089" y="5866348"/>
                </a:cubicBezTo>
                <a:cubicBezTo>
                  <a:pt x="557886" y="5866463"/>
                  <a:pt x="561344" y="5862429"/>
                  <a:pt x="562612" y="5852863"/>
                </a:cubicBezTo>
                <a:cubicBezTo>
                  <a:pt x="567107" y="5819440"/>
                  <a:pt x="564225" y="5815636"/>
                  <a:pt x="531493" y="5815636"/>
                </a:cubicBezTo>
                <a:cubicBezTo>
                  <a:pt x="522849" y="5815636"/>
                  <a:pt x="514206" y="5815636"/>
                  <a:pt x="505562" y="5815636"/>
                </a:cubicBezTo>
                <a:cubicBezTo>
                  <a:pt x="491731" y="5815636"/>
                  <a:pt x="477901" y="5816789"/>
                  <a:pt x="464186" y="5815406"/>
                </a:cubicBezTo>
                <a:close/>
                <a:moveTo>
                  <a:pt x="11691811" y="5815291"/>
                </a:moveTo>
                <a:cubicBezTo>
                  <a:pt x="11655161" y="5815291"/>
                  <a:pt x="11636456" y="5833961"/>
                  <a:pt x="11635684" y="5871303"/>
                </a:cubicBezTo>
                <a:cubicBezTo>
                  <a:pt x="11634842" y="5910489"/>
                  <a:pt x="11653813" y="5930083"/>
                  <a:pt x="11692618" y="5930083"/>
                </a:cubicBezTo>
                <a:cubicBezTo>
                  <a:pt x="11696076" y="5930083"/>
                  <a:pt x="11699533" y="5930083"/>
                  <a:pt x="11702991" y="5930083"/>
                </a:cubicBezTo>
                <a:cubicBezTo>
                  <a:pt x="11737417" y="5930002"/>
                  <a:pt x="11754706" y="5912909"/>
                  <a:pt x="11754854" y="5878796"/>
                </a:cubicBezTo>
                <a:lnTo>
                  <a:pt x="11754969" y="5878796"/>
                </a:lnTo>
                <a:cubicBezTo>
                  <a:pt x="11755200" y="5836463"/>
                  <a:pt x="11734144" y="5815291"/>
                  <a:pt x="11691811" y="5815291"/>
                </a:cubicBezTo>
                <a:close/>
                <a:moveTo>
                  <a:pt x="8510727" y="5815291"/>
                </a:moveTo>
                <a:cubicBezTo>
                  <a:pt x="8489060" y="5812986"/>
                  <a:pt x="8484450" y="5822090"/>
                  <a:pt x="8485486" y="5841454"/>
                </a:cubicBezTo>
                <a:cubicBezTo>
                  <a:pt x="8486294" y="5856897"/>
                  <a:pt x="8486178" y="5868768"/>
                  <a:pt x="8507270" y="5866348"/>
                </a:cubicBezTo>
                <a:lnTo>
                  <a:pt x="8507270" y="5866463"/>
                </a:lnTo>
                <a:cubicBezTo>
                  <a:pt x="8525250" y="5864388"/>
                  <a:pt x="8546340" y="5868307"/>
                  <a:pt x="8537580" y="5839149"/>
                </a:cubicBezTo>
                <a:cubicBezTo>
                  <a:pt x="8544266" y="5812294"/>
                  <a:pt x="8526516" y="5817019"/>
                  <a:pt x="8510727" y="5815291"/>
                </a:cubicBezTo>
                <a:close/>
                <a:moveTo>
                  <a:pt x="3319336" y="5815291"/>
                </a:moveTo>
                <a:cubicBezTo>
                  <a:pt x="3282686" y="5815291"/>
                  <a:pt x="3263981" y="5833961"/>
                  <a:pt x="3263209" y="5871303"/>
                </a:cubicBezTo>
                <a:cubicBezTo>
                  <a:pt x="3262367" y="5910489"/>
                  <a:pt x="3281338" y="5930083"/>
                  <a:pt x="3320143" y="5930083"/>
                </a:cubicBezTo>
                <a:cubicBezTo>
                  <a:pt x="3323601" y="5930083"/>
                  <a:pt x="3327058" y="5930083"/>
                  <a:pt x="3330516" y="5930083"/>
                </a:cubicBezTo>
                <a:cubicBezTo>
                  <a:pt x="3364942" y="5930002"/>
                  <a:pt x="3382231" y="5912909"/>
                  <a:pt x="3382379" y="5878796"/>
                </a:cubicBezTo>
                <a:lnTo>
                  <a:pt x="3382494" y="5878796"/>
                </a:lnTo>
                <a:cubicBezTo>
                  <a:pt x="3382725" y="5836463"/>
                  <a:pt x="3361669" y="5815291"/>
                  <a:pt x="3319336" y="5815291"/>
                </a:cubicBezTo>
                <a:close/>
                <a:moveTo>
                  <a:pt x="138252" y="5815291"/>
                </a:moveTo>
                <a:cubicBezTo>
                  <a:pt x="116585" y="5812986"/>
                  <a:pt x="111975" y="5822090"/>
                  <a:pt x="113011" y="5841454"/>
                </a:cubicBezTo>
                <a:cubicBezTo>
                  <a:pt x="113819" y="5856897"/>
                  <a:pt x="113703" y="5868768"/>
                  <a:pt x="134795" y="5866348"/>
                </a:cubicBezTo>
                <a:lnTo>
                  <a:pt x="134795" y="5866463"/>
                </a:lnTo>
                <a:cubicBezTo>
                  <a:pt x="152775" y="5864388"/>
                  <a:pt x="173865" y="5868307"/>
                  <a:pt x="165105" y="5839149"/>
                </a:cubicBezTo>
                <a:cubicBezTo>
                  <a:pt x="171791" y="5812294"/>
                  <a:pt x="154041" y="5817019"/>
                  <a:pt x="138252" y="5815291"/>
                </a:cubicBezTo>
                <a:close/>
                <a:moveTo>
                  <a:pt x="9180574" y="5815175"/>
                </a:moveTo>
                <a:cubicBezTo>
                  <a:pt x="9166053" y="5814599"/>
                  <a:pt x="9155680" y="5815752"/>
                  <a:pt x="9156948" y="5835344"/>
                </a:cubicBezTo>
                <a:lnTo>
                  <a:pt x="9156833" y="5835344"/>
                </a:lnTo>
                <a:cubicBezTo>
                  <a:pt x="9158446" y="5860239"/>
                  <a:pt x="9158100" y="5885365"/>
                  <a:pt x="9156833" y="5910374"/>
                </a:cubicBezTo>
                <a:cubicBezTo>
                  <a:pt x="9155911" y="5926971"/>
                  <a:pt x="9163056" y="5929505"/>
                  <a:pt x="9177924" y="5930775"/>
                </a:cubicBezTo>
                <a:cubicBezTo>
                  <a:pt x="9199822" y="5932503"/>
                  <a:pt x="9207544" y="5925356"/>
                  <a:pt x="9204547" y="5903805"/>
                </a:cubicBezTo>
                <a:cubicBezTo>
                  <a:pt x="9203164" y="5893663"/>
                  <a:pt x="9204317" y="5883175"/>
                  <a:pt x="9204317" y="5872801"/>
                </a:cubicBezTo>
                <a:cubicBezTo>
                  <a:pt x="9204201" y="5859778"/>
                  <a:pt x="9202818" y="5846640"/>
                  <a:pt x="9204547" y="5833961"/>
                </a:cubicBezTo>
                <a:cubicBezTo>
                  <a:pt x="9207544" y="5812410"/>
                  <a:pt x="9193482" y="5815752"/>
                  <a:pt x="9180574" y="5815175"/>
                </a:cubicBezTo>
                <a:close/>
                <a:moveTo>
                  <a:pt x="808099" y="5815175"/>
                </a:moveTo>
                <a:cubicBezTo>
                  <a:pt x="793578" y="5814599"/>
                  <a:pt x="783205" y="5815752"/>
                  <a:pt x="784473" y="5835344"/>
                </a:cubicBezTo>
                <a:lnTo>
                  <a:pt x="784358" y="5835344"/>
                </a:lnTo>
                <a:cubicBezTo>
                  <a:pt x="785971" y="5860239"/>
                  <a:pt x="785625" y="5885365"/>
                  <a:pt x="784358" y="5910374"/>
                </a:cubicBezTo>
                <a:cubicBezTo>
                  <a:pt x="783436" y="5926971"/>
                  <a:pt x="790581" y="5929505"/>
                  <a:pt x="805449" y="5930775"/>
                </a:cubicBezTo>
                <a:cubicBezTo>
                  <a:pt x="827347" y="5932503"/>
                  <a:pt x="835069" y="5925356"/>
                  <a:pt x="832072" y="5903805"/>
                </a:cubicBezTo>
                <a:cubicBezTo>
                  <a:pt x="830689" y="5893663"/>
                  <a:pt x="831842" y="5883175"/>
                  <a:pt x="831842" y="5872801"/>
                </a:cubicBezTo>
                <a:cubicBezTo>
                  <a:pt x="831726" y="5859778"/>
                  <a:pt x="830343" y="5846640"/>
                  <a:pt x="832072" y="5833961"/>
                </a:cubicBezTo>
                <a:cubicBezTo>
                  <a:pt x="835069" y="5812410"/>
                  <a:pt x="821007" y="5815752"/>
                  <a:pt x="808099" y="5815175"/>
                </a:cubicBezTo>
                <a:close/>
                <a:moveTo>
                  <a:pt x="7956290" y="5815162"/>
                </a:moveTo>
                <a:cubicBezTo>
                  <a:pt x="7950802" y="5816127"/>
                  <a:pt x="7946797" y="5819786"/>
                  <a:pt x="7947142" y="5831312"/>
                </a:cubicBezTo>
                <a:lnTo>
                  <a:pt x="7947258" y="5831195"/>
                </a:lnTo>
                <a:cubicBezTo>
                  <a:pt x="7948065" y="5858050"/>
                  <a:pt x="7947834" y="5884904"/>
                  <a:pt x="7947027" y="5911757"/>
                </a:cubicBezTo>
                <a:cubicBezTo>
                  <a:pt x="7946682" y="5925012"/>
                  <a:pt x="7951061" y="5929046"/>
                  <a:pt x="7964661" y="5930313"/>
                </a:cubicBezTo>
                <a:cubicBezTo>
                  <a:pt x="7989210" y="5932734"/>
                  <a:pt x="8000390" y="5925702"/>
                  <a:pt x="7995549" y="5899656"/>
                </a:cubicBezTo>
                <a:cubicBezTo>
                  <a:pt x="7994050" y="5891242"/>
                  <a:pt x="7995318" y="5882368"/>
                  <a:pt x="7995318" y="5873724"/>
                </a:cubicBezTo>
                <a:lnTo>
                  <a:pt x="7994511" y="5873724"/>
                </a:lnTo>
                <a:cubicBezTo>
                  <a:pt x="7994511" y="5859894"/>
                  <a:pt x="7993359" y="5845948"/>
                  <a:pt x="7994743" y="5832232"/>
                </a:cubicBezTo>
                <a:cubicBezTo>
                  <a:pt x="7996355" y="5815291"/>
                  <a:pt x="7987020" y="5813562"/>
                  <a:pt x="7974342" y="5815175"/>
                </a:cubicBezTo>
                <a:cubicBezTo>
                  <a:pt x="7968752" y="5815925"/>
                  <a:pt x="7961779" y="5814196"/>
                  <a:pt x="7956290" y="5815162"/>
                </a:cubicBezTo>
                <a:close/>
                <a:moveTo>
                  <a:pt x="10187074" y="5815060"/>
                </a:moveTo>
                <a:cubicBezTo>
                  <a:pt x="10168058" y="5813793"/>
                  <a:pt x="10161950" y="5818864"/>
                  <a:pt x="10162064" y="5839033"/>
                </a:cubicBezTo>
                <a:cubicBezTo>
                  <a:pt x="10162181" y="5860354"/>
                  <a:pt x="10167713" y="5869575"/>
                  <a:pt x="10189840" y="5866694"/>
                </a:cubicBezTo>
                <a:cubicBezTo>
                  <a:pt x="10200098" y="5865425"/>
                  <a:pt x="10210702" y="5866578"/>
                  <a:pt x="10221074" y="5866694"/>
                </a:cubicBezTo>
                <a:lnTo>
                  <a:pt x="10262680" y="5866694"/>
                </a:lnTo>
                <a:cubicBezTo>
                  <a:pt x="10286076" y="5867730"/>
                  <a:pt x="10277663" y="5850212"/>
                  <a:pt x="10278354" y="5839264"/>
                </a:cubicBezTo>
                <a:cubicBezTo>
                  <a:pt x="10279046" y="5828314"/>
                  <a:pt x="10283542" y="5814023"/>
                  <a:pt x="10262565" y="5815060"/>
                </a:cubicBezTo>
                <a:cubicBezTo>
                  <a:pt x="10237440" y="5816443"/>
                  <a:pt x="10212200" y="5816674"/>
                  <a:pt x="10187074" y="5815060"/>
                </a:cubicBezTo>
                <a:close/>
                <a:moveTo>
                  <a:pt x="1814599" y="5815060"/>
                </a:moveTo>
                <a:cubicBezTo>
                  <a:pt x="1795583" y="5813793"/>
                  <a:pt x="1789475" y="5818864"/>
                  <a:pt x="1789589" y="5839033"/>
                </a:cubicBezTo>
                <a:cubicBezTo>
                  <a:pt x="1789706" y="5860354"/>
                  <a:pt x="1795238" y="5869575"/>
                  <a:pt x="1817365" y="5866694"/>
                </a:cubicBezTo>
                <a:cubicBezTo>
                  <a:pt x="1827623" y="5865425"/>
                  <a:pt x="1838227" y="5866578"/>
                  <a:pt x="1848599" y="5866694"/>
                </a:cubicBezTo>
                <a:lnTo>
                  <a:pt x="1890205" y="5866694"/>
                </a:lnTo>
                <a:cubicBezTo>
                  <a:pt x="1913601" y="5867730"/>
                  <a:pt x="1905188" y="5850212"/>
                  <a:pt x="1905879" y="5839264"/>
                </a:cubicBezTo>
                <a:cubicBezTo>
                  <a:pt x="1906571" y="5828314"/>
                  <a:pt x="1911067" y="5814023"/>
                  <a:pt x="1890090" y="5815060"/>
                </a:cubicBezTo>
                <a:cubicBezTo>
                  <a:pt x="1864965" y="5816443"/>
                  <a:pt x="1839725" y="5816674"/>
                  <a:pt x="1814599" y="5815060"/>
                </a:cubicBezTo>
                <a:close/>
                <a:moveTo>
                  <a:pt x="8980496" y="5814945"/>
                </a:moveTo>
                <a:cubicBezTo>
                  <a:pt x="8959290" y="5813216"/>
                  <a:pt x="8951914" y="5819094"/>
                  <a:pt x="8953066" y="5841338"/>
                </a:cubicBezTo>
                <a:cubicBezTo>
                  <a:pt x="8953872" y="5859433"/>
                  <a:pt x="8956870" y="5869113"/>
                  <a:pt x="8977385" y="5866348"/>
                </a:cubicBezTo>
                <a:cubicBezTo>
                  <a:pt x="8988448" y="5864965"/>
                  <a:pt x="8999858" y="5866117"/>
                  <a:pt x="9011038" y="5866117"/>
                </a:cubicBezTo>
                <a:lnTo>
                  <a:pt x="9011038" y="5866348"/>
                </a:lnTo>
                <a:cubicBezTo>
                  <a:pt x="9024868" y="5866348"/>
                  <a:pt x="9038700" y="5865771"/>
                  <a:pt x="9052528" y="5866463"/>
                </a:cubicBezTo>
                <a:lnTo>
                  <a:pt x="9052528" y="5866578"/>
                </a:lnTo>
                <a:cubicBezTo>
                  <a:pt x="9075810" y="5867730"/>
                  <a:pt x="9067742" y="5850443"/>
                  <a:pt x="9068204" y="5839494"/>
                </a:cubicBezTo>
                <a:cubicBezTo>
                  <a:pt x="9068549" y="5829007"/>
                  <a:pt x="9074427" y="5814023"/>
                  <a:pt x="9052990" y="5815060"/>
                </a:cubicBezTo>
                <a:cubicBezTo>
                  <a:pt x="9028902" y="5816328"/>
                  <a:pt x="9004584" y="5816904"/>
                  <a:pt x="8980496" y="5814945"/>
                </a:cubicBezTo>
                <a:close/>
                <a:moveTo>
                  <a:pt x="8579072" y="5814945"/>
                </a:moveTo>
                <a:cubicBezTo>
                  <a:pt x="8561669" y="5815175"/>
                  <a:pt x="8552103" y="5817135"/>
                  <a:pt x="8553254" y="5838342"/>
                </a:cubicBezTo>
                <a:cubicBezTo>
                  <a:pt x="8554176" y="5856205"/>
                  <a:pt x="8557750" y="5864388"/>
                  <a:pt x="8577920" y="5864388"/>
                </a:cubicBezTo>
                <a:lnTo>
                  <a:pt x="8577920" y="5864273"/>
                </a:lnTo>
                <a:cubicBezTo>
                  <a:pt x="8598434" y="5864388"/>
                  <a:pt x="8603851" y="5856436"/>
                  <a:pt x="8600394" y="5838111"/>
                </a:cubicBezTo>
                <a:cubicBezTo>
                  <a:pt x="8604773" y="5820247"/>
                  <a:pt x="8597396" y="5814715"/>
                  <a:pt x="8579072" y="5814945"/>
                </a:cubicBezTo>
                <a:close/>
                <a:moveTo>
                  <a:pt x="6867111" y="5814945"/>
                </a:moveTo>
                <a:lnTo>
                  <a:pt x="6867111" y="5815060"/>
                </a:lnTo>
                <a:cubicBezTo>
                  <a:pt x="6828075" y="5815060"/>
                  <a:pt x="6808758" y="5834389"/>
                  <a:pt x="6809140" y="5873032"/>
                </a:cubicBezTo>
                <a:cubicBezTo>
                  <a:pt x="6809450" y="5910835"/>
                  <a:pt x="6828767" y="5929737"/>
                  <a:pt x="6867111" y="5929737"/>
                </a:cubicBezTo>
                <a:cubicBezTo>
                  <a:pt x="6905065" y="5929737"/>
                  <a:pt x="6924162" y="5911031"/>
                  <a:pt x="6924392" y="5873608"/>
                </a:cubicBezTo>
                <a:cubicBezTo>
                  <a:pt x="6924703" y="5834504"/>
                  <a:pt x="6905605" y="5814945"/>
                  <a:pt x="6867111" y="5814945"/>
                </a:cubicBezTo>
                <a:close/>
                <a:moveTo>
                  <a:pt x="6779060" y="5814945"/>
                </a:moveTo>
                <a:cubicBezTo>
                  <a:pt x="6751859" y="5808261"/>
                  <a:pt x="6741830" y="5815522"/>
                  <a:pt x="6741830" y="5843413"/>
                </a:cubicBezTo>
                <a:cubicBezTo>
                  <a:pt x="6741830" y="5852863"/>
                  <a:pt x="6741830" y="5862429"/>
                  <a:pt x="6741830" y="5871879"/>
                </a:cubicBezTo>
                <a:cubicBezTo>
                  <a:pt x="6741830" y="5885710"/>
                  <a:pt x="6742869" y="5899541"/>
                  <a:pt x="6741604" y="5913255"/>
                </a:cubicBezTo>
                <a:cubicBezTo>
                  <a:pt x="6739987" y="5930889"/>
                  <a:pt x="6750708" y="5930659"/>
                  <a:pt x="6762577" y="5929622"/>
                </a:cubicBezTo>
                <a:lnTo>
                  <a:pt x="6762464" y="5929737"/>
                </a:lnTo>
                <a:cubicBezTo>
                  <a:pt x="6773987" y="5928698"/>
                  <a:pt x="6790009" y="5935615"/>
                  <a:pt x="6789200" y="5913140"/>
                </a:cubicBezTo>
                <a:cubicBezTo>
                  <a:pt x="6788164" y="5885480"/>
                  <a:pt x="6788624" y="5857934"/>
                  <a:pt x="6788624" y="5830273"/>
                </a:cubicBezTo>
                <a:cubicBezTo>
                  <a:pt x="6788624" y="5823128"/>
                  <a:pt x="6788624" y="5817250"/>
                  <a:pt x="6779060" y="5814945"/>
                </a:cubicBezTo>
                <a:close/>
                <a:moveTo>
                  <a:pt x="6557776" y="5814945"/>
                </a:moveTo>
                <a:cubicBezTo>
                  <a:pt x="6540716" y="5813216"/>
                  <a:pt x="6537029" y="5821284"/>
                  <a:pt x="6538296" y="5836152"/>
                </a:cubicBezTo>
                <a:cubicBezTo>
                  <a:pt x="6539563" y="5850443"/>
                  <a:pt x="6534722" y="5867039"/>
                  <a:pt x="6558927" y="5865887"/>
                </a:cubicBezTo>
                <a:cubicBezTo>
                  <a:pt x="6580479" y="5864734"/>
                  <a:pt x="6602259" y="5864158"/>
                  <a:pt x="6623698" y="5865887"/>
                </a:cubicBezTo>
                <a:lnTo>
                  <a:pt x="6623585" y="5866117"/>
                </a:lnTo>
                <a:cubicBezTo>
                  <a:pt x="6645481" y="5867846"/>
                  <a:pt x="6653779" y="5861507"/>
                  <a:pt x="6654355" y="5837881"/>
                </a:cubicBezTo>
                <a:cubicBezTo>
                  <a:pt x="6654934" y="5812755"/>
                  <a:pt x="6641216" y="5814599"/>
                  <a:pt x="6625080" y="5815175"/>
                </a:cubicBezTo>
                <a:cubicBezTo>
                  <a:pt x="6615631" y="5815406"/>
                  <a:pt x="6606064" y="5815175"/>
                  <a:pt x="6596613" y="5815175"/>
                </a:cubicBezTo>
                <a:cubicBezTo>
                  <a:pt x="6583705" y="5815175"/>
                  <a:pt x="6570568" y="5816213"/>
                  <a:pt x="6557776" y="5814945"/>
                </a:cubicBezTo>
                <a:close/>
                <a:moveTo>
                  <a:pt x="5352117" y="5814945"/>
                </a:moveTo>
                <a:cubicBezTo>
                  <a:pt x="5330681" y="5812064"/>
                  <a:pt x="5332754" y="5825778"/>
                  <a:pt x="5333446" y="5838803"/>
                </a:cubicBezTo>
                <a:cubicBezTo>
                  <a:pt x="5334139" y="5851250"/>
                  <a:pt x="5327569" y="5868191"/>
                  <a:pt x="5351773" y="5866232"/>
                </a:cubicBezTo>
                <a:cubicBezTo>
                  <a:pt x="5375745" y="5864273"/>
                  <a:pt x="5400062" y="5862314"/>
                  <a:pt x="5424035" y="5864158"/>
                </a:cubicBezTo>
                <a:lnTo>
                  <a:pt x="5424035" y="5864273"/>
                </a:lnTo>
                <a:cubicBezTo>
                  <a:pt x="5443283" y="5865771"/>
                  <a:pt x="5448583" y="5861507"/>
                  <a:pt x="5449045" y="5841684"/>
                </a:cubicBezTo>
                <a:cubicBezTo>
                  <a:pt x="5449621" y="5820131"/>
                  <a:pt x="5443626" y="5811833"/>
                  <a:pt x="5421960" y="5815060"/>
                </a:cubicBezTo>
                <a:cubicBezTo>
                  <a:pt x="5411818" y="5816558"/>
                  <a:pt x="5401330" y="5815291"/>
                  <a:pt x="5390957" y="5815291"/>
                </a:cubicBezTo>
                <a:cubicBezTo>
                  <a:pt x="5377933" y="5815291"/>
                  <a:pt x="5364795" y="5816674"/>
                  <a:pt x="5352117" y="5814945"/>
                </a:cubicBezTo>
                <a:close/>
                <a:moveTo>
                  <a:pt x="5219346" y="5814945"/>
                </a:moveTo>
                <a:cubicBezTo>
                  <a:pt x="5202290" y="5813908"/>
                  <a:pt x="5200445" y="5821169"/>
                  <a:pt x="5199638" y="5835806"/>
                </a:cubicBezTo>
                <a:cubicBezTo>
                  <a:pt x="5198370" y="5858395"/>
                  <a:pt x="5203901" y="5870151"/>
                  <a:pt x="5229028" y="5866117"/>
                </a:cubicBezTo>
                <a:cubicBezTo>
                  <a:pt x="5238362" y="5864619"/>
                  <a:pt x="5248045" y="5865887"/>
                  <a:pt x="5257495" y="5866001"/>
                </a:cubicBezTo>
                <a:cubicBezTo>
                  <a:pt x="5271325" y="5866001"/>
                  <a:pt x="5285155" y="5865080"/>
                  <a:pt x="5298872" y="5866232"/>
                </a:cubicBezTo>
                <a:cubicBezTo>
                  <a:pt x="5319848" y="5867961"/>
                  <a:pt x="5315582" y="5852979"/>
                  <a:pt x="5314776" y="5842145"/>
                </a:cubicBezTo>
                <a:lnTo>
                  <a:pt x="5314660" y="5842145"/>
                </a:lnTo>
                <a:cubicBezTo>
                  <a:pt x="5313851" y="5831656"/>
                  <a:pt x="5323420" y="5814369"/>
                  <a:pt x="5299562" y="5815175"/>
                </a:cubicBezTo>
                <a:cubicBezTo>
                  <a:pt x="5272823" y="5816098"/>
                  <a:pt x="5245970" y="5816443"/>
                  <a:pt x="5219346" y="5814945"/>
                </a:cubicBezTo>
                <a:close/>
                <a:moveTo>
                  <a:pt x="608021" y="5814945"/>
                </a:moveTo>
                <a:cubicBezTo>
                  <a:pt x="586815" y="5813216"/>
                  <a:pt x="579439" y="5819094"/>
                  <a:pt x="580591" y="5841338"/>
                </a:cubicBezTo>
                <a:cubicBezTo>
                  <a:pt x="581397" y="5859433"/>
                  <a:pt x="584395" y="5869113"/>
                  <a:pt x="604910" y="5866348"/>
                </a:cubicBezTo>
                <a:cubicBezTo>
                  <a:pt x="615973" y="5864965"/>
                  <a:pt x="627383" y="5866117"/>
                  <a:pt x="638563" y="5866117"/>
                </a:cubicBezTo>
                <a:lnTo>
                  <a:pt x="638563" y="5866348"/>
                </a:lnTo>
                <a:cubicBezTo>
                  <a:pt x="652393" y="5866348"/>
                  <a:pt x="666225" y="5865771"/>
                  <a:pt x="680053" y="5866463"/>
                </a:cubicBezTo>
                <a:lnTo>
                  <a:pt x="680053" y="5866578"/>
                </a:lnTo>
                <a:cubicBezTo>
                  <a:pt x="703335" y="5867730"/>
                  <a:pt x="695267" y="5850443"/>
                  <a:pt x="695729" y="5839494"/>
                </a:cubicBezTo>
                <a:cubicBezTo>
                  <a:pt x="696074" y="5829007"/>
                  <a:pt x="701952" y="5814023"/>
                  <a:pt x="680515" y="5815060"/>
                </a:cubicBezTo>
                <a:cubicBezTo>
                  <a:pt x="656427" y="5816328"/>
                  <a:pt x="632109" y="5816904"/>
                  <a:pt x="608021" y="5814945"/>
                </a:cubicBezTo>
                <a:close/>
                <a:moveTo>
                  <a:pt x="206597" y="5814945"/>
                </a:moveTo>
                <a:cubicBezTo>
                  <a:pt x="189194" y="5815175"/>
                  <a:pt x="179628" y="5817135"/>
                  <a:pt x="180779" y="5838342"/>
                </a:cubicBezTo>
                <a:cubicBezTo>
                  <a:pt x="181701" y="5856205"/>
                  <a:pt x="185275" y="5864388"/>
                  <a:pt x="205445" y="5864388"/>
                </a:cubicBezTo>
                <a:lnTo>
                  <a:pt x="205445" y="5864273"/>
                </a:lnTo>
                <a:cubicBezTo>
                  <a:pt x="225959" y="5864388"/>
                  <a:pt x="231376" y="5856436"/>
                  <a:pt x="227919" y="5838111"/>
                </a:cubicBezTo>
                <a:cubicBezTo>
                  <a:pt x="232298" y="5820247"/>
                  <a:pt x="224921" y="5814715"/>
                  <a:pt x="206597" y="5814945"/>
                </a:cubicBezTo>
                <a:close/>
                <a:moveTo>
                  <a:pt x="12005100" y="5814923"/>
                </a:moveTo>
                <a:cubicBezTo>
                  <a:pt x="11998994" y="5815198"/>
                  <a:pt x="11990662" y="5815954"/>
                  <a:pt x="11979366" y="5815867"/>
                </a:cubicBezTo>
                <a:cubicBezTo>
                  <a:pt x="11978133" y="5844761"/>
                  <a:pt x="11991548" y="5859894"/>
                  <a:pt x="12019589" y="5861276"/>
                </a:cubicBezTo>
                <a:cubicBezTo>
                  <a:pt x="12021664" y="5817624"/>
                  <a:pt x="12023414" y="5814103"/>
                  <a:pt x="12005100" y="5814923"/>
                </a:cubicBezTo>
                <a:close/>
                <a:moveTo>
                  <a:pt x="3632625" y="5814923"/>
                </a:moveTo>
                <a:cubicBezTo>
                  <a:pt x="3626519" y="5815198"/>
                  <a:pt x="3618187" y="5815954"/>
                  <a:pt x="3606891" y="5815867"/>
                </a:cubicBezTo>
                <a:cubicBezTo>
                  <a:pt x="3605658" y="5844761"/>
                  <a:pt x="3619073" y="5859894"/>
                  <a:pt x="3647114" y="5861276"/>
                </a:cubicBezTo>
                <a:cubicBezTo>
                  <a:pt x="3649189" y="5817624"/>
                  <a:pt x="3650939" y="5814103"/>
                  <a:pt x="3632625" y="5814923"/>
                </a:cubicBezTo>
                <a:close/>
                <a:moveTo>
                  <a:pt x="10390150" y="5814830"/>
                </a:moveTo>
                <a:cubicBezTo>
                  <a:pt x="10367906" y="5812986"/>
                  <a:pt x="10357764" y="5818864"/>
                  <a:pt x="10361797" y="5842606"/>
                </a:cubicBezTo>
                <a:cubicBezTo>
                  <a:pt x="10363411" y="5851826"/>
                  <a:pt x="10362028" y="5861623"/>
                  <a:pt x="10362028" y="5871072"/>
                </a:cubicBezTo>
                <a:cubicBezTo>
                  <a:pt x="10362028" y="5884788"/>
                  <a:pt x="10363181" y="5898849"/>
                  <a:pt x="10361682" y="5912449"/>
                </a:cubicBezTo>
                <a:cubicBezTo>
                  <a:pt x="10359493" y="5931927"/>
                  <a:pt x="10371478" y="5930428"/>
                  <a:pt x="10384156" y="5930198"/>
                </a:cubicBezTo>
                <a:lnTo>
                  <a:pt x="10384272" y="5930198"/>
                </a:lnTo>
                <a:cubicBezTo>
                  <a:pt x="10397180" y="5929968"/>
                  <a:pt x="10410779" y="5932964"/>
                  <a:pt x="10409743" y="5911872"/>
                </a:cubicBezTo>
                <a:cubicBezTo>
                  <a:pt x="10408475" y="5886056"/>
                  <a:pt x="10408475" y="5860009"/>
                  <a:pt x="10409512" y="5834193"/>
                </a:cubicBezTo>
                <a:cubicBezTo>
                  <a:pt x="10410088" y="5819094"/>
                  <a:pt x="10404325" y="5815982"/>
                  <a:pt x="10390150" y="5814830"/>
                </a:cubicBezTo>
                <a:close/>
                <a:moveTo>
                  <a:pt x="2017675" y="5814830"/>
                </a:moveTo>
                <a:cubicBezTo>
                  <a:pt x="1995431" y="5812986"/>
                  <a:pt x="1985289" y="5818864"/>
                  <a:pt x="1989322" y="5842606"/>
                </a:cubicBezTo>
                <a:cubicBezTo>
                  <a:pt x="1990936" y="5851826"/>
                  <a:pt x="1989553" y="5861623"/>
                  <a:pt x="1989553" y="5871072"/>
                </a:cubicBezTo>
                <a:cubicBezTo>
                  <a:pt x="1989553" y="5884788"/>
                  <a:pt x="1990706" y="5898849"/>
                  <a:pt x="1989207" y="5912449"/>
                </a:cubicBezTo>
                <a:cubicBezTo>
                  <a:pt x="1987018" y="5931927"/>
                  <a:pt x="1999003" y="5930428"/>
                  <a:pt x="2011681" y="5930198"/>
                </a:cubicBezTo>
                <a:lnTo>
                  <a:pt x="2011797" y="5930198"/>
                </a:lnTo>
                <a:cubicBezTo>
                  <a:pt x="2024705" y="5929968"/>
                  <a:pt x="2038304" y="5932964"/>
                  <a:pt x="2037268" y="5911872"/>
                </a:cubicBezTo>
                <a:cubicBezTo>
                  <a:pt x="2036000" y="5886056"/>
                  <a:pt x="2036000" y="5860009"/>
                  <a:pt x="2037037" y="5834193"/>
                </a:cubicBezTo>
                <a:cubicBezTo>
                  <a:pt x="2037613" y="5819094"/>
                  <a:pt x="2031850" y="5815982"/>
                  <a:pt x="2017675" y="5814830"/>
                </a:cubicBezTo>
                <a:close/>
                <a:moveTo>
                  <a:pt x="12065921" y="5814715"/>
                </a:moveTo>
                <a:cubicBezTo>
                  <a:pt x="12048518" y="5815175"/>
                  <a:pt x="12036302" y="5816328"/>
                  <a:pt x="12042294" y="5838687"/>
                </a:cubicBezTo>
                <a:cubicBezTo>
                  <a:pt x="12038952" y="5854707"/>
                  <a:pt x="12040566" y="5866117"/>
                  <a:pt x="12062578" y="5866117"/>
                </a:cubicBezTo>
                <a:cubicBezTo>
                  <a:pt x="12083324" y="5866001"/>
                  <a:pt x="12089202" y="5858165"/>
                  <a:pt x="12089202" y="5838342"/>
                </a:cubicBezTo>
                <a:cubicBezTo>
                  <a:pt x="12089202" y="5820593"/>
                  <a:pt x="12084592" y="5814369"/>
                  <a:pt x="12066036" y="5814715"/>
                </a:cubicBezTo>
                <a:close/>
                <a:moveTo>
                  <a:pt x="3693446" y="5814715"/>
                </a:moveTo>
                <a:cubicBezTo>
                  <a:pt x="3676043" y="5815175"/>
                  <a:pt x="3663827" y="5816328"/>
                  <a:pt x="3669819" y="5838687"/>
                </a:cubicBezTo>
                <a:cubicBezTo>
                  <a:pt x="3666477" y="5854707"/>
                  <a:pt x="3668091" y="5866117"/>
                  <a:pt x="3690103" y="5866117"/>
                </a:cubicBezTo>
                <a:cubicBezTo>
                  <a:pt x="3710849" y="5866001"/>
                  <a:pt x="3716727" y="5858165"/>
                  <a:pt x="3716727" y="5838342"/>
                </a:cubicBezTo>
                <a:cubicBezTo>
                  <a:pt x="3716727" y="5820593"/>
                  <a:pt x="3712117" y="5814369"/>
                  <a:pt x="3693561" y="5814715"/>
                </a:cubicBezTo>
                <a:close/>
                <a:moveTo>
                  <a:pt x="12133458" y="5814599"/>
                </a:moveTo>
                <a:cubicBezTo>
                  <a:pt x="12113751" y="5814830"/>
                  <a:pt x="12108103" y="5820477"/>
                  <a:pt x="12108795" y="5839725"/>
                </a:cubicBezTo>
                <a:cubicBezTo>
                  <a:pt x="12109371" y="5857819"/>
                  <a:pt x="12113290" y="5865771"/>
                  <a:pt x="12133690" y="5866348"/>
                </a:cubicBezTo>
                <a:cubicBezTo>
                  <a:pt x="12155587" y="5867039"/>
                  <a:pt x="12158815" y="5857243"/>
                  <a:pt x="12156049" y="5839494"/>
                </a:cubicBezTo>
                <a:cubicBezTo>
                  <a:pt x="12159967" y="5821284"/>
                  <a:pt x="12154089" y="5814253"/>
                  <a:pt x="12133458" y="5814599"/>
                </a:cubicBezTo>
                <a:close/>
                <a:moveTo>
                  <a:pt x="3760983" y="5814599"/>
                </a:moveTo>
                <a:cubicBezTo>
                  <a:pt x="3741276" y="5814830"/>
                  <a:pt x="3735628" y="5820477"/>
                  <a:pt x="3736320" y="5839725"/>
                </a:cubicBezTo>
                <a:cubicBezTo>
                  <a:pt x="3736896" y="5857819"/>
                  <a:pt x="3740815" y="5865771"/>
                  <a:pt x="3761215" y="5866348"/>
                </a:cubicBezTo>
                <a:cubicBezTo>
                  <a:pt x="3783112" y="5867039"/>
                  <a:pt x="3786340" y="5857243"/>
                  <a:pt x="3783574" y="5839494"/>
                </a:cubicBezTo>
                <a:cubicBezTo>
                  <a:pt x="3787492" y="5821284"/>
                  <a:pt x="3781614" y="5814253"/>
                  <a:pt x="3760983" y="5814599"/>
                </a:cubicBezTo>
                <a:close/>
                <a:moveTo>
                  <a:pt x="5572191" y="5814167"/>
                </a:moveTo>
                <a:cubicBezTo>
                  <a:pt x="5565997" y="5813879"/>
                  <a:pt x="5558419" y="5816502"/>
                  <a:pt x="5552888" y="5815522"/>
                </a:cubicBezTo>
                <a:cubicBezTo>
                  <a:pt x="5542285" y="5813677"/>
                  <a:pt x="5530182" y="5812064"/>
                  <a:pt x="5531221" y="5830734"/>
                </a:cubicBezTo>
                <a:cubicBezTo>
                  <a:pt x="5532603" y="5854823"/>
                  <a:pt x="5533065" y="5879140"/>
                  <a:pt x="5531221" y="5903229"/>
                </a:cubicBezTo>
                <a:cubicBezTo>
                  <a:pt x="5530412" y="5913775"/>
                  <a:pt x="5531480" y="5920662"/>
                  <a:pt x="5535514" y="5924911"/>
                </a:cubicBezTo>
                <a:lnTo>
                  <a:pt x="5557555" y="5930759"/>
                </a:lnTo>
                <a:lnTo>
                  <a:pt x="5557497" y="5930775"/>
                </a:lnTo>
                <a:lnTo>
                  <a:pt x="5557613" y="5930775"/>
                </a:lnTo>
                <a:lnTo>
                  <a:pt x="5557555" y="5930759"/>
                </a:lnTo>
                <a:lnTo>
                  <a:pt x="5580086" y="5924507"/>
                </a:lnTo>
                <a:cubicBezTo>
                  <a:pt x="5584120" y="5920055"/>
                  <a:pt x="5584986" y="5913025"/>
                  <a:pt x="5583660" y="5902767"/>
                </a:cubicBezTo>
                <a:cubicBezTo>
                  <a:pt x="5582392" y="5893432"/>
                  <a:pt x="5583430" y="5883751"/>
                  <a:pt x="5583430" y="5874300"/>
                </a:cubicBezTo>
                <a:cubicBezTo>
                  <a:pt x="5583314" y="5874300"/>
                  <a:pt x="5583198" y="5874300"/>
                  <a:pt x="5583198" y="5874300"/>
                </a:cubicBezTo>
                <a:cubicBezTo>
                  <a:pt x="5583198" y="5859663"/>
                  <a:pt x="5583198" y="5844911"/>
                  <a:pt x="5583198" y="5830273"/>
                </a:cubicBezTo>
                <a:cubicBezTo>
                  <a:pt x="5583198" y="5817653"/>
                  <a:pt x="5578386" y="5814455"/>
                  <a:pt x="5572191" y="5814167"/>
                </a:cubicBezTo>
                <a:close/>
                <a:moveTo>
                  <a:pt x="11257424" y="5814138"/>
                </a:moveTo>
                <a:cubicBezTo>
                  <a:pt x="11237832" y="5812870"/>
                  <a:pt x="11231839" y="5819324"/>
                  <a:pt x="11232530" y="5838803"/>
                </a:cubicBezTo>
                <a:cubicBezTo>
                  <a:pt x="11233222" y="5857819"/>
                  <a:pt x="11237255" y="5868768"/>
                  <a:pt x="11258922" y="5866001"/>
                </a:cubicBezTo>
                <a:cubicBezTo>
                  <a:pt x="11269181" y="5864734"/>
                  <a:pt x="11279668" y="5865771"/>
                  <a:pt x="11290041" y="5865771"/>
                </a:cubicBezTo>
                <a:cubicBezTo>
                  <a:pt x="11290041" y="5865541"/>
                  <a:pt x="11290041" y="5865425"/>
                  <a:pt x="11290041" y="5865195"/>
                </a:cubicBezTo>
                <a:cubicBezTo>
                  <a:pt x="11304678" y="5865195"/>
                  <a:pt x="11319431" y="5866117"/>
                  <a:pt x="11334068" y="5864965"/>
                </a:cubicBezTo>
                <a:lnTo>
                  <a:pt x="11334183" y="5864965"/>
                </a:lnTo>
                <a:cubicBezTo>
                  <a:pt x="11356542" y="5863120"/>
                  <a:pt x="11347206" y="5844911"/>
                  <a:pt x="11349282" y="5832810"/>
                </a:cubicBezTo>
                <a:cubicBezTo>
                  <a:pt x="11351470" y="5819900"/>
                  <a:pt x="11346746" y="5813793"/>
                  <a:pt x="11332569" y="5814253"/>
                </a:cubicBezTo>
                <a:cubicBezTo>
                  <a:pt x="11307560" y="5815060"/>
                  <a:pt x="11282319" y="5815752"/>
                  <a:pt x="11257424" y="5814138"/>
                </a:cubicBezTo>
                <a:close/>
                <a:moveTo>
                  <a:pt x="2884949" y="5814138"/>
                </a:moveTo>
                <a:cubicBezTo>
                  <a:pt x="2865357" y="5812870"/>
                  <a:pt x="2859364" y="5819324"/>
                  <a:pt x="2860055" y="5838803"/>
                </a:cubicBezTo>
                <a:cubicBezTo>
                  <a:pt x="2860747" y="5857819"/>
                  <a:pt x="2864780" y="5868768"/>
                  <a:pt x="2886447" y="5866001"/>
                </a:cubicBezTo>
                <a:cubicBezTo>
                  <a:pt x="2896706" y="5864734"/>
                  <a:pt x="2907193" y="5865771"/>
                  <a:pt x="2917566" y="5865771"/>
                </a:cubicBezTo>
                <a:cubicBezTo>
                  <a:pt x="2917566" y="5865541"/>
                  <a:pt x="2917566" y="5865425"/>
                  <a:pt x="2917566" y="5865195"/>
                </a:cubicBezTo>
                <a:cubicBezTo>
                  <a:pt x="2932203" y="5865195"/>
                  <a:pt x="2946956" y="5866117"/>
                  <a:pt x="2961593" y="5864965"/>
                </a:cubicBezTo>
                <a:lnTo>
                  <a:pt x="2961708" y="5864965"/>
                </a:lnTo>
                <a:cubicBezTo>
                  <a:pt x="2984067" y="5863120"/>
                  <a:pt x="2974731" y="5844911"/>
                  <a:pt x="2976807" y="5832810"/>
                </a:cubicBezTo>
                <a:cubicBezTo>
                  <a:pt x="2978995" y="5819900"/>
                  <a:pt x="2974271" y="5813793"/>
                  <a:pt x="2960094" y="5814253"/>
                </a:cubicBezTo>
                <a:cubicBezTo>
                  <a:pt x="2935085" y="5815060"/>
                  <a:pt x="2909844" y="5815752"/>
                  <a:pt x="2884949" y="5814138"/>
                </a:cubicBezTo>
                <a:close/>
                <a:moveTo>
                  <a:pt x="7909523" y="5811135"/>
                </a:moveTo>
                <a:cubicBezTo>
                  <a:pt x="7893456" y="5810963"/>
                  <a:pt x="7879432" y="5824857"/>
                  <a:pt x="7879605" y="5843874"/>
                </a:cubicBezTo>
                <a:cubicBezTo>
                  <a:pt x="7879605" y="5848138"/>
                  <a:pt x="7880066" y="5852402"/>
                  <a:pt x="7880297" y="5856666"/>
                </a:cubicBezTo>
                <a:cubicBezTo>
                  <a:pt x="7890439" y="5871649"/>
                  <a:pt x="7920635" y="5871649"/>
                  <a:pt x="7930892" y="5856666"/>
                </a:cubicBezTo>
                <a:lnTo>
                  <a:pt x="7931008" y="5856666"/>
                </a:lnTo>
                <a:cubicBezTo>
                  <a:pt x="7929739" y="5842951"/>
                  <a:pt x="7939306" y="5825202"/>
                  <a:pt x="7925820" y="5816328"/>
                </a:cubicBezTo>
                <a:cubicBezTo>
                  <a:pt x="7920462" y="5812813"/>
                  <a:pt x="7914879" y="5811193"/>
                  <a:pt x="7909523" y="5811135"/>
                </a:cubicBezTo>
                <a:close/>
                <a:moveTo>
                  <a:pt x="10793994" y="5754207"/>
                </a:moveTo>
                <a:cubicBezTo>
                  <a:pt x="10780279" y="5754899"/>
                  <a:pt x="10768062" y="5753631"/>
                  <a:pt x="10769561" y="5773685"/>
                </a:cubicBezTo>
                <a:cubicBezTo>
                  <a:pt x="10770598" y="5786248"/>
                  <a:pt x="10769100" y="5797888"/>
                  <a:pt x="10787770" y="5796736"/>
                </a:cubicBezTo>
                <a:cubicBezTo>
                  <a:pt x="10801254" y="5795929"/>
                  <a:pt x="10815086" y="5797888"/>
                  <a:pt x="10811744" y="5777718"/>
                </a:cubicBezTo>
                <a:cubicBezTo>
                  <a:pt x="10812896" y="5764234"/>
                  <a:pt x="10812435" y="5753285"/>
                  <a:pt x="10793994" y="5754207"/>
                </a:cubicBezTo>
                <a:close/>
                <a:moveTo>
                  <a:pt x="2421519" y="5754207"/>
                </a:moveTo>
                <a:cubicBezTo>
                  <a:pt x="2407804" y="5754899"/>
                  <a:pt x="2395587" y="5753631"/>
                  <a:pt x="2397086" y="5773685"/>
                </a:cubicBezTo>
                <a:cubicBezTo>
                  <a:pt x="2398123" y="5786248"/>
                  <a:pt x="2396625" y="5797888"/>
                  <a:pt x="2415295" y="5796736"/>
                </a:cubicBezTo>
                <a:cubicBezTo>
                  <a:pt x="2428779" y="5795929"/>
                  <a:pt x="2442611" y="5797888"/>
                  <a:pt x="2439269" y="5777718"/>
                </a:cubicBezTo>
                <a:cubicBezTo>
                  <a:pt x="2440421" y="5764234"/>
                  <a:pt x="2439960" y="5753285"/>
                  <a:pt x="2421519" y="5754207"/>
                </a:cubicBezTo>
                <a:close/>
                <a:moveTo>
                  <a:pt x="8370336" y="5753113"/>
                </a:moveTo>
                <a:cubicBezTo>
                  <a:pt x="8364155" y="5752680"/>
                  <a:pt x="8359055" y="5754726"/>
                  <a:pt x="8358248" y="5766769"/>
                </a:cubicBezTo>
                <a:cubicBezTo>
                  <a:pt x="8356635" y="5790282"/>
                  <a:pt x="8366546" y="5801807"/>
                  <a:pt x="8391326" y="5796620"/>
                </a:cubicBezTo>
                <a:cubicBezTo>
                  <a:pt x="8394668" y="5795814"/>
                  <a:pt x="8398126" y="5796044"/>
                  <a:pt x="8401582" y="5795814"/>
                </a:cubicBezTo>
                <a:lnTo>
                  <a:pt x="8401698" y="5795814"/>
                </a:lnTo>
                <a:cubicBezTo>
                  <a:pt x="8401698" y="5782098"/>
                  <a:pt x="8401698" y="5768498"/>
                  <a:pt x="8401698" y="5754784"/>
                </a:cubicBezTo>
                <a:cubicBezTo>
                  <a:pt x="8397318" y="5754553"/>
                  <a:pt x="8392478" y="5752824"/>
                  <a:pt x="8388906" y="5754323"/>
                </a:cubicBezTo>
                <a:cubicBezTo>
                  <a:pt x="8383778" y="5756455"/>
                  <a:pt x="8376516" y="5753545"/>
                  <a:pt x="8370336" y="5753113"/>
                </a:cubicBezTo>
                <a:close/>
                <a:moveTo>
                  <a:pt x="5131294" y="5753055"/>
                </a:moveTo>
                <a:cubicBezTo>
                  <a:pt x="5140977" y="5774837"/>
                  <a:pt x="5137056" y="5795929"/>
                  <a:pt x="5137289" y="5816789"/>
                </a:cubicBezTo>
                <a:cubicBezTo>
                  <a:pt x="5137749" y="5860816"/>
                  <a:pt x="5137516" y="5860816"/>
                  <a:pt x="5179469" y="5857243"/>
                </a:cubicBezTo>
                <a:cubicBezTo>
                  <a:pt x="5177971" y="5843528"/>
                  <a:pt x="5185924" y="5828083"/>
                  <a:pt x="5174629" y="5816213"/>
                </a:cubicBezTo>
                <a:cubicBezTo>
                  <a:pt x="5170365" y="5811718"/>
                  <a:pt x="5167253" y="5807223"/>
                  <a:pt x="5171057" y="5803766"/>
                </a:cubicBezTo>
                <a:cubicBezTo>
                  <a:pt x="5187537" y="5788668"/>
                  <a:pt x="5177509" y="5769997"/>
                  <a:pt x="5179353" y="5753055"/>
                </a:cubicBezTo>
                <a:close/>
                <a:moveTo>
                  <a:pt x="8446186" y="5752824"/>
                </a:moveTo>
                <a:cubicBezTo>
                  <a:pt x="8432931" y="5753401"/>
                  <a:pt x="8422213" y="5752824"/>
                  <a:pt x="8423020" y="5771495"/>
                </a:cubicBezTo>
                <a:cubicBezTo>
                  <a:pt x="8423596" y="5786248"/>
                  <a:pt x="8424172" y="5796620"/>
                  <a:pt x="8443650" y="5795353"/>
                </a:cubicBezTo>
                <a:cubicBezTo>
                  <a:pt x="8457942" y="5794431"/>
                  <a:pt x="8468199" y="5792932"/>
                  <a:pt x="8464626" y="5773915"/>
                </a:cubicBezTo>
                <a:cubicBezTo>
                  <a:pt x="8467968" y="5760085"/>
                  <a:pt x="8463243" y="5752133"/>
                  <a:pt x="8446186" y="5752824"/>
                </a:cubicBezTo>
                <a:close/>
                <a:moveTo>
                  <a:pt x="73711" y="5752824"/>
                </a:moveTo>
                <a:cubicBezTo>
                  <a:pt x="60456" y="5753401"/>
                  <a:pt x="49738" y="5752824"/>
                  <a:pt x="50545" y="5771495"/>
                </a:cubicBezTo>
                <a:cubicBezTo>
                  <a:pt x="51121" y="5786248"/>
                  <a:pt x="51697" y="5796620"/>
                  <a:pt x="71175" y="5795353"/>
                </a:cubicBezTo>
                <a:cubicBezTo>
                  <a:pt x="85467" y="5794431"/>
                  <a:pt x="95724" y="5792932"/>
                  <a:pt x="92151" y="5773915"/>
                </a:cubicBezTo>
                <a:cubicBezTo>
                  <a:pt x="95493" y="5760085"/>
                  <a:pt x="90768" y="5752133"/>
                  <a:pt x="73711" y="5752824"/>
                </a:cubicBezTo>
                <a:close/>
                <a:moveTo>
                  <a:pt x="7561609" y="5752450"/>
                </a:moveTo>
                <a:cubicBezTo>
                  <a:pt x="7555284" y="5752393"/>
                  <a:pt x="7549637" y="5754957"/>
                  <a:pt x="7546641" y="5765271"/>
                </a:cubicBezTo>
                <a:lnTo>
                  <a:pt x="7546641" y="5765502"/>
                </a:lnTo>
                <a:cubicBezTo>
                  <a:pt x="7546756" y="5795007"/>
                  <a:pt x="7547102" y="5824395"/>
                  <a:pt x="7546871" y="5853900"/>
                </a:cubicBezTo>
                <a:cubicBezTo>
                  <a:pt x="7546756" y="5865425"/>
                  <a:pt x="7552402" y="5869920"/>
                  <a:pt x="7562775" y="5868422"/>
                </a:cubicBezTo>
                <a:cubicBezTo>
                  <a:pt x="7573609" y="5866808"/>
                  <a:pt x="7590205" y="5876030"/>
                  <a:pt x="7593317" y="5858741"/>
                </a:cubicBezTo>
                <a:cubicBezTo>
                  <a:pt x="7595738" y="5845487"/>
                  <a:pt x="7600463" y="5829812"/>
                  <a:pt x="7588823" y="5817135"/>
                </a:cubicBezTo>
                <a:cubicBezTo>
                  <a:pt x="7584789" y="5817019"/>
                  <a:pt x="7580179" y="5816789"/>
                  <a:pt x="7580179" y="5811487"/>
                </a:cubicBezTo>
                <a:cubicBezTo>
                  <a:pt x="7580179" y="5806186"/>
                  <a:pt x="7583521" y="5802959"/>
                  <a:pt x="7588708" y="5801576"/>
                </a:cubicBezTo>
                <a:cubicBezTo>
                  <a:pt x="7588823" y="5793048"/>
                  <a:pt x="7589515" y="5784518"/>
                  <a:pt x="7589054" y="5775989"/>
                </a:cubicBezTo>
                <a:cubicBezTo>
                  <a:pt x="7588593" y="5768152"/>
                  <a:pt x="7592742" y="5755706"/>
                  <a:pt x="7580640" y="5755360"/>
                </a:cubicBezTo>
                <a:cubicBezTo>
                  <a:pt x="7574936" y="5755187"/>
                  <a:pt x="7567934" y="5752508"/>
                  <a:pt x="7561609" y="5752450"/>
                </a:cubicBezTo>
                <a:close/>
                <a:moveTo>
                  <a:pt x="5105217" y="5752262"/>
                </a:moveTo>
                <a:cubicBezTo>
                  <a:pt x="5100664" y="5751614"/>
                  <a:pt x="5095278" y="5752882"/>
                  <a:pt x="5090725" y="5752594"/>
                </a:cubicBezTo>
                <a:cubicBezTo>
                  <a:pt x="5081503" y="5752017"/>
                  <a:pt x="5072168" y="5752824"/>
                  <a:pt x="5062834" y="5753055"/>
                </a:cubicBezTo>
                <a:cubicBezTo>
                  <a:pt x="5062486" y="5756282"/>
                  <a:pt x="5062259" y="5759509"/>
                  <a:pt x="5061910" y="5762736"/>
                </a:cubicBezTo>
                <a:cubicBezTo>
                  <a:pt x="5061797" y="5774146"/>
                  <a:pt x="5053729" y="5775068"/>
                  <a:pt x="5049578" y="5768037"/>
                </a:cubicBezTo>
                <a:cubicBezTo>
                  <a:pt x="5037132" y="5746716"/>
                  <a:pt x="5018002" y="5752824"/>
                  <a:pt x="5000021" y="5752824"/>
                </a:cubicBezTo>
                <a:cubicBezTo>
                  <a:pt x="5000251" y="5766654"/>
                  <a:pt x="4996450" y="5782213"/>
                  <a:pt x="5001633" y="5793854"/>
                </a:cubicBezTo>
                <a:cubicBezTo>
                  <a:pt x="5006937" y="5806186"/>
                  <a:pt x="5023647" y="5797312"/>
                  <a:pt x="5035058" y="5799962"/>
                </a:cubicBezTo>
                <a:cubicBezTo>
                  <a:pt x="5040474" y="5801230"/>
                  <a:pt x="5045314" y="5803305"/>
                  <a:pt x="5044738" y="5809759"/>
                </a:cubicBezTo>
                <a:cubicBezTo>
                  <a:pt x="5044162" y="5815867"/>
                  <a:pt x="5038746" y="5814830"/>
                  <a:pt x="5034712" y="5815175"/>
                </a:cubicBezTo>
                <a:cubicBezTo>
                  <a:pt x="5029526" y="5815522"/>
                  <a:pt x="5024223" y="5816098"/>
                  <a:pt x="5019154" y="5815175"/>
                </a:cubicBezTo>
                <a:cubicBezTo>
                  <a:pt x="4999675" y="5811718"/>
                  <a:pt x="4998524" y="5823012"/>
                  <a:pt x="4998753" y="5837881"/>
                </a:cubicBezTo>
                <a:cubicBezTo>
                  <a:pt x="4999100" y="5852863"/>
                  <a:pt x="4998294" y="5865310"/>
                  <a:pt x="5019846" y="5864042"/>
                </a:cubicBezTo>
                <a:cubicBezTo>
                  <a:pt x="5044854" y="5862544"/>
                  <a:pt x="5070211" y="5862659"/>
                  <a:pt x="5095220" y="5864619"/>
                </a:cubicBezTo>
                <a:cubicBezTo>
                  <a:pt x="5112738" y="5866001"/>
                  <a:pt x="5115044" y="5858626"/>
                  <a:pt x="5114695" y="5844104"/>
                </a:cubicBezTo>
                <a:cubicBezTo>
                  <a:pt x="5113892" y="5817250"/>
                  <a:pt x="5114695" y="5790282"/>
                  <a:pt x="5114695" y="5763427"/>
                </a:cubicBezTo>
                <a:cubicBezTo>
                  <a:pt x="5113485" y="5755475"/>
                  <a:pt x="5109768" y="5752911"/>
                  <a:pt x="5105217" y="5752262"/>
                </a:cubicBezTo>
                <a:close/>
                <a:moveTo>
                  <a:pt x="5492496" y="5752248"/>
                </a:moveTo>
                <a:cubicBezTo>
                  <a:pt x="5477743" y="5752824"/>
                  <a:pt x="5467372" y="5753285"/>
                  <a:pt x="5468523" y="5772763"/>
                </a:cubicBezTo>
                <a:cubicBezTo>
                  <a:pt x="5469443" y="5786823"/>
                  <a:pt x="5470597" y="5797312"/>
                  <a:pt x="5488345" y="5794085"/>
                </a:cubicBezTo>
                <a:cubicBezTo>
                  <a:pt x="5493648" y="5794891"/>
                  <a:pt x="5498372" y="5794891"/>
                  <a:pt x="5502060" y="5793739"/>
                </a:cubicBezTo>
                <a:cubicBezTo>
                  <a:pt x="5505518" y="5792702"/>
                  <a:pt x="5508055" y="5790395"/>
                  <a:pt x="5509552" y="5786709"/>
                </a:cubicBezTo>
                <a:cubicBezTo>
                  <a:pt x="5510704" y="5783942"/>
                  <a:pt x="5511167" y="5780254"/>
                  <a:pt x="5510937" y="5775528"/>
                </a:cubicBezTo>
                <a:cubicBezTo>
                  <a:pt x="5510244" y="5762621"/>
                  <a:pt x="5511397" y="5751557"/>
                  <a:pt x="5492496" y="5752248"/>
                </a:cubicBezTo>
                <a:close/>
                <a:moveTo>
                  <a:pt x="4004469" y="5750865"/>
                </a:moveTo>
                <a:cubicBezTo>
                  <a:pt x="3993059" y="5750750"/>
                  <a:pt x="3990523" y="5756397"/>
                  <a:pt x="3989831" y="5766885"/>
                </a:cubicBezTo>
                <a:cubicBezTo>
                  <a:pt x="3987411" y="5802844"/>
                  <a:pt x="3987297" y="5803190"/>
                  <a:pt x="4022796" y="5803190"/>
                </a:cubicBezTo>
                <a:cubicBezTo>
                  <a:pt x="4031440" y="5803190"/>
                  <a:pt x="4040082" y="5803190"/>
                  <a:pt x="4048726" y="5803190"/>
                </a:cubicBezTo>
                <a:cubicBezTo>
                  <a:pt x="4063479" y="5803190"/>
                  <a:pt x="4078117" y="5803074"/>
                  <a:pt x="4092870" y="5803190"/>
                </a:cubicBezTo>
                <a:cubicBezTo>
                  <a:pt x="4113730" y="5803420"/>
                  <a:pt x="4109580" y="5788092"/>
                  <a:pt x="4110042" y="5775644"/>
                </a:cubicBezTo>
                <a:cubicBezTo>
                  <a:pt x="4110386" y="5763197"/>
                  <a:pt x="4111194" y="5750634"/>
                  <a:pt x="4092637" y="5750865"/>
                </a:cubicBezTo>
                <a:cubicBezTo>
                  <a:pt x="4063249" y="5751211"/>
                  <a:pt x="4033860" y="5751096"/>
                  <a:pt x="4004469" y="5750865"/>
                </a:cubicBezTo>
                <a:close/>
                <a:moveTo>
                  <a:pt x="4282114" y="5750058"/>
                </a:moveTo>
                <a:cubicBezTo>
                  <a:pt x="4258258" y="5748906"/>
                  <a:pt x="4261713" y="5763081"/>
                  <a:pt x="4260678" y="5777949"/>
                </a:cubicBezTo>
                <a:cubicBezTo>
                  <a:pt x="4260043" y="5786940"/>
                  <a:pt x="4260649" y="5793567"/>
                  <a:pt x="4264048" y="5797845"/>
                </a:cubicBezTo>
                <a:lnTo>
                  <a:pt x="4284127" y="5803633"/>
                </a:lnTo>
                <a:lnTo>
                  <a:pt x="4284074" y="5803650"/>
                </a:lnTo>
                <a:lnTo>
                  <a:pt x="4284187" y="5803650"/>
                </a:lnTo>
                <a:lnTo>
                  <a:pt x="4284127" y="5803633"/>
                </a:lnTo>
                <a:lnTo>
                  <a:pt x="4304530" y="5796707"/>
                </a:lnTo>
                <a:cubicBezTo>
                  <a:pt x="4308276" y="5792212"/>
                  <a:pt x="4309082" y="5785269"/>
                  <a:pt x="4307354" y="5775068"/>
                </a:cubicBezTo>
                <a:cubicBezTo>
                  <a:pt x="4312887" y="5754899"/>
                  <a:pt x="4301706" y="5750980"/>
                  <a:pt x="4282114" y="5750058"/>
                </a:cubicBezTo>
                <a:close/>
                <a:moveTo>
                  <a:pt x="11928194" y="5749713"/>
                </a:moveTo>
                <a:cubicBezTo>
                  <a:pt x="11915746" y="5749136"/>
                  <a:pt x="11906526" y="5750519"/>
                  <a:pt x="11907102" y="5767231"/>
                </a:cubicBezTo>
                <a:lnTo>
                  <a:pt x="11907218" y="5767231"/>
                </a:lnTo>
                <a:cubicBezTo>
                  <a:pt x="11908256" y="5794891"/>
                  <a:pt x="11908140" y="5822552"/>
                  <a:pt x="11907218" y="5850212"/>
                </a:cubicBezTo>
                <a:cubicBezTo>
                  <a:pt x="11906758" y="5865541"/>
                  <a:pt x="11913326" y="5868191"/>
                  <a:pt x="11927272" y="5868768"/>
                </a:cubicBezTo>
                <a:cubicBezTo>
                  <a:pt x="11946866" y="5869575"/>
                  <a:pt x="11957122" y="5864504"/>
                  <a:pt x="11954932" y="5842951"/>
                </a:cubicBezTo>
                <a:cubicBezTo>
                  <a:pt x="11953780" y="5831888"/>
                  <a:pt x="11954702" y="5820593"/>
                  <a:pt x="11954702" y="5809298"/>
                </a:cubicBezTo>
                <a:cubicBezTo>
                  <a:pt x="11954586" y="5795468"/>
                  <a:pt x="11954010" y="5781637"/>
                  <a:pt x="11954702" y="5767807"/>
                </a:cubicBezTo>
                <a:cubicBezTo>
                  <a:pt x="11955624" y="5746831"/>
                  <a:pt x="11940872" y="5750289"/>
                  <a:pt x="11928194" y="5749713"/>
                </a:cubicBezTo>
                <a:close/>
                <a:moveTo>
                  <a:pt x="3555719" y="5749713"/>
                </a:moveTo>
                <a:cubicBezTo>
                  <a:pt x="3543271" y="5749136"/>
                  <a:pt x="3534051" y="5750519"/>
                  <a:pt x="3534627" y="5767231"/>
                </a:cubicBezTo>
                <a:lnTo>
                  <a:pt x="3534743" y="5767231"/>
                </a:lnTo>
                <a:cubicBezTo>
                  <a:pt x="3535781" y="5794891"/>
                  <a:pt x="3535665" y="5822552"/>
                  <a:pt x="3534743" y="5850212"/>
                </a:cubicBezTo>
                <a:cubicBezTo>
                  <a:pt x="3534283" y="5865541"/>
                  <a:pt x="3540851" y="5868191"/>
                  <a:pt x="3554797" y="5868768"/>
                </a:cubicBezTo>
                <a:cubicBezTo>
                  <a:pt x="3574391" y="5869575"/>
                  <a:pt x="3584647" y="5864504"/>
                  <a:pt x="3582457" y="5842951"/>
                </a:cubicBezTo>
                <a:cubicBezTo>
                  <a:pt x="3581305" y="5831888"/>
                  <a:pt x="3582227" y="5820593"/>
                  <a:pt x="3582227" y="5809298"/>
                </a:cubicBezTo>
                <a:cubicBezTo>
                  <a:pt x="3582111" y="5795468"/>
                  <a:pt x="3581535" y="5781637"/>
                  <a:pt x="3582227" y="5767807"/>
                </a:cubicBezTo>
                <a:cubicBezTo>
                  <a:pt x="3583149" y="5746831"/>
                  <a:pt x="3568397" y="5750289"/>
                  <a:pt x="3555719" y="5749713"/>
                </a:cubicBezTo>
                <a:close/>
                <a:moveTo>
                  <a:pt x="7118938" y="5749367"/>
                </a:moveTo>
                <a:cubicBezTo>
                  <a:pt x="7105568" y="5749713"/>
                  <a:pt x="7092199" y="5750058"/>
                  <a:pt x="7078830" y="5750404"/>
                </a:cubicBezTo>
                <a:lnTo>
                  <a:pt x="7078945" y="5750519"/>
                </a:lnTo>
                <a:cubicBezTo>
                  <a:pt x="7078715" y="5788207"/>
                  <a:pt x="7078484" y="5825894"/>
                  <a:pt x="7078254" y="5863582"/>
                </a:cubicBezTo>
                <a:cubicBezTo>
                  <a:pt x="7085861" y="5863812"/>
                  <a:pt x="7093698" y="5863812"/>
                  <a:pt x="7101305" y="5864504"/>
                </a:cubicBezTo>
                <a:cubicBezTo>
                  <a:pt x="7117902" y="5866001"/>
                  <a:pt x="7124356" y="5858856"/>
                  <a:pt x="7124009" y="5842145"/>
                </a:cubicBezTo>
                <a:cubicBezTo>
                  <a:pt x="7123318" y="5812986"/>
                  <a:pt x="7124240" y="5783942"/>
                  <a:pt x="7124471" y="5754784"/>
                </a:cubicBezTo>
                <a:cubicBezTo>
                  <a:pt x="7122626" y="5752940"/>
                  <a:pt x="7120783" y="5751211"/>
                  <a:pt x="7118938" y="5749367"/>
                </a:cubicBezTo>
                <a:close/>
                <a:moveTo>
                  <a:pt x="10129448" y="5749251"/>
                </a:moveTo>
                <a:cubicBezTo>
                  <a:pt x="10100866" y="5749597"/>
                  <a:pt x="10072282" y="5749367"/>
                  <a:pt x="10043700" y="5749367"/>
                </a:cubicBezTo>
                <a:cubicBezTo>
                  <a:pt x="10039955" y="5749367"/>
                  <a:pt x="10036785" y="5749713"/>
                  <a:pt x="10034308" y="5751211"/>
                </a:cubicBezTo>
                <a:lnTo>
                  <a:pt x="10029072" y="5759953"/>
                </a:lnTo>
                <a:lnTo>
                  <a:pt x="10029062" y="5759739"/>
                </a:lnTo>
                <a:lnTo>
                  <a:pt x="10029062" y="5759970"/>
                </a:lnTo>
                <a:lnTo>
                  <a:pt x="10029072" y="5759953"/>
                </a:lnTo>
                <a:lnTo>
                  <a:pt x="10030620" y="5792817"/>
                </a:lnTo>
                <a:cubicBezTo>
                  <a:pt x="10035604" y="5799271"/>
                  <a:pt x="10045546" y="5801691"/>
                  <a:pt x="10061910" y="5801691"/>
                </a:cubicBezTo>
                <a:cubicBezTo>
                  <a:pt x="10069748" y="5801691"/>
                  <a:pt x="10077470" y="5801691"/>
                  <a:pt x="10085307" y="5801691"/>
                </a:cubicBezTo>
                <a:cubicBezTo>
                  <a:pt x="10099943" y="5801691"/>
                  <a:pt x="10114697" y="5801921"/>
                  <a:pt x="10129448" y="5801691"/>
                </a:cubicBezTo>
                <a:cubicBezTo>
                  <a:pt x="10152154" y="5801345"/>
                  <a:pt x="10142702" y="5783711"/>
                  <a:pt x="10143739" y="5772878"/>
                </a:cubicBezTo>
                <a:cubicBezTo>
                  <a:pt x="10144778" y="5762621"/>
                  <a:pt x="10148120" y="5749021"/>
                  <a:pt x="10129448" y="5749251"/>
                </a:cubicBezTo>
                <a:close/>
                <a:moveTo>
                  <a:pt x="1756973" y="5749251"/>
                </a:moveTo>
                <a:cubicBezTo>
                  <a:pt x="1728391" y="5749597"/>
                  <a:pt x="1699807" y="5749367"/>
                  <a:pt x="1671225" y="5749367"/>
                </a:cubicBezTo>
                <a:cubicBezTo>
                  <a:pt x="1667480" y="5749367"/>
                  <a:pt x="1664310" y="5749713"/>
                  <a:pt x="1661833" y="5751211"/>
                </a:cubicBezTo>
                <a:lnTo>
                  <a:pt x="1656597" y="5759953"/>
                </a:lnTo>
                <a:lnTo>
                  <a:pt x="1656587" y="5759739"/>
                </a:lnTo>
                <a:lnTo>
                  <a:pt x="1656587" y="5759970"/>
                </a:lnTo>
                <a:lnTo>
                  <a:pt x="1656597" y="5759953"/>
                </a:lnTo>
                <a:lnTo>
                  <a:pt x="1658145" y="5792817"/>
                </a:lnTo>
                <a:cubicBezTo>
                  <a:pt x="1663129" y="5799271"/>
                  <a:pt x="1673071" y="5801691"/>
                  <a:pt x="1689435" y="5801691"/>
                </a:cubicBezTo>
                <a:cubicBezTo>
                  <a:pt x="1697273" y="5801691"/>
                  <a:pt x="1704995" y="5801691"/>
                  <a:pt x="1712832" y="5801691"/>
                </a:cubicBezTo>
                <a:cubicBezTo>
                  <a:pt x="1727468" y="5801691"/>
                  <a:pt x="1742222" y="5801921"/>
                  <a:pt x="1756973" y="5801691"/>
                </a:cubicBezTo>
                <a:cubicBezTo>
                  <a:pt x="1779679" y="5801345"/>
                  <a:pt x="1770227" y="5783711"/>
                  <a:pt x="1771264" y="5772878"/>
                </a:cubicBezTo>
                <a:cubicBezTo>
                  <a:pt x="1772303" y="5762621"/>
                  <a:pt x="1775645" y="5749021"/>
                  <a:pt x="1756973" y="5749251"/>
                </a:cubicBezTo>
                <a:close/>
                <a:moveTo>
                  <a:pt x="9519416" y="5749136"/>
                </a:moveTo>
                <a:cubicBezTo>
                  <a:pt x="9507430" y="5750289"/>
                  <a:pt x="9491756" y="5744411"/>
                  <a:pt x="9491987" y="5765963"/>
                </a:cubicBezTo>
                <a:cubicBezTo>
                  <a:pt x="9492332" y="5794431"/>
                  <a:pt x="9491987" y="5822897"/>
                  <a:pt x="9491987" y="5851365"/>
                </a:cubicBezTo>
                <a:cubicBezTo>
                  <a:pt x="9491987" y="5862890"/>
                  <a:pt x="9496712" y="5867615"/>
                  <a:pt x="9508928" y="5868653"/>
                </a:cubicBezTo>
                <a:cubicBezTo>
                  <a:pt x="9531288" y="5870727"/>
                  <a:pt x="9543389" y="5864965"/>
                  <a:pt x="9539472" y="5839725"/>
                </a:cubicBezTo>
                <a:cubicBezTo>
                  <a:pt x="9537972" y="5829582"/>
                  <a:pt x="9539240" y="5819094"/>
                  <a:pt x="9539240" y="5808722"/>
                </a:cubicBezTo>
                <a:lnTo>
                  <a:pt x="9539472" y="5808722"/>
                </a:lnTo>
                <a:cubicBezTo>
                  <a:pt x="9539472" y="5794891"/>
                  <a:pt x="9538664" y="5781060"/>
                  <a:pt x="9539701" y="5767345"/>
                </a:cubicBezTo>
                <a:cubicBezTo>
                  <a:pt x="9540969" y="5751441"/>
                  <a:pt x="9532786" y="5747984"/>
                  <a:pt x="9519416" y="5749136"/>
                </a:cubicBezTo>
                <a:close/>
                <a:moveTo>
                  <a:pt x="1146941" y="5749136"/>
                </a:moveTo>
                <a:cubicBezTo>
                  <a:pt x="1134955" y="5750289"/>
                  <a:pt x="1119281" y="5744411"/>
                  <a:pt x="1119512" y="5765963"/>
                </a:cubicBezTo>
                <a:cubicBezTo>
                  <a:pt x="1119857" y="5794431"/>
                  <a:pt x="1119512" y="5822897"/>
                  <a:pt x="1119512" y="5851365"/>
                </a:cubicBezTo>
                <a:cubicBezTo>
                  <a:pt x="1119512" y="5862890"/>
                  <a:pt x="1124237" y="5867615"/>
                  <a:pt x="1136453" y="5868653"/>
                </a:cubicBezTo>
                <a:cubicBezTo>
                  <a:pt x="1158813" y="5870727"/>
                  <a:pt x="1170914" y="5864965"/>
                  <a:pt x="1166997" y="5839725"/>
                </a:cubicBezTo>
                <a:cubicBezTo>
                  <a:pt x="1165497" y="5829582"/>
                  <a:pt x="1166765" y="5819094"/>
                  <a:pt x="1166765" y="5808722"/>
                </a:cubicBezTo>
                <a:lnTo>
                  <a:pt x="1166997" y="5808722"/>
                </a:lnTo>
                <a:cubicBezTo>
                  <a:pt x="1166997" y="5794891"/>
                  <a:pt x="1166189" y="5781060"/>
                  <a:pt x="1167226" y="5767345"/>
                </a:cubicBezTo>
                <a:cubicBezTo>
                  <a:pt x="1168494" y="5751441"/>
                  <a:pt x="1160311" y="5747984"/>
                  <a:pt x="1146941" y="5749136"/>
                </a:cubicBezTo>
                <a:close/>
                <a:moveTo>
                  <a:pt x="8309151" y="5748906"/>
                </a:moveTo>
                <a:cubicBezTo>
                  <a:pt x="8295206" y="5748214"/>
                  <a:pt x="8286330" y="5750174"/>
                  <a:pt x="8287137" y="5767922"/>
                </a:cubicBezTo>
                <a:cubicBezTo>
                  <a:pt x="8288520" y="5798119"/>
                  <a:pt x="8287828" y="5828314"/>
                  <a:pt x="8287944" y="5858511"/>
                </a:cubicBezTo>
                <a:cubicBezTo>
                  <a:pt x="8292784" y="5859894"/>
                  <a:pt x="8297740" y="5861623"/>
                  <a:pt x="8302697" y="5862544"/>
                </a:cubicBezTo>
                <a:cubicBezTo>
                  <a:pt x="8321367" y="5866232"/>
                  <a:pt x="8332892" y="5861737"/>
                  <a:pt x="8329665" y="5839264"/>
                </a:cubicBezTo>
                <a:cubicBezTo>
                  <a:pt x="8328513" y="5831773"/>
                  <a:pt x="8329781" y="5823935"/>
                  <a:pt x="8329896" y="5816213"/>
                </a:cubicBezTo>
                <a:cubicBezTo>
                  <a:pt x="8328974" y="5799847"/>
                  <a:pt x="8335428" y="5784518"/>
                  <a:pt x="8335082" y="5767807"/>
                </a:cubicBezTo>
                <a:cubicBezTo>
                  <a:pt x="8334621" y="5747177"/>
                  <a:pt x="8322289" y="5749597"/>
                  <a:pt x="8309151" y="5748906"/>
                </a:cubicBezTo>
                <a:close/>
                <a:moveTo>
                  <a:pt x="8584258" y="5748675"/>
                </a:moveTo>
                <a:cubicBezTo>
                  <a:pt x="8565702" y="5746947"/>
                  <a:pt x="8553947" y="5749251"/>
                  <a:pt x="8553947" y="5773915"/>
                </a:cubicBezTo>
                <a:cubicBezTo>
                  <a:pt x="8553947" y="5798695"/>
                  <a:pt x="8565702" y="5800885"/>
                  <a:pt x="8584374" y="5799156"/>
                </a:cubicBezTo>
                <a:cubicBezTo>
                  <a:pt x="8589560" y="5798695"/>
                  <a:pt x="8594746" y="5798925"/>
                  <a:pt x="8599933" y="5798925"/>
                </a:cubicBezTo>
                <a:cubicBezTo>
                  <a:pt x="8599816" y="5782213"/>
                  <a:pt x="8599816" y="5765617"/>
                  <a:pt x="8599816" y="5748906"/>
                </a:cubicBezTo>
                <a:cubicBezTo>
                  <a:pt x="8594630" y="5748906"/>
                  <a:pt x="8589444" y="5749136"/>
                  <a:pt x="8584258" y="5748675"/>
                </a:cubicBezTo>
                <a:close/>
                <a:moveTo>
                  <a:pt x="211783" y="5748675"/>
                </a:moveTo>
                <a:cubicBezTo>
                  <a:pt x="193227" y="5746947"/>
                  <a:pt x="181472" y="5749251"/>
                  <a:pt x="181472" y="5773915"/>
                </a:cubicBezTo>
                <a:cubicBezTo>
                  <a:pt x="181472" y="5798695"/>
                  <a:pt x="193227" y="5800885"/>
                  <a:pt x="211899" y="5799156"/>
                </a:cubicBezTo>
                <a:cubicBezTo>
                  <a:pt x="217085" y="5798695"/>
                  <a:pt x="222271" y="5798925"/>
                  <a:pt x="227458" y="5798925"/>
                </a:cubicBezTo>
                <a:cubicBezTo>
                  <a:pt x="227341" y="5782213"/>
                  <a:pt x="227341" y="5765617"/>
                  <a:pt x="227341" y="5748906"/>
                </a:cubicBezTo>
                <a:cubicBezTo>
                  <a:pt x="222155" y="5748906"/>
                  <a:pt x="216969" y="5749136"/>
                  <a:pt x="211783" y="5748675"/>
                </a:cubicBezTo>
                <a:close/>
                <a:moveTo>
                  <a:pt x="10858190" y="5748560"/>
                </a:moveTo>
                <a:cubicBezTo>
                  <a:pt x="10834564" y="5746831"/>
                  <a:pt x="10832949" y="5757896"/>
                  <a:pt x="10831912" y="5777373"/>
                </a:cubicBezTo>
                <a:cubicBezTo>
                  <a:pt x="10830414" y="5803190"/>
                  <a:pt x="10844706" y="5801000"/>
                  <a:pt x="10862109" y="5802383"/>
                </a:cubicBezTo>
                <a:lnTo>
                  <a:pt x="10862109" y="5802268"/>
                </a:lnTo>
                <a:cubicBezTo>
                  <a:pt x="10886542" y="5804227"/>
                  <a:pt x="10886888" y="5790512"/>
                  <a:pt x="10884928" y="5776335"/>
                </a:cubicBezTo>
                <a:cubicBezTo>
                  <a:pt x="10884814" y="5748790"/>
                  <a:pt x="10884698" y="5750404"/>
                  <a:pt x="10858190" y="5748560"/>
                </a:cubicBezTo>
                <a:close/>
                <a:moveTo>
                  <a:pt x="7306338" y="5748560"/>
                </a:moveTo>
                <a:cubicBezTo>
                  <a:pt x="7285247" y="5748445"/>
                  <a:pt x="7280407" y="5756512"/>
                  <a:pt x="7279946" y="5775989"/>
                </a:cubicBezTo>
                <a:cubicBezTo>
                  <a:pt x="7279715" y="5786767"/>
                  <a:pt x="7281847" y="5793135"/>
                  <a:pt x="7286444" y="5796894"/>
                </a:cubicBezTo>
                <a:lnTo>
                  <a:pt x="7307647" y="5802134"/>
                </a:lnTo>
                <a:lnTo>
                  <a:pt x="7307607" y="5802152"/>
                </a:lnTo>
                <a:lnTo>
                  <a:pt x="7307722" y="5802152"/>
                </a:lnTo>
                <a:lnTo>
                  <a:pt x="7307647" y="5802134"/>
                </a:lnTo>
                <a:lnTo>
                  <a:pt x="7326956" y="5793263"/>
                </a:lnTo>
                <a:cubicBezTo>
                  <a:pt x="7328871" y="5787572"/>
                  <a:pt x="7327660" y="5779850"/>
                  <a:pt x="7327545" y="5772186"/>
                </a:cubicBezTo>
                <a:cubicBezTo>
                  <a:pt x="7330426" y="5756743"/>
                  <a:pt x="7326162" y="5748560"/>
                  <a:pt x="7306338" y="5748560"/>
                </a:cubicBezTo>
                <a:close/>
                <a:moveTo>
                  <a:pt x="2485715" y="5748560"/>
                </a:moveTo>
                <a:cubicBezTo>
                  <a:pt x="2462089" y="5746831"/>
                  <a:pt x="2460474" y="5757896"/>
                  <a:pt x="2459437" y="5777373"/>
                </a:cubicBezTo>
                <a:cubicBezTo>
                  <a:pt x="2457939" y="5803190"/>
                  <a:pt x="2472231" y="5801000"/>
                  <a:pt x="2489634" y="5802383"/>
                </a:cubicBezTo>
                <a:lnTo>
                  <a:pt x="2489634" y="5802268"/>
                </a:lnTo>
                <a:cubicBezTo>
                  <a:pt x="2514067" y="5804227"/>
                  <a:pt x="2514413" y="5790512"/>
                  <a:pt x="2512453" y="5776335"/>
                </a:cubicBezTo>
                <a:cubicBezTo>
                  <a:pt x="2512339" y="5748790"/>
                  <a:pt x="2512223" y="5750404"/>
                  <a:pt x="2485715" y="5748560"/>
                </a:cubicBezTo>
                <a:close/>
                <a:moveTo>
                  <a:pt x="10726341" y="5748445"/>
                </a:moveTo>
                <a:cubicBezTo>
                  <a:pt x="10706748" y="5748560"/>
                  <a:pt x="10699834" y="5755360"/>
                  <a:pt x="10701678" y="5774261"/>
                </a:cubicBezTo>
                <a:cubicBezTo>
                  <a:pt x="10702830" y="5785440"/>
                  <a:pt x="10701908" y="5796736"/>
                  <a:pt x="10701908" y="5807915"/>
                </a:cubicBezTo>
                <a:lnTo>
                  <a:pt x="10702254" y="5807915"/>
                </a:lnTo>
                <a:cubicBezTo>
                  <a:pt x="10702254" y="5821745"/>
                  <a:pt x="10702254" y="5835576"/>
                  <a:pt x="10702254" y="5849406"/>
                </a:cubicBezTo>
                <a:cubicBezTo>
                  <a:pt x="10702254" y="5868653"/>
                  <a:pt x="10716314" y="5864965"/>
                  <a:pt x="10728070" y="5865310"/>
                </a:cubicBezTo>
                <a:cubicBezTo>
                  <a:pt x="10740056" y="5865656"/>
                  <a:pt x="10750314" y="5865425"/>
                  <a:pt x="10749622" y="5848253"/>
                </a:cubicBezTo>
                <a:cubicBezTo>
                  <a:pt x="10748470" y="5822782"/>
                  <a:pt x="10748240" y="5797312"/>
                  <a:pt x="10749622" y="5771956"/>
                </a:cubicBezTo>
                <a:cubicBezTo>
                  <a:pt x="10750660" y="5753746"/>
                  <a:pt x="10744552" y="5748560"/>
                  <a:pt x="10726341" y="5748560"/>
                </a:cubicBezTo>
                <a:close/>
                <a:moveTo>
                  <a:pt x="6421316" y="5748445"/>
                </a:moveTo>
                <a:cubicBezTo>
                  <a:pt x="6409327" y="5748330"/>
                  <a:pt x="6404947" y="5753401"/>
                  <a:pt x="6403912" y="5765386"/>
                </a:cubicBezTo>
                <a:cubicBezTo>
                  <a:pt x="6401260" y="5798464"/>
                  <a:pt x="6403565" y="5801691"/>
                  <a:pt x="6435837" y="5801691"/>
                </a:cubicBezTo>
                <a:cubicBezTo>
                  <a:pt x="6445288" y="5801691"/>
                  <a:pt x="6454852" y="5801691"/>
                  <a:pt x="6464419" y="5801691"/>
                </a:cubicBezTo>
                <a:cubicBezTo>
                  <a:pt x="6479171" y="5801691"/>
                  <a:pt x="6493924" y="5801115"/>
                  <a:pt x="6508676" y="5801807"/>
                </a:cubicBezTo>
                <a:cubicBezTo>
                  <a:pt x="6529077" y="5802728"/>
                  <a:pt x="6525503" y="5788207"/>
                  <a:pt x="6524466" y="5776911"/>
                </a:cubicBezTo>
                <a:cubicBezTo>
                  <a:pt x="6523544" y="5765963"/>
                  <a:pt x="6532879" y="5748445"/>
                  <a:pt x="6509831" y="5748445"/>
                </a:cubicBezTo>
                <a:cubicBezTo>
                  <a:pt x="6480325" y="5748445"/>
                  <a:pt x="6450821" y="5748675"/>
                  <a:pt x="6421316" y="5748445"/>
                </a:cubicBezTo>
                <a:close/>
                <a:moveTo>
                  <a:pt x="2353866" y="5748445"/>
                </a:moveTo>
                <a:cubicBezTo>
                  <a:pt x="2334273" y="5748560"/>
                  <a:pt x="2327359" y="5755360"/>
                  <a:pt x="2329203" y="5774261"/>
                </a:cubicBezTo>
                <a:cubicBezTo>
                  <a:pt x="2330355" y="5785440"/>
                  <a:pt x="2329433" y="5796736"/>
                  <a:pt x="2329433" y="5807915"/>
                </a:cubicBezTo>
                <a:lnTo>
                  <a:pt x="2329779" y="5807915"/>
                </a:lnTo>
                <a:cubicBezTo>
                  <a:pt x="2329779" y="5821745"/>
                  <a:pt x="2329779" y="5835576"/>
                  <a:pt x="2329779" y="5849406"/>
                </a:cubicBezTo>
                <a:cubicBezTo>
                  <a:pt x="2329779" y="5868653"/>
                  <a:pt x="2343839" y="5864965"/>
                  <a:pt x="2355595" y="5865310"/>
                </a:cubicBezTo>
                <a:cubicBezTo>
                  <a:pt x="2367581" y="5865656"/>
                  <a:pt x="2377839" y="5865425"/>
                  <a:pt x="2377147" y="5848253"/>
                </a:cubicBezTo>
                <a:cubicBezTo>
                  <a:pt x="2375995" y="5822782"/>
                  <a:pt x="2375765" y="5797312"/>
                  <a:pt x="2377147" y="5771956"/>
                </a:cubicBezTo>
                <a:cubicBezTo>
                  <a:pt x="2378185" y="5753746"/>
                  <a:pt x="2372077" y="5748560"/>
                  <a:pt x="2353866" y="5748560"/>
                </a:cubicBezTo>
                <a:close/>
                <a:moveTo>
                  <a:pt x="9860983" y="5748401"/>
                </a:moveTo>
                <a:cubicBezTo>
                  <a:pt x="9854024" y="5748532"/>
                  <a:pt x="9846446" y="5750808"/>
                  <a:pt x="9839934" y="5749482"/>
                </a:cubicBezTo>
                <a:cubicBezTo>
                  <a:pt x="9833710" y="5748214"/>
                  <a:pt x="9828640" y="5751326"/>
                  <a:pt x="9826104" y="5758356"/>
                </a:cubicBezTo>
                <a:cubicBezTo>
                  <a:pt x="9816883" y="5784403"/>
                  <a:pt x="9827832" y="5800769"/>
                  <a:pt x="9855378" y="5801691"/>
                </a:cubicBezTo>
                <a:cubicBezTo>
                  <a:pt x="9858836" y="5801691"/>
                  <a:pt x="9862293" y="5801576"/>
                  <a:pt x="9865750" y="5801691"/>
                </a:cubicBezTo>
                <a:cubicBezTo>
                  <a:pt x="9871282" y="5802037"/>
                  <a:pt x="9876700" y="5803650"/>
                  <a:pt x="9876470" y="5810220"/>
                </a:cubicBezTo>
                <a:cubicBezTo>
                  <a:pt x="9876238" y="5817481"/>
                  <a:pt x="9869900" y="5816789"/>
                  <a:pt x="9864828" y="5817019"/>
                </a:cubicBezTo>
                <a:cubicBezTo>
                  <a:pt x="9853534" y="5817596"/>
                  <a:pt x="9842355" y="5818057"/>
                  <a:pt x="9831060" y="5818518"/>
                </a:cubicBezTo>
                <a:cubicBezTo>
                  <a:pt x="9829446" y="5820593"/>
                  <a:pt x="9828870" y="5822897"/>
                  <a:pt x="9828640" y="5825318"/>
                </a:cubicBezTo>
                <a:cubicBezTo>
                  <a:pt x="9820572" y="5849867"/>
                  <a:pt x="9825182" y="5866694"/>
                  <a:pt x="9842009" y="5867385"/>
                </a:cubicBezTo>
                <a:cubicBezTo>
                  <a:pt x="9870592" y="5868653"/>
                  <a:pt x="9899174" y="5867730"/>
                  <a:pt x="9927756" y="5867615"/>
                </a:cubicBezTo>
                <a:cubicBezTo>
                  <a:pt x="9941241" y="5867500"/>
                  <a:pt x="9945505" y="5859894"/>
                  <a:pt x="9945160" y="5847331"/>
                </a:cubicBezTo>
                <a:cubicBezTo>
                  <a:pt x="9944699" y="5827392"/>
                  <a:pt x="9944122" y="5807454"/>
                  <a:pt x="9945505" y="5787631"/>
                </a:cubicBezTo>
                <a:cubicBezTo>
                  <a:pt x="9946082" y="5778870"/>
                  <a:pt x="9938244" y="5762274"/>
                  <a:pt x="9953227" y="5762851"/>
                </a:cubicBezTo>
                <a:cubicBezTo>
                  <a:pt x="9966252" y="5763312"/>
                  <a:pt x="9960488" y="5779793"/>
                  <a:pt x="9960950" y="5789360"/>
                </a:cubicBezTo>
                <a:cubicBezTo>
                  <a:pt x="9961756" y="5805725"/>
                  <a:pt x="9962218" y="5822321"/>
                  <a:pt x="9961064" y="5838687"/>
                </a:cubicBezTo>
                <a:cubicBezTo>
                  <a:pt x="9959682" y="5858626"/>
                  <a:pt x="9964406" y="5868307"/>
                  <a:pt x="9987803" y="5868422"/>
                </a:cubicBezTo>
                <a:cubicBezTo>
                  <a:pt x="10012352" y="5868537"/>
                  <a:pt x="10012122" y="5853094"/>
                  <a:pt x="10007742" y="5840070"/>
                </a:cubicBezTo>
                <a:cubicBezTo>
                  <a:pt x="9999444" y="5815175"/>
                  <a:pt x="10009356" y="5791780"/>
                  <a:pt x="10008434" y="5767692"/>
                </a:cubicBezTo>
                <a:cubicBezTo>
                  <a:pt x="10008088" y="5760431"/>
                  <a:pt x="10010738" y="5749482"/>
                  <a:pt x="9999213" y="5749943"/>
                </a:cubicBezTo>
                <a:cubicBezTo>
                  <a:pt x="9967634" y="5751326"/>
                  <a:pt x="9935594" y="5744179"/>
                  <a:pt x="9904360" y="5752017"/>
                </a:cubicBezTo>
                <a:cubicBezTo>
                  <a:pt x="9901249" y="5752248"/>
                  <a:pt x="9898137" y="5752940"/>
                  <a:pt x="9895140" y="5754668"/>
                </a:cubicBezTo>
                <a:cubicBezTo>
                  <a:pt x="9893296" y="5759393"/>
                  <a:pt x="9892605" y="5766424"/>
                  <a:pt x="9889262" y="5768152"/>
                </a:cubicBezTo>
                <a:cubicBezTo>
                  <a:pt x="9883960" y="5770918"/>
                  <a:pt x="9880388" y="5765386"/>
                  <a:pt x="9878314" y="5760200"/>
                </a:cubicBezTo>
                <a:cubicBezTo>
                  <a:pt x="9874280" y="5750289"/>
                  <a:pt x="9867940" y="5748272"/>
                  <a:pt x="9860983" y="5748401"/>
                </a:cubicBezTo>
                <a:close/>
                <a:moveTo>
                  <a:pt x="1488508" y="5748401"/>
                </a:moveTo>
                <a:cubicBezTo>
                  <a:pt x="1481549" y="5748532"/>
                  <a:pt x="1473971" y="5750808"/>
                  <a:pt x="1467459" y="5749482"/>
                </a:cubicBezTo>
                <a:cubicBezTo>
                  <a:pt x="1461235" y="5748214"/>
                  <a:pt x="1456165" y="5751326"/>
                  <a:pt x="1453629" y="5758356"/>
                </a:cubicBezTo>
                <a:cubicBezTo>
                  <a:pt x="1444408" y="5784403"/>
                  <a:pt x="1455357" y="5800769"/>
                  <a:pt x="1482903" y="5801691"/>
                </a:cubicBezTo>
                <a:cubicBezTo>
                  <a:pt x="1486361" y="5801691"/>
                  <a:pt x="1489818" y="5801576"/>
                  <a:pt x="1493275" y="5801691"/>
                </a:cubicBezTo>
                <a:cubicBezTo>
                  <a:pt x="1498807" y="5802037"/>
                  <a:pt x="1504225" y="5803650"/>
                  <a:pt x="1503995" y="5810220"/>
                </a:cubicBezTo>
                <a:cubicBezTo>
                  <a:pt x="1503763" y="5817481"/>
                  <a:pt x="1497425" y="5816789"/>
                  <a:pt x="1492353" y="5817019"/>
                </a:cubicBezTo>
                <a:cubicBezTo>
                  <a:pt x="1481059" y="5817596"/>
                  <a:pt x="1469880" y="5818057"/>
                  <a:pt x="1458585" y="5818518"/>
                </a:cubicBezTo>
                <a:cubicBezTo>
                  <a:pt x="1456971" y="5820593"/>
                  <a:pt x="1456395" y="5822897"/>
                  <a:pt x="1456165" y="5825318"/>
                </a:cubicBezTo>
                <a:cubicBezTo>
                  <a:pt x="1448097" y="5849867"/>
                  <a:pt x="1452707" y="5866694"/>
                  <a:pt x="1469534" y="5867385"/>
                </a:cubicBezTo>
                <a:cubicBezTo>
                  <a:pt x="1498117" y="5868653"/>
                  <a:pt x="1526699" y="5867730"/>
                  <a:pt x="1555281" y="5867615"/>
                </a:cubicBezTo>
                <a:cubicBezTo>
                  <a:pt x="1568766" y="5867500"/>
                  <a:pt x="1573030" y="5859894"/>
                  <a:pt x="1572685" y="5847331"/>
                </a:cubicBezTo>
                <a:cubicBezTo>
                  <a:pt x="1572224" y="5827392"/>
                  <a:pt x="1571647" y="5807454"/>
                  <a:pt x="1573030" y="5787631"/>
                </a:cubicBezTo>
                <a:cubicBezTo>
                  <a:pt x="1573607" y="5778870"/>
                  <a:pt x="1565769" y="5762274"/>
                  <a:pt x="1580752" y="5762851"/>
                </a:cubicBezTo>
                <a:cubicBezTo>
                  <a:pt x="1593777" y="5763312"/>
                  <a:pt x="1588013" y="5779793"/>
                  <a:pt x="1588475" y="5789360"/>
                </a:cubicBezTo>
                <a:cubicBezTo>
                  <a:pt x="1589281" y="5805725"/>
                  <a:pt x="1589743" y="5822321"/>
                  <a:pt x="1588589" y="5838687"/>
                </a:cubicBezTo>
                <a:cubicBezTo>
                  <a:pt x="1587207" y="5858626"/>
                  <a:pt x="1591931" y="5868307"/>
                  <a:pt x="1615328" y="5868422"/>
                </a:cubicBezTo>
                <a:cubicBezTo>
                  <a:pt x="1639877" y="5868537"/>
                  <a:pt x="1639647" y="5853094"/>
                  <a:pt x="1635267" y="5840070"/>
                </a:cubicBezTo>
                <a:cubicBezTo>
                  <a:pt x="1626969" y="5815175"/>
                  <a:pt x="1636881" y="5791780"/>
                  <a:pt x="1635959" y="5767692"/>
                </a:cubicBezTo>
                <a:cubicBezTo>
                  <a:pt x="1635613" y="5760431"/>
                  <a:pt x="1638263" y="5749482"/>
                  <a:pt x="1626738" y="5749943"/>
                </a:cubicBezTo>
                <a:cubicBezTo>
                  <a:pt x="1595159" y="5751326"/>
                  <a:pt x="1563119" y="5744179"/>
                  <a:pt x="1531885" y="5752017"/>
                </a:cubicBezTo>
                <a:cubicBezTo>
                  <a:pt x="1528774" y="5752248"/>
                  <a:pt x="1525662" y="5752940"/>
                  <a:pt x="1522665" y="5754668"/>
                </a:cubicBezTo>
                <a:cubicBezTo>
                  <a:pt x="1520821" y="5759393"/>
                  <a:pt x="1520130" y="5766424"/>
                  <a:pt x="1516787" y="5768152"/>
                </a:cubicBezTo>
                <a:cubicBezTo>
                  <a:pt x="1511485" y="5770918"/>
                  <a:pt x="1507913" y="5765386"/>
                  <a:pt x="1505839" y="5760200"/>
                </a:cubicBezTo>
                <a:cubicBezTo>
                  <a:pt x="1501805" y="5750289"/>
                  <a:pt x="1495465" y="5748272"/>
                  <a:pt x="1488508" y="5748401"/>
                </a:cubicBezTo>
                <a:close/>
                <a:moveTo>
                  <a:pt x="7634694" y="5748330"/>
                </a:moveTo>
                <a:cubicBezTo>
                  <a:pt x="7619364" y="5747869"/>
                  <a:pt x="7616368" y="5755014"/>
                  <a:pt x="7615216" y="5768729"/>
                </a:cubicBezTo>
                <a:lnTo>
                  <a:pt x="7615216" y="5768844"/>
                </a:lnTo>
                <a:cubicBezTo>
                  <a:pt x="7613141" y="5792932"/>
                  <a:pt x="7619941" y="5805264"/>
                  <a:pt x="7646333" y="5801115"/>
                </a:cubicBezTo>
                <a:cubicBezTo>
                  <a:pt x="7654747" y="5799732"/>
                  <a:pt x="7663620" y="5800885"/>
                  <a:pt x="7672265" y="5800885"/>
                </a:cubicBezTo>
                <a:cubicBezTo>
                  <a:pt x="7684482" y="5800885"/>
                  <a:pt x="7696699" y="5800078"/>
                  <a:pt x="7708685" y="5801115"/>
                </a:cubicBezTo>
                <a:cubicBezTo>
                  <a:pt x="7728854" y="5802844"/>
                  <a:pt x="7731506" y="5791549"/>
                  <a:pt x="7731045" y="5775413"/>
                </a:cubicBezTo>
                <a:cubicBezTo>
                  <a:pt x="7730699" y="5760661"/>
                  <a:pt x="7731506" y="5747407"/>
                  <a:pt x="7710068" y="5748330"/>
                </a:cubicBezTo>
                <a:cubicBezTo>
                  <a:pt x="7685059" y="5749367"/>
                  <a:pt x="7659817" y="5749136"/>
                  <a:pt x="7634694" y="5748330"/>
                </a:cubicBezTo>
                <a:close/>
                <a:moveTo>
                  <a:pt x="6241537" y="5748257"/>
                </a:moveTo>
                <a:cubicBezTo>
                  <a:pt x="6234059" y="5746457"/>
                  <a:pt x="6225502" y="5747926"/>
                  <a:pt x="6217780" y="5749828"/>
                </a:cubicBezTo>
                <a:cubicBezTo>
                  <a:pt x="6196804" y="5755014"/>
                  <a:pt x="6207868" y="5774261"/>
                  <a:pt x="6207176" y="5787053"/>
                </a:cubicBezTo>
                <a:cubicBezTo>
                  <a:pt x="6206253" y="5806532"/>
                  <a:pt x="6222736" y="5800193"/>
                  <a:pt x="6233684" y="5801230"/>
                </a:cubicBezTo>
                <a:cubicBezTo>
                  <a:pt x="6237026" y="5801691"/>
                  <a:pt x="6240484" y="5801345"/>
                  <a:pt x="6243940" y="5801691"/>
                </a:cubicBezTo>
                <a:cubicBezTo>
                  <a:pt x="6249472" y="5802152"/>
                  <a:pt x="6254660" y="5803881"/>
                  <a:pt x="6254428" y="5810450"/>
                </a:cubicBezTo>
                <a:cubicBezTo>
                  <a:pt x="6254084" y="5817941"/>
                  <a:pt x="6247514" y="5816443"/>
                  <a:pt x="6242788" y="5816789"/>
                </a:cubicBezTo>
                <a:cubicBezTo>
                  <a:pt x="6232416" y="5817481"/>
                  <a:pt x="6222160" y="5817826"/>
                  <a:pt x="6211899" y="5818287"/>
                </a:cubicBezTo>
                <a:cubicBezTo>
                  <a:pt x="6210634" y="5820131"/>
                  <a:pt x="6210058" y="5822090"/>
                  <a:pt x="6209711" y="5824165"/>
                </a:cubicBezTo>
                <a:cubicBezTo>
                  <a:pt x="6197380" y="5857934"/>
                  <a:pt x="6205563" y="5868307"/>
                  <a:pt x="6242329" y="5868076"/>
                </a:cubicBezTo>
                <a:cubicBezTo>
                  <a:pt x="6259731" y="5867961"/>
                  <a:pt x="6277248" y="5866463"/>
                  <a:pt x="6294422" y="5868307"/>
                </a:cubicBezTo>
                <a:cubicBezTo>
                  <a:pt x="6317358" y="5870612"/>
                  <a:pt x="6323233" y="5860585"/>
                  <a:pt x="6321852" y="5839725"/>
                </a:cubicBezTo>
                <a:cubicBezTo>
                  <a:pt x="6320584" y="5818864"/>
                  <a:pt x="6321506" y="5798003"/>
                  <a:pt x="6321852" y="5777142"/>
                </a:cubicBezTo>
                <a:cubicBezTo>
                  <a:pt x="6321852" y="5770573"/>
                  <a:pt x="6320122" y="5761583"/>
                  <a:pt x="6330034" y="5760777"/>
                </a:cubicBezTo>
                <a:lnTo>
                  <a:pt x="6330150" y="5760892"/>
                </a:lnTo>
                <a:cubicBezTo>
                  <a:pt x="6341098" y="5759970"/>
                  <a:pt x="6342137" y="5768614"/>
                  <a:pt x="6342137" y="5776911"/>
                </a:cubicBezTo>
                <a:cubicBezTo>
                  <a:pt x="6342250" y="5800424"/>
                  <a:pt x="6342023" y="5823819"/>
                  <a:pt x="6342367" y="5847331"/>
                </a:cubicBezTo>
                <a:cubicBezTo>
                  <a:pt x="6342483" y="5854938"/>
                  <a:pt x="6341214" y="5865310"/>
                  <a:pt x="6351242" y="5866578"/>
                </a:cubicBezTo>
                <a:cubicBezTo>
                  <a:pt x="6363343" y="5868076"/>
                  <a:pt x="6380862" y="5874530"/>
                  <a:pt x="6386856" y="5861853"/>
                </a:cubicBezTo>
                <a:cubicBezTo>
                  <a:pt x="6392731" y="5849291"/>
                  <a:pt x="6397112" y="5827277"/>
                  <a:pt x="6384436" y="5818748"/>
                </a:cubicBezTo>
                <a:cubicBezTo>
                  <a:pt x="6368415" y="5807915"/>
                  <a:pt x="6377636" y="5807223"/>
                  <a:pt x="6384895" y="5799617"/>
                </a:cubicBezTo>
                <a:cubicBezTo>
                  <a:pt x="6394924" y="5789243"/>
                  <a:pt x="6390428" y="5749482"/>
                  <a:pt x="6380399" y="5749713"/>
                </a:cubicBezTo>
                <a:cubicBezTo>
                  <a:pt x="6348822" y="5750519"/>
                  <a:pt x="6316895" y="5744411"/>
                  <a:pt x="6285547" y="5751787"/>
                </a:cubicBezTo>
                <a:cubicBezTo>
                  <a:pt x="6282205" y="5751902"/>
                  <a:pt x="6278977" y="5752248"/>
                  <a:pt x="6276097" y="5754323"/>
                </a:cubicBezTo>
                <a:cubicBezTo>
                  <a:pt x="6275405" y="5757549"/>
                  <a:pt x="6274828" y="5760892"/>
                  <a:pt x="6274253" y="5764119"/>
                </a:cubicBezTo>
                <a:cubicBezTo>
                  <a:pt x="6269067" y="5764810"/>
                  <a:pt x="6263994" y="5765617"/>
                  <a:pt x="6258809" y="5766309"/>
                </a:cubicBezTo>
                <a:cubicBezTo>
                  <a:pt x="6255409" y="5755130"/>
                  <a:pt x="6249013" y="5750059"/>
                  <a:pt x="6241537" y="5748257"/>
                </a:cubicBezTo>
                <a:close/>
                <a:moveTo>
                  <a:pt x="10923653" y="5748214"/>
                </a:moveTo>
                <a:cubicBezTo>
                  <a:pt x="10902908" y="5748675"/>
                  <a:pt x="10899566" y="5756973"/>
                  <a:pt x="10899566" y="5774837"/>
                </a:cubicBezTo>
                <a:cubicBezTo>
                  <a:pt x="10899450" y="5793739"/>
                  <a:pt x="10902563" y="5803074"/>
                  <a:pt x="10924921" y="5802728"/>
                </a:cubicBezTo>
                <a:lnTo>
                  <a:pt x="10925036" y="5802728"/>
                </a:lnTo>
                <a:cubicBezTo>
                  <a:pt x="10946242" y="5802383"/>
                  <a:pt x="10950506" y="5793854"/>
                  <a:pt x="10947164" y="5775989"/>
                </a:cubicBezTo>
                <a:cubicBezTo>
                  <a:pt x="10950623" y="5757319"/>
                  <a:pt x="10946358" y="5747753"/>
                  <a:pt x="10923653" y="5748214"/>
                </a:cubicBezTo>
                <a:close/>
                <a:moveTo>
                  <a:pt x="9720878" y="5748214"/>
                </a:moveTo>
                <a:cubicBezTo>
                  <a:pt x="9700594" y="5748330"/>
                  <a:pt x="9693678" y="5753631"/>
                  <a:pt x="9694832" y="5774376"/>
                </a:cubicBezTo>
                <a:cubicBezTo>
                  <a:pt x="9695754" y="5791780"/>
                  <a:pt x="9695408" y="5803305"/>
                  <a:pt x="9719034" y="5802383"/>
                </a:cubicBezTo>
                <a:cubicBezTo>
                  <a:pt x="9739318" y="5801576"/>
                  <a:pt x="9745542" y="5794546"/>
                  <a:pt x="9742776" y="5775874"/>
                </a:cubicBezTo>
                <a:cubicBezTo>
                  <a:pt x="9744504" y="5759970"/>
                  <a:pt x="9743468" y="5748099"/>
                  <a:pt x="9720878" y="5748214"/>
                </a:cubicBezTo>
                <a:close/>
                <a:moveTo>
                  <a:pt x="9652072" y="5748214"/>
                </a:moveTo>
                <a:cubicBezTo>
                  <a:pt x="9632825" y="5749021"/>
                  <a:pt x="9626256" y="5754323"/>
                  <a:pt x="9626947" y="5773685"/>
                </a:cubicBezTo>
                <a:cubicBezTo>
                  <a:pt x="9627524" y="5791202"/>
                  <a:pt x="9627870" y="5803305"/>
                  <a:pt x="9651380" y="5802498"/>
                </a:cubicBezTo>
                <a:cubicBezTo>
                  <a:pt x="9670744" y="5801807"/>
                  <a:pt x="9678811" y="5796505"/>
                  <a:pt x="9674431" y="5777257"/>
                </a:cubicBezTo>
                <a:cubicBezTo>
                  <a:pt x="9676967" y="5759855"/>
                  <a:pt x="9676391" y="5747177"/>
                  <a:pt x="9652072" y="5748214"/>
                </a:cubicBezTo>
                <a:close/>
                <a:moveTo>
                  <a:pt x="9582806" y="5748214"/>
                </a:moveTo>
                <a:cubicBezTo>
                  <a:pt x="9562290" y="5748445"/>
                  <a:pt x="9556528" y="5755936"/>
                  <a:pt x="9560216" y="5774376"/>
                </a:cubicBezTo>
                <a:cubicBezTo>
                  <a:pt x="9557104" y="5792472"/>
                  <a:pt x="9560100" y="5803535"/>
                  <a:pt x="9583267" y="5802844"/>
                </a:cubicBezTo>
                <a:lnTo>
                  <a:pt x="9583382" y="5802844"/>
                </a:lnTo>
                <a:cubicBezTo>
                  <a:pt x="9603090" y="5802268"/>
                  <a:pt x="9608162" y="5795007"/>
                  <a:pt x="9607930" y="5776566"/>
                </a:cubicBezTo>
                <a:cubicBezTo>
                  <a:pt x="9607700" y="5758241"/>
                  <a:pt x="9605396" y="5747869"/>
                  <a:pt x="9582806" y="5748214"/>
                </a:cubicBezTo>
                <a:close/>
                <a:moveTo>
                  <a:pt x="4681119" y="5748214"/>
                </a:moveTo>
                <a:cubicBezTo>
                  <a:pt x="4665442" y="5748560"/>
                  <a:pt x="4661870" y="5755706"/>
                  <a:pt x="4662446" y="5769074"/>
                </a:cubicBezTo>
                <a:cubicBezTo>
                  <a:pt x="4662905" y="5781176"/>
                  <a:pt x="4662446" y="5793278"/>
                  <a:pt x="4662446" y="5805379"/>
                </a:cubicBezTo>
                <a:lnTo>
                  <a:pt x="4662562" y="5805494"/>
                </a:lnTo>
                <a:cubicBezTo>
                  <a:pt x="4662446" y="5819324"/>
                  <a:pt x="4663022" y="5833154"/>
                  <a:pt x="4662330" y="5846986"/>
                </a:cubicBezTo>
                <a:cubicBezTo>
                  <a:pt x="4661410" y="5865887"/>
                  <a:pt x="4672588" y="5867846"/>
                  <a:pt x="4687343" y="5867385"/>
                </a:cubicBezTo>
                <a:cubicBezTo>
                  <a:pt x="4701403" y="5866808"/>
                  <a:pt x="4715923" y="5869344"/>
                  <a:pt x="4715580" y="5847562"/>
                </a:cubicBezTo>
                <a:cubicBezTo>
                  <a:pt x="4715231" y="5825663"/>
                  <a:pt x="4711659" y="5804227"/>
                  <a:pt x="4714655" y="5781867"/>
                </a:cubicBezTo>
                <a:cubicBezTo>
                  <a:pt x="4719035" y="5749136"/>
                  <a:pt x="4714311" y="5747407"/>
                  <a:pt x="4681119" y="5748214"/>
                </a:cubicBezTo>
                <a:close/>
                <a:moveTo>
                  <a:pt x="2551178" y="5748214"/>
                </a:moveTo>
                <a:cubicBezTo>
                  <a:pt x="2530433" y="5748675"/>
                  <a:pt x="2527091" y="5756973"/>
                  <a:pt x="2527091" y="5774837"/>
                </a:cubicBezTo>
                <a:cubicBezTo>
                  <a:pt x="2526975" y="5793739"/>
                  <a:pt x="2530088" y="5803074"/>
                  <a:pt x="2552446" y="5802728"/>
                </a:cubicBezTo>
                <a:lnTo>
                  <a:pt x="2552561" y="5802728"/>
                </a:lnTo>
                <a:cubicBezTo>
                  <a:pt x="2573767" y="5802383"/>
                  <a:pt x="2578031" y="5793854"/>
                  <a:pt x="2574689" y="5775989"/>
                </a:cubicBezTo>
                <a:cubicBezTo>
                  <a:pt x="2578148" y="5757319"/>
                  <a:pt x="2573883" y="5747753"/>
                  <a:pt x="2551178" y="5748214"/>
                </a:cubicBezTo>
                <a:close/>
                <a:moveTo>
                  <a:pt x="1348403" y="5748214"/>
                </a:moveTo>
                <a:cubicBezTo>
                  <a:pt x="1328119" y="5748330"/>
                  <a:pt x="1321203" y="5753631"/>
                  <a:pt x="1322357" y="5774376"/>
                </a:cubicBezTo>
                <a:cubicBezTo>
                  <a:pt x="1323279" y="5791780"/>
                  <a:pt x="1322933" y="5803305"/>
                  <a:pt x="1346559" y="5802383"/>
                </a:cubicBezTo>
                <a:cubicBezTo>
                  <a:pt x="1366843" y="5801576"/>
                  <a:pt x="1373067" y="5794546"/>
                  <a:pt x="1370301" y="5775874"/>
                </a:cubicBezTo>
                <a:cubicBezTo>
                  <a:pt x="1372029" y="5759970"/>
                  <a:pt x="1370993" y="5748099"/>
                  <a:pt x="1348403" y="5748214"/>
                </a:cubicBezTo>
                <a:close/>
                <a:moveTo>
                  <a:pt x="1279597" y="5748214"/>
                </a:moveTo>
                <a:cubicBezTo>
                  <a:pt x="1260350" y="5749021"/>
                  <a:pt x="1253781" y="5754323"/>
                  <a:pt x="1254472" y="5773685"/>
                </a:cubicBezTo>
                <a:cubicBezTo>
                  <a:pt x="1255049" y="5791202"/>
                  <a:pt x="1255395" y="5803305"/>
                  <a:pt x="1278905" y="5802498"/>
                </a:cubicBezTo>
                <a:cubicBezTo>
                  <a:pt x="1298269" y="5801807"/>
                  <a:pt x="1306336" y="5796505"/>
                  <a:pt x="1301956" y="5777257"/>
                </a:cubicBezTo>
                <a:cubicBezTo>
                  <a:pt x="1304492" y="5759855"/>
                  <a:pt x="1303916" y="5747177"/>
                  <a:pt x="1279597" y="5748214"/>
                </a:cubicBezTo>
                <a:close/>
                <a:moveTo>
                  <a:pt x="1210331" y="5748214"/>
                </a:moveTo>
                <a:cubicBezTo>
                  <a:pt x="1189815" y="5748445"/>
                  <a:pt x="1184053" y="5755936"/>
                  <a:pt x="1187741" y="5774376"/>
                </a:cubicBezTo>
                <a:cubicBezTo>
                  <a:pt x="1184629" y="5792472"/>
                  <a:pt x="1187625" y="5803535"/>
                  <a:pt x="1210792" y="5802844"/>
                </a:cubicBezTo>
                <a:lnTo>
                  <a:pt x="1210907" y="5802844"/>
                </a:lnTo>
                <a:cubicBezTo>
                  <a:pt x="1230615" y="5802268"/>
                  <a:pt x="1235687" y="5795007"/>
                  <a:pt x="1235455" y="5776566"/>
                </a:cubicBezTo>
                <a:cubicBezTo>
                  <a:pt x="1235225" y="5758241"/>
                  <a:pt x="1232921" y="5747869"/>
                  <a:pt x="1210331" y="5748214"/>
                </a:cubicBezTo>
                <a:close/>
                <a:moveTo>
                  <a:pt x="10991422" y="5748099"/>
                </a:moveTo>
                <a:cubicBezTo>
                  <a:pt x="10971137" y="5748445"/>
                  <a:pt x="10964683" y="5755129"/>
                  <a:pt x="10968832" y="5774952"/>
                </a:cubicBezTo>
                <a:cubicBezTo>
                  <a:pt x="10965260" y="5792010"/>
                  <a:pt x="10967449" y="5803305"/>
                  <a:pt x="10991192" y="5802613"/>
                </a:cubicBezTo>
                <a:cubicBezTo>
                  <a:pt x="11010899" y="5802037"/>
                  <a:pt x="11016662" y="5795698"/>
                  <a:pt x="11016201" y="5776911"/>
                </a:cubicBezTo>
                <a:cubicBezTo>
                  <a:pt x="11015740" y="5759278"/>
                  <a:pt x="11014703" y="5747753"/>
                  <a:pt x="10991422" y="5748214"/>
                </a:cubicBezTo>
                <a:close/>
                <a:moveTo>
                  <a:pt x="9787494" y="5748099"/>
                </a:moveTo>
                <a:cubicBezTo>
                  <a:pt x="9768132" y="5748906"/>
                  <a:pt x="9761563" y="5754438"/>
                  <a:pt x="9762369" y="5773569"/>
                </a:cubicBezTo>
                <a:cubicBezTo>
                  <a:pt x="9763061" y="5790743"/>
                  <a:pt x="9762946" y="5803190"/>
                  <a:pt x="9786688" y="5802383"/>
                </a:cubicBezTo>
                <a:cubicBezTo>
                  <a:pt x="9806165" y="5801691"/>
                  <a:pt x="9814118" y="5796390"/>
                  <a:pt x="9809969" y="5777257"/>
                </a:cubicBezTo>
                <a:cubicBezTo>
                  <a:pt x="9812273" y="5759855"/>
                  <a:pt x="9811928" y="5747062"/>
                  <a:pt x="9787494" y="5748099"/>
                </a:cubicBezTo>
                <a:close/>
                <a:moveTo>
                  <a:pt x="7167575" y="5748099"/>
                </a:moveTo>
                <a:cubicBezTo>
                  <a:pt x="7145677" y="5748099"/>
                  <a:pt x="7144755" y="5759048"/>
                  <a:pt x="7144408" y="5775644"/>
                </a:cubicBezTo>
                <a:cubicBezTo>
                  <a:pt x="7144178" y="5793048"/>
                  <a:pt x="7146713" y="5802383"/>
                  <a:pt x="7168035" y="5802613"/>
                </a:cubicBezTo>
                <a:cubicBezTo>
                  <a:pt x="7189818" y="5802728"/>
                  <a:pt x="7196041" y="5794661"/>
                  <a:pt x="7191892" y="5775068"/>
                </a:cubicBezTo>
                <a:cubicBezTo>
                  <a:pt x="7196273" y="5754899"/>
                  <a:pt x="7188781" y="5748099"/>
                  <a:pt x="7167575" y="5748099"/>
                </a:cubicBezTo>
                <a:close/>
                <a:moveTo>
                  <a:pt x="4822761" y="5748099"/>
                </a:moveTo>
                <a:cubicBezTo>
                  <a:pt x="4802825" y="5748906"/>
                  <a:pt x="4797407" y="5756282"/>
                  <a:pt x="4797753" y="5774376"/>
                </a:cubicBezTo>
                <a:cubicBezTo>
                  <a:pt x="4798099" y="5791088"/>
                  <a:pt x="4800057" y="5802152"/>
                  <a:pt x="4821496" y="5801807"/>
                </a:cubicBezTo>
                <a:cubicBezTo>
                  <a:pt x="4840282" y="5801576"/>
                  <a:pt x="4849616" y="5796966"/>
                  <a:pt x="4845005" y="5777257"/>
                </a:cubicBezTo>
                <a:cubicBezTo>
                  <a:pt x="4847425" y="5759970"/>
                  <a:pt x="4847196" y="5747177"/>
                  <a:pt x="4822761" y="5748099"/>
                </a:cubicBezTo>
                <a:close/>
                <a:moveTo>
                  <a:pt x="2618947" y="5748099"/>
                </a:moveTo>
                <a:cubicBezTo>
                  <a:pt x="2598662" y="5748445"/>
                  <a:pt x="2592208" y="5755129"/>
                  <a:pt x="2596357" y="5774952"/>
                </a:cubicBezTo>
                <a:cubicBezTo>
                  <a:pt x="2592785" y="5792010"/>
                  <a:pt x="2594974" y="5803305"/>
                  <a:pt x="2618717" y="5802613"/>
                </a:cubicBezTo>
                <a:cubicBezTo>
                  <a:pt x="2638424" y="5802037"/>
                  <a:pt x="2644187" y="5795698"/>
                  <a:pt x="2643726" y="5776911"/>
                </a:cubicBezTo>
                <a:cubicBezTo>
                  <a:pt x="2643265" y="5759278"/>
                  <a:pt x="2642228" y="5747753"/>
                  <a:pt x="2618947" y="5748214"/>
                </a:cubicBezTo>
                <a:close/>
                <a:moveTo>
                  <a:pt x="1415019" y="5748099"/>
                </a:moveTo>
                <a:cubicBezTo>
                  <a:pt x="1395657" y="5748906"/>
                  <a:pt x="1389088" y="5754438"/>
                  <a:pt x="1389894" y="5773569"/>
                </a:cubicBezTo>
                <a:cubicBezTo>
                  <a:pt x="1390586" y="5790743"/>
                  <a:pt x="1390471" y="5803190"/>
                  <a:pt x="1414213" y="5802383"/>
                </a:cubicBezTo>
                <a:cubicBezTo>
                  <a:pt x="1433690" y="5801691"/>
                  <a:pt x="1441643" y="5796390"/>
                  <a:pt x="1437494" y="5777257"/>
                </a:cubicBezTo>
                <a:cubicBezTo>
                  <a:pt x="1439798" y="5759855"/>
                  <a:pt x="1439453" y="5747062"/>
                  <a:pt x="1415019" y="5748099"/>
                </a:cubicBezTo>
                <a:close/>
                <a:moveTo>
                  <a:pt x="6032683" y="5747984"/>
                </a:moveTo>
                <a:cubicBezTo>
                  <a:pt x="6015165" y="5749482"/>
                  <a:pt x="6001102" y="5747292"/>
                  <a:pt x="6002487" y="5773108"/>
                </a:cubicBezTo>
                <a:cubicBezTo>
                  <a:pt x="6003525" y="5792932"/>
                  <a:pt x="6005715" y="5803074"/>
                  <a:pt x="6028995" y="5801807"/>
                </a:cubicBezTo>
                <a:cubicBezTo>
                  <a:pt x="6047204" y="5800769"/>
                  <a:pt x="6060690" y="5800078"/>
                  <a:pt x="6055272" y="5777142"/>
                </a:cubicBezTo>
                <a:cubicBezTo>
                  <a:pt x="6057578" y="5759624"/>
                  <a:pt x="6057232" y="5745909"/>
                  <a:pt x="6032683" y="5747984"/>
                </a:cubicBezTo>
                <a:close/>
                <a:moveTo>
                  <a:pt x="8834356" y="5747869"/>
                </a:moveTo>
                <a:cubicBezTo>
                  <a:pt x="8813264" y="5747638"/>
                  <a:pt x="8820180" y="5763658"/>
                  <a:pt x="8820180" y="5774030"/>
                </a:cubicBezTo>
                <a:cubicBezTo>
                  <a:pt x="8820180" y="5784289"/>
                  <a:pt x="8812688" y="5800308"/>
                  <a:pt x="8834010" y="5800308"/>
                </a:cubicBezTo>
                <a:cubicBezTo>
                  <a:pt x="8862592" y="5800193"/>
                  <a:pt x="8891291" y="5800308"/>
                  <a:pt x="8919874" y="5800308"/>
                </a:cubicBezTo>
                <a:cubicBezTo>
                  <a:pt x="8923620" y="5800308"/>
                  <a:pt x="8926818" y="5800020"/>
                  <a:pt x="8929353" y="5798580"/>
                </a:cubicBezTo>
                <a:lnTo>
                  <a:pt x="8934851" y="5789944"/>
                </a:lnTo>
                <a:lnTo>
                  <a:pt x="8934856" y="5790051"/>
                </a:lnTo>
                <a:lnTo>
                  <a:pt x="8934856" y="5789936"/>
                </a:lnTo>
                <a:lnTo>
                  <a:pt x="8934851" y="5789944"/>
                </a:lnTo>
                <a:lnTo>
                  <a:pt x="8933300" y="5757074"/>
                </a:lnTo>
                <a:cubicBezTo>
                  <a:pt x="8928229" y="5750491"/>
                  <a:pt x="8918203" y="5747869"/>
                  <a:pt x="8902010" y="5747869"/>
                </a:cubicBezTo>
                <a:cubicBezTo>
                  <a:pt x="8894287" y="5747869"/>
                  <a:pt x="8886450" y="5747869"/>
                  <a:pt x="8878613" y="5747869"/>
                </a:cubicBezTo>
                <a:cubicBezTo>
                  <a:pt x="8863860" y="5747869"/>
                  <a:pt x="8849108" y="5748099"/>
                  <a:pt x="8834356" y="5747869"/>
                </a:cubicBezTo>
                <a:close/>
                <a:moveTo>
                  <a:pt x="6161651" y="5747869"/>
                </a:moveTo>
                <a:cubicBezTo>
                  <a:pt x="6140674" y="5747984"/>
                  <a:pt x="6135374" y="5755475"/>
                  <a:pt x="6138945" y="5772878"/>
                </a:cubicBezTo>
                <a:cubicBezTo>
                  <a:pt x="6138140" y="5788782"/>
                  <a:pt x="6135141" y="5803190"/>
                  <a:pt x="6159463" y="5802152"/>
                </a:cubicBezTo>
                <a:cubicBezTo>
                  <a:pt x="6178709" y="5801345"/>
                  <a:pt x="6187929" y="5798003"/>
                  <a:pt x="6187007" y="5776105"/>
                </a:cubicBezTo>
                <a:cubicBezTo>
                  <a:pt x="6186315" y="5757665"/>
                  <a:pt x="6184354" y="5747753"/>
                  <a:pt x="6161767" y="5747869"/>
                </a:cubicBezTo>
                <a:close/>
                <a:moveTo>
                  <a:pt x="6097568" y="5747869"/>
                </a:moveTo>
                <a:cubicBezTo>
                  <a:pt x="6077170" y="5747984"/>
                  <a:pt x="6070370" y="5753631"/>
                  <a:pt x="6070486" y="5774492"/>
                </a:cubicBezTo>
                <a:lnTo>
                  <a:pt x="6070600" y="5774492"/>
                </a:lnTo>
                <a:cubicBezTo>
                  <a:pt x="6070716" y="5794661"/>
                  <a:pt x="6075789" y="5804573"/>
                  <a:pt x="6098260" y="5800308"/>
                </a:cubicBezTo>
                <a:cubicBezTo>
                  <a:pt x="6118893" y="5805610"/>
                  <a:pt x="6123502" y="5795237"/>
                  <a:pt x="6123848" y="5775068"/>
                </a:cubicBezTo>
                <a:cubicBezTo>
                  <a:pt x="6124194" y="5754553"/>
                  <a:pt x="6118431" y="5747869"/>
                  <a:pt x="6097568" y="5747869"/>
                </a:cubicBezTo>
                <a:close/>
                <a:moveTo>
                  <a:pt x="4888227" y="5747869"/>
                </a:moveTo>
                <a:cubicBezTo>
                  <a:pt x="4866098" y="5747753"/>
                  <a:pt x="4864022" y="5758010"/>
                  <a:pt x="4866675" y="5776335"/>
                </a:cubicBezTo>
                <a:cubicBezTo>
                  <a:pt x="4863217" y="5791895"/>
                  <a:pt x="4865750" y="5802152"/>
                  <a:pt x="4887879" y="5802152"/>
                </a:cubicBezTo>
                <a:lnTo>
                  <a:pt x="4887879" y="5802268"/>
                </a:lnTo>
                <a:cubicBezTo>
                  <a:pt x="4908742" y="5802152"/>
                  <a:pt x="4914387" y="5795583"/>
                  <a:pt x="4914159" y="5775298"/>
                </a:cubicBezTo>
                <a:cubicBezTo>
                  <a:pt x="4913927" y="5755706"/>
                  <a:pt x="4909780" y="5747984"/>
                  <a:pt x="4888227" y="5747869"/>
                </a:cubicBezTo>
                <a:close/>
                <a:moveTo>
                  <a:pt x="461881" y="5747869"/>
                </a:moveTo>
                <a:cubicBezTo>
                  <a:pt x="440789" y="5747638"/>
                  <a:pt x="447705" y="5763658"/>
                  <a:pt x="447705" y="5774030"/>
                </a:cubicBezTo>
                <a:cubicBezTo>
                  <a:pt x="447705" y="5784289"/>
                  <a:pt x="440213" y="5800308"/>
                  <a:pt x="461535" y="5800308"/>
                </a:cubicBezTo>
                <a:cubicBezTo>
                  <a:pt x="490117" y="5800193"/>
                  <a:pt x="518816" y="5800308"/>
                  <a:pt x="547399" y="5800308"/>
                </a:cubicBezTo>
                <a:cubicBezTo>
                  <a:pt x="551145" y="5800308"/>
                  <a:pt x="554343" y="5800020"/>
                  <a:pt x="556878" y="5798580"/>
                </a:cubicBezTo>
                <a:lnTo>
                  <a:pt x="562376" y="5789944"/>
                </a:lnTo>
                <a:lnTo>
                  <a:pt x="562381" y="5790051"/>
                </a:lnTo>
                <a:lnTo>
                  <a:pt x="562381" y="5789936"/>
                </a:lnTo>
                <a:lnTo>
                  <a:pt x="562376" y="5789944"/>
                </a:lnTo>
                <a:lnTo>
                  <a:pt x="560825" y="5757074"/>
                </a:lnTo>
                <a:cubicBezTo>
                  <a:pt x="555754" y="5750491"/>
                  <a:pt x="545728" y="5747869"/>
                  <a:pt x="529535" y="5747869"/>
                </a:cubicBezTo>
                <a:cubicBezTo>
                  <a:pt x="521812" y="5747869"/>
                  <a:pt x="513975" y="5747869"/>
                  <a:pt x="506138" y="5747869"/>
                </a:cubicBezTo>
                <a:cubicBezTo>
                  <a:pt x="491385" y="5747869"/>
                  <a:pt x="476633" y="5748099"/>
                  <a:pt x="461881" y="5747869"/>
                </a:cubicBezTo>
                <a:close/>
                <a:moveTo>
                  <a:pt x="11056784" y="5747551"/>
                </a:moveTo>
                <a:cubicBezTo>
                  <a:pt x="11050575" y="5747234"/>
                  <a:pt x="11044784" y="5748041"/>
                  <a:pt x="11040520" y="5752478"/>
                </a:cubicBezTo>
                <a:cubicBezTo>
                  <a:pt x="11030378" y="5762967"/>
                  <a:pt x="11034296" y="5779217"/>
                  <a:pt x="11036946" y="5792356"/>
                </a:cubicBezTo>
                <a:cubicBezTo>
                  <a:pt x="11039828" y="5806762"/>
                  <a:pt x="11053889" y="5800193"/>
                  <a:pt x="11063339" y="5801691"/>
                </a:cubicBezTo>
                <a:cubicBezTo>
                  <a:pt x="11066682" y="5802268"/>
                  <a:pt x="11070254" y="5801807"/>
                  <a:pt x="11073712" y="5802037"/>
                </a:cubicBezTo>
                <a:cubicBezTo>
                  <a:pt x="11078552" y="5802268"/>
                  <a:pt x="11082126" y="5804573"/>
                  <a:pt x="11082472" y="5809644"/>
                </a:cubicBezTo>
                <a:cubicBezTo>
                  <a:pt x="11082818" y="5815522"/>
                  <a:pt x="11078552" y="5816558"/>
                  <a:pt x="11073942" y="5816674"/>
                </a:cubicBezTo>
                <a:cubicBezTo>
                  <a:pt x="11068642" y="5816789"/>
                  <a:pt x="11063339" y="5817365"/>
                  <a:pt x="11058268" y="5816674"/>
                </a:cubicBezTo>
                <a:cubicBezTo>
                  <a:pt x="11039366" y="5813908"/>
                  <a:pt x="11034756" y="5822897"/>
                  <a:pt x="11035218" y="5840416"/>
                </a:cubicBezTo>
                <a:cubicBezTo>
                  <a:pt x="11035678" y="5857588"/>
                  <a:pt x="11037638" y="5869229"/>
                  <a:pt x="11059075" y="5868076"/>
                </a:cubicBezTo>
                <a:cubicBezTo>
                  <a:pt x="11081664" y="5866808"/>
                  <a:pt x="11104369" y="5866808"/>
                  <a:pt x="11126844" y="5868307"/>
                </a:cubicBezTo>
                <a:cubicBezTo>
                  <a:pt x="11147128" y="5869690"/>
                  <a:pt x="11152545" y="5860700"/>
                  <a:pt x="11151623" y="5842260"/>
                </a:cubicBezTo>
                <a:lnTo>
                  <a:pt x="11151738" y="5842030"/>
                </a:lnTo>
                <a:cubicBezTo>
                  <a:pt x="11150585" y="5820362"/>
                  <a:pt x="11151392" y="5798579"/>
                  <a:pt x="11151507" y="5776911"/>
                </a:cubicBezTo>
                <a:cubicBezTo>
                  <a:pt x="11151623" y="5769881"/>
                  <a:pt x="11151507" y="5761698"/>
                  <a:pt x="11161190" y="5761468"/>
                </a:cubicBezTo>
                <a:cubicBezTo>
                  <a:pt x="11170986" y="5761238"/>
                  <a:pt x="11171332" y="5769421"/>
                  <a:pt x="11171332" y="5776451"/>
                </a:cubicBezTo>
                <a:cubicBezTo>
                  <a:pt x="11171446" y="5799962"/>
                  <a:pt x="11171332" y="5823358"/>
                  <a:pt x="11171446" y="5846870"/>
                </a:cubicBezTo>
                <a:cubicBezTo>
                  <a:pt x="11171562" y="5855514"/>
                  <a:pt x="11170986" y="5867500"/>
                  <a:pt x="11182511" y="5866578"/>
                </a:cubicBezTo>
                <a:cubicBezTo>
                  <a:pt x="11194151" y="5865656"/>
                  <a:pt x="11210286" y="5878333"/>
                  <a:pt x="11217778" y="5858511"/>
                </a:cubicBezTo>
                <a:cubicBezTo>
                  <a:pt x="11215128" y="5843528"/>
                  <a:pt x="11230110" y="5824395"/>
                  <a:pt x="11206598" y="5814369"/>
                </a:cubicBezTo>
                <a:cubicBezTo>
                  <a:pt x="11203140" y="5812986"/>
                  <a:pt x="11204062" y="5807339"/>
                  <a:pt x="11206828" y="5805610"/>
                </a:cubicBezTo>
                <a:cubicBezTo>
                  <a:pt x="11228266" y="5792125"/>
                  <a:pt x="11216164" y="5771956"/>
                  <a:pt x="11217432" y="5754438"/>
                </a:cubicBezTo>
                <a:cubicBezTo>
                  <a:pt x="11182394" y="5741759"/>
                  <a:pt x="11146321" y="5751096"/>
                  <a:pt x="11110708" y="5749713"/>
                </a:cubicBezTo>
                <a:cubicBezTo>
                  <a:pt x="11105637" y="5749597"/>
                  <a:pt x="11105868" y="5755936"/>
                  <a:pt x="11103447" y="5759048"/>
                </a:cubicBezTo>
                <a:cubicBezTo>
                  <a:pt x="11096993" y="5767692"/>
                  <a:pt x="11088926" y="5776911"/>
                  <a:pt x="11083279" y="5758126"/>
                </a:cubicBezTo>
                <a:cubicBezTo>
                  <a:pt x="11081896" y="5753746"/>
                  <a:pt x="11080742" y="5749367"/>
                  <a:pt x="11075556" y="5749367"/>
                </a:cubicBezTo>
                <a:cubicBezTo>
                  <a:pt x="11069622" y="5749309"/>
                  <a:pt x="11062994" y="5747868"/>
                  <a:pt x="11056784" y="5747551"/>
                </a:cubicBezTo>
                <a:close/>
                <a:moveTo>
                  <a:pt x="2684309" y="5747551"/>
                </a:moveTo>
                <a:cubicBezTo>
                  <a:pt x="2678100" y="5747234"/>
                  <a:pt x="2672309" y="5748041"/>
                  <a:pt x="2668045" y="5752478"/>
                </a:cubicBezTo>
                <a:cubicBezTo>
                  <a:pt x="2657903" y="5762967"/>
                  <a:pt x="2661821" y="5779217"/>
                  <a:pt x="2664471" y="5792356"/>
                </a:cubicBezTo>
                <a:cubicBezTo>
                  <a:pt x="2667353" y="5806762"/>
                  <a:pt x="2681414" y="5800193"/>
                  <a:pt x="2690864" y="5801691"/>
                </a:cubicBezTo>
                <a:cubicBezTo>
                  <a:pt x="2694207" y="5802268"/>
                  <a:pt x="2697779" y="5801807"/>
                  <a:pt x="2701237" y="5802037"/>
                </a:cubicBezTo>
                <a:cubicBezTo>
                  <a:pt x="2706077" y="5802268"/>
                  <a:pt x="2709651" y="5804573"/>
                  <a:pt x="2709997" y="5809644"/>
                </a:cubicBezTo>
                <a:cubicBezTo>
                  <a:pt x="2710343" y="5815522"/>
                  <a:pt x="2706077" y="5816558"/>
                  <a:pt x="2701467" y="5816674"/>
                </a:cubicBezTo>
                <a:cubicBezTo>
                  <a:pt x="2696167" y="5816789"/>
                  <a:pt x="2690864" y="5817365"/>
                  <a:pt x="2685793" y="5816674"/>
                </a:cubicBezTo>
                <a:cubicBezTo>
                  <a:pt x="2666891" y="5813908"/>
                  <a:pt x="2662281" y="5822897"/>
                  <a:pt x="2662743" y="5840416"/>
                </a:cubicBezTo>
                <a:cubicBezTo>
                  <a:pt x="2663203" y="5857588"/>
                  <a:pt x="2665163" y="5869229"/>
                  <a:pt x="2686600" y="5868076"/>
                </a:cubicBezTo>
                <a:cubicBezTo>
                  <a:pt x="2709189" y="5866808"/>
                  <a:pt x="2731894" y="5866808"/>
                  <a:pt x="2754369" y="5868307"/>
                </a:cubicBezTo>
                <a:cubicBezTo>
                  <a:pt x="2774653" y="5869690"/>
                  <a:pt x="2780070" y="5860700"/>
                  <a:pt x="2779148" y="5842260"/>
                </a:cubicBezTo>
                <a:lnTo>
                  <a:pt x="2779263" y="5842030"/>
                </a:lnTo>
                <a:cubicBezTo>
                  <a:pt x="2778110" y="5820362"/>
                  <a:pt x="2778917" y="5798579"/>
                  <a:pt x="2779032" y="5776911"/>
                </a:cubicBezTo>
                <a:cubicBezTo>
                  <a:pt x="2779148" y="5769881"/>
                  <a:pt x="2779032" y="5761698"/>
                  <a:pt x="2788715" y="5761468"/>
                </a:cubicBezTo>
                <a:cubicBezTo>
                  <a:pt x="2798511" y="5761238"/>
                  <a:pt x="2798857" y="5769421"/>
                  <a:pt x="2798857" y="5776451"/>
                </a:cubicBezTo>
                <a:cubicBezTo>
                  <a:pt x="2798971" y="5799962"/>
                  <a:pt x="2798857" y="5823358"/>
                  <a:pt x="2798971" y="5846870"/>
                </a:cubicBezTo>
                <a:cubicBezTo>
                  <a:pt x="2799087" y="5855514"/>
                  <a:pt x="2798511" y="5867500"/>
                  <a:pt x="2810036" y="5866578"/>
                </a:cubicBezTo>
                <a:cubicBezTo>
                  <a:pt x="2821676" y="5865656"/>
                  <a:pt x="2837811" y="5878333"/>
                  <a:pt x="2845303" y="5858511"/>
                </a:cubicBezTo>
                <a:cubicBezTo>
                  <a:pt x="2842653" y="5843528"/>
                  <a:pt x="2857635" y="5824395"/>
                  <a:pt x="2834123" y="5814369"/>
                </a:cubicBezTo>
                <a:cubicBezTo>
                  <a:pt x="2830665" y="5812986"/>
                  <a:pt x="2831587" y="5807339"/>
                  <a:pt x="2834353" y="5805610"/>
                </a:cubicBezTo>
                <a:cubicBezTo>
                  <a:pt x="2855791" y="5792125"/>
                  <a:pt x="2843689" y="5771956"/>
                  <a:pt x="2844957" y="5754438"/>
                </a:cubicBezTo>
                <a:cubicBezTo>
                  <a:pt x="2809919" y="5741759"/>
                  <a:pt x="2773846" y="5751096"/>
                  <a:pt x="2738233" y="5749713"/>
                </a:cubicBezTo>
                <a:cubicBezTo>
                  <a:pt x="2733162" y="5749597"/>
                  <a:pt x="2733393" y="5755936"/>
                  <a:pt x="2730972" y="5759048"/>
                </a:cubicBezTo>
                <a:cubicBezTo>
                  <a:pt x="2724518" y="5767692"/>
                  <a:pt x="2716451" y="5776911"/>
                  <a:pt x="2710804" y="5758126"/>
                </a:cubicBezTo>
                <a:cubicBezTo>
                  <a:pt x="2709421" y="5753746"/>
                  <a:pt x="2708267" y="5749367"/>
                  <a:pt x="2703081" y="5749367"/>
                </a:cubicBezTo>
                <a:cubicBezTo>
                  <a:pt x="2697147" y="5749309"/>
                  <a:pt x="2690519" y="5747868"/>
                  <a:pt x="2684309" y="5747551"/>
                </a:cubicBezTo>
                <a:close/>
                <a:moveTo>
                  <a:pt x="4960145" y="5747523"/>
                </a:moveTo>
                <a:lnTo>
                  <a:pt x="4960145" y="5747638"/>
                </a:lnTo>
                <a:cubicBezTo>
                  <a:pt x="4938476" y="5747869"/>
                  <a:pt x="4932252" y="5755014"/>
                  <a:pt x="4932252" y="5776105"/>
                </a:cubicBezTo>
                <a:cubicBezTo>
                  <a:pt x="4932136" y="5796966"/>
                  <a:pt x="4939628" y="5802037"/>
                  <a:pt x="4959336" y="5802728"/>
                </a:cubicBezTo>
                <a:cubicBezTo>
                  <a:pt x="4981811" y="5803535"/>
                  <a:pt x="4983079" y="5791895"/>
                  <a:pt x="4981005" y="5775874"/>
                </a:cubicBezTo>
                <a:cubicBezTo>
                  <a:pt x="4982386" y="5760085"/>
                  <a:pt x="4983425" y="5747292"/>
                  <a:pt x="4960145" y="5747523"/>
                </a:cubicBezTo>
                <a:close/>
                <a:moveTo>
                  <a:pt x="4752688" y="5747523"/>
                </a:moveTo>
                <a:cubicBezTo>
                  <a:pt x="4730331" y="5747177"/>
                  <a:pt x="4729983" y="5758241"/>
                  <a:pt x="4730331" y="5774722"/>
                </a:cubicBezTo>
                <a:cubicBezTo>
                  <a:pt x="4730675" y="5790282"/>
                  <a:pt x="4728948" y="5803074"/>
                  <a:pt x="4752228" y="5802268"/>
                </a:cubicBezTo>
                <a:cubicBezTo>
                  <a:pt x="4772512" y="5801576"/>
                  <a:pt x="4781732" y="5796044"/>
                  <a:pt x="4777469" y="5775183"/>
                </a:cubicBezTo>
                <a:cubicBezTo>
                  <a:pt x="4781386" y="5755014"/>
                  <a:pt x="4773897" y="5747869"/>
                  <a:pt x="4752688" y="5747523"/>
                </a:cubicBezTo>
                <a:close/>
                <a:moveTo>
                  <a:pt x="4212096" y="5747494"/>
                </a:moveTo>
                <a:cubicBezTo>
                  <a:pt x="4203826" y="5747898"/>
                  <a:pt x="4195845" y="5752248"/>
                  <a:pt x="4191639" y="5765156"/>
                </a:cubicBezTo>
                <a:cubicBezTo>
                  <a:pt x="4189449" y="5772071"/>
                  <a:pt x="4181151" y="5774492"/>
                  <a:pt x="4178847" y="5765848"/>
                </a:cubicBezTo>
                <a:cubicBezTo>
                  <a:pt x="4171125" y="5736919"/>
                  <a:pt x="4148418" y="5751211"/>
                  <a:pt x="4134128" y="5752478"/>
                </a:cubicBezTo>
                <a:cubicBezTo>
                  <a:pt x="4117532" y="5753861"/>
                  <a:pt x="4127790" y="5772186"/>
                  <a:pt x="4125600" y="5782906"/>
                </a:cubicBezTo>
                <a:cubicBezTo>
                  <a:pt x="4122258" y="5799040"/>
                  <a:pt x="4130210" y="5804688"/>
                  <a:pt x="4145885" y="5803535"/>
                </a:cubicBezTo>
                <a:cubicBezTo>
                  <a:pt x="4157987" y="5802613"/>
                  <a:pt x="4170203" y="5803190"/>
                  <a:pt x="4182303" y="5803190"/>
                </a:cubicBezTo>
                <a:cubicBezTo>
                  <a:pt x="4196136" y="5803190"/>
                  <a:pt x="4210080" y="5803420"/>
                  <a:pt x="4223910" y="5803190"/>
                </a:cubicBezTo>
                <a:cubicBezTo>
                  <a:pt x="4229673" y="5803074"/>
                  <a:pt x="4238549" y="5804457"/>
                  <a:pt x="4238892" y="5796850"/>
                </a:cubicBezTo>
                <a:lnTo>
                  <a:pt x="4238892" y="5796736"/>
                </a:lnTo>
                <a:cubicBezTo>
                  <a:pt x="4239585" y="5781752"/>
                  <a:pt x="4248112" y="5761007"/>
                  <a:pt x="4234285" y="5753516"/>
                </a:cubicBezTo>
                <a:cubicBezTo>
                  <a:pt x="4228924" y="5750635"/>
                  <a:pt x="4220368" y="5747091"/>
                  <a:pt x="4212096" y="5747494"/>
                </a:cubicBezTo>
                <a:close/>
                <a:moveTo>
                  <a:pt x="7372839" y="5747407"/>
                </a:moveTo>
                <a:cubicBezTo>
                  <a:pt x="7352209" y="5747523"/>
                  <a:pt x="7346448" y="5755129"/>
                  <a:pt x="7350481" y="5774837"/>
                </a:cubicBezTo>
                <a:lnTo>
                  <a:pt x="7350481" y="5774952"/>
                </a:lnTo>
                <a:cubicBezTo>
                  <a:pt x="7345870" y="5792817"/>
                  <a:pt x="7350597" y="5802498"/>
                  <a:pt x="7373300" y="5801921"/>
                </a:cubicBezTo>
                <a:cubicBezTo>
                  <a:pt x="7393009" y="5801345"/>
                  <a:pt x="7398196" y="5794891"/>
                  <a:pt x="7397850" y="5775874"/>
                </a:cubicBezTo>
                <a:cubicBezTo>
                  <a:pt x="7397503" y="5757319"/>
                  <a:pt x="7395313" y="5747177"/>
                  <a:pt x="7372839" y="5747407"/>
                </a:cubicBezTo>
                <a:close/>
                <a:moveTo>
                  <a:pt x="7235344" y="5747407"/>
                </a:moveTo>
                <a:cubicBezTo>
                  <a:pt x="7211602" y="5746601"/>
                  <a:pt x="7214483" y="5760200"/>
                  <a:pt x="7213791" y="5775183"/>
                </a:cubicBezTo>
                <a:cubicBezTo>
                  <a:pt x="7212984" y="5792125"/>
                  <a:pt x="7214368" y="5802152"/>
                  <a:pt x="7236495" y="5801921"/>
                </a:cubicBezTo>
                <a:cubicBezTo>
                  <a:pt x="7258394" y="5801691"/>
                  <a:pt x="7264388" y="5793393"/>
                  <a:pt x="7261160" y="5773915"/>
                </a:cubicBezTo>
                <a:cubicBezTo>
                  <a:pt x="7265193" y="5752824"/>
                  <a:pt x="7255397" y="5747984"/>
                  <a:pt x="7235344" y="5747407"/>
                </a:cubicBezTo>
                <a:close/>
                <a:moveTo>
                  <a:pt x="5965490" y="5747407"/>
                </a:moveTo>
                <a:cubicBezTo>
                  <a:pt x="5944745" y="5747523"/>
                  <a:pt x="5936333" y="5753401"/>
                  <a:pt x="5940712" y="5773799"/>
                </a:cubicBezTo>
                <a:cubicBezTo>
                  <a:pt x="5939387" y="5782904"/>
                  <a:pt x="5939300" y="5790136"/>
                  <a:pt x="5942483" y="5795078"/>
                </a:cubicBezTo>
                <a:lnTo>
                  <a:pt x="5963820" y="5802593"/>
                </a:lnTo>
                <a:lnTo>
                  <a:pt x="5963762" y="5802613"/>
                </a:lnTo>
                <a:lnTo>
                  <a:pt x="5963878" y="5802613"/>
                </a:lnTo>
                <a:lnTo>
                  <a:pt x="5963820" y="5802593"/>
                </a:lnTo>
                <a:lnTo>
                  <a:pt x="5984940" y="5795382"/>
                </a:lnTo>
                <a:cubicBezTo>
                  <a:pt x="5988456" y="5790657"/>
                  <a:pt x="5989119" y="5783655"/>
                  <a:pt x="5989003" y="5774492"/>
                </a:cubicBezTo>
                <a:cubicBezTo>
                  <a:pt x="5988887" y="5757434"/>
                  <a:pt x="5987158" y="5747407"/>
                  <a:pt x="5965490" y="5747407"/>
                </a:cubicBezTo>
                <a:close/>
                <a:moveTo>
                  <a:pt x="5221306" y="5747177"/>
                </a:moveTo>
                <a:cubicBezTo>
                  <a:pt x="5203326" y="5746140"/>
                  <a:pt x="5200562" y="5753861"/>
                  <a:pt x="5199638" y="5769881"/>
                </a:cubicBezTo>
                <a:cubicBezTo>
                  <a:pt x="5198370" y="5792817"/>
                  <a:pt x="5204133" y="5804111"/>
                  <a:pt x="5229142" y="5800193"/>
                </a:cubicBezTo>
                <a:cubicBezTo>
                  <a:pt x="5238478" y="5798810"/>
                  <a:pt x="5248159" y="5799962"/>
                  <a:pt x="5257727" y="5799962"/>
                </a:cubicBezTo>
                <a:cubicBezTo>
                  <a:pt x="5271671" y="5799847"/>
                  <a:pt x="5285502" y="5799271"/>
                  <a:pt x="5299332" y="5799962"/>
                </a:cubicBezTo>
                <a:cubicBezTo>
                  <a:pt x="5320076" y="5801000"/>
                  <a:pt x="5315352" y="5786018"/>
                  <a:pt x="5314776" y="5774952"/>
                </a:cubicBezTo>
                <a:lnTo>
                  <a:pt x="5314660" y="5775068"/>
                </a:lnTo>
                <a:cubicBezTo>
                  <a:pt x="5314200" y="5764003"/>
                  <a:pt x="5322268" y="5747062"/>
                  <a:pt x="5299216" y="5747523"/>
                </a:cubicBezTo>
                <a:cubicBezTo>
                  <a:pt x="5273286" y="5747984"/>
                  <a:pt x="5247238" y="5748560"/>
                  <a:pt x="5221306" y="5747177"/>
                </a:cubicBezTo>
                <a:close/>
                <a:moveTo>
                  <a:pt x="7922856" y="5747069"/>
                </a:moveTo>
                <a:cubicBezTo>
                  <a:pt x="7919533" y="5745930"/>
                  <a:pt x="7914872" y="5745909"/>
                  <a:pt x="7908302" y="5747407"/>
                </a:cubicBezTo>
                <a:cubicBezTo>
                  <a:pt x="7890554" y="5745333"/>
                  <a:pt x="7876032" y="5745563"/>
                  <a:pt x="7879144" y="5770112"/>
                </a:cubicBezTo>
                <a:cubicBezTo>
                  <a:pt x="7880987" y="5784979"/>
                  <a:pt x="7874533" y="5803074"/>
                  <a:pt x="7901041" y="5800078"/>
                </a:cubicBezTo>
                <a:cubicBezTo>
                  <a:pt x="7916716" y="5798234"/>
                  <a:pt x="7935157" y="5804457"/>
                  <a:pt x="7932160" y="5776566"/>
                </a:cubicBezTo>
                <a:cubicBezTo>
                  <a:pt x="7930777" y="5763946"/>
                  <a:pt x="7932830" y="5750484"/>
                  <a:pt x="7922856" y="5747069"/>
                </a:cubicBezTo>
                <a:close/>
                <a:moveTo>
                  <a:pt x="10320537" y="5746947"/>
                </a:moveTo>
                <a:cubicBezTo>
                  <a:pt x="10300828" y="5747407"/>
                  <a:pt x="10293338" y="5751787"/>
                  <a:pt x="10293568" y="5772993"/>
                </a:cubicBezTo>
                <a:cubicBezTo>
                  <a:pt x="10293798" y="5794085"/>
                  <a:pt x="10299330" y="5804227"/>
                  <a:pt x="10321459" y="5799271"/>
                </a:cubicBezTo>
                <a:lnTo>
                  <a:pt x="10321459" y="5799156"/>
                </a:lnTo>
                <a:cubicBezTo>
                  <a:pt x="10344510" y="5804688"/>
                  <a:pt x="10346698" y="5791549"/>
                  <a:pt x="10347161" y="5773223"/>
                </a:cubicBezTo>
                <a:cubicBezTo>
                  <a:pt x="10347622" y="5753170"/>
                  <a:pt x="10341282" y="5746486"/>
                  <a:pt x="10320537" y="5746947"/>
                </a:cubicBezTo>
                <a:close/>
                <a:moveTo>
                  <a:pt x="1948062" y="5746947"/>
                </a:moveTo>
                <a:cubicBezTo>
                  <a:pt x="1928353" y="5747407"/>
                  <a:pt x="1920863" y="5751787"/>
                  <a:pt x="1921093" y="5772993"/>
                </a:cubicBezTo>
                <a:cubicBezTo>
                  <a:pt x="1921323" y="5794085"/>
                  <a:pt x="1926855" y="5804227"/>
                  <a:pt x="1948984" y="5799271"/>
                </a:cubicBezTo>
                <a:lnTo>
                  <a:pt x="1948984" y="5799156"/>
                </a:lnTo>
                <a:cubicBezTo>
                  <a:pt x="1972035" y="5804688"/>
                  <a:pt x="1974223" y="5791549"/>
                  <a:pt x="1974686" y="5773223"/>
                </a:cubicBezTo>
                <a:cubicBezTo>
                  <a:pt x="1975147" y="5753170"/>
                  <a:pt x="1968807" y="5746486"/>
                  <a:pt x="1948062" y="5746947"/>
                </a:cubicBezTo>
                <a:close/>
                <a:moveTo>
                  <a:pt x="8648339" y="5746918"/>
                </a:moveTo>
                <a:cubicBezTo>
                  <a:pt x="8641336" y="5746630"/>
                  <a:pt x="8634162" y="5748676"/>
                  <a:pt x="8628860" y="5751096"/>
                </a:cubicBezTo>
                <a:cubicBezTo>
                  <a:pt x="8612495" y="5758587"/>
                  <a:pt x="8622638" y="5777257"/>
                  <a:pt x="8622060" y="5790858"/>
                </a:cubicBezTo>
                <a:cubicBezTo>
                  <a:pt x="8621369" y="5805956"/>
                  <a:pt x="8635314" y="5799847"/>
                  <a:pt x="8643612" y="5801576"/>
                </a:cubicBezTo>
                <a:cubicBezTo>
                  <a:pt x="8651796" y="5803305"/>
                  <a:pt x="8666548" y="5796044"/>
                  <a:pt x="8665972" y="5810565"/>
                </a:cubicBezTo>
                <a:cubicBezTo>
                  <a:pt x="8665511" y="5822206"/>
                  <a:pt x="8651796" y="5815175"/>
                  <a:pt x="8644190" y="5816904"/>
                </a:cubicBezTo>
                <a:cubicBezTo>
                  <a:pt x="8641768" y="5817365"/>
                  <a:pt x="8639002" y="5817135"/>
                  <a:pt x="8636468" y="5816904"/>
                </a:cubicBezTo>
                <a:cubicBezTo>
                  <a:pt x="8614454" y="5814830"/>
                  <a:pt x="8622522" y="5831425"/>
                  <a:pt x="8621600" y="5841569"/>
                </a:cubicBezTo>
                <a:cubicBezTo>
                  <a:pt x="8620562" y="5853555"/>
                  <a:pt x="8618718" y="5867039"/>
                  <a:pt x="8637850" y="5866694"/>
                </a:cubicBezTo>
                <a:cubicBezTo>
                  <a:pt x="8664474" y="5866117"/>
                  <a:pt x="8691328" y="5864734"/>
                  <a:pt x="8717952" y="5866117"/>
                </a:cubicBezTo>
                <a:cubicBezTo>
                  <a:pt x="8734548" y="5867039"/>
                  <a:pt x="8736507" y="5859894"/>
                  <a:pt x="8736276" y="5846525"/>
                </a:cubicBezTo>
                <a:cubicBezTo>
                  <a:pt x="8735814" y="5817941"/>
                  <a:pt x="8736507" y="5789360"/>
                  <a:pt x="8736736" y="5760777"/>
                </a:cubicBezTo>
                <a:cubicBezTo>
                  <a:pt x="8750452" y="5758010"/>
                  <a:pt x="8757828" y="5761353"/>
                  <a:pt x="8757021" y="5777603"/>
                </a:cubicBezTo>
                <a:lnTo>
                  <a:pt x="8757136" y="5777603"/>
                </a:lnTo>
                <a:cubicBezTo>
                  <a:pt x="8756099" y="5800885"/>
                  <a:pt x="8756791" y="5824395"/>
                  <a:pt x="8757021" y="5847792"/>
                </a:cubicBezTo>
                <a:cubicBezTo>
                  <a:pt x="8757136" y="5854362"/>
                  <a:pt x="8754601" y="5864734"/>
                  <a:pt x="8762670" y="5865887"/>
                </a:cubicBezTo>
                <a:cubicBezTo>
                  <a:pt x="8775578" y="5867615"/>
                  <a:pt x="8793326" y="5874645"/>
                  <a:pt x="8800817" y="5860816"/>
                </a:cubicBezTo>
                <a:cubicBezTo>
                  <a:pt x="8807388" y="5848599"/>
                  <a:pt x="8811882" y="5827853"/>
                  <a:pt x="8797821" y="5818633"/>
                </a:cubicBezTo>
                <a:cubicBezTo>
                  <a:pt x="8782493" y="5808606"/>
                  <a:pt x="8789062" y="5807684"/>
                  <a:pt x="8798051" y="5799847"/>
                </a:cubicBezTo>
                <a:cubicBezTo>
                  <a:pt x="8810730" y="5788553"/>
                  <a:pt x="8804966" y="5771840"/>
                  <a:pt x="8803007" y="5758241"/>
                </a:cubicBezTo>
                <a:cubicBezTo>
                  <a:pt x="8800933" y="5743718"/>
                  <a:pt x="8786411" y="5749482"/>
                  <a:pt x="8776960" y="5749136"/>
                </a:cubicBezTo>
                <a:cubicBezTo>
                  <a:pt x="8754371" y="5748445"/>
                  <a:pt x="8731782" y="5749251"/>
                  <a:pt x="8709307" y="5748560"/>
                </a:cubicBezTo>
                <a:cubicBezTo>
                  <a:pt x="8697321" y="5748214"/>
                  <a:pt x="8688676" y="5750634"/>
                  <a:pt x="8687525" y="5764349"/>
                </a:cubicBezTo>
                <a:cubicBezTo>
                  <a:pt x="8676344" y="5773223"/>
                  <a:pt x="8673002" y="5766078"/>
                  <a:pt x="8666780" y="5756743"/>
                </a:cubicBezTo>
                <a:cubicBezTo>
                  <a:pt x="8662169" y="5749828"/>
                  <a:pt x="8655340" y="5747206"/>
                  <a:pt x="8648339" y="5746918"/>
                </a:cubicBezTo>
                <a:close/>
                <a:moveTo>
                  <a:pt x="275864" y="5746918"/>
                </a:moveTo>
                <a:cubicBezTo>
                  <a:pt x="268861" y="5746630"/>
                  <a:pt x="261687" y="5748676"/>
                  <a:pt x="256385" y="5751096"/>
                </a:cubicBezTo>
                <a:cubicBezTo>
                  <a:pt x="240020" y="5758587"/>
                  <a:pt x="250163" y="5777257"/>
                  <a:pt x="249585" y="5790858"/>
                </a:cubicBezTo>
                <a:cubicBezTo>
                  <a:pt x="248894" y="5805956"/>
                  <a:pt x="262839" y="5799847"/>
                  <a:pt x="271137" y="5801576"/>
                </a:cubicBezTo>
                <a:cubicBezTo>
                  <a:pt x="279321" y="5803305"/>
                  <a:pt x="294073" y="5796044"/>
                  <a:pt x="293497" y="5810565"/>
                </a:cubicBezTo>
                <a:cubicBezTo>
                  <a:pt x="293036" y="5822206"/>
                  <a:pt x="279321" y="5815175"/>
                  <a:pt x="271715" y="5816904"/>
                </a:cubicBezTo>
                <a:cubicBezTo>
                  <a:pt x="269293" y="5817365"/>
                  <a:pt x="266527" y="5817135"/>
                  <a:pt x="263993" y="5816904"/>
                </a:cubicBezTo>
                <a:cubicBezTo>
                  <a:pt x="241979" y="5814830"/>
                  <a:pt x="250047" y="5831425"/>
                  <a:pt x="249125" y="5841569"/>
                </a:cubicBezTo>
                <a:cubicBezTo>
                  <a:pt x="248087" y="5853555"/>
                  <a:pt x="246243" y="5867039"/>
                  <a:pt x="265375" y="5866694"/>
                </a:cubicBezTo>
                <a:cubicBezTo>
                  <a:pt x="291999" y="5866117"/>
                  <a:pt x="318853" y="5864734"/>
                  <a:pt x="345477" y="5866117"/>
                </a:cubicBezTo>
                <a:cubicBezTo>
                  <a:pt x="362073" y="5867039"/>
                  <a:pt x="364032" y="5859894"/>
                  <a:pt x="363801" y="5846525"/>
                </a:cubicBezTo>
                <a:cubicBezTo>
                  <a:pt x="363339" y="5817941"/>
                  <a:pt x="364032" y="5789360"/>
                  <a:pt x="364261" y="5760777"/>
                </a:cubicBezTo>
                <a:cubicBezTo>
                  <a:pt x="377977" y="5758010"/>
                  <a:pt x="385353" y="5761353"/>
                  <a:pt x="384546" y="5777603"/>
                </a:cubicBezTo>
                <a:lnTo>
                  <a:pt x="384661" y="5777603"/>
                </a:lnTo>
                <a:cubicBezTo>
                  <a:pt x="383624" y="5800885"/>
                  <a:pt x="384316" y="5824395"/>
                  <a:pt x="384546" y="5847792"/>
                </a:cubicBezTo>
                <a:cubicBezTo>
                  <a:pt x="384661" y="5854362"/>
                  <a:pt x="382126" y="5864734"/>
                  <a:pt x="390195" y="5865887"/>
                </a:cubicBezTo>
                <a:cubicBezTo>
                  <a:pt x="403103" y="5867615"/>
                  <a:pt x="420851" y="5874645"/>
                  <a:pt x="428342" y="5860816"/>
                </a:cubicBezTo>
                <a:cubicBezTo>
                  <a:pt x="434913" y="5848599"/>
                  <a:pt x="439407" y="5827853"/>
                  <a:pt x="425346" y="5818633"/>
                </a:cubicBezTo>
                <a:cubicBezTo>
                  <a:pt x="410018" y="5808606"/>
                  <a:pt x="416587" y="5807684"/>
                  <a:pt x="425576" y="5799847"/>
                </a:cubicBezTo>
                <a:cubicBezTo>
                  <a:pt x="438255" y="5788553"/>
                  <a:pt x="432491" y="5771840"/>
                  <a:pt x="430532" y="5758241"/>
                </a:cubicBezTo>
                <a:cubicBezTo>
                  <a:pt x="428458" y="5743718"/>
                  <a:pt x="413936" y="5749482"/>
                  <a:pt x="404485" y="5749136"/>
                </a:cubicBezTo>
                <a:cubicBezTo>
                  <a:pt x="381896" y="5748445"/>
                  <a:pt x="359307" y="5749251"/>
                  <a:pt x="336832" y="5748560"/>
                </a:cubicBezTo>
                <a:cubicBezTo>
                  <a:pt x="324846" y="5748214"/>
                  <a:pt x="316201" y="5750634"/>
                  <a:pt x="315050" y="5764349"/>
                </a:cubicBezTo>
                <a:cubicBezTo>
                  <a:pt x="303869" y="5773223"/>
                  <a:pt x="300527" y="5766078"/>
                  <a:pt x="294305" y="5756743"/>
                </a:cubicBezTo>
                <a:cubicBezTo>
                  <a:pt x="289694" y="5749828"/>
                  <a:pt x="282865" y="5747206"/>
                  <a:pt x="275864" y="5746918"/>
                </a:cubicBezTo>
                <a:close/>
                <a:moveTo>
                  <a:pt x="8512225" y="5746831"/>
                </a:moveTo>
                <a:cubicBezTo>
                  <a:pt x="8493900" y="5748099"/>
                  <a:pt x="8483642" y="5749597"/>
                  <a:pt x="8485256" y="5772071"/>
                </a:cubicBezTo>
                <a:cubicBezTo>
                  <a:pt x="8486640" y="5790395"/>
                  <a:pt x="8485602" y="5806071"/>
                  <a:pt x="8511073" y="5799732"/>
                </a:cubicBezTo>
                <a:cubicBezTo>
                  <a:pt x="8526977" y="5801807"/>
                  <a:pt x="8540346" y="5802383"/>
                  <a:pt x="8538502" y="5778986"/>
                </a:cubicBezTo>
                <a:cubicBezTo>
                  <a:pt x="8537120" y="5760892"/>
                  <a:pt x="8539540" y="5744987"/>
                  <a:pt x="8512341" y="5746831"/>
                </a:cubicBezTo>
                <a:close/>
                <a:moveTo>
                  <a:pt x="139750" y="5746831"/>
                </a:moveTo>
                <a:cubicBezTo>
                  <a:pt x="121425" y="5748099"/>
                  <a:pt x="111167" y="5749597"/>
                  <a:pt x="112781" y="5772071"/>
                </a:cubicBezTo>
                <a:cubicBezTo>
                  <a:pt x="114165" y="5790395"/>
                  <a:pt x="113127" y="5806071"/>
                  <a:pt x="138598" y="5799732"/>
                </a:cubicBezTo>
                <a:cubicBezTo>
                  <a:pt x="154502" y="5801807"/>
                  <a:pt x="167871" y="5802383"/>
                  <a:pt x="166027" y="5778986"/>
                </a:cubicBezTo>
                <a:cubicBezTo>
                  <a:pt x="164645" y="5760892"/>
                  <a:pt x="167065" y="5744987"/>
                  <a:pt x="139866" y="5746831"/>
                </a:cubicBezTo>
                <a:close/>
                <a:moveTo>
                  <a:pt x="11528268" y="5746716"/>
                </a:moveTo>
                <a:cubicBezTo>
                  <a:pt x="11507638" y="5746947"/>
                  <a:pt x="11503835" y="5755129"/>
                  <a:pt x="11504065" y="5773108"/>
                </a:cubicBezTo>
                <a:cubicBezTo>
                  <a:pt x="11504294" y="5790282"/>
                  <a:pt x="11506716" y="5800308"/>
                  <a:pt x="11527922" y="5800308"/>
                </a:cubicBezTo>
                <a:cubicBezTo>
                  <a:pt x="11547631" y="5800424"/>
                  <a:pt x="11555467" y="5794661"/>
                  <a:pt x="11550858" y="5774030"/>
                </a:cubicBezTo>
                <a:lnTo>
                  <a:pt x="11550743" y="5774030"/>
                </a:lnTo>
                <a:cubicBezTo>
                  <a:pt x="11555237" y="5756282"/>
                  <a:pt x="11551202" y="5746486"/>
                  <a:pt x="11528268" y="5746716"/>
                </a:cubicBezTo>
                <a:close/>
                <a:moveTo>
                  <a:pt x="5898761" y="5746716"/>
                </a:moveTo>
                <a:lnTo>
                  <a:pt x="5898810" y="5746729"/>
                </a:lnTo>
                <a:lnTo>
                  <a:pt x="5875711" y="5751311"/>
                </a:lnTo>
                <a:cubicBezTo>
                  <a:pt x="5870870" y="5755360"/>
                  <a:pt x="5869027" y="5762390"/>
                  <a:pt x="5870524" y="5773799"/>
                </a:cubicBezTo>
                <a:cubicBezTo>
                  <a:pt x="5871906" y="5784865"/>
                  <a:pt x="5870754" y="5796274"/>
                  <a:pt x="5870754" y="5807569"/>
                </a:cubicBezTo>
                <a:cubicBezTo>
                  <a:pt x="5870754" y="5822206"/>
                  <a:pt x="5870524" y="5836959"/>
                  <a:pt x="5870754" y="5851711"/>
                </a:cubicBezTo>
                <a:cubicBezTo>
                  <a:pt x="5871101" y="5874069"/>
                  <a:pt x="5888273" y="5864965"/>
                  <a:pt x="5899453" y="5866694"/>
                </a:cubicBezTo>
                <a:cubicBezTo>
                  <a:pt x="5911899" y="5868537"/>
                  <a:pt x="5918699" y="5865080"/>
                  <a:pt x="5918121" y="5850328"/>
                </a:cubicBezTo>
                <a:cubicBezTo>
                  <a:pt x="5917085" y="5822206"/>
                  <a:pt x="5917202" y="5794085"/>
                  <a:pt x="5918121" y="5765963"/>
                </a:cubicBezTo>
                <a:cubicBezTo>
                  <a:pt x="5918353" y="5758530"/>
                  <a:pt x="5917143" y="5753920"/>
                  <a:pt x="5914060" y="5751067"/>
                </a:cubicBezTo>
                <a:lnTo>
                  <a:pt x="5898810" y="5746729"/>
                </a:lnTo>
                <a:lnTo>
                  <a:pt x="5898877" y="5746716"/>
                </a:lnTo>
                <a:close/>
                <a:moveTo>
                  <a:pt x="3155793" y="5746716"/>
                </a:moveTo>
                <a:cubicBezTo>
                  <a:pt x="3135163" y="5746947"/>
                  <a:pt x="3131360" y="5755129"/>
                  <a:pt x="3131590" y="5773108"/>
                </a:cubicBezTo>
                <a:cubicBezTo>
                  <a:pt x="3131819" y="5790282"/>
                  <a:pt x="3134241" y="5800308"/>
                  <a:pt x="3155447" y="5800308"/>
                </a:cubicBezTo>
                <a:cubicBezTo>
                  <a:pt x="3175156" y="5800424"/>
                  <a:pt x="3182992" y="5794661"/>
                  <a:pt x="3178383" y="5774030"/>
                </a:cubicBezTo>
                <a:lnTo>
                  <a:pt x="3178268" y="5774030"/>
                </a:lnTo>
                <a:cubicBezTo>
                  <a:pt x="3182762" y="5756282"/>
                  <a:pt x="3178727" y="5746486"/>
                  <a:pt x="3155793" y="5746716"/>
                </a:cubicBezTo>
                <a:close/>
                <a:moveTo>
                  <a:pt x="7450967" y="5746659"/>
                </a:moveTo>
                <a:cubicBezTo>
                  <a:pt x="7443922" y="5746659"/>
                  <a:pt x="7435595" y="5749886"/>
                  <a:pt x="7429429" y="5749021"/>
                </a:cubicBezTo>
                <a:cubicBezTo>
                  <a:pt x="7413177" y="5746716"/>
                  <a:pt x="7414330" y="5760085"/>
                  <a:pt x="7413408" y="5771725"/>
                </a:cubicBezTo>
                <a:cubicBezTo>
                  <a:pt x="7411795" y="5791319"/>
                  <a:pt x="7415944" y="5803997"/>
                  <a:pt x="7439340" y="5800654"/>
                </a:cubicBezTo>
                <a:cubicBezTo>
                  <a:pt x="7444411" y="5799847"/>
                  <a:pt x="7449598" y="5800308"/>
                  <a:pt x="7454783" y="5800654"/>
                </a:cubicBezTo>
                <a:cubicBezTo>
                  <a:pt x="7460778" y="5801000"/>
                  <a:pt x="7464465" y="5803997"/>
                  <a:pt x="7463889" y="5810335"/>
                </a:cubicBezTo>
                <a:cubicBezTo>
                  <a:pt x="7463428" y="5816443"/>
                  <a:pt x="7458356" y="5815867"/>
                  <a:pt x="7454324" y="5815982"/>
                </a:cubicBezTo>
                <a:cubicBezTo>
                  <a:pt x="7442221" y="5816443"/>
                  <a:pt x="7430234" y="5816674"/>
                  <a:pt x="7418249" y="5816904"/>
                </a:cubicBezTo>
                <a:lnTo>
                  <a:pt x="7418236" y="5817164"/>
                </a:lnTo>
                <a:lnTo>
                  <a:pt x="7417326" y="5835000"/>
                </a:lnTo>
                <a:cubicBezTo>
                  <a:pt x="7414791" y="5853209"/>
                  <a:pt x="7422283" y="5859663"/>
                  <a:pt x="7440494" y="5858626"/>
                </a:cubicBezTo>
                <a:cubicBezTo>
                  <a:pt x="7467116" y="5857012"/>
                  <a:pt x="7499963" y="5866924"/>
                  <a:pt x="7519095" y="5854707"/>
                </a:cubicBezTo>
                <a:cubicBezTo>
                  <a:pt x="7540994" y="5840762"/>
                  <a:pt x="7523820" y="5805494"/>
                  <a:pt x="7527047" y="5779793"/>
                </a:cubicBezTo>
                <a:cubicBezTo>
                  <a:pt x="7527969" y="5772302"/>
                  <a:pt x="7529698" y="5765271"/>
                  <a:pt x="7533501" y="5757204"/>
                </a:cubicBezTo>
                <a:cubicBezTo>
                  <a:pt x="7533387" y="5755936"/>
                  <a:pt x="7533157" y="5754899"/>
                  <a:pt x="7532810" y="5753977"/>
                </a:cubicBezTo>
                <a:cubicBezTo>
                  <a:pt x="7511718" y="5754438"/>
                  <a:pt x="7491320" y="5744987"/>
                  <a:pt x="7477604" y="5768729"/>
                </a:cubicBezTo>
                <a:cubicBezTo>
                  <a:pt x="7473686" y="5775528"/>
                  <a:pt x="7465156" y="5775528"/>
                  <a:pt x="7464811" y="5763658"/>
                </a:cubicBezTo>
                <a:cubicBezTo>
                  <a:pt x="7463774" y="5749886"/>
                  <a:pt x="7458012" y="5746659"/>
                  <a:pt x="7450967" y="5746659"/>
                </a:cubicBezTo>
                <a:close/>
                <a:moveTo>
                  <a:pt x="11998268" y="5746601"/>
                </a:moveTo>
                <a:cubicBezTo>
                  <a:pt x="11978559" y="5747523"/>
                  <a:pt x="11972797" y="5754323"/>
                  <a:pt x="11973258" y="5772763"/>
                </a:cubicBezTo>
                <a:cubicBezTo>
                  <a:pt x="11973719" y="5789360"/>
                  <a:pt x="11975217" y="5800654"/>
                  <a:pt x="11996770" y="5800193"/>
                </a:cubicBezTo>
                <a:cubicBezTo>
                  <a:pt x="12015095" y="5799732"/>
                  <a:pt x="12025237" y="5795929"/>
                  <a:pt x="12020396" y="5775874"/>
                </a:cubicBezTo>
                <a:cubicBezTo>
                  <a:pt x="12022586" y="5758702"/>
                  <a:pt x="12022817" y="5745563"/>
                  <a:pt x="11998268" y="5746601"/>
                </a:cubicBezTo>
                <a:close/>
                <a:moveTo>
                  <a:pt x="9111999" y="5746601"/>
                </a:moveTo>
                <a:lnTo>
                  <a:pt x="9111884" y="5746716"/>
                </a:lnTo>
                <a:cubicBezTo>
                  <a:pt x="9090562" y="5746947"/>
                  <a:pt x="9086644" y="5755820"/>
                  <a:pt x="9089986" y="5774837"/>
                </a:cubicBezTo>
                <a:cubicBezTo>
                  <a:pt x="9084916" y="5793278"/>
                  <a:pt x="9091484" y="5801000"/>
                  <a:pt x="9113152" y="5801000"/>
                </a:cubicBezTo>
                <a:cubicBezTo>
                  <a:pt x="9133782" y="5800885"/>
                  <a:pt x="9137356" y="5792472"/>
                  <a:pt x="9137356" y="5774492"/>
                </a:cubicBezTo>
                <a:cubicBezTo>
                  <a:pt x="9137356" y="5755820"/>
                  <a:pt x="9134244" y="5746370"/>
                  <a:pt x="9111999" y="5746601"/>
                </a:cubicBezTo>
                <a:close/>
                <a:moveTo>
                  <a:pt x="3625793" y="5746601"/>
                </a:moveTo>
                <a:cubicBezTo>
                  <a:pt x="3606084" y="5747523"/>
                  <a:pt x="3600322" y="5754323"/>
                  <a:pt x="3600783" y="5772763"/>
                </a:cubicBezTo>
                <a:cubicBezTo>
                  <a:pt x="3601244" y="5789360"/>
                  <a:pt x="3602742" y="5800654"/>
                  <a:pt x="3624295" y="5800193"/>
                </a:cubicBezTo>
                <a:cubicBezTo>
                  <a:pt x="3642620" y="5799732"/>
                  <a:pt x="3652762" y="5795929"/>
                  <a:pt x="3647921" y="5775874"/>
                </a:cubicBezTo>
                <a:cubicBezTo>
                  <a:pt x="3650111" y="5758702"/>
                  <a:pt x="3650342" y="5745563"/>
                  <a:pt x="3625793" y="5746601"/>
                </a:cubicBezTo>
                <a:close/>
                <a:moveTo>
                  <a:pt x="739524" y="5746601"/>
                </a:moveTo>
                <a:lnTo>
                  <a:pt x="739409" y="5746716"/>
                </a:lnTo>
                <a:cubicBezTo>
                  <a:pt x="718087" y="5746947"/>
                  <a:pt x="714169" y="5755820"/>
                  <a:pt x="717511" y="5774837"/>
                </a:cubicBezTo>
                <a:cubicBezTo>
                  <a:pt x="712441" y="5793278"/>
                  <a:pt x="719009" y="5801000"/>
                  <a:pt x="740677" y="5801000"/>
                </a:cubicBezTo>
                <a:cubicBezTo>
                  <a:pt x="761307" y="5800885"/>
                  <a:pt x="764881" y="5792472"/>
                  <a:pt x="764881" y="5774492"/>
                </a:cubicBezTo>
                <a:cubicBezTo>
                  <a:pt x="764881" y="5755820"/>
                  <a:pt x="761769" y="5746370"/>
                  <a:pt x="739524" y="5746601"/>
                </a:cubicBezTo>
                <a:close/>
                <a:moveTo>
                  <a:pt x="12065345" y="5746370"/>
                </a:moveTo>
                <a:cubicBezTo>
                  <a:pt x="12045868" y="5746947"/>
                  <a:pt x="12037568" y="5751902"/>
                  <a:pt x="12041834" y="5771149"/>
                </a:cubicBezTo>
                <a:cubicBezTo>
                  <a:pt x="12039990" y="5788207"/>
                  <a:pt x="12039068" y="5801921"/>
                  <a:pt x="12064077" y="5800654"/>
                </a:cubicBezTo>
                <a:cubicBezTo>
                  <a:pt x="12082978" y="5799617"/>
                  <a:pt x="12090240" y="5795007"/>
                  <a:pt x="12089318" y="5775413"/>
                </a:cubicBezTo>
                <a:cubicBezTo>
                  <a:pt x="12088510" y="5758356"/>
                  <a:pt x="12089318" y="5745679"/>
                  <a:pt x="12065345" y="5746370"/>
                </a:cubicBezTo>
                <a:close/>
                <a:moveTo>
                  <a:pt x="3692870" y="5746370"/>
                </a:moveTo>
                <a:cubicBezTo>
                  <a:pt x="3673393" y="5746947"/>
                  <a:pt x="3665093" y="5751902"/>
                  <a:pt x="3669359" y="5771149"/>
                </a:cubicBezTo>
                <a:cubicBezTo>
                  <a:pt x="3667515" y="5788207"/>
                  <a:pt x="3666593" y="5801921"/>
                  <a:pt x="3691602" y="5800654"/>
                </a:cubicBezTo>
                <a:cubicBezTo>
                  <a:pt x="3710503" y="5799617"/>
                  <a:pt x="3717765" y="5795007"/>
                  <a:pt x="3716843" y="5775413"/>
                </a:cubicBezTo>
                <a:cubicBezTo>
                  <a:pt x="3716035" y="5758356"/>
                  <a:pt x="3716843" y="5745679"/>
                  <a:pt x="3692870" y="5746370"/>
                </a:cubicBezTo>
                <a:close/>
                <a:moveTo>
                  <a:pt x="7784854" y="5746284"/>
                </a:moveTo>
                <a:cubicBezTo>
                  <a:pt x="7778326" y="5745737"/>
                  <a:pt x="7770288" y="5748388"/>
                  <a:pt x="7764352" y="5747869"/>
                </a:cubicBezTo>
                <a:cubicBezTo>
                  <a:pt x="7747410" y="5746486"/>
                  <a:pt x="7749946" y="5760315"/>
                  <a:pt x="7748792" y="5771495"/>
                </a:cubicBezTo>
                <a:cubicBezTo>
                  <a:pt x="7746603" y="5792241"/>
                  <a:pt x="7753519" y="5802613"/>
                  <a:pt x="7775878" y="5799847"/>
                </a:cubicBezTo>
                <a:cubicBezTo>
                  <a:pt x="7785212" y="5798695"/>
                  <a:pt x="7794893" y="5799617"/>
                  <a:pt x="7804345" y="5799617"/>
                </a:cubicBezTo>
                <a:cubicBezTo>
                  <a:pt x="7818061" y="5799617"/>
                  <a:pt x="7831889" y="5799617"/>
                  <a:pt x="7845721" y="5799617"/>
                </a:cubicBezTo>
                <a:cubicBezTo>
                  <a:pt x="7851829" y="5799617"/>
                  <a:pt x="7860013" y="5799732"/>
                  <a:pt x="7861279" y="5793278"/>
                </a:cubicBezTo>
                <a:lnTo>
                  <a:pt x="7861279" y="5793393"/>
                </a:lnTo>
                <a:cubicBezTo>
                  <a:pt x="7864276" y="5778756"/>
                  <a:pt x="7870039" y="5761929"/>
                  <a:pt x="7857130" y="5749828"/>
                </a:cubicBezTo>
                <a:cubicBezTo>
                  <a:pt x="7846527" y="5739800"/>
                  <a:pt x="7817600" y="5749713"/>
                  <a:pt x="7811376" y="5764003"/>
                </a:cubicBezTo>
                <a:cubicBezTo>
                  <a:pt x="7809531" y="5768152"/>
                  <a:pt x="7808379" y="5772186"/>
                  <a:pt x="7803308" y="5772417"/>
                </a:cubicBezTo>
                <a:cubicBezTo>
                  <a:pt x="7797544" y="5772647"/>
                  <a:pt x="7796277" y="5768383"/>
                  <a:pt x="7796277" y="5763888"/>
                </a:cubicBezTo>
                <a:cubicBezTo>
                  <a:pt x="7796393" y="5750577"/>
                  <a:pt x="7791378" y="5746831"/>
                  <a:pt x="7784854" y="5746284"/>
                </a:cubicBezTo>
                <a:close/>
                <a:moveTo>
                  <a:pt x="11251778" y="5746255"/>
                </a:moveTo>
                <a:cubicBezTo>
                  <a:pt x="11233683" y="5745218"/>
                  <a:pt x="11231954" y="5756167"/>
                  <a:pt x="11233337" y="5769651"/>
                </a:cubicBezTo>
                <a:cubicBezTo>
                  <a:pt x="11234605" y="5781982"/>
                  <a:pt x="11226883" y="5799617"/>
                  <a:pt x="11250510" y="5799386"/>
                </a:cubicBezTo>
                <a:cubicBezTo>
                  <a:pt x="11278170" y="5799156"/>
                  <a:pt x="11305830" y="5799040"/>
                  <a:pt x="11333491" y="5799386"/>
                </a:cubicBezTo>
                <a:lnTo>
                  <a:pt x="11333606" y="5799271"/>
                </a:lnTo>
                <a:cubicBezTo>
                  <a:pt x="11346284" y="5799502"/>
                  <a:pt x="11349858" y="5792356"/>
                  <a:pt x="11350664" y="5781522"/>
                </a:cubicBezTo>
                <a:cubicBezTo>
                  <a:pt x="11353084" y="5751557"/>
                  <a:pt x="11348590" y="5746370"/>
                  <a:pt x="11319314" y="5746370"/>
                </a:cubicBezTo>
                <a:cubicBezTo>
                  <a:pt x="11309748" y="5746370"/>
                  <a:pt x="11300298" y="5746370"/>
                  <a:pt x="11290734" y="5746370"/>
                </a:cubicBezTo>
                <a:cubicBezTo>
                  <a:pt x="11277709" y="5746370"/>
                  <a:pt x="11264686" y="5747062"/>
                  <a:pt x="11251778" y="5746255"/>
                </a:cubicBezTo>
                <a:close/>
                <a:moveTo>
                  <a:pt x="2879303" y="5746255"/>
                </a:moveTo>
                <a:cubicBezTo>
                  <a:pt x="2861208" y="5745218"/>
                  <a:pt x="2859479" y="5756167"/>
                  <a:pt x="2860862" y="5769651"/>
                </a:cubicBezTo>
                <a:cubicBezTo>
                  <a:pt x="2862130" y="5781982"/>
                  <a:pt x="2854408" y="5799617"/>
                  <a:pt x="2878035" y="5799386"/>
                </a:cubicBezTo>
                <a:cubicBezTo>
                  <a:pt x="2905695" y="5799156"/>
                  <a:pt x="2933355" y="5799040"/>
                  <a:pt x="2961016" y="5799386"/>
                </a:cubicBezTo>
                <a:lnTo>
                  <a:pt x="2961131" y="5799271"/>
                </a:lnTo>
                <a:cubicBezTo>
                  <a:pt x="2973809" y="5799502"/>
                  <a:pt x="2977383" y="5792356"/>
                  <a:pt x="2978189" y="5781522"/>
                </a:cubicBezTo>
                <a:cubicBezTo>
                  <a:pt x="2980609" y="5751557"/>
                  <a:pt x="2976115" y="5746370"/>
                  <a:pt x="2946839" y="5746370"/>
                </a:cubicBezTo>
                <a:cubicBezTo>
                  <a:pt x="2937273" y="5746370"/>
                  <a:pt x="2927823" y="5746370"/>
                  <a:pt x="2918259" y="5746370"/>
                </a:cubicBezTo>
                <a:cubicBezTo>
                  <a:pt x="2905234" y="5746370"/>
                  <a:pt x="2892211" y="5747062"/>
                  <a:pt x="2879303" y="5746255"/>
                </a:cubicBezTo>
                <a:close/>
                <a:moveTo>
                  <a:pt x="6698266" y="5746140"/>
                </a:moveTo>
                <a:cubicBezTo>
                  <a:pt x="6678906" y="5746831"/>
                  <a:pt x="6672565" y="5752594"/>
                  <a:pt x="6673257" y="5771725"/>
                </a:cubicBezTo>
                <a:cubicBezTo>
                  <a:pt x="6673833" y="5789129"/>
                  <a:pt x="6673949" y="5801115"/>
                  <a:pt x="6697574" y="5800539"/>
                </a:cubicBezTo>
                <a:cubicBezTo>
                  <a:pt x="6717398" y="5800078"/>
                  <a:pt x="6724890" y="5794431"/>
                  <a:pt x="6720740" y="5775298"/>
                </a:cubicBezTo>
                <a:cubicBezTo>
                  <a:pt x="6723277" y="5757780"/>
                  <a:pt x="6722354" y="5745333"/>
                  <a:pt x="6698266" y="5746140"/>
                </a:cubicBezTo>
                <a:close/>
                <a:moveTo>
                  <a:pt x="10245320" y="5745865"/>
                </a:moveTo>
                <a:cubicBezTo>
                  <a:pt x="10237958" y="5745563"/>
                  <a:pt x="10231389" y="5747235"/>
                  <a:pt x="10227759" y="5755360"/>
                </a:cubicBezTo>
                <a:cubicBezTo>
                  <a:pt x="10220037" y="5772647"/>
                  <a:pt x="10218078" y="5771956"/>
                  <a:pt x="10210470" y="5756512"/>
                </a:cubicBezTo>
                <a:cubicBezTo>
                  <a:pt x="10202748" y="5740491"/>
                  <a:pt x="10187535" y="5750058"/>
                  <a:pt x="10175780" y="5747869"/>
                </a:cubicBezTo>
                <a:cubicBezTo>
                  <a:pt x="10169094" y="5746601"/>
                  <a:pt x="10165292" y="5750519"/>
                  <a:pt x="10163332" y="5757780"/>
                </a:cubicBezTo>
                <a:cubicBezTo>
                  <a:pt x="10155150" y="5789014"/>
                  <a:pt x="10163332" y="5800078"/>
                  <a:pt x="10195604" y="5800078"/>
                </a:cubicBezTo>
                <a:cubicBezTo>
                  <a:pt x="10203440" y="5800078"/>
                  <a:pt x="10211163" y="5800078"/>
                  <a:pt x="10219000" y="5800078"/>
                </a:cubicBezTo>
                <a:cubicBezTo>
                  <a:pt x="10228565" y="5800078"/>
                  <a:pt x="10238246" y="5798925"/>
                  <a:pt x="10247582" y="5800308"/>
                </a:cubicBezTo>
                <a:lnTo>
                  <a:pt x="10247466" y="5800424"/>
                </a:lnTo>
                <a:cubicBezTo>
                  <a:pt x="10272476" y="5804227"/>
                  <a:pt x="10283196" y="5795122"/>
                  <a:pt x="10278585" y="5769651"/>
                </a:cubicBezTo>
                <a:cubicBezTo>
                  <a:pt x="10277087" y="5761122"/>
                  <a:pt x="10282966" y="5747753"/>
                  <a:pt x="10267636" y="5748214"/>
                </a:cubicBezTo>
                <a:cubicBezTo>
                  <a:pt x="10260837" y="5748445"/>
                  <a:pt x="10252683" y="5746169"/>
                  <a:pt x="10245320" y="5745865"/>
                </a:cubicBezTo>
                <a:close/>
                <a:moveTo>
                  <a:pt x="1872845" y="5745865"/>
                </a:moveTo>
                <a:cubicBezTo>
                  <a:pt x="1865483" y="5745563"/>
                  <a:pt x="1858914" y="5747235"/>
                  <a:pt x="1855284" y="5755360"/>
                </a:cubicBezTo>
                <a:cubicBezTo>
                  <a:pt x="1847562" y="5772647"/>
                  <a:pt x="1845603" y="5771956"/>
                  <a:pt x="1837995" y="5756512"/>
                </a:cubicBezTo>
                <a:cubicBezTo>
                  <a:pt x="1830273" y="5740491"/>
                  <a:pt x="1815060" y="5750058"/>
                  <a:pt x="1803305" y="5747869"/>
                </a:cubicBezTo>
                <a:cubicBezTo>
                  <a:pt x="1796619" y="5746601"/>
                  <a:pt x="1792817" y="5750519"/>
                  <a:pt x="1790857" y="5757780"/>
                </a:cubicBezTo>
                <a:cubicBezTo>
                  <a:pt x="1782675" y="5789014"/>
                  <a:pt x="1790857" y="5800078"/>
                  <a:pt x="1823129" y="5800078"/>
                </a:cubicBezTo>
                <a:cubicBezTo>
                  <a:pt x="1830965" y="5800078"/>
                  <a:pt x="1838688" y="5800078"/>
                  <a:pt x="1846525" y="5800078"/>
                </a:cubicBezTo>
                <a:cubicBezTo>
                  <a:pt x="1856090" y="5800078"/>
                  <a:pt x="1865771" y="5798925"/>
                  <a:pt x="1875107" y="5800308"/>
                </a:cubicBezTo>
                <a:lnTo>
                  <a:pt x="1874991" y="5800424"/>
                </a:lnTo>
                <a:cubicBezTo>
                  <a:pt x="1900001" y="5804227"/>
                  <a:pt x="1910721" y="5795122"/>
                  <a:pt x="1906110" y="5769651"/>
                </a:cubicBezTo>
                <a:cubicBezTo>
                  <a:pt x="1904612" y="5761122"/>
                  <a:pt x="1910491" y="5747753"/>
                  <a:pt x="1895161" y="5748214"/>
                </a:cubicBezTo>
                <a:cubicBezTo>
                  <a:pt x="1888362" y="5748445"/>
                  <a:pt x="1880208" y="5746169"/>
                  <a:pt x="1872845" y="5745865"/>
                </a:cubicBezTo>
                <a:close/>
                <a:moveTo>
                  <a:pt x="12134382" y="5745794"/>
                </a:moveTo>
                <a:cubicBezTo>
                  <a:pt x="12113520" y="5746486"/>
                  <a:pt x="12107527" y="5752940"/>
                  <a:pt x="12107988" y="5772993"/>
                </a:cubicBezTo>
                <a:cubicBezTo>
                  <a:pt x="12108449" y="5791434"/>
                  <a:pt x="12110869" y="5801345"/>
                  <a:pt x="12133344" y="5801115"/>
                </a:cubicBezTo>
                <a:cubicBezTo>
                  <a:pt x="12153744" y="5800885"/>
                  <a:pt x="12159967" y="5793969"/>
                  <a:pt x="12156509" y="5775874"/>
                </a:cubicBezTo>
                <a:cubicBezTo>
                  <a:pt x="12157777" y="5759163"/>
                  <a:pt x="12159736" y="5744987"/>
                  <a:pt x="12134382" y="5745794"/>
                </a:cubicBezTo>
                <a:close/>
                <a:moveTo>
                  <a:pt x="3761907" y="5745794"/>
                </a:moveTo>
                <a:cubicBezTo>
                  <a:pt x="3741045" y="5746486"/>
                  <a:pt x="3735052" y="5752940"/>
                  <a:pt x="3735513" y="5772993"/>
                </a:cubicBezTo>
                <a:cubicBezTo>
                  <a:pt x="3735974" y="5791434"/>
                  <a:pt x="3738394" y="5801345"/>
                  <a:pt x="3760869" y="5801115"/>
                </a:cubicBezTo>
                <a:cubicBezTo>
                  <a:pt x="3781269" y="5800885"/>
                  <a:pt x="3787492" y="5793969"/>
                  <a:pt x="3784034" y="5775874"/>
                </a:cubicBezTo>
                <a:cubicBezTo>
                  <a:pt x="3785302" y="5759163"/>
                  <a:pt x="3787261" y="5744987"/>
                  <a:pt x="3761907" y="5745794"/>
                </a:cubicBezTo>
                <a:close/>
                <a:moveTo>
                  <a:pt x="11454550" y="5744844"/>
                </a:moveTo>
                <a:cubicBezTo>
                  <a:pt x="11447562" y="5744901"/>
                  <a:pt x="11440964" y="5747811"/>
                  <a:pt x="11436988" y="5757780"/>
                </a:cubicBezTo>
                <a:cubicBezTo>
                  <a:pt x="11435030" y="5762736"/>
                  <a:pt x="11434452" y="5767461"/>
                  <a:pt x="11427654" y="5767922"/>
                </a:cubicBezTo>
                <a:cubicBezTo>
                  <a:pt x="11419931" y="5768383"/>
                  <a:pt x="11417971" y="5764464"/>
                  <a:pt x="11415782" y="5757665"/>
                </a:cubicBezTo>
                <a:cubicBezTo>
                  <a:pt x="11409443" y="5737264"/>
                  <a:pt x="11392500" y="5749482"/>
                  <a:pt x="11380514" y="5748214"/>
                </a:cubicBezTo>
                <a:cubicBezTo>
                  <a:pt x="11368298" y="5746947"/>
                  <a:pt x="11369104" y="5758241"/>
                  <a:pt x="11368528" y="5766885"/>
                </a:cubicBezTo>
                <a:cubicBezTo>
                  <a:pt x="11366454" y="5798579"/>
                  <a:pt x="11367952" y="5800193"/>
                  <a:pt x="11400454" y="5800193"/>
                </a:cubicBezTo>
                <a:cubicBezTo>
                  <a:pt x="11409096" y="5800193"/>
                  <a:pt x="11417741" y="5800193"/>
                  <a:pt x="11426385" y="5800193"/>
                </a:cubicBezTo>
                <a:cubicBezTo>
                  <a:pt x="11438486" y="5800193"/>
                  <a:pt x="11450588" y="5800078"/>
                  <a:pt x="11462689" y="5800193"/>
                </a:cubicBezTo>
                <a:cubicBezTo>
                  <a:pt x="11473638" y="5800308"/>
                  <a:pt x="11485280" y="5800193"/>
                  <a:pt x="11483666" y="5784865"/>
                </a:cubicBezTo>
                <a:lnTo>
                  <a:pt x="11483780" y="5784979"/>
                </a:lnTo>
                <a:cubicBezTo>
                  <a:pt x="11482514" y="5772417"/>
                  <a:pt x="11492424" y="5753746"/>
                  <a:pt x="11474445" y="5749021"/>
                </a:cubicBezTo>
                <a:cubicBezTo>
                  <a:pt x="11468913" y="5747581"/>
                  <a:pt x="11461537" y="5744786"/>
                  <a:pt x="11454550" y="5744844"/>
                </a:cubicBezTo>
                <a:close/>
                <a:moveTo>
                  <a:pt x="3082075" y="5744844"/>
                </a:moveTo>
                <a:cubicBezTo>
                  <a:pt x="3075087" y="5744901"/>
                  <a:pt x="3068489" y="5747811"/>
                  <a:pt x="3064513" y="5757780"/>
                </a:cubicBezTo>
                <a:cubicBezTo>
                  <a:pt x="3062555" y="5762736"/>
                  <a:pt x="3061977" y="5767461"/>
                  <a:pt x="3055179" y="5767922"/>
                </a:cubicBezTo>
                <a:cubicBezTo>
                  <a:pt x="3047456" y="5768383"/>
                  <a:pt x="3045496" y="5764464"/>
                  <a:pt x="3043307" y="5757665"/>
                </a:cubicBezTo>
                <a:cubicBezTo>
                  <a:pt x="3036968" y="5737264"/>
                  <a:pt x="3020025" y="5749482"/>
                  <a:pt x="3008039" y="5748214"/>
                </a:cubicBezTo>
                <a:cubicBezTo>
                  <a:pt x="2995823" y="5746947"/>
                  <a:pt x="2996629" y="5758241"/>
                  <a:pt x="2996053" y="5766885"/>
                </a:cubicBezTo>
                <a:cubicBezTo>
                  <a:pt x="2993979" y="5798579"/>
                  <a:pt x="2995477" y="5800193"/>
                  <a:pt x="3027979" y="5800193"/>
                </a:cubicBezTo>
                <a:cubicBezTo>
                  <a:pt x="3036621" y="5800193"/>
                  <a:pt x="3045266" y="5800193"/>
                  <a:pt x="3053910" y="5800193"/>
                </a:cubicBezTo>
                <a:cubicBezTo>
                  <a:pt x="3066011" y="5800193"/>
                  <a:pt x="3078113" y="5800078"/>
                  <a:pt x="3090214" y="5800193"/>
                </a:cubicBezTo>
                <a:cubicBezTo>
                  <a:pt x="3101163" y="5800308"/>
                  <a:pt x="3112805" y="5800193"/>
                  <a:pt x="3111191" y="5784865"/>
                </a:cubicBezTo>
                <a:lnTo>
                  <a:pt x="3111305" y="5784979"/>
                </a:lnTo>
                <a:cubicBezTo>
                  <a:pt x="3110039" y="5772417"/>
                  <a:pt x="3119949" y="5753746"/>
                  <a:pt x="3101970" y="5749021"/>
                </a:cubicBezTo>
                <a:cubicBezTo>
                  <a:pt x="3096438" y="5747581"/>
                  <a:pt x="3089062" y="5744786"/>
                  <a:pt x="3082075" y="5744844"/>
                </a:cubicBezTo>
                <a:close/>
                <a:moveTo>
                  <a:pt x="9040774" y="5744800"/>
                </a:moveTo>
                <a:cubicBezTo>
                  <a:pt x="9033600" y="5744959"/>
                  <a:pt x="9026597" y="5747927"/>
                  <a:pt x="9021872" y="5757089"/>
                </a:cubicBezTo>
                <a:cubicBezTo>
                  <a:pt x="9013920" y="5772302"/>
                  <a:pt x="9008042" y="5772071"/>
                  <a:pt x="9000436" y="5756397"/>
                </a:cubicBezTo>
                <a:cubicBezTo>
                  <a:pt x="8992944" y="5740952"/>
                  <a:pt x="8977500" y="5749251"/>
                  <a:pt x="8965514" y="5747638"/>
                </a:cubicBezTo>
                <a:cubicBezTo>
                  <a:pt x="8958482" y="5746716"/>
                  <a:pt x="8955256" y="5750980"/>
                  <a:pt x="8953642" y="5758241"/>
                </a:cubicBezTo>
                <a:cubicBezTo>
                  <a:pt x="8946728" y="5790973"/>
                  <a:pt x="8953642" y="5800078"/>
                  <a:pt x="8986835" y="5800078"/>
                </a:cubicBezTo>
                <a:cubicBezTo>
                  <a:pt x="8995480" y="5800078"/>
                  <a:pt x="9004238" y="5800078"/>
                  <a:pt x="9012882" y="5800078"/>
                </a:cubicBezTo>
                <a:cubicBezTo>
                  <a:pt x="9024177" y="5799962"/>
                  <a:pt x="9035472" y="5800539"/>
                  <a:pt x="9046766" y="5799847"/>
                </a:cubicBezTo>
                <a:cubicBezTo>
                  <a:pt x="9055294" y="5799271"/>
                  <a:pt x="9069010" y="5803997"/>
                  <a:pt x="9067973" y="5788782"/>
                </a:cubicBezTo>
                <a:lnTo>
                  <a:pt x="9068088" y="5788782"/>
                </a:lnTo>
                <a:cubicBezTo>
                  <a:pt x="9067166" y="5775183"/>
                  <a:pt x="9078000" y="5756051"/>
                  <a:pt x="9060712" y="5749367"/>
                </a:cubicBezTo>
                <a:cubicBezTo>
                  <a:pt x="9055296" y="5747293"/>
                  <a:pt x="9047948" y="5744642"/>
                  <a:pt x="9040774" y="5744800"/>
                </a:cubicBezTo>
                <a:close/>
                <a:moveTo>
                  <a:pt x="668299" y="5744800"/>
                </a:moveTo>
                <a:cubicBezTo>
                  <a:pt x="661125" y="5744959"/>
                  <a:pt x="654122" y="5747927"/>
                  <a:pt x="649397" y="5757089"/>
                </a:cubicBezTo>
                <a:cubicBezTo>
                  <a:pt x="641445" y="5772302"/>
                  <a:pt x="635567" y="5772071"/>
                  <a:pt x="627961" y="5756397"/>
                </a:cubicBezTo>
                <a:cubicBezTo>
                  <a:pt x="620469" y="5740952"/>
                  <a:pt x="605025" y="5749251"/>
                  <a:pt x="593039" y="5747638"/>
                </a:cubicBezTo>
                <a:cubicBezTo>
                  <a:pt x="586007" y="5746716"/>
                  <a:pt x="582781" y="5750980"/>
                  <a:pt x="581167" y="5758241"/>
                </a:cubicBezTo>
                <a:cubicBezTo>
                  <a:pt x="574253" y="5790973"/>
                  <a:pt x="581167" y="5800078"/>
                  <a:pt x="614360" y="5800078"/>
                </a:cubicBezTo>
                <a:cubicBezTo>
                  <a:pt x="623005" y="5800078"/>
                  <a:pt x="631763" y="5800078"/>
                  <a:pt x="640407" y="5800078"/>
                </a:cubicBezTo>
                <a:cubicBezTo>
                  <a:pt x="651702" y="5799962"/>
                  <a:pt x="662997" y="5800539"/>
                  <a:pt x="674291" y="5799847"/>
                </a:cubicBezTo>
                <a:cubicBezTo>
                  <a:pt x="682819" y="5799271"/>
                  <a:pt x="696535" y="5803997"/>
                  <a:pt x="695498" y="5788782"/>
                </a:cubicBezTo>
                <a:lnTo>
                  <a:pt x="695613" y="5788782"/>
                </a:lnTo>
                <a:cubicBezTo>
                  <a:pt x="694691" y="5775183"/>
                  <a:pt x="705525" y="5756051"/>
                  <a:pt x="688237" y="5749367"/>
                </a:cubicBezTo>
                <a:cubicBezTo>
                  <a:pt x="682821" y="5747293"/>
                  <a:pt x="675473" y="5744642"/>
                  <a:pt x="668299" y="5744800"/>
                </a:cubicBezTo>
                <a:close/>
                <a:moveTo>
                  <a:pt x="5417248" y="5744627"/>
                </a:moveTo>
                <a:cubicBezTo>
                  <a:pt x="5409023" y="5744959"/>
                  <a:pt x="5401275" y="5748849"/>
                  <a:pt x="5396606" y="5761238"/>
                </a:cubicBezTo>
                <a:cubicBezTo>
                  <a:pt x="5392686" y="5771495"/>
                  <a:pt x="5384849" y="5768152"/>
                  <a:pt x="5382081" y="5760431"/>
                </a:cubicBezTo>
                <a:cubicBezTo>
                  <a:pt x="5374129" y="5737841"/>
                  <a:pt x="5355575" y="5746947"/>
                  <a:pt x="5342436" y="5748560"/>
                </a:cubicBezTo>
                <a:cubicBezTo>
                  <a:pt x="5326070" y="5750634"/>
                  <a:pt x="5335404" y="5766769"/>
                  <a:pt x="5333560" y="5776681"/>
                </a:cubicBezTo>
                <a:cubicBezTo>
                  <a:pt x="5330104" y="5794546"/>
                  <a:pt x="5337711" y="5802152"/>
                  <a:pt x="5356267" y="5800078"/>
                </a:cubicBezTo>
                <a:cubicBezTo>
                  <a:pt x="5367445" y="5798810"/>
                  <a:pt x="5378856" y="5799847"/>
                  <a:pt x="5390150" y="5799847"/>
                </a:cubicBezTo>
                <a:cubicBezTo>
                  <a:pt x="5404901" y="5799847"/>
                  <a:pt x="5419654" y="5799502"/>
                  <a:pt x="5434407" y="5799847"/>
                </a:cubicBezTo>
                <a:cubicBezTo>
                  <a:pt x="5444203" y="5800078"/>
                  <a:pt x="5449851" y="5795698"/>
                  <a:pt x="5448007" y="5786018"/>
                </a:cubicBezTo>
                <a:lnTo>
                  <a:pt x="5448007" y="5786131"/>
                </a:lnTo>
                <a:cubicBezTo>
                  <a:pt x="5445703" y="5773454"/>
                  <a:pt x="5456768" y="5753861"/>
                  <a:pt x="5440747" y="5749367"/>
                </a:cubicBezTo>
                <a:cubicBezTo>
                  <a:pt x="5434177" y="5747523"/>
                  <a:pt x="5425474" y="5744296"/>
                  <a:pt x="5417248" y="5744627"/>
                </a:cubicBezTo>
                <a:close/>
                <a:moveTo>
                  <a:pt x="6623166" y="5744037"/>
                </a:moveTo>
                <a:cubicBezTo>
                  <a:pt x="6615863" y="5744094"/>
                  <a:pt x="6609005" y="5747581"/>
                  <a:pt x="6605372" y="5759855"/>
                </a:cubicBezTo>
                <a:cubicBezTo>
                  <a:pt x="6602033" y="5771034"/>
                  <a:pt x="6590043" y="5771725"/>
                  <a:pt x="6587280" y="5761238"/>
                </a:cubicBezTo>
                <a:cubicBezTo>
                  <a:pt x="6580710" y="5736112"/>
                  <a:pt x="6562039" y="5747753"/>
                  <a:pt x="6549475" y="5748099"/>
                </a:cubicBezTo>
                <a:cubicBezTo>
                  <a:pt x="6532535" y="5748560"/>
                  <a:pt x="6539795" y="5764810"/>
                  <a:pt x="6538296" y="5774837"/>
                </a:cubicBezTo>
                <a:cubicBezTo>
                  <a:pt x="6535299" y="5793969"/>
                  <a:pt x="6543251" y="5802152"/>
                  <a:pt x="6562845" y="5799962"/>
                </a:cubicBezTo>
                <a:cubicBezTo>
                  <a:pt x="6574024" y="5798695"/>
                  <a:pt x="6585320" y="5799732"/>
                  <a:pt x="6596613" y="5799732"/>
                </a:cubicBezTo>
                <a:cubicBezTo>
                  <a:pt x="6606988" y="5799847"/>
                  <a:pt x="6617360" y="5800308"/>
                  <a:pt x="6627732" y="5799732"/>
                </a:cubicBezTo>
                <a:cubicBezTo>
                  <a:pt x="6637988" y="5799156"/>
                  <a:pt x="6653433" y="5804688"/>
                  <a:pt x="6652973" y="5786823"/>
                </a:cubicBezTo>
                <a:cubicBezTo>
                  <a:pt x="6652627" y="5773685"/>
                  <a:pt x="6662999" y="5753746"/>
                  <a:pt x="6643637" y="5748790"/>
                </a:cubicBezTo>
                <a:cubicBezTo>
                  <a:pt x="6638221" y="5747350"/>
                  <a:pt x="6630470" y="5743979"/>
                  <a:pt x="6623166" y="5744037"/>
                </a:cubicBezTo>
                <a:close/>
                <a:moveTo>
                  <a:pt x="8979214" y="5689321"/>
                </a:moveTo>
                <a:cubicBezTo>
                  <a:pt x="8973351" y="5689399"/>
                  <a:pt x="8965628" y="5690443"/>
                  <a:pt x="8955486" y="5691970"/>
                </a:cubicBezTo>
                <a:cubicBezTo>
                  <a:pt x="8954714" y="5720323"/>
                  <a:pt x="8968395" y="5733957"/>
                  <a:pt x="8996516" y="5732885"/>
                </a:cubicBezTo>
                <a:cubicBezTo>
                  <a:pt x="8996632" y="5731156"/>
                  <a:pt x="8996978" y="5729543"/>
                  <a:pt x="8996978" y="5727814"/>
                </a:cubicBezTo>
                <a:cubicBezTo>
                  <a:pt x="8997670" y="5697561"/>
                  <a:pt x="8996805" y="5689089"/>
                  <a:pt x="8979214" y="5689321"/>
                </a:cubicBezTo>
                <a:close/>
                <a:moveTo>
                  <a:pt x="606739" y="5689321"/>
                </a:moveTo>
                <a:cubicBezTo>
                  <a:pt x="600876" y="5689399"/>
                  <a:pt x="593153" y="5690443"/>
                  <a:pt x="583011" y="5691970"/>
                </a:cubicBezTo>
                <a:cubicBezTo>
                  <a:pt x="582239" y="5720323"/>
                  <a:pt x="595920" y="5733957"/>
                  <a:pt x="624041" y="5732885"/>
                </a:cubicBezTo>
                <a:cubicBezTo>
                  <a:pt x="624157" y="5731156"/>
                  <a:pt x="624503" y="5729543"/>
                  <a:pt x="624503" y="5727814"/>
                </a:cubicBezTo>
                <a:cubicBezTo>
                  <a:pt x="625195" y="5697561"/>
                  <a:pt x="624330" y="5689089"/>
                  <a:pt x="606739" y="5689321"/>
                </a:cubicBezTo>
                <a:close/>
                <a:moveTo>
                  <a:pt x="6906298" y="5688167"/>
                </a:moveTo>
                <a:cubicBezTo>
                  <a:pt x="6891660" y="5689665"/>
                  <a:pt x="6874488" y="5685977"/>
                  <a:pt x="6876332" y="5711910"/>
                </a:cubicBezTo>
                <a:cubicBezTo>
                  <a:pt x="6877254" y="5724702"/>
                  <a:pt x="6887511" y="5743143"/>
                  <a:pt x="6866881" y="5752133"/>
                </a:cubicBezTo>
                <a:lnTo>
                  <a:pt x="6866765" y="5752248"/>
                </a:lnTo>
                <a:cubicBezTo>
                  <a:pt x="6856277" y="5753516"/>
                  <a:pt x="6856509" y="5746486"/>
                  <a:pt x="6856509" y="5739225"/>
                </a:cubicBezTo>
                <a:cubicBezTo>
                  <a:pt x="6856393" y="5722973"/>
                  <a:pt x="6856161" y="5706608"/>
                  <a:pt x="6855934" y="5690357"/>
                </a:cubicBezTo>
                <a:cubicBezTo>
                  <a:pt x="6850746" y="5690126"/>
                  <a:pt x="6845446" y="5690357"/>
                  <a:pt x="6840374" y="5689550"/>
                </a:cubicBezTo>
                <a:cubicBezTo>
                  <a:pt x="6819973" y="5686553"/>
                  <a:pt x="6811904" y="5694390"/>
                  <a:pt x="6814097" y="5715367"/>
                </a:cubicBezTo>
                <a:cubicBezTo>
                  <a:pt x="6816631" y="5740261"/>
                  <a:pt x="6803952" y="5772647"/>
                  <a:pt x="6818936" y="5788436"/>
                </a:cubicBezTo>
                <a:cubicBezTo>
                  <a:pt x="6835300" y="5805725"/>
                  <a:pt x="6868378" y="5791665"/>
                  <a:pt x="6893850" y="5794776"/>
                </a:cubicBezTo>
                <a:cubicBezTo>
                  <a:pt x="6915286" y="5797427"/>
                  <a:pt x="6921165" y="5788207"/>
                  <a:pt x="6919667" y="5768268"/>
                </a:cubicBezTo>
                <a:cubicBezTo>
                  <a:pt x="6918283" y="5749251"/>
                  <a:pt x="6920243" y="5730004"/>
                  <a:pt x="6918974" y="5710987"/>
                </a:cubicBezTo>
                <a:cubicBezTo>
                  <a:pt x="6918398" y="5702344"/>
                  <a:pt x="6927273" y="5685862"/>
                  <a:pt x="6906298" y="5688167"/>
                </a:cubicBezTo>
                <a:close/>
                <a:moveTo>
                  <a:pt x="9116744" y="5685799"/>
                </a:moveTo>
                <a:cubicBezTo>
                  <a:pt x="9110774" y="5685596"/>
                  <a:pt x="9102434" y="5685949"/>
                  <a:pt x="9090792" y="5685977"/>
                </a:cubicBezTo>
                <a:cubicBezTo>
                  <a:pt x="9088408" y="5717326"/>
                  <a:pt x="9101822" y="5732505"/>
                  <a:pt x="9131016" y="5731502"/>
                </a:cubicBezTo>
                <a:cubicBezTo>
                  <a:pt x="9131246" y="5729773"/>
                  <a:pt x="9131478" y="5728160"/>
                  <a:pt x="9131478" y="5726431"/>
                </a:cubicBezTo>
                <a:cubicBezTo>
                  <a:pt x="9131218" y="5692028"/>
                  <a:pt x="9134655" y="5686410"/>
                  <a:pt x="9116744" y="5685799"/>
                </a:cubicBezTo>
                <a:close/>
                <a:moveTo>
                  <a:pt x="744269" y="5685799"/>
                </a:moveTo>
                <a:cubicBezTo>
                  <a:pt x="738299" y="5685596"/>
                  <a:pt x="729959" y="5685949"/>
                  <a:pt x="718317" y="5685977"/>
                </a:cubicBezTo>
                <a:cubicBezTo>
                  <a:pt x="715933" y="5717326"/>
                  <a:pt x="729347" y="5732505"/>
                  <a:pt x="758541" y="5731502"/>
                </a:cubicBezTo>
                <a:cubicBezTo>
                  <a:pt x="758771" y="5729773"/>
                  <a:pt x="759003" y="5728160"/>
                  <a:pt x="759003" y="5726431"/>
                </a:cubicBezTo>
                <a:cubicBezTo>
                  <a:pt x="758743" y="5692028"/>
                  <a:pt x="762180" y="5686410"/>
                  <a:pt x="744269" y="5685799"/>
                </a:cubicBezTo>
                <a:close/>
                <a:moveTo>
                  <a:pt x="6607448" y="5685632"/>
                </a:moveTo>
                <a:cubicBezTo>
                  <a:pt x="6605221" y="5716900"/>
                  <a:pt x="6618628" y="5732078"/>
                  <a:pt x="6647671" y="5731156"/>
                </a:cubicBezTo>
                <a:cubicBezTo>
                  <a:pt x="6648973" y="5702194"/>
                  <a:pt x="6635569" y="5687015"/>
                  <a:pt x="6607448" y="5685632"/>
                </a:cubicBezTo>
                <a:close/>
                <a:moveTo>
                  <a:pt x="11392846" y="5685516"/>
                </a:moveTo>
                <a:cubicBezTo>
                  <a:pt x="11382300" y="5685286"/>
                  <a:pt x="11376653" y="5687677"/>
                  <a:pt x="11373498" y="5692260"/>
                </a:cubicBezTo>
                <a:lnTo>
                  <a:pt x="11369112" y="5712104"/>
                </a:lnTo>
                <a:lnTo>
                  <a:pt x="11369104" y="5712025"/>
                </a:lnTo>
                <a:lnTo>
                  <a:pt x="11369104" y="5712140"/>
                </a:lnTo>
                <a:lnTo>
                  <a:pt x="11369112" y="5712104"/>
                </a:lnTo>
                <a:lnTo>
                  <a:pt x="11370450" y="5725031"/>
                </a:lnTo>
                <a:cubicBezTo>
                  <a:pt x="11374160" y="5734270"/>
                  <a:pt x="11384404" y="5733492"/>
                  <a:pt x="11396074" y="5734268"/>
                </a:cubicBezTo>
                <a:cubicBezTo>
                  <a:pt x="11415897" y="5735651"/>
                  <a:pt x="11419931" y="5726777"/>
                  <a:pt x="11416473" y="5709950"/>
                </a:cubicBezTo>
                <a:cubicBezTo>
                  <a:pt x="11421083" y="5689896"/>
                  <a:pt x="11411287" y="5685977"/>
                  <a:pt x="11392846" y="5685516"/>
                </a:cubicBezTo>
                <a:close/>
                <a:moveTo>
                  <a:pt x="3020371" y="5685516"/>
                </a:moveTo>
                <a:cubicBezTo>
                  <a:pt x="3009825" y="5685286"/>
                  <a:pt x="3004178" y="5687677"/>
                  <a:pt x="3001023" y="5692260"/>
                </a:cubicBezTo>
                <a:lnTo>
                  <a:pt x="2996637" y="5712104"/>
                </a:lnTo>
                <a:lnTo>
                  <a:pt x="2996629" y="5712025"/>
                </a:lnTo>
                <a:lnTo>
                  <a:pt x="2996629" y="5712140"/>
                </a:lnTo>
                <a:lnTo>
                  <a:pt x="2996637" y="5712104"/>
                </a:lnTo>
                <a:lnTo>
                  <a:pt x="2997975" y="5725031"/>
                </a:lnTo>
                <a:cubicBezTo>
                  <a:pt x="3001685" y="5734270"/>
                  <a:pt x="3011929" y="5733492"/>
                  <a:pt x="3023599" y="5734268"/>
                </a:cubicBezTo>
                <a:cubicBezTo>
                  <a:pt x="3043422" y="5735651"/>
                  <a:pt x="3047456" y="5726777"/>
                  <a:pt x="3043998" y="5709950"/>
                </a:cubicBezTo>
                <a:cubicBezTo>
                  <a:pt x="3048608" y="5689896"/>
                  <a:pt x="3038812" y="5685977"/>
                  <a:pt x="3020371" y="5685516"/>
                </a:cubicBezTo>
                <a:close/>
                <a:moveTo>
                  <a:pt x="8719334" y="5684825"/>
                </a:moveTo>
                <a:cubicBezTo>
                  <a:pt x="8700893" y="5684133"/>
                  <a:pt x="8689023" y="5685516"/>
                  <a:pt x="8688562" y="5710296"/>
                </a:cubicBezTo>
                <a:cubicBezTo>
                  <a:pt x="8688100" y="5735421"/>
                  <a:pt x="8701355" y="5733807"/>
                  <a:pt x="8717606" y="5733116"/>
                </a:cubicBezTo>
                <a:cubicBezTo>
                  <a:pt x="8727172" y="5732770"/>
                  <a:pt x="8736622" y="5733116"/>
                  <a:pt x="8746188" y="5733116"/>
                </a:cubicBezTo>
                <a:cubicBezTo>
                  <a:pt x="8757482" y="5733116"/>
                  <a:pt x="8768778" y="5732424"/>
                  <a:pt x="8779956" y="5733231"/>
                </a:cubicBezTo>
                <a:cubicBezTo>
                  <a:pt x="8795631" y="5734383"/>
                  <a:pt x="8805773" y="5732885"/>
                  <a:pt x="8805082" y="5712025"/>
                </a:cubicBezTo>
                <a:lnTo>
                  <a:pt x="8805198" y="5712025"/>
                </a:lnTo>
                <a:cubicBezTo>
                  <a:pt x="8804505" y="5692663"/>
                  <a:pt x="8800817" y="5682981"/>
                  <a:pt x="8779034" y="5684825"/>
                </a:cubicBezTo>
                <a:cubicBezTo>
                  <a:pt x="8759211" y="5686438"/>
                  <a:pt x="8739158" y="5685632"/>
                  <a:pt x="8719334" y="5684825"/>
                </a:cubicBezTo>
                <a:close/>
                <a:moveTo>
                  <a:pt x="346859" y="5684825"/>
                </a:moveTo>
                <a:cubicBezTo>
                  <a:pt x="328418" y="5684133"/>
                  <a:pt x="316548" y="5685516"/>
                  <a:pt x="316087" y="5710296"/>
                </a:cubicBezTo>
                <a:cubicBezTo>
                  <a:pt x="315625" y="5735421"/>
                  <a:pt x="328880" y="5733807"/>
                  <a:pt x="345131" y="5733116"/>
                </a:cubicBezTo>
                <a:cubicBezTo>
                  <a:pt x="354697" y="5732770"/>
                  <a:pt x="364147" y="5733116"/>
                  <a:pt x="373713" y="5733116"/>
                </a:cubicBezTo>
                <a:cubicBezTo>
                  <a:pt x="385007" y="5733116"/>
                  <a:pt x="396303" y="5732424"/>
                  <a:pt x="407481" y="5733231"/>
                </a:cubicBezTo>
                <a:cubicBezTo>
                  <a:pt x="423156" y="5734383"/>
                  <a:pt x="433298" y="5732885"/>
                  <a:pt x="432607" y="5712025"/>
                </a:cubicBezTo>
                <a:lnTo>
                  <a:pt x="432723" y="5712025"/>
                </a:lnTo>
                <a:cubicBezTo>
                  <a:pt x="432030" y="5692663"/>
                  <a:pt x="428342" y="5682981"/>
                  <a:pt x="406559" y="5684825"/>
                </a:cubicBezTo>
                <a:cubicBezTo>
                  <a:pt x="386736" y="5686438"/>
                  <a:pt x="366683" y="5685632"/>
                  <a:pt x="346859" y="5684825"/>
                </a:cubicBezTo>
                <a:close/>
                <a:moveTo>
                  <a:pt x="4352879" y="5684479"/>
                </a:moveTo>
                <a:cubicBezTo>
                  <a:pt x="4340199" y="5684479"/>
                  <a:pt x="4327868" y="5682635"/>
                  <a:pt x="4328331" y="5701652"/>
                </a:cubicBezTo>
                <a:lnTo>
                  <a:pt x="4328331" y="5701768"/>
                </a:lnTo>
                <a:cubicBezTo>
                  <a:pt x="4328907" y="5726085"/>
                  <a:pt x="4328907" y="5750404"/>
                  <a:pt x="4328331" y="5774722"/>
                </a:cubicBezTo>
                <a:cubicBezTo>
                  <a:pt x="4327982" y="5791780"/>
                  <a:pt x="4328098" y="5803881"/>
                  <a:pt x="4352187" y="5804227"/>
                </a:cubicBezTo>
                <a:cubicBezTo>
                  <a:pt x="4376389" y="5804573"/>
                  <a:pt x="4376852" y="5792817"/>
                  <a:pt x="4375814" y="5775644"/>
                </a:cubicBezTo>
                <a:cubicBezTo>
                  <a:pt x="4375122" y="5765271"/>
                  <a:pt x="4375698" y="5754784"/>
                  <a:pt x="4375698" y="5744411"/>
                </a:cubicBezTo>
                <a:cubicBezTo>
                  <a:pt x="4375698" y="5730465"/>
                  <a:pt x="4374660" y="5716520"/>
                  <a:pt x="4375927" y="5702689"/>
                </a:cubicBezTo>
                <a:cubicBezTo>
                  <a:pt x="4377657" y="5683557"/>
                  <a:pt x="4365901" y="5684479"/>
                  <a:pt x="4352879" y="5684479"/>
                </a:cubicBezTo>
                <a:close/>
                <a:moveTo>
                  <a:pt x="8837007" y="5684364"/>
                </a:moveTo>
                <a:cubicBezTo>
                  <a:pt x="8825482" y="5684249"/>
                  <a:pt x="8820180" y="5687706"/>
                  <a:pt x="8819374" y="5700500"/>
                </a:cubicBezTo>
                <a:cubicBezTo>
                  <a:pt x="8817530" y="5731733"/>
                  <a:pt x="8817530" y="5732424"/>
                  <a:pt x="8848532" y="5732424"/>
                </a:cubicBezTo>
                <a:cubicBezTo>
                  <a:pt x="8858098" y="5732424"/>
                  <a:pt x="8867548" y="5732424"/>
                  <a:pt x="8877115" y="5732424"/>
                </a:cubicBezTo>
                <a:cubicBezTo>
                  <a:pt x="8890138" y="5732424"/>
                  <a:pt x="8903278" y="5731156"/>
                  <a:pt x="8916070" y="5732654"/>
                </a:cubicBezTo>
                <a:cubicBezTo>
                  <a:pt x="8925118" y="5733692"/>
                  <a:pt x="8930131" y="5731762"/>
                  <a:pt x="8932710" y="5727829"/>
                </a:cubicBezTo>
                <a:lnTo>
                  <a:pt x="8934734" y="5711045"/>
                </a:lnTo>
                <a:lnTo>
                  <a:pt x="8934741" y="5711218"/>
                </a:lnTo>
                <a:lnTo>
                  <a:pt x="8934741" y="5710987"/>
                </a:lnTo>
                <a:lnTo>
                  <a:pt x="8934734" y="5711045"/>
                </a:lnTo>
                <a:lnTo>
                  <a:pt x="8934021" y="5693038"/>
                </a:lnTo>
                <a:cubicBezTo>
                  <a:pt x="8932638" y="5687735"/>
                  <a:pt x="8928633" y="5684018"/>
                  <a:pt x="8917569" y="5684364"/>
                </a:cubicBezTo>
                <a:cubicBezTo>
                  <a:pt x="8890714" y="5685170"/>
                  <a:pt x="8863860" y="5684709"/>
                  <a:pt x="8837007" y="5684364"/>
                </a:cubicBezTo>
                <a:close/>
                <a:moveTo>
                  <a:pt x="464532" y="5684364"/>
                </a:moveTo>
                <a:cubicBezTo>
                  <a:pt x="453007" y="5684249"/>
                  <a:pt x="447705" y="5687706"/>
                  <a:pt x="446899" y="5700500"/>
                </a:cubicBezTo>
                <a:cubicBezTo>
                  <a:pt x="445055" y="5731733"/>
                  <a:pt x="445055" y="5732424"/>
                  <a:pt x="476057" y="5732424"/>
                </a:cubicBezTo>
                <a:cubicBezTo>
                  <a:pt x="485623" y="5732424"/>
                  <a:pt x="495073" y="5732424"/>
                  <a:pt x="504640" y="5732424"/>
                </a:cubicBezTo>
                <a:cubicBezTo>
                  <a:pt x="517663" y="5732424"/>
                  <a:pt x="530803" y="5731156"/>
                  <a:pt x="543595" y="5732654"/>
                </a:cubicBezTo>
                <a:cubicBezTo>
                  <a:pt x="552643" y="5733692"/>
                  <a:pt x="557656" y="5731762"/>
                  <a:pt x="560235" y="5727829"/>
                </a:cubicBezTo>
                <a:lnTo>
                  <a:pt x="562259" y="5711045"/>
                </a:lnTo>
                <a:lnTo>
                  <a:pt x="562266" y="5711218"/>
                </a:lnTo>
                <a:lnTo>
                  <a:pt x="562266" y="5710987"/>
                </a:lnTo>
                <a:lnTo>
                  <a:pt x="562259" y="5711045"/>
                </a:lnTo>
                <a:lnTo>
                  <a:pt x="561546" y="5693038"/>
                </a:lnTo>
                <a:cubicBezTo>
                  <a:pt x="560163" y="5687735"/>
                  <a:pt x="556158" y="5684018"/>
                  <a:pt x="545094" y="5684364"/>
                </a:cubicBezTo>
                <a:cubicBezTo>
                  <a:pt x="518239" y="5685170"/>
                  <a:pt x="491385" y="5684709"/>
                  <a:pt x="464532" y="5684364"/>
                </a:cubicBezTo>
                <a:close/>
                <a:moveTo>
                  <a:pt x="11053543" y="5684133"/>
                </a:moveTo>
                <a:cubicBezTo>
                  <a:pt x="11033258" y="5681944"/>
                  <a:pt x="11036946" y="5695658"/>
                  <a:pt x="11035795" y="5707415"/>
                </a:cubicBezTo>
                <a:cubicBezTo>
                  <a:pt x="11033950" y="5726200"/>
                  <a:pt x="11038100" y="5735997"/>
                  <a:pt x="11060458" y="5734498"/>
                </a:cubicBezTo>
                <a:cubicBezTo>
                  <a:pt x="11077170" y="5733346"/>
                  <a:pt x="11087888" y="5731733"/>
                  <a:pt x="11082586" y="5711333"/>
                </a:cubicBezTo>
                <a:cubicBezTo>
                  <a:pt x="11090424" y="5684018"/>
                  <a:pt x="11071062" y="5685977"/>
                  <a:pt x="11053543" y="5684133"/>
                </a:cubicBezTo>
                <a:close/>
                <a:moveTo>
                  <a:pt x="2681068" y="5684133"/>
                </a:moveTo>
                <a:cubicBezTo>
                  <a:pt x="2660783" y="5681944"/>
                  <a:pt x="2664471" y="5695658"/>
                  <a:pt x="2663320" y="5707415"/>
                </a:cubicBezTo>
                <a:cubicBezTo>
                  <a:pt x="2661475" y="5726200"/>
                  <a:pt x="2665625" y="5735997"/>
                  <a:pt x="2687983" y="5734498"/>
                </a:cubicBezTo>
                <a:cubicBezTo>
                  <a:pt x="2704695" y="5733346"/>
                  <a:pt x="2715413" y="5731733"/>
                  <a:pt x="2710111" y="5711333"/>
                </a:cubicBezTo>
                <a:cubicBezTo>
                  <a:pt x="2717949" y="5684018"/>
                  <a:pt x="2698587" y="5685977"/>
                  <a:pt x="2681068" y="5684133"/>
                </a:cubicBezTo>
                <a:close/>
                <a:moveTo>
                  <a:pt x="11460154" y="5683903"/>
                </a:moveTo>
                <a:lnTo>
                  <a:pt x="11460208" y="5683921"/>
                </a:lnTo>
                <a:lnTo>
                  <a:pt x="11440792" y="5689565"/>
                </a:lnTo>
                <a:cubicBezTo>
                  <a:pt x="11437218" y="5693555"/>
                  <a:pt x="11436065" y="5699866"/>
                  <a:pt x="11435836" y="5709143"/>
                </a:cubicBezTo>
                <a:cubicBezTo>
                  <a:pt x="11435374" y="5729082"/>
                  <a:pt x="11441944" y="5735651"/>
                  <a:pt x="11460500" y="5731733"/>
                </a:cubicBezTo>
                <a:cubicBezTo>
                  <a:pt x="11478709" y="5735421"/>
                  <a:pt x="11484818" y="5728506"/>
                  <a:pt x="11484472" y="5709950"/>
                </a:cubicBezTo>
                <a:cubicBezTo>
                  <a:pt x="11484242" y="5701019"/>
                  <a:pt x="11483234" y="5694507"/>
                  <a:pt x="11479748" y="5690228"/>
                </a:cubicBezTo>
                <a:lnTo>
                  <a:pt x="11460208" y="5683921"/>
                </a:lnTo>
                <a:lnTo>
                  <a:pt x="11460269" y="5683903"/>
                </a:lnTo>
                <a:close/>
                <a:moveTo>
                  <a:pt x="3087679" y="5683903"/>
                </a:moveTo>
                <a:lnTo>
                  <a:pt x="3087733" y="5683921"/>
                </a:lnTo>
                <a:lnTo>
                  <a:pt x="3068317" y="5689565"/>
                </a:lnTo>
                <a:cubicBezTo>
                  <a:pt x="3064743" y="5693555"/>
                  <a:pt x="3063590" y="5699866"/>
                  <a:pt x="3063361" y="5709143"/>
                </a:cubicBezTo>
                <a:cubicBezTo>
                  <a:pt x="3062899" y="5729082"/>
                  <a:pt x="3069469" y="5735651"/>
                  <a:pt x="3088025" y="5731733"/>
                </a:cubicBezTo>
                <a:cubicBezTo>
                  <a:pt x="3106234" y="5735421"/>
                  <a:pt x="3112343" y="5728506"/>
                  <a:pt x="3111997" y="5709950"/>
                </a:cubicBezTo>
                <a:cubicBezTo>
                  <a:pt x="3111767" y="5701019"/>
                  <a:pt x="3110759" y="5694507"/>
                  <a:pt x="3107273" y="5690228"/>
                </a:cubicBezTo>
                <a:lnTo>
                  <a:pt x="3087733" y="5683921"/>
                </a:lnTo>
                <a:lnTo>
                  <a:pt x="3087794" y="5683903"/>
                </a:lnTo>
                <a:close/>
                <a:moveTo>
                  <a:pt x="11529074" y="5683672"/>
                </a:moveTo>
                <a:cubicBezTo>
                  <a:pt x="11509136" y="5683211"/>
                  <a:pt x="11504411" y="5691048"/>
                  <a:pt x="11503489" y="5709489"/>
                </a:cubicBezTo>
                <a:cubicBezTo>
                  <a:pt x="11502452" y="5731733"/>
                  <a:pt x="11513861" y="5731733"/>
                  <a:pt x="11530458" y="5732539"/>
                </a:cubicBezTo>
                <a:lnTo>
                  <a:pt x="11530574" y="5732424"/>
                </a:lnTo>
                <a:cubicBezTo>
                  <a:pt x="11550627" y="5733461"/>
                  <a:pt x="11554661" y="5724702"/>
                  <a:pt x="11551202" y="5707760"/>
                </a:cubicBezTo>
                <a:cubicBezTo>
                  <a:pt x="11555467" y="5689204"/>
                  <a:pt x="11547170" y="5684018"/>
                  <a:pt x="11529074" y="5683672"/>
                </a:cubicBezTo>
                <a:close/>
                <a:moveTo>
                  <a:pt x="6762002" y="5683672"/>
                </a:moveTo>
                <a:cubicBezTo>
                  <a:pt x="6750938" y="5682865"/>
                  <a:pt x="6741371" y="5683211"/>
                  <a:pt x="6741717" y="5699117"/>
                </a:cubicBezTo>
                <a:cubicBezTo>
                  <a:pt x="6742406" y="5727699"/>
                  <a:pt x="6742179" y="5756282"/>
                  <a:pt x="6741717" y="5784865"/>
                </a:cubicBezTo>
                <a:cubicBezTo>
                  <a:pt x="6741488" y="5796505"/>
                  <a:pt x="6747135" y="5798695"/>
                  <a:pt x="6757508" y="5799732"/>
                </a:cubicBezTo>
                <a:cubicBezTo>
                  <a:pt x="6779636" y="5801921"/>
                  <a:pt x="6793237" y="5797197"/>
                  <a:pt x="6789316" y="5770918"/>
                </a:cubicBezTo>
                <a:cubicBezTo>
                  <a:pt x="6787932" y="5761583"/>
                  <a:pt x="6789086" y="5751902"/>
                  <a:pt x="6789086" y="5742335"/>
                </a:cubicBezTo>
                <a:cubicBezTo>
                  <a:pt x="6788970" y="5727699"/>
                  <a:pt x="6789433" y="5712947"/>
                  <a:pt x="6788970" y="5698195"/>
                </a:cubicBezTo>
                <a:cubicBezTo>
                  <a:pt x="6788394" y="5678486"/>
                  <a:pt x="6773065" y="5684479"/>
                  <a:pt x="6762002" y="5683672"/>
                </a:cubicBezTo>
                <a:close/>
                <a:moveTo>
                  <a:pt x="4420533" y="5683672"/>
                </a:moveTo>
                <a:cubicBezTo>
                  <a:pt x="4396328" y="5682981"/>
                  <a:pt x="4395752" y="5694736"/>
                  <a:pt x="4396788" y="5712025"/>
                </a:cubicBezTo>
                <a:cubicBezTo>
                  <a:pt x="4397480" y="5723204"/>
                  <a:pt x="4396904" y="5734498"/>
                  <a:pt x="4396904" y="5745794"/>
                </a:cubicBezTo>
                <a:cubicBezTo>
                  <a:pt x="4396904" y="5783978"/>
                  <a:pt x="4415654" y="5803074"/>
                  <a:pt x="4453147" y="5803074"/>
                </a:cubicBezTo>
                <a:cubicBezTo>
                  <a:pt x="4492180" y="5803074"/>
                  <a:pt x="4511694" y="5783907"/>
                  <a:pt x="4511694" y="5745563"/>
                </a:cubicBezTo>
                <a:cubicBezTo>
                  <a:pt x="4511694" y="5732539"/>
                  <a:pt x="4510313" y="5719401"/>
                  <a:pt x="4511926" y="5706608"/>
                </a:cubicBezTo>
                <a:cubicBezTo>
                  <a:pt x="4514806" y="5683442"/>
                  <a:pt x="4500054" y="5684709"/>
                  <a:pt x="4484612" y="5684249"/>
                </a:cubicBezTo>
                <a:cubicBezTo>
                  <a:pt x="4469281" y="5683788"/>
                  <a:pt x="4456951" y="5684249"/>
                  <a:pt x="4459258" y="5705340"/>
                </a:cubicBezTo>
                <a:cubicBezTo>
                  <a:pt x="4460639" y="5718248"/>
                  <a:pt x="4459601" y="5731271"/>
                  <a:pt x="4459371" y="5744296"/>
                </a:cubicBezTo>
                <a:cubicBezTo>
                  <a:pt x="4459371" y="5749251"/>
                  <a:pt x="4460293" y="5755475"/>
                  <a:pt x="4452571" y="5755475"/>
                </a:cubicBezTo>
                <a:cubicBezTo>
                  <a:pt x="4445887" y="5755475"/>
                  <a:pt x="4444157" y="5750404"/>
                  <a:pt x="4444157" y="5744757"/>
                </a:cubicBezTo>
                <a:cubicBezTo>
                  <a:pt x="4444043" y="5734383"/>
                  <a:pt x="4443697" y="5724011"/>
                  <a:pt x="4444157" y="5713638"/>
                </a:cubicBezTo>
                <a:cubicBezTo>
                  <a:pt x="4444966" y="5696580"/>
                  <a:pt x="4444390" y="5684364"/>
                  <a:pt x="4420533" y="5683672"/>
                </a:cubicBezTo>
                <a:close/>
                <a:moveTo>
                  <a:pt x="3156599" y="5683672"/>
                </a:moveTo>
                <a:cubicBezTo>
                  <a:pt x="3136661" y="5683211"/>
                  <a:pt x="3131936" y="5691048"/>
                  <a:pt x="3131014" y="5709489"/>
                </a:cubicBezTo>
                <a:cubicBezTo>
                  <a:pt x="3129977" y="5731733"/>
                  <a:pt x="3141386" y="5731733"/>
                  <a:pt x="3157983" y="5732539"/>
                </a:cubicBezTo>
                <a:lnTo>
                  <a:pt x="3158099" y="5732424"/>
                </a:lnTo>
                <a:cubicBezTo>
                  <a:pt x="3178152" y="5733461"/>
                  <a:pt x="3182186" y="5724702"/>
                  <a:pt x="3178727" y="5707760"/>
                </a:cubicBezTo>
                <a:cubicBezTo>
                  <a:pt x="3182992" y="5689204"/>
                  <a:pt x="3174695" y="5684018"/>
                  <a:pt x="3156599" y="5683672"/>
                </a:cubicBezTo>
                <a:close/>
                <a:moveTo>
                  <a:pt x="11260076" y="5683442"/>
                </a:moveTo>
                <a:cubicBezTo>
                  <a:pt x="11240483" y="5682289"/>
                  <a:pt x="11232760" y="5687936"/>
                  <a:pt x="11232530" y="5709259"/>
                </a:cubicBezTo>
                <a:cubicBezTo>
                  <a:pt x="11232300" y="5731963"/>
                  <a:pt x="11243940" y="5732309"/>
                  <a:pt x="11260076" y="5731271"/>
                </a:cubicBezTo>
                <a:cubicBezTo>
                  <a:pt x="11270448" y="5730695"/>
                  <a:pt x="11280821" y="5731271"/>
                  <a:pt x="11291193" y="5731271"/>
                </a:cubicBezTo>
                <a:cubicBezTo>
                  <a:pt x="11304102" y="5731271"/>
                  <a:pt x="11317241" y="5730234"/>
                  <a:pt x="11330034" y="5731502"/>
                </a:cubicBezTo>
                <a:lnTo>
                  <a:pt x="11330034" y="5731387"/>
                </a:lnTo>
                <a:cubicBezTo>
                  <a:pt x="11347782" y="5733000"/>
                  <a:pt x="11349858" y="5723319"/>
                  <a:pt x="11349282" y="5709374"/>
                </a:cubicBezTo>
                <a:cubicBezTo>
                  <a:pt x="11348704" y="5696005"/>
                  <a:pt x="11350318" y="5682865"/>
                  <a:pt x="11330034" y="5683672"/>
                </a:cubicBezTo>
                <a:cubicBezTo>
                  <a:pt x="11306752" y="5684594"/>
                  <a:pt x="11283356" y="5684825"/>
                  <a:pt x="11260076" y="5683442"/>
                </a:cubicBezTo>
                <a:close/>
                <a:moveTo>
                  <a:pt x="2887601" y="5683442"/>
                </a:moveTo>
                <a:cubicBezTo>
                  <a:pt x="2868008" y="5682289"/>
                  <a:pt x="2860285" y="5687936"/>
                  <a:pt x="2860055" y="5709259"/>
                </a:cubicBezTo>
                <a:cubicBezTo>
                  <a:pt x="2859825" y="5731963"/>
                  <a:pt x="2871465" y="5732309"/>
                  <a:pt x="2887601" y="5731271"/>
                </a:cubicBezTo>
                <a:cubicBezTo>
                  <a:pt x="2897973" y="5730695"/>
                  <a:pt x="2908346" y="5731271"/>
                  <a:pt x="2918718" y="5731271"/>
                </a:cubicBezTo>
                <a:cubicBezTo>
                  <a:pt x="2931627" y="5731271"/>
                  <a:pt x="2944766" y="5730234"/>
                  <a:pt x="2957559" y="5731502"/>
                </a:cubicBezTo>
                <a:lnTo>
                  <a:pt x="2957559" y="5731387"/>
                </a:lnTo>
                <a:cubicBezTo>
                  <a:pt x="2975307" y="5733000"/>
                  <a:pt x="2977383" y="5723319"/>
                  <a:pt x="2976807" y="5709374"/>
                </a:cubicBezTo>
                <a:cubicBezTo>
                  <a:pt x="2976229" y="5696005"/>
                  <a:pt x="2977843" y="5682865"/>
                  <a:pt x="2957559" y="5683672"/>
                </a:cubicBezTo>
                <a:cubicBezTo>
                  <a:pt x="2934277" y="5684594"/>
                  <a:pt x="2910881" y="5684825"/>
                  <a:pt x="2887601" y="5683442"/>
                </a:cubicBezTo>
                <a:close/>
                <a:moveTo>
                  <a:pt x="9047112" y="5683326"/>
                </a:moveTo>
                <a:lnTo>
                  <a:pt x="9047167" y="5683343"/>
                </a:lnTo>
                <a:lnTo>
                  <a:pt x="9026165" y="5689248"/>
                </a:lnTo>
                <a:cubicBezTo>
                  <a:pt x="9022189" y="5693499"/>
                  <a:pt x="9020835" y="5700270"/>
                  <a:pt x="9020835" y="5710296"/>
                </a:cubicBezTo>
                <a:cubicBezTo>
                  <a:pt x="9020835" y="5729773"/>
                  <a:pt x="9029133" y="5731963"/>
                  <a:pt x="9045498" y="5732770"/>
                </a:cubicBezTo>
                <a:cubicBezTo>
                  <a:pt x="9065322" y="5733692"/>
                  <a:pt x="9072583" y="5727123"/>
                  <a:pt x="9068319" y="5708221"/>
                </a:cubicBezTo>
                <a:cubicBezTo>
                  <a:pt x="9069875" y="5699635"/>
                  <a:pt x="9069500" y="5693412"/>
                  <a:pt x="9066273" y="5689334"/>
                </a:cubicBezTo>
                <a:lnTo>
                  <a:pt x="9047167" y="5683343"/>
                </a:lnTo>
                <a:lnTo>
                  <a:pt x="9047228" y="5683326"/>
                </a:lnTo>
                <a:close/>
                <a:moveTo>
                  <a:pt x="674637" y="5683326"/>
                </a:moveTo>
                <a:lnTo>
                  <a:pt x="674692" y="5683343"/>
                </a:lnTo>
                <a:lnTo>
                  <a:pt x="653690" y="5689248"/>
                </a:lnTo>
                <a:cubicBezTo>
                  <a:pt x="649714" y="5693499"/>
                  <a:pt x="648360" y="5700270"/>
                  <a:pt x="648360" y="5710296"/>
                </a:cubicBezTo>
                <a:cubicBezTo>
                  <a:pt x="648360" y="5729773"/>
                  <a:pt x="656658" y="5731963"/>
                  <a:pt x="673023" y="5732770"/>
                </a:cubicBezTo>
                <a:cubicBezTo>
                  <a:pt x="692847" y="5733692"/>
                  <a:pt x="700108" y="5727123"/>
                  <a:pt x="695844" y="5708221"/>
                </a:cubicBezTo>
                <a:cubicBezTo>
                  <a:pt x="697400" y="5699635"/>
                  <a:pt x="697025" y="5693412"/>
                  <a:pt x="693798" y="5689334"/>
                </a:cubicBezTo>
                <a:lnTo>
                  <a:pt x="674692" y="5683343"/>
                </a:lnTo>
                <a:lnTo>
                  <a:pt x="674753" y="5683326"/>
                </a:lnTo>
                <a:close/>
                <a:moveTo>
                  <a:pt x="10125645" y="5683211"/>
                </a:moveTo>
                <a:cubicBezTo>
                  <a:pt x="10099714" y="5685286"/>
                  <a:pt x="10073666" y="5685862"/>
                  <a:pt x="10047619" y="5685747"/>
                </a:cubicBezTo>
                <a:cubicBezTo>
                  <a:pt x="10034365" y="5685747"/>
                  <a:pt x="10029640" y="5689550"/>
                  <a:pt x="10028949" y="5703381"/>
                </a:cubicBezTo>
                <a:cubicBezTo>
                  <a:pt x="10027910" y="5724356"/>
                  <a:pt x="10029986" y="5739225"/>
                  <a:pt x="10056954" y="5734268"/>
                </a:cubicBezTo>
                <a:cubicBezTo>
                  <a:pt x="10066174" y="5732539"/>
                  <a:pt x="10075970" y="5733922"/>
                  <a:pt x="10085537" y="5733922"/>
                </a:cubicBezTo>
                <a:cubicBezTo>
                  <a:pt x="10099484" y="5733807"/>
                  <a:pt x="10113428" y="5733000"/>
                  <a:pt x="10127259" y="5734037"/>
                </a:cubicBezTo>
                <a:lnTo>
                  <a:pt x="10127374" y="5734037"/>
                </a:lnTo>
                <a:cubicBezTo>
                  <a:pt x="10152960" y="5735881"/>
                  <a:pt x="10142356" y="5716865"/>
                  <a:pt x="10143970" y="5705571"/>
                </a:cubicBezTo>
                <a:cubicBezTo>
                  <a:pt x="10145814" y="5692548"/>
                  <a:pt x="10144546" y="5681713"/>
                  <a:pt x="10125645" y="5683211"/>
                </a:cubicBezTo>
                <a:close/>
                <a:moveTo>
                  <a:pt x="1753170" y="5683211"/>
                </a:moveTo>
                <a:cubicBezTo>
                  <a:pt x="1727239" y="5685286"/>
                  <a:pt x="1701191" y="5685862"/>
                  <a:pt x="1675144" y="5685747"/>
                </a:cubicBezTo>
                <a:cubicBezTo>
                  <a:pt x="1661890" y="5685747"/>
                  <a:pt x="1657165" y="5689550"/>
                  <a:pt x="1656474" y="5703381"/>
                </a:cubicBezTo>
                <a:cubicBezTo>
                  <a:pt x="1655435" y="5724356"/>
                  <a:pt x="1657511" y="5739225"/>
                  <a:pt x="1684479" y="5734268"/>
                </a:cubicBezTo>
                <a:cubicBezTo>
                  <a:pt x="1693699" y="5732539"/>
                  <a:pt x="1703495" y="5733922"/>
                  <a:pt x="1713062" y="5733922"/>
                </a:cubicBezTo>
                <a:cubicBezTo>
                  <a:pt x="1727009" y="5733807"/>
                  <a:pt x="1740953" y="5733000"/>
                  <a:pt x="1754784" y="5734037"/>
                </a:cubicBezTo>
                <a:lnTo>
                  <a:pt x="1754899" y="5734037"/>
                </a:lnTo>
                <a:cubicBezTo>
                  <a:pt x="1780485" y="5735881"/>
                  <a:pt x="1769881" y="5716865"/>
                  <a:pt x="1771495" y="5705571"/>
                </a:cubicBezTo>
                <a:cubicBezTo>
                  <a:pt x="1773339" y="5692548"/>
                  <a:pt x="1772071" y="5681713"/>
                  <a:pt x="1753170" y="5683211"/>
                </a:cubicBezTo>
                <a:close/>
                <a:moveTo>
                  <a:pt x="11122118" y="5683096"/>
                </a:moveTo>
                <a:cubicBezTo>
                  <a:pt x="11107020" y="5682520"/>
                  <a:pt x="11104254" y="5688859"/>
                  <a:pt x="11102986" y="5702805"/>
                </a:cubicBezTo>
                <a:cubicBezTo>
                  <a:pt x="11100911" y="5725509"/>
                  <a:pt x="11107828" y="5734614"/>
                  <a:pt x="11131108" y="5730926"/>
                </a:cubicBezTo>
                <a:cubicBezTo>
                  <a:pt x="11140328" y="5729427"/>
                  <a:pt x="11150009" y="5730695"/>
                  <a:pt x="11159576" y="5730695"/>
                </a:cubicBezTo>
                <a:lnTo>
                  <a:pt x="11200952" y="5730926"/>
                </a:lnTo>
                <a:lnTo>
                  <a:pt x="11217158" y="5724775"/>
                </a:lnTo>
                <a:cubicBezTo>
                  <a:pt x="11218960" y="5720265"/>
                  <a:pt x="11218238" y="5713984"/>
                  <a:pt x="11218238" y="5707991"/>
                </a:cubicBezTo>
                <a:cubicBezTo>
                  <a:pt x="11218238" y="5695314"/>
                  <a:pt x="11221582" y="5681713"/>
                  <a:pt x="11199913" y="5683096"/>
                </a:cubicBezTo>
                <a:cubicBezTo>
                  <a:pt x="11174098" y="5684709"/>
                  <a:pt x="11148050" y="5684133"/>
                  <a:pt x="11122118" y="5683096"/>
                </a:cubicBezTo>
                <a:close/>
                <a:moveTo>
                  <a:pt x="4282573" y="5683096"/>
                </a:moveTo>
                <a:cubicBezTo>
                  <a:pt x="4259639" y="5682865"/>
                  <a:pt x="4259061" y="5694160"/>
                  <a:pt x="4261137" y="5710757"/>
                </a:cubicBezTo>
                <a:cubicBezTo>
                  <a:pt x="4257795" y="5728160"/>
                  <a:pt x="4262289" y="5736573"/>
                  <a:pt x="4283495" y="5736112"/>
                </a:cubicBezTo>
                <a:lnTo>
                  <a:pt x="4283382" y="5736227"/>
                </a:lnTo>
                <a:cubicBezTo>
                  <a:pt x="4302628" y="5735766"/>
                  <a:pt x="4309312" y="5731041"/>
                  <a:pt x="4308622" y="5711333"/>
                </a:cubicBezTo>
                <a:cubicBezTo>
                  <a:pt x="4307930" y="5692777"/>
                  <a:pt x="4304934" y="5683326"/>
                  <a:pt x="4282573" y="5683096"/>
                </a:cubicBezTo>
                <a:close/>
                <a:moveTo>
                  <a:pt x="2749643" y="5683096"/>
                </a:moveTo>
                <a:cubicBezTo>
                  <a:pt x="2734545" y="5682520"/>
                  <a:pt x="2731779" y="5688859"/>
                  <a:pt x="2730511" y="5702805"/>
                </a:cubicBezTo>
                <a:cubicBezTo>
                  <a:pt x="2728436" y="5725509"/>
                  <a:pt x="2735353" y="5734614"/>
                  <a:pt x="2758633" y="5730926"/>
                </a:cubicBezTo>
                <a:cubicBezTo>
                  <a:pt x="2767853" y="5729427"/>
                  <a:pt x="2777534" y="5730695"/>
                  <a:pt x="2787101" y="5730695"/>
                </a:cubicBezTo>
                <a:lnTo>
                  <a:pt x="2828477" y="5730926"/>
                </a:lnTo>
                <a:lnTo>
                  <a:pt x="2844683" y="5724775"/>
                </a:lnTo>
                <a:cubicBezTo>
                  <a:pt x="2846485" y="5720265"/>
                  <a:pt x="2845763" y="5713984"/>
                  <a:pt x="2845763" y="5707991"/>
                </a:cubicBezTo>
                <a:cubicBezTo>
                  <a:pt x="2845763" y="5695314"/>
                  <a:pt x="2849107" y="5681713"/>
                  <a:pt x="2827438" y="5683096"/>
                </a:cubicBezTo>
                <a:cubicBezTo>
                  <a:pt x="2801623" y="5684709"/>
                  <a:pt x="2775575" y="5684133"/>
                  <a:pt x="2749643" y="5683096"/>
                </a:cubicBezTo>
                <a:close/>
                <a:moveTo>
                  <a:pt x="4005624" y="5682981"/>
                </a:moveTo>
                <a:cubicBezTo>
                  <a:pt x="3986951" y="5681367"/>
                  <a:pt x="3988103" y="5694160"/>
                  <a:pt x="3990523" y="5704533"/>
                </a:cubicBezTo>
                <a:cubicBezTo>
                  <a:pt x="3993059" y="5715252"/>
                  <a:pt x="3978423" y="5735075"/>
                  <a:pt x="4004240" y="5735305"/>
                </a:cubicBezTo>
                <a:cubicBezTo>
                  <a:pt x="4034436" y="5735421"/>
                  <a:pt x="4064633" y="5735305"/>
                  <a:pt x="4094827" y="5735305"/>
                </a:cubicBezTo>
                <a:cubicBezTo>
                  <a:pt x="4102090" y="5735305"/>
                  <a:pt x="4107622" y="5734844"/>
                  <a:pt x="4110042" y="5725509"/>
                </a:cubicBezTo>
                <a:cubicBezTo>
                  <a:pt x="4117762" y="5695197"/>
                  <a:pt x="4109117" y="5683211"/>
                  <a:pt x="4078117" y="5683211"/>
                </a:cubicBezTo>
                <a:cubicBezTo>
                  <a:pt x="4068665" y="5683211"/>
                  <a:pt x="4059101" y="5683211"/>
                  <a:pt x="4049648" y="5683211"/>
                </a:cubicBezTo>
                <a:cubicBezTo>
                  <a:pt x="4034896" y="5683211"/>
                  <a:pt x="4020144" y="5684133"/>
                  <a:pt x="4005624" y="5682981"/>
                </a:cubicBezTo>
                <a:close/>
                <a:moveTo>
                  <a:pt x="6698729" y="5682865"/>
                </a:moveTo>
                <a:cubicBezTo>
                  <a:pt x="6679595" y="5683211"/>
                  <a:pt x="6673717" y="5688859"/>
                  <a:pt x="6673373" y="5708106"/>
                </a:cubicBezTo>
                <a:cubicBezTo>
                  <a:pt x="6672911" y="5728275"/>
                  <a:pt x="6679825" y="5734844"/>
                  <a:pt x="6698958" y="5731156"/>
                </a:cubicBezTo>
                <a:lnTo>
                  <a:pt x="6699075" y="5731041"/>
                </a:lnTo>
                <a:cubicBezTo>
                  <a:pt x="6721202" y="5736805"/>
                  <a:pt x="6721432" y="5723319"/>
                  <a:pt x="6721778" y="5706608"/>
                </a:cubicBezTo>
                <a:cubicBezTo>
                  <a:pt x="6722123" y="5689204"/>
                  <a:pt x="6717744" y="5682635"/>
                  <a:pt x="6698729" y="5682865"/>
                </a:cubicBezTo>
                <a:close/>
                <a:moveTo>
                  <a:pt x="5690384" y="5682750"/>
                </a:moveTo>
                <a:cubicBezTo>
                  <a:pt x="5666988" y="5682520"/>
                  <a:pt x="5668139" y="5694968"/>
                  <a:pt x="5668715" y="5710411"/>
                </a:cubicBezTo>
                <a:cubicBezTo>
                  <a:pt x="5669061" y="5721706"/>
                  <a:pt x="5668599" y="5733000"/>
                  <a:pt x="5668715" y="5744296"/>
                </a:cubicBezTo>
                <a:cubicBezTo>
                  <a:pt x="5668832" y="5751672"/>
                  <a:pt x="5665949" y="5755129"/>
                  <a:pt x="5657997" y="5755129"/>
                </a:cubicBezTo>
                <a:cubicBezTo>
                  <a:pt x="5649583" y="5755014"/>
                  <a:pt x="5647971" y="5750519"/>
                  <a:pt x="5647971" y="5743604"/>
                </a:cubicBezTo>
                <a:cubicBezTo>
                  <a:pt x="5648085" y="5731502"/>
                  <a:pt x="5647047" y="5719285"/>
                  <a:pt x="5648201" y="5707184"/>
                </a:cubicBezTo>
                <a:cubicBezTo>
                  <a:pt x="5649932" y="5689665"/>
                  <a:pt x="5644513" y="5682981"/>
                  <a:pt x="5625497" y="5683096"/>
                </a:cubicBezTo>
                <a:cubicBezTo>
                  <a:pt x="5605675" y="5683211"/>
                  <a:pt x="5598642" y="5689780"/>
                  <a:pt x="5600718" y="5709028"/>
                </a:cubicBezTo>
                <a:cubicBezTo>
                  <a:pt x="5601984" y="5720208"/>
                  <a:pt x="5600718" y="5731617"/>
                  <a:pt x="5600718" y="5742913"/>
                </a:cubicBezTo>
                <a:cubicBezTo>
                  <a:pt x="5600568" y="5782409"/>
                  <a:pt x="5619848" y="5802187"/>
                  <a:pt x="5658573" y="5802268"/>
                </a:cubicBezTo>
                <a:cubicBezTo>
                  <a:pt x="5696759" y="5802348"/>
                  <a:pt x="5715855" y="5783171"/>
                  <a:pt x="5715855" y="5744757"/>
                </a:cubicBezTo>
                <a:lnTo>
                  <a:pt x="5715968" y="5744757"/>
                </a:lnTo>
                <a:cubicBezTo>
                  <a:pt x="5715968" y="5733461"/>
                  <a:pt x="5715277" y="5722052"/>
                  <a:pt x="5716085" y="5710872"/>
                </a:cubicBezTo>
                <a:cubicBezTo>
                  <a:pt x="5717469" y="5691970"/>
                  <a:pt x="5712629" y="5682981"/>
                  <a:pt x="5690384" y="5682750"/>
                </a:cubicBezTo>
                <a:close/>
                <a:moveTo>
                  <a:pt x="9853765" y="5682520"/>
                </a:moveTo>
                <a:cubicBezTo>
                  <a:pt x="9836246" y="5683672"/>
                  <a:pt x="9824030" y="5683903"/>
                  <a:pt x="9825298" y="5707069"/>
                </a:cubicBezTo>
                <a:cubicBezTo>
                  <a:pt x="9826220" y="5724702"/>
                  <a:pt x="9826220" y="5738764"/>
                  <a:pt x="9847656" y="5733692"/>
                </a:cubicBezTo>
                <a:cubicBezTo>
                  <a:pt x="9863562" y="5733461"/>
                  <a:pt x="9880504" y="5738993"/>
                  <a:pt x="9878428" y="5713869"/>
                </a:cubicBezTo>
                <a:cubicBezTo>
                  <a:pt x="9877046" y="5696927"/>
                  <a:pt x="9879926" y="5680791"/>
                  <a:pt x="9853765" y="5682520"/>
                </a:cubicBezTo>
                <a:close/>
                <a:moveTo>
                  <a:pt x="1481290" y="5682520"/>
                </a:moveTo>
                <a:cubicBezTo>
                  <a:pt x="1463771" y="5683672"/>
                  <a:pt x="1451555" y="5683903"/>
                  <a:pt x="1452823" y="5707069"/>
                </a:cubicBezTo>
                <a:cubicBezTo>
                  <a:pt x="1453745" y="5724702"/>
                  <a:pt x="1453745" y="5738764"/>
                  <a:pt x="1475181" y="5733692"/>
                </a:cubicBezTo>
                <a:cubicBezTo>
                  <a:pt x="1491087" y="5733461"/>
                  <a:pt x="1508029" y="5738993"/>
                  <a:pt x="1505953" y="5713869"/>
                </a:cubicBezTo>
                <a:cubicBezTo>
                  <a:pt x="1504571" y="5696927"/>
                  <a:pt x="1507451" y="5680791"/>
                  <a:pt x="1481290" y="5682520"/>
                </a:cubicBezTo>
                <a:close/>
                <a:moveTo>
                  <a:pt x="7773918" y="5682405"/>
                </a:moveTo>
                <a:cubicBezTo>
                  <a:pt x="7749831" y="5682405"/>
                  <a:pt x="7751098" y="5695544"/>
                  <a:pt x="7749831" y="5712486"/>
                </a:cubicBezTo>
                <a:cubicBezTo>
                  <a:pt x="7748217" y="5733461"/>
                  <a:pt x="7759281" y="5733116"/>
                  <a:pt x="7774840" y="5734383"/>
                </a:cubicBezTo>
                <a:lnTo>
                  <a:pt x="7774955" y="5734383"/>
                </a:lnTo>
                <a:cubicBezTo>
                  <a:pt x="7796854" y="5736227"/>
                  <a:pt x="7800081" y="5725855"/>
                  <a:pt x="7796969" y="5708452"/>
                </a:cubicBezTo>
                <a:cubicBezTo>
                  <a:pt x="7800311" y="5690011"/>
                  <a:pt x="7794549" y="5682405"/>
                  <a:pt x="7773918" y="5682405"/>
                </a:cubicBezTo>
                <a:close/>
                <a:moveTo>
                  <a:pt x="4153374" y="5682405"/>
                </a:moveTo>
                <a:cubicBezTo>
                  <a:pt x="4134474" y="5683326"/>
                  <a:pt x="4123064" y="5683672"/>
                  <a:pt x="4124794" y="5708106"/>
                </a:cubicBezTo>
                <a:cubicBezTo>
                  <a:pt x="4126176" y="5727238"/>
                  <a:pt x="4126290" y="5741415"/>
                  <a:pt x="4151071" y="5734614"/>
                </a:cubicBezTo>
                <a:cubicBezTo>
                  <a:pt x="4173891" y="5740608"/>
                  <a:pt x="4178731" y="5730234"/>
                  <a:pt x="4178385" y="5709028"/>
                </a:cubicBezTo>
                <a:cubicBezTo>
                  <a:pt x="4178039" y="5690243"/>
                  <a:pt x="4175389" y="5681367"/>
                  <a:pt x="4153374" y="5682405"/>
                </a:cubicBezTo>
                <a:close/>
                <a:moveTo>
                  <a:pt x="3880689" y="5682405"/>
                </a:moveTo>
                <a:cubicBezTo>
                  <a:pt x="3862708" y="5681367"/>
                  <a:pt x="3859945" y="5689089"/>
                  <a:pt x="3859020" y="5704995"/>
                </a:cubicBezTo>
                <a:cubicBezTo>
                  <a:pt x="3857868" y="5727929"/>
                  <a:pt x="3863860" y="5739108"/>
                  <a:pt x="3888757" y="5735190"/>
                </a:cubicBezTo>
                <a:cubicBezTo>
                  <a:pt x="3897977" y="5733692"/>
                  <a:pt x="3907657" y="5734960"/>
                  <a:pt x="3917224" y="5734960"/>
                </a:cubicBezTo>
                <a:cubicBezTo>
                  <a:pt x="3931054" y="5734844"/>
                  <a:pt x="3944884" y="5734268"/>
                  <a:pt x="3958715" y="5734960"/>
                </a:cubicBezTo>
                <a:lnTo>
                  <a:pt x="3958715" y="5735075"/>
                </a:lnTo>
                <a:cubicBezTo>
                  <a:pt x="3979575" y="5736227"/>
                  <a:pt x="3974503" y="5720784"/>
                  <a:pt x="3974159" y="5710066"/>
                </a:cubicBezTo>
                <a:cubicBezTo>
                  <a:pt x="3973697" y="5699002"/>
                  <a:pt x="3981419" y="5682059"/>
                  <a:pt x="3958482" y="5682635"/>
                </a:cubicBezTo>
                <a:cubicBezTo>
                  <a:pt x="3932552" y="5683211"/>
                  <a:pt x="3906622" y="5683788"/>
                  <a:pt x="3880689" y="5682405"/>
                </a:cubicBezTo>
                <a:close/>
                <a:moveTo>
                  <a:pt x="11606870" y="5682174"/>
                </a:moveTo>
                <a:cubicBezTo>
                  <a:pt x="11578980" y="5679408"/>
                  <a:pt x="11572410" y="5685170"/>
                  <a:pt x="11572410" y="5713523"/>
                </a:cubicBezTo>
                <a:cubicBezTo>
                  <a:pt x="11572410" y="5722973"/>
                  <a:pt x="11572410" y="5732539"/>
                  <a:pt x="11572410" y="5741991"/>
                </a:cubicBezTo>
                <a:lnTo>
                  <a:pt x="11572526" y="5741991"/>
                </a:lnTo>
                <a:cubicBezTo>
                  <a:pt x="11572526" y="5755820"/>
                  <a:pt x="11573332" y="5769766"/>
                  <a:pt x="11572294" y="5783481"/>
                </a:cubicBezTo>
                <a:cubicBezTo>
                  <a:pt x="11571028" y="5801230"/>
                  <a:pt x="11582552" y="5800193"/>
                  <a:pt x="11594078" y="5799847"/>
                </a:cubicBezTo>
                <a:cubicBezTo>
                  <a:pt x="11605718" y="5799502"/>
                  <a:pt x="11619664" y="5803190"/>
                  <a:pt x="11619547" y="5783711"/>
                </a:cubicBezTo>
                <a:cubicBezTo>
                  <a:pt x="11619434" y="5755244"/>
                  <a:pt x="11619547" y="5726662"/>
                  <a:pt x="11619434" y="5698195"/>
                </a:cubicBezTo>
                <a:cubicBezTo>
                  <a:pt x="11619318" y="5689896"/>
                  <a:pt x="11617473" y="5683211"/>
                  <a:pt x="11606870" y="5682174"/>
                </a:cubicBezTo>
                <a:close/>
                <a:moveTo>
                  <a:pt x="10187652" y="5682174"/>
                </a:moveTo>
                <a:cubicBezTo>
                  <a:pt x="10166906" y="5682289"/>
                  <a:pt x="10161718" y="5690126"/>
                  <a:pt x="10164947" y="5708106"/>
                </a:cubicBezTo>
                <a:cubicBezTo>
                  <a:pt x="10162410" y="5724818"/>
                  <a:pt x="10163908" y="5736112"/>
                  <a:pt x="10186383" y="5734614"/>
                </a:cubicBezTo>
                <a:cubicBezTo>
                  <a:pt x="10203210" y="5733461"/>
                  <a:pt x="10214274" y="5733346"/>
                  <a:pt x="10212546" y="5711218"/>
                </a:cubicBezTo>
                <a:cubicBezTo>
                  <a:pt x="10211163" y="5693814"/>
                  <a:pt x="10210817" y="5682059"/>
                  <a:pt x="10187652" y="5682174"/>
                </a:cubicBezTo>
                <a:close/>
                <a:moveTo>
                  <a:pt x="3234395" y="5682174"/>
                </a:moveTo>
                <a:cubicBezTo>
                  <a:pt x="3206505" y="5679408"/>
                  <a:pt x="3199935" y="5685170"/>
                  <a:pt x="3199935" y="5713523"/>
                </a:cubicBezTo>
                <a:cubicBezTo>
                  <a:pt x="3199935" y="5722973"/>
                  <a:pt x="3199935" y="5732539"/>
                  <a:pt x="3199935" y="5741991"/>
                </a:cubicBezTo>
                <a:lnTo>
                  <a:pt x="3200051" y="5741991"/>
                </a:lnTo>
                <a:cubicBezTo>
                  <a:pt x="3200051" y="5755820"/>
                  <a:pt x="3200857" y="5769766"/>
                  <a:pt x="3199819" y="5783481"/>
                </a:cubicBezTo>
                <a:cubicBezTo>
                  <a:pt x="3198553" y="5801230"/>
                  <a:pt x="3210077" y="5800193"/>
                  <a:pt x="3221603" y="5799847"/>
                </a:cubicBezTo>
                <a:cubicBezTo>
                  <a:pt x="3233243" y="5799502"/>
                  <a:pt x="3247189" y="5803190"/>
                  <a:pt x="3247072" y="5783711"/>
                </a:cubicBezTo>
                <a:cubicBezTo>
                  <a:pt x="3246959" y="5755244"/>
                  <a:pt x="3247072" y="5726662"/>
                  <a:pt x="3246959" y="5698195"/>
                </a:cubicBezTo>
                <a:cubicBezTo>
                  <a:pt x="3246843" y="5689896"/>
                  <a:pt x="3244998" y="5683211"/>
                  <a:pt x="3234395" y="5682174"/>
                </a:cubicBezTo>
                <a:close/>
                <a:moveTo>
                  <a:pt x="1815177" y="5682174"/>
                </a:moveTo>
                <a:cubicBezTo>
                  <a:pt x="1794431" y="5682289"/>
                  <a:pt x="1789243" y="5690126"/>
                  <a:pt x="1792472" y="5708106"/>
                </a:cubicBezTo>
                <a:cubicBezTo>
                  <a:pt x="1789935" y="5724818"/>
                  <a:pt x="1791433" y="5736112"/>
                  <a:pt x="1813908" y="5734614"/>
                </a:cubicBezTo>
                <a:cubicBezTo>
                  <a:pt x="1830735" y="5733461"/>
                  <a:pt x="1841799" y="5733346"/>
                  <a:pt x="1840071" y="5711218"/>
                </a:cubicBezTo>
                <a:cubicBezTo>
                  <a:pt x="1838688" y="5693814"/>
                  <a:pt x="1838342" y="5682059"/>
                  <a:pt x="1815177" y="5682174"/>
                </a:cubicBezTo>
                <a:close/>
                <a:moveTo>
                  <a:pt x="7709492" y="5682059"/>
                </a:moveTo>
                <a:cubicBezTo>
                  <a:pt x="7683560" y="5683903"/>
                  <a:pt x="7657629" y="5684479"/>
                  <a:pt x="7631696" y="5685055"/>
                </a:cubicBezTo>
                <a:cubicBezTo>
                  <a:pt x="7621093" y="5685286"/>
                  <a:pt x="7616714" y="5689665"/>
                  <a:pt x="7615561" y="5700500"/>
                </a:cubicBezTo>
                <a:cubicBezTo>
                  <a:pt x="7612450" y="5730004"/>
                  <a:pt x="7614755" y="5733116"/>
                  <a:pt x="7644605" y="5733116"/>
                </a:cubicBezTo>
                <a:cubicBezTo>
                  <a:pt x="7654171" y="5733116"/>
                  <a:pt x="7663620" y="5733116"/>
                  <a:pt x="7673187" y="5733116"/>
                </a:cubicBezTo>
                <a:cubicBezTo>
                  <a:pt x="7685289" y="5733116"/>
                  <a:pt x="7697505" y="5732193"/>
                  <a:pt x="7709492" y="5733346"/>
                </a:cubicBezTo>
                <a:cubicBezTo>
                  <a:pt x="7726896" y="5735075"/>
                  <a:pt x="7732427" y="5727929"/>
                  <a:pt x="7731045" y="5711103"/>
                </a:cubicBezTo>
                <a:cubicBezTo>
                  <a:pt x="7729891" y="5696119"/>
                  <a:pt x="7733118" y="5680445"/>
                  <a:pt x="7709492" y="5682059"/>
                </a:cubicBezTo>
                <a:close/>
                <a:moveTo>
                  <a:pt x="7498465" y="5682059"/>
                </a:moveTo>
                <a:cubicBezTo>
                  <a:pt x="7490166" y="5682059"/>
                  <a:pt x="7483367" y="5683096"/>
                  <a:pt x="7480255" y="5692777"/>
                </a:cubicBezTo>
                <a:lnTo>
                  <a:pt x="7480370" y="5692777"/>
                </a:lnTo>
                <a:cubicBezTo>
                  <a:pt x="7471726" y="5719631"/>
                  <a:pt x="7480946" y="5733116"/>
                  <a:pt x="7509068" y="5733116"/>
                </a:cubicBezTo>
                <a:cubicBezTo>
                  <a:pt x="7518633" y="5733116"/>
                  <a:pt x="7528200" y="5733116"/>
                  <a:pt x="7537767" y="5733116"/>
                </a:cubicBezTo>
                <a:cubicBezTo>
                  <a:pt x="7550790" y="5733116"/>
                  <a:pt x="7563928" y="5732078"/>
                  <a:pt x="7576836" y="5733346"/>
                </a:cubicBezTo>
                <a:cubicBezTo>
                  <a:pt x="7595046" y="5735190"/>
                  <a:pt x="7596659" y="5725048"/>
                  <a:pt x="7595738" y="5711103"/>
                </a:cubicBezTo>
                <a:cubicBezTo>
                  <a:pt x="7594815" y="5697617"/>
                  <a:pt x="7599196" y="5681713"/>
                  <a:pt x="7576721" y="5682059"/>
                </a:cubicBezTo>
                <a:cubicBezTo>
                  <a:pt x="7550675" y="5682520"/>
                  <a:pt x="7524512" y="5682059"/>
                  <a:pt x="7498465" y="5682059"/>
                </a:cubicBezTo>
                <a:close/>
                <a:moveTo>
                  <a:pt x="4215383" y="5681944"/>
                </a:moveTo>
                <a:cubicBezTo>
                  <a:pt x="4189566" y="5681022"/>
                  <a:pt x="4194292" y="5696234"/>
                  <a:pt x="4192562" y="5711794"/>
                </a:cubicBezTo>
                <a:cubicBezTo>
                  <a:pt x="4190142" y="5733461"/>
                  <a:pt x="4200860" y="5734614"/>
                  <a:pt x="4218378" y="5735766"/>
                </a:cubicBezTo>
                <a:lnTo>
                  <a:pt x="4218378" y="5735651"/>
                </a:lnTo>
                <a:cubicBezTo>
                  <a:pt x="4241312" y="5737149"/>
                  <a:pt x="4242121" y="5725394"/>
                  <a:pt x="4239701" y="5708452"/>
                </a:cubicBezTo>
                <a:cubicBezTo>
                  <a:pt x="4244424" y="5688397"/>
                  <a:pt x="4236129" y="5682750"/>
                  <a:pt x="4215383" y="5681944"/>
                </a:cubicBezTo>
                <a:close/>
                <a:moveTo>
                  <a:pt x="11668416" y="5681828"/>
                </a:moveTo>
                <a:cubicBezTo>
                  <a:pt x="11641446" y="5678486"/>
                  <a:pt x="11636030" y="5682750"/>
                  <a:pt x="11635914" y="5709604"/>
                </a:cubicBezTo>
                <a:cubicBezTo>
                  <a:pt x="11635914" y="5719170"/>
                  <a:pt x="11635914" y="5728621"/>
                  <a:pt x="11635914" y="5738188"/>
                </a:cubicBezTo>
                <a:cubicBezTo>
                  <a:pt x="11635994" y="5779297"/>
                  <a:pt x="11656625" y="5799847"/>
                  <a:pt x="11697805" y="5799847"/>
                </a:cubicBezTo>
                <a:cubicBezTo>
                  <a:pt x="11735988" y="5799767"/>
                  <a:pt x="11755004" y="5780715"/>
                  <a:pt x="11754854" y="5742681"/>
                </a:cubicBezTo>
                <a:cubicBezTo>
                  <a:pt x="11754854" y="5729658"/>
                  <a:pt x="11754048" y="5716635"/>
                  <a:pt x="11755086" y="5703727"/>
                </a:cubicBezTo>
                <a:cubicBezTo>
                  <a:pt x="11756698" y="5683442"/>
                  <a:pt x="11743675" y="5684133"/>
                  <a:pt x="11729960" y="5684364"/>
                </a:cubicBezTo>
                <a:cubicBezTo>
                  <a:pt x="11716130" y="5684594"/>
                  <a:pt x="11700916" y="5681828"/>
                  <a:pt x="11702414" y="5704073"/>
                </a:cubicBezTo>
                <a:lnTo>
                  <a:pt x="11702184" y="5703957"/>
                </a:lnTo>
                <a:cubicBezTo>
                  <a:pt x="11703106" y="5716865"/>
                  <a:pt x="11702414" y="5729889"/>
                  <a:pt x="11702184" y="5742913"/>
                </a:cubicBezTo>
                <a:cubicBezTo>
                  <a:pt x="11702069" y="5748906"/>
                  <a:pt x="11698957" y="5752709"/>
                  <a:pt x="11692503" y="5751902"/>
                </a:cubicBezTo>
                <a:cubicBezTo>
                  <a:pt x="11686395" y="5751211"/>
                  <a:pt x="11687200" y="5746024"/>
                  <a:pt x="11687200" y="5741991"/>
                </a:cubicBezTo>
                <a:cubicBezTo>
                  <a:pt x="11686971" y="5728966"/>
                  <a:pt x="11686164" y="5715943"/>
                  <a:pt x="11687317" y="5703035"/>
                </a:cubicBezTo>
                <a:cubicBezTo>
                  <a:pt x="11688698" y="5688282"/>
                  <a:pt x="11681784" y="5683442"/>
                  <a:pt x="11668416" y="5681828"/>
                </a:cubicBezTo>
                <a:close/>
                <a:moveTo>
                  <a:pt x="3295941" y="5681828"/>
                </a:moveTo>
                <a:cubicBezTo>
                  <a:pt x="3268971" y="5678486"/>
                  <a:pt x="3263555" y="5682750"/>
                  <a:pt x="3263439" y="5709604"/>
                </a:cubicBezTo>
                <a:cubicBezTo>
                  <a:pt x="3263439" y="5719170"/>
                  <a:pt x="3263439" y="5728621"/>
                  <a:pt x="3263439" y="5738188"/>
                </a:cubicBezTo>
                <a:cubicBezTo>
                  <a:pt x="3263519" y="5779297"/>
                  <a:pt x="3284150" y="5799847"/>
                  <a:pt x="3325330" y="5799847"/>
                </a:cubicBezTo>
                <a:cubicBezTo>
                  <a:pt x="3363513" y="5799767"/>
                  <a:pt x="3382529" y="5780715"/>
                  <a:pt x="3382379" y="5742681"/>
                </a:cubicBezTo>
                <a:cubicBezTo>
                  <a:pt x="3382379" y="5729658"/>
                  <a:pt x="3381573" y="5716635"/>
                  <a:pt x="3382611" y="5703727"/>
                </a:cubicBezTo>
                <a:cubicBezTo>
                  <a:pt x="3384223" y="5683442"/>
                  <a:pt x="3371200" y="5684133"/>
                  <a:pt x="3357485" y="5684364"/>
                </a:cubicBezTo>
                <a:cubicBezTo>
                  <a:pt x="3343655" y="5684594"/>
                  <a:pt x="3328441" y="5681828"/>
                  <a:pt x="3329939" y="5704073"/>
                </a:cubicBezTo>
                <a:lnTo>
                  <a:pt x="3329709" y="5703957"/>
                </a:lnTo>
                <a:cubicBezTo>
                  <a:pt x="3330631" y="5716865"/>
                  <a:pt x="3329939" y="5729889"/>
                  <a:pt x="3329709" y="5742913"/>
                </a:cubicBezTo>
                <a:cubicBezTo>
                  <a:pt x="3329594" y="5748906"/>
                  <a:pt x="3326482" y="5752709"/>
                  <a:pt x="3320028" y="5751902"/>
                </a:cubicBezTo>
                <a:cubicBezTo>
                  <a:pt x="3313920" y="5751211"/>
                  <a:pt x="3314725" y="5746024"/>
                  <a:pt x="3314725" y="5741991"/>
                </a:cubicBezTo>
                <a:cubicBezTo>
                  <a:pt x="3314496" y="5728966"/>
                  <a:pt x="3313689" y="5715943"/>
                  <a:pt x="3314842" y="5703035"/>
                </a:cubicBezTo>
                <a:cubicBezTo>
                  <a:pt x="3316223" y="5688282"/>
                  <a:pt x="3309309" y="5683442"/>
                  <a:pt x="3295941" y="5681828"/>
                </a:cubicBezTo>
                <a:close/>
                <a:moveTo>
                  <a:pt x="8044531" y="5681482"/>
                </a:moveTo>
                <a:cubicBezTo>
                  <a:pt x="8022057" y="5679869"/>
                  <a:pt x="8012375" y="5686323"/>
                  <a:pt x="8015833" y="5709950"/>
                </a:cubicBezTo>
                <a:cubicBezTo>
                  <a:pt x="8017562" y="5721821"/>
                  <a:pt x="8016178" y="5734153"/>
                  <a:pt x="8016178" y="5746255"/>
                </a:cubicBezTo>
                <a:cubicBezTo>
                  <a:pt x="8016260" y="5783285"/>
                  <a:pt x="8034654" y="5801957"/>
                  <a:pt x="8071385" y="5802268"/>
                </a:cubicBezTo>
                <a:cubicBezTo>
                  <a:pt x="8111112" y="5802648"/>
                  <a:pt x="8130970" y="5782906"/>
                  <a:pt x="8130970" y="5743028"/>
                </a:cubicBezTo>
                <a:lnTo>
                  <a:pt x="8130970" y="5696351"/>
                </a:lnTo>
                <a:cubicBezTo>
                  <a:pt x="8130855" y="5690704"/>
                  <a:pt x="8132353" y="5684940"/>
                  <a:pt x="8123710" y="5682174"/>
                </a:cubicBezTo>
                <a:cubicBezTo>
                  <a:pt x="8098930" y="5674337"/>
                  <a:pt x="8084293" y="5683903"/>
                  <a:pt x="8084063" y="5709259"/>
                </a:cubicBezTo>
                <a:cubicBezTo>
                  <a:pt x="8084063" y="5720553"/>
                  <a:pt x="8084063" y="5731733"/>
                  <a:pt x="8084063" y="5743028"/>
                </a:cubicBezTo>
                <a:cubicBezTo>
                  <a:pt x="8083947" y="5749943"/>
                  <a:pt x="8081758" y="5754784"/>
                  <a:pt x="8073690" y="5754784"/>
                </a:cubicBezTo>
                <a:cubicBezTo>
                  <a:pt x="8065506" y="5754784"/>
                  <a:pt x="8063433" y="5749597"/>
                  <a:pt x="8063433" y="5742913"/>
                </a:cubicBezTo>
                <a:cubicBezTo>
                  <a:pt x="8063202" y="5728966"/>
                  <a:pt x="8062395" y="5715137"/>
                  <a:pt x="8063433" y="5701306"/>
                </a:cubicBezTo>
                <a:cubicBezTo>
                  <a:pt x="8064469" y="5686669"/>
                  <a:pt x="8059284" y="5682520"/>
                  <a:pt x="8044531" y="5681482"/>
                </a:cubicBezTo>
                <a:close/>
                <a:moveTo>
                  <a:pt x="6558927" y="5681367"/>
                </a:moveTo>
                <a:cubicBezTo>
                  <a:pt x="6534838" y="5680791"/>
                  <a:pt x="6541522" y="5696005"/>
                  <a:pt x="6539911" y="5708567"/>
                </a:cubicBezTo>
                <a:cubicBezTo>
                  <a:pt x="6537490" y="5726892"/>
                  <a:pt x="6542561" y="5734729"/>
                  <a:pt x="6563191" y="5734037"/>
                </a:cubicBezTo>
                <a:cubicBezTo>
                  <a:pt x="6581172" y="5733461"/>
                  <a:pt x="6592004" y="5731156"/>
                  <a:pt x="6586704" y="5709835"/>
                </a:cubicBezTo>
                <a:cubicBezTo>
                  <a:pt x="6592463" y="5685977"/>
                  <a:pt x="6580479" y="5681944"/>
                  <a:pt x="6558927" y="5681367"/>
                </a:cubicBezTo>
                <a:close/>
                <a:moveTo>
                  <a:pt x="10520154" y="5681137"/>
                </a:moveTo>
                <a:cubicBezTo>
                  <a:pt x="10496067" y="5680791"/>
                  <a:pt x="10498602" y="5693699"/>
                  <a:pt x="10498948" y="5708683"/>
                </a:cubicBezTo>
                <a:cubicBezTo>
                  <a:pt x="10499179" y="5719977"/>
                  <a:pt x="10498717" y="5731271"/>
                  <a:pt x="10499063" y="5742567"/>
                </a:cubicBezTo>
                <a:cubicBezTo>
                  <a:pt x="10499294" y="5750865"/>
                  <a:pt x="10496989" y="5755590"/>
                  <a:pt x="10487423" y="5755129"/>
                </a:cubicBezTo>
                <a:cubicBezTo>
                  <a:pt x="10478548" y="5754668"/>
                  <a:pt x="10478318" y="5749021"/>
                  <a:pt x="10478318" y="5742681"/>
                </a:cubicBezTo>
                <a:cubicBezTo>
                  <a:pt x="10478318" y="5728851"/>
                  <a:pt x="10477512" y="5714906"/>
                  <a:pt x="10478548" y="5701076"/>
                </a:cubicBezTo>
                <a:cubicBezTo>
                  <a:pt x="10479700" y="5686669"/>
                  <a:pt x="10474976" y="5682405"/>
                  <a:pt x="10459992" y="5681598"/>
                </a:cubicBezTo>
                <a:cubicBezTo>
                  <a:pt x="10437865" y="5680330"/>
                  <a:pt x="10427146" y="5685862"/>
                  <a:pt x="10430834" y="5709835"/>
                </a:cubicBezTo>
                <a:cubicBezTo>
                  <a:pt x="10432332" y="5720092"/>
                  <a:pt x="10431064" y="5730695"/>
                  <a:pt x="10431064" y="5741069"/>
                </a:cubicBezTo>
                <a:cubicBezTo>
                  <a:pt x="10431180" y="5741069"/>
                  <a:pt x="10431294" y="5741069"/>
                  <a:pt x="10431294" y="5741069"/>
                </a:cubicBezTo>
                <a:cubicBezTo>
                  <a:pt x="10431294" y="5753170"/>
                  <a:pt x="10432446" y="5765502"/>
                  <a:pt x="10431064" y="5777488"/>
                </a:cubicBezTo>
                <a:cubicBezTo>
                  <a:pt x="10428874" y="5797081"/>
                  <a:pt x="10436712" y="5803881"/>
                  <a:pt x="10455959" y="5802728"/>
                </a:cubicBezTo>
                <a:cubicBezTo>
                  <a:pt x="10478434" y="5801461"/>
                  <a:pt x="10501138" y="5801576"/>
                  <a:pt x="10523612" y="5802728"/>
                </a:cubicBezTo>
                <a:cubicBezTo>
                  <a:pt x="10540439" y="5803535"/>
                  <a:pt x="10547469" y="5797543"/>
                  <a:pt x="10546778" y="5780484"/>
                </a:cubicBezTo>
                <a:lnTo>
                  <a:pt x="10546547" y="5780484"/>
                </a:lnTo>
                <a:cubicBezTo>
                  <a:pt x="10545740" y="5757089"/>
                  <a:pt x="10545049" y="5733461"/>
                  <a:pt x="10546547" y="5710181"/>
                </a:cubicBezTo>
                <a:cubicBezTo>
                  <a:pt x="10547815" y="5689780"/>
                  <a:pt x="10543205" y="5681482"/>
                  <a:pt x="10520154" y="5681137"/>
                </a:cubicBezTo>
                <a:close/>
                <a:moveTo>
                  <a:pt x="7441299" y="5681137"/>
                </a:moveTo>
                <a:cubicBezTo>
                  <a:pt x="7420323" y="5681944"/>
                  <a:pt x="7412833" y="5687476"/>
                  <a:pt x="7412487" y="5709259"/>
                </a:cubicBezTo>
                <a:cubicBezTo>
                  <a:pt x="7412141" y="5729543"/>
                  <a:pt x="7418941" y="5734498"/>
                  <a:pt x="7437727" y="5733461"/>
                </a:cubicBezTo>
                <a:cubicBezTo>
                  <a:pt x="7454208" y="5732654"/>
                  <a:pt x="7470459" y="5734844"/>
                  <a:pt x="7464120" y="5710296"/>
                </a:cubicBezTo>
                <a:cubicBezTo>
                  <a:pt x="7466886" y="5692202"/>
                  <a:pt x="7465271" y="5680330"/>
                  <a:pt x="7441299" y="5681137"/>
                </a:cubicBezTo>
                <a:close/>
                <a:moveTo>
                  <a:pt x="2147679" y="5681137"/>
                </a:moveTo>
                <a:cubicBezTo>
                  <a:pt x="2123592" y="5680791"/>
                  <a:pt x="2126127" y="5693699"/>
                  <a:pt x="2126473" y="5708683"/>
                </a:cubicBezTo>
                <a:cubicBezTo>
                  <a:pt x="2126704" y="5719977"/>
                  <a:pt x="2126242" y="5731271"/>
                  <a:pt x="2126588" y="5742567"/>
                </a:cubicBezTo>
                <a:cubicBezTo>
                  <a:pt x="2126819" y="5750865"/>
                  <a:pt x="2124514" y="5755590"/>
                  <a:pt x="2114948" y="5755129"/>
                </a:cubicBezTo>
                <a:cubicBezTo>
                  <a:pt x="2106073" y="5754668"/>
                  <a:pt x="2105843" y="5749021"/>
                  <a:pt x="2105843" y="5742681"/>
                </a:cubicBezTo>
                <a:cubicBezTo>
                  <a:pt x="2105843" y="5728851"/>
                  <a:pt x="2105037" y="5714906"/>
                  <a:pt x="2106073" y="5701076"/>
                </a:cubicBezTo>
                <a:cubicBezTo>
                  <a:pt x="2107225" y="5686669"/>
                  <a:pt x="2102501" y="5682405"/>
                  <a:pt x="2087517" y="5681598"/>
                </a:cubicBezTo>
                <a:cubicBezTo>
                  <a:pt x="2065390" y="5680330"/>
                  <a:pt x="2054671" y="5685862"/>
                  <a:pt x="2058359" y="5709835"/>
                </a:cubicBezTo>
                <a:cubicBezTo>
                  <a:pt x="2059857" y="5720092"/>
                  <a:pt x="2058589" y="5730695"/>
                  <a:pt x="2058589" y="5741069"/>
                </a:cubicBezTo>
                <a:cubicBezTo>
                  <a:pt x="2058705" y="5741069"/>
                  <a:pt x="2058819" y="5741069"/>
                  <a:pt x="2058819" y="5741069"/>
                </a:cubicBezTo>
                <a:cubicBezTo>
                  <a:pt x="2058819" y="5753170"/>
                  <a:pt x="2059971" y="5765502"/>
                  <a:pt x="2058589" y="5777488"/>
                </a:cubicBezTo>
                <a:cubicBezTo>
                  <a:pt x="2056399" y="5797081"/>
                  <a:pt x="2064237" y="5803881"/>
                  <a:pt x="2083484" y="5802728"/>
                </a:cubicBezTo>
                <a:cubicBezTo>
                  <a:pt x="2105959" y="5801461"/>
                  <a:pt x="2128663" y="5801576"/>
                  <a:pt x="2151137" y="5802728"/>
                </a:cubicBezTo>
                <a:cubicBezTo>
                  <a:pt x="2167964" y="5803535"/>
                  <a:pt x="2174994" y="5797543"/>
                  <a:pt x="2174303" y="5780484"/>
                </a:cubicBezTo>
                <a:lnTo>
                  <a:pt x="2174072" y="5780484"/>
                </a:lnTo>
                <a:cubicBezTo>
                  <a:pt x="2173265" y="5757089"/>
                  <a:pt x="2172574" y="5733461"/>
                  <a:pt x="2174072" y="5710181"/>
                </a:cubicBezTo>
                <a:cubicBezTo>
                  <a:pt x="2175340" y="5689780"/>
                  <a:pt x="2170730" y="5681482"/>
                  <a:pt x="2147679" y="5681137"/>
                </a:cubicBezTo>
                <a:close/>
                <a:moveTo>
                  <a:pt x="6419240" y="5680906"/>
                </a:moveTo>
                <a:cubicBezTo>
                  <a:pt x="6407600" y="5680791"/>
                  <a:pt x="6405296" y="5686092"/>
                  <a:pt x="6404372" y="5696580"/>
                </a:cubicBezTo>
                <a:cubicBezTo>
                  <a:pt x="6401492" y="5731848"/>
                  <a:pt x="6402183" y="5733231"/>
                  <a:pt x="6436988" y="5733231"/>
                </a:cubicBezTo>
                <a:cubicBezTo>
                  <a:pt x="6445633" y="5733231"/>
                  <a:pt x="6454276" y="5733231"/>
                  <a:pt x="6462921" y="5733231"/>
                </a:cubicBezTo>
                <a:lnTo>
                  <a:pt x="6512018" y="5733231"/>
                </a:lnTo>
                <a:cubicBezTo>
                  <a:pt x="6532187" y="5733231"/>
                  <a:pt x="6524466" y="5717441"/>
                  <a:pt x="6523890" y="5708683"/>
                </a:cubicBezTo>
                <a:cubicBezTo>
                  <a:pt x="6523199" y="5699117"/>
                  <a:pt x="6534262" y="5681713"/>
                  <a:pt x="6512364" y="5681252"/>
                </a:cubicBezTo>
                <a:cubicBezTo>
                  <a:pt x="6481362" y="5680561"/>
                  <a:pt x="6450245" y="5681367"/>
                  <a:pt x="6419240" y="5680906"/>
                </a:cubicBezTo>
                <a:close/>
                <a:moveTo>
                  <a:pt x="8643266" y="5680676"/>
                </a:moveTo>
                <a:lnTo>
                  <a:pt x="8643383" y="5680791"/>
                </a:lnTo>
                <a:cubicBezTo>
                  <a:pt x="8620562" y="5679869"/>
                  <a:pt x="8620101" y="5691740"/>
                  <a:pt x="8622060" y="5708337"/>
                </a:cubicBezTo>
                <a:cubicBezTo>
                  <a:pt x="8618257" y="5726085"/>
                  <a:pt x="8623789" y="5733577"/>
                  <a:pt x="8644420" y="5733116"/>
                </a:cubicBezTo>
                <a:cubicBezTo>
                  <a:pt x="8663090" y="5732654"/>
                  <a:pt x="8670236" y="5728621"/>
                  <a:pt x="8669776" y="5708683"/>
                </a:cubicBezTo>
                <a:cubicBezTo>
                  <a:pt x="8669314" y="5689204"/>
                  <a:pt x="8664128" y="5681367"/>
                  <a:pt x="8643266" y="5680676"/>
                </a:cubicBezTo>
                <a:close/>
                <a:moveTo>
                  <a:pt x="7975609" y="5680676"/>
                </a:moveTo>
                <a:cubicBezTo>
                  <a:pt x="7962010" y="5681713"/>
                  <a:pt x="7946566" y="5677564"/>
                  <a:pt x="7946912" y="5699578"/>
                </a:cubicBezTo>
                <a:lnTo>
                  <a:pt x="7946797" y="5699578"/>
                </a:lnTo>
                <a:cubicBezTo>
                  <a:pt x="7947142" y="5723665"/>
                  <a:pt x="7947373" y="5747869"/>
                  <a:pt x="7946566" y="5771956"/>
                </a:cubicBezTo>
                <a:cubicBezTo>
                  <a:pt x="7945990" y="5789590"/>
                  <a:pt x="7947488" y="5800769"/>
                  <a:pt x="7970769" y="5800769"/>
                </a:cubicBezTo>
                <a:cubicBezTo>
                  <a:pt x="7994282" y="5800885"/>
                  <a:pt x="7995664" y="5789590"/>
                  <a:pt x="7994397" y="5772186"/>
                </a:cubicBezTo>
                <a:cubicBezTo>
                  <a:pt x="7993821" y="5761929"/>
                  <a:pt x="7994397" y="5751557"/>
                  <a:pt x="7994397" y="5741184"/>
                </a:cubicBezTo>
                <a:cubicBezTo>
                  <a:pt x="7994397" y="5727353"/>
                  <a:pt x="7993706" y="5713523"/>
                  <a:pt x="7994626" y="5699808"/>
                </a:cubicBezTo>
                <a:cubicBezTo>
                  <a:pt x="7995549" y="5685516"/>
                  <a:pt x="7990593" y="5679523"/>
                  <a:pt x="7975609" y="5680676"/>
                </a:cubicBezTo>
                <a:close/>
                <a:moveTo>
                  <a:pt x="270791" y="5680676"/>
                </a:moveTo>
                <a:lnTo>
                  <a:pt x="270908" y="5680791"/>
                </a:lnTo>
                <a:cubicBezTo>
                  <a:pt x="248087" y="5679869"/>
                  <a:pt x="247626" y="5691740"/>
                  <a:pt x="249585" y="5708337"/>
                </a:cubicBezTo>
                <a:cubicBezTo>
                  <a:pt x="245782" y="5726085"/>
                  <a:pt x="251314" y="5733577"/>
                  <a:pt x="271945" y="5733116"/>
                </a:cubicBezTo>
                <a:cubicBezTo>
                  <a:pt x="290615" y="5732654"/>
                  <a:pt x="297761" y="5728621"/>
                  <a:pt x="297301" y="5708683"/>
                </a:cubicBezTo>
                <a:cubicBezTo>
                  <a:pt x="296839" y="5689204"/>
                  <a:pt x="291653" y="5681367"/>
                  <a:pt x="270791" y="5680676"/>
                </a:cubicBezTo>
                <a:close/>
                <a:moveTo>
                  <a:pt x="10329526" y="5680445"/>
                </a:moveTo>
                <a:cubicBezTo>
                  <a:pt x="10312585" y="5682174"/>
                  <a:pt x="10291378" y="5675490"/>
                  <a:pt x="10293568" y="5706147"/>
                </a:cubicBezTo>
                <a:cubicBezTo>
                  <a:pt x="10294836" y="5722512"/>
                  <a:pt x="10293914" y="5734614"/>
                  <a:pt x="10316388" y="5732539"/>
                </a:cubicBezTo>
                <a:cubicBezTo>
                  <a:pt x="10334252" y="5730926"/>
                  <a:pt x="10353615" y="5734960"/>
                  <a:pt x="10347276" y="5711679"/>
                </a:cubicBezTo>
                <a:cubicBezTo>
                  <a:pt x="10345432" y="5694736"/>
                  <a:pt x="10352462" y="5678025"/>
                  <a:pt x="10329526" y="5680445"/>
                </a:cubicBezTo>
                <a:close/>
                <a:moveTo>
                  <a:pt x="10253806" y="5680445"/>
                </a:moveTo>
                <a:cubicBezTo>
                  <a:pt x="10233521" y="5681137"/>
                  <a:pt x="10224878" y="5684364"/>
                  <a:pt x="10225684" y="5707069"/>
                </a:cubicBezTo>
                <a:cubicBezTo>
                  <a:pt x="10226375" y="5726546"/>
                  <a:pt x="10229718" y="5736919"/>
                  <a:pt x="10250694" y="5731617"/>
                </a:cubicBezTo>
                <a:cubicBezTo>
                  <a:pt x="10267982" y="5733922"/>
                  <a:pt x="10281352" y="5734268"/>
                  <a:pt x="10279507" y="5709604"/>
                </a:cubicBezTo>
                <a:cubicBezTo>
                  <a:pt x="10278239" y="5691163"/>
                  <a:pt x="10278239" y="5679523"/>
                  <a:pt x="10253806" y="5680445"/>
                </a:cubicBezTo>
                <a:close/>
                <a:moveTo>
                  <a:pt x="7838575" y="5680445"/>
                </a:moveTo>
                <a:cubicBezTo>
                  <a:pt x="7819673" y="5681252"/>
                  <a:pt x="7810454" y="5684479"/>
                  <a:pt x="7810915" y="5706147"/>
                </a:cubicBezTo>
                <a:cubicBezTo>
                  <a:pt x="7811376" y="5725394"/>
                  <a:pt x="7814718" y="5736344"/>
                  <a:pt x="7836384" y="5731156"/>
                </a:cubicBezTo>
                <a:cubicBezTo>
                  <a:pt x="7854825" y="5734498"/>
                  <a:pt x="7865775" y="5730926"/>
                  <a:pt x="7864391" y="5708106"/>
                </a:cubicBezTo>
                <a:cubicBezTo>
                  <a:pt x="7863355" y="5689780"/>
                  <a:pt x="7860703" y="5679523"/>
                  <a:pt x="7838575" y="5680445"/>
                </a:cubicBezTo>
                <a:close/>
                <a:moveTo>
                  <a:pt x="1957051" y="5680445"/>
                </a:moveTo>
                <a:cubicBezTo>
                  <a:pt x="1940110" y="5682174"/>
                  <a:pt x="1918903" y="5675490"/>
                  <a:pt x="1921093" y="5706147"/>
                </a:cubicBezTo>
                <a:cubicBezTo>
                  <a:pt x="1922361" y="5722512"/>
                  <a:pt x="1921439" y="5734614"/>
                  <a:pt x="1943913" y="5732539"/>
                </a:cubicBezTo>
                <a:cubicBezTo>
                  <a:pt x="1961777" y="5730926"/>
                  <a:pt x="1981140" y="5734960"/>
                  <a:pt x="1974801" y="5711679"/>
                </a:cubicBezTo>
                <a:cubicBezTo>
                  <a:pt x="1972957" y="5694736"/>
                  <a:pt x="1979987" y="5678025"/>
                  <a:pt x="1957051" y="5680445"/>
                </a:cubicBezTo>
                <a:close/>
                <a:moveTo>
                  <a:pt x="1881331" y="5680445"/>
                </a:moveTo>
                <a:cubicBezTo>
                  <a:pt x="1861046" y="5681137"/>
                  <a:pt x="1852403" y="5684364"/>
                  <a:pt x="1853209" y="5707069"/>
                </a:cubicBezTo>
                <a:cubicBezTo>
                  <a:pt x="1853900" y="5726546"/>
                  <a:pt x="1857243" y="5736919"/>
                  <a:pt x="1878219" y="5731617"/>
                </a:cubicBezTo>
                <a:cubicBezTo>
                  <a:pt x="1895507" y="5733922"/>
                  <a:pt x="1908877" y="5734268"/>
                  <a:pt x="1907032" y="5709604"/>
                </a:cubicBezTo>
                <a:cubicBezTo>
                  <a:pt x="1905764" y="5691163"/>
                  <a:pt x="1905764" y="5679523"/>
                  <a:pt x="1881331" y="5680445"/>
                </a:cubicBezTo>
                <a:close/>
                <a:moveTo>
                  <a:pt x="6375443" y="5680330"/>
                </a:moveTo>
                <a:cubicBezTo>
                  <a:pt x="6345939" y="5681137"/>
                  <a:pt x="6316433" y="5680561"/>
                  <a:pt x="6286929" y="5680561"/>
                </a:cubicBezTo>
                <a:cubicBezTo>
                  <a:pt x="6283587" y="5680561"/>
                  <a:pt x="6280937" y="5680820"/>
                  <a:pt x="6278904" y="5682117"/>
                </a:cubicBezTo>
                <a:lnTo>
                  <a:pt x="6274602" y="5689887"/>
                </a:lnTo>
                <a:lnTo>
                  <a:pt x="6274596" y="5689780"/>
                </a:lnTo>
                <a:lnTo>
                  <a:pt x="6274596" y="5689896"/>
                </a:lnTo>
                <a:lnTo>
                  <a:pt x="6274602" y="5689887"/>
                </a:lnTo>
                <a:lnTo>
                  <a:pt x="6276271" y="5723694"/>
                </a:lnTo>
                <a:cubicBezTo>
                  <a:pt x="6281370" y="5730205"/>
                  <a:pt x="6291541" y="5732539"/>
                  <a:pt x="6308368" y="5732539"/>
                </a:cubicBezTo>
                <a:cubicBezTo>
                  <a:pt x="6316089" y="5732539"/>
                  <a:pt x="6323926" y="5732539"/>
                  <a:pt x="6331765" y="5732539"/>
                </a:cubicBezTo>
                <a:cubicBezTo>
                  <a:pt x="6346517" y="5732539"/>
                  <a:pt x="6361268" y="5732770"/>
                  <a:pt x="6376021" y="5732539"/>
                </a:cubicBezTo>
                <a:cubicBezTo>
                  <a:pt x="6399763" y="5732078"/>
                  <a:pt x="6387432" y="5713869"/>
                  <a:pt x="6388929" y="5703612"/>
                </a:cubicBezTo>
                <a:cubicBezTo>
                  <a:pt x="6390195" y="5694390"/>
                  <a:pt x="6395499" y="5679754"/>
                  <a:pt x="6375443" y="5680330"/>
                </a:cubicBezTo>
                <a:close/>
                <a:moveTo>
                  <a:pt x="6231032" y="5680215"/>
                </a:moveTo>
                <a:cubicBezTo>
                  <a:pt x="6212131" y="5681137"/>
                  <a:pt x="6204755" y="5685401"/>
                  <a:pt x="6206367" y="5704995"/>
                </a:cubicBezTo>
                <a:cubicBezTo>
                  <a:pt x="6207635" y="5720668"/>
                  <a:pt x="6203604" y="5735305"/>
                  <a:pt x="6229074" y="5734153"/>
                </a:cubicBezTo>
                <a:cubicBezTo>
                  <a:pt x="6249013" y="5733231"/>
                  <a:pt x="6258348" y="5728966"/>
                  <a:pt x="6253392" y="5708337"/>
                </a:cubicBezTo>
                <a:cubicBezTo>
                  <a:pt x="6256272" y="5690704"/>
                  <a:pt x="6255005" y="5679062"/>
                  <a:pt x="6231032" y="5680215"/>
                </a:cubicBezTo>
                <a:close/>
                <a:moveTo>
                  <a:pt x="5566372" y="5680215"/>
                </a:moveTo>
                <a:cubicBezTo>
                  <a:pt x="5531681" y="5676527"/>
                  <a:pt x="5531681" y="5676066"/>
                  <a:pt x="5531681" y="5710411"/>
                </a:cubicBezTo>
                <a:cubicBezTo>
                  <a:pt x="5531681" y="5719977"/>
                  <a:pt x="5531681" y="5729427"/>
                  <a:pt x="5531681" y="5738993"/>
                </a:cubicBezTo>
                <a:lnTo>
                  <a:pt x="5531451" y="5738878"/>
                </a:lnTo>
                <a:cubicBezTo>
                  <a:pt x="5531565" y="5753631"/>
                  <a:pt x="5532373" y="5768383"/>
                  <a:pt x="5531335" y="5783020"/>
                </a:cubicBezTo>
                <a:cubicBezTo>
                  <a:pt x="5529953" y="5803535"/>
                  <a:pt x="5544473" y="5799962"/>
                  <a:pt x="5555654" y="5799386"/>
                </a:cubicBezTo>
                <a:cubicBezTo>
                  <a:pt x="5566950" y="5798810"/>
                  <a:pt x="5583660" y="5805725"/>
                  <a:pt x="5583314" y="5783250"/>
                </a:cubicBezTo>
                <a:cubicBezTo>
                  <a:pt x="5582854" y="5754668"/>
                  <a:pt x="5582968" y="5726200"/>
                  <a:pt x="5583314" y="5697617"/>
                </a:cubicBezTo>
                <a:cubicBezTo>
                  <a:pt x="5583546" y="5685401"/>
                  <a:pt x="5578011" y="5681482"/>
                  <a:pt x="5566372" y="5680215"/>
                </a:cubicBezTo>
                <a:close/>
                <a:moveTo>
                  <a:pt x="9914617" y="5680099"/>
                </a:moveTo>
                <a:cubicBezTo>
                  <a:pt x="9896408" y="5678947"/>
                  <a:pt x="9893872" y="5686899"/>
                  <a:pt x="9893181" y="5702574"/>
                </a:cubicBezTo>
                <a:lnTo>
                  <a:pt x="9893066" y="5702574"/>
                </a:lnTo>
                <a:cubicBezTo>
                  <a:pt x="9892029" y="5723319"/>
                  <a:pt x="9895371" y="5735881"/>
                  <a:pt x="9920264" y="5731387"/>
                </a:cubicBezTo>
                <a:cubicBezTo>
                  <a:pt x="9929486" y="5729773"/>
                  <a:pt x="9939282" y="5731156"/>
                  <a:pt x="9948733" y="5731156"/>
                </a:cubicBezTo>
                <a:cubicBezTo>
                  <a:pt x="9963484" y="5731156"/>
                  <a:pt x="9978236" y="5730234"/>
                  <a:pt x="9992759" y="5731387"/>
                </a:cubicBezTo>
                <a:cubicBezTo>
                  <a:pt x="10013966" y="5733116"/>
                  <a:pt x="10008548" y="5717902"/>
                  <a:pt x="10008202" y="5707300"/>
                </a:cubicBezTo>
                <a:cubicBezTo>
                  <a:pt x="10007742" y="5696119"/>
                  <a:pt x="10015118" y="5679523"/>
                  <a:pt x="9992183" y="5680330"/>
                </a:cubicBezTo>
                <a:cubicBezTo>
                  <a:pt x="9966366" y="5681137"/>
                  <a:pt x="9940434" y="5681598"/>
                  <a:pt x="9914617" y="5680099"/>
                </a:cubicBezTo>
                <a:close/>
                <a:moveTo>
                  <a:pt x="5359609" y="5680099"/>
                </a:moveTo>
                <a:cubicBezTo>
                  <a:pt x="5340709" y="5680676"/>
                  <a:pt x="5332984" y="5684825"/>
                  <a:pt x="5335520" y="5704533"/>
                </a:cubicBezTo>
                <a:cubicBezTo>
                  <a:pt x="5337365" y="5718825"/>
                  <a:pt x="5330565" y="5735766"/>
                  <a:pt x="5357073" y="5733922"/>
                </a:cubicBezTo>
                <a:lnTo>
                  <a:pt x="5357073" y="5733807"/>
                </a:lnTo>
                <a:cubicBezTo>
                  <a:pt x="5375514" y="5732539"/>
                  <a:pt x="5388075" y="5731041"/>
                  <a:pt x="5382314" y="5708567"/>
                </a:cubicBezTo>
                <a:cubicBezTo>
                  <a:pt x="5385886" y="5690126"/>
                  <a:pt x="5383006" y="5679408"/>
                  <a:pt x="5359609" y="5680099"/>
                </a:cubicBezTo>
                <a:close/>
                <a:moveTo>
                  <a:pt x="5023993" y="5680099"/>
                </a:moveTo>
                <a:cubicBezTo>
                  <a:pt x="5003363" y="5680676"/>
                  <a:pt x="4998061" y="5687591"/>
                  <a:pt x="5001633" y="5705456"/>
                </a:cubicBezTo>
                <a:cubicBezTo>
                  <a:pt x="4999446" y="5722858"/>
                  <a:pt x="4999789" y="5735536"/>
                  <a:pt x="5024223" y="5734037"/>
                </a:cubicBezTo>
                <a:cubicBezTo>
                  <a:pt x="5042434" y="5732885"/>
                  <a:pt x="5050503" y="5730004"/>
                  <a:pt x="5049578" y="5709604"/>
                </a:cubicBezTo>
                <a:cubicBezTo>
                  <a:pt x="5048658" y="5691163"/>
                  <a:pt x="5048774" y="5679293"/>
                  <a:pt x="5023993" y="5680099"/>
                </a:cubicBezTo>
                <a:close/>
                <a:moveTo>
                  <a:pt x="1542142" y="5680099"/>
                </a:moveTo>
                <a:cubicBezTo>
                  <a:pt x="1523933" y="5678947"/>
                  <a:pt x="1521397" y="5686899"/>
                  <a:pt x="1520706" y="5702574"/>
                </a:cubicBezTo>
                <a:lnTo>
                  <a:pt x="1520591" y="5702574"/>
                </a:lnTo>
                <a:cubicBezTo>
                  <a:pt x="1519554" y="5723319"/>
                  <a:pt x="1522896" y="5735881"/>
                  <a:pt x="1547789" y="5731387"/>
                </a:cubicBezTo>
                <a:cubicBezTo>
                  <a:pt x="1557011" y="5729773"/>
                  <a:pt x="1566807" y="5731156"/>
                  <a:pt x="1576258" y="5731156"/>
                </a:cubicBezTo>
                <a:cubicBezTo>
                  <a:pt x="1591009" y="5731156"/>
                  <a:pt x="1605761" y="5730234"/>
                  <a:pt x="1620284" y="5731387"/>
                </a:cubicBezTo>
                <a:cubicBezTo>
                  <a:pt x="1641491" y="5733116"/>
                  <a:pt x="1636073" y="5717902"/>
                  <a:pt x="1635727" y="5707300"/>
                </a:cubicBezTo>
                <a:cubicBezTo>
                  <a:pt x="1635267" y="5696119"/>
                  <a:pt x="1642643" y="5679523"/>
                  <a:pt x="1619708" y="5680330"/>
                </a:cubicBezTo>
                <a:cubicBezTo>
                  <a:pt x="1593891" y="5681137"/>
                  <a:pt x="1567959" y="5681598"/>
                  <a:pt x="1542142" y="5680099"/>
                </a:cubicBezTo>
                <a:close/>
                <a:moveTo>
                  <a:pt x="7906228" y="5679869"/>
                </a:moveTo>
                <a:cubicBezTo>
                  <a:pt x="7884906" y="5680215"/>
                  <a:pt x="7878682" y="5685977"/>
                  <a:pt x="7878682" y="5707415"/>
                </a:cubicBezTo>
                <a:cubicBezTo>
                  <a:pt x="7878682" y="5728390"/>
                  <a:pt x="7885021" y="5735881"/>
                  <a:pt x="7904960" y="5731156"/>
                </a:cubicBezTo>
                <a:cubicBezTo>
                  <a:pt x="7923285" y="5734729"/>
                  <a:pt x="7933427" y="5731502"/>
                  <a:pt x="7932505" y="5708452"/>
                </a:cubicBezTo>
                <a:cubicBezTo>
                  <a:pt x="7931699" y="5688743"/>
                  <a:pt x="7929047" y="5679638"/>
                  <a:pt x="7906113" y="5679984"/>
                </a:cubicBezTo>
                <a:close/>
                <a:moveTo>
                  <a:pt x="9187720" y="5679638"/>
                </a:moveTo>
                <a:cubicBezTo>
                  <a:pt x="9173776" y="5681252"/>
                  <a:pt x="9156487" y="5675835"/>
                  <a:pt x="9157063" y="5699808"/>
                </a:cubicBezTo>
                <a:lnTo>
                  <a:pt x="9157179" y="5699923"/>
                </a:lnTo>
                <a:cubicBezTo>
                  <a:pt x="9157755" y="5724241"/>
                  <a:pt x="9157985" y="5748560"/>
                  <a:pt x="9156833" y="5772763"/>
                </a:cubicBezTo>
                <a:cubicBezTo>
                  <a:pt x="9155911" y="5791780"/>
                  <a:pt x="9160060" y="5801000"/>
                  <a:pt x="9182304" y="5800885"/>
                </a:cubicBezTo>
                <a:cubicBezTo>
                  <a:pt x="9204547" y="5800769"/>
                  <a:pt x="9205700" y="5790051"/>
                  <a:pt x="9204547" y="5773454"/>
                </a:cubicBezTo>
                <a:cubicBezTo>
                  <a:pt x="9203740" y="5762160"/>
                  <a:pt x="9204432" y="5750865"/>
                  <a:pt x="9204432" y="5739571"/>
                </a:cubicBezTo>
                <a:cubicBezTo>
                  <a:pt x="9204432" y="5726546"/>
                  <a:pt x="9204086" y="5713523"/>
                  <a:pt x="9204432" y="5700500"/>
                </a:cubicBezTo>
                <a:cubicBezTo>
                  <a:pt x="9204778" y="5688513"/>
                  <a:pt x="9205584" y="5677449"/>
                  <a:pt x="9187720" y="5679638"/>
                </a:cubicBezTo>
                <a:close/>
                <a:moveTo>
                  <a:pt x="815245" y="5679638"/>
                </a:moveTo>
                <a:cubicBezTo>
                  <a:pt x="801301" y="5681252"/>
                  <a:pt x="784012" y="5675835"/>
                  <a:pt x="784588" y="5699808"/>
                </a:cubicBezTo>
                <a:lnTo>
                  <a:pt x="784704" y="5699923"/>
                </a:lnTo>
                <a:cubicBezTo>
                  <a:pt x="785280" y="5724241"/>
                  <a:pt x="785510" y="5748560"/>
                  <a:pt x="784358" y="5772763"/>
                </a:cubicBezTo>
                <a:cubicBezTo>
                  <a:pt x="783436" y="5791780"/>
                  <a:pt x="787585" y="5801000"/>
                  <a:pt x="809829" y="5800885"/>
                </a:cubicBezTo>
                <a:cubicBezTo>
                  <a:pt x="832072" y="5800769"/>
                  <a:pt x="833225" y="5790051"/>
                  <a:pt x="832072" y="5773454"/>
                </a:cubicBezTo>
                <a:cubicBezTo>
                  <a:pt x="831265" y="5762160"/>
                  <a:pt x="831957" y="5750865"/>
                  <a:pt x="831957" y="5739571"/>
                </a:cubicBezTo>
                <a:cubicBezTo>
                  <a:pt x="831957" y="5726546"/>
                  <a:pt x="831611" y="5713523"/>
                  <a:pt x="831957" y="5700500"/>
                </a:cubicBezTo>
                <a:cubicBezTo>
                  <a:pt x="832303" y="5688513"/>
                  <a:pt x="833109" y="5677449"/>
                  <a:pt x="815245" y="5679638"/>
                </a:cubicBezTo>
                <a:close/>
                <a:moveTo>
                  <a:pt x="10393952" y="5679408"/>
                </a:moveTo>
                <a:cubicBezTo>
                  <a:pt x="10362719" y="5677218"/>
                  <a:pt x="10362028" y="5677334"/>
                  <a:pt x="10362028" y="5708452"/>
                </a:cubicBezTo>
                <a:cubicBezTo>
                  <a:pt x="10362028" y="5718940"/>
                  <a:pt x="10362028" y="5729312"/>
                  <a:pt x="10362028" y="5739686"/>
                </a:cubicBezTo>
                <a:lnTo>
                  <a:pt x="10362259" y="5739571"/>
                </a:lnTo>
                <a:cubicBezTo>
                  <a:pt x="10362259" y="5753516"/>
                  <a:pt x="10363065" y="5767345"/>
                  <a:pt x="10362028" y="5781176"/>
                </a:cubicBezTo>
                <a:cubicBezTo>
                  <a:pt x="10360876" y="5796390"/>
                  <a:pt x="10367445" y="5801576"/>
                  <a:pt x="10381736" y="5799847"/>
                </a:cubicBezTo>
                <a:cubicBezTo>
                  <a:pt x="10393492" y="5798464"/>
                  <a:pt x="10409627" y="5804918"/>
                  <a:pt x="10409396" y="5783135"/>
                </a:cubicBezTo>
                <a:cubicBezTo>
                  <a:pt x="10409051" y="5753631"/>
                  <a:pt x="10409051" y="5724126"/>
                  <a:pt x="10409396" y="5694736"/>
                </a:cubicBezTo>
                <a:cubicBezTo>
                  <a:pt x="10409512" y="5683557"/>
                  <a:pt x="10404902" y="5680215"/>
                  <a:pt x="10393952" y="5679408"/>
                </a:cubicBezTo>
                <a:close/>
                <a:moveTo>
                  <a:pt x="5226838" y="5679408"/>
                </a:moveTo>
                <a:cubicBezTo>
                  <a:pt x="5205169" y="5677679"/>
                  <a:pt x="5198717" y="5684364"/>
                  <a:pt x="5199522" y="5706262"/>
                </a:cubicBezTo>
                <a:cubicBezTo>
                  <a:pt x="5200213" y="5725163"/>
                  <a:pt x="5202750" y="5735651"/>
                  <a:pt x="5224762" y="5732309"/>
                </a:cubicBezTo>
                <a:cubicBezTo>
                  <a:pt x="5235712" y="5730695"/>
                  <a:pt x="5247238" y="5732078"/>
                  <a:pt x="5258533" y="5732078"/>
                </a:cubicBezTo>
                <a:cubicBezTo>
                  <a:pt x="5272364" y="5732078"/>
                  <a:pt x="5286308" y="5731502"/>
                  <a:pt x="5300140" y="5732078"/>
                </a:cubicBezTo>
                <a:cubicBezTo>
                  <a:pt x="5324456" y="5733000"/>
                  <a:pt x="5313738" y="5714791"/>
                  <a:pt x="5314544" y="5704418"/>
                </a:cubicBezTo>
                <a:cubicBezTo>
                  <a:pt x="5315352" y="5694160"/>
                  <a:pt x="5321344" y="5678717"/>
                  <a:pt x="5299678" y="5679638"/>
                </a:cubicBezTo>
                <a:cubicBezTo>
                  <a:pt x="5275359" y="5680676"/>
                  <a:pt x="5250927" y="5681482"/>
                  <a:pt x="5226838" y="5679408"/>
                </a:cubicBezTo>
                <a:close/>
                <a:moveTo>
                  <a:pt x="5088303" y="5679408"/>
                </a:moveTo>
                <a:cubicBezTo>
                  <a:pt x="5068367" y="5677910"/>
                  <a:pt x="5064217" y="5684825"/>
                  <a:pt x="5063987" y="5703842"/>
                </a:cubicBezTo>
                <a:cubicBezTo>
                  <a:pt x="5063755" y="5725279"/>
                  <a:pt x="5067329" y="5736573"/>
                  <a:pt x="5091763" y="5732309"/>
                </a:cubicBezTo>
                <a:cubicBezTo>
                  <a:pt x="5101789" y="5730580"/>
                  <a:pt x="5112392" y="5732078"/>
                  <a:pt x="5122764" y="5732078"/>
                </a:cubicBezTo>
                <a:cubicBezTo>
                  <a:pt x="5135672" y="5732078"/>
                  <a:pt x="5148812" y="5731156"/>
                  <a:pt x="5161605" y="5732309"/>
                </a:cubicBezTo>
                <a:cubicBezTo>
                  <a:pt x="5188459" y="5734729"/>
                  <a:pt x="5178201" y="5715021"/>
                  <a:pt x="5179929" y="5702805"/>
                </a:cubicBezTo>
                <a:cubicBezTo>
                  <a:pt x="5181889" y="5688743"/>
                  <a:pt x="5180967" y="5677910"/>
                  <a:pt x="5160797" y="5679523"/>
                </a:cubicBezTo>
                <a:cubicBezTo>
                  <a:pt x="5136710" y="5681367"/>
                  <a:pt x="5112392" y="5681367"/>
                  <a:pt x="5088303" y="5679523"/>
                </a:cubicBezTo>
                <a:close/>
                <a:moveTo>
                  <a:pt x="2021477" y="5679408"/>
                </a:moveTo>
                <a:cubicBezTo>
                  <a:pt x="1990244" y="5677218"/>
                  <a:pt x="1989553" y="5677334"/>
                  <a:pt x="1989553" y="5708452"/>
                </a:cubicBezTo>
                <a:cubicBezTo>
                  <a:pt x="1989553" y="5718940"/>
                  <a:pt x="1989553" y="5729312"/>
                  <a:pt x="1989553" y="5739686"/>
                </a:cubicBezTo>
                <a:lnTo>
                  <a:pt x="1989784" y="5739571"/>
                </a:lnTo>
                <a:cubicBezTo>
                  <a:pt x="1989784" y="5753516"/>
                  <a:pt x="1990590" y="5767345"/>
                  <a:pt x="1989553" y="5781176"/>
                </a:cubicBezTo>
                <a:cubicBezTo>
                  <a:pt x="1988401" y="5796390"/>
                  <a:pt x="1994970" y="5801576"/>
                  <a:pt x="2009261" y="5799847"/>
                </a:cubicBezTo>
                <a:cubicBezTo>
                  <a:pt x="2021017" y="5798464"/>
                  <a:pt x="2037152" y="5804918"/>
                  <a:pt x="2036921" y="5783135"/>
                </a:cubicBezTo>
                <a:cubicBezTo>
                  <a:pt x="2036576" y="5753631"/>
                  <a:pt x="2036576" y="5724126"/>
                  <a:pt x="2036921" y="5694736"/>
                </a:cubicBezTo>
                <a:cubicBezTo>
                  <a:pt x="2037037" y="5683557"/>
                  <a:pt x="2032427" y="5680215"/>
                  <a:pt x="2021477" y="5679408"/>
                </a:cubicBezTo>
                <a:close/>
                <a:moveTo>
                  <a:pt x="5488808" y="5678832"/>
                </a:moveTo>
                <a:cubicBezTo>
                  <a:pt x="5467599" y="5678025"/>
                  <a:pt x="5462300" y="5685286"/>
                  <a:pt x="5462759" y="5705340"/>
                </a:cubicBezTo>
                <a:cubicBezTo>
                  <a:pt x="5463222" y="5724011"/>
                  <a:pt x="5465872" y="5733922"/>
                  <a:pt x="5488232" y="5732539"/>
                </a:cubicBezTo>
                <a:cubicBezTo>
                  <a:pt x="5507248" y="5731387"/>
                  <a:pt x="5521885" y="5731041"/>
                  <a:pt x="5515317" y="5706032"/>
                </a:cubicBezTo>
                <a:cubicBezTo>
                  <a:pt x="5521653" y="5682059"/>
                  <a:pt x="5508860" y="5679523"/>
                  <a:pt x="5488808" y="5678832"/>
                </a:cubicBezTo>
                <a:close/>
                <a:moveTo>
                  <a:pt x="9319088" y="5678706"/>
                </a:moveTo>
                <a:cubicBezTo>
                  <a:pt x="9302866" y="5678933"/>
                  <a:pt x="9288797" y="5691250"/>
                  <a:pt x="9288797" y="5709143"/>
                </a:cubicBezTo>
                <a:cubicBezTo>
                  <a:pt x="9288797" y="5720438"/>
                  <a:pt x="9289028" y="5731733"/>
                  <a:pt x="9288797" y="5743028"/>
                </a:cubicBezTo>
                <a:cubicBezTo>
                  <a:pt x="9288682" y="5747869"/>
                  <a:pt x="9289948" y="5754207"/>
                  <a:pt x="9282228" y="5754553"/>
                </a:cubicBezTo>
                <a:cubicBezTo>
                  <a:pt x="9275428" y="5754784"/>
                  <a:pt x="9273468" y="5749828"/>
                  <a:pt x="9273468" y="5744179"/>
                </a:cubicBezTo>
                <a:cubicBezTo>
                  <a:pt x="9273238" y="5731156"/>
                  <a:pt x="9272546" y="5718018"/>
                  <a:pt x="9273584" y="5705110"/>
                </a:cubicBezTo>
                <a:cubicBezTo>
                  <a:pt x="9275082" y="5687245"/>
                  <a:pt x="9268628" y="5681713"/>
                  <a:pt x="9250187" y="5681367"/>
                </a:cubicBezTo>
                <a:cubicBezTo>
                  <a:pt x="9229672" y="5681022"/>
                  <a:pt x="9221950" y="5687015"/>
                  <a:pt x="9224832" y="5707530"/>
                </a:cubicBezTo>
                <a:cubicBezTo>
                  <a:pt x="9226214" y="5717787"/>
                  <a:pt x="9225062" y="5728390"/>
                  <a:pt x="9225062" y="5738764"/>
                </a:cubicBezTo>
                <a:cubicBezTo>
                  <a:pt x="9225062" y="5752594"/>
                  <a:pt x="9225984" y="5766539"/>
                  <a:pt x="9224832" y="5780369"/>
                </a:cubicBezTo>
                <a:cubicBezTo>
                  <a:pt x="9223334" y="5797773"/>
                  <a:pt x="9230364" y="5803305"/>
                  <a:pt x="9247191" y="5802498"/>
                </a:cubicBezTo>
                <a:cubicBezTo>
                  <a:pt x="9272432" y="5801461"/>
                  <a:pt x="9297671" y="5801691"/>
                  <a:pt x="9322796" y="5802383"/>
                </a:cubicBezTo>
                <a:lnTo>
                  <a:pt x="9322796" y="5802268"/>
                </a:lnTo>
                <a:cubicBezTo>
                  <a:pt x="9335820" y="5802613"/>
                  <a:pt x="9341698" y="5798810"/>
                  <a:pt x="9341237" y="5784633"/>
                </a:cubicBezTo>
                <a:cubicBezTo>
                  <a:pt x="9340430" y="5756051"/>
                  <a:pt x="9341121" y="5727353"/>
                  <a:pt x="9340891" y="5698656"/>
                </a:cubicBezTo>
                <a:cubicBezTo>
                  <a:pt x="9340776" y="5693007"/>
                  <a:pt x="9342850" y="5686553"/>
                  <a:pt x="9335588" y="5682750"/>
                </a:cubicBezTo>
                <a:cubicBezTo>
                  <a:pt x="9330144" y="5679898"/>
                  <a:pt x="9324496" y="5678630"/>
                  <a:pt x="9319088" y="5678706"/>
                </a:cubicBezTo>
                <a:close/>
                <a:moveTo>
                  <a:pt x="946613" y="5678706"/>
                </a:moveTo>
                <a:cubicBezTo>
                  <a:pt x="930391" y="5678933"/>
                  <a:pt x="916322" y="5691250"/>
                  <a:pt x="916322" y="5709143"/>
                </a:cubicBezTo>
                <a:cubicBezTo>
                  <a:pt x="916322" y="5720438"/>
                  <a:pt x="916553" y="5731733"/>
                  <a:pt x="916322" y="5743028"/>
                </a:cubicBezTo>
                <a:cubicBezTo>
                  <a:pt x="916207" y="5747869"/>
                  <a:pt x="917473" y="5754207"/>
                  <a:pt x="909753" y="5754553"/>
                </a:cubicBezTo>
                <a:cubicBezTo>
                  <a:pt x="902953" y="5754784"/>
                  <a:pt x="900993" y="5749828"/>
                  <a:pt x="900993" y="5744179"/>
                </a:cubicBezTo>
                <a:cubicBezTo>
                  <a:pt x="900763" y="5731156"/>
                  <a:pt x="900071" y="5718018"/>
                  <a:pt x="901109" y="5705110"/>
                </a:cubicBezTo>
                <a:cubicBezTo>
                  <a:pt x="902607" y="5687245"/>
                  <a:pt x="896153" y="5681713"/>
                  <a:pt x="877712" y="5681367"/>
                </a:cubicBezTo>
                <a:cubicBezTo>
                  <a:pt x="857197" y="5681022"/>
                  <a:pt x="849475" y="5687015"/>
                  <a:pt x="852357" y="5707530"/>
                </a:cubicBezTo>
                <a:cubicBezTo>
                  <a:pt x="853739" y="5717787"/>
                  <a:pt x="852587" y="5728390"/>
                  <a:pt x="852587" y="5738764"/>
                </a:cubicBezTo>
                <a:cubicBezTo>
                  <a:pt x="852587" y="5752594"/>
                  <a:pt x="853509" y="5766539"/>
                  <a:pt x="852357" y="5780369"/>
                </a:cubicBezTo>
                <a:cubicBezTo>
                  <a:pt x="850859" y="5797773"/>
                  <a:pt x="857889" y="5803305"/>
                  <a:pt x="874716" y="5802498"/>
                </a:cubicBezTo>
                <a:cubicBezTo>
                  <a:pt x="899957" y="5801461"/>
                  <a:pt x="925196" y="5801691"/>
                  <a:pt x="950321" y="5802383"/>
                </a:cubicBezTo>
                <a:lnTo>
                  <a:pt x="950321" y="5802268"/>
                </a:lnTo>
                <a:cubicBezTo>
                  <a:pt x="963345" y="5802613"/>
                  <a:pt x="969223" y="5798810"/>
                  <a:pt x="968762" y="5784633"/>
                </a:cubicBezTo>
                <a:cubicBezTo>
                  <a:pt x="967955" y="5756051"/>
                  <a:pt x="968646" y="5727353"/>
                  <a:pt x="968416" y="5698656"/>
                </a:cubicBezTo>
                <a:cubicBezTo>
                  <a:pt x="968301" y="5693007"/>
                  <a:pt x="970375" y="5686553"/>
                  <a:pt x="963113" y="5682750"/>
                </a:cubicBezTo>
                <a:cubicBezTo>
                  <a:pt x="957669" y="5679898"/>
                  <a:pt x="952021" y="5678630"/>
                  <a:pt x="946613" y="5678706"/>
                </a:cubicBezTo>
                <a:close/>
                <a:moveTo>
                  <a:pt x="5424497" y="5678486"/>
                </a:moveTo>
                <a:cubicBezTo>
                  <a:pt x="5398450" y="5678025"/>
                  <a:pt x="5398677" y="5691509"/>
                  <a:pt x="5396950" y="5710296"/>
                </a:cubicBezTo>
                <a:cubicBezTo>
                  <a:pt x="5394762" y="5734153"/>
                  <a:pt x="5409166" y="5730695"/>
                  <a:pt x="5424035" y="5732193"/>
                </a:cubicBezTo>
                <a:cubicBezTo>
                  <a:pt x="5445587" y="5734383"/>
                  <a:pt x="5452155" y="5725509"/>
                  <a:pt x="5447547" y="5705801"/>
                </a:cubicBezTo>
                <a:cubicBezTo>
                  <a:pt x="5451465" y="5686899"/>
                  <a:pt x="5446738" y="5678832"/>
                  <a:pt x="5424497" y="5678486"/>
                </a:cubicBezTo>
                <a:close/>
                <a:moveTo>
                  <a:pt x="4216648" y="5620860"/>
                </a:moveTo>
                <a:lnTo>
                  <a:pt x="4216699" y="5620866"/>
                </a:lnTo>
                <a:lnTo>
                  <a:pt x="4198454" y="5622329"/>
                </a:lnTo>
                <a:cubicBezTo>
                  <a:pt x="4194464" y="5625557"/>
                  <a:pt x="4192503" y="5631751"/>
                  <a:pt x="4192332" y="5641605"/>
                </a:cubicBezTo>
                <a:cubicBezTo>
                  <a:pt x="4191986" y="5662697"/>
                  <a:pt x="4199938" y="5667537"/>
                  <a:pt x="4219533" y="5668113"/>
                </a:cubicBezTo>
                <a:cubicBezTo>
                  <a:pt x="4240736" y="5668690"/>
                  <a:pt x="4239931" y="5657511"/>
                  <a:pt x="4240736" y="5642412"/>
                </a:cubicBezTo>
                <a:cubicBezTo>
                  <a:pt x="4241199" y="5633307"/>
                  <a:pt x="4240134" y="5626680"/>
                  <a:pt x="4236473" y="5622950"/>
                </a:cubicBezTo>
                <a:lnTo>
                  <a:pt x="4216699" y="5620866"/>
                </a:lnTo>
                <a:lnTo>
                  <a:pt x="4216764" y="5620860"/>
                </a:lnTo>
                <a:close/>
                <a:moveTo>
                  <a:pt x="4152798" y="5620745"/>
                </a:moveTo>
                <a:cubicBezTo>
                  <a:pt x="4136894" y="5619362"/>
                  <a:pt x="4123410" y="5617518"/>
                  <a:pt x="4124794" y="5641259"/>
                </a:cubicBezTo>
                <a:cubicBezTo>
                  <a:pt x="4125830" y="5659700"/>
                  <a:pt x="4127558" y="5670419"/>
                  <a:pt x="4149919" y="5668113"/>
                </a:cubicBezTo>
                <a:lnTo>
                  <a:pt x="4149919" y="5667998"/>
                </a:lnTo>
                <a:cubicBezTo>
                  <a:pt x="4165939" y="5666385"/>
                  <a:pt x="4179307" y="5669151"/>
                  <a:pt x="4178615" y="5644486"/>
                </a:cubicBezTo>
                <a:cubicBezTo>
                  <a:pt x="4178039" y="5623280"/>
                  <a:pt x="4171701" y="5616596"/>
                  <a:pt x="4152798" y="5620745"/>
                </a:cubicBezTo>
                <a:close/>
                <a:moveTo>
                  <a:pt x="4484726" y="5620284"/>
                </a:moveTo>
                <a:cubicBezTo>
                  <a:pt x="4467210" y="5617172"/>
                  <a:pt x="4458680" y="5620860"/>
                  <a:pt x="4458680" y="5642181"/>
                </a:cubicBezTo>
                <a:cubicBezTo>
                  <a:pt x="4458566" y="5663734"/>
                  <a:pt x="4466285" y="5667653"/>
                  <a:pt x="4485534" y="5667653"/>
                </a:cubicBezTo>
                <a:lnTo>
                  <a:pt x="4485650" y="5667653"/>
                </a:lnTo>
                <a:cubicBezTo>
                  <a:pt x="4504321" y="5667537"/>
                  <a:pt x="4512386" y="5664541"/>
                  <a:pt x="4512848" y="5642642"/>
                </a:cubicBezTo>
                <a:cubicBezTo>
                  <a:pt x="4513311" y="5618555"/>
                  <a:pt x="4501898" y="5617633"/>
                  <a:pt x="4484726" y="5620284"/>
                </a:cubicBezTo>
                <a:close/>
                <a:moveTo>
                  <a:pt x="4348153" y="5620053"/>
                </a:moveTo>
                <a:cubicBezTo>
                  <a:pt x="4333631" y="5622012"/>
                  <a:pt x="4318762" y="5620399"/>
                  <a:pt x="4304010" y="5620399"/>
                </a:cubicBezTo>
                <a:cubicBezTo>
                  <a:pt x="4273431" y="5620399"/>
                  <a:pt x="4259562" y="5635693"/>
                  <a:pt x="4262405" y="5666270"/>
                </a:cubicBezTo>
                <a:lnTo>
                  <a:pt x="4374315" y="5666270"/>
                </a:lnTo>
                <a:lnTo>
                  <a:pt x="4374432" y="5666270"/>
                </a:lnTo>
                <a:lnTo>
                  <a:pt x="4375809" y="5648251"/>
                </a:lnTo>
                <a:lnTo>
                  <a:pt x="4375814" y="5648289"/>
                </a:lnTo>
                <a:lnTo>
                  <a:pt x="4375814" y="5648174"/>
                </a:lnTo>
                <a:lnTo>
                  <a:pt x="4375809" y="5648251"/>
                </a:lnTo>
                <a:lnTo>
                  <a:pt x="4372227" y="5624533"/>
                </a:lnTo>
                <a:cubicBezTo>
                  <a:pt x="4367717" y="5619909"/>
                  <a:pt x="4359793" y="5618497"/>
                  <a:pt x="4348153" y="5620053"/>
                </a:cubicBezTo>
                <a:close/>
                <a:moveTo>
                  <a:pt x="4419841" y="5619823"/>
                </a:moveTo>
                <a:cubicBezTo>
                  <a:pt x="4403475" y="5620629"/>
                  <a:pt x="4391832" y="5621552"/>
                  <a:pt x="4397137" y="5641951"/>
                </a:cubicBezTo>
                <a:cubicBezTo>
                  <a:pt x="4393332" y="5660738"/>
                  <a:pt x="4399324" y="5668805"/>
                  <a:pt x="4419955" y="5668113"/>
                </a:cubicBezTo>
                <a:cubicBezTo>
                  <a:pt x="4437243" y="5667537"/>
                  <a:pt x="4444733" y="5663965"/>
                  <a:pt x="4444733" y="5644947"/>
                </a:cubicBezTo>
                <a:cubicBezTo>
                  <a:pt x="4444849" y="5625931"/>
                  <a:pt x="4439893" y="5618901"/>
                  <a:pt x="4419955" y="5619823"/>
                </a:cubicBezTo>
                <a:close/>
                <a:moveTo>
                  <a:pt x="3947880" y="5619708"/>
                </a:moveTo>
                <a:cubicBezTo>
                  <a:pt x="3937738" y="5621206"/>
                  <a:pt x="3927250" y="5619938"/>
                  <a:pt x="3916878" y="5619938"/>
                </a:cubicBezTo>
                <a:cubicBezTo>
                  <a:pt x="3903161" y="5620053"/>
                  <a:pt x="3889217" y="5620745"/>
                  <a:pt x="3875500" y="5619823"/>
                </a:cubicBezTo>
                <a:cubicBezTo>
                  <a:pt x="3857522" y="5618670"/>
                  <a:pt x="3859136" y="5630541"/>
                  <a:pt x="3859482" y="5641951"/>
                </a:cubicBezTo>
                <a:cubicBezTo>
                  <a:pt x="3859828" y="5653707"/>
                  <a:pt x="3856370" y="5667537"/>
                  <a:pt x="3875849" y="5667307"/>
                </a:cubicBezTo>
                <a:cubicBezTo>
                  <a:pt x="3903509" y="5666961"/>
                  <a:pt x="3931054" y="5667076"/>
                  <a:pt x="3958715" y="5667307"/>
                </a:cubicBezTo>
                <a:cubicBezTo>
                  <a:pt x="3971390" y="5667422"/>
                  <a:pt x="3973583" y="5660738"/>
                  <a:pt x="3974851" y="5649443"/>
                </a:cubicBezTo>
                <a:lnTo>
                  <a:pt x="3974735" y="5649328"/>
                </a:lnTo>
                <a:cubicBezTo>
                  <a:pt x="3977155" y="5628006"/>
                  <a:pt x="3972775" y="5615904"/>
                  <a:pt x="3947880" y="5619708"/>
                </a:cubicBezTo>
                <a:close/>
                <a:moveTo>
                  <a:pt x="7775302" y="5619592"/>
                </a:moveTo>
                <a:cubicBezTo>
                  <a:pt x="7758591" y="5616941"/>
                  <a:pt x="7749023" y="5620053"/>
                  <a:pt x="7749831" y="5640337"/>
                </a:cubicBezTo>
                <a:cubicBezTo>
                  <a:pt x="7750521" y="5657972"/>
                  <a:pt x="7753749" y="5667076"/>
                  <a:pt x="7774148" y="5666730"/>
                </a:cubicBezTo>
                <a:cubicBezTo>
                  <a:pt x="7791551" y="5666500"/>
                  <a:pt x="7798581" y="5662466"/>
                  <a:pt x="7797891" y="5643795"/>
                </a:cubicBezTo>
                <a:cubicBezTo>
                  <a:pt x="7797199" y="5626968"/>
                  <a:pt x="7796969" y="5613945"/>
                  <a:pt x="7775302" y="5619592"/>
                </a:cubicBezTo>
                <a:close/>
                <a:moveTo>
                  <a:pt x="10186844" y="5619477"/>
                </a:moveTo>
                <a:cubicBezTo>
                  <a:pt x="10167366" y="5614406"/>
                  <a:pt x="10164370" y="5624318"/>
                  <a:pt x="10164024" y="5641605"/>
                </a:cubicBezTo>
                <a:cubicBezTo>
                  <a:pt x="10163679" y="5660622"/>
                  <a:pt x="10168519" y="5667422"/>
                  <a:pt x="10188574" y="5666846"/>
                </a:cubicBezTo>
                <a:cubicBezTo>
                  <a:pt x="10206782" y="5666270"/>
                  <a:pt x="10212200" y="5660968"/>
                  <a:pt x="10212546" y="5642758"/>
                </a:cubicBezTo>
                <a:cubicBezTo>
                  <a:pt x="10212890" y="5622819"/>
                  <a:pt x="10206436" y="5615213"/>
                  <a:pt x="10186844" y="5619477"/>
                </a:cubicBezTo>
                <a:close/>
                <a:moveTo>
                  <a:pt x="1814369" y="5619477"/>
                </a:moveTo>
                <a:cubicBezTo>
                  <a:pt x="1794891" y="5614406"/>
                  <a:pt x="1791895" y="5624318"/>
                  <a:pt x="1791549" y="5641605"/>
                </a:cubicBezTo>
                <a:cubicBezTo>
                  <a:pt x="1791204" y="5660622"/>
                  <a:pt x="1796044" y="5667422"/>
                  <a:pt x="1816099" y="5666846"/>
                </a:cubicBezTo>
                <a:cubicBezTo>
                  <a:pt x="1834307" y="5666270"/>
                  <a:pt x="1839725" y="5660968"/>
                  <a:pt x="1840071" y="5642758"/>
                </a:cubicBezTo>
                <a:cubicBezTo>
                  <a:pt x="1840415" y="5622819"/>
                  <a:pt x="1833961" y="5615213"/>
                  <a:pt x="1814369" y="5619477"/>
                </a:cubicBezTo>
                <a:close/>
                <a:moveTo>
                  <a:pt x="10926073" y="5618901"/>
                </a:moveTo>
                <a:cubicBezTo>
                  <a:pt x="10914088" y="5619938"/>
                  <a:pt x="10899104" y="5614175"/>
                  <a:pt x="10900256" y="5636419"/>
                </a:cubicBezTo>
                <a:cubicBezTo>
                  <a:pt x="10901640" y="5663042"/>
                  <a:pt x="10900948" y="5689896"/>
                  <a:pt x="10900256" y="5716635"/>
                </a:cubicBezTo>
                <a:cubicBezTo>
                  <a:pt x="10899910" y="5730695"/>
                  <a:pt x="10906251" y="5733346"/>
                  <a:pt x="10918928" y="5734153"/>
                </a:cubicBezTo>
                <a:cubicBezTo>
                  <a:pt x="10939674" y="5735536"/>
                  <a:pt x="10952352" y="5732193"/>
                  <a:pt x="10947857" y="5707069"/>
                </a:cubicBezTo>
                <a:cubicBezTo>
                  <a:pt x="10946012" y="5697042"/>
                  <a:pt x="10947510" y="5686438"/>
                  <a:pt x="10947510" y="5676066"/>
                </a:cubicBezTo>
                <a:cubicBezTo>
                  <a:pt x="10947510" y="5663042"/>
                  <a:pt x="10946358" y="5650018"/>
                  <a:pt x="10947857" y="5637225"/>
                </a:cubicBezTo>
                <a:cubicBezTo>
                  <a:pt x="10950047" y="5618670"/>
                  <a:pt x="10939558" y="5617748"/>
                  <a:pt x="10926073" y="5618901"/>
                </a:cubicBezTo>
                <a:close/>
                <a:moveTo>
                  <a:pt x="2553598" y="5618901"/>
                </a:moveTo>
                <a:cubicBezTo>
                  <a:pt x="2541613" y="5619938"/>
                  <a:pt x="2526629" y="5614175"/>
                  <a:pt x="2527781" y="5636419"/>
                </a:cubicBezTo>
                <a:cubicBezTo>
                  <a:pt x="2529165" y="5663042"/>
                  <a:pt x="2528473" y="5689896"/>
                  <a:pt x="2527781" y="5716635"/>
                </a:cubicBezTo>
                <a:cubicBezTo>
                  <a:pt x="2527435" y="5730695"/>
                  <a:pt x="2533776" y="5733346"/>
                  <a:pt x="2546453" y="5734153"/>
                </a:cubicBezTo>
                <a:cubicBezTo>
                  <a:pt x="2567199" y="5735536"/>
                  <a:pt x="2579877" y="5732193"/>
                  <a:pt x="2575382" y="5707069"/>
                </a:cubicBezTo>
                <a:cubicBezTo>
                  <a:pt x="2573537" y="5697042"/>
                  <a:pt x="2575035" y="5686438"/>
                  <a:pt x="2575035" y="5676066"/>
                </a:cubicBezTo>
                <a:cubicBezTo>
                  <a:pt x="2575035" y="5663042"/>
                  <a:pt x="2573883" y="5650018"/>
                  <a:pt x="2575382" y="5637225"/>
                </a:cubicBezTo>
                <a:cubicBezTo>
                  <a:pt x="2577572" y="5618670"/>
                  <a:pt x="2567083" y="5617748"/>
                  <a:pt x="2553598" y="5618901"/>
                </a:cubicBezTo>
                <a:close/>
                <a:moveTo>
                  <a:pt x="11005771" y="5618815"/>
                </a:moveTo>
                <a:cubicBezTo>
                  <a:pt x="11001161" y="5618728"/>
                  <a:pt x="10995629" y="5620169"/>
                  <a:pt x="10991768" y="5619131"/>
                </a:cubicBezTo>
                <a:cubicBezTo>
                  <a:pt x="10973328" y="5615098"/>
                  <a:pt x="10966873" y="5621897"/>
                  <a:pt x="10967910" y="5640683"/>
                </a:cubicBezTo>
                <a:cubicBezTo>
                  <a:pt x="10969408" y="5666615"/>
                  <a:pt x="10968141" y="5692548"/>
                  <a:pt x="10968371" y="5718479"/>
                </a:cubicBezTo>
                <a:cubicBezTo>
                  <a:pt x="10968486" y="5724011"/>
                  <a:pt x="10965836" y="5732770"/>
                  <a:pt x="10974480" y="5733000"/>
                </a:cubicBezTo>
                <a:cubicBezTo>
                  <a:pt x="10987734" y="5733346"/>
                  <a:pt x="11007211" y="5740723"/>
                  <a:pt x="11012628" y="5728160"/>
                </a:cubicBezTo>
                <a:lnTo>
                  <a:pt x="11012513" y="5728045"/>
                </a:lnTo>
                <a:cubicBezTo>
                  <a:pt x="11018046" y="5715137"/>
                  <a:pt x="11024730" y="5693931"/>
                  <a:pt x="11003408" y="5682981"/>
                </a:cubicBezTo>
                <a:cubicBezTo>
                  <a:pt x="10989578" y="5675835"/>
                  <a:pt x="10994648" y="5671110"/>
                  <a:pt x="11005022" y="5666385"/>
                </a:cubicBezTo>
                <a:cubicBezTo>
                  <a:pt x="11024384" y="5657626"/>
                  <a:pt x="11014587" y="5640452"/>
                  <a:pt x="11014242" y="5627660"/>
                </a:cubicBezTo>
                <a:cubicBezTo>
                  <a:pt x="11014069" y="5620515"/>
                  <a:pt x="11010381" y="5618901"/>
                  <a:pt x="11005771" y="5618815"/>
                </a:cubicBezTo>
                <a:close/>
                <a:moveTo>
                  <a:pt x="2633296" y="5618815"/>
                </a:moveTo>
                <a:cubicBezTo>
                  <a:pt x="2628686" y="5618728"/>
                  <a:pt x="2623154" y="5620169"/>
                  <a:pt x="2619293" y="5619131"/>
                </a:cubicBezTo>
                <a:cubicBezTo>
                  <a:pt x="2600853" y="5615098"/>
                  <a:pt x="2594398" y="5621897"/>
                  <a:pt x="2595435" y="5640683"/>
                </a:cubicBezTo>
                <a:cubicBezTo>
                  <a:pt x="2596933" y="5666615"/>
                  <a:pt x="2595666" y="5692548"/>
                  <a:pt x="2595896" y="5718479"/>
                </a:cubicBezTo>
                <a:cubicBezTo>
                  <a:pt x="2596011" y="5724011"/>
                  <a:pt x="2593361" y="5732770"/>
                  <a:pt x="2602005" y="5733000"/>
                </a:cubicBezTo>
                <a:cubicBezTo>
                  <a:pt x="2615259" y="5733346"/>
                  <a:pt x="2634736" y="5740723"/>
                  <a:pt x="2640153" y="5728160"/>
                </a:cubicBezTo>
                <a:lnTo>
                  <a:pt x="2640038" y="5728045"/>
                </a:lnTo>
                <a:cubicBezTo>
                  <a:pt x="2645571" y="5715137"/>
                  <a:pt x="2652255" y="5693931"/>
                  <a:pt x="2630933" y="5682981"/>
                </a:cubicBezTo>
                <a:cubicBezTo>
                  <a:pt x="2617103" y="5675835"/>
                  <a:pt x="2622173" y="5671110"/>
                  <a:pt x="2632547" y="5666385"/>
                </a:cubicBezTo>
                <a:cubicBezTo>
                  <a:pt x="2651909" y="5657626"/>
                  <a:pt x="2642112" y="5640452"/>
                  <a:pt x="2641767" y="5627660"/>
                </a:cubicBezTo>
                <a:cubicBezTo>
                  <a:pt x="2641594" y="5620515"/>
                  <a:pt x="2637906" y="5618901"/>
                  <a:pt x="2633296" y="5618815"/>
                </a:cubicBezTo>
                <a:close/>
                <a:moveTo>
                  <a:pt x="5025492" y="5618785"/>
                </a:moveTo>
                <a:cubicBezTo>
                  <a:pt x="5006589" y="5614521"/>
                  <a:pt x="5000021" y="5621782"/>
                  <a:pt x="5000943" y="5641490"/>
                </a:cubicBezTo>
                <a:cubicBezTo>
                  <a:pt x="5001633" y="5657511"/>
                  <a:pt x="5002901" y="5666615"/>
                  <a:pt x="5022842" y="5666270"/>
                </a:cubicBezTo>
                <a:lnTo>
                  <a:pt x="5022956" y="5666385"/>
                </a:lnTo>
                <a:cubicBezTo>
                  <a:pt x="5042318" y="5665924"/>
                  <a:pt x="5050154" y="5661659"/>
                  <a:pt x="5049926" y="5640337"/>
                </a:cubicBezTo>
                <a:cubicBezTo>
                  <a:pt x="5049694" y="5620975"/>
                  <a:pt x="5043010" y="5615558"/>
                  <a:pt x="5025492" y="5618785"/>
                </a:cubicBezTo>
                <a:close/>
                <a:moveTo>
                  <a:pt x="8108496" y="5618670"/>
                </a:moveTo>
                <a:cubicBezTo>
                  <a:pt x="8089479" y="5618209"/>
                  <a:pt x="8082449" y="5623050"/>
                  <a:pt x="8083256" y="5643219"/>
                </a:cubicBezTo>
                <a:cubicBezTo>
                  <a:pt x="8083947" y="5661083"/>
                  <a:pt x="8089018" y="5667192"/>
                  <a:pt x="8107343" y="5667192"/>
                </a:cubicBezTo>
                <a:lnTo>
                  <a:pt x="8107459" y="5667192"/>
                </a:lnTo>
                <a:cubicBezTo>
                  <a:pt x="8126706" y="5667076"/>
                  <a:pt x="8135350" y="5661544"/>
                  <a:pt x="8130740" y="5641605"/>
                </a:cubicBezTo>
                <a:cubicBezTo>
                  <a:pt x="8135697" y="5622012"/>
                  <a:pt x="8125669" y="5619131"/>
                  <a:pt x="8108496" y="5618670"/>
                </a:cubicBezTo>
                <a:close/>
                <a:moveTo>
                  <a:pt x="11395728" y="5618555"/>
                </a:moveTo>
                <a:cubicBezTo>
                  <a:pt x="11379246" y="5619246"/>
                  <a:pt x="11368182" y="5619131"/>
                  <a:pt x="11369220" y="5641375"/>
                </a:cubicBezTo>
                <a:cubicBezTo>
                  <a:pt x="11370142" y="5660392"/>
                  <a:pt x="11376019" y="5666385"/>
                  <a:pt x="11394920" y="5666615"/>
                </a:cubicBezTo>
                <a:lnTo>
                  <a:pt x="11395036" y="5666730"/>
                </a:lnTo>
                <a:cubicBezTo>
                  <a:pt x="11413938" y="5666961"/>
                  <a:pt x="11420276" y="5660161"/>
                  <a:pt x="11416473" y="5642527"/>
                </a:cubicBezTo>
                <a:cubicBezTo>
                  <a:pt x="11420392" y="5625124"/>
                  <a:pt x="11414975" y="5617633"/>
                  <a:pt x="11395728" y="5618555"/>
                </a:cubicBezTo>
                <a:close/>
                <a:moveTo>
                  <a:pt x="7632964" y="5618555"/>
                </a:moveTo>
                <a:cubicBezTo>
                  <a:pt x="7614870" y="5617057"/>
                  <a:pt x="7613716" y="5627199"/>
                  <a:pt x="7614063" y="5641029"/>
                </a:cubicBezTo>
                <a:cubicBezTo>
                  <a:pt x="7614409" y="5654745"/>
                  <a:pt x="7612910" y="5667537"/>
                  <a:pt x="7633195" y="5666730"/>
                </a:cubicBezTo>
                <a:cubicBezTo>
                  <a:pt x="7657398" y="5665809"/>
                  <a:pt x="7681717" y="5665809"/>
                  <a:pt x="7705919" y="5666730"/>
                </a:cubicBezTo>
                <a:cubicBezTo>
                  <a:pt x="7723092" y="5667307"/>
                  <a:pt x="7732657" y="5662582"/>
                  <a:pt x="7730238" y="5643449"/>
                </a:cubicBezTo>
                <a:cubicBezTo>
                  <a:pt x="7728854" y="5632385"/>
                  <a:pt x="7734733" y="5617057"/>
                  <a:pt x="7714102" y="5618785"/>
                </a:cubicBezTo>
                <a:cubicBezTo>
                  <a:pt x="7699696" y="5619938"/>
                  <a:pt x="7678605" y="5610833"/>
                  <a:pt x="7681717" y="5639531"/>
                </a:cubicBezTo>
                <a:cubicBezTo>
                  <a:pt x="7682408" y="5645639"/>
                  <a:pt x="7680102" y="5649557"/>
                  <a:pt x="7673533" y="5649789"/>
                </a:cubicBezTo>
                <a:cubicBezTo>
                  <a:pt x="7666503" y="5650133"/>
                  <a:pt x="7661778" y="5647713"/>
                  <a:pt x="7662584" y="5639531"/>
                </a:cubicBezTo>
                <a:lnTo>
                  <a:pt x="7662584" y="5639646"/>
                </a:lnTo>
                <a:cubicBezTo>
                  <a:pt x="7666042" y="5613714"/>
                  <a:pt x="7647486" y="5619823"/>
                  <a:pt x="7632964" y="5618555"/>
                </a:cubicBezTo>
                <a:close/>
                <a:moveTo>
                  <a:pt x="7440838" y="5618555"/>
                </a:moveTo>
                <a:cubicBezTo>
                  <a:pt x="7422053" y="5615328"/>
                  <a:pt x="7412256" y="5618901"/>
                  <a:pt x="7412602" y="5641951"/>
                </a:cubicBezTo>
                <a:cubicBezTo>
                  <a:pt x="7412948" y="5663619"/>
                  <a:pt x="7422975" y="5665002"/>
                  <a:pt x="7439801" y="5665809"/>
                </a:cubicBezTo>
                <a:lnTo>
                  <a:pt x="7439916" y="5665809"/>
                </a:lnTo>
                <a:cubicBezTo>
                  <a:pt x="7458702" y="5666730"/>
                  <a:pt x="7465732" y="5661890"/>
                  <a:pt x="7465502" y="5641605"/>
                </a:cubicBezTo>
                <a:cubicBezTo>
                  <a:pt x="7465271" y="5622243"/>
                  <a:pt x="7460317" y="5614060"/>
                  <a:pt x="7440838" y="5618555"/>
                </a:cubicBezTo>
                <a:close/>
                <a:moveTo>
                  <a:pt x="3023253" y="5618555"/>
                </a:moveTo>
                <a:cubicBezTo>
                  <a:pt x="3006771" y="5619246"/>
                  <a:pt x="2995707" y="5619131"/>
                  <a:pt x="2996745" y="5641375"/>
                </a:cubicBezTo>
                <a:cubicBezTo>
                  <a:pt x="2997667" y="5660392"/>
                  <a:pt x="3003544" y="5666385"/>
                  <a:pt x="3022445" y="5666615"/>
                </a:cubicBezTo>
                <a:lnTo>
                  <a:pt x="3022561" y="5666730"/>
                </a:lnTo>
                <a:cubicBezTo>
                  <a:pt x="3041463" y="5666961"/>
                  <a:pt x="3047801" y="5660161"/>
                  <a:pt x="3043998" y="5642527"/>
                </a:cubicBezTo>
                <a:cubicBezTo>
                  <a:pt x="3047917" y="5625124"/>
                  <a:pt x="3042500" y="5617633"/>
                  <a:pt x="3023253" y="5618555"/>
                </a:cubicBezTo>
                <a:close/>
                <a:moveTo>
                  <a:pt x="9788416" y="5618440"/>
                </a:moveTo>
                <a:cubicBezTo>
                  <a:pt x="9777352" y="5619938"/>
                  <a:pt x="9762484" y="5613830"/>
                  <a:pt x="9762946" y="5634460"/>
                </a:cubicBezTo>
                <a:cubicBezTo>
                  <a:pt x="9763637" y="5663042"/>
                  <a:pt x="9763291" y="5691509"/>
                  <a:pt x="9763291" y="5719977"/>
                </a:cubicBezTo>
                <a:cubicBezTo>
                  <a:pt x="9763291" y="5726431"/>
                  <a:pt x="9763868" y="5733577"/>
                  <a:pt x="9771935" y="5733000"/>
                </a:cubicBezTo>
                <a:cubicBezTo>
                  <a:pt x="9784614" y="5732078"/>
                  <a:pt x="9804782" y="5741415"/>
                  <a:pt x="9808124" y="5726777"/>
                </a:cubicBezTo>
                <a:cubicBezTo>
                  <a:pt x="9811006" y="5713984"/>
                  <a:pt x="9823798" y="5691163"/>
                  <a:pt x="9796139" y="5681713"/>
                </a:cubicBezTo>
                <a:cubicBezTo>
                  <a:pt x="9785190" y="5678025"/>
                  <a:pt x="9787264" y="5669612"/>
                  <a:pt x="9799250" y="5665578"/>
                </a:cubicBezTo>
                <a:cubicBezTo>
                  <a:pt x="9819995" y="5658548"/>
                  <a:pt x="9808931" y="5641029"/>
                  <a:pt x="9809623" y="5628466"/>
                </a:cubicBezTo>
                <a:cubicBezTo>
                  <a:pt x="9810545" y="5612216"/>
                  <a:pt x="9795676" y="5621667"/>
                  <a:pt x="9788416" y="5618440"/>
                </a:cubicBezTo>
                <a:close/>
                <a:moveTo>
                  <a:pt x="1415941" y="5618440"/>
                </a:moveTo>
                <a:cubicBezTo>
                  <a:pt x="1404877" y="5619938"/>
                  <a:pt x="1390009" y="5613830"/>
                  <a:pt x="1390471" y="5634460"/>
                </a:cubicBezTo>
                <a:cubicBezTo>
                  <a:pt x="1391162" y="5663042"/>
                  <a:pt x="1390816" y="5691509"/>
                  <a:pt x="1390816" y="5719977"/>
                </a:cubicBezTo>
                <a:cubicBezTo>
                  <a:pt x="1390816" y="5726431"/>
                  <a:pt x="1391393" y="5733577"/>
                  <a:pt x="1399460" y="5733000"/>
                </a:cubicBezTo>
                <a:cubicBezTo>
                  <a:pt x="1412139" y="5732078"/>
                  <a:pt x="1432307" y="5741415"/>
                  <a:pt x="1435649" y="5726777"/>
                </a:cubicBezTo>
                <a:cubicBezTo>
                  <a:pt x="1438531" y="5713984"/>
                  <a:pt x="1451323" y="5691163"/>
                  <a:pt x="1423664" y="5681713"/>
                </a:cubicBezTo>
                <a:cubicBezTo>
                  <a:pt x="1412715" y="5678025"/>
                  <a:pt x="1414789" y="5669612"/>
                  <a:pt x="1426775" y="5665578"/>
                </a:cubicBezTo>
                <a:cubicBezTo>
                  <a:pt x="1447520" y="5658548"/>
                  <a:pt x="1436456" y="5641029"/>
                  <a:pt x="1437148" y="5628466"/>
                </a:cubicBezTo>
                <a:cubicBezTo>
                  <a:pt x="1438070" y="5612216"/>
                  <a:pt x="1423201" y="5621667"/>
                  <a:pt x="1415941" y="5618440"/>
                </a:cubicBezTo>
                <a:close/>
                <a:moveTo>
                  <a:pt x="11061841" y="5618325"/>
                </a:moveTo>
                <a:cubicBezTo>
                  <a:pt x="11044784" y="5618901"/>
                  <a:pt x="11034412" y="5619592"/>
                  <a:pt x="11035102" y="5641605"/>
                </a:cubicBezTo>
                <a:cubicBezTo>
                  <a:pt x="11035795" y="5660968"/>
                  <a:pt x="11041442" y="5666846"/>
                  <a:pt x="11060804" y="5666846"/>
                </a:cubicBezTo>
                <a:cubicBezTo>
                  <a:pt x="11079590" y="5666846"/>
                  <a:pt x="11086621" y="5660853"/>
                  <a:pt x="11082472" y="5641259"/>
                </a:cubicBezTo>
                <a:cubicBezTo>
                  <a:pt x="11087197" y="5624779"/>
                  <a:pt x="11081088" y="5617748"/>
                  <a:pt x="11061841" y="5618325"/>
                </a:cubicBezTo>
                <a:close/>
                <a:moveTo>
                  <a:pt x="9850653" y="5618325"/>
                </a:moveTo>
                <a:cubicBezTo>
                  <a:pt x="9832674" y="5617864"/>
                  <a:pt x="9824606" y="5621091"/>
                  <a:pt x="9824606" y="5642066"/>
                </a:cubicBezTo>
                <a:cubicBezTo>
                  <a:pt x="9824720" y="5664541"/>
                  <a:pt x="9834632" y="5668920"/>
                  <a:pt x="9853303" y="5665809"/>
                </a:cubicBezTo>
                <a:lnTo>
                  <a:pt x="9853188" y="5665693"/>
                </a:lnTo>
                <a:cubicBezTo>
                  <a:pt x="9872320" y="5669497"/>
                  <a:pt x="9878082" y="5661775"/>
                  <a:pt x="9879004" y="5642181"/>
                </a:cubicBezTo>
                <a:cubicBezTo>
                  <a:pt x="9880158" y="5618325"/>
                  <a:pt x="9867709" y="5618901"/>
                  <a:pt x="9850653" y="5618325"/>
                </a:cubicBezTo>
                <a:close/>
                <a:moveTo>
                  <a:pt x="2689366" y="5618325"/>
                </a:moveTo>
                <a:cubicBezTo>
                  <a:pt x="2672309" y="5618901"/>
                  <a:pt x="2661937" y="5619592"/>
                  <a:pt x="2662627" y="5641605"/>
                </a:cubicBezTo>
                <a:cubicBezTo>
                  <a:pt x="2663320" y="5660968"/>
                  <a:pt x="2668967" y="5666846"/>
                  <a:pt x="2688329" y="5666846"/>
                </a:cubicBezTo>
                <a:cubicBezTo>
                  <a:pt x="2707115" y="5666846"/>
                  <a:pt x="2714146" y="5660853"/>
                  <a:pt x="2709997" y="5641259"/>
                </a:cubicBezTo>
                <a:cubicBezTo>
                  <a:pt x="2714722" y="5624779"/>
                  <a:pt x="2708613" y="5617748"/>
                  <a:pt x="2689366" y="5618325"/>
                </a:cubicBezTo>
                <a:close/>
                <a:moveTo>
                  <a:pt x="1478178" y="5618325"/>
                </a:moveTo>
                <a:cubicBezTo>
                  <a:pt x="1460199" y="5617864"/>
                  <a:pt x="1452131" y="5621091"/>
                  <a:pt x="1452131" y="5642066"/>
                </a:cubicBezTo>
                <a:cubicBezTo>
                  <a:pt x="1452245" y="5664541"/>
                  <a:pt x="1462157" y="5668920"/>
                  <a:pt x="1480828" y="5665809"/>
                </a:cubicBezTo>
                <a:lnTo>
                  <a:pt x="1480713" y="5665693"/>
                </a:lnTo>
                <a:cubicBezTo>
                  <a:pt x="1499845" y="5669497"/>
                  <a:pt x="1505607" y="5661775"/>
                  <a:pt x="1506529" y="5642181"/>
                </a:cubicBezTo>
                <a:cubicBezTo>
                  <a:pt x="1507683" y="5618325"/>
                  <a:pt x="1495234" y="5618901"/>
                  <a:pt x="1478178" y="5618325"/>
                </a:cubicBezTo>
                <a:close/>
                <a:moveTo>
                  <a:pt x="4028890" y="5618281"/>
                </a:moveTo>
                <a:cubicBezTo>
                  <a:pt x="4020461" y="5618008"/>
                  <a:pt x="4009943" y="5622128"/>
                  <a:pt x="4002739" y="5621321"/>
                </a:cubicBezTo>
                <a:cubicBezTo>
                  <a:pt x="3980727" y="5618785"/>
                  <a:pt x="3992253" y="5637802"/>
                  <a:pt x="3990179" y="5647484"/>
                </a:cubicBezTo>
                <a:cubicBezTo>
                  <a:pt x="3986721" y="5663273"/>
                  <a:pt x="3994560" y="5669266"/>
                  <a:pt x="4010348" y="5667998"/>
                </a:cubicBezTo>
                <a:cubicBezTo>
                  <a:pt x="4023256" y="5666961"/>
                  <a:pt x="4036280" y="5667768"/>
                  <a:pt x="4049302" y="5667768"/>
                </a:cubicBezTo>
                <a:lnTo>
                  <a:pt x="4049302" y="5667537"/>
                </a:lnTo>
                <a:cubicBezTo>
                  <a:pt x="4064055" y="5667537"/>
                  <a:pt x="4078693" y="5667537"/>
                  <a:pt x="4093446" y="5667537"/>
                </a:cubicBezTo>
                <a:cubicBezTo>
                  <a:pt x="4099554" y="5667537"/>
                  <a:pt x="4106697" y="5667998"/>
                  <a:pt x="4108658" y="5660738"/>
                </a:cubicBezTo>
                <a:cubicBezTo>
                  <a:pt x="4111770" y="5648982"/>
                  <a:pt x="4114422" y="5633998"/>
                  <a:pt x="4107622" y="5625585"/>
                </a:cubicBezTo>
                <a:cubicBezTo>
                  <a:pt x="4098515" y="5614291"/>
                  <a:pt x="4081689" y="5621321"/>
                  <a:pt x="4068321" y="5620860"/>
                </a:cubicBezTo>
                <a:cubicBezTo>
                  <a:pt x="4054605" y="5620399"/>
                  <a:pt x="4058523" y="5632154"/>
                  <a:pt x="4057257" y="5639876"/>
                </a:cubicBezTo>
                <a:cubicBezTo>
                  <a:pt x="4056449" y="5645178"/>
                  <a:pt x="4055756" y="5650711"/>
                  <a:pt x="4048840" y="5650711"/>
                </a:cubicBezTo>
                <a:cubicBezTo>
                  <a:pt x="4042848" y="5650826"/>
                  <a:pt x="4042272" y="5645754"/>
                  <a:pt x="4042505" y="5641605"/>
                </a:cubicBezTo>
                <a:cubicBezTo>
                  <a:pt x="4043656" y="5623223"/>
                  <a:pt x="4037319" y="5618555"/>
                  <a:pt x="4028890" y="5618281"/>
                </a:cubicBezTo>
                <a:close/>
                <a:moveTo>
                  <a:pt x="9721916" y="5618209"/>
                </a:moveTo>
                <a:lnTo>
                  <a:pt x="9722031" y="5618325"/>
                </a:lnTo>
                <a:cubicBezTo>
                  <a:pt x="9700249" y="5616596"/>
                  <a:pt x="9692296" y="5623626"/>
                  <a:pt x="9695408" y="5645293"/>
                </a:cubicBezTo>
                <a:cubicBezTo>
                  <a:pt x="9696906" y="5655436"/>
                  <a:pt x="9695638" y="5665924"/>
                  <a:pt x="9695638" y="5676296"/>
                </a:cubicBezTo>
                <a:cubicBezTo>
                  <a:pt x="9695638" y="5689320"/>
                  <a:pt x="9696790" y="5702344"/>
                  <a:pt x="9695292" y="5715137"/>
                </a:cubicBezTo>
                <a:cubicBezTo>
                  <a:pt x="9693102" y="5733346"/>
                  <a:pt x="9703014" y="5734844"/>
                  <a:pt x="9716845" y="5733692"/>
                </a:cubicBezTo>
                <a:cubicBezTo>
                  <a:pt x="9728830" y="5732654"/>
                  <a:pt x="9743814" y="5738649"/>
                  <a:pt x="9742776" y="5716289"/>
                </a:cubicBezTo>
                <a:cubicBezTo>
                  <a:pt x="9741508" y="5690472"/>
                  <a:pt x="9741854" y="5664426"/>
                  <a:pt x="9743122" y="5638608"/>
                </a:cubicBezTo>
                <a:cubicBezTo>
                  <a:pt x="9743928" y="5621897"/>
                  <a:pt x="9736784" y="5619362"/>
                  <a:pt x="9721916" y="5618209"/>
                </a:cubicBezTo>
                <a:close/>
                <a:moveTo>
                  <a:pt x="6566187" y="5618209"/>
                </a:moveTo>
                <a:lnTo>
                  <a:pt x="6566187" y="5618325"/>
                </a:lnTo>
                <a:cubicBezTo>
                  <a:pt x="6552587" y="5619708"/>
                  <a:pt x="6537950" y="5615098"/>
                  <a:pt x="6539219" y="5638148"/>
                </a:cubicBezTo>
                <a:cubicBezTo>
                  <a:pt x="6540141" y="5656012"/>
                  <a:pt x="6541522" y="5667768"/>
                  <a:pt x="6564460" y="5666500"/>
                </a:cubicBezTo>
                <a:cubicBezTo>
                  <a:pt x="6582091" y="5665578"/>
                  <a:pt x="6591312" y="5661659"/>
                  <a:pt x="6586471" y="5641375"/>
                </a:cubicBezTo>
                <a:cubicBezTo>
                  <a:pt x="6591196" y="5624894"/>
                  <a:pt x="6585895" y="5616250"/>
                  <a:pt x="6566187" y="5618209"/>
                </a:cubicBezTo>
                <a:close/>
                <a:moveTo>
                  <a:pt x="6167414" y="5618209"/>
                </a:moveTo>
                <a:cubicBezTo>
                  <a:pt x="6143210" y="5613830"/>
                  <a:pt x="6136293" y="5624548"/>
                  <a:pt x="6138486" y="5647598"/>
                </a:cubicBezTo>
                <a:cubicBezTo>
                  <a:pt x="6140444" y="5668113"/>
                  <a:pt x="6138370" y="5688974"/>
                  <a:pt x="6139062" y="5709604"/>
                </a:cubicBezTo>
                <a:cubicBezTo>
                  <a:pt x="6139405" y="5719055"/>
                  <a:pt x="6132837" y="5735190"/>
                  <a:pt x="6152547" y="5732539"/>
                </a:cubicBezTo>
                <a:cubicBezTo>
                  <a:pt x="6164070" y="5731041"/>
                  <a:pt x="6184587" y="5742681"/>
                  <a:pt x="6184700" y="5720668"/>
                </a:cubicBezTo>
                <a:cubicBezTo>
                  <a:pt x="6184700" y="5707876"/>
                  <a:pt x="6201875" y="5684018"/>
                  <a:pt x="6170526" y="5680676"/>
                </a:cubicBezTo>
                <a:cubicBezTo>
                  <a:pt x="6159001" y="5680561"/>
                  <a:pt x="6158194" y="5671110"/>
                  <a:pt x="6165109" y="5668229"/>
                </a:cubicBezTo>
                <a:cubicBezTo>
                  <a:pt x="6191731" y="5657395"/>
                  <a:pt x="6179285" y="5636419"/>
                  <a:pt x="6180436" y="5618901"/>
                </a:cubicBezTo>
                <a:cubicBezTo>
                  <a:pt x="6176173" y="5618785"/>
                  <a:pt x="6171678" y="5619131"/>
                  <a:pt x="6167528" y="5618325"/>
                </a:cubicBezTo>
                <a:close/>
                <a:moveTo>
                  <a:pt x="4972128" y="5618209"/>
                </a:moveTo>
                <a:cubicBezTo>
                  <a:pt x="4944241" y="5611986"/>
                  <a:pt x="4934095" y="5619131"/>
                  <a:pt x="4933979" y="5647252"/>
                </a:cubicBezTo>
                <a:lnTo>
                  <a:pt x="4933979" y="5675720"/>
                </a:lnTo>
                <a:lnTo>
                  <a:pt x="4933979" y="5675835"/>
                </a:lnTo>
                <a:lnTo>
                  <a:pt x="4933979" y="5712140"/>
                </a:lnTo>
                <a:cubicBezTo>
                  <a:pt x="4934095" y="5722282"/>
                  <a:pt x="4931791" y="5735305"/>
                  <a:pt x="4948388" y="5732770"/>
                </a:cubicBezTo>
                <a:cubicBezTo>
                  <a:pt x="4959220" y="5731041"/>
                  <a:pt x="4976508" y="5741530"/>
                  <a:pt x="4979504" y="5725624"/>
                </a:cubicBezTo>
                <a:cubicBezTo>
                  <a:pt x="4982157" y="5711794"/>
                  <a:pt x="4989417" y="5693585"/>
                  <a:pt x="4973282" y="5681367"/>
                </a:cubicBezTo>
                <a:cubicBezTo>
                  <a:pt x="4969364" y="5678486"/>
                  <a:pt x="4959912" y="5682981"/>
                  <a:pt x="4960837" y="5672839"/>
                </a:cubicBezTo>
                <a:cubicBezTo>
                  <a:pt x="4961413" y="5665924"/>
                  <a:pt x="4967637" y="5666846"/>
                  <a:pt x="4972244" y="5664886"/>
                </a:cubicBezTo>
                <a:cubicBezTo>
                  <a:pt x="4989073" y="5657511"/>
                  <a:pt x="4978009" y="5642296"/>
                  <a:pt x="4980773" y="5630887"/>
                </a:cubicBezTo>
                <a:cubicBezTo>
                  <a:pt x="4982273" y="5624894"/>
                  <a:pt x="4980429" y="5620053"/>
                  <a:pt x="4972128" y="5618209"/>
                </a:cubicBezTo>
                <a:close/>
                <a:moveTo>
                  <a:pt x="1349441" y="5618209"/>
                </a:moveTo>
                <a:lnTo>
                  <a:pt x="1349556" y="5618325"/>
                </a:lnTo>
                <a:cubicBezTo>
                  <a:pt x="1327774" y="5616596"/>
                  <a:pt x="1319821" y="5623626"/>
                  <a:pt x="1322933" y="5645293"/>
                </a:cubicBezTo>
                <a:cubicBezTo>
                  <a:pt x="1324431" y="5655436"/>
                  <a:pt x="1323163" y="5665924"/>
                  <a:pt x="1323163" y="5676296"/>
                </a:cubicBezTo>
                <a:cubicBezTo>
                  <a:pt x="1323163" y="5689320"/>
                  <a:pt x="1324315" y="5702344"/>
                  <a:pt x="1322817" y="5715137"/>
                </a:cubicBezTo>
                <a:cubicBezTo>
                  <a:pt x="1320627" y="5733346"/>
                  <a:pt x="1330539" y="5734844"/>
                  <a:pt x="1344370" y="5733692"/>
                </a:cubicBezTo>
                <a:cubicBezTo>
                  <a:pt x="1356355" y="5732654"/>
                  <a:pt x="1371339" y="5738649"/>
                  <a:pt x="1370301" y="5716289"/>
                </a:cubicBezTo>
                <a:cubicBezTo>
                  <a:pt x="1369033" y="5690472"/>
                  <a:pt x="1369379" y="5664426"/>
                  <a:pt x="1370647" y="5638608"/>
                </a:cubicBezTo>
                <a:cubicBezTo>
                  <a:pt x="1371453" y="5621897"/>
                  <a:pt x="1364309" y="5619362"/>
                  <a:pt x="1349441" y="5618209"/>
                </a:cubicBezTo>
                <a:close/>
                <a:moveTo>
                  <a:pt x="9312654" y="5618094"/>
                </a:moveTo>
                <a:cubicBezTo>
                  <a:pt x="9293638" y="5612562"/>
                  <a:pt x="9286838" y="5619477"/>
                  <a:pt x="9286838" y="5641029"/>
                </a:cubicBezTo>
                <a:cubicBezTo>
                  <a:pt x="9286952" y="5661429"/>
                  <a:pt x="9294098" y="5665693"/>
                  <a:pt x="9312423" y="5664771"/>
                </a:cubicBezTo>
                <a:lnTo>
                  <a:pt x="9312538" y="5664771"/>
                </a:lnTo>
                <a:cubicBezTo>
                  <a:pt x="9329250" y="5663965"/>
                  <a:pt x="9341352" y="5665002"/>
                  <a:pt x="9340891" y="5641029"/>
                </a:cubicBezTo>
                <a:cubicBezTo>
                  <a:pt x="9340430" y="5619246"/>
                  <a:pt x="9333168" y="5613599"/>
                  <a:pt x="9312654" y="5618094"/>
                </a:cubicBezTo>
                <a:close/>
                <a:moveTo>
                  <a:pt x="8705388" y="5618094"/>
                </a:moveTo>
                <a:cubicBezTo>
                  <a:pt x="8687294" y="5616826"/>
                  <a:pt x="8689252" y="5629043"/>
                  <a:pt x="8689368" y="5640222"/>
                </a:cubicBezTo>
                <a:cubicBezTo>
                  <a:pt x="8689598" y="5651863"/>
                  <a:pt x="8686256" y="5665693"/>
                  <a:pt x="8705734" y="5665463"/>
                </a:cubicBezTo>
                <a:cubicBezTo>
                  <a:pt x="8733280" y="5665117"/>
                  <a:pt x="8760940" y="5665117"/>
                  <a:pt x="8788485" y="5665463"/>
                </a:cubicBezTo>
                <a:cubicBezTo>
                  <a:pt x="8794882" y="5665578"/>
                  <a:pt x="8798714" y="5663936"/>
                  <a:pt x="8801062" y="5660867"/>
                </a:cubicBezTo>
                <a:lnTo>
                  <a:pt x="8804726" y="5647752"/>
                </a:lnTo>
                <a:lnTo>
                  <a:pt x="8804736" y="5647830"/>
                </a:lnTo>
                <a:lnTo>
                  <a:pt x="8804736" y="5647713"/>
                </a:lnTo>
                <a:lnTo>
                  <a:pt x="8804726" y="5647752"/>
                </a:lnTo>
                <a:lnTo>
                  <a:pt x="8801365" y="5623755"/>
                </a:lnTo>
                <a:cubicBezTo>
                  <a:pt x="8797590" y="5618354"/>
                  <a:pt x="8790445" y="5616020"/>
                  <a:pt x="8777766" y="5618094"/>
                </a:cubicBezTo>
                <a:cubicBezTo>
                  <a:pt x="8767740" y="5619708"/>
                  <a:pt x="8757136" y="5618325"/>
                  <a:pt x="8746764" y="5618325"/>
                </a:cubicBezTo>
                <a:cubicBezTo>
                  <a:pt x="8732934" y="5618325"/>
                  <a:pt x="8719104" y="5619016"/>
                  <a:pt x="8705388" y="5618094"/>
                </a:cubicBezTo>
                <a:close/>
                <a:moveTo>
                  <a:pt x="7307607" y="5618094"/>
                </a:moveTo>
                <a:cubicBezTo>
                  <a:pt x="7295275" y="5618901"/>
                  <a:pt x="7280753" y="5614175"/>
                  <a:pt x="7281674" y="5635843"/>
                </a:cubicBezTo>
                <a:cubicBezTo>
                  <a:pt x="7282827" y="5662582"/>
                  <a:pt x="7282481" y="5689320"/>
                  <a:pt x="7281674" y="5716058"/>
                </a:cubicBezTo>
                <a:cubicBezTo>
                  <a:pt x="7281328" y="5730350"/>
                  <a:pt x="7288014" y="5732424"/>
                  <a:pt x="7300461" y="5733346"/>
                </a:cubicBezTo>
                <a:lnTo>
                  <a:pt x="7300461" y="5733461"/>
                </a:lnTo>
                <a:cubicBezTo>
                  <a:pt x="7321206" y="5734960"/>
                  <a:pt x="7333883" y="5731502"/>
                  <a:pt x="7329389" y="5706377"/>
                </a:cubicBezTo>
                <a:cubicBezTo>
                  <a:pt x="7327545" y="5696351"/>
                  <a:pt x="7329044" y="5685747"/>
                  <a:pt x="7329044" y="5675374"/>
                </a:cubicBezTo>
                <a:cubicBezTo>
                  <a:pt x="7328929" y="5662351"/>
                  <a:pt x="7327775" y="5649328"/>
                  <a:pt x="7329274" y="5636534"/>
                </a:cubicBezTo>
                <a:cubicBezTo>
                  <a:pt x="7331463" y="5618094"/>
                  <a:pt x="7321206" y="5617172"/>
                  <a:pt x="7307607" y="5618094"/>
                </a:cubicBezTo>
                <a:close/>
                <a:moveTo>
                  <a:pt x="940179" y="5618094"/>
                </a:moveTo>
                <a:cubicBezTo>
                  <a:pt x="921163" y="5612562"/>
                  <a:pt x="914363" y="5619477"/>
                  <a:pt x="914363" y="5641029"/>
                </a:cubicBezTo>
                <a:cubicBezTo>
                  <a:pt x="914477" y="5661429"/>
                  <a:pt x="921623" y="5665693"/>
                  <a:pt x="939948" y="5664771"/>
                </a:cubicBezTo>
                <a:lnTo>
                  <a:pt x="940063" y="5664771"/>
                </a:lnTo>
                <a:cubicBezTo>
                  <a:pt x="956775" y="5663965"/>
                  <a:pt x="968877" y="5665002"/>
                  <a:pt x="968416" y="5641029"/>
                </a:cubicBezTo>
                <a:cubicBezTo>
                  <a:pt x="967955" y="5619246"/>
                  <a:pt x="960693" y="5613599"/>
                  <a:pt x="940179" y="5618094"/>
                </a:cubicBezTo>
                <a:close/>
                <a:moveTo>
                  <a:pt x="332913" y="5618094"/>
                </a:moveTo>
                <a:cubicBezTo>
                  <a:pt x="314819" y="5616826"/>
                  <a:pt x="316777" y="5629043"/>
                  <a:pt x="316893" y="5640222"/>
                </a:cubicBezTo>
                <a:cubicBezTo>
                  <a:pt x="317123" y="5651863"/>
                  <a:pt x="313781" y="5665693"/>
                  <a:pt x="333259" y="5665463"/>
                </a:cubicBezTo>
                <a:cubicBezTo>
                  <a:pt x="360805" y="5665117"/>
                  <a:pt x="388465" y="5665117"/>
                  <a:pt x="416010" y="5665463"/>
                </a:cubicBezTo>
                <a:cubicBezTo>
                  <a:pt x="422407" y="5665578"/>
                  <a:pt x="426239" y="5663936"/>
                  <a:pt x="428587" y="5660867"/>
                </a:cubicBezTo>
                <a:lnTo>
                  <a:pt x="432251" y="5647752"/>
                </a:lnTo>
                <a:lnTo>
                  <a:pt x="432261" y="5647830"/>
                </a:lnTo>
                <a:lnTo>
                  <a:pt x="432261" y="5647713"/>
                </a:lnTo>
                <a:lnTo>
                  <a:pt x="432251" y="5647752"/>
                </a:lnTo>
                <a:lnTo>
                  <a:pt x="428890" y="5623755"/>
                </a:lnTo>
                <a:cubicBezTo>
                  <a:pt x="425115" y="5618354"/>
                  <a:pt x="417970" y="5616020"/>
                  <a:pt x="405291" y="5618094"/>
                </a:cubicBezTo>
                <a:cubicBezTo>
                  <a:pt x="395265" y="5619708"/>
                  <a:pt x="384661" y="5618325"/>
                  <a:pt x="374289" y="5618325"/>
                </a:cubicBezTo>
                <a:cubicBezTo>
                  <a:pt x="360459" y="5618325"/>
                  <a:pt x="346629" y="5619016"/>
                  <a:pt x="332913" y="5618094"/>
                </a:cubicBezTo>
                <a:close/>
                <a:moveTo>
                  <a:pt x="10110864" y="5618022"/>
                </a:moveTo>
                <a:cubicBezTo>
                  <a:pt x="10104784" y="5617720"/>
                  <a:pt x="10099484" y="5619650"/>
                  <a:pt x="10097178" y="5630080"/>
                </a:cubicBezTo>
                <a:lnTo>
                  <a:pt x="10097062" y="5630080"/>
                </a:lnTo>
                <a:cubicBezTo>
                  <a:pt x="10095333" y="5638032"/>
                  <a:pt x="10098100" y="5650018"/>
                  <a:pt x="10085422" y="5649213"/>
                </a:cubicBezTo>
                <a:cubicBezTo>
                  <a:pt x="10075280" y="5648521"/>
                  <a:pt x="10076778" y="5637687"/>
                  <a:pt x="10076546" y="5630310"/>
                </a:cubicBezTo>
                <a:cubicBezTo>
                  <a:pt x="10076087" y="5618440"/>
                  <a:pt x="10067904" y="5618209"/>
                  <a:pt x="10060182" y="5619362"/>
                </a:cubicBezTo>
                <a:cubicBezTo>
                  <a:pt x="10050039" y="5620975"/>
                  <a:pt x="10036440" y="5612331"/>
                  <a:pt x="10029986" y="5625585"/>
                </a:cubicBezTo>
                <a:cubicBezTo>
                  <a:pt x="10019382" y="5647252"/>
                  <a:pt x="10031830" y="5666039"/>
                  <a:pt x="10055342" y="5666270"/>
                </a:cubicBezTo>
                <a:cubicBezTo>
                  <a:pt x="10065714" y="5666270"/>
                  <a:pt x="10076202" y="5666270"/>
                  <a:pt x="10086575" y="5666270"/>
                </a:cubicBezTo>
                <a:cubicBezTo>
                  <a:pt x="10095218" y="5666270"/>
                  <a:pt x="10103978" y="5666270"/>
                  <a:pt x="10112622" y="5666270"/>
                </a:cubicBezTo>
                <a:cubicBezTo>
                  <a:pt x="10145930" y="5666500"/>
                  <a:pt x="10146160" y="5665578"/>
                  <a:pt x="10144432" y="5633537"/>
                </a:cubicBezTo>
                <a:cubicBezTo>
                  <a:pt x="10143856" y="5621897"/>
                  <a:pt x="10139590" y="5616596"/>
                  <a:pt x="10129218" y="5619362"/>
                </a:cubicBezTo>
                <a:cubicBezTo>
                  <a:pt x="10123801" y="5620860"/>
                  <a:pt x="10116944" y="5618325"/>
                  <a:pt x="10110864" y="5618022"/>
                </a:cubicBezTo>
                <a:close/>
                <a:moveTo>
                  <a:pt x="1738389" y="5618022"/>
                </a:moveTo>
                <a:cubicBezTo>
                  <a:pt x="1732309" y="5617720"/>
                  <a:pt x="1727009" y="5619650"/>
                  <a:pt x="1724703" y="5630080"/>
                </a:cubicBezTo>
                <a:lnTo>
                  <a:pt x="1724587" y="5630080"/>
                </a:lnTo>
                <a:cubicBezTo>
                  <a:pt x="1722858" y="5638032"/>
                  <a:pt x="1725625" y="5650018"/>
                  <a:pt x="1712947" y="5649213"/>
                </a:cubicBezTo>
                <a:cubicBezTo>
                  <a:pt x="1702805" y="5648521"/>
                  <a:pt x="1704303" y="5637687"/>
                  <a:pt x="1704071" y="5630310"/>
                </a:cubicBezTo>
                <a:cubicBezTo>
                  <a:pt x="1703612" y="5618440"/>
                  <a:pt x="1695429" y="5618209"/>
                  <a:pt x="1687707" y="5619362"/>
                </a:cubicBezTo>
                <a:cubicBezTo>
                  <a:pt x="1677564" y="5620975"/>
                  <a:pt x="1663965" y="5612331"/>
                  <a:pt x="1657511" y="5625585"/>
                </a:cubicBezTo>
                <a:cubicBezTo>
                  <a:pt x="1646907" y="5647252"/>
                  <a:pt x="1659355" y="5666039"/>
                  <a:pt x="1682867" y="5666270"/>
                </a:cubicBezTo>
                <a:cubicBezTo>
                  <a:pt x="1693239" y="5666270"/>
                  <a:pt x="1703727" y="5666270"/>
                  <a:pt x="1714100" y="5666270"/>
                </a:cubicBezTo>
                <a:cubicBezTo>
                  <a:pt x="1722743" y="5666270"/>
                  <a:pt x="1731503" y="5666270"/>
                  <a:pt x="1740147" y="5666270"/>
                </a:cubicBezTo>
                <a:cubicBezTo>
                  <a:pt x="1773455" y="5666500"/>
                  <a:pt x="1773685" y="5665578"/>
                  <a:pt x="1771957" y="5633537"/>
                </a:cubicBezTo>
                <a:cubicBezTo>
                  <a:pt x="1771381" y="5621897"/>
                  <a:pt x="1767115" y="5616596"/>
                  <a:pt x="1756743" y="5619362"/>
                </a:cubicBezTo>
                <a:cubicBezTo>
                  <a:pt x="1751326" y="5620860"/>
                  <a:pt x="1744469" y="5618325"/>
                  <a:pt x="1738389" y="5618022"/>
                </a:cubicBezTo>
                <a:close/>
                <a:moveTo>
                  <a:pt x="8977615" y="5617979"/>
                </a:moveTo>
                <a:cubicBezTo>
                  <a:pt x="8960442" y="5618670"/>
                  <a:pt x="8950184" y="5621091"/>
                  <a:pt x="8955716" y="5641951"/>
                </a:cubicBezTo>
                <a:cubicBezTo>
                  <a:pt x="8949840" y="5661544"/>
                  <a:pt x="8959520" y="5666500"/>
                  <a:pt x="8978652" y="5666500"/>
                </a:cubicBezTo>
                <a:cubicBezTo>
                  <a:pt x="8996516" y="5666500"/>
                  <a:pt x="9002856" y="5661083"/>
                  <a:pt x="9002970" y="5642642"/>
                </a:cubicBezTo>
                <a:cubicBezTo>
                  <a:pt x="9003086" y="5623396"/>
                  <a:pt x="8997208" y="5617172"/>
                  <a:pt x="8977615" y="5617979"/>
                </a:cubicBezTo>
                <a:close/>
                <a:moveTo>
                  <a:pt x="7499041" y="5617979"/>
                </a:moveTo>
                <a:cubicBezTo>
                  <a:pt x="7481407" y="5616365"/>
                  <a:pt x="7479102" y="5625931"/>
                  <a:pt x="7479679" y="5639991"/>
                </a:cubicBezTo>
                <a:cubicBezTo>
                  <a:pt x="7480140" y="5653361"/>
                  <a:pt x="7478065" y="5666500"/>
                  <a:pt x="7498696" y="5665578"/>
                </a:cubicBezTo>
                <a:cubicBezTo>
                  <a:pt x="7521975" y="5664426"/>
                  <a:pt x="7545372" y="5664426"/>
                  <a:pt x="7568654" y="5665693"/>
                </a:cubicBezTo>
                <a:cubicBezTo>
                  <a:pt x="7588016" y="5666846"/>
                  <a:pt x="7596545" y="5662120"/>
                  <a:pt x="7596545" y="5640222"/>
                </a:cubicBezTo>
                <a:cubicBezTo>
                  <a:pt x="7596545" y="5617979"/>
                  <a:pt x="7585366" y="5616941"/>
                  <a:pt x="7568998" y="5618094"/>
                </a:cubicBezTo>
                <a:cubicBezTo>
                  <a:pt x="7558626" y="5618785"/>
                  <a:pt x="7548253" y="5618209"/>
                  <a:pt x="7537882" y="5618209"/>
                </a:cubicBezTo>
                <a:cubicBezTo>
                  <a:pt x="7524973" y="5618209"/>
                  <a:pt x="7511949" y="5619131"/>
                  <a:pt x="7499041" y="5617979"/>
                </a:cubicBezTo>
                <a:close/>
                <a:moveTo>
                  <a:pt x="7387477" y="5617979"/>
                </a:moveTo>
                <a:cubicBezTo>
                  <a:pt x="7360623" y="5610948"/>
                  <a:pt x="7349905" y="5618670"/>
                  <a:pt x="7349905" y="5646215"/>
                </a:cubicBezTo>
                <a:cubicBezTo>
                  <a:pt x="7349905" y="5655782"/>
                  <a:pt x="7349905" y="5665232"/>
                  <a:pt x="7349905" y="5674798"/>
                </a:cubicBezTo>
                <a:lnTo>
                  <a:pt x="7350019" y="5674798"/>
                </a:lnTo>
                <a:cubicBezTo>
                  <a:pt x="7350019" y="5689550"/>
                  <a:pt x="7349905" y="5704188"/>
                  <a:pt x="7350019" y="5718940"/>
                </a:cubicBezTo>
                <a:cubicBezTo>
                  <a:pt x="7350019" y="5723896"/>
                  <a:pt x="7348636" y="5731271"/>
                  <a:pt x="7355090" y="5731733"/>
                </a:cubicBezTo>
                <a:cubicBezTo>
                  <a:pt x="7368459" y="5732654"/>
                  <a:pt x="7383328" y="5737495"/>
                  <a:pt x="7394969" y="5728275"/>
                </a:cubicBezTo>
                <a:cubicBezTo>
                  <a:pt x="7402806" y="5721936"/>
                  <a:pt x="7395891" y="5688052"/>
                  <a:pt x="7385748" y="5682520"/>
                </a:cubicBezTo>
                <a:cubicBezTo>
                  <a:pt x="7370880" y="5674452"/>
                  <a:pt x="7374338" y="5670073"/>
                  <a:pt x="7387131" y="5664771"/>
                </a:cubicBezTo>
                <a:cubicBezTo>
                  <a:pt x="7404303" y="5657741"/>
                  <a:pt x="7394508" y="5642412"/>
                  <a:pt x="7396697" y="5630887"/>
                </a:cubicBezTo>
                <a:cubicBezTo>
                  <a:pt x="7397965" y="5624548"/>
                  <a:pt x="7395198" y="5619938"/>
                  <a:pt x="7387477" y="5617979"/>
                </a:cubicBezTo>
                <a:close/>
                <a:moveTo>
                  <a:pt x="605140" y="5617979"/>
                </a:moveTo>
                <a:cubicBezTo>
                  <a:pt x="587967" y="5618670"/>
                  <a:pt x="577709" y="5621091"/>
                  <a:pt x="583241" y="5641951"/>
                </a:cubicBezTo>
                <a:cubicBezTo>
                  <a:pt x="577365" y="5661544"/>
                  <a:pt x="587045" y="5666500"/>
                  <a:pt x="606177" y="5666500"/>
                </a:cubicBezTo>
                <a:cubicBezTo>
                  <a:pt x="624041" y="5666500"/>
                  <a:pt x="630381" y="5661083"/>
                  <a:pt x="630495" y="5642642"/>
                </a:cubicBezTo>
                <a:cubicBezTo>
                  <a:pt x="630611" y="5623396"/>
                  <a:pt x="624733" y="5617172"/>
                  <a:pt x="605140" y="5617979"/>
                </a:cubicBezTo>
                <a:close/>
                <a:moveTo>
                  <a:pt x="10452271" y="5617864"/>
                </a:moveTo>
                <a:cubicBezTo>
                  <a:pt x="10434406" y="5612908"/>
                  <a:pt x="10429336" y="5621091"/>
                  <a:pt x="10429104" y="5639415"/>
                </a:cubicBezTo>
                <a:cubicBezTo>
                  <a:pt x="10428874" y="5658778"/>
                  <a:pt x="10434868" y="5664195"/>
                  <a:pt x="10454345" y="5665002"/>
                </a:cubicBezTo>
                <a:cubicBezTo>
                  <a:pt x="10476588" y="5665924"/>
                  <a:pt x="10476934" y="5655436"/>
                  <a:pt x="10477626" y="5638608"/>
                </a:cubicBezTo>
                <a:cubicBezTo>
                  <a:pt x="10478434" y="5619131"/>
                  <a:pt x="10470826" y="5613830"/>
                  <a:pt x="10452271" y="5617864"/>
                </a:cubicBezTo>
                <a:close/>
                <a:moveTo>
                  <a:pt x="6230802" y="5617864"/>
                </a:moveTo>
                <a:cubicBezTo>
                  <a:pt x="6210864" y="5616481"/>
                  <a:pt x="6205791" y="5623626"/>
                  <a:pt x="6205791" y="5642873"/>
                </a:cubicBezTo>
                <a:cubicBezTo>
                  <a:pt x="6205791" y="5662351"/>
                  <a:pt x="6213630" y="5665463"/>
                  <a:pt x="6230572" y="5666270"/>
                </a:cubicBezTo>
                <a:cubicBezTo>
                  <a:pt x="6251317" y="5667307"/>
                  <a:pt x="6257196" y="5659009"/>
                  <a:pt x="6253047" y="5639069"/>
                </a:cubicBezTo>
                <a:cubicBezTo>
                  <a:pt x="6260076" y="5618440"/>
                  <a:pt x="6246592" y="5619016"/>
                  <a:pt x="6230802" y="5617864"/>
                </a:cubicBezTo>
                <a:close/>
                <a:moveTo>
                  <a:pt x="4894219" y="5617864"/>
                </a:moveTo>
                <a:cubicBezTo>
                  <a:pt x="4871747" y="5616135"/>
                  <a:pt x="4862062" y="5622473"/>
                  <a:pt x="4866098" y="5645986"/>
                </a:cubicBezTo>
                <a:cubicBezTo>
                  <a:pt x="4867597" y="5655205"/>
                  <a:pt x="4866328" y="5665002"/>
                  <a:pt x="4866328" y="5674452"/>
                </a:cubicBezTo>
                <a:lnTo>
                  <a:pt x="4866559" y="5674452"/>
                </a:lnTo>
                <a:cubicBezTo>
                  <a:pt x="4866559" y="5688282"/>
                  <a:pt x="4867827" y="5702229"/>
                  <a:pt x="4866212" y="5715828"/>
                </a:cubicBezTo>
                <a:cubicBezTo>
                  <a:pt x="4863792" y="5735766"/>
                  <a:pt x="4876586" y="5733231"/>
                  <a:pt x="4888686" y="5733231"/>
                </a:cubicBezTo>
                <a:cubicBezTo>
                  <a:pt x="4901595" y="5733231"/>
                  <a:pt x="4914963" y="5735997"/>
                  <a:pt x="4913811" y="5714791"/>
                </a:cubicBezTo>
                <a:cubicBezTo>
                  <a:pt x="4912430" y="5688974"/>
                  <a:pt x="4912660" y="5662927"/>
                  <a:pt x="4913697" y="5637110"/>
                </a:cubicBezTo>
                <a:cubicBezTo>
                  <a:pt x="4914273" y="5622128"/>
                  <a:pt x="4908279" y="5619016"/>
                  <a:pt x="4894219" y="5617864"/>
                </a:cubicBezTo>
                <a:close/>
                <a:moveTo>
                  <a:pt x="2079796" y="5617864"/>
                </a:moveTo>
                <a:cubicBezTo>
                  <a:pt x="2061931" y="5612908"/>
                  <a:pt x="2056861" y="5621091"/>
                  <a:pt x="2056629" y="5639415"/>
                </a:cubicBezTo>
                <a:cubicBezTo>
                  <a:pt x="2056399" y="5658778"/>
                  <a:pt x="2062393" y="5664195"/>
                  <a:pt x="2081870" y="5665002"/>
                </a:cubicBezTo>
                <a:cubicBezTo>
                  <a:pt x="2104113" y="5665924"/>
                  <a:pt x="2104459" y="5655436"/>
                  <a:pt x="2105151" y="5638608"/>
                </a:cubicBezTo>
                <a:cubicBezTo>
                  <a:pt x="2105959" y="5619131"/>
                  <a:pt x="2098351" y="5613830"/>
                  <a:pt x="2079796" y="5617864"/>
                </a:cubicBezTo>
                <a:close/>
                <a:moveTo>
                  <a:pt x="10253461" y="5617748"/>
                </a:moveTo>
                <a:cubicBezTo>
                  <a:pt x="10236404" y="5615098"/>
                  <a:pt x="10224186" y="5615789"/>
                  <a:pt x="10225684" y="5639991"/>
                </a:cubicBezTo>
                <a:cubicBezTo>
                  <a:pt x="10226261" y="5649155"/>
                  <a:pt x="10227327" y="5655609"/>
                  <a:pt x="10230784" y="5659672"/>
                </a:cubicBezTo>
                <a:lnTo>
                  <a:pt x="10250188" y="5664990"/>
                </a:lnTo>
                <a:lnTo>
                  <a:pt x="10250118" y="5665002"/>
                </a:lnTo>
                <a:lnTo>
                  <a:pt x="10250232" y="5665002"/>
                </a:lnTo>
                <a:lnTo>
                  <a:pt x="10250188" y="5664990"/>
                </a:lnTo>
                <a:lnTo>
                  <a:pt x="10272088" y="5661170"/>
                </a:lnTo>
                <a:cubicBezTo>
                  <a:pt x="10277173" y="5657943"/>
                  <a:pt x="10279852" y="5651749"/>
                  <a:pt x="10279622" y="5639531"/>
                </a:cubicBezTo>
                <a:cubicBezTo>
                  <a:pt x="10279276" y="5617979"/>
                  <a:pt x="10270748" y="5614752"/>
                  <a:pt x="10253461" y="5617748"/>
                </a:cubicBezTo>
                <a:close/>
                <a:moveTo>
                  <a:pt x="5573286" y="5617748"/>
                </a:moveTo>
                <a:cubicBezTo>
                  <a:pt x="5538597" y="5617864"/>
                  <a:pt x="5504020" y="5617979"/>
                  <a:pt x="5469330" y="5618094"/>
                </a:cubicBezTo>
                <a:cubicBezTo>
                  <a:pt x="5468291" y="5619477"/>
                  <a:pt x="5467715" y="5620975"/>
                  <a:pt x="5467255" y="5622473"/>
                </a:cubicBezTo>
                <a:cubicBezTo>
                  <a:pt x="5454001" y="5651748"/>
                  <a:pt x="5462067" y="5664541"/>
                  <a:pt x="5493648" y="5664656"/>
                </a:cubicBezTo>
                <a:cubicBezTo>
                  <a:pt x="5516928" y="5664656"/>
                  <a:pt x="5540209" y="5664886"/>
                  <a:pt x="5563490" y="5664656"/>
                </a:cubicBezTo>
                <a:cubicBezTo>
                  <a:pt x="5571673" y="5664541"/>
                  <a:pt x="5583890" y="5666385"/>
                  <a:pt x="5582854" y="5653938"/>
                </a:cubicBezTo>
                <a:lnTo>
                  <a:pt x="5582854" y="5654053"/>
                </a:lnTo>
                <a:cubicBezTo>
                  <a:pt x="5581816" y="5641835"/>
                  <a:pt x="5593802" y="5625009"/>
                  <a:pt x="5573286" y="5617748"/>
                </a:cubicBezTo>
                <a:close/>
                <a:moveTo>
                  <a:pt x="5356613" y="5617748"/>
                </a:moveTo>
                <a:cubicBezTo>
                  <a:pt x="5336096" y="5616481"/>
                  <a:pt x="5333216" y="5626162"/>
                  <a:pt x="5336328" y="5642527"/>
                </a:cubicBezTo>
                <a:cubicBezTo>
                  <a:pt x="5332065" y="5661429"/>
                  <a:pt x="5340476" y="5665924"/>
                  <a:pt x="5358573" y="5666154"/>
                </a:cubicBezTo>
                <a:cubicBezTo>
                  <a:pt x="5378165" y="5666385"/>
                  <a:pt x="5383122" y="5659585"/>
                  <a:pt x="5383698" y="5640568"/>
                </a:cubicBezTo>
                <a:cubicBezTo>
                  <a:pt x="5384390" y="5618209"/>
                  <a:pt x="5372977" y="5618670"/>
                  <a:pt x="5356613" y="5617748"/>
                </a:cubicBezTo>
                <a:close/>
                <a:moveTo>
                  <a:pt x="1880986" y="5617748"/>
                </a:moveTo>
                <a:cubicBezTo>
                  <a:pt x="1863929" y="5615098"/>
                  <a:pt x="1851711" y="5615789"/>
                  <a:pt x="1853209" y="5639991"/>
                </a:cubicBezTo>
                <a:cubicBezTo>
                  <a:pt x="1853786" y="5649155"/>
                  <a:pt x="1854852" y="5655609"/>
                  <a:pt x="1858309" y="5659672"/>
                </a:cubicBezTo>
                <a:lnTo>
                  <a:pt x="1877713" y="5664990"/>
                </a:lnTo>
                <a:lnTo>
                  <a:pt x="1877643" y="5665002"/>
                </a:lnTo>
                <a:lnTo>
                  <a:pt x="1877757" y="5665002"/>
                </a:lnTo>
                <a:lnTo>
                  <a:pt x="1877713" y="5664990"/>
                </a:lnTo>
                <a:lnTo>
                  <a:pt x="1899613" y="5661170"/>
                </a:lnTo>
                <a:cubicBezTo>
                  <a:pt x="1904698" y="5657943"/>
                  <a:pt x="1907377" y="5651749"/>
                  <a:pt x="1907147" y="5639531"/>
                </a:cubicBezTo>
                <a:cubicBezTo>
                  <a:pt x="1906801" y="5617979"/>
                  <a:pt x="1898273" y="5614752"/>
                  <a:pt x="1880986" y="5617748"/>
                </a:cubicBezTo>
                <a:close/>
                <a:moveTo>
                  <a:pt x="6295805" y="5617633"/>
                </a:moveTo>
                <a:cubicBezTo>
                  <a:pt x="6278863" y="5615789"/>
                  <a:pt x="6272985" y="5622012"/>
                  <a:pt x="6274369" y="5639069"/>
                </a:cubicBezTo>
                <a:cubicBezTo>
                  <a:pt x="6275637" y="5653016"/>
                  <a:pt x="6272293" y="5666846"/>
                  <a:pt x="6294654" y="5665347"/>
                </a:cubicBezTo>
                <a:cubicBezTo>
                  <a:pt x="6319545" y="5663734"/>
                  <a:pt x="6344670" y="5664195"/>
                  <a:pt x="6369683" y="5665347"/>
                </a:cubicBezTo>
                <a:cubicBezTo>
                  <a:pt x="6386163" y="5666039"/>
                  <a:pt x="6389043" y="5659239"/>
                  <a:pt x="6390195" y="5644256"/>
                </a:cubicBezTo>
                <a:cubicBezTo>
                  <a:pt x="6391925" y="5622358"/>
                  <a:pt x="6384663" y="5614637"/>
                  <a:pt x="6363113" y="5617633"/>
                </a:cubicBezTo>
                <a:cubicBezTo>
                  <a:pt x="6352971" y="5619016"/>
                  <a:pt x="6342483" y="5617864"/>
                  <a:pt x="6332111" y="5617864"/>
                </a:cubicBezTo>
                <a:cubicBezTo>
                  <a:pt x="6320007" y="5617864"/>
                  <a:pt x="6307906" y="5618901"/>
                  <a:pt x="6295921" y="5617633"/>
                </a:cubicBezTo>
                <a:close/>
                <a:moveTo>
                  <a:pt x="6080873" y="5617633"/>
                </a:moveTo>
                <a:cubicBezTo>
                  <a:pt x="6075242" y="5618383"/>
                  <a:pt x="6071004" y="5621955"/>
                  <a:pt x="6071177" y="5633653"/>
                </a:cubicBezTo>
                <a:cubicBezTo>
                  <a:pt x="6071639" y="5659700"/>
                  <a:pt x="6071869" y="5685747"/>
                  <a:pt x="6070600" y="5711679"/>
                </a:cubicBezTo>
                <a:cubicBezTo>
                  <a:pt x="6069681" y="5729082"/>
                  <a:pt x="6076594" y="5732539"/>
                  <a:pt x="6092961" y="5733807"/>
                </a:cubicBezTo>
                <a:lnTo>
                  <a:pt x="6093078" y="5733692"/>
                </a:lnTo>
                <a:cubicBezTo>
                  <a:pt x="6118777" y="5735766"/>
                  <a:pt x="6127652" y="5726662"/>
                  <a:pt x="6123964" y="5701883"/>
                </a:cubicBezTo>
                <a:cubicBezTo>
                  <a:pt x="6122695" y="5693470"/>
                  <a:pt x="6123734" y="5684594"/>
                  <a:pt x="6123734" y="5675951"/>
                </a:cubicBezTo>
                <a:lnTo>
                  <a:pt x="6123502" y="5675951"/>
                </a:lnTo>
                <a:cubicBezTo>
                  <a:pt x="6123502" y="5662120"/>
                  <a:pt x="6122810" y="5648174"/>
                  <a:pt x="6123618" y="5634344"/>
                </a:cubicBezTo>
                <a:cubicBezTo>
                  <a:pt x="6124886" y="5613714"/>
                  <a:pt x="6110018" y="5617748"/>
                  <a:pt x="6098953" y="5618555"/>
                </a:cubicBezTo>
                <a:cubicBezTo>
                  <a:pt x="6093537" y="5618959"/>
                  <a:pt x="6086507" y="5616884"/>
                  <a:pt x="6080873" y="5617633"/>
                </a:cubicBezTo>
                <a:close/>
                <a:moveTo>
                  <a:pt x="6628654" y="5617518"/>
                </a:moveTo>
                <a:cubicBezTo>
                  <a:pt x="6610098" y="5612677"/>
                  <a:pt x="6605834" y="5621091"/>
                  <a:pt x="6605834" y="5638954"/>
                </a:cubicBezTo>
                <a:cubicBezTo>
                  <a:pt x="6605721" y="5657165"/>
                  <a:pt x="6609176" y="5665117"/>
                  <a:pt x="6629577" y="5664656"/>
                </a:cubicBezTo>
                <a:lnTo>
                  <a:pt x="6629693" y="5664656"/>
                </a:lnTo>
                <a:cubicBezTo>
                  <a:pt x="6649629" y="5664195"/>
                  <a:pt x="6653550" y="5655897"/>
                  <a:pt x="6654126" y="5638032"/>
                </a:cubicBezTo>
                <a:cubicBezTo>
                  <a:pt x="6654701" y="5617748"/>
                  <a:pt x="6645251" y="5614637"/>
                  <a:pt x="6628654" y="5617518"/>
                </a:cubicBezTo>
                <a:close/>
                <a:moveTo>
                  <a:pt x="5425186" y="5617402"/>
                </a:moveTo>
                <a:cubicBezTo>
                  <a:pt x="5409974" y="5614521"/>
                  <a:pt x="5399602" y="5616365"/>
                  <a:pt x="5400062" y="5637225"/>
                </a:cubicBezTo>
                <a:cubicBezTo>
                  <a:pt x="5400524" y="5656012"/>
                  <a:pt x="5403866" y="5664886"/>
                  <a:pt x="5425535" y="5664886"/>
                </a:cubicBezTo>
                <a:cubicBezTo>
                  <a:pt x="5446625" y="5665002"/>
                  <a:pt x="5448699" y="5656243"/>
                  <a:pt x="5448815" y="5638839"/>
                </a:cubicBezTo>
                <a:cubicBezTo>
                  <a:pt x="5448929" y="5621091"/>
                  <a:pt x="5444551" y="5612677"/>
                  <a:pt x="5425186" y="5617518"/>
                </a:cubicBezTo>
                <a:close/>
                <a:moveTo>
                  <a:pt x="6486820" y="5617345"/>
                </a:moveTo>
                <a:cubicBezTo>
                  <a:pt x="6480527" y="5617086"/>
                  <a:pt x="6475023" y="5619247"/>
                  <a:pt x="6472601" y="5630195"/>
                </a:cubicBezTo>
                <a:cubicBezTo>
                  <a:pt x="6471106" y="5636764"/>
                  <a:pt x="6477328" y="5648635"/>
                  <a:pt x="6465111" y="5648406"/>
                </a:cubicBezTo>
                <a:cubicBezTo>
                  <a:pt x="6453933" y="5648174"/>
                  <a:pt x="6457734" y="5636419"/>
                  <a:pt x="6457159" y="5629504"/>
                </a:cubicBezTo>
                <a:cubicBezTo>
                  <a:pt x="6456121" y="5617979"/>
                  <a:pt x="6448052" y="5617402"/>
                  <a:pt x="6440446" y="5618785"/>
                </a:cubicBezTo>
                <a:cubicBezTo>
                  <a:pt x="6428693" y="5620860"/>
                  <a:pt x="6413015" y="5610833"/>
                  <a:pt x="6405525" y="5626277"/>
                </a:cubicBezTo>
                <a:cubicBezTo>
                  <a:pt x="6395151" y="5647830"/>
                  <a:pt x="6406907" y="5665347"/>
                  <a:pt x="6430074" y="5665578"/>
                </a:cubicBezTo>
                <a:cubicBezTo>
                  <a:pt x="6441368" y="5665809"/>
                  <a:pt x="6452549" y="5665693"/>
                  <a:pt x="6463843" y="5665809"/>
                </a:cubicBezTo>
                <a:cubicBezTo>
                  <a:pt x="6474332" y="5665809"/>
                  <a:pt x="6484704" y="5665809"/>
                  <a:pt x="6495078" y="5665809"/>
                </a:cubicBezTo>
                <a:cubicBezTo>
                  <a:pt x="6526311" y="5665924"/>
                  <a:pt x="6527346" y="5663503"/>
                  <a:pt x="6525158" y="5631463"/>
                </a:cubicBezTo>
                <a:cubicBezTo>
                  <a:pt x="6524006" y="5615789"/>
                  <a:pt x="6514324" y="5617057"/>
                  <a:pt x="6505793" y="5619016"/>
                </a:cubicBezTo>
                <a:cubicBezTo>
                  <a:pt x="6500205" y="5620284"/>
                  <a:pt x="6493117" y="5617605"/>
                  <a:pt x="6486820" y="5617345"/>
                </a:cubicBezTo>
                <a:close/>
                <a:moveTo>
                  <a:pt x="11729960" y="5617287"/>
                </a:moveTo>
                <a:cubicBezTo>
                  <a:pt x="11713824" y="5615904"/>
                  <a:pt x="11700916" y="5614982"/>
                  <a:pt x="11701493" y="5638263"/>
                </a:cubicBezTo>
                <a:cubicBezTo>
                  <a:pt x="11701953" y="5658202"/>
                  <a:pt x="11707140" y="5665809"/>
                  <a:pt x="11728000" y="5665117"/>
                </a:cubicBezTo>
                <a:lnTo>
                  <a:pt x="11728116" y="5665232"/>
                </a:lnTo>
                <a:cubicBezTo>
                  <a:pt x="11746672" y="5664541"/>
                  <a:pt x="11756008" y="5661775"/>
                  <a:pt x="11756008" y="5639646"/>
                </a:cubicBezTo>
                <a:cubicBezTo>
                  <a:pt x="11755891" y="5618209"/>
                  <a:pt x="11746787" y="5614521"/>
                  <a:pt x="11729960" y="5617287"/>
                </a:cubicBezTo>
                <a:close/>
                <a:moveTo>
                  <a:pt x="11647900" y="5617287"/>
                </a:moveTo>
                <a:cubicBezTo>
                  <a:pt x="11645250" y="5617287"/>
                  <a:pt x="11642714" y="5617864"/>
                  <a:pt x="11640179" y="5618094"/>
                </a:cubicBezTo>
                <a:cubicBezTo>
                  <a:pt x="11630152" y="5631924"/>
                  <a:pt x="11630382" y="5651863"/>
                  <a:pt x="11639372" y="5659585"/>
                </a:cubicBezTo>
                <a:cubicBezTo>
                  <a:pt x="11650666" y="5669381"/>
                  <a:pt x="11670490" y="5670764"/>
                  <a:pt x="11685818" y="5658663"/>
                </a:cubicBezTo>
                <a:cubicBezTo>
                  <a:pt x="11687974" y="5630310"/>
                  <a:pt x="11675330" y="5616515"/>
                  <a:pt x="11647900" y="5617287"/>
                </a:cubicBezTo>
                <a:close/>
                <a:moveTo>
                  <a:pt x="8038423" y="5617287"/>
                </a:moveTo>
                <a:cubicBezTo>
                  <a:pt x="8021135" y="5613484"/>
                  <a:pt x="8012721" y="5618670"/>
                  <a:pt x="8014566" y="5638032"/>
                </a:cubicBezTo>
                <a:cubicBezTo>
                  <a:pt x="8015833" y="5651863"/>
                  <a:pt x="8012146" y="5665463"/>
                  <a:pt x="8034619" y="5664310"/>
                </a:cubicBezTo>
                <a:cubicBezTo>
                  <a:pt x="8052945" y="5663388"/>
                  <a:pt x="8063087" y="5660853"/>
                  <a:pt x="8062626" y="5638724"/>
                </a:cubicBezTo>
                <a:cubicBezTo>
                  <a:pt x="8062279" y="5619823"/>
                  <a:pt x="8055942" y="5613714"/>
                  <a:pt x="8038423" y="5617287"/>
                </a:cubicBezTo>
                <a:close/>
                <a:moveTo>
                  <a:pt x="7837768" y="5617287"/>
                </a:moveTo>
                <a:cubicBezTo>
                  <a:pt x="7818061" y="5613254"/>
                  <a:pt x="7810339" y="5619708"/>
                  <a:pt x="7810339" y="5641259"/>
                </a:cubicBezTo>
                <a:cubicBezTo>
                  <a:pt x="7810454" y="5662812"/>
                  <a:pt x="7820250" y="5664541"/>
                  <a:pt x="7837422" y="5664541"/>
                </a:cubicBezTo>
                <a:lnTo>
                  <a:pt x="7837538" y="5664426"/>
                </a:lnTo>
                <a:cubicBezTo>
                  <a:pt x="7854364" y="5664426"/>
                  <a:pt x="7864852" y="5663273"/>
                  <a:pt x="7864852" y="5641490"/>
                </a:cubicBezTo>
                <a:cubicBezTo>
                  <a:pt x="7864852" y="5620399"/>
                  <a:pt x="7857822" y="5613023"/>
                  <a:pt x="7837768" y="5617287"/>
                </a:cubicBezTo>
                <a:close/>
                <a:moveTo>
                  <a:pt x="6815248" y="5617287"/>
                </a:moveTo>
                <a:cubicBezTo>
                  <a:pt x="6813554" y="5645950"/>
                  <a:pt x="6827198" y="5659585"/>
                  <a:pt x="6856161" y="5658202"/>
                </a:cubicBezTo>
                <a:cubicBezTo>
                  <a:pt x="6857085" y="5630161"/>
                  <a:pt x="6843452" y="5616515"/>
                  <a:pt x="6815248" y="5617287"/>
                </a:cubicBezTo>
                <a:close/>
                <a:moveTo>
                  <a:pt x="5690728" y="5617287"/>
                </a:moveTo>
                <a:cubicBezTo>
                  <a:pt x="5673440" y="5613484"/>
                  <a:pt x="5666064" y="5618670"/>
                  <a:pt x="5666642" y="5638263"/>
                </a:cubicBezTo>
                <a:cubicBezTo>
                  <a:pt x="5666874" y="5647023"/>
                  <a:pt x="5667421" y="5653938"/>
                  <a:pt x="5670574" y="5658519"/>
                </a:cubicBezTo>
                <a:lnTo>
                  <a:pt x="5690102" y="5664755"/>
                </a:lnTo>
                <a:lnTo>
                  <a:pt x="5690036" y="5664771"/>
                </a:lnTo>
                <a:lnTo>
                  <a:pt x="5690152" y="5664771"/>
                </a:lnTo>
                <a:lnTo>
                  <a:pt x="5690102" y="5664755"/>
                </a:lnTo>
                <a:lnTo>
                  <a:pt x="5708982" y="5660190"/>
                </a:lnTo>
                <a:cubicBezTo>
                  <a:pt x="5713234" y="5656964"/>
                  <a:pt x="5715337" y="5651403"/>
                  <a:pt x="5715049" y="5641605"/>
                </a:cubicBezTo>
                <a:cubicBezTo>
                  <a:pt x="5714586" y="5623856"/>
                  <a:pt x="5712051" y="5612216"/>
                  <a:pt x="5690728" y="5617287"/>
                </a:cubicBezTo>
                <a:close/>
                <a:moveTo>
                  <a:pt x="5624919" y="5617287"/>
                </a:moveTo>
                <a:cubicBezTo>
                  <a:pt x="5608671" y="5614867"/>
                  <a:pt x="5597607" y="5616481"/>
                  <a:pt x="5598642" y="5637687"/>
                </a:cubicBezTo>
                <a:cubicBezTo>
                  <a:pt x="5599450" y="5654629"/>
                  <a:pt x="5600486" y="5665117"/>
                  <a:pt x="5622271" y="5664886"/>
                </a:cubicBezTo>
                <a:cubicBezTo>
                  <a:pt x="5641631" y="5664656"/>
                  <a:pt x="5647971" y="5659470"/>
                  <a:pt x="5647163" y="5639761"/>
                </a:cubicBezTo>
                <a:cubicBezTo>
                  <a:pt x="5646471" y="5623050"/>
                  <a:pt x="5644743" y="5611986"/>
                  <a:pt x="5624919" y="5617287"/>
                </a:cubicBezTo>
                <a:close/>
                <a:moveTo>
                  <a:pt x="3357485" y="5617287"/>
                </a:moveTo>
                <a:cubicBezTo>
                  <a:pt x="3341349" y="5615904"/>
                  <a:pt x="3328441" y="5614982"/>
                  <a:pt x="3329018" y="5638263"/>
                </a:cubicBezTo>
                <a:cubicBezTo>
                  <a:pt x="3329478" y="5658202"/>
                  <a:pt x="3334665" y="5665809"/>
                  <a:pt x="3355525" y="5665117"/>
                </a:cubicBezTo>
                <a:lnTo>
                  <a:pt x="3355641" y="5665232"/>
                </a:lnTo>
                <a:cubicBezTo>
                  <a:pt x="3374197" y="5664541"/>
                  <a:pt x="3383533" y="5661775"/>
                  <a:pt x="3383533" y="5639646"/>
                </a:cubicBezTo>
                <a:cubicBezTo>
                  <a:pt x="3383416" y="5618209"/>
                  <a:pt x="3374312" y="5614521"/>
                  <a:pt x="3357485" y="5617287"/>
                </a:cubicBezTo>
                <a:close/>
                <a:moveTo>
                  <a:pt x="3275425" y="5617287"/>
                </a:moveTo>
                <a:cubicBezTo>
                  <a:pt x="3272775" y="5617287"/>
                  <a:pt x="3270239" y="5617864"/>
                  <a:pt x="3267704" y="5618094"/>
                </a:cubicBezTo>
                <a:cubicBezTo>
                  <a:pt x="3257677" y="5631924"/>
                  <a:pt x="3257907" y="5651863"/>
                  <a:pt x="3266897" y="5659585"/>
                </a:cubicBezTo>
                <a:cubicBezTo>
                  <a:pt x="3278191" y="5669381"/>
                  <a:pt x="3298015" y="5670764"/>
                  <a:pt x="3313343" y="5658663"/>
                </a:cubicBezTo>
                <a:cubicBezTo>
                  <a:pt x="3315499" y="5630310"/>
                  <a:pt x="3302855" y="5616515"/>
                  <a:pt x="3275425" y="5617287"/>
                </a:cubicBezTo>
                <a:close/>
                <a:moveTo>
                  <a:pt x="5083119" y="5617057"/>
                </a:moveTo>
                <a:cubicBezTo>
                  <a:pt x="5068135" y="5616481"/>
                  <a:pt x="5065255" y="5622012"/>
                  <a:pt x="5064103" y="5636188"/>
                </a:cubicBezTo>
                <a:cubicBezTo>
                  <a:pt x="5062259" y="5659355"/>
                  <a:pt x="5069978" y="5668113"/>
                  <a:pt x="5093029" y="5664656"/>
                </a:cubicBezTo>
                <a:cubicBezTo>
                  <a:pt x="5102366" y="5663273"/>
                  <a:pt x="5112048" y="5664426"/>
                  <a:pt x="5121611" y="5664426"/>
                </a:cubicBezTo>
                <a:cubicBezTo>
                  <a:pt x="5135558" y="5664426"/>
                  <a:pt x="5149388" y="5663849"/>
                  <a:pt x="5163218" y="5664426"/>
                </a:cubicBezTo>
                <a:cubicBezTo>
                  <a:pt x="5187767" y="5665463"/>
                  <a:pt x="5178085" y="5646791"/>
                  <a:pt x="5180391" y="5635151"/>
                </a:cubicBezTo>
                <a:cubicBezTo>
                  <a:pt x="5182928" y="5622012"/>
                  <a:pt x="5177741" y="5616596"/>
                  <a:pt x="5163681" y="5617057"/>
                </a:cubicBezTo>
                <a:cubicBezTo>
                  <a:pt x="5136827" y="5617979"/>
                  <a:pt x="5109972" y="5618094"/>
                  <a:pt x="5083119" y="5617057"/>
                </a:cubicBezTo>
                <a:close/>
                <a:moveTo>
                  <a:pt x="10312123" y="5616941"/>
                </a:moveTo>
                <a:cubicBezTo>
                  <a:pt x="10295872" y="5615674"/>
                  <a:pt x="10292992" y="5624202"/>
                  <a:pt x="10294144" y="5637341"/>
                </a:cubicBezTo>
                <a:cubicBezTo>
                  <a:pt x="10295182" y="5649328"/>
                  <a:pt x="10289534" y="5664886"/>
                  <a:pt x="10311202" y="5664426"/>
                </a:cubicBezTo>
                <a:cubicBezTo>
                  <a:pt x="10334482" y="5663849"/>
                  <a:pt x="10357764" y="5663734"/>
                  <a:pt x="10381044" y="5664541"/>
                </a:cubicBezTo>
                <a:lnTo>
                  <a:pt x="10381160" y="5664771"/>
                </a:lnTo>
                <a:cubicBezTo>
                  <a:pt x="10398448" y="5665232"/>
                  <a:pt x="10410088" y="5664426"/>
                  <a:pt x="10410319" y="5640914"/>
                </a:cubicBezTo>
                <a:cubicBezTo>
                  <a:pt x="10410549" y="5617287"/>
                  <a:pt x="10399370" y="5615904"/>
                  <a:pt x="10381966" y="5617172"/>
                </a:cubicBezTo>
                <a:cubicBezTo>
                  <a:pt x="10372516" y="5617748"/>
                  <a:pt x="10362950" y="5617172"/>
                  <a:pt x="10353498" y="5617172"/>
                </a:cubicBezTo>
                <a:cubicBezTo>
                  <a:pt x="10339668" y="5617172"/>
                  <a:pt x="10325838" y="5618094"/>
                  <a:pt x="10312123" y="5616941"/>
                </a:cubicBezTo>
                <a:close/>
                <a:moveTo>
                  <a:pt x="9251224" y="5616941"/>
                </a:moveTo>
                <a:cubicBezTo>
                  <a:pt x="9238086" y="5618440"/>
                  <a:pt x="9220336" y="5611179"/>
                  <a:pt x="9222180" y="5636188"/>
                </a:cubicBezTo>
                <a:cubicBezTo>
                  <a:pt x="9223334" y="5652094"/>
                  <a:pt x="9221374" y="5667192"/>
                  <a:pt x="9246038" y="5664886"/>
                </a:cubicBezTo>
                <a:cubicBezTo>
                  <a:pt x="9262404" y="5663388"/>
                  <a:pt x="9276234" y="5663849"/>
                  <a:pt x="9271854" y="5641720"/>
                </a:cubicBezTo>
                <a:cubicBezTo>
                  <a:pt x="9274966" y="5625239"/>
                  <a:pt x="9271394" y="5614637"/>
                  <a:pt x="9251340" y="5616941"/>
                </a:cubicBezTo>
                <a:close/>
                <a:moveTo>
                  <a:pt x="9105661" y="5616941"/>
                </a:moveTo>
                <a:cubicBezTo>
                  <a:pt x="9090562" y="5615789"/>
                  <a:pt x="9087450" y="5623741"/>
                  <a:pt x="9089640" y="5635612"/>
                </a:cubicBezTo>
                <a:cubicBezTo>
                  <a:pt x="9091600" y="5646330"/>
                  <a:pt x="9080882" y="5664080"/>
                  <a:pt x="9103932" y="5664195"/>
                </a:cubicBezTo>
                <a:cubicBezTo>
                  <a:pt x="9132514" y="5664426"/>
                  <a:pt x="9160982" y="5663965"/>
                  <a:pt x="9189448" y="5664426"/>
                </a:cubicBezTo>
                <a:cubicBezTo>
                  <a:pt x="9200744" y="5664541"/>
                  <a:pt x="9203395" y="5659355"/>
                  <a:pt x="9204547" y="5648867"/>
                </a:cubicBezTo>
                <a:cubicBezTo>
                  <a:pt x="9206967" y="5626392"/>
                  <a:pt x="9203164" y="5611986"/>
                  <a:pt x="9175504" y="5616941"/>
                </a:cubicBezTo>
                <a:cubicBezTo>
                  <a:pt x="9166283" y="5618555"/>
                  <a:pt x="9156487" y="5617172"/>
                  <a:pt x="9147037" y="5617172"/>
                </a:cubicBezTo>
                <a:cubicBezTo>
                  <a:pt x="9133322" y="5617172"/>
                  <a:pt x="9119376" y="5618094"/>
                  <a:pt x="9105661" y="5616941"/>
                </a:cubicBezTo>
                <a:close/>
                <a:moveTo>
                  <a:pt x="1939648" y="5616941"/>
                </a:moveTo>
                <a:cubicBezTo>
                  <a:pt x="1923397" y="5615674"/>
                  <a:pt x="1920517" y="5624202"/>
                  <a:pt x="1921669" y="5637341"/>
                </a:cubicBezTo>
                <a:cubicBezTo>
                  <a:pt x="1922707" y="5649328"/>
                  <a:pt x="1917059" y="5664886"/>
                  <a:pt x="1938727" y="5664426"/>
                </a:cubicBezTo>
                <a:cubicBezTo>
                  <a:pt x="1962007" y="5663849"/>
                  <a:pt x="1985289" y="5663734"/>
                  <a:pt x="2008569" y="5664541"/>
                </a:cubicBezTo>
                <a:lnTo>
                  <a:pt x="2008685" y="5664771"/>
                </a:lnTo>
                <a:cubicBezTo>
                  <a:pt x="2025973" y="5665232"/>
                  <a:pt x="2037613" y="5664426"/>
                  <a:pt x="2037844" y="5640914"/>
                </a:cubicBezTo>
                <a:cubicBezTo>
                  <a:pt x="2038074" y="5617287"/>
                  <a:pt x="2026895" y="5615904"/>
                  <a:pt x="2009491" y="5617172"/>
                </a:cubicBezTo>
                <a:cubicBezTo>
                  <a:pt x="2000041" y="5617748"/>
                  <a:pt x="1990475" y="5617172"/>
                  <a:pt x="1981023" y="5617172"/>
                </a:cubicBezTo>
                <a:cubicBezTo>
                  <a:pt x="1967193" y="5617172"/>
                  <a:pt x="1953363" y="5618094"/>
                  <a:pt x="1939648" y="5616941"/>
                </a:cubicBezTo>
                <a:close/>
                <a:moveTo>
                  <a:pt x="878749" y="5616941"/>
                </a:moveTo>
                <a:cubicBezTo>
                  <a:pt x="865611" y="5618440"/>
                  <a:pt x="847861" y="5611179"/>
                  <a:pt x="849705" y="5636188"/>
                </a:cubicBezTo>
                <a:cubicBezTo>
                  <a:pt x="850859" y="5652094"/>
                  <a:pt x="848899" y="5667192"/>
                  <a:pt x="873563" y="5664886"/>
                </a:cubicBezTo>
                <a:cubicBezTo>
                  <a:pt x="889929" y="5663388"/>
                  <a:pt x="903759" y="5663849"/>
                  <a:pt x="899379" y="5641720"/>
                </a:cubicBezTo>
                <a:cubicBezTo>
                  <a:pt x="902491" y="5625239"/>
                  <a:pt x="898919" y="5614637"/>
                  <a:pt x="878865" y="5616941"/>
                </a:cubicBezTo>
                <a:close/>
                <a:moveTo>
                  <a:pt x="733186" y="5616941"/>
                </a:moveTo>
                <a:cubicBezTo>
                  <a:pt x="718087" y="5615789"/>
                  <a:pt x="714975" y="5623741"/>
                  <a:pt x="717165" y="5635612"/>
                </a:cubicBezTo>
                <a:cubicBezTo>
                  <a:pt x="719125" y="5646330"/>
                  <a:pt x="708407" y="5664080"/>
                  <a:pt x="731457" y="5664195"/>
                </a:cubicBezTo>
                <a:cubicBezTo>
                  <a:pt x="760039" y="5664426"/>
                  <a:pt x="788507" y="5663965"/>
                  <a:pt x="816973" y="5664426"/>
                </a:cubicBezTo>
                <a:cubicBezTo>
                  <a:pt x="828269" y="5664541"/>
                  <a:pt x="830920" y="5659355"/>
                  <a:pt x="832072" y="5648867"/>
                </a:cubicBezTo>
                <a:cubicBezTo>
                  <a:pt x="834492" y="5626392"/>
                  <a:pt x="830689" y="5611986"/>
                  <a:pt x="803029" y="5616941"/>
                </a:cubicBezTo>
                <a:cubicBezTo>
                  <a:pt x="793808" y="5618555"/>
                  <a:pt x="784012" y="5617172"/>
                  <a:pt x="774562" y="5617172"/>
                </a:cubicBezTo>
                <a:cubicBezTo>
                  <a:pt x="760847" y="5617172"/>
                  <a:pt x="746901" y="5618094"/>
                  <a:pt x="733186" y="5616941"/>
                </a:cubicBezTo>
                <a:close/>
                <a:moveTo>
                  <a:pt x="12136570" y="5616826"/>
                </a:moveTo>
                <a:cubicBezTo>
                  <a:pt x="12123777" y="5618325"/>
                  <a:pt x="12107643" y="5611871"/>
                  <a:pt x="12108910" y="5635497"/>
                </a:cubicBezTo>
                <a:cubicBezTo>
                  <a:pt x="12110178" y="5661314"/>
                  <a:pt x="12109948" y="5687360"/>
                  <a:pt x="12108910" y="5713177"/>
                </a:cubicBezTo>
                <a:cubicBezTo>
                  <a:pt x="12108334" y="5728506"/>
                  <a:pt x="12114673" y="5730926"/>
                  <a:pt x="12128504" y="5732309"/>
                </a:cubicBezTo>
                <a:lnTo>
                  <a:pt x="12128618" y="5732309"/>
                </a:lnTo>
                <a:cubicBezTo>
                  <a:pt x="12151323" y="5734498"/>
                  <a:pt x="12160428" y="5727468"/>
                  <a:pt x="12156625" y="5704303"/>
                </a:cubicBezTo>
                <a:cubicBezTo>
                  <a:pt x="12155127" y="5695083"/>
                  <a:pt x="12156394" y="5685286"/>
                  <a:pt x="12156394" y="5675835"/>
                </a:cubicBezTo>
                <a:cubicBezTo>
                  <a:pt x="12156394" y="5662927"/>
                  <a:pt x="12155357" y="5649789"/>
                  <a:pt x="12156625" y="5636995"/>
                </a:cubicBezTo>
                <a:cubicBezTo>
                  <a:pt x="12158123" y="5621091"/>
                  <a:pt x="12152821" y="5614752"/>
                  <a:pt x="12136570" y="5616826"/>
                </a:cubicBezTo>
                <a:close/>
                <a:moveTo>
                  <a:pt x="11524926" y="5616826"/>
                </a:moveTo>
                <a:cubicBezTo>
                  <a:pt x="11506601" y="5614867"/>
                  <a:pt x="11503835" y="5623856"/>
                  <a:pt x="11503835" y="5639531"/>
                </a:cubicBezTo>
                <a:cubicBezTo>
                  <a:pt x="11503950" y="5655897"/>
                  <a:pt x="11506255" y="5665809"/>
                  <a:pt x="11526310" y="5664426"/>
                </a:cubicBezTo>
                <a:cubicBezTo>
                  <a:pt x="11547860" y="5663042"/>
                  <a:pt x="11569528" y="5663849"/>
                  <a:pt x="11591080" y="5664426"/>
                </a:cubicBezTo>
                <a:cubicBezTo>
                  <a:pt x="11607908" y="5664886"/>
                  <a:pt x="11620470" y="5665117"/>
                  <a:pt x="11620470" y="5640914"/>
                </a:cubicBezTo>
                <a:cubicBezTo>
                  <a:pt x="11620470" y="5617864"/>
                  <a:pt x="11610097" y="5615443"/>
                  <a:pt x="11592232" y="5616941"/>
                </a:cubicBezTo>
                <a:cubicBezTo>
                  <a:pt x="11582782" y="5617748"/>
                  <a:pt x="11573216" y="5617057"/>
                  <a:pt x="11563766" y="5617057"/>
                </a:cubicBezTo>
                <a:cubicBezTo>
                  <a:pt x="11550858" y="5617057"/>
                  <a:pt x="11537718" y="5618094"/>
                  <a:pt x="11524926" y="5616826"/>
                </a:cubicBezTo>
                <a:close/>
                <a:moveTo>
                  <a:pt x="8578726" y="5616826"/>
                </a:moveTo>
                <a:cubicBezTo>
                  <a:pt x="8562936" y="5617057"/>
                  <a:pt x="8551872" y="5617864"/>
                  <a:pt x="8553371" y="5638608"/>
                </a:cubicBezTo>
                <a:cubicBezTo>
                  <a:pt x="8554984" y="5661083"/>
                  <a:pt x="8555098" y="5683903"/>
                  <a:pt x="8553371" y="5706377"/>
                </a:cubicBezTo>
                <a:cubicBezTo>
                  <a:pt x="8551756" y="5727007"/>
                  <a:pt x="8558557" y="5732424"/>
                  <a:pt x="8579186" y="5733116"/>
                </a:cubicBezTo>
                <a:cubicBezTo>
                  <a:pt x="8602583" y="5733922"/>
                  <a:pt x="8602122" y="5721936"/>
                  <a:pt x="8600970" y="5706262"/>
                </a:cubicBezTo>
                <a:cubicBezTo>
                  <a:pt x="8600624" y="5701076"/>
                  <a:pt x="8600509" y="5695890"/>
                  <a:pt x="8600278" y="5690704"/>
                </a:cubicBezTo>
                <a:cubicBezTo>
                  <a:pt x="8600855" y="5674222"/>
                  <a:pt x="8587140" y="5683096"/>
                  <a:pt x="8580454" y="5679408"/>
                </a:cubicBezTo>
                <a:cubicBezTo>
                  <a:pt x="8580570" y="5674337"/>
                  <a:pt x="8578956" y="5666500"/>
                  <a:pt x="8584950" y="5666039"/>
                </a:cubicBezTo>
                <a:lnTo>
                  <a:pt x="8584950" y="5665924"/>
                </a:lnTo>
                <a:cubicBezTo>
                  <a:pt x="8605926" y="5664426"/>
                  <a:pt x="8599472" y="5649328"/>
                  <a:pt x="8601200" y="5637456"/>
                </a:cubicBezTo>
                <a:cubicBezTo>
                  <a:pt x="8603966" y="5618670"/>
                  <a:pt x="8594170" y="5616711"/>
                  <a:pt x="8578726" y="5616826"/>
                </a:cubicBezTo>
                <a:close/>
                <a:moveTo>
                  <a:pt x="6903301" y="5616826"/>
                </a:moveTo>
                <a:cubicBezTo>
                  <a:pt x="6887281" y="5617402"/>
                  <a:pt x="6870799" y="5611294"/>
                  <a:pt x="6871722" y="5636534"/>
                </a:cubicBezTo>
                <a:cubicBezTo>
                  <a:pt x="6872414" y="5655321"/>
                  <a:pt x="6875064" y="5665809"/>
                  <a:pt x="6897423" y="5664195"/>
                </a:cubicBezTo>
                <a:cubicBezTo>
                  <a:pt x="6913559" y="5663042"/>
                  <a:pt x="6925890" y="5663849"/>
                  <a:pt x="6925199" y="5641605"/>
                </a:cubicBezTo>
                <a:cubicBezTo>
                  <a:pt x="6924738" y="5623856"/>
                  <a:pt x="6922433" y="5612331"/>
                  <a:pt x="6903301" y="5616826"/>
                </a:cubicBezTo>
                <a:close/>
                <a:moveTo>
                  <a:pt x="3764095" y="5616826"/>
                </a:moveTo>
                <a:cubicBezTo>
                  <a:pt x="3751302" y="5618325"/>
                  <a:pt x="3735168" y="5611871"/>
                  <a:pt x="3736435" y="5635497"/>
                </a:cubicBezTo>
                <a:cubicBezTo>
                  <a:pt x="3737703" y="5661314"/>
                  <a:pt x="3737473" y="5687360"/>
                  <a:pt x="3736435" y="5713177"/>
                </a:cubicBezTo>
                <a:cubicBezTo>
                  <a:pt x="3735859" y="5728506"/>
                  <a:pt x="3742198" y="5730926"/>
                  <a:pt x="3756029" y="5732309"/>
                </a:cubicBezTo>
                <a:lnTo>
                  <a:pt x="3756143" y="5732309"/>
                </a:lnTo>
                <a:cubicBezTo>
                  <a:pt x="3778848" y="5734498"/>
                  <a:pt x="3787953" y="5727468"/>
                  <a:pt x="3784150" y="5704303"/>
                </a:cubicBezTo>
                <a:cubicBezTo>
                  <a:pt x="3782652" y="5695083"/>
                  <a:pt x="3783919" y="5685286"/>
                  <a:pt x="3783919" y="5675835"/>
                </a:cubicBezTo>
                <a:cubicBezTo>
                  <a:pt x="3783919" y="5662927"/>
                  <a:pt x="3782882" y="5649789"/>
                  <a:pt x="3784150" y="5636995"/>
                </a:cubicBezTo>
                <a:cubicBezTo>
                  <a:pt x="3785648" y="5621091"/>
                  <a:pt x="3780346" y="5614752"/>
                  <a:pt x="3764095" y="5616826"/>
                </a:cubicBezTo>
                <a:close/>
                <a:moveTo>
                  <a:pt x="3152451" y="5616826"/>
                </a:moveTo>
                <a:cubicBezTo>
                  <a:pt x="3134126" y="5614867"/>
                  <a:pt x="3131360" y="5623856"/>
                  <a:pt x="3131360" y="5639531"/>
                </a:cubicBezTo>
                <a:cubicBezTo>
                  <a:pt x="3131475" y="5655897"/>
                  <a:pt x="3133780" y="5665809"/>
                  <a:pt x="3153835" y="5664426"/>
                </a:cubicBezTo>
                <a:cubicBezTo>
                  <a:pt x="3175385" y="5663042"/>
                  <a:pt x="3197053" y="5663849"/>
                  <a:pt x="3218605" y="5664426"/>
                </a:cubicBezTo>
                <a:cubicBezTo>
                  <a:pt x="3235433" y="5664886"/>
                  <a:pt x="3247995" y="5665117"/>
                  <a:pt x="3247995" y="5640914"/>
                </a:cubicBezTo>
                <a:cubicBezTo>
                  <a:pt x="3247995" y="5617864"/>
                  <a:pt x="3237622" y="5615443"/>
                  <a:pt x="3219757" y="5616941"/>
                </a:cubicBezTo>
                <a:cubicBezTo>
                  <a:pt x="3210307" y="5617748"/>
                  <a:pt x="3200741" y="5617057"/>
                  <a:pt x="3191291" y="5617057"/>
                </a:cubicBezTo>
                <a:cubicBezTo>
                  <a:pt x="3178383" y="5617057"/>
                  <a:pt x="3165243" y="5618094"/>
                  <a:pt x="3152451" y="5616826"/>
                </a:cubicBezTo>
                <a:close/>
                <a:moveTo>
                  <a:pt x="206251" y="5616826"/>
                </a:moveTo>
                <a:cubicBezTo>
                  <a:pt x="190461" y="5617057"/>
                  <a:pt x="179397" y="5617864"/>
                  <a:pt x="180896" y="5638608"/>
                </a:cubicBezTo>
                <a:cubicBezTo>
                  <a:pt x="182509" y="5661083"/>
                  <a:pt x="182623" y="5683903"/>
                  <a:pt x="180896" y="5706377"/>
                </a:cubicBezTo>
                <a:cubicBezTo>
                  <a:pt x="179281" y="5727007"/>
                  <a:pt x="186082" y="5732424"/>
                  <a:pt x="206711" y="5733116"/>
                </a:cubicBezTo>
                <a:cubicBezTo>
                  <a:pt x="230108" y="5733922"/>
                  <a:pt x="229647" y="5721936"/>
                  <a:pt x="228495" y="5706262"/>
                </a:cubicBezTo>
                <a:cubicBezTo>
                  <a:pt x="228149" y="5701076"/>
                  <a:pt x="228034" y="5695890"/>
                  <a:pt x="227803" y="5690704"/>
                </a:cubicBezTo>
                <a:cubicBezTo>
                  <a:pt x="228380" y="5674222"/>
                  <a:pt x="214665" y="5683096"/>
                  <a:pt x="207979" y="5679408"/>
                </a:cubicBezTo>
                <a:cubicBezTo>
                  <a:pt x="208095" y="5674337"/>
                  <a:pt x="206481" y="5666500"/>
                  <a:pt x="212475" y="5666039"/>
                </a:cubicBezTo>
                <a:lnTo>
                  <a:pt x="212475" y="5665924"/>
                </a:lnTo>
                <a:cubicBezTo>
                  <a:pt x="233451" y="5664426"/>
                  <a:pt x="226997" y="5649328"/>
                  <a:pt x="228725" y="5637456"/>
                </a:cubicBezTo>
                <a:cubicBezTo>
                  <a:pt x="231491" y="5618670"/>
                  <a:pt x="221695" y="5616711"/>
                  <a:pt x="206251" y="5616826"/>
                </a:cubicBezTo>
                <a:close/>
                <a:moveTo>
                  <a:pt x="11457618" y="5616711"/>
                </a:moveTo>
                <a:cubicBezTo>
                  <a:pt x="11438140" y="5615674"/>
                  <a:pt x="11433300" y="5623741"/>
                  <a:pt x="11436988" y="5640798"/>
                </a:cubicBezTo>
                <a:cubicBezTo>
                  <a:pt x="11433184" y="5658663"/>
                  <a:pt x="11440100" y="5664771"/>
                  <a:pt x="11458656" y="5664771"/>
                </a:cubicBezTo>
                <a:cubicBezTo>
                  <a:pt x="11477787" y="5664656"/>
                  <a:pt x="11483434" y="5658317"/>
                  <a:pt x="11484356" y="5639415"/>
                </a:cubicBezTo>
                <a:cubicBezTo>
                  <a:pt x="11485394" y="5617172"/>
                  <a:pt x="11474099" y="5617518"/>
                  <a:pt x="11457734" y="5616711"/>
                </a:cubicBezTo>
                <a:close/>
                <a:moveTo>
                  <a:pt x="9047804" y="5616711"/>
                </a:moveTo>
                <a:lnTo>
                  <a:pt x="9047842" y="5616723"/>
                </a:lnTo>
                <a:lnTo>
                  <a:pt x="9027894" y="5619708"/>
                </a:lnTo>
                <a:cubicBezTo>
                  <a:pt x="9022938" y="5622301"/>
                  <a:pt x="9020144" y="5627660"/>
                  <a:pt x="9020835" y="5639300"/>
                </a:cubicBezTo>
                <a:cubicBezTo>
                  <a:pt x="9021872" y="5657741"/>
                  <a:pt x="9025560" y="5665693"/>
                  <a:pt x="9045844" y="5665002"/>
                </a:cubicBezTo>
                <a:cubicBezTo>
                  <a:pt x="9063248" y="5664426"/>
                  <a:pt x="9072814" y="5660738"/>
                  <a:pt x="9068204" y="5641490"/>
                </a:cubicBezTo>
                <a:cubicBezTo>
                  <a:pt x="9069818" y="5633250"/>
                  <a:pt x="9069846" y="5626681"/>
                  <a:pt x="9066907" y="5622359"/>
                </a:cubicBezTo>
                <a:lnTo>
                  <a:pt x="9047842" y="5616723"/>
                </a:lnTo>
                <a:lnTo>
                  <a:pt x="9047918" y="5616711"/>
                </a:lnTo>
                <a:close/>
                <a:moveTo>
                  <a:pt x="8515106" y="5616711"/>
                </a:moveTo>
                <a:cubicBezTo>
                  <a:pt x="8491710" y="5615328"/>
                  <a:pt x="8482030" y="5622243"/>
                  <a:pt x="8485832" y="5646215"/>
                </a:cubicBezTo>
                <a:cubicBezTo>
                  <a:pt x="8487330" y="5655436"/>
                  <a:pt x="8486064" y="5665232"/>
                  <a:pt x="8486064" y="5674683"/>
                </a:cubicBezTo>
                <a:cubicBezTo>
                  <a:pt x="8486064" y="5688513"/>
                  <a:pt x="8486984" y="5702459"/>
                  <a:pt x="8485832" y="5716174"/>
                </a:cubicBezTo>
                <a:cubicBezTo>
                  <a:pt x="8484220" y="5734268"/>
                  <a:pt x="8496090" y="5734037"/>
                  <a:pt x="8507154" y="5731848"/>
                </a:cubicBezTo>
                <a:cubicBezTo>
                  <a:pt x="8518103" y="5729658"/>
                  <a:pt x="8537466" y="5742452"/>
                  <a:pt x="8537466" y="5716981"/>
                </a:cubicBezTo>
                <a:cubicBezTo>
                  <a:pt x="8537466" y="5691048"/>
                  <a:pt x="8536774" y="5665117"/>
                  <a:pt x="8538618" y="5639300"/>
                </a:cubicBezTo>
                <a:cubicBezTo>
                  <a:pt x="8540002" y="5620053"/>
                  <a:pt x="8532048" y="5617633"/>
                  <a:pt x="8515106" y="5616711"/>
                </a:cubicBezTo>
                <a:close/>
                <a:moveTo>
                  <a:pt x="7896547" y="5616711"/>
                </a:moveTo>
                <a:cubicBezTo>
                  <a:pt x="7879144" y="5614982"/>
                  <a:pt x="7878336" y="5624779"/>
                  <a:pt x="7879490" y="5637225"/>
                </a:cubicBezTo>
                <a:cubicBezTo>
                  <a:pt x="7880641" y="5648867"/>
                  <a:pt x="7873612" y="5664886"/>
                  <a:pt x="7896086" y="5664195"/>
                </a:cubicBezTo>
                <a:cubicBezTo>
                  <a:pt x="7923861" y="5663388"/>
                  <a:pt x="7951637" y="5663619"/>
                  <a:pt x="7979414" y="5664080"/>
                </a:cubicBezTo>
                <a:cubicBezTo>
                  <a:pt x="7990593" y="5664310"/>
                  <a:pt x="7994167" y="5659815"/>
                  <a:pt x="7995318" y="5648982"/>
                </a:cubicBezTo>
                <a:lnTo>
                  <a:pt x="7995203" y="5648982"/>
                </a:lnTo>
                <a:cubicBezTo>
                  <a:pt x="7998545" y="5618670"/>
                  <a:pt x="7997624" y="5616941"/>
                  <a:pt x="7966736" y="5616941"/>
                </a:cubicBezTo>
                <a:cubicBezTo>
                  <a:pt x="7957285" y="5616941"/>
                  <a:pt x="7947719" y="5616941"/>
                  <a:pt x="7938153" y="5616941"/>
                </a:cubicBezTo>
                <a:cubicBezTo>
                  <a:pt x="7924323" y="5616941"/>
                  <a:pt x="7910262" y="5618094"/>
                  <a:pt x="7896547" y="5616711"/>
                </a:cubicBezTo>
                <a:close/>
                <a:moveTo>
                  <a:pt x="3085143" y="5616711"/>
                </a:moveTo>
                <a:cubicBezTo>
                  <a:pt x="3065665" y="5615674"/>
                  <a:pt x="3060825" y="5623741"/>
                  <a:pt x="3064513" y="5640798"/>
                </a:cubicBezTo>
                <a:cubicBezTo>
                  <a:pt x="3060709" y="5658663"/>
                  <a:pt x="3067625" y="5664771"/>
                  <a:pt x="3086181" y="5664771"/>
                </a:cubicBezTo>
                <a:cubicBezTo>
                  <a:pt x="3105312" y="5664656"/>
                  <a:pt x="3110959" y="5658317"/>
                  <a:pt x="3111881" y="5639415"/>
                </a:cubicBezTo>
                <a:cubicBezTo>
                  <a:pt x="3112919" y="5617172"/>
                  <a:pt x="3101624" y="5617518"/>
                  <a:pt x="3085259" y="5616711"/>
                </a:cubicBezTo>
                <a:close/>
                <a:moveTo>
                  <a:pt x="675329" y="5616711"/>
                </a:moveTo>
                <a:lnTo>
                  <a:pt x="675367" y="5616723"/>
                </a:lnTo>
                <a:lnTo>
                  <a:pt x="655419" y="5619708"/>
                </a:lnTo>
                <a:cubicBezTo>
                  <a:pt x="650463" y="5622301"/>
                  <a:pt x="647669" y="5627660"/>
                  <a:pt x="648360" y="5639300"/>
                </a:cubicBezTo>
                <a:cubicBezTo>
                  <a:pt x="649397" y="5657741"/>
                  <a:pt x="653085" y="5665693"/>
                  <a:pt x="673369" y="5665002"/>
                </a:cubicBezTo>
                <a:cubicBezTo>
                  <a:pt x="690773" y="5664426"/>
                  <a:pt x="700339" y="5660738"/>
                  <a:pt x="695729" y="5641490"/>
                </a:cubicBezTo>
                <a:cubicBezTo>
                  <a:pt x="697343" y="5633250"/>
                  <a:pt x="697371" y="5626681"/>
                  <a:pt x="694432" y="5622359"/>
                </a:cubicBezTo>
                <a:lnTo>
                  <a:pt x="675367" y="5616723"/>
                </a:lnTo>
                <a:lnTo>
                  <a:pt x="675443" y="5616711"/>
                </a:lnTo>
                <a:close/>
                <a:moveTo>
                  <a:pt x="142631" y="5616711"/>
                </a:moveTo>
                <a:cubicBezTo>
                  <a:pt x="119235" y="5615328"/>
                  <a:pt x="109555" y="5622243"/>
                  <a:pt x="113357" y="5646215"/>
                </a:cubicBezTo>
                <a:cubicBezTo>
                  <a:pt x="114855" y="5655436"/>
                  <a:pt x="113589" y="5665232"/>
                  <a:pt x="113589" y="5674683"/>
                </a:cubicBezTo>
                <a:cubicBezTo>
                  <a:pt x="113589" y="5688513"/>
                  <a:pt x="114509" y="5702459"/>
                  <a:pt x="113357" y="5716174"/>
                </a:cubicBezTo>
                <a:cubicBezTo>
                  <a:pt x="111745" y="5734268"/>
                  <a:pt x="123615" y="5734037"/>
                  <a:pt x="134679" y="5731848"/>
                </a:cubicBezTo>
                <a:cubicBezTo>
                  <a:pt x="145628" y="5729658"/>
                  <a:pt x="164991" y="5742452"/>
                  <a:pt x="164991" y="5716981"/>
                </a:cubicBezTo>
                <a:cubicBezTo>
                  <a:pt x="164991" y="5691048"/>
                  <a:pt x="164299" y="5665117"/>
                  <a:pt x="166143" y="5639300"/>
                </a:cubicBezTo>
                <a:cubicBezTo>
                  <a:pt x="167527" y="5620053"/>
                  <a:pt x="159573" y="5617633"/>
                  <a:pt x="142631" y="5616711"/>
                </a:cubicBezTo>
                <a:close/>
                <a:moveTo>
                  <a:pt x="8642807" y="5616596"/>
                </a:moveTo>
                <a:cubicBezTo>
                  <a:pt x="8623560" y="5615674"/>
                  <a:pt x="8618142" y="5623396"/>
                  <a:pt x="8621945" y="5640683"/>
                </a:cubicBezTo>
                <a:cubicBezTo>
                  <a:pt x="8617566" y="5660738"/>
                  <a:pt x="8626672" y="5665232"/>
                  <a:pt x="8645573" y="5665578"/>
                </a:cubicBezTo>
                <a:cubicBezTo>
                  <a:pt x="8666548" y="5666039"/>
                  <a:pt x="8669084" y="5656934"/>
                  <a:pt x="8669890" y="5639300"/>
                </a:cubicBezTo>
                <a:cubicBezTo>
                  <a:pt x="8670928" y="5617057"/>
                  <a:pt x="8659057" y="5617402"/>
                  <a:pt x="8642807" y="5616596"/>
                </a:cubicBezTo>
                <a:close/>
                <a:moveTo>
                  <a:pt x="270332" y="5616596"/>
                </a:moveTo>
                <a:cubicBezTo>
                  <a:pt x="251085" y="5615674"/>
                  <a:pt x="245667" y="5623396"/>
                  <a:pt x="249470" y="5640683"/>
                </a:cubicBezTo>
                <a:cubicBezTo>
                  <a:pt x="245091" y="5660738"/>
                  <a:pt x="254197" y="5665232"/>
                  <a:pt x="273098" y="5665578"/>
                </a:cubicBezTo>
                <a:cubicBezTo>
                  <a:pt x="294073" y="5666039"/>
                  <a:pt x="296609" y="5656934"/>
                  <a:pt x="297415" y="5639300"/>
                </a:cubicBezTo>
                <a:cubicBezTo>
                  <a:pt x="298453" y="5617057"/>
                  <a:pt x="286582" y="5617402"/>
                  <a:pt x="270332" y="5616596"/>
                </a:cubicBezTo>
                <a:close/>
                <a:moveTo>
                  <a:pt x="10521306" y="5616481"/>
                </a:moveTo>
                <a:cubicBezTo>
                  <a:pt x="10505748" y="5617518"/>
                  <a:pt x="10492725" y="5617057"/>
                  <a:pt x="10498372" y="5639300"/>
                </a:cubicBezTo>
                <a:cubicBezTo>
                  <a:pt x="10493877" y="5657049"/>
                  <a:pt x="10499409" y="5665924"/>
                  <a:pt x="10520384" y="5664886"/>
                </a:cubicBezTo>
                <a:lnTo>
                  <a:pt x="10520384" y="5664771"/>
                </a:lnTo>
                <a:cubicBezTo>
                  <a:pt x="10536636" y="5663965"/>
                  <a:pt x="10545856" y="5662005"/>
                  <a:pt x="10545625" y="5642066"/>
                </a:cubicBezTo>
                <a:cubicBezTo>
                  <a:pt x="10545395" y="5623741"/>
                  <a:pt x="10541937" y="5615098"/>
                  <a:pt x="10521306" y="5616481"/>
                </a:cubicBezTo>
                <a:close/>
                <a:moveTo>
                  <a:pt x="6693309" y="5616481"/>
                </a:moveTo>
                <a:cubicBezTo>
                  <a:pt x="6678444" y="5615328"/>
                  <a:pt x="6672681" y="5621091"/>
                  <a:pt x="6673949" y="5635727"/>
                </a:cubicBezTo>
                <a:cubicBezTo>
                  <a:pt x="6674986" y="5648174"/>
                  <a:pt x="6670145" y="5663734"/>
                  <a:pt x="6690890" y="5663849"/>
                </a:cubicBezTo>
                <a:cubicBezTo>
                  <a:pt x="6718550" y="5664080"/>
                  <a:pt x="6746327" y="5663849"/>
                  <a:pt x="6774104" y="5663849"/>
                </a:cubicBezTo>
                <a:cubicBezTo>
                  <a:pt x="6783208" y="5663734"/>
                  <a:pt x="6787818" y="5659931"/>
                  <a:pt x="6789316" y="5650133"/>
                </a:cubicBezTo>
                <a:lnTo>
                  <a:pt x="6789433" y="5650133"/>
                </a:lnTo>
                <a:cubicBezTo>
                  <a:pt x="6793580" y="5622358"/>
                  <a:pt x="6789200" y="5616711"/>
                  <a:pt x="6760964" y="5616711"/>
                </a:cubicBezTo>
                <a:cubicBezTo>
                  <a:pt x="6751514" y="5616711"/>
                  <a:pt x="6741947" y="5616711"/>
                  <a:pt x="6732383" y="5616711"/>
                </a:cubicBezTo>
                <a:cubicBezTo>
                  <a:pt x="6719359" y="5616711"/>
                  <a:pt x="6706218" y="5617518"/>
                  <a:pt x="6693309" y="5616481"/>
                </a:cubicBezTo>
                <a:close/>
                <a:moveTo>
                  <a:pt x="2148831" y="5616481"/>
                </a:moveTo>
                <a:cubicBezTo>
                  <a:pt x="2133273" y="5617518"/>
                  <a:pt x="2120250" y="5617057"/>
                  <a:pt x="2125897" y="5639300"/>
                </a:cubicBezTo>
                <a:cubicBezTo>
                  <a:pt x="2121402" y="5657049"/>
                  <a:pt x="2126934" y="5665924"/>
                  <a:pt x="2147909" y="5664886"/>
                </a:cubicBezTo>
                <a:lnTo>
                  <a:pt x="2147909" y="5664771"/>
                </a:lnTo>
                <a:cubicBezTo>
                  <a:pt x="2164161" y="5663965"/>
                  <a:pt x="2173381" y="5662005"/>
                  <a:pt x="2173150" y="5642066"/>
                </a:cubicBezTo>
                <a:cubicBezTo>
                  <a:pt x="2172920" y="5623741"/>
                  <a:pt x="2169462" y="5615098"/>
                  <a:pt x="2148831" y="5616481"/>
                </a:cubicBezTo>
                <a:close/>
                <a:moveTo>
                  <a:pt x="8918000" y="5616408"/>
                </a:moveTo>
                <a:cubicBezTo>
                  <a:pt x="8912180" y="5616769"/>
                  <a:pt x="8905756" y="5618209"/>
                  <a:pt x="8900280" y="5617748"/>
                </a:cubicBezTo>
                <a:cubicBezTo>
                  <a:pt x="8884837" y="5616481"/>
                  <a:pt x="8887833" y="5628351"/>
                  <a:pt x="8887257" y="5637341"/>
                </a:cubicBezTo>
                <a:lnTo>
                  <a:pt x="8887372" y="5637225"/>
                </a:lnTo>
                <a:cubicBezTo>
                  <a:pt x="8887026" y="5642758"/>
                  <a:pt x="8885759" y="5647945"/>
                  <a:pt x="8879074" y="5648059"/>
                </a:cubicBezTo>
                <a:cubicBezTo>
                  <a:pt x="8871352" y="5648174"/>
                  <a:pt x="8872734" y="5641835"/>
                  <a:pt x="8871929" y="5636995"/>
                </a:cubicBezTo>
                <a:cubicBezTo>
                  <a:pt x="8870890" y="5630541"/>
                  <a:pt x="8875386" y="5619938"/>
                  <a:pt x="8867318" y="5618670"/>
                </a:cubicBezTo>
                <a:cubicBezTo>
                  <a:pt x="8853028" y="5616481"/>
                  <a:pt x="8837122" y="5615443"/>
                  <a:pt x="8823752" y="5619592"/>
                </a:cubicBezTo>
                <a:cubicBezTo>
                  <a:pt x="8814762" y="5622358"/>
                  <a:pt x="8820986" y="5636764"/>
                  <a:pt x="8819604" y="5645869"/>
                </a:cubicBezTo>
                <a:cubicBezTo>
                  <a:pt x="8817184" y="5661199"/>
                  <a:pt x="8825020" y="5665693"/>
                  <a:pt x="8839081" y="5664771"/>
                </a:cubicBezTo>
                <a:cubicBezTo>
                  <a:pt x="8851184" y="5664080"/>
                  <a:pt x="8863400" y="5664656"/>
                  <a:pt x="8875500" y="5664656"/>
                </a:cubicBezTo>
                <a:lnTo>
                  <a:pt x="8875500" y="5664426"/>
                </a:lnTo>
                <a:cubicBezTo>
                  <a:pt x="8890138" y="5664426"/>
                  <a:pt x="8904890" y="5664426"/>
                  <a:pt x="8919642" y="5664426"/>
                </a:cubicBezTo>
                <a:cubicBezTo>
                  <a:pt x="8924714" y="5664426"/>
                  <a:pt x="8931629" y="5665463"/>
                  <a:pt x="8933012" y="5659355"/>
                </a:cubicBezTo>
                <a:cubicBezTo>
                  <a:pt x="8935893" y="5646791"/>
                  <a:pt x="8938659" y="5631809"/>
                  <a:pt x="8932090" y="5621552"/>
                </a:cubicBezTo>
                <a:cubicBezTo>
                  <a:pt x="8929036" y="5616769"/>
                  <a:pt x="8923821" y="5616049"/>
                  <a:pt x="8918000" y="5616408"/>
                </a:cubicBezTo>
                <a:close/>
                <a:moveTo>
                  <a:pt x="545525" y="5616408"/>
                </a:moveTo>
                <a:cubicBezTo>
                  <a:pt x="539705" y="5616769"/>
                  <a:pt x="533281" y="5618209"/>
                  <a:pt x="527805" y="5617748"/>
                </a:cubicBezTo>
                <a:cubicBezTo>
                  <a:pt x="512362" y="5616481"/>
                  <a:pt x="515358" y="5628351"/>
                  <a:pt x="514782" y="5637341"/>
                </a:cubicBezTo>
                <a:lnTo>
                  <a:pt x="514897" y="5637225"/>
                </a:lnTo>
                <a:cubicBezTo>
                  <a:pt x="514551" y="5642758"/>
                  <a:pt x="513284" y="5647945"/>
                  <a:pt x="506599" y="5648059"/>
                </a:cubicBezTo>
                <a:cubicBezTo>
                  <a:pt x="498877" y="5648174"/>
                  <a:pt x="500259" y="5641835"/>
                  <a:pt x="499454" y="5636995"/>
                </a:cubicBezTo>
                <a:cubicBezTo>
                  <a:pt x="498415" y="5630541"/>
                  <a:pt x="502911" y="5619938"/>
                  <a:pt x="494843" y="5618670"/>
                </a:cubicBezTo>
                <a:cubicBezTo>
                  <a:pt x="480553" y="5616481"/>
                  <a:pt x="464647" y="5615443"/>
                  <a:pt x="451277" y="5619592"/>
                </a:cubicBezTo>
                <a:cubicBezTo>
                  <a:pt x="442287" y="5622358"/>
                  <a:pt x="448511" y="5636764"/>
                  <a:pt x="447129" y="5645869"/>
                </a:cubicBezTo>
                <a:cubicBezTo>
                  <a:pt x="444709" y="5661199"/>
                  <a:pt x="452545" y="5665693"/>
                  <a:pt x="466606" y="5664771"/>
                </a:cubicBezTo>
                <a:cubicBezTo>
                  <a:pt x="478709" y="5664080"/>
                  <a:pt x="490925" y="5664656"/>
                  <a:pt x="503025" y="5664656"/>
                </a:cubicBezTo>
                <a:lnTo>
                  <a:pt x="503025" y="5664426"/>
                </a:lnTo>
                <a:cubicBezTo>
                  <a:pt x="517663" y="5664426"/>
                  <a:pt x="532415" y="5664426"/>
                  <a:pt x="547167" y="5664426"/>
                </a:cubicBezTo>
                <a:cubicBezTo>
                  <a:pt x="552239" y="5664426"/>
                  <a:pt x="559154" y="5665463"/>
                  <a:pt x="560537" y="5659355"/>
                </a:cubicBezTo>
                <a:cubicBezTo>
                  <a:pt x="563418" y="5646791"/>
                  <a:pt x="566184" y="5631809"/>
                  <a:pt x="559615" y="5621552"/>
                </a:cubicBezTo>
                <a:cubicBezTo>
                  <a:pt x="556561" y="5616769"/>
                  <a:pt x="551346" y="5616049"/>
                  <a:pt x="545525" y="5616408"/>
                </a:cubicBezTo>
                <a:close/>
                <a:moveTo>
                  <a:pt x="9910124" y="5616135"/>
                </a:moveTo>
                <a:cubicBezTo>
                  <a:pt x="9895255" y="5615558"/>
                  <a:pt x="9894218" y="5622243"/>
                  <a:pt x="9893296" y="5634460"/>
                </a:cubicBezTo>
                <a:cubicBezTo>
                  <a:pt x="9891566" y="5655782"/>
                  <a:pt x="9896293" y="5667883"/>
                  <a:pt x="9920956" y="5663619"/>
                </a:cubicBezTo>
                <a:cubicBezTo>
                  <a:pt x="9930176" y="5662120"/>
                  <a:pt x="9939973" y="5663503"/>
                  <a:pt x="9949424" y="5663503"/>
                </a:cubicBezTo>
                <a:cubicBezTo>
                  <a:pt x="9964062" y="5663503"/>
                  <a:pt x="9978814" y="5663388"/>
                  <a:pt x="9993451" y="5663503"/>
                </a:cubicBezTo>
                <a:cubicBezTo>
                  <a:pt x="10016616" y="5663734"/>
                  <a:pt x="10006590" y="5646215"/>
                  <a:pt x="10008318" y="5635381"/>
                </a:cubicBezTo>
                <a:cubicBezTo>
                  <a:pt x="10010162" y="5624202"/>
                  <a:pt x="10008894" y="5615443"/>
                  <a:pt x="9992989" y="5616135"/>
                </a:cubicBezTo>
                <a:cubicBezTo>
                  <a:pt x="9965444" y="5617287"/>
                  <a:pt x="9937668" y="5617287"/>
                  <a:pt x="9910124" y="5616135"/>
                </a:cubicBezTo>
                <a:close/>
                <a:moveTo>
                  <a:pt x="1537649" y="5616135"/>
                </a:moveTo>
                <a:cubicBezTo>
                  <a:pt x="1522780" y="5615558"/>
                  <a:pt x="1521743" y="5622243"/>
                  <a:pt x="1520821" y="5634460"/>
                </a:cubicBezTo>
                <a:cubicBezTo>
                  <a:pt x="1519091" y="5655782"/>
                  <a:pt x="1523818" y="5667883"/>
                  <a:pt x="1548481" y="5663619"/>
                </a:cubicBezTo>
                <a:cubicBezTo>
                  <a:pt x="1557701" y="5662120"/>
                  <a:pt x="1567498" y="5663503"/>
                  <a:pt x="1576949" y="5663503"/>
                </a:cubicBezTo>
                <a:cubicBezTo>
                  <a:pt x="1591587" y="5663503"/>
                  <a:pt x="1606339" y="5663388"/>
                  <a:pt x="1620976" y="5663503"/>
                </a:cubicBezTo>
                <a:cubicBezTo>
                  <a:pt x="1644141" y="5663734"/>
                  <a:pt x="1634115" y="5646215"/>
                  <a:pt x="1635843" y="5635381"/>
                </a:cubicBezTo>
                <a:cubicBezTo>
                  <a:pt x="1637687" y="5624202"/>
                  <a:pt x="1636419" y="5615443"/>
                  <a:pt x="1620514" y="5616135"/>
                </a:cubicBezTo>
                <a:cubicBezTo>
                  <a:pt x="1592969" y="5617287"/>
                  <a:pt x="1565193" y="5617287"/>
                  <a:pt x="1537649" y="5616135"/>
                </a:cubicBezTo>
                <a:close/>
                <a:moveTo>
                  <a:pt x="5231823" y="5615717"/>
                </a:moveTo>
                <a:cubicBezTo>
                  <a:pt x="5225314" y="5616164"/>
                  <a:pt x="5218081" y="5618901"/>
                  <a:pt x="5212202" y="5617633"/>
                </a:cubicBezTo>
                <a:cubicBezTo>
                  <a:pt x="5198255" y="5614752"/>
                  <a:pt x="5201367" y="5626392"/>
                  <a:pt x="5200100" y="5634575"/>
                </a:cubicBezTo>
                <a:cubicBezTo>
                  <a:pt x="5196758" y="5657741"/>
                  <a:pt x="5204826" y="5668459"/>
                  <a:pt x="5229374" y="5664771"/>
                </a:cubicBezTo>
                <a:cubicBezTo>
                  <a:pt x="5238711" y="5663388"/>
                  <a:pt x="5248391" y="5664541"/>
                  <a:pt x="5257955" y="5664541"/>
                </a:cubicBezTo>
                <a:cubicBezTo>
                  <a:pt x="5257955" y="5664541"/>
                  <a:pt x="5257955" y="5664310"/>
                  <a:pt x="5257955" y="5664310"/>
                </a:cubicBezTo>
                <a:cubicBezTo>
                  <a:pt x="5267407" y="5664310"/>
                  <a:pt x="5277203" y="5662812"/>
                  <a:pt x="5286424" y="5664541"/>
                </a:cubicBezTo>
                <a:cubicBezTo>
                  <a:pt x="5312240" y="5669266"/>
                  <a:pt x="5318118" y="5656704"/>
                  <a:pt x="5315352" y="5634344"/>
                </a:cubicBezTo>
                <a:cubicBezTo>
                  <a:pt x="5314317" y="5625816"/>
                  <a:pt x="5316388" y="5614867"/>
                  <a:pt x="5302904" y="5617633"/>
                </a:cubicBezTo>
                <a:cubicBezTo>
                  <a:pt x="5291147" y="5620053"/>
                  <a:pt x="5273975" y="5607145"/>
                  <a:pt x="5268329" y="5628466"/>
                </a:cubicBezTo>
                <a:lnTo>
                  <a:pt x="5268329" y="5628351"/>
                </a:lnTo>
                <a:cubicBezTo>
                  <a:pt x="5266485" y="5635497"/>
                  <a:pt x="5268905" y="5646562"/>
                  <a:pt x="5257841" y="5645754"/>
                </a:cubicBezTo>
                <a:cubicBezTo>
                  <a:pt x="5248621" y="5645178"/>
                  <a:pt x="5249310" y="5634921"/>
                  <a:pt x="5247122" y="5627544"/>
                </a:cubicBezTo>
                <a:cubicBezTo>
                  <a:pt x="5244127" y="5617114"/>
                  <a:pt x="5238336" y="5615270"/>
                  <a:pt x="5231823" y="5615717"/>
                </a:cubicBezTo>
                <a:close/>
                <a:moveTo>
                  <a:pt x="11120044" y="5615443"/>
                </a:moveTo>
                <a:cubicBezTo>
                  <a:pt x="11102525" y="5613830"/>
                  <a:pt x="11102410" y="5624087"/>
                  <a:pt x="11103447" y="5636188"/>
                </a:cubicBezTo>
                <a:cubicBezTo>
                  <a:pt x="11104484" y="5647945"/>
                  <a:pt x="11097915" y="5663619"/>
                  <a:pt x="11120160" y="5663042"/>
                </a:cubicBezTo>
                <a:cubicBezTo>
                  <a:pt x="11147819" y="5662351"/>
                  <a:pt x="11175364" y="5662812"/>
                  <a:pt x="11203025" y="5662812"/>
                </a:cubicBezTo>
                <a:cubicBezTo>
                  <a:pt x="11210172" y="5662812"/>
                  <a:pt x="11216050" y="5662582"/>
                  <a:pt x="11218354" y="5653131"/>
                </a:cubicBezTo>
                <a:lnTo>
                  <a:pt x="11218238" y="5653016"/>
                </a:lnTo>
                <a:cubicBezTo>
                  <a:pt x="11224924" y="5625700"/>
                  <a:pt x="11217662" y="5615674"/>
                  <a:pt x="11189887" y="5615674"/>
                </a:cubicBezTo>
                <a:cubicBezTo>
                  <a:pt x="11180436" y="5615674"/>
                  <a:pt x="11170870" y="5615674"/>
                  <a:pt x="11161420" y="5615674"/>
                </a:cubicBezTo>
                <a:cubicBezTo>
                  <a:pt x="11147589" y="5615674"/>
                  <a:pt x="11133759" y="5616826"/>
                  <a:pt x="11120044" y="5615443"/>
                </a:cubicBezTo>
                <a:close/>
                <a:moveTo>
                  <a:pt x="2747569" y="5615443"/>
                </a:moveTo>
                <a:cubicBezTo>
                  <a:pt x="2730050" y="5613830"/>
                  <a:pt x="2729935" y="5624087"/>
                  <a:pt x="2730972" y="5636188"/>
                </a:cubicBezTo>
                <a:cubicBezTo>
                  <a:pt x="2732009" y="5647945"/>
                  <a:pt x="2725440" y="5663619"/>
                  <a:pt x="2747685" y="5663042"/>
                </a:cubicBezTo>
                <a:cubicBezTo>
                  <a:pt x="2775344" y="5662351"/>
                  <a:pt x="2802889" y="5662812"/>
                  <a:pt x="2830550" y="5662812"/>
                </a:cubicBezTo>
                <a:cubicBezTo>
                  <a:pt x="2837697" y="5662812"/>
                  <a:pt x="2843575" y="5662582"/>
                  <a:pt x="2845879" y="5653131"/>
                </a:cubicBezTo>
                <a:lnTo>
                  <a:pt x="2845763" y="5653016"/>
                </a:lnTo>
                <a:cubicBezTo>
                  <a:pt x="2852449" y="5625700"/>
                  <a:pt x="2845187" y="5615674"/>
                  <a:pt x="2817412" y="5615674"/>
                </a:cubicBezTo>
                <a:cubicBezTo>
                  <a:pt x="2807961" y="5615674"/>
                  <a:pt x="2798395" y="5615674"/>
                  <a:pt x="2788945" y="5615674"/>
                </a:cubicBezTo>
                <a:cubicBezTo>
                  <a:pt x="2775114" y="5615674"/>
                  <a:pt x="2761284" y="5616826"/>
                  <a:pt x="2747569" y="5615443"/>
                </a:cubicBezTo>
                <a:close/>
                <a:moveTo>
                  <a:pt x="11272538" y="5614766"/>
                </a:moveTo>
                <a:cubicBezTo>
                  <a:pt x="11264426" y="5614320"/>
                  <a:pt x="11254427" y="5617921"/>
                  <a:pt x="11247282" y="5617172"/>
                </a:cubicBezTo>
                <a:cubicBezTo>
                  <a:pt x="11226536" y="5615098"/>
                  <a:pt x="11234950" y="5632961"/>
                  <a:pt x="11233452" y="5643334"/>
                </a:cubicBezTo>
                <a:cubicBezTo>
                  <a:pt x="11231147" y="5659585"/>
                  <a:pt x="11239330" y="5665117"/>
                  <a:pt x="11254658" y="5664080"/>
                </a:cubicBezTo>
                <a:cubicBezTo>
                  <a:pt x="11266760" y="5663273"/>
                  <a:pt x="11278977" y="5663849"/>
                  <a:pt x="11291078" y="5663849"/>
                </a:cubicBezTo>
                <a:cubicBezTo>
                  <a:pt x="11302258" y="5663734"/>
                  <a:pt x="11313552" y="5663273"/>
                  <a:pt x="11324848" y="5663849"/>
                </a:cubicBezTo>
                <a:cubicBezTo>
                  <a:pt x="11339830" y="5664656"/>
                  <a:pt x="11351470" y="5662466"/>
                  <a:pt x="11348820" y="5643334"/>
                </a:cubicBezTo>
                <a:cubicBezTo>
                  <a:pt x="11347206" y="5632039"/>
                  <a:pt x="11355274" y="5614175"/>
                  <a:pt x="11332454" y="5616596"/>
                </a:cubicBezTo>
                <a:cubicBezTo>
                  <a:pt x="11319661" y="5617979"/>
                  <a:pt x="11298110" y="5606684"/>
                  <a:pt x="11301106" y="5635381"/>
                </a:cubicBezTo>
                <a:lnTo>
                  <a:pt x="11301106" y="5635612"/>
                </a:lnTo>
                <a:cubicBezTo>
                  <a:pt x="11301566" y="5640222"/>
                  <a:pt x="11302488" y="5646791"/>
                  <a:pt x="11294766" y="5647137"/>
                </a:cubicBezTo>
                <a:cubicBezTo>
                  <a:pt x="11287736" y="5647484"/>
                  <a:pt x="11286353" y="5642296"/>
                  <a:pt x="11286468" y="5636649"/>
                </a:cubicBezTo>
                <a:cubicBezTo>
                  <a:pt x="11286871" y="5619708"/>
                  <a:pt x="11280648" y="5615213"/>
                  <a:pt x="11272538" y="5614766"/>
                </a:cubicBezTo>
                <a:close/>
                <a:moveTo>
                  <a:pt x="2900063" y="5614766"/>
                </a:moveTo>
                <a:cubicBezTo>
                  <a:pt x="2891951" y="5614320"/>
                  <a:pt x="2881952" y="5617921"/>
                  <a:pt x="2874807" y="5617172"/>
                </a:cubicBezTo>
                <a:cubicBezTo>
                  <a:pt x="2854061" y="5615098"/>
                  <a:pt x="2862475" y="5632961"/>
                  <a:pt x="2860977" y="5643334"/>
                </a:cubicBezTo>
                <a:cubicBezTo>
                  <a:pt x="2858672" y="5659585"/>
                  <a:pt x="2866855" y="5665117"/>
                  <a:pt x="2882183" y="5664080"/>
                </a:cubicBezTo>
                <a:cubicBezTo>
                  <a:pt x="2894285" y="5663273"/>
                  <a:pt x="2906502" y="5663849"/>
                  <a:pt x="2918603" y="5663849"/>
                </a:cubicBezTo>
                <a:cubicBezTo>
                  <a:pt x="2929783" y="5663734"/>
                  <a:pt x="2941077" y="5663273"/>
                  <a:pt x="2952373" y="5663849"/>
                </a:cubicBezTo>
                <a:cubicBezTo>
                  <a:pt x="2967355" y="5664656"/>
                  <a:pt x="2978995" y="5662466"/>
                  <a:pt x="2976345" y="5643334"/>
                </a:cubicBezTo>
                <a:cubicBezTo>
                  <a:pt x="2974731" y="5632039"/>
                  <a:pt x="2982799" y="5614175"/>
                  <a:pt x="2959979" y="5616596"/>
                </a:cubicBezTo>
                <a:cubicBezTo>
                  <a:pt x="2947186" y="5617979"/>
                  <a:pt x="2925635" y="5606684"/>
                  <a:pt x="2928631" y="5635381"/>
                </a:cubicBezTo>
                <a:lnTo>
                  <a:pt x="2928631" y="5635612"/>
                </a:lnTo>
                <a:cubicBezTo>
                  <a:pt x="2929091" y="5640222"/>
                  <a:pt x="2930013" y="5646791"/>
                  <a:pt x="2922291" y="5647137"/>
                </a:cubicBezTo>
                <a:cubicBezTo>
                  <a:pt x="2915261" y="5647484"/>
                  <a:pt x="2913878" y="5642296"/>
                  <a:pt x="2913993" y="5636649"/>
                </a:cubicBezTo>
                <a:cubicBezTo>
                  <a:pt x="2914396" y="5619708"/>
                  <a:pt x="2908173" y="5615213"/>
                  <a:pt x="2900063" y="5614766"/>
                </a:cubicBezTo>
                <a:close/>
                <a:moveTo>
                  <a:pt x="4084917" y="5552169"/>
                </a:moveTo>
                <a:lnTo>
                  <a:pt x="4084917" y="5552284"/>
                </a:lnTo>
                <a:cubicBezTo>
                  <a:pt x="4069011" y="5553206"/>
                  <a:pt x="4056216" y="5552169"/>
                  <a:pt x="4057025" y="5575105"/>
                </a:cubicBezTo>
                <a:cubicBezTo>
                  <a:pt x="4057601" y="5593314"/>
                  <a:pt x="4060367" y="5604264"/>
                  <a:pt x="4081113" y="5599422"/>
                </a:cubicBezTo>
                <a:cubicBezTo>
                  <a:pt x="4098286" y="5601383"/>
                  <a:pt x="4112000" y="5602188"/>
                  <a:pt x="4110848" y="5577064"/>
                </a:cubicBezTo>
                <a:cubicBezTo>
                  <a:pt x="4110042" y="5557472"/>
                  <a:pt x="4104048" y="5551018"/>
                  <a:pt x="4084917" y="5552169"/>
                </a:cubicBezTo>
                <a:close/>
                <a:moveTo>
                  <a:pt x="4015420" y="5552054"/>
                </a:moveTo>
                <a:cubicBezTo>
                  <a:pt x="3998015" y="5551940"/>
                  <a:pt x="3989027" y="5554013"/>
                  <a:pt x="3989141" y="5575335"/>
                </a:cubicBezTo>
                <a:cubicBezTo>
                  <a:pt x="3989255" y="5596195"/>
                  <a:pt x="3995019" y="5604149"/>
                  <a:pt x="4015304" y="5599192"/>
                </a:cubicBezTo>
                <a:cubicBezTo>
                  <a:pt x="4033628" y="5602766"/>
                  <a:pt x="4043194" y="5599885"/>
                  <a:pt x="4043194" y="5576718"/>
                </a:cubicBezTo>
                <a:lnTo>
                  <a:pt x="4043194" y="5576603"/>
                </a:lnTo>
                <a:cubicBezTo>
                  <a:pt x="4043081" y="5553784"/>
                  <a:pt x="4033284" y="5552169"/>
                  <a:pt x="4015420" y="5552054"/>
                </a:cubicBezTo>
                <a:close/>
                <a:moveTo>
                  <a:pt x="4152569" y="5551940"/>
                </a:moveTo>
                <a:cubicBezTo>
                  <a:pt x="4135050" y="5552401"/>
                  <a:pt x="4124446" y="5553091"/>
                  <a:pt x="4124562" y="5576257"/>
                </a:cubicBezTo>
                <a:cubicBezTo>
                  <a:pt x="4124794" y="5598846"/>
                  <a:pt x="4133322" y="5602995"/>
                  <a:pt x="4152106" y="5599077"/>
                </a:cubicBezTo>
                <a:cubicBezTo>
                  <a:pt x="4171815" y="5603688"/>
                  <a:pt x="4178731" y="5596887"/>
                  <a:pt x="4178615" y="5575566"/>
                </a:cubicBezTo>
                <a:cubicBezTo>
                  <a:pt x="4178501" y="5554821"/>
                  <a:pt x="4170319" y="5551593"/>
                  <a:pt x="4152569" y="5552054"/>
                </a:cubicBezTo>
                <a:close/>
                <a:moveTo>
                  <a:pt x="4215496" y="5551593"/>
                </a:moveTo>
                <a:cubicBezTo>
                  <a:pt x="4195560" y="5551247"/>
                  <a:pt x="4193716" y="5560007"/>
                  <a:pt x="4192562" y="5576488"/>
                </a:cubicBezTo>
                <a:cubicBezTo>
                  <a:pt x="4191064" y="5598155"/>
                  <a:pt x="4201206" y="5599653"/>
                  <a:pt x="4218608" y="5600114"/>
                </a:cubicBezTo>
                <a:cubicBezTo>
                  <a:pt x="4237740" y="5600690"/>
                  <a:pt x="4243849" y="5593775"/>
                  <a:pt x="4239817" y="5576142"/>
                </a:cubicBezTo>
                <a:cubicBezTo>
                  <a:pt x="4244308" y="5555396"/>
                  <a:pt x="4234169" y="5551940"/>
                  <a:pt x="4215496" y="5551593"/>
                </a:cubicBezTo>
                <a:close/>
                <a:moveTo>
                  <a:pt x="4486227" y="5551477"/>
                </a:moveTo>
                <a:cubicBezTo>
                  <a:pt x="4468478" y="5552169"/>
                  <a:pt x="4458566" y="5553321"/>
                  <a:pt x="4458566" y="5576142"/>
                </a:cubicBezTo>
                <a:cubicBezTo>
                  <a:pt x="4458450" y="5599422"/>
                  <a:pt x="4468246" y="5602188"/>
                  <a:pt x="4485994" y="5598731"/>
                </a:cubicBezTo>
                <a:cubicBezTo>
                  <a:pt x="4503053" y="5601497"/>
                  <a:pt x="4513079" y="5599422"/>
                  <a:pt x="4512618" y="5577295"/>
                </a:cubicBezTo>
                <a:cubicBezTo>
                  <a:pt x="4512156" y="5556780"/>
                  <a:pt x="4506511" y="5550556"/>
                  <a:pt x="4486227" y="5551477"/>
                </a:cubicBezTo>
                <a:close/>
                <a:moveTo>
                  <a:pt x="4418916" y="5551247"/>
                </a:moveTo>
                <a:cubicBezTo>
                  <a:pt x="4400133" y="5551247"/>
                  <a:pt x="4393332" y="5557931"/>
                  <a:pt x="4397480" y="5577410"/>
                </a:cubicBezTo>
                <a:lnTo>
                  <a:pt x="4397596" y="5577295"/>
                </a:lnTo>
                <a:cubicBezTo>
                  <a:pt x="4392180" y="5594582"/>
                  <a:pt x="4399787" y="5600000"/>
                  <a:pt x="4418456" y="5599768"/>
                </a:cubicBezTo>
                <a:cubicBezTo>
                  <a:pt x="4435975" y="5599538"/>
                  <a:pt x="4445425" y="5597924"/>
                  <a:pt x="4444966" y="5576257"/>
                </a:cubicBezTo>
                <a:cubicBezTo>
                  <a:pt x="4444506" y="5556319"/>
                  <a:pt x="4437589" y="5551247"/>
                  <a:pt x="4418916" y="5551247"/>
                </a:cubicBezTo>
                <a:close/>
                <a:moveTo>
                  <a:pt x="7774725" y="5550556"/>
                </a:moveTo>
                <a:cubicBezTo>
                  <a:pt x="7755363" y="5550325"/>
                  <a:pt x="7749946" y="5556665"/>
                  <a:pt x="7749368" y="5575911"/>
                </a:cubicBezTo>
                <a:cubicBezTo>
                  <a:pt x="7748678" y="5598155"/>
                  <a:pt x="7759627" y="5598155"/>
                  <a:pt x="7776224" y="5598961"/>
                </a:cubicBezTo>
                <a:lnTo>
                  <a:pt x="7776224" y="5599077"/>
                </a:lnTo>
                <a:cubicBezTo>
                  <a:pt x="7796047" y="5600000"/>
                  <a:pt x="7800541" y="5591586"/>
                  <a:pt x="7796969" y="5574644"/>
                </a:cubicBezTo>
                <a:cubicBezTo>
                  <a:pt x="7801003" y="5555972"/>
                  <a:pt x="7792935" y="5550786"/>
                  <a:pt x="7774725" y="5550556"/>
                </a:cubicBezTo>
                <a:close/>
                <a:moveTo>
                  <a:pt x="4348715" y="5550542"/>
                </a:moveTo>
                <a:cubicBezTo>
                  <a:pt x="4341382" y="5550671"/>
                  <a:pt x="4334151" y="5552918"/>
                  <a:pt x="4328214" y="5559200"/>
                </a:cubicBezTo>
                <a:lnTo>
                  <a:pt x="4328331" y="5559200"/>
                </a:lnTo>
                <a:cubicBezTo>
                  <a:pt x="4319914" y="5568190"/>
                  <a:pt x="4315306" y="5566115"/>
                  <a:pt x="4307584" y="5558392"/>
                </a:cubicBezTo>
                <a:cubicBezTo>
                  <a:pt x="4296290" y="5547098"/>
                  <a:pt x="4280269" y="5550440"/>
                  <a:pt x="4268054" y="5554245"/>
                </a:cubicBezTo>
                <a:cubicBezTo>
                  <a:pt x="4254453" y="5558509"/>
                  <a:pt x="4262865" y="5573837"/>
                  <a:pt x="4261137" y="5584094"/>
                </a:cubicBezTo>
                <a:cubicBezTo>
                  <a:pt x="4258834" y="5597233"/>
                  <a:pt x="4265634" y="5600575"/>
                  <a:pt x="4277501" y="5599885"/>
                </a:cubicBezTo>
                <a:cubicBezTo>
                  <a:pt x="4291334" y="5599077"/>
                  <a:pt x="4305278" y="5599653"/>
                  <a:pt x="4319225" y="5599653"/>
                </a:cubicBezTo>
                <a:cubicBezTo>
                  <a:pt x="4333171" y="5599538"/>
                  <a:pt x="4347115" y="5599077"/>
                  <a:pt x="4360946" y="5599768"/>
                </a:cubicBezTo>
                <a:cubicBezTo>
                  <a:pt x="4372126" y="5600461"/>
                  <a:pt x="4377657" y="5596657"/>
                  <a:pt x="4375698" y="5585132"/>
                </a:cubicBezTo>
                <a:cubicBezTo>
                  <a:pt x="4373853" y="5574644"/>
                  <a:pt x="4382152" y="5558855"/>
                  <a:pt x="4369819" y="5554589"/>
                </a:cubicBezTo>
                <a:cubicBezTo>
                  <a:pt x="4363481" y="5552401"/>
                  <a:pt x="4356047" y="5550413"/>
                  <a:pt x="4348715" y="5550542"/>
                </a:cubicBezTo>
                <a:close/>
                <a:moveTo>
                  <a:pt x="10052806" y="5550440"/>
                </a:moveTo>
                <a:cubicBezTo>
                  <a:pt x="10032867" y="5550210"/>
                  <a:pt x="10028142" y="5557126"/>
                  <a:pt x="10028603" y="5575796"/>
                </a:cubicBezTo>
                <a:cubicBezTo>
                  <a:pt x="10028949" y="5592853"/>
                  <a:pt x="10031599" y="5602881"/>
                  <a:pt x="10050615" y="5597809"/>
                </a:cubicBezTo>
                <a:cubicBezTo>
                  <a:pt x="10066866" y="5600000"/>
                  <a:pt x="10077931" y="5598502"/>
                  <a:pt x="10076778" y="5577525"/>
                </a:cubicBezTo>
                <a:cubicBezTo>
                  <a:pt x="10075856" y="5560468"/>
                  <a:pt x="10073550" y="5550671"/>
                  <a:pt x="10052806" y="5550440"/>
                </a:cubicBezTo>
                <a:close/>
                <a:moveTo>
                  <a:pt x="7706150" y="5550440"/>
                </a:moveTo>
                <a:cubicBezTo>
                  <a:pt x="7686096" y="5550094"/>
                  <a:pt x="7681601" y="5557126"/>
                  <a:pt x="7681947" y="5575681"/>
                </a:cubicBezTo>
                <a:cubicBezTo>
                  <a:pt x="7682293" y="5592738"/>
                  <a:pt x="7685174" y="5602649"/>
                  <a:pt x="7705574" y="5597348"/>
                </a:cubicBezTo>
                <a:cubicBezTo>
                  <a:pt x="7721247" y="5601151"/>
                  <a:pt x="7730699" y="5597578"/>
                  <a:pt x="7730122" y="5577410"/>
                </a:cubicBezTo>
                <a:cubicBezTo>
                  <a:pt x="7729545" y="5560122"/>
                  <a:pt x="7726896" y="5550786"/>
                  <a:pt x="7706150" y="5550440"/>
                </a:cubicBezTo>
                <a:close/>
                <a:moveTo>
                  <a:pt x="1680331" y="5550440"/>
                </a:moveTo>
                <a:cubicBezTo>
                  <a:pt x="1660392" y="5550210"/>
                  <a:pt x="1655667" y="5557126"/>
                  <a:pt x="1656128" y="5575796"/>
                </a:cubicBezTo>
                <a:cubicBezTo>
                  <a:pt x="1656474" y="5592853"/>
                  <a:pt x="1659124" y="5602881"/>
                  <a:pt x="1678140" y="5597809"/>
                </a:cubicBezTo>
                <a:cubicBezTo>
                  <a:pt x="1694391" y="5600000"/>
                  <a:pt x="1705456" y="5598502"/>
                  <a:pt x="1704303" y="5577525"/>
                </a:cubicBezTo>
                <a:cubicBezTo>
                  <a:pt x="1703381" y="5560468"/>
                  <a:pt x="1701075" y="5550671"/>
                  <a:pt x="1680331" y="5550440"/>
                </a:cubicBezTo>
                <a:close/>
                <a:moveTo>
                  <a:pt x="10121957" y="5550325"/>
                </a:moveTo>
                <a:cubicBezTo>
                  <a:pt x="10103056" y="5550325"/>
                  <a:pt x="10096486" y="5555743"/>
                  <a:pt x="10096026" y="5575451"/>
                </a:cubicBezTo>
                <a:cubicBezTo>
                  <a:pt x="10095450" y="5596772"/>
                  <a:pt x="10104784" y="5598616"/>
                  <a:pt x="10122303" y="5598961"/>
                </a:cubicBezTo>
                <a:cubicBezTo>
                  <a:pt x="10141319" y="5599307"/>
                  <a:pt x="10147658" y="5592738"/>
                  <a:pt x="10143280" y="5573952"/>
                </a:cubicBezTo>
                <a:cubicBezTo>
                  <a:pt x="10147888" y="5556548"/>
                  <a:pt x="10140858" y="5550325"/>
                  <a:pt x="10121957" y="5550325"/>
                </a:cubicBezTo>
                <a:close/>
                <a:moveTo>
                  <a:pt x="1749482" y="5550325"/>
                </a:moveTo>
                <a:cubicBezTo>
                  <a:pt x="1730581" y="5550325"/>
                  <a:pt x="1724011" y="5555743"/>
                  <a:pt x="1723551" y="5575451"/>
                </a:cubicBezTo>
                <a:cubicBezTo>
                  <a:pt x="1722975" y="5596772"/>
                  <a:pt x="1732309" y="5598616"/>
                  <a:pt x="1749828" y="5598961"/>
                </a:cubicBezTo>
                <a:cubicBezTo>
                  <a:pt x="1768844" y="5599307"/>
                  <a:pt x="1775183" y="5592738"/>
                  <a:pt x="1770805" y="5573952"/>
                </a:cubicBezTo>
                <a:cubicBezTo>
                  <a:pt x="1775413" y="5556548"/>
                  <a:pt x="1768383" y="5550325"/>
                  <a:pt x="1749482" y="5550325"/>
                </a:cubicBezTo>
                <a:close/>
                <a:moveTo>
                  <a:pt x="11394114" y="5550210"/>
                </a:moveTo>
                <a:cubicBezTo>
                  <a:pt x="11374406" y="5550786"/>
                  <a:pt x="11369104" y="5557241"/>
                  <a:pt x="11369104" y="5576142"/>
                </a:cubicBezTo>
                <a:cubicBezTo>
                  <a:pt x="11368989" y="5595158"/>
                  <a:pt x="11375789" y="5601612"/>
                  <a:pt x="11393654" y="5597809"/>
                </a:cubicBezTo>
                <a:cubicBezTo>
                  <a:pt x="11411287" y="5601844"/>
                  <a:pt x="11418202" y="5595734"/>
                  <a:pt x="11417626" y="5576603"/>
                </a:cubicBezTo>
                <a:cubicBezTo>
                  <a:pt x="11417164" y="5559314"/>
                  <a:pt x="11415782" y="5549633"/>
                  <a:pt x="11394114" y="5550210"/>
                </a:cubicBezTo>
                <a:close/>
                <a:moveTo>
                  <a:pt x="10186844" y="5550210"/>
                </a:moveTo>
                <a:cubicBezTo>
                  <a:pt x="10167828" y="5550094"/>
                  <a:pt x="10161374" y="5557126"/>
                  <a:pt x="10165177" y="5574990"/>
                </a:cubicBezTo>
                <a:cubicBezTo>
                  <a:pt x="10160912" y="5592738"/>
                  <a:pt x="10167366" y="5599422"/>
                  <a:pt x="10186383" y="5598846"/>
                </a:cubicBezTo>
                <a:cubicBezTo>
                  <a:pt x="10203670" y="5598385"/>
                  <a:pt x="10213353" y="5597348"/>
                  <a:pt x="10212661" y="5575335"/>
                </a:cubicBezTo>
                <a:cubicBezTo>
                  <a:pt x="10212085" y="5555396"/>
                  <a:pt x="10205630" y="5550325"/>
                  <a:pt x="10186844" y="5550210"/>
                </a:cubicBezTo>
                <a:close/>
                <a:moveTo>
                  <a:pt x="3021639" y="5550210"/>
                </a:moveTo>
                <a:cubicBezTo>
                  <a:pt x="3001931" y="5550786"/>
                  <a:pt x="2996629" y="5557241"/>
                  <a:pt x="2996629" y="5576142"/>
                </a:cubicBezTo>
                <a:cubicBezTo>
                  <a:pt x="2996514" y="5595158"/>
                  <a:pt x="3003314" y="5601612"/>
                  <a:pt x="3021179" y="5597809"/>
                </a:cubicBezTo>
                <a:cubicBezTo>
                  <a:pt x="3038812" y="5601844"/>
                  <a:pt x="3045727" y="5595734"/>
                  <a:pt x="3045151" y="5576603"/>
                </a:cubicBezTo>
                <a:cubicBezTo>
                  <a:pt x="3044689" y="5559314"/>
                  <a:pt x="3043307" y="5549633"/>
                  <a:pt x="3021639" y="5550210"/>
                </a:cubicBezTo>
                <a:close/>
                <a:moveTo>
                  <a:pt x="1814369" y="5550210"/>
                </a:moveTo>
                <a:cubicBezTo>
                  <a:pt x="1795353" y="5550094"/>
                  <a:pt x="1788899" y="5557126"/>
                  <a:pt x="1792702" y="5574990"/>
                </a:cubicBezTo>
                <a:cubicBezTo>
                  <a:pt x="1788437" y="5592738"/>
                  <a:pt x="1794891" y="5599422"/>
                  <a:pt x="1813908" y="5598846"/>
                </a:cubicBezTo>
                <a:cubicBezTo>
                  <a:pt x="1831195" y="5598385"/>
                  <a:pt x="1840878" y="5597348"/>
                  <a:pt x="1840186" y="5575335"/>
                </a:cubicBezTo>
                <a:cubicBezTo>
                  <a:pt x="1839610" y="5555396"/>
                  <a:pt x="1833155" y="5550325"/>
                  <a:pt x="1814369" y="5550210"/>
                </a:cubicBezTo>
                <a:close/>
                <a:moveTo>
                  <a:pt x="6499571" y="5550094"/>
                </a:moveTo>
                <a:cubicBezTo>
                  <a:pt x="6482053" y="5550440"/>
                  <a:pt x="6471565" y="5551247"/>
                  <a:pt x="6471565" y="5574413"/>
                </a:cubicBezTo>
                <a:cubicBezTo>
                  <a:pt x="6471565" y="5597118"/>
                  <a:pt x="6480440" y="5600922"/>
                  <a:pt x="6499109" y="5597233"/>
                </a:cubicBezTo>
                <a:cubicBezTo>
                  <a:pt x="6518818" y="5601729"/>
                  <a:pt x="6525619" y="5595043"/>
                  <a:pt x="6525619" y="5573607"/>
                </a:cubicBezTo>
                <a:cubicBezTo>
                  <a:pt x="6525503" y="5552745"/>
                  <a:pt x="6517434" y="5549749"/>
                  <a:pt x="6499571" y="5550094"/>
                </a:cubicBezTo>
                <a:close/>
                <a:moveTo>
                  <a:pt x="8976117" y="5549979"/>
                </a:moveTo>
                <a:cubicBezTo>
                  <a:pt x="8954910" y="5548942"/>
                  <a:pt x="8955256" y="5560238"/>
                  <a:pt x="8954564" y="5575566"/>
                </a:cubicBezTo>
                <a:cubicBezTo>
                  <a:pt x="8953758" y="5593545"/>
                  <a:pt x="8958714" y="5602188"/>
                  <a:pt x="8977846" y="5597348"/>
                </a:cubicBezTo>
                <a:cubicBezTo>
                  <a:pt x="8997668" y="5601729"/>
                  <a:pt x="9002856" y="5593314"/>
                  <a:pt x="9003086" y="5573837"/>
                </a:cubicBezTo>
                <a:cubicBezTo>
                  <a:pt x="9003316" y="5552401"/>
                  <a:pt x="8993404" y="5550786"/>
                  <a:pt x="8976117" y="5549979"/>
                </a:cubicBezTo>
                <a:close/>
                <a:moveTo>
                  <a:pt x="603642" y="5549979"/>
                </a:moveTo>
                <a:cubicBezTo>
                  <a:pt x="582435" y="5548942"/>
                  <a:pt x="582781" y="5560238"/>
                  <a:pt x="582089" y="5575566"/>
                </a:cubicBezTo>
                <a:cubicBezTo>
                  <a:pt x="581283" y="5593545"/>
                  <a:pt x="586239" y="5602188"/>
                  <a:pt x="605371" y="5597348"/>
                </a:cubicBezTo>
                <a:cubicBezTo>
                  <a:pt x="625193" y="5601729"/>
                  <a:pt x="630381" y="5593314"/>
                  <a:pt x="630611" y="5573837"/>
                </a:cubicBezTo>
                <a:cubicBezTo>
                  <a:pt x="630841" y="5552401"/>
                  <a:pt x="620929" y="5550786"/>
                  <a:pt x="603642" y="5549979"/>
                </a:cubicBezTo>
                <a:close/>
                <a:moveTo>
                  <a:pt x="6562959" y="5549864"/>
                </a:moveTo>
                <a:cubicBezTo>
                  <a:pt x="6544291" y="5549979"/>
                  <a:pt x="6540025" y="5556894"/>
                  <a:pt x="6539335" y="5574413"/>
                </a:cubicBezTo>
                <a:cubicBezTo>
                  <a:pt x="6538526" y="5595389"/>
                  <a:pt x="6547055" y="5598502"/>
                  <a:pt x="6565265" y="5598502"/>
                </a:cubicBezTo>
                <a:cubicBezTo>
                  <a:pt x="6583591" y="5598502"/>
                  <a:pt x="6591544" y="5593545"/>
                  <a:pt x="6586817" y="5574990"/>
                </a:cubicBezTo>
                <a:cubicBezTo>
                  <a:pt x="6591312" y="5554589"/>
                  <a:pt x="6582091" y="5549749"/>
                  <a:pt x="6562959" y="5549864"/>
                </a:cubicBezTo>
                <a:close/>
                <a:moveTo>
                  <a:pt x="7642299" y="5549633"/>
                </a:moveTo>
                <a:cubicBezTo>
                  <a:pt x="7625473" y="5550901"/>
                  <a:pt x="7613602" y="5551018"/>
                  <a:pt x="7615216" y="5573145"/>
                </a:cubicBezTo>
                <a:cubicBezTo>
                  <a:pt x="7616368" y="5588704"/>
                  <a:pt x="7616022" y="5601958"/>
                  <a:pt x="7637460" y="5596887"/>
                </a:cubicBezTo>
                <a:cubicBezTo>
                  <a:pt x="7651636" y="5598502"/>
                  <a:pt x="7666157" y="5600922"/>
                  <a:pt x="7663391" y="5577986"/>
                </a:cubicBezTo>
                <a:cubicBezTo>
                  <a:pt x="7661662" y="5563810"/>
                  <a:pt x="7667079" y="5547789"/>
                  <a:pt x="7642299" y="5549633"/>
                </a:cubicBezTo>
                <a:close/>
                <a:moveTo>
                  <a:pt x="6431112" y="5549633"/>
                </a:moveTo>
                <a:cubicBezTo>
                  <a:pt x="6411634" y="5549633"/>
                  <a:pt x="6403912" y="5554245"/>
                  <a:pt x="6403681" y="5575796"/>
                </a:cubicBezTo>
                <a:lnTo>
                  <a:pt x="6403565" y="5575796"/>
                </a:lnTo>
                <a:cubicBezTo>
                  <a:pt x="6403335" y="5598270"/>
                  <a:pt x="6414284" y="5599653"/>
                  <a:pt x="6430764" y="5597578"/>
                </a:cubicBezTo>
                <a:cubicBezTo>
                  <a:pt x="6446784" y="5599422"/>
                  <a:pt x="6458310" y="5599077"/>
                  <a:pt x="6458081" y="5576142"/>
                </a:cubicBezTo>
                <a:cubicBezTo>
                  <a:pt x="6457848" y="5554935"/>
                  <a:pt x="6450821" y="5549633"/>
                  <a:pt x="6431112" y="5549633"/>
                </a:cubicBezTo>
                <a:close/>
                <a:moveTo>
                  <a:pt x="5360069" y="5549633"/>
                </a:moveTo>
                <a:cubicBezTo>
                  <a:pt x="5344511" y="5550786"/>
                  <a:pt x="5331373" y="5550671"/>
                  <a:pt x="5335980" y="5570610"/>
                </a:cubicBezTo>
                <a:cubicBezTo>
                  <a:pt x="5335520" y="5585708"/>
                  <a:pt x="5332178" y="5600805"/>
                  <a:pt x="5355345" y="5597924"/>
                </a:cubicBezTo>
                <a:cubicBezTo>
                  <a:pt x="5369522" y="5596195"/>
                  <a:pt x="5385425" y="5601612"/>
                  <a:pt x="5383582" y="5576834"/>
                </a:cubicBezTo>
                <a:cubicBezTo>
                  <a:pt x="5382314" y="5560007"/>
                  <a:pt x="5382081" y="5548135"/>
                  <a:pt x="5360069" y="5549633"/>
                </a:cubicBezTo>
                <a:close/>
                <a:moveTo>
                  <a:pt x="8845651" y="5549057"/>
                </a:moveTo>
                <a:cubicBezTo>
                  <a:pt x="8826404" y="5548942"/>
                  <a:pt x="8818682" y="5552745"/>
                  <a:pt x="8818682" y="5574413"/>
                </a:cubicBezTo>
                <a:cubicBezTo>
                  <a:pt x="8818796" y="5595504"/>
                  <a:pt x="8826750" y="5599768"/>
                  <a:pt x="8844383" y="5596311"/>
                </a:cubicBezTo>
                <a:lnTo>
                  <a:pt x="8844383" y="5596426"/>
                </a:lnTo>
                <a:cubicBezTo>
                  <a:pt x="8861326" y="5598731"/>
                  <a:pt x="8873427" y="5598846"/>
                  <a:pt x="8872851" y="5574298"/>
                </a:cubicBezTo>
                <a:cubicBezTo>
                  <a:pt x="8872274" y="5552630"/>
                  <a:pt x="8864668" y="5549057"/>
                  <a:pt x="8845651" y="5549057"/>
                </a:cubicBezTo>
                <a:close/>
                <a:moveTo>
                  <a:pt x="473176" y="5549057"/>
                </a:moveTo>
                <a:cubicBezTo>
                  <a:pt x="453929" y="5548942"/>
                  <a:pt x="446207" y="5552745"/>
                  <a:pt x="446207" y="5574413"/>
                </a:cubicBezTo>
                <a:cubicBezTo>
                  <a:pt x="446321" y="5595504"/>
                  <a:pt x="454275" y="5599768"/>
                  <a:pt x="471908" y="5596311"/>
                </a:cubicBezTo>
                <a:lnTo>
                  <a:pt x="471908" y="5596426"/>
                </a:lnTo>
                <a:cubicBezTo>
                  <a:pt x="488851" y="5598731"/>
                  <a:pt x="500952" y="5598846"/>
                  <a:pt x="500376" y="5574298"/>
                </a:cubicBezTo>
                <a:cubicBezTo>
                  <a:pt x="499799" y="5552630"/>
                  <a:pt x="492193" y="5549057"/>
                  <a:pt x="473176" y="5549057"/>
                </a:cubicBezTo>
                <a:close/>
                <a:moveTo>
                  <a:pt x="10253806" y="5548827"/>
                </a:moveTo>
                <a:cubicBezTo>
                  <a:pt x="10236864" y="5549518"/>
                  <a:pt x="10225108" y="5548827"/>
                  <a:pt x="10225454" y="5572684"/>
                </a:cubicBezTo>
                <a:cubicBezTo>
                  <a:pt x="10225799" y="5594697"/>
                  <a:pt x="10233292" y="5600114"/>
                  <a:pt x="10252538" y="5595965"/>
                </a:cubicBezTo>
                <a:cubicBezTo>
                  <a:pt x="10271555" y="5600114"/>
                  <a:pt x="10279968" y="5595043"/>
                  <a:pt x="10279507" y="5572800"/>
                </a:cubicBezTo>
                <a:cubicBezTo>
                  <a:pt x="10279046" y="5552515"/>
                  <a:pt x="10272246" y="5548020"/>
                  <a:pt x="10253806" y="5548827"/>
                </a:cubicBezTo>
                <a:close/>
                <a:moveTo>
                  <a:pt x="9048264" y="5548827"/>
                </a:moveTo>
                <a:cubicBezTo>
                  <a:pt x="9031438" y="5549864"/>
                  <a:pt x="9020489" y="5551247"/>
                  <a:pt x="9021065" y="5572454"/>
                </a:cubicBezTo>
                <a:lnTo>
                  <a:pt x="9021180" y="5572339"/>
                </a:lnTo>
                <a:cubicBezTo>
                  <a:pt x="9021641" y="5588589"/>
                  <a:pt x="9022794" y="5600114"/>
                  <a:pt x="9041696" y="5596195"/>
                </a:cubicBezTo>
                <a:cubicBezTo>
                  <a:pt x="9056333" y="5596311"/>
                  <a:pt x="9071891" y="5600461"/>
                  <a:pt x="9068895" y="5577179"/>
                </a:cubicBezTo>
                <a:cubicBezTo>
                  <a:pt x="9067051" y="5563234"/>
                  <a:pt x="9072698" y="5547329"/>
                  <a:pt x="9048264" y="5548827"/>
                </a:cubicBezTo>
                <a:close/>
                <a:moveTo>
                  <a:pt x="8912036" y="5548827"/>
                </a:moveTo>
                <a:cubicBezTo>
                  <a:pt x="8893365" y="5548712"/>
                  <a:pt x="8887026" y="5554245"/>
                  <a:pt x="8886681" y="5573837"/>
                </a:cubicBezTo>
                <a:cubicBezTo>
                  <a:pt x="8886220" y="5594582"/>
                  <a:pt x="8893826" y="5600114"/>
                  <a:pt x="8912382" y="5596426"/>
                </a:cubicBezTo>
                <a:cubicBezTo>
                  <a:pt x="8934280" y="5602073"/>
                  <a:pt x="8934741" y="5589050"/>
                  <a:pt x="8935432" y="5572224"/>
                </a:cubicBezTo>
                <a:lnTo>
                  <a:pt x="8935548" y="5572224"/>
                </a:lnTo>
                <a:cubicBezTo>
                  <a:pt x="8936355" y="5553552"/>
                  <a:pt x="8929555" y="5548827"/>
                  <a:pt x="8912036" y="5548827"/>
                </a:cubicBezTo>
                <a:close/>
                <a:moveTo>
                  <a:pt x="5223726" y="5548827"/>
                </a:moveTo>
                <a:cubicBezTo>
                  <a:pt x="5202750" y="5547559"/>
                  <a:pt x="5199638" y="5556319"/>
                  <a:pt x="5199638" y="5574528"/>
                </a:cubicBezTo>
                <a:cubicBezTo>
                  <a:pt x="5199522" y="5592738"/>
                  <a:pt x="5204250" y="5600922"/>
                  <a:pt x="5223034" y="5596195"/>
                </a:cubicBezTo>
                <a:cubicBezTo>
                  <a:pt x="5243318" y="5600922"/>
                  <a:pt x="5248159" y="5591701"/>
                  <a:pt x="5248159" y="5572569"/>
                </a:cubicBezTo>
                <a:cubicBezTo>
                  <a:pt x="5248159" y="5553784"/>
                  <a:pt x="5241015" y="5549749"/>
                  <a:pt x="5223726" y="5548827"/>
                </a:cubicBezTo>
                <a:close/>
                <a:moveTo>
                  <a:pt x="1881331" y="5548827"/>
                </a:moveTo>
                <a:cubicBezTo>
                  <a:pt x="1864389" y="5549518"/>
                  <a:pt x="1852633" y="5548827"/>
                  <a:pt x="1852979" y="5572684"/>
                </a:cubicBezTo>
                <a:cubicBezTo>
                  <a:pt x="1853324" y="5594697"/>
                  <a:pt x="1860817" y="5600114"/>
                  <a:pt x="1880063" y="5595965"/>
                </a:cubicBezTo>
                <a:cubicBezTo>
                  <a:pt x="1899080" y="5600114"/>
                  <a:pt x="1907493" y="5595043"/>
                  <a:pt x="1907032" y="5572800"/>
                </a:cubicBezTo>
                <a:cubicBezTo>
                  <a:pt x="1906571" y="5552515"/>
                  <a:pt x="1899771" y="5548020"/>
                  <a:pt x="1881331" y="5548827"/>
                </a:cubicBezTo>
                <a:close/>
                <a:moveTo>
                  <a:pt x="675789" y="5548827"/>
                </a:moveTo>
                <a:cubicBezTo>
                  <a:pt x="658963" y="5549864"/>
                  <a:pt x="648014" y="5551247"/>
                  <a:pt x="648590" y="5572454"/>
                </a:cubicBezTo>
                <a:lnTo>
                  <a:pt x="648705" y="5572339"/>
                </a:lnTo>
                <a:cubicBezTo>
                  <a:pt x="649166" y="5588589"/>
                  <a:pt x="650319" y="5600114"/>
                  <a:pt x="669221" y="5596195"/>
                </a:cubicBezTo>
                <a:cubicBezTo>
                  <a:pt x="683858" y="5596311"/>
                  <a:pt x="699416" y="5600461"/>
                  <a:pt x="696420" y="5577179"/>
                </a:cubicBezTo>
                <a:cubicBezTo>
                  <a:pt x="694576" y="5563234"/>
                  <a:pt x="700223" y="5547329"/>
                  <a:pt x="675789" y="5548827"/>
                </a:cubicBezTo>
                <a:close/>
                <a:moveTo>
                  <a:pt x="539561" y="5548827"/>
                </a:moveTo>
                <a:cubicBezTo>
                  <a:pt x="520890" y="5548712"/>
                  <a:pt x="514551" y="5554245"/>
                  <a:pt x="514206" y="5573837"/>
                </a:cubicBezTo>
                <a:cubicBezTo>
                  <a:pt x="513745" y="5594582"/>
                  <a:pt x="521351" y="5600114"/>
                  <a:pt x="539907" y="5596426"/>
                </a:cubicBezTo>
                <a:cubicBezTo>
                  <a:pt x="561805" y="5602073"/>
                  <a:pt x="562266" y="5589050"/>
                  <a:pt x="562957" y="5572224"/>
                </a:cubicBezTo>
                <a:lnTo>
                  <a:pt x="563073" y="5572224"/>
                </a:lnTo>
                <a:cubicBezTo>
                  <a:pt x="563880" y="5553552"/>
                  <a:pt x="557080" y="5548827"/>
                  <a:pt x="539561" y="5548827"/>
                </a:cubicBezTo>
                <a:close/>
                <a:moveTo>
                  <a:pt x="11460039" y="5548712"/>
                </a:moveTo>
                <a:cubicBezTo>
                  <a:pt x="11439524" y="5548250"/>
                  <a:pt x="11435950" y="5555972"/>
                  <a:pt x="11436066" y="5574183"/>
                </a:cubicBezTo>
                <a:cubicBezTo>
                  <a:pt x="11436182" y="5591816"/>
                  <a:pt x="11439984" y="5600690"/>
                  <a:pt x="11458771" y="5595965"/>
                </a:cubicBezTo>
                <a:cubicBezTo>
                  <a:pt x="11475367" y="5598961"/>
                  <a:pt x="11484818" y="5595619"/>
                  <a:pt x="11484242" y="5575451"/>
                </a:cubicBezTo>
                <a:cubicBezTo>
                  <a:pt x="11483780" y="5557816"/>
                  <a:pt x="11480438" y="5549173"/>
                  <a:pt x="11460039" y="5548712"/>
                </a:cubicBezTo>
                <a:close/>
                <a:moveTo>
                  <a:pt x="9312423" y="5548712"/>
                </a:moveTo>
                <a:cubicBezTo>
                  <a:pt x="9293983" y="5548020"/>
                  <a:pt x="9287299" y="5552515"/>
                  <a:pt x="9286838" y="5572684"/>
                </a:cubicBezTo>
                <a:cubicBezTo>
                  <a:pt x="9286377" y="5594813"/>
                  <a:pt x="9294559" y="5600114"/>
                  <a:pt x="9314960" y="5595619"/>
                </a:cubicBezTo>
                <a:cubicBezTo>
                  <a:pt x="9333976" y="5601151"/>
                  <a:pt x="9340315" y="5594121"/>
                  <a:pt x="9340776" y="5572684"/>
                </a:cubicBezTo>
                <a:cubicBezTo>
                  <a:pt x="9341352" y="5548827"/>
                  <a:pt x="9329712" y="5549288"/>
                  <a:pt x="9312538" y="5548712"/>
                </a:cubicBezTo>
                <a:close/>
                <a:moveTo>
                  <a:pt x="3087564" y="5548712"/>
                </a:moveTo>
                <a:cubicBezTo>
                  <a:pt x="3067049" y="5548250"/>
                  <a:pt x="3063475" y="5555972"/>
                  <a:pt x="3063591" y="5574183"/>
                </a:cubicBezTo>
                <a:cubicBezTo>
                  <a:pt x="3063707" y="5591816"/>
                  <a:pt x="3067509" y="5600690"/>
                  <a:pt x="3086296" y="5595965"/>
                </a:cubicBezTo>
                <a:cubicBezTo>
                  <a:pt x="3102892" y="5598961"/>
                  <a:pt x="3112343" y="5595619"/>
                  <a:pt x="3111767" y="5575451"/>
                </a:cubicBezTo>
                <a:cubicBezTo>
                  <a:pt x="3111305" y="5557816"/>
                  <a:pt x="3107963" y="5549173"/>
                  <a:pt x="3087564" y="5548712"/>
                </a:cubicBezTo>
                <a:close/>
                <a:moveTo>
                  <a:pt x="939948" y="5548712"/>
                </a:moveTo>
                <a:cubicBezTo>
                  <a:pt x="921508" y="5548020"/>
                  <a:pt x="914824" y="5552515"/>
                  <a:pt x="914363" y="5572684"/>
                </a:cubicBezTo>
                <a:cubicBezTo>
                  <a:pt x="913902" y="5594813"/>
                  <a:pt x="922084" y="5600114"/>
                  <a:pt x="942485" y="5595619"/>
                </a:cubicBezTo>
                <a:cubicBezTo>
                  <a:pt x="961501" y="5601151"/>
                  <a:pt x="967840" y="5594121"/>
                  <a:pt x="968301" y="5572684"/>
                </a:cubicBezTo>
                <a:cubicBezTo>
                  <a:pt x="968877" y="5548827"/>
                  <a:pt x="957237" y="5549288"/>
                  <a:pt x="940063" y="5548712"/>
                </a:cubicBezTo>
                <a:close/>
                <a:moveTo>
                  <a:pt x="11661962" y="5548596"/>
                </a:moveTo>
                <a:cubicBezTo>
                  <a:pt x="11644558" y="5549057"/>
                  <a:pt x="11633840" y="5549633"/>
                  <a:pt x="11633954" y="5572915"/>
                </a:cubicBezTo>
                <a:cubicBezTo>
                  <a:pt x="11634070" y="5595619"/>
                  <a:pt x="11642714" y="5599653"/>
                  <a:pt x="11661500" y="5595734"/>
                </a:cubicBezTo>
                <a:cubicBezTo>
                  <a:pt x="11681438" y="5600461"/>
                  <a:pt x="11688008" y="5593430"/>
                  <a:pt x="11688008" y="5572108"/>
                </a:cubicBezTo>
                <a:cubicBezTo>
                  <a:pt x="11687893" y="5551247"/>
                  <a:pt x="11679826" y="5548020"/>
                  <a:pt x="11661962" y="5548596"/>
                </a:cubicBezTo>
                <a:close/>
                <a:moveTo>
                  <a:pt x="10387384" y="5548596"/>
                </a:moveTo>
                <a:lnTo>
                  <a:pt x="10387384" y="5548712"/>
                </a:lnTo>
                <a:cubicBezTo>
                  <a:pt x="10373554" y="5549057"/>
                  <a:pt x="10363295" y="5551708"/>
                  <a:pt x="10355689" y="5563003"/>
                </a:cubicBezTo>
                <a:cubicBezTo>
                  <a:pt x="10345432" y="5555972"/>
                  <a:pt x="10337018" y="5544332"/>
                  <a:pt x="10322727" y="5549749"/>
                </a:cubicBezTo>
                <a:cubicBezTo>
                  <a:pt x="10303480" y="5546983"/>
                  <a:pt x="10293338" y="5550786"/>
                  <a:pt x="10293338" y="5573722"/>
                </a:cubicBezTo>
                <a:cubicBezTo>
                  <a:pt x="10293338" y="5595389"/>
                  <a:pt x="10302558" y="5597809"/>
                  <a:pt x="10319961" y="5596887"/>
                </a:cubicBezTo>
                <a:cubicBezTo>
                  <a:pt x="10342434" y="5595734"/>
                  <a:pt x="10365140" y="5595619"/>
                  <a:pt x="10387614" y="5596887"/>
                </a:cubicBezTo>
                <a:cubicBezTo>
                  <a:pt x="10405017" y="5597809"/>
                  <a:pt x="10410319" y="5591470"/>
                  <a:pt x="10409627" y="5574528"/>
                </a:cubicBezTo>
                <a:cubicBezTo>
                  <a:pt x="10408936" y="5558739"/>
                  <a:pt x="10408014" y="5548020"/>
                  <a:pt x="10387384" y="5548596"/>
                </a:cubicBezTo>
                <a:close/>
                <a:moveTo>
                  <a:pt x="5291724" y="5548596"/>
                </a:moveTo>
                <a:cubicBezTo>
                  <a:pt x="5271325" y="5548942"/>
                  <a:pt x="5268213" y="5557931"/>
                  <a:pt x="5267407" y="5575335"/>
                </a:cubicBezTo>
                <a:cubicBezTo>
                  <a:pt x="5266485" y="5595965"/>
                  <a:pt x="5276744" y="5598385"/>
                  <a:pt x="5294491" y="5595734"/>
                </a:cubicBezTo>
                <a:cubicBezTo>
                  <a:pt x="5312700" y="5601844"/>
                  <a:pt x="5315119" y="5591240"/>
                  <a:pt x="5315582" y="5574298"/>
                </a:cubicBezTo>
                <a:lnTo>
                  <a:pt x="5315582" y="5574183"/>
                </a:lnTo>
                <a:cubicBezTo>
                  <a:pt x="5316044" y="5555972"/>
                  <a:pt x="5312124" y="5548250"/>
                  <a:pt x="5291724" y="5548596"/>
                </a:cubicBezTo>
                <a:close/>
                <a:moveTo>
                  <a:pt x="3289487" y="5548596"/>
                </a:moveTo>
                <a:cubicBezTo>
                  <a:pt x="3272083" y="5549057"/>
                  <a:pt x="3261365" y="5549633"/>
                  <a:pt x="3261479" y="5572915"/>
                </a:cubicBezTo>
                <a:cubicBezTo>
                  <a:pt x="3261595" y="5595619"/>
                  <a:pt x="3270239" y="5599653"/>
                  <a:pt x="3289025" y="5595734"/>
                </a:cubicBezTo>
                <a:cubicBezTo>
                  <a:pt x="3308963" y="5600461"/>
                  <a:pt x="3315533" y="5593430"/>
                  <a:pt x="3315533" y="5572108"/>
                </a:cubicBezTo>
                <a:cubicBezTo>
                  <a:pt x="3315418" y="5551247"/>
                  <a:pt x="3307351" y="5548020"/>
                  <a:pt x="3289487" y="5548596"/>
                </a:cubicBezTo>
                <a:close/>
                <a:moveTo>
                  <a:pt x="2014909" y="5548596"/>
                </a:moveTo>
                <a:lnTo>
                  <a:pt x="2014909" y="5548712"/>
                </a:lnTo>
                <a:cubicBezTo>
                  <a:pt x="2001079" y="5549057"/>
                  <a:pt x="1990820" y="5551708"/>
                  <a:pt x="1983214" y="5563003"/>
                </a:cubicBezTo>
                <a:cubicBezTo>
                  <a:pt x="1972957" y="5555972"/>
                  <a:pt x="1964543" y="5544332"/>
                  <a:pt x="1950252" y="5549749"/>
                </a:cubicBezTo>
                <a:cubicBezTo>
                  <a:pt x="1931005" y="5546983"/>
                  <a:pt x="1920863" y="5550786"/>
                  <a:pt x="1920863" y="5573722"/>
                </a:cubicBezTo>
                <a:cubicBezTo>
                  <a:pt x="1920863" y="5595389"/>
                  <a:pt x="1930083" y="5597809"/>
                  <a:pt x="1947486" y="5596887"/>
                </a:cubicBezTo>
                <a:cubicBezTo>
                  <a:pt x="1969959" y="5595734"/>
                  <a:pt x="1992665" y="5595619"/>
                  <a:pt x="2015139" y="5596887"/>
                </a:cubicBezTo>
                <a:cubicBezTo>
                  <a:pt x="2032542" y="5597809"/>
                  <a:pt x="2037844" y="5591470"/>
                  <a:pt x="2037152" y="5574528"/>
                </a:cubicBezTo>
                <a:cubicBezTo>
                  <a:pt x="2036461" y="5558739"/>
                  <a:pt x="2035539" y="5548020"/>
                  <a:pt x="2014909" y="5548596"/>
                </a:cubicBezTo>
                <a:close/>
                <a:moveTo>
                  <a:pt x="11730882" y="5548481"/>
                </a:moveTo>
                <a:cubicBezTo>
                  <a:pt x="11714516" y="5549518"/>
                  <a:pt x="11700340" y="5547789"/>
                  <a:pt x="11701377" y="5572224"/>
                </a:cubicBezTo>
                <a:cubicBezTo>
                  <a:pt x="11702184" y="5590779"/>
                  <a:pt x="11705757" y="5600690"/>
                  <a:pt x="11725350" y="5596195"/>
                </a:cubicBezTo>
                <a:cubicBezTo>
                  <a:pt x="11742177" y="5597348"/>
                  <a:pt x="11757159" y="5599768"/>
                  <a:pt x="11755776" y="5574298"/>
                </a:cubicBezTo>
                <a:cubicBezTo>
                  <a:pt x="11754854" y="5555858"/>
                  <a:pt x="11750820" y="5547213"/>
                  <a:pt x="11730998" y="5548481"/>
                </a:cubicBezTo>
                <a:close/>
                <a:moveTo>
                  <a:pt x="10454345" y="5548481"/>
                </a:moveTo>
                <a:cubicBezTo>
                  <a:pt x="10434636" y="5548135"/>
                  <a:pt x="10429796" y="5555396"/>
                  <a:pt x="10429104" y="5574298"/>
                </a:cubicBezTo>
                <a:cubicBezTo>
                  <a:pt x="10428298" y="5596657"/>
                  <a:pt x="10439708" y="5596080"/>
                  <a:pt x="10456074" y="5597002"/>
                </a:cubicBezTo>
                <a:lnTo>
                  <a:pt x="10456189" y="5597002"/>
                </a:lnTo>
                <a:cubicBezTo>
                  <a:pt x="10476474" y="5598155"/>
                  <a:pt x="10479930" y="5588704"/>
                  <a:pt x="10476704" y="5572108"/>
                </a:cubicBezTo>
                <a:cubicBezTo>
                  <a:pt x="10481084" y="5553206"/>
                  <a:pt x="10472210" y="5548827"/>
                  <a:pt x="10454345" y="5548481"/>
                </a:cubicBezTo>
                <a:close/>
                <a:moveTo>
                  <a:pt x="9247191" y="5548481"/>
                </a:moveTo>
                <a:cubicBezTo>
                  <a:pt x="9226330" y="5548481"/>
                  <a:pt x="9223910" y="5557472"/>
                  <a:pt x="9223104" y="5574759"/>
                </a:cubicBezTo>
                <a:cubicBezTo>
                  <a:pt x="9222066" y="5594006"/>
                  <a:pt x="9229442" y="5599422"/>
                  <a:pt x="9246269" y="5595965"/>
                </a:cubicBezTo>
                <a:cubicBezTo>
                  <a:pt x="9261251" y="5597348"/>
                  <a:pt x="9273584" y="5598385"/>
                  <a:pt x="9272776" y="5576372"/>
                </a:cubicBezTo>
                <a:cubicBezTo>
                  <a:pt x="9272086" y="5557587"/>
                  <a:pt x="9268744" y="5548596"/>
                  <a:pt x="9247075" y="5548596"/>
                </a:cubicBezTo>
                <a:close/>
                <a:moveTo>
                  <a:pt x="3358407" y="5548481"/>
                </a:moveTo>
                <a:cubicBezTo>
                  <a:pt x="3342041" y="5549518"/>
                  <a:pt x="3327865" y="5547789"/>
                  <a:pt x="3328902" y="5572224"/>
                </a:cubicBezTo>
                <a:cubicBezTo>
                  <a:pt x="3329709" y="5590779"/>
                  <a:pt x="3333282" y="5600690"/>
                  <a:pt x="3352875" y="5596195"/>
                </a:cubicBezTo>
                <a:cubicBezTo>
                  <a:pt x="3369702" y="5597348"/>
                  <a:pt x="3384684" y="5599768"/>
                  <a:pt x="3383301" y="5574298"/>
                </a:cubicBezTo>
                <a:cubicBezTo>
                  <a:pt x="3382379" y="5555858"/>
                  <a:pt x="3378345" y="5547213"/>
                  <a:pt x="3358523" y="5548481"/>
                </a:cubicBezTo>
                <a:close/>
                <a:moveTo>
                  <a:pt x="2081870" y="5548481"/>
                </a:moveTo>
                <a:cubicBezTo>
                  <a:pt x="2062161" y="5548135"/>
                  <a:pt x="2057321" y="5555396"/>
                  <a:pt x="2056629" y="5574298"/>
                </a:cubicBezTo>
                <a:cubicBezTo>
                  <a:pt x="2055823" y="5596657"/>
                  <a:pt x="2067233" y="5596080"/>
                  <a:pt x="2083599" y="5597002"/>
                </a:cubicBezTo>
                <a:lnTo>
                  <a:pt x="2083714" y="5597002"/>
                </a:lnTo>
                <a:cubicBezTo>
                  <a:pt x="2103999" y="5598155"/>
                  <a:pt x="2107455" y="5588704"/>
                  <a:pt x="2104229" y="5572108"/>
                </a:cubicBezTo>
                <a:cubicBezTo>
                  <a:pt x="2108609" y="5553206"/>
                  <a:pt x="2099735" y="5548827"/>
                  <a:pt x="2081870" y="5548481"/>
                </a:cubicBezTo>
                <a:close/>
                <a:moveTo>
                  <a:pt x="874716" y="5548481"/>
                </a:moveTo>
                <a:cubicBezTo>
                  <a:pt x="853855" y="5548481"/>
                  <a:pt x="851435" y="5557472"/>
                  <a:pt x="850629" y="5574759"/>
                </a:cubicBezTo>
                <a:cubicBezTo>
                  <a:pt x="849591" y="5594006"/>
                  <a:pt x="856967" y="5599422"/>
                  <a:pt x="873794" y="5595965"/>
                </a:cubicBezTo>
                <a:cubicBezTo>
                  <a:pt x="888776" y="5597348"/>
                  <a:pt x="901109" y="5598385"/>
                  <a:pt x="900301" y="5576372"/>
                </a:cubicBezTo>
                <a:cubicBezTo>
                  <a:pt x="899611" y="5557587"/>
                  <a:pt x="896269" y="5548596"/>
                  <a:pt x="874600" y="5548596"/>
                </a:cubicBezTo>
                <a:close/>
                <a:moveTo>
                  <a:pt x="10520962" y="5548366"/>
                </a:moveTo>
                <a:cubicBezTo>
                  <a:pt x="10500907" y="5548366"/>
                  <a:pt x="10493992" y="5555511"/>
                  <a:pt x="10498141" y="5574528"/>
                </a:cubicBezTo>
                <a:cubicBezTo>
                  <a:pt x="10492840" y="5594813"/>
                  <a:pt x="10503904" y="5597002"/>
                  <a:pt x="10520730" y="5596887"/>
                </a:cubicBezTo>
                <a:cubicBezTo>
                  <a:pt x="10536980" y="5596772"/>
                  <a:pt x="10546317" y="5594928"/>
                  <a:pt x="10545740" y="5574759"/>
                </a:cubicBezTo>
                <a:cubicBezTo>
                  <a:pt x="10545164" y="5556433"/>
                  <a:pt x="10541131" y="5548366"/>
                  <a:pt x="10520962" y="5548366"/>
                </a:cubicBezTo>
                <a:close/>
                <a:moveTo>
                  <a:pt x="8036924" y="5548366"/>
                </a:moveTo>
                <a:cubicBezTo>
                  <a:pt x="8014450" y="5547329"/>
                  <a:pt x="8015488" y="5559314"/>
                  <a:pt x="8014450" y="5575220"/>
                </a:cubicBezTo>
                <a:lnTo>
                  <a:pt x="8014566" y="5575105"/>
                </a:lnTo>
                <a:cubicBezTo>
                  <a:pt x="8013297" y="5595274"/>
                  <a:pt x="8022517" y="5598731"/>
                  <a:pt x="8039114" y="5595504"/>
                </a:cubicBezTo>
                <a:cubicBezTo>
                  <a:pt x="8057439" y="5599653"/>
                  <a:pt x="8062626" y="5591586"/>
                  <a:pt x="8062626" y="5573607"/>
                </a:cubicBezTo>
                <a:cubicBezTo>
                  <a:pt x="8062741" y="5554245"/>
                  <a:pt x="8055480" y="5549173"/>
                  <a:pt x="8036924" y="5548366"/>
                </a:cubicBezTo>
                <a:close/>
                <a:moveTo>
                  <a:pt x="6630382" y="5548366"/>
                </a:moveTo>
                <a:cubicBezTo>
                  <a:pt x="6610790" y="5548596"/>
                  <a:pt x="6604912" y="5554245"/>
                  <a:pt x="6605605" y="5573607"/>
                </a:cubicBezTo>
                <a:cubicBezTo>
                  <a:pt x="6606297" y="5590433"/>
                  <a:pt x="6608371" y="5601151"/>
                  <a:pt x="6628769" y="5595734"/>
                </a:cubicBezTo>
                <a:cubicBezTo>
                  <a:pt x="6644672" y="5598846"/>
                  <a:pt x="6655047" y="5596311"/>
                  <a:pt x="6654126" y="5575566"/>
                </a:cubicBezTo>
                <a:cubicBezTo>
                  <a:pt x="6653433" y="5558624"/>
                  <a:pt x="6651935" y="5548135"/>
                  <a:pt x="6630382" y="5548366"/>
                </a:cubicBezTo>
                <a:close/>
                <a:moveTo>
                  <a:pt x="5624459" y="5548366"/>
                </a:moveTo>
                <a:cubicBezTo>
                  <a:pt x="5605559" y="5548481"/>
                  <a:pt x="5599794" y="5554821"/>
                  <a:pt x="5598759" y="5573722"/>
                </a:cubicBezTo>
                <a:cubicBezTo>
                  <a:pt x="5597491" y="5596195"/>
                  <a:pt x="5609014" y="5595619"/>
                  <a:pt x="5625267" y="5596541"/>
                </a:cubicBezTo>
                <a:cubicBezTo>
                  <a:pt x="5644627" y="5597578"/>
                  <a:pt x="5649816" y="5589857"/>
                  <a:pt x="5646012" y="5572800"/>
                </a:cubicBezTo>
                <a:cubicBezTo>
                  <a:pt x="5649932" y="5554821"/>
                  <a:pt x="5643016" y="5548481"/>
                  <a:pt x="5624459" y="5548481"/>
                </a:cubicBezTo>
                <a:close/>
                <a:moveTo>
                  <a:pt x="2148487" y="5548366"/>
                </a:moveTo>
                <a:cubicBezTo>
                  <a:pt x="2128432" y="5548366"/>
                  <a:pt x="2121517" y="5555511"/>
                  <a:pt x="2125666" y="5574528"/>
                </a:cubicBezTo>
                <a:cubicBezTo>
                  <a:pt x="2120365" y="5594813"/>
                  <a:pt x="2131429" y="5597002"/>
                  <a:pt x="2148255" y="5596887"/>
                </a:cubicBezTo>
                <a:cubicBezTo>
                  <a:pt x="2164505" y="5596772"/>
                  <a:pt x="2173842" y="5594928"/>
                  <a:pt x="2173265" y="5574759"/>
                </a:cubicBezTo>
                <a:cubicBezTo>
                  <a:pt x="2172689" y="5556433"/>
                  <a:pt x="2168656" y="5548366"/>
                  <a:pt x="2148487" y="5548366"/>
                </a:cubicBezTo>
                <a:close/>
                <a:moveTo>
                  <a:pt x="8107343" y="5548250"/>
                </a:moveTo>
                <a:cubicBezTo>
                  <a:pt x="8088096" y="5549057"/>
                  <a:pt x="8081642" y="5554128"/>
                  <a:pt x="8081988" y="5573722"/>
                </a:cubicBezTo>
                <a:cubicBezTo>
                  <a:pt x="8082219" y="5592047"/>
                  <a:pt x="8087405" y="5600000"/>
                  <a:pt x="8106075" y="5595850"/>
                </a:cubicBezTo>
                <a:cubicBezTo>
                  <a:pt x="8123133" y="5599422"/>
                  <a:pt x="8131546" y="5594813"/>
                  <a:pt x="8130394" y="5574990"/>
                </a:cubicBezTo>
                <a:cubicBezTo>
                  <a:pt x="8129472" y="5558509"/>
                  <a:pt x="8129933" y="5547329"/>
                  <a:pt x="8107343" y="5548250"/>
                </a:cubicBezTo>
                <a:close/>
                <a:moveTo>
                  <a:pt x="6834495" y="5548250"/>
                </a:moveTo>
                <a:cubicBezTo>
                  <a:pt x="6817093" y="5548596"/>
                  <a:pt x="6807872" y="5551362"/>
                  <a:pt x="6807988" y="5572339"/>
                </a:cubicBezTo>
                <a:cubicBezTo>
                  <a:pt x="6808102" y="5592162"/>
                  <a:pt x="6814556" y="5596657"/>
                  <a:pt x="6833343" y="5596772"/>
                </a:cubicBezTo>
                <a:cubicBezTo>
                  <a:pt x="6852705" y="5597002"/>
                  <a:pt x="6860888" y="5591931"/>
                  <a:pt x="6856047" y="5571301"/>
                </a:cubicBezTo>
                <a:cubicBezTo>
                  <a:pt x="6861004" y="5553321"/>
                  <a:pt x="6852705" y="5547905"/>
                  <a:pt x="6834495" y="5548250"/>
                </a:cubicBezTo>
                <a:close/>
                <a:moveTo>
                  <a:pt x="5424151" y="5548250"/>
                </a:moveTo>
                <a:cubicBezTo>
                  <a:pt x="5405826" y="5548596"/>
                  <a:pt x="5400754" y="5554360"/>
                  <a:pt x="5400178" y="5572454"/>
                </a:cubicBezTo>
                <a:cubicBezTo>
                  <a:pt x="5399602" y="5592968"/>
                  <a:pt x="5407208" y="5597002"/>
                  <a:pt x="5425878" y="5596772"/>
                </a:cubicBezTo>
                <a:cubicBezTo>
                  <a:pt x="5443626" y="5596541"/>
                  <a:pt x="5452733" y="5592738"/>
                  <a:pt x="5447663" y="5573607"/>
                </a:cubicBezTo>
                <a:cubicBezTo>
                  <a:pt x="5452155" y="5553667"/>
                  <a:pt x="5443742" y="5547905"/>
                  <a:pt x="5424151" y="5548250"/>
                </a:cubicBezTo>
                <a:close/>
                <a:moveTo>
                  <a:pt x="7913619" y="5548135"/>
                </a:moveTo>
                <a:cubicBezTo>
                  <a:pt x="7907295" y="5548279"/>
                  <a:pt x="7900813" y="5549634"/>
                  <a:pt x="7894588" y="5549288"/>
                </a:cubicBezTo>
                <a:cubicBezTo>
                  <a:pt x="7871421" y="5548020"/>
                  <a:pt x="7881333" y="5566230"/>
                  <a:pt x="7879605" y="5577064"/>
                </a:cubicBezTo>
                <a:cubicBezTo>
                  <a:pt x="7877875" y="5588243"/>
                  <a:pt x="7879029" y="5596887"/>
                  <a:pt x="7895049" y="5596311"/>
                </a:cubicBezTo>
                <a:cubicBezTo>
                  <a:pt x="7928011" y="5595043"/>
                  <a:pt x="7960857" y="5595619"/>
                  <a:pt x="7993821" y="5595504"/>
                </a:cubicBezTo>
                <a:cubicBezTo>
                  <a:pt x="7993706" y="5580291"/>
                  <a:pt x="7993589" y="5564963"/>
                  <a:pt x="7993589" y="5549749"/>
                </a:cubicBezTo>
                <a:cubicBezTo>
                  <a:pt x="7978145" y="5551132"/>
                  <a:pt x="7962587" y="5552630"/>
                  <a:pt x="7947142" y="5554128"/>
                </a:cubicBezTo>
                <a:cubicBezTo>
                  <a:pt x="7946222" y="5559661"/>
                  <a:pt x="7943109" y="5563234"/>
                  <a:pt x="7937462" y="5563119"/>
                </a:cubicBezTo>
                <a:cubicBezTo>
                  <a:pt x="7931814" y="5563003"/>
                  <a:pt x="7931814" y="5558392"/>
                  <a:pt x="7931699" y="5554245"/>
                </a:cubicBezTo>
                <a:cubicBezTo>
                  <a:pt x="7926109" y="5549059"/>
                  <a:pt x="7919943" y="5547993"/>
                  <a:pt x="7913619" y="5548135"/>
                </a:cubicBezTo>
                <a:close/>
                <a:moveTo>
                  <a:pt x="5691420" y="5548135"/>
                </a:moveTo>
                <a:cubicBezTo>
                  <a:pt x="5671944" y="5547905"/>
                  <a:pt x="5666064" y="5554013"/>
                  <a:pt x="5666642" y="5573491"/>
                </a:cubicBezTo>
                <a:cubicBezTo>
                  <a:pt x="5667104" y="5590779"/>
                  <a:pt x="5669868" y="5600805"/>
                  <a:pt x="5689460" y="5595619"/>
                </a:cubicBezTo>
                <a:lnTo>
                  <a:pt x="5689576" y="5595504"/>
                </a:lnTo>
                <a:cubicBezTo>
                  <a:pt x="5709401" y="5600114"/>
                  <a:pt x="5715393" y="5591931"/>
                  <a:pt x="5715393" y="5572339"/>
                </a:cubicBezTo>
                <a:cubicBezTo>
                  <a:pt x="5715277" y="5554245"/>
                  <a:pt x="5709744" y="5548366"/>
                  <a:pt x="5691420" y="5548135"/>
                </a:cubicBezTo>
                <a:close/>
                <a:moveTo>
                  <a:pt x="11595212" y="5548098"/>
                </a:moveTo>
                <a:cubicBezTo>
                  <a:pt x="11588956" y="5548950"/>
                  <a:pt x="11581313" y="5551103"/>
                  <a:pt x="11572064" y="5554474"/>
                </a:cubicBezTo>
                <a:cubicBezTo>
                  <a:pt x="11572180" y="5561736"/>
                  <a:pt x="11568145" y="5564502"/>
                  <a:pt x="11561461" y="5564732"/>
                </a:cubicBezTo>
                <a:cubicBezTo>
                  <a:pt x="11554200" y="5564963"/>
                  <a:pt x="11551088" y="5561620"/>
                  <a:pt x="11551778" y="5554474"/>
                </a:cubicBezTo>
                <a:cubicBezTo>
                  <a:pt x="11548034" y="5549922"/>
                  <a:pt x="11543596" y="5548913"/>
                  <a:pt x="11538972" y="5548899"/>
                </a:cubicBezTo>
                <a:cubicBezTo>
                  <a:pt x="11534348" y="5548885"/>
                  <a:pt x="11529536" y="5549864"/>
                  <a:pt x="11525042" y="5549288"/>
                </a:cubicBezTo>
                <a:cubicBezTo>
                  <a:pt x="11506601" y="5546867"/>
                  <a:pt x="11503604" y="5557472"/>
                  <a:pt x="11504065" y="5572915"/>
                </a:cubicBezTo>
                <a:cubicBezTo>
                  <a:pt x="11504526" y="5587206"/>
                  <a:pt x="11504526" y="5598041"/>
                  <a:pt x="11524349" y="5596772"/>
                </a:cubicBezTo>
                <a:cubicBezTo>
                  <a:pt x="11549360" y="5595158"/>
                  <a:pt x="11574600" y="5595734"/>
                  <a:pt x="11599725" y="5596541"/>
                </a:cubicBezTo>
                <a:cubicBezTo>
                  <a:pt x="11613785" y="5597002"/>
                  <a:pt x="11619778" y="5593084"/>
                  <a:pt x="11620010" y="5577871"/>
                </a:cubicBezTo>
                <a:cubicBezTo>
                  <a:pt x="11620268" y="5554705"/>
                  <a:pt x="11613980" y="5545543"/>
                  <a:pt x="11595212" y="5548098"/>
                </a:cubicBezTo>
                <a:close/>
                <a:moveTo>
                  <a:pt x="3222737" y="5548098"/>
                </a:moveTo>
                <a:cubicBezTo>
                  <a:pt x="3216481" y="5548950"/>
                  <a:pt x="3208838" y="5551103"/>
                  <a:pt x="3199589" y="5554474"/>
                </a:cubicBezTo>
                <a:cubicBezTo>
                  <a:pt x="3199705" y="5561736"/>
                  <a:pt x="3195670" y="5564502"/>
                  <a:pt x="3188986" y="5564732"/>
                </a:cubicBezTo>
                <a:cubicBezTo>
                  <a:pt x="3181725" y="5564963"/>
                  <a:pt x="3178613" y="5561620"/>
                  <a:pt x="3179303" y="5554474"/>
                </a:cubicBezTo>
                <a:cubicBezTo>
                  <a:pt x="3175559" y="5549922"/>
                  <a:pt x="3171121" y="5548913"/>
                  <a:pt x="3166497" y="5548899"/>
                </a:cubicBezTo>
                <a:cubicBezTo>
                  <a:pt x="3161873" y="5548885"/>
                  <a:pt x="3157061" y="5549864"/>
                  <a:pt x="3152567" y="5549288"/>
                </a:cubicBezTo>
                <a:cubicBezTo>
                  <a:pt x="3134126" y="5546867"/>
                  <a:pt x="3131129" y="5557472"/>
                  <a:pt x="3131590" y="5572915"/>
                </a:cubicBezTo>
                <a:cubicBezTo>
                  <a:pt x="3132051" y="5587206"/>
                  <a:pt x="3132051" y="5598041"/>
                  <a:pt x="3151874" y="5596772"/>
                </a:cubicBezTo>
                <a:cubicBezTo>
                  <a:pt x="3176885" y="5595158"/>
                  <a:pt x="3202125" y="5595734"/>
                  <a:pt x="3227250" y="5596541"/>
                </a:cubicBezTo>
                <a:cubicBezTo>
                  <a:pt x="3241310" y="5597002"/>
                  <a:pt x="3247303" y="5593084"/>
                  <a:pt x="3247535" y="5577871"/>
                </a:cubicBezTo>
                <a:cubicBezTo>
                  <a:pt x="3247793" y="5554705"/>
                  <a:pt x="3241505" y="5545543"/>
                  <a:pt x="3222737" y="5548098"/>
                </a:cubicBezTo>
                <a:close/>
                <a:moveTo>
                  <a:pt x="7839496" y="5547905"/>
                </a:moveTo>
                <a:cubicBezTo>
                  <a:pt x="7819443" y="5547905"/>
                  <a:pt x="7811606" y="5554360"/>
                  <a:pt x="7810915" y="5574528"/>
                </a:cubicBezTo>
                <a:cubicBezTo>
                  <a:pt x="7810222" y="5594121"/>
                  <a:pt x="7818520" y="5599192"/>
                  <a:pt x="7835579" y="5595850"/>
                </a:cubicBezTo>
                <a:cubicBezTo>
                  <a:pt x="7852751" y="5597924"/>
                  <a:pt x="7866121" y="5598155"/>
                  <a:pt x="7864967" y="5573376"/>
                </a:cubicBezTo>
                <a:cubicBezTo>
                  <a:pt x="7864045" y="5554360"/>
                  <a:pt x="7858975" y="5547905"/>
                  <a:pt x="7839496" y="5547905"/>
                </a:cubicBezTo>
                <a:close/>
                <a:moveTo>
                  <a:pt x="6898575" y="5547905"/>
                </a:moveTo>
                <a:cubicBezTo>
                  <a:pt x="6879328" y="5548020"/>
                  <a:pt x="6871262" y="5552169"/>
                  <a:pt x="6871262" y="5573837"/>
                </a:cubicBezTo>
                <a:cubicBezTo>
                  <a:pt x="6871376" y="5595734"/>
                  <a:pt x="6881403" y="5598270"/>
                  <a:pt x="6899728" y="5595504"/>
                </a:cubicBezTo>
                <a:cubicBezTo>
                  <a:pt x="6915402" y="5598961"/>
                  <a:pt x="6925660" y="5596080"/>
                  <a:pt x="6925660" y="5574298"/>
                </a:cubicBezTo>
                <a:cubicBezTo>
                  <a:pt x="6925775" y="5553321"/>
                  <a:pt x="6918630" y="5547674"/>
                  <a:pt x="6898575" y="5547905"/>
                </a:cubicBezTo>
                <a:close/>
                <a:moveTo>
                  <a:pt x="11258922" y="5547789"/>
                </a:moveTo>
                <a:cubicBezTo>
                  <a:pt x="11240021" y="5547444"/>
                  <a:pt x="11233107" y="5552515"/>
                  <a:pt x="11232760" y="5572569"/>
                </a:cubicBezTo>
                <a:cubicBezTo>
                  <a:pt x="11232415" y="5594006"/>
                  <a:pt x="11241289" y="5598385"/>
                  <a:pt x="11258922" y="5595158"/>
                </a:cubicBezTo>
                <a:cubicBezTo>
                  <a:pt x="11275635" y="5597348"/>
                  <a:pt x="11286814" y="5596195"/>
                  <a:pt x="11286814" y="5573607"/>
                </a:cubicBezTo>
                <a:cubicBezTo>
                  <a:pt x="11286929" y="5551247"/>
                  <a:pt x="11277825" y="5548020"/>
                  <a:pt x="11258922" y="5547789"/>
                </a:cubicBezTo>
                <a:close/>
                <a:moveTo>
                  <a:pt x="2886447" y="5547789"/>
                </a:moveTo>
                <a:cubicBezTo>
                  <a:pt x="2867546" y="5547444"/>
                  <a:pt x="2860632" y="5552515"/>
                  <a:pt x="2860285" y="5572569"/>
                </a:cubicBezTo>
                <a:cubicBezTo>
                  <a:pt x="2859940" y="5594006"/>
                  <a:pt x="2868814" y="5598385"/>
                  <a:pt x="2886447" y="5595158"/>
                </a:cubicBezTo>
                <a:cubicBezTo>
                  <a:pt x="2903160" y="5597348"/>
                  <a:pt x="2914339" y="5596195"/>
                  <a:pt x="2914339" y="5573607"/>
                </a:cubicBezTo>
                <a:cubicBezTo>
                  <a:pt x="2914454" y="5551247"/>
                  <a:pt x="2905350" y="5548020"/>
                  <a:pt x="2886447" y="5547789"/>
                </a:cubicBezTo>
                <a:close/>
                <a:moveTo>
                  <a:pt x="11323810" y="5547674"/>
                </a:moveTo>
                <a:cubicBezTo>
                  <a:pt x="11302258" y="5546867"/>
                  <a:pt x="11301106" y="5557011"/>
                  <a:pt x="11300760" y="5573952"/>
                </a:cubicBezTo>
                <a:cubicBezTo>
                  <a:pt x="11300414" y="5592047"/>
                  <a:pt x="11305600" y="5599768"/>
                  <a:pt x="11323926" y="5595158"/>
                </a:cubicBezTo>
                <a:cubicBezTo>
                  <a:pt x="11343172" y="5599422"/>
                  <a:pt x="11349396" y="5591931"/>
                  <a:pt x="11349396" y="5572339"/>
                </a:cubicBezTo>
                <a:cubicBezTo>
                  <a:pt x="11349512" y="5552515"/>
                  <a:pt x="11342136" y="5548366"/>
                  <a:pt x="11323810" y="5547674"/>
                </a:cubicBezTo>
                <a:close/>
                <a:moveTo>
                  <a:pt x="2951335" y="5547674"/>
                </a:moveTo>
                <a:cubicBezTo>
                  <a:pt x="2929783" y="5546867"/>
                  <a:pt x="2928631" y="5557011"/>
                  <a:pt x="2928285" y="5573952"/>
                </a:cubicBezTo>
                <a:cubicBezTo>
                  <a:pt x="2927939" y="5592047"/>
                  <a:pt x="2933125" y="5599768"/>
                  <a:pt x="2951451" y="5595158"/>
                </a:cubicBezTo>
                <a:cubicBezTo>
                  <a:pt x="2970697" y="5599422"/>
                  <a:pt x="2976921" y="5591931"/>
                  <a:pt x="2976921" y="5572339"/>
                </a:cubicBezTo>
                <a:cubicBezTo>
                  <a:pt x="2977037" y="5552515"/>
                  <a:pt x="2969661" y="5548366"/>
                  <a:pt x="2951335" y="5547674"/>
                </a:cubicBezTo>
                <a:close/>
                <a:moveTo>
                  <a:pt x="6761498" y="5547358"/>
                </a:moveTo>
                <a:cubicBezTo>
                  <a:pt x="6754742" y="5547388"/>
                  <a:pt x="6748113" y="5549173"/>
                  <a:pt x="6742406" y="5554474"/>
                </a:cubicBezTo>
                <a:cubicBezTo>
                  <a:pt x="6733879" y="5562543"/>
                  <a:pt x="6729499" y="5564271"/>
                  <a:pt x="6719935" y="5554360"/>
                </a:cubicBezTo>
                <a:cubicBezTo>
                  <a:pt x="6713998" y="5548193"/>
                  <a:pt x="6703397" y="5546522"/>
                  <a:pt x="6693859" y="5547963"/>
                </a:cubicBezTo>
                <a:lnTo>
                  <a:pt x="6674182" y="5560235"/>
                </a:lnTo>
                <a:lnTo>
                  <a:pt x="6674178" y="5560122"/>
                </a:lnTo>
                <a:lnTo>
                  <a:pt x="6674178" y="5560238"/>
                </a:lnTo>
                <a:lnTo>
                  <a:pt x="6674182" y="5560235"/>
                </a:lnTo>
                <a:lnTo>
                  <a:pt x="6675317" y="5587869"/>
                </a:lnTo>
                <a:cubicBezTo>
                  <a:pt x="6679738" y="5593603"/>
                  <a:pt x="6688412" y="5596080"/>
                  <a:pt x="6701954" y="5596080"/>
                </a:cubicBezTo>
                <a:cubicBezTo>
                  <a:pt x="6711406" y="5596080"/>
                  <a:pt x="6720970" y="5596080"/>
                  <a:pt x="6730423" y="5596080"/>
                </a:cubicBezTo>
                <a:cubicBezTo>
                  <a:pt x="6743331" y="5595965"/>
                  <a:pt x="6756355" y="5595389"/>
                  <a:pt x="6769264" y="5596195"/>
                </a:cubicBezTo>
                <a:cubicBezTo>
                  <a:pt x="6782975" y="5597118"/>
                  <a:pt x="6791506" y="5593430"/>
                  <a:pt x="6788857" y="5577871"/>
                </a:cubicBezTo>
                <a:cubicBezTo>
                  <a:pt x="6787242" y="5568536"/>
                  <a:pt x="6794848" y="5554589"/>
                  <a:pt x="6781364" y="5550786"/>
                </a:cubicBezTo>
                <a:cubicBezTo>
                  <a:pt x="6775140" y="5549059"/>
                  <a:pt x="6768255" y="5547329"/>
                  <a:pt x="6761498" y="5547358"/>
                </a:cubicBezTo>
                <a:close/>
                <a:moveTo>
                  <a:pt x="9179106" y="5546854"/>
                </a:moveTo>
                <a:cubicBezTo>
                  <a:pt x="9171988" y="5546868"/>
                  <a:pt x="9164843" y="5548885"/>
                  <a:pt x="9159368" y="5554013"/>
                </a:cubicBezTo>
                <a:cubicBezTo>
                  <a:pt x="9149110" y="5563695"/>
                  <a:pt x="9144270" y="5561736"/>
                  <a:pt x="9134244" y="5553552"/>
                </a:cubicBezTo>
                <a:cubicBezTo>
                  <a:pt x="9120874" y="5542603"/>
                  <a:pt x="9092522" y="5548135"/>
                  <a:pt x="9089756" y="5559546"/>
                </a:cubicBezTo>
                <a:cubicBezTo>
                  <a:pt x="9082726" y="5587897"/>
                  <a:pt x="9089526" y="5596426"/>
                  <a:pt x="9118569" y="5596426"/>
                </a:cubicBezTo>
                <a:cubicBezTo>
                  <a:pt x="9128019" y="5596426"/>
                  <a:pt x="9137586" y="5596426"/>
                  <a:pt x="9147152" y="5596426"/>
                </a:cubicBezTo>
                <a:cubicBezTo>
                  <a:pt x="9161904" y="5596426"/>
                  <a:pt x="9176656" y="5596426"/>
                  <a:pt x="9191408" y="5596426"/>
                </a:cubicBezTo>
                <a:cubicBezTo>
                  <a:pt x="9197632" y="5596426"/>
                  <a:pt x="9204778" y="5596657"/>
                  <a:pt x="9203971" y="5587782"/>
                </a:cubicBezTo>
                <a:cubicBezTo>
                  <a:pt x="9202934" y="5575335"/>
                  <a:pt x="9211117" y="5558278"/>
                  <a:pt x="9198668" y="5551708"/>
                </a:cubicBezTo>
                <a:cubicBezTo>
                  <a:pt x="9193310" y="5548827"/>
                  <a:pt x="9186222" y="5546839"/>
                  <a:pt x="9179106" y="5546854"/>
                </a:cubicBezTo>
                <a:close/>
                <a:moveTo>
                  <a:pt x="806631" y="5546854"/>
                </a:moveTo>
                <a:cubicBezTo>
                  <a:pt x="799513" y="5546868"/>
                  <a:pt x="792368" y="5548885"/>
                  <a:pt x="786893" y="5554013"/>
                </a:cubicBezTo>
                <a:cubicBezTo>
                  <a:pt x="776635" y="5563695"/>
                  <a:pt x="771795" y="5561736"/>
                  <a:pt x="761769" y="5553552"/>
                </a:cubicBezTo>
                <a:cubicBezTo>
                  <a:pt x="748399" y="5542603"/>
                  <a:pt x="720047" y="5548135"/>
                  <a:pt x="717281" y="5559546"/>
                </a:cubicBezTo>
                <a:cubicBezTo>
                  <a:pt x="710251" y="5587897"/>
                  <a:pt x="717051" y="5596426"/>
                  <a:pt x="746094" y="5596426"/>
                </a:cubicBezTo>
                <a:cubicBezTo>
                  <a:pt x="755544" y="5596426"/>
                  <a:pt x="765111" y="5596426"/>
                  <a:pt x="774677" y="5596426"/>
                </a:cubicBezTo>
                <a:cubicBezTo>
                  <a:pt x="789429" y="5596426"/>
                  <a:pt x="804181" y="5596426"/>
                  <a:pt x="818933" y="5596426"/>
                </a:cubicBezTo>
                <a:cubicBezTo>
                  <a:pt x="825157" y="5596426"/>
                  <a:pt x="832303" y="5596657"/>
                  <a:pt x="831496" y="5587782"/>
                </a:cubicBezTo>
                <a:cubicBezTo>
                  <a:pt x="830459" y="5575335"/>
                  <a:pt x="838642" y="5558278"/>
                  <a:pt x="826193" y="5551708"/>
                </a:cubicBezTo>
                <a:cubicBezTo>
                  <a:pt x="820835" y="5548827"/>
                  <a:pt x="813747" y="5546839"/>
                  <a:pt x="806631" y="5546854"/>
                </a:cubicBezTo>
                <a:close/>
                <a:moveTo>
                  <a:pt x="5555609" y="5546090"/>
                </a:moveTo>
                <a:cubicBezTo>
                  <a:pt x="5547643" y="5546234"/>
                  <a:pt x="5539461" y="5548712"/>
                  <a:pt x="5532257" y="5554589"/>
                </a:cubicBezTo>
                <a:cubicBezTo>
                  <a:pt x="5528569" y="5559546"/>
                  <a:pt x="5523036" y="5561390"/>
                  <a:pt x="5519005" y="5556894"/>
                </a:cubicBezTo>
                <a:cubicBezTo>
                  <a:pt x="5508401" y="5545254"/>
                  <a:pt x="5494916" y="5549864"/>
                  <a:pt x="5482468" y="5548827"/>
                </a:cubicBezTo>
                <a:cubicBezTo>
                  <a:pt x="5462416" y="5547213"/>
                  <a:pt x="5463911" y="5560583"/>
                  <a:pt x="5463452" y="5574298"/>
                </a:cubicBezTo>
                <a:cubicBezTo>
                  <a:pt x="5463106" y="5588359"/>
                  <a:pt x="5464487" y="5597233"/>
                  <a:pt x="5482352" y="5596426"/>
                </a:cubicBezTo>
                <a:cubicBezTo>
                  <a:pt x="5512548" y="5595043"/>
                  <a:pt x="5542861" y="5595619"/>
                  <a:pt x="5573172" y="5595389"/>
                </a:cubicBezTo>
                <a:cubicBezTo>
                  <a:pt x="5577552" y="5595734"/>
                  <a:pt x="5582968" y="5595850"/>
                  <a:pt x="5582854" y="5590203"/>
                </a:cubicBezTo>
                <a:cubicBezTo>
                  <a:pt x="5582506" y="5576834"/>
                  <a:pt x="5590230" y="5558509"/>
                  <a:pt x="5577665" y="5551593"/>
                </a:cubicBezTo>
                <a:cubicBezTo>
                  <a:pt x="5571327" y="5548136"/>
                  <a:pt x="5563577" y="5545946"/>
                  <a:pt x="5555609" y="5546090"/>
                </a:cubicBezTo>
                <a:close/>
                <a:moveTo>
                  <a:pt x="4082265" y="5485784"/>
                </a:moveTo>
                <a:cubicBezTo>
                  <a:pt x="4065785" y="5481520"/>
                  <a:pt x="4056679" y="5485669"/>
                  <a:pt x="4057025" y="5507337"/>
                </a:cubicBezTo>
                <a:cubicBezTo>
                  <a:pt x="4057257" y="5526814"/>
                  <a:pt x="4063249" y="5533268"/>
                  <a:pt x="4082495" y="5532807"/>
                </a:cubicBezTo>
                <a:cubicBezTo>
                  <a:pt x="4100822" y="5532346"/>
                  <a:pt x="4110962" y="5530271"/>
                  <a:pt x="4110848" y="5507451"/>
                </a:cubicBezTo>
                <a:cubicBezTo>
                  <a:pt x="4110618" y="5485438"/>
                  <a:pt x="4100822" y="5482903"/>
                  <a:pt x="4082265" y="5485784"/>
                </a:cubicBezTo>
                <a:close/>
                <a:moveTo>
                  <a:pt x="4284074" y="5485093"/>
                </a:moveTo>
                <a:cubicBezTo>
                  <a:pt x="4265055" y="5480252"/>
                  <a:pt x="4260678" y="5488780"/>
                  <a:pt x="4260445" y="5506759"/>
                </a:cubicBezTo>
                <a:cubicBezTo>
                  <a:pt x="4260329" y="5525316"/>
                  <a:pt x="4264133" y="5533037"/>
                  <a:pt x="4284650" y="5532461"/>
                </a:cubicBezTo>
                <a:cubicBezTo>
                  <a:pt x="4302628" y="5532000"/>
                  <a:pt x="4309082" y="5527275"/>
                  <a:pt x="4309082" y="5508834"/>
                </a:cubicBezTo>
                <a:cubicBezTo>
                  <a:pt x="4309082" y="5490048"/>
                  <a:pt x="4304472" y="5480252"/>
                  <a:pt x="4284074" y="5485093"/>
                </a:cubicBezTo>
                <a:close/>
                <a:moveTo>
                  <a:pt x="4155218" y="5485093"/>
                </a:moveTo>
                <a:lnTo>
                  <a:pt x="4155105" y="5485208"/>
                </a:lnTo>
                <a:cubicBezTo>
                  <a:pt x="4138738" y="5484862"/>
                  <a:pt x="4123064" y="5480367"/>
                  <a:pt x="4124562" y="5506644"/>
                </a:cubicBezTo>
                <a:cubicBezTo>
                  <a:pt x="4125714" y="5526468"/>
                  <a:pt x="4129864" y="5533729"/>
                  <a:pt x="4150725" y="5532577"/>
                </a:cubicBezTo>
                <a:cubicBezTo>
                  <a:pt x="4168359" y="5531539"/>
                  <a:pt x="4179423" y="5531424"/>
                  <a:pt x="4178615" y="5508144"/>
                </a:cubicBezTo>
                <a:cubicBezTo>
                  <a:pt x="4177923" y="5488780"/>
                  <a:pt x="4173083" y="5481059"/>
                  <a:pt x="4155218" y="5485093"/>
                </a:cubicBezTo>
                <a:close/>
                <a:moveTo>
                  <a:pt x="4014844" y="5484632"/>
                </a:moveTo>
                <a:cubicBezTo>
                  <a:pt x="3997899" y="5484055"/>
                  <a:pt x="3988565" y="5485553"/>
                  <a:pt x="3989027" y="5507337"/>
                </a:cubicBezTo>
                <a:cubicBezTo>
                  <a:pt x="3989257" y="5517998"/>
                  <a:pt x="3991014" y="5525115"/>
                  <a:pt x="3995235" y="5529033"/>
                </a:cubicBezTo>
                <a:lnTo>
                  <a:pt x="4016168" y="5531533"/>
                </a:lnTo>
                <a:lnTo>
                  <a:pt x="4016110" y="5531539"/>
                </a:lnTo>
                <a:lnTo>
                  <a:pt x="4016226" y="5531539"/>
                </a:lnTo>
                <a:lnTo>
                  <a:pt x="4016168" y="5531533"/>
                </a:lnTo>
                <a:lnTo>
                  <a:pt x="4036682" y="5529061"/>
                </a:lnTo>
                <a:cubicBezTo>
                  <a:pt x="4040832" y="5525201"/>
                  <a:pt x="4042618" y="5518170"/>
                  <a:pt x="4043081" y="5507566"/>
                </a:cubicBezTo>
                <a:cubicBezTo>
                  <a:pt x="4044116" y="5482672"/>
                  <a:pt x="4031092" y="5485093"/>
                  <a:pt x="4014844" y="5484632"/>
                </a:cubicBezTo>
                <a:close/>
                <a:moveTo>
                  <a:pt x="3945690" y="5484401"/>
                </a:moveTo>
                <a:cubicBezTo>
                  <a:pt x="3934510" y="5484747"/>
                  <a:pt x="3923218" y="5484516"/>
                  <a:pt x="3911921" y="5484516"/>
                </a:cubicBezTo>
                <a:cubicBezTo>
                  <a:pt x="3877192" y="5484516"/>
                  <a:pt x="3859712" y="5502265"/>
                  <a:pt x="3859482" y="5537763"/>
                </a:cubicBezTo>
                <a:cubicBezTo>
                  <a:pt x="3859253" y="5578712"/>
                  <a:pt x="3879266" y="5599192"/>
                  <a:pt x="3919530" y="5599192"/>
                </a:cubicBezTo>
                <a:cubicBezTo>
                  <a:pt x="3931746" y="5599192"/>
                  <a:pt x="3943962" y="5598155"/>
                  <a:pt x="3955948" y="5599422"/>
                </a:cubicBezTo>
                <a:cubicBezTo>
                  <a:pt x="3974389" y="5601383"/>
                  <a:pt x="3974851" y="5590548"/>
                  <a:pt x="3974735" y="5577064"/>
                </a:cubicBezTo>
                <a:cubicBezTo>
                  <a:pt x="3974619" y="5563119"/>
                  <a:pt x="3975311" y="5550901"/>
                  <a:pt x="3955143" y="5551940"/>
                </a:cubicBezTo>
                <a:cubicBezTo>
                  <a:pt x="3933590" y="5553091"/>
                  <a:pt x="3911805" y="5552054"/>
                  <a:pt x="3890139" y="5552054"/>
                </a:cubicBezTo>
                <a:cubicBezTo>
                  <a:pt x="3883109" y="5552054"/>
                  <a:pt x="3875733" y="5552169"/>
                  <a:pt x="3875733" y="5541912"/>
                </a:cubicBezTo>
                <a:cubicBezTo>
                  <a:pt x="3875733" y="5531770"/>
                  <a:pt x="3882877" y="5531539"/>
                  <a:pt x="3890025" y="5531539"/>
                </a:cubicBezTo>
                <a:cubicBezTo>
                  <a:pt x="3908233" y="5531539"/>
                  <a:pt x="3926444" y="5531194"/>
                  <a:pt x="3944654" y="5531770"/>
                </a:cubicBezTo>
                <a:lnTo>
                  <a:pt x="3944538" y="5531654"/>
                </a:lnTo>
                <a:cubicBezTo>
                  <a:pt x="3962170" y="5532231"/>
                  <a:pt x="3975541" y="5532461"/>
                  <a:pt x="3975541" y="5506875"/>
                </a:cubicBezTo>
                <a:cubicBezTo>
                  <a:pt x="3975541" y="5481520"/>
                  <a:pt x="3961594" y="5483940"/>
                  <a:pt x="3945690" y="5484401"/>
                </a:cubicBezTo>
                <a:close/>
                <a:moveTo>
                  <a:pt x="11392962" y="5484170"/>
                </a:moveTo>
                <a:cubicBezTo>
                  <a:pt x="11373599" y="5478178"/>
                  <a:pt x="11369450" y="5488089"/>
                  <a:pt x="11368989" y="5506759"/>
                </a:cubicBezTo>
                <a:lnTo>
                  <a:pt x="11368874" y="5506644"/>
                </a:lnTo>
                <a:cubicBezTo>
                  <a:pt x="11368528" y="5526583"/>
                  <a:pt x="11376365" y="5530502"/>
                  <a:pt x="11394576" y="5531194"/>
                </a:cubicBezTo>
                <a:cubicBezTo>
                  <a:pt x="11416358" y="5532116"/>
                  <a:pt x="11417050" y="5521743"/>
                  <a:pt x="11417511" y="5504917"/>
                </a:cubicBezTo>
                <a:cubicBezTo>
                  <a:pt x="11417971" y="5486591"/>
                  <a:pt x="11412324" y="5479330"/>
                  <a:pt x="11392962" y="5484170"/>
                </a:cubicBezTo>
                <a:close/>
                <a:moveTo>
                  <a:pt x="7775186" y="5484170"/>
                </a:moveTo>
                <a:cubicBezTo>
                  <a:pt x="7757783" y="5479791"/>
                  <a:pt x="7748448" y="5484632"/>
                  <a:pt x="7749485" y="5505953"/>
                </a:cubicBezTo>
                <a:cubicBezTo>
                  <a:pt x="7750292" y="5522435"/>
                  <a:pt x="7752595" y="5531424"/>
                  <a:pt x="7772305" y="5531309"/>
                </a:cubicBezTo>
                <a:cubicBezTo>
                  <a:pt x="7790515" y="5531194"/>
                  <a:pt x="7799504" y="5528197"/>
                  <a:pt x="7797891" y="5507220"/>
                </a:cubicBezTo>
                <a:cubicBezTo>
                  <a:pt x="7796738" y="5491777"/>
                  <a:pt x="7797776" y="5478408"/>
                  <a:pt x="7775302" y="5484170"/>
                </a:cubicBezTo>
                <a:close/>
                <a:moveTo>
                  <a:pt x="3020487" y="5484170"/>
                </a:moveTo>
                <a:cubicBezTo>
                  <a:pt x="3001124" y="5478178"/>
                  <a:pt x="2996975" y="5488089"/>
                  <a:pt x="2996514" y="5506759"/>
                </a:cubicBezTo>
                <a:lnTo>
                  <a:pt x="2996399" y="5506644"/>
                </a:lnTo>
                <a:cubicBezTo>
                  <a:pt x="2996053" y="5526583"/>
                  <a:pt x="3003890" y="5530502"/>
                  <a:pt x="3022101" y="5531194"/>
                </a:cubicBezTo>
                <a:cubicBezTo>
                  <a:pt x="3043883" y="5532116"/>
                  <a:pt x="3044575" y="5521743"/>
                  <a:pt x="3045036" y="5504917"/>
                </a:cubicBezTo>
                <a:cubicBezTo>
                  <a:pt x="3045496" y="5486591"/>
                  <a:pt x="3039849" y="5479330"/>
                  <a:pt x="3020487" y="5484170"/>
                </a:cubicBezTo>
                <a:close/>
                <a:moveTo>
                  <a:pt x="4218840" y="5484055"/>
                </a:moveTo>
                <a:cubicBezTo>
                  <a:pt x="4201896" y="5484747"/>
                  <a:pt x="4191523" y="5485208"/>
                  <a:pt x="4192215" y="5507337"/>
                </a:cubicBezTo>
                <a:cubicBezTo>
                  <a:pt x="4192791" y="5526929"/>
                  <a:pt x="4198786" y="5532231"/>
                  <a:pt x="4217916" y="5532461"/>
                </a:cubicBezTo>
                <a:cubicBezTo>
                  <a:pt x="4236933" y="5532692"/>
                  <a:pt x="4243619" y="5526468"/>
                  <a:pt x="4239817" y="5508259"/>
                </a:cubicBezTo>
                <a:lnTo>
                  <a:pt x="4239701" y="5508373"/>
                </a:lnTo>
                <a:cubicBezTo>
                  <a:pt x="4243505" y="5491201"/>
                  <a:pt x="4238432" y="5483249"/>
                  <a:pt x="4218840" y="5484055"/>
                </a:cubicBezTo>
                <a:close/>
                <a:moveTo>
                  <a:pt x="10926650" y="5483594"/>
                </a:moveTo>
                <a:cubicBezTo>
                  <a:pt x="10915125" y="5484401"/>
                  <a:pt x="10899334" y="5477601"/>
                  <a:pt x="10900256" y="5500305"/>
                </a:cubicBezTo>
                <a:cubicBezTo>
                  <a:pt x="10901410" y="5527967"/>
                  <a:pt x="10900948" y="5555628"/>
                  <a:pt x="10900373" y="5583288"/>
                </a:cubicBezTo>
                <a:cubicBezTo>
                  <a:pt x="10900142" y="5594697"/>
                  <a:pt x="10904752" y="5597578"/>
                  <a:pt x="10915471" y="5598616"/>
                </a:cubicBezTo>
                <a:cubicBezTo>
                  <a:pt x="10937830" y="5600805"/>
                  <a:pt x="10952697" y="5597694"/>
                  <a:pt x="10947740" y="5569688"/>
                </a:cubicBezTo>
                <a:cubicBezTo>
                  <a:pt x="10946128" y="5560468"/>
                  <a:pt x="10947510" y="5550671"/>
                  <a:pt x="10947510" y="5541220"/>
                </a:cubicBezTo>
                <a:cubicBezTo>
                  <a:pt x="10947510" y="5527390"/>
                  <a:pt x="10946474" y="5513445"/>
                  <a:pt x="10947740" y="5499729"/>
                </a:cubicBezTo>
                <a:cubicBezTo>
                  <a:pt x="10949470" y="5481750"/>
                  <a:pt x="10938176" y="5482788"/>
                  <a:pt x="10926650" y="5483594"/>
                </a:cubicBezTo>
                <a:close/>
                <a:moveTo>
                  <a:pt x="6563884" y="5483594"/>
                </a:moveTo>
                <a:cubicBezTo>
                  <a:pt x="6543023" y="5478523"/>
                  <a:pt x="6539795" y="5489587"/>
                  <a:pt x="6539563" y="5507451"/>
                </a:cubicBezTo>
                <a:cubicBezTo>
                  <a:pt x="6539219" y="5526583"/>
                  <a:pt x="6548092" y="5529580"/>
                  <a:pt x="6564576" y="5530733"/>
                </a:cubicBezTo>
                <a:cubicBezTo>
                  <a:pt x="6586355" y="5532231"/>
                  <a:pt x="6587047" y="5521167"/>
                  <a:pt x="6587740" y="5504339"/>
                </a:cubicBezTo>
                <a:cubicBezTo>
                  <a:pt x="6588432" y="5485208"/>
                  <a:pt x="6581400" y="5479445"/>
                  <a:pt x="6563884" y="5483594"/>
                </a:cubicBezTo>
                <a:close/>
                <a:moveTo>
                  <a:pt x="2554175" y="5483594"/>
                </a:moveTo>
                <a:cubicBezTo>
                  <a:pt x="2542650" y="5484401"/>
                  <a:pt x="2526859" y="5477601"/>
                  <a:pt x="2527781" y="5500305"/>
                </a:cubicBezTo>
                <a:cubicBezTo>
                  <a:pt x="2528935" y="5527967"/>
                  <a:pt x="2528473" y="5555628"/>
                  <a:pt x="2527898" y="5583288"/>
                </a:cubicBezTo>
                <a:cubicBezTo>
                  <a:pt x="2527667" y="5594697"/>
                  <a:pt x="2532277" y="5597578"/>
                  <a:pt x="2542996" y="5598616"/>
                </a:cubicBezTo>
                <a:cubicBezTo>
                  <a:pt x="2565355" y="5600805"/>
                  <a:pt x="2580222" y="5597694"/>
                  <a:pt x="2575265" y="5569688"/>
                </a:cubicBezTo>
                <a:cubicBezTo>
                  <a:pt x="2573653" y="5560468"/>
                  <a:pt x="2575035" y="5550671"/>
                  <a:pt x="2575035" y="5541220"/>
                </a:cubicBezTo>
                <a:cubicBezTo>
                  <a:pt x="2575035" y="5527390"/>
                  <a:pt x="2573999" y="5513445"/>
                  <a:pt x="2575265" y="5499729"/>
                </a:cubicBezTo>
                <a:cubicBezTo>
                  <a:pt x="2576995" y="5481750"/>
                  <a:pt x="2565701" y="5482788"/>
                  <a:pt x="2554175" y="5483594"/>
                </a:cubicBezTo>
                <a:close/>
                <a:moveTo>
                  <a:pt x="6498993" y="5483479"/>
                </a:moveTo>
                <a:cubicBezTo>
                  <a:pt x="6481362" y="5480137"/>
                  <a:pt x="6471449" y="5482557"/>
                  <a:pt x="6471449" y="5505953"/>
                </a:cubicBezTo>
                <a:cubicBezTo>
                  <a:pt x="6471449" y="5528773"/>
                  <a:pt x="6481594" y="5529926"/>
                  <a:pt x="6499109" y="5530733"/>
                </a:cubicBezTo>
                <a:lnTo>
                  <a:pt x="6498993" y="5530848"/>
                </a:lnTo>
                <a:cubicBezTo>
                  <a:pt x="6519051" y="5531770"/>
                  <a:pt x="6525158" y="5525546"/>
                  <a:pt x="6525503" y="5504917"/>
                </a:cubicBezTo>
                <a:cubicBezTo>
                  <a:pt x="6525965" y="5482788"/>
                  <a:pt x="6516052" y="5480598"/>
                  <a:pt x="6498993" y="5483479"/>
                </a:cubicBezTo>
                <a:close/>
                <a:moveTo>
                  <a:pt x="11060919" y="5483364"/>
                </a:moveTo>
                <a:cubicBezTo>
                  <a:pt x="11048011" y="5483364"/>
                  <a:pt x="11034526" y="5480367"/>
                  <a:pt x="11035678" y="5501688"/>
                </a:cubicBezTo>
                <a:cubicBezTo>
                  <a:pt x="11037062" y="5527506"/>
                  <a:pt x="11036600" y="5553438"/>
                  <a:pt x="11035795" y="5579369"/>
                </a:cubicBezTo>
                <a:cubicBezTo>
                  <a:pt x="11035448" y="5594006"/>
                  <a:pt x="11041096" y="5597463"/>
                  <a:pt x="11055387" y="5598731"/>
                </a:cubicBezTo>
                <a:cubicBezTo>
                  <a:pt x="11078208" y="5600690"/>
                  <a:pt x="11087082" y="5593660"/>
                  <a:pt x="11083394" y="5570610"/>
                </a:cubicBezTo>
                <a:cubicBezTo>
                  <a:pt x="11081896" y="5561390"/>
                  <a:pt x="11083162" y="5551593"/>
                  <a:pt x="11083162" y="5542142"/>
                </a:cubicBezTo>
                <a:cubicBezTo>
                  <a:pt x="11083162" y="5528312"/>
                  <a:pt x="11081896" y="5514367"/>
                  <a:pt x="11083508" y="5500766"/>
                </a:cubicBezTo>
                <a:cubicBezTo>
                  <a:pt x="11085814" y="5480713"/>
                  <a:pt x="11073020" y="5483364"/>
                  <a:pt x="11060919" y="5483364"/>
                </a:cubicBezTo>
                <a:close/>
                <a:moveTo>
                  <a:pt x="9789568" y="5483364"/>
                </a:moveTo>
                <a:cubicBezTo>
                  <a:pt x="9777928" y="5484286"/>
                  <a:pt x="9762254" y="5477832"/>
                  <a:pt x="9762946" y="5500075"/>
                </a:cubicBezTo>
                <a:cubicBezTo>
                  <a:pt x="9763868" y="5527621"/>
                  <a:pt x="9763291" y="5555282"/>
                  <a:pt x="9762946" y="5582826"/>
                </a:cubicBezTo>
                <a:cubicBezTo>
                  <a:pt x="9762830" y="5593545"/>
                  <a:pt x="9767094" y="5597578"/>
                  <a:pt x="9778160" y="5598385"/>
                </a:cubicBezTo>
                <a:cubicBezTo>
                  <a:pt x="9808931" y="5600690"/>
                  <a:pt x="9810199" y="5600114"/>
                  <a:pt x="9810199" y="5569688"/>
                </a:cubicBezTo>
                <a:lnTo>
                  <a:pt x="9810199" y="5541335"/>
                </a:lnTo>
                <a:cubicBezTo>
                  <a:pt x="9810199" y="5527506"/>
                  <a:pt x="9809162" y="5513674"/>
                  <a:pt x="9810430" y="5499960"/>
                </a:cubicBezTo>
                <a:cubicBezTo>
                  <a:pt x="9812043" y="5482326"/>
                  <a:pt x="9801555" y="5482442"/>
                  <a:pt x="9789568" y="5483364"/>
                </a:cubicBezTo>
                <a:close/>
                <a:moveTo>
                  <a:pt x="2688444" y="5483364"/>
                </a:moveTo>
                <a:cubicBezTo>
                  <a:pt x="2675536" y="5483364"/>
                  <a:pt x="2662051" y="5480367"/>
                  <a:pt x="2663203" y="5501688"/>
                </a:cubicBezTo>
                <a:cubicBezTo>
                  <a:pt x="2664587" y="5527506"/>
                  <a:pt x="2664125" y="5553438"/>
                  <a:pt x="2663320" y="5579369"/>
                </a:cubicBezTo>
                <a:cubicBezTo>
                  <a:pt x="2662973" y="5594006"/>
                  <a:pt x="2668621" y="5597463"/>
                  <a:pt x="2682912" y="5598731"/>
                </a:cubicBezTo>
                <a:cubicBezTo>
                  <a:pt x="2705733" y="5600690"/>
                  <a:pt x="2714607" y="5593660"/>
                  <a:pt x="2710919" y="5570610"/>
                </a:cubicBezTo>
                <a:cubicBezTo>
                  <a:pt x="2709421" y="5561390"/>
                  <a:pt x="2710687" y="5551593"/>
                  <a:pt x="2710687" y="5542142"/>
                </a:cubicBezTo>
                <a:cubicBezTo>
                  <a:pt x="2710687" y="5528312"/>
                  <a:pt x="2709421" y="5514367"/>
                  <a:pt x="2711033" y="5500766"/>
                </a:cubicBezTo>
                <a:cubicBezTo>
                  <a:pt x="2713339" y="5480713"/>
                  <a:pt x="2700545" y="5483364"/>
                  <a:pt x="2688444" y="5483364"/>
                </a:cubicBezTo>
                <a:close/>
                <a:moveTo>
                  <a:pt x="1417093" y="5483364"/>
                </a:moveTo>
                <a:cubicBezTo>
                  <a:pt x="1405453" y="5484286"/>
                  <a:pt x="1389779" y="5477832"/>
                  <a:pt x="1390471" y="5500075"/>
                </a:cubicBezTo>
                <a:cubicBezTo>
                  <a:pt x="1391393" y="5527621"/>
                  <a:pt x="1390816" y="5555282"/>
                  <a:pt x="1390471" y="5582826"/>
                </a:cubicBezTo>
                <a:cubicBezTo>
                  <a:pt x="1390355" y="5593545"/>
                  <a:pt x="1394619" y="5597578"/>
                  <a:pt x="1405685" y="5598385"/>
                </a:cubicBezTo>
                <a:cubicBezTo>
                  <a:pt x="1436456" y="5600690"/>
                  <a:pt x="1437724" y="5600114"/>
                  <a:pt x="1437724" y="5569688"/>
                </a:cubicBezTo>
                <a:lnTo>
                  <a:pt x="1437724" y="5541335"/>
                </a:lnTo>
                <a:cubicBezTo>
                  <a:pt x="1437724" y="5527506"/>
                  <a:pt x="1436687" y="5513674"/>
                  <a:pt x="1437955" y="5499960"/>
                </a:cubicBezTo>
                <a:cubicBezTo>
                  <a:pt x="1439568" y="5482326"/>
                  <a:pt x="1429080" y="5482442"/>
                  <a:pt x="1417093" y="5483364"/>
                </a:cubicBezTo>
                <a:close/>
                <a:moveTo>
                  <a:pt x="11006592" y="5483291"/>
                </a:moveTo>
                <a:cubicBezTo>
                  <a:pt x="11001391" y="5482413"/>
                  <a:pt x="10994822" y="5484055"/>
                  <a:pt x="10989578" y="5483594"/>
                </a:cubicBezTo>
                <a:cubicBezTo>
                  <a:pt x="10978398" y="5482557"/>
                  <a:pt x="10967219" y="5481174"/>
                  <a:pt x="10968026" y="5499384"/>
                </a:cubicBezTo>
                <a:cubicBezTo>
                  <a:pt x="10969293" y="5526123"/>
                  <a:pt x="10969062" y="5552860"/>
                  <a:pt x="10968026" y="5579599"/>
                </a:cubicBezTo>
                <a:cubicBezTo>
                  <a:pt x="10967449" y="5594236"/>
                  <a:pt x="10972290" y="5597809"/>
                  <a:pt x="10986812" y="5598731"/>
                </a:cubicBezTo>
                <a:cubicBezTo>
                  <a:pt x="11008940" y="5600229"/>
                  <a:pt x="11019428" y="5594351"/>
                  <a:pt x="11015740" y="5570610"/>
                </a:cubicBezTo>
                <a:cubicBezTo>
                  <a:pt x="11014357" y="5561275"/>
                  <a:pt x="11015509" y="5551593"/>
                  <a:pt x="11015509" y="5542142"/>
                </a:cubicBezTo>
                <a:lnTo>
                  <a:pt x="11015394" y="5542142"/>
                </a:lnTo>
                <a:cubicBezTo>
                  <a:pt x="11015394" y="5527506"/>
                  <a:pt x="11015050" y="5512754"/>
                  <a:pt x="11015394" y="5498116"/>
                </a:cubicBezTo>
                <a:cubicBezTo>
                  <a:pt x="11015624" y="5487571"/>
                  <a:pt x="11011792" y="5484171"/>
                  <a:pt x="11006592" y="5483291"/>
                </a:cubicBezTo>
                <a:close/>
                <a:moveTo>
                  <a:pt x="2634117" y="5483291"/>
                </a:moveTo>
                <a:cubicBezTo>
                  <a:pt x="2628916" y="5482413"/>
                  <a:pt x="2622347" y="5484055"/>
                  <a:pt x="2617103" y="5483594"/>
                </a:cubicBezTo>
                <a:cubicBezTo>
                  <a:pt x="2605923" y="5482557"/>
                  <a:pt x="2594744" y="5481174"/>
                  <a:pt x="2595551" y="5499384"/>
                </a:cubicBezTo>
                <a:cubicBezTo>
                  <a:pt x="2596818" y="5526123"/>
                  <a:pt x="2596587" y="5552860"/>
                  <a:pt x="2595551" y="5579599"/>
                </a:cubicBezTo>
                <a:cubicBezTo>
                  <a:pt x="2594974" y="5594236"/>
                  <a:pt x="2599815" y="5597809"/>
                  <a:pt x="2614337" y="5598731"/>
                </a:cubicBezTo>
                <a:cubicBezTo>
                  <a:pt x="2636465" y="5600229"/>
                  <a:pt x="2646953" y="5594351"/>
                  <a:pt x="2643265" y="5570610"/>
                </a:cubicBezTo>
                <a:cubicBezTo>
                  <a:pt x="2641882" y="5561275"/>
                  <a:pt x="2643034" y="5551593"/>
                  <a:pt x="2643034" y="5542142"/>
                </a:cubicBezTo>
                <a:lnTo>
                  <a:pt x="2642919" y="5542142"/>
                </a:lnTo>
                <a:cubicBezTo>
                  <a:pt x="2642919" y="5527506"/>
                  <a:pt x="2642575" y="5512754"/>
                  <a:pt x="2642919" y="5498116"/>
                </a:cubicBezTo>
                <a:cubicBezTo>
                  <a:pt x="2643149" y="5487571"/>
                  <a:pt x="2639317" y="5484171"/>
                  <a:pt x="2634117" y="5483291"/>
                </a:cubicBezTo>
                <a:close/>
                <a:moveTo>
                  <a:pt x="9868056" y="5483249"/>
                </a:moveTo>
                <a:lnTo>
                  <a:pt x="9868060" y="5483254"/>
                </a:lnTo>
                <a:lnTo>
                  <a:pt x="9835122" y="5484762"/>
                </a:lnTo>
                <a:cubicBezTo>
                  <a:pt x="9828438" y="5489789"/>
                  <a:pt x="9825702" y="5499672"/>
                  <a:pt x="9825758" y="5515404"/>
                </a:cubicBezTo>
                <a:cubicBezTo>
                  <a:pt x="9825758" y="5537071"/>
                  <a:pt x="9825528" y="5558739"/>
                  <a:pt x="9825758" y="5580406"/>
                </a:cubicBezTo>
                <a:cubicBezTo>
                  <a:pt x="9825874" y="5587897"/>
                  <a:pt x="9824606" y="5595619"/>
                  <a:pt x="9835786" y="5598270"/>
                </a:cubicBezTo>
                <a:cubicBezTo>
                  <a:pt x="9866442" y="5605647"/>
                  <a:pt x="9877968" y="5597348"/>
                  <a:pt x="9878198" y="5566000"/>
                </a:cubicBezTo>
                <a:cubicBezTo>
                  <a:pt x="9878198" y="5558163"/>
                  <a:pt x="9878198" y="5550440"/>
                  <a:pt x="9878198" y="5542603"/>
                </a:cubicBezTo>
                <a:cubicBezTo>
                  <a:pt x="9878198" y="5527851"/>
                  <a:pt x="9878198" y="5513099"/>
                  <a:pt x="9878198" y="5498346"/>
                </a:cubicBezTo>
                <a:lnTo>
                  <a:pt x="9868060" y="5483254"/>
                </a:lnTo>
                <a:lnTo>
                  <a:pt x="9868172" y="5483249"/>
                </a:lnTo>
                <a:close/>
                <a:moveTo>
                  <a:pt x="6432957" y="5483249"/>
                </a:moveTo>
                <a:cubicBezTo>
                  <a:pt x="6415551" y="5480828"/>
                  <a:pt x="6402643" y="5481289"/>
                  <a:pt x="6403681" y="5505607"/>
                </a:cubicBezTo>
                <a:cubicBezTo>
                  <a:pt x="6404488" y="5524739"/>
                  <a:pt x="6409903" y="5531424"/>
                  <a:pt x="6429269" y="5530733"/>
                </a:cubicBezTo>
                <a:lnTo>
                  <a:pt x="6429269" y="5530617"/>
                </a:lnTo>
                <a:cubicBezTo>
                  <a:pt x="6446671" y="5529926"/>
                  <a:pt x="6458773" y="5529695"/>
                  <a:pt x="6458310" y="5506300"/>
                </a:cubicBezTo>
                <a:cubicBezTo>
                  <a:pt x="6457964" y="5486476"/>
                  <a:pt x="6451972" y="5479099"/>
                  <a:pt x="6432957" y="5483249"/>
                </a:cubicBezTo>
                <a:close/>
                <a:moveTo>
                  <a:pt x="1495581" y="5483249"/>
                </a:moveTo>
                <a:lnTo>
                  <a:pt x="1495585" y="5483254"/>
                </a:lnTo>
                <a:lnTo>
                  <a:pt x="1462647" y="5484762"/>
                </a:lnTo>
                <a:cubicBezTo>
                  <a:pt x="1455963" y="5489789"/>
                  <a:pt x="1453227" y="5499672"/>
                  <a:pt x="1453283" y="5515404"/>
                </a:cubicBezTo>
                <a:cubicBezTo>
                  <a:pt x="1453283" y="5537071"/>
                  <a:pt x="1453053" y="5558739"/>
                  <a:pt x="1453283" y="5580406"/>
                </a:cubicBezTo>
                <a:cubicBezTo>
                  <a:pt x="1453399" y="5587897"/>
                  <a:pt x="1452131" y="5595619"/>
                  <a:pt x="1463311" y="5598270"/>
                </a:cubicBezTo>
                <a:cubicBezTo>
                  <a:pt x="1493967" y="5605647"/>
                  <a:pt x="1505493" y="5597348"/>
                  <a:pt x="1505723" y="5566000"/>
                </a:cubicBezTo>
                <a:cubicBezTo>
                  <a:pt x="1505723" y="5558163"/>
                  <a:pt x="1505723" y="5550440"/>
                  <a:pt x="1505723" y="5542603"/>
                </a:cubicBezTo>
                <a:cubicBezTo>
                  <a:pt x="1505723" y="5527851"/>
                  <a:pt x="1505723" y="5513099"/>
                  <a:pt x="1505723" y="5498346"/>
                </a:cubicBezTo>
                <a:lnTo>
                  <a:pt x="1495585" y="5483254"/>
                </a:lnTo>
                <a:lnTo>
                  <a:pt x="1495697" y="5483249"/>
                </a:lnTo>
                <a:close/>
                <a:moveTo>
                  <a:pt x="10186037" y="5482903"/>
                </a:moveTo>
                <a:cubicBezTo>
                  <a:pt x="10166445" y="5481981"/>
                  <a:pt x="10161142" y="5489703"/>
                  <a:pt x="10165062" y="5506990"/>
                </a:cubicBezTo>
                <a:cubicBezTo>
                  <a:pt x="10161028" y="5525431"/>
                  <a:pt x="10168519" y="5531194"/>
                  <a:pt x="10187074" y="5531194"/>
                </a:cubicBezTo>
                <a:lnTo>
                  <a:pt x="10187074" y="5531309"/>
                </a:lnTo>
                <a:cubicBezTo>
                  <a:pt x="10206322" y="5531424"/>
                  <a:pt x="10212200" y="5525431"/>
                  <a:pt x="10212890" y="5506068"/>
                </a:cubicBezTo>
                <a:cubicBezTo>
                  <a:pt x="10213698" y="5483825"/>
                  <a:pt x="10202864" y="5483594"/>
                  <a:pt x="10186037" y="5482903"/>
                </a:cubicBezTo>
                <a:close/>
                <a:moveTo>
                  <a:pt x="10122303" y="5482903"/>
                </a:moveTo>
                <a:cubicBezTo>
                  <a:pt x="10105014" y="5483133"/>
                  <a:pt x="10094757" y="5484516"/>
                  <a:pt x="10096255" y="5506414"/>
                </a:cubicBezTo>
                <a:cubicBezTo>
                  <a:pt x="10097408" y="5523126"/>
                  <a:pt x="10099943" y="5531770"/>
                  <a:pt x="10119306" y="5531309"/>
                </a:cubicBezTo>
                <a:cubicBezTo>
                  <a:pt x="10137285" y="5530848"/>
                  <a:pt x="10148580" y="5527967"/>
                  <a:pt x="10143280" y="5505376"/>
                </a:cubicBezTo>
                <a:cubicBezTo>
                  <a:pt x="10148696" y="5487974"/>
                  <a:pt x="10140743" y="5482672"/>
                  <a:pt x="10122303" y="5482903"/>
                </a:cubicBezTo>
                <a:close/>
                <a:moveTo>
                  <a:pt x="7640571" y="5482903"/>
                </a:moveTo>
                <a:cubicBezTo>
                  <a:pt x="7623398" y="5479906"/>
                  <a:pt x="7615446" y="5484055"/>
                  <a:pt x="7615099" y="5504109"/>
                </a:cubicBezTo>
                <a:cubicBezTo>
                  <a:pt x="7614755" y="5525662"/>
                  <a:pt x="7622591" y="5529926"/>
                  <a:pt x="7642299" y="5530502"/>
                </a:cubicBezTo>
                <a:cubicBezTo>
                  <a:pt x="7663852" y="5531078"/>
                  <a:pt x="7662700" y="5519899"/>
                  <a:pt x="7663506" y="5504800"/>
                </a:cubicBezTo>
                <a:lnTo>
                  <a:pt x="7663506" y="5504685"/>
                </a:lnTo>
                <a:cubicBezTo>
                  <a:pt x="7664428" y="5486591"/>
                  <a:pt x="7659242" y="5478178"/>
                  <a:pt x="7640571" y="5482903"/>
                </a:cubicBezTo>
                <a:close/>
                <a:moveTo>
                  <a:pt x="6231840" y="5482903"/>
                </a:moveTo>
                <a:cubicBezTo>
                  <a:pt x="6219275" y="5483364"/>
                  <a:pt x="6205215" y="5479445"/>
                  <a:pt x="6206367" y="5500997"/>
                </a:cubicBezTo>
                <a:cubicBezTo>
                  <a:pt x="6207752" y="5526699"/>
                  <a:pt x="6207635" y="5552745"/>
                  <a:pt x="6206716" y="5578562"/>
                </a:cubicBezTo>
                <a:cubicBezTo>
                  <a:pt x="6206139" y="5593199"/>
                  <a:pt x="6211096" y="5597233"/>
                  <a:pt x="6225615" y="5598270"/>
                </a:cubicBezTo>
                <a:lnTo>
                  <a:pt x="6225732" y="5598385"/>
                </a:lnTo>
                <a:cubicBezTo>
                  <a:pt x="6247628" y="5600000"/>
                  <a:pt x="6258117" y="5594582"/>
                  <a:pt x="6254198" y="5570610"/>
                </a:cubicBezTo>
                <a:cubicBezTo>
                  <a:pt x="6252468" y="5560583"/>
                  <a:pt x="6253852" y="5549979"/>
                  <a:pt x="6253852" y="5539607"/>
                </a:cubicBezTo>
                <a:cubicBezTo>
                  <a:pt x="6253736" y="5526583"/>
                  <a:pt x="6252585" y="5513560"/>
                  <a:pt x="6254084" y="5500766"/>
                </a:cubicBezTo>
                <a:cubicBezTo>
                  <a:pt x="6256389" y="5481405"/>
                  <a:pt x="6244632" y="5482442"/>
                  <a:pt x="6231840" y="5482903"/>
                </a:cubicBezTo>
                <a:close/>
                <a:moveTo>
                  <a:pt x="4960837" y="5482903"/>
                </a:moveTo>
                <a:cubicBezTo>
                  <a:pt x="4949424" y="5484170"/>
                  <a:pt x="4933176" y="5476795"/>
                  <a:pt x="4933752" y="5499268"/>
                </a:cubicBezTo>
                <a:cubicBezTo>
                  <a:pt x="4934441" y="5526814"/>
                  <a:pt x="4933979" y="5554474"/>
                  <a:pt x="4933979" y="5582020"/>
                </a:cubicBezTo>
                <a:cubicBezTo>
                  <a:pt x="4934095" y="5588935"/>
                  <a:pt x="4933865" y="5595158"/>
                  <a:pt x="4943432" y="5597694"/>
                </a:cubicBezTo>
                <a:cubicBezTo>
                  <a:pt x="4970057" y="5604610"/>
                  <a:pt x="4981121" y="5596772"/>
                  <a:pt x="4981121" y="5569573"/>
                </a:cubicBezTo>
                <a:cubicBezTo>
                  <a:pt x="4981121" y="5560122"/>
                  <a:pt x="4981121" y="5550556"/>
                  <a:pt x="4981121" y="5541105"/>
                </a:cubicBezTo>
                <a:cubicBezTo>
                  <a:pt x="4981121" y="5527275"/>
                  <a:pt x="4979966" y="5513445"/>
                  <a:pt x="4981349" y="5499729"/>
                </a:cubicBezTo>
                <a:cubicBezTo>
                  <a:pt x="4982965" y="5482557"/>
                  <a:pt x="4973166" y="5481520"/>
                  <a:pt x="4960837" y="5482903"/>
                </a:cubicBezTo>
                <a:close/>
                <a:moveTo>
                  <a:pt x="1813562" y="5482903"/>
                </a:moveTo>
                <a:cubicBezTo>
                  <a:pt x="1793970" y="5481981"/>
                  <a:pt x="1788667" y="5489703"/>
                  <a:pt x="1792587" y="5506990"/>
                </a:cubicBezTo>
                <a:cubicBezTo>
                  <a:pt x="1788553" y="5525431"/>
                  <a:pt x="1796044" y="5531194"/>
                  <a:pt x="1814599" y="5531194"/>
                </a:cubicBezTo>
                <a:lnTo>
                  <a:pt x="1814599" y="5531309"/>
                </a:lnTo>
                <a:cubicBezTo>
                  <a:pt x="1833847" y="5531424"/>
                  <a:pt x="1839725" y="5525431"/>
                  <a:pt x="1840415" y="5506068"/>
                </a:cubicBezTo>
                <a:cubicBezTo>
                  <a:pt x="1841223" y="5483825"/>
                  <a:pt x="1830389" y="5483594"/>
                  <a:pt x="1813562" y="5482903"/>
                </a:cubicBezTo>
                <a:close/>
                <a:moveTo>
                  <a:pt x="1749828" y="5482903"/>
                </a:moveTo>
                <a:cubicBezTo>
                  <a:pt x="1732539" y="5483133"/>
                  <a:pt x="1722282" y="5484516"/>
                  <a:pt x="1723780" y="5506414"/>
                </a:cubicBezTo>
                <a:cubicBezTo>
                  <a:pt x="1724933" y="5523126"/>
                  <a:pt x="1727468" y="5531770"/>
                  <a:pt x="1746831" y="5531309"/>
                </a:cubicBezTo>
                <a:cubicBezTo>
                  <a:pt x="1764810" y="5530848"/>
                  <a:pt x="1776105" y="5527967"/>
                  <a:pt x="1770805" y="5505376"/>
                </a:cubicBezTo>
                <a:cubicBezTo>
                  <a:pt x="1776221" y="5487974"/>
                  <a:pt x="1768268" y="5482672"/>
                  <a:pt x="1749828" y="5482903"/>
                </a:cubicBezTo>
                <a:close/>
                <a:moveTo>
                  <a:pt x="10050846" y="5482788"/>
                </a:moveTo>
                <a:lnTo>
                  <a:pt x="10050846" y="5482903"/>
                </a:lnTo>
                <a:cubicBezTo>
                  <a:pt x="10031945" y="5482672"/>
                  <a:pt x="10025261" y="5488665"/>
                  <a:pt x="10029525" y="5506529"/>
                </a:cubicBezTo>
                <a:cubicBezTo>
                  <a:pt x="10026066" y="5524163"/>
                  <a:pt x="10031599" y="5531885"/>
                  <a:pt x="10051078" y="5531424"/>
                </a:cubicBezTo>
                <a:cubicBezTo>
                  <a:pt x="10069402" y="5530963"/>
                  <a:pt x="10077239" y="5526814"/>
                  <a:pt x="10077239" y="5506529"/>
                </a:cubicBezTo>
                <a:cubicBezTo>
                  <a:pt x="10077354" y="5485669"/>
                  <a:pt x="10068826" y="5482903"/>
                  <a:pt x="10050846" y="5482788"/>
                </a:cubicBezTo>
                <a:close/>
                <a:moveTo>
                  <a:pt x="9723876" y="5482788"/>
                </a:moveTo>
                <a:cubicBezTo>
                  <a:pt x="9702093" y="5480713"/>
                  <a:pt x="9691258" y="5486245"/>
                  <a:pt x="9695408" y="5510332"/>
                </a:cubicBezTo>
                <a:cubicBezTo>
                  <a:pt x="9697022" y="5520360"/>
                  <a:pt x="9695638" y="5530963"/>
                  <a:pt x="9695638" y="5541335"/>
                </a:cubicBezTo>
                <a:cubicBezTo>
                  <a:pt x="9695638" y="5555050"/>
                  <a:pt x="9696560" y="5568997"/>
                  <a:pt x="9695408" y="5582711"/>
                </a:cubicBezTo>
                <a:cubicBezTo>
                  <a:pt x="9693794" y="5601844"/>
                  <a:pt x="9707048" y="5598041"/>
                  <a:pt x="9717536" y="5597694"/>
                </a:cubicBezTo>
                <a:cubicBezTo>
                  <a:pt x="9728254" y="5597348"/>
                  <a:pt x="9743352" y="5603456"/>
                  <a:pt x="9742892" y="5582596"/>
                </a:cubicBezTo>
                <a:lnTo>
                  <a:pt x="9743006" y="5582711"/>
                </a:lnTo>
                <a:cubicBezTo>
                  <a:pt x="9742430" y="5555050"/>
                  <a:pt x="9742200" y="5527506"/>
                  <a:pt x="9742892" y="5499845"/>
                </a:cubicBezTo>
                <a:cubicBezTo>
                  <a:pt x="9743238" y="5485323"/>
                  <a:pt x="9735976" y="5483940"/>
                  <a:pt x="9723876" y="5482788"/>
                </a:cubicBezTo>
                <a:close/>
                <a:moveTo>
                  <a:pt x="1678371" y="5482788"/>
                </a:moveTo>
                <a:lnTo>
                  <a:pt x="1678371" y="5482903"/>
                </a:lnTo>
                <a:cubicBezTo>
                  <a:pt x="1659470" y="5482672"/>
                  <a:pt x="1652786" y="5488665"/>
                  <a:pt x="1657050" y="5506529"/>
                </a:cubicBezTo>
                <a:cubicBezTo>
                  <a:pt x="1653591" y="5524163"/>
                  <a:pt x="1659124" y="5531885"/>
                  <a:pt x="1678603" y="5531424"/>
                </a:cubicBezTo>
                <a:cubicBezTo>
                  <a:pt x="1696927" y="5530963"/>
                  <a:pt x="1704764" y="5526814"/>
                  <a:pt x="1704764" y="5506529"/>
                </a:cubicBezTo>
                <a:cubicBezTo>
                  <a:pt x="1704879" y="5485669"/>
                  <a:pt x="1696351" y="5482903"/>
                  <a:pt x="1678371" y="5482788"/>
                </a:cubicBezTo>
                <a:close/>
                <a:moveTo>
                  <a:pt x="1351401" y="5482788"/>
                </a:moveTo>
                <a:cubicBezTo>
                  <a:pt x="1329618" y="5480713"/>
                  <a:pt x="1318783" y="5486245"/>
                  <a:pt x="1322933" y="5510332"/>
                </a:cubicBezTo>
                <a:cubicBezTo>
                  <a:pt x="1324547" y="5520360"/>
                  <a:pt x="1323163" y="5530963"/>
                  <a:pt x="1323163" y="5541335"/>
                </a:cubicBezTo>
                <a:cubicBezTo>
                  <a:pt x="1323163" y="5555050"/>
                  <a:pt x="1324085" y="5568997"/>
                  <a:pt x="1322933" y="5582711"/>
                </a:cubicBezTo>
                <a:cubicBezTo>
                  <a:pt x="1321319" y="5601844"/>
                  <a:pt x="1334573" y="5598041"/>
                  <a:pt x="1345061" y="5597694"/>
                </a:cubicBezTo>
                <a:cubicBezTo>
                  <a:pt x="1355779" y="5597348"/>
                  <a:pt x="1370877" y="5603456"/>
                  <a:pt x="1370417" y="5582596"/>
                </a:cubicBezTo>
                <a:lnTo>
                  <a:pt x="1370531" y="5582711"/>
                </a:lnTo>
                <a:cubicBezTo>
                  <a:pt x="1369955" y="5555050"/>
                  <a:pt x="1369725" y="5527506"/>
                  <a:pt x="1370417" y="5499845"/>
                </a:cubicBezTo>
                <a:cubicBezTo>
                  <a:pt x="1370763" y="5485323"/>
                  <a:pt x="1363501" y="5483940"/>
                  <a:pt x="1351401" y="5482788"/>
                </a:cubicBezTo>
                <a:close/>
                <a:moveTo>
                  <a:pt x="8748262" y="5482672"/>
                </a:moveTo>
                <a:cubicBezTo>
                  <a:pt x="8709226" y="5482753"/>
                  <a:pt x="8689680" y="5501885"/>
                  <a:pt x="8689598" y="5540068"/>
                </a:cubicBezTo>
                <a:cubicBezTo>
                  <a:pt x="8689598" y="5551362"/>
                  <a:pt x="8690636" y="5562773"/>
                  <a:pt x="8689368" y="5573837"/>
                </a:cubicBezTo>
                <a:cubicBezTo>
                  <a:pt x="8687408" y="5591355"/>
                  <a:pt x="8692596" y="5598961"/>
                  <a:pt x="8711727" y="5597809"/>
                </a:cubicBezTo>
                <a:cubicBezTo>
                  <a:pt x="8736736" y="5596311"/>
                  <a:pt x="8761978" y="5596541"/>
                  <a:pt x="8786987" y="5597809"/>
                </a:cubicBezTo>
                <a:cubicBezTo>
                  <a:pt x="8806580" y="5598731"/>
                  <a:pt x="8804276" y="5586399"/>
                  <a:pt x="8804505" y="5574183"/>
                </a:cubicBezTo>
                <a:cubicBezTo>
                  <a:pt x="8804851" y="5561275"/>
                  <a:pt x="8805312" y="5549518"/>
                  <a:pt x="8786640" y="5550210"/>
                </a:cubicBezTo>
                <a:cubicBezTo>
                  <a:pt x="8764168" y="5551018"/>
                  <a:pt x="8741578" y="5550325"/>
                  <a:pt x="8719104" y="5550325"/>
                </a:cubicBezTo>
                <a:lnTo>
                  <a:pt x="8719218" y="5550440"/>
                </a:lnTo>
                <a:cubicBezTo>
                  <a:pt x="8711498" y="5550440"/>
                  <a:pt x="8705158" y="5549173"/>
                  <a:pt x="8705734" y="5539376"/>
                </a:cubicBezTo>
                <a:cubicBezTo>
                  <a:pt x="8706195" y="5530963"/>
                  <a:pt x="8712074" y="5530156"/>
                  <a:pt x="8718528" y="5530156"/>
                </a:cubicBezTo>
                <a:cubicBezTo>
                  <a:pt x="8737544" y="5530041"/>
                  <a:pt x="8756676" y="5529695"/>
                  <a:pt x="8775692" y="5530156"/>
                </a:cubicBezTo>
                <a:cubicBezTo>
                  <a:pt x="8792750" y="5530617"/>
                  <a:pt x="8805082" y="5529810"/>
                  <a:pt x="8805544" y="5506183"/>
                </a:cubicBezTo>
                <a:cubicBezTo>
                  <a:pt x="8805888" y="5482326"/>
                  <a:pt x="8794133" y="5481405"/>
                  <a:pt x="8776844" y="5482672"/>
                </a:cubicBezTo>
                <a:cubicBezTo>
                  <a:pt x="8767394" y="5483249"/>
                  <a:pt x="8757828" y="5482672"/>
                  <a:pt x="8748262" y="5482672"/>
                </a:cubicBezTo>
                <a:close/>
                <a:moveTo>
                  <a:pt x="7704191" y="5482672"/>
                </a:moveTo>
                <a:cubicBezTo>
                  <a:pt x="7685059" y="5482211"/>
                  <a:pt x="7678720" y="5488665"/>
                  <a:pt x="7682985" y="5506644"/>
                </a:cubicBezTo>
                <a:cubicBezTo>
                  <a:pt x="7677913" y="5527851"/>
                  <a:pt x="7688978" y="5530848"/>
                  <a:pt x="7707187" y="5531194"/>
                </a:cubicBezTo>
                <a:lnTo>
                  <a:pt x="7707187" y="5531078"/>
                </a:lnTo>
                <a:cubicBezTo>
                  <a:pt x="7726549" y="5531424"/>
                  <a:pt x="7729430" y="5523011"/>
                  <a:pt x="7730469" y="5506183"/>
                </a:cubicBezTo>
                <a:cubicBezTo>
                  <a:pt x="7731851" y="5484401"/>
                  <a:pt x="7721593" y="5483133"/>
                  <a:pt x="7704191" y="5482672"/>
                </a:cubicBezTo>
                <a:close/>
                <a:moveTo>
                  <a:pt x="375787" y="5482672"/>
                </a:moveTo>
                <a:cubicBezTo>
                  <a:pt x="336751" y="5482753"/>
                  <a:pt x="317205" y="5501885"/>
                  <a:pt x="317123" y="5540068"/>
                </a:cubicBezTo>
                <a:cubicBezTo>
                  <a:pt x="317123" y="5551362"/>
                  <a:pt x="318161" y="5562773"/>
                  <a:pt x="316893" y="5573837"/>
                </a:cubicBezTo>
                <a:cubicBezTo>
                  <a:pt x="314933" y="5591355"/>
                  <a:pt x="320121" y="5598961"/>
                  <a:pt x="339252" y="5597809"/>
                </a:cubicBezTo>
                <a:cubicBezTo>
                  <a:pt x="364261" y="5596311"/>
                  <a:pt x="389503" y="5596541"/>
                  <a:pt x="414512" y="5597809"/>
                </a:cubicBezTo>
                <a:cubicBezTo>
                  <a:pt x="434105" y="5598731"/>
                  <a:pt x="431801" y="5586399"/>
                  <a:pt x="432030" y="5574183"/>
                </a:cubicBezTo>
                <a:cubicBezTo>
                  <a:pt x="432376" y="5561275"/>
                  <a:pt x="432837" y="5549518"/>
                  <a:pt x="414165" y="5550210"/>
                </a:cubicBezTo>
                <a:cubicBezTo>
                  <a:pt x="391693" y="5551018"/>
                  <a:pt x="369103" y="5550325"/>
                  <a:pt x="346629" y="5550325"/>
                </a:cubicBezTo>
                <a:lnTo>
                  <a:pt x="346743" y="5550440"/>
                </a:lnTo>
                <a:cubicBezTo>
                  <a:pt x="339023" y="5550440"/>
                  <a:pt x="332683" y="5549173"/>
                  <a:pt x="333259" y="5539376"/>
                </a:cubicBezTo>
                <a:cubicBezTo>
                  <a:pt x="333720" y="5530963"/>
                  <a:pt x="339599" y="5530156"/>
                  <a:pt x="346053" y="5530156"/>
                </a:cubicBezTo>
                <a:cubicBezTo>
                  <a:pt x="365069" y="5530041"/>
                  <a:pt x="384201" y="5529695"/>
                  <a:pt x="403217" y="5530156"/>
                </a:cubicBezTo>
                <a:cubicBezTo>
                  <a:pt x="420275" y="5530617"/>
                  <a:pt x="432607" y="5529810"/>
                  <a:pt x="433069" y="5506183"/>
                </a:cubicBezTo>
                <a:cubicBezTo>
                  <a:pt x="433413" y="5482326"/>
                  <a:pt x="421658" y="5481405"/>
                  <a:pt x="404369" y="5482672"/>
                </a:cubicBezTo>
                <a:cubicBezTo>
                  <a:pt x="394919" y="5483249"/>
                  <a:pt x="385353" y="5482672"/>
                  <a:pt x="375787" y="5482672"/>
                </a:cubicBezTo>
                <a:close/>
                <a:moveTo>
                  <a:pt x="10320422" y="5482557"/>
                </a:moveTo>
                <a:cubicBezTo>
                  <a:pt x="10301982" y="5477371"/>
                  <a:pt x="10293568" y="5483479"/>
                  <a:pt x="10293568" y="5505376"/>
                </a:cubicBezTo>
                <a:cubicBezTo>
                  <a:pt x="10293568" y="5526699"/>
                  <a:pt x="10303710" y="5529119"/>
                  <a:pt x="10320767" y="5529350"/>
                </a:cubicBezTo>
                <a:cubicBezTo>
                  <a:pt x="10338402" y="5529580"/>
                  <a:pt x="10347736" y="5526123"/>
                  <a:pt x="10347276" y="5505261"/>
                </a:cubicBezTo>
                <a:cubicBezTo>
                  <a:pt x="10346814" y="5485784"/>
                  <a:pt x="10341168" y="5477601"/>
                  <a:pt x="10320422" y="5482557"/>
                </a:cubicBezTo>
                <a:close/>
                <a:moveTo>
                  <a:pt x="5033214" y="5482557"/>
                </a:moveTo>
                <a:cubicBezTo>
                  <a:pt x="5010277" y="5480022"/>
                  <a:pt x="4996450" y="5484516"/>
                  <a:pt x="5001405" y="5511947"/>
                </a:cubicBezTo>
                <a:cubicBezTo>
                  <a:pt x="5003017" y="5521167"/>
                  <a:pt x="5001633" y="5530848"/>
                  <a:pt x="5001633" y="5540414"/>
                </a:cubicBezTo>
                <a:cubicBezTo>
                  <a:pt x="5001633" y="5554245"/>
                  <a:pt x="5002674" y="5568190"/>
                  <a:pt x="5001405" y="5581905"/>
                </a:cubicBezTo>
                <a:cubicBezTo>
                  <a:pt x="4999789" y="5600575"/>
                  <a:pt x="5012122" y="5598502"/>
                  <a:pt x="5023072" y="5597463"/>
                </a:cubicBezTo>
                <a:cubicBezTo>
                  <a:pt x="5033560" y="5596541"/>
                  <a:pt x="5049464" y="5604149"/>
                  <a:pt x="5049234" y="5583057"/>
                </a:cubicBezTo>
                <a:cubicBezTo>
                  <a:pt x="5048888" y="5554474"/>
                  <a:pt x="5048542" y="5526007"/>
                  <a:pt x="5048888" y="5497424"/>
                </a:cubicBezTo>
                <a:cubicBezTo>
                  <a:pt x="5049002" y="5485784"/>
                  <a:pt x="5043586" y="5483709"/>
                  <a:pt x="5033214" y="5482557"/>
                </a:cubicBezTo>
                <a:close/>
                <a:moveTo>
                  <a:pt x="1947947" y="5482557"/>
                </a:moveTo>
                <a:cubicBezTo>
                  <a:pt x="1929507" y="5477371"/>
                  <a:pt x="1921093" y="5483479"/>
                  <a:pt x="1921093" y="5505376"/>
                </a:cubicBezTo>
                <a:cubicBezTo>
                  <a:pt x="1921093" y="5526699"/>
                  <a:pt x="1931235" y="5529119"/>
                  <a:pt x="1948292" y="5529350"/>
                </a:cubicBezTo>
                <a:cubicBezTo>
                  <a:pt x="1965927" y="5529580"/>
                  <a:pt x="1975261" y="5526123"/>
                  <a:pt x="1974801" y="5505261"/>
                </a:cubicBezTo>
                <a:cubicBezTo>
                  <a:pt x="1974339" y="5485784"/>
                  <a:pt x="1968693" y="5477601"/>
                  <a:pt x="1947947" y="5482557"/>
                </a:cubicBezTo>
                <a:close/>
                <a:moveTo>
                  <a:pt x="8912728" y="5482442"/>
                </a:moveTo>
                <a:cubicBezTo>
                  <a:pt x="8894402" y="5478869"/>
                  <a:pt x="8885874" y="5483709"/>
                  <a:pt x="8886335" y="5504685"/>
                </a:cubicBezTo>
                <a:cubicBezTo>
                  <a:pt x="8886796" y="5523933"/>
                  <a:pt x="8892904" y="5529926"/>
                  <a:pt x="8911922" y="5529695"/>
                </a:cubicBezTo>
                <a:cubicBezTo>
                  <a:pt x="8929209" y="5529580"/>
                  <a:pt x="8936700" y="5525777"/>
                  <a:pt x="8935778" y="5506759"/>
                </a:cubicBezTo>
                <a:cubicBezTo>
                  <a:pt x="8934972" y="5490163"/>
                  <a:pt x="8934856" y="5476679"/>
                  <a:pt x="8912728" y="5482442"/>
                </a:cubicBezTo>
                <a:close/>
                <a:moveTo>
                  <a:pt x="8847034" y="5482442"/>
                </a:moveTo>
                <a:cubicBezTo>
                  <a:pt x="8830092" y="5480022"/>
                  <a:pt x="8817184" y="5479791"/>
                  <a:pt x="8818796" y="5504455"/>
                </a:cubicBezTo>
                <a:cubicBezTo>
                  <a:pt x="8819374" y="5513618"/>
                  <a:pt x="8820468" y="5520216"/>
                  <a:pt x="8823926" y="5524394"/>
                </a:cubicBezTo>
                <a:lnTo>
                  <a:pt x="8843186" y="5529798"/>
                </a:lnTo>
                <a:lnTo>
                  <a:pt x="8843115" y="5529810"/>
                </a:lnTo>
                <a:lnTo>
                  <a:pt x="8843230" y="5529810"/>
                </a:lnTo>
                <a:lnTo>
                  <a:pt x="8843186" y="5529798"/>
                </a:lnTo>
                <a:lnTo>
                  <a:pt x="8864970" y="5526108"/>
                </a:lnTo>
                <a:cubicBezTo>
                  <a:pt x="8870228" y="5522982"/>
                  <a:pt x="8873139" y="5516845"/>
                  <a:pt x="8872734" y="5504339"/>
                </a:cubicBezTo>
                <a:cubicBezTo>
                  <a:pt x="8872044" y="5483364"/>
                  <a:pt x="8864668" y="5478984"/>
                  <a:pt x="8847034" y="5482442"/>
                </a:cubicBezTo>
                <a:close/>
                <a:moveTo>
                  <a:pt x="7498119" y="5482442"/>
                </a:moveTo>
                <a:cubicBezTo>
                  <a:pt x="7484866" y="5481750"/>
                  <a:pt x="7479333" y="5486015"/>
                  <a:pt x="7479794" y="5500075"/>
                </a:cubicBezTo>
                <a:cubicBezTo>
                  <a:pt x="7480716" y="5526007"/>
                  <a:pt x="7480831" y="5552169"/>
                  <a:pt x="7480024" y="5578101"/>
                </a:cubicBezTo>
                <a:cubicBezTo>
                  <a:pt x="7479563" y="5592392"/>
                  <a:pt x="7483943" y="5598270"/>
                  <a:pt x="7499041" y="5597694"/>
                </a:cubicBezTo>
                <a:cubicBezTo>
                  <a:pt x="7524166" y="5596772"/>
                  <a:pt x="7549406" y="5596887"/>
                  <a:pt x="7574531" y="5597694"/>
                </a:cubicBezTo>
                <a:cubicBezTo>
                  <a:pt x="7589284" y="5598155"/>
                  <a:pt x="7597120" y="5594928"/>
                  <a:pt x="7596084" y="5577755"/>
                </a:cubicBezTo>
                <a:cubicBezTo>
                  <a:pt x="7595046" y="5561966"/>
                  <a:pt x="7595854" y="5548020"/>
                  <a:pt x="7573148" y="5550094"/>
                </a:cubicBezTo>
                <a:cubicBezTo>
                  <a:pt x="7556782" y="5551477"/>
                  <a:pt x="7540187" y="5550786"/>
                  <a:pt x="7523705" y="5550094"/>
                </a:cubicBezTo>
                <a:cubicBezTo>
                  <a:pt x="7515176" y="5549749"/>
                  <a:pt x="7501808" y="5554360"/>
                  <a:pt x="7502153" y="5539261"/>
                </a:cubicBezTo>
                <a:cubicBezTo>
                  <a:pt x="7502499" y="5526353"/>
                  <a:pt x="7514599" y="5530041"/>
                  <a:pt x="7522553" y="5529810"/>
                </a:cubicBezTo>
                <a:cubicBezTo>
                  <a:pt x="7538111" y="5529465"/>
                  <a:pt x="7553786" y="5529580"/>
                  <a:pt x="7569345" y="5529810"/>
                </a:cubicBezTo>
                <a:lnTo>
                  <a:pt x="7569460" y="5529810"/>
                </a:lnTo>
                <a:cubicBezTo>
                  <a:pt x="7585712" y="5530041"/>
                  <a:pt x="7599541" y="5531539"/>
                  <a:pt x="7599426" y="5506529"/>
                </a:cubicBezTo>
                <a:cubicBezTo>
                  <a:pt x="7599311" y="5483249"/>
                  <a:pt x="7588823" y="5481059"/>
                  <a:pt x="7570959" y="5482442"/>
                </a:cubicBezTo>
                <a:cubicBezTo>
                  <a:pt x="7560586" y="5483249"/>
                  <a:pt x="7550098" y="5482557"/>
                  <a:pt x="7539726" y="5482557"/>
                </a:cubicBezTo>
                <a:cubicBezTo>
                  <a:pt x="7525895" y="5482672"/>
                  <a:pt x="7511949" y="5483249"/>
                  <a:pt x="7498119" y="5482442"/>
                </a:cubicBezTo>
                <a:close/>
                <a:moveTo>
                  <a:pt x="540253" y="5482442"/>
                </a:moveTo>
                <a:cubicBezTo>
                  <a:pt x="521927" y="5478869"/>
                  <a:pt x="513399" y="5483709"/>
                  <a:pt x="513860" y="5504685"/>
                </a:cubicBezTo>
                <a:cubicBezTo>
                  <a:pt x="514321" y="5523933"/>
                  <a:pt x="520429" y="5529926"/>
                  <a:pt x="539447" y="5529695"/>
                </a:cubicBezTo>
                <a:cubicBezTo>
                  <a:pt x="556734" y="5529580"/>
                  <a:pt x="564225" y="5525777"/>
                  <a:pt x="563303" y="5506759"/>
                </a:cubicBezTo>
                <a:cubicBezTo>
                  <a:pt x="562497" y="5490163"/>
                  <a:pt x="562381" y="5476679"/>
                  <a:pt x="540253" y="5482442"/>
                </a:cubicBezTo>
                <a:close/>
                <a:moveTo>
                  <a:pt x="474559" y="5482442"/>
                </a:moveTo>
                <a:cubicBezTo>
                  <a:pt x="457617" y="5480022"/>
                  <a:pt x="444709" y="5479791"/>
                  <a:pt x="446321" y="5504455"/>
                </a:cubicBezTo>
                <a:cubicBezTo>
                  <a:pt x="446899" y="5513618"/>
                  <a:pt x="447993" y="5520216"/>
                  <a:pt x="451451" y="5524394"/>
                </a:cubicBezTo>
                <a:lnTo>
                  <a:pt x="470711" y="5529798"/>
                </a:lnTo>
                <a:lnTo>
                  <a:pt x="470640" y="5529810"/>
                </a:lnTo>
                <a:lnTo>
                  <a:pt x="470755" y="5529810"/>
                </a:lnTo>
                <a:lnTo>
                  <a:pt x="470711" y="5529798"/>
                </a:lnTo>
                <a:lnTo>
                  <a:pt x="492495" y="5526108"/>
                </a:lnTo>
                <a:cubicBezTo>
                  <a:pt x="497753" y="5522982"/>
                  <a:pt x="500664" y="5516845"/>
                  <a:pt x="500259" y="5504339"/>
                </a:cubicBezTo>
                <a:cubicBezTo>
                  <a:pt x="499569" y="5483364"/>
                  <a:pt x="492193" y="5478984"/>
                  <a:pt x="474559" y="5482442"/>
                </a:cubicBezTo>
                <a:close/>
                <a:moveTo>
                  <a:pt x="6177081" y="5482342"/>
                </a:moveTo>
                <a:cubicBezTo>
                  <a:pt x="6171274" y="5481751"/>
                  <a:pt x="6164128" y="5483825"/>
                  <a:pt x="6158655" y="5483018"/>
                </a:cubicBezTo>
                <a:cubicBezTo>
                  <a:pt x="6147820" y="5481405"/>
                  <a:pt x="6138140" y="5481405"/>
                  <a:pt x="6138829" y="5498001"/>
                </a:cubicBezTo>
                <a:cubicBezTo>
                  <a:pt x="6139984" y="5526583"/>
                  <a:pt x="6139179" y="5555282"/>
                  <a:pt x="6139292" y="5583979"/>
                </a:cubicBezTo>
                <a:cubicBezTo>
                  <a:pt x="6139405" y="5588820"/>
                  <a:pt x="6138370" y="5594006"/>
                  <a:pt x="6144478" y="5597118"/>
                </a:cubicBezTo>
                <a:cubicBezTo>
                  <a:pt x="6166031" y="5608067"/>
                  <a:pt x="6189543" y="5594236"/>
                  <a:pt x="6189543" y="5570495"/>
                </a:cubicBezTo>
                <a:cubicBezTo>
                  <a:pt x="6189543" y="5565193"/>
                  <a:pt x="6189543" y="5560007"/>
                  <a:pt x="6189543" y="5554821"/>
                </a:cubicBezTo>
                <a:cubicBezTo>
                  <a:pt x="6188851" y="5554821"/>
                  <a:pt x="6188159" y="5554821"/>
                  <a:pt x="6187466" y="5554821"/>
                </a:cubicBezTo>
                <a:cubicBezTo>
                  <a:pt x="6187466" y="5535804"/>
                  <a:pt x="6187583" y="5516672"/>
                  <a:pt x="6187466" y="5497655"/>
                </a:cubicBezTo>
                <a:cubicBezTo>
                  <a:pt x="6187353" y="5486188"/>
                  <a:pt x="6182886" y="5482932"/>
                  <a:pt x="6177081" y="5482342"/>
                </a:cubicBezTo>
                <a:close/>
                <a:moveTo>
                  <a:pt x="8976808" y="5482326"/>
                </a:moveTo>
                <a:cubicBezTo>
                  <a:pt x="8957906" y="5481981"/>
                  <a:pt x="8951338" y="5488320"/>
                  <a:pt x="8955486" y="5506068"/>
                </a:cubicBezTo>
                <a:cubicBezTo>
                  <a:pt x="8951798" y="5523933"/>
                  <a:pt x="8957676" y="5531078"/>
                  <a:pt x="8977039" y="5530848"/>
                </a:cubicBezTo>
                <a:cubicBezTo>
                  <a:pt x="8995480" y="5530617"/>
                  <a:pt x="9002624" y="5526583"/>
                  <a:pt x="9002970" y="5506183"/>
                </a:cubicBezTo>
                <a:cubicBezTo>
                  <a:pt x="9003316" y="5484862"/>
                  <a:pt x="8994558" y="5482672"/>
                  <a:pt x="8976808" y="5482326"/>
                </a:cubicBezTo>
                <a:close/>
                <a:moveTo>
                  <a:pt x="7381714" y="5482326"/>
                </a:moveTo>
                <a:cubicBezTo>
                  <a:pt x="7350366" y="5480137"/>
                  <a:pt x="7349790" y="5480137"/>
                  <a:pt x="7349790" y="5511140"/>
                </a:cubicBezTo>
                <a:cubicBezTo>
                  <a:pt x="7349790" y="5520591"/>
                  <a:pt x="7349790" y="5530156"/>
                  <a:pt x="7349790" y="5539607"/>
                </a:cubicBezTo>
                <a:lnTo>
                  <a:pt x="7349905" y="5539607"/>
                </a:lnTo>
                <a:cubicBezTo>
                  <a:pt x="7349905" y="5553438"/>
                  <a:pt x="7350941" y="5567383"/>
                  <a:pt x="7349675" y="5581098"/>
                </a:cubicBezTo>
                <a:cubicBezTo>
                  <a:pt x="7347945" y="5599077"/>
                  <a:pt x="7359239" y="5598041"/>
                  <a:pt x="7370765" y="5597233"/>
                </a:cubicBezTo>
                <a:cubicBezTo>
                  <a:pt x="7382521" y="5596426"/>
                  <a:pt x="7398196" y="5602649"/>
                  <a:pt x="7397388" y="5580291"/>
                </a:cubicBezTo>
                <a:cubicBezTo>
                  <a:pt x="7396351" y="5552745"/>
                  <a:pt x="7396697" y="5525085"/>
                  <a:pt x="7397157" y="5497424"/>
                </a:cubicBezTo>
                <a:cubicBezTo>
                  <a:pt x="7397273" y="5486130"/>
                  <a:pt x="7392432" y="5483133"/>
                  <a:pt x="7381714" y="5482326"/>
                </a:cubicBezTo>
                <a:close/>
                <a:moveTo>
                  <a:pt x="4894335" y="5482326"/>
                </a:moveTo>
                <a:lnTo>
                  <a:pt x="4894335" y="5482442"/>
                </a:lnTo>
                <a:cubicBezTo>
                  <a:pt x="4872436" y="5480828"/>
                  <a:pt x="4861948" y="5486245"/>
                  <a:pt x="4865982" y="5510218"/>
                </a:cubicBezTo>
                <a:cubicBezTo>
                  <a:pt x="4867710" y="5520245"/>
                  <a:pt x="4866328" y="5530848"/>
                  <a:pt x="4866328" y="5541220"/>
                </a:cubicBezTo>
                <a:cubicBezTo>
                  <a:pt x="4866328" y="5554935"/>
                  <a:pt x="4867135" y="5568881"/>
                  <a:pt x="4866098" y="5582596"/>
                </a:cubicBezTo>
                <a:cubicBezTo>
                  <a:pt x="4864598" y="5601844"/>
                  <a:pt x="4877969" y="5597924"/>
                  <a:pt x="4888340" y="5597578"/>
                </a:cubicBezTo>
                <a:cubicBezTo>
                  <a:pt x="4899175" y="5597233"/>
                  <a:pt x="4914043" y="5603112"/>
                  <a:pt x="4913467" y="5582135"/>
                </a:cubicBezTo>
                <a:cubicBezTo>
                  <a:pt x="4912660" y="5555396"/>
                  <a:pt x="4912660" y="5528543"/>
                  <a:pt x="4913581" y="5501804"/>
                </a:cubicBezTo>
                <a:cubicBezTo>
                  <a:pt x="4914043" y="5487167"/>
                  <a:pt x="4908742" y="5483364"/>
                  <a:pt x="4894335" y="5482326"/>
                </a:cubicBezTo>
                <a:close/>
                <a:moveTo>
                  <a:pt x="604333" y="5482326"/>
                </a:moveTo>
                <a:cubicBezTo>
                  <a:pt x="585431" y="5481981"/>
                  <a:pt x="578863" y="5488320"/>
                  <a:pt x="583011" y="5506068"/>
                </a:cubicBezTo>
                <a:cubicBezTo>
                  <a:pt x="579323" y="5523933"/>
                  <a:pt x="585201" y="5531078"/>
                  <a:pt x="604564" y="5530848"/>
                </a:cubicBezTo>
                <a:cubicBezTo>
                  <a:pt x="623005" y="5530617"/>
                  <a:pt x="630149" y="5526583"/>
                  <a:pt x="630495" y="5506183"/>
                </a:cubicBezTo>
                <a:cubicBezTo>
                  <a:pt x="630841" y="5484862"/>
                  <a:pt x="622083" y="5482672"/>
                  <a:pt x="604333" y="5482326"/>
                </a:cubicBezTo>
                <a:close/>
                <a:moveTo>
                  <a:pt x="6100680" y="5482211"/>
                </a:moveTo>
                <a:cubicBezTo>
                  <a:pt x="6076594" y="5480943"/>
                  <a:pt x="6067374" y="5488550"/>
                  <a:pt x="6070832" y="5512408"/>
                </a:cubicBezTo>
                <a:cubicBezTo>
                  <a:pt x="6072101" y="5520821"/>
                  <a:pt x="6071062" y="5529695"/>
                  <a:pt x="6071062" y="5538339"/>
                </a:cubicBezTo>
                <a:lnTo>
                  <a:pt x="6071293" y="5538339"/>
                </a:lnTo>
                <a:cubicBezTo>
                  <a:pt x="6071293" y="5553091"/>
                  <a:pt x="6071524" y="5567844"/>
                  <a:pt x="6071293" y="5582596"/>
                </a:cubicBezTo>
                <a:cubicBezTo>
                  <a:pt x="6070948" y="5605993"/>
                  <a:pt x="6088581" y="5596426"/>
                  <a:pt x="6099416" y="5597348"/>
                </a:cubicBezTo>
                <a:cubicBezTo>
                  <a:pt x="6110710" y="5598385"/>
                  <a:pt x="6124769" y="5601612"/>
                  <a:pt x="6124078" y="5581328"/>
                </a:cubicBezTo>
                <a:cubicBezTo>
                  <a:pt x="6123157" y="5556204"/>
                  <a:pt x="6122695" y="5530963"/>
                  <a:pt x="6124078" y="5505953"/>
                </a:cubicBezTo>
                <a:cubicBezTo>
                  <a:pt x="6125002" y="5487743"/>
                  <a:pt x="6118777" y="5483133"/>
                  <a:pt x="6100680" y="5482211"/>
                </a:cubicBezTo>
                <a:close/>
                <a:moveTo>
                  <a:pt x="11458310" y="5482096"/>
                </a:moveTo>
                <a:cubicBezTo>
                  <a:pt x="11438026" y="5476679"/>
                  <a:pt x="11436758" y="5487974"/>
                  <a:pt x="11435950" y="5504570"/>
                </a:cubicBezTo>
                <a:cubicBezTo>
                  <a:pt x="11435030" y="5524509"/>
                  <a:pt x="11441714" y="5529695"/>
                  <a:pt x="11460961" y="5529580"/>
                </a:cubicBezTo>
                <a:lnTo>
                  <a:pt x="11460846" y="5529465"/>
                </a:lnTo>
                <a:cubicBezTo>
                  <a:pt x="11479862" y="5529350"/>
                  <a:pt x="11483780" y="5522204"/>
                  <a:pt x="11484472" y="5504800"/>
                </a:cubicBezTo>
                <a:cubicBezTo>
                  <a:pt x="11485394" y="5483940"/>
                  <a:pt x="11477211" y="5478178"/>
                  <a:pt x="11458310" y="5482096"/>
                </a:cubicBezTo>
                <a:close/>
                <a:moveTo>
                  <a:pt x="5358457" y="5482096"/>
                </a:moveTo>
                <a:cubicBezTo>
                  <a:pt x="5341399" y="5482672"/>
                  <a:pt x="5331140" y="5485093"/>
                  <a:pt x="5336558" y="5505839"/>
                </a:cubicBezTo>
                <a:cubicBezTo>
                  <a:pt x="5332754" y="5521858"/>
                  <a:pt x="5336558" y="5531309"/>
                  <a:pt x="5356843" y="5530502"/>
                </a:cubicBezTo>
                <a:lnTo>
                  <a:pt x="5356843" y="5530617"/>
                </a:lnTo>
                <a:cubicBezTo>
                  <a:pt x="5373669" y="5529926"/>
                  <a:pt x="5384273" y="5528773"/>
                  <a:pt x="5383698" y="5506875"/>
                </a:cubicBezTo>
                <a:cubicBezTo>
                  <a:pt x="5383236" y="5487513"/>
                  <a:pt x="5377933" y="5481405"/>
                  <a:pt x="5358457" y="5482096"/>
                </a:cubicBezTo>
                <a:close/>
                <a:moveTo>
                  <a:pt x="5291263" y="5482096"/>
                </a:moveTo>
                <a:cubicBezTo>
                  <a:pt x="5269597" y="5476795"/>
                  <a:pt x="5267867" y="5489241"/>
                  <a:pt x="5267174" y="5506644"/>
                </a:cubicBezTo>
                <a:cubicBezTo>
                  <a:pt x="5266372" y="5526583"/>
                  <a:pt x="5276282" y="5528197"/>
                  <a:pt x="5292416" y="5529465"/>
                </a:cubicBezTo>
                <a:lnTo>
                  <a:pt x="5292416" y="5529580"/>
                </a:lnTo>
                <a:cubicBezTo>
                  <a:pt x="5314660" y="5531309"/>
                  <a:pt x="5314893" y="5519784"/>
                  <a:pt x="5315698" y="5502956"/>
                </a:cubicBezTo>
                <a:cubicBezTo>
                  <a:pt x="5316504" y="5483249"/>
                  <a:pt x="5308552" y="5478408"/>
                  <a:pt x="5291263" y="5482096"/>
                </a:cubicBezTo>
                <a:close/>
                <a:moveTo>
                  <a:pt x="3085835" y="5482096"/>
                </a:moveTo>
                <a:cubicBezTo>
                  <a:pt x="3065551" y="5476679"/>
                  <a:pt x="3064283" y="5487974"/>
                  <a:pt x="3063475" y="5504570"/>
                </a:cubicBezTo>
                <a:cubicBezTo>
                  <a:pt x="3062555" y="5524509"/>
                  <a:pt x="3069239" y="5529695"/>
                  <a:pt x="3088486" y="5529580"/>
                </a:cubicBezTo>
                <a:lnTo>
                  <a:pt x="3088371" y="5529465"/>
                </a:lnTo>
                <a:cubicBezTo>
                  <a:pt x="3107387" y="5529350"/>
                  <a:pt x="3111305" y="5522204"/>
                  <a:pt x="3111997" y="5504800"/>
                </a:cubicBezTo>
                <a:cubicBezTo>
                  <a:pt x="3112919" y="5483940"/>
                  <a:pt x="3104736" y="5478178"/>
                  <a:pt x="3085835" y="5482096"/>
                </a:cubicBezTo>
                <a:close/>
                <a:moveTo>
                  <a:pt x="7837307" y="5481981"/>
                </a:moveTo>
                <a:cubicBezTo>
                  <a:pt x="7819212" y="5476218"/>
                  <a:pt x="7815639" y="5485784"/>
                  <a:pt x="7815293" y="5503302"/>
                </a:cubicBezTo>
                <a:cubicBezTo>
                  <a:pt x="7814834" y="5521512"/>
                  <a:pt x="7818751" y="5529580"/>
                  <a:pt x="7839150" y="5529234"/>
                </a:cubicBezTo>
                <a:cubicBezTo>
                  <a:pt x="7858052" y="5528889"/>
                  <a:pt x="7864391" y="5523587"/>
                  <a:pt x="7864737" y="5504109"/>
                </a:cubicBezTo>
                <a:cubicBezTo>
                  <a:pt x="7865083" y="5483249"/>
                  <a:pt x="7857015" y="5478062"/>
                  <a:pt x="7837307" y="5481981"/>
                </a:cubicBezTo>
                <a:close/>
                <a:moveTo>
                  <a:pt x="7314060" y="5481981"/>
                </a:moveTo>
                <a:cubicBezTo>
                  <a:pt x="7291126" y="5479906"/>
                  <a:pt x="7278332" y="5484516"/>
                  <a:pt x="7281328" y="5511830"/>
                </a:cubicBezTo>
                <a:cubicBezTo>
                  <a:pt x="7283750" y="5533960"/>
                  <a:pt x="7281674" y="5556548"/>
                  <a:pt x="7282020" y="5579023"/>
                </a:cubicBezTo>
                <a:cubicBezTo>
                  <a:pt x="7282135" y="5586284"/>
                  <a:pt x="7280292" y="5594351"/>
                  <a:pt x="7291471" y="5597233"/>
                </a:cubicBezTo>
                <a:cubicBezTo>
                  <a:pt x="7317864" y="5604149"/>
                  <a:pt x="7329044" y="5596311"/>
                  <a:pt x="7329044" y="5569112"/>
                </a:cubicBezTo>
                <a:cubicBezTo>
                  <a:pt x="7329044" y="5559661"/>
                  <a:pt x="7329044" y="5550094"/>
                  <a:pt x="7329044" y="5540644"/>
                </a:cubicBezTo>
                <a:lnTo>
                  <a:pt x="7329159" y="5540759"/>
                </a:lnTo>
                <a:cubicBezTo>
                  <a:pt x="7329044" y="5526007"/>
                  <a:pt x="7328583" y="5511371"/>
                  <a:pt x="7329274" y="5496733"/>
                </a:cubicBezTo>
                <a:cubicBezTo>
                  <a:pt x="7329851" y="5485093"/>
                  <a:pt x="7324663" y="5483018"/>
                  <a:pt x="7314060" y="5481981"/>
                </a:cubicBezTo>
                <a:close/>
                <a:moveTo>
                  <a:pt x="6362883" y="5481981"/>
                </a:moveTo>
                <a:cubicBezTo>
                  <a:pt x="6352855" y="5483825"/>
                  <a:pt x="6342137" y="5482326"/>
                  <a:pt x="6331765" y="5482326"/>
                </a:cubicBezTo>
                <a:cubicBezTo>
                  <a:pt x="6319661" y="5482326"/>
                  <a:pt x="6307446" y="5483133"/>
                  <a:pt x="6295345" y="5482096"/>
                </a:cubicBezTo>
                <a:lnTo>
                  <a:pt x="6295229" y="5482096"/>
                </a:lnTo>
                <a:cubicBezTo>
                  <a:pt x="6280245" y="5480713"/>
                  <a:pt x="6273218" y="5484401"/>
                  <a:pt x="6274253" y="5501573"/>
                </a:cubicBezTo>
                <a:cubicBezTo>
                  <a:pt x="6275751" y="5528312"/>
                  <a:pt x="6275061" y="5555282"/>
                  <a:pt x="6274482" y="5582135"/>
                </a:cubicBezTo>
                <a:cubicBezTo>
                  <a:pt x="6274253" y="5593314"/>
                  <a:pt x="6277941" y="5597463"/>
                  <a:pt x="6289349" y="5597233"/>
                </a:cubicBezTo>
                <a:cubicBezTo>
                  <a:pt x="6317011" y="5596657"/>
                  <a:pt x="6344903" y="5596080"/>
                  <a:pt x="6372563" y="5597463"/>
                </a:cubicBezTo>
                <a:cubicBezTo>
                  <a:pt x="6389851" y="5598270"/>
                  <a:pt x="6390544" y="5589050"/>
                  <a:pt x="6389391" y="5576718"/>
                </a:cubicBezTo>
                <a:cubicBezTo>
                  <a:pt x="6388351" y="5564963"/>
                  <a:pt x="6395151" y="5548827"/>
                  <a:pt x="6372795" y="5549633"/>
                </a:cubicBezTo>
                <a:cubicBezTo>
                  <a:pt x="6351933" y="5550325"/>
                  <a:pt x="6331072" y="5550210"/>
                  <a:pt x="6310326" y="5549749"/>
                </a:cubicBezTo>
                <a:cubicBezTo>
                  <a:pt x="6302489" y="5549518"/>
                  <a:pt x="6290617" y="5552284"/>
                  <a:pt x="6291425" y="5538569"/>
                </a:cubicBezTo>
                <a:cubicBezTo>
                  <a:pt x="6292001" y="5527390"/>
                  <a:pt x="6302259" y="5529465"/>
                  <a:pt x="6309635" y="5529350"/>
                </a:cubicBezTo>
                <a:cubicBezTo>
                  <a:pt x="6330496" y="5529119"/>
                  <a:pt x="6351356" y="5528427"/>
                  <a:pt x="6372103" y="5529350"/>
                </a:cubicBezTo>
                <a:cubicBezTo>
                  <a:pt x="6386163" y="5530041"/>
                  <a:pt x="6389159" y="5524279"/>
                  <a:pt x="6389967" y="5511254"/>
                </a:cubicBezTo>
                <a:cubicBezTo>
                  <a:pt x="6391120" y="5490740"/>
                  <a:pt x="6388351" y="5477371"/>
                  <a:pt x="6362883" y="5481981"/>
                </a:cubicBezTo>
                <a:close/>
                <a:moveTo>
                  <a:pt x="5081735" y="5481866"/>
                </a:moveTo>
                <a:cubicBezTo>
                  <a:pt x="5067559" y="5480713"/>
                  <a:pt x="5064103" y="5486591"/>
                  <a:pt x="5064563" y="5499729"/>
                </a:cubicBezTo>
                <a:cubicBezTo>
                  <a:pt x="5065368" y="5526583"/>
                  <a:pt x="5065255" y="5553438"/>
                  <a:pt x="5064563" y="5580291"/>
                </a:cubicBezTo>
                <a:cubicBezTo>
                  <a:pt x="5064217" y="5592162"/>
                  <a:pt x="5067329" y="5597348"/>
                  <a:pt x="5080350" y="5597002"/>
                </a:cubicBezTo>
                <a:cubicBezTo>
                  <a:pt x="5108127" y="5596080"/>
                  <a:pt x="5135904" y="5595734"/>
                  <a:pt x="5163565" y="5597002"/>
                </a:cubicBezTo>
                <a:cubicBezTo>
                  <a:pt x="5180505" y="5597809"/>
                  <a:pt x="5181889" y="5588935"/>
                  <a:pt x="5180737" y="5576372"/>
                </a:cubicBezTo>
                <a:cubicBezTo>
                  <a:pt x="5179586" y="5564617"/>
                  <a:pt x="5186037" y="5548712"/>
                  <a:pt x="5163681" y="5549633"/>
                </a:cubicBezTo>
                <a:cubicBezTo>
                  <a:pt x="5142934" y="5550440"/>
                  <a:pt x="5122072" y="5549749"/>
                  <a:pt x="5101327" y="5549633"/>
                </a:cubicBezTo>
                <a:lnTo>
                  <a:pt x="5101327" y="5549749"/>
                </a:lnTo>
                <a:cubicBezTo>
                  <a:pt x="5094527" y="5549749"/>
                  <a:pt x="5086691" y="5550671"/>
                  <a:pt x="5085999" y="5540529"/>
                </a:cubicBezTo>
                <a:cubicBezTo>
                  <a:pt x="5085307" y="5528543"/>
                  <a:pt x="5093951" y="5529119"/>
                  <a:pt x="5101904" y="5529119"/>
                </a:cubicBezTo>
                <a:cubicBezTo>
                  <a:pt x="5122650" y="5529119"/>
                  <a:pt x="5143511" y="5529119"/>
                  <a:pt x="5164257" y="5529119"/>
                </a:cubicBezTo>
                <a:cubicBezTo>
                  <a:pt x="5171285" y="5529119"/>
                  <a:pt x="5177509" y="5529350"/>
                  <a:pt x="5180045" y="5519899"/>
                </a:cubicBezTo>
                <a:cubicBezTo>
                  <a:pt x="5187305" y="5493621"/>
                  <a:pt x="5179123" y="5482096"/>
                  <a:pt x="5151925" y="5482096"/>
                </a:cubicBezTo>
                <a:cubicBezTo>
                  <a:pt x="5142358" y="5482096"/>
                  <a:pt x="5132908" y="5482096"/>
                  <a:pt x="5123340" y="5482096"/>
                </a:cubicBezTo>
                <a:cubicBezTo>
                  <a:pt x="5109396" y="5482096"/>
                  <a:pt x="5095566" y="5483018"/>
                  <a:pt x="5081735" y="5481866"/>
                </a:cubicBezTo>
                <a:close/>
                <a:moveTo>
                  <a:pt x="7424258" y="5481822"/>
                </a:moveTo>
                <a:cubicBezTo>
                  <a:pt x="7418162" y="5482442"/>
                  <a:pt x="7413523" y="5485957"/>
                  <a:pt x="7413638" y="5498346"/>
                </a:cubicBezTo>
                <a:cubicBezTo>
                  <a:pt x="7413869" y="5524279"/>
                  <a:pt x="7414791" y="5550210"/>
                  <a:pt x="7413293" y="5576027"/>
                </a:cubicBezTo>
                <a:cubicBezTo>
                  <a:pt x="7412256" y="5593775"/>
                  <a:pt x="7419632" y="5596657"/>
                  <a:pt x="7435537" y="5597809"/>
                </a:cubicBezTo>
                <a:lnTo>
                  <a:pt x="7435652" y="5597809"/>
                </a:lnTo>
                <a:cubicBezTo>
                  <a:pt x="7459278" y="5599538"/>
                  <a:pt x="7468614" y="5592162"/>
                  <a:pt x="7464811" y="5568305"/>
                </a:cubicBezTo>
                <a:cubicBezTo>
                  <a:pt x="7463312" y="5558970"/>
                  <a:pt x="7464581" y="5549288"/>
                  <a:pt x="7464581" y="5539837"/>
                </a:cubicBezTo>
                <a:cubicBezTo>
                  <a:pt x="7464581" y="5526007"/>
                  <a:pt x="7463544" y="5512177"/>
                  <a:pt x="7464811" y="5498461"/>
                </a:cubicBezTo>
                <a:cubicBezTo>
                  <a:pt x="7466539" y="5480252"/>
                  <a:pt x="7454783" y="5481059"/>
                  <a:pt x="7443605" y="5482672"/>
                </a:cubicBezTo>
                <a:cubicBezTo>
                  <a:pt x="7437900" y="5483479"/>
                  <a:pt x="7430351" y="5481203"/>
                  <a:pt x="7424258" y="5481822"/>
                </a:cubicBezTo>
                <a:close/>
                <a:moveTo>
                  <a:pt x="8582414" y="5481750"/>
                </a:moveTo>
                <a:cubicBezTo>
                  <a:pt x="8570658" y="5483709"/>
                  <a:pt x="8552794" y="5474490"/>
                  <a:pt x="8553486" y="5498922"/>
                </a:cubicBezTo>
                <a:cubicBezTo>
                  <a:pt x="8554408" y="5525662"/>
                  <a:pt x="8553947" y="5552515"/>
                  <a:pt x="8553486" y="5579254"/>
                </a:cubicBezTo>
                <a:cubicBezTo>
                  <a:pt x="8553254" y="5590779"/>
                  <a:pt x="8556367" y="5595734"/>
                  <a:pt x="8569160" y="5597002"/>
                </a:cubicBezTo>
                <a:lnTo>
                  <a:pt x="8569160" y="5596887"/>
                </a:lnTo>
                <a:cubicBezTo>
                  <a:pt x="8591980" y="5599077"/>
                  <a:pt x="8605810" y="5595043"/>
                  <a:pt x="8601085" y="5567729"/>
                </a:cubicBezTo>
                <a:cubicBezTo>
                  <a:pt x="8599472" y="5558509"/>
                  <a:pt x="8600855" y="5548712"/>
                  <a:pt x="8600855" y="5539261"/>
                </a:cubicBezTo>
                <a:cubicBezTo>
                  <a:pt x="8600855" y="5526353"/>
                  <a:pt x="8599933" y="5513330"/>
                  <a:pt x="8601085" y="5500421"/>
                </a:cubicBezTo>
                <a:cubicBezTo>
                  <a:pt x="8602353" y="5485784"/>
                  <a:pt x="8597282" y="5479330"/>
                  <a:pt x="8582414" y="5481750"/>
                </a:cubicBezTo>
                <a:close/>
                <a:moveTo>
                  <a:pt x="7904960" y="5481750"/>
                </a:moveTo>
                <a:cubicBezTo>
                  <a:pt x="7887902" y="5478984"/>
                  <a:pt x="7878682" y="5481405"/>
                  <a:pt x="7878452" y="5503302"/>
                </a:cubicBezTo>
                <a:cubicBezTo>
                  <a:pt x="7878106" y="5527275"/>
                  <a:pt x="7888363" y="5528773"/>
                  <a:pt x="7907496" y="5529119"/>
                </a:cubicBezTo>
                <a:cubicBezTo>
                  <a:pt x="7926973" y="5529465"/>
                  <a:pt x="7931469" y="5523587"/>
                  <a:pt x="7932391" y="5504455"/>
                </a:cubicBezTo>
                <a:cubicBezTo>
                  <a:pt x="7933542" y="5480828"/>
                  <a:pt x="7922593" y="5478638"/>
                  <a:pt x="7904960" y="5481750"/>
                </a:cubicBezTo>
                <a:close/>
                <a:moveTo>
                  <a:pt x="209939" y="5481750"/>
                </a:moveTo>
                <a:cubicBezTo>
                  <a:pt x="198183" y="5483709"/>
                  <a:pt x="180319" y="5474490"/>
                  <a:pt x="181011" y="5498922"/>
                </a:cubicBezTo>
                <a:cubicBezTo>
                  <a:pt x="181933" y="5525662"/>
                  <a:pt x="181472" y="5552515"/>
                  <a:pt x="181011" y="5579254"/>
                </a:cubicBezTo>
                <a:cubicBezTo>
                  <a:pt x="180779" y="5590779"/>
                  <a:pt x="183892" y="5595734"/>
                  <a:pt x="196685" y="5597002"/>
                </a:cubicBezTo>
                <a:lnTo>
                  <a:pt x="196685" y="5596887"/>
                </a:lnTo>
                <a:cubicBezTo>
                  <a:pt x="219505" y="5599077"/>
                  <a:pt x="233335" y="5595043"/>
                  <a:pt x="228610" y="5567729"/>
                </a:cubicBezTo>
                <a:cubicBezTo>
                  <a:pt x="226997" y="5558509"/>
                  <a:pt x="228380" y="5548712"/>
                  <a:pt x="228380" y="5539261"/>
                </a:cubicBezTo>
                <a:cubicBezTo>
                  <a:pt x="228380" y="5526353"/>
                  <a:pt x="227458" y="5513330"/>
                  <a:pt x="228610" y="5500421"/>
                </a:cubicBezTo>
                <a:cubicBezTo>
                  <a:pt x="229878" y="5485784"/>
                  <a:pt x="224807" y="5479330"/>
                  <a:pt x="209939" y="5481750"/>
                </a:cubicBezTo>
                <a:close/>
                <a:moveTo>
                  <a:pt x="10236302" y="5481693"/>
                </a:moveTo>
                <a:cubicBezTo>
                  <a:pt x="10229950" y="5482643"/>
                  <a:pt x="10225339" y="5486821"/>
                  <a:pt x="10225915" y="5500997"/>
                </a:cubicBezTo>
                <a:cubicBezTo>
                  <a:pt x="10226721" y="5520129"/>
                  <a:pt x="10227644" y="5534075"/>
                  <a:pt x="10250694" y="5528658"/>
                </a:cubicBezTo>
                <a:lnTo>
                  <a:pt x="10250810" y="5528658"/>
                </a:lnTo>
                <a:cubicBezTo>
                  <a:pt x="10267867" y="5530387"/>
                  <a:pt x="10281005" y="5530156"/>
                  <a:pt x="10279276" y="5507337"/>
                </a:cubicBezTo>
                <a:cubicBezTo>
                  <a:pt x="10278124" y="5491777"/>
                  <a:pt x="10279968" y="5477255"/>
                  <a:pt x="10257149" y="5481750"/>
                </a:cubicBezTo>
                <a:cubicBezTo>
                  <a:pt x="10250752" y="5483018"/>
                  <a:pt x="10242656" y="5480742"/>
                  <a:pt x="10236302" y="5481693"/>
                </a:cubicBezTo>
                <a:close/>
                <a:moveTo>
                  <a:pt x="1863827" y="5481693"/>
                </a:moveTo>
                <a:cubicBezTo>
                  <a:pt x="1857475" y="5482643"/>
                  <a:pt x="1852864" y="5486821"/>
                  <a:pt x="1853440" y="5500997"/>
                </a:cubicBezTo>
                <a:cubicBezTo>
                  <a:pt x="1854246" y="5520129"/>
                  <a:pt x="1855169" y="5534075"/>
                  <a:pt x="1878219" y="5528658"/>
                </a:cubicBezTo>
                <a:lnTo>
                  <a:pt x="1878335" y="5528658"/>
                </a:lnTo>
                <a:cubicBezTo>
                  <a:pt x="1895392" y="5530387"/>
                  <a:pt x="1908530" y="5530156"/>
                  <a:pt x="1906801" y="5507337"/>
                </a:cubicBezTo>
                <a:cubicBezTo>
                  <a:pt x="1905649" y="5491777"/>
                  <a:pt x="1907493" y="5477255"/>
                  <a:pt x="1884674" y="5481750"/>
                </a:cubicBezTo>
                <a:cubicBezTo>
                  <a:pt x="1878277" y="5483018"/>
                  <a:pt x="1870181" y="5480742"/>
                  <a:pt x="1863827" y="5481693"/>
                </a:cubicBezTo>
                <a:close/>
                <a:moveTo>
                  <a:pt x="5427031" y="5481635"/>
                </a:moveTo>
                <a:cubicBezTo>
                  <a:pt x="5409858" y="5479215"/>
                  <a:pt x="5398793" y="5481289"/>
                  <a:pt x="5400062" y="5503417"/>
                </a:cubicBezTo>
                <a:lnTo>
                  <a:pt x="5400178" y="5503302"/>
                </a:lnTo>
                <a:cubicBezTo>
                  <a:pt x="5401100" y="5521282"/>
                  <a:pt x="5404675" y="5529465"/>
                  <a:pt x="5424727" y="5529234"/>
                </a:cubicBezTo>
                <a:cubicBezTo>
                  <a:pt x="5443859" y="5529004"/>
                  <a:pt x="5449851" y="5523126"/>
                  <a:pt x="5448815" y="5503993"/>
                </a:cubicBezTo>
                <a:cubicBezTo>
                  <a:pt x="5447891" y="5487859"/>
                  <a:pt x="5446855" y="5476334"/>
                  <a:pt x="5427031" y="5481635"/>
                </a:cubicBezTo>
                <a:close/>
                <a:moveTo>
                  <a:pt x="8644766" y="5481520"/>
                </a:moveTo>
                <a:cubicBezTo>
                  <a:pt x="8627478" y="5481059"/>
                  <a:pt x="8619756" y="5484632"/>
                  <a:pt x="8621140" y="5503763"/>
                </a:cubicBezTo>
                <a:lnTo>
                  <a:pt x="8621254" y="5503648"/>
                </a:lnTo>
                <a:cubicBezTo>
                  <a:pt x="8622867" y="5527736"/>
                  <a:pt x="8622867" y="5552054"/>
                  <a:pt x="8621254" y="5576142"/>
                </a:cubicBezTo>
                <a:cubicBezTo>
                  <a:pt x="8619986" y="5594351"/>
                  <a:pt x="8627708" y="5596426"/>
                  <a:pt x="8643383" y="5597348"/>
                </a:cubicBezTo>
                <a:cubicBezTo>
                  <a:pt x="8664474" y="5598616"/>
                  <a:pt x="8671388" y="5591124"/>
                  <a:pt x="8668854" y="5571071"/>
                </a:cubicBezTo>
                <a:cubicBezTo>
                  <a:pt x="8667585" y="5560929"/>
                  <a:pt x="8668624" y="5550440"/>
                  <a:pt x="8668624" y="5540068"/>
                </a:cubicBezTo>
                <a:cubicBezTo>
                  <a:pt x="8668624" y="5527967"/>
                  <a:pt x="8667356" y="5515750"/>
                  <a:pt x="8668854" y="5503878"/>
                </a:cubicBezTo>
                <a:cubicBezTo>
                  <a:pt x="8671274" y="5484055"/>
                  <a:pt x="8661247" y="5481866"/>
                  <a:pt x="8644766" y="5481520"/>
                </a:cubicBezTo>
                <a:close/>
                <a:moveTo>
                  <a:pt x="272291" y="5481520"/>
                </a:moveTo>
                <a:cubicBezTo>
                  <a:pt x="255003" y="5481059"/>
                  <a:pt x="247281" y="5484632"/>
                  <a:pt x="248665" y="5503763"/>
                </a:cubicBezTo>
                <a:lnTo>
                  <a:pt x="248779" y="5503648"/>
                </a:lnTo>
                <a:cubicBezTo>
                  <a:pt x="250392" y="5527736"/>
                  <a:pt x="250392" y="5552054"/>
                  <a:pt x="248779" y="5576142"/>
                </a:cubicBezTo>
                <a:cubicBezTo>
                  <a:pt x="247511" y="5594351"/>
                  <a:pt x="255233" y="5596426"/>
                  <a:pt x="270908" y="5597348"/>
                </a:cubicBezTo>
                <a:cubicBezTo>
                  <a:pt x="291999" y="5598616"/>
                  <a:pt x="298913" y="5591124"/>
                  <a:pt x="296379" y="5571071"/>
                </a:cubicBezTo>
                <a:cubicBezTo>
                  <a:pt x="295110" y="5560929"/>
                  <a:pt x="296149" y="5550440"/>
                  <a:pt x="296149" y="5540068"/>
                </a:cubicBezTo>
                <a:cubicBezTo>
                  <a:pt x="296149" y="5527967"/>
                  <a:pt x="294881" y="5515750"/>
                  <a:pt x="296379" y="5503878"/>
                </a:cubicBezTo>
                <a:cubicBezTo>
                  <a:pt x="298799" y="5484055"/>
                  <a:pt x="288772" y="5481866"/>
                  <a:pt x="272291" y="5481520"/>
                </a:cubicBezTo>
                <a:close/>
                <a:moveTo>
                  <a:pt x="8529470" y="5481478"/>
                </a:moveTo>
                <a:cubicBezTo>
                  <a:pt x="8523606" y="5480569"/>
                  <a:pt x="8516029" y="5482730"/>
                  <a:pt x="8510266" y="5482211"/>
                </a:cubicBezTo>
                <a:cubicBezTo>
                  <a:pt x="8497818" y="5481174"/>
                  <a:pt x="8483757" y="5477832"/>
                  <a:pt x="8485602" y="5500190"/>
                </a:cubicBezTo>
                <a:cubicBezTo>
                  <a:pt x="8487676" y="5524394"/>
                  <a:pt x="8487446" y="5548942"/>
                  <a:pt x="8485602" y="5573030"/>
                </a:cubicBezTo>
                <a:cubicBezTo>
                  <a:pt x="8484103" y="5592968"/>
                  <a:pt x="8490904" y="5597118"/>
                  <a:pt x="8510034" y="5597463"/>
                </a:cubicBezTo>
                <a:lnTo>
                  <a:pt x="8510151" y="5597578"/>
                </a:lnTo>
                <a:cubicBezTo>
                  <a:pt x="8532164" y="5598041"/>
                  <a:pt x="8542536" y="5593314"/>
                  <a:pt x="8538618" y="5569457"/>
                </a:cubicBezTo>
                <a:cubicBezTo>
                  <a:pt x="8536890" y="5559314"/>
                  <a:pt x="8538272" y="5548596"/>
                  <a:pt x="8538272" y="5538224"/>
                </a:cubicBezTo>
                <a:cubicBezTo>
                  <a:pt x="8538156" y="5525200"/>
                  <a:pt x="8537236" y="5512062"/>
                  <a:pt x="8538388" y="5499153"/>
                </a:cubicBezTo>
                <a:cubicBezTo>
                  <a:pt x="8539482" y="5486361"/>
                  <a:pt x="8535334" y="5482385"/>
                  <a:pt x="8529470" y="5481478"/>
                </a:cubicBezTo>
                <a:close/>
                <a:moveTo>
                  <a:pt x="156995" y="5481478"/>
                </a:moveTo>
                <a:cubicBezTo>
                  <a:pt x="151131" y="5480569"/>
                  <a:pt x="143554" y="5482730"/>
                  <a:pt x="137791" y="5482211"/>
                </a:cubicBezTo>
                <a:cubicBezTo>
                  <a:pt x="125343" y="5481174"/>
                  <a:pt x="111282" y="5477832"/>
                  <a:pt x="113127" y="5500190"/>
                </a:cubicBezTo>
                <a:cubicBezTo>
                  <a:pt x="115201" y="5524394"/>
                  <a:pt x="114971" y="5548942"/>
                  <a:pt x="113127" y="5573030"/>
                </a:cubicBezTo>
                <a:cubicBezTo>
                  <a:pt x="111628" y="5592968"/>
                  <a:pt x="118429" y="5597118"/>
                  <a:pt x="137559" y="5597463"/>
                </a:cubicBezTo>
                <a:lnTo>
                  <a:pt x="137676" y="5597578"/>
                </a:lnTo>
                <a:cubicBezTo>
                  <a:pt x="159689" y="5598041"/>
                  <a:pt x="170061" y="5593314"/>
                  <a:pt x="166143" y="5569457"/>
                </a:cubicBezTo>
                <a:cubicBezTo>
                  <a:pt x="164415" y="5559314"/>
                  <a:pt x="165797" y="5548596"/>
                  <a:pt x="165797" y="5538224"/>
                </a:cubicBezTo>
                <a:cubicBezTo>
                  <a:pt x="165681" y="5525200"/>
                  <a:pt x="164761" y="5512062"/>
                  <a:pt x="165913" y="5499153"/>
                </a:cubicBezTo>
                <a:cubicBezTo>
                  <a:pt x="167007" y="5486361"/>
                  <a:pt x="162859" y="5482385"/>
                  <a:pt x="156995" y="5481478"/>
                </a:cubicBezTo>
                <a:close/>
                <a:moveTo>
                  <a:pt x="5222690" y="5481174"/>
                </a:moveTo>
                <a:cubicBezTo>
                  <a:pt x="5204709" y="5481289"/>
                  <a:pt x="5196066" y="5485438"/>
                  <a:pt x="5200905" y="5504109"/>
                </a:cubicBezTo>
                <a:cubicBezTo>
                  <a:pt x="5197793" y="5521167"/>
                  <a:pt x="5201481" y="5530271"/>
                  <a:pt x="5221766" y="5529695"/>
                </a:cubicBezTo>
                <a:cubicBezTo>
                  <a:pt x="5239630" y="5529234"/>
                  <a:pt x="5248045" y="5526353"/>
                  <a:pt x="5248275" y="5505492"/>
                </a:cubicBezTo>
                <a:cubicBezTo>
                  <a:pt x="5248507" y="5484862"/>
                  <a:pt x="5241131" y="5481289"/>
                  <a:pt x="5222574" y="5481289"/>
                </a:cubicBezTo>
                <a:close/>
                <a:moveTo>
                  <a:pt x="12118720" y="5481102"/>
                </a:moveTo>
                <a:cubicBezTo>
                  <a:pt x="12113405" y="5481808"/>
                  <a:pt x="12109371" y="5485035"/>
                  <a:pt x="12109371" y="5495580"/>
                </a:cubicBezTo>
                <a:cubicBezTo>
                  <a:pt x="12109371" y="5524048"/>
                  <a:pt x="12109371" y="5552515"/>
                  <a:pt x="12109371" y="5580982"/>
                </a:cubicBezTo>
                <a:cubicBezTo>
                  <a:pt x="12109371" y="5588013"/>
                  <a:pt x="12109602" y="5594006"/>
                  <a:pt x="12119052" y="5596311"/>
                </a:cubicBezTo>
                <a:cubicBezTo>
                  <a:pt x="12146366" y="5602881"/>
                  <a:pt x="12156394" y="5595734"/>
                  <a:pt x="12156394" y="5567844"/>
                </a:cubicBezTo>
                <a:cubicBezTo>
                  <a:pt x="12156394" y="5558392"/>
                  <a:pt x="12156394" y="5548827"/>
                  <a:pt x="12156394" y="5539376"/>
                </a:cubicBezTo>
                <a:lnTo>
                  <a:pt x="12156279" y="5539376"/>
                </a:lnTo>
                <a:cubicBezTo>
                  <a:pt x="12156163" y="5524624"/>
                  <a:pt x="12155472" y="5509986"/>
                  <a:pt x="12156394" y="5495350"/>
                </a:cubicBezTo>
                <a:cubicBezTo>
                  <a:pt x="12157547" y="5477716"/>
                  <a:pt x="12145214" y="5480943"/>
                  <a:pt x="12135764" y="5481750"/>
                </a:cubicBezTo>
                <a:cubicBezTo>
                  <a:pt x="12130636" y="5482211"/>
                  <a:pt x="12124038" y="5480396"/>
                  <a:pt x="12118720" y="5481102"/>
                </a:cubicBezTo>
                <a:close/>
                <a:moveTo>
                  <a:pt x="3746245" y="5481102"/>
                </a:moveTo>
                <a:cubicBezTo>
                  <a:pt x="3740930" y="5481808"/>
                  <a:pt x="3736896" y="5485035"/>
                  <a:pt x="3736896" y="5495580"/>
                </a:cubicBezTo>
                <a:cubicBezTo>
                  <a:pt x="3736896" y="5524048"/>
                  <a:pt x="3736896" y="5552515"/>
                  <a:pt x="3736896" y="5580982"/>
                </a:cubicBezTo>
                <a:cubicBezTo>
                  <a:pt x="3736896" y="5588013"/>
                  <a:pt x="3737127" y="5594006"/>
                  <a:pt x="3746577" y="5596311"/>
                </a:cubicBezTo>
                <a:cubicBezTo>
                  <a:pt x="3773891" y="5602881"/>
                  <a:pt x="3783919" y="5595734"/>
                  <a:pt x="3783919" y="5567844"/>
                </a:cubicBezTo>
                <a:cubicBezTo>
                  <a:pt x="3783919" y="5558392"/>
                  <a:pt x="3783919" y="5548827"/>
                  <a:pt x="3783919" y="5539376"/>
                </a:cubicBezTo>
                <a:lnTo>
                  <a:pt x="3783804" y="5539376"/>
                </a:lnTo>
                <a:cubicBezTo>
                  <a:pt x="3783688" y="5524624"/>
                  <a:pt x="3782997" y="5509986"/>
                  <a:pt x="3783919" y="5495350"/>
                </a:cubicBezTo>
                <a:cubicBezTo>
                  <a:pt x="3785072" y="5477716"/>
                  <a:pt x="3772739" y="5480943"/>
                  <a:pt x="3763289" y="5481750"/>
                </a:cubicBezTo>
                <a:cubicBezTo>
                  <a:pt x="3758161" y="5482211"/>
                  <a:pt x="3751563" y="5480396"/>
                  <a:pt x="3746245" y="5481102"/>
                </a:cubicBezTo>
                <a:close/>
                <a:moveTo>
                  <a:pt x="6701724" y="5481059"/>
                </a:moveTo>
                <a:cubicBezTo>
                  <a:pt x="6687548" y="5482788"/>
                  <a:pt x="6671644" y="5477486"/>
                  <a:pt x="6673373" y="5502034"/>
                </a:cubicBezTo>
                <a:cubicBezTo>
                  <a:pt x="6674526" y="5518746"/>
                  <a:pt x="6674640" y="5530733"/>
                  <a:pt x="6696768" y="5529119"/>
                </a:cubicBezTo>
                <a:cubicBezTo>
                  <a:pt x="6712443" y="5528082"/>
                  <a:pt x="6725466" y="5528197"/>
                  <a:pt x="6721086" y="5508373"/>
                </a:cubicBezTo>
                <a:cubicBezTo>
                  <a:pt x="6721432" y="5493391"/>
                  <a:pt x="6725007" y="5478178"/>
                  <a:pt x="6701724" y="5481059"/>
                </a:cubicBezTo>
                <a:close/>
                <a:moveTo>
                  <a:pt x="11529998" y="5480828"/>
                </a:moveTo>
                <a:cubicBezTo>
                  <a:pt x="11512363" y="5480943"/>
                  <a:pt x="11503142" y="5483018"/>
                  <a:pt x="11503718" y="5504455"/>
                </a:cubicBezTo>
                <a:cubicBezTo>
                  <a:pt x="11504181" y="5524509"/>
                  <a:pt x="11511211" y="5528889"/>
                  <a:pt x="11529882" y="5529234"/>
                </a:cubicBezTo>
                <a:cubicBezTo>
                  <a:pt x="11549590" y="5529695"/>
                  <a:pt x="11554776" y="5522204"/>
                  <a:pt x="11551088" y="5503302"/>
                </a:cubicBezTo>
                <a:cubicBezTo>
                  <a:pt x="11556159" y="5486130"/>
                  <a:pt x="11548668" y="5480598"/>
                  <a:pt x="11529998" y="5480828"/>
                </a:cubicBezTo>
                <a:close/>
                <a:moveTo>
                  <a:pt x="11259730" y="5480828"/>
                </a:moveTo>
                <a:cubicBezTo>
                  <a:pt x="11240828" y="5477371"/>
                  <a:pt x="11231262" y="5481750"/>
                  <a:pt x="11231954" y="5504455"/>
                </a:cubicBezTo>
                <a:cubicBezTo>
                  <a:pt x="11232530" y="5524624"/>
                  <a:pt x="11240137" y="5529465"/>
                  <a:pt x="11258346" y="5529119"/>
                </a:cubicBezTo>
                <a:lnTo>
                  <a:pt x="11258462" y="5529234"/>
                </a:lnTo>
                <a:cubicBezTo>
                  <a:pt x="11275865" y="5528773"/>
                  <a:pt x="11287390" y="5527851"/>
                  <a:pt x="11287505" y="5504570"/>
                </a:cubicBezTo>
                <a:cubicBezTo>
                  <a:pt x="11287621" y="5481981"/>
                  <a:pt x="11278631" y="5477371"/>
                  <a:pt x="11259730" y="5480828"/>
                </a:cubicBezTo>
                <a:close/>
                <a:moveTo>
                  <a:pt x="9046998" y="5480828"/>
                </a:moveTo>
                <a:cubicBezTo>
                  <a:pt x="9029248" y="5481174"/>
                  <a:pt x="9020374" y="5483364"/>
                  <a:pt x="9020489" y="5504455"/>
                </a:cubicBezTo>
                <a:cubicBezTo>
                  <a:pt x="9020604" y="5524624"/>
                  <a:pt x="9028095" y="5529119"/>
                  <a:pt x="9046536" y="5529465"/>
                </a:cubicBezTo>
                <a:cubicBezTo>
                  <a:pt x="9065783" y="5529810"/>
                  <a:pt x="9071776" y="5522550"/>
                  <a:pt x="9068204" y="5504685"/>
                </a:cubicBezTo>
                <a:cubicBezTo>
                  <a:pt x="9072352" y="5487052"/>
                  <a:pt x="9066014" y="5480482"/>
                  <a:pt x="9046998" y="5480828"/>
                </a:cubicBezTo>
                <a:close/>
                <a:moveTo>
                  <a:pt x="3157523" y="5480828"/>
                </a:moveTo>
                <a:cubicBezTo>
                  <a:pt x="3139888" y="5480943"/>
                  <a:pt x="3130667" y="5483018"/>
                  <a:pt x="3131243" y="5504455"/>
                </a:cubicBezTo>
                <a:cubicBezTo>
                  <a:pt x="3131706" y="5524509"/>
                  <a:pt x="3138736" y="5528889"/>
                  <a:pt x="3157407" y="5529234"/>
                </a:cubicBezTo>
                <a:cubicBezTo>
                  <a:pt x="3177115" y="5529695"/>
                  <a:pt x="3182301" y="5522204"/>
                  <a:pt x="3178613" y="5503302"/>
                </a:cubicBezTo>
                <a:cubicBezTo>
                  <a:pt x="3183684" y="5486130"/>
                  <a:pt x="3176193" y="5480598"/>
                  <a:pt x="3157523" y="5480828"/>
                </a:cubicBezTo>
                <a:close/>
                <a:moveTo>
                  <a:pt x="2887255" y="5480828"/>
                </a:moveTo>
                <a:cubicBezTo>
                  <a:pt x="2868353" y="5477371"/>
                  <a:pt x="2858787" y="5481750"/>
                  <a:pt x="2859479" y="5504455"/>
                </a:cubicBezTo>
                <a:cubicBezTo>
                  <a:pt x="2860055" y="5524624"/>
                  <a:pt x="2867662" y="5529465"/>
                  <a:pt x="2885871" y="5529119"/>
                </a:cubicBezTo>
                <a:lnTo>
                  <a:pt x="2885987" y="5529234"/>
                </a:lnTo>
                <a:cubicBezTo>
                  <a:pt x="2903390" y="5528773"/>
                  <a:pt x="2914915" y="5527851"/>
                  <a:pt x="2915030" y="5504570"/>
                </a:cubicBezTo>
                <a:cubicBezTo>
                  <a:pt x="2915146" y="5481981"/>
                  <a:pt x="2906156" y="5477371"/>
                  <a:pt x="2887255" y="5480828"/>
                </a:cubicBezTo>
                <a:close/>
                <a:moveTo>
                  <a:pt x="674523" y="5480828"/>
                </a:moveTo>
                <a:cubicBezTo>
                  <a:pt x="656773" y="5481174"/>
                  <a:pt x="647899" y="5483364"/>
                  <a:pt x="648014" y="5504455"/>
                </a:cubicBezTo>
                <a:cubicBezTo>
                  <a:pt x="648129" y="5524624"/>
                  <a:pt x="655620" y="5529119"/>
                  <a:pt x="674061" y="5529465"/>
                </a:cubicBezTo>
                <a:cubicBezTo>
                  <a:pt x="693308" y="5529810"/>
                  <a:pt x="699301" y="5522550"/>
                  <a:pt x="695729" y="5504685"/>
                </a:cubicBezTo>
                <a:cubicBezTo>
                  <a:pt x="699877" y="5487052"/>
                  <a:pt x="693539" y="5480482"/>
                  <a:pt x="674523" y="5480828"/>
                </a:cubicBezTo>
                <a:close/>
                <a:moveTo>
                  <a:pt x="9911160" y="5480713"/>
                </a:moveTo>
                <a:cubicBezTo>
                  <a:pt x="9897676" y="5479791"/>
                  <a:pt x="9892835" y="5484170"/>
                  <a:pt x="9893412" y="5498116"/>
                </a:cubicBezTo>
                <a:cubicBezTo>
                  <a:pt x="9894449" y="5524970"/>
                  <a:pt x="9894449" y="5551823"/>
                  <a:pt x="9893412" y="5578678"/>
                </a:cubicBezTo>
                <a:cubicBezTo>
                  <a:pt x="9892950" y="5592738"/>
                  <a:pt x="9898137" y="5596426"/>
                  <a:pt x="9911392" y="5595965"/>
                </a:cubicBezTo>
                <a:cubicBezTo>
                  <a:pt x="9938244" y="5595043"/>
                  <a:pt x="9965214" y="5594582"/>
                  <a:pt x="9991952" y="5595965"/>
                </a:cubicBezTo>
                <a:cubicBezTo>
                  <a:pt x="10009702" y="5596887"/>
                  <a:pt x="10009586" y="5586976"/>
                  <a:pt x="10008548" y="5574990"/>
                </a:cubicBezTo>
                <a:cubicBezTo>
                  <a:pt x="10007512" y="5563349"/>
                  <a:pt x="10014080" y="5547444"/>
                  <a:pt x="9991606" y="5548481"/>
                </a:cubicBezTo>
                <a:cubicBezTo>
                  <a:pt x="9970860" y="5549518"/>
                  <a:pt x="9950000" y="5548596"/>
                  <a:pt x="9929254" y="5548596"/>
                </a:cubicBezTo>
                <a:cubicBezTo>
                  <a:pt x="9922110" y="5548481"/>
                  <a:pt x="9914964" y="5548250"/>
                  <a:pt x="9914964" y="5538108"/>
                </a:cubicBezTo>
                <a:cubicBezTo>
                  <a:pt x="9914964" y="5527967"/>
                  <a:pt x="9922224" y="5527967"/>
                  <a:pt x="9929371" y="5527967"/>
                </a:cubicBezTo>
                <a:cubicBezTo>
                  <a:pt x="9949309" y="5527851"/>
                  <a:pt x="9969248" y="5527160"/>
                  <a:pt x="9989186" y="5528082"/>
                </a:cubicBezTo>
                <a:cubicBezTo>
                  <a:pt x="10003362" y="5528658"/>
                  <a:pt x="10008202" y="5524163"/>
                  <a:pt x="10009124" y="5509181"/>
                </a:cubicBezTo>
                <a:lnTo>
                  <a:pt x="10009010" y="5509295"/>
                </a:lnTo>
                <a:cubicBezTo>
                  <a:pt x="10010392" y="5487628"/>
                  <a:pt x="10005668" y="5476449"/>
                  <a:pt x="9981348" y="5480713"/>
                </a:cubicBezTo>
                <a:cubicBezTo>
                  <a:pt x="9972014" y="5482326"/>
                  <a:pt x="9962332" y="5480943"/>
                  <a:pt x="9952766" y="5480943"/>
                </a:cubicBezTo>
                <a:cubicBezTo>
                  <a:pt x="9938821" y="5480943"/>
                  <a:pt x="9924990" y="5481750"/>
                  <a:pt x="9911160" y="5480713"/>
                </a:cubicBezTo>
                <a:close/>
                <a:moveTo>
                  <a:pt x="9112345" y="5480713"/>
                </a:moveTo>
                <a:cubicBezTo>
                  <a:pt x="9091138" y="5479215"/>
                  <a:pt x="9088718" y="5488089"/>
                  <a:pt x="9088718" y="5506068"/>
                </a:cubicBezTo>
                <a:cubicBezTo>
                  <a:pt x="9088834" y="5524624"/>
                  <a:pt x="9094250" y="5532231"/>
                  <a:pt x="9112806" y="5528312"/>
                </a:cubicBezTo>
                <a:cubicBezTo>
                  <a:pt x="9134012" y="5532577"/>
                  <a:pt x="9136664" y="5521052"/>
                  <a:pt x="9137240" y="5503072"/>
                </a:cubicBezTo>
                <a:cubicBezTo>
                  <a:pt x="9137816" y="5483133"/>
                  <a:pt x="9128595" y="5481981"/>
                  <a:pt x="9112345" y="5480828"/>
                </a:cubicBezTo>
                <a:close/>
                <a:moveTo>
                  <a:pt x="6628769" y="5480713"/>
                </a:moveTo>
                <a:lnTo>
                  <a:pt x="6628769" y="5480828"/>
                </a:lnTo>
                <a:cubicBezTo>
                  <a:pt x="6611480" y="5481405"/>
                  <a:pt x="6601570" y="5484170"/>
                  <a:pt x="6606988" y="5504685"/>
                </a:cubicBezTo>
                <a:cubicBezTo>
                  <a:pt x="6602722" y="5521052"/>
                  <a:pt x="6607564" y="5529695"/>
                  <a:pt x="6627386" y="5529234"/>
                </a:cubicBezTo>
                <a:cubicBezTo>
                  <a:pt x="6644788" y="5528773"/>
                  <a:pt x="6654701" y="5526583"/>
                  <a:pt x="6654355" y="5505261"/>
                </a:cubicBezTo>
                <a:cubicBezTo>
                  <a:pt x="6654009" y="5485669"/>
                  <a:pt x="6648017" y="5480137"/>
                  <a:pt x="6628769" y="5480713"/>
                </a:cubicBezTo>
                <a:close/>
                <a:moveTo>
                  <a:pt x="1538685" y="5480713"/>
                </a:moveTo>
                <a:cubicBezTo>
                  <a:pt x="1525201" y="5479791"/>
                  <a:pt x="1520360" y="5484170"/>
                  <a:pt x="1520937" y="5498116"/>
                </a:cubicBezTo>
                <a:cubicBezTo>
                  <a:pt x="1521974" y="5524970"/>
                  <a:pt x="1521974" y="5551823"/>
                  <a:pt x="1520937" y="5578678"/>
                </a:cubicBezTo>
                <a:cubicBezTo>
                  <a:pt x="1520475" y="5592738"/>
                  <a:pt x="1525662" y="5596426"/>
                  <a:pt x="1538917" y="5595965"/>
                </a:cubicBezTo>
                <a:cubicBezTo>
                  <a:pt x="1565769" y="5595043"/>
                  <a:pt x="1592739" y="5594582"/>
                  <a:pt x="1619477" y="5595965"/>
                </a:cubicBezTo>
                <a:cubicBezTo>
                  <a:pt x="1637227" y="5596887"/>
                  <a:pt x="1637111" y="5586976"/>
                  <a:pt x="1636073" y="5574990"/>
                </a:cubicBezTo>
                <a:cubicBezTo>
                  <a:pt x="1635037" y="5563349"/>
                  <a:pt x="1641605" y="5547444"/>
                  <a:pt x="1619131" y="5548481"/>
                </a:cubicBezTo>
                <a:cubicBezTo>
                  <a:pt x="1598385" y="5549518"/>
                  <a:pt x="1577525" y="5548596"/>
                  <a:pt x="1556779" y="5548596"/>
                </a:cubicBezTo>
                <a:cubicBezTo>
                  <a:pt x="1549635" y="5548481"/>
                  <a:pt x="1542489" y="5548250"/>
                  <a:pt x="1542489" y="5538108"/>
                </a:cubicBezTo>
                <a:cubicBezTo>
                  <a:pt x="1542489" y="5527967"/>
                  <a:pt x="1549749" y="5527967"/>
                  <a:pt x="1556896" y="5527967"/>
                </a:cubicBezTo>
                <a:cubicBezTo>
                  <a:pt x="1576834" y="5527851"/>
                  <a:pt x="1596773" y="5527160"/>
                  <a:pt x="1616711" y="5528082"/>
                </a:cubicBezTo>
                <a:cubicBezTo>
                  <a:pt x="1630887" y="5528658"/>
                  <a:pt x="1635727" y="5524163"/>
                  <a:pt x="1636649" y="5509181"/>
                </a:cubicBezTo>
                <a:lnTo>
                  <a:pt x="1636535" y="5509295"/>
                </a:lnTo>
                <a:cubicBezTo>
                  <a:pt x="1637917" y="5487628"/>
                  <a:pt x="1633193" y="5476449"/>
                  <a:pt x="1608873" y="5480713"/>
                </a:cubicBezTo>
                <a:cubicBezTo>
                  <a:pt x="1599539" y="5482326"/>
                  <a:pt x="1589857" y="5480943"/>
                  <a:pt x="1580291" y="5480943"/>
                </a:cubicBezTo>
                <a:cubicBezTo>
                  <a:pt x="1566346" y="5480943"/>
                  <a:pt x="1552515" y="5481750"/>
                  <a:pt x="1538685" y="5480713"/>
                </a:cubicBezTo>
                <a:close/>
                <a:moveTo>
                  <a:pt x="739870" y="5480713"/>
                </a:moveTo>
                <a:cubicBezTo>
                  <a:pt x="718663" y="5479215"/>
                  <a:pt x="716243" y="5488089"/>
                  <a:pt x="716243" y="5506068"/>
                </a:cubicBezTo>
                <a:cubicBezTo>
                  <a:pt x="716359" y="5524624"/>
                  <a:pt x="721775" y="5532231"/>
                  <a:pt x="740331" y="5528312"/>
                </a:cubicBezTo>
                <a:cubicBezTo>
                  <a:pt x="761537" y="5532577"/>
                  <a:pt x="764189" y="5521052"/>
                  <a:pt x="764765" y="5503072"/>
                </a:cubicBezTo>
                <a:cubicBezTo>
                  <a:pt x="765341" y="5483133"/>
                  <a:pt x="756120" y="5481981"/>
                  <a:pt x="739870" y="5480828"/>
                </a:cubicBezTo>
                <a:close/>
                <a:moveTo>
                  <a:pt x="5489728" y="5480598"/>
                </a:moveTo>
                <a:cubicBezTo>
                  <a:pt x="5470019" y="5480252"/>
                  <a:pt x="5462759" y="5485208"/>
                  <a:pt x="5462759" y="5506183"/>
                </a:cubicBezTo>
                <a:cubicBezTo>
                  <a:pt x="5462759" y="5527736"/>
                  <a:pt x="5473018" y="5530848"/>
                  <a:pt x="5489960" y="5528312"/>
                </a:cubicBezTo>
                <a:cubicBezTo>
                  <a:pt x="5507941" y="5531424"/>
                  <a:pt x="5516236" y="5526238"/>
                  <a:pt x="5516928" y="5505607"/>
                </a:cubicBezTo>
                <a:cubicBezTo>
                  <a:pt x="5517737" y="5483364"/>
                  <a:pt x="5508401" y="5480943"/>
                  <a:pt x="5489728" y="5480598"/>
                </a:cubicBezTo>
                <a:close/>
                <a:moveTo>
                  <a:pt x="11324156" y="5480252"/>
                </a:moveTo>
                <a:cubicBezTo>
                  <a:pt x="11308136" y="5480828"/>
                  <a:pt x="11296380" y="5481750"/>
                  <a:pt x="11302028" y="5503187"/>
                </a:cubicBezTo>
                <a:cubicBezTo>
                  <a:pt x="11297764" y="5520360"/>
                  <a:pt x="11302374" y="5529234"/>
                  <a:pt x="11323464" y="5528658"/>
                </a:cubicBezTo>
                <a:cubicBezTo>
                  <a:pt x="11341560" y="5528197"/>
                  <a:pt x="11349166" y="5524279"/>
                  <a:pt x="11349396" y="5504339"/>
                </a:cubicBezTo>
                <a:cubicBezTo>
                  <a:pt x="11349626" y="5484401"/>
                  <a:pt x="11342828" y="5479445"/>
                  <a:pt x="11324156" y="5480252"/>
                </a:cubicBezTo>
                <a:close/>
                <a:moveTo>
                  <a:pt x="2951681" y="5480252"/>
                </a:moveTo>
                <a:cubicBezTo>
                  <a:pt x="2935661" y="5480828"/>
                  <a:pt x="2923905" y="5481750"/>
                  <a:pt x="2929553" y="5503187"/>
                </a:cubicBezTo>
                <a:cubicBezTo>
                  <a:pt x="2925289" y="5520360"/>
                  <a:pt x="2929899" y="5529234"/>
                  <a:pt x="2950989" y="5528658"/>
                </a:cubicBezTo>
                <a:cubicBezTo>
                  <a:pt x="2969085" y="5528197"/>
                  <a:pt x="2976691" y="5524279"/>
                  <a:pt x="2976921" y="5504339"/>
                </a:cubicBezTo>
                <a:cubicBezTo>
                  <a:pt x="2977151" y="5484401"/>
                  <a:pt x="2970353" y="5479445"/>
                  <a:pt x="2951681" y="5480252"/>
                </a:cubicBezTo>
                <a:close/>
                <a:moveTo>
                  <a:pt x="11190694" y="5480022"/>
                </a:moveTo>
                <a:cubicBezTo>
                  <a:pt x="11180436" y="5481520"/>
                  <a:pt x="11169832" y="5480252"/>
                  <a:pt x="11159460" y="5480252"/>
                </a:cubicBezTo>
                <a:cubicBezTo>
                  <a:pt x="11122200" y="5480333"/>
                  <a:pt x="11103563" y="5499268"/>
                  <a:pt x="11103563" y="5537071"/>
                </a:cubicBezTo>
                <a:cubicBezTo>
                  <a:pt x="11103482" y="5575715"/>
                  <a:pt x="11122614" y="5595043"/>
                  <a:pt x="11160958" y="5595043"/>
                </a:cubicBezTo>
                <a:cubicBezTo>
                  <a:pt x="11173866" y="5594928"/>
                  <a:pt x="11187121" y="5593775"/>
                  <a:pt x="11199913" y="5595274"/>
                </a:cubicBezTo>
                <a:cubicBezTo>
                  <a:pt x="11218584" y="5597578"/>
                  <a:pt x="11219276" y="5586976"/>
                  <a:pt x="11218354" y="5573491"/>
                </a:cubicBezTo>
                <a:cubicBezTo>
                  <a:pt x="11217546" y="5561159"/>
                  <a:pt x="11222504" y="5546291"/>
                  <a:pt x="11200490" y="5547674"/>
                </a:cubicBezTo>
                <a:cubicBezTo>
                  <a:pt x="11179745" y="5548942"/>
                  <a:pt x="11158884" y="5547905"/>
                  <a:pt x="11138023" y="5547674"/>
                </a:cubicBezTo>
                <a:lnTo>
                  <a:pt x="11138139" y="5547789"/>
                </a:lnTo>
                <a:cubicBezTo>
                  <a:pt x="11130646" y="5547674"/>
                  <a:pt x="11120850" y="5549864"/>
                  <a:pt x="11120390" y="5538224"/>
                </a:cubicBezTo>
                <a:cubicBezTo>
                  <a:pt x="11119928" y="5526699"/>
                  <a:pt x="11129264" y="5527506"/>
                  <a:pt x="11137101" y="5527506"/>
                </a:cubicBezTo>
                <a:cubicBezTo>
                  <a:pt x="11157961" y="5527390"/>
                  <a:pt x="11178823" y="5526468"/>
                  <a:pt x="11199567" y="5527506"/>
                </a:cubicBezTo>
                <a:cubicBezTo>
                  <a:pt x="11214666" y="5528312"/>
                  <a:pt x="11217662" y="5522319"/>
                  <a:pt x="11218930" y="5508144"/>
                </a:cubicBezTo>
                <a:cubicBezTo>
                  <a:pt x="11221121" y="5485208"/>
                  <a:pt x="11213860" y="5476449"/>
                  <a:pt x="11190694" y="5480022"/>
                </a:cubicBezTo>
                <a:close/>
                <a:moveTo>
                  <a:pt x="2818219" y="5480022"/>
                </a:moveTo>
                <a:cubicBezTo>
                  <a:pt x="2807961" y="5481520"/>
                  <a:pt x="2797357" y="5480252"/>
                  <a:pt x="2786985" y="5480252"/>
                </a:cubicBezTo>
                <a:cubicBezTo>
                  <a:pt x="2749725" y="5480333"/>
                  <a:pt x="2731088" y="5499268"/>
                  <a:pt x="2731088" y="5537071"/>
                </a:cubicBezTo>
                <a:cubicBezTo>
                  <a:pt x="2731007" y="5575715"/>
                  <a:pt x="2750139" y="5595043"/>
                  <a:pt x="2788483" y="5595043"/>
                </a:cubicBezTo>
                <a:cubicBezTo>
                  <a:pt x="2801391" y="5594928"/>
                  <a:pt x="2814646" y="5593775"/>
                  <a:pt x="2827438" y="5595274"/>
                </a:cubicBezTo>
                <a:cubicBezTo>
                  <a:pt x="2846109" y="5597578"/>
                  <a:pt x="2846801" y="5586976"/>
                  <a:pt x="2845879" y="5573491"/>
                </a:cubicBezTo>
                <a:cubicBezTo>
                  <a:pt x="2845071" y="5561159"/>
                  <a:pt x="2850029" y="5546291"/>
                  <a:pt x="2828015" y="5547674"/>
                </a:cubicBezTo>
                <a:cubicBezTo>
                  <a:pt x="2807270" y="5548942"/>
                  <a:pt x="2786409" y="5547905"/>
                  <a:pt x="2765548" y="5547674"/>
                </a:cubicBezTo>
                <a:lnTo>
                  <a:pt x="2765664" y="5547789"/>
                </a:lnTo>
                <a:cubicBezTo>
                  <a:pt x="2758171" y="5547674"/>
                  <a:pt x="2748375" y="5549864"/>
                  <a:pt x="2747915" y="5538224"/>
                </a:cubicBezTo>
                <a:cubicBezTo>
                  <a:pt x="2747453" y="5526699"/>
                  <a:pt x="2756789" y="5527506"/>
                  <a:pt x="2764626" y="5527506"/>
                </a:cubicBezTo>
                <a:cubicBezTo>
                  <a:pt x="2785486" y="5527390"/>
                  <a:pt x="2806348" y="5526468"/>
                  <a:pt x="2827092" y="5527506"/>
                </a:cubicBezTo>
                <a:cubicBezTo>
                  <a:pt x="2842191" y="5528312"/>
                  <a:pt x="2845187" y="5522319"/>
                  <a:pt x="2846455" y="5508144"/>
                </a:cubicBezTo>
                <a:cubicBezTo>
                  <a:pt x="2848646" y="5485208"/>
                  <a:pt x="2841385" y="5476449"/>
                  <a:pt x="2818219" y="5480022"/>
                </a:cubicBezTo>
                <a:close/>
                <a:moveTo>
                  <a:pt x="11015394" y="5425968"/>
                </a:moveTo>
                <a:lnTo>
                  <a:pt x="11015402" y="5426028"/>
                </a:lnTo>
                <a:lnTo>
                  <a:pt x="11015394" y="5426199"/>
                </a:lnTo>
                <a:close/>
                <a:moveTo>
                  <a:pt x="2642919" y="5425968"/>
                </a:moveTo>
                <a:lnTo>
                  <a:pt x="2642927" y="5426028"/>
                </a:lnTo>
                <a:lnTo>
                  <a:pt x="2642919" y="5426199"/>
                </a:lnTo>
                <a:close/>
                <a:moveTo>
                  <a:pt x="4690339" y="5419399"/>
                </a:moveTo>
                <a:cubicBezTo>
                  <a:pt x="4674086" y="5419513"/>
                  <a:pt x="4667286" y="5423548"/>
                  <a:pt x="4667402" y="5441296"/>
                </a:cubicBezTo>
                <a:cubicBezTo>
                  <a:pt x="4668324" y="5538454"/>
                  <a:pt x="4668210" y="5635497"/>
                  <a:pt x="4668440" y="5732654"/>
                </a:cubicBezTo>
                <a:cubicBezTo>
                  <a:pt x="4682154" y="5732654"/>
                  <a:pt x="4695754" y="5732654"/>
                  <a:pt x="4709469" y="5732654"/>
                </a:cubicBezTo>
                <a:cubicBezTo>
                  <a:pt x="4709698" y="5635497"/>
                  <a:pt x="4709698" y="5538454"/>
                  <a:pt x="4710391" y="5441296"/>
                </a:cubicBezTo>
                <a:cubicBezTo>
                  <a:pt x="4710507" y="5426429"/>
                  <a:pt x="4707163" y="5419399"/>
                  <a:pt x="4690339" y="5419399"/>
                </a:cubicBezTo>
                <a:close/>
                <a:moveTo>
                  <a:pt x="5820043" y="5418130"/>
                </a:moveTo>
                <a:cubicBezTo>
                  <a:pt x="5802409" y="5417440"/>
                  <a:pt x="5799758" y="5426314"/>
                  <a:pt x="5803446" y="5441296"/>
                </a:cubicBezTo>
                <a:cubicBezTo>
                  <a:pt x="5805291" y="5448673"/>
                  <a:pt x="5804483" y="5456740"/>
                  <a:pt x="5804831" y="5464463"/>
                </a:cubicBezTo>
                <a:cubicBezTo>
                  <a:pt x="5805059" y="5481866"/>
                  <a:pt x="5805521" y="5499153"/>
                  <a:pt x="5805521" y="5516557"/>
                </a:cubicBezTo>
                <a:cubicBezTo>
                  <a:pt x="5805521" y="5525316"/>
                  <a:pt x="5806788" y="5532116"/>
                  <a:pt x="5817737" y="5532231"/>
                </a:cubicBezTo>
                <a:cubicBezTo>
                  <a:pt x="5823961" y="5532346"/>
                  <a:pt x="5830761" y="5533268"/>
                  <a:pt x="5830761" y="5541566"/>
                </a:cubicBezTo>
                <a:cubicBezTo>
                  <a:pt x="5830875" y="5550901"/>
                  <a:pt x="5823615" y="5552630"/>
                  <a:pt x="5816355" y="5552860"/>
                </a:cubicBezTo>
                <a:cubicBezTo>
                  <a:pt x="5806559" y="5553206"/>
                  <a:pt x="5805635" y="5559546"/>
                  <a:pt x="5805635" y="5567037"/>
                </a:cubicBezTo>
                <a:cubicBezTo>
                  <a:pt x="5805751" y="5575681"/>
                  <a:pt x="5805635" y="5584440"/>
                  <a:pt x="5805635" y="5593084"/>
                </a:cubicBezTo>
                <a:cubicBezTo>
                  <a:pt x="5805521" y="5600000"/>
                  <a:pt x="5803330" y="5604840"/>
                  <a:pt x="5795149" y="5604610"/>
                </a:cubicBezTo>
                <a:cubicBezTo>
                  <a:pt x="5787080" y="5604378"/>
                  <a:pt x="5784774" y="5599768"/>
                  <a:pt x="5784774" y="5592738"/>
                </a:cubicBezTo>
                <a:cubicBezTo>
                  <a:pt x="5784774" y="5585016"/>
                  <a:pt x="5784198" y="5577064"/>
                  <a:pt x="5784774" y="5569342"/>
                </a:cubicBezTo>
                <a:cubicBezTo>
                  <a:pt x="5785699" y="5557011"/>
                  <a:pt x="5780510" y="5553091"/>
                  <a:pt x="5768177" y="5552745"/>
                </a:cubicBezTo>
                <a:cubicBezTo>
                  <a:pt x="5739249" y="5551823"/>
                  <a:pt x="5726114" y="5570725"/>
                  <a:pt x="5740979" y="5597118"/>
                </a:cubicBezTo>
                <a:cubicBezTo>
                  <a:pt x="5746974" y="5607837"/>
                  <a:pt x="5747779" y="5612101"/>
                  <a:pt x="5740979" y="5623280"/>
                </a:cubicBezTo>
                <a:cubicBezTo>
                  <a:pt x="5725765" y="5647945"/>
                  <a:pt x="5738905" y="5667653"/>
                  <a:pt x="5767834" y="5667653"/>
                </a:cubicBezTo>
                <a:cubicBezTo>
                  <a:pt x="5783506" y="5667653"/>
                  <a:pt x="5799067" y="5667537"/>
                  <a:pt x="5814741" y="5667537"/>
                </a:cubicBezTo>
                <a:cubicBezTo>
                  <a:pt x="5821655" y="5667537"/>
                  <a:pt x="5830416" y="5666961"/>
                  <a:pt x="5829956" y="5676757"/>
                </a:cubicBezTo>
                <a:cubicBezTo>
                  <a:pt x="5829494" y="5685516"/>
                  <a:pt x="5820962" y="5683096"/>
                  <a:pt x="5815433" y="5683096"/>
                </a:cubicBezTo>
                <a:cubicBezTo>
                  <a:pt x="5797222" y="5683557"/>
                  <a:pt x="5778899" y="5684249"/>
                  <a:pt x="5760688" y="5683096"/>
                </a:cubicBezTo>
                <a:cubicBezTo>
                  <a:pt x="5744205" y="5681944"/>
                  <a:pt x="5736602" y="5686899"/>
                  <a:pt x="5737291" y="5704533"/>
                </a:cubicBezTo>
                <a:cubicBezTo>
                  <a:pt x="5738329" y="5730580"/>
                  <a:pt x="5738329" y="5756627"/>
                  <a:pt x="5737291" y="5782674"/>
                </a:cubicBezTo>
                <a:cubicBezTo>
                  <a:pt x="5736602" y="5799040"/>
                  <a:pt x="5743513" y="5804111"/>
                  <a:pt x="5758843" y="5803535"/>
                </a:cubicBezTo>
                <a:cubicBezTo>
                  <a:pt x="5778782" y="5802728"/>
                  <a:pt x="5798834" y="5803305"/>
                  <a:pt x="5818775" y="5803305"/>
                </a:cubicBezTo>
                <a:cubicBezTo>
                  <a:pt x="5824423" y="5803305"/>
                  <a:pt x="5829840" y="5805149"/>
                  <a:pt x="5830186" y="5811372"/>
                </a:cubicBezTo>
                <a:cubicBezTo>
                  <a:pt x="5830532" y="5818748"/>
                  <a:pt x="5824075" y="5818748"/>
                  <a:pt x="5819005" y="5818748"/>
                </a:cubicBezTo>
                <a:cubicBezTo>
                  <a:pt x="5798145" y="5818979"/>
                  <a:pt x="5777284" y="5819324"/>
                  <a:pt x="5756424" y="5818748"/>
                </a:cubicBezTo>
                <a:cubicBezTo>
                  <a:pt x="5743978" y="5818403"/>
                  <a:pt x="5736945" y="5821169"/>
                  <a:pt x="5737405" y="5835806"/>
                </a:cubicBezTo>
                <a:cubicBezTo>
                  <a:pt x="5738329" y="5862659"/>
                  <a:pt x="5738097" y="5889629"/>
                  <a:pt x="5737405" y="5916597"/>
                </a:cubicBezTo>
                <a:cubicBezTo>
                  <a:pt x="5737062" y="5930775"/>
                  <a:pt x="5743629" y="5934347"/>
                  <a:pt x="5756424" y="5933886"/>
                </a:cubicBezTo>
                <a:cubicBezTo>
                  <a:pt x="5776362" y="5933194"/>
                  <a:pt x="5796414" y="5933771"/>
                  <a:pt x="5816355" y="5933771"/>
                </a:cubicBezTo>
                <a:cubicBezTo>
                  <a:pt x="5823499" y="5933771"/>
                  <a:pt x="5830648" y="5933656"/>
                  <a:pt x="5830991" y="5943797"/>
                </a:cubicBezTo>
                <a:cubicBezTo>
                  <a:pt x="5831337" y="5954170"/>
                  <a:pt x="5824307" y="5954516"/>
                  <a:pt x="5817047" y="5954516"/>
                </a:cubicBezTo>
                <a:cubicBezTo>
                  <a:pt x="5796187" y="5954746"/>
                  <a:pt x="5775327" y="5955207"/>
                  <a:pt x="5754463" y="5954516"/>
                </a:cubicBezTo>
                <a:cubicBezTo>
                  <a:pt x="5742247" y="5954055"/>
                  <a:pt x="5737178" y="5958780"/>
                  <a:pt x="5737405" y="5970998"/>
                </a:cubicBezTo>
                <a:cubicBezTo>
                  <a:pt x="5737867" y="5997966"/>
                  <a:pt x="5738213" y="6024936"/>
                  <a:pt x="5737405" y="6051789"/>
                </a:cubicBezTo>
                <a:cubicBezTo>
                  <a:pt x="5736945" y="6065620"/>
                  <a:pt x="5742247" y="6070114"/>
                  <a:pt x="5755618" y="6069538"/>
                </a:cubicBezTo>
                <a:cubicBezTo>
                  <a:pt x="5773826" y="6068616"/>
                  <a:pt x="5792150" y="6068847"/>
                  <a:pt x="5810360" y="6069538"/>
                </a:cubicBezTo>
                <a:cubicBezTo>
                  <a:pt x="5817277" y="6069769"/>
                  <a:pt x="5829379" y="6065042"/>
                  <a:pt x="5829494" y="6076108"/>
                </a:cubicBezTo>
                <a:cubicBezTo>
                  <a:pt x="5829723" y="6089131"/>
                  <a:pt x="5816815" y="6084290"/>
                  <a:pt x="5809095" y="6084636"/>
                </a:cubicBezTo>
                <a:cubicBezTo>
                  <a:pt x="5793534" y="6085212"/>
                  <a:pt x="5777860" y="6084751"/>
                  <a:pt x="5762185" y="6084751"/>
                </a:cubicBezTo>
                <a:cubicBezTo>
                  <a:pt x="5749970" y="6084751"/>
                  <a:pt x="5736486" y="6082562"/>
                  <a:pt x="5737178" y="6101808"/>
                </a:cubicBezTo>
                <a:cubicBezTo>
                  <a:pt x="5737291" y="6106535"/>
                  <a:pt x="5734295" y="6109877"/>
                  <a:pt x="5729339" y="6110453"/>
                </a:cubicBezTo>
                <a:cubicBezTo>
                  <a:pt x="5724959" y="6111028"/>
                  <a:pt x="5718275" y="6110338"/>
                  <a:pt x="5718275" y="6106188"/>
                </a:cubicBezTo>
                <a:cubicBezTo>
                  <a:pt x="5717813" y="6074494"/>
                  <a:pt x="5693957" y="6086250"/>
                  <a:pt x="5678395" y="6084981"/>
                </a:cubicBezTo>
                <a:cubicBezTo>
                  <a:pt x="5661109" y="6083484"/>
                  <a:pt x="5643708" y="6084867"/>
                  <a:pt x="5626302" y="6084636"/>
                </a:cubicBezTo>
                <a:cubicBezTo>
                  <a:pt x="5613855" y="6084521"/>
                  <a:pt x="5600833" y="6082677"/>
                  <a:pt x="5601525" y="6101693"/>
                </a:cubicBezTo>
                <a:cubicBezTo>
                  <a:pt x="5601755" y="6106535"/>
                  <a:pt x="5598875" y="6109760"/>
                  <a:pt x="5593802" y="6110338"/>
                </a:cubicBezTo>
                <a:cubicBezTo>
                  <a:pt x="5589998" y="6110684"/>
                  <a:pt x="5586310" y="6108955"/>
                  <a:pt x="5586542" y="6105035"/>
                </a:cubicBezTo>
                <a:cubicBezTo>
                  <a:pt x="5588386" y="6078527"/>
                  <a:pt x="5569022" y="6085097"/>
                  <a:pt x="5554617" y="6084751"/>
                </a:cubicBezTo>
                <a:cubicBezTo>
                  <a:pt x="5533754" y="6084405"/>
                  <a:pt x="5512894" y="6084636"/>
                  <a:pt x="5492034" y="6084751"/>
                </a:cubicBezTo>
                <a:cubicBezTo>
                  <a:pt x="5479932" y="6084867"/>
                  <a:pt x="5466218" y="6082792"/>
                  <a:pt x="5466564" y="6101808"/>
                </a:cubicBezTo>
                <a:cubicBezTo>
                  <a:pt x="5466680" y="6108379"/>
                  <a:pt x="5462183" y="6110799"/>
                  <a:pt x="5456192" y="6110221"/>
                </a:cubicBezTo>
                <a:cubicBezTo>
                  <a:pt x="5449851" y="6109645"/>
                  <a:pt x="5450543" y="6104229"/>
                  <a:pt x="5450889" y="6100310"/>
                </a:cubicBezTo>
                <a:cubicBezTo>
                  <a:pt x="5452041" y="6087056"/>
                  <a:pt x="5445011" y="6084636"/>
                  <a:pt x="5433487" y="6084636"/>
                </a:cubicBezTo>
                <a:cubicBezTo>
                  <a:pt x="5339670" y="6084981"/>
                  <a:pt x="5245738" y="6085212"/>
                  <a:pt x="5151925" y="6084521"/>
                </a:cubicBezTo>
                <a:cubicBezTo>
                  <a:pt x="5129680" y="6084405"/>
                  <a:pt x="5132676" y="6098466"/>
                  <a:pt x="5132216" y="6112411"/>
                </a:cubicBezTo>
                <a:cubicBezTo>
                  <a:pt x="5131756" y="6126818"/>
                  <a:pt x="5132560" y="6138229"/>
                  <a:pt x="5152268" y="6137306"/>
                </a:cubicBezTo>
                <a:cubicBezTo>
                  <a:pt x="5176473" y="6136153"/>
                  <a:pt x="5200905" y="6136730"/>
                  <a:pt x="5225224" y="6137191"/>
                </a:cubicBezTo>
                <a:cubicBezTo>
                  <a:pt x="5237670" y="6137422"/>
                  <a:pt x="5248045" y="6136730"/>
                  <a:pt x="5247583" y="6120134"/>
                </a:cubicBezTo>
                <a:cubicBezTo>
                  <a:pt x="5247353" y="6114026"/>
                  <a:pt x="5251733" y="6111028"/>
                  <a:pt x="5257841" y="6111260"/>
                </a:cubicBezTo>
                <a:cubicBezTo>
                  <a:pt x="5262451" y="6111489"/>
                  <a:pt x="5267174" y="6112872"/>
                  <a:pt x="5267061" y="6118175"/>
                </a:cubicBezTo>
                <a:cubicBezTo>
                  <a:pt x="5266485" y="6140303"/>
                  <a:pt x="5282276" y="6137076"/>
                  <a:pt x="5295874" y="6137076"/>
                </a:cubicBezTo>
                <a:cubicBezTo>
                  <a:pt x="5318464" y="6137076"/>
                  <a:pt x="5341053" y="6136845"/>
                  <a:pt x="5363643" y="6137076"/>
                </a:cubicBezTo>
                <a:cubicBezTo>
                  <a:pt x="5374129" y="6137191"/>
                  <a:pt x="5383006" y="6136039"/>
                  <a:pt x="5382774" y="6122324"/>
                </a:cubicBezTo>
                <a:cubicBezTo>
                  <a:pt x="5382660" y="6115063"/>
                  <a:pt x="5386002" y="6110914"/>
                  <a:pt x="5393837" y="6111260"/>
                </a:cubicBezTo>
                <a:cubicBezTo>
                  <a:pt x="5400294" y="6111489"/>
                  <a:pt x="5403406" y="6115179"/>
                  <a:pt x="5403290" y="6121171"/>
                </a:cubicBezTo>
                <a:cubicBezTo>
                  <a:pt x="5402944" y="6136153"/>
                  <a:pt x="5412626" y="6137191"/>
                  <a:pt x="5424151" y="6137076"/>
                </a:cubicBezTo>
                <a:cubicBezTo>
                  <a:pt x="5449391" y="6136845"/>
                  <a:pt x="5474515" y="6137076"/>
                  <a:pt x="5499756" y="6136845"/>
                </a:cubicBezTo>
                <a:cubicBezTo>
                  <a:pt x="5507479" y="6136730"/>
                  <a:pt x="5516120" y="6137652"/>
                  <a:pt x="5518081" y="6126818"/>
                </a:cubicBezTo>
                <a:cubicBezTo>
                  <a:pt x="5519232" y="6120480"/>
                  <a:pt x="5517159" y="6110453"/>
                  <a:pt x="5527416" y="6111721"/>
                </a:cubicBezTo>
                <a:cubicBezTo>
                  <a:pt x="5539287" y="6113219"/>
                  <a:pt x="5533754" y="6124168"/>
                  <a:pt x="5533754" y="6130737"/>
                </a:cubicBezTo>
                <a:cubicBezTo>
                  <a:pt x="5534333" y="6193203"/>
                  <a:pt x="5534561" y="6255786"/>
                  <a:pt x="5533754" y="6318368"/>
                </a:cubicBezTo>
                <a:cubicBezTo>
                  <a:pt x="5533524" y="6334618"/>
                  <a:pt x="5536980" y="6341765"/>
                  <a:pt x="5554961" y="6340611"/>
                </a:cubicBezTo>
                <a:cubicBezTo>
                  <a:pt x="5578241" y="6338998"/>
                  <a:pt x="5601871" y="6340843"/>
                  <a:pt x="5625267" y="6339921"/>
                </a:cubicBezTo>
                <a:cubicBezTo>
                  <a:pt x="5633333" y="6339574"/>
                  <a:pt x="5649583" y="6345797"/>
                  <a:pt x="5647625" y="6331968"/>
                </a:cubicBezTo>
                <a:cubicBezTo>
                  <a:pt x="5645551" y="6317446"/>
                  <a:pt x="5665027" y="6294510"/>
                  <a:pt x="5634831" y="6287826"/>
                </a:cubicBezTo>
                <a:cubicBezTo>
                  <a:pt x="5625497" y="6285751"/>
                  <a:pt x="5626302" y="6276532"/>
                  <a:pt x="5631719" y="6275494"/>
                </a:cubicBezTo>
                <a:cubicBezTo>
                  <a:pt x="5657883" y="6270654"/>
                  <a:pt x="5648085" y="6250829"/>
                  <a:pt x="5648547" y="6236654"/>
                </a:cubicBezTo>
                <a:cubicBezTo>
                  <a:pt x="5649700" y="6199427"/>
                  <a:pt x="5648891" y="6161971"/>
                  <a:pt x="5649007" y="6124628"/>
                </a:cubicBezTo>
                <a:cubicBezTo>
                  <a:pt x="5649007" y="6118981"/>
                  <a:pt x="5647163" y="6111489"/>
                  <a:pt x="5656616" y="6111143"/>
                </a:cubicBezTo>
                <a:cubicBezTo>
                  <a:pt x="5661572" y="6110914"/>
                  <a:pt x="5669407" y="6109760"/>
                  <a:pt x="5668948" y="6116561"/>
                </a:cubicBezTo>
                <a:cubicBezTo>
                  <a:pt x="5667104" y="6143645"/>
                  <a:pt x="5686350" y="6136500"/>
                  <a:pt x="5700524" y="6136845"/>
                </a:cubicBezTo>
                <a:cubicBezTo>
                  <a:pt x="5723115" y="6137306"/>
                  <a:pt x="5745705" y="6136845"/>
                  <a:pt x="5768294" y="6136845"/>
                </a:cubicBezTo>
                <a:cubicBezTo>
                  <a:pt x="5776362" y="6136730"/>
                  <a:pt x="5784315" y="6137076"/>
                  <a:pt x="5784547" y="6125320"/>
                </a:cubicBezTo>
                <a:cubicBezTo>
                  <a:pt x="5784661" y="6119097"/>
                  <a:pt x="5781895" y="6110338"/>
                  <a:pt x="5793764" y="6111143"/>
                </a:cubicBezTo>
                <a:lnTo>
                  <a:pt x="5794110" y="6111028"/>
                </a:lnTo>
                <a:cubicBezTo>
                  <a:pt x="5804252" y="6111721"/>
                  <a:pt x="5802638" y="6119327"/>
                  <a:pt x="5804367" y="6125897"/>
                </a:cubicBezTo>
                <a:cubicBezTo>
                  <a:pt x="5809555" y="6145719"/>
                  <a:pt x="5825919" y="6134079"/>
                  <a:pt x="5837100" y="6136269"/>
                </a:cubicBezTo>
                <a:cubicBezTo>
                  <a:pt x="5847820" y="6138459"/>
                  <a:pt x="5852660" y="6131659"/>
                  <a:pt x="5852660" y="6120941"/>
                </a:cubicBezTo>
                <a:cubicBezTo>
                  <a:pt x="5852543" y="6093164"/>
                  <a:pt x="5860956" y="6061470"/>
                  <a:pt x="5850240" y="6038650"/>
                </a:cubicBezTo>
                <a:cubicBezTo>
                  <a:pt x="5839752" y="6016177"/>
                  <a:pt x="5842632" y="6005457"/>
                  <a:pt x="5850468" y="5984251"/>
                </a:cubicBezTo>
                <a:cubicBezTo>
                  <a:pt x="5859460" y="5959817"/>
                  <a:pt x="5852311" y="5929391"/>
                  <a:pt x="5852660" y="5901615"/>
                </a:cubicBezTo>
                <a:cubicBezTo>
                  <a:pt x="5852776" y="5892280"/>
                  <a:pt x="5848625" y="5888016"/>
                  <a:pt x="5839982" y="5884904"/>
                </a:cubicBezTo>
                <a:cubicBezTo>
                  <a:pt x="5832489" y="5882253"/>
                  <a:pt x="5828225" y="5873724"/>
                  <a:pt x="5839059" y="5871419"/>
                </a:cubicBezTo>
                <a:cubicBezTo>
                  <a:pt x="5854388" y="5868191"/>
                  <a:pt x="5852660" y="5858280"/>
                  <a:pt x="5852660" y="5848022"/>
                </a:cubicBezTo>
                <a:cubicBezTo>
                  <a:pt x="5852660" y="5822782"/>
                  <a:pt x="5852889" y="5797657"/>
                  <a:pt x="5852660" y="5772417"/>
                </a:cubicBezTo>
                <a:cubicBezTo>
                  <a:pt x="5852660" y="5764926"/>
                  <a:pt x="5855080" y="5756167"/>
                  <a:pt x="5845743" y="5751902"/>
                </a:cubicBezTo>
                <a:cubicBezTo>
                  <a:pt x="5840328" y="5749482"/>
                  <a:pt x="5832029" y="5749136"/>
                  <a:pt x="5833528" y="5741184"/>
                </a:cubicBezTo>
                <a:cubicBezTo>
                  <a:pt x="5835371" y="5731617"/>
                  <a:pt x="5844935" y="5736688"/>
                  <a:pt x="5850932" y="5734614"/>
                </a:cubicBezTo>
                <a:cubicBezTo>
                  <a:pt x="5851159" y="5636073"/>
                  <a:pt x="5850932" y="5537417"/>
                  <a:pt x="5851851" y="5438876"/>
                </a:cubicBezTo>
                <a:cubicBezTo>
                  <a:pt x="5852084" y="5412598"/>
                  <a:pt x="5834911" y="5418708"/>
                  <a:pt x="5820043" y="5418130"/>
                </a:cubicBezTo>
                <a:close/>
                <a:moveTo>
                  <a:pt x="8241727" y="5417555"/>
                </a:moveTo>
                <a:cubicBezTo>
                  <a:pt x="8228474" y="5417669"/>
                  <a:pt x="8213030" y="5412944"/>
                  <a:pt x="8214529" y="5436571"/>
                </a:cubicBezTo>
                <a:cubicBezTo>
                  <a:pt x="8216142" y="5461697"/>
                  <a:pt x="8215450" y="5487052"/>
                  <a:pt x="8214644" y="5512177"/>
                </a:cubicBezTo>
                <a:cubicBezTo>
                  <a:pt x="8214298" y="5525777"/>
                  <a:pt x="8217064" y="5534075"/>
                  <a:pt x="8232969" y="5532461"/>
                </a:cubicBezTo>
                <a:cubicBezTo>
                  <a:pt x="8239192" y="5531885"/>
                  <a:pt x="8245531" y="5532807"/>
                  <a:pt x="8245877" y="5541451"/>
                </a:cubicBezTo>
                <a:cubicBezTo>
                  <a:pt x="8246222" y="5548020"/>
                  <a:pt x="8241497" y="5552054"/>
                  <a:pt x="8236541" y="5551708"/>
                </a:cubicBezTo>
                <a:cubicBezTo>
                  <a:pt x="8211763" y="5550210"/>
                  <a:pt x="8214874" y="5566692"/>
                  <a:pt x="8214644" y="5582481"/>
                </a:cubicBezTo>
                <a:cubicBezTo>
                  <a:pt x="8214529" y="5589857"/>
                  <a:pt x="8220291" y="5603342"/>
                  <a:pt x="8207383" y="5603227"/>
                </a:cubicBezTo>
                <a:cubicBezTo>
                  <a:pt x="8195857" y="5602995"/>
                  <a:pt x="8200352" y="5589742"/>
                  <a:pt x="8199199" y="5581789"/>
                </a:cubicBezTo>
                <a:cubicBezTo>
                  <a:pt x="8198623" y="5578447"/>
                  <a:pt x="8198969" y="5574874"/>
                  <a:pt x="8199199" y="5571417"/>
                </a:cubicBezTo>
                <a:cubicBezTo>
                  <a:pt x="8200352" y="5558278"/>
                  <a:pt x="8194935" y="5551477"/>
                  <a:pt x="8181220" y="5553091"/>
                </a:cubicBezTo>
                <a:cubicBezTo>
                  <a:pt x="8172116" y="5554128"/>
                  <a:pt x="8158862" y="5548250"/>
                  <a:pt x="8154712" y="5557702"/>
                </a:cubicBezTo>
                <a:cubicBezTo>
                  <a:pt x="8149296" y="5570034"/>
                  <a:pt x="8147106" y="5588013"/>
                  <a:pt x="8155403" y="5597578"/>
                </a:cubicBezTo>
                <a:cubicBezTo>
                  <a:pt x="8164277" y="5607837"/>
                  <a:pt x="8161396" y="5611179"/>
                  <a:pt x="8156211" y="5620514"/>
                </a:cubicBezTo>
                <a:cubicBezTo>
                  <a:pt x="8140882" y="5648059"/>
                  <a:pt x="8152869" y="5667422"/>
                  <a:pt x="8183756" y="5667653"/>
                </a:cubicBezTo>
                <a:cubicBezTo>
                  <a:pt x="8199430" y="5667768"/>
                  <a:pt x="8214990" y="5667653"/>
                  <a:pt x="8230664" y="5667883"/>
                </a:cubicBezTo>
                <a:cubicBezTo>
                  <a:pt x="8237348" y="5667998"/>
                  <a:pt x="8246338" y="5666270"/>
                  <a:pt x="8245531" y="5676988"/>
                </a:cubicBezTo>
                <a:cubicBezTo>
                  <a:pt x="8244839" y="5686208"/>
                  <a:pt x="8236426" y="5683096"/>
                  <a:pt x="8231125" y="5683096"/>
                </a:cubicBezTo>
                <a:cubicBezTo>
                  <a:pt x="8210264" y="5683557"/>
                  <a:pt x="8189403" y="5683903"/>
                  <a:pt x="8168543" y="5683096"/>
                </a:cubicBezTo>
                <a:cubicBezTo>
                  <a:pt x="8156211" y="5682635"/>
                  <a:pt x="8151831" y="5686784"/>
                  <a:pt x="8152176" y="5699347"/>
                </a:cubicBezTo>
                <a:cubicBezTo>
                  <a:pt x="8152869" y="5727929"/>
                  <a:pt x="8152984" y="5756627"/>
                  <a:pt x="8152176" y="5785324"/>
                </a:cubicBezTo>
                <a:cubicBezTo>
                  <a:pt x="8151831" y="5799040"/>
                  <a:pt x="8156557" y="5803997"/>
                  <a:pt x="8170156" y="5803420"/>
                </a:cubicBezTo>
                <a:cubicBezTo>
                  <a:pt x="8190095" y="5802613"/>
                  <a:pt x="8210149" y="5803190"/>
                  <a:pt x="8230087" y="5803420"/>
                </a:cubicBezTo>
                <a:cubicBezTo>
                  <a:pt x="8236656" y="5803535"/>
                  <a:pt x="8246107" y="5801576"/>
                  <a:pt x="8245531" y="5812064"/>
                </a:cubicBezTo>
                <a:cubicBezTo>
                  <a:pt x="8244954" y="5823012"/>
                  <a:pt x="8235043" y="5818518"/>
                  <a:pt x="8229165" y="5818633"/>
                </a:cubicBezTo>
                <a:cubicBezTo>
                  <a:pt x="8209227" y="5819209"/>
                  <a:pt x="8189172" y="5819209"/>
                  <a:pt x="8169234" y="5818633"/>
                </a:cubicBezTo>
                <a:cubicBezTo>
                  <a:pt x="8157823" y="5818287"/>
                  <a:pt x="8151715" y="5820477"/>
                  <a:pt x="8152176" y="5834078"/>
                </a:cubicBezTo>
                <a:cubicBezTo>
                  <a:pt x="8153099" y="5861737"/>
                  <a:pt x="8152869" y="5889629"/>
                  <a:pt x="8152176" y="5917404"/>
                </a:cubicBezTo>
                <a:cubicBezTo>
                  <a:pt x="8151831" y="5929852"/>
                  <a:pt x="8155980" y="5934232"/>
                  <a:pt x="8168543" y="5933656"/>
                </a:cubicBezTo>
                <a:cubicBezTo>
                  <a:pt x="8187674" y="5932849"/>
                  <a:pt x="8206807" y="5933310"/>
                  <a:pt x="8225938" y="5933656"/>
                </a:cubicBezTo>
                <a:cubicBezTo>
                  <a:pt x="8234236" y="5933771"/>
                  <a:pt x="8244954" y="5931581"/>
                  <a:pt x="8245761" y="5944489"/>
                </a:cubicBezTo>
                <a:cubicBezTo>
                  <a:pt x="8246683" y="5960163"/>
                  <a:pt x="8234121" y="5953825"/>
                  <a:pt x="8227091" y="5954170"/>
                </a:cubicBezTo>
                <a:cubicBezTo>
                  <a:pt x="8208075" y="5954977"/>
                  <a:pt x="8188827" y="5955322"/>
                  <a:pt x="8169811" y="5954170"/>
                </a:cubicBezTo>
                <a:cubicBezTo>
                  <a:pt x="8155749" y="5953363"/>
                  <a:pt x="8151831" y="5958550"/>
                  <a:pt x="8152292" y="5972035"/>
                </a:cubicBezTo>
                <a:cubicBezTo>
                  <a:pt x="8153215" y="5998081"/>
                  <a:pt x="8153330" y="6024129"/>
                  <a:pt x="8152292" y="6050175"/>
                </a:cubicBezTo>
                <a:cubicBezTo>
                  <a:pt x="8151715" y="6064698"/>
                  <a:pt x="8155634" y="6070460"/>
                  <a:pt x="8170963" y="6069538"/>
                </a:cubicBezTo>
                <a:cubicBezTo>
                  <a:pt x="8191823" y="6068271"/>
                  <a:pt x="8212685" y="6069078"/>
                  <a:pt x="8233545" y="6069308"/>
                </a:cubicBezTo>
                <a:cubicBezTo>
                  <a:pt x="8238155" y="6069423"/>
                  <a:pt x="8244839" y="6067349"/>
                  <a:pt x="8245761" y="6074955"/>
                </a:cubicBezTo>
                <a:cubicBezTo>
                  <a:pt x="8246798" y="6083484"/>
                  <a:pt x="8240690" y="6084751"/>
                  <a:pt x="8234006" y="6084751"/>
                </a:cubicBezTo>
                <a:cubicBezTo>
                  <a:pt x="8214068" y="6084751"/>
                  <a:pt x="8194013" y="6084981"/>
                  <a:pt x="8174075" y="6084751"/>
                </a:cubicBezTo>
                <a:cubicBezTo>
                  <a:pt x="8162318" y="6084636"/>
                  <a:pt x="8150449" y="6083714"/>
                  <a:pt x="8152523" y="6101463"/>
                </a:cubicBezTo>
                <a:cubicBezTo>
                  <a:pt x="8153330" y="6107801"/>
                  <a:pt x="8149988" y="6111028"/>
                  <a:pt x="8143418" y="6110799"/>
                </a:cubicBezTo>
                <a:cubicBezTo>
                  <a:pt x="8138231" y="6110567"/>
                  <a:pt x="8131662" y="6111028"/>
                  <a:pt x="8132353" y="6103654"/>
                </a:cubicBezTo>
                <a:cubicBezTo>
                  <a:pt x="8134773" y="6080141"/>
                  <a:pt x="8118177" y="6084867"/>
                  <a:pt x="8105039" y="6084751"/>
                </a:cubicBezTo>
                <a:cubicBezTo>
                  <a:pt x="8088442" y="6084636"/>
                  <a:pt x="8071961" y="6084636"/>
                  <a:pt x="8055480" y="6084751"/>
                </a:cubicBezTo>
                <a:cubicBezTo>
                  <a:pt x="8036924" y="6084867"/>
                  <a:pt x="8014220" y="6078413"/>
                  <a:pt x="8014220" y="6109645"/>
                </a:cubicBezTo>
                <a:cubicBezTo>
                  <a:pt x="8014220" y="6109760"/>
                  <a:pt x="8009378" y="6109991"/>
                  <a:pt x="8006843" y="6110106"/>
                </a:cubicBezTo>
                <a:cubicBezTo>
                  <a:pt x="7988057" y="6108725"/>
                  <a:pt x="8000159" y="6093049"/>
                  <a:pt x="7995318" y="6085212"/>
                </a:cubicBezTo>
                <a:cubicBezTo>
                  <a:pt x="7964084" y="6085097"/>
                  <a:pt x="7932735" y="6084867"/>
                  <a:pt x="7901504" y="6084636"/>
                </a:cubicBezTo>
                <a:cubicBezTo>
                  <a:pt x="7890554" y="6084521"/>
                  <a:pt x="7879836" y="6084175"/>
                  <a:pt x="7881333" y="6100310"/>
                </a:cubicBezTo>
                <a:cubicBezTo>
                  <a:pt x="7881794" y="6104229"/>
                  <a:pt x="7882371" y="6109530"/>
                  <a:pt x="7876147" y="6110221"/>
                </a:cubicBezTo>
                <a:cubicBezTo>
                  <a:pt x="7869693" y="6110914"/>
                  <a:pt x="7866236" y="6107455"/>
                  <a:pt x="7866351" y="6101232"/>
                </a:cubicBezTo>
                <a:cubicBezTo>
                  <a:pt x="7866582" y="6089016"/>
                  <a:pt x="7860588" y="6084521"/>
                  <a:pt x="7848717" y="6084521"/>
                </a:cubicBezTo>
                <a:cubicBezTo>
                  <a:pt x="7753980" y="6084751"/>
                  <a:pt x="7659242" y="6085097"/>
                  <a:pt x="7564505" y="6084521"/>
                </a:cubicBezTo>
                <a:cubicBezTo>
                  <a:pt x="7541799" y="6084290"/>
                  <a:pt x="7548368" y="6099503"/>
                  <a:pt x="7547909" y="6111143"/>
                </a:cubicBezTo>
                <a:cubicBezTo>
                  <a:pt x="7547563" y="6123476"/>
                  <a:pt x="7543529" y="6137998"/>
                  <a:pt x="7565656" y="6136845"/>
                </a:cubicBezTo>
                <a:cubicBezTo>
                  <a:pt x="7591589" y="6135577"/>
                  <a:pt x="7617751" y="6136615"/>
                  <a:pt x="7643799" y="6136845"/>
                </a:cubicBezTo>
                <a:cubicBezTo>
                  <a:pt x="7653940" y="6136960"/>
                  <a:pt x="7663620" y="6136960"/>
                  <a:pt x="7662469" y="6122439"/>
                </a:cubicBezTo>
                <a:cubicBezTo>
                  <a:pt x="7662008" y="6115639"/>
                  <a:pt x="7663506" y="6110684"/>
                  <a:pt x="7672151" y="6110684"/>
                </a:cubicBezTo>
                <a:cubicBezTo>
                  <a:pt x="7679642" y="6110684"/>
                  <a:pt x="7684021" y="6112989"/>
                  <a:pt x="7683214" y="6120941"/>
                </a:cubicBezTo>
                <a:cubicBezTo>
                  <a:pt x="7681601" y="6136615"/>
                  <a:pt x="7691743" y="6137076"/>
                  <a:pt x="7703038" y="6136960"/>
                </a:cubicBezTo>
                <a:cubicBezTo>
                  <a:pt x="7728279" y="6136730"/>
                  <a:pt x="7753402" y="6136500"/>
                  <a:pt x="7778644" y="6136960"/>
                </a:cubicBezTo>
                <a:cubicBezTo>
                  <a:pt x="7790398" y="6137076"/>
                  <a:pt x="7799735" y="6136269"/>
                  <a:pt x="7798237" y="6120826"/>
                </a:cubicBezTo>
                <a:cubicBezTo>
                  <a:pt x="7797659" y="6115063"/>
                  <a:pt x="7799735" y="6110684"/>
                  <a:pt x="7806880" y="6111028"/>
                </a:cubicBezTo>
                <a:cubicBezTo>
                  <a:pt x="7812066" y="6111260"/>
                  <a:pt x="7818751" y="6110799"/>
                  <a:pt x="7818176" y="6118060"/>
                </a:cubicBezTo>
                <a:cubicBezTo>
                  <a:pt x="7816216" y="6141571"/>
                  <a:pt x="7833042" y="6136615"/>
                  <a:pt x="7845951" y="6136845"/>
                </a:cubicBezTo>
                <a:cubicBezTo>
                  <a:pt x="7869463" y="6137191"/>
                  <a:pt x="7892859" y="6137076"/>
                  <a:pt x="7916370" y="6136845"/>
                </a:cubicBezTo>
                <a:cubicBezTo>
                  <a:pt x="7923861" y="6136730"/>
                  <a:pt x="7932505" y="6138343"/>
                  <a:pt x="7933657" y="6126473"/>
                </a:cubicBezTo>
                <a:cubicBezTo>
                  <a:pt x="7934235" y="6120710"/>
                  <a:pt x="7930200" y="6109877"/>
                  <a:pt x="7941956" y="6111836"/>
                </a:cubicBezTo>
                <a:cubicBezTo>
                  <a:pt x="7952906" y="6113565"/>
                  <a:pt x="7949103" y="6124283"/>
                  <a:pt x="7949103" y="6131313"/>
                </a:cubicBezTo>
                <a:cubicBezTo>
                  <a:pt x="7949332" y="6182601"/>
                  <a:pt x="7949332" y="6233773"/>
                  <a:pt x="7949103" y="6285060"/>
                </a:cubicBezTo>
                <a:cubicBezTo>
                  <a:pt x="7948871" y="6340265"/>
                  <a:pt x="7948757" y="6340265"/>
                  <a:pt x="8002579" y="6340265"/>
                </a:cubicBezTo>
                <a:cubicBezTo>
                  <a:pt x="8012951" y="6340150"/>
                  <a:pt x="8023554" y="6341189"/>
                  <a:pt x="8033813" y="6339921"/>
                </a:cubicBezTo>
                <a:cubicBezTo>
                  <a:pt x="8043839" y="6338652"/>
                  <a:pt x="8061473" y="6347181"/>
                  <a:pt x="8062164" y="6332198"/>
                </a:cubicBezTo>
                <a:cubicBezTo>
                  <a:pt x="8062857" y="6317792"/>
                  <a:pt x="8078415" y="6295203"/>
                  <a:pt x="8049603" y="6287134"/>
                </a:cubicBezTo>
                <a:cubicBezTo>
                  <a:pt x="8040267" y="6284484"/>
                  <a:pt x="8042917" y="6275725"/>
                  <a:pt x="8049142" y="6274456"/>
                </a:cubicBezTo>
                <a:cubicBezTo>
                  <a:pt x="8068733" y="6270308"/>
                  <a:pt x="8064009" y="6255786"/>
                  <a:pt x="8064009" y="6243684"/>
                </a:cubicBezTo>
                <a:cubicBezTo>
                  <a:pt x="8064354" y="6204613"/>
                  <a:pt x="8064009" y="6165544"/>
                  <a:pt x="8064009" y="6126473"/>
                </a:cubicBezTo>
                <a:cubicBezTo>
                  <a:pt x="8064009" y="6120710"/>
                  <a:pt x="8062857" y="6113565"/>
                  <a:pt x="8070924" y="6111606"/>
                </a:cubicBezTo>
                <a:cubicBezTo>
                  <a:pt x="8076110" y="6110338"/>
                  <a:pt x="8083371" y="6110684"/>
                  <a:pt x="8083371" y="6116907"/>
                </a:cubicBezTo>
                <a:cubicBezTo>
                  <a:pt x="8083371" y="6142838"/>
                  <a:pt x="8101927" y="6136730"/>
                  <a:pt x="8116564" y="6136960"/>
                </a:cubicBezTo>
                <a:cubicBezTo>
                  <a:pt x="8138231" y="6137191"/>
                  <a:pt x="8160014" y="6136845"/>
                  <a:pt x="8181681" y="6136960"/>
                </a:cubicBezTo>
                <a:cubicBezTo>
                  <a:pt x="8191247" y="6136960"/>
                  <a:pt x="8199315" y="6135808"/>
                  <a:pt x="8199660" y="6123592"/>
                </a:cubicBezTo>
                <a:cubicBezTo>
                  <a:pt x="8199776" y="6120423"/>
                  <a:pt x="8200006" y="6117167"/>
                  <a:pt x="8201303" y="6114818"/>
                </a:cubicBezTo>
                <a:lnTo>
                  <a:pt x="8208911" y="6111669"/>
                </a:lnTo>
                <a:lnTo>
                  <a:pt x="8214759" y="6123822"/>
                </a:lnTo>
                <a:cubicBezTo>
                  <a:pt x="8219945" y="6149755"/>
                  <a:pt x="8239999" y="6133272"/>
                  <a:pt x="8252793" y="6136384"/>
                </a:cubicBezTo>
                <a:cubicBezTo>
                  <a:pt x="8266738" y="6139842"/>
                  <a:pt x="8266968" y="6128317"/>
                  <a:pt x="8266968" y="6118175"/>
                </a:cubicBezTo>
                <a:cubicBezTo>
                  <a:pt x="8266853" y="6094663"/>
                  <a:pt x="8267199" y="6071152"/>
                  <a:pt x="8266853" y="6047755"/>
                </a:cubicBezTo>
                <a:cubicBezTo>
                  <a:pt x="8266623" y="6036461"/>
                  <a:pt x="8271002" y="6023668"/>
                  <a:pt x="8251986" y="6020441"/>
                </a:cubicBezTo>
                <a:cubicBezTo>
                  <a:pt x="8243111" y="6018941"/>
                  <a:pt x="8243341" y="6004766"/>
                  <a:pt x="8251639" y="6003383"/>
                </a:cubicBezTo>
                <a:cubicBezTo>
                  <a:pt x="8270656" y="6000386"/>
                  <a:pt x="8266853" y="5987939"/>
                  <a:pt x="8266853" y="5976414"/>
                </a:cubicBezTo>
                <a:cubicBezTo>
                  <a:pt x="8267084" y="5953825"/>
                  <a:pt x="8267199" y="5931235"/>
                  <a:pt x="8266853" y="5908645"/>
                </a:cubicBezTo>
                <a:cubicBezTo>
                  <a:pt x="8266738" y="5898964"/>
                  <a:pt x="8270426" y="5887900"/>
                  <a:pt x="8253830" y="5885595"/>
                </a:cubicBezTo>
                <a:cubicBezTo>
                  <a:pt x="8243917" y="5884212"/>
                  <a:pt x="8241151" y="5872686"/>
                  <a:pt x="8252561" y="5870727"/>
                </a:cubicBezTo>
                <a:cubicBezTo>
                  <a:pt x="8270311" y="5867730"/>
                  <a:pt x="8266738" y="5856436"/>
                  <a:pt x="8266968" y="5845833"/>
                </a:cubicBezTo>
                <a:cubicBezTo>
                  <a:pt x="8267314" y="5828544"/>
                  <a:pt x="8269158" y="5810796"/>
                  <a:pt x="8266507" y="5793854"/>
                </a:cubicBezTo>
                <a:cubicBezTo>
                  <a:pt x="8264318" y="5779562"/>
                  <a:pt x="8277110" y="5763081"/>
                  <a:pt x="8256596" y="5750404"/>
                </a:cubicBezTo>
                <a:cubicBezTo>
                  <a:pt x="8224325" y="5730350"/>
                  <a:pt x="8289327" y="5738993"/>
                  <a:pt x="8267084" y="5719516"/>
                </a:cubicBezTo>
                <a:cubicBezTo>
                  <a:pt x="8267084" y="5624779"/>
                  <a:pt x="8266507" y="5530156"/>
                  <a:pt x="8267429" y="5435419"/>
                </a:cubicBezTo>
                <a:cubicBezTo>
                  <a:pt x="8267660" y="5413405"/>
                  <a:pt x="8254291" y="5417555"/>
                  <a:pt x="8241727" y="5417555"/>
                </a:cubicBezTo>
                <a:close/>
                <a:moveTo>
                  <a:pt x="10656384" y="5416979"/>
                </a:moveTo>
                <a:cubicBezTo>
                  <a:pt x="10638403" y="5416979"/>
                  <a:pt x="10628492" y="5420667"/>
                  <a:pt x="10629758" y="5441527"/>
                </a:cubicBezTo>
                <a:cubicBezTo>
                  <a:pt x="10631258" y="5464809"/>
                  <a:pt x="10630336" y="5488435"/>
                  <a:pt x="10629990" y="5511830"/>
                </a:cubicBezTo>
                <a:cubicBezTo>
                  <a:pt x="10629875" y="5523356"/>
                  <a:pt x="10630912" y="5532922"/>
                  <a:pt x="10646125" y="5532346"/>
                </a:cubicBezTo>
                <a:cubicBezTo>
                  <a:pt x="10652233" y="5532116"/>
                  <a:pt x="10659726" y="5532346"/>
                  <a:pt x="10660302" y="5540298"/>
                </a:cubicBezTo>
                <a:cubicBezTo>
                  <a:pt x="10660992" y="5548712"/>
                  <a:pt x="10654770" y="5553091"/>
                  <a:pt x="10646932" y="5552745"/>
                </a:cubicBezTo>
                <a:cubicBezTo>
                  <a:pt x="10631949" y="5551940"/>
                  <a:pt x="10629645" y="5560814"/>
                  <a:pt x="10630336" y="5572684"/>
                </a:cubicBezTo>
                <a:cubicBezTo>
                  <a:pt x="10630566" y="5577871"/>
                  <a:pt x="10630451" y="5583172"/>
                  <a:pt x="10630104" y="5588359"/>
                </a:cubicBezTo>
                <a:cubicBezTo>
                  <a:pt x="10629645" y="5594928"/>
                  <a:pt x="10631258" y="5604149"/>
                  <a:pt x="10621116" y="5603688"/>
                </a:cubicBezTo>
                <a:cubicBezTo>
                  <a:pt x="10612356" y="5603342"/>
                  <a:pt x="10615122" y="5594697"/>
                  <a:pt x="10614776" y="5589165"/>
                </a:cubicBezTo>
                <a:cubicBezTo>
                  <a:pt x="10614316" y="5582250"/>
                  <a:pt x="10614316" y="5575220"/>
                  <a:pt x="10614776" y="5568305"/>
                </a:cubicBezTo>
                <a:cubicBezTo>
                  <a:pt x="10615468" y="5557241"/>
                  <a:pt x="10610744" y="5553667"/>
                  <a:pt x="10599563" y="5552976"/>
                </a:cubicBezTo>
                <a:cubicBezTo>
                  <a:pt x="10569368" y="5550901"/>
                  <a:pt x="10555422" y="5568881"/>
                  <a:pt x="10570290" y="5595850"/>
                </a:cubicBezTo>
                <a:cubicBezTo>
                  <a:pt x="10576744" y="5607606"/>
                  <a:pt x="10576974" y="5612793"/>
                  <a:pt x="10570290" y="5624433"/>
                </a:cubicBezTo>
                <a:cubicBezTo>
                  <a:pt x="10556343" y="5648750"/>
                  <a:pt x="10569136" y="5667768"/>
                  <a:pt x="10596452" y="5667768"/>
                </a:cubicBezTo>
                <a:cubicBezTo>
                  <a:pt x="10612126" y="5667653"/>
                  <a:pt x="10627684" y="5667768"/>
                  <a:pt x="10643359" y="5667768"/>
                </a:cubicBezTo>
                <a:cubicBezTo>
                  <a:pt x="10650274" y="5667768"/>
                  <a:pt x="10659264" y="5666385"/>
                  <a:pt x="10659840" y="5675720"/>
                </a:cubicBezTo>
                <a:cubicBezTo>
                  <a:pt x="10660532" y="5685747"/>
                  <a:pt x="10651082" y="5684479"/>
                  <a:pt x="10644512" y="5684594"/>
                </a:cubicBezTo>
                <a:cubicBezTo>
                  <a:pt x="10626187" y="5684940"/>
                  <a:pt x="10607862" y="5685977"/>
                  <a:pt x="10589767" y="5684594"/>
                </a:cubicBezTo>
                <a:cubicBezTo>
                  <a:pt x="10572018" y="5683326"/>
                  <a:pt x="10566832" y="5690933"/>
                  <a:pt x="10567408" y="5707300"/>
                </a:cubicBezTo>
                <a:cubicBezTo>
                  <a:pt x="10568214" y="5732539"/>
                  <a:pt x="10568446" y="5757780"/>
                  <a:pt x="10567408" y="5782906"/>
                </a:cubicBezTo>
                <a:cubicBezTo>
                  <a:pt x="10566716" y="5799502"/>
                  <a:pt x="10573978" y="5804227"/>
                  <a:pt x="10589075" y="5803650"/>
                </a:cubicBezTo>
                <a:cubicBezTo>
                  <a:pt x="10609014" y="5802959"/>
                  <a:pt x="10629068" y="5803420"/>
                  <a:pt x="10649008" y="5803650"/>
                </a:cubicBezTo>
                <a:cubicBezTo>
                  <a:pt x="10654424" y="5803766"/>
                  <a:pt x="10660186" y="5805379"/>
                  <a:pt x="10660186" y="5811833"/>
                </a:cubicBezTo>
                <a:cubicBezTo>
                  <a:pt x="10660186" y="5819094"/>
                  <a:pt x="10653616" y="5818748"/>
                  <a:pt x="10648662" y="5818748"/>
                </a:cubicBezTo>
                <a:cubicBezTo>
                  <a:pt x="10628723" y="5818979"/>
                  <a:pt x="10608668" y="5819670"/>
                  <a:pt x="10588729" y="5818748"/>
                </a:cubicBezTo>
                <a:cubicBezTo>
                  <a:pt x="10573632" y="5818057"/>
                  <a:pt x="10566486" y="5821745"/>
                  <a:pt x="10567292" y="5838687"/>
                </a:cubicBezTo>
                <a:cubicBezTo>
                  <a:pt x="10568560" y="5863812"/>
                  <a:pt x="10568100" y="5889052"/>
                  <a:pt x="10567292" y="5914177"/>
                </a:cubicBezTo>
                <a:cubicBezTo>
                  <a:pt x="10566832" y="5928354"/>
                  <a:pt x="10571096" y="5934693"/>
                  <a:pt x="10586425" y="5933886"/>
                </a:cubicBezTo>
                <a:cubicBezTo>
                  <a:pt x="10606364" y="5932849"/>
                  <a:pt x="10626416" y="5933771"/>
                  <a:pt x="10646355" y="5933656"/>
                </a:cubicBezTo>
                <a:cubicBezTo>
                  <a:pt x="10654538" y="5933540"/>
                  <a:pt x="10659956" y="5936767"/>
                  <a:pt x="10660302" y="5945296"/>
                </a:cubicBezTo>
                <a:cubicBezTo>
                  <a:pt x="10660762" y="5956360"/>
                  <a:pt x="10652004" y="5954401"/>
                  <a:pt x="10645549" y="5954401"/>
                </a:cubicBezTo>
                <a:cubicBezTo>
                  <a:pt x="10625611" y="5954746"/>
                  <a:pt x="10605556" y="5955207"/>
                  <a:pt x="10585618" y="5954401"/>
                </a:cubicBezTo>
                <a:cubicBezTo>
                  <a:pt x="10572248" y="5953825"/>
                  <a:pt x="10566948" y="5958434"/>
                  <a:pt x="10567292" y="5972150"/>
                </a:cubicBezTo>
                <a:cubicBezTo>
                  <a:pt x="10568100" y="5999119"/>
                  <a:pt x="10568100" y="6025973"/>
                  <a:pt x="10567524" y="6052941"/>
                </a:cubicBezTo>
                <a:cubicBezTo>
                  <a:pt x="10567292" y="6065505"/>
                  <a:pt x="10572132" y="6069884"/>
                  <a:pt x="10584350" y="6069423"/>
                </a:cubicBezTo>
                <a:cubicBezTo>
                  <a:pt x="10603366" y="6068616"/>
                  <a:pt x="10622498" y="6068616"/>
                  <a:pt x="10641630" y="6069423"/>
                </a:cubicBezTo>
                <a:cubicBezTo>
                  <a:pt x="10648200" y="6069769"/>
                  <a:pt x="10660302" y="6064813"/>
                  <a:pt x="10659726" y="6077030"/>
                </a:cubicBezTo>
                <a:cubicBezTo>
                  <a:pt x="10659264" y="6087402"/>
                  <a:pt x="10647740" y="6084521"/>
                  <a:pt x="10640478" y="6084751"/>
                </a:cubicBezTo>
                <a:cubicBezTo>
                  <a:pt x="10625726" y="6085212"/>
                  <a:pt x="10610974" y="6084867"/>
                  <a:pt x="10596221" y="6084867"/>
                </a:cubicBezTo>
                <a:cubicBezTo>
                  <a:pt x="10582852" y="6084867"/>
                  <a:pt x="10566602" y="6080372"/>
                  <a:pt x="10567178" y="6103076"/>
                </a:cubicBezTo>
                <a:cubicBezTo>
                  <a:pt x="10567292" y="6108379"/>
                  <a:pt x="10563144" y="6110338"/>
                  <a:pt x="10558418" y="6110567"/>
                </a:cubicBezTo>
                <a:cubicBezTo>
                  <a:pt x="10553923" y="6110799"/>
                  <a:pt x="10548391" y="6109877"/>
                  <a:pt x="10548276" y="6104920"/>
                </a:cubicBezTo>
                <a:cubicBezTo>
                  <a:pt x="10547469" y="6080026"/>
                  <a:pt x="10529374" y="6085097"/>
                  <a:pt x="10514392" y="6084981"/>
                </a:cubicBezTo>
                <a:cubicBezTo>
                  <a:pt x="10494453" y="6084867"/>
                  <a:pt x="10474400" y="6084867"/>
                  <a:pt x="10454461" y="6084867"/>
                </a:cubicBezTo>
                <a:cubicBezTo>
                  <a:pt x="10443051" y="6084867"/>
                  <a:pt x="10430488" y="6083599"/>
                  <a:pt x="10431870" y="6101463"/>
                </a:cubicBezTo>
                <a:cubicBezTo>
                  <a:pt x="10432332" y="6108031"/>
                  <a:pt x="10428182" y="6110799"/>
                  <a:pt x="10422074" y="6110799"/>
                </a:cubicBezTo>
                <a:cubicBezTo>
                  <a:pt x="10417464" y="6110914"/>
                  <a:pt x="10412278" y="6109645"/>
                  <a:pt x="10412393" y="6104574"/>
                </a:cubicBezTo>
                <a:cubicBezTo>
                  <a:pt x="10413085" y="6080372"/>
                  <a:pt x="10395912" y="6084981"/>
                  <a:pt x="10381736" y="6084981"/>
                </a:cubicBezTo>
                <a:cubicBezTo>
                  <a:pt x="10360876" y="6084981"/>
                  <a:pt x="10340014" y="6085097"/>
                  <a:pt x="10319154" y="6084981"/>
                </a:cubicBezTo>
                <a:cubicBezTo>
                  <a:pt x="10307398" y="6084981"/>
                  <a:pt x="10295526" y="6083945"/>
                  <a:pt x="10296104" y="6101232"/>
                </a:cubicBezTo>
                <a:cubicBezTo>
                  <a:pt x="10296334" y="6107340"/>
                  <a:pt x="10292992" y="6111028"/>
                  <a:pt x="10286538" y="6110567"/>
                </a:cubicBezTo>
                <a:cubicBezTo>
                  <a:pt x="10280314" y="6110106"/>
                  <a:pt x="10280659" y="6104920"/>
                  <a:pt x="10280890" y="6100886"/>
                </a:cubicBezTo>
                <a:cubicBezTo>
                  <a:pt x="10281698" y="6090168"/>
                  <a:pt x="10278010" y="6084867"/>
                  <a:pt x="10266368" y="6084867"/>
                </a:cubicBezTo>
                <a:cubicBezTo>
                  <a:pt x="10170709" y="6084981"/>
                  <a:pt x="10075164" y="6085097"/>
                  <a:pt x="9979620" y="6084867"/>
                </a:cubicBezTo>
                <a:cubicBezTo>
                  <a:pt x="9957952" y="6084751"/>
                  <a:pt x="9963024" y="6100195"/>
                  <a:pt x="9962678" y="6112297"/>
                </a:cubicBezTo>
                <a:cubicBezTo>
                  <a:pt x="9962332" y="6124168"/>
                  <a:pt x="9959911" y="6137652"/>
                  <a:pt x="9979504" y="6137076"/>
                </a:cubicBezTo>
                <a:cubicBezTo>
                  <a:pt x="10004746" y="6136384"/>
                  <a:pt x="10029870" y="6136730"/>
                  <a:pt x="10055110" y="6136960"/>
                </a:cubicBezTo>
                <a:cubicBezTo>
                  <a:pt x="10067212" y="6137076"/>
                  <a:pt x="10078276" y="6137076"/>
                  <a:pt x="10077816" y="6120250"/>
                </a:cubicBezTo>
                <a:cubicBezTo>
                  <a:pt x="10077585" y="6113909"/>
                  <a:pt x="10081849" y="6111143"/>
                  <a:pt x="10087958" y="6111260"/>
                </a:cubicBezTo>
                <a:cubicBezTo>
                  <a:pt x="10092567" y="6111375"/>
                  <a:pt x="10097408" y="6112872"/>
                  <a:pt x="10097294" y="6118060"/>
                </a:cubicBezTo>
                <a:cubicBezTo>
                  <a:pt x="10096832" y="6139957"/>
                  <a:pt x="10111930" y="6137191"/>
                  <a:pt x="10125876" y="6137076"/>
                </a:cubicBezTo>
                <a:cubicBezTo>
                  <a:pt x="10146736" y="6136960"/>
                  <a:pt x="10167597" y="6136960"/>
                  <a:pt x="10188457" y="6136960"/>
                </a:cubicBezTo>
                <a:cubicBezTo>
                  <a:pt x="10200674" y="6136960"/>
                  <a:pt x="10214159" y="6139381"/>
                  <a:pt x="10213353" y="6120019"/>
                </a:cubicBezTo>
                <a:cubicBezTo>
                  <a:pt x="10213122" y="6115179"/>
                  <a:pt x="10216234" y="6111950"/>
                  <a:pt x="10221190" y="6111489"/>
                </a:cubicBezTo>
                <a:cubicBezTo>
                  <a:pt x="10225108" y="6111028"/>
                  <a:pt x="10228565" y="6113102"/>
                  <a:pt x="10228104" y="6117022"/>
                </a:cubicBezTo>
                <a:cubicBezTo>
                  <a:pt x="10225454" y="6141801"/>
                  <a:pt x="10243202" y="6136845"/>
                  <a:pt x="10257149" y="6136960"/>
                </a:cubicBezTo>
                <a:cubicBezTo>
                  <a:pt x="10281466" y="6137076"/>
                  <a:pt x="10305785" y="6136960"/>
                  <a:pt x="10330102" y="6136960"/>
                </a:cubicBezTo>
                <a:cubicBezTo>
                  <a:pt x="10337940" y="6136960"/>
                  <a:pt x="10346238" y="6137537"/>
                  <a:pt x="10348312" y="6126934"/>
                </a:cubicBezTo>
                <a:cubicBezTo>
                  <a:pt x="10349581" y="6120595"/>
                  <a:pt x="10347390" y="6110567"/>
                  <a:pt x="10357648" y="6111836"/>
                </a:cubicBezTo>
                <a:cubicBezTo>
                  <a:pt x="10369404" y="6113334"/>
                  <a:pt x="10363872" y="6124398"/>
                  <a:pt x="10363872" y="6130968"/>
                </a:cubicBezTo>
                <a:cubicBezTo>
                  <a:pt x="10364448" y="6193549"/>
                  <a:pt x="10364678" y="6256017"/>
                  <a:pt x="10363872" y="6318598"/>
                </a:cubicBezTo>
                <a:cubicBezTo>
                  <a:pt x="10363642" y="6334964"/>
                  <a:pt x="10367099" y="6342111"/>
                  <a:pt x="10385078" y="6340843"/>
                </a:cubicBezTo>
                <a:cubicBezTo>
                  <a:pt x="10407668" y="6339343"/>
                  <a:pt x="10430372" y="6341418"/>
                  <a:pt x="10452847" y="6340035"/>
                </a:cubicBezTo>
                <a:cubicBezTo>
                  <a:pt x="10461491" y="6339460"/>
                  <a:pt x="10478894" y="6347758"/>
                  <a:pt x="10477512" y="6331968"/>
                </a:cubicBezTo>
                <a:cubicBezTo>
                  <a:pt x="10476244" y="6317676"/>
                  <a:pt x="10495144" y="6294510"/>
                  <a:pt x="10464718" y="6287941"/>
                </a:cubicBezTo>
                <a:cubicBezTo>
                  <a:pt x="10455613" y="6285981"/>
                  <a:pt x="10456420" y="6276416"/>
                  <a:pt x="10461951" y="6275494"/>
                </a:cubicBezTo>
                <a:cubicBezTo>
                  <a:pt x="10486386" y="6271230"/>
                  <a:pt x="10478548" y="6253020"/>
                  <a:pt x="10478778" y="6239189"/>
                </a:cubicBezTo>
                <a:cubicBezTo>
                  <a:pt x="10479354" y="6200927"/>
                  <a:pt x="10478894" y="6162777"/>
                  <a:pt x="10479010" y="6124514"/>
                </a:cubicBezTo>
                <a:cubicBezTo>
                  <a:pt x="10479010" y="6118866"/>
                  <a:pt x="10477396" y="6111489"/>
                  <a:pt x="10486847" y="6111260"/>
                </a:cubicBezTo>
                <a:cubicBezTo>
                  <a:pt x="10491687" y="6111143"/>
                  <a:pt x="10499524" y="6109760"/>
                  <a:pt x="10499063" y="6116792"/>
                </a:cubicBezTo>
                <a:cubicBezTo>
                  <a:pt x="10497450" y="6143645"/>
                  <a:pt x="10516812" y="6136500"/>
                  <a:pt x="10530872" y="6136845"/>
                </a:cubicBezTo>
                <a:cubicBezTo>
                  <a:pt x="10553462" y="6137306"/>
                  <a:pt x="10576052" y="6136845"/>
                  <a:pt x="10598641" y="6136845"/>
                </a:cubicBezTo>
                <a:cubicBezTo>
                  <a:pt x="10606940" y="6136845"/>
                  <a:pt x="10614546" y="6136615"/>
                  <a:pt x="10614662" y="6125090"/>
                </a:cubicBezTo>
                <a:cubicBezTo>
                  <a:pt x="10614776" y="6119788"/>
                  <a:pt x="10611896" y="6111375"/>
                  <a:pt x="10621576" y="6111375"/>
                </a:cubicBezTo>
                <a:lnTo>
                  <a:pt x="10621346" y="6111606"/>
                </a:lnTo>
                <a:cubicBezTo>
                  <a:pt x="10629875" y="6111489"/>
                  <a:pt x="10628492" y="6119212"/>
                  <a:pt x="10630221" y="6124859"/>
                </a:cubicBezTo>
                <a:cubicBezTo>
                  <a:pt x="10636675" y="6146296"/>
                  <a:pt x="10654538" y="6134656"/>
                  <a:pt x="10667332" y="6136615"/>
                </a:cubicBezTo>
                <a:cubicBezTo>
                  <a:pt x="10680701" y="6138574"/>
                  <a:pt x="10682315" y="6128778"/>
                  <a:pt x="10682315" y="6118060"/>
                </a:cubicBezTo>
                <a:cubicBezTo>
                  <a:pt x="10682200" y="6092012"/>
                  <a:pt x="10682200" y="6065966"/>
                  <a:pt x="10682200" y="6039918"/>
                </a:cubicBezTo>
                <a:cubicBezTo>
                  <a:pt x="10682200" y="6033003"/>
                  <a:pt x="10682545" y="6026088"/>
                  <a:pt x="10674017" y="6022746"/>
                </a:cubicBezTo>
                <a:cubicBezTo>
                  <a:pt x="10655346" y="6015484"/>
                  <a:pt x="10656844" y="6009261"/>
                  <a:pt x="10674017" y="6000271"/>
                </a:cubicBezTo>
                <a:cubicBezTo>
                  <a:pt x="10685772" y="5994163"/>
                  <a:pt x="10687731" y="5895276"/>
                  <a:pt x="10676091" y="5889283"/>
                </a:cubicBezTo>
                <a:cubicBezTo>
                  <a:pt x="10658688" y="5880409"/>
                  <a:pt x="10653272" y="5874761"/>
                  <a:pt x="10675284" y="5866117"/>
                </a:cubicBezTo>
                <a:cubicBezTo>
                  <a:pt x="10679779" y="5864388"/>
                  <a:pt x="10681969" y="5860470"/>
                  <a:pt x="10681969" y="5855860"/>
                </a:cubicBezTo>
                <a:cubicBezTo>
                  <a:pt x="10682084" y="5824511"/>
                  <a:pt x="10685311" y="5792817"/>
                  <a:pt x="10680471" y="5762274"/>
                </a:cubicBezTo>
                <a:cubicBezTo>
                  <a:pt x="10678396" y="5749367"/>
                  <a:pt x="10656268" y="5739571"/>
                  <a:pt x="10681623" y="5727007"/>
                </a:cubicBezTo>
                <a:cubicBezTo>
                  <a:pt x="10684159" y="5725739"/>
                  <a:pt x="10682315" y="5715482"/>
                  <a:pt x="10682315" y="5709374"/>
                </a:cubicBezTo>
                <a:cubicBezTo>
                  <a:pt x="10682315" y="5666039"/>
                  <a:pt x="10682315" y="5622589"/>
                  <a:pt x="10682315" y="5579138"/>
                </a:cubicBezTo>
                <a:lnTo>
                  <a:pt x="10682545" y="5579138"/>
                </a:lnTo>
                <a:cubicBezTo>
                  <a:pt x="10682545" y="5533153"/>
                  <a:pt x="10681623" y="5487052"/>
                  <a:pt x="10683006" y="5441066"/>
                </a:cubicBezTo>
                <a:cubicBezTo>
                  <a:pt x="10683698" y="5419975"/>
                  <a:pt x="10674017" y="5416979"/>
                  <a:pt x="10656384" y="5416979"/>
                </a:cubicBezTo>
                <a:close/>
                <a:moveTo>
                  <a:pt x="2283909" y="5416979"/>
                </a:moveTo>
                <a:cubicBezTo>
                  <a:pt x="2265928" y="5416979"/>
                  <a:pt x="2256017" y="5420667"/>
                  <a:pt x="2257283" y="5441527"/>
                </a:cubicBezTo>
                <a:cubicBezTo>
                  <a:pt x="2258783" y="5464809"/>
                  <a:pt x="2257861" y="5488435"/>
                  <a:pt x="2257515" y="5511830"/>
                </a:cubicBezTo>
                <a:cubicBezTo>
                  <a:pt x="2257400" y="5523356"/>
                  <a:pt x="2258437" y="5532922"/>
                  <a:pt x="2273650" y="5532346"/>
                </a:cubicBezTo>
                <a:cubicBezTo>
                  <a:pt x="2279758" y="5532116"/>
                  <a:pt x="2287251" y="5532346"/>
                  <a:pt x="2287827" y="5540298"/>
                </a:cubicBezTo>
                <a:cubicBezTo>
                  <a:pt x="2288517" y="5548712"/>
                  <a:pt x="2282295" y="5553091"/>
                  <a:pt x="2274457" y="5552745"/>
                </a:cubicBezTo>
                <a:cubicBezTo>
                  <a:pt x="2259474" y="5551940"/>
                  <a:pt x="2257170" y="5560814"/>
                  <a:pt x="2257861" y="5572684"/>
                </a:cubicBezTo>
                <a:cubicBezTo>
                  <a:pt x="2258091" y="5577871"/>
                  <a:pt x="2257976" y="5583172"/>
                  <a:pt x="2257629" y="5588359"/>
                </a:cubicBezTo>
                <a:cubicBezTo>
                  <a:pt x="2257170" y="5594928"/>
                  <a:pt x="2258783" y="5604149"/>
                  <a:pt x="2248641" y="5603688"/>
                </a:cubicBezTo>
                <a:cubicBezTo>
                  <a:pt x="2239881" y="5603342"/>
                  <a:pt x="2242647" y="5594697"/>
                  <a:pt x="2242301" y="5589165"/>
                </a:cubicBezTo>
                <a:cubicBezTo>
                  <a:pt x="2241841" y="5582250"/>
                  <a:pt x="2241841" y="5575220"/>
                  <a:pt x="2242301" y="5568305"/>
                </a:cubicBezTo>
                <a:cubicBezTo>
                  <a:pt x="2242993" y="5557241"/>
                  <a:pt x="2238269" y="5553667"/>
                  <a:pt x="2227088" y="5552976"/>
                </a:cubicBezTo>
                <a:cubicBezTo>
                  <a:pt x="2196893" y="5550901"/>
                  <a:pt x="2182947" y="5568881"/>
                  <a:pt x="2197815" y="5595850"/>
                </a:cubicBezTo>
                <a:cubicBezTo>
                  <a:pt x="2204269" y="5607606"/>
                  <a:pt x="2204499" y="5612793"/>
                  <a:pt x="2197815" y="5624433"/>
                </a:cubicBezTo>
                <a:cubicBezTo>
                  <a:pt x="2183868" y="5648750"/>
                  <a:pt x="2196661" y="5667768"/>
                  <a:pt x="2223977" y="5667768"/>
                </a:cubicBezTo>
                <a:cubicBezTo>
                  <a:pt x="2239651" y="5667653"/>
                  <a:pt x="2255209" y="5667768"/>
                  <a:pt x="2270884" y="5667768"/>
                </a:cubicBezTo>
                <a:cubicBezTo>
                  <a:pt x="2277799" y="5667768"/>
                  <a:pt x="2286789" y="5666385"/>
                  <a:pt x="2287365" y="5675720"/>
                </a:cubicBezTo>
                <a:cubicBezTo>
                  <a:pt x="2288057" y="5685747"/>
                  <a:pt x="2278607" y="5684479"/>
                  <a:pt x="2272037" y="5684594"/>
                </a:cubicBezTo>
                <a:cubicBezTo>
                  <a:pt x="2253712" y="5684940"/>
                  <a:pt x="2235387" y="5685977"/>
                  <a:pt x="2217292" y="5684594"/>
                </a:cubicBezTo>
                <a:cubicBezTo>
                  <a:pt x="2199543" y="5683326"/>
                  <a:pt x="2194357" y="5690933"/>
                  <a:pt x="2194933" y="5707300"/>
                </a:cubicBezTo>
                <a:cubicBezTo>
                  <a:pt x="2195739" y="5732539"/>
                  <a:pt x="2195971" y="5757780"/>
                  <a:pt x="2194933" y="5782906"/>
                </a:cubicBezTo>
                <a:cubicBezTo>
                  <a:pt x="2194241" y="5799502"/>
                  <a:pt x="2201503" y="5804227"/>
                  <a:pt x="2216600" y="5803650"/>
                </a:cubicBezTo>
                <a:cubicBezTo>
                  <a:pt x="2236539" y="5802959"/>
                  <a:pt x="2256593" y="5803420"/>
                  <a:pt x="2276533" y="5803650"/>
                </a:cubicBezTo>
                <a:cubicBezTo>
                  <a:pt x="2281949" y="5803766"/>
                  <a:pt x="2287711" y="5805379"/>
                  <a:pt x="2287711" y="5811833"/>
                </a:cubicBezTo>
                <a:cubicBezTo>
                  <a:pt x="2287711" y="5819094"/>
                  <a:pt x="2281141" y="5818748"/>
                  <a:pt x="2276187" y="5818748"/>
                </a:cubicBezTo>
                <a:cubicBezTo>
                  <a:pt x="2256248" y="5818979"/>
                  <a:pt x="2236193" y="5819670"/>
                  <a:pt x="2216254" y="5818748"/>
                </a:cubicBezTo>
                <a:cubicBezTo>
                  <a:pt x="2201157" y="5818057"/>
                  <a:pt x="2194011" y="5821745"/>
                  <a:pt x="2194817" y="5838687"/>
                </a:cubicBezTo>
                <a:cubicBezTo>
                  <a:pt x="2196085" y="5863812"/>
                  <a:pt x="2195625" y="5889052"/>
                  <a:pt x="2194817" y="5914177"/>
                </a:cubicBezTo>
                <a:cubicBezTo>
                  <a:pt x="2194357" y="5928354"/>
                  <a:pt x="2198621" y="5934693"/>
                  <a:pt x="2213950" y="5933886"/>
                </a:cubicBezTo>
                <a:cubicBezTo>
                  <a:pt x="2233889" y="5932849"/>
                  <a:pt x="2253941" y="5933771"/>
                  <a:pt x="2273880" y="5933656"/>
                </a:cubicBezTo>
                <a:cubicBezTo>
                  <a:pt x="2282063" y="5933540"/>
                  <a:pt x="2287481" y="5936767"/>
                  <a:pt x="2287827" y="5945296"/>
                </a:cubicBezTo>
                <a:cubicBezTo>
                  <a:pt x="2288287" y="5956360"/>
                  <a:pt x="2279529" y="5954401"/>
                  <a:pt x="2273074" y="5954401"/>
                </a:cubicBezTo>
                <a:cubicBezTo>
                  <a:pt x="2253136" y="5954746"/>
                  <a:pt x="2233081" y="5955207"/>
                  <a:pt x="2213143" y="5954401"/>
                </a:cubicBezTo>
                <a:cubicBezTo>
                  <a:pt x="2199773" y="5953825"/>
                  <a:pt x="2194473" y="5958434"/>
                  <a:pt x="2194817" y="5972150"/>
                </a:cubicBezTo>
                <a:cubicBezTo>
                  <a:pt x="2195625" y="5999119"/>
                  <a:pt x="2195625" y="6025973"/>
                  <a:pt x="2195049" y="6052941"/>
                </a:cubicBezTo>
                <a:cubicBezTo>
                  <a:pt x="2194817" y="6065505"/>
                  <a:pt x="2199657" y="6069884"/>
                  <a:pt x="2211875" y="6069423"/>
                </a:cubicBezTo>
                <a:cubicBezTo>
                  <a:pt x="2230891" y="6068616"/>
                  <a:pt x="2250023" y="6068616"/>
                  <a:pt x="2269155" y="6069423"/>
                </a:cubicBezTo>
                <a:cubicBezTo>
                  <a:pt x="2275725" y="6069769"/>
                  <a:pt x="2287827" y="6064813"/>
                  <a:pt x="2287251" y="6077030"/>
                </a:cubicBezTo>
                <a:cubicBezTo>
                  <a:pt x="2286789" y="6087402"/>
                  <a:pt x="2275265" y="6084521"/>
                  <a:pt x="2268003" y="6084751"/>
                </a:cubicBezTo>
                <a:cubicBezTo>
                  <a:pt x="2253251" y="6085212"/>
                  <a:pt x="2238499" y="6084867"/>
                  <a:pt x="2223746" y="6084867"/>
                </a:cubicBezTo>
                <a:cubicBezTo>
                  <a:pt x="2210377" y="6084867"/>
                  <a:pt x="2194127" y="6080372"/>
                  <a:pt x="2194703" y="6103076"/>
                </a:cubicBezTo>
                <a:cubicBezTo>
                  <a:pt x="2194817" y="6108379"/>
                  <a:pt x="2190669" y="6110338"/>
                  <a:pt x="2185943" y="6110567"/>
                </a:cubicBezTo>
                <a:cubicBezTo>
                  <a:pt x="2181448" y="6110799"/>
                  <a:pt x="2175916" y="6109877"/>
                  <a:pt x="2175801" y="6104920"/>
                </a:cubicBezTo>
                <a:cubicBezTo>
                  <a:pt x="2174994" y="6080026"/>
                  <a:pt x="2156899" y="6085097"/>
                  <a:pt x="2141917" y="6084981"/>
                </a:cubicBezTo>
                <a:cubicBezTo>
                  <a:pt x="2121978" y="6084867"/>
                  <a:pt x="2101925" y="6084867"/>
                  <a:pt x="2081986" y="6084867"/>
                </a:cubicBezTo>
                <a:cubicBezTo>
                  <a:pt x="2070576" y="6084867"/>
                  <a:pt x="2058013" y="6083599"/>
                  <a:pt x="2059395" y="6101463"/>
                </a:cubicBezTo>
                <a:cubicBezTo>
                  <a:pt x="2059857" y="6108031"/>
                  <a:pt x="2055707" y="6110799"/>
                  <a:pt x="2049599" y="6110799"/>
                </a:cubicBezTo>
                <a:cubicBezTo>
                  <a:pt x="2044989" y="6110914"/>
                  <a:pt x="2039803" y="6109645"/>
                  <a:pt x="2039918" y="6104574"/>
                </a:cubicBezTo>
                <a:cubicBezTo>
                  <a:pt x="2040610" y="6080372"/>
                  <a:pt x="2023437" y="6084981"/>
                  <a:pt x="2009261" y="6084981"/>
                </a:cubicBezTo>
                <a:cubicBezTo>
                  <a:pt x="1988401" y="6084981"/>
                  <a:pt x="1967539" y="6085097"/>
                  <a:pt x="1946679" y="6084981"/>
                </a:cubicBezTo>
                <a:cubicBezTo>
                  <a:pt x="1934923" y="6084981"/>
                  <a:pt x="1923051" y="6083945"/>
                  <a:pt x="1923629" y="6101232"/>
                </a:cubicBezTo>
                <a:cubicBezTo>
                  <a:pt x="1923859" y="6107340"/>
                  <a:pt x="1920517" y="6111028"/>
                  <a:pt x="1914063" y="6110567"/>
                </a:cubicBezTo>
                <a:cubicBezTo>
                  <a:pt x="1907839" y="6110106"/>
                  <a:pt x="1908184" y="6104920"/>
                  <a:pt x="1908415" y="6100886"/>
                </a:cubicBezTo>
                <a:cubicBezTo>
                  <a:pt x="1909223" y="6090168"/>
                  <a:pt x="1905535" y="6084867"/>
                  <a:pt x="1893893" y="6084867"/>
                </a:cubicBezTo>
                <a:cubicBezTo>
                  <a:pt x="1798234" y="6084981"/>
                  <a:pt x="1702689" y="6085097"/>
                  <a:pt x="1607145" y="6084867"/>
                </a:cubicBezTo>
                <a:cubicBezTo>
                  <a:pt x="1585477" y="6084751"/>
                  <a:pt x="1590549" y="6100195"/>
                  <a:pt x="1590203" y="6112297"/>
                </a:cubicBezTo>
                <a:cubicBezTo>
                  <a:pt x="1589857" y="6124168"/>
                  <a:pt x="1587436" y="6137652"/>
                  <a:pt x="1607029" y="6137076"/>
                </a:cubicBezTo>
                <a:cubicBezTo>
                  <a:pt x="1632271" y="6136384"/>
                  <a:pt x="1657395" y="6136730"/>
                  <a:pt x="1682635" y="6136960"/>
                </a:cubicBezTo>
                <a:cubicBezTo>
                  <a:pt x="1694737" y="6137076"/>
                  <a:pt x="1705801" y="6137076"/>
                  <a:pt x="1705341" y="6120250"/>
                </a:cubicBezTo>
                <a:cubicBezTo>
                  <a:pt x="1705110" y="6113909"/>
                  <a:pt x="1709374" y="6111143"/>
                  <a:pt x="1715483" y="6111260"/>
                </a:cubicBezTo>
                <a:cubicBezTo>
                  <a:pt x="1720092" y="6111375"/>
                  <a:pt x="1724933" y="6112872"/>
                  <a:pt x="1724819" y="6118060"/>
                </a:cubicBezTo>
                <a:cubicBezTo>
                  <a:pt x="1724357" y="6139957"/>
                  <a:pt x="1739455" y="6137191"/>
                  <a:pt x="1753401" y="6137076"/>
                </a:cubicBezTo>
                <a:cubicBezTo>
                  <a:pt x="1774261" y="6136960"/>
                  <a:pt x="1795122" y="6136960"/>
                  <a:pt x="1815982" y="6136960"/>
                </a:cubicBezTo>
                <a:cubicBezTo>
                  <a:pt x="1828199" y="6136960"/>
                  <a:pt x="1841684" y="6139381"/>
                  <a:pt x="1840878" y="6120019"/>
                </a:cubicBezTo>
                <a:cubicBezTo>
                  <a:pt x="1840647" y="6115179"/>
                  <a:pt x="1843759" y="6111950"/>
                  <a:pt x="1848715" y="6111489"/>
                </a:cubicBezTo>
                <a:cubicBezTo>
                  <a:pt x="1852633" y="6111028"/>
                  <a:pt x="1856090" y="6113102"/>
                  <a:pt x="1855629" y="6117022"/>
                </a:cubicBezTo>
                <a:cubicBezTo>
                  <a:pt x="1852979" y="6141801"/>
                  <a:pt x="1870727" y="6136845"/>
                  <a:pt x="1884674" y="6136960"/>
                </a:cubicBezTo>
                <a:cubicBezTo>
                  <a:pt x="1908991" y="6137076"/>
                  <a:pt x="1933310" y="6136960"/>
                  <a:pt x="1957627" y="6136960"/>
                </a:cubicBezTo>
                <a:cubicBezTo>
                  <a:pt x="1965465" y="6136960"/>
                  <a:pt x="1973763" y="6137537"/>
                  <a:pt x="1975837" y="6126934"/>
                </a:cubicBezTo>
                <a:cubicBezTo>
                  <a:pt x="1977106" y="6120595"/>
                  <a:pt x="1974915" y="6110567"/>
                  <a:pt x="1985173" y="6111836"/>
                </a:cubicBezTo>
                <a:cubicBezTo>
                  <a:pt x="1996929" y="6113334"/>
                  <a:pt x="1991397" y="6124398"/>
                  <a:pt x="1991397" y="6130968"/>
                </a:cubicBezTo>
                <a:cubicBezTo>
                  <a:pt x="1991973" y="6193549"/>
                  <a:pt x="1992203" y="6256017"/>
                  <a:pt x="1991397" y="6318598"/>
                </a:cubicBezTo>
                <a:cubicBezTo>
                  <a:pt x="1991167" y="6334964"/>
                  <a:pt x="1994624" y="6342111"/>
                  <a:pt x="2012603" y="6340843"/>
                </a:cubicBezTo>
                <a:cubicBezTo>
                  <a:pt x="2035193" y="6339343"/>
                  <a:pt x="2057897" y="6341418"/>
                  <a:pt x="2080372" y="6340035"/>
                </a:cubicBezTo>
                <a:cubicBezTo>
                  <a:pt x="2089016" y="6339460"/>
                  <a:pt x="2106419" y="6347758"/>
                  <a:pt x="2105037" y="6331968"/>
                </a:cubicBezTo>
                <a:cubicBezTo>
                  <a:pt x="2103769" y="6317676"/>
                  <a:pt x="2122669" y="6294510"/>
                  <a:pt x="2092243" y="6287941"/>
                </a:cubicBezTo>
                <a:cubicBezTo>
                  <a:pt x="2083138" y="6285981"/>
                  <a:pt x="2083945" y="6276416"/>
                  <a:pt x="2089476" y="6275494"/>
                </a:cubicBezTo>
                <a:cubicBezTo>
                  <a:pt x="2113911" y="6271230"/>
                  <a:pt x="2106073" y="6253020"/>
                  <a:pt x="2106303" y="6239189"/>
                </a:cubicBezTo>
                <a:cubicBezTo>
                  <a:pt x="2106879" y="6200927"/>
                  <a:pt x="2106419" y="6162777"/>
                  <a:pt x="2106535" y="6124514"/>
                </a:cubicBezTo>
                <a:cubicBezTo>
                  <a:pt x="2106535" y="6118866"/>
                  <a:pt x="2104921" y="6111489"/>
                  <a:pt x="2114372" y="6111260"/>
                </a:cubicBezTo>
                <a:cubicBezTo>
                  <a:pt x="2119212" y="6111143"/>
                  <a:pt x="2127049" y="6109760"/>
                  <a:pt x="2126588" y="6116792"/>
                </a:cubicBezTo>
                <a:cubicBezTo>
                  <a:pt x="2124975" y="6143645"/>
                  <a:pt x="2144337" y="6136500"/>
                  <a:pt x="2158397" y="6136845"/>
                </a:cubicBezTo>
                <a:cubicBezTo>
                  <a:pt x="2180987" y="6137306"/>
                  <a:pt x="2203577" y="6136845"/>
                  <a:pt x="2226166" y="6136845"/>
                </a:cubicBezTo>
                <a:cubicBezTo>
                  <a:pt x="2234465" y="6136845"/>
                  <a:pt x="2242071" y="6136615"/>
                  <a:pt x="2242187" y="6125090"/>
                </a:cubicBezTo>
                <a:cubicBezTo>
                  <a:pt x="2242301" y="6119788"/>
                  <a:pt x="2239421" y="6111375"/>
                  <a:pt x="2249101" y="6111375"/>
                </a:cubicBezTo>
                <a:lnTo>
                  <a:pt x="2248871" y="6111606"/>
                </a:lnTo>
                <a:cubicBezTo>
                  <a:pt x="2257400" y="6111489"/>
                  <a:pt x="2256017" y="6119212"/>
                  <a:pt x="2257746" y="6124859"/>
                </a:cubicBezTo>
                <a:cubicBezTo>
                  <a:pt x="2264200" y="6146296"/>
                  <a:pt x="2282063" y="6134656"/>
                  <a:pt x="2294857" y="6136615"/>
                </a:cubicBezTo>
                <a:cubicBezTo>
                  <a:pt x="2308226" y="6138574"/>
                  <a:pt x="2309840" y="6128778"/>
                  <a:pt x="2309840" y="6118060"/>
                </a:cubicBezTo>
                <a:cubicBezTo>
                  <a:pt x="2309725" y="6092012"/>
                  <a:pt x="2309725" y="6065966"/>
                  <a:pt x="2309725" y="6039918"/>
                </a:cubicBezTo>
                <a:cubicBezTo>
                  <a:pt x="2309725" y="6033003"/>
                  <a:pt x="2310070" y="6026088"/>
                  <a:pt x="2301542" y="6022746"/>
                </a:cubicBezTo>
                <a:cubicBezTo>
                  <a:pt x="2282871" y="6015484"/>
                  <a:pt x="2284369" y="6009261"/>
                  <a:pt x="2301542" y="6000271"/>
                </a:cubicBezTo>
                <a:cubicBezTo>
                  <a:pt x="2313297" y="5994163"/>
                  <a:pt x="2315256" y="5895276"/>
                  <a:pt x="2303616" y="5889283"/>
                </a:cubicBezTo>
                <a:cubicBezTo>
                  <a:pt x="2286213" y="5880409"/>
                  <a:pt x="2280797" y="5874761"/>
                  <a:pt x="2302809" y="5866117"/>
                </a:cubicBezTo>
                <a:cubicBezTo>
                  <a:pt x="2307304" y="5864388"/>
                  <a:pt x="2309494" y="5860470"/>
                  <a:pt x="2309494" y="5855860"/>
                </a:cubicBezTo>
                <a:cubicBezTo>
                  <a:pt x="2309609" y="5824511"/>
                  <a:pt x="2312836" y="5792817"/>
                  <a:pt x="2307996" y="5762274"/>
                </a:cubicBezTo>
                <a:cubicBezTo>
                  <a:pt x="2305921" y="5749367"/>
                  <a:pt x="2283793" y="5739571"/>
                  <a:pt x="2309148" y="5727007"/>
                </a:cubicBezTo>
                <a:cubicBezTo>
                  <a:pt x="2311684" y="5725739"/>
                  <a:pt x="2309840" y="5715482"/>
                  <a:pt x="2309840" y="5709374"/>
                </a:cubicBezTo>
                <a:cubicBezTo>
                  <a:pt x="2309840" y="5666039"/>
                  <a:pt x="2309840" y="5622589"/>
                  <a:pt x="2309840" y="5579138"/>
                </a:cubicBezTo>
                <a:lnTo>
                  <a:pt x="2310070" y="5579138"/>
                </a:lnTo>
                <a:cubicBezTo>
                  <a:pt x="2310070" y="5533153"/>
                  <a:pt x="2309148" y="5487052"/>
                  <a:pt x="2310531" y="5441066"/>
                </a:cubicBezTo>
                <a:cubicBezTo>
                  <a:pt x="2311223" y="5419975"/>
                  <a:pt x="2301542" y="5416979"/>
                  <a:pt x="2283909" y="5416979"/>
                </a:cubicBezTo>
                <a:close/>
                <a:moveTo>
                  <a:pt x="9435514" y="5416907"/>
                </a:moveTo>
                <a:cubicBezTo>
                  <a:pt x="9429549" y="5417815"/>
                  <a:pt x="9425141" y="5421647"/>
                  <a:pt x="9425487" y="5434036"/>
                </a:cubicBezTo>
                <a:cubicBezTo>
                  <a:pt x="9426178" y="5460082"/>
                  <a:pt x="9425946" y="5486130"/>
                  <a:pt x="9425487" y="5512177"/>
                </a:cubicBezTo>
                <a:cubicBezTo>
                  <a:pt x="9425256" y="5523817"/>
                  <a:pt x="9425946" y="5533153"/>
                  <a:pt x="9441391" y="5532231"/>
                </a:cubicBezTo>
                <a:cubicBezTo>
                  <a:pt x="9447038" y="5532000"/>
                  <a:pt x="9450958" y="5535919"/>
                  <a:pt x="9451072" y="5542142"/>
                </a:cubicBezTo>
                <a:cubicBezTo>
                  <a:pt x="9451187" y="5546983"/>
                  <a:pt x="9448652" y="5551593"/>
                  <a:pt x="9444042" y="5551593"/>
                </a:cubicBezTo>
                <a:cubicBezTo>
                  <a:pt x="9419148" y="5551018"/>
                  <a:pt x="9426985" y="5569227"/>
                  <a:pt x="9425256" y="5582481"/>
                </a:cubicBezTo>
                <a:cubicBezTo>
                  <a:pt x="9424102" y="5590663"/>
                  <a:pt x="9430903" y="5604264"/>
                  <a:pt x="9414768" y="5603917"/>
                </a:cubicBezTo>
                <a:cubicBezTo>
                  <a:pt x="9399093" y="5603573"/>
                  <a:pt x="9406470" y="5590087"/>
                  <a:pt x="9404625" y="5581905"/>
                </a:cubicBezTo>
                <a:cubicBezTo>
                  <a:pt x="9402552" y="5572569"/>
                  <a:pt x="9410504" y="5558392"/>
                  <a:pt x="9397710" y="5554589"/>
                </a:cubicBezTo>
                <a:cubicBezTo>
                  <a:pt x="9386185" y="5551018"/>
                  <a:pt x="9369474" y="5546752"/>
                  <a:pt x="9361176" y="5558278"/>
                </a:cubicBezTo>
                <a:cubicBezTo>
                  <a:pt x="9353338" y="5569227"/>
                  <a:pt x="9352185" y="5588935"/>
                  <a:pt x="9361636" y="5596887"/>
                </a:cubicBezTo>
                <a:cubicBezTo>
                  <a:pt x="9374544" y="5607721"/>
                  <a:pt x="9374198" y="5610948"/>
                  <a:pt x="9362790" y="5621782"/>
                </a:cubicBezTo>
                <a:cubicBezTo>
                  <a:pt x="9351724" y="5632270"/>
                  <a:pt x="9355873" y="5648289"/>
                  <a:pt x="9359678" y="5660853"/>
                </a:cubicBezTo>
                <a:cubicBezTo>
                  <a:pt x="9363134" y="5672378"/>
                  <a:pt x="9376159" y="5666961"/>
                  <a:pt x="9385033" y="5667307"/>
                </a:cubicBezTo>
                <a:cubicBezTo>
                  <a:pt x="9402320" y="5667883"/>
                  <a:pt x="9419724" y="5667422"/>
                  <a:pt x="9437127" y="5667537"/>
                </a:cubicBezTo>
                <a:cubicBezTo>
                  <a:pt x="9443466" y="5667653"/>
                  <a:pt x="9450382" y="5668459"/>
                  <a:pt x="9450265" y="5676642"/>
                </a:cubicBezTo>
                <a:cubicBezTo>
                  <a:pt x="9450150" y="5685170"/>
                  <a:pt x="9442543" y="5684709"/>
                  <a:pt x="9436666" y="5684709"/>
                </a:cubicBezTo>
                <a:cubicBezTo>
                  <a:pt x="9417648" y="5684825"/>
                  <a:pt x="9398402" y="5685401"/>
                  <a:pt x="9379386" y="5684479"/>
                </a:cubicBezTo>
                <a:cubicBezTo>
                  <a:pt x="9363942" y="5683788"/>
                  <a:pt x="9357026" y="5689435"/>
                  <a:pt x="9357372" y="5705340"/>
                </a:cubicBezTo>
                <a:cubicBezTo>
                  <a:pt x="9358063" y="5731387"/>
                  <a:pt x="9358063" y="5757434"/>
                  <a:pt x="9357372" y="5783481"/>
                </a:cubicBezTo>
                <a:cubicBezTo>
                  <a:pt x="9357026" y="5797888"/>
                  <a:pt x="9361982" y="5804111"/>
                  <a:pt x="9376964" y="5803420"/>
                </a:cubicBezTo>
                <a:cubicBezTo>
                  <a:pt x="9395982" y="5802498"/>
                  <a:pt x="9415114" y="5803190"/>
                  <a:pt x="9434245" y="5803535"/>
                </a:cubicBezTo>
                <a:cubicBezTo>
                  <a:pt x="9440930" y="5803650"/>
                  <a:pt x="9450150" y="5803190"/>
                  <a:pt x="9449574" y="5812870"/>
                </a:cubicBezTo>
                <a:cubicBezTo>
                  <a:pt x="9448997" y="5821514"/>
                  <a:pt x="9440123" y="5818403"/>
                  <a:pt x="9434822" y="5818518"/>
                </a:cubicBezTo>
                <a:cubicBezTo>
                  <a:pt x="9415806" y="5819094"/>
                  <a:pt x="9396558" y="5819900"/>
                  <a:pt x="9377542" y="5818518"/>
                </a:cubicBezTo>
                <a:cubicBezTo>
                  <a:pt x="9360714" y="5817250"/>
                  <a:pt x="9356565" y="5824395"/>
                  <a:pt x="9357256" y="5839609"/>
                </a:cubicBezTo>
                <a:cubicBezTo>
                  <a:pt x="9358294" y="5862199"/>
                  <a:pt x="9358639" y="5884904"/>
                  <a:pt x="9357256" y="5907377"/>
                </a:cubicBezTo>
                <a:cubicBezTo>
                  <a:pt x="9356104" y="5926971"/>
                  <a:pt x="9360830" y="5936422"/>
                  <a:pt x="9382728" y="5933886"/>
                </a:cubicBezTo>
                <a:cubicBezTo>
                  <a:pt x="9398978" y="5932042"/>
                  <a:pt x="9415690" y="5933310"/>
                  <a:pt x="9432171" y="5933771"/>
                </a:cubicBezTo>
                <a:cubicBezTo>
                  <a:pt x="9440008" y="5934001"/>
                  <a:pt x="9451648" y="5929968"/>
                  <a:pt x="9450841" y="5944489"/>
                </a:cubicBezTo>
                <a:cubicBezTo>
                  <a:pt x="9450150" y="5958434"/>
                  <a:pt x="9438740" y="5954055"/>
                  <a:pt x="9431018" y="5954285"/>
                </a:cubicBezTo>
                <a:cubicBezTo>
                  <a:pt x="9412808" y="5954746"/>
                  <a:pt x="9394483" y="5954977"/>
                  <a:pt x="9376274" y="5954285"/>
                </a:cubicBezTo>
                <a:cubicBezTo>
                  <a:pt x="9363480" y="5953709"/>
                  <a:pt x="9356912" y="5956821"/>
                  <a:pt x="9357372" y="5971342"/>
                </a:cubicBezTo>
                <a:cubicBezTo>
                  <a:pt x="9358180" y="5998312"/>
                  <a:pt x="9358180" y="6025281"/>
                  <a:pt x="9357372" y="6052134"/>
                </a:cubicBezTo>
                <a:cubicBezTo>
                  <a:pt x="9356912" y="6066542"/>
                  <a:pt x="9363366" y="6069769"/>
                  <a:pt x="9376159" y="6069308"/>
                </a:cubicBezTo>
                <a:cubicBezTo>
                  <a:pt x="9396097" y="6068501"/>
                  <a:pt x="9416150" y="6068962"/>
                  <a:pt x="9436089" y="6069308"/>
                </a:cubicBezTo>
                <a:cubicBezTo>
                  <a:pt x="9441391" y="6069423"/>
                  <a:pt x="9450265" y="6066888"/>
                  <a:pt x="9449804" y="6076108"/>
                </a:cubicBezTo>
                <a:cubicBezTo>
                  <a:pt x="9449458" y="6083484"/>
                  <a:pt x="9441852" y="6084290"/>
                  <a:pt x="9435628" y="6084290"/>
                </a:cubicBezTo>
                <a:cubicBezTo>
                  <a:pt x="9416612" y="6084521"/>
                  <a:pt x="9397480" y="6084867"/>
                  <a:pt x="9378348" y="6084521"/>
                </a:cubicBezTo>
                <a:cubicBezTo>
                  <a:pt x="9366938" y="6084290"/>
                  <a:pt x="9357141" y="6084867"/>
                  <a:pt x="9357372" y="6100080"/>
                </a:cubicBezTo>
                <a:cubicBezTo>
                  <a:pt x="9357488" y="6105842"/>
                  <a:pt x="9355297" y="6110684"/>
                  <a:pt x="9348497" y="6110221"/>
                </a:cubicBezTo>
                <a:cubicBezTo>
                  <a:pt x="9340660" y="6109760"/>
                  <a:pt x="9341928" y="6103306"/>
                  <a:pt x="9342159" y="6098581"/>
                </a:cubicBezTo>
                <a:cubicBezTo>
                  <a:pt x="9342850" y="6086134"/>
                  <a:pt x="9335705" y="6084521"/>
                  <a:pt x="9325678" y="6084521"/>
                </a:cubicBezTo>
                <a:cubicBezTo>
                  <a:pt x="9300437" y="6084751"/>
                  <a:pt x="9275312" y="6084751"/>
                  <a:pt x="9250072" y="6084521"/>
                </a:cubicBezTo>
                <a:cubicBezTo>
                  <a:pt x="9237278" y="6084405"/>
                  <a:pt x="9224946" y="6083714"/>
                  <a:pt x="9226560" y="6102500"/>
                </a:cubicBezTo>
                <a:cubicBezTo>
                  <a:pt x="9227252" y="6109416"/>
                  <a:pt x="9221604" y="6110453"/>
                  <a:pt x="9215957" y="6110453"/>
                </a:cubicBezTo>
                <a:cubicBezTo>
                  <a:pt x="9211347" y="6110338"/>
                  <a:pt x="9206391" y="6109645"/>
                  <a:pt x="9206852" y="6103998"/>
                </a:cubicBezTo>
                <a:cubicBezTo>
                  <a:pt x="9209157" y="6078643"/>
                  <a:pt x="9190716" y="6084981"/>
                  <a:pt x="9177232" y="6084636"/>
                </a:cubicBezTo>
                <a:cubicBezTo>
                  <a:pt x="9155565" y="6084175"/>
                  <a:pt x="9133782" y="6084521"/>
                  <a:pt x="9112115" y="6084521"/>
                </a:cubicBezTo>
                <a:cubicBezTo>
                  <a:pt x="9101396" y="6084521"/>
                  <a:pt x="9090216" y="6083253"/>
                  <a:pt x="9091600" y="6099618"/>
                </a:cubicBezTo>
                <a:cubicBezTo>
                  <a:pt x="9092176" y="6106879"/>
                  <a:pt x="9089526" y="6110799"/>
                  <a:pt x="9081342" y="6110799"/>
                </a:cubicBezTo>
                <a:cubicBezTo>
                  <a:pt x="9073390" y="6110799"/>
                  <a:pt x="9070163" y="6107455"/>
                  <a:pt x="9070854" y="6099964"/>
                </a:cubicBezTo>
                <a:cubicBezTo>
                  <a:pt x="9072468" y="6083714"/>
                  <a:pt x="9061404" y="6084636"/>
                  <a:pt x="9050570" y="6084636"/>
                </a:cubicBezTo>
                <a:cubicBezTo>
                  <a:pt x="8959290" y="6084636"/>
                  <a:pt x="8868124" y="6085097"/>
                  <a:pt x="8776844" y="6084175"/>
                </a:cubicBezTo>
                <a:cubicBezTo>
                  <a:pt x="8756330" y="6084060"/>
                  <a:pt x="8756676" y="6095239"/>
                  <a:pt x="8757828" y="6108955"/>
                </a:cubicBezTo>
                <a:cubicBezTo>
                  <a:pt x="8758865" y="6121402"/>
                  <a:pt x="8751605" y="6138459"/>
                  <a:pt x="8775922" y="6137191"/>
                </a:cubicBezTo>
                <a:cubicBezTo>
                  <a:pt x="8801048" y="6135923"/>
                  <a:pt x="8826288" y="6136615"/>
                  <a:pt x="8851528" y="6136960"/>
                </a:cubicBezTo>
                <a:cubicBezTo>
                  <a:pt x="8863860" y="6137191"/>
                  <a:pt x="8874695" y="6136960"/>
                  <a:pt x="8872734" y="6119788"/>
                </a:cubicBezTo>
                <a:cubicBezTo>
                  <a:pt x="8872158" y="6115179"/>
                  <a:pt x="8874002" y="6110567"/>
                  <a:pt x="8879650" y="6111489"/>
                </a:cubicBezTo>
                <a:cubicBezTo>
                  <a:pt x="8882416" y="6111950"/>
                  <a:pt x="8887026" y="6115179"/>
                  <a:pt x="8887026" y="6117022"/>
                </a:cubicBezTo>
                <a:cubicBezTo>
                  <a:pt x="8886104" y="6141225"/>
                  <a:pt x="8903622" y="6136615"/>
                  <a:pt x="8917684" y="6136845"/>
                </a:cubicBezTo>
                <a:cubicBezTo>
                  <a:pt x="8938544" y="6137076"/>
                  <a:pt x="8959406" y="6136615"/>
                  <a:pt x="8980266" y="6136960"/>
                </a:cubicBezTo>
                <a:cubicBezTo>
                  <a:pt x="8992138" y="6137076"/>
                  <a:pt x="9003662" y="6137882"/>
                  <a:pt x="9003316" y="6120710"/>
                </a:cubicBezTo>
                <a:cubicBezTo>
                  <a:pt x="9003086" y="6114602"/>
                  <a:pt x="9006774" y="6111260"/>
                  <a:pt x="9012998" y="6111028"/>
                </a:cubicBezTo>
                <a:cubicBezTo>
                  <a:pt x="9021065" y="6110684"/>
                  <a:pt x="9023716" y="6115524"/>
                  <a:pt x="9023716" y="6122439"/>
                </a:cubicBezTo>
                <a:cubicBezTo>
                  <a:pt x="9023716" y="6134079"/>
                  <a:pt x="9030516" y="6136845"/>
                  <a:pt x="9040658" y="6136845"/>
                </a:cubicBezTo>
                <a:cubicBezTo>
                  <a:pt x="9067627" y="6136615"/>
                  <a:pt x="9094482" y="6136845"/>
                  <a:pt x="9121450" y="6136845"/>
                </a:cubicBezTo>
                <a:cubicBezTo>
                  <a:pt x="9128480" y="6136845"/>
                  <a:pt x="9136202" y="6137076"/>
                  <a:pt x="9138046" y="6128201"/>
                </a:cubicBezTo>
                <a:cubicBezTo>
                  <a:pt x="9139776" y="6120019"/>
                  <a:pt x="9138046" y="6108379"/>
                  <a:pt x="9151416" y="6111489"/>
                </a:cubicBezTo>
                <a:cubicBezTo>
                  <a:pt x="9164900" y="6114717"/>
                  <a:pt x="9159138" y="6127164"/>
                  <a:pt x="9159138" y="6135693"/>
                </a:cubicBezTo>
                <a:cubicBezTo>
                  <a:pt x="9159599" y="6196431"/>
                  <a:pt x="9159944" y="6257284"/>
                  <a:pt x="9159138" y="6318022"/>
                </a:cubicBezTo>
                <a:cubicBezTo>
                  <a:pt x="9158907" y="6334503"/>
                  <a:pt x="9162826" y="6341533"/>
                  <a:pt x="9180574" y="6340496"/>
                </a:cubicBezTo>
                <a:cubicBezTo>
                  <a:pt x="9203856" y="6339113"/>
                  <a:pt x="9227368" y="6340382"/>
                  <a:pt x="9250879" y="6340150"/>
                </a:cubicBezTo>
                <a:cubicBezTo>
                  <a:pt x="9261482" y="6340035"/>
                  <a:pt x="9277156" y="6343494"/>
                  <a:pt x="9273584" y="6325283"/>
                </a:cubicBezTo>
                <a:cubicBezTo>
                  <a:pt x="9271048" y="6312375"/>
                  <a:pt x="9288221" y="6289209"/>
                  <a:pt x="9257679" y="6287941"/>
                </a:cubicBezTo>
                <a:cubicBezTo>
                  <a:pt x="9253299" y="6287826"/>
                  <a:pt x="9248343" y="6287365"/>
                  <a:pt x="9248804" y="6281487"/>
                </a:cubicBezTo>
                <a:cubicBezTo>
                  <a:pt x="9249035" y="6278606"/>
                  <a:pt x="9251801" y="6273650"/>
                  <a:pt x="9253529" y="6273650"/>
                </a:cubicBezTo>
                <a:cubicBezTo>
                  <a:pt x="9280844" y="6273420"/>
                  <a:pt x="9274044" y="6252905"/>
                  <a:pt x="9274274" y="6237921"/>
                </a:cubicBezTo>
                <a:cubicBezTo>
                  <a:pt x="9274966" y="6200581"/>
                  <a:pt x="9274506" y="6163239"/>
                  <a:pt x="9274506" y="6125897"/>
                </a:cubicBezTo>
                <a:cubicBezTo>
                  <a:pt x="9274506" y="6120019"/>
                  <a:pt x="9273238" y="6112643"/>
                  <a:pt x="9281650" y="6111489"/>
                </a:cubicBezTo>
                <a:cubicBezTo>
                  <a:pt x="9291563" y="6110221"/>
                  <a:pt x="9289834" y="6118521"/>
                  <a:pt x="9289719" y="6123937"/>
                </a:cubicBezTo>
                <a:cubicBezTo>
                  <a:pt x="9289372" y="6137076"/>
                  <a:pt x="9298017" y="6136845"/>
                  <a:pt x="9307122" y="6136845"/>
                </a:cubicBezTo>
                <a:cubicBezTo>
                  <a:pt x="9334090" y="6136845"/>
                  <a:pt x="9360946" y="6136730"/>
                  <a:pt x="9387914" y="6136845"/>
                </a:cubicBezTo>
                <a:cubicBezTo>
                  <a:pt x="9397595" y="6136845"/>
                  <a:pt x="9405432" y="6135577"/>
                  <a:pt x="9404625" y="6123015"/>
                </a:cubicBezTo>
                <a:cubicBezTo>
                  <a:pt x="9404280" y="6116676"/>
                  <a:pt x="9404856" y="6111143"/>
                  <a:pt x="9413846" y="6110684"/>
                </a:cubicBezTo>
                <a:lnTo>
                  <a:pt x="9413962" y="6110799"/>
                </a:lnTo>
                <a:cubicBezTo>
                  <a:pt x="9423643" y="6110338"/>
                  <a:pt x="9424794" y="6115179"/>
                  <a:pt x="9425946" y="6123246"/>
                </a:cubicBezTo>
                <a:cubicBezTo>
                  <a:pt x="9429866" y="6149638"/>
                  <a:pt x="9450496" y="6133272"/>
                  <a:pt x="9463290" y="6136384"/>
                </a:cubicBezTo>
                <a:cubicBezTo>
                  <a:pt x="9477004" y="6139611"/>
                  <a:pt x="9477926" y="6128893"/>
                  <a:pt x="9477926" y="6118405"/>
                </a:cubicBezTo>
                <a:cubicBezTo>
                  <a:pt x="9477696" y="6095009"/>
                  <a:pt x="9477811" y="6071497"/>
                  <a:pt x="9477811" y="6048101"/>
                </a:cubicBezTo>
                <a:cubicBezTo>
                  <a:pt x="9477811" y="6035423"/>
                  <a:pt x="9481499" y="6020671"/>
                  <a:pt x="9460408" y="6021363"/>
                </a:cubicBezTo>
                <a:cubicBezTo>
                  <a:pt x="9455798" y="6021478"/>
                  <a:pt x="9452802" y="6017675"/>
                  <a:pt x="9452456" y="6012718"/>
                </a:cubicBezTo>
                <a:cubicBezTo>
                  <a:pt x="9452110" y="6007878"/>
                  <a:pt x="9454068" y="6002691"/>
                  <a:pt x="9458564" y="6002691"/>
                </a:cubicBezTo>
                <a:cubicBezTo>
                  <a:pt x="9484726" y="6002922"/>
                  <a:pt x="9477235" y="5983675"/>
                  <a:pt x="9477696" y="5969728"/>
                </a:cubicBezTo>
                <a:cubicBezTo>
                  <a:pt x="9478272" y="5950713"/>
                  <a:pt x="9477696" y="5931581"/>
                  <a:pt x="9477696" y="5912449"/>
                </a:cubicBezTo>
                <a:cubicBezTo>
                  <a:pt x="9477696" y="5899886"/>
                  <a:pt x="9481729" y="5884904"/>
                  <a:pt x="9460408" y="5885826"/>
                </a:cubicBezTo>
                <a:cubicBezTo>
                  <a:pt x="9455912" y="5886056"/>
                  <a:pt x="9452685" y="5882368"/>
                  <a:pt x="9452916" y="5877181"/>
                </a:cubicBezTo>
                <a:cubicBezTo>
                  <a:pt x="9453148" y="5873032"/>
                  <a:pt x="9456374" y="5870496"/>
                  <a:pt x="9459716" y="5870842"/>
                </a:cubicBezTo>
                <a:cubicBezTo>
                  <a:pt x="9480807" y="5872571"/>
                  <a:pt x="9477811" y="5857934"/>
                  <a:pt x="9477811" y="5845141"/>
                </a:cubicBezTo>
                <a:cubicBezTo>
                  <a:pt x="9477696" y="5819900"/>
                  <a:pt x="9477465" y="5794776"/>
                  <a:pt x="9477811" y="5769535"/>
                </a:cubicBezTo>
                <a:cubicBezTo>
                  <a:pt x="9477926" y="5759048"/>
                  <a:pt x="9477580" y="5750174"/>
                  <a:pt x="9463404" y="5750750"/>
                </a:cubicBezTo>
                <a:cubicBezTo>
                  <a:pt x="9457872" y="5750980"/>
                  <a:pt x="9452916" y="5748445"/>
                  <a:pt x="9452916" y="5741876"/>
                </a:cubicBezTo>
                <a:cubicBezTo>
                  <a:pt x="9453032" y="5736227"/>
                  <a:pt x="9457988" y="5734960"/>
                  <a:pt x="9462252" y="5735536"/>
                </a:cubicBezTo>
                <a:cubicBezTo>
                  <a:pt x="9478733" y="5737841"/>
                  <a:pt x="9477811" y="5727007"/>
                  <a:pt x="9477811" y="5716174"/>
                </a:cubicBezTo>
                <a:cubicBezTo>
                  <a:pt x="9477811" y="5670188"/>
                  <a:pt x="9477811" y="5624087"/>
                  <a:pt x="9477811" y="5578101"/>
                </a:cubicBezTo>
                <a:cubicBezTo>
                  <a:pt x="9477811" y="5530387"/>
                  <a:pt x="9477004" y="5482557"/>
                  <a:pt x="9478157" y="5434842"/>
                </a:cubicBezTo>
                <a:cubicBezTo>
                  <a:pt x="9478618" y="5415481"/>
                  <a:pt x="9467438" y="5415825"/>
                  <a:pt x="9454876" y="5417325"/>
                </a:cubicBezTo>
                <a:cubicBezTo>
                  <a:pt x="9448998" y="5418017"/>
                  <a:pt x="9441478" y="5416000"/>
                  <a:pt x="9435514" y="5416907"/>
                </a:cubicBezTo>
                <a:close/>
                <a:moveTo>
                  <a:pt x="1063039" y="5416907"/>
                </a:moveTo>
                <a:cubicBezTo>
                  <a:pt x="1057074" y="5417815"/>
                  <a:pt x="1052666" y="5421647"/>
                  <a:pt x="1053012" y="5434036"/>
                </a:cubicBezTo>
                <a:cubicBezTo>
                  <a:pt x="1053703" y="5460082"/>
                  <a:pt x="1053471" y="5486130"/>
                  <a:pt x="1053012" y="5512177"/>
                </a:cubicBezTo>
                <a:cubicBezTo>
                  <a:pt x="1052781" y="5523817"/>
                  <a:pt x="1053471" y="5533153"/>
                  <a:pt x="1068916" y="5532231"/>
                </a:cubicBezTo>
                <a:cubicBezTo>
                  <a:pt x="1074563" y="5532000"/>
                  <a:pt x="1078483" y="5535919"/>
                  <a:pt x="1078597" y="5542142"/>
                </a:cubicBezTo>
                <a:cubicBezTo>
                  <a:pt x="1078712" y="5546983"/>
                  <a:pt x="1076177" y="5551593"/>
                  <a:pt x="1071567" y="5551593"/>
                </a:cubicBezTo>
                <a:cubicBezTo>
                  <a:pt x="1046673" y="5551018"/>
                  <a:pt x="1054510" y="5569227"/>
                  <a:pt x="1052781" y="5582481"/>
                </a:cubicBezTo>
                <a:cubicBezTo>
                  <a:pt x="1051627" y="5590663"/>
                  <a:pt x="1058428" y="5604264"/>
                  <a:pt x="1042293" y="5603917"/>
                </a:cubicBezTo>
                <a:cubicBezTo>
                  <a:pt x="1026618" y="5603573"/>
                  <a:pt x="1033995" y="5590087"/>
                  <a:pt x="1032150" y="5581905"/>
                </a:cubicBezTo>
                <a:cubicBezTo>
                  <a:pt x="1030077" y="5572569"/>
                  <a:pt x="1038029" y="5558392"/>
                  <a:pt x="1025235" y="5554589"/>
                </a:cubicBezTo>
                <a:cubicBezTo>
                  <a:pt x="1013710" y="5551018"/>
                  <a:pt x="996999" y="5546752"/>
                  <a:pt x="988701" y="5558278"/>
                </a:cubicBezTo>
                <a:cubicBezTo>
                  <a:pt x="980863" y="5569227"/>
                  <a:pt x="979710" y="5588935"/>
                  <a:pt x="989161" y="5596887"/>
                </a:cubicBezTo>
                <a:cubicBezTo>
                  <a:pt x="1002069" y="5607721"/>
                  <a:pt x="1001723" y="5610948"/>
                  <a:pt x="990315" y="5621782"/>
                </a:cubicBezTo>
                <a:cubicBezTo>
                  <a:pt x="979249" y="5632270"/>
                  <a:pt x="983398" y="5648289"/>
                  <a:pt x="987203" y="5660853"/>
                </a:cubicBezTo>
                <a:cubicBezTo>
                  <a:pt x="990659" y="5672378"/>
                  <a:pt x="1003684" y="5666961"/>
                  <a:pt x="1012558" y="5667307"/>
                </a:cubicBezTo>
                <a:cubicBezTo>
                  <a:pt x="1029845" y="5667883"/>
                  <a:pt x="1047249" y="5667422"/>
                  <a:pt x="1064652" y="5667537"/>
                </a:cubicBezTo>
                <a:cubicBezTo>
                  <a:pt x="1070991" y="5667653"/>
                  <a:pt x="1077907" y="5668459"/>
                  <a:pt x="1077790" y="5676642"/>
                </a:cubicBezTo>
                <a:cubicBezTo>
                  <a:pt x="1077675" y="5685170"/>
                  <a:pt x="1070068" y="5684709"/>
                  <a:pt x="1064191" y="5684709"/>
                </a:cubicBezTo>
                <a:cubicBezTo>
                  <a:pt x="1045173" y="5684825"/>
                  <a:pt x="1025927" y="5685401"/>
                  <a:pt x="1006911" y="5684479"/>
                </a:cubicBezTo>
                <a:cubicBezTo>
                  <a:pt x="991467" y="5683788"/>
                  <a:pt x="984551" y="5689435"/>
                  <a:pt x="984897" y="5705340"/>
                </a:cubicBezTo>
                <a:cubicBezTo>
                  <a:pt x="985588" y="5731387"/>
                  <a:pt x="985588" y="5757434"/>
                  <a:pt x="984897" y="5783481"/>
                </a:cubicBezTo>
                <a:cubicBezTo>
                  <a:pt x="984551" y="5797888"/>
                  <a:pt x="989507" y="5804111"/>
                  <a:pt x="1004489" y="5803420"/>
                </a:cubicBezTo>
                <a:cubicBezTo>
                  <a:pt x="1023507" y="5802498"/>
                  <a:pt x="1042639" y="5803190"/>
                  <a:pt x="1061770" y="5803535"/>
                </a:cubicBezTo>
                <a:cubicBezTo>
                  <a:pt x="1068455" y="5803650"/>
                  <a:pt x="1077675" y="5803190"/>
                  <a:pt x="1077099" y="5812870"/>
                </a:cubicBezTo>
                <a:cubicBezTo>
                  <a:pt x="1076522" y="5821514"/>
                  <a:pt x="1067648" y="5818403"/>
                  <a:pt x="1062347" y="5818518"/>
                </a:cubicBezTo>
                <a:cubicBezTo>
                  <a:pt x="1043331" y="5819094"/>
                  <a:pt x="1024083" y="5819900"/>
                  <a:pt x="1005067" y="5818518"/>
                </a:cubicBezTo>
                <a:cubicBezTo>
                  <a:pt x="988239" y="5817250"/>
                  <a:pt x="984090" y="5824395"/>
                  <a:pt x="984781" y="5839609"/>
                </a:cubicBezTo>
                <a:cubicBezTo>
                  <a:pt x="985819" y="5862199"/>
                  <a:pt x="986164" y="5884904"/>
                  <a:pt x="984781" y="5907377"/>
                </a:cubicBezTo>
                <a:cubicBezTo>
                  <a:pt x="983629" y="5926971"/>
                  <a:pt x="988355" y="5936422"/>
                  <a:pt x="1010253" y="5933886"/>
                </a:cubicBezTo>
                <a:cubicBezTo>
                  <a:pt x="1026503" y="5932042"/>
                  <a:pt x="1043215" y="5933310"/>
                  <a:pt x="1059696" y="5933771"/>
                </a:cubicBezTo>
                <a:cubicBezTo>
                  <a:pt x="1067533" y="5934001"/>
                  <a:pt x="1079173" y="5929968"/>
                  <a:pt x="1078366" y="5944489"/>
                </a:cubicBezTo>
                <a:cubicBezTo>
                  <a:pt x="1077675" y="5958434"/>
                  <a:pt x="1066265" y="5954055"/>
                  <a:pt x="1058543" y="5954285"/>
                </a:cubicBezTo>
                <a:cubicBezTo>
                  <a:pt x="1040333" y="5954746"/>
                  <a:pt x="1022008" y="5954977"/>
                  <a:pt x="1003799" y="5954285"/>
                </a:cubicBezTo>
                <a:cubicBezTo>
                  <a:pt x="991005" y="5953709"/>
                  <a:pt x="984437" y="5956821"/>
                  <a:pt x="984897" y="5971342"/>
                </a:cubicBezTo>
                <a:cubicBezTo>
                  <a:pt x="985705" y="5998312"/>
                  <a:pt x="985705" y="6025281"/>
                  <a:pt x="984897" y="6052134"/>
                </a:cubicBezTo>
                <a:cubicBezTo>
                  <a:pt x="984437" y="6066542"/>
                  <a:pt x="990891" y="6069769"/>
                  <a:pt x="1003684" y="6069308"/>
                </a:cubicBezTo>
                <a:cubicBezTo>
                  <a:pt x="1023622" y="6068501"/>
                  <a:pt x="1043675" y="6068962"/>
                  <a:pt x="1063614" y="6069308"/>
                </a:cubicBezTo>
                <a:cubicBezTo>
                  <a:pt x="1068916" y="6069423"/>
                  <a:pt x="1077790" y="6066888"/>
                  <a:pt x="1077329" y="6076108"/>
                </a:cubicBezTo>
                <a:cubicBezTo>
                  <a:pt x="1076983" y="6083484"/>
                  <a:pt x="1069377" y="6084290"/>
                  <a:pt x="1063153" y="6084290"/>
                </a:cubicBezTo>
                <a:cubicBezTo>
                  <a:pt x="1044137" y="6084521"/>
                  <a:pt x="1025005" y="6084867"/>
                  <a:pt x="1005873" y="6084521"/>
                </a:cubicBezTo>
                <a:cubicBezTo>
                  <a:pt x="994463" y="6084290"/>
                  <a:pt x="984666" y="6084867"/>
                  <a:pt x="984897" y="6100080"/>
                </a:cubicBezTo>
                <a:cubicBezTo>
                  <a:pt x="985013" y="6105842"/>
                  <a:pt x="982822" y="6110684"/>
                  <a:pt x="976022" y="6110221"/>
                </a:cubicBezTo>
                <a:cubicBezTo>
                  <a:pt x="968185" y="6109760"/>
                  <a:pt x="969453" y="6103306"/>
                  <a:pt x="969684" y="6098581"/>
                </a:cubicBezTo>
                <a:cubicBezTo>
                  <a:pt x="970375" y="6086134"/>
                  <a:pt x="963230" y="6084521"/>
                  <a:pt x="953203" y="6084521"/>
                </a:cubicBezTo>
                <a:cubicBezTo>
                  <a:pt x="927962" y="6084751"/>
                  <a:pt x="902837" y="6084751"/>
                  <a:pt x="877597" y="6084521"/>
                </a:cubicBezTo>
                <a:cubicBezTo>
                  <a:pt x="864803" y="6084405"/>
                  <a:pt x="852471" y="6083714"/>
                  <a:pt x="854085" y="6102500"/>
                </a:cubicBezTo>
                <a:cubicBezTo>
                  <a:pt x="854777" y="6109416"/>
                  <a:pt x="849129" y="6110453"/>
                  <a:pt x="843482" y="6110453"/>
                </a:cubicBezTo>
                <a:cubicBezTo>
                  <a:pt x="838872" y="6110338"/>
                  <a:pt x="833916" y="6109645"/>
                  <a:pt x="834377" y="6103998"/>
                </a:cubicBezTo>
                <a:cubicBezTo>
                  <a:pt x="836682" y="6078643"/>
                  <a:pt x="818241" y="6084981"/>
                  <a:pt x="804757" y="6084636"/>
                </a:cubicBezTo>
                <a:cubicBezTo>
                  <a:pt x="783090" y="6084175"/>
                  <a:pt x="761307" y="6084521"/>
                  <a:pt x="739640" y="6084521"/>
                </a:cubicBezTo>
                <a:cubicBezTo>
                  <a:pt x="728921" y="6084521"/>
                  <a:pt x="717741" y="6083253"/>
                  <a:pt x="719125" y="6099618"/>
                </a:cubicBezTo>
                <a:cubicBezTo>
                  <a:pt x="719701" y="6106879"/>
                  <a:pt x="717051" y="6110799"/>
                  <a:pt x="708867" y="6110799"/>
                </a:cubicBezTo>
                <a:cubicBezTo>
                  <a:pt x="700915" y="6110799"/>
                  <a:pt x="697688" y="6107455"/>
                  <a:pt x="698379" y="6099964"/>
                </a:cubicBezTo>
                <a:cubicBezTo>
                  <a:pt x="699993" y="6083714"/>
                  <a:pt x="688929" y="6084636"/>
                  <a:pt x="678095" y="6084636"/>
                </a:cubicBezTo>
                <a:cubicBezTo>
                  <a:pt x="586815" y="6084636"/>
                  <a:pt x="495649" y="6085097"/>
                  <a:pt x="404369" y="6084175"/>
                </a:cubicBezTo>
                <a:cubicBezTo>
                  <a:pt x="383855" y="6084060"/>
                  <a:pt x="384201" y="6095239"/>
                  <a:pt x="385353" y="6108955"/>
                </a:cubicBezTo>
                <a:cubicBezTo>
                  <a:pt x="386390" y="6121402"/>
                  <a:pt x="379130" y="6138459"/>
                  <a:pt x="403447" y="6137191"/>
                </a:cubicBezTo>
                <a:cubicBezTo>
                  <a:pt x="428573" y="6135923"/>
                  <a:pt x="453813" y="6136615"/>
                  <a:pt x="479053" y="6136960"/>
                </a:cubicBezTo>
                <a:cubicBezTo>
                  <a:pt x="491385" y="6137191"/>
                  <a:pt x="502220" y="6136960"/>
                  <a:pt x="500259" y="6119788"/>
                </a:cubicBezTo>
                <a:cubicBezTo>
                  <a:pt x="499683" y="6115179"/>
                  <a:pt x="501527" y="6110567"/>
                  <a:pt x="507175" y="6111489"/>
                </a:cubicBezTo>
                <a:cubicBezTo>
                  <a:pt x="509941" y="6111950"/>
                  <a:pt x="514551" y="6115179"/>
                  <a:pt x="514551" y="6117022"/>
                </a:cubicBezTo>
                <a:cubicBezTo>
                  <a:pt x="513629" y="6141225"/>
                  <a:pt x="531147" y="6136615"/>
                  <a:pt x="545209" y="6136845"/>
                </a:cubicBezTo>
                <a:cubicBezTo>
                  <a:pt x="566069" y="6137076"/>
                  <a:pt x="586931" y="6136615"/>
                  <a:pt x="607791" y="6136960"/>
                </a:cubicBezTo>
                <a:cubicBezTo>
                  <a:pt x="619663" y="6137076"/>
                  <a:pt x="631187" y="6137882"/>
                  <a:pt x="630841" y="6120710"/>
                </a:cubicBezTo>
                <a:cubicBezTo>
                  <a:pt x="630611" y="6114602"/>
                  <a:pt x="634299" y="6111260"/>
                  <a:pt x="640523" y="6111028"/>
                </a:cubicBezTo>
                <a:cubicBezTo>
                  <a:pt x="648590" y="6110684"/>
                  <a:pt x="651241" y="6115524"/>
                  <a:pt x="651241" y="6122439"/>
                </a:cubicBezTo>
                <a:cubicBezTo>
                  <a:pt x="651241" y="6134079"/>
                  <a:pt x="658041" y="6136845"/>
                  <a:pt x="668183" y="6136845"/>
                </a:cubicBezTo>
                <a:cubicBezTo>
                  <a:pt x="695152" y="6136615"/>
                  <a:pt x="722007" y="6136845"/>
                  <a:pt x="748975" y="6136845"/>
                </a:cubicBezTo>
                <a:cubicBezTo>
                  <a:pt x="756005" y="6136845"/>
                  <a:pt x="763727" y="6137076"/>
                  <a:pt x="765571" y="6128201"/>
                </a:cubicBezTo>
                <a:cubicBezTo>
                  <a:pt x="767301" y="6120019"/>
                  <a:pt x="765571" y="6108379"/>
                  <a:pt x="778941" y="6111489"/>
                </a:cubicBezTo>
                <a:cubicBezTo>
                  <a:pt x="792425" y="6114717"/>
                  <a:pt x="786663" y="6127164"/>
                  <a:pt x="786663" y="6135693"/>
                </a:cubicBezTo>
                <a:cubicBezTo>
                  <a:pt x="787124" y="6196431"/>
                  <a:pt x="787469" y="6257284"/>
                  <a:pt x="786663" y="6318022"/>
                </a:cubicBezTo>
                <a:cubicBezTo>
                  <a:pt x="786432" y="6334503"/>
                  <a:pt x="790351" y="6341533"/>
                  <a:pt x="808099" y="6340496"/>
                </a:cubicBezTo>
                <a:cubicBezTo>
                  <a:pt x="831381" y="6339113"/>
                  <a:pt x="854893" y="6340382"/>
                  <a:pt x="878404" y="6340150"/>
                </a:cubicBezTo>
                <a:cubicBezTo>
                  <a:pt x="889007" y="6340035"/>
                  <a:pt x="904681" y="6343494"/>
                  <a:pt x="901109" y="6325283"/>
                </a:cubicBezTo>
                <a:cubicBezTo>
                  <a:pt x="898573" y="6312375"/>
                  <a:pt x="915746" y="6289209"/>
                  <a:pt x="885204" y="6287941"/>
                </a:cubicBezTo>
                <a:cubicBezTo>
                  <a:pt x="880824" y="6287826"/>
                  <a:pt x="875868" y="6287365"/>
                  <a:pt x="876329" y="6281487"/>
                </a:cubicBezTo>
                <a:cubicBezTo>
                  <a:pt x="876560" y="6278606"/>
                  <a:pt x="879326" y="6273650"/>
                  <a:pt x="881054" y="6273650"/>
                </a:cubicBezTo>
                <a:cubicBezTo>
                  <a:pt x="908369" y="6273420"/>
                  <a:pt x="901569" y="6252905"/>
                  <a:pt x="901799" y="6237921"/>
                </a:cubicBezTo>
                <a:cubicBezTo>
                  <a:pt x="902491" y="6200581"/>
                  <a:pt x="902031" y="6163239"/>
                  <a:pt x="902031" y="6125897"/>
                </a:cubicBezTo>
                <a:cubicBezTo>
                  <a:pt x="902031" y="6120019"/>
                  <a:pt x="900763" y="6112643"/>
                  <a:pt x="909175" y="6111489"/>
                </a:cubicBezTo>
                <a:cubicBezTo>
                  <a:pt x="919088" y="6110221"/>
                  <a:pt x="917359" y="6118521"/>
                  <a:pt x="917244" y="6123937"/>
                </a:cubicBezTo>
                <a:cubicBezTo>
                  <a:pt x="916897" y="6137076"/>
                  <a:pt x="925542" y="6136845"/>
                  <a:pt x="934647" y="6136845"/>
                </a:cubicBezTo>
                <a:cubicBezTo>
                  <a:pt x="961615" y="6136845"/>
                  <a:pt x="988471" y="6136730"/>
                  <a:pt x="1015439" y="6136845"/>
                </a:cubicBezTo>
                <a:cubicBezTo>
                  <a:pt x="1025120" y="6136845"/>
                  <a:pt x="1032957" y="6135577"/>
                  <a:pt x="1032150" y="6123015"/>
                </a:cubicBezTo>
                <a:cubicBezTo>
                  <a:pt x="1031805" y="6116676"/>
                  <a:pt x="1032381" y="6111143"/>
                  <a:pt x="1041371" y="6110684"/>
                </a:cubicBezTo>
                <a:lnTo>
                  <a:pt x="1041487" y="6110799"/>
                </a:lnTo>
                <a:cubicBezTo>
                  <a:pt x="1051168" y="6110338"/>
                  <a:pt x="1052319" y="6115179"/>
                  <a:pt x="1053471" y="6123246"/>
                </a:cubicBezTo>
                <a:cubicBezTo>
                  <a:pt x="1057391" y="6149638"/>
                  <a:pt x="1078021" y="6133272"/>
                  <a:pt x="1090815" y="6136384"/>
                </a:cubicBezTo>
                <a:cubicBezTo>
                  <a:pt x="1104529" y="6139611"/>
                  <a:pt x="1105451" y="6128893"/>
                  <a:pt x="1105451" y="6118405"/>
                </a:cubicBezTo>
                <a:cubicBezTo>
                  <a:pt x="1105221" y="6095009"/>
                  <a:pt x="1105336" y="6071497"/>
                  <a:pt x="1105336" y="6048101"/>
                </a:cubicBezTo>
                <a:cubicBezTo>
                  <a:pt x="1105336" y="6035423"/>
                  <a:pt x="1109024" y="6020671"/>
                  <a:pt x="1087933" y="6021363"/>
                </a:cubicBezTo>
                <a:cubicBezTo>
                  <a:pt x="1083323" y="6021478"/>
                  <a:pt x="1080327" y="6017675"/>
                  <a:pt x="1079981" y="6012718"/>
                </a:cubicBezTo>
                <a:cubicBezTo>
                  <a:pt x="1079635" y="6007878"/>
                  <a:pt x="1081593" y="6002691"/>
                  <a:pt x="1086089" y="6002691"/>
                </a:cubicBezTo>
                <a:cubicBezTo>
                  <a:pt x="1112251" y="6002922"/>
                  <a:pt x="1104760" y="5983675"/>
                  <a:pt x="1105221" y="5969728"/>
                </a:cubicBezTo>
                <a:cubicBezTo>
                  <a:pt x="1105797" y="5950713"/>
                  <a:pt x="1105221" y="5931581"/>
                  <a:pt x="1105221" y="5912449"/>
                </a:cubicBezTo>
                <a:cubicBezTo>
                  <a:pt x="1105221" y="5899886"/>
                  <a:pt x="1109254" y="5884904"/>
                  <a:pt x="1087933" y="5885826"/>
                </a:cubicBezTo>
                <a:cubicBezTo>
                  <a:pt x="1083437" y="5886056"/>
                  <a:pt x="1080210" y="5882368"/>
                  <a:pt x="1080441" y="5877181"/>
                </a:cubicBezTo>
                <a:cubicBezTo>
                  <a:pt x="1080673" y="5873032"/>
                  <a:pt x="1083899" y="5870496"/>
                  <a:pt x="1087241" y="5870842"/>
                </a:cubicBezTo>
                <a:cubicBezTo>
                  <a:pt x="1108332" y="5872571"/>
                  <a:pt x="1105336" y="5857934"/>
                  <a:pt x="1105336" y="5845141"/>
                </a:cubicBezTo>
                <a:cubicBezTo>
                  <a:pt x="1105221" y="5819900"/>
                  <a:pt x="1104990" y="5794776"/>
                  <a:pt x="1105336" y="5769535"/>
                </a:cubicBezTo>
                <a:cubicBezTo>
                  <a:pt x="1105451" y="5759048"/>
                  <a:pt x="1105105" y="5750174"/>
                  <a:pt x="1090929" y="5750750"/>
                </a:cubicBezTo>
                <a:cubicBezTo>
                  <a:pt x="1085397" y="5750980"/>
                  <a:pt x="1080441" y="5748445"/>
                  <a:pt x="1080441" y="5741876"/>
                </a:cubicBezTo>
                <a:cubicBezTo>
                  <a:pt x="1080557" y="5736227"/>
                  <a:pt x="1085513" y="5734960"/>
                  <a:pt x="1089777" y="5735536"/>
                </a:cubicBezTo>
                <a:cubicBezTo>
                  <a:pt x="1106258" y="5737841"/>
                  <a:pt x="1105336" y="5727007"/>
                  <a:pt x="1105336" y="5716174"/>
                </a:cubicBezTo>
                <a:cubicBezTo>
                  <a:pt x="1105336" y="5670188"/>
                  <a:pt x="1105336" y="5624087"/>
                  <a:pt x="1105336" y="5578101"/>
                </a:cubicBezTo>
                <a:cubicBezTo>
                  <a:pt x="1105336" y="5530387"/>
                  <a:pt x="1104529" y="5482557"/>
                  <a:pt x="1105682" y="5434842"/>
                </a:cubicBezTo>
                <a:cubicBezTo>
                  <a:pt x="1106143" y="5415481"/>
                  <a:pt x="1094963" y="5415825"/>
                  <a:pt x="1082401" y="5417325"/>
                </a:cubicBezTo>
                <a:cubicBezTo>
                  <a:pt x="1076523" y="5418017"/>
                  <a:pt x="1069003" y="5416000"/>
                  <a:pt x="1063039" y="5416907"/>
                </a:cubicBezTo>
                <a:close/>
                <a:moveTo>
                  <a:pt x="4355991" y="5416864"/>
                </a:moveTo>
                <a:cubicBezTo>
                  <a:pt x="4343659" y="5417901"/>
                  <a:pt x="4328214" y="5412598"/>
                  <a:pt x="4328558" y="5434151"/>
                </a:cubicBezTo>
                <a:lnTo>
                  <a:pt x="4328674" y="5434036"/>
                </a:lnTo>
                <a:cubicBezTo>
                  <a:pt x="4329135" y="5461004"/>
                  <a:pt x="4329135" y="5487859"/>
                  <a:pt x="4328674" y="5514828"/>
                </a:cubicBezTo>
                <a:cubicBezTo>
                  <a:pt x="4328444" y="5529119"/>
                  <a:pt x="4336050" y="5531309"/>
                  <a:pt x="4348267" y="5532346"/>
                </a:cubicBezTo>
                <a:cubicBezTo>
                  <a:pt x="4368900" y="5534190"/>
                  <a:pt x="4379502" y="5528543"/>
                  <a:pt x="4376160" y="5505722"/>
                </a:cubicBezTo>
                <a:cubicBezTo>
                  <a:pt x="4374776" y="5496387"/>
                  <a:pt x="4375927" y="5486706"/>
                  <a:pt x="4375927" y="5477140"/>
                </a:cubicBezTo>
                <a:cubicBezTo>
                  <a:pt x="4375927" y="5463194"/>
                  <a:pt x="4375122" y="5449249"/>
                  <a:pt x="4376160" y="5435419"/>
                </a:cubicBezTo>
                <a:cubicBezTo>
                  <a:pt x="4377428" y="5419628"/>
                  <a:pt x="4369703" y="5415710"/>
                  <a:pt x="4355991" y="5416864"/>
                </a:cubicBezTo>
                <a:close/>
                <a:moveTo>
                  <a:pt x="11865612" y="5416518"/>
                </a:moveTo>
                <a:cubicBezTo>
                  <a:pt x="11838067" y="5416632"/>
                  <a:pt x="11839680" y="5431385"/>
                  <a:pt x="11840256" y="5449594"/>
                </a:cubicBezTo>
                <a:cubicBezTo>
                  <a:pt x="11840717" y="5469534"/>
                  <a:pt x="11840256" y="5489587"/>
                  <a:pt x="11840256" y="5509527"/>
                </a:cubicBezTo>
                <a:cubicBezTo>
                  <a:pt x="11840256" y="5521052"/>
                  <a:pt x="11838874" y="5533268"/>
                  <a:pt x="11856506" y="5532461"/>
                </a:cubicBezTo>
                <a:cubicBezTo>
                  <a:pt x="11862960" y="5532116"/>
                  <a:pt x="11865842" y="5535919"/>
                  <a:pt x="11866188" y="5542027"/>
                </a:cubicBezTo>
                <a:cubicBezTo>
                  <a:pt x="11866535" y="5549633"/>
                  <a:pt x="11862846" y="5553321"/>
                  <a:pt x="11855354" y="5553321"/>
                </a:cubicBezTo>
                <a:cubicBezTo>
                  <a:pt x="11841985" y="5553438"/>
                  <a:pt x="11840141" y="5562427"/>
                  <a:pt x="11840141" y="5572800"/>
                </a:cubicBezTo>
                <a:cubicBezTo>
                  <a:pt x="11840141" y="5579715"/>
                  <a:pt x="11840487" y="5586745"/>
                  <a:pt x="11840141" y="5593660"/>
                </a:cubicBezTo>
                <a:cubicBezTo>
                  <a:pt x="11839796" y="5600690"/>
                  <a:pt x="11836223" y="5605186"/>
                  <a:pt x="11828616" y="5604610"/>
                </a:cubicBezTo>
                <a:cubicBezTo>
                  <a:pt x="11822162" y="5604032"/>
                  <a:pt x="11819972" y="5599307"/>
                  <a:pt x="11819742" y="5593660"/>
                </a:cubicBezTo>
                <a:cubicBezTo>
                  <a:pt x="11819396" y="5585938"/>
                  <a:pt x="11818934" y="5578101"/>
                  <a:pt x="11819396" y="5570264"/>
                </a:cubicBezTo>
                <a:cubicBezTo>
                  <a:pt x="11820202" y="5557931"/>
                  <a:pt x="11814556" y="5552054"/>
                  <a:pt x="11802570" y="5553438"/>
                </a:cubicBezTo>
                <a:cubicBezTo>
                  <a:pt x="11792773" y="5554474"/>
                  <a:pt x="11778597" y="5547444"/>
                  <a:pt x="11774333" y="5558970"/>
                </a:cubicBezTo>
                <a:cubicBezTo>
                  <a:pt x="11769838" y="5571186"/>
                  <a:pt x="11767648" y="5587782"/>
                  <a:pt x="11776292" y="5598731"/>
                </a:cubicBezTo>
                <a:cubicBezTo>
                  <a:pt x="11783668" y="5608183"/>
                  <a:pt x="11783322" y="5612101"/>
                  <a:pt x="11777099" y="5621667"/>
                </a:cubicBezTo>
                <a:cubicBezTo>
                  <a:pt x="11760962" y="5646215"/>
                  <a:pt x="11773064" y="5667883"/>
                  <a:pt x="11801416" y="5667883"/>
                </a:cubicBezTo>
                <a:cubicBezTo>
                  <a:pt x="11818012" y="5667883"/>
                  <a:pt x="11834494" y="5667883"/>
                  <a:pt x="11850976" y="5667883"/>
                </a:cubicBezTo>
                <a:cubicBezTo>
                  <a:pt x="11857890" y="5667883"/>
                  <a:pt x="11865496" y="5667192"/>
                  <a:pt x="11865958" y="5677449"/>
                </a:cubicBezTo>
                <a:cubicBezTo>
                  <a:pt x="11866418" y="5687821"/>
                  <a:pt x="11858928" y="5687821"/>
                  <a:pt x="11851781" y="5687821"/>
                </a:cubicBezTo>
                <a:cubicBezTo>
                  <a:pt x="11831843" y="5688052"/>
                  <a:pt x="11811790" y="5688974"/>
                  <a:pt x="11791850" y="5688282"/>
                </a:cubicBezTo>
                <a:cubicBezTo>
                  <a:pt x="11777444" y="5687821"/>
                  <a:pt x="11771566" y="5692431"/>
                  <a:pt x="11772142" y="5707530"/>
                </a:cubicBezTo>
                <a:cubicBezTo>
                  <a:pt x="11773064" y="5733577"/>
                  <a:pt x="11772948" y="5759624"/>
                  <a:pt x="11772142" y="5785672"/>
                </a:cubicBezTo>
                <a:cubicBezTo>
                  <a:pt x="11771682" y="5799271"/>
                  <a:pt x="11776522" y="5804457"/>
                  <a:pt x="11790122" y="5803766"/>
                </a:cubicBezTo>
                <a:cubicBezTo>
                  <a:pt x="11806604" y="5803074"/>
                  <a:pt x="11823200" y="5802728"/>
                  <a:pt x="11839565" y="5804111"/>
                </a:cubicBezTo>
                <a:cubicBezTo>
                  <a:pt x="11848439" y="5804803"/>
                  <a:pt x="11864690" y="5796505"/>
                  <a:pt x="11864690" y="5812410"/>
                </a:cubicBezTo>
                <a:cubicBezTo>
                  <a:pt x="11864690" y="5825087"/>
                  <a:pt x="11849361" y="5818287"/>
                  <a:pt x="11841179" y="5818864"/>
                </a:cubicBezTo>
                <a:cubicBezTo>
                  <a:pt x="11823890" y="5820016"/>
                  <a:pt x="11806488" y="5819670"/>
                  <a:pt x="11789084" y="5818979"/>
                </a:cubicBezTo>
                <a:cubicBezTo>
                  <a:pt x="11777444" y="5818518"/>
                  <a:pt x="11771682" y="5821169"/>
                  <a:pt x="11772142" y="5834537"/>
                </a:cubicBezTo>
                <a:cubicBezTo>
                  <a:pt x="11773064" y="5862199"/>
                  <a:pt x="11772948" y="5890090"/>
                  <a:pt x="11772142" y="5917865"/>
                </a:cubicBezTo>
                <a:cubicBezTo>
                  <a:pt x="11771796" y="5930544"/>
                  <a:pt x="11776292" y="5934462"/>
                  <a:pt x="11788624" y="5934001"/>
                </a:cubicBezTo>
                <a:cubicBezTo>
                  <a:pt x="11810292" y="5933194"/>
                  <a:pt x="11832073" y="5934117"/>
                  <a:pt x="11853742" y="5933771"/>
                </a:cubicBezTo>
                <a:cubicBezTo>
                  <a:pt x="11862270" y="5933656"/>
                  <a:pt x="11866648" y="5936076"/>
                  <a:pt x="11866304" y="5945526"/>
                </a:cubicBezTo>
                <a:cubicBezTo>
                  <a:pt x="11865958" y="5954401"/>
                  <a:pt x="11860426" y="5954746"/>
                  <a:pt x="11853972" y="5954746"/>
                </a:cubicBezTo>
                <a:cubicBezTo>
                  <a:pt x="11840948" y="5954746"/>
                  <a:pt x="11827925" y="5954746"/>
                  <a:pt x="11814900" y="5954746"/>
                </a:cubicBezTo>
                <a:cubicBezTo>
                  <a:pt x="11772488" y="5954746"/>
                  <a:pt x="11772258" y="5954746"/>
                  <a:pt x="11772488" y="5996468"/>
                </a:cubicBezTo>
                <a:cubicBezTo>
                  <a:pt x="11772718" y="6019865"/>
                  <a:pt x="11764996" y="6050175"/>
                  <a:pt x="11776636" y="6064466"/>
                </a:cubicBezTo>
                <a:cubicBezTo>
                  <a:pt x="11789084" y="6079680"/>
                  <a:pt x="11820664" y="6067808"/>
                  <a:pt x="11843714" y="6069423"/>
                </a:cubicBezTo>
                <a:cubicBezTo>
                  <a:pt x="11846366" y="6069538"/>
                  <a:pt x="11849016" y="6069078"/>
                  <a:pt x="11851552" y="6069538"/>
                </a:cubicBezTo>
                <a:cubicBezTo>
                  <a:pt x="11856738" y="6070460"/>
                  <a:pt x="11865266" y="6066542"/>
                  <a:pt x="11865612" y="6075992"/>
                </a:cubicBezTo>
                <a:cubicBezTo>
                  <a:pt x="11865958" y="6086480"/>
                  <a:pt x="11856968" y="6084867"/>
                  <a:pt x="11850400" y="6084867"/>
                </a:cubicBezTo>
                <a:cubicBezTo>
                  <a:pt x="11832189" y="6084981"/>
                  <a:pt x="11813864" y="6085328"/>
                  <a:pt x="11795654" y="6084981"/>
                </a:cubicBezTo>
                <a:cubicBezTo>
                  <a:pt x="11782976" y="6084751"/>
                  <a:pt x="11770068" y="6083138"/>
                  <a:pt x="11772258" y="6102500"/>
                </a:cubicBezTo>
                <a:cubicBezTo>
                  <a:pt x="11772834" y="6107225"/>
                  <a:pt x="11770644" y="6111489"/>
                  <a:pt x="11765112" y="6110453"/>
                </a:cubicBezTo>
                <a:cubicBezTo>
                  <a:pt x="11762346" y="6109877"/>
                  <a:pt x="11757850" y="6106649"/>
                  <a:pt x="11757850" y="6104805"/>
                </a:cubicBezTo>
                <a:cubicBezTo>
                  <a:pt x="11759120" y="6080372"/>
                  <a:pt x="11741600" y="6085097"/>
                  <a:pt x="11727540" y="6084867"/>
                </a:cubicBezTo>
                <a:cubicBezTo>
                  <a:pt x="11704950" y="6084636"/>
                  <a:pt x="11682360" y="6084981"/>
                  <a:pt x="11659771" y="6084636"/>
                </a:cubicBezTo>
                <a:cubicBezTo>
                  <a:pt x="11646978" y="6084405"/>
                  <a:pt x="11634416" y="6083714"/>
                  <a:pt x="11636720" y="6102730"/>
                </a:cubicBezTo>
                <a:cubicBezTo>
                  <a:pt x="11637296" y="6107571"/>
                  <a:pt x="11634992" y="6111143"/>
                  <a:pt x="11629230" y="6110453"/>
                </a:cubicBezTo>
                <a:cubicBezTo>
                  <a:pt x="11625542" y="6109991"/>
                  <a:pt x="11622200" y="6108031"/>
                  <a:pt x="11622200" y="6104113"/>
                </a:cubicBezTo>
                <a:cubicBezTo>
                  <a:pt x="11622890" y="6079911"/>
                  <a:pt x="11605372" y="6084981"/>
                  <a:pt x="11591312" y="6084867"/>
                </a:cubicBezTo>
                <a:cubicBezTo>
                  <a:pt x="11571372" y="6084751"/>
                  <a:pt x="11551319" y="6084981"/>
                  <a:pt x="11531380" y="6084867"/>
                </a:cubicBezTo>
                <a:cubicBezTo>
                  <a:pt x="11518817" y="6084867"/>
                  <a:pt x="11506140" y="6084060"/>
                  <a:pt x="11506140" y="6102384"/>
                </a:cubicBezTo>
                <a:cubicBezTo>
                  <a:pt x="11506140" y="6108838"/>
                  <a:pt x="11501298" y="6111028"/>
                  <a:pt x="11495422" y="6110799"/>
                </a:cubicBezTo>
                <a:cubicBezTo>
                  <a:pt x="11489082" y="6110567"/>
                  <a:pt x="11485856" y="6106996"/>
                  <a:pt x="11486086" y="6100886"/>
                </a:cubicBezTo>
                <a:cubicBezTo>
                  <a:pt x="11486546" y="6085788"/>
                  <a:pt x="11476865" y="6084751"/>
                  <a:pt x="11465340" y="6084751"/>
                </a:cubicBezTo>
                <a:cubicBezTo>
                  <a:pt x="11374982" y="6084867"/>
                  <a:pt x="11284624" y="6085328"/>
                  <a:pt x="11194266" y="6084405"/>
                </a:cubicBezTo>
                <a:cubicBezTo>
                  <a:pt x="11173520" y="6084175"/>
                  <a:pt x="11172022" y="6094663"/>
                  <a:pt x="11172368" y="6110338"/>
                </a:cubicBezTo>
                <a:cubicBezTo>
                  <a:pt x="11172714" y="6124859"/>
                  <a:pt x="11170870" y="6138574"/>
                  <a:pt x="11192883" y="6137422"/>
                </a:cubicBezTo>
                <a:cubicBezTo>
                  <a:pt x="11218008" y="6136153"/>
                  <a:pt x="11243250" y="6136960"/>
                  <a:pt x="11268488" y="6137191"/>
                </a:cubicBezTo>
                <a:cubicBezTo>
                  <a:pt x="11279092" y="6137306"/>
                  <a:pt x="11287736" y="6135923"/>
                  <a:pt x="11287736" y="6122439"/>
                </a:cubicBezTo>
                <a:cubicBezTo>
                  <a:pt x="11287736" y="6116907"/>
                  <a:pt x="11289350" y="6111606"/>
                  <a:pt x="11296149" y="6111606"/>
                </a:cubicBezTo>
                <a:cubicBezTo>
                  <a:pt x="11303872" y="6111606"/>
                  <a:pt x="11303410" y="6117829"/>
                  <a:pt x="11303064" y="6122785"/>
                </a:cubicBezTo>
                <a:cubicBezTo>
                  <a:pt x="11302258" y="6134771"/>
                  <a:pt x="11308596" y="6137306"/>
                  <a:pt x="11319085" y="6137191"/>
                </a:cubicBezTo>
                <a:cubicBezTo>
                  <a:pt x="11345938" y="6136845"/>
                  <a:pt x="11372908" y="6137076"/>
                  <a:pt x="11399876" y="6137422"/>
                </a:cubicBezTo>
                <a:cubicBezTo>
                  <a:pt x="11410594" y="6137537"/>
                  <a:pt x="11419239" y="6136269"/>
                  <a:pt x="11417971" y="6122324"/>
                </a:cubicBezTo>
                <a:cubicBezTo>
                  <a:pt x="11417395" y="6115063"/>
                  <a:pt x="11420046" y="6110684"/>
                  <a:pt x="11428229" y="6111260"/>
                </a:cubicBezTo>
                <a:cubicBezTo>
                  <a:pt x="11432608" y="6111489"/>
                  <a:pt x="11438602" y="6111260"/>
                  <a:pt x="11438140" y="6116676"/>
                </a:cubicBezTo>
                <a:cubicBezTo>
                  <a:pt x="11436066" y="6143414"/>
                  <a:pt x="11455198" y="6136845"/>
                  <a:pt x="11469605" y="6137076"/>
                </a:cubicBezTo>
                <a:cubicBezTo>
                  <a:pt x="11492194" y="6137422"/>
                  <a:pt x="11514784" y="6137306"/>
                  <a:pt x="11537372" y="6137076"/>
                </a:cubicBezTo>
                <a:cubicBezTo>
                  <a:pt x="11544058" y="6136960"/>
                  <a:pt x="11552241" y="6138113"/>
                  <a:pt x="11553278" y="6128086"/>
                </a:cubicBezTo>
                <a:cubicBezTo>
                  <a:pt x="11554085" y="6119788"/>
                  <a:pt x="11551549" y="6108955"/>
                  <a:pt x="11565725" y="6111143"/>
                </a:cubicBezTo>
                <a:cubicBezTo>
                  <a:pt x="11581170" y="6113680"/>
                  <a:pt x="11574024" y="6126357"/>
                  <a:pt x="11574024" y="6134079"/>
                </a:cubicBezTo>
                <a:cubicBezTo>
                  <a:pt x="11574600" y="6196661"/>
                  <a:pt x="11574829" y="6259129"/>
                  <a:pt x="11574024" y="6321710"/>
                </a:cubicBezTo>
                <a:cubicBezTo>
                  <a:pt x="11573794" y="6336577"/>
                  <a:pt x="11578172" y="6341304"/>
                  <a:pt x="11593040" y="6340611"/>
                </a:cubicBezTo>
                <a:cubicBezTo>
                  <a:pt x="11618166" y="6339460"/>
                  <a:pt x="11643404" y="6340611"/>
                  <a:pt x="11668646" y="6340035"/>
                </a:cubicBezTo>
                <a:cubicBezTo>
                  <a:pt x="11676828" y="6339921"/>
                  <a:pt x="11691927" y="6344761"/>
                  <a:pt x="11688239" y="6328740"/>
                </a:cubicBezTo>
                <a:cubicBezTo>
                  <a:pt x="11685126" y="6315141"/>
                  <a:pt x="11704719" y="6292322"/>
                  <a:pt x="11674178" y="6288171"/>
                </a:cubicBezTo>
                <a:cubicBezTo>
                  <a:pt x="11669914" y="6287595"/>
                  <a:pt x="11664957" y="6287710"/>
                  <a:pt x="11664266" y="6282063"/>
                </a:cubicBezTo>
                <a:cubicBezTo>
                  <a:pt x="11663574" y="6276877"/>
                  <a:pt x="11667031" y="6273304"/>
                  <a:pt x="11671642" y="6273535"/>
                </a:cubicBezTo>
                <a:cubicBezTo>
                  <a:pt x="11692849" y="6274342"/>
                  <a:pt x="11688930" y="6259244"/>
                  <a:pt x="11688930" y="6246797"/>
                </a:cubicBezTo>
                <a:cubicBezTo>
                  <a:pt x="11689161" y="6205997"/>
                  <a:pt x="11688930" y="6165082"/>
                  <a:pt x="11689161" y="6124283"/>
                </a:cubicBezTo>
                <a:cubicBezTo>
                  <a:pt x="11689276" y="6119673"/>
                  <a:pt x="11687086" y="6113102"/>
                  <a:pt x="11694462" y="6111721"/>
                </a:cubicBezTo>
                <a:cubicBezTo>
                  <a:pt x="11699072" y="6110799"/>
                  <a:pt x="11703913" y="6112758"/>
                  <a:pt x="11703797" y="6117944"/>
                </a:cubicBezTo>
                <a:cubicBezTo>
                  <a:pt x="11703106" y="6140072"/>
                  <a:pt x="11718666" y="6136960"/>
                  <a:pt x="11732381" y="6136960"/>
                </a:cubicBezTo>
                <a:cubicBezTo>
                  <a:pt x="11754969" y="6136960"/>
                  <a:pt x="11777558" y="6136960"/>
                  <a:pt x="11800150" y="6136960"/>
                </a:cubicBezTo>
                <a:cubicBezTo>
                  <a:pt x="11810292" y="6136960"/>
                  <a:pt x="11819972" y="6136500"/>
                  <a:pt x="11819626" y="6122439"/>
                </a:cubicBezTo>
                <a:cubicBezTo>
                  <a:pt x="11819512" y="6115292"/>
                  <a:pt x="11822393" y="6110914"/>
                  <a:pt x="11830345" y="6111143"/>
                </a:cubicBezTo>
                <a:lnTo>
                  <a:pt x="11830575" y="6111489"/>
                </a:lnTo>
                <a:cubicBezTo>
                  <a:pt x="11838874" y="6111721"/>
                  <a:pt x="11839334" y="6117253"/>
                  <a:pt x="11840717" y="6123707"/>
                </a:cubicBezTo>
                <a:cubicBezTo>
                  <a:pt x="11845788" y="6148831"/>
                  <a:pt x="11865842" y="6134886"/>
                  <a:pt x="11878981" y="6136615"/>
                </a:cubicBezTo>
                <a:cubicBezTo>
                  <a:pt x="11894886" y="6138689"/>
                  <a:pt x="11892811" y="6124859"/>
                  <a:pt x="11892811" y="6114717"/>
                </a:cubicBezTo>
                <a:cubicBezTo>
                  <a:pt x="11892811" y="6092128"/>
                  <a:pt x="11892466" y="6069538"/>
                  <a:pt x="11892811" y="6046948"/>
                </a:cubicBezTo>
                <a:cubicBezTo>
                  <a:pt x="11893042" y="6034040"/>
                  <a:pt x="11893503" y="6021939"/>
                  <a:pt x="11875178" y="6022285"/>
                </a:cubicBezTo>
                <a:cubicBezTo>
                  <a:pt x="11868724" y="6022400"/>
                  <a:pt x="11866535" y="6017443"/>
                  <a:pt x="11866764" y="6011565"/>
                </a:cubicBezTo>
                <a:cubicBezTo>
                  <a:pt x="11866996" y="6006956"/>
                  <a:pt x="11868494" y="6002115"/>
                  <a:pt x="11873795" y="6002461"/>
                </a:cubicBezTo>
                <a:cubicBezTo>
                  <a:pt x="11896846" y="6003728"/>
                  <a:pt x="11892235" y="5987132"/>
                  <a:pt x="11892466" y="5973994"/>
                </a:cubicBezTo>
                <a:cubicBezTo>
                  <a:pt x="11892696" y="5953133"/>
                  <a:pt x="11892466" y="5932272"/>
                  <a:pt x="11892696" y="5911411"/>
                </a:cubicBezTo>
                <a:cubicBezTo>
                  <a:pt x="11892811" y="5898849"/>
                  <a:pt x="11894194" y="5885941"/>
                  <a:pt x="11875292" y="5886748"/>
                </a:cubicBezTo>
                <a:cubicBezTo>
                  <a:pt x="11870452" y="5886863"/>
                  <a:pt x="11867226" y="5883751"/>
                  <a:pt x="11866764" y="5878796"/>
                </a:cubicBezTo>
                <a:cubicBezTo>
                  <a:pt x="11866304" y="5873608"/>
                  <a:pt x="11869301" y="5870381"/>
                  <a:pt x="11874256" y="5870381"/>
                </a:cubicBezTo>
                <a:cubicBezTo>
                  <a:pt x="11894194" y="5870381"/>
                  <a:pt x="11892581" y="5856321"/>
                  <a:pt x="11892581" y="5843067"/>
                </a:cubicBezTo>
                <a:cubicBezTo>
                  <a:pt x="11892352" y="5820477"/>
                  <a:pt x="11892235" y="5797888"/>
                  <a:pt x="11892581" y="5775298"/>
                </a:cubicBezTo>
                <a:cubicBezTo>
                  <a:pt x="11892811" y="5762390"/>
                  <a:pt x="11893157" y="5750174"/>
                  <a:pt x="11874717" y="5750865"/>
                </a:cubicBezTo>
                <a:cubicBezTo>
                  <a:pt x="11869760" y="5750980"/>
                  <a:pt x="11866764" y="5747638"/>
                  <a:pt x="11866764" y="5742567"/>
                </a:cubicBezTo>
                <a:cubicBezTo>
                  <a:pt x="11866648" y="5736573"/>
                  <a:pt x="11871144" y="5735421"/>
                  <a:pt x="11875524" y="5735881"/>
                </a:cubicBezTo>
                <a:cubicBezTo>
                  <a:pt x="11893042" y="5737956"/>
                  <a:pt x="11892466" y="5726662"/>
                  <a:pt x="11892466" y="5714560"/>
                </a:cubicBezTo>
                <a:cubicBezTo>
                  <a:pt x="11892352" y="5669381"/>
                  <a:pt x="11892466" y="5624202"/>
                  <a:pt x="11892466" y="5579023"/>
                </a:cubicBezTo>
                <a:cubicBezTo>
                  <a:pt x="11892581" y="5536495"/>
                  <a:pt x="11892120" y="5493851"/>
                  <a:pt x="11892696" y="5451323"/>
                </a:cubicBezTo>
                <a:cubicBezTo>
                  <a:pt x="11893042" y="5431846"/>
                  <a:pt x="11894540" y="5416286"/>
                  <a:pt x="11865612" y="5416518"/>
                </a:cubicBezTo>
                <a:close/>
                <a:moveTo>
                  <a:pt x="3493137" y="5416518"/>
                </a:moveTo>
                <a:cubicBezTo>
                  <a:pt x="3465592" y="5416632"/>
                  <a:pt x="3467205" y="5431385"/>
                  <a:pt x="3467781" y="5449594"/>
                </a:cubicBezTo>
                <a:cubicBezTo>
                  <a:pt x="3468242" y="5469534"/>
                  <a:pt x="3467781" y="5489587"/>
                  <a:pt x="3467781" y="5509527"/>
                </a:cubicBezTo>
                <a:cubicBezTo>
                  <a:pt x="3467781" y="5521052"/>
                  <a:pt x="3466399" y="5533268"/>
                  <a:pt x="3484031" y="5532461"/>
                </a:cubicBezTo>
                <a:cubicBezTo>
                  <a:pt x="3490485" y="5532116"/>
                  <a:pt x="3493367" y="5535919"/>
                  <a:pt x="3493713" y="5542027"/>
                </a:cubicBezTo>
                <a:cubicBezTo>
                  <a:pt x="3494060" y="5549633"/>
                  <a:pt x="3490371" y="5553321"/>
                  <a:pt x="3482879" y="5553321"/>
                </a:cubicBezTo>
                <a:cubicBezTo>
                  <a:pt x="3469510" y="5553438"/>
                  <a:pt x="3467666" y="5562427"/>
                  <a:pt x="3467666" y="5572800"/>
                </a:cubicBezTo>
                <a:cubicBezTo>
                  <a:pt x="3467666" y="5579715"/>
                  <a:pt x="3468012" y="5586745"/>
                  <a:pt x="3467666" y="5593660"/>
                </a:cubicBezTo>
                <a:cubicBezTo>
                  <a:pt x="3467321" y="5600690"/>
                  <a:pt x="3463748" y="5605186"/>
                  <a:pt x="3456141" y="5604610"/>
                </a:cubicBezTo>
                <a:cubicBezTo>
                  <a:pt x="3449687" y="5604032"/>
                  <a:pt x="3447497" y="5599307"/>
                  <a:pt x="3447267" y="5593660"/>
                </a:cubicBezTo>
                <a:cubicBezTo>
                  <a:pt x="3446921" y="5585938"/>
                  <a:pt x="3446459" y="5578101"/>
                  <a:pt x="3446921" y="5570264"/>
                </a:cubicBezTo>
                <a:cubicBezTo>
                  <a:pt x="3447727" y="5557931"/>
                  <a:pt x="3442081" y="5552054"/>
                  <a:pt x="3430095" y="5553438"/>
                </a:cubicBezTo>
                <a:cubicBezTo>
                  <a:pt x="3420298" y="5554474"/>
                  <a:pt x="3406122" y="5547444"/>
                  <a:pt x="3401858" y="5558970"/>
                </a:cubicBezTo>
                <a:cubicBezTo>
                  <a:pt x="3397363" y="5571186"/>
                  <a:pt x="3395173" y="5587782"/>
                  <a:pt x="3403817" y="5598731"/>
                </a:cubicBezTo>
                <a:cubicBezTo>
                  <a:pt x="3411193" y="5608183"/>
                  <a:pt x="3410847" y="5612101"/>
                  <a:pt x="3404624" y="5621667"/>
                </a:cubicBezTo>
                <a:cubicBezTo>
                  <a:pt x="3388487" y="5646215"/>
                  <a:pt x="3400589" y="5667883"/>
                  <a:pt x="3428941" y="5667883"/>
                </a:cubicBezTo>
                <a:cubicBezTo>
                  <a:pt x="3445537" y="5667883"/>
                  <a:pt x="3462019" y="5667883"/>
                  <a:pt x="3478501" y="5667883"/>
                </a:cubicBezTo>
                <a:cubicBezTo>
                  <a:pt x="3485415" y="5667883"/>
                  <a:pt x="3493021" y="5667192"/>
                  <a:pt x="3493483" y="5677449"/>
                </a:cubicBezTo>
                <a:cubicBezTo>
                  <a:pt x="3493943" y="5687821"/>
                  <a:pt x="3486453" y="5687821"/>
                  <a:pt x="3479306" y="5687821"/>
                </a:cubicBezTo>
                <a:cubicBezTo>
                  <a:pt x="3459368" y="5688052"/>
                  <a:pt x="3439315" y="5688974"/>
                  <a:pt x="3419375" y="5688282"/>
                </a:cubicBezTo>
                <a:cubicBezTo>
                  <a:pt x="3404969" y="5687821"/>
                  <a:pt x="3399091" y="5692431"/>
                  <a:pt x="3399667" y="5707530"/>
                </a:cubicBezTo>
                <a:cubicBezTo>
                  <a:pt x="3400589" y="5733577"/>
                  <a:pt x="3400473" y="5759624"/>
                  <a:pt x="3399667" y="5785672"/>
                </a:cubicBezTo>
                <a:cubicBezTo>
                  <a:pt x="3399207" y="5799271"/>
                  <a:pt x="3404047" y="5804457"/>
                  <a:pt x="3417647" y="5803766"/>
                </a:cubicBezTo>
                <a:cubicBezTo>
                  <a:pt x="3434129" y="5803074"/>
                  <a:pt x="3450725" y="5802728"/>
                  <a:pt x="3467090" y="5804111"/>
                </a:cubicBezTo>
                <a:cubicBezTo>
                  <a:pt x="3475964" y="5804803"/>
                  <a:pt x="3492215" y="5796505"/>
                  <a:pt x="3492215" y="5812410"/>
                </a:cubicBezTo>
                <a:cubicBezTo>
                  <a:pt x="3492215" y="5825087"/>
                  <a:pt x="3476886" y="5818287"/>
                  <a:pt x="3468704" y="5818864"/>
                </a:cubicBezTo>
                <a:cubicBezTo>
                  <a:pt x="3451415" y="5820016"/>
                  <a:pt x="3434013" y="5819670"/>
                  <a:pt x="3416609" y="5818979"/>
                </a:cubicBezTo>
                <a:cubicBezTo>
                  <a:pt x="3404969" y="5818518"/>
                  <a:pt x="3399207" y="5821169"/>
                  <a:pt x="3399667" y="5834537"/>
                </a:cubicBezTo>
                <a:cubicBezTo>
                  <a:pt x="3400589" y="5862199"/>
                  <a:pt x="3400473" y="5890090"/>
                  <a:pt x="3399667" y="5917865"/>
                </a:cubicBezTo>
                <a:cubicBezTo>
                  <a:pt x="3399321" y="5930544"/>
                  <a:pt x="3403817" y="5934462"/>
                  <a:pt x="3416149" y="5934001"/>
                </a:cubicBezTo>
                <a:cubicBezTo>
                  <a:pt x="3437817" y="5933194"/>
                  <a:pt x="3459598" y="5934117"/>
                  <a:pt x="3481267" y="5933771"/>
                </a:cubicBezTo>
                <a:cubicBezTo>
                  <a:pt x="3489795" y="5933656"/>
                  <a:pt x="3494173" y="5936076"/>
                  <a:pt x="3493829" y="5945526"/>
                </a:cubicBezTo>
                <a:cubicBezTo>
                  <a:pt x="3493483" y="5954401"/>
                  <a:pt x="3487951" y="5954746"/>
                  <a:pt x="3481497" y="5954746"/>
                </a:cubicBezTo>
                <a:cubicBezTo>
                  <a:pt x="3468473" y="5954746"/>
                  <a:pt x="3455450" y="5954746"/>
                  <a:pt x="3442425" y="5954746"/>
                </a:cubicBezTo>
                <a:cubicBezTo>
                  <a:pt x="3400013" y="5954746"/>
                  <a:pt x="3399783" y="5954746"/>
                  <a:pt x="3400013" y="5996468"/>
                </a:cubicBezTo>
                <a:cubicBezTo>
                  <a:pt x="3400243" y="6019865"/>
                  <a:pt x="3392521" y="6050175"/>
                  <a:pt x="3404161" y="6064466"/>
                </a:cubicBezTo>
                <a:cubicBezTo>
                  <a:pt x="3416609" y="6079680"/>
                  <a:pt x="3448189" y="6067808"/>
                  <a:pt x="3471239" y="6069423"/>
                </a:cubicBezTo>
                <a:cubicBezTo>
                  <a:pt x="3473891" y="6069538"/>
                  <a:pt x="3476541" y="6069078"/>
                  <a:pt x="3479077" y="6069538"/>
                </a:cubicBezTo>
                <a:cubicBezTo>
                  <a:pt x="3484263" y="6070460"/>
                  <a:pt x="3492791" y="6066542"/>
                  <a:pt x="3493137" y="6075992"/>
                </a:cubicBezTo>
                <a:cubicBezTo>
                  <a:pt x="3493483" y="6086480"/>
                  <a:pt x="3484493" y="6084867"/>
                  <a:pt x="3477925" y="6084867"/>
                </a:cubicBezTo>
                <a:cubicBezTo>
                  <a:pt x="3459714" y="6084981"/>
                  <a:pt x="3441389" y="6085328"/>
                  <a:pt x="3423179" y="6084981"/>
                </a:cubicBezTo>
                <a:cubicBezTo>
                  <a:pt x="3410501" y="6084751"/>
                  <a:pt x="3397593" y="6083138"/>
                  <a:pt x="3399783" y="6102500"/>
                </a:cubicBezTo>
                <a:cubicBezTo>
                  <a:pt x="3400359" y="6107225"/>
                  <a:pt x="3398169" y="6111489"/>
                  <a:pt x="3392637" y="6110453"/>
                </a:cubicBezTo>
                <a:cubicBezTo>
                  <a:pt x="3389871" y="6109877"/>
                  <a:pt x="3385375" y="6106649"/>
                  <a:pt x="3385375" y="6104805"/>
                </a:cubicBezTo>
                <a:cubicBezTo>
                  <a:pt x="3386645" y="6080372"/>
                  <a:pt x="3369125" y="6085097"/>
                  <a:pt x="3355065" y="6084867"/>
                </a:cubicBezTo>
                <a:cubicBezTo>
                  <a:pt x="3332475" y="6084636"/>
                  <a:pt x="3309885" y="6084981"/>
                  <a:pt x="3287296" y="6084636"/>
                </a:cubicBezTo>
                <a:cubicBezTo>
                  <a:pt x="3274503" y="6084405"/>
                  <a:pt x="3261941" y="6083714"/>
                  <a:pt x="3264245" y="6102730"/>
                </a:cubicBezTo>
                <a:cubicBezTo>
                  <a:pt x="3264821" y="6107571"/>
                  <a:pt x="3262517" y="6111143"/>
                  <a:pt x="3256755" y="6110453"/>
                </a:cubicBezTo>
                <a:cubicBezTo>
                  <a:pt x="3253067" y="6109991"/>
                  <a:pt x="3249725" y="6108031"/>
                  <a:pt x="3249725" y="6104113"/>
                </a:cubicBezTo>
                <a:cubicBezTo>
                  <a:pt x="3250415" y="6079911"/>
                  <a:pt x="3232897" y="6084981"/>
                  <a:pt x="3218837" y="6084867"/>
                </a:cubicBezTo>
                <a:cubicBezTo>
                  <a:pt x="3198897" y="6084751"/>
                  <a:pt x="3178844" y="6084981"/>
                  <a:pt x="3158905" y="6084867"/>
                </a:cubicBezTo>
                <a:cubicBezTo>
                  <a:pt x="3146342" y="6084867"/>
                  <a:pt x="3133665" y="6084060"/>
                  <a:pt x="3133665" y="6102384"/>
                </a:cubicBezTo>
                <a:cubicBezTo>
                  <a:pt x="3133665" y="6108838"/>
                  <a:pt x="3128823" y="6111028"/>
                  <a:pt x="3122947" y="6110799"/>
                </a:cubicBezTo>
                <a:cubicBezTo>
                  <a:pt x="3116607" y="6110567"/>
                  <a:pt x="3113381" y="6106996"/>
                  <a:pt x="3113611" y="6100886"/>
                </a:cubicBezTo>
                <a:cubicBezTo>
                  <a:pt x="3114071" y="6085788"/>
                  <a:pt x="3104390" y="6084751"/>
                  <a:pt x="3092865" y="6084751"/>
                </a:cubicBezTo>
                <a:cubicBezTo>
                  <a:pt x="3002507" y="6084867"/>
                  <a:pt x="2912149" y="6085328"/>
                  <a:pt x="2821791" y="6084405"/>
                </a:cubicBezTo>
                <a:cubicBezTo>
                  <a:pt x="2801045" y="6084175"/>
                  <a:pt x="2799547" y="6094663"/>
                  <a:pt x="2799893" y="6110338"/>
                </a:cubicBezTo>
                <a:cubicBezTo>
                  <a:pt x="2800239" y="6124859"/>
                  <a:pt x="2798395" y="6138574"/>
                  <a:pt x="2820408" y="6137422"/>
                </a:cubicBezTo>
                <a:cubicBezTo>
                  <a:pt x="2845533" y="6136153"/>
                  <a:pt x="2870775" y="6136960"/>
                  <a:pt x="2896013" y="6137191"/>
                </a:cubicBezTo>
                <a:cubicBezTo>
                  <a:pt x="2906617" y="6137306"/>
                  <a:pt x="2915261" y="6135923"/>
                  <a:pt x="2915261" y="6122439"/>
                </a:cubicBezTo>
                <a:cubicBezTo>
                  <a:pt x="2915261" y="6116907"/>
                  <a:pt x="2916875" y="6111606"/>
                  <a:pt x="2923674" y="6111606"/>
                </a:cubicBezTo>
                <a:cubicBezTo>
                  <a:pt x="2931397" y="6111606"/>
                  <a:pt x="2930935" y="6117829"/>
                  <a:pt x="2930589" y="6122785"/>
                </a:cubicBezTo>
                <a:cubicBezTo>
                  <a:pt x="2929783" y="6134771"/>
                  <a:pt x="2936121" y="6137306"/>
                  <a:pt x="2946610" y="6137191"/>
                </a:cubicBezTo>
                <a:cubicBezTo>
                  <a:pt x="2973463" y="6136845"/>
                  <a:pt x="3000433" y="6137076"/>
                  <a:pt x="3027401" y="6137422"/>
                </a:cubicBezTo>
                <a:cubicBezTo>
                  <a:pt x="3038119" y="6137537"/>
                  <a:pt x="3046764" y="6136269"/>
                  <a:pt x="3045496" y="6122324"/>
                </a:cubicBezTo>
                <a:cubicBezTo>
                  <a:pt x="3044920" y="6115063"/>
                  <a:pt x="3047571" y="6110684"/>
                  <a:pt x="3055754" y="6111260"/>
                </a:cubicBezTo>
                <a:cubicBezTo>
                  <a:pt x="3060133" y="6111489"/>
                  <a:pt x="3066127" y="6111260"/>
                  <a:pt x="3065665" y="6116676"/>
                </a:cubicBezTo>
                <a:cubicBezTo>
                  <a:pt x="3063591" y="6143414"/>
                  <a:pt x="3082723" y="6136845"/>
                  <a:pt x="3097130" y="6137076"/>
                </a:cubicBezTo>
                <a:cubicBezTo>
                  <a:pt x="3119719" y="6137422"/>
                  <a:pt x="3142309" y="6137306"/>
                  <a:pt x="3164897" y="6137076"/>
                </a:cubicBezTo>
                <a:cubicBezTo>
                  <a:pt x="3171583" y="6136960"/>
                  <a:pt x="3179766" y="6138113"/>
                  <a:pt x="3180803" y="6128086"/>
                </a:cubicBezTo>
                <a:cubicBezTo>
                  <a:pt x="3181610" y="6119788"/>
                  <a:pt x="3179074" y="6108955"/>
                  <a:pt x="3193250" y="6111143"/>
                </a:cubicBezTo>
                <a:cubicBezTo>
                  <a:pt x="3208695" y="6113680"/>
                  <a:pt x="3201549" y="6126357"/>
                  <a:pt x="3201549" y="6134079"/>
                </a:cubicBezTo>
                <a:cubicBezTo>
                  <a:pt x="3202125" y="6196661"/>
                  <a:pt x="3202354" y="6259129"/>
                  <a:pt x="3201549" y="6321710"/>
                </a:cubicBezTo>
                <a:cubicBezTo>
                  <a:pt x="3201319" y="6336577"/>
                  <a:pt x="3205697" y="6341304"/>
                  <a:pt x="3220565" y="6340611"/>
                </a:cubicBezTo>
                <a:cubicBezTo>
                  <a:pt x="3245691" y="6339460"/>
                  <a:pt x="3270929" y="6340611"/>
                  <a:pt x="3296171" y="6340035"/>
                </a:cubicBezTo>
                <a:cubicBezTo>
                  <a:pt x="3304353" y="6339921"/>
                  <a:pt x="3319452" y="6344761"/>
                  <a:pt x="3315764" y="6328740"/>
                </a:cubicBezTo>
                <a:cubicBezTo>
                  <a:pt x="3312651" y="6315141"/>
                  <a:pt x="3332244" y="6292322"/>
                  <a:pt x="3301703" y="6288171"/>
                </a:cubicBezTo>
                <a:cubicBezTo>
                  <a:pt x="3297439" y="6287595"/>
                  <a:pt x="3292482" y="6287710"/>
                  <a:pt x="3291791" y="6282063"/>
                </a:cubicBezTo>
                <a:cubicBezTo>
                  <a:pt x="3291099" y="6276877"/>
                  <a:pt x="3294556" y="6273304"/>
                  <a:pt x="3299167" y="6273535"/>
                </a:cubicBezTo>
                <a:cubicBezTo>
                  <a:pt x="3320374" y="6274342"/>
                  <a:pt x="3316455" y="6259244"/>
                  <a:pt x="3316455" y="6246797"/>
                </a:cubicBezTo>
                <a:cubicBezTo>
                  <a:pt x="3316686" y="6205997"/>
                  <a:pt x="3316455" y="6165082"/>
                  <a:pt x="3316686" y="6124283"/>
                </a:cubicBezTo>
                <a:cubicBezTo>
                  <a:pt x="3316801" y="6119673"/>
                  <a:pt x="3314611" y="6113102"/>
                  <a:pt x="3321987" y="6111721"/>
                </a:cubicBezTo>
                <a:cubicBezTo>
                  <a:pt x="3326597" y="6110799"/>
                  <a:pt x="3331438" y="6112758"/>
                  <a:pt x="3331322" y="6117944"/>
                </a:cubicBezTo>
                <a:cubicBezTo>
                  <a:pt x="3330631" y="6140072"/>
                  <a:pt x="3346191" y="6136960"/>
                  <a:pt x="3359906" y="6136960"/>
                </a:cubicBezTo>
                <a:cubicBezTo>
                  <a:pt x="3382494" y="6136960"/>
                  <a:pt x="3405083" y="6136960"/>
                  <a:pt x="3427675" y="6136960"/>
                </a:cubicBezTo>
                <a:cubicBezTo>
                  <a:pt x="3437817" y="6136960"/>
                  <a:pt x="3447497" y="6136500"/>
                  <a:pt x="3447151" y="6122439"/>
                </a:cubicBezTo>
                <a:cubicBezTo>
                  <a:pt x="3447037" y="6115292"/>
                  <a:pt x="3449918" y="6110914"/>
                  <a:pt x="3457870" y="6111143"/>
                </a:cubicBezTo>
                <a:lnTo>
                  <a:pt x="3458100" y="6111489"/>
                </a:lnTo>
                <a:cubicBezTo>
                  <a:pt x="3466399" y="6111721"/>
                  <a:pt x="3466859" y="6117253"/>
                  <a:pt x="3468242" y="6123707"/>
                </a:cubicBezTo>
                <a:cubicBezTo>
                  <a:pt x="3473313" y="6148831"/>
                  <a:pt x="3493367" y="6134886"/>
                  <a:pt x="3506506" y="6136615"/>
                </a:cubicBezTo>
                <a:cubicBezTo>
                  <a:pt x="3522411" y="6138689"/>
                  <a:pt x="3520336" y="6124859"/>
                  <a:pt x="3520336" y="6114717"/>
                </a:cubicBezTo>
                <a:cubicBezTo>
                  <a:pt x="3520336" y="6092128"/>
                  <a:pt x="3519991" y="6069538"/>
                  <a:pt x="3520336" y="6046948"/>
                </a:cubicBezTo>
                <a:cubicBezTo>
                  <a:pt x="3520567" y="6034040"/>
                  <a:pt x="3521028" y="6021939"/>
                  <a:pt x="3502703" y="6022285"/>
                </a:cubicBezTo>
                <a:cubicBezTo>
                  <a:pt x="3496249" y="6022400"/>
                  <a:pt x="3494060" y="6017443"/>
                  <a:pt x="3494289" y="6011565"/>
                </a:cubicBezTo>
                <a:cubicBezTo>
                  <a:pt x="3494521" y="6006956"/>
                  <a:pt x="3496019" y="6002115"/>
                  <a:pt x="3501320" y="6002461"/>
                </a:cubicBezTo>
                <a:cubicBezTo>
                  <a:pt x="3524371" y="6003728"/>
                  <a:pt x="3519760" y="5987132"/>
                  <a:pt x="3519991" y="5973994"/>
                </a:cubicBezTo>
                <a:cubicBezTo>
                  <a:pt x="3520221" y="5953133"/>
                  <a:pt x="3519991" y="5932272"/>
                  <a:pt x="3520221" y="5911411"/>
                </a:cubicBezTo>
                <a:cubicBezTo>
                  <a:pt x="3520336" y="5898849"/>
                  <a:pt x="3521719" y="5885941"/>
                  <a:pt x="3502817" y="5886748"/>
                </a:cubicBezTo>
                <a:cubicBezTo>
                  <a:pt x="3497977" y="5886863"/>
                  <a:pt x="3494751" y="5883751"/>
                  <a:pt x="3494289" y="5878796"/>
                </a:cubicBezTo>
                <a:cubicBezTo>
                  <a:pt x="3493829" y="5873608"/>
                  <a:pt x="3496826" y="5870381"/>
                  <a:pt x="3501781" y="5870381"/>
                </a:cubicBezTo>
                <a:cubicBezTo>
                  <a:pt x="3521719" y="5870381"/>
                  <a:pt x="3520106" y="5856321"/>
                  <a:pt x="3520106" y="5843067"/>
                </a:cubicBezTo>
                <a:cubicBezTo>
                  <a:pt x="3519877" y="5820477"/>
                  <a:pt x="3519760" y="5797888"/>
                  <a:pt x="3520106" y="5775298"/>
                </a:cubicBezTo>
                <a:cubicBezTo>
                  <a:pt x="3520336" y="5762390"/>
                  <a:pt x="3520682" y="5750174"/>
                  <a:pt x="3502242" y="5750865"/>
                </a:cubicBezTo>
                <a:cubicBezTo>
                  <a:pt x="3497285" y="5750980"/>
                  <a:pt x="3494289" y="5747638"/>
                  <a:pt x="3494289" y="5742567"/>
                </a:cubicBezTo>
                <a:cubicBezTo>
                  <a:pt x="3494173" y="5736573"/>
                  <a:pt x="3498669" y="5735421"/>
                  <a:pt x="3503049" y="5735881"/>
                </a:cubicBezTo>
                <a:cubicBezTo>
                  <a:pt x="3520567" y="5737956"/>
                  <a:pt x="3519991" y="5726662"/>
                  <a:pt x="3519991" y="5714560"/>
                </a:cubicBezTo>
                <a:cubicBezTo>
                  <a:pt x="3519877" y="5669381"/>
                  <a:pt x="3519991" y="5624202"/>
                  <a:pt x="3519991" y="5579023"/>
                </a:cubicBezTo>
                <a:cubicBezTo>
                  <a:pt x="3520106" y="5536495"/>
                  <a:pt x="3519645" y="5493851"/>
                  <a:pt x="3520221" y="5451323"/>
                </a:cubicBezTo>
                <a:cubicBezTo>
                  <a:pt x="3520567" y="5431846"/>
                  <a:pt x="3522065" y="5416286"/>
                  <a:pt x="3493137" y="5416518"/>
                </a:cubicBezTo>
                <a:close/>
                <a:moveTo>
                  <a:pt x="7037801" y="5416401"/>
                </a:moveTo>
                <a:cubicBezTo>
                  <a:pt x="7018323" y="5416401"/>
                  <a:pt x="7008756" y="5420436"/>
                  <a:pt x="7010601" y="5442334"/>
                </a:cubicBezTo>
                <a:cubicBezTo>
                  <a:pt x="7012444" y="5463885"/>
                  <a:pt x="7010947" y="5485784"/>
                  <a:pt x="7010947" y="5507451"/>
                </a:cubicBezTo>
                <a:cubicBezTo>
                  <a:pt x="7010947" y="5519899"/>
                  <a:pt x="7009217" y="5533037"/>
                  <a:pt x="7028235" y="5532346"/>
                </a:cubicBezTo>
                <a:cubicBezTo>
                  <a:pt x="7034574" y="5532231"/>
                  <a:pt x="7037109" y="5536841"/>
                  <a:pt x="7036878" y="5542834"/>
                </a:cubicBezTo>
                <a:cubicBezTo>
                  <a:pt x="7036647" y="5547444"/>
                  <a:pt x="7035150" y="5552054"/>
                  <a:pt x="7029848" y="5551940"/>
                </a:cubicBezTo>
                <a:cubicBezTo>
                  <a:pt x="7004722" y="5551247"/>
                  <a:pt x="7012330" y="5569918"/>
                  <a:pt x="7010947" y="5583172"/>
                </a:cubicBezTo>
                <a:cubicBezTo>
                  <a:pt x="7010025" y="5591355"/>
                  <a:pt x="7013482" y="5603112"/>
                  <a:pt x="7000690" y="5603112"/>
                </a:cubicBezTo>
                <a:cubicBezTo>
                  <a:pt x="6987665" y="5602995"/>
                  <a:pt x="6992160" y="5590894"/>
                  <a:pt x="6990777" y="5582942"/>
                </a:cubicBezTo>
                <a:cubicBezTo>
                  <a:pt x="6989164" y="5573261"/>
                  <a:pt x="6996080" y="5559546"/>
                  <a:pt x="6983977" y="5554821"/>
                </a:cubicBezTo>
                <a:cubicBezTo>
                  <a:pt x="6972452" y="5550325"/>
                  <a:pt x="6954242" y="5546752"/>
                  <a:pt x="6947327" y="5556319"/>
                </a:cubicBezTo>
                <a:cubicBezTo>
                  <a:pt x="6939144" y="5567498"/>
                  <a:pt x="6936839" y="5587091"/>
                  <a:pt x="6948596" y="5598616"/>
                </a:cubicBezTo>
                <a:cubicBezTo>
                  <a:pt x="6958507" y="5608298"/>
                  <a:pt x="6957469" y="5612447"/>
                  <a:pt x="6949055" y="5620629"/>
                </a:cubicBezTo>
                <a:cubicBezTo>
                  <a:pt x="6936609" y="5632731"/>
                  <a:pt x="6942257" y="5648635"/>
                  <a:pt x="6945138" y="5661544"/>
                </a:cubicBezTo>
                <a:cubicBezTo>
                  <a:pt x="6947673" y="5672839"/>
                  <a:pt x="6961619" y="5666730"/>
                  <a:pt x="6970493" y="5667192"/>
                </a:cubicBezTo>
                <a:cubicBezTo>
                  <a:pt x="6986975" y="5667998"/>
                  <a:pt x="7003571" y="5667307"/>
                  <a:pt x="7020051" y="5667537"/>
                </a:cubicBezTo>
                <a:cubicBezTo>
                  <a:pt x="7026621" y="5667537"/>
                  <a:pt x="7035727" y="5665232"/>
                  <a:pt x="7036302" y="5675374"/>
                </a:cubicBezTo>
                <a:cubicBezTo>
                  <a:pt x="7037109" y="5688628"/>
                  <a:pt x="7025929" y="5684249"/>
                  <a:pt x="7019245" y="5684479"/>
                </a:cubicBezTo>
                <a:cubicBezTo>
                  <a:pt x="7001034" y="5685170"/>
                  <a:pt x="6982711" y="5685516"/>
                  <a:pt x="6964499" y="5684479"/>
                </a:cubicBezTo>
                <a:cubicBezTo>
                  <a:pt x="6949517" y="5683557"/>
                  <a:pt x="6942142" y="5687130"/>
                  <a:pt x="6942947" y="5704188"/>
                </a:cubicBezTo>
                <a:cubicBezTo>
                  <a:pt x="6944101" y="5731041"/>
                  <a:pt x="6943754" y="5758126"/>
                  <a:pt x="6942947" y="5784979"/>
                </a:cubicBezTo>
                <a:cubicBezTo>
                  <a:pt x="6942486" y="5798349"/>
                  <a:pt x="6946981" y="5803766"/>
                  <a:pt x="6960696" y="5803305"/>
                </a:cubicBezTo>
                <a:cubicBezTo>
                  <a:pt x="6981557" y="5802498"/>
                  <a:pt x="7002417" y="5802959"/>
                  <a:pt x="7023278" y="5803074"/>
                </a:cubicBezTo>
                <a:cubicBezTo>
                  <a:pt x="7029387" y="5803074"/>
                  <a:pt x="7036647" y="5803190"/>
                  <a:pt x="7036302" y="5811833"/>
                </a:cubicBezTo>
                <a:cubicBezTo>
                  <a:pt x="7035956" y="5821399"/>
                  <a:pt x="7027659" y="5818403"/>
                  <a:pt x="7022357" y="5818403"/>
                </a:cubicBezTo>
                <a:cubicBezTo>
                  <a:pt x="7001495" y="5818748"/>
                  <a:pt x="6980635" y="5819094"/>
                  <a:pt x="6959774" y="5818403"/>
                </a:cubicBezTo>
                <a:cubicBezTo>
                  <a:pt x="6948019" y="5818057"/>
                  <a:pt x="6942371" y="5820823"/>
                  <a:pt x="6942832" y="5834078"/>
                </a:cubicBezTo>
                <a:cubicBezTo>
                  <a:pt x="6943639" y="5861853"/>
                  <a:pt x="6943639" y="5889629"/>
                  <a:pt x="6942832" y="5917404"/>
                </a:cubicBezTo>
                <a:cubicBezTo>
                  <a:pt x="6942486" y="5930198"/>
                  <a:pt x="6947212" y="5933886"/>
                  <a:pt x="6959428" y="5933425"/>
                </a:cubicBezTo>
                <a:cubicBezTo>
                  <a:pt x="6980289" y="5932618"/>
                  <a:pt x="7001150" y="5933310"/>
                  <a:pt x="7022011" y="5933194"/>
                </a:cubicBezTo>
                <a:cubicBezTo>
                  <a:pt x="7030309" y="5933194"/>
                  <a:pt x="7037801" y="5933079"/>
                  <a:pt x="7036993" y="5945065"/>
                </a:cubicBezTo>
                <a:cubicBezTo>
                  <a:pt x="7036302" y="5956244"/>
                  <a:pt x="7028466" y="5954170"/>
                  <a:pt x="7022011" y="5954170"/>
                </a:cubicBezTo>
                <a:cubicBezTo>
                  <a:pt x="7001150" y="5954401"/>
                  <a:pt x="6980289" y="5954861"/>
                  <a:pt x="6959428" y="5954055"/>
                </a:cubicBezTo>
                <a:cubicBezTo>
                  <a:pt x="6947212" y="5953594"/>
                  <a:pt x="6942486" y="5957282"/>
                  <a:pt x="6942832" y="5970076"/>
                </a:cubicBezTo>
                <a:cubicBezTo>
                  <a:pt x="6943639" y="5997044"/>
                  <a:pt x="6943869" y="6024013"/>
                  <a:pt x="6942717" y="6050867"/>
                </a:cubicBezTo>
                <a:cubicBezTo>
                  <a:pt x="6942026" y="6066425"/>
                  <a:pt x="6948365" y="6069884"/>
                  <a:pt x="6962310" y="6069192"/>
                </a:cubicBezTo>
                <a:cubicBezTo>
                  <a:pt x="6983172" y="6068386"/>
                  <a:pt x="7004032" y="6068962"/>
                  <a:pt x="7024892" y="6069192"/>
                </a:cubicBezTo>
                <a:cubicBezTo>
                  <a:pt x="7029732" y="6069192"/>
                  <a:pt x="7036071" y="6068040"/>
                  <a:pt x="7036302" y="6075762"/>
                </a:cubicBezTo>
                <a:cubicBezTo>
                  <a:pt x="7036532" y="6082562"/>
                  <a:pt x="7031347" y="6084405"/>
                  <a:pt x="7025814" y="6084405"/>
                </a:cubicBezTo>
                <a:cubicBezTo>
                  <a:pt x="7006682" y="6084405"/>
                  <a:pt x="6987550" y="6084175"/>
                  <a:pt x="6968419" y="6084405"/>
                </a:cubicBezTo>
                <a:cubicBezTo>
                  <a:pt x="6955970" y="6084521"/>
                  <a:pt x="6940527" y="6080833"/>
                  <a:pt x="6942832" y="6102500"/>
                </a:cubicBezTo>
                <a:cubicBezTo>
                  <a:pt x="6943293" y="6107340"/>
                  <a:pt x="6940759" y="6110799"/>
                  <a:pt x="6935110" y="6110106"/>
                </a:cubicBezTo>
                <a:cubicBezTo>
                  <a:pt x="6931422" y="6109530"/>
                  <a:pt x="6927849" y="6107686"/>
                  <a:pt x="6928080" y="6103767"/>
                </a:cubicBezTo>
                <a:cubicBezTo>
                  <a:pt x="6929348" y="6081524"/>
                  <a:pt x="6913904" y="6084405"/>
                  <a:pt x="6899959" y="6084405"/>
                </a:cubicBezTo>
                <a:cubicBezTo>
                  <a:pt x="6878290" y="6084521"/>
                  <a:pt x="6856509" y="6084751"/>
                  <a:pt x="6834841" y="6084405"/>
                </a:cubicBezTo>
                <a:cubicBezTo>
                  <a:pt x="6822741" y="6084290"/>
                  <a:pt x="6811790" y="6084290"/>
                  <a:pt x="6810984" y="6100656"/>
                </a:cubicBezTo>
                <a:cubicBezTo>
                  <a:pt x="6810752" y="6106072"/>
                  <a:pt x="6807640" y="6110567"/>
                  <a:pt x="6800956" y="6110221"/>
                </a:cubicBezTo>
                <a:cubicBezTo>
                  <a:pt x="6796000" y="6109991"/>
                  <a:pt x="6792196" y="6107686"/>
                  <a:pt x="6792312" y="6102615"/>
                </a:cubicBezTo>
                <a:cubicBezTo>
                  <a:pt x="6792888" y="6082216"/>
                  <a:pt x="6778712" y="6084405"/>
                  <a:pt x="6765576" y="6084405"/>
                </a:cubicBezTo>
                <a:cubicBezTo>
                  <a:pt x="6744713" y="6084521"/>
                  <a:pt x="6723853" y="6084175"/>
                  <a:pt x="6702993" y="6084521"/>
                </a:cubicBezTo>
                <a:cubicBezTo>
                  <a:pt x="6690430" y="6084751"/>
                  <a:pt x="6676253" y="6081179"/>
                  <a:pt x="6676021" y="6102500"/>
                </a:cubicBezTo>
                <a:cubicBezTo>
                  <a:pt x="6675907" y="6113909"/>
                  <a:pt x="6660349" y="6112411"/>
                  <a:pt x="6659541" y="6107225"/>
                </a:cubicBezTo>
                <a:cubicBezTo>
                  <a:pt x="6654009" y="6069538"/>
                  <a:pt x="6625428" y="6085558"/>
                  <a:pt x="6606872" y="6085212"/>
                </a:cubicBezTo>
                <a:cubicBezTo>
                  <a:pt x="6526886" y="6083599"/>
                  <a:pt x="6447017" y="6084981"/>
                  <a:pt x="6367031" y="6084060"/>
                </a:cubicBezTo>
                <a:cubicBezTo>
                  <a:pt x="6346976" y="6083829"/>
                  <a:pt x="6341561" y="6091205"/>
                  <a:pt x="6342483" y="6110106"/>
                </a:cubicBezTo>
                <a:cubicBezTo>
                  <a:pt x="6343291" y="6126704"/>
                  <a:pt x="6343866" y="6138920"/>
                  <a:pt x="6366109" y="6137076"/>
                </a:cubicBezTo>
                <a:cubicBezTo>
                  <a:pt x="6388583" y="6135232"/>
                  <a:pt x="6411288" y="6136384"/>
                  <a:pt x="6433876" y="6136615"/>
                </a:cubicBezTo>
                <a:cubicBezTo>
                  <a:pt x="6446557" y="6136730"/>
                  <a:pt x="6459349" y="6137882"/>
                  <a:pt x="6458424" y="6119097"/>
                </a:cubicBezTo>
                <a:cubicBezTo>
                  <a:pt x="6458197" y="6114256"/>
                  <a:pt x="6461652" y="6111260"/>
                  <a:pt x="6466609" y="6111028"/>
                </a:cubicBezTo>
                <a:cubicBezTo>
                  <a:pt x="6470644" y="6110799"/>
                  <a:pt x="6473639" y="6113219"/>
                  <a:pt x="6473177" y="6117022"/>
                </a:cubicBezTo>
                <a:cubicBezTo>
                  <a:pt x="6470297" y="6140072"/>
                  <a:pt x="6486433" y="6136615"/>
                  <a:pt x="6500034" y="6136615"/>
                </a:cubicBezTo>
                <a:cubicBezTo>
                  <a:pt x="6523544" y="6136730"/>
                  <a:pt x="6546938" y="6136384"/>
                  <a:pt x="6570452" y="6136730"/>
                </a:cubicBezTo>
                <a:cubicBezTo>
                  <a:pt x="6581286" y="6136845"/>
                  <a:pt x="6589813" y="6135693"/>
                  <a:pt x="6588662" y="6121747"/>
                </a:cubicBezTo>
                <a:cubicBezTo>
                  <a:pt x="6588086" y="6114602"/>
                  <a:pt x="6590968" y="6110567"/>
                  <a:pt x="6599034" y="6110567"/>
                </a:cubicBezTo>
                <a:cubicBezTo>
                  <a:pt x="6607215" y="6110453"/>
                  <a:pt x="6609752" y="6114602"/>
                  <a:pt x="6609176" y="6121747"/>
                </a:cubicBezTo>
                <a:cubicBezTo>
                  <a:pt x="6608254" y="6133272"/>
                  <a:pt x="6613902" y="6136730"/>
                  <a:pt x="6624736" y="6136615"/>
                </a:cubicBezTo>
                <a:cubicBezTo>
                  <a:pt x="6652511" y="6136269"/>
                  <a:pt x="6680401" y="6136615"/>
                  <a:pt x="6708178" y="6136615"/>
                </a:cubicBezTo>
                <a:cubicBezTo>
                  <a:pt x="6714978" y="6136500"/>
                  <a:pt x="6722931" y="6137422"/>
                  <a:pt x="6723623" y="6127280"/>
                </a:cubicBezTo>
                <a:cubicBezTo>
                  <a:pt x="6724198" y="6118751"/>
                  <a:pt x="6722354" y="6108608"/>
                  <a:pt x="6736415" y="6110799"/>
                </a:cubicBezTo>
                <a:cubicBezTo>
                  <a:pt x="6750592" y="6112989"/>
                  <a:pt x="6744483" y="6124398"/>
                  <a:pt x="6744483" y="6131544"/>
                </a:cubicBezTo>
                <a:cubicBezTo>
                  <a:pt x="6745059" y="6193203"/>
                  <a:pt x="6745751" y="6254864"/>
                  <a:pt x="6744250" y="6316524"/>
                </a:cubicBezTo>
                <a:cubicBezTo>
                  <a:pt x="6743791" y="6336923"/>
                  <a:pt x="6750245" y="6341648"/>
                  <a:pt x="6769148" y="6340382"/>
                </a:cubicBezTo>
                <a:cubicBezTo>
                  <a:pt x="6792429" y="6338767"/>
                  <a:pt x="6816055" y="6340265"/>
                  <a:pt x="6839451" y="6339806"/>
                </a:cubicBezTo>
                <a:cubicBezTo>
                  <a:pt x="6847866" y="6339574"/>
                  <a:pt x="6862847" y="6343724"/>
                  <a:pt x="6858698" y="6328049"/>
                </a:cubicBezTo>
                <a:cubicBezTo>
                  <a:pt x="6855126" y="6314565"/>
                  <a:pt x="6875640" y="6291283"/>
                  <a:pt x="6844408" y="6287710"/>
                </a:cubicBezTo>
                <a:cubicBezTo>
                  <a:pt x="6840257" y="6287250"/>
                  <a:pt x="6834841" y="6287710"/>
                  <a:pt x="6834841" y="6281717"/>
                </a:cubicBezTo>
                <a:cubicBezTo>
                  <a:pt x="6834725" y="6276762"/>
                  <a:pt x="6838759" y="6273189"/>
                  <a:pt x="6843025" y="6273189"/>
                </a:cubicBezTo>
                <a:cubicBezTo>
                  <a:pt x="6862156" y="6273304"/>
                  <a:pt x="6859389" y="6259935"/>
                  <a:pt x="6859389" y="6247948"/>
                </a:cubicBezTo>
                <a:cubicBezTo>
                  <a:pt x="6859273" y="6206343"/>
                  <a:pt x="6859273" y="6164622"/>
                  <a:pt x="6859389" y="6122900"/>
                </a:cubicBezTo>
                <a:cubicBezTo>
                  <a:pt x="6859505" y="6118175"/>
                  <a:pt x="6857777" y="6111836"/>
                  <a:pt x="6865498" y="6111028"/>
                </a:cubicBezTo>
                <a:cubicBezTo>
                  <a:pt x="6870337" y="6110453"/>
                  <a:pt x="6874488" y="6113102"/>
                  <a:pt x="6874258" y="6118175"/>
                </a:cubicBezTo>
                <a:cubicBezTo>
                  <a:pt x="6873449" y="6138574"/>
                  <a:pt x="6887511" y="6136615"/>
                  <a:pt x="6900765" y="6136615"/>
                </a:cubicBezTo>
                <a:cubicBezTo>
                  <a:pt x="6924277" y="6136500"/>
                  <a:pt x="6947673" y="6136384"/>
                  <a:pt x="6971185" y="6136615"/>
                </a:cubicBezTo>
                <a:cubicBezTo>
                  <a:pt x="6981788" y="6136730"/>
                  <a:pt x="6990546" y="6135347"/>
                  <a:pt x="6990777" y="6121978"/>
                </a:cubicBezTo>
                <a:cubicBezTo>
                  <a:pt x="6990892" y="6115063"/>
                  <a:pt x="6993544" y="6110221"/>
                  <a:pt x="7001726" y="6110799"/>
                </a:cubicBezTo>
                <a:lnTo>
                  <a:pt x="7002302" y="6110799"/>
                </a:lnTo>
                <a:cubicBezTo>
                  <a:pt x="7008988" y="6111375"/>
                  <a:pt x="7010371" y="6115870"/>
                  <a:pt x="7011293" y="6121402"/>
                </a:cubicBezTo>
                <a:cubicBezTo>
                  <a:pt x="7015786" y="6148947"/>
                  <a:pt x="7037224" y="6134194"/>
                  <a:pt x="7050823" y="6135693"/>
                </a:cubicBezTo>
                <a:cubicBezTo>
                  <a:pt x="7066844" y="6137422"/>
                  <a:pt x="7063271" y="6122324"/>
                  <a:pt x="7063502" y="6112758"/>
                </a:cubicBezTo>
                <a:cubicBezTo>
                  <a:pt x="7064078" y="6089361"/>
                  <a:pt x="7063387" y="6065849"/>
                  <a:pt x="7063502" y="6042454"/>
                </a:cubicBezTo>
                <a:cubicBezTo>
                  <a:pt x="7063502" y="6031159"/>
                  <a:pt x="7062925" y="6021132"/>
                  <a:pt x="7047596" y="6021593"/>
                </a:cubicBezTo>
                <a:cubicBezTo>
                  <a:pt x="7041489" y="6021707"/>
                  <a:pt x="7037801" y="6018712"/>
                  <a:pt x="7037570" y="6012257"/>
                </a:cubicBezTo>
                <a:cubicBezTo>
                  <a:pt x="7037455" y="6007647"/>
                  <a:pt x="7038493" y="6002115"/>
                  <a:pt x="7043332" y="6002115"/>
                </a:cubicBezTo>
                <a:cubicBezTo>
                  <a:pt x="7069149" y="6002461"/>
                  <a:pt x="7063387" y="5984021"/>
                  <a:pt x="7063502" y="5969268"/>
                </a:cubicBezTo>
                <a:cubicBezTo>
                  <a:pt x="7063732" y="5948407"/>
                  <a:pt x="7063156" y="5927546"/>
                  <a:pt x="7063502" y="5906686"/>
                </a:cubicBezTo>
                <a:cubicBezTo>
                  <a:pt x="7063617" y="5895161"/>
                  <a:pt x="7062810" y="5885365"/>
                  <a:pt x="7047481" y="5886171"/>
                </a:cubicBezTo>
                <a:cubicBezTo>
                  <a:pt x="7042756" y="5886402"/>
                  <a:pt x="7038838" y="5884558"/>
                  <a:pt x="7037916" y="5879372"/>
                </a:cubicBezTo>
                <a:cubicBezTo>
                  <a:pt x="7036993" y="5874530"/>
                  <a:pt x="7038608" y="5870036"/>
                  <a:pt x="7043908" y="5870036"/>
                </a:cubicBezTo>
                <a:cubicBezTo>
                  <a:pt x="7067305" y="5869690"/>
                  <a:pt x="7063156" y="5852517"/>
                  <a:pt x="7063387" y="5838342"/>
                </a:cubicBezTo>
                <a:cubicBezTo>
                  <a:pt x="7063617" y="5816674"/>
                  <a:pt x="7063387" y="5794891"/>
                  <a:pt x="7063387" y="5773223"/>
                </a:cubicBezTo>
                <a:cubicBezTo>
                  <a:pt x="7063387" y="5761468"/>
                  <a:pt x="7064424" y="5749597"/>
                  <a:pt x="7047020" y="5750289"/>
                </a:cubicBezTo>
                <a:cubicBezTo>
                  <a:pt x="7040797" y="5750519"/>
                  <a:pt x="7037224" y="5747062"/>
                  <a:pt x="7037801" y="5740608"/>
                </a:cubicBezTo>
                <a:cubicBezTo>
                  <a:pt x="7038377" y="5734383"/>
                  <a:pt x="7043678" y="5734844"/>
                  <a:pt x="7047596" y="5735190"/>
                </a:cubicBezTo>
                <a:cubicBezTo>
                  <a:pt x="7063617" y="5736805"/>
                  <a:pt x="7063271" y="5726431"/>
                  <a:pt x="7063271" y="5715252"/>
                </a:cubicBezTo>
                <a:cubicBezTo>
                  <a:pt x="7063271" y="5669266"/>
                  <a:pt x="7063271" y="5623165"/>
                  <a:pt x="7063271" y="5577179"/>
                </a:cubicBezTo>
                <a:cubicBezTo>
                  <a:pt x="7063271" y="5532000"/>
                  <a:pt x="7062580" y="5486821"/>
                  <a:pt x="7063617" y="5441642"/>
                </a:cubicBezTo>
                <a:cubicBezTo>
                  <a:pt x="7064078" y="5422050"/>
                  <a:pt x="7056933" y="5416401"/>
                  <a:pt x="7037801" y="5416401"/>
                </a:cubicBezTo>
                <a:close/>
                <a:moveTo>
                  <a:pt x="11928770" y="5416057"/>
                </a:moveTo>
                <a:cubicBezTo>
                  <a:pt x="11914132" y="5415364"/>
                  <a:pt x="11906758" y="5418362"/>
                  <a:pt x="11907102" y="5435649"/>
                </a:cubicBezTo>
                <a:cubicBezTo>
                  <a:pt x="11908140" y="5482442"/>
                  <a:pt x="11907448" y="5529350"/>
                  <a:pt x="11907448" y="5576142"/>
                </a:cubicBezTo>
                <a:cubicBezTo>
                  <a:pt x="11907448" y="5622935"/>
                  <a:pt x="11908140" y="5669842"/>
                  <a:pt x="11907102" y="5716635"/>
                </a:cubicBezTo>
                <a:cubicBezTo>
                  <a:pt x="11906758" y="5732654"/>
                  <a:pt x="11913326" y="5736573"/>
                  <a:pt x="11926927" y="5734383"/>
                </a:cubicBezTo>
                <a:cubicBezTo>
                  <a:pt x="11937990" y="5732539"/>
                  <a:pt x="11954586" y="5741759"/>
                  <a:pt x="11954586" y="5718594"/>
                </a:cubicBezTo>
                <a:cubicBezTo>
                  <a:pt x="11954242" y="5624087"/>
                  <a:pt x="11954126" y="5529465"/>
                  <a:pt x="11954702" y="5434958"/>
                </a:cubicBezTo>
                <a:cubicBezTo>
                  <a:pt x="11954818" y="5414442"/>
                  <a:pt x="11942140" y="5416747"/>
                  <a:pt x="11928770" y="5416057"/>
                </a:cubicBezTo>
                <a:close/>
                <a:moveTo>
                  <a:pt x="10593916" y="5416057"/>
                </a:moveTo>
                <a:cubicBezTo>
                  <a:pt x="10581698" y="5416979"/>
                  <a:pt x="10566370" y="5411676"/>
                  <a:pt x="10566832" y="5433114"/>
                </a:cubicBezTo>
                <a:lnTo>
                  <a:pt x="10566948" y="5433229"/>
                </a:lnTo>
                <a:cubicBezTo>
                  <a:pt x="10567408" y="5456510"/>
                  <a:pt x="10567408" y="5479791"/>
                  <a:pt x="10566716" y="5503072"/>
                </a:cubicBezTo>
                <a:cubicBezTo>
                  <a:pt x="10566256" y="5520129"/>
                  <a:pt x="10566602" y="5532231"/>
                  <a:pt x="10590458" y="5532231"/>
                </a:cubicBezTo>
                <a:cubicBezTo>
                  <a:pt x="10613854" y="5532346"/>
                  <a:pt x="10615584" y="5521397"/>
                  <a:pt x="10614200" y="5503878"/>
                </a:cubicBezTo>
                <a:cubicBezTo>
                  <a:pt x="10613508" y="5494428"/>
                  <a:pt x="10614086" y="5484862"/>
                  <a:pt x="10614086" y="5475411"/>
                </a:cubicBezTo>
                <a:cubicBezTo>
                  <a:pt x="10614086" y="5461582"/>
                  <a:pt x="10613164" y="5447750"/>
                  <a:pt x="10614316" y="5434036"/>
                </a:cubicBezTo>
                <a:cubicBezTo>
                  <a:pt x="10615584" y="5417784"/>
                  <a:pt x="10607170" y="5415018"/>
                  <a:pt x="10593916" y="5416057"/>
                </a:cubicBezTo>
                <a:close/>
                <a:moveTo>
                  <a:pt x="4426178" y="5416057"/>
                </a:moveTo>
                <a:cubicBezTo>
                  <a:pt x="4405780" y="5414788"/>
                  <a:pt x="4392180" y="5417555"/>
                  <a:pt x="4396212" y="5443025"/>
                </a:cubicBezTo>
                <a:cubicBezTo>
                  <a:pt x="4397826" y="5453167"/>
                  <a:pt x="4396445" y="5463770"/>
                  <a:pt x="4396445" y="5474144"/>
                </a:cubicBezTo>
                <a:cubicBezTo>
                  <a:pt x="4396445" y="5487052"/>
                  <a:pt x="4397364" y="5500075"/>
                  <a:pt x="4396212" y="5512984"/>
                </a:cubicBezTo>
                <a:cubicBezTo>
                  <a:pt x="4394484" y="5530848"/>
                  <a:pt x="4404396" y="5532577"/>
                  <a:pt x="4418340" y="5532000"/>
                </a:cubicBezTo>
                <a:cubicBezTo>
                  <a:pt x="4431597" y="5531424"/>
                  <a:pt x="4444966" y="5533498"/>
                  <a:pt x="4444273" y="5512984"/>
                </a:cubicBezTo>
                <a:cubicBezTo>
                  <a:pt x="4443465" y="5487052"/>
                  <a:pt x="4443813" y="5461119"/>
                  <a:pt x="4444273" y="5435188"/>
                </a:cubicBezTo>
                <a:cubicBezTo>
                  <a:pt x="4444390" y="5422396"/>
                  <a:pt x="4439893" y="5416979"/>
                  <a:pt x="4426293" y="5416057"/>
                </a:cubicBezTo>
                <a:close/>
                <a:moveTo>
                  <a:pt x="3556295" y="5416057"/>
                </a:moveTo>
                <a:cubicBezTo>
                  <a:pt x="3541657" y="5415364"/>
                  <a:pt x="3534283" y="5418362"/>
                  <a:pt x="3534627" y="5435649"/>
                </a:cubicBezTo>
                <a:cubicBezTo>
                  <a:pt x="3535665" y="5482442"/>
                  <a:pt x="3534973" y="5529350"/>
                  <a:pt x="3534973" y="5576142"/>
                </a:cubicBezTo>
                <a:cubicBezTo>
                  <a:pt x="3534973" y="5622935"/>
                  <a:pt x="3535665" y="5669842"/>
                  <a:pt x="3534627" y="5716635"/>
                </a:cubicBezTo>
                <a:cubicBezTo>
                  <a:pt x="3534283" y="5732654"/>
                  <a:pt x="3540851" y="5736573"/>
                  <a:pt x="3554452" y="5734383"/>
                </a:cubicBezTo>
                <a:cubicBezTo>
                  <a:pt x="3565515" y="5732539"/>
                  <a:pt x="3582111" y="5741759"/>
                  <a:pt x="3582111" y="5718594"/>
                </a:cubicBezTo>
                <a:cubicBezTo>
                  <a:pt x="3581767" y="5624087"/>
                  <a:pt x="3581651" y="5529465"/>
                  <a:pt x="3582227" y="5434958"/>
                </a:cubicBezTo>
                <a:cubicBezTo>
                  <a:pt x="3582343" y="5414442"/>
                  <a:pt x="3569665" y="5416747"/>
                  <a:pt x="3556295" y="5416057"/>
                </a:cubicBezTo>
                <a:close/>
                <a:moveTo>
                  <a:pt x="2221441" y="5416057"/>
                </a:moveTo>
                <a:cubicBezTo>
                  <a:pt x="2209223" y="5416979"/>
                  <a:pt x="2193895" y="5411676"/>
                  <a:pt x="2194357" y="5433114"/>
                </a:cubicBezTo>
                <a:lnTo>
                  <a:pt x="2194473" y="5433229"/>
                </a:lnTo>
                <a:cubicBezTo>
                  <a:pt x="2194933" y="5456510"/>
                  <a:pt x="2194933" y="5479791"/>
                  <a:pt x="2194241" y="5503072"/>
                </a:cubicBezTo>
                <a:cubicBezTo>
                  <a:pt x="2193781" y="5520129"/>
                  <a:pt x="2194127" y="5532231"/>
                  <a:pt x="2217983" y="5532231"/>
                </a:cubicBezTo>
                <a:cubicBezTo>
                  <a:pt x="2241379" y="5532346"/>
                  <a:pt x="2243109" y="5521397"/>
                  <a:pt x="2241725" y="5503878"/>
                </a:cubicBezTo>
                <a:cubicBezTo>
                  <a:pt x="2241033" y="5494428"/>
                  <a:pt x="2241611" y="5484862"/>
                  <a:pt x="2241611" y="5475411"/>
                </a:cubicBezTo>
                <a:cubicBezTo>
                  <a:pt x="2241611" y="5461582"/>
                  <a:pt x="2240689" y="5447750"/>
                  <a:pt x="2241841" y="5434036"/>
                </a:cubicBezTo>
                <a:cubicBezTo>
                  <a:pt x="2243109" y="5417784"/>
                  <a:pt x="2234695" y="5415018"/>
                  <a:pt x="2221441" y="5416057"/>
                </a:cubicBezTo>
                <a:close/>
                <a:moveTo>
                  <a:pt x="11801416" y="5415942"/>
                </a:moveTo>
                <a:cubicBezTo>
                  <a:pt x="11780787" y="5414098"/>
                  <a:pt x="11767532" y="5417555"/>
                  <a:pt x="11771682" y="5442795"/>
                </a:cubicBezTo>
                <a:cubicBezTo>
                  <a:pt x="11773180" y="5452015"/>
                  <a:pt x="11771912" y="5461811"/>
                  <a:pt x="11771912" y="5471263"/>
                </a:cubicBezTo>
                <a:cubicBezTo>
                  <a:pt x="11771912" y="5486015"/>
                  <a:pt x="11772718" y="5500651"/>
                  <a:pt x="11771682" y="5515289"/>
                </a:cubicBezTo>
                <a:cubicBezTo>
                  <a:pt x="11770414" y="5533498"/>
                  <a:pt x="11782515" y="5531424"/>
                  <a:pt x="11793695" y="5531194"/>
                </a:cubicBezTo>
                <a:cubicBezTo>
                  <a:pt x="11805334" y="5531078"/>
                  <a:pt x="11819280" y="5534651"/>
                  <a:pt x="11819050" y="5515058"/>
                </a:cubicBezTo>
                <a:lnTo>
                  <a:pt x="11819166" y="5515058"/>
                </a:lnTo>
                <a:cubicBezTo>
                  <a:pt x="11818934" y="5487397"/>
                  <a:pt x="11819166" y="5459852"/>
                  <a:pt x="11819396" y="5432192"/>
                </a:cubicBezTo>
                <a:cubicBezTo>
                  <a:pt x="11819512" y="5419628"/>
                  <a:pt x="11812712" y="5416979"/>
                  <a:pt x="11801416" y="5415942"/>
                </a:cubicBezTo>
                <a:close/>
                <a:moveTo>
                  <a:pt x="9381574" y="5415942"/>
                </a:moveTo>
                <a:cubicBezTo>
                  <a:pt x="9369820" y="5416286"/>
                  <a:pt x="9355990" y="5413059"/>
                  <a:pt x="9356219" y="5432422"/>
                </a:cubicBezTo>
                <a:cubicBezTo>
                  <a:pt x="9356565" y="5460082"/>
                  <a:pt x="9356565" y="5487628"/>
                  <a:pt x="9356336" y="5515289"/>
                </a:cubicBezTo>
                <a:cubicBezTo>
                  <a:pt x="9356219" y="5527967"/>
                  <a:pt x="9363020" y="5530502"/>
                  <a:pt x="9374314" y="5531539"/>
                </a:cubicBezTo>
                <a:cubicBezTo>
                  <a:pt x="9395175" y="5533498"/>
                  <a:pt x="9408198" y="5529695"/>
                  <a:pt x="9404050" y="5504570"/>
                </a:cubicBezTo>
                <a:cubicBezTo>
                  <a:pt x="9402552" y="5495350"/>
                  <a:pt x="9403820" y="5485553"/>
                  <a:pt x="9403820" y="5476103"/>
                </a:cubicBezTo>
                <a:cubicBezTo>
                  <a:pt x="9403820" y="5461465"/>
                  <a:pt x="9403127" y="5446713"/>
                  <a:pt x="9403934" y="5432077"/>
                </a:cubicBezTo>
                <a:cubicBezTo>
                  <a:pt x="9404856" y="5414327"/>
                  <a:pt x="9393100" y="5415596"/>
                  <a:pt x="9381574" y="5415942"/>
                </a:cubicBezTo>
                <a:close/>
                <a:moveTo>
                  <a:pt x="4552725" y="5415942"/>
                </a:moveTo>
                <a:cubicBezTo>
                  <a:pt x="4534285" y="5415249"/>
                  <a:pt x="4525181" y="5419745"/>
                  <a:pt x="4526563" y="5440259"/>
                </a:cubicBezTo>
                <a:lnTo>
                  <a:pt x="4526563" y="5440375"/>
                </a:lnTo>
                <a:cubicBezTo>
                  <a:pt x="4527947" y="5462848"/>
                  <a:pt x="4528063" y="5485438"/>
                  <a:pt x="4526563" y="5507912"/>
                </a:cubicBezTo>
                <a:cubicBezTo>
                  <a:pt x="4525181" y="5528427"/>
                  <a:pt x="4534285" y="5532000"/>
                  <a:pt x="4552612" y="5532461"/>
                </a:cubicBezTo>
                <a:cubicBezTo>
                  <a:pt x="4574508" y="5533037"/>
                  <a:pt x="4582576" y="5525316"/>
                  <a:pt x="4579926" y="5503993"/>
                </a:cubicBezTo>
                <a:cubicBezTo>
                  <a:pt x="4578772" y="5494658"/>
                  <a:pt x="4579697" y="5484977"/>
                  <a:pt x="4579697" y="5475411"/>
                </a:cubicBezTo>
                <a:cubicBezTo>
                  <a:pt x="4579697" y="5463194"/>
                  <a:pt x="4578542" y="5450977"/>
                  <a:pt x="4579926" y="5438992"/>
                </a:cubicBezTo>
                <a:cubicBezTo>
                  <a:pt x="4582346" y="5416747"/>
                  <a:pt x="4569092" y="5416632"/>
                  <a:pt x="4552725" y="5415942"/>
                </a:cubicBezTo>
                <a:close/>
                <a:moveTo>
                  <a:pt x="4282573" y="5415942"/>
                </a:moveTo>
                <a:cubicBezTo>
                  <a:pt x="4259523" y="5414557"/>
                  <a:pt x="4261713" y="5427582"/>
                  <a:pt x="4260561" y="5443025"/>
                </a:cubicBezTo>
                <a:cubicBezTo>
                  <a:pt x="4259061" y="5462965"/>
                  <a:pt x="4268168" y="5466768"/>
                  <a:pt x="4284764" y="5463426"/>
                </a:cubicBezTo>
                <a:cubicBezTo>
                  <a:pt x="4305048" y="5467920"/>
                  <a:pt x="4308736" y="5458008"/>
                  <a:pt x="4309082" y="5439568"/>
                </a:cubicBezTo>
                <a:cubicBezTo>
                  <a:pt x="4309542" y="5418477"/>
                  <a:pt x="4299629" y="5416979"/>
                  <a:pt x="4282573" y="5415942"/>
                </a:cubicBezTo>
                <a:close/>
                <a:moveTo>
                  <a:pt x="3428941" y="5415942"/>
                </a:moveTo>
                <a:cubicBezTo>
                  <a:pt x="3408312" y="5414098"/>
                  <a:pt x="3395057" y="5417555"/>
                  <a:pt x="3399207" y="5442795"/>
                </a:cubicBezTo>
                <a:cubicBezTo>
                  <a:pt x="3400705" y="5452015"/>
                  <a:pt x="3399437" y="5461811"/>
                  <a:pt x="3399437" y="5471263"/>
                </a:cubicBezTo>
                <a:cubicBezTo>
                  <a:pt x="3399437" y="5486015"/>
                  <a:pt x="3400243" y="5500651"/>
                  <a:pt x="3399207" y="5515289"/>
                </a:cubicBezTo>
                <a:cubicBezTo>
                  <a:pt x="3397939" y="5533498"/>
                  <a:pt x="3410040" y="5531424"/>
                  <a:pt x="3421220" y="5531194"/>
                </a:cubicBezTo>
                <a:cubicBezTo>
                  <a:pt x="3432859" y="5531078"/>
                  <a:pt x="3446805" y="5534651"/>
                  <a:pt x="3446575" y="5515058"/>
                </a:cubicBezTo>
                <a:lnTo>
                  <a:pt x="3446691" y="5515058"/>
                </a:lnTo>
                <a:cubicBezTo>
                  <a:pt x="3446459" y="5487397"/>
                  <a:pt x="3446691" y="5459852"/>
                  <a:pt x="3446921" y="5432192"/>
                </a:cubicBezTo>
                <a:cubicBezTo>
                  <a:pt x="3447037" y="5419628"/>
                  <a:pt x="3440237" y="5416979"/>
                  <a:pt x="3428941" y="5415942"/>
                </a:cubicBezTo>
                <a:close/>
                <a:moveTo>
                  <a:pt x="1009099" y="5415942"/>
                </a:moveTo>
                <a:cubicBezTo>
                  <a:pt x="997345" y="5416286"/>
                  <a:pt x="983515" y="5413059"/>
                  <a:pt x="983744" y="5432422"/>
                </a:cubicBezTo>
                <a:cubicBezTo>
                  <a:pt x="984090" y="5460082"/>
                  <a:pt x="984090" y="5487628"/>
                  <a:pt x="983861" y="5515289"/>
                </a:cubicBezTo>
                <a:cubicBezTo>
                  <a:pt x="983744" y="5527967"/>
                  <a:pt x="990545" y="5530502"/>
                  <a:pt x="1001839" y="5531539"/>
                </a:cubicBezTo>
                <a:cubicBezTo>
                  <a:pt x="1022700" y="5533498"/>
                  <a:pt x="1035723" y="5529695"/>
                  <a:pt x="1031575" y="5504570"/>
                </a:cubicBezTo>
                <a:cubicBezTo>
                  <a:pt x="1030077" y="5495350"/>
                  <a:pt x="1031345" y="5485553"/>
                  <a:pt x="1031345" y="5476103"/>
                </a:cubicBezTo>
                <a:cubicBezTo>
                  <a:pt x="1031345" y="5461465"/>
                  <a:pt x="1030652" y="5446713"/>
                  <a:pt x="1031459" y="5432077"/>
                </a:cubicBezTo>
                <a:cubicBezTo>
                  <a:pt x="1032381" y="5414327"/>
                  <a:pt x="1020625" y="5415596"/>
                  <a:pt x="1009099" y="5415942"/>
                </a:cubicBezTo>
                <a:close/>
                <a:moveTo>
                  <a:pt x="4488070" y="5415825"/>
                </a:moveTo>
                <a:cubicBezTo>
                  <a:pt x="4465826" y="5414788"/>
                  <a:pt x="4455454" y="5420321"/>
                  <a:pt x="4459258" y="5444178"/>
                </a:cubicBezTo>
                <a:cubicBezTo>
                  <a:pt x="4460754" y="5453513"/>
                  <a:pt x="4459485" y="5463194"/>
                  <a:pt x="4459485" y="5472761"/>
                </a:cubicBezTo>
                <a:cubicBezTo>
                  <a:pt x="4459485" y="5484862"/>
                  <a:pt x="4460869" y="5497194"/>
                  <a:pt x="4459142" y="5509066"/>
                </a:cubicBezTo>
                <a:cubicBezTo>
                  <a:pt x="4455454" y="5535112"/>
                  <a:pt x="4472856" y="5530387"/>
                  <a:pt x="4488184" y="5531654"/>
                </a:cubicBezTo>
                <a:cubicBezTo>
                  <a:pt x="4505818" y="5533037"/>
                  <a:pt x="4513311" y="5528082"/>
                  <a:pt x="4512043" y="5509066"/>
                </a:cubicBezTo>
                <a:cubicBezTo>
                  <a:pt x="4510543" y="5485784"/>
                  <a:pt x="4510429" y="5462272"/>
                  <a:pt x="4512043" y="5438992"/>
                </a:cubicBezTo>
                <a:cubicBezTo>
                  <a:pt x="4513311" y="5419745"/>
                  <a:pt x="4505126" y="5416864"/>
                  <a:pt x="4488070" y="5415942"/>
                </a:cubicBezTo>
                <a:close/>
                <a:moveTo>
                  <a:pt x="4611173" y="5415654"/>
                </a:moveTo>
                <a:cubicBezTo>
                  <a:pt x="4604013" y="5415308"/>
                  <a:pt x="4598136" y="5416864"/>
                  <a:pt x="4596983" y="5425507"/>
                </a:cubicBezTo>
                <a:cubicBezTo>
                  <a:pt x="4592604" y="5457892"/>
                  <a:pt x="4594908" y="5491316"/>
                  <a:pt x="4596176" y="5524279"/>
                </a:cubicBezTo>
                <a:cubicBezTo>
                  <a:pt x="4596753" y="5538224"/>
                  <a:pt x="4619803" y="5524970"/>
                  <a:pt x="4620725" y="5541220"/>
                </a:cubicBezTo>
                <a:cubicBezTo>
                  <a:pt x="4621760" y="5559431"/>
                  <a:pt x="4596869" y="5545600"/>
                  <a:pt x="4595830" y="5561044"/>
                </a:cubicBezTo>
                <a:cubicBezTo>
                  <a:pt x="4595254" y="5570495"/>
                  <a:pt x="4595830" y="5580061"/>
                  <a:pt x="4595254" y="5589626"/>
                </a:cubicBezTo>
                <a:cubicBezTo>
                  <a:pt x="4594908" y="5595158"/>
                  <a:pt x="4597445" y="5603342"/>
                  <a:pt x="4587992" y="5603456"/>
                </a:cubicBezTo>
                <a:cubicBezTo>
                  <a:pt x="4579348" y="5603573"/>
                  <a:pt x="4575776" y="5597809"/>
                  <a:pt x="4576238" y="5589626"/>
                </a:cubicBezTo>
                <a:cubicBezTo>
                  <a:pt x="4576698" y="5582711"/>
                  <a:pt x="4577736" y="5575796"/>
                  <a:pt x="4578428" y="5568881"/>
                </a:cubicBezTo>
                <a:cubicBezTo>
                  <a:pt x="4579004" y="5563580"/>
                  <a:pt x="4579120" y="5556665"/>
                  <a:pt x="4573702" y="5555282"/>
                </a:cubicBezTo>
                <a:cubicBezTo>
                  <a:pt x="4559639" y="5551708"/>
                  <a:pt x="4541548" y="5545946"/>
                  <a:pt x="4532211" y="5557702"/>
                </a:cubicBezTo>
                <a:cubicBezTo>
                  <a:pt x="4523799" y="5568305"/>
                  <a:pt x="4520111" y="5587552"/>
                  <a:pt x="4535323" y="5598846"/>
                </a:cubicBezTo>
                <a:cubicBezTo>
                  <a:pt x="4548348" y="5608528"/>
                  <a:pt x="4546155" y="5612677"/>
                  <a:pt x="4534401" y="5620975"/>
                </a:cubicBezTo>
                <a:cubicBezTo>
                  <a:pt x="4520455" y="5630771"/>
                  <a:pt x="4527488" y="5646330"/>
                  <a:pt x="4529558" y="5659009"/>
                </a:cubicBezTo>
                <a:cubicBezTo>
                  <a:pt x="4531403" y="5670303"/>
                  <a:pt x="4543159" y="5667192"/>
                  <a:pt x="4551459" y="5667307"/>
                </a:cubicBezTo>
                <a:cubicBezTo>
                  <a:pt x="4569668" y="5667537"/>
                  <a:pt x="4587992" y="5667192"/>
                  <a:pt x="4606205" y="5667307"/>
                </a:cubicBezTo>
                <a:cubicBezTo>
                  <a:pt x="4612313" y="5667307"/>
                  <a:pt x="4619457" y="5667307"/>
                  <a:pt x="4620149" y="5675490"/>
                </a:cubicBezTo>
                <a:cubicBezTo>
                  <a:pt x="4620841" y="5683788"/>
                  <a:pt x="4613809" y="5685055"/>
                  <a:pt x="4607701" y="5685286"/>
                </a:cubicBezTo>
                <a:cubicBezTo>
                  <a:pt x="4587765" y="5686208"/>
                  <a:pt x="4567824" y="5687245"/>
                  <a:pt x="4547886" y="5687130"/>
                </a:cubicBezTo>
                <a:cubicBezTo>
                  <a:pt x="4534171" y="5687015"/>
                  <a:pt x="4526909" y="5690818"/>
                  <a:pt x="4527371" y="5706262"/>
                </a:cubicBezTo>
                <a:cubicBezTo>
                  <a:pt x="4528177" y="5732193"/>
                  <a:pt x="4528063" y="5758356"/>
                  <a:pt x="4527488" y="5784403"/>
                </a:cubicBezTo>
                <a:cubicBezTo>
                  <a:pt x="4527139" y="5798003"/>
                  <a:pt x="4532903" y="5803190"/>
                  <a:pt x="4546041" y="5802844"/>
                </a:cubicBezTo>
                <a:cubicBezTo>
                  <a:pt x="4565172" y="5802498"/>
                  <a:pt x="4584304" y="5802844"/>
                  <a:pt x="4603437" y="5802844"/>
                </a:cubicBezTo>
                <a:cubicBezTo>
                  <a:pt x="4610121" y="5802844"/>
                  <a:pt x="4619457" y="5801345"/>
                  <a:pt x="4619917" y="5810681"/>
                </a:cubicBezTo>
                <a:cubicBezTo>
                  <a:pt x="4620379" y="5821399"/>
                  <a:pt x="4610237" y="5818057"/>
                  <a:pt x="4604129" y="5818172"/>
                </a:cubicBezTo>
                <a:cubicBezTo>
                  <a:pt x="4584190" y="5818633"/>
                  <a:pt x="4564135" y="5818748"/>
                  <a:pt x="4544197" y="5818172"/>
                </a:cubicBezTo>
                <a:cubicBezTo>
                  <a:pt x="4531865" y="5817826"/>
                  <a:pt x="4527139" y="5822436"/>
                  <a:pt x="4527371" y="5834769"/>
                </a:cubicBezTo>
                <a:cubicBezTo>
                  <a:pt x="4527947" y="5861737"/>
                  <a:pt x="4528290" y="5888707"/>
                  <a:pt x="4527371" y="5915560"/>
                </a:cubicBezTo>
                <a:cubicBezTo>
                  <a:pt x="4526909" y="5929622"/>
                  <a:pt x="4532441" y="5933656"/>
                  <a:pt x="4545696" y="5933194"/>
                </a:cubicBezTo>
                <a:cubicBezTo>
                  <a:pt x="4565634" y="5932388"/>
                  <a:pt x="4585688" y="5932964"/>
                  <a:pt x="4605626" y="5932964"/>
                </a:cubicBezTo>
                <a:cubicBezTo>
                  <a:pt x="4613695" y="5932964"/>
                  <a:pt x="4621993" y="5932849"/>
                  <a:pt x="4621071" y="5944719"/>
                </a:cubicBezTo>
                <a:cubicBezTo>
                  <a:pt x="4620265" y="5955092"/>
                  <a:pt x="4612313" y="5953825"/>
                  <a:pt x="4605513" y="5953825"/>
                </a:cubicBezTo>
                <a:cubicBezTo>
                  <a:pt x="4584652" y="5954055"/>
                  <a:pt x="4563792" y="5954285"/>
                  <a:pt x="4542929" y="5953825"/>
                </a:cubicBezTo>
                <a:cubicBezTo>
                  <a:pt x="4532095" y="5953594"/>
                  <a:pt x="4527139" y="5957282"/>
                  <a:pt x="4527371" y="5968807"/>
                </a:cubicBezTo>
                <a:cubicBezTo>
                  <a:pt x="4527831" y="5996583"/>
                  <a:pt x="4527831" y="6024474"/>
                  <a:pt x="4527255" y="6052250"/>
                </a:cubicBezTo>
                <a:cubicBezTo>
                  <a:pt x="4527025" y="6064583"/>
                  <a:pt x="4531865" y="6069192"/>
                  <a:pt x="4544083" y="6068847"/>
                </a:cubicBezTo>
                <a:cubicBezTo>
                  <a:pt x="4564019" y="6068155"/>
                  <a:pt x="4584077" y="6068386"/>
                  <a:pt x="4604013" y="6068847"/>
                </a:cubicBezTo>
                <a:cubicBezTo>
                  <a:pt x="4610121" y="6069078"/>
                  <a:pt x="4620265" y="6065620"/>
                  <a:pt x="4619803" y="6076453"/>
                </a:cubicBezTo>
                <a:cubicBezTo>
                  <a:pt x="4619457" y="6085904"/>
                  <a:pt x="4610121" y="6084290"/>
                  <a:pt x="4603321" y="6084290"/>
                </a:cubicBezTo>
                <a:cubicBezTo>
                  <a:pt x="4586724" y="6084290"/>
                  <a:pt x="4570244" y="6084290"/>
                  <a:pt x="4553763" y="6084290"/>
                </a:cubicBezTo>
                <a:cubicBezTo>
                  <a:pt x="4540739" y="6084290"/>
                  <a:pt x="4526333" y="6081985"/>
                  <a:pt x="4527025" y="6102500"/>
                </a:cubicBezTo>
                <a:cubicBezTo>
                  <a:pt x="4527139" y="6107455"/>
                  <a:pt x="4523451" y="6109991"/>
                  <a:pt x="4518380" y="6109991"/>
                </a:cubicBezTo>
                <a:cubicBezTo>
                  <a:pt x="4514230" y="6109991"/>
                  <a:pt x="4511810" y="6107340"/>
                  <a:pt x="4512272" y="6103537"/>
                </a:cubicBezTo>
                <a:cubicBezTo>
                  <a:pt x="4515268" y="6080141"/>
                  <a:pt x="4498672" y="6084405"/>
                  <a:pt x="4485302" y="6084405"/>
                </a:cubicBezTo>
                <a:cubicBezTo>
                  <a:pt x="4463522" y="6084405"/>
                  <a:pt x="4441853" y="6084636"/>
                  <a:pt x="4420071" y="6084405"/>
                </a:cubicBezTo>
                <a:cubicBezTo>
                  <a:pt x="4407276" y="6084290"/>
                  <a:pt x="4394830" y="6083253"/>
                  <a:pt x="4396904" y="6102384"/>
                </a:cubicBezTo>
                <a:cubicBezTo>
                  <a:pt x="4397712" y="6109416"/>
                  <a:pt x="4392410" y="6110799"/>
                  <a:pt x="4386648" y="6110567"/>
                </a:cubicBezTo>
                <a:cubicBezTo>
                  <a:pt x="4382268" y="6110453"/>
                  <a:pt x="4376503" y="6110221"/>
                  <a:pt x="4376965" y="6104805"/>
                </a:cubicBezTo>
                <a:cubicBezTo>
                  <a:pt x="4379385" y="6077606"/>
                  <a:pt x="4359679" y="6084981"/>
                  <a:pt x="4345617" y="6084636"/>
                </a:cubicBezTo>
                <a:cubicBezTo>
                  <a:pt x="4323951" y="6084175"/>
                  <a:pt x="4302166" y="6084521"/>
                  <a:pt x="4280499" y="6084521"/>
                </a:cubicBezTo>
                <a:cubicBezTo>
                  <a:pt x="4270588" y="6084405"/>
                  <a:pt x="4260561" y="6083829"/>
                  <a:pt x="4261597" y="6098581"/>
                </a:cubicBezTo>
                <a:cubicBezTo>
                  <a:pt x="4262059" y="6105035"/>
                  <a:pt x="4261367" y="6110338"/>
                  <a:pt x="4252377" y="6110684"/>
                </a:cubicBezTo>
                <a:cubicBezTo>
                  <a:pt x="4242697" y="6111028"/>
                  <a:pt x="4240277" y="6106303"/>
                  <a:pt x="4240736" y="6098005"/>
                </a:cubicBezTo>
                <a:cubicBezTo>
                  <a:pt x="4241661" y="6083138"/>
                  <a:pt x="4231056" y="6084405"/>
                  <a:pt x="4221376" y="6084405"/>
                </a:cubicBezTo>
                <a:cubicBezTo>
                  <a:pt x="4130094" y="6084405"/>
                  <a:pt x="4038930" y="6085097"/>
                  <a:pt x="3947650" y="6084060"/>
                </a:cubicBezTo>
                <a:cubicBezTo>
                  <a:pt x="3925176" y="6083829"/>
                  <a:pt x="3927712" y="6096506"/>
                  <a:pt x="3927712" y="6110684"/>
                </a:cubicBezTo>
                <a:cubicBezTo>
                  <a:pt x="3927596" y="6125205"/>
                  <a:pt x="3925752" y="6138689"/>
                  <a:pt x="3947996" y="6137191"/>
                </a:cubicBezTo>
                <a:cubicBezTo>
                  <a:pt x="3973121" y="6135462"/>
                  <a:pt x="3998361" y="6136269"/>
                  <a:pt x="4023602" y="6136730"/>
                </a:cubicBezTo>
                <a:cubicBezTo>
                  <a:pt x="4035588" y="6136960"/>
                  <a:pt x="4044462" y="6135462"/>
                  <a:pt x="4042732" y="6120250"/>
                </a:cubicBezTo>
                <a:cubicBezTo>
                  <a:pt x="4042272" y="6115870"/>
                  <a:pt x="4043081" y="6111375"/>
                  <a:pt x="4049072" y="6111143"/>
                </a:cubicBezTo>
                <a:cubicBezTo>
                  <a:pt x="4052877" y="6111028"/>
                  <a:pt x="4056908" y="6112758"/>
                  <a:pt x="4056908" y="6116331"/>
                </a:cubicBezTo>
                <a:cubicBezTo>
                  <a:pt x="4056449" y="6141801"/>
                  <a:pt x="4074889" y="6136500"/>
                  <a:pt x="4089757" y="6136615"/>
                </a:cubicBezTo>
                <a:cubicBezTo>
                  <a:pt x="4111537" y="6136730"/>
                  <a:pt x="4133206" y="6136500"/>
                  <a:pt x="4154991" y="6136730"/>
                </a:cubicBezTo>
                <a:cubicBezTo>
                  <a:pt x="4167437" y="6136845"/>
                  <a:pt x="4180575" y="6138459"/>
                  <a:pt x="4178385" y="6119097"/>
                </a:cubicBezTo>
                <a:cubicBezTo>
                  <a:pt x="4177809" y="6114372"/>
                  <a:pt x="4179883" y="6110567"/>
                  <a:pt x="4185648" y="6111028"/>
                </a:cubicBezTo>
                <a:cubicBezTo>
                  <a:pt x="4189219" y="6111375"/>
                  <a:pt x="4192791" y="6113334"/>
                  <a:pt x="4192791" y="6117138"/>
                </a:cubicBezTo>
                <a:cubicBezTo>
                  <a:pt x="4192215" y="6141225"/>
                  <a:pt x="4209620" y="6136384"/>
                  <a:pt x="4223681" y="6136500"/>
                </a:cubicBezTo>
                <a:cubicBezTo>
                  <a:pt x="4245463" y="6136615"/>
                  <a:pt x="4267129" y="6136615"/>
                  <a:pt x="4288914" y="6136500"/>
                </a:cubicBezTo>
                <a:cubicBezTo>
                  <a:pt x="4296520" y="6136384"/>
                  <a:pt x="4305740" y="6138229"/>
                  <a:pt x="4307930" y="6127625"/>
                </a:cubicBezTo>
                <a:cubicBezTo>
                  <a:pt x="4309542" y="6119212"/>
                  <a:pt x="4308274" y="6108262"/>
                  <a:pt x="4321530" y="6111143"/>
                </a:cubicBezTo>
                <a:cubicBezTo>
                  <a:pt x="4333977" y="6113795"/>
                  <a:pt x="4329020" y="6125205"/>
                  <a:pt x="4329020" y="6132927"/>
                </a:cubicBezTo>
                <a:cubicBezTo>
                  <a:pt x="4329366" y="6195508"/>
                  <a:pt x="4329597" y="6257976"/>
                  <a:pt x="4329020" y="6320557"/>
                </a:cubicBezTo>
                <a:cubicBezTo>
                  <a:pt x="4328790" y="6335079"/>
                  <a:pt x="4332939" y="6340726"/>
                  <a:pt x="4348037" y="6340150"/>
                </a:cubicBezTo>
                <a:cubicBezTo>
                  <a:pt x="4372240" y="6339113"/>
                  <a:pt x="4396674" y="6340265"/>
                  <a:pt x="4420993" y="6339689"/>
                </a:cubicBezTo>
                <a:cubicBezTo>
                  <a:pt x="4430213" y="6339460"/>
                  <a:pt x="4445887" y="6344531"/>
                  <a:pt x="4443237" y="6327473"/>
                </a:cubicBezTo>
                <a:cubicBezTo>
                  <a:pt x="4441161" y="6313758"/>
                  <a:pt x="4459258" y="6289785"/>
                  <a:pt x="4427331" y="6287710"/>
                </a:cubicBezTo>
                <a:cubicBezTo>
                  <a:pt x="4422953" y="6287365"/>
                  <a:pt x="4418110" y="6286904"/>
                  <a:pt x="4418689" y="6281026"/>
                </a:cubicBezTo>
                <a:cubicBezTo>
                  <a:pt x="4419032" y="6278145"/>
                  <a:pt x="4421914" y="6273189"/>
                  <a:pt x="4423529" y="6273189"/>
                </a:cubicBezTo>
                <a:cubicBezTo>
                  <a:pt x="4451996" y="6273880"/>
                  <a:pt x="4443697" y="6252790"/>
                  <a:pt x="4443927" y="6238152"/>
                </a:cubicBezTo>
                <a:cubicBezTo>
                  <a:pt x="4444619" y="6200810"/>
                  <a:pt x="4444043" y="6163469"/>
                  <a:pt x="4444157" y="6126127"/>
                </a:cubicBezTo>
                <a:cubicBezTo>
                  <a:pt x="4444273" y="6120364"/>
                  <a:pt x="4442661" y="6112989"/>
                  <a:pt x="4450957" y="6111375"/>
                </a:cubicBezTo>
                <a:cubicBezTo>
                  <a:pt x="4460869" y="6109530"/>
                  <a:pt x="4459947" y="6117483"/>
                  <a:pt x="4459717" y="6123131"/>
                </a:cubicBezTo>
                <a:cubicBezTo>
                  <a:pt x="4459142" y="6135923"/>
                  <a:pt x="4467210" y="6136730"/>
                  <a:pt x="4476657" y="6136730"/>
                </a:cubicBezTo>
                <a:cubicBezTo>
                  <a:pt x="4503515" y="6136730"/>
                  <a:pt x="4530483" y="6136500"/>
                  <a:pt x="4557451" y="6136730"/>
                </a:cubicBezTo>
                <a:cubicBezTo>
                  <a:pt x="4568056" y="6136730"/>
                  <a:pt x="4576814" y="6135693"/>
                  <a:pt x="4576122" y="6121863"/>
                </a:cubicBezTo>
                <a:cubicBezTo>
                  <a:pt x="4575660" y="6114256"/>
                  <a:pt x="4579810" y="6110914"/>
                  <a:pt x="4587186" y="6110799"/>
                </a:cubicBezTo>
                <a:lnTo>
                  <a:pt x="4587532" y="6110567"/>
                </a:lnTo>
                <a:cubicBezTo>
                  <a:pt x="4597445" y="6110453"/>
                  <a:pt x="4594562" y="6118060"/>
                  <a:pt x="4595716" y="6123476"/>
                </a:cubicBezTo>
                <a:cubicBezTo>
                  <a:pt x="4601362" y="6148716"/>
                  <a:pt x="4621185" y="6133042"/>
                  <a:pt x="4634093" y="6135923"/>
                </a:cubicBezTo>
                <a:cubicBezTo>
                  <a:pt x="4648270" y="6139150"/>
                  <a:pt x="4647809" y="6127049"/>
                  <a:pt x="4647809" y="6117253"/>
                </a:cubicBezTo>
                <a:cubicBezTo>
                  <a:pt x="4647693" y="6092012"/>
                  <a:pt x="4647350" y="6066888"/>
                  <a:pt x="4647809" y="6041647"/>
                </a:cubicBezTo>
                <a:cubicBezTo>
                  <a:pt x="4648040" y="6030122"/>
                  <a:pt x="4647463" y="6020900"/>
                  <a:pt x="4632249" y="6020787"/>
                </a:cubicBezTo>
                <a:cubicBezTo>
                  <a:pt x="4627179" y="6020671"/>
                  <a:pt x="4622223" y="6016523"/>
                  <a:pt x="4622685" y="6010413"/>
                </a:cubicBezTo>
                <a:cubicBezTo>
                  <a:pt x="4622799" y="6007647"/>
                  <a:pt x="4625911" y="6002691"/>
                  <a:pt x="4627755" y="6002691"/>
                </a:cubicBezTo>
                <a:cubicBezTo>
                  <a:pt x="4655646" y="6002461"/>
                  <a:pt x="4646887" y="5981831"/>
                  <a:pt x="4647463" y="5967193"/>
                </a:cubicBezTo>
                <a:cubicBezTo>
                  <a:pt x="4648270" y="5946333"/>
                  <a:pt x="4647463" y="5925473"/>
                  <a:pt x="4647809" y="5904612"/>
                </a:cubicBezTo>
                <a:cubicBezTo>
                  <a:pt x="4647926" y="5894009"/>
                  <a:pt x="4647233" y="5885480"/>
                  <a:pt x="4633287" y="5885710"/>
                </a:cubicBezTo>
                <a:cubicBezTo>
                  <a:pt x="4627869" y="5885826"/>
                  <a:pt x="4622799" y="5883636"/>
                  <a:pt x="4622685" y="5876835"/>
                </a:cubicBezTo>
                <a:cubicBezTo>
                  <a:pt x="4622569" y="5872801"/>
                  <a:pt x="4625681" y="5869690"/>
                  <a:pt x="4628910" y="5869805"/>
                </a:cubicBezTo>
                <a:cubicBezTo>
                  <a:pt x="4651266" y="5870727"/>
                  <a:pt x="4647578" y="5854938"/>
                  <a:pt x="4647578" y="5841569"/>
                </a:cubicBezTo>
                <a:cubicBezTo>
                  <a:pt x="4647578" y="5818057"/>
                  <a:pt x="4647578" y="5794661"/>
                  <a:pt x="4647578" y="5771149"/>
                </a:cubicBezTo>
                <a:cubicBezTo>
                  <a:pt x="4647578" y="5760661"/>
                  <a:pt x="4649194" y="5749597"/>
                  <a:pt x="4632825" y="5750058"/>
                </a:cubicBezTo>
                <a:cubicBezTo>
                  <a:pt x="4627293" y="5750174"/>
                  <a:pt x="4622569" y="5746831"/>
                  <a:pt x="4623377" y="5740261"/>
                </a:cubicBezTo>
                <a:cubicBezTo>
                  <a:pt x="4624181" y="5734268"/>
                  <a:pt x="4629829" y="5734614"/>
                  <a:pt x="4633633" y="5735075"/>
                </a:cubicBezTo>
                <a:cubicBezTo>
                  <a:pt x="4648618" y="5736805"/>
                  <a:pt x="4647578" y="5727007"/>
                  <a:pt x="4647578" y="5717096"/>
                </a:cubicBezTo>
                <a:cubicBezTo>
                  <a:pt x="4647578" y="5670995"/>
                  <a:pt x="4647578" y="5625009"/>
                  <a:pt x="4647578" y="5578908"/>
                </a:cubicBezTo>
                <a:cubicBezTo>
                  <a:pt x="4647578" y="5531078"/>
                  <a:pt x="4647463" y="5483364"/>
                  <a:pt x="4647578" y="5435534"/>
                </a:cubicBezTo>
                <a:cubicBezTo>
                  <a:pt x="4647578" y="5425277"/>
                  <a:pt x="4647117" y="5415018"/>
                  <a:pt x="4633057" y="5417208"/>
                </a:cubicBezTo>
                <a:cubicBezTo>
                  <a:pt x="4626775" y="5418247"/>
                  <a:pt x="4618334" y="5416000"/>
                  <a:pt x="4611173" y="5415654"/>
                </a:cubicBezTo>
                <a:close/>
                <a:moveTo>
                  <a:pt x="5764489" y="5415596"/>
                </a:moveTo>
                <a:cubicBezTo>
                  <a:pt x="5752850" y="5416979"/>
                  <a:pt x="5736137" y="5410063"/>
                  <a:pt x="5736137" y="5431731"/>
                </a:cubicBezTo>
                <a:cubicBezTo>
                  <a:pt x="5736137" y="5459506"/>
                  <a:pt x="5736253" y="5487167"/>
                  <a:pt x="5736137" y="5514943"/>
                </a:cubicBezTo>
                <a:cubicBezTo>
                  <a:pt x="5736137" y="5525316"/>
                  <a:pt x="5740174" y="5530271"/>
                  <a:pt x="5751237" y="5531539"/>
                </a:cubicBezTo>
                <a:cubicBezTo>
                  <a:pt x="5780166" y="5534881"/>
                  <a:pt x="5783738" y="5532231"/>
                  <a:pt x="5783738" y="5502380"/>
                </a:cubicBezTo>
                <a:cubicBezTo>
                  <a:pt x="5783738" y="5492814"/>
                  <a:pt x="5783738" y="5483364"/>
                  <a:pt x="5783738" y="5473798"/>
                </a:cubicBezTo>
                <a:lnTo>
                  <a:pt x="5783622" y="5473683"/>
                </a:lnTo>
                <a:cubicBezTo>
                  <a:pt x="5783506" y="5459738"/>
                  <a:pt x="5782930" y="5445906"/>
                  <a:pt x="5783738" y="5432077"/>
                </a:cubicBezTo>
                <a:cubicBezTo>
                  <a:pt x="5784661" y="5417208"/>
                  <a:pt x="5776592" y="5414212"/>
                  <a:pt x="5764489" y="5415596"/>
                </a:cubicBezTo>
                <a:close/>
                <a:moveTo>
                  <a:pt x="10785582" y="5415364"/>
                </a:moveTo>
                <a:cubicBezTo>
                  <a:pt x="10769907" y="5414903"/>
                  <a:pt x="10764375" y="5421011"/>
                  <a:pt x="10764604" y="5436802"/>
                </a:cubicBezTo>
                <a:cubicBezTo>
                  <a:pt x="10765412" y="5483594"/>
                  <a:pt x="10764836" y="5530502"/>
                  <a:pt x="10764836" y="5577295"/>
                </a:cubicBezTo>
                <a:cubicBezTo>
                  <a:pt x="10764836" y="5623280"/>
                  <a:pt x="10765758" y="5669266"/>
                  <a:pt x="10764490" y="5715252"/>
                </a:cubicBezTo>
                <a:cubicBezTo>
                  <a:pt x="10763914" y="5736458"/>
                  <a:pt x="10776706" y="5734153"/>
                  <a:pt x="10789729" y="5733692"/>
                </a:cubicBezTo>
                <a:cubicBezTo>
                  <a:pt x="10802638" y="5733231"/>
                  <a:pt x="10819120" y="5738878"/>
                  <a:pt x="10817275" y="5715021"/>
                </a:cubicBezTo>
                <a:cubicBezTo>
                  <a:pt x="10816008" y="5697849"/>
                  <a:pt x="10817160" y="5680445"/>
                  <a:pt x="10817160" y="5663042"/>
                </a:cubicBezTo>
                <a:lnTo>
                  <a:pt x="10817045" y="5663273"/>
                </a:lnTo>
                <a:cubicBezTo>
                  <a:pt x="10817045" y="5656704"/>
                  <a:pt x="10818082" y="5650479"/>
                  <a:pt x="10826611" y="5651287"/>
                </a:cubicBezTo>
                <a:cubicBezTo>
                  <a:pt x="10834217" y="5651977"/>
                  <a:pt x="10832488" y="5658548"/>
                  <a:pt x="10832488" y="5663273"/>
                </a:cubicBezTo>
                <a:cubicBezTo>
                  <a:pt x="10832834" y="5680561"/>
                  <a:pt x="10834217" y="5698078"/>
                  <a:pt x="10832373" y="5715252"/>
                </a:cubicBezTo>
                <a:cubicBezTo>
                  <a:pt x="10829838" y="5739571"/>
                  <a:pt x="10846434" y="5733577"/>
                  <a:pt x="10859112" y="5733807"/>
                </a:cubicBezTo>
                <a:cubicBezTo>
                  <a:pt x="10872481" y="5734153"/>
                  <a:pt x="10884584" y="5737495"/>
                  <a:pt x="10885850" y="5714560"/>
                </a:cubicBezTo>
                <a:cubicBezTo>
                  <a:pt x="10888502" y="5667192"/>
                  <a:pt x="10878244" y="5620514"/>
                  <a:pt x="10883776" y="5572800"/>
                </a:cubicBezTo>
                <a:cubicBezTo>
                  <a:pt x="10888962" y="5527390"/>
                  <a:pt x="10884468" y="5480943"/>
                  <a:pt x="10885160" y="5434958"/>
                </a:cubicBezTo>
                <a:cubicBezTo>
                  <a:pt x="10885390" y="5420552"/>
                  <a:pt x="10881586" y="5414788"/>
                  <a:pt x="10866258" y="5415364"/>
                </a:cubicBezTo>
                <a:cubicBezTo>
                  <a:pt x="10839404" y="5416401"/>
                  <a:pt x="10812435" y="5416057"/>
                  <a:pt x="10785582" y="5415364"/>
                </a:cubicBezTo>
                <a:close/>
                <a:moveTo>
                  <a:pt x="6968764" y="5415364"/>
                </a:moveTo>
                <a:cubicBezTo>
                  <a:pt x="6947443" y="5413751"/>
                  <a:pt x="6937993" y="5420206"/>
                  <a:pt x="6941220" y="5442449"/>
                </a:cubicBezTo>
                <a:cubicBezTo>
                  <a:pt x="6942601" y="5451784"/>
                  <a:pt x="6941450" y="5461465"/>
                  <a:pt x="6941450" y="5471032"/>
                </a:cubicBezTo>
                <a:cubicBezTo>
                  <a:pt x="6941450" y="5484055"/>
                  <a:pt x="6942257" y="5497078"/>
                  <a:pt x="6941220" y="5509986"/>
                </a:cubicBezTo>
                <a:cubicBezTo>
                  <a:pt x="6939951" y="5525431"/>
                  <a:pt x="6944562" y="5532000"/>
                  <a:pt x="6961273" y="5530963"/>
                </a:cubicBezTo>
                <a:cubicBezTo>
                  <a:pt x="6976486" y="5530041"/>
                  <a:pt x="6991238" y="5533037"/>
                  <a:pt x="6989971" y="5509527"/>
                </a:cubicBezTo>
                <a:cubicBezTo>
                  <a:pt x="6988702" y="5484516"/>
                  <a:pt x="6989280" y="5459391"/>
                  <a:pt x="6989741" y="5434266"/>
                </a:cubicBezTo>
                <a:cubicBezTo>
                  <a:pt x="6990087" y="5419052"/>
                  <a:pt x="6982365" y="5416401"/>
                  <a:pt x="6968764" y="5415364"/>
                </a:cubicBezTo>
                <a:close/>
                <a:moveTo>
                  <a:pt x="2413107" y="5415364"/>
                </a:moveTo>
                <a:cubicBezTo>
                  <a:pt x="2397432" y="5414903"/>
                  <a:pt x="2391900" y="5421011"/>
                  <a:pt x="2392129" y="5436802"/>
                </a:cubicBezTo>
                <a:cubicBezTo>
                  <a:pt x="2392937" y="5483594"/>
                  <a:pt x="2392361" y="5530502"/>
                  <a:pt x="2392361" y="5577295"/>
                </a:cubicBezTo>
                <a:cubicBezTo>
                  <a:pt x="2392361" y="5623280"/>
                  <a:pt x="2393283" y="5669266"/>
                  <a:pt x="2392015" y="5715252"/>
                </a:cubicBezTo>
                <a:cubicBezTo>
                  <a:pt x="2391439" y="5736458"/>
                  <a:pt x="2404231" y="5734153"/>
                  <a:pt x="2417254" y="5733692"/>
                </a:cubicBezTo>
                <a:cubicBezTo>
                  <a:pt x="2430163" y="5733231"/>
                  <a:pt x="2446645" y="5738878"/>
                  <a:pt x="2444800" y="5715021"/>
                </a:cubicBezTo>
                <a:cubicBezTo>
                  <a:pt x="2443533" y="5697849"/>
                  <a:pt x="2444685" y="5680445"/>
                  <a:pt x="2444685" y="5663042"/>
                </a:cubicBezTo>
                <a:lnTo>
                  <a:pt x="2444570" y="5663273"/>
                </a:lnTo>
                <a:cubicBezTo>
                  <a:pt x="2444570" y="5656704"/>
                  <a:pt x="2445607" y="5650479"/>
                  <a:pt x="2454136" y="5651287"/>
                </a:cubicBezTo>
                <a:cubicBezTo>
                  <a:pt x="2461742" y="5651977"/>
                  <a:pt x="2460013" y="5658548"/>
                  <a:pt x="2460013" y="5663273"/>
                </a:cubicBezTo>
                <a:cubicBezTo>
                  <a:pt x="2460359" y="5680561"/>
                  <a:pt x="2461742" y="5698078"/>
                  <a:pt x="2459898" y="5715252"/>
                </a:cubicBezTo>
                <a:cubicBezTo>
                  <a:pt x="2457363" y="5739571"/>
                  <a:pt x="2473959" y="5733577"/>
                  <a:pt x="2486637" y="5733807"/>
                </a:cubicBezTo>
                <a:cubicBezTo>
                  <a:pt x="2500006" y="5734153"/>
                  <a:pt x="2512109" y="5737495"/>
                  <a:pt x="2513375" y="5714560"/>
                </a:cubicBezTo>
                <a:cubicBezTo>
                  <a:pt x="2516027" y="5667192"/>
                  <a:pt x="2505769" y="5620514"/>
                  <a:pt x="2511301" y="5572800"/>
                </a:cubicBezTo>
                <a:cubicBezTo>
                  <a:pt x="2516487" y="5527390"/>
                  <a:pt x="2511993" y="5480943"/>
                  <a:pt x="2512685" y="5434958"/>
                </a:cubicBezTo>
                <a:cubicBezTo>
                  <a:pt x="2512915" y="5420552"/>
                  <a:pt x="2509111" y="5414788"/>
                  <a:pt x="2493783" y="5415364"/>
                </a:cubicBezTo>
                <a:cubicBezTo>
                  <a:pt x="2466929" y="5416401"/>
                  <a:pt x="2439960" y="5416057"/>
                  <a:pt x="2413107" y="5415364"/>
                </a:cubicBezTo>
                <a:close/>
                <a:moveTo>
                  <a:pt x="10727839" y="5415249"/>
                </a:moveTo>
                <a:cubicBezTo>
                  <a:pt x="10714586" y="5416057"/>
                  <a:pt x="10701678" y="5413290"/>
                  <a:pt x="10701792" y="5434036"/>
                </a:cubicBezTo>
                <a:lnTo>
                  <a:pt x="10701678" y="5434036"/>
                </a:lnTo>
                <a:cubicBezTo>
                  <a:pt x="10702368" y="5527736"/>
                  <a:pt x="10702598" y="5621552"/>
                  <a:pt x="10701678" y="5715252"/>
                </a:cubicBezTo>
                <a:cubicBezTo>
                  <a:pt x="10701446" y="5738993"/>
                  <a:pt x="10716891" y="5732193"/>
                  <a:pt x="10729568" y="5733922"/>
                </a:cubicBezTo>
                <a:cubicBezTo>
                  <a:pt x="10746280" y="5736112"/>
                  <a:pt x="10749852" y="5728966"/>
                  <a:pt x="10749506" y="5713408"/>
                </a:cubicBezTo>
                <a:cubicBezTo>
                  <a:pt x="10748470" y="5667422"/>
                  <a:pt x="10749162" y="5621436"/>
                  <a:pt x="10749162" y="5575451"/>
                </a:cubicBezTo>
                <a:cubicBezTo>
                  <a:pt x="10749162" y="5528543"/>
                  <a:pt x="10748470" y="5481635"/>
                  <a:pt x="10749506" y="5434842"/>
                </a:cubicBezTo>
                <a:cubicBezTo>
                  <a:pt x="10749968" y="5417784"/>
                  <a:pt x="10742708" y="5414327"/>
                  <a:pt x="10727839" y="5415249"/>
                </a:cubicBezTo>
                <a:close/>
                <a:moveTo>
                  <a:pt x="8173614" y="5415249"/>
                </a:moveTo>
                <a:cubicBezTo>
                  <a:pt x="8150564" y="5415135"/>
                  <a:pt x="8150909" y="5427121"/>
                  <a:pt x="8151715" y="5442910"/>
                </a:cubicBezTo>
                <a:cubicBezTo>
                  <a:pt x="8152061" y="5452476"/>
                  <a:pt x="8151715" y="5462043"/>
                  <a:pt x="8151715" y="5471608"/>
                </a:cubicBezTo>
                <a:cubicBezTo>
                  <a:pt x="8151715" y="5483709"/>
                  <a:pt x="8152753" y="5496041"/>
                  <a:pt x="8151485" y="5508027"/>
                </a:cubicBezTo>
                <a:cubicBezTo>
                  <a:pt x="8149411" y="5526583"/>
                  <a:pt x="8156787" y="5531770"/>
                  <a:pt x="8174882" y="5531424"/>
                </a:cubicBezTo>
                <a:cubicBezTo>
                  <a:pt x="8192284" y="5531078"/>
                  <a:pt x="8200582" y="5526929"/>
                  <a:pt x="8199315" y="5507912"/>
                </a:cubicBezTo>
                <a:lnTo>
                  <a:pt x="8199315" y="5442910"/>
                </a:lnTo>
                <a:cubicBezTo>
                  <a:pt x="8200467" y="5423317"/>
                  <a:pt x="8195511" y="5415249"/>
                  <a:pt x="8173614" y="5415249"/>
                </a:cubicBezTo>
                <a:close/>
                <a:moveTo>
                  <a:pt x="2355364" y="5415249"/>
                </a:moveTo>
                <a:cubicBezTo>
                  <a:pt x="2342111" y="5416057"/>
                  <a:pt x="2329203" y="5413290"/>
                  <a:pt x="2329317" y="5434036"/>
                </a:cubicBezTo>
                <a:lnTo>
                  <a:pt x="2329203" y="5434036"/>
                </a:lnTo>
                <a:cubicBezTo>
                  <a:pt x="2329893" y="5527736"/>
                  <a:pt x="2330123" y="5621552"/>
                  <a:pt x="2329203" y="5715252"/>
                </a:cubicBezTo>
                <a:cubicBezTo>
                  <a:pt x="2328971" y="5738993"/>
                  <a:pt x="2344416" y="5732193"/>
                  <a:pt x="2357093" y="5733922"/>
                </a:cubicBezTo>
                <a:cubicBezTo>
                  <a:pt x="2373805" y="5736112"/>
                  <a:pt x="2377377" y="5728966"/>
                  <a:pt x="2377031" y="5713408"/>
                </a:cubicBezTo>
                <a:cubicBezTo>
                  <a:pt x="2375995" y="5667422"/>
                  <a:pt x="2376687" y="5621436"/>
                  <a:pt x="2376687" y="5575451"/>
                </a:cubicBezTo>
                <a:cubicBezTo>
                  <a:pt x="2376687" y="5528543"/>
                  <a:pt x="2375995" y="5481635"/>
                  <a:pt x="2377031" y="5434842"/>
                </a:cubicBezTo>
                <a:cubicBezTo>
                  <a:pt x="2377493" y="5417784"/>
                  <a:pt x="2370233" y="5414327"/>
                  <a:pt x="2355364" y="5415249"/>
                </a:cubicBezTo>
                <a:close/>
                <a:moveTo>
                  <a:pt x="9584650" y="5415135"/>
                </a:moveTo>
                <a:cubicBezTo>
                  <a:pt x="9566094" y="5414098"/>
                  <a:pt x="9558718" y="5419052"/>
                  <a:pt x="9559410" y="5439568"/>
                </a:cubicBezTo>
                <a:cubicBezTo>
                  <a:pt x="9561022" y="5484632"/>
                  <a:pt x="9559870" y="5529810"/>
                  <a:pt x="9559870" y="5574874"/>
                </a:cubicBezTo>
                <a:cubicBezTo>
                  <a:pt x="9559870" y="5622589"/>
                  <a:pt x="9560446" y="5670303"/>
                  <a:pt x="9559524" y="5718018"/>
                </a:cubicBezTo>
                <a:cubicBezTo>
                  <a:pt x="9559178" y="5733922"/>
                  <a:pt x="9567476" y="5735190"/>
                  <a:pt x="9578772" y="5733461"/>
                </a:cubicBezTo>
                <a:cubicBezTo>
                  <a:pt x="9589605" y="5731848"/>
                  <a:pt x="9607240" y="5741530"/>
                  <a:pt x="9606778" y="5718248"/>
                </a:cubicBezTo>
                <a:cubicBezTo>
                  <a:pt x="9606432" y="5702689"/>
                  <a:pt x="9606548" y="5687015"/>
                  <a:pt x="9607008" y="5671456"/>
                </a:cubicBezTo>
                <a:lnTo>
                  <a:pt x="9607124" y="5671456"/>
                </a:lnTo>
                <a:cubicBezTo>
                  <a:pt x="9607470" y="5663273"/>
                  <a:pt x="9605280" y="5651748"/>
                  <a:pt x="9617497" y="5651172"/>
                </a:cubicBezTo>
                <a:cubicBezTo>
                  <a:pt x="9631212" y="5650479"/>
                  <a:pt x="9627293" y="5662812"/>
                  <a:pt x="9627639" y="5670534"/>
                </a:cubicBezTo>
                <a:cubicBezTo>
                  <a:pt x="9628215" y="5686092"/>
                  <a:pt x="9628446" y="5701768"/>
                  <a:pt x="9627639" y="5717326"/>
                </a:cubicBezTo>
                <a:cubicBezTo>
                  <a:pt x="9626487" y="5740261"/>
                  <a:pt x="9643198" y="5732309"/>
                  <a:pt x="9654608" y="5733692"/>
                </a:cubicBezTo>
                <a:cubicBezTo>
                  <a:pt x="9667401" y="5735305"/>
                  <a:pt x="9677198" y="5733346"/>
                  <a:pt x="9674662" y="5716520"/>
                </a:cubicBezTo>
                <a:cubicBezTo>
                  <a:pt x="9669476" y="5681713"/>
                  <a:pt x="9685496" y="5645062"/>
                  <a:pt x="9664750" y="5611525"/>
                </a:cubicBezTo>
                <a:cubicBezTo>
                  <a:pt x="9663137" y="5608989"/>
                  <a:pt x="9664981" y="5601151"/>
                  <a:pt x="9667286" y="5600000"/>
                </a:cubicBezTo>
                <a:cubicBezTo>
                  <a:pt x="9678004" y="5594467"/>
                  <a:pt x="9674316" y="5585016"/>
                  <a:pt x="9674316" y="5577179"/>
                </a:cubicBezTo>
                <a:cubicBezTo>
                  <a:pt x="9674662" y="5531194"/>
                  <a:pt x="9673394" y="5485208"/>
                  <a:pt x="9675008" y="5439222"/>
                </a:cubicBezTo>
                <a:cubicBezTo>
                  <a:pt x="9675699" y="5418823"/>
                  <a:pt x="9668438" y="5413866"/>
                  <a:pt x="9649652" y="5415135"/>
                </a:cubicBezTo>
                <a:cubicBezTo>
                  <a:pt x="9628100" y="5416632"/>
                  <a:pt x="9606318" y="5416401"/>
                  <a:pt x="9584650" y="5415135"/>
                </a:cubicBezTo>
                <a:close/>
                <a:moveTo>
                  <a:pt x="1212175" y="5415135"/>
                </a:moveTo>
                <a:cubicBezTo>
                  <a:pt x="1193619" y="5414098"/>
                  <a:pt x="1186243" y="5419052"/>
                  <a:pt x="1186935" y="5439568"/>
                </a:cubicBezTo>
                <a:cubicBezTo>
                  <a:pt x="1188547" y="5484632"/>
                  <a:pt x="1187395" y="5529810"/>
                  <a:pt x="1187395" y="5574874"/>
                </a:cubicBezTo>
                <a:cubicBezTo>
                  <a:pt x="1187395" y="5622589"/>
                  <a:pt x="1187971" y="5670303"/>
                  <a:pt x="1187049" y="5718018"/>
                </a:cubicBezTo>
                <a:cubicBezTo>
                  <a:pt x="1186703" y="5733922"/>
                  <a:pt x="1195001" y="5735190"/>
                  <a:pt x="1206297" y="5733461"/>
                </a:cubicBezTo>
                <a:cubicBezTo>
                  <a:pt x="1217130" y="5731848"/>
                  <a:pt x="1234765" y="5741530"/>
                  <a:pt x="1234303" y="5718248"/>
                </a:cubicBezTo>
                <a:cubicBezTo>
                  <a:pt x="1233957" y="5702689"/>
                  <a:pt x="1234073" y="5687015"/>
                  <a:pt x="1234533" y="5671456"/>
                </a:cubicBezTo>
                <a:lnTo>
                  <a:pt x="1234649" y="5671456"/>
                </a:lnTo>
                <a:cubicBezTo>
                  <a:pt x="1234995" y="5663273"/>
                  <a:pt x="1232805" y="5651748"/>
                  <a:pt x="1245022" y="5651172"/>
                </a:cubicBezTo>
                <a:cubicBezTo>
                  <a:pt x="1258737" y="5650479"/>
                  <a:pt x="1254818" y="5662812"/>
                  <a:pt x="1255164" y="5670534"/>
                </a:cubicBezTo>
                <a:cubicBezTo>
                  <a:pt x="1255740" y="5686092"/>
                  <a:pt x="1255971" y="5701768"/>
                  <a:pt x="1255164" y="5717326"/>
                </a:cubicBezTo>
                <a:cubicBezTo>
                  <a:pt x="1254012" y="5740261"/>
                  <a:pt x="1270723" y="5732309"/>
                  <a:pt x="1282133" y="5733692"/>
                </a:cubicBezTo>
                <a:cubicBezTo>
                  <a:pt x="1294926" y="5735305"/>
                  <a:pt x="1304723" y="5733346"/>
                  <a:pt x="1302187" y="5716520"/>
                </a:cubicBezTo>
                <a:cubicBezTo>
                  <a:pt x="1297001" y="5681713"/>
                  <a:pt x="1313021" y="5645062"/>
                  <a:pt x="1292275" y="5611525"/>
                </a:cubicBezTo>
                <a:cubicBezTo>
                  <a:pt x="1290662" y="5608989"/>
                  <a:pt x="1292506" y="5601151"/>
                  <a:pt x="1294811" y="5600000"/>
                </a:cubicBezTo>
                <a:cubicBezTo>
                  <a:pt x="1305529" y="5594467"/>
                  <a:pt x="1301841" y="5585016"/>
                  <a:pt x="1301841" y="5577179"/>
                </a:cubicBezTo>
                <a:cubicBezTo>
                  <a:pt x="1302187" y="5531194"/>
                  <a:pt x="1300919" y="5485208"/>
                  <a:pt x="1302533" y="5439222"/>
                </a:cubicBezTo>
                <a:cubicBezTo>
                  <a:pt x="1303224" y="5418823"/>
                  <a:pt x="1295963" y="5413866"/>
                  <a:pt x="1277177" y="5415135"/>
                </a:cubicBezTo>
                <a:cubicBezTo>
                  <a:pt x="1255625" y="5416632"/>
                  <a:pt x="1233843" y="5416401"/>
                  <a:pt x="1212175" y="5415135"/>
                </a:cubicBezTo>
                <a:close/>
                <a:moveTo>
                  <a:pt x="8371041" y="5415018"/>
                </a:moveTo>
                <a:cubicBezTo>
                  <a:pt x="8352947" y="5414098"/>
                  <a:pt x="8349259" y="5421358"/>
                  <a:pt x="8349605" y="5437724"/>
                </a:cubicBezTo>
                <a:cubicBezTo>
                  <a:pt x="8350526" y="5483709"/>
                  <a:pt x="8349950" y="5529580"/>
                  <a:pt x="8349950" y="5575566"/>
                </a:cubicBezTo>
                <a:cubicBezTo>
                  <a:pt x="8349950" y="5622358"/>
                  <a:pt x="8350988" y="5669151"/>
                  <a:pt x="8349489" y="5715943"/>
                </a:cubicBezTo>
                <a:cubicBezTo>
                  <a:pt x="8348798" y="5738532"/>
                  <a:pt x="8362974" y="5733692"/>
                  <a:pt x="8374844" y="5733231"/>
                </a:cubicBezTo>
                <a:cubicBezTo>
                  <a:pt x="8386830" y="5732770"/>
                  <a:pt x="8404580" y="5740723"/>
                  <a:pt x="8402390" y="5715713"/>
                </a:cubicBezTo>
                <a:cubicBezTo>
                  <a:pt x="8401006" y="5699462"/>
                  <a:pt x="8401814" y="5682865"/>
                  <a:pt x="8402390" y="5666385"/>
                </a:cubicBezTo>
                <a:lnTo>
                  <a:pt x="8402160" y="5666039"/>
                </a:lnTo>
                <a:cubicBezTo>
                  <a:pt x="8402390" y="5660276"/>
                  <a:pt x="8397780" y="5650018"/>
                  <a:pt x="8409420" y="5650594"/>
                </a:cubicBezTo>
                <a:cubicBezTo>
                  <a:pt x="8419217" y="5651057"/>
                  <a:pt x="8417257" y="5660507"/>
                  <a:pt x="8417373" y="5666961"/>
                </a:cubicBezTo>
                <a:cubicBezTo>
                  <a:pt x="8417832" y="5682520"/>
                  <a:pt x="8418871" y="5698310"/>
                  <a:pt x="8417373" y="5713754"/>
                </a:cubicBezTo>
                <a:cubicBezTo>
                  <a:pt x="8415068" y="5736919"/>
                  <a:pt x="8430396" y="5733116"/>
                  <a:pt x="8443996" y="5733346"/>
                </a:cubicBezTo>
                <a:cubicBezTo>
                  <a:pt x="8458057" y="5733577"/>
                  <a:pt x="8468890" y="5735881"/>
                  <a:pt x="8470619" y="5713523"/>
                </a:cubicBezTo>
                <a:cubicBezTo>
                  <a:pt x="8474307" y="5666154"/>
                  <a:pt x="8461860" y="5619708"/>
                  <a:pt x="8468660" y="5571763"/>
                </a:cubicBezTo>
                <a:cubicBezTo>
                  <a:pt x="8474999" y="5527506"/>
                  <a:pt x="8469582" y="5481750"/>
                  <a:pt x="8470158" y="5436687"/>
                </a:cubicBezTo>
                <a:cubicBezTo>
                  <a:pt x="8470388" y="5421243"/>
                  <a:pt x="8464857" y="5414557"/>
                  <a:pt x="8449066" y="5415018"/>
                </a:cubicBezTo>
                <a:cubicBezTo>
                  <a:pt x="8423020" y="5415825"/>
                  <a:pt x="8396972" y="5416401"/>
                  <a:pt x="8371041" y="5415018"/>
                </a:cubicBezTo>
                <a:close/>
                <a:moveTo>
                  <a:pt x="7168958" y="5415018"/>
                </a:moveTo>
                <a:cubicBezTo>
                  <a:pt x="7150862" y="5414098"/>
                  <a:pt x="7144293" y="5420089"/>
                  <a:pt x="7144755" y="5438646"/>
                </a:cubicBezTo>
                <a:cubicBezTo>
                  <a:pt x="7145792" y="5483825"/>
                  <a:pt x="7145101" y="5528889"/>
                  <a:pt x="7145101" y="5574068"/>
                </a:cubicBezTo>
                <a:cubicBezTo>
                  <a:pt x="7145216" y="5612331"/>
                  <a:pt x="7143371" y="5650594"/>
                  <a:pt x="7146023" y="5688628"/>
                </a:cubicBezTo>
                <a:cubicBezTo>
                  <a:pt x="7147291" y="5705110"/>
                  <a:pt x="7128620" y="5734729"/>
                  <a:pt x="7169880" y="5734268"/>
                </a:cubicBezTo>
                <a:cubicBezTo>
                  <a:pt x="7210103" y="5733922"/>
                  <a:pt x="7186592" y="5705340"/>
                  <a:pt x="7191777" y="5690011"/>
                </a:cubicBezTo>
                <a:lnTo>
                  <a:pt x="7191662" y="5689665"/>
                </a:lnTo>
                <a:cubicBezTo>
                  <a:pt x="7194544" y="5681022"/>
                  <a:pt x="7192238" y="5670764"/>
                  <a:pt x="7192469" y="5661199"/>
                </a:cubicBezTo>
                <a:cubicBezTo>
                  <a:pt x="7192699" y="5653938"/>
                  <a:pt x="7196387" y="5650479"/>
                  <a:pt x="7203879" y="5650133"/>
                </a:cubicBezTo>
                <a:cubicBezTo>
                  <a:pt x="7213099" y="5649789"/>
                  <a:pt x="7213099" y="5655897"/>
                  <a:pt x="7213099" y="5662120"/>
                </a:cubicBezTo>
                <a:cubicBezTo>
                  <a:pt x="7213099" y="5679523"/>
                  <a:pt x="7214368" y="5697042"/>
                  <a:pt x="7212753" y="5714214"/>
                </a:cubicBezTo>
                <a:cubicBezTo>
                  <a:pt x="7211141" y="5731502"/>
                  <a:pt x="7218748" y="5734960"/>
                  <a:pt x="7233729" y="5733577"/>
                </a:cubicBezTo>
                <a:cubicBezTo>
                  <a:pt x="7247099" y="5732309"/>
                  <a:pt x="7259778" y="5737149"/>
                  <a:pt x="7260700" y="5713869"/>
                </a:cubicBezTo>
                <a:cubicBezTo>
                  <a:pt x="7262543" y="5664886"/>
                  <a:pt x="7254936" y="5616135"/>
                  <a:pt x="7259432" y="5566922"/>
                </a:cubicBezTo>
                <a:cubicBezTo>
                  <a:pt x="7263235" y="5524739"/>
                  <a:pt x="7259778" y="5481981"/>
                  <a:pt x="7260584" y="5439452"/>
                </a:cubicBezTo>
                <a:cubicBezTo>
                  <a:pt x="7260815" y="5421935"/>
                  <a:pt x="7255282" y="5413981"/>
                  <a:pt x="7236610" y="5415018"/>
                </a:cubicBezTo>
                <a:cubicBezTo>
                  <a:pt x="7214136" y="5416286"/>
                  <a:pt x="7191431" y="5416286"/>
                  <a:pt x="7168958" y="5415018"/>
                </a:cubicBezTo>
                <a:close/>
                <a:moveTo>
                  <a:pt x="4751652" y="5415018"/>
                </a:moveTo>
                <a:cubicBezTo>
                  <a:pt x="4733787" y="5413981"/>
                  <a:pt x="4729869" y="5421358"/>
                  <a:pt x="4730215" y="5437724"/>
                </a:cubicBezTo>
                <a:cubicBezTo>
                  <a:pt x="4731135" y="5483594"/>
                  <a:pt x="4730559" y="5529580"/>
                  <a:pt x="4730559" y="5575566"/>
                </a:cubicBezTo>
                <a:cubicBezTo>
                  <a:pt x="4730559" y="5622358"/>
                  <a:pt x="4731252" y="5669266"/>
                  <a:pt x="4730215" y="5716058"/>
                </a:cubicBezTo>
                <a:cubicBezTo>
                  <a:pt x="4729869" y="5732770"/>
                  <a:pt x="4737708" y="5735075"/>
                  <a:pt x="4750616" y="5733346"/>
                </a:cubicBezTo>
                <a:cubicBezTo>
                  <a:pt x="4761794" y="5731733"/>
                  <a:pt x="4778504" y="5739915"/>
                  <a:pt x="4777698" y="5716981"/>
                </a:cubicBezTo>
                <a:cubicBezTo>
                  <a:pt x="4777009" y="5698771"/>
                  <a:pt x="4777698" y="5680561"/>
                  <a:pt x="4778620" y="5662351"/>
                </a:cubicBezTo>
                <a:lnTo>
                  <a:pt x="4778390" y="5662466"/>
                </a:lnTo>
                <a:cubicBezTo>
                  <a:pt x="4778736" y="5656704"/>
                  <a:pt x="4780924" y="5650133"/>
                  <a:pt x="4789224" y="5650479"/>
                </a:cubicBezTo>
                <a:cubicBezTo>
                  <a:pt x="4797869" y="5650826"/>
                  <a:pt x="4798099" y="5657395"/>
                  <a:pt x="4798099" y="5663503"/>
                </a:cubicBezTo>
                <a:cubicBezTo>
                  <a:pt x="4798329" y="5682635"/>
                  <a:pt x="4798099" y="5701768"/>
                  <a:pt x="4798329" y="5720784"/>
                </a:cubicBezTo>
                <a:cubicBezTo>
                  <a:pt x="4798675" y="5740491"/>
                  <a:pt x="4814003" y="5732539"/>
                  <a:pt x="4823453" y="5733000"/>
                </a:cubicBezTo>
                <a:cubicBezTo>
                  <a:pt x="4832214" y="5733461"/>
                  <a:pt x="4847196" y="5738764"/>
                  <a:pt x="4845005" y="5720553"/>
                </a:cubicBezTo>
                <a:cubicBezTo>
                  <a:pt x="4840625" y="5684709"/>
                  <a:pt x="4855954" y="5647252"/>
                  <a:pt x="4835902" y="5612562"/>
                </a:cubicBezTo>
                <a:cubicBezTo>
                  <a:pt x="4833598" y="5608528"/>
                  <a:pt x="4833136" y="5601268"/>
                  <a:pt x="4838668" y="5598731"/>
                </a:cubicBezTo>
                <a:cubicBezTo>
                  <a:pt x="4848926" y="5594006"/>
                  <a:pt x="4845005" y="5585362"/>
                  <a:pt x="4845005" y="5578447"/>
                </a:cubicBezTo>
                <a:cubicBezTo>
                  <a:pt x="4845466" y="5530733"/>
                  <a:pt x="4844546" y="5483018"/>
                  <a:pt x="4845582" y="5435304"/>
                </a:cubicBezTo>
                <a:cubicBezTo>
                  <a:pt x="4845928" y="5418708"/>
                  <a:pt x="4839820" y="5414442"/>
                  <a:pt x="4824491" y="5415018"/>
                </a:cubicBezTo>
                <a:cubicBezTo>
                  <a:pt x="4800289" y="5416057"/>
                  <a:pt x="4775856" y="5416401"/>
                  <a:pt x="4751652" y="5415018"/>
                </a:cubicBezTo>
                <a:close/>
                <a:moveTo>
                  <a:pt x="10924114" y="5414788"/>
                </a:moveTo>
                <a:cubicBezTo>
                  <a:pt x="10906364" y="5415249"/>
                  <a:pt x="10899797" y="5419628"/>
                  <a:pt x="10899680" y="5438415"/>
                </a:cubicBezTo>
                <a:cubicBezTo>
                  <a:pt x="10899450" y="5457662"/>
                  <a:pt x="10904637" y="5464231"/>
                  <a:pt x="10924575" y="5463309"/>
                </a:cubicBezTo>
                <a:cubicBezTo>
                  <a:pt x="10941402" y="5462502"/>
                  <a:pt x="10952236" y="5460774"/>
                  <a:pt x="10947050" y="5440720"/>
                </a:cubicBezTo>
                <a:cubicBezTo>
                  <a:pt x="10951082" y="5421704"/>
                  <a:pt x="10944515" y="5414212"/>
                  <a:pt x="10924114" y="5414788"/>
                </a:cubicBezTo>
                <a:close/>
                <a:moveTo>
                  <a:pt x="5958346" y="5414788"/>
                </a:moveTo>
                <a:cubicBezTo>
                  <a:pt x="5944400" y="5414327"/>
                  <a:pt x="5940136" y="5419745"/>
                  <a:pt x="5940712" y="5432998"/>
                </a:cubicBezTo>
                <a:cubicBezTo>
                  <a:pt x="5945091" y="5527275"/>
                  <a:pt x="5935065" y="5621436"/>
                  <a:pt x="5940136" y="5715713"/>
                </a:cubicBezTo>
                <a:cubicBezTo>
                  <a:pt x="5941174" y="5735075"/>
                  <a:pt x="5950738" y="5733346"/>
                  <a:pt x="5963070" y="5733346"/>
                </a:cubicBezTo>
                <a:cubicBezTo>
                  <a:pt x="5976440" y="5733461"/>
                  <a:pt x="5989695" y="5735536"/>
                  <a:pt x="5988080" y="5714560"/>
                </a:cubicBezTo>
                <a:lnTo>
                  <a:pt x="5988195" y="5714560"/>
                </a:lnTo>
                <a:cubicBezTo>
                  <a:pt x="5986928" y="5697388"/>
                  <a:pt x="5988080" y="5679984"/>
                  <a:pt x="5988080" y="5662582"/>
                </a:cubicBezTo>
                <a:cubicBezTo>
                  <a:pt x="5988080" y="5656128"/>
                  <a:pt x="5989119" y="5649789"/>
                  <a:pt x="5997647" y="5650594"/>
                </a:cubicBezTo>
                <a:cubicBezTo>
                  <a:pt x="6005253" y="5651287"/>
                  <a:pt x="6003409" y="5657972"/>
                  <a:pt x="6003409" y="5662697"/>
                </a:cubicBezTo>
                <a:cubicBezTo>
                  <a:pt x="6003638" y="5679984"/>
                  <a:pt x="6005023" y="5697503"/>
                  <a:pt x="6003179" y="5714675"/>
                </a:cubicBezTo>
                <a:cubicBezTo>
                  <a:pt x="6000875" y="5736344"/>
                  <a:pt x="6014703" y="5734268"/>
                  <a:pt x="6027612" y="5732885"/>
                </a:cubicBezTo>
                <a:cubicBezTo>
                  <a:pt x="6039021" y="5731617"/>
                  <a:pt x="6058843" y="5741530"/>
                  <a:pt x="6055505" y="5716174"/>
                </a:cubicBezTo>
                <a:cubicBezTo>
                  <a:pt x="6050892" y="5681367"/>
                  <a:pt x="6067028" y="5644717"/>
                  <a:pt x="6045821" y="5611294"/>
                </a:cubicBezTo>
                <a:cubicBezTo>
                  <a:pt x="6044208" y="5608644"/>
                  <a:pt x="6045708" y="5600805"/>
                  <a:pt x="6048012" y="5599653"/>
                </a:cubicBezTo>
                <a:cubicBezTo>
                  <a:pt x="6059768" y="5593545"/>
                  <a:pt x="6055272" y="5583172"/>
                  <a:pt x="6055505" y="5574528"/>
                </a:cubicBezTo>
                <a:cubicBezTo>
                  <a:pt x="6055964" y="5552054"/>
                  <a:pt x="6055618" y="5529465"/>
                  <a:pt x="6055618" y="5506875"/>
                </a:cubicBezTo>
                <a:cubicBezTo>
                  <a:pt x="6055505" y="5481750"/>
                  <a:pt x="6055042" y="5456510"/>
                  <a:pt x="6055735" y="5431385"/>
                </a:cubicBezTo>
                <a:cubicBezTo>
                  <a:pt x="6056080" y="5418823"/>
                  <a:pt x="6051241" y="5414557"/>
                  <a:pt x="6039021" y="5414788"/>
                </a:cubicBezTo>
                <a:cubicBezTo>
                  <a:pt x="6012167" y="5415364"/>
                  <a:pt x="5985199" y="5415710"/>
                  <a:pt x="5958346" y="5414788"/>
                </a:cubicBezTo>
                <a:close/>
                <a:moveTo>
                  <a:pt x="2551639" y="5414788"/>
                </a:moveTo>
                <a:cubicBezTo>
                  <a:pt x="2533889" y="5415249"/>
                  <a:pt x="2527322" y="5419628"/>
                  <a:pt x="2527205" y="5438415"/>
                </a:cubicBezTo>
                <a:cubicBezTo>
                  <a:pt x="2526975" y="5457662"/>
                  <a:pt x="2532162" y="5464231"/>
                  <a:pt x="2552100" y="5463309"/>
                </a:cubicBezTo>
                <a:cubicBezTo>
                  <a:pt x="2568927" y="5462502"/>
                  <a:pt x="2579761" y="5460774"/>
                  <a:pt x="2574575" y="5440720"/>
                </a:cubicBezTo>
                <a:cubicBezTo>
                  <a:pt x="2578607" y="5421704"/>
                  <a:pt x="2572040" y="5414212"/>
                  <a:pt x="2551639" y="5414788"/>
                </a:cubicBezTo>
                <a:close/>
                <a:moveTo>
                  <a:pt x="6096417" y="5414674"/>
                </a:moveTo>
                <a:cubicBezTo>
                  <a:pt x="6078093" y="5414557"/>
                  <a:pt x="6070948" y="5419169"/>
                  <a:pt x="6070600" y="5439222"/>
                </a:cubicBezTo>
                <a:cubicBezTo>
                  <a:pt x="6070256" y="5460428"/>
                  <a:pt x="6078669" y="5465039"/>
                  <a:pt x="6096074" y="5461811"/>
                </a:cubicBezTo>
                <a:lnTo>
                  <a:pt x="6096074" y="5461926"/>
                </a:lnTo>
                <a:cubicBezTo>
                  <a:pt x="6112207" y="5463541"/>
                  <a:pt x="6124540" y="5463885"/>
                  <a:pt x="6124194" y="5440835"/>
                </a:cubicBezTo>
                <a:cubicBezTo>
                  <a:pt x="6123848" y="5419284"/>
                  <a:pt x="6115549" y="5414674"/>
                  <a:pt x="6096417" y="5414674"/>
                </a:cubicBezTo>
                <a:close/>
                <a:moveTo>
                  <a:pt x="9717997" y="5414557"/>
                </a:moveTo>
                <a:cubicBezTo>
                  <a:pt x="9695754" y="5413981"/>
                  <a:pt x="9695754" y="5424700"/>
                  <a:pt x="9694946" y="5441412"/>
                </a:cubicBezTo>
                <a:cubicBezTo>
                  <a:pt x="9694024" y="5461465"/>
                  <a:pt x="9702669" y="5465614"/>
                  <a:pt x="9719495" y="5462158"/>
                </a:cubicBezTo>
                <a:lnTo>
                  <a:pt x="9719495" y="5462043"/>
                </a:lnTo>
                <a:cubicBezTo>
                  <a:pt x="9738282" y="5466422"/>
                  <a:pt x="9743238" y="5457892"/>
                  <a:pt x="9743468" y="5439914"/>
                </a:cubicBezTo>
                <a:cubicBezTo>
                  <a:pt x="9743698" y="5420667"/>
                  <a:pt x="9737360" y="5415135"/>
                  <a:pt x="9717997" y="5414557"/>
                </a:cubicBezTo>
                <a:close/>
                <a:moveTo>
                  <a:pt x="1345522" y="5414557"/>
                </a:moveTo>
                <a:cubicBezTo>
                  <a:pt x="1323279" y="5413981"/>
                  <a:pt x="1323279" y="5424700"/>
                  <a:pt x="1322471" y="5441412"/>
                </a:cubicBezTo>
                <a:cubicBezTo>
                  <a:pt x="1321549" y="5461465"/>
                  <a:pt x="1330194" y="5465614"/>
                  <a:pt x="1347020" y="5462158"/>
                </a:cubicBezTo>
                <a:lnTo>
                  <a:pt x="1347020" y="5462043"/>
                </a:lnTo>
                <a:cubicBezTo>
                  <a:pt x="1365807" y="5466422"/>
                  <a:pt x="1370763" y="5457892"/>
                  <a:pt x="1370993" y="5439914"/>
                </a:cubicBezTo>
                <a:cubicBezTo>
                  <a:pt x="1371223" y="5420667"/>
                  <a:pt x="1364885" y="5415135"/>
                  <a:pt x="1345522" y="5414557"/>
                </a:cubicBezTo>
                <a:close/>
                <a:moveTo>
                  <a:pt x="5896225" y="5414327"/>
                </a:moveTo>
                <a:cubicBezTo>
                  <a:pt x="5878015" y="5414674"/>
                  <a:pt x="5872598" y="5420667"/>
                  <a:pt x="5872712" y="5438761"/>
                </a:cubicBezTo>
                <a:lnTo>
                  <a:pt x="5872598" y="5438646"/>
                </a:lnTo>
                <a:cubicBezTo>
                  <a:pt x="5873520" y="5529695"/>
                  <a:pt x="5873636" y="5620860"/>
                  <a:pt x="5872598" y="5711910"/>
                </a:cubicBezTo>
                <a:cubicBezTo>
                  <a:pt x="5872369" y="5732539"/>
                  <a:pt x="5881816" y="5733577"/>
                  <a:pt x="5897722" y="5733577"/>
                </a:cubicBezTo>
                <a:cubicBezTo>
                  <a:pt x="5912821" y="5733577"/>
                  <a:pt x="5921119" y="5732078"/>
                  <a:pt x="5920541" y="5713062"/>
                </a:cubicBezTo>
                <a:cubicBezTo>
                  <a:pt x="5919045" y="5667076"/>
                  <a:pt x="5920081" y="5621091"/>
                  <a:pt x="5920081" y="5575105"/>
                </a:cubicBezTo>
                <a:cubicBezTo>
                  <a:pt x="5920081" y="5530041"/>
                  <a:pt x="5919161" y="5484862"/>
                  <a:pt x="5920541" y="5439798"/>
                </a:cubicBezTo>
                <a:cubicBezTo>
                  <a:pt x="5921119" y="5420667"/>
                  <a:pt x="5915933" y="5413981"/>
                  <a:pt x="5896225" y="5414327"/>
                </a:cubicBezTo>
                <a:close/>
                <a:moveTo>
                  <a:pt x="4889032" y="5414327"/>
                </a:moveTo>
                <a:cubicBezTo>
                  <a:pt x="4867597" y="5412944"/>
                  <a:pt x="4865866" y="5423087"/>
                  <a:pt x="4865522" y="5440605"/>
                </a:cubicBezTo>
                <a:cubicBezTo>
                  <a:pt x="4865174" y="5459506"/>
                  <a:pt x="4871630" y="5465846"/>
                  <a:pt x="4889608" y="5461697"/>
                </a:cubicBezTo>
                <a:lnTo>
                  <a:pt x="4889608" y="5461811"/>
                </a:lnTo>
                <a:cubicBezTo>
                  <a:pt x="4910699" y="5466998"/>
                  <a:pt x="4913581" y="5455703"/>
                  <a:pt x="4914043" y="5437724"/>
                </a:cubicBezTo>
                <a:cubicBezTo>
                  <a:pt x="4914387" y="5418362"/>
                  <a:pt x="4905743" y="5415364"/>
                  <a:pt x="4889032" y="5414327"/>
                </a:cubicBezTo>
                <a:close/>
                <a:moveTo>
                  <a:pt x="7307838" y="5413866"/>
                </a:moveTo>
                <a:cubicBezTo>
                  <a:pt x="7286977" y="5413637"/>
                  <a:pt x="7281559" y="5421011"/>
                  <a:pt x="7281214" y="5440951"/>
                </a:cubicBezTo>
                <a:cubicBezTo>
                  <a:pt x="7280868" y="5462158"/>
                  <a:pt x="7292048" y="5461119"/>
                  <a:pt x="7306915" y="5461926"/>
                </a:cubicBezTo>
                <a:cubicBezTo>
                  <a:pt x="7324894" y="5462848"/>
                  <a:pt x="7333308" y="5457777"/>
                  <a:pt x="7328236" y="5438185"/>
                </a:cubicBezTo>
                <a:cubicBezTo>
                  <a:pt x="7332501" y="5421704"/>
                  <a:pt x="7327429" y="5414098"/>
                  <a:pt x="7307838" y="5413866"/>
                </a:cubicBezTo>
                <a:close/>
                <a:moveTo>
                  <a:pt x="9312884" y="5413751"/>
                </a:moveTo>
                <a:cubicBezTo>
                  <a:pt x="9300322" y="5413637"/>
                  <a:pt x="9286146" y="5409832"/>
                  <a:pt x="9287414" y="5431731"/>
                </a:cubicBezTo>
                <a:cubicBezTo>
                  <a:pt x="9288797" y="5457662"/>
                  <a:pt x="9288450" y="5483709"/>
                  <a:pt x="9287414" y="5509642"/>
                </a:cubicBezTo>
                <a:cubicBezTo>
                  <a:pt x="9286838" y="5524624"/>
                  <a:pt x="9292370" y="5528543"/>
                  <a:pt x="9306776" y="5528773"/>
                </a:cubicBezTo>
                <a:cubicBezTo>
                  <a:pt x="9339854" y="5529350"/>
                  <a:pt x="9339854" y="5530156"/>
                  <a:pt x="9339854" y="5497655"/>
                </a:cubicBezTo>
                <a:cubicBezTo>
                  <a:pt x="9339854" y="5488089"/>
                  <a:pt x="9339854" y="5478638"/>
                  <a:pt x="9339854" y="5469073"/>
                </a:cubicBezTo>
                <a:lnTo>
                  <a:pt x="9339854" y="5468957"/>
                </a:lnTo>
                <a:cubicBezTo>
                  <a:pt x="9339854" y="5456855"/>
                  <a:pt x="9338932" y="5444639"/>
                  <a:pt x="9340084" y="5432653"/>
                </a:cubicBezTo>
                <a:cubicBezTo>
                  <a:pt x="9342389" y="5409141"/>
                  <a:pt x="9326024" y="5413866"/>
                  <a:pt x="9312884" y="5413751"/>
                </a:cubicBezTo>
                <a:close/>
                <a:moveTo>
                  <a:pt x="940409" y="5413751"/>
                </a:moveTo>
                <a:cubicBezTo>
                  <a:pt x="927847" y="5413637"/>
                  <a:pt x="913671" y="5409832"/>
                  <a:pt x="914939" y="5431731"/>
                </a:cubicBezTo>
                <a:cubicBezTo>
                  <a:pt x="916322" y="5457662"/>
                  <a:pt x="915975" y="5483709"/>
                  <a:pt x="914939" y="5509642"/>
                </a:cubicBezTo>
                <a:cubicBezTo>
                  <a:pt x="914363" y="5524624"/>
                  <a:pt x="919895" y="5528543"/>
                  <a:pt x="934301" y="5528773"/>
                </a:cubicBezTo>
                <a:cubicBezTo>
                  <a:pt x="967379" y="5529350"/>
                  <a:pt x="967379" y="5530156"/>
                  <a:pt x="967379" y="5497655"/>
                </a:cubicBezTo>
                <a:cubicBezTo>
                  <a:pt x="967379" y="5488089"/>
                  <a:pt x="967379" y="5478638"/>
                  <a:pt x="967379" y="5469073"/>
                </a:cubicBezTo>
                <a:lnTo>
                  <a:pt x="967379" y="5468957"/>
                </a:lnTo>
                <a:cubicBezTo>
                  <a:pt x="967379" y="5456855"/>
                  <a:pt x="966457" y="5444639"/>
                  <a:pt x="967609" y="5432653"/>
                </a:cubicBezTo>
                <a:cubicBezTo>
                  <a:pt x="969914" y="5409141"/>
                  <a:pt x="953549" y="5413866"/>
                  <a:pt x="940409" y="5413751"/>
                </a:cubicBezTo>
                <a:close/>
                <a:moveTo>
                  <a:pt x="10399500" y="5413693"/>
                </a:moveTo>
                <a:cubicBezTo>
                  <a:pt x="10394184" y="5412773"/>
                  <a:pt x="10387614" y="5414212"/>
                  <a:pt x="10382198" y="5413751"/>
                </a:cubicBezTo>
                <a:cubicBezTo>
                  <a:pt x="10371248" y="5412829"/>
                  <a:pt x="10361567" y="5413174"/>
                  <a:pt x="10362028" y="5429080"/>
                </a:cubicBezTo>
                <a:cubicBezTo>
                  <a:pt x="10362835" y="5456625"/>
                  <a:pt x="10362604" y="5484286"/>
                  <a:pt x="10362028" y="5511830"/>
                </a:cubicBezTo>
                <a:cubicBezTo>
                  <a:pt x="10361797" y="5523817"/>
                  <a:pt x="10365831" y="5528197"/>
                  <a:pt x="10378164" y="5529119"/>
                </a:cubicBezTo>
                <a:cubicBezTo>
                  <a:pt x="10400061" y="5530617"/>
                  <a:pt x="10413776" y="5526468"/>
                  <a:pt x="10409627" y="5500190"/>
                </a:cubicBezTo>
                <a:cubicBezTo>
                  <a:pt x="10408129" y="5490855"/>
                  <a:pt x="10409396" y="5481174"/>
                  <a:pt x="10409396" y="5471724"/>
                </a:cubicBezTo>
                <a:cubicBezTo>
                  <a:pt x="10409282" y="5457086"/>
                  <a:pt x="10409858" y="5442449"/>
                  <a:pt x="10409282" y="5427812"/>
                </a:cubicBezTo>
                <a:cubicBezTo>
                  <a:pt x="10408878" y="5417901"/>
                  <a:pt x="10404816" y="5414615"/>
                  <a:pt x="10399500" y="5413693"/>
                </a:cubicBezTo>
                <a:close/>
                <a:moveTo>
                  <a:pt x="2027025" y="5413693"/>
                </a:moveTo>
                <a:cubicBezTo>
                  <a:pt x="2021709" y="5412773"/>
                  <a:pt x="2015139" y="5414212"/>
                  <a:pt x="2009723" y="5413751"/>
                </a:cubicBezTo>
                <a:cubicBezTo>
                  <a:pt x="1998773" y="5412829"/>
                  <a:pt x="1989092" y="5413174"/>
                  <a:pt x="1989553" y="5429080"/>
                </a:cubicBezTo>
                <a:cubicBezTo>
                  <a:pt x="1990360" y="5456625"/>
                  <a:pt x="1990129" y="5484286"/>
                  <a:pt x="1989553" y="5511830"/>
                </a:cubicBezTo>
                <a:cubicBezTo>
                  <a:pt x="1989322" y="5523817"/>
                  <a:pt x="1993356" y="5528197"/>
                  <a:pt x="2005689" y="5529119"/>
                </a:cubicBezTo>
                <a:cubicBezTo>
                  <a:pt x="2027586" y="5530617"/>
                  <a:pt x="2041301" y="5526468"/>
                  <a:pt x="2037152" y="5500190"/>
                </a:cubicBezTo>
                <a:cubicBezTo>
                  <a:pt x="2035654" y="5490855"/>
                  <a:pt x="2036921" y="5481174"/>
                  <a:pt x="2036921" y="5471724"/>
                </a:cubicBezTo>
                <a:cubicBezTo>
                  <a:pt x="2036807" y="5457086"/>
                  <a:pt x="2037383" y="5442449"/>
                  <a:pt x="2036807" y="5427812"/>
                </a:cubicBezTo>
                <a:cubicBezTo>
                  <a:pt x="2036403" y="5417901"/>
                  <a:pt x="2032341" y="5414615"/>
                  <a:pt x="2027025" y="5413693"/>
                </a:cubicBezTo>
                <a:close/>
                <a:moveTo>
                  <a:pt x="10517734" y="5413520"/>
                </a:moveTo>
                <a:cubicBezTo>
                  <a:pt x="10503788" y="5412137"/>
                  <a:pt x="10496989" y="5416286"/>
                  <a:pt x="10497565" y="5431961"/>
                </a:cubicBezTo>
                <a:cubicBezTo>
                  <a:pt x="10498487" y="5457892"/>
                  <a:pt x="10498256" y="5484055"/>
                  <a:pt x="10497565" y="5510103"/>
                </a:cubicBezTo>
                <a:cubicBezTo>
                  <a:pt x="10497219" y="5523126"/>
                  <a:pt x="10500907" y="5528197"/>
                  <a:pt x="10514968" y="5529004"/>
                </a:cubicBezTo>
                <a:lnTo>
                  <a:pt x="10515084" y="5529004"/>
                </a:lnTo>
                <a:cubicBezTo>
                  <a:pt x="10536290" y="5530156"/>
                  <a:pt x="10548968" y="5526123"/>
                  <a:pt x="10545280" y="5501112"/>
                </a:cubicBezTo>
                <a:cubicBezTo>
                  <a:pt x="10543781" y="5490970"/>
                  <a:pt x="10545049" y="5480252"/>
                  <a:pt x="10545049" y="5469880"/>
                </a:cubicBezTo>
                <a:cubicBezTo>
                  <a:pt x="10545049" y="5456855"/>
                  <a:pt x="10544703" y="5443832"/>
                  <a:pt x="10545049" y="5430809"/>
                </a:cubicBezTo>
                <a:cubicBezTo>
                  <a:pt x="10545740" y="5409256"/>
                  <a:pt x="10529950" y="5414674"/>
                  <a:pt x="10517734" y="5413520"/>
                </a:cubicBezTo>
                <a:close/>
                <a:moveTo>
                  <a:pt x="8109187" y="5413520"/>
                </a:moveTo>
                <a:cubicBezTo>
                  <a:pt x="8096855" y="5414442"/>
                  <a:pt x="8081873" y="5409832"/>
                  <a:pt x="8082334" y="5431039"/>
                </a:cubicBezTo>
                <a:cubicBezTo>
                  <a:pt x="8083025" y="5457662"/>
                  <a:pt x="8082910" y="5484401"/>
                  <a:pt x="8082564" y="5511140"/>
                </a:cubicBezTo>
                <a:cubicBezTo>
                  <a:pt x="8082449" y="5522896"/>
                  <a:pt x="8086944" y="5527851"/>
                  <a:pt x="8099045" y="5528773"/>
                </a:cubicBezTo>
                <a:lnTo>
                  <a:pt x="8099045" y="5528889"/>
                </a:lnTo>
                <a:cubicBezTo>
                  <a:pt x="8120252" y="5530502"/>
                  <a:pt x="8134773" y="5527160"/>
                  <a:pt x="8130048" y="5500536"/>
                </a:cubicBezTo>
                <a:cubicBezTo>
                  <a:pt x="8128435" y="5491431"/>
                  <a:pt x="8129818" y="5481635"/>
                  <a:pt x="8129818" y="5472184"/>
                </a:cubicBezTo>
                <a:cubicBezTo>
                  <a:pt x="8129818" y="5458354"/>
                  <a:pt x="8129011" y="5444523"/>
                  <a:pt x="8130048" y="5430809"/>
                </a:cubicBezTo>
                <a:cubicBezTo>
                  <a:pt x="8131316" y="5413981"/>
                  <a:pt x="8121866" y="5412598"/>
                  <a:pt x="8109187" y="5413520"/>
                </a:cubicBezTo>
                <a:close/>
                <a:moveTo>
                  <a:pt x="2145259" y="5413520"/>
                </a:moveTo>
                <a:cubicBezTo>
                  <a:pt x="2131313" y="5412137"/>
                  <a:pt x="2124514" y="5416286"/>
                  <a:pt x="2125090" y="5431961"/>
                </a:cubicBezTo>
                <a:cubicBezTo>
                  <a:pt x="2126012" y="5457892"/>
                  <a:pt x="2125781" y="5484055"/>
                  <a:pt x="2125090" y="5510103"/>
                </a:cubicBezTo>
                <a:cubicBezTo>
                  <a:pt x="2124744" y="5523126"/>
                  <a:pt x="2128432" y="5528197"/>
                  <a:pt x="2142493" y="5529004"/>
                </a:cubicBezTo>
                <a:lnTo>
                  <a:pt x="2142609" y="5529004"/>
                </a:lnTo>
                <a:cubicBezTo>
                  <a:pt x="2163815" y="5530156"/>
                  <a:pt x="2176493" y="5526123"/>
                  <a:pt x="2172805" y="5501112"/>
                </a:cubicBezTo>
                <a:cubicBezTo>
                  <a:pt x="2171306" y="5490970"/>
                  <a:pt x="2172574" y="5480252"/>
                  <a:pt x="2172574" y="5469880"/>
                </a:cubicBezTo>
                <a:cubicBezTo>
                  <a:pt x="2172574" y="5456855"/>
                  <a:pt x="2172228" y="5443832"/>
                  <a:pt x="2172574" y="5430809"/>
                </a:cubicBezTo>
                <a:cubicBezTo>
                  <a:pt x="2173265" y="5409256"/>
                  <a:pt x="2157475" y="5414674"/>
                  <a:pt x="2145259" y="5413520"/>
                </a:cubicBezTo>
                <a:close/>
                <a:moveTo>
                  <a:pt x="11730306" y="5413405"/>
                </a:moveTo>
                <a:cubicBezTo>
                  <a:pt x="11716706" y="5413981"/>
                  <a:pt x="11701147" y="5409717"/>
                  <a:pt x="11701953" y="5432422"/>
                </a:cubicBezTo>
                <a:lnTo>
                  <a:pt x="11701953" y="5432537"/>
                </a:lnTo>
                <a:cubicBezTo>
                  <a:pt x="11702760" y="5456740"/>
                  <a:pt x="11703221" y="5481174"/>
                  <a:pt x="11701953" y="5505376"/>
                </a:cubicBezTo>
                <a:cubicBezTo>
                  <a:pt x="11701031" y="5523702"/>
                  <a:pt x="11707602" y="5528889"/>
                  <a:pt x="11725696" y="5529580"/>
                </a:cubicBezTo>
                <a:cubicBezTo>
                  <a:pt x="11747939" y="5530387"/>
                  <a:pt x="11758657" y="5524739"/>
                  <a:pt x="11755315" y="5500882"/>
                </a:cubicBezTo>
                <a:cubicBezTo>
                  <a:pt x="11754048" y="5491547"/>
                  <a:pt x="11755086" y="5481866"/>
                  <a:pt x="11755086" y="5472300"/>
                </a:cubicBezTo>
                <a:lnTo>
                  <a:pt x="11754969" y="5472300"/>
                </a:lnTo>
                <a:cubicBezTo>
                  <a:pt x="11754969" y="5459275"/>
                  <a:pt x="11754164" y="5446137"/>
                  <a:pt x="11755200" y="5433229"/>
                </a:cubicBezTo>
                <a:cubicBezTo>
                  <a:pt x="11756698" y="5413405"/>
                  <a:pt x="11744712" y="5412715"/>
                  <a:pt x="11730306" y="5413405"/>
                </a:cubicBezTo>
                <a:close/>
                <a:moveTo>
                  <a:pt x="9517226" y="5413405"/>
                </a:moveTo>
                <a:cubicBezTo>
                  <a:pt x="9502360" y="5414327"/>
                  <a:pt x="9490488" y="5413059"/>
                  <a:pt x="9490719" y="5434612"/>
                </a:cubicBezTo>
                <a:lnTo>
                  <a:pt x="9490604" y="5434497"/>
                </a:lnTo>
                <a:cubicBezTo>
                  <a:pt x="9491526" y="5527390"/>
                  <a:pt x="9491641" y="5620169"/>
                  <a:pt x="9490604" y="5713062"/>
                </a:cubicBezTo>
                <a:cubicBezTo>
                  <a:pt x="9490373" y="5736688"/>
                  <a:pt x="9505010" y="5730695"/>
                  <a:pt x="9518034" y="5732193"/>
                </a:cubicBezTo>
                <a:cubicBezTo>
                  <a:pt x="9533824" y="5734037"/>
                  <a:pt x="9539010" y="5728736"/>
                  <a:pt x="9538549" y="5712255"/>
                </a:cubicBezTo>
                <a:cubicBezTo>
                  <a:pt x="9537512" y="5666270"/>
                  <a:pt x="9538203" y="5620284"/>
                  <a:pt x="9538203" y="5574298"/>
                </a:cubicBezTo>
                <a:cubicBezTo>
                  <a:pt x="9538203" y="5528312"/>
                  <a:pt x="9537627" y="5482326"/>
                  <a:pt x="9538549" y="5436341"/>
                </a:cubicBezTo>
                <a:cubicBezTo>
                  <a:pt x="9538896" y="5420089"/>
                  <a:pt x="9535206" y="5412368"/>
                  <a:pt x="9517226" y="5413405"/>
                </a:cubicBezTo>
                <a:close/>
                <a:moveTo>
                  <a:pt x="9182764" y="5413405"/>
                </a:moveTo>
                <a:cubicBezTo>
                  <a:pt x="9169395" y="5413866"/>
                  <a:pt x="9156256" y="5412022"/>
                  <a:pt x="9156948" y="5432307"/>
                </a:cubicBezTo>
                <a:lnTo>
                  <a:pt x="9157063" y="5432307"/>
                </a:lnTo>
                <a:cubicBezTo>
                  <a:pt x="9157870" y="5458123"/>
                  <a:pt x="9157870" y="5484055"/>
                  <a:pt x="9157063" y="5509871"/>
                </a:cubicBezTo>
                <a:cubicBezTo>
                  <a:pt x="9156602" y="5524855"/>
                  <a:pt x="9163171" y="5528427"/>
                  <a:pt x="9177118" y="5529465"/>
                </a:cubicBezTo>
                <a:cubicBezTo>
                  <a:pt x="9198092" y="5531078"/>
                  <a:pt x="9207774" y="5524970"/>
                  <a:pt x="9204663" y="5502611"/>
                </a:cubicBezTo>
                <a:cubicBezTo>
                  <a:pt x="9203280" y="5492468"/>
                  <a:pt x="9204432" y="5481981"/>
                  <a:pt x="9204432" y="5471608"/>
                </a:cubicBezTo>
                <a:cubicBezTo>
                  <a:pt x="9204432" y="5458584"/>
                  <a:pt x="9203395" y="5445561"/>
                  <a:pt x="9204663" y="5432768"/>
                </a:cubicBezTo>
                <a:cubicBezTo>
                  <a:pt x="9206276" y="5415249"/>
                  <a:pt x="9196826" y="5412944"/>
                  <a:pt x="9182764" y="5413405"/>
                </a:cubicBezTo>
                <a:close/>
                <a:moveTo>
                  <a:pt x="8511649" y="5413405"/>
                </a:moveTo>
                <a:lnTo>
                  <a:pt x="8511710" y="5413418"/>
                </a:lnTo>
                <a:lnTo>
                  <a:pt x="8491033" y="5418132"/>
                </a:lnTo>
                <a:cubicBezTo>
                  <a:pt x="8486986" y="5422079"/>
                  <a:pt x="8485430" y="5428735"/>
                  <a:pt x="8485256" y="5439107"/>
                </a:cubicBezTo>
                <a:cubicBezTo>
                  <a:pt x="8484910" y="5461119"/>
                  <a:pt x="8494592" y="5463541"/>
                  <a:pt x="8511764" y="5460658"/>
                </a:cubicBezTo>
                <a:cubicBezTo>
                  <a:pt x="8529514" y="5464002"/>
                  <a:pt x="8539310" y="5461465"/>
                  <a:pt x="8539310" y="5438069"/>
                </a:cubicBezTo>
                <a:cubicBezTo>
                  <a:pt x="8539252" y="5426602"/>
                  <a:pt x="8536774" y="5420638"/>
                  <a:pt x="8532092" y="5417440"/>
                </a:cubicBezTo>
                <a:lnTo>
                  <a:pt x="8511710" y="5413418"/>
                </a:lnTo>
                <a:lnTo>
                  <a:pt x="8511764" y="5413405"/>
                </a:lnTo>
                <a:close/>
                <a:moveTo>
                  <a:pt x="7102456" y="5413405"/>
                </a:moveTo>
                <a:cubicBezTo>
                  <a:pt x="7090817" y="5414327"/>
                  <a:pt x="7075257" y="5407873"/>
                  <a:pt x="7075603" y="5430348"/>
                </a:cubicBezTo>
                <a:cubicBezTo>
                  <a:pt x="7076411" y="5478178"/>
                  <a:pt x="7075833" y="5525892"/>
                  <a:pt x="7075833" y="5573607"/>
                </a:cubicBezTo>
                <a:lnTo>
                  <a:pt x="7075833" y="5573491"/>
                </a:lnTo>
                <a:cubicBezTo>
                  <a:pt x="7075833" y="5619477"/>
                  <a:pt x="7075719" y="5665463"/>
                  <a:pt x="7075950" y="5711448"/>
                </a:cubicBezTo>
                <a:cubicBezTo>
                  <a:pt x="7075950" y="5718018"/>
                  <a:pt x="7072491" y="5728390"/>
                  <a:pt x="7080099" y="5730119"/>
                </a:cubicBezTo>
                <a:cubicBezTo>
                  <a:pt x="7091623" y="5732654"/>
                  <a:pt x="7104532" y="5732539"/>
                  <a:pt x="7116172" y="5730119"/>
                </a:cubicBezTo>
                <a:cubicBezTo>
                  <a:pt x="7127813" y="5727699"/>
                  <a:pt x="7122857" y="5715598"/>
                  <a:pt x="7122972" y="5707876"/>
                </a:cubicBezTo>
                <a:cubicBezTo>
                  <a:pt x="7124471" y="5616019"/>
                  <a:pt x="7120206" y="5523933"/>
                  <a:pt x="7126084" y="5432077"/>
                </a:cubicBezTo>
                <a:cubicBezTo>
                  <a:pt x="7127236" y="5413866"/>
                  <a:pt x="7115596" y="5412483"/>
                  <a:pt x="7102456" y="5413405"/>
                </a:cubicBezTo>
                <a:close/>
                <a:moveTo>
                  <a:pt x="5556000" y="5413405"/>
                </a:moveTo>
                <a:cubicBezTo>
                  <a:pt x="5542399" y="5413059"/>
                  <a:pt x="5529836" y="5411446"/>
                  <a:pt x="5531105" y="5432192"/>
                </a:cubicBezTo>
                <a:lnTo>
                  <a:pt x="5530989" y="5432077"/>
                </a:lnTo>
                <a:cubicBezTo>
                  <a:pt x="5532489" y="5456279"/>
                  <a:pt x="5532832" y="5480713"/>
                  <a:pt x="5530989" y="5504800"/>
                </a:cubicBezTo>
                <a:cubicBezTo>
                  <a:pt x="5529490" y="5525316"/>
                  <a:pt x="5537673" y="5529580"/>
                  <a:pt x="5556346" y="5529119"/>
                </a:cubicBezTo>
                <a:cubicBezTo>
                  <a:pt x="5575129" y="5528773"/>
                  <a:pt x="5586426" y="5525316"/>
                  <a:pt x="5583198" y="5503187"/>
                </a:cubicBezTo>
                <a:cubicBezTo>
                  <a:pt x="5581702" y="5492123"/>
                  <a:pt x="5582968" y="5480713"/>
                  <a:pt x="5582968" y="5469418"/>
                </a:cubicBezTo>
                <a:cubicBezTo>
                  <a:pt x="5582968" y="5457316"/>
                  <a:pt x="5582162" y="5445100"/>
                  <a:pt x="5583198" y="5433114"/>
                </a:cubicBezTo>
                <a:cubicBezTo>
                  <a:pt x="5585274" y="5410409"/>
                  <a:pt x="5569830" y="5413751"/>
                  <a:pt x="5556000" y="5413405"/>
                </a:cubicBezTo>
                <a:close/>
                <a:moveTo>
                  <a:pt x="3357831" y="5413405"/>
                </a:moveTo>
                <a:cubicBezTo>
                  <a:pt x="3344231" y="5413981"/>
                  <a:pt x="3328672" y="5409717"/>
                  <a:pt x="3329478" y="5432422"/>
                </a:cubicBezTo>
                <a:lnTo>
                  <a:pt x="3329478" y="5432537"/>
                </a:lnTo>
                <a:cubicBezTo>
                  <a:pt x="3330285" y="5456740"/>
                  <a:pt x="3330746" y="5481174"/>
                  <a:pt x="3329478" y="5505376"/>
                </a:cubicBezTo>
                <a:cubicBezTo>
                  <a:pt x="3328556" y="5523702"/>
                  <a:pt x="3335127" y="5528889"/>
                  <a:pt x="3353221" y="5529580"/>
                </a:cubicBezTo>
                <a:cubicBezTo>
                  <a:pt x="3375464" y="5530387"/>
                  <a:pt x="3386182" y="5524739"/>
                  <a:pt x="3382840" y="5500882"/>
                </a:cubicBezTo>
                <a:cubicBezTo>
                  <a:pt x="3381573" y="5491547"/>
                  <a:pt x="3382611" y="5481866"/>
                  <a:pt x="3382611" y="5472300"/>
                </a:cubicBezTo>
                <a:lnTo>
                  <a:pt x="3382494" y="5472300"/>
                </a:lnTo>
                <a:cubicBezTo>
                  <a:pt x="3382494" y="5459275"/>
                  <a:pt x="3381689" y="5446137"/>
                  <a:pt x="3382725" y="5433229"/>
                </a:cubicBezTo>
                <a:cubicBezTo>
                  <a:pt x="3384223" y="5413405"/>
                  <a:pt x="3372237" y="5412715"/>
                  <a:pt x="3357831" y="5413405"/>
                </a:cubicBezTo>
                <a:close/>
                <a:moveTo>
                  <a:pt x="1144751" y="5413405"/>
                </a:moveTo>
                <a:cubicBezTo>
                  <a:pt x="1129885" y="5414327"/>
                  <a:pt x="1118013" y="5413059"/>
                  <a:pt x="1118244" y="5434612"/>
                </a:cubicBezTo>
                <a:lnTo>
                  <a:pt x="1118129" y="5434497"/>
                </a:lnTo>
                <a:cubicBezTo>
                  <a:pt x="1119051" y="5527390"/>
                  <a:pt x="1119166" y="5620169"/>
                  <a:pt x="1118129" y="5713062"/>
                </a:cubicBezTo>
                <a:cubicBezTo>
                  <a:pt x="1117898" y="5736688"/>
                  <a:pt x="1132535" y="5730695"/>
                  <a:pt x="1145559" y="5732193"/>
                </a:cubicBezTo>
                <a:cubicBezTo>
                  <a:pt x="1161349" y="5734037"/>
                  <a:pt x="1166535" y="5728736"/>
                  <a:pt x="1166074" y="5712255"/>
                </a:cubicBezTo>
                <a:cubicBezTo>
                  <a:pt x="1165037" y="5666270"/>
                  <a:pt x="1165728" y="5620284"/>
                  <a:pt x="1165728" y="5574298"/>
                </a:cubicBezTo>
                <a:cubicBezTo>
                  <a:pt x="1165728" y="5528312"/>
                  <a:pt x="1165152" y="5482326"/>
                  <a:pt x="1166074" y="5436341"/>
                </a:cubicBezTo>
                <a:cubicBezTo>
                  <a:pt x="1166421" y="5420089"/>
                  <a:pt x="1162731" y="5412368"/>
                  <a:pt x="1144751" y="5413405"/>
                </a:cubicBezTo>
                <a:close/>
                <a:moveTo>
                  <a:pt x="810289" y="5413405"/>
                </a:moveTo>
                <a:cubicBezTo>
                  <a:pt x="796920" y="5413866"/>
                  <a:pt x="783781" y="5412022"/>
                  <a:pt x="784473" y="5432307"/>
                </a:cubicBezTo>
                <a:lnTo>
                  <a:pt x="784588" y="5432307"/>
                </a:lnTo>
                <a:cubicBezTo>
                  <a:pt x="785395" y="5458123"/>
                  <a:pt x="785395" y="5484055"/>
                  <a:pt x="784588" y="5509871"/>
                </a:cubicBezTo>
                <a:cubicBezTo>
                  <a:pt x="784127" y="5524855"/>
                  <a:pt x="790696" y="5528427"/>
                  <a:pt x="804643" y="5529465"/>
                </a:cubicBezTo>
                <a:cubicBezTo>
                  <a:pt x="825617" y="5531078"/>
                  <a:pt x="835299" y="5524970"/>
                  <a:pt x="832188" y="5502611"/>
                </a:cubicBezTo>
                <a:cubicBezTo>
                  <a:pt x="830805" y="5492468"/>
                  <a:pt x="831957" y="5481981"/>
                  <a:pt x="831957" y="5471608"/>
                </a:cubicBezTo>
                <a:cubicBezTo>
                  <a:pt x="831957" y="5458584"/>
                  <a:pt x="830920" y="5445561"/>
                  <a:pt x="832188" y="5432768"/>
                </a:cubicBezTo>
                <a:cubicBezTo>
                  <a:pt x="833801" y="5415249"/>
                  <a:pt x="824351" y="5412944"/>
                  <a:pt x="810289" y="5413405"/>
                </a:cubicBezTo>
                <a:close/>
                <a:moveTo>
                  <a:pt x="139174" y="5413405"/>
                </a:moveTo>
                <a:lnTo>
                  <a:pt x="139235" y="5413418"/>
                </a:lnTo>
                <a:lnTo>
                  <a:pt x="118558" y="5418132"/>
                </a:lnTo>
                <a:cubicBezTo>
                  <a:pt x="114511" y="5422079"/>
                  <a:pt x="112955" y="5428735"/>
                  <a:pt x="112781" y="5439107"/>
                </a:cubicBezTo>
                <a:cubicBezTo>
                  <a:pt x="112435" y="5461119"/>
                  <a:pt x="122117" y="5463541"/>
                  <a:pt x="139289" y="5460658"/>
                </a:cubicBezTo>
                <a:cubicBezTo>
                  <a:pt x="157039" y="5464002"/>
                  <a:pt x="166835" y="5461465"/>
                  <a:pt x="166835" y="5438069"/>
                </a:cubicBezTo>
                <a:cubicBezTo>
                  <a:pt x="166777" y="5426602"/>
                  <a:pt x="164299" y="5420638"/>
                  <a:pt x="159617" y="5417440"/>
                </a:cubicBezTo>
                <a:lnTo>
                  <a:pt x="139235" y="5413418"/>
                </a:lnTo>
                <a:lnTo>
                  <a:pt x="139289" y="5413405"/>
                </a:lnTo>
                <a:close/>
                <a:moveTo>
                  <a:pt x="11996538" y="5413290"/>
                </a:moveTo>
                <a:cubicBezTo>
                  <a:pt x="11977292" y="5412137"/>
                  <a:pt x="11973028" y="5420667"/>
                  <a:pt x="11973373" y="5437839"/>
                </a:cubicBezTo>
                <a:cubicBezTo>
                  <a:pt x="11974180" y="5482903"/>
                  <a:pt x="11973719" y="5528082"/>
                  <a:pt x="11973719" y="5573145"/>
                </a:cubicBezTo>
                <a:cubicBezTo>
                  <a:pt x="11973719" y="5620860"/>
                  <a:pt x="11974180" y="5668574"/>
                  <a:pt x="11973488" y="5716289"/>
                </a:cubicBezTo>
                <a:cubicBezTo>
                  <a:pt x="11973143" y="5737610"/>
                  <a:pt x="11988010" y="5731156"/>
                  <a:pt x="11998728" y="5731617"/>
                </a:cubicBezTo>
                <a:cubicBezTo>
                  <a:pt x="12009217" y="5732078"/>
                  <a:pt x="12022355" y="5735881"/>
                  <a:pt x="12021088" y="5716635"/>
                </a:cubicBezTo>
                <a:cubicBezTo>
                  <a:pt x="12019935" y="5699347"/>
                  <a:pt x="12020512" y="5681944"/>
                  <a:pt x="12020857" y="5664541"/>
                </a:cubicBezTo>
                <a:lnTo>
                  <a:pt x="12020742" y="5664541"/>
                </a:lnTo>
                <a:cubicBezTo>
                  <a:pt x="12020857" y="5657395"/>
                  <a:pt x="12018091" y="5648059"/>
                  <a:pt x="12031230" y="5648521"/>
                </a:cubicBezTo>
                <a:cubicBezTo>
                  <a:pt x="12043908" y="5648982"/>
                  <a:pt x="12041142" y="5658087"/>
                  <a:pt x="12041372" y="5665232"/>
                </a:cubicBezTo>
                <a:cubicBezTo>
                  <a:pt x="12041718" y="5678255"/>
                  <a:pt x="12041834" y="5691279"/>
                  <a:pt x="12041372" y="5704303"/>
                </a:cubicBezTo>
                <a:cubicBezTo>
                  <a:pt x="12040796" y="5720668"/>
                  <a:pt x="12039298" y="5733346"/>
                  <a:pt x="12064307" y="5732770"/>
                </a:cubicBezTo>
                <a:cubicBezTo>
                  <a:pt x="12086898" y="5732193"/>
                  <a:pt x="12087358" y="5722973"/>
                  <a:pt x="12089318" y="5704995"/>
                </a:cubicBezTo>
                <a:cubicBezTo>
                  <a:pt x="12094158" y="5660276"/>
                  <a:pt x="12080327" y="5616711"/>
                  <a:pt x="12087242" y="5571301"/>
                </a:cubicBezTo>
                <a:cubicBezTo>
                  <a:pt x="12093928" y="5527275"/>
                  <a:pt x="12088396" y="5481289"/>
                  <a:pt x="12088972" y="5436225"/>
                </a:cubicBezTo>
                <a:cubicBezTo>
                  <a:pt x="12089202" y="5421704"/>
                  <a:pt x="12086206" y="5412829"/>
                  <a:pt x="12069379" y="5413290"/>
                </a:cubicBezTo>
                <a:cubicBezTo>
                  <a:pt x="12045176" y="5413981"/>
                  <a:pt x="12020742" y="5414674"/>
                  <a:pt x="11996538" y="5413290"/>
                </a:cubicBezTo>
                <a:close/>
                <a:moveTo>
                  <a:pt x="11660808" y="5413290"/>
                </a:moveTo>
                <a:cubicBezTo>
                  <a:pt x="11644212" y="5413290"/>
                  <a:pt x="11632456" y="5414212"/>
                  <a:pt x="11634530" y="5436456"/>
                </a:cubicBezTo>
                <a:cubicBezTo>
                  <a:pt x="11636491" y="5458699"/>
                  <a:pt x="11636144" y="5481520"/>
                  <a:pt x="11634530" y="5503878"/>
                </a:cubicBezTo>
                <a:cubicBezTo>
                  <a:pt x="11633148" y="5522896"/>
                  <a:pt x="11638680" y="5528773"/>
                  <a:pt x="11658618" y="5529234"/>
                </a:cubicBezTo>
                <a:cubicBezTo>
                  <a:pt x="11681208" y="5529695"/>
                  <a:pt x="11691005" y="5524163"/>
                  <a:pt x="11687317" y="5500651"/>
                </a:cubicBezTo>
                <a:cubicBezTo>
                  <a:pt x="11685934" y="5491431"/>
                  <a:pt x="11687086" y="5481750"/>
                  <a:pt x="11687086" y="5472184"/>
                </a:cubicBezTo>
                <a:cubicBezTo>
                  <a:pt x="11687086" y="5460082"/>
                  <a:pt x="11685818" y="5447750"/>
                  <a:pt x="11687317" y="5435880"/>
                </a:cubicBezTo>
                <a:cubicBezTo>
                  <a:pt x="11690313" y="5413290"/>
                  <a:pt x="11677174" y="5413290"/>
                  <a:pt x="11660808" y="5413290"/>
                </a:cubicBezTo>
                <a:close/>
                <a:moveTo>
                  <a:pt x="10455497" y="5413290"/>
                </a:moveTo>
                <a:cubicBezTo>
                  <a:pt x="10441783" y="5413866"/>
                  <a:pt x="10428990" y="5412715"/>
                  <a:pt x="10429682" y="5432768"/>
                </a:cubicBezTo>
                <a:cubicBezTo>
                  <a:pt x="10430488" y="5458816"/>
                  <a:pt x="10430142" y="5484862"/>
                  <a:pt x="10429796" y="5510910"/>
                </a:cubicBezTo>
                <a:cubicBezTo>
                  <a:pt x="10429566" y="5522435"/>
                  <a:pt x="10433254" y="5528197"/>
                  <a:pt x="10445932" y="5529004"/>
                </a:cubicBezTo>
                <a:lnTo>
                  <a:pt x="10446047" y="5529119"/>
                </a:lnTo>
                <a:cubicBezTo>
                  <a:pt x="10467022" y="5530387"/>
                  <a:pt x="10482352" y="5527851"/>
                  <a:pt x="10477396" y="5500651"/>
                </a:cubicBezTo>
                <a:cubicBezTo>
                  <a:pt x="10475782" y="5491431"/>
                  <a:pt x="10477166" y="5481635"/>
                  <a:pt x="10477166" y="5472069"/>
                </a:cubicBezTo>
                <a:cubicBezTo>
                  <a:pt x="10477166" y="5459045"/>
                  <a:pt x="10476128" y="5445906"/>
                  <a:pt x="10477396" y="5432998"/>
                </a:cubicBezTo>
                <a:cubicBezTo>
                  <a:pt x="10479010" y="5415481"/>
                  <a:pt x="10469904" y="5412715"/>
                  <a:pt x="10455497" y="5413290"/>
                </a:cubicBezTo>
                <a:close/>
                <a:moveTo>
                  <a:pt x="9252262" y="5413290"/>
                </a:moveTo>
                <a:cubicBezTo>
                  <a:pt x="9231402" y="5411446"/>
                  <a:pt x="9221260" y="5417555"/>
                  <a:pt x="9224370" y="5440029"/>
                </a:cubicBezTo>
                <a:cubicBezTo>
                  <a:pt x="9225754" y="5450286"/>
                  <a:pt x="9224602" y="5460774"/>
                  <a:pt x="9224602" y="5471147"/>
                </a:cubicBezTo>
                <a:lnTo>
                  <a:pt x="9224370" y="5471147"/>
                </a:lnTo>
                <a:cubicBezTo>
                  <a:pt x="9224370" y="5484055"/>
                  <a:pt x="9225292" y="5497078"/>
                  <a:pt x="9224140" y="5509986"/>
                </a:cubicBezTo>
                <a:cubicBezTo>
                  <a:pt x="9222526" y="5527736"/>
                  <a:pt x="9232438" y="5529810"/>
                  <a:pt x="9246384" y="5529004"/>
                </a:cubicBezTo>
                <a:cubicBezTo>
                  <a:pt x="9259292" y="5528197"/>
                  <a:pt x="9273352" y="5531424"/>
                  <a:pt x="9272546" y="5510447"/>
                </a:cubicBezTo>
                <a:cubicBezTo>
                  <a:pt x="9271624" y="5484632"/>
                  <a:pt x="9271394" y="5458699"/>
                  <a:pt x="9272316" y="5432768"/>
                </a:cubicBezTo>
                <a:cubicBezTo>
                  <a:pt x="9272892" y="5417325"/>
                  <a:pt x="9265746" y="5414442"/>
                  <a:pt x="9252262" y="5413290"/>
                </a:cubicBezTo>
                <a:close/>
                <a:moveTo>
                  <a:pt x="8307768" y="5413290"/>
                </a:moveTo>
                <a:cubicBezTo>
                  <a:pt x="8293476" y="5412829"/>
                  <a:pt x="8285293" y="5415364"/>
                  <a:pt x="8285754" y="5432883"/>
                </a:cubicBezTo>
                <a:cubicBezTo>
                  <a:pt x="8286791" y="5479676"/>
                  <a:pt x="8286100" y="5526583"/>
                  <a:pt x="8286100" y="5573376"/>
                </a:cubicBezTo>
                <a:cubicBezTo>
                  <a:pt x="8286100" y="5620169"/>
                  <a:pt x="8287137" y="5667076"/>
                  <a:pt x="8285639" y="5713869"/>
                </a:cubicBezTo>
                <a:cubicBezTo>
                  <a:pt x="8284947" y="5733116"/>
                  <a:pt x="8294974" y="5732309"/>
                  <a:pt x="8307883" y="5731848"/>
                </a:cubicBezTo>
                <a:cubicBezTo>
                  <a:pt x="8320676" y="5731387"/>
                  <a:pt x="8333699" y="5735075"/>
                  <a:pt x="8333469" y="5713523"/>
                </a:cubicBezTo>
                <a:cubicBezTo>
                  <a:pt x="8332662" y="5619938"/>
                  <a:pt x="8332892" y="5526238"/>
                  <a:pt x="8333469" y="5432537"/>
                </a:cubicBezTo>
                <a:cubicBezTo>
                  <a:pt x="8333584" y="5412254"/>
                  <a:pt x="8321367" y="5413751"/>
                  <a:pt x="8307768" y="5413290"/>
                </a:cubicBezTo>
                <a:close/>
                <a:moveTo>
                  <a:pt x="7971921" y="5413290"/>
                </a:moveTo>
                <a:cubicBezTo>
                  <a:pt x="7958091" y="5413637"/>
                  <a:pt x="7945876" y="5412944"/>
                  <a:pt x="7946682" y="5432883"/>
                </a:cubicBezTo>
                <a:lnTo>
                  <a:pt x="7946566" y="5432768"/>
                </a:lnTo>
                <a:cubicBezTo>
                  <a:pt x="7947604" y="5458699"/>
                  <a:pt x="7947258" y="5484747"/>
                  <a:pt x="7946797" y="5510679"/>
                </a:cubicBezTo>
                <a:cubicBezTo>
                  <a:pt x="7946682" y="5522319"/>
                  <a:pt x="7950139" y="5527506"/>
                  <a:pt x="7962818" y="5528543"/>
                </a:cubicBezTo>
                <a:cubicBezTo>
                  <a:pt x="7993013" y="5530963"/>
                  <a:pt x="7995433" y="5529350"/>
                  <a:pt x="7994511" y="5499384"/>
                </a:cubicBezTo>
                <a:cubicBezTo>
                  <a:pt x="7994282" y="5490740"/>
                  <a:pt x="7994511" y="5482096"/>
                  <a:pt x="7994511" y="5473452"/>
                </a:cubicBezTo>
                <a:lnTo>
                  <a:pt x="7994282" y="5473452"/>
                </a:lnTo>
                <a:cubicBezTo>
                  <a:pt x="7994282" y="5459621"/>
                  <a:pt x="7993359" y="5445676"/>
                  <a:pt x="7994511" y="5431961"/>
                </a:cubicBezTo>
                <a:cubicBezTo>
                  <a:pt x="7996010" y="5413637"/>
                  <a:pt x="7985522" y="5412944"/>
                  <a:pt x="7971921" y="5413290"/>
                </a:cubicBezTo>
                <a:close/>
                <a:moveTo>
                  <a:pt x="3624063" y="5413290"/>
                </a:moveTo>
                <a:cubicBezTo>
                  <a:pt x="3604817" y="5412137"/>
                  <a:pt x="3600553" y="5420667"/>
                  <a:pt x="3600898" y="5437839"/>
                </a:cubicBezTo>
                <a:cubicBezTo>
                  <a:pt x="3601705" y="5482903"/>
                  <a:pt x="3601244" y="5528082"/>
                  <a:pt x="3601244" y="5573145"/>
                </a:cubicBezTo>
                <a:cubicBezTo>
                  <a:pt x="3601244" y="5620860"/>
                  <a:pt x="3601705" y="5668574"/>
                  <a:pt x="3601013" y="5716289"/>
                </a:cubicBezTo>
                <a:cubicBezTo>
                  <a:pt x="3600668" y="5737610"/>
                  <a:pt x="3615535" y="5731156"/>
                  <a:pt x="3626253" y="5731617"/>
                </a:cubicBezTo>
                <a:cubicBezTo>
                  <a:pt x="3636742" y="5732078"/>
                  <a:pt x="3649880" y="5735881"/>
                  <a:pt x="3648613" y="5716635"/>
                </a:cubicBezTo>
                <a:cubicBezTo>
                  <a:pt x="3647460" y="5699347"/>
                  <a:pt x="3648037" y="5681944"/>
                  <a:pt x="3648382" y="5664541"/>
                </a:cubicBezTo>
                <a:lnTo>
                  <a:pt x="3648267" y="5664541"/>
                </a:lnTo>
                <a:cubicBezTo>
                  <a:pt x="3648382" y="5657395"/>
                  <a:pt x="3645616" y="5648059"/>
                  <a:pt x="3658755" y="5648521"/>
                </a:cubicBezTo>
                <a:cubicBezTo>
                  <a:pt x="3671433" y="5648982"/>
                  <a:pt x="3668667" y="5658087"/>
                  <a:pt x="3668897" y="5665232"/>
                </a:cubicBezTo>
                <a:cubicBezTo>
                  <a:pt x="3669243" y="5678255"/>
                  <a:pt x="3669359" y="5691279"/>
                  <a:pt x="3668897" y="5704303"/>
                </a:cubicBezTo>
                <a:cubicBezTo>
                  <a:pt x="3668321" y="5720668"/>
                  <a:pt x="3666823" y="5733346"/>
                  <a:pt x="3691832" y="5732770"/>
                </a:cubicBezTo>
                <a:cubicBezTo>
                  <a:pt x="3714423" y="5732193"/>
                  <a:pt x="3714883" y="5722973"/>
                  <a:pt x="3716843" y="5704995"/>
                </a:cubicBezTo>
                <a:cubicBezTo>
                  <a:pt x="3721683" y="5660276"/>
                  <a:pt x="3707852" y="5616711"/>
                  <a:pt x="3714767" y="5571301"/>
                </a:cubicBezTo>
                <a:cubicBezTo>
                  <a:pt x="3721453" y="5527275"/>
                  <a:pt x="3715921" y="5481289"/>
                  <a:pt x="3716497" y="5436225"/>
                </a:cubicBezTo>
                <a:cubicBezTo>
                  <a:pt x="3716727" y="5421704"/>
                  <a:pt x="3713731" y="5412829"/>
                  <a:pt x="3696904" y="5413290"/>
                </a:cubicBezTo>
                <a:cubicBezTo>
                  <a:pt x="3672701" y="5413981"/>
                  <a:pt x="3648267" y="5414674"/>
                  <a:pt x="3624063" y="5413290"/>
                </a:cubicBezTo>
                <a:close/>
                <a:moveTo>
                  <a:pt x="3288333" y="5413290"/>
                </a:moveTo>
                <a:cubicBezTo>
                  <a:pt x="3271737" y="5413290"/>
                  <a:pt x="3259981" y="5414212"/>
                  <a:pt x="3262055" y="5436456"/>
                </a:cubicBezTo>
                <a:cubicBezTo>
                  <a:pt x="3264016" y="5458699"/>
                  <a:pt x="3263669" y="5481520"/>
                  <a:pt x="3262055" y="5503878"/>
                </a:cubicBezTo>
                <a:cubicBezTo>
                  <a:pt x="3260673" y="5522896"/>
                  <a:pt x="3266205" y="5528773"/>
                  <a:pt x="3286143" y="5529234"/>
                </a:cubicBezTo>
                <a:cubicBezTo>
                  <a:pt x="3308733" y="5529695"/>
                  <a:pt x="3318530" y="5524163"/>
                  <a:pt x="3314842" y="5500651"/>
                </a:cubicBezTo>
                <a:cubicBezTo>
                  <a:pt x="3313459" y="5491431"/>
                  <a:pt x="3314611" y="5481750"/>
                  <a:pt x="3314611" y="5472184"/>
                </a:cubicBezTo>
                <a:cubicBezTo>
                  <a:pt x="3314611" y="5460082"/>
                  <a:pt x="3313343" y="5447750"/>
                  <a:pt x="3314842" y="5435880"/>
                </a:cubicBezTo>
                <a:cubicBezTo>
                  <a:pt x="3317838" y="5413290"/>
                  <a:pt x="3304699" y="5413290"/>
                  <a:pt x="3288333" y="5413290"/>
                </a:cubicBezTo>
                <a:close/>
                <a:moveTo>
                  <a:pt x="2083022" y="5413290"/>
                </a:moveTo>
                <a:cubicBezTo>
                  <a:pt x="2069308" y="5413866"/>
                  <a:pt x="2056515" y="5412715"/>
                  <a:pt x="2057207" y="5432768"/>
                </a:cubicBezTo>
                <a:cubicBezTo>
                  <a:pt x="2058013" y="5458816"/>
                  <a:pt x="2057667" y="5484862"/>
                  <a:pt x="2057321" y="5510910"/>
                </a:cubicBezTo>
                <a:cubicBezTo>
                  <a:pt x="2057091" y="5522435"/>
                  <a:pt x="2060779" y="5528197"/>
                  <a:pt x="2073457" y="5529004"/>
                </a:cubicBezTo>
                <a:lnTo>
                  <a:pt x="2073572" y="5529119"/>
                </a:lnTo>
                <a:cubicBezTo>
                  <a:pt x="2094547" y="5530387"/>
                  <a:pt x="2109877" y="5527851"/>
                  <a:pt x="2104921" y="5500651"/>
                </a:cubicBezTo>
                <a:cubicBezTo>
                  <a:pt x="2103307" y="5491431"/>
                  <a:pt x="2104691" y="5481635"/>
                  <a:pt x="2104691" y="5472069"/>
                </a:cubicBezTo>
                <a:cubicBezTo>
                  <a:pt x="2104691" y="5459045"/>
                  <a:pt x="2103653" y="5445906"/>
                  <a:pt x="2104921" y="5432998"/>
                </a:cubicBezTo>
                <a:cubicBezTo>
                  <a:pt x="2106535" y="5415481"/>
                  <a:pt x="2097429" y="5412715"/>
                  <a:pt x="2083022" y="5413290"/>
                </a:cubicBezTo>
                <a:close/>
                <a:moveTo>
                  <a:pt x="879787" y="5413290"/>
                </a:moveTo>
                <a:cubicBezTo>
                  <a:pt x="858927" y="5411446"/>
                  <a:pt x="848785" y="5417555"/>
                  <a:pt x="851895" y="5440029"/>
                </a:cubicBezTo>
                <a:cubicBezTo>
                  <a:pt x="853279" y="5450286"/>
                  <a:pt x="852127" y="5460774"/>
                  <a:pt x="852127" y="5471147"/>
                </a:cubicBezTo>
                <a:lnTo>
                  <a:pt x="851895" y="5471147"/>
                </a:lnTo>
                <a:cubicBezTo>
                  <a:pt x="851895" y="5484055"/>
                  <a:pt x="852817" y="5497078"/>
                  <a:pt x="851665" y="5509986"/>
                </a:cubicBezTo>
                <a:cubicBezTo>
                  <a:pt x="850051" y="5527736"/>
                  <a:pt x="859963" y="5529810"/>
                  <a:pt x="873909" y="5529004"/>
                </a:cubicBezTo>
                <a:cubicBezTo>
                  <a:pt x="886817" y="5528197"/>
                  <a:pt x="900877" y="5531424"/>
                  <a:pt x="900071" y="5510447"/>
                </a:cubicBezTo>
                <a:cubicBezTo>
                  <a:pt x="899149" y="5484632"/>
                  <a:pt x="898919" y="5458699"/>
                  <a:pt x="899841" y="5432768"/>
                </a:cubicBezTo>
                <a:cubicBezTo>
                  <a:pt x="900417" y="5417325"/>
                  <a:pt x="893271" y="5414442"/>
                  <a:pt x="879787" y="5413290"/>
                </a:cubicBezTo>
                <a:close/>
                <a:moveTo>
                  <a:pt x="11599379" y="5413174"/>
                </a:moveTo>
                <a:lnTo>
                  <a:pt x="11599264" y="5413290"/>
                </a:lnTo>
                <a:cubicBezTo>
                  <a:pt x="11578172" y="5411676"/>
                  <a:pt x="11568838" y="5418130"/>
                  <a:pt x="11571948" y="5440259"/>
                </a:cubicBezTo>
                <a:cubicBezTo>
                  <a:pt x="11573332" y="5450401"/>
                  <a:pt x="11572180" y="5460889"/>
                  <a:pt x="11572180" y="5471263"/>
                </a:cubicBezTo>
                <a:cubicBezTo>
                  <a:pt x="11572180" y="5484170"/>
                  <a:pt x="11573332" y="5497194"/>
                  <a:pt x="11571948" y="5509986"/>
                </a:cubicBezTo>
                <a:cubicBezTo>
                  <a:pt x="11570104" y="5528082"/>
                  <a:pt x="11580246" y="5529465"/>
                  <a:pt x="11593962" y="5529004"/>
                </a:cubicBezTo>
                <a:cubicBezTo>
                  <a:pt x="11607331" y="5528543"/>
                  <a:pt x="11620470" y="5530502"/>
                  <a:pt x="11619778" y="5510103"/>
                </a:cubicBezTo>
                <a:cubicBezTo>
                  <a:pt x="11618856" y="5484286"/>
                  <a:pt x="11619088" y="5458354"/>
                  <a:pt x="11619778" y="5432537"/>
                </a:cubicBezTo>
                <a:cubicBezTo>
                  <a:pt x="11620124" y="5417555"/>
                  <a:pt x="11613209" y="5414212"/>
                  <a:pt x="11599379" y="5413174"/>
                </a:cubicBezTo>
                <a:close/>
                <a:moveTo>
                  <a:pt x="3226904" y="5413174"/>
                </a:moveTo>
                <a:lnTo>
                  <a:pt x="3226789" y="5413290"/>
                </a:lnTo>
                <a:cubicBezTo>
                  <a:pt x="3205697" y="5411676"/>
                  <a:pt x="3196363" y="5418130"/>
                  <a:pt x="3199473" y="5440259"/>
                </a:cubicBezTo>
                <a:cubicBezTo>
                  <a:pt x="3200857" y="5450401"/>
                  <a:pt x="3199705" y="5460889"/>
                  <a:pt x="3199705" y="5471263"/>
                </a:cubicBezTo>
                <a:cubicBezTo>
                  <a:pt x="3199705" y="5484170"/>
                  <a:pt x="3200857" y="5497194"/>
                  <a:pt x="3199473" y="5509986"/>
                </a:cubicBezTo>
                <a:cubicBezTo>
                  <a:pt x="3197629" y="5528082"/>
                  <a:pt x="3207771" y="5529465"/>
                  <a:pt x="3221487" y="5529004"/>
                </a:cubicBezTo>
                <a:cubicBezTo>
                  <a:pt x="3234856" y="5528543"/>
                  <a:pt x="3247995" y="5530502"/>
                  <a:pt x="3247303" y="5510103"/>
                </a:cubicBezTo>
                <a:cubicBezTo>
                  <a:pt x="3246381" y="5484286"/>
                  <a:pt x="3246613" y="5458354"/>
                  <a:pt x="3247303" y="5432537"/>
                </a:cubicBezTo>
                <a:cubicBezTo>
                  <a:pt x="3247649" y="5417555"/>
                  <a:pt x="3240734" y="5414212"/>
                  <a:pt x="3226904" y="5413174"/>
                </a:cubicBezTo>
                <a:close/>
                <a:moveTo>
                  <a:pt x="12135880" y="5413059"/>
                </a:moveTo>
                <a:cubicBezTo>
                  <a:pt x="12118591" y="5413981"/>
                  <a:pt x="12108565" y="5416286"/>
                  <a:pt x="12108679" y="5437032"/>
                </a:cubicBezTo>
                <a:cubicBezTo>
                  <a:pt x="12108795" y="5455933"/>
                  <a:pt x="12114212" y="5464692"/>
                  <a:pt x="12134036" y="5460082"/>
                </a:cubicBezTo>
                <a:lnTo>
                  <a:pt x="12134150" y="5460199"/>
                </a:lnTo>
                <a:cubicBezTo>
                  <a:pt x="12153167" y="5465153"/>
                  <a:pt x="12157662" y="5456279"/>
                  <a:pt x="12156855" y="5438531"/>
                </a:cubicBezTo>
                <a:cubicBezTo>
                  <a:pt x="12156163" y="5423548"/>
                  <a:pt x="12157201" y="5411907"/>
                  <a:pt x="12135880" y="5413059"/>
                </a:cubicBezTo>
                <a:close/>
                <a:moveTo>
                  <a:pt x="6828616" y="5413059"/>
                </a:moveTo>
                <a:cubicBezTo>
                  <a:pt x="6813981" y="5411676"/>
                  <a:pt x="6805452" y="5416632"/>
                  <a:pt x="6806489" y="5433344"/>
                </a:cubicBezTo>
                <a:cubicBezTo>
                  <a:pt x="6807872" y="5455818"/>
                  <a:pt x="6809025" y="5478293"/>
                  <a:pt x="6808332" y="5500651"/>
                </a:cubicBezTo>
                <a:cubicBezTo>
                  <a:pt x="6807756" y="5518977"/>
                  <a:pt x="6810523" y="5528773"/>
                  <a:pt x="6833113" y="5529234"/>
                </a:cubicBezTo>
                <a:cubicBezTo>
                  <a:pt x="6856853" y="5529810"/>
                  <a:pt x="6857892" y="5518170"/>
                  <a:pt x="6856737" y="5500882"/>
                </a:cubicBezTo>
                <a:cubicBezTo>
                  <a:pt x="6856161" y="5491431"/>
                  <a:pt x="6856737" y="5481866"/>
                  <a:pt x="6856737" y="5472415"/>
                </a:cubicBezTo>
                <a:lnTo>
                  <a:pt x="6856737" y="5472300"/>
                </a:lnTo>
                <a:cubicBezTo>
                  <a:pt x="6856737" y="5458469"/>
                  <a:pt x="6855934" y="5444523"/>
                  <a:pt x="6856853" y="5430809"/>
                </a:cubicBezTo>
                <a:cubicBezTo>
                  <a:pt x="6858468" y="5406605"/>
                  <a:pt x="6840833" y="5414212"/>
                  <a:pt x="6828616" y="5413059"/>
                </a:cubicBezTo>
                <a:close/>
                <a:moveTo>
                  <a:pt x="6769148" y="5413059"/>
                </a:moveTo>
                <a:cubicBezTo>
                  <a:pt x="6747825" y="5411330"/>
                  <a:pt x="6738491" y="5417901"/>
                  <a:pt x="6741717" y="5440144"/>
                </a:cubicBezTo>
                <a:cubicBezTo>
                  <a:pt x="6743099" y="5449479"/>
                  <a:pt x="6741947" y="5459160"/>
                  <a:pt x="6741947" y="5468727"/>
                </a:cubicBezTo>
                <a:lnTo>
                  <a:pt x="6741830" y="5468842"/>
                </a:lnTo>
                <a:cubicBezTo>
                  <a:pt x="6741830" y="5481866"/>
                  <a:pt x="6742639" y="5495004"/>
                  <a:pt x="6741604" y="5507912"/>
                </a:cubicBezTo>
                <a:cubicBezTo>
                  <a:pt x="6740336" y="5523702"/>
                  <a:pt x="6745751" y="5530156"/>
                  <a:pt x="6762115" y="5528889"/>
                </a:cubicBezTo>
                <a:cubicBezTo>
                  <a:pt x="6776177" y="5527736"/>
                  <a:pt x="6790584" y="5530848"/>
                  <a:pt x="6789316" y="5508488"/>
                </a:cubicBezTo>
                <a:cubicBezTo>
                  <a:pt x="6787932" y="5483364"/>
                  <a:pt x="6788508" y="5458008"/>
                  <a:pt x="6789200" y="5432883"/>
                </a:cubicBezTo>
                <a:cubicBezTo>
                  <a:pt x="6789662" y="5418016"/>
                  <a:pt x="6783208" y="5414212"/>
                  <a:pt x="6769148" y="5413059"/>
                </a:cubicBezTo>
                <a:close/>
                <a:moveTo>
                  <a:pt x="3763405" y="5413059"/>
                </a:moveTo>
                <a:cubicBezTo>
                  <a:pt x="3746116" y="5413981"/>
                  <a:pt x="3736090" y="5416286"/>
                  <a:pt x="3736204" y="5437032"/>
                </a:cubicBezTo>
                <a:cubicBezTo>
                  <a:pt x="3736320" y="5455933"/>
                  <a:pt x="3741737" y="5464692"/>
                  <a:pt x="3761561" y="5460082"/>
                </a:cubicBezTo>
                <a:lnTo>
                  <a:pt x="3761675" y="5460199"/>
                </a:lnTo>
                <a:cubicBezTo>
                  <a:pt x="3780692" y="5465153"/>
                  <a:pt x="3785187" y="5456279"/>
                  <a:pt x="3784380" y="5438531"/>
                </a:cubicBezTo>
                <a:cubicBezTo>
                  <a:pt x="3783688" y="5423548"/>
                  <a:pt x="3784726" y="5411907"/>
                  <a:pt x="3763405" y="5413059"/>
                </a:cubicBezTo>
                <a:close/>
                <a:moveTo>
                  <a:pt x="10319846" y="5412944"/>
                </a:moveTo>
                <a:cubicBezTo>
                  <a:pt x="10301636" y="5412944"/>
                  <a:pt x="10292876" y="5416286"/>
                  <a:pt x="10293338" y="5437032"/>
                </a:cubicBezTo>
                <a:cubicBezTo>
                  <a:pt x="10293798" y="5455818"/>
                  <a:pt x="10298408" y="5465270"/>
                  <a:pt x="10318001" y="5460658"/>
                </a:cubicBezTo>
                <a:lnTo>
                  <a:pt x="10318117" y="5460543"/>
                </a:lnTo>
                <a:cubicBezTo>
                  <a:pt x="10335174" y="5462387"/>
                  <a:pt x="10348312" y="5463194"/>
                  <a:pt x="10347852" y="5438300"/>
                </a:cubicBezTo>
                <a:cubicBezTo>
                  <a:pt x="10347390" y="5416057"/>
                  <a:pt x="10338632" y="5412944"/>
                  <a:pt x="10319846" y="5412944"/>
                </a:cubicBezTo>
                <a:close/>
                <a:moveTo>
                  <a:pt x="9112115" y="5412944"/>
                </a:moveTo>
                <a:cubicBezTo>
                  <a:pt x="9090332" y="5411561"/>
                  <a:pt x="9089410" y="5422511"/>
                  <a:pt x="9088718" y="5439452"/>
                </a:cubicBezTo>
                <a:lnTo>
                  <a:pt x="9088718" y="5439568"/>
                </a:lnTo>
                <a:cubicBezTo>
                  <a:pt x="9088028" y="5459045"/>
                  <a:pt x="9095634" y="5464346"/>
                  <a:pt x="9114420" y="5460082"/>
                </a:cubicBezTo>
                <a:cubicBezTo>
                  <a:pt x="9136432" y="5467459"/>
                  <a:pt x="9136202" y="5452706"/>
                  <a:pt x="9137124" y="5436110"/>
                </a:cubicBezTo>
                <a:cubicBezTo>
                  <a:pt x="9138276" y="5416518"/>
                  <a:pt x="9128826" y="5413981"/>
                  <a:pt x="9112115" y="5412944"/>
                </a:cubicBezTo>
                <a:close/>
                <a:moveTo>
                  <a:pt x="7907496" y="5412944"/>
                </a:moveTo>
                <a:cubicBezTo>
                  <a:pt x="7888595" y="5413405"/>
                  <a:pt x="7878106" y="5414674"/>
                  <a:pt x="7878452" y="5438761"/>
                </a:cubicBezTo>
                <a:cubicBezTo>
                  <a:pt x="7878682" y="5460658"/>
                  <a:pt x="7888017" y="5462848"/>
                  <a:pt x="7905075" y="5460199"/>
                </a:cubicBezTo>
                <a:cubicBezTo>
                  <a:pt x="7922709" y="5463426"/>
                  <a:pt x="7933427" y="5461004"/>
                  <a:pt x="7932505" y="5437608"/>
                </a:cubicBezTo>
                <a:cubicBezTo>
                  <a:pt x="7931699" y="5418362"/>
                  <a:pt x="7926973" y="5412483"/>
                  <a:pt x="7907496" y="5412944"/>
                </a:cubicBezTo>
                <a:close/>
                <a:moveTo>
                  <a:pt x="1947371" y="5412944"/>
                </a:moveTo>
                <a:cubicBezTo>
                  <a:pt x="1929161" y="5412944"/>
                  <a:pt x="1920401" y="5416286"/>
                  <a:pt x="1920863" y="5437032"/>
                </a:cubicBezTo>
                <a:cubicBezTo>
                  <a:pt x="1921323" y="5455818"/>
                  <a:pt x="1925933" y="5465270"/>
                  <a:pt x="1945526" y="5460658"/>
                </a:cubicBezTo>
                <a:lnTo>
                  <a:pt x="1945642" y="5460543"/>
                </a:lnTo>
                <a:cubicBezTo>
                  <a:pt x="1962699" y="5462387"/>
                  <a:pt x="1975837" y="5463194"/>
                  <a:pt x="1975377" y="5438300"/>
                </a:cubicBezTo>
                <a:cubicBezTo>
                  <a:pt x="1974915" y="5416057"/>
                  <a:pt x="1966157" y="5412944"/>
                  <a:pt x="1947371" y="5412944"/>
                </a:cubicBezTo>
                <a:close/>
                <a:moveTo>
                  <a:pt x="739640" y="5412944"/>
                </a:moveTo>
                <a:cubicBezTo>
                  <a:pt x="717857" y="5411561"/>
                  <a:pt x="716935" y="5422511"/>
                  <a:pt x="716243" y="5439452"/>
                </a:cubicBezTo>
                <a:lnTo>
                  <a:pt x="716243" y="5439568"/>
                </a:lnTo>
                <a:cubicBezTo>
                  <a:pt x="715553" y="5459045"/>
                  <a:pt x="723159" y="5464346"/>
                  <a:pt x="741945" y="5460082"/>
                </a:cubicBezTo>
                <a:cubicBezTo>
                  <a:pt x="763957" y="5467459"/>
                  <a:pt x="763727" y="5452706"/>
                  <a:pt x="764649" y="5436110"/>
                </a:cubicBezTo>
                <a:cubicBezTo>
                  <a:pt x="765801" y="5416518"/>
                  <a:pt x="756351" y="5413981"/>
                  <a:pt x="739640" y="5412944"/>
                </a:cubicBezTo>
                <a:close/>
                <a:moveTo>
                  <a:pt x="8044877" y="5412829"/>
                </a:moveTo>
                <a:cubicBezTo>
                  <a:pt x="8022172" y="5411100"/>
                  <a:pt x="8010647" y="5417093"/>
                  <a:pt x="8014681" y="5442103"/>
                </a:cubicBezTo>
                <a:cubicBezTo>
                  <a:pt x="8016178" y="5451439"/>
                  <a:pt x="8014912" y="5461119"/>
                  <a:pt x="8014912" y="5470571"/>
                </a:cubicBezTo>
                <a:cubicBezTo>
                  <a:pt x="8014912" y="5483594"/>
                  <a:pt x="8015948" y="5496618"/>
                  <a:pt x="8014681" y="5509410"/>
                </a:cubicBezTo>
                <a:cubicBezTo>
                  <a:pt x="8012951" y="5527160"/>
                  <a:pt x="8022517" y="5529234"/>
                  <a:pt x="8036579" y="5528658"/>
                </a:cubicBezTo>
                <a:cubicBezTo>
                  <a:pt x="8049833" y="5528082"/>
                  <a:pt x="8063202" y="5530617"/>
                  <a:pt x="8062395" y="5509986"/>
                </a:cubicBezTo>
                <a:cubicBezTo>
                  <a:pt x="8061473" y="5484055"/>
                  <a:pt x="8061934" y="5458238"/>
                  <a:pt x="8062395" y="5432307"/>
                </a:cubicBezTo>
                <a:cubicBezTo>
                  <a:pt x="8062626" y="5419860"/>
                  <a:pt x="8059053" y="5413981"/>
                  <a:pt x="8044992" y="5412944"/>
                </a:cubicBezTo>
                <a:close/>
                <a:moveTo>
                  <a:pt x="11529074" y="5412598"/>
                </a:moveTo>
                <a:cubicBezTo>
                  <a:pt x="11509713" y="5413290"/>
                  <a:pt x="11503950" y="5419052"/>
                  <a:pt x="11503604" y="5438300"/>
                </a:cubicBezTo>
                <a:cubicBezTo>
                  <a:pt x="11503259" y="5457662"/>
                  <a:pt x="11510173" y="5461811"/>
                  <a:pt x="11527692" y="5461236"/>
                </a:cubicBezTo>
                <a:lnTo>
                  <a:pt x="11527692" y="5461119"/>
                </a:lnTo>
                <a:cubicBezTo>
                  <a:pt x="11543250" y="5460658"/>
                  <a:pt x="11556620" y="5461119"/>
                  <a:pt x="11551088" y="5439798"/>
                </a:cubicBezTo>
                <a:cubicBezTo>
                  <a:pt x="11553854" y="5422280"/>
                  <a:pt x="11551202" y="5411907"/>
                  <a:pt x="11529074" y="5412598"/>
                </a:cubicBezTo>
                <a:close/>
                <a:moveTo>
                  <a:pt x="6898575" y="5412598"/>
                </a:moveTo>
                <a:cubicBezTo>
                  <a:pt x="6884054" y="5412715"/>
                  <a:pt x="6870453" y="5411676"/>
                  <a:pt x="6871376" y="5433114"/>
                </a:cubicBezTo>
                <a:cubicBezTo>
                  <a:pt x="6872531" y="5458123"/>
                  <a:pt x="6872414" y="5483133"/>
                  <a:pt x="6871606" y="5508144"/>
                </a:cubicBezTo>
                <a:cubicBezTo>
                  <a:pt x="6871146" y="5524163"/>
                  <a:pt x="6878176" y="5527967"/>
                  <a:pt x="6893159" y="5529234"/>
                </a:cubicBezTo>
                <a:cubicBezTo>
                  <a:pt x="6917477" y="5531309"/>
                  <a:pt x="6929002" y="5523817"/>
                  <a:pt x="6925199" y="5498001"/>
                </a:cubicBezTo>
                <a:cubicBezTo>
                  <a:pt x="6923931" y="5489587"/>
                  <a:pt x="6924968" y="5480828"/>
                  <a:pt x="6924968" y="5472184"/>
                </a:cubicBezTo>
                <a:cubicBezTo>
                  <a:pt x="6924968" y="5459160"/>
                  <a:pt x="6924162" y="5446137"/>
                  <a:pt x="6925199" y="5433344"/>
                </a:cubicBezTo>
                <a:cubicBezTo>
                  <a:pt x="6926928" y="5411907"/>
                  <a:pt x="6913213" y="5412598"/>
                  <a:pt x="6898575" y="5412598"/>
                </a:cubicBezTo>
                <a:close/>
                <a:moveTo>
                  <a:pt x="3156599" y="5412598"/>
                </a:moveTo>
                <a:cubicBezTo>
                  <a:pt x="3137238" y="5413290"/>
                  <a:pt x="3131475" y="5419052"/>
                  <a:pt x="3131129" y="5438300"/>
                </a:cubicBezTo>
                <a:cubicBezTo>
                  <a:pt x="3130784" y="5457662"/>
                  <a:pt x="3137698" y="5461811"/>
                  <a:pt x="3155217" y="5461236"/>
                </a:cubicBezTo>
                <a:lnTo>
                  <a:pt x="3155217" y="5461119"/>
                </a:lnTo>
                <a:cubicBezTo>
                  <a:pt x="3170775" y="5460658"/>
                  <a:pt x="3184145" y="5461119"/>
                  <a:pt x="3178613" y="5439798"/>
                </a:cubicBezTo>
                <a:cubicBezTo>
                  <a:pt x="3181379" y="5422280"/>
                  <a:pt x="3178727" y="5411907"/>
                  <a:pt x="3156599" y="5412598"/>
                </a:cubicBezTo>
                <a:close/>
                <a:moveTo>
                  <a:pt x="5625267" y="5412483"/>
                </a:moveTo>
                <a:cubicBezTo>
                  <a:pt x="5604634" y="5412598"/>
                  <a:pt x="5597258" y="5418591"/>
                  <a:pt x="5598988" y="5439337"/>
                </a:cubicBezTo>
                <a:cubicBezTo>
                  <a:pt x="5600602" y="5459967"/>
                  <a:pt x="5600256" y="5480828"/>
                  <a:pt x="5598988" y="5501458"/>
                </a:cubicBezTo>
                <a:cubicBezTo>
                  <a:pt x="5597834" y="5520360"/>
                  <a:pt x="5602101" y="5529234"/>
                  <a:pt x="5624112" y="5529465"/>
                </a:cubicBezTo>
                <a:cubicBezTo>
                  <a:pt x="5646244" y="5529580"/>
                  <a:pt x="5647971" y="5519323"/>
                  <a:pt x="5646704" y="5502495"/>
                </a:cubicBezTo>
                <a:cubicBezTo>
                  <a:pt x="5645895" y="5491316"/>
                  <a:pt x="5646587" y="5480022"/>
                  <a:pt x="5646587" y="5468842"/>
                </a:cubicBezTo>
                <a:lnTo>
                  <a:pt x="5646704" y="5468842"/>
                </a:lnTo>
                <a:cubicBezTo>
                  <a:pt x="5646704" y="5458584"/>
                  <a:pt x="5646012" y="5448096"/>
                  <a:pt x="5646820" y="5437839"/>
                </a:cubicBezTo>
                <a:cubicBezTo>
                  <a:pt x="5647971" y="5421935"/>
                  <a:pt x="5645782" y="5412483"/>
                  <a:pt x="5625267" y="5412483"/>
                </a:cubicBezTo>
                <a:close/>
                <a:moveTo>
                  <a:pt x="6699191" y="5412368"/>
                </a:moveTo>
                <a:cubicBezTo>
                  <a:pt x="6681094" y="5412483"/>
                  <a:pt x="6673257" y="5416747"/>
                  <a:pt x="6672681" y="5436917"/>
                </a:cubicBezTo>
                <a:cubicBezTo>
                  <a:pt x="6671990" y="5459621"/>
                  <a:pt x="6682594" y="5460889"/>
                  <a:pt x="6700572" y="5461582"/>
                </a:cubicBezTo>
                <a:cubicBezTo>
                  <a:pt x="6720856" y="5462272"/>
                  <a:pt x="6723853" y="5452937"/>
                  <a:pt x="6720627" y="5435419"/>
                </a:cubicBezTo>
                <a:cubicBezTo>
                  <a:pt x="6725466" y="5418130"/>
                  <a:pt x="6717514" y="5412368"/>
                  <a:pt x="6699191" y="5412368"/>
                </a:cubicBezTo>
                <a:close/>
                <a:moveTo>
                  <a:pt x="5691191" y="5412368"/>
                </a:moveTo>
                <a:cubicBezTo>
                  <a:pt x="5667907" y="5412137"/>
                  <a:pt x="5665719" y="5422741"/>
                  <a:pt x="5667218" y="5440490"/>
                </a:cubicBezTo>
                <a:cubicBezTo>
                  <a:pt x="5668023" y="5449940"/>
                  <a:pt x="5667331" y="5459506"/>
                  <a:pt x="5667331" y="5468957"/>
                </a:cubicBezTo>
                <a:cubicBezTo>
                  <a:pt x="5667331" y="5481981"/>
                  <a:pt x="5668485" y="5495004"/>
                  <a:pt x="5667104" y="5507798"/>
                </a:cubicBezTo>
                <a:cubicBezTo>
                  <a:pt x="5665143" y="5526238"/>
                  <a:pt x="5674132" y="5528658"/>
                  <a:pt x="5689808" y="5528889"/>
                </a:cubicBezTo>
                <a:cubicBezTo>
                  <a:pt x="5706518" y="5529119"/>
                  <a:pt x="5715968" y="5526123"/>
                  <a:pt x="5714817" y="5506529"/>
                </a:cubicBezTo>
                <a:lnTo>
                  <a:pt x="5714817" y="5506414"/>
                </a:lnTo>
                <a:cubicBezTo>
                  <a:pt x="5713664" y="5484977"/>
                  <a:pt x="5714009" y="5463309"/>
                  <a:pt x="5714817" y="5441758"/>
                </a:cubicBezTo>
                <a:cubicBezTo>
                  <a:pt x="5715393" y="5424470"/>
                  <a:pt x="5714933" y="5412598"/>
                  <a:pt x="5691191" y="5412368"/>
                </a:cubicBezTo>
                <a:close/>
                <a:moveTo>
                  <a:pt x="5490076" y="5412368"/>
                </a:moveTo>
                <a:cubicBezTo>
                  <a:pt x="5468868" y="5412483"/>
                  <a:pt x="5464143" y="5420667"/>
                  <a:pt x="5463568" y="5440029"/>
                </a:cubicBezTo>
                <a:cubicBezTo>
                  <a:pt x="5462876" y="5461119"/>
                  <a:pt x="5473707" y="5462733"/>
                  <a:pt x="5489152" y="5460428"/>
                </a:cubicBezTo>
                <a:cubicBezTo>
                  <a:pt x="5505172" y="5462043"/>
                  <a:pt x="5517505" y="5462158"/>
                  <a:pt x="5516928" y="5439107"/>
                </a:cubicBezTo>
                <a:lnTo>
                  <a:pt x="5516812" y="5438992"/>
                </a:lnTo>
                <a:cubicBezTo>
                  <a:pt x="5516352" y="5418708"/>
                  <a:pt x="5510937" y="5412254"/>
                  <a:pt x="5490076" y="5412368"/>
                </a:cubicBezTo>
                <a:close/>
                <a:moveTo>
                  <a:pt x="4302628" y="5350247"/>
                </a:moveTo>
                <a:cubicBezTo>
                  <a:pt x="4274276" y="5348173"/>
                  <a:pt x="4260561" y="5360815"/>
                  <a:pt x="4261484" y="5388165"/>
                </a:cubicBezTo>
                <a:cubicBezTo>
                  <a:pt x="4261484" y="5388972"/>
                  <a:pt x="4261713" y="5389894"/>
                  <a:pt x="4261830" y="5390701"/>
                </a:cubicBezTo>
                <a:cubicBezTo>
                  <a:pt x="4261484" y="5395080"/>
                  <a:pt x="4261484" y="5400382"/>
                  <a:pt x="4267129" y="5400382"/>
                </a:cubicBezTo>
                <a:cubicBezTo>
                  <a:pt x="4280499" y="5400151"/>
                  <a:pt x="4299054" y="5407873"/>
                  <a:pt x="4305740" y="5395426"/>
                </a:cubicBezTo>
                <a:lnTo>
                  <a:pt x="4305740" y="5395541"/>
                </a:lnTo>
                <a:cubicBezTo>
                  <a:pt x="4312538" y="5382979"/>
                  <a:pt x="4314614" y="5364538"/>
                  <a:pt x="4302628" y="5350247"/>
                </a:cubicBezTo>
                <a:close/>
                <a:moveTo>
                  <a:pt x="4082033" y="5349556"/>
                </a:moveTo>
                <a:cubicBezTo>
                  <a:pt x="4068321" y="5348518"/>
                  <a:pt x="4056103" y="5348288"/>
                  <a:pt x="4057257" y="5368573"/>
                </a:cubicBezTo>
                <a:cubicBezTo>
                  <a:pt x="4058639" y="5391853"/>
                  <a:pt x="4058752" y="5415364"/>
                  <a:pt x="4057257" y="5438646"/>
                </a:cubicBezTo>
                <a:cubicBezTo>
                  <a:pt x="4055989" y="5458699"/>
                  <a:pt x="4062097" y="5465153"/>
                  <a:pt x="4083073" y="5465153"/>
                </a:cubicBezTo>
                <a:cubicBezTo>
                  <a:pt x="4104624" y="5465153"/>
                  <a:pt x="4113268" y="5459275"/>
                  <a:pt x="4110386" y="5437608"/>
                </a:cubicBezTo>
                <a:cubicBezTo>
                  <a:pt x="4109117" y="5428158"/>
                  <a:pt x="4110156" y="5418591"/>
                  <a:pt x="4110156" y="5409026"/>
                </a:cubicBezTo>
                <a:cubicBezTo>
                  <a:pt x="4110156" y="5395195"/>
                  <a:pt x="4109350" y="5381366"/>
                  <a:pt x="4110272" y="5367536"/>
                </a:cubicBezTo>
                <a:cubicBezTo>
                  <a:pt x="4111886" y="5343563"/>
                  <a:pt x="4094597" y="5350477"/>
                  <a:pt x="4082033" y="5349556"/>
                </a:cubicBezTo>
                <a:close/>
                <a:moveTo>
                  <a:pt x="4233017" y="5349325"/>
                </a:moveTo>
                <a:cubicBezTo>
                  <a:pt x="4207660" y="5340220"/>
                  <a:pt x="4192908" y="5350938"/>
                  <a:pt x="4193024" y="5378023"/>
                </a:cubicBezTo>
                <a:cubicBezTo>
                  <a:pt x="4193024" y="5386552"/>
                  <a:pt x="4193024" y="5395195"/>
                  <a:pt x="4193024" y="5403839"/>
                </a:cubicBezTo>
                <a:cubicBezTo>
                  <a:pt x="4193024" y="5418591"/>
                  <a:pt x="4193024" y="5433229"/>
                  <a:pt x="4193024" y="5447866"/>
                </a:cubicBezTo>
                <a:cubicBezTo>
                  <a:pt x="4193137" y="5454665"/>
                  <a:pt x="4192562" y="5461119"/>
                  <a:pt x="4202012" y="5463770"/>
                </a:cubicBezTo>
                <a:cubicBezTo>
                  <a:pt x="4229556" y="5471493"/>
                  <a:pt x="4242004" y="5462158"/>
                  <a:pt x="4240161" y="5433805"/>
                </a:cubicBezTo>
                <a:cubicBezTo>
                  <a:pt x="4239817" y="5428158"/>
                  <a:pt x="4242237" y="5421358"/>
                  <a:pt x="4235204" y="5417784"/>
                </a:cubicBezTo>
                <a:cubicBezTo>
                  <a:pt x="4223681" y="5411907"/>
                  <a:pt x="4219647" y="5407988"/>
                  <a:pt x="4234744" y="5399345"/>
                </a:cubicBezTo>
                <a:lnTo>
                  <a:pt x="4234744" y="5399229"/>
                </a:lnTo>
                <a:cubicBezTo>
                  <a:pt x="4245349" y="5393121"/>
                  <a:pt x="4242237" y="5352667"/>
                  <a:pt x="4233017" y="5349325"/>
                </a:cubicBezTo>
                <a:close/>
                <a:moveTo>
                  <a:pt x="3918722" y="5348979"/>
                </a:moveTo>
                <a:cubicBezTo>
                  <a:pt x="3879382" y="5348979"/>
                  <a:pt x="3859712" y="5368837"/>
                  <a:pt x="3859712" y="5408564"/>
                </a:cubicBezTo>
                <a:cubicBezTo>
                  <a:pt x="3859712" y="5445365"/>
                  <a:pt x="3878308" y="5463770"/>
                  <a:pt x="3915493" y="5463770"/>
                </a:cubicBezTo>
                <a:cubicBezTo>
                  <a:pt x="3954910" y="5463689"/>
                  <a:pt x="3974619" y="5443797"/>
                  <a:pt x="3974619" y="5404070"/>
                </a:cubicBezTo>
                <a:cubicBezTo>
                  <a:pt x="3974619" y="5367340"/>
                  <a:pt x="3955985" y="5348979"/>
                  <a:pt x="3918722" y="5348979"/>
                </a:cubicBezTo>
                <a:close/>
                <a:moveTo>
                  <a:pt x="4134215" y="5348951"/>
                </a:moveTo>
                <a:cubicBezTo>
                  <a:pt x="4128482" y="5349930"/>
                  <a:pt x="4124390" y="5353993"/>
                  <a:pt x="4125138" y="5366728"/>
                </a:cubicBezTo>
                <a:cubicBezTo>
                  <a:pt x="4126638" y="5391738"/>
                  <a:pt x="4126752" y="5417093"/>
                  <a:pt x="4125024" y="5442103"/>
                </a:cubicBezTo>
                <a:cubicBezTo>
                  <a:pt x="4123756" y="5461465"/>
                  <a:pt x="4131708" y="5463770"/>
                  <a:pt x="4148651" y="5464809"/>
                </a:cubicBezTo>
                <a:cubicBezTo>
                  <a:pt x="4172623" y="5466307"/>
                  <a:pt x="4181497" y="5458584"/>
                  <a:pt x="4177923" y="5434958"/>
                </a:cubicBezTo>
                <a:cubicBezTo>
                  <a:pt x="4176541" y="5425623"/>
                  <a:pt x="4177695" y="5415942"/>
                  <a:pt x="4177695" y="5406375"/>
                </a:cubicBezTo>
                <a:cubicBezTo>
                  <a:pt x="4177579" y="5393351"/>
                  <a:pt x="4176311" y="5380213"/>
                  <a:pt x="4177923" y="5367419"/>
                </a:cubicBezTo>
                <a:cubicBezTo>
                  <a:pt x="4180691" y="5345061"/>
                  <a:pt x="4165477" y="5348749"/>
                  <a:pt x="4153147" y="5349671"/>
                </a:cubicBezTo>
                <a:cubicBezTo>
                  <a:pt x="4147327" y="5350074"/>
                  <a:pt x="4139951" y="5347971"/>
                  <a:pt x="4134215" y="5348951"/>
                </a:cubicBezTo>
                <a:close/>
                <a:moveTo>
                  <a:pt x="4352763" y="5348518"/>
                </a:moveTo>
                <a:cubicBezTo>
                  <a:pt x="4333515" y="5349325"/>
                  <a:pt x="4327177" y="5353935"/>
                  <a:pt x="4328098" y="5373527"/>
                </a:cubicBezTo>
                <a:cubicBezTo>
                  <a:pt x="4329020" y="5391162"/>
                  <a:pt x="4329251" y="5402226"/>
                  <a:pt x="4352763" y="5401880"/>
                </a:cubicBezTo>
                <a:cubicBezTo>
                  <a:pt x="4373507" y="5401649"/>
                  <a:pt x="4378924" y="5394734"/>
                  <a:pt x="4375352" y="5376295"/>
                </a:cubicBezTo>
                <a:cubicBezTo>
                  <a:pt x="4378696" y="5358430"/>
                  <a:pt x="4376503" y="5347481"/>
                  <a:pt x="4352763" y="5348518"/>
                </a:cubicBezTo>
                <a:close/>
                <a:moveTo>
                  <a:pt x="7777145" y="5348057"/>
                </a:moveTo>
                <a:cubicBezTo>
                  <a:pt x="7765736" y="5349325"/>
                  <a:pt x="7749599" y="5341834"/>
                  <a:pt x="7750175" y="5364423"/>
                </a:cubicBezTo>
                <a:cubicBezTo>
                  <a:pt x="7750868" y="5391968"/>
                  <a:pt x="7750175" y="5419628"/>
                  <a:pt x="7750175" y="5447290"/>
                </a:cubicBezTo>
                <a:cubicBezTo>
                  <a:pt x="7750175" y="5454320"/>
                  <a:pt x="7750175" y="5460428"/>
                  <a:pt x="7759627" y="5462848"/>
                </a:cubicBezTo>
                <a:cubicBezTo>
                  <a:pt x="7786481" y="5469649"/>
                  <a:pt x="7797313" y="5462158"/>
                  <a:pt x="7797313" y="5434842"/>
                </a:cubicBezTo>
                <a:cubicBezTo>
                  <a:pt x="7797313" y="5424470"/>
                  <a:pt x="7797313" y="5414098"/>
                  <a:pt x="7797313" y="5403724"/>
                </a:cubicBezTo>
                <a:cubicBezTo>
                  <a:pt x="7797313" y="5390816"/>
                  <a:pt x="7796162" y="5377678"/>
                  <a:pt x="7797544" y="5364884"/>
                </a:cubicBezTo>
                <a:cubicBezTo>
                  <a:pt x="7799389" y="5347712"/>
                  <a:pt x="7789478" y="5346790"/>
                  <a:pt x="7777145" y="5348057"/>
                </a:cubicBezTo>
                <a:close/>
                <a:moveTo>
                  <a:pt x="4418456" y="5348057"/>
                </a:moveTo>
                <a:cubicBezTo>
                  <a:pt x="4395982" y="5347712"/>
                  <a:pt x="4394368" y="5358084"/>
                  <a:pt x="4397364" y="5376410"/>
                </a:cubicBezTo>
                <a:cubicBezTo>
                  <a:pt x="4391372" y="5396233"/>
                  <a:pt x="4400476" y="5401189"/>
                  <a:pt x="4421222" y="5401649"/>
                </a:cubicBezTo>
                <a:cubicBezTo>
                  <a:pt x="4443581" y="5402111"/>
                  <a:pt x="4443581" y="5391277"/>
                  <a:pt x="4444506" y="5374681"/>
                </a:cubicBezTo>
                <a:cubicBezTo>
                  <a:pt x="4445658" y="5354396"/>
                  <a:pt x="4439549" y="5348403"/>
                  <a:pt x="4418572" y="5348057"/>
                </a:cubicBezTo>
                <a:close/>
                <a:moveTo>
                  <a:pt x="10123571" y="5347942"/>
                </a:moveTo>
                <a:cubicBezTo>
                  <a:pt x="10111814" y="5348864"/>
                  <a:pt x="10096026" y="5342179"/>
                  <a:pt x="10096601" y="5364423"/>
                </a:cubicBezTo>
                <a:cubicBezTo>
                  <a:pt x="10097294" y="5392084"/>
                  <a:pt x="10096948" y="5419628"/>
                  <a:pt x="10096948" y="5447290"/>
                </a:cubicBezTo>
                <a:cubicBezTo>
                  <a:pt x="10096948" y="5454320"/>
                  <a:pt x="10096832" y="5460428"/>
                  <a:pt x="10106398" y="5462733"/>
                </a:cubicBezTo>
                <a:cubicBezTo>
                  <a:pt x="10133482" y="5469418"/>
                  <a:pt x="10143970" y="5462043"/>
                  <a:pt x="10143970" y="5434497"/>
                </a:cubicBezTo>
                <a:cubicBezTo>
                  <a:pt x="10143970" y="5425046"/>
                  <a:pt x="10143970" y="5415481"/>
                  <a:pt x="10143970" y="5406029"/>
                </a:cubicBezTo>
                <a:cubicBezTo>
                  <a:pt x="10143970" y="5392199"/>
                  <a:pt x="10142817" y="5378369"/>
                  <a:pt x="10144202" y="5364653"/>
                </a:cubicBezTo>
                <a:cubicBezTo>
                  <a:pt x="10145930" y="5347020"/>
                  <a:pt x="10135557" y="5347020"/>
                  <a:pt x="10123571" y="5347942"/>
                </a:cubicBezTo>
                <a:close/>
                <a:moveTo>
                  <a:pt x="10066982" y="5347942"/>
                </a:moveTo>
                <a:cubicBezTo>
                  <a:pt x="10040474" y="5340912"/>
                  <a:pt x="10029294" y="5348864"/>
                  <a:pt x="10029294" y="5375949"/>
                </a:cubicBezTo>
                <a:cubicBezTo>
                  <a:pt x="10029294" y="5385399"/>
                  <a:pt x="10029294" y="5394965"/>
                  <a:pt x="10029294" y="5404416"/>
                </a:cubicBezTo>
                <a:lnTo>
                  <a:pt x="10029525" y="5404416"/>
                </a:lnTo>
                <a:cubicBezTo>
                  <a:pt x="10029525" y="5419169"/>
                  <a:pt x="10030332" y="5433805"/>
                  <a:pt x="10029294" y="5448442"/>
                </a:cubicBezTo>
                <a:cubicBezTo>
                  <a:pt x="10028027" y="5465846"/>
                  <a:pt x="10039782" y="5463541"/>
                  <a:pt x="10049578" y="5462502"/>
                </a:cubicBezTo>
                <a:cubicBezTo>
                  <a:pt x="10059836" y="5461350"/>
                  <a:pt x="10076202" y="5470110"/>
                  <a:pt x="10076317" y="5449018"/>
                </a:cubicBezTo>
                <a:cubicBezTo>
                  <a:pt x="10076317" y="5419628"/>
                  <a:pt x="10076317" y="5390355"/>
                  <a:pt x="10076317" y="5360965"/>
                </a:cubicBezTo>
                <a:cubicBezTo>
                  <a:pt x="10076317" y="5354396"/>
                  <a:pt x="10074588" y="5350017"/>
                  <a:pt x="10066982" y="5347942"/>
                </a:cubicBezTo>
                <a:close/>
                <a:moveTo>
                  <a:pt x="4553071" y="5347942"/>
                </a:moveTo>
                <a:lnTo>
                  <a:pt x="4553187" y="5348057"/>
                </a:lnTo>
                <a:cubicBezTo>
                  <a:pt x="4534285" y="5349325"/>
                  <a:pt x="4524951" y="5351745"/>
                  <a:pt x="4526563" y="5373527"/>
                </a:cubicBezTo>
                <a:cubicBezTo>
                  <a:pt x="4527831" y="5391047"/>
                  <a:pt x="4527715" y="5405568"/>
                  <a:pt x="4550421" y="5400382"/>
                </a:cubicBezTo>
                <a:cubicBezTo>
                  <a:pt x="4565980" y="5400958"/>
                  <a:pt x="4581768" y="5403955"/>
                  <a:pt x="4579926" y="5379982"/>
                </a:cubicBezTo>
                <a:cubicBezTo>
                  <a:pt x="4578542" y="5362118"/>
                  <a:pt x="4580386" y="5345983"/>
                  <a:pt x="4553071" y="5347942"/>
                </a:cubicBezTo>
                <a:close/>
                <a:moveTo>
                  <a:pt x="4485418" y="5347942"/>
                </a:moveTo>
                <a:cubicBezTo>
                  <a:pt x="4464211" y="5349094"/>
                  <a:pt x="4455684" y="5353820"/>
                  <a:pt x="4459258" y="5375142"/>
                </a:cubicBezTo>
                <a:cubicBezTo>
                  <a:pt x="4460409" y="5381826"/>
                  <a:pt x="4460061" y="5388857"/>
                  <a:pt x="4460409" y="5395657"/>
                </a:cubicBezTo>
                <a:cubicBezTo>
                  <a:pt x="4477926" y="5400958"/>
                  <a:pt x="4495907" y="5410524"/>
                  <a:pt x="4510775" y="5390470"/>
                </a:cubicBezTo>
                <a:lnTo>
                  <a:pt x="4510659" y="5390470"/>
                </a:lnTo>
                <a:cubicBezTo>
                  <a:pt x="4508354" y="5372951"/>
                  <a:pt x="4525527" y="5345867"/>
                  <a:pt x="4485418" y="5347942"/>
                </a:cubicBezTo>
                <a:close/>
                <a:moveTo>
                  <a:pt x="1751096" y="5347942"/>
                </a:moveTo>
                <a:cubicBezTo>
                  <a:pt x="1739339" y="5348864"/>
                  <a:pt x="1723551" y="5342179"/>
                  <a:pt x="1724126" y="5364423"/>
                </a:cubicBezTo>
                <a:cubicBezTo>
                  <a:pt x="1724819" y="5392084"/>
                  <a:pt x="1724473" y="5419628"/>
                  <a:pt x="1724473" y="5447290"/>
                </a:cubicBezTo>
                <a:cubicBezTo>
                  <a:pt x="1724473" y="5454320"/>
                  <a:pt x="1724357" y="5460428"/>
                  <a:pt x="1733923" y="5462733"/>
                </a:cubicBezTo>
                <a:cubicBezTo>
                  <a:pt x="1761007" y="5469418"/>
                  <a:pt x="1771495" y="5462043"/>
                  <a:pt x="1771495" y="5434497"/>
                </a:cubicBezTo>
                <a:cubicBezTo>
                  <a:pt x="1771495" y="5425046"/>
                  <a:pt x="1771495" y="5415481"/>
                  <a:pt x="1771495" y="5406029"/>
                </a:cubicBezTo>
                <a:cubicBezTo>
                  <a:pt x="1771495" y="5392199"/>
                  <a:pt x="1770342" y="5378369"/>
                  <a:pt x="1771727" y="5364653"/>
                </a:cubicBezTo>
                <a:cubicBezTo>
                  <a:pt x="1773455" y="5347020"/>
                  <a:pt x="1763082" y="5347020"/>
                  <a:pt x="1751096" y="5347942"/>
                </a:cubicBezTo>
                <a:close/>
                <a:moveTo>
                  <a:pt x="1694507" y="5347942"/>
                </a:moveTo>
                <a:cubicBezTo>
                  <a:pt x="1667999" y="5340912"/>
                  <a:pt x="1656819" y="5348864"/>
                  <a:pt x="1656819" y="5375949"/>
                </a:cubicBezTo>
                <a:cubicBezTo>
                  <a:pt x="1656819" y="5385399"/>
                  <a:pt x="1656819" y="5394965"/>
                  <a:pt x="1656819" y="5404416"/>
                </a:cubicBezTo>
                <a:lnTo>
                  <a:pt x="1657050" y="5404416"/>
                </a:lnTo>
                <a:cubicBezTo>
                  <a:pt x="1657050" y="5419169"/>
                  <a:pt x="1657857" y="5433805"/>
                  <a:pt x="1656819" y="5448442"/>
                </a:cubicBezTo>
                <a:cubicBezTo>
                  <a:pt x="1655552" y="5465846"/>
                  <a:pt x="1667307" y="5463541"/>
                  <a:pt x="1677103" y="5462502"/>
                </a:cubicBezTo>
                <a:cubicBezTo>
                  <a:pt x="1687361" y="5461350"/>
                  <a:pt x="1703727" y="5470110"/>
                  <a:pt x="1703842" y="5449018"/>
                </a:cubicBezTo>
                <a:cubicBezTo>
                  <a:pt x="1703842" y="5419628"/>
                  <a:pt x="1703842" y="5390355"/>
                  <a:pt x="1703842" y="5360965"/>
                </a:cubicBezTo>
                <a:cubicBezTo>
                  <a:pt x="1703842" y="5354396"/>
                  <a:pt x="1702113" y="5350017"/>
                  <a:pt x="1694507" y="5347942"/>
                </a:cubicBezTo>
                <a:close/>
                <a:moveTo>
                  <a:pt x="11395036" y="5347712"/>
                </a:moveTo>
                <a:cubicBezTo>
                  <a:pt x="11382474" y="5348173"/>
                  <a:pt x="11368413" y="5344139"/>
                  <a:pt x="11369565" y="5365806"/>
                </a:cubicBezTo>
                <a:cubicBezTo>
                  <a:pt x="11370833" y="5391623"/>
                  <a:pt x="11370372" y="5417669"/>
                  <a:pt x="11369565" y="5443486"/>
                </a:cubicBezTo>
                <a:cubicBezTo>
                  <a:pt x="11369104" y="5457892"/>
                  <a:pt x="11374175" y="5462158"/>
                  <a:pt x="11388812" y="5463194"/>
                </a:cubicBezTo>
                <a:cubicBezTo>
                  <a:pt x="11410826" y="5464692"/>
                  <a:pt x="11421199" y="5459275"/>
                  <a:pt x="11417164" y="5435419"/>
                </a:cubicBezTo>
                <a:cubicBezTo>
                  <a:pt x="11415551" y="5425392"/>
                  <a:pt x="11416934" y="5414788"/>
                  <a:pt x="11416934" y="5404416"/>
                </a:cubicBezTo>
                <a:cubicBezTo>
                  <a:pt x="11416934" y="5391392"/>
                  <a:pt x="11415666" y="5378369"/>
                  <a:pt x="11417280" y="5365575"/>
                </a:cubicBezTo>
                <a:cubicBezTo>
                  <a:pt x="11419585" y="5346098"/>
                  <a:pt x="11407714" y="5347250"/>
                  <a:pt x="11395036" y="5347712"/>
                </a:cubicBezTo>
                <a:close/>
                <a:moveTo>
                  <a:pt x="11061034" y="5347712"/>
                </a:moveTo>
                <a:cubicBezTo>
                  <a:pt x="11048126" y="5347942"/>
                  <a:pt x="11034642" y="5344715"/>
                  <a:pt x="11035678" y="5366036"/>
                </a:cubicBezTo>
                <a:cubicBezTo>
                  <a:pt x="11037062" y="5391853"/>
                  <a:pt x="11036486" y="5417901"/>
                  <a:pt x="11035678" y="5443717"/>
                </a:cubicBezTo>
                <a:cubicBezTo>
                  <a:pt x="11035448" y="5451036"/>
                  <a:pt x="11036744" y="5455617"/>
                  <a:pt x="11039886" y="5458513"/>
                </a:cubicBezTo>
                <a:lnTo>
                  <a:pt x="11055114" y="5463181"/>
                </a:lnTo>
                <a:lnTo>
                  <a:pt x="11055041" y="5463194"/>
                </a:lnTo>
                <a:lnTo>
                  <a:pt x="11055157" y="5463194"/>
                </a:lnTo>
                <a:lnTo>
                  <a:pt x="11055114" y="5463181"/>
                </a:lnTo>
                <a:lnTo>
                  <a:pt x="11079014" y="5458757"/>
                </a:lnTo>
                <a:cubicBezTo>
                  <a:pt x="11083796" y="5454522"/>
                  <a:pt x="11085294" y="5447117"/>
                  <a:pt x="11083279" y="5435304"/>
                </a:cubicBezTo>
                <a:cubicBezTo>
                  <a:pt x="11081780" y="5426083"/>
                  <a:pt x="11083048" y="5416286"/>
                  <a:pt x="11083048" y="5406836"/>
                </a:cubicBezTo>
                <a:cubicBezTo>
                  <a:pt x="11083048" y="5393006"/>
                  <a:pt x="11081780" y="5379061"/>
                  <a:pt x="11083394" y="5365460"/>
                </a:cubicBezTo>
                <a:cubicBezTo>
                  <a:pt x="11085699" y="5345983"/>
                  <a:pt x="11073596" y="5347481"/>
                  <a:pt x="11061034" y="5347712"/>
                </a:cubicBezTo>
                <a:close/>
                <a:moveTo>
                  <a:pt x="3022561" y="5347712"/>
                </a:moveTo>
                <a:cubicBezTo>
                  <a:pt x="3009999" y="5348173"/>
                  <a:pt x="2995938" y="5344139"/>
                  <a:pt x="2997090" y="5365806"/>
                </a:cubicBezTo>
                <a:cubicBezTo>
                  <a:pt x="2998358" y="5391623"/>
                  <a:pt x="2997897" y="5417669"/>
                  <a:pt x="2997090" y="5443486"/>
                </a:cubicBezTo>
                <a:cubicBezTo>
                  <a:pt x="2996629" y="5457892"/>
                  <a:pt x="3001700" y="5462158"/>
                  <a:pt x="3016337" y="5463194"/>
                </a:cubicBezTo>
                <a:cubicBezTo>
                  <a:pt x="3038351" y="5464692"/>
                  <a:pt x="3048724" y="5459275"/>
                  <a:pt x="3044689" y="5435419"/>
                </a:cubicBezTo>
                <a:cubicBezTo>
                  <a:pt x="3043076" y="5425392"/>
                  <a:pt x="3044459" y="5414788"/>
                  <a:pt x="3044459" y="5404416"/>
                </a:cubicBezTo>
                <a:cubicBezTo>
                  <a:pt x="3044459" y="5391392"/>
                  <a:pt x="3043191" y="5378369"/>
                  <a:pt x="3044805" y="5365575"/>
                </a:cubicBezTo>
                <a:cubicBezTo>
                  <a:pt x="3047110" y="5346098"/>
                  <a:pt x="3035239" y="5347250"/>
                  <a:pt x="3022561" y="5347712"/>
                </a:cubicBezTo>
                <a:close/>
                <a:moveTo>
                  <a:pt x="2688559" y="5347712"/>
                </a:moveTo>
                <a:cubicBezTo>
                  <a:pt x="2675651" y="5347942"/>
                  <a:pt x="2662167" y="5344715"/>
                  <a:pt x="2663203" y="5366036"/>
                </a:cubicBezTo>
                <a:cubicBezTo>
                  <a:pt x="2664587" y="5391853"/>
                  <a:pt x="2664011" y="5417901"/>
                  <a:pt x="2663203" y="5443717"/>
                </a:cubicBezTo>
                <a:cubicBezTo>
                  <a:pt x="2662973" y="5451036"/>
                  <a:pt x="2664269" y="5455617"/>
                  <a:pt x="2667411" y="5458513"/>
                </a:cubicBezTo>
                <a:lnTo>
                  <a:pt x="2682639" y="5463181"/>
                </a:lnTo>
                <a:lnTo>
                  <a:pt x="2682566" y="5463194"/>
                </a:lnTo>
                <a:lnTo>
                  <a:pt x="2682682" y="5463194"/>
                </a:lnTo>
                <a:lnTo>
                  <a:pt x="2682639" y="5463181"/>
                </a:lnTo>
                <a:lnTo>
                  <a:pt x="2706539" y="5458757"/>
                </a:lnTo>
                <a:cubicBezTo>
                  <a:pt x="2711321" y="5454522"/>
                  <a:pt x="2712819" y="5447117"/>
                  <a:pt x="2710804" y="5435304"/>
                </a:cubicBezTo>
                <a:cubicBezTo>
                  <a:pt x="2709305" y="5426083"/>
                  <a:pt x="2710573" y="5416286"/>
                  <a:pt x="2710573" y="5406836"/>
                </a:cubicBezTo>
                <a:cubicBezTo>
                  <a:pt x="2710573" y="5393006"/>
                  <a:pt x="2709305" y="5379061"/>
                  <a:pt x="2710919" y="5365460"/>
                </a:cubicBezTo>
                <a:cubicBezTo>
                  <a:pt x="2713224" y="5345983"/>
                  <a:pt x="2701121" y="5347481"/>
                  <a:pt x="2688559" y="5347712"/>
                </a:cubicBezTo>
                <a:close/>
                <a:moveTo>
                  <a:pt x="10592302" y="5347596"/>
                </a:moveTo>
                <a:cubicBezTo>
                  <a:pt x="10571212" y="5347366"/>
                  <a:pt x="10566256" y="5354281"/>
                  <a:pt x="10566256" y="5374220"/>
                </a:cubicBezTo>
                <a:cubicBezTo>
                  <a:pt x="10566256" y="5394158"/>
                  <a:pt x="10571212" y="5400728"/>
                  <a:pt x="10592302" y="5401189"/>
                </a:cubicBezTo>
                <a:cubicBezTo>
                  <a:pt x="10615238" y="5401649"/>
                  <a:pt x="10615814" y="5390470"/>
                  <a:pt x="10613624" y="5372261"/>
                </a:cubicBezTo>
                <a:cubicBezTo>
                  <a:pt x="10617888" y="5356240"/>
                  <a:pt x="10613740" y="5347827"/>
                  <a:pt x="10592302" y="5347596"/>
                </a:cubicBezTo>
                <a:close/>
                <a:moveTo>
                  <a:pt x="8176034" y="5347596"/>
                </a:moveTo>
                <a:cubicBezTo>
                  <a:pt x="8161396" y="5348979"/>
                  <a:pt x="8147797" y="5347020"/>
                  <a:pt x="8151715" y="5368341"/>
                </a:cubicBezTo>
                <a:cubicBezTo>
                  <a:pt x="8154251" y="5381826"/>
                  <a:pt x="8142266" y="5402802"/>
                  <a:pt x="8172231" y="5400843"/>
                </a:cubicBezTo>
                <a:cubicBezTo>
                  <a:pt x="8190210" y="5399690"/>
                  <a:pt x="8203465" y="5398999"/>
                  <a:pt x="8198508" y="5376640"/>
                </a:cubicBezTo>
                <a:cubicBezTo>
                  <a:pt x="8200697" y="5359121"/>
                  <a:pt x="8200352" y="5345291"/>
                  <a:pt x="8176034" y="5347596"/>
                </a:cubicBezTo>
                <a:close/>
                <a:moveTo>
                  <a:pt x="5762185" y="5347596"/>
                </a:moveTo>
                <a:cubicBezTo>
                  <a:pt x="5742133" y="5348173"/>
                  <a:pt x="5735217" y="5352783"/>
                  <a:pt x="5736023" y="5373759"/>
                </a:cubicBezTo>
                <a:cubicBezTo>
                  <a:pt x="5736716" y="5392545"/>
                  <a:pt x="5739365" y="5401189"/>
                  <a:pt x="5761493" y="5401189"/>
                </a:cubicBezTo>
                <a:cubicBezTo>
                  <a:pt x="5783506" y="5401073"/>
                  <a:pt x="5785928" y="5391392"/>
                  <a:pt x="5783278" y="5374566"/>
                </a:cubicBezTo>
                <a:cubicBezTo>
                  <a:pt x="5785466" y="5358430"/>
                  <a:pt x="5785123" y="5346905"/>
                  <a:pt x="5762185" y="5347596"/>
                </a:cubicBezTo>
                <a:close/>
                <a:moveTo>
                  <a:pt x="2219827" y="5347596"/>
                </a:moveTo>
                <a:cubicBezTo>
                  <a:pt x="2198737" y="5347366"/>
                  <a:pt x="2193781" y="5354281"/>
                  <a:pt x="2193781" y="5374220"/>
                </a:cubicBezTo>
                <a:cubicBezTo>
                  <a:pt x="2193781" y="5394158"/>
                  <a:pt x="2198737" y="5400728"/>
                  <a:pt x="2219827" y="5401189"/>
                </a:cubicBezTo>
                <a:cubicBezTo>
                  <a:pt x="2242763" y="5401649"/>
                  <a:pt x="2243339" y="5390470"/>
                  <a:pt x="2241149" y="5372261"/>
                </a:cubicBezTo>
                <a:cubicBezTo>
                  <a:pt x="2245413" y="5356240"/>
                  <a:pt x="2241265" y="5347827"/>
                  <a:pt x="2219827" y="5347596"/>
                </a:cubicBezTo>
                <a:close/>
                <a:moveTo>
                  <a:pt x="6950742" y="5347496"/>
                </a:moveTo>
                <a:cubicBezTo>
                  <a:pt x="6944331" y="5348144"/>
                  <a:pt x="6939893" y="5351918"/>
                  <a:pt x="6941911" y="5365460"/>
                </a:cubicBezTo>
                <a:cubicBezTo>
                  <a:pt x="6943869" y="5378023"/>
                  <a:pt x="6928887" y="5399805"/>
                  <a:pt x="6959659" y="5400497"/>
                </a:cubicBezTo>
                <a:cubicBezTo>
                  <a:pt x="6982595" y="5401073"/>
                  <a:pt x="6995041" y="5396118"/>
                  <a:pt x="6989164" y="5371107"/>
                </a:cubicBezTo>
                <a:cubicBezTo>
                  <a:pt x="6994119" y="5354742"/>
                  <a:pt x="6989856" y="5345061"/>
                  <a:pt x="6971415" y="5348288"/>
                </a:cubicBezTo>
                <a:cubicBezTo>
                  <a:pt x="6965538" y="5349325"/>
                  <a:pt x="6957152" y="5346847"/>
                  <a:pt x="6950742" y="5347496"/>
                </a:cubicBezTo>
                <a:close/>
                <a:moveTo>
                  <a:pt x="10194106" y="5347481"/>
                </a:moveTo>
                <a:cubicBezTo>
                  <a:pt x="10172553" y="5346213"/>
                  <a:pt x="10158952" y="5349786"/>
                  <a:pt x="10163448" y="5375949"/>
                </a:cubicBezTo>
                <a:cubicBezTo>
                  <a:pt x="10165062" y="5385169"/>
                  <a:pt x="10163679" y="5394850"/>
                  <a:pt x="10163679" y="5404416"/>
                </a:cubicBezTo>
                <a:lnTo>
                  <a:pt x="10164830" y="5404416"/>
                </a:lnTo>
                <a:cubicBezTo>
                  <a:pt x="10164830" y="5418245"/>
                  <a:pt x="10165868" y="5432192"/>
                  <a:pt x="10164601" y="5445906"/>
                </a:cubicBezTo>
                <a:cubicBezTo>
                  <a:pt x="10162640" y="5466076"/>
                  <a:pt x="10176241" y="5462619"/>
                  <a:pt x="10187881" y="5462619"/>
                </a:cubicBezTo>
                <a:cubicBezTo>
                  <a:pt x="10199638" y="5462619"/>
                  <a:pt x="10212890" y="5465961"/>
                  <a:pt x="10212200" y="5446022"/>
                </a:cubicBezTo>
                <a:cubicBezTo>
                  <a:pt x="10211278" y="5419284"/>
                  <a:pt x="10211508" y="5392430"/>
                  <a:pt x="10212200" y="5365575"/>
                </a:cubicBezTo>
                <a:cubicBezTo>
                  <a:pt x="10212546" y="5352091"/>
                  <a:pt x="10207474" y="5348288"/>
                  <a:pt x="10194106" y="5347481"/>
                </a:cubicBezTo>
                <a:close/>
                <a:moveTo>
                  <a:pt x="1821631" y="5347481"/>
                </a:moveTo>
                <a:cubicBezTo>
                  <a:pt x="1800078" y="5346213"/>
                  <a:pt x="1786477" y="5349786"/>
                  <a:pt x="1790973" y="5375949"/>
                </a:cubicBezTo>
                <a:cubicBezTo>
                  <a:pt x="1792587" y="5385169"/>
                  <a:pt x="1791204" y="5394850"/>
                  <a:pt x="1791204" y="5404416"/>
                </a:cubicBezTo>
                <a:lnTo>
                  <a:pt x="1792355" y="5404416"/>
                </a:lnTo>
                <a:cubicBezTo>
                  <a:pt x="1792355" y="5418245"/>
                  <a:pt x="1793393" y="5432192"/>
                  <a:pt x="1792126" y="5445906"/>
                </a:cubicBezTo>
                <a:cubicBezTo>
                  <a:pt x="1790165" y="5466076"/>
                  <a:pt x="1803766" y="5462619"/>
                  <a:pt x="1815406" y="5462619"/>
                </a:cubicBezTo>
                <a:cubicBezTo>
                  <a:pt x="1827163" y="5462619"/>
                  <a:pt x="1840415" y="5465961"/>
                  <a:pt x="1839725" y="5446022"/>
                </a:cubicBezTo>
                <a:cubicBezTo>
                  <a:pt x="1838803" y="5419284"/>
                  <a:pt x="1839033" y="5392430"/>
                  <a:pt x="1839725" y="5365575"/>
                </a:cubicBezTo>
                <a:cubicBezTo>
                  <a:pt x="1840071" y="5352091"/>
                  <a:pt x="1834999" y="5348288"/>
                  <a:pt x="1821631" y="5347481"/>
                </a:cubicBezTo>
                <a:close/>
                <a:moveTo>
                  <a:pt x="7714334" y="5347366"/>
                </a:moveTo>
                <a:cubicBezTo>
                  <a:pt x="7691974" y="5345176"/>
                  <a:pt x="7677221" y="5348633"/>
                  <a:pt x="7682293" y="5376410"/>
                </a:cubicBezTo>
                <a:cubicBezTo>
                  <a:pt x="7683906" y="5385630"/>
                  <a:pt x="7682524" y="5395426"/>
                  <a:pt x="7682524" y="5404876"/>
                </a:cubicBezTo>
                <a:lnTo>
                  <a:pt x="7682639" y="5404876"/>
                </a:lnTo>
                <a:cubicBezTo>
                  <a:pt x="7682639" y="5418708"/>
                  <a:pt x="7683560" y="5432537"/>
                  <a:pt x="7682408" y="5446252"/>
                </a:cubicBezTo>
                <a:cubicBezTo>
                  <a:pt x="7681140" y="5461236"/>
                  <a:pt x="7688747" y="5464463"/>
                  <a:pt x="7700847" y="5462272"/>
                </a:cubicBezTo>
                <a:cubicBezTo>
                  <a:pt x="7711682" y="5460313"/>
                  <a:pt x="7729430" y="5470571"/>
                  <a:pt x="7729661" y="5447981"/>
                </a:cubicBezTo>
                <a:cubicBezTo>
                  <a:pt x="7730007" y="5419513"/>
                  <a:pt x="7729430" y="5391047"/>
                  <a:pt x="7729776" y="5362579"/>
                </a:cubicBezTo>
                <a:cubicBezTo>
                  <a:pt x="7729891" y="5351284"/>
                  <a:pt x="7724937" y="5348403"/>
                  <a:pt x="7714334" y="5347366"/>
                </a:cubicBezTo>
                <a:close/>
                <a:moveTo>
                  <a:pt x="9834908" y="5347308"/>
                </a:moveTo>
                <a:cubicBezTo>
                  <a:pt x="9829620" y="5348230"/>
                  <a:pt x="9825644" y="5351746"/>
                  <a:pt x="9825644" y="5362118"/>
                </a:cubicBezTo>
                <a:cubicBezTo>
                  <a:pt x="9825644" y="5390701"/>
                  <a:pt x="9825644" y="5419169"/>
                  <a:pt x="9825644" y="5447750"/>
                </a:cubicBezTo>
                <a:lnTo>
                  <a:pt x="9825528" y="5447866"/>
                </a:lnTo>
                <a:cubicBezTo>
                  <a:pt x="9825528" y="5455127"/>
                  <a:pt x="9826680" y="5460543"/>
                  <a:pt x="9835900" y="5462733"/>
                </a:cubicBezTo>
                <a:cubicBezTo>
                  <a:pt x="9867480" y="5469995"/>
                  <a:pt x="9878082" y="5462272"/>
                  <a:pt x="9878082" y="5430117"/>
                </a:cubicBezTo>
                <a:cubicBezTo>
                  <a:pt x="9878082" y="5422280"/>
                  <a:pt x="9878082" y="5414557"/>
                  <a:pt x="9878082" y="5406720"/>
                </a:cubicBezTo>
                <a:cubicBezTo>
                  <a:pt x="9878082" y="5391968"/>
                  <a:pt x="9877852" y="5377332"/>
                  <a:pt x="9878082" y="5362579"/>
                </a:cubicBezTo>
                <a:cubicBezTo>
                  <a:pt x="9878314" y="5341834"/>
                  <a:pt x="9862638" y="5348057"/>
                  <a:pt x="9852036" y="5348057"/>
                </a:cubicBezTo>
                <a:cubicBezTo>
                  <a:pt x="9846792" y="5348057"/>
                  <a:pt x="9840194" y="5346386"/>
                  <a:pt x="9834908" y="5347308"/>
                </a:cubicBezTo>
                <a:close/>
                <a:moveTo>
                  <a:pt x="1462433" y="5347308"/>
                </a:moveTo>
                <a:cubicBezTo>
                  <a:pt x="1457145" y="5348230"/>
                  <a:pt x="1453169" y="5351746"/>
                  <a:pt x="1453169" y="5362118"/>
                </a:cubicBezTo>
                <a:cubicBezTo>
                  <a:pt x="1453169" y="5390701"/>
                  <a:pt x="1453169" y="5419169"/>
                  <a:pt x="1453169" y="5447750"/>
                </a:cubicBezTo>
                <a:lnTo>
                  <a:pt x="1453053" y="5447866"/>
                </a:lnTo>
                <a:cubicBezTo>
                  <a:pt x="1453053" y="5455127"/>
                  <a:pt x="1454205" y="5460543"/>
                  <a:pt x="1463425" y="5462733"/>
                </a:cubicBezTo>
                <a:cubicBezTo>
                  <a:pt x="1495005" y="5469995"/>
                  <a:pt x="1505607" y="5462272"/>
                  <a:pt x="1505607" y="5430117"/>
                </a:cubicBezTo>
                <a:cubicBezTo>
                  <a:pt x="1505607" y="5422280"/>
                  <a:pt x="1505607" y="5414557"/>
                  <a:pt x="1505607" y="5406720"/>
                </a:cubicBezTo>
                <a:cubicBezTo>
                  <a:pt x="1505607" y="5391968"/>
                  <a:pt x="1505377" y="5377332"/>
                  <a:pt x="1505607" y="5362579"/>
                </a:cubicBezTo>
                <a:cubicBezTo>
                  <a:pt x="1505839" y="5341834"/>
                  <a:pt x="1490163" y="5348057"/>
                  <a:pt x="1479561" y="5348057"/>
                </a:cubicBezTo>
                <a:cubicBezTo>
                  <a:pt x="1474317" y="5348057"/>
                  <a:pt x="1467719" y="5346386"/>
                  <a:pt x="1462433" y="5347308"/>
                </a:cubicBezTo>
                <a:close/>
                <a:moveTo>
                  <a:pt x="7539494" y="5347250"/>
                </a:moveTo>
                <a:cubicBezTo>
                  <a:pt x="7499767" y="5347170"/>
                  <a:pt x="7479909" y="5366924"/>
                  <a:pt x="7479909" y="5406490"/>
                </a:cubicBezTo>
                <a:lnTo>
                  <a:pt x="7479794" y="5406490"/>
                </a:lnTo>
                <a:cubicBezTo>
                  <a:pt x="7479794" y="5443452"/>
                  <a:pt x="7498385" y="5461926"/>
                  <a:pt x="7535576" y="5461926"/>
                </a:cubicBezTo>
                <a:cubicBezTo>
                  <a:pt x="7575603" y="5461926"/>
                  <a:pt x="7595508" y="5442184"/>
                  <a:pt x="7595277" y="5402687"/>
                </a:cubicBezTo>
                <a:cubicBezTo>
                  <a:pt x="7595046" y="5365725"/>
                  <a:pt x="7576456" y="5347250"/>
                  <a:pt x="7539494" y="5347250"/>
                </a:cubicBezTo>
                <a:close/>
                <a:moveTo>
                  <a:pt x="6565265" y="5347250"/>
                </a:moveTo>
                <a:cubicBezTo>
                  <a:pt x="6552127" y="5347366"/>
                  <a:pt x="6538873" y="5344715"/>
                  <a:pt x="6539911" y="5365690"/>
                </a:cubicBezTo>
                <a:cubicBezTo>
                  <a:pt x="6541179" y="5391507"/>
                  <a:pt x="6541062" y="5417440"/>
                  <a:pt x="6540141" y="5443256"/>
                </a:cubicBezTo>
                <a:cubicBezTo>
                  <a:pt x="6539563" y="5458008"/>
                  <a:pt x="6544867" y="5461582"/>
                  <a:pt x="6559271" y="5462733"/>
                </a:cubicBezTo>
                <a:cubicBezTo>
                  <a:pt x="6581516" y="5464463"/>
                  <a:pt x="6591428" y="5458354"/>
                  <a:pt x="6587508" y="5434842"/>
                </a:cubicBezTo>
                <a:cubicBezTo>
                  <a:pt x="6586011" y="5425623"/>
                  <a:pt x="6587280" y="5415825"/>
                  <a:pt x="6587280" y="5406375"/>
                </a:cubicBezTo>
                <a:cubicBezTo>
                  <a:pt x="6587280" y="5392545"/>
                  <a:pt x="6586125" y="5378599"/>
                  <a:pt x="6587624" y="5364999"/>
                </a:cubicBezTo>
                <a:cubicBezTo>
                  <a:pt x="6589813" y="5345522"/>
                  <a:pt x="6577828" y="5347135"/>
                  <a:pt x="6565265" y="5347250"/>
                </a:cubicBezTo>
                <a:close/>
                <a:moveTo>
                  <a:pt x="6232532" y="5347250"/>
                </a:moveTo>
                <a:cubicBezTo>
                  <a:pt x="6220544" y="5348288"/>
                  <a:pt x="6205563" y="5342756"/>
                  <a:pt x="6206600" y="5364769"/>
                </a:cubicBezTo>
                <a:cubicBezTo>
                  <a:pt x="6207635" y="5391392"/>
                  <a:pt x="6207408" y="5418245"/>
                  <a:pt x="6206600" y="5444985"/>
                </a:cubicBezTo>
                <a:cubicBezTo>
                  <a:pt x="6206253" y="5459045"/>
                  <a:pt x="6212591" y="5461697"/>
                  <a:pt x="6225156" y="5462619"/>
                </a:cubicBezTo>
                <a:lnTo>
                  <a:pt x="6225269" y="5462619"/>
                </a:lnTo>
                <a:cubicBezTo>
                  <a:pt x="6246017" y="5464117"/>
                  <a:pt x="6258809" y="5460543"/>
                  <a:pt x="6254198" y="5435534"/>
                </a:cubicBezTo>
                <a:cubicBezTo>
                  <a:pt x="6252468" y="5426314"/>
                  <a:pt x="6253852" y="5416518"/>
                  <a:pt x="6253852" y="5407066"/>
                </a:cubicBezTo>
                <a:cubicBezTo>
                  <a:pt x="6253736" y="5393236"/>
                  <a:pt x="6252585" y="5379291"/>
                  <a:pt x="6254084" y="5365690"/>
                </a:cubicBezTo>
                <a:cubicBezTo>
                  <a:pt x="6256159" y="5347250"/>
                  <a:pt x="6246246" y="5346098"/>
                  <a:pt x="6232532" y="5347250"/>
                </a:cubicBezTo>
                <a:close/>
                <a:moveTo>
                  <a:pt x="10403749" y="5347135"/>
                </a:moveTo>
                <a:cubicBezTo>
                  <a:pt x="10375398" y="5344980"/>
                  <a:pt x="10361682" y="5357658"/>
                  <a:pt x="10362604" y="5385169"/>
                </a:cubicBezTo>
                <a:cubicBezTo>
                  <a:pt x="10362604" y="5385976"/>
                  <a:pt x="10362835" y="5386897"/>
                  <a:pt x="10362950" y="5387704"/>
                </a:cubicBezTo>
                <a:cubicBezTo>
                  <a:pt x="10362604" y="5392084"/>
                  <a:pt x="10362374" y="5397616"/>
                  <a:pt x="10368021" y="5397501"/>
                </a:cubicBezTo>
                <a:cubicBezTo>
                  <a:pt x="10381390" y="5397155"/>
                  <a:pt x="10400177" y="5404761"/>
                  <a:pt x="10406746" y="5392545"/>
                </a:cubicBezTo>
                <a:cubicBezTo>
                  <a:pt x="10413315" y="5380098"/>
                  <a:pt x="10415505" y="5361542"/>
                  <a:pt x="10403749" y="5347135"/>
                </a:cubicBezTo>
                <a:close/>
                <a:moveTo>
                  <a:pt x="8744920" y="5347135"/>
                </a:moveTo>
                <a:cubicBezTo>
                  <a:pt x="8708039" y="5347055"/>
                  <a:pt x="8689598" y="5365610"/>
                  <a:pt x="8689598" y="5402802"/>
                </a:cubicBezTo>
                <a:cubicBezTo>
                  <a:pt x="8689598" y="5442219"/>
                  <a:pt x="8709503" y="5461926"/>
                  <a:pt x="8749300" y="5461926"/>
                </a:cubicBezTo>
                <a:cubicBezTo>
                  <a:pt x="8786181" y="5461926"/>
                  <a:pt x="8804620" y="5443371"/>
                  <a:pt x="8804620" y="5406259"/>
                </a:cubicBezTo>
                <a:cubicBezTo>
                  <a:pt x="8804620" y="5366993"/>
                  <a:pt x="8784717" y="5347285"/>
                  <a:pt x="8744920" y="5347135"/>
                </a:cubicBezTo>
                <a:close/>
                <a:moveTo>
                  <a:pt x="2031274" y="5347135"/>
                </a:moveTo>
                <a:cubicBezTo>
                  <a:pt x="2002923" y="5344980"/>
                  <a:pt x="1989207" y="5357658"/>
                  <a:pt x="1990129" y="5385169"/>
                </a:cubicBezTo>
                <a:cubicBezTo>
                  <a:pt x="1990129" y="5385976"/>
                  <a:pt x="1990360" y="5386897"/>
                  <a:pt x="1990475" y="5387704"/>
                </a:cubicBezTo>
                <a:cubicBezTo>
                  <a:pt x="1990129" y="5392084"/>
                  <a:pt x="1989899" y="5397616"/>
                  <a:pt x="1995546" y="5397501"/>
                </a:cubicBezTo>
                <a:cubicBezTo>
                  <a:pt x="2008915" y="5397155"/>
                  <a:pt x="2027702" y="5404761"/>
                  <a:pt x="2034271" y="5392545"/>
                </a:cubicBezTo>
                <a:cubicBezTo>
                  <a:pt x="2040840" y="5380098"/>
                  <a:pt x="2043030" y="5361542"/>
                  <a:pt x="2031274" y="5347135"/>
                </a:cubicBezTo>
                <a:close/>
                <a:moveTo>
                  <a:pt x="372445" y="5347135"/>
                </a:moveTo>
                <a:cubicBezTo>
                  <a:pt x="335564" y="5347055"/>
                  <a:pt x="317123" y="5365610"/>
                  <a:pt x="317123" y="5402802"/>
                </a:cubicBezTo>
                <a:cubicBezTo>
                  <a:pt x="317123" y="5442219"/>
                  <a:pt x="337028" y="5461926"/>
                  <a:pt x="376825" y="5461926"/>
                </a:cubicBezTo>
                <a:cubicBezTo>
                  <a:pt x="413706" y="5461926"/>
                  <a:pt x="432145" y="5443371"/>
                  <a:pt x="432145" y="5406259"/>
                </a:cubicBezTo>
                <a:cubicBezTo>
                  <a:pt x="432145" y="5366993"/>
                  <a:pt x="412242" y="5347285"/>
                  <a:pt x="372445" y="5347135"/>
                </a:cubicBezTo>
                <a:close/>
                <a:moveTo>
                  <a:pt x="9313230" y="5347020"/>
                </a:moveTo>
                <a:cubicBezTo>
                  <a:pt x="9290756" y="5339759"/>
                  <a:pt x="9288104" y="5351860"/>
                  <a:pt x="9286952" y="5372261"/>
                </a:cubicBezTo>
                <a:cubicBezTo>
                  <a:pt x="9285570" y="5396463"/>
                  <a:pt x="9296519" y="5397385"/>
                  <a:pt x="9315765" y="5398422"/>
                </a:cubicBezTo>
                <a:cubicBezTo>
                  <a:pt x="9338816" y="5399690"/>
                  <a:pt x="9339969" y="5389203"/>
                  <a:pt x="9340545" y="5370993"/>
                </a:cubicBezTo>
                <a:cubicBezTo>
                  <a:pt x="9341237" y="5350477"/>
                  <a:pt x="9335705" y="5341258"/>
                  <a:pt x="9313230" y="5347020"/>
                </a:cubicBezTo>
                <a:close/>
                <a:moveTo>
                  <a:pt x="7641263" y="5347020"/>
                </a:moveTo>
                <a:cubicBezTo>
                  <a:pt x="7628815" y="5347596"/>
                  <a:pt x="7614409" y="5342986"/>
                  <a:pt x="7615561" y="5364884"/>
                </a:cubicBezTo>
                <a:cubicBezTo>
                  <a:pt x="7616829" y="5390701"/>
                  <a:pt x="7616368" y="5416632"/>
                  <a:pt x="7615561" y="5442564"/>
                </a:cubicBezTo>
                <a:cubicBezTo>
                  <a:pt x="7615099" y="5456855"/>
                  <a:pt x="7619827" y="5461465"/>
                  <a:pt x="7634579" y="5462387"/>
                </a:cubicBezTo>
                <a:cubicBezTo>
                  <a:pt x="7656014" y="5463656"/>
                  <a:pt x="7667425" y="5459275"/>
                  <a:pt x="7663276" y="5434842"/>
                </a:cubicBezTo>
                <a:cubicBezTo>
                  <a:pt x="7661432" y="5424816"/>
                  <a:pt x="7662930" y="5414212"/>
                  <a:pt x="7662930" y="5403839"/>
                </a:cubicBezTo>
                <a:cubicBezTo>
                  <a:pt x="7662930" y="5390931"/>
                  <a:pt x="7661662" y="5377793"/>
                  <a:pt x="7663276" y="5364999"/>
                </a:cubicBezTo>
                <a:cubicBezTo>
                  <a:pt x="7665696" y="5345867"/>
                  <a:pt x="7654286" y="5346329"/>
                  <a:pt x="7641263" y="5347020"/>
                </a:cubicBezTo>
                <a:close/>
                <a:moveTo>
                  <a:pt x="940755" y="5347020"/>
                </a:moveTo>
                <a:cubicBezTo>
                  <a:pt x="918281" y="5339759"/>
                  <a:pt x="915629" y="5351860"/>
                  <a:pt x="914477" y="5372261"/>
                </a:cubicBezTo>
                <a:cubicBezTo>
                  <a:pt x="913095" y="5396463"/>
                  <a:pt x="924044" y="5397385"/>
                  <a:pt x="943290" y="5398422"/>
                </a:cubicBezTo>
                <a:cubicBezTo>
                  <a:pt x="966341" y="5399690"/>
                  <a:pt x="967494" y="5389203"/>
                  <a:pt x="968070" y="5370993"/>
                </a:cubicBezTo>
                <a:cubicBezTo>
                  <a:pt x="968762" y="5350477"/>
                  <a:pt x="963230" y="5341258"/>
                  <a:pt x="940755" y="5347020"/>
                </a:cubicBezTo>
                <a:close/>
                <a:moveTo>
                  <a:pt x="4011700" y="5346937"/>
                </a:moveTo>
                <a:cubicBezTo>
                  <a:pt x="3994926" y="5347552"/>
                  <a:pt x="3990063" y="5357536"/>
                  <a:pt x="3990063" y="5383209"/>
                </a:cubicBezTo>
                <a:cubicBezTo>
                  <a:pt x="3990063" y="5391047"/>
                  <a:pt x="3990063" y="5398768"/>
                  <a:pt x="3990063" y="5406605"/>
                </a:cubicBezTo>
                <a:lnTo>
                  <a:pt x="3990179" y="5406605"/>
                </a:lnTo>
                <a:cubicBezTo>
                  <a:pt x="3990179" y="5420436"/>
                  <a:pt x="3991215" y="5434497"/>
                  <a:pt x="3989947" y="5448212"/>
                </a:cubicBezTo>
                <a:cubicBezTo>
                  <a:pt x="3988219" y="5466768"/>
                  <a:pt x="4000781" y="5466190"/>
                  <a:pt x="4011383" y="5463656"/>
                </a:cubicBezTo>
                <a:cubicBezTo>
                  <a:pt x="4022104" y="5461119"/>
                  <a:pt x="4042042" y="5475988"/>
                  <a:pt x="4042272" y="5449940"/>
                </a:cubicBezTo>
                <a:cubicBezTo>
                  <a:pt x="4042505" y="5421358"/>
                  <a:pt x="4042272" y="5392660"/>
                  <a:pt x="4042272" y="5364077"/>
                </a:cubicBezTo>
                <a:cubicBezTo>
                  <a:pt x="4042156" y="5357277"/>
                  <a:pt x="4043081" y="5351284"/>
                  <a:pt x="4032706" y="5349210"/>
                </a:cubicBezTo>
                <a:cubicBezTo>
                  <a:pt x="4024206" y="5347568"/>
                  <a:pt x="4017291" y="5346732"/>
                  <a:pt x="4011700" y="5346937"/>
                </a:cubicBezTo>
                <a:close/>
                <a:moveTo>
                  <a:pt x="8982916" y="5346905"/>
                </a:moveTo>
                <a:cubicBezTo>
                  <a:pt x="8961018" y="5345291"/>
                  <a:pt x="8950530" y="5350823"/>
                  <a:pt x="8954564" y="5374681"/>
                </a:cubicBezTo>
                <a:cubicBezTo>
                  <a:pt x="8956294" y="5384708"/>
                  <a:pt x="8954910" y="5395311"/>
                  <a:pt x="8954910" y="5405683"/>
                </a:cubicBezTo>
                <a:cubicBezTo>
                  <a:pt x="8955026" y="5418708"/>
                  <a:pt x="8956294" y="5431731"/>
                  <a:pt x="8954680" y="5444523"/>
                </a:cubicBezTo>
                <a:cubicBezTo>
                  <a:pt x="8952374" y="5464002"/>
                  <a:pt x="8964246" y="5462848"/>
                  <a:pt x="8976923" y="5462387"/>
                </a:cubicBezTo>
                <a:cubicBezTo>
                  <a:pt x="8989486" y="5461926"/>
                  <a:pt x="9003546" y="5465961"/>
                  <a:pt x="9002394" y="5444293"/>
                </a:cubicBezTo>
                <a:cubicBezTo>
                  <a:pt x="9001012" y="5418477"/>
                  <a:pt x="9001588" y="5392430"/>
                  <a:pt x="9002394" y="5366614"/>
                </a:cubicBezTo>
                <a:cubicBezTo>
                  <a:pt x="9002856" y="5352206"/>
                  <a:pt x="8997668" y="5347942"/>
                  <a:pt x="8983147" y="5346905"/>
                </a:cubicBezTo>
                <a:close/>
                <a:moveTo>
                  <a:pt x="5367561" y="5346905"/>
                </a:moveTo>
                <a:cubicBezTo>
                  <a:pt x="5336558" y="5344830"/>
                  <a:pt x="5335866" y="5344946"/>
                  <a:pt x="5335866" y="5375834"/>
                </a:cubicBezTo>
                <a:cubicBezTo>
                  <a:pt x="5335866" y="5385284"/>
                  <a:pt x="5335866" y="5394850"/>
                  <a:pt x="5335866" y="5404300"/>
                </a:cubicBezTo>
                <a:lnTo>
                  <a:pt x="5335752" y="5404300"/>
                </a:lnTo>
                <a:cubicBezTo>
                  <a:pt x="5335752" y="5418130"/>
                  <a:pt x="5336672" y="5431961"/>
                  <a:pt x="5335520" y="5445676"/>
                </a:cubicBezTo>
                <a:cubicBezTo>
                  <a:pt x="5334369" y="5460543"/>
                  <a:pt x="5341861" y="5464002"/>
                  <a:pt x="5353960" y="5461811"/>
                </a:cubicBezTo>
                <a:cubicBezTo>
                  <a:pt x="5364681" y="5459852"/>
                  <a:pt x="5382429" y="5470456"/>
                  <a:pt x="5382660" y="5447635"/>
                </a:cubicBezTo>
                <a:cubicBezTo>
                  <a:pt x="5382890" y="5419169"/>
                  <a:pt x="5382660" y="5390701"/>
                  <a:pt x="5382890" y="5362233"/>
                </a:cubicBezTo>
                <a:cubicBezTo>
                  <a:pt x="5383006" y="5351400"/>
                  <a:pt x="5378625" y="5347712"/>
                  <a:pt x="5367561" y="5346905"/>
                </a:cubicBezTo>
                <a:close/>
                <a:moveTo>
                  <a:pt x="5031946" y="5346905"/>
                </a:moveTo>
                <a:cubicBezTo>
                  <a:pt x="5010853" y="5345522"/>
                  <a:pt x="4996450" y="5348518"/>
                  <a:pt x="5001289" y="5375027"/>
                </a:cubicBezTo>
                <a:cubicBezTo>
                  <a:pt x="5003017" y="5384247"/>
                  <a:pt x="5001633" y="5393928"/>
                  <a:pt x="5001633" y="5403493"/>
                </a:cubicBezTo>
                <a:cubicBezTo>
                  <a:pt x="5001633" y="5417325"/>
                  <a:pt x="5002788" y="5431270"/>
                  <a:pt x="5001405" y="5444985"/>
                </a:cubicBezTo>
                <a:cubicBezTo>
                  <a:pt x="4999789" y="5462043"/>
                  <a:pt x="5009242" y="5463656"/>
                  <a:pt x="5021803" y="5462043"/>
                </a:cubicBezTo>
                <a:cubicBezTo>
                  <a:pt x="5032868" y="5460543"/>
                  <a:pt x="5049578" y="5469188"/>
                  <a:pt x="5048888" y="5446022"/>
                </a:cubicBezTo>
                <a:cubicBezTo>
                  <a:pt x="5048083" y="5418362"/>
                  <a:pt x="5048426" y="5390701"/>
                  <a:pt x="5049118" y="5363040"/>
                </a:cubicBezTo>
                <a:cubicBezTo>
                  <a:pt x="5049464" y="5349901"/>
                  <a:pt x="5043357" y="5347712"/>
                  <a:pt x="5031946" y="5346905"/>
                </a:cubicBezTo>
                <a:close/>
                <a:moveTo>
                  <a:pt x="610441" y="5346905"/>
                </a:moveTo>
                <a:cubicBezTo>
                  <a:pt x="588543" y="5345291"/>
                  <a:pt x="578055" y="5350823"/>
                  <a:pt x="582089" y="5374681"/>
                </a:cubicBezTo>
                <a:cubicBezTo>
                  <a:pt x="583819" y="5384708"/>
                  <a:pt x="582435" y="5395311"/>
                  <a:pt x="582435" y="5405683"/>
                </a:cubicBezTo>
                <a:cubicBezTo>
                  <a:pt x="582551" y="5418708"/>
                  <a:pt x="583819" y="5431731"/>
                  <a:pt x="582205" y="5444523"/>
                </a:cubicBezTo>
                <a:cubicBezTo>
                  <a:pt x="579899" y="5464002"/>
                  <a:pt x="591771" y="5462848"/>
                  <a:pt x="604448" y="5462387"/>
                </a:cubicBezTo>
                <a:cubicBezTo>
                  <a:pt x="617011" y="5461926"/>
                  <a:pt x="631071" y="5465961"/>
                  <a:pt x="629919" y="5444293"/>
                </a:cubicBezTo>
                <a:cubicBezTo>
                  <a:pt x="628537" y="5418477"/>
                  <a:pt x="629113" y="5392430"/>
                  <a:pt x="629919" y="5366614"/>
                </a:cubicBezTo>
                <a:cubicBezTo>
                  <a:pt x="630381" y="5352206"/>
                  <a:pt x="625193" y="5347942"/>
                  <a:pt x="610672" y="5346905"/>
                </a:cubicBezTo>
                <a:close/>
                <a:moveTo>
                  <a:pt x="6333608" y="5346790"/>
                </a:moveTo>
                <a:cubicBezTo>
                  <a:pt x="6294422" y="5346870"/>
                  <a:pt x="6274828" y="5366614"/>
                  <a:pt x="6274828" y="5406029"/>
                </a:cubicBezTo>
                <a:cubicBezTo>
                  <a:pt x="6274828" y="5443060"/>
                  <a:pt x="6293927" y="5461582"/>
                  <a:pt x="6332111" y="5461582"/>
                </a:cubicBezTo>
                <a:cubicBezTo>
                  <a:pt x="6370453" y="5461500"/>
                  <a:pt x="6389620" y="5442184"/>
                  <a:pt x="6389620" y="5403609"/>
                </a:cubicBezTo>
                <a:cubicBezTo>
                  <a:pt x="6389620" y="5365725"/>
                  <a:pt x="6370952" y="5346790"/>
                  <a:pt x="6333608" y="5346790"/>
                </a:cubicBezTo>
                <a:close/>
                <a:moveTo>
                  <a:pt x="6431688" y="5346559"/>
                </a:moveTo>
                <a:cubicBezTo>
                  <a:pt x="6410252" y="5346674"/>
                  <a:pt x="6401376" y="5352206"/>
                  <a:pt x="6404372" y="5374105"/>
                </a:cubicBezTo>
                <a:cubicBezTo>
                  <a:pt x="6405639" y="5383440"/>
                  <a:pt x="6404604" y="5393121"/>
                  <a:pt x="6404604" y="5402687"/>
                </a:cubicBezTo>
                <a:lnTo>
                  <a:pt x="6404604" y="5402802"/>
                </a:lnTo>
                <a:cubicBezTo>
                  <a:pt x="6404604" y="5415825"/>
                  <a:pt x="6405871" y="5428965"/>
                  <a:pt x="6404372" y="5441758"/>
                </a:cubicBezTo>
                <a:cubicBezTo>
                  <a:pt x="6401838" y="5463426"/>
                  <a:pt x="6415209" y="5462502"/>
                  <a:pt x="6430074" y="5462502"/>
                </a:cubicBezTo>
                <a:cubicBezTo>
                  <a:pt x="6445517" y="5462387"/>
                  <a:pt x="6459579" y="5464117"/>
                  <a:pt x="6457622" y="5440720"/>
                </a:cubicBezTo>
                <a:cubicBezTo>
                  <a:pt x="6455777" y="5418362"/>
                  <a:pt x="6456121" y="5395541"/>
                  <a:pt x="6457622" y="5373183"/>
                </a:cubicBezTo>
                <a:cubicBezTo>
                  <a:pt x="6459003" y="5353013"/>
                  <a:pt x="6452779" y="5346559"/>
                  <a:pt x="6431688" y="5346559"/>
                </a:cubicBezTo>
                <a:close/>
                <a:moveTo>
                  <a:pt x="5557267" y="5346559"/>
                </a:moveTo>
                <a:cubicBezTo>
                  <a:pt x="5539287" y="5341949"/>
                  <a:pt x="5529377" y="5346098"/>
                  <a:pt x="5530873" y="5369034"/>
                </a:cubicBezTo>
                <a:cubicBezTo>
                  <a:pt x="5532027" y="5387013"/>
                  <a:pt x="5530758" y="5399575"/>
                  <a:pt x="5555883" y="5398422"/>
                </a:cubicBezTo>
                <a:cubicBezTo>
                  <a:pt x="5576630" y="5397501"/>
                  <a:pt x="5584582" y="5393467"/>
                  <a:pt x="5583890" y="5371107"/>
                </a:cubicBezTo>
                <a:cubicBezTo>
                  <a:pt x="5583314" y="5351745"/>
                  <a:pt x="5580202" y="5340796"/>
                  <a:pt x="5557267" y="5346559"/>
                </a:cubicBezTo>
                <a:close/>
                <a:moveTo>
                  <a:pt x="7422758" y="5346544"/>
                </a:moveTo>
                <a:cubicBezTo>
                  <a:pt x="7417240" y="5347510"/>
                  <a:pt x="7413179" y="5351284"/>
                  <a:pt x="7413523" y="5362809"/>
                </a:cubicBezTo>
                <a:cubicBezTo>
                  <a:pt x="7414330" y="5388626"/>
                  <a:pt x="7414907" y="5414557"/>
                  <a:pt x="7413523" y="5440375"/>
                </a:cubicBezTo>
                <a:cubicBezTo>
                  <a:pt x="7412602" y="5458238"/>
                  <a:pt x="7420092" y="5460889"/>
                  <a:pt x="7435883" y="5462272"/>
                </a:cubicBezTo>
                <a:cubicBezTo>
                  <a:pt x="7460201" y="5464346"/>
                  <a:pt x="7468154" y="5455587"/>
                  <a:pt x="7464811" y="5432422"/>
                </a:cubicBezTo>
                <a:cubicBezTo>
                  <a:pt x="7463428" y="5423087"/>
                  <a:pt x="7464581" y="5413405"/>
                  <a:pt x="7464581" y="5403955"/>
                </a:cubicBezTo>
                <a:cubicBezTo>
                  <a:pt x="7464581" y="5390124"/>
                  <a:pt x="7463659" y="5376295"/>
                  <a:pt x="7464811" y="5362579"/>
                </a:cubicBezTo>
                <a:cubicBezTo>
                  <a:pt x="7466539" y="5341373"/>
                  <a:pt x="7451326" y="5346559"/>
                  <a:pt x="7440724" y="5347135"/>
                </a:cubicBezTo>
                <a:cubicBezTo>
                  <a:pt x="7435249" y="5347424"/>
                  <a:pt x="7428275" y="5345580"/>
                  <a:pt x="7422758" y="5346544"/>
                </a:cubicBezTo>
                <a:close/>
                <a:moveTo>
                  <a:pt x="8659403" y="5346444"/>
                </a:moveTo>
                <a:cubicBezTo>
                  <a:pt x="8633586" y="5339183"/>
                  <a:pt x="8621600" y="5347481"/>
                  <a:pt x="8621600" y="5374220"/>
                </a:cubicBezTo>
                <a:cubicBezTo>
                  <a:pt x="8621600" y="5383670"/>
                  <a:pt x="8621600" y="5393236"/>
                  <a:pt x="8621600" y="5402687"/>
                </a:cubicBezTo>
                <a:lnTo>
                  <a:pt x="8621600" y="5402802"/>
                </a:lnTo>
                <a:cubicBezTo>
                  <a:pt x="8621600" y="5416632"/>
                  <a:pt x="8622752" y="5430463"/>
                  <a:pt x="8621369" y="5444178"/>
                </a:cubicBezTo>
                <a:cubicBezTo>
                  <a:pt x="8619640" y="5461236"/>
                  <a:pt x="8629092" y="5462848"/>
                  <a:pt x="8641654" y="5461236"/>
                </a:cubicBezTo>
                <a:cubicBezTo>
                  <a:pt x="8652718" y="5459738"/>
                  <a:pt x="8669314" y="5468266"/>
                  <a:pt x="8668738" y="5445215"/>
                </a:cubicBezTo>
                <a:cubicBezTo>
                  <a:pt x="8668046" y="5417555"/>
                  <a:pt x="8668624" y="5390009"/>
                  <a:pt x="8668624" y="5362348"/>
                </a:cubicBezTo>
                <a:cubicBezTo>
                  <a:pt x="8668624" y="5355433"/>
                  <a:pt x="8668738" y="5349094"/>
                  <a:pt x="8659403" y="5346444"/>
                </a:cubicBezTo>
                <a:close/>
                <a:moveTo>
                  <a:pt x="5124031" y="5346444"/>
                </a:moveTo>
                <a:cubicBezTo>
                  <a:pt x="5084538" y="5346444"/>
                  <a:pt x="5064793" y="5366036"/>
                  <a:pt x="5064793" y="5405222"/>
                </a:cubicBezTo>
                <a:cubicBezTo>
                  <a:pt x="5064793" y="5442483"/>
                  <a:pt x="5083809" y="5461119"/>
                  <a:pt x="5121844" y="5461119"/>
                </a:cubicBezTo>
                <a:cubicBezTo>
                  <a:pt x="5160648" y="5461119"/>
                  <a:pt x="5180045" y="5441953"/>
                  <a:pt x="5180045" y="5403609"/>
                </a:cubicBezTo>
                <a:cubicBezTo>
                  <a:pt x="5180045" y="5365495"/>
                  <a:pt x="5161375" y="5346444"/>
                  <a:pt x="5124031" y="5346444"/>
                </a:cubicBezTo>
                <a:close/>
                <a:moveTo>
                  <a:pt x="286928" y="5346444"/>
                </a:moveTo>
                <a:cubicBezTo>
                  <a:pt x="261111" y="5339183"/>
                  <a:pt x="249125" y="5347481"/>
                  <a:pt x="249125" y="5374220"/>
                </a:cubicBezTo>
                <a:cubicBezTo>
                  <a:pt x="249125" y="5383670"/>
                  <a:pt x="249125" y="5393236"/>
                  <a:pt x="249125" y="5402687"/>
                </a:cubicBezTo>
                <a:lnTo>
                  <a:pt x="249125" y="5402802"/>
                </a:lnTo>
                <a:cubicBezTo>
                  <a:pt x="249125" y="5416632"/>
                  <a:pt x="250277" y="5430463"/>
                  <a:pt x="248894" y="5444178"/>
                </a:cubicBezTo>
                <a:cubicBezTo>
                  <a:pt x="247165" y="5461236"/>
                  <a:pt x="256617" y="5462848"/>
                  <a:pt x="269179" y="5461236"/>
                </a:cubicBezTo>
                <a:cubicBezTo>
                  <a:pt x="280243" y="5459738"/>
                  <a:pt x="296839" y="5468266"/>
                  <a:pt x="296263" y="5445215"/>
                </a:cubicBezTo>
                <a:cubicBezTo>
                  <a:pt x="295571" y="5417555"/>
                  <a:pt x="296149" y="5390009"/>
                  <a:pt x="296149" y="5362348"/>
                </a:cubicBezTo>
                <a:cubicBezTo>
                  <a:pt x="296149" y="5355433"/>
                  <a:pt x="296263" y="5349094"/>
                  <a:pt x="286928" y="5346444"/>
                </a:cubicBezTo>
                <a:close/>
                <a:moveTo>
                  <a:pt x="8915378" y="5346329"/>
                </a:moveTo>
                <a:cubicBezTo>
                  <a:pt x="8902700" y="5347827"/>
                  <a:pt x="8886104" y="5341027"/>
                  <a:pt x="8887026" y="5364769"/>
                </a:cubicBezTo>
                <a:cubicBezTo>
                  <a:pt x="8888064" y="5390816"/>
                  <a:pt x="8887948" y="5416864"/>
                  <a:pt x="8887026" y="5442910"/>
                </a:cubicBezTo>
                <a:cubicBezTo>
                  <a:pt x="8886450" y="5458469"/>
                  <a:pt x="8893595" y="5460543"/>
                  <a:pt x="8907310" y="5461697"/>
                </a:cubicBezTo>
                <a:lnTo>
                  <a:pt x="8907310" y="5461811"/>
                </a:lnTo>
                <a:cubicBezTo>
                  <a:pt x="8929439" y="5463656"/>
                  <a:pt x="8940042" y="5457777"/>
                  <a:pt x="8936239" y="5433805"/>
                </a:cubicBezTo>
                <a:cubicBezTo>
                  <a:pt x="8934741" y="5424585"/>
                  <a:pt x="8936009" y="5414788"/>
                  <a:pt x="8936009" y="5405222"/>
                </a:cubicBezTo>
                <a:cubicBezTo>
                  <a:pt x="8936009" y="5392199"/>
                  <a:pt x="8934856" y="5379061"/>
                  <a:pt x="8936239" y="5366153"/>
                </a:cubicBezTo>
                <a:cubicBezTo>
                  <a:pt x="8938200" y="5349094"/>
                  <a:pt x="8930592" y="5344600"/>
                  <a:pt x="8915378" y="5346329"/>
                </a:cubicBezTo>
                <a:close/>
                <a:moveTo>
                  <a:pt x="542903" y="5346329"/>
                </a:moveTo>
                <a:cubicBezTo>
                  <a:pt x="530225" y="5347827"/>
                  <a:pt x="513629" y="5341027"/>
                  <a:pt x="514551" y="5364769"/>
                </a:cubicBezTo>
                <a:cubicBezTo>
                  <a:pt x="515589" y="5390816"/>
                  <a:pt x="515473" y="5416864"/>
                  <a:pt x="514551" y="5442910"/>
                </a:cubicBezTo>
                <a:cubicBezTo>
                  <a:pt x="513975" y="5458469"/>
                  <a:pt x="521120" y="5460543"/>
                  <a:pt x="534835" y="5461697"/>
                </a:cubicBezTo>
                <a:lnTo>
                  <a:pt x="534835" y="5461811"/>
                </a:lnTo>
                <a:cubicBezTo>
                  <a:pt x="556964" y="5463656"/>
                  <a:pt x="567567" y="5457777"/>
                  <a:pt x="563764" y="5433805"/>
                </a:cubicBezTo>
                <a:cubicBezTo>
                  <a:pt x="562266" y="5424585"/>
                  <a:pt x="563534" y="5414788"/>
                  <a:pt x="563534" y="5405222"/>
                </a:cubicBezTo>
                <a:cubicBezTo>
                  <a:pt x="563534" y="5392199"/>
                  <a:pt x="562381" y="5379061"/>
                  <a:pt x="563764" y="5366153"/>
                </a:cubicBezTo>
                <a:cubicBezTo>
                  <a:pt x="565725" y="5349094"/>
                  <a:pt x="558117" y="5344600"/>
                  <a:pt x="542903" y="5346329"/>
                </a:cubicBezTo>
                <a:close/>
                <a:moveTo>
                  <a:pt x="6482484" y="5346156"/>
                </a:moveTo>
                <a:cubicBezTo>
                  <a:pt x="6476723" y="5346560"/>
                  <a:pt x="6472313" y="5349902"/>
                  <a:pt x="6472601" y="5362118"/>
                </a:cubicBezTo>
                <a:cubicBezTo>
                  <a:pt x="6473177" y="5388165"/>
                  <a:pt x="6473986" y="5414212"/>
                  <a:pt x="6472257" y="5440144"/>
                </a:cubicBezTo>
                <a:cubicBezTo>
                  <a:pt x="6470873" y="5459506"/>
                  <a:pt x="6478825" y="5461811"/>
                  <a:pt x="6495767" y="5462848"/>
                </a:cubicBezTo>
                <a:lnTo>
                  <a:pt x="6495767" y="5462733"/>
                </a:lnTo>
                <a:cubicBezTo>
                  <a:pt x="6519740" y="5464231"/>
                  <a:pt x="6528615" y="5456625"/>
                  <a:pt x="6525042" y="5432883"/>
                </a:cubicBezTo>
                <a:cubicBezTo>
                  <a:pt x="6523658" y="5423548"/>
                  <a:pt x="6524810" y="5413866"/>
                  <a:pt x="6524810" y="5404300"/>
                </a:cubicBezTo>
                <a:cubicBezTo>
                  <a:pt x="6524810" y="5390470"/>
                  <a:pt x="6524006" y="5376525"/>
                  <a:pt x="6525042" y="5362694"/>
                </a:cubicBezTo>
                <a:cubicBezTo>
                  <a:pt x="6526654" y="5340912"/>
                  <a:pt x="6510520" y="5347020"/>
                  <a:pt x="6500493" y="5347827"/>
                </a:cubicBezTo>
                <a:cubicBezTo>
                  <a:pt x="6495366" y="5348288"/>
                  <a:pt x="6488249" y="5345753"/>
                  <a:pt x="6482484" y="5346156"/>
                </a:cubicBezTo>
                <a:close/>
                <a:moveTo>
                  <a:pt x="11473754" y="5346098"/>
                </a:moveTo>
                <a:cubicBezTo>
                  <a:pt x="11469864" y="5346415"/>
                  <a:pt x="11465974" y="5348403"/>
                  <a:pt x="11465340" y="5348173"/>
                </a:cubicBezTo>
                <a:cubicBezTo>
                  <a:pt x="11441484" y="5342871"/>
                  <a:pt x="11435143" y="5349094"/>
                  <a:pt x="11436182" y="5366843"/>
                </a:cubicBezTo>
                <a:cubicBezTo>
                  <a:pt x="11437680" y="5391047"/>
                  <a:pt x="11438140" y="5415596"/>
                  <a:pt x="11436182" y="5439798"/>
                </a:cubicBezTo>
                <a:cubicBezTo>
                  <a:pt x="11434567" y="5460428"/>
                  <a:pt x="11444594" y="5461004"/>
                  <a:pt x="11460615" y="5461465"/>
                </a:cubicBezTo>
                <a:cubicBezTo>
                  <a:pt x="11478826" y="5462043"/>
                  <a:pt x="11486662" y="5456279"/>
                  <a:pt x="11484012" y="5437954"/>
                </a:cubicBezTo>
                <a:cubicBezTo>
                  <a:pt x="11482744" y="5428965"/>
                  <a:pt x="11486202" y="5419169"/>
                  <a:pt x="11474560" y="5413174"/>
                </a:cubicBezTo>
                <a:cubicBezTo>
                  <a:pt x="11465571" y="5408564"/>
                  <a:pt x="11465340" y="5404070"/>
                  <a:pt x="11475943" y="5397155"/>
                </a:cubicBezTo>
                <a:lnTo>
                  <a:pt x="11475828" y="5397155"/>
                </a:lnTo>
                <a:cubicBezTo>
                  <a:pt x="11491848" y="5386667"/>
                  <a:pt x="11483434" y="5368341"/>
                  <a:pt x="11482168" y="5354050"/>
                </a:cubicBezTo>
                <a:cubicBezTo>
                  <a:pt x="11481534" y="5347135"/>
                  <a:pt x="11477643" y="5345781"/>
                  <a:pt x="11473754" y="5346098"/>
                </a:cubicBezTo>
                <a:close/>
                <a:moveTo>
                  <a:pt x="5440977" y="5346098"/>
                </a:moveTo>
                <a:cubicBezTo>
                  <a:pt x="5415276" y="5337224"/>
                  <a:pt x="5400983" y="5347481"/>
                  <a:pt x="5400983" y="5374910"/>
                </a:cubicBezTo>
                <a:cubicBezTo>
                  <a:pt x="5400983" y="5383555"/>
                  <a:pt x="5400983" y="5392199"/>
                  <a:pt x="5400983" y="5400843"/>
                </a:cubicBezTo>
                <a:lnTo>
                  <a:pt x="5401213" y="5400843"/>
                </a:lnTo>
                <a:cubicBezTo>
                  <a:pt x="5401213" y="5415481"/>
                  <a:pt x="5400870" y="5430233"/>
                  <a:pt x="5401213" y="5444869"/>
                </a:cubicBezTo>
                <a:cubicBezTo>
                  <a:pt x="5401330" y="5450632"/>
                  <a:pt x="5400524" y="5456625"/>
                  <a:pt x="5408014" y="5459967"/>
                </a:cubicBezTo>
                <a:cubicBezTo>
                  <a:pt x="5429682" y="5469649"/>
                  <a:pt x="5448699" y="5458238"/>
                  <a:pt x="5448123" y="5435188"/>
                </a:cubicBezTo>
                <a:cubicBezTo>
                  <a:pt x="5447891" y="5426429"/>
                  <a:pt x="5451119" y="5416979"/>
                  <a:pt x="5438327" y="5411561"/>
                </a:cubicBezTo>
                <a:cubicBezTo>
                  <a:pt x="5429798" y="5407988"/>
                  <a:pt x="5433370" y="5402572"/>
                  <a:pt x="5441093" y="5397155"/>
                </a:cubicBezTo>
                <a:lnTo>
                  <a:pt x="5441323" y="5397155"/>
                </a:lnTo>
                <a:cubicBezTo>
                  <a:pt x="5452847" y="5389087"/>
                  <a:pt x="5451351" y="5349671"/>
                  <a:pt x="5440977" y="5346098"/>
                </a:cubicBezTo>
                <a:close/>
                <a:moveTo>
                  <a:pt x="5293916" y="5346098"/>
                </a:moveTo>
                <a:cubicBezTo>
                  <a:pt x="5281927" y="5347250"/>
                  <a:pt x="5266831" y="5341142"/>
                  <a:pt x="5267753" y="5363385"/>
                </a:cubicBezTo>
                <a:cubicBezTo>
                  <a:pt x="5268905" y="5390009"/>
                  <a:pt x="5268675" y="5416864"/>
                  <a:pt x="5267867" y="5443602"/>
                </a:cubicBezTo>
                <a:cubicBezTo>
                  <a:pt x="5267523" y="5457547"/>
                  <a:pt x="5273286" y="5460658"/>
                  <a:pt x="5286194" y="5461350"/>
                </a:cubicBezTo>
                <a:cubicBezTo>
                  <a:pt x="5306362" y="5462502"/>
                  <a:pt x="5319962" y="5460082"/>
                  <a:pt x="5315352" y="5434497"/>
                </a:cubicBezTo>
                <a:cubicBezTo>
                  <a:pt x="5313508" y="5424470"/>
                  <a:pt x="5315006" y="5413866"/>
                  <a:pt x="5315006" y="5403493"/>
                </a:cubicBezTo>
                <a:cubicBezTo>
                  <a:pt x="5315006" y="5390470"/>
                  <a:pt x="5313851" y="5377447"/>
                  <a:pt x="5315352" y="5364653"/>
                </a:cubicBezTo>
                <a:cubicBezTo>
                  <a:pt x="5317543" y="5346444"/>
                  <a:pt x="5307743" y="5344830"/>
                  <a:pt x="5293916" y="5346098"/>
                </a:cubicBezTo>
                <a:close/>
                <a:moveTo>
                  <a:pt x="3101279" y="5346098"/>
                </a:moveTo>
                <a:cubicBezTo>
                  <a:pt x="3097389" y="5346415"/>
                  <a:pt x="3093499" y="5348403"/>
                  <a:pt x="3092865" y="5348173"/>
                </a:cubicBezTo>
                <a:cubicBezTo>
                  <a:pt x="3069009" y="5342871"/>
                  <a:pt x="3062668" y="5349094"/>
                  <a:pt x="3063707" y="5366843"/>
                </a:cubicBezTo>
                <a:cubicBezTo>
                  <a:pt x="3065205" y="5391047"/>
                  <a:pt x="3065665" y="5415596"/>
                  <a:pt x="3063707" y="5439798"/>
                </a:cubicBezTo>
                <a:cubicBezTo>
                  <a:pt x="3062092" y="5460428"/>
                  <a:pt x="3072119" y="5461004"/>
                  <a:pt x="3088140" y="5461465"/>
                </a:cubicBezTo>
                <a:cubicBezTo>
                  <a:pt x="3106351" y="5462043"/>
                  <a:pt x="3114187" y="5456279"/>
                  <a:pt x="3111537" y="5437954"/>
                </a:cubicBezTo>
                <a:cubicBezTo>
                  <a:pt x="3110269" y="5428965"/>
                  <a:pt x="3113727" y="5419169"/>
                  <a:pt x="3102085" y="5413174"/>
                </a:cubicBezTo>
                <a:cubicBezTo>
                  <a:pt x="3093096" y="5408564"/>
                  <a:pt x="3092865" y="5404070"/>
                  <a:pt x="3103468" y="5397155"/>
                </a:cubicBezTo>
                <a:lnTo>
                  <a:pt x="3103353" y="5397155"/>
                </a:lnTo>
                <a:cubicBezTo>
                  <a:pt x="3119373" y="5386667"/>
                  <a:pt x="3110959" y="5368341"/>
                  <a:pt x="3109693" y="5354050"/>
                </a:cubicBezTo>
                <a:cubicBezTo>
                  <a:pt x="3109059" y="5347135"/>
                  <a:pt x="3105168" y="5345781"/>
                  <a:pt x="3101279" y="5346098"/>
                </a:cubicBezTo>
                <a:close/>
                <a:moveTo>
                  <a:pt x="11662767" y="5345983"/>
                </a:moveTo>
                <a:cubicBezTo>
                  <a:pt x="11634762" y="5345983"/>
                  <a:pt x="11636030" y="5345983"/>
                  <a:pt x="11634416" y="5370763"/>
                </a:cubicBezTo>
                <a:lnTo>
                  <a:pt x="11634416" y="5370878"/>
                </a:lnTo>
                <a:cubicBezTo>
                  <a:pt x="11633148" y="5391277"/>
                  <a:pt x="11637526" y="5399460"/>
                  <a:pt x="11660577" y="5399114"/>
                </a:cubicBezTo>
                <a:cubicBezTo>
                  <a:pt x="11682131" y="5398768"/>
                  <a:pt x="11687893" y="5393351"/>
                  <a:pt x="11687893" y="5371915"/>
                </a:cubicBezTo>
                <a:cubicBezTo>
                  <a:pt x="11687778" y="5350247"/>
                  <a:pt x="11682131" y="5341027"/>
                  <a:pt x="11662767" y="5345983"/>
                </a:cubicBezTo>
                <a:close/>
                <a:moveTo>
                  <a:pt x="5228798" y="5345983"/>
                </a:moveTo>
                <a:cubicBezTo>
                  <a:pt x="5207938" y="5344369"/>
                  <a:pt x="5195490" y="5348173"/>
                  <a:pt x="5199986" y="5373068"/>
                </a:cubicBezTo>
                <a:cubicBezTo>
                  <a:pt x="5201713" y="5382288"/>
                  <a:pt x="5200329" y="5392084"/>
                  <a:pt x="5200329" y="5401534"/>
                </a:cubicBezTo>
                <a:cubicBezTo>
                  <a:pt x="5200445" y="5415364"/>
                  <a:pt x="5201713" y="5429310"/>
                  <a:pt x="5200100" y="5442910"/>
                </a:cubicBezTo>
                <a:cubicBezTo>
                  <a:pt x="5198025" y="5461465"/>
                  <a:pt x="5208165" y="5462272"/>
                  <a:pt x="5221766" y="5461236"/>
                </a:cubicBezTo>
                <a:cubicBezTo>
                  <a:pt x="5233869" y="5460313"/>
                  <a:pt x="5248621" y="5465614"/>
                  <a:pt x="5247583" y="5443602"/>
                </a:cubicBezTo>
                <a:lnTo>
                  <a:pt x="5247469" y="5443602"/>
                </a:lnTo>
                <a:cubicBezTo>
                  <a:pt x="5246200" y="5416979"/>
                  <a:pt x="5246663" y="5390124"/>
                  <a:pt x="5247469" y="5363385"/>
                </a:cubicBezTo>
                <a:cubicBezTo>
                  <a:pt x="5247931" y="5349094"/>
                  <a:pt x="5241131" y="5347020"/>
                  <a:pt x="5228798" y="5345983"/>
                </a:cubicBezTo>
                <a:close/>
                <a:moveTo>
                  <a:pt x="3290292" y="5345983"/>
                </a:moveTo>
                <a:cubicBezTo>
                  <a:pt x="3262287" y="5345983"/>
                  <a:pt x="3263555" y="5345983"/>
                  <a:pt x="3261941" y="5370763"/>
                </a:cubicBezTo>
                <a:lnTo>
                  <a:pt x="3261941" y="5370878"/>
                </a:lnTo>
                <a:cubicBezTo>
                  <a:pt x="3260673" y="5391277"/>
                  <a:pt x="3265051" y="5399460"/>
                  <a:pt x="3288102" y="5399114"/>
                </a:cubicBezTo>
                <a:cubicBezTo>
                  <a:pt x="3309656" y="5398768"/>
                  <a:pt x="3315418" y="5393351"/>
                  <a:pt x="3315418" y="5371915"/>
                </a:cubicBezTo>
                <a:cubicBezTo>
                  <a:pt x="3315303" y="5350247"/>
                  <a:pt x="3309656" y="5341027"/>
                  <a:pt x="3290292" y="5345983"/>
                </a:cubicBezTo>
                <a:close/>
                <a:moveTo>
                  <a:pt x="6707445" y="5345774"/>
                </a:moveTo>
                <a:cubicBezTo>
                  <a:pt x="6701177" y="5345710"/>
                  <a:pt x="6692219" y="5346415"/>
                  <a:pt x="6679482" y="5347135"/>
                </a:cubicBezTo>
                <a:lnTo>
                  <a:pt x="6679595" y="5347135"/>
                </a:lnTo>
                <a:cubicBezTo>
                  <a:pt x="6667726" y="5355433"/>
                  <a:pt x="6674986" y="5367536"/>
                  <a:pt x="6673833" y="5377793"/>
                </a:cubicBezTo>
                <a:cubicBezTo>
                  <a:pt x="6672911" y="5385630"/>
                  <a:pt x="6671298" y="5398307"/>
                  <a:pt x="6683975" y="5397155"/>
                </a:cubicBezTo>
                <a:cubicBezTo>
                  <a:pt x="6696192" y="5396118"/>
                  <a:pt x="6713019" y="5408219"/>
                  <a:pt x="6720278" y="5387589"/>
                </a:cubicBezTo>
                <a:cubicBezTo>
                  <a:pt x="6720798" y="5353099"/>
                  <a:pt x="6726244" y="5345968"/>
                  <a:pt x="6707445" y="5345774"/>
                </a:cubicBezTo>
                <a:close/>
                <a:moveTo>
                  <a:pt x="11731113" y="5345522"/>
                </a:moveTo>
                <a:cubicBezTo>
                  <a:pt x="11715784" y="5347366"/>
                  <a:pt x="11698611" y="5342064"/>
                  <a:pt x="11702069" y="5368226"/>
                </a:cubicBezTo>
                <a:cubicBezTo>
                  <a:pt x="11704143" y="5384247"/>
                  <a:pt x="11698150" y="5404070"/>
                  <a:pt x="11725464" y="5397846"/>
                </a:cubicBezTo>
                <a:cubicBezTo>
                  <a:pt x="11742407" y="5399345"/>
                  <a:pt x="11757850" y="5401189"/>
                  <a:pt x="11755432" y="5375834"/>
                </a:cubicBezTo>
                <a:cubicBezTo>
                  <a:pt x="11753817" y="5359121"/>
                  <a:pt x="11757736" y="5342179"/>
                  <a:pt x="11731113" y="5345522"/>
                </a:cubicBezTo>
                <a:close/>
                <a:moveTo>
                  <a:pt x="8845766" y="5345522"/>
                </a:moveTo>
                <a:cubicBezTo>
                  <a:pt x="8823406" y="5345522"/>
                  <a:pt x="8816376" y="5352206"/>
                  <a:pt x="8819488" y="5373298"/>
                </a:cubicBezTo>
                <a:cubicBezTo>
                  <a:pt x="8820872" y="5382633"/>
                  <a:pt x="8819718" y="5392314"/>
                  <a:pt x="8819718" y="5401880"/>
                </a:cubicBezTo>
                <a:cubicBezTo>
                  <a:pt x="8819604" y="5416632"/>
                  <a:pt x="8820180" y="5431385"/>
                  <a:pt x="8819604" y="5446137"/>
                </a:cubicBezTo>
                <a:cubicBezTo>
                  <a:pt x="8818796" y="5470110"/>
                  <a:pt x="8836892" y="5459967"/>
                  <a:pt x="8847264" y="5460658"/>
                </a:cubicBezTo>
                <a:cubicBezTo>
                  <a:pt x="8857292" y="5461350"/>
                  <a:pt x="8873080" y="5467920"/>
                  <a:pt x="8872158" y="5446022"/>
                </a:cubicBezTo>
                <a:lnTo>
                  <a:pt x="8872158" y="5445906"/>
                </a:lnTo>
                <a:cubicBezTo>
                  <a:pt x="8871122" y="5421704"/>
                  <a:pt x="8870430" y="5397270"/>
                  <a:pt x="8872388" y="5373183"/>
                </a:cubicBezTo>
                <a:cubicBezTo>
                  <a:pt x="8874002" y="5351860"/>
                  <a:pt x="8867894" y="5345522"/>
                  <a:pt x="8845766" y="5345522"/>
                </a:cubicBezTo>
                <a:close/>
                <a:moveTo>
                  <a:pt x="3358638" y="5345522"/>
                </a:moveTo>
                <a:cubicBezTo>
                  <a:pt x="3343309" y="5347366"/>
                  <a:pt x="3326136" y="5342064"/>
                  <a:pt x="3329594" y="5368226"/>
                </a:cubicBezTo>
                <a:cubicBezTo>
                  <a:pt x="3331668" y="5384247"/>
                  <a:pt x="3325675" y="5404070"/>
                  <a:pt x="3352989" y="5397846"/>
                </a:cubicBezTo>
                <a:cubicBezTo>
                  <a:pt x="3369932" y="5399345"/>
                  <a:pt x="3385375" y="5401189"/>
                  <a:pt x="3382957" y="5375834"/>
                </a:cubicBezTo>
                <a:cubicBezTo>
                  <a:pt x="3381342" y="5359121"/>
                  <a:pt x="3385261" y="5342179"/>
                  <a:pt x="3358638" y="5345522"/>
                </a:cubicBezTo>
                <a:close/>
                <a:moveTo>
                  <a:pt x="473291" y="5345522"/>
                </a:moveTo>
                <a:cubicBezTo>
                  <a:pt x="450931" y="5345522"/>
                  <a:pt x="443901" y="5352206"/>
                  <a:pt x="447013" y="5373298"/>
                </a:cubicBezTo>
                <a:cubicBezTo>
                  <a:pt x="448397" y="5382633"/>
                  <a:pt x="447243" y="5392314"/>
                  <a:pt x="447243" y="5401880"/>
                </a:cubicBezTo>
                <a:cubicBezTo>
                  <a:pt x="447129" y="5416632"/>
                  <a:pt x="447705" y="5431385"/>
                  <a:pt x="447129" y="5446137"/>
                </a:cubicBezTo>
                <a:cubicBezTo>
                  <a:pt x="446321" y="5470110"/>
                  <a:pt x="464417" y="5459967"/>
                  <a:pt x="474789" y="5460658"/>
                </a:cubicBezTo>
                <a:cubicBezTo>
                  <a:pt x="484817" y="5461350"/>
                  <a:pt x="500605" y="5467920"/>
                  <a:pt x="499683" y="5446022"/>
                </a:cubicBezTo>
                <a:lnTo>
                  <a:pt x="499683" y="5445906"/>
                </a:lnTo>
                <a:cubicBezTo>
                  <a:pt x="498647" y="5421704"/>
                  <a:pt x="497955" y="5397270"/>
                  <a:pt x="499913" y="5373183"/>
                </a:cubicBezTo>
                <a:cubicBezTo>
                  <a:pt x="501527" y="5351860"/>
                  <a:pt x="495419" y="5345522"/>
                  <a:pt x="473291" y="5345522"/>
                </a:cubicBezTo>
                <a:close/>
                <a:moveTo>
                  <a:pt x="9380652" y="5345406"/>
                </a:moveTo>
                <a:cubicBezTo>
                  <a:pt x="9363250" y="5346444"/>
                  <a:pt x="9352762" y="5347596"/>
                  <a:pt x="9354951" y="5369148"/>
                </a:cubicBezTo>
                <a:cubicBezTo>
                  <a:pt x="9356565" y="5385053"/>
                  <a:pt x="9353108" y="5399229"/>
                  <a:pt x="9378232" y="5398653"/>
                </a:cubicBezTo>
                <a:cubicBezTo>
                  <a:pt x="9399554" y="5398192"/>
                  <a:pt x="9406584" y="5391738"/>
                  <a:pt x="9402090" y="5372144"/>
                </a:cubicBezTo>
                <a:cubicBezTo>
                  <a:pt x="9404856" y="5354972"/>
                  <a:pt x="9403012" y="5344023"/>
                  <a:pt x="9380652" y="5345406"/>
                </a:cubicBezTo>
                <a:close/>
                <a:moveTo>
                  <a:pt x="1008177" y="5345406"/>
                </a:moveTo>
                <a:cubicBezTo>
                  <a:pt x="990775" y="5346444"/>
                  <a:pt x="980287" y="5347596"/>
                  <a:pt x="982476" y="5369148"/>
                </a:cubicBezTo>
                <a:cubicBezTo>
                  <a:pt x="984090" y="5385053"/>
                  <a:pt x="980633" y="5399229"/>
                  <a:pt x="1005757" y="5398653"/>
                </a:cubicBezTo>
                <a:cubicBezTo>
                  <a:pt x="1027079" y="5398192"/>
                  <a:pt x="1034109" y="5391738"/>
                  <a:pt x="1029615" y="5372144"/>
                </a:cubicBezTo>
                <a:cubicBezTo>
                  <a:pt x="1032381" y="5354972"/>
                  <a:pt x="1030537" y="5344023"/>
                  <a:pt x="1008177" y="5345406"/>
                </a:cubicBezTo>
                <a:close/>
                <a:moveTo>
                  <a:pt x="9056967" y="5345349"/>
                </a:moveTo>
                <a:cubicBezTo>
                  <a:pt x="9052040" y="5345580"/>
                  <a:pt x="9046248" y="5347020"/>
                  <a:pt x="9041926" y="5346213"/>
                </a:cubicBezTo>
                <a:cubicBezTo>
                  <a:pt x="9026251" y="5343332"/>
                  <a:pt x="9019682" y="5350017"/>
                  <a:pt x="9021180" y="5366153"/>
                </a:cubicBezTo>
                <a:cubicBezTo>
                  <a:pt x="9022333" y="5378139"/>
                  <a:pt x="9021411" y="5390355"/>
                  <a:pt x="9021411" y="5402456"/>
                </a:cubicBezTo>
                <a:lnTo>
                  <a:pt x="9021296" y="5402456"/>
                </a:lnTo>
                <a:cubicBezTo>
                  <a:pt x="9021296" y="5412829"/>
                  <a:pt x="9022333" y="5423317"/>
                  <a:pt x="9021065" y="5433575"/>
                </a:cubicBezTo>
                <a:cubicBezTo>
                  <a:pt x="9018530" y="5454550"/>
                  <a:pt x="9025790" y="5461236"/>
                  <a:pt x="9047918" y="5461697"/>
                </a:cubicBezTo>
                <a:cubicBezTo>
                  <a:pt x="9072814" y="5462158"/>
                  <a:pt x="9068664" y="5447866"/>
                  <a:pt x="9068434" y="5433690"/>
                </a:cubicBezTo>
                <a:cubicBezTo>
                  <a:pt x="9068319" y="5425507"/>
                  <a:pt x="9070508" y="5416979"/>
                  <a:pt x="9059675" y="5411791"/>
                </a:cubicBezTo>
                <a:cubicBezTo>
                  <a:pt x="9051492" y="5407873"/>
                  <a:pt x="9053220" y="5403032"/>
                  <a:pt x="9061058" y="5396809"/>
                </a:cubicBezTo>
                <a:lnTo>
                  <a:pt x="9060826" y="5396924"/>
                </a:lnTo>
                <a:cubicBezTo>
                  <a:pt x="9076040" y="5384823"/>
                  <a:pt x="9069125" y="5366382"/>
                  <a:pt x="9066820" y="5351745"/>
                </a:cubicBezTo>
                <a:cubicBezTo>
                  <a:pt x="9065956" y="5346098"/>
                  <a:pt x="9061894" y="5345119"/>
                  <a:pt x="9056967" y="5345349"/>
                </a:cubicBezTo>
                <a:close/>
                <a:moveTo>
                  <a:pt x="684492" y="5345349"/>
                </a:moveTo>
                <a:cubicBezTo>
                  <a:pt x="679565" y="5345580"/>
                  <a:pt x="673773" y="5347020"/>
                  <a:pt x="669451" y="5346213"/>
                </a:cubicBezTo>
                <a:cubicBezTo>
                  <a:pt x="653776" y="5343332"/>
                  <a:pt x="647207" y="5350017"/>
                  <a:pt x="648705" y="5366153"/>
                </a:cubicBezTo>
                <a:cubicBezTo>
                  <a:pt x="649858" y="5378139"/>
                  <a:pt x="648936" y="5390355"/>
                  <a:pt x="648936" y="5402456"/>
                </a:cubicBezTo>
                <a:lnTo>
                  <a:pt x="648821" y="5402456"/>
                </a:lnTo>
                <a:cubicBezTo>
                  <a:pt x="648821" y="5412829"/>
                  <a:pt x="649858" y="5423317"/>
                  <a:pt x="648590" y="5433575"/>
                </a:cubicBezTo>
                <a:cubicBezTo>
                  <a:pt x="646055" y="5454550"/>
                  <a:pt x="653315" y="5461236"/>
                  <a:pt x="675443" y="5461697"/>
                </a:cubicBezTo>
                <a:cubicBezTo>
                  <a:pt x="700339" y="5462158"/>
                  <a:pt x="696189" y="5447866"/>
                  <a:pt x="695959" y="5433690"/>
                </a:cubicBezTo>
                <a:cubicBezTo>
                  <a:pt x="695844" y="5425507"/>
                  <a:pt x="698033" y="5416979"/>
                  <a:pt x="687200" y="5411791"/>
                </a:cubicBezTo>
                <a:cubicBezTo>
                  <a:pt x="679017" y="5407873"/>
                  <a:pt x="680745" y="5403032"/>
                  <a:pt x="688583" y="5396809"/>
                </a:cubicBezTo>
                <a:lnTo>
                  <a:pt x="688351" y="5396924"/>
                </a:lnTo>
                <a:cubicBezTo>
                  <a:pt x="703565" y="5384823"/>
                  <a:pt x="696650" y="5366382"/>
                  <a:pt x="694345" y="5351745"/>
                </a:cubicBezTo>
                <a:cubicBezTo>
                  <a:pt x="693481" y="5346098"/>
                  <a:pt x="689419" y="5345119"/>
                  <a:pt x="684492" y="5345349"/>
                </a:cubicBezTo>
                <a:close/>
                <a:moveTo>
                  <a:pt x="10320883" y="5345291"/>
                </a:moveTo>
                <a:cubicBezTo>
                  <a:pt x="10301750" y="5345522"/>
                  <a:pt x="10291840" y="5348633"/>
                  <a:pt x="10293338" y="5370646"/>
                </a:cubicBezTo>
                <a:cubicBezTo>
                  <a:pt x="10294490" y="5388280"/>
                  <a:pt x="10294950" y="5402917"/>
                  <a:pt x="10318923" y="5397155"/>
                </a:cubicBezTo>
                <a:cubicBezTo>
                  <a:pt x="10340822" y="5402456"/>
                  <a:pt x="10347161" y="5393236"/>
                  <a:pt x="10347506" y="5371339"/>
                </a:cubicBezTo>
                <a:cubicBezTo>
                  <a:pt x="10347852" y="5350247"/>
                  <a:pt x="10340936" y="5345061"/>
                  <a:pt x="10320883" y="5345291"/>
                </a:cubicBezTo>
                <a:close/>
                <a:moveTo>
                  <a:pt x="9948386" y="5345291"/>
                </a:moveTo>
                <a:cubicBezTo>
                  <a:pt x="9912048" y="5345291"/>
                  <a:pt x="9893872" y="5363846"/>
                  <a:pt x="9893872" y="5400958"/>
                </a:cubicBezTo>
                <a:cubicBezTo>
                  <a:pt x="9893872" y="5440375"/>
                  <a:pt x="9913500" y="5460082"/>
                  <a:pt x="9952766" y="5460082"/>
                </a:cubicBezTo>
                <a:cubicBezTo>
                  <a:pt x="9990028" y="5460003"/>
                  <a:pt x="10008664" y="5440985"/>
                  <a:pt x="10008664" y="5403032"/>
                </a:cubicBezTo>
                <a:cubicBezTo>
                  <a:pt x="10008664" y="5364538"/>
                  <a:pt x="9989452" y="5345291"/>
                  <a:pt x="9951038" y="5345291"/>
                </a:cubicBezTo>
                <a:cubicBezTo>
                  <a:pt x="9950115" y="5345291"/>
                  <a:pt x="9949309" y="5345291"/>
                  <a:pt x="9948386" y="5345291"/>
                </a:cubicBezTo>
                <a:close/>
                <a:moveTo>
                  <a:pt x="9182304" y="5345291"/>
                </a:moveTo>
                <a:cubicBezTo>
                  <a:pt x="9164324" y="5346213"/>
                  <a:pt x="9155335" y="5348288"/>
                  <a:pt x="9156717" y="5369495"/>
                </a:cubicBezTo>
                <a:cubicBezTo>
                  <a:pt x="9157985" y="5387243"/>
                  <a:pt x="9158446" y="5398307"/>
                  <a:pt x="9181728" y="5398192"/>
                </a:cubicBezTo>
                <a:lnTo>
                  <a:pt x="9181728" y="5398077"/>
                </a:lnTo>
                <a:cubicBezTo>
                  <a:pt x="9203280" y="5397961"/>
                  <a:pt x="9207083" y="5389203"/>
                  <a:pt x="9203971" y="5371683"/>
                </a:cubicBezTo>
                <a:cubicBezTo>
                  <a:pt x="9206737" y="5354742"/>
                  <a:pt x="9204547" y="5344139"/>
                  <a:pt x="9182304" y="5345291"/>
                </a:cubicBezTo>
                <a:close/>
                <a:moveTo>
                  <a:pt x="1948408" y="5345291"/>
                </a:moveTo>
                <a:cubicBezTo>
                  <a:pt x="1929275" y="5345522"/>
                  <a:pt x="1919365" y="5348633"/>
                  <a:pt x="1920863" y="5370646"/>
                </a:cubicBezTo>
                <a:cubicBezTo>
                  <a:pt x="1922015" y="5388280"/>
                  <a:pt x="1922475" y="5402917"/>
                  <a:pt x="1946448" y="5397155"/>
                </a:cubicBezTo>
                <a:cubicBezTo>
                  <a:pt x="1968347" y="5402456"/>
                  <a:pt x="1974686" y="5393236"/>
                  <a:pt x="1975031" y="5371339"/>
                </a:cubicBezTo>
                <a:cubicBezTo>
                  <a:pt x="1975377" y="5350247"/>
                  <a:pt x="1968461" y="5345061"/>
                  <a:pt x="1948408" y="5345291"/>
                </a:cubicBezTo>
                <a:close/>
                <a:moveTo>
                  <a:pt x="1575911" y="5345291"/>
                </a:moveTo>
                <a:cubicBezTo>
                  <a:pt x="1539573" y="5345291"/>
                  <a:pt x="1521397" y="5363846"/>
                  <a:pt x="1521397" y="5400958"/>
                </a:cubicBezTo>
                <a:cubicBezTo>
                  <a:pt x="1521397" y="5440375"/>
                  <a:pt x="1541025" y="5460082"/>
                  <a:pt x="1580291" y="5460082"/>
                </a:cubicBezTo>
                <a:cubicBezTo>
                  <a:pt x="1617553" y="5460003"/>
                  <a:pt x="1636189" y="5440985"/>
                  <a:pt x="1636189" y="5403032"/>
                </a:cubicBezTo>
                <a:cubicBezTo>
                  <a:pt x="1636189" y="5364538"/>
                  <a:pt x="1616977" y="5345291"/>
                  <a:pt x="1578563" y="5345291"/>
                </a:cubicBezTo>
                <a:cubicBezTo>
                  <a:pt x="1577640" y="5345291"/>
                  <a:pt x="1576834" y="5345291"/>
                  <a:pt x="1575911" y="5345291"/>
                </a:cubicBezTo>
                <a:close/>
                <a:moveTo>
                  <a:pt x="809829" y="5345291"/>
                </a:moveTo>
                <a:cubicBezTo>
                  <a:pt x="791849" y="5346213"/>
                  <a:pt x="782860" y="5348288"/>
                  <a:pt x="784242" y="5369495"/>
                </a:cubicBezTo>
                <a:cubicBezTo>
                  <a:pt x="785510" y="5387243"/>
                  <a:pt x="785971" y="5398307"/>
                  <a:pt x="809253" y="5398192"/>
                </a:cubicBezTo>
                <a:lnTo>
                  <a:pt x="809253" y="5398077"/>
                </a:lnTo>
                <a:cubicBezTo>
                  <a:pt x="830805" y="5397961"/>
                  <a:pt x="834608" y="5389203"/>
                  <a:pt x="831496" y="5371683"/>
                </a:cubicBezTo>
                <a:cubicBezTo>
                  <a:pt x="834262" y="5354742"/>
                  <a:pt x="832072" y="5344139"/>
                  <a:pt x="809829" y="5345291"/>
                </a:cubicBezTo>
                <a:close/>
                <a:moveTo>
                  <a:pt x="7851900" y="5345190"/>
                </a:moveTo>
                <a:cubicBezTo>
                  <a:pt x="7846700" y="5345234"/>
                  <a:pt x="7840533" y="5346790"/>
                  <a:pt x="7835923" y="5345867"/>
                </a:cubicBezTo>
                <a:cubicBezTo>
                  <a:pt x="7819673" y="5342640"/>
                  <a:pt x="7814257" y="5350017"/>
                  <a:pt x="7815755" y="5365806"/>
                </a:cubicBezTo>
                <a:cubicBezTo>
                  <a:pt x="7816908" y="5377793"/>
                  <a:pt x="7815985" y="5390009"/>
                  <a:pt x="7815985" y="5402111"/>
                </a:cubicBezTo>
                <a:cubicBezTo>
                  <a:pt x="7815985" y="5416864"/>
                  <a:pt x="7815870" y="5431500"/>
                  <a:pt x="7815985" y="5446252"/>
                </a:cubicBezTo>
                <a:cubicBezTo>
                  <a:pt x="7815985" y="5451323"/>
                  <a:pt x="7814834" y="5458699"/>
                  <a:pt x="7821057" y="5459391"/>
                </a:cubicBezTo>
                <a:cubicBezTo>
                  <a:pt x="7833042" y="5460658"/>
                  <a:pt x="7845836" y="5462158"/>
                  <a:pt x="7857130" y="5459045"/>
                </a:cubicBezTo>
                <a:cubicBezTo>
                  <a:pt x="7869233" y="5455818"/>
                  <a:pt x="7862663" y="5442795"/>
                  <a:pt x="7863584" y="5434151"/>
                </a:cubicBezTo>
                <a:cubicBezTo>
                  <a:pt x="7864506" y="5425738"/>
                  <a:pt x="7864621" y="5417440"/>
                  <a:pt x="7853903" y="5412598"/>
                </a:cubicBezTo>
                <a:cubicBezTo>
                  <a:pt x="7846641" y="5409371"/>
                  <a:pt x="7845375" y="5403032"/>
                  <a:pt x="7854364" y="5397616"/>
                </a:cubicBezTo>
                <a:lnTo>
                  <a:pt x="7854480" y="5397616"/>
                </a:lnTo>
                <a:cubicBezTo>
                  <a:pt x="7873266" y="5386321"/>
                  <a:pt x="7863584" y="5367880"/>
                  <a:pt x="7862087" y="5353589"/>
                </a:cubicBezTo>
                <a:cubicBezTo>
                  <a:pt x="7861337" y="5346617"/>
                  <a:pt x="7857102" y="5345147"/>
                  <a:pt x="7851900" y="5345190"/>
                </a:cubicBezTo>
                <a:close/>
                <a:moveTo>
                  <a:pt x="11593962" y="5345176"/>
                </a:moveTo>
                <a:cubicBezTo>
                  <a:pt x="11571604" y="5344485"/>
                  <a:pt x="11570335" y="5355088"/>
                  <a:pt x="11572755" y="5371800"/>
                </a:cubicBezTo>
                <a:cubicBezTo>
                  <a:pt x="11569413" y="5389664"/>
                  <a:pt x="11572640" y="5398884"/>
                  <a:pt x="11595576" y="5398999"/>
                </a:cubicBezTo>
                <a:cubicBezTo>
                  <a:pt x="11618856" y="5399114"/>
                  <a:pt x="11619202" y="5388396"/>
                  <a:pt x="11620124" y="5371107"/>
                </a:cubicBezTo>
                <a:cubicBezTo>
                  <a:pt x="11621276" y="5350593"/>
                  <a:pt x="11613900" y="5345752"/>
                  <a:pt x="11593962" y="5345176"/>
                </a:cubicBezTo>
                <a:close/>
                <a:moveTo>
                  <a:pt x="11260882" y="5345176"/>
                </a:moveTo>
                <a:cubicBezTo>
                  <a:pt x="11247858" y="5345637"/>
                  <a:pt x="11231954" y="5340335"/>
                  <a:pt x="11233107" y="5363731"/>
                </a:cubicBezTo>
                <a:cubicBezTo>
                  <a:pt x="11234259" y="5388741"/>
                  <a:pt x="11234374" y="5413981"/>
                  <a:pt x="11233107" y="5438992"/>
                </a:cubicBezTo>
                <a:cubicBezTo>
                  <a:pt x="11232184" y="5456855"/>
                  <a:pt x="11239676" y="5459738"/>
                  <a:pt x="11255810" y="5460543"/>
                </a:cubicBezTo>
                <a:lnTo>
                  <a:pt x="11255696" y="5460658"/>
                </a:lnTo>
                <a:cubicBezTo>
                  <a:pt x="11278631" y="5461811"/>
                  <a:pt x="11289926" y="5456048"/>
                  <a:pt x="11286122" y="5431154"/>
                </a:cubicBezTo>
                <a:cubicBezTo>
                  <a:pt x="11284739" y="5421935"/>
                  <a:pt x="11285892" y="5412254"/>
                  <a:pt x="11285892" y="5402687"/>
                </a:cubicBezTo>
                <a:cubicBezTo>
                  <a:pt x="11285892" y="5389664"/>
                  <a:pt x="11285085" y="5376640"/>
                  <a:pt x="11286122" y="5363731"/>
                </a:cubicBezTo>
                <a:cubicBezTo>
                  <a:pt x="11287736" y="5342986"/>
                  <a:pt x="11274252" y="5344600"/>
                  <a:pt x="11260882" y="5345176"/>
                </a:cubicBezTo>
                <a:close/>
                <a:moveTo>
                  <a:pt x="10519694" y="5345176"/>
                </a:moveTo>
                <a:lnTo>
                  <a:pt x="10519760" y="5345192"/>
                </a:lnTo>
                <a:lnTo>
                  <a:pt x="10499654" y="5351703"/>
                </a:lnTo>
                <a:cubicBezTo>
                  <a:pt x="10496701" y="5356298"/>
                  <a:pt x="10496873" y="5363098"/>
                  <a:pt x="10498256" y="5371454"/>
                </a:cubicBezTo>
                <a:cubicBezTo>
                  <a:pt x="10496182" y="5387589"/>
                  <a:pt x="10496297" y="5398653"/>
                  <a:pt x="10519232" y="5398884"/>
                </a:cubicBezTo>
                <a:cubicBezTo>
                  <a:pt x="10543205" y="5399114"/>
                  <a:pt x="10544934" y="5388511"/>
                  <a:pt x="10545625" y="5369380"/>
                </a:cubicBezTo>
                <a:cubicBezTo>
                  <a:pt x="10545971" y="5359006"/>
                  <a:pt x="10544012" y="5353157"/>
                  <a:pt x="10539704" y="5349801"/>
                </a:cubicBezTo>
                <a:lnTo>
                  <a:pt x="10519760" y="5345192"/>
                </a:lnTo>
                <a:lnTo>
                  <a:pt x="10519808" y="5345176"/>
                </a:lnTo>
                <a:close/>
                <a:moveTo>
                  <a:pt x="7905767" y="5345176"/>
                </a:moveTo>
                <a:cubicBezTo>
                  <a:pt x="7888710" y="5346559"/>
                  <a:pt x="7873726" y="5345291"/>
                  <a:pt x="7879836" y="5369263"/>
                </a:cubicBezTo>
                <a:cubicBezTo>
                  <a:pt x="7876609" y="5388165"/>
                  <a:pt x="7879144" y="5399921"/>
                  <a:pt x="7903809" y="5398538"/>
                </a:cubicBezTo>
                <a:cubicBezTo>
                  <a:pt x="7922939" y="5397501"/>
                  <a:pt x="7933313" y="5396694"/>
                  <a:pt x="7932391" y="5372722"/>
                </a:cubicBezTo>
                <a:cubicBezTo>
                  <a:pt x="7931699" y="5352321"/>
                  <a:pt x="7928587" y="5343217"/>
                  <a:pt x="7905767" y="5345176"/>
                </a:cubicBezTo>
                <a:close/>
                <a:moveTo>
                  <a:pt x="6901111" y="5345176"/>
                </a:moveTo>
                <a:cubicBezTo>
                  <a:pt x="6886014" y="5346790"/>
                  <a:pt x="6869069" y="5341258"/>
                  <a:pt x="6871838" y="5367419"/>
                </a:cubicBezTo>
                <a:cubicBezTo>
                  <a:pt x="6873566" y="5384016"/>
                  <a:pt x="6869302" y="5400266"/>
                  <a:pt x="6895925" y="5398077"/>
                </a:cubicBezTo>
                <a:lnTo>
                  <a:pt x="6896041" y="5397961"/>
                </a:lnTo>
                <a:cubicBezTo>
                  <a:pt x="6914135" y="5396578"/>
                  <a:pt x="6930155" y="5398077"/>
                  <a:pt x="6924162" y="5371568"/>
                </a:cubicBezTo>
                <a:cubicBezTo>
                  <a:pt x="6928772" y="5353128"/>
                  <a:pt x="6923470" y="5342871"/>
                  <a:pt x="6901111" y="5345176"/>
                </a:cubicBezTo>
                <a:close/>
                <a:moveTo>
                  <a:pt x="3221487" y="5345176"/>
                </a:moveTo>
                <a:cubicBezTo>
                  <a:pt x="3199129" y="5344485"/>
                  <a:pt x="3197860" y="5355088"/>
                  <a:pt x="3200280" y="5371800"/>
                </a:cubicBezTo>
                <a:cubicBezTo>
                  <a:pt x="3196938" y="5389664"/>
                  <a:pt x="3200165" y="5398884"/>
                  <a:pt x="3223101" y="5398999"/>
                </a:cubicBezTo>
                <a:cubicBezTo>
                  <a:pt x="3246381" y="5399114"/>
                  <a:pt x="3246727" y="5388396"/>
                  <a:pt x="3247649" y="5371107"/>
                </a:cubicBezTo>
                <a:cubicBezTo>
                  <a:pt x="3248801" y="5350593"/>
                  <a:pt x="3241425" y="5345752"/>
                  <a:pt x="3221487" y="5345176"/>
                </a:cubicBezTo>
                <a:close/>
                <a:moveTo>
                  <a:pt x="2888407" y="5345176"/>
                </a:moveTo>
                <a:cubicBezTo>
                  <a:pt x="2875383" y="5345637"/>
                  <a:pt x="2859479" y="5340335"/>
                  <a:pt x="2860632" y="5363731"/>
                </a:cubicBezTo>
                <a:cubicBezTo>
                  <a:pt x="2861784" y="5388741"/>
                  <a:pt x="2861899" y="5413981"/>
                  <a:pt x="2860632" y="5438992"/>
                </a:cubicBezTo>
                <a:cubicBezTo>
                  <a:pt x="2859709" y="5456855"/>
                  <a:pt x="2867201" y="5459738"/>
                  <a:pt x="2883335" y="5460543"/>
                </a:cubicBezTo>
                <a:lnTo>
                  <a:pt x="2883221" y="5460658"/>
                </a:lnTo>
                <a:cubicBezTo>
                  <a:pt x="2906156" y="5461811"/>
                  <a:pt x="2917451" y="5456048"/>
                  <a:pt x="2913647" y="5431154"/>
                </a:cubicBezTo>
                <a:cubicBezTo>
                  <a:pt x="2912264" y="5421935"/>
                  <a:pt x="2913417" y="5412254"/>
                  <a:pt x="2913417" y="5402687"/>
                </a:cubicBezTo>
                <a:cubicBezTo>
                  <a:pt x="2913417" y="5389664"/>
                  <a:pt x="2912610" y="5376640"/>
                  <a:pt x="2913647" y="5363731"/>
                </a:cubicBezTo>
                <a:cubicBezTo>
                  <a:pt x="2915261" y="5342986"/>
                  <a:pt x="2901777" y="5344600"/>
                  <a:pt x="2888407" y="5345176"/>
                </a:cubicBezTo>
                <a:close/>
                <a:moveTo>
                  <a:pt x="2147219" y="5345176"/>
                </a:moveTo>
                <a:lnTo>
                  <a:pt x="2147285" y="5345192"/>
                </a:lnTo>
                <a:lnTo>
                  <a:pt x="2127179" y="5351703"/>
                </a:lnTo>
                <a:cubicBezTo>
                  <a:pt x="2124226" y="5356298"/>
                  <a:pt x="2124398" y="5363098"/>
                  <a:pt x="2125781" y="5371454"/>
                </a:cubicBezTo>
                <a:cubicBezTo>
                  <a:pt x="2123707" y="5387589"/>
                  <a:pt x="2123822" y="5398653"/>
                  <a:pt x="2146757" y="5398884"/>
                </a:cubicBezTo>
                <a:cubicBezTo>
                  <a:pt x="2170730" y="5399114"/>
                  <a:pt x="2172459" y="5388511"/>
                  <a:pt x="2173150" y="5369380"/>
                </a:cubicBezTo>
                <a:cubicBezTo>
                  <a:pt x="2173496" y="5359006"/>
                  <a:pt x="2171537" y="5353157"/>
                  <a:pt x="2167229" y="5349801"/>
                </a:cubicBezTo>
                <a:lnTo>
                  <a:pt x="2147285" y="5345192"/>
                </a:lnTo>
                <a:lnTo>
                  <a:pt x="2147333" y="5345176"/>
                </a:lnTo>
                <a:close/>
                <a:moveTo>
                  <a:pt x="9233187" y="5345171"/>
                </a:moveTo>
                <a:cubicBezTo>
                  <a:pt x="9224089" y="5347056"/>
                  <a:pt x="9224716" y="5358488"/>
                  <a:pt x="9224370" y="5370763"/>
                </a:cubicBezTo>
                <a:cubicBezTo>
                  <a:pt x="9223910" y="5388857"/>
                  <a:pt x="9225984" y="5398307"/>
                  <a:pt x="9248689" y="5398307"/>
                </a:cubicBezTo>
                <a:cubicBezTo>
                  <a:pt x="9272432" y="5398307"/>
                  <a:pt x="9271970" y="5385976"/>
                  <a:pt x="9273008" y="5369263"/>
                </a:cubicBezTo>
                <a:cubicBezTo>
                  <a:pt x="9274274" y="5349325"/>
                  <a:pt x="9266092" y="5342525"/>
                  <a:pt x="9245923" y="5346790"/>
                </a:cubicBezTo>
                <a:cubicBezTo>
                  <a:pt x="9240333" y="5344975"/>
                  <a:pt x="9236220" y="5344543"/>
                  <a:pt x="9233187" y="5345171"/>
                </a:cubicBezTo>
                <a:close/>
                <a:moveTo>
                  <a:pt x="860712" y="5345171"/>
                </a:moveTo>
                <a:cubicBezTo>
                  <a:pt x="851614" y="5347056"/>
                  <a:pt x="852241" y="5358488"/>
                  <a:pt x="851895" y="5370763"/>
                </a:cubicBezTo>
                <a:cubicBezTo>
                  <a:pt x="851435" y="5388857"/>
                  <a:pt x="853509" y="5398307"/>
                  <a:pt x="876214" y="5398307"/>
                </a:cubicBezTo>
                <a:cubicBezTo>
                  <a:pt x="899957" y="5398307"/>
                  <a:pt x="899495" y="5385976"/>
                  <a:pt x="900533" y="5369263"/>
                </a:cubicBezTo>
                <a:cubicBezTo>
                  <a:pt x="901799" y="5349325"/>
                  <a:pt x="893617" y="5342525"/>
                  <a:pt x="873448" y="5346790"/>
                </a:cubicBezTo>
                <a:cubicBezTo>
                  <a:pt x="867858" y="5344975"/>
                  <a:pt x="863745" y="5344543"/>
                  <a:pt x="860712" y="5345171"/>
                </a:cubicBezTo>
                <a:close/>
                <a:moveTo>
                  <a:pt x="11794616" y="5345061"/>
                </a:moveTo>
                <a:cubicBezTo>
                  <a:pt x="11773526" y="5345637"/>
                  <a:pt x="11766264" y="5351515"/>
                  <a:pt x="11770874" y="5371454"/>
                </a:cubicBezTo>
                <a:cubicBezTo>
                  <a:pt x="11767072" y="5390124"/>
                  <a:pt x="11770874" y="5399690"/>
                  <a:pt x="11793695" y="5398999"/>
                </a:cubicBezTo>
                <a:lnTo>
                  <a:pt x="11793809" y="5398999"/>
                </a:lnTo>
                <a:cubicBezTo>
                  <a:pt x="11813402" y="5398422"/>
                  <a:pt x="11819050" y="5392545"/>
                  <a:pt x="11818128" y="5373644"/>
                </a:cubicBezTo>
                <a:cubicBezTo>
                  <a:pt x="11817322" y="5357047"/>
                  <a:pt x="11818820" y="5344485"/>
                  <a:pt x="11794616" y="5345061"/>
                </a:cubicBezTo>
                <a:close/>
                <a:moveTo>
                  <a:pt x="11528268" y="5345061"/>
                </a:moveTo>
                <a:cubicBezTo>
                  <a:pt x="11509252" y="5345867"/>
                  <a:pt x="11503142" y="5350362"/>
                  <a:pt x="11503718" y="5369841"/>
                </a:cubicBezTo>
                <a:cubicBezTo>
                  <a:pt x="11504294" y="5388972"/>
                  <a:pt x="11505909" y="5399229"/>
                  <a:pt x="11529766" y="5398884"/>
                </a:cubicBezTo>
                <a:cubicBezTo>
                  <a:pt x="11551778" y="5398538"/>
                  <a:pt x="11553624" y="5388857"/>
                  <a:pt x="11551202" y="5371915"/>
                </a:cubicBezTo>
                <a:cubicBezTo>
                  <a:pt x="11554661" y="5354050"/>
                  <a:pt x="11551088" y="5344139"/>
                  <a:pt x="11528268" y="5345061"/>
                </a:cubicBezTo>
                <a:close/>
                <a:moveTo>
                  <a:pt x="10453423" y="5345061"/>
                </a:moveTo>
                <a:cubicBezTo>
                  <a:pt x="10432562" y="5345176"/>
                  <a:pt x="10429336" y="5353013"/>
                  <a:pt x="10429336" y="5371107"/>
                </a:cubicBezTo>
                <a:cubicBezTo>
                  <a:pt x="10429336" y="5389894"/>
                  <a:pt x="10432216" y="5398768"/>
                  <a:pt x="10454576" y="5398768"/>
                </a:cubicBezTo>
                <a:cubicBezTo>
                  <a:pt x="10476358" y="5398653"/>
                  <a:pt x="10479700" y="5389894"/>
                  <a:pt x="10476358" y="5370878"/>
                </a:cubicBezTo>
                <a:cubicBezTo>
                  <a:pt x="10481544" y="5352667"/>
                  <a:pt x="10475552" y="5344946"/>
                  <a:pt x="10453423" y="5345061"/>
                </a:cubicBezTo>
                <a:close/>
                <a:moveTo>
                  <a:pt x="9113267" y="5345061"/>
                </a:moveTo>
                <a:cubicBezTo>
                  <a:pt x="9094366" y="5345406"/>
                  <a:pt x="9085146" y="5349440"/>
                  <a:pt x="9089640" y="5369263"/>
                </a:cubicBezTo>
                <a:cubicBezTo>
                  <a:pt x="9088372" y="5384823"/>
                  <a:pt x="9086414" y="5398192"/>
                  <a:pt x="9110271" y="5397961"/>
                </a:cubicBezTo>
                <a:lnTo>
                  <a:pt x="9110155" y="5397846"/>
                </a:lnTo>
                <a:cubicBezTo>
                  <a:pt x="9131016" y="5397616"/>
                  <a:pt x="9137356" y="5391162"/>
                  <a:pt x="9137356" y="5370993"/>
                </a:cubicBezTo>
                <a:cubicBezTo>
                  <a:pt x="9137356" y="5352898"/>
                  <a:pt x="9134128" y="5344600"/>
                  <a:pt x="9113267" y="5345061"/>
                </a:cubicBezTo>
                <a:close/>
                <a:moveTo>
                  <a:pt x="7972614" y="5345061"/>
                </a:moveTo>
                <a:cubicBezTo>
                  <a:pt x="7954864" y="5346098"/>
                  <a:pt x="7944838" y="5347827"/>
                  <a:pt x="7946797" y="5369148"/>
                </a:cubicBezTo>
                <a:cubicBezTo>
                  <a:pt x="7948295" y="5385053"/>
                  <a:pt x="7944377" y="5399575"/>
                  <a:pt x="7969848" y="5398884"/>
                </a:cubicBezTo>
                <a:cubicBezTo>
                  <a:pt x="7991284" y="5398307"/>
                  <a:pt x="7998200" y="5391623"/>
                  <a:pt x="7993936" y="5372144"/>
                </a:cubicBezTo>
                <a:cubicBezTo>
                  <a:pt x="7996586" y="5355088"/>
                  <a:pt x="7995433" y="5343678"/>
                  <a:pt x="7972614" y="5345061"/>
                </a:cubicBezTo>
                <a:close/>
                <a:moveTo>
                  <a:pt x="6833803" y="5345061"/>
                </a:moveTo>
                <a:cubicBezTo>
                  <a:pt x="6818360" y="5346674"/>
                  <a:pt x="6804760" y="5344485"/>
                  <a:pt x="6806835" y="5367650"/>
                </a:cubicBezTo>
                <a:cubicBezTo>
                  <a:pt x="6808332" y="5384823"/>
                  <a:pt x="6805567" y="5399460"/>
                  <a:pt x="6831499" y="5398192"/>
                </a:cubicBezTo>
                <a:lnTo>
                  <a:pt x="6831612" y="5398192"/>
                </a:lnTo>
                <a:cubicBezTo>
                  <a:pt x="6850862" y="5397270"/>
                  <a:pt x="6861466" y="5394158"/>
                  <a:pt x="6856161" y="5371800"/>
                </a:cubicBezTo>
                <a:cubicBezTo>
                  <a:pt x="6859849" y="5354511"/>
                  <a:pt x="6857315" y="5342640"/>
                  <a:pt x="6833803" y="5345061"/>
                </a:cubicBezTo>
                <a:close/>
                <a:moveTo>
                  <a:pt x="5623653" y="5345061"/>
                </a:moveTo>
                <a:cubicBezTo>
                  <a:pt x="5604751" y="5345522"/>
                  <a:pt x="5597491" y="5349556"/>
                  <a:pt x="5598988" y="5369724"/>
                </a:cubicBezTo>
                <a:cubicBezTo>
                  <a:pt x="5600142" y="5386782"/>
                  <a:pt x="5599218" y="5398422"/>
                  <a:pt x="5623190" y="5398422"/>
                </a:cubicBezTo>
                <a:lnTo>
                  <a:pt x="5623190" y="5398538"/>
                </a:lnTo>
                <a:cubicBezTo>
                  <a:pt x="5646587" y="5398422"/>
                  <a:pt x="5649239" y="5388511"/>
                  <a:pt x="5646012" y="5370417"/>
                </a:cubicBezTo>
                <a:cubicBezTo>
                  <a:pt x="5650046" y="5351860"/>
                  <a:pt x="5644283" y="5344600"/>
                  <a:pt x="5623653" y="5345061"/>
                </a:cubicBezTo>
                <a:close/>
                <a:moveTo>
                  <a:pt x="3422141" y="5345061"/>
                </a:moveTo>
                <a:cubicBezTo>
                  <a:pt x="3401051" y="5345637"/>
                  <a:pt x="3393789" y="5351515"/>
                  <a:pt x="3398399" y="5371454"/>
                </a:cubicBezTo>
                <a:cubicBezTo>
                  <a:pt x="3394597" y="5390124"/>
                  <a:pt x="3398399" y="5399690"/>
                  <a:pt x="3421220" y="5398999"/>
                </a:cubicBezTo>
                <a:lnTo>
                  <a:pt x="3421334" y="5398999"/>
                </a:lnTo>
                <a:cubicBezTo>
                  <a:pt x="3440927" y="5398422"/>
                  <a:pt x="3446575" y="5392545"/>
                  <a:pt x="3445653" y="5373644"/>
                </a:cubicBezTo>
                <a:cubicBezTo>
                  <a:pt x="3444847" y="5357047"/>
                  <a:pt x="3446345" y="5344485"/>
                  <a:pt x="3422141" y="5345061"/>
                </a:cubicBezTo>
                <a:close/>
                <a:moveTo>
                  <a:pt x="3155793" y="5345061"/>
                </a:moveTo>
                <a:cubicBezTo>
                  <a:pt x="3136777" y="5345867"/>
                  <a:pt x="3130667" y="5350362"/>
                  <a:pt x="3131243" y="5369841"/>
                </a:cubicBezTo>
                <a:cubicBezTo>
                  <a:pt x="3131819" y="5388972"/>
                  <a:pt x="3133434" y="5399229"/>
                  <a:pt x="3157291" y="5398884"/>
                </a:cubicBezTo>
                <a:cubicBezTo>
                  <a:pt x="3179303" y="5398538"/>
                  <a:pt x="3181149" y="5388857"/>
                  <a:pt x="3178727" y="5371915"/>
                </a:cubicBezTo>
                <a:cubicBezTo>
                  <a:pt x="3182186" y="5354050"/>
                  <a:pt x="3178613" y="5344139"/>
                  <a:pt x="3155793" y="5345061"/>
                </a:cubicBezTo>
                <a:close/>
                <a:moveTo>
                  <a:pt x="2080948" y="5345061"/>
                </a:moveTo>
                <a:cubicBezTo>
                  <a:pt x="2060087" y="5345176"/>
                  <a:pt x="2056861" y="5353013"/>
                  <a:pt x="2056861" y="5371107"/>
                </a:cubicBezTo>
                <a:cubicBezTo>
                  <a:pt x="2056861" y="5389894"/>
                  <a:pt x="2059741" y="5398768"/>
                  <a:pt x="2082101" y="5398768"/>
                </a:cubicBezTo>
                <a:cubicBezTo>
                  <a:pt x="2103883" y="5398653"/>
                  <a:pt x="2107225" y="5389894"/>
                  <a:pt x="2103883" y="5370878"/>
                </a:cubicBezTo>
                <a:cubicBezTo>
                  <a:pt x="2109069" y="5352667"/>
                  <a:pt x="2103077" y="5344946"/>
                  <a:pt x="2080948" y="5345061"/>
                </a:cubicBezTo>
                <a:close/>
                <a:moveTo>
                  <a:pt x="740792" y="5345061"/>
                </a:moveTo>
                <a:cubicBezTo>
                  <a:pt x="721891" y="5345406"/>
                  <a:pt x="712671" y="5349440"/>
                  <a:pt x="717165" y="5369263"/>
                </a:cubicBezTo>
                <a:cubicBezTo>
                  <a:pt x="715897" y="5384823"/>
                  <a:pt x="713939" y="5398192"/>
                  <a:pt x="737796" y="5397961"/>
                </a:cubicBezTo>
                <a:lnTo>
                  <a:pt x="737680" y="5397846"/>
                </a:lnTo>
                <a:cubicBezTo>
                  <a:pt x="758541" y="5397616"/>
                  <a:pt x="764881" y="5391162"/>
                  <a:pt x="764881" y="5370993"/>
                </a:cubicBezTo>
                <a:cubicBezTo>
                  <a:pt x="764881" y="5352898"/>
                  <a:pt x="761653" y="5344600"/>
                  <a:pt x="740792" y="5345061"/>
                </a:cubicBezTo>
                <a:close/>
                <a:moveTo>
                  <a:pt x="8108266" y="5344946"/>
                </a:moveTo>
                <a:cubicBezTo>
                  <a:pt x="8088442" y="5345637"/>
                  <a:pt x="8080836" y="5350017"/>
                  <a:pt x="8082219" y="5370993"/>
                </a:cubicBezTo>
                <a:cubicBezTo>
                  <a:pt x="8083256" y="5388280"/>
                  <a:pt x="8083256" y="5398884"/>
                  <a:pt x="8106536" y="5398884"/>
                </a:cubicBezTo>
                <a:cubicBezTo>
                  <a:pt x="8129472" y="5398768"/>
                  <a:pt x="8132929" y="5389664"/>
                  <a:pt x="8129472" y="5371683"/>
                </a:cubicBezTo>
                <a:cubicBezTo>
                  <a:pt x="8131892" y="5355088"/>
                  <a:pt x="8130625" y="5344254"/>
                  <a:pt x="8108266" y="5344946"/>
                </a:cubicBezTo>
                <a:close/>
                <a:moveTo>
                  <a:pt x="6765114" y="5344946"/>
                </a:moveTo>
                <a:cubicBezTo>
                  <a:pt x="6745292" y="5344830"/>
                  <a:pt x="6737916" y="5350593"/>
                  <a:pt x="6742293" y="5369609"/>
                </a:cubicBezTo>
                <a:cubicBezTo>
                  <a:pt x="6741141" y="5378312"/>
                  <a:pt x="6740650" y="5385572"/>
                  <a:pt x="6743503" y="5390643"/>
                </a:cubicBezTo>
                <a:lnTo>
                  <a:pt x="6764710" y="5398516"/>
                </a:lnTo>
                <a:lnTo>
                  <a:pt x="6764652" y="5398538"/>
                </a:lnTo>
                <a:lnTo>
                  <a:pt x="6764768" y="5398538"/>
                </a:lnTo>
                <a:lnTo>
                  <a:pt x="6764710" y="5398516"/>
                </a:lnTo>
                <a:lnTo>
                  <a:pt x="6785526" y="5390801"/>
                </a:lnTo>
                <a:cubicBezTo>
                  <a:pt x="6788711" y="5385918"/>
                  <a:pt x="6789086" y="5378888"/>
                  <a:pt x="6789546" y="5370185"/>
                </a:cubicBezTo>
                <a:cubicBezTo>
                  <a:pt x="6790584" y="5351054"/>
                  <a:pt x="6784936" y="5344946"/>
                  <a:pt x="6765114" y="5344946"/>
                </a:cubicBezTo>
                <a:close/>
                <a:moveTo>
                  <a:pt x="5492840" y="5344946"/>
                </a:moveTo>
                <a:cubicBezTo>
                  <a:pt x="5473364" y="5345522"/>
                  <a:pt x="5461839" y="5347596"/>
                  <a:pt x="5463681" y="5371107"/>
                </a:cubicBezTo>
                <a:cubicBezTo>
                  <a:pt x="5465065" y="5388165"/>
                  <a:pt x="5464603" y="5403493"/>
                  <a:pt x="5488692" y="5397270"/>
                </a:cubicBezTo>
                <a:lnTo>
                  <a:pt x="5488692" y="5397155"/>
                </a:lnTo>
                <a:cubicBezTo>
                  <a:pt x="5511397" y="5402802"/>
                  <a:pt x="5517159" y="5391968"/>
                  <a:pt x="5516812" y="5370993"/>
                </a:cubicBezTo>
                <a:cubicBezTo>
                  <a:pt x="5516468" y="5353474"/>
                  <a:pt x="5513932" y="5344369"/>
                  <a:pt x="5492840" y="5344946"/>
                </a:cubicBezTo>
                <a:close/>
                <a:moveTo>
                  <a:pt x="11328881" y="5344830"/>
                </a:moveTo>
                <a:cubicBezTo>
                  <a:pt x="11309172" y="5343678"/>
                  <a:pt x="11297188" y="5346790"/>
                  <a:pt x="11301106" y="5370531"/>
                </a:cubicBezTo>
                <a:cubicBezTo>
                  <a:pt x="11302718" y="5380559"/>
                  <a:pt x="11301336" y="5391162"/>
                  <a:pt x="11301336" y="5401534"/>
                </a:cubicBezTo>
                <a:cubicBezTo>
                  <a:pt x="11301336" y="5414442"/>
                  <a:pt x="11302604" y="5427582"/>
                  <a:pt x="11300990" y="5440375"/>
                </a:cubicBezTo>
                <a:cubicBezTo>
                  <a:pt x="11298569" y="5459967"/>
                  <a:pt x="11309518" y="5460774"/>
                  <a:pt x="11324041" y="5460199"/>
                </a:cubicBezTo>
                <a:cubicBezTo>
                  <a:pt x="11337064" y="5459738"/>
                  <a:pt x="11350088" y="5462502"/>
                  <a:pt x="11348820" y="5441412"/>
                </a:cubicBezTo>
                <a:cubicBezTo>
                  <a:pt x="11347322" y="5415596"/>
                  <a:pt x="11347668" y="5389548"/>
                  <a:pt x="11348704" y="5363731"/>
                </a:cubicBezTo>
                <a:cubicBezTo>
                  <a:pt x="11349282" y="5348288"/>
                  <a:pt x="11342712" y="5345637"/>
                  <a:pt x="11328881" y="5344830"/>
                </a:cubicBezTo>
                <a:close/>
                <a:moveTo>
                  <a:pt x="8037962" y="5344830"/>
                </a:moveTo>
                <a:cubicBezTo>
                  <a:pt x="8014450" y="5343678"/>
                  <a:pt x="8012375" y="5354742"/>
                  <a:pt x="8015373" y="5372261"/>
                </a:cubicBezTo>
                <a:cubicBezTo>
                  <a:pt x="8012490" y="5389548"/>
                  <a:pt x="8015602" y="5398192"/>
                  <a:pt x="8037040" y="5398653"/>
                </a:cubicBezTo>
                <a:cubicBezTo>
                  <a:pt x="8061242" y="5399229"/>
                  <a:pt x="8062164" y="5388280"/>
                  <a:pt x="8062741" y="5369495"/>
                </a:cubicBezTo>
                <a:cubicBezTo>
                  <a:pt x="8063433" y="5349671"/>
                  <a:pt x="8056633" y="5345752"/>
                  <a:pt x="8037962" y="5344830"/>
                </a:cubicBezTo>
                <a:close/>
                <a:moveTo>
                  <a:pt x="2956406" y="5344830"/>
                </a:moveTo>
                <a:cubicBezTo>
                  <a:pt x="2936697" y="5343678"/>
                  <a:pt x="2924713" y="5346790"/>
                  <a:pt x="2928631" y="5370531"/>
                </a:cubicBezTo>
                <a:cubicBezTo>
                  <a:pt x="2930243" y="5380559"/>
                  <a:pt x="2928861" y="5391162"/>
                  <a:pt x="2928861" y="5401534"/>
                </a:cubicBezTo>
                <a:cubicBezTo>
                  <a:pt x="2928861" y="5414442"/>
                  <a:pt x="2930129" y="5427582"/>
                  <a:pt x="2928515" y="5440375"/>
                </a:cubicBezTo>
                <a:cubicBezTo>
                  <a:pt x="2926094" y="5459967"/>
                  <a:pt x="2937043" y="5460774"/>
                  <a:pt x="2951566" y="5460199"/>
                </a:cubicBezTo>
                <a:cubicBezTo>
                  <a:pt x="2964589" y="5459738"/>
                  <a:pt x="2977613" y="5462502"/>
                  <a:pt x="2976345" y="5441412"/>
                </a:cubicBezTo>
                <a:cubicBezTo>
                  <a:pt x="2974847" y="5415596"/>
                  <a:pt x="2975193" y="5389548"/>
                  <a:pt x="2976229" y="5363731"/>
                </a:cubicBezTo>
                <a:cubicBezTo>
                  <a:pt x="2976807" y="5348288"/>
                  <a:pt x="2970237" y="5345637"/>
                  <a:pt x="2956406" y="5344830"/>
                </a:cubicBezTo>
                <a:close/>
                <a:moveTo>
                  <a:pt x="11158424" y="5344715"/>
                </a:moveTo>
                <a:cubicBezTo>
                  <a:pt x="11121772" y="5344715"/>
                  <a:pt x="11103447" y="5363074"/>
                  <a:pt x="11103447" y="5399805"/>
                </a:cubicBezTo>
                <a:cubicBezTo>
                  <a:pt x="11103447" y="5439533"/>
                  <a:pt x="11122926" y="5459391"/>
                  <a:pt x="11161880" y="5459391"/>
                </a:cubicBezTo>
                <a:cubicBezTo>
                  <a:pt x="11162802" y="5459391"/>
                  <a:pt x="11163608" y="5459391"/>
                  <a:pt x="11164532" y="5459391"/>
                </a:cubicBezTo>
                <a:cubicBezTo>
                  <a:pt x="11200340" y="5459391"/>
                  <a:pt x="11218238" y="5441446"/>
                  <a:pt x="11218238" y="5405568"/>
                </a:cubicBezTo>
                <a:cubicBezTo>
                  <a:pt x="11218238" y="5364999"/>
                  <a:pt x="11198300" y="5344715"/>
                  <a:pt x="11158424" y="5344715"/>
                </a:cubicBezTo>
                <a:close/>
                <a:moveTo>
                  <a:pt x="5690961" y="5344715"/>
                </a:moveTo>
                <a:cubicBezTo>
                  <a:pt x="5671481" y="5345176"/>
                  <a:pt x="5665143" y="5350017"/>
                  <a:pt x="5666756" y="5369495"/>
                </a:cubicBezTo>
                <a:cubicBezTo>
                  <a:pt x="5668139" y="5385399"/>
                  <a:pt x="5664335" y="5400266"/>
                  <a:pt x="5689922" y="5398192"/>
                </a:cubicBezTo>
                <a:lnTo>
                  <a:pt x="5689922" y="5398077"/>
                </a:lnTo>
                <a:cubicBezTo>
                  <a:pt x="5708249" y="5396694"/>
                  <a:pt x="5718621" y="5393928"/>
                  <a:pt x="5713781" y="5373183"/>
                </a:cubicBezTo>
                <a:cubicBezTo>
                  <a:pt x="5717236" y="5354857"/>
                  <a:pt x="5714586" y="5344139"/>
                  <a:pt x="5690961" y="5344715"/>
                </a:cubicBezTo>
                <a:close/>
                <a:moveTo>
                  <a:pt x="2785949" y="5344715"/>
                </a:moveTo>
                <a:cubicBezTo>
                  <a:pt x="2749297" y="5344715"/>
                  <a:pt x="2730972" y="5363074"/>
                  <a:pt x="2730972" y="5399805"/>
                </a:cubicBezTo>
                <a:cubicBezTo>
                  <a:pt x="2730972" y="5439533"/>
                  <a:pt x="2750451" y="5459391"/>
                  <a:pt x="2789405" y="5459391"/>
                </a:cubicBezTo>
                <a:cubicBezTo>
                  <a:pt x="2790327" y="5459391"/>
                  <a:pt x="2791133" y="5459391"/>
                  <a:pt x="2792057" y="5459391"/>
                </a:cubicBezTo>
                <a:cubicBezTo>
                  <a:pt x="2827865" y="5459391"/>
                  <a:pt x="2845763" y="5441446"/>
                  <a:pt x="2845763" y="5405568"/>
                </a:cubicBezTo>
                <a:cubicBezTo>
                  <a:pt x="2845763" y="5364999"/>
                  <a:pt x="2825825" y="5344715"/>
                  <a:pt x="2785949" y="5344715"/>
                </a:cubicBezTo>
                <a:close/>
                <a:moveTo>
                  <a:pt x="6638940" y="5344658"/>
                </a:moveTo>
                <a:cubicBezTo>
                  <a:pt x="6632803" y="5345004"/>
                  <a:pt x="6625658" y="5347078"/>
                  <a:pt x="6620240" y="5345983"/>
                </a:cubicBezTo>
                <a:cubicBezTo>
                  <a:pt x="6608140" y="5343447"/>
                  <a:pt x="6605947" y="5351169"/>
                  <a:pt x="6606297" y="5361426"/>
                </a:cubicBezTo>
                <a:cubicBezTo>
                  <a:pt x="6606756" y="5375371"/>
                  <a:pt x="6606410" y="5389203"/>
                  <a:pt x="6606410" y="5403148"/>
                </a:cubicBezTo>
                <a:cubicBezTo>
                  <a:pt x="6606410" y="5417901"/>
                  <a:pt x="6606297" y="5432653"/>
                  <a:pt x="6606410" y="5447405"/>
                </a:cubicBezTo>
                <a:cubicBezTo>
                  <a:pt x="6606527" y="5452360"/>
                  <a:pt x="6605721" y="5457201"/>
                  <a:pt x="6612289" y="5460082"/>
                </a:cubicBezTo>
                <a:cubicBezTo>
                  <a:pt x="6635915" y="5470341"/>
                  <a:pt x="6654818" y="5457662"/>
                  <a:pt x="6653666" y="5432077"/>
                </a:cubicBezTo>
                <a:cubicBezTo>
                  <a:pt x="6653317" y="5424124"/>
                  <a:pt x="6653203" y="5417208"/>
                  <a:pt x="6643870" y="5413059"/>
                </a:cubicBezTo>
                <a:lnTo>
                  <a:pt x="6643983" y="5412944"/>
                </a:lnTo>
                <a:cubicBezTo>
                  <a:pt x="6636377" y="5409602"/>
                  <a:pt x="6634876" y="5403032"/>
                  <a:pt x="6643637" y="5397846"/>
                </a:cubicBezTo>
                <a:cubicBezTo>
                  <a:pt x="6662999" y="5386436"/>
                  <a:pt x="6654009" y="5367419"/>
                  <a:pt x="6651589" y="5353704"/>
                </a:cubicBezTo>
                <a:cubicBezTo>
                  <a:pt x="6650208" y="5345695"/>
                  <a:pt x="6645076" y="5344312"/>
                  <a:pt x="6638940" y="5344658"/>
                </a:cubicBezTo>
                <a:close/>
                <a:moveTo>
                  <a:pt x="10248243" y="5343611"/>
                </a:moveTo>
                <a:cubicBezTo>
                  <a:pt x="10231533" y="5344124"/>
                  <a:pt x="10226606" y="5354280"/>
                  <a:pt x="10226606" y="5379867"/>
                </a:cubicBezTo>
                <a:cubicBezTo>
                  <a:pt x="10226606" y="5387704"/>
                  <a:pt x="10226606" y="5395426"/>
                  <a:pt x="10226606" y="5403263"/>
                </a:cubicBezTo>
                <a:cubicBezTo>
                  <a:pt x="10226606" y="5417093"/>
                  <a:pt x="10226375" y="5431039"/>
                  <a:pt x="10226606" y="5444869"/>
                </a:cubicBezTo>
                <a:cubicBezTo>
                  <a:pt x="10226606" y="5449825"/>
                  <a:pt x="10224762" y="5457777"/>
                  <a:pt x="10229950" y="5458930"/>
                </a:cubicBezTo>
                <a:cubicBezTo>
                  <a:pt x="10245046" y="5462387"/>
                  <a:pt x="10264639" y="5466883"/>
                  <a:pt x="10274551" y="5457662"/>
                </a:cubicBezTo>
                <a:lnTo>
                  <a:pt x="10274551" y="5457547"/>
                </a:lnTo>
                <a:cubicBezTo>
                  <a:pt x="10284001" y="5448673"/>
                  <a:pt x="10282388" y="5429195"/>
                  <a:pt x="10273745" y="5415018"/>
                </a:cubicBezTo>
                <a:cubicBezTo>
                  <a:pt x="10273053" y="5413866"/>
                  <a:pt x="10270402" y="5413866"/>
                  <a:pt x="10269134" y="5412829"/>
                </a:cubicBezTo>
                <a:cubicBezTo>
                  <a:pt x="10261643" y="5406951"/>
                  <a:pt x="10262220" y="5403148"/>
                  <a:pt x="10270748" y="5397616"/>
                </a:cubicBezTo>
                <a:cubicBezTo>
                  <a:pt x="10287576" y="5386897"/>
                  <a:pt x="10275358" y="5369495"/>
                  <a:pt x="10278470" y="5355433"/>
                </a:cubicBezTo>
                <a:cubicBezTo>
                  <a:pt x="10279854" y="5349210"/>
                  <a:pt x="10275128" y="5347366"/>
                  <a:pt x="10269134" y="5346098"/>
                </a:cubicBezTo>
                <a:cubicBezTo>
                  <a:pt x="10260692" y="5344340"/>
                  <a:pt x="10253813" y="5343440"/>
                  <a:pt x="10248243" y="5343611"/>
                </a:cubicBezTo>
                <a:close/>
                <a:moveTo>
                  <a:pt x="1875768" y="5343611"/>
                </a:moveTo>
                <a:cubicBezTo>
                  <a:pt x="1859058" y="5344124"/>
                  <a:pt x="1854131" y="5354280"/>
                  <a:pt x="1854131" y="5379867"/>
                </a:cubicBezTo>
                <a:cubicBezTo>
                  <a:pt x="1854131" y="5387704"/>
                  <a:pt x="1854131" y="5395426"/>
                  <a:pt x="1854131" y="5403263"/>
                </a:cubicBezTo>
                <a:cubicBezTo>
                  <a:pt x="1854131" y="5417093"/>
                  <a:pt x="1853900" y="5431039"/>
                  <a:pt x="1854131" y="5444869"/>
                </a:cubicBezTo>
                <a:cubicBezTo>
                  <a:pt x="1854131" y="5449825"/>
                  <a:pt x="1852287" y="5457777"/>
                  <a:pt x="1857475" y="5458930"/>
                </a:cubicBezTo>
                <a:cubicBezTo>
                  <a:pt x="1872571" y="5462387"/>
                  <a:pt x="1892164" y="5466883"/>
                  <a:pt x="1902076" y="5457662"/>
                </a:cubicBezTo>
                <a:lnTo>
                  <a:pt x="1902076" y="5457547"/>
                </a:lnTo>
                <a:cubicBezTo>
                  <a:pt x="1911526" y="5448673"/>
                  <a:pt x="1909913" y="5429195"/>
                  <a:pt x="1901270" y="5415018"/>
                </a:cubicBezTo>
                <a:cubicBezTo>
                  <a:pt x="1900578" y="5413866"/>
                  <a:pt x="1897927" y="5413866"/>
                  <a:pt x="1896659" y="5412829"/>
                </a:cubicBezTo>
                <a:cubicBezTo>
                  <a:pt x="1889168" y="5406951"/>
                  <a:pt x="1889745" y="5403148"/>
                  <a:pt x="1898273" y="5397616"/>
                </a:cubicBezTo>
                <a:cubicBezTo>
                  <a:pt x="1915101" y="5386897"/>
                  <a:pt x="1902883" y="5369495"/>
                  <a:pt x="1905995" y="5355433"/>
                </a:cubicBezTo>
                <a:cubicBezTo>
                  <a:pt x="1907379" y="5349210"/>
                  <a:pt x="1902653" y="5347366"/>
                  <a:pt x="1896659" y="5346098"/>
                </a:cubicBezTo>
                <a:cubicBezTo>
                  <a:pt x="1888217" y="5344340"/>
                  <a:pt x="1881338" y="5343440"/>
                  <a:pt x="1875768" y="5343611"/>
                </a:cubicBezTo>
                <a:close/>
                <a:moveTo>
                  <a:pt x="4085953" y="5286628"/>
                </a:moveTo>
                <a:cubicBezTo>
                  <a:pt x="4071201" y="5287320"/>
                  <a:pt x="4061059" y="5288126"/>
                  <a:pt x="4062327" y="5307143"/>
                </a:cubicBezTo>
                <a:cubicBezTo>
                  <a:pt x="4063249" y="5320742"/>
                  <a:pt x="4063941" y="5331577"/>
                  <a:pt x="4081229" y="5328580"/>
                </a:cubicBezTo>
                <a:cubicBezTo>
                  <a:pt x="4094365" y="5329387"/>
                  <a:pt x="4106238" y="5330194"/>
                  <a:pt x="4105202" y="5311291"/>
                </a:cubicBezTo>
                <a:cubicBezTo>
                  <a:pt x="4104510" y="5297922"/>
                  <a:pt x="4106122" y="5285706"/>
                  <a:pt x="4085953" y="5286628"/>
                </a:cubicBezTo>
                <a:close/>
                <a:moveTo>
                  <a:pt x="7773918" y="5285245"/>
                </a:moveTo>
                <a:cubicBezTo>
                  <a:pt x="7754671" y="5279942"/>
                  <a:pt x="7749485" y="5289048"/>
                  <a:pt x="7749485" y="5308180"/>
                </a:cubicBezTo>
                <a:cubicBezTo>
                  <a:pt x="7749368" y="5327426"/>
                  <a:pt x="7755708" y="5332729"/>
                  <a:pt x="7774840" y="5333305"/>
                </a:cubicBezTo>
                <a:cubicBezTo>
                  <a:pt x="7796508" y="5333997"/>
                  <a:pt x="7797659" y="5323855"/>
                  <a:pt x="7797891" y="5306912"/>
                </a:cubicBezTo>
                <a:cubicBezTo>
                  <a:pt x="7798120" y="5289279"/>
                  <a:pt x="7793971" y="5280288"/>
                  <a:pt x="7773918" y="5285245"/>
                </a:cubicBezTo>
                <a:close/>
                <a:moveTo>
                  <a:pt x="7640110" y="5284899"/>
                </a:moveTo>
                <a:cubicBezTo>
                  <a:pt x="7622246" y="5280059"/>
                  <a:pt x="7614755" y="5286397"/>
                  <a:pt x="7614985" y="5306797"/>
                </a:cubicBezTo>
                <a:cubicBezTo>
                  <a:pt x="7615216" y="5325699"/>
                  <a:pt x="7620632" y="5331922"/>
                  <a:pt x="7639879" y="5332383"/>
                </a:cubicBezTo>
                <a:cubicBezTo>
                  <a:pt x="7660393" y="5332844"/>
                  <a:pt x="7663967" y="5324662"/>
                  <a:pt x="7663620" y="5306682"/>
                </a:cubicBezTo>
                <a:cubicBezTo>
                  <a:pt x="7663276" y="5289970"/>
                  <a:pt x="7660971" y="5279366"/>
                  <a:pt x="7640110" y="5284899"/>
                </a:cubicBezTo>
                <a:close/>
                <a:moveTo>
                  <a:pt x="7282250" y="5284784"/>
                </a:moveTo>
                <a:cubicBezTo>
                  <a:pt x="7281904" y="5316939"/>
                  <a:pt x="7281559" y="5348979"/>
                  <a:pt x="7281328" y="5381135"/>
                </a:cubicBezTo>
                <a:cubicBezTo>
                  <a:pt x="7281214" y="5388857"/>
                  <a:pt x="7280753" y="5399575"/>
                  <a:pt x="7291702" y="5398077"/>
                </a:cubicBezTo>
                <a:cubicBezTo>
                  <a:pt x="7303918" y="5396463"/>
                  <a:pt x="7320975" y="5409486"/>
                  <a:pt x="7328121" y="5388511"/>
                </a:cubicBezTo>
                <a:cubicBezTo>
                  <a:pt x="7328236" y="5353935"/>
                  <a:pt x="7328468" y="5319474"/>
                  <a:pt x="7328583" y="5284899"/>
                </a:cubicBezTo>
                <a:cubicBezTo>
                  <a:pt x="7314868" y="5285014"/>
                  <a:pt x="7301037" y="5285245"/>
                  <a:pt x="7287322" y="5285476"/>
                </a:cubicBezTo>
                <a:cubicBezTo>
                  <a:pt x="7286861" y="5285360"/>
                  <a:pt x="7286284" y="5285245"/>
                  <a:pt x="7285708" y="5285245"/>
                </a:cubicBezTo>
                <a:cubicBezTo>
                  <a:pt x="7284556" y="5285130"/>
                  <a:pt x="7283404" y="5284899"/>
                  <a:pt x="7282250" y="5284784"/>
                </a:cubicBezTo>
                <a:close/>
                <a:moveTo>
                  <a:pt x="4218378" y="5284553"/>
                </a:moveTo>
                <a:cubicBezTo>
                  <a:pt x="4200400" y="5284669"/>
                  <a:pt x="4191872" y="5287435"/>
                  <a:pt x="4192332" y="5308410"/>
                </a:cubicBezTo>
                <a:cubicBezTo>
                  <a:pt x="4192791" y="5327082"/>
                  <a:pt x="4197288" y="5334112"/>
                  <a:pt x="4217110" y="5334458"/>
                </a:cubicBezTo>
                <a:cubicBezTo>
                  <a:pt x="4237857" y="5334919"/>
                  <a:pt x="4243389" y="5326850"/>
                  <a:pt x="4239585" y="5307027"/>
                </a:cubicBezTo>
                <a:cubicBezTo>
                  <a:pt x="4244541" y="5289740"/>
                  <a:pt x="4236933" y="5284553"/>
                  <a:pt x="4218378" y="5284553"/>
                </a:cubicBezTo>
                <a:close/>
                <a:moveTo>
                  <a:pt x="4148651" y="5284553"/>
                </a:moveTo>
                <a:cubicBezTo>
                  <a:pt x="4127558" y="5282249"/>
                  <a:pt x="4125600" y="5291930"/>
                  <a:pt x="4124908" y="5309563"/>
                </a:cubicBezTo>
                <a:cubicBezTo>
                  <a:pt x="4123986" y="5331461"/>
                  <a:pt x="4132170" y="5337685"/>
                  <a:pt x="4151879" y="5333190"/>
                </a:cubicBezTo>
                <a:cubicBezTo>
                  <a:pt x="4172507" y="5338031"/>
                  <a:pt x="4177579" y="5329617"/>
                  <a:pt x="4178615" y="5308987"/>
                </a:cubicBezTo>
                <a:lnTo>
                  <a:pt x="4178731" y="5308987"/>
                </a:lnTo>
                <a:cubicBezTo>
                  <a:pt x="4180115" y="5282708"/>
                  <a:pt x="4165131" y="5286282"/>
                  <a:pt x="4148651" y="5284553"/>
                </a:cubicBezTo>
                <a:close/>
                <a:moveTo>
                  <a:pt x="10910745" y="5284323"/>
                </a:moveTo>
                <a:cubicBezTo>
                  <a:pt x="10909017" y="5284438"/>
                  <a:pt x="10907403" y="5285245"/>
                  <a:pt x="10905788" y="5285706"/>
                </a:cubicBezTo>
                <a:lnTo>
                  <a:pt x="10905788" y="5285591"/>
                </a:lnTo>
                <a:cubicBezTo>
                  <a:pt x="10892996" y="5320627"/>
                  <a:pt x="10901756" y="5356701"/>
                  <a:pt x="10901295" y="5392199"/>
                </a:cubicBezTo>
                <a:cubicBezTo>
                  <a:pt x="10901180" y="5400151"/>
                  <a:pt x="10910284" y="5401534"/>
                  <a:pt x="10915355" y="5399460"/>
                </a:cubicBezTo>
                <a:cubicBezTo>
                  <a:pt x="10925614" y="5395311"/>
                  <a:pt x="10942324" y="5411330"/>
                  <a:pt x="10946704" y="5389548"/>
                </a:cubicBezTo>
                <a:cubicBezTo>
                  <a:pt x="10947050" y="5365575"/>
                  <a:pt x="10947396" y="5341603"/>
                  <a:pt x="10947510" y="5317630"/>
                </a:cubicBezTo>
                <a:cubicBezTo>
                  <a:pt x="10947592" y="5293739"/>
                  <a:pt x="10935328" y="5282629"/>
                  <a:pt x="10910745" y="5284323"/>
                </a:cubicBezTo>
                <a:close/>
                <a:moveTo>
                  <a:pt x="7440263" y="5284323"/>
                </a:moveTo>
                <a:lnTo>
                  <a:pt x="7440377" y="5284438"/>
                </a:lnTo>
                <a:cubicBezTo>
                  <a:pt x="7422053" y="5281442"/>
                  <a:pt x="7412372" y="5284784"/>
                  <a:pt x="7412372" y="5307719"/>
                </a:cubicBezTo>
                <a:cubicBezTo>
                  <a:pt x="7412372" y="5331231"/>
                  <a:pt x="7424358" y="5331115"/>
                  <a:pt x="7441184" y="5332268"/>
                </a:cubicBezTo>
                <a:cubicBezTo>
                  <a:pt x="7461354" y="5333651"/>
                  <a:pt x="7464696" y="5325123"/>
                  <a:pt x="7465271" y="5306912"/>
                </a:cubicBezTo>
                <a:cubicBezTo>
                  <a:pt x="7465963" y="5286397"/>
                  <a:pt x="7458587" y="5280520"/>
                  <a:pt x="7440263" y="5284323"/>
                </a:cubicBezTo>
                <a:close/>
                <a:moveTo>
                  <a:pt x="4353685" y="5284323"/>
                </a:moveTo>
                <a:cubicBezTo>
                  <a:pt x="4335015" y="5284323"/>
                  <a:pt x="4327406" y="5288703"/>
                  <a:pt x="4327868" y="5308987"/>
                </a:cubicBezTo>
                <a:cubicBezTo>
                  <a:pt x="4328214" y="5327887"/>
                  <a:pt x="4333285" y="5333881"/>
                  <a:pt x="4352993" y="5334458"/>
                </a:cubicBezTo>
                <a:lnTo>
                  <a:pt x="4352993" y="5334573"/>
                </a:lnTo>
                <a:cubicBezTo>
                  <a:pt x="4374892" y="5335149"/>
                  <a:pt x="4378464" y="5325814"/>
                  <a:pt x="4375468" y="5307834"/>
                </a:cubicBezTo>
                <a:cubicBezTo>
                  <a:pt x="4379731" y="5289624"/>
                  <a:pt x="4372126" y="5284323"/>
                  <a:pt x="4353685" y="5284323"/>
                </a:cubicBezTo>
                <a:close/>
                <a:moveTo>
                  <a:pt x="2538270" y="5284323"/>
                </a:moveTo>
                <a:cubicBezTo>
                  <a:pt x="2536542" y="5284438"/>
                  <a:pt x="2534928" y="5285245"/>
                  <a:pt x="2533313" y="5285706"/>
                </a:cubicBezTo>
                <a:lnTo>
                  <a:pt x="2533313" y="5285591"/>
                </a:lnTo>
                <a:cubicBezTo>
                  <a:pt x="2520521" y="5320627"/>
                  <a:pt x="2529281" y="5356701"/>
                  <a:pt x="2528820" y="5392199"/>
                </a:cubicBezTo>
                <a:cubicBezTo>
                  <a:pt x="2528705" y="5400151"/>
                  <a:pt x="2537809" y="5401534"/>
                  <a:pt x="2542880" y="5399460"/>
                </a:cubicBezTo>
                <a:cubicBezTo>
                  <a:pt x="2553139" y="5395311"/>
                  <a:pt x="2569849" y="5411330"/>
                  <a:pt x="2574229" y="5389548"/>
                </a:cubicBezTo>
                <a:cubicBezTo>
                  <a:pt x="2574575" y="5365575"/>
                  <a:pt x="2574921" y="5341603"/>
                  <a:pt x="2575035" y="5317630"/>
                </a:cubicBezTo>
                <a:cubicBezTo>
                  <a:pt x="2575117" y="5293739"/>
                  <a:pt x="2562853" y="5282629"/>
                  <a:pt x="2538270" y="5284323"/>
                </a:cubicBezTo>
                <a:close/>
                <a:moveTo>
                  <a:pt x="7706726" y="5284208"/>
                </a:moveTo>
                <a:cubicBezTo>
                  <a:pt x="7689093" y="5284208"/>
                  <a:pt x="7677567" y="5286397"/>
                  <a:pt x="7682869" y="5307488"/>
                </a:cubicBezTo>
                <a:cubicBezTo>
                  <a:pt x="7678836" y="5326621"/>
                  <a:pt x="7686212" y="5333190"/>
                  <a:pt x="7705804" y="5333190"/>
                </a:cubicBezTo>
                <a:cubicBezTo>
                  <a:pt x="7725627" y="5333305"/>
                  <a:pt x="7730238" y="5325699"/>
                  <a:pt x="7730469" y="5307373"/>
                </a:cubicBezTo>
                <a:cubicBezTo>
                  <a:pt x="7730699" y="5288818"/>
                  <a:pt x="7724360" y="5284208"/>
                  <a:pt x="7706726" y="5284208"/>
                </a:cubicBezTo>
                <a:close/>
                <a:moveTo>
                  <a:pt x="4284302" y="5283862"/>
                </a:moveTo>
                <a:cubicBezTo>
                  <a:pt x="4264366" y="5283862"/>
                  <a:pt x="4257103" y="5290086"/>
                  <a:pt x="4261254" y="5309217"/>
                </a:cubicBezTo>
                <a:cubicBezTo>
                  <a:pt x="4256873" y="5329270"/>
                  <a:pt x="4265518" y="5334688"/>
                  <a:pt x="4284878" y="5334342"/>
                </a:cubicBezTo>
                <a:cubicBezTo>
                  <a:pt x="4303091" y="5333997"/>
                  <a:pt x="4309082" y="5328350"/>
                  <a:pt x="4308850" y="5310139"/>
                </a:cubicBezTo>
                <a:cubicBezTo>
                  <a:pt x="4308736" y="5292160"/>
                  <a:pt x="4305048" y="5283862"/>
                  <a:pt x="4284418" y="5283862"/>
                </a:cubicBezTo>
                <a:close/>
                <a:moveTo>
                  <a:pt x="10990960" y="5283632"/>
                </a:moveTo>
                <a:cubicBezTo>
                  <a:pt x="10978514" y="5283286"/>
                  <a:pt x="10966988" y="5281786"/>
                  <a:pt x="10968026" y="5301265"/>
                </a:cubicBezTo>
                <a:cubicBezTo>
                  <a:pt x="10969639" y="5330539"/>
                  <a:pt x="10968948" y="5360043"/>
                  <a:pt x="10969178" y="5389548"/>
                </a:cubicBezTo>
                <a:cubicBezTo>
                  <a:pt x="10972635" y="5409602"/>
                  <a:pt x="10988194" y="5396233"/>
                  <a:pt x="10997646" y="5399805"/>
                </a:cubicBezTo>
                <a:cubicBezTo>
                  <a:pt x="11002025" y="5401419"/>
                  <a:pt x="11009056" y="5398768"/>
                  <a:pt x="11009632" y="5406029"/>
                </a:cubicBezTo>
                <a:cubicBezTo>
                  <a:pt x="11010438" y="5414903"/>
                  <a:pt x="11003178" y="5413751"/>
                  <a:pt x="10997300" y="5415018"/>
                </a:cubicBezTo>
                <a:cubicBezTo>
                  <a:pt x="10987964" y="5416979"/>
                  <a:pt x="10976554" y="5409371"/>
                  <a:pt x="10969524" y="5421128"/>
                </a:cubicBezTo>
                <a:cubicBezTo>
                  <a:pt x="10967795" y="5469188"/>
                  <a:pt x="10961110" y="5463426"/>
                  <a:pt x="11009862" y="5461465"/>
                </a:cubicBezTo>
                <a:cubicBezTo>
                  <a:pt x="11016028" y="5456394"/>
                  <a:pt x="11017642" y="5450372"/>
                  <a:pt x="11017599" y="5444193"/>
                </a:cubicBezTo>
                <a:lnTo>
                  <a:pt x="11015402" y="5426028"/>
                </a:lnTo>
                <a:lnTo>
                  <a:pt x="11016980" y="5389404"/>
                </a:lnTo>
                <a:cubicBezTo>
                  <a:pt x="11017699" y="5377130"/>
                  <a:pt x="11017295" y="5364941"/>
                  <a:pt x="11011821" y="5353128"/>
                </a:cubicBezTo>
                <a:cubicBezTo>
                  <a:pt x="11011476" y="5351745"/>
                  <a:pt x="11010899" y="5350477"/>
                  <a:pt x="11009862" y="5349210"/>
                </a:cubicBezTo>
                <a:cubicBezTo>
                  <a:pt x="10999720" y="5347250"/>
                  <a:pt x="10994648" y="5339413"/>
                  <a:pt x="11004330" y="5334458"/>
                </a:cubicBezTo>
                <a:cubicBezTo>
                  <a:pt x="11021272" y="5325699"/>
                  <a:pt x="11013780" y="5312098"/>
                  <a:pt x="11015163" y="5300458"/>
                </a:cubicBezTo>
                <a:cubicBezTo>
                  <a:pt x="11017470" y="5280635"/>
                  <a:pt x="11002832" y="5283977"/>
                  <a:pt x="10990960" y="5283632"/>
                </a:cubicBezTo>
                <a:close/>
                <a:moveTo>
                  <a:pt x="2618485" y="5283632"/>
                </a:moveTo>
                <a:cubicBezTo>
                  <a:pt x="2606039" y="5283286"/>
                  <a:pt x="2594513" y="5281786"/>
                  <a:pt x="2595551" y="5301265"/>
                </a:cubicBezTo>
                <a:cubicBezTo>
                  <a:pt x="2597164" y="5330539"/>
                  <a:pt x="2596473" y="5360043"/>
                  <a:pt x="2596703" y="5389548"/>
                </a:cubicBezTo>
                <a:cubicBezTo>
                  <a:pt x="2600160" y="5409602"/>
                  <a:pt x="2615719" y="5396233"/>
                  <a:pt x="2625171" y="5399805"/>
                </a:cubicBezTo>
                <a:cubicBezTo>
                  <a:pt x="2629550" y="5401419"/>
                  <a:pt x="2636581" y="5398768"/>
                  <a:pt x="2637157" y="5406029"/>
                </a:cubicBezTo>
                <a:cubicBezTo>
                  <a:pt x="2637963" y="5414903"/>
                  <a:pt x="2630703" y="5413751"/>
                  <a:pt x="2624825" y="5415018"/>
                </a:cubicBezTo>
                <a:cubicBezTo>
                  <a:pt x="2615489" y="5416979"/>
                  <a:pt x="2604079" y="5409371"/>
                  <a:pt x="2597049" y="5421128"/>
                </a:cubicBezTo>
                <a:cubicBezTo>
                  <a:pt x="2595320" y="5469188"/>
                  <a:pt x="2588635" y="5463426"/>
                  <a:pt x="2637387" y="5461465"/>
                </a:cubicBezTo>
                <a:cubicBezTo>
                  <a:pt x="2643553" y="5456394"/>
                  <a:pt x="2645167" y="5450372"/>
                  <a:pt x="2645124" y="5444193"/>
                </a:cubicBezTo>
                <a:lnTo>
                  <a:pt x="2642927" y="5426028"/>
                </a:lnTo>
                <a:lnTo>
                  <a:pt x="2644505" y="5389404"/>
                </a:lnTo>
                <a:cubicBezTo>
                  <a:pt x="2645224" y="5377130"/>
                  <a:pt x="2644820" y="5364941"/>
                  <a:pt x="2639346" y="5353128"/>
                </a:cubicBezTo>
                <a:cubicBezTo>
                  <a:pt x="2639001" y="5351745"/>
                  <a:pt x="2638424" y="5350477"/>
                  <a:pt x="2637387" y="5349210"/>
                </a:cubicBezTo>
                <a:cubicBezTo>
                  <a:pt x="2627245" y="5347250"/>
                  <a:pt x="2622173" y="5339413"/>
                  <a:pt x="2631855" y="5334458"/>
                </a:cubicBezTo>
                <a:cubicBezTo>
                  <a:pt x="2648797" y="5325699"/>
                  <a:pt x="2641305" y="5312098"/>
                  <a:pt x="2642688" y="5300458"/>
                </a:cubicBezTo>
                <a:cubicBezTo>
                  <a:pt x="2644995" y="5280635"/>
                  <a:pt x="2630357" y="5283977"/>
                  <a:pt x="2618485" y="5283632"/>
                </a:cubicBezTo>
                <a:close/>
                <a:moveTo>
                  <a:pt x="6430536" y="5283516"/>
                </a:moveTo>
                <a:cubicBezTo>
                  <a:pt x="6411521" y="5279827"/>
                  <a:pt x="6404720" y="5286628"/>
                  <a:pt x="6404144" y="5306566"/>
                </a:cubicBezTo>
                <a:cubicBezTo>
                  <a:pt x="6403335" y="5328580"/>
                  <a:pt x="6412556" y="5332268"/>
                  <a:pt x="6431573" y="5332268"/>
                </a:cubicBezTo>
                <a:lnTo>
                  <a:pt x="6431573" y="5332383"/>
                </a:lnTo>
                <a:cubicBezTo>
                  <a:pt x="6450013" y="5332383"/>
                  <a:pt x="6457622" y="5327773"/>
                  <a:pt x="6457964" y="5307719"/>
                </a:cubicBezTo>
                <a:cubicBezTo>
                  <a:pt x="6458424" y="5285821"/>
                  <a:pt x="6449553" y="5279942"/>
                  <a:pt x="6430536" y="5283516"/>
                </a:cubicBezTo>
                <a:close/>
                <a:moveTo>
                  <a:pt x="7386916" y="5283444"/>
                </a:moveTo>
                <a:cubicBezTo>
                  <a:pt x="7381081" y="5282883"/>
                  <a:pt x="7373762" y="5284957"/>
                  <a:pt x="7368344" y="5283977"/>
                </a:cubicBezTo>
                <a:cubicBezTo>
                  <a:pt x="7356359" y="5281786"/>
                  <a:pt x="7349097" y="5285130"/>
                  <a:pt x="7349675" y="5300112"/>
                </a:cubicBezTo>
                <a:cubicBezTo>
                  <a:pt x="7350712" y="5326043"/>
                  <a:pt x="7350712" y="5352206"/>
                  <a:pt x="7349675" y="5378139"/>
                </a:cubicBezTo>
                <a:cubicBezTo>
                  <a:pt x="7349097" y="5393697"/>
                  <a:pt x="7353363" y="5400843"/>
                  <a:pt x="7369958" y="5398653"/>
                </a:cubicBezTo>
                <a:cubicBezTo>
                  <a:pt x="7375144" y="5397961"/>
                  <a:pt x="7383904" y="5396002"/>
                  <a:pt x="7384595" y="5404646"/>
                </a:cubicBezTo>
                <a:cubicBezTo>
                  <a:pt x="7385287" y="5414442"/>
                  <a:pt x="7376412" y="5414098"/>
                  <a:pt x="7369612" y="5414442"/>
                </a:cubicBezTo>
                <a:cubicBezTo>
                  <a:pt x="7359009" y="5414903"/>
                  <a:pt x="7347138" y="5413290"/>
                  <a:pt x="7350827" y="5430348"/>
                </a:cubicBezTo>
                <a:cubicBezTo>
                  <a:pt x="7349754" y="5451784"/>
                  <a:pt x="7359965" y="5462158"/>
                  <a:pt x="7381484" y="5461465"/>
                </a:cubicBezTo>
                <a:cubicBezTo>
                  <a:pt x="7384826" y="5461350"/>
                  <a:pt x="7388283" y="5460428"/>
                  <a:pt x="7391627" y="5459967"/>
                </a:cubicBezTo>
                <a:cubicBezTo>
                  <a:pt x="7403611" y="5440835"/>
                  <a:pt x="7397503" y="5419513"/>
                  <a:pt x="7396005" y="5400036"/>
                </a:cubicBezTo>
                <a:cubicBezTo>
                  <a:pt x="7394508" y="5381366"/>
                  <a:pt x="7410642" y="5356471"/>
                  <a:pt x="7382289" y="5343332"/>
                </a:cubicBezTo>
                <a:cubicBezTo>
                  <a:pt x="7379754" y="5342179"/>
                  <a:pt x="7381368" y="5334227"/>
                  <a:pt x="7385863" y="5332498"/>
                </a:cubicBezTo>
                <a:cubicBezTo>
                  <a:pt x="7403496" y="5325582"/>
                  <a:pt x="7396005" y="5310485"/>
                  <a:pt x="7396581" y="5298729"/>
                </a:cubicBezTo>
                <a:cubicBezTo>
                  <a:pt x="7397100" y="5287204"/>
                  <a:pt x="7392750" y="5284006"/>
                  <a:pt x="7386916" y="5283444"/>
                </a:cubicBezTo>
                <a:close/>
                <a:moveTo>
                  <a:pt x="11395496" y="5283055"/>
                </a:moveTo>
                <a:cubicBezTo>
                  <a:pt x="11378209" y="5283977"/>
                  <a:pt x="11368067" y="5285476"/>
                  <a:pt x="11368989" y="5306912"/>
                </a:cubicBezTo>
                <a:cubicBezTo>
                  <a:pt x="11369796" y="5325123"/>
                  <a:pt x="11373253" y="5333190"/>
                  <a:pt x="11393654" y="5333190"/>
                </a:cubicBezTo>
                <a:cubicBezTo>
                  <a:pt x="11413592" y="5333190"/>
                  <a:pt x="11420737" y="5326506"/>
                  <a:pt x="11416588" y="5307488"/>
                </a:cubicBezTo>
                <a:cubicBezTo>
                  <a:pt x="11419816" y="5290547"/>
                  <a:pt x="11415551" y="5282018"/>
                  <a:pt x="11395496" y="5283055"/>
                </a:cubicBezTo>
                <a:close/>
                <a:moveTo>
                  <a:pt x="4895370" y="5283055"/>
                </a:moveTo>
                <a:cubicBezTo>
                  <a:pt x="4872322" y="5279137"/>
                  <a:pt x="4863446" y="5287665"/>
                  <a:pt x="4865750" y="5311868"/>
                </a:cubicBezTo>
                <a:cubicBezTo>
                  <a:pt x="4868059" y="5337454"/>
                  <a:pt x="4866791" y="5363270"/>
                  <a:pt x="4867018" y="5389087"/>
                </a:cubicBezTo>
                <a:cubicBezTo>
                  <a:pt x="4871514" y="5410524"/>
                  <a:pt x="4888111" y="5395311"/>
                  <a:pt x="4898483" y="5399114"/>
                </a:cubicBezTo>
                <a:cubicBezTo>
                  <a:pt x="4903785" y="5400958"/>
                  <a:pt x="4912543" y="5399575"/>
                  <a:pt x="4912543" y="5391623"/>
                </a:cubicBezTo>
                <a:lnTo>
                  <a:pt x="4912543" y="5391738"/>
                </a:lnTo>
                <a:cubicBezTo>
                  <a:pt x="4912200" y="5356125"/>
                  <a:pt x="4920727" y="5320052"/>
                  <a:pt x="4908049" y="5285014"/>
                </a:cubicBezTo>
                <a:cubicBezTo>
                  <a:pt x="4903785" y="5284323"/>
                  <a:pt x="4899521" y="5283747"/>
                  <a:pt x="4895370" y="5283055"/>
                </a:cubicBezTo>
                <a:close/>
                <a:moveTo>
                  <a:pt x="3023021" y="5283055"/>
                </a:moveTo>
                <a:cubicBezTo>
                  <a:pt x="3005734" y="5283977"/>
                  <a:pt x="2995592" y="5285476"/>
                  <a:pt x="2996514" y="5306912"/>
                </a:cubicBezTo>
                <a:cubicBezTo>
                  <a:pt x="2997321" y="5325123"/>
                  <a:pt x="3000778" y="5333190"/>
                  <a:pt x="3021179" y="5333190"/>
                </a:cubicBezTo>
                <a:cubicBezTo>
                  <a:pt x="3041117" y="5333190"/>
                  <a:pt x="3048262" y="5326506"/>
                  <a:pt x="3044113" y="5307488"/>
                </a:cubicBezTo>
                <a:cubicBezTo>
                  <a:pt x="3047341" y="5290547"/>
                  <a:pt x="3043076" y="5282018"/>
                  <a:pt x="3023021" y="5283055"/>
                </a:cubicBezTo>
                <a:close/>
                <a:moveTo>
                  <a:pt x="8910768" y="5282708"/>
                </a:moveTo>
                <a:cubicBezTo>
                  <a:pt x="8891521" y="5277293"/>
                  <a:pt x="8886911" y="5287204"/>
                  <a:pt x="8886450" y="5306105"/>
                </a:cubicBezTo>
                <a:cubicBezTo>
                  <a:pt x="8885989" y="5325582"/>
                  <a:pt x="8892328" y="5331807"/>
                  <a:pt x="8911690" y="5331807"/>
                </a:cubicBezTo>
                <a:cubicBezTo>
                  <a:pt x="8930822" y="5331922"/>
                  <a:pt x="8937276" y="5326160"/>
                  <a:pt x="8936931" y="5306566"/>
                </a:cubicBezTo>
                <a:cubicBezTo>
                  <a:pt x="8936585" y="5288011"/>
                  <a:pt x="8932551" y="5278098"/>
                  <a:pt x="8910768" y="5282708"/>
                </a:cubicBezTo>
                <a:close/>
                <a:moveTo>
                  <a:pt x="538293" y="5282708"/>
                </a:moveTo>
                <a:cubicBezTo>
                  <a:pt x="519046" y="5277293"/>
                  <a:pt x="514436" y="5287204"/>
                  <a:pt x="513975" y="5306105"/>
                </a:cubicBezTo>
                <a:cubicBezTo>
                  <a:pt x="513514" y="5325582"/>
                  <a:pt x="519853" y="5331807"/>
                  <a:pt x="539215" y="5331807"/>
                </a:cubicBezTo>
                <a:cubicBezTo>
                  <a:pt x="558347" y="5331922"/>
                  <a:pt x="564801" y="5326160"/>
                  <a:pt x="564456" y="5306566"/>
                </a:cubicBezTo>
                <a:cubicBezTo>
                  <a:pt x="564110" y="5288011"/>
                  <a:pt x="560076" y="5278098"/>
                  <a:pt x="538293" y="5282708"/>
                </a:cubicBezTo>
                <a:close/>
                <a:moveTo>
                  <a:pt x="5556113" y="5282594"/>
                </a:moveTo>
                <a:cubicBezTo>
                  <a:pt x="5538365" y="5277293"/>
                  <a:pt x="5529720" y="5282708"/>
                  <a:pt x="5530989" y="5303685"/>
                </a:cubicBezTo>
                <a:cubicBezTo>
                  <a:pt x="5532027" y="5319474"/>
                  <a:pt x="5530412" y="5333536"/>
                  <a:pt x="5553234" y="5330654"/>
                </a:cubicBezTo>
                <a:cubicBezTo>
                  <a:pt x="5567753" y="5328809"/>
                  <a:pt x="5584928" y="5335265"/>
                  <a:pt x="5584006" y="5308987"/>
                </a:cubicBezTo>
                <a:cubicBezTo>
                  <a:pt x="5583314" y="5288933"/>
                  <a:pt x="5580548" y="5276600"/>
                  <a:pt x="5556230" y="5282594"/>
                </a:cubicBezTo>
                <a:close/>
                <a:moveTo>
                  <a:pt x="5026414" y="5282594"/>
                </a:moveTo>
                <a:cubicBezTo>
                  <a:pt x="5009818" y="5283632"/>
                  <a:pt x="4996217" y="5283516"/>
                  <a:pt x="5002212" y="5306797"/>
                </a:cubicBezTo>
                <a:cubicBezTo>
                  <a:pt x="4997369" y="5325123"/>
                  <a:pt x="5004053" y="5333075"/>
                  <a:pt x="5024453" y="5332268"/>
                </a:cubicBezTo>
                <a:cubicBezTo>
                  <a:pt x="5040590" y="5331692"/>
                  <a:pt x="5050733" y="5329733"/>
                  <a:pt x="5049578" y="5309678"/>
                </a:cubicBezTo>
                <a:cubicBezTo>
                  <a:pt x="5048658" y="5293428"/>
                  <a:pt x="5048888" y="5281096"/>
                  <a:pt x="5026530" y="5282594"/>
                </a:cubicBezTo>
                <a:close/>
                <a:moveTo>
                  <a:pt x="5358573" y="5282479"/>
                </a:moveTo>
                <a:cubicBezTo>
                  <a:pt x="5341745" y="5283169"/>
                  <a:pt x="5331140" y="5285476"/>
                  <a:pt x="5336558" y="5306220"/>
                </a:cubicBezTo>
                <a:cubicBezTo>
                  <a:pt x="5332524" y="5323047"/>
                  <a:pt x="5336096" y="5332960"/>
                  <a:pt x="5357881" y="5332498"/>
                </a:cubicBezTo>
                <a:lnTo>
                  <a:pt x="5357881" y="5332383"/>
                </a:lnTo>
                <a:cubicBezTo>
                  <a:pt x="5376549" y="5332038"/>
                  <a:pt x="5383925" y="5327543"/>
                  <a:pt x="5383811" y="5307603"/>
                </a:cubicBezTo>
                <a:cubicBezTo>
                  <a:pt x="5383698" y="5288587"/>
                  <a:pt x="5378279" y="5281672"/>
                  <a:pt x="5358573" y="5282479"/>
                </a:cubicBezTo>
                <a:close/>
                <a:moveTo>
                  <a:pt x="4968355" y="5282191"/>
                </a:moveTo>
                <a:cubicBezTo>
                  <a:pt x="4962996" y="5282422"/>
                  <a:pt x="4956745" y="5283978"/>
                  <a:pt x="4951960" y="5283286"/>
                </a:cubicBezTo>
                <a:cubicBezTo>
                  <a:pt x="4947929" y="5282708"/>
                  <a:pt x="4943548" y="5284438"/>
                  <a:pt x="4939284" y="5285130"/>
                </a:cubicBezTo>
                <a:cubicBezTo>
                  <a:pt x="4926260" y="5309909"/>
                  <a:pt x="4935020" y="5336417"/>
                  <a:pt x="4933979" y="5362118"/>
                </a:cubicBezTo>
                <a:cubicBezTo>
                  <a:pt x="4932368" y="5398422"/>
                  <a:pt x="4933752" y="5398538"/>
                  <a:pt x="4970285" y="5400497"/>
                </a:cubicBezTo>
                <a:cubicBezTo>
                  <a:pt x="4971785" y="5412137"/>
                  <a:pt x="4966020" y="5414788"/>
                  <a:pt x="4955304" y="5415596"/>
                </a:cubicBezTo>
                <a:cubicBezTo>
                  <a:pt x="4936748" y="5416979"/>
                  <a:pt x="4925107" y="5440490"/>
                  <a:pt x="4935133" y="5456394"/>
                </a:cubicBezTo>
                <a:cubicBezTo>
                  <a:pt x="4942624" y="5468266"/>
                  <a:pt x="4955648" y="5460658"/>
                  <a:pt x="4966136" y="5462043"/>
                </a:cubicBezTo>
                <a:cubicBezTo>
                  <a:pt x="4971439" y="5462733"/>
                  <a:pt x="4980081" y="5464463"/>
                  <a:pt x="4980312" y="5455587"/>
                </a:cubicBezTo>
                <a:cubicBezTo>
                  <a:pt x="4981005" y="5421935"/>
                  <a:pt x="4980773" y="5388165"/>
                  <a:pt x="4980773" y="5354511"/>
                </a:cubicBezTo>
                <a:cubicBezTo>
                  <a:pt x="4980773" y="5350477"/>
                  <a:pt x="4978585" y="5348633"/>
                  <a:pt x="4974781" y="5347481"/>
                </a:cubicBezTo>
                <a:cubicBezTo>
                  <a:pt x="4960375" y="5343332"/>
                  <a:pt x="4966944" y="5338376"/>
                  <a:pt x="4973973" y="5332268"/>
                </a:cubicBezTo>
                <a:cubicBezTo>
                  <a:pt x="4988265" y="5319820"/>
                  <a:pt x="4982157" y="5302648"/>
                  <a:pt x="4979390" y="5289048"/>
                </a:cubicBezTo>
                <a:cubicBezTo>
                  <a:pt x="4978181" y="5283055"/>
                  <a:pt x="4973716" y="5281959"/>
                  <a:pt x="4968355" y="5282191"/>
                </a:cubicBezTo>
                <a:close/>
                <a:moveTo>
                  <a:pt x="7840072" y="5282133"/>
                </a:moveTo>
                <a:cubicBezTo>
                  <a:pt x="7825551" y="5281557"/>
                  <a:pt x="7812297" y="5279942"/>
                  <a:pt x="7815178" y="5301149"/>
                </a:cubicBezTo>
                <a:cubicBezTo>
                  <a:pt x="7817254" y="5316132"/>
                  <a:pt x="7811836" y="5332960"/>
                  <a:pt x="7837999" y="5331000"/>
                </a:cubicBezTo>
                <a:cubicBezTo>
                  <a:pt x="7855864" y="5329617"/>
                  <a:pt x="7864621" y="5326506"/>
                  <a:pt x="7864391" y="5306105"/>
                </a:cubicBezTo>
                <a:cubicBezTo>
                  <a:pt x="7864161" y="5286859"/>
                  <a:pt x="7858860" y="5278098"/>
                  <a:pt x="7840072" y="5282133"/>
                </a:cubicBezTo>
                <a:close/>
                <a:moveTo>
                  <a:pt x="5489960" y="5282133"/>
                </a:moveTo>
                <a:cubicBezTo>
                  <a:pt x="5474861" y="5279366"/>
                  <a:pt x="5462876" y="5280405"/>
                  <a:pt x="5463452" y="5303224"/>
                </a:cubicBezTo>
                <a:cubicBezTo>
                  <a:pt x="5463681" y="5312963"/>
                  <a:pt x="5464978" y="5319878"/>
                  <a:pt x="5468897" y="5324372"/>
                </a:cubicBezTo>
                <a:lnTo>
                  <a:pt x="5490020" y="5330983"/>
                </a:lnTo>
                <a:lnTo>
                  <a:pt x="5489960" y="5331000"/>
                </a:lnTo>
                <a:lnTo>
                  <a:pt x="5490076" y="5331000"/>
                </a:lnTo>
                <a:lnTo>
                  <a:pt x="5490020" y="5330983"/>
                </a:lnTo>
                <a:lnTo>
                  <a:pt x="5511167" y="5324618"/>
                </a:lnTo>
                <a:cubicBezTo>
                  <a:pt x="5515029" y="5320137"/>
                  <a:pt x="5516238" y="5313194"/>
                  <a:pt x="5516468" y="5303455"/>
                </a:cubicBezTo>
                <a:cubicBezTo>
                  <a:pt x="5516928" y="5283286"/>
                  <a:pt x="5508168" y="5279252"/>
                  <a:pt x="5489960" y="5282133"/>
                </a:cubicBezTo>
                <a:close/>
                <a:moveTo>
                  <a:pt x="4415460" y="5282133"/>
                </a:moveTo>
                <a:cubicBezTo>
                  <a:pt x="4395406" y="5280749"/>
                  <a:pt x="4395176" y="5292275"/>
                  <a:pt x="4396904" y="5307373"/>
                </a:cubicBezTo>
                <a:cubicBezTo>
                  <a:pt x="4395176" y="5321664"/>
                  <a:pt x="4393675" y="5335149"/>
                  <a:pt x="4417189" y="5334458"/>
                </a:cubicBezTo>
                <a:cubicBezTo>
                  <a:pt x="4435861" y="5333881"/>
                  <a:pt x="4444619" y="5331000"/>
                  <a:pt x="4445082" y="5309217"/>
                </a:cubicBezTo>
                <a:cubicBezTo>
                  <a:pt x="4445658" y="5285360"/>
                  <a:pt x="4433441" y="5283401"/>
                  <a:pt x="4415460" y="5282133"/>
                </a:cubicBezTo>
                <a:close/>
                <a:moveTo>
                  <a:pt x="4018532" y="5281903"/>
                </a:moveTo>
                <a:lnTo>
                  <a:pt x="4018532" y="5282018"/>
                </a:lnTo>
                <a:cubicBezTo>
                  <a:pt x="4002855" y="5283747"/>
                  <a:pt x="3987527" y="5279827"/>
                  <a:pt x="3989255" y="5305414"/>
                </a:cubicBezTo>
                <a:cubicBezTo>
                  <a:pt x="3990523" y="5324316"/>
                  <a:pt x="3990871" y="5336417"/>
                  <a:pt x="4015420" y="5334573"/>
                </a:cubicBezTo>
                <a:cubicBezTo>
                  <a:pt x="4033168" y="5333190"/>
                  <a:pt x="4047345" y="5333651"/>
                  <a:pt x="4041812" y="5310024"/>
                </a:cubicBezTo>
                <a:cubicBezTo>
                  <a:pt x="4045152" y="5291468"/>
                  <a:pt x="4041926" y="5279366"/>
                  <a:pt x="4018532" y="5281903"/>
                </a:cubicBezTo>
                <a:close/>
                <a:moveTo>
                  <a:pt x="7568408" y="5281773"/>
                </a:moveTo>
                <a:cubicBezTo>
                  <a:pt x="7561393" y="5281759"/>
                  <a:pt x="7554593" y="5283517"/>
                  <a:pt x="7549406" y="5288357"/>
                </a:cubicBezTo>
                <a:lnTo>
                  <a:pt x="7549406" y="5288241"/>
                </a:lnTo>
                <a:cubicBezTo>
                  <a:pt x="7540994" y="5296194"/>
                  <a:pt x="7538342" y="5294119"/>
                  <a:pt x="7530967" y="5288818"/>
                </a:cubicBezTo>
                <a:cubicBezTo>
                  <a:pt x="7517135" y="5278905"/>
                  <a:pt x="7500193" y="5282018"/>
                  <a:pt x="7486132" y="5286052"/>
                </a:cubicBezTo>
                <a:cubicBezTo>
                  <a:pt x="7474377" y="5289509"/>
                  <a:pt x="7480946" y="5304146"/>
                  <a:pt x="7479909" y="5313942"/>
                </a:cubicBezTo>
                <a:cubicBezTo>
                  <a:pt x="7478411" y="5327658"/>
                  <a:pt x="7485556" y="5332498"/>
                  <a:pt x="7498581" y="5331922"/>
                </a:cubicBezTo>
                <a:cubicBezTo>
                  <a:pt x="7510681" y="5331461"/>
                  <a:pt x="7522898" y="5331807"/>
                  <a:pt x="7535000" y="5331692"/>
                </a:cubicBezTo>
                <a:cubicBezTo>
                  <a:pt x="7549752" y="5331692"/>
                  <a:pt x="7564505" y="5331461"/>
                  <a:pt x="7579258" y="5331692"/>
                </a:cubicBezTo>
                <a:cubicBezTo>
                  <a:pt x="7590090" y="5331807"/>
                  <a:pt x="7596199" y="5327082"/>
                  <a:pt x="7594815" y="5316132"/>
                </a:cubicBezTo>
                <a:cubicBezTo>
                  <a:pt x="7593548" y="5305644"/>
                  <a:pt x="7601846" y="5290777"/>
                  <a:pt x="7588708" y="5285821"/>
                </a:cubicBezTo>
                <a:cubicBezTo>
                  <a:pt x="7582658" y="5283574"/>
                  <a:pt x="7575426" y="5281786"/>
                  <a:pt x="7568408" y="5281773"/>
                </a:cubicBezTo>
                <a:close/>
                <a:moveTo>
                  <a:pt x="12121933" y="5281557"/>
                </a:moveTo>
                <a:cubicBezTo>
                  <a:pt x="12119513" y="5281672"/>
                  <a:pt x="12116978" y="5282708"/>
                  <a:pt x="12114557" y="5283401"/>
                </a:cubicBezTo>
                <a:cubicBezTo>
                  <a:pt x="12102226" y="5309678"/>
                  <a:pt x="12110178" y="5337339"/>
                  <a:pt x="12109256" y="5364308"/>
                </a:cubicBezTo>
                <a:cubicBezTo>
                  <a:pt x="12107873" y="5401304"/>
                  <a:pt x="12118245" y="5406951"/>
                  <a:pt x="12155357" y="5392660"/>
                </a:cubicBezTo>
                <a:cubicBezTo>
                  <a:pt x="12155703" y="5366958"/>
                  <a:pt x="12156163" y="5341142"/>
                  <a:pt x="12156279" y="5315325"/>
                </a:cubicBezTo>
                <a:cubicBezTo>
                  <a:pt x="12156394" y="5280059"/>
                  <a:pt x="12156279" y="5280059"/>
                  <a:pt x="12121933" y="5281557"/>
                </a:cubicBezTo>
                <a:close/>
                <a:moveTo>
                  <a:pt x="7908648" y="5281557"/>
                </a:moveTo>
                <a:cubicBezTo>
                  <a:pt x="7894242" y="5283516"/>
                  <a:pt x="7876493" y="5276139"/>
                  <a:pt x="7878682" y="5303109"/>
                </a:cubicBezTo>
                <a:cubicBezTo>
                  <a:pt x="7880066" y="5320627"/>
                  <a:pt x="7879720" y="5335149"/>
                  <a:pt x="7903231" y="5329733"/>
                </a:cubicBezTo>
                <a:cubicBezTo>
                  <a:pt x="7921096" y="5332498"/>
                  <a:pt x="7933657" y="5331346"/>
                  <a:pt x="7932275" y="5307027"/>
                </a:cubicBezTo>
                <a:cubicBezTo>
                  <a:pt x="7931238" y="5289509"/>
                  <a:pt x="7929969" y="5278676"/>
                  <a:pt x="7908648" y="5281557"/>
                </a:cubicBezTo>
                <a:close/>
                <a:moveTo>
                  <a:pt x="3749458" y="5281557"/>
                </a:moveTo>
                <a:cubicBezTo>
                  <a:pt x="3747038" y="5281672"/>
                  <a:pt x="3744503" y="5282708"/>
                  <a:pt x="3742082" y="5283401"/>
                </a:cubicBezTo>
                <a:cubicBezTo>
                  <a:pt x="3729751" y="5309678"/>
                  <a:pt x="3737703" y="5337339"/>
                  <a:pt x="3736781" y="5364308"/>
                </a:cubicBezTo>
                <a:cubicBezTo>
                  <a:pt x="3735398" y="5401304"/>
                  <a:pt x="3745770" y="5406951"/>
                  <a:pt x="3782882" y="5392660"/>
                </a:cubicBezTo>
                <a:cubicBezTo>
                  <a:pt x="3783228" y="5366958"/>
                  <a:pt x="3783688" y="5341142"/>
                  <a:pt x="3783804" y="5315325"/>
                </a:cubicBezTo>
                <a:cubicBezTo>
                  <a:pt x="3783919" y="5280059"/>
                  <a:pt x="3783804" y="5280059"/>
                  <a:pt x="3749458" y="5281557"/>
                </a:cubicBezTo>
                <a:close/>
                <a:moveTo>
                  <a:pt x="9096958" y="5281316"/>
                </a:moveTo>
                <a:cubicBezTo>
                  <a:pt x="9088070" y="5283661"/>
                  <a:pt x="9089928" y="5296021"/>
                  <a:pt x="9089064" y="5307603"/>
                </a:cubicBezTo>
                <a:cubicBezTo>
                  <a:pt x="9087682" y="5325928"/>
                  <a:pt x="9094366" y="5330885"/>
                  <a:pt x="9112345" y="5331231"/>
                </a:cubicBezTo>
                <a:cubicBezTo>
                  <a:pt x="9132284" y="5331577"/>
                  <a:pt x="9137240" y="5324430"/>
                  <a:pt x="9137470" y="5305644"/>
                </a:cubicBezTo>
                <a:cubicBezTo>
                  <a:pt x="9137700" y="5285591"/>
                  <a:pt x="9130556" y="5278561"/>
                  <a:pt x="9109925" y="5282708"/>
                </a:cubicBezTo>
                <a:cubicBezTo>
                  <a:pt x="9104076" y="5280866"/>
                  <a:pt x="9099920" y="5280534"/>
                  <a:pt x="9096958" y="5281316"/>
                </a:cubicBezTo>
                <a:close/>
                <a:moveTo>
                  <a:pt x="724483" y="5281316"/>
                </a:moveTo>
                <a:cubicBezTo>
                  <a:pt x="715595" y="5283661"/>
                  <a:pt x="717453" y="5296021"/>
                  <a:pt x="716589" y="5307603"/>
                </a:cubicBezTo>
                <a:cubicBezTo>
                  <a:pt x="715207" y="5325928"/>
                  <a:pt x="721891" y="5330885"/>
                  <a:pt x="739870" y="5331231"/>
                </a:cubicBezTo>
                <a:cubicBezTo>
                  <a:pt x="759809" y="5331577"/>
                  <a:pt x="764765" y="5324430"/>
                  <a:pt x="764995" y="5305644"/>
                </a:cubicBezTo>
                <a:cubicBezTo>
                  <a:pt x="765225" y="5285591"/>
                  <a:pt x="758081" y="5278561"/>
                  <a:pt x="737450" y="5282708"/>
                </a:cubicBezTo>
                <a:cubicBezTo>
                  <a:pt x="731601" y="5280866"/>
                  <a:pt x="727445" y="5280534"/>
                  <a:pt x="724483" y="5281316"/>
                </a:cubicBezTo>
                <a:close/>
                <a:moveTo>
                  <a:pt x="5622960" y="5281211"/>
                </a:moveTo>
                <a:lnTo>
                  <a:pt x="5622960" y="5281325"/>
                </a:lnTo>
                <a:cubicBezTo>
                  <a:pt x="5602101" y="5280981"/>
                  <a:pt x="5599102" y="5289624"/>
                  <a:pt x="5598642" y="5307258"/>
                </a:cubicBezTo>
                <a:cubicBezTo>
                  <a:pt x="5598183" y="5325814"/>
                  <a:pt x="5605210" y="5330654"/>
                  <a:pt x="5622731" y="5331115"/>
                </a:cubicBezTo>
                <a:cubicBezTo>
                  <a:pt x="5641977" y="5331577"/>
                  <a:pt x="5650392" y="5325582"/>
                  <a:pt x="5646128" y="5305875"/>
                </a:cubicBezTo>
                <a:cubicBezTo>
                  <a:pt x="5650508" y="5286397"/>
                  <a:pt x="5642323" y="5281442"/>
                  <a:pt x="5622960" y="5281211"/>
                </a:cubicBezTo>
                <a:close/>
                <a:moveTo>
                  <a:pt x="5427262" y="5281211"/>
                </a:moveTo>
                <a:cubicBezTo>
                  <a:pt x="5411126" y="5282364"/>
                  <a:pt x="5399370" y="5281557"/>
                  <a:pt x="5399946" y="5304146"/>
                </a:cubicBezTo>
                <a:cubicBezTo>
                  <a:pt x="5400408" y="5324430"/>
                  <a:pt x="5405826" y="5331346"/>
                  <a:pt x="5426686" y="5331115"/>
                </a:cubicBezTo>
                <a:lnTo>
                  <a:pt x="5426802" y="5331115"/>
                </a:lnTo>
                <a:cubicBezTo>
                  <a:pt x="5446625" y="5330885"/>
                  <a:pt x="5451003" y="5322701"/>
                  <a:pt x="5447663" y="5304492"/>
                </a:cubicBezTo>
                <a:cubicBezTo>
                  <a:pt x="5451119" y="5289164"/>
                  <a:pt x="5447891" y="5279713"/>
                  <a:pt x="5427262" y="5281211"/>
                </a:cubicBezTo>
                <a:close/>
                <a:moveTo>
                  <a:pt x="8494952" y="5281125"/>
                </a:moveTo>
                <a:cubicBezTo>
                  <a:pt x="8489982" y="5281759"/>
                  <a:pt x="8486178" y="5284842"/>
                  <a:pt x="8486178" y="5294811"/>
                </a:cubicBezTo>
                <a:cubicBezTo>
                  <a:pt x="8486178" y="5325123"/>
                  <a:pt x="8486178" y="5355318"/>
                  <a:pt x="8486178" y="5385630"/>
                </a:cubicBezTo>
                <a:cubicBezTo>
                  <a:pt x="8486178" y="5392084"/>
                  <a:pt x="8487100" y="5396463"/>
                  <a:pt x="8495398" y="5398307"/>
                </a:cubicBezTo>
                <a:cubicBezTo>
                  <a:pt x="8528245" y="5405683"/>
                  <a:pt x="8538502" y="5398077"/>
                  <a:pt x="8538272" y="5364538"/>
                </a:cubicBezTo>
                <a:cubicBezTo>
                  <a:pt x="8538272" y="5356701"/>
                  <a:pt x="8538272" y="5348979"/>
                  <a:pt x="8538272" y="5341142"/>
                </a:cubicBezTo>
                <a:cubicBezTo>
                  <a:pt x="8537812" y="5341142"/>
                  <a:pt x="8537236" y="5341142"/>
                  <a:pt x="8536774" y="5341142"/>
                </a:cubicBezTo>
                <a:cubicBezTo>
                  <a:pt x="8536774" y="5326506"/>
                  <a:pt x="8536774" y="5311753"/>
                  <a:pt x="8536774" y="5297116"/>
                </a:cubicBezTo>
                <a:cubicBezTo>
                  <a:pt x="8536890" y="5276832"/>
                  <a:pt x="8521330" y="5281786"/>
                  <a:pt x="8510612" y="5282249"/>
                </a:cubicBezTo>
                <a:lnTo>
                  <a:pt x="8510727" y="5282133"/>
                </a:lnTo>
                <a:cubicBezTo>
                  <a:pt x="8506060" y="5282306"/>
                  <a:pt x="8499923" y="5280491"/>
                  <a:pt x="8494952" y="5281125"/>
                </a:cubicBezTo>
                <a:close/>
                <a:moveTo>
                  <a:pt x="122477" y="5281125"/>
                </a:moveTo>
                <a:cubicBezTo>
                  <a:pt x="117507" y="5281759"/>
                  <a:pt x="113703" y="5284842"/>
                  <a:pt x="113703" y="5294811"/>
                </a:cubicBezTo>
                <a:cubicBezTo>
                  <a:pt x="113703" y="5325123"/>
                  <a:pt x="113703" y="5355318"/>
                  <a:pt x="113703" y="5385630"/>
                </a:cubicBezTo>
                <a:cubicBezTo>
                  <a:pt x="113703" y="5392084"/>
                  <a:pt x="114625" y="5396463"/>
                  <a:pt x="122923" y="5398307"/>
                </a:cubicBezTo>
                <a:cubicBezTo>
                  <a:pt x="155770" y="5405683"/>
                  <a:pt x="166027" y="5398077"/>
                  <a:pt x="165797" y="5364538"/>
                </a:cubicBezTo>
                <a:cubicBezTo>
                  <a:pt x="165797" y="5356701"/>
                  <a:pt x="165797" y="5348979"/>
                  <a:pt x="165797" y="5341142"/>
                </a:cubicBezTo>
                <a:cubicBezTo>
                  <a:pt x="165337" y="5341142"/>
                  <a:pt x="164761" y="5341142"/>
                  <a:pt x="164299" y="5341142"/>
                </a:cubicBezTo>
                <a:cubicBezTo>
                  <a:pt x="164299" y="5326506"/>
                  <a:pt x="164299" y="5311753"/>
                  <a:pt x="164299" y="5297116"/>
                </a:cubicBezTo>
                <a:cubicBezTo>
                  <a:pt x="164415" y="5276832"/>
                  <a:pt x="148855" y="5281786"/>
                  <a:pt x="138137" y="5282249"/>
                </a:cubicBezTo>
                <a:lnTo>
                  <a:pt x="138252" y="5282133"/>
                </a:lnTo>
                <a:cubicBezTo>
                  <a:pt x="133585" y="5282306"/>
                  <a:pt x="127448" y="5280491"/>
                  <a:pt x="122477" y="5281125"/>
                </a:cubicBezTo>
                <a:close/>
                <a:moveTo>
                  <a:pt x="11593616" y="5281096"/>
                </a:moveTo>
                <a:cubicBezTo>
                  <a:pt x="11573908" y="5280174"/>
                  <a:pt x="11569298" y="5288357"/>
                  <a:pt x="11572755" y="5305414"/>
                </a:cubicBezTo>
                <a:cubicBezTo>
                  <a:pt x="11568952" y="5323855"/>
                  <a:pt x="11574946" y="5331461"/>
                  <a:pt x="11595344" y="5331231"/>
                </a:cubicBezTo>
                <a:cubicBezTo>
                  <a:pt x="11615514" y="5331115"/>
                  <a:pt x="11619088" y="5322933"/>
                  <a:pt x="11619894" y="5304953"/>
                </a:cubicBezTo>
                <a:cubicBezTo>
                  <a:pt x="11620930" y="5283516"/>
                  <a:pt x="11611019" y="5281903"/>
                  <a:pt x="11593732" y="5281096"/>
                </a:cubicBezTo>
                <a:close/>
                <a:moveTo>
                  <a:pt x="9246384" y="5281096"/>
                </a:moveTo>
                <a:cubicBezTo>
                  <a:pt x="9227136" y="5280520"/>
                  <a:pt x="9221374" y="5287896"/>
                  <a:pt x="9225178" y="5305414"/>
                </a:cubicBezTo>
                <a:cubicBezTo>
                  <a:pt x="9223160" y="5314922"/>
                  <a:pt x="9223880" y="5321405"/>
                  <a:pt x="9227626" y="5325511"/>
                </a:cubicBezTo>
                <a:lnTo>
                  <a:pt x="9248168" y="5331329"/>
                </a:lnTo>
                <a:lnTo>
                  <a:pt x="9248113" y="5331346"/>
                </a:lnTo>
                <a:lnTo>
                  <a:pt x="9248228" y="5331346"/>
                </a:lnTo>
                <a:lnTo>
                  <a:pt x="9248168" y="5331329"/>
                </a:lnTo>
                <a:lnTo>
                  <a:pt x="9267878" y="5325296"/>
                </a:lnTo>
                <a:cubicBezTo>
                  <a:pt x="9271452" y="5321118"/>
                  <a:pt x="9272546" y="5314634"/>
                  <a:pt x="9272776" y="5305414"/>
                </a:cubicBezTo>
                <a:cubicBezTo>
                  <a:pt x="9273352" y="5284438"/>
                  <a:pt x="9264017" y="5281672"/>
                  <a:pt x="9246384" y="5281096"/>
                </a:cubicBezTo>
                <a:close/>
                <a:moveTo>
                  <a:pt x="8037155" y="5281096"/>
                </a:moveTo>
                <a:cubicBezTo>
                  <a:pt x="8019061" y="5281442"/>
                  <a:pt x="8010878" y="5286282"/>
                  <a:pt x="8015488" y="5304492"/>
                </a:cubicBezTo>
                <a:cubicBezTo>
                  <a:pt x="8013297" y="5320513"/>
                  <a:pt x="8014450" y="5331807"/>
                  <a:pt x="8035887" y="5330654"/>
                </a:cubicBezTo>
                <a:lnTo>
                  <a:pt x="8035887" y="5330539"/>
                </a:lnTo>
                <a:cubicBezTo>
                  <a:pt x="8053406" y="5329617"/>
                  <a:pt x="8062741" y="5326967"/>
                  <a:pt x="8062741" y="5305990"/>
                </a:cubicBezTo>
                <a:cubicBezTo>
                  <a:pt x="8062626" y="5286397"/>
                  <a:pt x="8056403" y="5280749"/>
                  <a:pt x="8037155" y="5281096"/>
                </a:cubicBezTo>
                <a:close/>
                <a:moveTo>
                  <a:pt x="3221141" y="5281096"/>
                </a:moveTo>
                <a:cubicBezTo>
                  <a:pt x="3201433" y="5280174"/>
                  <a:pt x="3196823" y="5288357"/>
                  <a:pt x="3200280" y="5305414"/>
                </a:cubicBezTo>
                <a:cubicBezTo>
                  <a:pt x="3196477" y="5323855"/>
                  <a:pt x="3202471" y="5331461"/>
                  <a:pt x="3222869" y="5331231"/>
                </a:cubicBezTo>
                <a:cubicBezTo>
                  <a:pt x="3243039" y="5331115"/>
                  <a:pt x="3246613" y="5322933"/>
                  <a:pt x="3247419" y="5304953"/>
                </a:cubicBezTo>
                <a:cubicBezTo>
                  <a:pt x="3248455" y="5283516"/>
                  <a:pt x="3238544" y="5281903"/>
                  <a:pt x="3221257" y="5281096"/>
                </a:cubicBezTo>
                <a:close/>
                <a:moveTo>
                  <a:pt x="873909" y="5281096"/>
                </a:moveTo>
                <a:cubicBezTo>
                  <a:pt x="854661" y="5280520"/>
                  <a:pt x="848899" y="5287896"/>
                  <a:pt x="852703" y="5305414"/>
                </a:cubicBezTo>
                <a:cubicBezTo>
                  <a:pt x="850685" y="5314922"/>
                  <a:pt x="851405" y="5321405"/>
                  <a:pt x="855151" y="5325511"/>
                </a:cubicBezTo>
                <a:lnTo>
                  <a:pt x="875693" y="5331329"/>
                </a:lnTo>
                <a:lnTo>
                  <a:pt x="875638" y="5331346"/>
                </a:lnTo>
                <a:lnTo>
                  <a:pt x="875753" y="5331346"/>
                </a:lnTo>
                <a:lnTo>
                  <a:pt x="875693" y="5331329"/>
                </a:lnTo>
                <a:lnTo>
                  <a:pt x="895403" y="5325296"/>
                </a:lnTo>
                <a:cubicBezTo>
                  <a:pt x="898977" y="5321118"/>
                  <a:pt x="900071" y="5314634"/>
                  <a:pt x="900301" y="5305414"/>
                </a:cubicBezTo>
                <a:cubicBezTo>
                  <a:pt x="900877" y="5284438"/>
                  <a:pt x="891542" y="5281672"/>
                  <a:pt x="873909" y="5281096"/>
                </a:cubicBezTo>
                <a:close/>
                <a:moveTo>
                  <a:pt x="11529190" y="5280866"/>
                </a:moveTo>
                <a:cubicBezTo>
                  <a:pt x="11509943" y="5280635"/>
                  <a:pt x="11503489" y="5286167"/>
                  <a:pt x="11503604" y="5305875"/>
                </a:cubicBezTo>
                <a:cubicBezTo>
                  <a:pt x="11503718" y="5325238"/>
                  <a:pt x="11509713" y="5330539"/>
                  <a:pt x="11529074" y="5331231"/>
                </a:cubicBezTo>
                <a:cubicBezTo>
                  <a:pt x="11551434" y="5332038"/>
                  <a:pt x="11553854" y="5321549"/>
                  <a:pt x="11551202" y="5304031"/>
                </a:cubicBezTo>
                <a:cubicBezTo>
                  <a:pt x="11555698" y="5285591"/>
                  <a:pt x="11547284" y="5281096"/>
                  <a:pt x="11529190" y="5280866"/>
                </a:cubicBezTo>
                <a:close/>
                <a:moveTo>
                  <a:pt x="11458771" y="5280866"/>
                </a:moveTo>
                <a:lnTo>
                  <a:pt x="11458771" y="5280981"/>
                </a:lnTo>
                <a:cubicBezTo>
                  <a:pt x="11440446" y="5281672"/>
                  <a:pt x="11432724" y="5286628"/>
                  <a:pt x="11436988" y="5304837"/>
                </a:cubicBezTo>
                <a:cubicBezTo>
                  <a:pt x="11433645" y="5322933"/>
                  <a:pt x="11438026" y="5332498"/>
                  <a:pt x="11459347" y="5331346"/>
                </a:cubicBezTo>
                <a:cubicBezTo>
                  <a:pt x="11475943" y="5330424"/>
                  <a:pt x="11484934" y="5328234"/>
                  <a:pt x="11484588" y="5308526"/>
                </a:cubicBezTo>
                <a:cubicBezTo>
                  <a:pt x="11484242" y="5289624"/>
                  <a:pt x="11481014" y="5279942"/>
                  <a:pt x="11458771" y="5280866"/>
                </a:cubicBezTo>
                <a:close/>
                <a:moveTo>
                  <a:pt x="8975656" y="5280866"/>
                </a:moveTo>
                <a:cubicBezTo>
                  <a:pt x="8952720" y="5279481"/>
                  <a:pt x="8955832" y="5294580"/>
                  <a:pt x="8954564" y="5309332"/>
                </a:cubicBezTo>
                <a:cubicBezTo>
                  <a:pt x="8953066" y="5327887"/>
                  <a:pt x="8960442" y="5332614"/>
                  <a:pt x="8977961" y="5332614"/>
                </a:cubicBezTo>
                <a:cubicBezTo>
                  <a:pt x="8996746" y="5332614"/>
                  <a:pt x="9006082" y="5327197"/>
                  <a:pt x="9001818" y="5307027"/>
                </a:cubicBezTo>
                <a:cubicBezTo>
                  <a:pt x="9007004" y="5284784"/>
                  <a:pt x="8993290" y="5281903"/>
                  <a:pt x="8975656" y="5280866"/>
                </a:cubicBezTo>
                <a:close/>
                <a:moveTo>
                  <a:pt x="7973651" y="5280866"/>
                </a:moveTo>
                <a:lnTo>
                  <a:pt x="7973706" y="5280878"/>
                </a:lnTo>
                <a:lnTo>
                  <a:pt x="7951767" y="5285202"/>
                </a:lnTo>
                <a:cubicBezTo>
                  <a:pt x="7947056" y="5288876"/>
                  <a:pt x="7945300" y="5295329"/>
                  <a:pt x="7947488" y="5306220"/>
                </a:cubicBezTo>
                <a:cubicBezTo>
                  <a:pt x="7942878" y="5327543"/>
                  <a:pt x="7954634" y="5329733"/>
                  <a:pt x="7972152" y="5331115"/>
                </a:cubicBezTo>
                <a:cubicBezTo>
                  <a:pt x="7995089" y="5332960"/>
                  <a:pt x="7996932" y="5320627"/>
                  <a:pt x="7998316" y="5303339"/>
                </a:cubicBezTo>
                <a:cubicBezTo>
                  <a:pt x="7999122" y="5293486"/>
                  <a:pt x="7997077" y="5287954"/>
                  <a:pt x="7992769" y="5284842"/>
                </a:cubicBezTo>
                <a:lnTo>
                  <a:pt x="7973706" y="5280878"/>
                </a:lnTo>
                <a:lnTo>
                  <a:pt x="7973766" y="5280866"/>
                </a:lnTo>
                <a:close/>
                <a:moveTo>
                  <a:pt x="3156715" y="5280866"/>
                </a:moveTo>
                <a:cubicBezTo>
                  <a:pt x="3137468" y="5280635"/>
                  <a:pt x="3131014" y="5286167"/>
                  <a:pt x="3131129" y="5305875"/>
                </a:cubicBezTo>
                <a:cubicBezTo>
                  <a:pt x="3131243" y="5325238"/>
                  <a:pt x="3137238" y="5330539"/>
                  <a:pt x="3156599" y="5331231"/>
                </a:cubicBezTo>
                <a:cubicBezTo>
                  <a:pt x="3178959" y="5332038"/>
                  <a:pt x="3181379" y="5321549"/>
                  <a:pt x="3178727" y="5304031"/>
                </a:cubicBezTo>
                <a:cubicBezTo>
                  <a:pt x="3183223" y="5285591"/>
                  <a:pt x="3174809" y="5281096"/>
                  <a:pt x="3156715" y="5280866"/>
                </a:cubicBezTo>
                <a:close/>
                <a:moveTo>
                  <a:pt x="3086296" y="5280866"/>
                </a:moveTo>
                <a:lnTo>
                  <a:pt x="3086296" y="5280981"/>
                </a:lnTo>
                <a:cubicBezTo>
                  <a:pt x="3067971" y="5281672"/>
                  <a:pt x="3060249" y="5286628"/>
                  <a:pt x="3064513" y="5304837"/>
                </a:cubicBezTo>
                <a:cubicBezTo>
                  <a:pt x="3061170" y="5322933"/>
                  <a:pt x="3065551" y="5332498"/>
                  <a:pt x="3086872" y="5331346"/>
                </a:cubicBezTo>
                <a:cubicBezTo>
                  <a:pt x="3103468" y="5330424"/>
                  <a:pt x="3112459" y="5328234"/>
                  <a:pt x="3112113" y="5308526"/>
                </a:cubicBezTo>
                <a:cubicBezTo>
                  <a:pt x="3111767" y="5289624"/>
                  <a:pt x="3108539" y="5279942"/>
                  <a:pt x="3086296" y="5280866"/>
                </a:cubicBezTo>
                <a:close/>
                <a:moveTo>
                  <a:pt x="603181" y="5280866"/>
                </a:moveTo>
                <a:cubicBezTo>
                  <a:pt x="580245" y="5279481"/>
                  <a:pt x="583357" y="5294580"/>
                  <a:pt x="582089" y="5309332"/>
                </a:cubicBezTo>
                <a:cubicBezTo>
                  <a:pt x="580591" y="5327887"/>
                  <a:pt x="587967" y="5332614"/>
                  <a:pt x="605486" y="5332614"/>
                </a:cubicBezTo>
                <a:cubicBezTo>
                  <a:pt x="624271" y="5332614"/>
                  <a:pt x="633607" y="5327197"/>
                  <a:pt x="629343" y="5307027"/>
                </a:cubicBezTo>
                <a:cubicBezTo>
                  <a:pt x="634529" y="5284784"/>
                  <a:pt x="620815" y="5281903"/>
                  <a:pt x="603181" y="5280866"/>
                </a:cubicBezTo>
                <a:close/>
                <a:moveTo>
                  <a:pt x="3947432" y="5280765"/>
                </a:moveTo>
                <a:cubicBezTo>
                  <a:pt x="3940417" y="5281298"/>
                  <a:pt x="3933762" y="5283689"/>
                  <a:pt x="3929440" y="5288241"/>
                </a:cubicBezTo>
                <a:cubicBezTo>
                  <a:pt x="3918722" y="5299536"/>
                  <a:pt x="3915266" y="5299536"/>
                  <a:pt x="3905697" y="5288241"/>
                </a:cubicBezTo>
                <a:cubicBezTo>
                  <a:pt x="3894981" y="5275678"/>
                  <a:pt x="3863746" y="5280749"/>
                  <a:pt x="3860172" y="5293889"/>
                </a:cubicBezTo>
                <a:cubicBezTo>
                  <a:pt x="3852336" y="5322240"/>
                  <a:pt x="3860864" y="5333421"/>
                  <a:pt x="3890139" y="5333421"/>
                </a:cubicBezTo>
                <a:cubicBezTo>
                  <a:pt x="3898669" y="5333421"/>
                  <a:pt x="3907311" y="5333421"/>
                  <a:pt x="3915956" y="5333421"/>
                </a:cubicBezTo>
                <a:cubicBezTo>
                  <a:pt x="3915956" y="5333536"/>
                  <a:pt x="3915956" y="5333651"/>
                  <a:pt x="3915956" y="5333651"/>
                </a:cubicBezTo>
                <a:cubicBezTo>
                  <a:pt x="3927250" y="5333651"/>
                  <a:pt x="3938430" y="5334112"/>
                  <a:pt x="3949610" y="5333421"/>
                </a:cubicBezTo>
                <a:cubicBezTo>
                  <a:pt x="3959061" y="5332844"/>
                  <a:pt x="3973351" y="5337454"/>
                  <a:pt x="3974043" y="5322240"/>
                </a:cubicBezTo>
                <a:lnTo>
                  <a:pt x="3974275" y="5322240"/>
                </a:lnTo>
                <a:cubicBezTo>
                  <a:pt x="3974851" y="5309447"/>
                  <a:pt x="3982803" y="5292160"/>
                  <a:pt x="3967589" y="5284438"/>
                </a:cubicBezTo>
                <a:cubicBezTo>
                  <a:pt x="3961827" y="5281557"/>
                  <a:pt x="3954450" y="5280232"/>
                  <a:pt x="3947432" y="5280765"/>
                </a:cubicBezTo>
                <a:close/>
                <a:moveTo>
                  <a:pt x="9040774" y="5280749"/>
                </a:moveTo>
                <a:cubicBezTo>
                  <a:pt x="9019336" y="5278905"/>
                  <a:pt x="9022333" y="5291814"/>
                  <a:pt x="9021180" y="5304953"/>
                </a:cubicBezTo>
                <a:cubicBezTo>
                  <a:pt x="9019567" y="5323047"/>
                  <a:pt x="9024292" y="5331807"/>
                  <a:pt x="9044808" y="5331461"/>
                </a:cubicBezTo>
                <a:lnTo>
                  <a:pt x="9044922" y="5331461"/>
                </a:lnTo>
                <a:cubicBezTo>
                  <a:pt x="9063709" y="5331231"/>
                  <a:pt x="9072929" y="5326275"/>
                  <a:pt x="9068204" y="5305990"/>
                </a:cubicBezTo>
                <a:cubicBezTo>
                  <a:pt x="9075464" y="5280059"/>
                  <a:pt x="9058292" y="5282249"/>
                  <a:pt x="9040774" y="5280749"/>
                </a:cubicBezTo>
                <a:close/>
                <a:moveTo>
                  <a:pt x="668299" y="5280749"/>
                </a:moveTo>
                <a:cubicBezTo>
                  <a:pt x="646861" y="5278905"/>
                  <a:pt x="649858" y="5291814"/>
                  <a:pt x="648705" y="5304953"/>
                </a:cubicBezTo>
                <a:cubicBezTo>
                  <a:pt x="647092" y="5323047"/>
                  <a:pt x="651817" y="5331807"/>
                  <a:pt x="672333" y="5331461"/>
                </a:cubicBezTo>
                <a:lnTo>
                  <a:pt x="672447" y="5331461"/>
                </a:lnTo>
                <a:cubicBezTo>
                  <a:pt x="691234" y="5331231"/>
                  <a:pt x="700454" y="5326275"/>
                  <a:pt x="695729" y="5305990"/>
                </a:cubicBezTo>
                <a:cubicBezTo>
                  <a:pt x="702989" y="5280059"/>
                  <a:pt x="685817" y="5282249"/>
                  <a:pt x="668299" y="5280749"/>
                </a:cubicBezTo>
                <a:close/>
                <a:moveTo>
                  <a:pt x="6161421" y="5280635"/>
                </a:moveTo>
                <a:cubicBezTo>
                  <a:pt x="6149318" y="5281557"/>
                  <a:pt x="6137102" y="5281096"/>
                  <a:pt x="6138716" y="5299997"/>
                </a:cubicBezTo>
                <a:cubicBezTo>
                  <a:pt x="6140330" y="5318898"/>
                  <a:pt x="6139062" y="5338031"/>
                  <a:pt x="6139062" y="5357047"/>
                </a:cubicBezTo>
                <a:cubicBezTo>
                  <a:pt x="6139062" y="5385169"/>
                  <a:pt x="6152973" y="5399229"/>
                  <a:pt x="6180782" y="5399229"/>
                </a:cubicBezTo>
                <a:cubicBezTo>
                  <a:pt x="6182511" y="5410524"/>
                  <a:pt x="6177211" y="5416401"/>
                  <a:pt x="6166377" y="5414327"/>
                </a:cubicBezTo>
                <a:lnTo>
                  <a:pt x="6166377" y="5414212"/>
                </a:lnTo>
                <a:cubicBezTo>
                  <a:pt x="6138945" y="5409141"/>
                  <a:pt x="6138140" y="5424931"/>
                  <a:pt x="6138140" y="5445446"/>
                </a:cubicBezTo>
                <a:cubicBezTo>
                  <a:pt x="6138140" y="5462733"/>
                  <a:pt x="6147014" y="5463656"/>
                  <a:pt x="6159115" y="5462043"/>
                </a:cubicBezTo>
                <a:cubicBezTo>
                  <a:pt x="6170986" y="5460428"/>
                  <a:pt x="6189311" y="5469880"/>
                  <a:pt x="6189311" y="5445906"/>
                </a:cubicBezTo>
                <a:cubicBezTo>
                  <a:pt x="6189311" y="5417440"/>
                  <a:pt x="6189311" y="5389087"/>
                  <a:pt x="6189311" y="5360619"/>
                </a:cubicBezTo>
                <a:cubicBezTo>
                  <a:pt x="6189311" y="5354511"/>
                  <a:pt x="6189771" y="5347942"/>
                  <a:pt x="6180550" y="5348288"/>
                </a:cubicBezTo>
                <a:cubicBezTo>
                  <a:pt x="6170178" y="5346444"/>
                  <a:pt x="6165455" y="5338492"/>
                  <a:pt x="6175019" y="5333651"/>
                </a:cubicBezTo>
                <a:cubicBezTo>
                  <a:pt x="6192999" y="5324545"/>
                  <a:pt x="6185623" y="5310139"/>
                  <a:pt x="6186315" y="5297577"/>
                </a:cubicBezTo>
                <a:cubicBezTo>
                  <a:pt x="6187350" y="5279366"/>
                  <a:pt x="6174098" y="5279713"/>
                  <a:pt x="6161421" y="5280635"/>
                </a:cubicBezTo>
                <a:close/>
                <a:moveTo>
                  <a:pt x="9716614" y="5280520"/>
                </a:moveTo>
                <a:cubicBezTo>
                  <a:pt x="9702552" y="5280405"/>
                  <a:pt x="9694024" y="5282594"/>
                  <a:pt x="9695062" y="5300343"/>
                </a:cubicBezTo>
                <a:cubicBezTo>
                  <a:pt x="9696676" y="5327082"/>
                  <a:pt x="9696560" y="5354050"/>
                  <a:pt x="9695062" y="5380789"/>
                </a:cubicBezTo>
                <a:cubicBezTo>
                  <a:pt x="9694024" y="5398192"/>
                  <a:pt x="9701516" y="5399921"/>
                  <a:pt x="9716153" y="5400497"/>
                </a:cubicBezTo>
                <a:cubicBezTo>
                  <a:pt x="9735516" y="5401189"/>
                  <a:pt x="9745889" y="5397039"/>
                  <a:pt x="9742776" y="5375142"/>
                </a:cubicBezTo>
                <a:cubicBezTo>
                  <a:pt x="9741278" y="5364999"/>
                  <a:pt x="9742546" y="5354396"/>
                  <a:pt x="9742546" y="5344023"/>
                </a:cubicBezTo>
                <a:cubicBezTo>
                  <a:pt x="9742546" y="5329270"/>
                  <a:pt x="9742084" y="5314634"/>
                  <a:pt x="9742546" y="5299882"/>
                </a:cubicBezTo>
                <a:cubicBezTo>
                  <a:pt x="9743238" y="5280520"/>
                  <a:pt x="9730560" y="5280635"/>
                  <a:pt x="9716614" y="5280520"/>
                </a:cubicBezTo>
                <a:close/>
                <a:moveTo>
                  <a:pt x="6227116" y="5280520"/>
                </a:moveTo>
                <a:cubicBezTo>
                  <a:pt x="6205563" y="5278905"/>
                  <a:pt x="6207408" y="5292851"/>
                  <a:pt x="6206253" y="5307373"/>
                </a:cubicBezTo>
                <a:cubicBezTo>
                  <a:pt x="6204755" y="5326850"/>
                  <a:pt x="6212363" y="5332268"/>
                  <a:pt x="6231381" y="5332844"/>
                </a:cubicBezTo>
                <a:cubicBezTo>
                  <a:pt x="6253047" y="5333421"/>
                  <a:pt x="6256272" y="5323162"/>
                  <a:pt x="6253276" y="5304376"/>
                </a:cubicBezTo>
                <a:cubicBezTo>
                  <a:pt x="6260536" y="5281096"/>
                  <a:pt x="6243712" y="5281786"/>
                  <a:pt x="6227116" y="5280520"/>
                </a:cubicBezTo>
                <a:close/>
                <a:moveTo>
                  <a:pt x="1344139" y="5280520"/>
                </a:moveTo>
                <a:cubicBezTo>
                  <a:pt x="1330077" y="5280405"/>
                  <a:pt x="1321549" y="5282594"/>
                  <a:pt x="1322587" y="5300343"/>
                </a:cubicBezTo>
                <a:cubicBezTo>
                  <a:pt x="1324201" y="5327082"/>
                  <a:pt x="1324085" y="5354050"/>
                  <a:pt x="1322587" y="5380789"/>
                </a:cubicBezTo>
                <a:cubicBezTo>
                  <a:pt x="1321549" y="5398192"/>
                  <a:pt x="1329041" y="5399921"/>
                  <a:pt x="1343678" y="5400497"/>
                </a:cubicBezTo>
                <a:cubicBezTo>
                  <a:pt x="1363041" y="5401189"/>
                  <a:pt x="1373414" y="5397039"/>
                  <a:pt x="1370301" y="5375142"/>
                </a:cubicBezTo>
                <a:cubicBezTo>
                  <a:pt x="1368803" y="5364999"/>
                  <a:pt x="1370071" y="5354396"/>
                  <a:pt x="1370071" y="5344023"/>
                </a:cubicBezTo>
                <a:cubicBezTo>
                  <a:pt x="1370071" y="5329270"/>
                  <a:pt x="1369609" y="5314634"/>
                  <a:pt x="1370071" y="5299882"/>
                </a:cubicBezTo>
                <a:cubicBezTo>
                  <a:pt x="1370763" y="5280520"/>
                  <a:pt x="1358085" y="5280635"/>
                  <a:pt x="1344139" y="5280520"/>
                </a:cubicBezTo>
                <a:close/>
                <a:moveTo>
                  <a:pt x="5153667" y="5280418"/>
                </a:moveTo>
                <a:cubicBezTo>
                  <a:pt x="5146738" y="5280693"/>
                  <a:pt x="5139822" y="5282652"/>
                  <a:pt x="5133828" y="5287204"/>
                </a:cubicBezTo>
                <a:cubicBezTo>
                  <a:pt x="5128069" y="5291584"/>
                  <a:pt x="5122764" y="5298729"/>
                  <a:pt x="5117693" y="5289740"/>
                </a:cubicBezTo>
                <a:cubicBezTo>
                  <a:pt x="5110893" y="5277639"/>
                  <a:pt x="5100867" y="5284553"/>
                  <a:pt x="5096947" y="5283401"/>
                </a:cubicBezTo>
                <a:lnTo>
                  <a:pt x="5097063" y="5283516"/>
                </a:lnTo>
                <a:cubicBezTo>
                  <a:pt x="5075394" y="5280635"/>
                  <a:pt x="5063527" y="5280520"/>
                  <a:pt x="5063755" y="5305299"/>
                </a:cubicBezTo>
                <a:cubicBezTo>
                  <a:pt x="5063987" y="5329270"/>
                  <a:pt x="5073551" y="5332383"/>
                  <a:pt x="5093259" y="5331231"/>
                </a:cubicBezTo>
                <a:cubicBezTo>
                  <a:pt x="5115736" y="5329848"/>
                  <a:pt x="5138440" y="5330424"/>
                  <a:pt x="5161029" y="5331000"/>
                </a:cubicBezTo>
                <a:cubicBezTo>
                  <a:pt x="5173477" y="5331346"/>
                  <a:pt x="5181889" y="5328465"/>
                  <a:pt x="5179699" y="5313942"/>
                </a:cubicBezTo>
                <a:cubicBezTo>
                  <a:pt x="5178085" y="5303570"/>
                  <a:pt x="5186270" y="5288357"/>
                  <a:pt x="5173591" y="5283747"/>
                </a:cubicBezTo>
                <a:cubicBezTo>
                  <a:pt x="5167541" y="5281557"/>
                  <a:pt x="5160596" y="5280144"/>
                  <a:pt x="5153667" y="5280418"/>
                </a:cubicBezTo>
                <a:close/>
                <a:moveTo>
                  <a:pt x="11063686" y="5280174"/>
                </a:moveTo>
                <a:cubicBezTo>
                  <a:pt x="11045821" y="5281096"/>
                  <a:pt x="11034526" y="5283055"/>
                  <a:pt x="11035102" y="5305529"/>
                </a:cubicBezTo>
                <a:cubicBezTo>
                  <a:pt x="11035564" y="5324545"/>
                  <a:pt x="11039252" y="5333305"/>
                  <a:pt x="11060804" y="5333305"/>
                </a:cubicBezTo>
                <a:cubicBezTo>
                  <a:pt x="11081896" y="5333421"/>
                  <a:pt x="11086044" y="5324316"/>
                  <a:pt x="11083048" y="5307603"/>
                </a:cubicBezTo>
                <a:cubicBezTo>
                  <a:pt x="11084201" y="5292506"/>
                  <a:pt x="11085928" y="5279137"/>
                  <a:pt x="11063686" y="5280174"/>
                </a:cubicBezTo>
                <a:close/>
                <a:moveTo>
                  <a:pt x="9788646" y="5280174"/>
                </a:moveTo>
                <a:cubicBezTo>
                  <a:pt x="9767786" y="5280520"/>
                  <a:pt x="9760871" y="5287320"/>
                  <a:pt x="9762369" y="5307719"/>
                </a:cubicBezTo>
                <a:cubicBezTo>
                  <a:pt x="9763982" y="5329387"/>
                  <a:pt x="9763868" y="5351169"/>
                  <a:pt x="9762715" y="5372837"/>
                </a:cubicBezTo>
                <a:cubicBezTo>
                  <a:pt x="9761793" y="5391277"/>
                  <a:pt x="9764329" y="5404070"/>
                  <a:pt x="9787380" y="5400036"/>
                </a:cubicBezTo>
                <a:cubicBezTo>
                  <a:pt x="9792104" y="5399229"/>
                  <a:pt x="9798558" y="5398653"/>
                  <a:pt x="9799020" y="5406375"/>
                </a:cubicBezTo>
                <a:cubicBezTo>
                  <a:pt x="9799481" y="5413059"/>
                  <a:pt x="9794640" y="5415942"/>
                  <a:pt x="9788992" y="5415135"/>
                </a:cubicBezTo>
                <a:cubicBezTo>
                  <a:pt x="9762139" y="5411100"/>
                  <a:pt x="9762715" y="5428043"/>
                  <a:pt x="9762715" y="5446944"/>
                </a:cubicBezTo>
                <a:cubicBezTo>
                  <a:pt x="9762830" y="5467690"/>
                  <a:pt x="9777236" y="5462043"/>
                  <a:pt x="9788302" y="5462387"/>
                </a:cubicBezTo>
                <a:cubicBezTo>
                  <a:pt x="9798905" y="5462733"/>
                  <a:pt x="9811466" y="5466422"/>
                  <a:pt x="9810545" y="5447174"/>
                </a:cubicBezTo>
                <a:cubicBezTo>
                  <a:pt x="9809277" y="5422050"/>
                  <a:pt x="9809507" y="5396809"/>
                  <a:pt x="9810545" y="5371683"/>
                </a:cubicBezTo>
                <a:lnTo>
                  <a:pt x="9810430" y="5371683"/>
                </a:lnTo>
                <a:cubicBezTo>
                  <a:pt x="9811006" y="5358199"/>
                  <a:pt x="9808355" y="5347712"/>
                  <a:pt x="9795908" y="5341027"/>
                </a:cubicBezTo>
                <a:cubicBezTo>
                  <a:pt x="9803053" y="5331231"/>
                  <a:pt x="9815846" y="5323740"/>
                  <a:pt x="9809738" y="5309447"/>
                </a:cubicBezTo>
                <a:cubicBezTo>
                  <a:pt x="9811352" y="5292506"/>
                  <a:pt x="9811928" y="5279713"/>
                  <a:pt x="9788646" y="5280174"/>
                </a:cubicBezTo>
                <a:close/>
                <a:moveTo>
                  <a:pt x="2691211" y="5280174"/>
                </a:moveTo>
                <a:cubicBezTo>
                  <a:pt x="2673346" y="5281096"/>
                  <a:pt x="2662051" y="5283055"/>
                  <a:pt x="2662627" y="5305529"/>
                </a:cubicBezTo>
                <a:cubicBezTo>
                  <a:pt x="2663089" y="5324545"/>
                  <a:pt x="2666777" y="5333305"/>
                  <a:pt x="2688329" y="5333305"/>
                </a:cubicBezTo>
                <a:cubicBezTo>
                  <a:pt x="2709421" y="5333421"/>
                  <a:pt x="2713569" y="5324316"/>
                  <a:pt x="2710573" y="5307603"/>
                </a:cubicBezTo>
                <a:cubicBezTo>
                  <a:pt x="2711726" y="5292506"/>
                  <a:pt x="2713453" y="5279137"/>
                  <a:pt x="2691211" y="5280174"/>
                </a:cubicBezTo>
                <a:close/>
                <a:moveTo>
                  <a:pt x="1416171" y="5280174"/>
                </a:moveTo>
                <a:cubicBezTo>
                  <a:pt x="1395311" y="5280520"/>
                  <a:pt x="1388396" y="5287320"/>
                  <a:pt x="1389894" y="5307719"/>
                </a:cubicBezTo>
                <a:cubicBezTo>
                  <a:pt x="1391507" y="5329387"/>
                  <a:pt x="1391393" y="5351169"/>
                  <a:pt x="1390240" y="5372837"/>
                </a:cubicBezTo>
                <a:cubicBezTo>
                  <a:pt x="1389318" y="5391277"/>
                  <a:pt x="1391854" y="5404070"/>
                  <a:pt x="1414905" y="5400036"/>
                </a:cubicBezTo>
                <a:cubicBezTo>
                  <a:pt x="1419629" y="5399229"/>
                  <a:pt x="1426083" y="5398653"/>
                  <a:pt x="1426545" y="5406375"/>
                </a:cubicBezTo>
                <a:cubicBezTo>
                  <a:pt x="1427006" y="5413059"/>
                  <a:pt x="1422165" y="5415942"/>
                  <a:pt x="1416517" y="5415135"/>
                </a:cubicBezTo>
                <a:cubicBezTo>
                  <a:pt x="1389664" y="5411100"/>
                  <a:pt x="1390240" y="5428043"/>
                  <a:pt x="1390240" y="5446944"/>
                </a:cubicBezTo>
                <a:cubicBezTo>
                  <a:pt x="1390355" y="5467690"/>
                  <a:pt x="1404761" y="5462043"/>
                  <a:pt x="1415827" y="5462387"/>
                </a:cubicBezTo>
                <a:cubicBezTo>
                  <a:pt x="1426430" y="5462733"/>
                  <a:pt x="1438991" y="5466422"/>
                  <a:pt x="1438070" y="5447174"/>
                </a:cubicBezTo>
                <a:cubicBezTo>
                  <a:pt x="1436802" y="5422050"/>
                  <a:pt x="1437032" y="5396809"/>
                  <a:pt x="1438070" y="5371683"/>
                </a:cubicBezTo>
                <a:lnTo>
                  <a:pt x="1437955" y="5371683"/>
                </a:lnTo>
                <a:cubicBezTo>
                  <a:pt x="1438531" y="5358199"/>
                  <a:pt x="1435880" y="5347712"/>
                  <a:pt x="1423433" y="5341027"/>
                </a:cubicBezTo>
                <a:cubicBezTo>
                  <a:pt x="1430578" y="5331231"/>
                  <a:pt x="1443371" y="5323740"/>
                  <a:pt x="1437263" y="5309447"/>
                </a:cubicBezTo>
                <a:cubicBezTo>
                  <a:pt x="1438877" y="5292506"/>
                  <a:pt x="1439453" y="5279713"/>
                  <a:pt x="1416171" y="5280174"/>
                </a:cubicBezTo>
                <a:close/>
                <a:moveTo>
                  <a:pt x="8828320" y="5280102"/>
                </a:moveTo>
                <a:cubicBezTo>
                  <a:pt x="8822226" y="5280837"/>
                  <a:pt x="8818566" y="5284439"/>
                  <a:pt x="8820064" y="5296194"/>
                </a:cubicBezTo>
                <a:lnTo>
                  <a:pt x="8820180" y="5296194"/>
                </a:lnTo>
                <a:cubicBezTo>
                  <a:pt x="8821794" y="5309332"/>
                  <a:pt x="8808424" y="5333190"/>
                  <a:pt x="8838390" y="5330654"/>
                </a:cubicBezTo>
                <a:cubicBezTo>
                  <a:pt x="8850838" y="5329617"/>
                  <a:pt x="8872158" y="5342064"/>
                  <a:pt x="8872158" y="5313712"/>
                </a:cubicBezTo>
                <a:cubicBezTo>
                  <a:pt x="8872158" y="5295733"/>
                  <a:pt x="8877000" y="5274412"/>
                  <a:pt x="8851184" y="5281211"/>
                </a:cubicBezTo>
                <a:cubicBezTo>
                  <a:pt x="8842943" y="5281498"/>
                  <a:pt x="8834414" y="5279366"/>
                  <a:pt x="8828320" y="5280102"/>
                </a:cubicBezTo>
                <a:close/>
                <a:moveTo>
                  <a:pt x="455845" y="5280102"/>
                </a:moveTo>
                <a:cubicBezTo>
                  <a:pt x="449751" y="5280837"/>
                  <a:pt x="446091" y="5284439"/>
                  <a:pt x="447589" y="5296194"/>
                </a:cubicBezTo>
                <a:lnTo>
                  <a:pt x="447705" y="5296194"/>
                </a:lnTo>
                <a:cubicBezTo>
                  <a:pt x="449319" y="5309332"/>
                  <a:pt x="435949" y="5333190"/>
                  <a:pt x="465915" y="5330654"/>
                </a:cubicBezTo>
                <a:cubicBezTo>
                  <a:pt x="478363" y="5329617"/>
                  <a:pt x="499683" y="5342064"/>
                  <a:pt x="499683" y="5313712"/>
                </a:cubicBezTo>
                <a:cubicBezTo>
                  <a:pt x="499683" y="5295733"/>
                  <a:pt x="504525" y="5274412"/>
                  <a:pt x="478709" y="5281211"/>
                </a:cubicBezTo>
                <a:cubicBezTo>
                  <a:pt x="470468" y="5281498"/>
                  <a:pt x="461939" y="5279366"/>
                  <a:pt x="455845" y="5280102"/>
                </a:cubicBezTo>
                <a:close/>
                <a:moveTo>
                  <a:pt x="11323695" y="5280059"/>
                </a:moveTo>
                <a:cubicBezTo>
                  <a:pt x="11305946" y="5281096"/>
                  <a:pt x="11297072" y="5284784"/>
                  <a:pt x="11301682" y="5303455"/>
                </a:cubicBezTo>
                <a:cubicBezTo>
                  <a:pt x="11299146" y="5320857"/>
                  <a:pt x="11301220" y="5332038"/>
                  <a:pt x="11323810" y="5330424"/>
                </a:cubicBezTo>
                <a:cubicBezTo>
                  <a:pt x="11340060" y="5329270"/>
                  <a:pt x="11349858" y="5327887"/>
                  <a:pt x="11349282" y="5307949"/>
                </a:cubicBezTo>
                <a:cubicBezTo>
                  <a:pt x="11348820" y="5289740"/>
                  <a:pt x="11346746" y="5278676"/>
                  <a:pt x="11323695" y="5280059"/>
                </a:cubicBezTo>
                <a:close/>
                <a:moveTo>
                  <a:pt x="11260882" y="5280059"/>
                </a:moveTo>
                <a:lnTo>
                  <a:pt x="11260766" y="5280174"/>
                </a:lnTo>
                <a:cubicBezTo>
                  <a:pt x="11243250" y="5280749"/>
                  <a:pt x="11231493" y="5280981"/>
                  <a:pt x="11232415" y="5304607"/>
                </a:cubicBezTo>
                <a:cubicBezTo>
                  <a:pt x="11233222" y="5325123"/>
                  <a:pt x="11238638" y="5333997"/>
                  <a:pt x="11259500" y="5329387"/>
                </a:cubicBezTo>
                <a:cubicBezTo>
                  <a:pt x="11280360" y="5333881"/>
                  <a:pt x="11286698" y="5325467"/>
                  <a:pt x="11286698" y="5304607"/>
                </a:cubicBezTo>
                <a:cubicBezTo>
                  <a:pt x="11286698" y="5284438"/>
                  <a:pt x="11279553" y="5279481"/>
                  <a:pt x="11260882" y="5280059"/>
                </a:cubicBezTo>
                <a:close/>
                <a:moveTo>
                  <a:pt x="10052230" y="5280059"/>
                </a:moveTo>
                <a:lnTo>
                  <a:pt x="10052113" y="5280174"/>
                </a:lnTo>
                <a:cubicBezTo>
                  <a:pt x="10031484" y="5280520"/>
                  <a:pt x="10025720" y="5287896"/>
                  <a:pt x="10029410" y="5305990"/>
                </a:cubicBezTo>
                <a:cubicBezTo>
                  <a:pt x="10026988" y="5323047"/>
                  <a:pt x="10029179" y="5334458"/>
                  <a:pt x="10051192" y="5333536"/>
                </a:cubicBezTo>
                <a:cubicBezTo>
                  <a:pt x="10069057" y="5332729"/>
                  <a:pt x="10078392" y="5329502"/>
                  <a:pt x="10077239" y="5308756"/>
                </a:cubicBezTo>
                <a:cubicBezTo>
                  <a:pt x="10076317" y="5291007"/>
                  <a:pt x="10075395" y="5279713"/>
                  <a:pt x="10052230" y="5280059"/>
                </a:cubicBezTo>
                <a:close/>
                <a:moveTo>
                  <a:pt x="2951220" y="5280059"/>
                </a:moveTo>
                <a:cubicBezTo>
                  <a:pt x="2933471" y="5281096"/>
                  <a:pt x="2924597" y="5284784"/>
                  <a:pt x="2929207" y="5303455"/>
                </a:cubicBezTo>
                <a:cubicBezTo>
                  <a:pt x="2926671" y="5320857"/>
                  <a:pt x="2928745" y="5332038"/>
                  <a:pt x="2951335" y="5330424"/>
                </a:cubicBezTo>
                <a:cubicBezTo>
                  <a:pt x="2967585" y="5329270"/>
                  <a:pt x="2977383" y="5327887"/>
                  <a:pt x="2976807" y="5307949"/>
                </a:cubicBezTo>
                <a:cubicBezTo>
                  <a:pt x="2976345" y="5289740"/>
                  <a:pt x="2974271" y="5278676"/>
                  <a:pt x="2951220" y="5280059"/>
                </a:cubicBezTo>
                <a:close/>
                <a:moveTo>
                  <a:pt x="2888407" y="5280059"/>
                </a:moveTo>
                <a:lnTo>
                  <a:pt x="2888291" y="5280174"/>
                </a:lnTo>
                <a:cubicBezTo>
                  <a:pt x="2870775" y="5280749"/>
                  <a:pt x="2859018" y="5280981"/>
                  <a:pt x="2859940" y="5304607"/>
                </a:cubicBezTo>
                <a:cubicBezTo>
                  <a:pt x="2860747" y="5325123"/>
                  <a:pt x="2866163" y="5333997"/>
                  <a:pt x="2887025" y="5329387"/>
                </a:cubicBezTo>
                <a:cubicBezTo>
                  <a:pt x="2907885" y="5333881"/>
                  <a:pt x="2914223" y="5325467"/>
                  <a:pt x="2914223" y="5304607"/>
                </a:cubicBezTo>
                <a:cubicBezTo>
                  <a:pt x="2914223" y="5284438"/>
                  <a:pt x="2907078" y="5279481"/>
                  <a:pt x="2888407" y="5280059"/>
                </a:cubicBezTo>
                <a:close/>
                <a:moveTo>
                  <a:pt x="1679755" y="5280059"/>
                </a:moveTo>
                <a:lnTo>
                  <a:pt x="1679638" y="5280174"/>
                </a:lnTo>
                <a:cubicBezTo>
                  <a:pt x="1659009" y="5280520"/>
                  <a:pt x="1653245" y="5287896"/>
                  <a:pt x="1656935" y="5305990"/>
                </a:cubicBezTo>
                <a:cubicBezTo>
                  <a:pt x="1654513" y="5323047"/>
                  <a:pt x="1656704" y="5334458"/>
                  <a:pt x="1678717" y="5333536"/>
                </a:cubicBezTo>
                <a:cubicBezTo>
                  <a:pt x="1696582" y="5332729"/>
                  <a:pt x="1705917" y="5329502"/>
                  <a:pt x="1704764" y="5308756"/>
                </a:cubicBezTo>
                <a:cubicBezTo>
                  <a:pt x="1703842" y="5291007"/>
                  <a:pt x="1702920" y="5279713"/>
                  <a:pt x="1679755" y="5280059"/>
                </a:cubicBezTo>
                <a:close/>
                <a:moveTo>
                  <a:pt x="6096413" y="5280012"/>
                </a:moveTo>
                <a:cubicBezTo>
                  <a:pt x="6080318" y="5280584"/>
                  <a:pt x="6071177" y="5292534"/>
                  <a:pt x="6071177" y="5314403"/>
                </a:cubicBezTo>
                <a:cubicBezTo>
                  <a:pt x="6071177" y="5322933"/>
                  <a:pt x="6071177" y="5331577"/>
                  <a:pt x="6071177" y="5340220"/>
                </a:cubicBezTo>
                <a:lnTo>
                  <a:pt x="6071177" y="5340335"/>
                </a:lnTo>
                <a:cubicBezTo>
                  <a:pt x="6071062" y="5354050"/>
                  <a:pt x="6071755" y="5367997"/>
                  <a:pt x="6070948" y="5381711"/>
                </a:cubicBezTo>
                <a:cubicBezTo>
                  <a:pt x="6069565" y="5403148"/>
                  <a:pt x="6084546" y="5399575"/>
                  <a:pt x="6096992" y="5399229"/>
                </a:cubicBezTo>
                <a:cubicBezTo>
                  <a:pt x="6108749" y="5398999"/>
                  <a:pt x="6124310" y="5404876"/>
                  <a:pt x="6123618" y="5382633"/>
                </a:cubicBezTo>
                <a:cubicBezTo>
                  <a:pt x="6122925" y="5354972"/>
                  <a:pt x="6123618" y="5327426"/>
                  <a:pt x="6123618" y="5299766"/>
                </a:cubicBezTo>
                <a:cubicBezTo>
                  <a:pt x="6123618" y="5292736"/>
                  <a:pt x="6123388" y="5286282"/>
                  <a:pt x="6114743" y="5283286"/>
                </a:cubicBezTo>
                <a:cubicBezTo>
                  <a:pt x="6107915" y="5280894"/>
                  <a:pt x="6101778" y="5279821"/>
                  <a:pt x="6096413" y="5280012"/>
                </a:cubicBezTo>
                <a:close/>
                <a:moveTo>
                  <a:pt x="11660923" y="5279942"/>
                </a:moveTo>
                <a:cubicBezTo>
                  <a:pt x="11642368" y="5276371"/>
                  <a:pt x="11632456" y="5280866"/>
                  <a:pt x="11634300" y="5302187"/>
                </a:cubicBezTo>
                <a:cubicBezTo>
                  <a:pt x="11635684" y="5318091"/>
                  <a:pt x="11632110" y="5333421"/>
                  <a:pt x="11657581" y="5331000"/>
                </a:cubicBezTo>
                <a:cubicBezTo>
                  <a:pt x="11674870" y="5329387"/>
                  <a:pt x="11689276" y="5332614"/>
                  <a:pt x="11687893" y="5306451"/>
                </a:cubicBezTo>
                <a:cubicBezTo>
                  <a:pt x="11686856" y="5285937"/>
                  <a:pt x="11683628" y="5274412"/>
                  <a:pt x="11660923" y="5279942"/>
                </a:cubicBezTo>
                <a:close/>
                <a:moveTo>
                  <a:pt x="3288448" y="5279942"/>
                </a:moveTo>
                <a:cubicBezTo>
                  <a:pt x="3269893" y="5276371"/>
                  <a:pt x="3259981" y="5280866"/>
                  <a:pt x="3261825" y="5302187"/>
                </a:cubicBezTo>
                <a:cubicBezTo>
                  <a:pt x="3263209" y="5318091"/>
                  <a:pt x="3259635" y="5333421"/>
                  <a:pt x="3285106" y="5331000"/>
                </a:cubicBezTo>
                <a:cubicBezTo>
                  <a:pt x="3302395" y="5329387"/>
                  <a:pt x="3316801" y="5332614"/>
                  <a:pt x="3315418" y="5306451"/>
                </a:cubicBezTo>
                <a:cubicBezTo>
                  <a:pt x="3314381" y="5285937"/>
                  <a:pt x="3311153" y="5274412"/>
                  <a:pt x="3288448" y="5279942"/>
                </a:cubicBezTo>
                <a:close/>
                <a:moveTo>
                  <a:pt x="9850999" y="5279827"/>
                </a:moveTo>
                <a:cubicBezTo>
                  <a:pt x="9829446" y="5279366"/>
                  <a:pt x="9825412" y="5288357"/>
                  <a:pt x="9824836" y="5307719"/>
                </a:cubicBezTo>
                <a:cubicBezTo>
                  <a:pt x="9824260" y="5329848"/>
                  <a:pt x="9833480" y="5335495"/>
                  <a:pt x="9852727" y="5332268"/>
                </a:cubicBezTo>
                <a:lnTo>
                  <a:pt x="9852842" y="5332153"/>
                </a:lnTo>
                <a:cubicBezTo>
                  <a:pt x="9874740" y="5336417"/>
                  <a:pt x="9878774" y="5325238"/>
                  <a:pt x="9879234" y="5305759"/>
                </a:cubicBezTo>
                <a:cubicBezTo>
                  <a:pt x="9879696" y="5283747"/>
                  <a:pt x="9869900" y="5280288"/>
                  <a:pt x="9850999" y="5279827"/>
                </a:cubicBezTo>
                <a:close/>
                <a:moveTo>
                  <a:pt x="1478524" y="5279827"/>
                </a:moveTo>
                <a:cubicBezTo>
                  <a:pt x="1456971" y="5279366"/>
                  <a:pt x="1452937" y="5288357"/>
                  <a:pt x="1452361" y="5307719"/>
                </a:cubicBezTo>
                <a:cubicBezTo>
                  <a:pt x="1451785" y="5329848"/>
                  <a:pt x="1461005" y="5335495"/>
                  <a:pt x="1480252" y="5332268"/>
                </a:cubicBezTo>
                <a:lnTo>
                  <a:pt x="1480367" y="5332153"/>
                </a:lnTo>
                <a:cubicBezTo>
                  <a:pt x="1502265" y="5336417"/>
                  <a:pt x="1506299" y="5325238"/>
                  <a:pt x="1506759" y="5305759"/>
                </a:cubicBezTo>
                <a:cubicBezTo>
                  <a:pt x="1507221" y="5283747"/>
                  <a:pt x="1497425" y="5280288"/>
                  <a:pt x="1478524" y="5279827"/>
                </a:cubicBezTo>
                <a:close/>
                <a:moveTo>
                  <a:pt x="6365186" y="5279800"/>
                </a:moveTo>
                <a:cubicBezTo>
                  <a:pt x="6357723" y="5279915"/>
                  <a:pt x="6350088" y="5282191"/>
                  <a:pt x="6343980" y="5287550"/>
                </a:cubicBezTo>
                <a:lnTo>
                  <a:pt x="6343866" y="5287550"/>
                </a:lnTo>
                <a:cubicBezTo>
                  <a:pt x="6334646" y="5295733"/>
                  <a:pt x="6329458" y="5295963"/>
                  <a:pt x="6320354" y="5287550"/>
                </a:cubicBezTo>
                <a:cubicBezTo>
                  <a:pt x="6309057" y="5277061"/>
                  <a:pt x="6293270" y="5280059"/>
                  <a:pt x="6280937" y="5283747"/>
                </a:cubicBezTo>
                <a:cubicBezTo>
                  <a:pt x="6268951" y="5287435"/>
                  <a:pt x="6276443" y="5301726"/>
                  <a:pt x="6274828" y="5311176"/>
                </a:cubicBezTo>
                <a:cubicBezTo>
                  <a:pt x="6271949" y="5327773"/>
                  <a:pt x="6280594" y="5332383"/>
                  <a:pt x="6295689" y="5331346"/>
                </a:cubicBezTo>
                <a:cubicBezTo>
                  <a:pt x="6307792" y="5330539"/>
                  <a:pt x="6320007" y="5331231"/>
                  <a:pt x="6332111" y="5331231"/>
                </a:cubicBezTo>
                <a:cubicBezTo>
                  <a:pt x="6332111" y="5331115"/>
                  <a:pt x="6332111" y="5331000"/>
                  <a:pt x="6332111" y="5331000"/>
                </a:cubicBezTo>
                <a:cubicBezTo>
                  <a:pt x="6346055" y="5331000"/>
                  <a:pt x="6359887" y="5331115"/>
                  <a:pt x="6373715" y="5331000"/>
                </a:cubicBezTo>
                <a:cubicBezTo>
                  <a:pt x="6380632" y="5330885"/>
                  <a:pt x="6389159" y="5331577"/>
                  <a:pt x="6389159" y="5321779"/>
                </a:cubicBezTo>
                <a:cubicBezTo>
                  <a:pt x="6389043" y="5309102"/>
                  <a:pt x="6395727" y="5291238"/>
                  <a:pt x="6385355" y="5285014"/>
                </a:cubicBezTo>
                <a:cubicBezTo>
                  <a:pt x="6379940" y="5281730"/>
                  <a:pt x="6372650" y="5279683"/>
                  <a:pt x="6365186" y="5279800"/>
                </a:cubicBezTo>
                <a:close/>
                <a:moveTo>
                  <a:pt x="6500262" y="5279598"/>
                </a:moveTo>
                <a:cubicBezTo>
                  <a:pt x="6480325" y="5280174"/>
                  <a:pt x="6470644" y="5282594"/>
                  <a:pt x="6471911" y="5305759"/>
                </a:cubicBezTo>
                <a:cubicBezTo>
                  <a:pt x="6472833" y="5324316"/>
                  <a:pt x="6474678" y="5336648"/>
                  <a:pt x="6497382" y="5331346"/>
                </a:cubicBezTo>
                <a:cubicBezTo>
                  <a:pt x="6518243" y="5336302"/>
                  <a:pt x="6526195" y="5328809"/>
                  <a:pt x="6525503" y="5306336"/>
                </a:cubicBezTo>
                <a:lnTo>
                  <a:pt x="6525503" y="5306220"/>
                </a:lnTo>
                <a:cubicBezTo>
                  <a:pt x="6525042" y="5287204"/>
                  <a:pt x="6522047" y="5279022"/>
                  <a:pt x="6500262" y="5279598"/>
                </a:cubicBezTo>
                <a:close/>
                <a:moveTo>
                  <a:pt x="6564576" y="5279366"/>
                </a:moveTo>
                <a:cubicBezTo>
                  <a:pt x="6541984" y="5279252"/>
                  <a:pt x="6539911" y="5289855"/>
                  <a:pt x="6539103" y="5307949"/>
                </a:cubicBezTo>
                <a:cubicBezTo>
                  <a:pt x="6538296" y="5328350"/>
                  <a:pt x="6546938" y="5332038"/>
                  <a:pt x="6565035" y="5332844"/>
                </a:cubicBezTo>
                <a:lnTo>
                  <a:pt x="6565035" y="5332729"/>
                </a:lnTo>
                <a:cubicBezTo>
                  <a:pt x="6587280" y="5333766"/>
                  <a:pt x="6589583" y="5322701"/>
                  <a:pt x="6586932" y="5305759"/>
                </a:cubicBezTo>
                <a:cubicBezTo>
                  <a:pt x="6590275" y="5287896"/>
                  <a:pt x="6585549" y="5279481"/>
                  <a:pt x="6564576" y="5279366"/>
                </a:cubicBezTo>
                <a:close/>
                <a:moveTo>
                  <a:pt x="10188112" y="5279252"/>
                </a:moveTo>
                <a:lnTo>
                  <a:pt x="10188112" y="5279366"/>
                </a:lnTo>
                <a:cubicBezTo>
                  <a:pt x="10165984" y="5278905"/>
                  <a:pt x="10163102" y="5288472"/>
                  <a:pt x="10163102" y="5307143"/>
                </a:cubicBezTo>
                <a:cubicBezTo>
                  <a:pt x="10162986" y="5325238"/>
                  <a:pt x="10166445" y="5334112"/>
                  <a:pt x="10187074" y="5332960"/>
                </a:cubicBezTo>
                <a:cubicBezTo>
                  <a:pt x="10204824" y="5332038"/>
                  <a:pt x="10216464" y="5329156"/>
                  <a:pt x="10211048" y="5306912"/>
                </a:cubicBezTo>
                <a:cubicBezTo>
                  <a:pt x="10215888" y="5288472"/>
                  <a:pt x="10210241" y="5279598"/>
                  <a:pt x="10188112" y="5279252"/>
                </a:cubicBezTo>
                <a:close/>
                <a:moveTo>
                  <a:pt x="1815637" y="5279252"/>
                </a:moveTo>
                <a:lnTo>
                  <a:pt x="1815637" y="5279366"/>
                </a:lnTo>
                <a:cubicBezTo>
                  <a:pt x="1793509" y="5278905"/>
                  <a:pt x="1790627" y="5288472"/>
                  <a:pt x="1790627" y="5307143"/>
                </a:cubicBezTo>
                <a:cubicBezTo>
                  <a:pt x="1790511" y="5325238"/>
                  <a:pt x="1793970" y="5334112"/>
                  <a:pt x="1814599" y="5332960"/>
                </a:cubicBezTo>
                <a:cubicBezTo>
                  <a:pt x="1832349" y="5332038"/>
                  <a:pt x="1843989" y="5329156"/>
                  <a:pt x="1838573" y="5306912"/>
                </a:cubicBezTo>
                <a:cubicBezTo>
                  <a:pt x="1843413" y="5288472"/>
                  <a:pt x="1837766" y="5279598"/>
                  <a:pt x="1815637" y="5279252"/>
                </a:cubicBezTo>
                <a:close/>
                <a:moveTo>
                  <a:pt x="10121264" y="5279022"/>
                </a:moveTo>
                <a:cubicBezTo>
                  <a:pt x="10101904" y="5279942"/>
                  <a:pt x="10094988" y="5285245"/>
                  <a:pt x="10096026" y="5304492"/>
                </a:cubicBezTo>
                <a:cubicBezTo>
                  <a:pt x="10096948" y="5321318"/>
                  <a:pt x="10096255" y="5334458"/>
                  <a:pt x="10120459" y="5333305"/>
                </a:cubicBezTo>
                <a:cubicBezTo>
                  <a:pt x="10139706" y="5332383"/>
                  <a:pt x="10148004" y="5327426"/>
                  <a:pt x="10143624" y="5308180"/>
                </a:cubicBezTo>
                <a:cubicBezTo>
                  <a:pt x="10145930" y="5290777"/>
                  <a:pt x="10145814" y="5277868"/>
                  <a:pt x="10121264" y="5279022"/>
                </a:cubicBezTo>
                <a:close/>
                <a:moveTo>
                  <a:pt x="1748789" y="5279022"/>
                </a:moveTo>
                <a:cubicBezTo>
                  <a:pt x="1729429" y="5279942"/>
                  <a:pt x="1722513" y="5285245"/>
                  <a:pt x="1723551" y="5304492"/>
                </a:cubicBezTo>
                <a:cubicBezTo>
                  <a:pt x="1724473" y="5321318"/>
                  <a:pt x="1723780" y="5334458"/>
                  <a:pt x="1747984" y="5333305"/>
                </a:cubicBezTo>
                <a:cubicBezTo>
                  <a:pt x="1767231" y="5332383"/>
                  <a:pt x="1775529" y="5327426"/>
                  <a:pt x="1771149" y="5308180"/>
                </a:cubicBezTo>
                <a:cubicBezTo>
                  <a:pt x="1773455" y="5290777"/>
                  <a:pt x="1773339" y="5277868"/>
                  <a:pt x="1748789" y="5279022"/>
                </a:cubicBezTo>
                <a:close/>
                <a:moveTo>
                  <a:pt x="8644305" y="5278676"/>
                </a:moveTo>
                <a:cubicBezTo>
                  <a:pt x="8622984" y="5277868"/>
                  <a:pt x="8618718" y="5287089"/>
                  <a:pt x="8621830" y="5304722"/>
                </a:cubicBezTo>
                <a:cubicBezTo>
                  <a:pt x="8619179" y="5321664"/>
                  <a:pt x="8621716" y="5331692"/>
                  <a:pt x="8643612" y="5331922"/>
                </a:cubicBezTo>
                <a:lnTo>
                  <a:pt x="8643612" y="5332038"/>
                </a:lnTo>
                <a:cubicBezTo>
                  <a:pt x="8665396" y="5332153"/>
                  <a:pt x="8669546" y="5323855"/>
                  <a:pt x="8669546" y="5304607"/>
                </a:cubicBezTo>
                <a:cubicBezTo>
                  <a:pt x="8669660" y="5285591"/>
                  <a:pt x="8663667" y="5279366"/>
                  <a:pt x="8644305" y="5278676"/>
                </a:cubicBezTo>
                <a:close/>
                <a:moveTo>
                  <a:pt x="271830" y="5278676"/>
                </a:moveTo>
                <a:cubicBezTo>
                  <a:pt x="250509" y="5277868"/>
                  <a:pt x="246243" y="5287089"/>
                  <a:pt x="249355" y="5304722"/>
                </a:cubicBezTo>
                <a:cubicBezTo>
                  <a:pt x="246704" y="5321664"/>
                  <a:pt x="249241" y="5331692"/>
                  <a:pt x="271137" y="5331922"/>
                </a:cubicBezTo>
                <a:lnTo>
                  <a:pt x="271137" y="5332038"/>
                </a:lnTo>
                <a:cubicBezTo>
                  <a:pt x="292921" y="5332153"/>
                  <a:pt x="297071" y="5323855"/>
                  <a:pt x="297071" y="5304607"/>
                </a:cubicBezTo>
                <a:cubicBezTo>
                  <a:pt x="297185" y="5285591"/>
                  <a:pt x="291192" y="5279366"/>
                  <a:pt x="271830" y="5278676"/>
                </a:cubicBezTo>
                <a:close/>
                <a:moveTo>
                  <a:pt x="10383464" y="5278444"/>
                </a:moveTo>
                <a:cubicBezTo>
                  <a:pt x="10360760" y="5277522"/>
                  <a:pt x="10361452" y="5289970"/>
                  <a:pt x="10361682" y="5305759"/>
                </a:cubicBezTo>
                <a:cubicBezTo>
                  <a:pt x="10361797" y="5313193"/>
                  <a:pt x="10361567" y="5319908"/>
                  <a:pt x="10364030" y="5324604"/>
                </a:cubicBezTo>
                <a:lnTo>
                  <a:pt x="10382500" y="5331330"/>
                </a:lnTo>
                <a:lnTo>
                  <a:pt x="10382428" y="5331346"/>
                </a:lnTo>
                <a:lnTo>
                  <a:pt x="10382544" y="5331346"/>
                </a:lnTo>
                <a:lnTo>
                  <a:pt x="10382500" y="5331330"/>
                </a:lnTo>
                <a:lnTo>
                  <a:pt x="10404312" y="5326621"/>
                </a:lnTo>
                <a:cubicBezTo>
                  <a:pt x="10409252" y="5323191"/>
                  <a:pt x="10411298" y="5317054"/>
                  <a:pt x="10408820" y="5305644"/>
                </a:cubicBezTo>
                <a:cubicBezTo>
                  <a:pt x="10412969" y="5284899"/>
                  <a:pt x="10403404" y="5279137"/>
                  <a:pt x="10383464" y="5278444"/>
                </a:cubicBezTo>
                <a:close/>
                <a:moveTo>
                  <a:pt x="9183456" y="5278444"/>
                </a:moveTo>
                <a:cubicBezTo>
                  <a:pt x="9164439" y="5279252"/>
                  <a:pt x="9155450" y="5283286"/>
                  <a:pt x="9155795" y="5304722"/>
                </a:cubicBezTo>
                <a:cubicBezTo>
                  <a:pt x="9156141" y="5323969"/>
                  <a:pt x="9160175" y="5332268"/>
                  <a:pt x="9181612" y="5332153"/>
                </a:cubicBezTo>
                <a:cubicBezTo>
                  <a:pt x="9202012" y="5331922"/>
                  <a:pt x="9208005" y="5324545"/>
                  <a:pt x="9204547" y="5306682"/>
                </a:cubicBezTo>
                <a:cubicBezTo>
                  <a:pt x="9206161" y="5290547"/>
                  <a:pt x="9206391" y="5277522"/>
                  <a:pt x="9183456" y="5278444"/>
                </a:cubicBezTo>
                <a:close/>
                <a:moveTo>
                  <a:pt x="2010989" y="5278444"/>
                </a:moveTo>
                <a:cubicBezTo>
                  <a:pt x="1988285" y="5277522"/>
                  <a:pt x="1988977" y="5289970"/>
                  <a:pt x="1989207" y="5305759"/>
                </a:cubicBezTo>
                <a:cubicBezTo>
                  <a:pt x="1989322" y="5313193"/>
                  <a:pt x="1989092" y="5319908"/>
                  <a:pt x="1991555" y="5324604"/>
                </a:cubicBezTo>
                <a:lnTo>
                  <a:pt x="2010025" y="5331330"/>
                </a:lnTo>
                <a:lnTo>
                  <a:pt x="2009953" y="5331346"/>
                </a:lnTo>
                <a:lnTo>
                  <a:pt x="2010069" y="5331346"/>
                </a:lnTo>
                <a:lnTo>
                  <a:pt x="2010025" y="5331330"/>
                </a:lnTo>
                <a:lnTo>
                  <a:pt x="2031837" y="5326621"/>
                </a:lnTo>
                <a:cubicBezTo>
                  <a:pt x="2036777" y="5323191"/>
                  <a:pt x="2038823" y="5317054"/>
                  <a:pt x="2036345" y="5305644"/>
                </a:cubicBezTo>
                <a:cubicBezTo>
                  <a:pt x="2040494" y="5284899"/>
                  <a:pt x="2030929" y="5279137"/>
                  <a:pt x="2010989" y="5278444"/>
                </a:cubicBezTo>
                <a:close/>
                <a:moveTo>
                  <a:pt x="810981" y="5278444"/>
                </a:moveTo>
                <a:cubicBezTo>
                  <a:pt x="791964" y="5279252"/>
                  <a:pt x="782975" y="5283286"/>
                  <a:pt x="783320" y="5304722"/>
                </a:cubicBezTo>
                <a:cubicBezTo>
                  <a:pt x="783666" y="5323969"/>
                  <a:pt x="787700" y="5332268"/>
                  <a:pt x="809137" y="5332153"/>
                </a:cubicBezTo>
                <a:cubicBezTo>
                  <a:pt x="829537" y="5331922"/>
                  <a:pt x="835530" y="5324545"/>
                  <a:pt x="832072" y="5306682"/>
                </a:cubicBezTo>
                <a:cubicBezTo>
                  <a:pt x="833686" y="5290547"/>
                  <a:pt x="833916" y="5277522"/>
                  <a:pt x="810981" y="5278444"/>
                </a:cubicBezTo>
                <a:close/>
                <a:moveTo>
                  <a:pt x="5222804" y="5278329"/>
                </a:moveTo>
                <a:cubicBezTo>
                  <a:pt x="5201481" y="5278215"/>
                  <a:pt x="5197449" y="5287435"/>
                  <a:pt x="5200789" y="5306451"/>
                </a:cubicBezTo>
                <a:cubicBezTo>
                  <a:pt x="5196182" y="5323508"/>
                  <a:pt x="5201713" y="5331922"/>
                  <a:pt x="5222574" y="5331692"/>
                </a:cubicBezTo>
                <a:cubicBezTo>
                  <a:pt x="5241245" y="5331461"/>
                  <a:pt x="5248734" y="5326621"/>
                  <a:pt x="5248391" y="5306797"/>
                </a:cubicBezTo>
                <a:cubicBezTo>
                  <a:pt x="5248045" y="5288126"/>
                  <a:pt x="5244703" y="5278444"/>
                  <a:pt x="5222804" y="5278329"/>
                </a:cubicBezTo>
                <a:close/>
                <a:moveTo>
                  <a:pt x="8719276" y="5278258"/>
                </a:moveTo>
                <a:cubicBezTo>
                  <a:pt x="8712736" y="5278329"/>
                  <a:pt x="8705907" y="5280576"/>
                  <a:pt x="8699856" y="5281211"/>
                </a:cubicBezTo>
                <a:cubicBezTo>
                  <a:pt x="8685220" y="5282708"/>
                  <a:pt x="8690867" y="5297231"/>
                  <a:pt x="8689368" y="5306682"/>
                </a:cubicBezTo>
                <a:cubicBezTo>
                  <a:pt x="8686372" y="5325928"/>
                  <a:pt x="8694209" y="5333881"/>
                  <a:pt x="8713802" y="5331922"/>
                </a:cubicBezTo>
                <a:cubicBezTo>
                  <a:pt x="8724866" y="5330770"/>
                  <a:pt x="8736160" y="5331692"/>
                  <a:pt x="8747456" y="5331692"/>
                </a:cubicBezTo>
                <a:cubicBezTo>
                  <a:pt x="8758636" y="5331577"/>
                  <a:pt x="8769930" y="5330885"/>
                  <a:pt x="8781110" y="5331807"/>
                </a:cubicBezTo>
                <a:cubicBezTo>
                  <a:pt x="8798628" y="5333190"/>
                  <a:pt x="8807848" y="5327082"/>
                  <a:pt x="8804736" y="5308410"/>
                </a:cubicBezTo>
                <a:cubicBezTo>
                  <a:pt x="8803122" y="5298960"/>
                  <a:pt x="8809232" y="5284438"/>
                  <a:pt x="8795631" y="5281786"/>
                </a:cubicBezTo>
                <a:cubicBezTo>
                  <a:pt x="8782838" y="5279366"/>
                  <a:pt x="8767164" y="5272451"/>
                  <a:pt x="8756445" y="5289048"/>
                </a:cubicBezTo>
                <a:lnTo>
                  <a:pt x="8756676" y="5289048"/>
                </a:lnTo>
                <a:cubicBezTo>
                  <a:pt x="8750683" y="5298268"/>
                  <a:pt x="8742846" y="5298038"/>
                  <a:pt x="8736968" y="5288357"/>
                </a:cubicBezTo>
                <a:cubicBezTo>
                  <a:pt x="8732070" y="5280290"/>
                  <a:pt x="8725818" y="5278186"/>
                  <a:pt x="8719276" y="5278258"/>
                </a:cubicBezTo>
                <a:close/>
                <a:moveTo>
                  <a:pt x="346801" y="5278258"/>
                </a:moveTo>
                <a:cubicBezTo>
                  <a:pt x="340261" y="5278329"/>
                  <a:pt x="333432" y="5280576"/>
                  <a:pt x="327381" y="5281211"/>
                </a:cubicBezTo>
                <a:cubicBezTo>
                  <a:pt x="312745" y="5282708"/>
                  <a:pt x="318392" y="5297231"/>
                  <a:pt x="316893" y="5306682"/>
                </a:cubicBezTo>
                <a:cubicBezTo>
                  <a:pt x="313897" y="5325928"/>
                  <a:pt x="321734" y="5333881"/>
                  <a:pt x="341327" y="5331922"/>
                </a:cubicBezTo>
                <a:cubicBezTo>
                  <a:pt x="352391" y="5330770"/>
                  <a:pt x="363685" y="5331692"/>
                  <a:pt x="374981" y="5331692"/>
                </a:cubicBezTo>
                <a:cubicBezTo>
                  <a:pt x="386161" y="5331577"/>
                  <a:pt x="397455" y="5330885"/>
                  <a:pt x="408635" y="5331807"/>
                </a:cubicBezTo>
                <a:cubicBezTo>
                  <a:pt x="426153" y="5333190"/>
                  <a:pt x="435373" y="5327082"/>
                  <a:pt x="432261" y="5308410"/>
                </a:cubicBezTo>
                <a:cubicBezTo>
                  <a:pt x="430647" y="5298960"/>
                  <a:pt x="436757" y="5284438"/>
                  <a:pt x="423156" y="5281786"/>
                </a:cubicBezTo>
                <a:cubicBezTo>
                  <a:pt x="410363" y="5279366"/>
                  <a:pt x="394689" y="5272451"/>
                  <a:pt x="383970" y="5289048"/>
                </a:cubicBezTo>
                <a:lnTo>
                  <a:pt x="384201" y="5289048"/>
                </a:lnTo>
                <a:cubicBezTo>
                  <a:pt x="378208" y="5298268"/>
                  <a:pt x="370371" y="5298038"/>
                  <a:pt x="364493" y="5288357"/>
                </a:cubicBezTo>
                <a:cubicBezTo>
                  <a:pt x="359595" y="5280290"/>
                  <a:pt x="353343" y="5278186"/>
                  <a:pt x="346801" y="5278258"/>
                </a:cubicBezTo>
                <a:close/>
                <a:moveTo>
                  <a:pt x="5294491" y="5278215"/>
                </a:moveTo>
                <a:cubicBezTo>
                  <a:pt x="5275013" y="5278791"/>
                  <a:pt x="5266255" y="5282940"/>
                  <a:pt x="5266947" y="5304492"/>
                </a:cubicBezTo>
                <a:cubicBezTo>
                  <a:pt x="5267523" y="5322010"/>
                  <a:pt x="5269597" y="5332038"/>
                  <a:pt x="5290571" y="5331577"/>
                </a:cubicBezTo>
                <a:cubicBezTo>
                  <a:pt x="5308668" y="5331231"/>
                  <a:pt x="5319616" y="5327887"/>
                  <a:pt x="5314893" y="5307949"/>
                </a:cubicBezTo>
                <a:cubicBezTo>
                  <a:pt x="5315698" y="5292160"/>
                  <a:pt x="5318808" y="5277522"/>
                  <a:pt x="5294608" y="5278215"/>
                </a:cubicBezTo>
                <a:close/>
                <a:moveTo>
                  <a:pt x="10455152" y="5277983"/>
                </a:moveTo>
                <a:cubicBezTo>
                  <a:pt x="10434060" y="5278676"/>
                  <a:pt x="10428990" y="5286052"/>
                  <a:pt x="10428990" y="5305875"/>
                </a:cubicBezTo>
                <a:cubicBezTo>
                  <a:pt x="10428990" y="5325123"/>
                  <a:pt x="10434752" y="5331115"/>
                  <a:pt x="10454115" y="5331577"/>
                </a:cubicBezTo>
                <a:cubicBezTo>
                  <a:pt x="10475206" y="5332038"/>
                  <a:pt x="10480046" y="5323162"/>
                  <a:pt x="10476820" y="5305183"/>
                </a:cubicBezTo>
                <a:cubicBezTo>
                  <a:pt x="10478894" y="5288818"/>
                  <a:pt x="10478088" y="5277178"/>
                  <a:pt x="10455152" y="5277983"/>
                </a:cubicBezTo>
                <a:close/>
                <a:moveTo>
                  <a:pt x="8580916" y="5277983"/>
                </a:moveTo>
                <a:cubicBezTo>
                  <a:pt x="8566970" y="5279366"/>
                  <a:pt x="8552449" y="5277061"/>
                  <a:pt x="8553371" y="5298845"/>
                </a:cubicBezTo>
                <a:cubicBezTo>
                  <a:pt x="8554523" y="5323047"/>
                  <a:pt x="8554523" y="5347366"/>
                  <a:pt x="8553371" y="5371568"/>
                </a:cubicBezTo>
                <a:cubicBezTo>
                  <a:pt x="8552564" y="5390240"/>
                  <a:pt x="8556136" y="5402111"/>
                  <a:pt x="8578610" y="5398422"/>
                </a:cubicBezTo>
                <a:cubicBezTo>
                  <a:pt x="8583682" y="5397501"/>
                  <a:pt x="8592326" y="5395426"/>
                  <a:pt x="8593362" y="5404070"/>
                </a:cubicBezTo>
                <a:cubicBezTo>
                  <a:pt x="8594401" y="5412254"/>
                  <a:pt x="8587024" y="5412598"/>
                  <a:pt x="8580916" y="5413637"/>
                </a:cubicBezTo>
                <a:cubicBezTo>
                  <a:pt x="8550834" y="5418823"/>
                  <a:pt x="8546454" y="5428043"/>
                  <a:pt x="8559133" y="5459506"/>
                </a:cubicBezTo>
                <a:cubicBezTo>
                  <a:pt x="8610420" y="5462965"/>
                  <a:pt x="8600970" y="5464578"/>
                  <a:pt x="8599702" y="5419284"/>
                </a:cubicBezTo>
                <a:lnTo>
                  <a:pt x="8599702" y="5419169"/>
                </a:lnTo>
                <a:cubicBezTo>
                  <a:pt x="8593938" y="5393697"/>
                  <a:pt x="8617105" y="5363616"/>
                  <a:pt x="8587370" y="5341719"/>
                </a:cubicBezTo>
                <a:cubicBezTo>
                  <a:pt x="8586564" y="5341142"/>
                  <a:pt x="8587484" y="5335610"/>
                  <a:pt x="8588868" y="5335034"/>
                </a:cubicBezTo>
                <a:cubicBezTo>
                  <a:pt x="8606271" y="5327426"/>
                  <a:pt x="8599356" y="5311868"/>
                  <a:pt x="8600855" y="5299075"/>
                </a:cubicBezTo>
                <a:cubicBezTo>
                  <a:pt x="8602583" y="5283977"/>
                  <a:pt x="8597858" y="5276254"/>
                  <a:pt x="8580916" y="5277983"/>
                </a:cubicBezTo>
                <a:close/>
                <a:moveTo>
                  <a:pt x="2082677" y="5277983"/>
                </a:moveTo>
                <a:cubicBezTo>
                  <a:pt x="2061585" y="5278676"/>
                  <a:pt x="2056515" y="5286052"/>
                  <a:pt x="2056515" y="5305875"/>
                </a:cubicBezTo>
                <a:cubicBezTo>
                  <a:pt x="2056515" y="5325123"/>
                  <a:pt x="2062277" y="5331115"/>
                  <a:pt x="2081640" y="5331577"/>
                </a:cubicBezTo>
                <a:cubicBezTo>
                  <a:pt x="2102731" y="5332038"/>
                  <a:pt x="2107571" y="5323162"/>
                  <a:pt x="2104345" y="5305183"/>
                </a:cubicBezTo>
                <a:cubicBezTo>
                  <a:pt x="2106419" y="5288818"/>
                  <a:pt x="2105613" y="5277178"/>
                  <a:pt x="2082677" y="5277983"/>
                </a:cubicBezTo>
                <a:close/>
                <a:moveTo>
                  <a:pt x="208441" y="5277983"/>
                </a:moveTo>
                <a:cubicBezTo>
                  <a:pt x="194495" y="5279366"/>
                  <a:pt x="179974" y="5277061"/>
                  <a:pt x="180896" y="5298845"/>
                </a:cubicBezTo>
                <a:cubicBezTo>
                  <a:pt x="182048" y="5323047"/>
                  <a:pt x="182048" y="5347366"/>
                  <a:pt x="180896" y="5371568"/>
                </a:cubicBezTo>
                <a:cubicBezTo>
                  <a:pt x="180089" y="5390240"/>
                  <a:pt x="183661" y="5402111"/>
                  <a:pt x="206135" y="5398422"/>
                </a:cubicBezTo>
                <a:cubicBezTo>
                  <a:pt x="211207" y="5397501"/>
                  <a:pt x="219851" y="5395426"/>
                  <a:pt x="220887" y="5404070"/>
                </a:cubicBezTo>
                <a:cubicBezTo>
                  <a:pt x="221926" y="5412254"/>
                  <a:pt x="214549" y="5412598"/>
                  <a:pt x="208441" y="5413637"/>
                </a:cubicBezTo>
                <a:cubicBezTo>
                  <a:pt x="178359" y="5418823"/>
                  <a:pt x="173979" y="5428043"/>
                  <a:pt x="186658" y="5459506"/>
                </a:cubicBezTo>
                <a:cubicBezTo>
                  <a:pt x="237945" y="5462965"/>
                  <a:pt x="228495" y="5464578"/>
                  <a:pt x="227227" y="5419284"/>
                </a:cubicBezTo>
                <a:lnTo>
                  <a:pt x="227227" y="5419169"/>
                </a:lnTo>
                <a:cubicBezTo>
                  <a:pt x="221463" y="5393697"/>
                  <a:pt x="244630" y="5363616"/>
                  <a:pt x="214895" y="5341719"/>
                </a:cubicBezTo>
                <a:cubicBezTo>
                  <a:pt x="214089" y="5341142"/>
                  <a:pt x="215009" y="5335610"/>
                  <a:pt x="216393" y="5335034"/>
                </a:cubicBezTo>
                <a:cubicBezTo>
                  <a:pt x="233796" y="5327426"/>
                  <a:pt x="226881" y="5311868"/>
                  <a:pt x="228380" y="5299075"/>
                </a:cubicBezTo>
                <a:cubicBezTo>
                  <a:pt x="230108" y="5283977"/>
                  <a:pt x="225383" y="5276254"/>
                  <a:pt x="208441" y="5277983"/>
                </a:cubicBezTo>
                <a:close/>
                <a:moveTo>
                  <a:pt x="6833573" y="5277868"/>
                </a:moveTo>
                <a:cubicBezTo>
                  <a:pt x="6821816" y="5279713"/>
                  <a:pt x="6804644" y="5273373"/>
                  <a:pt x="6806721" y="5294926"/>
                </a:cubicBezTo>
                <a:cubicBezTo>
                  <a:pt x="6808332" y="5311176"/>
                  <a:pt x="6802341" y="5332729"/>
                  <a:pt x="6832997" y="5330770"/>
                </a:cubicBezTo>
                <a:cubicBezTo>
                  <a:pt x="6852014" y="5329502"/>
                  <a:pt x="6860657" y="5325238"/>
                  <a:pt x="6855934" y="5304837"/>
                </a:cubicBezTo>
                <a:cubicBezTo>
                  <a:pt x="6859505" y="5287550"/>
                  <a:pt x="6857315" y="5274065"/>
                  <a:pt x="6833573" y="5277868"/>
                </a:cubicBezTo>
                <a:close/>
                <a:moveTo>
                  <a:pt x="10319846" y="5277639"/>
                </a:moveTo>
                <a:cubicBezTo>
                  <a:pt x="10309128" y="5277351"/>
                  <a:pt x="10302645" y="5279166"/>
                  <a:pt x="10298797" y="5283516"/>
                </a:cubicBezTo>
                <a:lnTo>
                  <a:pt x="10293582" y="5304550"/>
                </a:lnTo>
                <a:lnTo>
                  <a:pt x="10293568" y="5304492"/>
                </a:lnTo>
                <a:lnTo>
                  <a:pt x="10293568" y="5304607"/>
                </a:lnTo>
                <a:lnTo>
                  <a:pt x="10293582" y="5304550"/>
                </a:lnTo>
                <a:lnTo>
                  <a:pt x="10299028" y="5326520"/>
                </a:lnTo>
                <a:cubicBezTo>
                  <a:pt x="10303162" y="5330741"/>
                  <a:pt x="10309877" y="5331865"/>
                  <a:pt x="10319961" y="5329963"/>
                </a:cubicBezTo>
                <a:cubicBezTo>
                  <a:pt x="10341282" y="5333997"/>
                  <a:pt x="10347276" y="5324662"/>
                  <a:pt x="10347276" y="5304376"/>
                </a:cubicBezTo>
                <a:cubicBezTo>
                  <a:pt x="10347276" y="5283632"/>
                  <a:pt x="10339784" y="5278215"/>
                  <a:pt x="10319846" y="5277639"/>
                </a:cubicBezTo>
                <a:close/>
                <a:moveTo>
                  <a:pt x="1947371" y="5277639"/>
                </a:moveTo>
                <a:cubicBezTo>
                  <a:pt x="1936653" y="5277351"/>
                  <a:pt x="1930170" y="5279166"/>
                  <a:pt x="1926322" y="5283516"/>
                </a:cubicBezTo>
                <a:lnTo>
                  <a:pt x="1921107" y="5304550"/>
                </a:lnTo>
                <a:lnTo>
                  <a:pt x="1921093" y="5304492"/>
                </a:lnTo>
                <a:lnTo>
                  <a:pt x="1921093" y="5304607"/>
                </a:lnTo>
                <a:lnTo>
                  <a:pt x="1921107" y="5304550"/>
                </a:lnTo>
                <a:lnTo>
                  <a:pt x="1926553" y="5326520"/>
                </a:lnTo>
                <a:cubicBezTo>
                  <a:pt x="1930687" y="5330741"/>
                  <a:pt x="1937402" y="5331865"/>
                  <a:pt x="1947486" y="5329963"/>
                </a:cubicBezTo>
                <a:cubicBezTo>
                  <a:pt x="1968807" y="5333997"/>
                  <a:pt x="1974801" y="5324662"/>
                  <a:pt x="1974801" y="5304376"/>
                </a:cubicBezTo>
                <a:cubicBezTo>
                  <a:pt x="1974801" y="5283632"/>
                  <a:pt x="1967309" y="5278215"/>
                  <a:pt x="1947371" y="5277639"/>
                </a:cubicBezTo>
                <a:close/>
                <a:moveTo>
                  <a:pt x="10253230" y="5277407"/>
                </a:moveTo>
                <a:cubicBezTo>
                  <a:pt x="10234790" y="5278215"/>
                  <a:pt x="10223725" y="5279827"/>
                  <a:pt x="10225915" y="5302648"/>
                </a:cubicBezTo>
                <a:cubicBezTo>
                  <a:pt x="10227528" y="5318898"/>
                  <a:pt x="10224532" y="5333766"/>
                  <a:pt x="10249542" y="5331115"/>
                </a:cubicBezTo>
                <a:lnTo>
                  <a:pt x="10249656" y="5331000"/>
                </a:lnTo>
                <a:cubicBezTo>
                  <a:pt x="10266829" y="5329270"/>
                  <a:pt x="10284808" y="5333190"/>
                  <a:pt x="10278010" y="5304953"/>
                </a:cubicBezTo>
                <a:cubicBezTo>
                  <a:pt x="10283542" y="5284784"/>
                  <a:pt x="10276050" y="5276485"/>
                  <a:pt x="10253230" y="5277407"/>
                </a:cubicBezTo>
                <a:close/>
                <a:moveTo>
                  <a:pt x="1880755" y="5277407"/>
                </a:moveTo>
                <a:cubicBezTo>
                  <a:pt x="1862315" y="5278215"/>
                  <a:pt x="1851250" y="5279827"/>
                  <a:pt x="1853440" y="5302648"/>
                </a:cubicBezTo>
                <a:cubicBezTo>
                  <a:pt x="1855053" y="5318898"/>
                  <a:pt x="1852057" y="5333766"/>
                  <a:pt x="1877067" y="5331115"/>
                </a:cubicBezTo>
                <a:lnTo>
                  <a:pt x="1877181" y="5331000"/>
                </a:lnTo>
                <a:cubicBezTo>
                  <a:pt x="1894354" y="5329270"/>
                  <a:pt x="1912333" y="5333190"/>
                  <a:pt x="1905535" y="5304953"/>
                </a:cubicBezTo>
                <a:cubicBezTo>
                  <a:pt x="1911067" y="5284784"/>
                  <a:pt x="1903575" y="5276485"/>
                  <a:pt x="1880755" y="5277407"/>
                </a:cubicBezTo>
                <a:close/>
                <a:moveTo>
                  <a:pt x="6629231" y="5277293"/>
                </a:moveTo>
                <a:cubicBezTo>
                  <a:pt x="6608600" y="5277178"/>
                  <a:pt x="6603068" y="5285245"/>
                  <a:pt x="6606988" y="5304492"/>
                </a:cubicBezTo>
                <a:cubicBezTo>
                  <a:pt x="6603414" y="5320742"/>
                  <a:pt x="6606297" y="5331000"/>
                  <a:pt x="6628076" y="5331000"/>
                </a:cubicBezTo>
                <a:cubicBezTo>
                  <a:pt x="6649285" y="5330885"/>
                  <a:pt x="6654009" y="5322586"/>
                  <a:pt x="6654009" y="5303109"/>
                </a:cubicBezTo>
                <a:cubicBezTo>
                  <a:pt x="6653893" y="5284323"/>
                  <a:pt x="6649052" y="5277293"/>
                  <a:pt x="6629231" y="5277293"/>
                </a:cubicBezTo>
                <a:close/>
                <a:moveTo>
                  <a:pt x="6763615" y="5276946"/>
                </a:moveTo>
                <a:cubicBezTo>
                  <a:pt x="6741141" y="5276832"/>
                  <a:pt x="6740103" y="5288126"/>
                  <a:pt x="6742406" y="5306451"/>
                </a:cubicBezTo>
                <a:cubicBezTo>
                  <a:pt x="6736647" y="5325814"/>
                  <a:pt x="6746095" y="5330885"/>
                  <a:pt x="6766611" y="5331231"/>
                </a:cubicBezTo>
                <a:cubicBezTo>
                  <a:pt x="6788740" y="5331577"/>
                  <a:pt x="6789086" y="5320627"/>
                  <a:pt x="6789892" y="5303916"/>
                </a:cubicBezTo>
                <a:cubicBezTo>
                  <a:pt x="6790814" y="5283632"/>
                  <a:pt x="6784592" y="5277061"/>
                  <a:pt x="6763615" y="5276946"/>
                </a:cubicBezTo>
                <a:close/>
                <a:moveTo>
                  <a:pt x="11122940" y="5276717"/>
                </a:moveTo>
                <a:cubicBezTo>
                  <a:pt x="11113792" y="5277610"/>
                  <a:pt x="11105464" y="5281039"/>
                  <a:pt x="11103678" y="5285937"/>
                </a:cubicBezTo>
                <a:cubicBezTo>
                  <a:pt x="11093766" y="5313020"/>
                  <a:pt x="11105291" y="5329270"/>
                  <a:pt x="11134566" y="5329270"/>
                </a:cubicBezTo>
                <a:cubicBezTo>
                  <a:pt x="11143210" y="5329387"/>
                  <a:pt x="11151853" y="5329270"/>
                  <a:pt x="11160498" y="5329270"/>
                </a:cubicBezTo>
                <a:cubicBezTo>
                  <a:pt x="11174442" y="5329270"/>
                  <a:pt x="11188273" y="5329502"/>
                  <a:pt x="11202103" y="5329270"/>
                </a:cubicBezTo>
                <a:cubicBezTo>
                  <a:pt x="11207982" y="5329156"/>
                  <a:pt x="11216050" y="5330539"/>
                  <a:pt x="11217086" y="5322701"/>
                </a:cubicBezTo>
                <a:cubicBezTo>
                  <a:pt x="11218816" y="5309217"/>
                  <a:pt x="11224232" y="5290547"/>
                  <a:pt x="11214550" y="5283401"/>
                </a:cubicBezTo>
                <a:cubicBezTo>
                  <a:pt x="11204986" y="5276371"/>
                  <a:pt x="11184816" y="5272797"/>
                  <a:pt x="11173636" y="5283862"/>
                </a:cubicBezTo>
                <a:lnTo>
                  <a:pt x="11173406" y="5283632"/>
                </a:lnTo>
                <a:cubicBezTo>
                  <a:pt x="11161880" y="5295041"/>
                  <a:pt x="11157270" y="5293197"/>
                  <a:pt x="11147128" y="5282708"/>
                </a:cubicBezTo>
                <a:cubicBezTo>
                  <a:pt x="11142057" y="5277466"/>
                  <a:pt x="11132088" y="5275822"/>
                  <a:pt x="11122940" y="5276717"/>
                </a:cubicBezTo>
                <a:close/>
                <a:moveTo>
                  <a:pt x="2750465" y="5276717"/>
                </a:moveTo>
                <a:cubicBezTo>
                  <a:pt x="2741317" y="5277610"/>
                  <a:pt x="2732989" y="5281039"/>
                  <a:pt x="2731203" y="5285937"/>
                </a:cubicBezTo>
                <a:cubicBezTo>
                  <a:pt x="2721291" y="5313020"/>
                  <a:pt x="2732816" y="5329270"/>
                  <a:pt x="2762091" y="5329270"/>
                </a:cubicBezTo>
                <a:cubicBezTo>
                  <a:pt x="2770735" y="5329387"/>
                  <a:pt x="2779378" y="5329270"/>
                  <a:pt x="2788023" y="5329270"/>
                </a:cubicBezTo>
                <a:cubicBezTo>
                  <a:pt x="2801967" y="5329270"/>
                  <a:pt x="2815798" y="5329502"/>
                  <a:pt x="2829628" y="5329270"/>
                </a:cubicBezTo>
                <a:cubicBezTo>
                  <a:pt x="2835507" y="5329156"/>
                  <a:pt x="2843575" y="5330539"/>
                  <a:pt x="2844611" y="5322701"/>
                </a:cubicBezTo>
                <a:cubicBezTo>
                  <a:pt x="2846341" y="5309217"/>
                  <a:pt x="2851757" y="5290547"/>
                  <a:pt x="2842075" y="5283401"/>
                </a:cubicBezTo>
                <a:cubicBezTo>
                  <a:pt x="2832511" y="5276371"/>
                  <a:pt x="2812341" y="5272797"/>
                  <a:pt x="2801161" y="5283862"/>
                </a:cubicBezTo>
                <a:lnTo>
                  <a:pt x="2800931" y="5283632"/>
                </a:lnTo>
                <a:cubicBezTo>
                  <a:pt x="2789405" y="5295041"/>
                  <a:pt x="2784795" y="5293197"/>
                  <a:pt x="2774653" y="5282708"/>
                </a:cubicBezTo>
                <a:cubicBezTo>
                  <a:pt x="2769582" y="5277466"/>
                  <a:pt x="2759613" y="5275822"/>
                  <a:pt x="2750465" y="5276717"/>
                </a:cubicBezTo>
                <a:close/>
                <a:moveTo>
                  <a:pt x="6699880" y="5276715"/>
                </a:moveTo>
                <a:cubicBezTo>
                  <a:pt x="6676713" y="5276600"/>
                  <a:pt x="6673257" y="5286397"/>
                  <a:pt x="6673025" y="5306105"/>
                </a:cubicBezTo>
                <a:cubicBezTo>
                  <a:pt x="6672795" y="5325582"/>
                  <a:pt x="6679482" y="5331000"/>
                  <a:pt x="6698498" y="5331346"/>
                </a:cubicBezTo>
                <a:cubicBezTo>
                  <a:pt x="6719819" y="5331807"/>
                  <a:pt x="6723966" y="5322355"/>
                  <a:pt x="6720970" y="5305299"/>
                </a:cubicBezTo>
                <a:cubicBezTo>
                  <a:pt x="6722239" y="5289394"/>
                  <a:pt x="6723163" y="5276715"/>
                  <a:pt x="6699880" y="5276715"/>
                </a:cubicBezTo>
                <a:close/>
                <a:moveTo>
                  <a:pt x="9924068" y="5276443"/>
                </a:moveTo>
                <a:cubicBezTo>
                  <a:pt x="9916462" y="5276341"/>
                  <a:pt x="9908509" y="5278503"/>
                  <a:pt x="9901594" y="5279713"/>
                </a:cubicBezTo>
                <a:cubicBezTo>
                  <a:pt x="9886496" y="5282479"/>
                  <a:pt x="9895601" y="5298614"/>
                  <a:pt x="9893757" y="5308641"/>
                </a:cubicBezTo>
                <a:cubicBezTo>
                  <a:pt x="9890530" y="5326389"/>
                  <a:pt x="9899635" y="5331577"/>
                  <a:pt x="9916000" y="5330078"/>
                </a:cubicBezTo>
                <a:cubicBezTo>
                  <a:pt x="9927180" y="5329041"/>
                  <a:pt x="9938475" y="5329848"/>
                  <a:pt x="9949769" y="5329848"/>
                </a:cubicBezTo>
                <a:cubicBezTo>
                  <a:pt x="9961986" y="5329848"/>
                  <a:pt x="9974318" y="5328465"/>
                  <a:pt x="9986190" y="5330078"/>
                </a:cubicBezTo>
                <a:cubicBezTo>
                  <a:pt x="10012236" y="5333651"/>
                  <a:pt x="10007395" y="5316247"/>
                  <a:pt x="10008894" y="5300804"/>
                </a:cubicBezTo>
                <a:cubicBezTo>
                  <a:pt x="10010854" y="5281442"/>
                  <a:pt x="10002094" y="5276371"/>
                  <a:pt x="9985037" y="5277983"/>
                </a:cubicBezTo>
                <a:lnTo>
                  <a:pt x="9984922" y="5277868"/>
                </a:lnTo>
                <a:cubicBezTo>
                  <a:pt x="9975586" y="5278791"/>
                  <a:pt x="9966366" y="5277293"/>
                  <a:pt x="9960258" y="5288126"/>
                </a:cubicBezTo>
                <a:cubicBezTo>
                  <a:pt x="9956569" y="5294811"/>
                  <a:pt x="9950576" y="5295272"/>
                  <a:pt x="9944468" y="5286743"/>
                </a:cubicBezTo>
                <a:cubicBezTo>
                  <a:pt x="9938936" y="5278905"/>
                  <a:pt x="9931674" y="5276544"/>
                  <a:pt x="9924068" y="5276443"/>
                </a:cubicBezTo>
                <a:close/>
                <a:moveTo>
                  <a:pt x="1551593" y="5276443"/>
                </a:moveTo>
                <a:cubicBezTo>
                  <a:pt x="1543987" y="5276341"/>
                  <a:pt x="1536034" y="5278503"/>
                  <a:pt x="1529119" y="5279713"/>
                </a:cubicBezTo>
                <a:cubicBezTo>
                  <a:pt x="1514021" y="5282479"/>
                  <a:pt x="1523126" y="5298614"/>
                  <a:pt x="1521282" y="5308641"/>
                </a:cubicBezTo>
                <a:cubicBezTo>
                  <a:pt x="1518055" y="5326389"/>
                  <a:pt x="1527160" y="5331577"/>
                  <a:pt x="1543525" y="5330078"/>
                </a:cubicBezTo>
                <a:cubicBezTo>
                  <a:pt x="1554705" y="5329041"/>
                  <a:pt x="1566000" y="5329848"/>
                  <a:pt x="1577294" y="5329848"/>
                </a:cubicBezTo>
                <a:cubicBezTo>
                  <a:pt x="1589511" y="5329848"/>
                  <a:pt x="1601843" y="5328465"/>
                  <a:pt x="1613715" y="5330078"/>
                </a:cubicBezTo>
                <a:cubicBezTo>
                  <a:pt x="1639761" y="5333651"/>
                  <a:pt x="1634920" y="5316247"/>
                  <a:pt x="1636419" y="5300804"/>
                </a:cubicBezTo>
                <a:cubicBezTo>
                  <a:pt x="1638379" y="5281442"/>
                  <a:pt x="1629619" y="5276371"/>
                  <a:pt x="1612562" y="5277983"/>
                </a:cubicBezTo>
                <a:lnTo>
                  <a:pt x="1612447" y="5277868"/>
                </a:lnTo>
                <a:cubicBezTo>
                  <a:pt x="1603111" y="5278791"/>
                  <a:pt x="1593891" y="5277293"/>
                  <a:pt x="1587783" y="5288126"/>
                </a:cubicBezTo>
                <a:cubicBezTo>
                  <a:pt x="1584094" y="5294811"/>
                  <a:pt x="1578101" y="5295272"/>
                  <a:pt x="1571993" y="5286743"/>
                </a:cubicBezTo>
                <a:cubicBezTo>
                  <a:pt x="1566461" y="5278905"/>
                  <a:pt x="1559199" y="5276544"/>
                  <a:pt x="1551593" y="5276443"/>
                </a:cubicBezTo>
                <a:close/>
                <a:moveTo>
                  <a:pt x="4082611" y="5223239"/>
                </a:moveTo>
                <a:cubicBezTo>
                  <a:pt x="4060596" y="5223469"/>
                  <a:pt x="4061981" y="5235917"/>
                  <a:pt x="4062557" y="5250093"/>
                </a:cubicBezTo>
                <a:cubicBezTo>
                  <a:pt x="4062789" y="5255164"/>
                  <a:pt x="4063133" y="5260350"/>
                  <a:pt x="4063365" y="5265536"/>
                </a:cubicBezTo>
                <a:lnTo>
                  <a:pt x="4063479" y="5265536"/>
                </a:lnTo>
                <a:lnTo>
                  <a:pt x="4104510" y="5265536"/>
                </a:lnTo>
                <a:cubicBezTo>
                  <a:pt x="4104740" y="5260350"/>
                  <a:pt x="4104740" y="5255279"/>
                  <a:pt x="4105316" y="5250093"/>
                </a:cubicBezTo>
                <a:cubicBezTo>
                  <a:pt x="4106930" y="5233380"/>
                  <a:pt x="4104510" y="5222893"/>
                  <a:pt x="4082611" y="5223239"/>
                </a:cubicBezTo>
                <a:close/>
                <a:moveTo>
                  <a:pt x="8486640" y="5221395"/>
                </a:moveTo>
                <a:cubicBezTo>
                  <a:pt x="8485718" y="5249597"/>
                  <a:pt x="8499352" y="5263231"/>
                  <a:pt x="8527554" y="5262309"/>
                </a:cubicBezTo>
                <a:cubicBezTo>
                  <a:pt x="8529167" y="5233958"/>
                  <a:pt x="8515533" y="5220323"/>
                  <a:pt x="8486640" y="5221395"/>
                </a:cubicBezTo>
                <a:close/>
                <a:moveTo>
                  <a:pt x="114165" y="5221395"/>
                </a:moveTo>
                <a:cubicBezTo>
                  <a:pt x="113243" y="5249597"/>
                  <a:pt x="126877" y="5263231"/>
                  <a:pt x="155079" y="5262309"/>
                </a:cubicBezTo>
                <a:cubicBezTo>
                  <a:pt x="156692" y="5233958"/>
                  <a:pt x="143058" y="5220323"/>
                  <a:pt x="114165" y="5221395"/>
                </a:cubicBezTo>
                <a:close/>
                <a:moveTo>
                  <a:pt x="6606872" y="5221049"/>
                </a:moveTo>
                <a:cubicBezTo>
                  <a:pt x="6605947" y="5249251"/>
                  <a:pt x="6619549" y="5262851"/>
                  <a:pt x="6647671" y="5261848"/>
                </a:cubicBezTo>
                <a:cubicBezTo>
                  <a:pt x="6647784" y="5261042"/>
                  <a:pt x="6647901" y="5260119"/>
                  <a:pt x="6647901" y="5259313"/>
                </a:cubicBezTo>
                <a:cubicBezTo>
                  <a:pt x="6648973" y="5230420"/>
                  <a:pt x="6635302" y="5217672"/>
                  <a:pt x="6606872" y="5221049"/>
                </a:cubicBezTo>
                <a:close/>
                <a:moveTo>
                  <a:pt x="4152223" y="5218398"/>
                </a:moveTo>
                <a:cubicBezTo>
                  <a:pt x="4134244" y="5218398"/>
                  <a:pt x="4124678" y="5220472"/>
                  <a:pt x="4124678" y="5243063"/>
                </a:cubicBezTo>
                <a:cubicBezTo>
                  <a:pt x="4124562" y="5266343"/>
                  <a:pt x="4134358" y="5268994"/>
                  <a:pt x="4152569" y="5265536"/>
                </a:cubicBezTo>
                <a:cubicBezTo>
                  <a:pt x="4172853" y="5270492"/>
                  <a:pt x="4178501" y="5262309"/>
                  <a:pt x="4178615" y="5241679"/>
                </a:cubicBezTo>
                <a:cubicBezTo>
                  <a:pt x="4178847" y="5220242"/>
                  <a:pt x="4169281" y="5218398"/>
                  <a:pt x="4152223" y="5218398"/>
                </a:cubicBezTo>
                <a:close/>
                <a:moveTo>
                  <a:pt x="4015420" y="5218398"/>
                </a:moveTo>
                <a:cubicBezTo>
                  <a:pt x="3995249" y="5217591"/>
                  <a:pt x="3989371" y="5223699"/>
                  <a:pt x="3989027" y="5244330"/>
                </a:cubicBezTo>
                <a:cubicBezTo>
                  <a:pt x="3988679" y="5266343"/>
                  <a:pt x="3998707" y="5268417"/>
                  <a:pt x="4016915" y="5265421"/>
                </a:cubicBezTo>
                <a:cubicBezTo>
                  <a:pt x="4034088" y="5269800"/>
                  <a:pt x="4042848" y="5265767"/>
                  <a:pt x="4043081" y="5243063"/>
                </a:cubicBezTo>
                <a:lnTo>
                  <a:pt x="4042964" y="5243178"/>
                </a:lnTo>
                <a:cubicBezTo>
                  <a:pt x="4043194" y="5220357"/>
                  <a:pt x="4033284" y="5219089"/>
                  <a:pt x="4015420" y="5218398"/>
                </a:cubicBezTo>
                <a:close/>
                <a:moveTo>
                  <a:pt x="3950303" y="5218168"/>
                </a:moveTo>
                <a:lnTo>
                  <a:pt x="3950303" y="5218283"/>
                </a:lnTo>
                <a:cubicBezTo>
                  <a:pt x="3928634" y="5216900"/>
                  <a:pt x="3927020" y="5226926"/>
                  <a:pt x="3926674" y="5244446"/>
                </a:cubicBezTo>
                <a:cubicBezTo>
                  <a:pt x="3926330" y="5263346"/>
                  <a:pt x="3932552" y="5270031"/>
                  <a:pt x="3950646" y="5265652"/>
                </a:cubicBezTo>
                <a:cubicBezTo>
                  <a:pt x="3971739" y="5270607"/>
                  <a:pt x="3974851" y="5259543"/>
                  <a:pt x="3975195" y="5241334"/>
                </a:cubicBezTo>
                <a:cubicBezTo>
                  <a:pt x="3975541" y="5221855"/>
                  <a:pt x="3967126" y="5219205"/>
                  <a:pt x="3950303" y="5218168"/>
                </a:cubicBezTo>
                <a:close/>
                <a:moveTo>
                  <a:pt x="4283382" y="5218052"/>
                </a:moveTo>
                <a:cubicBezTo>
                  <a:pt x="4260905" y="5215978"/>
                  <a:pt x="4261254" y="5228079"/>
                  <a:pt x="4260445" y="5244561"/>
                </a:cubicBezTo>
                <a:cubicBezTo>
                  <a:pt x="4259409" y="5264384"/>
                  <a:pt x="4267938" y="5268879"/>
                  <a:pt x="4284994" y="5265306"/>
                </a:cubicBezTo>
                <a:cubicBezTo>
                  <a:pt x="4307006" y="5270492"/>
                  <a:pt x="4308160" y="5257584"/>
                  <a:pt x="4308966" y="5240412"/>
                </a:cubicBezTo>
                <a:lnTo>
                  <a:pt x="4308850" y="5240527"/>
                </a:lnTo>
                <a:cubicBezTo>
                  <a:pt x="4309891" y="5219896"/>
                  <a:pt x="4299054" y="5219435"/>
                  <a:pt x="4283382" y="5218052"/>
                </a:cubicBezTo>
                <a:close/>
                <a:moveTo>
                  <a:pt x="3885529" y="5217937"/>
                </a:moveTo>
                <a:cubicBezTo>
                  <a:pt x="3867781" y="5218398"/>
                  <a:pt x="3859366" y="5221971"/>
                  <a:pt x="3858904" y="5242256"/>
                </a:cubicBezTo>
                <a:cubicBezTo>
                  <a:pt x="3858444" y="5262886"/>
                  <a:pt x="3866396" y="5266113"/>
                  <a:pt x="3884493" y="5266113"/>
                </a:cubicBezTo>
                <a:cubicBezTo>
                  <a:pt x="3902241" y="5266113"/>
                  <a:pt x="3910769" y="5261848"/>
                  <a:pt x="3906159" y="5243293"/>
                </a:cubicBezTo>
                <a:cubicBezTo>
                  <a:pt x="3909155" y="5226581"/>
                  <a:pt x="3905467" y="5217361"/>
                  <a:pt x="3885529" y="5217937"/>
                </a:cubicBezTo>
                <a:close/>
                <a:moveTo>
                  <a:pt x="4218032" y="5217822"/>
                </a:moveTo>
                <a:cubicBezTo>
                  <a:pt x="4199016" y="5217937"/>
                  <a:pt x="4193024" y="5223469"/>
                  <a:pt x="4192332" y="5243063"/>
                </a:cubicBezTo>
                <a:cubicBezTo>
                  <a:pt x="4191523" y="5265306"/>
                  <a:pt x="4201896" y="5265652"/>
                  <a:pt x="4218840" y="5266343"/>
                </a:cubicBezTo>
                <a:cubicBezTo>
                  <a:pt x="4238200" y="5267035"/>
                  <a:pt x="4243733" y="5259428"/>
                  <a:pt x="4239585" y="5240873"/>
                </a:cubicBezTo>
                <a:cubicBezTo>
                  <a:pt x="4244308" y="5223354"/>
                  <a:pt x="4236705" y="5217822"/>
                  <a:pt x="4218032" y="5217822"/>
                </a:cubicBezTo>
                <a:close/>
                <a:moveTo>
                  <a:pt x="9509390" y="5217245"/>
                </a:moveTo>
                <a:cubicBezTo>
                  <a:pt x="9497520" y="5217015"/>
                  <a:pt x="9491871" y="5221164"/>
                  <a:pt x="9491871" y="5233726"/>
                </a:cubicBezTo>
                <a:cubicBezTo>
                  <a:pt x="9492217" y="5283977"/>
                  <a:pt x="9492102" y="5334342"/>
                  <a:pt x="9492102" y="5384593"/>
                </a:cubicBezTo>
                <a:cubicBezTo>
                  <a:pt x="9492102" y="5407297"/>
                  <a:pt x="9509620" y="5397846"/>
                  <a:pt x="9520685" y="5399690"/>
                </a:cubicBezTo>
                <a:cubicBezTo>
                  <a:pt x="9532901" y="5401765"/>
                  <a:pt x="9540162" y="5398538"/>
                  <a:pt x="9539355" y="5383555"/>
                </a:cubicBezTo>
                <a:cubicBezTo>
                  <a:pt x="9538318" y="5362809"/>
                  <a:pt x="9539125" y="5341949"/>
                  <a:pt x="9539240" y="5321088"/>
                </a:cubicBezTo>
                <a:lnTo>
                  <a:pt x="9539355" y="5321088"/>
                </a:lnTo>
                <a:cubicBezTo>
                  <a:pt x="9539472" y="5314403"/>
                  <a:pt x="9537512" y="5306797"/>
                  <a:pt x="9548460" y="5306105"/>
                </a:cubicBezTo>
                <a:cubicBezTo>
                  <a:pt x="9560678" y="5305299"/>
                  <a:pt x="9559986" y="5313020"/>
                  <a:pt x="9559986" y="5321203"/>
                </a:cubicBezTo>
                <a:cubicBezTo>
                  <a:pt x="9559756" y="5342064"/>
                  <a:pt x="9560446" y="5362925"/>
                  <a:pt x="9559756" y="5383670"/>
                </a:cubicBezTo>
                <a:cubicBezTo>
                  <a:pt x="9559294" y="5396002"/>
                  <a:pt x="9563444" y="5400497"/>
                  <a:pt x="9576006" y="5400151"/>
                </a:cubicBezTo>
                <a:cubicBezTo>
                  <a:pt x="9602860" y="5399460"/>
                  <a:pt x="9629829" y="5399114"/>
                  <a:pt x="9656682" y="5400382"/>
                </a:cubicBezTo>
                <a:cubicBezTo>
                  <a:pt x="9672357" y="5401189"/>
                  <a:pt x="9675469" y="5394734"/>
                  <a:pt x="9675008" y="5380789"/>
                </a:cubicBezTo>
                <a:cubicBezTo>
                  <a:pt x="9674086" y="5353935"/>
                  <a:pt x="9674086" y="5326967"/>
                  <a:pt x="9675008" y="5300112"/>
                </a:cubicBezTo>
                <a:cubicBezTo>
                  <a:pt x="9675469" y="5285245"/>
                  <a:pt x="9671089" y="5280288"/>
                  <a:pt x="9655646" y="5281672"/>
                </a:cubicBezTo>
                <a:cubicBezTo>
                  <a:pt x="9635016" y="5283401"/>
                  <a:pt x="9614038" y="5281903"/>
                  <a:pt x="9593294" y="5282479"/>
                </a:cubicBezTo>
                <a:cubicBezTo>
                  <a:pt x="9586148" y="5282708"/>
                  <a:pt x="9581653" y="5281786"/>
                  <a:pt x="9581077" y="5273488"/>
                </a:cubicBezTo>
                <a:cubicBezTo>
                  <a:pt x="9580501" y="5264038"/>
                  <a:pt x="9586724" y="5264384"/>
                  <a:pt x="9592948" y="5264384"/>
                </a:cubicBezTo>
                <a:cubicBezTo>
                  <a:pt x="9614616" y="5264384"/>
                  <a:pt x="9636398" y="5263346"/>
                  <a:pt x="9657951" y="5264729"/>
                </a:cubicBezTo>
                <a:cubicBezTo>
                  <a:pt x="9675584" y="5265882"/>
                  <a:pt x="9675584" y="5255971"/>
                  <a:pt x="9674547" y="5243869"/>
                </a:cubicBezTo>
                <a:cubicBezTo>
                  <a:pt x="9673625" y="5232229"/>
                  <a:pt x="9680309" y="5216324"/>
                  <a:pt x="9657720" y="5217245"/>
                </a:cubicBezTo>
                <a:cubicBezTo>
                  <a:pt x="9633518" y="5218283"/>
                  <a:pt x="9609198" y="5217361"/>
                  <a:pt x="9584880" y="5217361"/>
                </a:cubicBezTo>
                <a:cubicBezTo>
                  <a:pt x="9559640" y="5217361"/>
                  <a:pt x="9534515" y="5217591"/>
                  <a:pt x="9509390" y="5217245"/>
                </a:cubicBezTo>
                <a:close/>
                <a:moveTo>
                  <a:pt x="1136915" y="5217245"/>
                </a:moveTo>
                <a:cubicBezTo>
                  <a:pt x="1125045" y="5217015"/>
                  <a:pt x="1119396" y="5221164"/>
                  <a:pt x="1119396" y="5233726"/>
                </a:cubicBezTo>
                <a:cubicBezTo>
                  <a:pt x="1119742" y="5283977"/>
                  <a:pt x="1119627" y="5334342"/>
                  <a:pt x="1119627" y="5384593"/>
                </a:cubicBezTo>
                <a:cubicBezTo>
                  <a:pt x="1119627" y="5407297"/>
                  <a:pt x="1137145" y="5397846"/>
                  <a:pt x="1148210" y="5399690"/>
                </a:cubicBezTo>
                <a:cubicBezTo>
                  <a:pt x="1160426" y="5401765"/>
                  <a:pt x="1167687" y="5398538"/>
                  <a:pt x="1166880" y="5383555"/>
                </a:cubicBezTo>
                <a:cubicBezTo>
                  <a:pt x="1165843" y="5362809"/>
                  <a:pt x="1166650" y="5341949"/>
                  <a:pt x="1166765" y="5321088"/>
                </a:cubicBezTo>
                <a:lnTo>
                  <a:pt x="1166880" y="5321088"/>
                </a:lnTo>
                <a:cubicBezTo>
                  <a:pt x="1166997" y="5314403"/>
                  <a:pt x="1165037" y="5306797"/>
                  <a:pt x="1175985" y="5306105"/>
                </a:cubicBezTo>
                <a:cubicBezTo>
                  <a:pt x="1188203" y="5305299"/>
                  <a:pt x="1187511" y="5313020"/>
                  <a:pt x="1187511" y="5321203"/>
                </a:cubicBezTo>
                <a:cubicBezTo>
                  <a:pt x="1187281" y="5342064"/>
                  <a:pt x="1187971" y="5362925"/>
                  <a:pt x="1187281" y="5383670"/>
                </a:cubicBezTo>
                <a:cubicBezTo>
                  <a:pt x="1186819" y="5396002"/>
                  <a:pt x="1190969" y="5400497"/>
                  <a:pt x="1203531" y="5400151"/>
                </a:cubicBezTo>
                <a:cubicBezTo>
                  <a:pt x="1230385" y="5399460"/>
                  <a:pt x="1257354" y="5399114"/>
                  <a:pt x="1284207" y="5400382"/>
                </a:cubicBezTo>
                <a:cubicBezTo>
                  <a:pt x="1299882" y="5401189"/>
                  <a:pt x="1302994" y="5394734"/>
                  <a:pt x="1302533" y="5380789"/>
                </a:cubicBezTo>
                <a:cubicBezTo>
                  <a:pt x="1301611" y="5353935"/>
                  <a:pt x="1301611" y="5326967"/>
                  <a:pt x="1302533" y="5300112"/>
                </a:cubicBezTo>
                <a:cubicBezTo>
                  <a:pt x="1302994" y="5285245"/>
                  <a:pt x="1298614" y="5280288"/>
                  <a:pt x="1283171" y="5281672"/>
                </a:cubicBezTo>
                <a:cubicBezTo>
                  <a:pt x="1262541" y="5283401"/>
                  <a:pt x="1241563" y="5281903"/>
                  <a:pt x="1220819" y="5282479"/>
                </a:cubicBezTo>
                <a:cubicBezTo>
                  <a:pt x="1213673" y="5282708"/>
                  <a:pt x="1209178" y="5281786"/>
                  <a:pt x="1208602" y="5273488"/>
                </a:cubicBezTo>
                <a:cubicBezTo>
                  <a:pt x="1208026" y="5264038"/>
                  <a:pt x="1214249" y="5264384"/>
                  <a:pt x="1220473" y="5264384"/>
                </a:cubicBezTo>
                <a:cubicBezTo>
                  <a:pt x="1242141" y="5264384"/>
                  <a:pt x="1263923" y="5263346"/>
                  <a:pt x="1285476" y="5264729"/>
                </a:cubicBezTo>
                <a:cubicBezTo>
                  <a:pt x="1303109" y="5265882"/>
                  <a:pt x="1303109" y="5255971"/>
                  <a:pt x="1302072" y="5243869"/>
                </a:cubicBezTo>
                <a:cubicBezTo>
                  <a:pt x="1301150" y="5232229"/>
                  <a:pt x="1307834" y="5216324"/>
                  <a:pt x="1285245" y="5217245"/>
                </a:cubicBezTo>
                <a:cubicBezTo>
                  <a:pt x="1261043" y="5218283"/>
                  <a:pt x="1236723" y="5217361"/>
                  <a:pt x="1212405" y="5217361"/>
                </a:cubicBezTo>
                <a:cubicBezTo>
                  <a:pt x="1187165" y="5217361"/>
                  <a:pt x="1162040" y="5217591"/>
                  <a:pt x="1136915" y="5217245"/>
                </a:cubicBezTo>
                <a:close/>
                <a:moveTo>
                  <a:pt x="7094850" y="5217130"/>
                </a:moveTo>
                <a:cubicBezTo>
                  <a:pt x="7080560" y="5216900"/>
                  <a:pt x="7077333" y="5223008"/>
                  <a:pt x="7077562" y="5235802"/>
                </a:cubicBezTo>
                <a:cubicBezTo>
                  <a:pt x="7078254" y="5287089"/>
                  <a:pt x="7078254" y="5338261"/>
                  <a:pt x="7078484" y="5389433"/>
                </a:cubicBezTo>
                <a:cubicBezTo>
                  <a:pt x="7087359" y="5412598"/>
                  <a:pt x="7106030" y="5397039"/>
                  <a:pt x="7119630" y="5398422"/>
                </a:cubicBezTo>
                <a:cubicBezTo>
                  <a:pt x="7132193" y="5399690"/>
                  <a:pt x="7127467" y="5386206"/>
                  <a:pt x="7127813" y="5378369"/>
                </a:cubicBezTo>
                <a:cubicBezTo>
                  <a:pt x="7128735" y="5354281"/>
                  <a:pt x="7129312" y="5330194"/>
                  <a:pt x="7130002" y="5306105"/>
                </a:cubicBezTo>
                <a:cubicBezTo>
                  <a:pt x="7143256" y="5304376"/>
                  <a:pt x="7146023" y="5311637"/>
                  <a:pt x="7145677" y="5323162"/>
                </a:cubicBezTo>
                <a:cubicBezTo>
                  <a:pt x="7145101" y="5342295"/>
                  <a:pt x="7145677" y="5361311"/>
                  <a:pt x="7145216" y="5380443"/>
                </a:cubicBezTo>
                <a:cubicBezTo>
                  <a:pt x="7144985" y="5392660"/>
                  <a:pt x="7147635" y="5400151"/>
                  <a:pt x="7162388" y="5399690"/>
                </a:cubicBezTo>
                <a:cubicBezTo>
                  <a:pt x="7189242" y="5398884"/>
                  <a:pt x="7216211" y="5398768"/>
                  <a:pt x="7243065" y="5399575"/>
                </a:cubicBezTo>
                <a:cubicBezTo>
                  <a:pt x="7257702" y="5399921"/>
                  <a:pt x="7260584" y="5392660"/>
                  <a:pt x="7260354" y="5380328"/>
                </a:cubicBezTo>
                <a:cubicBezTo>
                  <a:pt x="7259893" y="5354281"/>
                  <a:pt x="7259547" y="5328234"/>
                  <a:pt x="7260354" y="5302187"/>
                </a:cubicBezTo>
                <a:cubicBezTo>
                  <a:pt x="7260815" y="5288357"/>
                  <a:pt x="7255282" y="5283862"/>
                  <a:pt x="7242028" y="5284323"/>
                </a:cubicBezTo>
                <a:cubicBezTo>
                  <a:pt x="7222090" y="5284899"/>
                  <a:pt x="7202035" y="5284093"/>
                  <a:pt x="7182096" y="5284093"/>
                </a:cubicBezTo>
                <a:lnTo>
                  <a:pt x="7182327" y="5284208"/>
                </a:lnTo>
                <a:cubicBezTo>
                  <a:pt x="7174605" y="5284208"/>
                  <a:pt x="7168035" y="5282364"/>
                  <a:pt x="7167459" y="5273488"/>
                </a:cubicBezTo>
                <a:cubicBezTo>
                  <a:pt x="7166652" y="5261963"/>
                  <a:pt x="7175873" y="5264614"/>
                  <a:pt x="7182096" y="5264499"/>
                </a:cubicBezTo>
                <a:cubicBezTo>
                  <a:pt x="7201228" y="5264153"/>
                  <a:pt x="7220360" y="5263231"/>
                  <a:pt x="7239377" y="5264729"/>
                </a:cubicBezTo>
                <a:cubicBezTo>
                  <a:pt x="7257587" y="5266228"/>
                  <a:pt x="7261160" y="5258160"/>
                  <a:pt x="7260700" y="5242025"/>
                </a:cubicBezTo>
                <a:cubicBezTo>
                  <a:pt x="7260237" y="5227503"/>
                  <a:pt x="7260237" y="5216785"/>
                  <a:pt x="7240644" y="5217130"/>
                </a:cubicBezTo>
                <a:cubicBezTo>
                  <a:pt x="7192123" y="5218052"/>
                  <a:pt x="7143486" y="5217822"/>
                  <a:pt x="7094850" y="5217130"/>
                </a:cubicBezTo>
                <a:close/>
                <a:moveTo>
                  <a:pt x="11394806" y="5216900"/>
                </a:moveTo>
                <a:cubicBezTo>
                  <a:pt x="11375789" y="5217591"/>
                  <a:pt x="11369681" y="5223584"/>
                  <a:pt x="11369335" y="5242486"/>
                </a:cubicBezTo>
                <a:cubicBezTo>
                  <a:pt x="11368874" y="5261618"/>
                  <a:pt x="11376365" y="5265421"/>
                  <a:pt x="11393422" y="5264960"/>
                </a:cubicBezTo>
                <a:lnTo>
                  <a:pt x="11393538" y="5264960"/>
                </a:lnTo>
                <a:cubicBezTo>
                  <a:pt x="11408982" y="5264614"/>
                  <a:pt x="11422005" y="5264729"/>
                  <a:pt x="11416588" y="5243869"/>
                </a:cubicBezTo>
                <a:cubicBezTo>
                  <a:pt x="11419354" y="5226581"/>
                  <a:pt x="11416588" y="5216093"/>
                  <a:pt x="11394806" y="5216900"/>
                </a:cubicBezTo>
                <a:close/>
                <a:moveTo>
                  <a:pt x="10863607" y="5216900"/>
                </a:moveTo>
                <a:cubicBezTo>
                  <a:pt x="10841132" y="5218628"/>
                  <a:pt x="10818428" y="5217361"/>
                  <a:pt x="10795838" y="5217476"/>
                </a:cubicBezTo>
                <a:cubicBezTo>
                  <a:pt x="10770598" y="5217476"/>
                  <a:pt x="10745474" y="5217822"/>
                  <a:pt x="10720233" y="5217476"/>
                </a:cubicBezTo>
                <a:cubicBezTo>
                  <a:pt x="10708938" y="5217361"/>
                  <a:pt x="10702022" y="5220242"/>
                  <a:pt x="10702022" y="5233380"/>
                </a:cubicBezTo>
                <a:lnTo>
                  <a:pt x="10702138" y="5233151"/>
                </a:lnTo>
                <a:cubicBezTo>
                  <a:pt x="10702484" y="5283516"/>
                  <a:pt x="10702484" y="5333881"/>
                  <a:pt x="10702138" y="5384247"/>
                </a:cubicBezTo>
                <a:cubicBezTo>
                  <a:pt x="10702022" y="5405107"/>
                  <a:pt x="10717120" y="5398538"/>
                  <a:pt x="10727955" y="5399345"/>
                </a:cubicBezTo>
                <a:cubicBezTo>
                  <a:pt x="10739364" y="5400266"/>
                  <a:pt x="10750660" y="5401419"/>
                  <a:pt x="10749506" y="5383325"/>
                </a:cubicBezTo>
                <a:cubicBezTo>
                  <a:pt x="10748240" y="5364308"/>
                  <a:pt x="10748700" y="5345176"/>
                  <a:pt x="10749506" y="5326043"/>
                </a:cubicBezTo>
                <a:cubicBezTo>
                  <a:pt x="10749738" y="5319359"/>
                  <a:pt x="10744435" y="5307373"/>
                  <a:pt x="10755846" y="5307143"/>
                </a:cubicBezTo>
                <a:cubicBezTo>
                  <a:pt x="10769446" y="5306797"/>
                  <a:pt x="10764260" y="5319705"/>
                  <a:pt x="10764490" y="5327312"/>
                </a:cubicBezTo>
                <a:cubicBezTo>
                  <a:pt x="10765180" y="5344715"/>
                  <a:pt x="10765526" y="5362118"/>
                  <a:pt x="10764490" y="5379406"/>
                </a:cubicBezTo>
                <a:cubicBezTo>
                  <a:pt x="10763453" y="5395657"/>
                  <a:pt x="10770252" y="5400382"/>
                  <a:pt x="10785811" y="5399805"/>
                </a:cubicBezTo>
                <a:cubicBezTo>
                  <a:pt x="10812780" y="5398884"/>
                  <a:pt x="10839750" y="5398653"/>
                  <a:pt x="10866604" y="5399805"/>
                </a:cubicBezTo>
                <a:cubicBezTo>
                  <a:pt x="10882394" y="5400612"/>
                  <a:pt x="10885620" y="5394043"/>
                  <a:pt x="10885160" y="5380098"/>
                </a:cubicBezTo>
                <a:cubicBezTo>
                  <a:pt x="10884238" y="5354050"/>
                  <a:pt x="10883892" y="5328004"/>
                  <a:pt x="10885160" y="5301956"/>
                </a:cubicBezTo>
                <a:cubicBezTo>
                  <a:pt x="10885850" y="5285937"/>
                  <a:pt x="10879166" y="5283055"/>
                  <a:pt x="10865335" y="5283632"/>
                </a:cubicBezTo>
                <a:cubicBezTo>
                  <a:pt x="10845396" y="5284438"/>
                  <a:pt x="10825343" y="5283401"/>
                  <a:pt x="10805404" y="5283401"/>
                </a:cubicBezTo>
                <a:cubicBezTo>
                  <a:pt x="10797336" y="5283401"/>
                  <a:pt x="10788002" y="5283401"/>
                  <a:pt x="10787426" y="5273143"/>
                </a:cubicBezTo>
                <a:cubicBezTo>
                  <a:pt x="10786733" y="5260119"/>
                  <a:pt x="10798028" y="5264729"/>
                  <a:pt x="10804598" y="5264499"/>
                </a:cubicBezTo>
                <a:cubicBezTo>
                  <a:pt x="10824536" y="5263923"/>
                  <a:pt x="10844706" y="5262886"/>
                  <a:pt x="10864529" y="5264729"/>
                </a:cubicBezTo>
                <a:cubicBezTo>
                  <a:pt x="10883430" y="5266458"/>
                  <a:pt x="10885390" y="5257584"/>
                  <a:pt x="10885274" y="5242140"/>
                </a:cubicBezTo>
                <a:cubicBezTo>
                  <a:pt x="10885160" y="5226350"/>
                  <a:pt x="10884352" y="5215401"/>
                  <a:pt x="10863607" y="5216900"/>
                </a:cubicBezTo>
                <a:close/>
                <a:moveTo>
                  <a:pt x="3022331" y="5216900"/>
                </a:moveTo>
                <a:cubicBezTo>
                  <a:pt x="3003314" y="5217591"/>
                  <a:pt x="2997206" y="5223584"/>
                  <a:pt x="2996860" y="5242486"/>
                </a:cubicBezTo>
                <a:cubicBezTo>
                  <a:pt x="2996399" y="5261618"/>
                  <a:pt x="3003890" y="5265421"/>
                  <a:pt x="3020947" y="5264960"/>
                </a:cubicBezTo>
                <a:lnTo>
                  <a:pt x="3021063" y="5264960"/>
                </a:lnTo>
                <a:cubicBezTo>
                  <a:pt x="3036507" y="5264614"/>
                  <a:pt x="3049530" y="5264729"/>
                  <a:pt x="3044113" y="5243869"/>
                </a:cubicBezTo>
                <a:cubicBezTo>
                  <a:pt x="3046879" y="5226581"/>
                  <a:pt x="3044113" y="5216093"/>
                  <a:pt x="3022331" y="5216900"/>
                </a:cubicBezTo>
                <a:close/>
                <a:moveTo>
                  <a:pt x="2491132" y="5216900"/>
                </a:moveTo>
                <a:cubicBezTo>
                  <a:pt x="2468657" y="5218628"/>
                  <a:pt x="2445953" y="5217361"/>
                  <a:pt x="2423363" y="5217476"/>
                </a:cubicBezTo>
                <a:cubicBezTo>
                  <a:pt x="2398123" y="5217476"/>
                  <a:pt x="2372999" y="5217822"/>
                  <a:pt x="2347758" y="5217476"/>
                </a:cubicBezTo>
                <a:cubicBezTo>
                  <a:pt x="2336463" y="5217361"/>
                  <a:pt x="2329547" y="5220242"/>
                  <a:pt x="2329547" y="5233380"/>
                </a:cubicBezTo>
                <a:lnTo>
                  <a:pt x="2329663" y="5233151"/>
                </a:lnTo>
                <a:cubicBezTo>
                  <a:pt x="2330009" y="5283516"/>
                  <a:pt x="2330009" y="5333881"/>
                  <a:pt x="2329663" y="5384247"/>
                </a:cubicBezTo>
                <a:cubicBezTo>
                  <a:pt x="2329547" y="5405107"/>
                  <a:pt x="2344645" y="5398538"/>
                  <a:pt x="2355480" y="5399345"/>
                </a:cubicBezTo>
                <a:cubicBezTo>
                  <a:pt x="2366889" y="5400266"/>
                  <a:pt x="2378185" y="5401419"/>
                  <a:pt x="2377031" y="5383325"/>
                </a:cubicBezTo>
                <a:cubicBezTo>
                  <a:pt x="2375765" y="5364308"/>
                  <a:pt x="2376225" y="5345176"/>
                  <a:pt x="2377031" y="5326043"/>
                </a:cubicBezTo>
                <a:cubicBezTo>
                  <a:pt x="2377263" y="5319359"/>
                  <a:pt x="2371960" y="5307373"/>
                  <a:pt x="2383371" y="5307143"/>
                </a:cubicBezTo>
                <a:cubicBezTo>
                  <a:pt x="2396971" y="5306797"/>
                  <a:pt x="2391785" y="5319705"/>
                  <a:pt x="2392015" y="5327312"/>
                </a:cubicBezTo>
                <a:cubicBezTo>
                  <a:pt x="2392705" y="5344715"/>
                  <a:pt x="2393051" y="5362118"/>
                  <a:pt x="2392015" y="5379406"/>
                </a:cubicBezTo>
                <a:cubicBezTo>
                  <a:pt x="2390978" y="5395657"/>
                  <a:pt x="2397777" y="5400382"/>
                  <a:pt x="2413336" y="5399805"/>
                </a:cubicBezTo>
                <a:cubicBezTo>
                  <a:pt x="2440305" y="5398884"/>
                  <a:pt x="2467275" y="5398653"/>
                  <a:pt x="2494129" y="5399805"/>
                </a:cubicBezTo>
                <a:cubicBezTo>
                  <a:pt x="2509919" y="5400612"/>
                  <a:pt x="2513145" y="5394043"/>
                  <a:pt x="2512685" y="5380098"/>
                </a:cubicBezTo>
                <a:cubicBezTo>
                  <a:pt x="2511763" y="5354050"/>
                  <a:pt x="2511417" y="5328004"/>
                  <a:pt x="2512685" y="5301956"/>
                </a:cubicBezTo>
                <a:cubicBezTo>
                  <a:pt x="2513375" y="5285937"/>
                  <a:pt x="2506691" y="5283055"/>
                  <a:pt x="2492860" y="5283632"/>
                </a:cubicBezTo>
                <a:cubicBezTo>
                  <a:pt x="2472921" y="5284438"/>
                  <a:pt x="2452868" y="5283401"/>
                  <a:pt x="2432929" y="5283401"/>
                </a:cubicBezTo>
                <a:cubicBezTo>
                  <a:pt x="2424861" y="5283401"/>
                  <a:pt x="2415527" y="5283401"/>
                  <a:pt x="2414951" y="5273143"/>
                </a:cubicBezTo>
                <a:cubicBezTo>
                  <a:pt x="2414258" y="5260119"/>
                  <a:pt x="2425553" y="5264729"/>
                  <a:pt x="2432123" y="5264499"/>
                </a:cubicBezTo>
                <a:cubicBezTo>
                  <a:pt x="2452061" y="5263923"/>
                  <a:pt x="2472231" y="5262886"/>
                  <a:pt x="2492054" y="5264729"/>
                </a:cubicBezTo>
                <a:cubicBezTo>
                  <a:pt x="2510955" y="5266458"/>
                  <a:pt x="2512915" y="5257584"/>
                  <a:pt x="2512799" y="5242140"/>
                </a:cubicBezTo>
                <a:cubicBezTo>
                  <a:pt x="2512685" y="5226350"/>
                  <a:pt x="2511877" y="5215401"/>
                  <a:pt x="2491132" y="5216900"/>
                </a:cubicBezTo>
                <a:close/>
                <a:moveTo>
                  <a:pt x="11061264" y="5216785"/>
                </a:moveTo>
                <a:cubicBezTo>
                  <a:pt x="11042479" y="5216785"/>
                  <a:pt x="11036254" y="5222662"/>
                  <a:pt x="11035448" y="5241910"/>
                </a:cubicBezTo>
                <a:cubicBezTo>
                  <a:pt x="11034988" y="5252859"/>
                  <a:pt x="11037408" y="5258449"/>
                  <a:pt x="11042032" y="5261388"/>
                </a:cubicBezTo>
                <a:lnTo>
                  <a:pt x="11061771" y="5264948"/>
                </a:lnTo>
                <a:lnTo>
                  <a:pt x="11061726" y="5264960"/>
                </a:lnTo>
                <a:lnTo>
                  <a:pt x="11061841" y="5264960"/>
                </a:lnTo>
                <a:lnTo>
                  <a:pt x="11061771" y="5264948"/>
                </a:lnTo>
                <a:lnTo>
                  <a:pt x="11080814" y="5259616"/>
                </a:lnTo>
                <a:cubicBezTo>
                  <a:pt x="11084084" y="5255568"/>
                  <a:pt x="11084430" y="5249114"/>
                  <a:pt x="11082356" y="5239836"/>
                </a:cubicBezTo>
                <a:cubicBezTo>
                  <a:pt x="11087197" y="5222662"/>
                  <a:pt x="11079820" y="5216785"/>
                  <a:pt x="11061264" y="5216785"/>
                </a:cubicBezTo>
                <a:close/>
                <a:moveTo>
                  <a:pt x="2688789" y="5216785"/>
                </a:moveTo>
                <a:cubicBezTo>
                  <a:pt x="2670004" y="5216785"/>
                  <a:pt x="2663779" y="5222662"/>
                  <a:pt x="2662973" y="5241910"/>
                </a:cubicBezTo>
                <a:cubicBezTo>
                  <a:pt x="2662513" y="5252859"/>
                  <a:pt x="2664933" y="5258449"/>
                  <a:pt x="2669557" y="5261388"/>
                </a:cubicBezTo>
                <a:lnTo>
                  <a:pt x="2689296" y="5264948"/>
                </a:lnTo>
                <a:lnTo>
                  <a:pt x="2689251" y="5264960"/>
                </a:lnTo>
                <a:lnTo>
                  <a:pt x="2689366" y="5264960"/>
                </a:lnTo>
                <a:lnTo>
                  <a:pt x="2689296" y="5264948"/>
                </a:lnTo>
                <a:lnTo>
                  <a:pt x="2708339" y="5259616"/>
                </a:lnTo>
                <a:cubicBezTo>
                  <a:pt x="2711609" y="5255568"/>
                  <a:pt x="2711955" y="5249114"/>
                  <a:pt x="2709881" y="5239836"/>
                </a:cubicBezTo>
                <a:cubicBezTo>
                  <a:pt x="2714722" y="5222662"/>
                  <a:pt x="2707345" y="5216785"/>
                  <a:pt x="2688789" y="5216785"/>
                </a:cubicBezTo>
                <a:close/>
                <a:moveTo>
                  <a:pt x="10923424" y="5216669"/>
                </a:moveTo>
                <a:cubicBezTo>
                  <a:pt x="10905213" y="5216439"/>
                  <a:pt x="10900026" y="5222778"/>
                  <a:pt x="10899450" y="5240873"/>
                </a:cubicBezTo>
                <a:cubicBezTo>
                  <a:pt x="10898875" y="5261387"/>
                  <a:pt x="10906481" y="5265306"/>
                  <a:pt x="10925151" y="5265190"/>
                </a:cubicBezTo>
                <a:cubicBezTo>
                  <a:pt x="10943130" y="5265075"/>
                  <a:pt x="10951890" y="5261042"/>
                  <a:pt x="10946704" y="5240758"/>
                </a:cubicBezTo>
                <a:lnTo>
                  <a:pt x="10946588" y="5240758"/>
                </a:lnTo>
                <a:cubicBezTo>
                  <a:pt x="10952928" y="5220588"/>
                  <a:pt x="10941748" y="5216900"/>
                  <a:pt x="10923424" y="5216669"/>
                </a:cubicBezTo>
                <a:close/>
                <a:moveTo>
                  <a:pt x="7705228" y="5216669"/>
                </a:moveTo>
                <a:cubicBezTo>
                  <a:pt x="7683790" y="5215978"/>
                  <a:pt x="7682178" y="5225428"/>
                  <a:pt x="7681832" y="5242717"/>
                </a:cubicBezTo>
                <a:cubicBezTo>
                  <a:pt x="7681485" y="5261272"/>
                  <a:pt x="7687478" y="5268187"/>
                  <a:pt x="7705343" y="5263923"/>
                </a:cubicBezTo>
                <a:cubicBezTo>
                  <a:pt x="7722631" y="5267380"/>
                  <a:pt x="7730469" y="5262194"/>
                  <a:pt x="7730122" y="5242832"/>
                </a:cubicBezTo>
                <a:lnTo>
                  <a:pt x="7730007" y="5242832"/>
                </a:lnTo>
                <a:cubicBezTo>
                  <a:pt x="7729776" y="5224506"/>
                  <a:pt x="7724820" y="5217361"/>
                  <a:pt x="7705228" y="5216669"/>
                </a:cubicBezTo>
                <a:close/>
                <a:moveTo>
                  <a:pt x="2550949" y="5216669"/>
                </a:moveTo>
                <a:cubicBezTo>
                  <a:pt x="2532738" y="5216439"/>
                  <a:pt x="2527551" y="5222778"/>
                  <a:pt x="2526975" y="5240873"/>
                </a:cubicBezTo>
                <a:cubicBezTo>
                  <a:pt x="2526400" y="5261387"/>
                  <a:pt x="2534006" y="5265306"/>
                  <a:pt x="2552676" y="5265190"/>
                </a:cubicBezTo>
                <a:cubicBezTo>
                  <a:pt x="2570655" y="5265075"/>
                  <a:pt x="2579415" y="5261042"/>
                  <a:pt x="2574229" y="5240758"/>
                </a:cubicBezTo>
                <a:lnTo>
                  <a:pt x="2574113" y="5240758"/>
                </a:lnTo>
                <a:cubicBezTo>
                  <a:pt x="2580453" y="5220588"/>
                  <a:pt x="2569273" y="5216900"/>
                  <a:pt x="2550949" y="5216669"/>
                </a:cubicBezTo>
                <a:close/>
                <a:moveTo>
                  <a:pt x="7775302" y="5216554"/>
                </a:moveTo>
                <a:cubicBezTo>
                  <a:pt x="7756515" y="5216669"/>
                  <a:pt x="7749946" y="5221740"/>
                  <a:pt x="7749485" y="5241679"/>
                </a:cubicBezTo>
                <a:cubicBezTo>
                  <a:pt x="7749023" y="5263462"/>
                  <a:pt x="7758705" y="5264499"/>
                  <a:pt x="7775993" y="5265075"/>
                </a:cubicBezTo>
                <a:cubicBezTo>
                  <a:pt x="7795354" y="5265767"/>
                  <a:pt x="7801003" y="5258621"/>
                  <a:pt x="7796738" y="5240066"/>
                </a:cubicBezTo>
                <a:cubicBezTo>
                  <a:pt x="7801348" y="5222547"/>
                  <a:pt x="7793971" y="5216669"/>
                  <a:pt x="7775186" y="5216669"/>
                </a:cubicBezTo>
                <a:close/>
                <a:moveTo>
                  <a:pt x="6719935" y="5216554"/>
                </a:moveTo>
                <a:cubicBezTo>
                  <a:pt x="6692042" y="5218248"/>
                  <a:pt x="6678639" y="5233347"/>
                  <a:pt x="6679709" y="5261848"/>
                </a:cubicBezTo>
                <a:cubicBezTo>
                  <a:pt x="6728578" y="5262194"/>
                  <a:pt x="6720511" y="5270723"/>
                  <a:pt x="6720740" y="5221625"/>
                </a:cubicBezTo>
                <a:cubicBezTo>
                  <a:pt x="6720740" y="5219896"/>
                  <a:pt x="6720165" y="5218283"/>
                  <a:pt x="6719935" y="5216554"/>
                </a:cubicBezTo>
                <a:close/>
                <a:moveTo>
                  <a:pt x="10991306" y="5216439"/>
                </a:moveTo>
                <a:cubicBezTo>
                  <a:pt x="10969986" y="5215171"/>
                  <a:pt x="10968026" y="5224967"/>
                  <a:pt x="10967566" y="5242602"/>
                </a:cubicBezTo>
                <a:cubicBezTo>
                  <a:pt x="10967334" y="5252110"/>
                  <a:pt x="10968832" y="5258478"/>
                  <a:pt x="10972779" y="5261921"/>
                </a:cubicBezTo>
                <a:lnTo>
                  <a:pt x="10992618" y="5263686"/>
                </a:lnTo>
                <a:lnTo>
                  <a:pt x="10992575" y="5263692"/>
                </a:lnTo>
                <a:lnTo>
                  <a:pt x="10992690" y="5263692"/>
                </a:lnTo>
                <a:lnTo>
                  <a:pt x="10992618" y="5263686"/>
                </a:lnTo>
                <a:lnTo>
                  <a:pt x="11011965" y="5260855"/>
                </a:lnTo>
                <a:cubicBezTo>
                  <a:pt x="11015077" y="5256288"/>
                  <a:pt x="11015624" y="5248710"/>
                  <a:pt x="11015970" y="5239951"/>
                </a:cubicBezTo>
                <a:cubicBezTo>
                  <a:pt x="11016777" y="5220588"/>
                  <a:pt x="11008249" y="5217476"/>
                  <a:pt x="10991306" y="5216439"/>
                </a:cubicBezTo>
                <a:close/>
                <a:moveTo>
                  <a:pt x="9785534" y="5216439"/>
                </a:moveTo>
                <a:cubicBezTo>
                  <a:pt x="9763868" y="5215632"/>
                  <a:pt x="9763061" y="5227042"/>
                  <a:pt x="9761793" y="5243408"/>
                </a:cubicBezTo>
                <a:cubicBezTo>
                  <a:pt x="9760180" y="5264269"/>
                  <a:pt x="9771474" y="5264038"/>
                  <a:pt x="9786802" y="5264960"/>
                </a:cubicBezTo>
                <a:cubicBezTo>
                  <a:pt x="9806165" y="5266228"/>
                  <a:pt x="9814348" y="5260235"/>
                  <a:pt x="9809623" y="5240642"/>
                </a:cubicBezTo>
                <a:cubicBezTo>
                  <a:pt x="9814578" y="5219551"/>
                  <a:pt x="9803399" y="5217130"/>
                  <a:pt x="9785534" y="5216439"/>
                </a:cubicBezTo>
                <a:close/>
                <a:moveTo>
                  <a:pt x="5886544" y="5216439"/>
                </a:moveTo>
                <a:cubicBezTo>
                  <a:pt x="5874789" y="5216439"/>
                  <a:pt x="5872598" y="5224045"/>
                  <a:pt x="5872598" y="5233841"/>
                </a:cubicBezTo>
                <a:cubicBezTo>
                  <a:pt x="5872598" y="5283055"/>
                  <a:pt x="5872598" y="5332383"/>
                  <a:pt x="5872598" y="5381711"/>
                </a:cubicBezTo>
                <a:cubicBezTo>
                  <a:pt x="5872598" y="5389548"/>
                  <a:pt x="5872252" y="5400036"/>
                  <a:pt x="5883084" y="5398422"/>
                </a:cubicBezTo>
                <a:cubicBezTo>
                  <a:pt x="5895303" y="5396694"/>
                  <a:pt x="5912245" y="5409832"/>
                  <a:pt x="5919276" y="5388741"/>
                </a:cubicBezTo>
                <a:cubicBezTo>
                  <a:pt x="5919505" y="5366153"/>
                  <a:pt x="5919622" y="5343678"/>
                  <a:pt x="5920081" y="5321203"/>
                </a:cubicBezTo>
                <a:cubicBezTo>
                  <a:pt x="5920314" y="5313827"/>
                  <a:pt x="5918007" y="5304953"/>
                  <a:pt x="5930916" y="5305414"/>
                </a:cubicBezTo>
                <a:cubicBezTo>
                  <a:pt x="5943938" y="5305875"/>
                  <a:pt x="5940712" y="5315095"/>
                  <a:pt x="5940828" y="5322125"/>
                </a:cubicBezTo>
                <a:cubicBezTo>
                  <a:pt x="5941174" y="5341258"/>
                  <a:pt x="5942093" y="5360389"/>
                  <a:pt x="5940712" y="5379291"/>
                </a:cubicBezTo>
                <a:cubicBezTo>
                  <a:pt x="5939559" y="5395887"/>
                  <a:pt x="5945897" y="5400036"/>
                  <a:pt x="5961459" y="5399345"/>
                </a:cubicBezTo>
                <a:cubicBezTo>
                  <a:pt x="5987388" y="5398307"/>
                  <a:pt x="6013435" y="5398653"/>
                  <a:pt x="6039367" y="5399345"/>
                </a:cubicBezTo>
                <a:cubicBezTo>
                  <a:pt x="6051467" y="5399690"/>
                  <a:pt x="6056310" y="5396233"/>
                  <a:pt x="6055964" y="5383440"/>
                </a:cubicBezTo>
                <a:cubicBezTo>
                  <a:pt x="6055159" y="5355779"/>
                  <a:pt x="6055042" y="5328004"/>
                  <a:pt x="6055964" y="5300343"/>
                </a:cubicBezTo>
                <a:cubicBezTo>
                  <a:pt x="6056423" y="5286628"/>
                  <a:pt x="6051817" y="5282940"/>
                  <a:pt x="6038332" y="5282594"/>
                </a:cubicBezTo>
                <a:cubicBezTo>
                  <a:pt x="6018391" y="5282018"/>
                  <a:pt x="5998683" y="5279827"/>
                  <a:pt x="5978747" y="5282018"/>
                </a:cubicBezTo>
                <a:cubicBezTo>
                  <a:pt x="5970332" y="5282940"/>
                  <a:pt x="5958689" y="5281903"/>
                  <a:pt x="5958689" y="5270953"/>
                </a:cubicBezTo>
                <a:cubicBezTo>
                  <a:pt x="5958689" y="5259543"/>
                  <a:pt x="5970562" y="5264499"/>
                  <a:pt x="5977130" y="5264153"/>
                </a:cubicBezTo>
                <a:cubicBezTo>
                  <a:pt x="5992691" y="5263346"/>
                  <a:pt x="6008479" y="5262194"/>
                  <a:pt x="6023810" y="5264269"/>
                </a:cubicBezTo>
                <a:lnTo>
                  <a:pt x="6024040" y="5264153"/>
                </a:lnTo>
                <a:cubicBezTo>
                  <a:pt x="6049856" y="5267496"/>
                  <a:pt x="6061380" y="5259198"/>
                  <a:pt x="6055964" y="5232460"/>
                </a:cubicBezTo>
                <a:cubicBezTo>
                  <a:pt x="6055272" y="5229116"/>
                  <a:pt x="6055159" y="5225659"/>
                  <a:pt x="6054696" y="5222201"/>
                </a:cubicBezTo>
                <a:cubicBezTo>
                  <a:pt x="6053084" y="5220357"/>
                  <a:pt x="6051584" y="5217015"/>
                  <a:pt x="6049972" y="5217015"/>
                </a:cubicBezTo>
                <a:cubicBezTo>
                  <a:pt x="5995457" y="5216669"/>
                  <a:pt x="5941058" y="5216439"/>
                  <a:pt x="5886544" y="5216439"/>
                </a:cubicBezTo>
                <a:close/>
                <a:moveTo>
                  <a:pt x="4682847" y="5216439"/>
                </a:moveTo>
                <a:cubicBezTo>
                  <a:pt x="4668210" y="5216324"/>
                  <a:pt x="4662446" y="5222662"/>
                  <a:pt x="4662678" y="5236724"/>
                </a:cubicBezTo>
                <a:cubicBezTo>
                  <a:pt x="4662905" y="5261042"/>
                  <a:pt x="4662678" y="5285360"/>
                  <a:pt x="4662678" y="5309678"/>
                </a:cubicBezTo>
                <a:lnTo>
                  <a:pt x="4662905" y="5310024"/>
                </a:lnTo>
                <a:cubicBezTo>
                  <a:pt x="4662905" y="5332614"/>
                  <a:pt x="4663714" y="5355203"/>
                  <a:pt x="4662678" y="5377678"/>
                </a:cubicBezTo>
                <a:cubicBezTo>
                  <a:pt x="4661754" y="5397961"/>
                  <a:pt x="4673051" y="5399690"/>
                  <a:pt x="4688954" y="5399345"/>
                </a:cubicBezTo>
                <a:cubicBezTo>
                  <a:pt x="4704053" y="5398999"/>
                  <a:pt x="4716845" y="5399575"/>
                  <a:pt x="4715463" y="5378254"/>
                </a:cubicBezTo>
                <a:cubicBezTo>
                  <a:pt x="4714195" y="5358430"/>
                  <a:pt x="4715347" y="5338376"/>
                  <a:pt x="4715463" y="5318437"/>
                </a:cubicBezTo>
                <a:cubicBezTo>
                  <a:pt x="4715463" y="5311868"/>
                  <a:pt x="4716731" y="5305644"/>
                  <a:pt x="4725260" y="5306797"/>
                </a:cubicBezTo>
                <a:cubicBezTo>
                  <a:pt x="4732865" y="5307719"/>
                  <a:pt x="4730791" y="5314518"/>
                  <a:pt x="4730791" y="5319128"/>
                </a:cubicBezTo>
                <a:cubicBezTo>
                  <a:pt x="4731135" y="5339990"/>
                  <a:pt x="4731598" y="5360850"/>
                  <a:pt x="4730791" y="5381596"/>
                </a:cubicBezTo>
                <a:cubicBezTo>
                  <a:pt x="4730215" y="5395195"/>
                  <a:pt x="4735286" y="5399690"/>
                  <a:pt x="4748886" y="5399229"/>
                </a:cubicBezTo>
                <a:cubicBezTo>
                  <a:pt x="4775856" y="5398307"/>
                  <a:pt x="4802825" y="5398422"/>
                  <a:pt x="4829677" y="5399229"/>
                </a:cubicBezTo>
                <a:cubicBezTo>
                  <a:pt x="4842470" y="5399575"/>
                  <a:pt x="4846274" y="5394734"/>
                  <a:pt x="4846044" y="5382633"/>
                </a:cubicBezTo>
                <a:cubicBezTo>
                  <a:pt x="4845466" y="5354857"/>
                  <a:pt x="4845238" y="5327082"/>
                  <a:pt x="4846044" y="5299305"/>
                </a:cubicBezTo>
                <a:cubicBezTo>
                  <a:pt x="4846390" y="5286743"/>
                  <a:pt x="4842126" y="5282708"/>
                  <a:pt x="4829677" y="5282708"/>
                </a:cubicBezTo>
                <a:cubicBezTo>
                  <a:pt x="4808817" y="5282825"/>
                  <a:pt x="4788073" y="5281325"/>
                  <a:pt x="4767213" y="5280520"/>
                </a:cubicBezTo>
                <a:cubicBezTo>
                  <a:pt x="4760180" y="5280288"/>
                  <a:pt x="4751998" y="5280866"/>
                  <a:pt x="4752574" y="5270607"/>
                </a:cubicBezTo>
                <a:cubicBezTo>
                  <a:pt x="4753036" y="5261272"/>
                  <a:pt x="4761332" y="5264153"/>
                  <a:pt x="4766634" y="5264153"/>
                </a:cubicBezTo>
                <a:cubicBezTo>
                  <a:pt x="4787497" y="5263692"/>
                  <a:pt x="4808358" y="5262886"/>
                  <a:pt x="4829102" y="5264269"/>
                </a:cubicBezTo>
                <a:cubicBezTo>
                  <a:pt x="4846850" y="5265421"/>
                  <a:pt x="4846620" y="5255164"/>
                  <a:pt x="4845582" y="5243178"/>
                </a:cubicBezTo>
                <a:cubicBezTo>
                  <a:pt x="4844546" y="5231538"/>
                  <a:pt x="4851346" y="5215978"/>
                  <a:pt x="4828756" y="5216439"/>
                </a:cubicBezTo>
                <a:cubicBezTo>
                  <a:pt x="4780121" y="5217245"/>
                  <a:pt x="4731484" y="5216900"/>
                  <a:pt x="4682847" y="5216439"/>
                </a:cubicBezTo>
                <a:close/>
                <a:moveTo>
                  <a:pt x="2618831" y="5216439"/>
                </a:moveTo>
                <a:cubicBezTo>
                  <a:pt x="2597511" y="5215171"/>
                  <a:pt x="2595551" y="5224967"/>
                  <a:pt x="2595091" y="5242602"/>
                </a:cubicBezTo>
                <a:cubicBezTo>
                  <a:pt x="2594859" y="5252110"/>
                  <a:pt x="2596357" y="5258478"/>
                  <a:pt x="2600304" y="5261921"/>
                </a:cubicBezTo>
                <a:lnTo>
                  <a:pt x="2620143" y="5263686"/>
                </a:lnTo>
                <a:lnTo>
                  <a:pt x="2620100" y="5263692"/>
                </a:lnTo>
                <a:lnTo>
                  <a:pt x="2620215" y="5263692"/>
                </a:lnTo>
                <a:lnTo>
                  <a:pt x="2620143" y="5263686"/>
                </a:lnTo>
                <a:lnTo>
                  <a:pt x="2639490" y="5260855"/>
                </a:lnTo>
                <a:cubicBezTo>
                  <a:pt x="2642602" y="5256288"/>
                  <a:pt x="2643149" y="5248710"/>
                  <a:pt x="2643495" y="5239951"/>
                </a:cubicBezTo>
                <a:cubicBezTo>
                  <a:pt x="2644302" y="5220588"/>
                  <a:pt x="2635774" y="5217476"/>
                  <a:pt x="2618831" y="5216439"/>
                </a:cubicBezTo>
                <a:close/>
                <a:moveTo>
                  <a:pt x="1413059" y="5216439"/>
                </a:moveTo>
                <a:cubicBezTo>
                  <a:pt x="1391393" y="5215632"/>
                  <a:pt x="1390586" y="5227042"/>
                  <a:pt x="1389318" y="5243408"/>
                </a:cubicBezTo>
                <a:cubicBezTo>
                  <a:pt x="1387705" y="5264269"/>
                  <a:pt x="1398999" y="5264038"/>
                  <a:pt x="1414327" y="5264960"/>
                </a:cubicBezTo>
                <a:cubicBezTo>
                  <a:pt x="1433690" y="5266228"/>
                  <a:pt x="1441873" y="5260235"/>
                  <a:pt x="1437148" y="5240642"/>
                </a:cubicBezTo>
                <a:cubicBezTo>
                  <a:pt x="1442103" y="5219551"/>
                  <a:pt x="1430924" y="5217130"/>
                  <a:pt x="1413059" y="5216439"/>
                </a:cubicBezTo>
                <a:close/>
                <a:moveTo>
                  <a:pt x="9853880" y="5216208"/>
                </a:moveTo>
                <a:cubicBezTo>
                  <a:pt x="9836938" y="5217015"/>
                  <a:pt x="9824144" y="5216900"/>
                  <a:pt x="9824606" y="5240642"/>
                </a:cubicBezTo>
                <a:lnTo>
                  <a:pt x="9824720" y="5240642"/>
                </a:lnTo>
                <a:cubicBezTo>
                  <a:pt x="9825066" y="5260465"/>
                  <a:pt x="9830714" y="5268072"/>
                  <a:pt x="9850883" y="5263923"/>
                </a:cubicBezTo>
                <a:cubicBezTo>
                  <a:pt x="9867133" y="5266458"/>
                  <a:pt x="9880158" y="5266573"/>
                  <a:pt x="9879004" y="5241795"/>
                </a:cubicBezTo>
                <a:cubicBezTo>
                  <a:pt x="9878082" y="5222778"/>
                  <a:pt x="9873358" y="5215286"/>
                  <a:pt x="9853880" y="5216208"/>
                </a:cubicBezTo>
                <a:close/>
                <a:moveTo>
                  <a:pt x="9719495" y="5216208"/>
                </a:moveTo>
                <a:cubicBezTo>
                  <a:pt x="9700249" y="5216669"/>
                  <a:pt x="9694024" y="5222201"/>
                  <a:pt x="9694716" y="5241679"/>
                </a:cubicBezTo>
                <a:cubicBezTo>
                  <a:pt x="9695004" y="5250266"/>
                  <a:pt x="9695810" y="5257095"/>
                  <a:pt x="9698980" y="5261143"/>
                </a:cubicBezTo>
                <a:lnTo>
                  <a:pt x="9717380" y="5263917"/>
                </a:lnTo>
                <a:lnTo>
                  <a:pt x="9717305" y="5263923"/>
                </a:lnTo>
                <a:lnTo>
                  <a:pt x="9717421" y="5263923"/>
                </a:lnTo>
                <a:lnTo>
                  <a:pt x="9717380" y="5263917"/>
                </a:lnTo>
                <a:lnTo>
                  <a:pt x="9736782" y="5262281"/>
                </a:lnTo>
                <a:cubicBezTo>
                  <a:pt x="9741278" y="5259342"/>
                  <a:pt x="9743582" y="5253493"/>
                  <a:pt x="9743122" y="5243178"/>
                </a:cubicBezTo>
                <a:cubicBezTo>
                  <a:pt x="9742314" y="5226235"/>
                  <a:pt x="9741278" y="5215747"/>
                  <a:pt x="9719495" y="5216208"/>
                </a:cubicBezTo>
                <a:close/>
                <a:moveTo>
                  <a:pt x="4958068" y="5216208"/>
                </a:moveTo>
                <a:cubicBezTo>
                  <a:pt x="4938016" y="5216324"/>
                  <a:pt x="4933290" y="5223469"/>
                  <a:pt x="4933176" y="5242025"/>
                </a:cubicBezTo>
                <a:cubicBezTo>
                  <a:pt x="4933060" y="5260926"/>
                  <a:pt x="4939860" y="5267380"/>
                  <a:pt x="4957839" y="5263692"/>
                </a:cubicBezTo>
                <a:cubicBezTo>
                  <a:pt x="4966656" y="5265709"/>
                  <a:pt x="4972677" y="5265162"/>
                  <a:pt x="4976465" y="5261733"/>
                </a:cubicBezTo>
                <a:lnTo>
                  <a:pt x="4981682" y="5242535"/>
                </a:lnTo>
                <a:lnTo>
                  <a:pt x="4981697" y="5242602"/>
                </a:lnTo>
                <a:lnTo>
                  <a:pt x="4981697" y="5242486"/>
                </a:lnTo>
                <a:lnTo>
                  <a:pt x="4981682" y="5242535"/>
                </a:lnTo>
                <a:lnTo>
                  <a:pt x="4977663" y="5222620"/>
                </a:lnTo>
                <a:cubicBezTo>
                  <a:pt x="4974406" y="5218226"/>
                  <a:pt x="4968556" y="5216093"/>
                  <a:pt x="4958068" y="5216208"/>
                </a:cubicBezTo>
                <a:close/>
                <a:moveTo>
                  <a:pt x="1481405" y="5216208"/>
                </a:moveTo>
                <a:cubicBezTo>
                  <a:pt x="1464463" y="5217015"/>
                  <a:pt x="1451669" y="5216900"/>
                  <a:pt x="1452131" y="5240642"/>
                </a:cubicBezTo>
                <a:lnTo>
                  <a:pt x="1452245" y="5240642"/>
                </a:lnTo>
                <a:cubicBezTo>
                  <a:pt x="1452591" y="5260465"/>
                  <a:pt x="1458239" y="5268072"/>
                  <a:pt x="1478408" y="5263923"/>
                </a:cubicBezTo>
                <a:cubicBezTo>
                  <a:pt x="1494658" y="5266458"/>
                  <a:pt x="1507683" y="5266573"/>
                  <a:pt x="1506529" y="5241795"/>
                </a:cubicBezTo>
                <a:cubicBezTo>
                  <a:pt x="1505607" y="5222778"/>
                  <a:pt x="1500883" y="5215286"/>
                  <a:pt x="1481405" y="5216208"/>
                </a:cubicBezTo>
                <a:close/>
                <a:moveTo>
                  <a:pt x="1347020" y="5216208"/>
                </a:moveTo>
                <a:cubicBezTo>
                  <a:pt x="1327774" y="5216669"/>
                  <a:pt x="1321549" y="5222201"/>
                  <a:pt x="1322241" y="5241679"/>
                </a:cubicBezTo>
                <a:cubicBezTo>
                  <a:pt x="1322529" y="5250266"/>
                  <a:pt x="1323335" y="5257095"/>
                  <a:pt x="1326505" y="5261143"/>
                </a:cubicBezTo>
                <a:lnTo>
                  <a:pt x="1344905" y="5263917"/>
                </a:lnTo>
                <a:lnTo>
                  <a:pt x="1344830" y="5263923"/>
                </a:lnTo>
                <a:lnTo>
                  <a:pt x="1344946" y="5263923"/>
                </a:lnTo>
                <a:lnTo>
                  <a:pt x="1344905" y="5263917"/>
                </a:lnTo>
                <a:lnTo>
                  <a:pt x="1364307" y="5262281"/>
                </a:lnTo>
                <a:cubicBezTo>
                  <a:pt x="1368803" y="5259342"/>
                  <a:pt x="1371107" y="5253493"/>
                  <a:pt x="1370647" y="5243178"/>
                </a:cubicBezTo>
                <a:cubicBezTo>
                  <a:pt x="1369839" y="5226235"/>
                  <a:pt x="1368803" y="5215747"/>
                  <a:pt x="1347020" y="5216208"/>
                </a:cubicBezTo>
                <a:close/>
                <a:moveTo>
                  <a:pt x="6099299" y="5216093"/>
                </a:moveTo>
                <a:cubicBezTo>
                  <a:pt x="6082241" y="5216900"/>
                  <a:pt x="6069681" y="5216439"/>
                  <a:pt x="6070256" y="5240296"/>
                </a:cubicBezTo>
                <a:cubicBezTo>
                  <a:pt x="6070716" y="5260004"/>
                  <a:pt x="6076019" y="5267611"/>
                  <a:pt x="6095035" y="5263808"/>
                </a:cubicBezTo>
                <a:cubicBezTo>
                  <a:pt x="6111861" y="5265421"/>
                  <a:pt x="6125921" y="5266458"/>
                  <a:pt x="6124653" y="5241449"/>
                </a:cubicBezTo>
                <a:cubicBezTo>
                  <a:pt x="6123734" y="5222662"/>
                  <a:pt x="6119007" y="5215171"/>
                  <a:pt x="6099299" y="5216093"/>
                </a:cubicBezTo>
                <a:close/>
                <a:moveTo>
                  <a:pt x="4889495" y="5216093"/>
                </a:moveTo>
                <a:cubicBezTo>
                  <a:pt x="4869094" y="5215632"/>
                  <a:pt x="4865174" y="5223008"/>
                  <a:pt x="4865636" y="5241334"/>
                </a:cubicBezTo>
                <a:cubicBezTo>
                  <a:pt x="4865982" y="5257815"/>
                  <a:pt x="4867710" y="5268879"/>
                  <a:pt x="4887651" y="5263692"/>
                </a:cubicBezTo>
                <a:cubicBezTo>
                  <a:pt x="4905054" y="5266573"/>
                  <a:pt x="4915080" y="5263462"/>
                  <a:pt x="4914159" y="5241795"/>
                </a:cubicBezTo>
                <a:cubicBezTo>
                  <a:pt x="4913351" y="5223699"/>
                  <a:pt x="4909318" y="5216439"/>
                  <a:pt x="4889495" y="5216093"/>
                </a:cubicBezTo>
                <a:close/>
                <a:moveTo>
                  <a:pt x="10049924" y="5215978"/>
                </a:moveTo>
                <a:cubicBezTo>
                  <a:pt x="10037938" y="5215229"/>
                  <a:pt x="10033040" y="5218629"/>
                  <a:pt x="10030952" y="5224017"/>
                </a:cubicBezTo>
                <a:lnTo>
                  <a:pt x="10028842" y="5243900"/>
                </a:lnTo>
                <a:lnTo>
                  <a:pt x="10028833" y="5243869"/>
                </a:lnTo>
                <a:lnTo>
                  <a:pt x="10028833" y="5243985"/>
                </a:lnTo>
                <a:lnTo>
                  <a:pt x="10028842" y="5243900"/>
                </a:lnTo>
                <a:lnTo>
                  <a:pt x="10034236" y="5262814"/>
                </a:lnTo>
                <a:cubicBezTo>
                  <a:pt x="10038601" y="5265681"/>
                  <a:pt x="10045258" y="5265594"/>
                  <a:pt x="10053382" y="5264038"/>
                </a:cubicBezTo>
                <a:cubicBezTo>
                  <a:pt x="10075280" y="5269455"/>
                  <a:pt x="10076202" y="5256086"/>
                  <a:pt x="10077124" y="5239375"/>
                </a:cubicBezTo>
                <a:cubicBezTo>
                  <a:pt x="10078161" y="5217937"/>
                  <a:pt x="10066636" y="5217015"/>
                  <a:pt x="10049924" y="5215978"/>
                </a:cubicBezTo>
                <a:close/>
                <a:moveTo>
                  <a:pt x="5024915" y="5215978"/>
                </a:moveTo>
                <a:cubicBezTo>
                  <a:pt x="5004862" y="5215632"/>
                  <a:pt x="5000251" y="5222778"/>
                  <a:pt x="5000713" y="5241334"/>
                </a:cubicBezTo>
                <a:cubicBezTo>
                  <a:pt x="5001057" y="5258160"/>
                  <a:pt x="5003709" y="5268417"/>
                  <a:pt x="5023072" y="5263577"/>
                </a:cubicBezTo>
                <a:cubicBezTo>
                  <a:pt x="5040820" y="5266689"/>
                  <a:pt x="5050270" y="5262886"/>
                  <a:pt x="5049694" y="5241564"/>
                </a:cubicBezTo>
                <a:cubicBezTo>
                  <a:pt x="5049234" y="5222893"/>
                  <a:pt x="5044395" y="5216324"/>
                  <a:pt x="5024915" y="5215978"/>
                </a:cubicBezTo>
                <a:close/>
                <a:moveTo>
                  <a:pt x="1677449" y="5215978"/>
                </a:moveTo>
                <a:cubicBezTo>
                  <a:pt x="1665463" y="5215229"/>
                  <a:pt x="1660565" y="5218629"/>
                  <a:pt x="1658477" y="5224017"/>
                </a:cubicBezTo>
                <a:lnTo>
                  <a:pt x="1656367" y="5243900"/>
                </a:lnTo>
                <a:lnTo>
                  <a:pt x="1656358" y="5243869"/>
                </a:lnTo>
                <a:lnTo>
                  <a:pt x="1656358" y="5243985"/>
                </a:lnTo>
                <a:lnTo>
                  <a:pt x="1656367" y="5243900"/>
                </a:lnTo>
                <a:lnTo>
                  <a:pt x="1661761" y="5262814"/>
                </a:lnTo>
                <a:cubicBezTo>
                  <a:pt x="1666126" y="5265681"/>
                  <a:pt x="1672783" y="5265594"/>
                  <a:pt x="1680907" y="5264038"/>
                </a:cubicBezTo>
                <a:cubicBezTo>
                  <a:pt x="1702805" y="5269455"/>
                  <a:pt x="1703727" y="5256086"/>
                  <a:pt x="1704649" y="5239375"/>
                </a:cubicBezTo>
                <a:cubicBezTo>
                  <a:pt x="1705686" y="5217937"/>
                  <a:pt x="1694161" y="5217015"/>
                  <a:pt x="1677449" y="5215978"/>
                </a:cubicBezTo>
                <a:close/>
                <a:moveTo>
                  <a:pt x="10252078" y="5215862"/>
                </a:moveTo>
                <a:cubicBezTo>
                  <a:pt x="10230986" y="5210791"/>
                  <a:pt x="10226952" y="5220472"/>
                  <a:pt x="10225684" y="5240527"/>
                </a:cubicBezTo>
                <a:cubicBezTo>
                  <a:pt x="10224071" y="5266343"/>
                  <a:pt x="10238592" y="5262079"/>
                  <a:pt x="10254383" y="5263231"/>
                </a:cubicBezTo>
                <a:lnTo>
                  <a:pt x="10254496" y="5263231"/>
                </a:lnTo>
                <a:cubicBezTo>
                  <a:pt x="10273168" y="5264614"/>
                  <a:pt x="10279622" y="5260119"/>
                  <a:pt x="10279622" y="5239605"/>
                </a:cubicBezTo>
                <a:cubicBezTo>
                  <a:pt x="10279507" y="5217822"/>
                  <a:pt x="10272016" y="5211483"/>
                  <a:pt x="10252078" y="5215862"/>
                </a:cubicBezTo>
                <a:close/>
                <a:moveTo>
                  <a:pt x="8976462" y="5215862"/>
                </a:moveTo>
                <a:cubicBezTo>
                  <a:pt x="8953296" y="5214249"/>
                  <a:pt x="8955602" y="5227964"/>
                  <a:pt x="8954450" y="5243293"/>
                </a:cubicBezTo>
                <a:cubicBezTo>
                  <a:pt x="8952952" y="5263231"/>
                  <a:pt x="8961940" y="5267380"/>
                  <a:pt x="8978883" y="5263808"/>
                </a:cubicBezTo>
                <a:cubicBezTo>
                  <a:pt x="8999512" y="5268648"/>
                  <a:pt x="9002740" y="5258045"/>
                  <a:pt x="9003316" y="5239836"/>
                </a:cubicBezTo>
                <a:cubicBezTo>
                  <a:pt x="9004008" y="5218398"/>
                  <a:pt x="8993404" y="5217015"/>
                  <a:pt x="8976462" y="5215862"/>
                </a:cubicBezTo>
                <a:close/>
                <a:moveTo>
                  <a:pt x="6432032" y="5215862"/>
                </a:moveTo>
                <a:cubicBezTo>
                  <a:pt x="6413707" y="5215862"/>
                  <a:pt x="6403681" y="5218513"/>
                  <a:pt x="6403681" y="5240988"/>
                </a:cubicBezTo>
                <a:cubicBezTo>
                  <a:pt x="6403739" y="5251418"/>
                  <a:pt x="6405755" y="5257959"/>
                  <a:pt x="6410206" y="5261431"/>
                </a:cubicBezTo>
                <a:lnTo>
                  <a:pt x="6431299" y="5263459"/>
                </a:lnTo>
                <a:lnTo>
                  <a:pt x="6431226" y="5263462"/>
                </a:lnTo>
                <a:lnTo>
                  <a:pt x="6431342" y="5263462"/>
                </a:lnTo>
                <a:lnTo>
                  <a:pt x="6431299" y="5263459"/>
                </a:lnTo>
                <a:lnTo>
                  <a:pt x="6451336" y="5262338"/>
                </a:lnTo>
                <a:cubicBezTo>
                  <a:pt x="6455920" y="5259025"/>
                  <a:pt x="6458252" y="5252283"/>
                  <a:pt x="6457964" y="5240642"/>
                </a:cubicBezTo>
                <a:cubicBezTo>
                  <a:pt x="6457505" y="5220357"/>
                  <a:pt x="6450359" y="5215862"/>
                  <a:pt x="6432032" y="5215862"/>
                </a:cubicBezTo>
                <a:close/>
                <a:moveTo>
                  <a:pt x="6164070" y="5215862"/>
                </a:moveTo>
                <a:cubicBezTo>
                  <a:pt x="6145863" y="5215978"/>
                  <a:pt x="6136872" y="5219205"/>
                  <a:pt x="6138486" y="5240066"/>
                </a:cubicBezTo>
                <a:cubicBezTo>
                  <a:pt x="6139638" y="5255394"/>
                  <a:pt x="6138370" y="5269109"/>
                  <a:pt x="6159690" y="5263462"/>
                </a:cubicBezTo>
                <a:cubicBezTo>
                  <a:pt x="6177554" y="5266343"/>
                  <a:pt x="6188159" y="5263116"/>
                  <a:pt x="6186891" y="5241219"/>
                </a:cubicBezTo>
                <a:cubicBezTo>
                  <a:pt x="6185969" y="5224622"/>
                  <a:pt x="6183778" y="5215862"/>
                  <a:pt x="6164070" y="5215862"/>
                </a:cubicBezTo>
                <a:close/>
                <a:moveTo>
                  <a:pt x="1879603" y="5215862"/>
                </a:moveTo>
                <a:cubicBezTo>
                  <a:pt x="1858511" y="5210791"/>
                  <a:pt x="1854477" y="5220472"/>
                  <a:pt x="1853209" y="5240527"/>
                </a:cubicBezTo>
                <a:cubicBezTo>
                  <a:pt x="1851596" y="5266343"/>
                  <a:pt x="1866117" y="5262079"/>
                  <a:pt x="1881908" y="5263231"/>
                </a:cubicBezTo>
                <a:lnTo>
                  <a:pt x="1882021" y="5263231"/>
                </a:lnTo>
                <a:cubicBezTo>
                  <a:pt x="1900693" y="5264614"/>
                  <a:pt x="1907147" y="5260119"/>
                  <a:pt x="1907147" y="5239605"/>
                </a:cubicBezTo>
                <a:cubicBezTo>
                  <a:pt x="1907032" y="5217822"/>
                  <a:pt x="1899541" y="5211483"/>
                  <a:pt x="1879603" y="5215862"/>
                </a:cubicBezTo>
                <a:close/>
                <a:moveTo>
                  <a:pt x="603987" y="5215862"/>
                </a:moveTo>
                <a:cubicBezTo>
                  <a:pt x="580821" y="5214249"/>
                  <a:pt x="583127" y="5227964"/>
                  <a:pt x="581975" y="5243293"/>
                </a:cubicBezTo>
                <a:cubicBezTo>
                  <a:pt x="580477" y="5263231"/>
                  <a:pt x="589465" y="5267380"/>
                  <a:pt x="606408" y="5263808"/>
                </a:cubicBezTo>
                <a:cubicBezTo>
                  <a:pt x="627037" y="5268648"/>
                  <a:pt x="630265" y="5258045"/>
                  <a:pt x="630841" y="5239836"/>
                </a:cubicBezTo>
                <a:cubicBezTo>
                  <a:pt x="631533" y="5218398"/>
                  <a:pt x="620929" y="5217015"/>
                  <a:pt x="603987" y="5215862"/>
                </a:cubicBezTo>
                <a:close/>
                <a:moveTo>
                  <a:pt x="10121381" y="5215747"/>
                </a:moveTo>
                <a:cubicBezTo>
                  <a:pt x="10102364" y="5216324"/>
                  <a:pt x="10096486" y="5222086"/>
                  <a:pt x="10096026" y="5241219"/>
                </a:cubicBezTo>
                <a:cubicBezTo>
                  <a:pt x="10095796" y="5251303"/>
                  <a:pt x="10097466" y="5257988"/>
                  <a:pt x="10101558" y="5261675"/>
                </a:cubicBezTo>
                <a:lnTo>
                  <a:pt x="10121552" y="5264146"/>
                </a:lnTo>
                <a:lnTo>
                  <a:pt x="10121496" y="5264153"/>
                </a:lnTo>
                <a:lnTo>
                  <a:pt x="10121612" y="5264153"/>
                </a:lnTo>
                <a:lnTo>
                  <a:pt x="10121552" y="5264146"/>
                </a:lnTo>
                <a:lnTo>
                  <a:pt x="10140226" y="5261733"/>
                </a:lnTo>
                <a:cubicBezTo>
                  <a:pt x="10143626" y="5257901"/>
                  <a:pt x="10144604" y="5251245"/>
                  <a:pt x="10144432" y="5242371"/>
                </a:cubicBezTo>
                <a:cubicBezTo>
                  <a:pt x="10144202" y="5225428"/>
                  <a:pt x="10143163" y="5215056"/>
                  <a:pt x="10121381" y="5215747"/>
                </a:cubicBezTo>
                <a:close/>
                <a:moveTo>
                  <a:pt x="6229536" y="5215747"/>
                </a:moveTo>
                <a:cubicBezTo>
                  <a:pt x="6208097" y="5215171"/>
                  <a:pt x="6207176" y="5225774"/>
                  <a:pt x="6206023" y="5242602"/>
                </a:cubicBezTo>
                <a:cubicBezTo>
                  <a:pt x="6204410" y="5265767"/>
                  <a:pt x="6217894" y="5263231"/>
                  <a:pt x="6233108" y="5264499"/>
                </a:cubicBezTo>
                <a:lnTo>
                  <a:pt x="6233108" y="5264614"/>
                </a:lnTo>
                <a:cubicBezTo>
                  <a:pt x="6253392" y="5266343"/>
                  <a:pt x="6256389" y="5256431"/>
                  <a:pt x="6253276" y="5240066"/>
                </a:cubicBezTo>
                <a:cubicBezTo>
                  <a:pt x="6258001" y="5219666"/>
                  <a:pt x="6247976" y="5216208"/>
                  <a:pt x="6229536" y="5215747"/>
                </a:cubicBezTo>
                <a:close/>
                <a:moveTo>
                  <a:pt x="1748906" y="5215747"/>
                </a:moveTo>
                <a:cubicBezTo>
                  <a:pt x="1729889" y="5216324"/>
                  <a:pt x="1724011" y="5222086"/>
                  <a:pt x="1723551" y="5241219"/>
                </a:cubicBezTo>
                <a:cubicBezTo>
                  <a:pt x="1723321" y="5251303"/>
                  <a:pt x="1724991" y="5257988"/>
                  <a:pt x="1729083" y="5261675"/>
                </a:cubicBezTo>
                <a:lnTo>
                  <a:pt x="1749077" y="5264146"/>
                </a:lnTo>
                <a:lnTo>
                  <a:pt x="1749021" y="5264153"/>
                </a:lnTo>
                <a:lnTo>
                  <a:pt x="1749137" y="5264153"/>
                </a:lnTo>
                <a:lnTo>
                  <a:pt x="1749077" y="5264146"/>
                </a:lnTo>
                <a:lnTo>
                  <a:pt x="1767751" y="5261733"/>
                </a:lnTo>
                <a:cubicBezTo>
                  <a:pt x="1771151" y="5257901"/>
                  <a:pt x="1772129" y="5251245"/>
                  <a:pt x="1771957" y="5242371"/>
                </a:cubicBezTo>
                <a:cubicBezTo>
                  <a:pt x="1771727" y="5225428"/>
                  <a:pt x="1770688" y="5215056"/>
                  <a:pt x="1748906" y="5215747"/>
                </a:cubicBezTo>
                <a:close/>
                <a:moveTo>
                  <a:pt x="7639303" y="5215632"/>
                </a:moveTo>
                <a:cubicBezTo>
                  <a:pt x="7621209" y="5216324"/>
                  <a:pt x="7615331" y="5221279"/>
                  <a:pt x="7615099" y="5239605"/>
                </a:cubicBezTo>
                <a:cubicBezTo>
                  <a:pt x="7614870" y="5259082"/>
                  <a:pt x="7620402" y="5267726"/>
                  <a:pt x="7640341" y="5263231"/>
                </a:cubicBezTo>
                <a:cubicBezTo>
                  <a:pt x="7659473" y="5268072"/>
                  <a:pt x="7663620" y="5259198"/>
                  <a:pt x="7663620" y="5241334"/>
                </a:cubicBezTo>
                <a:cubicBezTo>
                  <a:pt x="7663737" y="5222778"/>
                  <a:pt x="7659934" y="5214941"/>
                  <a:pt x="7639303" y="5215632"/>
                </a:cubicBezTo>
                <a:close/>
                <a:moveTo>
                  <a:pt x="7572342" y="5215632"/>
                </a:moveTo>
                <a:cubicBezTo>
                  <a:pt x="7553786" y="5215862"/>
                  <a:pt x="7543414" y="5219551"/>
                  <a:pt x="7548484" y="5241564"/>
                </a:cubicBezTo>
                <a:cubicBezTo>
                  <a:pt x="7543299" y="5259082"/>
                  <a:pt x="7550905" y="5264269"/>
                  <a:pt x="7569460" y="5264269"/>
                </a:cubicBezTo>
                <a:cubicBezTo>
                  <a:pt x="7587555" y="5264269"/>
                  <a:pt x="7596775" y="5261387"/>
                  <a:pt x="7595854" y="5240527"/>
                </a:cubicBezTo>
                <a:cubicBezTo>
                  <a:pt x="7595162" y="5223699"/>
                  <a:pt x="7591589" y="5215517"/>
                  <a:pt x="7572342" y="5215747"/>
                </a:cubicBezTo>
                <a:close/>
                <a:moveTo>
                  <a:pt x="7505265" y="5215632"/>
                </a:moveTo>
                <a:cubicBezTo>
                  <a:pt x="7487285" y="5216208"/>
                  <a:pt x="7479333" y="5219781"/>
                  <a:pt x="7479333" y="5240181"/>
                </a:cubicBezTo>
                <a:cubicBezTo>
                  <a:pt x="7479448" y="5260235"/>
                  <a:pt x="7486017" y="5267035"/>
                  <a:pt x="7504457" y="5263116"/>
                </a:cubicBezTo>
                <a:cubicBezTo>
                  <a:pt x="7520363" y="5264845"/>
                  <a:pt x="7533272" y="5265767"/>
                  <a:pt x="7532464" y="5242371"/>
                </a:cubicBezTo>
                <a:lnTo>
                  <a:pt x="7532464" y="5242256"/>
                </a:lnTo>
                <a:cubicBezTo>
                  <a:pt x="7531773" y="5222086"/>
                  <a:pt x="7525549" y="5215056"/>
                  <a:pt x="7505265" y="5215632"/>
                </a:cubicBezTo>
                <a:close/>
                <a:moveTo>
                  <a:pt x="7439340" y="5215632"/>
                </a:moveTo>
                <a:cubicBezTo>
                  <a:pt x="7419748" y="5216093"/>
                  <a:pt x="7412602" y="5221279"/>
                  <a:pt x="7412372" y="5242140"/>
                </a:cubicBezTo>
                <a:cubicBezTo>
                  <a:pt x="7412141" y="5264499"/>
                  <a:pt x="7423319" y="5265536"/>
                  <a:pt x="7441414" y="5263116"/>
                </a:cubicBezTo>
                <a:cubicBezTo>
                  <a:pt x="7458356" y="5268417"/>
                  <a:pt x="7465041" y="5262079"/>
                  <a:pt x="7465271" y="5241795"/>
                </a:cubicBezTo>
                <a:cubicBezTo>
                  <a:pt x="7465502" y="5221510"/>
                  <a:pt x="7459739" y="5215171"/>
                  <a:pt x="7439340" y="5215632"/>
                </a:cubicBezTo>
                <a:close/>
                <a:moveTo>
                  <a:pt x="6503835" y="5215632"/>
                </a:moveTo>
                <a:cubicBezTo>
                  <a:pt x="6486433" y="5217130"/>
                  <a:pt x="6470297" y="5213557"/>
                  <a:pt x="6471565" y="5241449"/>
                </a:cubicBezTo>
                <a:cubicBezTo>
                  <a:pt x="6472487" y="5262425"/>
                  <a:pt x="6479749" y="5266919"/>
                  <a:pt x="6497498" y="5263462"/>
                </a:cubicBezTo>
                <a:cubicBezTo>
                  <a:pt x="6514900" y="5266228"/>
                  <a:pt x="6528038" y="5265421"/>
                  <a:pt x="6525273" y="5240988"/>
                </a:cubicBezTo>
                <a:cubicBezTo>
                  <a:pt x="6523544" y="5226120"/>
                  <a:pt x="6525273" y="5213673"/>
                  <a:pt x="6503835" y="5215632"/>
                </a:cubicBezTo>
                <a:close/>
                <a:moveTo>
                  <a:pt x="5492147" y="5215632"/>
                </a:moveTo>
                <a:cubicBezTo>
                  <a:pt x="5474169" y="5213212"/>
                  <a:pt x="5462300" y="5215171"/>
                  <a:pt x="5462530" y="5238683"/>
                </a:cubicBezTo>
                <a:cubicBezTo>
                  <a:pt x="5462759" y="5258506"/>
                  <a:pt x="5468868" y="5264269"/>
                  <a:pt x="5487883" y="5263001"/>
                </a:cubicBezTo>
                <a:cubicBezTo>
                  <a:pt x="5504020" y="5261963"/>
                  <a:pt x="5518543" y="5264960"/>
                  <a:pt x="5516812" y="5239836"/>
                </a:cubicBezTo>
                <a:cubicBezTo>
                  <a:pt x="5515544" y="5221625"/>
                  <a:pt x="5512548" y="5211022"/>
                  <a:pt x="5492147" y="5215632"/>
                </a:cubicBezTo>
                <a:close/>
                <a:moveTo>
                  <a:pt x="7372724" y="5215517"/>
                </a:moveTo>
                <a:cubicBezTo>
                  <a:pt x="7351287" y="5215056"/>
                  <a:pt x="7349444" y="5224160"/>
                  <a:pt x="7349097" y="5241795"/>
                </a:cubicBezTo>
                <a:lnTo>
                  <a:pt x="7349097" y="5241910"/>
                </a:lnTo>
                <a:cubicBezTo>
                  <a:pt x="7348752" y="5260581"/>
                  <a:pt x="7354860" y="5267496"/>
                  <a:pt x="7374107" y="5262886"/>
                </a:cubicBezTo>
                <a:cubicBezTo>
                  <a:pt x="7391280" y="5267611"/>
                  <a:pt x="7397734" y="5260581"/>
                  <a:pt x="7397619" y="5241679"/>
                </a:cubicBezTo>
                <a:cubicBezTo>
                  <a:pt x="7397503" y="5223123"/>
                  <a:pt x="7392778" y="5215978"/>
                  <a:pt x="7372724" y="5215517"/>
                </a:cubicBezTo>
                <a:close/>
                <a:moveTo>
                  <a:pt x="7308068" y="5215517"/>
                </a:moveTo>
                <a:cubicBezTo>
                  <a:pt x="7287553" y="5215747"/>
                  <a:pt x="7280984" y="5221740"/>
                  <a:pt x="7280984" y="5242256"/>
                </a:cubicBezTo>
                <a:cubicBezTo>
                  <a:pt x="7280984" y="5262425"/>
                  <a:pt x="7289743" y="5266228"/>
                  <a:pt x="7306800" y="5263116"/>
                </a:cubicBezTo>
                <a:cubicBezTo>
                  <a:pt x="7325702" y="5267956"/>
                  <a:pt x="7330311" y="5259082"/>
                  <a:pt x="7329505" y="5241219"/>
                </a:cubicBezTo>
                <a:cubicBezTo>
                  <a:pt x="7328813" y="5225889"/>
                  <a:pt x="7329389" y="5215286"/>
                  <a:pt x="7308068" y="5215517"/>
                </a:cubicBezTo>
                <a:close/>
                <a:moveTo>
                  <a:pt x="5359609" y="5215517"/>
                </a:moveTo>
                <a:cubicBezTo>
                  <a:pt x="5339554" y="5214941"/>
                  <a:pt x="5334829" y="5222316"/>
                  <a:pt x="5335177" y="5241219"/>
                </a:cubicBezTo>
                <a:cubicBezTo>
                  <a:pt x="5335520" y="5258621"/>
                  <a:pt x="5338516" y="5268417"/>
                  <a:pt x="5359376" y="5263001"/>
                </a:cubicBezTo>
                <a:cubicBezTo>
                  <a:pt x="5379202" y="5269109"/>
                  <a:pt x="5383466" y="5258852"/>
                  <a:pt x="5383466" y="5240066"/>
                </a:cubicBezTo>
                <a:lnTo>
                  <a:pt x="5383466" y="5239951"/>
                </a:lnTo>
                <a:cubicBezTo>
                  <a:pt x="5383582" y="5221971"/>
                  <a:pt x="5377817" y="5215978"/>
                  <a:pt x="5359609" y="5215517"/>
                </a:cubicBezTo>
                <a:close/>
                <a:moveTo>
                  <a:pt x="8915032" y="5215401"/>
                </a:moveTo>
                <a:cubicBezTo>
                  <a:pt x="8900280" y="5216669"/>
                  <a:pt x="8885413" y="5213327"/>
                  <a:pt x="8886796" y="5237185"/>
                </a:cubicBezTo>
                <a:cubicBezTo>
                  <a:pt x="8887718" y="5253781"/>
                  <a:pt x="8887257" y="5265306"/>
                  <a:pt x="8909500" y="5263692"/>
                </a:cubicBezTo>
                <a:cubicBezTo>
                  <a:pt x="8926443" y="5262540"/>
                  <a:pt x="8941771" y="5264153"/>
                  <a:pt x="8935778" y="5240066"/>
                </a:cubicBezTo>
                <a:cubicBezTo>
                  <a:pt x="8939697" y="5222432"/>
                  <a:pt x="8934741" y="5213557"/>
                  <a:pt x="8915032" y="5215401"/>
                </a:cubicBezTo>
                <a:close/>
                <a:moveTo>
                  <a:pt x="8781686" y="5215401"/>
                </a:moveTo>
                <a:cubicBezTo>
                  <a:pt x="8763590" y="5215517"/>
                  <a:pt x="8755408" y="5218974"/>
                  <a:pt x="8755984" y="5239605"/>
                </a:cubicBezTo>
                <a:lnTo>
                  <a:pt x="8756099" y="5239720"/>
                </a:lnTo>
                <a:cubicBezTo>
                  <a:pt x="8756676" y="5257930"/>
                  <a:pt x="8759442" y="5268302"/>
                  <a:pt x="8781225" y="5263116"/>
                </a:cubicBezTo>
                <a:cubicBezTo>
                  <a:pt x="8801393" y="5269340"/>
                  <a:pt x="8804851" y="5258045"/>
                  <a:pt x="8805082" y="5239951"/>
                </a:cubicBezTo>
                <a:cubicBezTo>
                  <a:pt x="8805198" y="5222547"/>
                  <a:pt x="8800472" y="5215171"/>
                  <a:pt x="8781686" y="5215401"/>
                </a:cubicBezTo>
                <a:close/>
                <a:moveTo>
                  <a:pt x="542557" y="5215401"/>
                </a:moveTo>
                <a:cubicBezTo>
                  <a:pt x="527805" y="5216669"/>
                  <a:pt x="512938" y="5213327"/>
                  <a:pt x="514321" y="5237185"/>
                </a:cubicBezTo>
                <a:cubicBezTo>
                  <a:pt x="515243" y="5253781"/>
                  <a:pt x="514782" y="5265306"/>
                  <a:pt x="537025" y="5263692"/>
                </a:cubicBezTo>
                <a:cubicBezTo>
                  <a:pt x="553968" y="5262540"/>
                  <a:pt x="569296" y="5264153"/>
                  <a:pt x="563303" y="5240066"/>
                </a:cubicBezTo>
                <a:cubicBezTo>
                  <a:pt x="567222" y="5222432"/>
                  <a:pt x="562266" y="5213557"/>
                  <a:pt x="542557" y="5215401"/>
                </a:cubicBezTo>
                <a:close/>
                <a:moveTo>
                  <a:pt x="409211" y="5215401"/>
                </a:moveTo>
                <a:cubicBezTo>
                  <a:pt x="391115" y="5215517"/>
                  <a:pt x="382933" y="5218974"/>
                  <a:pt x="383509" y="5239605"/>
                </a:cubicBezTo>
                <a:lnTo>
                  <a:pt x="383624" y="5239720"/>
                </a:lnTo>
                <a:cubicBezTo>
                  <a:pt x="384201" y="5257930"/>
                  <a:pt x="386967" y="5268302"/>
                  <a:pt x="408750" y="5263116"/>
                </a:cubicBezTo>
                <a:cubicBezTo>
                  <a:pt x="428918" y="5269340"/>
                  <a:pt x="432376" y="5258045"/>
                  <a:pt x="432607" y="5239951"/>
                </a:cubicBezTo>
                <a:cubicBezTo>
                  <a:pt x="432723" y="5222547"/>
                  <a:pt x="427997" y="5215171"/>
                  <a:pt x="409211" y="5215401"/>
                </a:cubicBezTo>
                <a:close/>
                <a:moveTo>
                  <a:pt x="8580800" y="5215286"/>
                </a:moveTo>
                <a:cubicBezTo>
                  <a:pt x="8562014" y="5216093"/>
                  <a:pt x="8552678" y="5219666"/>
                  <a:pt x="8553025" y="5241334"/>
                </a:cubicBezTo>
                <a:cubicBezTo>
                  <a:pt x="8553371" y="5260465"/>
                  <a:pt x="8560401" y="5265997"/>
                  <a:pt x="8578956" y="5262194"/>
                </a:cubicBezTo>
                <a:cubicBezTo>
                  <a:pt x="8596128" y="5267380"/>
                  <a:pt x="8602468" y="5260004"/>
                  <a:pt x="8601085" y="5241449"/>
                </a:cubicBezTo>
                <a:cubicBezTo>
                  <a:pt x="8600048" y="5227272"/>
                  <a:pt x="8602929" y="5214364"/>
                  <a:pt x="8580800" y="5215286"/>
                </a:cubicBezTo>
                <a:close/>
                <a:moveTo>
                  <a:pt x="6567456" y="5215286"/>
                </a:moveTo>
                <a:cubicBezTo>
                  <a:pt x="6549361" y="5215978"/>
                  <a:pt x="6539219" y="5218052"/>
                  <a:pt x="6539219" y="5240527"/>
                </a:cubicBezTo>
                <a:cubicBezTo>
                  <a:pt x="6539335" y="5261042"/>
                  <a:pt x="6546363" y="5264845"/>
                  <a:pt x="6564803" y="5264614"/>
                </a:cubicBezTo>
                <a:cubicBezTo>
                  <a:pt x="6582091" y="5264384"/>
                  <a:pt x="6591774" y="5261387"/>
                  <a:pt x="6586932" y="5242717"/>
                </a:cubicBezTo>
                <a:cubicBezTo>
                  <a:pt x="6588086" y="5227503"/>
                  <a:pt x="6589813" y="5214364"/>
                  <a:pt x="6567456" y="5215286"/>
                </a:cubicBezTo>
                <a:close/>
                <a:moveTo>
                  <a:pt x="208325" y="5215286"/>
                </a:moveTo>
                <a:cubicBezTo>
                  <a:pt x="189539" y="5216093"/>
                  <a:pt x="180203" y="5219666"/>
                  <a:pt x="180550" y="5241334"/>
                </a:cubicBezTo>
                <a:cubicBezTo>
                  <a:pt x="180896" y="5260465"/>
                  <a:pt x="187926" y="5265997"/>
                  <a:pt x="206481" y="5262194"/>
                </a:cubicBezTo>
                <a:cubicBezTo>
                  <a:pt x="223653" y="5267380"/>
                  <a:pt x="229993" y="5260004"/>
                  <a:pt x="228610" y="5241449"/>
                </a:cubicBezTo>
                <a:cubicBezTo>
                  <a:pt x="227573" y="5227272"/>
                  <a:pt x="230454" y="5214364"/>
                  <a:pt x="208325" y="5215286"/>
                </a:cubicBezTo>
                <a:close/>
                <a:moveTo>
                  <a:pt x="8847034" y="5215171"/>
                </a:moveTo>
                <a:cubicBezTo>
                  <a:pt x="8829860" y="5215978"/>
                  <a:pt x="8818452" y="5215517"/>
                  <a:pt x="8818682" y="5239259"/>
                </a:cubicBezTo>
                <a:cubicBezTo>
                  <a:pt x="8818912" y="5261272"/>
                  <a:pt x="8826518" y="5266689"/>
                  <a:pt x="8845766" y="5262540"/>
                </a:cubicBezTo>
                <a:cubicBezTo>
                  <a:pt x="8865128" y="5266804"/>
                  <a:pt x="8873196" y="5261387"/>
                  <a:pt x="8872734" y="5239259"/>
                </a:cubicBezTo>
                <a:cubicBezTo>
                  <a:pt x="8872274" y="5219089"/>
                  <a:pt x="8865704" y="5214364"/>
                  <a:pt x="8847034" y="5215171"/>
                </a:cubicBezTo>
                <a:close/>
                <a:moveTo>
                  <a:pt x="474559" y="5215171"/>
                </a:moveTo>
                <a:cubicBezTo>
                  <a:pt x="457385" y="5215978"/>
                  <a:pt x="445977" y="5215517"/>
                  <a:pt x="446207" y="5239259"/>
                </a:cubicBezTo>
                <a:cubicBezTo>
                  <a:pt x="446437" y="5261272"/>
                  <a:pt x="454043" y="5266689"/>
                  <a:pt x="473291" y="5262540"/>
                </a:cubicBezTo>
                <a:cubicBezTo>
                  <a:pt x="492653" y="5266804"/>
                  <a:pt x="500721" y="5261387"/>
                  <a:pt x="500259" y="5239259"/>
                </a:cubicBezTo>
                <a:cubicBezTo>
                  <a:pt x="499799" y="5219089"/>
                  <a:pt x="493229" y="5214364"/>
                  <a:pt x="474559" y="5215171"/>
                </a:cubicBezTo>
                <a:close/>
                <a:moveTo>
                  <a:pt x="8713686" y="5215056"/>
                </a:moveTo>
                <a:cubicBezTo>
                  <a:pt x="8694324" y="5215517"/>
                  <a:pt x="8689252" y="5222086"/>
                  <a:pt x="8688562" y="5240758"/>
                </a:cubicBezTo>
                <a:cubicBezTo>
                  <a:pt x="8687754" y="5261848"/>
                  <a:pt x="8696629" y="5264153"/>
                  <a:pt x="8714378" y="5264269"/>
                </a:cubicBezTo>
                <a:lnTo>
                  <a:pt x="8714378" y="5264384"/>
                </a:lnTo>
                <a:cubicBezTo>
                  <a:pt x="8732242" y="5264499"/>
                  <a:pt x="8740771" y="5260235"/>
                  <a:pt x="8736046" y="5241679"/>
                </a:cubicBezTo>
                <a:cubicBezTo>
                  <a:pt x="8739388" y="5223354"/>
                  <a:pt x="8734778" y="5214480"/>
                  <a:pt x="8713686" y="5215056"/>
                </a:cubicBezTo>
                <a:close/>
                <a:moveTo>
                  <a:pt x="6367264" y="5215056"/>
                </a:moveTo>
                <a:cubicBezTo>
                  <a:pt x="6348475" y="5215286"/>
                  <a:pt x="6342137" y="5220818"/>
                  <a:pt x="6341561" y="5239951"/>
                </a:cubicBezTo>
                <a:cubicBezTo>
                  <a:pt x="6340984" y="5260235"/>
                  <a:pt x="6348591" y="5264269"/>
                  <a:pt x="6366914" y="5263923"/>
                </a:cubicBezTo>
                <a:cubicBezTo>
                  <a:pt x="6383744" y="5263577"/>
                  <a:pt x="6394232" y="5261387"/>
                  <a:pt x="6389275" y="5241795"/>
                </a:cubicBezTo>
                <a:cubicBezTo>
                  <a:pt x="6392501" y="5223930"/>
                  <a:pt x="6388124" y="5214825"/>
                  <a:pt x="6367264" y="5215056"/>
                </a:cubicBezTo>
                <a:close/>
                <a:moveTo>
                  <a:pt x="5089687" y="5215056"/>
                </a:moveTo>
                <a:cubicBezTo>
                  <a:pt x="5071706" y="5214595"/>
                  <a:pt x="5063871" y="5218168"/>
                  <a:pt x="5063755" y="5238798"/>
                </a:cubicBezTo>
                <a:cubicBezTo>
                  <a:pt x="5063527" y="5260235"/>
                  <a:pt x="5070555" y="5266919"/>
                  <a:pt x="5091301" y="5262079"/>
                </a:cubicBezTo>
                <a:cubicBezTo>
                  <a:pt x="5109742" y="5266919"/>
                  <a:pt x="5117464" y="5261733"/>
                  <a:pt x="5117693" y="5239490"/>
                </a:cubicBezTo>
                <a:cubicBezTo>
                  <a:pt x="5117923" y="5216208"/>
                  <a:pt x="5107205" y="5215632"/>
                  <a:pt x="5089687" y="5215171"/>
                </a:cubicBezTo>
                <a:close/>
                <a:moveTo>
                  <a:pt x="341211" y="5215056"/>
                </a:moveTo>
                <a:cubicBezTo>
                  <a:pt x="321849" y="5215517"/>
                  <a:pt x="316777" y="5222086"/>
                  <a:pt x="316087" y="5240758"/>
                </a:cubicBezTo>
                <a:cubicBezTo>
                  <a:pt x="315279" y="5261848"/>
                  <a:pt x="324154" y="5264153"/>
                  <a:pt x="341903" y="5264269"/>
                </a:cubicBezTo>
                <a:lnTo>
                  <a:pt x="341903" y="5264384"/>
                </a:lnTo>
                <a:cubicBezTo>
                  <a:pt x="359767" y="5264499"/>
                  <a:pt x="368296" y="5260235"/>
                  <a:pt x="363571" y="5241679"/>
                </a:cubicBezTo>
                <a:cubicBezTo>
                  <a:pt x="366913" y="5223354"/>
                  <a:pt x="362303" y="5214480"/>
                  <a:pt x="341211" y="5215056"/>
                </a:cubicBezTo>
                <a:close/>
                <a:moveTo>
                  <a:pt x="5157457" y="5214941"/>
                </a:moveTo>
                <a:cubicBezTo>
                  <a:pt x="5139592" y="5215747"/>
                  <a:pt x="5131640" y="5219089"/>
                  <a:pt x="5131640" y="5239490"/>
                </a:cubicBezTo>
                <a:cubicBezTo>
                  <a:pt x="5131640" y="5259198"/>
                  <a:pt x="5137516" y="5266573"/>
                  <a:pt x="5156881" y="5262540"/>
                </a:cubicBezTo>
                <a:cubicBezTo>
                  <a:pt x="5174629" y="5266689"/>
                  <a:pt x="5180967" y="5260119"/>
                  <a:pt x="5180277" y="5241449"/>
                </a:cubicBezTo>
                <a:cubicBezTo>
                  <a:pt x="5179699" y="5224852"/>
                  <a:pt x="5179240" y="5213903"/>
                  <a:pt x="5157457" y="5214941"/>
                </a:cubicBezTo>
                <a:close/>
                <a:moveTo>
                  <a:pt x="11459808" y="5214825"/>
                </a:moveTo>
                <a:cubicBezTo>
                  <a:pt x="11438256" y="5213557"/>
                  <a:pt x="11436296" y="5223354"/>
                  <a:pt x="11435950" y="5240988"/>
                </a:cubicBezTo>
                <a:cubicBezTo>
                  <a:pt x="11435606" y="5259658"/>
                  <a:pt x="11441598" y="5266689"/>
                  <a:pt x="11459922" y="5262309"/>
                </a:cubicBezTo>
                <a:lnTo>
                  <a:pt x="11459922" y="5262425"/>
                </a:lnTo>
                <a:cubicBezTo>
                  <a:pt x="11480668" y="5267265"/>
                  <a:pt x="11484242" y="5256892"/>
                  <a:pt x="11484472" y="5238337"/>
                </a:cubicBezTo>
                <a:cubicBezTo>
                  <a:pt x="11484702" y="5219205"/>
                  <a:pt x="11476980" y="5215747"/>
                  <a:pt x="11459808" y="5214825"/>
                </a:cubicBezTo>
                <a:close/>
                <a:moveTo>
                  <a:pt x="8645342" y="5214825"/>
                </a:moveTo>
                <a:cubicBezTo>
                  <a:pt x="8625058" y="5214364"/>
                  <a:pt x="8620562" y="5221510"/>
                  <a:pt x="8620908" y="5240412"/>
                </a:cubicBezTo>
                <a:cubicBezTo>
                  <a:pt x="8621254" y="5257930"/>
                  <a:pt x="8624596" y="5267496"/>
                  <a:pt x="8644074" y="5262540"/>
                </a:cubicBezTo>
                <a:cubicBezTo>
                  <a:pt x="8664014" y="5267150"/>
                  <a:pt x="8669776" y="5258391"/>
                  <a:pt x="8669429" y="5239144"/>
                </a:cubicBezTo>
                <a:cubicBezTo>
                  <a:pt x="8669084" y="5221279"/>
                  <a:pt x="8663782" y="5215286"/>
                  <a:pt x="8645342" y="5214825"/>
                </a:cubicBezTo>
                <a:close/>
                <a:moveTo>
                  <a:pt x="7906805" y="5214825"/>
                </a:moveTo>
                <a:cubicBezTo>
                  <a:pt x="7890093" y="5215517"/>
                  <a:pt x="7878106" y="5214825"/>
                  <a:pt x="7878452" y="5238683"/>
                </a:cubicBezTo>
                <a:cubicBezTo>
                  <a:pt x="7878798" y="5260581"/>
                  <a:pt x="7886405" y="5266113"/>
                  <a:pt x="7905536" y="5261848"/>
                </a:cubicBezTo>
                <a:cubicBezTo>
                  <a:pt x="7924784" y="5266113"/>
                  <a:pt x="7932852" y="5260696"/>
                  <a:pt x="7932505" y="5238683"/>
                </a:cubicBezTo>
                <a:cubicBezTo>
                  <a:pt x="7932160" y="5218398"/>
                  <a:pt x="7925130" y="5213903"/>
                  <a:pt x="7906805" y="5214825"/>
                </a:cubicBezTo>
                <a:close/>
                <a:moveTo>
                  <a:pt x="6295921" y="5214825"/>
                </a:moveTo>
                <a:cubicBezTo>
                  <a:pt x="6275865" y="5214480"/>
                  <a:pt x="6272409" y="5223699"/>
                  <a:pt x="6275289" y="5241564"/>
                </a:cubicBezTo>
                <a:lnTo>
                  <a:pt x="6275289" y="5241679"/>
                </a:lnTo>
                <a:cubicBezTo>
                  <a:pt x="6270794" y="5257699"/>
                  <a:pt x="6276903" y="5264845"/>
                  <a:pt x="6295921" y="5263923"/>
                </a:cubicBezTo>
                <a:cubicBezTo>
                  <a:pt x="6312055" y="5263116"/>
                  <a:pt x="6323120" y="5263692"/>
                  <a:pt x="6322774" y="5241334"/>
                </a:cubicBezTo>
                <a:cubicBezTo>
                  <a:pt x="6322427" y="5220472"/>
                  <a:pt x="6315514" y="5215171"/>
                  <a:pt x="6295921" y="5214825"/>
                </a:cubicBezTo>
                <a:close/>
                <a:moveTo>
                  <a:pt x="5291724" y="5214825"/>
                </a:moveTo>
                <a:cubicBezTo>
                  <a:pt x="5271325" y="5215056"/>
                  <a:pt x="5268213" y="5224160"/>
                  <a:pt x="5267407" y="5241564"/>
                </a:cubicBezTo>
                <a:cubicBezTo>
                  <a:pt x="5266485" y="5262194"/>
                  <a:pt x="5276744" y="5264614"/>
                  <a:pt x="5294491" y="5261963"/>
                </a:cubicBezTo>
                <a:cubicBezTo>
                  <a:pt x="5312700" y="5268072"/>
                  <a:pt x="5315119" y="5257469"/>
                  <a:pt x="5315582" y="5240527"/>
                </a:cubicBezTo>
                <a:cubicBezTo>
                  <a:pt x="5316044" y="5222201"/>
                  <a:pt x="5312010" y="5214480"/>
                  <a:pt x="5291724" y="5214825"/>
                </a:cubicBezTo>
                <a:close/>
                <a:moveTo>
                  <a:pt x="5223610" y="5214825"/>
                </a:moveTo>
                <a:cubicBezTo>
                  <a:pt x="5202866" y="5214595"/>
                  <a:pt x="5199754" y="5223008"/>
                  <a:pt x="5199638" y="5241219"/>
                </a:cubicBezTo>
                <a:cubicBezTo>
                  <a:pt x="5199522" y="5259889"/>
                  <a:pt x="5205055" y="5267035"/>
                  <a:pt x="5223034" y="5262655"/>
                </a:cubicBezTo>
                <a:cubicBezTo>
                  <a:pt x="5240438" y="5265882"/>
                  <a:pt x="5248734" y="5261042"/>
                  <a:pt x="5248391" y="5241334"/>
                </a:cubicBezTo>
                <a:cubicBezTo>
                  <a:pt x="5248159" y="5222893"/>
                  <a:pt x="5243665" y="5215056"/>
                  <a:pt x="5223610" y="5214825"/>
                </a:cubicBezTo>
                <a:close/>
                <a:moveTo>
                  <a:pt x="3087333" y="5214825"/>
                </a:moveTo>
                <a:cubicBezTo>
                  <a:pt x="3065781" y="5213557"/>
                  <a:pt x="3063821" y="5223354"/>
                  <a:pt x="3063475" y="5240988"/>
                </a:cubicBezTo>
                <a:cubicBezTo>
                  <a:pt x="3063131" y="5259658"/>
                  <a:pt x="3069123" y="5266689"/>
                  <a:pt x="3087447" y="5262309"/>
                </a:cubicBezTo>
                <a:lnTo>
                  <a:pt x="3087447" y="5262425"/>
                </a:lnTo>
                <a:cubicBezTo>
                  <a:pt x="3108193" y="5267265"/>
                  <a:pt x="3111767" y="5256892"/>
                  <a:pt x="3111997" y="5238337"/>
                </a:cubicBezTo>
                <a:cubicBezTo>
                  <a:pt x="3112227" y="5219205"/>
                  <a:pt x="3104505" y="5215747"/>
                  <a:pt x="3087333" y="5214825"/>
                </a:cubicBezTo>
                <a:close/>
                <a:moveTo>
                  <a:pt x="272867" y="5214825"/>
                </a:moveTo>
                <a:cubicBezTo>
                  <a:pt x="252583" y="5214364"/>
                  <a:pt x="248087" y="5221510"/>
                  <a:pt x="248433" y="5240412"/>
                </a:cubicBezTo>
                <a:cubicBezTo>
                  <a:pt x="248779" y="5257930"/>
                  <a:pt x="252121" y="5267496"/>
                  <a:pt x="271599" y="5262540"/>
                </a:cubicBezTo>
                <a:cubicBezTo>
                  <a:pt x="291539" y="5267150"/>
                  <a:pt x="297301" y="5258391"/>
                  <a:pt x="296954" y="5239144"/>
                </a:cubicBezTo>
                <a:cubicBezTo>
                  <a:pt x="296609" y="5221279"/>
                  <a:pt x="291307" y="5215286"/>
                  <a:pt x="272867" y="5214825"/>
                </a:cubicBezTo>
                <a:close/>
                <a:moveTo>
                  <a:pt x="11529652" y="5214710"/>
                </a:moveTo>
                <a:cubicBezTo>
                  <a:pt x="11510865" y="5214941"/>
                  <a:pt x="11503718" y="5219666"/>
                  <a:pt x="11503489" y="5239490"/>
                </a:cubicBezTo>
                <a:cubicBezTo>
                  <a:pt x="11503142" y="5260235"/>
                  <a:pt x="11511787" y="5263231"/>
                  <a:pt x="11529882" y="5263346"/>
                </a:cubicBezTo>
                <a:lnTo>
                  <a:pt x="11529998" y="5263346"/>
                </a:lnTo>
                <a:cubicBezTo>
                  <a:pt x="11548782" y="5263577"/>
                  <a:pt x="11555467" y="5257469"/>
                  <a:pt x="11551202" y="5239720"/>
                </a:cubicBezTo>
                <a:cubicBezTo>
                  <a:pt x="11554546" y="5222086"/>
                  <a:pt x="11549244" y="5214480"/>
                  <a:pt x="11529652" y="5214710"/>
                </a:cubicBezTo>
                <a:close/>
                <a:moveTo>
                  <a:pt x="8306961" y="5214710"/>
                </a:moveTo>
                <a:cubicBezTo>
                  <a:pt x="8291632" y="5214480"/>
                  <a:pt x="8284947" y="5218744"/>
                  <a:pt x="8285754" y="5235224"/>
                </a:cubicBezTo>
                <a:lnTo>
                  <a:pt x="8286100" y="5305400"/>
                </a:lnTo>
                <a:lnTo>
                  <a:pt x="8285639" y="5378139"/>
                </a:lnTo>
                <a:cubicBezTo>
                  <a:pt x="8284025" y="5398768"/>
                  <a:pt x="8295896" y="5397155"/>
                  <a:pt x="8309612" y="5397731"/>
                </a:cubicBezTo>
                <a:cubicBezTo>
                  <a:pt x="8325055" y="5398307"/>
                  <a:pt x="8334736" y="5395887"/>
                  <a:pt x="8333584" y="5377101"/>
                </a:cubicBezTo>
                <a:cubicBezTo>
                  <a:pt x="8332316" y="5356355"/>
                  <a:pt x="8333238" y="5335495"/>
                  <a:pt x="8333353" y="5314749"/>
                </a:cubicBezTo>
                <a:cubicBezTo>
                  <a:pt x="8333353" y="5308987"/>
                  <a:pt x="8335543" y="5304492"/>
                  <a:pt x="8342227" y="5304492"/>
                </a:cubicBezTo>
                <a:cubicBezTo>
                  <a:pt x="8349605" y="5304607"/>
                  <a:pt x="8349374" y="5310024"/>
                  <a:pt x="8349374" y="5315441"/>
                </a:cubicBezTo>
                <a:cubicBezTo>
                  <a:pt x="8349144" y="5337108"/>
                  <a:pt x="8349259" y="5358775"/>
                  <a:pt x="8348567" y="5380443"/>
                </a:cubicBezTo>
                <a:cubicBezTo>
                  <a:pt x="8348106" y="5391623"/>
                  <a:pt x="8350181" y="5398077"/>
                  <a:pt x="8363896" y="5397731"/>
                </a:cubicBezTo>
                <a:cubicBezTo>
                  <a:pt x="8393400" y="5396924"/>
                  <a:pt x="8422904" y="5397155"/>
                  <a:pt x="8452408" y="5397731"/>
                </a:cubicBezTo>
                <a:cubicBezTo>
                  <a:pt x="8465318" y="5397961"/>
                  <a:pt x="8468775" y="5392199"/>
                  <a:pt x="8468545" y="5380443"/>
                </a:cubicBezTo>
                <a:cubicBezTo>
                  <a:pt x="8468084" y="5354511"/>
                  <a:pt x="8468084" y="5328465"/>
                  <a:pt x="8468890" y="5302417"/>
                </a:cubicBezTo>
                <a:cubicBezTo>
                  <a:pt x="8469351" y="5287320"/>
                  <a:pt x="8464396" y="5280059"/>
                  <a:pt x="8448030" y="5281096"/>
                </a:cubicBezTo>
                <a:cubicBezTo>
                  <a:pt x="8429935" y="5282249"/>
                  <a:pt x="8411610" y="5281786"/>
                  <a:pt x="8393400" y="5281096"/>
                </a:cubicBezTo>
                <a:cubicBezTo>
                  <a:pt x="8384986" y="5280749"/>
                  <a:pt x="8371387" y="5286282"/>
                  <a:pt x="8370695" y="5271760"/>
                </a:cubicBezTo>
                <a:cubicBezTo>
                  <a:pt x="8370004" y="5255740"/>
                  <a:pt x="8384295" y="5263231"/>
                  <a:pt x="8391901" y="5262770"/>
                </a:cubicBezTo>
                <a:cubicBezTo>
                  <a:pt x="8409997" y="5261733"/>
                  <a:pt x="8428437" y="5261502"/>
                  <a:pt x="8446532" y="5262770"/>
                </a:cubicBezTo>
                <a:cubicBezTo>
                  <a:pt x="8463243" y="5263923"/>
                  <a:pt x="8469928" y="5258621"/>
                  <a:pt x="8469121" y="5241103"/>
                </a:cubicBezTo>
                <a:cubicBezTo>
                  <a:pt x="8468429" y="5225774"/>
                  <a:pt x="8468660" y="5214480"/>
                  <a:pt x="8447568" y="5214941"/>
                </a:cubicBezTo>
                <a:cubicBezTo>
                  <a:pt x="8400660" y="5216093"/>
                  <a:pt x="8353753" y="5215517"/>
                  <a:pt x="8306961" y="5214710"/>
                </a:cubicBezTo>
                <a:close/>
                <a:moveTo>
                  <a:pt x="5424381" y="5214710"/>
                </a:moveTo>
                <a:cubicBezTo>
                  <a:pt x="5404675" y="5214249"/>
                  <a:pt x="5400408" y="5221625"/>
                  <a:pt x="5399370" y="5240181"/>
                </a:cubicBezTo>
                <a:cubicBezTo>
                  <a:pt x="5398101" y="5263001"/>
                  <a:pt x="5410090" y="5262079"/>
                  <a:pt x="5426110" y="5262886"/>
                </a:cubicBezTo>
                <a:cubicBezTo>
                  <a:pt x="5444319" y="5263808"/>
                  <a:pt x="5452387" y="5258506"/>
                  <a:pt x="5447314" y="5238683"/>
                </a:cubicBezTo>
                <a:lnTo>
                  <a:pt x="5447201" y="5238568"/>
                </a:lnTo>
                <a:cubicBezTo>
                  <a:pt x="5453309" y="5218859"/>
                  <a:pt x="5442820" y="5215171"/>
                  <a:pt x="5424381" y="5214710"/>
                </a:cubicBezTo>
                <a:close/>
                <a:moveTo>
                  <a:pt x="3157177" y="5214710"/>
                </a:moveTo>
                <a:cubicBezTo>
                  <a:pt x="3138390" y="5214941"/>
                  <a:pt x="3131243" y="5219666"/>
                  <a:pt x="3131014" y="5239490"/>
                </a:cubicBezTo>
                <a:cubicBezTo>
                  <a:pt x="3130667" y="5260235"/>
                  <a:pt x="3139312" y="5263231"/>
                  <a:pt x="3157407" y="5263346"/>
                </a:cubicBezTo>
                <a:lnTo>
                  <a:pt x="3157523" y="5263346"/>
                </a:lnTo>
                <a:cubicBezTo>
                  <a:pt x="3176307" y="5263577"/>
                  <a:pt x="3182992" y="5257469"/>
                  <a:pt x="3178727" y="5239720"/>
                </a:cubicBezTo>
                <a:cubicBezTo>
                  <a:pt x="3182071" y="5222086"/>
                  <a:pt x="3176769" y="5214480"/>
                  <a:pt x="3157177" y="5214710"/>
                </a:cubicBezTo>
                <a:close/>
                <a:moveTo>
                  <a:pt x="9112576" y="5214595"/>
                </a:moveTo>
                <a:cubicBezTo>
                  <a:pt x="9091600" y="5214364"/>
                  <a:pt x="9088948" y="5222547"/>
                  <a:pt x="9088834" y="5240642"/>
                </a:cubicBezTo>
                <a:cubicBezTo>
                  <a:pt x="9088718" y="5259198"/>
                  <a:pt x="9093904" y="5266689"/>
                  <a:pt x="9113267" y="5261963"/>
                </a:cubicBezTo>
                <a:cubicBezTo>
                  <a:pt x="9130094" y="5266113"/>
                  <a:pt x="9137816" y="5260696"/>
                  <a:pt x="9137240" y="5240988"/>
                </a:cubicBezTo>
                <a:cubicBezTo>
                  <a:pt x="9136778" y="5222893"/>
                  <a:pt x="9133206" y="5214825"/>
                  <a:pt x="9112576" y="5214595"/>
                </a:cubicBezTo>
                <a:close/>
                <a:moveTo>
                  <a:pt x="7837307" y="5214595"/>
                </a:moveTo>
                <a:cubicBezTo>
                  <a:pt x="7817254" y="5214134"/>
                  <a:pt x="7816216" y="5223699"/>
                  <a:pt x="7815178" y="5239490"/>
                </a:cubicBezTo>
                <a:lnTo>
                  <a:pt x="7815178" y="5239605"/>
                </a:lnTo>
                <a:cubicBezTo>
                  <a:pt x="7813912" y="5259889"/>
                  <a:pt x="7821633" y="5265997"/>
                  <a:pt x="7840189" y="5262079"/>
                </a:cubicBezTo>
                <a:cubicBezTo>
                  <a:pt x="7857937" y="5265882"/>
                  <a:pt x="7864276" y="5259313"/>
                  <a:pt x="7864737" y="5240642"/>
                </a:cubicBezTo>
                <a:cubicBezTo>
                  <a:pt x="7865198" y="5219320"/>
                  <a:pt x="7856554" y="5215056"/>
                  <a:pt x="7837307" y="5214595"/>
                </a:cubicBezTo>
                <a:close/>
                <a:moveTo>
                  <a:pt x="740101" y="5214595"/>
                </a:moveTo>
                <a:cubicBezTo>
                  <a:pt x="719125" y="5214364"/>
                  <a:pt x="716473" y="5222547"/>
                  <a:pt x="716359" y="5240642"/>
                </a:cubicBezTo>
                <a:cubicBezTo>
                  <a:pt x="716243" y="5259198"/>
                  <a:pt x="721429" y="5266689"/>
                  <a:pt x="740792" y="5261963"/>
                </a:cubicBezTo>
                <a:cubicBezTo>
                  <a:pt x="757619" y="5266113"/>
                  <a:pt x="765341" y="5260696"/>
                  <a:pt x="764765" y="5240988"/>
                </a:cubicBezTo>
                <a:cubicBezTo>
                  <a:pt x="764303" y="5222893"/>
                  <a:pt x="760731" y="5214825"/>
                  <a:pt x="740101" y="5214595"/>
                </a:cubicBezTo>
                <a:close/>
                <a:moveTo>
                  <a:pt x="12132076" y="5214480"/>
                </a:moveTo>
                <a:cubicBezTo>
                  <a:pt x="12112368" y="5214018"/>
                  <a:pt x="12109717" y="5222547"/>
                  <a:pt x="12108565" y="5239144"/>
                </a:cubicBezTo>
                <a:cubicBezTo>
                  <a:pt x="12107066" y="5260350"/>
                  <a:pt x="12116516" y="5263001"/>
                  <a:pt x="12134496" y="5263116"/>
                </a:cubicBezTo>
                <a:lnTo>
                  <a:pt x="12134496" y="5263001"/>
                </a:lnTo>
                <a:cubicBezTo>
                  <a:pt x="12152937" y="5263231"/>
                  <a:pt x="12160543" y="5257815"/>
                  <a:pt x="12155933" y="5239490"/>
                </a:cubicBezTo>
                <a:cubicBezTo>
                  <a:pt x="12160658" y="5218859"/>
                  <a:pt x="12150862" y="5214941"/>
                  <a:pt x="12132076" y="5214480"/>
                </a:cubicBezTo>
                <a:close/>
                <a:moveTo>
                  <a:pt x="9045038" y="5214480"/>
                </a:moveTo>
                <a:cubicBezTo>
                  <a:pt x="9027980" y="5214941"/>
                  <a:pt x="9020604" y="5219089"/>
                  <a:pt x="9020259" y="5237876"/>
                </a:cubicBezTo>
                <a:cubicBezTo>
                  <a:pt x="9019913" y="5258736"/>
                  <a:pt x="9027404" y="5263808"/>
                  <a:pt x="9047228" y="5263577"/>
                </a:cubicBezTo>
                <a:lnTo>
                  <a:pt x="9047342" y="5263577"/>
                </a:lnTo>
                <a:cubicBezTo>
                  <a:pt x="9066129" y="5263346"/>
                  <a:pt x="9072583" y="5257469"/>
                  <a:pt x="9068434" y="5239605"/>
                </a:cubicBezTo>
                <a:cubicBezTo>
                  <a:pt x="9072814" y="5219896"/>
                  <a:pt x="9064285" y="5213903"/>
                  <a:pt x="9045038" y="5214480"/>
                </a:cubicBezTo>
                <a:close/>
                <a:moveTo>
                  <a:pt x="3759601" y="5214480"/>
                </a:moveTo>
                <a:cubicBezTo>
                  <a:pt x="3739893" y="5214018"/>
                  <a:pt x="3737242" y="5222547"/>
                  <a:pt x="3736090" y="5239144"/>
                </a:cubicBezTo>
                <a:cubicBezTo>
                  <a:pt x="3734591" y="5260350"/>
                  <a:pt x="3744041" y="5263001"/>
                  <a:pt x="3762021" y="5263116"/>
                </a:cubicBezTo>
                <a:lnTo>
                  <a:pt x="3762021" y="5263001"/>
                </a:lnTo>
                <a:cubicBezTo>
                  <a:pt x="3780462" y="5263231"/>
                  <a:pt x="3788068" y="5257815"/>
                  <a:pt x="3783458" y="5239490"/>
                </a:cubicBezTo>
                <a:cubicBezTo>
                  <a:pt x="3788183" y="5218859"/>
                  <a:pt x="3778387" y="5214941"/>
                  <a:pt x="3759601" y="5214480"/>
                </a:cubicBezTo>
                <a:close/>
                <a:moveTo>
                  <a:pt x="672563" y="5214480"/>
                </a:moveTo>
                <a:cubicBezTo>
                  <a:pt x="655505" y="5214941"/>
                  <a:pt x="648129" y="5219089"/>
                  <a:pt x="647784" y="5237876"/>
                </a:cubicBezTo>
                <a:cubicBezTo>
                  <a:pt x="647438" y="5258736"/>
                  <a:pt x="654929" y="5263808"/>
                  <a:pt x="674753" y="5263577"/>
                </a:cubicBezTo>
                <a:lnTo>
                  <a:pt x="674867" y="5263577"/>
                </a:lnTo>
                <a:cubicBezTo>
                  <a:pt x="693654" y="5263346"/>
                  <a:pt x="700108" y="5257469"/>
                  <a:pt x="695959" y="5239605"/>
                </a:cubicBezTo>
                <a:cubicBezTo>
                  <a:pt x="700339" y="5219896"/>
                  <a:pt x="691810" y="5213903"/>
                  <a:pt x="672563" y="5214480"/>
                </a:cubicBezTo>
                <a:close/>
                <a:moveTo>
                  <a:pt x="11323926" y="5214018"/>
                </a:moveTo>
                <a:cubicBezTo>
                  <a:pt x="11301912" y="5213442"/>
                  <a:pt x="11301336" y="5223815"/>
                  <a:pt x="11300644" y="5240758"/>
                </a:cubicBezTo>
                <a:cubicBezTo>
                  <a:pt x="11299838" y="5260350"/>
                  <a:pt x="11307674" y="5265306"/>
                  <a:pt x="11326115" y="5261272"/>
                </a:cubicBezTo>
                <a:cubicBezTo>
                  <a:pt x="11344094" y="5266343"/>
                  <a:pt x="11348936" y="5257930"/>
                  <a:pt x="11349166" y="5239605"/>
                </a:cubicBezTo>
                <a:cubicBezTo>
                  <a:pt x="11349396" y="5220357"/>
                  <a:pt x="11343518" y="5214595"/>
                  <a:pt x="11323926" y="5214018"/>
                </a:cubicBezTo>
                <a:close/>
                <a:moveTo>
                  <a:pt x="10321230" y="5214018"/>
                </a:moveTo>
                <a:cubicBezTo>
                  <a:pt x="10302096" y="5214018"/>
                  <a:pt x="10293108" y="5217822"/>
                  <a:pt x="10293108" y="5239836"/>
                </a:cubicBezTo>
                <a:cubicBezTo>
                  <a:pt x="10293222" y="5260811"/>
                  <a:pt x="10301404" y="5265882"/>
                  <a:pt x="10319615" y="5262425"/>
                </a:cubicBezTo>
                <a:cubicBezTo>
                  <a:pt x="10338286" y="5265652"/>
                  <a:pt x="10348428" y="5261963"/>
                  <a:pt x="10347622" y="5238798"/>
                </a:cubicBezTo>
                <a:cubicBezTo>
                  <a:pt x="10346930" y="5218513"/>
                  <a:pt x="10339668" y="5214018"/>
                  <a:pt x="10321230" y="5214018"/>
                </a:cubicBezTo>
                <a:close/>
                <a:moveTo>
                  <a:pt x="2951451" y="5214018"/>
                </a:moveTo>
                <a:cubicBezTo>
                  <a:pt x="2929437" y="5213442"/>
                  <a:pt x="2928861" y="5223815"/>
                  <a:pt x="2928169" y="5240758"/>
                </a:cubicBezTo>
                <a:cubicBezTo>
                  <a:pt x="2927363" y="5260350"/>
                  <a:pt x="2935199" y="5265306"/>
                  <a:pt x="2953640" y="5261272"/>
                </a:cubicBezTo>
                <a:cubicBezTo>
                  <a:pt x="2971619" y="5266343"/>
                  <a:pt x="2976461" y="5257930"/>
                  <a:pt x="2976691" y="5239605"/>
                </a:cubicBezTo>
                <a:cubicBezTo>
                  <a:pt x="2976921" y="5220357"/>
                  <a:pt x="2971043" y="5214595"/>
                  <a:pt x="2951451" y="5214018"/>
                </a:cubicBezTo>
                <a:close/>
                <a:moveTo>
                  <a:pt x="1948755" y="5214018"/>
                </a:moveTo>
                <a:cubicBezTo>
                  <a:pt x="1929621" y="5214018"/>
                  <a:pt x="1920633" y="5217822"/>
                  <a:pt x="1920633" y="5239836"/>
                </a:cubicBezTo>
                <a:cubicBezTo>
                  <a:pt x="1920747" y="5260811"/>
                  <a:pt x="1928929" y="5265882"/>
                  <a:pt x="1947140" y="5262425"/>
                </a:cubicBezTo>
                <a:cubicBezTo>
                  <a:pt x="1965811" y="5265652"/>
                  <a:pt x="1975953" y="5261963"/>
                  <a:pt x="1975147" y="5238798"/>
                </a:cubicBezTo>
                <a:cubicBezTo>
                  <a:pt x="1974455" y="5218513"/>
                  <a:pt x="1967193" y="5214018"/>
                  <a:pt x="1948755" y="5214018"/>
                </a:cubicBezTo>
                <a:close/>
                <a:moveTo>
                  <a:pt x="11998326" y="5214005"/>
                </a:moveTo>
                <a:cubicBezTo>
                  <a:pt x="11973229" y="5212895"/>
                  <a:pt x="11948132" y="5212175"/>
                  <a:pt x="11923008" y="5214825"/>
                </a:cubicBezTo>
                <a:cubicBezTo>
                  <a:pt x="11909062" y="5216208"/>
                  <a:pt x="11905374" y="5220818"/>
                  <a:pt x="11905720" y="5233726"/>
                </a:cubicBezTo>
                <a:cubicBezTo>
                  <a:pt x="11906412" y="5257930"/>
                  <a:pt x="11905950" y="5282249"/>
                  <a:pt x="11905950" y="5306566"/>
                </a:cubicBezTo>
                <a:lnTo>
                  <a:pt x="11906066" y="5306566"/>
                </a:lnTo>
                <a:cubicBezTo>
                  <a:pt x="11906066" y="5330885"/>
                  <a:pt x="11907218" y="5355203"/>
                  <a:pt x="11905720" y="5379406"/>
                </a:cubicBezTo>
                <a:cubicBezTo>
                  <a:pt x="11904452" y="5398192"/>
                  <a:pt x="11914710" y="5397961"/>
                  <a:pt x="11928079" y="5397616"/>
                </a:cubicBezTo>
                <a:cubicBezTo>
                  <a:pt x="11941448" y="5397270"/>
                  <a:pt x="11954702" y="5399575"/>
                  <a:pt x="11953320" y="5378715"/>
                </a:cubicBezTo>
                <a:cubicBezTo>
                  <a:pt x="11952052" y="5358891"/>
                  <a:pt x="11953088" y="5338837"/>
                  <a:pt x="11953088" y="5318898"/>
                </a:cubicBezTo>
                <a:cubicBezTo>
                  <a:pt x="11953088" y="5311753"/>
                  <a:pt x="11953204" y="5304607"/>
                  <a:pt x="11963230" y="5304376"/>
                </a:cubicBezTo>
                <a:cubicBezTo>
                  <a:pt x="11973373" y="5304146"/>
                  <a:pt x="11973719" y="5311291"/>
                  <a:pt x="11973719" y="5318552"/>
                </a:cubicBezTo>
                <a:cubicBezTo>
                  <a:pt x="11973719" y="5338492"/>
                  <a:pt x="11974295" y="5358430"/>
                  <a:pt x="11973719" y="5378369"/>
                </a:cubicBezTo>
                <a:cubicBezTo>
                  <a:pt x="11973258" y="5393006"/>
                  <a:pt x="11979251" y="5398192"/>
                  <a:pt x="11993774" y="5397731"/>
                </a:cubicBezTo>
                <a:cubicBezTo>
                  <a:pt x="12018898" y="5396924"/>
                  <a:pt x="12044138" y="5396809"/>
                  <a:pt x="12069263" y="5397731"/>
                </a:cubicBezTo>
                <a:cubicBezTo>
                  <a:pt x="12084130" y="5398307"/>
                  <a:pt x="12089318" y="5392545"/>
                  <a:pt x="12088972" y="5378139"/>
                </a:cubicBezTo>
                <a:cubicBezTo>
                  <a:pt x="12088280" y="5351284"/>
                  <a:pt x="12088050" y="5324316"/>
                  <a:pt x="12088740" y="5297462"/>
                </a:cubicBezTo>
                <a:cubicBezTo>
                  <a:pt x="12089086" y="5283632"/>
                  <a:pt x="12083440" y="5278791"/>
                  <a:pt x="12070301" y="5279022"/>
                </a:cubicBezTo>
                <a:cubicBezTo>
                  <a:pt x="12049440" y="5279366"/>
                  <a:pt x="12028694" y="5279137"/>
                  <a:pt x="12007834" y="5278791"/>
                </a:cubicBezTo>
                <a:cubicBezTo>
                  <a:pt x="12001264" y="5278676"/>
                  <a:pt x="11995156" y="5276371"/>
                  <a:pt x="11996078" y="5268417"/>
                </a:cubicBezTo>
                <a:cubicBezTo>
                  <a:pt x="11997000" y="5261387"/>
                  <a:pt x="12003684" y="5262540"/>
                  <a:pt x="12008524" y="5262540"/>
                </a:cubicBezTo>
                <a:cubicBezTo>
                  <a:pt x="12029385" y="5262194"/>
                  <a:pt x="12050246" y="5261733"/>
                  <a:pt x="12070992" y="5262540"/>
                </a:cubicBezTo>
                <a:cubicBezTo>
                  <a:pt x="12084708" y="5263116"/>
                  <a:pt x="12090470" y="5258045"/>
                  <a:pt x="12088510" y="5244561"/>
                </a:cubicBezTo>
                <a:cubicBezTo>
                  <a:pt x="12086782" y="5233151"/>
                  <a:pt x="12095194" y="5214595"/>
                  <a:pt x="12073643" y="5215517"/>
                </a:cubicBezTo>
                <a:cubicBezTo>
                  <a:pt x="12048518" y="5216612"/>
                  <a:pt x="12023422" y="5215114"/>
                  <a:pt x="11998326" y="5214005"/>
                </a:cubicBezTo>
                <a:close/>
                <a:moveTo>
                  <a:pt x="3625851" y="5214005"/>
                </a:moveTo>
                <a:cubicBezTo>
                  <a:pt x="3600754" y="5212895"/>
                  <a:pt x="3575657" y="5212175"/>
                  <a:pt x="3550533" y="5214825"/>
                </a:cubicBezTo>
                <a:cubicBezTo>
                  <a:pt x="3536587" y="5216208"/>
                  <a:pt x="3532899" y="5220818"/>
                  <a:pt x="3533245" y="5233726"/>
                </a:cubicBezTo>
                <a:cubicBezTo>
                  <a:pt x="3533937" y="5257930"/>
                  <a:pt x="3533475" y="5282249"/>
                  <a:pt x="3533475" y="5306566"/>
                </a:cubicBezTo>
                <a:lnTo>
                  <a:pt x="3533591" y="5306566"/>
                </a:lnTo>
                <a:cubicBezTo>
                  <a:pt x="3533591" y="5330885"/>
                  <a:pt x="3534743" y="5355203"/>
                  <a:pt x="3533245" y="5379406"/>
                </a:cubicBezTo>
                <a:cubicBezTo>
                  <a:pt x="3531977" y="5398192"/>
                  <a:pt x="3542235" y="5397961"/>
                  <a:pt x="3555604" y="5397616"/>
                </a:cubicBezTo>
                <a:cubicBezTo>
                  <a:pt x="3568973" y="5397270"/>
                  <a:pt x="3582227" y="5399575"/>
                  <a:pt x="3580845" y="5378715"/>
                </a:cubicBezTo>
                <a:cubicBezTo>
                  <a:pt x="3579577" y="5358891"/>
                  <a:pt x="3580613" y="5338837"/>
                  <a:pt x="3580613" y="5318898"/>
                </a:cubicBezTo>
                <a:cubicBezTo>
                  <a:pt x="3580613" y="5311753"/>
                  <a:pt x="3580729" y="5304607"/>
                  <a:pt x="3590755" y="5304376"/>
                </a:cubicBezTo>
                <a:cubicBezTo>
                  <a:pt x="3600898" y="5304146"/>
                  <a:pt x="3601244" y="5311291"/>
                  <a:pt x="3601244" y="5318552"/>
                </a:cubicBezTo>
                <a:cubicBezTo>
                  <a:pt x="3601244" y="5338492"/>
                  <a:pt x="3601820" y="5358430"/>
                  <a:pt x="3601244" y="5378369"/>
                </a:cubicBezTo>
                <a:cubicBezTo>
                  <a:pt x="3600783" y="5393006"/>
                  <a:pt x="3606776" y="5398192"/>
                  <a:pt x="3621299" y="5397731"/>
                </a:cubicBezTo>
                <a:cubicBezTo>
                  <a:pt x="3646423" y="5396924"/>
                  <a:pt x="3671663" y="5396809"/>
                  <a:pt x="3696788" y="5397731"/>
                </a:cubicBezTo>
                <a:cubicBezTo>
                  <a:pt x="3711655" y="5398307"/>
                  <a:pt x="3716843" y="5392545"/>
                  <a:pt x="3716497" y="5378139"/>
                </a:cubicBezTo>
                <a:cubicBezTo>
                  <a:pt x="3715805" y="5351284"/>
                  <a:pt x="3715575" y="5324316"/>
                  <a:pt x="3716265" y="5297462"/>
                </a:cubicBezTo>
                <a:cubicBezTo>
                  <a:pt x="3716611" y="5283632"/>
                  <a:pt x="3710965" y="5278791"/>
                  <a:pt x="3697826" y="5279022"/>
                </a:cubicBezTo>
                <a:cubicBezTo>
                  <a:pt x="3676965" y="5279366"/>
                  <a:pt x="3656219" y="5279137"/>
                  <a:pt x="3635359" y="5278791"/>
                </a:cubicBezTo>
                <a:cubicBezTo>
                  <a:pt x="3628789" y="5278676"/>
                  <a:pt x="3622681" y="5276371"/>
                  <a:pt x="3623603" y="5268417"/>
                </a:cubicBezTo>
                <a:cubicBezTo>
                  <a:pt x="3624525" y="5261387"/>
                  <a:pt x="3631209" y="5262540"/>
                  <a:pt x="3636049" y="5262540"/>
                </a:cubicBezTo>
                <a:cubicBezTo>
                  <a:pt x="3656910" y="5262194"/>
                  <a:pt x="3677771" y="5261733"/>
                  <a:pt x="3698517" y="5262540"/>
                </a:cubicBezTo>
                <a:cubicBezTo>
                  <a:pt x="3712233" y="5263116"/>
                  <a:pt x="3717995" y="5258045"/>
                  <a:pt x="3716035" y="5244561"/>
                </a:cubicBezTo>
                <a:cubicBezTo>
                  <a:pt x="3714307" y="5233151"/>
                  <a:pt x="3722719" y="5214595"/>
                  <a:pt x="3701168" y="5215517"/>
                </a:cubicBezTo>
                <a:cubicBezTo>
                  <a:pt x="3676043" y="5216612"/>
                  <a:pt x="3650947" y="5215114"/>
                  <a:pt x="3625851" y="5214005"/>
                </a:cubicBezTo>
                <a:close/>
                <a:moveTo>
                  <a:pt x="9921188" y="5213903"/>
                </a:moveTo>
                <a:lnTo>
                  <a:pt x="9921188" y="5214018"/>
                </a:lnTo>
                <a:cubicBezTo>
                  <a:pt x="9903899" y="5214941"/>
                  <a:pt x="9891798" y="5214480"/>
                  <a:pt x="9892950" y="5238222"/>
                </a:cubicBezTo>
                <a:cubicBezTo>
                  <a:pt x="9893757" y="5256662"/>
                  <a:pt x="9896754" y="5266573"/>
                  <a:pt x="9916462" y="5261733"/>
                </a:cubicBezTo>
                <a:cubicBezTo>
                  <a:pt x="9933635" y="5263346"/>
                  <a:pt x="9947810" y="5264499"/>
                  <a:pt x="9946082" y="5239375"/>
                </a:cubicBezTo>
                <a:cubicBezTo>
                  <a:pt x="9944814" y="5221049"/>
                  <a:pt x="9941587" y="5212751"/>
                  <a:pt x="9921188" y="5213903"/>
                </a:cubicBezTo>
                <a:close/>
                <a:moveTo>
                  <a:pt x="1548713" y="5213903"/>
                </a:moveTo>
                <a:lnTo>
                  <a:pt x="1548713" y="5214018"/>
                </a:lnTo>
                <a:cubicBezTo>
                  <a:pt x="1531424" y="5214941"/>
                  <a:pt x="1519323" y="5214480"/>
                  <a:pt x="1520475" y="5238222"/>
                </a:cubicBezTo>
                <a:cubicBezTo>
                  <a:pt x="1521282" y="5256662"/>
                  <a:pt x="1524279" y="5266573"/>
                  <a:pt x="1543987" y="5261733"/>
                </a:cubicBezTo>
                <a:cubicBezTo>
                  <a:pt x="1561160" y="5263346"/>
                  <a:pt x="1575335" y="5264499"/>
                  <a:pt x="1573607" y="5239375"/>
                </a:cubicBezTo>
                <a:cubicBezTo>
                  <a:pt x="1572339" y="5221049"/>
                  <a:pt x="1569112" y="5212751"/>
                  <a:pt x="1548713" y="5213903"/>
                </a:cubicBezTo>
                <a:close/>
                <a:moveTo>
                  <a:pt x="11262496" y="5213788"/>
                </a:moveTo>
                <a:cubicBezTo>
                  <a:pt x="11244055" y="5214480"/>
                  <a:pt x="11231954" y="5215747"/>
                  <a:pt x="11232300" y="5239951"/>
                </a:cubicBezTo>
                <a:cubicBezTo>
                  <a:pt x="11232646" y="5262079"/>
                  <a:pt x="11243133" y="5263923"/>
                  <a:pt x="11259614" y="5261502"/>
                </a:cubicBezTo>
                <a:cubicBezTo>
                  <a:pt x="11276096" y="5263692"/>
                  <a:pt x="11287736" y="5262425"/>
                  <a:pt x="11286929" y="5239951"/>
                </a:cubicBezTo>
                <a:cubicBezTo>
                  <a:pt x="11286238" y="5221971"/>
                  <a:pt x="11282896" y="5212981"/>
                  <a:pt x="11262496" y="5213788"/>
                </a:cubicBezTo>
                <a:close/>
                <a:moveTo>
                  <a:pt x="2890021" y="5213788"/>
                </a:moveTo>
                <a:cubicBezTo>
                  <a:pt x="2871580" y="5214480"/>
                  <a:pt x="2859479" y="5215747"/>
                  <a:pt x="2859825" y="5239951"/>
                </a:cubicBezTo>
                <a:cubicBezTo>
                  <a:pt x="2860171" y="5262079"/>
                  <a:pt x="2870658" y="5263923"/>
                  <a:pt x="2887139" y="5261502"/>
                </a:cubicBezTo>
                <a:cubicBezTo>
                  <a:pt x="2903621" y="5263692"/>
                  <a:pt x="2915261" y="5262425"/>
                  <a:pt x="2914454" y="5239951"/>
                </a:cubicBezTo>
                <a:cubicBezTo>
                  <a:pt x="2913763" y="5221971"/>
                  <a:pt x="2910421" y="5212981"/>
                  <a:pt x="2890021" y="5213788"/>
                </a:cubicBezTo>
                <a:close/>
                <a:moveTo>
                  <a:pt x="11194151" y="5213673"/>
                </a:moveTo>
                <a:cubicBezTo>
                  <a:pt x="11176403" y="5213557"/>
                  <a:pt x="11170410" y="5219205"/>
                  <a:pt x="11170178" y="5237300"/>
                </a:cubicBezTo>
                <a:cubicBezTo>
                  <a:pt x="11169948" y="5256201"/>
                  <a:pt x="11175134" y="5262425"/>
                  <a:pt x="11194727" y="5262194"/>
                </a:cubicBezTo>
                <a:cubicBezTo>
                  <a:pt x="11213282" y="5261963"/>
                  <a:pt x="11222734" y="5258275"/>
                  <a:pt x="11217892" y="5238222"/>
                </a:cubicBezTo>
                <a:cubicBezTo>
                  <a:pt x="11222618" y="5217591"/>
                  <a:pt x="11212246" y="5213673"/>
                  <a:pt x="11194151" y="5213673"/>
                </a:cubicBezTo>
                <a:close/>
                <a:moveTo>
                  <a:pt x="2821676" y="5213673"/>
                </a:moveTo>
                <a:cubicBezTo>
                  <a:pt x="2803928" y="5213557"/>
                  <a:pt x="2797935" y="5219205"/>
                  <a:pt x="2797703" y="5237300"/>
                </a:cubicBezTo>
                <a:cubicBezTo>
                  <a:pt x="2797473" y="5256201"/>
                  <a:pt x="2802659" y="5262425"/>
                  <a:pt x="2822252" y="5262194"/>
                </a:cubicBezTo>
                <a:cubicBezTo>
                  <a:pt x="2840807" y="5261963"/>
                  <a:pt x="2850259" y="5258275"/>
                  <a:pt x="2845417" y="5238222"/>
                </a:cubicBezTo>
                <a:cubicBezTo>
                  <a:pt x="2850143" y="5217591"/>
                  <a:pt x="2839771" y="5213673"/>
                  <a:pt x="2821676" y="5213673"/>
                </a:cubicBezTo>
                <a:close/>
                <a:moveTo>
                  <a:pt x="11126382" y="5213442"/>
                </a:moveTo>
                <a:cubicBezTo>
                  <a:pt x="11104946" y="5212751"/>
                  <a:pt x="11103332" y="5222201"/>
                  <a:pt x="11102986" y="5239490"/>
                </a:cubicBezTo>
                <a:cubicBezTo>
                  <a:pt x="11102640" y="5258045"/>
                  <a:pt x="11108403" y="5265075"/>
                  <a:pt x="11127534" y="5260465"/>
                </a:cubicBezTo>
                <a:cubicBezTo>
                  <a:pt x="11144131" y="5264845"/>
                  <a:pt x="11151277" y="5258852"/>
                  <a:pt x="11151048" y="5239720"/>
                </a:cubicBezTo>
                <a:lnTo>
                  <a:pt x="11151162" y="5239605"/>
                </a:lnTo>
                <a:cubicBezTo>
                  <a:pt x="11150931" y="5221395"/>
                  <a:pt x="11146091" y="5214134"/>
                  <a:pt x="11126382" y="5213442"/>
                </a:cubicBezTo>
                <a:close/>
                <a:moveTo>
                  <a:pt x="2753907" y="5213442"/>
                </a:moveTo>
                <a:cubicBezTo>
                  <a:pt x="2732471" y="5212751"/>
                  <a:pt x="2730857" y="5222201"/>
                  <a:pt x="2730511" y="5239490"/>
                </a:cubicBezTo>
                <a:cubicBezTo>
                  <a:pt x="2730165" y="5258045"/>
                  <a:pt x="2735928" y="5265075"/>
                  <a:pt x="2755059" y="5260465"/>
                </a:cubicBezTo>
                <a:cubicBezTo>
                  <a:pt x="2771656" y="5264845"/>
                  <a:pt x="2778802" y="5258852"/>
                  <a:pt x="2778573" y="5239720"/>
                </a:cubicBezTo>
                <a:lnTo>
                  <a:pt x="2778687" y="5239605"/>
                </a:lnTo>
                <a:cubicBezTo>
                  <a:pt x="2778456" y="5221395"/>
                  <a:pt x="2773616" y="5214134"/>
                  <a:pt x="2753907" y="5213442"/>
                </a:cubicBezTo>
                <a:close/>
                <a:moveTo>
                  <a:pt x="9985498" y="5213097"/>
                </a:moveTo>
                <a:cubicBezTo>
                  <a:pt x="9965674" y="5213788"/>
                  <a:pt x="9961410" y="5220703"/>
                  <a:pt x="9960718" y="5239144"/>
                </a:cubicBezTo>
                <a:cubicBezTo>
                  <a:pt x="9960028" y="5260350"/>
                  <a:pt x="9968786" y="5264845"/>
                  <a:pt x="9986881" y="5261387"/>
                </a:cubicBezTo>
                <a:cubicBezTo>
                  <a:pt x="10007166" y="5266804"/>
                  <a:pt x="10008894" y="5255510"/>
                  <a:pt x="10009124" y="5239029"/>
                </a:cubicBezTo>
                <a:cubicBezTo>
                  <a:pt x="10009356" y="5221279"/>
                  <a:pt x="10006819" y="5212405"/>
                  <a:pt x="9985498" y="5213097"/>
                </a:cubicBezTo>
                <a:close/>
                <a:moveTo>
                  <a:pt x="1613023" y="5213097"/>
                </a:moveTo>
                <a:cubicBezTo>
                  <a:pt x="1593199" y="5213788"/>
                  <a:pt x="1588935" y="5220703"/>
                  <a:pt x="1588243" y="5239144"/>
                </a:cubicBezTo>
                <a:cubicBezTo>
                  <a:pt x="1587553" y="5260350"/>
                  <a:pt x="1596311" y="5264845"/>
                  <a:pt x="1614406" y="5261387"/>
                </a:cubicBezTo>
                <a:cubicBezTo>
                  <a:pt x="1634691" y="5266804"/>
                  <a:pt x="1636419" y="5255510"/>
                  <a:pt x="1636649" y="5239029"/>
                </a:cubicBezTo>
                <a:cubicBezTo>
                  <a:pt x="1636881" y="5221279"/>
                  <a:pt x="1634344" y="5212405"/>
                  <a:pt x="1613023" y="5213097"/>
                </a:cubicBezTo>
                <a:close/>
                <a:moveTo>
                  <a:pt x="10186498" y="5212981"/>
                </a:moveTo>
                <a:cubicBezTo>
                  <a:pt x="10160452" y="5211598"/>
                  <a:pt x="10166099" y="5228079"/>
                  <a:pt x="10164370" y="5243063"/>
                </a:cubicBezTo>
                <a:cubicBezTo>
                  <a:pt x="10163216" y="5252859"/>
                  <a:pt x="10164916" y="5258334"/>
                  <a:pt x="10168994" y="5261387"/>
                </a:cubicBezTo>
                <a:lnTo>
                  <a:pt x="10187820" y="5265178"/>
                </a:lnTo>
                <a:lnTo>
                  <a:pt x="10187766" y="5265190"/>
                </a:lnTo>
                <a:lnTo>
                  <a:pt x="10187881" y="5265190"/>
                </a:lnTo>
                <a:lnTo>
                  <a:pt x="10187820" y="5265178"/>
                </a:lnTo>
                <a:lnTo>
                  <a:pt x="10208368" y="5260523"/>
                </a:lnTo>
                <a:cubicBezTo>
                  <a:pt x="10212517" y="5256778"/>
                  <a:pt x="10213698" y="5250324"/>
                  <a:pt x="10211163" y="5239605"/>
                </a:cubicBezTo>
                <a:cubicBezTo>
                  <a:pt x="10216349" y="5219435"/>
                  <a:pt x="10206668" y="5214018"/>
                  <a:pt x="10186498" y="5212981"/>
                </a:cubicBezTo>
                <a:close/>
                <a:moveTo>
                  <a:pt x="1814023" y="5212981"/>
                </a:moveTo>
                <a:cubicBezTo>
                  <a:pt x="1787977" y="5211598"/>
                  <a:pt x="1793624" y="5228079"/>
                  <a:pt x="1791895" y="5243063"/>
                </a:cubicBezTo>
                <a:cubicBezTo>
                  <a:pt x="1790741" y="5252859"/>
                  <a:pt x="1792441" y="5258334"/>
                  <a:pt x="1796519" y="5261387"/>
                </a:cubicBezTo>
                <a:lnTo>
                  <a:pt x="1815345" y="5265178"/>
                </a:lnTo>
                <a:lnTo>
                  <a:pt x="1815291" y="5265190"/>
                </a:lnTo>
                <a:lnTo>
                  <a:pt x="1815406" y="5265190"/>
                </a:lnTo>
                <a:lnTo>
                  <a:pt x="1815345" y="5265178"/>
                </a:lnTo>
                <a:lnTo>
                  <a:pt x="1835893" y="5260523"/>
                </a:lnTo>
                <a:cubicBezTo>
                  <a:pt x="1840042" y="5256778"/>
                  <a:pt x="1841223" y="5250324"/>
                  <a:pt x="1838688" y="5239605"/>
                </a:cubicBezTo>
                <a:cubicBezTo>
                  <a:pt x="1843874" y="5219435"/>
                  <a:pt x="1834193" y="5214018"/>
                  <a:pt x="1814023" y="5212981"/>
                </a:cubicBezTo>
                <a:close/>
                <a:moveTo>
                  <a:pt x="4307122" y="5152013"/>
                </a:moveTo>
                <a:cubicBezTo>
                  <a:pt x="4269549" y="5150284"/>
                  <a:pt x="4232092" y="5149708"/>
                  <a:pt x="4194520" y="5152244"/>
                </a:cubicBezTo>
                <a:cubicBezTo>
                  <a:pt x="4194406" y="5156508"/>
                  <a:pt x="4194982" y="5161002"/>
                  <a:pt x="4194292" y="5165152"/>
                </a:cubicBezTo>
                <a:cubicBezTo>
                  <a:pt x="4190488" y="5189470"/>
                  <a:pt x="4199591" y="5200304"/>
                  <a:pt x="4225178" y="5197077"/>
                </a:cubicBezTo>
                <a:cubicBezTo>
                  <a:pt x="4237857" y="5195463"/>
                  <a:pt x="4250995" y="5197077"/>
                  <a:pt x="4263904" y="5196731"/>
                </a:cubicBezTo>
                <a:cubicBezTo>
                  <a:pt x="4308966" y="5195463"/>
                  <a:pt x="4307584" y="5206873"/>
                  <a:pt x="4307122" y="5152013"/>
                </a:cubicBezTo>
                <a:close/>
                <a:moveTo>
                  <a:pt x="4085607" y="5151667"/>
                </a:moveTo>
                <a:cubicBezTo>
                  <a:pt x="4069473" y="5150284"/>
                  <a:pt x="4056679" y="5149132"/>
                  <a:pt x="4056908" y="5172643"/>
                </a:cubicBezTo>
                <a:cubicBezTo>
                  <a:pt x="4057141" y="5193965"/>
                  <a:pt x="4064401" y="5199266"/>
                  <a:pt x="4084225" y="5199036"/>
                </a:cubicBezTo>
                <a:cubicBezTo>
                  <a:pt x="4102090" y="5198805"/>
                  <a:pt x="4110734" y="5195348"/>
                  <a:pt x="4110734" y="5174602"/>
                </a:cubicBezTo>
                <a:cubicBezTo>
                  <a:pt x="4110848" y="5154088"/>
                  <a:pt x="4103585" y="5147864"/>
                  <a:pt x="4085607" y="5151667"/>
                </a:cubicBezTo>
                <a:close/>
                <a:moveTo>
                  <a:pt x="4014728" y="5150976"/>
                </a:moveTo>
                <a:cubicBezTo>
                  <a:pt x="4000205" y="5152935"/>
                  <a:pt x="3985339" y="5151437"/>
                  <a:pt x="3970587" y="5151437"/>
                </a:cubicBezTo>
                <a:cubicBezTo>
                  <a:pt x="3940005" y="5151356"/>
                  <a:pt x="3926098" y="5166615"/>
                  <a:pt x="3928864" y="5197192"/>
                </a:cubicBezTo>
                <a:lnTo>
                  <a:pt x="4040888" y="5197192"/>
                </a:lnTo>
                <a:lnTo>
                  <a:pt x="4041004" y="5197192"/>
                </a:lnTo>
                <a:lnTo>
                  <a:pt x="4042384" y="5179175"/>
                </a:lnTo>
                <a:lnTo>
                  <a:pt x="4042388" y="5179212"/>
                </a:lnTo>
                <a:lnTo>
                  <a:pt x="4042388" y="5179097"/>
                </a:lnTo>
                <a:lnTo>
                  <a:pt x="4042384" y="5179175"/>
                </a:lnTo>
                <a:lnTo>
                  <a:pt x="4038758" y="5155413"/>
                </a:lnTo>
                <a:cubicBezTo>
                  <a:pt x="4034262" y="5150774"/>
                  <a:pt x="4026368" y="5149363"/>
                  <a:pt x="4014728" y="5150976"/>
                </a:cubicBezTo>
                <a:close/>
                <a:moveTo>
                  <a:pt x="4153607" y="5150745"/>
                </a:moveTo>
                <a:cubicBezTo>
                  <a:pt x="4138508" y="5152128"/>
                  <a:pt x="4123064" y="5146711"/>
                  <a:pt x="4124678" y="5172988"/>
                </a:cubicBezTo>
                <a:cubicBezTo>
                  <a:pt x="4125946" y="5193043"/>
                  <a:pt x="4129978" y="5202493"/>
                  <a:pt x="4151993" y="5197422"/>
                </a:cubicBezTo>
                <a:cubicBezTo>
                  <a:pt x="4171009" y="5202493"/>
                  <a:pt x="4178501" y="5196155"/>
                  <a:pt x="4178731" y="5174256"/>
                </a:cubicBezTo>
                <a:cubicBezTo>
                  <a:pt x="4178847" y="5153857"/>
                  <a:pt x="4171931" y="5149247"/>
                  <a:pt x="4153607" y="5150861"/>
                </a:cubicBezTo>
                <a:close/>
                <a:moveTo>
                  <a:pt x="4349419" y="5150630"/>
                </a:moveTo>
                <a:cubicBezTo>
                  <a:pt x="4333285" y="5149247"/>
                  <a:pt x="4328098" y="5155471"/>
                  <a:pt x="4328790" y="5171375"/>
                </a:cubicBezTo>
                <a:cubicBezTo>
                  <a:pt x="4329827" y="5196501"/>
                  <a:pt x="4329366" y="5221740"/>
                  <a:pt x="4328790" y="5246866"/>
                </a:cubicBezTo>
                <a:cubicBezTo>
                  <a:pt x="4328558" y="5259428"/>
                  <a:pt x="4331786" y="5265190"/>
                  <a:pt x="4346079" y="5266113"/>
                </a:cubicBezTo>
                <a:cubicBezTo>
                  <a:pt x="4368092" y="5267496"/>
                  <a:pt x="4380883" y="5263116"/>
                  <a:pt x="4376276" y="5237415"/>
                </a:cubicBezTo>
                <a:lnTo>
                  <a:pt x="4376160" y="5237415"/>
                </a:lnTo>
                <a:cubicBezTo>
                  <a:pt x="4374660" y="5229001"/>
                  <a:pt x="4375698" y="5220012"/>
                  <a:pt x="4375927" y="5211368"/>
                </a:cubicBezTo>
                <a:cubicBezTo>
                  <a:pt x="4376160" y="5205490"/>
                  <a:pt x="4375236" y="5197999"/>
                  <a:pt x="4384688" y="5199036"/>
                </a:cubicBezTo>
                <a:cubicBezTo>
                  <a:pt x="4391142" y="5199728"/>
                  <a:pt x="4396445" y="5202609"/>
                  <a:pt x="4396445" y="5210330"/>
                </a:cubicBezTo>
                <a:cubicBezTo>
                  <a:pt x="4396561" y="5221625"/>
                  <a:pt x="4397712" y="5233036"/>
                  <a:pt x="4396445" y="5244215"/>
                </a:cubicBezTo>
                <a:cubicBezTo>
                  <a:pt x="4394600" y="5261272"/>
                  <a:pt x="4400824" y="5265997"/>
                  <a:pt x="4417880" y="5266228"/>
                </a:cubicBezTo>
                <a:cubicBezTo>
                  <a:pt x="4437819" y="5266573"/>
                  <a:pt x="4447153" y="5261848"/>
                  <a:pt x="4444157" y="5240412"/>
                </a:cubicBezTo>
                <a:cubicBezTo>
                  <a:pt x="4442545" y="5229233"/>
                  <a:pt x="4443813" y="5217822"/>
                  <a:pt x="4443813" y="5206527"/>
                </a:cubicBezTo>
                <a:cubicBezTo>
                  <a:pt x="4443813" y="5169416"/>
                  <a:pt x="4425373" y="5150861"/>
                  <a:pt x="4388492" y="5150861"/>
                </a:cubicBezTo>
                <a:cubicBezTo>
                  <a:pt x="4375468" y="5150861"/>
                  <a:pt x="4362327" y="5151783"/>
                  <a:pt x="4349419" y="5150630"/>
                </a:cubicBezTo>
                <a:close/>
                <a:moveTo>
                  <a:pt x="11393192" y="5150400"/>
                </a:moveTo>
                <a:cubicBezTo>
                  <a:pt x="11376481" y="5146135"/>
                  <a:pt x="11368759" y="5151552"/>
                  <a:pt x="11369104" y="5171260"/>
                </a:cubicBezTo>
                <a:cubicBezTo>
                  <a:pt x="11369450" y="5189584"/>
                  <a:pt x="11373023" y="5197538"/>
                  <a:pt x="11393654" y="5197768"/>
                </a:cubicBezTo>
                <a:cubicBezTo>
                  <a:pt x="11414399" y="5197999"/>
                  <a:pt x="11417741" y="5190162"/>
                  <a:pt x="11417741" y="5171836"/>
                </a:cubicBezTo>
                <a:cubicBezTo>
                  <a:pt x="11417741" y="5153511"/>
                  <a:pt x="11412900" y="5145559"/>
                  <a:pt x="11393308" y="5150515"/>
                </a:cubicBezTo>
                <a:close/>
                <a:moveTo>
                  <a:pt x="3887143" y="5150400"/>
                </a:moveTo>
                <a:cubicBezTo>
                  <a:pt x="3872967" y="5152128"/>
                  <a:pt x="3856946" y="5146596"/>
                  <a:pt x="3858677" y="5171375"/>
                </a:cubicBezTo>
                <a:cubicBezTo>
                  <a:pt x="3859828" y="5188203"/>
                  <a:pt x="3860288" y="5200073"/>
                  <a:pt x="3882301" y="5198460"/>
                </a:cubicBezTo>
                <a:lnTo>
                  <a:pt x="3882301" y="5198345"/>
                </a:lnTo>
                <a:cubicBezTo>
                  <a:pt x="3897745" y="5197307"/>
                  <a:pt x="3911116" y="5197768"/>
                  <a:pt x="3906389" y="5177714"/>
                </a:cubicBezTo>
                <a:cubicBezTo>
                  <a:pt x="3906849" y="5162731"/>
                  <a:pt x="3910537" y="5147403"/>
                  <a:pt x="3887143" y="5150400"/>
                </a:cubicBezTo>
                <a:close/>
                <a:moveTo>
                  <a:pt x="3020717" y="5150400"/>
                </a:moveTo>
                <a:cubicBezTo>
                  <a:pt x="3004006" y="5146135"/>
                  <a:pt x="2996284" y="5151552"/>
                  <a:pt x="2996629" y="5171260"/>
                </a:cubicBezTo>
                <a:cubicBezTo>
                  <a:pt x="2996975" y="5189584"/>
                  <a:pt x="3000548" y="5197538"/>
                  <a:pt x="3021179" y="5197768"/>
                </a:cubicBezTo>
                <a:cubicBezTo>
                  <a:pt x="3041924" y="5197999"/>
                  <a:pt x="3045266" y="5190162"/>
                  <a:pt x="3045266" y="5171836"/>
                </a:cubicBezTo>
                <a:cubicBezTo>
                  <a:pt x="3045266" y="5153511"/>
                  <a:pt x="3040425" y="5145559"/>
                  <a:pt x="3020833" y="5150515"/>
                </a:cubicBezTo>
                <a:close/>
                <a:moveTo>
                  <a:pt x="7773687" y="5150054"/>
                </a:moveTo>
                <a:cubicBezTo>
                  <a:pt x="7755247" y="5146020"/>
                  <a:pt x="7749599" y="5153627"/>
                  <a:pt x="7749485" y="5172067"/>
                </a:cubicBezTo>
                <a:cubicBezTo>
                  <a:pt x="7749253" y="5191430"/>
                  <a:pt x="7755363" y="5196731"/>
                  <a:pt x="7774725" y="5197538"/>
                </a:cubicBezTo>
                <a:cubicBezTo>
                  <a:pt x="7797313" y="5198575"/>
                  <a:pt x="7797084" y="5187625"/>
                  <a:pt x="7797891" y="5171029"/>
                </a:cubicBezTo>
                <a:cubicBezTo>
                  <a:pt x="7798928" y="5151321"/>
                  <a:pt x="7790860" y="5146366"/>
                  <a:pt x="7773687" y="5150054"/>
                </a:cubicBezTo>
                <a:close/>
                <a:moveTo>
                  <a:pt x="9852958" y="5149823"/>
                </a:moveTo>
                <a:cubicBezTo>
                  <a:pt x="9836822" y="5148210"/>
                  <a:pt x="9824030" y="5147403"/>
                  <a:pt x="9824606" y="5170684"/>
                </a:cubicBezTo>
                <a:cubicBezTo>
                  <a:pt x="9824894" y="5180712"/>
                  <a:pt x="9826306" y="5187569"/>
                  <a:pt x="9830267" y="5191847"/>
                </a:cubicBezTo>
                <a:lnTo>
                  <a:pt x="9851177" y="5197523"/>
                </a:lnTo>
                <a:lnTo>
                  <a:pt x="9851113" y="5197538"/>
                </a:lnTo>
                <a:lnTo>
                  <a:pt x="9851229" y="5197538"/>
                </a:lnTo>
                <a:lnTo>
                  <a:pt x="9851177" y="5197523"/>
                </a:lnTo>
                <a:lnTo>
                  <a:pt x="9872206" y="5192784"/>
                </a:lnTo>
                <a:cubicBezTo>
                  <a:pt x="9876844" y="5189211"/>
                  <a:pt x="9879120" y="5182959"/>
                  <a:pt x="9879120" y="5171951"/>
                </a:cubicBezTo>
                <a:cubicBezTo>
                  <a:pt x="9879234" y="5150400"/>
                  <a:pt x="9869784" y="5146942"/>
                  <a:pt x="9852958" y="5149823"/>
                </a:cubicBezTo>
                <a:close/>
                <a:moveTo>
                  <a:pt x="1480483" y="5149823"/>
                </a:moveTo>
                <a:cubicBezTo>
                  <a:pt x="1464347" y="5148210"/>
                  <a:pt x="1451555" y="5147403"/>
                  <a:pt x="1452131" y="5170684"/>
                </a:cubicBezTo>
                <a:cubicBezTo>
                  <a:pt x="1452419" y="5180712"/>
                  <a:pt x="1453831" y="5187569"/>
                  <a:pt x="1457792" y="5191847"/>
                </a:cubicBezTo>
                <a:lnTo>
                  <a:pt x="1478702" y="5197523"/>
                </a:lnTo>
                <a:lnTo>
                  <a:pt x="1478638" y="5197538"/>
                </a:lnTo>
                <a:lnTo>
                  <a:pt x="1478754" y="5197538"/>
                </a:lnTo>
                <a:lnTo>
                  <a:pt x="1478702" y="5197523"/>
                </a:lnTo>
                <a:lnTo>
                  <a:pt x="1499731" y="5192784"/>
                </a:lnTo>
                <a:cubicBezTo>
                  <a:pt x="1504369" y="5189211"/>
                  <a:pt x="1506645" y="5182959"/>
                  <a:pt x="1506645" y="5171951"/>
                </a:cubicBezTo>
                <a:cubicBezTo>
                  <a:pt x="1506759" y="5150400"/>
                  <a:pt x="1497309" y="5146942"/>
                  <a:pt x="1480483" y="5149823"/>
                </a:cubicBezTo>
                <a:close/>
                <a:moveTo>
                  <a:pt x="6622545" y="5149708"/>
                </a:moveTo>
                <a:cubicBezTo>
                  <a:pt x="6611596" y="5149593"/>
                  <a:pt x="6607908" y="5152935"/>
                  <a:pt x="6607332" y="5164345"/>
                </a:cubicBezTo>
                <a:cubicBezTo>
                  <a:pt x="6605721" y="5196385"/>
                  <a:pt x="6605605" y="5196962"/>
                  <a:pt x="6638796" y="5196962"/>
                </a:cubicBezTo>
                <a:lnTo>
                  <a:pt x="6638796" y="5196846"/>
                </a:lnTo>
                <a:cubicBezTo>
                  <a:pt x="6647441" y="5196846"/>
                  <a:pt x="6656085" y="5196846"/>
                  <a:pt x="6664730" y="5196846"/>
                </a:cubicBezTo>
                <a:cubicBezTo>
                  <a:pt x="6664730" y="5196962"/>
                  <a:pt x="6664730" y="5197077"/>
                  <a:pt x="6664730" y="5197077"/>
                </a:cubicBezTo>
                <a:cubicBezTo>
                  <a:pt x="6679365" y="5197077"/>
                  <a:pt x="6694118" y="5197538"/>
                  <a:pt x="6708755" y="5197077"/>
                </a:cubicBezTo>
                <a:cubicBezTo>
                  <a:pt x="6729271" y="5196501"/>
                  <a:pt x="6721202" y="5180480"/>
                  <a:pt x="6722239" y="5170107"/>
                </a:cubicBezTo>
                <a:cubicBezTo>
                  <a:pt x="6723277" y="5160081"/>
                  <a:pt x="6725120" y="5149132"/>
                  <a:pt x="6708062" y="5149708"/>
                </a:cubicBezTo>
                <a:cubicBezTo>
                  <a:pt x="6679595" y="5150630"/>
                  <a:pt x="6651013" y="5150284"/>
                  <a:pt x="6622545" y="5149708"/>
                </a:cubicBezTo>
                <a:close/>
                <a:moveTo>
                  <a:pt x="6545787" y="5149708"/>
                </a:moveTo>
                <a:cubicBezTo>
                  <a:pt x="6544404" y="5178521"/>
                  <a:pt x="6558039" y="5192155"/>
                  <a:pt x="6586704" y="5190623"/>
                </a:cubicBezTo>
                <a:cubicBezTo>
                  <a:pt x="6587624" y="5162582"/>
                  <a:pt x="6573989" y="5148936"/>
                  <a:pt x="6545787" y="5149708"/>
                </a:cubicBezTo>
                <a:close/>
                <a:moveTo>
                  <a:pt x="9984344" y="5149477"/>
                </a:moveTo>
                <a:cubicBezTo>
                  <a:pt x="9966828" y="5147749"/>
                  <a:pt x="9960258" y="5153281"/>
                  <a:pt x="9960488" y="5172182"/>
                </a:cubicBezTo>
                <a:cubicBezTo>
                  <a:pt x="9960718" y="5191314"/>
                  <a:pt x="9966366" y="5198575"/>
                  <a:pt x="9985729" y="5197192"/>
                </a:cubicBezTo>
                <a:cubicBezTo>
                  <a:pt x="10006360" y="5195694"/>
                  <a:pt x="10027220" y="5196385"/>
                  <a:pt x="10047849" y="5196962"/>
                </a:cubicBezTo>
                <a:lnTo>
                  <a:pt x="10047734" y="5197077"/>
                </a:lnTo>
                <a:cubicBezTo>
                  <a:pt x="10064562" y="5197538"/>
                  <a:pt x="10076893" y="5197422"/>
                  <a:pt x="10077124" y="5173450"/>
                </a:cubicBezTo>
                <a:cubicBezTo>
                  <a:pt x="10077354" y="5150169"/>
                  <a:pt x="10066636" y="5148210"/>
                  <a:pt x="10049002" y="5149593"/>
                </a:cubicBezTo>
                <a:cubicBezTo>
                  <a:pt x="10039552" y="5150284"/>
                  <a:pt x="10029986" y="5149708"/>
                  <a:pt x="10020534" y="5149708"/>
                </a:cubicBezTo>
                <a:cubicBezTo>
                  <a:pt x="10008434" y="5149708"/>
                  <a:pt x="9996332" y="5150630"/>
                  <a:pt x="9984344" y="5149477"/>
                </a:cubicBezTo>
                <a:close/>
                <a:moveTo>
                  <a:pt x="1611869" y="5149477"/>
                </a:moveTo>
                <a:cubicBezTo>
                  <a:pt x="1594353" y="5147749"/>
                  <a:pt x="1587783" y="5153281"/>
                  <a:pt x="1588013" y="5172182"/>
                </a:cubicBezTo>
                <a:cubicBezTo>
                  <a:pt x="1588243" y="5191314"/>
                  <a:pt x="1593891" y="5198575"/>
                  <a:pt x="1613254" y="5197192"/>
                </a:cubicBezTo>
                <a:cubicBezTo>
                  <a:pt x="1633885" y="5195694"/>
                  <a:pt x="1654745" y="5196385"/>
                  <a:pt x="1675374" y="5196962"/>
                </a:cubicBezTo>
                <a:lnTo>
                  <a:pt x="1675259" y="5197077"/>
                </a:lnTo>
                <a:cubicBezTo>
                  <a:pt x="1692087" y="5197538"/>
                  <a:pt x="1704418" y="5197422"/>
                  <a:pt x="1704649" y="5173450"/>
                </a:cubicBezTo>
                <a:cubicBezTo>
                  <a:pt x="1704879" y="5150169"/>
                  <a:pt x="1694161" y="5148210"/>
                  <a:pt x="1676527" y="5149593"/>
                </a:cubicBezTo>
                <a:cubicBezTo>
                  <a:pt x="1667077" y="5150284"/>
                  <a:pt x="1657511" y="5149708"/>
                  <a:pt x="1648059" y="5149708"/>
                </a:cubicBezTo>
                <a:cubicBezTo>
                  <a:pt x="1635959" y="5149708"/>
                  <a:pt x="1623857" y="5150630"/>
                  <a:pt x="1611869" y="5149477"/>
                </a:cubicBezTo>
                <a:close/>
                <a:moveTo>
                  <a:pt x="10919389" y="5149247"/>
                </a:moveTo>
                <a:cubicBezTo>
                  <a:pt x="10904868" y="5148786"/>
                  <a:pt x="10900602" y="5153511"/>
                  <a:pt x="10899566" y="5168263"/>
                </a:cubicBezTo>
                <a:cubicBezTo>
                  <a:pt x="10897836" y="5191545"/>
                  <a:pt x="10905905" y="5200419"/>
                  <a:pt x="10928839" y="5197422"/>
                </a:cubicBezTo>
                <a:cubicBezTo>
                  <a:pt x="10938290" y="5196155"/>
                  <a:pt x="10947857" y="5197192"/>
                  <a:pt x="10957423" y="5197192"/>
                </a:cubicBezTo>
                <a:lnTo>
                  <a:pt x="10957423" y="5197077"/>
                </a:lnTo>
                <a:cubicBezTo>
                  <a:pt x="10970446" y="5197077"/>
                  <a:pt x="10983470" y="5196270"/>
                  <a:pt x="10996378" y="5197192"/>
                </a:cubicBezTo>
                <a:cubicBezTo>
                  <a:pt x="11016432" y="5198575"/>
                  <a:pt x="11015855" y="5185781"/>
                  <a:pt x="11015970" y="5171951"/>
                </a:cubicBezTo>
                <a:cubicBezTo>
                  <a:pt x="11016086" y="5158582"/>
                  <a:pt x="11015855" y="5148325"/>
                  <a:pt x="10997300" y="5149247"/>
                </a:cubicBezTo>
                <a:cubicBezTo>
                  <a:pt x="10971368" y="5150515"/>
                  <a:pt x="10945320" y="5150169"/>
                  <a:pt x="10919389" y="5149247"/>
                </a:cubicBezTo>
                <a:close/>
                <a:moveTo>
                  <a:pt x="10185576" y="5149247"/>
                </a:moveTo>
                <a:cubicBezTo>
                  <a:pt x="10165292" y="5147979"/>
                  <a:pt x="10161604" y="5157084"/>
                  <a:pt x="10165062" y="5173795"/>
                </a:cubicBezTo>
                <a:cubicBezTo>
                  <a:pt x="10160682" y="5192697"/>
                  <a:pt x="10169556" y="5197077"/>
                  <a:pt x="10187420" y="5197538"/>
                </a:cubicBezTo>
                <a:cubicBezTo>
                  <a:pt x="10207244" y="5197999"/>
                  <a:pt x="10211968" y="5190506"/>
                  <a:pt x="10212776" y="5171836"/>
                </a:cubicBezTo>
                <a:lnTo>
                  <a:pt x="10212661" y="5171951"/>
                </a:lnTo>
                <a:cubicBezTo>
                  <a:pt x="10213698" y="5149247"/>
                  <a:pt x="10201828" y="5150284"/>
                  <a:pt x="10185576" y="5149247"/>
                </a:cubicBezTo>
                <a:close/>
                <a:moveTo>
                  <a:pt x="9712926" y="5149247"/>
                </a:moveTo>
                <a:cubicBezTo>
                  <a:pt x="9692988" y="5146942"/>
                  <a:pt x="9695522" y="5159619"/>
                  <a:pt x="9695522" y="5171836"/>
                </a:cubicBezTo>
                <a:cubicBezTo>
                  <a:pt x="9695638" y="5184630"/>
                  <a:pt x="9692526" y="5198114"/>
                  <a:pt x="9713963" y="5196846"/>
                </a:cubicBezTo>
                <a:lnTo>
                  <a:pt x="9713848" y="5196731"/>
                </a:lnTo>
                <a:cubicBezTo>
                  <a:pt x="9739780" y="5195233"/>
                  <a:pt x="9765711" y="5195694"/>
                  <a:pt x="9791644" y="5196731"/>
                </a:cubicBezTo>
                <a:cubicBezTo>
                  <a:pt x="9806741" y="5197422"/>
                  <a:pt x="9809738" y="5191430"/>
                  <a:pt x="9811006" y="5177368"/>
                </a:cubicBezTo>
                <a:cubicBezTo>
                  <a:pt x="9812965" y="5154894"/>
                  <a:pt x="9806281" y="5145444"/>
                  <a:pt x="9782884" y="5149247"/>
                </a:cubicBezTo>
                <a:cubicBezTo>
                  <a:pt x="9773664" y="5150745"/>
                  <a:pt x="9763868" y="5149477"/>
                  <a:pt x="9754417" y="5149477"/>
                </a:cubicBezTo>
                <a:cubicBezTo>
                  <a:pt x="9740586" y="5149593"/>
                  <a:pt x="9726526" y="5150861"/>
                  <a:pt x="9712926" y="5149247"/>
                </a:cubicBezTo>
                <a:close/>
                <a:moveTo>
                  <a:pt x="8501968" y="5149247"/>
                </a:moveTo>
                <a:cubicBezTo>
                  <a:pt x="8486984" y="5148556"/>
                  <a:pt x="8486294" y="5155701"/>
                  <a:pt x="8485256" y="5167687"/>
                </a:cubicBezTo>
                <a:cubicBezTo>
                  <a:pt x="8483298" y="5189355"/>
                  <a:pt x="8488368" y="5200880"/>
                  <a:pt x="8512917" y="5196731"/>
                </a:cubicBezTo>
                <a:lnTo>
                  <a:pt x="8513032" y="5196846"/>
                </a:lnTo>
                <a:cubicBezTo>
                  <a:pt x="8522252" y="5195348"/>
                  <a:pt x="8532048" y="5196616"/>
                  <a:pt x="8541500" y="5196731"/>
                </a:cubicBezTo>
                <a:cubicBezTo>
                  <a:pt x="8556136" y="5196731"/>
                  <a:pt x="8570888" y="5196731"/>
                  <a:pt x="8585526" y="5196731"/>
                </a:cubicBezTo>
                <a:cubicBezTo>
                  <a:pt x="8608231" y="5196731"/>
                  <a:pt x="8598665" y="5179327"/>
                  <a:pt x="8600394" y="5168379"/>
                </a:cubicBezTo>
                <a:cubicBezTo>
                  <a:pt x="8602122" y="5156969"/>
                  <a:pt x="8600509" y="5148556"/>
                  <a:pt x="8584834" y="5149247"/>
                </a:cubicBezTo>
                <a:cubicBezTo>
                  <a:pt x="8557289" y="5150400"/>
                  <a:pt x="8529514" y="5150400"/>
                  <a:pt x="8501968" y="5149247"/>
                </a:cubicBezTo>
                <a:close/>
                <a:moveTo>
                  <a:pt x="2546914" y="5149247"/>
                </a:moveTo>
                <a:cubicBezTo>
                  <a:pt x="2532393" y="5148786"/>
                  <a:pt x="2528127" y="5153511"/>
                  <a:pt x="2527091" y="5168263"/>
                </a:cubicBezTo>
                <a:cubicBezTo>
                  <a:pt x="2525361" y="5191545"/>
                  <a:pt x="2533430" y="5200419"/>
                  <a:pt x="2556364" y="5197422"/>
                </a:cubicBezTo>
                <a:cubicBezTo>
                  <a:pt x="2565815" y="5196155"/>
                  <a:pt x="2575382" y="5197192"/>
                  <a:pt x="2584948" y="5197192"/>
                </a:cubicBezTo>
                <a:lnTo>
                  <a:pt x="2584948" y="5197077"/>
                </a:lnTo>
                <a:cubicBezTo>
                  <a:pt x="2597971" y="5197077"/>
                  <a:pt x="2610995" y="5196270"/>
                  <a:pt x="2623903" y="5197192"/>
                </a:cubicBezTo>
                <a:cubicBezTo>
                  <a:pt x="2643957" y="5198575"/>
                  <a:pt x="2643380" y="5185781"/>
                  <a:pt x="2643495" y="5171951"/>
                </a:cubicBezTo>
                <a:cubicBezTo>
                  <a:pt x="2643611" y="5158582"/>
                  <a:pt x="2643380" y="5148325"/>
                  <a:pt x="2624825" y="5149247"/>
                </a:cubicBezTo>
                <a:cubicBezTo>
                  <a:pt x="2598893" y="5150515"/>
                  <a:pt x="2572845" y="5150169"/>
                  <a:pt x="2546914" y="5149247"/>
                </a:cubicBezTo>
                <a:close/>
                <a:moveTo>
                  <a:pt x="1813101" y="5149247"/>
                </a:moveTo>
                <a:cubicBezTo>
                  <a:pt x="1792817" y="5147979"/>
                  <a:pt x="1789129" y="5157084"/>
                  <a:pt x="1792587" y="5173795"/>
                </a:cubicBezTo>
                <a:cubicBezTo>
                  <a:pt x="1788207" y="5192697"/>
                  <a:pt x="1797081" y="5197077"/>
                  <a:pt x="1814945" y="5197538"/>
                </a:cubicBezTo>
                <a:cubicBezTo>
                  <a:pt x="1834769" y="5197999"/>
                  <a:pt x="1839493" y="5190506"/>
                  <a:pt x="1840301" y="5171836"/>
                </a:cubicBezTo>
                <a:lnTo>
                  <a:pt x="1840186" y="5171951"/>
                </a:lnTo>
                <a:cubicBezTo>
                  <a:pt x="1841223" y="5149247"/>
                  <a:pt x="1829353" y="5150284"/>
                  <a:pt x="1813101" y="5149247"/>
                </a:cubicBezTo>
                <a:close/>
                <a:moveTo>
                  <a:pt x="1340451" y="5149247"/>
                </a:moveTo>
                <a:cubicBezTo>
                  <a:pt x="1320513" y="5146942"/>
                  <a:pt x="1323047" y="5159619"/>
                  <a:pt x="1323047" y="5171836"/>
                </a:cubicBezTo>
                <a:cubicBezTo>
                  <a:pt x="1323163" y="5184630"/>
                  <a:pt x="1320051" y="5198114"/>
                  <a:pt x="1341488" y="5196846"/>
                </a:cubicBezTo>
                <a:lnTo>
                  <a:pt x="1341373" y="5196731"/>
                </a:lnTo>
                <a:cubicBezTo>
                  <a:pt x="1367305" y="5195233"/>
                  <a:pt x="1393236" y="5195694"/>
                  <a:pt x="1419169" y="5196731"/>
                </a:cubicBezTo>
                <a:cubicBezTo>
                  <a:pt x="1434266" y="5197422"/>
                  <a:pt x="1437263" y="5191430"/>
                  <a:pt x="1438531" y="5177368"/>
                </a:cubicBezTo>
                <a:cubicBezTo>
                  <a:pt x="1440490" y="5154894"/>
                  <a:pt x="1433806" y="5145444"/>
                  <a:pt x="1410409" y="5149247"/>
                </a:cubicBezTo>
                <a:cubicBezTo>
                  <a:pt x="1401189" y="5150745"/>
                  <a:pt x="1391393" y="5149477"/>
                  <a:pt x="1381942" y="5149477"/>
                </a:cubicBezTo>
                <a:cubicBezTo>
                  <a:pt x="1368111" y="5149593"/>
                  <a:pt x="1354051" y="5150861"/>
                  <a:pt x="1340451" y="5149247"/>
                </a:cubicBezTo>
                <a:close/>
                <a:moveTo>
                  <a:pt x="129493" y="5149247"/>
                </a:moveTo>
                <a:cubicBezTo>
                  <a:pt x="114509" y="5148556"/>
                  <a:pt x="113819" y="5155701"/>
                  <a:pt x="112781" y="5167687"/>
                </a:cubicBezTo>
                <a:cubicBezTo>
                  <a:pt x="110823" y="5189355"/>
                  <a:pt x="115893" y="5200880"/>
                  <a:pt x="140442" y="5196731"/>
                </a:cubicBezTo>
                <a:lnTo>
                  <a:pt x="140557" y="5196846"/>
                </a:lnTo>
                <a:cubicBezTo>
                  <a:pt x="149777" y="5195348"/>
                  <a:pt x="159573" y="5196616"/>
                  <a:pt x="169025" y="5196731"/>
                </a:cubicBezTo>
                <a:cubicBezTo>
                  <a:pt x="183661" y="5196731"/>
                  <a:pt x="198413" y="5196731"/>
                  <a:pt x="213051" y="5196731"/>
                </a:cubicBezTo>
                <a:cubicBezTo>
                  <a:pt x="235756" y="5196731"/>
                  <a:pt x="226190" y="5179327"/>
                  <a:pt x="227919" y="5168379"/>
                </a:cubicBezTo>
                <a:cubicBezTo>
                  <a:pt x="229647" y="5156969"/>
                  <a:pt x="228034" y="5148556"/>
                  <a:pt x="212359" y="5149247"/>
                </a:cubicBezTo>
                <a:cubicBezTo>
                  <a:pt x="184814" y="5150400"/>
                  <a:pt x="157039" y="5150400"/>
                  <a:pt x="129493" y="5149247"/>
                </a:cubicBezTo>
                <a:close/>
                <a:moveTo>
                  <a:pt x="10122418" y="5149132"/>
                </a:moveTo>
                <a:cubicBezTo>
                  <a:pt x="10105014" y="5149362"/>
                  <a:pt x="10095450" y="5150861"/>
                  <a:pt x="10096140" y="5172643"/>
                </a:cubicBezTo>
                <a:cubicBezTo>
                  <a:pt x="10096832" y="5192582"/>
                  <a:pt x="10103286" y="5197538"/>
                  <a:pt x="10122072" y="5197538"/>
                </a:cubicBezTo>
                <a:cubicBezTo>
                  <a:pt x="10141090" y="5197653"/>
                  <a:pt x="10147428" y="5190853"/>
                  <a:pt x="10143394" y="5171490"/>
                </a:cubicBezTo>
                <a:cubicBezTo>
                  <a:pt x="10148810" y="5154203"/>
                  <a:pt x="10140973" y="5148901"/>
                  <a:pt x="10122418" y="5149132"/>
                </a:cubicBezTo>
                <a:close/>
                <a:moveTo>
                  <a:pt x="7527625" y="5149132"/>
                </a:moveTo>
                <a:lnTo>
                  <a:pt x="7481177" y="5149823"/>
                </a:lnTo>
                <a:cubicBezTo>
                  <a:pt x="7481061" y="5154088"/>
                  <a:pt x="7480831" y="5158352"/>
                  <a:pt x="7480831" y="5162616"/>
                </a:cubicBezTo>
                <a:cubicBezTo>
                  <a:pt x="7480831" y="5195002"/>
                  <a:pt x="7483367" y="5197077"/>
                  <a:pt x="7512987" y="5195233"/>
                </a:cubicBezTo>
                <a:cubicBezTo>
                  <a:pt x="7541799" y="5193504"/>
                  <a:pt x="7528546" y="5173104"/>
                  <a:pt x="7529583" y="5159159"/>
                </a:cubicBezTo>
                <a:cubicBezTo>
                  <a:pt x="7529813" y="5155816"/>
                  <a:pt x="7528315" y="5152474"/>
                  <a:pt x="7527625" y="5149132"/>
                </a:cubicBezTo>
                <a:close/>
                <a:moveTo>
                  <a:pt x="7440263" y="5149132"/>
                </a:moveTo>
                <a:cubicBezTo>
                  <a:pt x="7420669" y="5145213"/>
                  <a:pt x="7412602" y="5151206"/>
                  <a:pt x="7412602" y="5173104"/>
                </a:cubicBezTo>
                <a:cubicBezTo>
                  <a:pt x="7412717" y="5195233"/>
                  <a:pt x="7424011" y="5195233"/>
                  <a:pt x="7440377" y="5196270"/>
                </a:cubicBezTo>
                <a:lnTo>
                  <a:pt x="7440263" y="5196385"/>
                </a:lnTo>
                <a:cubicBezTo>
                  <a:pt x="7459739" y="5197653"/>
                  <a:pt x="7465156" y="5191430"/>
                  <a:pt x="7465387" y="5171836"/>
                </a:cubicBezTo>
                <a:cubicBezTo>
                  <a:pt x="7465617" y="5151552"/>
                  <a:pt x="7459048" y="5145098"/>
                  <a:pt x="7440263" y="5149132"/>
                </a:cubicBezTo>
                <a:close/>
                <a:moveTo>
                  <a:pt x="1749943" y="5149132"/>
                </a:moveTo>
                <a:cubicBezTo>
                  <a:pt x="1732539" y="5149362"/>
                  <a:pt x="1722975" y="5150861"/>
                  <a:pt x="1723665" y="5172643"/>
                </a:cubicBezTo>
                <a:cubicBezTo>
                  <a:pt x="1724357" y="5192582"/>
                  <a:pt x="1730811" y="5197538"/>
                  <a:pt x="1749597" y="5197538"/>
                </a:cubicBezTo>
                <a:cubicBezTo>
                  <a:pt x="1768615" y="5197653"/>
                  <a:pt x="1774953" y="5190853"/>
                  <a:pt x="1770919" y="5171490"/>
                </a:cubicBezTo>
                <a:cubicBezTo>
                  <a:pt x="1776335" y="5154203"/>
                  <a:pt x="1768498" y="5148901"/>
                  <a:pt x="1749943" y="5149132"/>
                </a:cubicBezTo>
                <a:close/>
                <a:moveTo>
                  <a:pt x="11061726" y="5149017"/>
                </a:moveTo>
                <a:cubicBezTo>
                  <a:pt x="11044899" y="5149708"/>
                  <a:pt x="11033604" y="5149823"/>
                  <a:pt x="11035218" y="5172182"/>
                </a:cubicBezTo>
                <a:cubicBezTo>
                  <a:pt x="11036370" y="5188664"/>
                  <a:pt x="11038330" y="5197884"/>
                  <a:pt x="11058153" y="5197422"/>
                </a:cubicBezTo>
                <a:cubicBezTo>
                  <a:pt x="11075902" y="5197077"/>
                  <a:pt x="11087772" y="5194887"/>
                  <a:pt x="11082586" y="5173334"/>
                </a:cubicBezTo>
                <a:cubicBezTo>
                  <a:pt x="11086504" y="5155816"/>
                  <a:pt x="11081318" y="5148210"/>
                  <a:pt x="11061726" y="5149017"/>
                </a:cubicBezTo>
                <a:close/>
                <a:moveTo>
                  <a:pt x="7704420" y="5149017"/>
                </a:moveTo>
                <a:cubicBezTo>
                  <a:pt x="7685866" y="5148786"/>
                  <a:pt x="7678375" y="5154088"/>
                  <a:pt x="7682985" y="5172643"/>
                </a:cubicBezTo>
                <a:cubicBezTo>
                  <a:pt x="7678028" y="5193389"/>
                  <a:pt x="7688170" y="5197422"/>
                  <a:pt x="7706841" y="5197538"/>
                </a:cubicBezTo>
                <a:cubicBezTo>
                  <a:pt x="7725858" y="5197653"/>
                  <a:pt x="7729545" y="5190162"/>
                  <a:pt x="7730469" y="5172873"/>
                </a:cubicBezTo>
                <a:cubicBezTo>
                  <a:pt x="7731621" y="5151552"/>
                  <a:pt x="7722400" y="5149247"/>
                  <a:pt x="7704420" y="5149017"/>
                </a:cubicBezTo>
                <a:close/>
                <a:moveTo>
                  <a:pt x="6300185" y="5149017"/>
                </a:moveTo>
                <a:cubicBezTo>
                  <a:pt x="6286123" y="5147518"/>
                  <a:pt x="6271600" y="5144867"/>
                  <a:pt x="6274369" y="5167917"/>
                </a:cubicBezTo>
                <a:cubicBezTo>
                  <a:pt x="6275981" y="5182210"/>
                  <a:pt x="6270910" y="5197999"/>
                  <a:pt x="6295345" y="5196501"/>
                </a:cubicBezTo>
                <a:cubicBezTo>
                  <a:pt x="6312169" y="5195463"/>
                  <a:pt x="6324272" y="5194772"/>
                  <a:pt x="6322544" y="5172873"/>
                </a:cubicBezTo>
                <a:cubicBezTo>
                  <a:pt x="6321390" y="5157545"/>
                  <a:pt x="6321852" y="5143830"/>
                  <a:pt x="6300185" y="5149017"/>
                </a:cubicBezTo>
                <a:close/>
                <a:moveTo>
                  <a:pt x="4884307" y="5149017"/>
                </a:moveTo>
                <a:cubicBezTo>
                  <a:pt x="4865636" y="5146827"/>
                  <a:pt x="4865290" y="5157775"/>
                  <a:pt x="4866212" y="5171029"/>
                </a:cubicBezTo>
                <a:cubicBezTo>
                  <a:pt x="4867018" y="5183246"/>
                  <a:pt x="4861834" y="5197884"/>
                  <a:pt x="4883963" y="5196731"/>
                </a:cubicBezTo>
                <a:lnTo>
                  <a:pt x="4883963" y="5196616"/>
                </a:lnTo>
                <a:cubicBezTo>
                  <a:pt x="4909780" y="5195348"/>
                  <a:pt x="4935710" y="5195809"/>
                  <a:pt x="4961640" y="5196616"/>
                </a:cubicBezTo>
                <a:cubicBezTo>
                  <a:pt x="4975702" y="5197077"/>
                  <a:pt x="4980889" y="5192697"/>
                  <a:pt x="4981581" y="5177714"/>
                </a:cubicBezTo>
                <a:cubicBezTo>
                  <a:pt x="4982503" y="5156738"/>
                  <a:pt x="4978928" y="5144637"/>
                  <a:pt x="4954150" y="5149017"/>
                </a:cubicBezTo>
                <a:cubicBezTo>
                  <a:pt x="4944124" y="5150745"/>
                  <a:pt x="4933519" y="5149247"/>
                  <a:pt x="4923148" y="5149247"/>
                </a:cubicBezTo>
                <a:cubicBezTo>
                  <a:pt x="4910239" y="5149247"/>
                  <a:pt x="4897099" y="5150515"/>
                  <a:pt x="4884307" y="5149017"/>
                </a:cubicBezTo>
                <a:close/>
                <a:moveTo>
                  <a:pt x="2689251" y="5149017"/>
                </a:moveTo>
                <a:cubicBezTo>
                  <a:pt x="2672424" y="5149708"/>
                  <a:pt x="2661129" y="5149823"/>
                  <a:pt x="2662743" y="5172182"/>
                </a:cubicBezTo>
                <a:cubicBezTo>
                  <a:pt x="2663895" y="5188664"/>
                  <a:pt x="2665855" y="5197884"/>
                  <a:pt x="2685678" y="5197422"/>
                </a:cubicBezTo>
                <a:cubicBezTo>
                  <a:pt x="2703427" y="5197077"/>
                  <a:pt x="2715297" y="5194887"/>
                  <a:pt x="2710111" y="5173334"/>
                </a:cubicBezTo>
                <a:cubicBezTo>
                  <a:pt x="2714029" y="5155816"/>
                  <a:pt x="2708843" y="5148210"/>
                  <a:pt x="2689251" y="5149017"/>
                </a:cubicBezTo>
                <a:close/>
                <a:moveTo>
                  <a:pt x="8928975" y="5149004"/>
                </a:moveTo>
                <a:cubicBezTo>
                  <a:pt x="8925636" y="5148130"/>
                  <a:pt x="8921227" y="5148267"/>
                  <a:pt x="8915378" y="5149708"/>
                </a:cubicBezTo>
                <a:lnTo>
                  <a:pt x="8915264" y="5149823"/>
                </a:lnTo>
                <a:cubicBezTo>
                  <a:pt x="8898090" y="5147634"/>
                  <a:pt x="8884721" y="5147634"/>
                  <a:pt x="8885989" y="5172067"/>
                </a:cubicBezTo>
                <a:cubicBezTo>
                  <a:pt x="8886911" y="5190738"/>
                  <a:pt x="8891752" y="5198921"/>
                  <a:pt x="8911230" y="5197077"/>
                </a:cubicBezTo>
                <a:cubicBezTo>
                  <a:pt x="8925521" y="5195694"/>
                  <a:pt x="8941656" y="5200419"/>
                  <a:pt x="8940158" y="5176215"/>
                </a:cubicBezTo>
                <a:cubicBezTo>
                  <a:pt x="8939380" y="5163336"/>
                  <a:pt x="8938991" y="5151624"/>
                  <a:pt x="8928975" y="5149004"/>
                </a:cubicBezTo>
                <a:close/>
                <a:moveTo>
                  <a:pt x="556500" y="5149004"/>
                </a:moveTo>
                <a:cubicBezTo>
                  <a:pt x="553161" y="5148130"/>
                  <a:pt x="548752" y="5148267"/>
                  <a:pt x="542903" y="5149708"/>
                </a:cubicBezTo>
                <a:lnTo>
                  <a:pt x="542789" y="5149823"/>
                </a:lnTo>
                <a:cubicBezTo>
                  <a:pt x="525615" y="5147634"/>
                  <a:pt x="512246" y="5147634"/>
                  <a:pt x="513514" y="5172067"/>
                </a:cubicBezTo>
                <a:cubicBezTo>
                  <a:pt x="514436" y="5190738"/>
                  <a:pt x="519277" y="5198921"/>
                  <a:pt x="538755" y="5197077"/>
                </a:cubicBezTo>
                <a:cubicBezTo>
                  <a:pt x="553046" y="5195694"/>
                  <a:pt x="569181" y="5200419"/>
                  <a:pt x="567683" y="5176215"/>
                </a:cubicBezTo>
                <a:cubicBezTo>
                  <a:pt x="566905" y="5163336"/>
                  <a:pt x="566516" y="5151624"/>
                  <a:pt x="556500" y="5149004"/>
                </a:cubicBezTo>
                <a:close/>
                <a:moveTo>
                  <a:pt x="6502797" y="5148901"/>
                </a:moveTo>
                <a:cubicBezTo>
                  <a:pt x="6487816" y="5150630"/>
                  <a:pt x="6470181" y="5142678"/>
                  <a:pt x="6471565" y="5171260"/>
                </a:cubicBezTo>
                <a:cubicBezTo>
                  <a:pt x="6472601" y="5192121"/>
                  <a:pt x="6478365" y="5199497"/>
                  <a:pt x="6499455" y="5195578"/>
                </a:cubicBezTo>
                <a:cubicBezTo>
                  <a:pt x="6518589" y="5200649"/>
                  <a:pt x="6525851" y="5193158"/>
                  <a:pt x="6525389" y="5171836"/>
                </a:cubicBezTo>
                <a:cubicBezTo>
                  <a:pt x="6525158" y="5154433"/>
                  <a:pt x="6521585" y="5146711"/>
                  <a:pt x="6502797" y="5148901"/>
                </a:cubicBezTo>
                <a:close/>
                <a:moveTo>
                  <a:pt x="6360576" y="5148901"/>
                </a:moveTo>
                <a:cubicBezTo>
                  <a:pt x="6342599" y="5147173"/>
                  <a:pt x="6341098" y="5157199"/>
                  <a:pt x="6341674" y="5171029"/>
                </a:cubicBezTo>
                <a:cubicBezTo>
                  <a:pt x="6342250" y="5184398"/>
                  <a:pt x="6340062" y="5197538"/>
                  <a:pt x="6360806" y="5196501"/>
                </a:cubicBezTo>
                <a:cubicBezTo>
                  <a:pt x="6384087" y="5195348"/>
                  <a:pt x="6407484" y="5195233"/>
                  <a:pt x="6430764" y="5196731"/>
                </a:cubicBezTo>
                <a:lnTo>
                  <a:pt x="6430764" y="5196616"/>
                </a:lnTo>
                <a:cubicBezTo>
                  <a:pt x="6450821" y="5197999"/>
                  <a:pt x="6457734" y="5191775"/>
                  <a:pt x="6458197" y="5170799"/>
                </a:cubicBezTo>
                <a:cubicBezTo>
                  <a:pt x="6458657" y="5147749"/>
                  <a:pt x="6446209" y="5148325"/>
                  <a:pt x="6430536" y="5149132"/>
                </a:cubicBezTo>
                <a:cubicBezTo>
                  <a:pt x="6420162" y="5149593"/>
                  <a:pt x="6409789" y="5149132"/>
                  <a:pt x="6399415" y="5149132"/>
                </a:cubicBezTo>
                <a:cubicBezTo>
                  <a:pt x="6386507" y="5149132"/>
                  <a:pt x="6373372" y="5150054"/>
                  <a:pt x="6360576" y="5148901"/>
                </a:cubicBezTo>
                <a:close/>
                <a:moveTo>
                  <a:pt x="8976923" y="5148671"/>
                </a:moveTo>
                <a:cubicBezTo>
                  <a:pt x="8958022" y="5148210"/>
                  <a:pt x="8951222" y="5154318"/>
                  <a:pt x="8955832" y="5173565"/>
                </a:cubicBezTo>
                <a:cubicBezTo>
                  <a:pt x="8949378" y="5194541"/>
                  <a:pt x="8961826" y="5196501"/>
                  <a:pt x="8979574" y="5197077"/>
                </a:cubicBezTo>
                <a:lnTo>
                  <a:pt x="8979689" y="5197192"/>
                </a:lnTo>
                <a:cubicBezTo>
                  <a:pt x="8998936" y="5197768"/>
                  <a:pt x="9002048" y="5189701"/>
                  <a:pt x="9003086" y="5172527"/>
                </a:cubicBezTo>
                <a:cubicBezTo>
                  <a:pt x="9004238" y="5150861"/>
                  <a:pt x="8994558" y="5149017"/>
                  <a:pt x="8976923" y="5148671"/>
                </a:cubicBezTo>
                <a:close/>
                <a:moveTo>
                  <a:pt x="6230802" y="5148671"/>
                </a:moveTo>
                <a:cubicBezTo>
                  <a:pt x="6214436" y="5148671"/>
                  <a:pt x="6206023" y="5150745"/>
                  <a:pt x="6205791" y="5170799"/>
                </a:cubicBezTo>
                <a:cubicBezTo>
                  <a:pt x="6205563" y="5192351"/>
                  <a:pt x="6213630" y="5196616"/>
                  <a:pt x="6233224" y="5197077"/>
                </a:cubicBezTo>
                <a:cubicBezTo>
                  <a:pt x="6254544" y="5197653"/>
                  <a:pt x="6255581" y="5186589"/>
                  <a:pt x="6253508" y="5170568"/>
                </a:cubicBezTo>
                <a:cubicBezTo>
                  <a:pt x="6258693" y="5150630"/>
                  <a:pt x="6247514" y="5148671"/>
                  <a:pt x="6230802" y="5148671"/>
                </a:cubicBezTo>
                <a:close/>
                <a:moveTo>
                  <a:pt x="6089273" y="5148671"/>
                </a:moveTo>
                <a:cubicBezTo>
                  <a:pt x="6073596" y="5148094"/>
                  <a:pt x="6071524" y="5155240"/>
                  <a:pt x="6070600" y="5168724"/>
                </a:cubicBezTo>
                <a:cubicBezTo>
                  <a:pt x="6069219" y="5189931"/>
                  <a:pt x="6076132" y="5199151"/>
                  <a:pt x="6098147" y="5196270"/>
                </a:cubicBezTo>
                <a:cubicBezTo>
                  <a:pt x="6108289" y="5194887"/>
                  <a:pt x="6118777" y="5196039"/>
                  <a:pt x="6129149" y="5196039"/>
                </a:cubicBezTo>
                <a:cubicBezTo>
                  <a:pt x="6142980" y="5196039"/>
                  <a:pt x="6156694" y="5195924"/>
                  <a:pt x="6170526" y="5196039"/>
                </a:cubicBezTo>
                <a:cubicBezTo>
                  <a:pt x="6190349" y="5196270"/>
                  <a:pt x="6185507" y="5181402"/>
                  <a:pt x="6186315" y="5170223"/>
                </a:cubicBezTo>
                <a:cubicBezTo>
                  <a:pt x="6187237" y="5158121"/>
                  <a:pt x="6186545" y="5148094"/>
                  <a:pt x="6169489" y="5148671"/>
                </a:cubicBezTo>
                <a:cubicBezTo>
                  <a:pt x="6142750" y="5149708"/>
                  <a:pt x="6116011" y="5149708"/>
                  <a:pt x="6089273" y="5148671"/>
                </a:cubicBezTo>
                <a:close/>
                <a:moveTo>
                  <a:pt x="5025029" y="5148671"/>
                </a:moveTo>
                <a:cubicBezTo>
                  <a:pt x="5010050" y="5149938"/>
                  <a:pt x="4996101" y="5148210"/>
                  <a:pt x="5001633" y="5169761"/>
                </a:cubicBezTo>
                <a:cubicBezTo>
                  <a:pt x="4999213" y="5187164"/>
                  <a:pt x="5002212" y="5198345"/>
                  <a:pt x="5023993" y="5196846"/>
                </a:cubicBezTo>
                <a:lnTo>
                  <a:pt x="5023993" y="5196731"/>
                </a:lnTo>
                <a:cubicBezTo>
                  <a:pt x="5040244" y="5195694"/>
                  <a:pt x="5049464" y="5193158"/>
                  <a:pt x="5049464" y="5173680"/>
                </a:cubicBezTo>
                <a:cubicBezTo>
                  <a:pt x="5049464" y="5155471"/>
                  <a:pt x="5045430" y="5146942"/>
                  <a:pt x="5025029" y="5148671"/>
                </a:cubicBezTo>
                <a:close/>
                <a:moveTo>
                  <a:pt x="604448" y="5148671"/>
                </a:moveTo>
                <a:cubicBezTo>
                  <a:pt x="585547" y="5148210"/>
                  <a:pt x="578747" y="5154318"/>
                  <a:pt x="583357" y="5173565"/>
                </a:cubicBezTo>
                <a:cubicBezTo>
                  <a:pt x="576903" y="5194541"/>
                  <a:pt x="589351" y="5196501"/>
                  <a:pt x="607099" y="5197077"/>
                </a:cubicBezTo>
                <a:lnTo>
                  <a:pt x="607214" y="5197192"/>
                </a:lnTo>
                <a:cubicBezTo>
                  <a:pt x="626461" y="5197768"/>
                  <a:pt x="629573" y="5189701"/>
                  <a:pt x="630611" y="5172527"/>
                </a:cubicBezTo>
                <a:cubicBezTo>
                  <a:pt x="631763" y="5150861"/>
                  <a:pt x="622083" y="5149017"/>
                  <a:pt x="604448" y="5148671"/>
                </a:cubicBezTo>
                <a:close/>
                <a:moveTo>
                  <a:pt x="7300691" y="5148556"/>
                </a:moveTo>
                <a:cubicBezTo>
                  <a:pt x="7282827" y="5146942"/>
                  <a:pt x="7281099" y="5156854"/>
                  <a:pt x="7281674" y="5170684"/>
                </a:cubicBezTo>
                <a:cubicBezTo>
                  <a:pt x="7282250" y="5183937"/>
                  <a:pt x="7280407" y="5197077"/>
                  <a:pt x="7300691" y="5196385"/>
                </a:cubicBezTo>
                <a:lnTo>
                  <a:pt x="7300576" y="5196501"/>
                </a:lnTo>
                <a:cubicBezTo>
                  <a:pt x="7326393" y="5195578"/>
                  <a:pt x="7352324" y="5195809"/>
                  <a:pt x="7378141" y="5196270"/>
                </a:cubicBezTo>
                <a:cubicBezTo>
                  <a:pt x="7390934" y="5196501"/>
                  <a:pt x="7396581" y="5192006"/>
                  <a:pt x="7397273" y="5178405"/>
                </a:cubicBezTo>
                <a:cubicBezTo>
                  <a:pt x="7398426" y="5158352"/>
                  <a:pt x="7396236" y="5144061"/>
                  <a:pt x="7370420" y="5148556"/>
                </a:cubicBezTo>
                <a:cubicBezTo>
                  <a:pt x="7360393" y="5150284"/>
                  <a:pt x="7349790" y="5148786"/>
                  <a:pt x="7339416" y="5148786"/>
                </a:cubicBezTo>
                <a:cubicBezTo>
                  <a:pt x="7326507" y="5148786"/>
                  <a:pt x="7313484" y="5149708"/>
                  <a:pt x="7300691" y="5148556"/>
                </a:cubicBezTo>
                <a:close/>
                <a:moveTo>
                  <a:pt x="5291609" y="5148556"/>
                </a:moveTo>
                <a:cubicBezTo>
                  <a:pt x="5271555" y="5142102"/>
                  <a:pt x="5267753" y="5153165"/>
                  <a:pt x="5267291" y="5171490"/>
                </a:cubicBezTo>
                <a:cubicBezTo>
                  <a:pt x="5266831" y="5189816"/>
                  <a:pt x="5273399" y="5195002"/>
                  <a:pt x="5291263" y="5195694"/>
                </a:cubicBezTo>
                <a:cubicBezTo>
                  <a:pt x="5311431" y="5196501"/>
                  <a:pt x="5316158" y="5189240"/>
                  <a:pt x="5315812" y="5170338"/>
                </a:cubicBezTo>
                <a:cubicBezTo>
                  <a:pt x="5315468" y="5153050"/>
                  <a:pt x="5312472" y="5143254"/>
                  <a:pt x="5291609" y="5148671"/>
                </a:cubicBezTo>
                <a:close/>
                <a:moveTo>
                  <a:pt x="8713918" y="5148440"/>
                </a:moveTo>
                <a:cubicBezTo>
                  <a:pt x="8695477" y="5147634"/>
                  <a:pt x="8688447" y="5152128"/>
                  <a:pt x="8688676" y="5172412"/>
                </a:cubicBezTo>
                <a:cubicBezTo>
                  <a:pt x="8688908" y="5192236"/>
                  <a:pt x="8695823" y="5196385"/>
                  <a:pt x="8714262" y="5196962"/>
                </a:cubicBezTo>
                <a:cubicBezTo>
                  <a:pt x="8735700" y="5197653"/>
                  <a:pt x="8739042" y="5187857"/>
                  <a:pt x="8735931" y="5168840"/>
                </a:cubicBezTo>
                <a:cubicBezTo>
                  <a:pt x="8742615" y="5149247"/>
                  <a:pt x="8729706" y="5149132"/>
                  <a:pt x="8713918" y="5148440"/>
                </a:cubicBezTo>
                <a:close/>
                <a:moveTo>
                  <a:pt x="7635384" y="5148440"/>
                </a:moveTo>
                <a:cubicBezTo>
                  <a:pt x="7620863" y="5150400"/>
                  <a:pt x="7605995" y="5148786"/>
                  <a:pt x="7591242" y="5148786"/>
                </a:cubicBezTo>
                <a:cubicBezTo>
                  <a:pt x="7560896" y="5148786"/>
                  <a:pt x="7546986" y="5164080"/>
                  <a:pt x="7549521" y="5194657"/>
                </a:cubicBezTo>
                <a:cubicBezTo>
                  <a:pt x="7586863" y="5194657"/>
                  <a:pt x="7624205" y="5194657"/>
                  <a:pt x="7661547" y="5194657"/>
                </a:cubicBezTo>
                <a:cubicBezTo>
                  <a:pt x="7662008" y="5188548"/>
                  <a:pt x="7662008" y="5182439"/>
                  <a:pt x="7663045" y="5176561"/>
                </a:cubicBezTo>
                <a:lnTo>
                  <a:pt x="7663161" y="5176561"/>
                </a:lnTo>
                <a:cubicBezTo>
                  <a:pt x="7667194" y="5153857"/>
                  <a:pt x="7658551" y="5145329"/>
                  <a:pt x="7635384" y="5148440"/>
                </a:cubicBezTo>
                <a:close/>
                <a:moveTo>
                  <a:pt x="5091301" y="5148440"/>
                </a:moveTo>
                <a:cubicBezTo>
                  <a:pt x="5075856" y="5147057"/>
                  <a:pt x="5062486" y="5145213"/>
                  <a:pt x="5063871" y="5168955"/>
                </a:cubicBezTo>
                <a:cubicBezTo>
                  <a:pt x="5064906" y="5187396"/>
                  <a:pt x="5066982" y="5196962"/>
                  <a:pt x="5089111" y="5196039"/>
                </a:cubicBezTo>
                <a:cubicBezTo>
                  <a:pt x="5108588" y="5195233"/>
                  <a:pt x="5117807" y="5192697"/>
                  <a:pt x="5117807" y="5169531"/>
                </a:cubicBezTo>
                <a:cubicBezTo>
                  <a:pt x="5117807" y="5146942"/>
                  <a:pt x="5107205" y="5146250"/>
                  <a:pt x="5091415" y="5148440"/>
                </a:cubicBezTo>
                <a:close/>
                <a:moveTo>
                  <a:pt x="341443" y="5148440"/>
                </a:moveTo>
                <a:cubicBezTo>
                  <a:pt x="323002" y="5147634"/>
                  <a:pt x="315972" y="5152128"/>
                  <a:pt x="316201" y="5172412"/>
                </a:cubicBezTo>
                <a:cubicBezTo>
                  <a:pt x="316433" y="5192236"/>
                  <a:pt x="323348" y="5196385"/>
                  <a:pt x="341787" y="5196962"/>
                </a:cubicBezTo>
                <a:cubicBezTo>
                  <a:pt x="363225" y="5197653"/>
                  <a:pt x="366567" y="5187857"/>
                  <a:pt x="363456" y="5168840"/>
                </a:cubicBezTo>
                <a:cubicBezTo>
                  <a:pt x="370140" y="5149247"/>
                  <a:pt x="357231" y="5149132"/>
                  <a:pt x="341443" y="5148440"/>
                </a:cubicBezTo>
                <a:close/>
                <a:moveTo>
                  <a:pt x="5358801" y="5148325"/>
                </a:moveTo>
                <a:lnTo>
                  <a:pt x="5358852" y="5148338"/>
                </a:lnTo>
                <a:lnTo>
                  <a:pt x="5339424" y="5152215"/>
                </a:lnTo>
                <a:cubicBezTo>
                  <a:pt x="5335232" y="5155212"/>
                  <a:pt x="5333792" y="5160657"/>
                  <a:pt x="5336445" y="5170799"/>
                </a:cubicBezTo>
                <a:cubicBezTo>
                  <a:pt x="5332408" y="5189701"/>
                  <a:pt x="5338749" y="5197422"/>
                  <a:pt x="5359150" y="5196846"/>
                </a:cubicBezTo>
                <a:cubicBezTo>
                  <a:pt x="5376665" y="5196385"/>
                  <a:pt x="5383582" y="5192006"/>
                  <a:pt x="5383811" y="5173334"/>
                </a:cubicBezTo>
                <a:cubicBezTo>
                  <a:pt x="5383928" y="5163769"/>
                  <a:pt x="5382631" y="5157286"/>
                  <a:pt x="5378827" y="5153310"/>
                </a:cubicBezTo>
                <a:lnTo>
                  <a:pt x="5358852" y="5148338"/>
                </a:lnTo>
                <a:lnTo>
                  <a:pt x="5358917" y="5148325"/>
                </a:lnTo>
                <a:close/>
                <a:moveTo>
                  <a:pt x="8773502" y="5148094"/>
                </a:moveTo>
                <a:cubicBezTo>
                  <a:pt x="8759442" y="5147634"/>
                  <a:pt x="8756906" y="5153165"/>
                  <a:pt x="8755869" y="5166073"/>
                </a:cubicBezTo>
                <a:cubicBezTo>
                  <a:pt x="8754140" y="5187511"/>
                  <a:pt x="8758982" y="5199382"/>
                  <a:pt x="8783530" y="5195694"/>
                </a:cubicBezTo>
                <a:lnTo>
                  <a:pt x="8783414" y="5195809"/>
                </a:lnTo>
                <a:cubicBezTo>
                  <a:pt x="8792750" y="5194426"/>
                  <a:pt x="8802431" y="5195578"/>
                  <a:pt x="8811998" y="5195578"/>
                </a:cubicBezTo>
                <a:cubicBezTo>
                  <a:pt x="8811998" y="5195463"/>
                  <a:pt x="8811998" y="5195348"/>
                  <a:pt x="8811998" y="5195233"/>
                </a:cubicBezTo>
                <a:cubicBezTo>
                  <a:pt x="8826750" y="5195233"/>
                  <a:pt x="8841502" y="5194541"/>
                  <a:pt x="8856254" y="5195348"/>
                </a:cubicBezTo>
                <a:cubicBezTo>
                  <a:pt x="8877461" y="5196501"/>
                  <a:pt x="8871352" y="5181171"/>
                  <a:pt x="8871698" y="5170338"/>
                </a:cubicBezTo>
                <a:cubicBezTo>
                  <a:pt x="8872158" y="5159965"/>
                  <a:pt x="8876078" y="5147173"/>
                  <a:pt x="8856716" y="5148094"/>
                </a:cubicBezTo>
                <a:cubicBezTo>
                  <a:pt x="8829055" y="5149362"/>
                  <a:pt x="8801278" y="5149017"/>
                  <a:pt x="8773502" y="5148094"/>
                </a:cubicBezTo>
                <a:close/>
                <a:moveTo>
                  <a:pt x="401027" y="5148094"/>
                </a:moveTo>
                <a:cubicBezTo>
                  <a:pt x="386967" y="5147634"/>
                  <a:pt x="384431" y="5153165"/>
                  <a:pt x="383394" y="5166073"/>
                </a:cubicBezTo>
                <a:cubicBezTo>
                  <a:pt x="381665" y="5187511"/>
                  <a:pt x="386507" y="5199382"/>
                  <a:pt x="411055" y="5195694"/>
                </a:cubicBezTo>
                <a:lnTo>
                  <a:pt x="410939" y="5195809"/>
                </a:lnTo>
                <a:cubicBezTo>
                  <a:pt x="420275" y="5194426"/>
                  <a:pt x="429956" y="5195578"/>
                  <a:pt x="439523" y="5195578"/>
                </a:cubicBezTo>
                <a:cubicBezTo>
                  <a:pt x="439523" y="5195463"/>
                  <a:pt x="439523" y="5195348"/>
                  <a:pt x="439523" y="5195233"/>
                </a:cubicBezTo>
                <a:cubicBezTo>
                  <a:pt x="454275" y="5195233"/>
                  <a:pt x="469027" y="5194541"/>
                  <a:pt x="483779" y="5195348"/>
                </a:cubicBezTo>
                <a:cubicBezTo>
                  <a:pt x="504986" y="5196501"/>
                  <a:pt x="498877" y="5181171"/>
                  <a:pt x="499223" y="5170338"/>
                </a:cubicBezTo>
                <a:cubicBezTo>
                  <a:pt x="499683" y="5159965"/>
                  <a:pt x="503603" y="5147173"/>
                  <a:pt x="484241" y="5148094"/>
                </a:cubicBezTo>
                <a:cubicBezTo>
                  <a:pt x="456580" y="5149362"/>
                  <a:pt x="428803" y="5149017"/>
                  <a:pt x="401027" y="5148094"/>
                </a:cubicBezTo>
                <a:close/>
                <a:moveTo>
                  <a:pt x="9211117" y="5147864"/>
                </a:moveTo>
                <a:cubicBezTo>
                  <a:pt x="9175307" y="5147864"/>
                  <a:pt x="9157294" y="5166108"/>
                  <a:pt x="9157063" y="5202609"/>
                </a:cubicBezTo>
                <a:cubicBezTo>
                  <a:pt x="9157063" y="5209524"/>
                  <a:pt x="9157063" y="5216554"/>
                  <a:pt x="9157063" y="5223469"/>
                </a:cubicBezTo>
                <a:cubicBezTo>
                  <a:pt x="9157179" y="5231192"/>
                  <a:pt x="9157639" y="5239029"/>
                  <a:pt x="9157294" y="5246866"/>
                </a:cubicBezTo>
                <a:cubicBezTo>
                  <a:pt x="9156833" y="5257469"/>
                  <a:pt x="9160290" y="5262079"/>
                  <a:pt x="9171932" y="5263001"/>
                </a:cubicBezTo>
                <a:cubicBezTo>
                  <a:pt x="9202703" y="5265421"/>
                  <a:pt x="9204201" y="5264614"/>
                  <a:pt x="9204201" y="5234304"/>
                </a:cubicBezTo>
                <a:cubicBezTo>
                  <a:pt x="9204317" y="5225659"/>
                  <a:pt x="9204086" y="5216900"/>
                  <a:pt x="9204317" y="5208256"/>
                </a:cubicBezTo>
                <a:cubicBezTo>
                  <a:pt x="9204547" y="5202148"/>
                  <a:pt x="9204201" y="5195233"/>
                  <a:pt x="9213537" y="5196385"/>
                </a:cubicBezTo>
                <a:cubicBezTo>
                  <a:pt x="9220106" y="5197192"/>
                  <a:pt x="9224716" y="5200534"/>
                  <a:pt x="9224716" y="5208141"/>
                </a:cubicBezTo>
                <a:cubicBezTo>
                  <a:pt x="9224716" y="5221164"/>
                  <a:pt x="9224370" y="5234187"/>
                  <a:pt x="9224716" y="5247211"/>
                </a:cubicBezTo>
                <a:cubicBezTo>
                  <a:pt x="9224832" y="5252744"/>
                  <a:pt x="9222758" y="5258967"/>
                  <a:pt x="9230824" y="5262309"/>
                </a:cubicBezTo>
                <a:cubicBezTo>
                  <a:pt x="9252838" y="5271529"/>
                  <a:pt x="9271970" y="5260235"/>
                  <a:pt x="9272086" y="5237069"/>
                </a:cubicBezTo>
                <a:cubicBezTo>
                  <a:pt x="9272086" y="5227503"/>
                  <a:pt x="9272086" y="5217937"/>
                  <a:pt x="9272086" y="5208371"/>
                </a:cubicBezTo>
                <a:cubicBezTo>
                  <a:pt x="9272004" y="5168033"/>
                  <a:pt x="9251685" y="5147864"/>
                  <a:pt x="9211117" y="5147864"/>
                </a:cubicBezTo>
                <a:close/>
                <a:moveTo>
                  <a:pt x="838642" y="5147864"/>
                </a:moveTo>
                <a:cubicBezTo>
                  <a:pt x="802832" y="5147864"/>
                  <a:pt x="784819" y="5166108"/>
                  <a:pt x="784588" y="5202609"/>
                </a:cubicBezTo>
                <a:cubicBezTo>
                  <a:pt x="784588" y="5209524"/>
                  <a:pt x="784588" y="5216554"/>
                  <a:pt x="784588" y="5223469"/>
                </a:cubicBezTo>
                <a:cubicBezTo>
                  <a:pt x="784704" y="5231192"/>
                  <a:pt x="785164" y="5239029"/>
                  <a:pt x="784819" y="5246866"/>
                </a:cubicBezTo>
                <a:cubicBezTo>
                  <a:pt x="784358" y="5257469"/>
                  <a:pt x="787815" y="5262079"/>
                  <a:pt x="799457" y="5263001"/>
                </a:cubicBezTo>
                <a:cubicBezTo>
                  <a:pt x="830228" y="5265421"/>
                  <a:pt x="831726" y="5264614"/>
                  <a:pt x="831726" y="5234304"/>
                </a:cubicBezTo>
                <a:cubicBezTo>
                  <a:pt x="831842" y="5225659"/>
                  <a:pt x="831611" y="5216900"/>
                  <a:pt x="831842" y="5208256"/>
                </a:cubicBezTo>
                <a:cubicBezTo>
                  <a:pt x="832072" y="5202148"/>
                  <a:pt x="831726" y="5195233"/>
                  <a:pt x="841062" y="5196385"/>
                </a:cubicBezTo>
                <a:cubicBezTo>
                  <a:pt x="847631" y="5197192"/>
                  <a:pt x="852241" y="5200534"/>
                  <a:pt x="852241" y="5208141"/>
                </a:cubicBezTo>
                <a:cubicBezTo>
                  <a:pt x="852241" y="5221164"/>
                  <a:pt x="851895" y="5234187"/>
                  <a:pt x="852241" y="5247211"/>
                </a:cubicBezTo>
                <a:cubicBezTo>
                  <a:pt x="852357" y="5252744"/>
                  <a:pt x="850283" y="5258967"/>
                  <a:pt x="858349" y="5262309"/>
                </a:cubicBezTo>
                <a:cubicBezTo>
                  <a:pt x="880363" y="5271529"/>
                  <a:pt x="899495" y="5260235"/>
                  <a:pt x="899611" y="5237069"/>
                </a:cubicBezTo>
                <a:cubicBezTo>
                  <a:pt x="899611" y="5227503"/>
                  <a:pt x="899611" y="5217937"/>
                  <a:pt x="899611" y="5208371"/>
                </a:cubicBezTo>
                <a:cubicBezTo>
                  <a:pt x="899529" y="5168033"/>
                  <a:pt x="879210" y="5147864"/>
                  <a:pt x="838642" y="5147864"/>
                </a:cubicBezTo>
                <a:close/>
                <a:moveTo>
                  <a:pt x="11453122" y="5147749"/>
                </a:moveTo>
                <a:cubicBezTo>
                  <a:pt x="11435490" y="5146020"/>
                  <a:pt x="11435836" y="5156738"/>
                  <a:pt x="11436758" y="5168609"/>
                </a:cubicBezTo>
                <a:cubicBezTo>
                  <a:pt x="11437218" y="5174429"/>
                  <a:pt x="11435806" y="5181258"/>
                  <a:pt x="11437074" y="5186545"/>
                </a:cubicBezTo>
                <a:lnTo>
                  <a:pt x="11453468" y="5195233"/>
                </a:lnTo>
                <a:lnTo>
                  <a:pt x="11536220" y="5194887"/>
                </a:lnTo>
                <a:cubicBezTo>
                  <a:pt x="11543366" y="5194887"/>
                  <a:pt x="11549244" y="5194657"/>
                  <a:pt x="11551549" y="5185205"/>
                </a:cubicBezTo>
                <a:cubicBezTo>
                  <a:pt x="11558119" y="5158121"/>
                  <a:pt x="11550858" y="5147979"/>
                  <a:pt x="11522966" y="5147979"/>
                </a:cubicBezTo>
                <a:cubicBezTo>
                  <a:pt x="11513516" y="5147979"/>
                  <a:pt x="11503950" y="5147979"/>
                  <a:pt x="11494498" y="5147979"/>
                </a:cubicBezTo>
                <a:cubicBezTo>
                  <a:pt x="11480668" y="5147979"/>
                  <a:pt x="11466838" y="5149017"/>
                  <a:pt x="11453122" y="5147749"/>
                </a:cubicBezTo>
                <a:close/>
                <a:moveTo>
                  <a:pt x="10377356" y="5147749"/>
                </a:moveTo>
                <a:cubicBezTo>
                  <a:pt x="10366407" y="5147288"/>
                  <a:pt x="10361797" y="5150630"/>
                  <a:pt x="10362028" y="5162386"/>
                </a:cubicBezTo>
                <a:cubicBezTo>
                  <a:pt x="10362719" y="5190968"/>
                  <a:pt x="10362143" y="5219666"/>
                  <a:pt x="10362374" y="5248364"/>
                </a:cubicBezTo>
                <a:cubicBezTo>
                  <a:pt x="10362374" y="5254011"/>
                  <a:pt x="10360991" y="5259774"/>
                  <a:pt x="10369636" y="5262540"/>
                </a:cubicBezTo>
                <a:cubicBezTo>
                  <a:pt x="10394414" y="5270377"/>
                  <a:pt x="10409051" y="5260811"/>
                  <a:pt x="10409282" y="5235456"/>
                </a:cubicBezTo>
                <a:cubicBezTo>
                  <a:pt x="10409282" y="5226005"/>
                  <a:pt x="10409166" y="5216324"/>
                  <a:pt x="10409973" y="5206873"/>
                </a:cubicBezTo>
                <a:cubicBezTo>
                  <a:pt x="10410549" y="5200189"/>
                  <a:pt x="10414698" y="5195118"/>
                  <a:pt x="10421960" y="5195924"/>
                </a:cubicBezTo>
                <a:cubicBezTo>
                  <a:pt x="10428298" y="5196616"/>
                  <a:pt x="10429682" y="5202148"/>
                  <a:pt x="10429682" y="5207680"/>
                </a:cubicBezTo>
                <a:cubicBezTo>
                  <a:pt x="10429796" y="5220703"/>
                  <a:pt x="10430028" y="5233726"/>
                  <a:pt x="10429796" y="5246750"/>
                </a:cubicBezTo>
                <a:cubicBezTo>
                  <a:pt x="10429566" y="5257123"/>
                  <a:pt x="10432908" y="5261963"/>
                  <a:pt x="10444549" y="5262886"/>
                </a:cubicBezTo>
                <a:cubicBezTo>
                  <a:pt x="10475436" y="5265306"/>
                  <a:pt x="10476934" y="5264614"/>
                  <a:pt x="10476934" y="5234073"/>
                </a:cubicBezTo>
                <a:cubicBezTo>
                  <a:pt x="10476934" y="5223699"/>
                  <a:pt x="10476934" y="5213212"/>
                  <a:pt x="10476934" y="5202839"/>
                </a:cubicBezTo>
                <a:cubicBezTo>
                  <a:pt x="10477016" y="5166189"/>
                  <a:pt x="10458575" y="5147864"/>
                  <a:pt x="10421614" y="5147864"/>
                </a:cubicBezTo>
                <a:cubicBezTo>
                  <a:pt x="10406861" y="5147864"/>
                  <a:pt x="10392108" y="5148325"/>
                  <a:pt x="10377356" y="5147749"/>
                </a:cubicBezTo>
                <a:close/>
                <a:moveTo>
                  <a:pt x="10244816" y="5147749"/>
                </a:moveTo>
                <a:cubicBezTo>
                  <a:pt x="10226030" y="5145559"/>
                  <a:pt x="10225454" y="5156047"/>
                  <a:pt x="10226375" y="5169531"/>
                </a:cubicBezTo>
                <a:cubicBezTo>
                  <a:pt x="10227182" y="5181863"/>
                  <a:pt x="10222342" y="5196501"/>
                  <a:pt x="10244240" y="5195348"/>
                </a:cubicBezTo>
                <a:lnTo>
                  <a:pt x="10244240" y="5195463"/>
                </a:lnTo>
                <a:cubicBezTo>
                  <a:pt x="10269365" y="5194195"/>
                  <a:pt x="10294490" y="5194657"/>
                  <a:pt x="10319615" y="5195348"/>
                </a:cubicBezTo>
                <a:cubicBezTo>
                  <a:pt x="10335980" y="5195809"/>
                  <a:pt x="10347390" y="5195233"/>
                  <a:pt x="10347506" y="5172873"/>
                </a:cubicBezTo>
                <a:cubicBezTo>
                  <a:pt x="10347736" y="5151091"/>
                  <a:pt x="10339438" y="5145790"/>
                  <a:pt x="10320191" y="5147864"/>
                </a:cubicBezTo>
                <a:cubicBezTo>
                  <a:pt x="10309012" y="5149017"/>
                  <a:pt x="10297716" y="5148094"/>
                  <a:pt x="10286422" y="5148094"/>
                </a:cubicBezTo>
                <a:cubicBezTo>
                  <a:pt x="10272476" y="5148094"/>
                  <a:pt x="10258532" y="5149362"/>
                  <a:pt x="10244816" y="5147749"/>
                </a:cubicBezTo>
                <a:close/>
                <a:moveTo>
                  <a:pt x="5220614" y="5147749"/>
                </a:moveTo>
                <a:cubicBezTo>
                  <a:pt x="5210585" y="5149477"/>
                  <a:pt x="5199986" y="5148094"/>
                  <a:pt x="5189612" y="5148094"/>
                </a:cubicBezTo>
                <a:cubicBezTo>
                  <a:pt x="5175897" y="5148094"/>
                  <a:pt x="5161951" y="5148786"/>
                  <a:pt x="5148237" y="5147979"/>
                </a:cubicBezTo>
                <a:cubicBezTo>
                  <a:pt x="5130140" y="5146942"/>
                  <a:pt x="5132100" y="5159159"/>
                  <a:pt x="5132216" y="5170338"/>
                </a:cubicBezTo>
                <a:cubicBezTo>
                  <a:pt x="5132446" y="5182093"/>
                  <a:pt x="5129334" y="5195809"/>
                  <a:pt x="5148812" y="5195463"/>
                </a:cubicBezTo>
                <a:lnTo>
                  <a:pt x="5148696" y="5195348"/>
                </a:lnTo>
                <a:cubicBezTo>
                  <a:pt x="5176357" y="5195002"/>
                  <a:pt x="5203901" y="5195002"/>
                  <a:pt x="5231562" y="5195348"/>
                </a:cubicBezTo>
                <a:cubicBezTo>
                  <a:pt x="5244357" y="5195463"/>
                  <a:pt x="5246776" y="5188779"/>
                  <a:pt x="5247699" y="5177483"/>
                </a:cubicBezTo>
                <a:cubicBezTo>
                  <a:pt x="5249426" y="5156854"/>
                  <a:pt x="5245854" y="5143715"/>
                  <a:pt x="5220614" y="5147749"/>
                </a:cubicBezTo>
                <a:close/>
                <a:moveTo>
                  <a:pt x="3080647" y="5147749"/>
                </a:moveTo>
                <a:cubicBezTo>
                  <a:pt x="3063015" y="5146020"/>
                  <a:pt x="3063361" y="5156738"/>
                  <a:pt x="3064283" y="5168609"/>
                </a:cubicBezTo>
                <a:cubicBezTo>
                  <a:pt x="3064743" y="5174429"/>
                  <a:pt x="3063331" y="5181258"/>
                  <a:pt x="3064599" y="5186545"/>
                </a:cubicBezTo>
                <a:lnTo>
                  <a:pt x="3080993" y="5195233"/>
                </a:lnTo>
                <a:lnTo>
                  <a:pt x="3163745" y="5194887"/>
                </a:lnTo>
                <a:cubicBezTo>
                  <a:pt x="3170891" y="5194887"/>
                  <a:pt x="3176769" y="5194657"/>
                  <a:pt x="3179074" y="5185205"/>
                </a:cubicBezTo>
                <a:cubicBezTo>
                  <a:pt x="3185644" y="5158121"/>
                  <a:pt x="3178383" y="5147979"/>
                  <a:pt x="3150491" y="5147979"/>
                </a:cubicBezTo>
                <a:cubicBezTo>
                  <a:pt x="3141041" y="5147979"/>
                  <a:pt x="3131475" y="5147979"/>
                  <a:pt x="3122023" y="5147979"/>
                </a:cubicBezTo>
                <a:cubicBezTo>
                  <a:pt x="3108193" y="5147979"/>
                  <a:pt x="3094363" y="5149017"/>
                  <a:pt x="3080647" y="5147749"/>
                </a:cubicBezTo>
                <a:close/>
                <a:moveTo>
                  <a:pt x="2004881" y="5147749"/>
                </a:moveTo>
                <a:cubicBezTo>
                  <a:pt x="1993932" y="5147288"/>
                  <a:pt x="1989322" y="5150630"/>
                  <a:pt x="1989553" y="5162386"/>
                </a:cubicBezTo>
                <a:cubicBezTo>
                  <a:pt x="1990244" y="5190968"/>
                  <a:pt x="1989668" y="5219666"/>
                  <a:pt x="1989899" y="5248364"/>
                </a:cubicBezTo>
                <a:cubicBezTo>
                  <a:pt x="1989899" y="5254011"/>
                  <a:pt x="1988516" y="5259774"/>
                  <a:pt x="1997161" y="5262540"/>
                </a:cubicBezTo>
                <a:cubicBezTo>
                  <a:pt x="2021939" y="5270377"/>
                  <a:pt x="2036576" y="5260811"/>
                  <a:pt x="2036807" y="5235456"/>
                </a:cubicBezTo>
                <a:cubicBezTo>
                  <a:pt x="2036807" y="5226005"/>
                  <a:pt x="2036691" y="5216324"/>
                  <a:pt x="2037498" y="5206873"/>
                </a:cubicBezTo>
                <a:cubicBezTo>
                  <a:pt x="2038074" y="5200189"/>
                  <a:pt x="2042223" y="5195118"/>
                  <a:pt x="2049485" y="5195924"/>
                </a:cubicBezTo>
                <a:cubicBezTo>
                  <a:pt x="2055823" y="5196616"/>
                  <a:pt x="2057207" y="5202148"/>
                  <a:pt x="2057207" y="5207680"/>
                </a:cubicBezTo>
                <a:cubicBezTo>
                  <a:pt x="2057321" y="5220703"/>
                  <a:pt x="2057553" y="5233726"/>
                  <a:pt x="2057321" y="5246750"/>
                </a:cubicBezTo>
                <a:cubicBezTo>
                  <a:pt x="2057091" y="5257123"/>
                  <a:pt x="2060433" y="5261963"/>
                  <a:pt x="2072074" y="5262886"/>
                </a:cubicBezTo>
                <a:cubicBezTo>
                  <a:pt x="2102961" y="5265306"/>
                  <a:pt x="2104459" y="5264614"/>
                  <a:pt x="2104459" y="5234073"/>
                </a:cubicBezTo>
                <a:cubicBezTo>
                  <a:pt x="2104459" y="5223699"/>
                  <a:pt x="2104459" y="5213212"/>
                  <a:pt x="2104459" y="5202839"/>
                </a:cubicBezTo>
                <a:cubicBezTo>
                  <a:pt x="2104541" y="5166189"/>
                  <a:pt x="2086100" y="5147864"/>
                  <a:pt x="2049139" y="5147864"/>
                </a:cubicBezTo>
                <a:cubicBezTo>
                  <a:pt x="2034386" y="5147864"/>
                  <a:pt x="2019633" y="5148325"/>
                  <a:pt x="2004881" y="5147749"/>
                </a:cubicBezTo>
                <a:close/>
                <a:moveTo>
                  <a:pt x="1872341" y="5147749"/>
                </a:moveTo>
                <a:cubicBezTo>
                  <a:pt x="1853555" y="5145559"/>
                  <a:pt x="1852979" y="5156047"/>
                  <a:pt x="1853900" y="5169531"/>
                </a:cubicBezTo>
                <a:cubicBezTo>
                  <a:pt x="1854707" y="5181863"/>
                  <a:pt x="1849867" y="5196501"/>
                  <a:pt x="1871765" y="5195348"/>
                </a:cubicBezTo>
                <a:lnTo>
                  <a:pt x="1871765" y="5195463"/>
                </a:lnTo>
                <a:cubicBezTo>
                  <a:pt x="1896890" y="5194195"/>
                  <a:pt x="1922015" y="5194657"/>
                  <a:pt x="1947140" y="5195348"/>
                </a:cubicBezTo>
                <a:cubicBezTo>
                  <a:pt x="1963505" y="5195809"/>
                  <a:pt x="1974915" y="5195233"/>
                  <a:pt x="1975031" y="5172873"/>
                </a:cubicBezTo>
                <a:cubicBezTo>
                  <a:pt x="1975261" y="5151091"/>
                  <a:pt x="1966963" y="5145790"/>
                  <a:pt x="1947716" y="5147864"/>
                </a:cubicBezTo>
                <a:cubicBezTo>
                  <a:pt x="1936537" y="5149017"/>
                  <a:pt x="1925241" y="5148094"/>
                  <a:pt x="1913947" y="5148094"/>
                </a:cubicBezTo>
                <a:cubicBezTo>
                  <a:pt x="1900001" y="5148094"/>
                  <a:pt x="1886057" y="5149362"/>
                  <a:pt x="1872341" y="5147749"/>
                </a:cubicBezTo>
                <a:close/>
                <a:moveTo>
                  <a:pt x="11589582" y="5147634"/>
                </a:moveTo>
                <a:cubicBezTo>
                  <a:pt x="11575868" y="5146481"/>
                  <a:pt x="11571604" y="5151552"/>
                  <a:pt x="11572064" y="5165152"/>
                </a:cubicBezTo>
                <a:cubicBezTo>
                  <a:pt x="11572986" y="5191084"/>
                  <a:pt x="11573446" y="5217130"/>
                  <a:pt x="11571948" y="5242947"/>
                </a:cubicBezTo>
                <a:cubicBezTo>
                  <a:pt x="11571028" y="5259774"/>
                  <a:pt x="11577482" y="5262194"/>
                  <a:pt x="11592578" y="5263116"/>
                </a:cubicBezTo>
                <a:cubicBezTo>
                  <a:pt x="11614592" y="5264499"/>
                  <a:pt x="11620930" y="5257123"/>
                  <a:pt x="11620010" y="5235571"/>
                </a:cubicBezTo>
                <a:lnTo>
                  <a:pt x="11619894" y="5235571"/>
                </a:lnTo>
                <a:cubicBezTo>
                  <a:pt x="11619318" y="5222778"/>
                  <a:pt x="11610443" y="5199266"/>
                  <a:pt x="11627962" y="5198345"/>
                </a:cubicBezTo>
                <a:cubicBezTo>
                  <a:pt x="11641792" y="5197653"/>
                  <a:pt x="11635108" y="5221625"/>
                  <a:pt x="11634070" y="5233726"/>
                </a:cubicBezTo>
                <a:cubicBezTo>
                  <a:pt x="11631996" y="5257930"/>
                  <a:pt x="11640638" y="5264614"/>
                  <a:pt x="11664035" y="5263346"/>
                </a:cubicBezTo>
                <a:cubicBezTo>
                  <a:pt x="11681208" y="5262425"/>
                  <a:pt x="11689737" y="5259774"/>
                  <a:pt x="11687317" y="5240642"/>
                </a:cubicBezTo>
                <a:cubicBezTo>
                  <a:pt x="11685818" y="5228770"/>
                  <a:pt x="11687086" y="5216439"/>
                  <a:pt x="11687086" y="5204337"/>
                </a:cubicBezTo>
                <a:cubicBezTo>
                  <a:pt x="11687236" y="5166684"/>
                  <a:pt x="11668566" y="5147864"/>
                  <a:pt x="11631072" y="5147864"/>
                </a:cubicBezTo>
                <a:cubicBezTo>
                  <a:pt x="11617244" y="5147864"/>
                  <a:pt x="11603297" y="5148671"/>
                  <a:pt x="11589582" y="5147634"/>
                </a:cubicBezTo>
                <a:close/>
                <a:moveTo>
                  <a:pt x="3217107" y="5147634"/>
                </a:moveTo>
                <a:cubicBezTo>
                  <a:pt x="3203393" y="5146481"/>
                  <a:pt x="3199129" y="5151552"/>
                  <a:pt x="3199589" y="5165152"/>
                </a:cubicBezTo>
                <a:cubicBezTo>
                  <a:pt x="3200511" y="5191084"/>
                  <a:pt x="3200971" y="5217130"/>
                  <a:pt x="3199473" y="5242947"/>
                </a:cubicBezTo>
                <a:cubicBezTo>
                  <a:pt x="3198553" y="5259774"/>
                  <a:pt x="3205007" y="5262194"/>
                  <a:pt x="3220103" y="5263116"/>
                </a:cubicBezTo>
                <a:cubicBezTo>
                  <a:pt x="3242117" y="5264499"/>
                  <a:pt x="3248455" y="5257123"/>
                  <a:pt x="3247535" y="5235571"/>
                </a:cubicBezTo>
                <a:lnTo>
                  <a:pt x="3247419" y="5235571"/>
                </a:lnTo>
                <a:cubicBezTo>
                  <a:pt x="3246843" y="5222778"/>
                  <a:pt x="3237968" y="5199266"/>
                  <a:pt x="3255487" y="5198345"/>
                </a:cubicBezTo>
                <a:cubicBezTo>
                  <a:pt x="3269317" y="5197653"/>
                  <a:pt x="3262633" y="5221625"/>
                  <a:pt x="3261595" y="5233726"/>
                </a:cubicBezTo>
                <a:cubicBezTo>
                  <a:pt x="3259521" y="5257930"/>
                  <a:pt x="3268163" y="5264614"/>
                  <a:pt x="3291560" y="5263346"/>
                </a:cubicBezTo>
                <a:cubicBezTo>
                  <a:pt x="3308733" y="5262425"/>
                  <a:pt x="3317262" y="5259774"/>
                  <a:pt x="3314842" y="5240642"/>
                </a:cubicBezTo>
                <a:cubicBezTo>
                  <a:pt x="3313343" y="5228770"/>
                  <a:pt x="3314611" y="5216439"/>
                  <a:pt x="3314611" y="5204337"/>
                </a:cubicBezTo>
                <a:cubicBezTo>
                  <a:pt x="3314761" y="5166684"/>
                  <a:pt x="3296091" y="5147864"/>
                  <a:pt x="3258597" y="5147864"/>
                </a:cubicBezTo>
                <a:cubicBezTo>
                  <a:pt x="3244769" y="5147864"/>
                  <a:pt x="3230822" y="5148671"/>
                  <a:pt x="3217107" y="5147634"/>
                </a:cubicBezTo>
                <a:close/>
                <a:moveTo>
                  <a:pt x="11323003" y="5147518"/>
                </a:moveTo>
                <a:cubicBezTo>
                  <a:pt x="11302834" y="5142217"/>
                  <a:pt x="11301336" y="5153396"/>
                  <a:pt x="11300644" y="5170107"/>
                </a:cubicBezTo>
                <a:cubicBezTo>
                  <a:pt x="11299838" y="5189816"/>
                  <a:pt x="11306062" y="5195233"/>
                  <a:pt x="11325539" y="5195002"/>
                </a:cubicBezTo>
                <a:lnTo>
                  <a:pt x="11325539" y="5194887"/>
                </a:lnTo>
                <a:cubicBezTo>
                  <a:pt x="11344440" y="5194657"/>
                  <a:pt x="11348590" y="5187740"/>
                  <a:pt x="11349282" y="5170338"/>
                </a:cubicBezTo>
                <a:cubicBezTo>
                  <a:pt x="11350088" y="5149708"/>
                  <a:pt x="11342020" y="5143715"/>
                  <a:pt x="11323003" y="5147518"/>
                </a:cubicBezTo>
                <a:close/>
                <a:moveTo>
                  <a:pt x="8646378" y="5147518"/>
                </a:moveTo>
                <a:cubicBezTo>
                  <a:pt x="8629782" y="5148094"/>
                  <a:pt x="8615952" y="5147634"/>
                  <a:pt x="8621830" y="5170107"/>
                </a:cubicBezTo>
                <a:cubicBezTo>
                  <a:pt x="8617681" y="5189240"/>
                  <a:pt x="8624712" y="5196501"/>
                  <a:pt x="8644534" y="5196501"/>
                </a:cubicBezTo>
                <a:cubicBezTo>
                  <a:pt x="8664014" y="5196616"/>
                  <a:pt x="8669660" y="5190047"/>
                  <a:pt x="8669660" y="5171029"/>
                </a:cubicBezTo>
                <a:cubicBezTo>
                  <a:pt x="8669776" y="5152820"/>
                  <a:pt x="8664589" y="5146827"/>
                  <a:pt x="8646378" y="5147518"/>
                </a:cubicBezTo>
                <a:close/>
                <a:moveTo>
                  <a:pt x="2950528" y="5147518"/>
                </a:moveTo>
                <a:cubicBezTo>
                  <a:pt x="2930359" y="5142217"/>
                  <a:pt x="2928861" y="5153396"/>
                  <a:pt x="2928169" y="5170107"/>
                </a:cubicBezTo>
                <a:cubicBezTo>
                  <a:pt x="2927363" y="5189816"/>
                  <a:pt x="2933587" y="5195233"/>
                  <a:pt x="2953064" y="5195002"/>
                </a:cubicBezTo>
                <a:lnTo>
                  <a:pt x="2953064" y="5194887"/>
                </a:lnTo>
                <a:cubicBezTo>
                  <a:pt x="2971965" y="5194657"/>
                  <a:pt x="2976115" y="5187740"/>
                  <a:pt x="2976807" y="5170338"/>
                </a:cubicBezTo>
                <a:cubicBezTo>
                  <a:pt x="2977613" y="5149708"/>
                  <a:pt x="2969545" y="5143715"/>
                  <a:pt x="2950528" y="5147518"/>
                </a:cubicBezTo>
                <a:close/>
                <a:moveTo>
                  <a:pt x="273903" y="5147518"/>
                </a:moveTo>
                <a:cubicBezTo>
                  <a:pt x="257307" y="5148094"/>
                  <a:pt x="243477" y="5147634"/>
                  <a:pt x="249355" y="5170107"/>
                </a:cubicBezTo>
                <a:cubicBezTo>
                  <a:pt x="245206" y="5189240"/>
                  <a:pt x="252237" y="5196501"/>
                  <a:pt x="272059" y="5196501"/>
                </a:cubicBezTo>
                <a:cubicBezTo>
                  <a:pt x="291539" y="5196616"/>
                  <a:pt x="297185" y="5190047"/>
                  <a:pt x="297185" y="5171029"/>
                </a:cubicBezTo>
                <a:cubicBezTo>
                  <a:pt x="297301" y="5152820"/>
                  <a:pt x="292114" y="5146827"/>
                  <a:pt x="273903" y="5147518"/>
                </a:cubicBezTo>
                <a:close/>
                <a:moveTo>
                  <a:pt x="9040774" y="5147403"/>
                </a:moveTo>
                <a:cubicBezTo>
                  <a:pt x="9026482" y="5146942"/>
                  <a:pt x="9021757" y="5151321"/>
                  <a:pt x="9020604" y="5166189"/>
                </a:cubicBezTo>
                <a:cubicBezTo>
                  <a:pt x="9018876" y="5189240"/>
                  <a:pt x="9026828" y="5198345"/>
                  <a:pt x="9049764" y="5195578"/>
                </a:cubicBezTo>
                <a:lnTo>
                  <a:pt x="9049764" y="5195809"/>
                </a:lnTo>
                <a:cubicBezTo>
                  <a:pt x="9059214" y="5194657"/>
                  <a:pt x="9068780" y="5195578"/>
                  <a:pt x="9078345" y="5195578"/>
                </a:cubicBezTo>
                <a:lnTo>
                  <a:pt x="9078345" y="5195348"/>
                </a:lnTo>
                <a:cubicBezTo>
                  <a:pt x="9092292" y="5195348"/>
                  <a:pt x="9106122" y="5194887"/>
                  <a:pt x="9119952" y="5195348"/>
                </a:cubicBezTo>
                <a:cubicBezTo>
                  <a:pt x="9139084" y="5196039"/>
                  <a:pt x="9136778" y="5182785"/>
                  <a:pt x="9136894" y="5170568"/>
                </a:cubicBezTo>
                <a:cubicBezTo>
                  <a:pt x="9137010" y="5157775"/>
                  <a:pt x="9137700" y="5146481"/>
                  <a:pt x="9118684" y="5147403"/>
                </a:cubicBezTo>
                <a:cubicBezTo>
                  <a:pt x="9092752" y="5148556"/>
                  <a:pt x="9066705" y="5148325"/>
                  <a:pt x="9040774" y="5147403"/>
                </a:cubicBezTo>
                <a:close/>
                <a:moveTo>
                  <a:pt x="7916946" y="5147403"/>
                </a:moveTo>
                <a:cubicBezTo>
                  <a:pt x="7888363" y="5148325"/>
                  <a:pt x="7859782" y="5148094"/>
                  <a:pt x="7831199" y="5147518"/>
                </a:cubicBezTo>
                <a:cubicBezTo>
                  <a:pt x="7820250" y="5147288"/>
                  <a:pt x="7816331" y="5150630"/>
                  <a:pt x="7815639" y="5162040"/>
                </a:cubicBezTo>
                <a:cubicBezTo>
                  <a:pt x="7813796" y="5192467"/>
                  <a:pt x="7814948" y="5194541"/>
                  <a:pt x="7845260" y="5194541"/>
                </a:cubicBezTo>
                <a:lnTo>
                  <a:pt x="7845260" y="5194657"/>
                </a:lnTo>
                <a:cubicBezTo>
                  <a:pt x="7854825" y="5194657"/>
                  <a:pt x="7864276" y="5194657"/>
                  <a:pt x="7873842" y="5194657"/>
                </a:cubicBezTo>
                <a:cubicBezTo>
                  <a:pt x="7888478" y="5194657"/>
                  <a:pt x="7903231" y="5195233"/>
                  <a:pt x="7917984" y="5194541"/>
                </a:cubicBezTo>
                <a:cubicBezTo>
                  <a:pt x="7940804" y="5193504"/>
                  <a:pt x="7929047" y="5175524"/>
                  <a:pt x="7931353" y="5164921"/>
                </a:cubicBezTo>
                <a:cubicBezTo>
                  <a:pt x="7933657" y="5154318"/>
                  <a:pt x="7931123" y="5146942"/>
                  <a:pt x="7916946" y="5147403"/>
                </a:cubicBezTo>
                <a:close/>
                <a:moveTo>
                  <a:pt x="5417927" y="5147403"/>
                </a:moveTo>
                <a:cubicBezTo>
                  <a:pt x="5401446" y="5146135"/>
                  <a:pt x="5399370" y="5155240"/>
                  <a:pt x="5400178" y="5168148"/>
                </a:cubicBezTo>
                <a:cubicBezTo>
                  <a:pt x="5400983" y="5180595"/>
                  <a:pt x="5396720" y="5195348"/>
                  <a:pt x="5417927" y="5194887"/>
                </a:cubicBezTo>
                <a:lnTo>
                  <a:pt x="5417810" y="5195002"/>
                </a:lnTo>
                <a:cubicBezTo>
                  <a:pt x="5444665" y="5194426"/>
                  <a:pt x="5471403" y="5194657"/>
                  <a:pt x="5498255" y="5195002"/>
                </a:cubicBezTo>
                <a:cubicBezTo>
                  <a:pt x="5510012" y="5195118"/>
                  <a:pt x="5515201" y="5190738"/>
                  <a:pt x="5516120" y="5178521"/>
                </a:cubicBezTo>
                <a:cubicBezTo>
                  <a:pt x="5517737" y="5157315"/>
                  <a:pt x="5514739" y="5142563"/>
                  <a:pt x="5487883" y="5147403"/>
                </a:cubicBezTo>
                <a:cubicBezTo>
                  <a:pt x="5478663" y="5149017"/>
                  <a:pt x="5468984" y="5147634"/>
                  <a:pt x="5459417" y="5147634"/>
                </a:cubicBezTo>
                <a:cubicBezTo>
                  <a:pt x="5445587" y="5147634"/>
                  <a:pt x="5431643" y="5148440"/>
                  <a:pt x="5417927" y="5147403"/>
                </a:cubicBezTo>
                <a:close/>
                <a:moveTo>
                  <a:pt x="668299" y="5147403"/>
                </a:moveTo>
                <a:cubicBezTo>
                  <a:pt x="654007" y="5146942"/>
                  <a:pt x="649282" y="5151321"/>
                  <a:pt x="648129" y="5166189"/>
                </a:cubicBezTo>
                <a:cubicBezTo>
                  <a:pt x="646401" y="5189240"/>
                  <a:pt x="654353" y="5198345"/>
                  <a:pt x="677289" y="5195578"/>
                </a:cubicBezTo>
                <a:lnTo>
                  <a:pt x="677289" y="5195809"/>
                </a:lnTo>
                <a:cubicBezTo>
                  <a:pt x="686739" y="5194657"/>
                  <a:pt x="696305" y="5195578"/>
                  <a:pt x="705870" y="5195578"/>
                </a:cubicBezTo>
                <a:lnTo>
                  <a:pt x="705870" y="5195348"/>
                </a:lnTo>
                <a:cubicBezTo>
                  <a:pt x="719817" y="5195348"/>
                  <a:pt x="733647" y="5194887"/>
                  <a:pt x="747477" y="5195348"/>
                </a:cubicBezTo>
                <a:cubicBezTo>
                  <a:pt x="766609" y="5196039"/>
                  <a:pt x="764303" y="5182785"/>
                  <a:pt x="764419" y="5170568"/>
                </a:cubicBezTo>
                <a:cubicBezTo>
                  <a:pt x="764535" y="5157775"/>
                  <a:pt x="765225" y="5146481"/>
                  <a:pt x="746209" y="5147403"/>
                </a:cubicBezTo>
                <a:cubicBezTo>
                  <a:pt x="720277" y="5148556"/>
                  <a:pt x="694230" y="5148325"/>
                  <a:pt x="668299" y="5147403"/>
                </a:cubicBezTo>
                <a:close/>
                <a:moveTo>
                  <a:pt x="6760272" y="5147288"/>
                </a:moveTo>
                <a:cubicBezTo>
                  <a:pt x="6744943" y="5145905"/>
                  <a:pt x="6741025" y="5152244"/>
                  <a:pt x="6741604" y="5166534"/>
                </a:cubicBezTo>
                <a:cubicBezTo>
                  <a:pt x="6742755" y="5192467"/>
                  <a:pt x="6743331" y="5218628"/>
                  <a:pt x="6741604" y="5244561"/>
                </a:cubicBezTo>
                <a:cubicBezTo>
                  <a:pt x="6740219" y="5264269"/>
                  <a:pt x="6751400" y="5262655"/>
                  <a:pt x="6764076" y="5262425"/>
                </a:cubicBezTo>
                <a:cubicBezTo>
                  <a:pt x="6777099" y="5262194"/>
                  <a:pt x="6791276" y="5265190"/>
                  <a:pt x="6789316" y="5243869"/>
                </a:cubicBezTo>
                <a:cubicBezTo>
                  <a:pt x="6788164" y="5231767"/>
                  <a:pt x="6789086" y="5219551"/>
                  <a:pt x="6789316" y="5207449"/>
                </a:cubicBezTo>
                <a:lnTo>
                  <a:pt x="6789200" y="5207449"/>
                </a:lnTo>
                <a:cubicBezTo>
                  <a:pt x="6789316" y="5202032"/>
                  <a:pt x="6790468" y="5196270"/>
                  <a:pt x="6796925" y="5195809"/>
                </a:cubicBezTo>
                <a:cubicBezTo>
                  <a:pt x="6805683" y="5195233"/>
                  <a:pt x="6805913" y="5202263"/>
                  <a:pt x="6806029" y="5208371"/>
                </a:cubicBezTo>
                <a:cubicBezTo>
                  <a:pt x="6806373" y="5220472"/>
                  <a:pt x="6807064" y="5232690"/>
                  <a:pt x="6806029" y="5244791"/>
                </a:cubicBezTo>
                <a:cubicBezTo>
                  <a:pt x="6804876" y="5258967"/>
                  <a:pt x="6811444" y="5262079"/>
                  <a:pt x="6824236" y="5262540"/>
                </a:cubicBezTo>
                <a:cubicBezTo>
                  <a:pt x="6856623" y="5263692"/>
                  <a:pt x="6856623" y="5264269"/>
                  <a:pt x="6856623" y="5231421"/>
                </a:cubicBezTo>
                <a:cubicBezTo>
                  <a:pt x="6856623" y="5221971"/>
                  <a:pt x="6856623" y="5212405"/>
                  <a:pt x="6856623" y="5202839"/>
                </a:cubicBezTo>
                <a:cubicBezTo>
                  <a:pt x="6856623" y="5165958"/>
                  <a:pt x="6838379" y="5147518"/>
                  <a:pt x="6801878" y="5147518"/>
                </a:cubicBezTo>
                <a:cubicBezTo>
                  <a:pt x="6788048" y="5147518"/>
                  <a:pt x="6774104" y="5148556"/>
                  <a:pt x="6760272" y="5147288"/>
                </a:cubicBezTo>
                <a:close/>
                <a:moveTo>
                  <a:pt x="11125230" y="5147173"/>
                </a:moveTo>
                <a:cubicBezTo>
                  <a:pt x="11107942" y="5141871"/>
                  <a:pt x="11102525" y="5149477"/>
                  <a:pt x="11102756" y="5168148"/>
                </a:cubicBezTo>
                <a:cubicBezTo>
                  <a:pt x="11102871" y="5176965"/>
                  <a:pt x="11103419" y="5183649"/>
                  <a:pt x="11106618" y="5188072"/>
                </a:cubicBezTo>
                <a:lnTo>
                  <a:pt x="11126327" y="5194408"/>
                </a:lnTo>
                <a:lnTo>
                  <a:pt x="11126268" y="5194426"/>
                </a:lnTo>
                <a:lnTo>
                  <a:pt x="11126382" y="5194426"/>
                </a:lnTo>
                <a:lnTo>
                  <a:pt x="11126327" y="5194408"/>
                </a:lnTo>
                <a:lnTo>
                  <a:pt x="11146250" y="5188376"/>
                </a:lnTo>
                <a:cubicBezTo>
                  <a:pt x="11150009" y="5184313"/>
                  <a:pt x="11151277" y="5177945"/>
                  <a:pt x="11151277" y="5168494"/>
                </a:cubicBezTo>
                <a:cubicBezTo>
                  <a:pt x="11151392" y="5149247"/>
                  <a:pt x="11144362" y="5143139"/>
                  <a:pt x="11125230" y="5147173"/>
                </a:cubicBezTo>
                <a:close/>
                <a:moveTo>
                  <a:pt x="8039690" y="5147173"/>
                </a:moveTo>
                <a:cubicBezTo>
                  <a:pt x="8014681" y="5148786"/>
                  <a:pt x="7989440" y="5147979"/>
                  <a:pt x="7964315" y="5147403"/>
                </a:cubicBezTo>
                <a:cubicBezTo>
                  <a:pt x="7952560" y="5147173"/>
                  <a:pt x="7946797" y="5150630"/>
                  <a:pt x="7947027" y="5163423"/>
                </a:cubicBezTo>
                <a:cubicBezTo>
                  <a:pt x="7947488" y="5191199"/>
                  <a:pt x="7947488" y="5218859"/>
                  <a:pt x="7947027" y="5246635"/>
                </a:cubicBezTo>
                <a:cubicBezTo>
                  <a:pt x="7946682" y="5269685"/>
                  <a:pt x="7963623" y="5260926"/>
                  <a:pt x="7974802" y="5262194"/>
                </a:cubicBezTo>
                <a:cubicBezTo>
                  <a:pt x="7986444" y="5263462"/>
                  <a:pt x="7997739" y="5263692"/>
                  <a:pt x="7996240" y="5245829"/>
                </a:cubicBezTo>
                <a:cubicBezTo>
                  <a:pt x="7995203" y="5232921"/>
                  <a:pt x="7996125" y="5219781"/>
                  <a:pt x="7996932" y="5206873"/>
                </a:cubicBezTo>
                <a:lnTo>
                  <a:pt x="7996817" y="5206873"/>
                </a:lnTo>
                <a:cubicBezTo>
                  <a:pt x="7997278" y="5200304"/>
                  <a:pt x="8001543" y="5195002"/>
                  <a:pt x="8008688" y="5195694"/>
                </a:cubicBezTo>
                <a:cubicBezTo>
                  <a:pt x="8015717" y="5196385"/>
                  <a:pt x="8014796" y="5202955"/>
                  <a:pt x="8014796" y="5207910"/>
                </a:cubicBezTo>
                <a:cubicBezTo>
                  <a:pt x="8015027" y="5221740"/>
                  <a:pt x="8015027" y="5235685"/>
                  <a:pt x="8015027" y="5249517"/>
                </a:cubicBezTo>
                <a:cubicBezTo>
                  <a:pt x="8015142" y="5255740"/>
                  <a:pt x="8015257" y="5260465"/>
                  <a:pt x="8023785" y="5262425"/>
                </a:cubicBezTo>
                <a:cubicBezTo>
                  <a:pt x="8051561" y="5268879"/>
                  <a:pt x="8061818" y="5261502"/>
                  <a:pt x="8062049" y="5233497"/>
                </a:cubicBezTo>
                <a:cubicBezTo>
                  <a:pt x="8062049" y="5223930"/>
                  <a:pt x="8062049" y="5214480"/>
                  <a:pt x="8062049" y="5204914"/>
                </a:cubicBezTo>
                <a:lnTo>
                  <a:pt x="8061934" y="5204914"/>
                </a:lnTo>
                <a:cubicBezTo>
                  <a:pt x="8061934" y="5193619"/>
                  <a:pt x="8061012" y="5182324"/>
                  <a:pt x="8062164" y="5171144"/>
                </a:cubicBezTo>
                <a:cubicBezTo>
                  <a:pt x="8064009" y="5153857"/>
                  <a:pt x="8058937" y="5145905"/>
                  <a:pt x="8039690" y="5147173"/>
                </a:cubicBezTo>
                <a:close/>
                <a:moveTo>
                  <a:pt x="5553117" y="5147173"/>
                </a:moveTo>
                <a:cubicBezTo>
                  <a:pt x="5536177" y="5145444"/>
                  <a:pt x="5530296" y="5151321"/>
                  <a:pt x="5531335" y="5168609"/>
                </a:cubicBezTo>
                <a:cubicBezTo>
                  <a:pt x="5532832" y="5192812"/>
                  <a:pt x="5532949" y="5217245"/>
                  <a:pt x="5531335" y="5241449"/>
                </a:cubicBezTo>
                <a:cubicBezTo>
                  <a:pt x="5530182" y="5259428"/>
                  <a:pt x="5537445" y="5261618"/>
                  <a:pt x="5553350" y="5263001"/>
                </a:cubicBezTo>
                <a:cubicBezTo>
                  <a:pt x="5579396" y="5265421"/>
                  <a:pt x="5587462" y="5255740"/>
                  <a:pt x="5583660" y="5231306"/>
                </a:cubicBezTo>
                <a:cubicBezTo>
                  <a:pt x="5582278" y="5222893"/>
                  <a:pt x="5583314" y="5214018"/>
                  <a:pt x="5583660" y="5205375"/>
                </a:cubicBezTo>
                <a:lnTo>
                  <a:pt x="5583546" y="5205260"/>
                </a:lnTo>
                <a:cubicBezTo>
                  <a:pt x="5583774" y="5200880"/>
                  <a:pt x="5584698" y="5196155"/>
                  <a:pt x="5590458" y="5196385"/>
                </a:cubicBezTo>
                <a:cubicBezTo>
                  <a:pt x="5595300" y="5196616"/>
                  <a:pt x="5598526" y="5200073"/>
                  <a:pt x="5598759" y="5204799"/>
                </a:cubicBezTo>
                <a:cubicBezTo>
                  <a:pt x="5599218" y="5216900"/>
                  <a:pt x="5600142" y="5229116"/>
                  <a:pt x="5599218" y="5241103"/>
                </a:cubicBezTo>
                <a:cubicBezTo>
                  <a:pt x="5598066" y="5255971"/>
                  <a:pt x="5601871" y="5261848"/>
                  <a:pt x="5618697" y="5262886"/>
                </a:cubicBezTo>
                <a:cubicBezTo>
                  <a:pt x="5641863" y="5264384"/>
                  <a:pt x="5650276" y="5257238"/>
                  <a:pt x="5646704" y="5234304"/>
                </a:cubicBezTo>
                <a:cubicBezTo>
                  <a:pt x="5645089" y="5224160"/>
                  <a:pt x="5646471" y="5213557"/>
                  <a:pt x="5646471" y="5203185"/>
                </a:cubicBezTo>
                <a:cubicBezTo>
                  <a:pt x="5646471" y="5165993"/>
                  <a:pt x="5627489" y="5147403"/>
                  <a:pt x="5589538" y="5147403"/>
                </a:cubicBezTo>
                <a:cubicBezTo>
                  <a:pt x="5577436" y="5147403"/>
                  <a:pt x="5565105" y="5148440"/>
                  <a:pt x="5553117" y="5147173"/>
                </a:cubicBezTo>
                <a:close/>
                <a:moveTo>
                  <a:pt x="2752755" y="5147173"/>
                </a:moveTo>
                <a:cubicBezTo>
                  <a:pt x="2735467" y="5141871"/>
                  <a:pt x="2730050" y="5149477"/>
                  <a:pt x="2730281" y="5168148"/>
                </a:cubicBezTo>
                <a:cubicBezTo>
                  <a:pt x="2730396" y="5176965"/>
                  <a:pt x="2730944" y="5183649"/>
                  <a:pt x="2734143" y="5188072"/>
                </a:cubicBezTo>
                <a:lnTo>
                  <a:pt x="2753852" y="5194408"/>
                </a:lnTo>
                <a:lnTo>
                  <a:pt x="2753793" y="5194426"/>
                </a:lnTo>
                <a:lnTo>
                  <a:pt x="2753907" y="5194426"/>
                </a:lnTo>
                <a:lnTo>
                  <a:pt x="2753852" y="5194408"/>
                </a:lnTo>
                <a:lnTo>
                  <a:pt x="2773775" y="5188376"/>
                </a:lnTo>
                <a:cubicBezTo>
                  <a:pt x="2777534" y="5184313"/>
                  <a:pt x="2778802" y="5177945"/>
                  <a:pt x="2778802" y="5168494"/>
                </a:cubicBezTo>
                <a:cubicBezTo>
                  <a:pt x="2778917" y="5149247"/>
                  <a:pt x="2771887" y="5143139"/>
                  <a:pt x="2752755" y="5147173"/>
                </a:cubicBezTo>
                <a:close/>
                <a:moveTo>
                  <a:pt x="9909352" y="5146833"/>
                </a:moveTo>
                <a:cubicBezTo>
                  <a:pt x="9890890" y="5146092"/>
                  <a:pt x="9893094" y="5149680"/>
                  <a:pt x="9894910" y="5188664"/>
                </a:cubicBezTo>
                <a:cubicBezTo>
                  <a:pt x="9904014" y="5201110"/>
                  <a:pt x="9917038" y="5193158"/>
                  <a:pt x="9928102" y="5194541"/>
                </a:cubicBezTo>
                <a:cubicBezTo>
                  <a:pt x="9935594" y="5195463"/>
                  <a:pt x="9946427" y="5194887"/>
                  <a:pt x="9945044" y="5184169"/>
                </a:cubicBezTo>
                <a:cubicBezTo>
                  <a:pt x="9943431" y="5171951"/>
                  <a:pt x="9956569" y="5155009"/>
                  <a:pt x="9935479" y="5147864"/>
                </a:cubicBezTo>
                <a:cubicBezTo>
                  <a:pt x="9923954" y="5147807"/>
                  <a:pt x="9915504" y="5147080"/>
                  <a:pt x="9909352" y="5146833"/>
                </a:cubicBezTo>
                <a:close/>
                <a:moveTo>
                  <a:pt x="1536877" y="5146833"/>
                </a:moveTo>
                <a:cubicBezTo>
                  <a:pt x="1518415" y="5146092"/>
                  <a:pt x="1520619" y="5149680"/>
                  <a:pt x="1522435" y="5188664"/>
                </a:cubicBezTo>
                <a:cubicBezTo>
                  <a:pt x="1531539" y="5201110"/>
                  <a:pt x="1544563" y="5193158"/>
                  <a:pt x="1555627" y="5194541"/>
                </a:cubicBezTo>
                <a:cubicBezTo>
                  <a:pt x="1563119" y="5195463"/>
                  <a:pt x="1573952" y="5194887"/>
                  <a:pt x="1572569" y="5184169"/>
                </a:cubicBezTo>
                <a:cubicBezTo>
                  <a:pt x="1570956" y="5171951"/>
                  <a:pt x="1584094" y="5155009"/>
                  <a:pt x="1563004" y="5147864"/>
                </a:cubicBezTo>
                <a:cubicBezTo>
                  <a:pt x="1551479" y="5147807"/>
                  <a:pt x="1543029" y="5147080"/>
                  <a:pt x="1536877" y="5146833"/>
                </a:cubicBezTo>
                <a:close/>
                <a:moveTo>
                  <a:pt x="11269642" y="5146596"/>
                </a:moveTo>
                <a:cubicBezTo>
                  <a:pt x="11241866" y="5147403"/>
                  <a:pt x="11214090" y="5146942"/>
                  <a:pt x="11186314" y="5146711"/>
                </a:cubicBezTo>
                <a:cubicBezTo>
                  <a:pt x="11176056" y="5146596"/>
                  <a:pt x="11171100" y="5149477"/>
                  <a:pt x="11170178" y="5161233"/>
                </a:cubicBezTo>
                <a:cubicBezTo>
                  <a:pt x="11167758" y="5190506"/>
                  <a:pt x="11170524" y="5194311"/>
                  <a:pt x="11200030" y="5194311"/>
                </a:cubicBezTo>
                <a:cubicBezTo>
                  <a:pt x="11208674" y="5194311"/>
                  <a:pt x="11217432" y="5194311"/>
                  <a:pt x="11226076" y="5194311"/>
                </a:cubicBezTo>
                <a:cubicBezTo>
                  <a:pt x="11240828" y="5194311"/>
                  <a:pt x="11255580" y="5194541"/>
                  <a:pt x="11270332" y="5194311"/>
                </a:cubicBezTo>
                <a:cubicBezTo>
                  <a:pt x="11292000" y="5193965"/>
                  <a:pt x="11284970" y="5177483"/>
                  <a:pt x="11286238" y="5165728"/>
                </a:cubicBezTo>
                <a:cubicBezTo>
                  <a:pt x="11287621" y="5153511"/>
                  <a:pt x="11284509" y="5146135"/>
                  <a:pt x="11269642" y="5146596"/>
                </a:cubicBezTo>
                <a:close/>
                <a:moveTo>
                  <a:pt x="2897167" y="5146596"/>
                </a:moveTo>
                <a:cubicBezTo>
                  <a:pt x="2869391" y="5147403"/>
                  <a:pt x="2841615" y="5146942"/>
                  <a:pt x="2813839" y="5146711"/>
                </a:cubicBezTo>
                <a:cubicBezTo>
                  <a:pt x="2803581" y="5146596"/>
                  <a:pt x="2798625" y="5149477"/>
                  <a:pt x="2797703" y="5161233"/>
                </a:cubicBezTo>
                <a:cubicBezTo>
                  <a:pt x="2795283" y="5190506"/>
                  <a:pt x="2798049" y="5194311"/>
                  <a:pt x="2827555" y="5194311"/>
                </a:cubicBezTo>
                <a:cubicBezTo>
                  <a:pt x="2836199" y="5194311"/>
                  <a:pt x="2844957" y="5194311"/>
                  <a:pt x="2853601" y="5194311"/>
                </a:cubicBezTo>
                <a:cubicBezTo>
                  <a:pt x="2868353" y="5194311"/>
                  <a:pt x="2883105" y="5194541"/>
                  <a:pt x="2897857" y="5194311"/>
                </a:cubicBezTo>
                <a:cubicBezTo>
                  <a:pt x="2919525" y="5193965"/>
                  <a:pt x="2912495" y="5177483"/>
                  <a:pt x="2913763" y="5165728"/>
                </a:cubicBezTo>
                <a:cubicBezTo>
                  <a:pt x="2915146" y="5153511"/>
                  <a:pt x="2912034" y="5146135"/>
                  <a:pt x="2897167" y="5146596"/>
                </a:cubicBezTo>
                <a:close/>
                <a:moveTo>
                  <a:pt x="4559755" y="5082746"/>
                </a:moveTo>
                <a:cubicBezTo>
                  <a:pt x="4531978" y="5083668"/>
                  <a:pt x="4504091" y="5083898"/>
                  <a:pt x="4476314" y="5082861"/>
                </a:cubicBezTo>
                <a:cubicBezTo>
                  <a:pt x="4453377" y="5082054"/>
                  <a:pt x="4460869" y="5098304"/>
                  <a:pt x="4459601" y="5109715"/>
                </a:cubicBezTo>
                <a:cubicBezTo>
                  <a:pt x="4458217" y="5122162"/>
                  <a:pt x="4459371" y="5131497"/>
                  <a:pt x="4476657" y="5130230"/>
                </a:cubicBezTo>
                <a:cubicBezTo>
                  <a:pt x="4497404" y="5128732"/>
                  <a:pt x="4518380" y="5129538"/>
                  <a:pt x="4539241" y="5129999"/>
                </a:cubicBezTo>
                <a:cubicBezTo>
                  <a:pt x="4547193" y="5130230"/>
                  <a:pt x="4558374" y="5126657"/>
                  <a:pt x="4557912" y="5141063"/>
                </a:cubicBezTo>
                <a:cubicBezTo>
                  <a:pt x="4557451" y="5153281"/>
                  <a:pt x="4547655" y="5150169"/>
                  <a:pt x="4540395" y="5150745"/>
                </a:cubicBezTo>
                <a:cubicBezTo>
                  <a:pt x="4514003" y="5152820"/>
                  <a:pt x="4476657" y="5138758"/>
                  <a:pt x="4463749" y="5156508"/>
                </a:cubicBezTo>
                <a:cubicBezTo>
                  <a:pt x="4450381" y="5174717"/>
                  <a:pt x="4460061" y="5209754"/>
                  <a:pt x="4459601" y="5237531"/>
                </a:cubicBezTo>
                <a:cubicBezTo>
                  <a:pt x="4459601" y="5238452"/>
                  <a:pt x="4459601" y="5239259"/>
                  <a:pt x="4459601" y="5240181"/>
                </a:cubicBezTo>
                <a:cubicBezTo>
                  <a:pt x="4459601" y="5264499"/>
                  <a:pt x="4460985" y="5288933"/>
                  <a:pt x="4459258" y="5313136"/>
                </a:cubicBezTo>
                <a:cubicBezTo>
                  <a:pt x="4457527" y="5335725"/>
                  <a:pt x="4471242" y="5333190"/>
                  <a:pt x="4485534" y="5333190"/>
                </a:cubicBezTo>
                <a:cubicBezTo>
                  <a:pt x="4499711" y="5333075"/>
                  <a:pt x="4513311" y="5335725"/>
                  <a:pt x="4512156" y="5313136"/>
                </a:cubicBezTo>
                <a:cubicBezTo>
                  <a:pt x="4510543" y="5280981"/>
                  <a:pt x="4511580" y="5248825"/>
                  <a:pt x="4511926" y="5216669"/>
                </a:cubicBezTo>
                <a:lnTo>
                  <a:pt x="4511926" y="5216785"/>
                </a:lnTo>
                <a:cubicBezTo>
                  <a:pt x="4512043" y="5210676"/>
                  <a:pt x="4508354" y="5200419"/>
                  <a:pt x="4517918" y="5199612"/>
                </a:cubicBezTo>
                <a:cubicBezTo>
                  <a:pt x="4529445" y="5198575"/>
                  <a:pt x="4527371" y="5209293"/>
                  <a:pt x="4527371" y="5216785"/>
                </a:cubicBezTo>
                <a:cubicBezTo>
                  <a:pt x="4527488" y="5249747"/>
                  <a:pt x="4527715" y="5282825"/>
                  <a:pt x="4527255" y="5315786"/>
                </a:cubicBezTo>
                <a:cubicBezTo>
                  <a:pt x="4527025" y="5337108"/>
                  <a:pt x="4542467" y="5332383"/>
                  <a:pt x="4554686" y="5333421"/>
                </a:cubicBezTo>
                <a:cubicBezTo>
                  <a:pt x="4567477" y="5334458"/>
                  <a:pt x="4576122" y="5332498"/>
                  <a:pt x="4576352" y="5315901"/>
                </a:cubicBezTo>
                <a:cubicBezTo>
                  <a:pt x="4577160" y="5244676"/>
                  <a:pt x="4572780" y="5173450"/>
                  <a:pt x="4579464" y="5102339"/>
                </a:cubicBezTo>
                <a:cubicBezTo>
                  <a:pt x="4580848" y="5087702"/>
                  <a:pt x="4574508" y="5082285"/>
                  <a:pt x="4559755" y="5082746"/>
                </a:cubicBezTo>
                <a:close/>
                <a:moveTo>
                  <a:pt x="10919389" y="5081593"/>
                </a:moveTo>
                <a:cubicBezTo>
                  <a:pt x="10904406" y="5081132"/>
                  <a:pt x="10900718" y="5087932"/>
                  <a:pt x="10899910" y="5101763"/>
                </a:cubicBezTo>
                <a:cubicBezTo>
                  <a:pt x="10898758" y="5121932"/>
                  <a:pt x="10904176" y="5132535"/>
                  <a:pt x="10926766" y="5129193"/>
                </a:cubicBezTo>
                <a:cubicBezTo>
                  <a:pt x="10936908" y="5127694"/>
                  <a:pt x="10947396" y="5128962"/>
                  <a:pt x="10957768" y="5128962"/>
                </a:cubicBezTo>
                <a:cubicBezTo>
                  <a:pt x="10970676" y="5128962"/>
                  <a:pt x="10983700" y="5128270"/>
                  <a:pt x="10996608" y="5129193"/>
                </a:cubicBezTo>
                <a:cubicBezTo>
                  <a:pt x="11011130" y="5130230"/>
                  <a:pt x="11017470" y="5124928"/>
                  <a:pt x="11015626" y="5110061"/>
                </a:cubicBezTo>
                <a:cubicBezTo>
                  <a:pt x="11014128" y="5097382"/>
                  <a:pt x="11020466" y="5080786"/>
                  <a:pt x="10997070" y="5081593"/>
                </a:cubicBezTo>
                <a:cubicBezTo>
                  <a:pt x="10971137" y="5082515"/>
                  <a:pt x="10945206" y="5082400"/>
                  <a:pt x="10919389" y="5081593"/>
                </a:cubicBezTo>
                <a:close/>
                <a:moveTo>
                  <a:pt x="2546914" y="5081593"/>
                </a:moveTo>
                <a:cubicBezTo>
                  <a:pt x="2531931" y="5081132"/>
                  <a:pt x="2528243" y="5087932"/>
                  <a:pt x="2527435" y="5101763"/>
                </a:cubicBezTo>
                <a:cubicBezTo>
                  <a:pt x="2526283" y="5121932"/>
                  <a:pt x="2531701" y="5132535"/>
                  <a:pt x="2554291" y="5129193"/>
                </a:cubicBezTo>
                <a:cubicBezTo>
                  <a:pt x="2564433" y="5127694"/>
                  <a:pt x="2574921" y="5128962"/>
                  <a:pt x="2585293" y="5128962"/>
                </a:cubicBezTo>
                <a:cubicBezTo>
                  <a:pt x="2598201" y="5128962"/>
                  <a:pt x="2611225" y="5128270"/>
                  <a:pt x="2624133" y="5129193"/>
                </a:cubicBezTo>
                <a:cubicBezTo>
                  <a:pt x="2638655" y="5130230"/>
                  <a:pt x="2644995" y="5124928"/>
                  <a:pt x="2643151" y="5110061"/>
                </a:cubicBezTo>
                <a:cubicBezTo>
                  <a:pt x="2641653" y="5097382"/>
                  <a:pt x="2647991" y="5080786"/>
                  <a:pt x="2624595" y="5081593"/>
                </a:cubicBezTo>
                <a:cubicBezTo>
                  <a:pt x="2598662" y="5082515"/>
                  <a:pt x="2572731" y="5082400"/>
                  <a:pt x="2546914" y="5081593"/>
                </a:cubicBezTo>
                <a:close/>
                <a:moveTo>
                  <a:pt x="9794294" y="5081478"/>
                </a:moveTo>
                <a:cubicBezTo>
                  <a:pt x="9766634" y="5082169"/>
                  <a:pt x="9739088" y="5081709"/>
                  <a:pt x="9711428" y="5081824"/>
                </a:cubicBezTo>
                <a:cubicBezTo>
                  <a:pt x="9704628" y="5081824"/>
                  <a:pt x="9698174" y="5081478"/>
                  <a:pt x="9695522" y="5090930"/>
                </a:cubicBezTo>
                <a:lnTo>
                  <a:pt x="9695638" y="5090930"/>
                </a:lnTo>
                <a:cubicBezTo>
                  <a:pt x="9688378" y="5116861"/>
                  <a:pt x="9696560" y="5128732"/>
                  <a:pt x="9723414" y="5128732"/>
                </a:cubicBezTo>
                <a:cubicBezTo>
                  <a:pt x="9732864" y="5128732"/>
                  <a:pt x="9742430" y="5128732"/>
                  <a:pt x="9751880" y="5128732"/>
                </a:cubicBezTo>
                <a:cubicBezTo>
                  <a:pt x="9765711" y="5128732"/>
                  <a:pt x="9779542" y="5127579"/>
                  <a:pt x="9793256" y="5128962"/>
                </a:cubicBezTo>
                <a:cubicBezTo>
                  <a:pt x="9810314" y="5130691"/>
                  <a:pt x="9811812" y="5121240"/>
                  <a:pt x="9810314" y="5108678"/>
                </a:cubicBezTo>
                <a:cubicBezTo>
                  <a:pt x="9809047" y="5097382"/>
                  <a:pt x="9817000" y="5080902"/>
                  <a:pt x="9794294" y="5081478"/>
                </a:cubicBezTo>
                <a:close/>
                <a:moveTo>
                  <a:pt x="1421819" y="5081478"/>
                </a:moveTo>
                <a:cubicBezTo>
                  <a:pt x="1394159" y="5082169"/>
                  <a:pt x="1366613" y="5081709"/>
                  <a:pt x="1338953" y="5081824"/>
                </a:cubicBezTo>
                <a:cubicBezTo>
                  <a:pt x="1332153" y="5081824"/>
                  <a:pt x="1325699" y="5081478"/>
                  <a:pt x="1323047" y="5090930"/>
                </a:cubicBezTo>
                <a:lnTo>
                  <a:pt x="1323163" y="5090930"/>
                </a:lnTo>
                <a:cubicBezTo>
                  <a:pt x="1315903" y="5116861"/>
                  <a:pt x="1324085" y="5128732"/>
                  <a:pt x="1350939" y="5128732"/>
                </a:cubicBezTo>
                <a:cubicBezTo>
                  <a:pt x="1360389" y="5128732"/>
                  <a:pt x="1369955" y="5128732"/>
                  <a:pt x="1379405" y="5128732"/>
                </a:cubicBezTo>
                <a:cubicBezTo>
                  <a:pt x="1393236" y="5128732"/>
                  <a:pt x="1407067" y="5127579"/>
                  <a:pt x="1420781" y="5128962"/>
                </a:cubicBezTo>
                <a:cubicBezTo>
                  <a:pt x="1437839" y="5130691"/>
                  <a:pt x="1439337" y="5121240"/>
                  <a:pt x="1437839" y="5108678"/>
                </a:cubicBezTo>
                <a:cubicBezTo>
                  <a:pt x="1436572" y="5097382"/>
                  <a:pt x="1444525" y="5080902"/>
                  <a:pt x="1421819" y="5081478"/>
                </a:cubicBezTo>
                <a:close/>
                <a:moveTo>
                  <a:pt x="11062071" y="5081132"/>
                </a:moveTo>
                <a:cubicBezTo>
                  <a:pt x="11044554" y="5081593"/>
                  <a:pt x="11035102" y="5083668"/>
                  <a:pt x="11035102" y="5104990"/>
                </a:cubicBezTo>
                <a:cubicBezTo>
                  <a:pt x="11034988" y="5125274"/>
                  <a:pt x="11041672" y="5129884"/>
                  <a:pt x="11060573" y="5129538"/>
                </a:cubicBezTo>
                <a:lnTo>
                  <a:pt x="11060688" y="5129538"/>
                </a:lnTo>
                <a:cubicBezTo>
                  <a:pt x="11077976" y="5129193"/>
                  <a:pt x="11087888" y="5126311"/>
                  <a:pt x="11082472" y="5105912"/>
                </a:cubicBezTo>
                <a:cubicBezTo>
                  <a:pt x="11086274" y="5089547"/>
                  <a:pt x="11082356" y="5080556"/>
                  <a:pt x="11062071" y="5081132"/>
                </a:cubicBezTo>
                <a:close/>
                <a:moveTo>
                  <a:pt x="4965101" y="5081132"/>
                </a:moveTo>
                <a:cubicBezTo>
                  <a:pt x="4937440" y="5081824"/>
                  <a:pt x="4909893" y="5081248"/>
                  <a:pt x="4882232" y="5081363"/>
                </a:cubicBezTo>
                <a:cubicBezTo>
                  <a:pt x="4875435" y="5081478"/>
                  <a:pt x="4868978" y="5081017"/>
                  <a:pt x="4866328" y="5090467"/>
                </a:cubicBezTo>
                <a:lnTo>
                  <a:pt x="4866442" y="5090467"/>
                </a:lnTo>
                <a:cubicBezTo>
                  <a:pt x="4859182" y="5116400"/>
                  <a:pt x="4867481" y="5128270"/>
                  <a:pt x="4894219" y="5128270"/>
                </a:cubicBezTo>
                <a:cubicBezTo>
                  <a:pt x="4903671" y="5128270"/>
                  <a:pt x="4913235" y="5128270"/>
                  <a:pt x="4922688" y="5128270"/>
                </a:cubicBezTo>
                <a:cubicBezTo>
                  <a:pt x="4936516" y="5128270"/>
                  <a:pt x="4950349" y="5127118"/>
                  <a:pt x="4964063" y="5128501"/>
                </a:cubicBezTo>
                <a:cubicBezTo>
                  <a:pt x="4980889" y="5130114"/>
                  <a:pt x="4982849" y="5121125"/>
                  <a:pt x="4981121" y="5108332"/>
                </a:cubicBezTo>
                <a:cubicBezTo>
                  <a:pt x="4979620" y="5097268"/>
                  <a:pt x="4987919" y="5080556"/>
                  <a:pt x="4965101" y="5081132"/>
                </a:cubicBezTo>
                <a:close/>
                <a:moveTo>
                  <a:pt x="2689596" y="5081132"/>
                </a:moveTo>
                <a:cubicBezTo>
                  <a:pt x="2672079" y="5081593"/>
                  <a:pt x="2662627" y="5083668"/>
                  <a:pt x="2662627" y="5104990"/>
                </a:cubicBezTo>
                <a:cubicBezTo>
                  <a:pt x="2662513" y="5125274"/>
                  <a:pt x="2669197" y="5129884"/>
                  <a:pt x="2688098" y="5129538"/>
                </a:cubicBezTo>
                <a:lnTo>
                  <a:pt x="2688213" y="5129538"/>
                </a:lnTo>
                <a:cubicBezTo>
                  <a:pt x="2705501" y="5129193"/>
                  <a:pt x="2715413" y="5126311"/>
                  <a:pt x="2709997" y="5105912"/>
                </a:cubicBezTo>
                <a:cubicBezTo>
                  <a:pt x="2713799" y="5089547"/>
                  <a:pt x="2709881" y="5080556"/>
                  <a:pt x="2689596" y="5081132"/>
                </a:cubicBezTo>
                <a:close/>
                <a:moveTo>
                  <a:pt x="9851920" y="5080902"/>
                </a:moveTo>
                <a:cubicBezTo>
                  <a:pt x="9832098" y="5080902"/>
                  <a:pt x="9824720" y="5085627"/>
                  <a:pt x="9824606" y="5106834"/>
                </a:cubicBezTo>
                <a:cubicBezTo>
                  <a:pt x="9824376" y="5128962"/>
                  <a:pt x="9834978" y="5131037"/>
                  <a:pt x="9851575" y="5128616"/>
                </a:cubicBezTo>
                <a:cubicBezTo>
                  <a:pt x="9868056" y="5130806"/>
                  <a:pt x="9879350" y="5129769"/>
                  <a:pt x="9879120" y="5107180"/>
                </a:cubicBezTo>
                <a:cubicBezTo>
                  <a:pt x="9878774" y="5086203"/>
                  <a:pt x="9871974" y="5080902"/>
                  <a:pt x="9851920" y="5080902"/>
                </a:cubicBezTo>
                <a:close/>
                <a:moveTo>
                  <a:pt x="1479445" y="5080902"/>
                </a:moveTo>
                <a:cubicBezTo>
                  <a:pt x="1459623" y="5080902"/>
                  <a:pt x="1452245" y="5085627"/>
                  <a:pt x="1452131" y="5106834"/>
                </a:cubicBezTo>
                <a:cubicBezTo>
                  <a:pt x="1451901" y="5128962"/>
                  <a:pt x="1462503" y="5131037"/>
                  <a:pt x="1479100" y="5128616"/>
                </a:cubicBezTo>
                <a:cubicBezTo>
                  <a:pt x="1495581" y="5130806"/>
                  <a:pt x="1506875" y="5129769"/>
                  <a:pt x="1506645" y="5107180"/>
                </a:cubicBezTo>
                <a:cubicBezTo>
                  <a:pt x="1506299" y="5086203"/>
                  <a:pt x="1499499" y="5080902"/>
                  <a:pt x="1479445" y="5080902"/>
                </a:cubicBezTo>
                <a:close/>
                <a:moveTo>
                  <a:pt x="6097801" y="5080786"/>
                </a:moveTo>
                <a:cubicBezTo>
                  <a:pt x="6078093" y="5079749"/>
                  <a:pt x="6070716" y="5085396"/>
                  <a:pt x="6070370" y="5106834"/>
                </a:cubicBezTo>
                <a:cubicBezTo>
                  <a:pt x="6070024" y="5130576"/>
                  <a:pt x="6083049" y="5128962"/>
                  <a:pt x="6098377" y="5128501"/>
                </a:cubicBezTo>
                <a:cubicBezTo>
                  <a:pt x="6108749" y="5128270"/>
                  <a:pt x="6119237" y="5128501"/>
                  <a:pt x="6129609" y="5128501"/>
                </a:cubicBezTo>
                <a:cubicBezTo>
                  <a:pt x="6143556" y="5128501"/>
                  <a:pt x="6157502" y="5127925"/>
                  <a:pt x="6171332" y="5128501"/>
                </a:cubicBezTo>
                <a:lnTo>
                  <a:pt x="6171216" y="5128386"/>
                </a:lnTo>
                <a:cubicBezTo>
                  <a:pt x="6192193" y="5129308"/>
                  <a:pt x="6188619" y="5113980"/>
                  <a:pt x="6189887" y="5101533"/>
                </a:cubicBezTo>
                <a:cubicBezTo>
                  <a:pt x="6191387" y="5087240"/>
                  <a:pt x="6185507" y="5080786"/>
                  <a:pt x="6170754" y="5081017"/>
                </a:cubicBezTo>
                <a:cubicBezTo>
                  <a:pt x="6146438" y="5081478"/>
                  <a:pt x="6122119" y="5082169"/>
                  <a:pt x="6097801" y="5080786"/>
                </a:cubicBezTo>
                <a:close/>
                <a:moveTo>
                  <a:pt x="7310257" y="5080671"/>
                </a:moveTo>
                <a:cubicBezTo>
                  <a:pt x="7293430" y="5080210"/>
                  <a:pt x="7280984" y="5080325"/>
                  <a:pt x="7280868" y="5104299"/>
                </a:cubicBezTo>
                <a:lnTo>
                  <a:pt x="7280753" y="5104414"/>
                </a:lnTo>
                <a:cubicBezTo>
                  <a:pt x="7280638" y="5127694"/>
                  <a:pt x="7291585" y="5129538"/>
                  <a:pt x="7309106" y="5128155"/>
                </a:cubicBezTo>
                <a:cubicBezTo>
                  <a:pt x="7318556" y="5127464"/>
                  <a:pt x="7328121" y="5128040"/>
                  <a:pt x="7337571" y="5128040"/>
                </a:cubicBezTo>
                <a:cubicBezTo>
                  <a:pt x="7349675" y="5128040"/>
                  <a:pt x="7361890" y="5126657"/>
                  <a:pt x="7373762" y="5128270"/>
                </a:cubicBezTo>
                <a:cubicBezTo>
                  <a:pt x="7395084" y="5131152"/>
                  <a:pt x="7397157" y="5120203"/>
                  <a:pt x="7397619" y="5102800"/>
                </a:cubicBezTo>
                <a:cubicBezTo>
                  <a:pt x="7398196" y="5082861"/>
                  <a:pt x="7388629" y="5079980"/>
                  <a:pt x="7372378" y="5080671"/>
                </a:cubicBezTo>
                <a:cubicBezTo>
                  <a:pt x="7351633" y="5081478"/>
                  <a:pt x="7330887" y="5081132"/>
                  <a:pt x="7310257" y="5080671"/>
                </a:cubicBezTo>
                <a:close/>
                <a:moveTo>
                  <a:pt x="6233567" y="5080671"/>
                </a:moveTo>
                <a:cubicBezTo>
                  <a:pt x="6217318" y="5081939"/>
                  <a:pt x="6205215" y="5081248"/>
                  <a:pt x="6206023" y="5103722"/>
                </a:cubicBezTo>
                <a:cubicBezTo>
                  <a:pt x="6206716" y="5122162"/>
                  <a:pt x="6209595" y="5132880"/>
                  <a:pt x="6230572" y="5127925"/>
                </a:cubicBezTo>
                <a:cubicBezTo>
                  <a:pt x="6248783" y="5132189"/>
                  <a:pt x="6255929" y="5125505"/>
                  <a:pt x="6254428" y="5106603"/>
                </a:cubicBezTo>
                <a:cubicBezTo>
                  <a:pt x="6253276" y="5092196"/>
                  <a:pt x="6255929" y="5078827"/>
                  <a:pt x="6233567" y="5080671"/>
                </a:cubicBezTo>
                <a:close/>
                <a:moveTo>
                  <a:pt x="8499086" y="5080441"/>
                </a:moveTo>
                <a:cubicBezTo>
                  <a:pt x="8492518" y="5080441"/>
                  <a:pt x="8488022" y="5082054"/>
                  <a:pt x="8486064" y="5089776"/>
                </a:cubicBezTo>
                <a:cubicBezTo>
                  <a:pt x="8479032" y="5116515"/>
                  <a:pt x="8486754" y="5127233"/>
                  <a:pt x="8514185" y="5127233"/>
                </a:cubicBezTo>
                <a:cubicBezTo>
                  <a:pt x="8523635" y="5127233"/>
                  <a:pt x="8533202" y="5127233"/>
                  <a:pt x="8542652" y="5127233"/>
                </a:cubicBezTo>
                <a:cubicBezTo>
                  <a:pt x="8557404" y="5127233"/>
                  <a:pt x="8572041" y="5126542"/>
                  <a:pt x="8586678" y="5127464"/>
                </a:cubicBezTo>
                <a:cubicBezTo>
                  <a:pt x="8603966" y="5128501"/>
                  <a:pt x="8601661" y="5116745"/>
                  <a:pt x="8600624" y="5106949"/>
                </a:cubicBezTo>
                <a:lnTo>
                  <a:pt x="8600738" y="5107064"/>
                </a:lnTo>
                <a:cubicBezTo>
                  <a:pt x="8599587" y="5096921"/>
                  <a:pt x="8608231" y="5080441"/>
                  <a:pt x="8587140" y="5080441"/>
                </a:cubicBezTo>
                <a:cubicBezTo>
                  <a:pt x="8557750" y="5080210"/>
                  <a:pt x="8528476" y="5080441"/>
                  <a:pt x="8499086" y="5080441"/>
                </a:cubicBezTo>
                <a:close/>
                <a:moveTo>
                  <a:pt x="126611" y="5080441"/>
                </a:moveTo>
                <a:cubicBezTo>
                  <a:pt x="120043" y="5080441"/>
                  <a:pt x="115547" y="5082054"/>
                  <a:pt x="113589" y="5089776"/>
                </a:cubicBezTo>
                <a:cubicBezTo>
                  <a:pt x="106557" y="5116515"/>
                  <a:pt x="114279" y="5127233"/>
                  <a:pt x="141710" y="5127233"/>
                </a:cubicBezTo>
                <a:cubicBezTo>
                  <a:pt x="151160" y="5127233"/>
                  <a:pt x="160727" y="5127233"/>
                  <a:pt x="170177" y="5127233"/>
                </a:cubicBezTo>
                <a:cubicBezTo>
                  <a:pt x="184929" y="5127233"/>
                  <a:pt x="199566" y="5126542"/>
                  <a:pt x="214203" y="5127464"/>
                </a:cubicBezTo>
                <a:cubicBezTo>
                  <a:pt x="231491" y="5128501"/>
                  <a:pt x="229186" y="5116745"/>
                  <a:pt x="228149" y="5106949"/>
                </a:cubicBezTo>
                <a:lnTo>
                  <a:pt x="228263" y="5107064"/>
                </a:lnTo>
                <a:cubicBezTo>
                  <a:pt x="227112" y="5096921"/>
                  <a:pt x="235756" y="5080441"/>
                  <a:pt x="214665" y="5080441"/>
                </a:cubicBezTo>
                <a:cubicBezTo>
                  <a:pt x="185275" y="5080210"/>
                  <a:pt x="156001" y="5080441"/>
                  <a:pt x="126611" y="5080441"/>
                </a:cubicBezTo>
                <a:close/>
                <a:moveTo>
                  <a:pt x="7442452" y="5080210"/>
                </a:moveTo>
                <a:cubicBezTo>
                  <a:pt x="7427007" y="5081939"/>
                  <a:pt x="7412026" y="5077675"/>
                  <a:pt x="7412602" y="5102916"/>
                </a:cubicBezTo>
                <a:cubicBezTo>
                  <a:pt x="7412948" y="5123545"/>
                  <a:pt x="7418480" y="5131843"/>
                  <a:pt x="7438533" y="5127579"/>
                </a:cubicBezTo>
                <a:lnTo>
                  <a:pt x="7438649" y="5127464"/>
                </a:lnTo>
                <a:cubicBezTo>
                  <a:pt x="7455129" y="5129769"/>
                  <a:pt x="7467232" y="5129077"/>
                  <a:pt x="7465502" y="5106373"/>
                </a:cubicBezTo>
                <a:cubicBezTo>
                  <a:pt x="7464235" y="5089891"/>
                  <a:pt x="7464581" y="5077790"/>
                  <a:pt x="7442452" y="5080210"/>
                </a:cubicBezTo>
                <a:close/>
                <a:moveTo>
                  <a:pt x="9304240" y="5080095"/>
                </a:moveTo>
                <a:cubicBezTo>
                  <a:pt x="9281536" y="5079404"/>
                  <a:pt x="9288797" y="5095423"/>
                  <a:pt x="9287528" y="5107064"/>
                </a:cubicBezTo>
                <a:cubicBezTo>
                  <a:pt x="9286260" y="5119742"/>
                  <a:pt x="9287760" y="5128732"/>
                  <a:pt x="9304817" y="5127464"/>
                </a:cubicBezTo>
                <a:cubicBezTo>
                  <a:pt x="9324640" y="5126081"/>
                  <a:pt x="9344810" y="5126657"/>
                  <a:pt x="9364748" y="5127464"/>
                </a:cubicBezTo>
                <a:cubicBezTo>
                  <a:pt x="9372932" y="5127810"/>
                  <a:pt x="9386416" y="5121816"/>
                  <a:pt x="9385840" y="5138297"/>
                </a:cubicBezTo>
                <a:cubicBezTo>
                  <a:pt x="9385378" y="5152128"/>
                  <a:pt x="9373622" y="5147634"/>
                  <a:pt x="9365900" y="5147864"/>
                </a:cubicBezTo>
                <a:cubicBezTo>
                  <a:pt x="9345962" y="5148325"/>
                  <a:pt x="9325908" y="5148556"/>
                  <a:pt x="9305969" y="5147864"/>
                </a:cubicBezTo>
                <a:cubicBezTo>
                  <a:pt x="9293638" y="5147403"/>
                  <a:pt x="9287068" y="5149477"/>
                  <a:pt x="9287299" y="5164460"/>
                </a:cubicBezTo>
                <a:cubicBezTo>
                  <a:pt x="9288221" y="5214018"/>
                  <a:pt x="9288336" y="5263462"/>
                  <a:pt x="9287299" y="5313020"/>
                </a:cubicBezTo>
                <a:cubicBezTo>
                  <a:pt x="9286838" y="5335265"/>
                  <a:pt x="9301590" y="5330424"/>
                  <a:pt x="9313692" y="5330424"/>
                </a:cubicBezTo>
                <a:cubicBezTo>
                  <a:pt x="9325678" y="5330309"/>
                  <a:pt x="9340891" y="5335495"/>
                  <a:pt x="9340084" y="5313136"/>
                </a:cubicBezTo>
                <a:cubicBezTo>
                  <a:pt x="9339047" y="5280174"/>
                  <a:pt x="9339739" y="5247096"/>
                  <a:pt x="9340084" y="5214134"/>
                </a:cubicBezTo>
                <a:lnTo>
                  <a:pt x="9340084" y="5214018"/>
                </a:lnTo>
                <a:cubicBezTo>
                  <a:pt x="9340199" y="5207910"/>
                  <a:pt x="9336281" y="5197653"/>
                  <a:pt x="9345847" y="5196731"/>
                </a:cubicBezTo>
                <a:cubicBezTo>
                  <a:pt x="9357718" y="5195463"/>
                  <a:pt x="9355412" y="5206527"/>
                  <a:pt x="9355412" y="5213788"/>
                </a:cubicBezTo>
                <a:cubicBezTo>
                  <a:pt x="9355643" y="5246750"/>
                  <a:pt x="9356219" y="5279827"/>
                  <a:pt x="9355412" y="5312790"/>
                </a:cubicBezTo>
                <a:cubicBezTo>
                  <a:pt x="9354836" y="5334573"/>
                  <a:pt x="9369820" y="5329502"/>
                  <a:pt x="9382150" y="5330539"/>
                </a:cubicBezTo>
                <a:cubicBezTo>
                  <a:pt x="9395636" y="5331692"/>
                  <a:pt x="9403242" y="5328465"/>
                  <a:pt x="9402781" y="5312329"/>
                </a:cubicBezTo>
                <a:cubicBezTo>
                  <a:pt x="9401744" y="5276715"/>
                  <a:pt x="9402436" y="5241103"/>
                  <a:pt x="9402436" y="5205490"/>
                </a:cubicBezTo>
                <a:cubicBezTo>
                  <a:pt x="9402436" y="5169877"/>
                  <a:pt x="9402090" y="5134264"/>
                  <a:pt x="9402666" y="5098651"/>
                </a:cubicBezTo>
                <a:cubicBezTo>
                  <a:pt x="9402781" y="5085627"/>
                  <a:pt x="9399093" y="5079634"/>
                  <a:pt x="9385033" y="5080095"/>
                </a:cubicBezTo>
                <a:cubicBezTo>
                  <a:pt x="9358180" y="5080902"/>
                  <a:pt x="9331210" y="5080902"/>
                  <a:pt x="9304240" y="5080095"/>
                </a:cubicBezTo>
                <a:close/>
                <a:moveTo>
                  <a:pt x="931765" y="5080095"/>
                </a:moveTo>
                <a:cubicBezTo>
                  <a:pt x="909061" y="5079404"/>
                  <a:pt x="916322" y="5095423"/>
                  <a:pt x="915053" y="5107064"/>
                </a:cubicBezTo>
                <a:cubicBezTo>
                  <a:pt x="913785" y="5119742"/>
                  <a:pt x="915285" y="5128732"/>
                  <a:pt x="932342" y="5127464"/>
                </a:cubicBezTo>
                <a:cubicBezTo>
                  <a:pt x="952165" y="5126081"/>
                  <a:pt x="972335" y="5126657"/>
                  <a:pt x="992273" y="5127464"/>
                </a:cubicBezTo>
                <a:cubicBezTo>
                  <a:pt x="1000457" y="5127810"/>
                  <a:pt x="1013941" y="5121816"/>
                  <a:pt x="1013365" y="5138297"/>
                </a:cubicBezTo>
                <a:cubicBezTo>
                  <a:pt x="1012903" y="5152128"/>
                  <a:pt x="1001147" y="5147634"/>
                  <a:pt x="993425" y="5147864"/>
                </a:cubicBezTo>
                <a:cubicBezTo>
                  <a:pt x="973487" y="5148325"/>
                  <a:pt x="953433" y="5148556"/>
                  <a:pt x="933494" y="5147864"/>
                </a:cubicBezTo>
                <a:cubicBezTo>
                  <a:pt x="921163" y="5147403"/>
                  <a:pt x="914593" y="5149477"/>
                  <a:pt x="914824" y="5164460"/>
                </a:cubicBezTo>
                <a:cubicBezTo>
                  <a:pt x="915746" y="5214018"/>
                  <a:pt x="915861" y="5263462"/>
                  <a:pt x="914824" y="5313020"/>
                </a:cubicBezTo>
                <a:cubicBezTo>
                  <a:pt x="914363" y="5335265"/>
                  <a:pt x="929115" y="5330424"/>
                  <a:pt x="941217" y="5330424"/>
                </a:cubicBezTo>
                <a:cubicBezTo>
                  <a:pt x="953203" y="5330309"/>
                  <a:pt x="968416" y="5335495"/>
                  <a:pt x="967609" y="5313136"/>
                </a:cubicBezTo>
                <a:cubicBezTo>
                  <a:pt x="966572" y="5280174"/>
                  <a:pt x="967264" y="5247096"/>
                  <a:pt x="967609" y="5214134"/>
                </a:cubicBezTo>
                <a:lnTo>
                  <a:pt x="967609" y="5214018"/>
                </a:lnTo>
                <a:cubicBezTo>
                  <a:pt x="967724" y="5207910"/>
                  <a:pt x="963806" y="5197653"/>
                  <a:pt x="973372" y="5196731"/>
                </a:cubicBezTo>
                <a:cubicBezTo>
                  <a:pt x="985243" y="5195463"/>
                  <a:pt x="982937" y="5206527"/>
                  <a:pt x="982937" y="5213788"/>
                </a:cubicBezTo>
                <a:cubicBezTo>
                  <a:pt x="983168" y="5246750"/>
                  <a:pt x="983744" y="5279827"/>
                  <a:pt x="982937" y="5312790"/>
                </a:cubicBezTo>
                <a:cubicBezTo>
                  <a:pt x="982361" y="5334573"/>
                  <a:pt x="997345" y="5329502"/>
                  <a:pt x="1009675" y="5330539"/>
                </a:cubicBezTo>
                <a:cubicBezTo>
                  <a:pt x="1023161" y="5331692"/>
                  <a:pt x="1030767" y="5328465"/>
                  <a:pt x="1030306" y="5312329"/>
                </a:cubicBezTo>
                <a:cubicBezTo>
                  <a:pt x="1029269" y="5276715"/>
                  <a:pt x="1029961" y="5241103"/>
                  <a:pt x="1029961" y="5205490"/>
                </a:cubicBezTo>
                <a:cubicBezTo>
                  <a:pt x="1029961" y="5169877"/>
                  <a:pt x="1029615" y="5134264"/>
                  <a:pt x="1030191" y="5098651"/>
                </a:cubicBezTo>
                <a:cubicBezTo>
                  <a:pt x="1030306" y="5085627"/>
                  <a:pt x="1026618" y="5079634"/>
                  <a:pt x="1012558" y="5080095"/>
                </a:cubicBezTo>
                <a:cubicBezTo>
                  <a:pt x="985705" y="5080902"/>
                  <a:pt x="958735" y="5080902"/>
                  <a:pt x="931765" y="5080095"/>
                </a:cubicBezTo>
                <a:close/>
                <a:moveTo>
                  <a:pt x="11719932" y="5079980"/>
                </a:moveTo>
                <a:cubicBezTo>
                  <a:pt x="11698496" y="5079404"/>
                  <a:pt x="11702991" y="5094501"/>
                  <a:pt x="11702069" y="5106834"/>
                </a:cubicBezTo>
                <a:cubicBezTo>
                  <a:pt x="11701031" y="5120203"/>
                  <a:pt x="11704259" y="5128155"/>
                  <a:pt x="11720394" y="5127349"/>
                </a:cubicBezTo>
                <a:cubicBezTo>
                  <a:pt x="11742061" y="5126196"/>
                  <a:pt x="11763844" y="5126887"/>
                  <a:pt x="11785512" y="5127118"/>
                </a:cubicBezTo>
                <a:cubicBezTo>
                  <a:pt x="11792773" y="5127233"/>
                  <a:pt x="11801992" y="5124813"/>
                  <a:pt x="11801416" y="5137836"/>
                </a:cubicBezTo>
                <a:cubicBezTo>
                  <a:pt x="11800840" y="5150515"/>
                  <a:pt x="11791620" y="5147749"/>
                  <a:pt x="11784474" y="5147749"/>
                </a:cubicBezTo>
                <a:cubicBezTo>
                  <a:pt x="11763728" y="5148210"/>
                  <a:pt x="11742753" y="5148671"/>
                  <a:pt x="11722008" y="5147749"/>
                </a:cubicBezTo>
                <a:cubicBezTo>
                  <a:pt x="11707831" y="5147173"/>
                  <a:pt x="11701838" y="5151437"/>
                  <a:pt x="11702069" y="5166650"/>
                </a:cubicBezTo>
                <a:cubicBezTo>
                  <a:pt x="11702876" y="5214364"/>
                  <a:pt x="11703567" y="5262079"/>
                  <a:pt x="11702184" y="5309793"/>
                </a:cubicBezTo>
                <a:cubicBezTo>
                  <a:pt x="11701607" y="5331577"/>
                  <a:pt x="11713710" y="5330770"/>
                  <a:pt x="11728576" y="5330770"/>
                </a:cubicBezTo>
                <a:cubicBezTo>
                  <a:pt x="11743444" y="5330770"/>
                  <a:pt x="11756008" y="5331346"/>
                  <a:pt x="11755086" y="5309678"/>
                </a:cubicBezTo>
                <a:lnTo>
                  <a:pt x="11754854" y="5210906"/>
                </a:lnTo>
                <a:lnTo>
                  <a:pt x="11756252" y="5201643"/>
                </a:lnTo>
                <a:cubicBezTo>
                  <a:pt x="11757418" y="5198979"/>
                  <a:pt x="11759522" y="5197077"/>
                  <a:pt x="11763268" y="5196962"/>
                </a:cubicBezTo>
                <a:cubicBezTo>
                  <a:pt x="11772488" y="5196616"/>
                  <a:pt x="11770182" y="5205260"/>
                  <a:pt x="11770182" y="5210676"/>
                </a:cubicBezTo>
                <a:cubicBezTo>
                  <a:pt x="11770414" y="5243639"/>
                  <a:pt x="11771336" y="5276600"/>
                  <a:pt x="11769952" y="5309563"/>
                </a:cubicBezTo>
                <a:cubicBezTo>
                  <a:pt x="11769146" y="5327773"/>
                  <a:pt x="11776522" y="5331000"/>
                  <a:pt x="11792657" y="5331000"/>
                </a:cubicBezTo>
                <a:cubicBezTo>
                  <a:pt x="11809370" y="5330885"/>
                  <a:pt x="11818474" y="5328350"/>
                  <a:pt x="11817666" y="5308410"/>
                </a:cubicBezTo>
                <a:cubicBezTo>
                  <a:pt x="11816284" y="5274641"/>
                  <a:pt x="11817322" y="5240758"/>
                  <a:pt x="11817322" y="5206873"/>
                </a:cubicBezTo>
                <a:cubicBezTo>
                  <a:pt x="11817322" y="5171375"/>
                  <a:pt x="11816860" y="5135762"/>
                  <a:pt x="11817552" y="5100149"/>
                </a:cubicBezTo>
                <a:cubicBezTo>
                  <a:pt x="11817898" y="5085627"/>
                  <a:pt x="11812712" y="5079634"/>
                  <a:pt x="11798074" y="5079980"/>
                </a:cubicBezTo>
                <a:cubicBezTo>
                  <a:pt x="11772028" y="5080556"/>
                  <a:pt x="11745980" y="5080671"/>
                  <a:pt x="11719932" y="5079980"/>
                </a:cubicBezTo>
                <a:close/>
                <a:moveTo>
                  <a:pt x="10514392" y="5079980"/>
                </a:moveTo>
                <a:cubicBezTo>
                  <a:pt x="10491687" y="5079288"/>
                  <a:pt x="10498833" y="5095309"/>
                  <a:pt x="10497680" y="5106949"/>
                </a:cubicBezTo>
                <a:cubicBezTo>
                  <a:pt x="10496413" y="5119512"/>
                  <a:pt x="10497680" y="5128732"/>
                  <a:pt x="10514852" y="5127464"/>
                </a:cubicBezTo>
                <a:cubicBezTo>
                  <a:pt x="10534792" y="5125966"/>
                  <a:pt x="10554845" y="5126887"/>
                  <a:pt x="10574785" y="5127233"/>
                </a:cubicBezTo>
                <a:cubicBezTo>
                  <a:pt x="10581815" y="5127349"/>
                  <a:pt x="10591150" y="5124006"/>
                  <a:pt x="10591611" y="5137031"/>
                </a:cubicBezTo>
                <a:cubicBezTo>
                  <a:pt x="10592072" y="5149823"/>
                  <a:pt x="10583313" y="5147864"/>
                  <a:pt x="10575820" y="5147864"/>
                </a:cubicBezTo>
                <a:cubicBezTo>
                  <a:pt x="10555882" y="5148094"/>
                  <a:pt x="10535829" y="5148556"/>
                  <a:pt x="10515890" y="5147749"/>
                </a:cubicBezTo>
                <a:cubicBezTo>
                  <a:pt x="10503212" y="5147173"/>
                  <a:pt x="10497219" y="5149938"/>
                  <a:pt x="10497450" y="5164575"/>
                </a:cubicBezTo>
                <a:cubicBezTo>
                  <a:pt x="10498256" y="5214018"/>
                  <a:pt x="10498372" y="5263577"/>
                  <a:pt x="10497450" y="5313020"/>
                </a:cubicBezTo>
                <a:cubicBezTo>
                  <a:pt x="10497104" y="5329963"/>
                  <a:pt x="10505978" y="5330885"/>
                  <a:pt x="10518542" y="5330309"/>
                </a:cubicBezTo>
                <a:cubicBezTo>
                  <a:pt x="10531218" y="5329617"/>
                  <a:pt x="10545510" y="5333651"/>
                  <a:pt x="10544934" y="5312214"/>
                </a:cubicBezTo>
                <a:cubicBezTo>
                  <a:pt x="10544012" y="5280174"/>
                  <a:pt x="10544473" y="5248018"/>
                  <a:pt x="10544934" y="5215862"/>
                </a:cubicBezTo>
                <a:lnTo>
                  <a:pt x="10545049" y="5216208"/>
                </a:lnTo>
                <a:cubicBezTo>
                  <a:pt x="10545164" y="5208487"/>
                  <a:pt x="10541361" y="5196155"/>
                  <a:pt x="10555076" y="5196846"/>
                </a:cubicBezTo>
                <a:cubicBezTo>
                  <a:pt x="10566948" y="5197422"/>
                  <a:pt x="10565678" y="5208602"/>
                  <a:pt x="10565678" y="5217130"/>
                </a:cubicBezTo>
                <a:cubicBezTo>
                  <a:pt x="10565794" y="5246635"/>
                  <a:pt x="10566716" y="5276139"/>
                  <a:pt x="10565334" y="5305644"/>
                </a:cubicBezTo>
                <a:cubicBezTo>
                  <a:pt x="10564526" y="5324662"/>
                  <a:pt x="10570404" y="5331346"/>
                  <a:pt x="10590228" y="5331346"/>
                </a:cubicBezTo>
                <a:cubicBezTo>
                  <a:pt x="10609360" y="5331346"/>
                  <a:pt x="10613508" y="5324545"/>
                  <a:pt x="10612932" y="5307027"/>
                </a:cubicBezTo>
                <a:cubicBezTo>
                  <a:pt x="10611780" y="5274065"/>
                  <a:pt x="10612586" y="5240988"/>
                  <a:pt x="10612586" y="5208026"/>
                </a:cubicBezTo>
                <a:cubicBezTo>
                  <a:pt x="10612586" y="5171606"/>
                  <a:pt x="10612242" y="5135070"/>
                  <a:pt x="10612818" y="5098651"/>
                </a:cubicBezTo>
                <a:cubicBezTo>
                  <a:pt x="10613048" y="5085512"/>
                  <a:pt x="10609130" y="5079634"/>
                  <a:pt x="10595183" y="5079980"/>
                </a:cubicBezTo>
                <a:cubicBezTo>
                  <a:pt x="10568214" y="5080556"/>
                  <a:pt x="10541245" y="5080786"/>
                  <a:pt x="10514392" y="5079980"/>
                </a:cubicBezTo>
                <a:close/>
                <a:moveTo>
                  <a:pt x="3347457" y="5079980"/>
                </a:moveTo>
                <a:cubicBezTo>
                  <a:pt x="3326021" y="5079404"/>
                  <a:pt x="3330516" y="5094501"/>
                  <a:pt x="3329594" y="5106834"/>
                </a:cubicBezTo>
                <a:cubicBezTo>
                  <a:pt x="3328556" y="5120203"/>
                  <a:pt x="3331784" y="5128155"/>
                  <a:pt x="3347919" y="5127349"/>
                </a:cubicBezTo>
                <a:cubicBezTo>
                  <a:pt x="3369586" y="5126196"/>
                  <a:pt x="3391369" y="5126887"/>
                  <a:pt x="3413037" y="5127118"/>
                </a:cubicBezTo>
                <a:cubicBezTo>
                  <a:pt x="3420298" y="5127233"/>
                  <a:pt x="3429517" y="5124813"/>
                  <a:pt x="3428941" y="5137836"/>
                </a:cubicBezTo>
                <a:cubicBezTo>
                  <a:pt x="3428365" y="5150515"/>
                  <a:pt x="3419145" y="5147749"/>
                  <a:pt x="3411999" y="5147749"/>
                </a:cubicBezTo>
                <a:cubicBezTo>
                  <a:pt x="3391253" y="5148210"/>
                  <a:pt x="3370278" y="5148671"/>
                  <a:pt x="3349533" y="5147749"/>
                </a:cubicBezTo>
                <a:cubicBezTo>
                  <a:pt x="3335356" y="5147173"/>
                  <a:pt x="3329363" y="5151437"/>
                  <a:pt x="3329594" y="5166650"/>
                </a:cubicBezTo>
                <a:cubicBezTo>
                  <a:pt x="3330401" y="5214364"/>
                  <a:pt x="3331092" y="5262079"/>
                  <a:pt x="3329709" y="5309793"/>
                </a:cubicBezTo>
                <a:cubicBezTo>
                  <a:pt x="3329132" y="5331577"/>
                  <a:pt x="3341235" y="5330770"/>
                  <a:pt x="3356101" y="5330770"/>
                </a:cubicBezTo>
                <a:cubicBezTo>
                  <a:pt x="3370969" y="5330770"/>
                  <a:pt x="3383533" y="5331346"/>
                  <a:pt x="3382611" y="5309678"/>
                </a:cubicBezTo>
                <a:lnTo>
                  <a:pt x="3382379" y="5210906"/>
                </a:lnTo>
                <a:lnTo>
                  <a:pt x="3383777" y="5201643"/>
                </a:lnTo>
                <a:cubicBezTo>
                  <a:pt x="3384943" y="5198979"/>
                  <a:pt x="3387047" y="5197077"/>
                  <a:pt x="3390793" y="5196962"/>
                </a:cubicBezTo>
                <a:cubicBezTo>
                  <a:pt x="3400013" y="5196616"/>
                  <a:pt x="3397707" y="5205260"/>
                  <a:pt x="3397707" y="5210676"/>
                </a:cubicBezTo>
                <a:cubicBezTo>
                  <a:pt x="3397939" y="5243639"/>
                  <a:pt x="3398861" y="5276600"/>
                  <a:pt x="3397477" y="5309563"/>
                </a:cubicBezTo>
                <a:cubicBezTo>
                  <a:pt x="3396671" y="5327773"/>
                  <a:pt x="3404047" y="5331000"/>
                  <a:pt x="3420182" y="5331000"/>
                </a:cubicBezTo>
                <a:cubicBezTo>
                  <a:pt x="3436895" y="5330885"/>
                  <a:pt x="3445999" y="5328350"/>
                  <a:pt x="3445191" y="5308410"/>
                </a:cubicBezTo>
                <a:cubicBezTo>
                  <a:pt x="3443809" y="5274641"/>
                  <a:pt x="3444847" y="5240758"/>
                  <a:pt x="3444847" y="5206873"/>
                </a:cubicBezTo>
                <a:cubicBezTo>
                  <a:pt x="3444847" y="5171375"/>
                  <a:pt x="3444385" y="5135762"/>
                  <a:pt x="3445077" y="5100149"/>
                </a:cubicBezTo>
                <a:cubicBezTo>
                  <a:pt x="3445423" y="5085627"/>
                  <a:pt x="3440237" y="5079634"/>
                  <a:pt x="3425599" y="5079980"/>
                </a:cubicBezTo>
                <a:cubicBezTo>
                  <a:pt x="3399553" y="5080556"/>
                  <a:pt x="3373505" y="5080671"/>
                  <a:pt x="3347457" y="5079980"/>
                </a:cubicBezTo>
                <a:close/>
                <a:moveTo>
                  <a:pt x="2141917" y="5079980"/>
                </a:moveTo>
                <a:cubicBezTo>
                  <a:pt x="2119212" y="5079288"/>
                  <a:pt x="2126358" y="5095309"/>
                  <a:pt x="2125205" y="5106949"/>
                </a:cubicBezTo>
                <a:cubicBezTo>
                  <a:pt x="2123938" y="5119512"/>
                  <a:pt x="2125205" y="5128732"/>
                  <a:pt x="2142377" y="5127464"/>
                </a:cubicBezTo>
                <a:cubicBezTo>
                  <a:pt x="2162317" y="5125966"/>
                  <a:pt x="2182370" y="5126887"/>
                  <a:pt x="2202310" y="5127233"/>
                </a:cubicBezTo>
                <a:cubicBezTo>
                  <a:pt x="2209340" y="5127349"/>
                  <a:pt x="2218675" y="5124006"/>
                  <a:pt x="2219136" y="5137031"/>
                </a:cubicBezTo>
                <a:cubicBezTo>
                  <a:pt x="2219597" y="5149823"/>
                  <a:pt x="2210838" y="5147864"/>
                  <a:pt x="2203345" y="5147864"/>
                </a:cubicBezTo>
                <a:cubicBezTo>
                  <a:pt x="2183407" y="5148094"/>
                  <a:pt x="2163354" y="5148556"/>
                  <a:pt x="2143415" y="5147749"/>
                </a:cubicBezTo>
                <a:cubicBezTo>
                  <a:pt x="2130737" y="5147173"/>
                  <a:pt x="2124744" y="5149938"/>
                  <a:pt x="2124975" y="5164575"/>
                </a:cubicBezTo>
                <a:cubicBezTo>
                  <a:pt x="2125781" y="5214018"/>
                  <a:pt x="2125897" y="5263577"/>
                  <a:pt x="2124975" y="5313020"/>
                </a:cubicBezTo>
                <a:cubicBezTo>
                  <a:pt x="2124629" y="5329963"/>
                  <a:pt x="2133503" y="5330885"/>
                  <a:pt x="2146067" y="5330309"/>
                </a:cubicBezTo>
                <a:cubicBezTo>
                  <a:pt x="2158743" y="5329617"/>
                  <a:pt x="2173035" y="5333651"/>
                  <a:pt x="2172459" y="5312214"/>
                </a:cubicBezTo>
                <a:cubicBezTo>
                  <a:pt x="2171537" y="5280174"/>
                  <a:pt x="2171998" y="5248018"/>
                  <a:pt x="2172459" y="5215862"/>
                </a:cubicBezTo>
                <a:lnTo>
                  <a:pt x="2172574" y="5216208"/>
                </a:lnTo>
                <a:cubicBezTo>
                  <a:pt x="2172689" y="5208487"/>
                  <a:pt x="2168886" y="5196155"/>
                  <a:pt x="2182601" y="5196846"/>
                </a:cubicBezTo>
                <a:cubicBezTo>
                  <a:pt x="2194473" y="5197422"/>
                  <a:pt x="2193203" y="5208602"/>
                  <a:pt x="2193203" y="5217130"/>
                </a:cubicBezTo>
                <a:cubicBezTo>
                  <a:pt x="2193319" y="5246635"/>
                  <a:pt x="2194241" y="5276139"/>
                  <a:pt x="2192859" y="5305644"/>
                </a:cubicBezTo>
                <a:cubicBezTo>
                  <a:pt x="2192051" y="5324662"/>
                  <a:pt x="2197929" y="5331346"/>
                  <a:pt x="2217753" y="5331346"/>
                </a:cubicBezTo>
                <a:cubicBezTo>
                  <a:pt x="2236885" y="5331346"/>
                  <a:pt x="2241033" y="5324545"/>
                  <a:pt x="2240457" y="5307027"/>
                </a:cubicBezTo>
                <a:cubicBezTo>
                  <a:pt x="2239305" y="5274065"/>
                  <a:pt x="2240111" y="5240988"/>
                  <a:pt x="2240111" y="5208026"/>
                </a:cubicBezTo>
                <a:cubicBezTo>
                  <a:pt x="2240111" y="5171606"/>
                  <a:pt x="2239767" y="5135070"/>
                  <a:pt x="2240343" y="5098651"/>
                </a:cubicBezTo>
                <a:cubicBezTo>
                  <a:pt x="2240573" y="5085512"/>
                  <a:pt x="2236655" y="5079634"/>
                  <a:pt x="2222708" y="5079980"/>
                </a:cubicBezTo>
                <a:cubicBezTo>
                  <a:pt x="2195739" y="5080556"/>
                  <a:pt x="2168770" y="5080786"/>
                  <a:pt x="2141917" y="5079980"/>
                </a:cubicBezTo>
                <a:close/>
                <a:moveTo>
                  <a:pt x="5018230" y="5079865"/>
                </a:moveTo>
                <a:cubicBezTo>
                  <a:pt x="5012238" y="5080210"/>
                  <a:pt x="5006246" y="5080095"/>
                  <a:pt x="5000251" y="5080210"/>
                </a:cubicBezTo>
                <a:cubicBezTo>
                  <a:pt x="5000137" y="5095770"/>
                  <a:pt x="5000137" y="5111214"/>
                  <a:pt x="5000137" y="5126657"/>
                </a:cubicBezTo>
                <a:cubicBezTo>
                  <a:pt x="5006130" y="5126772"/>
                  <a:pt x="5012238" y="5126426"/>
                  <a:pt x="5018115" y="5127118"/>
                </a:cubicBezTo>
                <a:lnTo>
                  <a:pt x="5018115" y="5127233"/>
                </a:lnTo>
                <a:cubicBezTo>
                  <a:pt x="5036556" y="5129308"/>
                  <a:pt x="5047967" y="5127118"/>
                  <a:pt x="5047734" y="5102685"/>
                </a:cubicBezTo>
                <a:cubicBezTo>
                  <a:pt x="5047507" y="5078251"/>
                  <a:pt x="5034599" y="5079058"/>
                  <a:pt x="5018230" y="5079865"/>
                </a:cubicBezTo>
                <a:close/>
                <a:moveTo>
                  <a:pt x="8106306" y="5079749"/>
                </a:moveTo>
                <a:cubicBezTo>
                  <a:pt x="8087866" y="5078712"/>
                  <a:pt x="8082334" y="5085166"/>
                  <a:pt x="8082334" y="5103492"/>
                </a:cubicBezTo>
                <a:cubicBezTo>
                  <a:pt x="8082334" y="5120895"/>
                  <a:pt x="8086137" y="5129193"/>
                  <a:pt x="8105270" y="5127349"/>
                </a:cubicBezTo>
                <a:cubicBezTo>
                  <a:pt x="8121635" y="5125850"/>
                  <a:pt x="8138231" y="5126426"/>
                  <a:pt x="8154712" y="5127349"/>
                </a:cubicBezTo>
                <a:cubicBezTo>
                  <a:pt x="8162780" y="5127694"/>
                  <a:pt x="8176610" y="5121355"/>
                  <a:pt x="8175803" y="5137836"/>
                </a:cubicBezTo>
                <a:cubicBezTo>
                  <a:pt x="8174997" y="5153165"/>
                  <a:pt x="8161743" y="5147173"/>
                  <a:pt x="8153445" y="5147518"/>
                </a:cubicBezTo>
                <a:cubicBezTo>
                  <a:pt x="8136156" y="5148210"/>
                  <a:pt x="8118754" y="5148210"/>
                  <a:pt x="8101351" y="5147518"/>
                </a:cubicBezTo>
                <a:cubicBezTo>
                  <a:pt x="8088672" y="5146942"/>
                  <a:pt x="8082334" y="5150284"/>
                  <a:pt x="8082564" y="5164690"/>
                </a:cubicBezTo>
                <a:cubicBezTo>
                  <a:pt x="8083141" y="5213327"/>
                  <a:pt x="8083486" y="5261963"/>
                  <a:pt x="8082564" y="5310600"/>
                </a:cubicBezTo>
                <a:cubicBezTo>
                  <a:pt x="8082103" y="5332960"/>
                  <a:pt x="8096394" y="5329387"/>
                  <a:pt x="8110224" y="5330654"/>
                </a:cubicBezTo>
                <a:cubicBezTo>
                  <a:pt x="8127513" y="5332153"/>
                  <a:pt x="8130394" y="5323623"/>
                  <a:pt x="8130048" y="5308987"/>
                </a:cubicBezTo>
                <a:cubicBezTo>
                  <a:pt x="8129242" y="5278676"/>
                  <a:pt x="8129242" y="5248249"/>
                  <a:pt x="8130048" y="5217822"/>
                </a:cubicBezTo>
                <a:lnTo>
                  <a:pt x="8130164" y="5218168"/>
                </a:lnTo>
                <a:cubicBezTo>
                  <a:pt x="8130394" y="5210100"/>
                  <a:pt x="8123940" y="5196155"/>
                  <a:pt x="8139385" y="5195809"/>
                </a:cubicBezTo>
                <a:cubicBezTo>
                  <a:pt x="8156903" y="5195348"/>
                  <a:pt x="8150103" y="5210561"/>
                  <a:pt x="8150333" y="5219320"/>
                </a:cubicBezTo>
                <a:cubicBezTo>
                  <a:pt x="8151139" y="5249747"/>
                  <a:pt x="8151485" y="5280174"/>
                  <a:pt x="8150333" y="5310485"/>
                </a:cubicBezTo>
                <a:cubicBezTo>
                  <a:pt x="8149757" y="5327082"/>
                  <a:pt x="8156326" y="5331692"/>
                  <a:pt x="8171655" y="5330885"/>
                </a:cubicBezTo>
                <a:cubicBezTo>
                  <a:pt x="8186176" y="5330078"/>
                  <a:pt x="8199084" y="5331692"/>
                  <a:pt x="8198047" y="5309678"/>
                </a:cubicBezTo>
                <a:cubicBezTo>
                  <a:pt x="8196318" y="5274987"/>
                  <a:pt x="8197586" y="5240181"/>
                  <a:pt x="8197586" y="5205490"/>
                </a:cubicBezTo>
                <a:lnTo>
                  <a:pt x="8197932" y="5205490"/>
                </a:lnTo>
                <a:cubicBezTo>
                  <a:pt x="8197932" y="5170799"/>
                  <a:pt x="8197471" y="5135992"/>
                  <a:pt x="8198162" y="5101302"/>
                </a:cubicBezTo>
                <a:cubicBezTo>
                  <a:pt x="8198393" y="5085512"/>
                  <a:pt x="8192399" y="5079288"/>
                  <a:pt x="8176610" y="5079865"/>
                </a:cubicBezTo>
                <a:cubicBezTo>
                  <a:pt x="8153215" y="5080671"/>
                  <a:pt x="8129702" y="5081017"/>
                  <a:pt x="8106306" y="5079749"/>
                </a:cubicBezTo>
                <a:close/>
                <a:moveTo>
                  <a:pt x="8644651" y="5079519"/>
                </a:moveTo>
                <a:cubicBezTo>
                  <a:pt x="8626672" y="5079749"/>
                  <a:pt x="8620794" y="5084705"/>
                  <a:pt x="8620908" y="5103146"/>
                </a:cubicBezTo>
                <a:cubicBezTo>
                  <a:pt x="8621023" y="5121240"/>
                  <a:pt x="8623674" y="5132304"/>
                  <a:pt x="8644651" y="5127003"/>
                </a:cubicBezTo>
                <a:cubicBezTo>
                  <a:pt x="8662399" y="5130691"/>
                  <a:pt x="8669660" y="5124928"/>
                  <a:pt x="8669429" y="5105566"/>
                </a:cubicBezTo>
                <a:lnTo>
                  <a:pt x="8669546" y="5105566"/>
                </a:lnTo>
                <a:cubicBezTo>
                  <a:pt x="8669314" y="5087010"/>
                  <a:pt x="8664934" y="5079173"/>
                  <a:pt x="8644651" y="5079519"/>
                </a:cubicBezTo>
                <a:close/>
                <a:moveTo>
                  <a:pt x="6889817" y="5079519"/>
                </a:moveTo>
                <a:cubicBezTo>
                  <a:pt x="6871030" y="5078942"/>
                  <a:pt x="6871376" y="5090583"/>
                  <a:pt x="6871838" y="5103492"/>
                </a:cubicBezTo>
                <a:cubicBezTo>
                  <a:pt x="6872298" y="5115593"/>
                  <a:pt x="6869877" y="5128270"/>
                  <a:pt x="6889702" y="5127003"/>
                </a:cubicBezTo>
                <a:cubicBezTo>
                  <a:pt x="6911368" y="5125505"/>
                  <a:pt x="6933151" y="5126426"/>
                  <a:pt x="6954819" y="5126772"/>
                </a:cubicBezTo>
                <a:cubicBezTo>
                  <a:pt x="6961849" y="5126772"/>
                  <a:pt x="6971646" y="5123545"/>
                  <a:pt x="6970954" y="5136914"/>
                </a:cubicBezTo>
                <a:cubicBezTo>
                  <a:pt x="6970263" y="5149132"/>
                  <a:pt x="6961273" y="5147173"/>
                  <a:pt x="6953896" y="5147173"/>
                </a:cubicBezTo>
                <a:cubicBezTo>
                  <a:pt x="6933151" y="5147518"/>
                  <a:pt x="6912175" y="5148210"/>
                  <a:pt x="6891429" y="5147173"/>
                </a:cubicBezTo>
                <a:cubicBezTo>
                  <a:pt x="6876795" y="5146481"/>
                  <a:pt x="6871722" y="5151667"/>
                  <a:pt x="6871952" y="5166419"/>
                </a:cubicBezTo>
                <a:cubicBezTo>
                  <a:pt x="6872644" y="5214134"/>
                  <a:pt x="6872873" y="5261963"/>
                  <a:pt x="6871606" y="5309678"/>
                </a:cubicBezTo>
                <a:cubicBezTo>
                  <a:pt x="6871030" y="5331577"/>
                  <a:pt x="6884054" y="5330194"/>
                  <a:pt x="6898575" y="5330309"/>
                </a:cubicBezTo>
                <a:cubicBezTo>
                  <a:pt x="6913559" y="5330424"/>
                  <a:pt x="6926004" y="5330885"/>
                  <a:pt x="6924968" y="5309217"/>
                </a:cubicBezTo>
                <a:cubicBezTo>
                  <a:pt x="6923470" y="5276371"/>
                  <a:pt x="6924738" y="5243293"/>
                  <a:pt x="6924853" y="5210330"/>
                </a:cubicBezTo>
                <a:lnTo>
                  <a:pt x="6924738" y="5210215"/>
                </a:lnTo>
                <a:cubicBezTo>
                  <a:pt x="6924738" y="5203992"/>
                  <a:pt x="6925660" y="5196501"/>
                  <a:pt x="6933036" y="5196270"/>
                </a:cubicBezTo>
                <a:cubicBezTo>
                  <a:pt x="6942142" y="5196039"/>
                  <a:pt x="6939836" y="5204683"/>
                  <a:pt x="6939836" y="5210100"/>
                </a:cubicBezTo>
                <a:cubicBezTo>
                  <a:pt x="6940066" y="5244791"/>
                  <a:pt x="6940527" y="5279598"/>
                  <a:pt x="6939836" y="5314288"/>
                </a:cubicBezTo>
                <a:cubicBezTo>
                  <a:pt x="6939374" y="5337685"/>
                  <a:pt x="6956662" y="5328695"/>
                  <a:pt x="6967495" y="5329733"/>
                </a:cubicBezTo>
                <a:cubicBezTo>
                  <a:pt x="6978791" y="5330885"/>
                  <a:pt x="6990087" y="5331115"/>
                  <a:pt x="6989510" y="5313020"/>
                </a:cubicBezTo>
                <a:cubicBezTo>
                  <a:pt x="6988357" y="5277522"/>
                  <a:pt x="6989164" y="5241910"/>
                  <a:pt x="6989164" y="5206297"/>
                </a:cubicBezTo>
                <a:cubicBezTo>
                  <a:pt x="6988702" y="5206297"/>
                  <a:pt x="6988126" y="5206297"/>
                  <a:pt x="6987550" y="5206297"/>
                </a:cubicBezTo>
                <a:cubicBezTo>
                  <a:pt x="6987550" y="5170799"/>
                  <a:pt x="6987204" y="5135185"/>
                  <a:pt x="6987665" y="5099573"/>
                </a:cubicBezTo>
                <a:cubicBezTo>
                  <a:pt x="6987781" y="5085396"/>
                  <a:pt x="6982941" y="5079058"/>
                  <a:pt x="6967958" y="5079519"/>
                </a:cubicBezTo>
                <a:cubicBezTo>
                  <a:pt x="6941911" y="5080210"/>
                  <a:pt x="6915863" y="5080325"/>
                  <a:pt x="6889817" y="5079519"/>
                </a:cubicBezTo>
                <a:close/>
                <a:moveTo>
                  <a:pt x="5692345" y="5079519"/>
                </a:moveTo>
                <a:cubicBezTo>
                  <a:pt x="5673672" y="5078366"/>
                  <a:pt x="5666756" y="5083092"/>
                  <a:pt x="5666528" y="5103492"/>
                </a:cubicBezTo>
                <a:cubicBezTo>
                  <a:pt x="5666296" y="5124006"/>
                  <a:pt x="5673096" y="5128732"/>
                  <a:pt x="5691766" y="5127118"/>
                </a:cubicBezTo>
                <a:cubicBezTo>
                  <a:pt x="5709860" y="5125620"/>
                  <a:pt x="5728301" y="5126657"/>
                  <a:pt x="5746512" y="5126887"/>
                </a:cubicBezTo>
                <a:cubicBezTo>
                  <a:pt x="5752966" y="5127003"/>
                  <a:pt x="5760688" y="5125043"/>
                  <a:pt x="5761263" y="5136109"/>
                </a:cubicBezTo>
                <a:cubicBezTo>
                  <a:pt x="5761839" y="5148325"/>
                  <a:pt x="5754234" y="5147749"/>
                  <a:pt x="5746049" y="5147749"/>
                </a:cubicBezTo>
                <a:cubicBezTo>
                  <a:pt x="5726114" y="5147634"/>
                  <a:pt x="5706056" y="5148556"/>
                  <a:pt x="5686120" y="5147403"/>
                </a:cubicBezTo>
                <a:cubicBezTo>
                  <a:pt x="5671368" y="5146596"/>
                  <a:pt x="5666756" y="5151321"/>
                  <a:pt x="5666988" y="5166304"/>
                </a:cubicBezTo>
                <a:cubicBezTo>
                  <a:pt x="5667907" y="5214018"/>
                  <a:pt x="5668372" y="5261848"/>
                  <a:pt x="5666988" y="5309563"/>
                </a:cubicBezTo>
                <a:cubicBezTo>
                  <a:pt x="5666412" y="5328580"/>
                  <a:pt x="5674940" y="5330539"/>
                  <a:pt x="5690152" y="5330539"/>
                </a:cubicBezTo>
                <a:cubicBezTo>
                  <a:pt x="5705367" y="5330424"/>
                  <a:pt x="5715049" y="5328004"/>
                  <a:pt x="5714473" y="5309332"/>
                </a:cubicBezTo>
                <a:cubicBezTo>
                  <a:pt x="5713548" y="5278098"/>
                  <a:pt x="5714009" y="5246750"/>
                  <a:pt x="5714473" y="5215517"/>
                </a:cubicBezTo>
                <a:lnTo>
                  <a:pt x="5714357" y="5215401"/>
                </a:lnTo>
                <a:cubicBezTo>
                  <a:pt x="5714473" y="5207564"/>
                  <a:pt x="5711129" y="5195348"/>
                  <a:pt x="5724497" y="5195809"/>
                </a:cubicBezTo>
                <a:cubicBezTo>
                  <a:pt x="5736602" y="5196155"/>
                  <a:pt x="5734985" y="5207564"/>
                  <a:pt x="5734985" y="5215978"/>
                </a:cubicBezTo>
                <a:cubicBezTo>
                  <a:pt x="5735217" y="5248133"/>
                  <a:pt x="5735561" y="5280288"/>
                  <a:pt x="5734871" y="5312444"/>
                </a:cubicBezTo>
                <a:cubicBezTo>
                  <a:pt x="5734409" y="5333997"/>
                  <a:pt x="5749278" y="5329387"/>
                  <a:pt x="5761726" y="5330424"/>
                </a:cubicBezTo>
                <a:cubicBezTo>
                  <a:pt x="5775210" y="5331577"/>
                  <a:pt x="5782930" y="5328695"/>
                  <a:pt x="5782470" y="5312444"/>
                </a:cubicBezTo>
                <a:cubicBezTo>
                  <a:pt x="5781435" y="5276832"/>
                  <a:pt x="5782124" y="5241219"/>
                  <a:pt x="5782124" y="5205605"/>
                </a:cubicBezTo>
                <a:cubicBezTo>
                  <a:pt x="5782124" y="5169992"/>
                  <a:pt x="5781435" y="5134379"/>
                  <a:pt x="5782354" y="5098766"/>
                </a:cubicBezTo>
                <a:cubicBezTo>
                  <a:pt x="5782702" y="5083668"/>
                  <a:pt x="5777054" y="5078942"/>
                  <a:pt x="5762646" y="5079519"/>
                </a:cubicBezTo>
                <a:cubicBezTo>
                  <a:pt x="5739249" y="5080441"/>
                  <a:pt x="5715739" y="5080902"/>
                  <a:pt x="5692345" y="5079519"/>
                </a:cubicBezTo>
                <a:close/>
                <a:moveTo>
                  <a:pt x="272176" y="5079519"/>
                </a:moveTo>
                <a:cubicBezTo>
                  <a:pt x="254197" y="5079749"/>
                  <a:pt x="248319" y="5084705"/>
                  <a:pt x="248433" y="5103146"/>
                </a:cubicBezTo>
                <a:cubicBezTo>
                  <a:pt x="248548" y="5121240"/>
                  <a:pt x="251199" y="5132304"/>
                  <a:pt x="272176" y="5127003"/>
                </a:cubicBezTo>
                <a:cubicBezTo>
                  <a:pt x="289924" y="5130691"/>
                  <a:pt x="297185" y="5124928"/>
                  <a:pt x="296954" y="5105566"/>
                </a:cubicBezTo>
                <a:lnTo>
                  <a:pt x="297071" y="5105566"/>
                </a:lnTo>
                <a:cubicBezTo>
                  <a:pt x="296839" y="5087010"/>
                  <a:pt x="292459" y="5079173"/>
                  <a:pt x="272176" y="5079519"/>
                </a:cubicBezTo>
                <a:close/>
                <a:moveTo>
                  <a:pt x="4081919" y="5015785"/>
                </a:moveTo>
                <a:cubicBezTo>
                  <a:pt x="4068435" y="5014632"/>
                  <a:pt x="4055989" y="5014056"/>
                  <a:pt x="4057257" y="5034685"/>
                </a:cubicBezTo>
                <a:lnTo>
                  <a:pt x="4057257" y="5034801"/>
                </a:lnTo>
                <a:cubicBezTo>
                  <a:pt x="4058752" y="5058082"/>
                  <a:pt x="4058869" y="5081593"/>
                  <a:pt x="4057257" y="5104875"/>
                </a:cubicBezTo>
                <a:cubicBezTo>
                  <a:pt x="4055873" y="5125159"/>
                  <a:pt x="4062327" y="5131382"/>
                  <a:pt x="4083187" y="5131382"/>
                </a:cubicBezTo>
                <a:cubicBezTo>
                  <a:pt x="4104970" y="5131497"/>
                  <a:pt x="4113154" y="5125274"/>
                  <a:pt x="4110386" y="5103722"/>
                </a:cubicBezTo>
                <a:cubicBezTo>
                  <a:pt x="4109117" y="5094272"/>
                  <a:pt x="4110156" y="5084705"/>
                  <a:pt x="4110156" y="5075139"/>
                </a:cubicBezTo>
                <a:cubicBezTo>
                  <a:pt x="4110156" y="5061194"/>
                  <a:pt x="4109350" y="5047364"/>
                  <a:pt x="4110272" y="5033533"/>
                </a:cubicBezTo>
                <a:cubicBezTo>
                  <a:pt x="4111886" y="5009215"/>
                  <a:pt x="4094251" y="5016706"/>
                  <a:pt x="4081919" y="5015785"/>
                </a:cubicBezTo>
                <a:close/>
                <a:moveTo>
                  <a:pt x="3983723" y="5015785"/>
                </a:moveTo>
                <a:cubicBezTo>
                  <a:pt x="3946227" y="5015785"/>
                  <a:pt x="3927482" y="5034605"/>
                  <a:pt x="3927482" y="5072258"/>
                </a:cubicBezTo>
                <a:lnTo>
                  <a:pt x="3927596" y="5072258"/>
                </a:lnTo>
                <a:cubicBezTo>
                  <a:pt x="3927596" y="5111064"/>
                  <a:pt x="3946651" y="5130460"/>
                  <a:pt x="3984761" y="5130460"/>
                </a:cubicBezTo>
                <a:cubicBezTo>
                  <a:pt x="4023101" y="5130380"/>
                  <a:pt x="4042272" y="5111098"/>
                  <a:pt x="4042272" y="5072604"/>
                </a:cubicBezTo>
                <a:cubicBezTo>
                  <a:pt x="4042272" y="5034720"/>
                  <a:pt x="4023638" y="5015785"/>
                  <a:pt x="3986375" y="5015785"/>
                </a:cubicBezTo>
                <a:cubicBezTo>
                  <a:pt x="3985453" y="5015785"/>
                  <a:pt x="3984647" y="5015785"/>
                  <a:pt x="3983723" y="5015785"/>
                </a:cubicBezTo>
                <a:close/>
                <a:moveTo>
                  <a:pt x="10436942" y="5015323"/>
                </a:moveTo>
                <a:cubicBezTo>
                  <a:pt x="10436826" y="5015438"/>
                  <a:pt x="10436826" y="5015553"/>
                  <a:pt x="10436826" y="5015553"/>
                </a:cubicBezTo>
                <a:lnTo>
                  <a:pt x="10436710" y="5015553"/>
                </a:lnTo>
                <a:cubicBezTo>
                  <a:pt x="10436826" y="5015438"/>
                  <a:pt x="10436942" y="5015323"/>
                  <a:pt x="10436942" y="5015323"/>
                </a:cubicBezTo>
                <a:close/>
                <a:moveTo>
                  <a:pt x="2064467" y="5015323"/>
                </a:moveTo>
                <a:cubicBezTo>
                  <a:pt x="2064351" y="5015438"/>
                  <a:pt x="2064351" y="5015553"/>
                  <a:pt x="2064351" y="5015553"/>
                </a:cubicBezTo>
                <a:lnTo>
                  <a:pt x="2064235" y="5015553"/>
                </a:lnTo>
                <a:cubicBezTo>
                  <a:pt x="2064351" y="5015438"/>
                  <a:pt x="2064467" y="5015323"/>
                  <a:pt x="2064467" y="5015323"/>
                </a:cubicBezTo>
                <a:close/>
                <a:moveTo>
                  <a:pt x="4151879" y="5014632"/>
                </a:moveTo>
                <a:cubicBezTo>
                  <a:pt x="4129864" y="5014632"/>
                  <a:pt x="4122488" y="5020971"/>
                  <a:pt x="4125486" y="5042292"/>
                </a:cubicBezTo>
                <a:cubicBezTo>
                  <a:pt x="4126868" y="5052550"/>
                  <a:pt x="4125714" y="5063153"/>
                  <a:pt x="4125714" y="5073526"/>
                </a:cubicBezTo>
                <a:cubicBezTo>
                  <a:pt x="4125600" y="5087356"/>
                  <a:pt x="4126406" y="5101302"/>
                  <a:pt x="4125486" y="5115132"/>
                </a:cubicBezTo>
                <a:cubicBezTo>
                  <a:pt x="4123986" y="5136914"/>
                  <a:pt x="4140123" y="5130576"/>
                  <a:pt x="4150262" y="5129769"/>
                </a:cubicBezTo>
                <a:cubicBezTo>
                  <a:pt x="4160637" y="5129077"/>
                  <a:pt x="4178615" y="5139565"/>
                  <a:pt x="4177923" y="5115362"/>
                </a:cubicBezTo>
                <a:cubicBezTo>
                  <a:pt x="4177233" y="5091044"/>
                  <a:pt x="4176311" y="5066611"/>
                  <a:pt x="4178271" y="5042522"/>
                </a:cubicBezTo>
                <a:cubicBezTo>
                  <a:pt x="4179999" y="5021316"/>
                  <a:pt x="4174121" y="5014632"/>
                  <a:pt x="4151879" y="5014632"/>
                </a:cubicBezTo>
                <a:close/>
                <a:moveTo>
                  <a:pt x="3874046" y="5014431"/>
                </a:moveTo>
                <a:cubicBezTo>
                  <a:pt x="3868502" y="5014200"/>
                  <a:pt x="3863746" y="5014978"/>
                  <a:pt x="3861902" y="5019703"/>
                </a:cubicBezTo>
                <a:lnTo>
                  <a:pt x="3861902" y="5019588"/>
                </a:lnTo>
                <a:cubicBezTo>
                  <a:pt x="3856946" y="5032265"/>
                  <a:pt x="3853950" y="5049322"/>
                  <a:pt x="3865128" y="5061425"/>
                </a:cubicBezTo>
                <a:cubicBezTo>
                  <a:pt x="3873889" y="5070875"/>
                  <a:pt x="3872275" y="5075600"/>
                  <a:pt x="3864552" y="5084820"/>
                </a:cubicBezTo>
                <a:cubicBezTo>
                  <a:pt x="3853488" y="5098190"/>
                  <a:pt x="3857868" y="5126542"/>
                  <a:pt x="3869165" y="5129769"/>
                </a:cubicBezTo>
                <a:cubicBezTo>
                  <a:pt x="3895671" y="5137375"/>
                  <a:pt x="3906735" y="5129193"/>
                  <a:pt x="3906735" y="5101648"/>
                </a:cubicBezTo>
                <a:cubicBezTo>
                  <a:pt x="3906735" y="5092196"/>
                  <a:pt x="3906735" y="5082631"/>
                  <a:pt x="3906735" y="5073065"/>
                </a:cubicBezTo>
                <a:cubicBezTo>
                  <a:pt x="3906735" y="5059235"/>
                  <a:pt x="3906159" y="5045290"/>
                  <a:pt x="3906965" y="5031458"/>
                </a:cubicBezTo>
                <a:cubicBezTo>
                  <a:pt x="3907657" y="5019357"/>
                  <a:pt x="3903739" y="5013480"/>
                  <a:pt x="3890945" y="5015208"/>
                </a:cubicBezTo>
                <a:cubicBezTo>
                  <a:pt x="3885933" y="5015900"/>
                  <a:pt x="3879593" y="5014661"/>
                  <a:pt x="3874046" y="5014431"/>
                </a:cubicBezTo>
                <a:close/>
                <a:moveTo>
                  <a:pt x="11396996" y="5014401"/>
                </a:moveTo>
                <a:cubicBezTo>
                  <a:pt x="11385585" y="5015554"/>
                  <a:pt x="11369335" y="5008178"/>
                  <a:pt x="11369911" y="5030652"/>
                </a:cubicBezTo>
                <a:cubicBezTo>
                  <a:pt x="11370487" y="5058313"/>
                  <a:pt x="11369911" y="5085857"/>
                  <a:pt x="11369911" y="5113518"/>
                </a:cubicBezTo>
                <a:cubicBezTo>
                  <a:pt x="11369911" y="5120318"/>
                  <a:pt x="11369911" y="5126657"/>
                  <a:pt x="11379362" y="5129077"/>
                </a:cubicBezTo>
                <a:cubicBezTo>
                  <a:pt x="11405986" y="5135992"/>
                  <a:pt x="11417050" y="5128270"/>
                  <a:pt x="11417050" y="5101072"/>
                </a:cubicBezTo>
                <a:cubicBezTo>
                  <a:pt x="11417050" y="5091620"/>
                  <a:pt x="11417050" y="5082054"/>
                  <a:pt x="11417050" y="5072604"/>
                </a:cubicBezTo>
                <a:lnTo>
                  <a:pt x="11417164" y="5072604"/>
                </a:lnTo>
                <a:cubicBezTo>
                  <a:pt x="11417164" y="5058774"/>
                  <a:pt x="11416012" y="5044944"/>
                  <a:pt x="11417395" y="5031228"/>
                </a:cubicBezTo>
                <a:cubicBezTo>
                  <a:pt x="11419124" y="5014171"/>
                  <a:pt x="11409443" y="5013018"/>
                  <a:pt x="11396996" y="5014401"/>
                </a:cubicBezTo>
                <a:close/>
                <a:moveTo>
                  <a:pt x="3024521" y="5014401"/>
                </a:moveTo>
                <a:cubicBezTo>
                  <a:pt x="3013110" y="5015554"/>
                  <a:pt x="2996860" y="5008178"/>
                  <a:pt x="2997436" y="5030652"/>
                </a:cubicBezTo>
                <a:cubicBezTo>
                  <a:pt x="2998012" y="5058313"/>
                  <a:pt x="2997436" y="5085857"/>
                  <a:pt x="2997436" y="5113518"/>
                </a:cubicBezTo>
                <a:cubicBezTo>
                  <a:pt x="2997436" y="5120318"/>
                  <a:pt x="2997436" y="5126657"/>
                  <a:pt x="3006887" y="5129077"/>
                </a:cubicBezTo>
                <a:cubicBezTo>
                  <a:pt x="3033511" y="5135992"/>
                  <a:pt x="3044575" y="5128270"/>
                  <a:pt x="3044575" y="5101072"/>
                </a:cubicBezTo>
                <a:cubicBezTo>
                  <a:pt x="3044575" y="5091620"/>
                  <a:pt x="3044575" y="5082054"/>
                  <a:pt x="3044575" y="5072604"/>
                </a:cubicBezTo>
                <a:lnTo>
                  <a:pt x="3044689" y="5072604"/>
                </a:lnTo>
                <a:cubicBezTo>
                  <a:pt x="3044689" y="5058774"/>
                  <a:pt x="3043537" y="5044944"/>
                  <a:pt x="3044920" y="5031228"/>
                </a:cubicBezTo>
                <a:cubicBezTo>
                  <a:pt x="3046649" y="5014171"/>
                  <a:pt x="3036968" y="5013018"/>
                  <a:pt x="3024521" y="5014401"/>
                </a:cubicBezTo>
                <a:close/>
                <a:moveTo>
                  <a:pt x="7758402" y="5014229"/>
                </a:moveTo>
                <a:cubicBezTo>
                  <a:pt x="7753432" y="5015439"/>
                  <a:pt x="7749887" y="5019242"/>
                  <a:pt x="7750175" y="5029730"/>
                </a:cubicBezTo>
                <a:cubicBezTo>
                  <a:pt x="7750868" y="5056469"/>
                  <a:pt x="7750983" y="5083322"/>
                  <a:pt x="7749946" y="5110061"/>
                </a:cubicBezTo>
                <a:cubicBezTo>
                  <a:pt x="7749368" y="5125043"/>
                  <a:pt x="7755132" y="5128270"/>
                  <a:pt x="7769309" y="5129423"/>
                </a:cubicBezTo>
                <a:lnTo>
                  <a:pt x="7769193" y="5129308"/>
                </a:lnTo>
                <a:cubicBezTo>
                  <a:pt x="7791321" y="5131152"/>
                  <a:pt x="7801579" y="5125274"/>
                  <a:pt x="7797544" y="5101533"/>
                </a:cubicBezTo>
                <a:cubicBezTo>
                  <a:pt x="7796047" y="5092311"/>
                  <a:pt x="7797313" y="5082515"/>
                  <a:pt x="7797313" y="5073065"/>
                </a:cubicBezTo>
                <a:cubicBezTo>
                  <a:pt x="7797313" y="5058428"/>
                  <a:pt x="7796393" y="5043675"/>
                  <a:pt x="7797544" y="5029038"/>
                </a:cubicBezTo>
                <a:cubicBezTo>
                  <a:pt x="7799043" y="5009676"/>
                  <a:pt x="7785443" y="5014056"/>
                  <a:pt x="7775186" y="5014286"/>
                </a:cubicBezTo>
                <a:cubicBezTo>
                  <a:pt x="7769770" y="5014402"/>
                  <a:pt x="7763373" y="5013019"/>
                  <a:pt x="7758402" y="5014229"/>
                </a:cubicBezTo>
                <a:close/>
                <a:moveTo>
                  <a:pt x="10122418" y="5014171"/>
                </a:moveTo>
                <a:cubicBezTo>
                  <a:pt x="10109740" y="5014747"/>
                  <a:pt x="10095796" y="5010944"/>
                  <a:pt x="10096832" y="5032265"/>
                </a:cubicBezTo>
                <a:cubicBezTo>
                  <a:pt x="10097984" y="5058082"/>
                  <a:pt x="10097754" y="5084013"/>
                  <a:pt x="10096832" y="5109830"/>
                </a:cubicBezTo>
                <a:cubicBezTo>
                  <a:pt x="10096372" y="5124237"/>
                  <a:pt x="10100982" y="5128732"/>
                  <a:pt x="10115734" y="5129538"/>
                </a:cubicBezTo>
                <a:lnTo>
                  <a:pt x="10115734" y="5129769"/>
                </a:lnTo>
                <a:cubicBezTo>
                  <a:pt x="10137055" y="5130921"/>
                  <a:pt x="10148696" y="5126657"/>
                  <a:pt x="10144315" y="5102224"/>
                </a:cubicBezTo>
                <a:cubicBezTo>
                  <a:pt x="10142702" y="5093003"/>
                  <a:pt x="10144086" y="5083207"/>
                  <a:pt x="10144086" y="5073756"/>
                </a:cubicBezTo>
                <a:cubicBezTo>
                  <a:pt x="10144086" y="5059926"/>
                  <a:pt x="10142934" y="5045980"/>
                  <a:pt x="10144432" y="5032381"/>
                </a:cubicBezTo>
                <a:cubicBezTo>
                  <a:pt x="10146506" y="5013595"/>
                  <a:pt x="10135672" y="5013595"/>
                  <a:pt x="10122418" y="5014171"/>
                </a:cubicBezTo>
                <a:close/>
                <a:moveTo>
                  <a:pt x="1749943" y="5014171"/>
                </a:moveTo>
                <a:cubicBezTo>
                  <a:pt x="1737265" y="5014747"/>
                  <a:pt x="1723321" y="5010944"/>
                  <a:pt x="1724357" y="5032265"/>
                </a:cubicBezTo>
                <a:cubicBezTo>
                  <a:pt x="1725509" y="5058082"/>
                  <a:pt x="1725279" y="5084013"/>
                  <a:pt x="1724357" y="5109830"/>
                </a:cubicBezTo>
                <a:cubicBezTo>
                  <a:pt x="1723897" y="5124237"/>
                  <a:pt x="1728507" y="5128732"/>
                  <a:pt x="1743259" y="5129538"/>
                </a:cubicBezTo>
                <a:lnTo>
                  <a:pt x="1743259" y="5129769"/>
                </a:lnTo>
                <a:cubicBezTo>
                  <a:pt x="1764580" y="5130921"/>
                  <a:pt x="1776221" y="5126657"/>
                  <a:pt x="1771840" y="5102224"/>
                </a:cubicBezTo>
                <a:cubicBezTo>
                  <a:pt x="1770227" y="5093003"/>
                  <a:pt x="1771611" y="5083207"/>
                  <a:pt x="1771611" y="5073756"/>
                </a:cubicBezTo>
                <a:cubicBezTo>
                  <a:pt x="1771611" y="5059926"/>
                  <a:pt x="1770459" y="5045980"/>
                  <a:pt x="1771957" y="5032381"/>
                </a:cubicBezTo>
                <a:cubicBezTo>
                  <a:pt x="1774031" y="5013595"/>
                  <a:pt x="1763197" y="5013595"/>
                  <a:pt x="1749943" y="5014171"/>
                </a:cubicBezTo>
                <a:close/>
                <a:moveTo>
                  <a:pt x="7720327" y="5014056"/>
                </a:moveTo>
                <a:cubicBezTo>
                  <a:pt x="7693817" y="5007026"/>
                  <a:pt x="7682524" y="5014862"/>
                  <a:pt x="7682524" y="5041946"/>
                </a:cubicBezTo>
                <a:cubicBezTo>
                  <a:pt x="7682524" y="5051398"/>
                  <a:pt x="7682524" y="5060963"/>
                  <a:pt x="7682524" y="5070414"/>
                </a:cubicBezTo>
                <a:cubicBezTo>
                  <a:pt x="7682524" y="5084244"/>
                  <a:pt x="7683675" y="5098075"/>
                  <a:pt x="7682293" y="5111790"/>
                </a:cubicBezTo>
                <a:cubicBezTo>
                  <a:pt x="7680563" y="5128732"/>
                  <a:pt x="7690015" y="5130114"/>
                  <a:pt x="7702577" y="5128732"/>
                </a:cubicBezTo>
                <a:cubicBezTo>
                  <a:pt x="7714102" y="5127464"/>
                  <a:pt x="7730353" y="5134955"/>
                  <a:pt x="7729891" y="5112597"/>
                </a:cubicBezTo>
                <a:cubicBezTo>
                  <a:pt x="7729200" y="5084936"/>
                  <a:pt x="7729661" y="5057391"/>
                  <a:pt x="7729545" y="5029730"/>
                </a:cubicBezTo>
                <a:cubicBezTo>
                  <a:pt x="7729545" y="5022815"/>
                  <a:pt x="7729776" y="5016591"/>
                  <a:pt x="7720327" y="5014056"/>
                </a:cubicBezTo>
                <a:close/>
                <a:moveTo>
                  <a:pt x="10918697" y="5013825"/>
                </a:moveTo>
                <a:cubicBezTo>
                  <a:pt x="10902908" y="5013134"/>
                  <a:pt x="10899334" y="5020395"/>
                  <a:pt x="10900256" y="5033994"/>
                </a:cubicBezTo>
                <a:cubicBezTo>
                  <a:pt x="10901180" y="5046441"/>
                  <a:pt x="10896568" y="5061309"/>
                  <a:pt x="10917660" y="5061194"/>
                </a:cubicBezTo>
                <a:cubicBezTo>
                  <a:pt x="10967910" y="5060963"/>
                  <a:pt x="11018160" y="5061194"/>
                  <a:pt x="11068410" y="5061079"/>
                </a:cubicBezTo>
                <a:lnTo>
                  <a:pt x="11068296" y="5061079"/>
                </a:lnTo>
                <a:cubicBezTo>
                  <a:pt x="11091231" y="5061079"/>
                  <a:pt x="11080972" y="5043329"/>
                  <a:pt x="11082932" y="5032496"/>
                </a:cubicBezTo>
                <a:cubicBezTo>
                  <a:pt x="11085006" y="5020510"/>
                  <a:pt x="11081896" y="5013249"/>
                  <a:pt x="11066798" y="5013941"/>
                </a:cubicBezTo>
                <a:cubicBezTo>
                  <a:pt x="11042594" y="5015093"/>
                  <a:pt x="11018275" y="5014171"/>
                  <a:pt x="10994072" y="5014171"/>
                </a:cubicBezTo>
                <a:cubicBezTo>
                  <a:pt x="10968948" y="5014171"/>
                  <a:pt x="10943822" y="5014862"/>
                  <a:pt x="10918697" y="5013825"/>
                </a:cubicBezTo>
                <a:close/>
                <a:moveTo>
                  <a:pt x="2546222" y="5013825"/>
                </a:moveTo>
                <a:cubicBezTo>
                  <a:pt x="2530433" y="5013134"/>
                  <a:pt x="2526859" y="5020395"/>
                  <a:pt x="2527781" y="5033994"/>
                </a:cubicBezTo>
                <a:cubicBezTo>
                  <a:pt x="2528705" y="5046441"/>
                  <a:pt x="2524093" y="5061309"/>
                  <a:pt x="2545185" y="5061194"/>
                </a:cubicBezTo>
                <a:cubicBezTo>
                  <a:pt x="2595435" y="5060963"/>
                  <a:pt x="2645685" y="5061194"/>
                  <a:pt x="2695935" y="5061079"/>
                </a:cubicBezTo>
                <a:lnTo>
                  <a:pt x="2695821" y="5061079"/>
                </a:lnTo>
                <a:cubicBezTo>
                  <a:pt x="2718756" y="5061079"/>
                  <a:pt x="2708497" y="5043329"/>
                  <a:pt x="2710457" y="5032496"/>
                </a:cubicBezTo>
                <a:cubicBezTo>
                  <a:pt x="2712531" y="5020510"/>
                  <a:pt x="2709421" y="5013249"/>
                  <a:pt x="2694323" y="5013941"/>
                </a:cubicBezTo>
                <a:cubicBezTo>
                  <a:pt x="2670119" y="5015093"/>
                  <a:pt x="2645800" y="5014171"/>
                  <a:pt x="2621597" y="5014171"/>
                </a:cubicBezTo>
                <a:cubicBezTo>
                  <a:pt x="2596473" y="5014171"/>
                  <a:pt x="2571347" y="5014862"/>
                  <a:pt x="2546222" y="5013825"/>
                </a:cubicBezTo>
                <a:close/>
                <a:moveTo>
                  <a:pt x="11135718" y="5013710"/>
                </a:moveTo>
                <a:cubicBezTo>
                  <a:pt x="11106444" y="5012097"/>
                  <a:pt x="11092844" y="5028577"/>
                  <a:pt x="11105868" y="5055662"/>
                </a:cubicBezTo>
                <a:lnTo>
                  <a:pt x="11105752" y="5055547"/>
                </a:lnTo>
                <a:cubicBezTo>
                  <a:pt x="11111516" y="5067533"/>
                  <a:pt x="11114050" y="5073065"/>
                  <a:pt x="11106444" y="5086319"/>
                </a:cubicBezTo>
                <a:cubicBezTo>
                  <a:pt x="11091807" y="5112020"/>
                  <a:pt x="11105868" y="5130114"/>
                  <a:pt x="11134451" y="5129077"/>
                </a:cubicBezTo>
                <a:cubicBezTo>
                  <a:pt x="11146782" y="5128616"/>
                  <a:pt x="11151853" y="5124698"/>
                  <a:pt x="11151277" y="5112366"/>
                </a:cubicBezTo>
                <a:cubicBezTo>
                  <a:pt x="11150816" y="5099343"/>
                  <a:pt x="11151277" y="5086319"/>
                  <a:pt x="11151277" y="5073295"/>
                </a:cubicBezTo>
                <a:cubicBezTo>
                  <a:pt x="11151392" y="5059350"/>
                  <a:pt x="11150931" y="5045405"/>
                  <a:pt x="11151392" y="5031574"/>
                </a:cubicBezTo>
                <a:cubicBezTo>
                  <a:pt x="11151738" y="5020279"/>
                  <a:pt x="11148972" y="5014401"/>
                  <a:pt x="11135718" y="5013710"/>
                </a:cubicBezTo>
                <a:close/>
                <a:moveTo>
                  <a:pt x="10192722" y="5013710"/>
                </a:moveTo>
                <a:cubicBezTo>
                  <a:pt x="10170478" y="5011866"/>
                  <a:pt x="10160566" y="5018089"/>
                  <a:pt x="10164601" y="5041601"/>
                </a:cubicBezTo>
                <a:cubicBezTo>
                  <a:pt x="10166099" y="5050820"/>
                  <a:pt x="10164830" y="5060618"/>
                  <a:pt x="10164830" y="5070068"/>
                </a:cubicBezTo>
                <a:cubicBezTo>
                  <a:pt x="10164830" y="5083898"/>
                  <a:pt x="10165984" y="5097845"/>
                  <a:pt x="10164484" y="5111444"/>
                </a:cubicBezTo>
                <a:cubicBezTo>
                  <a:pt x="10162294" y="5130921"/>
                  <a:pt x="10174512" y="5129077"/>
                  <a:pt x="10186959" y="5129077"/>
                </a:cubicBezTo>
                <a:cubicBezTo>
                  <a:pt x="10199982" y="5128962"/>
                  <a:pt x="10213353" y="5131728"/>
                  <a:pt x="10212314" y="5110637"/>
                </a:cubicBezTo>
                <a:lnTo>
                  <a:pt x="10212200" y="5110753"/>
                </a:lnTo>
                <a:cubicBezTo>
                  <a:pt x="10210932" y="5084936"/>
                  <a:pt x="10211392" y="5058889"/>
                  <a:pt x="10212200" y="5033072"/>
                </a:cubicBezTo>
                <a:cubicBezTo>
                  <a:pt x="10212661" y="5018435"/>
                  <a:pt x="10207012" y="5014862"/>
                  <a:pt x="10192722" y="5013710"/>
                </a:cubicBezTo>
                <a:close/>
                <a:moveTo>
                  <a:pt x="9711197" y="5013710"/>
                </a:moveTo>
                <a:cubicBezTo>
                  <a:pt x="9695522" y="5012903"/>
                  <a:pt x="9693678" y="5021201"/>
                  <a:pt x="9695522" y="5032726"/>
                </a:cubicBezTo>
                <a:cubicBezTo>
                  <a:pt x="9697252" y="5043560"/>
                  <a:pt x="9687456" y="5061079"/>
                  <a:pt x="9710506" y="5061079"/>
                </a:cubicBezTo>
                <a:cubicBezTo>
                  <a:pt x="9760871" y="5061079"/>
                  <a:pt x="9811236" y="5060733"/>
                  <a:pt x="9861486" y="5061079"/>
                </a:cubicBezTo>
                <a:cubicBezTo>
                  <a:pt x="9872494" y="5061194"/>
                  <a:pt x="9876296" y="5057189"/>
                  <a:pt x="9877550" y="5051700"/>
                </a:cubicBezTo>
                <a:lnTo>
                  <a:pt x="9878310" y="5033513"/>
                </a:lnTo>
                <a:lnTo>
                  <a:pt x="9878314" y="5033533"/>
                </a:lnTo>
                <a:lnTo>
                  <a:pt x="9878314" y="5033418"/>
                </a:lnTo>
                <a:lnTo>
                  <a:pt x="9878310" y="5033513"/>
                </a:lnTo>
                <a:lnTo>
                  <a:pt x="9875318" y="5018017"/>
                </a:lnTo>
                <a:cubicBezTo>
                  <a:pt x="9872262" y="5014805"/>
                  <a:pt x="9867076" y="5013480"/>
                  <a:pt x="9859527" y="5013825"/>
                </a:cubicBezTo>
                <a:cubicBezTo>
                  <a:pt x="9836130" y="5014747"/>
                  <a:pt x="9812619" y="5014056"/>
                  <a:pt x="9789222" y="5014056"/>
                </a:cubicBezTo>
                <a:cubicBezTo>
                  <a:pt x="9763176" y="5014056"/>
                  <a:pt x="9737130" y="5014862"/>
                  <a:pt x="9711197" y="5013710"/>
                </a:cubicBezTo>
                <a:close/>
                <a:moveTo>
                  <a:pt x="8896334" y="5013710"/>
                </a:moveTo>
                <a:cubicBezTo>
                  <a:pt x="8890829" y="5014719"/>
                  <a:pt x="8886796" y="5018436"/>
                  <a:pt x="8887026" y="5029730"/>
                </a:cubicBezTo>
                <a:lnTo>
                  <a:pt x="8887026" y="5029845"/>
                </a:lnTo>
                <a:cubicBezTo>
                  <a:pt x="8887487" y="5056584"/>
                  <a:pt x="8887718" y="5083322"/>
                  <a:pt x="8886911" y="5110061"/>
                </a:cubicBezTo>
                <a:cubicBezTo>
                  <a:pt x="8886450" y="5125043"/>
                  <a:pt x="8892674" y="5127925"/>
                  <a:pt x="8906620" y="5129193"/>
                </a:cubicBezTo>
                <a:cubicBezTo>
                  <a:pt x="8930361" y="5131267"/>
                  <a:pt x="8939812" y="5123430"/>
                  <a:pt x="8936239" y="5099573"/>
                </a:cubicBezTo>
                <a:cubicBezTo>
                  <a:pt x="8934972" y="5091159"/>
                  <a:pt x="8936009" y="5082400"/>
                  <a:pt x="8936009" y="5073756"/>
                </a:cubicBezTo>
                <a:cubicBezTo>
                  <a:pt x="8936009" y="5059004"/>
                  <a:pt x="8935087" y="5044251"/>
                  <a:pt x="8936239" y="5029730"/>
                </a:cubicBezTo>
                <a:cubicBezTo>
                  <a:pt x="8937622" y="5011405"/>
                  <a:pt x="8925521" y="5013018"/>
                  <a:pt x="8914456" y="5013941"/>
                </a:cubicBezTo>
                <a:cubicBezTo>
                  <a:pt x="8908810" y="5014402"/>
                  <a:pt x="8901836" y="5012702"/>
                  <a:pt x="8896334" y="5013710"/>
                </a:cubicBezTo>
                <a:close/>
                <a:moveTo>
                  <a:pt x="2763243" y="5013710"/>
                </a:moveTo>
                <a:cubicBezTo>
                  <a:pt x="2733969" y="5012097"/>
                  <a:pt x="2720369" y="5028577"/>
                  <a:pt x="2733393" y="5055662"/>
                </a:cubicBezTo>
                <a:lnTo>
                  <a:pt x="2733277" y="5055547"/>
                </a:lnTo>
                <a:cubicBezTo>
                  <a:pt x="2739041" y="5067533"/>
                  <a:pt x="2741575" y="5073065"/>
                  <a:pt x="2733969" y="5086319"/>
                </a:cubicBezTo>
                <a:cubicBezTo>
                  <a:pt x="2719332" y="5112020"/>
                  <a:pt x="2733393" y="5130114"/>
                  <a:pt x="2761976" y="5129077"/>
                </a:cubicBezTo>
                <a:cubicBezTo>
                  <a:pt x="2774307" y="5128616"/>
                  <a:pt x="2779378" y="5124698"/>
                  <a:pt x="2778802" y="5112366"/>
                </a:cubicBezTo>
                <a:cubicBezTo>
                  <a:pt x="2778341" y="5099343"/>
                  <a:pt x="2778802" y="5086319"/>
                  <a:pt x="2778802" y="5073295"/>
                </a:cubicBezTo>
                <a:cubicBezTo>
                  <a:pt x="2778917" y="5059350"/>
                  <a:pt x="2778456" y="5045405"/>
                  <a:pt x="2778917" y="5031574"/>
                </a:cubicBezTo>
                <a:cubicBezTo>
                  <a:pt x="2779263" y="5020279"/>
                  <a:pt x="2776497" y="5014401"/>
                  <a:pt x="2763243" y="5013710"/>
                </a:cubicBezTo>
                <a:close/>
                <a:moveTo>
                  <a:pt x="1820247" y="5013710"/>
                </a:moveTo>
                <a:cubicBezTo>
                  <a:pt x="1798003" y="5011866"/>
                  <a:pt x="1788091" y="5018089"/>
                  <a:pt x="1792126" y="5041601"/>
                </a:cubicBezTo>
                <a:cubicBezTo>
                  <a:pt x="1793624" y="5050820"/>
                  <a:pt x="1792355" y="5060618"/>
                  <a:pt x="1792355" y="5070068"/>
                </a:cubicBezTo>
                <a:cubicBezTo>
                  <a:pt x="1792355" y="5083898"/>
                  <a:pt x="1793509" y="5097845"/>
                  <a:pt x="1792009" y="5111444"/>
                </a:cubicBezTo>
                <a:cubicBezTo>
                  <a:pt x="1789819" y="5130921"/>
                  <a:pt x="1802037" y="5129077"/>
                  <a:pt x="1814484" y="5129077"/>
                </a:cubicBezTo>
                <a:cubicBezTo>
                  <a:pt x="1827507" y="5128962"/>
                  <a:pt x="1840878" y="5131728"/>
                  <a:pt x="1839839" y="5110637"/>
                </a:cubicBezTo>
                <a:lnTo>
                  <a:pt x="1839725" y="5110753"/>
                </a:lnTo>
                <a:cubicBezTo>
                  <a:pt x="1838457" y="5084936"/>
                  <a:pt x="1838917" y="5058889"/>
                  <a:pt x="1839725" y="5033072"/>
                </a:cubicBezTo>
                <a:cubicBezTo>
                  <a:pt x="1840186" y="5018435"/>
                  <a:pt x="1834537" y="5014862"/>
                  <a:pt x="1820247" y="5013710"/>
                </a:cubicBezTo>
                <a:close/>
                <a:moveTo>
                  <a:pt x="1338722" y="5013710"/>
                </a:moveTo>
                <a:cubicBezTo>
                  <a:pt x="1323047" y="5012903"/>
                  <a:pt x="1321203" y="5021201"/>
                  <a:pt x="1323047" y="5032726"/>
                </a:cubicBezTo>
                <a:cubicBezTo>
                  <a:pt x="1324777" y="5043560"/>
                  <a:pt x="1314981" y="5061079"/>
                  <a:pt x="1338031" y="5061079"/>
                </a:cubicBezTo>
                <a:cubicBezTo>
                  <a:pt x="1388396" y="5061079"/>
                  <a:pt x="1438761" y="5060733"/>
                  <a:pt x="1489011" y="5061079"/>
                </a:cubicBezTo>
                <a:cubicBezTo>
                  <a:pt x="1500019" y="5061194"/>
                  <a:pt x="1503821" y="5057189"/>
                  <a:pt x="1505075" y="5051700"/>
                </a:cubicBezTo>
                <a:lnTo>
                  <a:pt x="1505835" y="5033513"/>
                </a:lnTo>
                <a:lnTo>
                  <a:pt x="1505839" y="5033533"/>
                </a:lnTo>
                <a:lnTo>
                  <a:pt x="1505839" y="5033418"/>
                </a:lnTo>
                <a:lnTo>
                  <a:pt x="1505835" y="5033513"/>
                </a:lnTo>
                <a:lnTo>
                  <a:pt x="1502843" y="5018017"/>
                </a:lnTo>
                <a:cubicBezTo>
                  <a:pt x="1499787" y="5014805"/>
                  <a:pt x="1494601" y="5013480"/>
                  <a:pt x="1487052" y="5013825"/>
                </a:cubicBezTo>
                <a:cubicBezTo>
                  <a:pt x="1463655" y="5014747"/>
                  <a:pt x="1440144" y="5014056"/>
                  <a:pt x="1416747" y="5014056"/>
                </a:cubicBezTo>
                <a:cubicBezTo>
                  <a:pt x="1390701" y="5014056"/>
                  <a:pt x="1364655" y="5014862"/>
                  <a:pt x="1338722" y="5013710"/>
                </a:cubicBezTo>
                <a:close/>
                <a:moveTo>
                  <a:pt x="523859" y="5013710"/>
                </a:moveTo>
                <a:cubicBezTo>
                  <a:pt x="518354" y="5014719"/>
                  <a:pt x="514321" y="5018436"/>
                  <a:pt x="514551" y="5029730"/>
                </a:cubicBezTo>
                <a:lnTo>
                  <a:pt x="514551" y="5029845"/>
                </a:lnTo>
                <a:cubicBezTo>
                  <a:pt x="515012" y="5056584"/>
                  <a:pt x="515243" y="5083322"/>
                  <a:pt x="514436" y="5110061"/>
                </a:cubicBezTo>
                <a:cubicBezTo>
                  <a:pt x="513975" y="5125043"/>
                  <a:pt x="520199" y="5127925"/>
                  <a:pt x="534145" y="5129193"/>
                </a:cubicBezTo>
                <a:cubicBezTo>
                  <a:pt x="557886" y="5131267"/>
                  <a:pt x="567337" y="5123430"/>
                  <a:pt x="563764" y="5099573"/>
                </a:cubicBezTo>
                <a:cubicBezTo>
                  <a:pt x="562497" y="5091159"/>
                  <a:pt x="563534" y="5082400"/>
                  <a:pt x="563534" y="5073756"/>
                </a:cubicBezTo>
                <a:cubicBezTo>
                  <a:pt x="563534" y="5059004"/>
                  <a:pt x="562612" y="5044251"/>
                  <a:pt x="563764" y="5029730"/>
                </a:cubicBezTo>
                <a:cubicBezTo>
                  <a:pt x="565147" y="5011405"/>
                  <a:pt x="553046" y="5013018"/>
                  <a:pt x="541981" y="5013941"/>
                </a:cubicBezTo>
                <a:cubicBezTo>
                  <a:pt x="536335" y="5014402"/>
                  <a:pt x="529361" y="5012702"/>
                  <a:pt x="523859" y="5013710"/>
                </a:cubicBezTo>
                <a:close/>
                <a:moveTo>
                  <a:pt x="5089085" y="5013652"/>
                </a:moveTo>
                <a:cubicBezTo>
                  <a:pt x="5082052" y="5013364"/>
                  <a:pt x="5075225" y="5013768"/>
                  <a:pt x="5069172" y="5016015"/>
                </a:cubicBezTo>
                <a:cubicBezTo>
                  <a:pt x="5057417" y="5020510"/>
                  <a:pt x="5065368" y="5035953"/>
                  <a:pt x="5063871" y="5046441"/>
                </a:cubicBezTo>
                <a:cubicBezTo>
                  <a:pt x="5062834" y="5053703"/>
                  <a:pt x="5065022" y="5058889"/>
                  <a:pt x="5072744" y="5062807"/>
                </a:cubicBezTo>
                <a:cubicBezTo>
                  <a:pt x="5081619" y="5067417"/>
                  <a:pt x="5081619" y="5075600"/>
                  <a:pt x="5072974" y="5081017"/>
                </a:cubicBezTo>
                <a:cubicBezTo>
                  <a:pt x="5055110" y="5092196"/>
                  <a:pt x="5063178" y="5109600"/>
                  <a:pt x="5065139" y="5122739"/>
                </a:cubicBezTo>
                <a:cubicBezTo>
                  <a:pt x="5066982" y="5135301"/>
                  <a:pt x="5082427" y="5127349"/>
                  <a:pt x="5091763" y="5129193"/>
                </a:cubicBezTo>
                <a:cubicBezTo>
                  <a:pt x="5110663" y="5132880"/>
                  <a:pt x="5118732" y="5125620"/>
                  <a:pt x="5115964" y="5105682"/>
                </a:cubicBezTo>
                <a:cubicBezTo>
                  <a:pt x="5114468" y="5094618"/>
                  <a:pt x="5115736" y="5083207"/>
                  <a:pt x="5115736" y="5072027"/>
                </a:cubicBezTo>
                <a:cubicBezTo>
                  <a:pt x="5115736" y="5057391"/>
                  <a:pt x="5115850" y="5042638"/>
                  <a:pt x="5115736" y="5028001"/>
                </a:cubicBezTo>
                <a:cubicBezTo>
                  <a:pt x="5115736" y="5023045"/>
                  <a:pt x="5116888" y="5015900"/>
                  <a:pt x="5110204" y="5015439"/>
                </a:cubicBezTo>
                <a:cubicBezTo>
                  <a:pt x="5103346" y="5014920"/>
                  <a:pt x="5096115" y="5013941"/>
                  <a:pt x="5089085" y="5013652"/>
                </a:cubicBezTo>
                <a:close/>
                <a:moveTo>
                  <a:pt x="6566995" y="5013595"/>
                </a:moveTo>
                <a:cubicBezTo>
                  <a:pt x="6555469" y="5014747"/>
                  <a:pt x="6539335" y="5007487"/>
                  <a:pt x="6540025" y="5029960"/>
                </a:cubicBezTo>
                <a:cubicBezTo>
                  <a:pt x="6540830" y="5057621"/>
                  <a:pt x="6540487" y="5085166"/>
                  <a:pt x="6540487" y="5112827"/>
                </a:cubicBezTo>
                <a:cubicBezTo>
                  <a:pt x="6540487" y="5119742"/>
                  <a:pt x="6540025" y="5125966"/>
                  <a:pt x="6549707" y="5128386"/>
                </a:cubicBezTo>
                <a:cubicBezTo>
                  <a:pt x="6576559" y="5135185"/>
                  <a:pt x="6587280" y="5127579"/>
                  <a:pt x="6587280" y="5100265"/>
                </a:cubicBezTo>
                <a:cubicBezTo>
                  <a:pt x="6587280" y="5090813"/>
                  <a:pt x="6587280" y="5081248"/>
                  <a:pt x="6587280" y="5071797"/>
                </a:cubicBezTo>
                <a:cubicBezTo>
                  <a:pt x="6587280" y="5057967"/>
                  <a:pt x="6586241" y="5044136"/>
                  <a:pt x="6587508" y="5030421"/>
                </a:cubicBezTo>
                <a:cubicBezTo>
                  <a:pt x="6589237" y="5013134"/>
                  <a:pt x="6579327" y="5012327"/>
                  <a:pt x="6566995" y="5013595"/>
                </a:cubicBezTo>
                <a:close/>
                <a:moveTo>
                  <a:pt x="9919401" y="5013508"/>
                </a:moveTo>
                <a:cubicBezTo>
                  <a:pt x="9912429" y="5013249"/>
                  <a:pt x="9905571" y="5013595"/>
                  <a:pt x="9899174" y="5015324"/>
                </a:cubicBezTo>
                <a:cubicBezTo>
                  <a:pt x="9888110" y="5018320"/>
                  <a:pt x="9894910" y="5031920"/>
                  <a:pt x="9894103" y="5040678"/>
                </a:cubicBezTo>
                <a:cubicBezTo>
                  <a:pt x="9893296" y="5048747"/>
                  <a:pt x="9891913" y="5057391"/>
                  <a:pt x="9902516" y="5062692"/>
                </a:cubicBezTo>
                <a:lnTo>
                  <a:pt x="9902632" y="5062577"/>
                </a:lnTo>
                <a:cubicBezTo>
                  <a:pt x="9911275" y="5066957"/>
                  <a:pt x="9911736" y="5074794"/>
                  <a:pt x="9902747" y="5080786"/>
                </a:cubicBezTo>
                <a:cubicBezTo>
                  <a:pt x="9885688" y="5092196"/>
                  <a:pt x="9893296" y="5109600"/>
                  <a:pt x="9895601" y="5122739"/>
                </a:cubicBezTo>
                <a:cubicBezTo>
                  <a:pt x="9897676" y="5134379"/>
                  <a:pt x="9913234" y="5126887"/>
                  <a:pt x="9922686" y="5128616"/>
                </a:cubicBezTo>
                <a:cubicBezTo>
                  <a:pt x="9940550" y="5131843"/>
                  <a:pt x="9947810" y="5124352"/>
                  <a:pt x="9945621" y="5106027"/>
                </a:cubicBezTo>
                <a:cubicBezTo>
                  <a:pt x="9944353" y="5094962"/>
                  <a:pt x="9945390" y="5083552"/>
                  <a:pt x="9945390" y="5072373"/>
                </a:cubicBezTo>
                <a:cubicBezTo>
                  <a:pt x="9945390" y="5057736"/>
                  <a:pt x="9945505" y="5042983"/>
                  <a:pt x="9945390" y="5028347"/>
                </a:cubicBezTo>
                <a:cubicBezTo>
                  <a:pt x="9945275" y="5023391"/>
                  <a:pt x="9946543" y="5015900"/>
                  <a:pt x="9940319" y="5015324"/>
                </a:cubicBezTo>
                <a:cubicBezTo>
                  <a:pt x="9933462" y="5014632"/>
                  <a:pt x="9926374" y="5013768"/>
                  <a:pt x="9919401" y="5013508"/>
                </a:cubicBezTo>
                <a:close/>
                <a:moveTo>
                  <a:pt x="1546926" y="5013508"/>
                </a:moveTo>
                <a:cubicBezTo>
                  <a:pt x="1539954" y="5013249"/>
                  <a:pt x="1533096" y="5013595"/>
                  <a:pt x="1526699" y="5015324"/>
                </a:cubicBezTo>
                <a:cubicBezTo>
                  <a:pt x="1515635" y="5018320"/>
                  <a:pt x="1522435" y="5031920"/>
                  <a:pt x="1521628" y="5040678"/>
                </a:cubicBezTo>
                <a:cubicBezTo>
                  <a:pt x="1520821" y="5048747"/>
                  <a:pt x="1519438" y="5057391"/>
                  <a:pt x="1530041" y="5062692"/>
                </a:cubicBezTo>
                <a:lnTo>
                  <a:pt x="1530157" y="5062577"/>
                </a:lnTo>
                <a:cubicBezTo>
                  <a:pt x="1538800" y="5066957"/>
                  <a:pt x="1539261" y="5074794"/>
                  <a:pt x="1530272" y="5080786"/>
                </a:cubicBezTo>
                <a:cubicBezTo>
                  <a:pt x="1513213" y="5092196"/>
                  <a:pt x="1520821" y="5109600"/>
                  <a:pt x="1523126" y="5122739"/>
                </a:cubicBezTo>
                <a:cubicBezTo>
                  <a:pt x="1525201" y="5134379"/>
                  <a:pt x="1540759" y="5126887"/>
                  <a:pt x="1550211" y="5128616"/>
                </a:cubicBezTo>
                <a:cubicBezTo>
                  <a:pt x="1568075" y="5131843"/>
                  <a:pt x="1575335" y="5124352"/>
                  <a:pt x="1573146" y="5106027"/>
                </a:cubicBezTo>
                <a:cubicBezTo>
                  <a:pt x="1571878" y="5094962"/>
                  <a:pt x="1572915" y="5083552"/>
                  <a:pt x="1572915" y="5072373"/>
                </a:cubicBezTo>
                <a:cubicBezTo>
                  <a:pt x="1572915" y="5057736"/>
                  <a:pt x="1573030" y="5042983"/>
                  <a:pt x="1572915" y="5028347"/>
                </a:cubicBezTo>
                <a:cubicBezTo>
                  <a:pt x="1572800" y="5023391"/>
                  <a:pt x="1574068" y="5015900"/>
                  <a:pt x="1567844" y="5015324"/>
                </a:cubicBezTo>
                <a:cubicBezTo>
                  <a:pt x="1560987" y="5014632"/>
                  <a:pt x="1553899" y="5013768"/>
                  <a:pt x="1546926" y="5013508"/>
                </a:cubicBezTo>
                <a:close/>
                <a:moveTo>
                  <a:pt x="4882119" y="5013364"/>
                </a:moveTo>
                <a:cubicBezTo>
                  <a:pt x="4869555" y="5013018"/>
                  <a:pt x="4863563" y="5017513"/>
                  <a:pt x="4866559" y="5029614"/>
                </a:cubicBezTo>
                <a:lnTo>
                  <a:pt x="4866442" y="5029499"/>
                </a:lnTo>
                <a:cubicBezTo>
                  <a:pt x="4869094" y="5040218"/>
                  <a:pt x="4856302" y="5059465"/>
                  <a:pt x="4878544" y="5060042"/>
                </a:cubicBezTo>
                <a:cubicBezTo>
                  <a:pt x="4930523" y="5061425"/>
                  <a:pt x="4982616" y="5060848"/>
                  <a:pt x="5034599" y="5060387"/>
                </a:cubicBezTo>
                <a:cubicBezTo>
                  <a:pt x="5054883" y="5060272"/>
                  <a:pt x="5047507" y="5043907"/>
                  <a:pt x="5048774" y="5033303"/>
                </a:cubicBezTo>
                <a:cubicBezTo>
                  <a:pt x="5050154" y="5021893"/>
                  <a:pt x="5048658" y="5012788"/>
                  <a:pt x="5032982" y="5013364"/>
                </a:cubicBezTo>
                <a:cubicBezTo>
                  <a:pt x="5008666" y="5014171"/>
                  <a:pt x="4984461" y="5013595"/>
                  <a:pt x="4960145" y="5013595"/>
                </a:cubicBezTo>
                <a:cubicBezTo>
                  <a:pt x="4934095" y="5013595"/>
                  <a:pt x="4908049" y="5014171"/>
                  <a:pt x="4882119" y="5013364"/>
                </a:cubicBezTo>
                <a:close/>
                <a:moveTo>
                  <a:pt x="8983723" y="5013249"/>
                </a:moveTo>
                <a:cubicBezTo>
                  <a:pt x="8962748" y="5012327"/>
                  <a:pt x="8950416" y="5015785"/>
                  <a:pt x="8954910" y="5040563"/>
                </a:cubicBezTo>
                <a:cubicBezTo>
                  <a:pt x="8956524" y="5049784"/>
                  <a:pt x="8955140" y="5059581"/>
                  <a:pt x="8955140" y="5069031"/>
                </a:cubicBezTo>
                <a:cubicBezTo>
                  <a:pt x="8955140" y="5082861"/>
                  <a:pt x="8956408" y="5096807"/>
                  <a:pt x="8954796" y="5110407"/>
                </a:cubicBezTo>
                <a:cubicBezTo>
                  <a:pt x="8952606" y="5129077"/>
                  <a:pt x="8963324" y="5129423"/>
                  <a:pt x="8976578" y="5128616"/>
                </a:cubicBezTo>
                <a:cubicBezTo>
                  <a:pt x="8988910" y="5127925"/>
                  <a:pt x="9003432" y="5132765"/>
                  <a:pt x="9002394" y="5110868"/>
                </a:cubicBezTo>
                <a:lnTo>
                  <a:pt x="9002510" y="5110868"/>
                </a:lnTo>
                <a:cubicBezTo>
                  <a:pt x="9001356" y="5085051"/>
                  <a:pt x="9001702" y="5059119"/>
                  <a:pt x="9002510" y="5033187"/>
                </a:cubicBezTo>
                <a:cubicBezTo>
                  <a:pt x="9002970" y="5019127"/>
                  <a:pt x="8998822" y="5013941"/>
                  <a:pt x="8983723" y="5013249"/>
                </a:cubicBezTo>
                <a:close/>
                <a:moveTo>
                  <a:pt x="7601384" y="5013249"/>
                </a:moveTo>
                <a:cubicBezTo>
                  <a:pt x="7565888" y="5013249"/>
                  <a:pt x="7548138" y="5031378"/>
                  <a:pt x="7548138" y="5067648"/>
                </a:cubicBezTo>
                <a:lnTo>
                  <a:pt x="7548253" y="5067648"/>
                </a:lnTo>
                <a:cubicBezTo>
                  <a:pt x="7548253" y="5107756"/>
                  <a:pt x="7568341" y="5127844"/>
                  <a:pt x="7608530" y="5127925"/>
                </a:cubicBezTo>
                <a:cubicBezTo>
                  <a:pt x="7644869" y="5128006"/>
                  <a:pt x="7663045" y="5109450"/>
                  <a:pt x="7663045" y="5072258"/>
                </a:cubicBezTo>
                <a:cubicBezTo>
                  <a:pt x="7663045" y="5032922"/>
                  <a:pt x="7643372" y="5013249"/>
                  <a:pt x="7604035" y="5013249"/>
                </a:cubicBezTo>
                <a:cubicBezTo>
                  <a:pt x="7603114" y="5013249"/>
                  <a:pt x="7602308" y="5013249"/>
                  <a:pt x="7601384" y="5013249"/>
                </a:cubicBezTo>
                <a:close/>
                <a:moveTo>
                  <a:pt x="6238065" y="5013249"/>
                </a:moveTo>
                <a:cubicBezTo>
                  <a:pt x="6212939" y="5014401"/>
                  <a:pt x="6187700" y="5013595"/>
                  <a:pt x="6162573" y="5013595"/>
                </a:cubicBezTo>
                <a:cubicBezTo>
                  <a:pt x="6138254" y="5013595"/>
                  <a:pt x="6113938" y="5014401"/>
                  <a:pt x="6089733" y="5013364"/>
                </a:cubicBezTo>
                <a:cubicBezTo>
                  <a:pt x="6074520" y="5012673"/>
                  <a:pt x="6069105" y="5018781"/>
                  <a:pt x="6071062" y="5033072"/>
                </a:cubicBezTo>
                <a:cubicBezTo>
                  <a:pt x="6072561" y="5044597"/>
                  <a:pt x="6065531" y="5060848"/>
                  <a:pt x="6087658" y="5060733"/>
                </a:cubicBezTo>
                <a:cubicBezTo>
                  <a:pt x="6137910" y="5060387"/>
                  <a:pt x="6188275" y="5060618"/>
                  <a:pt x="6238524" y="5060733"/>
                </a:cubicBezTo>
                <a:lnTo>
                  <a:pt x="6238524" y="5060618"/>
                </a:lnTo>
                <a:cubicBezTo>
                  <a:pt x="6261690" y="5060733"/>
                  <a:pt x="6251892" y="5043329"/>
                  <a:pt x="6253622" y="5032381"/>
                </a:cubicBezTo>
                <a:cubicBezTo>
                  <a:pt x="6255467" y="5020971"/>
                  <a:pt x="6253852" y="5012558"/>
                  <a:pt x="6238065" y="5013249"/>
                </a:cubicBezTo>
                <a:close/>
                <a:moveTo>
                  <a:pt x="611248" y="5013249"/>
                </a:moveTo>
                <a:cubicBezTo>
                  <a:pt x="590273" y="5012327"/>
                  <a:pt x="577941" y="5015785"/>
                  <a:pt x="582435" y="5040563"/>
                </a:cubicBezTo>
                <a:cubicBezTo>
                  <a:pt x="584049" y="5049784"/>
                  <a:pt x="582665" y="5059581"/>
                  <a:pt x="582665" y="5069031"/>
                </a:cubicBezTo>
                <a:cubicBezTo>
                  <a:pt x="582665" y="5082861"/>
                  <a:pt x="583933" y="5096807"/>
                  <a:pt x="582321" y="5110407"/>
                </a:cubicBezTo>
                <a:cubicBezTo>
                  <a:pt x="580131" y="5129077"/>
                  <a:pt x="590849" y="5129423"/>
                  <a:pt x="604103" y="5128616"/>
                </a:cubicBezTo>
                <a:cubicBezTo>
                  <a:pt x="616435" y="5127925"/>
                  <a:pt x="630957" y="5132765"/>
                  <a:pt x="629919" y="5110868"/>
                </a:cubicBezTo>
                <a:lnTo>
                  <a:pt x="630035" y="5110868"/>
                </a:lnTo>
                <a:cubicBezTo>
                  <a:pt x="628881" y="5085051"/>
                  <a:pt x="629227" y="5059119"/>
                  <a:pt x="630035" y="5033187"/>
                </a:cubicBezTo>
                <a:cubicBezTo>
                  <a:pt x="630495" y="5019127"/>
                  <a:pt x="626347" y="5013941"/>
                  <a:pt x="611248" y="5013249"/>
                </a:cubicBezTo>
                <a:close/>
                <a:moveTo>
                  <a:pt x="8721524" y="5013018"/>
                </a:moveTo>
                <a:cubicBezTo>
                  <a:pt x="8705907" y="5012269"/>
                  <a:pt x="8695074" y="5016015"/>
                  <a:pt x="8689988" y="5023608"/>
                </a:cubicBezTo>
                <a:lnTo>
                  <a:pt x="8692940" y="5057260"/>
                </a:lnTo>
                <a:lnTo>
                  <a:pt x="8692596" y="5084590"/>
                </a:lnTo>
                <a:cubicBezTo>
                  <a:pt x="8678534" y="5112251"/>
                  <a:pt x="8689945" y="5128386"/>
                  <a:pt x="8719218" y="5128386"/>
                </a:cubicBezTo>
                <a:cubicBezTo>
                  <a:pt x="8732934" y="5128386"/>
                  <a:pt x="8737658" y="5124237"/>
                  <a:pt x="8736622" y="5110637"/>
                </a:cubicBezTo>
                <a:cubicBezTo>
                  <a:pt x="8735585" y="5097729"/>
                  <a:pt x="8736392" y="5084705"/>
                  <a:pt x="8736392" y="5071797"/>
                </a:cubicBezTo>
                <a:cubicBezTo>
                  <a:pt x="8736392" y="5057160"/>
                  <a:pt x="8735814" y="5042407"/>
                  <a:pt x="8736622" y="5027770"/>
                </a:cubicBezTo>
                <a:cubicBezTo>
                  <a:pt x="8737198" y="5016245"/>
                  <a:pt x="8732358" y="5013595"/>
                  <a:pt x="8721524" y="5013018"/>
                </a:cubicBezTo>
                <a:close/>
                <a:moveTo>
                  <a:pt x="349049" y="5013018"/>
                </a:moveTo>
                <a:cubicBezTo>
                  <a:pt x="333432" y="5012269"/>
                  <a:pt x="322599" y="5016015"/>
                  <a:pt x="317513" y="5023608"/>
                </a:cubicBezTo>
                <a:lnTo>
                  <a:pt x="320465" y="5057260"/>
                </a:lnTo>
                <a:lnTo>
                  <a:pt x="320121" y="5084590"/>
                </a:lnTo>
                <a:cubicBezTo>
                  <a:pt x="306059" y="5112251"/>
                  <a:pt x="317470" y="5128386"/>
                  <a:pt x="346743" y="5128386"/>
                </a:cubicBezTo>
                <a:cubicBezTo>
                  <a:pt x="360459" y="5128386"/>
                  <a:pt x="365183" y="5124237"/>
                  <a:pt x="364147" y="5110637"/>
                </a:cubicBezTo>
                <a:cubicBezTo>
                  <a:pt x="363110" y="5097729"/>
                  <a:pt x="363917" y="5084705"/>
                  <a:pt x="363917" y="5071797"/>
                </a:cubicBezTo>
                <a:cubicBezTo>
                  <a:pt x="363917" y="5057160"/>
                  <a:pt x="363339" y="5042407"/>
                  <a:pt x="364147" y="5027770"/>
                </a:cubicBezTo>
                <a:cubicBezTo>
                  <a:pt x="364723" y="5016245"/>
                  <a:pt x="359883" y="5013595"/>
                  <a:pt x="349049" y="5013018"/>
                </a:cubicBezTo>
                <a:close/>
                <a:moveTo>
                  <a:pt x="6500610" y="5012903"/>
                </a:moveTo>
                <a:lnTo>
                  <a:pt x="6500724" y="5013018"/>
                </a:lnTo>
                <a:cubicBezTo>
                  <a:pt x="6478133" y="5012327"/>
                  <a:pt x="6468569" y="5017859"/>
                  <a:pt x="6472487" y="5041370"/>
                </a:cubicBezTo>
                <a:cubicBezTo>
                  <a:pt x="6473986" y="5050706"/>
                  <a:pt x="6472717" y="5060387"/>
                  <a:pt x="6472717" y="5069953"/>
                </a:cubicBezTo>
                <a:cubicBezTo>
                  <a:pt x="6472717" y="5082976"/>
                  <a:pt x="6474102" y="5096116"/>
                  <a:pt x="6472373" y="5108908"/>
                </a:cubicBezTo>
                <a:cubicBezTo>
                  <a:pt x="6469375" y="5131958"/>
                  <a:pt x="6484590" y="5128847"/>
                  <a:pt x="6498190" y="5128386"/>
                </a:cubicBezTo>
                <a:cubicBezTo>
                  <a:pt x="6510866" y="5128040"/>
                  <a:pt x="6527002" y="5134148"/>
                  <a:pt x="6525273" y="5109946"/>
                </a:cubicBezTo>
                <a:cubicBezTo>
                  <a:pt x="6523428" y="5085742"/>
                  <a:pt x="6523315" y="5061194"/>
                  <a:pt x="6525273" y="5037106"/>
                </a:cubicBezTo>
                <a:cubicBezTo>
                  <a:pt x="6526886" y="5016822"/>
                  <a:pt x="6519394" y="5013480"/>
                  <a:pt x="6500610" y="5012903"/>
                </a:cubicBezTo>
                <a:close/>
                <a:moveTo>
                  <a:pt x="5359726" y="5012903"/>
                </a:moveTo>
                <a:cubicBezTo>
                  <a:pt x="5343588" y="5013249"/>
                  <a:pt x="5333908" y="5014286"/>
                  <a:pt x="5335520" y="5034570"/>
                </a:cubicBezTo>
                <a:cubicBezTo>
                  <a:pt x="5337249" y="5058543"/>
                  <a:pt x="5336904" y="5082861"/>
                  <a:pt x="5335520" y="5106949"/>
                </a:cubicBezTo>
                <a:cubicBezTo>
                  <a:pt x="5334601" y="5123660"/>
                  <a:pt x="5339900" y="5128616"/>
                  <a:pt x="5356956" y="5128847"/>
                </a:cubicBezTo>
                <a:cubicBezTo>
                  <a:pt x="5376782" y="5129193"/>
                  <a:pt x="5385886" y="5124122"/>
                  <a:pt x="5383122" y="5103031"/>
                </a:cubicBezTo>
                <a:cubicBezTo>
                  <a:pt x="5381737" y="5092889"/>
                  <a:pt x="5382890" y="5082400"/>
                  <a:pt x="5382890" y="5072027"/>
                </a:cubicBezTo>
                <a:lnTo>
                  <a:pt x="5383006" y="5072027"/>
                </a:lnTo>
                <a:cubicBezTo>
                  <a:pt x="5383006" y="5059926"/>
                  <a:pt x="5381853" y="5047710"/>
                  <a:pt x="5383236" y="5035838"/>
                </a:cubicBezTo>
                <a:cubicBezTo>
                  <a:pt x="5385425" y="5017052"/>
                  <a:pt x="5377241" y="5012558"/>
                  <a:pt x="5359726" y="5012903"/>
                </a:cubicBezTo>
                <a:close/>
                <a:moveTo>
                  <a:pt x="6400684" y="5012788"/>
                </a:moveTo>
                <a:cubicBezTo>
                  <a:pt x="6361808" y="5012869"/>
                  <a:pt x="6342286" y="5032069"/>
                  <a:pt x="6342137" y="5070414"/>
                </a:cubicBezTo>
                <a:lnTo>
                  <a:pt x="6342023" y="5070414"/>
                </a:lnTo>
                <a:cubicBezTo>
                  <a:pt x="6341872" y="5108528"/>
                  <a:pt x="6360613" y="5127579"/>
                  <a:pt x="6398263" y="5127579"/>
                </a:cubicBezTo>
                <a:cubicBezTo>
                  <a:pt x="6437531" y="5127579"/>
                  <a:pt x="6457159" y="5108413"/>
                  <a:pt x="6457159" y="5070068"/>
                </a:cubicBezTo>
                <a:cubicBezTo>
                  <a:pt x="6457159" y="5031885"/>
                  <a:pt x="6438338" y="5012788"/>
                  <a:pt x="6400684" y="5012788"/>
                </a:cubicBezTo>
                <a:close/>
                <a:moveTo>
                  <a:pt x="8814418" y="5012673"/>
                </a:moveTo>
                <a:cubicBezTo>
                  <a:pt x="8795245" y="5012673"/>
                  <a:pt x="8780868" y="5017514"/>
                  <a:pt x="8771282" y="5027195"/>
                </a:cubicBezTo>
                <a:lnTo>
                  <a:pt x="8756926" y="5070702"/>
                </a:lnTo>
                <a:lnTo>
                  <a:pt x="8756906" y="5070644"/>
                </a:lnTo>
                <a:lnTo>
                  <a:pt x="8756906" y="5070760"/>
                </a:lnTo>
                <a:lnTo>
                  <a:pt x="8756926" y="5070702"/>
                </a:lnTo>
                <a:lnTo>
                  <a:pt x="8770969" y="5113173"/>
                </a:lnTo>
                <a:cubicBezTo>
                  <a:pt x="8780342" y="5122624"/>
                  <a:pt x="8794404" y="5127349"/>
                  <a:pt x="8813150" y="5127349"/>
                </a:cubicBezTo>
                <a:cubicBezTo>
                  <a:pt x="8852335" y="5127349"/>
                  <a:pt x="8871929" y="5108447"/>
                  <a:pt x="8871929" y="5070644"/>
                </a:cubicBezTo>
                <a:cubicBezTo>
                  <a:pt x="8871929" y="5032000"/>
                  <a:pt x="8852761" y="5012673"/>
                  <a:pt x="8814418" y="5012673"/>
                </a:cubicBezTo>
                <a:close/>
                <a:moveTo>
                  <a:pt x="7299424" y="5012673"/>
                </a:moveTo>
                <a:cubicBezTo>
                  <a:pt x="7279946" y="5012212"/>
                  <a:pt x="7281789" y="5023967"/>
                  <a:pt x="7281789" y="5036299"/>
                </a:cubicBezTo>
                <a:cubicBezTo>
                  <a:pt x="7281789" y="5048976"/>
                  <a:pt x="7280984" y="5060963"/>
                  <a:pt x="7299884" y="5060272"/>
                </a:cubicBezTo>
                <a:cubicBezTo>
                  <a:pt x="7324202" y="5059350"/>
                  <a:pt x="7348406" y="5060042"/>
                  <a:pt x="7372724" y="5060042"/>
                </a:cubicBezTo>
                <a:cubicBezTo>
                  <a:pt x="7398772" y="5060042"/>
                  <a:pt x="7424702" y="5060157"/>
                  <a:pt x="7450751" y="5060042"/>
                </a:cubicBezTo>
                <a:lnTo>
                  <a:pt x="7450751" y="5059926"/>
                </a:lnTo>
                <a:cubicBezTo>
                  <a:pt x="7471956" y="5059811"/>
                  <a:pt x="7463312" y="5043446"/>
                  <a:pt x="7464350" y="5033187"/>
                </a:cubicBezTo>
                <a:cubicBezTo>
                  <a:pt x="7465387" y="5023391"/>
                  <a:pt x="7467577" y="5012442"/>
                  <a:pt x="7450290" y="5012673"/>
                </a:cubicBezTo>
                <a:cubicBezTo>
                  <a:pt x="7400039" y="5013595"/>
                  <a:pt x="7349675" y="5013710"/>
                  <a:pt x="7299424" y="5012673"/>
                </a:cubicBezTo>
                <a:close/>
                <a:moveTo>
                  <a:pt x="441943" y="5012673"/>
                </a:moveTo>
                <a:cubicBezTo>
                  <a:pt x="422770" y="5012673"/>
                  <a:pt x="408393" y="5017514"/>
                  <a:pt x="398807" y="5027195"/>
                </a:cubicBezTo>
                <a:lnTo>
                  <a:pt x="384451" y="5070702"/>
                </a:lnTo>
                <a:lnTo>
                  <a:pt x="384431" y="5070644"/>
                </a:lnTo>
                <a:lnTo>
                  <a:pt x="384431" y="5070760"/>
                </a:lnTo>
                <a:lnTo>
                  <a:pt x="384451" y="5070702"/>
                </a:lnTo>
                <a:lnTo>
                  <a:pt x="398494" y="5113173"/>
                </a:lnTo>
                <a:cubicBezTo>
                  <a:pt x="407867" y="5122624"/>
                  <a:pt x="421929" y="5127349"/>
                  <a:pt x="440675" y="5127349"/>
                </a:cubicBezTo>
                <a:cubicBezTo>
                  <a:pt x="479860" y="5127349"/>
                  <a:pt x="499454" y="5108447"/>
                  <a:pt x="499454" y="5070644"/>
                </a:cubicBezTo>
                <a:cubicBezTo>
                  <a:pt x="499454" y="5032000"/>
                  <a:pt x="480286" y="5012673"/>
                  <a:pt x="441943" y="5012673"/>
                </a:cubicBezTo>
                <a:close/>
                <a:moveTo>
                  <a:pt x="5189149" y="5012558"/>
                </a:moveTo>
                <a:cubicBezTo>
                  <a:pt x="5151349" y="5012638"/>
                  <a:pt x="5132446" y="5031608"/>
                  <a:pt x="5132446" y="5069492"/>
                </a:cubicBezTo>
                <a:cubicBezTo>
                  <a:pt x="5132446" y="5108067"/>
                  <a:pt x="5151925" y="5127349"/>
                  <a:pt x="5190879" y="5127349"/>
                </a:cubicBezTo>
                <a:cubicBezTo>
                  <a:pt x="5228600" y="5127349"/>
                  <a:pt x="5247469" y="5108367"/>
                  <a:pt x="5247469" y="5070414"/>
                </a:cubicBezTo>
                <a:cubicBezTo>
                  <a:pt x="5247469" y="5031920"/>
                  <a:pt x="5228024" y="5012673"/>
                  <a:pt x="5189149" y="5012673"/>
                </a:cubicBezTo>
                <a:close/>
                <a:moveTo>
                  <a:pt x="6304102" y="5012442"/>
                </a:moveTo>
                <a:lnTo>
                  <a:pt x="6304164" y="5012462"/>
                </a:lnTo>
                <a:lnTo>
                  <a:pt x="6273835" y="5023910"/>
                </a:lnTo>
                <a:cubicBezTo>
                  <a:pt x="6268893" y="5031516"/>
                  <a:pt x="6269585" y="5042580"/>
                  <a:pt x="6277248" y="5056123"/>
                </a:cubicBezTo>
                <a:cubicBezTo>
                  <a:pt x="6283933" y="5067994"/>
                  <a:pt x="6284049" y="5072834"/>
                  <a:pt x="6277482" y="5084590"/>
                </a:cubicBezTo>
                <a:cubicBezTo>
                  <a:pt x="6270910" y="5096346"/>
                  <a:pt x="6268605" y="5115708"/>
                  <a:pt x="6279553" y="5125505"/>
                </a:cubicBezTo>
                <a:cubicBezTo>
                  <a:pt x="6286353" y="5131613"/>
                  <a:pt x="6303181" y="5128732"/>
                  <a:pt x="6314706" y="5126311"/>
                </a:cubicBezTo>
                <a:cubicBezTo>
                  <a:pt x="6326462" y="5123776"/>
                  <a:pt x="6320814" y="5111790"/>
                  <a:pt x="6321506" y="5103953"/>
                </a:cubicBezTo>
                <a:cubicBezTo>
                  <a:pt x="6322427" y="5092774"/>
                  <a:pt x="6321739" y="5081363"/>
                  <a:pt x="6321739" y="5070068"/>
                </a:cubicBezTo>
                <a:cubicBezTo>
                  <a:pt x="6321739" y="5057045"/>
                  <a:pt x="6321162" y="5044021"/>
                  <a:pt x="6321852" y="5030997"/>
                </a:cubicBezTo>
                <a:cubicBezTo>
                  <a:pt x="6322198" y="5024428"/>
                  <a:pt x="6321247" y="5019876"/>
                  <a:pt x="6318466" y="5016922"/>
                </a:cubicBezTo>
                <a:lnTo>
                  <a:pt x="6304164" y="5012462"/>
                </a:lnTo>
                <a:lnTo>
                  <a:pt x="6304218" y="5012442"/>
                </a:lnTo>
                <a:close/>
                <a:moveTo>
                  <a:pt x="8500930" y="5012327"/>
                </a:moveTo>
                <a:cubicBezTo>
                  <a:pt x="8481568" y="5011981"/>
                  <a:pt x="8485948" y="5024543"/>
                  <a:pt x="8486178" y="5034916"/>
                </a:cubicBezTo>
                <a:cubicBezTo>
                  <a:pt x="8486408" y="5045866"/>
                  <a:pt x="8480992" y="5060618"/>
                  <a:pt x="8501852" y="5059811"/>
                </a:cubicBezTo>
                <a:cubicBezTo>
                  <a:pt x="8526172" y="5058889"/>
                  <a:pt x="8550374" y="5059581"/>
                  <a:pt x="8574692" y="5059581"/>
                </a:cubicBezTo>
                <a:lnTo>
                  <a:pt x="8574578" y="5059696"/>
                </a:lnTo>
                <a:cubicBezTo>
                  <a:pt x="8600624" y="5059696"/>
                  <a:pt x="8626556" y="5059465"/>
                  <a:pt x="8652603" y="5059696"/>
                </a:cubicBezTo>
                <a:cubicBezTo>
                  <a:pt x="8672426" y="5059926"/>
                  <a:pt x="8668046" y="5045519"/>
                  <a:pt x="8668624" y="5033994"/>
                </a:cubicBezTo>
                <a:cubicBezTo>
                  <a:pt x="8669200" y="5021893"/>
                  <a:pt x="8669200" y="5012097"/>
                  <a:pt x="8651796" y="5012327"/>
                </a:cubicBezTo>
                <a:cubicBezTo>
                  <a:pt x="8601546" y="5013249"/>
                  <a:pt x="8551181" y="5013249"/>
                  <a:pt x="8500930" y="5012327"/>
                </a:cubicBezTo>
                <a:close/>
                <a:moveTo>
                  <a:pt x="128455" y="5012327"/>
                </a:moveTo>
                <a:cubicBezTo>
                  <a:pt x="109093" y="5011981"/>
                  <a:pt x="113473" y="5024543"/>
                  <a:pt x="113703" y="5034916"/>
                </a:cubicBezTo>
                <a:cubicBezTo>
                  <a:pt x="113933" y="5045866"/>
                  <a:pt x="108517" y="5060618"/>
                  <a:pt x="129377" y="5059811"/>
                </a:cubicBezTo>
                <a:cubicBezTo>
                  <a:pt x="153697" y="5058889"/>
                  <a:pt x="177899" y="5059581"/>
                  <a:pt x="202217" y="5059581"/>
                </a:cubicBezTo>
                <a:lnTo>
                  <a:pt x="202103" y="5059696"/>
                </a:lnTo>
                <a:cubicBezTo>
                  <a:pt x="228149" y="5059696"/>
                  <a:pt x="254081" y="5059465"/>
                  <a:pt x="280128" y="5059696"/>
                </a:cubicBezTo>
                <a:cubicBezTo>
                  <a:pt x="299951" y="5059926"/>
                  <a:pt x="295571" y="5045519"/>
                  <a:pt x="296149" y="5033994"/>
                </a:cubicBezTo>
                <a:cubicBezTo>
                  <a:pt x="296725" y="5021893"/>
                  <a:pt x="296725" y="5012097"/>
                  <a:pt x="279321" y="5012327"/>
                </a:cubicBezTo>
                <a:cubicBezTo>
                  <a:pt x="229071" y="5013249"/>
                  <a:pt x="178706" y="5013249"/>
                  <a:pt x="128455" y="5012327"/>
                </a:cubicBezTo>
                <a:close/>
                <a:moveTo>
                  <a:pt x="5277678" y="5011880"/>
                </a:moveTo>
                <a:cubicBezTo>
                  <a:pt x="5272305" y="5012529"/>
                  <a:pt x="5268213" y="5015669"/>
                  <a:pt x="5268213" y="5026157"/>
                </a:cubicBezTo>
                <a:cubicBezTo>
                  <a:pt x="5267983" y="5055547"/>
                  <a:pt x="5268213" y="5084820"/>
                  <a:pt x="5268213" y="5114210"/>
                </a:cubicBezTo>
                <a:cubicBezTo>
                  <a:pt x="5268213" y="5120895"/>
                  <a:pt x="5270060" y="5125159"/>
                  <a:pt x="5277663" y="5127118"/>
                </a:cubicBezTo>
                <a:cubicBezTo>
                  <a:pt x="5304404" y="5134033"/>
                  <a:pt x="5315119" y="5126426"/>
                  <a:pt x="5315119" y="5098882"/>
                </a:cubicBezTo>
                <a:cubicBezTo>
                  <a:pt x="5315119" y="5089430"/>
                  <a:pt x="5315119" y="5079865"/>
                  <a:pt x="5315119" y="5070414"/>
                </a:cubicBezTo>
                <a:cubicBezTo>
                  <a:pt x="5315119" y="5055662"/>
                  <a:pt x="5314430" y="5041024"/>
                  <a:pt x="5315352" y="5026387"/>
                </a:cubicBezTo>
                <a:cubicBezTo>
                  <a:pt x="5316504" y="5009100"/>
                  <a:pt x="5304517" y="5011520"/>
                  <a:pt x="5294835" y="5012558"/>
                </a:cubicBezTo>
                <a:cubicBezTo>
                  <a:pt x="5289708" y="5013077"/>
                  <a:pt x="5283053" y="5011233"/>
                  <a:pt x="5277678" y="5011880"/>
                </a:cubicBezTo>
                <a:close/>
                <a:moveTo>
                  <a:pt x="10021573" y="5011520"/>
                </a:moveTo>
                <a:cubicBezTo>
                  <a:pt x="9981614" y="5011440"/>
                  <a:pt x="9961640" y="5031032"/>
                  <a:pt x="9961640" y="5070299"/>
                </a:cubicBezTo>
                <a:lnTo>
                  <a:pt x="9961756" y="5070184"/>
                </a:lnTo>
                <a:cubicBezTo>
                  <a:pt x="9961756" y="5107526"/>
                  <a:pt x="9980080" y="5126196"/>
                  <a:pt x="10016732" y="5126196"/>
                </a:cubicBezTo>
                <a:cubicBezTo>
                  <a:pt x="10056690" y="5126196"/>
                  <a:pt x="10076663" y="5106603"/>
                  <a:pt x="10076663" y="5067417"/>
                </a:cubicBezTo>
                <a:cubicBezTo>
                  <a:pt x="10076663" y="5030225"/>
                  <a:pt x="10058304" y="5011601"/>
                  <a:pt x="10021573" y="5011520"/>
                </a:cubicBezTo>
                <a:close/>
                <a:moveTo>
                  <a:pt x="1649098" y="5011520"/>
                </a:moveTo>
                <a:cubicBezTo>
                  <a:pt x="1609139" y="5011440"/>
                  <a:pt x="1589165" y="5031032"/>
                  <a:pt x="1589165" y="5070299"/>
                </a:cubicBezTo>
                <a:lnTo>
                  <a:pt x="1589281" y="5070184"/>
                </a:lnTo>
                <a:cubicBezTo>
                  <a:pt x="1589281" y="5107526"/>
                  <a:pt x="1607605" y="5126196"/>
                  <a:pt x="1644257" y="5126196"/>
                </a:cubicBezTo>
                <a:cubicBezTo>
                  <a:pt x="1684215" y="5126196"/>
                  <a:pt x="1704188" y="5106603"/>
                  <a:pt x="1704188" y="5067417"/>
                </a:cubicBezTo>
                <a:cubicBezTo>
                  <a:pt x="1704188" y="5030225"/>
                  <a:pt x="1685829" y="5011601"/>
                  <a:pt x="1649098" y="5011520"/>
                </a:cubicBezTo>
                <a:close/>
                <a:moveTo>
                  <a:pt x="7499805" y="5011476"/>
                </a:moveTo>
                <a:cubicBezTo>
                  <a:pt x="7492357" y="5010973"/>
                  <a:pt x="7485788" y="5012154"/>
                  <a:pt x="7482329" y="5019588"/>
                </a:cubicBezTo>
                <a:lnTo>
                  <a:pt x="7482329" y="5019818"/>
                </a:lnTo>
                <a:cubicBezTo>
                  <a:pt x="7477258" y="5030767"/>
                  <a:pt x="7471842" y="5049784"/>
                  <a:pt x="7490051" y="5061194"/>
                </a:cubicBezTo>
                <a:cubicBezTo>
                  <a:pt x="7499387" y="5067072"/>
                  <a:pt x="7498119" y="5074678"/>
                  <a:pt x="7488322" y="5081248"/>
                </a:cubicBezTo>
                <a:cubicBezTo>
                  <a:pt x="7472532" y="5091850"/>
                  <a:pt x="7479216" y="5108332"/>
                  <a:pt x="7481753" y="5121355"/>
                </a:cubicBezTo>
                <a:cubicBezTo>
                  <a:pt x="7484058" y="5133341"/>
                  <a:pt x="7497888" y="5126311"/>
                  <a:pt x="7506533" y="5127925"/>
                </a:cubicBezTo>
                <a:cubicBezTo>
                  <a:pt x="7527969" y="5131958"/>
                  <a:pt x="7534079" y="5121816"/>
                  <a:pt x="7531542" y="5101993"/>
                </a:cubicBezTo>
                <a:cubicBezTo>
                  <a:pt x="7530274" y="5091735"/>
                  <a:pt x="7531312" y="5081248"/>
                  <a:pt x="7531312" y="5070875"/>
                </a:cubicBezTo>
                <a:lnTo>
                  <a:pt x="7531081" y="5070875"/>
                </a:lnTo>
                <a:cubicBezTo>
                  <a:pt x="7531081" y="5056123"/>
                  <a:pt x="7531081" y="5041485"/>
                  <a:pt x="7531081" y="5026733"/>
                </a:cubicBezTo>
                <a:cubicBezTo>
                  <a:pt x="7531081" y="5020510"/>
                  <a:pt x="7530620" y="5012673"/>
                  <a:pt x="7522553" y="5013480"/>
                </a:cubicBezTo>
                <a:cubicBezTo>
                  <a:pt x="7515580" y="5014171"/>
                  <a:pt x="7507252" y="5011981"/>
                  <a:pt x="7499805" y="5011476"/>
                </a:cubicBezTo>
                <a:close/>
                <a:moveTo>
                  <a:pt x="11230225" y="5011290"/>
                </a:moveTo>
                <a:cubicBezTo>
                  <a:pt x="11190497" y="5011290"/>
                  <a:pt x="11170674" y="5031113"/>
                  <a:pt x="11170754" y="5070760"/>
                </a:cubicBezTo>
                <a:cubicBezTo>
                  <a:pt x="11170836" y="5107641"/>
                  <a:pt x="11189426" y="5126081"/>
                  <a:pt x="11226536" y="5126081"/>
                </a:cubicBezTo>
                <a:cubicBezTo>
                  <a:pt x="11266102" y="5126081"/>
                  <a:pt x="11285892" y="5106258"/>
                  <a:pt x="11285892" y="5066611"/>
                </a:cubicBezTo>
                <a:cubicBezTo>
                  <a:pt x="11285892" y="5029810"/>
                  <a:pt x="11267336" y="5011405"/>
                  <a:pt x="11230225" y="5011405"/>
                </a:cubicBezTo>
                <a:close/>
                <a:moveTo>
                  <a:pt x="2857750" y="5011290"/>
                </a:moveTo>
                <a:cubicBezTo>
                  <a:pt x="2818022" y="5011290"/>
                  <a:pt x="2798199" y="5031113"/>
                  <a:pt x="2798279" y="5070760"/>
                </a:cubicBezTo>
                <a:cubicBezTo>
                  <a:pt x="2798361" y="5107641"/>
                  <a:pt x="2816951" y="5126081"/>
                  <a:pt x="2854061" y="5126081"/>
                </a:cubicBezTo>
                <a:cubicBezTo>
                  <a:pt x="2893627" y="5126081"/>
                  <a:pt x="2913417" y="5106258"/>
                  <a:pt x="2913417" y="5066611"/>
                </a:cubicBezTo>
                <a:cubicBezTo>
                  <a:pt x="2913417" y="5029810"/>
                  <a:pt x="2894861" y="5011405"/>
                  <a:pt x="2857750" y="5011405"/>
                </a:cubicBezTo>
                <a:close/>
                <a:moveTo>
                  <a:pt x="11330264" y="5011059"/>
                </a:moveTo>
                <a:cubicBezTo>
                  <a:pt x="11309864" y="5010253"/>
                  <a:pt x="11296496" y="5012673"/>
                  <a:pt x="11301106" y="5038143"/>
                </a:cubicBezTo>
                <a:cubicBezTo>
                  <a:pt x="11302834" y="5048171"/>
                  <a:pt x="11301336" y="5058889"/>
                  <a:pt x="11301336" y="5069261"/>
                </a:cubicBezTo>
                <a:cubicBezTo>
                  <a:pt x="11301336" y="5082285"/>
                  <a:pt x="11302258" y="5095309"/>
                  <a:pt x="11301106" y="5108217"/>
                </a:cubicBezTo>
                <a:cubicBezTo>
                  <a:pt x="11299722" y="5123545"/>
                  <a:pt x="11306406" y="5128386"/>
                  <a:pt x="11320468" y="5126311"/>
                </a:cubicBezTo>
                <a:cubicBezTo>
                  <a:pt x="11332569" y="5124583"/>
                  <a:pt x="11349972" y="5133226"/>
                  <a:pt x="11349050" y="5108678"/>
                </a:cubicBezTo>
                <a:cubicBezTo>
                  <a:pt x="11348012" y="5082746"/>
                  <a:pt x="11348474" y="5056699"/>
                  <a:pt x="11349512" y="5030767"/>
                </a:cubicBezTo>
                <a:cubicBezTo>
                  <a:pt x="11350088" y="5016245"/>
                  <a:pt x="11344902" y="5011635"/>
                  <a:pt x="11330264" y="5011059"/>
                </a:cubicBezTo>
                <a:close/>
                <a:moveTo>
                  <a:pt x="2957789" y="5011059"/>
                </a:moveTo>
                <a:cubicBezTo>
                  <a:pt x="2937389" y="5010253"/>
                  <a:pt x="2924021" y="5012673"/>
                  <a:pt x="2928631" y="5038143"/>
                </a:cubicBezTo>
                <a:cubicBezTo>
                  <a:pt x="2930359" y="5048171"/>
                  <a:pt x="2928861" y="5058889"/>
                  <a:pt x="2928861" y="5069261"/>
                </a:cubicBezTo>
                <a:cubicBezTo>
                  <a:pt x="2928861" y="5082285"/>
                  <a:pt x="2929783" y="5095309"/>
                  <a:pt x="2928631" y="5108217"/>
                </a:cubicBezTo>
                <a:cubicBezTo>
                  <a:pt x="2927247" y="5123545"/>
                  <a:pt x="2933931" y="5128386"/>
                  <a:pt x="2947993" y="5126311"/>
                </a:cubicBezTo>
                <a:cubicBezTo>
                  <a:pt x="2960094" y="5124583"/>
                  <a:pt x="2977497" y="5133226"/>
                  <a:pt x="2976575" y="5108678"/>
                </a:cubicBezTo>
                <a:cubicBezTo>
                  <a:pt x="2975537" y="5082746"/>
                  <a:pt x="2975999" y="5056699"/>
                  <a:pt x="2977037" y="5030767"/>
                </a:cubicBezTo>
                <a:cubicBezTo>
                  <a:pt x="2977613" y="5016245"/>
                  <a:pt x="2972427" y="5011635"/>
                  <a:pt x="2957789" y="5011059"/>
                </a:cubicBezTo>
                <a:close/>
                <a:moveTo>
                  <a:pt x="10435790" y="4972334"/>
                </a:moveTo>
                <a:cubicBezTo>
                  <a:pt x="10436020" y="4972565"/>
                  <a:pt x="10436367" y="4973141"/>
                  <a:pt x="10436367" y="4973141"/>
                </a:cubicBezTo>
                <a:lnTo>
                  <a:pt x="10436250" y="4973141"/>
                </a:lnTo>
                <a:cubicBezTo>
                  <a:pt x="10436482" y="4973487"/>
                  <a:pt x="10436712" y="4973717"/>
                  <a:pt x="10436943" y="4974063"/>
                </a:cubicBezTo>
                <a:cubicBezTo>
                  <a:pt x="10436367" y="4973602"/>
                  <a:pt x="10435906" y="4973256"/>
                  <a:pt x="10435328" y="4973025"/>
                </a:cubicBezTo>
                <a:cubicBezTo>
                  <a:pt x="10435560" y="4972795"/>
                  <a:pt x="10435674" y="4972565"/>
                  <a:pt x="10435790" y="4972334"/>
                </a:cubicBezTo>
                <a:close/>
                <a:moveTo>
                  <a:pt x="2063315" y="4972334"/>
                </a:moveTo>
                <a:cubicBezTo>
                  <a:pt x="2063545" y="4972565"/>
                  <a:pt x="2063892" y="4973141"/>
                  <a:pt x="2063892" y="4973141"/>
                </a:cubicBezTo>
                <a:lnTo>
                  <a:pt x="2063775" y="4973141"/>
                </a:lnTo>
                <a:cubicBezTo>
                  <a:pt x="2064007" y="4973487"/>
                  <a:pt x="2064237" y="4973717"/>
                  <a:pt x="2064468" y="4974063"/>
                </a:cubicBezTo>
                <a:cubicBezTo>
                  <a:pt x="2063892" y="4973602"/>
                  <a:pt x="2063431" y="4973256"/>
                  <a:pt x="2062853" y="4973025"/>
                </a:cubicBezTo>
                <a:cubicBezTo>
                  <a:pt x="2063085" y="4972795"/>
                  <a:pt x="2063199" y="4972565"/>
                  <a:pt x="2063315" y="4972334"/>
                </a:cubicBezTo>
                <a:close/>
                <a:moveTo>
                  <a:pt x="5220154" y="4949860"/>
                </a:moveTo>
                <a:cubicBezTo>
                  <a:pt x="5210701" y="4950897"/>
                  <a:pt x="5201137" y="4950090"/>
                  <a:pt x="5191569" y="4950090"/>
                </a:cubicBezTo>
                <a:cubicBezTo>
                  <a:pt x="5179469" y="4950205"/>
                  <a:pt x="5167253" y="4950897"/>
                  <a:pt x="5155150" y="4949975"/>
                </a:cubicBezTo>
                <a:cubicBezTo>
                  <a:pt x="5138554" y="4948707"/>
                  <a:pt x="5137516" y="4958504"/>
                  <a:pt x="5137516" y="4971182"/>
                </a:cubicBezTo>
                <a:cubicBezTo>
                  <a:pt x="5137516" y="4984205"/>
                  <a:pt x="5139476" y="4992734"/>
                  <a:pt x="5155729" y="4992042"/>
                </a:cubicBezTo>
                <a:cubicBezTo>
                  <a:pt x="5177395" y="4991005"/>
                  <a:pt x="5199062" y="4991120"/>
                  <a:pt x="5220730" y="4992042"/>
                </a:cubicBezTo>
                <a:cubicBezTo>
                  <a:pt x="5235712" y="4992734"/>
                  <a:pt x="5242512" y="4988700"/>
                  <a:pt x="5242626" y="4971988"/>
                </a:cubicBezTo>
                <a:cubicBezTo>
                  <a:pt x="5242742" y="4954815"/>
                  <a:pt x="5237211" y="4948131"/>
                  <a:pt x="5220154" y="4949860"/>
                </a:cubicBezTo>
                <a:close/>
                <a:moveTo>
                  <a:pt x="4286261" y="4947554"/>
                </a:moveTo>
                <a:cubicBezTo>
                  <a:pt x="4263789" y="4949168"/>
                  <a:pt x="4241199" y="4947554"/>
                  <a:pt x="4218725" y="4948131"/>
                </a:cubicBezTo>
                <a:lnTo>
                  <a:pt x="4218492" y="4948361"/>
                </a:lnTo>
                <a:cubicBezTo>
                  <a:pt x="4208468" y="4948592"/>
                  <a:pt x="4192562" y="4943175"/>
                  <a:pt x="4193716" y="4961386"/>
                </a:cubicBezTo>
                <a:cubicBezTo>
                  <a:pt x="4194520" y="4973717"/>
                  <a:pt x="4181151" y="4995615"/>
                  <a:pt x="4210080" y="4995384"/>
                </a:cubicBezTo>
                <a:cubicBezTo>
                  <a:pt x="4216764" y="4995269"/>
                  <a:pt x="4218954" y="4999072"/>
                  <a:pt x="4218954" y="5005180"/>
                </a:cubicBezTo>
                <a:cubicBezTo>
                  <a:pt x="4218954" y="5009561"/>
                  <a:pt x="4218840" y="5015439"/>
                  <a:pt x="4213538" y="5014978"/>
                </a:cubicBezTo>
                <a:cubicBezTo>
                  <a:pt x="4186916" y="5012673"/>
                  <a:pt x="4193367" y="5031689"/>
                  <a:pt x="4193137" y="5046095"/>
                </a:cubicBezTo>
                <a:cubicBezTo>
                  <a:pt x="4192675" y="5067648"/>
                  <a:pt x="4193484" y="5089315"/>
                  <a:pt x="4192675" y="5110983"/>
                </a:cubicBezTo>
                <a:cubicBezTo>
                  <a:pt x="4192215" y="5125274"/>
                  <a:pt x="4196825" y="5131267"/>
                  <a:pt x="4211924" y="5130691"/>
                </a:cubicBezTo>
                <a:cubicBezTo>
                  <a:pt x="4237049" y="5129653"/>
                  <a:pt x="4262173" y="5129653"/>
                  <a:pt x="4287300" y="5130691"/>
                </a:cubicBezTo>
                <a:cubicBezTo>
                  <a:pt x="4302742" y="5131267"/>
                  <a:pt x="4309082" y="5126657"/>
                  <a:pt x="4308274" y="5110291"/>
                </a:cubicBezTo>
                <a:cubicBezTo>
                  <a:pt x="4307122" y="5087010"/>
                  <a:pt x="4308046" y="5063614"/>
                  <a:pt x="4308046" y="5040218"/>
                </a:cubicBezTo>
                <a:cubicBezTo>
                  <a:pt x="4308046" y="5016937"/>
                  <a:pt x="4307468" y="4993540"/>
                  <a:pt x="4308274" y="4970144"/>
                </a:cubicBezTo>
                <a:cubicBezTo>
                  <a:pt x="4308850" y="4953893"/>
                  <a:pt x="4304242" y="4946287"/>
                  <a:pt x="4286261" y="4947554"/>
                </a:cubicBezTo>
                <a:close/>
                <a:moveTo>
                  <a:pt x="4076157" y="4947439"/>
                </a:moveTo>
                <a:cubicBezTo>
                  <a:pt x="4063016" y="4946863"/>
                  <a:pt x="4056216" y="4952049"/>
                  <a:pt x="4057717" y="4965419"/>
                </a:cubicBezTo>
                <a:cubicBezTo>
                  <a:pt x="4058869" y="4975331"/>
                  <a:pt x="4052185" y="4990313"/>
                  <a:pt x="4062789" y="4993886"/>
                </a:cubicBezTo>
                <a:cubicBezTo>
                  <a:pt x="4077309" y="4998843"/>
                  <a:pt x="4094941" y="5001377"/>
                  <a:pt x="4109234" y="4990429"/>
                </a:cubicBezTo>
                <a:lnTo>
                  <a:pt x="4109234" y="4990544"/>
                </a:lnTo>
                <a:cubicBezTo>
                  <a:pt x="4116494" y="4984896"/>
                  <a:pt x="4118570" y="4983975"/>
                  <a:pt x="4127214" y="4991120"/>
                </a:cubicBezTo>
                <a:cubicBezTo>
                  <a:pt x="4140006" y="5001838"/>
                  <a:pt x="4159599" y="4998843"/>
                  <a:pt x="4173659" y="4993194"/>
                </a:cubicBezTo>
                <a:cubicBezTo>
                  <a:pt x="4183571" y="4989276"/>
                  <a:pt x="4176427" y="4972680"/>
                  <a:pt x="4177695" y="4961846"/>
                </a:cubicBezTo>
                <a:cubicBezTo>
                  <a:pt x="4179077" y="4949975"/>
                  <a:pt x="4171815" y="4947554"/>
                  <a:pt x="4161675" y="4947785"/>
                </a:cubicBezTo>
                <a:cubicBezTo>
                  <a:pt x="4147842" y="4948131"/>
                  <a:pt x="4134014" y="4947785"/>
                  <a:pt x="4120182" y="4947785"/>
                </a:cubicBezTo>
                <a:cubicBezTo>
                  <a:pt x="4120182" y="4947670"/>
                  <a:pt x="4120182" y="4947554"/>
                  <a:pt x="4120182" y="4947554"/>
                </a:cubicBezTo>
                <a:cubicBezTo>
                  <a:pt x="4105546" y="4947554"/>
                  <a:pt x="4090793" y="4948131"/>
                  <a:pt x="4076157" y="4947439"/>
                </a:cubicBezTo>
                <a:close/>
                <a:moveTo>
                  <a:pt x="3950992" y="4947439"/>
                </a:moveTo>
                <a:cubicBezTo>
                  <a:pt x="3930362" y="4944904"/>
                  <a:pt x="3926790" y="4954354"/>
                  <a:pt x="3926790" y="4972795"/>
                </a:cubicBezTo>
                <a:cubicBezTo>
                  <a:pt x="3926906" y="4991466"/>
                  <a:pt x="3929670" y="5002185"/>
                  <a:pt x="3951798" y="5000455"/>
                </a:cubicBezTo>
                <a:cubicBezTo>
                  <a:pt x="3973234" y="4998957"/>
                  <a:pt x="3995135" y="4998496"/>
                  <a:pt x="4016572" y="5000455"/>
                </a:cubicBezTo>
                <a:lnTo>
                  <a:pt x="4016572" y="5000340"/>
                </a:lnTo>
                <a:cubicBezTo>
                  <a:pt x="4037316" y="5002299"/>
                  <a:pt x="4042964" y="4995500"/>
                  <a:pt x="4042964" y="4974870"/>
                </a:cubicBezTo>
                <a:cubicBezTo>
                  <a:pt x="4043081" y="4953778"/>
                  <a:pt x="4038008" y="4944212"/>
                  <a:pt x="4015764" y="4947439"/>
                </a:cubicBezTo>
                <a:cubicBezTo>
                  <a:pt x="4006543" y="4948822"/>
                  <a:pt x="3996863" y="4947670"/>
                  <a:pt x="3987297" y="4947670"/>
                </a:cubicBezTo>
                <a:cubicBezTo>
                  <a:pt x="3975195" y="4947670"/>
                  <a:pt x="3962979" y="4948937"/>
                  <a:pt x="3950992" y="4947439"/>
                </a:cubicBezTo>
                <a:close/>
                <a:moveTo>
                  <a:pt x="4514922" y="4947093"/>
                </a:moveTo>
                <a:cubicBezTo>
                  <a:pt x="4477964" y="4947174"/>
                  <a:pt x="4459485" y="4965846"/>
                  <a:pt x="4459485" y="5003107"/>
                </a:cubicBezTo>
                <a:cubicBezTo>
                  <a:pt x="4459485" y="5042753"/>
                  <a:pt x="4479349" y="5062462"/>
                  <a:pt x="4519070" y="5062231"/>
                </a:cubicBezTo>
                <a:cubicBezTo>
                  <a:pt x="4559490" y="5062001"/>
                  <a:pt x="4579697" y="5044793"/>
                  <a:pt x="4579697" y="5010598"/>
                </a:cubicBezTo>
                <a:cubicBezTo>
                  <a:pt x="4579697" y="4968266"/>
                  <a:pt x="4558105" y="4947093"/>
                  <a:pt x="4514922" y="4947093"/>
                </a:cubicBezTo>
                <a:close/>
                <a:moveTo>
                  <a:pt x="11925658" y="4946633"/>
                </a:moveTo>
                <a:cubicBezTo>
                  <a:pt x="11912404" y="4946287"/>
                  <a:pt x="11907102" y="4950781"/>
                  <a:pt x="11907448" y="4964613"/>
                </a:cubicBezTo>
                <a:cubicBezTo>
                  <a:pt x="11908140" y="4994923"/>
                  <a:pt x="11907910" y="5025350"/>
                  <a:pt x="11907448" y="5055777"/>
                </a:cubicBezTo>
                <a:cubicBezTo>
                  <a:pt x="11907334" y="5062001"/>
                  <a:pt x="11910906" y="5072488"/>
                  <a:pt x="11902032" y="5073411"/>
                </a:cubicBezTo>
                <a:cubicBezTo>
                  <a:pt x="11890737" y="5074678"/>
                  <a:pt x="11892235" y="5063614"/>
                  <a:pt x="11892235" y="5056238"/>
                </a:cubicBezTo>
                <a:cubicBezTo>
                  <a:pt x="11891889" y="5025926"/>
                  <a:pt x="11890968" y="4995384"/>
                  <a:pt x="11892006" y="4965073"/>
                </a:cubicBezTo>
                <a:cubicBezTo>
                  <a:pt x="11892696" y="4943521"/>
                  <a:pt x="11878636" y="4946978"/>
                  <a:pt x="11865842" y="4946978"/>
                </a:cubicBezTo>
                <a:cubicBezTo>
                  <a:pt x="11853050" y="4946978"/>
                  <a:pt x="11838758" y="4943521"/>
                  <a:pt x="11839565" y="4964958"/>
                </a:cubicBezTo>
                <a:cubicBezTo>
                  <a:pt x="11840602" y="4989276"/>
                  <a:pt x="11839680" y="5013595"/>
                  <a:pt x="11839565" y="5037912"/>
                </a:cubicBezTo>
                <a:cubicBezTo>
                  <a:pt x="11839450" y="5050476"/>
                  <a:pt x="11838527" y="5063153"/>
                  <a:pt x="11857430" y="5062231"/>
                </a:cubicBezTo>
                <a:cubicBezTo>
                  <a:pt x="11864114" y="5061886"/>
                  <a:pt x="11865728" y="5067302"/>
                  <a:pt x="11865496" y="5073065"/>
                </a:cubicBezTo>
                <a:cubicBezTo>
                  <a:pt x="11865266" y="5077905"/>
                  <a:pt x="11863076" y="5081939"/>
                  <a:pt x="11858006" y="5081824"/>
                </a:cubicBezTo>
                <a:cubicBezTo>
                  <a:pt x="11837836" y="5081248"/>
                  <a:pt x="11839565" y="5095077"/>
                  <a:pt x="11839565" y="5108447"/>
                </a:cubicBezTo>
                <a:cubicBezTo>
                  <a:pt x="11839565" y="5175294"/>
                  <a:pt x="11839796" y="5242256"/>
                  <a:pt x="11839565" y="5309102"/>
                </a:cubicBezTo>
                <a:cubicBezTo>
                  <a:pt x="11839450" y="5322010"/>
                  <a:pt x="11838527" y="5334342"/>
                  <a:pt x="11857198" y="5333305"/>
                </a:cubicBezTo>
                <a:cubicBezTo>
                  <a:pt x="11862154" y="5332960"/>
                  <a:pt x="11865036" y="5336417"/>
                  <a:pt x="11865150" y="5341488"/>
                </a:cubicBezTo>
                <a:cubicBezTo>
                  <a:pt x="11865266" y="5345522"/>
                  <a:pt x="11862960" y="5348288"/>
                  <a:pt x="11859042" y="5348057"/>
                </a:cubicBezTo>
                <a:cubicBezTo>
                  <a:pt x="11828962" y="5346559"/>
                  <a:pt x="11841639" y="5369263"/>
                  <a:pt x="11839796" y="5382864"/>
                </a:cubicBezTo>
                <a:cubicBezTo>
                  <a:pt x="11836914" y="5404761"/>
                  <a:pt x="11853510" y="5400266"/>
                  <a:pt x="11865728" y="5400266"/>
                </a:cubicBezTo>
                <a:cubicBezTo>
                  <a:pt x="11878060" y="5400266"/>
                  <a:pt x="11892352" y="5404646"/>
                  <a:pt x="11891889" y="5382633"/>
                </a:cubicBezTo>
                <a:cubicBezTo>
                  <a:pt x="11890968" y="5333997"/>
                  <a:pt x="11891889" y="5285360"/>
                  <a:pt x="11891889" y="5236724"/>
                </a:cubicBezTo>
                <a:cubicBezTo>
                  <a:pt x="11891889" y="5232863"/>
                  <a:pt x="11892091" y="5228830"/>
                  <a:pt x="11890967" y="5225472"/>
                </a:cubicBezTo>
                <a:lnTo>
                  <a:pt x="11882198" y="5218369"/>
                </a:lnTo>
                <a:lnTo>
                  <a:pt x="11882324" y="5218398"/>
                </a:lnTo>
                <a:lnTo>
                  <a:pt x="11882093" y="5218283"/>
                </a:lnTo>
                <a:lnTo>
                  <a:pt x="11882198" y="5218369"/>
                </a:lnTo>
                <a:lnTo>
                  <a:pt x="11871072" y="5215734"/>
                </a:lnTo>
                <a:cubicBezTo>
                  <a:pt x="11867860" y="5214191"/>
                  <a:pt x="11865784" y="5211425"/>
                  <a:pt x="11866648" y="5205720"/>
                </a:cubicBezTo>
                <a:cubicBezTo>
                  <a:pt x="11868724" y="5192236"/>
                  <a:pt x="11880249" y="5197653"/>
                  <a:pt x="11887740" y="5197653"/>
                </a:cubicBezTo>
                <a:cubicBezTo>
                  <a:pt x="11947788" y="5197192"/>
                  <a:pt x="12007719" y="5196731"/>
                  <a:pt x="12067650" y="5197538"/>
                </a:cubicBezTo>
                <a:cubicBezTo>
                  <a:pt x="12084130" y="5197768"/>
                  <a:pt x="12091622" y="5193735"/>
                  <a:pt x="12090700" y="5175985"/>
                </a:cubicBezTo>
                <a:cubicBezTo>
                  <a:pt x="12089664" y="5152589"/>
                  <a:pt x="12090240" y="5129077"/>
                  <a:pt x="12090700" y="5105682"/>
                </a:cubicBezTo>
                <a:cubicBezTo>
                  <a:pt x="12090930" y="5092081"/>
                  <a:pt x="12089318" y="5081478"/>
                  <a:pt x="12071568" y="5082515"/>
                </a:cubicBezTo>
                <a:cubicBezTo>
                  <a:pt x="12057162" y="5083322"/>
                  <a:pt x="12040220" y="5078942"/>
                  <a:pt x="12042410" y="5102916"/>
                </a:cubicBezTo>
                <a:cubicBezTo>
                  <a:pt x="12033190" y="5112712"/>
                  <a:pt x="12026504" y="5112481"/>
                  <a:pt x="12023393" y="5098075"/>
                </a:cubicBezTo>
                <a:cubicBezTo>
                  <a:pt x="12023738" y="5085742"/>
                  <a:pt x="12017746" y="5081593"/>
                  <a:pt x="12005644" y="5082400"/>
                </a:cubicBezTo>
                <a:cubicBezTo>
                  <a:pt x="11991814" y="5083322"/>
                  <a:pt x="11977868" y="5082746"/>
                  <a:pt x="11963923" y="5082746"/>
                </a:cubicBezTo>
                <a:cubicBezTo>
                  <a:pt x="11956546" y="5082746"/>
                  <a:pt x="11949632" y="5082169"/>
                  <a:pt x="11949862" y="5072027"/>
                </a:cubicBezTo>
                <a:cubicBezTo>
                  <a:pt x="11950092" y="5061886"/>
                  <a:pt x="11957468" y="5061886"/>
                  <a:pt x="11964499" y="5061886"/>
                </a:cubicBezTo>
                <a:cubicBezTo>
                  <a:pt x="11977522" y="5061655"/>
                  <a:pt x="11990545" y="5060963"/>
                  <a:pt x="12003570" y="5061886"/>
                </a:cubicBezTo>
                <a:cubicBezTo>
                  <a:pt x="12018552" y="5062923"/>
                  <a:pt x="12023278" y="5056699"/>
                  <a:pt x="12022701" y="5042177"/>
                </a:cubicBezTo>
                <a:cubicBezTo>
                  <a:pt x="12021779" y="5016937"/>
                  <a:pt x="12021895" y="4991696"/>
                  <a:pt x="12022701" y="4966572"/>
                </a:cubicBezTo>
                <a:cubicBezTo>
                  <a:pt x="12023162" y="4952510"/>
                  <a:pt x="12019359" y="4946056"/>
                  <a:pt x="12003916" y="4946633"/>
                </a:cubicBezTo>
                <a:cubicBezTo>
                  <a:pt x="11977868" y="4947554"/>
                  <a:pt x="11951706" y="4947324"/>
                  <a:pt x="11925658" y="4946633"/>
                </a:cubicBezTo>
                <a:close/>
                <a:moveTo>
                  <a:pt x="3553183" y="4946633"/>
                </a:moveTo>
                <a:cubicBezTo>
                  <a:pt x="3539929" y="4946287"/>
                  <a:pt x="3534627" y="4950781"/>
                  <a:pt x="3534973" y="4964613"/>
                </a:cubicBezTo>
                <a:cubicBezTo>
                  <a:pt x="3535665" y="4994923"/>
                  <a:pt x="3535435" y="5025350"/>
                  <a:pt x="3534973" y="5055777"/>
                </a:cubicBezTo>
                <a:cubicBezTo>
                  <a:pt x="3534859" y="5062001"/>
                  <a:pt x="3538431" y="5072488"/>
                  <a:pt x="3529557" y="5073411"/>
                </a:cubicBezTo>
                <a:cubicBezTo>
                  <a:pt x="3518262" y="5074678"/>
                  <a:pt x="3519760" y="5063614"/>
                  <a:pt x="3519760" y="5056238"/>
                </a:cubicBezTo>
                <a:cubicBezTo>
                  <a:pt x="3519414" y="5025926"/>
                  <a:pt x="3518493" y="4995384"/>
                  <a:pt x="3519531" y="4965073"/>
                </a:cubicBezTo>
                <a:cubicBezTo>
                  <a:pt x="3520221" y="4943521"/>
                  <a:pt x="3506161" y="4946978"/>
                  <a:pt x="3493367" y="4946978"/>
                </a:cubicBezTo>
                <a:cubicBezTo>
                  <a:pt x="3480575" y="4946978"/>
                  <a:pt x="3466283" y="4943521"/>
                  <a:pt x="3467090" y="4964958"/>
                </a:cubicBezTo>
                <a:cubicBezTo>
                  <a:pt x="3468127" y="4989276"/>
                  <a:pt x="3467205" y="5013595"/>
                  <a:pt x="3467090" y="5037912"/>
                </a:cubicBezTo>
                <a:cubicBezTo>
                  <a:pt x="3466975" y="5050476"/>
                  <a:pt x="3466052" y="5063153"/>
                  <a:pt x="3484955" y="5062231"/>
                </a:cubicBezTo>
                <a:cubicBezTo>
                  <a:pt x="3491639" y="5061886"/>
                  <a:pt x="3493253" y="5067302"/>
                  <a:pt x="3493021" y="5073065"/>
                </a:cubicBezTo>
                <a:cubicBezTo>
                  <a:pt x="3492791" y="5077905"/>
                  <a:pt x="3490601" y="5081939"/>
                  <a:pt x="3485531" y="5081824"/>
                </a:cubicBezTo>
                <a:cubicBezTo>
                  <a:pt x="3465361" y="5081248"/>
                  <a:pt x="3467090" y="5095077"/>
                  <a:pt x="3467090" y="5108447"/>
                </a:cubicBezTo>
                <a:cubicBezTo>
                  <a:pt x="3467090" y="5175294"/>
                  <a:pt x="3467321" y="5242256"/>
                  <a:pt x="3467090" y="5309102"/>
                </a:cubicBezTo>
                <a:cubicBezTo>
                  <a:pt x="3466975" y="5322010"/>
                  <a:pt x="3466052" y="5334342"/>
                  <a:pt x="3484723" y="5333305"/>
                </a:cubicBezTo>
                <a:cubicBezTo>
                  <a:pt x="3489679" y="5332960"/>
                  <a:pt x="3492561" y="5336417"/>
                  <a:pt x="3492675" y="5341488"/>
                </a:cubicBezTo>
                <a:cubicBezTo>
                  <a:pt x="3492791" y="5345522"/>
                  <a:pt x="3490485" y="5348288"/>
                  <a:pt x="3486567" y="5348057"/>
                </a:cubicBezTo>
                <a:cubicBezTo>
                  <a:pt x="3456487" y="5346559"/>
                  <a:pt x="3469164" y="5369263"/>
                  <a:pt x="3467321" y="5382864"/>
                </a:cubicBezTo>
                <a:cubicBezTo>
                  <a:pt x="3464439" y="5404761"/>
                  <a:pt x="3481035" y="5400266"/>
                  <a:pt x="3493253" y="5400266"/>
                </a:cubicBezTo>
                <a:cubicBezTo>
                  <a:pt x="3505585" y="5400266"/>
                  <a:pt x="3519877" y="5404646"/>
                  <a:pt x="3519414" y="5382633"/>
                </a:cubicBezTo>
                <a:cubicBezTo>
                  <a:pt x="3518493" y="5333997"/>
                  <a:pt x="3519414" y="5285360"/>
                  <a:pt x="3519414" y="5236724"/>
                </a:cubicBezTo>
                <a:cubicBezTo>
                  <a:pt x="3519414" y="5232863"/>
                  <a:pt x="3519616" y="5228830"/>
                  <a:pt x="3518492" y="5225472"/>
                </a:cubicBezTo>
                <a:lnTo>
                  <a:pt x="3509723" y="5218369"/>
                </a:lnTo>
                <a:lnTo>
                  <a:pt x="3509849" y="5218398"/>
                </a:lnTo>
                <a:lnTo>
                  <a:pt x="3509618" y="5218283"/>
                </a:lnTo>
                <a:lnTo>
                  <a:pt x="3509723" y="5218369"/>
                </a:lnTo>
                <a:lnTo>
                  <a:pt x="3498597" y="5215734"/>
                </a:lnTo>
                <a:cubicBezTo>
                  <a:pt x="3495385" y="5214191"/>
                  <a:pt x="3493309" y="5211425"/>
                  <a:pt x="3494173" y="5205720"/>
                </a:cubicBezTo>
                <a:cubicBezTo>
                  <a:pt x="3496249" y="5192236"/>
                  <a:pt x="3507774" y="5197653"/>
                  <a:pt x="3515265" y="5197653"/>
                </a:cubicBezTo>
                <a:cubicBezTo>
                  <a:pt x="3575313" y="5197192"/>
                  <a:pt x="3635244" y="5196731"/>
                  <a:pt x="3695175" y="5197538"/>
                </a:cubicBezTo>
                <a:cubicBezTo>
                  <a:pt x="3711655" y="5197768"/>
                  <a:pt x="3719147" y="5193735"/>
                  <a:pt x="3718225" y="5175985"/>
                </a:cubicBezTo>
                <a:cubicBezTo>
                  <a:pt x="3717189" y="5152589"/>
                  <a:pt x="3717765" y="5129077"/>
                  <a:pt x="3718225" y="5105682"/>
                </a:cubicBezTo>
                <a:cubicBezTo>
                  <a:pt x="3718455" y="5092081"/>
                  <a:pt x="3716843" y="5081478"/>
                  <a:pt x="3699093" y="5082515"/>
                </a:cubicBezTo>
                <a:cubicBezTo>
                  <a:pt x="3684687" y="5083322"/>
                  <a:pt x="3667745" y="5078942"/>
                  <a:pt x="3669935" y="5102916"/>
                </a:cubicBezTo>
                <a:cubicBezTo>
                  <a:pt x="3660715" y="5112712"/>
                  <a:pt x="3654029" y="5112481"/>
                  <a:pt x="3650918" y="5098075"/>
                </a:cubicBezTo>
                <a:cubicBezTo>
                  <a:pt x="3651263" y="5085742"/>
                  <a:pt x="3645271" y="5081593"/>
                  <a:pt x="3633169" y="5082400"/>
                </a:cubicBezTo>
                <a:cubicBezTo>
                  <a:pt x="3619339" y="5083322"/>
                  <a:pt x="3605393" y="5082746"/>
                  <a:pt x="3591448" y="5082746"/>
                </a:cubicBezTo>
                <a:cubicBezTo>
                  <a:pt x="3584071" y="5082746"/>
                  <a:pt x="3577157" y="5082169"/>
                  <a:pt x="3577387" y="5072027"/>
                </a:cubicBezTo>
                <a:cubicBezTo>
                  <a:pt x="3577617" y="5061886"/>
                  <a:pt x="3584993" y="5061886"/>
                  <a:pt x="3592024" y="5061886"/>
                </a:cubicBezTo>
                <a:cubicBezTo>
                  <a:pt x="3605047" y="5061655"/>
                  <a:pt x="3618070" y="5060963"/>
                  <a:pt x="3631095" y="5061886"/>
                </a:cubicBezTo>
                <a:cubicBezTo>
                  <a:pt x="3646077" y="5062923"/>
                  <a:pt x="3650803" y="5056699"/>
                  <a:pt x="3650226" y="5042177"/>
                </a:cubicBezTo>
                <a:cubicBezTo>
                  <a:pt x="3649304" y="5016937"/>
                  <a:pt x="3649420" y="4991696"/>
                  <a:pt x="3650226" y="4966572"/>
                </a:cubicBezTo>
                <a:cubicBezTo>
                  <a:pt x="3650687" y="4952510"/>
                  <a:pt x="3646884" y="4946056"/>
                  <a:pt x="3631441" y="4946633"/>
                </a:cubicBezTo>
                <a:cubicBezTo>
                  <a:pt x="3605393" y="4947554"/>
                  <a:pt x="3579231" y="4947324"/>
                  <a:pt x="3553183" y="4946633"/>
                </a:cubicBezTo>
                <a:close/>
                <a:moveTo>
                  <a:pt x="9517804" y="4946402"/>
                </a:moveTo>
                <a:cubicBezTo>
                  <a:pt x="9497980" y="4945019"/>
                  <a:pt x="9491412" y="4952971"/>
                  <a:pt x="9491987" y="4971758"/>
                </a:cubicBezTo>
                <a:cubicBezTo>
                  <a:pt x="9492909" y="4998728"/>
                  <a:pt x="9492678" y="5025581"/>
                  <a:pt x="9492332" y="5052550"/>
                </a:cubicBezTo>
                <a:cubicBezTo>
                  <a:pt x="9492217" y="5060733"/>
                  <a:pt x="9494983" y="5073987"/>
                  <a:pt x="9484265" y="5074332"/>
                </a:cubicBezTo>
                <a:cubicBezTo>
                  <a:pt x="9471356" y="5074678"/>
                  <a:pt x="9477465" y="5061079"/>
                  <a:pt x="9477235" y="5053818"/>
                </a:cubicBezTo>
                <a:cubicBezTo>
                  <a:pt x="9476428" y="5024313"/>
                  <a:pt x="9475852" y="4994808"/>
                  <a:pt x="9477235" y="4965304"/>
                </a:cubicBezTo>
                <a:cubicBezTo>
                  <a:pt x="9478387" y="4941101"/>
                  <a:pt x="9461790" y="4947900"/>
                  <a:pt x="9449228" y="4946863"/>
                </a:cubicBezTo>
                <a:cubicBezTo>
                  <a:pt x="9435398" y="4945710"/>
                  <a:pt x="9423296" y="4945134"/>
                  <a:pt x="9424448" y="4965765"/>
                </a:cubicBezTo>
                <a:cubicBezTo>
                  <a:pt x="9425832" y="4990774"/>
                  <a:pt x="9424794" y="5016015"/>
                  <a:pt x="9424680" y="5041255"/>
                </a:cubicBezTo>
                <a:cubicBezTo>
                  <a:pt x="9424564" y="5051974"/>
                  <a:pt x="9423412" y="5062807"/>
                  <a:pt x="9439662" y="5062001"/>
                </a:cubicBezTo>
                <a:cubicBezTo>
                  <a:pt x="9445194" y="5061770"/>
                  <a:pt x="9449804" y="5064767"/>
                  <a:pt x="9449920" y="5071221"/>
                </a:cubicBezTo>
                <a:cubicBezTo>
                  <a:pt x="9450036" y="5077444"/>
                  <a:pt x="9446001" y="5081709"/>
                  <a:pt x="9440584" y="5081709"/>
                </a:cubicBezTo>
                <a:cubicBezTo>
                  <a:pt x="9425716" y="5081593"/>
                  <a:pt x="9424448" y="5090122"/>
                  <a:pt x="9424448" y="5101993"/>
                </a:cubicBezTo>
                <a:cubicBezTo>
                  <a:pt x="9424680" y="5172297"/>
                  <a:pt x="9424680" y="5242717"/>
                  <a:pt x="9424448" y="5313020"/>
                </a:cubicBezTo>
                <a:cubicBezTo>
                  <a:pt x="9424334" y="5324199"/>
                  <a:pt x="9424219" y="5334342"/>
                  <a:pt x="9440008" y="5333075"/>
                </a:cubicBezTo>
                <a:cubicBezTo>
                  <a:pt x="9444618" y="5332729"/>
                  <a:pt x="9448421" y="5335380"/>
                  <a:pt x="9449458" y="5340335"/>
                </a:cubicBezTo>
                <a:cubicBezTo>
                  <a:pt x="9450265" y="5344369"/>
                  <a:pt x="9447960" y="5347596"/>
                  <a:pt x="9444157" y="5347596"/>
                </a:cubicBezTo>
                <a:cubicBezTo>
                  <a:pt x="9410504" y="5347250"/>
                  <a:pt x="9425716" y="5372837"/>
                  <a:pt x="9425370" y="5386782"/>
                </a:cubicBezTo>
                <a:cubicBezTo>
                  <a:pt x="9424794" y="5411100"/>
                  <a:pt x="9445655" y="5397155"/>
                  <a:pt x="9456720" y="5399805"/>
                </a:cubicBezTo>
                <a:cubicBezTo>
                  <a:pt x="9466746" y="5402226"/>
                  <a:pt x="9477118" y="5402226"/>
                  <a:pt x="9476889" y="5385399"/>
                </a:cubicBezTo>
                <a:cubicBezTo>
                  <a:pt x="9476082" y="5335034"/>
                  <a:pt x="9476543" y="5284669"/>
                  <a:pt x="9476543" y="5234304"/>
                </a:cubicBezTo>
                <a:cubicBezTo>
                  <a:pt x="9476543" y="5226350"/>
                  <a:pt x="9477118" y="5218513"/>
                  <a:pt x="9465364" y="5218052"/>
                </a:cubicBezTo>
                <a:lnTo>
                  <a:pt x="9465594" y="5217822"/>
                </a:lnTo>
                <a:cubicBezTo>
                  <a:pt x="9458102" y="5217591"/>
                  <a:pt x="9451187" y="5213557"/>
                  <a:pt x="9452456" y="5205260"/>
                </a:cubicBezTo>
                <a:cubicBezTo>
                  <a:pt x="9453838" y="5196501"/>
                  <a:pt x="9462252" y="5197192"/>
                  <a:pt x="9469282" y="5197192"/>
                </a:cubicBezTo>
                <a:cubicBezTo>
                  <a:pt x="9499594" y="5197192"/>
                  <a:pt x="9530020" y="5197192"/>
                  <a:pt x="9560446" y="5197192"/>
                </a:cubicBezTo>
                <a:cubicBezTo>
                  <a:pt x="9591680" y="5197192"/>
                  <a:pt x="9623029" y="5196501"/>
                  <a:pt x="9654262" y="5197422"/>
                </a:cubicBezTo>
                <a:cubicBezTo>
                  <a:pt x="9669591" y="5197884"/>
                  <a:pt x="9676275" y="5193850"/>
                  <a:pt x="9675353" y="5177138"/>
                </a:cubicBezTo>
                <a:cubicBezTo>
                  <a:pt x="9673971" y="5152820"/>
                  <a:pt x="9675353" y="5128501"/>
                  <a:pt x="9674777" y="5104183"/>
                </a:cubicBezTo>
                <a:cubicBezTo>
                  <a:pt x="9674547" y="5095770"/>
                  <a:pt x="9679158" y="5081824"/>
                  <a:pt x="9663828" y="5083092"/>
                </a:cubicBezTo>
                <a:cubicBezTo>
                  <a:pt x="9651380" y="5084129"/>
                  <a:pt x="9632710" y="5072373"/>
                  <a:pt x="9627639" y="5095770"/>
                </a:cubicBezTo>
                <a:cubicBezTo>
                  <a:pt x="9626602" y="5100841"/>
                  <a:pt x="9625910" y="5106488"/>
                  <a:pt x="9619572" y="5107641"/>
                </a:cubicBezTo>
                <a:cubicBezTo>
                  <a:pt x="9612772" y="5108793"/>
                  <a:pt x="9609774" y="5103261"/>
                  <a:pt x="9608968" y="5098536"/>
                </a:cubicBezTo>
                <a:cubicBezTo>
                  <a:pt x="9606318" y="5081593"/>
                  <a:pt x="9594332" y="5081939"/>
                  <a:pt x="9581653" y="5082285"/>
                </a:cubicBezTo>
                <a:cubicBezTo>
                  <a:pt x="9570359" y="5082631"/>
                  <a:pt x="9559064" y="5082400"/>
                  <a:pt x="9547770" y="5082054"/>
                </a:cubicBezTo>
                <a:cubicBezTo>
                  <a:pt x="9541316" y="5081824"/>
                  <a:pt x="9535437" y="5079634"/>
                  <a:pt x="9535668" y="5071682"/>
                </a:cubicBezTo>
                <a:cubicBezTo>
                  <a:pt x="9536013" y="5063845"/>
                  <a:pt x="9542006" y="5062001"/>
                  <a:pt x="9548460" y="5061886"/>
                </a:cubicBezTo>
                <a:cubicBezTo>
                  <a:pt x="9561484" y="5061770"/>
                  <a:pt x="9574508" y="5061079"/>
                  <a:pt x="9587531" y="5061770"/>
                </a:cubicBezTo>
                <a:cubicBezTo>
                  <a:pt x="9601938" y="5062462"/>
                  <a:pt x="9608047" y="5057275"/>
                  <a:pt x="9607584" y="5042292"/>
                </a:cubicBezTo>
                <a:cubicBezTo>
                  <a:pt x="9606778" y="5017168"/>
                  <a:pt x="9606548" y="4991927"/>
                  <a:pt x="9607584" y="4966802"/>
                </a:cubicBezTo>
                <a:cubicBezTo>
                  <a:pt x="9608276" y="4949860"/>
                  <a:pt x="9600210" y="4946172"/>
                  <a:pt x="9585572" y="4946633"/>
                </a:cubicBezTo>
                <a:cubicBezTo>
                  <a:pt x="9562983" y="4947324"/>
                  <a:pt x="9540277" y="4948016"/>
                  <a:pt x="9517804" y="4946402"/>
                </a:cubicBezTo>
                <a:close/>
                <a:moveTo>
                  <a:pt x="4814696" y="4946402"/>
                </a:moveTo>
                <a:cubicBezTo>
                  <a:pt x="4802476" y="4946287"/>
                  <a:pt x="4797521" y="4951358"/>
                  <a:pt x="4797521" y="4963345"/>
                </a:cubicBezTo>
                <a:lnTo>
                  <a:pt x="4797407" y="4963460"/>
                </a:lnTo>
                <a:cubicBezTo>
                  <a:pt x="4797637" y="4990313"/>
                  <a:pt x="4797869" y="5017168"/>
                  <a:pt x="4797177" y="5044021"/>
                </a:cubicBezTo>
                <a:cubicBezTo>
                  <a:pt x="4796601" y="5065573"/>
                  <a:pt x="4811813" y="5060618"/>
                  <a:pt x="4824145" y="5061655"/>
                </a:cubicBezTo>
                <a:cubicBezTo>
                  <a:pt x="4837399" y="5062807"/>
                  <a:pt x="4845698" y="5060157"/>
                  <a:pt x="4844776" y="5043790"/>
                </a:cubicBezTo>
                <a:cubicBezTo>
                  <a:pt x="4843621" y="5023045"/>
                  <a:pt x="4844546" y="5002185"/>
                  <a:pt x="4844546" y="4981439"/>
                </a:cubicBezTo>
                <a:cubicBezTo>
                  <a:pt x="4844662" y="4975215"/>
                  <a:pt x="4844662" y="4968761"/>
                  <a:pt x="4853304" y="4968300"/>
                </a:cubicBezTo>
                <a:cubicBezTo>
                  <a:pt x="4858722" y="4968070"/>
                  <a:pt x="4865174" y="4969107"/>
                  <a:pt x="4864598" y="4975677"/>
                </a:cubicBezTo>
                <a:cubicBezTo>
                  <a:pt x="4862524" y="5000916"/>
                  <a:pt x="4880159" y="4994577"/>
                  <a:pt x="4893759" y="4994577"/>
                </a:cubicBezTo>
                <a:cubicBezTo>
                  <a:pt x="4914619" y="4994577"/>
                  <a:pt x="4935364" y="4994577"/>
                  <a:pt x="4956224" y="4994577"/>
                </a:cubicBezTo>
                <a:cubicBezTo>
                  <a:pt x="4956224" y="4994693"/>
                  <a:pt x="4956224" y="4994923"/>
                  <a:pt x="4956224" y="4994923"/>
                </a:cubicBezTo>
                <a:cubicBezTo>
                  <a:pt x="4979620" y="4994923"/>
                  <a:pt x="5003134" y="4993540"/>
                  <a:pt x="5026414" y="4995384"/>
                </a:cubicBezTo>
                <a:cubicBezTo>
                  <a:pt x="5039206" y="4996306"/>
                  <a:pt x="5050041" y="4998957"/>
                  <a:pt x="5047850" y="4981209"/>
                </a:cubicBezTo>
                <a:cubicBezTo>
                  <a:pt x="5046238" y="4968070"/>
                  <a:pt x="5057763" y="4946633"/>
                  <a:pt x="5030561" y="4946633"/>
                </a:cubicBezTo>
                <a:cubicBezTo>
                  <a:pt x="4958644" y="4946402"/>
                  <a:pt x="4886612" y="4946633"/>
                  <a:pt x="4814696" y="4946402"/>
                </a:cubicBezTo>
                <a:close/>
                <a:moveTo>
                  <a:pt x="1145329" y="4946402"/>
                </a:moveTo>
                <a:cubicBezTo>
                  <a:pt x="1125505" y="4945019"/>
                  <a:pt x="1118937" y="4952971"/>
                  <a:pt x="1119512" y="4971758"/>
                </a:cubicBezTo>
                <a:cubicBezTo>
                  <a:pt x="1120434" y="4998728"/>
                  <a:pt x="1120203" y="5025581"/>
                  <a:pt x="1119857" y="5052550"/>
                </a:cubicBezTo>
                <a:cubicBezTo>
                  <a:pt x="1119742" y="5060733"/>
                  <a:pt x="1122508" y="5073987"/>
                  <a:pt x="1111790" y="5074332"/>
                </a:cubicBezTo>
                <a:cubicBezTo>
                  <a:pt x="1098881" y="5074678"/>
                  <a:pt x="1104990" y="5061079"/>
                  <a:pt x="1104760" y="5053818"/>
                </a:cubicBezTo>
                <a:cubicBezTo>
                  <a:pt x="1103953" y="5024313"/>
                  <a:pt x="1103377" y="4994808"/>
                  <a:pt x="1104760" y="4965304"/>
                </a:cubicBezTo>
                <a:cubicBezTo>
                  <a:pt x="1105912" y="4941101"/>
                  <a:pt x="1089315" y="4947900"/>
                  <a:pt x="1076753" y="4946863"/>
                </a:cubicBezTo>
                <a:cubicBezTo>
                  <a:pt x="1062923" y="4945710"/>
                  <a:pt x="1050821" y="4945134"/>
                  <a:pt x="1051973" y="4965765"/>
                </a:cubicBezTo>
                <a:cubicBezTo>
                  <a:pt x="1053357" y="4990774"/>
                  <a:pt x="1052319" y="5016015"/>
                  <a:pt x="1052205" y="5041255"/>
                </a:cubicBezTo>
                <a:cubicBezTo>
                  <a:pt x="1052089" y="5051974"/>
                  <a:pt x="1050937" y="5062807"/>
                  <a:pt x="1067187" y="5062001"/>
                </a:cubicBezTo>
                <a:cubicBezTo>
                  <a:pt x="1072719" y="5061770"/>
                  <a:pt x="1077329" y="5064767"/>
                  <a:pt x="1077445" y="5071221"/>
                </a:cubicBezTo>
                <a:cubicBezTo>
                  <a:pt x="1077561" y="5077444"/>
                  <a:pt x="1073526" y="5081709"/>
                  <a:pt x="1068109" y="5081709"/>
                </a:cubicBezTo>
                <a:cubicBezTo>
                  <a:pt x="1053241" y="5081593"/>
                  <a:pt x="1051973" y="5090122"/>
                  <a:pt x="1051973" y="5101993"/>
                </a:cubicBezTo>
                <a:cubicBezTo>
                  <a:pt x="1052205" y="5172297"/>
                  <a:pt x="1052205" y="5242717"/>
                  <a:pt x="1051973" y="5313020"/>
                </a:cubicBezTo>
                <a:cubicBezTo>
                  <a:pt x="1051859" y="5324199"/>
                  <a:pt x="1051744" y="5334342"/>
                  <a:pt x="1067533" y="5333075"/>
                </a:cubicBezTo>
                <a:cubicBezTo>
                  <a:pt x="1072143" y="5332729"/>
                  <a:pt x="1075946" y="5335380"/>
                  <a:pt x="1076983" y="5340335"/>
                </a:cubicBezTo>
                <a:cubicBezTo>
                  <a:pt x="1077790" y="5344369"/>
                  <a:pt x="1075485" y="5347596"/>
                  <a:pt x="1071682" y="5347596"/>
                </a:cubicBezTo>
                <a:cubicBezTo>
                  <a:pt x="1038029" y="5347250"/>
                  <a:pt x="1053241" y="5372837"/>
                  <a:pt x="1052895" y="5386782"/>
                </a:cubicBezTo>
                <a:cubicBezTo>
                  <a:pt x="1052319" y="5411100"/>
                  <a:pt x="1073180" y="5397155"/>
                  <a:pt x="1084245" y="5399805"/>
                </a:cubicBezTo>
                <a:cubicBezTo>
                  <a:pt x="1094271" y="5402226"/>
                  <a:pt x="1104643" y="5402226"/>
                  <a:pt x="1104414" y="5385399"/>
                </a:cubicBezTo>
                <a:cubicBezTo>
                  <a:pt x="1103607" y="5335034"/>
                  <a:pt x="1104068" y="5284669"/>
                  <a:pt x="1104068" y="5234304"/>
                </a:cubicBezTo>
                <a:cubicBezTo>
                  <a:pt x="1104068" y="5226350"/>
                  <a:pt x="1104643" y="5218513"/>
                  <a:pt x="1092889" y="5218052"/>
                </a:cubicBezTo>
                <a:lnTo>
                  <a:pt x="1093119" y="5217822"/>
                </a:lnTo>
                <a:cubicBezTo>
                  <a:pt x="1085627" y="5217591"/>
                  <a:pt x="1078712" y="5213557"/>
                  <a:pt x="1079981" y="5205260"/>
                </a:cubicBezTo>
                <a:cubicBezTo>
                  <a:pt x="1081363" y="5196501"/>
                  <a:pt x="1089777" y="5197192"/>
                  <a:pt x="1096807" y="5197192"/>
                </a:cubicBezTo>
                <a:cubicBezTo>
                  <a:pt x="1127119" y="5197192"/>
                  <a:pt x="1157545" y="5197192"/>
                  <a:pt x="1187971" y="5197192"/>
                </a:cubicBezTo>
                <a:cubicBezTo>
                  <a:pt x="1219205" y="5197192"/>
                  <a:pt x="1250554" y="5196501"/>
                  <a:pt x="1281787" y="5197422"/>
                </a:cubicBezTo>
                <a:cubicBezTo>
                  <a:pt x="1297116" y="5197884"/>
                  <a:pt x="1303800" y="5193850"/>
                  <a:pt x="1302878" y="5177138"/>
                </a:cubicBezTo>
                <a:cubicBezTo>
                  <a:pt x="1301496" y="5152820"/>
                  <a:pt x="1302878" y="5128501"/>
                  <a:pt x="1302302" y="5104183"/>
                </a:cubicBezTo>
                <a:cubicBezTo>
                  <a:pt x="1302072" y="5095770"/>
                  <a:pt x="1306683" y="5081824"/>
                  <a:pt x="1291353" y="5083092"/>
                </a:cubicBezTo>
                <a:cubicBezTo>
                  <a:pt x="1278905" y="5084129"/>
                  <a:pt x="1260235" y="5072373"/>
                  <a:pt x="1255164" y="5095770"/>
                </a:cubicBezTo>
                <a:cubicBezTo>
                  <a:pt x="1254127" y="5100841"/>
                  <a:pt x="1253435" y="5106488"/>
                  <a:pt x="1247097" y="5107641"/>
                </a:cubicBezTo>
                <a:cubicBezTo>
                  <a:pt x="1240297" y="5108793"/>
                  <a:pt x="1237299" y="5103261"/>
                  <a:pt x="1236493" y="5098536"/>
                </a:cubicBezTo>
                <a:cubicBezTo>
                  <a:pt x="1233843" y="5081593"/>
                  <a:pt x="1221857" y="5081939"/>
                  <a:pt x="1209178" y="5082285"/>
                </a:cubicBezTo>
                <a:cubicBezTo>
                  <a:pt x="1197884" y="5082631"/>
                  <a:pt x="1186589" y="5082400"/>
                  <a:pt x="1175295" y="5082054"/>
                </a:cubicBezTo>
                <a:cubicBezTo>
                  <a:pt x="1168841" y="5081824"/>
                  <a:pt x="1162962" y="5079634"/>
                  <a:pt x="1163193" y="5071682"/>
                </a:cubicBezTo>
                <a:cubicBezTo>
                  <a:pt x="1163538" y="5063845"/>
                  <a:pt x="1169531" y="5062001"/>
                  <a:pt x="1175985" y="5061886"/>
                </a:cubicBezTo>
                <a:cubicBezTo>
                  <a:pt x="1189009" y="5061770"/>
                  <a:pt x="1202033" y="5061079"/>
                  <a:pt x="1215056" y="5061770"/>
                </a:cubicBezTo>
                <a:cubicBezTo>
                  <a:pt x="1229463" y="5062462"/>
                  <a:pt x="1235572" y="5057275"/>
                  <a:pt x="1235109" y="5042292"/>
                </a:cubicBezTo>
                <a:cubicBezTo>
                  <a:pt x="1234303" y="5017168"/>
                  <a:pt x="1234073" y="4991927"/>
                  <a:pt x="1235109" y="4966802"/>
                </a:cubicBezTo>
                <a:cubicBezTo>
                  <a:pt x="1235801" y="4949860"/>
                  <a:pt x="1227735" y="4946172"/>
                  <a:pt x="1213097" y="4946633"/>
                </a:cubicBezTo>
                <a:cubicBezTo>
                  <a:pt x="1190508" y="4947324"/>
                  <a:pt x="1167802" y="4948016"/>
                  <a:pt x="1145329" y="4946402"/>
                </a:cubicBezTo>
                <a:close/>
                <a:moveTo>
                  <a:pt x="10731758" y="4946287"/>
                </a:moveTo>
                <a:cubicBezTo>
                  <a:pt x="10709860" y="4944558"/>
                  <a:pt x="10699834" y="4951127"/>
                  <a:pt x="10701908" y="4975100"/>
                </a:cubicBezTo>
                <a:cubicBezTo>
                  <a:pt x="10704098" y="5000109"/>
                  <a:pt x="10702714" y="5025350"/>
                  <a:pt x="10702598" y="5050591"/>
                </a:cubicBezTo>
                <a:cubicBezTo>
                  <a:pt x="10702598" y="5059811"/>
                  <a:pt x="10704674" y="5073411"/>
                  <a:pt x="10692802" y="5074102"/>
                </a:cubicBezTo>
                <a:cubicBezTo>
                  <a:pt x="10679434" y="5074909"/>
                  <a:pt x="10682200" y="5060963"/>
                  <a:pt x="10682084" y="5052089"/>
                </a:cubicBezTo>
                <a:cubicBezTo>
                  <a:pt x="10681508" y="5022584"/>
                  <a:pt x="10681393" y="4992964"/>
                  <a:pt x="10681738" y="4963460"/>
                </a:cubicBezTo>
                <a:cubicBezTo>
                  <a:pt x="10682084" y="4941216"/>
                  <a:pt x="10665948" y="4947439"/>
                  <a:pt x="10654194" y="4946978"/>
                </a:cubicBezTo>
                <a:cubicBezTo>
                  <a:pt x="10642322" y="4946402"/>
                  <a:pt x="10628838" y="4943866"/>
                  <a:pt x="10629529" y="4963690"/>
                </a:cubicBezTo>
                <a:cubicBezTo>
                  <a:pt x="10630336" y="4987086"/>
                  <a:pt x="10629875" y="5010598"/>
                  <a:pt x="10629529" y="5033994"/>
                </a:cubicBezTo>
                <a:cubicBezTo>
                  <a:pt x="10629299" y="5048517"/>
                  <a:pt x="10628031" y="5062692"/>
                  <a:pt x="10649467" y="5062116"/>
                </a:cubicBezTo>
                <a:cubicBezTo>
                  <a:pt x="10654538" y="5062001"/>
                  <a:pt x="10659264" y="5066726"/>
                  <a:pt x="10659494" y="5072373"/>
                </a:cubicBezTo>
                <a:cubicBezTo>
                  <a:pt x="10659726" y="5078827"/>
                  <a:pt x="10654424" y="5081939"/>
                  <a:pt x="10649122" y="5081593"/>
                </a:cubicBezTo>
                <a:cubicBezTo>
                  <a:pt x="10629645" y="5080441"/>
                  <a:pt x="10629414" y="5092542"/>
                  <a:pt x="10629414" y="5106949"/>
                </a:cubicBezTo>
                <a:cubicBezTo>
                  <a:pt x="10629875" y="5172988"/>
                  <a:pt x="10629875" y="5239029"/>
                  <a:pt x="10629414" y="5305068"/>
                </a:cubicBezTo>
                <a:cubicBezTo>
                  <a:pt x="10629299" y="5320972"/>
                  <a:pt x="10628492" y="5335610"/>
                  <a:pt x="10651312" y="5333305"/>
                </a:cubicBezTo>
                <a:cubicBezTo>
                  <a:pt x="10655692" y="5332960"/>
                  <a:pt x="10659494" y="5336532"/>
                  <a:pt x="10659726" y="5341488"/>
                </a:cubicBezTo>
                <a:cubicBezTo>
                  <a:pt x="10659956" y="5345522"/>
                  <a:pt x="10656960" y="5348518"/>
                  <a:pt x="10653272" y="5347942"/>
                </a:cubicBezTo>
                <a:cubicBezTo>
                  <a:pt x="10623304" y="5343563"/>
                  <a:pt x="10631258" y="5364999"/>
                  <a:pt x="10629645" y="5381135"/>
                </a:cubicBezTo>
                <a:cubicBezTo>
                  <a:pt x="10627684" y="5401534"/>
                  <a:pt x="10640132" y="5401419"/>
                  <a:pt x="10654078" y="5400497"/>
                </a:cubicBezTo>
                <a:cubicBezTo>
                  <a:pt x="10666870" y="5399575"/>
                  <a:pt x="10682776" y="5406029"/>
                  <a:pt x="10682200" y="5382057"/>
                </a:cubicBezTo>
                <a:cubicBezTo>
                  <a:pt x="10681047" y="5334227"/>
                  <a:pt x="10681854" y="5286513"/>
                  <a:pt x="10681738" y="5238683"/>
                </a:cubicBezTo>
                <a:cubicBezTo>
                  <a:pt x="10681738" y="5231192"/>
                  <a:pt x="10684043" y="5221855"/>
                  <a:pt x="10673786" y="5218974"/>
                </a:cubicBezTo>
                <a:lnTo>
                  <a:pt x="10674017" y="5218974"/>
                </a:lnTo>
                <a:cubicBezTo>
                  <a:pt x="10666524" y="5216900"/>
                  <a:pt x="10660070" y="5214018"/>
                  <a:pt x="10662376" y="5205260"/>
                </a:cubicBezTo>
                <a:cubicBezTo>
                  <a:pt x="10665142" y="5195002"/>
                  <a:pt x="10674708" y="5197538"/>
                  <a:pt x="10682084" y="5197538"/>
                </a:cubicBezTo>
                <a:cubicBezTo>
                  <a:pt x="10712396" y="5197538"/>
                  <a:pt x="10742822" y="5197538"/>
                  <a:pt x="10773249" y="5197538"/>
                </a:cubicBezTo>
                <a:lnTo>
                  <a:pt x="10773249" y="5197307"/>
                </a:lnTo>
                <a:cubicBezTo>
                  <a:pt x="10802754" y="5197307"/>
                  <a:pt x="10832373" y="5196385"/>
                  <a:pt x="10861878" y="5197653"/>
                </a:cubicBezTo>
                <a:cubicBezTo>
                  <a:pt x="10879282" y="5198345"/>
                  <a:pt x="10887118" y="5194195"/>
                  <a:pt x="10885736" y="5174948"/>
                </a:cubicBezTo>
                <a:cubicBezTo>
                  <a:pt x="10884006" y="5151667"/>
                  <a:pt x="10885504" y="5128040"/>
                  <a:pt x="10885160" y="5104644"/>
                </a:cubicBezTo>
                <a:cubicBezTo>
                  <a:pt x="10884928" y="5094962"/>
                  <a:pt x="10888616" y="5080210"/>
                  <a:pt x="10871675" y="5083437"/>
                </a:cubicBezTo>
                <a:cubicBezTo>
                  <a:pt x="10858536" y="5085973"/>
                  <a:pt x="10836754" y="5069607"/>
                  <a:pt x="10833066" y="5097960"/>
                </a:cubicBezTo>
                <a:cubicBezTo>
                  <a:pt x="10832604" y="5101993"/>
                  <a:pt x="10833642" y="5107180"/>
                  <a:pt x="10827533" y="5107871"/>
                </a:cubicBezTo>
                <a:cubicBezTo>
                  <a:pt x="10822692" y="5108447"/>
                  <a:pt x="10818313" y="5106488"/>
                  <a:pt x="10818313" y="5101302"/>
                </a:cubicBezTo>
                <a:cubicBezTo>
                  <a:pt x="10818774" y="5079173"/>
                  <a:pt x="10803214" y="5082515"/>
                  <a:pt x="10789500" y="5082515"/>
                </a:cubicBezTo>
                <a:cubicBezTo>
                  <a:pt x="10779933" y="5082515"/>
                  <a:pt x="10770368" y="5082631"/>
                  <a:pt x="10760802" y="5082400"/>
                </a:cubicBezTo>
                <a:cubicBezTo>
                  <a:pt x="10753772" y="5082169"/>
                  <a:pt x="10745818" y="5082515"/>
                  <a:pt x="10745474" y="5072604"/>
                </a:cubicBezTo>
                <a:cubicBezTo>
                  <a:pt x="10745011" y="5062807"/>
                  <a:pt x="10752504" y="5061886"/>
                  <a:pt x="10759764" y="5061886"/>
                </a:cubicBezTo>
                <a:cubicBezTo>
                  <a:pt x="10771059" y="5061655"/>
                  <a:pt x="10782469" y="5060963"/>
                  <a:pt x="10793648" y="5061886"/>
                </a:cubicBezTo>
                <a:cubicBezTo>
                  <a:pt x="10811282" y="5063269"/>
                  <a:pt x="10819120" y="5057506"/>
                  <a:pt x="10817851" y="5038489"/>
                </a:cubicBezTo>
                <a:cubicBezTo>
                  <a:pt x="10816238" y="5016822"/>
                  <a:pt x="10816469" y="4995038"/>
                  <a:pt x="10817851" y="4973371"/>
                </a:cubicBezTo>
                <a:cubicBezTo>
                  <a:pt x="10819234" y="4951358"/>
                  <a:pt x="10810476" y="4944328"/>
                  <a:pt x="10789038" y="4946402"/>
                </a:cubicBezTo>
                <a:cubicBezTo>
                  <a:pt x="10770137" y="4948246"/>
                  <a:pt x="10750774" y="4947785"/>
                  <a:pt x="10731758" y="4946287"/>
                </a:cubicBezTo>
                <a:close/>
                <a:moveTo>
                  <a:pt x="8306731" y="4946287"/>
                </a:moveTo>
                <a:cubicBezTo>
                  <a:pt x="8292208" y="4945826"/>
                  <a:pt x="8286791" y="4950781"/>
                  <a:pt x="8287252" y="4965650"/>
                </a:cubicBezTo>
                <a:cubicBezTo>
                  <a:pt x="8288059" y="4995154"/>
                  <a:pt x="8287598" y="5024659"/>
                  <a:pt x="8287368" y="5054164"/>
                </a:cubicBezTo>
                <a:cubicBezTo>
                  <a:pt x="8287252" y="5061425"/>
                  <a:pt x="8289903" y="5071336"/>
                  <a:pt x="8278263" y="5072258"/>
                </a:cubicBezTo>
                <a:cubicBezTo>
                  <a:pt x="8264433" y="5073411"/>
                  <a:pt x="8266738" y="5062462"/>
                  <a:pt x="8266738" y="5054164"/>
                </a:cubicBezTo>
                <a:cubicBezTo>
                  <a:pt x="8266507" y="5023737"/>
                  <a:pt x="8265931" y="4993310"/>
                  <a:pt x="8266738" y="4962999"/>
                </a:cubicBezTo>
                <a:cubicBezTo>
                  <a:pt x="8267314" y="4940179"/>
                  <a:pt x="8250832" y="4947324"/>
                  <a:pt x="8239538" y="4946748"/>
                </a:cubicBezTo>
                <a:cubicBezTo>
                  <a:pt x="8228358" y="4946172"/>
                  <a:pt x="8213722" y="4941677"/>
                  <a:pt x="8214298" y="4962307"/>
                </a:cubicBezTo>
                <a:cubicBezTo>
                  <a:pt x="8214990" y="4986625"/>
                  <a:pt x="8214759" y="5010944"/>
                  <a:pt x="8214298" y="5035262"/>
                </a:cubicBezTo>
                <a:cubicBezTo>
                  <a:pt x="8214068" y="5049554"/>
                  <a:pt x="8212339" y="5063614"/>
                  <a:pt x="8233775" y="5063153"/>
                </a:cubicBezTo>
                <a:cubicBezTo>
                  <a:pt x="8239077" y="5063038"/>
                  <a:pt x="8246107" y="5065919"/>
                  <a:pt x="8245300" y="5074332"/>
                </a:cubicBezTo>
                <a:cubicBezTo>
                  <a:pt x="8244609" y="5081132"/>
                  <a:pt x="8239307" y="5082746"/>
                  <a:pt x="8234006" y="5081939"/>
                </a:cubicBezTo>
                <a:cubicBezTo>
                  <a:pt x="8213952" y="5079058"/>
                  <a:pt x="8214298" y="5091506"/>
                  <a:pt x="8214298" y="5105797"/>
                </a:cubicBezTo>
                <a:cubicBezTo>
                  <a:pt x="8214759" y="5173450"/>
                  <a:pt x="8214644" y="5241219"/>
                  <a:pt x="8214298" y="5308871"/>
                </a:cubicBezTo>
                <a:cubicBezTo>
                  <a:pt x="8214298" y="5323279"/>
                  <a:pt x="8214298" y="5335380"/>
                  <a:pt x="8234236" y="5332614"/>
                </a:cubicBezTo>
                <a:cubicBezTo>
                  <a:pt x="8239538" y="5331807"/>
                  <a:pt x="8244839" y="5333997"/>
                  <a:pt x="8245300" y="5340681"/>
                </a:cubicBezTo>
                <a:cubicBezTo>
                  <a:pt x="8245646" y="5346444"/>
                  <a:pt x="8241612" y="5348518"/>
                  <a:pt x="8237002" y="5347942"/>
                </a:cubicBezTo>
                <a:cubicBezTo>
                  <a:pt x="8203694" y="5343678"/>
                  <a:pt x="8216718" y="5368573"/>
                  <a:pt x="8214529" y="5383555"/>
                </a:cubicBezTo>
                <a:cubicBezTo>
                  <a:pt x="8211417" y="5404185"/>
                  <a:pt x="8226630" y="5400612"/>
                  <a:pt x="8237924" y="5399575"/>
                </a:cubicBezTo>
                <a:cubicBezTo>
                  <a:pt x="8249566" y="5398538"/>
                  <a:pt x="8267314" y="5408103"/>
                  <a:pt x="8266853" y="5382979"/>
                </a:cubicBezTo>
                <a:cubicBezTo>
                  <a:pt x="8265931" y="5333536"/>
                  <a:pt x="8266507" y="5283977"/>
                  <a:pt x="8266507" y="5234534"/>
                </a:cubicBezTo>
                <a:cubicBezTo>
                  <a:pt x="8266507" y="5226926"/>
                  <a:pt x="8267890" y="5218168"/>
                  <a:pt x="8256020" y="5217476"/>
                </a:cubicBezTo>
                <a:lnTo>
                  <a:pt x="8256250" y="5217361"/>
                </a:lnTo>
                <a:cubicBezTo>
                  <a:pt x="8248758" y="5216900"/>
                  <a:pt x="8245185" y="5212751"/>
                  <a:pt x="8246222" y="5205375"/>
                </a:cubicBezTo>
                <a:cubicBezTo>
                  <a:pt x="8247605" y="5195233"/>
                  <a:pt x="8255789" y="5196962"/>
                  <a:pt x="8262358" y="5196962"/>
                </a:cubicBezTo>
                <a:cubicBezTo>
                  <a:pt x="8293591" y="5196962"/>
                  <a:pt x="8324825" y="5196962"/>
                  <a:pt x="8356059" y="5196962"/>
                </a:cubicBezTo>
                <a:lnTo>
                  <a:pt x="8356059" y="5197192"/>
                </a:lnTo>
                <a:cubicBezTo>
                  <a:pt x="8385563" y="5197192"/>
                  <a:pt x="8415068" y="5196385"/>
                  <a:pt x="8444572" y="5197422"/>
                </a:cubicBezTo>
                <a:cubicBezTo>
                  <a:pt x="8463128" y="5198114"/>
                  <a:pt x="8471772" y="5192582"/>
                  <a:pt x="8470388" y="5172412"/>
                </a:cubicBezTo>
                <a:cubicBezTo>
                  <a:pt x="8468890" y="5150861"/>
                  <a:pt x="8470504" y="5129077"/>
                  <a:pt x="8470043" y="5107410"/>
                </a:cubicBezTo>
                <a:cubicBezTo>
                  <a:pt x="8469812" y="5097845"/>
                  <a:pt x="8474422" y="5082515"/>
                  <a:pt x="8458748" y="5083552"/>
                </a:cubicBezTo>
                <a:cubicBezTo>
                  <a:pt x="8444572" y="5084475"/>
                  <a:pt x="8421867" y="5068800"/>
                  <a:pt x="8417603" y="5098536"/>
                </a:cubicBezTo>
                <a:cubicBezTo>
                  <a:pt x="8416912" y="5103261"/>
                  <a:pt x="8414837" y="5106834"/>
                  <a:pt x="8409766" y="5107295"/>
                </a:cubicBezTo>
                <a:cubicBezTo>
                  <a:pt x="8404004" y="5107756"/>
                  <a:pt x="8402160" y="5103492"/>
                  <a:pt x="8402504" y="5098997"/>
                </a:cubicBezTo>
                <a:cubicBezTo>
                  <a:pt x="8404004" y="5081939"/>
                  <a:pt x="8393284" y="5081478"/>
                  <a:pt x="8380953" y="5082054"/>
                </a:cubicBezTo>
                <a:cubicBezTo>
                  <a:pt x="8370580" y="5082631"/>
                  <a:pt x="8360092" y="5082746"/>
                  <a:pt x="8349720" y="5082054"/>
                </a:cubicBezTo>
                <a:cubicBezTo>
                  <a:pt x="8342112" y="5081593"/>
                  <a:pt x="8330126" y="5086549"/>
                  <a:pt x="8329781" y="5072604"/>
                </a:cubicBezTo>
                <a:cubicBezTo>
                  <a:pt x="8329435" y="5056584"/>
                  <a:pt x="8342690" y="5062231"/>
                  <a:pt x="8350988" y="5061655"/>
                </a:cubicBezTo>
                <a:cubicBezTo>
                  <a:pt x="8362282" y="5060848"/>
                  <a:pt x="8373576" y="5060963"/>
                  <a:pt x="8384871" y="5061655"/>
                </a:cubicBezTo>
                <a:cubicBezTo>
                  <a:pt x="8398816" y="5062577"/>
                  <a:pt x="8402850" y="5056238"/>
                  <a:pt x="8402504" y="5043099"/>
                </a:cubicBezTo>
                <a:cubicBezTo>
                  <a:pt x="8401814" y="5017052"/>
                  <a:pt x="8401814" y="4991005"/>
                  <a:pt x="8402504" y="4964958"/>
                </a:cubicBezTo>
                <a:cubicBezTo>
                  <a:pt x="8402850" y="4951705"/>
                  <a:pt x="8398816" y="4945941"/>
                  <a:pt x="8384871" y="4946287"/>
                </a:cubicBezTo>
                <a:cubicBezTo>
                  <a:pt x="8358825" y="4946978"/>
                  <a:pt x="8332777" y="4947093"/>
                  <a:pt x="8306731" y="4946287"/>
                </a:cubicBezTo>
                <a:close/>
                <a:moveTo>
                  <a:pt x="7035496" y="4946287"/>
                </a:moveTo>
                <a:cubicBezTo>
                  <a:pt x="7019706" y="4945941"/>
                  <a:pt x="7008065" y="4947670"/>
                  <a:pt x="7008871" y="4968070"/>
                </a:cubicBezTo>
                <a:cubicBezTo>
                  <a:pt x="7009910" y="4992388"/>
                  <a:pt x="7009449" y="5016706"/>
                  <a:pt x="7009217" y="5041024"/>
                </a:cubicBezTo>
                <a:cubicBezTo>
                  <a:pt x="7009217" y="5052435"/>
                  <a:pt x="7010140" y="5062231"/>
                  <a:pt x="7025354" y="5061655"/>
                </a:cubicBezTo>
                <a:cubicBezTo>
                  <a:pt x="7031462" y="5061425"/>
                  <a:pt x="7035035" y="5064767"/>
                  <a:pt x="7035150" y="5071106"/>
                </a:cubicBezTo>
                <a:cubicBezTo>
                  <a:pt x="7035266" y="5077098"/>
                  <a:pt x="7033075" y="5081824"/>
                  <a:pt x="7026621" y="5081709"/>
                </a:cubicBezTo>
                <a:cubicBezTo>
                  <a:pt x="7007834" y="5081248"/>
                  <a:pt x="7009217" y="5093811"/>
                  <a:pt x="7009217" y="5106488"/>
                </a:cubicBezTo>
                <a:cubicBezTo>
                  <a:pt x="7009217" y="5172527"/>
                  <a:pt x="7009217" y="5238568"/>
                  <a:pt x="7009217" y="5304607"/>
                </a:cubicBezTo>
                <a:cubicBezTo>
                  <a:pt x="7009332" y="5317976"/>
                  <a:pt x="7005529" y="5334227"/>
                  <a:pt x="7028120" y="5333075"/>
                </a:cubicBezTo>
                <a:cubicBezTo>
                  <a:pt x="7032154" y="5332844"/>
                  <a:pt x="7033997" y="5336071"/>
                  <a:pt x="7034689" y="5339759"/>
                </a:cubicBezTo>
                <a:cubicBezTo>
                  <a:pt x="7035381" y="5343563"/>
                  <a:pt x="7033882" y="5347596"/>
                  <a:pt x="7030078" y="5347366"/>
                </a:cubicBezTo>
                <a:cubicBezTo>
                  <a:pt x="6998729" y="5345637"/>
                  <a:pt x="7010947" y="5369263"/>
                  <a:pt x="7009563" y="5383670"/>
                </a:cubicBezTo>
                <a:cubicBezTo>
                  <a:pt x="7007489" y="5406144"/>
                  <a:pt x="7025468" y="5398768"/>
                  <a:pt x="7036878" y="5399575"/>
                </a:cubicBezTo>
                <a:cubicBezTo>
                  <a:pt x="7048750" y="5400382"/>
                  <a:pt x="7061888" y="5402802"/>
                  <a:pt x="7061658" y="5383094"/>
                </a:cubicBezTo>
                <a:cubicBezTo>
                  <a:pt x="7061080" y="5334458"/>
                  <a:pt x="7061543" y="5285821"/>
                  <a:pt x="7061658" y="5237185"/>
                </a:cubicBezTo>
                <a:cubicBezTo>
                  <a:pt x="7061658" y="5227964"/>
                  <a:pt x="7061197" y="5219089"/>
                  <a:pt x="7049211" y="5218168"/>
                </a:cubicBezTo>
                <a:lnTo>
                  <a:pt x="7049096" y="5218052"/>
                </a:lnTo>
                <a:cubicBezTo>
                  <a:pt x="7041604" y="5217476"/>
                  <a:pt x="7035035" y="5216439"/>
                  <a:pt x="7035610" y="5206643"/>
                </a:cubicBezTo>
                <a:cubicBezTo>
                  <a:pt x="7036417" y="5194311"/>
                  <a:pt x="7045869" y="5196962"/>
                  <a:pt x="7053128" y="5196962"/>
                </a:cubicBezTo>
                <a:cubicBezTo>
                  <a:pt x="7083556" y="5196846"/>
                  <a:pt x="7113982" y="5196962"/>
                  <a:pt x="7144408" y="5196962"/>
                </a:cubicBezTo>
                <a:cubicBezTo>
                  <a:pt x="7172992" y="5196962"/>
                  <a:pt x="7201805" y="5195694"/>
                  <a:pt x="7230387" y="5197422"/>
                </a:cubicBezTo>
                <a:cubicBezTo>
                  <a:pt x="7252516" y="5198690"/>
                  <a:pt x="7262658" y="5193043"/>
                  <a:pt x="7260123" y="5168840"/>
                </a:cubicBezTo>
                <a:cubicBezTo>
                  <a:pt x="7258048" y="5148210"/>
                  <a:pt x="7259778" y="5127233"/>
                  <a:pt x="7259547" y="5106373"/>
                </a:cubicBezTo>
                <a:cubicBezTo>
                  <a:pt x="7259432" y="5095538"/>
                  <a:pt x="7262774" y="5080902"/>
                  <a:pt x="7244794" y="5082631"/>
                </a:cubicBezTo>
                <a:cubicBezTo>
                  <a:pt x="7232808" y="5083783"/>
                  <a:pt x="7212523" y="5072143"/>
                  <a:pt x="7212523" y="5098766"/>
                </a:cubicBezTo>
                <a:cubicBezTo>
                  <a:pt x="7212523" y="5103376"/>
                  <a:pt x="7210909" y="5107295"/>
                  <a:pt x="7205379" y="5107641"/>
                </a:cubicBezTo>
                <a:cubicBezTo>
                  <a:pt x="7199961" y="5107987"/>
                  <a:pt x="7193276" y="5106949"/>
                  <a:pt x="7193276" y="5100841"/>
                </a:cubicBezTo>
                <a:cubicBezTo>
                  <a:pt x="7193392" y="5076292"/>
                  <a:pt x="7175642" y="5082861"/>
                  <a:pt x="7162158" y="5082285"/>
                </a:cubicBezTo>
                <a:cubicBezTo>
                  <a:pt x="7152592" y="5081939"/>
                  <a:pt x="7143025" y="5082169"/>
                  <a:pt x="7133459" y="5082169"/>
                </a:cubicBezTo>
                <a:cubicBezTo>
                  <a:pt x="7126084" y="5082169"/>
                  <a:pt x="7118938" y="5082169"/>
                  <a:pt x="7119169" y="5071912"/>
                </a:cubicBezTo>
                <a:cubicBezTo>
                  <a:pt x="7119399" y="5062116"/>
                  <a:pt x="7126775" y="5061540"/>
                  <a:pt x="7133921" y="5061425"/>
                </a:cubicBezTo>
                <a:cubicBezTo>
                  <a:pt x="7146944" y="5061079"/>
                  <a:pt x="7159968" y="5060733"/>
                  <a:pt x="7172992" y="5061425"/>
                </a:cubicBezTo>
                <a:cubicBezTo>
                  <a:pt x="7185438" y="5062001"/>
                  <a:pt x="7192469" y="5059235"/>
                  <a:pt x="7192008" y="5044482"/>
                </a:cubicBezTo>
                <a:cubicBezTo>
                  <a:pt x="7191086" y="5017628"/>
                  <a:pt x="7191086" y="4990544"/>
                  <a:pt x="7192008" y="4963690"/>
                </a:cubicBezTo>
                <a:cubicBezTo>
                  <a:pt x="7192584" y="4949283"/>
                  <a:pt x="7186015" y="4945941"/>
                  <a:pt x="7173338" y="4946287"/>
                </a:cubicBezTo>
                <a:cubicBezTo>
                  <a:pt x="7148097" y="4946978"/>
                  <a:pt x="7122857" y="4947324"/>
                  <a:pt x="7097732" y="4946287"/>
                </a:cubicBezTo>
                <a:cubicBezTo>
                  <a:pt x="7082172" y="4945710"/>
                  <a:pt x="7076065" y="4950320"/>
                  <a:pt x="7076757" y="4966802"/>
                </a:cubicBezTo>
                <a:cubicBezTo>
                  <a:pt x="7078023" y="4994577"/>
                  <a:pt x="7077677" y="5022469"/>
                  <a:pt x="7076757" y="5050245"/>
                </a:cubicBezTo>
                <a:cubicBezTo>
                  <a:pt x="7076526" y="5058313"/>
                  <a:pt x="7082288" y="5073411"/>
                  <a:pt x="7069496" y="5072950"/>
                </a:cubicBezTo>
                <a:cubicBezTo>
                  <a:pt x="7058316" y="5072604"/>
                  <a:pt x="7061658" y="5057621"/>
                  <a:pt x="7061543" y="5048517"/>
                </a:cubicBezTo>
                <a:cubicBezTo>
                  <a:pt x="7061197" y="5021547"/>
                  <a:pt x="7060275" y="4994577"/>
                  <a:pt x="7061773" y="4967724"/>
                </a:cubicBezTo>
                <a:cubicBezTo>
                  <a:pt x="7062925" y="4946287"/>
                  <a:pt x="7050478" y="4946517"/>
                  <a:pt x="7035496" y="4946287"/>
                </a:cubicBezTo>
                <a:close/>
                <a:moveTo>
                  <a:pt x="4685382" y="4946287"/>
                </a:moveTo>
                <a:cubicBezTo>
                  <a:pt x="4666480" y="4945365"/>
                  <a:pt x="4661294" y="4953547"/>
                  <a:pt x="4661870" y="4971067"/>
                </a:cubicBezTo>
                <a:cubicBezTo>
                  <a:pt x="4662792" y="5000572"/>
                  <a:pt x="4662102" y="5030076"/>
                  <a:pt x="4661986" y="5059581"/>
                </a:cubicBezTo>
                <a:cubicBezTo>
                  <a:pt x="4661870" y="5065919"/>
                  <a:pt x="4660372" y="5073411"/>
                  <a:pt x="4653341" y="5073526"/>
                </a:cubicBezTo>
                <a:cubicBezTo>
                  <a:pt x="4644467" y="5073641"/>
                  <a:pt x="4646541" y="5064882"/>
                  <a:pt x="4646541" y="5059465"/>
                </a:cubicBezTo>
                <a:cubicBezTo>
                  <a:pt x="4646195" y="5028231"/>
                  <a:pt x="4645044" y="4996882"/>
                  <a:pt x="4646771" y="4965765"/>
                </a:cubicBezTo>
                <a:cubicBezTo>
                  <a:pt x="4648270" y="4939141"/>
                  <a:pt x="4629715" y="4948592"/>
                  <a:pt x="4617153" y="4946863"/>
                </a:cubicBezTo>
                <a:cubicBezTo>
                  <a:pt x="4603783" y="4945134"/>
                  <a:pt x="4593181" y="4945826"/>
                  <a:pt x="4593987" y="4964613"/>
                </a:cubicBezTo>
                <a:cubicBezTo>
                  <a:pt x="4595140" y="4990659"/>
                  <a:pt x="4594333" y="5016706"/>
                  <a:pt x="4594216" y="5042753"/>
                </a:cubicBezTo>
                <a:cubicBezTo>
                  <a:pt x="4594100" y="5052896"/>
                  <a:pt x="4593873" y="5062346"/>
                  <a:pt x="4608392" y="5061655"/>
                </a:cubicBezTo>
                <a:cubicBezTo>
                  <a:pt x="4615193" y="5061309"/>
                  <a:pt x="4620149" y="5064882"/>
                  <a:pt x="4619689" y="5072604"/>
                </a:cubicBezTo>
                <a:cubicBezTo>
                  <a:pt x="4619227" y="5078827"/>
                  <a:pt x="4614960" y="5082400"/>
                  <a:pt x="4609314" y="5081939"/>
                </a:cubicBezTo>
                <a:cubicBezTo>
                  <a:pt x="4592949" y="5080786"/>
                  <a:pt x="4594216" y="5091620"/>
                  <a:pt x="4594216" y="5102339"/>
                </a:cubicBezTo>
                <a:cubicBezTo>
                  <a:pt x="4594216" y="5172643"/>
                  <a:pt x="4594216" y="5242947"/>
                  <a:pt x="4594216" y="5313251"/>
                </a:cubicBezTo>
                <a:cubicBezTo>
                  <a:pt x="4594216" y="5323047"/>
                  <a:pt x="4593065" y="5333190"/>
                  <a:pt x="4607817" y="5332844"/>
                </a:cubicBezTo>
                <a:cubicBezTo>
                  <a:pt x="4613349" y="5332729"/>
                  <a:pt x="4618997" y="5334688"/>
                  <a:pt x="4619227" y="5340912"/>
                </a:cubicBezTo>
                <a:cubicBezTo>
                  <a:pt x="4619457" y="5348057"/>
                  <a:pt x="4613002" y="5348633"/>
                  <a:pt x="4607933" y="5348057"/>
                </a:cubicBezTo>
                <a:cubicBezTo>
                  <a:pt x="4595368" y="5346674"/>
                  <a:pt x="4593524" y="5353704"/>
                  <a:pt x="4594216" y="5363731"/>
                </a:cubicBezTo>
                <a:cubicBezTo>
                  <a:pt x="4594908" y="5372376"/>
                  <a:pt x="4594908" y="5381135"/>
                  <a:pt x="4595140" y="5389779"/>
                </a:cubicBezTo>
                <a:cubicBezTo>
                  <a:pt x="4605513" y="5404761"/>
                  <a:pt x="4635478" y="5404761"/>
                  <a:pt x="4645734" y="5389779"/>
                </a:cubicBezTo>
                <a:cubicBezTo>
                  <a:pt x="4645966" y="5338607"/>
                  <a:pt x="4646309" y="5287320"/>
                  <a:pt x="4646309" y="5236148"/>
                </a:cubicBezTo>
                <a:cubicBezTo>
                  <a:pt x="4646309" y="5232979"/>
                  <a:pt x="4647030" y="5229262"/>
                  <a:pt x="4646585" y="5225991"/>
                </a:cubicBezTo>
                <a:lnTo>
                  <a:pt x="4639959" y="5218624"/>
                </a:lnTo>
                <a:lnTo>
                  <a:pt x="4639973" y="5218628"/>
                </a:lnTo>
                <a:lnTo>
                  <a:pt x="4639857" y="5218513"/>
                </a:lnTo>
                <a:lnTo>
                  <a:pt x="4639959" y="5218624"/>
                </a:lnTo>
                <a:lnTo>
                  <a:pt x="4627048" y="5215920"/>
                </a:lnTo>
                <a:cubicBezTo>
                  <a:pt x="4623203" y="5214509"/>
                  <a:pt x="4620667" y="5211829"/>
                  <a:pt x="4621993" y="5205605"/>
                </a:cubicBezTo>
                <a:cubicBezTo>
                  <a:pt x="4625105" y="5191084"/>
                  <a:pt x="4639282" y="5197422"/>
                  <a:pt x="4648502" y="5197422"/>
                </a:cubicBezTo>
                <a:cubicBezTo>
                  <a:pt x="4706587" y="5196846"/>
                  <a:pt x="4764790" y="5196501"/>
                  <a:pt x="4822993" y="5197422"/>
                </a:cubicBezTo>
                <a:cubicBezTo>
                  <a:pt x="4839933" y="5197768"/>
                  <a:pt x="4846044" y="5192697"/>
                  <a:pt x="4845122" y="5175524"/>
                </a:cubicBezTo>
                <a:cubicBezTo>
                  <a:pt x="4843854" y="5152128"/>
                  <a:pt x="4845238" y="5128616"/>
                  <a:pt x="4844546" y="5105220"/>
                </a:cubicBezTo>
                <a:cubicBezTo>
                  <a:pt x="4844313" y="5096921"/>
                  <a:pt x="4849732" y="5082746"/>
                  <a:pt x="4834517" y="5083322"/>
                </a:cubicBezTo>
                <a:cubicBezTo>
                  <a:pt x="4821380" y="5083783"/>
                  <a:pt x="4801557" y="5071567"/>
                  <a:pt x="4797061" y="5097382"/>
                </a:cubicBezTo>
                <a:cubicBezTo>
                  <a:pt x="4796138" y="5102339"/>
                  <a:pt x="4794297" y="5107756"/>
                  <a:pt x="4787381" y="5107410"/>
                </a:cubicBezTo>
                <a:cubicBezTo>
                  <a:pt x="4781732" y="5107180"/>
                  <a:pt x="4780348" y="5102224"/>
                  <a:pt x="4779773" y="5098304"/>
                </a:cubicBezTo>
                <a:cubicBezTo>
                  <a:pt x="4777123" y="5081478"/>
                  <a:pt x="4765020" y="5081824"/>
                  <a:pt x="4752344" y="5082169"/>
                </a:cubicBezTo>
                <a:cubicBezTo>
                  <a:pt x="4741047" y="5082400"/>
                  <a:pt x="4729756" y="5082285"/>
                  <a:pt x="4718459" y="5082169"/>
                </a:cubicBezTo>
                <a:cubicBezTo>
                  <a:pt x="4712005" y="5082054"/>
                  <a:pt x="4705434" y="5080671"/>
                  <a:pt x="4705434" y="5072834"/>
                </a:cubicBezTo>
                <a:cubicBezTo>
                  <a:pt x="4705434" y="5065804"/>
                  <a:pt x="4710967" y="5062346"/>
                  <a:pt x="4717651" y="5062001"/>
                </a:cubicBezTo>
                <a:cubicBezTo>
                  <a:pt x="4727219" y="5061540"/>
                  <a:pt x="4736783" y="5060618"/>
                  <a:pt x="4746236" y="5061655"/>
                </a:cubicBezTo>
                <a:cubicBezTo>
                  <a:pt x="4768824" y="5064190"/>
                  <a:pt x="4780348" y="5058198"/>
                  <a:pt x="4777236" y="5032265"/>
                </a:cubicBezTo>
                <a:cubicBezTo>
                  <a:pt x="4774816" y="5011635"/>
                  <a:pt x="4775624" y="4990544"/>
                  <a:pt x="4777236" y="4969799"/>
                </a:cubicBezTo>
                <a:cubicBezTo>
                  <a:pt x="4778736" y="4950551"/>
                  <a:pt x="4770322" y="4945595"/>
                  <a:pt x="4753036" y="4946287"/>
                </a:cubicBezTo>
                <a:cubicBezTo>
                  <a:pt x="4730559" y="4947209"/>
                  <a:pt x="4707855" y="4947439"/>
                  <a:pt x="4685382" y="4946287"/>
                </a:cubicBezTo>
                <a:close/>
                <a:moveTo>
                  <a:pt x="2359283" y="4946287"/>
                </a:moveTo>
                <a:cubicBezTo>
                  <a:pt x="2337385" y="4944558"/>
                  <a:pt x="2327359" y="4951127"/>
                  <a:pt x="2329433" y="4975100"/>
                </a:cubicBezTo>
                <a:cubicBezTo>
                  <a:pt x="2331623" y="5000109"/>
                  <a:pt x="2330239" y="5025350"/>
                  <a:pt x="2330123" y="5050591"/>
                </a:cubicBezTo>
                <a:cubicBezTo>
                  <a:pt x="2330123" y="5059811"/>
                  <a:pt x="2332199" y="5073411"/>
                  <a:pt x="2320327" y="5074102"/>
                </a:cubicBezTo>
                <a:cubicBezTo>
                  <a:pt x="2306959" y="5074909"/>
                  <a:pt x="2309725" y="5060963"/>
                  <a:pt x="2309609" y="5052089"/>
                </a:cubicBezTo>
                <a:cubicBezTo>
                  <a:pt x="2309033" y="5022584"/>
                  <a:pt x="2308918" y="4992964"/>
                  <a:pt x="2309263" y="4963460"/>
                </a:cubicBezTo>
                <a:cubicBezTo>
                  <a:pt x="2309609" y="4941216"/>
                  <a:pt x="2293473" y="4947439"/>
                  <a:pt x="2281719" y="4946978"/>
                </a:cubicBezTo>
                <a:cubicBezTo>
                  <a:pt x="2269847" y="4946402"/>
                  <a:pt x="2256363" y="4943866"/>
                  <a:pt x="2257054" y="4963690"/>
                </a:cubicBezTo>
                <a:cubicBezTo>
                  <a:pt x="2257861" y="4987086"/>
                  <a:pt x="2257400" y="5010598"/>
                  <a:pt x="2257054" y="5033994"/>
                </a:cubicBezTo>
                <a:cubicBezTo>
                  <a:pt x="2256824" y="5048517"/>
                  <a:pt x="2255556" y="5062692"/>
                  <a:pt x="2276992" y="5062116"/>
                </a:cubicBezTo>
                <a:cubicBezTo>
                  <a:pt x="2282063" y="5062001"/>
                  <a:pt x="2286789" y="5066726"/>
                  <a:pt x="2287019" y="5072373"/>
                </a:cubicBezTo>
                <a:cubicBezTo>
                  <a:pt x="2287251" y="5078827"/>
                  <a:pt x="2281949" y="5081939"/>
                  <a:pt x="2276647" y="5081593"/>
                </a:cubicBezTo>
                <a:cubicBezTo>
                  <a:pt x="2257170" y="5080441"/>
                  <a:pt x="2256939" y="5092542"/>
                  <a:pt x="2256939" y="5106949"/>
                </a:cubicBezTo>
                <a:cubicBezTo>
                  <a:pt x="2257400" y="5172988"/>
                  <a:pt x="2257400" y="5239029"/>
                  <a:pt x="2256939" y="5305068"/>
                </a:cubicBezTo>
                <a:cubicBezTo>
                  <a:pt x="2256824" y="5320972"/>
                  <a:pt x="2256017" y="5335610"/>
                  <a:pt x="2278837" y="5333305"/>
                </a:cubicBezTo>
                <a:cubicBezTo>
                  <a:pt x="2283217" y="5332960"/>
                  <a:pt x="2287019" y="5336532"/>
                  <a:pt x="2287251" y="5341488"/>
                </a:cubicBezTo>
                <a:cubicBezTo>
                  <a:pt x="2287481" y="5345522"/>
                  <a:pt x="2284485" y="5348518"/>
                  <a:pt x="2280797" y="5347942"/>
                </a:cubicBezTo>
                <a:cubicBezTo>
                  <a:pt x="2250829" y="5343563"/>
                  <a:pt x="2258783" y="5364999"/>
                  <a:pt x="2257170" y="5381135"/>
                </a:cubicBezTo>
                <a:cubicBezTo>
                  <a:pt x="2255209" y="5401534"/>
                  <a:pt x="2267657" y="5401419"/>
                  <a:pt x="2281603" y="5400497"/>
                </a:cubicBezTo>
                <a:cubicBezTo>
                  <a:pt x="2294395" y="5399575"/>
                  <a:pt x="2310301" y="5406029"/>
                  <a:pt x="2309725" y="5382057"/>
                </a:cubicBezTo>
                <a:cubicBezTo>
                  <a:pt x="2308572" y="5334227"/>
                  <a:pt x="2309379" y="5286513"/>
                  <a:pt x="2309263" y="5238683"/>
                </a:cubicBezTo>
                <a:cubicBezTo>
                  <a:pt x="2309263" y="5231192"/>
                  <a:pt x="2311568" y="5221855"/>
                  <a:pt x="2301311" y="5218974"/>
                </a:cubicBezTo>
                <a:lnTo>
                  <a:pt x="2301542" y="5218974"/>
                </a:lnTo>
                <a:cubicBezTo>
                  <a:pt x="2294049" y="5216900"/>
                  <a:pt x="2287595" y="5214018"/>
                  <a:pt x="2289901" y="5205260"/>
                </a:cubicBezTo>
                <a:cubicBezTo>
                  <a:pt x="2292667" y="5195002"/>
                  <a:pt x="2302233" y="5197538"/>
                  <a:pt x="2309609" y="5197538"/>
                </a:cubicBezTo>
                <a:cubicBezTo>
                  <a:pt x="2339921" y="5197538"/>
                  <a:pt x="2370347" y="5197538"/>
                  <a:pt x="2400774" y="5197538"/>
                </a:cubicBezTo>
                <a:lnTo>
                  <a:pt x="2400774" y="5197307"/>
                </a:lnTo>
                <a:cubicBezTo>
                  <a:pt x="2430279" y="5197307"/>
                  <a:pt x="2459898" y="5196385"/>
                  <a:pt x="2489403" y="5197653"/>
                </a:cubicBezTo>
                <a:cubicBezTo>
                  <a:pt x="2506807" y="5198345"/>
                  <a:pt x="2514643" y="5194195"/>
                  <a:pt x="2513261" y="5174948"/>
                </a:cubicBezTo>
                <a:cubicBezTo>
                  <a:pt x="2511531" y="5151667"/>
                  <a:pt x="2513029" y="5128040"/>
                  <a:pt x="2512685" y="5104644"/>
                </a:cubicBezTo>
                <a:cubicBezTo>
                  <a:pt x="2512453" y="5094962"/>
                  <a:pt x="2516141" y="5080210"/>
                  <a:pt x="2499200" y="5083437"/>
                </a:cubicBezTo>
                <a:cubicBezTo>
                  <a:pt x="2486061" y="5085973"/>
                  <a:pt x="2464279" y="5069607"/>
                  <a:pt x="2460591" y="5097960"/>
                </a:cubicBezTo>
                <a:cubicBezTo>
                  <a:pt x="2460129" y="5101993"/>
                  <a:pt x="2461167" y="5107180"/>
                  <a:pt x="2455058" y="5107871"/>
                </a:cubicBezTo>
                <a:cubicBezTo>
                  <a:pt x="2450217" y="5108447"/>
                  <a:pt x="2445838" y="5106488"/>
                  <a:pt x="2445838" y="5101302"/>
                </a:cubicBezTo>
                <a:cubicBezTo>
                  <a:pt x="2446299" y="5079173"/>
                  <a:pt x="2430739" y="5082515"/>
                  <a:pt x="2417025" y="5082515"/>
                </a:cubicBezTo>
                <a:cubicBezTo>
                  <a:pt x="2407458" y="5082515"/>
                  <a:pt x="2397893" y="5082631"/>
                  <a:pt x="2388327" y="5082400"/>
                </a:cubicBezTo>
                <a:cubicBezTo>
                  <a:pt x="2381297" y="5082169"/>
                  <a:pt x="2373343" y="5082515"/>
                  <a:pt x="2372999" y="5072604"/>
                </a:cubicBezTo>
                <a:cubicBezTo>
                  <a:pt x="2372536" y="5062807"/>
                  <a:pt x="2380029" y="5061886"/>
                  <a:pt x="2387289" y="5061886"/>
                </a:cubicBezTo>
                <a:cubicBezTo>
                  <a:pt x="2398584" y="5061655"/>
                  <a:pt x="2409994" y="5060963"/>
                  <a:pt x="2421173" y="5061886"/>
                </a:cubicBezTo>
                <a:cubicBezTo>
                  <a:pt x="2438807" y="5063269"/>
                  <a:pt x="2446645" y="5057506"/>
                  <a:pt x="2445376" y="5038489"/>
                </a:cubicBezTo>
                <a:cubicBezTo>
                  <a:pt x="2443763" y="5016822"/>
                  <a:pt x="2443994" y="4995038"/>
                  <a:pt x="2445376" y="4973371"/>
                </a:cubicBezTo>
                <a:cubicBezTo>
                  <a:pt x="2446759" y="4951358"/>
                  <a:pt x="2438001" y="4944328"/>
                  <a:pt x="2416563" y="4946402"/>
                </a:cubicBezTo>
                <a:cubicBezTo>
                  <a:pt x="2397662" y="4948246"/>
                  <a:pt x="2378299" y="4947785"/>
                  <a:pt x="2359283" y="4946287"/>
                </a:cubicBezTo>
                <a:close/>
                <a:moveTo>
                  <a:pt x="3883339" y="4946172"/>
                </a:moveTo>
                <a:lnTo>
                  <a:pt x="3883394" y="4946192"/>
                </a:lnTo>
                <a:lnTo>
                  <a:pt x="3863531" y="4952554"/>
                </a:lnTo>
                <a:cubicBezTo>
                  <a:pt x="3859887" y="4956718"/>
                  <a:pt x="3858790" y="4963114"/>
                  <a:pt x="3858904" y="4972334"/>
                </a:cubicBezTo>
                <a:cubicBezTo>
                  <a:pt x="3859136" y="4989622"/>
                  <a:pt x="3861097" y="4999879"/>
                  <a:pt x="3882533" y="4999533"/>
                </a:cubicBezTo>
                <a:cubicBezTo>
                  <a:pt x="3901203" y="4999189"/>
                  <a:pt x="3911229" y="4995384"/>
                  <a:pt x="3906389" y="4974870"/>
                </a:cubicBezTo>
                <a:cubicBezTo>
                  <a:pt x="3907832" y="4965823"/>
                  <a:pt x="3907945" y="4958476"/>
                  <a:pt x="3904761" y="4953476"/>
                </a:cubicBezTo>
                <a:lnTo>
                  <a:pt x="3883394" y="4946192"/>
                </a:lnTo>
                <a:lnTo>
                  <a:pt x="3883455" y="4946172"/>
                </a:lnTo>
                <a:close/>
                <a:moveTo>
                  <a:pt x="11320814" y="4946056"/>
                </a:moveTo>
                <a:cubicBezTo>
                  <a:pt x="11308366" y="4945480"/>
                  <a:pt x="11302258" y="4948822"/>
                  <a:pt x="11301912" y="4963230"/>
                </a:cubicBezTo>
                <a:cubicBezTo>
                  <a:pt x="11301106" y="4992849"/>
                  <a:pt x="11321390" y="5005988"/>
                  <a:pt x="11349512" y="4990659"/>
                </a:cubicBezTo>
                <a:cubicBezTo>
                  <a:pt x="11358732" y="4985703"/>
                  <a:pt x="11362074" y="4981439"/>
                  <a:pt x="11372446" y="4990083"/>
                </a:cubicBezTo>
                <a:cubicBezTo>
                  <a:pt x="11382936" y="4998843"/>
                  <a:pt x="11400108" y="4996537"/>
                  <a:pt x="11412209" y="4991811"/>
                </a:cubicBezTo>
                <a:cubicBezTo>
                  <a:pt x="11422582" y="4987663"/>
                  <a:pt x="11415551" y="4973141"/>
                  <a:pt x="11417050" y="4963345"/>
                </a:cubicBezTo>
                <a:cubicBezTo>
                  <a:pt x="11418087" y="4956142"/>
                  <a:pt x="11416560" y="4951732"/>
                  <a:pt x="11413216" y="4949183"/>
                </a:cubicBezTo>
                <a:lnTo>
                  <a:pt x="11398494" y="4946172"/>
                </a:lnTo>
                <a:lnTo>
                  <a:pt x="11357118" y="4946287"/>
                </a:lnTo>
                <a:cubicBezTo>
                  <a:pt x="11357118" y="4946172"/>
                  <a:pt x="11357118" y="4946172"/>
                  <a:pt x="11357118" y="4946172"/>
                </a:cubicBezTo>
                <a:cubicBezTo>
                  <a:pt x="11345016" y="4946172"/>
                  <a:pt x="11332915" y="4946633"/>
                  <a:pt x="11320814" y="4946056"/>
                </a:cubicBezTo>
                <a:close/>
                <a:moveTo>
                  <a:pt x="10154458" y="4946056"/>
                </a:moveTo>
                <a:cubicBezTo>
                  <a:pt x="10143163" y="4946056"/>
                  <a:pt x="10131869" y="4945595"/>
                  <a:pt x="10120688" y="4946172"/>
                </a:cubicBezTo>
                <a:cubicBezTo>
                  <a:pt x="10111122" y="4946633"/>
                  <a:pt x="10097294" y="4942483"/>
                  <a:pt x="10097178" y="4958618"/>
                </a:cubicBezTo>
                <a:cubicBezTo>
                  <a:pt x="10097062" y="4971643"/>
                  <a:pt x="10089225" y="4989737"/>
                  <a:pt x="10104092" y="4996191"/>
                </a:cubicBezTo>
                <a:cubicBezTo>
                  <a:pt x="10115158" y="5001033"/>
                  <a:pt x="10133137" y="5006795"/>
                  <a:pt x="10143510" y="4991120"/>
                </a:cubicBezTo>
                <a:cubicBezTo>
                  <a:pt x="10152154" y="4977982"/>
                  <a:pt x="10157340" y="4979019"/>
                  <a:pt x="10165177" y="4991696"/>
                </a:cubicBezTo>
                <a:cubicBezTo>
                  <a:pt x="10173936" y="5005873"/>
                  <a:pt x="10188574" y="4996882"/>
                  <a:pt x="10200444" y="4998265"/>
                </a:cubicBezTo>
                <a:cubicBezTo>
                  <a:pt x="10207360" y="4999072"/>
                  <a:pt x="10210356" y="4993771"/>
                  <a:pt x="10211968" y="4986971"/>
                </a:cubicBezTo>
                <a:lnTo>
                  <a:pt x="10212085" y="4986971"/>
                </a:lnTo>
                <a:cubicBezTo>
                  <a:pt x="10219230" y="4955854"/>
                  <a:pt x="10211854" y="4946056"/>
                  <a:pt x="10180390" y="4946056"/>
                </a:cubicBezTo>
                <a:cubicBezTo>
                  <a:pt x="10171746" y="4946056"/>
                  <a:pt x="10163102" y="4946056"/>
                  <a:pt x="10154458" y="4946056"/>
                </a:cubicBezTo>
                <a:close/>
                <a:moveTo>
                  <a:pt x="2948339" y="4946056"/>
                </a:moveTo>
                <a:cubicBezTo>
                  <a:pt x="2935891" y="4945480"/>
                  <a:pt x="2929783" y="4948822"/>
                  <a:pt x="2929437" y="4963230"/>
                </a:cubicBezTo>
                <a:cubicBezTo>
                  <a:pt x="2928631" y="4992849"/>
                  <a:pt x="2948915" y="5005988"/>
                  <a:pt x="2977037" y="4990659"/>
                </a:cubicBezTo>
                <a:cubicBezTo>
                  <a:pt x="2986257" y="4985703"/>
                  <a:pt x="2989599" y="4981439"/>
                  <a:pt x="2999971" y="4990083"/>
                </a:cubicBezTo>
                <a:cubicBezTo>
                  <a:pt x="3010461" y="4998843"/>
                  <a:pt x="3027633" y="4996537"/>
                  <a:pt x="3039734" y="4991811"/>
                </a:cubicBezTo>
                <a:cubicBezTo>
                  <a:pt x="3050107" y="4987663"/>
                  <a:pt x="3043076" y="4973141"/>
                  <a:pt x="3044575" y="4963345"/>
                </a:cubicBezTo>
                <a:cubicBezTo>
                  <a:pt x="3045612" y="4956142"/>
                  <a:pt x="3044085" y="4951732"/>
                  <a:pt x="3040741" y="4949183"/>
                </a:cubicBezTo>
                <a:lnTo>
                  <a:pt x="3026019" y="4946172"/>
                </a:lnTo>
                <a:lnTo>
                  <a:pt x="2984643" y="4946287"/>
                </a:lnTo>
                <a:cubicBezTo>
                  <a:pt x="2984643" y="4946172"/>
                  <a:pt x="2984643" y="4946172"/>
                  <a:pt x="2984643" y="4946172"/>
                </a:cubicBezTo>
                <a:cubicBezTo>
                  <a:pt x="2972541" y="4946172"/>
                  <a:pt x="2960440" y="4946633"/>
                  <a:pt x="2948339" y="4946056"/>
                </a:cubicBezTo>
                <a:close/>
                <a:moveTo>
                  <a:pt x="1781983" y="4946056"/>
                </a:moveTo>
                <a:cubicBezTo>
                  <a:pt x="1770688" y="4946056"/>
                  <a:pt x="1759394" y="4945595"/>
                  <a:pt x="1748213" y="4946172"/>
                </a:cubicBezTo>
                <a:cubicBezTo>
                  <a:pt x="1738647" y="4946633"/>
                  <a:pt x="1724819" y="4942483"/>
                  <a:pt x="1724703" y="4958618"/>
                </a:cubicBezTo>
                <a:cubicBezTo>
                  <a:pt x="1724587" y="4971643"/>
                  <a:pt x="1716750" y="4989737"/>
                  <a:pt x="1731617" y="4996191"/>
                </a:cubicBezTo>
                <a:cubicBezTo>
                  <a:pt x="1742683" y="5001033"/>
                  <a:pt x="1760662" y="5006795"/>
                  <a:pt x="1771035" y="4991120"/>
                </a:cubicBezTo>
                <a:cubicBezTo>
                  <a:pt x="1779679" y="4977982"/>
                  <a:pt x="1784865" y="4979019"/>
                  <a:pt x="1792702" y="4991696"/>
                </a:cubicBezTo>
                <a:cubicBezTo>
                  <a:pt x="1801461" y="5005873"/>
                  <a:pt x="1816099" y="4996882"/>
                  <a:pt x="1827969" y="4998265"/>
                </a:cubicBezTo>
                <a:cubicBezTo>
                  <a:pt x="1834885" y="4999072"/>
                  <a:pt x="1837881" y="4993771"/>
                  <a:pt x="1839493" y="4986971"/>
                </a:cubicBezTo>
                <a:lnTo>
                  <a:pt x="1839610" y="4986971"/>
                </a:lnTo>
                <a:cubicBezTo>
                  <a:pt x="1846755" y="4955854"/>
                  <a:pt x="1839379" y="4946056"/>
                  <a:pt x="1807915" y="4946056"/>
                </a:cubicBezTo>
                <a:cubicBezTo>
                  <a:pt x="1799271" y="4946056"/>
                  <a:pt x="1790627" y="4946056"/>
                  <a:pt x="1781983" y="4946056"/>
                </a:cubicBezTo>
                <a:close/>
                <a:moveTo>
                  <a:pt x="11060343" y="4945941"/>
                </a:moveTo>
                <a:cubicBezTo>
                  <a:pt x="11026688" y="4947554"/>
                  <a:pt x="10992804" y="4946402"/>
                  <a:pt x="10959036" y="4946402"/>
                </a:cubicBezTo>
                <a:cubicBezTo>
                  <a:pt x="10923424" y="4946402"/>
                  <a:pt x="10887926" y="4946748"/>
                  <a:pt x="10852426" y="4946172"/>
                </a:cubicBezTo>
                <a:cubicBezTo>
                  <a:pt x="10838712" y="4945941"/>
                  <a:pt x="10831566" y="4948937"/>
                  <a:pt x="10832258" y="4964728"/>
                </a:cubicBezTo>
                <a:cubicBezTo>
                  <a:pt x="10833412" y="4990659"/>
                  <a:pt x="10833756" y="5016706"/>
                  <a:pt x="10832258" y="5042638"/>
                </a:cubicBezTo>
                <a:cubicBezTo>
                  <a:pt x="10831105" y="5063845"/>
                  <a:pt x="10844474" y="5061770"/>
                  <a:pt x="10857499" y="5061194"/>
                </a:cubicBezTo>
                <a:cubicBezTo>
                  <a:pt x="10870176" y="5060618"/>
                  <a:pt x="10886888" y="5066841"/>
                  <a:pt x="10885160" y="5042753"/>
                </a:cubicBezTo>
                <a:cubicBezTo>
                  <a:pt x="10883660" y="5022008"/>
                  <a:pt x="10884814" y="5001148"/>
                  <a:pt x="10884928" y="4980402"/>
                </a:cubicBezTo>
                <a:cubicBezTo>
                  <a:pt x="10884928" y="4975446"/>
                  <a:pt x="10884468" y="4969223"/>
                  <a:pt x="10891614" y="4968646"/>
                </a:cubicBezTo>
                <a:cubicBezTo>
                  <a:pt x="10896568" y="4968300"/>
                  <a:pt x="10900256" y="4972219"/>
                  <a:pt x="10899910" y="4976714"/>
                </a:cubicBezTo>
                <a:cubicBezTo>
                  <a:pt x="10898644" y="4996306"/>
                  <a:pt x="10912128" y="4993540"/>
                  <a:pt x="10924114" y="4993540"/>
                </a:cubicBezTo>
                <a:cubicBezTo>
                  <a:pt x="10969986" y="4993540"/>
                  <a:pt x="11015970" y="4992503"/>
                  <a:pt x="11061841" y="4994232"/>
                </a:cubicBezTo>
                <a:cubicBezTo>
                  <a:pt x="11082356" y="4995038"/>
                  <a:pt x="11083279" y="4985819"/>
                  <a:pt x="11083508" y="4969799"/>
                </a:cubicBezTo>
                <a:cubicBezTo>
                  <a:pt x="11083738" y="4952395"/>
                  <a:pt x="11079590" y="4945019"/>
                  <a:pt x="11060343" y="4945941"/>
                </a:cubicBezTo>
                <a:close/>
                <a:moveTo>
                  <a:pt x="2687868" y="4945941"/>
                </a:moveTo>
                <a:cubicBezTo>
                  <a:pt x="2654213" y="4947554"/>
                  <a:pt x="2620329" y="4946402"/>
                  <a:pt x="2586561" y="4946402"/>
                </a:cubicBezTo>
                <a:cubicBezTo>
                  <a:pt x="2550949" y="4946402"/>
                  <a:pt x="2515451" y="4946748"/>
                  <a:pt x="2479951" y="4946172"/>
                </a:cubicBezTo>
                <a:cubicBezTo>
                  <a:pt x="2466237" y="4945941"/>
                  <a:pt x="2459091" y="4948937"/>
                  <a:pt x="2459783" y="4964728"/>
                </a:cubicBezTo>
                <a:cubicBezTo>
                  <a:pt x="2460937" y="4990659"/>
                  <a:pt x="2461281" y="5016706"/>
                  <a:pt x="2459783" y="5042638"/>
                </a:cubicBezTo>
                <a:cubicBezTo>
                  <a:pt x="2458630" y="5063845"/>
                  <a:pt x="2471999" y="5061770"/>
                  <a:pt x="2485024" y="5061194"/>
                </a:cubicBezTo>
                <a:cubicBezTo>
                  <a:pt x="2497701" y="5060618"/>
                  <a:pt x="2514413" y="5066841"/>
                  <a:pt x="2512685" y="5042753"/>
                </a:cubicBezTo>
                <a:cubicBezTo>
                  <a:pt x="2511185" y="5022008"/>
                  <a:pt x="2512339" y="5001148"/>
                  <a:pt x="2512453" y="4980402"/>
                </a:cubicBezTo>
                <a:cubicBezTo>
                  <a:pt x="2512453" y="4975446"/>
                  <a:pt x="2511993" y="4969223"/>
                  <a:pt x="2519139" y="4968646"/>
                </a:cubicBezTo>
                <a:cubicBezTo>
                  <a:pt x="2524093" y="4968300"/>
                  <a:pt x="2527781" y="4972219"/>
                  <a:pt x="2527435" y="4976714"/>
                </a:cubicBezTo>
                <a:cubicBezTo>
                  <a:pt x="2526169" y="4996306"/>
                  <a:pt x="2539653" y="4993540"/>
                  <a:pt x="2551639" y="4993540"/>
                </a:cubicBezTo>
                <a:cubicBezTo>
                  <a:pt x="2597511" y="4993540"/>
                  <a:pt x="2643495" y="4992503"/>
                  <a:pt x="2689366" y="4994232"/>
                </a:cubicBezTo>
                <a:cubicBezTo>
                  <a:pt x="2709881" y="4995038"/>
                  <a:pt x="2710804" y="4985819"/>
                  <a:pt x="2711033" y="4969799"/>
                </a:cubicBezTo>
                <a:cubicBezTo>
                  <a:pt x="2711263" y="4952395"/>
                  <a:pt x="2707115" y="4945019"/>
                  <a:pt x="2687868" y="4945941"/>
                </a:cubicBezTo>
                <a:close/>
                <a:moveTo>
                  <a:pt x="7777952" y="4945826"/>
                </a:moveTo>
                <a:cubicBezTo>
                  <a:pt x="7765965" y="4946633"/>
                  <a:pt x="7753863" y="4945941"/>
                  <a:pt x="7741763" y="4945941"/>
                </a:cubicBezTo>
                <a:lnTo>
                  <a:pt x="7741763" y="4946172"/>
                </a:lnTo>
                <a:cubicBezTo>
                  <a:pt x="7727126" y="4946172"/>
                  <a:pt x="7712373" y="4946172"/>
                  <a:pt x="7697736" y="4946172"/>
                </a:cubicBezTo>
                <a:cubicBezTo>
                  <a:pt x="7690590" y="4946172"/>
                  <a:pt x="7682524" y="4946172"/>
                  <a:pt x="7682985" y="4955969"/>
                </a:cubicBezTo>
                <a:cubicBezTo>
                  <a:pt x="7683560" y="4968416"/>
                  <a:pt x="7675839" y="4985357"/>
                  <a:pt x="7687594" y="4992042"/>
                </a:cubicBezTo>
                <a:cubicBezTo>
                  <a:pt x="7698196" y="4998150"/>
                  <a:pt x="7716061" y="4999879"/>
                  <a:pt x="7727011" y="4990774"/>
                </a:cubicBezTo>
                <a:cubicBezTo>
                  <a:pt x="7737384" y="4982130"/>
                  <a:pt x="7741878" y="4981785"/>
                  <a:pt x="7752366" y="4990544"/>
                </a:cubicBezTo>
                <a:cubicBezTo>
                  <a:pt x="7763315" y="4999765"/>
                  <a:pt x="7779912" y="4997345"/>
                  <a:pt x="7792012" y="4992849"/>
                </a:cubicBezTo>
                <a:lnTo>
                  <a:pt x="7792012" y="4992734"/>
                </a:lnTo>
                <a:cubicBezTo>
                  <a:pt x="7802962" y="4988584"/>
                  <a:pt x="7795701" y="4974294"/>
                  <a:pt x="7797199" y="4964613"/>
                </a:cubicBezTo>
                <a:cubicBezTo>
                  <a:pt x="7799620" y="4949629"/>
                  <a:pt x="7792127" y="4944904"/>
                  <a:pt x="7777952" y="4945826"/>
                </a:cubicBezTo>
                <a:close/>
                <a:moveTo>
                  <a:pt x="9856991" y="4945595"/>
                </a:moveTo>
                <a:cubicBezTo>
                  <a:pt x="9823108" y="4946748"/>
                  <a:pt x="9789222" y="4945941"/>
                  <a:pt x="9755339" y="4945941"/>
                </a:cubicBezTo>
                <a:lnTo>
                  <a:pt x="9755339" y="4946172"/>
                </a:lnTo>
                <a:cubicBezTo>
                  <a:pt x="9719610" y="4946172"/>
                  <a:pt x="9683998" y="4946402"/>
                  <a:pt x="9648384" y="4946172"/>
                </a:cubicBezTo>
                <a:cubicBezTo>
                  <a:pt x="9637206" y="4946172"/>
                  <a:pt x="9627293" y="4946287"/>
                  <a:pt x="9627524" y="4961846"/>
                </a:cubicBezTo>
                <a:cubicBezTo>
                  <a:pt x="9627870" y="4989622"/>
                  <a:pt x="9627639" y="5017513"/>
                  <a:pt x="9627524" y="5045290"/>
                </a:cubicBezTo>
                <a:cubicBezTo>
                  <a:pt x="9627408" y="5065113"/>
                  <a:pt x="9642160" y="5060502"/>
                  <a:pt x="9653570" y="5061194"/>
                </a:cubicBezTo>
                <a:cubicBezTo>
                  <a:pt x="9665788" y="5061886"/>
                  <a:pt x="9675816" y="5061079"/>
                  <a:pt x="9674892" y="5043907"/>
                </a:cubicBezTo>
                <a:lnTo>
                  <a:pt x="9674892" y="5043675"/>
                </a:lnTo>
                <a:cubicBezTo>
                  <a:pt x="9673740" y="5022815"/>
                  <a:pt x="9674547" y="5001955"/>
                  <a:pt x="9674777" y="4981093"/>
                </a:cubicBezTo>
                <a:cubicBezTo>
                  <a:pt x="9674892" y="4975215"/>
                  <a:pt x="9674086" y="4968185"/>
                  <a:pt x="9682846" y="4967379"/>
                </a:cubicBezTo>
                <a:cubicBezTo>
                  <a:pt x="9691488" y="4966572"/>
                  <a:pt x="9696214" y="4970721"/>
                  <a:pt x="9695292" y="4979480"/>
                </a:cubicBezTo>
                <a:cubicBezTo>
                  <a:pt x="9693678" y="4994462"/>
                  <a:pt x="9703476" y="4993540"/>
                  <a:pt x="9713502" y="4993540"/>
                </a:cubicBezTo>
                <a:cubicBezTo>
                  <a:pt x="9761332" y="4993655"/>
                  <a:pt x="9809162" y="4993194"/>
                  <a:pt x="9856876" y="4994808"/>
                </a:cubicBezTo>
                <a:cubicBezTo>
                  <a:pt x="9877622" y="4995500"/>
                  <a:pt x="9878428" y="4984781"/>
                  <a:pt x="9878658" y="4969107"/>
                </a:cubicBezTo>
                <a:cubicBezTo>
                  <a:pt x="9878890" y="4953203"/>
                  <a:pt x="9875086" y="4945019"/>
                  <a:pt x="9856991" y="4945595"/>
                </a:cubicBezTo>
                <a:close/>
                <a:moveTo>
                  <a:pt x="8902816" y="4945595"/>
                </a:moveTo>
                <a:cubicBezTo>
                  <a:pt x="8889677" y="4945249"/>
                  <a:pt x="8885759" y="4952971"/>
                  <a:pt x="8887257" y="4963806"/>
                </a:cubicBezTo>
                <a:lnTo>
                  <a:pt x="8887372" y="4963575"/>
                </a:lnTo>
                <a:cubicBezTo>
                  <a:pt x="8888755" y="4974178"/>
                  <a:pt x="8879535" y="4990890"/>
                  <a:pt x="8898322" y="4992849"/>
                </a:cubicBezTo>
                <a:cubicBezTo>
                  <a:pt x="8911806" y="4994232"/>
                  <a:pt x="8927365" y="5000455"/>
                  <a:pt x="8939697" y="4986740"/>
                </a:cubicBezTo>
                <a:cubicBezTo>
                  <a:pt x="8944768" y="4981093"/>
                  <a:pt x="8949148" y="4981900"/>
                  <a:pt x="8956178" y="4988469"/>
                </a:cubicBezTo>
                <a:cubicBezTo>
                  <a:pt x="8969202" y="5000572"/>
                  <a:pt x="8998590" y="4995845"/>
                  <a:pt x="9001934" y="4983629"/>
                </a:cubicBezTo>
                <a:cubicBezTo>
                  <a:pt x="9009424" y="4955969"/>
                  <a:pt x="9001472" y="4945595"/>
                  <a:pt x="8972890" y="4945595"/>
                </a:cubicBezTo>
                <a:cubicBezTo>
                  <a:pt x="8964246" y="4945595"/>
                  <a:pt x="8955602" y="4945595"/>
                  <a:pt x="8946957" y="4945595"/>
                </a:cubicBezTo>
                <a:cubicBezTo>
                  <a:pt x="8932205" y="4945595"/>
                  <a:pt x="8917452" y="4945941"/>
                  <a:pt x="8902816" y="4945595"/>
                </a:cubicBezTo>
                <a:close/>
                <a:moveTo>
                  <a:pt x="8646840" y="4945595"/>
                </a:moveTo>
                <a:cubicBezTo>
                  <a:pt x="8612149" y="4947093"/>
                  <a:pt x="8577458" y="4945941"/>
                  <a:pt x="8542768" y="4945941"/>
                </a:cubicBezTo>
                <a:cubicBezTo>
                  <a:pt x="8508076" y="4945941"/>
                  <a:pt x="8473385" y="4946517"/>
                  <a:pt x="8438694" y="4945710"/>
                </a:cubicBezTo>
                <a:cubicBezTo>
                  <a:pt x="8422904" y="4945365"/>
                  <a:pt x="8416796" y="4951012"/>
                  <a:pt x="8417373" y="4966802"/>
                </a:cubicBezTo>
                <a:lnTo>
                  <a:pt x="8417257" y="4966687"/>
                </a:lnTo>
                <a:cubicBezTo>
                  <a:pt x="8418179" y="4991811"/>
                  <a:pt x="8418410" y="5016937"/>
                  <a:pt x="8417488" y="5042062"/>
                </a:cubicBezTo>
                <a:cubicBezTo>
                  <a:pt x="8416681" y="5065113"/>
                  <a:pt x="8432701" y="5060157"/>
                  <a:pt x="8445840" y="5061079"/>
                </a:cubicBezTo>
                <a:cubicBezTo>
                  <a:pt x="8460706" y="5062116"/>
                  <a:pt x="8471541" y="5060042"/>
                  <a:pt x="8470388" y="5040794"/>
                </a:cubicBezTo>
                <a:cubicBezTo>
                  <a:pt x="8469236" y="5021778"/>
                  <a:pt x="8470158" y="5002646"/>
                  <a:pt x="8470158" y="4983629"/>
                </a:cubicBezTo>
                <a:cubicBezTo>
                  <a:pt x="8470158" y="4977751"/>
                  <a:pt x="8468890" y="4970260"/>
                  <a:pt x="8476843" y="4968761"/>
                </a:cubicBezTo>
                <a:cubicBezTo>
                  <a:pt x="8486408" y="4967033"/>
                  <a:pt x="8485718" y="4975331"/>
                  <a:pt x="8485372" y="4980863"/>
                </a:cubicBezTo>
                <a:cubicBezTo>
                  <a:pt x="8484220" y="4996306"/>
                  <a:pt x="8494822" y="4994347"/>
                  <a:pt x="8504272" y="4994347"/>
                </a:cubicBezTo>
                <a:cubicBezTo>
                  <a:pt x="8551988" y="4994117"/>
                  <a:pt x="8599702" y="4993194"/>
                  <a:pt x="8647417" y="4994117"/>
                </a:cubicBezTo>
                <a:cubicBezTo>
                  <a:pt x="8665280" y="4994462"/>
                  <a:pt x="8669314" y="4987778"/>
                  <a:pt x="8668738" y="4971297"/>
                </a:cubicBezTo>
                <a:cubicBezTo>
                  <a:pt x="8668161" y="4955623"/>
                  <a:pt x="8667702" y="4944673"/>
                  <a:pt x="8646840" y="4945595"/>
                </a:cubicBezTo>
                <a:close/>
                <a:moveTo>
                  <a:pt x="1484516" y="4945595"/>
                </a:moveTo>
                <a:cubicBezTo>
                  <a:pt x="1450633" y="4946748"/>
                  <a:pt x="1416747" y="4945941"/>
                  <a:pt x="1382864" y="4945941"/>
                </a:cubicBezTo>
                <a:lnTo>
                  <a:pt x="1382864" y="4946172"/>
                </a:lnTo>
                <a:cubicBezTo>
                  <a:pt x="1347135" y="4946172"/>
                  <a:pt x="1311523" y="4946402"/>
                  <a:pt x="1275909" y="4946172"/>
                </a:cubicBezTo>
                <a:cubicBezTo>
                  <a:pt x="1264731" y="4946172"/>
                  <a:pt x="1254818" y="4946287"/>
                  <a:pt x="1255049" y="4961846"/>
                </a:cubicBezTo>
                <a:cubicBezTo>
                  <a:pt x="1255395" y="4989622"/>
                  <a:pt x="1255164" y="5017513"/>
                  <a:pt x="1255049" y="5045290"/>
                </a:cubicBezTo>
                <a:cubicBezTo>
                  <a:pt x="1254933" y="5065113"/>
                  <a:pt x="1269685" y="5060502"/>
                  <a:pt x="1281095" y="5061194"/>
                </a:cubicBezTo>
                <a:cubicBezTo>
                  <a:pt x="1293313" y="5061886"/>
                  <a:pt x="1303341" y="5061079"/>
                  <a:pt x="1302417" y="5043907"/>
                </a:cubicBezTo>
                <a:lnTo>
                  <a:pt x="1302417" y="5043675"/>
                </a:lnTo>
                <a:cubicBezTo>
                  <a:pt x="1301265" y="5022815"/>
                  <a:pt x="1302072" y="5001955"/>
                  <a:pt x="1302302" y="4981093"/>
                </a:cubicBezTo>
                <a:cubicBezTo>
                  <a:pt x="1302417" y="4975215"/>
                  <a:pt x="1301611" y="4968185"/>
                  <a:pt x="1310371" y="4967379"/>
                </a:cubicBezTo>
                <a:cubicBezTo>
                  <a:pt x="1319013" y="4966572"/>
                  <a:pt x="1323739" y="4970721"/>
                  <a:pt x="1322817" y="4979480"/>
                </a:cubicBezTo>
                <a:cubicBezTo>
                  <a:pt x="1321203" y="4994462"/>
                  <a:pt x="1331001" y="4993540"/>
                  <a:pt x="1341027" y="4993540"/>
                </a:cubicBezTo>
                <a:cubicBezTo>
                  <a:pt x="1388857" y="4993655"/>
                  <a:pt x="1436687" y="4993194"/>
                  <a:pt x="1484401" y="4994808"/>
                </a:cubicBezTo>
                <a:cubicBezTo>
                  <a:pt x="1505147" y="4995500"/>
                  <a:pt x="1505953" y="4984781"/>
                  <a:pt x="1506183" y="4969107"/>
                </a:cubicBezTo>
                <a:cubicBezTo>
                  <a:pt x="1506415" y="4953203"/>
                  <a:pt x="1502611" y="4945019"/>
                  <a:pt x="1484516" y="4945595"/>
                </a:cubicBezTo>
                <a:close/>
                <a:moveTo>
                  <a:pt x="530341" y="4945595"/>
                </a:moveTo>
                <a:cubicBezTo>
                  <a:pt x="517202" y="4945249"/>
                  <a:pt x="513284" y="4952971"/>
                  <a:pt x="514782" y="4963806"/>
                </a:cubicBezTo>
                <a:lnTo>
                  <a:pt x="514897" y="4963575"/>
                </a:lnTo>
                <a:cubicBezTo>
                  <a:pt x="516280" y="4974178"/>
                  <a:pt x="507060" y="4990890"/>
                  <a:pt x="525847" y="4992849"/>
                </a:cubicBezTo>
                <a:cubicBezTo>
                  <a:pt x="539331" y="4994232"/>
                  <a:pt x="554890" y="5000455"/>
                  <a:pt x="567222" y="4986740"/>
                </a:cubicBezTo>
                <a:cubicBezTo>
                  <a:pt x="572293" y="4981093"/>
                  <a:pt x="576673" y="4981900"/>
                  <a:pt x="583703" y="4988469"/>
                </a:cubicBezTo>
                <a:cubicBezTo>
                  <a:pt x="596727" y="5000572"/>
                  <a:pt x="626115" y="4995845"/>
                  <a:pt x="629459" y="4983629"/>
                </a:cubicBezTo>
                <a:cubicBezTo>
                  <a:pt x="636949" y="4955969"/>
                  <a:pt x="628997" y="4945595"/>
                  <a:pt x="600415" y="4945595"/>
                </a:cubicBezTo>
                <a:cubicBezTo>
                  <a:pt x="591771" y="4945595"/>
                  <a:pt x="583127" y="4945595"/>
                  <a:pt x="574482" y="4945595"/>
                </a:cubicBezTo>
                <a:cubicBezTo>
                  <a:pt x="559730" y="4945595"/>
                  <a:pt x="544977" y="4945941"/>
                  <a:pt x="530341" y="4945595"/>
                </a:cubicBezTo>
                <a:close/>
                <a:moveTo>
                  <a:pt x="274365" y="4945595"/>
                </a:moveTo>
                <a:cubicBezTo>
                  <a:pt x="239674" y="4947093"/>
                  <a:pt x="204983" y="4945941"/>
                  <a:pt x="170293" y="4945941"/>
                </a:cubicBezTo>
                <a:cubicBezTo>
                  <a:pt x="135601" y="4945941"/>
                  <a:pt x="100910" y="4946517"/>
                  <a:pt x="66219" y="4945710"/>
                </a:cubicBezTo>
                <a:cubicBezTo>
                  <a:pt x="50429" y="4945365"/>
                  <a:pt x="44321" y="4951012"/>
                  <a:pt x="44898" y="4966802"/>
                </a:cubicBezTo>
                <a:lnTo>
                  <a:pt x="44782" y="4966687"/>
                </a:lnTo>
                <a:cubicBezTo>
                  <a:pt x="45704" y="4991811"/>
                  <a:pt x="45935" y="5016937"/>
                  <a:pt x="45013" y="5042062"/>
                </a:cubicBezTo>
                <a:cubicBezTo>
                  <a:pt x="44206" y="5065113"/>
                  <a:pt x="60226" y="5060157"/>
                  <a:pt x="73365" y="5061079"/>
                </a:cubicBezTo>
                <a:cubicBezTo>
                  <a:pt x="88231" y="5062116"/>
                  <a:pt x="99066" y="5060042"/>
                  <a:pt x="97913" y="5040794"/>
                </a:cubicBezTo>
                <a:cubicBezTo>
                  <a:pt x="96761" y="5021778"/>
                  <a:pt x="97683" y="5002646"/>
                  <a:pt x="97683" y="4983629"/>
                </a:cubicBezTo>
                <a:cubicBezTo>
                  <a:pt x="97683" y="4977751"/>
                  <a:pt x="96415" y="4970260"/>
                  <a:pt x="104368" y="4968761"/>
                </a:cubicBezTo>
                <a:cubicBezTo>
                  <a:pt x="113933" y="4967033"/>
                  <a:pt x="113243" y="4975331"/>
                  <a:pt x="112897" y="4980863"/>
                </a:cubicBezTo>
                <a:cubicBezTo>
                  <a:pt x="111745" y="4996306"/>
                  <a:pt x="122347" y="4994347"/>
                  <a:pt x="131797" y="4994347"/>
                </a:cubicBezTo>
                <a:cubicBezTo>
                  <a:pt x="179513" y="4994117"/>
                  <a:pt x="227227" y="4993194"/>
                  <a:pt x="274942" y="4994117"/>
                </a:cubicBezTo>
                <a:cubicBezTo>
                  <a:pt x="292805" y="4994462"/>
                  <a:pt x="296839" y="4987778"/>
                  <a:pt x="296263" y="4971297"/>
                </a:cubicBezTo>
                <a:cubicBezTo>
                  <a:pt x="295686" y="4955623"/>
                  <a:pt x="295227" y="4944673"/>
                  <a:pt x="274365" y="4945595"/>
                </a:cubicBezTo>
                <a:close/>
                <a:moveTo>
                  <a:pt x="7440838" y="4945480"/>
                </a:moveTo>
                <a:cubicBezTo>
                  <a:pt x="7406954" y="4946748"/>
                  <a:pt x="7373069" y="4945826"/>
                  <a:pt x="7339186" y="4945826"/>
                </a:cubicBezTo>
                <a:lnTo>
                  <a:pt x="7339186" y="4946056"/>
                </a:lnTo>
                <a:cubicBezTo>
                  <a:pt x="7303573" y="4946056"/>
                  <a:pt x="7267959" y="4946633"/>
                  <a:pt x="7232347" y="4945826"/>
                </a:cubicBezTo>
                <a:cubicBezTo>
                  <a:pt x="7217595" y="4945480"/>
                  <a:pt x="7212294" y="4950436"/>
                  <a:pt x="7212869" y="4965189"/>
                </a:cubicBezTo>
                <a:cubicBezTo>
                  <a:pt x="7213791" y="4990429"/>
                  <a:pt x="7214021" y="5015669"/>
                  <a:pt x="7212869" y="5040794"/>
                </a:cubicBezTo>
                <a:cubicBezTo>
                  <a:pt x="7212063" y="5056930"/>
                  <a:pt x="7217595" y="5062231"/>
                  <a:pt x="7233614" y="5061309"/>
                </a:cubicBezTo>
                <a:cubicBezTo>
                  <a:pt x="7248136" y="5060387"/>
                  <a:pt x="7261851" y="5062346"/>
                  <a:pt x="7260584" y="5040563"/>
                </a:cubicBezTo>
                <a:lnTo>
                  <a:pt x="7260354" y="5040563"/>
                </a:lnTo>
                <a:cubicBezTo>
                  <a:pt x="7259201" y="5020625"/>
                  <a:pt x="7260123" y="5000572"/>
                  <a:pt x="7260237" y="4980632"/>
                </a:cubicBezTo>
                <a:cubicBezTo>
                  <a:pt x="7260354" y="4974178"/>
                  <a:pt x="7261736" y="4968300"/>
                  <a:pt x="7269920" y="4967955"/>
                </a:cubicBezTo>
                <a:cubicBezTo>
                  <a:pt x="7276258" y="4967724"/>
                  <a:pt x="7280638" y="4971412"/>
                  <a:pt x="7280292" y="4977059"/>
                </a:cubicBezTo>
                <a:cubicBezTo>
                  <a:pt x="7279023" y="4996191"/>
                  <a:pt x="7291931" y="4994577"/>
                  <a:pt x="7304380" y="4994577"/>
                </a:cubicBezTo>
                <a:cubicBezTo>
                  <a:pt x="7350481" y="4994347"/>
                  <a:pt x="7396581" y="4992849"/>
                  <a:pt x="7442567" y="4994347"/>
                </a:cubicBezTo>
                <a:cubicBezTo>
                  <a:pt x="7463544" y="4995038"/>
                  <a:pt x="7463659" y="4985242"/>
                  <a:pt x="7464120" y="4969568"/>
                </a:cubicBezTo>
                <a:cubicBezTo>
                  <a:pt x="7464696" y="4951705"/>
                  <a:pt x="7459509" y="4944789"/>
                  <a:pt x="7440838" y="4945480"/>
                </a:cubicBezTo>
                <a:close/>
                <a:moveTo>
                  <a:pt x="6489429" y="4945480"/>
                </a:moveTo>
                <a:cubicBezTo>
                  <a:pt x="6477906" y="4945365"/>
                  <a:pt x="6470414" y="4948707"/>
                  <a:pt x="6472373" y="4961616"/>
                </a:cubicBezTo>
                <a:lnTo>
                  <a:pt x="6472373" y="4961501"/>
                </a:lnTo>
                <a:cubicBezTo>
                  <a:pt x="6473869" y="4971988"/>
                  <a:pt x="6465801" y="4988008"/>
                  <a:pt x="6477906" y="4991696"/>
                </a:cubicBezTo>
                <a:cubicBezTo>
                  <a:pt x="6491617" y="4995845"/>
                  <a:pt x="6511098" y="5000687"/>
                  <a:pt x="6522390" y="4989737"/>
                </a:cubicBezTo>
                <a:cubicBezTo>
                  <a:pt x="6532419" y="4980056"/>
                  <a:pt x="6533803" y="4984781"/>
                  <a:pt x="6541868" y="4989967"/>
                </a:cubicBezTo>
                <a:cubicBezTo>
                  <a:pt x="6564690" y="5004719"/>
                  <a:pt x="6587163" y="4993655"/>
                  <a:pt x="6587047" y="4969223"/>
                </a:cubicBezTo>
                <a:cubicBezTo>
                  <a:pt x="6586932" y="4946402"/>
                  <a:pt x="6586932" y="4946172"/>
                  <a:pt x="6564803" y="4945826"/>
                </a:cubicBezTo>
                <a:cubicBezTo>
                  <a:pt x="6539679" y="4945480"/>
                  <a:pt x="6514554" y="4945941"/>
                  <a:pt x="6489429" y="4945480"/>
                </a:cubicBezTo>
                <a:close/>
                <a:moveTo>
                  <a:pt x="6023464" y="4945480"/>
                </a:moveTo>
                <a:cubicBezTo>
                  <a:pt x="6006984" y="4944904"/>
                  <a:pt x="6002371" y="4950781"/>
                  <a:pt x="6003063" y="4966341"/>
                </a:cubicBezTo>
                <a:lnTo>
                  <a:pt x="6002833" y="4966457"/>
                </a:lnTo>
                <a:cubicBezTo>
                  <a:pt x="6003988" y="4991696"/>
                  <a:pt x="6004331" y="5016937"/>
                  <a:pt x="6002833" y="5042062"/>
                </a:cubicBezTo>
                <a:cubicBezTo>
                  <a:pt x="6001451" y="5065804"/>
                  <a:pt x="6017699" y="5060272"/>
                  <a:pt x="6030494" y="5060848"/>
                </a:cubicBezTo>
                <a:cubicBezTo>
                  <a:pt x="6043632" y="5061425"/>
                  <a:pt x="6057232" y="5063614"/>
                  <a:pt x="6055735" y="5042292"/>
                </a:cubicBezTo>
                <a:cubicBezTo>
                  <a:pt x="6054236" y="5021547"/>
                  <a:pt x="6055272" y="5000572"/>
                  <a:pt x="6055505" y="4979710"/>
                </a:cubicBezTo>
                <a:cubicBezTo>
                  <a:pt x="6055618" y="4974639"/>
                  <a:pt x="6054929" y="4968300"/>
                  <a:pt x="6062305" y="4967955"/>
                </a:cubicBezTo>
                <a:cubicBezTo>
                  <a:pt x="6067374" y="4967724"/>
                  <a:pt x="6070486" y="4971873"/>
                  <a:pt x="6070256" y="4976483"/>
                </a:cubicBezTo>
                <a:cubicBezTo>
                  <a:pt x="6068873" y="5001609"/>
                  <a:pt x="6086966" y="4999304"/>
                  <a:pt x="6102181" y="4997806"/>
                </a:cubicBezTo>
                <a:cubicBezTo>
                  <a:pt x="6146438" y="4993310"/>
                  <a:pt x="6190696" y="4993310"/>
                  <a:pt x="6234952" y="4994808"/>
                </a:cubicBezTo>
                <a:cubicBezTo>
                  <a:pt x="6256505" y="4995500"/>
                  <a:pt x="6253508" y="4983168"/>
                  <a:pt x="6253852" y="4970144"/>
                </a:cubicBezTo>
                <a:cubicBezTo>
                  <a:pt x="6254198" y="4956430"/>
                  <a:pt x="6255121" y="4944673"/>
                  <a:pt x="6234606" y="4945480"/>
                </a:cubicBezTo>
                <a:cubicBezTo>
                  <a:pt x="6199916" y="4946863"/>
                  <a:pt x="6165109" y="4945826"/>
                  <a:pt x="6130302" y="4945826"/>
                </a:cubicBezTo>
                <a:cubicBezTo>
                  <a:pt x="6094689" y="4945826"/>
                  <a:pt x="6059077" y="4946633"/>
                  <a:pt x="6023464" y="4945480"/>
                </a:cubicBezTo>
                <a:close/>
                <a:moveTo>
                  <a:pt x="11132769" y="4944893"/>
                </a:moveTo>
                <a:cubicBezTo>
                  <a:pt x="11126188" y="4944587"/>
                  <a:pt x="11117018" y="4944904"/>
                  <a:pt x="11104254" y="4944904"/>
                </a:cubicBezTo>
                <a:cubicBezTo>
                  <a:pt x="11102525" y="4998957"/>
                  <a:pt x="11094688" y="4991811"/>
                  <a:pt x="11149202" y="4989852"/>
                </a:cubicBezTo>
                <a:cubicBezTo>
                  <a:pt x="11148943" y="4952339"/>
                  <a:pt x="11152509" y="4945812"/>
                  <a:pt x="11132769" y="4944893"/>
                </a:cubicBezTo>
                <a:close/>
                <a:moveTo>
                  <a:pt x="2760294" y="4944893"/>
                </a:moveTo>
                <a:cubicBezTo>
                  <a:pt x="2753713" y="4944587"/>
                  <a:pt x="2744543" y="4944904"/>
                  <a:pt x="2731779" y="4944904"/>
                </a:cubicBezTo>
                <a:cubicBezTo>
                  <a:pt x="2730050" y="4998957"/>
                  <a:pt x="2722213" y="4991811"/>
                  <a:pt x="2776727" y="4989852"/>
                </a:cubicBezTo>
                <a:cubicBezTo>
                  <a:pt x="2776468" y="4952339"/>
                  <a:pt x="2780034" y="4945812"/>
                  <a:pt x="2760294" y="4944893"/>
                </a:cubicBezTo>
                <a:close/>
                <a:moveTo>
                  <a:pt x="8769584" y="4944789"/>
                </a:moveTo>
                <a:cubicBezTo>
                  <a:pt x="8762784" y="4944789"/>
                  <a:pt x="8758750" y="4947093"/>
                  <a:pt x="8756791" y="4954586"/>
                </a:cubicBezTo>
                <a:cubicBezTo>
                  <a:pt x="8749761" y="4981900"/>
                  <a:pt x="8757367" y="4992503"/>
                  <a:pt x="8785028" y="4992503"/>
                </a:cubicBezTo>
                <a:cubicBezTo>
                  <a:pt x="8794479" y="4992503"/>
                  <a:pt x="8804044" y="4992503"/>
                  <a:pt x="8813610" y="4992503"/>
                </a:cubicBezTo>
                <a:cubicBezTo>
                  <a:pt x="8828362" y="4992618"/>
                  <a:pt x="8843115" y="4991927"/>
                  <a:pt x="8857868" y="4992734"/>
                </a:cubicBezTo>
                <a:cubicBezTo>
                  <a:pt x="8875386" y="4993771"/>
                  <a:pt x="8872504" y="4981554"/>
                  <a:pt x="8871582" y="4971873"/>
                </a:cubicBezTo>
                <a:lnTo>
                  <a:pt x="8871582" y="4971758"/>
                </a:lnTo>
                <a:cubicBezTo>
                  <a:pt x="8870660" y="4961386"/>
                  <a:pt x="8879074" y="4945019"/>
                  <a:pt x="8858098" y="4944789"/>
                </a:cubicBezTo>
                <a:cubicBezTo>
                  <a:pt x="8828594" y="4944558"/>
                  <a:pt x="8799089" y="4944789"/>
                  <a:pt x="8769584" y="4944789"/>
                </a:cubicBezTo>
                <a:close/>
                <a:moveTo>
                  <a:pt x="8713571" y="4944789"/>
                </a:moveTo>
                <a:cubicBezTo>
                  <a:pt x="8696860" y="4944789"/>
                  <a:pt x="8688908" y="4948016"/>
                  <a:pt x="8688676" y="4967494"/>
                </a:cubicBezTo>
                <a:cubicBezTo>
                  <a:pt x="8688562" y="4987663"/>
                  <a:pt x="8693979" y="4994347"/>
                  <a:pt x="8714608" y="4994001"/>
                </a:cubicBezTo>
                <a:lnTo>
                  <a:pt x="8714724" y="4994001"/>
                </a:lnTo>
                <a:cubicBezTo>
                  <a:pt x="8732934" y="4993655"/>
                  <a:pt x="8740656" y="4989046"/>
                  <a:pt x="8735814" y="4969223"/>
                </a:cubicBezTo>
                <a:cubicBezTo>
                  <a:pt x="8742154" y="4949975"/>
                  <a:pt x="8732358" y="4944789"/>
                  <a:pt x="8713571" y="4944789"/>
                </a:cubicBezTo>
                <a:close/>
                <a:moveTo>
                  <a:pt x="7567962" y="4944789"/>
                </a:moveTo>
                <a:cubicBezTo>
                  <a:pt x="7551480" y="4944097"/>
                  <a:pt x="7548484" y="4951244"/>
                  <a:pt x="7547448" y="4966226"/>
                </a:cubicBezTo>
                <a:cubicBezTo>
                  <a:pt x="7545948" y="4987778"/>
                  <a:pt x="7552518" y="4996191"/>
                  <a:pt x="7574301" y="4993079"/>
                </a:cubicBezTo>
                <a:cubicBezTo>
                  <a:pt x="7584443" y="4991696"/>
                  <a:pt x="7595046" y="4992849"/>
                  <a:pt x="7605419" y="4992849"/>
                </a:cubicBezTo>
                <a:lnTo>
                  <a:pt x="7605419" y="4993079"/>
                </a:lnTo>
                <a:cubicBezTo>
                  <a:pt x="7618443" y="4993079"/>
                  <a:pt x="7631581" y="4991811"/>
                  <a:pt x="7644375" y="4993425"/>
                </a:cubicBezTo>
                <a:cubicBezTo>
                  <a:pt x="7666042" y="4996191"/>
                  <a:pt x="7662469" y="4982015"/>
                  <a:pt x="7663045" y="4969107"/>
                </a:cubicBezTo>
                <a:lnTo>
                  <a:pt x="7663045" y="4968992"/>
                </a:lnTo>
                <a:cubicBezTo>
                  <a:pt x="7663737" y="4954471"/>
                  <a:pt x="7662930" y="4943751"/>
                  <a:pt x="7643221" y="4944789"/>
                </a:cubicBezTo>
                <a:cubicBezTo>
                  <a:pt x="7618212" y="4946172"/>
                  <a:pt x="7592972" y="4945826"/>
                  <a:pt x="7567962" y="4944789"/>
                </a:cubicBezTo>
                <a:close/>
                <a:moveTo>
                  <a:pt x="397109" y="4944789"/>
                </a:moveTo>
                <a:cubicBezTo>
                  <a:pt x="390309" y="4944789"/>
                  <a:pt x="386275" y="4947093"/>
                  <a:pt x="384316" y="4954586"/>
                </a:cubicBezTo>
                <a:cubicBezTo>
                  <a:pt x="377286" y="4981900"/>
                  <a:pt x="384892" y="4992503"/>
                  <a:pt x="412553" y="4992503"/>
                </a:cubicBezTo>
                <a:cubicBezTo>
                  <a:pt x="422004" y="4992503"/>
                  <a:pt x="431569" y="4992503"/>
                  <a:pt x="441135" y="4992503"/>
                </a:cubicBezTo>
                <a:cubicBezTo>
                  <a:pt x="455887" y="4992618"/>
                  <a:pt x="470640" y="4991927"/>
                  <a:pt x="485393" y="4992734"/>
                </a:cubicBezTo>
                <a:cubicBezTo>
                  <a:pt x="502911" y="4993771"/>
                  <a:pt x="500029" y="4981554"/>
                  <a:pt x="499107" y="4971873"/>
                </a:cubicBezTo>
                <a:lnTo>
                  <a:pt x="499107" y="4971758"/>
                </a:lnTo>
                <a:cubicBezTo>
                  <a:pt x="498185" y="4961386"/>
                  <a:pt x="506599" y="4945019"/>
                  <a:pt x="485623" y="4944789"/>
                </a:cubicBezTo>
                <a:cubicBezTo>
                  <a:pt x="456119" y="4944558"/>
                  <a:pt x="426614" y="4944789"/>
                  <a:pt x="397109" y="4944789"/>
                </a:cubicBezTo>
                <a:close/>
                <a:moveTo>
                  <a:pt x="341096" y="4944789"/>
                </a:moveTo>
                <a:cubicBezTo>
                  <a:pt x="324385" y="4944789"/>
                  <a:pt x="316433" y="4948016"/>
                  <a:pt x="316201" y="4967494"/>
                </a:cubicBezTo>
                <a:cubicBezTo>
                  <a:pt x="316087" y="4987663"/>
                  <a:pt x="321504" y="4994347"/>
                  <a:pt x="342133" y="4994001"/>
                </a:cubicBezTo>
                <a:lnTo>
                  <a:pt x="342249" y="4994001"/>
                </a:lnTo>
                <a:cubicBezTo>
                  <a:pt x="360459" y="4993655"/>
                  <a:pt x="368181" y="4989046"/>
                  <a:pt x="363339" y="4969223"/>
                </a:cubicBezTo>
                <a:cubicBezTo>
                  <a:pt x="369679" y="4949975"/>
                  <a:pt x="359883" y="4944789"/>
                  <a:pt x="341096" y="4944789"/>
                </a:cubicBezTo>
                <a:close/>
                <a:moveTo>
                  <a:pt x="9342389" y="4944673"/>
                </a:moveTo>
                <a:cubicBezTo>
                  <a:pt x="9305888" y="4944904"/>
                  <a:pt x="9287678" y="4963656"/>
                  <a:pt x="9287760" y="5000916"/>
                </a:cubicBezTo>
                <a:cubicBezTo>
                  <a:pt x="9287910" y="5040022"/>
                  <a:pt x="9307122" y="5059581"/>
                  <a:pt x="9345386" y="5059581"/>
                </a:cubicBezTo>
                <a:cubicBezTo>
                  <a:pt x="9383650" y="5059581"/>
                  <a:pt x="9402781" y="5040713"/>
                  <a:pt x="9402781" y="5002992"/>
                </a:cubicBezTo>
                <a:cubicBezTo>
                  <a:pt x="9402862" y="4963656"/>
                  <a:pt x="9383615" y="4944212"/>
                  <a:pt x="9345040" y="4944673"/>
                </a:cubicBezTo>
                <a:cubicBezTo>
                  <a:pt x="9344118" y="4944673"/>
                  <a:pt x="9343311" y="4944673"/>
                  <a:pt x="9342389" y="4944673"/>
                </a:cubicBezTo>
                <a:close/>
                <a:moveTo>
                  <a:pt x="969914" y="4944673"/>
                </a:moveTo>
                <a:cubicBezTo>
                  <a:pt x="933413" y="4944904"/>
                  <a:pt x="915203" y="4963656"/>
                  <a:pt x="915285" y="5000916"/>
                </a:cubicBezTo>
                <a:cubicBezTo>
                  <a:pt x="915435" y="5040022"/>
                  <a:pt x="934647" y="5059581"/>
                  <a:pt x="972911" y="5059581"/>
                </a:cubicBezTo>
                <a:cubicBezTo>
                  <a:pt x="1011175" y="5059581"/>
                  <a:pt x="1030306" y="5040713"/>
                  <a:pt x="1030306" y="5002992"/>
                </a:cubicBezTo>
                <a:cubicBezTo>
                  <a:pt x="1030387" y="4963656"/>
                  <a:pt x="1011140" y="4944212"/>
                  <a:pt x="972565" y="4944673"/>
                </a:cubicBezTo>
                <a:cubicBezTo>
                  <a:pt x="971643" y="4944673"/>
                  <a:pt x="970836" y="4944673"/>
                  <a:pt x="969914" y="4944673"/>
                </a:cubicBezTo>
                <a:close/>
                <a:moveTo>
                  <a:pt x="6438949" y="4944558"/>
                </a:moveTo>
                <a:cubicBezTo>
                  <a:pt x="6413015" y="4945480"/>
                  <a:pt x="6386970" y="4944789"/>
                  <a:pt x="6361039" y="4944904"/>
                </a:cubicBezTo>
                <a:cubicBezTo>
                  <a:pt x="6353201" y="4945019"/>
                  <a:pt x="6345595" y="4944558"/>
                  <a:pt x="6342367" y="4954700"/>
                </a:cubicBezTo>
                <a:cubicBezTo>
                  <a:pt x="6334298" y="4980056"/>
                  <a:pt x="6343634" y="4993310"/>
                  <a:pt x="6370489" y="4993540"/>
                </a:cubicBezTo>
                <a:cubicBezTo>
                  <a:pt x="6380056" y="4993540"/>
                  <a:pt x="6389505" y="4993540"/>
                  <a:pt x="6399071" y="4993540"/>
                </a:cubicBezTo>
                <a:lnTo>
                  <a:pt x="6399071" y="4992849"/>
                </a:lnTo>
                <a:cubicBezTo>
                  <a:pt x="6412096" y="4992849"/>
                  <a:pt x="6425118" y="4991927"/>
                  <a:pt x="6438026" y="4993079"/>
                </a:cubicBezTo>
                <a:cubicBezTo>
                  <a:pt x="6455544" y="4994577"/>
                  <a:pt x="6458424" y="4985127"/>
                  <a:pt x="6457505" y="4970951"/>
                </a:cubicBezTo>
                <a:cubicBezTo>
                  <a:pt x="6456697" y="4958159"/>
                  <a:pt x="6459925" y="4943866"/>
                  <a:pt x="6438949" y="4944558"/>
                </a:cubicBezTo>
                <a:close/>
                <a:moveTo>
                  <a:pt x="5369536" y="4944458"/>
                </a:moveTo>
                <a:cubicBezTo>
                  <a:pt x="5363414" y="4944327"/>
                  <a:pt x="5356209" y="4946517"/>
                  <a:pt x="5350618" y="4945595"/>
                </a:cubicBezTo>
                <a:cubicBezTo>
                  <a:pt x="5342204" y="4944212"/>
                  <a:pt x="5333446" y="4945365"/>
                  <a:pt x="5324803" y="4945365"/>
                </a:cubicBezTo>
                <a:cubicBezTo>
                  <a:pt x="5314430" y="4945365"/>
                  <a:pt x="5303942" y="4946517"/>
                  <a:pt x="5293799" y="4945134"/>
                </a:cubicBezTo>
                <a:cubicBezTo>
                  <a:pt x="5273056" y="4942368"/>
                  <a:pt x="5267174" y="4950666"/>
                  <a:pt x="5267174" y="4971182"/>
                </a:cubicBezTo>
                <a:cubicBezTo>
                  <a:pt x="5267291" y="4990774"/>
                  <a:pt x="5271671" y="5000916"/>
                  <a:pt x="5292992" y="4998035"/>
                </a:cubicBezTo>
                <a:cubicBezTo>
                  <a:pt x="5301751" y="4996882"/>
                  <a:pt x="5311431" y="5001492"/>
                  <a:pt x="5315928" y="4987778"/>
                </a:cubicBezTo>
                <a:cubicBezTo>
                  <a:pt x="5319040" y="4978327"/>
                  <a:pt x="5331373" y="4979480"/>
                  <a:pt x="5334485" y="4985934"/>
                </a:cubicBezTo>
                <a:cubicBezTo>
                  <a:pt x="5345778" y="5009561"/>
                  <a:pt x="5364333" y="4996767"/>
                  <a:pt x="5376206" y="4992273"/>
                </a:cubicBezTo>
                <a:lnTo>
                  <a:pt x="5376090" y="4992273"/>
                </a:lnTo>
                <a:cubicBezTo>
                  <a:pt x="5389922" y="4986971"/>
                  <a:pt x="5383466" y="4968992"/>
                  <a:pt x="5381967" y="4957235"/>
                </a:cubicBezTo>
                <a:cubicBezTo>
                  <a:pt x="5380702" y="4947036"/>
                  <a:pt x="5375659" y="4944587"/>
                  <a:pt x="5369536" y="4944458"/>
                </a:cubicBezTo>
                <a:close/>
                <a:moveTo>
                  <a:pt x="11760962" y="4944443"/>
                </a:moveTo>
                <a:cubicBezTo>
                  <a:pt x="11721926" y="4944362"/>
                  <a:pt x="11702414" y="4963725"/>
                  <a:pt x="11702414" y="5002531"/>
                </a:cubicBezTo>
                <a:cubicBezTo>
                  <a:pt x="11702414" y="5040794"/>
                  <a:pt x="11721626" y="5059730"/>
                  <a:pt x="11760040" y="5059350"/>
                </a:cubicBezTo>
                <a:cubicBezTo>
                  <a:pt x="11798224" y="5058970"/>
                  <a:pt x="11817322" y="5039952"/>
                  <a:pt x="11817322" y="5002299"/>
                </a:cubicBezTo>
                <a:cubicBezTo>
                  <a:pt x="11817240" y="4963725"/>
                  <a:pt x="11798454" y="4944443"/>
                  <a:pt x="11760962" y="4944443"/>
                </a:cubicBezTo>
                <a:close/>
                <a:moveTo>
                  <a:pt x="3388487" y="4944443"/>
                </a:moveTo>
                <a:cubicBezTo>
                  <a:pt x="3349451" y="4944362"/>
                  <a:pt x="3329939" y="4963725"/>
                  <a:pt x="3329939" y="5002531"/>
                </a:cubicBezTo>
                <a:cubicBezTo>
                  <a:pt x="3329939" y="5040794"/>
                  <a:pt x="3349151" y="5059730"/>
                  <a:pt x="3387565" y="5059350"/>
                </a:cubicBezTo>
                <a:cubicBezTo>
                  <a:pt x="3425749" y="5058970"/>
                  <a:pt x="3444847" y="5039952"/>
                  <a:pt x="3444847" y="5002299"/>
                </a:cubicBezTo>
                <a:cubicBezTo>
                  <a:pt x="3444765" y="4963725"/>
                  <a:pt x="3425979" y="4944443"/>
                  <a:pt x="3388487" y="4944443"/>
                </a:cubicBezTo>
                <a:close/>
                <a:moveTo>
                  <a:pt x="10559110" y="4944328"/>
                </a:moveTo>
                <a:cubicBezTo>
                  <a:pt x="10518310" y="4944328"/>
                  <a:pt x="10497911" y="4964347"/>
                  <a:pt x="10497911" y="5004375"/>
                </a:cubicBezTo>
                <a:lnTo>
                  <a:pt x="10497911" y="5004605"/>
                </a:lnTo>
                <a:cubicBezTo>
                  <a:pt x="10497991" y="5041105"/>
                  <a:pt x="10516662" y="5059350"/>
                  <a:pt x="10553923" y="5059350"/>
                </a:cubicBezTo>
                <a:cubicBezTo>
                  <a:pt x="10593029" y="5059350"/>
                  <a:pt x="10612586" y="5039330"/>
                  <a:pt x="10612586" y="4999304"/>
                </a:cubicBezTo>
                <a:cubicBezTo>
                  <a:pt x="10612586" y="4998381"/>
                  <a:pt x="10612586" y="4997574"/>
                  <a:pt x="10612586" y="4996652"/>
                </a:cubicBezTo>
                <a:cubicBezTo>
                  <a:pt x="10612506" y="4961766"/>
                  <a:pt x="10594688" y="4944328"/>
                  <a:pt x="10559110" y="4944328"/>
                </a:cubicBezTo>
                <a:close/>
                <a:moveTo>
                  <a:pt x="2186635" y="4944328"/>
                </a:moveTo>
                <a:cubicBezTo>
                  <a:pt x="2145835" y="4944328"/>
                  <a:pt x="2125436" y="4964347"/>
                  <a:pt x="2125436" y="5004375"/>
                </a:cubicBezTo>
                <a:lnTo>
                  <a:pt x="2125436" y="5004605"/>
                </a:lnTo>
                <a:cubicBezTo>
                  <a:pt x="2125516" y="5041105"/>
                  <a:pt x="2144187" y="5059350"/>
                  <a:pt x="2181448" y="5059350"/>
                </a:cubicBezTo>
                <a:cubicBezTo>
                  <a:pt x="2220554" y="5059350"/>
                  <a:pt x="2240111" y="5039330"/>
                  <a:pt x="2240111" y="4999304"/>
                </a:cubicBezTo>
                <a:cubicBezTo>
                  <a:pt x="2240111" y="4998381"/>
                  <a:pt x="2240111" y="4997574"/>
                  <a:pt x="2240111" y="4996652"/>
                </a:cubicBezTo>
                <a:cubicBezTo>
                  <a:pt x="2240031" y="4961766"/>
                  <a:pt x="2222213" y="4944328"/>
                  <a:pt x="2186635" y="4944328"/>
                </a:cubicBezTo>
                <a:close/>
                <a:moveTo>
                  <a:pt x="11529190" y="4944212"/>
                </a:moveTo>
                <a:cubicBezTo>
                  <a:pt x="11506716" y="4945365"/>
                  <a:pt x="11484126" y="4944097"/>
                  <a:pt x="11461652" y="4944789"/>
                </a:cubicBezTo>
                <a:cubicBezTo>
                  <a:pt x="11451740" y="4945134"/>
                  <a:pt x="11435374" y="4939026"/>
                  <a:pt x="11437334" y="4957698"/>
                </a:cubicBezTo>
                <a:lnTo>
                  <a:pt x="11437334" y="4957813"/>
                </a:lnTo>
                <a:cubicBezTo>
                  <a:pt x="11438602" y="4969799"/>
                  <a:pt x="11423618" y="4991581"/>
                  <a:pt x="11452546" y="4992157"/>
                </a:cubicBezTo>
                <a:cubicBezTo>
                  <a:pt x="11458771" y="4992273"/>
                  <a:pt x="11461537" y="4996421"/>
                  <a:pt x="11462113" y="5002299"/>
                </a:cubicBezTo>
                <a:cubicBezTo>
                  <a:pt x="11462574" y="5007141"/>
                  <a:pt x="11460846" y="5012097"/>
                  <a:pt x="11455890" y="5011635"/>
                </a:cubicBezTo>
                <a:cubicBezTo>
                  <a:pt x="11431110" y="5009446"/>
                  <a:pt x="11436872" y="5026964"/>
                  <a:pt x="11436758" y="5040563"/>
                </a:cubicBezTo>
                <a:cubicBezTo>
                  <a:pt x="11436526" y="5063960"/>
                  <a:pt x="11437218" y="5087240"/>
                  <a:pt x="11436526" y="5110637"/>
                </a:cubicBezTo>
                <a:cubicBezTo>
                  <a:pt x="11436182" y="5122508"/>
                  <a:pt x="11439294" y="5127694"/>
                  <a:pt x="11452316" y="5127349"/>
                </a:cubicBezTo>
                <a:cubicBezTo>
                  <a:pt x="11479978" y="5126542"/>
                  <a:pt x="11507753" y="5126542"/>
                  <a:pt x="11535414" y="5127349"/>
                </a:cubicBezTo>
                <a:cubicBezTo>
                  <a:pt x="11547746" y="5127694"/>
                  <a:pt x="11552124" y="5123776"/>
                  <a:pt x="11551665" y="5111214"/>
                </a:cubicBezTo>
                <a:cubicBezTo>
                  <a:pt x="11550858" y="5087010"/>
                  <a:pt x="11551434" y="5062692"/>
                  <a:pt x="11551434" y="5038489"/>
                </a:cubicBezTo>
                <a:cubicBezTo>
                  <a:pt x="11551434" y="5014171"/>
                  <a:pt x="11550396" y="4989967"/>
                  <a:pt x="11551778" y="4965765"/>
                </a:cubicBezTo>
                <a:cubicBezTo>
                  <a:pt x="11552817" y="4947900"/>
                  <a:pt x="11545556" y="4943406"/>
                  <a:pt x="11529190" y="4944212"/>
                </a:cubicBezTo>
                <a:close/>
                <a:moveTo>
                  <a:pt x="7504111" y="4944212"/>
                </a:moveTo>
                <a:cubicBezTo>
                  <a:pt x="7484634" y="4943636"/>
                  <a:pt x="7479448" y="4950897"/>
                  <a:pt x="7479216" y="4969684"/>
                </a:cubicBezTo>
                <a:cubicBezTo>
                  <a:pt x="7478872" y="4989507"/>
                  <a:pt x="7485556" y="4996652"/>
                  <a:pt x="7504457" y="4992618"/>
                </a:cubicBezTo>
                <a:cubicBezTo>
                  <a:pt x="7522553" y="4995384"/>
                  <a:pt x="7532926" y="4992734"/>
                  <a:pt x="7532464" y="4969453"/>
                </a:cubicBezTo>
                <a:cubicBezTo>
                  <a:pt x="7532003" y="4947093"/>
                  <a:pt x="7522207" y="4944789"/>
                  <a:pt x="7504111" y="4944212"/>
                </a:cubicBezTo>
                <a:close/>
                <a:moveTo>
                  <a:pt x="5726227" y="4944212"/>
                </a:moveTo>
                <a:cubicBezTo>
                  <a:pt x="5686960" y="4944212"/>
                  <a:pt x="5667331" y="4964117"/>
                  <a:pt x="5667331" y="5003914"/>
                </a:cubicBezTo>
                <a:lnTo>
                  <a:pt x="5667331" y="5004029"/>
                </a:lnTo>
                <a:cubicBezTo>
                  <a:pt x="5667331" y="5040759"/>
                  <a:pt x="5685922" y="5059119"/>
                  <a:pt x="5723115" y="5059119"/>
                </a:cubicBezTo>
                <a:cubicBezTo>
                  <a:pt x="5762452" y="5059119"/>
                  <a:pt x="5782124" y="5039215"/>
                  <a:pt x="5782124" y="4999418"/>
                </a:cubicBezTo>
                <a:cubicBezTo>
                  <a:pt x="5782124" y="4962619"/>
                  <a:pt x="5763487" y="4944212"/>
                  <a:pt x="5726227" y="4944212"/>
                </a:cubicBezTo>
                <a:close/>
                <a:moveTo>
                  <a:pt x="3156715" y="4944212"/>
                </a:moveTo>
                <a:cubicBezTo>
                  <a:pt x="3134241" y="4945365"/>
                  <a:pt x="3111651" y="4944097"/>
                  <a:pt x="3089177" y="4944789"/>
                </a:cubicBezTo>
                <a:cubicBezTo>
                  <a:pt x="3079265" y="4945134"/>
                  <a:pt x="3062899" y="4939026"/>
                  <a:pt x="3064859" y="4957698"/>
                </a:cubicBezTo>
                <a:lnTo>
                  <a:pt x="3064859" y="4957813"/>
                </a:lnTo>
                <a:cubicBezTo>
                  <a:pt x="3066127" y="4969799"/>
                  <a:pt x="3051143" y="4991581"/>
                  <a:pt x="3080071" y="4992157"/>
                </a:cubicBezTo>
                <a:cubicBezTo>
                  <a:pt x="3086296" y="4992273"/>
                  <a:pt x="3089062" y="4996421"/>
                  <a:pt x="3089638" y="5002299"/>
                </a:cubicBezTo>
                <a:cubicBezTo>
                  <a:pt x="3090099" y="5007141"/>
                  <a:pt x="3088371" y="5012097"/>
                  <a:pt x="3083415" y="5011635"/>
                </a:cubicBezTo>
                <a:cubicBezTo>
                  <a:pt x="3058635" y="5009446"/>
                  <a:pt x="3064397" y="5026964"/>
                  <a:pt x="3064283" y="5040563"/>
                </a:cubicBezTo>
                <a:cubicBezTo>
                  <a:pt x="3064051" y="5063960"/>
                  <a:pt x="3064743" y="5087240"/>
                  <a:pt x="3064051" y="5110637"/>
                </a:cubicBezTo>
                <a:cubicBezTo>
                  <a:pt x="3063707" y="5122508"/>
                  <a:pt x="3066819" y="5127694"/>
                  <a:pt x="3079841" y="5127349"/>
                </a:cubicBezTo>
                <a:cubicBezTo>
                  <a:pt x="3107503" y="5126542"/>
                  <a:pt x="3135278" y="5126542"/>
                  <a:pt x="3162939" y="5127349"/>
                </a:cubicBezTo>
                <a:cubicBezTo>
                  <a:pt x="3175271" y="5127694"/>
                  <a:pt x="3179649" y="5123776"/>
                  <a:pt x="3179190" y="5111214"/>
                </a:cubicBezTo>
                <a:cubicBezTo>
                  <a:pt x="3178383" y="5087010"/>
                  <a:pt x="3178959" y="5062692"/>
                  <a:pt x="3178959" y="5038489"/>
                </a:cubicBezTo>
                <a:cubicBezTo>
                  <a:pt x="3178959" y="5014171"/>
                  <a:pt x="3177921" y="4989967"/>
                  <a:pt x="3179303" y="4965765"/>
                </a:cubicBezTo>
                <a:cubicBezTo>
                  <a:pt x="3180342" y="4947900"/>
                  <a:pt x="3173081" y="4943406"/>
                  <a:pt x="3156715" y="4944212"/>
                </a:cubicBezTo>
                <a:close/>
                <a:moveTo>
                  <a:pt x="9032202" y="4944112"/>
                </a:moveTo>
                <a:cubicBezTo>
                  <a:pt x="9026482" y="4944789"/>
                  <a:pt x="9022160" y="4947843"/>
                  <a:pt x="9022448" y="4957582"/>
                </a:cubicBezTo>
                <a:cubicBezTo>
                  <a:pt x="9022794" y="4971527"/>
                  <a:pt x="9008848" y="4995038"/>
                  <a:pt x="9039390" y="4997345"/>
                </a:cubicBezTo>
                <a:cubicBezTo>
                  <a:pt x="9044346" y="4997806"/>
                  <a:pt x="9047228" y="5000801"/>
                  <a:pt x="9047228" y="5005873"/>
                </a:cubicBezTo>
                <a:cubicBezTo>
                  <a:pt x="9047112" y="5011751"/>
                  <a:pt x="9042618" y="5012327"/>
                  <a:pt x="9038238" y="5012327"/>
                </a:cubicBezTo>
                <a:cubicBezTo>
                  <a:pt x="9028787" y="5012097"/>
                  <a:pt x="9021180" y="5013018"/>
                  <a:pt x="9021411" y="5025811"/>
                </a:cubicBezTo>
                <a:cubicBezTo>
                  <a:pt x="9021872" y="5055316"/>
                  <a:pt x="9021872" y="5084820"/>
                  <a:pt x="9021641" y="5114325"/>
                </a:cubicBezTo>
                <a:cubicBezTo>
                  <a:pt x="9021526" y="5125043"/>
                  <a:pt x="9027404" y="5127118"/>
                  <a:pt x="9036510" y="5127118"/>
                </a:cubicBezTo>
                <a:cubicBezTo>
                  <a:pt x="9064285" y="5126887"/>
                  <a:pt x="9092060" y="5126657"/>
                  <a:pt x="9119836" y="5127233"/>
                </a:cubicBezTo>
                <a:cubicBezTo>
                  <a:pt x="9132054" y="5127464"/>
                  <a:pt x="9136894" y="5123084"/>
                  <a:pt x="9136548" y="5110637"/>
                </a:cubicBezTo>
                <a:lnTo>
                  <a:pt x="9136318" y="5037835"/>
                </a:lnTo>
                <a:lnTo>
                  <a:pt x="9136432" y="4962423"/>
                </a:lnTo>
                <a:cubicBezTo>
                  <a:pt x="9136664" y="4949168"/>
                  <a:pt x="9131822" y="4943866"/>
                  <a:pt x="9117992" y="4944443"/>
                </a:cubicBezTo>
                <a:cubicBezTo>
                  <a:pt x="9095518" y="4945365"/>
                  <a:pt x="9072814" y="4943982"/>
                  <a:pt x="9050340" y="4944904"/>
                </a:cubicBezTo>
                <a:cubicBezTo>
                  <a:pt x="9045038" y="4945135"/>
                  <a:pt x="9037922" y="4943435"/>
                  <a:pt x="9032202" y="4944112"/>
                </a:cubicBezTo>
                <a:close/>
                <a:moveTo>
                  <a:pt x="659727" y="4944112"/>
                </a:moveTo>
                <a:cubicBezTo>
                  <a:pt x="654007" y="4944789"/>
                  <a:pt x="649685" y="4947843"/>
                  <a:pt x="649973" y="4957582"/>
                </a:cubicBezTo>
                <a:cubicBezTo>
                  <a:pt x="650319" y="4971527"/>
                  <a:pt x="636373" y="4995038"/>
                  <a:pt x="666915" y="4997345"/>
                </a:cubicBezTo>
                <a:cubicBezTo>
                  <a:pt x="671871" y="4997806"/>
                  <a:pt x="674753" y="5000801"/>
                  <a:pt x="674753" y="5005873"/>
                </a:cubicBezTo>
                <a:cubicBezTo>
                  <a:pt x="674637" y="5011751"/>
                  <a:pt x="670143" y="5012327"/>
                  <a:pt x="665763" y="5012327"/>
                </a:cubicBezTo>
                <a:cubicBezTo>
                  <a:pt x="656312" y="5012097"/>
                  <a:pt x="648705" y="5013018"/>
                  <a:pt x="648936" y="5025811"/>
                </a:cubicBezTo>
                <a:cubicBezTo>
                  <a:pt x="649397" y="5055316"/>
                  <a:pt x="649397" y="5084820"/>
                  <a:pt x="649166" y="5114325"/>
                </a:cubicBezTo>
                <a:cubicBezTo>
                  <a:pt x="649051" y="5125043"/>
                  <a:pt x="654929" y="5127118"/>
                  <a:pt x="664035" y="5127118"/>
                </a:cubicBezTo>
                <a:cubicBezTo>
                  <a:pt x="691810" y="5126887"/>
                  <a:pt x="719585" y="5126657"/>
                  <a:pt x="747361" y="5127233"/>
                </a:cubicBezTo>
                <a:cubicBezTo>
                  <a:pt x="759579" y="5127464"/>
                  <a:pt x="764419" y="5123084"/>
                  <a:pt x="764073" y="5110637"/>
                </a:cubicBezTo>
                <a:lnTo>
                  <a:pt x="763843" y="5037835"/>
                </a:lnTo>
                <a:lnTo>
                  <a:pt x="763957" y="4962423"/>
                </a:lnTo>
                <a:cubicBezTo>
                  <a:pt x="764189" y="4949168"/>
                  <a:pt x="759347" y="4943866"/>
                  <a:pt x="745517" y="4944443"/>
                </a:cubicBezTo>
                <a:cubicBezTo>
                  <a:pt x="723043" y="4945365"/>
                  <a:pt x="700339" y="4943982"/>
                  <a:pt x="677865" y="4944904"/>
                </a:cubicBezTo>
                <a:cubicBezTo>
                  <a:pt x="672563" y="4945135"/>
                  <a:pt x="665447" y="4943435"/>
                  <a:pt x="659727" y="4944112"/>
                </a:cubicBezTo>
                <a:close/>
                <a:moveTo>
                  <a:pt x="10324918" y="4944097"/>
                </a:moveTo>
                <a:cubicBezTo>
                  <a:pt x="10298984" y="4945595"/>
                  <a:pt x="10272938" y="4944328"/>
                  <a:pt x="10246890" y="4944673"/>
                </a:cubicBezTo>
                <a:cubicBezTo>
                  <a:pt x="10238016" y="4944789"/>
                  <a:pt x="10224071" y="4942138"/>
                  <a:pt x="10227298" y="4957006"/>
                </a:cubicBezTo>
                <a:lnTo>
                  <a:pt x="10227067" y="4957006"/>
                </a:lnTo>
                <a:cubicBezTo>
                  <a:pt x="10229718" y="4969223"/>
                  <a:pt x="10212314" y="4990429"/>
                  <a:pt x="10240436" y="4993194"/>
                </a:cubicBezTo>
                <a:cubicBezTo>
                  <a:pt x="10246430" y="4993771"/>
                  <a:pt x="10250232" y="4996306"/>
                  <a:pt x="10251386" y="5002185"/>
                </a:cubicBezTo>
                <a:cubicBezTo>
                  <a:pt x="10252308" y="5007026"/>
                  <a:pt x="10250694" y="5011981"/>
                  <a:pt x="10245624" y="5011520"/>
                </a:cubicBezTo>
                <a:cubicBezTo>
                  <a:pt x="10220613" y="5009215"/>
                  <a:pt x="10226606" y="5026964"/>
                  <a:pt x="10226491" y="5040448"/>
                </a:cubicBezTo>
                <a:cubicBezTo>
                  <a:pt x="10226261" y="5063845"/>
                  <a:pt x="10226952" y="5087240"/>
                  <a:pt x="10226261" y="5110637"/>
                </a:cubicBezTo>
                <a:cubicBezTo>
                  <a:pt x="10225915" y="5122623"/>
                  <a:pt x="10229257" y="5127694"/>
                  <a:pt x="10242166" y="5127349"/>
                </a:cubicBezTo>
                <a:cubicBezTo>
                  <a:pt x="10270748" y="5126426"/>
                  <a:pt x="10299330" y="5126311"/>
                  <a:pt x="10327914" y="5127349"/>
                </a:cubicBezTo>
                <a:cubicBezTo>
                  <a:pt x="10343356" y="5127925"/>
                  <a:pt x="10347276" y="5121701"/>
                  <a:pt x="10346698" y="5107526"/>
                </a:cubicBezTo>
                <a:cubicBezTo>
                  <a:pt x="10345778" y="5084129"/>
                  <a:pt x="10346468" y="5060733"/>
                  <a:pt x="10346468" y="5037336"/>
                </a:cubicBezTo>
                <a:cubicBezTo>
                  <a:pt x="10346585" y="5013941"/>
                  <a:pt x="10346008" y="4990544"/>
                  <a:pt x="10346698" y="4967148"/>
                </a:cubicBezTo>
                <a:cubicBezTo>
                  <a:pt x="10347161" y="4951473"/>
                  <a:pt x="10343126" y="4943060"/>
                  <a:pt x="10324918" y="4944097"/>
                </a:cubicBezTo>
                <a:close/>
                <a:moveTo>
                  <a:pt x="8145723" y="4944097"/>
                </a:moveTo>
                <a:cubicBezTo>
                  <a:pt x="8104001" y="4944097"/>
                  <a:pt x="8082991" y="4964809"/>
                  <a:pt x="8082680" y="5006219"/>
                </a:cubicBezTo>
                <a:cubicBezTo>
                  <a:pt x="8082368" y="5047017"/>
                  <a:pt x="8101777" y="5066346"/>
                  <a:pt x="8140882" y="5064190"/>
                </a:cubicBezTo>
                <a:cubicBezTo>
                  <a:pt x="8178685" y="5062116"/>
                  <a:pt x="8197586" y="5042177"/>
                  <a:pt x="8197586" y="5004375"/>
                </a:cubicBezTo>
                <a:cubicBezTo>
                  <a:pt x="8197586" y="5001724"/>
                  <a:pt x="8197586" y="4999189"/>
                  <a:pt x="8197586" y="4996537"/>
                </a:cubicBezTo>
                <a:cubicBezTo>
                  <a:pt x="8197505" y="4961582"/>
                  <a:pt x="8180218" y="4944097"/>
                  <a:pt x="8145723" y="4944097"/>
                </a:cubicBezTo>
                <a:close/>
                <a:moveTo>
                  <a:pt x="6704722" y="4944097"/>
                </a:moveTo>
                <a:cubicBezTo>
                  <a:pt x="6679595" y="4944673"/>
                  <a:pt x="6654355" y="4943866"/>
                  <a:pt x="6629231" y="4944443"/>
                </a:cubicBezTo>
                <a:cubicBezTo>
                  <a:pt x="6620124" y="4944673"/>
                  <a:pt x="6604566" y="4939372"/>
                  <a:pt x="6607215" y="4956659"/>
                </a:cubicBezTo>
                <a:cubicBezTo>
                  <a:pt x="6609176" y="4968877"/>
                  <a:pt x="6592925" y="4989967"/>
                  <a:pt x="6620816" y="4992849"/>
                </a:cubicBezTo>
                <a:cubicBezTo>
                  <a:pt x="6626811" y="4993425"/>
                  <a:pt x="6630153" y="4996998"/>
                  <a:pt x="6631304" y="5002646"/>
                </a:cubicBezTo>
                <a:cubicBezTo>
                  <a:pt x="6632342" y="5007947"/>
                  <a:pt x="6629693" y="5011866"/>
                  <a:pt x="6624736" y="5011405"/>
                </a:cubicBezTo>
                <a:cubicBezTo>
                  <a:pt x="6601224" y="5008985"/>
                  <a:pt x="6606527" y="5025811"/>
                  <a:pt x="6606527" y="5038604"/>
                </a:cubicBezTo>
                <a:cubicBezTo>
                  <a:pt x="6606297" y="5062807"/>
                  <a:pt x="6606756" y="5087125"/>
                  <a:pt x="6606297" y="5111444"/>
                </a:cubicBezTo>
                <a:cubicBezTo>
                  <a:pt x="6606064" y="5122047"/>
                  <a:pt x="6608833" y="5127233"/>
                  <a:pt x="6620700" y="5127003"/>
                </a:cubicBezTo>
                <a:cubicBezTo>
                  <a:pt x="6649285" y="5126426"/>
                  <a:pt x="6677982" y="5126426"/>
                  <a:pt x="6706567" y="5127003"/>
                </a:cubicBezTo>
                <a:cubicBezTo>
                  <a:pt x="6718090" y="5127233"/>
                  <a:pt x="6721546" y="5122854"/>
                  <a:pt x="6721318" y="5111790"/>
                </a:cubicBezTo>
                <a:cubicBezTo>
                  <a:pt x="6720627" y="5086664"/>
                  <a:pt x="6721086" y="5061425"/>
                  <a:pt x="6721086" y="5036299"/>
                </a:cubicBezTo>
                <a:cubicBezTo>
                  <a:pt x="6721086" y="5011174"/>
                  <a:pt x="6720740" y="4985934"/>
                  <a:pt x="6721318" y="4960809"/>
                </a:cubicBezTo>
                <a:cubicBezTo>
                  <a:pt x="6721546" y="4948592"/>
                  <a:pt x="6717052" y="4943866"/>
                  <a:pt x="6704722" y="4944097"/>
                </a:cubicBezTo>
                <a:close/>
                <a:moveTo>
                  <a:pt x="1952443" y="4944097"/>
                </a:moveTo>
                <a:cubicBezTo>
                  <a:pt x="1926509" y="4945595"/>
                  <a:pt x="1900463" y="4944328"/>
                  <a:pt x="1874415" y="4944673"/>
                </a:cubicBezTo>
                <a:cubicBezTo>
                  <a:pt x="1865541" y="4944789"/>
                  <a:pt x="1851596" y="4942138"/>
                  <a:pt x="1854823" y="4957006"/>
                </a:cubicBezTo>
                <a:lnTo>
                  <a:pt x="1854592" y="4957006"/>
                </a:lnTo>
                <a:cubicBezTo>
                  <a:pt x="1857243" y="4969223"/>
                  <a:pt x="1839839" y="4990429"/>
                  <a:pt x="1867961" y="4993194"/>
                </a:cubicBezTo>
                <a:cubicBezTo>
                  <a:pt x="1873955" y="4993771"/>
                  <a:pt x="1877757" y="4996306"/>
                  <a:pt x="1878911" y="5002185"/>
                </a:cubicBezTo>
                <a:cubicBezTo>
                  <a:pt x="1879833" y="5007026"/>
                  <a:pt x="1878219" y="5011981"/>
                  <a:pt x="1873149" y="5011520"/>
                </a:cubicBezTo>
                <a:cubicBezTo>
                  <a:pt x="1848138" y="5009215"/>
                  <a:pt x="1854131" y="5026964"/>
                  <a:pt x="1854016" y="5040448"/>
                </a:cubicBezTo>
                <a:cubicBezTo>
                  <a:pt x="1853786" y="5063845"/>
                  <a:pt x="1854477" y="5087240"/>
                  <a:pt x="1853786" y="5110637"/>
                </a:cubicBezTo>
                <a:cubicBezTo>
                  <a:pt x="1853440" y="5122623"/>
                  <a:pt x="1856782" y="5127694"/>
                  <a:pt x="1869691" y="5127349"/>
                </a:cubicBezTo>
                <a:cubicBezTo>
                  <a:pt x="1898273" y="5126426"/>
                  <a:pt x="1926855" y="5126311"/>
                  <a:pt x="1955439" y="5127349"/>
                </a:cubicBezTo>
                <a:cubicBezTo>
                  <a:pt x="1970881" y="5127925"/>
                  <a:pt x="1974801" y="5121701"/>
                  <a:pt x="1974223" y="5107526"/>
                </a:cubicBezTo>
                <a:cubicBezTo>
                  <a:pt x="1973303" y="5084129"/>
                  <a:pt x="1973993" y="5060733"/>
                  <a:pt x="1973993" y="5037336"/>
                </a:cubicBezTo>
                <a:cubicBezTo>
                  <a:pt x="1974110" y="5013941"/>
                  <a:pt x="1973533" y="4990544"/>
                  <a:pt x="1974223" y="4967148"/>
                </a:cubicBezTo>
                <a:cubicBezTo>
                  <a:pt x="1974686" y="4951473"/>
                  <a:pt x="1970651" y="4943060"/>
                  <a:pt x="1952443" y="4944097"/>
                </a:cubicBezTo>
                <a:close/>
                <a:moveTo>
                  <a:pt x="5411242" y="4944084"/>
                </a:moveTo>
                <a:cubicBezTo>
                  <a:pt x="5405710" y="4944962"/>
                  <a:pt x="5401562" y="4948246"/>
                  <a:pt x="5401676" y="4958043"/>
                </a:cubicBezTo>
                <a:cubicBezTo>
                  <a:pt x="5401906" y="4970951"/>
                  <a:pt x="5390725" y="4991581"/>
                  <a:pt x="5417697" y="4993540"/>
                </a:cubicBezTo>
                <a:lnTo>
                  <a:pt x="5417810" y="4993540"/>
                </a:lnTo>
                <a:cubicBezTo>
                  <a:pt x="5423805" y="4994001"/>
                  <a:pt x="5426570" y="4998265"/>
                  <a:pt x="5426916" y="5004260"/>
                </a:cubicBezTo>
                <a:cubicBezTo>
                  <a:pt x="5427378" y="5012327"/>
                  <a:pt x="5421498" y="5012442"/>
                  <a:pt x="5416542" y="5011981"/>
                </a:cubicBezTo>
                <a:cubicBezTo>
                  <a:pt x="5400754" y="5010598"/>
                  <a:pt x="5400524" y="5020625"/>
                  <a:pt x="5400524" y="5031920"/>
                </a:cubicBezTo>
                <a:cubicBezTo>
                  <a:pt x="5400408" y="5058889"/>
                  <a:pt x="5400870" y="5085857"/>
                  <a:pt x="5398910" y="5112597"/>
                </a:cubicBezTo>
                <a:cubicBezTo>
                  <a:pt x="5397874" y="5126196"/>
                  <a:pt x="5404212" y="5126887"/>
                  <a:pt x="5413779" y="5126887"/>
                </a:cubicBezTo>
                <a:cubicBezTo>
                  <a:pt x="5442474" y="5126887"/>
                  <a:pt x="5471173" y="5126542"/>
                  <a:pt x="5499756" y="5127118"/>
                </a:cubicBezTo>
                <a:cubicBezTo>
                  <a:pt x="5512318" y="5127349"/>
                  <a:pt x="5516352" y="5122162"/>
                  <a:pt x="5516120" y="5110176"/>
                </a:cubicBezTo>
                <a:cubicBezTo>
                  <a:pt x="5515660" y="5085857"/>
                  <a:pt x="5516006" y="5061540"/>
                  <a:pt x="5516006" y="5037221"/>
                </a:cubicBezTo>
                <a:cubicBezTo>
                  <a:pt x="5516006" y="5013825"/>
                  <a:pt x="5515201" y="4990313"/>
                  <a:pt x="5516236" y="4966917"/>
                </a:cubicBezTo>
                <a:cubicBezTo>
                  <a:pt x="5516928" y="4950436"/>
                  <a:pt x="5511972" y="4943060"/>
                  <a:pt x="5494224" y="4944097"/>
                </a:cubicBezTo>
                <a:cubicBezTo>
                  <a:pt x="5472556" y="4945365"/>
                  <a:pt x="5450775" y="4943866"/>
                  <a:pt x="5429106" y="4944558"/>
                </a:cubicBezTo>
                <a:cubicBezTo>
                  <a:pt x="5423690" y="4944731"/>
                  <a:pt x="5416774" y="4943204"/>
                  <a:pt x="5411242" y="4944084"/>
                </a:cubicBezTo>
                <a:close/>
                <a:moveTo>
                  <a:pt x="6933612" y="4943982"/>
                </a:moveTo>
                <a:cubicBezTo>
                  <a:pt x="6872644" y="4944443"/>
                  <a:pt x="6872182" y="4944443"/>
                  <a:pt x="6872414" y="5004719"/>
                </a:cubicBezTo>
                <a:cubicBezTo>
                  <a:pt x="6872644" y="5069492"/>
                  <a:pt x="6864461" y="5057967"/>
                  <a:pt x="6927504" y="5059004"/>
                </a:cubicBezTo>
                <a:cubicBezTo>
                  <a:pt x="6967612" y="5058924"/>
                  <a:pt x="6987632" y="5039099"/>
                  <a:pt x="6987550" y="4999533"/>
                </a:cubicBezTo>
                <a:cubicBezTo>
                  <a:pt x="6987550" y="4998611"/>
                  <a:pt x="6987550" y="4997806"/>
                  <a:pt x="6987550" y="4996882"/>
                </a:cubicBezTo>
                <a:cubicBezTo>
                  <a:pt x="6987401" y="4961305"/>
                  <a:pt x="6969421" y="4943671"/>
                  <a:pt x="6933612" y="4943982"/>
                </a:cubicBezTo>
                <a:close/>
                <a:moveTo>
                  <a:pt x="6296381" y="4943982"/>
                </a:moveTo>
                <a:cubicBezTo>
                  <a:pt x="6274020" y="4943175"/>
                  <a:pt x="6274482" y="4955047"/>
                  <a:pt x="6273906" y="4971182"/>
                </a:cubicBezTo>
                <a:cubicBezTo>
                  <a:pt x="6273218" y="4989507"/>
                  <a:pt x="6278863" y="4997345"/>
                  <a:pt x="6297534" y="4992849"/>
                </a:cubicBezTo>
                <a:cubicBezTo>
                  <a:pt x="6318164" y="4997689"/>
                  <a:pt x="6321965" y="4987432"/>
                  <a:pt x="6322314" y="4968877"/>
                </a:cubicBezTo>
                <a:cubicBezTo>
                  <a:pt x="6322657" y="4948707"/>
                  <a:pt x="6314822" y="4944673"/>
                  <a:pt x="6296381" y="4943982"/>
                </a:cubicBezTo>
                <a:close/>
                <a:moveTo>
                  <a:pt x="7913835" y="4943866"/>
                </a:moveTo>
                <a:cubicBezTo>
                  <a:pt x="7881679" y="4944673"/>
                  <a:pt x="7849639" y="4944328"/>
                  <a:pt x="7817600" y="4944443"/>
                </a:cubicBezTo>
                <a:cubicBezTo>
                  <a:pt x="7817254" y="4953203"/>
                  <a:pt x="7816908" y="4961846"/>
                  <a:pt x="7816677" y="4970490"/>
                </a:cubicBezTo>
                <a:cubicBezTo>
                  <a:pt x="7816331" y="4981900"/>
                  <a:pt x="7814948" y="4992618"/>
                  <a:pt x="7832581" y="4993194"/>
                </a:cubicBezTo>
                <a:cubicBezTo>
                  <a:pt x="7840533" y="4993425"/>
                  <a:pt x="7847910" y="5001492"/>
                  <a:pt x="7837307" y="5010714"/>
                </a:cubicBezTo>
                <a:cubicBezTo>
                  <a:pt x="7821172" y="5009676"/>
                  <a:pt x="7815063" y="5016245"/>
                  <a:pt x="7815985" y="5033187"/>
                </a:cubicBezTo>
                <a:cubicBezTo>
                  <a:pt x="7817369" y="5058198"/>
                  <a:pt x="7816446" y="5083437"/>
                  <a:pt x="7815639" y="5108563"/>
                </a:cubicBezTo>
                <a:cubicBezTo>
                  <a:pt x="7815178" y="5121240"/>
                  <a:pt x="7818061" y="5127579"/>
                  <a:pt x="7832581" y="5127003"/>
                </a:cubicBezTo>
                <a:cubicBezTo>
                  <a:pt x="7860357" y="5126081"/>
                  <a:pt x="7888134" y="5126196"/>
                  <a:pt x="7915793" y="5127003"/>
                </a:cubicBezTo>
                <a:cubicBezTo>
                  <a:pt x="7928702" y="5127464"/>
                  <a:pt x="7931814" y="5122393"/>
                  <a:pt x="7931699" y="5110407"/>
                </a:cubicBezTo>
                <a:lnTo>
                  <a:pt x="7931814" y="5110176"/>
                </a:lnTo>
                <a:cubicBezTo>
                  <a:pt x="7931238" y="5060848"/>
                  <a:pt x="7931238" y="5011405"/>
                  <a:pt x="7931814" y="4962077"/>
                </a:cubicBezTo>
                <a:cubicBezTo>
                  <a:pt x="7931930" y="4948592"/>
                  <a:pt x="7927435" y="4943521"/>
                  <a:pt x="7913835" y="4943866"/>
                </a:cubicBezTo>
                <a:close/>
                <a:moveTo>
                  <a:pt x="5824653" y="4943866"/>
                </a:moveTo>
                <a:cubicBezTo>
                  <a:pt x="5809784" y="4943982"/>
                  <a:pt x="5796762" y="4943060"/>
                  <a:pt x="5797568" y="4964382"/>
                </a:cubicBezTo>
                <a:cubicBezTo>
                  <a:pt x="5798491" y="4988700"/>
                  <a:pt x="5797683" y="5013018"/>
                  <a:pt x="5797568" y="5037336"/>
                </a:cubicBezTo>
                <a:cubicBezTo>
                  <a:pt x="5797568" y="5049437"/>
                  <a:pt x="5798259" y="5060387"/>
                  <a:pt x="5815087" y="5059465"/>
                </a:cubicBezTo>
                <a:cubicBezTo>
                  <a:pt x="5821541" y="5059119"/>
                  <a:pt x="5827419" y="5061770"/>
                  <a:pt x="5828111" y="5069261"/>
                </a:cubicBezTo>
                <a:cubicBezTo>
                  <a:pt x="5828917" y="5077559"/>
                  <a:pt x="5822923" y="5079865"/>
                  <a:pt x="5816355" y="5079519"/>
                </a:cubicBezTo>
                <a:cubicBezTo>
                  <a:pt x="5798375" y="5078597"/>
                  <a:pt x="5797568" y="5090122"/>
                  <a:pt x="5797568" y="5103376"/>
                </a:cubicBezTo>
                <a:cubicBezTo>
                  <a:pt x="5797683" y="5137260"/>
                  <a:pt x="5797568" y="5171144"/>
                  <a:pt x="5797568" y="5205029"/>
                </a:cubicBezTo>
                <a:lnTo>
                  <a:pt x="5797799" y="5205029"/>
                </a:lnTo>
                <a:cubicBezTo>
                  <a:pt x="5797799" y="5237992"/>
                  <a:pt x="5798145" y="5271068"/>
                  <a:pt x="5797799" y="5304031"/>
                </a:cubicBezTo>
                <a:cubicBezTo>
                  <a:pt x="5797683" y="5318668"/>
                  <a:pt x="5796530" y="5333075"/>
                  <a:pt x="5818429" y="5330539"/>
                </a:cubicBezTo>
                <a:cubicBezTo>
                  <a:pt x="5822923" y="5329963"/>
                  <a:pt x="5827074" y="5332729"/>
                  <a:pt x="5827649" y="5337800"/>
                </a:cubicBezTo>
                <a:cubicBezTo>
                  <a:pt x="5828225" y="5343332"/>
                  <a:pt x="5824075" y="5345983"/>
                  <a:pt x="5819584" y="5345406"/>
                </a:cubicBezTo>
                <a:cubicBezTo>
                  <a:pt x="5790882" y="5341949"/>
                  <a:pt x="5799067" y="5362579"/>
                  <a:pt x="5797568" y="5377678"/>
                </a:cubicBezTo>
                <a:cubicBezTo>
                  <a:pt x="5795379" y="5400036"/>
                  <a:pt x="5810247" y="5397616"/>
                  <a:pt x="5824423" y="5397501"/>
                </a:cubicBezTo>
                <a:cubicBezTo>
                  <a:pt x="5837445" y="5397385"/>
                  <a:pt x="5850584" y="5400266"/>
                  <a:pt x="5850124" y="5379061"/>
                </a:cubicBezTo>
                <a:cubicBezTo>
                  <a:pt x="5849201" y="5331346"/>
                  <a:pt x="5850008" y="5283516"/>
                  <a:pt x="5849892" y="5235802"/>
                </a:cubicBezTo>
                <a:cubicBezTo>
                  <a:pt x="5849892" y="5229233"/>
                  <a:pt x="5851851" y="5221049"/>
                  <a:pt x="5844016" y="5217245"/>
                </a:cubicBezTo>
                <a:cubicBezTo>
                  <a:pt x="5837100" y="5213903"/>
                  <a:pt x="5826960" y="5213097"/>
                  <a:pt x="5830186" y="5202378"/>
                </a:cubicBezTo>
                <a:cubicBezTo>
                  <a:pt x="5833528" y="5191199"/>
                  <a:pt x="5844475" y="5194657"/>
                  <a:pt x="5852543" y="5194657"/>
                </a:cubicBezTo>
                <a:lnTo>
                  <a:pt x="5852427" y="5194426"/>
                </a:lnTo>
                <a:cubicBezTo>
                  <a:pt x="5907981" y="5194195"/>
                  <a:pt x="5963646" y="5194426"/>
                  <a:pt x="6019199" y="5194426"/>
                </a:cubicBezTo>
                <a:cubicBezTo>
                  <a:pt x="6053198" y="5194426"/>
                  <a:pt x="6053198" y="5194311"/>
                  <a:pt x="6053198" y="5161579"/>
                </a:cubicBezTo>
                <a:cubicBezTo>
                  <a:pt x="6053198" y="5141639"/>
                  <a:pt x="6053544" y="5121586"/>
                  <a:pt x="6053198" y="5101648"/>
                </a:cubicBezTo>
                <a:cubicBezTo>
                  <a:pt x="6052968" y="5091967"/>
                  <a:pt x="6056310" y="5077329"/>
                  <a:pt x="6039713" y="5080325"/>
                </a:cubicBezTo>
                <a:cubicBezTo>
                  <a:pt x="6026460" y="5082746"/>
                  <a:pt x="6004907" y="5066496"/>
                  <a:pt x="6000989" y="5094733"/>
                </a:cubicBezTo>
                <a:cubicBezTo>
                  <a:pt x="6000413" y="5098766"/>
                  <a:pt x="6001335" y="5103953"/>
                  <a:pt x="5995227" y="5104644"/>
                </a:cubicBezTo>
                <a:cubicBezTo>
                  <a:pt x="5990270" y="5105220"/>
                  <a:pt x="5986350" y="5102800"/>
                  <a:pt x="5986350" y="5097729"/>
                </a:cubicBezTo>
                <a:cubicBezTo>
                  <a:pt x="5986812" y="5077675"/>
                  <a:pt x="5973214" y="5079058"/>
                  <a:pt x="5959730" y="5079519"/>
                </a:cubicBezTo>
                <a:cubicBezTo>
                  <a:pt x="5948433" y="5079865"/>
                  <a:pt x="5937138" y="5079634"/>
                  <a:pt x="5925845" y="5079173"/>
                </a:cubicBezTo>
                <a:cubicBezTo>
                  <a:pt x="5919505" y="5078942"/>
                  <a:pt x="5913281" y="5076983"/>
                  <a:pt x="5913630" y="5068916"/>
                </a:cubicBezTo>
                <a:cubicBezTo>
                  <a:pt x="5913973" y="5061309"/>
                  <a:pt x="5919851" y="5059004"/>
                  <a:pt x="5926422" y="5058889"/>
                </a:cubicBezTo>
                <a:cubicBezTo>
                  <a:pt x="5939443" y="5058659"/>
                  <a:pt x="5952468" y="5058082"/>
                  <a:pt x="5965490" y="5058889"/>
                </a:cubicBezTo>
                <a:cubicBezTo>
                  <a:pt x="5979666" y="5059696"/>
                  <a:pt x="5986237" y="5055086"/>
                  <a:pt x="5985775" y="5039756"/>
                </a:cubicBezTo>
                <a:cubicBezTo>
                  <a:pt x="5984969" y="5014632"/>
                  <a:pt x="5985315" y="4989391"/>
                  <a:pt x="5985775" y="4964267"/>
                </a:cubicBezTo>
                <a:cubicBezTo>
                  <a:pt x="5986007" y="4950781"/>
                  <a:pt x="5982662" y="4943290"/>
                  <a:pt x="5966758" y="4943982"/>
                </a:cubicBezTo>
                <a:cubicBezTo>
                  <a:pt x="5941633" y="4945134"/>
                  <a:pt x="5916393" y="4945019"/>
                  <a:pt x="5891269" y="4943982"/>
                </a:cubicBezTo>
                <a:cubicBezTo>
                  <a:pt x="5874672" y="4943290"/>
                  <a:pt x="5870292" y="4950205"/>
                  <a:pt x="5870638" y="4965534"/>
                </a:cubicBezTo>
                <a:cubicBezTo>
                  <a:pt x="5871330" y="4995038"/>
                  <a:pt x="5870868" y="5024543"/>
                  <a:pt x="5870638" y="5054048"/>
                </a:cubicBezTo>
                <a:cubicBezTo>
                  <a:pt x="5870638" y="5061886"/>
                  <a:pt x="5870638" y="5072027"/>
                  <a:pt x="5860612" y="5072027"/>
                </a:cubicBezTo>
                <a:cubicBezTo>
                  <a:pt x="5850584" y="5072143"/>
                  <a:pt x="5850240" y="5062116"/>
                  <a:pt x="5850240" y="5054279"/>
                </a:cubicBezTo>
                <a:cubicBezTo>
                  <a:pt x="5850008" y="5024774"/>
                  <a:pt x="5848971" y="4995269"/>
                  <a:pt x="5850354" y="4965765"/>
                </a:cubicBezTo>
                <a:cubicBezTo>
                  <a:pt x="5851275" y="4945249"/>
                  <a:pt x="5840444" y="4943866"/>
                  <a:pt x="5824653" y="4943866"/>
                </a:cubicBezTo>
                <a:close/>
                <a:moveTo>
                  <a:pt x="5091648" y="4943751"/>
                </a:moveTo>
                <a:cubicBezTo>
                  <a:pt x="5074589" y="4945249"/>
                  <a:pt x="5059146" y="4942138"/>
                  <a:pt x="5061567" y="4968300"/>
                </a:cubicBezTo>
                <a:cubicBezTo>
                  <a:pt x="5063294" y="4986280"/>
                  <a:pt x="5061567" y="5002646"/>
                  <a:pt x="5087151" y="4996306"/>
                </a:cubicBezTo>
                <a:lnTo>
                  <a:pt x="5087151" y="4996421"/>
                </a:lnTo>
                <a:cubicBezTo>
                  <a:pt x="5106284" y="5000109"/>
                  <a:pt x="5117118" y="4995730"/>
                  <a:pt x="5114927" y="4972911"/>
                </a:cubicBezTo>
                <a:cubicBezTo>
                  <a:pt x="5113316" y="4956891"/>
                  <a:pt x="5116656" y="4941562"/>
                  <a:pt x="5091648" y="4943751"/>
                </a:cubicBezTo>
                <a:close/>
                <a:moveTo>
                  <a:pt x="11197608" y="4943290"/>
                </a:moveTo>
                <a:cubicBezTo>
                  <a:pt x="11178130" y="4942138"/>
                  <a:pt x="11169718" y="4947093"/>
                  <a:pt x="11169832" y="4968761"/>
                </a:cubicBezTo>
                <a:cubicBezTo>
                  <a:pt x="11169948" y="4990313"/>
                  <a:pt x="11179974" y="4992964"/>
                  <a:pt x="11197148" y="4991466"/>
                </a:cubicBezTo>
                <a:cubicBezTo>
                  <a:pt x="11208212" y="4990429"/>
                  <a:pt x="11219506" y="4991235"/>
                  <a:pt x="11230801" y="4991235"/>
                </a:cubicBezTo>
                <a:lnTo>
                  <a:pt x="11230801" y="4991005"/>
                </a:lnTo>
                <a:cubicBezTo>
                  <a:pt x="11242903" y="4991005"/>
                  <a:pt x="11255120" y="4990083"/>
                  <a:pt x="11267106" y="4991235"/>
                </a:cubicBezTo>
                <a:lnTo>
                  <a:pt x="11267222" y="4991350"/>
                </a:lnTo>
                <a:cubicBezTo>
                  <a:pt x="11284855" y="4992964"/>
                  <a:pt x="11287044" y="4983629"/>
                  <a:pt x="11286122" y="4969338"/>
                </a:cubicBezTo>
                <a:cubicBezTo>
                  <a:pt x="11285201" y="4956430"/>
                  <a:pt x="11288543" y="4942483"/>
                  <a:pt x="11267566" y="4943406"/>
                </a:cubicBezTo>
                <a:cubicBezTo>
                  <a:pt x="11244285" y="4944443"/>
                  <a:pt x="11220890" y="4944673"/>
                  <a:pt x="11197608" y="4943290"/>
                </a:cubicBezTo>
                <a:close/>
                <a:moveTo>
                  <a:pt x="9989416" y="4943290"/>
                </a:moveTo>
                <a:cubicBezTo>
                  <a:pt x="9971898" y="4942368"/>
                  <a:pt x="9960488" y="4943982"/>
                  <a:pt x="9960718" y="4967609"/>
                </a:cubicBezTo>
                <a:cubicBezTo>
                  <a:pt x="9960834" y="4989852"/>
                  <a:pt x="9969594" y="4993310"/>
                  <a:pt x="9988380" y="4992734"/>
                </a:cubicBezTo>
                <a:cubicBezTo>
                  <a:pt x="10007282" y="4992157"/>
                  <a:pt x="10026298" y="4994923"/>
                  <a:pt x="10045199" y="4995961"/>
                </a:cubicBezTo>
                <a:cubicBezTo>
                  <a:pt x="10075741" y="4997689"/>
                  <a:pt x="10077009" y="4995500"/>
                  <a:pt x="10077009" y="4965189"/>
                </a:cubicBezTo>
                <a:cubicBezTo>
                  <a:pt x="10077009" y="4948246"/>
                  <a:pt x="10071130" y="4941677"/>
                  <a:pt x="10054188" y="4943290"/>
                </a:cubicBezTo>
                <a:cubicBezTo>
                  <a:pt x="10043124" y="4944328"/>
                  <a:pt x="10031830" y="4943406"/>
                  <a:pt x="10020534" y="4943406"/>
                </a:cubicBezTo>
                <a:cubicBezTo>
                  <a:pt x="10010162" y="4943290"/>
                  <a:pt x="9999789" y="4943866"/>
                  <a:pt x="9989416" y="4943290"/>
                </a:cubicBezTo>
                <a:close/>
                <a:moveTo>
                  <a:pt x="2825133" y="4943290"/>
                </a:moveTo>
                <a:cubicBezTo>
                  <a:pt x="2805655" y="4942138"/>
                  <a:pt x="2797243" y="4947093"/>
                  <a:pt x="2797357" y="4968761"/>
                </a:cubicBezTo>
                <a:cubicBezTo>
                  <a:pt x="2797473" y="4990313"/>
                  <a:pt x="2807499" y="4992964"/>
                  <a:pt x="2824673" y="4991466"/>
                </a:cubicBezTo>
                <a:cubicBezTo>
                  <a:pt x="2835737" y="4990429"/>
                  <a:pt x="2847031" y="4991235"/>
                  <a:pt x="2858326" y="4991235"/>
                </a:cubicBezTo>
                <a:lnTo>
                  <a:pt x="2858326" y="4991005"/>
                </a:lnTo>
                <a:cubicBezTo>
                  <a:pt x="2870428" y="4991005"/>
                  <a:pt x="2882645" y="4990083"/>
                  <a:pt x="2894631" y="4991235"/>
                </a:cubicBezTo>
                <a:lnTo>
                  <a:pt x="2894747" y="4991350"/>
                </a:lnTo>
                <a:cubicBezTo>
                  <a:pt x="2912380" y="4992964"/>
                  <a:pt x="2914569" y="4983629"/>
                  <a:pt x="2913647" y="4969338"/>
                </a:cubicBezTo>
                <a:cubicBezTo>
                  <a:pt x="2912726" y="4956430"/>
                  <a:pt x="2916068" y="4942483"/>
                  <a:pt x="2895091" y="4943406"/>
                </a:cubicBezTo>
                <a:cubicBezTo>
                  <a:pt x="2871810" y="4944443"/>
                  <a:pt x="2848415" y="4944673"/>
                  <a:pt x="2825133" y="4943290"/>
                </a:cubicBezTo>
                <a:close/>
                <a:moveTo>
                  <a:pt x="1616941" y="4943290"/>
                </a:moveTo>
                <a:cubicBezTo>
                  <a:pt x="1599423" y="4942368"/>
                  <a:pt x="1588013" y="4943982"/>
                  <a:pt x="1588243" y="4967609"/>
                </a:cubicBezTo>
                <a:cubicBezTo>
                  <a:pt x="1588359" y="4989852"/>
                  <a:pt x="1597119" y="4993310"/>
                  <a:pt x="1615905" y="4992734"/>
                </a:cubicBezTo>
                <a:cubicBezTo>
                  <a:pt x="1634807" y="4992157"/>
                  <a:pt x="1653823" y="4994923"/>
                  <a:pt x="1672724" y="4995961"/>
                </a:cubicBezTo>
                <a:cubicBezTo>
                  <a:pt x="1703266" y="4997689"/>
                  <a:pt x="1704534" y="4995500"/>
                  <a:pt x="1704534" y="4965189"/>
                </a:cubicBezTo>
                <a:cubicBezTo>
                  <a:pt x="1704534" y="4948246"/>
                  <a:pt x="1698655" y="4941677"/>
                  <a:pt x="1681713" y="4943290"/>
                </a:cubicBezTo>
                <a:cubicBezTo>
                  <a:pt x="1670649" y="4944328"/>
                  <a:pt x="1659355" y="4943406"/>
                  <a:pt x="1648059" y="4943406"/>
                </a:cubicBezTo>
                <a:cubicBezTo>
                  <a:pt x="1637687" y="4943290"/>
                  <a:pt x="1627314" y="4943866"/>
                  <a:pt x="1616941" y="4943290"/>
                </a:cubicBezTo>
                <a:close/>
                <a:moveTo>
                  <a:pt x="9919688" y="4942945"/>
                </a:moveTo>
                <a:cubicBezTo>
                  <a:pt x="9900326" y="4942829"/>
                  <a:pt x="9892489" y="4947209"/>
                  <a:pt x="9893066" y="4968646"/>
                </a:cubicBezTo>
                <a:cubicBezTo>
                  <a:pt x="9893527" y="4987663"/>
                  <a:pt x="9897791" y="4996421"/>
                  <a:pt x="9917268" y="4991811"/>
                </a:cubicBezTo>
                <a:cubicBezTo>
                  <a:pt x="9934902" y="4994117"/>
                  <a:pt x="9946773" y="4993079"/>
                  <a:pt x="9946312" y="4969107"/>
                </a:cubicBezTo>
                <a:cubicBezTo>
                  <a:pt x="9945967" y="4948016"/>
                  <a:pt x="9939167" y="4942945"/>
                  <a:pt x="9919688" y="4942945"/>
                </a:cubicBezTo>
                <a:close/>
                <a:moveTo>
                  <a:pt x="1547213" y="4942945"/>
                </a:moveTo>
                <a:cubicBezTo>
                  <a:pt x="1527851" y="4942829"/>
                  <a:pt x="1520014" y="4947209"/>
                  <a:pt x="1520591" y="4968646"/>
                </a:cubicBezTo>
                <a:cubicBezTo>
                  <a:pt x="1521052" y="4987663"/>
                  <a:pt x="1525316" y="4996421"/>
                  <a:pt x="1544793" y="4991811"/>
                </a:cubicBezTo>
                <a:cubicBezTo>
                  <a:pt x="1562427" y="4994117"/>
                  <a:pt x="1574298" y="4993079"/>
                  <a:pt x="1573837" y="4969107"/>
                </a:cubicBezTo>
                <a:cubicBezTo>
                  <a:pt x="1573492" y="4948016"/>
                  <a:pt x="1566692" y="4942945"/>
                  <a:pt x="1547213" y="4942945"/>
                </a:cubicBezTo>
                <a:close/>
                <a:moveTo>
                  <a:pt x="3947418" y="4811441"/>
                </a:moveTo>
                <a:cubicBezTo>
                  <a:pt x="3924830" y="4811211"/>
                  <a:pt x="3928288" y="4824004"/>
                  <a:pt x="3927134" y="4837950"/>
                </a:cubicBezTo>
                <a:lnTo>
                  <a:pt x="3927020" y="4837834"/>
                </a:lnTo>
                <a:cubicBezTo>
                  <a:pt x="3925752" y="4854546"/>
                  <a:pt x="3930938" y="4860193"/>
                  <a:pt x="3948459" y="4859732"/>
                </a:cubicBezTo>
                <a:cubicBezTo>
                  <a:pt x="3992715" y="4858464"/>
                  <a:pt x="4036972" y="4859271"/>
                  <a:pt x="4081229" y="4859271"/>
                </a:cubicBezTo>
                <a:lnTo>
                  <a:pt x="4081229" y="4859040"/>
                </a:lnTo>
                <a:cubicBezTo>
                  <a:pt x="4128020" y="4859040"/>
                  <a:pt x="4174927" y="4857773"/>
                  <a:pt x="4221720" y="4859617"/>
                </a:cubicBezTo>
                <a:cubicBezTo>
                  <a:pt x="4243273" y="4860540"/>
                  <a:pt x="4240161" y="4848553"/>
                  <a:pt x="4240736" y="4835414"/>
                </a:cubicBezTo>
                <a:cubicBezTo>
                  <a:pt x="4241428" y="4820776"/>
                  <a:pt x="4240277" y="4811211"/>
                  <a:pt x="4220684" y="4811441"/>
                </a:cubicBezTo>
                <a:cubicBezTo>
                  <a:pt x="4129634" y="4812478"/>
                  <a:pt x="4038468" y="4812594"/>
                  <a:pt x="3947418" y="4811441"/>
                </a:cubicBezTo>
                <a:close/>
                <a:moveTo>
                  <a:pt x="11466493" y="4810404"/>
                </a:moveTo>
                <a:cubicBezTo>
                  <a:pt x="11374406" y="4811095"/>
                  <a:pt x="11282204" y="4811095"/>
                  <a:pt x="11190117" y="4810519"/>
                </a:cubicBezTo>
                <a:cubicBezTo>
                  <a:pt x="11169256" y="4810404"/>
                  <a:pt x="11172252" y="4823774"/>
                  <a:pt x="11171216" y="4836682"/>
                </a:cubicBezTo>
                <a:cubicBezTo>
                  <a:pt x="11169948" y="4852010"/>
                  <a:pt x="11174788" y="4858464"/>
                  <a:pt x="11191385" y="4858118"/>
                </a:cubicBezTo>
                <a:lnTo>
                  <a:pt x="11191385" y="4858234"/>
                </a:lnTo>
                <a:cubicBezTo>
                  <a:pt x="11236564" y="4857196"/>
                  <a:pt x="11281743" y="4857888"/>
                  <a:pt x="11326922" y="4858003"/>
                </a:cubicBezTo>
                <a:cubicBezTo>
                  <a:pt x="11373023" y="4858003"/>
                  <a:pt x="11419009" y="4857312"/>
                  <a:pt x="11465110" y="4858349"/>
                </a:cubicBezTo>
                <a:cubicBezTo>
                  <a:pt x="11482282" y="4858695"/>
                  <a:pt x="11485970" y="4851319"/>
                  <a:pt x="11485048" y="4836567"/>
                </a:cubicBezTo>
                <a:cubicBezTo>
                  <a:pt x="11484242" y="4823659"/>
                  <a:pt x="11487698" y="4810289"/>
                  <a:pt x="11466493" y="4810404"/>
                </a:cubicBezTo>
                <a:close/>
                <a:moveTo>
                  <a:pt x="3094018" y="4810404"/>
                </a:moveTo>
                <a:cubicBezTo>
                  <a:pt x="3001931" y="4811095"/>
                  <a:pt x="2909729" y="4811095"/>
                  <a:pt x="2817642" y="4810519"/>
                </a:cubicBezTo>
                <a:cubicBezTo>
                  <a:pt x="2796781" y="4810404"/>
                  <a:pt x="2799777" y="4823774"/>
                  <a:pt x="2798741" y="4836682"/>
                </a:cubicBezTo>
                <a:cubicBezTo>
                  <a:pt x="2797473" y="4852010"/>
                  <a:pt x="2802313" y="4858464"/>
                  <a:pt x="2818910" y="4858118"/>
                </a:cubicBezTo>
                <a:lnTo>
                  <a:pt x="2818910" y="4858234"/>
                </a:lnTo>
                <a:cubicBezTo>
                  <a:pt x="2864089" y="4857196"/>
                  <a:pt x="2909268" y="4857888"/>
                  <a:pt x="2954447" y="4858003"/>
                </a:cubicBezTo>
                <a:cubicBezTo>
                  <a:pt x="3000548" y="4858003"/>
                  <a:pt x="3046534" y="4857312"/>
                  <a:pt x="3092635" y="4858349"/>
                </a:cubicBezTo>
                <a:cubicBezTo>
                  <a:pt x="3109807" y="4858695"/>
                  <a:pt x="3113495" y="4851319"/>
                  <a:pt x="3112573" y="4836567"/>
                </a:cubicBezTo>
                <a:cubicBezTo>
                  <a:pt x="3111767" y="4823659"/>
                  <a:pt x="3115223" y="4810289"/>
                  <a:pt x="3094018" y="4810404"/>
                </a:cubicBezTo>
                <a:close/>
                <a:moveTo>
                  <a:pt x="8513608" y="4810173"/>
                </a:moveTo>
                <a:cubicBezTo>
                  <a:pt x="8480070" y="4813170"/>
                  <a:pt x="8446070" y="4812594"/>
                  <a:pt x="8412646" y="4813170"/>
                </a:cubicBezTo>
                <a:cubicBezTo>
                  <a:pt x="8378648" y="4813746"/>
                  <a:pt x="8343841" y="4812248"/>
                  <a:pt x="8309497" y="4810289"/>
                </a:cubicBezTo>
                <a:cubicBezTo>
                  <a:pt x="8292784" y="4809367"/>
                  <a:pt x="8286791" y="4813978"/>
                  <a:pt x="8286791" y="4831726"/>
                </a:cubicBezTo>
                <a:cubicBezTo>
                  <a:pt x="8286907" y="4854776"/>
                  <a:pt x="8288751" y="4877712"/>
                  <a:pt x="8284486" y="4901223"/>
                </a:cubicBezTo>
                <a:cubicBezTo>
                  <a:pt x="8281951" y="4915400"/>
                  <a:pt x="8285869" y="4934762"/>
                  <a:pt x="8312378" y="4931189"/>
                </a:cubicBezTo>
                <a:cubicBezTo>
                  <a:pt x="8335428" y="4928077"/>
                  <a:pt x="8359286" y="4930497"/>
                  <a:pt x="8382681" y="4930613"/>
                </a:cubicBezTo>
                <a:cubicBezTo>
                  <a:pt x="8393284" y="4930728"/>
                  <a:pt x="8404464" y="4932457"/>
                  <a:pt x="8402390" y="4915630"/>
                </a:cubicBezTo>
                <a:lnTo>
                  <a:pt x="8402160" y="4915515"/>
                </a:lnTo>
                <a:cubicBezTo>
                  <a:pt x="8401698" y="4911366"/>
                  <a:pt x="8402390" y="4906179"/>
                  <a:pt x="8408152" y="4905718"/>
                </a:cubicBezTo>
                <a:cubicBezTo>
                  <a:pt x="8415068" y="4905141"/>
                  <a:pt x="8417257" y="4910329"/>
                  <a:pt x="8417142" y="4915745"/>
                </a:cubicBezTo>
                <a:cubicBezTo>
                  <a:pt x="8416681" y="4931996"/>
                  <a:pt x="8427745" y="4930497"/>
                  <a:pt x="8438348" y="4930497"/>
                </a:cubicBezTo>
                <a:cubicBezTo>
                  <a:pt x="8507846" y="4930497"/>
                  <a:pt x="8577344" y="4930497"/>
                  <a:pt x="8646840" y="4930497"/>
                </a:cubicBezTo>
                <a:cubicBezTo>
                  <a:pt x="8658250" y="4930497"/>
                  <a:pt x="8670351" y="4932572"/>
                  <a:pt x="8668507" y="4914247"/>
                </a:cubicBezTo>
                <a:cubicBezTo>
                  <a:pt x="8667931" y="4908714"/>
                  <a:pt x="8672772" y="4905141"/>
                  <a:pt x="8678996" y="4905256"/>
                </a:cubicBezTo>
                <a:cubicBezTo>
                  <a:pt x="8683836" y="4905372"/>
                  <a:pt x="8687754" y="4907677"/>
                  <a:pt x="8688100" y="4912634"/>
                </a:cubicBezTo>
                <a:cubicBezTo>
                  <a:pt x="8690060" y="4943406"/>
                  <a:pt x="8714032" y="4929921"/>
                  <a:pt x="8727286" y="4929230"/>
                </a:cubicBezTo>
                <a:cubicBezTo>
                  <a:pt x="8744113" y="4928308"/>
                  <a:pt x="8733740" y="4911366"/>
                  <a:pt x="8735468" y="4901684"/>
                </a:cubicBezTo>
                <a:cubicBezTo>
                  <a:pt x="8737082" y="4892464"/>
                  <a:pt x="8735814" y="4882668"/>
                  <a:pt x="8735814" y="4873102"/>
                </a:cubicBezTo>
                <a:cubicBezTo>
                  <a:pt x="8735931" y="4858349"/>
                  <a:pt x="8735354" y="4843597"/>
                  <a:pt x="8736046" y="4828845"/>
                </a:cubicBezTo>
                <a:cubicBezTo>
                  <a:pt x="8736736" y="4815822"/>
                  <a:pt x="8732818" y="4809943"/>
                  <a:pt x="8718642" y="4810173"/>
                </a:cubicBezTo>
                <a:cubicBezTo>
                  <a:pt x="8670006" y="4810865"/>
                  <a:pt x="8621369" y="4810865"/>
                  <a:pt x="8572732" y="4810404"/>
                </a:cubicBezTo>
                <a:cubicBezTo>
                  <a:pt x="8557865" y="4810289"/>
                  <a:pt x="8552449" y="4816283"/>
                  <a:pt x="8553254" y="4830689"/>
                </a:cubicBezTo>
                <a:cubicBezTo>
                  <a:pt x="8554062" y="4844519"/>
                  <a:pt x="8554408" y="4858579"/>
                  <a:pt x="8552908" y="4872295"/>
                </a:cubicBezTo>
                <a:cubicBezTo>
                  <a:pt x="8551988" y="4881285"/>
                  <a:pt x="8559940" y="4897420"/>
                  <a:pt x="8544380" y="4897420"/>
                </a:cubicBezTo>
                <a:cubicBezTo>
                  <a:pt x="8531818" y="4897305"/>
                  <a:pt x="8538848" y="4882091"/>
                  <a:pt x="8538042" y="4873793"/>
                </a:cubicBezTo>
                <a:cubicBezTo>
                  <a:pt x="8536774" y="4861001"/>
                  <a:pt x="8536428" y="4847630"/>
                  <a:pt x="8538042" y="4834838"/>
                </a:cubicBezTo>
                <a:cubicBezTo>
                  <a:pt x="8540462" y="4815244"/>
                  <a:pt x="8533085" y="4808445"/>
                  <a:pt x="8513608" y="4810173"/>
                </a:cubicBezTo>
                <a:close/>
                <a:moveTo>
                  <a:pt x="5152384" y="4810058"/>
                </a:moveTo>
                <a:cubicBezTo>
                  <a:pt x="5130140" y="4809827"/>
                  <a:pt x="5133368" y="4823889"/>
                  <a:pt x="5132216" y="4837834"/>
                </a:cubicBezTo>
                <a:cubicBezTo>
                  <a:pt x="5130832" y="4854430"/>
                  <a:pt x="5138208" y="4858464"/>
                  <a:pt x="5153537" y="4858234"/>
                </a:cubicBezTo>
                <a:cubicBezTo>
                  <a:pt x="5200445" y="4857542"/>
                  <a:pt x="5247353" y="4858003"/>
                  <a:pt x="5294259" y="4858003"/>
                </a:cubicBezTo>
                <a:lnTo>
                  <a:pt x="5294259" y="4858810"/>
                </a:lnTo>
                <a:cubicBezTo>
                  <a:pt x="5340246" y="4858810"/>
                  <a:pt x="5386348" y="4858003"/>
                  <a:pt x="5432332" y="4859155"/>
                </a:cubicBezTo>
                <a:cubicBezTo>
                  <a:pt x="5450889" y="4859617"/>
                  <a:pt x="5452041" y="4850166"/>
                  <a:pt x="5450659" y="4836682"/>
                </a:cubicBezTo>
                <a:cubicBezTo>
                  <a:pt x="5449508" y="4825042"/>
                  <a:pt x="5456651" y="4809943"/>
                  <a:pt x="5433946" y="4810058"/>
                </a:cubicBezTo>
                <a:cubicBezTo>
                  <a:pt x="5340016" y="4810634"/>
                  <a:pt x="5246200" y="4810750"/>
                  <a:pt x="5152384" y="4810058"/>
                </a:cubicBezTo>
                <a:close/>
                <a:moveTo>
                  <a:pt x="8776500" y="4809943"/>
                </a:moveTo>
                <a:cubicBezTo>
                  <a:pt x="8757136" y="4809712"/>
                  <a:pt x="8755869" y="4819164"/>
                  <a:pt x="8756330" y="4833916"/>
                </a:cubicBezTo>
                <a:cubicBezTo>
                  <a:pt x="8756791" y="4847285"/>
                  <a:pt x="8754486" y="4858810"/>
                  <a:pt x="8775578" y="4858003"/>
                </a:cubicBezTo>
                <a:lnTo>
                  <a:pt x="8775578" y="4857888"/>
                </a:lnTo>
                <a:cubicBezTo>
                  <a:pt x="8821562" y="4856159"/>
                  <a:pt x="8867548" y="4857427"/>
                  <a:pt x="8913534" y="4857542"/>
                </a:cubicBezTo>
                <a:cubicBezTo>
                  <a:pt x="8958598" y="4857542"/>
                  <a:pt x="9003778" y="4856735"/>
                  <a:pt x="9048840" y="4858003"/>
                </a:cubicBezTo>
                <a:cubicBezTo>
                  <a:pt x="9066360" y="4858579"/>
                  <a:pt x="9071431" y="4852932"/>
                  <a:pt x="9070278" y="4836221"/>
                </a:cubicBezTo>
                <a:cubicBezTo>
                  <a:pt x="9069241" y="4821930"/>
                  <a:pt x="9072007" y="4809712"/>
                  <a:pt x="9049764" y="4809943"/>
                </a:cubicBezTo>
                <a:cubicBezTo>
                  <a:pt x="8958714" y="4810980"/>
                  <a:pt x="8867548" y="4810865"/>
                  <a:pt x="8776500" y="4809943"/>
                </a:cubicBezTo>
                <a:close/>
                <a:moveTo>
                  <a:pt x="404025" y="4809943"/>
                </a:moveTo>
                <a:cubicBezTo>
                  <a:pt x="384661" y="4809712"/>
                  <a:pt x="383394" y="4819164"/>
                  <a:pt x="383855" y="4833916"/>
                </a:cubicBezTo>
                <a:cubicBezTo>
                  <a:pt x="384316" y="4847285"/>
                  <a:pt x="382011" y="4858810"/>
                  <a:pt x="403103" y="4858003"/>
                </a:cubicBezTo>
                <a:lnTo>
                  <a:pt x="403103" y="4857888"/>
                </a:lnTo>
                <a:cubicBezTo>
                  <a:pt x="449087" y="4856159"/>
                  <a:pt x="495073" y="4857427"/>
                  <a:pt x="541059" y="4857542"/>
                </a:cubicBezTo>
                <a:cubicBezTo>
                  <a:pt x="586123" y="4857542"/>
                  <a:pt x="631303" y="4856735"/>
                  <a:pt x="676365" y="4858003"/>
                </a:cubicBezTo>
                <a:cubicBezTo>
                  <a:pt x="693885" y="4858579"/>
                  <a:pt x="698956" y="4852932"/>
                  <a:pt x="697803" y="4836221"/>
                </a:cubicBezTo>
                <a:cubicBezTo>
                  <a:pt x="696766" y="4821930"/>
                  <a:pt x="699532" y="4809712"/>
                  <a:pt x="677289" y="4809943"/>
                </a:cubicBezTo>
                <a:cubicBezTo>
                  <a:pt x="586239" y="4810980"/>
                  <a:pt x="495073" y="4810865"/>
                  <a:pt x="404025" y="4809943"/>
                </a:cubicBezTo>
                <a:close/>
                <a:moveTo>
                  <a:pt x="7566464" y="4809597"/>
                </a:moveTo>
                <a:cubicBezTo>
                  <a:pt x="7545026" y="4809367"/>
                  <a:pt x="7548484" y="4822160"/>
                  <a:pt x="7548138" y="4835068"/>
                </a:cubicBezTo>
                <a:cubicBezTo>
                  <a:pt x="7547793" y="4847977"/>
                  <a:pt x="7546986" y="4858234"/>
                  <a:pt x="7566232" y="4857657"/>
                </a:cubicBezTo>
                <a:cubicBezTo>
                  <a:pt x="7613026" y="4856274"/>
                  <a:pt x="7659934" y="4857196"/>
                  <a:pt x="7706841" y="4857196"/>
                </a:cubicBezTo>
                <a:cubicBezTo>
                  <a:pt x="7753749" y="4857196"/>
                  <a:pt x="7800541" y="4856505"/>
                  <a:pt x="7847449" y="4857542"/>
                </a:cubicBezTo>
                <a:cubicBezTo>
                  <a:pt x="7865198" y="4858003"/>
                  <a:pt x="7867272" y="4849705"/>
                  <a:pt x="7866582" y="4835414"/>
                </a:cubicBezTo>
                <a:cubicBezTo>
                  <a:pt x="7865890" y="4822160"/>
                  <a:pt x="7868425" y="4809482"/>
                  <a:pt x="7847680" y="4809597"/>
                </a:cubicBezTo>
                <a:close/>
                <a:moveTo>
                  <a:pt x="6363343" y="4809021"/>
                </a:moveTo>
                <a:cubicBezTo>
                  <a:pt x="6342599" y="4808790"/>
                  <a:pt x="6342137" y="4818818"/>
                  <a:pt x="6341561" y="4834492"/>
                </a:cubicBezTo>
                <a:cubicBezTo>
                  <a:pt x="6340984" y="4851088"/>
                  <a:pt x="6345249" y="4857657"/>
                  <a:pt x="6362997" y="4857196"/>
                </a:cubicBezTo>
                <a:cubicBezTo>
                  <a:pt x="6408060" y="4856159"/>
                  <a:pt x="6453241" y="4856851"/>
                  <a:pt x="6498304" y="4856735"/>
                </a:cubicBezTo>
                <a:cubicBezTo>
                  <a:pt x="6543483" y="4856735"/>
                  <a:pt x="6588548" y="4856044"/>
                  <a:pt x="6633608" y="4857081"/>
                </a:cubicBezTo>
                <a:cubicBezTo>
                  <a:pt x="6650667" y="4857427"/>
                  <a:pt x="6656429" y="4852125"/>
                  <a:pt x="6655736" y="4834953"/>
                </a:cubicBezTo>
                <a:cubicBezTo>
                  <a:pt x="6655161" y="4819393"/>
                  <a:pt x="6654934" y="4808906"/>
                  <a:pt x="6634070" y="4809136"/>
                </a:cubicBezTo>
                <a:cubicBezTo>
                  <a:pt x="6543942" y="4810058"/>
                  <a:pt x="6453701" y="4810173"/>
                  <a:pt x="6363572" y="4809136"/>
                </a:cubicBezTo>
                <a:close/>
                <a:moveTo>
                  <a:pt x="9982041" y="4807868"/>
                </a:moveTo>
                <a:cubicBezTo>
                  <a:pt x="9971208" y="4807811"/>
                  <a:pt x="9966338" y="4811124"/>
                  <a:pt x="9964032" y="4816239"/>
                </a:cubicBezTo>
                <a:lnTo>
                  <a:pt x="9961421" y="4835338"/>
                </a:lnTo>
                <a:lnTo>
                  <a:pt x="9961410" y="4835299"/>
                </a:lnTo>
                <a:lnTo>
                  <a:pt x="9961410" y="4835414"/>
                </a:lnTo>
                <a:lnTo>
                  <a:pt x="9961421" y="4835338"/>
                </a:lnTo>
                <a:lnTo>
                  <a:pt x="9965934" y="4851824"/>
                </a:lnTo>
                <a:cubicBezTo>
                  <a:pt x="9969536" y="4854777"/>
                  <a:pt x="9975184" y="4855583"/>
                  <a:pt x="9982732" y="4855468"/>
                </a:cubicBezTo>
                <a:cubicBezTo>
                  <a:pt x="10028718" y="4854776"/>
                  <a:pt x="10074819" y="4855237"/>
                  <a:pt x="10120805" y="4855237"/>
                </a:cubicBezTo>
                <a:cubicBezTo>
                  <a:pt x="10120805" y="4855813"/>
                  <a:pt x="10120805" y="4856274"/>
                  <a:pt x="10120805" y="4856851"/>
                </a:cubicBezTo>
                <a:cubicBezTo>
                  <a:pt x="10167597" y="4856851"/>
                  <a:pt x="10214505" y="4856044"/>
                  <a:pt x="10261413" y="4857196"/>
                </a:cubicBezTo>
                <a:cubicBezTo>
                  <a:pt x="10279622" y="4857657"/>
                  <a:pt x="10281352" y="4848437"/>
                  <a:pt x="10279854" y="4834838"/>
                </a:cubicBezTo>
                <a:cubicBezTo>
                  <a:pt x="10278585" y="4823428"/>
                  <a:pt x="10286192" y="4807753"/>
                  <a:pt x="10263372" y="4807868"/>
                </a:cubicBezTo>
                <a:cubicBezTo>
                  <a:pt x="10169672" y="4808560"/>
                  <a:pt x="10075856" y="4808560"/>
                  <a:pt x="9982041" y="4807868"/>
                </a:cubicBezTo>
                <a:close/>
                <a:moveTo>
                  <a:pt x="1609566" y="4807868"/>
                </a:moveTo>
                <a:cubicBezTo>
                  <a:pt x="1598733" y="4807811"/>
                  <a:pt x="1593863" y="4811124"/>
                  <a:pt x="1591557" y="4816239"/>
                </a:cubicBezTo>
                <a:lnTo>
                  <a:pt x="1588946" y="4835338"/>
                </a:lnTo>
                <a:lnTo>
                  <a:pt x="1588935" y="4835299"/>
                </a:lnTo>
                <a:lnTo>
                  <a:pt x="1588935" y="4835414"/>
                </a:lnTo>
                <a:lnTo>
                  <a:pt x="1588946" y="4835338"/>
                </a:lnTo>
                <a:lnTo>
                  <a:pt x="1593459" y="4851824"/>
                </a:lnTo>
                <a:cubicBezTo>
                  <a:pt x="1597061" y="4854777"/>
                  <a:pt x="1602709" y="4855583"/>
                  <a:pt x="1610257" y="4855468"/>
                </a:cubicBezTo>
                <a:cubicBezTo>
                  <a:pt x="1656243" y="4854776"/>
                  <a:pt x="1702344" y="4855237"/>
                  <a:pt x="1748330" y="4855237"/>
                </a:cubicBezTo>
                <a:cubicBezTo>
                  <a:pt x="1748330" y="4855813"/>
                  <a:pt x="1748330" y="4856274"/>
                  <a:pt x="1748330" y="4856851"/>
                </a:cubicBezTo>
                <a:cubicBezTo>
                  <a:pt x="1795122" y="4856851"/>
                  <a:pt x="1842030" y="4856044"/>
                  <a:pt x="1888938" y="4857196"/>
                </a:cubicBezTo>
                <a:cubicBezTo>
                  <a:pt x="1907147" y="4857657"/>
                  <a:pt x="1908877" y="4848437"/>
                  <a:pt x="1907379" y="4834838"/>
                </a:cubicBezTo>
                <a:cubicBezTo>
                  <a:pt x="1906110" y="4823428"/>
                  <a:pt x="1913717" y="4807753"/>
                  <a:pt x="1890897" y="4807868"/>
                </a:cubicBezTo>
                <a:cubicBezTo>
                  <a:pt x="1797197" y="4808560"/>
                  <a:pt x="1703381" y="4808560"/>
                  <a:pt x="1609566" y="4807868"/>
                </a:cubicBezTo>
                <a:close/>
                <a:moveTo>
                  <a:pt x="10634139" y="4796574"/>
                </a:moveTo>
                <a:cubicBezTo>
                  <a:pt x="10634370" y="4796574"/>
                  <a:pt x="10634485" y="4796574"/>
                  <a:pt x="10634716" y="4796574"/>
                </a:cubicBezTo>
                <a:cubicBezTo>
                  <a:pt x="10635061" y="4796920"/>
                  <a:pt x="10635292" y="4797265"/>
                  <a:pt x="10635637" y="4797611"/>
                </a:cubicBezTo>
                <a:cubicBezTo>
                  <a:pt x="10635637" y="4797727"/>
                  <a:pt x="10635637" y="4797842"/>
                  <a:pt x="10635637" y="4797842"/>
                </a:cubicBezTo>
                <a:cubicBezTo>
                  <a:pt x="10635177" y="4797496"/>
                  <a:pt x="10634254" y="4796689"/>
                  <a:pt x="10634254" y="4796689"/>
                </a:cubicBezTo>
                <a:close/>
                <a:moveTo>
                  <a:pt x="2261664" y="4796574"/>
                </a:moveTo>
                <a:cubicBezTo>
                  <a:pt x="2261895" y="4796574"/>
                  <a:pt x="2262010" y="4796574"/>
                  <a:pt x="2262241" y="4796574"/>
                </a:cubicBezTo>
                <a:cubicBezTo>
                  <a:pt x="2262586" y="4796920"/>
                  <a:pt x="2262817" y="4797265"/>
                  <a:pt x="2263162" y="4797611"/>
                </a:cubicBezTo>
                <a:cubicBezTo>
                  <a:pt x="2263162" y="4797727"/>
                  <a:pt x="2263162" y="4797842"/>
                  <a:pt x="2263162" y="4797842"/>
                </a:cubicBezTo>
                <a:cubicBezTo>
                  <a:pt x="2262702" y="4797496"/>
                  <a:pt x="2261779" y="4796689"/>
                  <a:pt x="2261779" y="4796689"/>
                </a:cubicBezTo>
                <a:close/>
                <a:moveTo>
                  <a:pt x="10646355" y="4776290"/>
                </a:moveTo>
                <a:cubicBezTo>
                  <a:pt x="10646586" y="4776405"/>
                  <a:pt x="10647046" y="4776520"/>
                  <a:pt x="10647277" y="4776636"/>
                </a:cubicBezTo>
                <a:cubicBezTo>
                  <a:pt x="10647277" y="4776866"/>
                  <a:pt x="10647277" y="4776866"/>
                  <a:pt x="10647277" y="4776866"/>
                </a:cubicBezTo>
                <a:lnTo>
                  <a:pt x="10647162" y="4776866"/>
                </a:lnTo>
                <a:cubicBezTo>
                  <a:pt x="10646932" y="4776636"/>
                  <a:pt x="10646586" y="4776520"/>
                  <a:pt x="10646355" y="4776290"/>
                </a:cubicBezTo>
                <a:close/>
                <a:moveTo>
                  <a:pt x="2273880" y="4776290"/>
                </a:moveTo>
                <a:cubicBezTo>
                  <a:pt x="2274111" y="4776405"/>
                  <a:pt x="2274571" y="4776520"/>
                  <a:pt x="2274802" y="4776636"/>
                </a:cubicBezTo>
                <a:cubicBezTo>
                  <a:pt x="2274802" y="4776866"/>
                  <a:pt x="2274802" y="4776866"/>
                  <a:pt x="2274802" y="4776866"/>
                </a:cubicBezTo>
                <a:lnTo>
                  <a:pt x="2274687" y="4776866"/>
                </a:lnTo>
                <a:cubicBezTo>
                  <a:pt x="2274457" y="4776636"/>
                  <a:pt x="2274111" y="4776520"/>
                  <a:pt x="2273880" y="4776290"/>
                </a:cubicBezTo>
                <a:close/>
                <a:moveTo>
                  <a:pt x="7993359" y="4744250"/>
                </a:moveTo>
                <a:cubicBezTo>
                  <a:pt x="7980566" y="4742982"/>
                  <a:pt x="7966851" y="4741368"/>
                  <a:pt x="7954864" y="4744710"/>
                </a:cubicBezTo>
                <a:cubicBezTo>
                  <a:pt x="7943570" y="4747937"/>
                  <a:pt x="7949332" y="4761076"/>
                  <a:pt x="7948642" y="4769950"/>
                </a:cubicBezTo>
                <a:cubicBezTo>
                  <a:pt x="7947719" y="4783666"/>
                  <a:pt x="7952215" y="4800492"/>
                  <a:pt x="7945876" y="4810519"/>
                </a:cubicBezTo>
                <a:cubicBezTo>
                  <a:pt x="7937692" y="4823543"/>
                  <a:pt x="7921672" y="4807638"/>
                  <a:pt x="7908188" y="4810289"/>
                </a:cubicBezTo>
                <a:cubicBezTo>
                  <a:pt x="7894357" y="4812939"/>
                  <a:pt x="7879490" y="4806946"/>
                  <a:pt x="7879951" y="4831496"/>
                </a:cubicBezTo>
                <a:cubicBezTo>
                  <a:pt x="7880297" y="4852471"/>
                  <a:pt x="7884560" y="4861806"/>
                  <a:pt x="7906920" y="4858464"/>
                </a:cubicBezTo>
                <a:cubicBezTo>
                  <a:pt x="7917062" y="4856966"/>
                  <a:pt x="7927665" y="4858234"/>
                  <a:pt x="7938038" y="4858349"/>
                </a:cubicBezTo>
                <a:cubicBezTo>
                  <a:pt x="7951061" y="4858349"/>
                  <a:pt x="7964084" y="4857312"/>
                  <a:pt x="7976993" y="4858579"/>
                </a:cubicBezTo>
                <a:cubicBezTo>
                  <a:pt x="7993589" y="4860193"/>
                  <a:pt x="8000621" y="4855352"/>
                  <a:pt x="7999697" y="4837489"/>
                </a:cubicBezTo>
                <a:cubicBezTo>
                  <a:pt x="7998316" y="4810865"/>
                  <a:pt x="7999121" y="4784127"/>
                  <a:pt x="7998891" y="4757388"/>
                </a:cubicBezTo>
                <a:cubicBezTo>
                  <a:pt x="7998776" y="4752201"/>
                  <a:pt x="7998891" y="4744826"/>
                  <a:pt x="7993359" y="4744250"/>
                </a:cubicBezTo>
                <a:close/>
                <a:moveTo>
                  <a:pt x="3948459" y="4743788"/>
                </a:moveTo>
                <a:cubicBezTo>
                  <a:pt x="3924254" y="4743327"/>
                  <a:pt x="3928058" y="4756466"/>
                  <a:pt x="3927250" y="4771104"/>
                </a:cubicBezTo>
                <a:cubicBezTo>
                  <a:pt x="3926330" y="4788045"/>
                  <a:pt x="3927712" y="4798187"/>
                  <a:pt x="3949954" y="4797150"/>
                </a:cubicBezTo>
                <a:cubicBezTo>
                  <a:pt x="3994211" y="4795191"/>
                  <a:pt x="4038584" y="4796574"/>
                  <a:pt x="4082841" y="4796574"/>
                </a:cubicBezTo>
                <a:cubicBezTo>
                  <a:pt x="4127906" y="4796574"/>
                  <a:pt x="4173199" y="4795076"/>
                  <a:pt x="4218264" y="4797150"/>
                </a:cubicBezTo>
                <a:lnTo>
                  <a:pt x="4218264" y="4797035"/>
                </a:lnTo>
                <a:cubicBezTo>
                  <a:pt x="4240853" y="4798072"/>
                  <a:pt x="4241545" y="4787584"/>
                  <a:pt x="4240853" y="4770987"/>
                </a:cubicBezTo>
                <a:cubicBezTo>
                  <a:pt x="4240161" y="4756235"/>
                  <a:pt x="4243505" y="4743327"/>
                  <a:pt x="4219417" y="4743788"/>
                </a:cubicBezTo>
                <a:cubicBezTo>
                  <a:pt x="4129174" y="4745402"/>
                  <a:pt x="4038816" y="4745402"/>
                  <a:pt x="3948459" y="4743788"/>
                </a:cubicBezTo>
                <a:close/>
                <a:moveTo>
                  <a:pt x="11612172" y="4743327"/>
                </a:moveTo>
                <a:cubicBezTo>
                  <a:pt x="11587278" y="4735375"/>
                  <a:pt x="11573446" y="4744595"/>
                  <a:pt x="11573332" y="4770411"/>
                </a:cubicBezTo>
                <a:cubicBezTo>
                  <a:pt x="11573216" y="4776520"/>
                  <a:pt x="11572870" y="4782629"/>
                  <a:pt x="11573332" y="4788622"/>
                </a:cubicBezTo>
                <a:cubicBezTo>
                  <a:pt x="11574946" y="4809136"/>
                  <a:pt x="11574024" y="4821352"/>
                  <a:pt x="11545787" y="4812133"/>
                </a:cubicBezTo>
                <a:lnTo>
                  <a:pt x="11545787" y="4812248"/>
                </a:lnTo>
                <a:cubicBezTo>
                  <a:pt x="11515014" y="4802106"/>
                  <a:pt x="11504294" y="4812824"/>
                  <a:pt x="11504987" y="4840831"/>
                </a:cubicBezTo>
                <a:cubicBezTo>
                  <a:pt x="11505448" y="4854776"/>
                  <a:pt x="11511211" y="4859040"/>
                  <a:pt x="11524120" y="4858234"/>
                </a:cubicBezTo>
                <a:cubicBezTo>
                  <a:pt x="11536336" y="4857427"/>
                  <a:pt x="11548436" y="4858003"/>
                  <a:pt x="11560654" y="4858003"/>
                </a:cubicBezTo>
                <a:cubicBezTo>
                  <a:pt x="11572755" y="4858003"/>
                  <a:pt x="11584972" y="4856966"/>
                  <a:pt x="11597074" y="4858234"/>
                </a:cubicBezTo>
                <a:cubicBezTo>
                  <a:pt x="11614822" y="4860079"/>
                  <a:pt x="11622084" y="4854315"/>
                  <a:pt x="11620930" y="4835414"/>
                </a:cubicBezTo>
                <a:cubicBezTo>
                  <a:pt x="11619318" y="4810289"/>
                  <a:pt x="11620586" y="4785049"/>
                  <a:pt x="11620354" y="4759808"/>
                </a:cubicBezTo>
                <a:cubicBezTo>
                  <a:pt x="11620354" y="4753239"/>
                  <a:pt x="11621738" y="4746324"/>
                  <a:pt x="11612172" y="4743327"/>
                </a:cubicBezTo>
                <a:close/>
                <a:moveTo>
                  <a:pt x="3239697" y="4743327"/>
                </a:moveTo>
                <a:cubicBezTo>
                  <a:pt x="3214803" y="4735375"/>
                  <a:pt x="3200971" y="4744595"/>
                  <a:pt x="3200857" y="4770411"/>
                </a:cubicBezTo>
                <a:cubicBezTo>
                  <a:pt x="3200741" y="4776520"/>
                  <a:pt x="3200395" y="4782629"/>
                  <a:pt x="3200857" y="4788622"/>
                </a:cubicBezTo>
                <a:cubicBezTo>
                  <a:pt x="3202471" y="4809136"/>
                  <a:pt x="3201549" y="4821352"/>
                  <a:pt x="3173312" y="4812133"/>
                </a:cubicBezTo>
                <a:lnTo>
                  <a:pt x="3173312" y="4812248"/>
                </a:lnTo>
                <a:cubicBezTo>
                  <a:pt x="3142539" y="4802106"/>
                  <a:pt x="3131819" y="4812824"/>
                  <a:pt x="3132512" y="4840831"/>
                </a:cubicBezTo>
                <a:cubicBezTo>
                  <a:pt x="3132973" y="4854776"/>
                  <a:pt x="3138736" y="4859040"/>
                  <a:pt x="3151645" y="4858234"/>
                </a:cubicBezTo>
                <a:cubicBezTo>
                  <a:pt x="3163861" y="4857427"/>
                  <a:pt x="3175961" y="4858003"/>
                  <a:pt x="3188179" y="4858003"/>
                </a:cubicBezTo>
                <a:cubicBezTo>
                  <a:pt x="3200280" y="4858003"/>
                  <a:pt x="3212497" y="4856966"/>
                  <a:pt x="3224599" y="4858234"/>
                </a:cubicBezTo>
                <a:cubicBezTo>
                  <a:pt x="3242347" y="4860079"/>
                  <a:pt x="3249609" y="4854315"/>
                  <a:pt x="3248455" y="4835414"/>
                </a:cubicBezTo>
                <a:cubicBezTo>
                  <a:pt x="3246843" y="4810289"/>
                  <a:pt x="3248111" y="4785049"/>
                  <a:pt x="3247879" y="4759808"/>
                </a:cubicBezTo>
                <a:cubicBezTo>
                  <a:pt x="3247879" y="4753239"/>
                  <a:pt x="3249263" y="4746324"/>
                  <a:pt x="3239697" y="4743327"/>
                </a:cubicBezTo>
                <a:close/>
                <a:moveTo>
                  <a:pt x="11692157" y="4743097"/>
                </a:moveTo>
                <a:cubicBezTo>
                  <a:pt x="11654815" y="4743097"/>
                  <a:pt x="11636144" y="4761917"/>
                  <a:pt x="11636144" y="4799570"/>
                </a:cubicBezTo>
                <a:cubicBezTo>
                  <a:pt x="11636144" y="4838445"/>
                  <a:pt x="11655887" y="4857888"/>
                  <a:pt x="11695384" y="4857888"/>
                </a:cubicBezTo>
                <a:cubicBezTo>
                  <a:pt x="11698035" y="4857888"/>
                  <a:pt x="11700571" y="4857888"/>
                  <a:pt x="11703221" y="4857888"/>
                </a:cubicBezTo>
                <a:cubicBezTo>
                  <a:pt x="11738569" y="4857888"/>
                  <a:pt x="11756237" y="4840370"/>
                  <a:pt x="11756237" y="4805333"/>
                </a:cubicBezTo>
                <a:cubicBezTo>
                  <a:pt x="11756237" y="4763842"/>
                  <a:pt x="11734880" y="4743097"/>
                  <a:pt x="11692157" y="4743097"/>
                </a:cubicBezTo>
                <a:close/>
                <a:moveTo>
                  <a:pt x="4456835" y="4743097"/>
                </a:moveTo>
                <a:lnTo>
                  <a:pt x="4456835" y="4743212"/>
                </a:lnTo>
                <a:cubicBezTo>
                  <a:pt x="4416267" y="4743212"/>
                  <a:pt x="4395982" y="4763116"/>
                  <a:pt x="4395982" y="4802913"/>
                </a:cubicBezTo>
                <a:cubicBezTo>
                  <a:pt x="4395907" y="4839644"/>
                  <a:pt x="4414270" y="4858003"/>
                  <a:pt x="4451074" y="4858003"/>
                </a:cubicBezTo>
                <a:cubicBezTo>
                  <a:pt x="4490872" y="4858084"/>
                  <a:pt x="4510775" y="4838607"/>
                  <a:pt x="4510775" y="4799570"/>
                </a:cubicBezTo>
                <a:lnTo>
                  <a:pt x="4510775" y="4796920"/>
                </a:lnTo>
                <a:cubicBezTo>
                  <a:pt x="4510775" y="4761041"/>
                  <a:pt x="4492794" y="4743097"/>
                  <a:pt x="4456835" y="4743097"/>
                </a:cubicBezTo>
                <a:close/>
                <a:moveTo>
                  <a:pt x="3319682" y="4743097"/>
                </a:moveTo>
                <a:cubicBezTo>
                  <a:pt x="3282340" y="4743097"/>
                  <a:pt x="3263669" y="4761917"/>
                  <a:pt x="3263669" y="4799570"/>
                </a:cubicBezTo>
                <a:cubicBezTo>
                  <a:pt x="3263669" y="4838445"/>
                  <a:pt x="3283412" y="4857888"/>
                  <a:pt x="3322909" y="4857888"/>
                </a:cubicBezTo>
                <a:cubicBezTo>
                  <a:pt x="3325560" y="4857888"/>
                  <a:pt x="3328096" y="4857888"/>
                  <a:pt x="3330746" y="4857888"/>
                </a:cubicBezTo>
                <a:cubicBezTo>
                  <a:pt x="3366094" y="4857888"/>
                  <a:pt x="3383762" y="4840370"/>
                  <a:pt x="3383762" y="4805333"/>
                </a:cubicBezTo>
                <a:cubicBezTo>
                  <a:pt x="3383762" y="4763842"/>
                  <a:pt x="3362405" y="4743097"/>
                  <a:pt x="3319682" y="4743097"/>
                </a:cubicBezTo>
                <a:close/>
                <a:moveTo>
                  <a:pt x="10488920" y="4742982"/>
                </a:moveTo>
                <a:cubicBezTo>
                  <a:pt x="10450277" y="4742982"/>
                  <a:pt x="10430948" y="4762493"/>
                  <a:pt x="10430948" y="4801529"/>
                </a:cubicBezTo>
                <a:cubicBezTo>
                  <a:pt x="10430948" y="4839794"/>
                  <a:pt x="10449966" y="4858846"/>
                  <a:pt x="10487998" y="4858695"/>
                </a:cubicBezTo>
                <a:cubicBezTo>
                  <a:pt x="10526494" y="4858545"/>
                  <a:pt x="10545775" y="4838872"/>
                  <a:pt x="10545856" y="4799686"/>
                </a:cubicBezTo>
                <a:cubicBezTo>
                  <a:pt x="10545937" y="4761883"/>
                  <a:pt x="10526954" y="4742982"/>
                  <a:pt x="10488920" y="4742982"/>
                </a:cubicBezTo>
                <a:close/>
                <a:moveTo>
                  <a:pt x="2116445" y="4742982"/>
                </a:moveTo>
                <a:cubicBezTo>
                  <a:pt x="2077802" y="4742982"/>
                  <a:pt x="2058473" y="4762493"/>
                  <a:pt x="2058473" y="4801529"/>
                </a:cubicBezTo>
                <a:cubicBezTo>
                  <a:pt x="2058473" y="4839794"/>
                  <a:pt x="2077491" y="4858846"/>
                  <a:pt x="2115523" y="4858695"/>
                </a:cubicBezTo>
                <a:cubicBezTo>
                  <a:pt x="2154019" y="4858545"/>
                  <a:pt x="2173300" y="4838872"/>
                  <a:pt x="2173381" y="4799686"/>
                </a:cubicBezTo>
                <a:cubicBezTo>
                  <a:pt x="2173462" y="4761883"/>
                  <a:pt x="2154479" y="4742982"/>
                  <a:pt x="2116445" y="4742982"/>
                </a:cubicBezTo>
                <a:close/>
                <a:moveTo>
                  <a:pt x="6868842" y="4742751"/>
                </a:moveTo>
                <a:cubicBezTo>
                  <a:pt x="6829576" y="4742751"/>
                  <a:pt x="6809947" y="4762148"/>
                  <a:pt x="6809947" y="4800953"/>
                </a:cubicBezTo>
                <a:cubicBezTo>
                  <a:pt x="6809947" y="4838756"/>
                  <a:pt x="6828849" y="4857773"/>
                  <a:pt x="6866649" y="4858003"/>
                </a:cubicBezTo>
                <a:cubicBezTo>
                  <a:pt x="6906298" y="4858234"/>
                  <a:pt x="6926121" y="4838491"/>
                  <a:pt x="6926121" y="4798764"/>
                </a:cubicBezTo>
                <a:lnTo>
                  <a:pt x="6926004" y="4798648"/>
                </a:lnTo>
                <a:cubicBezTo>
                  <a:pt x="6926086" y="4761387"/>
                  <a:pt x="6907023" y="4742751"/>
                  <a:pt x="6868842" y="4742751"/>
                </a:cubicBezTo>
                <a:close/>
                <a:moveTo>
                  <a:pt x="6781594" y="4742636"/>
                </a:moveTo>
                <a:cubicBezTo>
                  <a:pt x="6755547" y="4735260"/>
                  <a:pt x="6743561" y="4743443"/>
                  <a:pt x="6743561" y="4770297"/>
                </a:cubicBezTo>
                <a:cubicBezTo>
                  <a:pt x="6743561" y="4776405"/>
                  <a:pt x="6743215" y="4782513"/>
                  <a:pt x="6743675" y="4788506"/>
                </a:cubicBezTo>
                <a:cubicBezTo>
                  <a:pt x="6745292" y="4809251"/>
                  <a:pt x="6743791" y="4820776"/>
                  <a:pt x="6716131" y="4811902"/>
                </a:cubicBezTo>
                <a:lnTo>
                  <a:pt x="6716131" y="4811672"/>
                </a:lnTo>
                <a:cubicBezTo>
                  <a:pt x="6683513" y="4801299"/>
                  <a:pt x="6673373" y="4811902"/>
                  <a:pt x="6675332" y="4842099"/>
                </a:cubicBezTo>
                <a:cubicBezTo>
                  <a:pt x="6676137" y="4855352"/>
                  <a:pt x="6681902" y="4858118"/>
                  <a:pt x="6693196" y="4857657"/>
                </a:cubicBezTo>
                <a:cubicBezTo>
                  <a:pt x="6706218" y="4857196"/>
                  <a:pt x="6719127" y="4857773"/>
                  <a:pt x="6732150" y="4857773"/>
                </a:cubicBezTo>
                <a:cubicBezTo>
                  <a:pt x="6771108" y="4858153"/>
                  <a:pt x="6790584" y="4838906"/>
                  <a:pt x="6790584" y="4800031"/>
                </a:cubicBezTo>
                <a:cubicBezTo>
                  <a:pt x="6790584" y="4786201"/>
                  <a:pt x="6790584" y="4772370"/>
                  <a:pt x="6790584" y="4758540"/>
                </a:cubicBezTo>
                <a:cubicBezTo>
                  <a:pt x="6790468" y="4751741"/>
                  <a:pt x="6791044" y="4745287"/>
                  <a:pt x="6781594" y="4742636"/>
                </a:cubicBezTo>
                <a:close/>
                <a:moveTo>
                  <a:pt x="9197056" y="4742521"/>
                </a:moveTo>
                <a:cubicBezTo>
                  <a:pt x="9170202" y="4735836"/>
                  <a:pt x="9158792" y="4743673"/>
                  <a:pt x="9158562" y="4770758"/>
                </a:cubicBezTo>
                <a:cubicBezTo>
                  <a:pt x="9158562" y="4777673"/>
                  <a:pt x="9157985" y="4784703"/>
                  <a:pt x="9158562" y="4791503"/>
                </a:cubicBezTo>
                <a:cubicBezTo>
                  <a:pt x="9160290" y="4812133"/>
                  <a:pt x="9155104" y="4819164"/>
                  <a:pt x="9132168" y="4812478"/>
                </a:cubicBezTo>
                <a:lnTo>
                  <a:pt x="9132168" y="4812363"/>
                </a:lnTo>
                <a:cubicBezTo>
                  <a:pt x="9098168" y="4802452"/>
                  <a:pt x="9090216" y="4810058"/>
                  <a:pt x="9090448" y="4840600"/>
                </a:cubicBezTo>
                <a:cubicBezTo>
                  <a:pt x="9090562" y="4854315"/>
                  <a:pt x="9094712" y="4859155"/>
                  <a:pt x="9108196" y="4858349"/>
                </a:cubicBezTo>
                <a:cubicBezTo>
                  <a:pt x="9122026" y="4857542"/>
                  <a:pt x="9135856" y="4858349"/>
                  <a:pt x="9149686" y="4858349"/>
                </a:cubicBezTo>
                <a:cubicBezTo>
                  <a:pt x="9186878" y="4858430"/>
                  <a:pt x="9205469" y="4839759"/>
                  <a:pt x="9205469" y="4802336"/>
                </a:cubicBezTo>
                <a:cubicBezTo>
                  <a:pt x="9205469" y="4786777"/>
                  <a:pt x="9205469" y="4771219"/>
                  <a:pt x="9205469" y="4755659"/>
                </a:cubicBezTo>
                <a:cubicBezTo>
                  <a:pt x="9205354" y="4749666"/>
                  <a:pt x="9205584" y="4744595"/>
                  <a:pt x="9197056" y="4742521"/>
                </a:cubicBezTo>
                <a:close/>
                <a:moveTo>
                  <a:pt x="7563122" y="4742521"/>
                </a:moveTo>
                <a:cubicBezTo>
                  <a:pt x="7539726" y="4742060"/>
                  <a:pt x="7547448" y="4758195"/>
                  <a:pt x="7547332" y="4769143"/>
                </a:cubicBezTo>
                <a:cubicBezTo>
                  <a:pt x="7547217" y="4780324"/>
                  <a:pt x="7540187" y="4795652"/>
                  <a:pt x="7563466" y="4795421"/>
                </a:cubicBezTo>
                <a:cubicBezTo>
                  <a:pt x="7657974" y="4794615"/>
                  <a:pt x="7752366" y="4794499"/>
                  <a:pt x="7846873" y="4795421"/>
                </a:cubicBezTo>
                <a:cubicBezTo>
                  <a:pt x="7871075" y="4795652"/>
                  <a:pt x="7864161" y="4780093"/>
                  <a:pt x="7864967" y="4767530"/>
                </a:cubicBezTo>
                <a:cubicBezTo>
                  <a:pt x="7865775" y="4754161"/>
                  <a:pt x="7867618" y="4742060"/>
                  <a:pt x="7846527" y="4742636"/>
                </a:cubicBezTo>
                <a:cubicBezTo>
                  <a:pt x="7799735" y="4743903"/>
                  <a:pt x="7752941" y="4742982"/>
                  <a:pt x="7706150" y="4742982"/>
                </a:cubicBezTo>
                <a:cubicBezTo>
                  <a:pt x="7658435" y="4742982"/>
                  <a:pt x="7610721" y="4743673"/>
                  <a:pt x="7563122" y="4742636"/>
                </a:cubicBezTo>
                <a:close/>
                <a:moveTo>
                  <a:pt x="4355183" y="4742521"/>
                </a:moveTo>
                <a:cubicBezTo>
                  <a:pt x="4332939" y="4741022"/>
                  <a:pt x="4325447" y="4748975"/>
                  <a:pt x="4327868" y="4769950"/>
                </a:cubicBezTo>
                <a:cubicBezTo>
                  <a:pt x="4328790" y="4777673"/>
                  <a:pt x="4327639" y="4785625"/>
                  <a:pt x="4328331" y="4793347"/>
                </a:cubicBezTo>
                <a:cubicBezTo>
                  <a:pt x="4330175" y="4813285"/>
                  <a:pt x="4324410" y="4819279"/>
                  <a:pt x="4303091" y="4813170"/>
                </a:cubicBezTo>
                <a:cubicBezTo>
                  <a:pt x="4268168" y="4803143"/>
                  <a:pt x="4260329" y="4810058"/>
                  <a:pt x="4260101" y="4839909"/>
                </a:cubicBezTo>
                <a:cubicBezTo>
                  <a:pt x="4259869" y="4855583"/>
                  <a:pt x="4265977" y="4859271"/>
                  <a:pt x="4279807" y="4858234"/>
                </a:cubicBezTo>
                <a:cubicBezTo>
                  <a:pt x="4292716" y="4857312"/>
                  <a:pt x="4305740" y="4858003"/>
                  <a:pt x="4318762" y="4858003"/>
                </a:cubicBezTo>
                <a:cubicBezTo>
                  <a:pt x="4356412" y="4858003"/>
                  <a:pt x="4375236" y="4839252"/>
                  <a:pt x="4375236" y="4801760"/>
                </a:cubicBezTo>
                <a:lnTo>
                  <a:pt x="4375352" y="4801760"/>
                </a:lnTo>
                <a:cubicBezTo>
                  <a:pt x="4375352" y="4788737"/>
                  <a:pt x="4374199" y="4775598"/>
                  <a:pt x="4375584" y="4762805"/>
                </a:cubicBezTo>
                <a:cubicBezTo>
                  <a:pt x="4377311" y="4746209"/>
                  <a:pt x="4370511" y="4743558"/>
                  <a:pt x="4355183" y="4742521"/>
                </a:cubicBezTo>
                <a:close/>
                <a:moveTo>
                  <a:pt x="824581" y="4742521"/>
                </a:moveTo>
                <a:cubicBezTo>
                  <a:pt x="797727" y="4735836"/>
                  <a:pt x="786317" y="4743673"/>
                  <a:pt x="786087" y="4770758"/>
                </a:cubicBezTo>
                <a:cubicBezTo>
                  <a:pt x="786087" y="4777673"/>
                  <a:pt x="785510" y="4784703"/>
                  <a:pt x="786087" y="4791503"/>
                </a:cubicBezTo>
                <a:cubicBezTo>
                  <a:pt x="787815" y="4812133"/>
                  <a:pt x="782629" y="4819164"/>
                  <a:pt x="759693" y="4812478"/>
                </a:cubicBezTo>
                <a:lnTo>
                  <a:pt x="759693" y="4812363"/>
                </a:lnTo>
                <a:cubicBezTo>
                  <a:pt x="725693" y="4802452"/>
                  <a:pt x="717741" y="4810058"/>
                  <a:pt x="717973" y="4840600"/>
                </a:cubicBezTo>
                <a:cubicBezTo>
                  <a:pt x="718087" y="4854315"/>
                  <a:pt x="722237" y="4859155"/>
                  <a:pt x="735721" y="4858349"/>
                </a:cubicBezTo>
                <a:cubicBezTo>
                  <a:pt x="749551" y="4857542"/>
                  <a:pt x="763381" y="4858349"/>
                  <a:pt x="777211" y="4858349"/>
                </a:cubicBezTo>
                <a:cubicBezTo>
                  <a:pt x="814403" y="4858430"/>
                  <a:pt x="832994" y="4839759"/>
                  <a:pt x="832994" y="4802336"/>
                </a:cubicBezTo>
                <a:cubicBezTo>
                  <a:pt x="832994" y="4786777"/>
                  <a:pt x="832994" y="4771219"/>
                  <a:pt x="832994" y="4755659"/>
                </a:cubicBezTo>
                <a:cubicBezTo>
                  <a:pt x="832879" y="4749666"/>
                  <a:pt x="833109" y="4744595"/>
                  <a:pt x="824581" y="4742521"/>
                </a:cubicBezTo>
                <a:close/>
                <a:moveTo>
                  <a:pt x="11528844" y="4742175"/>
                </a:moveTo>
                <a:cubicBezTo>
                  <a:pt x="11504872" y="4741714"/>
                  <a:pt x="11505678" y="4753700"/>
                  <a:pt x="11504872" y="4770528"/>
                </a:cubicBezTo>
                <a:lnTo>
                  <a:pt x="11504872" y="4770643"/>
                </a:lnTo>
                <a:cubicBezTo>
                  <a:pt x="11504065" y="4788967"/>
                  <a:pt x="11508560" y="4795998"/>
                  <a:pt x="11528844" y="4796228"/>
                </a:cubicBezTo>
                <a:cubicBezTo>
                  <a:pt x="11550743" y="4796459"/>
                  <a:pt x="11556390" y="4788506"/>
                  <a:pt x="11552010" y="4769143"/>
                </a:cubicBezTo>
                <a:cubicBezTo>
                  <a:pt x="11556505" y="4749666"/>
                  <a:pt x="11550627" y="4742636"/>
                  <a:pt x="11528844" y="4742175"/>
                </a:cubicBezTo>
                <a:close/>
                <a:moveTo>
                  <a:pt x="5662031" y="4742175"/>
                </a:moveTo>
                <a:cubicBezTo>
                  <a:pt x="5621772" y="4742175"/>
                  <a:pt x="5601638" y="4762378"/>
                  <a:pt x="5601638" y="4802797"/>
                </a:cubicBezTo>
                <a:cubicBezTo>
                  <a:pt x="5601638" y="4839529"/>
                  <a:pt x="5620311" y="4858118"/>
                  <a:pt x="5657651" y="4858579"/>
                </a:cubicBezTo>
                <a:cubicBezTo>
                  <a:pt x="5696919" y="4859121"/>
                  <a:pt x="5716544" y="4839943"/>
                  <a:pt x="5716544" y="4801069"/>
                </a:cubicBezTo>
                <a:cubicBezTo>
                  <a:pt x="5716627" y="4761883"/>
                  <a:pt x="5698453" y="4742290"/>
                  <a:pt x="5662031" y="4742290"/>
                </a:cubicBezTo>
                <a:close/>
                <a:moveTo>
                  <a:pt x="5576860" y="4742175"/>
                </a:moveTo>
                <a:cubicBezTo>
                  <a:pt x="5546087" y="4734684"/>
                  <a:pt x="5534561" y="4742866"/>
                  <a:pt x="5533984" y="4773178"/>
                </a:cubicBezTo>
                <a:cubicBezTo>
                  <a:pt x="5533754" y="4786777"/>
                  <a:pt x="5539979" y="4804065"/>
                  <a:pt x="5530412" y="4812939"/>
                </a:cubicBezTo>
                <a:cubicBezTo>
                  <a:pt x="5524651" y="4818242"/>
                  <a:pt x="5507709" y="4810634"/>
                  <a:pt x="5495836" y="4810289"/>
                </a:cubicBezTo>
                <a:lnTo>
                  <a:pt x="5495836" y="4810173"/>
                </a:lnTo>
                <a:cubicBezTo>
                  <a:pt x="5481775" y="4809827"/>
                  <a:pt x="5466218" y="4805679"/>
                  <a:pt x="5465755" y="4830228"/>
                </a:cubicBezTo>
                <a:cubicBezTo>
                  <a:pt x="5465411" y="4851319"/>
                  <a:pt x="5470019" y="4861115"/>
                  <a:pt x="5492610" y="4858118"/>
                </a:cubicBezTo>
                <a:cubicBezTo>
                  <a:pt x="5503674" y="4856735"/>
                  <a:pt x="5515085" y="4857888"/>
                  <a:pt x="5526378" y="4857888"/>
                </a:cubicBezTo>
                <a:cubicBezTo>
                  <a:pt x="5566026" y="4857807"/>
                  <a:pt x="5585884" y="4838261"/>
                  <a:pt x="5585966" y="4799225"/>
                </a:cubicBezTo>
                <a:cubicBezTo>
                  <a:pt x="5585966" y="4785279"/>
                  <a:pt x="5586194" y="4771448"/>
                  <a:pt x="5585966" y="4757618"/>
                </a:cubicBezTo>
                <a:cubicBezTo>
                  <a:pt x="5585850" y="4751049"/>
                  <a:pt x="5587002" y="4744595"/>
                  <a:pt x="5576860" y="4742175"/>
                </a:cubicBezTo>
                <a:close/>
                <a:moveTo>
                  <a:pt x="3156369" y="4742175"/>
                </a:moveTo>
                <a:cubicBezTo>
                  <a:pt x="3132397" y="4741714"/>
                  <a:pt x="3133203" y="4753700"/>
                  <a:pt x="3132397" y="4770528"/>
                </a:cubicBezTo>
                <a:lnTo>
                  <a:pt x="3132397" y="4770643"/>
                </a:lnTo>
                <a:cubicBezTo>
                  <a:pt x="3131590" y="4788967"/>
                  <a:pt x="3136085" y="4795998"/>
                  <a:pt x="3156369" y="4796228"/>
                </a:cubicBezTo>
                <a:cubicBezTo>
                  <a:pt x="3178268" y="4796459"/>
                  <a:pt x="3183915" y="4788506"/>
                  <a:pt x="3179535" y="4769143"/>
                </a:cubicBezTo>
                <a:cubicBezTo>
                  <a:pt x="3184030" y="4749666"/>
                  <a:pt x="3178152" y="4742636"/>
                  <a:pt x="3156369" y="4742175"/>
                </a:cubicBezTo>
                <a:close/>
                <a:moveTo>
                  <a:pt x="8072538" y="4742060"/>
                </a:moveTo>
                <a:cubicBezTo>
                  <a:pt x="8017331" y="4742175"/>
                  <a:pt x="8016985" y="4742175"/>
                  <a:pt x="8017562" y="4796804"/>
                </a:cubicBezTo>
                <a:lnTo>
                  <a:pt x="8017677" y="4796804"/>
                </a:lnTo>
                <a:cubicBezTo>
                  <a:pt x="8017908" y="4816398"/>
                  <a:pt x="8008802" y="4842214"/>
                  <a:pt x="8022057" y="4853854"/>
                </a:cubicBezTo>
                <a:cubicBezTo>
                  <a:pt x="8033121" y="4863650"/>
                  <a:pt x="8058130" y="4857657"/>
                  <a:pt x="8077032" y="4858579"/>
                </a:cubicBezTo>
                <a:cubicBezTo>
                  <a:pt x="8113762" y="4859040"/>
                  <a:pt x="8132123" y="4841326"/>
                  <a:pt x="8132123" y="4805448"/>
                </a:cubicBezTo>
                <a:lnTo>
                  <a:pt x="8132123" y="4800262"/>
                </a:lnTo>
                <a:cubicBezTo>
                  <a:pt x="8132123" y="4761306"/>
                  <a:pt x="8112265" y="4741910"/>
                  <a:pt x="8072538" y="4742060"/>
                </a:cubicBezTo>
                <a:close/>
                <a:moveTo>
                  <a:pt x="5432103" y="4741714"/>
                </a:moveTo>
                <a:cubicBezTo>
                  <a:pt x="5386232" y="4743443"/>
                  <a:pt x="5340246" y="4742290"/>
                  <a:pt x="5294375" y="4742290"/>
                </a:cubicBezTo>
                <a:cubicBezTo>
                  <a:pt x="5247583" y="4742290"/>
                  <a:pt x="5200789" y="4743327"/>
                  <a:pt x="5153999" y="4741829"/>
                </a:cubicBezTo>
                <a:cubicBezTo>
                  <a:pt x="5133368" y="4741138"/>
                  <a:pt x="5131408" y="4751049"/>
                  <a:pt x="5132332" y="4766838"/>
                </a:cubicBezTo>
                <a:cubicBezTo>
                  <a:pt x="5133252" y="4781015"/>
                  <a:pt x="5128758" y="4795421"/>
                  <a:pt x="5153306" y="4795076"/>
                </a:cubicBezTo>
                <a:cubicBezTo>
                  <a:pt x="5245970" y="4793693"/>
                  <a:pt x="5338749" y="4793808"/>
                  <a:pt x="5431411" y="4795076"/>
                </a:cubicBezTo>
                <a:lnTo>
                  <a:pt x="5431411" y="4794960"/>
                </a:lnTo>
                <a:cubicBezTo>
                  <a:pt x="5454691" y="4795306"/>
                  <a:pt x="5451119" y="4782053"/>
                  <a:pt x="5450775" y="4768682"/>
                </a:cubicBezTo>
                <a:cubicBezTo>
                  <a:pt x="5450427" y="4755890"/>
                  <a:pt x="5456192" y="4740792"/>
                  <a:pt x="5432103" y="4741714"/>
                </a:cubicBezTo>
                <a:close/>
                <a:moveTo>
                  <a:pt x="9281882" y="4741599"/>
                </a:moveTo>
                <a:cubicBezTo>
                  <a:pt x="9244160" y="4741599"/>
                  <a:pt x="9225292" y="4760500"/>
                  <a:pt x="9225292" y="4798302"/>
                </a:cubicBezTo>
                <a:cubicBezTo>
                  <a:pt x="9225292" y="4836797"/>
                  <a:pt x="9244344" y="4856424"/>
                  <a:pt x="9282458" y="4857196"/>
                </a:cubicBezTo>
                <a:cubicBezTo>
                  <a:pt x="9302051" y="4857582"/>
                  <a:pt x="9316746" y="4853030"/>
                  <a:pt x="9326542" y="4843541"/>
                </a:cubicBezTo>
                <a:lnTo>
                  <a:pt x="9341218" y="4800320"/>
                </a:lnTo>
                <a:lnTo>
                  <a:pt x="9341237" y="4800377"/>
                </a:lnTo>
                <a:lnTo>
                  <a:pt x="9341237" y="4800262"/>
                </a:lnTo>
                <a:lnTo>
                  <a:pt x="9341218" y="4800320"/>
                </a:lnTo>
                <a:lnTo>
                  <a:pt x="9326396" y="4756293"/>
                </a:lnTo>
                <a:cubicBezTo>
                  <a:pt x="9316504" y="4746497"/>
                  <a:pt x="9301665" y="4741599"/>
                  <a:pt x="9281882" y="4741599"/>
                </a:cubicBezTo>
                <a:close/>
                <a:moveTo>
                  <a:pt x="9114535" y="4741599"/>
                </a:moveTo>
                <a:cubicBezTo>
                  <a:pt x="9092176" y="4741599"/>
                  <a:pt x="9089986" y="4750242"/>
                  <a:pt x="9090102" y="4768567"/>
                </a:cubicBezTo>
                <a:cubicBezTo>
                  <a:pt x="9090216" y="4786432"/>
                  <a:pt x="9091484" y="4796689"/>
                  <a:pt x="9114305" y="4795652"/>
                </a:cubicBezTo>
                <a:cubicBezTo>
                  <a:pt x="9133782" y="4794845"/>
                  <a:pt x="9141620" y="4789544"/>
                  <a:pt x="9137586" y="4770528"/>
                </a:cubicBezTo>
                <a:cubicBezTo>
                  <a:pt x="9139890" y="4752778"/>
                  <a:pt x="9138162" y="4741599"/>
                  <a:pt x="9114535" y="4741599"/>
                </a:cubicBezTo>
                <a:close/>
                <a:moveTo>
                  <a:pt x="6700572" y="4741599"/>
                </a:moveTo>
                <a:cubicBezTo>
                  <a:pt x="6679365" y="4742405"/>
                  <a:pt x="6674640" y="4749090"/>
                  <a:pt x="6674870" y="4768452"/>
                </a:cubicBezTo>
                <a:cubicBezTo>
                  <a:pt x="6674986" y="4786893"/>
                  <a:pt x="6677752" y="4795998"/>
                  <a:pt x="6699880" y="4795652"/>
                </a:cubicBezTo>
                <a:cubicBezTo>
                  <a:pt x="6720394" y="4795421"/>
                  <a:pt x="6726043" y="4788622"/>
                  <a:pt x="6722354" y="4770872"/>
                </a:cubicBezTo>
                <a:cubicBezTo>
                  <a:pt x="6723739" y="4754391"/>
                  <a:pt x="6726043" y="4740676"/>
                  <a:pt x="6700572" y="4741599"/>
                </a:cubicBezTo>
                <a:close/>
                <a:moveTo>
                  <a:pt x="909407" y="4741599"/>
                </a:moveTo>
                <a:cubicBezTo>
                  <a:pt x="871685" y="4741599"/>
                  <a:pt x="852817" y="4760500"/>
                  <a:pt x="852817" y="4798302"/>
                </a:cubicBezTo>
                <a:cubicBezTo>
                  <a:pt x="852817" y="4836797"/>
                  <a:pt x="871869" y="4856424"/>
                  <a:pt x="909983" y="4857196"/>
                </a:cubicBezTo>
                <a:cubicBezTo>
                  <a:pt x="929576" y="4857582"/>
                  <a:pt x="944271" y="4853030"/>
                  <a:pt x="954067" y="4843541"/>
                </a:cubicBezTo>
                <a:lnTo>
                  <a:pt x="968743" y="4800320"/>
                </a:lnTo>
                <a:lnTo>
                  <a:pt x="968762" y="4800377"/>
                </a:lnTo>
                <a:lnTo>
                  <a:pt x="968762" y="4800262"/>
                </a:lnTo>
                <a:lnTo>
                  <a:pt x="968743" y="4800320"/>
                </a:lnTo>
                <a:lnTo>
                  <a:pt x="953921" y="4756293"/>
                </a:lnTo>
                <a:cubicBezTo>
                  <a:pt x="944029" y="4746497"/>
                  <a:pt x="929190" y="4741599"/>
                  <a:pt x="909407" y="4741599"/>
                </a:cubicBezTo>
                <a:close/>
                <a:moveTo>
                  <a:pt x="742060" y="4741599"/>
                </a:moveTo>
                <a:cubicBezTo>
                  <a:pt x="719701" y="4741599"/>
                  <a:pt x="717511" y="4750242"/>
                  <a:pt x="717627" y="4768567"/>
                </a:cubicBezTo>
                <a:cubicBezTo>
                  <a:pt x="717741" y="4786432"/>
                  <a:pt x="719009" y="4796689"/>
                  <a:pt x="741830" y="4795652"/>
                </a:cubicBezTo>
                <a:cubicBezTo>
                  <a:pt x="761307" y="4794845"/>
                  <a:pt x="769145" y="4789544"/>
                  <a:pt x="765111" y="4770528"/>
                </a:cubicBezTo>
                <a:cubicBezTo>
                  <a:pt x="767415" y="4752778"/>
                  <a:pt x="765687" y="4741599"/>
                  <a:pt x="742060" y="4741599"/>
                </a:cubicBezTo>
                <a:close/>
                <a:moveTo>
                  <a:pt x="5495146" y="4741483"/>
                </a:moveTo>
                <a:cubicBezTo>
                  <a:pt x="5476592" y="4742636"/>
                  <a:pt x="5463681" y="4742290"/>
                  <a:pt x="5465527" y="4767069"/>
                </a:cubicBezTo>
                <a:cubicBezTo>
                  <a:pt x="5466794" y="4784242"/>
                  <a:pt x="5465872" y="4797035"/>
                  <a:pt x="5489728" y="4795076"/>
                </a:cubicBezTo>
                <a:cubicBezTo>
                  <a:pt x="5507592" y="4793578"/>
                  <a:pt x="5524421" y="4795767"/>
                  <a:pt x="5518081" y="4769950"/>
                </a:cubicBezTo>
                <a:cubicBezTo>
                  <a:pt x="5521425" y="4751395"/>
                  <a:pt x="5518656" y="4740100"/>
                  <a:pt x="5495146" y="4741483"/>
                </a:cubicBezTo>
                <a:close/>
                <a:moveTo>
                  <a:pt x="6362307" y="4741253"/>
                </a:moveTo>
                <a:cubicBezTo>
                  <a:pt x="6339717" y="4740907"/>
                  <a:pt x="6342599" y="4753930"/>
                  <a:pt x="6342367" y="4767991"/>
                </a:cubicBezTo>
                <a:cubicBezTo>
                  <a:pt x="6342137" y="4782513"/>
                  <a:pt x="6340638" y="4795076"/>
                  <a:pt x="6362767" y="4794269"/>
                </a:cubicBezTo>
                <a:cubicBezTo>
                  <a:pt x="6407832" y="4792771"/>
                  <a:pt x="6453009" y="4793808"/>
                  <a:pt x="6498074" y="4793808"/>
                </a:cubicBezTo>
                <a:cubicBezTo>
                  <a:pt x="6544058" y="4793808"/>
                  <a:pt x="6590159" y="4792655"/>
                  <a:pt x="6636031" y="4794269"/>
                </a:cubicBezTo>
                <a:cubicBezTo>
                  <a:pt x="6659081" y="4795076"/>
                  <a:pt x="6655623" y="4781246"/>
                  <a:pt x="6655736" y="4767530"/>
                </a:cubicBezTo>
                <a:cubicBezTo>
                  <a:pt x="6655853" y="4753354"/>
                  <a:pt x="6658160" y="4740907"/>
                  <a:pt x="6635569" y="4741253"/>
                </a:cubicBezTo>
                <a:cubicBezTo>
                  <a:pt x="6544518" y="4742521"/>
                  <a:pt x="6453355" y="4742290"/>
                  <a:pt x="6362307" y="4741253"/>
                </a:cubicBezTo>
                <a:close/>
                <a:moveTo>
                  <a:pt x="8776960" y="4741138"/>
                </a:moveTo>
                <a:cubicBezTo>
                  <a:pt x="8751144" y="4740676"/>
                  <a:pt x="8758519" y="4756581"/>
                  <a:pt x="8757136" y="4769835"/>
                </a:cubicBezTo>
                <a:lnTo>
                  <a:pt x="8757021" y="4769835"/>
                </a:lnTo>
                <a:cubicBezTo>
                  <a:pt x="8755408" y="4785971"/>
                  <a:pt x="8757943" y="4795191"/>
                  <a:pt x="8778458" y="4794384"/>
                </a:cubicBezTo>
                <a:cubicBezTo>
                  <a:pt x="8823522" y="4792655"/>
                  <a:pt x="8868816" y="4793808"/>
                  <a:pt x="8913996" y="4793808"/>
                </a:cubicBezTo>
                <a:cubicBezTo>
                  <a:pt x="8959174" y="4793808"/>
                  <a:pt x="9004468" y="4792655"/>
                  <a:pt x="9049532" y="4794384"/>
                </a:cubicBezTo>
                <a:cubicBezTo>
                  <a:pt x="9070624" y="4795191"/>
                  <a:pt x="9072007" y="4785395"/>
                  <a:pt x="9070624" y="4769604"/>
                </a:cubicBezTo>
                <a:cubicBezTo>
                  <a:pt x="9069471" y="4756120"/>
                  <a:pt x="9076271" y="4740792"/>
                  <a:pt x="9050684" y="4741138"/>
                </a:cubicBezTo>
                <a:cubicBezTo>
                  <a:pt x="8959406" y="4742636"/>
                  <a:pt x="8868124" y="4742636"/>
                  <a:pt x="8776960" y="4741138"/>
                </a:cubicBezTo>
                <a:close/>
                <a:moveTo>
                  <a:pt x="7907381" y="4741138"/>
                </a:moveTo>
                <a:cubicBezTo>
                  <a:pt x="7884214" y="4739870"/>
                  <a:pt x="7881333" y="4748975"/>
                  <a:pt x="7880987" y="4769143"/>
                </a:cubicBezTo>
                <a:cubicBezTo>
                  <a:pt x="7880641" y="4790004"/>
                  <a:pt x="7887096" y="4795191"/>
                  <a:pt x="7907036" y="4794845"/>
                </a:cubicBezTo>
                <a:cubicBezTo>
                  <a:pt x="7926973" y="4794499"/>
                  <a:pt x="7939767" y="4792194"/>
                  <a:pt x="7933196" y="4768221"/>
                </a:cubicBezTo>
                <a:cubicBezTo>
                  <a:pt x="7939882" y="4744365"/>
                  <a:pt x="7927088" y="4742290"/>
                  <a:pt x="7907381" y="4741138"/>
                </a:cubicBezTo>
                <a:close/>
                <a:moveTo>
                  <a:pt x="404485" y="4741138"/>
                </a:moveTo>
                <a:cubicBezTo>
                  <a:pt x="378669" y="4740676"/>
                  <a:pt x="386044" y="4756581"/>
                  <a:pt x="384661" y="4769835"/>
                </a:cubicBezTo>
                <a:lnTo>
                  <a:pt x="384546" y="4769835"/>
                </a:lnTo>
                <a:cubicBezTo>
                  <a:pt x="382933" y="4785971"/>
                  <a:pt x="385468" y="4795191"/>
                  <a:pt x="405983" y="4794384"/>
                </a:cubicBezTo>
                <a:cubicBezTo>
                  <a:pt x="451047" y="4792655"/>
                  <a:pt x="496341" y="4793808"/>
                  <a:pt x="541521" y="4793808"/>
                </a:cubicBezTo>
                <a:cubicBezTo>
                  <a:pt x="586699" y="4793808"/>
                  <a:pt x="631993" y="4792655"/>
                  <a:pt x="677057" y="4794384"/>
                </a:cubicBezTo>
                <a:cubicBezTo>
                  <a:pt x="698149" y="4795191"/>
                  <a:pt x="699532" y="4785395"/>
                  <a:pt x="698149" y="4769604"/>
                </a:cubicBezTo>
                <a:cubicBezTo>
                  <a:pt x="696996" y="4756120"/>
                  <a:pt x="703796" y="4740792"/>
                  <a:pt x="678209" y="4741138"/>
                </a:cubicBezTo>
                <a:cubicBezTo>
                  <a:pt x="586931" y="4742636"/>
                  <a:pt x="495649" y="4742636"/>
                  <a:pt x="404485" y="4741138"/>
                </a:cubicBezTo>
                <a:close/>
                <a:moveTo>
                  <a:pt x="4281998" y="4739985"/>
                </a:moveTo>
                <a:cubicBezTo>
                  <a:pt x="4262405" y="4739870"/>
                  <a:pt x="4254797" y="4745517"/>
                  <a:pt x="4259061" y="4763957"/>
                </a:cubicBezTo>
                <a:cubicBezTo>
                  <a:pt x="4258485" y="4779863"/>
                  <a:pt x="4254453" y="4794384"/>
                  <a:pt x="4280386" y="4794038"/>
                </a:cubicBezTo>
                <a:cubicBezTo>
                  <a:pt x="4304242" y="4793808"/>
                  <a:pt x="4305970" y="4784012"/>
                  <a:pt x="4306546" y="4764994"/>
                </a:cubicBezTo>
                <a:cubicBezTo>
                  <a:pt x="4307122" y="4745632"/>
                  <a:pt x="4301360" y="4740100"/>
                  <a:pt x="4281998" y="4739985"/>
                </a:cubicBezTo>
                <a:close/>
                <a:moveTo>
                  <a:pt x="10400868" y="4739870"/>
                </a:moveTo>
                <a:cubicBezTo>
                  <a:pt x="10373438" y="4733301"/>
                  <a:pt x="10363411" y="4740331"/>
                  <a:pt x="10363295" y="4768338"/>
                </a:cubicBezTo>
                <a:cubicBezTo>
                  <a:pt x="10363295" y="4781361"/>
                  <a:pt x="10367445" y="4796804"/>
                  <a:pt x="10361913" y="4806831"/>
                </a:cubicBezTo>
                <a:cubicBezTo>
                  <a:pt x="10353039" y="4822967"/>
                  <a:pt x="10337940" y="4805333"/>
                  <a:pt x="10324801" y="4806716"/>
                </a:cubicBezTo>
                <a:lnTo>
                  <a:pt x="10324801" y="4806601"/>
                </a:lnTo>
                <a:cubicBezTo>
                  <a:pt x="10306016" y="4808560"/>
                  <a:pt x="10294490" y="4809021"/>
                  <a:pt x="10294490" y="4833455"/>
                </a:cubicBezTo>
                <a:cubicBezTo>
                  <a:pt x="10294606" y="4858234"/>
                  <a:pt x="10307629" y="4857427"/>
                  <a:pt x="10324225" y="4856505"/>
                </a:cubicBezTo>
                <a:cubicBezTo>
                  <a:pt x="10334598" y="4855928"/>
                  <a:pt x="10345086" y="4855928"/>
                  <a:pt x="10355459" y="4855698"/>
                </a:cubicBezTo>
                <a:cubicBezTo>
                  <a:pt x="10392108" y="4854926"/>
                  <a:pt x="10410434" y="4836221"/>
                  <a:pt x="10410434" y="4799570"/>
                </a:cubicBezTo>
                <a:cubicBezTo>
                  <a:pt x="10410434" y="4784818"/>
                  <a:pt x="10410434" y="4770065"/>
                  <a:pt x="10410434" y="4755313"/>
                </a:cubicBezTo>
                <a:cubicBezTo>
                  <a:pt x="10410319" y="4748283"/>
                  <a:pt x="10410549" y="4742175"/>
                  <a:pt x="10400868" y="4739870"/>
                </a:cubicBezTo>
                <a:close/>
                <a:moveTo>
                  <a:pt x="9983078" y="4739870"/>
                </a:moveTo>
                <a:cubicBezTo>
                  <a:pt x="9959106" y="4738833"/>
                  <a:pt x="9961986" y="4752547"/>
                  <a:pt x="9961410" y="4767415"/>
                </a:cubicBezTo>
                <a:cubicBezTo>
                  <a:pt x="9960950" y="4782513"/>
                  <a:pt x="9960718" y="4793232"/>
                  <a:pt x="9982156" y="4793001"/>
                </a:cubicBezTo>
                <a:cubicBezTo>
                  <a:pt x="10074934" y="4791849"/>
                  <a:pt x="10167713" y="4791618"/>
                  <a:pt x="10260374" y="4793001"/>
                </a:cubicBezTo>
                <a:cubicBezTo>
                  <a:pt x="10273283" y="4793174"/>
                  <a:pt x="10277836" y="4789284"/>
                  <a:pt x="10279334" y="4783695"/>
                </a:cubicBezTo>
                <a:lnTo>
                  <a:pt x="10279966" y="4764280"/>
                </a:lnTo>
                <a:lnTo>
                  <a:pt x="10279968" y="4764303"/>
                </a:lnTo>
                <a:lnTo>
                  <a:pt x="10279968" y="4764188"/>
                </a:lnTo>
                <a:lnTo>
                  <a:pt x="10279966" y="4764280"/>
                </a:lnTo>
                <a:lnTo>
                  <a:pt x="10277605" y="4745734"/>
                </a:lnTo>
                <a:cubicBezTo>
                  <a:pt x="10274609" y="4741541"/>
                  <a:pt x="10268847" y="4739467"/>
                  <a:pt x="10258647" y="4739870"/>
                </a:cubicBezTo>
                <a:cubicBezTo>
                  <a:pt x="10213583" y="4741599"/>
                  <a:pt x="10168519" y="4740446"/>
                  <a:pt x="10123455" y="4740446"/>
                </a:cubicBezTo>
                <a:cubicBezTo>
                  <a:pt x="10076663" y="4740446"/>
                  <a:pt x="10029755" y="4741829"/>
                  <a:pt x="9983078" y="4739870"/>
                </a:cubicBezTo>
                <a:close/>
                <a:moveTo>
                  <a:pt x="2028393" y="4739870"/>
                </a:moveTo>
                <a:cubicBezTo>
                  <a:pt x="2000963" y="4733301"/>
                  <a:pt x="1990936" y="4740331"/>
                  <a:pt x="1990820" y="4768338"/>
                </a:cubicBezTo>
                <a:cubicBezTo>
                  <a:pt x="1990820" y="4781361"/>
                  <a:pt x="1994970" y="4796804"/>
                  <a:pt x="1989438" y="4806831"/>
                </a:cubicBezTo>
                <a:cubicBezTo>
                  <a:pt x="1980564" y="4822967"/>
                  <a:pt x="1965465" y="4805333"/>
                  <a:pt x="1952326" y="4806716"/>
                </a:cubicBezTo>
                <a:lnTo>
                  <a:pt x="1952326" y="4806601"/>
                </a:lnTo>
                <a:cubicBezTo>
                  <a:pt x="1933541" y="4808560"/>
                  <a:pt x="1922015" y="4809021"/>
                  <a:pt x="1922015" y="4833455"/>
                </a:cubicBezTo>
                <a:cubicBezTo>
                  <a:pt x="1922131" y="4858234"/>
                  <a:pt x="1935154" y="4857427"/>
                  <a:pt x="1951750" y="4856505"/>
                </a:cubicBezTo>
                <a:cubicBezTo>
                  <a:pt x="1962123" y="4855928"/>
                  <a:pt x="1972611" y="4855928"/>
                  <a:pt x="1982984" y="4855698"/>
                </a:cubicBezTo>
                <a:cubicBezTo>
                  <a:pt x="2019633" y="4854926"/>
                  <a:pt x="2037959" y="4836221"/>
                  <a:pt x="2037959" y="4799570"/>
                </a:cubicBezTo>
                <a:cubicBezTo>
                  <a:pt x="2037959" y="4784818"/>
                  <a:pt x="2037959" y="4770065"/>
                  <a:pt x="2037959" y="4755313"/>
                </a:cubicBezTo>
                <a:cubicBezTo>
                  <a:pt x="2037844" y="4748283"/>
                  <a:pt x="2038074" y="4742175"/>
                  <a:pt x="2028393" y="4739870"/>
                </a:cubicBezTo>
                <a:close/>
                <a:moveTo>
                  <a:pt x="1610603" y="4739870"/>
                </a:moveTo>
                <a:cubicBezTo>
                  <a:pt x="1586631" y="4738833"/>
                  <a:pt x="1589511" y="4752547"/>
                  <a:pt x="1588935" y="4767415"/>
                </a:cubicBezTo>
                <a:cubicBezTo>
                  <a:pt x="1588475" y="4782513"/>
                  <a:pt x="1588243" y="4793232"/>
                  <a:pt x="1609681" y="4793001"/>
                </a:cubicBezTo>
                <a:cubicBezTo>
                  <a:pt x="1702459" y="4791849"/>
                  <a:pt x="1795238" y="4791618"/>
                  <a:pt x="1887899" y="4793001"/>
                </a:cubicBezTo>
                <a:cubicBezTo>
                  <a:pt x="1900808" y="4793174"/>
                  <a:pt x="1905361" y="4789284"/>
                  <a:pt x="1906859" y="4783695"/>
                </a:cubicBezTo>
                <a:lnTo>
                  <a:pt x="1907491" y="4764280"/>
                </a:lnTo>
                <a:lnTo>
                  <a:pt x="1907493" y="4764303"/>
                </a:lnTo>
                <a:lnTo>
                  <a:pt x="1907493" y="4764188"/>
                </a:lnTo>
                <a:lnTo>
                  <a:pt x="1907491" y="4764280"/>
                </a:lnTo>
                <a:lnTo>
                  <a:pt x="1905130" y="4745734"/>
                </a:lnTo>
                <a:cubicBezTo>
                  <a:pt x="1902134" y="4741541"/>
                  <a:pt x="1896372" y="4739467"/>
                  <a:pt x="1886172" y="4739870"/>
                </a:cubicBezTo>
                <a:cubicBezTo>
                  <a:pt x="1841108" y="4741599"/>
                  <a:pt x="1796044" y="4740446"/>
                  <a:pt x="1750980" y="4740446"/>
                </a:cubicBezTo>
                <a:cubicBezTo>
                  <a:pt x="1704188" y="4740446"/>
                  <a:pt x="1657280" y="4741829"/>
                  <a:pt x="1610603" y="4739870"/>
                </a:cubicBezTo>
                <a:close/>
                <a:moveTo>
                  <a:pt x="10324918" y="4739639"/>
                </a:moveTo>
                <a:lnTo>
                  <a:pt x="10324918" y="4739755"/>
                </a:lnTo>
                <a:cubicBezTo>
                  <a:pt x="10307859" y="4741483"/>
                  <a:pt x="10289880" y="4737334"/>
                  <a:pt x="10295872" y="4763726"/>
                </a:cubicBezTo>
                <a:cubicBezTo>
                  <a:pt x="10293684" y="4781246"/>
                  <a:pt x="10293798" y="4795076"/>
                  <a:pt x="10318463" y="4793001"/>
                </a:cubicBezTo>
                <a:cubicBezTo>
                  <a:pt x="10335866" y="4791503"/>
                  <a:pt x="10351310" y="4794154"/>
                  <a:pt x="10348544" y="4768221"/>
                </a:cubicBezTo>
                <a:cubicBezTo>
                  <a:pt x="10346814" y="4752086"/>
                  <a:pt x="10350042" y="4736989"/>
                  <a:pt x="10324918" y="4739639"/>
                </a:cubicBezTo>
                <a:close/>
                <a:moveTo>
                  <a:pt x="1952443" y="4739639"/>
                </a:moveTo>
                <a:lnTo>
                  <a:pt x="1952443" y="4739755"/>
                </a:lnTo>
                <a:cubicBezTo>
                  <a:pt x="1935384" y="4741483"/>
                  <a:pt x="1917405" y="4737334"/>
                  <a:pt x="1923397" y="4763726"/>
                </a:cubicBezTo>
                <a:cubicBezTo>
                  <a:pt x="1921209" y="4781246"/>
                  <a:pt x="1921323" y="4795076"/>
                  <a:pt x="1945988" y="4793001"/>
                </a:cubicBezTo>
                <a:cubicBezTo>
                  <a:pt x="1963391" y="4791503"/>
                  <a:pt x="1978835" y="4794154"/>
                  <a:pt x="1976069" y="4768221"/>
                </a:cubicBezTo>
                <a:cubicBezTo>
                  <a:pt x="1974339" y="4752086"/>
                  <a:pt x="1977567" y="4736989"/>
                  <a:pt x="1952443" y="4739639"/>
                </a:cubicBezTo>
                <a:close/>
                <a:moveTo>
                  <a:pt x="11465455" y="4739409"/>
                </a:moveTo>
                <a:cubicBezTo>
                  <a:pt x="11419354" y="4740907"/>
                  <a:pt x="11373369" y="4739870"/>
                  <a:pt x="11327268" y="4739870"/>
                </a:cubicBezTo>
                <a:cubicBezTo>
                  <a:pt x="11281167" y="4739870"/>
                  <a:pt x="11235066" y="4740792"/>
                  <a:pt x="11189080" y="4739524"/>
                </a:cubicBezTo>
                <a:cubicBezTo>
                  <a:pt x="11167988" y="4738948"/>
                  <a:pt x="11169948" y="4751510"/>
                  <a:pt x="11170640" y="4764764"/>
                </a:cubicBezTo>
                <a:lnTo>
                  <a:pt x="11170754" y="4764764"/>
                </a:lnTo>
                <a:cubicBezTo>
                  <a:pt x="11171446" y="4777673"/>
                  <a:pt x="11166144" y="4792655"/>
                  <a:pt x="11189771" y="4792425"/>
                </a:cubicBezTo>
                <a:cubicBezTo>
                  <a:pt x="11281858" y="4791388"/>
                  <a:pt x="11373945" y="4791503"/>
                  <a:pt x="11466032" y="4792425"/>
                </a:cubicBezTo>
                <a:cubicBezTo>
                  <a:pt x="11487468" y="4792655"/>
                  <a:pt x="11484702" y="4779863"/>
                  <a:pt x="11484242" y="4766953"/>
                </a:cubicBezTo>
                <a:cubicBezTo>
                  <a:pt x="11483780" y="4753930"/>
                  <a:pt x="11489198" y="4738717"/>
                  <a:pt x="11465455" y="4739409"/>
                </a:cubicBezTo>
                <a:close/>
                <a:moveTo>
                  <a:pt x="3092980" y="4739409"/>
                </a:moveTo>
                <a:cubicBezTo>
                  <a:pt x="3046879" y="4740907"/>
                  <a:pt x="3000894" y="4739870"/>
                  <a:pt x="2954793" y="4739870"/>
                </a:cubicBezTo>
                <a:cubicBezTo>
                  <a:pt x="2908692" y="4739870"/>
                  <a:pt x="2862591" y="4740792"/>
                  <a:pt x="2816605" y="4739524"/>
                </a:cubicBezTo>
                <a:cubicBezTo>
                  <a:pt x="2795513" y="4738948"/>
                  <a:pt x="2797473" y="4751510"/>
                  <a:pt x="2798165" y="4764764"/>
                </a:cubicBezTo>
                <a:lnTo>
                  <a:pt x="2798279" y="4764764"/>
                </a:lnTo>
                <a:cubicBezTo>
                  <a:pt x="2798971" y="4777673"/>
                  <a:pt x="2793669" y="4792655"/>
                  <a:pt x="2817296" y="4792425"/>
                </a:cubicBezTo>
                <a:cubicBezTo>
                  <a:pt x="2909383" y="4791388"/>
                  <a:pt x="3001470" y="4791503"/>
                  <a:pt x="3093557" y="4792425"/>
                </a:cubicBezTo>
                <a:cubicBezTo>
                  <a:pt x="3114993" y="4792655"/>
                  <a:pt x="3112227" y="4779863"/>
                  <a:pt x="3111767" y="4766953"/>
                </a:cubicBezTo>
                <a:cubicBezTo>
                  <a:pt x="3111305" y="4753930"/>
                  <a:pt x="3116723" y="4738717"/>
                  <a:pt x="3092980" y="4739409"/>
                </a:cubicBezTo>
                <a:close/>
                <a:moveTo>
                  <a:pt x="10593224" y="4692271"/>
                </a:moveTo>
                <a:cubicBezTo>
                  <a:pt x="10593455" y="4692386"/>
                  <a:pt x="10593686" y="4692617"/>
                  <a:pt x="10593916" y="4692732"/>
                </a:cubicBezTo>
                <a:cubicBezTo>
                  <a:pt x="10593916" y="4692847"/>
                  <a:pt x="10593916" y="4693078"/>
                  <a:pt x="10593916" y="4693078"/>
                </a:cubicBezTo>
                <a:cubicBezTo>
                  <a:pt x="10593455" y="4692847"/>
                  <a:pt x="10593109" y="4692617"/>
                  <a:pt x="10592648" y="4692386"/>
                </a:cubicBezTo>
                <a:cubicBezTo>
                  <a:pt x="10592763" y="4692386"/>
                  <a:pt x="10592994" y="4692386"/>
                  <a:pt x="10592994" y="4692386"/>
                </a:cubicBezTo>
                <a:close/>
                <a:moveTo>
                  <a:pt x="2220749" y="4692271"/>
                </a:moveTo>
                <a:cubicBezTo>
                  <a:pt x="2220980" y="4692386"/>
                  <a:pt x="2221211" y="4692617"/>
                  <a:pt x="2221441" y="4692732"/>
                </a:cubicBezTo>
                <a:cubicBezTo>
                  <a:pt x="2221441" y="4692847"/>
                  <a:pt x="2221441" y="4693078"/>
                  <a:pt x="2221441" y="4693078"/>
                </a:cubicBezTo>
                <a:cubicBezTo>
                  <a:pt x="2220980" y="4692847"/>
                  <a:pt x="2220634" y="4692617"/>
                  <a:pt x="2220173" y="4692386"/>
                </a:cubicBezTo>
                <a:cubicBezTo>
                  <a:pt x="2220288" y="4692386"/>
                  <a:pt x="2220519" y="4692386"/>
                  <a:pt x="2220519" y="4692386"/>
                </a:cubicBezTo>
                <a:close/>
                <a:moveTo>
                  <a:pt x="3944884" y="4681090"/>
                </a:moveTo>
                <a:cubicBezTo>
                  <a:pt x="3928402" y="4680746"/>
                  <a:pt x="3925522" y="4688122"/>
                  <a:pt x="3927482" y="4701260"/>
                </a:cubicBezTo>
                <a:cubicBezTo>
                  <a:pt x="3929210" y="4712439"/>
                  <a:pt x="3920336" y="4729150"/>
                  <a:pt x="3943270" y="4729150"/>
                </a:cubicBezTo>
                <a:cubicBezTo>
                  <a:pt x="4037086" y="4728806"/>
                  <a:pt x="4130902" y="4728806"/>
                  <a:pt x="4224716" y="4729150"/>
                </a:cubicBezTo>
                <a:cubicBezTo>
                  <a:pt x="4245463" y="4729267"/>
                  <a:pt x="4240045" y="4714860"/>
                  <a:pt x="4240393" y="4703796"/>
                </a:cubicBezTo>
                <a:cubicBezTo>
                  <a:pt x="4240736" y="4693308"/>
                  <a:pt x="4244657" y="4680746"/>
                  <a:pt x="4225408" y="4681437"/>
                </a:cubicBezTo>
                <a:cubicBezTo>
                  <a:pt x="4192448" y="4682705"/>
                  <a:pt x="4159369" y="4682129"/>
                  <a:pt x="4126406" y="4682244"/>
                </a:cubicBezTo>
                <a:cubicBezTo>
                  <a:pt x="4125600" y="4686393"/>
                  <a:pt x="4125486" y="4691003"/>
                  <a:pt x="4119606" y="4691464"/>
                </a:cubicBezTo>
                <a:cubicBezTo>
                  <a:pt x="4113154" y="4691925"/>
                  <a:pt x="4110386" y="4688006"/>
                  <a:pt x="4109117" y="4682474"/>
                </a:cubicBezTo>
                <a:cubicBezTo>
                  <a:pt x="4054372" y="4682244"/>
                  <a:pt x="3999743" y="4682474"/>
                  <a:pt x="3944998" y="4681207"/>
                </a:cubicBezTo>
                <a:close/>
                <a:moveTo>
                  <a:pt x="6722470" y="4680515"/>
                </a:moveTo>
                <a:cubicBezTo>
                  <a:pt x="6707026" y="4680746"/>
                  <a:pt x="6691466" y="4680861"/>
                  <a:pt x="6676021" y="4680976"/>
                </a:cubicBezTo>
                <a:cubicBezTo>
                  <a:pt x="6675907" y="4686047"/>
                  <a:pt x="6675794" y="4691233"/>
                  <a:pt x="6675561" y="4696304"/>
                </a:cubicBezTo>
                <a:cubicBezTo>
                  <a:pt x="6674756" y="4712901"/>
                  <a:pt x="6672333" y="4727538"/>
                  <a:pt x="6698382" y="4728345"/>
                </a:cubicBezTo>
                <a:cubicBezTo>
                  <a:pt x="6726503" y="4729267"/>
                  <a:pt x="6723163" y="4712901"/>
                  <a:pt x="6722815" y="4695843"/>
                </a:cubicBezTo>
                <a:cubicBezTo>
                  <a:pt x="6722701" y="4690772"/>
                  <a:pt x="6722470" y="4685586"/>
                  <a:pt x="6722470" y="4680515"/>
                </a:cubicBezTo>
                <a:close/>
                <a:moveTo>
                  <a:pt x="10990616" y="4679592"/>
                </a:moveTo>
                <a:cubicBezTo>
                  <a:pt x="10977706" y="4679478"/>
                  <a:pt x="10966873" y="4678095"/>
                  <a:pt x="10968026" y="4697572"/>
                </a:cubicBezTo>
                <a:lnTo>
                  <a:pt x="10968141" y="4697572"/>
                </a:lnTo>
                <a:cubicBezTo>
                  <a:pt x="10969754" y="4724427"/>
                  <a:pt x="10969293" y="4751510"/>
                  <a:pt x="10968256" y="4778364"/>
                </a:cubicBezTo>
                <a:cubicBezTo>
                  <a:pt x="10967679" y="4793001"/>
                  <a:pt x="10973788" y="4795767"/>
                  <a:pt x="10986582" y="4795306"/>
                </a:cubicBezTo>
                <a:cubicBezTo>
                  <a:pt x="11010899" y="4794499"/>
                  <a:pt x="11035218" y="4795076"/>
                  <a:pt x="11059536" y="4795076"/>
                </a:cubicBezTo>
                <a:cubicBezTo>
                  <a:pt x="11084777" y="4795076"/>
                  <a:pt x="11110018" y="4794269"/>
                  <a:pt x="11135142" y="4795306"/>
                </a:cubicBezTo>
                <a:cubicBezTo>
                  <a:pt x="11156002" y="4796113"/>
                  <a:pt x="11151738" y="4781707"/>
                  <a:pt x="11150931" y="4770643"/>
                </a:cubicBezTo>
                <a:cubicBezTo>
                  <a:pt x="11150124" y="4759693"/>
                  <a:pt x="11159000" y="4742405"/>
                  <a:pt x="11135603" y="4742866"/>
                </a:cubicBezTo>
                <a:cubicBezTo>
                  <a:pt x="11107828" y="4743327"/>
                  <a:pt x="11079936" y="4743443"/>
                  <a:pt x="11052160" y="4742636"/>
                </a:cubicBezTo>
                <a:cubicBezTo>
                  <a:pt x="11038790" y="4742175"/>
                  <a:pt x="11035795" y="4748744"/>
                  <a:pt x="11036140" y="4760039"/>
                </a:cubicBezTo>
                <a:cubicBezTo>
                  <a:pt x="11036370" y="4767301"/>
                  <a:pt x="11035102" y="4774331"/>
                  <a:pt x="11025076" y="4773753"/>
                </a:cubicBezTo>
                <a:cubicBezTo>
                  <a:pt x="11014818" y="4773178"/>
                  <a:pt x="11015626" y="4765571"/>
                  <a:pt x="11015626" y="4758656"/>
                </a:cubicBezTo>
                <a:cubicBezTo>
                  <a:pt x="11015394" y="4738602"/>
                  <a:pt x="11014242" y="4718548"/>
                  <a:pt x="11015626" y="4698725"/>
                </a:cubicBezTo>
                <a:cubicBezTo>
                  <a:pt x="11017008" y="4677980"/>
                  <a:pt x="11004100" y="4679707"/>
                  <a:pt x="10990616" y="4679592"/>
                </a:cubicBezTo>
                <a:close/>
                <a:moveTo>
                  <a:pt x="9109118" y="4679592"/>
                </a:moveTo>
                <a:cubicBezTo>
                  <a:pt x="9103124" y="4679939"/>
                  <a:pt x="9097016" y="4680054"/>
                  <a:pt x="9091024" y="4680285"/>
                </a:cubicBezTo>
                <a:cubicBezTo>
                  <a:pt x="9091138" y="4695382"/>
                  <a:pt x="9091254" y="4710365"/>
                  <a:pt x="9091254" y="4725464"/>
                </a:cubicBezTo>
                <a:cubicBezTo>
                  <a:pt x="9097246" y="4725693"/>
                  <a:pt x="9103240" y="4725579"/>
                  <a:pt x="9109234" y="4726386"/>
                </a:cubicBezTo>
                <a:cubicBezTo>
                  <a:pt x="9127558" y="4728806"/>
                  <a:pt x="9137470" y="4724886"/>
                  <a:pt x="9138162" y="4702413"/>
                </a:cubicBezTo>
                <a:cubicBezTo>
                  <a:pt x="9138968" y="4677634"/>
                  <a:pt x="9125253" y="4678785"/>
                  <a:pt x="9109003" y="4679707"/>
                </a:cubicBezTo>
                <a:close/>
                <a:moveTo>
                  <a:pt x="6159806" y="4679592"/>
                </a:moveTo>
                <a:cubicBezTo>
                  <a:pt x="6145054" y="4677519"/>
                  <a:pt x="6137562" y="4681322"/>
                  <a:pt x="6138599" y="4698725"/>
                </a:cubicBezTo>
                <a:lnTo>
                  <a:pt x="6138716" y="4698725"/>
                </a:lnTo>
                <a:cubicBezTo>
                  <a:pt x="6140097" y="4724657"/>
                  <a:pt x="6139638" y="4750819"/>
                  <a:pt x="6138716" y="4776866"/>
                </a:cubicBezTo>
                <a:cubicBezTo>
                  <a:pt x="6138254" y="4790351"/>
                  <a:pt x="6142404" y="4795306"/>
                  <a:pt x="6156234" y="4794730"/>
                </a:cubicBezTo>
                <a:cubicBezTo>
                  <a:pt x="6180550" y="4793808"/>
                  <a:pt x="6204871" y="4794384"/>
                  <a:pt x="6229187" y="4794384"/>
                </a:cubicBezTo>
                <a:cubicBezTo>
                  <a:pt x="6254428" y="4794384"/>
                  <a:pt x="6279669" y="4793578"/>
                  <a:pt x="6304793" y="4794615"/>
                </a:cubicBezTo>
                <a:cubicBezTo>
                  <a:pt x="6327498" y="4795537"/>
                  <a:pt x="6321162" y="4779517"/>
                  <a:pt x="6321390" y="4767877"/>
                </a:cubicBezTo>
                <a:cubicBezTo>
                  <a:pt x="6321622" y="4755775"/>
                  <a:pt x="6326116" y="4740676"/>
                  <a:pt x="6303758" y="4742060"/>
                </a:cubicBezTo>
                <a:cubicBezTo>
                  <a:pt x="6279553" y="4743443"/>
                  <a:pt x="6255121" y="4742751"/>
                  <a:pt x="6230802" y="4742175"/>
                </a:cubicBezTo>
                <a:cubicBezTo>
                  <a:pt x="6216742" y="4741944"/>
                  <a:pt x="6203947" y="4741483"/>
                  <a:pt x="6206484" y="4761652"/>
                </a:cubicBezTo>
                <a:cubicBezTo>
                  <a:pt x="6207292" y="4768452"/>
                  <a:pt x="6204296" y="4773870"/>
                  <a:pt x="6196111" y="4772831"/>
                </a:cubicBezTo>
                <a:cubicBezTo>
                  <a:pt x="6188851" y="4771909"/>
                  <a:pt x="6190462" y="4765571"/>
                  <a:pt x="6189657" y="4760730"/>
                </a:cubicBezTo>
                <a:cubicBezTo>
                  <a:pt x="6186085" y="4740100"/>
                  <a:pt x="6188391" y="4719354"/>
                  <a:pt x="6189657" y="4698840"/>
                </a:cubicBezTo>
                <a:cubicBezTo>
                  <a:pt x="6191387" y="4672562"/>
                  <a:pt x="6172715" y="4681437"/>
                  <a:pt x="6159806" y="4679592"/>
                </a:cubicBezTo>
                <a:close/>
                <a:moveTo>
                  <a:pt x="2618141" y="4679592"/>
                </a:moveTo>
                <a:cubicBezTo>
                  <a:pt x="2605231" y="4679478"/>
                  <a:pt x="2594398" y="4678095"/>
                  <a:pt x="2595551" y="4697572"/>
                </a:cubicBezTo>
                <a:lnTo>
                  <a:pt x="2595666" y="4697572"/>
                </a:lnTo>
                <a:cubicBezTo>
                  <a:pt x="2597279" y="4724427"/>
                  <a:pt x="2596818" y="4751510"/>
                  <a:pt x="2595781" y="4778364"/>
                </a:cubicBezTo>
                <a:cubicBezTo>
                  <a:pt x="2595204" y="4793001"/>
                  <a:pt x="2601313" y="4795767"/>
                  <a:pt x="2614107" y="4795306"/>
                </a:cubicBezTo>
                <a:cubicBezTo>
                  <a:pt x="2638424" y="4794499"/>
                  <a:pt x="2662743" y="4795076"/>
                  <a:pt x="2687061" y="4795076"/>
                </a:cubicBezTo>
                <a:cubicBezTo>
                  <a:pt x="2712302" y="4795076"/>
                  <a:pt x="2737543" y="4794269"/>
                  <a:pt x="2762667" y="4795306"/>
                </a:cubicBezTo>
                <a:cubicBezTo>
                  <a:pt x="2783527" y="4796113"/>
                  <a:pt x="2779263" y="4781707"/>
                  <a:pt x="2778456" y="4770643"/>
                </a:cubicBezTo>
                <a:cubicBezTo>
                  <a:pt x="2777649" y="4759693"/>
                  <a:pt x="2786525" y="4742405"/>
                  <a:pt x="2763128" y="4742866"/>
                </a:cubicBezTo>
                <a:cubicBezTo>
                  <a:pt x="2735353" y="4743327"/>
                  <a:pt x="2707461" y="4743443"/>
                  <a:pt x="2679685" y="4742636"/>
                </a:cubicBezTo>
                <a:cubicBezTo>
                  <a:pt x="2666315" y="4742175"/>
                  <a:pt x="2663320" y="4748744"/>
                  <a:pt x="2663665" y="4760039"/>
                </a:cubicBezTo>
                <a:cubicBezTo>
                  <a:pt x="2663895" y="4767301"/>
                  <a:pt x="2662627" y="4774331"/>
                  <a:pt x="2652601" y="4773753"/>
                </a:cubicBezTo>
                <a:cubicBezTo>
                  <a:pt x="2642343" y="4773178"/>
                  <a:pt x="2643151" y="4765571"/>
                  <a:pt x="2643151" y="4758656"/>
                </a:cubicBezTo>
                <a:cubicBezTo>
                  <a:pt x="2642919" y="4738602"/>
                  <a:pt x="2641767" y="4718548"/>
                  <a:pt x="2643151" y="4698725"/>
                </a:cubicBezTo>
                <a:cubicBezTo>
                  <a:pt x="2644533" y="4677980"/>
                  <a:pt x="2631625" y="4679707"/>
                  <a:pt x="2618141" y="4679592"/>
                </a:cubicBezTo>
                <a:close/>
                <a:moveTo>
                  <a:pt x="736643" y="4679592"/>
                </a:moveTo>
                <a:cubicBezTo>
                  <a:pt x="730649" y="4679939"/>
                  <a:pt x="724541" y="4680054"/>
                  <a:pt x="718549" y="4680285"/>
                </a:cubicBezTo>
                <a:cubicBezTo>
                  <a:pt x="718663" y="4695382"/>
                  <a:pt x="718779" y="4710365"/>
                  <a:pt x="718779" y="4725464"/>
                </a:cubicBezTo>
                <a:cubicBezTo>
                  <a:pt x="724771" y="4725693"/>
                  <a:pt x="730765" y="4725579"/>
                  <a:pt x="736759" y="4726386"/>
                </a:cubicBezTo>
                <a:cubicBezTo>
                  <a:pt x="755083" y="4728806"/>
                  <a:pt x="764995" y="4724886"/>
                  <a:pt x="765687" y="4702413"/>
                </a:cubicBezTo>
                <a:cubicBezTo>
                  <a:pt x="766493" y="4677634"/>
                  <a:pt x="752778" y="4678785"/>
                  <a:pt x="736528" y="4679707"/>
                </a:cubicBezTo>
                <a:close/>
                <a:moveTo>
                  <a:pt x="8343380" y="4679478"/>
                </a:moveTo>
                <a:cubicBezTo>
                  <a:pt x="8306500" y="4679789"/>
                  <a:pt x="8288059" y="4698183"/>
                  <a:pt x="8288059" y="4734684"/>
                </a:cubicBezTo>
                <a:cubicBezTo>
                  <a:pt x="8288059" y="4774711"/>
                  <a:pt x="8307503" y="4794649"/>
                  <a:pt x="8346378" y="4794499"/>
                </a:cubicBezTo>
                <a:cubicBezTo>
                  <a:pt x="8384030" y="4794350"/>
                  <a:pt x="8402850" y="4775447"/>
                  <a:pt x="8402850" y="4737795"/>
                </a:cubicBezTo>
                <a:cubicBezTo>
                  <a:pt x="8402850" y="4698609"/>
                  <a:pt x="8383027" y="4679167"/>
                  <a:pt x="8343380" y="4679478"/>
                </a:cubicBezTo>
                <a:close/>
                <a:moveTo>
                  <a:pt x="11529536" y="4679363"/>
                </a:moveTo>
                <a:lnTo>
                  <a:pt x="11529536" y="4679478"/>
                </a:lnTo>
                <a:cubicBezTo>
                  <a:pt x="11513516" y="4679707"/>
                  <a:pt x="11503835" y="4681322"/>
                  <a:pt x="11504872" y="4701376"/>
                </a:cubicBezTo>
                <a:cubicBezTo>
                  <a:pt x="11505794" y="4718087"/>
                  <a:pt x="11506716" y="4729036"/>
                  <a:pt x="11528268" y="4728460"/>
                </a:cubicBezTo>
                <a:cubicBezTo>
                  <a:pt x="11546362" y="4727999"/>
                  <a:pt x="11557081" y="4724886"/>
                  <a:pt x="11551895" y="4702874"/>
                </a:cubicBezTo>
                <a:cubicBezTo>
                  <a:pt x="11558234" y="4683396"/>
                  <a:pt x="11548322" y="4679017"/>
                  <a:pt x="11529536" y="4679363"/>
                </a:cubicBezTo>
                <a:close/>
                <a:moveTo>
                  <a:pt x="3157061" y="4679363"/>
                </a:moveTo>
                <a:lnTo>
                  <a:pt x="3157061" y="4679478"/>
                </a:lnTo>
                <a:cubicBezTo>
                  <a:pt x="3141041" y="4679707"/>
                  <a:pt x="3131360" y="4681322"/>
                  <a:pt x="3132397" y="4701376"/>
                </a:cubicBezTo>
                <a:cubicBezTo>
                  <a:pt x="3133319" y="4718087"/>
                  <a:pt x="3134241" y="4729036"/>
                  <a:pt x="3155793" y="4728460"/>
                </a:cubicBezTo>
                <a:cubicBezTo>
                  <a:pt x="3173887" y="4727999"/>
                  <a:pt x="3184606" y="4724886"/>
                  <a:pt x="3179420" y="4702874"/>
                </a:cubicBezTo>
                <a:cubicBezTo>
                  <a:pt x="3185759" y="4683396"/>
                  <a:pt x="3175847" y="4679017"/>
                  <a:pt x="3157061" y="4679363"/>
                </a:cubicBezTo>
                <a:close/>
                <a:moveTo>
                  <a:pt x="4972099" y="4679334"/>
                </a:moveTo>
                <a:cubicBezTo>
                  <a:pt x="4966771" y="4678095"/>
                  <a:pt x="4959854" y="4679766"/>
                  <a:pt x="4954264" y="4679824"/>
                </a:cubicBezTo>
                <a:cubicBezTo>
                  <a:pt x="4943200" y="4679939"/>
                  <a:pt x="4926719" y="4673023"/>
                  <a:pt x="4927757" y="4696189"/>
                </a:cubicBezTo>
                <a:cubicBezTo>
                  <a:pt x="4928912" y="4723849"/>
                  <a:pt x="4928564" y="4751625"/>
                  <a:pt x="4927757" y="4779402"/>
                </a:cubicBezTo>
                <a:cubicBezTo>
                  <a:pt x="4927411" y="4792079"/>
                  <a:pt x="4931908" y="4795882"/>
                  <a:pt x="4944241" y="4795537"/>
                </a:cubicBezTo>
                <a:cubicBezTo>
                  <a:pt x="4970285" y="4794730"/>
                  <a:pt x="4996333" y="4795306"/>
                  <a:pt x="5022380" y="4795306"/>
                </a:cubicBezTo>
                <a:cubicBezTo>
                  <a:pt x="5048426" y="4795421"/>
                  <a:pt x="5074475" y="4794845"/>
                  <a:pt x="5100521" y="4795537"/>
                </a:cubicBezTo>
                <a:cubicBezTo>
                  <a:pt x="5124381" y="4796113"/>
                  <a:pt x="5114927" y="4778479"/>
                  <a:pt x="5115388" y="4767991"/>
                </a:cubicBezTo>
                <a:cubicBezTo>
                  <a:pt x="5115850" y="4757964"/>
                  <a:pt x="5122764" y="4742175"/>
                  <a:pt x="5100751" y="4742982"/>
                </a:cubicBezTo>
                <a:cubicBezTo>
                  <a:pt x="5074705" y="4743903"/>
                  <a:pt x="5048658" y="4743443"/>
                  <a:pt x="5022610" y="4742982"/>
                </a:cubicBezTo>
                <a:cubicBezTo>
                  <a:pt x="5007281" y="4742751"/>
                  <a:pt x="4992186" y="4741253"/>
                  <a:pt x="4995411" y="4764533"/>
                </a:cubicBezTo>
                <a:cubicBezTo>
                  <a:pt x="4996217" y="4770297"/>
                  <a:pt x="4992299" y="4774675"/>
                  <a:pt x="4985845" y="4773639"/>
                </a:cubicBezTo>
                <a:cubicBezTo>
                  <a:pt x="4978352" y="4772602"/>
                  <a:pt x="4980312" y="4765916"/>
                  <a:pt x="4980312" y="4761306"/>
                </a:cubicBezTo>
                <a:cubicBezTo>
                  <a:pt x="4979966" y="4739639"/>
                  <a:pt x="4979161" y="4717856"/>
                  <a:pt x="4980429" y="4696304"/>
                </a:cubicBezTo>
                <a:cubicBezTo>
                  <a:pt x="4981177" y="4684722"/>
                  <a:pt x="4977431" y="4680573"/>
                  <a:pt x="4972099" y="4679334"/>
                </a:cubicBezTo>
                <a:close/>
                <a:moveTo>
                  <a:pt x="7911761" y="4679246"/>
                </a:moveTo>
                <a:cubicBezTo>
                  <a:pt x="7895510" y="4679246"/>
                  <a:pt x="7879374" y="4674060"/>
                  <a:pt x="7880872" y="4700569"/>
                </a:cubicBezTo>
                <a:cubicBezTo>
                  <a:pt x="7881909" y="4719931"/>
                  <a:pt x="7885482" y="4728460"/>
                  <a:pt x="7906574" y="4727191"/>
                </a:cubicBezTo>
                <a:cubicBezTo>
                  <a:pt x="7923861" y="4726154"/>
                  <a:pt x="7935733" y="4726269"/>
                  <a:pt x="7934696" y="4702758"/>
                </a:cubicBezTo>
                <a:cubicBezTo>
                  <a:pt x="7933889" y="4683973"/>
                  <a:pt x="7930200" y="4674982"/>
                  <a:pt x="7911761" y="4679246"/>
                </a:cubicBezTo>
                <a:close/>
                <a:moveTo>
                  <a:pt x="8580916" y="4679017"/>
                </a:moveTo>
                <a:cubicBezTo>
                  <a:pt x="8569275" y="4680285"/>
                  <a:pt x="8553254" y="4673369"/>
                  <a:pt x="8553832" y="4695728"/>
                </a:cubicBezTo>
                <a:cubicBezTo>
                  <a:pt x="8554638" y="4722581"/>
                  <a:pt x="8554754" y="4749436"/>
                  <a:pt x="8553832" y="4776290"/>
                </a:cubicBezTo>
                <a:cubicBezTo>
                  <a:pt x="8553254" y="4792079"/>
                  <a:pt x="8560516" y="4795076"/>
                  <a:pt x="8574232" y="4794615"/>
                </a:cubicBezTo>
                <a:cubicBezTo>
                  <a:pt x="8597628" y="4793808"/>
                  <a:pt x="8621023" y="4794384"/>
                  <a:pt x="8644420" y="4794384"/>
                </a:cubicBezTo>
                <a:cubicBezTo>
                  <a:pt x="8669546" y="4794384"/>
                  <a:pt x="8694785" y="4793232"/>
                  <a:pt x="8719796" y="4794730"/>
                </a:cubicBezTo>
                <a:cubicBezTo>
                  <a:pt x="8740195" y="4795998"/>
                  <a:pt x="8737890" y="4782859"/>
                  <a:pt x="8736276" y="4771333"/>
                </a:cubicBezTo>
                <a:lnTo>
                  <a:pt x="8736392" y="4771333"/>
                </a:lnTo>
                <a:cubicBezTo>
                  <a:pt x="8734892" y="4760269"/>
                  <a:pt x="8746534" y="4741253"/>
                  <a:pt x="8720716" y="4742060"/>
                </a:cubicBezTo>
                <a:cubicBezTo>
                  <a:pt x="8693863" y="4742866"/>
                  <a:pt x="8666894" y="4742751"/>
                  <a:pt x="8640040" y="4742060"/>
                </a:cubicBezTo>
                <a:cubicBezTo>
                  <a:pt x="8627708" y="4741714"/>
                  <a:pt x="8619872" y="4744019"/>
                  <a:pt x="8621830" y="4758771"/>
                </a:cubicBezTo>
                <a:cubicBezTo>
                  <a:pt x="8622867" y="4767069"/>
                  <a:pt x="8622060" y="4774331"/>
                  <a:pt x="8610075" y="4773524"/>
                </a:cubicBezTo>
                <a:cubicBezTo>
                  <a:pt x="8598894" y="4772831"/>
                  <a:pt x="8601200" y="4764879"/>
                  <a:pt x="8601200" y="4758540"/>
                </a:cubicBezTo>
                <a:cubicBezTo>
                  <a:pt x="8600970" y="4737795"/>
                  <a:pt x="8600048" y="4716934"/>
                  <a:pt x="8601431" y="4696189"/>
                </a:cubicBezTo>
                <a:cubicBezTo>
                  <a:pt x="8602468" y="4679363"/>
                  <a:pt x="8593824" y="4677634"/>
                  <a:pt x="8580916" y="4679017"/>
                </a:cubicBezTo>
                <a:close/>
                <a:moveTo>
                  <a:pt x="208441" y="4679017"/>
                </a:moveTo>
                <a:cubicBezTo>
                  <a:pt x="196800" y="4680285"/>
                  <a:pt x="180779" y="4673369"/>
                  <a:pt x="181357" y="4695728"/>
                </a:cubicBezTo>
                <a:cubicBezTo>
                  <a:pt x="182163" y="4722581"/>
                  <a:pt x="182279" y="4749436"/>
                  <a:pt x="181357" y="4776290"/>
                </a:cubicBezTo>
                <a:cubicBezTo>
                  <a:pt x="180779" y="4792079"/>
                  <a:pt x="188041" y="4795076"/>
                  <a:pt x="201757" y="4794615"/>
                </a:cubicBezTo>
                <a:cubicBezTo>
                  <a:pt x="225153" y="4793808"/>
                  <a:pt x="248548" y="4794384"/>
                  <a:pt x="271945" y="4794384"/>
                </a:cubicBezTo>
                <a:cubicBezTo>
                  <a:pt x="297071" y="4794384"/>
                  <a:pt x="322310" y="4793232"/>
                  <a:pt x="347321" y="4794730"/>
                </a:cubicBezTo>
                <a:cubicBezTo>
                  <a:pt x="367720" y="4795998"/>
                  <a:pt x="365415" y="4782859"/>
                  <a:pt x="363801" y="4771333"/>
                </a:cubicBezTo>
                <a:lnTo>
                  <a:pt x="363917" y="4771333"/>
                </a:lnTo>
                <a:cubicBezTo>
                  <a:pt x="362417" y="4760269"/>
                  <a:pt x="374059" y="4741253"/>
                  <a:pt x="348241" y="4742060"/>
                </a:cubicBezTo>
                <a:cubicBezTo>
                  <a:pt x="321388" y="4742866"/>
                  <a:pt x="294419" y="4742751"/>
                  <a:pt x="267565" y="4742060"/>
                </a:cubicBezTo>
                <a:cubicBezTo>
                  <a:pt x="255233" y="4741714"/>
                  <a:pt x="247397" y="4744019"/>
                  <a:pt x="249355" y="4758771"/>
                </a:cubicBezTo>
                <a:cubicBezTo>
                  <a:pt x="250392" y="4767069"/>
                  <a:pt x="249585" y="4774331"/>
                  <a:pt x="237600" y="4773524"/>
                </a:cubicBezTo>
                <a:cubicBezTo>
                  <a:pt x="226419" y="4772831"/>
                  <a:pt x="228725" y="4764879"/>
                  <a:pt x="228725" y="4758540"/>
                </a:cubicBezTo>
                <a:cubicBezTo>
                  <a:pt x="228495" y="4737795"/>
                  <a:pt x="227573" y="4716934"/>
                  <a:pt x="228956" y="4696189"/>
                </a:cubicBezTo>
                <a:cubicBezTo>
                  <a:pt x="229993" y="4679363"/>
                  <a:pt x="221349" y="4677634"/>
                  <a:pt x="208441" y="4679017"/>
                </a:cubicBezTo>
                <a:close/>
                <a:moveTo>
                  <a:pt x="5932297" y="4678902"/>
                </a:moveTo>
                <a:cubicBezTo>
                  <a:pt x="5892502" y="4678902"/>
                  <a:pt x="5872598" y="4698609"/>
                  <a:pt x="5872598" y="4738026"/>
                </a:cubicBezTo>
                <a:cubicBezTo>
                  <a:pt x="5872598" y="4775137"/>
                  <a:pt x="5891002" y="4793693"/>
                  <a:pt x="5927803" y="4793693"/>
                </a:cubicBezTo>
                <a:cubicBezTo>
                  <a:pt x="5967682" y="4793693"/>
                  <a:pt x="5987618" y="4774018"/>
                  <a:pt x="5987618" y="4734684"/>
                </a:cubicBezTo>
                <a:cubicBezTo>
                  <a:pt x="5987618" y="4697492"/>
                  <a:pt x="5969214" y="4678902"/>
                  <a:pt x="5932413" y="4678902"/>
                </a:cubicBezTo>
                <a:close/>
                <a:moveTo>
                  <a:pt x="6061497" y="4678785"/>
                </a:moveTo>
                <a:cubicBezTo>
                  <a:pt x="6022541" y="4678866"/>
                  <a:pt x="6003063" y="4697952"/>
                  <a:pt x="6003063" y="4736067"/>
                </a:cubicBezTo>
                <a:cubicBezTo>
                  <a:pt x="6003063" y="4774479"/>
                  <a:pt x="6022392" y="4793693"/>
                  <a:pt x="6061036" y="4793693"/>
                </a:cubicBezTo>
                <a:cubicBezTo>
                  <a:pt x="6063686" y="4793693"/>
                  <a:pt x="6066220" y="4793693"/>
                  <a:pt x="6068873" y="4793693"/>
                </a:cubicBezTo>
                <a:cubicBezTo>
                  <a:pt x="6105061" y="4793693"/>
                  <a:pt x="6123157" y="4775483"/>
                  <a:pt x="6123157" y="4739063"/>
                </a:cubicBezTo>
                <a:cubicBezTo>
                  <a:pt x="6123157" y="4698874"/>
                  <a:pt x="6102607" y="4678785"/>
                  <a:pt x="6061497" y="4678785"/>
                </a:cubicBezTo>
                <a:close/>
                <a:moveTo>
                  <a:pt x="5513240" y="4678785"/>
                </a:moveTo>
                <a:cubicBezTo>
                  <a:pt x="5497679" y="4679478"/>
                  <a:pt x="5482124" y="4680054"/>
                  <a:pt x="5466564" y="4680746"/>
                </a:cubicBezTo>
                <a:lnTo>
                  <a:pt x="5466448" y="4703913"/>
                </a:lnTo>
                <a:lnTo>
                  <a:pt x="5470496" y="4721746"/>
                </a:lnTo>
                <a:cubicBezTo>
                  <a:pt x="5474085" y="4725493"/>
                  <a:pt x="5479990" y="4727193"/>
                  <a:pt x="5488459" y="4727308"/>
                </a:cubicBezTo>
                <a:cubicBezTo>
                  <a:pt x="5520849" y="4727652"/>
                  <a:pt x="5527761" y="4714975"/>
                  <a:pt x="5513240" y="4678785"/>
                </a:cubicBezTo>
                <a:close/>
                <a:moveTo>
                  <a:pt x="5153192" y="4678785"/>
                </a:moveTo>
                <a:cubicBezTo>
                  <a:pt x="5139132" y="4678556"/>
                  <a:pt x="5129680" y="4680054"/>
                  <a:pt x="5130948" y="4697918"/>
                </a:cubicBezTo>
                <a:cubicBezTo>
                  <a:pt x="5131984" y="4713361"/>
                  <a:pt x="5130602" y="4727191"/>
                  <a:pt x="5153306" y="4726962"/>
                </a:cubicBezTo>
                <a:cubicBezTo>
                  <a:pt x="5246200" y="4726269"/>
                  <a:pt x="5339092" y="4726040"/>
                  <a:pt x="5431873" y="4726962"/>
                </a:cubicBezTo>
                <a:cubicBezTo>
                  <a:pt x="5453885" y="4727191"/>
                  <a:pt x="5449158" y="4713707"/>
                  <a:pt x="5449734" y="4701260"/>
                </a:cubicBezTo>
                <a:cubicBezTo>
                  <a:pt x="5450313" y="4688352"/>
                  <a:pt x="5451119" y="4677634"/>
                  <a:pt x="5431757" y="4678785"/>
                </a:cubicBezTo>
                <a:cubicBezTo>
                  <a:pt x="5399832" y="4680515"/>
                  <a:pt x="5367561" y="4679592"/>
                  <a:pt x="5335520" y="4679824"/>
                </a:cubicBezTo>
                <a:lnTo>
                  <a:pt x="5335404" y="4679939"/>
                </a:lnTo>
                <a:cubicBezTo>
                  <a:pt x="5330913" y="4691925"/>
                  <a:pt x="5324573" y="4694921"/>
                  <a:pt x="5315119" y="4684434"/>
                </a:cubicBezTo>
                <a:cubicBezTo>
                  <a:pt x="5310512" y="4676826"/>
                  <a:pt x="5302904" y="4679363"/>
                  <a:pt x="5296336" y="4679363"/>
                </a:cubicBezTo>
                <a:cubicBezTo>
                  <a:pt x="5248621" y="4679017"/>
                  <a:pt x="5200905" y="4679363"/>
                  <a:pt x="5153192" y="4678785"/>
                </a:cubicBezTo>
                <a:close/>
                <a:moveTo>
                  <a:pt x="6226652" y="4678556"/>
                </a:moveTo>
                <a:cubicBezTo>
                  <a:pt x="6210288" y="4677402"/>
                  <a:pt x="6205447" y="4684895"/>
                  <a:pt x="6206716" y="4699992"/>
                </a:cubicBezTo>
                <a:cubicBezTo>
                  <a:pt x="6207752" y="4712670"/>
                  <a:pt x="6204064" y="4726962"/>
                  <a:pt x="6224810" y="4726501"/>
                </a:cubicBezTo>
                <a:cubicBezTo>
                  <a:pt x="6251548" y="4725925"/>
                  <a:pt x="6278287" y="4726154"/>
                  <a:pt x="6305026" y="4726501"/>
                </a:cubicBezTo>
                <a:cubicBezTo>
                  <a:pt x="6317126" y="4726616"/>
                  <a:pt x="6321390" y="4721429"/>
                  <a:pt x="6322198" y="4709558"/>
                </a:cubicBezTo>
                <a:lnTo>
                  <a:pt x="6322427" y="4709558"/>
                </a:lnTo>
                <a:cubicBezTo>
                  <a:pt x="6323810" y="4688467"/>
                  <a:pt x="6320930" y="4673599"/>
                  <a:pt x="6293962" y="4678556"/>
                </a:cubicBezTo>
                <a:cubicBezTo>
                  <a:pt x="6284741" y="4680168"/>
                  <a:pt x="6274945" y="4678785"/>
                  <a:pt x="6265493" y="4678785"/>
                </a:cubicBezTo>
                <a:cubicBezTo>
                  <a:pt x="6252468" y="4678785"/>
                  <a:pt x="6239562" y="4679478"/>
                  <a:pt x="6226652" y="4678556"/>
                </a:cubicBezTo>
                <a:close/>
                <a:moveTo>
                  <a:pt x="5015926" y="4678441"/>
                </a:moveTo>
                <a:cubicBezTo>
                  <a:pt x="4998870" y="4676941"/>
                  <a:pt x="4995295" y="4685471"/>
                  <a:pt x="4996101" y="4700108"/>
                </a:cubicBezTo>
                <a:cubicBezTo>
                  <a:pt x="4996909" y="4714053"/>
                  <a:pt x="4994257" y="4728230"/>
                  <a:pt x="5016385" y="4727191"/>
                </a:cubicBezTo>
                <a:cubicBezTo>
                  <a:pt x="5043126" y="4725925"/>
                  <a:pt x="5069862" y="4726154"/>
                  <a:pt x="5096604" y="4727191"/>
                </a:cubicBezTo>
                <a:cubicBezTo>
                  <a:pt x="5112624" y="4727884"/>
                  <a:pt x="5116426" y="4721776"/>
                  <a:pt x="5117118" y="4706331"/>
                </a:cubicBezTo>
                <a:cubicBezTo>
                  <a:pt x="5118040" y="4686047"/>
                  <a:pt x="5113892" y="4675214"/>
                  <a:pt x="5090955" y="4678441"/>
                </a:cubicBezTo>
                <a:cubicBezTo>
                  <a:pt x="5079891" y="4679939"/>
                  <a:pt x="5068481" y="4678670"/>
                  <a:pt x="5057303" y="4678670"/>
                </a:cubicBezTo>
                <a:cubicBezTo>
                  <a:pt x="5043470" y="4678670"/>
                  <a:pt x="5029642" y="4679592"/>
                  <a:pt x="5015926" y="4678441"/>
                </a:cubicBezTo>
                <a:close/>
                <a:moveTo>
                  <a:pt x="12098652" y="4678326"/>
                </a:moveTo>
                <a:cubicBezTo>
                  <a:pt x="12060700" y="4678245"/>
                  <a:pt x="12041718" y="4696881"/>
                  <a:pt x="12041718" y="4734223"/>
                </a:cubicBezTo>
                <a:lnTo>
                  <a:pt x="12041602" y="4734338"/>
                </a:lnTo>
                <a:lnTo>
                  <a:pt x="12041602" y="4736989"/>
                </a:lnTo>
                <a:cubicBezTo>
                  <a:pt x="12041602" y="4774642"/>
                  <a:pt x="12060389" y="4793462"/>
                  <a:pt x="12097960" y="4793462"/>
                </a:cubicBezTo>
                <a:cubicBezTo>
                  <a:pt x="12136916" y="4793382"/>
                  <a:pt x="12156394" y="4774296"/>
                  <a:pt x="12156394" y="4736182"/>
                </a:cubicBezTo>
                <a:cubicBezTo>
                  <a:pt x="12156394" y="4697607"/>
                  <a:pt x="12137148" y="4678326"/>
                  <a:pt x="12098652" y="4678326"/>
                </a:cubicBezTo>
                <a:close/>
                <a:moveTo>
                  <a:pt x="11962540" y="4678326"/>
                </a:moveTo>
                <a:lnTo>
                  <a:pt x="11962596" y="4678345"/>
                </a:lnTo>
                <a:lnTo>
                  <a:pt x="11920298" y="4692270"/>
                </a:lnTo>
                <a:cubicBezTo>
                  <a:pt x="11910886" y="4701681"/>
                  <a:pt x="11906180" y="4715857"/>
                  <a:pt x="11906180" y="4734799"/>
                </a:cubicBezTo>
                <a:cubicBezTo>
                  <a:pt x="11906180" y="4773835"/>
                  <a:pt x="11926039" y="4793347"/>
                  <a:pt x="11965767" y="4793347"/>
                </a:cubicBezTo>
                <a:cubicBezTo>
                  <a:pt x="12002498" y="4793347"/>
                  <a:pt x="12020857" y="4774942"/>
                  <a:pt x="12020857" y="4738141"/>
                </a:cubicBezTo>
                <a:cubicBezTo>
                  <a:pt x="12020857" y="4718358"/>
                  <a:pt x="12015996" y="4703482"/>
                  <a:pt x="12006276" y="4693512"/>
                </a:cubicBezTo>
                <a:lnTo>
                  <a:pt x="11962596" y="4678345"/>
                </a:lnTo>
                <a:lnTo>
                  <a:pt x="11962654" y="4678326"/>
                </a:lnTo>
                <a:close/>
                <a:moveTo>
                  <a:pt x="8476151" y="4678326"/>
                </a:moveTo>
                <a:cubicBezTo>
                  <a:pt x="8437737" y="4678326"/>
                  <a:pt x="8418525" y="4697030"/>
                  <a:pt x="8418525" y="4734453"/>
                </a:cubicBezTo>
                <a:cubicBezTo>
                  <a:pt x="8418525" y="4774018"/>
                  <a:pt x="8438267" y="4793808"/>
                  <a:pt x="8477765" y="4793808"/>
                </a:cubicBezTo>
                <a:lnTo>
                  <a:pt x="8485602" y="4793808"/>
                </a:lnTo>
                <a:cubicBezTo>
                  <a:pt x="8520869" y="4793808"/>
                  <a:pt x="8538502" y="4776520"/>
                  <a:pt x="8538502" y="4741944"/>
                </a:cubicBezTo>
                <a:cubicBezTo>
                  <a:pt x="8538502" y="4699612"/>
                  <a:pt x="8517723" y="4678405"/>
                  <a:pt x="8476151" y="4678326"/>
                </a:cubicBezTo>
                <a:close/>
                <a:moveTo>
                  <a:pt x="3726177" y="4678326"/>
                </a:moveTo>
                <a:cubicBezTo>
                  <a:pt x="3688225" y="4678245"/>
                  <a:pt x="3669243" y="4696881"/>
                  <a:pt x="3669243" y="4734223"/>
                </a:cubicBezTo>
                <a:lnTo>
                  <a:pt x="3669127" y="4734338"/>
                </a:lnTo>
                <a:lnTo>
                  <a:pt x="3669127" y="4736989"/>
                </a:lnTo>
                <a:cubicBezTo>
                  <a:pt x="3669127" y="4774642"/>
                  <a:pt x="3687914" y="4793462"/>
                  <a:pt x="3725485" y="4793462"/>
                </a:cubicBezTo>
                <a:cubicBezTo>
                  <a:pt x="3764441" y="4793382"/>
                  <a:pt x="3783919" y="4774296"/>
                  <a:pt x="3783919" y="4736182"/>
                </a:cubicBezTo>
                <a:cubicBezTo>
                  <a:pt x="3783919" y="4697607"/>
                  <a:pt x="3764673" y="4678326"/>
                  <a:pt x="3726177" y="4678326"/>
                </a:cubicBezTo>
                <a:close/>
                <a:moveTo>
                  <a:pt x="3590065" y="4678326"/>
                </a:moveTo>
                <a:lnTo>
                  <a:pt x="3590121" y="4678345"/>
                </a:lnTo>
                <a:lnTo>
                  <a:pt x="3547823" y="4692270"/>
                </a:lnTo>
                <a:cubicBezTo>
                  <a:pt x="3538411" y="4701681"/>
                  <a:pt x="3533705" y="4715857"/>
                  <a:pt x="3533705" y="4734799"/>
                </a:cubicBezTo>
                <a:cubicBezTo>
                  <a:pt x="3533705" y="4773835"/>
                  <a:pt x="3553564" y="4793347"/>
                  <a:pt x="3593292" y="4793347"/>
                </a:cubicBezTo>
                <a:cubicBezTo>
                  <a:pt x="3630023" y="4793347"/>
                  <a:pt x="3648382" y="4774942"/>
                  <a:pt x="3648382" y="4738141"/>
                </a:cubicBezTo>
                <a:cubicBezTo>
                  <a:pt x="3648382" y="4718358"/>
                  <a:pt x="3643521" y="4703482"/>
                  <a:pt x="3633801" y="4693512"/>
                </a:cubicBezTo>
                <a:lnTo>
                  <a:pt x="3590121" y="4678345"/>
                </a:lnTo>
                <a:lnTo>
                  <a:pt x="3590179" y="4678326"/>
                </a:lnTo>
                <a:close/>
                <a:moveTo>
                  <a:pt x="103676" y="4678326"/>
                </a:moveTo>
                <a:cubicBezTo>
                  <a:pt x="65262" y="4678326"/>
                  <a:pt x="46050" y="4697030"/>
                  <a:pt x="46050" y="4734453"/>
                </a:cubicBezTo>
                <a:cubicBezTo>
                  <a:pt x="46050" y="4774018"/>
                  <a:pt x="65792" y="4793808"/>
                  <a:pt x="105290" y="4793808"/>
                </a:cubicBezTo>
                <a:lnTo>
                  <a:pt x="113127" y="4793808"/>
                </a:lnTo>
                <a:cubicBezTo>
                  <a:pt x="148394" y="4793808"/>
                  <a:pt x="166027" y="4776520"/>
                  <a:pt x="166027" y="4741944"/>
                </a:cubicBezTo>
                <a:cubicBezTo>
                  <a:pt x="166027" y="4699612"/>
                  <a:pt x="145248" y="4678405"/>
                  <a:pt x="103676" y="4678326"/>
                </a:cubicBezTo>
                <a:close/>
                <a:moveTo>
                  <a:pt x="4719381" y="4678209"/>
                </a:moveTo>
                <a:cubicBezTo>
                  <a:pt x="4680042" y="4677980"/>
                  <a:pt x="4660372" y="4697918"/>
                  <a:pt x="4660372" y="4738026"/>
                </a:cubicBezTo>
                <a:cubicBezTo>
                  <a:pt x="4660372" y="4774826"/>
                  <a:pt x="4679004" y="4793232"/>
                  <a:pt x="4716269" y="4793232"/>
                </a:cubicBezTo>
                <a:cubicBezTo>
                  <a:pt x="4755609" y="4793232"/>
                  <a:pt x="4775278" y="4773292"/>
                  <a:pt x="4775278" y="4733416"/>
                </a:cubicBezTo>
                <a:cubicBezTo>
                  <a:pt x="4775278" y="4696846"/>
                  <a:pt x="4756647" y="4678441"/>
                  <a:pt x="4719381" y="4678209"/>
                </a:cubicBezTo>
                <a:close/>
                <a:moveTo>
                  <a:pt x="6433847" y="4678153"/>
                </a:moveTo>
                <a:cubicBezTo>
                  <a:pt x="6411259" y="4678441"/>
                  <a:pt x="6388641" y="4679017"/>
                  <a:pt x="6366109" y="4678441"/>
                </a:cubicBezTo>
                <a:cubicBezTo>
                  <a:pt x="6348244" y="4677980"/>
                  <a:pt x="6341674" y="4682820"/>
                  <a:pt x="6341791" y="4701376"/>
                </a:cubicBezTo>
                <a:cubicBezTo>
                  <a:pt x="6341907" y="4718663"/>
                  <a:pt x="6345825" y="4726730"/>
                  <a:pt x="6364727" y="4726386"/>
                </a:cubicBezTo>
                <a:cubicBezTo>
                  <a:pt x="6409903" y="4725464"/>
                  <a:pt x="6454968" y="4726040"/>
                  <a:pt x="6500147" y="4726040"/>
                </a:cubicBezTo>
                <a:cubicBezTo>
                  <a:pt x="6545326" y="4726040"/>
                  <a:pt x="6590505" y="4725232"/>
                  <a:pt x="6635569" y="4726386"/>
                </a:cubicBezTo>
                <a:cubicBezTo>
                  <a:pt x="6655161" y="4726962"/>
                  <a:pt x="6655736" y="4716588"/>
                  <a:pt x="6655969" y="4701952"/>
                </a:cubicBezTo>
                <a:cubicBezTo>
                  <a:pt x="6656315" y="4686739"/>
                  <a:pt x="6654126" y="4679017"/>
                  <a:pt x="6635338" y="4678209"/>
                </a:cubicBezTo>
                <a:cubicBezTo>
                  <a:pt x="6590620" y="4676136"/>
                  <a:pt x="6546249" y="4683049"/>
                  <a:pt x="6501416" y="4679592"/>
                </a:cubicBezTo>
                <a:cubicBezTo>
                  <a:pt x="6478999" y="4677865"/>
                  <a:pt x="6456438" y="4677865"/>
                  <a:pt x="6433847" y="4678153"/>
                </a:cubicBezTo>
                <a:close/>
                <a:moveTo>
                  <a:pt x="4854918" y="4678095"/>
                </a:moveTo>
                <a:cubicBezTo>
                  <a:pt x="4815656" y="4678706"/>
                  <a:pt x="4796025" y="4698840"/>
                  <a:pt x="4796025" y="4738487"/>
                </a:cubicBezTo>
                <a:lnTo>
                  <a:pt x="4796025" y="4738602"/>
                </a:lnTo>
                <a:lnTo>
                  <a:pt x="4796025" y="4741253"/>
                </a:lnTo>
                <a:cubicBezTo>
                  <a:pt x="4796025" y="4776209"/>
                  <a:pt x="4813889" y="4793658"/>
                  <a:pt x="4849616" y="4793578"/>
                </a:cubicBezTo>
                <a:cubicBezTo>
                  <a:pt x="4890570" y="4793497"/>
                  <a:pt x="4911047" y="4773374"/>
                  <a:pt x="4911047" y="4733185"/>
                </a:cubicBezTo>
                <a:cubicBezTo>
                  <a:pt x="4911047" y="4695843"/>
                  <a:pt x="4892336" y="4677483"/>
                  <a:pt x="4854918" y="4678095"/>
                </a:cubicBezTo>
                <a:close/>
                <a:moveTo>
                  <a:pt x="10892420" y="4677172"/>
                </a:moveTo>
                <a:cubicBezTo>
                  <a:pt x="10852082" y="4677172"/>
                  <a:pt x="10831912" y="4697030"/>
                  <a:pt x="10831912" y="4736758"/>
                </a:cubicBezTo>
                <a:cubicBezTo>
                  <a:pt x="10831912" y="4773949"/>
                  <a:pt x="10850814" y="4792540"/>
                  <a:pt x="10888616" y="4792540"/>
                </a:cubicBezTo>
                <a:cubicBezTo>
                  <a:pt x="10927341" y="4792540"/>
                  <a:pt x="10946704" y="4773524"/>
                  <a:pt x="10946704" y="4735490"/>
                </a:cubicBezTo>
                <a:cubicBezTo>
                  <a:pt x="10946704" y="4696615"/>
                  <a:pt x="10928610" y="4677172"/>
                  <a:pt x="10892420" y="4677172"/>
                </a:cubicBezTo>
                <a:close/>
                <a:moveTo>
                  <a:pt x="4280386" y="4677172"/>
                </a:moveTo>
                <a:cubicBezTo>
                  <a:pt x="4262173" y="4676711"/>
                  <a:pt x="4254453" y="4682012"/>
                  <a:pt x="4258947" y="4700338"/>
                </a:cubicBezTo>
                <a:cubicBezTo>
                  <a:pt x="4255029" y="4719239"/>
                  <a:pt x="4261484" y="4725925"/>
                  <a:pt x="4281768" y="4725808"/>
                </a:cubicBezTo>
                <a:cubicBezTo>
                  <a:pt x="4301706" y="4725693"/>
                  <a:pt x="4305740" y="4718663"/>
                  <a:pt x="4306662" y="4700338"/>
                </a:cubicBezTo>
                <a:cubicBezTo>
                  <a:pt x="4307698" y="4678670"/>
                  <a:pt x="4297209" y="4677748"/>
                  <a:pt x="4280386" y="4677287"/>
                </a:cubicBezTo>
                <a:close/>
                <a:moveTo>
                  <a:pt x="2519945" y="4677172"/>
                </a:moveTo>
                <a:cubicBezTo>
                  <a:pt x="2479607" y="4677172"/>
                  <a:pt x="2459437" y="4697030"/>
                  <a:pt x="2459437" y="4736758"/>
                </a:cubicBezTo>
                <a:cubicBezTo>
                  <a:pt x="2459437" y="4773949"/>
                  <a:pt x="2478339" y="4792540"/>
                  <a:pt x="2516141" y="4792540"/>
                </a:cubicBezTo>
                <a:cubicBezTo>
                  <a:pt x="2554866" y="4792540"/>
                  <a:pt x="2574229" y="4773524"/>
                  <a:pt x="2574229" y="4735490"/>
                </a:cubicBezTo>
                <a:cubicBezTo>
                  <a:pt x="2574229" y="4696615"/>
                  <a:pt x="2556135" y="4677172"/>
                  <a:pt x="2519945" y="4677172"/>
                </a:cubicBezTo>
                <a:close/>
                <a:moveTo>
                  <a:pt x="7568538" y="4676826"/>
                </a:moveTo>
                <a:cubicBezTo>
                  <a:pt x="7555975" y="4676365"/>
                  <a:pt x="7544796" y="4673599"/>
                  <a:pt x="7548253" y="4691464"/>
                </a:cubicBezTo>
                <a:cubicBezTo>
                  <a:pt x="7550790" y="4704602"/>
                  <a:pt x="7536152" y="4727077"/>
                  <a:pt x="7566693" y="4726616"/>
                </a:cubicBezTo>
                <a:cubicBezTo>
                  <a:pt x="7612680" y="4726040"/>
                  <a:pt x="7658551" y="4726501"/>
                  <a:pt x="7704535" y="4726501"/>
                </a:cubicBezTo>
                <a:lnTo>
                  <a:pt x="7704535" y="4726269"/>
                </a:lnTo>
                <a:cubicBezTo>
                  <a:pt x="7752251" y="4726269"/>
                  <a:pt x="7799965" y="4725693"/>
                  <a:pt x="7847565" y="4726616"/>
                </a:cubicBezTo>
                <a:cubicBezTo>
                  <a:pt x="7868310" y="4726962"/>
                  <a:pt x="7865890" y="4714168"/>
                  <a:pt x="7866582" y="4700914"/>
                </a:cubicBezTo>
                <a:lnTo>
                  <a:pt x="7866466" y="4700799"/>
                </a:lnTo>
                <a:cubicBezTo>
                  <a:pt x="7867157" y="4686624"/>
                  <a:pt x="7865083" y="4678326"/>
                  <a:pt x="7847334" y="4678670"/>
                </a:cubicBezTo>
                <a:cubicBezTo>
                  <a:pt x="7797776" y="4679707"/>
                  <a:pt x="7748102" y="4679017"/>
                  <a:pt x="7698427" y="4678670"/>
                </a:cubicBezTo>
                <a:cubicBezTo>
                  <a:pt x="7655093" y="4678441"/>
                  <a:pt x="7611757" y="4678441"/>
                  <a:pt x="7568538" y="4676826"/>
                </a:cubicBezTo>
                <a:close/>
                <a:moveTo>
                  <a:pt x="10261874" y="4676711"/>
                </a:moveTo>
                <a:cubicBezTo>
                  <a:pt x="10229833" y="4678441"/>
                  <a:pt x="10197678" y="4677748"/>
                  <a:pt x="10165638" y="4678095"/>
                </a:cubicBezTo>
                <a:cubicBezTo>
                  <a:pt x="10158376" y="4691349"/>
                  <a:pt x="10151000" y="4695728"/>
                  <a:pt x="10143624" y="4678095"/>
                </a:cubicBezTo>
                <a:cubicBezTo>
                  <a:pt x="10089917" y="4677863"/>
                  <a:pt x="10036094" y="4678441"/>
                  <a:pt x="9982386" y="4677058"/>
                </a:cubicBezTo>
                <a:lnTo>
                  <a:pt x="9982386" y="4677172"/>
                </a:lnTo>
                <a:cubicBezTo>
                  <a:pt x="9963830" y="4676711"/>
                  <a:pt x="9960718" y="4684549"/>
                  <a:pt x="9961294" y="4700223"/>
                </a:cubicBezTo>
                <a:cubicBezTo>
                  <a:pt x="9961872" y="4714283"/>
                  <a:pt x="9961180" y="4725118"/>
                  <a:pt x="9981234" y="4725003"/>
                </a:cubicBezTo>
                <a:cubicBezTo>
                  <a:pt x="10074934" y="4724196"/>
                  <a:pt x="10168519" y="4724310"/>
                  <a:pt x="10262220" y="4725118"/>
                </a:cubicBezTo>
                <a:cubicBezTo>
                  <a:pt x="10284232" y="4725347"/>
                  <a:pt x="10279276" y="4711287"/>
                  <a:pt x="10279968" y="4699070"/>
                </a:cubicBezTo>
                <a:cubicBezTo>
                  <a:pt x="10280659" y="4686047"/>
                  <a:pt x="10280890" y="4675675"/>
                  <a:pt x="10261874" y="4676711"/>
                </a:cubicBezTo>
                <a:close/>
                <a:moveTo>
                  <a:pt x="9843853" y="4676711"/>
                </a:moveTo>
                <a:cubicBezTo>
                  <a:pt x="9825066" y="4675214"/>
                  <a:pt x="9825298" y="4686508"/>
                  <a:pt x="9825528" y="4699762"/>
                </a:cubicBezTo>
                <a:cubicBezTo>
                  <a:pt x="9825874" y="4713361"/>
                  <a:pt x="9824720" y="4726040"/>
                  <a:pt x="9845121" y="4725118"/>
                </a:cubicBezTo>
                <a:cubicBezTo>
                  <a:pt x="9872896" y="4723964"/>
                  <a:pt x="9900672" y="4724310"/>
                  <a:pt x="9928448" y="4725003"/>
                </a:cubicBezTo>
                <a:cubicBezTo>
                  <a:pt x="9942279" y="4725347"/>
                  <a:pt x="9945505" y="4719470"/>
                  <a:pt x="9946312" y="4706446"/>
                </a:cubicBezTo>
                <a:cubicBezTo>
                  <a:pt x="9947580" y="4686047"/>
                  <a:pt x="9945044" y="4672447"/>
                  <a:pt x="9919344" y="4677058"/>
                </a:cubicBezTo>
                <a:lnTo>
                  <a:pt x="9919344" y="4676941"/>
                </a:lnTo>
                <a:cubicBezTo>
                  <a:pt x="9909202" y="4678785"/>
                  <a:pt x="9898483" y="4677287"/>
                  <a:pt x="9888110" y="4677287"/>
                </a:cubicBezTo>
                <a:lnTo>
                  <a:pt x="9888110" y="4676941"/>
                </a:lnTo>
                <a:cubicBezTo>
                  <a:pt x="9873358" y="4676941"/>
                  <a:pt x="9858490" y="4677863"/>
                  <a:pt x="9843853" y="4676711"/>
                </a:cubicBezTo>
                <a:close/>
                <a:moveTo>
                  <a:pt x="9787380" y="4676711"/>
                </a:moveTo>
                <a:cubicBezTo>
                  <a:pt x="9775278" y="4676250"/>
                  <a:pt x="9762369" y="4673830"/>
                  <a:pt x="9763061" y="4693538"/>
                </a:cubicBezTo>
                <a:lnTo>
                  <a:pt x="9763291" y="4693654"/>
                </a:lnTo>
                <a:cubicBezTo>
                  <a:pt x="9764329" y="4720507"/>
                  <a:pt x="9764213" y="4747361"/>
                  <a:pt x="9763291" y="4774214"/>
                </a:cubicBezTo>
                <a:cubicBezTo>
                  <a:pt x="9762715" y="4789774"/>
                  <a:pt x="9769515" y="4793232"/>
                  <a:pt x="9783460" y="4792771"/>
                </a:cubicBezTo>
                <a:cubicBezTo>
                  <a:pt x="9807664" y="4791964"/>
                  <a:pt x="9831982" y="4792540"/>
                  <a:pt x="9856184" y="4792540"/>
                </a:cubicBezTo>
                <a:cubicBezTo>
                  <a:pt x="9878658" y="4792655"/>
                  <a:pt x="9901364" y="4791388"/>
                  <a:pt x="9923722" y="4793001"/>
                </a:cubicBezTo>
                <a:cubicBezTo>
                  <a:pt x="9942509" y="4794384"/>
                  <a:pt x="9948386" y="4787700"/>
                  <a:pt x="9946312" y="4769721"/>
                </a:cubicBezTo>
                <a:cubicBezTo>
                  <a:pt x="9944584" y="4755313"/>
                  <a:pt x="9951959" y="4737565"/>
                  <a:pt x="9924990" y="4739870"/>
                </a:cubicBezTo>
                <a:cubicBezTo>
                  <a:pt x="9899981" y="4741944"/>
                  <a:pt x="9874740" y="4740792"/>
                  <a:pt x="9849616" y="4740100"/>
                </a:cubicBezTo>
                <a:cubicBezTo>
                  <a:pt x="9834862" y="4739755"/>
                  <a:pt x="9823222" y="4740792"/>
                  <a:pt x="9825758" y="4760154"/>
                </a:cubicBezTo>
                <a:cubicBezTo>
                  <a:pt x="9826450" y="4765686"/>
                  <a:pt x="9824606" y="4771104"/>
                  <a:pt x="9817922" y="4771104"/>
                </a:cubicBezTo>
                <a:cubicBezTo>
                  <a:pt x="9808240" y="4771104"/>
                  <a:pt x="9811582" y="4763150"/>
                  <a:pt x="9810430" y="4757734"/>
                </a:cubicBezTo>
                <a:cubicBezTo>
                  <a:pt x="9805704" y="4736412"/>
                  <a:pt x="9809853" y="4715090"/>
                  <a:pt x="9810890" y="4693999"/>
                </a:cubicBezTo>
                <a:cubicBezTo>
                  <a:pt x="9811928" y="4673714"/>
                  <a:pt x="9798789" y="4677172"/>
                  <a:pt x="9787380" y="4676711"/>
                </a:cubicBezTo>
                <a:close/>
                <a:moveTo>
                  <a:pt x="1889399" y="4676711"/>
                </a:moveTo>
                <a:cubicBezTo>
                  <a:pt x="1857358" y="4678441"/>
                  <a:pt x="1825203" y="4677748"/>
                  <a:pt x="1793163" y="4678095"/>
                </a:cubicBezTo>
                <a:cubicBezTo>
                  <a:pt x="1785901" y="4691349"/>
                  <a:pt x="1778525" y="4695728"/>
                  <a:pt x="1771149" y="4678095"/>
                </a:cubicBezTo>
                <a:cubicBezTo>
                  <a:pt x="1717442" y="4677863"/>
                  <a:pt x="1663619" y="4678441"/>
                  <a:pt x="1609911" y="4677058"/>
                </a:cubicBezTo>
                <a:lnTo>
                  <a:pt x="1609911" y="4677172"/>
                </a:lnTo>
                <a:cubicBezTo>
                  <a:pt x="1591355" y="4676711"/>
                  <a:pt x="1588243" y="4684549"/>
                  <a:pt x="1588819" y="4700223"/>
                </a:cubicBezTo>
                <a:cubicBezTo>
                  <a:pt x="1589397" y="4714283"/>
                  <a:pt x="1588705" y="4725118"/>
                  <a:pt x="1608759" y="4725003"/>
                </a:cubicBezTo>
                <a:cubicBezTo>
                  <a:pt x="1702459" y="4724196"/>
                  <a:pt x="1796044" y="4724310"/>
                  <a:pt x="1889745" y="4725118"/>
                </a:cubicBezTo>
                <a:cubicBezTo>
                  <a:pt x="1911757" y="4725347"/>
                  <a:pt x="1906801" y="4711287"/>
                  <a:pt x="1907493" y="4699070"/>
                </a:cubicBezTo>
                <a:cubicBezTo>
                  <a:pt x="1908184" y="4686047"/>
                  <a:pt x="1908415" y="4675675"/>
                  <a:pt x="1889399" y="4676711"/>
                </a:cubicBezTo>
                <a:close/>
                <a:moveTo>
                  <a:pt x="1471378" y="4676711"/>
                </a:moveTo>
                <a:cubicBezTo>
                  <a:pt x="1452591" y="4675214"/>
                  <a:pt x="1452823" y="4686508"/>
                  <a:pt x="1453053" y="4699762"/>
                </a:cubicBezTo>
                <a:cubicBezTo>
                  <a:pt x="1453399" y="4713361"/>
                  <a:pt x="1452245" y="4726040"/>
                  <a:pt x="1472646" y="4725118"/>
                </a:cubicBezTo>
                <a:cubicBezTo>
                  <a:pt x="1500421" y="4723964"/>
                  <a:pt x="1528197" y="4724310"/>
                  <a:pt x="1555973" y="4725003"/>
                </a:cubicBezTo>
                <a:cubicBezTo>
                  <a:pt x="1569804" y="4725347"/>
                  <a:pt x="1573030" y="4719470"/>
                  <a:pt x="1573837" y="4706446"/>
                </a:cubicBezTo>
                <a:cubicBezTo>
                  <a:pt x="1575105" y="4686047"/>
                  <a:pt x="1572569" y="4672447"/>
                  <a:pt x="1546869" y="4677058"/>
                </a:cubicBezTo>
                <a:lnTo>
                  <a:pt x="1546869" y="4676941"/>
                </a:lnTo>
                <a:cubicBezTo>
                  <a:pt x="1536727" y="4678785"/>
                  <a:pt x="1526008" y="4677287"/>
                  <a:pt x="1515635" y="4677287"/>
                </a:cubicBezTo>
                <a:lnTo>
                  <a:pt x="1515635" y="4676941"/>
                </a:lnTo>
                <a:cubicBezTo>
                  <a:pt x="1500883" y="4676941"/>
                  <a:pt x="1486015" y="4677863"/>
                  <a:pt x="1471378" y="4676711"/>
                </a:cubicBezTo>
                <a:close/>
                <a:moveTo>
                  <a:pt x="1414905" y="4676711"/>
                </a:moveTo>
                <a:cubicBezTo>
                  <a:pt x="1402803" y="4676250"/>
                  <a:pt x="1389894" y="4673830"/>
                  <a:pt x="1390586" y="4693538"/>
                </a:cubicBezTo>
                <a:lnTo>
                  <a:pt x="1390816" y="4693654"/>
                </a:lnTo>
                <a:cubicBezTo>
                  <a:pt x="1391854" y="4720507"/>
                  <a:pt x="1391738" y="4747361"/>
                  <a:pt x="1390816" y="4774214"/>
                </a:cubicBezTo>
                <a:cubicBezTo>
                  <a:pt x="1390240" y="4789774"/>
                  <a:pt x="1397040" y="4793232"/>
                  <a:pt x="1410985" y="4792771"/>
                </a:cubicBezTo>
                <a:cubicBezTo>
                  <a:pt x="1435189" y="4791964"/>
                  <a:pt x="1459507" y="4792540"/>
                  <a:pt x="1483709" y="4792540"/>
                </a:cubicBezTo>
                <a:cubicBezTo>
                  <a:pt x="1506183" y="4792655"/>
                  <a:pt x="1528889" y="4791388"/>
                  <a:pt x="1551247" y="4793001"/>
                </a:cubicBezTo>
                <a:cubicBezTo>
                  <a:pt x="1570034" y="4794384"/>
                  <a:pt x="1575911" y="4787700"/>
                  <a:pt x="1573837" y="4769721"/>
                </a:cubicBezTo>
                <a:cubicBezTo>
                  <a:pt x="1572109" y="4755313"/>
                  <a:pt x="1579484" y="4737565"/>
                  <a:pt x="1552515" y="4739870"/>
                </a:cubicBezTo>
                <a:cubicBezTo>
                  <a:pt x="1527506" y="4741944"/>
                  <a:pt x="1502265" y="4740792"/>
                  <a:pt x="1477141" y="4740100"/>
                </a:cubicBezTo>
                <a:cubicBezTo>
                  <a:pt x="1462387" y="4739755"/>
                  <a:pt x="1450747" y="4740792"/>
                  <a:pt x="1453283" y="4760154"/>
                </a:cubicBezTo>
                <a:cubicBezTo>
                  <a:pt x="1453975" y="4765686"/>
                  <a:pt x="1452131" y="4771104"/>
                  <a:pt x="1445447" y="4771104"/>
                </a:cubicBezTo>
                <a:cubicBezTo>
                  <a:pt x="1435765" y="4771104"/>
                  <a:pt x="1439107" y="4763150"/>
                  <a:pt x="1437955" y="4757734"/>
                </a:cubicBezTo>
                <a:cubicBezTo>
                  <a:pt x="1433229" y="4736412"/>
                  <a:pt x="1437378" y="4715090"/>
                  <a:pt x="1438415" y="4693999"/>
                </a:cubicBezTo>
                <a:cubicBezTo>
                  <a:pt x="1439453" y="4673714"/>
                  <a:pt x="1426314" y="4677172"/>
                  <a:pt x="1414905" y="4676711"/>
                </a:cubicBezTo>
                <a:close/>
                <a:moveTo>
                  <a:pt x="10760802" y="4676597"/>
                </a:moveTo>
                <a:cubicBezTo>
                  <a:pt x="10721234" y="4676365"/>
                  <a:pt x="10701446" y="4696155"/>
                  <a:pt x="10701446" y="4735952"/>
                </a:cubicBezTo>
                <a:lnTo>
                  <a:pt x="10701562" y="4735952"/>
                </a:lnTo>
                <a:lnTo>
                  <a:pt x="10701562" y="4738487"/>
                </a:lnTo>
                <a:cubicBezTo>
                  <a:pt x="10701562" y="4774446"/>
                  <a:pt x="10719576" y="4792425"/>
                  <a:pt x="10755616" y="4792425"/>
                </a:cubicBezTo>
                <a:cubicBezTo>
                  <a:pt x="10796104" y="4792425"/>
                  <a:pt x="10816353" y="4772337"/>
                  <a:pt x="10816353" y="4732148"/>
                </a:cubicBezTo>
                <a:cubicBezTo>
                  <a:pt x="10816353" y="4695348"/>
                  <a:pt x="10797832" y="4676826"/>
                  <a:pt x="10760802" y="4676597"/>
                </a:cubicBezTo>
                <a:close/>
                <a:moveTo>
                  <a:pt x="2388327" y="4676597"/>
                </a:moveTo>
                <a:cubicBezTo>
                  <a:pt x="2348759" y="4676365"/>
                  <a:pt x="2328971" y="4696155"/>
                  <a:pt x="2328971" y="4735952"/>
                </a:cubicBezTo>
                <a:lnTo>
                  <a:pt x="2329087" y="4735952"/>
                </a:lnTo>
                <a:lnTo>
                  <a:pt x="2329087" y="4738487"/>
                </a:lnTo>
                <a:cubicBezTo>
                  <a:pt x="2329087" y="4774446"/>
                  <a:pt x="2347101" y="4792425"/>
                  <a:pt x="2383141" y="4792425"/>
                </a:cubicBezTo>
                <a:cubicBezTo>
                  <a:pt x="2423629" y="4792425"/>
                  <a:pt x="2443878" y="4772337"/>
                  <a:pt x="2443878" y="4732148"/>
                </a:cubicBezTo>
                <a:cubicBezTo>
                  <a:pt x="2443878" y="4695348"/>
                  <a:pt x="2425357" y="4676826"/>
                  <a:pt x="2388327" y="4676597"/>
                </a:cubicBezTo>
                <a:close/>
                <a:moveTo>
                  <a:pt x="10323188" y="4676480"/>
                </a:moveTo>
                <a:cubicBezTo>
                  <a:pt x="10308321" y="4677748"/>
                  <a:pt x="10294030" y="4673945"/>
                  <a:pt x="10294950" y="4698033"/>
                </a:cubicBezTo>
                <a:cubicBezTo>
                  <a:pt x="10295758" y="4717856"/>
                  <a:pt x="10300022" y="4728460"/>
                  <a:pt x="10321459" y="4723849"/>
                </a:cubicBezTo>
                <a:cubicBezTo>
                  <a:pt x="10340592" y="4727769"/>
                  <a:pt x="10348083" y="4721659"/>
                  <a:pt x="10348428" y="4701030"/>
                </a:cubicBezTo>
                <a:cubicBezTo>
                  <a:pt x="10348774" y="4680861"/>
                  <a:pt x="10342434" y="4674867"/>
                  <a:pt x="10323188" y="4676480"/>
                </a:cubicBezTo>
                <a:close/>
                <a:moveTo>
                  <a:pt x="9550996" y="4676480"/>
                </a:moveTo>
                <a:lnTo>
                  <a:pt x="9551054" y="4676500"/>
                </a:lnTo>
                <a:lnTo>
                  <a:pt x="9506884" y="4691029"/>
                </a:lnTo>
                <a:cubicBezTo>
                  <a:pt x="9497067" y="4700767"/>
                  <a:pt x="9492177" y="4715396"/>
                  <a:pt x="9492217" y="4734914"/>
                </a:cubicBezTo>
                <a:cubicBezTo>
                  <a:pt x="9492298" y="4773259"/>
                  <a:pt x="9511004" y="4792425"/>
                  <a:pt x="9548346" y="4792425"/>
                </a:cubicBezTo>
                <a:cubicBezTo>
                  <a:pt x="9587450" y="4792425"/>
                  <a:pt x="9607008" y="4772337"/>
                  <a:pt x="9607008" y="4732148"/>
                </a:cubicBezTo>
                <a:cubicBezTo>
                  <a:pt x="9607008" y="4713592"/>
                  <a:pt x="9602342" y="4699676"/>
                  <a:pt x="9593006" y="4690398"/>
                </a:cubicBezTo>
                <a:lnTo>
                  <a:pt x="9551054" y="4676500"/>
                </a:lnTo>
                <a:lnTo>
                  <a:pt x="9551112" y="4676480"/>
                </a:lnTo>
                <a:close/>
                <a:moveTo>
                  <a:pt x="1950713" y="4676480"/>
                </a:moveTo>
                <a:cubicBezTo>
                  <a:pt x="1935846" y="4677748"/>
                  <a:pt x="1921555" y="4673945"/>
                  <a:pt x="1922475" y="4698033"/>
                </a:cubicBezTo>
                <a:cubicBezTo>
                  <a:pt x="1923283" y="4717856"/>
                  <a:pt x="1927547" y="4728460"/>
                  <a:pt x="1948984" y="4723849"/>
                </a:cubicBezTo>
                <a:cubicBezTo>
                  <a:pt x="1968117" y="4727769"/>
                  <a:pt x="1975608" y="4721659"/>
                  <a:pt x="1975953" y="4701030"/>
                </a:cubicBezTo>
                <a:cubicBezTo>
                  <a:pt x="1976299" y="4680861"/>
                  <a:pt x="1969959" y="4674867"/>
                  <a:pt x="1950713" y="4676480"/>
                </a:cubicBezTo>
                <a:close/>
                <a:moveTo>
                  <a:pt x="1178521" y="4676480"/>
                </a:moveTo>
                <a:lnTo>
                  <a:pt x="1178579" y="4676500"/>
                </a:lnTo>
                <a:lnTo>
                  <a:pt x="1134409" y="4691029"/>
                </a:lnTo>
                <a:cubicBezTo>
                  <a:pt x="1124592" y="4700767"/>
                  <a:pt x="1119702" y="4715396"/>
                  <a:pt x="1119742" y="4734914"/>
                </a:cubicBezTo>
                <a:cubicBezTo>
                  <a:pt x="1119823" y="4773259"/>
                  <a:pt x="1138529" y="4792425"/>
                  <a:pt x="1175871" y="4792425"/>
                </a:cubicBezTo>
                <a:cubicBezTo>
                  <a:pt x="1214975" y="4792425"/>
                  <a:pt x="1234533" y="4772337"/>
                  <a:pt x="1234533" y="4732148"/>
                </a:cubicBezTo>
                <a:cubicBezTo>
                  <a:pt x="1234533" y="4713592"/>
                  <a:pt x="1229867" y="4699676"/>
                  <a:pt x="1220531" y="4690398"/>
                </a:cubicBezTo>
                <a:lnTo>
                  <a:pt x="1178579" y="4676500"/>
                </a:lnTo>
                <a:lnTo>
                  <a:pt x="1178637" y="4676480"/>
                </a:lnTo>
                <a:close/>
                <a:moveTo>
                  <a:pt x="11053197" y="4676365"/>
                </a:moveTo>
                <a:cubicBezTo>
                  <a:pt x="11036946" y="4675214"/>
                  <a:pt x="11034180" y="4684088"/>
                  <a:pt x="11035332" y="4697111"/>
                </a:cubicBezTo>
                <a:cubicBezTo>
                  <a:pt x="11036370" y="4709212"/>
                  <a:pt x="11031184" y="4724771"/>
                  <a:pt x="11052621" y="4724310"/>
                </a:cubicBezTo>
                <a:cubicBezTo>
                  <a:pt x="11075902" y="4723849"/>
                  <a:pt x="11099298" y="4723620"/>
                  <a:pt x="11122580" y="4724542"/>
                </a:cubicBezTo>
                <a:cubicBezTo>
                  <a:pt x="11140328" y="4725232"/>
                  <a:pt x="11151392" y="4723734"/>
                  <a:pt x="11151507" y="4700453"/>
                </a:cubicBezTo>
                <a:cubicBezTo>
                  <a:pt x="11151623" y="4677287"/>
                  <a:pt x="11141020" y="4674982"/>
                  <a:pt x="11123156" y="4676480"/>
                </a:cubicBezTo>
                <a:cubicBezTo>
                  <a:pt x="11113706" y="4677287"/>
                  <a:pt x="11104139" y="4676597"/>
                  <a:pt x="11094688" y="4676597"/>
                </a:cubicBezTo>
                <a:cubicBezTo>
                  <a:pt x="11080858" y="4676597"/>
                  <a:pt x="11066912" y="4677402"/>
                  <a:pt x="11053197" y="4676365"/>
                </a:cubicBezTo>
                <a:close/>
                <a:moveTo>
                  <a:pt x="2680722" y="4676365"/>
                </a:moveTo>
                <a:cubicBezTo>
                  <a:pt x="2664471" y="4675214"/>
                  <a:pt x="2661705" y="4684088"/>
                  <a:pt x="2662857" y="4697111"/>
                </a:cubicBezTo>
                <a:cubicBezTo>
                  <a:pt x="2663895" y="4709212"/>
                  <a:pt x="2658709" y="4724771"/>
                  <a:pt x="2680146" y="4724310"/>
                </a:cubicBezTo>
                <a:cubicBezTo>
                  <a:pt x="2703427" y="4723849"/>
                  <a:pt x="2726823" y="4723620"/>
                  <a:pt x="2750105" y="4724542"/>
                </a:cubicBezTo>
                <a:cubicBezTo>
                  <a:pt x="2767853" y="4725232"/>
                  <a:pt x="2778917" y="4723734"/>
                  <a:pt x="2779032" y="4700453"/>
                </a:cubicBezTo>
                <a:cubicBezTo>
                  <a:pt x="2779148" y="4677287"/>
                  <a:pt x="2768545" y="4674982"/>
                  <a:pt x="2750681" y="4676480"/>
                </a:cubicBezTo>
                <a:cubicBezTo>
                  <a:pt x="2741231" y="4677287"/>
                  <a:pt x="2731664" y="4676597"/>
                  <a:pt x="2722213" y="4676597"/>
                </a:cubicBezTo>
                <a:cubicBezTo>
                  <a:pt x="2708383" y="4676597"/>
                  <a:pt x="2694437" y="4677402"/>
                  <a:pt x="2680722" y="4676365"/>
                </a:cubicBezTo>
                <a:close/>
                <a:moveTo>
                  <a:pt x="9689760" y="4676250"/>
                </a:moveTo>
                <a:cubicBezTo>
                  <a:pt x="9648420" y="4675099"/>
                  <a:pt x="9627754" y="4695232"/>
                  <a:pt x="9627754" y="4736643"/>
                </a:cubicBezTo>
                <a:cubicBezTo>
                  <a:pt x="9627754" y="4773674"/>
                  <a:pt x="9646276" y="4792275"/>
                  <a:pt x="9683306" y="4792425"/>
                </a:cubicBezTo>
                <a:cubicBezTo>
                  <a:pt x="9722872" y="4792575"/>
                  <a:pt x="9742660" y="4772681"/>
                  <a:pt x="9742660" y="4732725"/>
                </a:cubicBezTo>
                <a:cubicBezTo>
                  <a:pt x="9742660" y="4696155"/>
                  <a:pt x="9725027" y="4677369"/>
                  <a:pt x="9689760" y="4676365"/>
                </a:cubicBezTo>
                <a:close/>
                <a:moveTo>
                  <a:pt x="1317285" y="4676250"/>
                </a:moveTo>
                <a:cubicBezTo>
                  <a:pt x="1275945" y="4675099"/>
                  <a:pt x="1255279" y="4695232"/>
                  <a:pt x="1255279" y="4736643"/>
                </a:cubicBezTo>
                <a:cubicBezTo>
                  <a:pt x="1255279" y="4773674"/>
                  <a:pt x="1273801" y="4792275"/>
                  <a:pt x="1310831" y="4792425"/>
                </a:cubicBezTo>
                <a:cubicBezTo>
                  <a:pt x="1350397" y="4792575"/>
                  <a:pt x="1370185" y="4772681"/>
                  <a:pt x="1370185" y="4732725"/>
                </a:cubicBezTo>
                <a:cubicBezTo>
                  <a:pt x="1370185" y="4696155"/>
                  <a:pt x="1352552" y="4677369"/>
                  <a:pt x="1317285" y="4676365"/>
                </a:cubicBezTo>
                <a:close/>
                <a:moveTo>
                  <a:pt x="11310888" y="4676207"/>
                </a:moveTo>
                <a:cubicBezTo>
                  <a:pt x="11295632" y="4677087"/>
                  <a:pt x="11281282" y="4679707"/>
                  <a:pt x="11269410" y="4676941"/>
                </a:cubicBezTo>
                <a:cubicBezTo>
                  <a:pt x="11237255" y="4676941"/>
                  <a:pt x="11212938" y="4677748"/>
                  <a:pt x="11188734" y="4676597"/>
                </a:cubicBezTo>
                <a:cubicBezTo>
                  <a:pt x="11170524" y="4675789"/>
                  <a:pt x="11169602" y="4685817"/>
                  <a:pt x="11169832" y="4699416"/>
                </a:cubicBezTo>
                <a:cubicBezTo>
                  <a:pt x="11170062" y="4713131"/>
                  <a:pt x="11169256" y="4725003"/>
                  <a:pt x="11189311" y="4724886"/>
                </a:cubicBezTo>
                <a:cubicBezTo>
                  <a:pt x="11281167" y="4724310"/>
                  <a:pt x="11373023" y="4724310"/>
                  <a:pt x="11464879" y="4725003"/>
                </a:cubicBezTo>
                <a:cubicBezTo>
                  <a:pt x="11485740" y="4725232"/>
                  <a:pt x="11483090" y="4712209"/>
                  <a:pt x="11483780" y="4699186"/>
                </a:cubicBezTo>
                <a:lnTo>
                  <a:pt x="11483896" y="4699186"/>
                </a:lnTo>
                <a:cubicBezTo>
                  <a:pt x="11484702" y="4685356"/>
                  <a:pt x="11483090" y="4675789"/>
                  <a:pt x="11465110" y="4676480"/>
                </a:cubicBezTo>
                <a:cubicBezTo>
                  <a:pt x="11437334" y="4677634"/>
                  <a:pt x="11409558" y="4677519"/>
                  <a:pt x="11381897" y="4676480"/>
                </a:cubicBezTo>
                <a:cubicBezTo>
                  <a:pt x="11371294" y="4676136"/>
                  <a:pt x="11361958" y="4688583"/>
                  <a:pt x="11357810" y="4685932"/>
                </a:cubicBezTo>
                <a:cubicBezTo>
                  <a:pt x="11342308" y="4676194"/>
                  <a:pt x="11326144" y="4675328"/>
                  <a:pt x="11310888" y="4676207"/>
                </a:cubicBezTo>
                <a:close/>
                <a:moveTo>
                  <a:pt x="2938413" y="4676207"/>
                </a:moveTo>
                <a:cubicBezTo>
                  <a:pt x="2923157" y="4677087"/>
                  <a:pt x="2908807" y="4679707"/>
                  <a:pt x="2896935" y="4676941"/>
                </a:cubicBezTo>
                <a:cubicBezTo>
                  <a:pt x="2864780" y="4676941"/>
                  <a:pt x="2840463" y="4677748"/>
                  <a:pt x="2816259" y="4676597"/>
                </a:cubicBezTo>
                <a:cubicBezTo>
                  <a:pt x="2798049" y="4675789"/>
                  <a:pt x="2797127" y="4685817"/>
                  <a:pt x="2797357" y="4699416"/>
                </a:cubicBezTo>
                <a:cubicBezTo>
                  <a:pt x="2797587" y="4713131"/>
                  <a:pt x="2796781" y="4725003"/>
                  <a:pt x="2816836" y="4724886"/>
                </a:cubicBezTo>
                <a:cubicBezTo>
                  <a:pt x="2908692" y="4724310"/>
                  <a:pt x="3000548" y="4724310"/>
                  <a:pt x="3092404" y="4725003"/>
                </a:cubicBezTo>
                <a:cubicBezTo>
                  <a:pt x="3113265" y="4725232"/>
                  <a:pt x="3110615" y="4712209"/>
                  <a:pt x="3111305" y="4699186"/>
                </a:cubicBezTo>
                <a:lnTo>
                  <a:pt x="3111421" y="4699186"/>
                </a:lnTo>
                <a:cubicBezTo>
                  <a:pt x="3112227" y="4685356"/>
                  <a:pt x="3110615" y="4675789"/>
                  <a:pt x="3092635" y="4676480"/>
                </a:cubicBezTo>
                <a:cubicBezTo>
                  <a:pt x="3064859" y="4677634"/>
                  <a:pt x="3037083" y="4677519"/>
                  <a:pt x="3009422" y="4676480"/>
                </a:cubicBezTo>
                <a:cubicBezTo>
                  <a:pt x="2998819" y="4676136"/>
                  <a:pt x="2989483" y="4688583"/>
                  <a:pt x="2985335" y="4685932"/>
                </a:cubicBezTo>
                <a:cubicBezTo>
                  <a:pt x="2969833" y="4676194"/>
                  <a:pt x="2953669" y="4675328"/>
                  <a:pt x="2938413" y="4676207"/>
                </a:cubicBezTo>
                <a:close/>
                <a:moveTo>
                  <a:pt x="7371686" y="4674867"/>
                </a:moveTo>
                <a:cubicBezTo>
                  <a:pt x="7358894" y="4674636"/>
                  <a:pt x="7347485" y="4673484"/>
                  <a:pt x="7348406" y="4692732"/>
                </a:cubicBezTo>
                <a:cubicBezTo>
                  <a:pt x="7349675" y="4721314"/>
                  <a:pt x="7349558" y="4749897"/>
                  <a:pt x="7348521" y="4778479"/>
                </a:cubicBezTo>
                <a:cubicBezTo>
                  <a:pt x="7347945" y="4793347"/>
                  <a:pt x="7354745" y="4795421"/>
                  <a:pt x="7367077" y="4795076"/>
                </a:cubicBezTo>
                <a:cubicBezTo>
                  <a:pt x="7390473" y="4794384"/>
                  <a:pt x="7413869" y="4794960"/>
                  <a:pt x="7437267" y="4794960"/>
                </a:cubicBezTo>
                <a:cubicBezTo>
                  <a:pt x="7462390" y="4794960"/>
                  <a:pt x="7487631" y="4793923"/>
                  <a:pt x="7512641" y="4795306"/>
                </a:cubicBezTo>
                <a:cubicBezTo>
                  <a:pt x="7532349" y="4796459"/>
                  <a:pt x="7531196" y="4784357"/>
                  <a:pt x="7529698" y="4772026"/>
                </a:cubicBezTo>
                <a:lnTo>
                  <a:pt x="7529813" y="4771909"/>
                </a:lnTo>
                <a:cubicBezTo>
                  <a:pt x="7528430" y="4760269"/>
                  <a:pt x="7538227" y="4741944"/>
                  <a:pt x="7513333" y="4742521"/>
                </a:cubicBezTo>
                <a:cubicBezTo>
                  <a:pt x="7484751" y="4743212"/>
                  <a:pt x="7456166" y="4743327"/>
                  <a:pt x="7427585" y="4742521"/>
                </a:cubicBezTo>
                <a:cubicBezTo>
                  <a:pt x="7414676" y="4742175"/>
                  <a:pt x="7410757" y="4747131"/>
                  <a:pt x="7411565" y="4759232"/>
                </a:cubicBezTo>
                <a:cubicBezTo>
                  <a:pt x="7411910" y="4764418"/>
                  <a:pt x="7414445" y="4772948"/>
                  <a:pt x="7405111" y="4773292"/>
                </a:cubicBezTo>
                <a:cubicBezTo>
                  <a:pt x="7394623" y="4773639"/>
                  <a:pt x="7397965" y="4764072"/>
                  <a:pt x="7395776" y="4758079"/>
                </a:cubicBezTo>
                <a:cubicBezTo>
                  <a:pt x="7387822" y="4736067"/>
                  <a:pt x="7396697" y="4714168"/>
                  <a:pt x="7396236" y="4692271"/>
                </a:cubicBezTo>
                <a:cubicBezTo>
                  <a:pt x="7395776" y="4673023"/>
                  <a:pt x="7384134" y="4675099"/>
                  <a:pt x="7371686" y="4674867"/>
                </a:cubicBezTo>
                <a:close/>
                <a:moveTo>
                  <a:pt x="7274874" y="4674175"/>
                </a:moveTo>
                <a:cubicBezTo>
                  <a:pt x="7234305" y="4674256"/>
                  <a:pt x="7214021" y="4694230"/>
                  <a:pt x="7214021" y="4734107"/>
                </a:cubicBezTo>
                <a:lnTo>
                  <a:pt x="7213906" y="4734107"/>
                </a:lnTo>
                <a:lnTo>
                  <a:pt x="7213906" y="4744480"/>
                </a:lnTo>
                <a:cubicBezTo>
                  <a:pt x="7213906" y="4793923"/>
                  <a:pt x="7213906" y="4794154"/>
                  <a:pt x="7263811" y="4793923"/>
                </a:cubicBezTo>
                <a:cubicBezTo>
                  <a:pt x="7284441" y="4793808"/>
                  <a:pt x="7311756" y="4800608"/>
                  <a:pt x="7323857" y="4790120"/>
                </a:cubicBezTo>
                <a:cubicBezTo>
                  <a:pt x="7338264" y="4777788"/>
                  <a:pt x="7328121" y="4749551"/>
                  <a:pt x="7328468" y="4728345"/>
                </a:cubicBezTo>
                <a:cubicBezTo>
                  <a:pt x="7329274" y="4674060"/>
                  <a:pt x="7328698" y="4674060"/>
                  <a:pt x="7274874" y="4674175"/>
                </a:cubicBezTo>
                <a:close/>
                <a:moveTo>
                  <a:pt x="7138647" y="4674060"/>
                </a:moveTo>
                <a:cubicBezTo>
                  <a:pt x="7098389" y="4674442"/>
                  <a:pt x="7078254" y="4695498"/>
                  <a:pt x="7078254" y="4737219"/>
                </a:cubicBezTo>
                <a:cubicBezTo>
                  <a:pt x="7078335" y="4775022"/>
                  <a:pt x="7096890" y="4793923"/>
                  <a:pt x="7133921" y="4793923"/>
                </a:cubicBezTo>
                <a:cubicBezTo>
                  <a:pt x="7173338" y="4793923"/>
                  <a:pt x="7193045" y="4774411"/>
                  <a:pt x="7193045" y="4735375"/>
                </a:cubicBezTo>
                <a:lnTo>
                  <a:pt x="7193045" y="4727652"/>
                </a:lnTo>
                <a:cubicBezTo>
                  <a:pt x="7193045" y="4691614"/>
                  <a:pt x="7174950" y="4673795"/>
                  <a:pt x="7138762" y="4674175"/>
                </a:cubicBezTo>
                <a:close/>
                <a:moveTo>
                  <a:pt x="7429544" y="4673830"/>
                </a:moveTo>
                <a:cubicBezTo>
                  <a:pt x="7409835" y="4672101"/>
                  <a:pt x="7411103" y="4685125"/>
                  <a:pt x="7412372" y="4697226"/>
                </a:cubicBezTo>
                <a:cubicBezTo>
                  <a:pt x="7413523" y="4708982"/>
                  <a:pt x="7404303" y="4727077"/>
                  <a:pt x="7428968" y="4726616"/>
                </a:cubicBezTo>
                <a:cubicBezTo>
                  <a:pt x="7456744" y="4725925"/>
                  <a:pt x="7484405" y="4726501"/>
                  <a:pt x="7512180" y="4726616"/>
                </a:cubicBezTo>
                <a:cubicBezTo>
                  <a:pt x="7524858" y="4726730"/>
                  <a:pt x="7530389" y="4721429"/>
                  <a:pt x="7531312" y="4708060"/>
                </a:cubicBezTo>
                <a:lnTo>
                  <a:pt x="7531312" y="4708175"/>
                </a:lnTo>
                <a:cubicBezTo>
                  <a:pt x="7533501" y="4677287"/>
                  <a:pt x="7531427" y="4674291"/>
                  <a:pt x="7499732" y="4674060"/>
                </a:cubicBezTo>
                <a:cubicBezTo>
                  <a:pt x="7490166" y="4674060"/>
                  <a:pt x="7480716" y="4674060"/>
                  <a:pt x="7471150" y="4674060"/>
                </a:cubicBezTo>
                <a:cubicBezTo>
                  <a:pt x="7457205" y="4674060"/>
                  <a:pt x="7443258" y="4675099"/>
                  <a:pt x="7429544" y="4673830"/>
                </a:cubicBezTo>
                <a:close/>
                <a:moveTo>
                  <a:pt x="8775692" y="4673599"/>
                </a:moveTo>
                <a:cubicBezTo>
                  <a:pt x="8754832" y="4672677"/>
                  <a:pt x="8756445" y="4685586"/>
                  <a:pt x="8757021" y="4698955"/>
                </a:cubicBezTo>
                <a:cubicBezTo>
                  <a:pt x="8757598" y="4711978"/>
                  <a:pt x="8752642" y="4727191"/>
                  <a:pt x="8776154" y="4726501"/>
                </a:cubicBezTo>
                <a:cubicBezTo>
                  <a:pt x="8821332" y="4725118"/>
                  <a:pt x="8866512" y="4726040"/>
                  <a:pt x="8911690" y="4726040"/>
                </a:cubicBezTo>
                <a:cubicBezTo>
                  <a:pt x="8957676" y="4726040"/>
                  <a:pt x="9003778" y="4724886"/>
                  <a:pt x="9049764" y="4726501"/>
                </a:cubicBezTo>
                <a:cubicBezTo>
                  <a:pt x="9071200" y="4727308"/>
                  <a:pt x="9070739" y="4716127"/>
                  <a:pt x="9070969" y="4700914"/>
                </a:cubicBezTo>
                <a:cubicBezTo>
                  <a:pt x="9071200" y="4685701"/>
                  <a:pt x="9069356" y="4677748"/>
                  <a:pt x="9050454" y="4677748"/>
                </a:cubicBezTo>
                <a:lnTo>
                  <a:pt x="9050340" y="4677863"/>
                </a:lnTo>
                <a:cubicBezTo>
                  <a:pt x="9009078" y="4677634"/>
                  <a:pt x="8967819" y="4680861"/>
                  <a:pt x="8926443" y="4678670"/>
                </a:cubicBezTo>
                <a:cubicBezTo>
                  <a:pt x="8876308" y="4676019"/>
                  <a:pt x="8825942" y="4675904"/>
                  <a:pt x="8775692" y="4673599"/>
                </a:cubicBezTo>
                <a:close/>
                <a:moveTo>
                  <a:pt x="403217" y="4673599"/>
                </a:moveTo>
                <a:cubicBezTo>
                  <a:pt x="382357" y="4672677"/>
                  <a:pt x="383970" y="4685586"/>
                  <a:pt x="384546" y="4698955"/>
                </a:cubicBezTo>
                <a:cubicBezTo>
                  <a:pt x="385123" y="4711978"/>
                  <a:pt x="380167" y="4727191"/>
                  <a:pt x="403679" y="4726501"/>
                </a:cubicBezTo>
                <a:cubicBezTo>
                  <a:pt x="448857" y="4725118"/>
                  <a:pt x="494037" y="4726040"/>
                  <a:pt x="539215" y="4726040"/>
                </a:cubicBezTo>
                <a:cubicBezTo>
                  <a:pt x="585201" y="4726040"/>
                  <a:pt x="631303" y="4724886"/>
                  <a:pt x="677289" y="4726501"/>
                </a:cubicBezTo>
                <a:cubicBezTo>
                  <a:pt x="698725" y="4727308"/>
                  <a:pt x="698264" y="4716127"/>
                  <a:pt x="698494" y="4700914"/>
                </a:cubicBezTo>
                <a:cubicBezTo>
                  <a:pt x="698725" y="4685701"/>
                  <a:pt x="696881" y="4677748"/>
                  <a:pt x="677979" y="4677748"/>
                </a:cubicBezTo>
                <a:lnTo>
                  <a:pt x="677865" y="4677863"/>
                </a:lnTo>
                <a:cubicBezTo>
                  <a:pt x="636603" y="4677634"/>
                  <a:pt x="595344" y="4680861"/>
                  <a:pt x="553968" y="4678670"/>
                </a:cubicBezTo>
                <a:cubicBezTo>
                  <a:pt x="503833" y="4676019"/>
                  <a:pt x="453467" y="4675904"/>
                  <a:pt x="403217" y="4673599"/>
                </a:cubicBezTo>
                <a:close/>
                <a:moveTo>
                  <a:pt x="8720026" y="4673484"/>
                </a:moveTo>
                <a:cubicBezTo>
                  <a:pt x="8690752" y="4675099"/>
                  <a:pt x="8661362" y="4676597"/>
                  <a:pt x="8632088" y="4677980"/>
                </a:cubicBezTo>
                <a:cubicBezTo>
                  <a:pt x="8626326" y="4678326"/>
                  <a:pt x="8623444" y="4680515"/>
                  <a:pt x="8621830" y="4686854"/>
                </a:cubicBezTo>
                <a:cubicBezTo>
                  <a:pt x="8614569" y="4714975"/>
                  <a:pt x="8622752" y="4726154"/>
                  <a:pt x="8651681" y="4726154"/>
                </a:cubicBezTo>
                <a:cubicBezTo>
                  <a:pt x="8660325" y="4726269"/>
                  <a:pt x="8668968" y="4726154"/>
                  <a:pt x="8677612" y="4726269"/>
                </a:cubicBezTo>
                <a:cubicBezTo>
                  <a:pt x="8691443" y="4726269"/>
                  <a:pt x="8705388" y="4725464"/>
                  <a:pt x="8719104" y="4726501"/>
                </a:cubicBezTo>
                <a:lnTo>
                  <a:pt x="8719104" y="4726386"/>
                </a:lnTo>
                <a:cubicBezTo>
                  <a:pt x="8741117" y="4727999"/>
                  <a:pt x="8736622" y="4712439"/>
                  <a:pt x="8736392" y="4700338"/>
                </a:cubicBezTo>
                <a:cubicBezTo>
                  <a:pt x="8736160" y="4688698"/>
                  <a:pt x="8742384" y="4672216"/>
                  <a:pt x="8720026" y="4673484"/>
                </a:cubicBezTo>
                <a:close/>
                <a:moveTo>
                  <a:pt x="347551" y="4673484"/>
                </a:moveTo>
                <a:cubicBezTo>
                  <a:pt x="318277" y="4675099"/>
                  <a:pt x="288887" y="4676597"/>
                  <a:pt x="259613" y="4677980"/>
                </a:cubicBezTo>
                <a:cubicBezTo>
                  <a:pt x="253851" y="4678326"/>
                  <a:pt x="250969" y="4680515"/>
                  <a:pt x="249355" y="4686854"/>
                </a:cubicBezTo>
                <a:cubicBezTo>
                  <a:pt x="242094" y="4714975"/>
                  <a:pt x="250277" y="4726154"/>
                  <a:pt x="279206" y="4726154"/>
                </a:cubicBezTo>
                <a:cubicBezTo>
                  <a:pt x="287850" y="4726269"/>
                  <a:pt x="296493" y="4726154"/>
                  <a:pt x="305137" y="4726269"/>
                </a:cubicBezTo>
                <a:cubicBezTo>
                  <a:pt x="318968" y="4726269"/>
                  <a:pt x="332913" y="4725464"/>
                  <a:pt x="346629" y="4726501"/>
                </a:cubicBezTo>
                <a:lnTo>
                  <a:pt x="346629" y="4726386"/>
                </a:lnTo>
                <a:cubicBezTo>
                  <a:pt x="368642" y="4727999"/>
                  <a:pt x="364147" y="4712439"/>
                  <a:pt x="363917" y="4700338"/>
                </a:cubicBezTo>
                <a:cubicBezTo>
                  <a:pt x="363685" y="4688698"/>
                  <a:pt x="369909" y="4672216"/>
                  <a:pt x="347551" y="4673484"/>
                </a:cubicBezTo>
                <a:close/>
                <a:moveTo>
                  <a:pt x="7998545" y="4671640"/>
                </a:moveTo>
                <a:lnTo>
                  <a:pt x="7998660" y="4671640"/>
                </a:lnTo>
                <a:lnTo>
                  <a:pt x="7998660" y="4671755"/>
                </a:lnTo>
                <a:close/>
                <a:moveTo>
                  <a:pt x="10572478" y="4671409"/>
                </a:moveTo>
                <a:lnTo>
                  <a:pt x="10572710" y="4671524"/>
                </a:lnTo>
                <a:cubicBezTo>
                  <a:pt x="10572710" y="4671639"/>
                  <a:pt x="10572710" y="4671755"/>
                  <a:pt x="10572710" y="4671755"/>
                </a:cubicBezTo>
                <a:cubicBezTo>
                  <a:pt x="10572594" y="4671639"/>
                  <a:pt x="10572478" y="4671409"/>
                  <a:pt x="10572478" y="4671409"/>
                </a:cubicBezTo>
                <a:close/>
                <a:moveTo>
                  <a:pt x="2200003" y="4671409"/>
                </a:moveTo>
                <a:lnTo>
                  <a:pt x="2200235" y="4671524"/>
                </a:lnTo>
                <a:cubicBezTo>
                  <a:pt x="2200235" y="4671639"/>
                  <a:pt x="2200235" y="4671755"/>
                  <a:pt x="2200235" y="4671755"/>
                </a:cubicBezTo>
                <a:cubicBezTo>
                  <a:pt x="2200119" y="4671639"/>
                  <a:pt x="2200003" y="4671409"/>
                  <a:pt x="2200003" y="4671409"/>
                </a:cubicBezTo>
                <a:close/>
                <a:moveTo>
                  <a:pt x="6139754" y="4617125"/>
                </a:moveTo>
                <a:cubicBezTo>
                  <a:pt x="6138749" y="4645167"/>
                  <a:pt x="6152396" y="4658812"/>
                  <a:pt x="6180666" y="4658040"/>
                </a:cubicBezTo>
                <a:cubicBezTo>
                  <a:pt x="6182360" y="4629457"/>
                  <a:pt x="6168717" y="4615823"/>
                  <a:pt x="6139754" y="4617125"/>
                </a:cubicBezTo>
                <a:close/>
                <a:moveTo>
                  <a:pt x="4451650" y="4612631"/>
                </a:moveTo>
                <a:cubicBezTo>
                  <a:pt x="4414538" y="4612631"/>
                  <a:pt x="4395982" y="4631105"/>
                  <a:pt x="4395982" y="4668067"/>
                </a:cubicBezTo>
                <a:lnTo>
                  <a:pt x="4396098" y="4668067"/>
                </a:lnTo>
                <a:cubicBezTo>
                  <a:pt x="4396098" y="4707714"/>
                  <a:pt x="4415843" y="4727538"/>
                  <a:pt x="4455338" y="4727538"/>
                </a:cubicBezTo>
                <a:cubicBezTo>
                  <a:pt x="4492373" y="4727538"/>
                  <a:pt x="4510891" y="4709097"/>
                  <a:pt x="4510891" y="4672216"/>
                </a:cubicBezTo>
                <a:cubicBezTo>
                  <a:pt x="4510969" y="4632488"/>
                  <a:pt x="4491218" y="4612631"/>
                  <a:pt x="4451650" y="4612631"/>
                </a:cubicBezTo>
                <a:close/>
                <a:moveTo>
                  <a:pt x="4143694" y="4612516"/>
                </a:moveTo>
                <a:cubicBezTo>
                  <a:pt x="4128826" y="4611939"/>
                  <a:pt x="4125370" y="4617587"/>
                  <a:pt x="4124218" y="4631879"/>
                </a:cubicBezTo>
                <a:cubicBezTo>
                  <a:pt x="4122374" y="4654352"/>
                  <a:pt x="4128942" y="4663803"/>
                  <a:pt x="4152339" y="4660115"/>
                </a:cubicBezTo>
                <a:cubicBezTo>
                  <a:pt x="4162367" y="4658501"/>
                  <a:pt x="4172969" y="4659769"/>
                  <a:pt x="4183341" y="4659769"/>
                </a:cubicBezTo>
                <a:cubicBezTo>
                  <a:pt x="4196363" y="4659654"/>
                  <a:pt x="4209388" y="4658386"/>
                  <a:pt x="4222180" y="4659999"/>
                </a:cubicBezTo>
                <a:lnTo>
                  <a:pt x="4222180" y="4660230"/>
                </a:lnTo>
                <a:cubicBezTo>
                  <a:pt x="4242121" y="4662650"/>
                  <a:pt x="4239817" y="4649973"/>
                  <a:pt x="4239817" y="4637756"/>
                </a:cubicBezTo>
                <a:cubicBezTo>
                  <a:pt x="4239931" y="4624617"/>
                  <a:pt x="4242465" y="4611363"/>
                  <a:pt x="4221376" y="4612516"/>
                </a:cubicBezTo>
                <a:cubicBezTo>
                  <a:pt x="4195560" y="4613783"/>
                  <a:pt x="4169511" y="4613438"/>
                  <a:pt x="4143694" y="4612516"/>
                </a:cubicBezTo>
                <a:close/>
                <a:moveTo>
                  <a:pt x="11695269" y="4612400"/>
                </a:moveTo>
                <a:cubicBezTo>
                  <a:pt x="11655933" y="4612400"/>
                  <a:pt x="11636260" y="4632419"/>
                  <a:pt x="11636260" y="4672447"/>
                </a:cubicBezTo>
                <a:cubicBezTo>
                  <a:pt x="11636180" y="4709178"/>
                  <a:pt x="11654896" y="4727538"/>
                  <a:pt x="11692388" y="4727538"/>
                </a:cubicBezTo>
                <a:cubicBezTo>
                  <a:pt x="11695845" y="4727652"/>
                  <a:pt x="11699303" y="4727769"/>
                  <a:pt x="11702760" y="4727769"/>
                </a:cubicBezTo>
                <a:lnTo>
                  <a:pt x="11702876" y="4727652"/>
                </a:lnTo>
                <a:cubicBezTo>
                  <a:pt x="11738685" y="4727884"/>
                  <a:pt x="11756584" y="4710019"/>
                  <a:pt x="11756584" y="4674060"/>
                </a:cubicBezTo>
                <a:cubicBezTo>
                  <a:pt x="11756584" y="4632949"/>
                  <a:pt x="11736149" y="4612400"/>
                  <a:pt x="11695269" y="4612400"/>
                </a:cubicBezTo>
                <a:close/>
                <a:moveTo>
                  <a:pt x="3322794" y="4612400"/>
                </a:moveTo>
                <a:cubicBezTo>
                  <a:pt x="3283458" y="4612400"/>
                  <a:pt x="3263785" y="4632419"/>
                  <a:pt x="3263785" y="4672447"/>
                </a:cubicBezTo>
                <a:cubicBezTo>
                  <a:pt x="3263705" y="4709178"/>
                  <a:pt x="3282421" y="4727538"/>
                  <a:pt x="3319913" y="4727538"/>
                </a:cubicBezTo>
                <a:cubicBezTo>
                  <a:pt x="3323370" y="4727652"/>
                  <a:pt x="3326828" y="4727769"/>
                  <a:pt x="3330285" y="4727769"/>
                </a:cubicBezTo>
                <a:lnTo>
                  <a:pt x="3330401" y="4727652"/>
                </a:lnTo>
                <a:cubicBezTo>
                  <a:pt x="3366210" y="4727884"/>
                  <a:pt x="3384109" y="4710019"/>
                  <a:pt x="3384109" y="4674060"/>
                </a:cubicBezTo>
                <a:cubicBezTo>
                  <a:pt x="3384109" y="4632949"/>
                  <a:pt x="3363674" y="4612400"/>
                  <a:pt x="3322794" y="4612400"/>
                </a:cubicBezTo>
                <a:close/>
                <a:moveTo>
                  <a:pt x="10944643" y="4612329"/>
                </a:moveTo>
                <a:cubicBezTo>
                  <a:pt x="10939874" y="4611565"/>
                  <a:pt x="10933508" y="4612804"/>
                  <a:pt x="10929070" y="4612400"/>
                </a:cubicBezTo>
                <a:cubicBezTo>
                  <a:pt x="10912820" y="4611017"/>
                  <a:pt x="10898414" y="4610556"/>
                  <a:pt x="10899680" y="4635106"/>
                </a:cubicBezTo>
                <a:cubicBezTo>
                  <a:pt x="10900602" y="4652854"/>
                  <a:pt x="10902908" y="4663918"/>
                  <a:pt x="10924346" y="4658962"/>
                </a:cubicBezTo>
                <a:cubicBezTo>
                  <a:pt x="10959151" y="4668528"/>
                  <a:pt x="10947396" y="4638217"/>
                  <a:pt x="10950623" y="4624271"/>
                </a:cubicBezTo>
                <a:cubicBezTo>
                  <a:pt x="10952582" y="4615858"/>
                  <a:pt x="10949412" y="4613092"/>
                  <a:pt x="10944643" y="4612329"/>
                </a:cubicBezTo>
                <a:close/>
                <a:moveTo>
                  <a:pt x="2572168" y="4612329"/>
                </a:moveTo>
                <a:cubicBezTo>
                  <a:pt x="2567399" y="4611565"/>
                  <a:pt x="2561033" y="4612804"/>
                  <a:pt x="2556595" y="4612400"/>
                </a:cubicBezTo>
                <a:cubicBezTo>
                  <a:pt x="2540345" y="4611017"/>
                  <a:pt x="2525939" y="4610556"/>
                  <a:pt x="2527205" y="4635106"/>
                </a:cubicBezTo>
                <a:cubicBezTo>
                  <a:pt x="2528127" y="4652854"/>
                  <a:pt x="2530433" y="4663918"/>
                  <a:pt x="2551871" y="4658962"/>
                </a:cubicBezTo>
                <a:cubicBezTo>
                  <a:pt x="2586676" y="4668528"/>
                  <a:pt x="2574921" y="4638217"/>
                  <a:pt x="2578148" y="4624271"/>
                </a:cubicBezTo>
                <a:cubicBezTo>
                  <a:pt x="2580107" y="4615858"/>
                  <a:pt x="2576937" y="4613092"/>
                  <a:pt x="2572168" y="4612329"/>
                </a:cubicBezTo>
                <a:close/>
                <a:moveTo>
                  <a:pt x="10488460" y="4612285"/>
                </a:moveTo>
                <a:cubicBezTo>
                  <a:pt x="10450047" y="4612435"/>
                  <a:pt x="10430834" y="4631647"/>
                  <a:pt x="10430834" y="4669911"/>
                </a:cubicBezTo>
                <a:cubicBezTo>
                  <a:pt x="10430754" y="4708636"/>
                  <a:pt x="10449931" y="4727848"/>
                  <a:pt x="10488345" y="4727538"/>
                </a:cubicBezTo>
                <a:cubicBezTo>
                  <a:pt x="10527150" y="4727227"/>
                  <a:pt x="10546397" y="4707945"/>
                  <a:pt x="10546086" y="4669681"/>
                </a:cubicBezTo>
                <a:cubicBezTo>
                  <a:pt x="10545856" y="4631268"/>
                  <a:pt x="10526644" y="4612135"/>
                  <a:pt x="10488460" y="4612285"/>
                </a:cubicBezTo>
                <a:close/>
                <a:moveTo>
                  <a:pt x="6870107" y="4612285"/>
                </a:moveTo>
                <a:cubicBezTo>
                  <a:pt x="6827233" y="4612285"/>
                  <a:pt x="6807064" y="4633181"/>
                  <a:pt x="6809601" y="4674982"/>
                </a:cubicBezTo>
                <a:cubicBezTo>
                  <a:pt x="6811754" y="4709938"/>
                  <a:pt x="6830694" y="4727423"/>
                  <a:pt x="6866419" y="4727423"/>
                </a:cubicBezTo>
                <a:cubicBezTo>
                  <a:pt x="6906298" y="4727423"/>
                  <a:pt x="6926236" y="4707564"/>
                  <a:pt x="6926236" y="4667837"/>
                </a:cubicBezTo>
                <a:cubicBezTo>
                  <a:pt x="6926236" y="4630807"/>
                  <a:pt x="6907531" y="4612285"/>
                  <a:pt x="6870107" y="4612285"/>
                </a:cubicBezTo>
                <a:close/>
                <a:moveTo>
                  <a:pt x="2115985" y="4612285"/>
                </a:moveTo>
                <a:cubicBezTo>
                  <a:pt x="2077572" y="4612435"/>
                  <a:pt x="2058359" y="4631647"/>
                  <a:pt x="2058359" y="4669911"/>
                </a:cubicBezTo>
                <a:cubicBezTo>
                  <a:pt x="2058279" y="4708636"/>
                  <a:pt x="2077456" y="4727848"/>
                  <a:pt x="2115870" y="4727538"/>
                </a:cubicBezTo>
                <a:cubicBezTo>
                  <a:pt x="2154675" y="4727227"/>
                  <a:pt x="2173922" y="4707945"/>
                  <a:pt x="2173611" y="4669681"/>
                </a:cubicBezTo>
                <a:cubicBezTo>
                  <a:pt x="2173381" y="4631268"/>
                  <a:pt x="2154169" y="4612135"/>
                  <a:pt x="2115985" y="4612285"/>
                </a:cubicBezTo>
                <a:close/>
                <a:moveTo>
                  <a:pt x="11603528" y="4612170"/>
                </a:moveTo>
                <a:cubicBezTo>
                  <a:pt x="11581170" y="4610441"/>
                  <a:pt x="11568838" y="4615743"/>
                  <a:pt x="11573102" y="4641214"/>
                </a:cubicBezTo>
                <a:cubicBezTo>
                  <a:pt x="11574600" y="4650434"/>
                  <a:pt x="11573332" y="4660115"/>
                  <a:pt x="11573332" y="4669565"/>
                </a:cubicBezTo>
                <a:lnTo>
                  <a:pt x="11573446" y="4669565"/>
                </a:lnTo>
                <a:cubicBezTo>
                  <a:pt x="11573446" y="4683396"/>
                  <a:pt x="11574138" y="4697226"/>
                  <a:pt x="11573216" y="4710941"/>
                </a:cubicBezTo>
                <a:cubicBezTo>
                  <a:pt x="11572294" y="4725579"/>
                  <a:pt x="11579900" y="4729150"/>
                  <a:pt x="11592118" y="4727538"/>
                </a:cubicBezTo>
                <a:cubicBezTo>
                  <a:pt x="11603528" y="4725925"/>
                  <a:pt x="11620586" y="4733762"/>
                  <a:pt x="11620586" y="4711863"/>
                </a:cubicBezTo>
                <a:cubicBezTo>
                  <a:pt x="11620586" y="4684318"/>
                  <a:pt x="11620586" y="4656657"/>
                  <a:pt x="11620586" y="4629113"/>
                </a:cubicBezTo>
                <a:cubicBezTo>
                  <a:pt x="11620586" y="4617587"/>
                  <a:pt x="11615975" y="4613092"/>
                  <a:pt x="11603528" y="4612170"/>
                </a:cubicBezTo>
                <a:close/>
                <a:moveTo>
                  <a:pt x="3231053" y="4612170"/>
                </a:moveTo>
                <a:cubicBezTo>
                  <a:pt x="3208695" y="4610441"/>
                  <a:pt x="3196363" y="4615743"/>
                  <a:pt x="3200627" y="4641214"/>
                </a:cubicBezTo>
                <a:cubicBezTo>
                  <a:pt x="3202125" y="4650434"/>
                  <a:pt x="3200857" y="4660115"/>
                  <a:pt x="3200857" y="4669565"/>
                </a:cubicBezTo>
                <a:lnTo>
                  <a:pt x="3200971" y="4669565"/>
                </a:lnTo>
                <a:cubicBezTo>
                  <a:pt x="3200971" y="4683396"/>
                  <a:pt x="3201663" y="4697226"/>
                  <a:pt x="3200741" y="4710941"/>
                </a:cubicBezTo>
                <a:cubicBezTo>
                  <a:pt x="3199819" y="4725579"/>
                  <a:pt x="3207425" y="4729150"/>
                  <a:pt x="3219643" y="4727538"/>
                </a:cubicBezTo>
                <a:cubicBezTo>
                  <a:pt x="3231053" y="4725925"/>
                  <a:pt x="3248111" y="4733762"/>
                  <a:pt x="3248111" y="4711863"/>
                </a:cubicBezTo>
                <a:cubicBezTo>
                  <a:pt x="3248111" y="4684318"/>
                  <a:pt x="3248111" y="4656657"/>
                  <a:pt x="3248111" y="4629113"/>
                </a:cubicBezTo>
                <a:cubicBezTo>
                  <a:pt x="3248111" y="4617587"/>
                  <a:pt x="3243500" y="4613092"/>
                  <a:pt x="3231053" y="4612170"/>
                </a:cubicBezTo>
                <a:close/>
                <a:moveTo>
                  <a:pt x="9184032" y="4612055"/>
                </a:moveTo>
                <a:cubicBezTo>
                  <a:pt x="9172622" y="4612746"/>
                  <a:pt x="9158216" y="4608597"/>
                  <a:pt x="9158446" y="4628190"/>
                </a:cubicBezTo>
                <a:cubicBezTo>
                  <a:pt x="9158562" y="4655735"/>
                  <a:pt x="9158677" y="4683396"/>
                  <a:pt x="9158446" y="4710941"/>
                </a:cubicBezTo>
                <a:cubicBezTo>
                  <a:pt x="9158331" y="4723042"/>
                  <a:pt x="9163863" y="4726616"/>
                  <a:pt x="9175734" y="4727652"/>
                </a:cubicBezTo>
                <a:lnTo>
                  <a:pt x="9175734" y="4727538"/>
                </a:lnTo>
                <a:cubicBezTo>
                  <a:pt x="9198439" y="4729613"/>
                  <a:pt x="9209964" y="4723273"/>
                  <a:pt x="9205815" y="4698264"/>
                </a:cubicBezTo>
                <a:cubicBezTo>
                  <a:pt x="9204317" y="4689044"/>
                  <a:pt x="9205584" y="4679363"/>
                  <a:pt x="9205584" y="4669911"/>
                </a:cubicBezTo>
                <a:cubicBezTo>
                  <a:pt x="9205584" y="4656081"/>
                  <a:pt x="9204893" y="4642251"/>
                  <a:pt x="9205815" y="4628535"/>
                </a:cubicBezTo>
                <a:cubicBezTo>
                  <a:pt x="9206967" y="4611133"/>
                  <a:pt x="9195902" y="4611363"/>
                  <a:pt x="9184032" y="4612055"/>
                </a:cubicBezTo>
                <a:close/>
                <a:moveTo>
                  <a:pt x="811557" y="4612055"/>
                </a:moveTo>
                <a:cubicBezTo>
                  <a:pt x="800147" y="4612746"/>
                  <a:pt x="785741" y="4608597"/>
                  <a:pt x="785971" y="4628190"/>
                </a:cubicBezTo>
                <a:cubicBezTo>
                  <a:pt x="786087" y="4655735"/>
                  <a:pt x="786202" y="4683396"/>
                  <a:pt x="785971" y="4710941"/>
                </a:cubicBezTo>
                <a:cubicBezTo>
                  <a:pt x="785856" y="4723042"/>
                  <a:pt x="791388" y="4726616"/>
                  <a:pt x="803259" y="4727652"/>
                </a:cubicBezTo>
                <a:lnTo>
                  <a:pt x="803259" y="4727538"/>
                </a:lnTo>
                <a:cubicBezTo>
                  <a:pt x="825964" y="4729613"/>
                  <a:pt x="837489" y="4723273"/>
                  <a:pt x="833340" y="4698264"/>
                </a:cubicBezTo>
                <a:cubicBezTo>
                  <a:pt x="831842" y="4689044"/>
                  <a:pt x="833109" y="4679363"/>
                  <a:pt x="833109" y="4669911"/>
                </a:cubicBezTo>
                <a:cubicBezTo>
                  <a:pt x="833109" y="4656081"/>
                  <a:pt x="832418" y="4642251"/>
                  <a:pt x="833340" y="4628535"/>
                </a:cubicBezTo>
                <a:cubicBezTo>
                  <a:pt x="834492" y="4611133"/>
                  <a:pt x="823427" y="4611363"/>
                  <a:pt x="811557" y="4612055"/>
                </a:cubicBezTo>
                <a:close/>
                <a:moveTo>
                  <a:pt x="11529766" y="4611594"/>
                </a:moveTo>
                <a:lnTo>
                  <a:pt x="11529822" y="4611612"/>
                </a:lnTo>
                <a:lnTo>
                  <a:pt x="11509900" y="4617731"/>
                </a:lnTo>
                <a:cubicBezTo>
                  <a:pt x="11506197" y="4621851"/>
                  <a:pt x="11504987" y="4628249"/>
                  <a:pt x="11504872" y="4637526"/>
                </a:cubicBezTo>
                <a:cubicBezTo>
                  <a:pt x="11504642" y="4656427"/>
                  <a:pt x="11511441" y="4662996"/>
                  <a:pt x="11529420" y="4659193"/>
                </a:cubicBezTo>
                <a:cubicBezTo>
                  <a:pt x="11547170" y="4663342"/>
                  <a:pt x="11553854" y="4657003"/>
                  <a:pt x="11553393" y="4637987"/>
                </a:cubicBezTo>
                <a:cubicBezTo>
                  <a:pt x="11553163" y="4629286"/>
                  <a:pt x="11552644" y="4622600"/>
                  <a:pt x="11549490" y="4618134"/>
                </a:cubicBezTo>
                <a:lnTo>
                  <a:pt x="11529822" y="4611612"/>
                </a:lnTo>
                <a:lnTo>
                  <a:pt x="11529882" y="4611594"/>
                </a:lnTo>
                <a:close/>
                <a:moveTo>
                  <a:pt x="5657997" y="4611594"/>
                </a:moveTo>
                <a:cubicBezTo>
                  <a:pt x="5620504" y="4611282"/>
                  <a:pt x="5601755" y="4629770"/>
                  <a:pt x="5601755" y="4667030"/>
                </a:cubicBezTo>
                <a:lnTo>
                  <a:pt x="5601871" y="4667030"/>
                </a:lnTo>
                <a:cubicBezTo>
                  <a:pt x="5601871" y="4667952"/>
                  <a:pt x="5601871" y="4668759"/>
                  <a:pt x="5601871" y="4669681"/>
                </a:cubicBezTo>
                <a:cubicBezTo>
                  <a:pt x="5601788" y="4707714"/>
                  <a:pt x="5620853" y="4726730"/>
                  <a:pt x="5659035" y="4726730"/>
                </a:cubicBezTo>
                <a:cubicBezTo>
                  <a:pt x="5697068" y="4726730"/>
                  <a:pt x="5716234" y="4707829"/>
                  <a:pt x="5716544" y="4670026"/>
                </a:cubicBezTo>
                <a:cubicBezTo>
                  <a:pt x="5716777" y="4631451"/>
                  <a:pt x="5697264" y="4611974"/>
                  <a:pt x="5657997" y="4611594"/>
                </a:cubicBezTo>
                <a:close/>
                <a:moveTo>
                  <a:pt x="3157291" y="4611594"/>
                </a:moveTo>
                <a:lnTo>
                  <a:pt x="3157347" y="4611612"/>
                </a:lnTo>
                <a:lnTo>
                  <a:pt x="3137425" y="4617731"/>
                </a:lnTo>
                <a:cubicBezTo>
                  <a:pt x="3133722" y="4621851"/>
                  <a:pt x="3132512" y="4628249"/>
                  <a:pt x="3132397" y="4637526"/>
                </a:cubicBezTo>
                <a:cubicBezTo>
                  <a:pt x="3132167" y="4656427"/>
                  <a:pt x="3138966" y="4662996"/>
                  <a:pt x="3156945" y="4659193"/>
                </a:cubicBezTo>
                <a:cubicBezTo>
                  <a:pt x="3174695" y="4663342"/>
                  <a:pt x="3181379" y="4657003"/>
                  <a:pt x="3180918" y="4637987"/>
                </a:cubicBezTo>
                <a:cubicBezTo>
                  <a:pt x="3180688" y="4629286"/>
                  <a:pt x="3180169" y="4622600"/>
                  <a:pt x="3177015" y="4618134"/>
                </a:cubicBezTo>
                <a:lnTo>
                  <a:pt x="3157347" y="4611612"/>
                </a:lnTo>
                <a:lnTo>
                  <a:pt x="3157407" y="4611594"/>
                </a:lnTo>
                <a:close/>
                <a:moveTo>
                  <a:pt x="8074266" y="4611478"/>
                </a:moveTo>
                <a:cubicBezTo>
                  <a:pt x="8036313" y="4611559"/>
                  <a:pt x="8017331" y="4630460"/>
                  <a:pt x="8017331" y="4668182"/>
                </a:cubicBezTo>
                <a:cubicBezTo>
                  <a:pt x="8017251" y="4706907"/>
                  <a:pt x="8036544" y="4726351"/>
                  <a:pt x="8075188" y="4726501"/>
                </a:cubicBezTo>
                <a:cubicBezTo>
                  <a:pt x="8113141" y="4726580"/>
                  <a:pt x="8132123" y="4707680"/>
                  <a:pt x="8132123" y="4669796"/>
                </a:cubicBezTo>
                <a:cubicBezTo>
                  <a:pt x="8132123" y="4630921"/>
                  <a:pt x="8112842" y="4611478"/>
                  <a:pt x="8074266" y="4611478"/>
                </a:cubicBezTo>
                <a:close/>
                <a:moveTo>
                  <a:pt x="7975956" y="4611478"/>
                </a:moveTo>
                <a:cubicBezTo>
                  <a:pt x="7964891" y="4612055"/>
                  <a:pt x="7949679" y="4606753"/>
                  <a:pt x="7949679" y="4626807"/>
                </a:cubicBezTo>
                <a:cubicBezTo>
                  <a:pt x="7949679" y="4655390"/>
                  <a:pt x="7949679" y="4683973"/>
                  <a:pt x="7949679" y="4712555"/>
                </a:cubicBezTo>
                <a:cubicBezTo>
                  <a:pt x="7949679" y="4722005"/>
                  <a:pt x="7954403" y="4725808"/>
                  <a:pt x="7963969" y="4727077"/>
                </a:cubicBezTo>
                <a:cubicBezTo>
                  <a:pt x="7993474" y="4730765"/>
                  <a:pt x="7999006" y="4726616"/>
                  <a:pt x="7999467" y="4697572"/>
                </a:cubicBezTo>
                <a:cubicBezTo>
                  <a:pt x="7999467" y="4688928"/>
                  <a:pt x="7999467" y="4680285"/>
                  <a:pt x="7999467" y="4671640"/>
                </a:cubicBezTo>
                <a:lnTo>
                  <a:pt x="7998660" y="4671640"/>
                </a:lnTo>
                <a:lnTo>
                  <a:pt x="7998776" y="4627613"/>
                </a:lnTo>
                <a:cubicBezTo>
                  <a:pt x="7999467" y="4609865"/>
                  <a:pt x="7987366" y="4610787"/>
                  <a:pt x="7975956" y="4611478"/>
                </a:cubicBezTo>
                <a:close/>
                <a:moveTo>
                  <a:pt x="7630890" y="4611478"/>
                </a:moveTo>
                <a:cubicBezTo>
                  <a:pt x="7619710" y="4611478"/>
                  <a:pt x="7616253" y="4617010"/>
                  <a:pt x="7615331" y="4627498"/>
                </a:cubicBezTo>
                <a:lnTo>
                  <a:pt x="7615331" y="4627383"/>
                </a:lnTo>
                <a:cubicBezTo>
                  <a:pt x="7612680" y="4655505"/>
                  <a:pt x="7615216" y="4658617"/>
                  <a:pt x="7643568" y="4658617"/>
                </a:cubicBezTo>
                <a:cubicBezTo>
                  <a:pt x="7653133" y="4658617"/>
                  <a:pt x="7662700" y="4658617"/>
                  <a:pt x="7672265" y="4658617"/>
                </a:cubicBezTo>
                <a:cubicBezTo>
                  <a:pt x="7686212" y="4658617"/>
                  <a:pt x="7700157" y="4657925"/>
                  <a:pt x="7713987" y="4658847"/>
                </a:cubicBezTo>
                <a:cubicBezTo>
                  <a:pt x="7731621" y="4660115"/>
                  <a:pt x="7731160" y="4648705"/>
                  <a:pt x="7730699" y="4636948"/>
                </a:cubicBezTo>
                <a:cubicBezTo>
                  <a:pt x="7730238" y="4625423"/>
                  <a:pt x="7734272" y="4611133"/>
                  <a:pt x="7714334" y="4611478"/>
                </a:cubicBezTo>
                <a:cubicBezTo>
                  <a:pt x="7686557" y="4611824"/>
                  <a:pt x="7658666" y="4611709"/>
                  <a:pt x="7630890" y="4611478"/>
                </a:cubicBezTo>
                <a:close/>
                <a:moveTo>
                  <a:pt x="9113613" y="4611363"/>
                </a:moveTo>
                <a:cubicBezTo>
                  <a:pt x="9092406" y="4610211"/>
                  <a:pt x="9087682" y="4619546"/>
                  <a:pt x="9091138" y="4637872"/>
                </a:cubicBezTo>
                <a:cubicBezTo>
                  <a:pt x="9085722" y="4658271"/>
                  <a:pt x="9097478" y="4658962"/>
                  <a:pt x="9113843" y="4659884"/>
                </a:cubicBezTo>
                <a:cubicBezTo>
                  <a:pt x="9134244" y="4660922"/>
                  <a:pt x="9138392" y="4653085"/>
                  <a:pt x="9138622" y="4634528"/>
                </a:cubicBezTo>
                <a:cubicBezTo>
                  <a:pt x="9138854" y="4615051"/>
                  <a:pt x="9130210" y="4612285"/>
                  <a:pt x="9113613" y="4611363"/>
                </a:cubicBezTo>
                <a:close/>
                <a:moveTo>
                  <a:pt x="6698842" y="4611363"/>
                </a:moveTo>
                <a:cubicBezTo>
                  <a:pt x="6677406" y="4611017"/>
                  <a:pt x="6675794" y="4620814"/>
                  <a:pt x="6674870" y="4638102"/>
                </a:cubicBezTo>
                <a:cubicBezTo>
                  <a:pt x="6674352" y="4648417"/>
                  <a:pt x="6676686" y="4653777"/>
                  <a:pt x="6681137" y="4656600"/>
                </a:cubicBezTo>
                <a:lnTo>
                  <a:pt x="6700047" y="4659873"/>
                </a:lnTo>
                <a:lnTo>
                  <a:pt x="6699993" y="4659884"/>
                </a:lnTo>
                <a:lnTo>
                  <a:pt x="6700110" y="4659884"/>
                </a:lnTo>
                <a:lnTo>
                  <a:pt x="6700047" y="4659873"/>
                </a:lnTo>
                <a:lnTo>
                  <a:pt x="6719574" y="4655995"/>
                </a:lnTo>
                <a:cubicBezTo>
                  <a:pt x="6723565" y="4652681"/>
                  <a:pt x="6724716" y="4646861"/>
                  <a:pt x="6722123" y="4637065"/>
                </a:cubicBezTo>
                <a:cubicBezTo>
                  <a:pt x="6726389" y="4617472"/>
                  <a:pt x="6718782" y="4611709"/>
                  <a:pt x="6698842" y="4611363"/>
                </a:cubicBezTo>
                <a:close/>
                <a:moveTo>
                  <a:pt x="5213470" y="4611363"/>
                </a:moveTo>
                <a:cubicBezTo>
                  <a:pt x="5206784" y="4611363"/>
                  <a:pt x="5202520" y="4612977"/>
                  <a:pt x="5200445" y="4620699"/>
                </a:cubicBezTo>
                <a:cubicBezTo>
                  <a:pt x="5193300" y="4647553"/>
                  <a:pt x="5201021" y="4658386"/>
                  <a:pt x="5228450" y="4658386"/>
                </a:cubicBezTo>
                <a:cubicBezTo>
                  <a:pt x="5237903" y="4658386"/>
                  <a:pt x="5247469" y="4658386"/>
                  <a:pt x="5256918" y="4658271"/>
                </a:cubicBezTo>
                <a:cubicBezTo>
                  <a:pt x="5271555" y="4658271"/>
                  <a:pt x="5286308" y="4657464"/>
                  <a:pt x="5300946" y="4658501"/>
                </a:cubicBezTo>
                <a:cubicBezTo>
                  <a:pt x="5318464" y="4659884"/>
                  <a:pt x="5315812" y="4647898"/>
                  <a:pt x="5314893" y="4638217"/>
                </a:cubicBezTo>
                <a:lnTo>
                  <a:pt x="5315006" y="4638102"/>
                </a:lnTo>
                <a:cubicBezTo>
                  <a:pt x="5313968" y="4627959"/>
                  <a:pt x="5322496" y="4611478"/>
                  <a:pt x="5301521" y="4611363"/>
                </a:cubicBezTo>
                <a:cubicBezTo>
                  <a:pt x="5272131" y="4611017"/>
                  <a:pt x="5242858" y="4611363"/>
                  <a:pt x="5213470" y="4611363"/>
                </a:cubicBezTo>
                <a:close/>
                <a:moveTo>
                  <a:pt x="741138" y="4611363"/>
                </a:moveTo>
                <a:cubicBezTo>
                  <a:pt x="719931" y="4610211"/>
                  <a:pt x="715207" y="4619546"/>
                  <a:pt x="718663" y="4637872"/>
                </a:cubicBezTo>
                <a:cubicBezTo>
                  <a:pt x="713247" y="4658271"/>
                  <a:pt x="725003" y="4658962"/>
                  <a:pt x="741368" y="4659884"/>
                </a:cubicBezTo>
                <a:cubicBezTo>
                  <a:pt x="761769" y="4660922"/>
                  <a:pt x="765917" y="4653085"/>
                  <a:pt x="766147" y="4634528"/>
                </a:cubicBezTo>
                <a:cubicBezTo>
                  <a:pt x="766379" y="4615051"/>
                  <a:pt x="757735" y="4612285"/>
                  <a:pt x="741138" y="4611363"/>
                </a:cubicBezTo>
                <a:close/>
                <a:moveTo>
                  <a:pt x="8971391" y="4611248"/>
                </a:moveTo>
                <a:cubicBezTo>
                  <a:pt x="8958944" y="4611017"/>
                  <a:pt x="8955948" y="4616780"/>
                  <a:pt x="8955140" y="4628535"/>
                </a:cubicBezTo>
                <a:cubicBezTo>
                  <a:pt x="8953642" y="4649858"/>
                  <a:pt x="8956984" y="4663688"/>
                  <a:pt x="8983262" y="4658847"/>
                </a:cubicBezTo>
                <a:cubicBezTo>
                  <a:pt x="8992482" y="4657234"/>
                  <a:pt x="9002280" y="4658617"/>
                  <a:pt x="9011730" y="4658617"/>
                </a:cubicBezTo>
                <a:cubicBezTo>
                  <a:pt x="9025560" y="4658732"/>
                  <a:pt x="9039390" y="4657579"/>
                  <a:pt x="9053106" y="4658962"/>
                </a:cubicBezTo>
                <a:cubicBezTo>
                  <a:pt x="9069817" y="4660691"/>
                  <a:pt x="9072007" y="4651817"/>
                  <a:pt x="9070278" y="4638909"/>
                </a:cubicBezTo>
                <a:lnTo>
                  <a:pt x="9070278" y="4638794"/>
                </a:lnTo>
                <a:cubicBezTo>
                  <a:pt x="9068780" y="4627498"/>
                  <a:pt x="9076962" y="4611017"/>
                  <a:pt x="9054258" y="4611478"/>
                </a:cubicBezTo>
                <a:cubicBezTo>
                  <a:pt x="9026597" y="4612055"/>
                  <a:pt x="8999052" y="4611709"/>
                  <a:pt x="8971391" y="4611248"/>
                </a:cubicBezTo>
                <a:close/>
                <a:moveTo>
                  <a:pt x="7779105" y="4611248"/>
                </a:moveTo>
                <a:cubicBezTo>
                  <a:pt x="7760434" y="4610326"/>
                  <a:pt x="7750521" y="4613783"/>
                  <a:pt x="7750521" y="4636258"/>
                </a:cubicBezTo>
                <a:cubicBezTo>
                  <a:pt x="7750521" y="4658271"/>
                  <a:pt x="7760894" y="4660230"/>
                  <a:pt x="7777836" y="4658847"/>
                </a:cubicBezTo>
                <a:cubicBezTo>
                  <a:pt x="7788209" y="4658040"/>
                  <a:pt x="7798696" y="4658732"/>
                  <a:pt x="7809070" y="4658732"/>
                </a:cubicBezTo>
                <a:cubicBezTo>
                  <a:pt x="7821172" y="4658732"/>
                  <a:pt x="7833503" y="4657695"/>
                  <a:pt x="7845490" y="4658962"/>
                </a:cubicBezTo>
                <a:lnTo>
                  <a:pt x="7845605" y="4658962"/>
                </a:lnTo>
                <a:cubicBezTo>
                  <a:pt x="7863700" y="4660922"/>
                  <a:pt x="7867272" y="4652508"/>
                  <a:pt x="7867042" y="4636258"/>
                </a:cubicBezTo>
                <a:cubicBezTo>
                  <a:pt x="7866811" y="4619776"/>
                  <a:pt x="7864161" y="4609865"/>
                  <a:pt x="7844222" y="4611248"/>
                </a:cubicBezTo>
                <a:cubicBezTo>
                  <a:pt x="7822554" y="4612631"/>
                  <a:pt x="7800772" y="4612400"/>
                  <a:pt x="7779105" y="4611248"/>
                </a:cubicBezTo>
                <a:close/>
                <a:moveTo>
                  <a:pt x="6764536" y="4611248"/>
                </a:moveTo>
                <a:cubicBezTo>
                  <a:pt x="6740563" y="4611248"/>
                  <a:pt x="6743099" y="4624732"/>
                  <a:pt x="6743331" y="4639600"/>
                </a:cubicBezTo>
                <a:cubicBezTo>
                  <a:pt x="6743447" y="4649051"/>
                  <a:pt x="6743331" y="4658617"/>
                  <a:pt x="6743331" y="4668182"/>
                </a:cubicBezTo>
                <a:cubicBezTo>
                  <a:pt x="6743331" y="4680285"/>
                  <a:pt x="6744137" y="4692501"/>
                  <a:pt x="6743099" y="4704602"/>
                </a:cubicBezTo>
                <a:cubicBezTo>
                  <a:pt x="6741830" y="4720622"/>
                  <a:pt x="6745981" y="4728345"/>
                  <a:pt x="6764192" y="4727884"/>
                </a:cubicBezTo>
                <a:cubicBezTo>
                  <a:pt x="6781940" y="4727423"/>
                  <a:pt x="6792312" y="4724310"/>
                  <a:pt x="6790930" y="4703450"/>
                </a:cubicBezTo>
                <a:lnTo>
                  <a:pt x="6790930" y="4703335"/>
                </a:lnTo>
                <a:cubicBezTo>
                  <a:pt x="6789546" y="4682705"/>
                  <a:pt x="6789775" y="4661728"/>
                  <a:pt x="6790930" y="4640983"/>
                </a:cubicBezTo>
                <a:cubicBezTo>
                  <a:pt x="6792082" y="4621390"/>
                  <a:pt x="6788164" y="4611248"/>
                  <a:pt x="6764536" y="4611248"/>
                </a:cubicBezTo>
                <a:close/>
                <a:moveTo>
                  <a:pt x="5353731" y="4611248"/>
                </a:moveTo>
                <a:cubicBezTo>
                  <a:pt x="5338978" y="4610672"/>
                  <a:pt x="5335520" y="4616434"/>
                  <a:pt x="5334369" y="4630610"/>
                </a:cubicBezTo>
                <a:cubicBezTo>
                  <a:pt x="5332640" y="4652969"/>
                  <a:pt x="5338865" y="4662766"/>
                  <a:pt x="5362375" y="4658847"/>
                </a:cubicBezTo>
                <a:cubicBezTo>
                  <a:pt x="5371595" y="4657349"/>
                  <a:pt x="5381391" y="4658617"/>
                  <a:pt x="5390841" y="4658617"/>
                </a:cubicBezTo>
                <a:cubicBezTo>
                  <a:pt x="5404675" y="4658617"/>
                  <a:pt x="5418618" y="4657349"/>
                  <a:pt x="5432219" y="4658962"/>
                </a:cubicBezTo>
                <a:cubicBezTo>
                  <a:pt x="5451811" y="4661267"/>
                  <a:pt x="5449967" y="4649051"/>
                  <a:pt x="5449851" y="4636604"/>
                </a:cubicBezTo>
                <a:cubicBezTo>
                  <a:pt x="5449734" y="4623580"/>
                  <a:pt x="5452503" y="4610211"/>
                  <a:pt x="5431411" y="4611248"/>
                </a:cubicBezTo>
                <a:cubicBezTo>
                  <a:pt x="5405594" y="4612516"/>
                  <a:pt x="5379548" y="4612170"/>
                  <a:pt x="5353731" y="4611248"/>
                </a:cubicBezTo>
                <a:close/>
                <a:moveTo>
                  <a:pt x="598916" y="4611248"/>
                </a:moveTo>
                <a:cubicBezTo>
                  <a:pt x="586469" y="4611017"/>
                  <a:pt x="583473" y="4616780"/>
                  <a:pt x="582665" y="4628535"/>
                </a:cubicBezTo>
                <a:cubicBezTo>
                  <a:pt x="581167" y="4649858"/>
                  <a:pt x="584509" y="4663688"/>
                  <a:pt x="610787" y="4658847"/>
                </a:cubicBezTo>
                <a:cubicBezTo>
                  <a:pt x="620007" y="4657234"/>
                  <a:pt x="629805" y="4658617"/>
                  <a:pt x="639255" y="4658617"/>
                </a:cubicBezTo>
                <a:cubicBezTo>
                  <a:pt x="653085" y="4658732"/>
                  <a:pt x="666915" y="4657579"/>
                  <a:pt x="680631" y="4658962"/>
                </a:cubicBezTo>
                <a:cubicBezTo>
                  <a:pt x="697342" y="4660691"/>
                  <a:pt x="699532" y="4651817"/>
                  <a:pt x="697803" y="4638909"/>
                </a:cubicBezTo>
                <a:lnTo>
                  <a:pt x="697803" y="4638794"/>
                </a:lnTo>
                <a:cubicBezTo>
                  <a:pt x="696305" y="4627498"/>
                  <a:pt x="704487" y="4611017"/>
                  <a:pt x="681783" y="4611478"/>
                </a:cubicBezTo>
                <a:cubicBezTo>
                  <a:pt x="654122" y="4612055"/>
                  <a:pt x="626577" y="4611709"/>
                  <a:pt x="598916" y="4611248"/>
                </a:cubicBezTo>
                <a:close/>
                <a:moveTo>
                  <a:pt x="9286030" y="4611017"/>
                </a:moveTo>
                <a:cubicBezTo>
                  <a:pt x="9244690" y="4611017"/>
                  <a:pt x="9224452" y="4631105"/>
                  <a:pt x="9225292" y="4671294"/>
                </a:cubicBezTo>
                <a:cubicBezTo>
                  <a:pt x="9226134" y="4707714"/>
                  <a:pt x="9245036" y="4725925"/>
                  <a:pt x="9281996" y="4725925"/>
                </a:cubicBezTo>
                <a:lnTo>
                  <a:pt x="9281882" y="4726040"/>
                </a:lnTo>
                <a:cubicBezTo>
                  <a:pt x="9321448" y="4726040"/>
                  <a:pt x="9341237" y="4706250"/>
                  <a:pt x="9341237" y="4666684"/>
                </a:cubicBezTo>
                <a:cubicBezTo>
                  <a:pt x="9341156" y="4629574"/>
                  <a:pt x="9322762" y="4611017"/>
                  <a:pt x="9286030" y="4611017"/>
                </a:cubicBezTo>
                <a:close/>
                <a:moveTo>
                  <a:pt x="5563146" y="4611017"/>
                </a:moveTo>
                <a:cubicBezTo>
                  <a:pt x="5541593" y="4609865"/>
                  <a:pt x="5529720" y="4614360"/>
                  <a:pt x="5533754" y="4638909"/>
                </a:cubicBezTo>
                <a:cubicBezTo>
                  <a:pt x="5535253" y="4648244"/>
                  <a:pt x="5533984" y="4657925"/>
                  <a:pt x="5533984" y="4667491"/>
                </a:cubicBezTo>
                <a:cubicBezTo>
                  <a:pt x="5533984" y="4681437"/>
                  <a:pt x="5534793" y="4695267"/>
                  <a:pt x="5533754" y="4709097"/>
                </a:cubicBezTo>
                <a:cubicBezTo>
                  <a:pt x="5532141" y="4730996"/>
                  <a:pt x="5547817" y="4726730"/>
                  <a:pt x="5559918" y="4726730"/>
                </a:cubicBezTo>
                <a:cubicBezTo>
                  <a:pt x="5572249" y="4726730"/>
                  <a:pt x="5587002" y="4730074"/>
                  <a:pt x="5585966" y="4708521"/>
                </a:cubicBezTo>
                <a:lnTo>
                  <a:pt x="5586080" y="4708521"/>
                </a:lnTo>
                <a:cubicBezTo>
                  <a:pt x="5584812" y="4683396"/>
                  <a:pt x="5584812" y="4658271"/>
                  <a:pt x="5586080" y="4633145"/>
                </a:cubicBezTo>
                <a:cubicBezTo>
                  <a:pt x="5587002" y="4615282"/>
                  <a:pt x="5579166" y="4611939"/>
                  <a:pt x="5563146" y="4611017"/>
                </a:cubicBezTo>
                <a:close/>
                <a:moveTo>
                  <a:pt x="5493992" y="4611017"/>
                </a:moveTo>
                <a:cubicBezTo>
                  <a:pt x="5479012" y="4612631"/>
                  <a:pt x="5464487" y="4609289"/>
                  <a:pt x="5465755" y="4632684"/>
                </a:cubicBezTo>
                <a:cubicBezTo>
                  <a:pt x="5466794" y="4650434"/>
                  <a:pt x="5468061" y="4664264"/>
                  <a:pt x="5490879" y="4658501"/>
                </a:cubicBezTo>
                <a:cubicBezTo>
                  <a:pt x="5506210" y="4659769"/>
                  <a:pt x="5520616" y="4662305"/>
                  <a:pt x="5519348" y="4638333"/>
                </a:cubicBezTo>
                <a:cubicBezTo>
                  <a:pt x="5518427" y="4620237"/>
                  <a:pt x="5516582" y="4608597"/>
                  <a:pt x="5493992" y="4611017"/>
                </a:cubicBezTo>
                <a:close/>
                <a:moveTo>
                  <a:pt x="913555" y="4611017"/>
                </a:moveTo>
                <a:cubicBezTo>
                  <a:pt x="872215" y="4611017"/>
                  <a:pt x="851977" y="4631105"/>
                  <a:pt x="852817" y="4671294"/>
                </a:cubicBezTo>
                <a:cubicBezTo>
                  <a:pt x="853659" y="4707714"/>
                  <a:pt x="872561" y="4725925"/>
                  <a:pt x="909521" y="4725925"/>
                </a:cubicBezTo>
                <a:lnTo>
                  <a:pt x="909407" y="4726040"/>
                </a:lnTo>
                <a:cubicBezTo>
                  <a:pt x="948973" y="4726040"/>
                  <a:pt x="968762" y="4706250"/>
                  <a:pt x="968762" y="4666684"/>
                </a:cubicBezTo>
                <a:cubicBezTo>
                  <a:pt x="968681" y="4629574"/>
                  <a:pt x="950287" y="4611017"/>
                  <a:pt x="913555" y="4611017"/>
                </a:cubicBezTo>
                <a:close/>
                <a:moveTo>
                  <a:pt x="6421316" y="4610902"/>
                </a:moveTo>
                <a:cubicBezTo>
                  <a:pt x="6408408" y="4610672"/>
                  <a:pt x="6405871" y="4617472"/>
                  <a:pt x="6404834" y="4628650"/>
                </a:cubicBezTo>
                <a:cubicBezTo>
                  <a:pt x="6402876" y="4649166"/>
                  <a:pt x="6405988" y="4662881"/>
                  <a:pt x="6431688" y="4658501"/>
                </a:cubicBezTo>
                <a:cubicBezTo>
                  <a:pt x="6441714" y="4656773"/>
                  <a:pt x="6452433" y="4658271"/>
                  <a:pt x="6462805" y="4658271"/>
                </a:cubicBezTo>
                <a:cubicBezTo>
                  <a:pt x="6478365" y="4658271"/>
                  <a:pt x="6494040" y="4657349"/>
                  <a:pt x="6509598" y="4658501"/>
                </a:cubicBezTo>
                <a:cubicBezTo>
                  <a:pt x="6528498" y="4659999"/>
                  <a:pt x="6525503" y="4647207"/>
                  <a:pt x="6524927" y="4636489"/>
                </a:cubicBezTo>
                <a:lnTo>
                  <a:pt x="6524927" y="4636373"/>
                </a:lnTo>
                <a:cubicBezTo>
                  <a:pt x="6524350" y="4625539"/>
                  <a:pt x="6530804" y="4610441"/>
                  <a:pt x="6509714" y="4610902"/>
                </a:cubicBezTo>
                <a:cubicBezTo>
                  <a:pt x="6480325" y="4611594"/>
                  <a:pt x="6450821" y="4611363"/>
                  <a:pt x="6421316" y="4610902"/>
                </a:cubicBezTo>
                <a:close/>
                <a:moveTo>
                  <a:pt x="5964338" y="4610902"/>
                </a:moveTo>
                <a:cubicBezTo>
                  <a:pt x="5949355" y="4611594"/>
                  <a:pt x="5933566" y="4607214"/>
                  <a:pt x="5935179" y="4628420"/>
                </a:cubicBezTo>
                <a:cubicBezTo>
                  <a:pt x="5936562" y="4646170"/>
                  <a:pt x="5938637" y="4660691"/>
                  <a:pt x="5964108" y="4659308"/>
                </a:cubicBezTo>
                <a:lnTo>
                  <a:pt x="5964108" y="4659423"/>
                </a:lnTo>
                <a:cubicBezTo>
                  <a:pt x="5983702" y="4658271"/>
                  <a:pt x="5988195" y="4652508"/>
                  <a:pt x="5988543" y="4633953"/>
                </a:cubicBezTo>
                <a:cubicBezTo>
                  <a:pt x="5988887" y="4612516"/>
                  <a:pt x="5978861" y="4608828"/>
                  <a:pt x="5964338" y="4610902"/>
                </a:cubicBezTo>
                <a:close/>
                <a:moveTo>
                  <a:pt x="7906805" y="4610787"/>
                </a:moveTo>
                <a:cubicBezTo>
                  <a:pt x="7885482" y="4609289"/>
                  <a:pt x="7881679" y="4617587"/>
                  <a:pt x="7880872" y="4637065"/>
                </a:cubicBezTo>
                <a:cubicBezTo>
                  <a:pt x="7879951" y="4659999"/>
                  <a:pt x="7891476" y="4660345"/>
                  <a:pt x="7909455" y="4658040"/>
                </a:cubicBezTo>
                <a:cubicBezTo>
                  <a:pt x="7926973" y="4662881"/>
                  <a:pt x="7934465" y="4657234"/>
                  <a:pt x="7934811" y="4635221"/>
                </a:cubicBezTo>
                <a:lnTo>
                  <a:pt x="7934811" y="4635106"/>
                </a:lnTo>
                <a:cubicBezTo>
                  <a:pt x="7935272" y="4611709"/>
                  <a:pt x="7924092" y="4611939"/>
                  <a:pt x="7906805" y="4610787"/>
                </a:cubicBezTo>
                <a:close/>
                <a:moveTo>
                  <a:pt x="10042778" y="4610672"/>
                </a:moveTo>
                <a:lnTo>
                  <a:pt x="10029990" y="4620034"/>
                </a:lnTo>
                <a:lnTo>
                  <a:pt x="10029986" y="4619892"/>
                </a:lnTo>
                <a:lnTo>
                  <a:pt x="10029870" y="4620122"/>
                </a:lnTo>
                <a:lnTo>
                  <a:pt x="10029990" y="4620034"/>
                </a:lnTo>
                <a:lnTo>
                  <a:pt x="10031008" y="4648907"/>
                </a:lnTo>
                <a:cubicBezTo>
                  <a:pt x="10035460" y="4654987"/>
                  <a:pt x="10044219" y="4657695"/>
                  <a:pt x="10057876" y="4657695"/>
                </a:cubicBezTo>
                <a:cubicBezTo>
                  <a:pt x="10067328" y="4657695"/>
                  <a:pt x="10076893" y="4657695"/>
                  <a:pt x="10086344" y="4657695"/>
                </a:cubicBezTo>
                <a:cubicBezTo>
                  <a:pt x="10100982" y="4657695"/>
                  <a:pt x="10115734" y="4656888"/>
                  <a:pt x="10130371" y="4657925"/>
                </a:cubicBezTo>
                <a:cubicBezTo>
                  <a:pt x="10147658" y="4659078"/>
                  <a:pt x="10145468" y="4647322"/>
                  <a:pt x="10144315" y="4637526"/>
                </a:cubicBezTo>
                <a:cubicBezTo>
                  <a:pt x="10143163" y="4627383"/>
                  <a:pt x="10151922" y="4611017"/>
                  <a:pt x="10130831" y="4610787"/>
                </a:cubicBezTo>
                <a:cubicBezTo>
                  <a:pt x="10101558" y="4610672"/>
                  <a:pt x="10072168" y="4610672"/>
                  <a:pt x="10042778" y="4610672"/>
                </a:cubicBezTo>
                <a:close/>
                <a:moveTo>
                  <a:pt x="8513608" y="4610672"/>
                </a:moveTo>
                <a:cubicBezTo>
                  <a:pt x="8496782" y="4611939"/>
                  <a:pt x="8485142" y="4610902"/>
                  <a:pt x="8485372" y="4634645"/>
                </a:cubicBezTo>
                <a:cubicBezTo>
                  <a:pt x="8485602" y="4656773"/>
                  <a:pt x="8493438" y="4661728"/>
                  <a:pt x="8511879" y="4657925"/>
                </a:cubicBezTo>
                <a:lnTo>
                  <a:pt x="8511879" y="4658040"/>
                </a:lnTo>
                <a:cubicBezTo>
                  <a:pt x="8528130" y="4659999"/>
                  <a:pt x="8540346" y="4660461"/>
                  <a:pt x="8539310" y="4637295"/>
                </a:cubicBezTo>
                <a:cubicBezTo>
                  <a:pt x="8538388" y="4618048"/>
                  <a:pt x="8535276" y="4609058"/>
                  <a:pt x="8513608" y="4610672"/>
                </a:cubicBezTo>
                <a:close/>
                <a:moveTo>
                  <a:pt x="6097109" y="4610672"/>
                </a:moveTo>
                <a:cubicBezTo>
                  <a:pt x="6079591" y="4610672"/>
                  <a:pt x="6070256" y="4612977"/>
                  <a:pt x="6070370" y="4634414"/>
                </a:cubicBezTo>
                <a:cubicBezTo>
                  <a:pt x="6070486" y="4654122"/>
                  <a:pt x="6076019" y="4661844"/>
                  <a:pt x="6096992" y="4657349"/>
                </a:cubicBezTo>
                <a:lnTo>
                  <a:pt x="6096992" y="4657464"/>
                </a:lnTo>
                <a:cubicBezTo>
                  <a:pt x="6114743" y="4662074"/>
                  <a:pt x="6124310" y="4657464"/>
                  <a:pt x="6124078" y="4634645"/>
                </a:cubicBezTo>
                <a:cubicBezTo>
                  <a:pt x="6123734" y="4613668"/>
                  <a:pt x="6114857" y="4610672"/>
                  <a:pt x="6097109" y="4610672"/>
                </a:cubicBezTo>
                <a:close/>
                <a:moveTo>
                  <a:pt x="1670303" y="4610672"/>
                </a:moveTo>
                <a:lnTo>
                  <a:pt x="1657515" y="4620034"/>
                </a:lnTo>
                <a:lnTo>
                  <a:pt x="1657511" y="4619892"/>
                </a:lnTo>
                <a:lnTo>
                  <a:pt x="1657395" y="4620122"/>
                </a:lnTo>
                <a:lnTo>
                  <a:pt x="1657515" y="4620034"/>
                </a:lnTo>
                <a:lnTo>
                  <a:pt x="1658533" y="4648907"/>
                </a:lnTo>
                <a:cubicBezTo>
                  <a:pt x="1662985" y="4654987"/>
                  <a:pt x="1671744" y="4657695"/>
                  <a:pt x="1685401" y="4657695"/>
                </a:cubicBezTo>
                <a:cubicBezTo>
                  <a:pt x="1694853" y="4657695"/>
                  <a:pt x="1704418" y="4657695"/>
                  <a:pt x="1713869" y="4657695"/>
                </a:cubicBezTo>
                <a:cubicBezTo>
                  <a:pt x="1728507" y="4657695"/>
                  <a:pt x="1743259" y="4656888"/>
                  <a:pt x="1757896" y="4657925"/>
                </a:cubicBezTo>
                <a:cubicBezTo>
                  <a:pt x="1775183" y="4659078"/>
                  <a:pt x="1772993" y="4647322"/>
                  <a:pt x="1771840" y="4637526"/>
                </a:cubicBezTo>
                <a:cubicBezTo>
                  <a:pt x="1770688" y="4627383"/>
                  <a:pt x="1779447" y="4611017"/>
                  <a:pt x="1758356" y="4610787"/>
                </a:cubicBezTo>
                <a:cubicBezTo>
                  <a:pt x="1729083" y="4610672"/>
                  <a:pt x="1699693" y="4610672"/>
                  <a:pt x="1670303" y="4610672"/>
                </a:cubicBezTo>
                <a:close/>
                <a:moveTo>
                  <a:pt x="141133" y="4610672"/>
                </a:moveTo>
                <a:cubicBezTo>
                  <a:pt x="124307" y="4611939"/>
                  <a:pt x="112667" y="4610902"/>
                  <a:pt x="112897" y="4634645"/>
                </a:cubicBezTo>
                <a:cubicBezTo>
                  <a:pt x="113127" y="4656773"/>
                  <a:pt x="120963" y="4661728"/>
                  <a:pt x="139404" y="4657925"/>
                </a:cubicBezTo>
                <a:lnTo>
                  <a:pt x="139404" y="4658040"/>
                </a:lnTo>
                <a:cubicBezTo>
                  <a:pt x="155655" y="4659999"/>
                  <a:pt x="167871" y="4660461"/>
                  <a:pt x="166835" y="4637295"/>
                </a:cubicBezTo>
                <a:cubicBezTo>
                  <a:pt x="165913" y="4618048"/>
                  <a:pt x="162801" y="4609058"/>
                  <a:pt x="141133" y="4610672"/>
                </a:cubicBezTo>
                <a:close/>
                <a:moveTo>
                  <a:pt x="10263718" y="4610556"/>
                </a:moveTo>
                <a:cubicBezTo>
                  <a:pt x="10236172" y="4611594"/>
                  <a:pt x="10208512" y="4610902"/>
                  <a:pt x="10180851" y="4610902"/>
                </a:cubicBezTo>
                <a:cubicBezTo>
                  <a:pt x="10173820" y="4610902"/>
                  <a:pt x="10167828" y="4611133"/>
                  <a:pt x="10165523" y="4620583"/>
                </a:cubicBezTo>
                <a:cubicBezTo>
                  <a:pt x="10158838" y="4647668"/>
                  <a:pt x="10166214" y="4657810"/>
                  <a:pt x="10193990" y="4657810"/>
                </a:cubicBezTo>
                <a:cubicBezTo>
                  <a:pt x="10203440" y="4657810"/>
                  <a:pt x="10213007" y="4657810"/>
                  <a:pt x="10222457" y="4657810"/>
                </a:cubicBezTo>
                <a:cubicBezTo>
                  <a:pt x="10236288" y="4657810"/>
                  <a:pt x="10250118" y="4656657"/>
                  <a:pt x="10263833" y="4658040"/>
                </a:cubicBezTo>
                <a:cubicBezTo>
                  <a:pt x="10281466" y="4659769"/>
                  <a:pt x="10281466" y="4649281"/>
                  <a:pt x="10280314" y="4637295"/>
                </a:cubicBezTo>
                <a:cubicBezTo>
                  <a:pt x="10279276" y="4625769"/>
                  <a:pt x="10286308" y="4609750"/>
                  <a:pt x="10263718" y="4610556"/>
                </a:cubicBezTo>
                <a:close/>
                <a:moveTo>
                  <a:pt x="6566880" y="4610556"/>
                </a:moveTo>
                <a:cubicBezTo>
                  <a:pt x="6546711" y="4609289"/>
                  <a:pt x="6540025" y="4615512"/>
                  <a:pt x="6539563" y="4636489"/>
                </a:cubicBezTo>
                <a:cubicBezTo>
                  <a:pt x="6539103" y="4659654"/>
                  <a:pt x="6551551" y="4658847"/>
                  <a:pt x="6567110" y="4658156"/>
                </a:cubicBezTo>
                <a:cubicBezTo>
                  <a:pt x="6577484" y="4657810"/>
                  <a:pt x="6587856" y="4658156"/>
                  <a:pt x="6598228" y="4658156"/>
                </a:cubicBezTo>
                <a:cubicBezTo>
                  <a:pt x="6611252" y="4658156"/>
                  <a:pt x="6624274" y="4657234"/>
                  <a:pt x="6637069" y="4658386"/>
                </a:cubicBezTo>
                <a:lnTo>
                  <a:pt x="6637069" y="4658156"/>
                </a:lnTo>
                <a:cubicBezTo>
                  <a:pt x="6655047" y="4659884"/>
                  <a:pt x="6656429" y="4649627"/>
                  <a:pt x="6655969" y="4635911"/>
                </a:cubicBezTo>
                <a:cubicBezTo>
                  <a:pt x="6655509" y="4622427"/>
                  <a:pt x="6657121" y="4609519"/>
                  <a:pt x="6636721" y="4610556"/>
                </a:cubicBezTo>
                <a:cubicBezTo>
                  <a:pt x="6613556" y="4611709"/>
                  <a:pt x="6590043" y="4612055"/>
                  <a:pt x="6566880" y="4610556"/>
                </a:cubicBezTo>
                <a:close/>
                <a:moveTo>
                  <a:pt x="1891243" y="4610556"/>
                </a:moveTo>
                <a:cubicBezTo>
                  <a:pt x="1863697" y="4611594"/>
                  <a:pt x="1836037" y="4610902"/>
                  <a:pt x="1808376" y="4610902"/>
                </a:cubicBezTo>
                <a:cubicBezTo>
                  <a:pt x="1801345" y="4610902"/>
                  <a:pt x="1795353" y="4611133"/>
                  <a:pt x="1793048" y="4620583"/>
                </a:cubicBezTo>
                <a:cubicBezTo>
                  <a:pt x="1786363" y="4647668"/>
                  <a:pt x="1793739" y="4657810"/>
                  <a:pt x="1821515" y="4657810"/>
                </a:cubicBezTo>
                <a:cubicBezTo>
                  <a:pt x="1830965" y="4657810"/>
                  <a:pt x="1840532" y="4657810"/>
                  <a:pt x="1849982" y="4657810"/>
                </a:cubicBezTo>
                <a:cubicBezTo>
                  <a:pt x="1863813" y="4657810"/>
                  <a:pt x="1877643" y="4656657"/>
                  <a:pt x="1891358" y="4658040"/>
                </a:cubicBezTo>
                <a:cubicBezTo>
                  <a:pt x="1908991" y="4659769"/>
                  <a:pt x="1908991" y="4649281"/>
                  <a:pt x="1907839" y="4637295"/>
                </a:cubicBezTo>
                <a:cubicBezTo>
                  <a:pt x="1906801" y="4625769"/>
                  <a:pt x="1913833" y="4609750"/>
                  <a:pt x="1891243" y="4610556"/>
                </a:cubicBezTo>
                <a:close/>
                <a:moveTo>
                  <a:pt x="8576422" y="4610441"/>
                </a:moveTo>
                <a:lnTo>
                  <a:pt x="8576422" y="4610556"/>
                </a:lnTo>
                <a:cubicBezTo>
                  <a:pt x="8556943" y="4610211"/>
                  <a:pt x="8553947" y="4618624"/>
                  <a:pt x="8553140" y="4635450"/>
                </a:cubicBezTo>
                <a:cubicBezTo>
                  <a:pt x="8552218" y="4656312"/>
                  <a:pt x="8561669" y="4658847"/>
                  <a:pt x="8579532" y="4659078"/>
                </a:cubicBezTo>
                <a:cubicBezTo>
                  <a:pt x="8598550" y="4659193"/>
                  <a:pt x="8604888" y="4652854"/>
                  <a:pt x="8600624" y="4634989"/>
                </a:cubicBezTo>
                <a:cubicBezTo>
                  <a:pt x="8605695" y="4613898"/>
                  <a:pt x="8594630" y="4610787"/>
                  <a:pt x="8576422" y="4610441"/>
                </a:cubicBezTo>
                <a:close/>
                <a:moveTo>
                  <a:pt x="6027382" y="4610441"/>
                </a:moveTo>
                <a:cubicBezTo>
                  <a:pt x="6008595" y="4609058"/>
                  <a:pt x="6002720" y="4614821"/>
                  <a:pt x="6002141" y="4634645"/>
                </a:cubicBezTo>
                <a:cubicBezTo>
                  <a:pt x="6001565" y="4657349"/>
                  <a:pt x="6010672" y="4661498"/>
                  <a:pt x="6029571" y="4657579"/>
                </a:cubicBezTo>
                <a:cubicBezTo>
                  <a:pt x="6049510" y="4662305"/>
                  <a:pt x="6055618" y="4655159"/>
                  <a:pt x="6056310" y="4634067"/>
                </a:cubicBezTo>
                <a:cubicBezTo>
                  <a:pt x="6057002" y="4609519"/>
                  <a:pt x="6043516" y="4611709"/>
                  <a:pt x="6027495" y="4610556"/>
                </a:cubicBezTo>
                <a:close/>
                <a:moveTo>
                  <a:pt x="203947" y="4610441"/>
                </a:moveTo>
                <a:lnTo>
                  <a:pt x="203947" y="4610556"/>
                </a:lnTo>
                <a:cubicBezTo>
                  <a:pt x="184468" y="4610211"/>
                  <a:pt x="181472" y="4618624"/>
                  <a:pt x="180665" y="4635450"/>
                </a:cubicBezTo>
                <a:cubicBezTo>
                  <a:pt x="179743" y="4656312"/>
                  <a:pt x="189194" y="4658847"/>
                  <a:pt x="207057" y="4659078"/>
                </a:cubicBezTo>
                <a:cubicBezTo>
                  <a:pt x="226075" y="4659193"/>
                  <a:pt x="232413" y="4652854"/>
                  <a:pt x="228149" y="4634989"/>
                </a:cubicBezTo>
                <a:cubicBezTo>
                  <a:pt x="233220" y="4613898"/>
                  <a:pt x="222155" y="4610787"/>
                  <a:pt x="203947" y="4610441"/>
                </a:cubicBezTo>
                <a:close/>
                <a:moveTo>
                  <a:pt x="8839427" y="4610326"/>
                </a:moveTo>
                <a:cubicBezTo>
                  <a:pt x="8825020" y="4609865"/>
                  <a:pt x="8820410" y="4614475"/>
                  <a:pt x="8819604" y="4629342"/>
                </a:cubicBezTo>
                <a:cubicBezTo>
                  <a:pt x="8818566" y="4650434"/>
                  <a:pt x="8822140" y="4662650"/>
                  <a:pt x="8847034" y="4658271"/>
                </a:cubicBezTo>
                <a:cubicBezTo>
                  <a:pt x="8857176" y="4656542"/>
                  <a:pt x="8867780" y="4658040"/>
                  <a:pt x="8878152" y="4658040"/>
                </a:cubicBezTo>
                <a:cubicBezTo>
                  <a:pt x="8891060" y="4658040"/>
                  <a:pt x="8904200" y="4659078"/>
                  <a:pt x="8916992" y="4657695"/>
                </a:cubicBezTo>
                <a:cubicBezTo>
                  <a:pt x="8925060" y="4656888"/>
                  <a:pt x="8941656" y="4665071"/>
                  <a:pt x="8938083" y="4645824"/>
                </a:cubicBezTo>
                <a:lnTo>
                  <a:pt x="8938083" y="4645593"/>
                </a:lnTo>
                <a:cubicBezTo>
                  <a:pt x="8935432" y="4631647"/>
                  <a:pt x="8945574" y="4607906"/>
                  <a:pt x="8914686" y="4610326"/>
                </a:cubicBezTo>
                <a:cubicBezTo>
                  <a:pt x="8889677" y="4612285"/>
                  <a:pt x="8864436" y="4611248"/>
                  <a:pt x="8839427" y="4610326"/>
                </a:cubicBezTo>
                <a:close/>
                <a:moveTo>
                  <a:pt x="466952" y="4610326"/>
                </a:moveTo>
                <a:cubicBezTo>
                  <a:pt x="452545" y="4609865"/>
                  <a:pt x="447935" y="4614475"/>
                  <a:pt x="447129" y="4629342"/>
                </a:cubicBezTo>
                <a:cubicBezTo>
                  <a:pt x="446091" y="4650434"/>
                  <a:pt x="449665" y="4662650"/>
                  <a:pt x="474559" y="4658271"/>
                </a:cubicBezTo>
                <a:cubicBezTo>
                  <a:pt x="484701" y="4656542"/>
                  <a:pt x="495305" y="4658040"/>
                  <a:pt x="505677" y="4658040"/>
                </a:cubicBezTo>
                <a:cubicBezTo>
                  <a:pt x="518585" y="4658040"/>
                  <a:pt x="531725" y="4659078"/>
                  <a:pt x="544517" y="4657695"/>
                </a:cubicBezTo>
                <a:cubicBezTo>
                  <a:pt x="552585" y="4656888"/>
                  <a:pt x="569181" y="4665071"/>
                  <a:pt x="565608" y="4645824"/>
                </a:cubicBezTo>
                <a:lnTo>
                  <a:pt x="565608" y="4645593"/>
                </a:lnTo>
                <a:cubicBezTo>
                  <a:pt x="562957" y="4631647"/>
                  <a:pt x="573099" y="4607906"/>
                  <a:pt x="542211" y="4610326"/>
                </a:cubicBezTo>
                <a:cubicBezTo>
                  <a:pt x="517202" y="4612285"/>
                  <a:pt x="491961" y="4611248"/>
                  <a:pt x="466952" y="4610326"/>
                </a:cubicBezTo>
                <a:close/>
                <a:moveTo>
                  <a:pt x="12136110" y="4610095"/>
                </a:moveTo>
                <a:cubicBezTo>
                  <a:pt x="12116056" y="4610326"/>
                  <a:pt x="12109141" y="4615973"/>
                  <a:pt x="12108795" y="4636604"/>
                </a:cubicBezTo>
                <a:cubicBezTo>
                  <a:pt x="12108449" y="4657118"/>
                  <a:pt x="12117900" y="4657925"/>
                  <a:pt x="12133690" y="4658156"/>
                </a:cubicBezTo>
                <a:cubicBezTo>
                  <a:pt x="12150401" y="4658386"/>
                  <a:pt x="12161234" y="4656081"/>
                  <a:pt x="12156049" y="4636489"/>
                </a:cubicBezTo>
                <a:cubicBezTo>
                  <a:pt x="12158353" y="4620583"/>
                  <a:pt x="12157201" y="4609865"/>
                  <a:pt x="12136110" y="4610095"/>
                </a:cubicBezTo>
                <a:close/>
                <a:moveTo>
                  <a:pt x="4752344" y="4610095"/>
                </a:moveTo>
                <a:cubicBezTo>
                  <a:pt x="4732290" y="4609404"/>
                  <a:pt x="4727103" y="4615858"/>
                  <a:pt x="4727563" y="4635106"/>
                </a:cubicBezTo>
                <a:cubicBezTo>
                  <a:pt x="4728026" y="4652278"/>
                  <a:pt x="4730559" y="4662535"/>
                  <a:pt x="4750383" y="4657234"/>
                </a:cubicBezTo>
                <a:lnTo>
                  <a:pt x="4750267" y="4657349"/>
                </a:lnTo>
                <a:cubicBezTo>
                  <a:pt x="4770093" y="4661959"/>
                  <a:pt x="4776201" y="4653776"/>
                  <a:pt x="4776201" y="4634184"/>
                </a:cubicBezTo>
                <a:cubicBezTo>
                  <a:pt x="4776316" y="4615627"/>
                  <a:pt x="4770439" y="4610672"/>
                  <a:pt x="4752344" y="4610095"/>
                </a:cubicBezTo>
                <a:close/>
                <a:moveTo>
                  <a:pt x="4002971" y="4610095"/>
                </a:moveTo>
                <a:cubicBezTo>
                  <a:pt x="3999513" y="4610095"/>
                  <a:pt x="3996200" y="4610095"/>
                  <a:pt x="3993449" y="4611292"/>
                </a:cubicBezTo>
                <a:lnTo>
                  <a:pt x="3987302" y="4619655"/>
                </a:lnTo>
                <a:lnTo>
                  <a:pt x="3987297" y="4619546"/>
                </a:lnTo>
                <a:lnTo>
                  <a:pt x="3987297" y="4619661"/>
                </a:lnTo>
                <a:lnTo>
                  <a:pt x="3987302" y="4619655"/>
                </a:lnTo>
                <a:lnTo>
                  <a:pt x="3988609" y="4648446"/>
                </a:lnTo>
                <a:cubicBezTo>
                  <a:pt x="3993117" y="4654467"/>
                  <a:pt x="4001933" y="4657118"/>
                  <a:pt x="4015764" y="4657118"/>
                </a:cubicBezTo>
                <a:cubicBezTo>
                  <a:pt x="4026252" y="4657118"/>
                  <a:pt x="4036624" y="4657118"/>
                  <a:pt x="4046996" y="4657118"/>
                </a:cubicBezTo>
                <a:cubicBezTo>
                  <a:pt x="4061635" y="4657118"/>
                  <a:pt x="4076501" y="4656312"/>
                  <a:pt x="4091139" y="4657349"/>
                </a:cubicBezTo>
                <a:cubicBezTo>
                  <a:pt x="4109004" y="4658617"/>
                  <a:pt x="4108082" y="4647437"/>
                  <a:pt x="4107506" y="4635567"/>
                </a:cubicBezTo>
                <a:cubicBezTo>
                  <a:pt x="4106930" y="4623925"/>
                  <a:pt x="4111310" y="4609865"/>
                  <a:pt x="4091369" y="4610095"/>
                </a:cubicBezTo>
                <a:cubicBezTo>
                  <a:pt x="4061865" y="4610326"/>
                  <a:pt x="4032476" y="4610095"/>
                  <a:pt x="4002971" y="4610095"/>
                </a:cubicBezTo>
                <a:close/>
                <a:moveTo>
                  <a:pt x="3763635" y="4610095"/>
                </a:moveTo>
                <a:cubicBezTo>
                  <a:pt x="3743581" y="4610326"/>
                  <a:pt x="3736666" y="4615973"/>
                  <a:pt x="3736320" y="4636604"/>
                </a:cubicBezTo>
                <a:cubicBezTo>
                  <a:pt x="3735974" y="4657118"/>
                  <a:pt x="3745425" y="4657925"/>
                  <a:pt x="3761215" y="4658156"/>
                </a:cubicBezTo>
                <a:cubicBezTo>
                  <a:pt x="3777926" y="4658386"/>
                  <a:pt x="3788759" y="4656081"/>
                  <a:pt x="3783574" y="4636489"/>
                </a:cubicBezTo>
                <a:cubicBezTo>
                  <a:pt x="3785878" y="4620583"/>
                  <a:pt x="3784726" y="4609865"/>
                  <a:pt x="3763635" y="4610095"/>
                </a:cubicBezTo>
                <a:close/>
                <a:moveTo>
                  <a:pt x="8372665" y="4610024"/>
                </a:moveTo>
                <a:cubicBezTo>
                  <a:pt x="8359164" y="4610866"/>
                  <a:pt x="8356635" y="4621563"/>
                  <a:pt x="8352486" y="4656312"/>
                </a:cubicBezTo>
                <a:cubicBezTo>
                  <a:pt x="8392594" y="4662996"/>
                  <a:pt x="8403080" y="4661383"/>
                  <a:pt x="8402160" y="4647207"/>
                </a:cubicBezTo>
                <a:cubicBezTo>
                  <a:pt x="8401352" y="4635221"/>
                  <a:pt x="8413454" y="4616204"/>
                  <a:pt x="8390288" y="4611939"/>
                </a:cubicBezTo>
                <a:cubicBezTo>
                  <a:pt x="8382883" y="4610556"/>
                  <a:pt x="8377165" y="4609743"/>
                  <a:pt x="8372665" y="4610024"/>
                </a:cubicBezTo>
                <a:close/>
                <a:moveTo>
                  <a:pt x="12063501" y="4609980"/>
                </a:moveTo>
                <a:cubicBezTo>
                  <a:pt x="12044138" y="4609750"/>
                  <a:pt x="12038492" y="4617125"/>
                  <a:pt x="12042294" y="4636028"/>
                </a:cubicBezTo>
                <a:lnTo>
                  <a:pt x="12042294" y="4636143"/>
                </a:lnTo>
                <a:cubicBezTo>
                  <a:pt x="12037108" y="4653430"/>
                  <a:pt x="12044946" y="4658617"/>
                  <a:pt x="12063385" y="4658501"/>
                </a:cubicBezTo>
                <a:cubicBezTo>
                  <a:pt x="12081134" y="4658386"/>
                  <a:pt x="12090008" y="4656081"/>
                  <a:pt x="12089548" y="4634760"/>
                </a:cubicBezTo>
                <a:cubicBezTo>
                  <a:pt x="12089086" y="4614705"/>
                  <a:pt x="12082056" y="4610211"/>
                  <a:pt x="12063501" y="4609980"/>
                </a:cubicBezTo>
                <a:close/>
                <a:moveTo>
                  <a:pt x="8446416" y="4609980"/>
                </a:moveTo>
                <a:cubicBezTo>
                  <a:pt x="8429474" y="4610672"/>
                  <a:pt x="8416566" y="4609634"/>
                  <a:pt x="8416796" y="4633723"/>
                </a:cubicBezTo>
                <a:cubicBezTo>
                  <a:pt x="8417027" y="4654929"/>
                  <a:pt x="8423942" y="4662189"/>
                  <a:pt x="8443650" y="4658156"/>
                </a:cubicBezTo>
                <a:cubicBezTo>
                  <a:pt x="8462206" y="4661152"/>
                  <a:pt x="8472924" y="4657925"/>
                  <a:pt x="8472232" y="4634760"/>
                </a:cubicBezTo>
                <a:cubicBezTo>
                  <a:pt x="8471772" y="4614936"/>
                  <a:pt x="8465318" y="4609289"/>
                  <a:pt x="8446532" y="4609980"/>
                </a:cubicBezTo>
                <a:close/>
                <a:moveTo>
                  <a:pt x="4351955" y="4609980"/>
                </a:moveTo>
                <a:cubicBezTo>
                  <a:pt x="4338703" y="4610672"/>
                  <a:pt x="4325332" y="4608251"/>
                  <a:pt x="4326139" y="4628766"/>
                </a:cubicBezTo>
                <a:lnTo>
                  <a:pt x="4326139" y="4698494"/>
                </a:lnTo>
                <a:cubicBezTo>
                  <a:pt x="4325102" y="4717971"/>
                  <a:pt x="4330175" y="4725925"/>
                  <a:pt x="4351725" y="4726154"/>
                </a:cubicBezTo>
                <a:cubicBezTo>
                  <a:pt x="4374315" y="4726386"/>
                  <a:pt x="4374776" y="4714975"/>
                  <a:pt x="4373740" y="4698840"/>
                </a:cubicBezTo>
                <a:cubicBezTo>
                  <a:pt x="4373164" y="4688583"/>
                  <a:pt x="4373740" y="4678209"/>
                  <a:pt x="4373740" y="4667837"/>
                </a:cubicBezTo>
                <a:cubicBezTo>
                  <a:pt x="4373740" y="4654813"/>
                  <a:pt x="4372815" y="4641790"/>
                  <a:pt x="4373969" y="4628998"/>
                </a:cubicBezTo>
                <a:cubicBezTo>
                  <a:pt x="4375584" y="4611363"/>
                  <a:pt x="4366131" y="4609289"/>
                  <a:pt x="4351955" y="4609980"/>
                </a:cubicBezTo>
                <a:close/>
                <a:moveTo>
                  <a:pt x="3691026" y="4609980"/>
                </a:moveTo>
                <a:cubicBezTo>
                  <a:pt x="3671663" y="4609750"/>
                  <a:pt x="3666017" y="4617125"/>
                  <a:pt x="3669819" y="4636028"/>
                </a:cubicBezTo>
                <a:lnTo>
                  <a:pt x="3669819" y="4636143"/>
                </a:lnTo>
                <a:cubicBezTo>
                  <a:pt x="3664633" y="4653430"/>
                  <a:pt x="3672471" y="4658617"/>
                  <a:pt x="3690910" y="4658501"/>
                </a:cubicBezTo>
                <a:cubicBezTo>
                  <a:pt x="3708659" y="4658386"/>
                  <a:pt x="3717533" y="4656081"/>
                  <a:pt x="3717073" y="4634760"/>
                </a:cubicBezTo>
                <a:cubicBezTo>
                  <a:pt x="3716611" y="4614705"/>
                  <a:pt x="3709581" y="4610211"/>
                  <a:pt x="3691026" y="4609980"/>
                </a:cubicBezTo>
                <a:close/>
                <a:moveTo>
                  <a:pt x="73941" y="4609980"/>
                </a:moveTo>
                <a:cubicBezTo>
                  <a:pt x="56999" y="4610672"/>
                  <a:pt x="44091" y="4609634"/>
                  <a:pt x="44321" y="4633723"/>
                </a:cubicBezTo>
                <a:cubicBezTo>
                  <a:pt x="44552" y="4654929"/>
                  <a:pt x="51467" y="4662189"/>
                  <a:pt x="71175" y="4658156"/>
                </a:cubicBezTo>
                <a:cubicBezTo>
                  <a:pt x="89731" y="4661152"/>
                  <a:pt x="100449" y="4657925"/>
                  <a:pt x="99757" y="4634760"/>
                </a:cubicBezTo>
                <a:cubicBezTo>
                  <a:pt x="99297" y="4614936"/>
                  <a:pt x="92843" y="4609289"/>
                  <a:pt x="74057" y="4609980"/>
                </a:cubicBezTo>
                <a:close/>
                <a:moveTo>
                  <a:pt x="11997000" y="4609865"/>
                </a:moveTo>
                <a:cubicBezTo>
                  <a:pt x="11978559" y="4610095"/>
                  <a:pt x="11973604" y="4616665"/>
                  <a:pt x="11972912" y="4634299"/>
                </a:cubicBezTo>
                <a:cubicBezTo>
                  <a:pt x="11972105" y="4654813"/>
                  <a:pt x="11979942" y="4658732"/>
                  <a:pt x="11998614" y="4658501"/>
                </a:cubicBezTo>
                <a:lnTo>
                  <a:pt x="11998728" y="4658501"/>
                </a:lnTo>
                <a:cubicBezTo>
                  <a:pt x="12016477" y="4658271"/>
                  <a:pt x="12025467" y="4654468"/>
                  <a:pt x="12020512" y="4635336"/>
                </a:cubicBezTo>
                <a:cubicBezTo>
                  <a:pt x="12024776" y="4615512"/>
                  <a:pt x="12016477" y="4609519"/>
                  <a:pt x="11997000" y="4609865"/>
                </a:cubicBezTo>
                <a:close/>
                <a:moveTo>
                  <a:pt x="4887879" y="4609865"/>
                </a:moveTo>
                <a:cubicBezTo>
                  <a:pt x="4867943" y="4609865"/>
                  <a:pt x="4862754" y="4616088"/>
                  <a:pt x="4863217" y="4635221"/>
                </a:cubicBezTo>
                <a:cubicBezTo>
                  <a:pt x="4863679" y="4652508"/>
                  <a:pt x="4866442" y="4662535"/>
                  <a:pt x="4886959" y="4657234"/>
                </a:cubicBezTo>
                <a:cubicBezTo>
                  <a:pt x="4902863" y="4660806"/>
                  <a:pt x="4912430" y="4657234"/>
                  <a:pt x="4911738" y="4636834"/>
                </a:cubicBezTo>
                <a:cubicBezTo>
                  <a:pt x="4911161" y="4619431"/>
                  <a:pt x="4909204" y="4609865"/>
                  <a:pt x="4887879" y="4609865"/>
                </a:cubicBezTo>
                <a:close/>
                <a:moveTo>
                  <a:pt x="3624525" y="4609865"/>
                </a:moveTo>
                <a:cubicBezTo>
                  <a:pt x="3606084" y="4610095"/>
                  <a:pt x="3601129" y="4616665"/>
                  <a:pt x="3600437" y="4634299"/>
                </a:cubicBezTo>
                <a:cubicBezTo>
                  <a:pt x="3599630" y="4654813"/>
                  <a:pt x="3607467" y="4658732"/>
                  <a:pt x="3626139" y="4658501"/>
                </a:cubicBezTo>
                <a:lnTo>
                  <a:pt x="3626253" y="4658501"/>
                </a:lnTo>
                <a:cubicBezTo>
                  <a:pt x="3644002" y="4658271"/>
                  <a:pt x="3652992" y="4654468"/>
                  <a:pt x="3648037" y="4635336"/>
                </a:cubicBezTo>
                <a:cubicBezTo>
                  <a:pt x="3652301" y="4615512"/>
                  <a:pt x="3644002" y="4609519"/>
                  <a:pt x="3624525" y="4609865"/>
                </a:cubicBezTo>
                <a:close/>
                <a:moveTo>
                  <a:pt x="4955072" y="4609750"/>
                </a:moveTo>
                <a:cubicBezTo>
                  <a:pt x="4934904" y="4610095"/>
                  <a:pt x="4926028" y="4615512"/>
                  <a:pt x="4925800" y="4637756"/>
                </a:cubicBezTo>
                <a:cubicBezTo>
                  <a:pt x="4925568" y="4659423"/>
                  <a:pt x="4936402" y="4659308"/>
                  <a:pt x="4951730" y="4657464"/>
                </a:cubicBezTo>
                <a:cubicBezTo>
                  <a:pt x="4968213" y="4659654"/>
                  <a:pt x="4981005" y="4659884"/>
                  <a:pt x="4979620" y="4635221"/>
                </a:cubicBezTo>
                <a:cubicBezTo>
                  <a:pt x="4978701" y="4616434"/>
                  <a:pt x="4974549" y="4609404"/>
                  <a:pt x="4955072" y="4609750"/>
                </a:cubicBezTo>
                <a:close/>
                <a:moveTo>
                  <a:pt x="4820227" y="4609750"/>
                </a:moveTo>
                <a:cubicBezTo>
                  <a:pt x="4800405" y="4610326"/>
                  <a:pt x="4795562" y="4617125"/>
                  <a:pt x="4795333" y="4635911"/>
                </a:cubicBezTo>
                <a:cubicBezTo>
                  <a:pt x="4795100" y="4655275"/>
                  <a:pt x="4802249" y="4661152"/>
                  <a:pt x="4819997" y="4657464"/>
                </a:cubicBezTo>
                <a:cubicBezTo>
                  <a:pt x="4837862" y="4661728"/>
                  <a:pt x="4844083" y="4655159"/>
                  <a:pt x="4843737" y="4636258"/>
                </a:cubicBezTo>
                <a:cubicBezTo>
                  <a:pt x="4843394" y="4618739"/>
                  <a:pt x="4841778" y="4609174"/>
                  <a:pt x="4820227" y="4609750"/>
                </a:cubicBezTo>
                <a:close/>
                <a:moveTo>
                  <a:pt x="11385700" y="4609634"/>
                </a:moveTo>
                <a:cubicBezTo>
                  <a:pt x="11373599" y="4609519"/>
                  <a:pt x="11369796" y="4614821"/>
                  <a:pt x="11368759" y="4626691"/>
                </a:cubicBezTo>
                <a:cubicBezTo>
                  <a:pt x="11366684" y="4648820"/>
                  <a:pt x="11371755" y="4661498"/>
                  <a:pt x="11397456" y="4657118"/>
                </a:cubicBezTo>
                <a:cubicBezTo>
                  <a:pt x="11406676" y="4655620"/>
                  <a:pt x="11416473" y="4656888"/>
                  <a:pt x="11425924" y="4656888"/>
                </a:cubicBezTo>
                <a:cubicBezTo>
                  <a:pt x="11439754" y="4656888"/>
                  <a:pt x="11453585" y="4656081"/>
                  <a:pt x="11467300" y="4657118"/>
                </a:cubicBezTo>
                <a:lnTo>
                  <a:pt x="11467184" y="4657003"/>
                </a:lnTo>
                <a:cubicBezTo>
                  <a:pt x="11484356" y="4658156"/>
                  <a:pt x="11484818" y="4647553"/>
                  <a:pt x="11484126" y="4635567"/>
                </a:cubicBezTo>
                <a:cubicBezTo>
                  <a:pt x="11483434" y="4624271"/>
                  <a:pt x="11488160" y="4609750"/>
                  <a:pt x="11468452" y="4609750"/>
                </a:cubicBezTo>
                <a:cubicBezTo>
                  <a:pt x="11440906" y="4609865"/>
                  <a:pt x="11413246" y="4609980"/>
                  <a:pt x="11385700" y="4609634"/>
                </a:cubicBezTo>
                <a:close/>
                <a:moveTo>
                  <a:pt x="3013225" y="4609634"/>
                </a:moveTo>
                <a:cubicBezTo>
                  <a:pt x="3001124" y="4609519"/>
                  <a:pt x="2997321" y="4614821"/>
                  <a:pt x="2996284" y="4626691"/>
                </a:cubicBezTo>
                <a:cubicBezTo>
                  <a:pt x="2994209" y="4648820"/>
                  <a:pt x="2999280" y="4661498"/>
                  <a:pt x="3024981" y="4657118"/>
                </a:cubicBezTo>
                <a:cubicBezTo>
                  <a:pt x="3034201" y="4655620"/>
                  <a:pt x="3043998" y="4656888"/>
                  <a:pt x="3053449" y="4656888"/>
                </a:cubicBezTo>
                <a:cubicBezTo>
                  <a:pt x="3067279" y="4656888"/>
                  <a:pt x="3081110" y="4656081"/>
                  <a:pt x="3094825" y="4657118"/>
                </a:cubicBezTo>
                <a:lnTo>
                  <a:pt x="3094709" y="4657003"/>
                </a:lnTo>
                <a:cubicBezTo>
                  <a:pt x="3111881" y="4658156"/>
                  <a:pt x="3112343" y="4647553"/>
                  <a:pt x="3111651" y="4635567"/>
                </a:cubicBezTo>
                <a:cubicBezTo>
                  <a:pt x="3110959" y="4624271"/>
                  <a:pt x="3115685" y="4609750"/>
                  <a:pt x="3095977" y="4609750"/>
                </a:cubicBezTo>
                <a:cubicBezTo>
                  <a:pt x="3068431" y="4609865"/>
                  <a:pt x="3040771" y="4609980"/>
                  <a:pt x="3013225" y="4609634"/>
                </a:cubicBezTo>
                <a:close/>
                <a:moveTo>
                  <a:pt x="10856462" y="4609404"/>
                </a:moveTo>
                <a:cubicBezTo>
                  <a:pt x="10834448" y="4607445"/>
                  <a:pt x="10832144" y="4617587"/>
                  <a:pt x="10831222" y="4636258"/>
                </a:cubicBezTo>
                <a:cubicBezTo>
                  <a:pt x="10830068" y="4659999"/>
                  <a:pt x="10843208" y="4658271"/>
                  <a:pt x="10860726" y="4656427"/>
                </a:cubicBezTo>
                <a:cubicBezTo>
                  <a:pt x="10879628" y="4662420"/>
                  <a:pt x="10884238" y="4653430"/>
                  <a:pt x="10885044" y="4632916"/>
                </a:cubicBezTo>
                <a:cubicBezTo>
                  <a:pt x="10886082" y="4608367"/>
                  <a:pt x="10872712" y="4610787"/>
                  <a:pt x="10856462" y="4609404"/>
                </a:cubicBezTo>
                <a:close/>
                <a:moveTo>
                  <a:pt x="2483987" y="4609404"/>
                </a:moveTo>
                <a:cubicBezTo>
                  <a:pt x="2461973" y="4607445"/>
                  <a:pt x="2459669" y="4617587"/>
                  <a:pt x="2458747" y="4636258"/>
                </a:cubicBezTo>
                <a:cubicBezTo>
                  <a:pt x="2457593" y="4659999"/>
                  <a:pt x="2470733" y="4658271"/>
                  <a:pt x="2488251" y="4656427"/>
                </a:cubicBezTo>
                <a:cubicBezTo>
                  <a:pt x="2507153" y="4662420"/>
                  <a:pt x="2511763" y="4653430"/>
                  <a:pt x="2512569" y="4632916"/>
                </a:cubicBezTo>
                <a:cubicBezTo>
                  <a:pt x="2513607" y="4608367"/>
                  <a:pt x="2500237" y="4610787"/>
                  <a:pt x="2483987" y="4609404"/>
                </a:cubicBezTo>
                <a:close/>
                <a:moveTo>
                  <a:pt x="10991652" y="4609289"/>
                </a:moveTo>
                <a:cubicBezTo>
                  <a:pt x="10975632" y="4610326"/>
                  <a:pt x="10963185" y="4610326"/>
                  <a:pt x="10967566" y="4630035"/>
                </a:cubicBezTo>
                <a:cubicBezTo>
                  <a:pt x="10967334" y="4645017"/>
                  <a:pt x="10963646" y="4660345"/>
                  <a:pt x="10986928" y="4657464"/>
                </a:cubicBezTo>
                <a:cubicBezTo>
                  <a:pt x="11001219" y="4655735"/>
                  <a:pt x="11017008" y="4660806"/>
                  <a:pt x="11015279" y="4636258"/>
                </a:cubicBezTo>
                <a:cubicBezTo>
                  <a:pt x="11014011" y="4619546"/>
                  <a:pt x="11013780" y="4608021"/>
                  <a:pt x="10991652" y="4609404"/>
                </a:cubicBezTo>
                <a:close/>
                <a:moveTo>
                  <a:pt x="10392916" y="4609289"/>
                </a:moveTo>
                <a:cubicBezTo>
                  <a:pt x="10373092" y="4608482"/>
                  <a:pt x="10358570" y="4610211"/>
                  <a:pt x="10363065" y="4636143"/>
                </a:cubicBezTo>
                <a:cubicBezTo>
                  <a:pt x="10364794" y="4646170"/>
                  <a:pt x="10363295" y="4656773"/>
                  <a:pt x="10363295" y="4667145"/>
                </a:cubicBezTo>
                <a:cubicBezTo>
                  <a:pt x="10363295" y="4680054"/>
                  <a:pt x="10364218" y="4693077"/>
                  <a:pt x="10363065" y="4705870"/>
                </a:cubicBezTo>
                <a:cubicBezTo>
                  <a:pt x="10361336" y="4723734"/>
                  <a:pt x="10371134" y="4725464"/>
                  <a:pt x="10385078" y="4724771"/>
                </a:cubicBezTo>
                <a:cubicBezTo>
                  <a:pt x="10398218" y="4724081"/>
                  <a:pt x="10411586" y="4726730"/>
                  <a:pt x="10410779" y="4705985"/>
                </a:cubicBezTo>
                <a:cubicBezTo>
                  <a:pt x="10409743" y="4680168"/>
                  <a:pt x="10410203" y="4654237"/>
                  <a:pt x="10410665" y="4628420"/>
                </a:cubicBezTo>
                <a:cubicBezTo>
                  <a:pt x="10410895" y="4615743"/>
                  <a:pt x="10406631" y="4609865"/>
                  <a:pt x="10392916" y="4609289"/>
                </a:cubicBezTo>
                <a:close/>
                <a:moveTo>
                  <a:pt x="4281306" y="4609289"/>
                </a:moveTo>
                <a:cubicBezTo>
                  <a:pt x="4259409" y="4608021"/>
                  <a:pt x="4258371" y="4618509"/>
                  <a:pt x="4257795" y="4635682"/>
                </a:cubicBezTo>
                <a:cubicBezTo>
                  <a:pt x="4257103" y="4654929"/>
                  <a:pt x="4264017" y="4660922"/>
                  <a:pt x="4281882" y="4656773"/>
                </a:cubicBezTo>
                <a:cubicBezTo>
                  <a:pt x="4302858" y="4661728"/>
                  <a:pt x="4306430" y="4650780"/>
                  <a:pt x="4306430" y="4632569"/>
                </a:cubicBezTo>
                <a:cubicBezTo>
                  <a:pt x="4306546" y="4613668"/>
                  <a:pt x="4298594" y="4610211"/>
                  <a:pt x="4281422" y="4609289"/>
                </a:cubicBezTo>
                <a:close/>
                <a:moveTo>
                  <a:pt x="2619177" y="4609289"/>
                </a:moveTo>
                <a:cubicBezTo>
                  <a:pt x="2603157" y="4610326"/>
                  <a:pt x="2590710" y="4610326"/>
                  <a:pt x="2595091" y="4630035"/>
                </a:cubicBezTo>
                <a:cubicBezTo>
                  <a:pt x="2594859" y="4645017"/>
                  <a:pt x="2591171" y="4660345"/>
                  <a:pt x="2614453" y="4657464"/>
                </a:cubicBezTo>
                <a:cubicBezTo>
                  <a:pt x="2628744" y="4655735"/>
                  <a:pt x="2644533" y="4660806"/>
                  <a:pt x="2642804" y="4636258"/>
                </a:cubicBezTo>
                <a:cubicBezTo>
                  <a:pt x="2641536" y="4619546"/>
                  <a:pt x="2641305" y="4608021"/>
                  <a:pt x="2619177" y="4609404"/>
                </a:cubicBezTo>
                <a:close/>
                <a:moveTo>
                  <a:pt x="2020441" y="4609289"/>
                </a:moveTo>
                <a:cubicBezTo>
                  <a:pt x="2000617" y="4608482"/>
                  <a:pt x="1986095" y="4610211"/>
                  <a:pt x="1990590" y="4636143"/>
                </a:cubicBezTo>
                <a:cubicBezTo>
                  <a:pt x="1992319" y="4646170"/>
                  <a:pt x="1990820" y="4656773"/>
                  <a:pt x="1990820" y="4667145"/>
                </a:cubicBezTo>
                <a:cubicBezTo>
                  <a:pt x="1990820" y="4680054"/>
                  <a:pt x="1991743" y="4693077"/>
                  <a:pt x="1990590" y="4705870"/>
                </a:cubicBezTo>
                <a:cubicBezTo>
                  <a:pt x="1988861" y="4723734"/>
                  <a:pt x="1998659" y="4725464"/>
                  <a:pt x="2012603" y="4724771"/>
                </a:cubicBezTo>
                <a:cubicBezTo>
                  <a:pt x="2025743" y="4724081"/>
                  <a:pt x="2039111" y="4726730"/>
                  <a:pt x="2038304" y="4705985"/>
                </a:cubicBezTo>
                <a:cubicBezTo>
                  <a:pt x="2037268" y="4680168"/>
                  <a:pt x="2037728" y="4654237"/>
                  <a:pt x="2038190" y="4628420"/>
                </a:cubicBezTo>
                <a:cubicBezTo>
                  <a:pt x="2038420" y="4615743"/>
                  <a:pt x="2034156" y="4609865"/>
                  <a:pt x="2020441" y="4609289"/>
                </a:cubicBezTo>
                <a:close/>
                <a:moveTo>
                  <a:pt x="11259500" y="4609174"/>
                </a:moveTo>
                <a:cubicBezTo>
                  <a:pt x="11239214" y="4607675"/>
                  <a:pt x="11232646" y="4614360"/>
                  <a:pt x="11232184" y="4635106"/>
                </a:cubicBezTo>
                <a:cubicBezTo>
                  <a:pt x="11231724" y="4658386"/>
                  <a:pt x="11244516" y="4657464"/>
                  <a:pt x="11260076" y="4656773"/>
                </a:cubicBezTo>
                <a:cubicBezTo>
                  <a:pt x="11270448" y="4656427"/>
                  <a:pt x="11280821" y="4656773"/>
                  <a:pt x="11291193" y="4656773"/>
                </a:cubicBezTo>
                <a:cubicBezTo>
                  <a:pt x="11304218" y="4656773"/>
                  <a:pt x="11317241" y="4655735"/>
                  <a:pt x="11330149" y="4657003"/>
                </a:cubicBezTo>
                <a:cubicBezTo>
                  <a:pt x="11348360" y="4658732"/>
                  <a:pt x="11349396" y="4648359"/>
                  <a:pt x="11349166" y="4634645"/>
                </a:cubicBezTo>
                <a:cubicBezTo>
                  <a:pt x="11348936" y="4620699"/>
                  <a:pt x="11349512" y="4608367"/>
                  <a:pt x="11329573" y="4609289"/>
                </a:cubicBezTo>
                <a:cubicBezTo>
                  <a:pt x="11306292" y="4610326"/>
                  <a:pt x="11282780" y="4610787"/>
                  <a:pt x="11259500" y="4609174"/>
                </a:cubicBezTo>
                <a:close/>
                <a:moveTo>
                  <a:pt x="9580846" y="4609174"/>
                </a:moveTo>
                <a:cubicBezTo>
                  <a:pt x="9559178" y="4607675"/>
                  <a:pt x="9560332" y="4619546"/>
                  <a:pt x="9559524" y="4634645"/>
                </a:cubicBezTo>
                <a:cubicBezTo>
                  <a:pt x="9558602" y="4652508"/>
                  <a:pt x="9563328" y="4661498"/>
                  <a:pt x="9582460" y="4656542"/>
                </a:cubicBezTo>
                <a:cubicBezTo>
                  <a:pt x="9602744" y="4661152"/>
                  <a:pt x="9607470" y="4652048"/>
                  <a:pt x="9607930" y="4632916"/>
                </a:cubicBezTo>
                <a:cubicBezTo>
                  <a:pt x="9608506" y="4611133"/>
                  <a:pt x="9597674" y="4610326"/>
                  <a:pt x="9580846" y="4609174"/>
                </a:cubicBezTo>
                <a:close/>
                <a:moveTo>
                  <a:pt x="2887025" y="4609174"/>
                </a:moveTo>
                <a:cubicBezTo>
                  <a:pt x="2866739" y="4607675"/>
                  <a:pt x="2860171" y="4614360"/>
                  <a:pt x="2859709" y="4635106"/>
                </a:cubicBezTo>
                <a:cubicBezTo>
                  <a:pt x="2859249" y="4658386"/>
                  <a:pt x="2872041" y="4657464"/>
                  <a:pt x="2887601" y="4656773"/>
                </a:cubicBezTo>
                <a:cubicBezTo>
                  <a:pt x="2897973" y="4656427"/>
                  <a:pt x="2908346" y="4656773"/>
                  <a:pt x="2918718" y="4656773"/>
                </a:cubicBezTo>
                <a:cubicBezTo>
                  <a:pt x="2931743" y="4656773"/>
                  <a:pt x="2944766" y="4655735"/>
                  <a:pt x="2957674" y="4657003"/>
                </a:cubicBezTo>
                <a:cubicBezTo>
                  <a:pt x="2975885" y="4658732"/>
                  <a:pt x="2976921" y="4648359"/>
                  <a:pt x="2976691" y="4634645"/>
                </a:cubicBezTo>
                <a:cubicBezTo>
                  <a:pt x="2976461" y="4620699"/>
                  <a:pt x="2977037" y="4608367"/>
                  <a:pt x="2957098" y="4609289"/>
                </a:cubicBezTo>
                <a:cubicBezTo>
                  <a:pt x="2933817" y="4610326"/>
                  <a:pt x="2910305" y="4610787"/>
                  <a:pt x="2887025" y="4609174"/>
                </a:cubicBezTo>
                <a:close/>
                <a:moveTo>
                  <a:pt x="1208371" y="4609174"/>
                </a:moveTo>
                <a:cubicBezTo>
                  <a:pt x="1186703" y="4607675"/>
                  <a:pt x="1187857" y="4619546"/>
                  <a:pt x="1187049" y="4634645"/>
                </a:cubicBezTo>
                <a:cubicBezTo>
                  <a:pt x="1186127" y="4652508"/>
                  <a:pt x="1190853" y="4661498"/>
                  <a:pt x="1209985" y="4656542"/>
                </a:cubicBezTo>
                <a:cubicBezTo>
                  <a:pt x="1230269" y="4661152"/>
                  <a:pt x="1234995" y="4652048"/>
                  <a:pt x="1235455" y="4632916"/>
                </a:cubicBezTo>
                <a:cubicBezTo>
                  <a:pt x="1236031" y="4611133"/>
                  <a:pt x="1225199" y="4610326"/>
                  <a:pt x="1208371" y="4609174"/>
                </a:cubicBezTo>
                <a:close/>
                <a:moveTo>
                  <a:pt x="10790076" y="4609058"/>
                </a:moveTo>
                <a:cubicBezTo>
                  <a:pt x="10769907" y="4608828"/>
                  <a:pt x="10763106" y="4614475"/>
                  <a:pt x="10762877" y="4635450"/>
                </a:cubicBezTo>
                <a:cubicBezTo>
                  <a:pt x="10762531" y="4658271"/>
                  <a:pt x="10774402" y="4658617"/>
                  <a:pt x="10790652" y="4656773"/>
                </a:cubicBezTo>
                <a:lnTo>
                  <a:pt x="10790768" y="4656773"/>
                </a:lnTo>
                <a:cubicBezTo>
                  <a:pt x="10807132" y="4659078"/>
                  <a:pt x="10817737" y="4657234"/>
                  <a:pt x="10817621" y="4634989"/>
                </a:cubicBezTo>
                <a:cubicBezTo>
                  <a:pt x="10817506" y="4613553"/>
                  <a:pt x="10809554" y="4609174"/>
                  <a:pt x="10790076" y="4609058"/>
                </a:cubicBezTo>
                <a:close/>
                <a:moveTo>
                  <a:pt x="9787724" y="4609058"/>
                </a:moveTo>
                <a:cubicBezTo>
                  <a:pt x="9771589" y="4610326"/>
                  <a:pt x="9761678" y="4611824"/>
                  <a:pt x="9762369" y="4631879"/>
                </a:cubicBezTo>
                <a:cubicBezTo>
                  <a:pt x="9762946" y="4649397"/>
                  <a:pt x="9764905" y="4661613"/>
                  <a:pt x="9787610" y="4656196"/>
                </a:cubicBezTo>
                <a:cubicBezTo>
                  <a:pt x="9804436" y="4660922"/>
                  <a:pt x="9811582" y="4655044"/>
                  <a:pt x="9811006" y="4635682"/>
                </a:cubicBezTo>
                <a:cubicBezTo>
                  <a:pt x="9810545" y="4618624"/>
                  <a:pt x="9809853" y="4607445"/>
                  <a:pt x="9787724" y="4609058"/>
                </a:cubicBezTo>
                <a:close/>
                <a:moveTo>
                  <a:pt x="2417601" y="4609058"/>
                </a:moveTo>
                <a:cubicBezTo>
                  <a:pt x="2397432" y="4608828"/>
                  <a:pt x="2390631" y="4614475"/>
                  <a:pt x="2390402" y="4635450"/>
                </a:cubicBezTo>
                <a:cubicBezTo>
                  <a:pt x="2390056" y="4658271"/>
                  <a:pt x="2401927" y="4658617"/>
                  <a:pt x="2418177" y="4656773"/>
                </a:cubicBezTo>
                <a:lnTo>
                  <a:pt x="2418293" y="4656773"/>
                </a:lnTo>
                <a:cubicBezTo>
                  <a:pt x="2434657" y="4659078"/>
                  <a:pt x="2445262" y="4657234"/>
                  <a:pt x="2445146" y="4634989"/>
                </a:cubicBezTo>
                <a:cubicBezTo>
                  <a:pt x="2445031" y="4613553"/>
                  <a:pt x="2437079" y="4609174"/>
                  <a:pt x="2417601" y="4609058"/>
                </a:cubicBezTo>
                <a:close/>
                <a:moveTo>
                  <a:pt x="1415249" y="4609058"/>
                </a:moveTo>
                <a:cubicBezTo>
                  <a:pt x="1399114" y="4610326"/>
                  <a:pt x="1389203" y="4611824"/>
                  <a:pt x="1389894" y="4631879"/>
                </a:cubicBezTo>
                <a:cubicBezTo>
                  <a:pt x="1390471" y="4649397"/>
                  <a:pt x="1392430" y="4661613"/>
                  <a:pt x="1415135" y="4656196"/>
                </a:cubicBezTo>
                <a:cubicBezTo>
                  <a:pt x="1431961" y="4660922"/>
                  <a:pt x="1439107" y="4655044"/>
                  <a:pt x="1438531" y="4635682"/>
                </a:cubicBezTo>
                <a:cubicBezTo>
                  <a:pt x="1438070" y="4618624"/>
                  <a:pt x="1437378" y="4607445"/>
                  <a:pt x="1415249" y="4609058"/>
                </a:cubicBezTo>
                <a:close/>
                <a:moveTo>
                  <a:pt x="9718458" y="4608943"/>
                </a:moveTo>
                <a:cubicBezTo>
                  <a:pt x="9696676" y="4608367"/>
                  <a:pt x="9695292" y="4618048"/>
                  <a:pt x="9694946" y="4635336"/>
                </a:cubicBezTo>
                <a:cubicBezTo>
                  <a:pt x="9694486" y="4654122"/>
                  <a:pt x="9700825" y="4660922"/>
                  <a:pt x="9719956" y="4656312"/>
                </a:cubicBezTo>
                <a:lnTo>
                  <a:pt x="9720072" y="4656312"/>
                </a:lnTo>
                <a:cubicBezTo>
                  <a:pt x="9737590" y="4661037"/>
                  <a:pt x="9743468" y="4653661"/>
                  <a:pt x="9743468" y="4634875"/>
                </a:cubicBezTo>
                <a:cubicBezTo>
                  <a:pt x="9743468" y="4615973"/>
                  <a:pt x="9738282" y="4609404"/>
                  <a:pt x="9718458" y="4608943"/>
                </a:cubicBezTo>
                <a:close/>
                <a:moveTo>
                  <a:pt x="9652648" y="4608943"/>
                </a:moveTo>
                <a:cubicBezTo>
                  <a:pt x="9630059" y="4608136"/>
                  <a:pt x="9627870" y="4618278"/>
                  <a:pt x="9626947" y="4636834"/>
                </a:cubicBezTo>
                <a:cubicBezTo>
                  <a:pt x="9625795" y="4659423"/>
                  <a:pt x="9639050" y="4656081"/>
                  <a:pt x="9653224" y="4657349"/>
                </a:cubicBezTo>
                <a:cubicBezTo>
                  <a:pt x="9672357" y="4659078"/>
                  <a:pt x="9678580" y="4651471"/>
                  <a:pt x="9674431" y="4633723"/>
                </a:cubicBezTo>
                <a:cubicBezTo>
                  <a:pt x="9678119" y="4615743"/>
                  <a:pt x="9671550" y="4609634"/>
                  <a:pt x="9652648" y="4608943"/>
                </a:cubicBezTo>
                <a:close/>
                <a:moveTo>
                  <a:pt x="1345983" y="4608943"/>
                </a:moveTo>
                <a:cubicBezTo>
                  <a:pt x="1324201" y="4608367"/>
                  <a:pt x="1322817" y="4618048"/>
                  <a:pt x="1322471" y="4635336"/>
                </a:cubicBezTo>
                <a:cubicBezTo>
                  <a:pt x="1322011" y="4654122"/>
                  <a:pt x="1328350" y="4660922"/>
                  <a:pt x="1347481" y="4656312"/>
                </a:cubicBezTo>
                <a:lnTo>
                  <a:pt x="1347597" y="4656312"/>
                </a:lnTo>
                <a:cubicBezTo>
                  <a:pt x="1365115" y="4661037"/>
                  <a:pt x="1370993" y="4653661"/>
                  <a:pt x="1370993" y="4634875"/>
                </a:cubicBezTo>
                <a:cubicBezTo>
                  <a:pt x="1370993" y="4615973"/>
                  <a:pt x="1365807" y="4609404"/>
                  <a:pt x="1345983" y="4608943"/>
                </a:cubicBezTo>
                <a:close/>
                <a:moveTo>
                  <a:pt x="1280173" y="4608943"/>
                </a:moveTo>
                <a:cubicBezTo>
                  <a:pt x="1257584" y="4608136"/>
                  <a:pt x="1255395" y="4618278"/>
                  <a:pt x="1254472" y="4636834"/>
                </a:cubicBezTo>
                <a:cubicBezTo>
                  <a:pt x="1253320" y="4659423"/>
                  <a:pt x="1266575" y="4656081"/>
                  <a:pt x="1280749" y="4657349"/>
                </a:cubicBezTo>
                <a:cubicBezTo>
                  <a:pt x="1299882" y="4659078"/>
                  <a:pt x="1306105" y="4651471"/>
                  <a:pt x="1301956" y="4633723"/>
                </a:cubicBezTo>
                <a:cubicBezTo>
                  <a:pt x="1305644" y="4615743"/>
                  <a:pt x="1299075" y="4609634"/>
                  <a:pt x="1280173" y="4608943"/>
                </a:cubicBezTo>
                <a:close/>
                <a:moveTo>
                  <a:pt x="10320191" y="4608597"/>
                </a:moveTo>
                <a:cubicBezTo>
                  <a:pt x="10301404" y="4608712"/>
                  <a:pt x="10294720" y="4613898"/>
                  <a:pt x="10294720" y="4633606"/>
                </a:cubicBezTo>
                <a:cubicBezTo>
                  <a:pt x="10294662" y="4643749"/>
                  <a:pt x="10296478" y="4650376"/>
                  <a:pt x="10300555" y="4654022"/>
                </a:cubicBezTo>
                <a:lnTo>
                  <a:pt x="10319931" y="4656538"/>
                </a:lnTo>
                <a:lnTo>
                  <a:pt x="10319846" y="4656542"/>
                </a:lnTo>
                <a:lnTo>
                  <a:pt x="10319961" y="4656542"/>
                </a:lnTo>
                <a:lnTo>
                  <a:pt x="10319931" y="4656538"/>
                </a:lnTo>
                <a:lnTo>
                  <a:pt x="10340346" y="4655562"/>
                </a:lnTo>
                <a:cubicBezTo>
                  <a:pt x="10345663" y="4653258"/>
                  <a:pt x="10349005" y="4647841"/>
                  <a:pt x="10349005" y="4635911"/>
                </a:cubicBezTo>
                <a:cubicBezTo>
                  <a:pt x="10349005" y="4613438"/>
                  <a:pt x="10340592" y="4608482"/>
                  <a:pt x="10320191" y="4608597"/>
                </a:cubicBezTo>
                <a:close/>
                <a:moveTo>
                  <a:pt x="1947716" y="4608597"/>
                </a:moveTo>
                <a:cubicBezTo>
                  <a:pt x="1928929" y="4608712"/>
                  <a:pt x="1922245" y="4613898"/>
                  <a:pt x="1922245" y="4633606"/>
                </a:cubicBezTo>
                <a:cubicBezTo>
                  <a:pt x="1922187" y="4643749"/>
                  <a:pt x="1924003" y="4650376"/>
                  <a:pt x="1928080" y="4654022"/>
                </a:cubicBezTo>
                <a:lnTo>
                  <a:pt x="1947456" y="4656538"/>
                </a:lnTo>
                <a:lnTo>
                  <a:pt x="1947371" y="4656542"/>
                </a:lnTo>
                <a:lnTo>
                  <a:pt x="1947486" y="4656542"/>
                </a:lnTo>
                <a:lnTo>
                  <a:pt x="1947456" y="4656538"/>
                </a:lnTo>
                <a:lnTo>
                  <a:pt x="1967871" y="4655562"/>
                </a:lnTo>
                <a:cubicBezTo>
                  <a:pt x="1973188" y="4653258"/>
                  <a:pt x="1976530" y="4647841"/>
                  <a:pt x="1976530" y="4635911"/>
                </a:cubicBezTo>
                <a:cubicBezTo>
                  <a:pt x="1976530" y="4613438"/>
                  <a:pt x="1968117" y="4608482"/>
                  <a:pt x="1947716" y="4608597"/>
                </a:cubicBezTo>
                <a:close/>
                <a:moveTo>
                  <a:pt x="7370650" y="4605716"/>
                </a:moveTo>
                <a:cubicBezTo>
                  <a:pt x="7348060" y="4603987"/>
                  <a:pt x="7347024" y="4615743"/>
                  <a:pt x="7349444" y="4629688"/>
                </a:cubicBezTo>
                <a:cubicBezTo>
                  <a:pt x="7349790" y="4658617"/>
                  <a:pt x="7349905" y="4656657"/>
                  <a:pt x="7373185" y="4659078"/>
                </a:cubicBezTo>
                <a:cubicBezTo>
                  <a:pt x="7400500" y="4661959"/>
                  <a:pt x="7395313" y="4644441"/>
                  <a:pt x="7397157" y="4628535"/>
                </a:cubicBezTo>
                <a:cubicBezTo>
                  <a:pt x="7399808" y="4606062"/>
                  <a:pt x="7387015" y="4606984"/>
                  <a:pt x="7370765" y="4605716"/>
                </a:cubicBezTo>
                <a:close/>
                <a:moveTo>
                  <a:pt x="7305418" y="4605485"/>
                </a:moveTo>
                <a:cubicBezTo>
                  <a:pt x="7282250" y="4605485"/>
                  <a:pt x="7282250" y="4615973"/>
                  <a:pt x="7281214" y="4633491"/>
                </a:cubicBezTo>
                <a:cubicBezTo>
                  <a:pt x="7279946" y="4654698"/>
                  <a:pt x="7287438" y="4658847"/>
                  <a:pt x="7307261" y="4659539"/>
                </a:cubicBezTo>
                <a:lnTo>
                  <a:pt x="7307261" y="4659423"/>
                </a:lnTo>
                <a:cubicBezTo>
                  <a:pt x="7329851" y="4660230"/>
                  <a:pt x="7330772" y="4649166"/>
                  <a:pt x="7328468" y="4632455"/>
                </a:cubicBezTo>
                <a:cubicBezTo>
                  <a:pt x="7331810" y="4614590"/>
                  <a:pt x="7328121" y="4605485"/>
                  <a:pt x="7305418" y="4605485"/>
                </a:cubicBezTo>
                <a:close/>
                <a:moveTo>
                  <a:pt x="7237763" y="4605485"/>
                </a:moveTo>
                <a:lnTo>
                  <a:pt x="7237813" y="4605501"/>
                </a:lnTo>
                <a:lnTo>
                  <a:pt x="7217754" y="4610428"/>
                </a:lnTo>
                <a:cubicBezTo>
                  <a:pt x="7213820" y="4614014"/>
                  <a:pt x="7212581" y="4620007"/>
                  <a:pt x="7213791" y="4629803"/>
                </a:cubicBezTo>
                <a:cubicBezTo>
                  <a:pt x="7215521" y="4644210"/>
                  <a:pt x="7208721" y="4660922"/>
                  <a:pt x="7235228" y="4659308"/>
                </a:cubicBezTo>
                <a:cubicBezTo>
                  <a:pt x="7254014" y="4658156"/>
                  <a:pt x="7265654" y="4655851"/>
                  <a:pt x="7260469" y="4633030"/>
                </a:cubicBezTo>
                <a:cubicBezTo>
                  <a:pt x="7262428" y="4624098"/>
                  <a:pt x="7262514" y="4617097"/>
                  <a:pt x="7259230" y="4612385"/>
                </a:cubicBezTo>
                <a:lnTo>
                  <a:pt x="7237813" y="4605501"/>
                </a:lnTo>
                <a:lnTo>
                  <a:pt x="7237878" y="4605485"/>
                </a:lnTo>
                <a:close/>
                <a:moveTo>
                  <a:pt x="7169304" y="4605370"/>
                </a:moveTo>
                <a:cubicBezTo>
                  <a:pt x="7149135" y="4605831"/>
                  <a:pt x="7144639" y="4612516"/>
                  <a:pt x="7145562" y="4630957"/>
                </a:cubicBezTo>
                <a:cubicBezTo>
                  <a:pt x="7145966" y="4639428"/>
                  <a:pt x="7145937" y="4646631"/>
                  <a:pt x="7148803" y="4651673"/>
                </a:cubicBezTo>
                <a:lnTo>
                  <a:pt x="7169368" y="4659404"/>
                </a:lnTo>
                <a:lnTo>
                  <a:pt x="7169304" y="4659423"/>
                </a:lnTo>
                <a:lnTo>
                  <a:pt x="7169420" y="4659423"/>
                </a:lnTo>
                <a:lnTo>
                  <a:pt x="7169368" y="4659404"/>
                </a:lnTo>
                <a:lnTo>
                  <a:pt x="7190697" y="4652927"/>
                </a:lnTo>
                <a:cubicBezTo>
                  <a:pt x="7194256" y="4648590"/>
                  <a:pt x="7194545" y="4641906"/>
                  <a:pt x="7192469" y="4632340"/>
                </a:cubicBezTo>
                <a:cubicBezTo>
                  <a:pt x="7196502" y="4613207"/>
                  <a:pt x="7191431" y="4604909"/>
                  <a:pt x="7169304" y="4605370"/>
                </a:cubicBezTo>
                <a:close/>
                <a:moveTo>
                  <a:pt x="11529190" y="4545439"/>
                </a:moveTo>
                <a:lnTo>
                  <a:pt x="11529190" y="4545554"/>
                </a:lnTo>
                <a:cubicBezTo>
                  <a:pt x="11510289" y="4540023"/>
                  <a:pt x="11504757" y="4548551"/>
                  <a:pt x="11504526" y="4568028"/>
                </a:cubicBezTo>
                <a:cubicBezTo>
                  <a:pt x="11504294" y="4587622"/>
                  <a:pt x="11511095" y="4592462"/>
                  <a:pt x="11529998" y="4593154"/>
                </a:cubicBezTo>
                <a:cubicBezTo>
                  <a:pt x="11551549" y="4593845"/>
                  <a:pt x="11553278" y="4584163"/>
                  <a:pt x="11553508" y="4566876"/>
                </a:cubicBezTo>
                <a:cubicBezTo>
                  <a:pt x="11553739" y="4549012"/>
                  <a:pt x="11549360" y="4540367"/>
                  <a:pt x="11529190" y="4545439"/>
                </a:cubicBezTo>
                <a:close/>
                <a:moveTo>
                  <a:pt x="3156715" y="4545439"/>
                </a:moveTo>
                <a:lnTo>
                  <a:pt x="3156715" y="4545554"/>
                </a:lnTo>
                <a:cubicBezTo>
                  <a:pt x="3137814" y="4540023"/>
                  <a:pt x="3132282" y="4548551"/>
                  <a:pt x="3132051" y="4568028"/>
                </a:cubicBezTo>
                <a:cubicBezTo>
                  <a:pt x="3131819" y="4587622"/>
                  <a:pt x="3138620" y="4592462"/>
                  <a:pt x="3157523" y="4593154"/>
                </a:cubicBezTo>
                <a:cubicBezTo>
                  <a:pt x="3179074" y="4593845"/>
                  <a:pt x="3180803" y="4584163"/>
                  <a:pt x="3181033" y="4566876"/>
                </a:cubicBezTo>
                <a:cubicBezTo>
                  <a:pt x="3181264" y="4549012"/>
                  <a:pt x="3176885" y="4540367"/>
                  <a:pt x="3156715" y="4545439"/>
                </a:cubicBezTo>
                <a:close/>
                <a:moveTo>
                  <a:pt x="8381529" y="4544632"/>
                </a:moveTo>
                <a:lnTo>
                  <a:pt x="8381644" y="4544746"/>
                </a:lnTo>
                <a:cubicBezTo>
                  <a:pt x="8367123" y="4542904"/>
                  <a:pt x="8354099" y="4541521"/>
                  <a:pt x="8355021" y="4563994"/>
                </a:cubicBezTo>
                <a:cubicBezTo>
                  <a:pt x="8355828" y="4582204"/>
                  <a:pt x="8357326" y="4592808"/>
                  <a:pt x="8380376" y="4592232"/>
                </a:cubicBezTo>
                <a:cubicBezTo>
                  <a:pt x="8399624" y="4591655"/>
                  <a:pt x="8403888" y="4585317"/>
                  <a:pt x="8403426" y="4567913"/>
                </a:cubicBezTo>
                <a:cubicBezTo>
                  <a:pt x="8402966" y="4552354"/>
                  <a:pt x="8403426" y="4538984"/>
                  <a:pt x="8381529" y="4544632"/>
                </a:cubicBezTo>
                <a:close/>
                <a:moveTo>
                  <a:pt x="9517804" y="4544517"/>
                </a:moveTo>
                <a:cubicBezTo>
                  <a:pt x="9505932" y="4545439"/>
                  <a:pt x="9490719" y="4539445"/>
                  <a:pt x="9491871" y="4561920"/>
                </a:cubicBezTo>
                <a:lnTo>
                  <a:pt x="9491756" y="4561920"/>
                </a:lnTo>
                <a:cubicBezTo>
                  <a:pt x="9493139" y="4587852"/>
                  <a:pt x="9493024" y="4613898"/>
                  <a:pt x="9491756" y="4639716"/>
                </a:cubicBezTo>
                <a:cubicBezTo>
                  <a:pt x="9490949" y="4656542"/>
                  <a:pt x="9498210" y="4658732"/>
                  <a:pt x="9512962" y="4659884"/>
                </a:cubicBezTo>
                <a:cubicBezTo>
                  <a:pt x="9534976" y="4661613"/>
                  <a:pt x="9542584" y="4654122"/>
                  <a:pt x="9539472" y="4632684"/>
                </a:cubicBezTo>
                <a:cubicBezTo>
                  <a:pt x="9537972" y="4622542"/>
                  <a:pt x="9539240" y="4611939"/>
                  <a:pt x="9539240" y="4601567"/>
                </a:cubicBezTo>
                <a:cubicBezTo>
                  <a:pt x="9539240" y="4588659"/>
                  <a:pt x="9538088" y="4575519"/>
                  <a:pt x="9539586" y="4562727"/>
                </a:cubicBezTo>
                <a:cubicBezTo>
                  <a:pt x="9541892" y="4544056"/>
                  <a:pt x="9531173" y="4543365"/>
                  <a:pt x="9517804" y="4544517"/>
                </a:cubicBezTo>
                <a:close/>
                <a:moveTo>
                  <a:pt x="1145329" y="4544517"/>
                </a:moveTo>
                <a:cubicBezTo>
                  <a:pt x="1133457" y="4545439"/>
                  <a:pt x="1118244" y="4539445"/>
                  <a:pt x="1119396" y="4561920"/>
                </a:cubicBezTo>
                <a:lnTo>
                  <a:pt x="1119281" y="4561920"/>
                </a:lnTo>
                <a:cubicBezTo>
                  <a:pt x="1120664" y="4587852"/>
                  <a:pt x="1120549" y="4613898"/>
                  <a:pt x="1119281" y="4639716"/>
                </a:cubicBezTo>
                <a:cubicBezTo>
                  <a:pt x="1118474" y="4656542"/>
                  <a:pt x="1125735" y="4658732"/>
                  <a:pt x="1140487" y="4659884"/>
                </a:cubicBezTo>
                <a:cubicBezTo>
                  <a:pt x="1162501" y="4661613"/>
                  <a:pt x="1170109" y="4654122"/>
                  <a:pt x="1166997" y="4632684"/>
                </a:cubicBezTo>
                <a:cubicBezTo>
                  <a:pt x="1165497" y="4622542"/>
                  <a:pt x="1166765" y="4611939"/>
                  <a:pt x="1166765" y="4601567"/>
                </a:cubicBezTo>
                <a:cubicBezTo>
                  <a:pt x="1166765" y="4588659"/>
                  <a:pt x="1165613" y="4575519"/>
                  <a:pt x="1167111" y="4562727"/>
                </a:cubicBezTo>
                <a:cubicBezTo>
                  <a:pt x="1169417" y="4544056"/>
                  <a:pt x="1158698" y="4543365"/>
                  <a:pt x="1145329" y="4544517"/>
                </a:cubicBezTo>
                <a:close/>
                <a:moveTo>
                  <a:pt x="11933265" y="4544402"/>
                </a:moveTo>
                <a:cubicBezTo>
                  <a:pt x="11914824" y="4544402"/>
                  <a:pt x="11903530" y="4546937"/>
                  <a:pt x="11907102" y="4569181"/>
                </a:cubicBezTo>
                <a:cubicBezTo>
                  <a:pt x="11908716" y="4579207"/>
                  <a:pt x="11907334" y="4589810"/>
                  <a:pt x="11907334" y="4600184"/>
                </a:cubicBezTo>
                <a:cubicBezTo>
                  <a:pt x="11907334" y="4614014"/>
                  <a:pt x="11908602" y="4627959"/>
                  <a:pt x="11906988" y="4641560"/>
                </a:cubicBezTo>
                <a:cubicBezTo>
                  <a:pt x="11904798" y="4660345"/>
                  <a:pt x="11915632" y="4660576"/>
                  <a:pt x="11928886" y="4659769"/>
                </a:cubicBezTo>
                <a:cubicBezTo>
                  <a:pt x="11941218" y="4659078"/>
                  <a:pt x="11955740" y="4663688"/>
                  <a:pt x="11954702" y="4641905"/>
                </a:cubicBezTo>
                <a:cubicBezTo>
                  <a:pt x="11953550" y="4617010"/>
                  <a:pt x="11954126" y="4591886"/>
                  <a:pt x="11955278" y="4566876"/>
                </a:cubicBezTo>
                <a:cubicBezTo>
                  <a:pt x="11956086" y="4550395"/>
                  <a:pt x="11950554" y="4544402"/>
                  <a:pt x="11933265" y="4544402"/>
                </a:cubicBezTo>
                <a:close/>
                <a:moveTo>
                  <a:pt x="3560790" y="4544402"/>
                </a:moveTo>
                <a:cubicBezTo>
                  <a:pt x="3542349" y="4544402"/>
                  <a:pt x="3531055" y="4546937"/>
                  <a:pt x="3534627" y="4569181"/>
                </a:cubicBezTo>
                <a:cubicBezTo>
                  <a:pt x="3536241" y="4579207"/>
                  <a:pt x="3534859" y="4589810"/>
                  <a:pt x="3534859" y="4600184"/>
                </a:cubicBezTo>
                <a:cubicBezTo>
                  <a:pt x="3534859" y="4614014"/>
                  <a:pt x="3536127" y="4627959"/>
                  <a:pt x="3534513" y="4641560"/>
                </a:cubicBezTo>
                <a:cubicBezTo>
                  <a:pt x="3532323" y="4660345"/>
                  <a:pt x="3543157" y="4660576"/>
                  <a:pt x="3556411" y="4659769"/>
                </a:cubicBezTo>
                <a:cubicBezTo>
                  <a:pt x="3568743" y="4659078"/>
                  <a:pt x="3583265" y="4663688"/>
                  <a:pt x="3582227" y="4641905"/>
                </a:cubicBezTo>
                <a:cubicBezTo>
                  <a:pt x="3581075" y="4617010"/>
                  <a:pt x="3581651" y="4591886"/>
                  <a:pt x="3582803" y="4566876"/>
                </a:cubicBezTo>
                <a:cubicBezTo>
                  <a:pt x="3583611" y="4550395"/>
                  <a:pt x="3578079" y="4544402"/>
                  <a:pt x="3560790" y="4544402"/>
                </a:cubicBezTo>
                <a:close/>
                <a:moveTo>
                  <a:pt x="4683539" y="4544287"/>
                </a:moveTo>
                <a:cubicBezTo>
                  <a:pt x="4666942" y="4545439"/>
                  <a:pt x="4659680" y="4549012"/>
                  <a:pt x="4661523" y="4566299"/>
                </a:cubicBezTo>
                <a:cubicBezTo>
                  <a:pt x="4662678" y="4577363"/>
                  <a:pt x="4661754" y="4588774"/>
                  <a:pt x="4661754" y="4599953"/>
                </a:cubicBezTo>
                <a:lnTo>
                  <a:pt x="4661754" y="4600069"/>
                </a:lnTo>
                <a:cubicBezTo>
                  <a:pt x="4661754" y="4613783"/>
                  <a:pt x="4662562" y="4627729"/>
                  <a:pt x="4661523" y="4641444"/>
                </a:cubicBezTo>
                <a:cubicBezTo>
                  <a:pt x="4659680" y="4665071"/>
                  <a:pt x="4676506" y="4659193"/>
                  <a:pt x="4689300" y="4659769"/>
                </a:cubicBezTo>
                <a:cubicBezTo>
                  <a:pt x="4702322" y="4660345"/>
                  <a:pt x="4715463" y="4662305"/>
                  <a:pt x="4714541" y="4641329"/>
                </a:cubicBezTo>
                <a:cubicBezTo>
                  <a:pt x="4713619" y="4619431"/>
                  <a:pt x="4707049" y="4598109"/>
                  <a:pt x="4713619" y="4575404"/>
                </a:cubicBezTo>
                <a:cubicBezTo>
                  <a:pt x="4720763" y="4551202"/>
                  <a:pt x="4708663" y="4542443"/>
                  <a:pt x="4683539" y="4544287"/>
                </a:cubicBezTo>
                <a:close/>
                <a:moveTo>
                  <a:pt x="12000342" y="4544171"/>
                </a:moveTo>
                <a:cubicBezTo>
                  <a:pt x="11983515" y="4544746"/>
                  <a:pt x="11972797" y="4545209"/>
                  <a:pt x="11973834" y="4567337"/>
                </a:cubicBezTo>
                <a:cubicBezTo>
                  <a:pt x="11974756" y="4585778"/>
                  <a:pt x="11978790" y="4593154"/>
                  <a:pt x="11998728" y="4593154"/>
                </a:cubicBezTo>
                <a:cubicBezTo>
                  <a:pt x="12018552" y="4593154"/>
                  <a:pt x="12026043" y="4586815"/>
                  <a:pt x="12021895" y="4567452"/>
                </a:cubicBezTo>
                <a:cubicBezTo>
                  <a:pt x="12026389" y="4549012"/>
                  <a:pt x="12018667" y="4543595"/>
                  <a:pt x="12000342" y="4544171"/>
                </a:cubicBezTo>
                <a:close/>
                <a:moveTo>
                  <a:pt x="7214253" y="4544171"/>
                </a:moveTo>
                <a:cubicBezTo>
                  <a:pt x="7214136" y="4550164"/>
                  <a:pt x="7214136" y="4556272"/>
                  <a:pt x="7213906" y="4562266"/>
                </a:cubicBezTo>
                <a:cubicBezTo>
                  <a:pt x="7213330" y="4578401"/>
                  <a:pt x="7211487" y="4592232"/>
                  <a:pt x="7236610" y="4591425"/>
                </a:cubicBezTo>
                <a:cubicBezTo>
                  <a:pt x="7259201" y="4590733"/>
                  <a:pt x="7262774" y="4580821"/>
                  <a:pt x="7261044" y="4562727"/>
                </a:cubicBezTo>
                <a:cubicBezTo>
                  <a:pt x="7260584" y="4556734"/>
                  <a:pt x="7260700" y="4550625"/>
                  <a:pt x="7260584" y="4544632"/>
                </a:cubicBezTo>
                <a:lnTo>
                  <a:pt x="7260584" y="4544517"/>
                </a:lnTo>
                <a:close/>
                <a:moveTo>
                  <a:pt x="3627867" y="4544171"/>
                </a:moveTo>
                <a:cubicBezTo>
                  <a:pt x="3611040" y="4544746"/>
                  <a:pt x="3600322" y="4545209"/>
                  <a:pt x="3601359" y="4567337"/>
                </a:cubicBezTo>
                <a:cubicBezTo>
                  <a:pt x="3602281" y="4585778"/>
                  <a:pt x="3606315" y="4593154"/>
                  <a:pt x="3626253" y="4593154"/>
                </a:cubicBezTo>
                <a:cubicBezTo>
                  <a:pt x="3646077" y="4593154"/>
                  <a:pt x="3653568" y="4586815"/>
                  <a:pt x="3649420" y="4567452"/>
                </a:cubicBezTo>
                <a:cubicBezTo>
                  <a:pt x="3653914" y="4549012"/>
                  <a:pt x="3646192" y="4543595"/>
                  <a:pt x="3627867" y="4544171"/>
                </a:cubicBezTo>
                <a:close/>
                <a:moveTo>
                  <a:pt x="8511995" y="4544056"/>
                </a:moveTo>
                <a:cubicBezTo>
                  <a:pt x="8491940" y="4539216"/>
                  <a:pt x="8485602" y="4546592"/>
                  <a:pt x="8485486" y="4567682"/>
                </a:cubicBezTo>
                <a:cubicBezTo>
                  <a:pt x="8485256" y="4588888"/>
                  <a:pt x="8494016" y="4591540"/>
                  <a:pt x="8511534" y="4591079"/>
                </a:cubicBezTo>
                <a:cubicBezTo>
                  <a:pt x="8528706" y="4590618"/>
                  <a:pt x="8539770" y="4590503"/>
                  <a:pt x="8539540" y="4566876"/>
                </a:cubicBezTo>
                <a:cubicBezTo>
                  <a:pt x="8539310" y="4544287"/>
                  <a:pt x="8530665" y="4540253"/>
                  <a:pt x="8511995" y="4544056"/>
                </a:cubicBezTo>
                <a:close/>
                <a:moveTo>
                  <a:pt x="7907727" y="4544056"/>
                </a:moveTo>
                <a:cubicBezTo>
                  <a:pt x="7889516" y="4540482"/>
                  <a:pt x="7880872" y="4544517"/>
                  <a:pt x="7880641" y="4567106"/>
                </a:cubicBezTo>
                <a:cubicBezTo>
                  <a:pt x="7880297" y="4590618"/>
                  <a:pt x="7891476" y="4590157"/>
                  <a:pt x="7908533" y="4591310"/>
                </a:cubicBezTo>
                <a:cubicBezTo>
                  <a:pt x="7929393" y="4592808"/>
                  <a:pt x="7934119" y="4585432"/>
                  <a:pt x="7934696" y="4565377"/>
                </a:cubicBezTo>
                <a:cubicBezTo>
                  <a:pt x="7935387" y="4542787"/>
                  <a:pt x="7924438" y="4541865"/>
                  <a:pt x="7907727" y="4544171"/>
                </a:cubicBezTo>
                <a:close/>
                <a:moveTo>
                  <a:pt x="7306569" y="4544056"/>
                </a:moveTo>
                <a:cubicBezTo>
                  <a:pt x="7289282" y="4540943"/>
                  <a:pt x="7280523" y="4545324"/>
                  <a:pt x="7280984" y="4565262"/>
                </a:cubicBezTo>
                <a:cubicBezTo>
                  <a:pt x="7281445" y="4583012"/>
                  <a:pt x="7284441" y="4591886"/>
                  <a:pt x="7305302" y="4592001"/>
                </a:cubicBezTo>
                <a:lnTo>
                  <a:pt x="7305302" y="4592116"/>
                </a:lnTo>
                <a:cubicBezTo>
                  <a:pt x="7325817" y="4592232"/>
                  <a:pt x="7329620" y="4584624"/>
                  <a:pt x="7329505" y="4566069"/>
                </a:cubicBezTo>
                <a:cubicBezTo>
                  <a:pt x="7329389" y="4548090"/>
                  <a:pt x="7325356" y="4539331"/>
                  <a:pt x="7306569" y="4544056"/>
                </a:cubicBezTo>
                <a:close/>
                <a:moveTo>
                  <a:pt x="6029687" y="4544056"/>
                </a:moveTo>
                <a:cubicBezTo>
                  <a:pt x="6012976" y="4541636"/>
                  <a:pt x="6002027" y="4542673"/>
                  <a:pt x="6002603" y="4565147"/>
                </a:cubicBezTo>
                <a:cubicBezTo>
                  <a:pt x="6003063" y="4585200"/>
                  <a:pt x="6008019" y="4592462"/>
                  <a:pt x="6028649" y="4591310"/>
                </a:cubicBezTo>
                <a:cubicBezTo>
                  <a:pt x="6045821" y="4590272"/>
                  <a:pt x="6056772" y="4590272"/>
                  <a:pt x="6056656" y="4566991"/>
                </a:cubicBezTo>
                <a:cubicBezTo>
                  <a:pt x="6056540" y="4544402"/>
                  <a:pt x="6047666" y="4540482"/>
                  <a:pt x="6029687" y="4544056"/>
                </a:cubicBezTo>
                <a:close/>
                <a:moveTo>
                  <a:pt x="139520" y="4544056"/>
                </a:moveTo>
                <a:cubicBezTo>
                  <a:pt x="119465" y="4539216"/>
                  <a:pt x="113127" y="4546592"/>
                  <a:pt x="113011" y="4567682"/>
                </a:cubicBezTo>
                <a:cubicBezTo>
                  <a:pt x="112781" y="4588888"/>
                  <a:pt x="121541" y="4591540"/>
                  <a:pt x="139059" y="4591079"/>
                </a:cubicBezTo>
                <a:cubicBezTo>
                  <a:pt x="156231" y="4590618"/>
                  <a:pt x="167295" y="4590503"/>
                  <a:pt x="167065" y="4566876"/>
                </a:cubicBezTo>
                <a:cubicBezTo>
                  <a:pt x="166835" y="4544287"/>
                  <a:pt x="158190" y="4540253"/>
                  <a:pt x="139520" y="4544056"/>
                </a:cubicBezTo>
                <a:close/>
                <a:moveTo>
                  <a:pt x="8578956" y="4543941"/>
                </a:moveTo>
                <a:cubicBezTo>
                  <a:pt x="8562014" y="4540943"/>
                  <a:pt x="8552564" y="4544287"/>
                  <a:pt x="8553140" y="4564686"/>
                </a:cubicBezTo>
                <a:cubicBezTo>
                  <a:pt x="8553601" y="4582434"/>
                  <a:pt x="8556136" y="4591310"/>
                  <a:pt x="8577112" y="4591540"/>
                </a:cubicBezTo>
                <a:cubicBezTo>
                  <a:pt x="8597396" y="4591771"/>
                  <a:pt x="8602007" y="4584856"/>
                  <a:pt x="8601661" y="4566069"/>
                </a:cubicBezTo>
                <a:cubicBezTo>
                  <a:pt x="8601316" y="4548666"/>
                  <a:pt x="8598204" y="4538984"/>
                  <a:pt x="8578956" y="4543941"/>
                </a:cubicBezTo>
                <a:close/>
                <a:moveTo>
                  <a:pt x="5907748" y="4543941"/>
                </a:moveTo>
                <a:cubicBezTo>
                  <a:pt x="5875824" y="4540253"/>
                  <a:pt x="5872598" y="4542787"/>
                  <a:pt x="5872828" y="4575980"/>
                </a:cubicBezTo>
                <a:cubicBezTo>
                  <a:pt x="5872828" y="4583817"/>
                  <a:pt x="5872828" y="4591540"/>
                  <a:pt x="5872828" y="4599377"/>
                </a:cubicBezTo>
                <a:lnTo>
                  <a:pt x="5873060" y="4599492"/>
                </a:lnTo>
                <a:lnTo>
                  <a:pt x="5873174" y="4599492"/>
                </a:lnTo>
                <a:cubicBezTo>
                  <a:pt x="5873174" y="4615051"/>
                  <a:pt x="5872944" y="4630725"/>
                  <a:pt x="5873174" y="4646285"/>
                </a:cubicBezTo>
                <a:cubicBezTo>
                  <a:pt x="5873520" y="4665993"/>
                  <a:pt x="5888965" y="4657925"/>
                  <a:pt x="5898299" y="4658501"/>
                </a:cubicBezTo>
                <a:cubicBezTo>
                  <a:pt x="5906943" y="4658962"/>
                  <a:pt x="5920427" y="4664494"/>
                  <a:pt x="5920081" y="4646054"/>
                </a:cubicBezTo>
                <a:cubicBezTo>
                  <a:pt x="5919505" y="4616088"/>
                  <a:pt x="5919738" y="4586124"/>
                  <a:pt x="5920081" y="4556157"/>
                </a:cubicBezTo>
                <a:cubicBezTo>
                  <a:pt x="5920081" y="4547168"/>
                  <a:pt x="5916277" y="4544863"/>
                  <a:pt x="5907748" y="4543941"/>
                </a:cubicBezTo>
                <a:close/>
                <a:moveTo>
                  <a:pt x="206481" y="4543941"/>
                </a:moveTo>
                <a:cubicBezTo>
                  <a:pt x="189539" y="4540943"/>
                  <a:pt x="180089" y="4544287"/>
                  <a:pt x="180665" y="4564686"/>
                </a:cubicBezTo>
                <a:cubicBezTo>
                  <a:pt x="181126" y="4582434"/>
                  <a:pt x="183661" y="4591310"/>
                  <a:pt x="204637" y="4591540"/>
                </a:cubicBezTo>
                <a:cubicBezTo>
                  <a:pt x="224921" y="4591771"/>
                  <a:pt x="229532" y="4584856"/>
                  <a:pt x="229186" y="4566069"/>
                </a:cubicBezTo>
                <a:cubicBezTo>
                  <a:pt x="228841" y="4548666"/>
                  <a:pt x="225729" y="4538984"/>
                  <a:pt x="206481" y="4543941"/>
                </a:cubicBezTo>
                <a:close/>
                <a:moveTo>
                  <a:pt x="8445034" y="4543826"/>
                </a:moveTo>
                <a:cubicBezTo>
                  <a:pt x="8428321" y="4541636"/>
                  <a:pt x="8416796" y="4542904"/>
                  <a:pt x="8417832" y="4565493"/>
                </a:cubicBezTo>
                <a:cubicBezTo>
                  <a:pt x="8418640" y="4584048"/>
                  <a:pt x="8423020" y="4591886"/>
                  <a:pt x="8442844" y="4591194"/>
                </a:cubicBezTo>
                <a:cubicBezTo>
                  <a:pt x="8460823" y="4590503"/>
                  <a:pt x="8471541" y="4588659"/>
                  <a:pt x="8471541" y="4565954"/>
                </a:cubicBezTo>
                <a:cubicBezTo>
                  <a:pt x="8471426" y="4544402"/>
                  <a:pt x="8462091" y="4540943"/>
                  <a:pt x="8445034" y="4543826"/>
                </a:cubicBezTo>
                <a:close/>
                <a:moveTo>
                  <a:pt x="7369958" y="4543826"/>
                </a:moveTo>
                <a:cubicBezTo>
                  <a:pt x="7351748" y="4543365"/>
                  <a:pt x="7343911" y="4548666"/>
                  <a:pt x="7348291" y="4566991"/>
                </a:cubicBezTo>
                <a:cubicBezTo>
                  <a:pt x="7344026" y="4586700"/>
                  <a:pt x="7352209" y="4592462"/>
                  <a:pt x="7371686" y="4592462"/>
                </a:cubicBezTo>
                <a:cubicBezTo>
                  <a:pt x="7391395" y="4592462"/>
                  <a:pt x="7396005" y="4585432"/>
                  <a:pt x="7396697" y="4566760"/>
                </a:cubicBezTo>
                <a:cubicBezTo>
                  <a:pt x="7397388" y="4544863"/>
                  <a:pt x="7386670" y="4544287"/>
                  <a:pt x="7369958" y="4543826"/>
                </a:cubicBezTo>
                <a:close/>
                <a:moveTo>
                  <a:pt x="6699651" y="4543826"/>
                </a:moveTo>
                <a:cubicBezTo>
                  <a:pt x="6679709" y="4542787"/>
                  <a:pt x="6674526" y="4549703"/>
                  <a:pt x="6674640" y="4568720"/>
                </a:cubicBezTo>
                <a:cubicBezTo>
                  <a:pt x="6674756" y="4587276"/>
                  <a:pt x="6681554" y="4592001"/>
                  <a:pt x="6699191" y="4592462"/>
                </a:cubicBezTo>
                <a:cubicBezTo>
                  <a:pt x="6719589" y="4592923"/>
                  <a:pt x="6726273" y="4585432"/>
                  <a:pt x="6722123" y="4566184"/>
                </a:cubicBezTo>
                <a:cubicBezTo>
                  <a:pt x="6727540" y="4546015"/>
                  <a:pt x="6716131" y="4544746"/>
                  <a:pt x="6699651" y="4543826"/>
                </a:cubicBezTo>
                <a:close/>
                <a:moveTo>
                  <a:pt x="72559" y="4543826"/>
                </a:moveTo>
                <a:cubicBezTo>
                  <a:pt x="55846" y="4541636"/>
                  <a:pt x="44321" y="4542904"/>
                  <a:pt x="45357" y="4565493"/>
                </a:cubicBezTo>
                <a:cubicBezTo>
                  <a:pt x="46165" y="4584048"/>
                  <a:pt x="50545" y="4591886"/>
                  <a:pt x="70369" y="4591194"/>
                </a:cubicBezTo>
                <a:cubicBezTo>
                  <a:pt x="88348" y="4590503"/>
                  <a:pt x="99066" y="4588659"/>
                  <a:pt x="99066" y="4565954"/>
                </a:cubicBezTo>
                <a:cubicBezTo>
                  <a:pt x="98951" y="4544402"/>
                  <a:pt x="89616" y="4540943"/>
                  <a:pt x="72559" y="4543826"/>
                </a:cubicBezTo>
                <a:close/>
                <a:moveTo>
                  <a:pt x="9114074" y="4543710"/>
                </a:moveTo>
                <a:lnTo>
                  <a:pt x="9114074" y="4543826"/>
                </a:lnTo>
                <a:cubicBezTo>
                  <a:pt x="9097246" y="4544171"/>
                  <a:pt x="9088372" y="4546361"/>
                  <a:pt x="9090216" y="4566069"/>
                </a:cubicBezTo>
                <a:cubicBezTo>
                  <a:pt x="9091484" y="4580475"/>
                  <a:pt x="9088948" y="4593845"/>
                  <a:pt x="9110962" y="4592001"/>
                </a:cubicBezTo>
                <a:cubicBezTo>
                  <a:pt x="9126751" y="4590618"/>
                  <a:pt x="9142080" y="4592232"/>
                  <a:pt x="9137470" y="4568489"/>
                </a:cubicBezTo>
                <a:cubicBezTo>
                  <a:pt x="9141850" y="4549242"/>
                  <a:pt x="9133782" y="4543248"/>
                  <a:pt x="9114074" y="4543710"/>
                </a:cubicBezTo>
                <a:close/>
                <a:moveTo>
                  <a:pt x="7098192" y="4543710"/>
                </a:moveTo>
                <a:cubicBezTo>
                  <a:pt x="7084823" y="4543480"/>
                  <a:pt x="7075603" y="4545093"/>
                  <a:pt x="7076987" y="4563303"/>
                </a:cubicBezTo>
                <a:cubicBezTo>
                  <a:pt x="7078945" y="4589120"/>
                  <a:pt x="7078254" y="4615166"/>
                  <a:pt x="7077102" y="4641099"/>
                </a:cubicBezTo>
                <a:cubicBezTo>
                  <a:pt x="7076411" y="4656312"/>
                  <a:pt x="7082288" y="4662074"/>
                  <a:pt x="7096349" y="4659193"/>
                </a:cubicBezTo>
                <a:cubicBezTo>
                  <a:pt x="7108220" y="4656773"/>
                  <a:pt x="7128159" y="4669335"/>
                  <a:pt x="7128044" y="4642482"/>
                </a:cubicBezTo>
                <a:cubicBezTo>
                  <a:pt x="7127929" y="4609980"/>
                  <a:pt x="7128850" y="4577594"/>
                  <a:pt x="7129312" y="4545209"/>
                </a:cubicBezTo>
                <a:cubicBezTo>
                  <a:pt x="7118938" y="4544746"/>
                  <a:pt x="7108566" y="4544171"/>
                  <a:pt x="7098192" y="4543710"/>
                </a:cubicBezTo>
                <a:close/>
                <a:moveTo>
                  <a:pt x="6164763" y="4543710"/>
                </a:moveTo>
                <a:cubicBezTo>
                  <a:pt x="6148166" y="4541175"/>
                  <a:pt x="6136758" y="4542443"/>
                  <a:pt x="6138140" y="4564916"/>
                </a:cubicBezTo>
                <a:cubicBezTo>
                  <a:pt x="6139179" y="4581973"/>
                  <a:pt x="6139868" y="4591886"/>
                  <a:pt x="6161306" y="4591310"/>
                </a:cubicBezTo>
                <a:cubicBezTo>
                  <a:pt x="6179747" y="4590847"/>
                  <a:pt x="6188042" y="4586815"/>
                  <a:pt x="6187583" y="4566876"/>
                </a:cubicBezTo>
                <a:cubicBezTo>
                  <a:pt x="6187124" y="4550164"/>
                  <a:pt x="6184241" y="4539445"/>
                  <a:pt x="6164763" y="4543710"/>
                </a:cubicBezTo>
                <a:close/>
                <a:moveTo>
                  <a:pt x="5962610" y="4543710"/>
                </a:moveTo>
                <a:cubicBezTo>
                  <a:pt x="5944513" y="4540714"/>
                  <a:pt x="5933452" y="4543248"/>
                  <a:pt x="5934258" y="4566760"/>
                </a:cubicBezTo>
                <a:cubicBezTo>
                  <a:pt x="5934949" y="4586929"/>
                  <a:pt x="5941979" y="4591425"/>
                  <a:pt x="5960420" y="4591194"/>
                </a:cubicBezTo>
                <a:lnTo>
                  <a:pt x="5960534" y="4591194"/>
                </a:lnTo>
                <a:cubicBezTo>
                  <a:pt x="5978747" y="4590964"/>
                  <a:pt x="5989119" y="4589005"/>
                  <a:pt x="5988771" y="4566184"/>
                </a:cubicBezTo>
                <a:cubicBezTo>
                  <a:pt x="5988427" y="4545439"/>
                  <a:pt x="5980704" y="4540138"/>
                  <a:pt x="5962610" y="4543710"/>
                </a:cubicBezTo>
                <a:close/>
                <a:moveTo>
                  <a:pt x="4958992" y="4543710"/>
                </a:moveTo>
                <a:cubicBezTo>
                  <a:pt x="4941128" y="4543941"/>
                  <a:pt x="4932600" y="4546246"/>
                  <a:pt x="4933060" y="4567452"/>
                </a:cubicBezTo>
                <a:cubicBezTo>
                  <a:pt x="4933519" y="4587505"/>
                  <a:pt x="4940666" y="4591540"/>
                  <a:pt x="4959106" y="4592001"/>
                </a:cubicBezTo>
                <a:lnTo>
                  <a:pt x="4959220" y="4592001"/>
                </a:lnTo>
                <a:cubicBezTo>
                  <a:pt x="4979161" y="4592462"/>
                  <a:pt x="4983541" y="4584048"/>
                  <a:pt x="4980543" y="4566876"/>
                </a:cubicBezTo>
                <a:cubicBezTo>
                  <a:pt x="4984923" y="4548781"/>
                  <a:pt x="4977433" y="4543480"/>
                  <a:pt x="4958992" y="4543710"/>
                </a:cubicBezTo>
                <a:close/>
                <a:moveTo>
                  <a:pt x="741599" y="4543710"/>
                </a:moveTo>
                <a:lnTo>
                  <a:pt x="741599" y="4543826"/>
                </a:lnTo>
                <a:cubicBezTo>
                  <a:pt x="724771" y="4544171"/>
                  <a:pt x="715897" y="4546361"/>
                  <a:pt x="717741" y="4566069"/>
                </a:cubicBezTo>
                <a:cubicBezTo>
                  <a:pt x="719009" y="4580475"/>
                  <a:pt x="716473" y="4593845"/>
                  <a:pt x="738487" y="4592001"/>
                </a:cubicBezTo>
                <a:cubicBezTo>
                  <a:pt x="754276" y="4590618"/>
                  <a:pt x="769605" y="4592232"/>
                  <a:pt x="764995" y="4568489"/>
                </a:cubicBezTo>
                <a:cubicBezTo>
                  <a:pt x="769375" y="4549242"/>
                  <a:pt x="761307" y="4543248"/>
                  <a:pt x="741599" y="4543710"/>
                </a:cubicBezTo>
                <a:close/>
                <a:moveTo>
                  <a:pt x="7632157" y="4543595"/>
                </a:moveTo>
                <a:cubicBezTo>
                  <a:pt x="7619827" y="4543365"/>
                  <a:pt x="7616137" y="4548205"/>
                  <a:pt x="7615216" y="4560306"/>
                </a:cubicBezTo>
                <a:cubicBezTo>
                  <a:pt x="7613602" y="4582780"/>
                  <a:pt x="7618904" y="4595804"/>
                  <a:pt x="7644951" y="4591194"/>
                </a:cubicBezTo>
                <a:cubicBezTo>
                  <a:pt x="7654171" y="4589581"/>
                  <a:pt x="7663967" y="4590964"/>
                  <a:pt x="7673533" y="4590964"/>
                </a:cubicBezTo>
                <a:lnTo>
                  <a:pt x="7673533" y="4591194"/>
                </a:lnTo>
                <a:cubicBezTo>
                  <a:pt x="7687478" y="4591194"/>
                  <a:pt x="7701308" y="4591194"/>
                  <a:pt x="7715255" y="4591194"/>
                </a:cubicBezTo>
                <a:lnTo>
                  <a:pt x="7715255" y="4591079"/>
                </a:lnTo>
                <a:cubicBezTo>
                  <a:pt x="7735423" y="4590964"/>
                  <a:pt x="7729661" y="4575635"/>
                  <a:pt x="7730469" y="4564571"/>
                </a:cubicBezTo>
                <a:cubicBezTo>
                  <a:pt x="7731160" y="4554083"/>
                  <a:pt x="7732081" y="4543248"/>
                  <a:pt x="7715600" y="4543595"/>
                </a:cubicBezTo>
                <a:cubicBezTo>
                  <a:pt x="7687824" y="4544287"/>
                  <a:pt x="7659934" y="4544171"/>
                  <a:pt x="7632157" y="4543595"/>
                </a:cubicBezTo>
                <a:close/>
                <a:moveTo>
                  <a:pt x="5492034" y="4543595"/>
                </a:moveTo>
                <a:cubicBezTo>
                  <a:pt x="5474861" y="4543134"/>
                  <a:pt x="5464719" y="4544517"/>
                  <a:pt x="5465527" y="4566530"/>
                </a:cubicBezTo>
                <a:cubicBezTo>
                  <a:pt x="5466218" y="4585778"/>
                  <a:pt x="5471403" y="4594306"/>
                  <a:pt x="5490766" y="4590618"/>
                </a:cubicBezTo>
                <a:cubicBezTo>
                  <a:pt x="5510360" y="4593615"/>
                  <a:pt x="5518773" y="4587505"/>
                  <a:pt x="5519232" y="4565838"/>
                </a:cubicBezTo>
                <a:cubicBezTo>
                  <a:pt x="5519808" y="4542904"/>
                  <a:pt x="5507825" y="4544056"/>
                  <a:pt x="5492034" y="4543595"/>
                </a:cubicBezTo>
                <a:close/>
                <a:moveTo>
                  <a:pt x="5218540" y="4543480"/>
                </a:moveTo>
                <a:cubicBezTo>
                  <a:pt x="5199870" y="4541290"/>
                  <a:pt x="5199294" y="4551893"/>
                  <a:pt x="5200213" y="4565262"/>
                </a:cubicBezTo>
                <a:cubicBezTo>
                  <a:pt x="5201021" y="4577594"/>
                  <a:pt x="5196182" y="4592116"/>
                  <a:pt x="5218077" y="4590964"/>
                </a:cubicBezTo>
                <a:cubicBezTo>
                  <a:pt x="5243895" y="4589696"/>
                  <a:pt x="5269944" y="4590157"/>
                  <a:pt x="5295759" y="4591079"/>
                </a:cubicBezTo>
                <a:cubicBezTo>
                  <a:pt x="5309936" y="4591540"/>
                  <a:pt x="5315006" y="4587390"/>
                  <a:pt x="5315698" y="4572292"/>
                </a:cubicBezTo>
                <a:cubicBezTo>
                  <a:pt x="5316620" y="4551548"/>
                  <a:pt x="5313392" y="4538984"/>
                  <a:pt x="5288383" y="4543480"/>
                </a:cubicBezTo>
                <a:cubicBezTo>
                  <a:pt x="5278355" y="4545324"/>
                  <a:pt x="5267753" y="4543826"/>
                  <a:pt x="5257379" y="4543826"/>
                </a:cubicBezTo>
                <a:cubicBezTo>
                  <a:pt x="5244357" y="4543826"/>
                  <a:pt x="5231335" y="4544978"/>
                  <a:pt x="5218540" y="4543480"/>
                </a:cubicBezTo>
                <a:close/>
                <a:moveTo>
                  <a:pt x="8308805" y="4543248"/>
                </a:moveTo>
                <a:cubicBezTo>
                  <a:pt x="8290940" y="4543826"/>
                  <a:pt x="8286446" y="4549703"/>
                  <a:pt x="8287944" y="4565838"/>
                </a:cubicBezTo>
                <a:cubicBezTo>
                  <a:pt x="8289096" y="4577940"/>
                  <a:pt x="8288174" y="4590157"/>
                  <a:pt x="8288174" y="4602258"/>
                </a:cubicBezTo>
                <a:lnTo>
                  <a:pt x="8288290" y="4602143"/>
                </a:lnTo>
                <a:cubicBezTo>
                  <a:pt x="8288290" y="4615166"/>
                  <a:pt x="8289557" y="4628305"/>
                  <a:pt x="8287944" y="4641099"/>
                </a:cubicBezTo>
                <a:cubicBezTo>
                  <a:pt x="8285524" y="4660922"/>
                  <a:pt x="8298087" y="4658847"/>
                  <a:pt x="8310419" y="4658847"/>
                </a:cubicBezTo>
                <a:cubicBezTo>
                  <a:pt x="8323672" y="4658962"/>
                  <a:pt x="8336696" y="4661267"/>
                  <a:pt x="8335543" y="4640176"/>
                </a:cubicBezTo>
                <a:cubicBezTo>
                  <a:pt x="8334275" y="4617356"/>
                  <a:pt x="8328052" y="4594882"/>
                  <a:pt x="8334967" y="4571371"/>
                </a:cubicBezTo>
                <a:cubicBezTo>
                  <a:pt x="8340960" y="4550971"/>
                  <a:pt x="8331164" y="4542558"/>
                  <a:pt x="8308805" y="4543248"/>
                </a:cubicBezTo>
                <a:close/>
                <a:moveTo>
                  <a:pt x="6423620" y="4543248"/>
                </a:moveTo>
                <a:cubicBezTo>
                  <a:pt x="6408522" y="4542673"/>
                  <a:pt x="6405064" y="4549012"/>
                  <a:pt x="6404258" y="4562957"/>
                </a:cubicBezTo>
                <a:cubicBezTo>
                  <a:pt x="6402989" y="4584278"/>
                  <a:pt x="6410136" y="4593615"/>
                  <a:pt x="6432149" y="4590964"/>
                </a:cubicBezTo>
                <a:cubicBezTo>
                  <a:pt x="6443213" y="4589696"/>
                  <a:pt x="6454622" y="4590733"/>
                  <a:pt x="6465917" y="4590733"/>
                </a:cubicBezTo>
                <a:lnTo>
                  <a:pt x="6465917" y="4590503"/>
                </a:lnTo>
                <a:cubicBezTo>
                  <a:pt x="6480553" y="4590503"/>
                  <a:pt x="6495305" y="4589927"/>
                  <a:pt x="6510057" y="4590503"/>
                </a:cubicBezTo>
                <a:lnTo>
                  <a:pt x="6509944" y="4590733"/>
                </a:lnTo>
                <a:cubicBezTo>
                  <a:pt x="6531382" y="4591540"/>
                  <a:pt x="6524120" y="4575750"/>
                  <a:pt x="6524927" y="4565147"/>
                </a:cubicBezTo>
                <a:cubicBezTo>
                  <a:pt x="6525735" y="4554198"/>
                  <a:pt x="6528038" y="4542443"/>
                  <a:pt x="6509368" y="4543248"/>
                </a:cubicBezTo>
                <a:cubicBezTo>
                  <a:pt x="6480902" y="4544517"/>
                  <a:pt x="6452202" y="4544171"/>
                  <a:pt x="6423620" y="4543248"/>
                </a:cubicBezTo>
                <a:close/>
                <a:moveTo>
                  <a:pt x="4282114" y="4543134"/>
                </a:moveTo>
                <a:cubicBezTo>
                  <a:pt x="4265172" y="4539445"/>
                  <a:pt x="4257333" y="4544056"/>
                  <a:pt x="4258025" y="4563649"/>
                </a:cubicBezTo>
                <a:cubicBezTo>
                  <a:pt x="4258717" y="4580590"/>
                  <a:pt x="4259523" y="4590847"/>
                  <a:pt x="4281076" y="4590272"/>
                </a:cubicBezTo>
                <a:cubicBezTo>
                  <a:pt x="4300322" y="4589810"/>
                  <a:pt x="4306087" y="4583473"/>
                  <a:pt x="4306203" y="4564571"/>
                </a:cubicBezTo>
                <a:cubicBezTo>
                  <a:pt x="4306316" y="4545900"/>
                  <a:pt x="4299978" y="4539331"/>
                  <a:pt x="4282114" y="4543134"/>
                </a:cubicBezTo>
                <a:close/>
                <a:moveTo>
                  <a:pt x="5081968" y="4543048"/>
                </a:moveTo>
                <a:cubicBezTo>
                  <a:pt x="5073986" y="4542529"/>
                  <a:pt x="5066639" y="4544633"/>
                  <a:pt x="5061797" y="4556734"/>
                </a:cubicBezTo>
                <a:cubicBezTo>
                  <a:pt x="5060529" y="4560191"/>
                  <a:pt x="5054421" y="4559269"/>
                  <a:pt x="5053152" y="4556503"/>
                </a:cubicBezTo>
                <a:cubicBezTo>
                  <a:pt x="5044625" y="4538062"/>
                  <a:pt x="5028258" y="4546131"/>
                  <a:pt x="5014657" y="4544287"/>
                </a:cubicBezTo>
                <a:cubicBezTo>
                  <a:pt x="4998870" y="4542212"/>
                  <a:pt x="4994949" y="4550395"/>
                  <a:pt x="4996450" y="4564225"/>
                </a:cubicBezTo>
                <a:cubicBezTo>
                  <a:pt x="4997831" y="4576096"/>
                  <a:pt x="4991837" y="4591310"/>
                  <a:pt x="5013738" y="4591655"/>
                </a:cubicBezTo>
                <a:cubicBezTo>
                  <a:pt x="5025145" y="4591886"/>
                  <a:pt x="5045776" y="4584163"/>
                  <a:pt x="5045890" y="4601336"/>
                </a:cubicBezTo>
                <a:cubicBezTo>
                  <a:pt x="5046006" y="4617817"/>
                  <a:pt x="5025492" y="4611939"/>
                  <a:pt x="5013738" y="4611709"/>
                </a:cubicBezTo>
                <a:cubicBezTo>
                  <a:pt x="4991493" y="4611363"/>
                  <a:pt x="4997717" y="4627152"/>
                  <a:pt x="4996333" y="4638909"/>
                </a:cubicBezTo>
                <a:cubicBezTo>
                  <a:pt x="4994719" y="4652393"/>
                  <a:pt x="4998407" y="4659884"/>
                  <a:pt x="5014427" y="4659308"/>
                </a:cubicBezTo>
                <a:cubicBezTo>
                  <a:pt x="5043010" y="4658271"/>
                  <a:pt x="5071706" y="4658617"/>
                  <a:pt x="5100291" y="4659308"/>
                </a:cubicBezTo>
                <a:cubicBezTo>
                  <a:pt x="5112508" y="4659654"/>
                  <a:pt x="5117004" y="4655851"/>
                  <a:pt x="5116656" y="4643173"/>
                </a:cubicBezTo>
                <a:lnTo>
                  <a:pt x="5116426" y="4643173"/>
                </a:lnTo>
                <a:cubicBezTo>
                  <a:pt x="5115504" y="4613783"/>
                  <a:pt x="5115850" y="4584278"/>
                  <a:pt x="5115736" y="4554774"/>
                </a:cubicBezTo>
                <a:cubicBezTo>
                  <a:pt x="5130026" y="4545209"/>
                  <a:pt x="5131640" y="4554890"/>
                  <a:pt x="5131640" y="4565608"/>
                </a:cubicBezTo>
                <a:cubicBezTo>
                  <a:pt x="5131870" y="4590733"/>
                  <a:pt x="5132100" y="4615858"/>
                  <a:pt x="5131524" y="4640983"/>
                </a:cubicBezTo>
                <a:cubicBezTo>
                  <a:pt x="5131294" y="4653891"/>
                  <a:pt x="5135328" y="4661152"/>
                  <a:pt x="5149272" y="4658962"/>
                </a:cubicBezTo>
                <a:cubicBezTo>
                  <a:pt x="5158954" y="4657349"/>
                  <a:pt x="5173591" y="4664725"/>
                  <a:pt x="5177395" y="4653776"/>
                </a:cubicBezTo>
                <a:cubicBezTo>
                  <a:pt x="5181660" y="4641560"/>
                  <a:pt x="5183849" y="4625308"/>
                  <a:pt x="5175551" y="4613668"/>
                </a:cubicBezTo>
                <a:cubicBezTo>
                  <a:pt x="5168059" y="4603065"/>
                  <a:pt x="5165177" y="4598340"/>
                  <a:pt x="5177857" y="4589349"/>
                </a:cubicBezTo>
                <a:cubicBezTo>
                  <a:pt x="5190993" y="4580014"/>
                  <a:pt x="5185117" y="4563533"/>
                  <a:pt x="5182698" y="4550856"/>
                </a:cubicBezTo>
                <a:cubicBezTo>
                  <a:pt x="5180505" y="4539560"/>
                  <a:pt x="5168289" y="4544632"/>
                  <a:pt x="5160452" y="4544402"/>
                </a:cubicBezTo>
                <a:cubicBezTo>
                  <a:pt x="5142242" y="4543941"/>
                  <a:pt x="5124148" y="4544746"/>
                  <a:pt x="5105940" y="4545093"/>
                </a:cubicBezTo>
                <a:cubicBezTo>
                  <a:pt x="5098563" y="4546707"/>
                  <a:pt x="5089949" y="4543567"/>
                  <a:pt x="5081968" y="4543048"/>
                </a:cubicBezTo>
                <a:close/>
                <a:moveTo>
                  <a:pt x="8838736" y="4543019"/>
                </a:moveTo>
                <a:cubicBezTo>
                  <a:pt x="8824098" y="4542443"/>
                  <a:pt x="8820410" y="4547283"/>
                  <a:pt x="8819604" y="4561805"/>
                </a:cubicBezTo>
                <a:cubicBezTo>
                  <a:pt x="8818452" y="4583587"/>
                  <a:pt x="8823638" y="4594652"/>
                  <a:pt x="8847840" y="4590618"/>
                </a:cubicBezTo>
                <a:cubicBezTo>
                  <a:pt x="8857060" y="4589120"/>
                  <a:pt x="8866858" y="4590388"/>
                  <a:pt x="8876308" y="4590272"/>
                </a:cubicBezTo>
                <a:cubicBezTo>
                  <a:pt x="8891752" y="4590272"/>
                  <a:pt x="8907310" y="4590733"/>
                  <a:pt x="8922870" y="4590272"/>
                </a:cubicBezTo>
                <a:lnTo>
                  <a:pt x="8922870" y="4590157"/>
                </a:lnTo>
                <a:cubicBezTo>
                  <a:pt x="8943386" y="4589466"/>
                  <a:pt x="8935317" y="4573445"/>
                  <a:pt x="8936585" y="4562957"/>
                </a:cubicBezTo>
                <a:cubicBezTo>
                  <a:pt x="8937853" y="4552239"/>
                  <a:pt x="8937853" y="4542443"/>
                  <a:pt x="8921603" y="4543019"/>
                </a:cubicBezTo>
                <a:cubicBezTo>
                  <a:pt x="8893941" y="4544056"/>
                  <a:pt x="8866280" y="4544056"/>
                  <a:pt x="8838736" y="4543019"/>
                </a:cubicBezTo>
                <a:close/>
                <a:moveTo>
                  <a:pt x="466261" y="4543019"/>
                </a:moveTo>
                <a:cubicBezTo>
                  <a:pt x="451623" y="4542443"/>
                  <a:pt x="447935" y="4547283"/>
                  <a:pt x="447129" y="4561805"/>
                </a:cubicBezTo>
                <a:cubicBezTo>
                  <a:pt x="445977" y="4583587"/>
                  <a:pt x="451163" y="4594652"/>
                  <a:pt x="475365" y="4590618"/>
                </a:cubicBezTo>
                <a:cubicBezTo>
                  <a:pt x="484585" y="4589120"/>
                  <a:pt x="494383" y="4590388"/>
                  <a:pt x="503833" y="4590272"/>
                </a:cubicBezTo>
                <a:cubicBezTo>
                  <a:pt x="519277" y="4590272"/>
                  <a:pt x="534835" y="4590733"/>
                  <a:pt x="550395" y="4590272"/>
                </a:cubicBezTo>
                <a:lnTo>
                  <a:pt x="550395" y="4590157"/>
                </a:lnTo>
                <a:cubicBezTo>
                  <a:pt x="570911" y="4589466"/>
                  <a:pt x="562842" y="4573445"/>
                  <a:pt x="564110" y="4562957"/>
                </a:cubicBezTo>
                <a:cubicBezTo>
                  <a:pt x="565378" y="4552239"/>
                  <a:pt x="565378" y="4542443"/>
                  <a:pt x="549128" y="4543019"/>
                </a:cubicBezTo>
                <a:cubicBezTo>
                  <a:pt x="521466" y="4544056"/>
                  <a:pt x="493805" y="4544056"/>
                  <a:pt x="466261" y="4543019"/>
                </a:cubicBezTo>
                <a:close/>
                <a:moveTo>
                  <a:pt x="10048195" y="4542904"/>
                </a:moveTo>
                <a:cubicBezTo>
                  <a:pt x="10033213" y="4542326"/>
                  <a:pt x="10030332" y="4547974"/>
                  <a:pt x="10029294" y="4562035"/>
                </a:cubicBezTo>
                <a:cubicBezTo>
                  <a:pt x="10027450" y="4584856"/>
                  <a:pt x="10034711" y="4594075"/>
                  <a:pt x="10057876" y="4590503"/>
                </a:cubicBezTo>
                <a:cubicBezTo>
                  <a:pt x="10067212" y="4589120"/>
                  <a:pt x="10076893" y="4590272"/>
                  <a:pt x="10086344" y="4590272"/>
                </a:cubicBezTo>
                <a:cubicBezTo>
                  <a:pt x="10100174" y="4590272"/>
                  <a:pt x="10114004" y="4589696"/>
                  <a:pt x="10127719" y="4590388"/>
                </a:cubicBezTo>
                <a:lnTo>
                  <a:pt x="10127719" y="4590503"/>
                </a:lnTo>
                <a:cubicBezTo>
                  <a:pt x="10149734" y="4591771"/>
                  <a:pt x="10143970" y="4575865"/>
                  <a:pt x="10144662" y="4563994"/>
                </a:cubicBezTo>
                <a:cubicBezTo>
                  <a:pt x="10145354" y="4552354"/>
                  <a:pt x="10146276" y="4541982"/>
                  <a:pt x="10128411" y="4542904"/>
                </a:cubicBezTo>
                <a:cubicBezTo>
                  <a:pt x="10101672" y="4544287"/>
                  <a:pt x="10074934" y="4543941"/>
                  <a:pt x="10048195" y="4542904"/>
                </a:cubicBezTo>
                <a:close/>
                <a:moveTo>
                  <a:pt x="9651266" y="4542904"/>
                </a:moveTo>
                <a:cubicBezTo>
                  <a:pt x="9631212" y="4536911"/>
                  <a:pt x="9627408" y="4547514"/>
                  <a:pt x="9627063" y="4566069"/>
                </a:cubicBezTo>
                <a:cubicBezTo>
                  <a:pt x="9626602" y="4584739"/>
                  <a:pt x="9633518" y="4589349"/>
                  <a:pt x="9651150" y="4590042"/>
                </a:cubicBezTo>
                <a:cubicBezTo>
                  <a:pt x="9671435" y="4590847"/>
                  <a:pt x="9675816" y="4583356"/>
                  <a:pt x="9675469" y="4564571"/>
                </a:cubicBezTo>
                <a:cubicBezTo>
                  <a:pt x="9675123" y="4546937"/>
                  <a:pt x="9671665" y="4537601"/>
                  <a:pt x="9651266" y="4542904"/>
                </a:cubicBezTo>
                <a:close/>
                <a:moveTo>
                  <a:pt x="1675720" y="4542904"/>
                </a:moveTo>
                <a:cubicBezTo>
                  <a:pt x="1660738" y="4542326"/>
                  <a:pt x="1657857" y="4547974"/>
                  <a:pt x="1656819" y="4562035"/>
                </a:cubicBezTo>
                <a:cubicBezTo>
                  <a:pt x="1654975" y="4584856"/>
                  <a:pt x="1662236" y="4594075"/>
                  <a:pt x="1685401" y="4590503"/>
                </a:cubicBezTo>
                <a:cubicBezTo>
                  <a:pt x="1694737" y="4589120"/>
                  <a:pt x="1704418" y="4590272"/>
                  <a:pt x="1713869" y="4590272"/>
                </a:cubicBezTo>
                <a:cubicBezTo>
                  <a:pt x="1727699" y="4590272"/>
                  <a:pt x="1741529" y="4589696"/>
                  <a:pt x="1755244" y="4590388"/>
                </a:cubicBezTo>
                <a:lnTo>
                  <a:pt x="1755244" y="4590503"/>
                </a:lnTo>
                <a:cubicBezTo>
                  <a:pt x="1777259" y="4591771"/>
                  <a:pt x="1771495" y="4575865"/>
                  <a:pt x="1772187" y="4563994"/>
                </a:cubicBezTo>
                <a:cubicBezTo>
                  <a:pt x="1772879" y="4552354"/>
                  <a:pt x="1773801" y="4541982"/>
                  <a:pt x="1755936" y="4542904"/>
                </a:cubicBezTo>
                <a:cubicBezTo>
                  <a:pt x="1729197" y="4544287"/>
                  <a:pt x="1702459" y="4543941"/>
                  <a:pt x="1675720" y="4542904"/>
                </a:cubicBezTo>
                <a:close/>
                <a:moveTo>
                  <a:pt x="1278791" y="4542904"/>
                </a:moveTo>
                <a:cubicBezTo>
                  <a:pt x="1258737" y="4536911"/>
                  <a:pt x="1254933" y="4547514"/>
                  <a:pt x="1254588" y="4566069"/>
                </a:cubicBezTo>
                <a:cubicBezTo>
                  <a:pt x="1254127" y="4584739"/>
                  <a:pt x="1261043" y="4589349"/>
                  <a:pt x="1278675" y="4590042"/>
                </a:cubicBezTo>
                <a:cubicBezTo>
                  <a:pt x="1298960" y="4590847"/>
                  <a:pt x="1303341" y="4583356"/>
                  <a:pt x="1302994" y="4564571"/>
                </a:cubicBezTo>
                <a:cubicBezTo>
                  <a:pt x="1302648" y="4546937"/>
                  <a:pt x="1299190" y="4537601"/>
                  <a:pt x="1278791" y="4542904"/>
                </a:cubicBezTo>
                <a:close/>
                <a:moveTo>
                  <a:pt x="7768963" y="4542787"/>
                </a:moveTo>
                <a:cubicBezTo>
                  <a:pt x="7753749" y="4545900"/>
                  <a:pt x="7750407" y="4551317"/>
                  <a:pt x="7751329" y="4564340"/>
                </a:cubicBezTo>
                <a:cubicBezTo>
                  <a:pt x="7752251" y="4576672"/>
                  <a:pt x="7747871" y="4591771"/>
                  <a:pt x="7769193" y="4591194"/>
                </a:cubicBezTo>
                <a:cubicBezTo>
                  <a:pt x="7792474" y="4590618"/>
                  <a:pt x="7815870" y="4590503"/>
                  <a:pt x="7839267" y="4591425"/>
                </a:cubicBezTo>
                <a:cubicBezTo>
                  <a:pt x="7857591" y="4592116"/>
                  <a:pt x="7867618" y="4589120"/>
                  <a:pt x="7867388" y="4566299"/>
                </a:cubicBezTo>
                <a:cubicBezTo>
                  <a:pt x="7867157" y="4544517"/>
                  <a:pt x="7857707" y="4541865"/>
                  <a:pt x="7840650" y="4543710"/>
                </a:cubicBezTo>
                <a:cubicBezTo>
                  <a:pt x="7833849" y="4544402"/>
                  <a:pt x="7826819" y="4544056"/>
                  <a:pt x="7819904" y="4544171"/>
                </a:cubicBezTo>
                <a:cubicBezTo>
                  <a:pt x="7816216" y="4550856"/>
                  <a:pt x="7825436" y="4564686"/>
                  <a:pt x="7808724" y="4563994"/>
                </a:cubicBezTo>
                <a:cubicBezTo>
                  <a:pt x="7796738" y="4555005"/>
                  <a:pt x="7790744" y="4538294"/>
                  <a:pt x="7768963" y="4542787"/>
                </a:cubicBezTo>
                <a:close/>
                <a:moveTo>
                  <a:pt x="10858536" y="4542673"/>
                </a:moveTo>
                <a:cubicBezTo>
                  <a:pt x="10840096" y="4539099"/>
                  <a:pt x="10830299" y="4542558"/>
                  <a:pt x="10830990" y="4565493"/>
                </a:cubicBezTo>
                <a:cubicBezTo>
                  <a:pt x="10831566" y="4585200"/>
                  <a:pt x="10837444" y="4590964"/>
                  <a:pt x="10856346" y="4589581"/>
                </a:cubicBezTo>
                <a:cubicBezTo>
                  <a:pt x="10872251" y="4588427"/>
                  <a:pt x="10885966" y="4591310"/>
                  <a:pt x="10885044" y="4566415"/>
                </a:cubicBezTo>
                <a:cubicBezTo>
                  <a:pt x="10884238" y="4545554"/>
                  <a:pt x="10878706" y="4537947"/>
                  <a:pt x="10858651" y="4542673"/>
                </a:cubicBezTo>
                <a:close/>
                <a:moveTo>
                  <a:pt x="6097684" y="4542673"/>
                </a:moveTo>
                <a:cubicBezTo>
                  <a:pt x="6079707" y="4542673"/>
                  <a:pt x="6069105" y="4544056"/>
                  <a:pt x="6069910" y="4567221"/>
                </a:cubicBezTo>
                <a:cubicBezTo>
                  <a:pt x="6070600" y="4587852"/>
                  <a:pt x="6078208" y="4593384"/>
                  <a:pt x="6096649" y="4590388"/>
                </a:cubicBezTo>
                <a:lnTo>
                  <a:pt x="6096649" y="4590272"/>
                </a:lnTo>
                <a:cubicBezTo>
                  <a:pt x="6115549" y="4593384"/>
                  <a:pt x="6124194" y="4587737"/>
                  <a:pt x="6124310" y="4565723"/>
                </a:cubicBezTo>
                <a:cubicBezTo>
                  <a:pt x="6124426" y="4543941"/>
                  <a:pt x="6114857" y="4542673"/>
                  <a:pt x="6097684" y="4542673"/>
                </a:cubicBezTo>
                <a:close/>
                <a:moveTo>
                  <a:pt x="2486061" y="4542673"/>
                </a:moveTo>
                <a:cubicBezTo>
                  <a:pt x="2467621" y="4539099"/>
                  <a:pt x="2457824" y="4542558"/>
                  <a:pt x="2458515" y="4565493"/>
                </a:cubicBezTo>
                <a:cubicBezTo>
                  <a:pt x="2459091" y="4585200"/>
                  <a:pt x="2464969" y="4590964"/>
                  <a:pt x="2483871" y="4589581"/>
                </a:cubicBezTo>
                <a:cubicBezTo>
                  <a:pt x="2499776" y="4588427"/>
                  <a:pt x="2513491" y="4591310"/>
                  <a:pt x="2512569" y="4566415"/>
                </a:cubicBezTo>
                <a:cubicBezTo>
                  <a:pt x="2511763" y="4545554"/>
                  <a:pt x="2506231" y="4537947"/>
                  <a:pt x="2486176" y="4542673"/>
                </a:cubicBezTo>
                <a:close/>
                <a:moveTo>
                  <a:pt x="9584189" y="4542558"/>
                </a:moveTo>
                <a:cubicBezTo>
                  <a:pt x="9567708" y="4539445"/>
                  <a:pt x="9558142" y="4542443"/>
                  <a:pt x="9559410" y="4562957"/>
                </a:cubicBezTo>
                <a:lnTo>
                  <a:pt x="9559410" y="4563073"/>
                </a:lnTo>
                <a:cubicBezTo>
                  <a:pt x="9560446" y="4579207"/>
                  <a:pt x="9559524" y="4590847"/>
                  <a:pt x="9582114" y="4590157"/>
                </a:cubicBezTo>
                <a:cubicBezTo>
                  <a:pt x="9601130" y="4589581"/>
                  <a:pt x="9608162" y="4584739"/>
                  <a:pt x="9607816" y="4565147"/>
                </a:cubicBezTo>
                <a:cubicBezTo>
                  <a:pt x="9607584" y="4547398"/>
                  <a:pt x="9603206" y="4538294"/>
                  <a:pt x="9584189" y="4542558"/>
                </a:cubicBezTo>
                <a:close/>
                <a:moveTo>
                  <a:pt x="7171839" y="4542558"/>
                </a:moveTo>
                <a:cubicBezTo>
                  <a:pt x="7154897" y="4543134"/>
                  <a:pt x="7144293" y="4544171"/>
                  <a:pt x="7145447" y="4565838"/>
                </a:cubicBezTo>
                <a:cubicBezTo>
                  <a:pt x="7146369" y="4583587"/>
                  <a:pt x="7149019" y="4592116"/>
                  <a:pt x="7169765" y="4591655"/>
                </a:cubicBezTo>
                <a:cubicBezTo>
                  <a:pt x="7189126" y="4591310"/>
                  <a:pt x="7197195" y="4586007"/>
                  <a:pt x="7192814" y="4566530"/>
                </a:cubicBezTo>
                <a:cubicBezTo>
                  <a:pt x="7196734" y="4549012"/>
                  <a:pt x="7190856" y="4541865"/>
                  <a:pt x="7171839" y="4542558"/>
                </a:cubicBezTo>
                <a:close/>
                <a:moveTo>
                  <a:pt x="1211714" y="4542558"/>
                </a:moveTo>
                <a:cubicBezTo>
                  <a:pt x="1195233" y="4539445"/>
                  <a:pt x="1185667" y="4542443"/>
                  <a:pt x="1186935" y="4562957"/>
                </a:cubicBezTo>
                <a:lnTo>
                  <a:pt x="1186935" y="4563073"/>
                </a:lnTo>
                <a:cubicBezTo>
                  <a:pt x="1187971" y="4579207"/>
                  <a:pt x="1187049" y="4590847"/>
                  <a:pt x="1209639" y="4590157"/>
                </a:cubicBezTo>
                <a:cubicBezTo>
                  <a:pt x="1228655" y="4589581"/>
                  <a:pt x="1235687" y="4584739"/>
                  <a:pt x="1235341" y="4565147"/>
                </a:cubicBezTo>
                <a:cubicBezTo>
                  <a:pt x="1235109" y="4547398"/>
                  <a:pt x="1230731" y="4538294"/>
                  <a:pt x="1211714" y="4542558"/>
                </a:cubicBezTo>
                <a:close/>
                <a:moveTo>
                  <a:pt x="12133920" y="4542443"/>
                </a:moveTo>
                <a:cubicBezTo>
                  <a:pt x="12117439" y="4543248"/>
                  <a:pt x="12109256" y="4545324"/>
                  <a:pt x="12109486" y="4564801"/>
                </a:cubicBezTo>
                <a:cubicBezTo>
                  <a:pt x="12109717" y="4583702"/>
                  <a:pt x="12115249" y="4590157"/>
                  <a:pt x="12134496" y="4590503"/>
                </a:cubicBezTo>
                <a:lnTo>
                  <a:pt x="12134496" y="4590388"/>
                </a:lnTo>
                <a:cubicBezTo>
                  <a:pt x="12152937" y="4590618"/>
                  <a:pt x="12160313" y="4585317"/>
                  <a:pt x="12156509" y="4566760"/>
                </a:cubicBezTo>
                <a:cubicBezTo>
                  <a:pt x="12160889" y="4547974"/>
                  <a:pt x="12153744" y="4541521"/>
                  <a:pt x="12133920" y="4542443"/>
                </a:cubicBezTo>
                <a:close/>
                <a:moveTo>
                  <a:pt x="12064999" y="4542443"/>
                </a:moveTo>
                <a:cubicBezTo>
                  <a:pt x="12048172" y="4542443"/>
                  <a:pt x="12040220" y="4544978"/>
                  <a:pt x="12040910" y="4564571"/>
                </a:cubicBezTo>
                <a:cubicBezTo>
                  <a:pt x="12041488" y="4582089"/>
                  <a:pt x="12043216" y="4592001"/>
                  <a:pt x="12064653" y="4590733"/>
                </a:cubicBezTo>
                <a:lnTo>
                  <a:pt x="12064768" y="4590847"/>
                </a:lnTo>
                <a:cubicBezTo>
                  <a:pt x="12081480" y="4589810"/>
                  <a:pt x="12092314" y="4587390"/>
                  <a:pt x="12088280" y="4565608"/>
                </a:cubicBezTo>
                <a:cubicBezTo>
                  <a:pt x="12094042" y="4546592"/>
                  <a:pt x="12083900" y="4542443"/>
                  <a:pt x="12064999" y="4542443"/>
                </a:cubicBezTo>
                <a:close/>
                <a:moveTo>
                  <a:pt x="4885115" y="4542443"/>
                </a:moveTo>
                <a:cubicBezTo>
                  <a:pt x="4865290" y="4541521"/>
                  <a:pt x="4860683" y="4549703"/>
                  <a:pt x="4864371" y="4566760"/>
                </a:cubicBezTo>
                <a:cubicBezTo>
                  <a:pt x="4860104" y="4585432"/>
                  <a:pt x="4868402" y="4590388"/>
                  <a:pt x="4886499" y="4590733"/>
                </a:cubicBezTo>
                <a:cubicBezTo>
                  <a:pt x="4905859" y="4591079"/>
                  <a:pt x="4911275" y="4584624"/>
                  <a:pt x="4911851" y="4565377"/>
                </a:cubicBezTo>
                <a:cubicBezTo>
                  <a:pt x="4912543" y="4543480"/>
                  <a:pt x="4901828" y="4543248"/>
                  <a:pt x="4885115" y="4542443"/>
                </a:cubicBezTo>
                <a:close/>
                <a:moveTo>
                  <a:pt x="3761445" y="4542443"/>
                </a:moveTo>
                <a:cubicBezTo>
                  <a:pt x="3744964" y="4543248"/>
                  <a:pt x="3736781" y="4545324"/>
                  <a:pt x="3737011" y="4564801"/>
                </a:cubicBezTo>
                <a:cubicBezTo>
                  <a:pt x="3737242" y="4583702"/>
                  <a:pt x="3742774" y="4590157"/>
                  <a:pt x="3762021" y="4590503"/>
                </a:cubicBezTo>
                <a:lnTo>
                  <a:pt x="3762021" y="4590388"/>
                </a:lnTo>
                <a:cubicBezTo>
                  <a:pt x="3780462" y="4590618"/>
                  <a:pt x="3787838" y="4585317"/>
                  <a:pt x="3784034" y="4566760"/>
                </a:cubicBezTo>
                <a:cubicBezTo>
                  <a:pt x="3788414" y="4547974"/>
                  <a:pt x="3781269" y="4541521"/>
                  <a:pt x="3761445" y="4542443"/>
                </a:cubicBezTo>
                <a:close/>
                <a:moveTo>
                  <a:pt x="3692524" y="4542443"/>
                </a:moveTo>
                <a:cubicBezTo>
                  <a:pt x="3675697" y="4542443"/>
                  <a:pt x="3667745" y="4544978"/>
                  <a:pt x="3668435" y="4564571"/>
                </a:cubicBezTo>
                <a:cubicBezTo>
                  <a:pt x="3669013" y="4582089"/>
                  <a:pt x="3670741" y="4592001"/>
                  <a:pt x="3692178" y="4590733"/>
                </a:cubicBezTo>
                <a:lnTo>
                  <a:pt x="3692293" y="4590847"/>
                </a:lnTo>
                <a:cubicBezTo>
                  <a:pt x="3709005" y="4589810"/>
                  <a:pt x="3719839" y="4587390"/>
                  <a:pt x="3715805" y="4565608"/>
                </a:cubicBezTo>
                <a:cubicBezTo>
                  <a:pt x="3721567" y="4546592"/>
                  <a:pt x="3711425" y="4542443"/>
                  <a:pt x="3692524" y="4542443"/>
                </a:cubicBezTo>
                <a:close/>
                <a:moveTo>
                  <a:pt x="9720417" y="4542326"/>
                </a:moveTo>
                <a:cubicBezTo>
                  <a:pt x="9703014" y="4542097"/>
                  <a:pt x="9691028" y="4544056"/>
                  <a:pt x="9696790" y="4566184"/>
                </a:cubicBezTo>
                <a:cubicBezTo>
                  <a:pt x="9692642" y="4582780"/>
                  <a:pt x="9697942" y="4590157"/>
                  <a:pt x="9717305" y="4590388"/>
                </a:cubicBezTo>
                <a:cubicBezTo>
                  <a:pt x="9738396" y="4590733"/>
                  <a:pt x="9743698" y="4582665"/>
                  <a:pt x="9743698" y="4563188"/>
                </a:cubicBezTo>
                <a:cubicBezTo>
                  <a:pt x="9743698" y="4545209"/>
                  <a:pt x="9736092" y="4542443"/>
                  <a:pt x="9720417" y="4542326"/>
                </a:cubicBezTo>
                <a:close/>
                <a:moveTo>
                  <a:pt x="4821149" y="4542326"/>
                </a:moveTo>
                <a:cubicBezTo>
                  <a:pt x="4802593" y="4541982"/>
                  <a:pt x="4794411" y="4546015"/>
                  <a:pt x="4795333" y="4566530"/>
                </a:cubicBezTo>
                <a:cubicBezTo>
                  <a:pt x="4796025" y="4583817"/>
                  <a:pt x="4800057" y="4591079"/>
                  <a:pt x="4819073" y="4590733"/>
                </a:cubicBezTo>
                <a:lnTo>
                  <a:pt x="4819073" y="4590618"/>
                </a:lnTo>
                <a:cubicBezTo>
                  <a:pt x="4837745" y="4590272"/>
                  <a:pt x="4847542" y="4586007"/>
                  <a:pt x="4842470" y="4564455"/>
                </a:cubicBezTo>
                <a:cubicBezTo>
                  <a:pt x="4848350" y="4546131"/>
                  <a:pt x="4838782" y="4542673"/>
                  <a:pt x="4821149" y="4542326"/>
                </a:cubicBezTo>
                <a:close/>
                <a:moveTo>
                  <a:pt x="4750730" y="4542326"/>
                </a:moveTo>
                <a:cubicBezTo>
                  <a:pt x="4733557" y="4542443"/>
                  <a:pt x="4723645" y="4545439"/>
                  <a:pt x="4729064" y="4566184"/>
                </a:cubicBezTo>
                <a:cubicBezTo>
                  <a:pt x="4723645" y="4584624"/>
                  <a:pt x="4731021" y="4590964"/>
                  <a:pt x="4751076" y="4590847"/>
                </a:cubicBezTo>
                <a:cubicBezTo>
                  <a:pt x="4769976" y="4590733"/>
                  <a:pt x="4776432" y="4585432"/>
                  <a:pt x="4777009" y="4565954"/>
                </a:cubicBezTo>
                <a:cubicBezTo>
                  <a:pt x="4777585" y="4544863"/>
                  <a:pt x="4768364" y="4542326"/>
                  <a:pt x="4750730" y="4542326"/>
                </a:cubicBezTo>
                <a:close/>
                <a:moveTo>
                  <a:pt x="1347942" y="4542326"/>
                </a:moveTo>
                <a:cubicBezTo>
                  <a:pt x="1330539" y="4542097"/>
                  <a:pt x="1318553" y="4544056"/>
                  <a:pt x="1324315" y="4566184"/>
                </a:cubicBezTo>
                <a:cubicBezTo>
                  <a:pt x="1320167" y="4582780"/>
                  <a:pt x="1325467" y="4590157"/>
                  <a:pt x="1344830" y="4590388"/>
                </a:cubicBezTo>
                <a:cubicBezTo>
                  <a:pt x="1365921" y="4590733"/>
                  <a:pt x="1371223" y="4582665"/>
                  <a:pt x="1371223" y="4563188"/>
                </a:cubicBezTo>
                <a:cubicBezTo>
                  <a:pt x="1371223" y="4545209"/>
                  <a:pt x="1363617" y="4542443"/>
                  <a:pt x="1347942" y="4542326"/>
                </a:cubicBezTo>
                <a:close/>
                <a:moveTo>
                  <a:pt x="10928032" y="4542212"/>
                </a:moveTo>
                <a:cubicBezTo>
                  <a:pt x="10911091" y="4540367"/>
                  <a:pt x="10897722" y="4539331"/>
                  <a:pt x="10898068" y="4564225"/>
                </a:cubicBezTo>
                <a:cubicBezTo>
                  <a:pt x="10898414" y="4585546"/>
                  <a:pt x="10905559" y="4591079"/>
                  <a:pt x="10925268" y="4590618"/>
                </a:cubicBezTo>
                <a:cubicBezTo>
                  <a:pt x="10943476" y="4590272"/>
                  <a:pt x="10954195" y="4588083"/>
                  <a:pt x="10953504" y="4565262"/>
                </a:cubicBezTo>
                <a:cubicBezTo>
                  <a:pt x="10952928" y="4545439"/>
                  <a:pt x="10946704" y="4538177"/>
                  <a:pt x="10928032" y="4542212"/>
                </a:cubicBezTo>
                <a:close/>
                <a:moveTo>
                  <a:pt x="2555557" y="4542212"/>
                </a:moveTo>
                <a:cubicBezTo>
                  <a:pt x="2538616" y="4540367"/>
                  <a:pt x="2525247" y="4539331"/>
                  <a:pt x="2525593" y="4564225"/>
                </a:cubicBezTo>
                <a:cubicBezTo>
                  <a:pt x="2525939" y="4585546"/>
                  <a:pt x="2533084" y="4591079"/>
                  <a:pt x="2552793" y="4590618"/>
                </a:cubicBezTo>
                <a:cubicBezTo>
                  <a:pt x="2571001" y="4590272"/>
                  <a:pt x="2581720" y="4588083"/>
                  <a:pt x="2581029" y="4565262"/>
                </a:cubicBezTo>
                <a:cubicBezTo>
                  <a:pt x="2580453" y="4545439"/>
                  <a:pt x="2574229" y="4538177"/>
                  <a:pt x="2555557" y="4542212"/>
                </a:cubicBezTo>
                <a:close/>
                <a:moveTo>
                  <a:pt x="4005508" y="4541982"/>
                </a:moveTo>
                <a:cubicBezTo>
                  <a:pt x="3995883" y="4540887"/>
                  <a:pt x="3991273" y="4543221"/>
                  <a:pt x="3989112" y="4547442"/>
                </a:cubicBezTo>
                <a:lnTo>
                  <a:pt x="3987416" y="4564175"/>
                </a:lnTo>
                <a:lnTo>
                  <a:pt x="3987411" y="4564110"/>
                </a:lnTo>
                <a:lnTo>
                  <a:pt x="3987411" y="4564225"/>
                </a:lnTo>
                <a:lnTo>
                  <a:pt x="3987416" y="4564175"/>
                </a:lnTo>
                <a:lnTo>
                  <a:pt x="3988810" y="4582075"/>
                </a:lnTo>
                <a:cubicBezTo>
                  <a:pt x="3990726" y="4586959"/>
                  <a:pt x="3995249" y="4590100"/>
                  <a:pt x="4005851" y="4589581"/>
                </a:cubicBezTo>
                <a:cubicBezTo>
                  <a:pt x="4030978" y="4588313"/>
                  <a:pt x="4056103" y="4588774"/>
                  <a:pt x="4081229" y="4589581"/>
                </a:cubicBezTo>
                <a:cubicBezTo>
                  <a:pt x="4098053" y="4590157"/>
                  <a:pt x="4108082" y="4588198"/>
                  <a:pt x="4108542" y="4566415"/>
                </a:cubicBezTo>
                <a:cubicBezTo>
                  <a:pt x="4109004" y="4543710"/>
                  <a:pt x="4099207" y="4540367"/>
                  <a:pt x="4080767" y="4542097"/>
                </a:cubicBezTo>
                <a:cubicBezTo>
                  <a:pt x="4069587" y="4543134"/>
                  <a:pt x="4058293" y="4542326"/>
                  <a:pt x="4046996" y="4542326"/>
                </a:cubicBezTo>
                <a:cubicBezTo>
                  <a:pt x="4033168" y="4542326"/>
                  <a:pt x="4019222" y="4543595"/>
                  <a:pt x="4005508" y="4541982"/>
                </a:cubicBezTo>
                <a:close/>
                <a:moveTo>
                  <a:pt x="10793764" y="4541751"/>
                </a:moveTo>
                <a:cubicBezTo>
                  <a:pt x="10779127" y="4543248"/>
                  <a:pt x="10762070" y="4536796"/>
                  <a:pt x="10763106" y="4563188"/>
                </a:cubicBezTo>
                <a:cubicBezTo>
                  <a:pt x="10763798" y="4582549"/>
                  <a:pt x="10767371" y="4593615"/>
                  <a:pt x="10789153" y="4589005"/>
                </a:cubicBezTo>
                <a:cubicBezTo>
                  <a:pt x="10808978" y="4593154"/>
                  <a:pt x="10817391" y="4586468"/>
                  <a:pt x="10817391" y="4565032"/>
                </a:cubicBezTo>
                <a:cubicBezTo>
                  <a:pt x="10817391" y="4546822"/>
                  <a:pt x="10811859" y="4540023"/>
                  <a:pt x="10793764" y="4541751"/>
                </a:cubicBezTo>
                <a:close/>
                <a:moveTo>
                  <a:pt x="2421289" y="4541751"/>
                </a:moveTo>
                <a:cubicBezTo>
                  <a:pt x="2406652" y="4543248"/>
                  <a:pt x="2389595" y="4536796"/>
                  <a:pt x="2390631" y="4563188"/>
                </a:cubicBezTo>
                <a:cubicBezTo>
                  <a:pt x="2391323" y="4582549"/>
                  <a:pt x="2394896" y="4593615"/>
                  <a:pt x="2416678" y="4589005"/>
                </a:cubicBezTo>
                <a:cubicBezTo>
                  <a:pt x="2436503" y="4593154"/>
                  <a:pt x="2444916" y="4586468"/>
                  <a:pt x="2444916" y="4565032"/>
                </a:cubicBezTo>
                <a:cubicBezTo>
                  <a:pt x="2444916" y="4546822"/>
                  <a:pt x="2439384" y="4540023"/>
                  <a:pt x="2421289" y="4541751"/>
                </a:cubicBezTo>
                <a:close/>
                <a:moveTo>
                  <a:pt x="11252930" y="4541636"/>
                </a:moveTo>
                <a:cubicBezTo>
                  <a:pt x="11236910" y="4540943"/>
                  <a:pt x="11232760" y="4546707"/>
                  <a:pt x="11232415" y="4562496"/>
                </a:cubicBezTo>
                <a:cubicBezTo>
                  <a:pt x="11231954" y="4582319"/>
                  <a:pt x="11237025" y="4592001"/>
                  <a:pt x="11258462" y="4589349"/>
                </a:cubicBezTo>
                <a:cubicBezTo>
                  <a:pt x="11268605" y="4588083"/>
                  <a:pt x="11279208" y="4589120"/>
                  <a:pt x="11289580" y="4589120"/>
                </a:cubicBezTo>
                <a:cubicBezTo>
                  <a:pt x="11303526" y="4589120"/>
                  <a:pt x="11317356" y="4588659"/>
                  <a:pt x="11331186" y="4589120"/>
                </a:cubicBezTo>
                <a:cubicBezTo>
                  <a:pt x="11352162" y="4589927"/>
                  <a:pt x="11348360" y="4574828"/>
                  <a:pt x="11349166" y="4562266"/>
                </a:cubicBezTo>
                <a:cubicBezTo>
                  <a:pt x="11349972" y="4548897"/>
                  <a:pt x="11346860" y="4541060"/>
                  <a:pt x="11330840" y="4541636"/>
                </a:cubicBezTo>
                <a:cubicBezTo>
                  <a:pt x="11304908" y="4542673"/>
                  <a:pt x="11278861" y="4542673"/>
                  <a:pt x="11252930" y="4541636"/>
                </a:cubicBezTo>
                <a:close/>
                <a:moveTo>
                  <a:pt x="2880455" y="4541636"/>
                </a:moveTo>
                <a:cubicBezTo>
                  <a:pt x="2864435" y="4540943"/>
                  <a:pt x="2860285" y="4546707"/>
                  <a:pt x="2859940" y="4562496"/>
                </a:cubicBezTo>
                <a:cubicBezTo>
                  <a:pt x="2859479" y="4582319"/>
                  <a:pt x="2864550" y="4592001"/>
                  <a:pt x="2885987" y="4589349"/>
                </a:cubicBezTo>
                <a:cubicBezTo>
                  <a:pt x="2896130" y="4588083"/>
                  <a:pt x="2906733" y="4589120"/>
                  <a:pt x="2917105" y="4589120"/>
                </a:cubicBezTo>
                <a:cubicBezTo>
                  <a:pt x="2931051" y="4589120"/>
                  <a:pt x="2944881" y="4588659"/>
                  <a:pt x="2958711" y="4589120"/>
                </a:cubicBezTo>
                <a:cubicBezTo>
                  <a:pt x="2979687" y="4589927"/>
                  <a:pt x="2975885" y="4574828"/>
                  <a:pt x="2976691" y="4562266"/>
                </a:cubicBezTo>
                <a:cubicBezTo>
                  <a:pt x="2977497" y="4548897"/>
                  <a:pt x="2974385" y="4541060"/>
                  <a:pt x="2958365" y="4541636"/>
                </a:cubicBezTo>
                <a:cubicBezTo>
                  <a:pt x="2932433" y="4542673"/>
                  <a:pt x="2906386" y="4542673"/>
                  <a:pt x="2880455" y="4541636"/>
                </a:cubicBezTo>
                <a:close/>
                <a:moveTo>
                  <a:pt x="7442669" y="4541607"/>
                </a:moveTo>
                <a:cubicBezTo>
                  <a:pt x="7434500" y="4542126"/>
                  <a:pt x="7425971" y="4545266"/>
                  <a:pt x="7418595" y="4545785"/>
                </a:cubicBezTo>
                <a:cubicBezTo>
                  <a:pt x="7406148" y="4546707"/>
                  <a:pt x="7413293" y="4562957"/>
                  <a:pt x="7412372" y="4572292"/>
                </a:cubicBezTo>
                <a:cubicBezTo>
                  <a:pt x="7409490" y="4600875"/>
                  <a:pt x="7431732" y="4588083"/>
                  <a:pt x="7444411" y="4590964"/>
                </a:cubicBezTo>
                <a:cubicBezTo>
                  <a:pt x="7451326" y="4592577"/>
                  <a:pt x="7462621" y="4587622"/>
                  <a:pt x="7463197" y="4598801"/>
                </a:cubicBezTo>
                <a:cubicBezTo>
                  <a:pt x="7463774" y="4611133"/>
                  <a:pt x="7452018" y="4605370"/>
                  <a:pt x="7445564" y="4606407"/>
                </a:cubicBezTo>
                <a:cubicBezTo>
                  <a:pt x="7439687" y="4607329"/>
                  <a:pt x="7433462" y="4606984"/>
                  <a:pt x="7427468" y="4606523"/>
                </a:cubicBezTo>
                <a:cubicBezTo>
                  <a:pt x="7406148" y="4604794"/>
                  <a:pt x="7411795" y="4620814"/>
                  <a:pt x="7412602" y="4631186"/>
                </a:cubicBezTo>
                <a:cubicBezTo>
                  <a:pt x="7413523" y="4641675"/>
                  <a:pt x="7403151" y="4659423"/>
                  <a:pt x="7427124" y="4658962"/>
                </a:cubicBezTo>
                <a:cubicBezTo>
                  <a:pt x="7456513" y="4658271"/>
                  <a:pt x="7486017" y="4658271"/>
                  <a:pt x="7515407" y="4658962"/>
                </a:cubicBezTo>
                <a:cubicBezTo>
                  <a:pt x="7528776" y="4659308"/>
                  <a:pt x="7531657" y="4652854"/>
                  <a:pt x="7531081" y="4641560"/>
                </a:cubicBezTo>
                <a:cubicBezTo>
                  <a:pt x="7529813" y="4616549"/>
                  <a:pt x="7528661" y="4591540"/>
                  <a:pt x="7527508" y="4566530"/>
                </a:cubicBezTo>
                <a:cubicBezTo>
                  <a:pt x="7531657" y="4560537"/>
                  <a:pt x="7531312" y="4548666"/>
                  <a:pt x="7541684" y="4550856"/>
                </a:cubicBezTo>
                <a:cubicBezTo>
                  <a:pt x="7552287" y="4553046"/>
                  <a:pt x="7547563" y="4563764"/>
                  <a:pt x="7547678" y="4570679"/>
                </a:cubicBezTo>
                <a:lnTo>
                  <a:pt x="7547678" y="4570909"/>
                </a:lnTo>
                <a:cubicBezTo>
                  <a:pt x="7548253" y="4594998"/>
                  <a:pt x="7548138" y="4619200"/>
                  <a:pt x="7547678" y="4643404"/>
                </a:cubicBezTo>
                <a:cubicBezTo>
                  <a:pt x="7547448" y="4653546"/>
                  <a:pt x="7549291" y="4658617"/>
                  <a:pt x="7561508" y="4659308"/>
                </a:cubicBezTo>
                <a:cubicBezTo>
                  <a:pt x="7592742" y="4661152"/>
                  <a:pt x="7605880" y="4645017"/>
                  <a:pt x="7592166" y="4616088"/>
                </a:cubicBezTo>
                <a:cubicBezTo>
                  <a:pt x="7586517" y="4604333"/>
                  <a:pt x="7587094" y="4597649"/>
                  <a:pt x="7592166" y="4586239"/>
                </a:cubicBezTo>
                <a:cubicBezTo>
                  <a:pt x="7604957" y="4557425"/>
                  <a:pt x="7594469" y="4543595"/>
                  <a:pt x="7563122" y="4544056"/>
                </a:cubicBezTo>
                <a:cubicBezTo>
                  <a:pt x="7551020" y="4544171"/>
                  <a:pt x="7539033" y="4544746"/>
                  <a:pt x="7526932" y="4545093"/>
                </a:cubicBezTo>
                <a:cubicBezTo>
                  <a:pt x="7509645" y="4547283"/>
                  <a:pt x="7489359" y="4534144"/>
                  <a:pt x="7475989" y="4556503"/>
                </a:cubicBezTo>
                <a:cubicBezTo>
                  <a:pt x="7472879" y="4561805"/>
                  <a:pt x="7468038" y="4559039"/>
                  <a:pt x="7464581" y="4553161"/>
                </a:cubicBezTo>
                <a:cubicBezTo>
                  <a:pt x="7458645" y="4543192"/>
                  <a:pt x="7450837" y="4541087"/>
                  <a:pt x="7442669" y="4541607"/>
                </a:cubicBezTo>
                <a:close/>
                <a:moveTo>
                  <a:pt x="10324455" y="4541521"/>
                </a:moveTo>
                <a:cubicBezTo>
                  <a:pt x="10309127" y="4543134"/>
                  <a:pt x="10293338" y="4538062"/>
                  <a:pt x="10294836" y="4563994"/>
                </a:cubicBezTo>
                <a:cubicBezTo>
                  <a:pt x="10295988" y="4582897"/>
                  <a:pt x="10300828" y="4592001"/>
                  <a:pt x="10319846" y="4588774"/>
                </a:cubicBezTo>
                <a:cubicBezTo>
                  <a:pt x="10336672" y="4590503"/>
                  <a:pt x="10348888" y="4589696"/>
                  <a:pt x="10348428" y="4566991"/>
                </a:cubicBezTo>
                <a:cubicBezTo>
                  <a:pt x="10348083" y="4548781"/>
                  <a:pt x="10345432" y="4539331"/>
                  <a:pt x="10324572" y="4541521"/>
                </a:cubicBezTo>
                <a:close/>
                <a:moveTo>
                  <a:pt x="9787956" y="4541521"/>
                </a:moveTo>
                <a:cubicBezTo>
                  <a:pt x="9770436" y="4541521"/>
                  <a:pt x="9761447" y="4543826"/>
                  <a:pt x="9762139" y="4564916"/>
                </a:cubicBezTo>
                <a:cubicBezTo>
                  <a:pt x="9762715" y="4584048"/>
                  <a:pt x="9768477" y="4589466"/>
                  <a:pt x="9787494" y="4589927"/>
                </a:cubicBezTo>
                <a:cubicBezTo>
                  <a:pt x="9808240" y="4590388"/>
                  <a:pt x="9813541" y="4582434"/>
                  <a:pt x="9809969" y="4563879"/>
                </a:cubicBezTo>
                <a:cubicBezTo>
                  <a:pt x="9814924" y="4544863"/>
                  <a:pt x="9805474" y="4541521"/>
                  <a:pt x="9788070" y="4541521"/>
                </a:cubicBezTo>
                <a:close/>
                <a:moveTo>
                  <a:pt x="1951980" y="4541521"/>
                </a:moveTo>
                <a:cubicBezTo>
                  <a:pt x="1936652" y="4543134"/>
                  <a:pt x="1920863" y="4538062"/>
                  <a:pt x="1922361" y="4563994"/>
                </a:cubicBezTo>
                <a:cubicBezTo>
                  <a:pt x="1923513" y="4582897"/>
                  <a:pt x="1928353" y="4592001"/>
                  <a:pt x="1947371" y="4588774"/>
                </a:cubicBezTo>
                <a:cubicBezTo>
                  <a:pt x="1964197" y="4590503"/>
                  <a:pt x="1976413" y="4589696"/>
                  <a:pt x="1975953" y="4566991"/>
                </a:cubicBezTo>
                <a:cubicBezTo>
                  <a:pt x="1975608" y="4548781"/>
                  <a:pt x="1972957" y="4539331"/>
                  <a:pt x="1952097" y="4541521"/>
                </a:cubicBezTo>
                <a:close/>
                <a:moveTo>
                  <a:pt x="1415481" y="4541521"/>
                </a:moveTo>
                <a:cubicBezTo>
                  <a:pt x="1397961" y="4541521"/>
                  <a:pt x="1388972" y="4543826"/>
                  <a:pt x="1389664" y="4564916"/>
                </a:cubicBezTo>
                <a:cubicBezTo>
                  <a:pt x="1390240" y="4584048"/>
                  <a:pt x="1396002" y="4589466"/>
                  <a:pt x="1415019" y="4589927"/>
                </a:cubicBezTo>
                <a:cubicBezTo>
                  <a:pt x="1435765" y="4590388"/>
                  <a:pt x="1441066" y="4582434"/>
                  <a:pt x="1437494" y="4563879"/>
                </a:cubicBezTo>
                <a:cubicBezTo>
                  <a:pt x="1442449" y="4544863"/>
                  <a:pt x="1432999" y="4541521"/>
                  <a:pt x="1415595" y="4541521"/>
                </a:cubicBezTo>
                <a:close/>
                <a:moveTo>
                  <a:pt x="8647590" y="4541420"/>
                </a:moveTo>
                <a:cubicBezTo>
                  <a:pt x="8640126" y="4541463"/>
                  <a:pt x="8632550" y="4543711"/>
                  <a:pt x="8626786" y="4546131"/>
                </a:cubicBezTo>
                <a:cubicBezTo>
                  <a:pt x="8615491" y="4550741"/>
                  <a:pt x="8622406" y="4568143"/>
                  <a:pt x="8622638" y="4579668"/>
                </a:cubicBezTo>
                <a:cubicBezTo>
                  <a:pt x="8622867" y="4596842"/>
                  <a:pt x="8637504" y="4589120"/>
                  <a:pt x="8646378" y="4590847"/>
                </a:cubicBezTo>
                <a:cubicBezTo>
                  <a:pt x="8650644" y="4591540"/>
                  <a:pt x="8655138" y="4590964"/>
                  <a:pt x="8659403" y="4591540"/>
                </a:cubicBezTo>
                <a:cubicBezTo>
                  <a:pt x="8665396" y="4592347"/>
                  <a:pt x="8668507" y="4596150"/>
                  <a:pt x="8668161" y="4602258"/>
                </a:cubicBezTo>
                <a:cubicBezTo>
                  <a:pt x="8667816" y="4607099"/>
                  <a:pt x="8664934" y="4610441"/>
                  <a:pt x="8660094" y="4610902"/>
                </a:cubicBezTo>
                <a:cubicBezTo>
                  <a:pt x="8653986" y="4611594"/>
                  <a:pt x="8647762" y="4612400"/>
                  <a:pt x="8641884" y="4611594"/>
                </a:cubicBezTo>
                <a:cubicBezTo>
                  <a:pt x="8619179" y="4608597"/>
                  <a:pt x="8622522" y="4623810"/>
                  <a:pt x="8621716" y="4637872"/>
                </a:cubicBezTo>
                <a:cubicBezTo>
                  <a:pt x="8620908" y="4652624"/>
                  <a:pt x="8623560" y="4660230"/>
                  <a:pt x="8641078" y="4659193"/>
                </a:cubicBezTo>
                <a:cubicBezTo>
                  <a:pt x="8667009" y="4657695"/>
                  <a:pt x="8693172" y="4658156"/>
                  <a:pt x="8719218" y="4659078"/>
                </a:cubicBezTo>
                <a:cubicBezTo>
                  <a:pt x="8732704" y="4659539"/>
                  <a:pt x="8737429" y="4655620"/>
                  <a:pt x="8737082" y="4641560"/>
                </a:cubicBezTo>
                <a:cubicBezTo>
                  <a:pt x="8736160" y="4611248"/>
                  <a:pt x="8737082" y="4580821"/>
                  <a:pt x="8737198" y="4550395"/>
                </a:cubicBezTo>
                <a:lnTo>
                  <a:pt x="8737198" y="4550164"/>
                </a:lnTo>
                <a:cubicBezTo>
                  <a:pt x="8752872" y="4549012"/>
                  <a:pt x="8758404" y="4556157"/>
                  <a:pt x="8757713" y="4571716"/>
                </a:cubicBezTo>
                <a:cubicBezTo>
                  <a:pt x="8756676" y="4594882"/>
                  <a:pt x="8757136" y="4618278"/>
                  <a:pt x="8757252" y="4641560"/>
                </a:cubicBezTo>
                <a:cubicBezTo>
                  <a:pt x="8757252" y="4647207"/>
                  <a:pt x="8754832" y="4656427"/>
                  <a:pt x="8761862" y="4657349"/>
                </a:cubicBezTo>
                <a:cubicBezTo>
                  <a:pt x="8775116" y="4659193"/>
                  <a:pt x="8792865" y="4664725"/>
                  <a:pt x="8801163" y="4654352"/>
                </a:cubicBezTo>
                <a:cubicBezTo>
                  <a:pt x="8809462" y="4643980"/>
                  <a:pt x="8810154" y="4624502"/>
                  <a:pt x="8799319" y="4613898"/>
                </a:cubicBezTo>
                <a:cubicBezTo>
                  <a:pt x="8789062" y="4603872"/>
                  <a:pt x="8784106" y="4599838"/>
                  <a:pt x="8797936" y="4589120"/>
                </a:cubicBezTo>
                <a:cubicBezTo>
                  <a:pt x="8810844" y="4579092"/>
                  <a:pt x="8806004" y="4562957"/>
                  <a:pt x="8803007" y="4550510"/>
                </a:cubicBezTo>
                <a:cubicBezTo>
                  <a:pt x="8800126" y="4538755"/>
                  <a:pt x="8786872" y="4544517"/>
                  <a:pt x="8778228" y="4544171"/>
                </a:cubicBezTo>
                <a:cubicBezTo>
                  <a:pt x="8764514" y="4543595"/>
                  <a:pt x="8750683" y="4544978"/>
                  <a:pt x="8736853" y="4545439"/>
                </a:cubicBezTo>
                <a:cubicBezTo>
                  <a:pt x="8721178" y="4545324"/>
                  <a:pt x="8703083" y="4536911"/>
                  <a:pt x="8690752" y="4550625"/>
                </a:cubicBezTo>
                <a:cubicBezTo>
                  <a:pt x="8680378" y="4562150"/>
                  <a:pt x="8677152" y="4561344"/>
                  <a:pt x="8667702" y="4549934"/>
                </a:cubicBezTo>
                <a:cubicBezTo>
                  <a:pt x="8662400" y="4543538"/>
                  <a:pt x="8655052" y="4541377"/>
                  <a:pt x="8647590" y="4541420"/>
                </a:cubicBezTo>
                <a:close/>
                <a:moveTo>
                  <a:pt x="275115" y="4541420"/>
                </a:moveTo>
                <a:cubicBezTo>
                  <a:pt x="267651" y="4541463"/>
                  <a:pt x="260075" y="4543711"/>
                  <a:pt x="254311" y="4546131"/>
                </a:cubicBezTo>
                <a:cubicBezTo>
                  <a:pt x="243016" y="4550741"/>
                  <a:pt x="249931" y="4568143"/>
                  <a:pt x="250163" y="4579668"/>
                </a:cubicBezTo>
                <a:cubicBezTo>
                  <a:pt x="250392" y="4596842"/>
                  <a:pt x="265029" y="4589120"/>
                  <a:pt x="273903" y="4590847"/>
                </a:cubicBezTo>
                <a:cubicBezTo>
                  <a:pt x="278169" y="4591540"/>
                  <a:pt x="282663" y="4590964"/>
                  <a:pt x="286928" y="4591540"/>
                </a:cubicBezTo>
                <a:cubicBezTo>
                  <a:pt x="292921" y="4592347"/>
                  <a:pt x="296032" y="4596150"/>
                  <a:pt x="295686" y="4602258"/>
                </a:cubicBezTo>
                <a:cubicBezTo>
                  <a:pt x="295341" y="4607099"/>
                  <a:pt x="292459" y="4610441"/>
                  <a:pt x="287619" y="4610902"/>
                </a:cubicBezTo>
                <a:cubicBezTo>
                  <a:pt x="281511" y="4611594"/>
                  <a:pt x="275287" y="4612400"/>
                  <a:pt x="269409" y="4611594"/>
                </a:cubicBezTo>
                <a:cubicBezTo>
                  <a:pt x="246704" y="4608597"/>
                  <a:pt x="250047" y="4623810"/>
                  <a:pt x="249241" y="4637872"/>
                </a:cubicBezTo>
                <a:cubicBezTo>
                  <a:pt x="248433" y="4652624"/>
                  <a:pt x="251085" y="4660230"/>
                  <a:pt x="268603" y="4659193"/>
                </a:cubicBezTo>
                <a:cubicBezTo>
                  <a:pt x="294534" y="4657695"/>
                  <a:pt x="320697" y="4658156"/>
                  <a:pt x="346743" y="4659078"/>
                </a:cubicBezTo>
                <a:cubicBezTo>
                  <a:pt x="360229" y="4659539"/>
                  <a:pt x="364954" y="4655620"/>
                  <a:pt x="364607" y="4641560"/>
                </a:cubicBezTo>
                <a:cubicBezTo>
                  <a:pt x="363685" y="4611248"/>
                  <a:pt x="364607" y="4580821"/>
                  <a:pt x="364723" y="4550395"/>
                </a:cubicBezTo>
                <a:lnTo>
                  <a:pt x="364723" y="4550164"/>
                </a:lnTo>
                <a:cubicBezTo>
                  <a:pt x="380397" y="4549012"/>
                  <a:pt x="385929" y="4556157"/>
                  <a:pt x="385238" y="4571716"/>
                </a:cubicBezTo>
                <a:cubicBezTo>
                  <a:pt x="384201" y="4594882"/>
                  <a:pt x="384661" y="4618278"/>
                  <a:pt x="384777" y="4641560"/>
                </a:cubicBezTo>
                <a:cubicBezTo>
                  <a:pt x="384777" y="4647207"/>
                  <a:pt x="382357" y="4656427"/>
                  <a:pt x="389387" y="4657349"/>
                </a:cubicBezTo>
                <a:cubicBezTo>
                  <a:pt x="402641" y="4659193"/>
                  <a:pt x="420390" y="4664725"/>
                  <a:pt x="428688" y="4654352"/>
                </a:cubicBezTo>
                <a:cubicBezTo>
                  <a:pt x="436987" y="4643980"/>
                  <a:pt x="437679" y="4624502"/>
                  <a:pt x="426844" y="4613898"/>
                </a:cubicBezTo>
                <a:cubicBezTo>
                  <a:pt x="416587" y="4603872"/>
                  <a:pt x="411631" y="4599838"/>
                  <a:pt x="425461" y="4589120"/>
                </a:cubicBezTo>
                <a:cubicBezTo>
                  <a:pt x="438369" y="4579092"/>
                  <a:pt x="433529" y="4562957"/>
                  <a:pt x="430532" y="4550510"/>
                </a:cubicBezTo>
                <a:cubicBezTo>
                  <a:pt x="427651" y="4538755"/>
                  <a:pt x="414397" y="4544517"/>
                  <a:pt x="405753" y="4544171"/>
                </a:cubicBezTo>
                <a:cubicBezTo>
                  <a:pt x="392039" y="4543595"/>
                  <a:pt x="378208" y="4544978"/>
                  <a:pt x="364378" y="4545439"/>
                </a:cubicBezTo>
                <a:cubicBezTo>
                  <a:pt x="348703" y="4545324"/>
                  <a:pt x="330608" y="4536911"/>
                  <a:pt x="318277" y="4550625"/>
                </a:cubicBezTo>
                <a:cubicBezTo>
                  <a:pt x="307903" y="4562150"/>
                  <a:pt x="304677" y="4561344"/>
                  <a:pt x="295227" y="4549934"/>
                </a:cubicBezTo>
                <a:cubicBezTo>
                  <a:pt x="289925" y="4543538"/>
                  <a:pt x="282577" y="4541377"/>
                  <a:pt x="275115" y="4541420"/>
                </a:cubicBezTo>
                <a:close/>
                <a:moveTo>
                  <a:pt x="10987848" y="4541175"/>
                </a:moveTo>
                <a:cubicBezTo>
                  <a:pt x="10967103" y="4539677"/>
                  <a:pt x="10964568" y="4549934"/>
                  <a:pt x="10967679" y="4567452"/>
                </a:cubicBezTo>
                <a:cubicBezTo>
                  <a:pt x="10962148" y="4586354"/>
                  <a:pt x="10972752" y="4588774"/>
                  <a:pt x="10989924" y="4589466"/>
                </a:cubicBezTo>
                <a:cubicBezTo>
                  <a:pt x="11010092" y="4590272"/>
                  <a:pt x="11014128" y="4582549"/>
                  <a:pt x="11014933" y="4563879"/>
                </a:cubicBezTo>
                <a:cubicBezTo>
                  <a:pt x="11015970" y="4540943"/>
                  <a:pt x="11003869" y="4542443"/>
                  <a:pt x="10987964" y="4541290"/>
                </a:cubicBezTo>
                <a:close/>
                <a:moveTo>
                  <a:pt x="2615373" y="4541175"/>
                </a:moveTo>
                <a:cubicBezTo>
                  <a:pt x="2594628" y="4539677"/>
                  <a:pt x="2592093" y="4549934"/>
                  <a:pt x="2595204" y="4567452"/>
                </a:cubicBezTo>
                <a:cubicBezTo>
                  <a:pt x="2589673" y="4586354"/>
                  <a:pt x="2600277" y="4588774"/>
                  <a:pt x="2617449" y="4589466"/>
                </a:cubicBezTo>
                <a:cubicBezTo>
                  <a:pt x="2637617" y="4590272"/>
                  <a:pt x="2641653" y="4582549"/>
                  <a:pt x="2642458" y="4563879"/>
                </a:cubicBezTo>
                <a:cubicBezTo>
                  <a:pt x="2643495" y="4540943"/>
                  <a:pt x="2631394" y="4542443"/>
                  <a:pt x="2615489" y="4541290"/>
                </a:cubicBezTo>
                <a:close/>
                <a:moveTo>
                  <a:pt x="10711661" y="4541060"/>
                </a:moveTo>
                <a:cubicBezTo>
                  <a:pt x="10705164" y="4541233"/>
                  <a:pt x="10700006" y="4544114"/>
                  <a:pt x="10699602" y="4555927"/>
                </a:cubicBezTo>
                <a:cubicBezTo>
                  <a:pt x="10698566" y="4585200"/>
                  <a:pt x="10699718" y="4614705"/>
                  <a:pt x="10701446" y="4644095"/>
                </a:cubicBezTo>
                <a:cubicBezTo>
                  <a:pt x="10702830" y="4666569"/>
                  <a:pt x="10721155" y="4654007"/>
                  <a:pt x="10731758" y="4656542"/>
                </a:cubicBezTo>
                <a:cubicBezTo>
                  <a:pt x="10742708" y="4659193"/>
                  <a:pt x="10748930" y="4655620"/>
                  <a:pt x="10748930" y="4641905"/>
                </a:cubicBezTo>
                <a:cubicBezTo>
                  <a:pt x="10748816" y="4617241"/>
                  <a:pt x="10740978" y="4592462"/>
                  <a:pt x="10749162" y="4570564"/>
                </a:cubicBezTo>
                <a:cubicBezTo>
                  <a:pt x="10747202" y="4556388"/>
                  <a:pt x="10754348" y="4538638"/>
                  <a:pt x="10731758" y="4542443"/>
                </a:cubicBezTo>
                <a:cubicBezTo>
                  <a:pt x="10725996" y="4543423"/>
                  <a:pt x="10718159" y="4540887"/>
                  <a:pt x="10711661" y="4541060"/>
                </a:cubicBezTo>
                <a:close/>
                <a:moveTo>
                  <a:pt x="2339186" y="4541060"/>
                </a:moveTo>
                <a:cubicBezTo>
                  <a:pt x="2332689" y="4541233"/>
                  <a:pt x="2327531" y="4544114"/>
                  <a:pt x="2327127" y="4555927"/>
                </a:cubicBezTo>
                <a:cubicBezTo>
                  <a:pt x="2326091" y="4585200"/>
                  <a:pt x="2327243" y="4614705"/>
                  <a:pt x="2328971" y="4644095"/>
                </a:cubicBezTo>
                <a:cubicBezTo>
                  <a:pt x="2330355" y="4666569"/>
                  <a:pt x="2348680" y="4654007"/>
                  <a:pt x="2359283" y="4656542"/>
                </a:cubicBezTo>
                <a:cubicBezTo>
                  <a:pt x="2370233" y="4659193"/>
                  <a:pt x="2376455" y="4655620"/>
                  <a:pt x="2376455" y="4641905"/>
                </a:cubicBezTo>
                <a:cubicBezTo>
                  <a:pt x="2376341" y="4617241"/>
                  <a:pt x="2368503" y="4592462"/>
                  <a:pt x="2376687" y="4570564"/>
                </a:cubicBezTo>
                <a:cubicBezTo>
                  <a:pt x="2374727" y="4556388"/>
                  <a:pt x="2381873" y="4538638"/>
                  <a:pt x="2359283" y="4542443"/>
                </a:cubicBezTo>
                <a:cubicBezTo>
                  <a:pt x="2353521" y="4543423"/>
                  <a:pt x="2345684" y="4540887"/>
                  <a:pt x="2339186" y="4541060"/>
                </a:cubicBezTo>
                <a:close/>
                <a:moveTo>
                  <a:pt x="6233237" y="4541031"/>
                </a:moveTo>
                <a:cubicBezTo>
                  <a:pt x="6225845" y="4541204"/>
                  <a:pt x="6218181" y="4543538"/>
                  <a:pt x="6212131" y="4546015"/>
                </a:cubicBezTo>
                <a:cubicBezTo>
                  <a:pt x="6200951" y="4550625"/>
                  <a:pt x="6207060" y="4566530"/>
                  <a:pt x="6207292" y="4577248"/>
                </a:cubicBezTo>
                <a:cubicBezTo>
                  <a:pt x="6207635" y="4592923"/>
                  <a:pt x="6220544" y="4590042"/>
                  <a:pt x="6230572" y="4590618"/>
                </a:cubicBezTo>
                <a:cubicBezTo>
                  <a:pt x="6235758" y="4590964"/>
                  <a:pt x="6240944" y="4590733"/>
                  <a:pt x="6246133" y="4591425"/>
                </a:cubicBezTo>
                <a:cubicBezTo>
                  <a:pt x="6252009" y="4592232"/>
                  <a:pt x="6255697" y="4595920"/>
                  <a:pt x="6255005" y="4602028"/>
                </a:cubicBezTo>
                <a:cubicBezTo>
                  <a:pt x="6254544" y="4606523"/>
                  <a:pt x="6251664" y="4610095"/>
                  <a:pt x="6246708" y="4610556"/>
                </a:cubicBezTo>
                <a:cubicBezTo>
                  <a:pt x="6240600" y="4611133"/>
                  <a:pt x="6234492" y="4611709"/>
                  <a:pt x="6228495" y="4611133"/>
                </a:cubicBezTo>
                <a:cubicBezTo>
                  <a:pt x="6207868" y="4609058"/>
                  <a:pt x="6207176" y="4621736"/>
                  <a:pt x="6206367" y="4637295"/>
                </a:cubicBezTo>
                <a:cubicBezTo>
                  <a:pt x="6205447" y="4655159"/>
                  <a:pt x="6213053" y="4659423"/>
                  <a:pt x="6229303" y="4658617"/>
                </a:cubicBezTo>
                <a:cubicBezTo>
                  <a:pt x="6251892" y="4657464"/>
                  <a:pt x="6274596" y="4657003"/>
                  <a:pt x="6297074" y="4658617"/>
                </a:cubicBezTo>
                <a:cubicBezTo>
                  <a:pt x="6316319" y="4659999"/>
                  <a:pt x="6322198" y="4654237"/>
                  <a:pt x="6322427" y="4634299"/>
                </a:cubicBezTo>
                <a:cubicBezTo>
                  <a:pt x="6322774" y="4606177"/>
                  <a:pt x="6315281" y="4577248"/>
                  <a:pt x="6327384" y="4549819"/>
                </a:cubicBezTo>
                <a:cubicBezTo>
                  <a:pt x="6340868" y="4549703"/>
                  <a:pt x="6342367" y="4558808"/>
                  <a:pt x="6342367" y="4569065"/>
                </a:cubicBezTo>
                <a:lnTo>
                  <a:pt x="6342250" y="4568950"/>
                </a:lnTo>
                <a:cubicBezTo>
                  <a:pt x="6342250" y="4589810"/>
                  <a:pt x="6343634" y="4610672"/>
                  <a:pt x="6341791" y="4631301"/>
                </a:cubicBezTo>
                <a:cubicBezTo>
                  <a:pt x="6339830" y="4653085"/>
                  <a:pt x="6347554" y="4658617"/>
                  <a:pt x="6369105" y="4659193"/>
                </a:cubicBezTo>
                <a:cubicBezTo>
                  <a:pt x="6394232" y="4659884"/>
                  <a:pt x="6389505" y="4645248"/>
                  <a:pt x="6389391" y="4631071"/>
                </a:cubicBezTo>
                <a:cubicBezTo>
                  <a:pt x="6389275" y="4622658"/>
                  <a:pt x="6390888" y="4614360"/>
                  <a:pt x="6380515" y="4609058"/>
                </a:cubicBezTo>
                <a:cubicBezTo>
                  <a:pt x="6371754" y="4604563"/>
                  <a:pt x="6374753" y="4597418"/>
                  <a:pt x="6381091" y="4592462"/>
                </a:cubicBezTo>
                <a:cubicBezTo>
                  <a:pt x="6396767" y="4580245"/>
                  <a:pt x="6390774" y="4562611"/>
                  <a:pt x="6387662" y="4549473"/>
                </a:cubicBezTo>
                <a:cubicBezTo>
                  <a:pt x="6384779" y="4537025"/>
                  <a:pt x="6368299" y="4544632"/>
                  <a:pt x="6357926" y="4543710"/>
                </a:cubicBezTo>
                <a:cubicBezTo>
                  <a:pt x="6347668" y="4542904"/>
                  <a:pt x="6337180" y="4544517"/>
                  <a:pt x="6326808" y="4544978"/>
                </a:cubicBezTo>
                <a:cubicBezTo>
                  <a:pt x="6309519" y="4545209"/>
                  <a:pt x="6289349" y="4535642"/>
                  <a:pt x="6275751" y="4549588"/>
                </a:cubicBezTo>
                <a:cubicBezTo>
                  <a:pt x="6264686" y="4560998"/>
                  <a:pt x="6262843" y="4561574"/>
                  <a:pt x="6252701" y="4549012"/>
                </a:cubicBezTo>
                <a:cubicBezTo>
                  <a:pt x="6247744" y="4542846"/>
                  <a:pt x="6240627" y="4540858"/>
                  <a:pt x="6233237" y="4541031"/>
                </a:cubicBezTo>
                <a:close/>
                <a:moveTo>
                  <a:pt x="6627270" y="4540987"/>
                </a:moveTo>
                <a:cubicBezTo>
                  <a:pt x="6619636" y="4540369"/>
                  <a:pt x="6612635" y="4542616"/>
                  <a:pt x="6608254" y="4554313"/>
                </a:cubicBezTo>
                <a:cubicBezTo>
                  <a:pt x="6606872" y="4558117"/>
                  <a:pt x="6608254" y="4563418"/>
                  <a:pt x="6602146" y="4563764"/>
                </a:cubicBezTo>
                <a:cubicBezTo>
                  <a:pt x="6595232" y="4564110"/>
                  <a:pt x="6594884" y="4558693"/>
                  <a:pt x="6592695" y="4553852"/>
                </a:cubicBezTo>
                <a:cubicBezTo>
                  <a:pt x="6583015" y="4532415"/>
                  <a:pt x="6564114" y="4545670"/>
                  <a:pt x="6549707" y="4544402"/>
                </a:cubicBezTo>
                <a:cubicBezTo>
                  <a:pt x="6536915" y="4543248"/>
                  <a:pt x="6541292" y="4556503"/>
                  <a:pt x="6540141" y="4564340"/>
                </a:cubicBezTo>
                <a:cubicBezTo>
                  <a:pt x="6537142" y="4584970"/>
                  <a:pt x="6546249" y="4593038"/>
                  <a:pt x="6566647" y="4591079"/>
                </a:cubicBezTo>
                <a:cubicBezTo>
                  <a:pt x="6577021" y="4590157"/>
                  <a:pt x="6587508" y="4590847"/>
                  <a:pt x="6597882" y="4590847"/>
                </a:cubicBezTo>
                <a:cubicBezTo>
                  <a:pt x="6610904" y="4590847"/>
                  <a:pt x="6623928" y="4590272"/>
                  <a:pt x="6636953" y="4590964"/>
                </a:cubicBezTo>
                <a:lnTo>
                  <a:pt x="6636837" y="4591079"/>
                </a:lnTo>
                <a:cubicBezTo>
                  <a:pt x="6652741" y="4592001"/>
                  <a:pt x="6659887" y="4583356"/>
                  <a:pt x="6659197" y="4569296"/>
                </a:cubicBezTo>
                <a:cubicBezTo>
                  <a:pt x="6658849" y="4560652"/>
                  <a:pt x="6666687" y="4544171"/>
                  <a:pt x="6650091" y="4544863"/>
                </a:cubicBezTo>
                <a:cubicBezTo>
                  <a:pt x="6643177" y="4545094"/>
                  <a:pt x="6634905" y="4541608"/>
                  <a:pt x="6627270" y="4540987"/>
                </a:cubicBezTo>
                <a:close/>
                <a:moveTo>
                  <a:pt x="9917500" y="4540972"/>
                </a:moveTo>
                <a:cubicBezTo>
                  <a:pt x="9907933" y="4540167"/>
                  <a:pt x="9898886" y="4542097"/>
                  <a:pt x="9891913" y="4554659"/>
                </a:cubicBezTo>
                <a:cubicBezTo>
                  <a:pt x="9889954" y="4558232"/>
                  <a:pt x="9884422" y="4557310"/>
                  <a:pt x="9883270" y="4554659"/>
                </a:cubicBezTo>
                <a:cubicBezTo>
                  <a:pt x="9875778" y="4537140"/>
                  <a:pt x="9860449" y="4543710"/>
                  <a:pt x="9847541" y="4541982"/>
                </a:cubicBezTo>
                <a:cubicBezTo>
                  <a:pt x="9829792" y="4539677"/>
                  <a:pt x="9825528" y="4547744"/>
                  <a:pt x="9825874" y="4564225"/>
                </a:cubicBezTo>
                <a:cubicBezTo>
                  <a:pt x="9826220" y="4580245"/>
                  <a:pt x="9827256" y="4591194"/>
                  <a:pt x="9847887" y="4589696"/>
                </a:cubicBezTo>
                <a:cubicBezTo>
                  <a:pt x="9857683" y="4589005"/>
                  <a:pt x="9875548" y="4583126"/>
                  <a:pt x="9875892" y="4598340"/>
                </a:cubicBezTo>
                <a:cubicBezTo>
                  <a:pt x="9876354" y="4616088"/>
                  <a:pt x="9857913" y="4608021"/>
                  <a:pt x="9847195" y="4609750"/>
                </a:cubicBezTo>
                <a:cubicBezTo>
                  <a:pt x="9846273" y="4609865"/>
                  <a:pt x="9845351" y="4609750"/>
                  <a:pt x="9844545" y="4609750"/>
                </a:cubicBezTo>
                <a:cubicBezTo>
                  <a:pt x="9823684" y="4608021"/>
                  <a:pt x="9826796" y="4622773"/>
                  <a:pt x="9825874" y="4635682"/>
                </a:cubicBezTo>
                <a:cubicBezTo>
                  <a:pt x="9824836" y="4650549"/>
                  <a:pt x="9828754" y="4657925"/>
                  <a:pt x="9845697" y="4657234"/>
                </a:cubicBezTo>
                <a:cubicBezTo>
                  <a:pt x="9873358" y="4656081"/>
                  <a:pt x="9901133" y="4656312"/>
                  <a:pt x="9928794" y="4657234"/>
                </a:cubicBezTo>
                <a:cubicBezTo>
                  <a:pt x="9942509" y="4657695"/>
                  <a:pt x="9946773" y="4653315"/>
                  <a:pt x="9946427" y="4639600"/>
                </a:cubicBezTo>
                <a:cubicBezTo>
                  <a:pt x="9945621" y="4609404"/>
                  <a:pt x="9946427" y="4579092"/>
                  <a:pt x="9946658" y="4548781"/>
                </a:cubicBezTo>
                <a:lnTo>
                  <a:pt x="9946773" y="4548781"/>
                </a:lnTo>
                <a:cubicBezTo>
                  <a:pt x="9961180" y="4547283"/>
                  <a:pt x="9961640" y="4557079"/>
                  <a:pt x="9961640" y="4567221"/>
                </a:cubicBezTo>
                <a:cubicBezTo>
                  <a:pt x="9961640" y="4591540"/>
                  <a:pt x="9962102" y="4615858"/>
                  <a:pt x="9961640" y="4640061"/>
                </a:cubicBezTo>
                <a:cubicBezTo>
                  <a:pt x="9961410" y="4651817"/>
                  <a:pt x="9964868" y="4658847"/>
                  <a:pt x="9977660" y="4656888"/>
                </a:cubicBezTo>
                <a:cubicBezTo>
                  <a:pt x="9988149" y="4655275"/>
                  <a:pt x="10003362" y="4663226"/>
                  <a:pt x="10008202" y="4651356"/>
                </a:cubicBezTo>
                <a:cubicBezTo>
                  <a:pt x="10013158" y="4639370"/>
                  <a:pt x="10013850" y="4622888"/>
                  <a:pt x="10004976" y="4611594"/>
                </a:cubicBezTo>
                <a:cubicBezTo>
                  <a:pt x="9997484" y="4602028"/>
                  <a:pt x="9998752" y="4597649"/>
                  <a:pt x="10004976" y="4587737"/>
                </a:cubicBezTo>
                <a:cubicBezTo>
                  <a:pt x="10021110" y="4561805"/>
                  <a:pt x="10009356" y="4541982"/>
                  <a:pt x="9979966" y="4542212"/>
                </a:cubicBezTo>
                <a:cubicBezTo>
                  <a:pt x="9968672" y="4542326"/>
                  <a:pt x="9957492" y="4543248"/>
                  <a:pt x="9946197" y="4543710"/>
                </a:cubicBezTo>
                <a:cubicBezTo>
                  <a:pt x="9937150" y="4545324"/>
                  <a:pt x="9927066" y="4541780"/>
                  <a:pt x="9917500" y="4540972"/>
                </a:cubicBezTo>
                <a:close/>
                <a:moveTo>
                  <a:pt x="1545025" y="4540972"/>
                </a:moveTo>
                <a:cubicBezTo>
                  <a:pt x="1535458" y="4540167"/>
                  <a:pt x="1526411" y="4542097"/>
                  <a:pt x="1519438" y="4554659"/>
                </a:cubicBezTo>
                <a:cubicBezTo>
                  <a:pt x="1517479" y="4558232"/>
                  <a:pt x="1511947" y="4557310"/>
                  <a:pt x="1510795" y="4554659"/>
                </a:cubicBezTo>
                <a:cubicBezTo>
                  <a:pt x="1503303" y="4537140"/>
                  <a:pt x="1487974" y="4543710"/>
                  <a:pt x="1475066" y="4541982"/>
                </a:cubicBezTo>
                <a:cubicBezTo>
                  <a:pt x="1457317" y="4539677"/>
                  <a:pt x="1453053" y="4547744"/>
                  <a:pt x="1453399" y="4564225"/>
                </a:cubicBezTo>
                <a:cubicBezTo>
                  <a:pt x="1453745" y="4580245"/>
                  <a:pt x="1454781" y="4591194"/>
                  <a:pt x="1475412" y="4589696"/>
                </a:cubicBezTo>
                <a:cubicBezTo>
                  <a:pt x="1485208" y="4589005"/>
                  <a:pt x="1503073" y="4583126"/>
                  <a:pt x="1503417" y="4598340"/>
                </a:cubicBezTo>
                <a:cubicBezTo>
                  <a:pt x="1503879" y="4616088"/>
                  <a:pt x="1485438" y="4608021"/>
                  <a:pt x="1474720" y="4609750"/>
                </a:cubicBezTo>
                <a:cubicBezTo>
                  <a:pt x="1473798" y="4609865"/>
                  <a:pt x="1472876" y="4609750"/>
                  <a:pt x="1472070" y="4609750"/>
                </a:cubicBezTo>
                <a:cubicBezTo>
                  <a:pt x="1451209" y="4608021"/>
                  <a:pt x="1454321" y="4622773"/>
                  <a:pt x="1453399" y="4635682"/>
                </a:cubicBezTo>
                <a:cubicBezTo>
                  <a:pt x="1452361" y="4650549"/>
                  <a:pt x="1456279" y="4657925"/>
                  <a:pt x="1473222" y="4657234"/>
                </a:cubicBezTo>
                <a:cubicBezTo>
                  <a:pt x="1500883" y="4656081"/>
                  <a:pt x="1528658" y="4656312"/>
                  <a:pt x="1556319" y="4657234"/>
                </a:cubicBezTo>
                <a:cubicBezTo>
                  <a:pt x="1570034" y="4657695"/>
                  <a:pt x="1574298" y="4653315"/>
                  <a:pt x="1573952" y="4639600"/>
                </a:cubicBezTo>
                <a:cubicBezTo>
                  <a:pt x="1573146" y="4609404"/>
                  <a:pt x="1573952" y="4579092"/>
                  <a:pt x="1574183" y="4548781"/>
                </a:cubicBezTo>
                <a:lnTo>
                  <a:pt x="1574298" y="4548781"/>
                </a:lnTo>
                <a:cubicBezTo>
                  <a:pt x="1588705" y="4547283"/>
                  <a:pt x="1589165" y="4557079"/>
                  <a:pt x="1589165" y="4567221"/>
                </a:cubicBezTo>
                <a:cubicBezTo>
                  <a:pt x="1589165" y="4591540"/>
                  <a:pt x="1589627" y="4615858"/>
                  <a:pt x="1589165" y="4640061"/>
                </a:cubicBezTo>
                <a:cubicBezTo>
                  <a:pt x="1588935" y="4651817"/>
                  <a:pt x="1592393" y="4658847"/>
                  <a:pt x="1605185" y="4656888"/>
                </a:cubicBezTo>
                <a:cubicBezTo>
                  <a:pt x="1615674" y="4655275"/>
                  <a:pt x="1630887" y="4663226"/>
                  <a:pt x="1635727" y="4651356"/>
                </a:cubicBezTo>
                <a:cubicBezTo>
                  <a:pt x="1640683" y="4639370"/>
                  <a:pt x="1641375" y="4622888"/>
                  <a:pt x="1632501" y="4611594"/>
                </a:cubicBezTo>
                <a:cubicBezTo>
                  <a:pt x="1625009" y="4602028"/>
                  <a:pt x="1626277" y="4597649"/>
                  <a:pt x="1632501" y="4587737"/>
                </a:cubicBezTo>
                <a:cubicBezTo>
                  <a:pt x="1648635" y="4561805"/>
                  <a:pt x="1636881" y="4541982"/>
                  <a:pt x="1607491" y="4542212"/>
                </a:cubicBezTo>
                <a:cubicBezTo>
                  <a:pt x="1596197" y="4542326"/>
                  <a:pt x="1585017" y="4543248"/>
                  <a:pt x="1573722" y="4543710"/>
                </a:cubicBezTo>
                <a:cubicBezTo>
                  <a:pt x="1564675" y="4545324"/>
                  <a:pt x="1554591" y="4541780"/>
                  <a:pt x="1545025" y="4540972"/>
                </a:cubicBezTo>
                <a:close/>
                <a:moveTo>
                  <a:pt x="9041638" y="4540641"/>
                </a:moveTo>
                <a:cubicBezTo>
                  <a:pt x="9034492" y="4540511"/>
                  <a:pt x="9027692" y="4543077"/>
                  <a:pt x="9023370" y="4552585"/>
                </a:cubicBezTo>
                <a:cubicBezTo>
                  <a:pt x="9014957" y="4571255"/>
                  <a:pt x="9009194" y="4570218"/>
                  <a:pt x="9001934" y="4551893"/>
                </a:cubicBezTo>
                <a:cubicBezTo>
                  <a:pt x="8995594" y="4535757"/>
                  <a:pt x="8980842" y="4545785"/>
                  <a:pt x="8970124" y="4543710"/>
                </a:cubicBezTo>
                <a:cubicBezTo>
                  <a:pt x="8965053" y="4542787"/>
                  <a:pt x="8958598" y="4541636"/>
                  <a:pt x="8955486" y="4550164"/>
                </a:cubicBezTo>
                <a:cubicBezTo>
                  <a:pt x="8946612" y="4574828"/>
                  <a:pt x="8957676" y="4590733"/>
                  <a:pt x="8984530" y="4590503"/>
                </a:cubicBezTo>
                <a:cubicBezTo>
                  <a:pt x="8993982" y="4590388"/>
                  <a:pt x="9003546" y="4590503"/>
                  <a:pt x="9013113" y="4590503"/>
                </a:cubicBezTo>
                <a:cubicBezTo>
                  <a:pt x="9025214" y="4590503"/>
                  <a:pt x="9037432" y="4590964"/>
                  <a:pt x="9049532" y="4590503"/>
                </a:cubicBezTo>
                <a:cubicBezTo>
                  <a:pt x="9058523" y="4590157"/>
                  <a:pt x="9071315" y="4593154"/>
                  <a:pt x="9069587" y="4577940"/>
                </a:cubicBezTo>
                <a:cubicBezTo>
                  <a:pt x="9068319" y="4566415"/>
                  <a:pt x="9078691" y="4548551"/>
                  <a:pt x="9061980" y="4544863"/>
                </a:cubicBezTo>
                <a:cubicBezTo>
                  <a:pt x="9056274" y="4543595"/>
                  <a:pt x="9048784" y="4540772"/>
                  <a:pt x="9041638" y="4540641"/>
                </a:cubicBezTo>
                <a:close/>
                <a:moveTo>
                  <a:pt x="669163" y="4540641"/>
                </a:moveTo>
                <a:cubicBezTo>
                  <a:pt x="662017" y="4540511"/>
                  <a:pt x="655217" y="4543077"/>
                  <a:pt x="650895" y="4552585"/>
                </a:cubicBezTo>
                <a:cubicBezTo>
                  <a:pt x="642482" y="4571255"/>
                  <a:pt x="636719" y="4570218"/>
                  <a:pt x="629459" y="4551893"/>
                </a:cubicBezTo>
                <a:cubicBezTo>
                  <a:pt x="623119" y="4535757"/>
                  <a:pt x="608367" y="4545785"/>
                  <a:pt x="597649" y="4543710"/>
                </a:cubicBezTo>
                <a:cubicBezTo>
                  <a:pt x="592578" y="4542787"/>
                  <a:pt x="586123" y="4541636"/>
                  <a:pt x="583011" y="4550164"/>
                </a:cubicBezTo>
                <a:cubicBezTo>
                  <a:pt x="574137" y="4574828"/>
                  <a:pt x="585201" y="4590733"/>
                  <a:pt x="612055" y="4590503"/>
                </a:cubicBezTo>
                <a:cubicBezTo>
                  <a:pt x="621507" y="4590388"/>
                  <a:pt x="631071" y="4590503"/>
                  <a:pt x="640638" y="4590503"/>
                </a:cubicBezTo>
                <a:cubicBezTo>
                  <a:pt x="652739" y="4590503"/>
                  <a:pt x="664957" y="4590964"/>
                  <a:pt x="677057" y="4590503"/>
                </a:cubicBezTo>
                <a:cubicBezTo>
                  <a:pt x="686048" y="4590157"/>
                  <a:pt x="698840" y="4593154"/>
                  <a:pt x="697112" y="4577940"/>
                </a:cubicBezTo>
                <a:cubicBezTo>
                  <a:pt x="695844" y="4566415"/>
                  <a:pt x="706216" y="4548551"/>
                  <a:pt x="689505" y="4544863"/>
                </a:cubicBezTo>
                <a:cubicBezTo>
                  <a:pt x="683799" y="4543595"/>
                  <a:pt x="676309" y="4540772"/>
                  <a:pt x="669163" y="4540641"/>
                </a:cubicBezTo>
                <a:close/>
                <a:moveTo>
                  <a:pt x="5422248" y="4540194"/>
                </a:moveTo>
                <a:cubicBezTo>
                  <a:pt x="5415076" y="4540080"/>
                  <a:pt x="5408247" y="4542616"/>
                  <a:pt x="5403866" y="4551893"/>
                </a:cubicBezTo>
                <a:cubicBezTo>
                  <a:pt x="5395451" y="4569757"/>
                  <a:pt x="5390150" y="4570909"/>
                  <a:pt x="5382314" y="4551663"/>
                </a:cubicBezTo>
                <a:cubicBezTo>
                  <a:pt x="5375397" y="4534835"/>
                  <a:pt x="5359609" y="4545785"/>
                  <a:pt x="5348085" y="4543248"/>
                </a:cubicBezTo>
                <a:cubicBezTo>
                  <a:pt x="5341745" y="4541865"/>
                  <a:pt x="5337365" y="4543941"/>
                  <a:pt x="5335636" y="4552354"/>
                </a:cubicBezTo>
                <a:cubicBezTo>
                  <a:pt x="5329872" y="4581051"/>
                  <a:pt x="5336212" y="4589810"/>
                  <a:pt x="5365025" y="4590042"/>
                </a:cubicBezTo>
                <a:cubicBezTo>
                  <a:pt x="5373669" y="4590042"/>
                  <a:pt x="5382429" y="4590042"/>
                  <a:pt x="5391074" y="4590042"/>
                </a:cubicBezTo>
                <a:cubicBezTo>
                  <a:pt x="5404096" y="4590157"/>
                  <a:pt x="5417121" y="4590503"/>
                  <a:pt x="5430142" y="4590042"/>
                </a:cubicBezTo>
                <a:cubicBezTo>
                  <a:pt x="5438903" y="4589696"/>
                  <a:pt x="5452155" y="4593384"/>
                  <a:pt x="5450197" y="4577824"/>
                </a:cubicBezTo>
                <a:lnTo>
                  <a:pt x="5450313" y="4577709"/>
                </a:lnTo>
                <a:cubicBezTo>
                  <a:pt x="5448815" y="4566184"/>
                  <a:pt x="5459417" y="4548321"/>
                  <a:pt x="5442707" y="4544402"/>
                </a:cubicBezTo>
                <a:cubicBezTo>
                  <a:pt x="5436945" y="4543077"/>
                  <a:pt x="5429423" y="4540311"/>
                  <a:pt x="5422248" y="4540194"/>
                </a:cubicBezTo>
                <a:close/>
                <a:moveTo>
                  <a:pt x="11453858" y="4539821"/>
                </a:moveTo>
                <a:cubicBezTo>
                  <a:pt x="11447044" y="4539764"/>
                  <a:pt x="11440850" y="4542385"/>
                  <a:pt x="11437450" y="4552469"/>
                </a:cubicBezTo>
                <a:cubicBezTo>
                  <a:pt x="11435260" y="4559039"/>
                  <a:pt x="11434222" y="4562957"/>
                  <a:pt x="11426385" y="4562957"/>
                </a:cubicBezTo>
                <a:cubicBezTo>
                  <a:pt x="11418202" y="4562957"/>
                  <a:pt x="11417856" y="4558117"/>
                  <a:pt x="11415897" y="4551778"/>
                </a:cubicBezTo>
                <a:cubicBezTo>
                  <a:pt x="11409674" y="4531493"/>
                  <a:pt x="11392846" y="4544746"/>
                  <a:pt x="11381090" y="4542673"/>
                </a:cubicBezTo>
                <a:cubicBezTo>
                  <a:pt x="11368298" y="4540367"/>
                  <a:pt x="11369911" y="4551893"/>
                  <a:pt x="11368874" y="4560306"/>
                </a:cubicBezTo>
                <a:cubicBezTo>
                  <a:pt x="11366108" y="4582204"/>
                  <a:pt x="11373253" y="4593269"/>
                  <a:pt x="11397226" y="4589581"/>
                </a:cubicBezTo>
                <a:cubicBezTo>
                  <a:pt x="11406562" y="4588198"/>
                  <a:pt x="11416243" y="4589349"/>
                  <a:pt x="11425693" y="4589349"/>
                </a:cubicBezTo>
                <a:lnTo>
                  <a:pt x="11425693" y="4589581"/>
                </a:lnTo>
                <a:cubicBezTo>
                  <a:pt x="11438602" y="4589581"/>
                  <a:pt x="11451626" y="4589349"/>
                  <a:pt x="11464534" y="4589581"/>
                </a:cubicBezTo>
                <a:cubicBezTo>
                  <a:pt x="11476289" y="4589810"/>
                  <a:pt x="11485970" y="4587044"/>
                  <a:pt x="11483896" y="4572638"/>
                </a:cubicBezTo>
                <a:lnTo>
                  <a:pt x="11484012" y="4572638"/>
                </a:lnTo>
                <a:cubicBezTo>
                  <a:pt x="11482514" y="4562150"/>
                  <a:pt x="11491848" y="4545093"/>
                  <a:pt x="11473984" y="4543248"/>
                </a:cubicBezTo>
                <a:cubicBezTo>
                  <a:pt x="11468106" y="4542616"/>
                  <a:pt x="11460673" y="4539879"/>
                  <a:pt x="11453858" y="4539821"/>
                </a:cubicBezTo>
                <a:close/>
                <a:moveTo>
                  <a:pt x="3081383" y="4539821"/>
                </a:moveTo>
                <a:cubicBezTo>
                  <a:pt x="3074569" y="4539764"/>
                  <a:pt x="3068375" y="4542385"/>
                  <a:pt x="3064975" y="4552469"/>
                </a:cubicBezTo>
                <a:cubicBezTo>
                  <a:pt x="3062785" y="4559039"/>
                  <a:pt x="3061747" y="4562957"/>
                  <a:pt x="3053910" y="4562957"/>
                </a:cubicBezTo>
                <a:cubicBezTo>
                  <a:pt x="3045727" y="4562957"/>
                  <a:pt x="3045381" y="4558117"/>
                  <a:pt x="3043422" y="4551778"/>
                </a:cubicBezTo>
                <a:cubicBezTo>
                  <a:pt x="3037199" y="4531493"/>
                  <a:pt x="3020371" y="4544746"/>
                  <a:pt x="3008615" y="4542673"/>
                </a:cubicBezTo>
                <a:cubicBezTo>
                  <a:pt x="2995823" y="4540367"/>
                  <a:pt x="2997436" y="4551893"/>
                  <a:pt x="2996399" y="4560306"/>
                </a:cubicBezTo>
                <a:cubicBezTo>
                  <a:pt x="2993633" y="4582204"/>
                  <a:pt x="3000778" y="4593269"/>
                  <a:pt x="3024751" y="4589581"/>
                </a:cubicBezTo>
                <a:cubicBezTo>
                  <a:pt x="3034087" y="4588198"/>
                  <a:pt x="3043768" y="4589349"/>
                  <a:pt x="3053218" y="4589349"/>
                </a:cubicBezTo>
                <a:lnTo>
                  <a:pt x="3053218" y="4589581"/>
                </a:lnTo>
                <a:cubicBezTo>
                  <a:pt x="3066127" y="4589581"/>
                  <a:pt x="3079151" y="4589349"/>
                  <a:pt x="3092059" y="4589581"/>
                </a:cubicBezTo>
                <a:cubicBezTo>
                  <a:pt x="3103814" y="4589810"/>
                  <a:pt x="3113495" y="4587044"/>
                  <a:pt x="3111421" y="4572638"/>
                </a:cubicBezTo>
                <a:lnTo>
                  <a:pt x="3111537" y="4572638"/>
                </a:lnTo>
                <a:cubicBezTo>
                  <a:pt x="3110039" y="4562150"/>
                  <a:pt x="3119373" y="4545093"/>
                  <a:pt x="3101509" y="4543248"/>
                </a:cubicBezTo>
                <a:cubicBezTo>
                  <a:pt x="3095631" y="4542616"/>
                  <a:pt x="3088198" y="4539879"/>
                  <a:pt x="3081383" y="4539821"/>
                </a:cubicBezTo>
                <a:close/>
                <a:moveTo>
                  <a:pt x="4208841" y="4539792"/>
                </a:moveTo>
                <a:cubicBezTo>
                  <a:pt x="4201436" y="4539733"/>
                  <a:pt x="4194522" y="4542789"/>
                  <a:pt x="4190717" y="4554083"/>
                </a:cubicBezTo>
                <a:cubicBezTo>
                  <a:pt x="4189336" y="4558462"/>
                  <a:pt x="4188068" y="4562381"/>
                  <a:pt x="4182995" y="4562842"/>
                </a:cubicBezTo>
                <a:cubicBezTo>
                  <a:pt x="4175043" y="4563533"/>
                  <a:pt x="4176771" y="4556964"/>
                  <a:pt x="4175043" y="4552469"/>
                </a:cubicBezTo>
                <a:cubicBezTo>
                  <a:pt x="4167321" y="4532761"/>
                  <a:pt x="4150262" y="4545900"/>
                  <a:pt x="4137703" y="4542787"/>
                </a:cubicBezTo>
                <a:cubicBezTo>
                  <a:pt x="4131478" y="4541175"/>
                  <a:pt x="4124908" y="4541404"/>
                  <a:pt x="4122834" y="4551893"/>
                </a:cubicBezTo>
                <a:cubicBezTo>
                  <a:pt x="4117186" y="4580821"/>
                  <a:pt x="4123064" y="4589120"/>
                  <a:pt x="4152223" y="4589466"/>
                </a:cubicBezTo>
                <a:cubicBezTo>
                  <a:pt x="4160867" y="4589581"/>
                  <a:pt x="4169627" y="4589466"/>
                  <a:pt x="4178271" y="4589581"/>
                </a:cubicBezTo>
                <a:cubicBezTo>
                  <a:pt x="4190371" y="4589581"/>
                  <a:pt x="4202587" y="4590042"/>
                  <a:pt x="4214690" y="4589349"/>
                </a:cubicBezTo>
                <a:cubicBezTo>
                  <a:pt x="4223910" y="4588774"/>
                  <a:pt x="4238662" y="4594306"/>
                  <a:pt x="4237394" y="4577133"/>
                </a:cubicBezTo>
                <a:lnTo>
                  <a:pt x="4237394" y="4577363"/>
                </a:lnTo>
                <a:cubicBezTo>
                  <a:pt x="4236589" y="4565838"/>
                  <a:pt x="4246385" y="4547514"/>
                  <a:pt x="4229905" y="4544171"/>
                </a:cubicBezTo>
                <a:cubicBezTo>
                  <a:pt x="4224143" y="4543019"/>
                  <a:pt x="4216246" y="4539848"/>
                  <a:pt x="4208841" y="4539792"/>
                </a:cubicBezTo>
                <a:close/>
                <a:moveTo>
                  <a:pt x="10195258" y="4539086"/>
                </a:moveTo>
                <a:cubicBezTo>
                  <a:pt x="10187247" y="4539157"/>
                  <a:pt x="10178431" y="4543019"/>
                  <a:pt x="10171861" y="4543826"/>
                </a:cubicBezTo>
                <a:cubicBezTo>
                  <a:pt x="10158376" y="4545439"/>
                  <a:pt x="10167136" y="4562727"/>
                  <a:pt x="10165406" y="4572869"/>
                </a:cubicBezTo>
                <a:cubicBezTo>
                  <a:pt x="10163218" y="4585317"/>
                  <a:pt x="10169672" y="4589927"/>
                  <a:pt x="10181888" y="4589235"/>
                </a:cubicBezTo>
                <a:cubicBezTo>
                  <a:pt x="10194912" y="4588659"/>
                  <a:pt x="10207936" y="4589235"/>
                  <a:pt x="10220959" y="4589235"/>
                </a:cubicBezTo>
                <a:cubicBezTo>
                  <a:pt x="10227874" y="4589235"/>
                  <a:pt x="10234904" y="4589235"/>
                  <a:pt x="10241820" y="4589235"/>
                </a:cubicBezTo>
                <a:cubicBezTo>
                  <a:pt x="10249542" y="4589120"/>
                  <a:pt x="10257379" y="4589120"/>
                  <a:pt x="10265216" y="4589005"/>
                </a:cubicBezTo>
                <a:cubicBezTo>
                  <a:pt x="10270287" y="4589005"/>
                  <a:pt x="10278010" y="4589810"/>
                  <a:pt x="10278354" y="4583934"/>
                </a:cubicBezTo>
                <a:lnTo>
                  <a:pt x="10278585" y="4583817"/>
                </a:lnTo>
                <a:cubicBezTo>
                  <a:pt x="10279507" y="4570103"/>
                  <a:pt x="10287230" y="4553737"/>
                  <a:pt x="10274090" y="4543019"/>
                </a:cubicBezTo>
                <a:cubicBezTo>
                  <a:pt x="10263718" y="4534605"/>
                  <a:pt x="10232945" y="4544402"/>
                  <a:pt x="10227874" y="4555927"/>
                </a:cubicBezTo>
                <a:cubicBezTo>
                  <a:pt x="10223264" y="4566184"/>
                  <a:pt x="10215427" y="4564340"/>
                  <a:pt x="10213814" y="4557079"/>
                </a:cubicBezTo>
                <a:cubicBezTo>
                  <a:pt x="10210472" y="4542731"/>
                  <a:pt x="10203268" y="4539013"/>
                  <a:pt x="10195258" y="4539086"/>
                </a:cubicBezTo>
                <a:close/>
                <a:moveTo>
                  <a:pt x="1822783" y="4539086"/>
                </a:moveTo>
                <a:cubicBezTo>
                  <a:pt x="1814772" y="4539157"/>
                  <a:pt x="1805956" y="4543019"/>
                  <a:pt x="1799386" y="4543826"/>
                </a:cubicBezTo>
                <a:cubicBezTo>
                  <a:pt x="1785901" y="4545439"/>
                  <a:pt x="1794661" y="4562727"/>
                  <a:pt x="1792931" y="4572869"/>
                </a:cubicBezTo>
                <a:cubicBezTo>
                  <a:pt x="1790743" y="4585317"/>
                  <a:pt x="1797197" y="4589927"/>
                  <a:pt x="1809413" y="4589235"/>
                </a:cubicBezTo>
                <a:cubicBezTo>
                  <a:pt x="1822437" y="4588659"/>
                  <a:pt x="1835461" y="4589235"/>
                  <a:pt x="1848484" y="4589235"/>
                </a:cubicBezTo>
                <a:cubicBezTo>
                  <a:pt x="1855399" y="4589235"/>
                  <a:pt x="1862429" y="4589235"/>
                  <a:pt x="1869345" y="4589235"/>
                </a:cubicBezTo>
                <a:cubicBezTo>
                  <a:pt x="1877067" y="4589120"/>
                  <a:pt x="1884904" y="4589120"/>
                  <a:pt x="1892741" y="4589005"/>
                </a:cubicBezTo>
                <a:cubicBezTo>
                  <a:pt x="1897812" y="4589005"/>
                  <a:pt x="1905535" y="4589810"/>
                  <a:pt x="1905879" y="4583934"/>
                </a:cubicBezTo>
                <a:lnTo>
                  <a:pt x="1906110" y="4583817"/>
                </a:lnTo>
                <a:cubicBezTo>
                  <a:pt x="1907032" y="4570103"/>
                  <a:pt x="1914755" y="4553737"/>
                  <a:pt x="1901615" y="4543019"/>
                </a:cubicBezTo>
                <a:cubicBezTo>
                  <a:pt x="1891243" y="4534605"/>
                  <a:pt x="1860470" y="4544402"/>
                  <a:pt x="1855399" y="4555927"/>
                </a:cubicBezTo>
                <a:cubicBezTo>
                  <a:pt x="1850789" y="4566184"/>
                  <a:pt x="1842952" y="4564340"/>
                  <a:pt x="1841339" y="4557079"/>
                </a:cubicBezTo>
                <a:cubicBezTo>
                  <a:pt x="1837997" y="4542731"/>
                  <a:pt x="1830793" y="4539013"/>
                  <a:pt x="1822783" y="4539086"/>
                </a:cubicBezTo>
                <a:close/>
                <a:moveTo>
                  <a:pt x="11063526" y="4538667"/>
                </a:moveTo>
                <a:cubicBezTo>
                  <a:pt x="11055848" y="4539101"/>
                  <a:pt x="11047838" y="4542616"/>
                  <a:pt x="11041442" y="4543941"/>
                </a:cubicBezTo>
                <a:cubicBezTo>
                  <a:pt x="11029456" y="4546476"/>
                  <a:pt x="11035910" y="4563649"/>
                  <a:pt x="11035910" y="4574021"/>
                </a:cubicBezTo>
                <a:cubicBezTo>
                  <a:pt x="11036024" y="4593384"/>
                  <a:pt x="11052045" y="4586929"/>
                  <a:pt x="11062993" y="4588659"/>
                </a:cubicBezTo>
                <a:cubicBezTo>
                  <a:pt x="11070716" y="4589927"/>
                  <a:pt x="11082586" y="4585317"/>
                  <a:pt x="11082010" y="4599377"/>
                </a:cubicBezTo>
                <a:cubicBezTo>
                  <a:pt x="11081550" y="4612977"/>
                  <a:pt x="11070140" y="4608367"/>
                  <a:pt x="11062302" y="4609174"/>
                </a:cubicBezTo>
                <a:cubicBezTo>
                  <a:pt x="11058846" y="4609634"/>
                  <a:pt x="11055387" y="4609174"/>
                  <a:pt x="11051929" y="4609174"/>
                </a:cubicBezTo>
                <a:cubicBezTo>
                  <a:pt x="11032336" y="4608482"/>
                  <a:pt x="11036140" y="4623003"/>
                  <a:pt x="11035678" y="4634528"/>
                </a:cubicBezTo>
                <a:cubicBezTo>
                  <a:pt x="11035218" y="4646054"/>
                  <a:pt x="11034296" y="4657234"/>
                  <a:pt x="11052045" y="4656542"/>
                </a:cubicBezTo>
                <a:cubicBezTo>
                  <a:pt x="11083162" y="4655275"/>
                  <a:pt x="11114165" y="4655275"/>
                  <a:pt x="11145284" y="4654813"/>
                </a:cubicBezTo>
                <a:cubicBezTo>
                  <a:pt x="11157156" y="4626000"/>
                  <a:pt x="11147128" y="4595689"/>
                  <a:pt x="11150816" y="4566299"/>
                </a:cubicBezTo>
                <a:cubicBezTo>
                  <a:pt x="11151623" y="4559269"/>
                  <a:pt x="11147704" y="4548551"/>
                  <a:pt x="11159576" y="4548551"/>
                </a:cubicBezTo>
                <a:lnTo>
                  <a:pt x="11159460" y="4548321"/>
                </a:lnTo>
                <a:cubicBezTo>
                  <a:pt x="11169256" y="4548436"/>
                  <a:pt x="11170178" y="4557540"/>
                  <a:pt x="11170178" y="4565838"/>
                </a:cubicBezTo>
                <a:cubicBezTo>
                  <a:pt x="11170178" y="4590157"/>
                  <a:pt x="11170178" y="4614360"/>
                  <a:pt x="11170640" y="4638563"/>
                </a:cubicBezTo>
                <a:cubicBezTo>
                  <a:pt x="11170754" y="4645017"/>
                  <a:pt x="11168680" y="4654352"/>
                  <a:pt x="11178362" y="4655275"/>
                </a:cubicBezTo>
                <a:cubicBezTo>
                  <a:pt x="11190924" y="4656542"/>
                  <a:pt x="11209134" y="4662305"/>
                  <a:pt x="11215012" y="4652508"/>
                </a:cubicBezTo>
                <a:cubicBezTo>
                  <a:pt x="11221926" y="4641099"/>
                  <a:pt x="11224692" y="4621851"/>
                  <a:pt x="11212246" y="4609750"/>
                </a:cubicBezTo>
                <a:cubicBezTo>
                  <a:pt x="11202910" y="4600875"/>
                  <a:pt x="11201066" y="4597303"/>
                  <a:pt x="11211900" y="4588313"/>
                </a:cubicBezTo>
                <a:cubicBezTo>
                  <a:pt x="11225270" y="4577363"/>
                  <a:pt x="11219276" y="4560422"/>
                  <a:pt x="11216740" y="4547283"/>
                </a:cubicBezTo>
                <a:cubicBezTo>
                  <a:pt x="11214550" y="4535988"/>
                  <a:pt x="11200490" y="4542097"/>
                  <a:pt x="11191846" y="4541751"/>
                </a:cubicBezTo>
                <a:cubicBezTo>
                  <a:pt x="11176286" y="4541060"/>
                  <a:pt x="11160728" y="4542212"/>
                  <a:pt x="11145169" y="4542673"/>
                </a:cubicBezTo>
                <a:cubicBezTo>
                  <a:pt x="11129148" y="4544287"/>
                  <a:pt x="11109325" y="4531032"/>
                  <a:pt x="11098837" y="4555466"/>
                </a:cubicBezTo>
                <a:cubicBezTo>
                  <a:pt x="11097454" y="4558693"/>
                  <a:pt x="11086967" y="4559269"/>
                  <a:pt x="11083624" y="4551893"/>
                </a:cubicBezTo>
                <a:cubicBezTo>
                  <a:pt x="11078552" y="4540887"/>
                  <a:pt x="11071206" y="4538235"/>
                  <a:pt x="11063526" y="4538667"/>
                </a:cubicBezTo>
                <a:close/>
                <a:moveTo>
                  <a:pt x="2691051" y="4538667"/>
                </a:moveTo>
                <a:cubicBezTo>
                  <a:pt x="2683373" y="4539101"/>
                  <a:pt x="2675363" y="4542616"/>
                  <a:pt x="2668967" y="4543941"/>
                </a:cubicBezTo>
                <a:cubicBezTo>
                  <a:pt x="2656981" y="4546476"/>
                  <a:pt x="2663435" y="4563649"/>
                  <a:pt x="2663435" y="4574021"/>
                </a:cubicBezTo>
                <a:cubicBezTo>
                  <a:pt x="2663549" y="4593384"/>
                  <a:pt x="2679570" y="4586929"/>
                  <a:pt x="2690518" y="4588659"/>
                </a:cubicBezTo>
                <a:cubicBezTo>
                  <a:pt x="2698241" y="4589927"/>
                  <a:pt x="2710111" y="4585317"/>
                  <a:pt x="2709535" y="4599377"/>
                </a:cubicBezTo>
                <a:cubicBezTo>
                  <a:pt x="2709075" y="4612977"/>
                  <a:pt x="2697665" y="4608367"/>
                  <a:pt x="2689827" y="4609174"/>
                </a:cubicBezTo>
                <a:cubicBezTo>
                  <a:pt x="2686371" y="4609634"/>
                  <a:pt x="2682912" y="4609174"/>
                  <a:pt x="2679454" y="4609174"/>
                </a:cubicBezTo>
                <a:cubicBezTo>
                  <a:pt x="2659861" y="4608482"/>
                  <a:pt x="2663665" y="4623003"/>
                  <a:pt x="2663203" y="4634528"/>
                </a:cubicBezTo>
                <a:cubicBezTo>
                  <a:pt x="2662743" y="4646054"/>
                  <a:pt x="2661821" y="4657234"/>
                  <a:pt x="2679570" y="4656542"/>
                </a:cubicBezTo>
                <a:cubicBezTo>
                  <a:pt x="2710687" y="4655275"/>
                  <a:pt x="2741690" y="4655275"/>
                  <a:pt x="2772809" y="4654813"/>
                </a:cubicBezTo>
                <a:cubicBezTo>
                  <a:pt x="2784681" y="4626000"/>
                  <a:pt x="2774653" y="4595689"/>
                  <a:pt x="2778341" y="4566299"/>
                </a:cubicBezTo>
                <a:cubicBezTo>
                  <a:pt x="2779148" y="4559269"/>
                  <a:pt x="2775229" y="4548551"/>
                  <a:pt x="2787101" y="4548551"/>
                </a:cubicBezTo>
                <a:lnTo>
                  <a:pt x="2786985" y="4548321"/>
                </a:lnTo>
                <a:cubicBezTo>
                  <a:pt x="2796781" y="4548436"/>
                  <a:pt x="2797703" y="4557540"/>
                  <a:pt x="2797703" y="4565838"/>
                </a:cubicBezTo>
                <a:cubicBezTo>
                  <a:pt x="2797703" y="4590157"/>
                  <a:pt x="2797703" y="4614360"/>
                  <a:pt x="2798165" y="4638563"/>
                </a:cubicBezTo>
                <a:cubicBezTo>
                  <a:pt x="2798279" y="4645017"/>
                  <a:pt x="2796205" y="4654352"/>
                  <a:pt x="2805887" y="4655275"/>
                </a:cubicBezTo>
                <a:cubicBezTo>
                  <a:pt x="2818449" y="4656542"/>
                  <a:pt x="2836659" y="4662305"/>
                  <a:pt x="2842537" y="4652508"/>
                </a:cubicBezTo>
                <a:cubicBezTo>
                  <a:pt x="2849451" y="4641099"/>
                  <a:pt x="2852217" y="4621851"/>
                  <a:pt x="2839771" y="4609750"/>
                </a:cubicBezTo>
                <a:cubicBezTo>
                  <a:pt x="2830435" y="4600875"/>
                  <a:pt x="2828591" y="4597303"/>
                  <a:pt x="2839425" y="4588313"/>
                </a:cubicBezTo>
                <a:cubicBezTo>
                  <a:pt x="2852795" y="4577363"/>
                  <a:pt x="2846801" y="4560422"/>
                  <a:pt x="2844265" y="4547283"/>
                </a:cubicBezTo>
                <a:cubicBezTo>
                  <a:pt x="2842075" y="4535988"/>
                  <a:pt x="2828015" y="4542097"/>
                  <a:pt x="2819371" y="4541751"/>
                </a:cubicBezTo>
                <a:cubicBezTo>
                  <a:pt x="2803811" y="4541060"/>
                  <a:pt x="2788253" y="4542212"/>
                  <a:pt x="2772694" y="4542673"/>
                </a:cubicBezTo>
                <a:cubicBezTo>
                  <a:pt x="2756673" y="4544287"/>
                  <a:pt x="2736850" y="4531032"/>
                  <a:pt x="2726362" y="4555466"/>
                </a:cubicBezTo>
                <a:cubicBezTo>
                  <a:pt x="2724979" y="4558693"/>
                  <a:pt x="2714492" y="4559269"/>
                  <a:pt x="2711149" y="4551893"/>
                </a:cubicBezTo>
                <a:cubicBezTo>
                  <a:pt x="2706077" y="4540887"/>
                  <a:pt x="2698731" y="4538235"/>
                  <a:pt x="2691051" y="4538667"/>
                </a:cubicBezTo>
                <a:close/>
                <a:moveTo>
                  <a:pt x="3887833" y="4477901"/>
                </a:moveTo>
                <a:cubicBezTo>
                  <a:pt x="3867321" y="4476402"/>
                  <a:pt x="3859020" y="4481819"/>
                  <a:pt x="3858560" y="4504409"/>
                </a:cubicBezTo>
                <a:cubicBezTo>
                  <a:pt x="3858101" y="4528381"/>
                  <a:pt x="3871928" y="4525615"/>
                  <a:pt x="3886565" y="4525500"/>
                </a:cubicBezTo>
                <a:cubicBezTo>
                  <a:pt x="3896017" y="4525500"/>
                  <a:pt x="3905583" y="4525500"/>
                  <a:pt x="3915034" y="4525500"/>
                </a:cubicBezTo>
                <a:cubicBezTo>
                  <a:pt x="3928864" y="4525500"/>
                  <a:pt x="3942694" y="4524578"/>
                  <a:pt x="3956411" y="4525730"/>
                </a:cubicBezTo>
                <a:cubicBezTo>
                  <a:pt x="3972315" y="4526998"/>
                  <a:pt x="3975657" y="4518931"/>
                  <a:pt x="3974735" y="4505562"/>
                </a:cubicBezTo>
                <a:cubicBezTo>
                  <a:pt x="3973927" y="4493344"/>
                  <a:pt x="3978999" y="4478016"/>
                  <a:pt x="3957679" y="4478362"/>
                </a:cubicBezTo>
                <a:cubicBezTo>
                  <a:pt x="3934396" y="4478707"/>
                  <a:pt x="3910999" y="4479514"/>
                  <a:pt x="3887833" y="4477901"/>
                </a:cubicBezTo>
                <a:close/>
                <a:moveTo>
                  <a:pt x="4423989" y="4476518"/>
                </a:moveTo>
                <a:cubicBezTo>
                  <a:pt x="4404280" y="4475711"/>
                  <a:pt x="4392180" y="4479169"/>
                  <a:pt x="4395752" y="4502796"/>
                </a:cubicBezTo>
                <a:cubicBezTo>
                  <a:pt x="4397364" y="4512938"/>
                  <a:pt x="4395982" y="4523541"/>
                  <a:pt x="4395982" y="4533913"/>
                </a:cubicBezTo>
                <a:cubicBezTo>
                  <a:pt x="4395982" y="4572558"/>
                  <a:pt x="4415305" y="4591886"/>
                  <a:pt x="4453953" y="4591886"/>
                </a:cubicBezTo>
                <a:cubicBezTo>
                  <a:pt x="4491836" y="4591886"/>
                  <a:pt x="4510775" y="4573064"/>
                  <a:pt x="4510775" y="4535411"/>
                </a:cubicBezTo>
                <a:lnTo>
                  <a:pt x="4510775" y="4535296"/>
                </a:lnTo>
                <a:cubicBezTo>
                  <a:pt x="4510775" y="4525846"/>
                  <a:pt x="4509506" y="4516049"/>
                  <a:pt x="4511005" y="4506829"/>
                </a:cubicBezTo>
                <a:cubicBezTo>
                  <a:pt x="4515382" y="4480321"/>
                  <a:pt x="4503167" y="4474558"/>
                  <a:pt x="4479194" y="4476518"/>
                </a:cubicBezTo>
                <a:cubicBezTo>
                  <a:pt x="4464097" y="4477670"/>
                  <a:pt x="4456721" y="4480667"/>
                  <a:pt x="4458334" y="4497147"/>
                </a:cubicBezTo>
                <a:cubicBezTo>
                  <a:pt x="4459485" y="4509134"/>
                  <a:pt x="4458680" y="4521351"/>
                  <a:pt x="4458450" y="4533452"/>
                </a:cubicBezTo>
                <a:cubicBezTo>
                  <a:pt x="4458450" y="4538408"/>
                  <a:pt x="4459026" y="4544632"/>
                  <a:pt x="4451303" y="4544287"/>
                </a:cubicBezTo>
                <a:cubicBezTo>
                  <a:pt x="4444733" y="4543941"/>
                  <a:pt x="4443237" y="4538755"/>
                  <a:pt x="4443237" y="4533221"/>
                </a:cubicBezTo>
                <a:cubicBezTo>
                  <a:pt x="4443121" y="4521120"/>
                  <a:pt x="4442545" y="4509019"/>
                  <a:pt x="4443237" y="4496918"/>
                </a:cubicBezTo>
                <a:cubicBezTo>
                  <a:pt x="4444043" y="4482856"/>
                  <a:pt x="4438857" y="4477209"/>
                  <a:pt x="4423989" y="4476518"/>
                </a:cubicBezTo>
                <a:close/>
                <a:moveTo>
                  <a:pt x="11602837" y="4476402"/>
                </a:moveTo>
                <a:cubicBezTo>
                  <a:pt x="11581976" y="4475019"/>
                  <a:pt x="11569067" y="4478592"/>
                  <a:pt x="11572986" y="4503602"/>
                </a:cubicBezTo>
                <a:cubicBezTo>
                  <a:pt x="11574484" y="4512938"/>
                  <a:pt x="11573216" y="4522619"/>
                  <a:pt x="11573216" y="4532069"/>
                </a:cubicBezTo>
                <a:lnTo>
                  <a:pt x="11573332" y="4532069"/>
                </a:lnTo>
                <a:cubicBezTo>
                  <a:pt x="11573332" y="4546707"/>
                  <a:pt x="11573908" y="4561459"/>
                  <a:pt x="11573102" y="4576096"/>
                </a:cubicBezTo>
                <a:cubicBezTo>
                  <a:pt x="11572064" y="4594191"/>
                  <a:pt x="11584280" y="4592116"/>
                  <a:pt x="11595461" y="4592001"/>
                </a:cubicBezTo>
                <a:cubicBezTo>
                  <a:pt x="11607216" y="4591886"/>
                  <a:pt x="11621046" y="4595343"/>
                  <a:pt x="11620700" y="4575750"/>
                </a:cubicBezTo>
                <a:lnTo>
                  <a:pt x="11620700" y="4575519"/>
                </a:lnTo>
                <a:cubicBezTo>
                  <a:pt x="11620354" y="4548781"/>
                  <a:pt x="11620240" y="4522042"/>
                  <a:pt x="11620700" y="4495303"/>
                </a:cubicBezTo>
                <a:cubicBezTo>
                  <a:pt x="11620930" y="4482511"/>
                  <a:pt x="11616436" y="4477324"/>
                  <a:pt x="11602837" y="4476402"/>
                </a:cubicBezTo>
                <a:close/>
                <a:moveTo>
                  <a:pt x="3230362" y="4476402"/>
                </a:moveTo>
                <a:cubicBezTo>
                  <a:pt x="3209501" y="4475019"/>
                  <a:pt x="3196592" y="4478592"/>
                  <a:pt x="3200511" y="4503602"/>
                </a:cubicBezTo>
                <a:cubicBezTo>
                  <a:pt x="3202009" y="4512938"/>
                  <a:pt x="3200741" y="4522619"/>
                  <a:pt x="3200741" y="4532069"/>
                </a:cubicBezTo>
                <a:lnTo>
                  <a:pt x="3200857" y="4532069"/>
                </a:lnTo>
                <a:cubicBezTo>
                  <a:pt x="3200857" y="4546707"/>
                  <a:pt x="3201433" y="4561459"/>
                  <a:pt x="3200627" y="4576096"/>
                </a:cubicBezTo>
                <a:cubicBezTo>
                  <a:pt x="3199589" y="4594191"/>
                  <a:pt x="3211805" y="4592116"/>
                  <a:pt x="3222986" y="4592001"/>
                </a:cubicBezTo>
                <a:cubicBezTo>
                  <a:pt x="3234741" y="4591886"/>
                  <a:pt x="3248571" y="4595343"/>
                  <a:pt x="3248225" y="4575750"/>
                </a:cubicBezTo>
                <a:lnTo>
                  <a:pt x="3248225" y="4575519"/>
                </a:lnTo>
                <a:cubicBezTo>
                  <a:pt x="3247879" y="4548781"/>
                  <a:pt x="3247765" y="4522042"/>
                  <a:pt x="3248225" y="4495303"/>
                </a:cubicBezTo>
                <a:cubicBezTo>
                  <a:pt x="3248455" y="4482511"/>
                  <a:pt x="3243961" y="4477324"/>
                  <a:pt x="3230362" y="4476402"/>
                </a:cubicBezTo>
                <a:close/>
                <a:moveTo>
                  <a:pt x="10520616" y="4476172"/>
                </a:moveTo>
                <a:cubicBezTo>
                  <a:pt x="10497565" y="4475711"/>
                  <a:pt x="10498026" y="4487927"/>
                  <a:pt x="10498717" y="4503602"/>
                </a:cubicBezTo>
                <a:cubicBezTo>
                  <a:pt x="10499179" y="4513168"/>
                  <a:pt x="10498602" y="4522619"/>
                  <a:pt x="10498948" y="4532184"/>
                </a:cubicBezTo>
                <a:cubicBezTo>
                  <a:pt x="10499179" y="4540253"/>
                  <a:pt x="10497334" y="4545324"/>
                  <a:pt x="10487538" y="4544863"/>
                </a:cubicBezTo>
                <a:cubicBezTo>
                  <a:pt x="10478778" y="4544402"/>
                  <a:pt x="10478088" y="4539331"/>
                  <a:pt x="10478088" y="4532761"/>
                </a:cubicBezTo>
                <a:cubicBezTo>
                  <a:pt x="10478202" y="4520544"/>
                  <a:pt x="10477280" y="4508443"/>
                  <a:pt x="10478202" y="4496342"/>
                </a:cubicBezTo>
                <a:cubicBezTo>
                  <a:pt x="10479354" y="4481819"/>
                  <a:pt x="10473938" y="4476979"/>
                  <a:pt x="10459186" y="4476402"/>
                </a:cubicBezTo>
                <a:cubicBezTo>
                  <a:pt x="10439132" y="4475711"/>
                  <a:pt x="10427030" y="4479629"/>
                  <a:pt x="10430604" y="4503257"/>
                </a:cubicBezTo>
                <a:cubicBezTo>
                  <a:pt x="10432216" y="4513398"/>
                  <a:pt x="10430834" y="4524002"/>
                  <a:pt x="10430834" y="4534374"/>
                </a:cubicBezTo>
                <a:cubicBezTo>
                  <a:pt x="10430604" y="4572638"/>
                  <a:pt x="10449539" y="4591851"/>
                  <a:pt x="10487654" y="4592001"/>
                </a:cubicBezTo>
                <a:cubicBezTo>
                  <a:pt x="10498948" y="4592001"/>
                  <a:pt x="10510242" y="4591079"/>
                  <a:pt x="10521422" y="4592232"/>
                </a:cubicBezTo>
                <a:lnTo>
                  <a:pt x="10521422" y="4592347"/>
                </a:lnTo>
                <a:cubicBezTo>
                  <a:pt x="10541245" y="4594422"/>
                  <a:pt x="10547585" y="4585778"/>
                  <a:pt x="10546432" y="4566876"/>
                </a:cubicBezTo>
                <a:cubicBezTo>
                  <a:pt x="10545164" y="4546131"/>
                  <a:pt x="10545049" y="4525270"/>
                  <a:pt x="10546086" y="4504524"/>
                </a:cubicBezTo>
                <a:cubicBezTo>
                  <a:pt x="10547123" y="4485507"/>
                  <a:pt x="10542628" y="4476518"/>
                  <a:pt x="10520616" y="4476172"/>
                </a:cubicBezTo>
                <a:close/>
                <a:moveTo>
                  <a:pt x="9185530" y="4476172"/>
                </a:moveTo>
                <a:cubicBezTo>
                  <a:pt x="9171469" y="4477209"/>
                  <a:pt x="9157063" y="4473982"/>
                  <a:pt x="9157985" y="4495996"/>
                </a:cubicBezTo>
                <a:cubicBezTo>
                  <a:pt x="9158907" y="4518470"/>
                  <a:pt x="9158562" y="4540943"/>
                  <a:pt x="9157870" y="4563303"/>
                </a:cubicBezTo>
                <a:cubicBezTo>
                  <a:pt x="9157294" y="4580475"/>
                  <a:pt x="9158446" y="4592116"/>
                  <a:pt x="9181958" y="4592462"/>
                </a:cubicBezTo>
                <a:cubicBezTo>
                  <a:pt x="9205584" y="4592808"/>
                  <a:pt x="9206852" y="4581397"/>
                  <a:pt x="9205584" y="4564110"/>
                </a:cubicBezTo>
                <a:cubicBezTo>
                  <a:pt x="9204893" y="4554659"/>
                  <a:pt x="9205469" y="4545093"/>
                  <a:pt x="9205469" y="4535642"/>
                </a:cubicBezTo>
                <a:cubicBezTo>
                  <a:pt x="9205469" y="4522619"/>
                  <a:pt x="9204547" y="4509595"/>
                  <a:pt x="9205700" y="4496803"/>
                </a:cubicBezTo>
                <a:cubicBezTo>
                  <a:pt x="9207083" y="4481128"/>
                  <a:pt x="9201781" y="4475019"/>
                  <a:pt x="9185530" y="4476172"/>
                </a:cubicBezTo>
                <a:close/>
                <a:moveTo>
                  <a:pt x="2148141" y="4476172"/>
                </a:moveTo>
                <a:cubicBezTo>
                  <a:pt x="2125090" y="4475711"/>
                  <a:pt x="2125551" y="4487927"/>
                  <a:pt x="2126242" y="4503602"/>
                </a:cubicBezTo>
                <a:cubicBezTo>
                  <a:pt x="2126704" y="4513168"/>
                  <a:pt x="2126127" y="4522619"/>
                  <a:pt x="2126473" y="4532184"/>
                </a:cubicBezTo>
                <a:cubicBezTo>
                  <a:pt x="2126704" y="4540253"/>
                  <a:pt x="2124859" y="4545324"/>
                  <a:pt x="2115063" y="4544863"/>
                </a:cubicBezTo>
                <a:cubicBezTo>
                  <a:pt x="2106303" y="4544402"/>
                  <a:pt x="2105613" y="4539331"/>
                  <a:pt x="2105613" y="4532761"/>
                </a:cubicBezTo>
                <a:cubicBezTo>
                  <a:pt x="2105727" y="4520544"/>
                  <a:pt x="2104805" y="4508443"/>
                  <a:pt x="2105727" y="4496342"/>
                </a:cubicBezTo>
                <a:cubicBezTo>
                  <a:pt x="2106879" y="4481819"/>
                  <a:pt x="2101463" y="4476979"/>
                  <a:pt x="2086711" y="4476402"/>
                </a:cubicBezTo>
                <a:cubicBezTo>
                  <a:pt x="2066657" y="4475711"/>
                  <a:pt x="2054555" y="4479629"/>
                  <a:pt x="2058129" y="4503257"/>
                </a:cubicBezTo>
                <a:cubicBezTo>
                  <a:pt x="2059741" y="4513398"/>
                  <a:pt x="2058359" y="4524002"/>
                  <a:pt x="2058359" y="4534374"/>
                </a:cubicBezTo>
                <a:cubicBezTo>
                  <a:pt x="2058129" y="4572638"/>
                  <a:pt x="2077064" y="4591851"/>
                  <a:pt x="2115179" y="4592001"/>
                </a:cubicBezTo>
                <a:cubicBezTo>
                  <a:pt x="2126473" y="4592001"/>
                  <a:pt x="2137767" y="4591079"/>
                  <a:pt x="2148947" y="4592232"/>
                </a:cubicBezTo>
                <a:lnTo>
                  <a:pt x="2148947" y="4592347"/>
                </a:lnTo>
                <a:cubicBezTo>
                  <a:pt x="2168770" y="4594422"/>
                  <a:pt x="2175110" y="4585778"/>
                  <a:pt x="2173957" y="4566876"/>
                </a:cubicBezTo>
                <a:cubicBezTo>
                  <a:pt x="2172689" y="4546131"/>
                  <a:pt x="2172574" y="4525270"/>
                  <a:pt x="2173611" y="4504524"/>
                </a:cubicBezTo>
                <a:cubicBezTo>
                  <a:pt x="2174648" y="4485507"/>
                  <a:pt x="2170153" y="4476518"/>
                  <a:pt x="2148141" y="4476172"/>
                </a:cubicBezTo>
                <a:close/>
                <a:moveTo>
                  <a:pt x="813055" y="4476172"/>
                </a:moveTo>
                <a:cubicBezTo>
                  <a:pt x="798994" y="4477209"/>
                  <a:pt x="784588" y="4473982"/>
                  <a:pt x="785510" y="4495996"/>
                </a:cubicBezTo>
                <a:cubicBezTo>
                  <a:pt x="786432" y="4518470"/>
                  <a:pt x="786087" y="4540943"/>
                  <a:pt x="785395" y="4563303"/>
                </a:cubicBezTo>
                <a:cubicBezTo>
                  <a:pt x="784819" y="4580475"/>
                  <a:pt x="785971" y="4592116"/>
                  <a:pt x="809483" y="4592462"/>
                </a:cubicBezTo>
                <a:cubicBezTo>
                  <a:pt x="833109" y="4592808"/>
                  <a:pt x="834377" y="4581397"/>
                  <a:pt x="833109" y="4564110"/>
                </a:cubicBezTo>
                <a:cubicBezTo>
                  <a:pt x="832418" y="4554659"/>
                  <a:pt x="832994" y="4545093"/>
                  <a:pt x="832994" y="4535642"/>
                </a:cubicBezTo>
                <a:cubicBezTo>
                  <a:pt x="832994" y="4522619"/>
                  <a:pt x="832072" y="4509595"/>
                  <a:pt x="833225" y="4496803"/>
                </a:cubicBezTo>
                <a:cubicBezTo>
                  <a:pt x="834608" y="4481128"/>
                  <a:pt x="829306" y="4475019"/>
                  <a:pt x="813055" y="4476172"/>
                </a:cubicBezTo>
                <a:close/>
                <a:moveTo>
                  <a:pt x="11528844" y="4476057"/>
                </a:moveTo>
                <a:cubicBezTo>
                  <a:pt x="11507292" y="4475480"/>
                  <a:pt x="11505678" y="4485738"/>
                  <a:pt x="11504757" y="4502911"/>
                </a:cubicBezTo>
                <a:cubicBezTo>
                  <a:pt x="11503718" y="4523886"/>
                  <a:pt x="11514668" y="4523886"/>
                  <a:pt x="11530228" y="4524578"/>
                </a:cubicBezTo>
                <a:cubicBezTo>
                  <a:pt x="11548207" y="4525385"/>
                  <a:pt x="11557081" y="4520890"/>
                  <a:pt x="11552241" y="4501758"/>
                </a:cubicBezTo>
                <a:cubicBezTo>
                  <a:pt x="11556850" y="4481704"/>
                  <a:pt x="11548207" y="4476518"/>
                  <a:pt x="11528844" y="4476057"/>
                </a:cubicBezTo>
                <a:close/>
                <a:moveTo>
                  <a:pt x="6699880" y="4476057"/>
                </a:moveTo>
                <a:cubicBezTo>
                  <a:pt x="6684090" y="4477094"/>
                  <a:pt x="6673717" y="4478246"/>
                  <a:pt x="6674870" y="4498416"/>
                </a:cubicBezTo>
                <a:cubicBezTo>
                  <a:pt x="6675907" y="4514436"/>
                  <a:pt x="6675332" y="4527574"/>
                  <a:pt x="6697574" y="4525270"/>
                </a:cubicBezTo>
                <a:lnTo>
                  <a:pt x="6697574" y="4525154"/>
                </a:lnTo>
                <a:cubicBezTo>
                  <a:pt x="6712902" y="4523541"/>
                  <a:pt x="6728462" y="4524923"/>
                  <a:pt x="6722239" y="4502104"/>
                </a:cubicBezTo>
                <a:cubicBezTo>
                  <a:pt x="6725927" y="4483663"/>
                  <a:pt x="6720627" y="4474789"/>
                  <a:pt x="6699880" y="4476057"/>
                </a:cubicBezTo>
                <a:close/>
                <a:moveTo>
                  <a:pt x="3156369" y="4476057"/>
                </a:moveTo>
                <a:cubicBezTo>
                  <a:pt x="3134817" y="4475480"/>
                  <a:pt x="3133203" y="4485738"/>
                  <a:pt x="3132282" y="4502911"/>
                </a:cubicBezTo>
                <a:cubicBezTo>
                  <a:pt x="3131243" y="4523886"/>
                  <a:pt x="3142193" y="4523886"/>
                  <a:pt x="3157753" y="4524578"/>
                </a:cubicBezTo>
                <a:cubicBezTo>
                  <a:pt x="3175732" y="4525385"/>
                  <a:pt x="3184606" y="4520890"/>
                  <a:pt x="3179766" y="4501758"/>
                </a:cubicBezTo>
                <a:cubicBezTo>
                  <a:pt x="3184375" y="4481704"/>
                  <a:pt x="3175732" y="4476518"/>
                  <a:pt x="3156369" y="4476057"/>
                </a:cubicBezTo>
                <a:close/>
                <a:moveTo>
                  <a:pt x="9115688" y="4475826"/>
                </a:moveTo>
                <a:cubicBezTo>
                  <a:pt x="9100820" y="4476863"/>
                  <a:pt x="9087796" y="4475711"/>
                  <a:pt x="9090332" y="4497264"/>
                </a:cubicBezTo>
                <a:cubicBezTo>
                  <a:pt x="9092060" y="4511439"/>
                  <a:pt x="9086414" y="4529534"/>
                  <a:pt x="9111423" y="4523195"/>
                </a:cubicBezTo>
                <a:cubicBezTo>
                  <a:pt x="9129517" y="4526422"/>
                  <a:pt x="9139776" y="4522503"/>
                  <a:pt x="9138622" y="4501067"/>
                </a:cubicBezTo>
                <a:lnTo>
                  <a:pt x="9138508" y="4501067"/>
                </a:lnTo>
                <a:cubicBezTo>
                  <a:pt x="9137700" y="4484700"/>
                  <a:pt x="9135512" y="4474558"/>
                  <a:pt x="9115688" y="4475826"/>
                </a:cubicBezTo>
                <a:close/>
                <a:moveTo>
                  <a:pt x="8039690" y="4475826"/>
                </a:moveTo>
                <a:cubicBezTo>
                  <a:pt x="8015717" y="4475595"/>
                  <a:pt x="8015142" y="4487466"/>
                  <a:pt x="8016178" y="4504524"/>
                </a:cubicBezTo>
                <a:cubicBezTo>
                  <a:pt x="8016755" y="4513975"/>
                  <a:pt x="8016293" y="4523541"/>
                  <a:pt x="8016293" y="4533106"/>
                </a:cubicBezTo>
                <a:cubicBezTo>
                  <a:pt x="8016293" y="4545324"/>
                  <a:pt x="8017100" y="4557425"/>
                  <a:pt x="8016063" y="4569526"/>
                </a:cubicBezTo>
                <a:cubicBezTo>
                  <a:pt x="8014681" y="4585778"/>
                  <a:pt x="8019405" y="4593269"/>
                  <a:pt x="8037385" y="4592232"/>
                </a:cubicBezTo>
                <a:cubicBezTo>
                  <a:pt x="8061588" y="4590847"/>
                  <a:pt x="8086022" y="4591079"/>
                  <a:pt x="8110224" y="4592001"/>
                </a:cubicBezTo>
                <a:cubicBezTo>
                  <a:pt x="8125438" y="4592577"/>
                  <a:pt x="8132238" y="4588544"/>
                  <a:pt x="8131431" y="4571831"/>
                </a:cubicBezTo>
                <a:lnTo>
                  <a:pt x="8131546" y="4571716"/>
                </a:lnTo>
                <a:cubicBezTo>
                  <a:pt x="8130164" y="4546592"/>
                  <a:pt x="8129933" y="4521351"/>
                  <a:pt x="8131546" y="4496342"/>
                </a:cubicBezTo>
                <a:cubicBezTo>
                  <a:pt x="8132929" y="4476287"/>
                  <a:pt x="8121866" y="4476287"/>
                  <a:pt x="8107574" y="4476287"/>
                </a:cubicBezTo>
                <a:cubicBezTo>
                  <a:pt x="8092706" y="4476287"/>
                  <a:pt x="8081758" y="4478477"/>
                  <a:pt x="8083717" y="4497494"/>
                </a:cubicBezTo>
                <a:cubicBezTo>
                  <a:pt x="8084869" y="4509595"/>
                  <a:pt x="8083947" y="4521812"/>
                  <a:pt x="8083947" y="4533913"/>
                </a:cubicBezTo>
                <a:cubicBezTo>
                  <a:pt x="8083947" y="4539792"/>
                  <a:pt x="8081527" y="4543826"/>
                  <a:pt x="8075073" y="4544287"/>
                </a:cubicBezTo>
                <a:cubicBezTo>
                  <a:pt x="8067467" y="4544863"/>
                  <a:pt x="8063663" y="4541060"/>
                  <a:pt x="8063663" y="4533683"/>
                </a:cubicBezTo>
                <a:cubicBezTo>
                  <a:pt x="8063548" y="4524117"/>
                  <a:pt x="8063202" y="4514551"/>
                  <a:pt x="8063663" y="4505101"/>
                </a:cubicBezTo>
                <a:cubicBezTo>
                  <a:pt x="8064469" y="4488043"/>
                  <a:pt x="8063663" y="4476057"/>
                  <a:pt x="8039690" y="4475826"/>
                </a:cubicBezTo>
                <a:close/>
                <a:moveTo>
                  <a:pt x="6899383" y="4475826"/>
                </a:moveTo>
                <a:cubicBezTo>
                  <a:pt x="6877946" y="4475826"/>
                  <a:pt x="6871376" y="4483202"/>
                  <a:pt x="6873566" y="4503141"/>
                </a:cubicBezTo>
                <a:cubicBezTo>
                  <a:pt x="6874718" y="4513398"/>
                  <a:pt x="6873566" y="4524002"/>
                  <a:pt x="6873333" y="4534374"/>
                </a:cubicBezTo>
                <a:cubicBezTo>
                  <a:pt x="6873219" y="4540253"/>
                  <a:pt x="6870686" y="4544517"/>
                  <a:pt x="6863999" y="4543826"/>
                </a:cubicBezTo>
                <a:cubicBezTo>
                  <a:pt x="6857777" y="4543134"/>
                  <a:pt x="6858581" y="4537947"/>
                  <a:pt x="6858581" y="4533913"/>
                </a:cubicBezTo>
                <a:cubicBezTo>
                  <a:pt x="6858354" y="4519968"/>
                  <a:pt x="6858468" y="4506023"/>
                  <a:pt x="6858354" y="4492193"/>
                </a:cubicBezTo>
                <a:cubicBezTo>
                  <a:pt x="6858238" y="4485277"/>
                  <a:pt x="6858581" y="4478938"/>
                  <a:pt x="6848901" y="4476518"/>
                </a:cubicBezTo>
                <a:cubicBezTo>
                  <a:pt x="6822277" y="4469833"/>
                  <a:pt x="6810293" y="4478477"/>
                  <a:pt x="6809947" y="4505907"/>
                </a:cubicBezTo>
                <a:cubicBezTo>
                  <a:pt x="6809833" y="4513629"/>
                  <a:pt x="6809025" y="4521466"/>
                  <a:pt x="6808332" y="4529188"/>
                </a:cubicBezTo>
                <a:cubicBezTo>
                  <a:pt x="6804727" y="4570598"/>
                  <a:pt x="6823777" y="4591504"/>
                  <a:pt x="6865498" y="4591886"/>
                </a:cubicBezTo>
                <a:cubicBezTo>
                  <a:pt x="6906298" y="4592266"/>
                  <a:pt x="6926582" y="4572604"/>
                  <a:pt x="6926351" y="4532876"/>
                </a:cubicBezTo>
                <a:cubicBezTo>
                  <a:pt x="6926351" y="4523310"/>
                  <a:pt x="6925429" y="4513745"/>
                  <a:pt x="6926582" y="4504294"/>
                </a:cubicBezTo>
                <a:cubicBezTo>
                  <a:pt x="6929233" y="4483087"/>
                  <a:pt x="6921626" y="4475826"/>
                  <a:pt x="6899383" y="4475826"/>
                </a:cubicBezTo>
                <a:close/>
                <a:moveTo>
                  <a:pt x="743213" y="4475826"/>
                </a:moveTo>
                <a:cubicBezTo>
                  <a:pt x="728345" y="4476863"/>
                  <a:pt x="715321" y="4475711"/>
                  <a:pt x="717857" y="4497264"/>
                </a:cubicBezTo>
                <a:cubicBezTo>
                  <a:pt x="719585" y="4511439"/>
                  <a:pt x="713939" y="4529534"/>
                  <a:pt x="738948" y="4523195"/>
                </a:cubicBezTo>
                <a:cubicBezTo>
                  <a:pt x="757042" y="4526422"/>
                  <a:pt x="767301" y="4522503"/>
                  <a:pt x="766147" y="4501067"/>
                </a:cubicBezTo>
                <a:lnTo>
                  <a:pt x="766033" y="4501067"/>
                </a:lnTo>
                <a:cubicBezTo>
                  <a:pt x="765225" y="4484700"/>
                  <a:pt x="763037" y="4474558"/>
                  <a:pt x="743213" y="4475826"/>
                </a:cubicBezTo>
                <a:close/>
                <a:moveTo>
                  <a:pt x="7496736" y="4475711"/>
                </a:moveTo>
                <a:cubicBezTo>
                  <a:pt x="7484751" y="4475480"/>
                  <a:pt x="7480370" y="4480551"/>
                  <a:pt x="7479448" y="4492537"/>
                </a:cubicBezTo>
                <a:lnTo>
                  <a:pt x="7479563" y="4492654"/>
                </a:lnTo>
                <a:cubicBezTo>
                  <a:pt x="7477950" y="4514090"/>
                  <a:pt x="7481638" y="4528035"/>
                  <a:pt x="7508030" y="4523425"/>
                </a:cubicBezTo>
                <a:cubicBezTo>
                  <a:pt x="7518057" y="4521581"/>
                  <a:pt x="7528661" y="4523080"/>
                  <a:pt x="7539033" y="4523080"/>
                </a:cubicBezTo>
                <a:cubicBezTo>
                  <a:pt x="7551136" y="4523080"/>
                  <a:pt x="7563236" y="4522042"/>
                  <a:pt x="7575223" y="4523310"/>
                </a:cubicBezTo>
                <a:cubicBezTo>
                  <a:pt x="7592281" y="4525039"/>
                  <a:pt x="7595969" y="4516626"/>
                  <a:pt x="7595046" y="4501989"/>
                </a:cubicBezTo>
                <a:cubicBezTo>
                  <a:pt x="7594239" y="4489195"/>
                  <a:pt x="7598042" y="4475019"/>
                  <a:pt x="7576952" y="4475711"/>
                </a:cubicBezTo>
                <a:cubicBezTo>
                  <a:pt x="7550213" y="4476402"/>
                  <a:pt x="7523475" y="4476057"/>
                  <a:pt x="7496736" y="4475711"/>
                </a:cubicBezTo>
                <a:close/>
                <a:moveTo>
                  <a:pt x="7773687" y="4475595"/>
                </a:moveTo>
                <a:cubicBezTo>
                  <a:pt x="7754556" y="4474789"/>
                  <a:pt x="7751213" y="4483317"/>
                  <a:pt x="7750407" y="4500375"/>
                </a:cubicBezTo>
                <a:cubicBezTo>
                  <a:pt x="7749368" y="4521927"/>
                  <a:pt x="7759281" y="4523425"/>
                  <a:pt x="7776799" y="4523886"/>
                </a:cubicBezTo>
                <a:cubicBezTo>
                  <a:pt x="7796047" y="4524347"/>
                  <a:pt x="7801923" y="4517663"/>
                  <a:pt x="7797659" y="4498645"/>
                </a:cubicBezTo>
                <a:cubicBezTo>
                  <a:pt x="7804460" y="4477094"/>
                  <a:pt x="7790629" y="4476402"/>
                  <a:pt x="7773687" y="4475595"/>
                </a:cubicBezTo>
                <a:close/>
                <a:moveTo>
                  <a:pt x="5562800" y="4475595"/>
                </a:moveTo>
                <a:cubicBezTo>
                  <a:pt x="5540441" y="4474674"/>
                  <a:pt x="5530182" y="4479975"/>
                  <a:pt x="5533871" y="4503833"/>
                </a:cubicBezTo>
                <a:cubicBezTo>
                  <a:pt x="5535369" y="4513168"/>
                  <a:pt x="5534100" y="4522849"/>
                  <a:pt x="5534100" y="4532415"/>
                </a:cubicBezTo>
                <a:cubicBezTo>
                  <a:pt x="5534100" y="4544517"/>
                  <a:pt x="5535253" y="4556734"/>
                  <a:pt x="5533871" y="4568720"/>
                </a:cubicBezTo>
                <a:cubicBezTo>
                  <a:pt x="5531565" y="4588083"/>
                  <a:pt x="5540784" y="4592577"/>
                  <a:pt x="5557843" y="4591540"/>
                </a:cubicBezTo>
                <a:cubicBezTo>
                  <a:pt x="5572710" y="4590618"/>
                  <a:pt x="5587811" y="4593730"/>
                  <a:pt x="5585966" y="4569757"/>
                </a:cubicBezTo>
                <a:lnTo>
                  <a:pt x="5586080" y="4569642"/>
                </a:lnTo>
                <a:cubicBezTo>
                  <a:pt x="5584236" y="4546476"/>
                  <a:pt x="5584698" y="4522849"/>
                  <a:pt x="5586080" y="4499569"/>
                </a:cubicBezTo>
                <a:cubicBezTo>
                  <a:pt x="5587118" y="4481589"/>
                  <a:pt x="5581237" y="4476287"/>
                  <a:pt x="5562800" y="4475595"/>
                </a:cubicBezTo>
                <a:close/>
                <a:moveTo>
                  <a:pt x="5083349" y="4475595"/>
                </a:moveTo>
                <a:cubicBezTo>
                  <a:pt x="5075801" y="4475307"/>
                  <a:pt x="5071305" y="4476719"/>
                  <a:pt x="5068539" y="4479946"/>
                </a:cubicBezTo>
                <a:lnTo>
                  <a:pt x="5064118" y="4495143"/>
                </a:lnTo>
                <a:lnTo>
                  <a:pt x="5064103" y="4495074"/>
                </a:lnTo>
                <a:lnTo>
                  <a:pt x="5064103" y="4495189"/>
                </a:lnTo>
                <a:lnTo>
                  <a:pt x="5064118" y="4495143"/>
                </a:lnTo>
                <a:lnTo>
                  <a:pt x="5068754" y="4519061"/>
                </a:lnTo>
                <a:cubicBezTo>
                  <a:pt x="5073178" y="4523656"/>
                  <a:pt x="5080757" y="4524924"/>
                  <a:pt x="5092340" y="4523080"/>
                </a:cubicBezTo>
                <a:cubicBezTo>
                  <a:pt x="5102480" y="4521466"/>
                  <a:pt x="5113084" y="4522849"/>
                  <a:pt x="5123456" y="4522849"/>
                </a:cubicBezTo>
                <a:cubicBezTo>
                  <a:pt x="5137289" y="4522849"/>
                  <a:pt x="5151117" y="4522619"/>
                  <a:pt x="5164947" y="4522849"/>
                </a:cubicBezTo>
                <a:cubicBezTo>
                  <a:pt x="5176011" y="4523080"/>
                  <a:pt x="5187537" y="4523310"/>
                  <a:pt x="5183965" y="4507290"/>
                </a:cubicBezTo>
                <a:cubicBezTo>
                  <a:pt x="5181197" y="4494727"/>
                  <a:pt x="5187881" y="4475365"/>
                  <a:pt x="5163794" y="4475711"/>
                </a:cubicBezTo>
                <a:cubicBezTo>
                  <a:pt x="5137056" y="4476057"/>
                  <a:pt x="5110204" y="4476518"/>
                  <a:pt x="5083349" y="4475595"/>
                </a:cubicBezTo>
                <a:close/>
                <a:moveTo>
                  <a:pt x="8835624" y="4475480"/>
                </a:moveTo>
                <a:cubicBezTo>
                  <a:pt x="8828709" y="4475480"/>
                  <a:pt x="8822484" y="4475595"/>
                  <a:pt x="8820064" y="4485046"/>
                </a:cubicBezTo>
                <a:cubicBezTo>
                  <a:pt x="8813150" y="4511670"/>
                  <a:pt x="8820872" y="4522619"/>
                  <a:pt x="8848186" y="4522619"/>
                </a:cubicBezTo>
                <a:cubicBezTo>
                  <a:pt x="8857636" y="4522619"/>
                  <a:pt x="8867202" y="4522619"/>
                  <a:pt x="8876654" y="4522619"/>
                </a:cubicBezTo>
                <a:cubicBezTo>
                  <a:pt x="8891291" y="4522619"/>
                  <a:pt x="8906044" y="4521581"/>
                  <a:pt x="8920564" y="4522849"/>
                </a:cubicBezTo>
                <a:cubicBezTo>
                  <a:pt x="8936470" y="4524232"/>
                  <a:pt x="8937737" y="4515127"/>
                  <a:pt x="8936470" y="4503718"/>
                </a:cubicBezTo>
                <a:lnTo>
                  <a:pt x="8936585" y="4503833"/>
                </a:lnTo>
                <a:cubicBezTo>
                  <a:pt x="8935317" y="4492422"/>
                  <a:pt x="8943040" y="4475711"/>
                  <a:pt x="8921026" y="4475711"/>
                </a:cubicBezTo>
                <a:cubicBezTo>
                  <a:pt x="8892558" y="4475595"/>
                  <a:pt x="8864090" y="4475480"/>
                  <a:pt x="8835624" y="4475480"/>
                </a:cubicBezTo>
                <a:close/>
                <a:moveTo>
                  <a:pt x="7642184" y="4475480"/>
                </a:moveTo>
                <a:cubicBezTo>
                  <a:pt x="7622591" y="4474443"/>
                  <a:pt x="7614985" y="4480090"/>
                  <a:pt x="7614755" y="4501413"/>
                </a:cubicBezTo>
                <a:cubicBezTo>
                  <a:pt x="7614409" y="4524347"/>
                  <a:pt x="7626511" y="4524002"/>
                  <a:pt x="7642184" y="4523195"/>
                </a:cubicBezTo>
                <a:cubicBezTo>
                  <a:pt x="7651636" y="4522849"/>
                  <a:pt x="7661201" y="4523195"/>
                  <a:pt x="7670652" y="4523195"/>
                </a:cubicBezTo>
                <a:cubicBezTo>
                  <a:pt x="7684482" y="4523195"/>
                  <a:pt x="7698312" y="4522158"/>
                  <a:pt x="7712028" y="4523425"/>
                </a:cubicBezTo>
                <a:lnTo>
                  <a:pt x="7712143" y="4523310"/>
                </a:lnTo>
                <a:cubicBezTo>
                  <a:pt x="7729891" y="4524923"/>
                  <a:pt x="7731735" y="4515588"/>
                  <a:pt x="7730930" y="4501413"/>
                </a:cubicBezTo>
                <a:cubicBezTo>
                  <a:pt x="7730122" y="4488273"/>
                  <a:pt x="7732542" y="4474904"/>
                  <a:pt x="7712028" y="4475711"/>
                </a:cubicBezTo>
                <a:cubicBezTo>
                  <a:pt x="7688862" y="4476633"/>
                  <a:pt x="7665465" y="4476748"/>
                  <a:pt x="7642184" y="4475480"/>
                </a:cubicBezTo>
                <a:close/>
                <a:moveTo>
                  <a:pt x="6767303" y="4475480"/>
                </a:moveTo>
                <a:cubicBezTo>
                  <a:pt x="6743675" y="4475019"/>
                  <a:pt x="6742179" y="4486083"/>
                  <a:pt x="6743447" y="4503602"/>
                </a:cubicBezTo>
                <a:cubicBezTo>
                  <a:pt x="6744024" y="4513053"/>
                  <a:pt x="6743447" y="4522619"/>
                  <a:pt x="6743447" y="4532069"/>
                </a:cubicBezTo>
                <a:cubicBezTo>
                  <a:pt x="6743447" y="4545900"/>
                  <a:pt x="6744250" y="4559730"/>
                  <a:pt x="6743215" y="4573445"/>
                </a:cubicBezTo>
                <a:cubicBezTo>
                  <a:pt x="6741947" y="4589349"/>
                  <a:pt x="6749899" y="4592923"/>
                  <a:pt x="6763383" y="4591655"/>
                </a:cubicBezTo>
                <a:cubicBezTo>
                  <a:pt x="6775486" y="4590503"/>
                  <a:pt x="6791044" y="4596035"/>
                  <a:pt x="6790700" y="4574598"/>
                </a:cubicBezTo>
                <a:lnTo>
                  <a:pt x="6790930" y="4574598"/>
                </a:lnTo>
                <a:cubicBezTo>
                  <a:pt x="6790468" y="4551317"/>
                  <a:pt x="6790009" y="4528035"/>
                  <a:pt x="6790930" y="4504755"/>
                </a:cubicBezTo>
                <a:cubicBezTo>
                  <a:pt x="6791620" y="4487236"/>
                  <a:pt x="6790814" y="4475941"/>
                  <a:pt x="6767303" y="4475480"/>
                </a:cubicBezTo>
                <a:close/>
                <a:moveTo>
                  <a:pt x="6369797" y="4475480"/>
                </a:moveTo>
                <a:cubicBezTo>
                  <a:pt x="6344787" y="4477324"/>
                  <a:pt x="6319661" y="4476863"/>
                  <a:pt x="6294654" y="4475711"/>
                </a:cubicBezTo>
                <a:cubicBezTo>
                  <a:pt x="6278057" y="4474904"/>
                  <a:pt x="6275289" y="4481704"/>
                  <a:pt x="6274136" y="4496686"/>
                </a:cubicBezTo>
                <a:lnTo>
                  <a:pt x="6274136" y="4496803"/>
                </a:lnTo>
                <a:cubicBezTo>
                  <a:pt x="6272525" y="4518585"/>
                  <a:pt x="6279669" y="4526537"/>
                  <a:pt x="6301222" y="4523310"/>
                </a:cubicBezTo>
                <a:cubicBezTo>
                  <a:pt x="6310558" y="4521927"/>
                  <a:pt x="6320237" y="4522964"/>
                  <a:pt x="6329691" y="4522964"/>
                </a:cubicBezTo>
                <a:cubicBezTo>
                  <a:pt x="6342599" y="4522964"/>
                  <a:pt x="6355737" y="4521812"/>
                  <a:pt x="6368528" y="4523195"/>
                </a:cubicBezTo>
                <a:cubicBezTo>
                  <a:pt x="6385817" y="4525039"/>
                  <a:pt x="6391350" y="4518700"/>
                  <a:pt x="6389967" y="4501758"/>
                </a:cubicBezTo>
                <a:cubicBezTo>
                  <a:pt x="6388813" y="4487812"/>
                  <a:pt x="6392387" y="4473867"/>
                  <a:pt x="6369797" y="4475480"/>
                </a:cubicBezTo>
                <a:close/>
                <a:moveTo>
                  <a:pt x="5297028" y="4475480"/>
                </a:moveTo>
                <a:cubicBezTo>
                  <a:pt x="5271211" y="4476863"/>
                  <a:pt x="5245162" y="4476518"/>
                  <a:pt x="5219346" y="4475595"/>
                </a:cubicBezTo>
                <a:cubicBezTo>
                  <a:pt x="5204593" y="4475135"/>
                  <a:pt x="5200905" y="4480551"/>
                  <a:pt x="5199754" y="4494842"/>
                </a:cubicBezTo>
                <a:cubicBezTo>
                  <a:pt x="5197909" y="4517202"/>
                  <a:pt x="5204133" y="4526998"/>
                  <a:pt x="5227647" y="4523080"/>
                </a:cubicBezTo>
                <a:cubicBezTo>
                  <a:pt x="5236866" y="4521581"/>
                  <a:pt x="5246663" y="4522849"/>
                  <a:pt x="5256110" y="4522849"/>
                </a:cubicBezTo>
                <a:cubicBezTo>
                  <a:pt x="5269944" y="4522849"/>
                  <a:pt x="5283887" y="4521581"/>
                  <a:pt x="5297487" y="4523195"/>
                </a:cubicBezTo>
                <a:cubicBezTo>
                  <a:pt x="5317080" y="4525385"/>
                  <a:pt x="5315468" y="4513398"/>
                  <a:pt x="5315236" y="4500836"/>
                </a:cubicBezTo>
                <a:lnTo>
                  <a:pt x="5315352" y="4500721"/>
                </a:lnTo>
                <a:cubicBezTo>
                  <a:pt x="5315119" y="4487927"/>
                  <a:pt x="5318348" y="4474328"/>
                  <a:pt x="5297028" y="4475480"/>
                </a:cubicBezTo>
                <a:close/>
                <a:moveTo>
                  <a:pt x="463149" y="4475480"/>
                </a:moveTo>
                <a:cubicBezTo>
                  <a:pt x="456234" y="4475480"/>
                  <a:pt x="450009" y="4475595"/>
                  <a:pt x="447589" y="4485046"/>
                </a:cubicBezTo>
                <a:cubicBezTo>
                  <a:pt x="440675" y="4511670"/>
                  <a:pt x="448397" y="4522619"/>
                  <a:pt x="475711" y="4522619"/>
                </a:cubicBezTo>
                <a:cubicBezTo>
                  <a:pt x="485161" y="4522619"/>
                  <a:pt x="494727" y="4522619"/>
                  <a:pt x="504179" y="4522619"/>
                </a:cubicBezTo>
                <a:cubicBezTo>
                  <a:pt x="518816" y="4522619"/>
                  <a:pt x="533569" y="4521581"/>
                  <a:pt x="548089" y="4522849"/>
                </a:cubicBezTo>
                <a:cubicBezTo>
                  <a:pt x="563995" y="4524232"/>
                  <a:pt x="565262" y="4515127"/>
                  <a:pt x="563995" y="4503718"/>
                </a:cubicBezTo>
                <a:lnTo>
                  <a:pt x="564110" y="4503833"/>
                </a:lnTo>
                <a:cubicBezTo>
                  <a:pt x="562842" y="4492422"/>
                  <a:pt x="570565" y="4475711"/>
                  <a:pt x="548551" y="4475711"/>
                </a:cubicBezTo>
                <a:cubicBezTo>
                  <a:pt x="520083" y="4475595"/>
                  <a:pt x="491615" y="4475480"/>
                  <a:pt x="463149" y="4475480"/>
                </a:cubicBezTo>
                <a:close/>
                <a:moveTo>
                  <a:pt x="8785489" y="4475365"/>
                </a:moveTo>
                <a:cubicBezTo>
                  <a:pt x="8759558" y="4476172"/>
                  <a:pt x="8733626" y="4476057"/>
                  <a:pt x="8707808" y="4475595"/>
                </a:cubicBezTo>
                <a:cubicBezTo>
                  <a:pt x="8694901" y="4475365"/>
                  <a:pt x="8689714" y="4479860"/>
                  <a:pt x="8688908" y="4493459"/>
                </a:cubicBezTo>
                <a:cubicBezTo>
                  <a:pt x="8687754" y="4513860"/>
                  <a:pt x="8690636" y="4527344"/>
                  <a:pt x="8716108" y="4523080"/>
                </a:cubicBezTo>
                <a:cubicBezTo>
                  <a:pt x="8726134" y="4521466"/>
                  <a:pt x="8736736" y="4522849"/>
                  <a:pt x="8747110" y="4522849"/>
                </a:cubicBezTo>
                <a:cubicBezTo>
                  <a:pt x="8760133" y="4522849"/>
                  <a:pt x="8773042" y="4522042"/>
                  <a:pt x="8785950" y="4523080"/>
                </a:cubicBezTo>
                <a:cubicBezTo>
                  <a:pt x="8801048" y="4524347"/>
                  <a:pt x="8806120" y="4517893"/>
                  <a:pt x="8804966" y="4503602"/>
                </a:cubicBezTo>
                <a:cubicBezTo>
                  <a:pt x="8803814" y="4490232"/>
                  <a:pt x="8807732" y="4474674"/>
                  <a:pt x="8785489" y="4475365"/>
                </a:cubicBezTo>
                <a:close/>
                <a:moveTo>
                  <a:pt x="5628723" y="4475365"/>
                </a:moveTo>
                <a:cubicBezTo>
                  <a:pt x="5609706" y="4475135"/>
                  <a:pt x="5598526" y="4478938"/>
                  <a:pt x="5601179" y="4501067"/>
                </a:cubicBezTo>
                <a:cubicBezTo>
                  <a:pt x="5602562" y="4512246"/>
                  <a:pt x="5601525" y="4523656"/>
                  <a:pt x="5601525" y="4534950"/>
                </a:cubicBezTo>
                <a:cubicBezTo>
                  <a:pt x="5601444" y="4572212"/>
                  <a:pt x="5619962" y="4590998"/>
                  <a:pt x="5657076" y="4591310"/>
                </a:cubicBezTo>
                <a:cubicBezTo>
                  <a:pt x="5668372" y="4591310"/>
                  <a:pt x="5679896" y="4590157"/>
                  <a:pt x="5690961" y="4591540"/>
                </a:cubicBezTo>
                <a:lnTo>
                  <a:pt x="5690615" y="4591771"/>
                </a:lnTo>
                <a:cubicBezTo>
                  <a:pt x="5711937" y="4594422"/>
                  <a:pt x="5718159" y="4585200"/>
                  <a:pt x="5716777" y="4565032"/>
                </a:cubicBezTo>
                <a:cubicBezTo>
                  <a:pt x="5715277" y="4544287"/>
                  <a:pt x="5715625" y="4523310"/>
                  <a:pt x="5716777" y="4502565"/>
                </a:cubicBezTo>
                <a:cubicBezTo>
                  <a:pt x="5717699" y="4484585"/>
                  <a:pt x="5713781" y="4475480"/>
                  <a:pt x="5692920" y="4475480"/>
                </a:cubicBezTo>
                <a:cubicBezTo>
                  <a:pt x="5673212" y="4475480"/>
                  <a:pt x="5666064" y="4481704"/>
                  <a:pt x="5668948" y="4500952"/>
                </a:cubicBezTo>
                <a:cubicBezTo>
                  <a:pt x="5669984" y="4507751"/>
                  <a:pt x="5670100" y="4515012"/>
                  <a:pt x="5668948" y="4521696"/>
                </a:cubicBezTo>
                <a:cubicBezTo>
                  <a:pt x="5667564" y="4529649"/>
                  <a:pt x="5675748" y="4542787"/>
                  <a:pt x="5659496" y="4543710"/>
                </a:cubicBezTo>
                <a:cubicBezTo>
                  <a:pt x="5642440" y="4544632"/>
                  <a:pt x="5649932" y="4530801"/>
                  <a:pt x="5648891" y="4522964"/>
                </a:cubicBezTo>
                <a:cubicBezTo>
                  <a:pt x="5647855" y="4514436"/>
                  <a:pt x="5647971" y="4505562"/>
                  <a:pt x="5648891" y="4496918"/>
                </a:cubicBezTo>
                <a:cubicBezTo>
                  <a:pt x="5650508" y="4481358"/>
                  <a:pt x="5645203" y="4475480"/>
                  <a:pt x="5628723" y="4475365"/>
                </a:cubicBezTo>
                <a:close/>
                <a:moveTo>
                  <a:pt x="5492610" y="4475365"/>
                </a:moveTo>
                <a:cubicBezTo>
                  <a:pt x="5473364" y="4474904"/>
                  <a:pt x="5465295" y="4479975"/>
                  <a:pt x="5464949" y="4501297"/>
                </a:cubicBezTo>
                <a:cubicBezTo>
                  <a:pt x="5464719" y="4523656"/>
                  <a:pt x="5475437" y="4525270"/>
                  <a:pt x="5492496" y="4522964"/>
                </a:cubicBezTo>
                <a:lnTo>
                  <a:pt x="5492380" y="4523080"/>
                </a:lnTo>
                <a:cubicBezTo>
                  <a:pt x="5511629" y="4527113"/>
                  <a:pt x="5519464" y="4520659"/>
                  <a:pt x="5519464" y="4499108"/>
                </a:cubicBezTo>
                <a:cubicBezTo>
                  <a:pt x="5519580" y="4477555"/>
                  <a:pt x="5509668" y="4475826"/>
                  <a:pt x="5492610" y="4475365"/>
                </a:cubicBezTo>
                <a:close/>
                <a:moveTo>
                  <a:pt x="5355688" y="4475365"/>
                </a:moveTo>
                <a:cubicBezTo>
                  <a:pt x="5333908" y="4473982"/>
                  <a:pt x="5335177" y="4485968"/>
                  <a:pt x="5334485" y="4500952"/>
                </a:cubicBezTo>
                <a:lnTo>
                  <a:pt x="5334485" y="4501067"/>
                </a:lnTo>
                <a:cubicBezTo>
                  <a:pt x="5333677" y="4519046"/>
                  <a:pt x="5338633" y="4527690"/>
                  <a:pt x="5357765" y="4522734"/>
                </a:cubicBezTo>
                <a:cubicBezTo>
                  <a:pt x="5377703" y="4527113"/>
                  <a:pt x="5382660" y="4518585"/>
                  <a:pt x="5382890" y="4499108"/>
                </a:cubicBezTo>
                <a:cubicBezTo>
                  <a:pt x="5383122" y="4477324"/>
                  <a:pt x="5372634" y="4476402"/>
                  <a:pt x="5355688" y="4475365"/>
                </a:cubicBezTo>
                <a:close/>
                <a:moveTo>
                  <a:pt x="413014" y="4475365"/>
                </a:moveTo>
                <a:cubicBezTo>
                  <a:pt x="387083" y="4476172"/>
                  <a:pt x="361151" y="4476057"/>
                  <a:pt x="335333" y="4475595"/>
                </a:cubicBezTo>
                <a:cubicBezTo>
                  <a:pt x="322426" y="4475365"/>
                  <a:pt x="317239" y="4479860"/>
                  <a:pt x="316433" y="4493459"/>
                </a:cubicBezTo>
                <a:cubicBezTo>
                  <a:pt x="315279" y="4513860"/>
                  <a:pt x="318161" y="4527344"/>
                  <a:pt x="343633" y="4523080"/>
                </a:cubicBezTo>
                <a:cubicBezTo>
                  <a:pt x="353659" y="4521466"/>
                  <a:pt x="364261" y="4522849"/>
                  <a:pt x="374635" y="4522849"/>
                </a:cubicBezTo>
                <a:cubicBezTo>
                  <a:pt x="387658" y="4522849"/>
                  <a:pt x="400567" y="4522042"/>
                  <a:pt x="413475" y="4523080"/>
                </a:cubicBezTo>
                <a:cubicBezTo>
                  <a:pt x="428573" y="4524347"/>
                  <a:pt x="433645" y="4517893"/>
                  <a:pt x="432491" y="4503602"/>
                </a:cubicBezTo>
                <a:cubicBezTo>
                  <a:pt x="431339" y="4490232"/>
                  <a:pt x="435257" y="4474674"/>
                  <a:pt x="413014" y="4475365"/>
                </a:cubicBezTo>
                <a:close/>
                <a:moveTo>
                  <a:pt x="7908073" y="4475250"/>
                </a:moveTo>
                <a:cubicBezTo>
                  <a:pt x="7889632" y="4475711"/>
                  <a:pt x="7880872" y="4477785"/>
                  <a:pt x="7880641" y="4500145"/>
                </a:cubicBezTo>
                <a:cubicBezTo>
                  <a:pt x="7880526" y="4523886"/>
                  <a:pt x="7891244" y="4525500"/>
                  <a:pt x="7910378" y="4522273"/>
                </a:cubicBezTo>
                <a:cubicBezTo>
                  <a:pt x="7927665" y="4527690"/>
                  <a:pt x="7934350" y="4521466"/>
                  <a:pt x="7934696" y="4500952"/>
                </a:cubicBezTo>
                <a:cubicBezTo>
                  <a:pt x="7935041" y="4479629"/>
                  <a:pt x="7927665" y="4475019"/>
                  <a:pt x="7908073" y="4475365"/>
                </a:cubicBezTo>
                <a:close/>
                <a:moveTo>
                  <a:pt x="7439572" y="4475250"/>
                </a:moveTo>
                <a:cubicBezTo>
                  <a:pt x="7422629" y="4476057"/>
                  <a:pt x="7410757" y="4475135"/>
                  <a:pt x="7411103" y="4499108"/>
                </a:cubicBezTo>
                <a:cubicBezTo>
                  <a:pt x="7411449" y="4521236"/>
                  <a:pt x="7419056" y="4526422"/>
                  <a:pt x="7438187" y="4522273"/>
                </a:cubicBezTo>
                <a:cubicBezTo>
                  <a:pt x="7457551" y="4526652"/>
                  <a:pt x="7465387" y="4521005"/>
                  <a:pt x="7465156" y="4499108"/>
                </a:cubicBezTo>
                <a:cubicBezTo>
                  <a:pt x="7464927" y="4478707"/>
                  <a:pt x="7457896" y="4474558"/>
                  <a:pt x="7439572" y="4475365"/>
                </a:cubicBezTo>
                <a:close/>
                <a:moveTo>
                  <a:pt x="10043009" y="4475135"/>
                </a:moveTo>
                <a:cubicBezTo>
                  <a:pt x="10036555" y="4475250"/>
                  <a:pt x="10032060" y="4476863"/>
                  <a:pt x="10029986" y="4484585"/>
                </a:cubicBezTo>
                <a:cubicBezTo>
                  <a:pt x="10022840" y="4511209"/>
                  <a:pt x="10030677" y="4522273"/>
                  <a:pt x="10057876" y="4522273"/>
                </a:cubicBezTo>
                <a:cubicBezTo>
                  <a:pt x="10067328" y="4522273"/>
                  <a:pt x="10076893" y="4522273"/>
                  <a:pt x="10086344" y="4522273"/>
                </a:cubicBezTo>
                <a:cubicBezTo>
                  <a:pt x="10100982" y="4522273"/>
                  <a:pt x="10115734" y="4521466"/>
                  <a:pt x="10130371" y="4522503"/>
                </a:cubicBezTo>
                <a:cubicBezTo>
                  <a:pt x="10147658" y="4523656"/>
                  <a:pt x="10145584" y="4511900"/>
                  <a:pt x="10144432" y="4502104"/>
                </a:cubicBezTo>
                <a:lnTo>
                  <a:pt x="10144432" y="4501989"/>
                </a:lnTo>
                <a:cubicBezTo>
                  <a:pt x="10143280" y="4491846"/>
                  <a:pt x="10152154" y="4475480"/>
                  <a:pt x="10131062" y="4475250"/>
                </a:cubicBezTo>
                <a:cubicBezTo>
                  <a:pt x="10101672" y="4475019"/>
                  <a:pt x="10072399" y="4475135"/>
                  <a:pt x="10043009" y="4475135"/>
                </a:cubicBezTo>
                <a:close/>
                <a:moveTo>
                  <a:pt x="6232069" y="4475135"/>
                </a:moveTo>
                <a:cubicBezTo>
                  <a:pt x="6213630" y="4475595"/>
                  <a:pt x="6206139" y="4479399"/>
                  <a:pt x="6205907" y="4499799"/>
                </a:cubicBezTo>
                <a:cubicBezTo>
                  <a:pt x="6205563" y="4521120"/>
                  <a:pt x="6214208" y="4523310"/>
                  <a:pt x="6232069" y="4523541"/>
                </a:cubicBezTo>
                <a:cubicBezTo>
                  <a:pt x="6250972" y="4523771"/>
                  <a:pt x="6257772" y="4517778"/>
                  <a:pt x="6253508" y="4499914"/>
                </a:cubicBezTo>
                <a:cubicBezTo>
                  <a:pt x="6256848" y="4482280"/>
                  <a:pt x="6251892" y="4474558"/>
                  <a:pt x="6232069" y="4475135"/>
                </a:cubicBezTo>
                <a:close/>
                <a:moveTo>
                  <a:pt x="1670534" y="4475135"/>
                </a:moveTo>
                <a:cubicBezTo>
                  <a:pt x="1664080" y="4475250"/>
                  <a:pt x="1659585" y="4476863"/>
                  <a:pt x="1657511" y="4484585"/>
                </a:cubicBezTo>
                <a:cubicBezTo>
                  <a:pt x="1650365" y="4511209"/>
                  <a:pt x="1658202" y="4522273"/>
                  <a:pt x="1685401" y="4522273"/>
                </a:cubicBezTo>
                <a:cubicBezTo>
                  <a:pt x="1694853" y="4522273"/>
                  <a:pt x="1704418" y="4522273"/>
                  <a:pt x="1713869" y="4522273"/>
                </a:cubicBezTo>
                <a:cubicBezTo>
                  <a:pt x="1728507" y="4522273"/>
                  <a:pt x="1743259" y="4521466"/>
                  <a:pt x="1757896" y="4522503"/>
                </a:cubicBezTo>
                <a:cubicBezTo>
                  <a:pt x="1775183" y="4523656"/>
                  <a:pt x="1773109" y="4511900"/>
                  <a:pt x="1771957" y="4502104"/>
                </a:cubicBezTo>
                <a:lnTo>
                  <a:pt x="1771957" y="4501989"/>
                </a:lnTo>
                <a:cubicBezTo>
                  <a:pt x="1770805" y="4491846"/>
                  <a:pt x="1779679" y="4475480"/>
                  <a:pt x="1758587" y="4475250"/>
                </a:cubicBezTo>
                <a:cubicBezTo>
                  <a:pt x="1729197" y="4475019"/>
                  <a:pt x="1699924" y="4475135"/>
                  <a:pt x="1670534" y="4475135"/>
                </a:cubicBezTo>
                <a:close/>
                <a:moveTo>
                  <a:pt x="8978191" y="4475019"/>
                </a:moveTo>
                <a:cubicBezTo>
                  <a:pt x="8956870" y="4474674"/>
                  <a:pt x="8955486" y="4484355"/>
                  <a:pt x="8955026" y="4501528"/>
                </a:cubicBezTo>
                <a:cubicBezTo>
                  <a:pt x="8954564" y="4520659"/>
                  <a:pt x="8961480" y="4526422"/>
                  <a:pt x="8978652" y="4522503"/>
                </a:cubicBezTo>
                <a:cubicBezTo>
                  <a:pt x="8996056" y="4525730"/>
                  <a:pt x="9003892" y="4520659"/>
                  <a:pt x="9003200" y="4501182"/>
                </a:cubicBezTo>
                <a:lnTo>
                  <a:pt x="9003200" y="4501067"/>
                </a:lnTo>
                <a:cubicBezTo>
                  <a:pt x="9002510" y="4482972"/>
                  <a:pt x="8998014" y="4475365"/>
                  <a:pt x="8978191" y="4475019"/>
                </a:cubicBezTo>
                <a:close/>
                <a:moveTo>
                  <a:pt x="8646725" y="4475019"/>
                </a:moveTo>
                <a:cubicBezTo>
                  <a:pt x="8628860" y="4475480"/>
                  <a:pt x="8617335" y="4478016"/>
                  <a:pt x="8622638" y="4500491"/>
                </a:cubicBezTo>
                <a:cubicBezTo>
                  <a:pt x="8617452" y="4518124"/>
                  <a:pt x="8625287" y="4523425"/>
                  <a:pt x="8643729" y="4523425"/>
                </a:cubicBezTo>
                <a:cubicBezTo>
                  <a:pt x="8661477" y="4523425"/>
                  <a:pt x="8671044" y="4521005"/>
                  <a:pt x="8669890" y="4499799"/>
                </a:cubicBezTo>
                <a:cubicBezTo>
                  <a:pt x="8668968" y="4482972"/>
                  <a:pt x="8666317" y="4474443"/>
                  <a:pt x="8646725" y="4475019"/>
                </a:cubicBezTo>
                <a:close/>
                <a:moveTo>
                  <a:pt x="7979182" y="4475019"/>
                </a:moveTo>
                <a:cubicBezTo>
                  <a:pt x="7954634" y="4473060"/>
                  <a:pt x="7945761" y="4482165"/>
                  <a:pt x="7948988" y="4505907"/>
                </a:cubicBezTo>
                <a:cubicBezTo>
                  <a:pt x="7950139" y="4514321"/>
                  <a:pt x="7949218" y="4523195"/>
                  <a:pt x="7949218" y="4531839"/>
                </a:cubicBezTo>
                <a:cubicBezTo>
                  <a:pt x="7949218" y="4546592"/>
                  <a:pt x="7949218" y="4561344"/>
                  <a:pt x="7949218" y="4576096"/>
                </a:cubicBezTo>
                <a:cubicBezTo>
                  <a:pt x="7949103" y="4591425"/>
                  <a:pt x="7959591" y="4592693"/>
                  <a:pt x="7970538" y="4590964"/>
                </a:cubicBezTo>
                <a:cubicBezTo>
                  <a:pt x="7980797" y="4589466"/>
                  <a:pt x="7997394" y="4598109"/>
                  <a:pt x="7998200" y="4577709"/>
                </a:cubicBezTo>
                <a:lnTo>
                  <a:pt x="7998316" y="4577709"/>
                </a:lnTo>
                <a:cubicBezTo>
                  <a:pt x="7999352" y="4550049"/>
                  <a:pt x="7999467" y="4522388"/>
                  <a:pt x="7999813" y="4494727"/>
                </a:cubicBezTo>
                <a:cubicBezTo>
                  <a:pt x="7999928" y="4481012"/>
                  <a:pt x="7993589" y="4476172"/>
                  <a:pt x="7979182" y="4475019"/>
                </a:cubicBezTo>
                <a:close/>
                <a:moveTo>
                  <a:pt x="7842609" y="4475019"/>
                </a:moveTo>
                <a:cubicBezTo>
                  <a:pt x="7823246" y="4475135"/>
                  <a:pt x="7817139" y="4480782"/>
                  <a:pt x="7817715" y="4500145"/>
                </a:cubicBezTo>
                <a:cubicBezTo>
                  <a:pt x="7818176" y="4517087"/>
                  <a:pt x="7820711" y="4527459"/>
                  <a:pt x="7840303" y="4522503"/>
                </a:cubicBezTo>
                <a:cubicBezTo>
                  <a:pt x="7857476" y="4525270"/>
                  <a:pt x="7868079" y="4522964"/>
                  <a:pt x="7867272" y="4500952"/>
                </a:cubicBezTo>
                <a:cubicBezTo>
                  <a:pt x="7866582" y="4482626"/>
                  <a:pt x="7862663" y="4475135"/>
                  <a:pt x="7842609" y="4475135"/>
                </a:cubicBezTo>
                <a:close/>
                <a:moveTo>
                  <a:pt x="6504874" y="4475019"/>
                </a:moveTo>
                <a:cubicBezTo>
                  <a:pt x="6480786" y="4476633"/>
                  <a:pt x="6456467" y="4476287"/>
                  <a:pt x="6432265" y="4475250"/>
                </a:cubicBezTo>
                <a:cubicBezTo>
                  <a:pt x="6413591" y="4474443"/>
                  <a:pt x="6404028" y="4478131"/>
                  <a:pt x="6404028" y="4500375"/>
                </a:cubicBezTo>
                <a:cubicBezTo>
                  <a:pt x="6404028" y="4522619"/>
                  <a:pt x="6414630" y="4524117"/>
                  <a:pt x="6431342" y="4522849"/>
                </a:cubicBezTo>
                <a:cubicBezTo>
                  <a:pt x="6442521" y="4522042"/>
                  <a:pt x="6453817" y="4522734"/>
                  <a:pt x="6465111" y="4522734"/>
                </a:cubicBezTo>
                <a:cubicBezTo>
                  <a:pt x="6478133" y="4522734"/>
                  <a:pt x="6491274" y="4521696"/>
                  <a:pt x="6504066" y="4522964"/>
                </a:cubicBezTo>
                <a:lnTo>
                  <a:pt x="6504066" y="4522849"/>
                </a:lnTo>
                <a:cubicBezTo>
                  <a:pt x="6521238" y="4524693"/>
                  <a:pt x="6526770" y="4518354"/>
                  <a:pt x="6525503" y="4501297"/>
                </a:cubicBezTo>
                <a:cubicBezTo>
                  <a:pt x="6524466" y="4486890"/>
                  <a:pt x="6526886" y="4473521"/>
                  <a:pt x="6504874" y="4475019"/>
                </a:cubicBezTo>
                <a:close/>
                <a:moveTo>
                  <a:pt x="605716" y="4475019"/>
                </a:moveTo>
                <a:cubicBezTo>
                  <a:pt x="584395" y="4474674"/>
                  <a:pt x="583011" y="4484355"/>
                  <a:pt x="582551" y="4501528"/>
                </a:cubicBezTo>
                <a:cubicBezTo>
                  <a:pt x="582089" y="4520659"/>
                  <a:pt x="589005" y="4526422"/>
                  <a:pt x="606177" y="4522503"/>
                </a:cubicBezTo>
                <a:cubicBezTo>
                  <a:pt x="623581" y="4525730"/>
                  <a:pt x="631417" y="4520659"/>
                  <a:pt x="630725" y="4501182"/>
                </a:cubicBezTo>
                <a:lnTo>
                  <a:pt x="630725" y="4501067"/>
                </a:lnTo>
                <a:cubicBezTo>
                  <a:pt x="630035" y="4482972"/>
                  <a:pt x="625539" y="4475365"/>
                  <a:pt x="605716" y="4475019"/>
                </a:cubicBezTo>
                <a:close/>
                <a:moveTo>
                  <a:pt x="274250" y="4475019"/>
                </a:moveTo>
                <a:cubicBezTo>
                  <a:pt x="256385" y="4475480"/>
                  <a:pt x="244860" y="4478016"/>
                  <a:pt x="250163" y="4500491"/>
                </a:cubicBezTo>
                <a:cubicBezTo>
                  <a:pt x="244977" y="4518124"/>
                  <a:pt x="252812" y="4523425"/>
                  <a:pt x="271254" y="4523425"/>
                </a:cubicBezTo>
                <a:cubicBezTo>
                  <a:pt x="289002" y="4523425"/>
                  <a:pt x="298569" y="4521005"/>
                  <a:pt x="297415" y="4499799"/>
                </a:cubicBezTo>
                <a:cubicBezTo>
                  <a:pt x="296493" y="4482972"/>
                  <a:pt x="293842" y="4474443"/>
                  <a:pt x="274250" y="4475019"/>
                </a:cubicBezTo>
                <a:close/>
                <a:moveTo>
                  <a:pt x="6633381" y="4474904"/>
                </a:moveTo>
                <a:cubicBezTo>
                  <a:pt x="6615054" y="4474789"/>
                  <a:pt x="6607215" y="4478246"/>
                  <a:pt x="6607448" y="4498992"/>
                </a:cubicBezTo>
                <a:cubicBezTo>
                  <a:pt x="6607678" y="4518239"/>
                  <a:pt x="6612172" y="4526883"/>
                  <a:pt x="6632919" y="4522158"/>
                </a:cubicBezTo>
                <a:cubicBezTo>
                  <a:pt x="6648360" y="4525154"/>
                  <a:pt x="6660349" y="4525385"/>
                  <a:pt x="6660349" y="4501989"/>
                </a:cubicBezTo>
                <a:cubicBezTo>
                  <a:pt x="6660234" y="4481128"/>
                  <a:pt x="6653433" y="4475019"/>
                  <a:pt x="6633381" y="4474904"/>
                </a:cubicBezTo>
                <a:close/>
                <a:moveTo>
                  <a:pt x="9992528" y="4474789"/>
                </a:moveTo>
                <a:cubicBezTo>
                  <a:pt x="9964982" y="4475711"/>
                  <a:pt x="9937208" y="4475019"/>
                  <a:pt x="9909546" y="4475019"/>
                </a:cubicBezTo>
                <a:cubicBezTo>
                  <a:pt x="9902401" y="4475019"/>
                  <a:pt x="9896523" y="4475019"/>
                  <a:pt x="9894218" y="4484585"/>
                </a:cubicBezTo>
                <a:cubicBezTo>
                  <a:pt x="9887649" y="4512246"/>
                  <a:pt x="9894679" y="4522042"/>
                  <a:pt x="9922570" y="4522042"/>
                </a:cubicBezTo>
                <a:cubicBezTo>
                  <a:pt x="9932136" y="4522042"/>
                  <a:pt x="9941587" y="4522042"/>
                  <a:pt x="9951153" y="4522042"/>
                </a:cubicBezTo>
                <a:cubicBezTo>
                  <a:pt x="9964982" y="4522042"/>
                  <a:pt x="9978928" y="4520890"/>
                  <a:pt x="9992644" y="4522273"/>
                </a:cubicBezTo>
                <a:cubicBezTo>
                  <a:pt x="10010162" y="4524002"/>
                  <a:pt x="10010392" y="4513629"/>
                  <a:pt x="10009356" y="4501528"/>
                </a:cubicBezTo>
                <a:cubicBezTo>
                  <a:pt x="10008318" y="4489887"/>
                  <a:pt x="10015002" y="4474097"/>
                  <a:pt x="9992528" y="4474789"/>
                </a:cubicBezTo>
                <a:close/>
                <a:moveTo>
                  <a:pt x="9249035" y="4474789"/>
                </a:moveTo>
                <a:cubicBezTo>
                  <a:pt x="9225754" y="4474328"/>
                  <a:pt x="9223104" y="4484700"/>
                  <a:pt x="9224486" y="4502911"/>
                </a:cubicBezTo>
                <a:cubicBezTo>
                  <a:pt x="9225178" y="4511555"/>
                  <a:pt x="9223563" y="4520314"/>
                  <a:pt x="9223680" y="4528957"/>
                </a:cubicBezTo>
                <a:cubicBezTo>
                  <a:pt x="9224290" y="4569526"/>
                  <a:pt x="9244886" y="4589961"/>
                  <a:pt x="9285454" y="4590272"/>
                </a:cubicBezTo>
                <a:cubicBezTo>
                  <a:pt x="9322716" y="4590584"/>
                  <a:pt x="9341352" y="4572177"/>
                  <a:pt x="9341352" y="4535066"/>
                </a:cubicBezTo>
                <a:cubicBezTo>
                  <a:pt x="9341352" y="4520314"/>
                  <a:pt x="9341352" y="4505562"/>
                  <a:pt x="9341352" y="4490810"/>
                </a:cubicBezTo>
                <a:cubicBezTo>
                  <a:pt x="9341352" y="4485738"/>
                  <a:pt x="9342159" y="4477901"/>
                  <a:pt x="9336512" y="4477324"/>
                </a:cubicBezTo>
                <a:cubicBezTo>
                  <a:pt x="9322796" y="4475826"/>
                  <a:pt x="9308159" y="4473982"/>
                  <a:pt x="9295251" y="4477440"/>
                </a:cubicBezTo>
                <a:cubicBezTo>
                  <a:pt x="9283957" y="4480436"/>
                  <a:pt x="9290065" y="4493922"/>
                  <a:pt x="9289372" y="4502796"/>
                </a:cubicBezTo>
                <a:lnTo>
                  <a:pt x="9289372" y="4502911"/>
                </a:lnTo>
                <a:cubicBezTo>
                  <a:pt x="9288567" y="4513283"/>
                  <a:pt x="9289258" y="4523771"/>
                  <a:pt x="9289028" y="4534144"/>
                </a:cubicBezTo>
                <a:cubicBezTo>
                  <a:pt x="9288912" y="4538638"/>
                  <a:pt x="9288104" y="4543019"/>
                  <a:pt x="9282228" y="4542904"/>
                </a:cubicBezTo>
                <a:cubicBezTo>
                  <a:pt x="9277042" y="4542787"/>
                  <a:pt x="9274390" y="4539445"/>
                  <a:pt x="9274160" y="4534605"/>
                </a:cubicBezTo>
                <a:cubicBezTo>
                  <a:pt x="9273814" y="4524232"/>
                  <a:pt x="9272892" y="4513629"/>
                  <a:pt x="9273814" y="4503372"/>
                </a:cubicBezTo>
                <a:cubicBezTo>
                  <a:pt x="9275542" y="4484585"/>
                  <a:pt x="9271508" y="4475250"/>
                  <a:pt x="9249035" y="4474789"/>
                </a:cubicBezTo>
                <a:close/>
                <a:moveTo>
                  <a:pt x="6567110" y="4474789"/>
                </a:moveTo>
                <a:cubicBezTo>
                  <a:pt x="6547400" y="4473982"/>
                  <a:pt x="6539679" y="4479053"/>
                  <a:pt x="6539679" y="4500606"/>
                </a:cubicBezTo>
                <a:cubicBezTo>
                  <a:pt x="6539679" y="4522619"/>
                  <a:pt x="6550051" y="4524808"/>
                  <a:pt x="6568839" y="4522158"/>
                </a:cubicBezTo>
                <a:cubicBezTo>
                  <a:pt x="6587508" y="4527459"/>
                  <a:pt x="6593731" y="4519622"/>
                  <a:pt x="6594080" y="4498301"/>
                </a:cubicBezTo>
                <a:cubicBezTo>
                  <a:pt x="6594424" y="4476172"/>
                  <a:pt x="6583936" y="4475480"/>
                  <a:pt x="6567110" y="4474789"/>
                </a:cubicBezTo>
                <a:close/>
                <a:moveTo>
                  <a:pt x="5023186" y="4474789"/>
                </a:moveTo>
                <a:cubicBezTo>
                  <a:pt x="5005438" y="4475365"/>
                  <a:pt x="4996217" y="4478362"/>
                  <a:pt x="4996217" y="4499108"/>
                </a:cubicBezTo>
                <a:cubicBezTo>
                  <a:pt x="4996333" y="4519046"/>
                  <a:pt x="5003134" y="4526191"/>
                  <a:pt x="5021227" y="4522042"/>
                </a:cubicBezTo>
                <a:cubicBezTo>
                  <a:pt x="5037362" y="4523425"/>
                  <a:pt x="5050270" y="4524923"/>
                  <a:pt x="5049926" y="4501297"/>
                </a:cubicBezTo>
                <a:cubicBezTo>
                  <a:pt x="5049578" y="4480436"/>
                  <a:pt x="5043357" y="4474213"/>
                  <a:pt x="5023072" y="4474904"/>
                </a:cubicBezTo>
                <a:close/>
                <a:moveTo>
                  <a:pt x="4350343" y="4474789"/>
                </a:moveTo>
                <a:cubicBezTo>
                  <a:pt x="4338011" y="4474674"/>
                  <a:pt x="4325447" y="4473060"/>
                  <a:pt x="4326139" y="4492193"/>
                </a:cubicBezTo>
                <a:lnTo>
                  <a:pt x="4326024" y="4492193"/>
                </a:lnTo>
                <a:cubicBezTo>
                  <a:pt x="4326831" y="4515473"/>
                  <a:pt x="4326715" y="4538755"/>
                  <a:pt x="4326024" y="4562035"/>
                </a:cubicBezTo>
                <a:cubicBezTo>
                  <a:pt x="4325447" y="4579784"/>
                  <a:pt x="4327290" y="4590388"/>
                  <a:pt x="4350459" y="4590733"/>
                </a:cubicBezTo>
                <a:cubicBezTo>
                  <a:pt x="4375008" y="4591079"/>
                  <a:pt x="4374432" y="4578401"/>
                  <a:pt x="4373623" y="4561805"/>
                </a:cubicBezTo>
                <a:cubicBezTo>
                  <a:pt x="4373277" y="4552354"/>
                  <a:pt x="4373623" y="4542787"/>
                  <a:pt x="4373623" y="4533337"/>
                </a:cubicBezTo>
                <a:cubicBezTo>
                  <a:pt x="4373623" y="4519507"/>
                  <a:pt x="4372701" y="4505677"/>
                  <a:pt x="4373853" y="4491961"/>
                </a:cubicBezTo>
                <a:cubicBezTo>
                  <a:pt x="4375468" y="4472253"/>
                  <a:pt x="4362443" y="4474789"/>
                  <a:pt x="4350343" y="4474789"/>
                </a:cubicBezTo>
                <a:close/>
                <a:moveTo>
                  <a:pt x="1620053" y="4474789"/>
                </a:moveTo>
                <a:cubicBezTo>
                  <a:pt x="1592507" y="4475711"/>
                  <a:pt x="1564733" y="4475019"/>
                  <a:pt x="1537071" y="4475019"/>
                </a:cubicBezTo>
                <a:cubicBezTo>
                  <a:pt x="1529926" y="4475019"/>
                  <a:pt x="1524048" y="4475019"/>
                  <a:pt x="1521743" y="4484585"/>
                </a:cubicBezTo>
                <a:cubicBezTo>
                  <a:pt x="1515174" y="4512246"/>
                  <a:pt x="1522204" y="4522042"/>
                  <a:pt x="1550095" y="4522042"/>
                </a:cubicBezTo>
                <a:cubicBezTo>
                  <a:pt x="1559661" y="4522042"/>
                  <a:pt x="1569112" y="4522042"/>
                  <a:pt x="1578678" y="4522042"/>
                </a:cubicBezTo>
                <a:cubicBezTo>
                  <a:pt x="1592507" y="4522042"/>
                  <a:pt x="1606453" y="4520890"/>
                  <a:pt x="1620169" y="4522273"/>
                </a:cubicBezTo>
                <a:cubicBezTo>
                  <a:pt x="1637687" y="4524002"/>
                  <a:pt x="1637917" y="4513629"/>
                  <a:pt x="1636881" y="4501528"/>
                </a:cubicBezTo>
                <a:cubicBezTo>
                  <a:pt x="1635843" y="4489887"/>
                  <a:pt x="1642527" y="4474097"/>
                  <a:pt x="1620053" y="4474789"/>
                </a:cubicBezTo>
                <a:close/>
                <a:moveTo>
                  <a:pt x="876560" y="4474789"/>
                </a:moveTo>
                <a:cubicBezTo>
                  <a:pt x="853279" y="4474328"/>
                  <a:pt x="850629" y="4484700"/>
                  <a:pt x="852011" y="4502911"/>
                </a:cubicBezTo>
                <a:cubicBezTo>
                  <a:pt x="852703" y="4511555"/>
                  <a:pt x="851088" y="4520314"/>
                  <a:pt x="851205" y="4528957"/>
                </a:cubicBezTo>
                <a:cubicBezTo>
                  <a:pt x="851815" y="4569526"/>
                  <a:pt x="872411" y="4589961"/>
                  <a:pt x="912979" y="4590272"/>
                </a:cubicBezTo>
                <a:cubicBezTo>
                  <a:pt x="950241" y="4590584"/>
                  <a:pt x="968877" y="4572177"/>
                  <a:pt x="968877" y="4535066"/>
                </a:cubicBezTo>
                <a:cubicBezTo>
                  <a:pt x="968877" y="4520314"/>
                  <a:pt x="968877" y="4505562"/>
                  <a:pt x="968877" y="4490810"/>
                </a:cubicBezTo>
                <a:cubicBezTo>
                  <a:pt x="968877" y="4485738"/>
                  <a:pt x="969684" y="4477901"/>
                  <a:pt x="964037" y="4477324"/>
                </a:cubicBezTo>
                <a:cubicBezTo>
                  <a:pt x="950321" y="4475826"/>
                  <a:pt x="935684" y="4473982"/>
                  <a:pt x="922776" y="4477440"/>
                </a:cubicBezTo>
                <a:cubicBezTo>
                  <a:pt x="911482" y="4480436"/>
                  <a:pt x="917590" y="4493922"/>
                  <a:pt x="916897" y="4502796"/>
                </a:cubicBezTo>
                <a:lnTo>
                  <a:pt x="916897" y="4502911"/>
                </a:lnTo>
                <a:cubicBezTo>
                  <a:pt x="916092" y="4513283"/>
                  <a:pt x="916783" y="4523771"/>
                  <a:pt x="916553" y="4534144"/>
                </a:cubicBezTo>
                <a:cubicBezTo>
                  <a:pt x="916437" y="4538638"/>
                  <a:pt x="915629" y="4543019"/>
                  <a:pt x="909753" y="4542904"/>
                </a:cubicBezTo>
                <a:cubicBezTo>
                  <a:pt x="904567" y="4542787"/>
                  <a:pt x="901915" y="4539445"/>
                  <a:pt x="901685" y="4534605"/>
                </a:cubicBezTo>
                <a:cubicBezTo>
                  <a:pt x="901339" y="4524232"/>
                  <a:pt x="900417" y="4513629"/>
                  <a:pt x="901339" y="4503372"/>
                </a:cubicBezTo>
                <a:cubicBezTo>
                  <a:pt x="903067" y="4484585"/>
                  <a:pt x="899033" y="4475250"/>
                  <a:pt x="876560" y="4474789"/>
                </a:cubicBezTo>
                <a:close/>
                <a:moveTo>
                  <a:pt x="10189725" y="4474674"/>
                </a:moveTo>
                <a:cubicBezTo>
                  <a:pt x="10174282" y="4475941"/>
                  <a:pt x="10160912" y="4475365"/>
                  <a:pt x="10165523" y="4495420"/>
                </a:cubicBezTo>
                <a:cubicBezTo>
                  <a:pt x="10165177" y="4510402"/>
                  <a:pt x="10161604" y="4525615"/>
                  <a:pt x="10184885" y="4522734"/>
                </a:cubicBezTo>
                <a:cubicBezTo>
                  <a:pt x="10199176" y="4521005"/>
                  <a:pt x="10214966" y="4526191"/>
                  <a:pt x="10213237" y="4501643"/>
                </a:cubicBezTo>
                <a:cubicBezTo>
                  <a:pt x="10212085" y="4484931"/>
                  <a:pt x="10211854" y="4472945"/>
                  <a:pt x="10189725" y="4474674"/>
                </a:cubicBezTo>
                <a:close/>
                <a:moveTo>
                  <a:pt x="9046074" y="4474674"/>
                </a:moveTo>
                <a:cubicBezTo>
                  <a:pt x="9027174" y="4474674"/>
                  <a:pt x="9023140" y="4481704"/>
                  <a:pt x="9022448" y="4499223"/>
                </a:cubicBezTo>
                <a:cubicBezTo>
                  <a:pt x="9021526" y="4519853"/>
                  <a:pt x="9029594" y="4523425"/>
                  <a:pt x="9048034" y="4523310"/>
                </a:cubicBezTo>
                <a:lnTo>
                  <a:pt x="9048150" y="4523310"/>
                </a:lnTo>
                <a:cubicBezTo>
                  <a:pt x="9066244" y="4523195"/>
                  <a:pt x="9074658" y="4518815"/>
                  <a:pt x="9069817" y="4499914"/>
                </a:cubicBezTo>
                <a:cubicBezTo>
                  <a:pt x="9074427" y="4479514"/>
                  <a:pt x="9065322" y="4474674"/>
                  <a:pt x="9046074" y="4474674"/>
                </a:cubicBezTo>
                <a:close/>
                <a:moveTo>
                  <a:pt x="1817250" y="4474674"/>
                </a:moveTo>
                <a:cubicBezTo>
                  <a:pt x="1801807" y="4475941"/>
                  <a:pt x="1788437" y="4475365"/>
                  <a:pt x="1793048" y="4495420"/>
                </a:cubicBezTo>
                <a:cubicBezTo>
                  <a:pt x="1792702" y="4510402"/>
                  <a:pt x="1789129" y="4525615"/>
                  <a:pt x="1812410" y="4522734"/>
                </a:cubicBezTo>
                <a:cubicBezTo>
                  <a:pt x="1826701" y="4521005"/>
                  <a:pt x="1842491" y="4526191"/>
                  <a:pt x="1840762" y="4501643"/>
                </a:cubicBezTo>
                <a:cubicBezTo>
                  <a:pt x="1839610" y="4484931"/>
                  <a:pt x="1839379" y="4472945"/>
                  <a:pt x="1817250" y="4474674"/>
                </a:cubicBezTo>
                <a:close/>
                <a:moveTo>
                  <a:pt x="673599" y="4474674"/>
                </a:moveTo>
                <a:cubicBezTo>
                  <a:pt x="654699" y="4474674"/>
                  <a:pt x="650665" y="4481704"/>
                  <a:pt x="649973" y="4499223"/>
                </a:cubicBezTo>
                <a:cubicBezTo>
                  <a:pt x="649051" y="4519853"/>
                  <a:pt x="657119" y="4523425"/>
                  <a:pt x="675559" y="4523310"/>
                </a:cubicBezTo>
                <a:lnTo>
                  <a:pt x="675675" y="4523310"/>
                </a:lnTo>
                <a:cubicBezTo>
                  <a:pt x="693769" y="4523195"/>
                  <a:pt x="702183" y="4518815"/>
                  <a:pt x="697342" y="4499914"/>
                </a:cubicBezTo>
                <a:cubicBezTo>
                  <a:pt x="701952" y="4479514"/>
                  <a:pt x="692847" y="4474674"/>
                  <a:pt x="673599" y="4474674"/>
                </a:cubicBezTo>
                <a:close/>
                <a:moveTo>
                  <a:pt x="5427723" y="4474558"/>
                </a:moveTo>
                <a:lnTo>
                  <a:pt x="5427723" y="4474674"/>
                </a:lnTo>
                <a:cubicBezTo>
                  <a:pt x="5408938" y="4475250"/>
                  <a:pt x="5402481" y="4480321"/>
                  <a:pt x="5402138" y="4499684"/>
                </a:cubicBezTo>
                <a:cubicBezTo>
                  <a:pt x="5401676" y="4520429"/>
                  <a:pt x="5410204" y="4525615"/>
                  <a:pt x="5428415" y="4522042"/>
                </a:cubicBezTo>
                <a:cubicBezTo>
                  <a:pt x="5447084" y="4526652"/>
                  <a:pt x="5451351" y="4518009"/>
                  <a:pt x="5451351" y="4500260"/>
                </a:cubicBezTo>
                <a:cubicBezTo>
                  <a:pt x="5451351" y="4482396"/>
                  <a:pt x="5448583" y="4473867"/>
                  <a:pt x="5427723" y="4474558"/>
                </a:cubicBezTo>
                <a:close/>
                <a:moveTo>
                  <a:pt x="11677520" y="4474443"/>
                </a:moveTo>
                <a:cubicBezTo>
                  <a:pt x="11645710" y="4467297"/>
                  <a:pt x="11635452" y="4474904"/>
                  <a:pt x="11635452" y="4507060"/>
                </a:cubicBezTo>
                <a:cubicBezTo>
                  <a:pt x="11635452" y="4514897"/>
                  <a:pt x="11635452" y="4522619"/>
                  <a:pt x="11635452" y="4530456"/>
                </a:cubicBezTo>
                <a:cubicBezTo>
                  <a:pt x="11635452" y="4569642"/>
                  <a:pt x="11655392" y="4589235"/>
                  <a:pt x="11695269" y="4589235"/>
                </a:cubicBezTo>
                <a:cubicBezTo>
                  <a:pt x="11708292" y="4589235"/>
                  <a:pt x="11721432" y="4588544"/>
                  <a:pt x="11734340" y="4589466"/>
                </a:cubicBezTo>
                <a:cubicBezTo>
                  <a:pt x="11749898" y="4590618"/>
                  <a:pt x="11756352" y="4585317"/>
                  <a:pt x="11755662" y="4568950"/>
                </a:cubicBezTo>
                <a:lnTo>
                  <a:pt x="11755432" y="4569065"/>
                </a:lnTo>
                <a:cubicBezTo>
                  <a:pt x="11754508" y="4543941"/>
                  <a:pt x="11755315" y="4518700"/>
                  <a:pt x="11755432" y="4493576"/>
                </a:cubicBezTo>
                <a:cubicBezTo>
                  <a:pt x="11755432" y="4485622"/>
                  <a:pt x="11755891" y="4478131"/>
                  <a:pt x="11745865" y="4474789"/>
                </a:cubicBezTo>
                <a:cubicBezTo>
                  <a:pt x="11718780" y="4465684"/>
                  <a:pt x="11703221" y="4476402"/>
                  <a:pt x="11702991" y="4504640"/>
                </a:cubicBezTo>
                <a:cubicBezTo>
                  <a:pt x="11702991" y="4513283"/>
                  <a:pt x="11702991" y="4522042"/>
                  <a:pt x="11702991" y="4530686"/>
                </a:cubicBezTo>
                <a:cubicBezTo>
                  <a:pt x="11702991" y="4536218"/>
                  <a:pt x="11701723" y="4541521"/>
                  <a:pt x="11695039" y="4541865"/>
                </a:cubicBezTo>
                <a:cubicBezTo>
                  <a:pt x="11687317" y="4542212"/>
                  <a:pt x="11687778" y="4536103"/>
                  <a:pt x="11687778" y="4531032"/>
                </a:cubicBezTo>
                <a:cubicBezTo>
                  <a:pt x="11687663" y="4517202"/>
                  <a:pt x="11687663" y="4503257"/>
                  <a:pt x="11687663" y="4489426"/>
                </a:cubicBezTo>
                <a:cubicBezTo>
                  <a:pt x="11687663" y="4482165"/>
                  <a:pt x="11687086" y="4476633"/>
                  <a:pt x="11677520" y="4474443"/>
                </a:cubicBezTo>
                <a:close/>
                <a:moveTo>
                  <a:pt x="9852036" y="4474443"/>
                </a:moveTo>
                <a:lnTo>
                  <a:pt x="9852151" y="4474558"/>
                </a:lnTo>
                <a:cubicBezTo>
                  <a:pt x="9833596" y="4474558"/>
                  <a:pt x="9826220" y="4479629"/>
                  <a:pt x="9825758" y="4499338"/>
                </a:cubicBezTo>
                <a:cubicBezTo>
                  <a:pt x="9825298" y="4520314"/>
                  <a:pt x="9834172" y="4524923"/>
                  <a:pt x="9851459" y="4521696"/>
                </a:cubicBezTo>
                <a:cubicBezTo>
                  <a:pt x="9868056" y="4523541"/>
                  <a:pt x="9879466" y="4522964"/>
                  <a:pt x="9879466" y="4500260"/>
                </a:cubicBezTo>
                <a:cubicBezTo>
                  <a:pt x="9879466" y="4478592"/>
                  <a:pt x="9871282" y="4474443"/>
                  <a:pt x="9852036" y="4474443"/>
                </a:cubicBezTo>
                <a:close/>
                <a:moveTo>
                  <a:pt x="3305045" y="4474443"/>
                </a:moveTo>
                <a:cubicBezTo>
                  <a:pt x="3273235" y="4467297"/>
                  <a:pt x="3262977" y="4474904"/>
                  <a:pt x="3262977" y="4507060"/>
                </a:cubicBezTo>
                <a:cubicBezTo>
                  <a:pt x="3262977" y="4514897"/>
                  <a:pt x="3262977" y="4522619"/>
                  <a:pt x="3262977" y="4530456"/>
                </a:cubicBezTo>
                <a:cubicBezTo>
                  <a:pt x="3262977" y="4569642"/>
                  <a:pt x="3282917" y="4589235"/>
                  <a:pt x="3322794" y="4589235"/>
                </a:cubicBezTo>
                <a:cubicBezTo>
                  <a:pt x="3335817" y="4589235"/>
                  <a:pt x="3348957" y="4588544"/>
                  <a:pt x="3361865" y="4589466"/>
                </a:cubicBezTo>
                <a:cubicBezTo>
                  <a:pt x="3377423" y="4590618"/>
                  <a:pt x="3383877" y="4585317"/>
                  <a:pt x="3383187" y="4568950"/>
                </a:cubicBezTo>
                <a:lnTo>
                  <a:pt x="3382957" y="4569065"/>
                </a:lnTo>
                <a:cubicBezTo>
                  <a:pt x="3382033" y="4543941"/>
                  <a:pt x="3382840" y="4518700"/>
                  <a:pt x="3382957" y="4493576"/>
                </a:cubicBezTo>
                <a:cubicBezTo>
                  <a:pt x="3382957" y="4485622"/>
                  <a:pt x="3383416" y="4478131"/>
                  <a:pt x="3373390" y="4474789"/>
                </a:cubicBezTo>
                <a:cubicBezTo>
                  <a:pt x="3346305" y="4465684"/>
                  <a:pt x="3330746" y="4476402"/>
                  <a:pt x="3330516" y="4504640"/>
                </a:cubicBezTo>
                <a:cubicBezTo>
                  <a:pt x="3330516" y="4513283"/>
                  <a:pt x="3330516" y="4522042"/>
                  <a:pt x="3330516" y="4530686"/>
                </a:cubicBezTo>
                <a:cubicBezTo>
                  <a:pt x="3330516" y="4536218"/>
                  <a:pt x="3329248" y="4541521"/>
                  <a:pt x="3322564" y="4541865"/>
                </a:cubicBezTo>
                <a:cubicBezTo>
                  <a:pt x="3314842" y="4542212"/>
                  <a:pt x="3315303" y="4536103"/>
                  <a:pt x="3315303" y="4531032"/>
                </a:cubicBezTo>
                <a:cubicBezTo>
                  <a:pt x="3315188" y="4517202"/>
                  <a:pt x="3315188" y="4503257"/>
                  <a:pt x="3315188" y="4489426"/>
                </a:cubicBezTo>
                <a:cubicBezTo>
                  <a:pt x="3315188" y="4482165"/>
                  <a:pt x="3314611" y="4476633"/>
                  <a:pt x="3305045" y="4474443"/>
                </a:cubicBezTo>
                <a:close/>
                <a:moveTo>
                  <a:pt x="1479561" y="4474443"/>
                </a:moveTo>
                <a:lnTo>
                  <a:pt x="1479676" y="4474558"/>
                </a:lnTo>
                <a:cubicBezTo>
                  <a:pt x="1461121" y="4474558"/>
                  <a:pt x="1453745" y="4479629"/>
                  <a:pt x="1453283" y="4499338"/>
                </a:cubicBezTo>
                <a:cubicBezTo>
                  <a:pt x="1452823" y="4520314"/>
                  <a:pt x="1461697" y="4524923"/>
                  <a:pt x="1478984" y="4521696"/>
                </a:cubicBezTo>
                <a:cubicBezTo>
                  <a:pt x="1495581" y="4523541"/>
                  <a:pt x="1506991" y="4522964"/>
                  <a:pt x="1506991" y="4500260"/>
                </a:cubicBezTo>
                <a:cubicBezTo>
                  <a:pt x="1506991" y="4478592"/>
                  <a:pt x="1498807" y="4474443"/>
                  <a:pt x="1479561" y="4474443"/>
                </a:cubicBezTo>
                <a:close/>
                <a:moveTo>
                  <a:pt x="4004356" y="4474328"/>
                </a:moveTo>
                <a:cubicBezTo>
                  <a:pt x="3992137" y="4474097"/>
                  <a:pt x="3987987" y="4478477"/>
                  <a:pt x="3987297" y="4490810"/>
                </a:cubicBezTo>
                <a:cubicBezTo>
                  <a:pt x="3986143" y="4511324"/>
                  <a:pt x="3987297" y="4526883"/>
                  <a:pt x="4014844" y="4521927"/>
                </a:cubicBezTo>
                <a:cubicBezTo>
                  <a:pt x="4024868" y="4520083"/>
                  <a:pt x="4035588" y="4521581"/>
                  <a:pt x="4045960" y="4521581"/>
                </a:cubicBezTo>
                <a:cubicBezTo>
                  <a:pt x="4060596" y="4521581"/>
                  <a:pt x="4075465" y="4520544"/>
                  <a:pt x="4090101" y="4521812"/>
                </a:cubicBezTo>
                <a:cubicBezTo>
                  <a:pt x="4106930" y="4523195"/>
                  <a:pt x="4108658" y="4514090"/>
                  <a:pt x="4107736" y="4501182"/>
                </a:cubicBezTo>
                <a:lnTo>
                  <a:pt x="4107966" y="4501182"/>
                </a:lnTo>
                <a:cubicBezTo>
                  <a:pt x="4107046" y="4488734"/>
                  <a:pt x="4111654" y="4473752"/>
                  <a:pt x="4090217" y="4474328"/>
                </a:cubicBezTo>
                <a:cubicBezTo>
                  <a:pt x="4061635" y="4475019"/>
                  <a:pt x="4032936" y="4474904"/>
                  <a:pt x="4004356" y="4474328"/>
                </a:cubicBezTo>
                <a:close/>
                <a:moveTo>
                  <a:pt x="4148881" y="4474097"/>
                </a:moveTo>
                <a:lnTo>
                  <a:pt x="4148931" y="4474108"/>
                </a:lnTo>
                <a:lnTo>
                  <a:pt x="4129245" y="4477138"/>
                </a:lnTo>
                <a:cubicBezTo>
                  <a:pt x="4124564" y="4479975"/>
                  <a:pt x="4122028" y="4485565"/>
                  <a:pt x="4122374" y="4496686"/>
                </a:cubicBezTo>
                <a:cubicBezTo>
                  <a:pt x="4122950" y="4516049"/>
                  <a:pt x="4126290" y="4526652"/>
                  <a:pt x="4147499" y="4521236"/>
                </a:cubicBezTo>
                <a:cubicBezTo>
                  <a:pt x="4164901" y="4523656"/>
                  <a:pt x="4176657" y="4523310"/>
                  <a:pt x="4176311" y="4499108"/>
                </a:cubicBezTo>
                <a:cubicBezTo>
                  <a:pt x="4176139" y="4487985"/>
                  <a:pt x="4173891" y="4481675"/>
                  <a:pt x="4169380" y="4478175"/>
                </a:cubicBezTo>
                <a:lnTo>
                  <a:pt x="4148931" y="4474108"/>
                </a:lnTo>
                <a:lnTo>
                  <a:pt x="4148997" y="4474097"/>
                </a:lnTo>
                <a:close/>
                <a:moveTo>
                  <a:pt x="11116586" y="4473982"/>
                </a:moveTo>
                <a:cubicBezTo>
                  <a:pt x="11110248" y="4473982"/>
                  <a:pt x="11105406" y="4475595"/>
                  <a:pt x="11103217" y="4483202"/>
                </a:cubicBezTo>
                <a:cubicBezTo>
                  <a:pt x="11095726" y="4508673"/>
                  <a:pt x="11104369" y="4521005"/>
                  <a:pt x="11130878" y="4521005"/>
                </a:cubicBezTo>
                <a:cubicBezTo>
                  <a:pt x="11140328" y="4521005"/>
                  <a:pt x="11149894" y="4521005"/>
                  <a:pt x="11159344" y="4521005"/>
                </a:cubicBezTo>
                <a:cubicBezTo>
                  <a:pt x="11173982" y="4521005"/>
                  <a:pt x="11188734" y="4520083"/>
                  <a:pt x="11203372" y="4521236"/>
                </a:cubicBezTo>
                <a:cubicBezTo>
                  <a:pt x="11220544" y="4522503"/>
                  <a:pt x="11218816" y="4510978"/>
                  <a:pt x="11217662" y="4501067"/>
                </a:cubicBezTo>
                <a:lnTo>
                  <a:pt x="11217662" y="4501182"/>
                </a:lnTo>
                <a:cubicBezTo>
                  <a:pt x="11216510" y="4491039"/>
                  <a:pt x="11225730" y="4474558"/>
                  <a:pt x="11204638" y="4474213"/>
                </a:cubicBezTo>
                <a:cubicBezTo>
                  <a:pt x="11175250" y="4473752"/>
                  <a:pt x="11145976" y="4473982"/>
                  <a:pt x="11116586" y="4473982"/>
                </a:cubicBezTo>
                <a:close/>
                <a:moveTo>
                  <a:pt x="2744111" y="4473982"/>
                </a:moveTo>
                <a:cubicBezTo>
                  <a:pt x="2737773" y="4473982"/>
                  <a:pt x="2732931" y="4475595"/>
                  <a:pt x="2730742" y="4483202"/>
                </a:cubicBezTo>
                <a:cubicBezTo>
                  <a:pt x="2723251" y="4508673"/>
                  <a:pt x="2731894" y="4521005"/>
                  <a:pt x="2758403" y="4521005"/>
                </a:cubicBezTo>
                <a:cubicBezTo>
                  <a:pt x="2767853" y="4521005"/>
                  <a:pt x="2777419" y="4521005"/>
                  <a:pt x="2786869" y="4521005"/>
                </a:cubicBezTo>
                <a:cubicBezTo>
                  <a:pt x="2801507" y="4521005"/>
                  <a:pt x="2816259" y="4520083"/>
                  <a:pt x="2830897" y="4521236"/>
                </a:cubicBezTo>
                <a:cubicBezTo>
                  <a:pt x="2848069" y="4522503"/>
                  <a:pt x="2846341" y="4510978"/>
                  <a:pt x="2845187" y="4501067"/>
                </a:cubicBezTo>
                <a:lnTo>
                  <a:pt x="2845187" y="4501182"/>
                </a:lnTo>
                <a:cubicBezTo>
                  <a:pt x="2844035" y="4491039"/>
                  <a:pt x="2853255" y="4474558"/>
                  <a:pt x="2832163" y="4474213"/>
                </a:cubicBezTo>
                <a:cubicBezTo>
                  <a:pt x="2802775" y="4473752"/>
                  <a:pt x="2773501" y="4473982"/>
                  <a:pt x="2744111" y="4473982"/>
                </a:cubicBezTo>
                <a:close/>
                <a:moveTo>
                  <a:pt x="11249818" y="4473867"/>
                </a:moveTo>
                <a:cubicBezTo>
                  <a:pt x="11237601" y="4473636"/>
                  <a:pt x="11233683" y="4479169"/>
                  <a:pt x="11232646" y="4490924"/>
                </a:cubicBezTo>
                <a:cubicBezTo>
                  <a:pt x="11230686" y="4513053"/>
                  <a:pt x="11235872" y="4525846"/>
                  <a:pt x="11261574" y="4521466"/>
                </a:cubicBezTo>
                <a:cubicBezTo>
                  <a:pt x="11270794" y="4519968"/>
                  <a:pt x="11280475" y="4521236"/>
                  <a:pt x="11290041" y="4521236"/>
                </a:cubicBezTo>
                <a:cubicBezTo>
                  <a:pt x="11303872" y="4521236"/>
                  <a:pt x="11317702" y="4520544"/>
                  <a:pt x="11331532" y="4521466"/>
                </a:cubicBezTo>
                <a:cubicBezTo>
                  <a:pt x="11345938" y="4522273"/>
                  <a:pt x="11350202" y="4515243"/>
                  <a:pt x="11348474" y="4502680"/>
                </a:cubicBezTo>
                <a:lnTo>
                  <a:pt x="11348590" y="4502565"/>
                </a:lnTo>
                <a:cubicBezTo>
                  <a:pt x="11346976" y="4491271"/>
                  <a:pt x="11354928" y="4474213"/>
                  <a:pt x="11332915" y="4474097"/>
                </a:cubicBezTo>
                <a:cubicBezTo>
                  <a:pt x="11305140" y="4473867"/>
                  <a:pt x="11277479" y="4474328"/>
                  <a:pt x="11249818" y="4473867"/>
                </a:cubicBezTo>
                <a:close/>
                <a:moveTo>
                  <a:pt x="4280269" y="4473867"/>
                </a:moveTo>
                <a:cubicBezTo>
                  <a:pt x="4259985" y="4473175"/>
                  <a:pt x="4258025" y="4482396"/>
                  <a:pt x="4258025" y="4498762"/>
                </a:cubicBezTo>
                <a:cubicBezTo>
                  <a:pt x="4258025" y="4515358"/>
                  <a:pt x="4259869" y="4526768"/>
                  <a:pt x="4280269" y="4521351"/>
                </a:cubicBezTo>
                <a:cubicBezTo>
                  <a:pt x="4299286" y="4525385"/>
                  <a:pt x="4306546" y="4519046"/>
                  <a:pt x="4306546" y="4498645"/>
                </a:cubicBezTo>
                <a:cubicBezTo>
                  <a:pt x="4306662" y="4478016"/>
                  <a:pt x="4298478" y="4474558"/>
                  <a:pt x="4280269" y="4473867"/>
                </a:cubicBezTo>
                <a:close/>
                <a:moveTo>
                  <a:pt x="4216997" y="4473867"/>
                </a:moveTo>
                <a:cubicBezTo>
                  <a:pt x="4199938" y="4474904"/>
                  <a:pt x="4188760" y="4475595"/>
                  <a:pt x="4190028" y="4497379"/>
                </a:cubicBezTo>
                <a:cubicBezTo>
                  <a:pt x="4191064" y="4513168"/>
                  <a:pt x="4191064" y="4525961"/>
                  <a:pt x="4212384" y="4521120"/>
                </a:cubicBezTo>
                <a:lnTo>
                  <a:pt x="4212384" y="4521005"/>
                </a:lnTo>
                <a:cubicBezTo>
                  <a:pt x="4226217" y="4522273"/>
                  <a:pt x="4240853" y="4525270"/>
                  <a:pt x="4238316" y="4502104"/>
                </a:cubicBezTo>
                <a:cubicBezTo>
                  <a:pt x="4236705" y="4487697"/>
                  <a:pt x="4241312" y="4472484"/>
                  <a:pt x="4216997" y="4473867"/>
                </a:cubicBezTo>
                <a:close/>
                <a:moveTo>
                  <a:pt x="2877343" y="4473867"/>
                </a:moveTo>
                <a:cubicBezTo>
                  <a:pt x="2865126" y="4473636"/>
                  <a:pt x="2861208" y="4479169"/>
                  <a:pt x="2860171" y="4490924"/>
                </a:cubicBezTo>
                <a:cubicBezTo>
                  <a:pt x="2858211" y="4513053"/>
                  <a:pt x="2863397" y="4525846"/>
                  <a:pt x="2889099" y="4521466"/>
                </a:cubicBezTo>
                <a:cubicBezTo>
                  <a:pt x="2898319" y="4519968"/>
                  <a:pt x="2908000" y="4521236"/>
                  <a:pt x="2917566" y="4521236"/>
                </a:cubicBezTo>
                <a:cubicBezTo>
                  <a:pt x="2931397" y="4521236"/>
                  <a:pt x="2945227" y="4520544"/>
                  <a:pt x="2959057" y="4521466"/>
                </a:cubicBezTo>
                <a:cubicBezTo>
                  <a:pt x="2973463" y="4522273"/>
                  <a:pt x="2977727" y="4515243"/>
                  <a:pt x="2975999" y="4502680"/>
                </a:cubicBezTo>
                <a:lnTo>
                  <a:pt x="2976115" y="4502565"/>
                </a:lnTo>
                <a:cubicBezTo>
                  <a:pt x="2974501" y="4491271"/>
                  <a:pt x="2982453" y="4474213"/>
                  <a:pt x="2960440" y="4474097"/>
                </a:cubicBezTo>
                <a:cubicBezTo>
                  <a:pt x="2932665" y="4473867"/>
                  <a:pt x="2905004" y="4474328"/>
                  <a:pt x="2877343" y="4473867"/>
                </a:cubicBezTo>
                <a:close/>
                <a:moveTo>
                  <a:pt x="11460269" y="4473636"/>
                </a:moveTo>
                <a:cubicBezTo>
                  <a:pt x="11438948" y="4472484"/>
                  <a:pt x="11436526" y="4481473"/>
                  <a:pt x="11436296" y="4499453"/>
                </a:cubicBezTo>
                <a:cubicBezTo>
                  <a:pt x="11436182" y="4517893"/>
                  <a:pt x="11441484" y="4525500"/>
                  <a:pt x="11460039" y="4521005"/>
                </a:cubicBezTo>
                <a:cubicBezTo>
                  <a:pt x="11480438" y="4525730"/>
                  <a:pt x="11485048" y="4515934"/>
                  <a:pt x="11485048" y="4497147"/>
                </a:cubicBezTo>
                <a:lnTo>
                  <a:pt x="11484934" y="4497147"/>
                </a:lnTo>
                <a:cubicBezTo>
                  <a:pt x="11485048" y="4478131"/>
                  <a:pt x="11477558" y="4474558"/>
                  <a:pt x="11460269" y="4473636"/>
                </a:cubicBezTo>
                <a:close/>
                <a:moveTo>
                  <a:pt x="10254266" y="4473636"/>
                </a:moveTo>
                <a:cubicBezTo>
                  <a:pt x="10235596" y="4473752"/>
                  <a:pt x="10226721" y="4476748"/>
                  <a:pt x="10226952" y="4498762"/>
                </a:cubicBezTo>
                <a:cubicBezTo>
                  <a:pt x="10227182" y="4519507"/>
                  <a:pt x="10234443" y="4524578"/>
                  <a:pt x="10252192" y="4520890"/>
                </a:cubicBezTo>
                <a:cubicBezTo>
                  <a:pt x="10269019" y="4522849"/>
                  <a:pt x="10281812" y="4523886"/>
                  <a:pt x="10281120" y="4498992"/>
                </a:cubicBezTo>
                <a:cubicBezTo>
                  <a:pt x="10280430" y="4477670"/>
                  <a:pt x="10273514" y="4473406"/>
                  <a:pt x="10254266" y="4473636"/>
                </a:cubicBezTo>
                <a:close/>
                <a:moveTo>
                  <a:pt x="3087794" y="4473636"/>
                </a:moveTo>
                <a:cubicBezTo>
                  <a:pt x="3066473" y="4472484"/>
                  <a:pt x="3064051" y="4481473"/>
                  <a:pt x="3063821" y="4499453"/>
                </a:cubicBezTo>
                <a:cubicBezTo>
                  <a:pt x="3063707" y="4517893"/>
                  <a:pt x="3069009" y="4525500"/>
                  <a:pt x="3087564" y="4521005"/>
                </a:cubicBezTo>
                <a:cubicBezTo>
                  <a:pt x="3107963" y="4525730"/>
                  <a:pt x="3112573" y="4515934"/>
                  <a:pt x="3112573" y="4497147"/>
                </a:cubicBezTo>
                <a:lnTo>
                  <a:pt x="3112459" y="4497147"/>
                </a:lnTo>
                <a:cubicBezTo>
                  <a:pt x="3112573" y="4478131"/>
                  <a:pt x="3105083" y="4474558"/>
                  <a:pt x="3087794" y="4473636"/>
                </a:cubicBezTo>
                <a:close/>
                <a:moveTo>
                  <a:pt x="1881791" y="4473636"/>
                </a:moveTo>
                <a:cubicBezTo>
                  <a:pt x="1863121" y="4473752"/>
                  <a:pt x="1854246" y="4476748"/>
                  <a:pt x="1854477" y="4498762"/>
                </a:cubicBezTo>
                <a:cubicBezTo>
                  <a:pt x="1854707" y="4519507"/>
                  <a:pt x="1861968" y="4524578"/>
                  <a:pt x="1879717" y="4520890"/>
                </a:cubicBezTo>
                <a:cubicBezTo>
                  <a:pt x="1896544" y="4522849"/>
                  <a:pt x="1909337" y="4523886"/>
                  <a:pt x="1908645" y="4498992"/>
                </a:cubicBezTo>
                <a:cubicBezTo>
                  <a:pt x="1907955" y="4477670"/>
                  <a:pt x="1901039" y="4473406"/>
                  <a:pt x="1881791" y="4473636"/>
                </a:cubicBezTo>
                <a:close/>
                <a:moveTo>
                  <a:pt x="11393422" y="4473406"/>
                </a:moveTo>
                <a:cubicBezTo>
                  <a:pt x="11374291" y="4473521"/>
                  <a:pt x="11368182" y="4478938"/>
                  <a:pt x="11367606" y="4498645"/>
                </a:cubicBezTo>
                <a:cubicBezTo>
                  <a:pt x="11367030" y="4520659"/>
                  <a:pt x="11377403" y="4521120"/>
                  <a:pt x="11394344" y="4521927"/>
                </a:cubicBezTo>
                <a:lnTo>
                  <a:pt x="11394344" y="4521812"/>
                </a:lnTo>
                <a:cubicBezTo>
                  <a:pt x="11414168" y="4522734"/>
                  <a:pt x="11419009" y="4514782"/>
                  <a:pt x="11415321" y="4497609"/>
                </a:cubicBezTo>
                <a:cubicBezTo>
                  <a:pt x="11419354" y="4479284"/>
                  <a:pt x="11412092" y="4473406"/>
                  <a:pt x="11393422" y="4473406"/>
                </a:cubicBezTo>
                <a:close/>
                <a:moveTo>
                  <a:pt x="3020947" y="4473406"/>
                </a:moveTo>
                <a:cubicBezTo>
                  <a:pt x="3001816" y="4473521"/>
                  <a:pt x="2995707" y="4478938"/>
                  <a:pt x="2995131" y="4498645"/>
                </a:cubicBezTo>
                <a:cubicBezTo>
                  <a:pt x="2994555" y="4520659"/>
                  <a:pt x="3004928" y="4521120"/>
                  <a:pt x="3021869" y="4521927"/>
                </a:cubicBezTo>
                <a:lnTo>
                  <a:pt x="3021869" y="4521812"/>
                </a:lnTo>
                <a:cubicBezTo>
                  <a:pt x="3041693" y="4522734"/>
                  <a:pt x="3046534" y="4514782"/>
                  <a:pt x="3042846" y="4497609"/>
                </a:cubicBezTo>
                <a:cubicBezTo>
                  <a:pt x="3046879" y="4479284"/>
                  <a:pt x="3039617" y="4473406"/>
                  <a:pt x="3020947" y="4473406"/>
                </a:cubicBezTo>
                <a:close/>
                <a:moveTo>
                  <a:pt x="11059651" y="4473291"/>
                </a:moveTo>
                <a:cubicBezTo>
                  <a:pt x="11040404" y="4473291"/>
                  <a:pt x="11034412" y="4479053"/>
                  <a:pt x="11033834" y="4498531"/>
                </a:cubicBezTo>
                <a:cubicBezTo>
                  <a:pt x="11033142" y="4520429"/>
                  <a:pt x="11043516" y="4521236"/>
                  <a:pt x="11060573" y="4521927"/>
                </a:cubicBezTo>
                <a:cubicBezTo>
                  <a:pt x="11080166" y="4522619"/>
                  <a:pt x="11085352" y="4514782"/>
                  <a:pt x="11081550" y="4497609"/>
                </a:cubicBezTo>
                <a:cubicBezTo>
                  <a:pt x="11085584" y="4479169"/>
                  <a:pt x="11078322" y="4473291"/>
                  <a:pt x="11059651" y="4473291"/>
                </a:cubicBezTo>
                <a:close/>
                <a:moveTo>
                  <a:pt x="2687176" y="4473291"/>
                </a:moveTo>
                <a:cubicBezTo>
                  <a:pt x="2667929" y="4473291"/>
                  <a:pt x="2661937" y="4479053"/>
                  <a:pt x="2661359" y="4498531"/>
                </a:cubicBezTo>
                <a:cubicBezTo>
                  <a:pt x="2660667" y="4520429"/>
                  <a:pt x="2671041" y="4521236"/>
                  <a:pt x="2688098" y="4521927"/>
                </a:cubicBezTo>
                <a:cubicBezTo>
                  <a:pt x="2707691" y="4522619"/>
                  <a:pt x="2712877" y="4514782"/>
                  <a:pt x="2709075" y="4497609"/>
                </a:cubicBezTo>
                <a:cubicBezTo>
                  <a:pt x="2713109" y="4479169"/>
                  <a:pt x="2705847" y="4473291"/>
                  <a:pt x="2687176" y="4473291"/>
                </a:cubicBezTo>
                <a:close/>
                <a:moveTo>
                  <a:pt x="10321920" y="4473060"/>
                </a:moveTo>
                <a:cubicBezTo>
                  <a:pt x="10302326" y="4473521"/>
                  <a:pt x="10294490" y="4477555"/>
                  <a:pt x="10294490" y="4499108"/>
                </a:cubicBezTo>
                <a:cubicBezTo>
                  <a:pt x="10294490" y="4521120"/>
                  <a:pt x="10304516" y="4523541"/>
                  <a:pt x="10321459" y="4520890"/>
                </a:cubicBezTo>
                <a:cubicBezTo>
                  <a:pt x="10337364" y="4522849"/>
                  <a:pt x="10349466" y="4522503"/>
                  <a:pt x="10348774" y="4499569"/>
                </a:cubicBezTo>
                <a:cubicBezTo>
                  <a:pt x="10348198" y="4479284"/>
                  <a:pt x="10342666" y="4472599"/>
                  <a:pt x="10321920" y="4473060"/>
                </a:cubicBezTo>
                <a:close/>
                <a:moveTo>
                  <a:pt x="1949445" y="4473060"/>
                </a:moveTo>
                <a:cubicBezTo>
                  <a:pt x="1929851" y="4473521"/>
                  <a:pt x="1922015" y="4477555"/>
                  <a:pt x="1922015" y="4499108"/>
                </a:cubicBezTo>
                <a:cubicBezTo>
                  <a:pt x="1922015" y="4521120"/>
                  <a:pt x="1932041" y="4523541"/>
                  <a:pt x="1948984" y="4520890"/>
                </a:cubicBezTo>
                <a:cubicBezTo>
                  <a:pt x="1964889" y="4522849"/>
                  <a:pt x="1976991" y="4522503"/>
                  <a:pt x="1976299" y="4499569"/>
                </a:cubicBezTo>
                <a:cubicBezTo>
                  <a:pt x="1975723" y="4479284"/>
                  <a:pt x="1970191" y="4472599"/>
                  <a:pt x="1949445" y="4473060"/>
                </a:cubicBezTo>
                <a:close/>
                <a:moveTo>
                  <a:pt x="10384386" y="4472945"/>
                </a:moveTo>
                <a:cubicBezTo>
                  <a:pt x="10360299" y="4472714"/>
                  <a:pt x="10363065" y="4486544"/>
                  <a:pt x="10363295" y="4501297"/>
                </a:cubicBezTo>
                <a:cubicBezTo>
                  <a:pt x="10363295" y="4510863"/>
                  <a:pt x="10363295" y="4520314"/>
                  <a:pt x="10363295" y="4529879"/>
                </a:cubicBezTo>
                <a:cubicBezTo>
                  <a:pt x="10363295" y="4542097"/>
                  <a:pt x="10362950" y="4554198"/>
                  <a:pt x="10363295" y="4566299"/>
                </a:cubicBezTo>
                <a:cubicBezTo>
                  <a:pt x="10363642" y="4576902"/>
                  <a:pt x="10359838" y="4590042"/>
                  <a:pt x="10378624" y="4589120"/>
                </a:cubicBezTo>
                <a:lnTo>
                  <a:pt x="10378740" y="4589120"/>
                </a:lnTo>
                <a:cubicBezTo>
                  <a:pt x="10393838" y="4588313"/>
                  <a:pt x="10410088" y="4593384"/>
                  <a:pt x="10413432" y="4569642"/>
                </a:cubicBezTo>
                <a:cubicBezTo>
                  <a:pt x="10416657" y="4546822"/>
                  <a:pt x="10407898" y="4524923"/>
                  <a:pt x="10410665" y="4502450"/>
                </a:cubicBezTo>
                <a:cubicBezTo>
                  <a:pt x="10413200" y="4482280"/>
                  <a:pt x="10407437" y="4473175"/>
                  <a:pt x="10384386" y="4472945"/>
                </a:cubicBezTo>
                <a:close/>
                <a:moveTo>
                  <a:pt x="2011911" y="4472945"/>
                </a:moveTo>
                <a:cubicBezTo>
                  <a:pt x="1987824" y="4472714"/>
                  <a:pt x="1990590" y="4486544"/>
                  <a:pt x="1990820" y="4501297"/>
                </a:cubicBezTo>
                <a:cubicBezTo>
                  <a:pt x="1990820" y="4510863"/>
                  <a:pt x="1990820" y="4520314"/>
                  <a:pt x="1990820" y="4529879"/>
                </a:cubicBezTo>
                <a:cubicBezTo>
                  <a:pt x="1990820" y="4542097"/>
                  <a:pt x="1990475" y="4554198"/>
                  <a:pt x="1990820" y="4566299"/>
                </a:cubicBezTo>
                <a:cubicBezTo>
                  <a:pt x="1991167" y="4576902"/>
                  <a:pt x="1987363" y="4590042"/>
                  <a:pt x="2006149" y="4589120"/>
                </a:cubicBezTo>
                <a:lnTo>
                  <a:pt x="2006265" y="4589120"/>
                </a:lnTo>
                <a:cubicBezTo>
                  <a:pt x="2021363" y="4588313"/>
                  <a:pt x="2037613" y="4593384"/>
                  <a:pt x="2040957" y="4569642"/>
                </a:cubicBezTo>
                <a:cubicBezTo>
                  <a:pt x="2044182" y="4546822"/>
                  <a:pt x="2035423" y="4524923"/>
                  <a:pt x="2038190" y="4502450"/>
                </a:cubicBezTo>
                <a:cubicBezTo>
                  <a:pt x="2040725" y="4482280"/>
                  <a:pt x="2034962" y="4473175"/>
                  <a:pt x="2011911" y="4472945"/>
                </a:cubicBezTo>
                <a:close/>
                <a:moveTo>
                  <a:pt x="3877693" y="4410248"/>
                </a:moveTo>
                <a:cubicBezTo>
                  <a:pt x="3859366" y="4408519"/>
                  <a:pt x="3858444" y="4419007"/>
                  <a:pt x="3859253" y="4432606"/>
                </a:cubicBezTo>
                <a:cubicBezTo>
                  <a:pt x="3860058" y="4445284"/>
                  <a:pt x="3856257" y="4459461"/>
                  <a:pt x="3877461" y="4458769"/>
                </a:cubicBezTo>
                <a:cubicBezTo>
                  <a:pt x="3903393" y="4457847"/>
                  <a:pt x="3929326" y="4458423"/>
                  <a:pt x="3955143" y="4459000"/>
                </a:cubicBezTo>
                <a:cubicBezTo>
                  <a:pt x="3969087" y="4459346"/>
                  <a:pt x="3974503" y="4454274"/>
                  <a:pt x="3975427" y="4439521"/>
                </a:cubicBezTo>
                <a:lnTo>
                  <a:pt x="3975311" y="4439521"/>
                </a:lnTo>
                <a:cubicBezTo>
                  <a:pt x="3976579" y="4418085"/>
                  <a:pt x="3971969" y="4406214"/>
                  <a:pt x="3947534" y="4410248"/>
                </a:cubicBezTo>
                <a:cubicBezTo>
                  <a:pt x="3938198" y="4411746"/>
                  <a:pt x="3928518" y="4410478"/>
                  <a:pt x="3919068" y="4410478"/>
                </a:cubicBezTo>
                <a:cubicBezTo>
                  <a:pt x="3905237" y="4410478"/>
                  <a:pt x="3891407" y="4411516"/>
                  <a:pt x="3877693" y="4410248"/>
                </a:cubicBezTo>
                <a:close/>
                <a:moveTo>
                  <a:pt x="11523888" y="4408865"/>
                </a:moveTo>
                <a:cubicBezTo>
                  <a:pt x="11505218" y="4407021"/>
                  <a:pt x="11505218" y="4418200"/>
                  <a:pt x="11505218" y="4431339"/>
                </a:cubicBezTo>
                <a:cubicBezTo>
                  <a:pt x="11505218" y="4444938"/>
                  <a:pt x="11503950" y="4457386"/>
                  <a:pt x="11524234" y="4457040"/>
                </a:cubicBezTo>
                <a:cubicBezTo>
                  <a:pt x="11550166" y="4456464"/>
                  <a:pt x="11575982" y="4458193"/>
                  <a:pt x="11601915" y="4459115"/>
                </a:cubicBezTo>
                <a:cubicBezTo>
                  <a:pt x="11614592" y="4459576"/>
                  <a:pt x="11619664" y="4454390"/>
                  <a:pt x="11620930" y="4441019"/>
                </a:cubicBezTo>
                <a:lnTo>
                  <a:pt x="11621046" y="4440904"/>
                </a:lnTo>
                <a:cubicBezTo>
                  <a:pt x="11623236" y="4417624"/>
                  <a:pt x="11618512" y="4404140"/>
                  <a:pt x="11591312" y="4408865"/>
                </a:cubicBezTo>
                <a:cubicBezTo>
                  <a:pt x="11582898" y="4410363"/>
                  <a:pt x="11574024" y="4409095"/>
                  <a:pt x="11565379" y="4409095"/>
                </a:cubicBezTo>
                <a:cubicBezTo>
                  <a:pt x="11551549" y="4409095"/>
                  <a:pt x="11537604" y="4410248"/>
                  <a:pt x="11523888" y="4408865"/>
                </a:cubicBezTo>
                <a:close/>
                <a:moveTo>
                  <a:pt x="6880020" y="4408865"/>
                </a:moveTo>
                <a:cubicBezTo>
                  <a:pt x="6879903" y="4413936"/>
                  <a:pt x="6880020" y="4419122"/>
                  <a:pt x="6879557" y="4424193"/>
                </a:cubicBezTo>
                <a:cubicBezTo>
                  <a:pt x="6877946" y="4440789"/>
                  <a:pt x="6880135" y="4451163"/>
                  <a:pt x="6901802" y="4450932"/>
                </a:cubicBezTo>
                <a:cubicBezTo>
                  <a:pt x="6923585" y="4450702"/>
                  <a:pt x="6921740" y="4438138"/>
                  <a:pt x="6921394" y="4424193"/>
                </a:cubicBezTo>
                <a:cubicBezTo>
                  <a:pt x="6921165" y="4419122"/>
                  <a:pt x="6921050" y="4413936"/>
                  <a:pt x="6920935" y="4408865"/>
                </a:cubicBezTo>
                <a:cubicBezTo>
                  <a:pt x="6907335" y="4408865"/>
                  <a:pt x="6893620" y="4408865"/>
                  <a:pt x="6880020" y="4408865"/>
                </a:cubicBezTo>
                <a:close/>
                <a:moveTo>
                  <a:pt x="3151413" y="4408865"/>
                </a:moveTo>
                <a:cubicBezTo>
                  <a:pt x="3132743" y="4407021"/>
                  <a:pt x="3132743" y="4418200"/>
                  <a:pt x="3132743" y="4431339"/>
                </a:cubicBezTo>
                <a:cubicBezTo>
                  <a:pt x="3132743" y="4444938"/>
                  <a:pt x="3131475" y="4457386"/>
                  <a:pt x="3151759" y="4457040"/>
                </a:cubicBezTo>
                <a:cubicBezTo>
                  <a:pt x="3177691" y="4456464"/>
                  <a:pt x="3203507" y="4458193"/>
                  <a:pt x="3229440" y="4459115"/>
                </a:cubicBezTo>
                <a:cubicBezTo>
                  <a:pt x="3242117" y="4459576"/>
                  <a:pt x="3247189" y="4454390"/>
                  <a:pt x="3248455" y="4441019"/>
                </a:cubicBezTo>
                <a:lnTo>
                  <a:pt x="3248571" y="4440904"/>
                </a:lnTo>
                <a:cubicBezTo>
                  <a:pt x="3250761" y="4417624"/>
                  <a:pt x="3246037" y="4404140"/>
                  <a:pt x="3218837" y="4408865"/>
                </a:cubicBezTo>
                <a:cubicBezTo>
                  <a:pt x="3210423" y="4410363"/>
                  <a:pt x="3201549" y="4409095"/>
                  <a:pt x="3192904" y="4409095"/>
                </a:cubicBezTo>
                <a:cubicBezTo>
                  <a:pt x="3179074" y="4409095"/>
                  <a:pt x="3165129" y="4410248"/>
                  <a:pt x="3151413" y="4408865"/>
                </a:cubicBezTo>
                <a:close/>
                <a:moveTo>
                  <a:pt x="7822065" y="4408763"/>
                </a:moveTo>
                <a:cubicBezTo>
                  <a:pt x="7817196" y="4409239"/>
                  <a:pt x="7813046" y="4412438"/>
                  <a:pt x="7814027" y="4424193"/>
                </a:cubicBezTo>
                <a:cubicBezTo>
                  <a:pt x="7815524" y="4441711"/>
                  <a:pt x="7815755" y="4458078"/>
                  <a:pt x="7842263" y="4456695"/>
                </a:cubicBezTo>
                <a:cubicBezTo>
                  <a:pt x="7861856" y="4455657"/>
                  <a:pt x="7866351" y="4449202"/>
                  <a:pt x="7867157" y="4430762"/>
                </a:cubicBezTo>
                <a:cubicBezTo>
                  <a:pt x="7868079" y="4408980"/>
                  <a:pt x="7858399" y="4405638"/>
                  <a:pt x="7834426" y="4409787"/>
                </a:cubicBezTo>
                <a:lnTo>
                  <a:pt x="7834426" y="4409671"/>
                </a:lnTo>
                <a:cubicBezTo>
                  <a:pt x="7832524" y="4410536"/>
                  <a:pt x="7826934" y="4408288"/>
                  <a:pt x="7822065" y="4408763"/>
                </a:cubicBezTo>
                <a:close/>
                <a:moveTo>
                  <a:pt x="6212477" y="4408634"/>
                </a:moveTo>
                <a:cubicBezTo>
                  <a:pt x="6211096" y="4437597"/>
                  <a:pt x="6224730" y="4451243"/>
                  <a:pt x="6253392" y="4449549"/>
                </a:cubicBezTo>
                <a:cubicBezTo>
                  <a:pt x="6254235" y="4421508"/>
                  <a:pt x="6240600" y="4407862"/>
                  <a:pt x="6212477" y="4408634"/>
                </a:cubicBezTo>
                <a:close/>
                <a:moveTo>
                  <a:pt x="9106352" y="4408519"/>
                </a:moveTo>
                <a:cubicBezTo>
                  <a:pt x="9090448" y="4407251"/>
                  <a:pt x="9088834" y="4416471"/>
                  <a:pt x="9090908" y="4427766"/>
                </a:cubicBezTo>
                <a:lnTo>
                  <a:pt x="9090908" y="4427651"/>
                </a:lnTo>
                <a:cubicBezTo>
                  <a:pt x="9092868" y="4438369"/>
                  <a:pt x="9082150" y="4456579"/>
                  <a:pt x="9104968" y="4456810"/>
                </a:cubicBezTo>
                <a:cubicBezTo>
                  <a:pt x="9133552" y="4457156"/>
                  <a:pt x="9162250" y="4456003"/>
                  <a:pt x="9190832" y="4456234"/>
                </a:cubicBezTo>
                <a:cubicBezTo>
                  <a:pt x="9202357" y="4456349"/>
                  <a:pt x="9205123" y="4451163"/>
                  <a:pt x="9205815" y="4440559"/>
                </a:cubicBezTo>
                <a:cubicBezTo>
                  <a:pt x="9208005" y="4409326"/>
                  <a:pt x="9208005" y="4408750"/>
                  <a:pt x="9176656" y="4408750"/>
                </a:cubicBezTo>
                <a:cubicBezTo>
                  <a:pt x="9168012" y="4408750"/>
                  <a:pt x="9159253" y="4408750"/>
                  <a:pt x="9150608" y="4408750"/>
                </a:cubicBezTo>
                <a:cubicBezTo>
                  <a:pt x="9135856" y="4408750"/>
                  <a:pt x="9120989" y="4409671"/>
                  <a:pt x="9106352" y="4408519"/>
                </a:cubicBezTo>
                <a:close/>
                <a:moveTo>
                  <a:pt x="7438533" y="4408519"/>
                </a:moveTo>
                <a:cubicBezTo>
                  <a:pt x="7421014" y="4405407"/>
                  <a:pt x="7410988" y="4407943"/>
                  <a:pt x="7411103" y="4431223"/>
                </a:cubicBezTo>
                <a:cubicBezTo>
                  <a:pt x="7411333" y="4453813"/>
                  <a:pt x="7420669" y="4455427"/>
                  <a:pt x="7438764" y="4455888"/>
                </a:cubicBezTo>
                <a:cubicBezTo>
                  <a:pt x="7458702" y="4456464"/>
                  <a:pt x="7464811" y="4450817"/>
                  <a:pt x="7465156" y="4430071"/>
                </a:cubicBezTo>
                <a:cubicBezTo>
                  <a:pt x="7465502" y="4408058"/>
                  <a:pt x="7455706" y="4405753"/>
                  <a:pt x="7438533" y="4408519"/>
                </a:cubicBezTo>
                <a:close/>
                <a:moveTo>
                  <a:pt x="733877" y="4408519"/>
                </a:moveTo>
                <a:cubicBezTo>
                  <a:pt x="717973" y="4407251"/>
                  <a:pt x="716359" y="4416471"/>
                  <a:pt x="718433" y="4427766"/>
                </a:cubicBezTo>
                <a:lnTo>
                  <a:pt x="718433" y="4427651"/>
                </a:lnTo>
                <a:cubicBezTo>
                  <a:pt x="720393" y="4438369"/>
                  <a:pt x="709675" y="4456579"/>
                  <a:pt x="732493" y="4456810"/>
                </a:cubicBezTo>
                <a:cubicBezTo>
                  <a:pt x="761077" y="4457156"/>
                  <a:pt x="789775" y="4456003"/>
                  <a:pt x="818357" y="4456234"/>
                </a:cubicBezTo>
                <a:cubicBezTo>
                  <a:pt x="829882" y="4456349"/>
                  <a:pt x="832648" y="4451163"/>
                  <a:pt x="833340" y="4440559"/>
                </a:cubicBezTo>
                <a:cubicBezTo>
                  <a:pt x="835530" y="4409326"/>
                  <a:pt x="835530" y="4408750"/>
                  <a:pt x="804181" y="4408750"/>
                </a:cubicBezTo>
                <a:cubicBezTo>
                  <a:pt x="795537" y="4408750"/>
                  <a:pt x="786778" y="4408750"/>
                  <a:pt x="778133" y="4408750"/>
                </a:cubicBezTo>
                <a:cubicBezTo>
                  <a:pt x="763381" y="4408750"/>
                  <a:pt x="748514" y="4409671"/>
                  <a:pt x="733877" y="4408519"/>
                </a:cubicBezTo>
                <a:close/>
                <a:moveTo>
                  <a:pt x="6761888" y="4408404"/>
                </a:moveTo>
                <a:cubicBezTo>
                  <a:pt x="6752551" y="4409902"/>
                  <a:pt x="6742869" y="4408634"/>
                  <a:pt x="6733303" y="4408634"/>
                </a:cubicBezTo>
                <a:cubicBezTo>
                  <a:pt x="6719359" y="4408750"/>
                  <a:pt x="6705526" y="4409326"/>
                  <a:pt x="6691698" y="4408634"/>
                </a:cubicBezTo>
                <a:cubicBezTo>
                  <a:pt x="6671298" y="4407712"/>
                  <a:pt x="6674986" y="4422349"/>
                  <a:pt x="6675907" y="4433528"/>
                </a:cubicBezTo>
                <a:cubicBezTo>
                  <a:pt x="6676713" y="4444477"/>
                  <a:pt x="6668418" y="4461650"/>
                  <a:pt x="6691466" y="4461074"/>
                </a:cubicBezTo>
                <a:cubicBezTo>
                  <a:pt x="6717398" y="4460498"/>
                  <a:pt x="6743447" y="4460037"/>
                  <a:pt x="6769377" y="4461305"/>
                </a:cubicBezTo>
                <a:lnTo>
                  <a:pt x="6769491" y="4461189"/>
                </a:lnTo>
                <a:cubicBezTo>
                  <a:pt x="6787126" y="4462111"/>
                  <a:pt x="6790814" y="4455196"/>
                  <a:pt x="6791392" y="4438830"/>
                </a:cubicBezTo>
                <a:cubicBezTo>
                  <a:pt x="6792196" y="4416471"/>
                  <a:pt x="6787242" y="4404255"/>
                  <a:pt x="6761888" y="4408404"/>
                </a:cubicBezTo>
                <a:close/>
                <a:moveTo>
                  <a:pt x="4958876" y="4408404"/>
                </a:moveTo>
                <a:cubicBezTo>
                  <a:pt x="4948618" y="4410363"/>
                  <a:pt x="4933865" y="4403101"/>
                  <a:pt x="4933865" y="4422349"/>
                </a:cubicBezTo>
                <a:cubicBezTo>
                  <a:pt x="4933979" y="4451854"/>
                  <a:pt x="4933979" y="4481358"/>
                  <a:pt x="4933979" y="4510863"/>
                </a:cubicBezTo>
                <a:cubicBezTo>
                  <a:pt x="4933979" y="4517663"/>
                  <a:pt x="4935824" y="4523771"/>
                  <a:pt x="4943662" y="4523080"/>
                </a:cubicBezTo>
                <a:cubicBezTo>
                  <a:pt x="4955880" y="4521927"/>
                  <a:pt x="4974897" y="4530686"/>
                  <a:pt x="4978585" y="4517663"/>
                </a:cubicBezTo>
                <a:cubicBezTo>
                  <a:pt x="4982040" y="4505447"/>
                  <a:pt x="4993337" y="4484009"/>
                  <a:pt x="4966597" y="4474904"/>
                </a:cubicBezTo>
                <a:cubicBezTo>
                  <a:pt x="4955532" y="4471101"/>
                  <a:pt x="4956800" y="4460728"/>
                  <a:pt x="4970171" y="4455772"/>
                </a:cubicBezTo>
                <a:cubicBezTo>
                  <a:pt x="4990341" y="4448397"/>
                  <a:pt x="4979620" y="4430878"/>
                  <a:pt x="4980197" y="4418200"/>
                </a:cubicBezTo>
                <a:cubicBezTo>
                  <a:pt x="4980889" y="4401835"/>
                  <a:pt x="4965906" y="4411977"/>
                  <a:pt x="4958876" y="4408404"/>
                </a:cubicBezTo>
                <a:close/>
                <a:moveTo>
                  <a:pt x="5483968" y="4408289"/>
                </a:moveTo>
                <a:cubicBezTo>
                  <a:pt x="5461723" y="4406443"/>
                  <a:pt x="5465988" y="4422234"/>
                  <a:pt x="5466331" y="4434220"/>
                </a:cubicBezTo>
                <a:cubicBezTo>
                  <a:pt x="5466794" y="4445514"/>
                  <a:pt x="5459996" y="4461881"/>
                  <a:pt x="5483044" y="4460728"/>
                </a:cubicBezTo>
                <a:cubicBezTo>
                  <a:pt x="5511743" y="4459230"/>
                  <a:pt x="5540325" y="4459461"/>
                  <a:pt x="5569022" y="4459691"/>
                </a:cubicBezTo>
                <a:lnTo>
                  <a:pt x="5568907" y="4459691"/>
                </a:lnTo>
                <a:cubicBezTo>
                  <a:pt x="5581010" y="4459806"/>
                  <a:pt x="5585387" y="4455427"/>
                  <a:pt x="5586194" y="4443209"/>
                </a:cubicBezTo>
                <a:cubicBezTo>
                  <a:pt x="5588386" y="4408750"/>
                  <a:pt x="5588616" y="4408519"/>
                  <a:pt x="5554269" y="4408519"/>
                </a:cubicBezTo>
                <a:cubicBezTo>
                  <a:pt x="5545625" y="4408519"/>
                  <a:pt x="5536866" y="4408519"/>
                  <a:pt x="5528225" y="4408519"/>
                </a:cubicBezTo>
                <a:cubicBezTo>
                  <a:pt x="5513472" y="4408519"/>
                  <a:pt x="5498604" y="4409556"/>
                  <a:pt x="5483968" y="4408289"/>
                </a:cubicBezTo>
                <a:close/>
                <a:moveTo>
                  <a:pt x="7382289" y="4408159"/>
                </a:moveTo>
                <a:cubicBezTo>
                  <a:pt x="7376586" y="4408318"/>
                  <a:pt x="7369901" y="4410017"/>
                  <a:pt x="7364771" y="4409095"/>
                </a:cubicBezTo>
                <a:cubicBezTo>
                  <a:pt x="7347253" y="4405984"/>
                  <a:pt x="7341491" y="4414512"/>
                  <a:pt x="7342989" y="4431108"/>
                </a:cubicBezTo>
                <a:cubicBezTo>
                  <a:pt x="7344026" y="4441365"/>
                  <a:pt x="7343221" y="4451969"/>
                  <a:pt x="7343221" y="4462342"/>
                </a:cubicBezTo>
                <a:lnTo>
                  <a:pt x="7344026" y="4462342"/>
                </a:lnTo>
                <a:cubicBezTo>
                  <a:pt x="7344026" y="4477094"/>
                  <a:pt x="7343221" y="4491961"/>
                  <a:pt x="7344372" y="4506599"/>
                </a:cubicBezTo>
                <a:cubicBezTo>
                  <a:pt x="7344833" y="4512707"/>
                  <a:pt x="7345064" y="4523310"/>
                  <a:pt x="7353593" y="4522964"/>
                </a:cubicBezTo>
                <a:cubicBezTo>
                  <a:pt x="7367308" y="4522388"/>
                  <a:pt x="7387131" y="4532530"/>
                  <a:pt x="7393354" y="4516626"/>
                </a:cubicBezTo>
                <a:cubicBezTo>
                  <a:pt x="7397850" y="4505216"/>
                  <a:pt x="7406033" y="4484009"/>
                  <a:pt x="7382289" y="4475135"/>
                </a:cubicBezTo>
                <a:cubicBezTo>
                  <a:pt x="7373185" y="4471677"/>
                  <a:pt x="7371342" y="4461074"/>
                  <a:pt x="7381253" y="4457732"/>
                </a:cubicBezTo>
                <a:cubicBezTo>
                  <a:pt x="7405802" y="4449434"/>
                  <a:pt x="7396236" y="4429725"/>
                  <a:pt x="7393930" y="4416471"/>
                </a:cubicBezTo>
                <a:cubicBezTo>
                  <a:pt x="7392720" y="4409384"/>
                  <a:pt x="7387995" y="4408001"/>
                  <a:pt x="7382289" y="4408159"/>
                </a:cubicBezTo>
                <a:close/>
                <a:moveTo>
                  <a:pt x="9853534" y="4408058"/>
                </a:moveTo>
                <a:lnTo>
                  <a:pt x="9853564" y="4408062"/>
                </a:lnTo>
                <a:lnTo>
                  <a:pt x="9833134" y="4409038"/>
                </a:lnTo>
                <a:cubicBezTo>
                  <a:pt x="9828410" y="4412294"/>
                  <a:pt x="9825874" y="4418950"/>
                  <a:pt x="9825758" y="4430417"/>
                </a:cubicBezTo>
                <a:cubicBezTo>
                  <a:pt x="9825528" y="4452430"/>
                  <a:pt x="9834862" y="4456695"/>
                  <a:pt x="9853419" y="4456695"/>
                </a:cubicBezTo>
                <a:cubicBezTo>
                  <a:pt x="9871282" y="4456695"/>
                  <a:pt x="9880042" y="4451854"/>
                  <a:pt x="9879466" y="4431454"/>
                </a:cubicBezTo>
                <a:cubicBezTo>
                  <a:pt x="9879178" y="4422234"/>
                  <a:pt x="9878054" y="4415089"/>
                  <a:pt x="9874323" y="4410896"/>
                </a:cubicBezTo>
                <a:lnTo>
                  <a:pt x="9853564" y="4408062"/>
                </a:lnTo>
                <a:lnTo>
                  <a:pt x="9853649" y="4408058"/>
                </a:lnTo>
                <a:close/>
                <a:moveTo>
                  <a:pt x="6292117" y="4408058"/>
                </a:moveTo>
                <a:cubicBezTo>
                  <a:pt x="6275751" y="4406329"/>
                  <a:pt x="6272985" y="4414743"/>
                  <a:pt x="6274712" y="4427881"/>
                </a:cubicBezTo>
                <a:cubicBezTo>
                  <a:pt x="6276327" y="4439867"/>
                  <a:pt x="6267798" y="4457386"/>
                  <a:pt x="6292001" y="4456695"/>
                </a:cubicBezTo>
                <a:cubicBezTo>
                  <a:pt x="6317818" y="4455888"/>
                  <a:pt x="6343634" y="4455888"/>
                  <a:pt x="6369451" y="4456925"/>
                </a:cubicBezTo>
                <a:lnTo>
                  <a:pt x="6369451" y="4457040"/>
                </a:lnTo>
                <a:cubicBezTo>
                  <a:pt x="6385587" y="4457732"/>
                  <a:pt x="6388929" y="4451163"/>
                  <a:pt x="6390195" y="4436064"/>
                </a:cubicBezTo>
                <a:cubicBezTo>
                  <a:pt x="6391925" y="4413360"/>
                  <a:pt x="6385012" y="4404370"/>
                  <a:pt x="6361959" y="4408058"/>
                </a:cubicBezTo>
                <a:cubicBezTo>
                  <a:pt x="6352625" y="4409441"/>
                  <a:pt x="6342942" y="4408289"/>
                  <a:pt x="6333492" y="4408289"/>
                </a:cubicBezTo>
                <a:cubicBezTo>
                  <a:pt x="6319661" y="4408289"/>
                  <a:pt x="6305831" y="4409441"/>
                  <a:pt x="6292117" y="4408058"/>
                </a:cubicBezTo>
                <a:close/>
                <a:moveTo>
                  <a:pt x="1481059" y="4408058"/>
                </a:moveTo>
                <a:lnTo>
                  <a:pt x="1481089" y="4408062"/>
                </a:lnTo>
                <a:lnTo>
                  <a:pt x="1460659" y="4409038"/>
                </a:lnTo>
                <a:cubicBezTo>
                  <a:pt x="1455935" y="4412294"/>
                  <a:pt x="1453399" y="4418950"/>
                  <a:pt x="1453283" y="4430417"/>
                </a:cubicBezTo>
                <a:cubicBezTo>
                  <a:pt x="1453053" y="4452430"/>
                  <a:pt x="1462387" y="4456695"/>
                  <a:pt x="1480944" y="4456695"/>
                </a:cubicBezTo>
                <a:cubicBezTo>
                  <a:pt x="1498807" y="4456695"/>
                  <a:pt x="1507567" y="4451854"/>
                  <a:pt x="1506991" y="4431454"/>
                </a:cubicBezTo>
                <a:cubicBezTo>
                  <a:pt x="1506703" y="4422234"/>
                  <a:pt x="1505579" y="4415089"/>
                  <a:pt x="1501848" y="4410896"/>
                </a:cubicBezTo>
                <a:lnTo>
                  <a:pt x="1481089" y="4408062"/>
                </a:lnTo>
                <a:lnTo>
                  <a:pt x="1481174" y="4408058"/>
                </a:lnTo>
                <a:close/>
                <a:moveTo>
                  <a:pt x="6649627" y="4407945"/>
                </a:moveTo>
                <a:cubicBezTo>
                  <a:pt x="6646057" y="4406920"/>
                  <a:pt x="6641071" y="4407050"/>
                  <a:pt x="6634070" y="4408750"/>
                </a:cubicBezTo>
                <a:cubicBezTo>
                  <a:pt x="6616323" y="4404370"/>
                  <a:pt x="6605372" y="4407943"/>
                  <a:pt x="6607678" y="4431108"/>
                </a:cubicBezTo>
                <a:cubicBezTo>
                  <a:pt x="6609293" y="4447590"/>
                  <a:pt x="6605144" y="4463725"/>
                  <a:pt x="6631650" y="4460728"/>
                </a:cubicBezTo>
                <a:cubicBezTo>
                  <a:pt x="6648017" y="4458884"/>
                  <a:pt x="6662537" y="4461766"/>
                  <a:pt x="6659773" y="4437101"/>
                </a:cubicBezTo>
                <a:cubicBezTo>
                  <a:pt x="6658305" y="4424482"/>
                  <a:pt x="6660334" y="4411018"/>
                  <a:pt x="6649627" y="4407945"/>
                </a:cubicBezTo>
                <a:close/>
                <a:moveTo>
                  <a:pt x="8705504" y="4407943"/>
                </a:moveTo>
                <a:cubicBezTo>
                  <a:pt x="8684758" y="4406675"/>
                  <a:pt x="8689138" y="4421658"/>
                  <a:pt x="8689830" y="4432491"/>
                </a:cubicBezTo>
                <a:cubicBezTo>
                  <a:pt x="8690520" y="4443325"/>
                  <a:pt x="8681876" y="4460613"/>
                  <a:pt x="8704927" y="4460267"/>
                </a:cubicBezTo>
                <a:cubicBezTo>
                  <a:pt x="8730858" y="4459806"/>
                  <a:pt x="8756791" y="4459230"/>
                  <a:pt x="8782608" y="4460267"/>
                </a:cubicBezTo>
                <a:cubicBezTo>
                  <a:pt x="8799665" y="4460959"/>
                  <a:pt x="8804160" y="4454044"/>
                  <a:pt x="8804966" y="4437677"/>
                </a:cubicBezTo>
                <a:cubicBezTo>
                  <a:pt x="8806120" y="4414973"/>
                  <a:pt x="8800241" y="4403679"/>
                  <a:pt x="8775346" y="4407943"/>
                </a:cubicBezTo>
                <a:cubicBezTo>
                  <a:pt x="8766126" y="4409556"/>
                  <a:pt x="8756330" y="4408173"/>
                  <a:pt x="8746879" y="4408058"/>
                </a:cubicBezTo>
                <a:cubicBezTo>
                  <a:pt x="8733165" y="4408058"/>
                  <a:pt x="8719218" y="4408750"/>
                  <a:pt x="8705504" y="4407943"/>
                </a:cubicBezTo>
                <a:close/>
                <a:moveTo>
                  <a:pt x="7897930" y="4407943"/>
                </a:moveTo>
                <a:cubicBezTo>
                  <a:pt x="7880066" y="4406329"/>
                  <a:pt x="7880987" y="4417624"/>
                  <a:pt x="7881794" y="4429149"/>
                </a:cubicBezTo>
                <a:cubicBezTo>
                  <a:pt x="7882601" y="4440789"/>
                  <a:pt x="7876263" y="4456464"/>
                  <a:pt x="7898621" y="4455657"/>
                </a:cubicBezTo>
                <a:cubicBezTo>
                  <a:pt x="7922709" y="4454735"/>
                  <a:pt x="7947373" y="4452776"/>
                  <a:pt x="7970884" y="4456579"/>
                </a:cubicBezTo>
                <a:cubicBezTo>
                  <a:pt x="7995089" y="4460498"/>
                  <a:pt x="7999813" y="4453007"/>
                  <a:pt x="7999121" y="4430647"/>
                </a:cubicBezTo>
                <a:cubicBezTo>
                  <a:pt x="7998545" y="4412668"/>
                  <a:pt x="7993474" y="4405984"/>
                  <a:pt x="7975494" y="4408058"/>
                </a:cubicBezTo>
                <a:cubicBezTo>
                  <a:pt x="7963623" y="4409326"/>
                  <a:pt x="7951407" y="4408173"/>
                  <a:pt x="7939306" y="4408173"/>
                </a:cubicBezTo>
                <a:cubicBezTo>
                  <a:pt x="7925474" y="4408173"/>
                  <a:pt x="7911646" y="4409211"/>
                  <a:pt x="7897930" y="4407943"/>
                </a:cubicBezTo>
                <a:close/>
                <a:moveTo>
                  <a:pt x="7496045" y="4407943"/>
                </a:moveTo>
                <a:cubicBezTo>
                  <a:pt x="7480946" y="4406906"/>
                  <a:pt x="7478411" y="4415319"/>
                  <a:pt x="7479909" y="4427190"/>
                </a:cubicBezTo>
                <a:cubicBezTo>
                  <a:pt x="7481407" y="4438599"/>
                  <a:pt x="7473686" y="4455542"/>
                  <a:pt x="7495699" y="4455542"/>
                </a:cubicBezTo>
                <a:cubicBezTo>
                  <a:pt x="7523244" y="4455542"/>
                  <a:pt x="7550905" y="4455312"/>
                  <a:pt x="7578566" y="4455542"/>
                </a:cubicBezTo>
                <a:cubicBezTo>
                  <a:pt x="7589054" y="4455542"/>
                  <a:pt x="7593893" y="4451278"/>
                  <a:pt x="7595162" y="4440443"/>
                </a:cubicBezTo>
                <a:lnTo>
                  <a:pt x="7595162" y="4440559"/>
                </a:lnTo>
                <a:cubicBezTo>
                  <a:pt x="7598620" y="4412207"/>
                  <a:pt x="7595508" y="4408173"/>
                  <a:pt x="7566003" y="4408173"/>
                </a:cubicBezTo>
                <a:cubicBezTo>
                  <a:pt x="7556551" y="4408173"/>
                  <a:pt x="7546986" y="4408173"/>
                  <a:pt x="7537536" y="4408173"/>
                </a:cubicBezTo>
                <a:cubicBezTo>
                  <a:pt x="7523705" y="4408173"/>
                  <a:pt x="7509760" y="4408865"/>
                  <a:pt x="7496045" y="4407943"/>
                </a:cubicBezTo>
                <a:close/>
                <a:moveTo>
                  <a:pt x="7320646" y="4407943"/>
                </a:moveTo>
                <a:cubicBezTo>
                  <a:pt x="7315243" y="4406935"/>
                  <a:pt x="7308242" y="4408807"/>
                  <a:pt x="7302766" y="4408634"/>
                </a:cubicBezTo>
                <a:cubicBezTo>
                  <a:pt x="7291126" y="4408173"/>
                  <a:pt x="7275220" y="4402987"/>
                  <a:pt x="7277065" y="4425576"/>
                </a:cubicBezTo>
                <a:cubicBezTo>
                  <a:pt x="7279369" y="4453929"/>
                  <a:pt x="7280407" y="4482396"/>
                  <a:pt x="7281674" y="4510748"/>
                </a:cubicBezTo>
                <a:cubicBezTo>
                  <a:pt x="7281904" y="4517663"/>
                  <a:pt x="7284095" y="4521351"/>
                  <a:pt x="7291585" y="4523080"/>
                </a:cubicBezTo>
                <a:cubicBezTo>
                  <a:pt x="7319478" y="4529534"/>
                  <a:pt x="7328698" y="4522849"/>
                  <a:pt x="7328698" y="4494498"/>
                </a:cubicBezTo>
                <a:cubicBezTo>
                  <a:pt x="7328698" y="4485046"/>
                  <a:pt x="7328698" y="4475480"/>
                  <a:pt x="7328698" y="4466030"/>
                </a:cubicBezTo>
                <a:cubicBezTo>
                  <a:pt x="7328698" y="4452200"/>
                  <a:pt x="7327775" y="4438254"/>
                  <a:pt x="7328929" y="4424539"/>
                </a:cubicBezTo>
                <a:cubicBezTo>
                  <a:pt x="7329851" y="4412841"/>
                  <a:pt x="7326048" y="4408952"/>
                  <a:pt x="7320646" y="4407943"/>
                </a:cubicBezTo>
                <a:close/>
                <a:moveTo>
                  <a:pt x="333029" y="4407943"/>
                </a:moveTo>
                <a:cubicBezTo>
                  <a:pt x="312283" y="4406675"/>
                  <a:pt x="316663" y="4421658"/>
                  <a:pt x="317355" y="4432491"/>
                </a:cubicBezTo>
                <a:cubicBezTo>
                  <a:pt x="318045" y="4443325"/>
                  <a:pt x="309401" y="4460613"/>
                  <a:pt x="332452" y="4460267"/>
                </a:cubicBezTo>
                <a:cubicBezTo>
                  <a:pt x="358383" y="4459806"/>
                  <a:pt x="384316" y="4459230"/>
                  <a:pt x="410133" y="4460267"/>
                </a:cubicBezTo>
                <a:cubicBezTo>
                  <a:pt x="427190" y="4460959"/>
                  <a:pt x="431685" y="4454044"/>
                  <a:pt x="432491" y="4437677"/>
                </a:cubicBezTo>
                <a:cubicBezTo>
                  <a:pt x="433645" y="4414973"/>
                  <a:pt x="427766" y="4403679"/>
                  <a:pt x="402871" y="4407943"/>
                </a:cubicBezTo>
                <a:cubicBezTo>
                  <a:pt x="393651" y="4409556"/>
                  <a:pt x="383855" y="4408173"/>
                  <a:pt x="374404" y="4408058"/>
                </a:cubicBezTo>
                <a:cubicBezTo>
                  <a:pt x="360690" y="4408058"/>
                  <a:pt x="346743" y="4408750"/>
                  <a:pt x="333029" y="4407943"/>
                </a:cubicBezTo>
                <a:close/>
                <a:moveTo>
                  <a:pt x="8975540" y="4407828"/>
                </a:moveTo>
                <a:cubicBezTo>
                  <a:pt x="8953066" y="4404831"/>
                  <a:pt x="8955486" y="4418892"/>
                  <a:pt x="8955372" y="4433183"/>
                </a:cubicBezTo>
                <a:cubicBezTo>
                  <a:pt x="8955256" y="4447475"/>
                  <a:pt x="8955256" y="4458884"/>
                  <a:pt x="8975195" y="4457962"/>
                </a:cubicBezTo>
                <a:lnTo>
                  <a:pt x="8975310" y="4457962"/>
                </a:lnTo>
                <a:cubicBezTo>
                  <a:pt x="8994788" y="4457040"/>
                  <a:pt x="9008156" y="4452661"/>
                  <a:pt x="9002510" y="4429725"/>
                </a:cubicBezTo>
                <a:cubicBezTo>
                  <a:pt x="9007810" y="4404023"/>
                  <a:pt x="8989602" y="4409671"/>
                  <a:pt x="8975540" y="4407828"/>
                </a:cubicBezTo>
                <a:close/>
                <a:moveTo>
                  <a:pt x="6096074" y="4407828"/>
                </a:moveTo>
                <a:cubicBezTo>
                  <a:pt x="6083508" y="4407828"/>
                  <a:pt x="6069219" y="4403909"/>
                  <a:pt x="6070486" y="4425807"/>
                </a:cubicBezTo>
                <a:lnTo>
                  <a:pt x="6070486" y="4425691"/>
                </a:lnTo>
                <a:cubicBezTo>
                  <a:pt x="6071869" y="4450702"/>
                  <a:pt x="6071639" y="4475941"/>
                  <a:pt x="6070370" y="4501067"/>
                </a:cubicBezTo>
                <a:cubicBezTo>
                  <a:pt x="6069448" y="4518585"/>
                  <a:pt x="6076019" y="4522619"/>
                  <a:pt x="6092729" y="4523080"/>
                </a:cubicBezTo>
                <a:cubicBezTo>
                  <a:pt x="6114630" y="4523771"/>
                  <a:pt x="6127998" y="4520198"/>
                  <a:pt x="6123388" y="4494152"/>
                </a:cubicBezTo>
                <a:cubicBezTo>
                  <a:pt x="6121889" y="4485738"/>
                  <a:pt x="6123157" y="4476863"/>
                  <a:pt x="6123157" y="4468220"/>
                </a:cubicBezTo>
                <a:cubicBezTo>
                  <a:pt x="6123157" y="4454390"/>
                  <a:pt x="6122119" y="4440328"/>
                  <a:pt x="6123388" y="4426613"/>
                </a:cubicBezTo>
                <a:cubicBezTo>
                  <a:pt x="6125461" y="4403101"/>
                  <a:pt x="6109211" y="4407828"/>
                  <a:pt x="6096074" y="4407828"/>
                </a:cubicBezTo>
                <a:close/>
                <a:moveTo>
                  <a:pt x="603065" y="4407828"/>
                </a:moveTo>
                <a:cubicBezTo>
                  <a:pt x="580591" y="4404831"/>
                  <a:pt x="583011" y="4418892"/>
                  <a:pt x="582897" y="4433183"/>
                </a:cubicBezTo>
                <a:cubicBezTo>
                  <a:pt x="582781" y="4447475"/>
                  <a:pt x="582781" y="4458884"/>
                  <a:pt x="602720" y="4457962"/>
                </a:cubicBezTo>
                <a:lnTo>
                  <a:pt x="602835" y="4457962"/>
                </a:lnTo>
                <a:cubicBezTo>
                  <a:pt x="622313" y="4457040"/>
                  <a:pt x="635681" y="4452661"/>
                  <a:pt x="630035" y="4429725"/>
                </a:cubicBezTo>
                <a:cubicBezTo>
                  <a:pt x="635335" y="4404023"/>
                  <a:pt x="617127" y="4409671"/>
                  <a:pt x="603065" y="4407828"/>
                </a:cubicBezTo>
                <a:close/>
                <a:moveTo>
                  <a:pt x="5086115" y="4407712"/>
                </a:moveTo>
                <a:cubicBezTo>
                  <a:pt x="5068943" y="4405868"/>
                  <a:pt x="5063178" y="4412207"/>
                  <a:pt x="5064447" y="4429264"/>
                </a:cubicBezTo>
                <a:cubicBezTo>
                  <a:pt x="5065484" y="4443555"/>
                  <a:pt x="5062718" y="4457040"/>
                  <a:pt x="5084964" y="4455657"/>
                </a:cubicBezTo>
                <a:cubicBezTo>
                  <a:pt x="5110088" y="4454159"/>
                  <a:pt x="5135328" y="4454851"/>
                  <a:pt x="5160452" y="4456003"/>
                </a:cubicBezTo>
                <a:cubicBezTo>
                  <a:pt x="5174745" y="4456695"/>
                  <a:pt x="5179353" y="4452430"/>
                  <a:pt x="5180621" y="4437447"/>
                </a:cubicBezTo>
                <a:lnTo>
                  <a:pt x="5180621" y="4437332"/>
                </a:lnTo>
                <a:cubicBezTo>
                  <a:pt x="5182582" y="4413705"/>
                  <a:pt x="5175205" y="4404023"/>
                  <a:pt x="5151117" y="4407712"/>
                </a:cubicBezTo>
                <a:cubicBezTo>
                  <a:pt x="5141780" y="4409095"/>
                  <a:pt x="5132100" y="4407943"/>
                  <a:pt x="5122534" y="4407943"/>
                </a:cubicBezTo>
                <a:cubicBezTo>
                  <a:pt x="5110431" y="4407943"/>
                  <a:pt x="5098101" y="4408980"/>
                  <a:pt x="5086115" y="4407712"/>
                </a:cubicBezTo>
                <a:close/>
                <a:moveTo>
                  <a:pt x="6177110" y="4407669"/>
                </a:moveTo>
                <a:cubicBezTo>
                  <a:pt x="6172514" y="4407338"/>
                  <a:pt x="6166952" y="4408635"/>
                  <a:pt x="6162802" y="4407828"/>
                </a:cubicBezTo>
                <a:lnTo>
                  <a:pt x="6162918" y="4407828"/>
                </a:lnTo>
                <a:cubicBezTo>
                  <a:pt x="6143786" y="4404255"/>
                  <a:pt x="6135717" y="4411516"/>
                  <a:pt x="6138486" y="4431454"/>
                </a:cubicBezTo>
                <a:cubicBezTo>
                  <a:pt x="6140097" y="4442518"/>
                  <a:pt x="6138829" y="4453929"/>
                  <a:pt x="6138829" y="4465223"/>
                </a:cubicBezTo>
                <a:cubicBezTo>
                  <a:pt x="6138829" y="4479169"/>
                  <a:pt x="6138716" y="4492998"/>
                  <a:pt x="6138829" y="4506945"/>
                </a:cubicBezTo>
                <a:cubicBezTo>
                  <a:pt x="6138829" y="4512016"/>
                  <a:pt x="6137334" y="4520198"/>
                  <a:pt x="6142634" y="4520890"/>
                </a:cubicBezTo>
                <a:cubicBezTo>
                  <a:pt x="6156694" y="4522849"/>
                  <a:pt x="6176748" y="4529534"/>
                  <a:pt x="6183662" y="4517317"/>
                </a:cubicBezTo>
                <a:cubicBezTo>
                  <a:pt x="6189543" y="4506829"/>
                  <a:pt x="6196687" y="4485277"/>
                  <a:pt x="6174904" y="4475019"/>
                </a:cubicBezTo>
                <a:cubicBezTo>
                  <a:pt x="6161421" y="4468681"/>
                  <a:pt x="6163035" y="4462111"/>
                  <a:pt x="6175711" y="4456234"/>
                </a:cubicBezTo>
                <a:cubicBezTo>
                  <a:pt x="6194726" y="4447475"/>
                  <a:pt x="6186085" y="4430532"/>
                  <a:pt x="6185623" y="4417278"/>
                </a:cubicBezTo>
                <a:cubicBezTo>
                  <a:pt x="6185335" y="4409960"/>
                  <a:pt x="6181704" y="4408001"/>
                  <a:pt x="6177110" y="4407669"/>
                </a:cubicBezTo>
                <a:close/>
                <a:moveTo>
                  <a:pt x="8109073" y="4407597"/>
                </a:moveTo>
                <a:cubicBezTo>
                  <a:pt x="8089018" y="4405868"/>
                  <a:pt x="8084408" y="4413590"/>
                  <a:pt x="8084063" y="4432261"/>
                </a:cubicBezTo>
                <a:cubicBezTo>
                  <a:pt x="8083890" y="4442403"/>
                  <a:pt x="8085792" y="4448453"/>
                  <a:pt x="8090042" y="4452070"/>
                </a:cubicBezTo>
                <a:lnTo>
                  <a:pt x="8110043" y="4457254"/>
                </a:lnTo>
                <a:lnTo>
                  <a:pt x="8109994" y="4457271"/>
                </a:lnTo>
                <a:lnTo>
                  <a:pt x="8110109" y="4457271"/>
                </a:lnTo>
                <a:lnTo>
                  <a:pt x="8110043" y="4457254"/>
                </a:lnTo>
                <a:lnTo>
                  <a:pt x="8130093" y="4449996"/>
                </a:lnTo>
                <a:cubicBezTo>
                  <a:pt x="8132931" y="4444882"/>
                  <a:pt x="8132643" y="4437332"/>
                  <a:pt x="8131431" y="4428112"/>
                </a:cubicBezTo>
                <a:cubicBezTo>
                  <a:pt x="8138346" y="4408058"/>
                  <a:pt x="8124631" y="4408865"/>
                  <a:pt x="8109073" y="4407597"/>
                </a:cubicBezTo>
                <a:close/>
                <a:moveTo>
                  <a:pt x="7776685" y="4407597"/>
                </a:moveTo>
                <a:cubicBezTo>
                  <a:pt x="7759627" y="4408634"/>
                  <a:pt x="7749368" y="4409556"/>
                  <a:pt x="7750407" y="4430878"/>
                </a:cubicBezTo>
                <a:cubicBezTo>
                  <a:pt x="7751213" y="4448397"/>
                  <a:pt x="7753980" y="4457847"/>
                  <a:pt x="7774840" y="4457040"/>
                </a:cubicBezTo>
                <a:cubicBezTo>
                  <a:pt x="7791897" y="4456349"/>
                  <a:pt x="7802040" y="4453583"/>
                  <a:pt x="7798006" y="4434105"/>
                </a:cubicBezTo>
                <a:cubicBezTo>
                  <a:pt x="7800426" y="4417739"/>
                  <a:pt x="7799159" y="4406214"/>
                  <a:pt x="7776685" y="4407597"/>
                </a:cubicBezTo>
                <a:close/>
                <a:moveTo>
                  <a:pt x="4484033" y="4407597"/>
                </a:moveTo>
                <a:cubicBezTo>
                  <a:pt x="4466977" y="4405177"/>
                  <a:pt x="4454992" y="4405868"/>
                  <a:pt x="4456605" y="4428803"/>
                </a:cubicBezTo>
                <a:cubicBezTo>
                  <a:pt x="4458566" y="4455888"/>
                  <a:pt x="4460293" y="4458308"/>
                  <a:pt x="4497058" y="4458193"/>
                </a:cubicBezTo>
                <a:lnTo>
                  <a:pt x="4497175" y="4458193"/>
                </a:lnTo>
                <a:cubicBezTo>
                  <a:pt x="4518034" y="4458193"/>
                  <a:pt x="4507430" y="4442633"/>
                  <a:pt x="4509047" y="4433874"/>
                </a:cubicBezTo>
                <a:cubicBezTo>
                  <a:pt x="4512735" y="4413936"/>
                  <a:pt x="4507087" y="4401257"/>
                  <a:pt x="4484033" y="4407597"/>
                </a:cubicBezTo>
                <a:close/>
                <a:moveTo>
                  <a:pt x="8041765" y="4407482"/>
                </a:moveTo>
                <a:cubicBezTo>
                  <a:pt x="8024015" y="4408289"/>
                  <a:pt x="8013874" y="4410248"/>
                  <a:pt x="8017100" y="4430993"/>
                </a:cubicBezTo>
                <a:cubicBezTo>
                  <a:pt x="8019290" y="4444709"/>
                  <a:pt x="8010532" y="4463033"/>
                  <a:pt x="8037846" y="4461074"/>
                </a:cubicBezTo>
                <a:cubicBezTo>
                  <a:pt x="8055711" y="4459922"/>
                  <a:pt x="8069311" y="4459461"/>
                  <a:pt x="8064123" y="4436525"/>
                </a:cubicBezTo>
                <a:cubicBezTo>
                  <a:pt x="8066429" y="4419237"/>
                  <a:pt x="8066199" y="4406214"/>
                  <a:pt x="8041765" y="4407482"/>
                </a:cubicBezTo>
                <a:close/>
                <a:moveTo>
                  <a:pt x="5357533" y="4407482"/>
                </a:moveTo>
                <a:cubicBezTo>
                  <a:pt x="5336445" y="4407251"/>
                  <a:pt x="5333908" y="4415434"/>
                  <a:pt x="5334601" y="4432952"/>
                </a:cubicBezTo>
                <a:cubicBezTo>
                  <a:pt x="5335291" y="4449319"/>
                  <a:pt x="5332870" y="4462227"/>
                  <a:pt x="5357533" y="4461535"/>
                </a:cubicBezTo>
                <a:lnTo>
                  <a:pt x="5357419" y="4461650"/>
                </a:lnTo>
                <a:cubicBezTo>
                  <a:pt x="5378741" y="4460959"/>
                  <a:pt x="5385541" y="4454390"/>
                  <a:pt x="5381277" y="4434681"/>
                </a:cubicBezTo>
                <a:cubicBezTo>
                  <a:pt x="5385425" y="4415088"/>
                  <a:pt x="5379086" y="4407597"/>
                  <a:pt x="5357533" y="4407482"/>
                </a:cubicBezTo>
                <a:close/>
                <a:moveTo>
                  <a:pt x="5023647" y="4407482"/>
                </a:moveTo>
                <a:cubicBezTo>
                  <a:pt x="5001057" y="4406443"/>
                  <a:pt x="4995758" y="4415434"/>
                  <a:pt x="4995295" y="4435833"/>
                </a:cubicBezTo>
                <a:cubicBezTo>
                  <a:pt x="4994836" y="4455657"/>
                  <a:pt x="5005670" y="4456234"/>
                  <a:pt x="5019960" y="4456234"/>
                </a:cubicBezTo>
                <a:lnTo>
                  <a:pt x="5019960" y="4456349"/>
                </a:lnTo>
                <a:cubicBezTo>
                  <a:pt x="5036786" y="4456349"/>
                  <a:pt x="5053038" y="4456810"/>
                  <a:pt x="5047850" y="4431800"/>
                </a:cubicBezTo>
                <a:cubicBezTo>
                  <a:pt x="5052690" y="4411055"/>
                  <a:pt x="5042088" y="4408289"/>
                  <a:pt x="5023647" y="4407482"/>
                </a:cubicBezTo>
                <a:close/>
                <a:moveTo>
                  <a:pt x="6836685" y="4407367"/>
                </a:moveTo>
                <a:cubicBezTo>
                  <a:pt x="6817436" y="4407251"/>
                  <a:pt x="6809255" y="4411170"/>
                  <a:pt x="6809833" y="4432721"/>
                </a:cubicBezTo>
                <a:cubicBezTo>
                  <a:pt x="6810409" y="4453122"/>
                  <a:pt x="6818590" y="4456003"/>
                  <a:pt x="6836339" y="4456925"/>
                </a:cubicBezTo>
                <a:cubicBezTo>
                  <a:pt x="6858354" y="4458078"/>
                  <a:pt x="6860888" y="4447475"/>
                  <a:pt x="6858354" y="4430186"/>
                </a:cubicBezTo>
                <a:cubicBezTo>
                  <a:pt x="6862731" y="4411977"/>
                  <a:pt x="6854666" y="4407367"/>
                  <a:pt x="6836685" y="4407367"/>
                </a:cubicBezTo>
                <a:close/>
                <a:moveTo>
                  <a:pt x="9252838" y="4407251"/>
                </a:moveTo>
                <a:lnTo>
                  <a:pt x="9252838" y="4407367"/>
                </a:lnTo>
                <a:cubicBezTo>
                  <a:pt x="9237394" y="4408634"/>
                  <a:pt x="9220568" y="4404140"/>
                  <a:pt x="9222988" y="4429379"/>
                </a:cubicBezTo>
                <a:cubicBezTo>
                  <a:pt x="9224370" y="4443555"/>
                  <a:pt x="9223334" y="4457501"/>
                  <a:pt x="9244655" y="4455542"/>
                </a:cubicBezTo>
                <a:cubicBezTo>
                  <a:pt x="9260214" y="4454159"/>
                  <a:pt x="9278194" y="4457962"/>
                  <a:pt x="9273352" y="4432261"/>
                </a:cubicBezTo>
                <a:cubicBezTo>
                  <a:pt x="9276118" y="4416126"/>
                  <a:pt x="9273352" y="4405638"/>
                  <a:pt x="9252838" y="4407251"/>
                </a:cubicBezTo>
                <a:close/>
                <a:moveTo>
                  <a:pt x="8514300" y="4407251"/>
                </a:moveTo>
                <a:cubicBezTo>
                  <a:pt x="8492172" y="4406675"/>
                  <a:pt x="8481913" y="4411516"/>
                  <a:pt x="8485832" y="4435372"/>
                </a:cubicBezTo>
                <a:cubicBezTo>
                  <a:pt x="8487562" y="4445399"/>
                  <a:pt x="8486178" y="4456119"/>
                  <a:pt x="8486178" y="4466491"/>
                </a:cubicBezTo>
                <a:cubicBezTo>
                  <a:pt x="8486178" y="4480321"/>
                  <a:pt x="8486524" y="4494266"/>
                  <a:pt x="8486178" y="4508097"/>
                </a:cubicBezTo>
                <a:cubicBezTo>
                  <a:pt x="8485602" y="4532300"/>
                  <a:pt x="8503812" y="4521120"/>
                  <a:pt x="8514185" y="4522158"/>
                </a:cubicBezTo>
                <a:cubicBezTo>
                  <a:pt x="8524672" y="4523195"/>
                  <a:pt x="8539770" y="4528497"/>
                  <a:pt x="8538734" y="4507060"/>
                </a:cubicBezTo>
                <a:lnTo>
                  <a:pt x="8538502" y="4507175"/>
                </a:lnTo>
                <a:cubicBezTo>
                  <a:pt x="8537350" y="4482050"/>
                  <a:pt x="8536890" y="4456810"/>
                  <a:pt x="8538734" y="4431800"/>
                </a:cubicBezTo>
                <a:cubicBezTo>
                  <a:pt x="8540232" y="4411977"/>
                  <a:pt x="8533316" y="4407712"/>
                  <a:pt x="8514300" y="4407251"/>
                </a:cubicBezTo>
                <a:close/>
                <a:moveTo>
                  <a:pt x="6568607" y="4407251"/>
                </a:moveTo>
                <a:lnTo>
                  <a:pt x="6568651" y="4407261"/>
                </a:lnTo>
                <a:lnTo>
                  <a:pt x="6547878" y="4410219"/>
                </a:lnTo>
                <a:cubicBezTo>
                  <a:pt x="6542706" y="4412870"/>
                  <a:pt x="6539681" y="4418431"/>
                  <a:pt x="6539911" y="4430647"/>
                </a:cubicBezTo>
                <a:cubicBezTo>
                  <a:pt x="6540371" y="4454274"/>
                  <a:pt x="6549707" y="4459461"/>
                  <a:pt x="6570798" y="4460498"/>
                </a:cubicBezTo>
                <a:cubicBezTo>
                  <a:pt x="6592812" y="4461650"/>
                  <a:pt x="6595346" y="4450817"/>
                  <a:pt x="6592812" y="4433528"/>
                </a:cubicBezTo>
                <a:cubicBezTo>
                  <a:pt x="6594944" y="4423732"/>
                  <a:pt x="6594339" y="4416760"/>
                  <a:pt x="6590479" y="4412438"/>
                </a:cubicBezTo>
                <a:lnTo>
                  <a:pt x="6568651" y="4407261"/>
                </a:lnTo>
                <a:lnTo>
                  <a:pt x="6568723" y="4407251"/>
                </a:lnTo>
                <a:close/>
                <a:moveTo>
                  <a:pt x="4150035" y="4407251"/>
                </a:moveTo>
                <a:cubicBezTo>
                  <a:pt x="4131822" y="4403794"/>
                  <a:pt x="4122026" y="4406560"/>
                  <a:pt x="4122026" y="4429840"/>
                </a:cubicBezTo>
                <a:cubicBezTo>
                  <a:pt x="4122142" y="4452544"/>
                  <a:pt x="4131822" y="4454274"/>
                  <a:pt x="4149803" y="4454505"/>
                </a:cubicBezTo>
                <a:cubicBezTo>
                  <a:pt x="4167321" y="4454735"/>
                  <a:pt x="4176195" y="4452661"/>
                  <a:pt x="4176079" y="4431339"/>
                </a:cubicBezTo>
                <a:cubicBezTo>
                  <a:pt x="4175965" y="4410709"/>
                  <a:pt x="4170319" y="4402757"/>
                  <a:pt x="4150035" y="4407251"/>
                </a:cubicBezTo>
                <a:close/>
                <a:moveTo>
                  <a:pt x="880363" y="4407251"/>
                </a:moveTo>
                <a:lnTo>
                  <a:pt x="880363" y="4407367"/>
                </a:lnTo>
                <a:cubicBezTo>
                  <a:pt x="864919" y="4408634"/>
                  <a:pt x="848093" y="4404140"/>
                  <a:pt x="850513" y="4429379"/>
                </a:cubicBezTo>
                <a:cubicBezTo>
                  <a:pt x="851895" y="4443555"/>
                  <a:pt x="850859" y="4457501"/>
                  <a:pt x="872180" y="4455542"/>
                </a:cubicBezTo>
                <a:cubicBezTo>
                  <a:pt x="887739" y="4454159"/>
                  <a:pt x="905719" y="4457962"/>
                  <a:pt x="900877" y="4432261"/>
                </a:cubicBezTo>
                <a:cubicBezTo>
                  <a:pt x="903643" y="4416126"/>
                  <a:pt x="900877" y="4405638"/>
                  <a:pt x="880363" y="4407251"/>
                </a:cubicBezTo>
                <a:close/>
                <a:moveTo>
                  <a:pt x="141825" y="4407251"/>
                </a:moveTo>
                <a:cubicBezTo>
                  <a:pt x="119697" y="4406675"/>
                  <a:pt x="109438" y="4411516"/>
                  <a:pt x="113357" y="4435372"/>
                </a:cubicBezTo>
                <a:cubicBezTo>
                  <a:pt x="115087" y="4445399"/>
                  <a:pt x="113703" y="4456119"/>
                  <a:pt x="113703" y="4466491"/>
                </a:cubicBezTo>
                <a:cubicBezTo>
                  <a:pt x="113703" y="4480321"/>
                  <a:pt x="114049" y="4494266"/>
                  <a:pt x="113703" y="4508097"/>
                </a:cubicBezTo>
                <a:cubicBezTo>
                  <a:pt x="113127" y="4532300"/>
                  <a:pt x="131337" y="4521120"/>
                  <a:pt x="141710" y="4522158"/>
                </a:cubicBezTo>
                <a:cubicBezTo>
                  <a:pt x="152197" y="4523195"/>
                  <a:pt x="167295" y="4528497"/>
                  <a:pt x="166259" y="4507060"/>
                </a:cubicBezTo>
                <a:lnTo>
                  <a:pt x="166027" y="4507175"/>
                </a:lnTo>
                <a:cubicBezTo>
                  <a:pt x="164875" y="4482050"/>
                  <a:pt x="164415" y="4456810"/>
                  <a:pt x="166259" y="4431800"/>
                </a:cubicBezTo>
                <a:cubicBezTo>
                  <a:pt x="167757" y="4411977"/>
                  <a:pt x="160841" y="4407712"/>
                  <a:pt x="141825" y="4407251"/>
                </a:cubicBezTo>
                <a:close/>
                <a:moveTo>
                  <a:pt x="12132998" y="4407136"/>
                </a:moveTo>
                <a:cubicBezTo>
                  <a:pt x="12118130" y="4406329"/>
                  <a:pt x="12108103" y="4408058"/>
                  <a:pt x="12109256" y="4427305"/>
                </a:cubicBezTo>
                <a:cubicBezTo>
                  <a:pt x="12110639" y="4452315"/>
                  <a:pt x="12110408" y="4477324"/>
                  <a:pt x="12109256" y="4502335"/>
                </a:cubicBezTo>
                <a:cubicBezTo>
                  <a:pt x="12108449" y="4518815"/>
                  <a:pt x="12115249" y="4521812"/>
                  <a:pt x="12130232" y="4522849"/>
                </a:cubicBezTo>
                <a:lnTo>
                  <a:pt x="12130348" y="4522734"/>
                </a:lnTo>
                <a:cubicBezTo>
                  <a:pt x="12151898" y="4524347"/>
                  <a:pt x="12160082" y="4517432"/>
                  <a:pt x="12156855" y="4495764"/>
                </a:cubicBezTo>
                <a:cubicBezTo>
                  <a:pt x="12155357" y="4485622"/>
                  <a:pt x="12156625" y="4475135"/>
                  <a:pt x="12156625" y="4464762"/>
                </a:cubicBezTo>
                <a:cubicBezTo>
                  <a:pt x="12156625" y="4451854"/>
                  <a:pt x="12155242" y="4438715"/>
                  <a:pt x="12156970" y="4426037"/>
                </a:cubicBezTo>
                <a:cubicBezTo>
                  <a:pt x="12159852" y="4404484"/>
                  <a:pt x="12145790" y="4407828"/>
                  <a:pt x="12132998" y="4407136"/>
                </a:cubicBezTo>
                <a:close/>
                <a:moveTo>
                  <a:pt x="11664035" y="4407136"/>
                </a:moveTo>
                <a:cubicBezTo>
                  <a:pt x="11647093" y="4405407"/>
                  <a:pt x="11633032" y="4403794"/>
                  <a:pt x="11634762" y="4428918"/>
                </a:cubicBezTo>
                <a:cubicBezTo>
                  <a:pt x="11636030" y="4447590"/>
                  <a:pt x="11638104" y="4457501"/>
                  <a:pt x="11660117" y="4455542"/>
                </a:cubicBezTo>
                <a:cubicBezTo>
                  <a:pt x="11676598" y="4454044"/>
                  <a:pt x="11689737" y="4456003"/>
                  <a:pt x="11688468" y="4431915"/>
                </a:cubicBezTo>
                <a:cubicBezTo>
                  <a:pt x="11687546" y="4413014"/>
                  <a:pt x="11685126" y="4401835"/>
                  <a:pt x="11664035" y="4407136"/>
                </a:cubicBezTo>
                <a:close/>
                <a:moveTo>
                  <a:pt x="9911160" y="4407136"/>
                </a:moveTo>
                <a:cubicBezTo>
                  <a:pt x="9899981" y="4406560"/>
                  <a:pt x="9891452" y="4408980"/>
                  <a:pt x="9894564" y="4422234"/>
                </a:cubicBezTo>
                <a:cubicBezTo>
                  <a:pt x="9897330" y="4434220"/>
                  <a:pt x="9883500" y="4452891"/>
                  <a:pt x="9909202" y="4456234"/>
                </a:cubicBezTo>
                <a:cubicBezTo>
                  <a:pt x="9938475" y="4459922"/>
                  <a:pt x="9967750" y="4459115"/>
                  <a:pt x="9997023" y="4459461"/>
                </a:cubicBezTo>
                <a:cubicBezTo>
                  <a:pt x="10003824" y="4459461"/>
                  <a:pt x="10007626" y="4458078"/>
                  <a:pt x="10009356" y="4450010"/>
                </a:cubicBezTo>
                <a:cubicBezTo>
                  <a:pt x="10016386" y="4416932"/>
                  <a:pt x="10009240" y="4407251"/>
                  <a:pt x="9975816" y="4407251"/>
                </a:cubicBezTo>
                <a:cubicBezTo>
                  <a:pt x="9968094" y="4407251"/>
                  <a:pt x="9960258" y="4407251"/>
                  <a:pt x="9952536" y="4407251"/>
                </a:cubicBezTo>
                <a:cubicBezTo>
                  <a:pt x="9938821" y="4407251"/>
                  <a:pt x="9924990" y="4407712"/>
                  <a:pt x="9911160" y="4407136"/>
                </a:cubicBezTo>
                <a:close/>
                <a:moveTo>
                  <a:pt x="9317726" y="4407136"/>
                </a:moveTo>
                <a:cubicBezTo>
                  <a:pt x="9300553" y="4408289"/>
                  <a:pt x="9286838" y="4405753"/>
                  <a:pt x="9288221" y="4431454"/>
                </a:cubicBezTo>
                <a:cubicBezTo>
                  <a:pt x="9289258" y="4451278"/>
                  <a:pt x="9295366" y="4457962"/>
                  <a:pt x="9314152" y="4454274"/>
                </a:cubicBezTo>
                <a:cubicBezTo>
                  <a:pt x="9331786" y="4457156"/>
                  <a:pt x="9342850" y="4454735"/>
                  <a:pt x="9342159" y="4431339"/>
                </a:cubicBezTo>
                <a:cubicBezTo>
                  <a:pt x="9341583" y="4412322"/>
                  <a:pt x="9337203" y="4405868"/>
                  <a:pt x="9317726" y="4407136"/>
                </a:cubicBezTo>
                <a:close/>
                <a:moveTo>
                  <a:pt x="3760523" y="4407136"/>
                </a:moveTo>
                <a:cubicBezTo>
                  <a:pt x="3745655" y="4406329"/>
                  <a:pt x="3735628" y="4408058"/>
                  <a:pt x="3736781" y="4427305"/>
                </a:cubicBezTo>
                <a:cubicBezTo>
                  <a:pt x="3738164" y="4452315"/>
                  <a:pt x="3737933" y="4477324"/>
                  <a:pt x="3736781" y="4502335"/>
                </a:cubicBezTo>
                <a:cubicBezTo>
                  <a:pt x="3735974" y="4518815"/>
                  <a:pt x="3742774" y="4521812"/>
                  <a:pt x="3757757" y="4522849"/>
                </a:cubicBezTo>
                <a:lnTo>
                  <a:pt x="3757873" y="4522734"/>
                </a:lnTo>
                <a:cubicBezTo>
                  <a:pt x="3779423" y="4524347"/>
                  <a:pt x="3787607" y="4517432"/>
                  <a:pt x="3784380" y="4495764"/>
                </a:cubicBezTo>
                <a:cubicBezTo>
                  <a:pt x="3782882" y="4485622"/>
                  <a:pt x="3784150" y="4475135"/>
                  <a:pt x="3784150" y="4464762"/>
                </a:cubicBezTo>
                <a:cubicBezTo>
                  <a:pt x="3784150" y="4451854"/>
                  <a:pt x="3782767" y="4438715"/>
                  <a:pt x="3784495" y="4426037"/>
                </a:cubicBezTo>
                <a:cubicBezTo>
                  <a:pt x="3787377" y="4404484"/>
                  <a:pt x="3773315" y="4407828"/>
                  <a:pt x="3760523" y="4407136"/>
                </a:cubicBezTo>
                <a:close/>
                <a:moveTo>
                  <a:pt x="3291560" y="4407136"/>
                </a:moveTo>
                <a:cubicBezTo>
                  <a:pt x="3274618" y="4405407"/>
                  <a:pt x="3260557" y="4403794"/>
                  <a:pt x="3262287" y="4428918"/>
                </a:cubicBezTo>
                <a:cubicBezTo>
                  <a:pt x="3263555" y="4447590"/>
                  <a:pt x="3265629" y="4457501"/>
                  <a:pt x="3287642" y="4455542"/>
                </a:cubicBezTo>
                <a:cubicBezTo>
                  <a:pt x="3304123" y="4454044"/>
                  <a:pt x="3317262" y="4456003"/>
                  <a:pt x="3315993" y="4431915"/>
                </a:cubicBezTo>
                <a:cubicBezTo>
                  <a:pt x="3315071" y="4413014"/>
                  <a:pt x="3312651" y="4401835"/>
                  <a:pt x="3291560" y="4407136"/>
                </a:cubicBezTo>
                <a:close/>
                <a:moveTo>
                  <a:pt x="1538685" y="4407136"/>
                </a:moveTo>
                <a:cubicBezTo>
                  <a:pt x="1527506" y="4406560"/>
                  <a:pt x="1518977" y="4408980"/>
                  <a:pt x="1522089" y="4422234"/>
                </a:cubicBezTo>
                <a:cubicBezTo>
                  <a:pt x="1524855" y="4434220"/>
                  <a:pt x="1511025" y="4452891"/>
                  <a:pt x="1536727" y="4456234"/>
                </a:cubicBezTo>
                <a:cubicBezTo>
                  <a:pt x="1566000" y="4459922"/>
                  <a:pt x="1595275" y="4459115"/>
                  <a:pt x="1624548" y="4459461"/>
                </a:cubicBezTo>
                <a:cubicBezTo>
                  <a:pt x="1631349" y="4459461"/>
                  <a:pt x="1635151" y="4458078"/>
                  <a:pt x="1636881" y="4450010"/>
                </a:cubicBezTo>
                <a:cubicBezTo>
                  <a:pt x="1643911" y="4416932"/>
                  <a:pt x="1636765" y="4407251"/>
                  <a:pt x="1603341" y="4407251"/>
                </a:cubicBezTo>
                <a:cubicBezTo>
                  <a:pt x="1595619" y="4407251"/>
                  <a:pt x="1587783" y="4407251"/>
                  <a:pt x="1580061" y="4407251"/>
                </a:cubicBezTo>
                <a:cubicBezTo>
                  <a:pt x="1566346" y="4407251"/>
                  <a:pt x="1552515" y="4407712"/>
                  <a:pt x="1538685" y="4407136"/>
                </a:cubicBezTo>
                <a:close/>
                <a:moveTo>
                  <a:pt x="945251" y="4407136"/>
                </a:moveTo>
                <a:cubicBezTo>
                  <a:pt x="928078" y="4408289"/>
                  <a:pt x="914363" y="4405753"/>
                  <a:pt x="915746" y="4431454"/>
                </a:cubicBezTo>
                <a:cubicBezTo>
                  <a:pt x="916783" y="4451278"/>
                  <a:pt x="922891" y="4457962"/>
                  <a:pt x="941677" y="4454274"/>
                </a:cubicBezTo>
                <a:cubicBezTo>
                  <a:pt x="959311" y="4457156"/>
                  <a:pt x="970375" y="4454735"/>
                  <a:pt x="969684" y="4431339"/>
                </a:cubicBezTo>
                <a:cubicBezTo>
                  <a:pt x="969108" y="4412322"/>
                  <a:pt x="964728" y="4405868"/>
                  <a:pt x="945251" y="4407136"/>
                </a:cubicBezTo>
                <a:close/>
                <a:moveTo>
                  <a:pt x="8591102" y="4407007"/>
                </a:moveTo>
                <a:cubicBezTo>
                  <a:pt x="8585900" y="4407137"/>
                  <a:pt x="8579418" y="4409038"/>
                  <a:pt x="8575038" y="4408058"/>
                </a:cubicBezTo>
                <a:cubicBezTo>
                  <a:pt x="8557289" y="4404255"/>
                  <a:pt x="8552218" y="4413705"/>
                  <a:pt x="8553601" y="4429956"/>
                </a:cubicBezTo>
                <a:cubicBezTo>
                  <a:pt x="8554638" y="4441135"/>
                  <a:pt x="8553832" y="4452430"/>
                  <a:pt x="8553832" y="4463725"/>
                </a:cubicBezTo>
                <a:lnTo>
                  <a:pt x="8554062" y="4463725"/>
                </a:lnTo>
                <a:cubicBezTo>
                  <a:pt x="8554062" y="4478477"/>
                  <a:pt x="8554062" y="4493230"/>
                  <a:pt x="8554062" y="4507982"/>
                </a:cubicBezTo>
                <a:cubicBezTo>
                  <a:pt x="8554062" y="4514090"/>
                  <a:pt x="8553254" y="4521927"/>
                  <a:pt x="8561669" y="4521812"/>
                </a:cubicBezTo>
                <a:cubicBezTo>
                  <a:pt x="8574692" y="4521696"/>
                  <a:pt x="8594284" y="4530110"/>
                  <a:pt x="8598780" y="4516510"/>
                </a:cubicBezTo>
                <a:lnTo>
                  <a:pt x="8598665" y="4516395"/>
                </a:lnTo>
                <a:cubicBezTo>
                  <a:pt x="8602468" y="4504870"/>
                  <a:pt x="8613878" y="4481819"/>
                  <a:pt x="8586564" y="4474213"/>
                </a:cubicBezTo>
                <a:cubicBezTo>
                  <a:pt x="8578610" y="4472023"/>
                  <a:pt x="8576190" y="4463149"/>
                  <a:pt x="8586564" y="4460728"/>
                </a:cubicBezTo>
                <a:cubicBezTo>
                  <a:pt x="8616874" y="4453583"/>
                  <a:pt x="8598089" y="4430878"/>
                  <a:pt x="8599472" y="4416587"/>
                </a:cubicBezTo>
                <a:cubicBezTo>
                  <a:pt x="8600221" y="4408520"/>
                  <a:pt x="8596303" y="4406877"/>
                  <a:pt x="8591102" y="4407007"/>
                </a:cubicBezTo>
                <a:close/>
                <a:moveTo>
                  <a:pt x="218627" y="4407007"/>
                </a:moveTo>
                <a:cubicBezTo>
                  <a:pt x="213425" y="4407137"/>
                  <a:pt x="206943" y="4409038"/>
                  <a:pt x="202563" y="4408058"/>
                </a:cubicBezTo>
                <a:cubicBezTo>
                  <a:pt x="184814" y="4404255"/>
                  <a:pt x="179743" y="4413705"/>
                  <a:pt x="181126" y="4429956"/>
                </a:cubicBezTo>
                <a:cubicBezTo>
                  <a:pt x="182163" y="4441135"/>
                  <a:pt x="181357" y="4452430"/>
                  <a:pt x="181357" y="4463725"/>
                </a:cubicBezTo>
                <a:lnTo>
                  <a:pt x="181587" y="4463725"/>
                </a:lnTo>
                <a:cubicBezTo>
                  <a:pt x="181587" y="4478477"/>
                  <a:pt x="181587" y="4493230"/>
                  <a:pt x="181587" y="4507982"/>
                </a:cubicBezTo>
                <a:cubicBezTo>
                  <a:pt x="181587" y="4514090"/>
                  <a:pt x="180779" y="4521927"/>
                  <a:pt x="189194" y="4521812"/>
                </a:cubicBezTo>
                <a:cubicBezTo>
                  <a:pt x="202217" y="4521696"/>
                  <a:pt x="221809" y="4530110"/>
                  <a:pt x="226305" y="4516510"/>
                </a:cubicBezTo>
                <a:lnTo>
                  <a:pt x="226190" y="4516395"/>
                </a:lnTo>
                <a:cubicBezTo>
                  <a:pt x="229993" y="4504870"/>
                  <a:pt x="241403" y="4481819"/>
                  <a:pt x="214089" y="4474213"/>
                </a:cubicBezTo>
                <a:cubicBezTo>
                  <a:pt x="206135" y="4472023"/>
                  <a:pt x="203715" y="4463149"/>
                  <a:pt x="214089" y="4460728"/>
                </a:cubicBezTo>
                <a:cubicBezTo>
                  <a:pt x="244399" y="4453583"/>
                  <a:pt x="225614" y="4430878"/>
                  <a:pt x="226997" y="4416587"/>
                </a:cubicBezTo>
                <a:cubicBezTo>
                  <a:pt x="227746" y="4408520"/>
                  <a:pt x="223828" y="4406877"/>
                  <a:pt x="218627" y="4407007"/>
                </a:cubicBezTo>
                <a:close/>
                <a:moveTo>
                  <a:pt x="9046074" y="4406906"/>
                </a:moveTo>
                <a:cubicBezTo>
                  <a:pt x="9024753" y="4405868"/>
                  <a:pt x="9022794" y="4415319"/>
                  <a:pt x="9022333" y="4432721"/>
                </a:cubicBezTo>
                <a:cubicBezTo>
                  <a:pt x="9021872" y="4451508"/>
                  <a:pt x="9029363" y="4455888"/>
                  <a:pt x="9046652" y="4456579"/>
                </a:cubicBezTo>
                <a:cubicBezTo>
                  <a:pt x="9066820" y="4457386"/>
                  <a:pt x="9073620" y="4449780"/>
                  <a:pt x="9069817" y="4430647"/>
                </a:cubicBezTo>
                <a:lnTo>
                  <a:pt x="9069702" y="4430532"/>
                </a:lnTo>
                <a:cubicBezTo>
                  <a:pt x="9074888" y="4409787"/>
                  <a:pt x="9063939" y="4407828"/>
                  <a:pt x="9046074" y="4406906"/>
                </a:cubicBezTo>
                <a:close/>
                <a:moveTo>
                  <a:pt x="8644880" y="4406906"/>
                </a:moveTo>
                <a:cubicBezTo>
                  <a:pt x="8621369" y="4406675"/>
                  <a:pt x="8619296" y="4417048"/>
                  <a:pt x="8622292" y="4434450"/>
                </a:cubicBezTo>
                <a:cubicBezTo>
                  <a:pt x="8619525" y="4451508"/>
                  <a:pt x="8621830" y="4461305"/>
                  <a:pt x="8643844" y="4460959"/>
                </a:cubicBezTo>
                <a:cubicBezTo>
                  <a:pt x="8664474" y="4460613"/>
                  <a:pt x="8670468" y="4454620"/>
                  <a:pt x="8669660" y="4434566"/>
                </a:cubicBezTo>
                <a:cubicBezTo>
                  <a:pt x="8668968" y="4416817"/>
                  <a:pt x="8667585" y="4407136"/>
                  <a:pt x="8644880" y="4406906"/>
                </a:cubicBezTo>
                <a:close/>
                <a:moveTo>
                  <a:pt x="673599" y="4406906"/>
                </a:moveTo>
                <a:cubicBezTo>
                  <a:pt x="652278" y="4405868"/>
                  <a:pt x="650319" y="4415319"/>
                  <a:pt x="649858" y="4432721"/>
                </a:cubicBezTo>
                <a:cubicBezTo>
                  <a:pt x="649397" y="4451508"/>
                  <a:pt x="656888" y="4455888"/>
                  <a:pt x="674177" y="4456579"/>
                </a:cubicBezTo>
                <a:cubicBezTo>
                  <a:pt x="694345" y="4457386"/>
                  <a:pt x="701145" y="4449780"/>
                  <a:pt x="697342" y="4430647"/>
                </a:cubicBezTo>
                <a:lnTo>
                  <a:pt x="697227" y="4430532"/>
                </a:lnTo>
                <a:cubicBezTo>
                  <a:pt x="702413" y="4409787"/>
                  <a:pt x="691464" y="4407828"/>
                  <a:pt x="673599" y="4406906"/>
                </a:cubicBezTo>
                <a:close/>
                <a:moveTo>
                  <a:pt x="272405" y="4406906"/>
                </a:moveTo>
                <a:cubicBezTo>
                  <a:pt x="248894" y="4406675"/>
                  <a:pt x="246821" y="4417048"/>
                  <a:pt x="249817" y="4434450"/>
                </a:cubicBezTo>
                <a:cubicBezTo>
                  <a:pt x="247050" y="4451508"/>
                  <a:pt x="249355" y="4461305"/>
                  <a:pt x="271369" y="4460959"/>
                </a:cubicBezTo>
                <a:cubicBezTo>
                  <a:pt x="291999" y="4460613"/>
                  <a:pt x="297993" y="4454620"/>
                  <a:pt x="297185" y="4434566"/>
                </a:cubicBezTo>
                <a:cubicBezTo>
                  <a:pt x="296493" y="4416817"/>
                  <a:pt x="295110" y="4407136"/>
                  <a:pt x="272405" y="4406906"/>
                </a:cubicBezTo>
                <a:close/>
                <a:moveTo>
                  <a:pt x="7693846" y="4406877"/>
                </a:moveTo>
                <a:cubicBezTo>
                  <a:pt x="7686758" y="4407655"/>
                  <a:pt x="7681659" y="4412208"/>
                  <a:pt x="7683100" y="4427651"/>
                </a:cubicBezTo>
                <a:lnTo>
                  <a:pt x="7683329" y="4427651"/>
                </a:lnTo>
                <a:cubicBezTo>
                  <a:pt x="7683906" y="4434335"/>
                  <a:pt x="7682293" y="4439060"/>
                  <a:pt x="7673648" y="4439406"/>
                </a:cubicBezTo>
                <a:cubicBezTo>
                  <a:pt x="7663045" y="4439752"/>
                  <a:pt x="7663276" y="4433183"/>
                  <a:pt x="7662815" y="4425922"/>
                </a:cubicBezTo>
                <a:cubicBezTo>
                  <a:pt x="7662469" y="4420275"/>
                  <a:pt x="7665696" y="4410824"/>
                  <a:pt x="7658895" y="4409787"/>
                </a:cubicBezTo>
                <a:cubicBezTo>
                  <a:pt x="7646333" y="4407828"/>
                  <a:pt x="7632618" y="4407251"/>
                  <a:pt x="7620402" y="4410133"/>
                </a:cubicBezTo>
                <a:cubicBezTo>
                  <a:pt x="7611757" y="4412207"/>
                  <a:pt x="7616253" y="4423732"/>
                  <a:pt x="7615216" y="4431108"/>
                </a:cubicBezTo>
                <a:cubicBezTo>
                  <a:pt x="7612450" y="4450817"/>
                  <a:pt x="7621093" y="4457962"/>
                  <a:pt x="7640341" y="4456003"/>
                </a:cubicBezTo>
                <a:cubicBezTo>
                  <a:pt x="7651405" y="4454851"/>
                  <a:pt x="7662815" y="4455772"/>
                  <a:pt x="7674109" y="4455772"/>
                </a:cubicBezTo>
                <a:lnTo>
                  <a:pt x="7674109" y="4456119"/>
                </a:lnTo>
                <a:cubicBezTo>
                  <a:pt x="7684482" y="4456119"/>
                  <a:pt x="7694969" y="4455888"/>
                  <a:pt x="7705343" y="4456119"/>
                </a:cubicBezTo>
                <a:cubicBezTo>
                  <a:pt x="7718827" y="4456464"/>
                  <a:pt x="7733464" y="4457732"/>
                  <a:pt x="7730699" y="4437332"/>
                </a:cubicBezTo>
                <a:cubicBezTo>
                  <a:pt x="7729200" y="4426498"/>
                  <a:pt x="7739342" y="4407597"/>
                  <a:pt x="7716522" y="4408750"/>
                </a:cubicBezTo>
                <a:cubicBezTo>
                  <a:pt x="7710011" y="4409096"/>
                  <a:pt x="7700934" y="4406099"/>
                  <a:pt x="7693846" y="4406877"/>
                </a:cubicBezTo>
                <a:close/>
                <a:moveTo>
                  <a:pt x="4900731" y="4406877"/>
                </a:moveTo>
                <a:cubicBezTo>
                  <a:pt x="4894969" y="4406330"/>
                  <a:pt x="4887881" y="4408404"/>
                  <a:pt x="4882462" y="4407482"/>
                </a:cubicBezTo>
                <a:cubicBezTo>
                  <a:pt x="4870706" y="4405523"/>
                  <a:pt x="4862986" y="4408058"/>
                  <a:pt x="4863679" y="4423386"/>
                </a:cubicBezTo>
                <a:lnTo>
                  <a:pt x="4863563" y="4423271"/>
                </a:lnTo>
                <a:cubicBezTo>
                  <a:pt x="4864830" y="4449202"/>
                  <a:pt x="4864946" y="4475135"/>
                  <a:pt x="4863563" y="4500952"/>
                </a:cubicBezTo>
                <a:cubicBezTo>
                  <a:pt x="4862640" y="4517893"/>
                  <a:pt x="4867943" y="4522619"/>
                  <a:pt x="4884998" y="4522734"/>
                </a:cubicBezTo>
                <a:cubicBezTo>
                  <a:pt x="4904591" y="4522849"/>
                  <a:pt x="4914273" y="4518470"/>
                  <a:pt x="4911275" y="4497033"/>
                </a:cubicBezTo>
                <a:cubicBezTo>
                  <a:pt x="4909893" y="4486890"/>
                  <a:pt x="4911047" y="4476402"/>
                  <a:pt x="4911047" y="4466030"/>
                </a:cubicBezTo>
                <a:cubicBezTo>
                  <a:pt x="4911047" y="4451393"/>
                  <a:pt x="4911047" y="4436640"/>
                  <a:pt x="4911047" y="4422003"/>
                </a:cubicBezTo>
                <a:cubicBezTo>
                  <a:pt x="4910931" y="4410594"/>
                  <a:pt x="4906493" y="4407424"/>
                  <a:pt x="4900731" y="4406877"/>
                </a:cubicBezTo>
                <a:close/>
                <a:moveTo>
                  <a:pt x="11060919" y="4406790"/>
                </a:moveTo>
                <a:cubicBezTo>
                  <a:pt x="11042479" y="4403448"/>
                  <a:pt x="11033028" y="4407828"/>
                  <a:pt x="11034180" y="4429264"/>
                </a:cubicBezTo>
                <a:cubicBezTo>
                  <a:pt x="11035102" y="4446206"/>
                  <a:pt x="11037868" y="4454159"/>
                  <a:pt x="11057346" y="4454159"/>
                </a:cubicBezTo>
                <a:lnTo>
                  <a:pt x="11057462" y="4454159"/>
                </a:lnTo>
                <a:cubicBezTo>
                  <a:pt x="11076478" y="4454159"/>
                  <a:pt x="11083970" y="4449780"/>
                  <a:pt x="11082702" y="4429610"/>
                </a:cubicBezTo>
                <a:cubicBezTo>
                  <a:pt x="11081780" y="4413705"/>
                  <a:pt x="11081550" y="4401142"/>
                  <a:pt x="11060919" y="4406790"/>
                </a:cubicBezTo>
                <a:close/>
                <a:moveTo>
                  <a:pt x="5693380" y="4406790"/>
                </a:moveTo>
                <a:cubicBezTo>
                  <a:pt x="5674594" y="4407367"/>
                  <a:pt x="5665143" y="4410824"/>
                  <a:pt x="5670100" y="4431339"/>
                </a:cubicBezTo>
                <a:cubicBezTo>
                  <a:pt x="5668715" y="4446668"/>
                  <a:pt x="5665027" y="4461420"/>
                  <a:pt x="5691077" y="4460613"/>
                </a:cubicBezTo>
                <a:cubicBezTo>
                  <a:pt x="5712743" y="4459922"/>
                  <a:pt x="5717006" y="4451739"/>
                  <a:pt x="5717236" y="4432721"/>
                </a:cubicBezTo>
                <a:cubicBezTo>
                  <a:pt x="5717469" y="4414858"/>
                  <a:pt x="5714586" y="4406329"/>
                  <a:pt x="5693496" y="4406906"/>
                </a:cubicBezTo>
                <a:close/>
                <a:moveTo>
                  <a:pt x="5625381" y="4406790"/>
                </a:moveTo>
                <a:cubicBezTo>
                  <a:pt x="5604751" y="4407136"/>
                  <a:pt x="5601179" y="4414282"/>
                  <a:pt x="5601179" y="4432491"/>
                </a:cubicBezTo>
                <a:cubicBezTo>
                  <a:pt x="5601295" y="4451163"/>
                  <a:pt x="5604407" y="4460383"/>
                  <a:pt x="5626648" y="4460613"/>
                </a:cubicBezTo>
                <a:cubicBezTo>
                  <a:pt x="5648431" y="4460844"/>
                  <a:pt x="5651543" y="4451739"/>
                  <a:pt x="5648431" y="4434220"/>
                </a:cubicBezTo>
                <a:cubicBezTo>
                  <a:pt x="5652003" y="4415895"/>
                  <a:pt x="5648547" y="4406329"/>
                  <a:pt x="5625381" y="4406790"/>
                </a:cubicBezTo>
                <a:close/>
                <a:moveTo>
                  <a:pt x="4275430" y="4406790"/>
                </a:moveTo>
                <a:cubicBezTo>
                  <a:pt x="4257679" y="4404945"/>
                  <a:pt x="4257566" y="4415549"/>
                  <a:pt x="4258834" y="4427535"/>
                </a:cubicBezTo>
                <a:cubicBezTo>
                  <a:pt x="4259985" y="4438945"/>
                  <a:pt x="4252263" y="4455542"/>
                  <a:pt x="4274854" y="4455081"/>
                </a:cubicBezTo>
                <a:cubicBezTo>
                  <a:pt x="4302628" y="4454505"/>
                  <a:pt x="4330289" y="4454620"/>
                  <a:pt x="4358063" y="4454390"/>
                </a:cubicBezTo>
                <a:cubicBezTo>
                  <a:pt x="4365096" y="4454390"/>
                  <a:pt x="4371204" y="4454390"/>
                  <a:pt x="4373623" y="4444938"/>
                </a:cubicBezTo>
                <a:cubicBezTo>
                  <a:pt x="4380540" y="4417969"/>
                  <a:pt x="4372931" y="4407021"/>
                  <a:pt x="4345617" y="4407021"/>
                </a:cubicBezTo>
                <a:cubicBezTo>
                  <a:pt x="4336050" y="4407021"/>
                  <a:pt x="4326601" y="4407021"/>
                  <a:pt x="4317035" y="4407021"/>
                </a:cubicBezTo>
                <a:cubicBezTo>
                  <a:pt x="4303091" y="4407021"/>
                  <a:pt x="4289144" y="4408173"/>
                  <a:pt x="4275430" y="4406790"/>
                </a:cubicBezTo>
                <a:close/>
                <a:moveTo>
                  <a:pt x="2688444" y="4406790"/>
                </a:moveTo>
                <a:cubicBezTo>
                  <a:pt x="2670004" y="4403448"/>
                  <a:pt x="2660553" y="4407828"/>
                  <a:pt x="2661705" y="4429264"/>
                </a:cubicBezTo>
                <a:cubicBezTo>
                  <a:pt x="2662627" y="4446206"/>
                  <a:pt x="2665393" y="4454159"/>
                  <a:pt x="2684871" y="4454159"/>
                </a:cubicBezTo>
                <a:lnTo>
                  <a:pt x="2684987" y="4454159"/>
                </a:lnTo>
                <a:cubicBezTo>
                  <a:pt x="2704003" y="4454159"/>
                  <a:pt x="2711495" y="4449780"/>
                  <a:pt x="2710227" y="4429610"/>
                </a:cubicBezTo>
                <a:cubicBezTo>
                  <a:pt x="2709305" y="4413705"/>
                  <a:pt x="2709075" y="4401142"/>
                  <a:pt x="2688444" y="4406790"/>
                </a:cubicBezTo>
                <a:close/>
                <a:moveTo>
                  <a:pt x="5410189" y="4406689"/>
                </a:moveTo>
                <a:cubicBezTo>
                  <a:pt x="5404241" y="4406877"/>
                  <a:pt x="5399890" y="4409730"/>
                  <a:pt x="5401213" y="4421543"/>
                </a:cubicBezTo>
                <a:cubicBezTo>
                  <a:pt x="5403058" y="4437677"/>
                  <a:pt x="5393148" y="4463149"/>
                  <a:pt x="5428182" y="4460728"/>
                </a:cubicBezTo>
                <a:cubicBezTo>
                  <a:pt x="5448353" y="4459346"/>
                  <a:pt x="5454115" y="4453468"/>
                  <a:pt x="5450427" y="4435833"/>
                </a:cubicBezTo>
                <a:cubicBezTo>
                  <a:pt x="5451811" y="4419353"/>
                  <a:pt x="5453771" y="4402064"/>
                  <a:pt x="5428761" y="4407828"/>
                </a:cubicBezTo>
                <a:cubicBezTo>
                  <a:pt x="5423690" y="4408981"/>
                  <a:pt x="5416140" y="4406503"/>
                  <a:pt x="5410189" y="4406689"/>
                </a:cubicBezTo>
                <a:close/>
                <a:moveTo>
                  <a:pt x="9723529" y="4406675"/>
                </a:moveTo>
                <a:cubicBezTo>
                  <a:pt x="9700249" y="4404370"/>
                  <a:pt x="9692296" y="4412438"/>
                  <a:pt x="9695754" y="4435027"/>
                </a:cubicBezTo>
                <a:cubicBezTo>
                  <a:pt x="9697136" y="4444362"/>
                  <a:pt x="9695984" y="4454044"/>
                  <a:pt x="9695984" y="4463494"/>
                </a:cubicBezTo>
                <a:cubicBezTo>
                  <a:pt x="9695984" y="4477209"/>
                  <a:pt x="9697136" y="4491154"/>
                  <a:pt x="9695754" y="4504870"/>
                </a:cubicBezTo>
                <a:cubicBezTo>
                  <a:pt x="9694024" y="4521927"/>
                  <a:pt x="9703360" y="4523541"/>
                  <a:pt x="9716038" y="4521927"/>
                </a:cubicBezTo>
                <a:cubicBezTo>
                  <a:pt x="9727218" y="4520544"/>
                  <a:pt x="9743814" y="4528727"/>
                  <a:pt x="9743238" y="4505907"/>
                </a:cubicBezTo>
                <a:cubicBezTo>
                  <a:pt x="9742546" y="4479169"/>
                  <a:pt x="9742200" y="4452315"/>
                  <a:pt x="9743238" y="4425576"/>
                </a:cubicBezTo>
                <a:cubicBezTo>
                  <a:pt x="9743814" y="4410248"/>
                  <a:pt x="9737244" y="4408058"/>
                  <a:pt x="9723529" y="4406675"/>
                </a:cubicBezTo>
                <a:close/>
                <a:moveTo>
                  <a:pt x="1351054" y="4406675"/>
                </a:moveTo>
                <a:cubicBezTo>
                  <a:pt x="1327774" y="4404370"/>
                  <a:pt x="1319821" y="4412438"/>
                  <a:pt x="1323279" y="4435027"/>
                </a:cubicBezTo>
                <a:cubicBezTo>
                  <a:pt x="1324661" y="4444362"/>
                  <a:pt x="1323509" y="4454044"/>
                  <a:pt x="1323509" y="4463494"/>
                </a:cubicBezTo>
                <a:cubicBezTo>
                  <a:pt x="1323509" y="4477209"/>
                  <a:pt x="1324661" y="4491154"/>
                  <a:pt x="1323279" y="4504870"/>
                </a:cubicBezTo>
                <a:cubicBezTo>
                  <a:pt x="1321549" y="4521927"/>
                  <a:pt x="1330885" y="4523541"/>
                  <a:pt x="1343563" y="4521927"/>
                </a:cubicBezTo>
                <a:cubicBezTo>
                  <a:pt x="1354743" y="4520544"/>
                  <a:pt x="1371339" y="4528727"/>
                  <a:pt x="1370763" y="4505907"/>
                </a:cubicBezTo>
                <a:cubicBezTo>
                  <a:pt x="1370071" y="4479169"/>
                  <a:pt x="1369725" y="4452315"/>
                  <a:pt x="1370763" y="4425576"/>
                </a:cubicBezTo>
                <a:cubicBezTo>
                  <a:pt x="1371339" y="4410248"/>
                  <a:pt x="1364769" y="4408058"/>
                  <a:pt x="1351054" y="4406675"/>
                </a:cubicBezTo>
                <a:close/>
                <a:moveTo>
                  <a:pt x="10189610" y="4406560"/>
                </a:moveTo>
                <a:lnTo>
                  <a:pt x="10189496" y="4406675"/>
                </a:lnTo>
                <a:cubicBezTo>
                  <a:pt x="10168172" y="4406675"/>
                  <a:pt x="10161374" y="4413360"/>
                  <a:pt x="10166214" y="4434335"/>
                </a:cubicBezTo>
                <a:cubicBezTo>
                  <a:pt x="10161374" y="4452430"/>
                  <a:pt x="10166445" y="4460267"/>
                  <a:pt x="10188803" y="4460613"/>
                </a:cubicBezTo>
                <a:cubicBezTo>
                  <a:pt x="10212200" y="4460959"/>
                  <a:pt x="10212776" y="4449895"/>
                  <a:pt x="10213122" y="4432606"/>
                </a:cubicBezTo>
                <a:cubicBezTo>
                  <a:pt x="10213466" y="4415204"/>
                  <a:pt x="10210817" y="4406560"/>
                  <a:pt x="10189610" y="4406560"/>
                </a:cubicBezTo>
                <a:close/>
                <a:moveTo>
                  <a:pt x="1817135" y="4406560"/>
                </a:moveTo>
                <a:lnTo>
                  <a:pt x="1817021" y="4406675"/>
                </a:lnTo>
                <a:cubicBezTo>
                  <a:pt x="1795697" y="4406675"/>
                  <a:pt x="1788899" y="4413360"/>
                  <a:pt x="1793739" y="4434335"/>
                </a:cubicBezTo>
                <a:cubicBezTo>
                  <a:pt x="1788899" y="4452430"/>
                  <a:pt x="1793970" y="4460267"/>
                  <a:pt x="1816328" y="4460613"/>
                </a:cubicBezTo>
                <a:cubicBezTo>
                  <a:pt x="1839725" y="4460959"/>
                  <a:pt x="1840301" y="4449895"/>
                  <a:pt x="1840647" y="4432606"/>
                </a:cubicBezTo>
                <a:cubicBezTo>
                  <a:pt x="1840991" y="4415204"/>
                  <a:pt x="1838342" y="4406560"/>
                  <a:pt x="1817135" y="4406560"/>
                </a:cubicBezTo>
                <a:close/>
                <a:moveTo>
                  <a:pt x="10108934" y="4406416"/>
                </a:moveTo>
                <a:cubicBezTo>
                  <a:pt x="10101788" y="4407252"/>
                  <a:pt x="10096543" y="4411689"/>
                  <a:pt x="10097408" y="4426729"/>
                </a:cubicBezTo>
                <a:lnTo>
                  <a:pt x="10097294" y="4426844"/>
                </a:lnTo>
                <a:cubicBezTo>
                  <a:pt x="10097754" y="4433759"/>
                  <a:pt x="10094988" y="4438599"/>
                  <a:pt x="10086920" y="4438369"/>
                </a:cubicBezTo>
                <a:cubicBezTo>
                  <a:pt x="10080697" y="4438138"/>
                  <a:pt x="10076546" y="4434911"/>
                  <a:pt x="10077124" y="4428918"/>
                </a:cubicBezTo>
                <a:cubicBezTo>
                  <a:pt x="10079890" y="4397915"/>
                  <a:pt x="10056954" y="4408173"/>
                  <a:pt x="10042202" y="4407828"/>
                </a:cubicBezTo>
                <a:cubicBezTo>
                  <a:pt x="10019958" y="4407367"/>
                  <a:pt x="10032175" y="4425115"/>
                  <a:pt x="10029986" y="4434681"/>
                </a:cubicBezTo>
                <a:cubicBezTo>
                  <a:pt x="10025376" y="4455081"/>
                  <a:pt x="10034826" y="4462457"/>
                  <a:pt x="10054996" y="4459806"/>
                </a:cubicBezTo>
                <a:cubicBezTo>
                  <a:pt x="10065252" y="4458423"/>
                  <a:pt x="10075741" y="4459576"/>
                  <a:pt x="10086113" y="4459576"/>
                </a:cubicBezTo>
                <a:cubicBezTo>
                  <a:pt x="10096486" y="4459576"/>
                  <a:pt x="10107090" y="4458193"/>
                  <a:pt x="10117232" y="4459806"/>
                </a:cubicBezTo>
                <a:cubicBezTo>
                  <a:pt x="10140858" y="4463610"/>
                  <a:pt x="10149042" y="4453698"/>
                  <a:pt x="10144546" y="4431569"/>
                </a:cubicBezTo>
                <a:cubicBezTo>
                  <a:pt x="10142702" y="4422464"/>
                  <a:pt x="10152038" y="4405868"/>
                  <a:pt x="10131869" y="4407712"/>
                </a:cubicBezTo>
                <a:cubicBezTo>
                  <a:pt x="10125127" y="4408346"/>
                  <a:pt x="10116078" y="4405580"/>
                  <a:pt x="10108934" y="4406416"/>
                </a:cubicBezTo>
                <a:close/>
                <a:moveTo>
                  <a:pt x="1736459" y="4406416"/>
                </a:moveTo>
                <a:cubicBezTo>
                  <a:pt x="1729313" y="4407252"/>
                  <a:pt x="1724068" y="4411689"/>
                  <a:pt x="1724933" y="4426729"/>
                </a:cubicBezTo>
                <a:lnTo>
                  <a:pt x="1724819" y="4426844"/>
                </a:lnTo>
                <a:cubicBezTo>
                  <a:pt x="1725279" y="4433759"/>
                  <a:pt x="1722513" y="4438599"/>
                  <a:pt x="1714445" y="4438369"/>
                </a:cubicBezTo>
                <a:cubicBezTo>
                  <a:pt x="1708222" y="4438138"/>
                  <a:pt x="1704071" y="4434911"/>
                  <a:pt x="1704649" y="4428918"/>
                </a:cubicBezTo>
                <a:cubicBezTo>
                  <a:pt x="1707415" y="4397915"/>
                  <a:pt x="1684479" y="4408173"/>
                  <a:pt x="1669727" y="4407828"/>
                </a:cubicBezTo>
                <a:cubicBezTo>
                  <a:pt x="1647483" y="4407367"/>
                  <a:pt x="1659700" y="4425115"/>
                  <a:pt x="1657511" y="4434681"/>
                </a:cubicBezTo>
                <a:cubicBezTo>
                  <a:pt x="1652901" y="4455081"/>
                  <a:pt x="1662351" y="4462457"/>
                  <a:pt x="1682521" y="4459806"/>
                </a:cubicBezTo>
                <a:cubicBezTo>
                  <a:pt x="1692777" y="4458423"/>
                  <a:pt x="1703266" y="4459576"/>
                  <a:pt x="1713638" y="4459576"/>
                </a:cubicBezTo>
                <a:cubicBezTo>
                  <a:pt x="1724011" y="4459576"/>
                  <a:pt x="1734615" y="4458193"/>
                  <a:pt x="1744757" y="4459806"/>
                </a:cubicBezTo>
                <a:cubicBezTo>
                  <a:pt x="1768383" y="4463610"/>
                  <a:pt x="1776567" y="4453698"/>
                  <a:pt x="1772071" y="4431569"/>
                </a:cubicBezTo>
                <a:cubicBezTo>
                  <a:pt x="1770227" y="4422464"/>
                  <a:pt x="1779563" y="4405868"/>
                  <a:pt x="1759394" y="4407712"/>
                </a:cubicBezTo>
                <a:cubicBezTo>
                  <a:pt x="1752652" y="4408346"/>
                  <a:pt x="1743603" y="4405580"/>
                  <a:pt x="1736459" y="4406416"/>
                </a:cubicBezTo>
                <a:close/>
                <a:moveTo>
                  <a:pt x="9797680" y="4406359"/>
                </a:moveTo>
                <a:cubicBezTo>
                  <a:pt x="9791586" y="4406589"/>
                  <a:pt x="9784268" y="4408462"/>
                  <a:pt x="9778966" y="4407482"/>
                </a:cubicBezTo>
                <a:cubicBezTo>
                  <a:pt x="9765942" y="4405062"/>
                  <a:pt x="9762946" y="4413129"/>
                  <a:pt x="9763522" y="4424539"/>
                </a:cubicBezTo>
                <a:cubicBezTo>
                  <a:pt x="9764098" y="4437447"/>
                  <a:pt x="9763637" y="4450471"/>
                  <a:pt x="9763637" y="4463379"/>
                </a:cubicBezTo>
                <a:lnTo>
                  <a:pt x="9763522" y="4463379"/>
                </a:lnTo>
                <a:cubicBezTo>
                  <a:pt x="9763522" y="4478016"/>
                  <a:pt x="9763522" y="4492769"/>
                  <a:pt x="9763522" y="4507406"/>
                </a:cubicBezTo>
                <a:cubicBezTo>
                  <a:pt x="9763522" y="4512477"/>
                  <a:pt x="9762600" y="4519968"/>
                  <a:pt x="9768593" y="4520429"/>
                </a:cubicBezTo>
                <a:cubicBezTo>
                  <a:pt x="9782538" y="4521581"/>
                  <a:pt x="9802593" y="4529418"/>
                  <a:pt x="9808470" y="4516165"/>
                </a:cubicBezTo>
                <a:cubicBezTo>
                  <a:pt x="9813080" y="4505907"/>
                  <a:pt x="9823568" y="4482280"/>
                  <a:pt x="9797176" y="4474328"/>
                </a:cubicBezTo>
                <a:cubicBezTo>
                  <a:pt x="9787380" y="4471331"/>
                  <a:pt x="9785996" y="4459691"/>
                  <a:pt x="9794871" y="4457962"/>
                </a:cubicBezTo>
                <a:cubicBezTo>
                  <a:pt x="9826566" y="4451969"/>
                  <a:pt x="9809738" y="4428227"/>
                  <a:pt x="9809047" y="4415088"/>
                </a:cubicBezTo>
                <a:cubicBezTo>
                  <a:pt x="9808644" y="4407540"/>
                  <a:pt x="9803774" y="4406128"/>
                  <a:pt x="9797680" y="4406359"/>
                </a:cubicBezTo>
                <a:close/>
                <a:moveTo>
                  <a:pt x="1425205" y="4406359"/>
                </a:moveTo>
                <a:cubicBezTo>
                  <a:pt x="1419111" y="4406589"/>
                  <a:pt x="1411793" y="4408462"/>
                  <a:pt x="1406491" y="4407482"/>
                </a:cubicBezTo>
                <a:cubicBezTo>
                  <a:pt x="1393467" y="4405062"/>
                  <a:pt x="1390471" y="4413129"/>
                  <a:pt x="1391047" y="4424539"/>
                </a:cubicBezTo>
                <a:cubicBezTo>
                  <a:pt x="1391623" y="4437447"/>
                  <a:pt x="1391162" y="4450471"/>
                  <a:pt x="1391162" y="4463379"/>
                </a:cubicBezTo>
                <a:lnTo>
                  <a:pt x="1391047" y="4463379"/>
                </a:lnTo>
                <a:cubicBezTo>
                  <a:pt x="1391047" y="4478016"/>
                  <a:pt x="1391047" y="4492769"/>
                  <a:pt x="1391047" y="4507406"/>
                </a:cubicBezTo>
                <a:cubicBezTo>
                  <a:pt x="1391047" y="4512477"/>
                  <a:pt x="1390125" y="4519968"/>
                  <a:pt x="1396118" y="4520429"/>
                </a:cubicBezTo>
                <a:cubicBezTo>
                  <a:pt x="1410063" y="4521581"/>
                  <a:pt x="1430118" y="4529418"/>
                  <a:pt x="1435995" y="4516165"/>
                </a:cubicBezTo>
                <a:cubicBezTo>
                  <a:pt x="1440605" y="4505907"/>
                  <a:pt x="1451093" y="4482280"/>
                  <a:pt x="1424701" y="4474328"/>
                </a:cubicBezTo>
                <a:cubicBezTo>
                  <a:pt x="1414905" y="4471331"/>
                  <a:pt x="1413521" y="4459691"/>
                  <a:pt x="1422396" y="4457962"/>
                </a:cubicBezTo>
                <a:cubicBezTo>
                  <a:pt x="1454091" y="4451969"/>
                  <a:pt x="1437263" y="4428227"/>
                  <a:pt x="1436572" y="4415088"/>
                </a:cubicBezTo>
                <a:cubicBezTo>
                  <a:pt x="1436169" y="4407540"/>
                  <a:pt x="1431299" y="4406128"/>
                  <a:pt x="1425205" y="4406359"/>
                </a:cubicBezTo>
                <a:close/>
                <a:moveTo>
                  <a:pt x="4418689" y="4406329"/>
                </a:moveTo>
                <a:cubicBezTo>
                  <a:pt x="4400938" y="4406443"/>
                  <a:pt x="4389528" y="4408519"/>
                  <a:pt x="4394830" y="4429725"/>
                </a:cubicBezTo>
                <a:cubicBezTo>
                  <a:pt x="4391028" y="4448858"/>
                  <a:pt x="4397826" y="4455657"/>
                  <a:pt x="4417880" y="4455888"/>
                </a:cubicBezTo>
                <a:cubicBezTo>
                  <a:pt x="4438625" y="4456119"/>
                  <a:pt x="4441621" y="4447358"/>
                  <a:pt x="4442199" y="4429610"/>
                </a:cubicBezTo>
                <a:cubicBezTo>
                  <a:pt x="4442775" y="4411055"/>
                  <a:pt x="4436551" y="4406329"/>
                  <a:pt x="4418689" y="4406443"/>
                </a:cubicBezTo>
                <a:close/>
                <a:moveTo>
                  <a:pt x="4212960" y="4406329"/>
                </a:moveTo>
                <a:cubicBezTo>
                  <a:pt x="4194176" y="4404831"/>
                  <a:pt x="4190255" y="4412553"/>
                  <a:pt x="4190028" y="4429840"/>
                </a:cubicBezTo>
                <a:cubicBezTo>
                  <a:pt x="4189795" y="4449202"/>
                  <a:pt x="4196479" y="4454274"/>
                  <a:pt x="4215266" y="4454966"/>
                </a:cubicBezTo>
                <a:cubicBezTo>
                  <a:pt x="4236819" y="4455772"/>
                  <a:pt x="4240393" y="4446321"/>
                  <a:pt x="4237281" y="4427190"/>
                </a:cubicBezTo>
                <a:cubicBezTo>
                  <a:pt x="4245000" y="4404255"/>
                  <a:pt x="4228290" y="4407597"/>
                  <a:pt x="4212960" y="4406329"/>
                </a:cubicBezTo>
                <a:close/>
                <a:moveTo>
                  <a:pt x="8836517" y="4406315"/>
                </a:moveTo>
                <a:cubicBezTo>
                  <a:pt x="8829860" y="4405753"/>
                  <a:pt x="8823926" y="4407194"/>
                  <a:pt x="8820756" y="4416587"/>
                </a:cubicBezTo>
                <a:cubicBezTo>
                  <a:pt x="8810960" y="4445860"/>
                  <a:pt x="8821216" y="4458769"/>
                  <a:pt x="8851528" y="4459346"/>
                </a:cubicBezTo>
                <a:cubicBezTo>
                  <a:pt x="8856716" y="4459346"/>
                  <a:pt x="8861902" y="4459346"/>
                  <a:pt x="8867088" y="4459346"/>
                </a:cubicBezTo>
                <a:cubicBezTo>
                  <a:pt x="8867088" y="4459691"/>
                  <a:pt x="8867088" y="4460037"/>
                  <a:pt x="8867088" y="4460383"/>
                </a:cubicBezTo>
                <a:cubicBezTo>
                  <a:pt x="8880918" y="4459691"/>
                  <a:pt x="8894980" y="4457040"/>
                  <a:pt x="8908464" y="4458654"/>
                </a:cubicBezTo>
                <a:cubicBezTo>
                  <a:pt x="8937737" y="4462227"/>
                  <a:pt x="8937968" y="4445170"/>
                  <a:pt x="8937046" y="4424078"/>
                </a:cubicBezTo>
                <a:cubicBezTo>
                  <a:pt x="8936585" y="4411746"/>
                  <a:pt x="8932666" y="4405177"/>
                  <a:pt x="8920680" y="4408173"/>
                </a:cubicBezTo>
                <a:cubicBezTo>
                  <a:pt x="8909386" y="4410939"/>
                  <a:pt x="8891175" y="4397108"/>
                  <a:pt x="8887948" y="4420851"/>
                </a:cubicBezTo>
                <a:lnTo>
                  <a:pt x="8888064" y="4420736"/>
                </a:lnTo>
                <a:cubicBezTo>
                  <a:pt x="8887026" y="4427766"/>
                  <a:pt x="8890599" y="4438945"/>
                  <a:pt x="8878498" y="4438023"/>
                </a:cubicBezTo>
                <a:cubicBezTo>
                  <a:pt x="8868240" y="4437216"/>
                  <a:pt x="8872504" y="4426959"/>
                  <a:pt x="8872734" y="4421196"/>
                </a:cubicBezTo>
                <a:cubicBezTo>
                  <a:pt x="8873312" y="4408404"/>
                  <a:pt x="8866050" y="4405868"/>
                  <a:pt x="8856600" y="4408058"/>
                </a:cubicBezTo>
                <a:cubicBezTo>
                  <a:pt x="8850550" y="4409441"/>
                  <a:pt x="8843173" y="4406877"/>
                  <a:pt x="8836517" y="4406315"/>
                </a:cubicBezTo>
                <a:close/>
                <a:moveTo>
                  <a:pt x="464042" y="4406315"/>
                </a:moveTo>
                <a:cubicBezTo>
                  <a:pt x="457385" y="4405753"/>
                  <a:pt x="451451" y="4407194"/>
                  <a:pt x="448281" y="4416587"/>
                </a:cubicBezTo>
                <a:cubicBezTo>
                  <a:pt x="438485" y="4445860"/>
                  <a:pt x="448741" y="4458769"/>
                  <a:pt x="479053" y="4459346"/>
                </a:cubicBezTo>
                <a:cubicBezTo>
                  <a:pt x="484241" y="4459346"/>
                  <a:pt x="489427" y="4459346"/>
                  <a:pt x="494613" y="4459346"/>
                </a:cubicBezTo>
                <a:cubicBezTo>
                  <a:pt x="494613" y="4459691"/>
                  <a:pt x="494613" y="4460037"/>
                  <a:pt x="494613" y="4460383"/>
                </a:cubicBezTo>
                <a:cubicBezTo>
                  <a:pt x="508443" y="4459691"/>
                  <a:pt x="522505" y="4457040"/>
                  <a:pt x="535989" y="4458654"/>
                </a:cubicBezTo>
                <a:cubicBezTo>
                  <a:pt x="565262" y="4462227"/>
                  <a:pt x="565493" y="4445170"/>
                  <a:pt x="564571" y="4424078"/>
                </a:cubicBezTo>
                <a:cubicBezTo>
                  <a:pt x="564110" y="4411746"/>
                  <a:pt x="560191" y="4405177"/>
                  <a:pt x="548205" y="4408173"/>
                </a:cubicBezTo>
                <a:cubicBezTo>
                  <a:pt x="536911" y="4410939"/>
                  <a:pt x="518700" y="4397108"/>
                  <a:pt x="515473" y="4420851"/>
                </a:cubicBezTo>
                <a:lnTo>
                  <a:pt x="515589" y="4420736"/>
                </a:lnTo>
                <a:cubicBezTo>
                  <a:pt x="514551" y="4427766"/>
                  <a:pt x="518124" y="4438945"/>
                  <a:pt x="506023" y="4438023"/>
                </a:cubicBezTo>
                <a:cubicBezTo>
                  <a:pt x="495765" y="4437216"/>
                  <a:pt x="500029" y="4426959"/>
                  <a:pt x="500259" y="4421196"/>
                </a:cubicBezTo>
                <a:cubicBezTo>
                  <a:pt x="500837" y="4408404"/>
                  <a:pt x="493575" y="4405868"/>
                  <a:pt x="484125" y="4408058"/>
                </a:cubicBezTo>
                <a:cubicBezTo>
                  <a:pt x="478075" y="4409441"/>
                  <a:pt x="470698" y="4406877"/>
                  <a:pt x="464042" y="4406315"/>
                </a:cubicBezTo>
                <a:close/>
                <a:moveTo>
                  <a:pt x="11728462" y="4406099"/>
                </a:moveTo>
                <a:cubicBezTo>
                  <a:pt x="11711290" y="4406443"/>
                  <a:pt x="11703106" y="4407943"/>
                  <a:pt x="11702184" y="4429379"/>
                </a:cubicBezTo>
                <a:cubicBezTo>
                  <a:pt x="11700801" y="4459922"/>
                  <a:pt x="11719702" y="4457040"/>
                  <a:pt x="11738489" y="4458884"/>
                </a:cubicBezTo>
                <a:cubicBezTo>
                  <a:pt x="11760962" y="4461074"/>
                  <a:pt x="11754854" y="4444823"/>
                  <a:pt x="11756584" y="4427881"/>
                </a:cubicBezTo>
                <a:cubicBezTo>
                  <a:pt x="11760962" y="4409441"/>
                  <a:pt x="11748631" y="4405638"/>
                  <a:pt x="11728462" y="4406099"/>
                </a:cubicBezTo>
                <a:close/>
                <a:moveTo>
                  <a:pt x="11396304" y="4406099"/>
                </a:moveTo>
                <a:cubicBezTo>
                  <a:pt x="11382128" y="4407828"/>
                  <a:pt x="11366108" y="4402411"/>
                  <a:pt x="11367952" y="4427190"/>
                </a:cubicBezTo>
                <a:cubicBezTo>
                  <a:pt x="11369104" y="4443786"/>
                  <a:pt x="11369104" y="4455772"/>
                  <a:pt x="11391464" y="4454044"/>
                </a:cubicBezTo>
                <a:cubicBezTo>
                  <a:pt x="11407252" y="4452891"/>
                  <a:pt x="11420046" y="4453352"/>
                  <a:pt x="11415666" y="4433644"/>
                </a:cubicBezTo>
                <a:cubicBezTo>
                  <a:pt x="11416012" y="4418431"/>
                  <a:pt x="11419585" y="4403218"/>
                  <a:pt x="11396304" y="4406099"/>
                </a:cubicBezTo>
                <a:close/>
                <a:moveTo>
                  <a:pt x="10313968" y="4406099"/>
                </a:moveTo>
                <a:cubicBezTo>
                  <a:pt x="10298408" y="4404831"/>
                  <a:pt x="10294260" y="4411861"/>
                  <a:pt x="10295526" y="4425807"/>
                </a:cubicBezTo>
                <a:lnTo>
                  <a:pt x="10295642" y="4425691"/>
                </a:lnTo>
                <a:cubicBezTo>
                  <a:pt x="10296796" y="4438599"/>
                  <a:pt x="10290456" y="4455081"/>
                  <a:pt x="10313507" y="4454851"/>
                </a:cubicBezTo>
                <a:cubicBezTo>
                  <a:pt x="10340130" y="4454620"/>
                  <a:pt x="10366753" y="4455427"/>
                  <a:pt x="10393376" y="4455427"/>
                </a:cubicBezTo>
                <a:cubicBezTo>
                  <a:pt x="10404325" y="4455427"/>
                  <a:pt x="10409973" y="4450471"/>
                  <a:pt x="10410895" y="4438138"/>
                </a:cubicBezTo>
                <a:cubicBezTo>
                  <a:pt x="10413200" y="4408519"/>
                  <a:pt x="10411817" y="4406443"/>
                  <a:pt x="10381274" y="4406329"/>
                </a:cubicBezTo>
                <a:cubicBezTo>
                  <a:pt x="10372632" y="4406329"/>
                  <a:pt x="10363987" y="4406329"/>
                  <a:pt x="10355343" y="4406329"/>
                </a:cubicBezTo>
                <a:cubicBezTo>
                  <a:pt x="10341514" y="4406329"/>
                  <a:pt x="10327684" y="4407136"/>
                  <a:pt x="10313968" y="4406099"/>
                </a:cubicBezTo>
                <a:close/>
                <a:moveTo>
                  <a:pt x="3355987" y="4406099"/>
                </a:moveTo>
                <a:cubicBezTo>
                  <a:pt x="3338815" y="4406443"/>
                  <a:pt x="3330631" y="4407943"/>
                  <a:pt x="3329709" y="4429379"/>
                </a:cubicBezTo>
                <a:cubicBezTo>
                  <a:pt x="3328326" y="4459922"/>
                  <a:pt x="3347227" y="4457040"/>
                  <a:pt x="3366014" y="4458884"/>
                </a:cubicBezTo>
                <a:cubicBezTo>
                  <a:pt x="3388487" y="4461074"/>
                  <a:pt x="3382379" y="4444823"/>
                  <a:pt x="3384109" y="4427881"/>
                </a:cubicBezTo>
                <a:cubicBezTo>
                  <a:pt x="3388487" y="4409441"/>
                  <a:pt x="3376156" y="4405638"/>
                  <a:pt x="3355987" y="4406099"/>
                </a:cubicBezTo>
                <a:close/>
                <a:moveTo>
                  <a:pt x="3023829" y="4406099"/>
                </a:moveTo>
                <a:cubicBezTo>
                  <a:pt x="3009653" y="4407828"/>
                  <a:pt x="2993633" y="4402411"/>
                  <a:pt x="2995477" y="4427190"/>
                </a:cubicBezTo>
                <a:cubicBezTo>
                  <a:pt x="2996629" y="4443786"/>
                  <a:pt x="2996629" y="4455772"/>
                  <a:pt x="3018989" y="4454044"/>
                </a:cubicBezTo>
                <a:cubicBezTo>
                  <a:pt x="3034777" y="4452891"/>
                  <a:pt x="3047571" y="4453352"/>
                  <a:pt x="3043191" y="4433644"/>
                </a:cubicBezTo>
                <a:cubicBezTo>
                  <a:pt x="3043537" y="4418431"/>
                  <a:pt x="3047110" y="4403218"/>
                  <a:pt x="3023829" y="4406099"/>
                </a:cubicBezTo>
                <a:close/>
                <a:moveTo>
                  <a:pt x="1941493" y="4406099"/>
                </a:moveTo>
                <a:cubicBezTo>
                  <a:pt x="1925933" y="4404831"/>
                  <a:pt x="1921785" y="4411861"/>
                  <a:pt x="1923051" y="4425807"/>
                </a:cubicBezTo>
                <a:lnTo>
                  <a:pt x="1923167" y="4425691"/>
                </a:lnTo>
                <a:cubicBezTo>
                  <a:pt x="1924321" y="4438599"/>
                  <a:pt x="1917981" y="4455081"/>
                  <a:pt x="1941032" y="4454851"/>
                </a:cubicBezTo>
                <a:cubicBezTo>
                  <a:pt x="1967655" y="4454620"/>
                  <a:pt x="1994278" y="4455427"/>
                  <a:pt x="2020901" y="4455427"/>
                </a:cubicBezTo>
                <a:cubicBezTo>
                  <a:pt x="2031850" y="4455427"/>
                  <a:pt x="2037498" y="4450471"/>
                  <a:pt x="2038420" y="4438138"/>
                </a:cubicBezTo>
                <a:cubicBezTo>
                  <a:pt x="2040725" y="4408519"/>
                  <a:pt x="2039342" y="4406443"/>
                  <a:pt x="2008799" y="4406329"/>
                </a:cubicBezTo>
                <a:cubicBezTo>
                  <a:pt x="2000157" y="4406329"/>
                  <a:pt x="1991512" y="4406329"/>
                  <a:pt x="1982868" y="4406329"/>
                </a:cubicBezTo>
                <a:cubicBezTo>
                  <a:pt x="1969039" y="4406329"/>
                  <a:pt x="1955209" y="4407136"/>
                  <a:pt x="1941493" y="4406099"/>
                </a:cubicBezTo>
                <a:close/>
                <a:moveTo>
                  <a:pt x="10519578" y="4405984"/>
                </a:moveTo>
                <a:cubicBezTo>
                  <a:pt x="10494914" y="4402640"/>
                  <a:pt x="10499179" y="4418776"/>
                  <a:pt x="10498717" y="4433183"/>
                </a:cubicBezTo>
                <a:cubicBezTo>
                  <a:pt x="10498372" y="4447821"/>
                  <a:pt x="10498948" y="4460383"/>
                  <a:pt x="10519232" y="4453813"/>
                </a:cubicBezTo>
                <a:cubicBezTo>
                  <a:pt x="10543666" y="4459346"/>
                  <a:pt x="10545740" y="4445170"/>
                  <a:pt x="10546547" y="4425922"/>
                </a:cubicBezTo>
                <a:lnTo>
                  <a:pt x="10546432" y="4426037"/>
                </a:lnTo>
                <a:cubicBezTo>
                  <a:pt x="10547469" y="4403218"/>
                  <a:pt x="10533178" y="4407828"/>
                  <a:pt x="10519578" y="4405984"/>
                </a:cubicBezTo>
                <a:close/>
                <a:moveTo>
                  <a:pt x="10253461" y="4405984"/>
                </a:moveTo>
                <a:cubicBezTo>
                  <a:pt x="10231446" y="4404716"/>
                  <a:pt x="10223033" y="4411861"/>
                  <a:pt x="10228104" y="4433989"/>
                </a:cubicBezTo>
                <a:cubicBezTo>
                  <a:pt x="10229603" y="4444362"/>
                  <a:pt x="10221535" y="4462111"/>
                  <a:pt x="10244586" y="4458423"/>
                </a:cubicBezTo>
                <a:lnTo>
                  <a:pt x="10244586" y="4458539"/>
                </a:lnTo>
                <a:cubicBezTo>
                  <a:pt x="10261758" y="4455772"/>
                  <a:pt x="10282158" y="4460728"/>
                  <a:pt x="10281236" y="4429840"/>
                </a:cubicBezTo>
                <a:cubicBezTo>
                  <a:pt x="10280544" y="4406675"/>
                  <a:pt x="10270633" y="4406906"/>
                  <a:pt x="10253461" y="4405984"/>
                </a:cubicBezTo>
                <a:close/>
                <a:moveTo>
                  <a:pt x="2147103" y="4405984"/>
                </a:moveTo>
                <a:cubicBezTo>
                  <a:pt x="2122439" y="4402640"/>
                  <a:pt x="2126704" y="4418776"/>
                  <a:pt x="2126242" y="4433183"/>
                </a:cubicBezTo>
                <a:cubicBezTo>
                  <a:pt x="2125897" y="4447821"/>
                  <a:pt x="2126473" y="4460383"/>
                  <a:pt x="2146757" y="4453813"/>
                </a:cubicBezTo>
                <a:cubicBezTo>
                  <a:pt x="2171191" y="4459346"/>
                  <a:pt x="2173265" y="4445170"/>
                  <a:pt x="2174072" y="4425922"/>
                </a:cubicBezTo>
                <a:lnTo>
                  <a:pt x="2173957" y="4426037"/>
                </a:lnTo>
                <a:cubicBezTo>
                  <a:pt x="2174994" y="4403218"/>
                  <a:pt x="2160703" y="4407828"/>
                  <a:pt x="2147103" y="4405984"/>
                </a:cubicBezTo>
                <a:close/>
                <a:moveTo>
                  <a:pt x="1880986" y="4405984"/>
                </a:moveTo>
                <a:cubicBezTo>
                  <a:pt x="1858971" y="4404716"/>
                  <a:pt x="1850558" y="4411861"/>
                  <a:pt x="1855629" y="4433989"/>
                </a:cubicBezTo>
                <a:cubicBezTo>
                  <a:pt x="1857128" y="4444362"/>
                  <a:pt x="1849060" y="4462111"/>
                  <a:pt x="1872111" y="4458423"/>
                </a:cubicBezTo>
                <a:lnTo>
                  <a:pt x="1872111" y="4458539"/>
                </a:lnTo>
                <a:cubicBezTo>
                  <a:pt x="1889283" y="4455772"/>
                  <a:pt x="1909683" y="4460728"/>
                  <a:pt x="1908761" y="4429840"/>
                </a:cubicBezTo>
                <a:cubicBezTo>
                  <a:pt x="1908069" y="4406675"/>
                  <a:pt x="1898158" y="4406906"/>
                  <a:pt x="1880986" y="4405984"/>
                </a:cubicBezTo>
                <a:close/>
                <a:moveTo>
                  <a:pt x="11003177" y="4405869"/>
                </a:moveTo>
                <a:cubicBezTo>
                  <a:pt x="10998049" y="4405869"/>
                  <a:pt x="10991940" y="4407482"/>
                  <a:pt x="10987388" y="4406560"/>
                </a:cubicBezTo>
                <a:cubicBezTo>
                  <a:pt x="10971714" y="4403448"/>
                  <a:pt x="10965260" y="4409787"/>
                  <a:pt x="10967103" y="4426152"/>
                </a:cubicBezTo>
                <a:cubicBezTo>
                  <a:pt x="10968371" y="4438138"/>
                  <a:pt x="10967334" y="4450356"/>
                  <a:pt x="10967334" y="4462457"/>
                </a:cubicBezTo>
                <a:cubicBezTo>
                  <a:pt x="10967334" y="4477209"/>
                  <a:pt x="10966988" y="4491846"/>
                  <a:pt x="10967334" y="4506599"/>
                </a:cubicBezTo>
                <a:cubicBezTo>
                  <a:pt x="10967449" y="4512131"/>
                  <a:pt x="10965144" y="4520659"/>
                  <a:pt x="10974250" y="4520429"/>
                </a:cubicBezTo>
                <a:cubicBezTo>
                  <a:pt x="10987272" y="4520083"/>
                  <a:pt x="11006290" y="4528497"/>
                  <a:pt x="11011821" y="4514666"/>
                </a:cubicBezTo>
                <a:lnTo>
                  <a:pt x="11012052" y="4514782"/>
                </a:lnTo>
                <a:cubicBezTo>
                  <a:pt x="11016662" y="4503257"/>
                  <a:pt x="11024960" y="4482626"/>
                  <a:pt x="11001795" y="4473291"/>
                </a:cubicBezTo>
                <a:cubicBezTo>
                  <a:pt x="10989578" y="4468335"/>
                  <a:pt x="10991768" y="4458884"/>
                  <a:pt x="11002025" y="4454851"/>
                </a:cubicBezTo>
                <a:cubicBezTo>
                  <a:pt x="11024384" y="4446092"/>
                  <a:pt x="11014242" y="4427996"/>
                  <a:pt x="11013089" y="4414858"/>
                </a:cubicBezTo>
                <a:cubicBezTo>
                  <a:pt x="11012455" y="4407482"/>
                  <a:pt x="11008306" y="4405869"/>
                  <a:pt x="11003177" y="4405869"/>
                </a:cubicBezTo>
                <a:close/>
                <a:moveTo>
                  <a:pt x="2630702" y="4405869"/>
                </a:moveTo>
                <a:cubicBezTo>
                  <a:pt x="2625574" y="4405869"/>
                  <a:pt x="2619465" y="4407482"/>
                  <a:pt x="2614913" y="4406560"/>
                </a:cubicBezTo>
                <a:cubicBezTo>
                  <a:pt x="2599239" y="4403448"/>
                  <a:pt x="2592785" y="4409787"/>
                  <a:pt x="2594628" y="4426152"/>
                </a:cubicBezTo>
                <a:cubicBezTo>
                  <a:pt x="2595896" y="4438138"/>
                  <a:pt x="2594859" y="4450356"/>
                  <a:pt x="2594859" y="4462457"/>
                </a:cubicBezTo>
                <a:cubicBezTo>
                  <a:pt x="2594859" y="4477209"/>
                  <a:pt x="2594513" y="4491846"/>
                  <a:pt x="2594859" y="4506599"/>
                </a:cubicBezTo>
                <a:cubicBezTo>
                  <a:pt x="2594974" y="4512131"/>
                  <a:pt x="2592669" y="4520659"/>
                  <a:pt x="2601775" y="4520429"/>
                </a:cubicBezTo>
                <a:cubicBezTo>
                  <a:pt x="2614797" y="4520083"/>
                  <a:pt x="2633815" y="4528497"/>
                  <a:pt x="2639346" y="4514666"/>
                </a:cubicBezTo>
                <a:lnTo>
                  <a:pt x="2639577" y="4514782"/>
                </a:lnTo>
                <a:cubicBezTo>
                  <a:pt x="2644187" y="4503257"/>
                  <a:pt x="2652485" y="4482626"/>
                  <a:pt x="2629320" y="4473291"/>
                </a:cubicBezTo>
                <a:cubicBezTo>
                  <a:pt x="2617103" y="4468335"/>
                  <a:pt x="2619293" y="4458884"/>
                  <a:pt x="2629550" y="4454851"/>
                </a:cubicBezTo>
                <a:cubicBezTo>
                  <a:pt x="2651909" y="4446092"/>
                  <a:pt x="2641767" y="4427996"/>
                  <a:pt x="2640614" y="4414858"/>
                </a:cubicBezTo>
                <a:cubicBezTo>
                  <a:pt x="2639980" y="4407482"/>
                  <a:pt x="2635831" y="4405869"/>
                  <a:pt x="2630702" y="4405869"/>
                </a:cubicBezTo>
                <a:close/>
                <a:moveTo>
                  <a:pt x="11459000" y="4405868"/>
                </a:moveTo>
                <a:cubicBezTo>
                  <a:pt x="11440446" y="4405638"/>
                  <a:pt x="11432954" y="4411055"/>
                  <a:pt x="11437796" y="4430647"/>
                </a:cubicBezTo>
                <a:cubicBezTo>
                  <a:pt x="11431342" y="4451508"/>
                  <a:pt x="11443558" y="4453698"/>
                  <a:pt x="11461422" y="4454390"/>
                </a:cubicBezTo>
                <a:cubicBezTo>
                  <a:pt x="11480784" y="4455081"/>
                  <a:pt x="11483896" y="4447014"/>
                  <a:pt x="11484934" y="4429840"/>
                </a:cubicBezTo>
                <a:cubicBezTo>
                  <a:pt x="11486202" y="4408519"/>
                  <a:pt x="11476980" y="4406099"/>
                  <a:pt x="11459000" y="4405868"/>
                </a:cubicBezTo>
                <a:close/>
                <a:moveTo>
                  <a:pt x="11119352" y="4405868"/>
                </a:moveTo>
                <a:cubicBezTo>
                  <a:pt x="11101488" y="4404140"/>
                  <a:pt x="11102410" y="4415204"/>
                  <a:pt x="11103101" y="4426844"/>
                </a:cubicBezTo>
                <a:cubicBezTo>
                  <a:pt x="11103793" y="4438830"/>
                  <a:pt x="11098146" y="4454159"/>
                  <a:pt x="11120044" y="4453468"/>
                </a:cubicBezTo>
                <a:cubicBezTo>
                  <a:pt x="11147589" y="4452544"/>
                  <a:pt x="11175250" y="4452776"/>
                  <a:pt x="11202796" y="4453122"/>
                </a:cubicBezTo>
                <a:cubicBezTo>
                  <a:pt x="11213860" y="4453237"/>
                  <a:pt x="11217316" y="4448858"/>
                  <a:pt x="11218124" y="4437908"/>
                </a:cubicBezTo>
                <a:cubicBezTo>
                  <a:pt x="11220314" y="4406906"/>
                  <a:pt x="11219968" y="4406099"/>
                  <a:pt x="11189195" y="4406099"/>
                </a:cubicBezTo>
                <a:cubicBezTo>
                  <a:pt x="11179745" y="4406099"/>
                  <a:pt x="11170178" y="4406099"/>
                  <a:pt x="11160728" y="4406099"/>
                </a:cubicBezTo>
                <a:cubicBezTo>
                  <a:pt x="11146898" y="4406099"/>
                  <a:pt x="11133068" y="4407251"/>
                  <a:pt x="11119352" y="4405868"/>
                </a:cubicBezTo>
                <a:close/>
                <a:moveTo>
                  <a:pt x="3086525" y="4405868"/>
                </a:moveTo>
                <a:cubicBezTo>
                  <a:pt x="3067971" y="4405638"/>
                  <a:pt x="3060479" y="4411055"/>
                  <a:pt x="3065321" y="4430647"/>
                </a:cubicBezTo>
                <a:cubicBezTo>
                  <a:pt x="3058867" y="4451508"/>
                  <a:pt x="3071083" y="4453698"/>
                  <a:pt x="3088947" y="4454390"/>
                </a:cubicBezTo>
                <a:cubicBezTo>
                  <a:pt x="3108309" y="4455081"/>
                  <a:pt x="3111421" y="4447014"/>
                  <a:pt x="3112459" y="4429840"/>
                </a:cubicBezTo>
                <a:cubicBezTo>
                  <a:pt x="3113727" y="4408519"/>
                  <a:pt x="3104505" y="4406099"/>
                  <a:pt x="3086525" y="4405868"/>
                </a:cubicBezTo>
                <a:close/>
                <a:moveTo>
                  <a:pt x="2746877" y="4405868"/>
                </a:moveTo>
                <a:cubicBezTo>
                  <a:pt x="2729013" y="4404140"/>
                  <a:pt x="2729935" y="4415204"/>
                  <a:pt x="2730626" y="4426844"/>
                </a:cubicBezTo>
                <a:cubicBezTo>
                  <a:pt x="2731318" y="4438830"/>
                  <a:pt x="2725671" y="4454159"/>
                  <a:pt x="2747569" y="4453468"/>
                </a:cubicBezTo>
                <a:cubicBezTo>
                  <a:pt x="2775114" y="4452544"/>
                  <a:pt x="2802775" y="4452776"/>
                  <a:pt x="2830321" y="4453122"/>
                </a:cubicBezTo>
                <a:cubicBezTo>
                  <a:pt x="2841385" y="4453237"/>
                  <a:pt x="2844841" y="4448858"/>
                  <a:pt x="2845649" y="4437908"/>
                </a:cubicBezTo>
                <a:cubicBezTo>
                  <a:pt x="2847839" y="4406906"/>
                  <a:pt x="2847493" y="4406099"/>
                  <a:pt x="2816720" y="4406099"/>
                </a:cubicBezTo>
                <a:cubicBezTo>
                  <a:pt x="2807270" y="4406099"/>
                  <a:pt x="2797703" y="4406099"/>
                  <a:pt x="2788253" y="4406099"/>
                </a:cubicBezTo>
                <a:cubicBezTo>
                  <a:pt x="2774423" y="4406099"/>
                  <a:pt x="2760593" y="4407251"/>
                  <a:pt x="2746877" y="4405868"/>
                </a:cubicBezTo>
                <a:close/>
                <a:moveTo>
                  <a:pt x="6443919" y="4405811"/>
                </a:moveTo>
                <a:cubicBezTo>
                  <a:pt x="6435839" y="4405350"/>
                  <a:pt x="6425869" y="4408922"/>
                  <a:pt x="6418781" y="4408173"/>
                </a:cubicBezTo>
                <a:cubicBezTo>
                  <a:pt x="6397688" y="4406099"/>
                  <a:pt x="6406907" y="4424308"/>
                  <a:pt x="6405296" y="4434450"/>
                </a:cubicBezTo>
                <a:cubicBezTo>
                  <a:pt x="6402759" y="4449663"/>
                  <a:pt x="6409327" y="4457040"/>
                  <a:pt x="6425581" y="4456003"/>
                </a:cubicBezTo>
                <a:cubicBezTo>
                  <a:pt x="6438488" y="4455196"/>
                  <a:pt x="6451510" y="4456003"/>
                  <a:pt x="6464535" y="4456003"/>
                </a:cubicBezTo>
                <a:cubicBezTo>
                  <a:pt x="6479287" y="4456003"/>
                  <a:pt x="6494040" y="4456234"/>
                  <a:pt x="6508792" y="4456003"/>
                </a:cubicBezTo>
                <a:cubicBezTo>
                  <a:pt x="6513745" y="4456003"/>
                  <a:pt x="6520546" y="4457040"/>
                  <a:pt x="6522739" y="4451624"/>
                </a:cubicBezTo>
                <a:cubicBezTo>
                  <a:pt x="6527922" y="4439291"/>
                  <a:pt x="6529307" y="4423502"/>
                  <a:pt x="6523544" y="4413936"/>
                </a:cubicBezTo>
                <a:cubicBezTo>
                  <a:pt x="6515014" y="4399991"/>
                  <a:pt x="6496805" y="4409211"/>
                  <a:pt x="6482975" y="4408173"/>
                </a:cubicBezTo>
                <a:cubicBezTo>
                  <a:pt x="6475599" y="4407655"/>
                  <a:pt x="6473439" y="4410536"/>
                  <a:pt x="6472949" y="4414468"/>
                </a:cubicBezTo>
                <a:lnTo>
                  <a:pt x="6472949" y="4426844"/>
                </a:lnTo>
                <a:lnTo>
                  <a:pt x="6472156" y="4434235"/>
                </a:lnTo>
                <a:cubicBezTo>
                  <a:pt x="6471565" y="4436467"/>
                  <a:pt x="6470126" y="4438139"/>
                  <a:pt x="6466263" y="4438254"/>
                </a:cubicBezTo>
                <a:cubicBezTo>
                  <a:pt x="6459465" y="4438369"/>
                  <a:pt x="6457622" y="4433183"/>
                  <a:pt x="6457734" y="4427651"/>
                </a:cubicBezTo>
                <a:cubicBezTo>
                  <a:pt x="6458197" y="4410767"/>
                  <a:pt x="6452002" y="4406272"/>
                  <a:pt x="6443919" y="4405811"/>
                </a:cubicBezTo>
                <a:close/>
                <a:moveTo>
                  <a:pt x="10910240" y="4405566"/>
                </a:moveTo>
                <a:cubicBezTo>
                  <a:pt x="10904781" y="4406042"/>
                  <a:pt x="10900546" y="4408981"/>
                  <a:pt x="10900373" y="4419468"/>
                </a:cubicBezTo>
                <a:cubicBezTo>
                  <a:pt x="10899910" y="4448741"/>
                  <a:pt x="10898298" y="4478246"/>
                  <a:pt x="10900718" y="4507406"/>
                </a:cubicBezTo>
                <a:cubicBezTo>
                  <a:pt x="10902793" y="4533683"/>
                  <a:pt x="10925036" y="4517202"/>
                  <a:pt x="10937714" y="4520314"/>
                </a:cubicBezTo>
                <a:cubicBezTo>
                  <a:pt x="10950969" y="4523656"/>
                  <a:pt x="10954080" y="4513860"/>
                  <a:pt x="10950969" y="4502911"/>
                </a:cubicBezTo>
                <a:cubicBezTo>
                  <a:pt x="10946242" y="4486775"/>
                  <a:pt x="10948202" y="4470409"/>
                  <a:pt x="10947626" y="4456349"/>
                </a:cubicBezTo>
                <a:lnTo>
                  <a:pt x="10947857" y="4456349"/>
                </a:lnTo>
                <a:cubicBezTo>
                  <a:pt x="10947857" y="4442864"/>
                  <a:pt x="10947164" y="4431569"/>
                  <a:pt x="10947972" y="4420390"/>
                </a:cubicBezTo>
                <a:cubicBezTo>
                  <a:pt x="10949240" y="4403218"/>
                  <a:pt x="10937254" y="4405292"/>
                  <a:pt x="10927456" y="4406443"/>
                </a:cubicBezTo>
                <a:cubicBezTo>
                  <a:pt x="10922385" y="4407078"/>
                  <a:pt x="10915700" y="4405091"/>
                  <a:pt x="10910240" y="4405566"/>
                </a:cubicBezTo>
                <a:close/>
                <a:moveTo>
                  <a:pt x="2537765" y="4405566"/>
                </a:moveTo>
                <a:cubicBezTo>
                  <a:pt x="2532306" y="4406042"/>
                  <a:pt x="2528071" y="4408981"/>
                  <a:pt x="2527898" y="4419468"/>
                </a:cubicBezTo>
                <a:cubicBezTo>
                  <a:pt x="2527435" y="4448741"/>
                  <a:pt x="2525823" y="4478246"/>
                  <a:pt x="2528243" y="4507406"/>
                </a:cubicBezTo>
                <a:cubicBezTo>
                  <a:pt x="2530318" y="4533683"/>
                  <a:pt x="2552561" y="4517202"/>
                  <a:pt x="2565239" y="4520314"/>
                </a:cubicBezTo>
                <a:cubicBezTo>
                  <a:pt x="2578494" y="4523656"/>
                  <a:pt x="2581605" y="4513860"/>
                  <a:pt x="2578494" y="4502911"/>
                </a:cubicBezTo>
                <a:cubicBezTo>
                  <a:pt x="2573767" y="4486775"/>
                  <a:pt x="2575727" y="4470409"/>
                  <a:pt x="2575151" y="4456349"/>
                </a:cubicBezTo>
                <a:lnTo>
                  <a:pt x="2575382" y="4456349"/>
                </a:lnTo>
                <a:cubicBezTo>
                  <a:pt x="2575382" y="4442864"/>
                  <a:pt x="2574689" y="4431569"/>
                  <a:pt x="2575497" y="4420390"/>
                </a:cubicBezTo>
                <a:cubicBezTo>
                  <a:pt x="2576765" y="4403218"/>
                  <a:pt x="2564779" y="4405292"/>
                  <a:pt x="2554981" y="4406443"/>
                </a:cubicBezTo>
                <a:cubicBezTo>
                  <a:pt x="2549910" y="4407078"/>
                  <a:pt x="2543225" y="4405091"/>
                  <a:pt x="2537765" y="4405566"/>
                </a:cubicBezTo>
                <a:close/>
                <a:moveTo>
                  <a:pt x="10453769" y="4405523"/>
                </a:moveTo>
                <a:cubicBezTo>
                  <a:pt x="10435444" y="4405177"/>
                  <a:pt x="10430142" y="4411285"/>
                  <a:pt x="10430258" y="4429034"/>
                </a:cubicBezTo>
                <a:cubicBezTo>
                  <a:pt x="10430372" y="4447243"/>
                  <a:pt x="10434868" y="4455196"/>
                  <a:pt x="10454921" y="4455196"/>
                </a:cubicBezTo>
                <a:lnTo>
                  <a:pt x="10455037" y="4455196"/>
                </a:lnTo>
                <a:cubicBezTo>
                  <a:pt x="10475206" y="4455196"/>
                  <a:pt x="10481544" y="4447704"/>
                  <a:pt x="10477742" y="4428688"/>
                </a:cubicBezTo>
                <a:cubicBezTo>
                  <a:pt x="10483158" y="4407482"/>
                  <a:pt x="10471402" y="4405753"/>
                  <a:pt x="10453769" y="4405523"/>
                </a:cubicBezTo>
                <a:close/>
                <a:moveTo>
                  <a:pt x="2081294" y="4405523"/>
                </a:moveTo>
                <a:cubicBezTo>
                  <a:pt x="2062969" y="4405177"/>
                  <a:pt x="2057667" y="4411285"/>
                  <a:pt x="2057783" y="4429034"/>
                </a:cubicBezTo>
                <a:cubicBezTo>
                  <a:pt x="2057897" y="4447243"/>
                  <a:pt x="2062393" y="4455196"/>
                  <a:pt x="2082446" y="4455196"/>
                </a:cubicBezTo>
                <a:lnTo>
                  <a:pt x="2082562" y="4455196"/>
                </a:lnTo>
                <a:cubicBezTo>
                  <a:pt x="2102731" y="4455196"/>
                  <a:pt x="2109069" y="4447704"/>
                  <a:pt x="2105267" y="4428688"/>
                </a:cubicBezTo>
                <a:cubicBezTo>
                  <a:pt x="2110683" y="4407482"/>
                  <a:pt x="2098927" y="4405753"/>
                  <a:pt x="2081294" y="4405523"/>
                </a:cubicBezTo>
                <a:close/>
                <a:moveTo>
                  <a:pt x="4069444" y="4405450"/>
                </a:moveTo>
                <a:cubicBezTo>
                  <a:pt x="4062673" y="4405235"/>
                  <a:pt x="4056969" y="4407828"/>
                  <a:pt x="4055297" y="4420505"/>
                </a:cubicBezTo>
                <a:cubicBezTo>
                  <a:pt x="4054488" y="4426729"/>
                  <a:pt x="4058060" y="4436640"/>
                  <a:pt x="4048037" y="4437101"/>
                </a:cubicBezTo>
                <a:cubicBezTo>
                  <a:pt x="4035012" y="4437793"/>
                  <a:pt x="4039968" y="4426152"/>
                  <a:pt x="4040082" y="4419929"/>
                </a:cubicBezTo>
                <a:cubicBezTo>
                  <a:pt x="4040428" y="4406906"/>
                  <a:pt x="4032476" y="4404945"/>
                  <a:pt x="4023486" y="4407136"/>
                </a:cubicBezTo>
                <a:cubicBezTo>
                  <a:pt x="4011500" y="4410133"/>
                  <a:pt x="3993867" y="4396763"/>
                  <a:pt x="3987987" y="4416241"/>
                </a:cubicBezTo>
                <a:lnTo>
                  <a:pt x="3988103" y="4416241"/>
                </a:lnTo>
                <a:cubicBezTo>
                  <a:pt x="3979345" y="4444938"/>
                  <a:pt x="3988103" y="4455196"/>
                  <a:pt x="4018070" y="4455196"/>
                </a:cubicBezTo>
                <a:cubicBezTo>
                  <a:pt x="4027636" y="4455196"/>
                  <a:pt x="4037086" y="4455196"/>
                  <a:pt x="4046652" y="4455196"/>
                </a:cubicBezTo>
                <a:cubicBezTo>
                  <a:pt x="4057141" y="4455196"/>
                  <a:pt x="4067629" y="4454044"/>
                  <a:pt x="4077885" y="4455427"/>
                </a:cubicBezTo>
                <a:cubicBezTo>
                  <a:pt x="4102549" y="4458654"/>
                  <a:pt x="4109926" y="4447936"/>
                  <a:pt x="4108198" y="4424424"/>
                </a:cubicBezTo>
                <a:cubicBezTo>
                  <a:pt x="4107273" y="4410824"/>
                  <a:pt x="4103009" y="4404023"/>
                  <a:pt x="4089987" y="4407251"/>
                </a:cubicBezTo>
                <a:cubicBezTo>
                  <a:pt x="4084054" y="4408692"/>
                  <a:pt x="4076215" y="4405667"/>
                  <a:pt x="4069444" y="4405450"/>
                </a:cubicBezTo>
                <a:close/>
                <a:moveTo>
                  <a:pt x="11312400" y="4405047"/>
                </a:moveTo>
                <a:cubicBezTo>
                  <a:pt x="11305196" y="4405408"/>
                  <a:pt x="11299838" y="4409326"/>
                  <a:pt x="11300760" y="4424885"/>
                </a:cubicBezTo>
                <a:lnTo>
                  <a:pt x="11300644" y="4424770"/>
                </a:lnTo>
                <a:cubicBezTo>
                  <a:pt x="11300876" y="4429379"/>
                  <a:pt x="11302488" y="4436179"/>
                  <a:pt x="11294766" y="4436755"/>
                </a:cubicBezTo>
                <a:cubicBezTo>
                  <a:pt x="11286122" y="4437447"/>
                  <a:pt x="11286007" y="4430878"/>
                  <a:pt x="11285546" y="4424539"/>
                </a:cubicBezTo>
                <a:cubicBezTo>
                  <a:pt x="11285201" y="4418776"/>
                  <a:pt x="11288082" y="4409556"/>
                  <a:pt x="11281282" y="4408404"/>
                </a:cubicBezTo>
                <a:cubicBezTo>
                  <a:pt x="11267798" y="4406214"/>
                  <a:pt x="11253392" y="4404945"/>
                  <a:pt x="11240252" y="4407482"/>
                </a:cubicBezTo>
                <a:cubicBezTo>
                  <a:pt x="11227459" y="4409902"/>
                  <a:pt x="11234489" y="4423156"/>
                  <a:pt x="11233107" y="4431684"/>
                </a:cubicBezTo>
                <a:cubicBezTo>
                  <a:pt x="11230225" y="4449202"/>
                  <a:pt x="11238984" y="4454851"/>
                  <a:pt x="11255466" y="4453583"/>
                </a:cubicBezTo>
                <a:cubicBezTo>
                  <a:pt x="11267566" y="4452661"/>
                  <a:pt x="11279784" y="4453468"/>
                  <a:pt x="11291885" y="4453468"/>
                </a:cubicBezTo>
                <a:cubicBezTo>
                  <a:pt x="11303180" y="4453468"/>
                  <a:pt x="11314590" y="4452315"/>
                  <a:pt x="11325654" y="4453698"/>
                </a:cubicBezTo>
                <a:cubicBezTo>
                  <a:pt x="11349396" y="4456695"/>
                  <a:pt x="11349396" y="4441481"/>
                  <a:pt x="11350780" y="4424885"/>
                </a:cubicBezTo>
                <a:cubicBezTo>
                  <a:pt x="11351816" y="4412092"/>
                  <a:pt x="11349626" y="4403562"/>
                  <a:pt x="11335105" y="4406560"/>
                </a:cubicBezTo>
                <a:cubicBezTo>
                  <a:pt x="11328651" y="4407886"/>
                  <a:pt x="11319604" y="4404688"/>
                  <a:pt x="11312400" y="4405047"/>
                </a:cubicBezTo>
                <a:close/>
                <a:moveTo>
                  <a:pt x="2939925" y="4405047"/>
                </a:moveTo>
                <a:cubicBezTo>
                  <a:pt x="2932721" y="4405408"/>
                  <a:pt x="2927363" y="4409326"/>
                  <a:pt x="2928285" y="4424885"/>
                </a:cubicBezTo>
                <a:lnTo>
                  <a:pt x="2928169" y="4424770"/>
                </a:lnTo>
                <a:cubicBezTo>
                  <a:pt x="2928401" y="4429379"/>
                  <a:pt x="2930013" y="4436179"/>
                  <a:pt x="2922291" y="4436755"/>
                </a:cubicBezTo>
                <a:cubicBezTo>
                  <a:pt x="2913647" y="4437447"/>
                  <a:pt x="2913532" y="4430878"/>
                  <a:pt x="2913071" y="4424539"/>
                </a:cubicBezTo>
                <a:cubicBezTo>
                  <a:pt x="2912726" y="4418776"/>
                  <a:pt x="2915607" y="4409556"/>
                  <a:pt x="2908807" y="4408404"/>
                </a:cubicBezTo>
                <a:cubicBezTo>
                  <a:pt x="2895323" y="4406214"/>
                  <a:pt x="2880917" y="4404945"/>
                  <a:pt x="2867777" y="4407482"/>
                </a:cubicBezTo>
                <a:cubicBezTo>
                  <a:pt x="2854984" y="4409902"/>
                  <a:pt x="2862014" y="4423156"/>
                  <a:pt x="2860632" y="4431684"/>
                </a:cubicBezTo>
                <a:cubicBezTo>
                  <a:pt x="2857750" y="4449202"/>
                  <a:pt x="2866509" y="4454851"/>
                  <a:pt x="2882991" y="4453583"/>
                </a:cubicBezTo>
                <a:cubicBezTo>
                  <a:pt x="2895091" y="4452661"/>
                  <a:pt x="2907309" y="4453468"/>
                  <a:pt x="2919410" y="4453468"/>
                </a:cubicBezTo>
                <a:cubicBezTo>
                  <a:pt x="2930705" y="4453468"/>
                  <a:pt x="2942115" y="4452315"/>
                  <a:pt x="2953179" y="4453698"/>
                </a:cubicBezTo>
                <a:cubicBezTo>
                  <a:pt x="2976921" y="4456695"/>
                  <a:pt x="2976921" y="4441481"/>
                  <a:pt x="2978305" y="4424885"/>
                </a:cubicBezTo>
                <a:cubicBezTo>
                  <a:pt x="2979341" y="4412092"/>
                  <a:pt x="2977151" y="4403562"/>
                  <a:pt x="2962630" y="4406560"/>
                </a:cubicBezTo>
                <a:cubicBezTo>
                  <a:pt x="2956176" y="4407886"/>
                  <a:pt x="2947129" y="4404688"/>
                  <a:pt x="2939925" y="4405047"/>
                </a:cubicBezTo>
                <a:close/>
                <a:moveTo>
                  <a:pt x="5224264" y="4404942"/>
                </a:moveTo>
                <a:cubicBezTo>
                  <a:pt x="5209888" y="4405147"/>
                  <a:pt x="5200617" y="4415693"/>
                  <a:pt x="5200100" y="4433759"/>
                </a:cubicBezTo>
                <a:cubicBezTo>
                  <a:pt x="5199638" y="4449895"/>
                  <a:pt x="5203671" y="4458308"/>
                  <a:pt x="5221652" y="4456349"/>
                </a:cubicBezTo>
                <a:cubicBezTo>
                  <a:pt x="5232716" y="4455081"/>
                  <a:pt x="5244127" y="4456119"/>
                  <a:pt x="5255307" y="4456119"/>
                </a:cubicBezTo>
                <a:cubicBezTo>
                  <a:pt x="5255307" y="4456003"/>
                  <a:pt x="5255307" y="4456003"/>
                  <a:pt x="5255307" y="4456003"/>
                </a:cubicBezTo>
                <a:cubicBezTo>
                  <a:pt x="5269944" y="4456003"/>
                  <a:pt x="5284695" y="4456349"/>
                  <a:pt x="5299332" y="4456003"/>
                </a:cubicBezTo>
                <a:cubicBezTo>
                  <a:pt x="5305096" y="4455888"/>
                  <a:pt x="5313162" y="4457386"/>
                  <a:pt x="5314200" y="4449202"/>
                </a:cubicBezTo>
                <a:cubicBezTo>
                  <a:pt x="5315812" y="4436525"/>
                  <a:pt x="5319848" y="4421427"/>
                  <a:pt x="5312472" y="4411400"/>
                </a:cubicBezTo>
                <a:cubicBezTo>
                  <a:pt x="5309244" y="4407079"/>
                  <a:pt x="5303971" y="4406359"/>
                  <a:pt x="5298137" y="4406647"/>
                </a:cubicBezTo>
                <a:cubicBezTo>
                  <a:pt x="5292302" y="4406935"/>
                  <a:pt x="5285906" y="4408231"/>
                  <a:pt x="5280431" y="4407943"/>
                </a:cubicBezTo>
                <a:cubicBezTo>
                  <a:pt x="5264641" y="4407136"/>
                  <a:pt x="5269018" y="4419698"/>
                  <a:pt x="5268099" y="4428227"/>
                </a:cubicBezTo>
                <a:lnTo>
                  <a:pt x="5268213" y="4428227"/>
                </a:lnTo>
                <a:cubicBezTo>
                  <a:pt x="5267291" y="4435488"/>
                  <a:pt x="5264179" y="4439406"/>
                  <a:pt x="5256572" y="4438830"/>
                </a:cubicBezTo>
                <a:cubicBezTo>
                  <a:pt x="5250002" y="4438369"/>
                  <a:pt x="5248507" y="4433874"/>
                  <a:pt x="5247699" y="4428227"/>
                </a:cubicBezTo>
                <a:cubicBezTo>
                  <a:pt x="5246663" y="4421081"/>
                  <a:pt x="5250579" y="4412438"/>
                  <a:pt x="5240207" y="4408289"/>
                </a:cubicBezTo>
                <a:cubicBezTo>
                  <a:pt x="5234415" y="4405955"/>
                  <a:pt x="5229056" y="4404874"/>
                  <a:pt x="5224264" y="4404942"/>
                </a:cubicBezTo>
                <a:close/>
                <a:moveTo>
                  <a:pt x="6629921" y="4345360"/>
                </a:moveTo>
                <a:cubicBezTo>
                  <a:pt x="6623007" y="4346167"/>
                  <a:pt x="6615977" y="4345706"/>
                  <a:pt x="6609060" y="4345821"/>
                </a:cubicBezTo>
                <a:cubicBezTo>
                  <a:pt x="6609060" y="4359537"/>
                  <a:pt x="6609060" y="4373136"/>
                  <a:pt x="6609060" y="4386736"/>
                </a:cubicBezTo>
                <a:cubicBezTo>
                  <a:pt x="6616093" y="4386851"/>
                  <a:pt x="6623007" y="4386390"/>
                  <a:pt x="6629921" y="4387197"/>
                </a:cubicBezTo>
                <a:cubicBezTo>
                  <a:pt x="6645941" y="4389041"/>
                  <a:pt x="6651013" y="4382126"/>
                  <a:pt x="6650783" y="4366337"/>
                </a:cubicBezTo>
                <a:cubicBezTo>
                  <a:pt x="6650554" y="4351007"/>
                  <a:pt x="6646289" y="4343401"/>
                  <a:pt x="6629921" y="4345360"/>
                </a:cubicBezTo>
                <a:close/>
                <a:moveTo>
                  <a:pt x="6430880" y="4344899"/>
                </a:moveTo>
                <a:cubicBezTo>
                  <a:pt x="6414746" y="4344438"/>
                  <a:pt x="6410252" y="4350316"/>
                  <a:pt x="6409903" y="4365991"/>
                </a:cubicBezTo>
                <a:cubicBezTo>
                  <a:pt x="6409443" y="4384085"/>
                  <a:pt x="6417052" y="4387427"/>
                  <a:pt x="6433070" y="4387543"/>
                </a:cubicBezTo>
                <a:cubicBezTo>
                  <a:pt x="6437796" y="4387543"/>
                  <a:pt x="6441368" y="4386967"/>
                  <a:pt x="6444250" y="4385814"/>
                </a:cubicBezTo>
                <a:cubicBezTo>
                  <a:pt x="6447592" y="4384431"/>
                  <a:pt x="6449667" y="4382356"/>
                  <a:pt x="6450934" y="4379475"/>
                </a:cubicBezTo>
                <a:lnTo>
                  <a:pt x="6451048" y="4379590"/>
                </a:lnTo>
                <a:cubicBezTo>
                  <a:pt x="6452665" y="4375787"/>
                  <a:pt x="6452893" y="4370947"/>
                  <a:pt x="6451972" y="4364954"/>
                </a:cubicBezTo>
                <a:cubicBezTo>
                  <a:pt x="6455198" y="4347550"/>
                  <a:pt x="6445403" y="4345360"/>
                  <a:pt x="6430880" y="4344899"/>
                </a:cubicBezTo>
                <a:close/>
                <a:moveTo>
                  <a:pt x="4082725" y="4344438"/>
                </a:moveTo>
                <a:cubicBezTo>
                  <a:pt x="4068089" y="4342364"/>
                  <a:pt x="4059904" y="4345706"/>
                  <a:pt x="4060021" y="4363225"/>
                </a:cubicBezTo>
                <a:cubicBezTo>
                  <a:pt x="4060137" y="4379245"/>
                  <a:pt x="4063365" y="4386851"/>
                  <a:pt x="4081573" y="4386390"/>
                </a:cubicBezTo>
                <a:cubicBezTo>
                  <a:pt x="4097247" y="4386044"/>
                  <a:pt x="4103242" y="4381665"/>
                  <a:pt x="4102780" y="4365530"/>
                </a:cubicBezTo>
                <a:cubicBezTo>
                  <a:pt x="4102317" y="4351123"/>
                  <a:pt x="4100130" y="4341211"/>
                  <a:pt x="4082725" y="4344553"/>
                </a:cubicBezTo>
                <a:close/>
                <a:moveTo>
                  <a:pt x="11730998" y="4343862"/>
                </a:moveTo>
                <a:cubicBezTo>
                  <a:pt x="11717858" y="4344669"/>
                  <a:pt x="11705642" y="4343862"/>
                  <a:pt x="11708753" y="4362303"/>
                </a:cubicBezTo>
                <a:cubicBezTo>
                  <a:pt x="11707831" y="4375672"/>
                  <a:pt x="11707485" y="4387082"/>
                  <a:pt x="11726502" y="4386275"/>
                </a:cubicBezTo>
                <a:cubicBezTo>
                  <a:pt x="11740909" y="4385699"/>
                  <a:pt x="11751858" y="4385699"/>
                  <a:pt x="11750705" y="4365991"/>
                </a:cubicBezTo>
                <a:cubicBezTo>
                  <a:pt x="11749898" y="4351929"/>
                  <a:pt x="11748631" y="4342709"/>
                  <a:pt x="11730998" y="4343862"/>
                </a:cubicBezTo>
                <a:close/>
                <a:moveTo>
                  <a:pt x="3358523" y="4343862"/>
                </a:moveTo>
                <a:cubicBezTo>
                  <a:pt x="3345383" y="4344669"/>
                  <a:pt x="3333167" y="4343862"/>
                  <a:pt x="3336278" y="4362303"/>
                </a:cubicBezTo>
                <a:cubicBezTo>
                  <a:pt x="3335356" y="4375672"/>
                  <a:pt x="3335010" y="4387082"/>
                  <a:pt x="3354027" y="4386275"/>
                </a:cubicBezTo>
                <a:cubicBezTo>
                  <a:pt x="3368434" y="4385699"/>
                  <a:pt x="3379383" y="4385699"/>
                  <a:pt x="3378230" y="4365991"/>
                </a:cubicBezTo>
                <a:cubicBezTo>
                  <a:pt x="3377423" y="4351929"/>
                  <a:pt x="3376156" y="4342709"/>
                  <a:pt x="3358523" y="4343862"/>
                </a:cubicBezTo>
                <a:close/>
                <a:moveTo>
                  <a:pt x="11260076" y="4343401"/>
                </a:moveTo>
                <a:cubicBezTo>
                  <a:pt x="11246014" y="4344208"/>
                  <a:pt x="11235412" y="4345245"/>
                  <a:pt x="11238869" y="4364493"/>
                </a:cubicBezTo>
                <a:cubicBezTo>
                  <a:pt x="11235642" y="4378092"/>
                  <a:pt x="11239676" y="4386620"/>
                  <a:pt x="11257080" y="4385814"/>
                </a:cubicBezTo>
                <a:lnTo>
                  <a:pt x="11257194" y="4385814"/>
                </a:lnTo>
                <a:cubicBezTo>
                  <a:pt x="11270103" y="4385238"/>
                  <a:pt x="11281282" y="4386275"/>
                  <a:pt x="11280590" y="4367489"/>
                </a:cubicBezTo>
                <a:cubicBezTo>
                  <a:pt x="11280014" y="4352736"/>
                  <a:pt x="11279668" y="4342133"/>
                  <a:pt x="11260076" y="4343401"/>
                </a:cubicBezTo>
                <a:close/>
                <a:moveTo>
                  <a:pt x="2887601" y="4343401"/>
                </a:moveTo>
                <a:cubicBezTo>
                  <a:pt x="2873539" y="4344208"/>
                  <a:pt x="2862937" y="4345245"/>
                  <a:pt x="2866394" y="4364493"/>
                </a:cubicBezTo>
                <a:cubicBezTo>
                  <a:pt x="2863167" y="4378092"/>
                  <a:pt x="2867201" y="4386620"/>
                  <a:pt x="2884605" y="4385814"/>
                </a:cubicBezTo>
                <a:lnTo>
                  <a:pt x="2884719" y="4385814"/>
                </a:lnTo>
                <a:cubicBezTo>
                  <a:pt x="2897628" y="4385238"/>
                  <a:pt x="2908807" y="4386275"/>
                  <a:pt x="2908115" y="4367489"/>
                </a:cubicBezTo>
                <a:cubicBezTo>
                  <a:pt x="2907539" y="4352736"/>
                  <a:pt x="2907193" y="4342133"/>
                  <a:pt x="2887601" y="4343401"/>
                </a:cubicBezTo>
                <a:close/>
                <a:moveTo>
                  <a:pt x="8118293" y="4341211"/>
                </a:moveTo>
                <a:cubicBezTo>
                  <a:pt x="8100197" y="4340404"/>
                  <a:pt x="8085100" y="4338676"/>
                  <a:pt x="8085100" y="4366452"/>
                </a:cubicBezTo>
                <a:cubicBezTo>
                  <a:pt x="8085100" y="4393997"/>
                  <a:pt x="8100197" y="4392498"/>
                  <a:pt x="8118177" y="4391807"/>
                </a:cubicBezTo>
                <a:cubicBezTo>
                  <a:pt x="8122442" y="4391576"/>
                  <a:pt x="8126821" y="4391461"/>
                  <a:pt x="8131086" y="4391461"/>
                </a:cubicBezTo>
                <a:lnTo>
                  <a:pt x="8131201" y="4391576"/>
                </a:lnTo>
                <a:cubicBezTo>
                  <a:pt x="8131201" y="4374865"/>
                  <a:pt x="8131201" y="4358154"/>
                  <a:pt x="8131201" y="4341442"/>
                </a:cubicBezTo>
                <a:cubicBezTo>
                  <a:pt x="8126937" y="4341326"/>
                  <a:pt x="8122557" y="4341442"/>
                  <a:pt x="8118293" y="4341211"/>
                </a:cubicBezTo>
                <a:close/>
                <a:moveTo>
                  <a:pt x="7839496" y="4341096"/>
                </a:moveTo>
                <a:cubicBezTo>
                  <a:pt x="7817369" y="4336255"/>
                  <a:pt x="7814027" y="4347665"/>
                  <a:pt x="7813566" y="4367028"/>
                </a:cubicBezTo>
                <a:cubicBezTo>
                  <a:pt x="7813104" y="4388580"/>
                  <a:pt x="7821633" y="4392729"/>
                  <a:pt x="7841111" y="4393305"/>
                </a:cubicBezTo>
                <a:cubicBezTo>
                  <a:pt x="7862894" y="4393997"/>
                  <a:pt x="7866466" y="4385007"/>
                  <a:pt x="7866928" y="4365876"/>
                </a:cubicBezTo>
                <a:cubicBezTo>
                  <a:pt x="7867503" y="4344553"/>
                  <a:pt x="7859667" y="4337177"/>
                  <a:pt x="7839496" y="4341096"/>
                </a:cubicBezTo>
                <a:close/>
                <a:moveTo>
                  <a:pt x="6900534" y="4340866"/>
                </a:moveTo>
                <a:cubicBezTo>
                  <a:pt x="6881748" y="4337177"/>
                  <a:pt x="6873566" y="4343286"/>
                  <a:pt x="6873795" y="4363801"/>
                </a:cubicBezTo>
                <a:cubicBezTo>
                  <a:pt x="6874141" y="4383624"/>
                  <a:pt x="6877254" y="4393536"/>
                  <a:pt x="6900765" y="4393305"/>
                </a:cubicBezTo>
                <a:cubicBezTo>
                  <a:pt x="6922318" y="4393075"/>
                  <a:pt x="6926697" y="4385238"/>
                  <a:pt x="6927273" y="4365876"/>
                </a:cubicBezTo>
                <a:cubicBezTo>
                  <a:pt x="6927849" y="4344784"/>
                  <a:pt x="6920704" y="4336716"/>
                  <a:pt x="6900534" y="4340866"/>
                </a:cubicBezTo>
                <a:close/>
                <a:moveTo>
                  <a:pt x="7706726" y="4339482"/>
                </a:moveTo>
                <a:cubicBezTo>
                  <a:pt x="7686557" y="4340059"/>
                  <a:pt x="7679872" y="4346282"/>
                  <a:pt x="7683675" y="4364954"/>
                </a:cubicBezTo>
                <a:cubicBezTo>
                  <a:pt x="7681485" y="4382241"/>
                  <a:pt x="7681717" y="4394918"/>
                  <a:pt x="7706380" y="4393766"/>
                </a:cubicBezTo>
                <a:cubicBezTo>
                  <a:pt x="7725858" y="4392844"/>
                  <a:pt x="7732081" y="4387082"/>
                  <a:pt x="7731390" y="4368181"/>
                </a:cubicBezTo>
                <a:cubicBezTo>
                  <a:pt x="7730699" y="4350892"/>
                  <a:pt x="7730353" y="4338906"/>
                  <a:pt x="7706726" y="4339482"/>
                </a:cubicBezTo>
                <a:close/>
                <a:moveTo>
                  <a:pt x="7641378" y="4339482"/>
                </a:moveTo>
                <a:cubicBezTo>
                  <a:pt x="7621093" y="4340059"/>
                  <a:pt x="7613833" y="4345360"/>
                  <a:pt x="7614524" y="4366106"/>
                </a:cubicBezTo>
                <a:cubicBezTo>
                  <a:pt x="7615099" y="4384661"/>
                  <a:pt x="7617751" y="4393881"/>
                  <a:pt x="7640226" y="4393881"/>
                </a:cubicBezTo>
                <a:cubicBezTo>
                  <a:pt x="7662123" y="4393766"/>
                  <a:pt x="7665120" y="4384546"/>
                  <a:pt x="7662469" y="4368065"/>
                </a:cubicBezTo>
                <a:cubicBezTo>
                  <a:pt x="7663506" y="4352044"/>
                  <a:pt x="7665120" y="4338906"/>
                  <a:pt x="7641378" y="4339482"/>
                </a:cubicBezTo>
                <a:close/>
                <a:moveTo>
                  <a:pt x="6567110" y="4339482"/>
                </a:moveTo>
                <a:cubicBezTo>
                  <a:pt x="6546825" y="4338906"/>
                  <a:pt x="6539795" y="4344553"/>
                  <a:pt x="6540141" y="4365645"/>
                </a:cubicBezTo>
                <a:cubicBezTo>
                  <a:pt x="6540487" y="4385699"/>
                  <a:pt x="6545787" y="4392959"/>
                  <a:pt x="6566764" y="4392729"/>
                </a:cubicBezTo>
                <a:lnTo>
                  <a:pt x="6566647" y="4392844"/>
                </a:lnTo>
                <a:cubicBezTo>
                  <a:pt x="6586932" y="4392614"/>
                  <a:pt x="6596843" y="4387543"/>
                  <a:pt x="6592120" y="4364954"/>
                </a:cubicBezTo>
                <a:cubicBezTo>
                  <a:pt x="6598112" y="4343747"/>
                  <a:pt x="6586704" y="4339943"/>
                  <a:pt x="6567110" y="4339482"/>
                </a:cubicBezTo>
                <a:close/>
                <a:moveTo>
                  <a:pt x="5359609" y="4339482"/>
                </a:moveTo>
                <a:cubicBezTo>
                  <a:pt x="5338289" y="4340059"/>
                  <a:pt x="5331257" y="4346628"/>
                  <a:pt x="5335291" y="4366337"/>
                </a:cubicBezTo>
                <a:cubicBezTo>
                  <a:pt x="5332984" y="4383048"/>
                  <a:pt x="5334253" y="4394803"/>
                  <a:pt x="5356843" y="4393766"/>
                </a:cubicBezTo>
                <a:cubicBezTo>
                  <a:pt x="5374705" y="4392959"/>
                  <a:pt x="5384849" y="4390424"/>
                  <a:pt x="5382546" y="4369448"/>
                </a:cubicBezTo>
                <a:cubicBezTo>
                  <a:pt x="5380815" y="4354119"/>
                  <a:pt x="5385425" y="4338791"/>
                  <a:pt x="5359609" y="4339482"/>
                </a:cubicBezTo>
                <a:close/>
                <a:moveTo>
                  <a:pt x="8041073" y="4339367"/>
                </a:moveTo>
                <a:cubicBezTo>
                  <a:pt x="8021135" y="4339828"/>
                  <a:pt x="8013758" y="4345245"/>
                  <a:pt x="8017562" y="4364147"/>
                </a:cubicBezTo>
                <a:cubicBezTo>
                  <a:pt x="8015948" y="4380973"/>
                  <a:pt x="8014450" y="4395034"/>
                  <a:pt x="8039806" y="4393651"/>
                </a:cubicBezTo>
                <a:lnTo>
                  <a:pt x="8039921" y="4393766"/>
                </a:lnTo>
                <a:cubicBezTo>
                  <a:pt x="8059053" y="4392729"/>
                  <a:pt x="8066199" y="4387888"/>
                  <a:pt x="8065391" y="4368526"/>
                </a:cubicBezTo>
                <a:cubicBezTo>
                  <a:pt x="8064584" y="4351585"/>
                  <a:pt x="8065162" y="4338791"/>
                  <a:pt x="8041073" y="4339367"/>
                </a:cubicBezTo>
                <a:close/>
                <a:moveTo>
                  <a:pt x="7775532" y="4339367"/>
                </a:moveTo>
                <a:cubicBezTo>
                  <a:pt x="7756285" y="4340174"/>
                  <a:pt x="7749714" y="4345821"/>
                  <a:pt x="7750521" y="4365069"/>
                </a:cubicBezTo>
                <a:cubicBezTo>
                  <a:pt x="7751329" y="4382356"/>
                  <a:pt x="7750868" y="4394918"/>
                  <a:pt x="7774840" y="4393881"/>
                </a:cubicBezTo>
                <a:cubicBezTo>
                  <a:pt x="7794202" y="4393075"/>
                  <a:pt x="7802386" y="4388004"/>
                  <a:pt x="7798120" y="4368757"/>
                </a:cubicBezTo>
                <a:cubicBezTo>
                  <a:pt x="7800541" y="4351123"/>
                  <a:pt x="7799850" y="4338330"/>
                  <a:pt x="7775532" y="4339367"/>
                </a:cubicBezTo>
                <a:close/>
                <a:moveTo>
                  <a:pt x="6837032" y="4339367"/>
                </a:moveTo>
                <a:cubicBezTo>
                  <a:pt x="6817436" y="4340174"/>
                  <a:pt x="6808448" y="4344323"/>
                  <a:pt x="6810177" y="4365415"/>
                </a:cubicBezTo>
                <a:cubicBezTo>
                  <a:pt x="6811444" y="4380512"/>
                  <a:pt x="6809140" y="4394803"/>
                  <a:pt x="6832188" y="4393536"/>
                </a:cubicBezTo>
                <a:lnTo>
                  <a:pt x="6832188" y="4393651"/>
                </a:lnTo>
                <a:cubicBezTo>
                  <a:pt x="6849477" y="4392729"/>
                  <a:pt x="6863999" y="4392614"/>
                  <a:pt x="6858698" y="4370486"/>
                </a:cubicBezTo>
                <a:cubicBezTo>
                  <a:pt x="6859160" y="4353658"/>
                  <a:pt x="6862847" y="4338215"/>
                  <a:pt x="6837032" y="4339367"/>
                </a:cubicBezTo>
                <a:close/>
                <a:moveTo>
                  <a:pt x="8978422" y="4339252"/>
                </a:moveTo>
                <a:cubicBezTo>
                  <a:pt x="8957792" y="4339482"/>
                  <a:pt x="8952374" y="4347435"/>
                  <a:pt x="8955832" y="4364723"/>
                </a:cubicBezTo>
                <a:cubicBezTo>
                  <a:pt x="8954564" y="4380973"/>
                  <a:pt x="8952952" y="4394342"/>
                  <a:pt x="8976578" y="4393766"/>
                </a:cubicBezTo>
                <a:cubicBezTo>
                  <a:pt x="8996286" y="4393190"/>
                  <a:pt x="9004700" y="4389156"/>
                  <a:pt x="9003778" y="4367604"/>
                </a:cubicBezTo>
                <a:cubicBezTo>
                  <a:pt x="9002970" y="4349163"/>
                  <a:pt x="9000666" y="4339021"/>
                  <a:pt x="8978422" y="4339252"/>
                </a:cubicBezTo>
                <a:close/>
                <a:moveTo>
                  <a:pt x="8844959" y="4339252"/>
                </a:moveTo>
                <a:cubicBezTo>
                  <a:pt x="8822946" y="4337869"/>
                  <a:pt x="8819604" y="4347089"/>
                  <a:pt x="8819488" y="4366221"/>
                </a:cubicBezTo>
                <a:cubicBezTo>
                  <a:pt x="8819258" y="4385814"/>
                  <a:pt x="8823522" y="4394112"/>
                  <a:pt x="8845074" y="4393190"/>
                </a:cubicBezTo>
                <a:lnTo>
                  <a:pt x="8845074" y="4393075"/>
                </a:lnTo>
                <a:cubicBezTo>
                  <a:pt x="8864668" y="4392268"/>
                  <a:pt x="8878152" y="4390194"/>
                  <a:pt x="8871468" y="4365069"/>
                </a:cubicBezTo>
                <a:cubicBezTo>
                  <a:pt x="8879074" y="4340750"/>
                  <a:pt x="8864090" y="4340404"/>
                  <a:pt x="8844959" y="4339252"/>
                </a:cubicBezTo>
                <a:close/>
                <a:moveTo>
                  <a:pt x="605947" y="4339252"/>
                </a:moveTo>
                <a:cubicBezTo>
                  <a:pt x="585317" y="4339482"/>
                  <a:pt x="579899" y="4347435"/>
                  <a:pt x="583357" y="4364723"/>
                </a:cubicBezTo>
                <a:cubicBezTo>
                  <a:pt x="582089" y="4380973"/>
                  <a:pt x="580477" y="4394342"/>
                  <a:pt x="604103" y="4393766"/>
                </a:cubicBezTo>
                <a:cubicBezTo>
                  <a:pt x="623811" y="4393190"/>
                  <a:pt x="632225" y="4389156"/>
                  <a:pt x="631303" y="4367604"/>
                </a:cubicBezTo>
                <a:cubicBezTo>
                  <a:pt x="630495" y="4349163"/>
                  <a:pt x="628191" y="4339021"/>
                  <a:pt x="605947" y="4339252"/>
                </a:cubicBezTo>
                <a:close/>
                <a:moveTo>
                  <a:pt x="472484" y="4339252"/>
                </a:moveTo>
                <a:cubicBezTo>
                  <a:pt x="450471" y="4337869"/>
                  <a:pt x="447129" y="4347089"/>
                  <a:pt x="447013" y="4366221"/>
                </a:cubicBezTo>
                <a:cubicBezTo>
                  <a:pt x="446783" y="4385814"/>
                  <a:pt x="451047" y="4394112"/>
                  <a:pt x="472599" y="4393190"/>
                </a:cubicBezTo>
                <a:lnTo>
                  <a:pt x="472599" y="4393075"/>
                </a:lnTo>
                <a:cubicBezTo>
                  <a:pt x="492193" y="4392268"/>
                  <a:pt x="505677" y="4390194"/>
                  <a:pt x="498993" y="4365069"/>
                </a:cubicBezTo>
                <a:cubicBezTo>
                  <a:pt x="506599" y="4340750"/>
                  <a:pt x="491615" y="4340404"/>
                  <a:pt x="472484" y="4339252"/>
                </a:cubicBezTo>
                <a:close/>
                <a:moveTo>
                  <a:pt x="9117776" y="4339194"/>
                </a:moveTo>
                <a:cubicBezTo>
                  <a:pt x="9110616" y="4339137"/>
                  <a:pt x="9103183" y="4341384"/>
                  <a:pt x="9096670" y="4342940"/>
                </a:cubicBezTo>
                <a:cubicBezTo>
                  <a:pt x="9085606" y="4345706"/>
                  <a:pt x="9092406" y="4359537"/>
                  <a:pt x="9090792" y="4368296"/>
                </a:cubicBezTo>
                <a:cubicBezTo>
                  <a:pt x="9086644" y="4389963"/>
                  <a:pt x="9097478" y="4395610"/>
                  <a:pt x="9116955" y="4393536"/>
                </a:cubicBezTo>
                <a:cubicBezTo>
                  <a:pt x="9128019" y="4392383"/>
                  <a:pt x="9139430" y="4393305"/>
                  <a:pt x="9150725" y="4393305"/>
                </a:cubicBezTo>
                <a:cubicBezTo>
                  <a:pt x="9163748" y="4393305"/>
                  <a:pt x="9176772" y="4393536"/>
                  <a:pt x="9189794" y="4393305"/>
                </a:cubicBezTo>
                <a:cubicBezTo>
                  <a:pt x="9195558" y="4393190"/>
                  <a:pt x="9201436" y="4394342"/>
                  <a:pt x="9204893" y="4386736"/>
                </a:cubicBezTo>
                <a:lnTo>
                  <a:pt x="9205008" y="4386620"/>
                </a:lnTo>
                <a:cubicBezTo>
                  <a:pt x="9216994" y="4360113"/>
                  <a:pt x="9202703" y="4338560"/>
                  <a:pt x="9174352" y="4340750"/>
                </a:cubicBezTo>
                <a:cubicBezTo>
                  <a:pt x="9167205" y="4341326"/>
                  <a:pt x="9160060" y="4341557"/>
                  <a:pt x="9156026" y="4348357"/>
                </a:cubicBezTo>
                <a:cubicBezTo>
                  <a:pt x="9150033" y="4358845"/>
                  <a:pt x="9144846" y="4359998"/>
                  <a:pt x="9137240" y="4349279"/>
                </a:cubicBezTo>
                <a:cubicBezTo>
                  <a:pt x="9131824" y="4341615"/>
                  <a:pt x="9124936" y="4339252"/>
                  <a:pt x="9117776" y="4339194"/>
                </a:cubicBezTo>
                <a:close/>
                <a:moveTo>
                  <a:pt x="745301" y="4339194"/>
                </a:moveTo>
                <a:cubicBezTo>
                  <a:pt x="738141" y="4339137"/>
                  <a:pt x="730708" y="4341384"/>
                  <a:pt x="724195" y="4342940"/>
                </a:cubicBezTo>
                <a:cubicBezTo>
                  <a:pt x="713131" y="4345706"/>
                  <a:pt x="719931" y="4359537"/>
                  <a:pt x="718317" y="4368296"/>
                </a:cubicBezTo>
                <a:cubicBezTo>
                  <a:pt x="714169" y="4389963"/>
                  <a:pt x="725003" y="4395610"/>
                  <a:pt x="744480" y="4393536"/>
                </a:cubicBezTo>
                <a:cubicBezTo>
                  <a:pt x="755544" y="4392383"/>
                  <a:pt x="766955" y="4393305"/>
                  <a:pt x="778250" y="4393305"/>
                </a:cubicBezTo>
                <a:cubicBezTo>
                  <a:pt x="791273" y="4393305"/>
                  <a:pt x="804297" y="4393536"/>
                  <a:pt x="817319" y="4393305"/>
                </a:cubicBezTo>
                <a:cubicBezTo>
                  <a:pt x="823083" y="4393190"/>
                  <a:pt x="828961" y="4394342"/>
                  <a:pt x="832418" y="4386736"/>
                </a:cubicBezTo>
                <a:lnTo>
                  <a:pt x="832533" y="4386620"/>
                </a:lnTo>
                <a:cubicBezTo>
                  <a:pt x="844519" y="4360113"/>
                  <a:pt x="830228" y="4338560"/>
                  <a:pt x="801877" y="4340750"/>
                </a:cubicBezTo>
                <a:cubicBezTo>
                  <a:pt x="794730" y="4341326"/>
                  <a:pt x="787585" y="4341557"/>
                  <a:pt x="783551" y="4348357"/>
                </a:cubicBezTo>
                <a:cubicBezTo>
                  <a:pt x="777558" y="4358845"/>
                  <a:pt x="772371" y="4359998"/>
                  <a:pt x="764765" y="4349279"/>
                </a:cubicBezTo>
                <a:cubicBezTo>
                  <a:pt x="759349" y="4341615"/>
                  <a:pt x="752461" y="4339252"/>
                  <a:pt x="745301" y="4339194"/>
                </a:cubicBezTo>
                <a:close/>
                <a:moveTo>
                  <a:pt x="9317380" y="4339137"/>
                </a:moveTo>
                <a:cubicBezTo>
                  <a:pt x="9298132" y="4339713"/>
                  <a:pt x="9286377" y="4340750"/>
                  <a:pt x="9288336" y="4365069"/>
                </a:cubicBezTo>
                <a:cubicBezTo>
                  <a:pt x="9289834" y="4382472"/>
                  <a:pt x="9289372" y="4394803"/>
                  <a:pt x="9312884" y="4392959"/>
                </a:cubicBezTo>
                <a:lnTo>
                  <a:pt x="9312884" y="4393075"/>
                </a:lnTo>
                <a:cubicBezTo>
                  <a:pt x="9331210" y="4391692"/>
                  <a:pt x="9347114" y="4392844"/>
                  <a:pt x="9340891" y="4367604"/>
                </a:cubicBezTo>
                <a:cubicBezTo>
                  <a:pt x="9344348" y="4348357"/>
                  <a:pt x="9340084" y="4338330"/>
                  <a:pt x="9317380" y="4339137"/>
                </a:cubicBezTo>
                <a:close/>
                <a:moveTo>
                  <a:pt x="5292992" y="4339137"/>
                </a:moveTo>
                <a:cubicBezTo>
                  <a:pt x="5271211" y="4339021"/>
                  <a:pt x="5267174" y="4347204"/>
                  <a:pt x="5267174" y="4366452"/>
                </a:cubicBezTo>
                <a:cubicBezTo>
                  <a:pt x="5267061" y="4386160"/>
                  <a:pt x="5272017" y="4393536"/>
                  <a:pt x="5293454" y="4393536"/>
                </a:cubicBezTo>
                <a:lnTo>
                  <a:pt x="5293454" y="4393651"/>
                </a:lnTo>
                <a:cubicBezTo>
                  <a:pt x="5316044" y="4393651"/>
                  <a:pt x="5316964" y="4382472"/>
                  <a:pt x="5314893" y="4365991"/>
                </a:cubicBezTo>
                <a:cubicBezTo>
                  <a:pt x="5317426" y="4349279"/>
                  <a:pt x="5315119" y="4339137"/>
                  <a:pt x="5292992" y="4339137"/>
                </a:cubicBezTo>
                <a:close/>
                <a:moveTo>
                  <a:pt x="944905" y="4339137"/>
                </a:moveTo>
                <a:cubicBezTo>
                  <a:pt x="925657" y="4339713"/>
                  <a:pt x="913902" y="4340750"/>
                  <a:pt x="915861" y="4365069"/>
                </a:cubicBezTo>
                <a:cubicBezTo>
                  <a:pt x="917359" y="4382472"/>
                  <a:pt x="916897" y="4394803"/>
                  <a:pt x="940409" y="4392959"/>
                </a:cubicBezTo>
                <a:lnTo>
                  <a:pt x="940409" y="4393075"/>
                </a:lnTo>
                <a:cubicBezTo>
                  <a:pt x="958735" y="4391692"/>
                  <a:pt x="974639" y="4392844"/>
                  <a:pt x="968416" y="4367604"/>
                </a:cubicBezTo>
                <a:cubicBezTo>
                  <a:pt x="971873" y="4348357"/>
                  <a:pt x="967609" y="4338330"/>
                  <a:pt x="944905" y="4339137"/>
                </a:cubicBezTo>
                <a:close/>
                <a:moveTo>
                  <a:pt x="9048034" y="4339021"/>
                </a:moveTo>
                <a:cubicBezTo>
                  <a:pt x="9029594" y="4340059"/>
                  <a:pt x="9020835" y="4343516"/>
                  <a:pt x="9022333" y="4363686"/>
                </a:cubicBezTo>
                <a:cubicBezTo>
                  <a:pt x="9023486" y="4379706"/>
                  <a:pt x="9020950" y="4394342"/>
                  <a:pt x="9045844" y="4393190"/>
                </a:cubicBezTo>
                <a:cubicBezTo>
                  <a:pt x="9064400" y="4392383"/>
                  <a:pt x="9074427" y="4389156"/>
                  <a:pt x="9069932" y="4369218"/>
                </a:cubicBezTo>
                <a:cubicBezTo>
                  <a:pt x="9071200" y="4352621"/>
                  <a:pt x="9073735" y="4337638"/>
                  <a:pt x="9048034" y="4339021"/>
                </a:cubicBezTo>
                <a:close/>
                <a:moveTo>
                  <a:pt x="6500838" y="4339021"/>
                </a:moveTo>
                <a:lnTo>
                  <a:pt x="6500886" y="4339036"/>
                </a:lnTo>
                <a:lnTo>
                  <a:pt x="6478941" y="4343718"/>
                </a:lnTo>
                <a:cubicBezTo>
                  <a:pt x="6474218" y="4347377"/>
                  <a:pt x="6472027" y="4353890"/>
                  <a:pt x="6472141" y="4365530"/>
                </a:cubicBezTo>
                <a:cubicBezTo>
                  <a:pt x="6472373" y="4387312"/>
                  <a:pt x="6478709" y="4393305"/>
                  <a:pt x="6499918" y="4393075"/>
                </a:cubicBezTo>
                <a:cubicBezTo>
                  <a:pt x="6520086" y="4392844"/>
                  <a:pt x="6529653" y="4387773"/>
                  <a:pt x="6524810" y="4366798"/>
                </a:cubicBezTo>
                <a:cubicBezTo>
                  <a:pt x="6526654" y="4357059"/>
                  <a:pt x="6526253" y="4349970"/>
                  <a:pt x="6522594" y="4345389"/>
                </a:cubicBezTo>
                <a:lnTo>
                  <a:pt x="6500886" y="4339036"/>
                </a:lnTo>
                <a:lnTo>
                  <a:pt x="6500954" y="4339021"/>
                </a:lnTo>
                <a:close/>
                <a:moveTo>
                  <a:pt x="5427723" y="4339021"/>
                </a:moveTo>
                <a:cubicBezTo>
                  <a:pt x="5409628" y="4340289"/>
                  <a:pt x="5398563" y="4341903"/>
                  <a:pt x="5399486" y="4364262"/>
                </a:cubicBezTo>
                <a:cubicBezTo>
                  <a:pt x="5400294" y="4382356"/>
                  <a:pt x="5402252" y="4393536"/>
                  <a:pt x="5424611" y="4392614"/>
                </a:cubicBezTo>
                <a:lnTo>
                  <a:pt x="5424727" y="4392498"/>
                </a:lnTo>
                <a:cubicBezTo>
                  <a:pt x="5442820" y="4391692"/>
                  <a:pt x="5455959" y="4390078"/>
                  <a:pt x="5450313" y="4367720"/>
                </a:cubicBezTo>
                <a:cubicBezTo>
                  <a:pt x="5452733" y="4350085"/>
                  <a:pt x="5451927" y="4337408"/>
                  <a:pt x="5427723" y="4339021"/>
                </a:cubicBezTo>
                <a:close/>
                <a:moveTo>
                  <a:pt x="5221998" y="4339021"/>
                </a:moveTo>
                <a:cubicBezTo>
                  <a:pt x="5199062" y="4338330"/>
                  <a:pt x="5200789" y="4350892"/>
                  <a:pt x="5199754" y="4366452"/>
                </a:cubicBezTo>
                <a:cubicBezTo>
                  <a:pt x="5198485" y="4386044"/>
                  <a:pt x="5203558" y="4393881"/>
                  <a:pt x="5224994" y="4393651"/>
                </a:cubicBezTo>
                <a:lnTo>
                  <a:pt x="5225110" y="4393651"/>
                </a:lnTo>
                <a:cubicBezTo>
                  <a:pt x="5246546" y="4393420"/>
                  <a:pt x="5250002" y="4383509"/>
                  <a:pt x="5247238" y="4366337"/>
                </a:cubicBezTo>
                <a:cubicBezTo>
                  <a:pt x="5251271" y="4345591"/>
                  <a:pt x="5242398" y="4339598"/>
                  <a:pt x="5221998" y="4339021"/>
                </a:cubicBezTo>
                <a:close/>
                <a:moveTo>
                  <a:pt x="675559" y="4339021"/>
                </a:moveTo>
                <a:cubicBezTo>
                  <a:pt x="657119" y="4340059"/>
                  <a:pt x="648360" y="4343516"/>
                  <a:pt x="649858" y="4363686"/>
                </a:cubicBezTo>
                <a:cubicBezTo>
                  <a:pt x="651011" y="4379706"/>
                  <a:pt x="648475" y="4394342"/>
                  <a:pt x="673369" y="4393190"/>
                </a:cubicBezTo>
                <a:cubicBezTo>
                  <a:pt x="691925" y="4392383"/>
                  <a:pt x="701952" y="4389156"/>
                  <a:pt x="697457" y="4369218"/>
                </a:cubicBezTo>
                <a:cubicBezTo>
                  <a:pt x="698725" y="4352621"/>
                  <a:pt x="701260" y="4337638"/>
                  <a:pt x="675559" y="4339021"/>
                </a:cubicBezTo>
                <a:close/>
                <a:moveTo>
                  <a:pt x="8914226" y="4338906"/>
                </a:moveTo>
                <a:cubicBezTo>
                  <a:pt x="8895209" y="4339482"/>
                  <a:pt x="8886450" y="4343516"/>
                  <a:pt x="8886796" y="4364954"/>
                </a:cubicBezTo>
                <a:cubicBezTo>
                  <a:pt x="8887141" y="4385929"/>
                  <a:pt x="8893365" y="4393190"/>
                  <a:pt x="8914802" y="4393420"/>
                </a:cubicBezTo>
                <a:lnTo>
                  <a:pt x="8914802" y="4393305"/>
                </a:lnTo>
                <a:cubicBezTo>
                  <a:pt x="8937276" y="4393651"/>
                  <a:pt x="8938200" y="4381780"/>
                  <a:pt x="8936700" y="4365299"/>
                </a:cubicBezTo>
                <a:cubicBezTo>
                  <a:pt x="8939351" y="4348472"/>
                  <a:pt x="8935548" y="4338330"/>
                  <a:pt x="8914226" y="4338906"/>
                </a:cubicBezTo>
                <a:close/>
                <a:moveTo>
                  <a:pt x="541751" y="4338906"/>
                </a:moveTo>
                <a:cubicBezTo>
                  <a:pt x="522734" y="4339482"/>
                  <a:pt x="513975" y="4343516"/>
                  <a:pt x="514321" y="4364954"/>
                </a:cubicBezTo>
                <a:cubicBezTo>
                  <a:pt x="514666" y="4385929"/>
                  <a:pt x="520890" y="4393190"/>
                  <a:pt x="542327" y="4393420"/>
                </a:cubicBezTo>
                <a:lnTo>
                  <a:pt x="542327" y="4393305"/>
                </a:lnTo>
                <a:cubicBezTo>
                  <a:pt x="564801" y="4393651"/>
                  <a:pt x="565725" y="4381780"/>
                  <a:pt x="564225" y="4365299"/>
                </a:cubicBezTo>
                <a:cubicBezTo>
                  <a:pt x="566876" y="4348472"/>
                  <a:pt x="563073" y="4338330"/>
                  <a:pt x="541751" y="4338906"/>
                </a:cubicBezTo>
                <a:close/>
                <a:moveTo>
                  <a:pt x="9249265" y="4338791"/>
                </a:moveTo>
                <a:lnTo>
                  <a:pt x="9249320" y="4338808"/>
                </a:lnTo>
                <a:lnTo>
                  <a:pt x="9227972" y="4344496"/>
                </a:lnTo>
                <a:cubicBezTo>
                  <a:pt x="9223594" y="4348530"/>
                  <a:pt x="9221836" y="4355100"/>
                  <a:pt x="9222296" y="4365415"/>
                </a:cubicBezTo>
                <a:cubicBezTo>
                  <a:pt x="9222988" y="4381780"/>
                  <a:pt x="9223563" y="4393766"/>
                  <a:pt x="9245347" y="4393075"/>
                </a:cubicBezTo>
                <a:cubicBezTo>
                  <a:pt x="9264248" y="4392498"/>
                  <a:pt x="9278770" y="4391115"/>
                  <a:pt x="9273584" y="4367144"/>
                </a:cubicBezTo>
                <a:cubicBezTo>
                  <a:pt x="9275370" y="4357175"/>
                  <a:pt x="9274708" y="4350028"/>
                  <a:pt x="9270890" y="4345404"/>
                </a:cubicBezTo>
                <a:lnTo>
                  <a:pt x="9249320" y="4338808"/>
                </a:lnTo>
                <a:lnTo>
                  <a:pt x="9249381" y="4338791"/>
                </a:lnTo>
                <a:close/>
                <a:moveTo>
                  <a:pt x="876790" y="4338791"/>
                </a:moveTo>
                <a:lnTo>
                  <a:pt x="876845" y="4338808"/>
                </a:lnTo>
                <a:lnTo>
                  <a:pt x="855497" y="4344496"/>
                </a:lnTo>
                <a:cubicBezTo>
                  <a:pt x="851119" y="4348530"/>
                  <a:pt x="849361" y="4355100"/>
                  <a:pt x="849821" y="4365415"/>
                </a:cubicBezTo>
                <a:cubicBezTo>
                  <a:pt x="850513" y="4381780"/>
                  <a:pt x="851088" y="4393766"/>
                  <a:pt x="872872" y="4393075"/>
                </a:cubicBezTo>
                <a:cubicBezTo>
                  <a:pt x="891773" y="4392498"/>
                  <a:pt x="906295" y="4391115"/>
                  <a:pt x="901109" y="4367144"/>
                </a:cubicBezTo>
                <a:cubicBezTo>
                  <a:pt x="902895" y="4357175"/>
                  <a:pt x="902233" y="4350028"/>
                  <a:pt x="898415" y="4345404"/>
                </a:cubicBezTo>
                <a:lnTo>
                  <a:pt x="876845" y="4338808"/>
                </a:lnTo>
                <a:lnTo>
                  <a:pt x="876906" y="4338791"/>
                </a:lnTo>
                <a:close/>
                <a:moveTo>
                  <a:pt x="11593068" y="4338720"/>
                </a:moveTo>
                <a:cubicBezTo>
                  <a:pt x="11585260" y="4338762"/>
                  <a:pt x="11577366" y="4341961"/>
                  <a:pt x="11571142" y="4351699"/>
                </a:cubicBezTo>
                <a:cubicBezTo>
                  <a:pt x="11566301" y="4359306"/>
                  <a:pt x="11558234" y="4361150"/>
                  <a:pt x="11551778" y="4348933"/>
                </a:cubicBezTo>
                <a:cubicBezTo>
                  <a:pt x="11544058" y="4334296"/>
                  <a:pt x="11528728" y="4342825"/>
                  <a:pt x="11516743" y="4341787"/>
                </a:cubicBezTo>
                <a:cubicBezTo>
                  <a:pt x="11509828" y="4341211"/>
                  <a:pt x="11506831" y="4346282"/>
                  <a:pt x="11505333" y="4353197"/>
                </a:cubicBezTo>
                <a:cubicBezTo>
                  <a:pt x="11498418" y="4384200"/>
                  <a:pt x="11505909" y="4393997"/>
                  <a:pt x="11537488" y="4393997"/>
                </a:cubicBezTo>
                <a:cubicBezTo>
                  <a:pt x="11546248" y="4393997"/>
                  <a:pt x="11554891" y="4393997"/>
                  <a:pt x="11563535" y="4393997"/>
                </a:cubicBezTo>
                <a:lnTo>
                  <a:pt x="11563535" y="4393766"/>
                </a:lnTo>
                <a:cubicBezTo>
                  <a:pt x="11577366" y="4393766"/>
                  <a:pt x="11591312" y="4393766"/>
                  <a:pt x="11605141" y="4393766"/>
                </a:cubicBezTo>
                <a:cubicBezTo>
                  <a:pt x="11612748" y="4393766"/>
                  <a:pt x="11620010" y="4392037"/>
                  <a:pt x="11620010" y="4383163"/>
                </a:cubicBezTo>
                <a:lnTo>
                  <a:pt x="11619894" y="4383163"/>
                </a:lnTo>
                <a:cubicBezTo>
                  <a:pt x="11619894" y="4369794"/>
                  <a:pt x="11627154" y="4350892"/>
                  <a:pt x="11614476" y="4344669"/>
                </a:cubicBezTo>
                <a:cubicBezTo>
                  <a:pt x="11608599" y="4341788"/>
                  <a:pt x="11600877" y="4338676"/>
                  <a:pt x="11593068" y="4338720"/>
                </a:cubicBezTo>
                <a:close/>
                <a:moveTo>
                  <a:pt x="3220593" y="4338720"/>
                </a:moveTo>
                <a:cubicBezTo>
                  <a:pt x="3212785" y="4338762"/>
                  <a:pt x="3204891" y="4341961"/>
                  <a:pt x="3198667" y="4351699"/>
                </a:cubicBezTo>
                <a:cubicBezTo>
                  <a:pt x="3193826" y="4359306"/>
                  <a:pt x="3185759" y="4361150"/>
                  <a:pt x="3179303" y="4348933"/>
                </a:cubicBezTo>
                <a:cubicBezTo>
                  <a:pt x="3171583" y="4334296"/>
                  <a:pt x="3156253" y="4342825"/>
                  <a:pt x="3144268" y="4341787"/>
                </a:cubicBezTo>
                <a:cubicBezTo>
                  <a:pt x="3137353" y="4341211"/>
                  <a:pt x="3134356" y="4346282"/>
                  <a:pt x="3132858" y="4353197"/>
                </a:cubicBezTo>
                <a:cubicBezTo>
                  <a:pt x="3125943" y="4384200"/>
                  <a:pt x="3133434" y="4393997"/>
                  <a:pt x="3165013" y="4393997"/>
                </a:cubicBezTo>
                <a:cubicBezTo>
                  <a:pt x="3173773" y="4393997"/>
                  <a:pt x="3182416" y="4393997"/>
                  <a:pt x="3191060" y="4393997"/>
                </a:cubicBezTo>
                <a:lnTo>
                  <a:pt x="3191060" y="4393766"/>
                </a:lnTo>
                <a:cubicBezTo>
                  <a:pt x="3204891" y="4393766"/>
                  <a:pt x="3218837" y="4393766"/>
                  <a:pt x="3232666" y="4393766"/>
                </a:cubicBezTo>
                <a:cubicBezTo>
                  <a:pt x="3240273" y="4393766"/>
                  <a:pt x="3247535" y="4392037"/>
                  <a:pt x="3247535" y="4383163"/>
                </a:cubicBezTo>
                <a:lnTo>
                  <a:pt x="3247419" y="4383163"/>
                </a:lnTo>
                <a:cubicBezTo>
                  <a:pt x="3247419" y="4369794"/>
                  <a:pt x="3254679" y="4350892"/>
                  <a:pt x="3242001" y="4344669"/>
                </a:cubicBezTo>
                <a:cubicBezTo>
                  <a:pt x="3236124" y="4341788"/>
                  <a:pt x="3228402" y="4338676"/>
                  <a:pt x="3220593" y="4338720"/>
                </a:cubicBezTo>
                <a:close/>
                <a:moveTo>
                  <a:pt x="10124954" y="4338676"/>
                </a:moveTo>
                <a:cubicBezTo>
                  <a:pt x="10107320" y="4339598"/>
                  <a:pt x="10095218" y="4340635"/>
                  <a:pt x="10096948" y="4363801"/>
                </a:cubicBezTo>
                <a:cubicBezTo>
                  <a:pt x="10098330" y="4380858"/>
                  <a:pt x="10097408" y="4393536"/>
                  <a:pt x="10121035" y="4392959"/>
                </a:cubicBezTo>
                <a:cubicBezTo>
                  <a:pt x="10140282" y="4392498"/>
                  <a:pt x="10148926" y="4387427"/>
                  <a:pt x="10144892" y="4369794"/>
                </a:cubicBezTo>
                <a:cubicBezTo>
                  <a:pt x="10144546" y="4353773"/>
                  <a:pt x="10149848" y="4337292"/>
                  <a:pt x="10124954" y="4338676"/>
                </a:cubicBezTo>
                <a:close/>
                <a:moveTo>
                  <a:pt x="5626302" y="4338676"/>
                </a:moveTo>
                <a:cubicBezTo>
                  <a:pt x="5607286" y="4339598"/>
                  <a:pt x="5599910" y="4344438"/>
                  <a:pt x="5601062" y="4363917"/>
                </a:cubicBezTo>
                <a:cubicBezTo>
                  <a:pt x="5602101" y="4380628"/>
                  <a:pt x="5600833" y="4393997"/>
                  <a:pt x="5625151" y="4393075"/>
                </a:cubicBezTo>
                <a:lnTo>
                  <a:pt x="5625151" y="4392959"/>
                </a:lnTo>
                <a:cubicBezTo>
                  <a:pt x="5644399" y="4392153"/>
                  <a:pt x="5652928" y="4387543"/>
                  <a:pt x="5648663" y="4368181"/>
                </a:cubicBezTo>
                <a:cubicBezTo>
                  <a:pt x="5650621" y="4351007"/>
                  <a:pt x="5651197" y="4337523"/>
                  <a:pt x="5626302" y="4338676"/>
                </a:cubicBezTo>
                <a:close/>
                <a:moveTo>
                  <a:pt x="1752479" y="4338676"/>
                </a:moveTo>
                <a:cubicBezTo>
                  <a:pt x="1734845" y="4339598"/>
                  <a:pt x="1722743" y="4340635"/>
                  <a:pt x="1724473" y="4363801"/>
                </a:cubicBezTo>
                <a:cubicBezTo>
                  <a:pt x="1725855" y="4380858"/>
                  <a:pt x="1724933" y="4393536"/>
                  <a:pt x="1748560" y="4392959"/>
                </a:cubicBezTo>
                <a:cubicBezTo>
                  <a:pt x="1767807" y="4392498"/>
                  <a:pt x="1776451" y="4387427"/>
                  <a:pt x="1772417" y="4369794"/>
                </a:cubicBezTo>
                <a:cubicBezTo>
                  <a:pt x="1772071" y="4353773"/>
                  <a:pt x="1777373" y="4337292"/>
                  <a:pt x="1752479" y="4338676"/>
                </a:cubicBezTo>
                <a:close/>
                <a:moveTo>
                  <a:pt x="10189380" y="4338560"/>
                </a:moveTo>
                <a:cubicBezTo>
                  <a:pt x="10170018" y="4338445"/>
                  <a:pt x="10161604" y="4343862"/>
                  <a:pt x="10165984" y="4363917"/>
                </a:cubicBezTo>
                <a:cubicBezTo>
                  <a:pt x="10163564" y="4380512"/>
                  <a:pt x="10163448" y="4393420"/>
                  <a:pt x="10187881" y="4393075"/>
                </a:cubicBezTo>
                <a:cubicBezTo>
                  <a:pt x="10209665" y="4392844"/>
                  <a:pt x="10213353" y="4383624"/>
                  <a:pt x="10213583" y="4365069"/>
                </a:cubicBezTo>
                <a:cubicBezTo>
                  <a:pt x="10213814" y="4346974"/>
                  <a:pt x="10209665" y="4338560"/>
                  <a:pt x="10189380" y="4338560"/>
                </a:cubicBezTo>
                <a:close/>
                <a:moveTo>
                  <a:pt x="1816905" y="4338560"/>
                </a:moveTo>
                <a:cubicBezTo>
                  <a:pt x="1797543" y="4338445"/>
                  <a:pt x="1789129" y="4343862"/>
                  <a:pt x="1793509" y="4363917"/>
                </a:cubicBezTo>
                <a:cubicBezTo>
                  <a:pt x="1791089" y="4380512"/>
                  <a:pt x="1790973" y="4393420"/>
                  <a:pt x="1815406" y="4393075"/>
                </a:cubicBezTo>
                <a:cubicBezTo>
                  <a:pt x="1837190" y="4392844"/>
                  <a:pt x="1840878" y="4383624"/>
                  <a:pt x="1841108" y="4365069"/>
                </a:cubicBezTo>
                <a:cubicBezTo>
                  <a:pt x="1841339" y="4346974"/>
                  <a:pt x="1837190" y="4338560"/>
                  <a:pt x="1816905" y="4338560"/>
                </a:cubicBezTo>
                <a:close/>
                <a:moveTo>
                  <a:pt x="10269900" y="4338499"/>
                </a:moveTo>
                <a:cubicBezTo>
                  <a:pt x="10266563" y="4337610"/>
                  <a:pt x="10262076" y="4337725"/>
                  <a:pt x="10255996" y="4339137"/>
                </a:cubicBezTo>
                <a:cubicBezTo>
                  <a:pt x="10235941" y="4334872"/>
                  <a:pt x="10225684" y="4340174"/>
                  <a:pt x="10227182" y="4363917"/>
                </a:cubicBezTo>
                <a:cubicBezTo>
                  <a:pt x="10228335" y="4381665"/>
                  <a:pt x="10228565" y="4393075"/>
                  <a:pt x="10251732" y="4391922"/>
                </a:cubicBezTo>
                <a:cubicBezTo>
                  <a:pt x="10270863" y="4391000"/>
                  <a:pt x="10282966" y="4390078"/>
                  <a:pt x="10280776" y="4365760"/>
                </a:cubicBezTo>
                <a:cubicBezTo>
                  <a:pt x="10279565" y="4352880"/>
                  <a:pt x="10279911" y="4341168"/>
                  <a:pt x="10269900" y="4338499"/>
                </a:cubicBezTo>
                <a:close/>
                <a:moveTo>
                  <a:pt x="1897425" y="4338499"/>
                </a:moveTo>
                <a:cubicBezTo>
                  <a:pt x="1894088" y="4337610"/>
                  <a:pt x="1889601" y="4337725"/>
                  <a:pt x="1883521" y="4339137"/>
                </a:cubicBezTo>
                <a:cubicBezTo>
                  <a:pt x="1863466" y="4334872"/>
                  <a:pt x="1853209" y="4340174"/>
                  <a:pt x="1854707" y="4363917"/>
                </a:cubicBezTo>
                <a:cubicBezTo>
                  <a:pt x="1855860" y="4381665"/>
                  <a:pt x="1856090" y="4393075"/>
                  <a:pt x="1879257" y="4391922"/>
                </a:cubicBezTo>
                <a:cubicBezTo>
                  <a:pt x="1898388" y="4391000"/>
                  <a:pt x="1910491" y="4390078"/>
                  <a:pt x="1908301" y="4365760"/>
                </a:cubicBezTo>
                <a:cubicBezTo>
                  <a:pt x="1907090" y="4352880"/>
                  <a:pt x="1907436" y="4341168"/>
                  <a:pt x="1897425" y="4338499"/>
                </a:cubicBezTo>
                <a:close/>
                <a:moveTo>
                  <a:pt x="5694303" y="4338445"/>
                </a:moveTo>
                <a:cubicBezTo>
                  <a:pt x="5672980" y="4338215"/>
                  <a:pt x="5667793" y="4346167"/>
                  <a:pt x="5669061" y="4365645"/>
                </a:cubicBezTo>
                <a:cubicBezTo>
                  <a:pt x="5670100" y="4381204"/>
                  <a:pt x="5668139" y="4393881"/>
                  <a:pt x="5691304" y="4393075"/>
                </a:cubicBezTo>
                <a:lnTo>
                  <a:pt x="5691304" y="4392959"/>
                </a:lnTo>
                <a:cubicBezTo>
                  <a:pt x="5711475" y="4392268"/>
                  <a:pt x="5720924" y="4387082"/>
                  <a:pt x="5716544" y="4366682"/>
                </a:cubicBezTo>
                <a:cubicBezTo>
                  <a:pt x="5718965" y="4349163"/>
                  <a:pt x="5715855" y="4338676"/>
                  <a:pt x="5694303" y="4338445"/>
                </a:cubicBezTo>
                <a:close/>
                <a:moveTo>
                  <a:pt x="4482076" y="4338445"/>
                </a:moveTo>
                <a:cubicBezTo>
                  <a:pt x="4460869" y="4337292"/>
                  <a:pt x="4456721" y="4345591"/>
                  <a:pt x="4456259" y="4365184"/>
                </a:cubicBezTo>
                <a:cubicBezTo>
                  <a:pt x="4455684" y="4387312"/>
                  <a:pt x="4463173" y="4392614"/>
                  <a:pt x="4484150" y="4392614"/>
                </a:cubicBezTo>
                <a:cubicBezTo>
                  <a:pt x="4504780" y="4392498"/>
                  <a:pt x="4513425" y="4386505"/>
                  <a:pt x="4508584" y="4364377"/>
                </a:cubicBezTo>
                <a:lnTo>
                  <a:pt x="4508468" y="4364377"/>
                </a:lnTo>
                <a:cubicBezTo>
                  <a:pt x="4515960" y="4340866"/>
                  <a:pt x="4501208" y="4339482"/>
                  <a:pt x="4482076" y="4338445"/>
                </a:cubicBezTo>
                <a:close/>
                <a:moveTo>
                  <a:pt x="10051537" y="4338330"/>
                </a:moveTo>
                <a:cubicBezTo>
                  <a:pt x="10029062" y="4338215"/>
                  <a:pt x="10028027" y="4349624"/>
                  <a:pt x="10030101" y="4365991"/>
                </a:cubicBezTo>
                <a:cubicBezTo>
                  <a:pt x="10027564" y="4382587"/>
                  <a:pt x="10029870" y="4392844"/>
                  <a:pt x="10051884" y="4392844"/>
                </a:cubicBezTo>
                <a:cubicBezTo>
                  <a:pt x="10073782" y="4392959"/>
                  <a:pt x="10077354" y="4384200"/>
                  <a:pt x="10077816" y="4365299"/>
                </a:cubicBezTo>
                <a:cubicBezTo>
                  <a:pt x="10078276" y="4345245"/>
                  <a:pt x="10072399" y="4338445"/>
                  <a:pt x="10051537" y="4338330"/>
                </a:cubicBezTo>
                <a:close/>
                <a:moveTo>
                  <a:pt x="1679062" y="4338330"/>
                </a:moveTo>
                <a:cubicBezTo>
                  <a:pt x="1656587" y="4338215"/>
                  <a:pt x="1655552" y="4349624"/>
                  <a:pt x="1657626" y="4365991"/>
                </a:cubicBezTo>
                <a:cubicBezTo>
                  <a:pt x="1655089" y="4382587"/>
                  <a:pt x="1657395" y="4392844"/>
                  <a:pt x="1679409" y="4392844"/>
                </a:cubicBezTo>
                <a:cubicBezTo>
                  <a:pt x="1701307" y="4392959"/>
                  <a:pt x="1704879" y="4384200"/>
                  <a:pt x="1705341" y="4365299"/>
                </a:cubicBezTo>
                <a:cubicBezTo>
                  <a:pt x="1705801" y="4345245"/>
                  <a:pt x="1699924" y="4338445"/>
                  <a:pt x="1679062" y="4338330"/>
                </a:cubicBezTo>
                <a:close/>
                <a:moveTo>
                  <a:pt x="4415690" y="4338215"/>
                </a:moveTo>
                <a:cubicBezTo>
                  <a:pt x="4395406" y="4338445"/>
                  <a:pt x="4392064" y="4346974"/>
                  <a:pt x="4394368" y="4361035"/>
                </a:cubicBezTo>
                <a:cubicBezTo>
                  <a:pt x="4394830" y="4377055"/>
                  <a:pt x="4388836" y="4393766"/>
                  <a:pt x="4414193" y="4392383"/>
                </a:cubicBezTo>
                <a:lnTo>
                  <a:pt x="4414309" y="4392383"/>
                </a:lnTo>
                <a:cubicBezTo>
                  <a:pt x="4432173" y="4391461"/>
                  <a:pt x="4443351" y="4390424"/>
                  <a:pt x="4442661" y="4367489"/>
                </a:cubicBezTo>
                <a:cubicBezTo>
                  <a:pt x="4442083" y="4347550"/>
                  <a:pt x="4438857" y="4337869"/>
                  <a:pt x="4415690" y="4338215"/>
                </a:cubicBezTo>
                <a:close/>
                <a:moveTo>
                  <a:pt x="4012538" y="4338215"/>
                </a:moveTo>
                <a:cubicBezTo>
                  <a:pt x="3987987" y="4336025"/>
                  <a:pt x="3987873" y="4348933"/>
                  <a:pt x="3986721" y="4367604"/>
                </a:cubicBezTo>
                <a:cubicBezTo>
                  <a:pt x="3985339" y="4391000"/>
                  <a:pt x="3996980" y="4391231"/>
                  <a:pt x="4014612" y="4392268"/>
                </a:cubicBezTo>
                <a:cubicBezTo>
                  <a:pt x="4038354" y="4393651"/>
                  <a:pt x="4043308" y="4382817"/>
                  <a:pt x="4039160" y="4362994"/>
                </a:cubicBezTo>
                <a:cubicBezTo>
                  <a:pt x="4044925" y="4338560"/>
                  <a:pt x="4029596" y="4339713"/>
                  <a:pt x="4012538" y="4338215"/>
                </a:cubicBezTo>
                <a:close/>
                <a:moveTo>
                  <a:pt x="5496862" y="4338144"/>
                </a:moveTo>
                <a:cubicBezTo>
                  <a:pt x="5488633" y="4338215"/>
                  <a:pt x="5480222" y="4341212"/>
                  <a:pt x="5473018" y="4343286"/>
                </a:cubicBezTo>
                <a:cubicBezTo>
                  <a:pt x="5459880" y="4347089"/>
                  <a:pt x="5467485" y="4364377"/>
                  <a:pt x="5466448" y="4375787"/>
                </a:cubicBezTo>
                <a:cubicBezTo>
                  <a:pt x="5465295" y="4387543"/>
                  <a:pt x="5471057" y="4393190"/>
                  <a:pt x="5483160" y="4392959"/>
                </a:cubicBezTo>
                <a:cubicBezTo>
                  <a:pt x="5497796" y="4392729"/>
                  <a:pt x="5512548" y="4392959"/>
                  <a:pt x="5527185" y="4392959"/>
                </a:cubicBezTo>
                <a:cubicBezTo>
                  <a:pt x="5541823" y="4392959"/>
                  <a:pt x="5556576" y="4393190"/>
                  <a:pt x="5571214" y="4392959"/>
                </a:cubicBezTo>
                <a:cubicBezTo>
                  <a:pt x="5578474" y="4392959"/>
                  <a:pt x="5584006" y="4391231"/>
                  <a:pt x="5586080" y="4382241"/>
                </a:cubicBezTo>
                <a:lnTo>
                  <a:pt x="5586080" y="4382126"/>
                </a:lnTo>
                <a:cubicBezTo>
                  <a:pt x="5593686" y="4349279"/>
                  <a:pt x="5585617" y="4338906"/>
                  <a:pt x="5552425" y="4340635"/>
                </a:cubicBezTo>
                <a:cubicBezTo>
                  <a:pt x="5545165" y="4340981"/>
                  <a:pt x="5536980" y="4338215"/>
                  <a:pt x="5533871" y="4349509"/>
                </a:cubicBezTo>
                <a:cubicBezTo>
                  <a:pt x="5530989" y="4360228"/>
                  <a:pt x="5524189" y="4357347"/>
                  <a:pt x="5519580" y="4350546"/>
                </a:cubicBezTo>
                <a:cubicBezTo>
                  <a:pt x="5513126" y="4340923"/>
                  <a:pt x="5505088" y="4338071"/>
                  <a:pt x="5496862" y="4338144"/>
                </a:cubicBezTo>
                <a:close/>
                <a:moveTo>
                  <a:pt x="4148305" y="4338099"/>
                </a:moveTo>
                <a:cubicBezTo>
                  <a:pt x="4127098" y="4337177"/>
                  <a:pt x="4122718" y="4344899"/>
                  <a:pt x="4122258" y="4364838"/>
                </a:cubicBezTo>
                <a:cubicBezTo>
                  <a:pt x="4121798" y="4387082"/>
                  <a:pt x="4129288" y="4392383"/>
                  <a:pt x="4150262" y="4392383"/>
                </a:cubicBezTo>
                <a:lnTo>
                  <a:pt x="4150262" y="4392268"/>
                </a:lnTo>
                <a:cubicBezTo>
                  <a:pt x="4171125" y="4392383"/>
                  <a:pt x="4179423" y="4386044"/>
                  <a:pt x="4174583" y="4364147"/>
                </a:cubicBezTo>
                <a:cubicBezTo>
                  <a:pt x="4181843" y="4340750"/>
                  <a:pt x="4167899" y="4338906"/>
                  <a:pt x="4148305" y="4338099"/>
                </a:cubicBezTo>
                <a:close/>
                <a:moveTo>
                  <a:pt x="11662422" y="4337984"/>
                </a:moveTo>
                <a:cubicBezTo>
                  <a:pt x="11644558" y="4338906"/>
                  <a:pt x="11633494" y="4339713"/>
                  <a:pt x="11634646" y="4362879"/>
                </a:cubicBezTo>
                <a:cubicBezTo>
                  <a:pt x="11635568" y="4382241"/>
                  <a:pt x="11637066" y="4393766"/>
                  <a:pt x="11660808" y="4392037"/>
                </a:cubicBezTo>
                <a:cubicBezTo>
                  <a:pt x="11678326" y="4390770"/>
                  <a:pt x="11692964" y="4391000"/>
                  <a:pt x="11687200" y="4367144"/>
                </a:cubicBezTo>
                <a:cubicBezTo>
                  <a:pt x="11691581" y="4346858"/>
                  <a:pt x="11685818" y="4336716"/>
                  <a:pt x="11662422" y="4337984"/>
                </a:cubicBezTo>
                <a:close/>
                <a:moveTo>
                  <a:pt x="3289947" y="4337984"/>
                </a:moveTo>
                <a:cubicBezTo>
                  <a:pt x="3272083" y="4338906"/>
                  <a:pt x="3261019" y="4339713"/>
                  <a:pt x="3262171" y="4362879"/>
                </a:cubicBezTo>
                <a:cubicBezTo>
                  <a:pt x="3263093" y="4382241"/>
                  <a:pt x="3264591" y="4393766"/>
                  <a:pt x="3288333" y="4392037"/>
                </a:cubicBezTo>
                <a:cubicBezTo>
                  <a:pt x="3305851" y="4390770"/>
                  <a:pt x="3320489" y="4391000"/>
                  <a:pt x="3314725" y="4367144"/>
                </a:cubicBezTo>
                <a:cubicBezTo>
                  <a:pt x="3319106" y="4346858"/>
                  <a:pt x="3313343" y="4336716"/>
                  <a:pt x="3289947" y="4337984"/>
                </a:cubicBezTo>
                <a:close/>
                <a:moveTo>
                  <a:pt x="4215729" y="4337869"/>
                </a:moveTo>
                <a:cubicBezTo>
                  <a:pt x="4197632" y="4339021"/>
                  <a:pt x="4188644" y="4342364"/>
                  <a:pt x="4190142" y="4362764"/>
                </a:cubicBezTo>
                <a:cubicBezTo>
                  <a:pt x="4190717" y="4370947"/>
                  <a:pt x="4190429" y="4378496"/>
                  <a:pt x="4193079" y="4383912"/>
                </a:cubicBezTo>
                <a:lnTo>
                  <a:pt x="4213611" y="4392251"/>
                </a:lnTo>
                <a:lnTo>
                  <a:pt x="4213538" y="4392268"/>
                </a:lnTo>
                <a:lnTo>
                  <a:pt x="4213652" y="4392268"/>
                </a:lnTo>
                <a:lnTo>
                  <a:pt x="4213611" y="4392251"/>
                </a:lnTo>
                <a:lnTo>
                  <a:pt x="4234299" y="4387328"/>
                </a:lnTo>
                <a:cubicBezTo>
                  <a:pt x="4238403" y="4383826"/>
                  <a:pt x="4239587" y="4377977"/>
                  <a:pt x="4237511" y="4368296"/>
                </a:cubicBezTo>
                <a:cubicBezTo>
                  <a:pt x="4238549" y="4351699"/>
                  <a:pt x="4241661" y="4336255"/>
                  <a:pt x="4215729" y="4337869"/>
                </a:cubicBezTo>
                <a:close/>
                <a:moveTo>
                  <a:pt x="11458194" y="4337754"/>
                </a:moveTo>
                <a:cubicBezTo>
                  <a:pt x="11434222" y="4336716"/>
                  <a:pt x="11437334" y="4350662"/>
                  <a:pt x="11436642" y="4365530"/>
                </a:cubicBezTo>
                <a:cubicBezTo>
                  <a:pt x="11435836" y="4382356"/>
                  <a:pt x="11437104" y="4392498"/>
                  <a:pt x="11459463" y="4392153"/>
                </a:cubicBezTo>
                <a:cubicBezTo>
                  <a:pt x="11481360" y="4391807"/>
                  <a:pt x="11487354" y="4383739"/>
                  <a:pt x="11484242" y="4364147"/>
                </a:cubicBezTo>
                <a:lnTo>
                  <a:pt x="11484126" y="4364147"/>
                </a:lnTo>
                <a:cubicBezTo>
                  <a:pt x="11488160" y="4343055"/>
                  <a:pt x="11478133" y="4338560"/>
                  <a:pt x="11458194" y="4337754"/>
                </a:cubicBezTo>
                <a:close/>
                <a:moveTo>
                  <a:pt x="11394000" y="4337754"/>
                </a:moveTo>
                <a:cubicBezTo>
                  <a:pt x="11372677" y="4338215"/>
                  <a:pt x="11367837" y="4346052"/>
                  <a:pt x="11368067" y="4365530"/>
                </a:cubicBezTo>
                <a:cubicBezTo>
                  <a:pt x="11368298" y="4383855"/>
                  <a:pt x="11373023" y="4391231"/>
                  <a:pt x="11392962" y="4391576"/>
                </a:cubicBezTo>
                <a:cubicBezTo>
                  <a:pt x="11414283" y="4392037"/>
                  <a:pt x="11418317" y="4382817"/>
                  <a:pt x="11415205" y="4365876"/>
                </a:cubicBezTo>
                <a:cubicBezTo>
                  <a:pt x="11416819" y="4349509"/>
                  <a:pt x="11417164" y="4337292"/>
                  <a:pt x="11394000" y="4337754"/>
                </a:cubicBezTo>
                <a:close/>
                <a:moveTo>
                  <a:pt x="3085719" y="4337754"/>
                </a:moveTo>
                <a:cubicBezTo>
                  <a:pt x="3061747" y="4336716"/>
                  <a:pt x="3064859" y="4350662"/>
                  <a:pt x="3064167" y="4365530"/>
                </a:cubicBezTo>
                <a:cubicBezTo>
                  <a:pt x="3063361" y="4382356"/>
                  <a:pt x="3064629" y="4392498"/>
                  <a:pt x="3086988" y="4392153"/>
                </a:cubicBezTo>
                <a:cubicBezTo>
                  <a:pt x="3108885" y="4391807"/>
                  <a:pt x="3114879" y="4383739"/>
                  <a:pt x="3111767" y="4364147"/>
                </a:cubicBezTo>
                <a:lnTo>
                  <a:pt x="3111651" y="4364147"/>
                </a:lnTo>
                <a:cubicBezTo>
                  <a:pt x="3115685" y="4343055"/>
                  <a:pt x="3105658" y="4338560"/>
                  <a:pt x="3085719" y="4337754"/>
                </a:cubicBezTo>
                <a:close/>
                <a:moveTo>
                  <a:pt x="3021525" y="4337754"/>
                </a:moveTo>
                <a:cubicBezTo>
                  <a:pt x="3000202" y="4338215"/>
                  <a:pt x="2995362" y="4346052"/>
                  <a:pt x="2995592" y="4365530"/>
                </a:cubicBezTo>
                <a:cubicBezTo>
                  <a:pt x="2995823" y="4383855"/>
                  <a:pt x="3000548" y="4391231"/>
                  <a:pt x="3020487" y="4391576"/>
                </a:cubicBezTo>
                <a:cubicBezTo>
                  <a:pt x="3041808" y="4392037"/>
                  <a:pt x="3045842" y="4382817"/>
                  <a:pt x="3042730" y="4365876"/>
                </a:cubicBezTo>
                <a:cubicBezTo>
                  <a:pt x="3044344" y="4349509"/>
                  <a:pt x="3044689" y="4337292"/>
                  <a:pt x="3021525" y="4337754"/>
                </a:cubicBezTo>
                <a:close/>
                <a:moveTo>
                  <a:pt x="6763066" y="4337696"/>
                </a:moveTo>
                <a:cubicBezTo>
                  <a:pt x="6755318" y="4337552"/>
                  <a:pt x="6747538" y="4340866"/>
                  <a:pt x="6742063" y="4352160"/>
                </a:cubicBezTo>
                <a:cubicBezTo>
                  <a:pt x="6738375" y="4359767"/>
                  <a:pt x="6728232" y="4360342"/>
                  <a:pt x="6722354" y="4349279"/>
                </a:cubicBezTo>
                <a:cubicBezTo>
                  <a:pt x="6713594" y="4332568"/>
                  <a:pt x="6697690" y="4340866"/>
                  <a:pt x="6685590" y="4341903"/>
                </a:cubicBezTo>
                <a:cubicBezTo>
                  <a:pt x="6670490" y="4343286"/>
                  <a:pt x="6677062" y="4357808"/>
                  <a:pt x="6675445" y="4366798"/>
                </a:cubicBezTo>
                <a:cubicBezTo>
                  <a:pt x="6671068" y="4388465"/>
                  <a:pt x="6681440" y="4394688"/>
                  <a:pt x="6701148" y="4393766"/>
                </a:cubicBezTo>
                <a:cubicBezTo>
                  <a:pt x="6724428" y="4392729"/>
                  <a:pt x="6747825" y="4393651"/>
                  <a:pt x="6771108" y="4393420"/>
                </a:cubicBezTo>
                <a:cubicBezTo>
                  <a:pt x="6778712" y="4393305"/>
                  <a:pt x="6788970" y="4394573"/>
                  <a:pt x="6789546" y="4384200"/>
                </a:cubicBezTo>
                <a:lnTo>
                  <a:pt x="6789546" y="4384316"/>
                </a:lnTo>
                <a:cubicBezTo>
                  <a:pt x="6790351" y="4370370"/>
                  <a:pt x="6798306" y="4350777"/>
                  <a:pt x="6783900" y="4343977"/>
                </a:cubicBezTo>
                <a:cubicBezTo>
                  <a:pt x="6778540" y="4341442"/>
                  <a:pt x="6770818" y="4337840"/>
                  <a:pt x="6763066" y="4337696"/>
                </a:cubicBezTo>
                <a:close/>
                <a:moveTo>
                  <a:pt x="7913504" y="4337639"/>
                </a:moveTo>
                <a:cubicBezTo>
                  <a:pt x="7905421" y="4337725"/>
                  <a:pt x="7896950" y="4340866"/>
                  <a:pt x="7889862" y="4342018"/>
                </a:cubicBezTo>
                <a:lnTo>
                  <a:pt x="7889862" y="4341672"/>
                </a:lnTo>
                <a:cubicBezTo>
                  <a:pt x="7873957" y="4344323"/>
                  <a:pt x="7884099" y="4361957"/>
                  <a:pt x="7882024" y="4372791"/>
                </a:cubicBezTo>
                <a:cubicBezTo>
                  <a:pt x="7879259" y="4386851"/>
                  <a:pt x="7885251" y="4393651"/>
                  <a:pt x="7900350" y="4392614"/>
                </a:cubicBezTo>
                <a:cubicBezTo>
                  <a:pt x="7913258" y="4391807"/>
                  <a:pt x="7926281" y="4392614"/>
                  <a:pt x="7939190" y="4392614"/>
                </a:cubicBezTo>
                <a:cubicBezTo>
                  <a:pt x="7953021" y="4392614"/>
                  <a:pt x="7966851" y="4392844"/>
                  <a:pt x="7980681" y="4392614"/>
                </a:cubicBezTo>
                <a:cubicBezTo>
                  <a:pt x="7988518" y="4392498"/>
                  <a:pt x="7997739" y="4392614"/>
                  <a:pt x="7997739" y="4381665"/>
                </a:cubicBezTo>
                <a:cubicBezTo>
                  <a:pt x="7997853" y="4368296"/>
                  <a:pt x="8004885" y="4349163"/>
                  <a:pt x="7992667" y="4343170"/>
                </a:cubicBezTo>
                <a:cubicBezTo>
                  <a:pt x="7980681" y="4337292"/>
                  <a:pt x="7960857" y="4331876"/>
                  <a:pt x="7948988" y="4350777"/>
                </a:cubicBezTo>
                <a:cubicBezTo>
                  <a:pt x="7945298" y="4356539"/>
                  <a:pt x="7938614" y="4359306"/>
                  <a:pt x="7934811" y="4351585"/>
                </a:cubicBezTo>
                <a:cubicBezTo>
                  <a:pt x="7929278" y="4340520"/>
                  <a:pt x="7921586" y="4337552"/>
                  <a:pt x="7913504" y="4337639"/>
                </a:cubicBezTo>
                <a:close/>
                <a:moveTo>
                  <a:pt x="11324156" y="4337638"/>
                </a:moveTo>
                <a:cubicBezTo>
                  <a:pt x="11303986" y="4338676"/>
                  <a:pt x="11297418" y="4345014"/>
                  <a:pt x="11301682" y="4365184"/>
                </a:cubicBezTo>
                <a:cubicBezTo>
                  <a:pt x="11296264" y="4384085"/>
                  <a:pt x="11303294" y="4392959"/>
                  <a:pt x="11324962" y="4391461"/>
                </a:cubicBezTo>
                <a:cubicBezTo>
                  <a:pt x="11340176" y="4390424"/>
                  <a:pt x="11352508" y="4390424"/>
                  <a:pt x="11351240" y="4369448"/>
                </a:cubicBezTo>
                <a:cubicBezTo>
                  <a:pt x="11350202" y="4351007"/>
                  <a:pt x="11350780" y="4336140"/>
                  <a:pt x="11324156" y="4337638"/>
                </a:cubicBezTo>
                <a:close/>
                <a:moveTo>
                  <a:pt x="10457687" y="4337638"/>
                </a:moveTo>
                <a:cubicBezTo>
                  <a:pt x="10438324" y="4338215"/>
                  <a:pt x="10429682" y="4342940"/>
                  <a:pt x="10430488" y="4364147"/>
                </a:cubicBezTo>
                <a:cubicBezTo>
                  <a:pt x="10431180" y="4381550"/>
                  <a:pt x="10433600" y="4391346"/>
                  <a:pt x="10454230" y="4391346"/>
                </a:cubicBezTo>
                <a:cubicBezTo>
                  <a:pt x="10473362" y="4391461"/>
                  <a:pt x="10482120" y="4385929"/>
                  <a:pt x="10477626" y="4366682"/>
                </a:cubicBezTo>
                <a:cubicBezTo>
                  <a:pt x="10478894" y="4351353"/>
                  <a:pt x="10481544" y="4336947"/>
                  <a:pt x="10457687" y="4337638"/>
                </a:cubicBezTo>
                <a:close/>
                <a:moveTo>
                  <a:pt x="2951681" y="4337638"/>
                </a:moveTo>
                <a:cubicBezTo>
                  <a:pt x="2931511" y="4338676"/>
                  <a:pt x="2924943" y="4345014"/>
                  <a:pt x="2929207" y="4365184"/>
                </a:cubicBezTo>
                <a:cubicBezTo>
                  <a:pt x="2923789" y="4384085"/>
                  <a:pt x="2930819" y="4392959"/>
                  <a:pt x="2952487" y="4391461"/>
                </a:cubicBezTo>
                <a:cubicBezTo>
                  <a:pt x="2967701" y="4390424"/>
                  <a:pt x="2980033" y="4390424"/>
                  <a:pt x="2978765" y="4369448"/>
                </a:cubicBezTo>
                <a:cubicBezTo>
                  <a:pt x="2977727" y="4351007"/>
                  <a:pt x="2978305" y="4336140"/>
                  <a:pt x="2951681" y="4337638"/>
                </a:cubicBezTo>
                <a:close/>
                <a:moveTo>
                  <a:pt x="2085212" y="4337638"/>
                </a:moveTo>
                <a:cubicBezTo>
                  <a:pt x="2065849" y="4338215"/>
                  <a:pt x="2057207" y="4342940"/>
                  <a:pt x="2058013" y="4364147"/>
                </a:cubicBezTo>
                <a:cubicBezTo>
                  <a:pt x="2058705" y="4381550"/>
                  <a:pt x="2061125" y="4391346"/>
                  <a:pt x="2081755" y="4391346"/>
                </a:cubicBezTo>
                <a:cubicBezTo>
                  <a:pt x="2100887" y="4391461"/>
                  <a:pt x="2109645" y="4385929"/>
                  <a:pt x="2105151" y="4366682"/>
                </a:cubicBezTo>
                <a:cubicBezTo>
                  <a:pt x="2106419" y="4351353"/>
                  <a:pt x="2109069" y="4336947"/>
                  <a:pt x="2085212" y="4337638"/>
                </a:cubicBezTo>
                <a:close/>
                <a:moveTo>
                  <a:pt x="10521768" y="4337292"/>
                </a:moveTo>
                <a:cubicBezTo>
                  <a:pt x="10500677" y="4337408"/>
                  <a:pt x="10495606" y="4345130"/>
                  <a:pt x="10499294" y="4364493"/>
                </a:cubicBezTo>
                <a:cubicBezTo>
                  <a:pt x="10495144" y="4382241"/>
                  <a:pt x="10499409" y="4392153"/>
                  <a:pt x="10522230" y="4391692"/>
                </a:cubicBezTo>
                <a:cubicBezTo>
                  <a:pt x="10542283" y="4391231"/>
                  <a:pt x="10546893" y="4383970"/>
                  <a:pt x="10546663" y="4365530"/>
                </a:cubicBezTo>
                <a:cubicBezTo>
                  <a:pt x="10546432" y="4347319"/>
                  <a:pt x="10544473" y="4337292"/>
                  <a:pt x="10521768" y="4337292"/>
                </a:cubicBezTo>
                <a:close/>
                <a:moveTo>
                  <a:pt x="2149293" y="4337292"/>
                </a:moveTo>
                <a:cubicBezTo>
                  <a:pt x="2128202" y="4337408"/>
                  <a:pt x="2123131" y="4345130"/>
                  <a:pt x="2126819" y="4364493"/>
                </a:cubicBezTo>
                <a:cubicBezTo>
                  <a:pt x="2122669" y="4382241"/>
                  <a:pt x="2126934" y="4392153"/>
                  <a:pt x="2149755" y="4391692"/>
                </a:cubicBezTo>
                <a:cubicBezTo>
                  <a:pt x="2169808" y="4391231"/>
                  <a:pt x="2174418" y="4383970"/>
                  <a:pt x="2174188" y="4365530"/>
                </a:cubicBezTo>
                <a:cubicBezTo>
                  <a:pt x="2173957" y="4347319"/>
                  <a:pt x="2171998" y="4337292"/>
                  <a:pt x="2149293" y="4337292"/>
                </a:cubicBezTo>
                <a:close/>
                <a:moveTo>
                  <a:pt x="4347202" y="4336011"/>
                </a:moveTo>
                <a:cubicBezTo>
                  <a:pt x="4339279" y="4336227"/>
                  <a:pt x="4331210" y="4339655"/>
                  <a:pt x="4325219" y="4349163"/>
                </a:cubicBezTo>
                <a:cubicBezTo>
                  <a:pt x="4320031" y="4357461"/>
                  <a:pt x="4311272" y="4357461"/>
                  <a:pt x="4306430" y="4349163"/>
                </a:cubicBezTo>
                <a:cubicBezTo>
                  <a:pt x="4295598" y="4330262"/>
                  <a:pt x="4278080" y="4338215"/>
                  <a:pt x="4264942" y="4340750"/>
                </a:cubicBezTo>
                <a:cubicBezTo>
                  <a:pt x="4252953" y="4343055"/>
                  <a:pt x="4260101" y="4358383"/>
                  <a:pt x="4258485" y="4367950"/>
                </a:cubicBezTo>
                <a:cubicBezTo>
                  <a:pt x="4255029" y="4388119"/>
                  <a:pt x="4264479" y="4394227"/>
                  <a:pt x="4283382" y="4391692"/>
                </a:cubicBezTo>
                <a:cubicBezTo>
                  <a:pt x="4293638" y="4390309"/>
                  <a:pt x="4304126" y="4391461"/>
                  <a:pt x="4314498" y="4391461"/>
                </a:cubicBezTo>
                <a:cubicBezTo>
                  <a:pt x="4328331" y="4391461"/>
                  <a:pt x="4342159" y="4391807"/>
                  <a:pt x="4355991" y="4391461"/>
                </a:cubicBezTo>
                <a:cubicBezTo>
                  <a:pt x="4362443" y="4391231"/>
                  <a:pt x="4372010" y="4393420"/>
                  <a:pt x="4372472" y="4383624"/>
                </a:cubicBezTo>
                <a:cubicBezTo>
                  <a:pt x="4373164" y="4369333"/>
                  <a:pt x="4380191" y="4349509"/>
                  <a:pt x="4368552" y="4342248"/>
                </a:cubicBezTo>
                <a:lnTo>
                  <a:pt x="4368322" y="4342133"/>
                </a:lnTo>
                <a:cubicBezTo>
                  <a:pt x="4362905" y="4338791"/>
                  <a:pt x="4355125" y="4335795"/>
                  <a:pt x="4347202" y="4336011"/>
                </a:cubicBezTo>
                <a:close/>
                <a:moveTo>
                  <a:pt x="10383739" y="4335507"/>
                </a:moveTo>
                <a:cubicBezTo>
                  <a:pt x="10375916" y="4335449"/>
                  <a:pt x="10368079" y="4338791"/>
                  <a:pt x="10362719" y="4349509"/>
                </a:cubicBezTo>
                <a:cubicBezTo>
                  <a:pt x="10358916" y="4357232"/>
                  <a:pt x="10352576" y="4354927"/>
                  <a:pt x="10348658" y="4348933"/>
                </a:cubicBezTo>
                <a:cubicBezTo>
                  <a:pt x="10335980" y="4329686"/>
                  <a:pt x="10316849" y="4336601"/>
                  <a:pt x="10302326" y="4340981"/>
                </a:cubicBezTo>
                <a:cubicBezTo>
                  <a:pt x="10288612" y="4345130"/>
                  <a:pt x="10296910" y="4362303"/>
                  <a:pt x="10295526" y="4373713"/>
                </a:cubicBezTo>
                <a:cubicBezTo>
                  <a:pt x="10293798" y="4387658"/>
                  <a:pt x="10301750" y="4391807"/>
                  <a:pt x="10314544" y="4391115"/>
                </a:cubicBezTo>
                <a:cubicBezTo>
                  <a:pt x="10326645" y="4390539"/>
                  <a:pt x="10338862" y="4391115"/>
                  <a:pt x="10350964" y="4391115"/>
                </a:cubicBezTo>
                <a:cubicBezTo>
                  <a:pt x="10364794" y="4391115"/>
                  <a:pt x="10378740" y="4391115"/>
                  <a:pt x="10392570" y="4391115"/>
                </a:cubicBezTo>
                <a:cubicBezTo>
                  <a:pt x="10399485" y="4391000"/>
                  <a:pt x="10408475" y="4391807"/>
                  <a:pt x="10409282" y="4382933"/>
                </a:cubicBezTo>
                <a:cubicBezTo>
                  <a:pt x="10410665" y="4368757"/>
                  <a:pt x="10417925" y="4349163"/>
                  <a:pt x="10404671" y="4341903"/>
                </a:cubicBezTo>
                <a:cubicBezTo>
                  <a:pt x="10399370" y="4339022"/>
                  <a:pt x="10391562" y="4335564"/>
                  <a:pt x="10383739" y="4335507"/>
                </a:cubicBezTo>
                <a:close/>
                <a:moveTo>
                  <a:pt x="2011264" y="4335507"/>
                </a:moveTo>
                <a:cubicBezTo>
                  <a:pt x="2003441" y="4335449"/>
                  <a:pt x="1995604" y="4338791"/>
                  <a:pt x="1990244" y="4349509"/>
                </a:cubicBezTo>
                <a:cubicBezTo>
                  <a:pt x="1986441" y="4357232"/>
                  <a:pt x="1980101" y="4354927"/>
                  <a:pt x="1976183" y="4348933"/>
                </a:cubicBezTo>
                <a:cubicBezTo>
                  <a:pt x="1963505" y="4329686"/>
                  <a:pt x="1944374" y="4336601"/>
                  <a:pt x="1929851" y="4340981"/>
                </a:cubicBezTo>
                <a:cubicBezTo>
                  <a:pt x="1916137" y="4345130"/>
                  <a:pt x="1924435" y="4362303"/>
                  <a:pt x="1923051" y="4373713"/>
                </a:cubicBezTo>
                <a:cubicBezTo>
                  <a:pt x="1921323" y="4387658"/>
                  <a:pt x="1929275" y="4391807"/>
                  <a:pt x="1942069" y="4391115"/>
                </a:cubicBezTo>
                <a:cubicBezTo>
                  <a:pt x="1954170" y="4390539"/>
                  <a:pt x="1966387" y="4391115"/>
                  <a:pt x="1978489" y="4391115"/>
                </a:cubicBezTo>
                <a:cubicBezTo>
                  <a:pt x="1992319" y="4391115"/>
                  <a:pt x="2006265" y="4391115"/>
                  <a:pt x="2020095" y="4391115"/>
                </a:cubicBezTo>
                <a:cubicBezTo>
                  <a:pt x="2027010" y="4391000"/>
                  <a:pt x="2036000" y="4391807"/>
                  <a:pt x="2036807" y="4382933"/>
                </a:cubicBezTo>
                <a:cubicBezTo>
                  <a:pt x="2038190" y="4368757"/>
                  <a:pt x="2045450" y="4349163"/>
                  <a:pt x="2032196" y="4341903"/>
                </a:cubicBezTo>
                <a:cubicBezTo>
                  <a:pt x="2026895" y="4339022"/>
                  <a:pt x="2019087" y="4335564"/>
                  <a:pt x="2011264" y="4335507"/>
                </a:cubicBezTo>
                <a:close/>
                <a:moveTo>
                  <a:pt x="3948802" y="4274826"/>
                </a:moveTo>
                <a:cubicBezTo>
                  <a:pt x="3938546" y="4276209"/>
                  <a:pt x="3927942" y="4275057"/>
                  <a:pt x="3917570" y="4275057"/>
                </a:cubicBezTo>
                <a:cubicBezTo>
                  <a:pt x="3879305" y="4274976"/>
                  <a:pt x="3860020" y="4294384"/>
                  <a:pt x="3859712" y="4333259"/>
                </a:cubicBezTo>
                <a:cubicBezTo>
                  <a:pt x="3859712" y="4347896"/>
                  <a:pt x="3860172" y="4362649"/>
                  <a:pt x="3859596" y="4377401"/>
                </a:cubicBezTo>
                <a:cubicBezTo>
                  <a:pt x="3858904" y="4391115"/>
                  <a:pt x="3865128" y="4395725"/>
                  <a:pt x="3878269" y="4395380"/>
                </a:cubicBezTo>
                <a:cubicBezTo>
                  <a:pt x="3904315" y="4394803"/>
                  <a:pt x="3930362" y="4394112"/>
                  <a:pt x="3956295" y="4395149"/>
                </a:cubicBezTo>
                <a:cubicBezTo>
                  <a:pt x="3977615" y="4395956"/>
                  <a:pt x="3974389" y="4381434"/>
                  <a:pt x="3974619" y="4368872"/>
                </a:cubicBezTo>
                <a:cubicBezTo>
                  <a:pt x="3974851" y="4355963"/>
                  <a:pt x="3977385" y="4341787"/>
                  <a:pt x="3956411" y="4342594"/>
                </a:cubicBezTo>
                <a:cubicBezTo>
                  <a:pt x="3935664" y="4343516"/>
                  <a:pt x="3914804" y="4343055"/>
                  <a:pt x="3894057" y="4342594"/>
                </a:cubicBezTo>
                <a:lnTo>
                  <a:pt x="3894057" y="4342825"/>
                </a:lnTo>
                <a:cubicBezTo>
                  <a:pt x="3887027" y="4342709"/>
                  <a:pt x="3875963" y="4345936"/>
                  <a:pt x="3876309" y="4333950"/>
                </a:cubicBezTo>
                <a:cubicBezTo>
                  <a:pt x="3876655" y="4323347"/>
                  <a:pt x="3886913" y="4327842"/>
                  <a:pt x="3892789" y="4327612"/>
                </a:cubicBezTo>
                <a:cubicBezTo>
                  <a:pt x="3910999" y="4326920"/>
                  <a:pt x="3929326" y="4325998"/>
                  <a:pt x="3947418" y="4327612"/>
                </a:cubicBezTo>
                <a:cubicBezTo>
                  <a:pt x="3968627" y="4329456"/>
                  <a:pt x="3976003" y="4323002"/>
                  <a:pt x="3975427" y="4300527"/>
                </a:cubicBezTo>
                <a:cubicBezTo>
                  <a:pt x="3974851" y="4280128"/>
                  <a:pt x="3969433" y="4272060"/>
                  <a:pt x="3948802" y="4274826"/>
                </a:cubicBezTo>
                <a:close/>
                <a:moveTo>
                  <a:pt x="4942394" y="4273184"/>
                </a:moveTo>
                <a:cubicBezTo>
                  <a:pt x="4937295" y="4274250"/>
                  <a:pt x="4933577" y="4277881"/>
                  <a:pt x="4933752" y="4288426"/>
                </a:cubicBezTo>
                <a:cubicBezTo>
                  <a:pt x="4934328" y="4317009"/>
                  <a:pt x="4934211" y="4345591"/>
                  <a:pt x="4933519" y="4374174"/>
                </a:cubicBezTo>
                <a:cubicBezTo>
                  <a:pt x="4933176" y="4389271"/>
                  <a:pt x="4939860" y="4392153"/>
                  <a:pt x="4953804" y="4393536"/>
                </a:cubicBezTo>
                <a:cubicBezTo>
                  <a:pt x="4975702" y="4395725"/>
                  <a:pt x="4984117" y="4388810"/>
                  <a:pt x="4981121" y="4366798"/>
                </a:cubicBezTo>
                <a:cubicBezTo>
                  <a:pt x="4979737" y="4356656"/>
                  <a:pt x="4980889" y="4346052"/>
                  <a:pt x="4980889" y="4335679"/>
                </a:cubicBezTo>
                <a:cubicBezTo>
                  <a:pt x="4980889" y="4320120"/>
                  <a:pt x="4979853" y="4304330"/>
                  <a:pt x="4981121" y="4288887"/>
                </a:cubicBezTo>
                <a:cubicBezTo>
                  <a:pt x="4982732" y="4269986"/>
                  <a:pt x="4970171" y="4272636"/>
                  <a:pt x="4959336" y="4273328"/>
                </a:cubicBezTo>
                <a:cubicBezTo>
                  <a:pt x="4953979" y="4273616"/>
                  <a:pt x="4947495" y="4272118"/>
                  <a:pt x="4942394" y="4273184"/>
                </a:cubicBezTo>
                <a:close/>
                <a:moveTo>
                  <a:pt x="7774494" y="4272982"/>
                </a:moveTo>
                <a:cubicBezTo>
                  <a:pt x="7758935" y="4272406"/>
                  <a:pt x="7744183" y="4268603"/>
                  <a:pt x="7745681" y="4293266"/>
                </a:cubicBezTo>
                <a:cubicBezTo>
                  <a:pt x="7746948" y="4314241"/>
                  <a:pt x="7748909" y="4325998"/>
                  <a:pt x="7775302" y="4325998"/>
                </a:cubicBezTo>
                <a:cubicBezTo>
                  <a:pt x="7799389" y="4325998"/>
                  <a:pt x="7797891" y="4314704"/>
                  <a:pt x="7798696" y="4297992"/>
                </a:cubicBezTo>
                <a:cubicBezTo>
                  <a:pt x="7799735" y="4278284"/>
                  <a:pt x="7795124" y="4268026"/>
                  <a:pt x="7774494" y="4273097"/>
                </a:cubicBezTo>
                <a:close/>
                <a:moveTo>
                  <a:pt x="7372378" y="4272982"/>
                </a:moveTo>
                <a:cubicBezTo>
                  <a:pt x="7359932" y="4274019"/>
                  <a:pt x="7342989" y="4266759"/>
                  <a:pt x="7344143" y="4291076"/>
                </a:cubicBezTo>
                <a:lnTo>
                  <a:pt x="7344026" y="4290846"/>
                </a:lnTo>
                <a:cubicBezTo>
                  <a:pt x="7345294" y="4317700"/>
                  <a:pt x="7345064" y="4344669"/>
                  <a:pt x="7344026" y="4371523"/>
                </a:cubicBezTo>
                <a:cubicBezTo>
                  <a:pt x="7343335" y="4389387"/>
                  <a:pt x="7351172" y="4392383"/>
                  <a:pt x="7367308" y="4393305"/>
                </a:cubicBezTo>
                <a:cubicBezTo>
                  <a:pt x="7389782" y="4394573"/>
                  <a:pt x="7399924" y="4388349"/>
                  <a:pt x="7396927" y="4364723"/>
                </a:cubicBezTo>
                <a:cubicBezTo>
                  <a:pt x="7395545" y="4353658"/>
                  <a:pt x="7396697" y="4342248"/>
                  <a:pt x="7396697" y="4330954"/>
                </a:cubicBezTo>
                <a:cubicBezTo>
                  <a:pt x="7396697" y="4318046"/>
                  <a:pt x="7395659" y="4304906"/>
                  <a:pt x="7396927" y="4291998"/>
                </a:cubicBezTo>
                <a:cubicBezTo>
                  <a:pt x="7399003" y="4271484"/>
                  <a:pt x="7386094" y="4271945"/>
                  <a:pt x="7372378" y="4272982"/>
                </a:cubicBezTo>
                <a:close/>
                <a:moveTo>
                  <a:pt x="5125876" y="4272636"/>
                </a:moveTo>
                <a:cubicBezTo>
                  <a:pt x="5085227" y="4272636"/>
                  <a:pt x="5064906" y="4292540"/>
                  <a:pt x="5064906" y="4332337"/>
                </a:cubicBezTo>
                <a:cubicBezTo>
                  <a:pt x="5064906" y="4346167"/>
                  <a:pt x="5065714" y="4360113"/>
                  <a:pt x="5064679" y="4373943"/>
                </a:cubicBezTo>
                <a:cubicBezTo>
                  <a:pt x="5063410" y="4389271"/>
                  <a:pt x="5070211" y="4393305"/>
                  <a:pt x="5084387" y="4392844"/>
                </a:cubicBezTo>
                <a:cubicBezTo>
                  <a:pt x="5110317" y="4392037"/>
                  <a:pt x="5136480" y="4391807"/>
                  <a:pt x="5162413" y="4392844"/>
                </a:cubicBezTo>
                <a:cubicBezTo>
                  <a:pt x="5184193" y="4393651"/>
                  <a:pt x="5180277" y="4379014"/>
                  <a:pt x="5180045" y="4366567"/>
                </a:cubicBezTo>
                <a:cubicBezTo>
                  <a:pt x="5179699" y="4354580"/>
                  <a:pt x="5185002" y="4339021"/>
                  <a:pt x="5162756" y="4340174"/>
                </a:cubicBezTo>
                <a:cubicBezTo>
                  <a:pt x="5142934" y="4341096"/>
                  <a:pt x="5122880" y="4340404"/>
                  <a:pt x="5102942" y="4340174"/>
                </a:cubicBezTo>
                <a:lnTo>
                  <a:pt x="5103055" y="4340404"/>
                </a:lnTo>
                <a:cubicBezTo>
                  <a:pt x="5096604" y="4340289"/>
                  <a:pt x="5087267" y="4342479"/>
                  <a:pt x="5086691" y="4332568"/>
                </a:cubicBezTo>
                <a:cubicBezTo>
                  <a:pt x="5086115" y="4320927"/>
                  <a:pt x="5096371" y="4325191"/>
                  <a:pt x="5102136" y="4325076"/>
                </a:cubicBezTo>
                <a:cubicBezTo>
                  <a:pt x="5122996" y="4324500"/>
                  <a:pt x="5143741" y="4324961"/>
                  <a:pt x="5164601" y="4324730"/>
                </a:cubicBezTo>
                <a:cubicBezTo>
                  <a:pt x="5171057" y="4324615"/>
                  <a:pt x="5177625" y="4326344"/>
                  <a:pt x="5180045" y="4315856"/>
                </a:cubicBezTo>
                <a:cubicBezTo>
                  <a:pt x="5187537" y="4283816"/>
                  <a:pt x="5179469" y="4272636"/>
                  <a:pt x="5146736" y="4272636"/>
                </a:cubicBezTo>
                <a:cubicBezTo>
                  <a:pt x="5139708" y="4272636"/>
                  <a:pt x="5132792" y="4272636"/>
                  <a:pt x="5125876" y="4272636"/>
                </a:cubicBezTo>
                <a:close/>
                <a:moveTo>
                  <a:pt x="6360576" y="4272406"/>
                </a:moveTo>
                <a:cubicBezTo>
                  <a:pt x="6351242" y="4273904"/>
                  <a:pt x="6341561" y="4272636"/>
                  <a:pt x="6331994" y="4272636"/>
                </a:cubicBezTo>
                <a:cubicBezTo>
                  <a:pt x="6293811" y="4272636"/>
                  <a:pt x="6274712" y="4291998"/>
                  <a:pt x="6274712" y="4330723"/>
                </a:cubicBezTo>
                <a:lnTo>
                  <a:pt x="6274828" y="4330723"/>
                </a:lnTo>
                <a:cubicBezTo>
                  <a:pt x="6274828" y="4344553"/>
                  <a:pt x="6275751" y="4358615"/>
                  <a:pt x="6274596" y="4372330"/>
                </a:cubicBezTo>
                <a:cubicBezTo>
                  <a:pt x="6273101" y="4388580"/>
                  <a:pt x="6279439" y="4393651"/>
                  <a:pt x="6295229" y="4392959"/>
                </a:cubicBezTo>
                <a:cubicBezTo>
                  <a:pt x="6320354" y="4391807"/>
                  <a:pt x="6345595" y="4391461"/>
                  <a:pt x="6370719" y="4392959"/>
                </a:cubicBezTo>
                <a:cubicBezTo>
                  <a:pt x="6391463" y="4394112"/>
                  <a:pt x="6390544" y="4381550"/>
                  <a:pt x="6389505" y="4368065"/>
                </a:cubicBezTo>
                <a:cubicBezTo>
                  <a:pt x="6388583" y="4355619"/>
                  <a:pt x="6395843" y="4338330"/>
                  <a:pt x="6371411" y="4340059"/>
                </a:cubicBezTo>
                <a:cubicBezTo>
                  <a:pt x="6354122" y="4341326"/>
                  <a:pt x="6336718" y="4341211"/>
                  <a:pt x="6319431" y="4340059"/>
                </a:cubicBezTo>
                <a:cubicBezTo>
                  <a:pt x="6310096" y="4339482"/>
                  <a:pt x="6293270" y="4345706"/>
                  <a:pt x="6292924" y="4332683"/>
                </a:cubicBezTo>
                <a:cubicBezTo>
                  <a:pt x="6292577" y="4318161"/>
                  <a:pt x="6309173" y="4325998"/>
                  <a:pt x="6318050" y="4325191"/>
                </a:cubicBezTo>
                <a:cubicBezTo>
                  <a:pt x="6334414" y="4323808"/>
                  <a:pt x="6351010" y="4323578"/>
                  <a:pt x="6367377" y="4325191"/>
                </a:cubicBezTo>
                <a:cubicBezTo>
                  <a:pt x="6386279" y="4327035"/>
                  <a:pt x="6389505" y="4319314"/>
                  <a:pt x="6390312" y="4301910"/>
                </a:cubicBezTo>
                <a:cubicBezTo>
                  <a:pt x="6391350" y="4278399"/>
                  <a:pt x="6384779" y="4268603"/>
                  <a:pt x="6360576" y="4272406"/>
                </a:cubicBezTo>
                <a:close/>
                <a:moveTo>
                  <a:pt x="8777076" y="4272291"/>
                </a:moveTo>
                <a:cubicBezTo>
                  <a:pt x="8767740" y="4273674"/>
                  <a:pt x="8758060" y="4272406"/>
                  <a:pt x="8748493" y="4272406"/>
                </a:cubicBezTo>
                <a:cubicBezTo>
                  <a:pt x="8709157" y="4272406"/>
                  <a:pt x="8689448" y="4292310"/>
                  <a:pt x="8689368" y="4332106"/>
                </a:cubicBezTo>
                <a:cubicBezTo>
                  <a:pt x="8689368" y="4344208"/>
                  <a:pt x="8690174" y="4356425"/>
                  <a:pt x="8689138" y="4368526"/>
                </a:cubicBezTo>
                <a:cubicBezTo>
                  <a:pt x="8687640" y="4386044"/>
                  <a:pt x="8693287" y="4393997"/>
                  <a:pt x="8712303" y="4392844"/>
                </a:cubicBezTo>
                <a:cubicBezTo>
                  <a:pt x="8736622" y="4391461"/>
                  <a:pt x="8761056" y="4391461"/>
                  <a:pt x="8785259" y="4392729"/>
                </a:cubicBezTo>
                <a:cubicBezTo>
                  <a:pt x="8808424" y="4393997"/>
                  <a:pt x="8804044" y="4378438"/>
                  <a:pt x="8804620" y="4364954"/>
                </a:cubicBezTo>
                <a:cubicBezTo>
                  <a:pt x="8805198" y="4350892"/>
                  <a:pt x="8805198" y="4338676"/>
                  <a:pt x="8785142" y="4339713"/>
                </a:cubicBezTo>
                <a:cubicBezTo>
                  <a:pt x="8763476" y="4340866"/>
                  <a:pt x="8741693" y="4340059"/>
                  <a:pt x="8720026" y="4340059"/>
                </a:cubicBezTo>
                <a:lnTo>
                  <a:pt x="8719910" y="4340059"/>
                </a:lnTo>
                <a:cubicBezTo>
                  <a:pt x="8713918" y="4340059"/>
                  <a:pt x="8706541" y="4340866"/>
                  <a:pt x="8705964" y="4332337"/>
                </a:cubicBezTo>
                <a:cubicBezTo>
                  <a:pt x="8705388" y="4322425"/>
                  <a:pt x="8713802" y="4324961"/>
                  <a:pt x="8719104" y="4324961"/>
                </a:cubicBezTo>
                <a:cubicBezTo>
                  <a:pt x="8739042" y="4324615"/>
                  <a:pt x="8759096" y="4323347"/>
                  <a:pt x="8778920" y="4325191"/>
                </a:cubicBezTo>
                <a:cubicBezTo>
                  <a:pt x="8800126" y="4327266"/>
                  <a:pt x="8805082" y="4318968"/>
                  <a:pt x="8805312" y="4299029"/>
                </a:cubicBezTo>
                <a:cubicBezTo>
                  <a:pt x="8805658" y="4277362"/>
                  <a:pt x="8798628" y="4269064"/>
                  <a:pt x="8777076" y="4272291"/>
                </a:cubicBezTo>
                <a:close/>
                <a:moveTo>
                  <a:pt x="7313138" y="4272291"/>
                </a:moveTo>
                <a:cubicBezTo>
                  <a:pt x="7296888" y="4273328"/>
                  <a:pt x="7278332" y="4268833"/>
                  <a:pt x="7277641" y="4293727"/>
                </a:cubicBezTo>
                <a:cubicBezTo>
                  <a:pt x="7276950" y="4322310"/>
                  <a:pt x="7277296" y="4351007"/>
                  <a:pt x="7277065" y="4379590"/>
                </a:cubicBezTo>
                <a:cubicBezTo>
                  <a:pt x="7277065" y="4386851"/>
                  <a:pt x="7280523" y="4390194"/>
                  <a:pt x="7287438" y="4392153"/>
                </a:cubicBezTo>
                <a:cubicBezTo>
                  <a:pt x="7316711" y="4400452"/>
                  <a:pt x="7328813" y="4391807"/>
                  <a:pt x="7328813" y="4361957"/>
                </a:cubicBezTo>
                <a:cubicBezTo>
                  <a:pt x="7328813" y="4352507"/>
                  <a:pt x="7328813" y="4342940"/>
                  <a:pt x="7328813" y="4333374"/>
                </a:cubicBezTo>
                <a:cubicBezTo>
                  <a:pt x="7328813" y="4321273"/>
                  <a:pt x="7329389" y="4309055"/>
                  <a:pt x="7328698" y="4296954"/>
                </a:cubicBezTo>
                <a:lnTo>
                  <a:pt x="7328583" y="4296724"/>
                </a:lnTo>
                <a:cubicBezTo>
                  <a:pt x="7328005" y="4286121"/>
                  <a:pt x="7334690" y="4271023"/>
                  <a:pt x="7313138" y="4272291"/>
                </a:cubicBezTo>
                <a:close/>
                <a:moveTo>
                  <a:pt x="6232416" y="4272291"/>
                </a:moveTo>
                <a:cubicBezTo>
                  <a:pt x="6220084" y="4273097"/>
                  <a:pt x="6205331" y="4268026"/>
                  <a:pt x="6206484" y="4290039"/>
                </a:cubicBezTo>
                <a:cubicBezTo>
                  <a:pt x="6207752" y="4315049"/>
                  <a:pt x="6207635" y="4340289"/>
                  <a:pt x="6206484" y="4365299"/>
                </a:cubicBezTo>
                <a:cubicBezTo>
                  <a:pt x="6205563" y="4384316"/>
                  <a:pt x="6209595" y="4393420"/>
                  <a:pt x="6231724" y="4393420"/>
                </a:cubicBezTo>
                <a:cubicBezTo>
                  <a:pt x="6254084" y="4393420"/>
                  <a:pt x="6255121" y="4382356"/>
                  <a:pt x="6253968" y="4365991"/>
                </a:cubicBezTo>
                <a:cubicBezTo>
                  <a:pt x="6253276" y="4355734"/>
                  <a:pt x="6253852" y="4345245"/>
                  <a:pt x="6253852" y="4334872"/>
                </a:cubicBezTo>
                <a:cubicBezTo>
                  <a:pt x="6253852" y="4320120"/>
                  <a:pt x="6252585" y="4305252"/>
                  <a:pt x="6254198" y="4290731"/>
                </a:cubicBezTo>
                <a:cubicBezTo>
                  <a:pt x="6256272" y="4272291"/>
                  <a:pt x="6245901" y="4271368"/>
                  <a:pt x="6232416" y="4272291"/>
                </a:cubicBezTo>
                <a:close/>
                <a:moveTo>
                  <a:pt x="404601" y="4272291"/>
                </a:moveTo>
                <a:cubicBezTo>
                  <a:pt x="395265" y="4273674"/>
                  <a:pt x="385585" y="4272406"/>
                  <a:pt x="376018" y="4272406"/>
                </a:cubicBezTo>
                <a:cubicBezTo>
                  <a:pt x="336682" y="4272406"/>
                  <a:pt x="316973" y="4292310"/>
                  <a:pt x="316893" y="4332106"/>
                </a:cubicBezTo>
                <a:cubicBezTo>
                  <a:pt x="316893" y="4344208"/>
                  <a:pt x="317699" y="4356425"/>
                  <a:pt x="316663" y="4368526"/>
                </a:cubicBezTo>
                <a:cubicBezTo>
                  <a:pt x="315165" y="4386044"/>
                  <a:pt x="320812" y="4393997"/>
                  <a:pt x="339828" y="4392844"/>
                </a:cubicBezTo>
                <a:cubicBezTo>
                  <a:pt x="364147" y="4391461"/>
                  <a:pt x="388581" y="4391461"/>
                  <a:pt x="412784" y="4392729"/>
                </a:cubicBezTo>
                <a:cubicBezTo>
                  <a:pt x="435949" y="4393997"/>
                  <a:pt x="431569" y="4378438"/>
                  <a:pt x="432145" y="4364954"/>
                </a:cubicBezTo>
                <a:cubicBezTo>
                  <a:pt x="432723" y="4350892"/>
                  <a:pt x="432723" y="4338676"/>
                  <a:pt x="412667" y="4339713"/>
                </a:cubicBezTo>
                <a:cubicBezTo>
                  <a:pt x="391001" y="4340866"/>
                  <a:pt x="369218" y="4340059"/>
                  <a:pt x="347551" y="4340059"/>
                </a:cubicBezTo>
                <a:lnTo>
                  <a:pt x="347435" y="4340059"/>
                </a:lnTo>
                <a:cubicBezTo>
                  <a:pt x="341443" y="4340059"/>
                  <a:pt x="334066" y="4340866"/>
                  <a:pt x="333489" y="4332337"/>
                </a:cubicBezTo>
                <a:cubicBezTo>
                  <a:pt x="332913" y="4322425"/>
                  <a:pt x="341327" y="4324961"/>
                  <a:pt x="346629" y="4324961"/>
                </a:cubicBezTo>
                <a:cubicBezTo>
                  <a:pt x="366567" y="4324615"/>
                  <a:pt x="386621" y="4323347"/>
                  <a:pt x="406445" y="4325191"/>
                </a:cubicBezTo>
                <a:cubicBezTo>
                  <a:pt x="427651" y="4327266"/>
                  <a:pt x="432607" y="4318968"/>
                  <a:pt x="432837" y="4299029"/>
                </a:cubicBezTo>
                <a:cubicBezTo>
                  <a:pt x="433183" y="4277362"/>
                  <a:pt x="426153" y="4269064"/>
                  <a:pt x="404601" y="4272291"/>
                </a:cubicBezTo>
                <a:close/>
                <a:moveTo>
                  <a:pt x="7503074" y="4272175"/>
                </a:moveTo>
                <a:cubicBezTo>
                  <a:pt x="7485095" y="4270331"/>
                  <a:pt x="7478411" y="4276440"/>
                  <a:pt x="7479448" y="4295110"/>
                </a:cubicBezTo>
                <a:cubicBezTo>
                  <a:pt x="7480831" y="4321043"/>
                  <a:pt x="7480140" y="4347089"/>
                  <a:pt x="7479563" y="4373021"/>
                </a:cubicBezTo>
                <a:cubicBezTo>
                  <a:pt x="7479216" y="4387543"/>
                  <a:pt x="7484866" y="4392959"/>
                  <a:pt x="7499503" y="4392498"/>
                </a:cubicBezTo>
                <a:cubicBezTo>
                  <a:pt x="7524627" y="4391807"/>
                  <a:pt x="7549867" y="4391576"/>
                  <a:pt x="7574877" y="4392844"/>
                </a:cubicBezTo>
                <a:cubicBezTo>
                  <a:pt x="7597236" y="4393997"/>
                  <a:pt x="7594239" y="4379475"/>
                  <a:pt x="7594931" y="4365530"/>
                </a:cubicBezTo>
                <a:cubicBezTo>
                  <a:pt x="7595738" y="4349624"/>
                  <a:pt x="7593893" y="4338445"/>
                  <a:pt x="7573263" y="4339828"/>
                </a:cubicBezTo>
                <a:cubicBezTo>
                  <a:pt x="7553440" y="4341211"/>
                  <a:pt x="7533501" y="4340174"/>
                  <a:pt x="7513562" y="4339828"/>
                </a:cubicBezTo>
                <a:cubicBezTo>
                  <a:pt x="7508145" y="4339713"/>
                  <a:pt x="7502730" y="4337292"/>
                  <a:pt x="7502730" y="4331184"/>
                </a:cubicBezTo>
                <a:cubicBezTo>
                  <a:pt x="7502730" y="4323693"/>
                  <a:pt x="7509529" y="4324846"/>
                  <a:pt x="7514369" y="4324846"/>
                </a:cubicBezTo>
                <a:cubicBezTo>
                  <a:pt x="7534194" y="4324615"/>
                  <a:pt x="7554247" y="4323808"/>
                  <a:pt x="7574070" y="4324961"/>
                </a:cubicBezTo>
                <a:cubicBezTo>
                  <a:pt x="7589859" y="4325883"/>
                  <a:pt x="7594931" y="4320697"/>
                  <a:pt x="7594931" y="4304561"/>
                </a:cubicBezTo>
                <a:cubicBezTo>
                  <a:pt x="7594931" y="4272521"/>
                  <a:pt x="7595969" y="4272521"/>
                  <a:pt x="7562775" y="4272521"/>
                </a:cubicBezTo>
                <a:cubicBezTo>
                  <a:pt x="7554939" y="4272521"/>
                  <a:pt x="7547217" y="4272521"/>
                  <a:pt x="7539379" y="4272521"/>
                </a:cubicBezTo>
                <a:cubicBezTo>
                  <a:pt x="7527278" y="4272521"/>
                  <a:pt x="7515060" y="4273558"/>
                  <a:pt x="7503074" y="4272291"/>
                </a:cubicBezTo>
                <a:close/>
                <a:moveTo>
                  <a:pt x="8918376" y="4272060"/>
                </a:moveTo>
                <a:cubicBezTo>
                  <a:pt x="8903968" y="4273443"/>
                  <a:pt x="8884260" y="4266067"/>
                  <a:pt x="8887833" y="4293036"/>
                </a:cubicBezTo>
                <a:cubicBezTo>
                  <a:pt x="8889562" y="4306635"/>
                  <a:pt x="8879996" y="4325076"/>
                  <a:pt x="8907772" y="4325191"/>
                </a:cubicBezTo>
                <a:cubicBezTo>
                  <a:pt x="8931399" y="4325307"/>
                  <a:pt x="8942924" y="4319890"/>
                  <a:pt x="8935432" y="4293497"/>
                </a:cubicBezTo>
                <a:cubicBezTo>
                  <a:pt x="8943500" y="4276670"/>
                  <a:pt x="8936470" y="4270331"/>
                  <a:pt x="8918376" y="4272060"/>
                </a:cubicBezTo>
                <a:close/>
                <a:moveTo>
                  <a:pt x="8579532" y="4272060"/>
                </a:moveTo>
                <a:cubicBezTo>
                  <a:pt x="8565357" y="4272982"/>
                  <a:pt x="8551756" y="4270216"/>
                  <a:pt x="8553371" y="4292459"/>
                </a:cubicBezTo>
                <a:cubicBezTo>
                  <a:pt x="8555098" y="4316548"/>
                  <a:pt x="8554408" y="4340866"/>
                  <a:pt x="8553486" y="4365069"/>
                </a:cubicBezTo>
                <a:cubicBezTo>
                  <a:pt x="8552794" y="4383624"/>
                  <a:pt x="8556713" y="4393190"/>
                  <a:pt x="8578842" y="4393420"/>
                </a:cubicBezTo>
                <a:cubicBezTo>
                  <a:pt x="8601431" y="4393651"/>
                  <a:pt x="8602007" y="4382241"/>
                  <a:pt x="8601085" y="4365991"/>
                </a:cubicBezTo>
                <a:cubicBezTo>
                  <a:pt x="8600394" y="4354695"/>
                  <a:pt x="8600970" y="4343516"/>
                  <a:pt x="8600970" y="4332222"/>
                </a:cubicBezTo>
                <a:cubicBezTo>
                  <a:pt x="8600970" y="4319314"/>
                  <a:pt x="8599816" y="4306174"/>
                  <a:pt x="8601200" y="4293381"/>
                </a:cubicBezTo>
                <a:cubicBezTo>
                  <a:pt x="8603160" y="4275979"/>
                  <a:pt x="8596245" y="4270908"/>
                  <a:pt x="8579532" y="4272060"/>
                </a:cubicBezTo>
                <a:close/>
                <a:moveTo>
                  <a:pt x="5028950" y="4272060"/>
                </a:moveTo>
                <a:cubicBezTo>
                  <a:pt x="5007165" y="4270677"/>
                  <a:pt x="4995987" y="4275518"/>
                  <a:pt x="5000137" y="4299951"/>
                </a:cubicBezTo>
                <a:cubicBezTo>
                  <a:pt x="5001749" y="4310094"/>
                  <a:pt x="5000365" y="4320812"/>
                  <a:pt x="5000365" y="4331184"/>
                </a:cubicBezTo>
                <a:cubicBezTo>
                  <a:pt x="5000137" y="4331184"/>
                  <a:pt x="5000021" y="4331184"/>
                  <a:pt x="4999905" y="4331184"/>
                </a:cubicBezTo>
                <a:cubicBezTo>
                  <a:pt x="4999905" y="4345130"/>
                  <a:pt x="5000827" y="4359076"/>
                  <a:pt x="4999675" y="4372906"/>
                </a:cubicBezTo>
                <a:cubicBezTo>
                  <a:pt x="4998294" y="4389848"/>
                  <a:pt x="5006013" y="4393766"/>
                  <a:pt x="5021227" y="4392959"/>
                </a:cubicBezTo>
                <a:cubicBezTo>
                  <a:pt x="5035634" y="4392268"/>
                  <a:pt x="5049464" y="4394227"/>
                  <a:pt x="5048542" y="4372330"/>
                </a:cubicBezTo>
                <a:cubicBezTo>
                  <a:pt x="5047274" y="4345475"/>
                  <a:pt x="5047621" y="4318392"/>
                  <a:pt x="5048542" y="4291537"/>
                </a:cubicBezTo>
                <a:cubicBezTo>
                  <a:pt x="5049002" y="4276440"/>
                  <a:pt x="5043126" y="4273097"/>
                  <a:pt x="5028834" y="4272175"/>
                </a:cubicBezTo>
                <a:close/>
                <a:moveTo>
                  <a:pt x="545901" y="4272060"/>
                </a:moveTo>
                <a:cubicBezTo>
                  <a:pt x="531493" y="4273443"/>
                  <a:pt x="511785" y="4266067"/>
                  <a:pt x="515358" y="4293036"/>
                </a:cubicBezTo>
                <a:cubicBezTo>
                  <a:pt x="517087" y="4306635"/>
                  <a:pt x="507521" y="4325076"/>
                  <a:pt x="535297" y="4325191"/>
                </a:cubicBezTo>
                <a:cubicBezTo>
                  <a:pt x="558924" y="4325307"/>
                  <a:pt x="570449" y="4319890"/>
                  <a:pt x="562957" y="4293497"/>
                </a:cubicBezTo>
                <a:cubicBezTo>
                  <a:pt x="571025" y="4276670"/>
                  <a:pt x="563995" y="4270331"/>
                  <a:pt x="545901" y="4272060"/>
                </a:cubicBezTo>
                <a:close/>
                <a:moveTo>
                  <a:pt x="207057" y="4272060"/>
                </a:moveTo>
                <a:cubicBezTo>
                  <a:pt x="192882" y="4272982"/>
                  <a:pt x="179281" y="4270216"/>
                  <a:pt x="180896" y="4292459"/>
                </a:cubicBezTo>
                <a:cubicBezTo>
                  <a:pt x="182623" y="4316548"/>
                  <a:pt x="181933" y="4340866"/>
                  <a:pt x="181011" y="4365069"/>
                </a:cubicBezTo>
                <a:cubicBezTo>
                  <a:pt x="180319" y="4383624"/>
                  <a:pt x="184238" y="4393190"/>
                  <a:pt x="206367" y="4393420"/>
                </a:cubicBezTo>
                <a:cubicBezTo>
                  <a:pt x="228956" y="4393651"/>
                  <a:pt x="229532" y="4382241"/>
                  <a:pt x="228610" y="4365991"/>
                </a:cubicBezTo>
                <a:cubicBezTo>
                  <a:pt x="227919" y="4354695"/>
                  <a:pt x="228495" y="4343516"/>
                  <a:pt x="228495" y="4332222"/>
                </a:cubicBezTo>
                <a:cubicBezTo>
                  <a:pt x="228495" y="4319314"/>
                  <a:pt x="227341" y="4306174"/>
                  <a:pt x="228725" y="4293381"/>
                </a:cubicBezTo>
                <a:cubicBezTo>
                  <a:pt x="230685" y="4275979"/>
                  <a:pt x="223770" y="4270908"/>
                  <a:pt x="207057" y="4272060"/>
                </a:cubicBezTo>
                <a:close/>
                <a:moveTo>
                  <a:pt x="8659778" y="4272017"/>
                </a:moveTo>
                <a:cubicBezTo>
                  <a:pt x="8654476" y="4271225"/>
                  <a:pt x="8647878" y="4272982"/>
                  <a:pt x="8642690" y="4272636"/>
                </a:cubicBezTo>
                <a:cubicBezTo>
                  <a:pt x="8633356" y="4271945"/>
                  <a:pt x="8621254" y="4268487"/>
                  <a:pt x="8621716" y="4286121"/>
                </a:cubicBezTo>
                <a:lnTo>
                  <a:pt x="8621830" y="4286005"/>
                </a:lnTo>
                <a:cubicBezTo>
                  <a:pt x="8622522" y="4316202"/>
                  <a:pt x="8622292" y="4346513"/>
                  <a:pt x="8621830" y="4376824"/>
                </a:cubicBezTo>
                <a:cubicBezTo>
                  <a:pt x="8621716" y="4388119"/>
                  <a:pt x="8626440" y="4391692"/>
                  <a:pt x="8637044" y="4392614"/>
                </a:cubicBezTo>
                <a:cubicBezTo>
                  <a:pt x="8664589" y="4395149"/>
                  <a:pt x="8669084" y="4391692"/>
                  <a:pt x="8669084" y="4364493"/>
                </a:cubicBezTo>
                <a:cubicBezTo>
                  <a:pt x="8669084" y="4354119"/>
                  <a:pt x="8669084" y="4343747"/>
                  <a:pt x="8669084" y="4333374"/>
                </a:cubicBezTo>
                <a:cubicBezTo>
                  <a:pt x="8669084" y="4317816"/>
                  <a:pt x="8669084" y="4302256"/>
                  <a:pt x="8669084" y="4286697"/>
                </a:cubicBezTo>
                <a:cubicBezTo>
                  <a:pt x="8669084" y="4276152"/>
                  <a:pt x="8665080" y="4272810"/>
                  <a:pt x="8659778" y="4272017"/>
                </a:cubicBezTo>
                <a:close/>
                <a:moveTo>
                  <a:pt x="287303" y="4272017"/>
                </a:moveTo>
                <a:cubicBezTo>
                  <a:pt x="282001" y="4271225"/>
                  <a:pt x="275403" y="4272982"/>
                  <a:pt x="270215" y="4272636"/>
                </a:cubicBezTo>
                <a:cubicBezTo>
                  <a:pt x="260881" y="4271945"/>
                  <a:pt x="248779" y="4268487"/>
                  <a:pt x="249241" y="4286121"/>
                </a:cubicBezTo>
                <a:lnTo>
                  <a:pt x="249355" y="4286005"/>
                </a:lnTo>
                <a:cubicBezTo>
                  <a:pt x="250047" y="4316202"/>
                  <a:pt x="249817" y="4346513"/>
                  <a:pt x="249355" y="4376824"/>
                </a:cubicBezTo>
                <a:cubicBezTo>
                  <a:pt x="249241" y="4388119"/>
                  <a:pt x="253965" y="4391692"/>
                  <a:pt x="264569" y="4392614"/>
                </a:cubicBezTo>
                <a:cubicBezTo>
                  <a:pt x="292114" y="4395149"/>
                  <a:pt x="296609" y="4391692"/>
                  <a:pt x="296609" y="4364493"/>
                </a:cubicBezTo>
                <a:cubicBezTo>
                  <a:pt x="296609" y="4354119"/>
                  <a:pt x="296609" y="4343747"/>
                  <a:pt x="296609" y="4333374"/>
                </a:cubicBezTo>
                <a:cubicBezTo>
                  <a:pt x="296609" y="4317816"/>
                  <a:pt x="296609" y="4302256"/>
                  <a:pt x="296609" y="4286697"/>
                </a:cubicBezTo>
                <a:cubicBezTo>
                  <a:pt x="296609" y="4276152"/>
                  <a:pt x="292605" y="4272810"/>
                  <a:pt x="287303" y="4272017"/>
                </a:cubicBezTo>
                <a:close/>
                <a:moveTo>
                  <a:pt x="7908302" y="4271945"/>
                </a:moveTo>
                <a:cubicBezTo>
                  <a:pt x="7890554" y="4272752"/>
                  <a:pt x="7879259" y="4272867"/>
                  <a:pt x="7881102" y="4296263"/>
                </a:cubicBezTo>
                <a:cubicBezTo>
                  <a:pt x="7882601" y="4314127"/>
                  <a:pt x="7880641" y="4327727"/>
                  <a:pt x="7906113" y="4325422"/>
                </a:cubicBezTo>
                <a:cubicBezTo>
                  <a:pt x="7924323" y="4323808"/>
                  <a:pt x="7940458" y="4325652"/>
                  <a:pt x="7933313" y="4299951"/>
                </a:cubicBezTo>
                <a:cubicBezTo>
                  <a:pt x="7938844" y="4278168"/>
                  <a:pt x="7930430" y="4271023"/>
                  <a:pt x="7908419" y="4272060"/>
                </a:cubicBezTo>
                <a:close/>
                <a:moveTo>
                  <a:pt x="7706265" y="4271945"/>
                </a:moveTo>
                <a:cubicBezTo>
                  <a:pt x="7681947" y="4270677"/>
                  <a:pt x="7683329" y="4283124"/>
                  <a:pt x="7683100" y="4299835"/>
                </a:cubicBezTo>
                <a:cubicBezTo>
                  <a:pt x="7682754" y="4316548"/>
                  <a:pt x="7683560" y="4326574"/>
                  <a:pt x="7705574" y="4325883"/>
                </a:cubicBezTo>
                <a:lnTo>
                  <a:pt x="7705574" y="4325998"/>
                </a:lnTo>
                <a:cubicBezTo>
                  <a:pt x="7725973" y="4325307"/>
                  <a:pt x="7734963" y="4320351"/>
                  <a:pt x="7729776" y="4298337"/>
                </a:cubicBezTo>
                <a:cubicBezTo>
                  <a:pt x="7735194" y="4278745"/>
                  <a:pt x="7727357" y="4272982"/>
                  <a:pt x="7706265" y="4271945"/>
                </a:cubicBezTo>
                <a:close/>
                <a:moveTo>
                  <a:pt x="5357533" y="4271945"/>
                </a:moveTo>
                <a:lnTo>
                  <a:pt x="5357533" y="4272060"/>
                </a:lnTo>
                <a:cubicBezTo>
                  <a:pt x="5336904" y="4272406"/>
                  <a:pt x="5331832" y="4279436"/>
                  <a:pt x="5335404" y="4297069"/>
                </a:cubicBezTo>
                <a:cubicBezTo>
                  <a:pt x="5333792" y="4313666"/>
                  <a:pt x="5331949" y="4326920"/>
                  <a:pt x="5357189" y="4326113"/>
                </a:cubicBezTo>
                <a:cubicBezTo>
                  <a:pt x="5378510" y="4325422"/>
                  <a:pt x="5383122" y="4318276"/>
                  <a:pt x="5382774" y="4299144"/>
                </a:cubicBezTo>
                <a:cubicBezTo>
                  <a:pt x="5382546" y="4280819"/>
                  <a:pt x="5379894" y="4271484"/>
                  <a:pt x="5357533" y="4271945"/>
                </a:cubicBezTo>
                <a:close/>
                <a:moveTo>
                  <a:pt x="5224186" y="4271945"/>
                </a:moveTo>
                <a:cubicBezTo>
                  <a:pt x="5208627" y="4273097"/>
                  <a:pt x="5196758" y="4272867"/>
                  <a:pt x="5200329" y="4293381"/>
                </a:cubicBezTo>
                <a:cubicBezTo>
                  <a:pt x="5202750" y="4307096"/>
                  <a:pt x="5191686" y="4327266"/>
                  <a:pt x="5221423" y="4325422"/>
                </a:cubicBezTo>
                <a:lnTo>
                  <a:pt x="5221423" y="4325537"/>
                </a:lnTo>
                <a:cubicBezTo>
                  <a:pt x="5240207" y="4324269"/>
                  <a:pt x="5251963" y="4322195"/>
                  <a:pt x="5247122" y="4300412"/>
                </a:cubicBezTo>
                <a:cubicBezTo>
                  <a:pt x="5250351" y="4281972"/>
                  <a:pt x="5247583" y="4270216"/>
                  <a:pt x="5224186" y="4271945"/>
                </a:cubicBezTo>
                <a:close/>
                <a:moveTo>
                  <a:pt x="8978191" y="4271830"/>
                </a:moveTo>
                <a:cubicBezTo>
                  <a:pt x="8957446" y="4272060"/>
                  <a:pt x="8952374" y="4279321"/>
                  <a:pt x="8956294" y="4298222"/>
                </a:cubicBezTo>
                <a:cubicBezTo>
                  <a:pt x="8953296" y="4314473"/>
                  <a:pt x="8953528" y="4326344"/>
                  <a:pt x="8977846" y="4325883"/>
                </a:cubicBezTo>
                <a:cubicBezTo>
                  <a:pt x="8999282" y="4325537"/>
                  <a:pt x="9003316" y="4318392"/>
                  <a:pt x="9003316" y="4299029"/>
                </a:cubicBezTo>
                <a:cubicBezTo>
                  <a:pt x="9003200" y="4280128"/>
                  <a:pt x="9000204" y="4271599"/>
                  <a:pt x="8978191" y="4271830"/>
                </a:cubicBezTo>
                <a:close/>
                <a:moveTo>
                  <a:pt x="7639418" y="4271830"/>
                </a:moveTo>
                <a:cubicBezTo>
                  <a:pt x="7616368" y="4271830"/>
                  <a:pt x="7615677" y="4281972"/>
                  <a:pt x="7614870" y="4299720"/>
                </a:cubicBezTo>
                <a:cubicBezTo>
                  <a:pt x="7613833" y="4320466"/>
                  <a:pt x="7620978" y="4325307"/>
                  <a:pt x="7641033" y="4325767"/>
                </a:cubicBezTo>
                <a:lnTo>
                  <a:pt x="7641148" y="4325767"/>
                </a:lnTo>
                <a:cubicBezTo>
                  <a:pt x="7663506" y="4326344"/>
                  <a:pt x="7665120" y="4315856"/>
                  <a:pt x="7662354" y="4298913"/>
                </a:cubicBezTo>
                <a:cubicBezTo>
                  <a:pt x="7666042" y="4280704"/>
                  <a:pt x="7662123" y="4271830"/>
                  <a:pt x="7639418" y="4271830"/>
                </a:cubicBezTo>
                <a:close/>
                <a:moveTo>
                  <a:pt x="605716" y="4271830"/>
                </a:moveTo>
                <a:cubicBezTo>
                  <a:pt x="584971" y="4272060"/>
                  <a:pt x="579899" y="4279321"/>
                  <a:pt x="583819" y="4298222"/>
                </a:cubicBezTo>
                <a:cubicBezTo>
                  <a:pt x="580821" y="4314473"/>
                  <a:pt x="581053" y="4326344"/>
                  <a:pt x="605371" y="4325883"/>
                </a:cubicBezTo>
                <a:cubicBezTo>
                  <a:pt x="626807" y="4325537"/>
                  <a:pt x="630841" y="4318392"/>
                  <a:pt x="630841" y="4299029"/>
                </a:cubicBezTo>
                <a:cubicBezTo>
                  <a:pt x="630725" y="4280128"/>
                  <a:pt x="627729" y="4271599"/>
                  <a:pt x="605716" y="4271830"/>
                </a:cubicBezTo>
                <a:close/>
                <a:moveTo>
                  <a:pt x="9916232" y="4271715"/>
                </a:moveTo>
                <a:cubicBezTo>
                  <a:pt x="9900326" y="4270216"/>
                  <a:pt x="9892720" y="4274135"/>
                  <a:pt x="9893872" y="4292459"/>
                </a:cubicBezTo>
                <a:cubicBezTo>
                  <a:pt x="9895371" y="4319198"/>
                  <a:pt x="9894910" y="4346167"/>
                  <a:pt x="9893872" y="4373021"/>
                </a:cubicBezTo>
                <a:cubicBezTo>
                  <a:pt x="9893296" y="4388234"/>
                  <a:pt x="9899174" y="4392498"/>
                  <a:pt x="9913466" y="4392037"/>
                </a:cubicBezTo>
                <a:cubicBezTo>
                  <a:pt x="9939513" y="4391231"/>
                  <a:pt x="9965560" y="4390885"/>
                  <a:pt x="9991491" y="4392153"/>
                </a:cubicBezTo>
                <a:cubicBezTo>
                  <a:pt x="10013736" y="4393305"/>
                  <a:pt x="10009124" y="4378207"/>
                  <a:pt x="10008894" y="4366106"/>
                </a:cubicBezTo>
                <a:cubicBezTo>
                  <a:pt x="10008780" y="4354351"/>
                  <a:pt x="10014656" y="4338445"/>
                  <a:pt x="9992183" y="4339482"/>
                </a:cubicBezTo>
                <a:cubicBezTo>
                  <a:pt x="9972244" y="4340404"/>
                  <a:pt x="9952305" y="4339713"/>
                  <a:pt x="9932366" y="4339482"/>
                </a:cubicBezTo>
                <a:lnTo>
                  <a:pt x="9932482" y="4339828"/>
                </a:lnTo>
                <a:cubicBezTo>
                  <a:pt x="9926028" y="4339713"/>
                  <a:pt x="9916692" y="4342133"/>
                  <a:pt x="9916116" y="4332106"/>
                </a:cubicBezTo>
                <a:cubicBezTo>
                  <a:pt x="9915424" y="4320466"/>
                  <a:pt x="9925682" y="4324730"/>
                  <a:pt x="9931444" y="4324500"/>
                </a:cubicBezTo>
                <a:cubicBezTo>
                  <a:pt x="9948733" y="4323808"/>
                  <a:pt x="9966252" y="4323002"/>
                  <a:pt x="9983424" y="4324500"/>
                </a:cubicBezTo>
                <a:cubicBezTo>
                  <a:pt x="10002786" y="4326113"/>
                  <a:pt x="10009816" y="4321043"/>
                  <a:pt x="10010048" y="4299605"/>
                </a:cubicBezTo>
                <a:cubicBezTo>
                  <a:pt x="10010278" y="4276440"/>
                  <a:pt x="10004053" y="4268140"/>
                  <a:pt x="9981234" y="4271715"/>
                </a:cubicBezTo>
                <a:cubicBezTo>
                  <a:pt x="9971898" y="4273213"/>
                  <a:pt x="9962218" y="4271945"/>
                  <a:pt x="9952651" y="4271945"/>
                </a:cubicBezTo>
                <a:cubicBezTo>
                  <a:pt x="9940434" y="4271945"/>
                  <a:pt x="9928218" y="4272752"/>
                  <a:pt x="9916232" y="4271715"/>
                </a:cubicBezTo>
                <a:close/>
                <a:moveTo>
                  <a:pt x="7841341" y="4271715"/>
                </a:moveTo>
                <a:cubicBezTo>
                  <a:pt x="7820711" y="4272521"/>
                  <a:pt x="7812412" y="4276670"/>
                  <a:pt x="7813219" y="4299029"/>
                </a:cubicBezTo>
                <a:cubicBezTo>
                  <a:pt x="7813566" y="4308711"/>
                  <a:pt x="7814517" y="4316346"/>
                  <a:pt x="7818118" y="4320913"/>
                </a:cubicBezTo>
                <a:lnTo>
                  <a:pt x="7838885" y="4324379"/>
                </a:lnTo>
                <a:lnTo>
                  <a:pt x="7838806" y="4324385"/>
                </a:lnTo>
                <a:lnTo>
                  <a:pt x="7838921" y="4324385"/>
                </a:lnTo>
                <a:lnTo>
                  <a:pt x="7838885" y="4324379"/>
                </a:lnTo>
                <a:lnTo>
                  <a:pt x="7860516" y="4322685"/>
                </a:lnTo>
                <a:cubicBezTo>
                  <a:pt x="7865458" y="4319372"/>
                  <a:pt x="7867906" y="4312745"/>
                  <a:pt x="7867272" y="4301103"/>
                </a:cubicBezTo>
                <a:cubicBezTo>
                  <a:pt x="7866351" y="4282317"/>
                  <a:pt x="7865890" y="4270792"/>
                  <a:pt x="7841341" y="4271715"/>
                </a:cubicBezTo>
                <a:close/>
                <a:moveTo>
                  <a:pt x="1543757" y="4271715"/>
                </a:moveTo>
                <a:cubicBezTo>
                  <a:pt x="1527851" y="4270216"/>
                  <a:pt x="1520245" y="4274135"/>
                  <a:pt x="1521397" y="4292459"/>
                </a:cubicBezTo>
                <a:cubicBezTo>
                  <a:pt x="1522896" y="4319198"/>
                  <a:pt x="1522435" y="4346167"/>
                  <a:pt x="1521397" y="4373021"/>
                </a:cubicBezTo>
                <a:cubicBezTo>
                  <a:pt x="1520821" y="4388234"/>
                  <a:pt x="1526699" y="4392498"/>
                  <a:pt x="1540991" y="4392037"/>
                </a:cubicBezTo>
                <a:cubicBezTo>
                  <a:pt x="1567038" y="4391231"/>
                  <a:pt x="1593085" y="4390885"/>
                  <a:pt x="1619016" y="4392153"/>
                </a:cubicBezTo>
                <a:cubicBezTo>
                  <a:pt x="1641261" y="4393305"/>
                  <a:pt x="1636649" y="4378207"/>
                  <a:pt x="1636419" y="4366106"/>
                </a:cubicBezTo>
                <a:cubicBezTo>
                  <a:pt x="1636305" y="4354351"/>
                  <a:pt x="1642181" y="4338445"/>
                  <a:pt x="1619708" y="4339482"/>
                </a:cubicBezTo>
                <a:cubicBezTo>
                  <a:pt x="1599769" y="4340404"/>
                  <a:pt x="1579830" y="4339713"/>
                  <a:pt x="1559891" y="4339482"/>
                </a:cubicBezTo>
                <a:lnTo>
                  <a:pt x="1560007" y="4339828"/>
                </a:lnTo>
                <a:cubicBezTo>
                  <a:pt x="1553553" y="4339713"/>
                  <a:pt x="1544217" y="4342133"/>
                  <a:pt x="1543641" y="4332106"/>
                </a:cubicBezTo>
                <a:cubicBezTo>
                  <a:pt x="1542949" y="4320466"/>
                  <a:pt x="1553207" y="4324730"/>
                  <a:pt x="1558969" y="4324500"/>
                </a:cubicBezTo>
                <a:cubicBezTo>
                  <a:pt x="1576258" y="4323808"/>
                  <a:pt x="1593777" y="4323002"/>
                  <a:pt x="1610949" y="4324500"/>
                </a:cubicBezTo>
                <a:cubicBezTo>
                  <a:pt x="1630311" y="4326113"/>
                  <a:pt x="1637341" y="4321043"/>
                  <a:pt x="1637573" y="4299605"/>
                </a:cubicBezTo>
                <a:cubicBezTo>
                  <a:pt x="1637803" y="4276440"/>
                  <a:pt x="1631578" y="4268140"/>
                  <a:pt x="1608759" y="4271715"/>
                </a:cubicBezTo>
                <a:cubicBezTo>
                  <a:pt x="1599423" y="4273213"/>
                  <a:pt x="1589743" y="4271945"/>
                  <a:pt x="1580176" y="4271945"/>
                </a:cubicBezTo>
                <a:cubicBezTo>
                  <a:pt x="1567959" y="4271945"/>
                  <a:pt x="1555743" y="4272752"/>
                  <a:pt x="1543757" y="4271715"/>
                </a:cubicBezTo>
                <a:close/>
                <a:moveTo>
                  <a:pt x="6701262" y="4271599"/>
                </a:moveTo>
                <a:cubicBezTo>
                  <a:pt x="6683975" y="4272636"/>
                  <a:pt x="6673717" y="4273674"/>
                  <a:pt x="6675445" y="4295225"/>
                </a:cubicBezTo>
                <a:cubicBezTo>
                  <a:pt x="6676829" y="4312514"/>
                  <a:pt x="6674410" y="4325883"/>
                  <a:pt x="6700110" y="4325537"/>
                </a:cubicBezTo>
                <a:lnTo>
                  <a:pt x="6700226" y="4325537"/>
                </a:lnTo>
                <a:cubicBezTo>
                  <a:pt x="6723507" y="4325191"/>
                  <a:pt x="6725927" y="4315510"/>
                  <a:pt x="6722815" y="4297876"/>
                </a:cubicBezTo>
                <a:cubicBezTo>
                  <a:pt x="6725696" y="4280704"/>
                  <a:pt x="6723277" y="4270331"/>
                  <a:pt x="6701262" y="4271599"/>
                </a:cubicBezTo>
                <a:close/>
                <a:moveTo>
                  <a:pt x="6167182" y="4271599"/>
                </a:moveTo>
                <a:lnTo>
                  <a:pt x="6167223" y="4271612"/>
                </a:lnTo>
                <a:lnTo>
                  <a:pt x="6143268" y="4275849"/>
                </a:lnTo>
                <a:cubicBezTo>
                  <a:pt x="6138283" y="4279898"/>
                  <a:pt x="6136525" y="4287158"/>
                  <a:pt x="6138599" y="4299374"/>
                </a:cubicBezTo>
                <a:cubicBezTo>
                  <a:pt x="6140330" y="4309518"/>
                  <a:pt x="6138829" y="4320236"/>
                  <a:pt x="6138829" y="4330608"/>
                </a:cubicBezTo>
                <a:cubicBezTo>
                  <a:pt x="6138829" y="4344438"/>
                  <a:pt x="6139984" y="4358500"/>
                  <a:pt x="6138486" y="4372214"/>
                </a:cubicBezTo>
                <a:cubicBezTo>
                  <a:pt x="6136179" y="4391922"/>
                  <a:pt x="6147590" y="4392498"/>
                  <a:pt x="6161997" y="4392729"/>
                </a:cubicBezTo>
                <a:cubicBezTo>
                  <a:pt x="6176865" y="4392959"/>
                  <a:pt x="6187350" y="4391692"/>
                  <a:pt x="6186431" y="4372330"/>
                </a:cubicBezTo>
                <a:cubicBezTo>
                  <a:pt x="6185163" y="4345475"/>
                  <a:pt x="6185393" y="4318507"/>
                  <a:pt x="6186085" y="4291653"/>
                </a:cubicBezTo>
                <a:cubicBezTo>
                  <a:pt x="6186315" y="4284508"/>
                  <a:pt x="6185335" y="4279725"/>
                  <a:pt x="6182426" y="4276613"/>
                </a:cubicBezTo>
                <a:lnTo>
                  <a:pt x="6167223" y="4271612"/>
                </a:lnTo>
                <a:lnTo>
                  <a:pt x="6167298" y="4271599"/>
                </a:lnTo>
                <a:close/>
                <a:moveTo>
                  <a:pt x="6100797" y="4271599"/>
                </a:moveTo>
                <a:cubicBezTo>
                  <a:pt x="6078093" y="4270447"/>
                  <a:pt x="6066568" y="4275863"/>
                  <a:pt x="6070486" y="4300988"/>
                </a:cubicBezTo>
                <a:cubicBezTo>
                  <a:pt x="6072101" y="4311131"/>
                  <a:pt x="6070716" y="4321734"/>
                  <a:pt x="6070716" y="4332106"/>
                </a:cubicBezTo>
                <a:cubicBezTo>
                  <a:pt x="6070832" y="4332106"/>
                  <a:pt x="6070948" y="4332106"/>
                  <a:pt x="6070948" y="4332106"/>
                </a:cubicBezTo>
                <a:cubicBezTo>
                  <a:pt x="6070948" y="4345014"/>
                  <a:pt x="6071985" y="4358154"/>
                  <a:pt x="6070716" y="4370947"/>
                </a:cubicBezTo>
                <a:cubicBezTo>
                  <a:pt x="6068873" y="4389502"/>
                  <a:pt x="6078669" y="4393075"/>
                  <a:pt x="6093996" y="4392498"/>
                </a:cubicBezTo>
                <a:cubicBezTo>
                  <a:pt x="6108981" y="4392037"/>
                  <a:pt x="6124194" y="4393997"/>
                  <a:pt x="6123388" y="4370947"/>
                </a:cubicBezTo>
                <a:lnTo>
                  <a:pt x="6123272" y="4370947"/>
                </a:lnTo>
                <a:cubicBezTo>
                  <a:pt x="6122349" y="4345014"/>
                  <a:pt x="6122119" y="4318968"/>
                  <a:pt x="6123502" y="4293151"/>
                </a:cubicBezTo>
                <a:cubicBezTo>
                  <a:pt x="6124426" y="4275172"/>
                  <a:pt x="6116818" y="4272406"/>
                  <a:pt x="6100797" y="4271599"/>
                </a:cubicBezTo>
                <a:close/>
                <a:moveTo>
                  <a:pt x="12119600" y="4271498"/>
                </a:moveTo>
                <a:cubicBezTo>
                  <a:pt x="12113866" y="4272089"/>
                  <a:pt x="12109486" y="4275345"/>
                  <a:pt x="12109486" y="4286927"/>
                </a:cubicBezTo>
                <a:cubicBezTo>
                  <a:pt x="12109486" y="4316432"/>
                  <a:pt x="12109717" y="4345821"/>
                  <a:pt x="12109486" y="4375326"/>
                </a:cubicBezTo>
                <a:cubicBezTo>
                  <a:pt x="12109371" y="4387427"/>
                  <a:pt x="12114557" y="4391346"/>
                  <a:pt x="12126658" y="4392268"/>
                </a:cubicBezTo>
                <a:lnTo>
                  <a:pt x="12126774" y="4392153"/>
                </a:lnTo>
                <a:cubicBezTo>
                  <a:pt x="12147058" y="4393651"/>
                  <a:pt x="12161120" y="4391346"/>
                  <a:pt x="12156970" y="4365530"/>
                </a:cubicBezTo>
                <a:cubicBezTo>
                  <a:pt x="12155357" y="4355388"/>
                  <a:pt x="12156740" y="4344784"/>
                  <a:pt x="12156740" y="4334411"/>
                </a:cubicBezTo>
                <a:cubicBezTo>
                  <a:pt x="12156740" y="4318853"/>
                  <a:pt x="12155818" y="4303178"/>
                  <a:pt x="12156970" y="4287619"/>
                </a:cubicBezTo>
                <a:cubicBezTo>
                  <a:pt x="12158123" y="4271945"/>
                  <a:pt x="12149249" y="4270101"/>
                  <a:pt x="12137838" y="4272060"/>
                </a:cubicBezTo>
                <a:cubicBezTo>
                  <a:pt x="12132422" y="4272982"/>
                  <a:pt x="12125334" y="4270908"/>
                  <a:pt x="12119600" y="4271498"/>
                </a:cubicBezTo>
                <a:close/>
                <a:moveTo>
                  <a:pt x="3747125" y="4271498"/>
                </a:moveTo>
                <a:cubicBezTo>
                  <a:pt x="3741391" y="4272089"/>
                  <a:pt x="3737011" y="4275345"/>
                  <a:pt x="3737011" y="4286927"/>
                </a:cubicBezTo>
                <a:cubicBezTo>
                  <a:pt x="3737011" y="4316432"/>
                  <a:pt x="3737242" y="4345821"/>
                  <a:pt x="3737011" y="4375326"/>
                </a:cubicBezTo>
                <a:cubicBezTo>
                  <a:pt x="3736896" y="4387427"/>
                  <a:pt x="3742082" y="4391346"/>
                  <a:pt x="3754183" y="4392268"/>
                </a:cubicBezTo>
                <a:lnTo>
                  <a:pt x="3754299" y="4392153"/>
                </a:lnTo>
                <a:cubicBezTo>
                  <a:pt x="3774583" y="4393651"/>
                  <a:pt x="3788645" y="4391346"/>
                  <a:pt x="3784495" y="4365530"/>
                </a:cubicBezTo>
                <a:cubicBezTo>
                  <a:pt x="3782882" y="4355388"/>
                  <a:pt x="3784265" y="4344784"/>
                  <a:pt x="3784265" y="4334411"/>
                </a:cubicBezTo>
                <a:cubicBezTo>
                  <a:pt x="3784265" y="4318853"/>
                  <a:pt x="3783343" y="4303178"/>
                  <a:pt x="3784495" y="4287619"/>
                </a:cubicBezTo>
                <a:cubicBezTo>
                  <a:pt x="3785648" y="4271945"/>
                  <a:pt x="3776774" y="4270101"/>
                  <a:pt x="3765363" y="4272060"/>
                </a:cubicBezTo>
                <a:cubicBezTo>
                  <a:pt x="3759947" y="4272982"/>
                  <a:pt x="3752859" y="4270908"/>
                  <a:pt x="3747125" y="4271498"/>
                </a:cubicBezTo>
                <a:close/>
                <a:moveTo>
                  <a:pt x="8830637" y="4271487"/>
                </a:moveTo>
                <a:cubicBezTo>
                  <a:pt x="8820173" y="4273637"/>
                  <a:pt x="8820065" y="4285544"/>
                  <a:pt x="8819374" y="4299720"/>
                </a:cubicBezTo>
                <a:cubicBezTo>
                  <a:pt x="8818336" y="4321158"/>
                  <a:pt x="8826404" y="4323924"/>
                  <a:pt x="8845535" y="4325307"/>
                </a:cubicBezTo>
                <a:cubicBezTo>
                  <a:pt x="8871007" y="4327151"/>
                  <a:pt x="8872158" y="4315971"/>
                  <a:pt x="8873080" y="4295686"/>
                </a:cubicBezTo>
                <a:cubicBezTo>
                  <a:pt x="8874118" y="4272291"/>
                  <a:pt x="8863860" y="4269179"/>
                  <a:pt x="8845074" y="4272867"/>
                </a:cubicBezTo>
                <a:lnTo>
                  <a:pt x="8844959" y="4272867"/>
                </a:lnTo>
                <a:cubicBezTo>
                  <a:pt x="8838764" y="4271138"/>
                  <a:pt x="8834125" y="4270771"/>
                  <a:pt x="8830637" y="4271487"/>
                </a:cubicBezTo>
                <a:close/>
                <a:moveTo>
                  <a:pt x="458162" y="4271487"/>
                </a:moveTo>
                <a:cubicBezTo>
                  <a:pt x="447698" y="4273637"/>
                  <a:pt x="447590" y="4285544"/>
                  <a:pt x="446899" y="4299720"/>
                </a:cubicBezTo>
                <a:cubicBezTo>
                  <a:pt x="445861" y="4321158"/>
                  <a:pt x="453929" y="4323924"/>
                  <a:pt x="473060" y="4325307"/>
                </a:cubicBezTo>
                <a:cubicBezTo>
                  <a:pt x="498532" y="4327151"/>
                  <a:pt x="499683" y="4315971"/>
                  <a:pt x="500605" y="4295686"/>
                </a:cubicBezTo>
                <a:cubicBezTo>
                  <a:pt x="501643" y="4272291"/>
                  <a:pt x="491385" y="4269179"/>
                  <a:pt x="472599" y="4272867"/>
                </a:cubicBezTo>
                <a:lnTo>
                  <a:pt x="472484" y="4272867"/>
                </a:lnTo>
                <a:cubicBezTo>
                  <a:pt x="466289" y="4271138"/>
                  <a:pt x="461650" y="4270771"/>
                  <a:pt x="458162" y="4271487"/>
                </a:cubicBezTo>
                <a:close/>
                <a:moveTo>
                  <a:pt x="9047804" y="4271484"/>
                </a:moveTo>
                <a:cubicBezTo>
                  <a:pt x="9029594" y="4272636"/>
                  <a:pt x="9021411" y="4275402"/>
                  <a:pt x="9022448" y="4295686"/>
                </a:cubicBezTo>
                <a:cubicBezTo>
                  <a:pt x="9023370" y="4313436"/>
                  <a:pt x="9022333" y="4326229"/>
                  <a:pt x="9047574" y="4325422"/>
                </a:cubicBezTo>
                <a:lnTo>
                  <a:pt x="9047574" y="4325537"/>
                </a:lnTo>
                <a:cubicBezTo>
                  <a:pt x="9068088" y="4324846"/>
                  <a:pt x="9073390" y="4318046"/>
                  <a:pt x="9069702" y="4300296"/>
                </a:cubicBezTo>
                <a:cubicBezTo>
                  <a:pt x="9071661" y="4283470"/>
                  <a:pt x="9072814" y="4269870"/>
                  <a:pt x="9047804" y="4271484"/>
                </a:cubicBezTo>
                <a:close/>
                <a:moveTo>
                  <a:pt x="6499342" y="4271484"/>
                </a:moveTo>
                <a:cubicBezTo>
                  <a:pt x="6477444" y="4270677"/>
                  <a:pt x="6472025" y="4277362"/>
                  <a:pt x="6472257" y="4298798"/>
                </a:cubicBezTo>
                <a:cubicBezTo>
                  <a:pt x="6472373" y="4320697"/>
                  <a:pt x="6478595" y="4329225"/>
                  <a:pt x="6500377" y="4323808"/>
                </a:cubicBezTo>
                <a:cubicBezTo>
                  <a:pt x="6526195" y="4330954"/>
                  <a:pt x="6524582" y="4314934"/>
                  <a:pt x="6525851" y="4296608"/>
                </a:cubicBezTo>
                <a:cubicBezTo>
                  <a:pt x="6527346" y="4274480"/>
                  <a:pt x="6518126" y="4272291"/>
                  <a:pt x="6499342" y="4271484"/>
                </a:cubicBezTo>
                <a:close/>
                <a:moveTo>
                  <a:pt x="6431688" y="4271484"/>
                </a:moveTo>
                <a:cubicBezTo>
                  <a:pt x="6410365" y="4271830"/>
                  <a:pt x="6404028" y="4277246"/>
                  <a:pt x="6404028" y="4299144"/>
                </a:cubicBezTo>
                <a:cubicBezTo>
                  <a:pt x="6404144" y="4320005"/>
                  <a:pt x="6410136" y="4326113"/>
                  <a:pt x="6430420" y="4325191"/>
                </a:cubicBezTo>
                <a:cubicBezTo>
                  <a:pt x="6448052" y="4324385"/>
                  <a:pt x="6462345" y="4324154"/>
                  <a:pt x="6456813" y="4300412"/>
                </a:cubicBezTo>
                <a:cubicBezTo>
                  <a:pt x="6460960" y="4280128"/>
                  <a:pt x="6455198" y="4271023"/>
                  <a:pt x="6431804" y="4271484"/>
                </a:cubicBezTo>
                <a:close/>
                <a:moveTo>
                  <a:pt x="5291379" y="4271484"/>
                </a:moveTo>
                <a:cubicBezTo>
                  <a:pt x="5270749" y="4271715"/>
                  <a:pt x="5266947" y="4279206"/>
                  <a:pt x="5267637" y="4297300"/>
                </a:cubicBezTo>
                <a:cubicBezTo>
                  <a:pt x="5268213" y="4314241"/>
                  <a:pt x="5267637" y="4325998"/>
                  <a:pt x="5291495" y="4325652"/>
                </a:cubicBezTo>
                <a:cubicBezTo>
                  <a:pt x="5313625" y="4325307"/>
                  <a:pt x="5318694" y="4317469"/>
                  <a:pt x="5314660" y="4298452"/>
                </a:cubicBezTo>
                <a:cubicBezTo>
                  <a:pt x="5318924" y="4279090"/>
                  <a:pt x="5313276" y="4271253"/>
                  <a:pt x="5291379" y="4271484"/>
                </a:cubicBezTo>
                <a:close/>
                <a:moveTo>
                  <a:pt x="675329" y="4271484"/>
                </a:moveTo>
                <a:cubicBezTo>
                  <a:pt x="657119" y="4272636"/>
                  <a:pt x="648936" y="4275402"/>
                  <a:pt x="649973" y="4295686"/>
                </a:cubicBezTo>
                <a:cubicBezTo>
                  <a:pt x="650895" y="4313436"/>
                  <a:pt x="649858" y="4326229"/>
                  <a:pt x="675099" y="4325422"/>
                </a:cubicBezTo>
                <a:lnTo>
                  <a:pt x="675099" y="4325537"/>
                </a:lnTo>
                <a:cubicBezTo>
                  <a:pt x="695613" y="4324846"/>
                  <a:pt x="700915" y="4318046"/>
                  <a:pt x="697227" y="4300296"/>
                </a:cubicBezTo>
                <a:cubicBezTo>
                  <a:pt x="699186" y="4283470"/>
                  <a:pt x="700339" y="4269870"/>
                  <a:pt x="675329" y="4271484"/>
                </a:cubicBezTo>
                <a:close/>
                <a:moveTo>
                  <a:pt x="8496364" y="4271470"/>
                </a:moveTo>
                <a:cubicBezTo>
                  <a:pt x="8490328" y="4271974"/>
                  <a:pt x="8485776" y="4275518"/>
                  <a:pt x="8486178" y="4288426"/>
                </a:cubicBezTo>
                <a:cubicBezTo>
                  <a:pt x="8486984" y="4314473"/>
                  <a:pt x="8487792" y="4340635"/>
                  <a:pt x="8485832" y="4366567"/>
                </a:cubicBezTo>
                <a:cubicBezTo>
                  <a:pt x="8484220" y="4387773"/>
                  <a:pt x="8492056" y="4392729"/>
                  <a:pt x="8512110" y="4393190"/>
                </a:cubicBezTo>
                <a:cubicBezTo>
                  <a:pt x="8534354" y="4393651"/>
                  <a:pt x="8541614" y="4386044"/>
                  <a:pt x="8538734" y="4364838"/>
                </a:cubicBezTo>
                <a:cubicBezTo>
                  <a:pt x="8537350" y="4354580"/>
                  <a:pt x="8538502" y="4343977"/>
                  <a:pt x="8538502" y="4333605"/>
                </a:cubicBezTo>
                <a:cubicBezTo>
                  <a:pt x="8538502" y="4318853"/>
                  <a:pt x="8537236" y="4303984"/>
                  <a:pt x="8538734" y="4289348"/>
                </a:cubicBezTo>
                <a:cubicBezTo>
                  <a:pt x="8540808" y="4268833"/>
                  <a:pt x="8526862" y="4271253"/>
                  <a:pt x="8515452" y="4272752"/>
                </a:cubicBezTo>
                <a:cubicBezTo>
                  <a:pt x="8509920" y="4273501"/>
                  <a:pt x="8502400" y="4270966"/>
                  <a:pt x="8496364" y="4271470"/>
                </a:cubicBezTo>
                <a:close/>
                <a:moveTo>
                  <a:pt x="123889" y="4271470"/>
                </a:moveTo>
                <a:cubicBezTo>
                  <a:pt x="117853" y="4271974"/>
                  <a:pt x="113301" y="4275518"/>
                  <a:pt x="113703" y="4288426"/>
                </a:cubicBezTo>
                <a:cubicBezTo>
                  <a:pt x="114509" y="4314473"/>
                  <a:pt x="115317" y="4340635"/>
                  <a:pt x="113357" y="4366567"/>
                </a:cubicBezTo>
                <a:cubicBezTo>
                  <a:pt x="111745" y="4387773"/>
                  <a:pt x="119581" y="4392729"/>
                  <a:pt x="139635" y="4393190"/>
                </a:cubicBezTo>
                <a:cubicBezTo>
                  <a:pt x="161879" y="4393651"/>
                  <a:pt x="169139" y="4386044"/>
                  <a:pt x="166259" y="4364838"/>
                </a:cubicBezTo>
                <a:cubicBezTo>
                  <a:pt x="164875" y="4354580"/>
                  <a:pt x="166027" y="4343977"/>
                  <a:pt x="166027" y="4333605"/>
                </a:cubicBezTo>
                <a:cubicBezTo>
                  <a:pt x="166027" y="4318853"/>
                  <a:pt x="164761" y="4303984"/>
                  <a:pt x="166259" y="4289348"/>
                </a:cubicBezTo>
                <a:cubicBezTo>
                  <a:pt x="168333" y="4268833"/>
                  <a:pt x="154387" y="4271253"/>
                  <a:pt x="142977" y="4272752"/>
                </a:cubicBezTo>
                <a:cubicBezTo>
                  <a:pt x="137445" y="4273501"/>
                  <a:pt x="129925" y="4270966"/>
                  <a:pt x="123889" y="4271470"/>
                </a:cubicBezTo>
                <a:close/>
                <a:moveTo>
                  <a:pt x="10188574" y="4271368"/>
                </a:moveTo>
                <a:cubicBezTo>
                  <a:pt x="10173820" y="4272867"/>
                  <a:pt x="10160798" y="4270677"/>
                  <a:pt x="10163564" y="4292459"/>
                </a:cubicBezTo>
                <a:cubicBezTo>
                  <a:pt x="10165752" y="4308940"/>
                  <a:pt x="10160452" y="4327035"/>
                  <a:pt x="10189034" y="4325076"/>
                </a:cubicBezTo>
                <a:cubicBezTo>
                  <a:pt x="10208742" y="4323693"/>
                  <a:pt x="10216234" y="4318392"/>
                  <a:pt x="10212200" y="4299259"/>
                </a:cubicBezTo>
                <a:cubicBezTo>
                  <a:pt x="10215312" y="4280589"/>
                  <a:pt x="10211739" y="4269179"/>
                  <a:pt x="10188574" y="4271368"/>
                </a:cubicBezTo>
                <a:close/>
                <a:moveTo>
                  <a:pt x="1816099" y="4271368"/>
                </a:moveTo>
                <a:cubicBezTo>
                  <a:pt x="1801345" y="4272867"/>
                  <a:pt x="1788323" y="4270677"/>
                  <a:pt x="1791089" y="4292459"/>
                </a:cubicBezTo>
                <a:cubicBezTo>
                  <a:pt x="1793277" y="4308940"/>
                  <a:pt x="1787977" y="4327035"/>
                  <a:pt x="1816559" y="4325076"/>
                </a:cubicBezTo>
                <a:cubicBezTo>
                  <a:pt x="1836267" y="4323693"/>
                  <a:pt x="1843759" y="4318392"/>
                  <a:pt x="1839725" y="4299259"/>
                </a:cubicBezTo>
                <a:cubicBezTo>
                  <a:pt x="1842837" y="4280589"/>
                  <a:pt x="1839264" y="4269179"/>
                  <a:pt x="1816099" y="4271368"/>
                </a:cubicBezTo>
                <a:close/>
                <a:moveTo>
                  <a:pt x="4901222" y="4271325"/>
                </a:moveTo>
                <a:cubicBezTo>
                  <a:pt x="4895833" y="4270735"/>
                  <a:pt x="4889207" y="4272637"/>
                  <a:pt x="4884077" y="4272060"/>
                </a:cubicBezTo>
                <a:cubicBezTo>
                  <a:pt x="4874167" y="4270908"/>
                  <a:pt x="4863102" y="4269064"/>
                  <a:pt x="4863679" y="4286236"/>
                </a:cubicBezTo>
                <a:lnTo>
                  <a:pt x="4863563" y="4286351"/>
                </a:lnTo>
                <a:cubicBezTo>
                  <a:pt x="4864598" y="4316548"/>
                  <a:pt x="4864139" y="4346858"/>
                  <a:pt x="4863792" y="4377170"/>
                </a:cubicBezTo>
                <a:cubicBezTo>
                  <a:pt x="4863679" y="4386620"/>
                  <a:pt x="4867135" y="4390770"/>
                  <a:pt x="4876931" y="4392153"/>
                </a:cubicBezTo>
                <a:cubicBezTo>
                  <a:pt x="4904361" y="4396071"/>
                  <a:pt x="4910931" y="4391000"/>
                  <a:pt x="4910931" y="4363455"/>
                </a:cubicBezTo>
                <a:cubicBezTo>
                  <a:pt x="4910931" y="4352160"/>
                  <a:pt x="4910931" y="4340981"/>
                  <a:pt x="4910931" y="4329686"/>
                </a:cubicBezTo>
                <a:cubicBezTo>
                  <a:pt x="4910931" y="4314934"/>
                  <a:pt x="4911161" y="4300296"/>
                  <a:pt x="4910931" y="4285544"/>
                </a:cubicBezTo>
                <a:cubicBezTo>
                  <a:pt x="4910759" y="4274999"/>
                  <a:pt x="4906609" y="4271916"/>
                  <a:pt x="4901222" y="4271325"/>
                </a:cubicBezTo>
                <a:close/>
                <a:moveTo>
                  <a:pt x="9773982" y="4271312"/>
                </a:moveTo>
                <a:cubicBezTo>
                  <a:pt x="9768189" y="4271859"/>
                  <a:pt x="9763752" y="4275057"/>
                  <a:pt x="9763752" y="4286582"/>
                </a:cubicBezTo>
                <a:cubicBezTo>
                  <a:pt x="9763637" y="4316087"/>
                  <a:pt x="9763868" y="4345591"/>
                  <a:pt x="9763406" y="4375095"/>
                </a:cubicBezTo>
                <a:cubicBezTo>
                  <a:pt x="9763176" y="4387312"/>
                  <a:pt x="9768593" y="4391115"/>
                  <a:pt x="9780464" y="4392153"/>
                </a:cubicBezTo>
                <a:cubicBezTo>
                  <a:pt x="9802593" y="4393997"/>
                  <a:pt x="9815385" y="4388926"/>
                  <a:pt x="9811121" y="4363110"/>
                </a:cubicBezTo>
                <a:cubicBezTo>
                  <a:pt x="9809507" y="4352968"/>
                  <a:pt x="9810890" y="4342248"/>
                  <a:pt x="9810890" y="4331876"/>
                </a:cubicBezTo>
                <a:lnTo>
                  <a:pt x="9811006" y="4331991"/>
                </a:lnTo>
                <a:cubicBezTo>
                  <a:pt x="9811006" y="4317239"/>
                  <a:pt x="9810083" y="4302371"/>
                  <a:pt x="9811236" y="4287734"/>
                </a:cubicBezTo>
                <a:cubicBezTo>
                  <a:pt x="9812504" y="4272291"/>
                  <a:pt x="9804091" y="4269986"/>
                  <a:pt x="9792334" y="4271945"/>
                </a:cubicBezTo>
                <a:cubicBezTo>
                  <a:pt x="9786918" y="4272867"/>
                  <a:pt x="9779772" y="4270764"/>
                  <a:pt x="9773982" y="4271312"/>
                </a:cubicBezTo>
                <a:close/>
                <a:moveTo>
                  <a:pt x="1401507" y="4271312"/>
                </a:moveTo>
                <a:cubicBezTo>
                  <a:pt x="1395714" y="4271859"/>
                  <a:pt x="1391277" y="4275057"/>
                  <a:pt x="1391277" y="4286582"/>
                </a:cubicBezTo>
                <a:cubicBezTo>
                  <a:pt x="1391162" y="4316087"/>
                  <a:pt x="1391393" y="4345591"/>
                  <a:pt x="1390931" y="4375095"/>
                </a:cubicBezTo>
                <a:cubicBezTo>
                  <a:pt x="1390701" y="4387312"/>
                  <a:pt x="1396118" y="4391115"/>
                  <a:pt x="1407989" y="4392153"/>
                </a:cubicBezTo>
                <a:cubicBezTo>
                  <a:pt x="1430118" y="4393997"/>
                  <a:pt x="1442910" y="4388926"/>
                  <a:pt x="1438646" y="4363110"/>
                </a:cubicBezTo>
                <a:cubicBezTo>
                  <a:pt x="1437032" y="4352968"/>
                  <a:pt x="1438415" y="4342248"/>
                  <a:pt x="1438415" y="4331876"/>
                </a:cubicBezTo>
                <a:lnTo>
                  <a:pt x="1438531" y="4331991"/>
                </a:lnTo>
                <a:cubicBezTo>
                  <a:pt x="1438531" y="4317239"/>
                  <a:pt x="1437608" y="4302371"/>
                  <a:pt x="1438761" y="4287734"/>
                </a:cubicBezTo>
                <a:cubicBezTo>
                  <a:pt x="1440029" y="4272291"/>
                  <a:pt x="1431616" y="4269986"/>
                  <a:pt x="1419859" y="4271945"/>
                </a:cubicBezTo>
                <a:cubicBezTo>
                  <a:pt x="1414443" y="4272867"/>
                  <a:pt x="1407297" y="4270764"/>
                  <a:pt x="1401507" y="4271312"/>
                </a:cubicBezTo>
                <a:close/>
                <a:moveTo>
                  <a:pt x="9724451" y="4271253"/>
                </a:moveTo>
                <a:cubicBezTo>
                  <a:pt x="9703014" y="4269294"/>
                  <a:pt x="9691488" y="4274135"/>
                  <a:pt x="9695754" y="4298683"/>
                </a:cubicBezTo>
                <a:cubicBezTo>
                  <a:pt x="9697482" y="4308711"/>
                  <a:pt x="9695984" y="4319429"/>
                  <a:pt x="9695984" y="4329801"/>
                </a:cubicBezTo>
                <a:cubicBezTo>
                  <a:pt x="9695984" y="4344553"/>
                  <a:pt x="9696906" y="4359306"/>
                  <a:pt x="9695754" y="4373943"/>
                </a:cubicBezTo>
                <a:cubicBezTo>
                  <a:pt x="9694486" y="4390539"/>
                  <a:pt x="9703245" y="4392729"/>
                  <a:pt x="9716383" y="4391807"/>
                </a:cubicBezTo>
                <a:cubicBezTo>
                  <a:pt x="9728830" y="4391000"/>
                  <a:pt x="9743698" y="4395725"/>
                  <a:pt x="9743238" y="4374289"/>
                </a:cubicBezTo>
                <a:cubicBezTo>
                  <a:pt x="9742546" y="4345706"/>
                  <a:pt x="9742546" y="4317124"/>
                  <a:pt x="9743352" y="4288541"/>
                </a:cubicBezTo>
                <a:cubicBezTo>
                  <a:pt x="9743698" y="4274019"/>
                  <a:pt x="9736784" y="4272406"/>
                  <a:pt x="9724451" y="4271253"/>
                </a:cubicBezTo>
                <a:close/>
                <a:moveTo>
                  <a:pt x="9114535" y="4271253"/>
                </a:moveTo>
                <a:cubicBezTo>
                  <a:pt x="9095748" y="4272406"/>
                  <a:pt x="9086644" y="4275863"/>
                  <a:pt x="9091024" y="4293958"/>
                </a:cubicBezTo>
                <a:cubicBezTo>
                  <a:pt x="9091254" y="4310324"/>
                  <a:pt x="9085722" y="4327612"/>
                  <a:pt x="9112345" y="4324961"/>
                </a:cubicBezTo>
                <a:cubicBezTo>
                  <a:pt x="9128712" y="4323347"/>
                  <a:pt x="9141042" y="4324039"/>
                  <a:pt x="9138738" y="4301910"/>
                </a:cubicBezTo>
                <a:cubicBezTo>
                  <a:pt x="9137010" y="4285775"/>
                  <a:pt x="9141274" y="4269640"/>
                  <a:pt x="9114535" y="4271253"/>
                </a:cubicBezTo>
                <a:close/>
                <a:moveTo>
                  <a:pt x="6630153" y="4271253"/>
                </a:moveTo>
                <a:cubicBezTo>
                  <a:pt x="6608371" y="4272406"/>
                  <a:pt x="6605947" y="4280819"/>
                  <a:pt x="6608717" y="4297876"/>
                </a:cubicBezTo>
                <a:cubicBezTo>
                  <a:pt x="6605834" y="4315165"/>
                  <a:pt x="6607215" y="4328303"/>
                  <a:pt x="6631188" y="4324961"/>
                </a:cubicBezTo>
                <a:lnTo>
                  <a:pt x="6631304" y="4324961"/>
                </a:lnTo>
                <a:cubicBezTo>
                  <a:pt x="6645251" y="4323002"/>
                  <a:pt x="6661618" y="4328649"/>
                  <a:pt x="6658965" y="4303984"/>
                </a:cubicBezTo>
                <a:cubicBezTo>
                  <a:pt x="6657005" y="4285314"/>
                  <a:pt x="6658273" y="4269755"/>
                  <a:pt x="6630153" y="4271253"/>
                </a:cubicBezTo>
                <a:close/>
                <a:moveTo>
                  <a:pt x="6565152" y="4271253"/>
                </a:moveTo>
                <a:cubicBezTo>
                  <a:pt x="6542099" y="4270792"/>
                  <a:pt x="6541292" y="4281280"/>
                  <a:pt x="6540025" y="4298913"/>
                </a:cubicBezTo>
                <a:cubicBezTo>
                  <a:pt x="6538410" y="4322310"/>
                  <a:pt x="6549131" y="4325307"/>
                  <a:pt x="6568953" y="4325076"/>
                </a:cubicBezTo>
                <a:cubicBezTo>
                  <a:pt x="6587508" y="4324846"/>
                  <a:pt x="6597652" y="4321043"/>
                  <a:pt x="6592695" y="4299835"/>
                </a:cubicBezTo>
                <a:cubicBezTo>
                  <a:pt x="6598112" y="4276901"/>
                  <a:pt x="6587624" y="4271715"/>
                  <a:pt x="6565152" y="4271253"/>
                </a:cubicBezTo>
                <a:close/>
                <a:moveTo>
                  <a:pt x="5491571" y="4271253"/>
                </a:moveTo>
                <a:cubicBezTo>
                  <a:pt x="5467372" y="4270101"/>
                  <a:pt x="5466331" y="4281165"/>
                  <a:pt x="5465295" y="4300296"/>
                </a:cubicBezTo>
                <a:cubicBezTo>
                  <a:pt x="5464143" y="4323463"/>
                  <a:pt x="5475323" y="4324269"/>
                  <a:pt x="5493186" y="4324846"/>
                </a:cubicBezTo>
                <a:lnTo>
                  <a:pt x="5493186" y="4324961"/>
                </a:lnTo>
                <a:cubicBezTo>
                  <a:pt x="5513356" y="4325537"/>
                  <a:pt x="5523382" y="4320351"/>
                  <a:pt x="5517851" y="4298452"/>
                </a:cubicBezTo>
                <a:cubicBezTo>
                  <a:pt x="5523844" y="4275287"/>
                  <a:pt x="5511972" y="4272175"/>
                  <a:pt x="5491571" y="4271253"/>
                </a:cubicBezTo>
                <a:close/>
                <a:moveTo>
                  <a:pt x="1351976" y="4271253"/>
                </a:moveTo>
                <a:cubicBezTo>
                  <a:pt x="1330539" y="4269294"/>
                  <a:pt x="1319013" y="4274135"/>
                  <a:pt x="1323279" y="4298683"/>
                </a:cubicBezTo>
                <a:cubicBezTo>
                  <a:pt x="1325007" y="4308711"/>
                  <a:pt x="1323509" y="4319429"/>
                  <a:pt x="1323509" y="4329801"/>
                </a:cubicBezTo>
                <a:cubicBezTo>
                  <a:pt x="1323509" y="4344553"/>
                  <a:pt x="1324431" y="4359306"/>
                  <a:pt x="1323279" y="4373943"/>
                </a:cubicBezTo>
                <a:cubicBezTo>
                  <a:pt x="1322011" y="4390539"/>
                  <a:pt x="1330770" y="4392729"/>
                  <a:pt x="1343908" y="4391807"/>
                </a:cubicBezTo>
                <a:cubicBezTo>
                  <a:pt x="1356355" y="4391000"/>
                  <a:pt x="1371223" y="4395725"/>
                  <a:pt x="1370763" y="4374289"/>
                </a:cubicBezTo>
                <a:cubicBezTo>
                  <a:pt x="1370071" y="4345706"/>
                  <a:pt x="1370071" y="4317124"/>
                  <a:pt x="1370877" y="4288541"/>
                </a:cubicBezTo>
                <a:cubicBezTo>
                  <a:pt x="1371223" y="4274019"/>
                  <a:pt x="1364309" y="4272406"/>
                  <a:pt x="1351976" y="4271253"/>
                </a:cubicBezTo>
                <a:close/>
                <a:moveTo>
                  <a:pt x="742060" y="4271253"/>
                </a:moveTo>
                <a:cubicBezTo>
                  <a:pt x="723273" y="4272406"/>
                  <a:pt x="714169" y="4275863"/>
                  <a:pt x="718549" y="4293958"/>
                </a:cubicBezTo>
                <a:cubicBezTo>
                  <a:pt x="718779" y="4310324"/>
                  <a:pt x="713247" y="4327612"/>
                  <a:pt x="739870" y="4324961"/>
                </a:cubicBezTo>
                <a:cubicBezTo>
                  <a:pt x="756237" y="4323347"/>
                  <a:pt x="768567" y="4324039"/>
                  <a:pt x="766263" y="4301910"/>
                </a:cubicBezTo>
                <a:cubicBezTo>
                  <a:pt x="764535" y="4285775"/>
                  <a:pt x="768799" y="4269640"/>
                  <a:pt x="742060" y="4271253"/>
                </a:cubicBezTo>
                <a:close/>
                <a:moveTo>
                  <a:pt x="7453243" y="4271138"/>
                </a:moveTo>
                <a:cubicBezTo>
                  <a:pt x="7447351" y="4271080"/>
                  <a:pt x="7440263" y="4273789"/>
                  <a:pt x="7435191" y="4273097"/>
                </a:cubicBezTo>
                <a:cubicBezTo>
                  <a:pt x="7426202" y="4271830"/>
                  <a:pt x="7411565" y="4266528"/>
                  <a:pt x="7412026" y="4286467"/>
                </a:cubicBezTo>
                <a:cubicBezTo>
                  <a:pt x="7412833" y="4316663"/>
                  <a:pt x="7412256" y="4346858"/>
                  <a:pt x="7412256" y="4377055"/>
                </a:cubicBezTo>
                <a:cubicBezTo>
                  <a:pt x="7412256" y="4383970"/>
                  <a:pt x="7412256" y="4389963"/>
                  <a:pt x="7421706" y="4392498"/>
                </a:cubicBezTo>
                <a:cubicBezTo>
                  <a:pt x="7451441" y="4400452"/>
                  <a:pt x="7464350" y="4391346"/>
                  <a:pt x="7464350" y="4360805"/>
                </a:cubicBezTo>
                <a:cubicBezTo>
                  <a:pt x="7464350" y="4351353"/>
                  <a:pt x="7464350" y="4341787"/>
                  <a:pt x="7464350" y="4332337"/>
                </a:cubicBezTo>
                <a:lnTo>
                  <a:pt x="7464120" y="4332337"/>
                </a:lnTo>
                <a:cubicBezTo>
                  <a:pt x="7464120" y="4316778"/>
                  <a:pt x="7464465" y="4301334"/>
                  <a:pt x="7464120" y="4285775"/>
                </a:cubicBezTo>
                <a:cubicBezTo>
                  <a:pt x="7463832" y="4274020"/>
                  <a:pt x="7459135" y="4271196"/>
                  <a:pt x="7453243" y="4271138"/>
                </a:cubicBezTo>
                <a:close/>
                <a:moveTo>
                  <a:pt x="10122879" y="4270908"/>
                </a:moveTo>
                <a:cubicBezTo>
                  <a:pt x="10102250" y="4271138"/>
                  <a:pt x="10096255" y="4277016"/>
                  <a:pt x="10097062" y="4297300"/>
                </a:cubicBezTo>
                <a:cubicBezTo>
                  <a:pt x="10097754" y="4315280"/>
                  <a:pt x="10099021" y="4324730"/>
                  <a:pt x="10121727" y="4324961"/>
                </a:cubicBezTo>
                <a:cubicBezTo>
                  <a:pt x="10145238" y="4325191"/>
                  <a:pt x="10147428" y="4315165"/>
                  <a:pt x="10144315" y="4297530"/>
                </a:cubicBezTo>
                <a:cubicBezTo>
                  <a:pt x="10147312" y="4280358"/>
                  <a:pt x="10144662" y="4270792"/>
                  <a:pt x="10122879" y="4271023"/>
                </a:cubicBezTo>
                <a:close/>
                <a:moveTo>
                  <a:pt x="9853765" y="4270908"/>
                </a:moveTo>
                <a:lnTo>
                  <a:pt x="9853995" y="4271023"/>
                </a:lnTo>
                <a:cubicBezTo>
                  <a:pt x="9833020" y="4271253"/>
                  <a:pt x="9823338" y="4275863"/>
                  <a:pt x="9826450" y="4298222"/>
                </a:cubicBezTo>
                <a:cubicBezTo>
                  <a:pt x="9827832" y="4308365"/>
                  <a:pt x="9826680" y="4318968"/>
                  <a:pt x="9826680" y="4329341"/>
                </a:cubicBezTo>
                <a:cubicBezTo>
                  <a:pt x="9826680" y="4343170"/>
                  <a:pt x="9827718" y="4357117"/>
                  <a:pt x="9826450" y="4370831"/>
                </a:cubicBezTo>
                <a:cubicBezTo>
                  <a:pt x="9824836" y="4389041"/>
                  <a:pt x="9833826" y="4393075"/>
                  <a:pt x="9849616" y="4392153"/>
                </a:cubicBezTo>
                <a:cubicBezTo>
                  <a:pt x="9864598" y="4391231"/>
                  <a:pt x="9879926" y="4393536"/>
                  <a:pt x="9879004" y="4370486"/>
                </a:cubicBezTo>
                <a:cubicBezTo>
                  <a:pt x="9877968" y="4346282"/>
                  <a:pt x="9877506" y="4321964"/>
                  <a:pt x="9879120" y="4297876"/>
                </a:cubicBezTo>
                <a:cubicBezTo>
                  <a:pt x="9880388" y="4278053"/>
                  <a:pt x="9875316" y="4270677"/>
                  <a:pt x="9853765" y="4270908"/>
                </a:cubicBezTo>
                <a:close/>
                <a:moveTo>
                  <a:pt x="1750404" y="4270908"/>
                </a:moveTo>
                <a:cubicBezTo>
                  <a:pt x="1729775" y="4271138"/>
                  <a:pt x="1723780" y="4277016"/>
                  <a:pt x="1724587" y="4297300"/>
                </a:cubicBezTo>
                <a:cubicBezTo>
                  <a:pt x="1725279" y="4315280"/>
                  <a:pt x="1726546" y="4324730"/>
                  <a:pt x="1749252" y="4324961"/>
                </a:cubicBezTo>
                <a:cubicBezTo>
                  <a:pt x="1772763" y="4325191"/>
                  <a:pt x="1774953" y="4315165"/>
                  <a:pt x="1771840" y="4297530"/>
                </a:cubicBezTo>
                <a:cubicBezTo>
                  <a:pt x="1774837" y="4280358"/>
                  <a:pt x="1772187" y="4270792"/>
                  <a:pt x="1750404" y="4271023"/>
                </a:cubicBezTo>
                <a:close/>
                <a:moveTo>
                  <a:pt x="1481290" y="4270908"/>
                </a:moveTo>
                <a:lnTo>
                  <a:pt x="1481520" y="4271023"/>
                </a:lnTo>
                <a:cubicBezTo>
                  <a:pt x="1460545" y="4271253"/>
                  <a:pt x="1450863" y="4275863"/>
                  <a:pt x="1453975" y="4298222"/>
                </a:cubicBezTo>
                <a:cubicBezTo>
                  <a:pt x="1455357" y="4308365"/>
                  <a:pt x="1454205" y="4318968"/>
                  <a:pt x="1454205" y="4329341"/>
                </a:cubicBezTo>
                <a:cubicBezTo>
                  <a:pt x="1454205" y="4343170"/>
                  <a:pt x="1455243" y="4357117"/>
                  <a:pt x="1453975" y="4370831"/>
                </a:cubicBezTo>
                <a:cubicBezTo>
                  <a:pt x="1452361" y="4389041"/>
                  <a:pt x="1461351" y="4393075"/>
                  <a:pt x="1477141" y="4392153"/>
                </a:cubicBezTo>
                <a:cubicBezTo>
                  <a:pt x="1492123" y="4391231"/>
                  <a:pt x="1507451" y="4393536"/>
                  <a:pt x="1506529" y="4370486"/>
                </a:cubicBezTo>
                <a:cubicBezTo>
                  <a:pt x="1505493" y="4346282"/>
                  <a:pt x="1505031" y="4321964"/>
                  <a:pt x="1506645" y="4297876"/>
                </a:cubicBezTo>
                <a:cubicBezTo>
                  <a:pt x="1507913" y="4278053"/>
                  <a:pt x="1502841" y="4270677"/>
                  <a:pt x="1481290" y="4270908"/>
                </a:cubicBezTo>
                <a:close/>
                <a:moveTo>
                  <a:pt x="10052000" y="4270677"/>
                </a:moveTo>
                <a:cubicBezTo>
                  <a:pt x="10030792" y="4270908"/>
                  <a:pt x="10026988" y="4279206"/>
                  <a:pt x="10030562" y="4297761"/>
                </a:cubicBezTo>
                <a:cubicBezTo>
                  <a:pt x="10027104" y="4314241"/>
                  <a:pt x="10028833" y="4324846"/>
                  <a:pt x="10052460" y="4324846"/>
                </a:cubicBezTo>
                <a:lnTo>
                  <a:pt x="10052460" y="4324730"/>
                </a:lnTo>
                <a:cubicBezTo>
                  <a:pt x="10074588" y="4324730"/>
                  <a:pt x="10077585" y="4315971"/>
                  <a:pt x="10077585" y="4297530"/>
                </a:cubicBezTo>
                <a:cubicBezTo>
                  <a:pt x="10077700" y="4278629"/>
                  <a:pt x="10073782" y="4270447"/>
                  <a:pt x="10052000" y="4270677"/>
                </a:cubicBezTo>
                <a:close/>
                <a:moveTo>
                  <a:pt x="4014728" y="4270677"/>
                </a:moveTo>
                <a:lnTo>
                  <a:pt x="4014781" y="4270690"/>
                </a:lnTo>
                <a:lnTo>
                  <a:pt x="3992945" y="4275042"/>
                </a:lnTo>
                <a:cubicBezTo>
                  <a:pt x="3988306" y="4278687"/>
                  <a:pt x="3986261" y="4285256"/>
                  <a:pt x="3986605" y="4296954"/>
                </a:cubicBezTo>
                <a:cubicBezTo>
                  <a:pt x="3987183" y="4318046"/>
                  <a:pt x="3991561" y="4324730"/>
                  <a:pt x="4013690" y="4324385"/>
                </a:cubicBezTo>
                <a:cubicBezTo>
                  <a:pt x="4035128" y="4324039"/>
                  <a:pt x="4044808" y="4319198"/>
                  <a:pt x="4038930" y="4296954"/>
                </a:cubicBezTo>
                <a:cubicBezTo>
                  <a:pt x="4041754" y="4286121"/>
                  <a:pt x="4040716" y="4279552"/>
                  <a:pt x="4036467" y="4275691"/>
                </a:cubicBezTo>
                <a:lnTo>
                  <a:pt x="4014781" y="4270690"/>
                </a:lnTo>
                <a:lnTo>
                  <a:pt x="4014844" y="4270677"/>
                </a:lnTo>
                <a:close/>
                <a:moveTo>
                  <a:pt x="1679525" y="4270677"/>
                </a:moveTo>
                <a:cubicBezTo>
                  <a:pt x="1658317" y="4270908"/>
                  <a:pt x="1654513" y="4279206"/>
                  <a:pt x="1658087" y="4297761"/>
                </a:cubicBezTo>
                <a:cubicBezTo>
                  <a:pt x="1654629" y="4314241"/>
                  <a:pt x="1656358" y="4324846"/>
                  <a:pt x="1679985" y="4324846"/>
                </a:cubicBezTo>
                <a:lnTo>
                  <a:pt x="1679985" y="4324730"/>
                </a:lnTo>
                <a:cubicBezTo>
                  <a:pt x="1702113" y="4324730"/>
                  <a:pt x="1705110" y="4315971"/>
                  <a:pt x="1705110" y="4297530"/>
                </a:cubicBezTo>
                <a:cubicBezTo>
                  <a:pt x="1705225" y="4278629"/>
                  <a:pt x="1701307" y="4270447"/>
                  <a:pt x="1679525" y="4270677"/>
                </a:cubicBezTo>
                <a:close/>
                <a:moveTo>
                  <a:pt x="4282344" y="4270562"/>
                </a:moveTo>
                <a:lnTo>
                  <a:pt x="4282344" y="4270677"/>
                </a:lnTo>
                <a:cubicBezTo>
                  <a:pt x="4263673" y="4271484"/>
                  <a:pt x="4254453" y="4275172"/>
                  <a:pt x="4258947" y="4293727"/>
                </a:cubicBezTo>
                <a:cubicBezTo>
                  <a:pt x="4258717" y="4309977"/>
                  <a:pt x="4253761" y="4325998"/>
                  <a:pt x="4280153" y="4324500"/>
                </a:cubicBezTo>
                <a:cubicBezTo>
                  <a:pt x="4299516" y="4323347"/>
                  <a:pt x="4307814" y="4320005"/>
                  <a:pt x="4306546" y="4298683"/>
                </a:cubicBezTo>
                <a:cubicBezTo>
                  <a:pt x="4305510" y="4281280"/>
                  <a:pt x="4305740" y="4269525"/>
                  <a:pt x="4282344" y="4270562"/>
                </a:cubicBezTo>
                <a:close/>
                <a:moveTo>
                  <a:pt x="4164217" y="4270511"/>
                </a:moveTo>
                <a:cubicBezTo>
                  <a:pt x="4160759" y="4269827"/>
                  <a:pt x="4156199" y="4270187"/>
                  <a:pt x="4150149" y="4271830"/>
                </a:cubicBezTo>
                <a:cubicBezTo>
                  <a:pt x="4130902" y="4268026"/>
                  <a:pt x="4120874" y="4272060"/>
                  <a:pt x="4122488" y="4294995"/>
                </a:cubicBezTo>
                <a:cubicBezTo>
                  <a:pt x="4123756" y="4312975"/>
                  <a:pt x="4122026" y="4326113"/>
                  <a:pt x="4147499" y="4324269"/>
                </a:cubicBezTo>
                <a:cubicBezTo>
                  <a:pt x="4166283" y="4322886"/>
                  <a:pt x="4177809" y="4323002"/>
                  <a:pt x="4176079" y="4298452"/>
                </a:cubicBezTo>
                <a:cubicBezTo>
                  <a:pt x="4175043" y="4284017"/>
                  <a:pt x="4174589" y="4272564"/>
                  <a:pt x="4164217" y="4270511"/>
                </a:cubicBezTo>
                <a:close/>
                <a:moveTo>
                  <a:pt x="11457502" y="4270447"/>
                </a:moveTo>
                <a:cubicBezTo>
                  <a:pt x="11430188" y="4268257"/>
                  <a:pt x="11438948" y="4286697"/>
                  <a:pt x="11436758" y="4300412"/>
                </a:cubicBezTo>
                <a:cubicBezTo>
                  <a:pt x="11433530" y="4321503"/>
                  <a:pt x="11444018" y="4323002"/>
                  <a:pt x="11461537" y="4323924"/>
                </a:cubicBezTo>
                <a:cubicBezTo>
                  <a:pt x="11486086" y="4325307"/>
                  <a:pt x="11486086" y="4312053"/>
                  <a:pt x="11483896" y="4294649"/>
                </a:cubicBezTo>
                <a:cubicBezTo>
                  <a:pt x="11489312" y="4271599"/>
                  <a:pt x="11475021" y="4271830"/>
                  <a:pt x="11457502" y="4270447"/>
                </a:cubicBezTo>
                <a:close/>
                <a:moveTo>
                  <a:pt x="11324386" y="4270447"/>
                </a:moveTo>
                <a:lnTo>
                  <a:pt x="11324386" y="4270562"/>
                </a:lnTo>
                <a:cubicBezTo>
                  <a:pt x="11301220" y="4267681"/>
                  <a:pt x="11297532" y="4279206"/>
                  <a:pt x="11301452" y="4298107"/>
                </a:cubicBezTo>
                <a:cubicBezTo>
                  <a:pt x="11296034" y="4319314"/>
                  <a:pt x="11305830" y="4322886"/>
                  <a:pt x="11325769" y="4324154"/>
                </a:cubicBezTo>
                <a:cubicBezTo>
                  <a:pt x="11353660" y="4325998"/>
                  <a:pt x="11349972" y="4310094"/>
                  <a:pt x="11351816" y="4292229"/>
                </a:cubicBezTo>
                <a:cubicBezTo>
                  <a:pt x="11354352" y="4267565"/>
                  <a:pt x="11338794" y="4272175"/>
                  <a:pt x="11324386" y="4270447"/>
                </a:cubicBezTo>
                <a:close/>
                <a:moveTo>
                  <a:pt x="10927456" y="4270447"/>
                </a:moveTo>
                <a:cubicBezTo>
                  <a:pt x="10914779" y="4272060"/>
                  <a:pt x="10898414" y="4265030"/>
                  <a:pt x="10899566" y="4289002"/>
                </a:cubicBezTo>
                <a:cubicBezTo>
                  <a:pt x="10900834" y="4316663"/>
                  <a:pt x="10900142" y="4344553"/>
                  <a:pt x="10899680" y="4372330"/>
                </a:cubicBezTo>
                <a:cubicBezTo>
                  <a:pt x="10899450" y="4385468"/>
                  <a:pt x="10904406" y="4389963"/>
                  <a:pt x="10918006" y="4390885"/>
                </a:cubicBezTo>
                <a:cubicBezTo>
                  <a:pt x="10939212" y="4392268"/>
                  <a:pt x="10951660" y="4388349"/>
                  <a:pt x="10947857" y="4363340"/>
                </a:cubicBezTo>
                <a:cubicBezTo>
                  <a:pt x="10946242" y="4352392"/>
                  <a:pt x="10947626" y="4340866"/>
                  <a:pt x="10947626" y="4329571"/>
                </a:cubicBezTo>
                <a:cubicBezTo>
                  <a:pt x="10947626" y="4316548"/>
                  <a:pt x="10946588" y="4303408"/>
                  <a:pt x="10947857" y="4290500"/>
                </a:cubicBezTo>
                <a:cubicBezTo>
                  <a:pt x="10949470" y="4274250"/>
                  <a:pt x="10943476" y="4268487"/>
                  <a:pt x="10927456" y="4270447"/>
                </a:cubicBezTo>
                <a:close/>
                <a:moveTo>
                  <a:pt x="3085027" y="4270447"/>
                </a:moveTo>
                <a:cubicBezTo>
                  <a:pt x="3057713" y="4268257"/>
                  <a:pt x="3066473" y="4286697"/>
                  <a:pt x="3064283" y="4300412"/>
                </a:cubicBezTo>
                <a:cubicBezTo>
                  <a:pt x="3061055" y="4321503"/>
                  <a:pt x="3071543" y="4323002"/>
                  <a:pt x="3089062" y="4323924"/>
                </a:cubicBezTo>
                <a:cubicBezTo>
                  <a:pt x="3113611" y="4325307"/>
                  <a:pt x="3113611" y="4312053"/>
                  <a:pt x="3111421" y="4294649"/>
                </a:cubicBezTo>
                <a:cubicBezTo>
                  <a:pt x="3116837" y="4271599"/>
                  <a:pt x="3102546" y="4271830"/>
                  <a:pt x="3085027" y="4270447"/>
                </a:cubicBezTo>
                <a:close/>
                <a:moveTo>
                  <a:pt x="2951911" y="4270447"/>
                </a:moveTo>
                <a:lnTo>
                  <a:pt x="2951911" y="4270562"/>
                </a:lnTo>
                <a:cubicBezTo>
                  <a:pt x="2928745" y="4267681"/>
                  <a:pt x="2925057" y="4279206"/>
                  <a:pt x="2928977" y="4298107"/>
                </a:cubicBezTo>
                <a:cubicBezTo>
                  <a:pt x="2923559" y="4319314"/>
                  <a:pt x="2933355" y="4322886"/>
                  <a:pt x="2953294" y="4324154"/>
                </a:cubicBezTo>
                <a:cubicBezTo>
                  <a:pt x="2981185" y="4325998"/>
                  <a:pt x="2977497" y="4310094"/>
                  <a:pt x="2979341" y="4292229"/>
                </a:cubicBezTo>
                <a:cubicBezTo>
                  <a:pt x="2981877" y="4267565"/>
                  <a:pt x="2966319" y="4272175"/>
                  <a:pt x="2951911" y="4270447"/>
                </a:cubicBezTo>
                <a:close/>
                <a:moveTo>
                  <a:pt x="2554981" y="4270447"/>
                </a:moveTo>
                <a:cubicBezTo>
                  <a:pt x="2542304" y="4272060"/>
                  <a:pt x="2525939" y="4265030"/>
                  <a:pt x="2527091" y="4289002"/>
                </a:cubicBezTo>
                <a:cubicBezTo>
                  <a:pt x="2528359" y="4316663"/>
                  <a:pt x="2527667" y="4344553"/>
                  <a:pt x="2527205" y="4372330"/>
                </a:cubicBezTo>
                <a:cubicBezTo>
                  <a:pt x="2526975" y="4385468"/>
                  <a:pt x="2531931" y="4389963"/>
                  <a:pt x="2545531" y="4390885"/>
                </a:cubicBezTo>
                <a:cubicBezTo>
                  <a:pt x="2566737" y="4392268"/>
                  <a:pt x="2579185" y="4388349"/>
                  <a:pt x="2575382" y="4363340"/>
                </a:cubicBezTo>
                <a:cubicBezTo>
                  <a:pt x="2573767" y="4352392"/>
                  <a:pt x="2575151" y="4340866"/>
                  <a:pt x="2575151" y="4329571"/>
                </a:cubicBezTo>
                <a:cubicBezTo>
                  <a:pt x="2575151" y="4316548"/>
                  <a:pt x="2574113" y="4303408"/>
                  <a:pt x="2575382" y="4290500"/>
                </a:cubicBezTo>
                <a:cubicBezTo>
                  <a:pt x="2576995" y="4274250"/>
                  <a:pt x="2571001" y="4268487"/>
                  <a:pt x="2554981" y="4270447"/>
                </a:cubicBezTo>
                <a:close/>
                <a:moveTo>
                  <a:pt x="11529998" y="4270331"/>
                </a:moveTo>
                <a:cubicBezTo>
                  <a:pt x="11512709" y="4271368"/>
                  <a:pt x="11502336" y="4272406"/>
                  <a:pt x="11504294" y="4293958"/>
                </a:cubicBezTo>
                <a:cubicBezTo>
                  <a:pt x="11505794" y="4311016"/>
                  <a:pt x="11503259" y="4324500"/>
                  <a:pt x="11528960" y="4324269"/>
                </a:cubicBezTo>
                <a:lnTo>
                  <a:pt x="11528960" y="4324154"/>
                </a:lnTo>
                <a:cubicBezTo>
                  <a:pt x="11552471" y="4324039"/>
                  <a:pt x="11554431" y="4314012"/>
                  <a:pt x="11551434" y="4296608"/>
                </a:cubicBezTo>
                <a:cubicBezTo>
                  <a:pt x="11554200" y="4279666"/>
                  <a:pt x="11552241" y="4268948"/>
                  <a:pt x="11529998" y="4270331"/>
                </a:cubicBezTo>
                <a:close/>
                <a:moveTo>
                  <a:pt x="11187697" y="4270331"/>
                </a:moveTo>
                <a:cubicBezTo>
                  <a:pt x="11179284" y="4271715"/>
                  <a:pt x="11170410" y="4270562"/>
                  <a:pt x="11161766" y="4270562"/>
                </a:cubicBezTo>
                <a:cubicBezTo>
                  <a:pt x="11122660" y="4270481"/>
                  <a:pt x="11103101" y="4290235"/>
                  <a:pt x="11103101" y="4329801"/>
                </a:cubicBezTo>
                <a:lnTo>
                  <a:pt x="11103101" y="4329571"/>
                </a:lnTo>
                <a:cubicBezTo>
                  <a:pt x="11103101" y="4343401"/>
                  <a:pt x="11103793" y="4357347"/>
                  <a:pt x="11102871" y="4371177"/>
                </a:cubicBezTo>
                <a:cubicBezTo>
                  <a:pt x="11101949" y="4385583"/>
                  <a:pt x="11106789" y="4391576"/>
                  <a:pt x="11121888" y="4391000"/>
                </a:cubicBezTo>
                <a:cubicBezTo>
                  <a:pt x="11147012" y="4390078"/>
                  <a:pt x="11172252" y="4389271"/>
                  <a:pt x="11197263" y="4391000"/>
                </a:cubicBezTo>
                <a:cubicBezTo>
                  <a:pt x="11221812" y="4392729"/>
                  <a:pt x="11217086" y="4376824"/>
                  <a:pt x="11218124" y="4362533"/>
                </a:cubicBezTo>
                <a:cubicBezTo>
                  <a:pt x="11219392" y="4345936"/>
                  <a:pt x="11215934" y="4336255"/>
                  <a:pt x="11196110" y="4337754"/>
                </a:cubicBezTo>
                <a:cubicBezTo>
                  <a:pt x="11175481" y="4339252"/>
                  <a:pt x="11154619" y="4338215"/>
                  <a:pt x="11133759" y="4338099"/>
                </a:cubicBezTo>
                <a:cubicBezTo>
                  <a:pt x="11127766" y="4338099"/>
                  <a:pt x="11120044" y="4337984"/>
                  <a:pt x="11120390" y="4329686"/>
                </a:cubicBezTo>
                <a:cubicBezTo>
                  <a:pt x="11120620" y="4320927"/>
                  <a:pt x="11128919" y="4322886"/>
                  <a:pt x="11134451" y="4322886"/>
                </a:cubicBezTo>
                <a:cubicBezTo>
                  <a:pt x="11155195" y="4322656"/>
                  <a:pt x="11176056" y="4321619"/>
                  <a:pt x="11196802" y="4323117"/>
                </a:cubicBezTo>
                <a:cubicBezTo>
                  <a:pt x="11214204" y="4324385"/>
                  <a:pt x="11217316" y="4317700"/>
                  <a:pt x="11218470" y="4301334"/>
                </a:cubicBezTo>
                <a:cubicBezTo>
                  <a:pt x="11220314" y="4276555"/>
                  <a:pt x="11213398" y="4265952"/>
                  <a:pt x="11187697" y="4270331"/>
                </a:cubicBezTo>
                <a:close/>
                <a:moveTo>
                  <a:pt x="10256342" y="4270331"/>
                </a:moveTo>
                <a:cubicBezTo>
                  <a:pt x="10238246" y="4271599"/>
                  <a:pt x="10224878" y="4270101"/>
                  <a:pt x="10227182" y="4295341"/>
                </a:cubicBezTo>
                <a:cubicBezTo>
                  <a:pt x="10228796" y="4313436"/>
                  <a:pt x="10226837" y="4329686"/>
                  <a:pt x="10253690" y="4322195"/>
                </a:cubicBezTo>
                <a:cubicBezTo>
                  <a:pt x="10275128" y="4328649"/>
                  <a:pt x="10281466" y="4319314"/>
                  <a:pt x="10280659" y="4297530"/>
                </a:cubicBezTo>
                <a:cubicBezTo>
                  <a:pt x="10280083" y="4279666"/>
                  <a:pt x="10279507" y="4268603"/>
                  <a:pt x="10256342" y="4270331"/>
                </a:cubicBezTo>
                <a:close/>
                <a:moveTo>
                  <a:pt x="4082265" y="4270331"/>
                </a:moveTo>
                <a:cubicBezTo>
                  <a:pt x="4060945" y="4270677"/>
                  <a:pt x="4053912" y="4275863"/>
                  <a:pt x="4054259" y="4297761"/>
                </a:cubicBezTo>
                <a:cubicBezTo>
                  <a:pt x="4054605" y="4318046"/>
                  <a:pt x="4059561" y="4325307"/>
                  <a:pt x="4080651" y="4324039"/>
                </a:cubicBezTo>
                <a:cubicBezTo>
                  <a:pt x="4098169" y="4323002"/>
                  <a:pt x="4112806" y="4323463"/>
                  <a:pt x="4107273" y="4299259"/>
                </a:cubicBezTo>
                <a:cubicBezTo>
                  <a:pt x="4111310" y="4279206"/>
                  <a:pt x="4105891" y="4269870"/>
                  <a:pt x="4082265" y="4270331"/>
                </a:cubicBezTo>
                <a:close/>
                <a:moveTo>
                  <a:pt x="3157523" y="4270331"/>
                </a:moveTo>
                <a:cubicBezTo>
                  <a:pt x="3140234" y="4271368"/>
                  <a:pt x="3129861" y="4272406"/>
                  <a:pt x="3131819" y="4293958"/>
                </a:cubicBezTo>
                <a:cubicBezTo>
                  <a:pt x="3133319" y="4311016"/>
                  <a:pt x="3130784" y="4324500"/>
                  <a:pt x="3156485" y="4324269"/>
                </a:cubicBezTo>
                <a:lnTo>
                  <a:pt x="3156485" y="4324154"/>
                </a:lnTo>
                <a:cubicBezTo>
                  <a:pt x="3179996" y="4324039"/>
                  <a:pt x="3181956" y="4314012"/>
                  <a:pt x="3178959" y="4296608"/>
                </a:cubicBezTo>
                <a:cubicBezTo>
                  <a:pt x="3181725" y="4279666"/>
                  <a:pt x="3179766" y="4268948"/>
                  <a:pt x="3157523" y="4270331"/>
                </a:cubicBezTo>
                <a:close/>
                <a:moveTo>
                  <a:pt x="2815222" y="4270331"/>
                </a:moveTo>
                <a:cubicBezTo>
                  <a:pt x="2806809" y="4271715"/>
                  <a:pt x="2797935" y="4270562"/>
                  <a:pt x="2789291" y="4270562"/>
                </a:cubicBezTo>
                <a:cubicBezTo>
                  <a:pt x="2750185" y="4270481"/>
                  <a:pt x="2730626" y="4290235"/>
                  <a:pt x="2730626" y="4329801"/>
                </a:cubicBezTo>
                <a:lnTo>
                  <a:pt x="2730626" y="4329571"/>
                </a:lnTo>
                <a:cubicBezTo>
                  <a:pt x="2730626" y="4343401"/>
                  <a:pt x="2731318" y="4357347"/>
                  <a:pt x="2730396" y="4371177"/>
                </a:cubicBezTo>
                <a:cubicBezTo>
                  <a:pt x="2729474" y="4385583"/>
                  <a:pt x="2734314" y="4391576"/>
                  <a:pt x="2749413" y="4391000"/>
                </a:cubicBezTo>
                <a:cubicBezTo>
                  <a:pt x="2774537" y="4390078"/>
                  <a:pt x="2799777" y="4389271"/>
                  <a:pt x="2824788" y="4391000"/>
                </a:cubicBezTo>
                <a:cubicBezTo>
                  <a:pt x="2849337" y="4392729"/>
                  <a:pt x="2844611" y="4376824"/>
                  <a:pt x="2845649" y="4362533"/>
                </a:cubicBezTo>
                <a:cubicBezTo>
                  <a:pt x="2846917" y="4345936"/>
                  <a:pt x="2843459" y="4336255"/>
                  <a:pt x="2823635" y="4337754"/>
                </a:cubicBezTo>
                <a:cubicBezTo>
                  <a:pt x="2803006" y="4339252"/>
                  <a:pt x="2782144" y="4338215"/>
                  <a:pt x="2761284" y="4338099"/>
                </a:cubicBezTo>
                <a:cubicBezTo>
                  <a:pt x="2755291" y="4338099"/>
                  <a:pt x="2747569" y="4337984"/>
                  <a:pt x="2747915" y="4329686"/>
                </a:cubicBezTo>
                <a:cubicBezTo>
                  <a:pt x="2748145" y="4320927"/>
                  <a:pt x="2756444" y="4322886"/>
                  <a:pt x="2761976" y="4322886"/>
                </a:cubicBezTo>
                <a:cubicBezTo>
                  <a:pt x="2782720" y="4322656"/>
                  <a:pt x="2803581" y="4321619"/>
                  <a:pt x="2824327" y="4323117"/>
                </a:cubicBezTo>
                <a:cubicBezTo>
                  <a:pt x="2841729" y="4324385"/>
                  <a:pt x="2844841" y="4317700"/>
                  <a:pt x="2845995" y="4301334"/>
                </a:cubicBezTo>
                <a:cubicBezTo>
                  <a:pt x="2847839" y="4276555"/>
                  <a:pt x="2840923" y="4265952"/>
                  <a:pt x="2815222" y="4270331"/>
                </a:cubicBezTo>
                <a:close/>
                <a:moveTo>
                  <a:pt x="1883867" y="4270331"/>
                </a:moveTo>
                <a:cubicBezTo>
                  <a:pt x="1865771" y="4271599"/>
                  <a:pt x="1852403" y="4270101"/>
                  <a:pt x="1854707" y="4295341"/>
                </a:cubicBezTo>
                <a:cubicBezTo>
                  <a:pt x="1856321" y="4313436"/>
                  <a:pt x="1854362" y="4329686"/>
                  <a:pt x="1881215" y="4322195"/>
                </a:cubicBezTo>
                <a:cubicBezTo>
                  <a:pt x="1902653" y="4328649"/>
                  <a:pt x="1908991" y="4319314"/>
                  <a:pt x="1908184" y="4297530"/>
                </a:cubicBezTo>
                <a:cubicBezTo>
                  <a:pt x="1907608" y="4279666"/>
                  <a:pt x="1907032" y="4268603"/>
                  <a:pt x="1883867" y="4270331"/>
                </a:cubicBezTo>
                <a:close/>
                <a:moveTo>
                  <a:pt x="11059536" y="4270216"/>
                </a:moveTo>
                <a:cubicBezTo>
                  <a:pt x="11040520" y="4270101"/>
                  <a:pt x="11033028" y="4274826"/>
                  <a:pt x="11034526" y="4294880"/>
                </a:cubicBezTo>
                <a:cubicBezTo>
                  <a:pt x="11036254" y="4317239"/>
                  <a:pt x="11035102" y="4339943"/>
                  <a:pt x="11034642" y="4362418"/>
                </a:cubicBezTo>
                <a:cubicBezTo>
                  <a:pt x="11034180" y="4379245"/>
                  <a:pt x="11034066" y="4391461"/>
                  <a:pt x="11058383" y="4391807"/>
                </a:cubicBezTo>
                <a:cubicBezTo>
                  <a:pt x="11082472" y="4392153"/>
                  <a:pt x="11083162" y="4380858"/>
                  <a:pt x="11082126" y="4363570"/>
                </a:cubicBezTo>
                <a:cubicBezTo>
                  <a:pt x="11081434" y="4352392"/>
                  <a:pt x="11082010" y="4341096"/>
                  <a:pt x="11082010" y="4329801"/>
                </a:cubicBezTo>
                <a:cubicBezTo>
                  <a:pt x="11082010" y="4317585"/>
                  <a:pt x="11080742" y="4305367"/>
                  <a:pt x="11082240" y="4293381"/>
                </a:cubicBezTo>
                <a:lnTo>
                  <a:pt x="11082356" y="4293381"/>
                </a:lnTo>
                <a:cubicBezTo>
                  <a:pt x="11084546" y="4275057"/>
                  <a:pt x="11077630" y="4270216"/>
                  <a:pt x="11059536" y="4270216"/>
                </a:cubicBezTo>
                <a:close/>
                <a:moveTo>
                  <a:pt x="4215152" y="4270216"/>
                </a:moveTo>
                <a:cubicBezTo>
                  <a:pt x="4193137" y="4270677"/>
                  <a:pt x="4190371" y="4278975"/>
                  <a:pt x="4190142" y="4297530"/>
                </a:cubicBezTo>
                <a:cubicBezTo>
                  <a:pt x="4189795" y="4316778"/>
                  <a:pt x="4193943" y="4324385"/>
                  <a:pt x="4215496" y="4324385"/>
                </a:cubicBezTo>
                <a:cubicBezTo>
                  <a:pt x="4236819" y="4324385"/>
                  <a:pt x="4240507" y="4315856"/>
                  <a:pt x="4237394" y="4298337"/>
                </a:cubicBezTo>
                <a:cubicBezTo>
                  <a:pt x="4240045" y="4281280"/>
                  <a:pt x="4239239" y="4269870"/>
                  <a:pt x="4215152" y="4270216"/>
                </a:cubicBezTo>
                <a:close/>
                <a:moveTo>
                  <a:pt x="2687061" y="4270216"/>
                </a:moveTo>
                <a:cubicBezTo>
                  <a:pt x="2668045" y="4270101"/>
                  <a:pt x="2660553" y="4274826"/>
                  <a:pt x="2662051" y="4294880"/>
                </a:cubicBezTo>
                <a:cubicBezTo>
                  <a:pt x="2663779" y="4317239"/>
                  <a:pt x="2662627" y="4339943"/>
                  <a:pt x="2662167" y="4362418"/>
                </a:cubicBezTo>
                <a:cubicBezTo>
                  <a:pt x="2661705" y="4379245"/>
                  <a:pt x="2661591" y="4391461"/>
                  <a:pt x="2685908" y="4391807"/>
                </a:cubicBezTo>
                <a:cubicBezTo>
                  <a:pt x="2709997" y="4392153"/>
                  <a:pt x="2710687" y="4380858"/>
                  <a:pt x="2709651" y="4363570"/>
                </a:cubicBezTo>
                <a:cubicBezTo>
                  <a:pt x="2708959" y="4352392"/>
                  <a:pt x="2709535" y="4341096"/>
                  <a:pt x="2709535" y="4329801"/>
                </a:cubicBezTo>
                <a:cubicBezTo>
                  <a:pt x="2709535" y="4317585"/>
                  <a:pt x="2708267" y="4305367"/>
                  <a:pt x="2709765" y="4293381"/>
                </a:cubicBezTo>
                <a:lnTo>
                  <a:pt x="2709881" y="4293381"/>
                </a:lnTo>
                <a:cubicBezTo>
                  <a:pt x="2712071" y="4275057"/>
                  <a:pt x="2705155" y="4270216"/>
                  <a:pt x="2687061" y="4270216"/>
                </a:cubicBezTo>
                <a:close/>
                <a:moveTo>
                  <a:pt x="5424886" y="4270115"/>
                </a:moveTo>
                <a:cubicBezTo>
                  <a:pt x="5417150" y="4270418"/>
                  <a:pt x="5409110" y="4272118"/>
                  <a:pt x="5402598" y="4274480"/>
                </a:cubicBezTo>
                <a:cubicBezTo>
                  <a:pt x="5393378" y="4277823"/>
                  <a:pt x="5399370" y="4293036"/>
                  <a:pt x="5399256" y="4303062"/>
                </a:cubicBezTo>
                <a:cubicBezTo>
                  <a:pt x="5400638" y="4310785"/>
                  <a:pt x="5392686" y="4323117"/>
                  <a:pt x="5409166" y="4323463"/>
                </a:cubicBezTo>
                <a:cubicBezTo>
                  <a:pt x="5417005" y="4323693"/>
                  <a:pt x="5424843" y="4324615"/>
                  <a:pt x="5432562" y="4324039"/>
                </a:cubicBezTo>
                <a:cubicBezTo>
                  <a:pt x="5439362" y="4323463"/>
                  <a:pt x="5450543" y="4328073"/>
                  <a:pt x="5450197" y="4315395"/>
                </a:cubicBezTo>
                <a:lnTo>
                  <a:pt x="5450083" y="4315395"/>
                </a:lnTo>
                <a:cubicBezTo>
                  <a:pt x="5449734" y="4301218"/>
                  <a:pt x="5457919" y="4281741"/>
                  <a:pt x="5445357" y="4274135"/>
                </a:cubicBezTo>
                <a:cubicBezTo>
                  <a:pt x="5440057" y="4270908"/>
                  <a:pt x="5432623" y="4269813"/>
                  <a:pt x="5424886" y="4270115"/>
                </a:cubicBezTo>
                <a:close/>
                <a:moveTo>
                  <a:pt x="11393308" y="4269986"/>
                </a:moveTo>
                <a:cubicBezTo>
                  <a:pt x="11371870" y="4270562"/>
                  <a:pt x="11367952" y="4277938"/>
                  <a:pt x="11367952" y="4296954"/>
                </a:cubicBezTo>
                <a:cubicBezTo>
                  <a:pt x="11367952" y="4315741"/>
                  <a:pt x="11371179" y="4324385"/>
                  <a:pt x="11393192" y="4324039"/>
                </a:cubicBezTo>
                <a:cubicBezTo>
                  <a:pt x="11413938" y="4323808"/>
                  <a:pt x="11418893" y="4316317"/>
                  <a:pt x="11415321" y="4298683"/>
                </a:cubicBezTo>
                <a:cubicBezTo>
                  <a:pt x="11417280" y="4281972"/>
                  <a:pt x="11418087" y="4269294"/>
                  <a:pt x="11393308" y="4269986"/>
                </a:cubicBezTo>
                <a:close/>
                <a:moveTo>
                  <a:pt x="10320883" y="4269986"/>
                </a:moveTo>
                <a:cubicBezTo>
                  <a:pt x="10296564" y="4268718"/>
                  <a:pt x="10295642" y="4280243"/>
                  <a:pt x="10294606" y="4299029"/>
                </a:cubicBezTo>
                <a:cubicBezTo>
                  <a:pt x="10293972" y="4310497"/>
                  <a:pt x="10296478" y="4316490"/>
                  <a:pt x="10301377" y="4319702"/>
                </a:cubicBezTo>
                <a:lnTo>
                  <a:pt x="10322434" y="4323682"/>
                </a:lnTo>
                <a:lnTo>
                  <a:pt x="10322381" y="4323693"/>
                </a:lnTo>
                <a:lnTo>
                  <a:pt x="10322496" y="4323693"/>
                </a:lnTo>
                <a:lnTo>
                  <a:pt x="10322434" y="4323682"/>
                </a:lnTo>
                <a:lnTo>
                  <a:pt x="10344394" y="4318824"/>
                </a:lnTo>
                <a:cubicBezTo>
                  <a:pt x="10348688" y="4314790"/>
                  <a:pt x="10349812" y="4307962"/>
                  <a:pt x="10347390" y="4297185"/>
                </a:cubicBezTo>
                <a:cubicBezTo>
                  <a:pt x="10353039" y="4274250"/>
                  <a:pt x="10341282" y="4271023"/>
                  <a:pt x="10320883" y="4269986"/>
                </a:cubicBezTo>
                <a:close/>
                <a:moveTo>
                  <a:pt x="3020833" y="4269986"/>
                </a:moveTo>
                <a:cubicBezTo>
                  <a:pt x="2999395" y="4270562"/>
                  <a:pt x="2995477" y="4277938"/>
                  <a:pt x="2995477" y="4296954"/>
                </a:cubicBezTo>
                <a:cubicBezTo>
                  <a:pt x="2995477" y="4315741"/>
                  <a:pt x="2998704" y="4324385"/>
                  <a:pt x="3020717" y="4324039"/>
                </a:cubicBezTo>
                <a:cubicBezTo>
                  <a:pt x="3041463" y="4323808"/>
                  <a:pt x="3046418" y="4316317"/>
                  <a:pt x="3042846" y="4298683"/>
                </a:cubicBezTo>
                <a:cubicBezTo>
                  <a:pt x="3044805" y="4281972"/>
                  <a:pt x="3045612" y="4269294"/>
                  <a:pt x="3020833" y="4269986"/>
                </a:cubicBezTo>
                <a:close/>
                <a:moveTo>
                  <a:pt x="1948408" y="4269986"/>
                </a:moveTo>
                <a:cubicBezTo>
                  <a:pt x="1924089" y="4268718"/>
                  <a:pt x="1923167" y="4280243"/>
                  <a:pt x="1922131" y="4299029"/>
                </a:cubicBezTo>
                <a:cubicBezTo>
                  <a:pt x="1921497" y="4310497"/>
                  <a:pt x="1924003" y="4316490"/>
                  <a:pt x="1928902" y="4319702"/>
                </a:cubicBezTo>
                <a:lnTo>
                  <a:pt x="1949959" y="4323682"/>
                </a:lnTo>
                <a:lnTo>
                  <a:pt x="1949906" y="4323693"/>
                </a:lnTo>
                <a:lnTo>
                  <a:pt x="1950021" y="4323693"/>
                </a:lnTo>
                <a:lnTo>
                  <a:pt x="1949959" y="4323682"/>
                </a:lnTo>
                <a:lnTo>
                  <a:pt x="1971919" y="4318824"/>
                </a:lnTo>
                <a:cubicBezTo>
                  <a:pt x="1976213" y="4314790"/>
                  <a:pt x="1977337" y="4307962"/>
                  <a:pt x="1974915" y="4297185"/>
                </a:cubicBezTo>
                <a:cubicBezTo>
                  <a:pt x="1980564" y="4274250"/>
                  <a:pt x="1968807" y="4271023"/>
                  <a:pt x="1948408" y="4269986"/>
                </a:cubicBezTo>
                <a:close/>
                <a:moveTo>
                  <a:pt x="11002803" y="4269900"/>
                </a:moveTo>
                <a:cubicBezTo>
                  <a:pt x="10996839" y="4269756"/>
                  <a:pt x="10989692" y="4272176"/>
                  <a:pt x="10984392" y="4271023"/>
                </a:cubicBezTo>
                <a:cubicBezTo>
                  <a:pt x="10973674" y="4268718"/>
                  <a:pt x="10966527" y="4271484"/>
                  <a:pt x="10966988" y="4285544"/>
                </a:cubicBezTo>
                <a:lnTo>
                  <a:pt x="10966758" y="4285660"/>
                </a:lnTo>
                <a:cubicBezTo>
                  <a:pt x="10967679" y="4315049"/>
                  <a:pt x="10967449" y="4344553"/>
                  <a:pt x="10966873" y="4373943"/>
                </a:cubicBezTo>
                <a:cubicBezTo>
                  <a:pt x="10966758" y="4385699"/>
                  <a:pt x="10970561" y="4390770"/>
                  <a:pt x="10983008" y="4391461"/>
                </a:cubicBezTo>
                <a:cubicBezTo>
                  <a:pt x="11004561" y="4392614"/>
                  <a:pt x="11018852" y="4388580"/>
                  <a:pt x="11014472" y="4362072"/>
                </a:cubicBezTo>
                <a:cubicBezTo>
                  <a:pt x="11012859" y="4351929"/>
                  <a:pt x="11014242" y="4341326"/>
                  <a:pt x="11014242" y="4330954"/>
                </a:cubicBezTo>
                <a:cubicBezTo>
                  <a:pt x="11014242" y="4315280"/>
                  <a:pt x="11014933" y="4299720"/>
                  <a:pt x="11014128" y="4284161"/>
                </a:cubicBezTo>
                <a:cubicBezTo>
                  <a:pt x="11013550" y="4272752"/>
                  <a:pt x="11008767" y="4270044"/>
                  <a:pt x="11002803" y="4269900"/>
                </a:cubicBezTo>
                <a:close/>
                <a:moveTo>
                  <a:pt x="2630328" y="4269900"/>
                </a:moveTo>
                <a:cubicBezTo>
                  <a:pt x="2624364" y="4269756"/>
                  <a:pt x="2617217" y="4272176"/>
                  <a:pt x="2611917" y="4271023"/>
                </a:cubicBezTo>
                <a:cubicBezTo>
                  <a:pt x="2601199" y="4268718"/>
                  <a:pt x="2594052" y="4271484"/>
                  <a:pt x="2594513" y="4285544"/>
                </a:cubicBezTo>
                <a:lnTo>
                  <a:pt x="2594283" y="4285660"/>
                </a:lnTo>
                <a:cubicBezTo>
                  <a:pt x="2595204" y="4315049"/>
                  <a:pt x="2594974" y="4344553"/>
                  <a:pt x="2594398" y="4373943"/>
                </a:cubicBezTo>
                <a:cubicBezTo>
                  <a:pt x="2594283" y="4385699"/>
                  <a:pt x="2598086" y="4390770"/>
                  <a:pt x="2610533" y="4391461"/>
                </a:cubicBezTo>
                <a:cubicBezTo>
                  <a:pt x="2632086" y="4392614"/>
                  <a:pt x="2646377" y="4388580"/>
                  <a:pt x="2641997" y="4362072"/>
                </a:cubicBezTo>
                <a:cubicBezTo>
                  <a:pt x="2640384" y="4351929"/>
                  <a:pt x="2641767" y="4341326"/>
                  <a:pt x="2641767" y="4330954"/>
                </a:cubicBezTo>
                <a:cubicBezTo>
                  <a:pt x="2641767" y="4315280"/>
                  <a:pt x="2642458" y="4299720"/>
                  <a:pt x="2641653" y="4284161"/>
                </a:cubicBezTo>
                <a:cubicBezTo>
                  <a:pt x="2641075" y="4272752"/>
                  <a:pt x="2636292" y="4270044"/>
                  <a:pt x="2630328" y="4269900"/>
                </a:cubicBezTo>
                <a:close/>
                <a:moveTo>
                  <a:pt x="11258578" y="4269870"/>
                </a:moveTo>
                <a:cubicBezTo>
                  <a:pt x="11234374" y="4268718"/>
                  <a:pt x="11233107" y="4279666"/>
                  <a:pt x="11232184" y="4298913"/>
                </a:cubicBezTo>
                <a:cubicBezTo>
                  <a:pt x="11231032" y="4322080"/>
                  <a:pt x="11241981" y="4323002"/>
                  <a:pt x="11260076" y="4323578"/>
                </a:cubicBezTo>
                <a:cubicBezTo>
                  <a:pt x="11280475" y="4324269"/>
                  <a:pt x="11290041" y="4318737"/>
                  <a:pt x="11285085" y="4297069"/>
                </a:cubicBezTo>
                <a:cubicBezTo>
                  <a:pt x="11290734" y="4274135"/>
                  <a:pt x="11278861" y="4271023"/>
                  <a:pt x="11258462" y="4269986"/>
                </a:cubicBezTo>
                <a:close/>
                <a:moveTo>
                  <a:pt x="2886103" y="4269870"/>
                </a:moveTo>
                <a:cubicBezTo>
                  <a:pt x="2861899" y="4268718"/>
                  <a:pt x="2860632" y="4279666"/>
                  <a:pt x="2859709" y="4298913"/>
                </a:cubicBezTo>
                <a:cubicBezTo>
                  <a:pt x="2858557" y="4322080"/>
                  <a:pt x="2869506" y="4323002"/>
                  <a:pt x="2887601" y="4323578"/>
                </a:cubicBezTo>
                <a:cubicBezTo>
                  <a:pt x="2908000" y="4324269"/>
                  <a:pt x="2917566" y="4318737"/>
                  <a:pt x="2912610" y="4297069"/>
                </a:cubicBezTo>
                <a:cubicBezTo>
                  <a:pt x="2918259" y="4274135"/>
                  <a:pt x="2906386" y="4271023"/>
                  <a:pt x="2885987" y="4269986"/>
                </a:cubicBezTo>
                <a:close/>
                <a:moveTo>
                  <a:pt x="5824883" y="4212128"/>
                </a:moveTo>
                <a:cubicBezTo>
                  <a:pt x="5812667" y="4212013"/>
                  <a:pt x="5798491" y="4207288"/>
                  <a:pt x="5798607" y="4229532"/>
                </a:cubicBezTo>
                <a:cubicBezTo>
                  <a:pt x="5798834" y="4256615"/>
                  <a:pt x="5802409" y="4283240"/>
                  <a:pt x="5804022" y="4309977"/>
                </a:cubicBezTo>
                <a:cubicBezTo>
                  <a:pt x="5804715" y="4321273"/>
                  <a:pt x="5806097" y="4328418"/>
                  <a:pt x="5819584" y="4326920"/>
                </a:cubicBezTo>
                <a:cubicBezTo>
                  <a:pt x="5823615" y="4326459"/>
                  <a:pt x="5828687" y="4327266"/>
                  <a:pt x="5829264" y="4333028"/>
                </a:cubicBezTo>
                <a:cubicBezTo>
                  <a:pt x="5829723" y="4338215"/>
                  <a:pt x="5826381" y="4341903"/>
                  <a:pt x="5821771" y="4341557"/>
                </a:cubicBezTo>
                <a:cubicBezTo>
                  <a:pt x="5802638" y="4340059"/>
                  <a:pt x="5805521" y="4352851"/>
                  <a:pt x="5803906" y="4365069"/>
                </a:cubicBezTo>
                <a:cubicBezTo>
                  <a:pt x="5802409" y="4376940"/>
                  <a:pt x="5813819" y="4398722"/>
                  <a:pt x="5792150" y="4398030"/>
                </a:cubicBezTo>
                <a:cubicBezTo>
                  <a:pt x="5774635" y="4397339"/>
                  <a:pt x="5786042" y="4377170"/>
                  <a:pt x="5783968" y="4365991"/>
                </a:cubicBezTo>
                <a:cubicBezTo>
                  <a:pt x="5781778" y="4354466"/>
                  <a:pt x="5786618" y="4341787"/>
                  <a:pt x="5766682" y="4341557"/>
                </a:cubicBezTo>
                <a:cubicBezTo>
                  <a:pt x="5737637" y="4341096"/>
                  <a:pt x="5725997" y="4358730"/>
                  <a:pt x="5739249" y="4389732"/>
                </a:cubicBezTo>
                <a:cubicBezTo>
                  <a:pt x="5743286" y="4398952"/>
                  <a:pt x="5745243" y="4402987"/>
                  <a:pt x="5739249" y="4413705"/>
                </a:cubicBezTo>
                <a:cubicBezTo>
                  <a:pt x="5724845" y="4439291"/>
                  <a:pt x="5738213" y="4458078"/>
                  <a:pt x="5767372" y="4458193"/>
                </a:cubicBezTo>
                <a:cubicBezTo>
                  <a:pt x="5782930" y="4458308"/>
                  <a:pt x="5798607" y="4458078"/>
                  <a:pt x="5814165" y="4458423"/>
                </a:cubicBezTo>
                <a:cubicBezTo>
                  <a:pt x="5821195" y="4458539"/>
                  <a:pt x="5829264" y="4459806"/>
                  <a:pt x="5828803" y="4469142"/>
                </a:cubicBezTo>
                <a:cubicBezTo>
                  <a:pt x="5828339" y="4476863"/>
                  <a:pt x="5821079" y="4477555"/>
                  <a:pt x="5814855" y="4477555"/>
                </a:cubicBezTo>
                <a:cubicBezTo>
                  <a:pt x="5796646" y="4477901"/>
                  <a:pt x="5778323" y="4478707"/>
                  <a:pt x="5760110" y="4477555"/>
                </a:cubicBezTo>
                <a:cubicBezTo>
                  <a:pt x="5741441" y="4476402"/>
                  <a:pt x="5735447" y="4484239"/>
                  <a:pt x="5736253" y="4501989"/>
                </a:cubicBezTo>
                <a:cubicBezTo>
                  <a:pt x="5737291" y="4524578"/>
                  <a:pt x="5737753" y="4547283"/>
                  <a:pt x="5736253" y="4569757"/>
                </a:cubicBezTo>
                <a:cubicBezTo>
                  <a:pt x="5735101" y="4589005"/>
                  <a:pt x="5743513" y="4594075"/>
                  <a:pt x="5760802" y="4593038"/>
                </a:cubicBezTo>
                <a:cubicBezTo>
                  <a:pt x="5777284" y="4592001"/>
                  <a:pt x="5793880" y="4592462"/>
                  <a:pt x="5810360" y="4592693"/>
                </a:cubicBezTo>
                <a:cubicBezTo>
                  <a:pt x="5818543" y="4592693"/>
                  <a:pt x="5829956" y="4589581"/>
                  <a:pt x="5829379" y="4603296"/>
                </a:cubicBezTo>
                <a:cubicBezTo>
                  <a:pt x="5828917" y="4616549"/>
                  <a:pt x="5817277" y="4613092"/>
                  <a:pt x="5809322" y="4613322"/>
                </a:cubicBezTo>
                <a:cubicBezTo>
                  <a:pt x="5792037" y="4613898"/>
                  <a:pt x="5774635" y="4613783"/>
                  <a:pt x="5757230" y="4613207"/>
                </a:cubicBezTo>
                <a:cubicBezTo>
                  <a:pt x="5743629" y="4612746"/>
                  <a:pt x="5736137" y="4616549"/>
                  <a:pt x="5736602" y="4632108"/>
                </a:cubicBezTo>
                <a:cubicBezTo>
                  <a:pt x="5737405" y="4658156"/>
                  <a:pt x="5737178" y="4684203"/>
                  <a:pt x="5736716" y="4710250"/>
                </a:cubicBezTo>
                <a:cubicBezTo>
                  <a:pt x="5736486" y="4723620"/>
                  <a:pt x="5741785" y="4728921"/>
                  <a:pt x="5755385" y="4728460"/>
                </a:cubicBezTo>
                <a:cubicBezTo>
                  <a:pt x="5776246" y="4727652"/>
                  <a:pt x="5797106" y="4728113"/>
                  <a:pt x="5817966" y="4728230"/>
                </a:cubicBezTo>
                <a:cubicBezTo>
                  <a:pt x="5823615" y="4728230"/>
                  <a:pt x="5828803" y="4730880"/>
                  <a:pt x="5828917" y="4736873"/>
                </a:cubicBezTo>
                <a:cubicBezTo>
                  <a:pt x="5829031" y="4744480"/>
                  <a:pt x="5822231" y="4743558"/>
                  <a:pt x="5817390" y="4743558"/>
                </a:cubicBezTo>
                <a:cubicBezTo>
                  <a:pt x="5795611" y="4743673"/>
                  <a:pt x="5773826" y="4744019"/>
                  <a:pt x="5752157" y="4743558"/>
                </a:cubicBezTo>
                <a:cubicBezTo>
                  <a:pt x="5741209" y="4743327"/>
                  <a:pt x="5736369" y="4747131"/>
                  <a:pt x="5736602" y="4758540"/>
                </a:cubicBezTo>
                <a:cubicBezTo>
                  <a:pt x="5737178" y="4786317"/>
                  <a:pt x="5737178" y="4814207"/>
                  <a:pt x="5736602" y="4841983"/>
                </a:cubicBezTo>
                <a:cubicBezTo>
                  <a:pt x="5736253" y="4855468"/>
                  <a:pt x="5741441" y="4860769"/>
                  <a:pt x="5754925" y="4860193"/>
                </a:cubicBezTo>
                <a:cubicBezTo>
                  <a:pt x="5778323" y="4859271"/>
                  <a:pt x="5801719" y="4859271"/>
                  <a:pt x="5825229" y="4858925"/>
                </a:cubicBezTo>
                <a:cubicBezTo>
                  <a:pt x="5832375" y="4871028"/>
                  <a:pt x="5832606" y="4879786"/>
                  <a:pt x="5815087" y="4880132"/>
                </a:cubicBezTo>
                <a:cubicBezTo>
                  <a:pt x="5792612" y="4879902"/>
                  <a:pt x="5767142" y="4873102"/>
                  <a:pt x="5748241" y="4881285"/>
                </a:cubicBezTo>
                <a:cubicBezTo>
                  <a:pt x="5731183" y="4888661"/>
                  <a:pt x="5728185" y="4896498"/>
                  <a:pt x="5705481" y="4883013"/>
                </a:cubicBezTo>
                <a:cubicBezTo>
                  <a:pt x="5681164" y="4868607"/>
                  <a:pt x="5639327" y="4873217"/>
                  <a:pt x="5609360" y="4882668"/>
                </a:cubicBezTo>
                <a:cubicBezTo>
                  <a:pt x="5594149" y="4887393"/>
                  <a:pt x="5592764" y="4887623"/>
                  <a:pt x="5577206" y="4882668"/>
                </a:cubicBezTo>
                <a:cubicBezTo>
                  <a:pt x="5545741" y="4872641"/>
                  <a:pt x="5508630" y="4879671"/>
                  <a:pt x="5473940" y="4879671"/>
                </a:cubicBezTo>
                <a:cubicBezTo>
                  <a:pt x="5460455" y="4879671"/>
                  <a:pt x="5470136" y="4898687"/>
                  <a:pt x="5457919" y="4899494"/>
                </a:cubicBezTo>
                <a:cubicBezTo>
                  <a:pt x="5442820" y="4900531"/>
                  <a:pt x="5456192" y="4880939"/>
                  <a:pt x="5443975" y="4879671"/>
                </a:cubicBezTo>
                <a:cubicBezTo>
                  <a:pt x="5440515" y="4879210"/>
                  <a:pt x="5437058" y="4879210"/>
                  <a:pt x="5433600" y="4879210"/>
                </a:cubicBezTo>
                <a:cubicBezTo>
                  <a:pt x="5338978" y="4879210"/>
                  <a:pt x="5244243" y="4879786"/>
                  <a:pt x="5149504" y="4878979"/>
                </a:cubicBezTo>
                <a:cubicBezTo>
                  <a:pt x="5127376" y="4878749"/>
                  <a:pt x="5131640" y="4892810"/>
                  <a:pt x="5131984" y="4905026"/>
                </a:cubicBezTo>
                <a:cubicBezTo>
                  <a:pt x="5132332" y="4916782"/>
                  <a:pt x="5126452" y="4932572"/>
                  <a:pt x="5148928" y="4931650"/>
                </a:cubicBezTo>
                <a:cubicBezTo>
                  <a:pt x="5174859" y="4930613"/>
                  <a:pt x="5201021" y="4931189"/>
                  <a:pt x="5227068" y="4931535"/>
                </a:cubicBezTo>
                <a:cubicBezTo>
                  <a:pt x="5238246" y="4931765"/>
                  <a:pt x="5248045" y="4931881"/>
                  <a:pt x="5247122" y="4915976"/>
                </a:cubicBezTo>
                <a:cubicBezTo>
                  <a:pt x="5246776" y="4910558"/>
                  <a:pt x="5251157" y="4906524"/>
                  <a:pt x="5257265" y="4906179"/>
                </a:cubicBezTo>
                <a:cubicBezTo>
                  <a:pt x="5262334" y="4905948"/>
                  <a:pt x="5266485" y="4908831"/>
                  <a:pt x="5266255" y="4913439"/>
                </a:cubicBezTo>
                <a:cubicBezTo>
                  <a:pt x="5265331" y="4933955"/>
                  <a:pt x="5279164" y="4931650"/>
                  <a:pt x="5292416" y="4931535"/>
                </a:cubicBezTo>
                <a:cubicBezTo>
                  <a:pt x="5315006" y="4931304"/>
                  <a:pt x="5337597" y="4931420"/>
                  <a:pt x="5360185" y="4931535"/>
                </a:cubicBezTo>
                <a:cubicBezTo>
                  <a:pt x="5371826" y="4931650"/>
                  <a:pt x="5383698" y="4933264"/>
                  <a:pt x="5382546" y="4915400"/>
                </a:cubicBezTo>
                <a:cubicBezTo>
                  <a:pt x="5382081" y="4909522"/>
                  <a:pt x="5386578" y="4906063"/>
                  <a:pt x="5392802" y="4906294"/>
                </a:cubicBezTo>
                <a:cubicBezTo>
                  <a:pt x="5397641" y="4906524"/>
                  <a:pt x="5402138" y="4908946"/>
                  <a:pt x="5402022" y="4913671"/>
                </a:cubicBezTo>
                <a:cubicBezTo>
                  <a:pt x="5401330" y="4934185"/>
                  <a:pt x="5415390" y="4931535"/>
                  <a:pt x="5428415" y="4931535"/>
                </a:cubicBezTo>
                <a:cubicBezTo>
                  <a:pt x="5452733" y="4931420"/>
                  <a:pt x="5477052" y="4931650"/>
                  <a:pt x="5501368" y="4931420"/>
                </a:cubicBezTo>
                <a:cubicBezTo>
                  <a:pt x="5507825" y="4931420"/>
                  <a:pt x="5516006" y="4933379"/>
                  <a:pt x="5517505" y="4923121"/>
                </a:cubicBezTo>
                <a:cubicBezTo>
                  <a:pt x="5518427" y="4916437"/>
                  <a:pt x="5517851" y="4906409"/>
                  <a:pt x="5527070" y="4907792"/>
                </a:cubicBezTo>
                <a:cubicBezTo>
                  <a:pt x="5538021" y="4909407"/>
                  <a:pt x="5533065" y="4920586"/>
                  <a:pt x="5533065" y="4927386"/>
                </a:cubicBezTo>
                <a:cubicBezTo>
                  <a:pt x="5533524" y="4988239"/>
                  <a:pt x="5533871" y="5049093"/>
                  <a:pt x="5532949" y="5109830"/>
                </a:cubicBezTo>
                <a:cubicBezTo>
                  <a:pt x="5532716" y="5126196"/>
                  <a:pt x="5537559" y="5130921"/>
                  <a:pt x="5553463" y="5129999"/>
                </a:cubicBezTo>
                <a:cubicBezTo>
                  <a:pt x="5576746" y="5128616"/>
                  <a:pt x="5600370" y="5130230"/>
                  <a:pt x="5623766" y="5129308"/>
                </a:cubicBezTo>
                <a:cubicBezTo>
                  <a:pt x="5631835" y="5128962"/>
                  <a:pt x="5646704" y="5135416"/>
                  <a:pt x="5646704" y="5121701"/>
                </a:cubicBezTo>
                <a:cubicBezTo>
                  <a:pt x="5646704" y="5108908"/>
                  <a:pt x="5659728" y="5089891"/>
                  <a:pt x="5635869" y="5082631"/>
                </a:cubicBezTo>
                <a:cubicBezTo>
                  <a:pt x="5623423" y="5078827"/>
                  <a:pt x="5624228" y="5065458"/>
                  <a:pt x="5631951" y="5064075"/>
                </a:cubicBezTo>
                <a:cubicBezTo>
                  <a:pt x="5654539" y="5060157"/>
                  <a:pt x="5647625" y="5044482"/>
                  <a:pt x="5647855" y="5032265"/>
                </a:cubicBezTo>
                <a:cubicBezTo>
                  <a:pt x="5648547" y="4994923"/>
                  <a:pt x="5648085" y="4957582"/>
                  <a:pt x="5648085" y="4920240"/>
                </a:cubicBezTo>
                <a:cubicBezTo>
                  <a:pt x="5648085" y="4914362"/>
                  <a:pt x="5647163" y="4907331"/>
                  <a:pt x="5655692" y="4906063"/>
                </a:cubicBezTo>
                <a:cubicBezTo>
                  <a:pt x="5660880" y="4905256"/>
                  <a:pt x="5668256" y="4905604"/>
                  <a:pt x="5667793" y="4912056"/>
                </a:cubicBezTo>
                <a:cubicBezTo>
                  <a:pt x="5666064" y="4936721"/>
                  <a:pt x="5683238" y="4931420"/>
                  <a:pt x="5696952" y="4931420"/>
                </a:cubicBezTo>
                <a:cubicBezTo>
                  <a:pt x="5719540" y="4931420"/>
                  <a:pt x="5742133" y="4931189"/>
                  <a:pt x="5764722" y="4931420"/>
                </a:cubicBezTo>
                <a:cubicBezTo>
                  <a:pt x="5775902" y="4931650"/>
                  <a:pt x="5785928" y="4931650"/>
                  <a:pt x="5783854" y="4915630"/>
                </a:cubicBezTo>
                <a:lnTo>
                  <a:pt x="5783622" y="4915630"/>
                </a:lnTo>
                <a:cubicBezTo>
                  <a:pt x="5783046" y="4911481"/>
                  <a:pt x="5784315" y="4906179"/>
                  <a:pt x="5789962" y="4906524"/>
                </a:cubicBezTo>
                <a:cubicBezTo>
                  <a:pt x="5792612" y="4906641"/>
                  <a:pt x="5797455" y="4909983"/>
                  <a:pt x="5797455" y="4911942"/>
                </a:cubicBezTo>
                <a:cubicBezTo>
                  <a:pt x="5798721" y="4942253"/>
                  <a:pt x="5820735" y="4928884"/>
                  <a:pt x="5835601" y="4930497"/>
                </a:cubicBezTo>
                <a:cubicBezTo>
                  <a:pt x="5847128" y="4933379"/>
                  <a:pt x="5851621" y="4928193"/>
                  <a:pt x="5851392" y="4917013"/>
                </a:cubicBezTo>
                <a:cubicBezTo>
                  <a:pt x="5851275" y="4911251"/>
                  <a:pt x="5854042" y="4906870"/>
                  <a:pt x="5860266" y="4906179"/>
                </a:cubicBezTo>
                <a:cubicBezTo>
                  <a:pt x="5864876" y="4905718"/>
                  <a:pt x="5870408" y="4907331"/>
                  <a:pt x="5870408" y="4912056"/>
                </a:cubicBezTo>
                <a:cubicBezTo>
                  <a:pt x="5870408" y="4937989"/>
                  <a:pt x="5889192" y="4931074"/>
                  <a:pt x="5903484" y="4931304"/>
                </a:cubicBezTo>
                <a:cubicBezTo>
                  <a:pt x="5924345" y="4931650"/>
                  <a:pt x="5945205" y="4931420"/>
                  <a:pt x="5966066" y="4931420"/>
                </a:cubicBezTo>
                <a:cubicBezTo>
                  <a:pt x="5976554" y="4931420"/>
                  <a:pt x="5987850" y="4933148"/>
                  <a:pt x="5987274" y="4916782"/>
                </a:cubicBezTo>
                <a:cubicBezTo>
                  <a:pt x="5987158" y="4911366"/>
                  <a:pt x="5989349" y="4905833"/>
                  <a:pt x="5996146" y="4906641"/>
                </a:cubicBezTo>
                <a:cubicBezTo>
                  <a:pt x="6003179" y="4907563"/>
                  <a:pt x="6002487" y="4914132"/>
                  <a:pt x="6002141" y="4918972"/>
                </a:cubicBezTo>
                <a:cubicBezTo>
                  <a:pt x="6001218" y="4930152"/>
                  <a:pt x="6007327" y="4931535"/>
                  <a:pt x="6016434" y="4931535"/>
                </a:cubicBezTo>
                <a:cubicBezTo>
                  <a:pt x="6090308" y="4931420"/>
                  <a:pt x="6164186" y="4931535"/>
                  <a:pt x="6238065" y="4931535"/>
                </a:cubicBezTo>
                <a:cubicBezTo>
                  <a:pt x="6246476" y="4931535"/>
                  <a:pt x="6253736" y="4931189"/>
                  <a:pt x="6252817" y="4919549"/>
                </a:cubicBezTo>
                <a:cubicBezTo>
                  <a:pt x="6252241" y="4912056"/>
                  <a:pt x="6253736" y="4905604"/>
                  <a:pt x="6263764" y="4905948"/>
                </a:cubicBezTo>
                <a:cubicBezTo>
                  <a:pt x="6272177" y="4906179"/>
                  <a:pt x="6273218" y="4911481"/>
                  <a:pt x="6273677" y="4918166"/>
                </a:cubicBezTo>
                <a:cubicBezTo>
                  <a:pt x="6275289" y="4943290"/>
                  <a:pt x="6294422" y="4928077"/>
                  <a:pt x="6305255" y="4930958"/>
                </a:cubicBezTo>
                <a:cubicBezTo>
                  <a:pt x="6318050" y="4934301"/>
                  <a:pt x="6321046" y="4925196"/>
                  <a:pt x="6320814" y="4913901"/>
                </a:cubicBezTo>
                <a:cubicBezTo>
                  <a:pt x="6320354" y="4886125"/>
                  <a:pt x="6320354" y="4858349"/>
                  <a:pt x="6320814" y="4830574"/>
                </a:cubicBezTo>
                <a:cubicBezTo>
                  <a:pt x="6321046" y="4817781"/>
                  <a:pt x="6317242" y="4811326"/>
                  <a:pt x="6303181" y="4811441"/>
                </a:cubicBezTo>
                <a:cubicBezTo>
                  <a:pt x="6253622" y="4812017"/>
                  <a:pt x="6204180" y="4812133"/>
                  <a:pt x="6154621" y="4811441"/>
                </a:cubicBezTo>
                <a:cubicBezTo>
                  <a:pt x="6139638" y="4811211"/>
                  <a:pt x="6137334" y="4818242"/>
                  <a:pt x="6137794" y="4830458"/>
                </a:cubicBezTo>
                <a:cubicBezTo>
                  <a:pt x="6138486" y="4847746"/>
                  <a:pt x="6138486" y="4865150"/>
                  <a:pt x="6137794" y="4882553"/>
                </a:cubicBezTo>
                <a:cubicBezTo>
                  <a:pt x="6137562" y="4888430"/>
                  <a:pt x="6142058" y="4898687"/>
                  <a:pt x="6131570" y="4899148"/>
                </a:cubicBezTo>
                <a:cubicBezTo>
                  <a:pt x="6119353" y="4899609"/>
                  <a:pt x="6122925" y="4888545"/>
                  <a:pt x="6122581" y="4881515"/>
                </a:cubicBezTo>
                <a:cubicBezTo>
                  <a:pt x="6122119" y="4871143"/>
                  <a:pt x="6122581" y="4860654"/>
                  <a:pt x="6122581" y="4850281"/>
                </a:cubicBezTo>
                <a:cubicBezTo>
                  <a:pt x="6122465" y="4811672"/>
                  <a:pt x="6122349" y="4811211"/>
                  <a:pt x="6085009" y="4811672"/>
                </a:cubicBezTo>
                <a:cubicBezTo>
                  <a:pt x="6054004" y="4812017"/>
                  <a:pt x="6022541" y="4815129"/>
                  <a:pt x="5992231" y="4814207"/>
                </a:cubicBezTo>
                <a:cubicBezTo>
                  <a:pt x="5960420" y="4813402"/>
                  <a:pt x="5928265" y="4814207"/>
                  <a:pt x="5896454" y="4811326"/>
                </a:cubicBezTo>
                <a:cubicBezTo>
                  <a:pt x="5876286" y="4809482"/>
                  <a:pt x="5870408" y="4817895"/>
                  <a:pt x="5871793" y="4836797"/>
                </a:cubicBezTo>
                <a:cubicBezTo>
                  <a:pt x="5872944" y="4854085"/>
                  <a:pt x="5871906" y="4871488"/>
                  <a:pt x="5871793" y="4888891"/>
                </a:cubicBezTo>
                <a:cubicBezTo>
                  <a:pt x="5871793" y="4895806"/>
                  <a:pt x="5869370" y="4900877"/>
                  <a:pt x="5861418" y="4900762"/>
                </a:cubicBezTo>
                <a:cubicBezTo>
                  <a:pt x="5853466" y="4900531"/>
                  <a:pt x="5851392" y="4895345"/>
                  <a:pt x="5851392" y="4888545"/>
                </a:cubicBezTo>
                <a:cubicBezTo>
                  <a:pt x="5851392" y="4869529"/>
                  <a:pt x="5851392" y="4850397"/>
                  <a:pt x="5851159" y="4831265"/>
                </a:cubicBezTo>
                <a:cubicBezTo>
                  <a:pt x="5851046" y="4823774"/>
                  <a:pt x="5853004" y="4815244"/>
                  <a:pt x="5842632" y="4811902"/>
                </a:cubicBezTo>
                <a:cubicBezTo>
                  <a:pt x="5824999" y="4806140"/>
                  <a:pt x="5824653" y="4800377"/>
                  <a:pt x="5843091" y="4795652"/>
                </a:cubicBezTo>
                <a:cubicBezTo>
                  <a:pt x="5847820" y="4794384"/>
                  <a:pt x="5851275" y="4791964"/>
                  <a:pt x="5850932" y="4787008"/>
                </a:cubicBezTo>
                <a:cubicBezTo>
                  <a:pt x="5848625" y="4752201"/>
                  <a:pt x="5857500" y="4716934"/>
                  <a:pt x="5845976" y="4682590"/>
                </a:cubicBezTo>
                <a:cubicBezTo>
                  <a:pt x="5840212" y="4680054"/>
                  <a:pt x="5831451" y="4681783"/>
                  <a:pt x="5830761" y="4671640"/>
                </a:cubicBezTo>
                <a:cubicBezTo>
                  <a:pt x="5830299" y="4663688"/>
                  <a:pt x="5834220" y="4660922"/>
                  <a:pt x="5841363" y="4660230"/>
                </a:cubicBezTo>
                <a:cubicBezTo>
                  <a:pt x="5853004" y="4659078"/>
                  <a:pt x="5851275" y="4649973"/>
                  <a:pt x="5851275" y="4642482"/>
                </a:cubicBezTo>
                <a:cubicBezTo>
                  <a:pt x="5851508" y="4616434"/>
                  <a:pt x="5851508" y="4590388"/>
                  <a:pt x="5851275" y="4564340"/>
                </a:cubicBezTo>
                <a:cubicBezTo>
                  <a:pt x="5851275" y="4555927"/>
                  <a:pt x="5852197" y="4548666"/>
                  <a:pt x="5839866" y="4544863"/>
                </a:cubicBezTo>
                <a:cubicBezTo>
                  <a:pt x="5826727" y="4540828"/>
                  <a:pt x="5823615" y="4529764"/>
                  <a:pt x="5840558" y="4525385"/>
                </a:cubicBezTo>
                <a:cubicBezTo>
                  <a:pt x="5851735" y="4522388"/>
                  <a:pt x="5851275" y="4515934"/>
                  <a:pt x="5851275" y="4508097"/>
                </a:cubicBezTo>
                <a:cubicBezTo>
                  <a:pt x="5851275" y="4415088"/>
                  <a:pt x="5850932" y="4322195"/>
                  <a:pt x="5851508" y="4229186"/>
                </a:cubicBezTo>
                <a:cubicBezTo>
                  <a:pt x="5851621" y="4207057"/>
                  <a:pt x="5836870" y="4212128"/>
                  <a:pt x="5824883" y="4212128"/>
                </a:cubicBezTo>
                <a:close/>
                <a:moveTo>
                  <a:pt x="11809254" y="4211206"/>
                </a:moveTo>
                <a:cubicBezTo>
                  <a:pt x="11782400" y="4204176"/>
                  <a:pt x="11771682" y="4211898"/>
                  <a:pt x="11771682" y="4239328"/>
                </a:cubicBezTo>
                <a:cubicBezTo>
                  <a:pt x="11771682" y="4248779"/>
                  <a:pt x="11771682" y="4258344"/>
                  <a:pt x="11771682" y="4267796"/>
                </a:cubicBezTo>
                <a:cubicBezTo>
                  <a:pt x="11771682" y="4282433"/>
                  <a:pt x="11772372" y="4297185"/>
                  <a:pt x="11771450" y="4311821"/>
                </a:cubicBezTo>
                <a:cubicBezTo>
                  <a:pt x="11770414" y="4329110"/>
                  <a:pt x="11782284" y="4326574"/>
                  <a:pt x="11792081" y="4325652"/>
                </a:cubicBezTo>
                <a:cubicBezTo>
                  <a:pt x="11802453" y="4324730"/>
                  <a:pt x="11818704" y="4333028"/>
                  <a:pt x="11818934" y="4312168"/>
                </a:cubicBezTo>
                <a:cubicBezTo>
                  <a:pt x="11819166" y="4282778"/>
                  <a:pt x="11818704" y="4253504"/>
                  <a:pt x="11818704" y="4224115"/>
                </a:cubicBezTo>
                <a:cubicBezTo>
                  <a:pt x="11818704" y="4217546"/>
                  <a:pt x="11816976" y="4213165"/>
                  <a:pt x="11809254" y="4211206"/>
                </a:cubicBezTo>
                <a:close/>
                <a:moveTo>
                  <a:pt x="4554223" y="4211206"/>
                </a:moveTo>
                <a:cubicBezTo>
                  <a:pt x="4541661" y="4212013"/>
                  <a:pt x="4524951" y="4205674"/>
                  <a:pt x="4526103" y="4229417"/>
                </a:cubicBezTo>
                <a:cubicBezTo>
                  <a:pt x="4527255" y="4252697"/>
                  <a:pt x="4528063" y="4276094"/>
                  <a:pt x="4526103" y="4299259"/>
                </a:cubicBezTo>
                <a:cubicBezTo>
                  <a:pt x="4524143" y="4321273"/>
                  <a:pt x="4531978" y="4326574"/>
                  <a:pt x="4553304" y="4326920"/>
                </a:cubicBezTo>
                <a:cubicBezTo>
                  <a:pt x="4574970" y="4327151"/>
                  <a:pt x="4580732" y="4319198"/>
                  <a:pt x="4579004" y="4299835"/>
                </a:cubicBezTo>
                <a:cubicBezTo>
                  <a:pt x="4577966" y="4288656"/>
                  <a:pt x="4578772" y="4277362"/>
                  <a:pt x="4578772" y="4266181"/>
                </a:cubicBezTo>
                <a:cubicBezTo>
                  <a:pt x="4578772" y="4254195"/>
                  <a:pt x="4577852" y="4241979"/>
                  <a:pt x="4579004" y="4229993"/>
                </a:cubicBezTo>
                <a:cubicBezTo>
                  <a:pt x="4580965" y="4209362"/>
                  <a:pt x="4567707" y="4210399"/>
                  <a:pt x="4554223" y="4211206"/>
                </a:cubicBezTo>
                <a:close/>
                <a:moveTo>
                  <a:pt x="3436779" y="4211206"/>
                </a:moveTo>
                <a:cubicBezTo>
                  <a:pt x="3409925" y="4204176"/>
                  <a:pt x="3399207" y="4211898"/>
                  <a:pt x="3399207" y="4239328"/>
                </a:cubicBezTo>
                <a:cubicBezTo>
                  <a:pt x="3399207" y="4248779"/>
                  <a:pt x="3399207" y="4258344"/>
                  <a:pt x="3399207" y="4267796"/>
                </a:cubicBezTo>
                <a:cubicBezTo>
                  <a:pt x="3399207" y="4282433"/>
                  <a:pt x="3399897" y="4297185"/>
                  <a:pt x="3398975" y="4311821"/>
                </a:cubicBezTo>
                <a:cubicBezTo>
                  <a:pt x="3397939" y="4329110"/>
                  <a:pt x="3409809" y="4326574"/>
                  <a:pt x="3419606" y="4325652"/>
                </a:cubicBezTo>
                <a:cubicBezTo>
                  <a:pt x="3429978" y="4324730"/>
                  <a:pt x="3446229" y="4333028"/>
                  <a:pt x="3446459" y="4312168"/>
                </a:cubicBezTo>
                <a:cubicBezTo>
                  <a:pt x="3446691" y="4282778"/>
                  <a:pt x="3446229" y="4253504"/>
                  <a:pt x="3446229" y="4224115"/>
                </a:cubicBezTo>
                <a:cubicBezTo>
                  <a:pt x="3446229" y="4217546"/>
                  <a:pt x="3444501" y="4213165"/>
                  <a:pt x="3436779" y="4211206"/>
                </a:cubicBezTo>
                <a:close/>
                <a:moveTo>
                  <a:pt x="10592072" y="4210976"/>
                </a:moveTo>
                <a:cubicBezTo>
                  <a:pt x="10579740" y="4211667"/>
                  <a:pt x="10565334" y="4207172"/>
                  <a:pt x="10566370" y="4228841"/>
                </a:cubicBezTo>
                <a:lnTo>
                  <a:pt x="10566486" y="4228956"/>
                </a:lnTo>
                <a:cubicBezTo>
                  <a:pt x="10567754" y="4254772"/>
                  <a:pt x="10567408" y="4280704"/>
                  <a:pt x="10566602" y="4306520"/>
                </a:cubicBezTo>
                <a:cubicBezTo>
                  <a:pt x="10566140" y="4320581"/>
                  <a:pt x="10570520" y="4325537"/>
                  <a:pt x="10585387" y="4326459"/>
                </a:cubicBezTo>
                <a:cubicBezTo>
                  <a:pt x="10606824" y="4327612"/>
                  <a:pt x="10618234" y="4323347"/>
                  <a:pt x="10614086" y="4298913"/>
                </a:cubicBezTo>
                <a:cubicBezTo>
                  <a:pt x="10612356" y="4288887"/>
                  <a:pt x="10613740" y="4278284"/>
                  <a:pt x="10613740" y="4267911"/>
                </a:cubicBezTo>
                <a:cubicBezTo>
                  <a:pt x="10613624" y="4255002"/>
                  <a:pt x="10612472" y="4241979"/>
                  <a:pt x="10613970" y="4229186"/>
                </a:cubicBezTo>
                <a:cubicBezTo>
                  <a:pt x="10616160" y="4210399"/>
                  <a:pt x="10605325" y="4210169"/>
                  <a:pt x="10592072" y="4210976"/>
                </a:cubicBezTo>
                <a:close/>
                <a:moveTo>
                  <a:pt x="2219597" y="4210976"/>
                </a:moveTo>
                <a:cubicBezTo>
                  <a:pt x="2207265" y="4211667"/>
                  <a:pt x="2192859" y="4207172"/>
                  <a:pt x="2193895" y="4228841"/>
                </a:cubicBezTo>
                <a:lnTo>
                  <a:pt x="2194011" y="4228956"/>
                </a:lnTo>
                <a:cubicBezTo>
                  <a:pt x="2195279" y="4254772"/>
                  <a:pt x="2194933" y="4280704"/>
                  <a:pt x="2194127" y="4306520"/>
                </a:cubicBezTo>
                <a:cubicBezTo>
                  <a:pt x="2193665" y="4320581"/>
                  <a:pt x="2198045" y="4325537"/>
                  <a:pt x="2212912" y="4326459"/>
                </a:cubicBezTo>
                <a:cubicBezTo>
                  <a:pt x="2234349" y="4327612"/>
                  <a:pt x="2245759" y="4323347"/>
                  <a:pt x="2241611" y="4298913"/>
                </a:cubicBezTo>
                <a:cubicBezTo>
                  <a:pt x="2239881" y="4288887"/>
                  <a:pt x="2241265" y="4278284"/>
                  <a:pt x="2241265" y="4267911"/>
                </a:cubicBezTo>
                <a:cubicBezTo>
                  <a:pt x="2241149" y="4255002"/>
                  <a:pt x="2239997" y="4241979"/>
                  <a:pt x="2241495" y="4229186"/>
                </a:cubicBezTo>
                <a:cubicBezTo>
                  <a:pt x="2243685" y="4210399"/>
                  <a:pt x="2232850" y="4210169"/>
                  <a:pt x="2219597" y="4210976"/>
                </a:cubicBezTo>
                <a:close/>
                <a:moveTo>
                  <a:pt x="4607384" y="4210962"/>
                </a:moveTo>
                <a:cubicBezTo>
                  <a:pt x="4601220" y="4210630"/>
                  <a:pt x="4596234" y="4212879"/>
                  <a:pt x="4595716" y="4224346"/>
                </a:cubicBezTo>
                <a:cubicBezTo>
                  <a:pt x="4594216" y="4254656"/>
                  <a:pt x="4596637" y="4285199"/>
                  <a:pt x="4594908" y="4315510"/>
                </a:cubicBezTo>
                <a:cubicBezTo>
                  <a:pt x="4593757" y="4336716"/>
                  <a:pt x="4622223" y="4318392"/>
                  <a:pt x="4619573" y="4335794"/>
                </a:cubicBezTo>
                <a:cubicBezTo>
                  <a:pt x="4617729" y="4348011"/>
                  <a:pt x="4591220" y="4336716"/>
                  <a:pt x="4595024" y="4358500"/>
                </a:cubicBezTo>
                <a:cubicBezTo>
                  <a:pt x="4596753" y="4367720"/>
                  <a:pt x="4595600" y="4377516"/>
                  <a:pt x="4595254" y="4387082"/>
                </a:cubicBezTo>
                <a:cubicBezTo>
                  <a:pt x="4595140" y="4392614"/>
                  <a:pt x="4597213" y="4400105"/>
                  <a:pt x="4587186" y="4399644"/>
                </a:cubicBezTo>
                <a:cubicBezTo>
                  <a:pt x="4579697" y="4399298"/>
                  <a:pt x="4576238" y="4394918"/>
                  <a:pt x="4575892" y="4388004"/>
                </a:cubicBezTo>
                <a:cubicBezTo>
                  <a:pt x="4575432" y="4377631"/>
                  <a:pt x="4575084" y="4367144"/>
                  <a:pt x="4575432" y="4356771"/>
                </a:cubicBezTo>
                <a:cubicBezTo>
                  <a:pt x="4575892" y="4342248"/>
                  <a:pt x="4566212" y="4341672"/>
                  <a:pt x="4556300" y="4343055"/>
                </a:cubicBezTo>
                <a:cubicBezTo>
                  <a:pt x="4545696" y="4344438"/>
                  <a:pt x="4528407" y="4335794"/>
                  <a:pt x="4528177" y="4355619"/>
                </a:cubicBezTo>
                <a:cubicBezTo>
                  <a:pt x="4527947" y="4369564"/>
                  <a:pt x="4519303" y="4386736"/>
                  <a:pt x="4539012" y="4397224"/>
                </a:cubicBezTo>
                <a:cubicBezTo>
                  <a:pt x="4546847" y="4401374"/>
                  <a:pt x="4542240" y="4406099"/>
                  <a:pt x="4534864" y="4411631"/>
                </a:cubicBezTo>
                <a:cubicBezTo>
                  <a:pt x="4520339" y="4422464"/>
                  <a:pt x="4527139" y="4440213"/>
                  <a:pt x="4528753" y="4454505"/>
                </a:cubicBezTo>
                <a:cubicBezTo>
                  <a:pt x="4530367" y="4468104"/>
                  <a:pt x="4544083" y="4461996"/>
                  <a:pt x="4552612" y="4462457"/>
                </a:cubicBezTo>
                <a:cubicBezTo>
                  <a:pt x="4569900" y="4463379"/>
                  <a:pt x="4587303" y="4462457"/>
                  <a:pt x="4604704" y="4462918"/>
                </a:cubicBezTo>
                <a:cubicBezTo>
                  <a:pt x="4610007" y="4463033"/>
                  <a:pt x="4618765" y="4459806"/>
                  <a:pt x="4619340" y="4468681"/>
                </a:cubicBezTo>
                <a:cubicBezTo>
                  <a:pt x="4619917" y="4478246"/>
                  <a:pt x="4610929" y="4478362"/>
                  <a:pt x="4604129" y="4478362"/>
                </a:cubicBezTo>
                <a:cubicBezTo>
                  <a:pt x="4584996" y="4478592"/>
                  <a:pt x="4565864" y="4478938"/>
                  <a:pt x="4546731" y="4478246"/>
                </a:cubicBezTo>
                <a:cubicBezTo>
                  <a:pt x="4532095" y="4477785"/>
                  <a:pt x="4526679" y="4483663"/>
                  <a:pt x="4527139" y="4498301"/>
                </a:cubicBezTo>
                <a:cubicBezTo>
                  <a:pt x="4527947" y="4523541"/>
                  <a:pt x="4527831" y="4548781"/>
                  <a:pt x="4527139" y="4573906"/>
                </a:cubicBezTo>
                <a:cubicBezTo>
                  <a:pt x="4526679" y="4588774"/>
                  <a:pt x="4532787" y="4594075"/>
                  <a:pt x="4547193" y="4593384"/>
                </a:cubicBezTo>
                <a:cubicBezTo>
                  <a:pt x="4565404" y="4592577"/>
                  <a:pt x="4583728" y="4592693"/>
                  <a:pt x="4601938" y="4593154"/>
                </a:cubicBezTo>
                <a:cubicBezTo>
                  <a:pt x="4609085" y="4593269"/>
                  <a:pt x="4619689" y="4590733"/>
                  <a:pt x="4620033" y="4602373"/>
                </a:cubicBezTo>
                <a:cubicBezTo>
                  <a:pt x="4620379" y="4615166"/>
                  <a:pt x="4609544" y="4614014"/>
                  <a:pt x="4601017" y="4614014"/>
                </a:cubicBezTo>
                <a:cubicBezTo>
                  <a:pt x="4582808" y="4614129"/>
                  <a:pt x="4564481" y="4614360"/>
                  <a:pt x="4546271" y="4613553"/>
                </a:cubicBezTo>
                <a:cubicBezTo>
                  <a:pt x="4533019" y="4612977"/>
                  <a:pt x="4527139" y="4618163"/>
                  <a:pt x="4527371" y="4631533"/>
                </a:cubicBezTo>
                <a:cubicBezTo>
                  <a:pt x="4527715" y="4656773"/>
                  <a:pt x="4528063" y="4682012"/>
                  <a:pt x="4527025" y="4707138"/>
                </a:cubicBezTo>
                <a:cubicBezTo>
                  <a:pt x="4526219" y="4724771"/>
                  <a:pt x="4533823" y="4729728"/>
                  <a:pt x="4550305" y="4728806"/>
                </a:cubicBezTo>
                <a:cubicBezTo>
                  <a:pt x="4569438" y="4727769"/>
                  <a:pt x="4588568" y="4728691"/>
                  <a:pt x="4607701" y="4728806"/>
                </a:cubicBezTo>
                <a:cubicBezTo>
                  <a:pt x="4614157" y="4728921"/>
                  <a:pt x="4620725" y="4730074"/>
                  <a:pt x="4619689" y="4738487"/>
                </a:cubicBezTo>
                <a:cubicBezTo>
                  <a:pt x="4618765" y="4745632"/>
                  <a:pt x="4611964" y="4744250"/>
                  <a:pt x="4607125" y="4744250"/>
                </a:cubicBezTo>
                <a:cubicBezTo>
                  <a:pt x="4587186" y="4744595"/>
                  <a:pt x="4567131" y="4745171"/>
                  <a:pt x="4547193" y="4744250"/>
                </a:cubicBezTo>
                <a:cubicBezTo>
                  <a:pt x="4533133" y="4743673"/>
                  <a:pt x="4526447" y="4747246"/>
                  <a:pt x="4527025" y="4762920"/>
                </a:cubicBezTo>
                <a:cubicBezTo>
                  <a:pt x="4528063" y="4788852"/>
                  <a:pt x="4528063" y="4815014"/>
                  <a:pt x="4527025" y="4841061"/>
                </a:cubicBezTo>
                <a:cubicBezTo>
                  <a:pt x="4526333" y="4856966"/>
                  <a:pt x="4533479" y="4860193"/>
                  <a:pt x="4547309" y="4859617"/>
                </a:cubicBezTo>
                <a:cubicBezTo>
                  <a:pt x="4566439" y="4858810"/>
                  <a:pt x="4585572" y="4859386"/>
                  <a:pt x="4604704" y="4859386"/>
                </a:cubicBezTo>
                <a:cubicBezTo>
                  <a:pt x="4612656" y="4859386"/>
                  <a:pt x="4621185" y="4858810"/>
                  <a:pt x="4620609" y="4870797"/>
                </a:cubicBezTo>
                <a:cubicBezTo>
                  <a:pt x="4620033" y="4881285"/>
                  <a:pt x="4611964" y="4880017"/>
                  <a:pt x="4605280" y="4880017"/>
                </a:cubicBezTo>
                <a:cubicBezTo>
                  <a:pt x="4587073" y="4880017"/>
                  <a:pt x="4568746" y="4879902"/>
                  <a:pt x="4550535" y="4880017"/>
                </a:cubicBezTo>
                <a:cubicBezTo>
                  <a:pt x="4539703" y="4880132"/>
                  <a:pt x="4527947" y="4876790"/>
                  <a:pt x="4525870" y="4894538"/>
                </a:cubicBezTo>
                <a:cubicBezTo>
                  <a:pt x="4525065" y="4902145"/>
                  <a:pt x="4513079" y="4904450"/>
                  <a:pt x="4512735" y="4894769"/>
                </a:cubicBezTo>
                <a:cubicBezTo>
                  <a:pt x="4511926" y="4875637"/>
                  <a:pt x="4499711" y="4880132"/>
                  <a:pt x="4489452" y="4880132"/>
                </a:cubicBezTo>
                <a:cubicBezTo>
                  <a:pt x="4464211" y="4879902"/>
                  <a:pt x="4439087" y="4880132"/>
                  <a:pt x="4413847" y="4880132"/>
                </a:cubicBezTo>
                <a:cubicBezTo>
                  <a:pt x="4405088" y="4880017"/>
                  <a:pt x="4395636" y="4878634"/>
                  <a:pt x="4396561" y="4892349"/>
                </a:cubicBezTo>
                <a:cubicBezTo>
                  <a:pt x="4397020" y="4899264"/>
                  <a:pt x="4392064" y="4900762"/>
                  <a:pt x="4386299" y="4900762"/>
                </a:cubicBezTo>
                <a:cubicBezTo>
                  <a:pt x="4380307" y="4900877"/>
                  <a:pt x="4375698" y="4899264"/>
                  <a:pt x="4376160" y="4892349"/>
                </a:cubicBezTo>
                <a:cubicBezTo>
                  <a:pt x="4377195" y="4878519"/>
                  <a:pt x="4367631" y="4880017"/>
                  <a:pt x="4358988" y="4880017"/>
                </a:cubicBezTo>
                <a:cubicBezTo>
                  <a:pt x="4332132" y="4880017"/>
                  <a:pt x="4305162" y="4880017"/>
                  <a:pt x="4278194" y="4880017"/>
                </a:cubicBezTo>
                <a:cubicBezTo>
                  <a:pt x="4269435" y="4880017"/>
                  <a:pt x="4260101" y="4878634"/>
                  <a:pt x="4261021" y="4892349"/>
                </a:cubicBezTo>
                <a:cubicBezTo>
                  <a:pt x="4261597" y="4899264"/>
                  <a:pt x="4256757" y="4900647"/>
                  <a:pt x="4250881" y="4900647"/>
                </a:cubicBezTo>
                <a:cubicBezTo>
                  <a:pt x="4244887" y="4900647"/>
                  <a:pt x="4240277" y="4898918"/>
                  <a:pt x="4240736" y="4892118"/>
                </a:cubicBezTo>
                <a:cubicBezTo>
                  <a:pt x="4241661" y="4878403"/>
                  <a:pt x="4232092" y="4880017"/>
                  <a:pt x="4223448" y="4880017"/>
                </a:cubicBezTo>
                <a:cubicBezTo>
                  <a:pt x="4130440" y="4880017"/>
                  <a:pt x="4037432" y="4880708"/>
                  <a:pt x="3944422" y="4879671"/>
                </a:cubicBezTo>
                <a:cubicBezTo>
                  <a:pt x="3923908" y="4879441"/>
                  <a:pt x="3926330" y="4891427"/>
                  <a:pt x="3927942" y="4902836"/>
                </a:cubicBezTo>
                <a:lnTo>
                  <a:pt x="3928058" y="4903067"/>
                </a:lnTo>
                <a:cubicBezTo>
                  <a:pt x="3929670" y="4914132"/>
                  <a:pt x="3917686" y="4933148"/>
                  <a:pt x="3943616" y="4932457"/>
                </a:cubicBezTo>
                <a:cubicBezTo>
                  <a:pt x="3971390" y="4931650"/>
                  <a:pt x="3999283" y="4931996"/>
                  <a:pt x="4027060" y="4932457"/>
                </a:cubicBezTo>
                <a:cubicBezTo>
                  <a:pt x="4037432" y="4932572"/>
                  <a:pt x="4043886" y="4930613"/>
                  <a:pt x="4042732" y="4918396"/>
                </a:cubicBezTo>
                <a:cubicBezTo>
                  <a:pt x="4042272" y="4913439"/>
                  <a:pt x="4042732" y="4907216"/>
                  <a:pt x="4050108" y="4907446"/>
                </a:cubicBezTo>
                <a:cubicBezTo>
                  <a:pt x="4055064" y="4907677"/>
                  <a:pt x="4057601" y="4912056"/>
                  <a:pt x="4057371" y="4916667"/>
                </a:cubicBezTo>
                <a:cubicBezTo>
                  <a:pt x="4056565" y="4934531"/>
                  <a:pt x="4069011" y="4932341"/>
                  <a:pt x="4080305" y="4932341"/>
                </a:cubicBezTo>
                <a:cubicBezTo>
                  <a:pt x="4105546" y="4932111"/>
                  <a:pt x="4130670" y="4931996"/>
                  <a:pt x="4155911" y="4932341"/>
                </a:cubicBezTo>
                <a:cubicBezTo>
                  <a:pt x="4168589" y="4932572"/>
                  <a:pt x="4180921" y="4933609"/>
                  <a:pt x="4178615" y="4914708"/>
                </a:cubicBezTo>
                <a:cubicBezTo>
                  <a:pt x="4178155" y="4911366"/>
                  <a:pt x="4179883" y="4907907"/>
                  <a:pt x="4184263" y="4907446"/>
                </a:cubicBezTo>
                <a:cubicBezTo>
                  <a:pt x="4188184" y="4907102"/>
                  <a:pt x="4192099" y="4909175"/>
                  <a:pt x="4192099" y="4912517"/>
                </a:cubicBezTo>
                <a:cubicBezTo>
                  <a:pt x="4191523" y="4938680"/>
                  <a:pt x="4210540" y="4931996"/>
                  <a:pt x="4224832" y="4932226"/>
                </a:cubicBezTo>
                <a:cubicBezTo>
                  <a:pt x="4246615" y="4932687"/>
                  <a:pt x="4268397" y="4932572"/>
                  <a:pt x="4290066" y="4932226"/>
                </a:cubicBezTo>
                <a:cubicBezTo>
                  <a:pt x="4296404" y="4932111"/>
                  <a:pt x="4304818" y="4935108"/>
                  <a:pt x="4307584" y="4925657"/>
                </a:cubicBezTo>
                <a:cubicBezTo>
                  <a:pt x="4309891" y="4918050"/>
                  <a:pt x="4306546" y="4904911"/>
                  <a:pt x="4320031" y="4907792"/>
                </a:cubicBezTo>
                <a:cubicBezTo>
                  <a:pt x="4334439" y="4910905"/>
                  <a:pt x="4329135" y="4924620"/>
                  <a:pt x="4329135" y="4934185"/>
                </a:cubicBezTo>
                <a:cubicBezTo>
                  <a:pt x="4329483" y="4992388"/>
                  <a:pt x="4329943" y="5050591"/>
                  <a:pt x="4329020" y="5108793"/>
                </a:cubicBezTo>
                <a:cubicBezTo>
                  <a:pt x="4328674" y="5125966"/>
                  <a:pt x="4333863" y="5131728"/>
                  <a:pt x="4351036" y="5130806"/>
                </a:cubicBezTo>
                <a:cubicBezTo>
                  <a:pt x="4374432" y="5129423"/>
                  <a:pt x="4397942" y="5130691"/>
                  <a:pt x="4421452" y="5130230"/>
                </a:cubicBezTo>
                <a:cubicBezTo>
                  <a:pt x="4430789" y="5129999"/>
                  <a:pt x="4445195" y="5134955"/>
                  <a:pt x="4443697" y="5117552"/>
                </a:cubicBezTo>
                <a:cubicBezTo>
                  <a:pt x="4442545" y="5105105"/>
                  <a:pt x="4454301" y="5085627"/>
                  <a:pt x="4428828" y="5083437"/>
                </a:cubicBezTo>
                <a:cubicBezTo>
                  <a:pt x="4423067" y="5082976"/>
                  <a:pt x="4418572" y="5081248"/>
                  <a:pt x="4418340" y="5074563"/>
                </a:cubicBezTo>
                <a:cubicBezTo>
                  <a:pt x="4418110" y="5068916"/>
                  <a:pt x="4419493" y="5063614"/>
                  <a:pt x="4426178" y="5063384"/>
                </a:cubicBezTo>
                <a:cubicBezTo>
                  <a:pt x="4445658" y="5062692"/>
                  <a:pt x="4444273" y="5049322"/>
                  <a:pt x="4444273" y="5035723"/>
                </a:cubicBezTo>
                <a:cubicBezTo>
                  <a:pt x="4444043" y="4997459"/>
                  <a:pt x="4444273" y="4959311"/>
                  <a:pt x="4444273" y="4921047"/>
                </a:cubicBezTo>
                <a:cubicBezTo>
                  <a:pt x="4444273" y="4914939"/>
                  <a:pt x="4444390" y="4907677"/>
                  <a:pt x="4452801" y="4907677"/>
                </a:cubicBezTo>
                <a:cubicBezTo>
                  <a:pt x="4460061" y="4907677"/>
                  <a:pt x="4460177" y="4914247"/>
                  <a:pt x="4459601" y="4919203"/>
                </a:cubicBezTo>
                <a:cubicBezTo>
                  <a:pt x="4458104" y="4932572"/>
                  <a:pt x="4466401" y="4932457"/>
                  <a:pt x="4475854" y="4932457"/>
                </a:cubicBezTo>
                <a:cubicBezTo>
                  <a:pt x="4501898" y="4932341"/>
                  <a:pt x="4528063" y="4932457"/>
                  <a:pt x="4554108" y="4932457"/>
                </a:cubicBezTo>
                <a:cubicBezTo>
                  <a:pt x="4566788" y="4932457"/>
                  <a:pt x="4581540" y="4936029"/>
                  <a:pt x="4580616" y="4914939"/>
                </a:cubicBezTo>
                <a:cubicBezTo>
                  <a:pt x="4580386" y="4910329"/>
                  <a:pt x="4584190" y="4907102"/>
                  <a:pt x="4589377" y="4907446"/>
                </a:cubicBezTo>
                <a:cubicBezTo>
                  <a:pt x="4593757" y="4907677"/>
                  <a:pt x="4595024" y="4911251"/>
                  <a:pt x="4595140" y="4914708"/>
                </a:cubicBezTo>
                <a:cubicBezTo>
                  <a:pt x="4596753" y="4948131"/>
                  <a:pt x="4621877" y="4929460"/>
                  <a:pt x="4635937" y="4931535"/>
                </a:cubicBezTo>
                <a:cubicBezTo>
                  <a:pt x="4655994" y="4934416"/>
                  <a:pt x="4644351" y="4915861"/>
                  <a:pt x="4648154" y="4907446"/>
                </a:cubicBezTo>
                <a:cubicBezTo>
                  <a:pt x="4652190" y="4908138"/>
                  <a:pt x="4659796" y="4908599"/>
                  <a:pt x="4659796" y="4909636"/>
                </a:cubicBezTo>
                <a:cubicBezTo>
                  <a:pt x="4661640" y="4939487"/>
                  <a:pt x="4683655" y="4932226"/>
                  <a:pt x="4701287" y="4932341"/>
                </a:cubicBezTo>
                <a:cubicBezTo>
                  <a:pt x="4721225" y="4932341"/>
                  <a:pt x="4741279" y="4932111"/>
                  <a:pt x="4761218" y="4932341"/>
                </a:cubicBezTo>
                <a:cubicBezTo>
                  <a:pt x="4770668" y="4932457"/>
                  <a:pt x="4778620" y="4931765"/>
                  <a:pt x="4778390" y="4919088"/>
                </a:cubicBezTo>
                <a:cubicBezTo>
                  <a:pt x="4778390" y="4912288"/>
                  <a:pt x="4781848" y="4907331"/>
                  <a:pt x="4789454" y="4907331"/>
                </a:cubicBezTo>
                <a:cubicBezTo>
                  <a:pt x="4797983" y="4907446"/>
                  <a:pt x="4798788" y="4914017"/>
                  <a:pt x="4798904" y="4920125"/>
                </a:cubicBezTo>
                <a:cubicBezTo>
                  <a:pt x="4799137" y="4933264"/>
                  <a:pt x="4808241" y="4932341"/>
                  <a:pt x="4817115" y="4932341"/>
                </a:cubicBezTo>
                <a:cubicBezTo>
                  <a:pt x="4888227" y="4932341"/>
                  <a:pt x="4959452" y="4932226"/>
                  <a:pt x="5030678" y="4932341"/>
                </a:cubicBezTo>
                <a:cubicBezTo>
                  <a:pt x="5040937" y="4932341"/>
                  <a:pt x="5050154" y="4932341"/>
                  <a:pt x="5049578" y="4918050"/>
                </a:cubicBezTo>
                <a:cubicBezTo>
                  <a:pt x="5049350" y="4912634"/>
                  <a:pt x="5051538" y="4907102"/>
                  <a:pt x="5058222" y="4907563"/>
                </a:cubicBezTo>
                <a:cubicBezTo>
                  <a:pt x="5065368" y="4908024"/>
                  <a:pt x="5064103" y="4914478"/>
                  <a:pt x="5064906" y="4919433"/>
                </a:cubicBezTo>
                <a:cubicBezTo>
                  <a:pt x="5069519" y="4946172"/>
                  <a:pt x="5089803" y="4927731"/>
                  <a:pt x="5102252" y="4931650"/>
                </a:cubicBezTo>
                <a:cubicBezTo>
                  <a:pt x="5115620" y="4935799"/>
                  <a:pt x="5117231" y="4925657"/>
                  <a:pt x="5117004" y="4914708"/>
                </a:cubicBezTo>
                <a:cubicBezTo>
                  <a:pt x="5116426" y="4886932"/>
                  <a:pt x="5116426" y="4859155"/>
                  <a:pt x="5117004" y="4831380"/>
                </a:cubicBezTo>
                <a:cubicBezTo>
                  <a:pt x="5117231" y="4819279"/>
                  <a:pt x="5115157" y="4812017"/>
                  <a:pt x="5100175" y="4812248"/>
                </a:cubicBezTo>
                <a:cubicBezTo>
                  <a:pt x="5050733" y="4812939"/>
                  <a:pt x="5001173" y="4812594"/>
                  <a:pt x="4951730" y="4812133"/>
                </a:cubicBezTo>
                <a:cubicBezTo>
                  <a:pt x="4938476" y="4812017"/>
                  <a:pt x="4932828" y="4816744"/>
                  <a:pt x="4933290" y="4830343"/>
                </a:cubicBezTo>
                <a:cubicBezTo>
                  <a:pt x="4933979" y="4849359"/>
                  <a:pt x="4933519" y="4868492"/>
                  <a:pt x="4933519" y="4887623"/>
                </a:cubicBezTo>
                <a:cubicBezTo>
                  <a:pt x="4933519" y="4893962"/>
                  <a:pt x="4933060" y="4900070"/>
                  <a:pt x="4924645" y="4900647"/>
                </a:cubicBezTo>
                <a:cubicBezTo>
                  <a:pt x="4914619" y="4901223"/>
                  <a:pt x="4913697" y="4894769"/>
                  <a:pt x="4913697" y="4887047"/>
                </a:cubicBezTo>
                <a:cubicBezTo>
                  <a:pt x="4913927" y="4871488"/>
                  <a:pt x="4911851" y="4855583"/>
                  <a:pt x="4913927" y="4840255"/>
                </a:cubicBezTo>
                <a:cubicBezTo>
                  <a:pt x="4917155" y="4815705"/>
                  <a:pt x="4906205" y="4811441"/>
                  <a:pt x="4884423" y="4811787"/>
                </a:cubicBezTo>
                <a:cubicBezTo>
                  <a:pt x="4831982" y="4812709"/>
                  <a:pt x="4779544" y="4814322"/>
                  <a:pt x="4726987" y="4812709"/>
                </a:cubicBezTo>
                <a:cubicBezTo>
                  <a:pt x="4663830" y="4810750"/>
                  <a:pt x="4663714" y="4812248"/>
                  <a:pt x="4663022" y="4876675"/>
                </a:cubicBezTo>
                <a:cubicBezTo>
                  <a:pt x="4662905" y="4881861"/>
                  <a:pt x="4663138" y="4887047"/>
                  <a:pt x="4662678" y="4892233"/>
                </a:cubicBezTo>
                <a:cubicBezTo>
                  <a:pt x="4661754" y="4902260"/>
                  <a:pt x="4654839" y="4902029"/>
                  <a:pt x="4647463" y="4900762"/>
                </a:cubicBezTo>
                <a:cubicBezTo>
                  <a:pt x="4647463" y="4879210"/>
                  <a:pt x="4647463" y="4857657"/>
                  <a:pt x="4647463" y="4836105"/>
                </a:cubicBezTo>
                <a:cubicBezTo>
                  <a:pt x="4647463" y="4824350"/>
                  <a:pt x="4650575" y="4810634"/>
                  <a:pt x="4630981" y="4811556"/>
                </a:cubicBezTo>
                <a:cubicBezTo>
                  <a:pt x="4626487" y="4811787"/>
                  <a:pt x="4622799" y="4808560"/>
                  <a:pt x="4622799" y="4803489"/>
                </a:cubicBezTo>
                <a:cubicBezTo>
                  <a:pt x="4622915" y="4797957"/>
                  <a:pt x="4627525" y="4796113"/>
                  <a:pt x="4631790" y="4796689"/>
                </a:cubicBezTo>
                <a:cubicBezTo>
                  <a:pt x="4650229" y="4799225"/>
                  <a:pt x="4647463" y="4786317"/>
                  <a:pt x="4647463" y="4775483"/>
                </a:cubicBezTo>
                <a:cubicBezTo>
                  <a:pt x="4647350" y="4744365"/>
                  <a:pt x="4647117" y="4713361"/>
                  <a:pt x="4647117" y="4682359"/>
                </a:cubicBezTo>
                <a:cubicBezTo>
                  <a:pt x="4636861" y="4679131"/>
                  <a:pt x="4614157" y="4688237"/>
                  <a:pt x="4626833" y="4662074"/>
                </a:cubicBezTo>
                <a:cubicBezTo>
                  <a:pt x="4643429" y="4663342"/>
                  <a:pt x="4648732" y="4655966"/>
                  <a:pt x="4647809" y="4639370"/>
                </a:cubicBezTo>
                <a:cubicBezTo>
                  <a:pt x="4646425" y="4614244"/>
                  <a:pt x="4647233" y="4589005"/>
                  <a:pt x="4647578" y="4563764"/>
                </a:cubicBezTo>
                <a:cubicBezTo>
                  <a:pt x="4647693" y="4553507"/>
                  <a:pt x="4647926" y="4544287"/>
                  <a:pt x="4633287" y="4545900"/>
                </a:cubicBezTo>
                <a:cubicBezTo>
                  <a:pt x="4626373" y="4546592"/>
                  <a:pt x="4621877" y="4543365"/>
                  <a:pt x="4621877" y="4535411"/>
                </a:cubicBezTo>
                <a:cubicBezTo>
                  <a:pt x="4621877" y="4527113"/>
                  <a:pt x="4626949" y="4524923"/>
                  <a:pt x="4633749" y="4525385"/>
                </a:cubicBezTo>
                <a:cubicBezTo>
                  <a:pt x="4643313" y="4525961"/>
                  <a:pt x="4647693" y="4523080"/>
                  <a:pt x="4647693" y="4512361"/>
                </a:cubicBezTo>
                <a:cubicBezTo>
                  <a:pt x="4647350" y="4416817"/>
                  <a:pt x="4647350" y="4321158"/>
                  <a:pt x="4647693" y="4225614"/>
                </a:cubicBezTo>
                <a:cubicBezTo>
                  <a:pt x="4647693" y="4207403"/>
                  <a:pt x="4634556" y="4211206"/>
                  <a:pt x="4626141" y="4213050"/>
                </a:cubicBezTo>
                <a:cubicBezTo>
                  <a:pt x="4620897" y="4214204"/>
                  <a:pt x="4613550" y="4211293"/>
                  <a:pt x="4607384" y="4210962"/>
                </a:cubicBezTo>
                <a:close/>
                <a:moveTo>
                  <a:pt x="9366074" y="4210616"/>
                </a:moveTo>
                <a:cubicBezTo>
                  <a:pt x="9360542" y="4211467"/>
                  <a:pt x="9356450" y="4215009"/>
                  <a:pt x="9356680" y="4226535"/>
                </a:cubicBezTo>
                <a:cubicBezTo>
                  <a:pt x="9357256" y="4254195"/>
                  <a:pt x="9357026" y="4281856"/>
                  <a:pt x="9356565" y="4309518"/>
                </a:cubicBezTo>
                <a:cubicBezTo>
                  <a:pt x="9356336" y="4322080"/>
                  <a:pt x="9361982" y="4325076"/>
                  <a:pt x="9373738" y="4325883"/>
                </a:cubicBezTo>
                <a:cubicBezTo>
                  <a:pt x="9395059" y="4327381"/>
                  <a:pt x="9409006" y="4324154"/>
                  <a:pt x="9404396" y="4297761"/>
                </a:cubicBezTo>
                <a:cubicBezTo>
                  <a:pt x="9402781" y="4288541"/>
                  <a:pt x="9404164" y="4278745"/>
                  <a:pt x="9404164" y="4269294"/>
                </a:cubicBezTo>
                <a:lnTo>
                  <a:pt x="9404280" y="4269294"/>
                </a:lnTo>
                <a:cubicBezTo>
                  <a:pt x="9404280" y="4255463"/>
                  <a:pt x="9403127" y="4241518"/>
                  <a:pt x="9404510" y="4227803"/>
                </a:cubicBezTo>
                <a:cubicBezTo>
                  <a:pt x="9406240" y="4210745"/>
                  <a:pt x="9396673" y="4209132"/>
                  <a:pt x="9384111" y="4210860"/>
                </a:cubicBezTo>
                <a:cubicBezTo>
                  <a:pt x="9378579" y="4211610"/>
                  <a:pt x="9371606" y="4209766"/>
                  <a:pt x="9366074" y="4210616"/>
                </a:cubicBezTo>
                <a:close/>
                <a:moveTo>
                  <a:pt x="993599" y="4210616"/>
                </a:moveTo>
                <a:cubicBezTo>
                  <a:pt x="988067" y="4211467"/>
                  <a:pt x="983975" y="4215009"/>
                  <a:pt x="984205" y="4226535"/>
                </a:cubicBezTo>
                <a:cubicBezTo>
                  <a:pt x="984781" y="4254195"/>
                  <a:pt x="984551" y="4281856"/>
                  <a:pt x="984090" y="4309518"/>
                </a:cubicBezTo>
                <a:cubicBezTo>
                  <a:pt x="983861" y="4322080"/>
                  <a:pt x="989507" y="4325076"/>
                  <a:pt x="1001263" y="4325883"/>
                </a:cubicBezTo>
                <a:cubicBezTo>
                  <a:pt x="1022584" y="4327381"/>
                  <a:pt x="1036531" y="4324154"/>
                  <a:pt x="1031921" y="4297761"/>
                </a:cubicBezTo>
                <a:cubicBezTo>
                  <a:pt x="1030306" y="4288541"/>
                  <a:pt x="1031689" y="4278745"/>
                  <a:pt x="1031689" y="4269294"/>
                </a:cubicBezTo>
                <a:lnTo>
                  <a:pt x="1031805" y="4269294"/>
                </a:lnTo>
                <a:cubicBezTo>
                  <a:pt x="1031805" y="4255463"/>
                  <a:pt x="1030652" y="4241518"/>
                  <a:pt x="1032035" y="4227803"/>
                </a:cubicBezTo>
                <a:cubicBezTo>
                  <a:pt x="1033765" y="4210745"/>
                  <a:pt x="1024198" y="4209132"/>
                  <a:pt x="1011636" y="4210860"/>
                </a:cubicBezTo>
                <a:cubicBezTo>
                  <a:pt x="1006104" y="4211610"/>
                  <a:pt x="999131" y="4209766"/>
                  <a:pt x="993599" y="4210616"/>
                </a:cubicBezTo>
                <a:close/>
                <a:moveTo>
                  <a:pt x="9518956" y="4210514"/>
                </a:moveTo>
                <a:cubicBezTo>
                  <a:pt x="9505818" y="4211782"/>
                  <a:pt x="9491641" y="4206366"/>
                  <a:pt x="9491871" y="4229762"/>
                </a:cubicBezTo>
                <a:lnTo>
                  <a:pt x="9491871" y="4505216"/>
                </a:lnTo>
                <a:cubicBezTo>
                  <a:pt x="9491641" y="4526422"/>
                  <a:pt x="9504204" y="4523425"/>
                  <a:pt x="9517226" y="4523656"/>
                </a:cubicBezTo>
                <a:cubicBezTo>
                  <a:pt x="9530020" y="4523886"/>
                  <a:pt x="9540277" y="4525039"/>
                  <a:pt x="9539701" y="4505677"/>
                </a:cubicBezTo>
                <a:cubicBezTo>
                  <a:pt x="9538203" y="4459806"/>
                  <a:pt x="9539240" y="4413936"/>
                  <a:pt x="9539240" y="4367950"/>
                </a:cubicBezTo>
                <a:cubicBezTo>
                  <a:pt x="9539355" y="4367950"/>
                  <a:pt x="9539355" y="4367950"/>
                  <a:pt x="9539355" y="4367950"/>
                </a:cubicBezTo>
                <a:cubicBezTo>
                  <a:pt x="9539355" y="4322080"/>
                  <a:pt x="9538664" y="4276094"/>
                  <a:pt x="9539816" y="4230223"/>
                </a:cubicBezTo>
                <a:cubicBezTo>
                  <a:pt x="9540277" y="4213511"/>
                  <a:pt x="9534285" y="4209016"/>
                  <a:pt x="9518956" y="4210514"/>
                </a:cubicBezTo>
                <a:close/>
                <a:moveTo>
                  <a:pt x="1146481" y="4210514"/>
                </a:moveTo>
                <a:cubicBezTo>
                  <a:pt x="1133343" y="4211782"/>
                  <a:pt x="1119166" y="4206366"/>
                  <a:pt x="1119396" y="4229762"/>
                </a:cubicBezTo>
                <a:lnTo>
                  <a:pt x="1119396" y="4505216"/>
                </a:lnTo>
                <a:cubicBezTo>
                  <a:pt x="1119166" y="4526422"/>
                  <a:pt x="1131729" y="4523425"/>
                  <a:pt x="1144751" y="4523656"/>
                </a:cubicBezTo>
                <a:cubicBezTo>
                  <a:pt x="1157545" y="4523886"/>
                  <a:pt x="1167802" y="4525039"/>
                  <a:pt x="1167226" y="4505677"/>
                </a:cubicBezTo>
                <a:cubicBezTo>
                  <a:pt x="1165728" y="4459806"/>
                  <a:pt x="1166765" y="4413936"/>
                  <a:pt x="1166765" y="4367950"/>
                </a:cubicBezTo>
                <a:cubicBezTo>
                  <a:pt x="1166880" y="4367950"/>
                  <a:pt x="1166880" y="4367950"/>
                  <a:pt x="1166880" y="4367950"/>
                </a:cubicBezTo>
                <a:cubicBezTo>
                  <a:pt x="1166880" y="4322080"/>
                  <a:pt x="1166189" y="4276094"/>
                  <a:pt x="1167341" y="4230223"/>
                </a:cubicBezTo>
                <a:cubicBezTo>
                  <a:pt x="1167802" y="4213511"/>
                  <a:pt x="1161810" y="4209016"/>
                  <a:pt x="1146481" y="4210514"/>
                </a:cubicBezTo>
                <a:close/>
                <a:moveTo>
                  <a:pt x="5764489" y="4210284"/>
                </a:moveTo>
                <a:cubicBezTo>
                  <a:pt x="5753198" y="4211667"/>
                  <a:pt x="5736829" y="4203945"/>
                  <a:pt x="5737291" y="4226420"/>
                </a:cubicBezTo>
                <a:cubicBezTo>
                  <a:pt x="5737753" y="4253965"/>
                  <a:pt x="5737178" y="4281626"/>
                  <a:pt x="5737291" y="4309172"/>
                </a:cubicBezTo>
                <a:cubicBezTo>
                  <a:pt x="5737405" y="4315971"/>
                  <a:pt x="5737062" y="4322425"/>
                  <a:pt x="5746512" y="4325076"/>
                </a:cubicBezTo>
                <a:cubicBezTo>
                  <a:pt x="5772441" y="4332337"/>
                  <a:pt x="5784315" y="4324154"/>
                  <a:pt x="5784315" y="4297415"/>
                </a:cubicBezTo>
                <a:cubicBezTo>
                  <a:pt x="5784315" y="4287965"/>
                  <a:pt x="5784315" y="4278399"/>
                  <a:pt x="5784315" y="4268948"/>
                </a:cubicBezTo>
                <a:cubicBezTo>
                  <a:pt x="5784315" y="4255117"/>
                  <a:pt x="5783162" y="4241172"/>
                  <a:pt x="5784547" y="4227573"/>
                </a:cubicBezTo>
                <a:cubicBezTo>
                  <a:pt x="5786274" y="4210860"/>
                  <a:pt x="5777398" y="4208671"/>
                  <a:pt x="5764489" y="4210284"/>
                </a:cubicBezTo>
                <a:close/>
                <a:moveTo>
                  <a:pt x="9153836" y="4210169"/>
                </a:moveTo>
                <a:cubicBezTo>
                  <a:pt x="9157179" y="4240942"/>
                  <a:pt x="9157985" y="4271945"/>
                  <a:pt x="9155565" y="4302832"/>
                </a:cubicBezTo>
                <a:cubicBezTo>
                  <a:pt x="9153606" y="4328649"/>
                  <a:pt x="9171586" y="4323002"/>
                  <a:pt x="9186568" y="4324615"/>
                </a:cubicBezTo>
                <a:cubicBezTo>
                  <a:pt x="9203971" y="4326459"/>
                  <a:pt x="9206507" y="4318622"/>
                  <a:pt x="9206045" y="4303754"/>
                </a:cubicBezTo>
                <a:cubicBezTo>
                  <a:pt x="9205008" y="4272521"/>
                  <a:pt x="9205469" y="4241403"/>
                  <a:pt x="9205469" y="4210169"/>
                </a:cubicBezTo>
                <a:lnTo>
                  <a:pt x="9205354" y="4210169"/>
                </a:lnTo>
                <a:cubicBezTo>
                  <a:pt x="9188182" y="4210169"/>
                  <a:pt x="9171008" y="4210169"/>
                  <a:pt x="9153836" y="4210169"/>
                </a:cubicBezTo>
                <a:close/>
                <a:moveTo>
                  <a:pt x="9115572" y="4210169"/>
                </a:moveTo>
                <a:cubicBezTo>
                  <a:pt x="9096902" y="4206135"/>
                  <a:pt x="9089064" y="4212013"/>
                  <a:pt x="9090562" y="4232644"/>
                </a:cubicBezTo>
                <a:cubicBezTo>
                  <a:pt x="9091600" y="4248548"/>
                  <a:pt x="9092406" y="4258114"/>
                  <a:pt x="9112691" y="4257307"/>
                </a:cubicBezTo>
                <a:cubicBezTo>
                  <a:pt x="9130786" y="4256615"/>
                  <a:pt x="9139660" y="4253043"/>
                  <a:pt x="9138738" y="4232644"/>
                </a:cubicBezTo>
                <a:lnTo>
                  <a:pt x="9138854" y="4232759"/>
                </a:lnTo>
                <a:cubicBezTo>
                  <a:pt x="9138162" y="4215931"/>
                  <a:pt x="9135626" y="4205098"/>
                  <a:pt x="9115572" y="4210169"/>
                </a:cubicBezTo>
                <a:close/>
                <a:moveTo>
                  <a:pt x="8179722" y="4210169"/>
                </a:moveTo>
                <a:cubicBezTo>
                  <a:pt x="8156903" y="4208094"/>
                  <a:pt x="8147912" y="4215355"/>
                  <a:pt x="8151600" y="4238406"/>
                </a:cubicBezTo>
                <a:cubicBezTo>
                  <a:pt x="8153099" y="4247741"/>
                  <a:pt x="8151831" y="4257422"/>
                  <a:pt x="8151831" y="4266874"/>
                </a:cubicBezTo>
                <a:cubicBezTo>
                  <a:pt x="8151831" y="4279897"/>
                  <a:pt x="8152869" y="4292920"/>
                  <a:pt x="8151600" y="4305713"/>
                </a:cubicBezTo>
                <a:cubicBezTo>
                  <a:pt x="8149988" y="4321734"/>
                  <a:pt x="8155519" y="4327957"/>
                  <a:pt x="8171655" y="4325883"/>
                </a:cubicBezTo>
                <a:cubicBezTo>
                  <a:pt x="8184332" y="4324269"/>
                  <a:pt x="8200467" y="4330954"/>
                  <a:pt x="8199199" y="4307211"/>
                </a:cubicBezTo>
                <a:lnTo>
                  <a:pt x="8199315" y="4307096"/>
                </a:lnTo>
                <a:cubicBezTo>
                  <a:pt x="8197816" y="4281280"/>
                  <a:pt x="8198393" y="4255233"/>
                  <a:pt x="8199315" y="4229417"/>
                </a:cubicBezTo>
                <a:cubicBezTo>
                  <a:pt x="8199891" y="4214433"/>
                  <a:pt x="8193782" y="4211437"/>
                  <a:pt x="8179722" y="4210169"/>
                </a:cubicBezTo>
                <a:close/>
                <a:moveTo>
                  <a:pt x="781361" y="4210169"/>
                </a:moveTo>
                <a:cubicBezTo>
                  <a:pt x="784704" y="4240942"/>
                  <a:pt x="785510" y="4271945"/>
                  <a:pt x="783090" y="4302832"/>
                </a:cubicBezTo>
                <a:cubicBezTo>
                  <a:pt x="781131" y="4328649"/>
                  <a:pt x="799111" y="4323002"/>
                  <a:pt x="814093" y="4324615"/>
                </a:cubicBezTo>
                <a:cubicBezTo>
                  <a:pt x="831496" y="4326459"/>
                  <a:pt x="834032" y="4318622"/>
                  <a:pt x="833570" y="4303754"/>
                </a:cubicBezTo>
                <a:cubicBezTo>
                  <a:pt x="832533" y="4272521"/>
                  <a:pt x="832994" y="4241403"/>
                  <a:pt x="832994" y="4210169"/>
                </a:cubicBezTo>
                <a:lnTo>
                  <a:pt x="832879" y="4210169"/>
                </a:lnTo>
                <a:cubicBezTo>
                  <a:pt x="815707" y="4210169"/>
                  <a:pt x="798533" y="4210169"/>
                  <a:pt x="781361" y="4210169"/>
                </a:cubicBezTo>
                <a:close/>
                <a:moveTo>
                  <a:pt x="743097" y="4210169"/>
                </a:moveTo>
                <a:cubicBezTo>
                  <a:pt x="724427" y="4206135"/>
                  <a:pt x="716589" y="4212013"/>
                  <a:pt x="718087" y="4232644"/>
                </a:cubicBezTo>
                <a:cubicBezTo>
                  <a:pt x="719125" y="4248548"/>
                  <a:pt x="719931" y="4258114"/>
                  <a:pt x="740216" y="4257307"/>
                </a:cubicBezTo>
                <a:cubicBezTo>
                  <a:pt x="758311" y="4256615"/>
                  <a:pt x="767185" y="4253043"/>
                  <a:pt x="766263" y="4232644"/>
                </a:cubicBezTo>
                <a:lnTo>
                  <a:pt x="766379" y="4232759"/>
                </a:lnTo>
                <a:cubicBezTo>
                  <a:pt x="765687" y="4215931"/>
                  <a:pt x="763151" y="4205098"/>
                  <a:pt x="743097" y="4210169"/>
                </a:cubicBezTo>
                <a:close/>
                <a:moveTo>
                  <a:pt x="8513493" y="4210054"/>
                </a:moveTo>
                <a:cubicBezTo>
                  <a:pt x="8497472" y="4208555"/>
                  <a:pt x="8484103" y="4207057"/>
                  <a:pt x="8485486" y="4230684"/>
                </a:cubicBezTo>
                <a:cubicBezTo>
                  <a:pt x="8486006" y="4239962"/>
                  <a:pt x="8486812" y="4247194"/>
                  <a:pt x="8490255" y="4251833"/>
                </a:cubicBezTo>
                <a:lnTo>
                  <a:pt x="8510800" y="4257411"/>
                </a:lnTo>
                <a:lnTo>
                  <a:pt x="8510727" y="4257422"/>
                </a:lnTo>
                <a:lnTo>
                  <a:pt x="8510842" y="4257422"/>
                </a:lnTo>
                <a:lnTo>
                  <a:pt x="8510800" y="4257411"/>
                </a:lnTo>
                <a:lnTo>
                  <a:pt x="8531328" y="4254210"/>
                </a:lnTo>
                <a:cubicBezTo>
                  <a:pt x="8536544" y="4251573"/>
                  <a:pt x="8539656" y="4246070"/>
                  <a:pt x="8539310" y="4233796"/>
                </a:cubicBezTo>
                <a:cubicBezTo>
                  <a:pt x="8538734" y="4212474"/>
                  <a:pt x="8532510" y="4205674"/>
                  <a:pt x="8513493" y="4210054"/>
                </a:cubicBezTo>
                <a:close/>
                <a:moveTo>
                  <a:pt x="8371848" y="4210054"/>
                </a:moveTo>
                <a:cubicBezTo>
                  <a:pt x="8354445" y="4209016"/>
                  <a:pt x="8349605" y="4215126"/>
                  <a:pt x="8350411" y="4231952"/>
                </a:cubicBezTo>
                <a:cubicBezTo>
                  <a:pt x="8353177" y="4289117"/>
                  <a:pt x="8359516" y="4346167"/>
                  <a:pt x="8355943" y="4389617"/>
                </a:cubicBezTo>
                <a:cubicBezTo>
                  <a:pt x="8355943" y="4437332"/>
                  <a:pt x="8356289" y="4471101"/>
                  <a:pt x="8355713" y="4504985"/>
                </a:cubicBezTo>
                <a:cubicBezTo>
                  <a:pt x="8355482" y="4517778"/>
                  <a:pt x="8359055" y="4522849"/>
                  <a:pt x="8373116" y="4523886"/>
                </a:cubicBezTo>
                <a:cubicBezTo>
                  <a:pt x="8395820" y="4525500"/>
                  <a:pt x="8407114" y="4519622"/>
                  <a:pt x="8402966" y="4494727"/>
                </a:cubicBezTo>
                <a:cubicBezTo>
                  <a:pt x="8401468" y="4485392"/>
                  <a:pt x="8402160" y="4475595"/>
                  <a:pt x="8402966" y="4466145"/>
                </a:cubicBezTo>
                <a:cubicBezTo>
                  <a:pt x="8403658" y="4459230"/>
                  <a:pt x="8398702" y="4447129"/>
                  <a:pt x="8409650" y="4447014"/>
                </a:cubicBezTo>
                <a:cubicBezTo>
                  <a:pt x="8422559" y="4446897"/>
                  <a:pt x="8417832" y="4459806"/>
                  <a:pt x="8418295" y="4467528"/>
                </a:cubicBezTo>
                <a:cubicBezTo>
                  <a:pt x="8419101" y="4479629"/>
                  <a:pt x="8419677" y="4491961"/>
                  <a:pt x="8418295" y="4503948"/>
                </a:cubicBezTo>
                <a:cubicBezTo>
                  <a:pt x="8415529" y="4527459"/>
                  <a:pt x="8431894" y="4522619"/>
                  <a:pt x="8445148" y="4523310"/>
                </a:cubicBezTo>
                <a:cubicBezTo>
                  <a:pt x="8459786" y="4524002"/>
                  <a:pt x="8470388" y="4524808"/>
                  <a:pt x="8471656" y="4503026"/>
                </a:cubicBezTo>
                <a:cubicBezTo>
                  <a:pt x="8474307" y="4457156"/>
                  <a:pt x="8464280" y="4411977"/>
                  <a:pt x="8469582" y="4365760"/>
                </a:cubicBezTo>
                <a:cubicBezTo>
                  <a:pt x="8474538" y="4322080"/>
                  <a:pt x="8469697" y="4277362"/>
                  <a:pt x="8471080" y="4233105"/>
                </a:cubicBezTo>
                <a:cubicBezTo>
                  <a:pt x="8471656" y="4214318"/>
                  <a:pt x="8465202" y="4209132"/>
                  <a:pt x="8447338" y="4210054"/>
                </a:cubicBezTo>
                <a:cubicBezTo>
                  <a:pt x="8422213" y="4211437"/>
                  <a:pt x="8396972" y="4211437"/>
                  <a:pt x="8371848" y="4210054"/>
                </a:cubicBezTo>
                <a:close/>
                <a:moveTo>
                  <a:pt x="8308459" y="4210054"/>
                </a:moveTo>
                <a:cubicBezTo>
                  <a:pt x="8293245" y="4208671"/>
                  <a:pt x="8287598" y="4212935"/>
                  <a:pt x="8287713" y="4229762"/>
                </a:cubicBezTo>
                <a:lnTo>
                  <a:pt x="8287598" y="4229762"/>
                </a:lnTo>
                <a:cubicBezTo>
                  <a:pt x="8288520" y="4320697"/>
                  <a:pt x="8288520" y="4411746"/>
                  <a:pt x="8287598" y="4502680"/>
                </a:cubicBezTo>
                <a:cubicBezTo>
                  <a:pt x="8287368" y="4520659"/>
                  <a:pt x="8293706" y="4524232"/>
                  <a:pt x="8309842" y="4523656"/>
                </a:cubicBezTo>
                <a:cubicBezTo>
                  <a:pt x="8324825" y="4523080"/>
                  <a:pt x="8336235" y="4524117"/>
                  <a:pt x="8335543" y="4502565"/>
                </a:cubicBezTo>
                <a:cubicBezTo>
                  <a:pt x="8334045" y="4457501"/>
                  <a:pt x="8335082" y="4412438"/>
                  <a:pt x="8335082" y="4367374"/>
                </a:cubicBezTo>
                <a:lnTo>
                  <a:pt x="8334967" y="4367374"/>
                </a:lnTo>
                <a:cubicBezTo>
                  <a:pt x="8334967" y="4321503"/>
                  <a:pt x="8333929" y="4275518"/>
                  <a:pt x="8335428" y="4229647"/>
                </a:cubicBezTo>
                <a:cubicBezTo>
                  <a:pt x="8336235" y="4206366"/>
                  <a:pt x="8321828" y="4211321"/>
                  <a:pt x="8308459" y="4210054"/>
                </a:cubicBezTo>
                <a:close/>
                <a:moveTo>
                  <a:pt x="8055249" y="4210054"/>
                </a:moveTo>
                <a:cubicBezTo>
                  <a:pt x="8029433" y="4202563"/>
                  <a:pt x="8017216" y="4210976"/>
                  <a:pt x="8017216" y="4237599"/>
                </a:cubicBezTo>
                <a:cubicBezTo>
                  <a:pt x="8017216" y="4247050"/>
                  <a:pt x="8017216" y="4256615"/>
                  <a:pt x="8017216" y="4266067"/>
                </a:cubicBezTo>
                <a:lnTo>
                  <a:pt x="8017100" y="4266181"/>
                </a:lnTo>
                <a:cubicBezTo>
                  <a:pt x="8017100" y="4280012"/>
                  <a:pt x="8018139" y="4293958"/>
                  <a:pt x="8016870" y="4307672"/>
                </a:cubicBezTo>
                <a:cubicBezTo>
                  <a:pt x="8015373" y="4324154"/>
                  <a:pt x="8024015" y="4326690"/>
                  <a:pt x="8037040" y="4324961"/>
                </a:cubicBezTo>
                <a:cubicBezTo>
                  <a:pt x="8048219" y="4323347"/>
                  <a:pt x="8064930" y="4331645"/>
                  <a:pt x="8064584" y="4309055"/>
                </a:cubicBezTo>
                <a:cubicBezTo>
                  <a:pt x="8064123" y="4281395"/>
                  <a:pt x="8064469" y="4253734"/>
                  <a:pt x="8064354" y="4226074"/>
                </a:cubicBezTo>
                <a:cubicBezTo>
                  <a:pt x="8064354" y="4219158"/>
                  <a:pt x="8064469" y="4212820"/>
                  <a:pt x="8055249" y="4210054"/>
                </a:cubicBezTo>
                <a:close/>
                <a:moveTo>
                  <a:pt x="5899453" y="4210054"/>
                </a:moveTo>
                <a:cubicBezTo>
                  <a:pt x="5885853" y="4211206"/>
                  <a:pt x="5872136" y="4206827"/>
                  <a:pt x="5872369" y="4229762"/>
                </a:cubicBezTo>
                <a:lnTo>
                  <a:pt x="5872482" y="4229762"/>
                </a:lnTo>
                <a:cubicBezTo>
                  <a:pt x="5873636" y="4321503"/>
                  <a:pt x="5873520" y="4413360"/>
                  <a:pt x="5872712" y="4505216"/>
                </a:cubicBezTo>
                <a:cubicBezTo>
                  <a:pt x="5872482" y="4526883"/>
                  <a:pt x="5885853" y="4522619"/>
                  <a:pt x="5898413" y="4523310"/>
                </a:cubicBezTo>
                <a:cubicBezTo>
                  <a:pt x="5911669" y="4524117"/>
                  <a:pt x="5921119" y="4523886"/>
                  <a:pt x="5920541" y="4505101"/>
                </a:cubicBezTo>
                <a:cubicBezTo>
                  <a:pt x="5919161" y="4459230"/>
                  <a:pt x="5920081" y="4413245"/>
                  <a:pt x="5920081" y="4367374"/>
                </a:cubicBezTo>
                <a:cubicBezTo>
                  <a:pt x="5919965" y="4321503"/>
                  <a:pt x="5919161" y="4275518"/>
                  <a:pt x="5920427" y="4229647"/>
                </a:cubicBezTo>
                <a:cubicBezTo>
                  <a:pt x="5920890" y="4212589"/>
                  <a:pt x="5914549" y="4208786"/>
                  <a:pt x="5899453" y="4210054"/>
                </a:cubicBezTo>
                <a:close/>
                <a:moveTo>
                  <a:pt x="141018" y="4210054"/>
                </a:moveTo>
                <a:cubicBezTo>
                  <a:pt x="124997" y="4208555"/>
                  <a:pt x="111628" y="4207057"/>
                  <a:pt x="113011" y="4230684"/>
                </a:cubicBezTo>
                <a:cubicBezTo>
                  <a:pt x="113531" y="4239962"/>
                  <a:pt x="114337" y="4247194"/>
                  <a:pt x="117780" y="4251833"/>
                </a:cubicBezTo>
                <a:lnTo>
                  <a:pt x="138325" y="4257411"/>
                </a:lnTo>
                <a:lnTo>
                  <a:pt x="138252" y="4257422"/>
                </a:lnTo>
                <a:lnTo>
                  <a:pt x="138367" y="4257422"/>
                </a:lnTo>
                <a:lnTo>
                  <a:pt x="138325" y="4257411"/>
                </a:lnTo>
                <a:lnTo>
                  <a:pt x="158853" y="4254210"/>
                </a:lnTo>
                <a:cubicBezTo>
                  <a:pt x="164069" y="4251573"/>
                  <a:pt x="167181" y="4246070"/>
                  <a:pt x="166835" y="4233796"/>
                </a:cubicBezTo>
                <a:cubicBezTo>
                  <a:pt x="166259" y="4212474"/>
                  <a:pt x="160035" y="4205674"/>
                  <a:pt x="141018" y="4210054"/>
                </a:cubicBezTo>
                <a:close/>
                <a:moveTo>
                  <a:pt x="8110685" y="4209823"/>
                </a:moveTo>
                <a:cubicBezTo>
                  <a:pt x="8098470" y="4210745"/>
                  <a:pt x="8083717" y="4205674"/>
                  <a:pt x="8084639" y="4227457"/>
                </a:cubicBezTo>
                <a:cubicBezTo>
                  <a:pt x="8085791" y="4254080"/>
                  <a:pt x="8085791" y="4280934"/>
                  <a:pt x="8084985" y="4307672"/>
                </a:cubicBezTo>
                <a:cubicBezTo>
                  <a:pt x="8084524" y="4321964"/>
                  <a:pt x="8090862" y="4324269"/>
                  <a:pt x="8103424" y="4325191"/>
                </a:cubicBezTo>
                <a:lnTo>
                  <a:pt x="8103540" y="4325191"/>
                </a:lnTo>
                <a:cubicBezTo>
                  <a:pt x="8124286" y="4326690"/>
                  <a:pt x="8136963" y="4323117"/>
                  <a:pt x="8132469" y="4298107"/>
                </a:cubicBezTo>
                <a:cubicBezTo>
                  <a:pt x="8130625" y="4288080"/>
                  <a:pt x="8132123" y="4277477"/>
                  <a:pt x="8132123" y="4267104"/>
                </a:cubicBezTo>
                <a:cubicBezTo>
                  <a:pt x="8132008" y="4254080"/>
                  <a:pt x="8130855" y="4241057"/>
                  <a:pt x="8132353" y="4228264"/>
                </a:cubicBezTo>
                <a:cubicBezTo>
                  <a:pt x="8134543" y="4209823"/>
                  <a:pt x="8124401" y="4208786"/>
                  <a:pt x="8110685" y="4209823"/>
                </a:cubicBezTo>
                <a:close/>
                <a:moveTo>
                  <a:pt x="7976532" y="4209823"/>
                </a:moveTo>
                <a:cubicBezTo>
                  <a:pt x="7965006" y="4210745"/>
                  <a:pt x="7948871" y="4203830"/>
                  <a:pt x="7949332" y="4226074"/>
                </a:cubicBezTo>
                <a:lnTo>
                  <a:pt x="7949103" y="4225959"/>
                </a:lnTo>
                <a:cubicBezTo>
                  <a:pt x="7949793" y="4252697"/>
                  <a:pt x="7949910" y="4279436"/>
                  <a:pt x="7949103" y="4306174"/>
                </a:cubicBezTo>
                <a:cubicBezTo>
                  <a:pt x="7948642" y="4321158"/>
                  <a:pt x="7954980" y="4324154"/>
                  <a:pt x="7968925" y="4325422"/>
                </a:cubicBezTo>
                <a:cubicBezTo>
                  <a:pt x="7992783" y="4327612"/>
                  <a:pt x="8001887" y="4319429"/>
                  <a:pt x="7998316" y="4295686"/>
                </a:cubicBezTo>
                <a:cubicBezTo>
                  <a:pt x="7996932" y="4286351"/>
                  <a:pt x="7998085" y="4276670"/>
                  <a:pt x="7998085" y="4267220"/>
                </a:cubicBezTo>
                <a:cubicBezTo>
                  <a:pt x="7997970" y="4267220"/>
                  <a:pt x="7997853" y="4267220"/>
                  <a:pt x="7997739" y="4267220"/>
                </a:cubicBezTo>
                <a:cubicBezTo>
                  <a:pt x="7997739" y="4253389"/>
                  <a:pt x="7996817" y="4239559"/>
                  <a:pt x="7997970" y="4225844"/>
                </a:cubicBezTo>
                <a:cubicBezTo>
                  <a:pt x="7999582" y="4207749"/>
                  <a:pt x="7987942" y="4209016"/>
                  <a:pt x="7976532" y="4209823"/>
                </a:cubicBezTo>
                <a:close/>
                <a:moveTo>
                  <a:pt x="6951520" y="4209781"/>
                </a:moveTo>
                <a:cubicBezTo>
                  <a:pt x="6945742" y="4210140"/>
                  <a:pt x="6941335" y="4213455"/>
                  <a:pt x="6941681" y="4225729"/>
                </a:cubicBezTo>
                <a:lnTo>
                  <a:pt x="6941681" y="4225844"/>
                </a:lnTo>
                <a:cubicBezTo>
                  <a:pt x="6942142" y="4245782"/>
                  <a:pt x="6941681" y="4265837"/>
                  <a:pt x="6941681" y="4285775"/>
                </a:cubicBezTo>
                <a:cubicBezTo>
                  <a:pt x="6941681" y="4313125"/>
                  <a:pt x="6955544" y="4326229"/>
                  <a:pt x="6983287" y="4325076"/>
                </a:cubicBezTo>
                <a:cubicBezTo>
                  <a:pt x="7006106" y="4315856"/>
                  <a:pt x="6988242" y="4297185"/>
                  <a:pt x="6992968" y="4283816"/>
                </a:cubicBezTo>
                <a:cubicBezTo>
                  <a:pt x="6993314" y="4264684"/>
                  <a:pt x="6992853" y="4245552"/>
                  <a:pt x="6994119" y="4226535"/>
                </a:cubicBezTo>
                <a:cubicBezTo>
                  <a:pt x="6995502" y="4204983"/>
                  <a:pt x="6979945" y="4210630"/>
                  <a:pt x="6969571" y="4211552"/>
                </a:cubicBezTo>
                <a:cubicBezTo>
                  <a:pt x="6964443" y="4212013"/>
                  <a:pt x="6957296" y="4209420"/>
                  <a:pt x="6951520" y="4209781"/>
                </a:cubicBezTo>
                <a:close/>
                <a:moveTo>
                  <a:pt x="7908763" y="4209708"/>
                </a:moveTo>
                <a:cubicBezTo>
                  <a:pt x="7889862" y="4206020"/>
                  <a:pt x="7880872" y="4209823"/>
                  <a:pt x="7880872" y="4232759"/>
                </a:cubicBezTo>
                <a:cubicBezTo>
                  <a:pt x="7880872" y="4255348"/>
                  <a:pt x="7890323" y="4257768"/>
                  <a:pt x="7908533" y="4257768"/>
                </a:cubicBezTo>
                <a:cubicBezTo>
                  <a:pt x="7926051" y="4257768"/>
                  <a:pt x="7935041" y="4255348"/>
                  <a:pt x="7934811" y="4234027"/>
                </a:cubicBezTo>
                <a:cubicBezTo>
                  <a:pt x="7934580" y="4213511"/>
                  <a:pt x="7929624" y="4204637"/>
                  <a:pt x="7908763" y="4209708"/>
                </a:cubicBezTo>
                <a:close/>
                <a:moveTo>
                  <a:pt x="7169535" y="4209708"/>
                </a:moveTo>
                <a:cubicBezTo>
                  <a:pt x="7151440" y="4208555"/>
                  <a:pt x="7145331" y="4214204"/>
                  <a:pt x="7145792" y="4232644"/>
                </a:cubicBezTo>
                <a:cubicBezTo>
                  <a:pt x="7146944" y="4276785"/>
                  <a:pt x="7146138" y="4321043"/>
                  <a:pt x="7146138" y="4365299"/>
                </a:cubicBezTo>
                <a:cubicBezTo>
                  <a:pt x="7146023" y="4412092"/>
                  <a:pt x="7146713" y="4459000"/>
                  <a:pt x="7145792" y="4505792"/>
                </a:cubicBezTo>
                <a:cubicBezTo>
                  <a:pt x="7145331" y="4528266"/>
                  <a:pt x="7160660" y="4521927"/>
                  <a:pt x="7172415" y="4522734"/>
                </a:cubicBezTo>
                <a:cubicBezTo>
                  <a:pt x="7184172" y="4523656"/>
                  <a:pt x="7194659" y="4524347"/>
                  <a:pt x="7193507" y="4506368"/>
                </a:cubicBezTo>
                <a:lnTo>
                  <a:pt x="7193507" y="4506484"/>
                </a:lnTo>
                <a:cubicBezTo>
                  <a:pt x="7192584" y="4491154"/>
                  <a:pt x="7189934" y="4475135"/>
                  <a:pt x="7196734" y="4460267"/>
                </a:cubicBezTo>
                <a:cubicBezTo>
                  <a:pt x="7199383" y="4454505"/>
                  <a:pt x="7199383" y="4444594"/>
                  <a:pt x="7208950" y="4446553"/>
                </a:cubicBezTo>
                <a:cubicBezTo>
                  <a:pt x="7216903" y="4448280"/>
                  <a:pt x="7213676" y="4456695"/>
                  <a:pt x="7213906" y="4462111"/>
                </a:cubicBezTo>
                <a:cubicBezTo>
                  <a:pt x="7214483" y="4475019"/>
                  <a:pt x="7215060" y="4488158"/>
                  <a:pt x="7213906" y="4501067"/>
                </a:cubicBezTo>
                <a:cubicBezTo>
                  <a:pt x="7212409" y="4516972"/>
                  <a:pt x="7216326" y="4524463"/>
                  <a:pt x="7234651" y="4523425"/>
                </a:cubicBezTo>
                <a:cubicBezTo>
                  <a:pt x="7250902" y="4522503"/>
                  <a:pt x="7261505" y="4523195"/>
                  <a:pt x="7261736" y="4500721"/>
                </a:cubicBezTo>
                <a:cubicBezTo>
                  <a:pt x="7262081" y="4458539"/>
                  <a:pt x="7258163" y="4416471"/>
                  <a:pt x="7260815" y="4374058"/>
                </a:cubicBezTo>
                <a:cubicBezTo>
                  <a:pt x="7263811" y="4325652"/>
                  <a:pt x="7261044" y="4276901"/>
                  <a:pt x="7262197" y="4228379"/>
                </a:cubicBezTo>
                <a:cubicBezTo>
                  <a:pt x="7262543" y="4212474"/>
                  <a:pt x="7256205" y="4209247"/>
                  <a:pt x="7242374" y="4209708"/>
                </a:cubicBezTo>
                <a:cubicBezTo>
                  <a:pt x="7218171" y="4210514"/>
                  <a:pt x="7193737" y="4211206"/>
                  <a:pt x="7169535" y="4209708"/>
                </a:cubicBezTo>
                <a:close/>
                <a:moveTo>
                  <a:pt x="7121257" y="4209650"/>
                </a:moveTo>
                <a:cubicBezTo>
                  <a:pt x="7115625" y="4208671"/>
                  <a:pt x="7108508" y="4210745"/>
                  <a:pt x="7102687" y="4210284"/>
                </a:cubicBezTo>
                <a:lnTo>
                  <a:pt x="7102802" y="4210169"/>
                </a:lnTo>
                <a:cubicBezTo>
                  <a:pt x="7090356" y="4209247"/>
                  <a:pt x="7077102" y="4205790"/>
                  <a:pt x="7077908" y="4228149"/>
                </a:cubicBezTo>
                <a:cubicBezTo>
                  <a:pt x="7079753" y="4274135"/>
                  <a:pt x="7078484" y="4320236"/>
                  <a:pt x="7078484" y="4366221"/>
                </a:cubicBezTo>
                <a:cubicBezTo>
                  <a:pt x="7078484" y="4412322"/>
                  <a:pt x="7079753" y="4458308"/>
                  <a:pt x="7077908" y="4504294"/>
                </a:cubicBezTo>
                <a:cubicBezTo>
                  <a:pt x="7077102" y="4526076"/>
                  <a:pt x="7089434" y="4524002"/>
                  <a:pt x="7102341" y="4522619"/>
                </a:cubicBezTo>
                <a:cubicBezTo>
                  <a:pt x="7113752" y="4521351"/>
                  <a:pt x="7131156" y="4531608"/>
                  <a:pt x="7130924" y="4506023"/>
                </a:cubicBezTo>
                <a:cubicBezTo>
                  <a:pt x="7130002" y="4413129"/>
                  <a:pt x="7129887" y="4320236"/>
                  <a:pt x="7130924" y="4227342"/>
                </a:cubicBezTo>
                <a:cubicBezTo>
                  <a:pt x="7131040" y="4214665"/>
                  <a:pt x="7126891" y="4210630"/>
                  <a:pt x="7121257" y="4209650"/>
                </a:cubicBezTo>
                <a:close/>
                <a:moveTo>
                  <a:pt x="9719610" y="4209593"/>
                </a:moveTo>
                <a:cubicBezTo>
                  <a:pt x="9700478" y="4205098"/>
                  <a:pt x="9694716" y="4213050"/>
                  <a:pt x="9695522" y="4232413"/>
                </a:cubicBezTo>
                <a:cubicBezTo>
                  <a:pt x="9696214" y="4248894"/>
                  <a:pt x="9698288" y="4257307"/>
                  <a:pt x="9717882" y="4256731"/>
                </a:cubicBezTo>
                <a:cubicBezTo>
                  <a:pt x="9736438" y="4256155"/>
                  <a:pt x="9743468" y="4250968"/>
                  <a:pt x="9743584" y="4231606"/>
                </a:cubicBezTo>
                <a:cubicBezTo>
                  <a:pt x="9743698" y="4213165"/>
                  <a:pt x="9738050" y="4205905"/>
                  <a:pt x="9719610" y="4209593"/>
                </a:cubicBezTo>
                <a:close/>
                <a:moveTo>
                  <a:pt x="1347135" y="4209593"/>
                </a:moveTo>
                <a:cubicBezTo>
                  <a:pt x="1328003" y="4205098"/>
                  <a:pt x="1322241" y="4213050"/>
                  <a:pt x="1323047" y="4232413"/>
                </a:cubicBezTo>
                <a:cubicBezTo>
                  <a:pt x="1323739" y="4248894"/>
                  <a:pt x="1325813" y="4257307"/>
                  <a:pt x="1345407" y="4256731"/>
                </a:cubicBezTo>
                <a:cubicBezTo>
                  <a:pt x="1363963" y="4256155"/>
                  <a:pt x="1370993" y="4250968"/>
                  <a:pt x="1371109" y="4231606"/>
                </a:cubicBezTo>
                <a:cubicBezTo>
                  <a:pt x="1371223" y="4213165"/>
                  <a:pt x="1365575" y="4205905"/>
                  <a:pt x="1347135" y="4209593"/>
                </a:cubicBezTo>
                <a:close/>
                <a:moveTo>
                  <a:pt x="5627224" y="4209477"/>
                </a:moveTo>
                <a:cubicBezTo>
                  <a:pt x="5615123" y="4210399"/>
                  <a:pt x="5600256" y="4204983"/>
                  <a:pt x="5601409" y="4227112"/>
                </a:cubicBezTo>
                <a:cubicBezTo>
                  <a:pt x="5602790" y="4252928"/>
                  <a:pt x="5602446" y="4278860"/>
                  <a:pt x="5601638" y="4304791"/>
                </a:cubicBezTo>
                <a:cubicBezTo>
                  <a:pt x="5601295" y="4318737"/>
                  <a:pt x="5605097" y="4324154"/>
                  <a:pt x="5620311" y="4324846"/>
                </a:cubicBezTo>
                <a:lnTo>
                  <a:pt x="5620427" y="4324846"/>
                </a:lnTo>
                <a:cubicBezTo>
                  <a:pt x="5641287" y="4325767"/>
                  <a:pt x="5653620" y="4322425"/>
                  <a:pt x="5649239" y="4297530"/>
                </a:cubicBezTo>
                <a:cubicBezTo>
                  <a:pt x="5647396" y="4287504"/>
                  <a:pt x="5648891" y="4276901"/>
                  <a:pt x="5648891" y="4266528"/>
                </a:cubicBezTo>
                <a:cubicBezTo>
                  <a:pt x="5648777" y="4253504"/>
                  <a:pt x="5647625" y="4240481"/>
                  <a:pt x="5649124" y="4227688"/>
                </a:cubicBezTo>
                <a:cubicBezTo>
                  <a:pt x="5651311" y="4209016"/>
                  <a:pt x="5640595" y="4208555"/>
                  <a:pt x="5627224" y="4209477"/>
                </a:cubicBezTo>
                <a:close/>
                <a:moveTo>
                  <a:pt x="4886727" y="4209477"/>
                </a:moveTo>
                <a:cubicBezTo>
                  <a:pt x="4866442" y="4204522"/>
                  <a:pt x="4863217" y="4214548"/>
                  <a:pt x="4862986" y="4232989"/>
                </a:cubicBezTo>
                <a:cubicBezTo>
                  <a:pt x="4862754" y="4252928"/>
                  <a:pt x="4869786" y="4257077"/>
                  <a:pt x="4888457" y="4257422"/>
                </a:cubicBezTo>
                <a:cubicBezTo>
                  <a:pt x="4910239" y="4257883"/>
                  <a:pt x="4911391" y="4247165"/>
                  <a:pt x="4912084" y="4230454"/>
                </a:cubicBezTo>
                <a:cubicBezTo>
                  <a:pt x="4912892" y="4210745"/>
                  <a:pt x="4903899" y="4206135"/>
                  <a:pt x="4886727" y="4209477"/>
                </a:cubicBezTo>
                <a:close/>
                <a:moveTo>
                  <a:pt x="6781265" y="4209406"/>
                </a:moveTo>
                <a:cubicBezTo>
                  <a:pt x="6775890" y="4208815"/>
                  <a:pt x="6769264" y="4210745"/>
                  <a:pt x="6764192" y="4210169"/>
                </a:cubicBezTo>
                <a:cubicBezTo>
                  <a:pt x="6754396" y="4209016"/>
                  <a:pt x="6742985" y="4206711"/>
                  <a:pt x="6743561" y="4224000"/>
                </a:cubicBezTo>
                <a:cubicBezTo>
                  <a:pt x="6744483" y="4253273"/>
                  <a:pt x="6744024" y="4282663"/>
                  <a:pt x="6743791" y="4312053"/>
                </a:cubicBezTo>
                <a:cubicBezTo>
                  <a:pt x="6743675" y="4320466"/>
                  <a:pt x="6746327" y="4323693"/>
                  <a:pt x="6755431" y="4324846"/>
                </a:cubicBezTo>
                <a:cubicBezTo>
                  <a:pt x="6786896" y="4328764"/>
                  <a:pt x="6790700" y="4325767"/>
                  <a:pt x="6790700" y="4293727"/>
                </a:cubicBezTo>
                <a:lnTo>
                  <a:pt x="6790814" y="4293727"/>
                </a:lnTo>
                <a:cubicBezTo>
                  <a:pt x="6790814" y="4285083"/>
                  <a:pt x="6790814" y="4276440"/>
                  <a:pt x="6790814" y="4267796"/>
                </a:cubicBezTo>
                <a:cubicBezTo>
                  <a:pt x="6790814" y="4253158"/>
                  <a:pt x="6790814" y="4238406"/>
                  <a:pt x="6790814" y="4223769"/>
                </a:cubicBezTo>
                <a:cubicBezTo>
                  <a:pt x="6790758" y="4213108"/>
                  <a:pt x="6786637" y="4209996"/>
                  <a:pt x="6781265" y="4209406"/>
                </a:cubicBezTo>
                <a:close/>
                <a:moveTo>
                  <a:pt x="7308068" y="4209247"/>
                </a:moveTo>
                <a:cubicBezTo>
                  <a:pt x="7291585" y="4210284"/>
                  <a:pt x="7279484" y="4209938"/>
                  <a:pt x="7280984" y="4232298"/>
                </a:cubicBezTo>
                <a:cubicBezTo>
                  <a:pt x="7281503" y="4240308"/>
                  <a:pt x="7281991" y="4246992"/>
                  <a:pt x="7284901" y="4251545"/>
                </a:cubicBezTo>
                <a:lnTo>
                  <a:pt x="7303302" y="4257986"/>
                </a:lnTo>
                <a:lnTo>
                  <a:pt x="7303227" y="4257999"/>
                </a:lnTo>
                <a:lnTo>
                  <a:pt x="7303342" y="4257999"/>
                </a:lnTo>
                <a:lnTo>
                  <a:pt x="7303302" y="4257986"/>
                </a:lnTo>
                <a:lnTo>
                  <a:pt x="7324145" y="4254153"/>
                </a:lnTo>
                <a:cubicBezTo>
                  <a:pt x="7328986" y="4251026"/>
                  <a:pt x="7331002" y="4245091"/>
                  <a:pt x="7328121" y="4233450"/>
                </a:cubicBezTo>
                <a:cubicBezTo>
                  <a:pt x="7331348" y="4218007"/>
                  <a:pt x="7329044" y="4207864"/>
                  <a:pt x="7308068" y="4209247"/>
                </a:cubicBezTo>
                <a:close/>
                <a:moveTo>
                  <a:pt x="6901111" y="4209247"/>
                </a:moveTo>
                <a:cubicBezTo>
                  <a:pt x="6879557" y="4209016"/>
                  <a:pt x="6871838" y="4214894"/>
                  <a:pt x="6873795" y="4236792"/>
                </a:cubicBezTo>
                <a:cubicBezTo>
                  <a:pt x="6875756" y="4257422"/>
                  <a:pt x="6875294" y="4278514"/>
                  <a:pt x="6873795" y="4299144"/>
                </a:cubicBezTo>
                <a:cubicBezTo>
                  <a:pt x="6872298" y="4319314"/>
                  <a:pt x="6878866" y="4325537"/>
                  <a:pt x="6899728" y="4325652"/>
                </a:cubicBezTo>
                <a:cubicBezTo>
                  <a:pt x="6921511" y="4325883"/>
                  <a:pt x="6929809" y="4319659"/>
                  <a:pt x="6926928" y="4297992"/>
                </a:cubicBezTo>
                <a:cubicBezTo>
                  <a:pt x="6925660" y="4288656"/>
                  <a:pt x="6926697" y="4278975"/>
                  <a:pt x="6926697" y="4269409"/>
                </a:cubicBezTo>
                <a:cubicBezTo>
                  <a:pt x="6926697" y="4258114"/>
                  <a:pt x="6925545" y="4246704"/>
                  <a:pt x="6926928" y="4235640"/>
                </a:cubicBezTo>
                <a:cubicBezTo>
                  <a:pt x="6929578" y="4214894"/>
                  <a:pt x="6921626" y="4209362"/>
                  <a:pt x="6901111" y="4209247"/>
                </a:cubicBezTo>
                <a:close/>
                <a:moveTo>
                  <a:pt x="6096992" y="4209247"/>
                </a:moveTo>
                <a:cubicBezTo>
                  <a:pt x="6081665" y="4209708"/>
                  <a:pt x="6068643" y="4207518"/>
                  <a:pt x="6069681" y="4231261"/>
                </a:cubicBezTo>
                <a:cubicBezTo>
                  <a:pt x="6070600" y="4251545"/>
                  <a:pt x="6076132" y="4260534"/>
                  <a:pt x="6096879" y="4256615"/>
                </a:cubicBezTo>
                <a:cubicBezTo>
                  <a:pt x="6116818" y="4260190"/>
                  <a:pt x="6123964" y="4252928"/>
                  <a:pt x="6124194" y="4231606"/>
                </a:cubicBezTo>
                <a:cubicBezTo>
                  <a:pt x="6124540" y="4209247"/>
                  <a:pt x="6113589" y="4208671"/>
                  <a:pt x="6097109" y="4209247"/>
                </a:cubicBezTo>
                <a:close/>
                <a:moveTo>
                  <a:pt x="12142586" y="4209199"/>
                </a:moveTo>
                <a:cubicBezTo>
                  <a:pt x="12136448" y="4209262"/>
                  <a:pt x="12127782" y="4209852"/>
                  <a:pt x="12115595" y="4209938"/>
                </a:cubicBezTo>
                <a:cubicBezTo>
                  <a:pt x="12112517" y="4238291"/>
                  <a:pt x="12126118" y="4251891"/>
                  <a:pt x="12156394" y="4250738"/>
                </a:cubicBezTo>
                <a:cubicBezTo>
                  <a:pt x="12156653" y="4213569"/>
                  <a:pt x="12160996" y="4209010"/>
                  <a:pt x="12142586" y="4209199"/>
                </a:cubicBezTo>
                <a:close/>
                <a:moveTo>
                  <a:pt x="3770111" y="4209199"/>
                </a:moveTo>
                <a:cubicBezTo>
                  <a:pt x="3763973" y="4209262"/>
                  <a:pt x="3755307" y="4209852"/>
                  <a:pt x="3743120" y="4209938"/>
                </a:cubicBezTo>
                <a:cubicBezTo>
                  <a:pt x="3740042" y="4238291"/>
                  <a:pt x="3753643" y="4251891"/>
                  <a:pt x="3783919" y="4250738"/>
                </a:cubicBezTo>
                <a:cubicBezTo>
                  <a:pt x="3784178" y="4213569"/>
                  <a:pt x="3788521" y="4209010"/>
                  <a:pt x="3770111" y="4209199"/>
                </a:cubicBezTo>
                <a:close/>
                <a:moveTo>
                  <a:pt x="11924967" y="4209132"/>
                </a:moveTo>
                <a:cubicBezTo>
                  <a:pt x="11910100" y="4206942"/>
                  <a:pt x="11905950" y="4213282"/>
                  <a:pt x="11906180" y="4227918"/>
                </a:cubicBezTo>
                <a:cubicBezTo>
                  <a:pt x="11907102" y="4273904"/>
                  <a:pt x="11906526" y="4319775"/>
                  <a:pt x="11906526" y="4365760"/>
                </a:cubicBezTo>
                <a:lnTo>
                  <a:pt x="11906412" y="4365645"/>
                </a:lnTo>
                <a:cubicBezTo>
                  <a:pt x="11906412" y="4411631"/>
                  <a:pt x="11906988" y="4457617"/>
                  <a:pt x="11906066" y="4503487"/>
                </a:cubicBezTo>
                <a:cubicBezTo>
                  <a:pt x="11905720" y="4518354"/>
                  <a:pt x="11910330" y="4524347"/>
                  <a:pt x="11925082" y="4522158"/>
                </a:cubicBezTo>
                <a:cubicBezTo>
                  <a:pt x="11937183" y="4520429"/>
                  <a:pt x="11953204" y="4529073"/>
                  <a:pt x="11954126" y="4504755"/>
                </a:cubicBezTo>
                <a:cubicBezTo>
                  <a:pt x="11957584" y="4412092"/>
                  <a:pt x="11951820" y="4319429"/>
                  <a:pt x="11953780" y="4226766"/>
                </a:cubicBezTo>
                <a:cubicBezTo>
                  <a:pt x="11954356" y="4202563"/>
                  <a:pt x="11937070" y="4210860"/>
                  <a:pt x="11924967" y="4209132"/>
                </a:cubicBezTo>
                <a:close/>
                <a:moveTo>
                  <a:pt x="6701494" y="4209132"/>
                </a:moveTo>
                <a:cubicBezTo>
                  <a:pt x="6683746" y="4209362"/>
                  <a:pt x="6673833" y="4211206"/>
                  <a:pt x="6675218" y="4232644"/>
                </a:cubicBezTo>
                <a:cubicBezTo>
                  <a:pt x="6676369" y="4249124"/>
                  <a:pt x="6678790" y="4257883"/>
                  <a:pt x="6698498" y="4257538"/>
                </a:cubicBezTo>
                <a:cubicBezTo>
                  <a:pt x="6717169" y="4257307"/>
                  <a:pt x="6727311" y="4253619"/>
                  <a:pt x="6722701" y="4232874"/>
                </a:cubicBezTo>
                <a:cubicBezTo>
                  <a:pt x="6726965" y="4215009"/>
                  <a:pt x="6720394" y="4208901"/>
                  <a:pt x="6701494" y="4209132"/>
                </a:cubicBezTo>
                <a:close/>
                <a:moveTo>
                  <a:pt x="5959730" y="4209132"/>
                </a:moveTo>
                <a:cubicBezTo>
                  <a:pt x="5942555" y="4208210"/>
                  <a:pt x="5939906" y="4215240"/>
                  <a:pt x="5940136" y="4230223"/>
                </a:cubicBezTo>
                <a:cubicBezTo>
                  <a:pt x="5941058" y="4276209"/>
                  <a:pt x="5940482" y="4322195"/>
                  <a:pt x="5940482" y="4368181"/>
                </a:cubicBezTo>
                <a:lnTo>
                  <a:pt x="5940250" y="4368181"/>
                </a:lnTo>
                <a:cubicBezTo>
                  <a:pt x="5940250" y="4413360"/>
                  <a:pt x="5940598" y="4458539"/>
                  <a:pt x="5939906" y="4503602"/>
                </a:cubicBezTo>
                <a:cubicBezTo>
                  <a:pt x="5939790" y="4514436"/>
                  <a:pt x="5936101" y="4526076"/>
                  <a:pt x="5953158" y="4522273"/>
                </a:cubicBezTo>
                <a:cubicBezTo>
                  <a:pt x="5965606" y="4519507"/>
                  <a:pt x="5987388" y="4534374"/>
                  <a:pt x="5987388" y="4505562"/>
                </a:cubicBezTo>
                <a:cubicBezTo>
                  <a:pt x="5987388" y="4490810"/>
                  <a:pt x="5987504" y="4476057"/>
                  <a:pt x="5987734" y="4461305"/>
                </a:cubicBezTo>
                <a:lnTo>
                  <a:pt x="5987850" y="4461305"/>
                </a:lnTo>
                <a:cubicBezTo>
                  <a:pt x="5987967" y="4454505"/>
                  <a:pt x="5986698" y="4445514"/>
                  <a:pt x="5996725" y="4445860"/>
                </a:cubicBezTo>
                <a:cubicBezTo>
                  <a:pt x="6005483" y="4446206"/>
                  <a:pt x="6002947" y="4454735"/>
                  <a:pt x="6003063" y="4460267"/>
                </a:cubicBezTo>
                <a:cubicBezTo>
                  <a:pt x="6003409" y="4474097"/>
                  <a:pt x="6004563" y="4488158"/>
                  <a:pt x="6002833" y="4501873"/>
                </a:cubicBezTo>
                <a:cubicBezTo>
                  <a:pt x="6000067" y="4523310"/>
                  <a:pt x="6012167" y="4523771"/>
                  <a:pt x="6027612" y="4522619"/>
                </a:cubicBezTo>
                <a:cubicBezTo>
                  <a:pt x="6041328" y="4521581"/>
                  <a:pt x="6057925" y="4527805"/>
                  <a:pt x="6055735" y="4502450"/>
                </a:cubicBezTo>
                <a:cubicBezTo>
                  <a:pt x="6053660" y="4479169"/>
                  <a:pt x="6057692" y="4455312"/>
                  <a:pt x="6054580" y="4432261"/>
                </a:cubicBezTo>
                <a:cubicBezTo>
                  <a:pt x="6051584" y="4410363"/>
                  <a:pt x="6053084" y="4389387"/>
                  <a:pt x="6054352" y="4367604"/>
                </a:cubicBezTo>
                <a:cubicBezTo>
                  <a:pt x="6057116" y="4320927"/>
                  <a:pt x="6054813" y="4274019"/>
                  <a:pt x="6055505" y="4227112"/>
                </a:cubicBezTo>
                <a:cubicBezTo>
                  <a:pt x="6055735" y="4213511"/>
                  <a:pt x="6051700" y="4208901"/>
                  <a:pt x="6037870" y="4209362"/>
                </a:cubicBezTo>
                <a:cubicBezTo>
                  <a:pt x="6011823" y="4210284"/>
                  <a:pt x="5985661" y="4210630"/>
                  <a:pt x="5959730" y="4209132"/>
                </a:cubicBezTo>
                <a:close/>
                <a:moveTo>
                  <a:pt x="4687111" y="4209132"/>
                </a:moveTo>
                <a:cubicBezTo>
                  <a:pt x="4673856" y="4209708"/>
                  <a:pt x="4659680" y="4205098"/>
                  <a:pt x="4659909" y="4228379"/>
                </a:cubicBezTo>
                <a:lnTo>
                  <a:pt x="4659796" y="4228264"/>
                </a:lnTo>
                <a:cubicBezTo>
                  <a:pt x="4660948" y="4319429"/>
                  <a:pt x="4661061" y="4410478"/>
                  <a:pt x="4659796" y="4501643"/>
                </a:cubicBezTo>
                <a:cubicBezTo>
                  <a:pt x="4659450" y="4526537"/>
                  <a:pt x="4674548" y="4521005"/>
                  <a:pt x="4688494" y="4522273"/>
                </a:cubicBezTo>
                <a:cubicBezTo>
                  <a:pt x="4705204" y="4523771"/>
                  <a:pt x="4713735" y="4520083"/>
                  <a:pt x="4713157" y="4500260"/>
                </a:cubicBezTo>
                <a:cubicBezTo>
                  <a:pt x="4711775" y="4456003"/>
                  <a:pt x="4712694" y="4411746"/>
                  <a:pt x="4712694" y="4367489"/>
                </a:cubicBezTo>
                <a:cubicBezTo>
                  <a:pt x="4712694" y="4321503"/>
                  <a:pt x="4711542" y="4275518"/>
                  <a:pt x="4713157" y="4229532"/>
                </a:cubicBezTo>
                <a:cubicBezTo>
                  <a:pt x="4713963" y="4207403"/>
                  <a:pt x="4701746" y="4208555"/>
                  <a:pt x="4687111" y="4209132"/>
                </a:cubicBezTo>
                <a:close/>
                <a:moveTo>
                  <a:pt x="3552492" y="4209132"/>
                </a:moveTo>
                <a:cubicBezTo>
                  <a:pt x="3537625" y="4206942"/>
                  <a:pt x="3533475" y="4213282"/>
                  <a:pt x="3533705" y="4227918"/>
                </a:cubicBezTo>
                <a:cubicBezTo>
                  <a:pt x="3534627" y="4273904"/>
                  <a:pt x="3534051" y="4319775"/>
                  <a:pt x="3534051" y="4365760"/>
                </a:cubicBezTo>
                <a:lnTo>
                  <a:pt x="3533937" y="4365645"/>
                </a:lnTo>
                <a:cubicBezTo>
                  <a:pt x="3533937" y="4411631"/>
                  <a:pt x="3534513" y="4457617"/>
                  <a:pt x="3533591" y="4503487"/>
                </a:cubicBezTo>
                <a:cubicBezTo>
                  <a:pt x="3533245" y="4518354"/>
                  <a:pt x="3537855" y="4524347"/>
                  <a:pt x="3552607" y="4522158"/>
                </a:cubicBezTo>
                <a:cubicBezTo>
                  <a:pt x="3564708" y="4520429"/>
                  <a:pt x="3580729" y="4529073"/>
                  <a:pt x="3581651" y="4504755"/>
                </a:cubicBezTo>
                <a:cubicBezTo>
                  <a:pt x="3585109" y="4412092"/>
                  <a:pt x="3579345" y="4319429"/>
                  <a:pt x="3581305" y="4226766"/>
                </a:cubicBezTo>
                <a:cubicBezTo>
                  <a:pt x="3581881" y="4202563"/>
                  <a:pt x="3564595" y="4210860"/>
                  <a:pt x="3552492" y="4209132"/>
                </a:cubicBezTo>
                <a:close/>
                <a:moveTo>
                  <a:pt x="6819527" y="4209031"/>
                </a:moveTo>
                <a:cubicBezTo>
                  <a:pt x="6813548" y="4209304"/>
                  <a:pt x="6808852" y="4212243"/>
                  <a:pt x="6808678" y="4223769"/>
                </a:cubicBezTo>
                <a:lnTo>
                  <a:pt x="6808793" y="4223769"/>
                </a:lnTo>
                <a:cubicBezTo>
                  <a:pt x="6808332" y="4253158"/>
                  <a:pt x="6808909" y="4282548"/>
                  <a:pt x="6809140" y="4311938"/>
                </a:cubicBezTo>
                <a:cubicBezTo>
                  <a:pt x="6809140" y="4318161"/>
                  <a:pt x="6810177" y="4322771"/>
                  <a:pt x="6818360" y="4324730"/>
                </a:cubicBezTo>
                <a:cubicBezTo>
                  <a:pt x="6848210" y="4331991"/>
                  <a:pt x="6858814" y="4324385"/>
                  <a:pt x="6858814" y="4294073"/>
                </a:cubicBezTo>
                <a:cubicBezTo>
                  <a:pt x="6858814" y="4285314"/>
                  <a:pt x="6858814" y="4276670"/>
                  <a:pt x="6858814" y="4268026"/>
                </a:cubicBezTo>
                <a:cubicBezTo>
                  <a:pt x="6858698" y="4253273"/>
                  <a:pt x="6858006" y="4238406"/>
                  <a:pt x="6858930" y="4223769"/>
                </a:cubicBezTo>
                <a:cubicBezTo>
                  <a:pt x="6859965" y="4206020"/>
                  <a:pt x="6847289" y="4208786"/>
                  <a:pt x="6838070" y="4210284"/>
                </a:cubicBezTo>
                <a:cubicBezTo>
                  <a:pt x="6832767" y="4211149"/>
                  <a:pt x="6825507" y="4208757"/>
                  <a:pt x="6819527" y="4209031"/>
                </a:cubicBezTo>
                <a:close/>
                <a:moveTo>
                  <a:pt x="4466157" y="4209017"/>
                </a:moveTo>
                <a:cubicBezTo>
                  <a:pt x="4460092" y="4210054"/>
                  <a:pt x="4455800" y="4214262"/>
                  <a:pt x="4456721" y="4227688"/>
                </a:cubicBezTo>
                <a:cubicBezTo>
                  <a:pt x="4458450" y="4251775"/>
                  <a:pt x="4458680" y="4276324"/>
                  <a:pt x="4456721" y="4300412"/>
                </a:cubicBezTo>
                <a:cubicBezTo>
                  <a:pt x="4455108" y="4320812"/>
                  <a:pt x="4462830" y="4323924"/>
                  <a:pt x="4481386" y="4324615"/>
                </a:cubicBezTo>
                <a:lnTo>
                  <a:pt x="4481154" y="4324730"/>
                </a:lnTo>
                <a:cubicBezTo>
                  <a:pt x="4503859" y="4325537"/>
                  <a:pt x="4513195" y="4319659"/>
                  <a:pt x="4509391" y="4296263"/>
                </a:cubicBezTo>
                <a:cubicBezTo>
                  <a:pt x="4507892" y="4286927"/>
                  <a:pt x="4509160" y="4277246"/>
                  <a:pt x="4509160" y="4267681"/>
                </a:cubicBezTo>
                <a:cubicBezTo>
                  <a:pt x="4509160" y="4254656"/>
                  <a:pt x="4507892" y="4241518"/>
                  <a:pt x="4509506" y="4228725"/>
                </a:cubicBezTo>
                <a:cubicBezTo>
                  <a:pt x="4512156" y="4208555"/>
                  <a:pt x="4500403" y="4207633"/>
                  <a:pt x="4486227" y="4209362"/>
                </a:cubicBezTo>
                <a:cubicBezTo>
                  <a:pt x="4480060" y="4210111"/>
                  <a:pt x="4472224" y="4207979"/>
                  <a:pt x="4466157" y="4209017"/>
                </a:cubicBezTo>
                <a:close/>
                <a:moveTo>
                  <a:pt x="5697991" y="4209016"/>
                </a:moveTo>
                <a:cubicBezTo>
                  <a:pt x="5676784" y="4207749"/>
                  <a:pt x="5664911" y="4211782"/>
                  <a:pt x="5669291" y="4236447"/>
                </a:cubicBezTo>
                <a:cubicBezTo>
                  <a:pt x="5671135" y="4246474"/>
                  <a:pt x="5669638" y="4257077"/>
                  <a:pt x="5669638" y="4267450"/>
                </a:cubicBezTo>
                <a:cubicBezTo>
                  <a:pt x="5669754" y="4280473"/>
                  <a:pt x="5670906" y="4293497"/>
                  <a:pt x="5669407" y="4306291"/>
                </a:cubicBezTo>
                <a:cubicBezTo>
                  <a:pt x="5667104" y="4325191"/>
                  <a:pt x="5678052" y="4325076"/>
                  <a:pt x="5691304" y="4324385"/>
                </a:cubicBezTo>
                <a:cubicBezTo>
                  <a:pt x="5703752" y="4323693"/>
                  <a:pt x="5718159" y="4328303"/>
                  <a:pt x="5717120" y="4306520"/>
                </a:cubicBezTo>
                <a:lnTo>
                  <a:pt x="5717006" y="4306635"/>
                </a:lnTo>
                <a:cubicBezTo>
                  <a:pt x="5715739" y="4280819"/>
                  <a:pt x="5716201" y="4254887"/>
                  <a:pt x="5717006" y="4228956"/>
                </a:cubicBezTo>
                <a:cubicBezTo>
                  <a:pt x="5717469" y="4214548"/>
                  <a:pt x="5712743" y="4209823"/>
                  <a:pt x="5697991" y="4209016"/>
                </a:cubicBezTo>
                <a:close/>
                <a:moveTo>
                  <a:pt x="11997692" y="4208901"/>
                </a:moveTo>
                <a:cubicBezTo>
                  <a:pt x="11977292" y="4207288"/>
                  <a:pt x="11972912" y="4215355"/>
                  <a:pt x="11973488" y="4234142"/>
                </a:cubicBezTo>
                <a:cubicBezTo>
                  <a:pt x="11974641" y="4277477"/>
                  <a:pt x="11973834" y="4320812"/>
                  <a:pt x="11973834" y="4364147"/>
                </a:cubicBezTo>
                <a:cubicBezTo>
                  <a:pt x="11973834" y="4409211"/>
                  <a:pt x="11974987" y="4454274"/>
                  <a:pt x="11973258" y="4499338"/>
                </a:cubicBezTo>
                <a:cubicBezTo>
                  <a:pt x="11972451" y="4521120"/>
                  <a:pt x="11982363" y="4522042"/>
                  <a:pt x="11999536" y="4522849"/>
                </a:cubicBezTo>
                <a:cubicBezTo>
                  <a:pt x="12019589" y="4523771"/>
                  <a:pt x="12022471" y="4514897"/>
                  <a:pt x="12021088" y="4498416"/>
                </a:cubicBezTo>
                <a:lnTo>
                  <a:pt x="12021088" y="4498301"/>
                </a:lnTo>
                <a:cubicBezTo>
                  <a:pt x="12019935" y="4485392"/>
                  <a:pt x="12020857" y="4472369"/>
                  <a:pt x="12020857" y="4459346"/>
                </a:cubicBezTo>
                <a:cubicBezTo>
                  <a:pt x="12020972" y="4452315"/>
                  <a:pt x="12020396" y="4444938"/>
                  <a:pt x="12030538" y="4444246"/>
                </a:cubicBezTo>
                <a:cubicBezTo>
                  <a:pt x="12043100" y="4443325"/>
                  <a:pt x="12041488" y="4452544"/>
                  <a:pt x="12041602" y="4460037"/>
                </a:cubicBezTo>
                <a:cubicBezTo>
                  <a:pt x="12041834" y="4473982"/>
                  <a:pt x="12042870" y="4487927"/>
                  <a:pt x="12041372" y="4501643"/>
                </a:cubicBezTo>
                <a:cubicBezTo>
                  <a:pt x="12039414" y="4520083"/>
                  <a:pt x="12047826" y="4522964"/>
                  <a:pt x="12063731" y="4522503"/>
                </a:cubicBezTo>
                <a:cubicBezTo>
                  <a:pt x="12079176" y="4522042"/>
                  <a:pt x="12088280" y="4521812"/>
                  <a:pt x="12089548" y="4501182"/>
                </a:cubicBezTo>
                <a:cubicBezTo>
                  <a:pt x="12092314" y="4454620"/>
                  <a:pt x="12082056" y="4408634"/>
                  <a:pt x="12087704" y="4361611"/>
                </a:cubicBezTo>
                <a:cubicBezTo>
                  <a:pt x="12092774" y="4319775"/>
                  <a:pt x="12087818" y="4276785"/>
                  <a:pt x="12089432" y="4234372"/>
                </a:cubicBezTo>
                <a:cubicBezTo>
                  <a:pt x="12090240" y="4213050"/>
                  <a:pt x="12082632" y="4207403"/>
                  <a:pt x="12062694" y="4208901"/>
                </a:cubicBezTo>
                <a:cubicBezTo>
                  <a:pt x="12041142" y="4210514"/>
                  <a:pt x="12019244" y="4210630"/>
                  <a:pt x="11997692" y="4208901"/>
                </a:cubicBezTo>
                <a:close/>
                <a:moveTo>
                  <a:pt x="11573216" y="4208901"/>
                </a:moveTo>
                <a:cubicBezTo>
                  <a:pt x="11572755" y="4226190"/>
                  <a:pt x="11572410" y="4243477"/>
                  <a:pt x="11571948" y="4260766"/>
                </a:cubicBezTo>
                <a:lnTo>
                  <a:pt x="11571833" y="4260766"/>
                </a:lnTo>
                <a:cubicBezTo>
                  <a:pt x="11572064" y="4274711"/>
                  <a:pt x="11573678" y="4288656"/>
                  <a:pt x="11572294" y="4302371"/>
                </a:cubicBezTo>
                <a:cubicBezTo>
                  <a:pt x="11570565" y="4320005"/>
                  <a:pt x="11577482" y="4324615"/>
                  <a:pt x="11594193" y="4323693"/>
                </a:cubicBezTo>
                <a:cubicBezTo>
                  <a:pt x="11608829" y="4322886"/>
                  <a:pt x="11621738" y="4325076"/>
                  <a:pt x="11620470" y="4303062"/>
                </a:cubicBezTo>
                <a:cubicBezTo>
                  <a:pt x="11618742" y="4271945"/>
                  <a:pt x="11619778" y="4240596"/>
                  <a:pt x="11619547" y="4209362"/>
                </a:cubicBezTo>
                <a:cubicBezTo>
                  <a:pt x="11604104" y="4209247"/>
                  <a:pt x="11588660" y="4209016"/>
                  <a:pt x="11573216" y="4208901"/>
                </a:cubicBezTo>
                <a:close/>
                <a:moveTo>
                  <a:pt x="5489614" y="4208901"/>
                </a:moveTo>
                <a:cubicBezTo>
                  <a:pt x="5469443" y="4206711"/>
                  <a:pt x="5465295" y="4215240"/>
                  <a:pt x="5465295" y="4234027"/>
                </a:cubicBezTo>
                <a:cubicBezTo>
                  <a:pt x="5465295" y="4255233"/>
                  <a:pt x="5474631" y="4259727"/>
                  <a:pt x="5492726" y="4256385"/>
                </a:cubicBezTo>
                <a:lnTo>
                  <a:pt x="5492726" y="4256270"/>
                </a:lnTo>
                <a:cubicBezTo>
                  <a:pt x="5512894" y="4260190"/>
                  <a:pt x="5518656" y="4251660"/>
                  <a:pt x="5519580" y="4231030"/>
                </a:cubicBezTo>
                <a:cubicBezTo>
                  <a:pt x="5520732" y="4204522"/>
                  <a:pt x="5504480" y="4210514"/>
                  <a:pt x="5489614" y="4208901"/>
                </a:cubicBezTo>
                <a:close/>
                <a:moveTo>
                  <a:pt x="4745774" y="4208901"/>
                </a:moveTo>
                <a:cubicBezTo>
                  <a:pt x="4732060" y="4208440"/>
                  <a:pt x="4727909" y="4212820"/>
                  <a:pt x="4728139" y="4226535"/>
                </a:cubicBezTo>
                <a:cubicBezTo>
                  <a:pt x="4728832" y="4272521"/>
                  <a:pt x="4728372" y="4318507"/>
                  <a:pt x="4728372" y="4364493"/>
                </a:cubicBezTo>
                <a:cubicBezTo>
                  <a:pt x="4728372" y="4411400"/>
                  <a:pt x="4729178" y="4458308"/>
                  <a:pt x="4728026" y="4505101"/>
                </a:cubicBezTo>
                <a:cubicBezTo>
                  <a:pt x="4727563" y="4522388"/>
                  <a:pt x="4736207" y="4523656"/>
                  <a:pt x="4748656" y="4522042"/>
                </a:cubicBezTo>
                <a:cubicBezTo>
                  <a:pt x="4759837" y="4520659"/>
                  <a:pt x="4776893" y="4528957"/>
                  <a:pt x="4776201" y="4506138"/>
                </a:cubicBezTo>
                <a:lnTo>
                  <a:pt x="4776084" y="4506023"/>
                </a:lnTo>
                <a:cubicBezTo>
                  <a:pt x="4775740" y="4492193"/>
                  <a:pt x="4775624" y="4478246"/>
                  <a:pt x="4776084" y="4464416"/>
                </a:cubicBezTo>
                <a:cubicBezTo>
                  <a:pt x="4776432" y="4456119"/>
                  <a:pt x="4774473" y="4444594"/>
                  <a:pt x="4787265" y="4445053"/>
                </a:cubicBezTo>
                <a:cubicBezTo>
                  <a:pt x="4798445" y="4445514"/>
                  <a:pt x="4795909" y="4456119"/>
                  <a:pt x="4796025" y="4463494"/>
                </a:cubicBezTo>
                <a:cubicBezTo>
                  <a:pt x="4796368" y="4476402"/>
                  <a:pt x="4797407" y="4489656"/>
                  <a:pt x="4795909" y="4502450"/>
                </a:cubicBezTo>
                <a:cubicBezTo>
                  <a:pt x="4793719" y="4522734"/>
                  <a:pt x="4805938" y="4522158"/>
                  <a:pt x="4819997" y="4522158"/>
                </a:cubicBezTo>
                <a:cubicBezTo>
                  <a:pt x="4834057" y="4522158"/>
                  <a:pt x="4842818" y="4522849"/>
                  <a:pt x="4844083" y="4502680"/>
                </a:cubicBezTo>
                <a:cubicBezTo>
                  <a:pt x="4846966" y="4455888"/>
                  <a:pt x="4836594" y="4409671"/>
                  <a:pt x="4842126" y="4362418"/>
                </a:cubicBezTo>
                <a:cubicBezTo>
                  <a:pt x="4847196" y="4317931"/>
                  <a:pt x="4842818" y="4272291"/>
                  <a:pt x="4843394" y="4227227"/>
                </a:cubicBezTo>
                <a:cubicBezTo>
                  <a:pt x="4843507" y="4214548"/>
                  <a:pt x="4841087" y="4208325"/>
                  <a:pt x="4826449" y="4208901"/>
                </a:cubicBezTo>
                <a:cubicBezTo>
                  <a:pt x="4799597" y="4209938"/>
                  <a:pt x="4772628" y="4209823"/>
                  <a:pt x="4745774" y="4208901"/>
                </a:cubicBezTo>
                <a:close/>
                <a:moveTo>
                  <a:pt x="3625217" y="4208901"/>
                </a:moveTo>
                <a:cubicBezTo>
                  <a:pt x="3604817" y="4207288"/>
                  <a:pt x="3600437" y="4215355"/>
                  <a:pt x="3601013" y="4234142"/>
                </a:cubicBezTo>
                <a:cubicBezTo>
                  <a:pt x="3602166" y="4277477"/>
                  <a:pt x="3601359" y="4320812"/>
                  <a:pt x="3601359" y="4364147"/>
                </a:cubicBezTo>
                <a:cubicBezTo>
                  <a:pt x="3601359" y="4409211"/>
                  <a:pt x="3602512" y="4454274"/>
                  <a:pt x="3600783" y="4499338"/>
                </a:cubicBezTo>
                <a:cubicBezTo>
                  <a:pt x="3599976" y="4521120"/>
                  <a:pt x="3609888" y="4522042"/>
                  <a:pt x="3627061" y="4522849"/>
                </a:cubicBezTo>
                <a:cubicBezTo>
                  <a:pt x="3647114" y="4523771"/>
                  <a:pt x="3649996" y="4514897"/>
                  <a:pt x="3648613" y="4498416"/>
                </a:cubicBezTo>
                <a:lnTo>
                  <a:pt x="3648613" y="4498301"/>
                </a:lnTo>
                <a:cubicBezTo>
                  <a:pt x="3647460" y="4485392"/>
                  <a:pt x="3648382" y="4472369"/>
                  <a:pt x="3648382" y="4459346"/>
                </a:cubicBezTo>
                <a:cubicBezTo>
                  <a:pt x="3648497" y="4452315"/>
                  <a:pt x="3647921" y="4444938"/>
                  <a:pt x="3658063" y="4444246"/>
                </a:cubicBezTo>
                <a:cubicBezTo>
                  <a:pt x="3670625" y="4443325"/>
                  <a:pt x="3669013" y="4452544"/>
                  <a:pt x="3669127" y="4460037"/>
                </a:cubicBezTo>
                <a:cubicBezTo>
                  <a:pt x="3669359" y="4473982"/>
                  <a:pt x="3670395" y="4487927"/>
                  <a:pt x="3668897" y="4501643"/>
                </a:cubicBezTo>
                <a:cubicBezTo>
                  <a:pt x="3666939" y="4520083"/>
                  <a:pt x="3675351" y="4522964"/>
                  <a:pt x="3691256" y="4522503"/>
                </a:cubicBezTo>
                <a:cubicBezTo>
                  <a:pt x="3706701" y="4522042"/>
                  <a:pt x="3715805" y="4521812"/>
                  <a:pt x="3717073" y="4501182"/>
                </a:cubicBezTo>
                <a:cubicBezTo>
                  <a:pt x="3719839" y="4454620"/>
                  <a:pt x="3709581" y="4408634"/>
                  <a:pt x="3715229" y="4361611"/>
                </a:cubicBezTo>
                <a:cubicBezTo>
                  <a:pt x="3720299" y="4319775"/>
                  <a:pt x="3715343" y="4276785"/>
                  <a:pt x="3716957" y="4234372"/>
                </a:cubicBezTo>
                <a:cubicBezTo>
                  <a:pt x="3717765" y="4213050"/>
                  <a:pt x="3710157" y="4207403"/>
                  <a:pt x="3690219" y="4208901"/>
                </a:cubicBezTo>
                <a:cubicBezTo>
                  <a:pt x="3668667" y="4210514"/>
                  <a:pt x="3646769" y="4210630"/>
                  <a:pt x="3625217" y="4208901"/>
                </a:cubicBezTo>
                <a:close/>
                <a:moveTo>
                  <a:pt x="3200741" y="4208901"/>
                </a:moveTo>
                <a:cubicBezTo>
                  <a:pt x="3200280" y="4226190"/>
                  <a:pt x="3199935" y="4243477"/>
                  <a:pt x="3199473" y="4260766"/>
                </a:cubicBezTo>
                <a:lnTo>
                  <a:pt x="3199358" y="4260766"/>
                </a:lnTo>
                <a:cubicBezTo>
                  <a:pt x="3199589" y="4274711"/>
                  <a:pt x="3201203" y="4288656"/>
                  <a:pt x="3199819" y="4302371"/>
                </a:cubicBezTo>
                <a:cubicBezTo>
                  <a:pt x="3198090" y="4320005"/>
                  <a:pt x="3205007" y="4324615"/>
                  <a:pt x="3221718" y="4323693"/>
                </a:cubicBezTo>
                <a:cubicBezTo>
                  <a:pt x="3236354" y="4322886"/>
                  <a:pt x="3249263" y="4325076"/>
                  <a:pt x="3247995" y="4303062"/>
                </a:cubicBezTo>
                <a:cubicBezTo>
                  <a:pt x="3246267" y="4271945"/>
                  <a:pt x="3247303" y="4240596"/>
                  <a:pt x="3247072" y="4209362"/>
                </a:cubicBezTo>
                <a:cubicBezTo>
                  <a:pt x="3231629" y="4209247"/>
                  <a:pt x="3216185" y="4209016"/>
                  <a:pt x="3200741" y="4208901"/>
                </a:cubicBezTo>
                <a:close/>
                <a:moveTo>
                  <a:pt x="8571162" y="4208873"/>
                </a:moveTo>
                <a:cubicBezTo>
                  <a:pt x="8564694" y="4208471"/>
                  <a:pt x="8558903" y="4209420"/>
                  <a:pt x="8555676" y="4216277"/>
                </a:cubicBezTo>
                <a:lnTo>
                  <a:pt x="8555560" y="4216392"/>
                </a:lnTo>
                <a:cubicBezTo>
                  <a:pt x="8550605" y="4226766"/>
                  <a:pt x="8548530" y="4243131"/>
                  <a:pt x="8557750" y="4252928"/>
                </a:cubicBezTo>
                <a:cubicBezTo>
                  <a:pt x="8566279" y="4262032"/>
                  <a:pt x="8580916" y="4258344"/>
                  <a:pt x="8592210" y="4256270"/>
                </a:cubicBezTo>
                <a:cubicBezTo>
                  <a:pt x="8607308" y="4253504"/>
                  <a:pt x="8599587" y="4239674"/>
                  <a:pt x="8600855" y="4230569"/>
                </a:cubicBezTo>
                <a:cubicBezTo>
                  <a:pt x="8601892" y="4223885"/>
                  <a:pt x="8600738" y="4216853"/>
                  <a:pt x="8600509" y="4210054"/>
                </a:cubicBezTo>
                <a:cubicBezTo>
                  <a:pt x="8597282" y="4209938"/>
                  <a:pt x="8593938" y="4209708"/>
                  <a:pt x="8590712" y="4209593"/>
                </a:cubicBezTo>
                <a:cubicBezTo>
                  <a:pt x="8584776" y="4211035"/>
                  <a:pt x="8577632" y="4209276"/>
                  <a:pt x="8571162" y="4208873"/>
                </a:cubicBezTo>
                <a:close/>
                <a:moveTo>
                  <a:pt x="198687" y="4208873"/>
                </a:moveTo>
                <a:cubicBezTo>
                  <a:pt x="192219" y="4208471"/>
                  <a:pt x="186428" y="4209420"/>
                  <a:pt x="183201" y="4216277"/>
                </a:cubicBezTo>
                <a:lnTo>
                  <a:pt x="183085" y="4216392"/>
                </a:lnTo>
                <a:cubicBezTo>
                  <a:pt x="178130" y="4226766"/>
                  <a:pt x="176055" y="4243131"/>
                  <a:pt x="185275" y="4252928"/>
                </a:cubicBezTo>
                <a:cubicBezTo>
                  <a:pt x="193804" y="4262032"/>
                  <a:pt x="208441" y="4258344"/>
                  <a:pt x="219735" y="4256270"/>
                </a:cubicBezTo>
                <a:cubicBezTo>
                  <a:pt x="234833" y="4253504"/>
                  <a:pt x="227112" y="4239674"/>
                  <a:pt x="228380" y="4230569"/>
                </a:cubicBezTo>
                <a:cubicBezTo>
                  <a:pt x="229417" y="4223885"/>
                  <a:pt x="228263" y="4216853"/>
                  <a:pt x="228034" y="4210054"/>
                </a:cubicBezTo>
                <a:cubicBezTo>
                  <a:pt x="224807" y="4209938"/>
                  <a:pt x="221463" y="4209708"/>
                  <a:pt x="218237" y="4209593"/>
                </a:cubicBezTo>
                <a:cubicBezTo>
                  <a:pt x="212301" y="4211035"/>
                  <a:pt x="205157" y="4209276"/>
                  <a:pt x="198687" y="4208873"/>
                </a:cubicBezTo>
                <a:close/>
                <a:moveTo>
                  <a:pt x="9314960" y="4208786"/>
                </a:moveTo>
                <a:cubicBezTo>
                  <a:pt x="9292139" y="4208440"/>
                  <a:pt x="9286030" y="4215816"/>
                  <a:pt x="9288912" y="4236562"/>
                </a:cubicBezTo>
                <a:cubicBezTo>
                  <a:pt x="9290294" y="4245897"/>
                  <a:pt x="9289143" y="4255578"/>
                  <a:pt x="9289143" y="4265145"/>
                </a:cubicBezTo>
                <a:cubicBezTo>
                  <a:pt x="9289028" y="4279897"/>
                  <a:pt x="9289834" y="4294649"/>
                  <a:pt x="9288912" y="4309401"/>
                </a:cubicBezTo>
                <a:cubicBezTo>
                  <a:pt x="9287644" y="4331300"/>
                  <a:pt x="9303780" y="4324500"/>
                  <a:pt x="9313921" y="4323924"/>
                </a:cubicBezTo>
                <a:cubicBezTo>
                  <a:pt x="9324410" y="4323347"/>
                  <a:pt x="9342159" y="4333144"/>
                  <a:pt x="9341467" y="4309172"/>
                </a:cubicBezTo>
                <a:lnTo>
                  <a:pt x="9341467" y="4309287"/>
                </a:lnTo>
                <a:cubicBezTo>
                  <a:pt x="9340660" y="4284968"/>
                  <a:pt x="9339739" y="4260534"/>
                  <a:pt x="9341698" y="4236447"/>
                </a:cubicBezTo>
                <a:cubicBezTo>
                  <a:pt x="9343542" y="4214894"/>
                  <a:pt x="9336857" y="4209132"/>
                  <a:pt x="9314960" y="4208786"/>
                </a:cubicBezTo>
                <a:close/>
                <a:moveTo>
                  <a:pt x="5560264" y="4208786"/>
                </a:moveTo>
                <a:cubicBezTo>
                  <a:pt x="5541937" y="4209362"/>
                  <a:pt x="5531221" y="4210976"/>
                  <a:pt x="5533524" y="4233565"/>
                </a:cubicBezTo>
                <a:cubicBezTo>
                  <a:pt x="5535715" y="4255117"/>
                  <a:pt x="5535253" y="4277131"/>
                  <a:pt x="5533641" y="4298683"/>
                </a:cubicBezTo>
                <a:cubicBezTo>
                  <a:pt x="5532141" y="4318622"/>
                  <a:pt x="5537789" y="4325076"/>
                  <a:pt x="5558881" y="4325076"/>
                </a:cubicBezTo>
                <a:cubicBezTo>
                  <a:pt x="5580778" y="4325076"/>
                  <a:pt x="5588846" y="4319083"/>
                  <a:pt x="5585850" y="4297530"/>
                </a:cubicBezTo>
                <a:cubicBezTo>
                  <a:pt x="5584582" y="4288195"/>
                  <a:pt x="5585617" y="4278514"/>
                  <a:pt x="5585617" y="4268948"/>
                </a:cubicBezTo>
                <a:cubicBezTo>
                  <a:pt x="5585617" y="4257653"/>
                  <a:pt x="5584465" y="4246243"/>
                  <a:pt x="5585850" y="4235064"/>
                </a:cubicBezTo>
                <a:cubicBezTo>
                  <a:pt x="5588386" y="4214665"/>
                  <a:pt x="5581010" y="4208094"/>
                  <a:pt x="5560264" y="4208786"/>
                </a:cubicBezTo>
                <a:close/>
                <a:moveTo>
                  <a:pt x="942485" y="4208786"/>
                </a:moveTo>
                <a:cubicBezTo>
                  <a:pt x="919664" y="4208440"/>
                  <a:pt x="913555" y="4215816"/>
                  <a:pt x="916437" y="4236562"/>
                </a:cubicBezTo>
                <a:cubicBezTo>
                  <a:pt x="917819" y="4245897"/>
                  <a:pt x="916668" y="4255578"/>
                  <a:pt x="916668" y="4265145"/>
                </a:cubicBezTo>
                <a:cubicBezTo>
                  <a:pt x="916553" y="4279897"/>
                  <a:pt x="917359" y="4294649"/>
                  <a:pt x="916437" y="4309401"/>
                </a:cubicBezTo>
                <a:cubicBezTo>
                  <a:pt x="915169" y="4331300"/>
                  <a:pt x="931305" y="4324500"/>
                  <a:pt x="941446" y="4323924"/>
                </a:cubicBezTo>
                <a:cubicBezTo>
                  <a:pt x="951935" y="4323347"/>
                  <a:pt x="969684" y="4333144"/>
                  <a:pt x="968992" y="4309172"/>
                </a:cubicBezTo>
                <a:lnTo>
                  <a:pt x="968992" y="4309287"/>
                </a:lnTo>
                <a:cubicBezTo>
                  <a:pt x="968185" y="4284968"/>
                  <a:pt x="967264" y="4260534"/>
                  <a:pt x="969223" y="4236447"/>
                </a:cubicBezTo>
                <a:cubicBezTo>
                  <a:pt x="971067" y="4214894"/>
                  <a:pt x="964382" y="4209132"/>
                  <a:pt x="942485" y="4208786"/>
                </a:cubicBezTo>
                <a:close/>
                <a:moveTo>
                  <a:pt x="4352071" y="4208671"/>
                </a:moveTo>
                <a:cubicBezTo>
                  <a:pt x="4340315" y="4209823"/>
                  <a:pt x="4324870" y="4203484"/>
                  <a:pt x="4326024" y="4225959"/>
                </a:cubicBezTo>
                <a:cubicBezTo>
                  <a:pt x="4327406" y="4252697"/>
                  <a:pt x="4327063" y="4279551"/>
                  <a:pt x="4326255" y="4306291"/>
                </a:cubicBezTo>
                <a:cubicBezTo>
                  <a:pt x="4325909" y="4320236"/>
                  <a:pt x="4331786" y="4323117"/>
                  <a:pt x="4344579" y="4323924"/>
                </a:cubicBezTo>
                <a:cubicBezTo>
                  <a:pt x="4365096" y="4325191"/>
                  <a:pt x="4378348" y="4322310"/>
                  <a:pt x="4373740" y="4296954"/>
                </a:cubicBezTo>
                <a:cubicBezTo>
                  <a:pt x="4372010" y="4287734"/>
                  <a:pt x="4373391" y="4277938"/>
                  <a:pt x="4373391" y="4268487"/>
                </a:cubicBezTo>
                <a:cubicBezTo>
                  <a:pt x="4373277" y="4254772"/>
                  <a:pt x="4372126" y="4240711"/>
                  <a:pt x="4373623" y="4227112"/>
                </a:cubicBezTo>
                <a:cubicBezTo>
                  <a:pt x="4375698" y="4208901"/>
                  <a:pt x="4365901" y="4207288"/>
                  <a:pt x="4352071" y="4208671"/>
                </a:cubicBezTo>
                <a:close/>
                <a:moveTo>
                  <a:pt x="9231228" y="4208613"/>
                </a:moveTo>
                <a:cubicBezTo>
                  <a:pt x="9225552" y="4209391"/>
                  <a:pt x="9221260" y="4212877"/>
                  <a:pt x="9221260" y="4224230"/>
                </a:cubicBezTo>
                <a:cubicBezTo>
                  <a:pt x="9221260" y="4251891"/>
                  <a:pt x="9220914" y="4279436"/>
                  <a:pt x="9221374" y="4307096"/>
                </a:cubicBezTo>
                <a:cubicBezTo>
                  <a:pt x="9221490" y="4314588"/>
                  <a:pt x="9222642" y="4321964"/>
                  <a:pt x="9233014" y="4324385"/>
                </a:cubicBezTo>
                <a:cubicBezTo>
                  <a:pt x="9262980" y="4331530"/>
                  <a:pt x="9273584" y="4323693"/>
                  <a:pt x="9273584" y="4293151"/>
                </a:cubicBezTo>
                <a:cubicBezTo>
                  <a:pt x="9273584" y="4284507"/>
                  <a:pt x="9273584" y="4275863"/>
                  <a:pt x="9273584" y="4267220"/>
                </a:cubicBezTo>
                <a:lnTo>
                  <a:pt x="9273584" y="4267104"/>
                </a:lnTo>
                <a:cubicBezTo>
                  <a:pt x="9273584" y="4253389"/>
                  <a:pt x="9272892" y="4239443"/>
                  <a:pt x="9273698" y="4225729"/>
                </a:cubicBezTo>
                <a:cubicBezTo>
                  <a:pt x="9274852" y="4205905"/>
                  <a:pt x="9261251" y="4208210"/>
                  <a:pt x="9249496" y="4209247"/>
                </a:cubicBezTo>
                <a:cubicBezTo>
                  <a:pt x="9243964" y="4209766"/>
                  <a:pt x="9236904" y="4207835"/>
                  <a:pt x="9231228" y="4208613"/>
                </a:cubicBezTo>
                <a:close/>
                <a:moveTo>
                  <a:pt x="858753" y="4208613"/>
                </a:moveTo>
                <a:cubicBezTo>
                  <a:pt x="853077" y="4209391"/>
                  <a:pt x="848785" y="4212877"/>
                  <a:pt x="848785" y="4224230"/>
                </a:cubicBezTo>
                <a:cubicBezTo>
                  <a:pt x="848785" y="4251891"/>
                  <a:pt x="848439" y="4279436"/>
                  <a:pt x="848899" y="4307096"/>
                </a:cubicBezTo>
                <a:cubicBezTo>
                  <a:pt x="849015" y="4314588"/>
                  <a:pt x="850167" y="4321964"/>
                  <a:pt x="860539" y="4324385"/>
                </a:cubicBezTo>
                <a:cubicBezTo>
                  <a:pt x="890505" y="4331530"/>
                  <a:pt x="901109" y="4323693"/>
                  <a:pt x="901109" y="4293151"/>
                </a:cubicBezTo>
                <a:cubicBezTo>
                  <a:pt x="901109" y="4284507"/>
                  <a:pt x="901109" y="4275863"/>
                  <a:pt x="901109" y="4267220"/>
                </a:cubicBezTo>
                <a:lnTo>
                  <a:pt x="901109" y="4267104"/>
                </a:lnTo>
                <a:cubicBezTo>
                  <a:pt x="901109" y="4253389"/>
                  <a:pt x="900417" y="4239443"/>
                  <a:pt x="901223" y="4225729"/>
                </a:cubicBezTo>
                <a:cubicBezTo>
                  <a:pt x="902377" y="4205905"/>
                  <a:pt x="888776" y="4208210"/>
                  <a:pt x="877021" y="4209247"/>
                </a:cubicBezTo>
                <a:cubicBezTo>
                  <a:pt x="871489" y="4209766"/>
                  <a:pt x="864429" y="4207835"/>
                  <a:pt x="858753" y="4208613"/>
                </a:cubicBezTo>
                <a:close/>
                <a:moveTo>
                  <a:pt x="11732726" y="4208440"/>
                </a:moveTo>
                <a:cubicBezTo>
                  <a:pt x="11719472" y="4209938"/>
                  <a:pt x="11701607" y="4202332"/>
                  <a:pt x="11702876" y="4227803"/>
                </a:cubicBezTo>
                <a:lnTo>
                  <a:pt x="11703106" y="4227803"/>
                </a:lnTo>
                <a:cubicBezTo>
                  <a:pt x="11704259" y="4251891"/>
                  <a:pt x="11704259" y="4276324"/>
                  <a:pt x="11702876" y="4300412"/>
                </a:cubicBezTo>
                <a:cubicBezTo>
                  <a:pt x="11701838" y="4318853"/>
                  <a:pt x="11708524" y="4323232"/>
                  <a:pt x="11726386" y="4324154"/>
                </a:cubicBezTo>
                <a:cubicBezTo>
                  <a:pt x="11750475" y="4325307"/>
                  <a:pt x="11759696" y="4317816"/>
                  <a:pt x="11756008" y="4293842"/>
                </a:cubicBezTo>
                <a:cubicBezTo>
                  <a:pt x="11754624" y="4285429"/>
                  <a:pt x="11755776" y="4276555"/>
                  <a:pt x="11755776" y="4267911"/>
                </a:cubicBezTo>
                <a:cubicBezTo>
                  <a:pt x="11755776" y="4255002"/>
                  <a:pt x="11754739" y="4241979"/>
                  <a:pt x="11756008" y="4229071"/>
                </a:cubicBezTo>
                <a:cubicBezTo>
                  <a:pt x="11757736" y="4210399"/>
                  <a:pt x="11748285" y="4206711"/>
                  <a:pt x="11732726" y="4208440"/>
                </a:cubicBezTo>
                <a:close/>
                <a:moveTo>
                  <a:pt x="10728877" y="4208440"/>
                </a:moveTo>
                <a:cubicBezTo>
                  <a:pt x="10717582" y="4209938"/>
                  <a:pt x="10701562" y="4201756"/>
                  <a:pt x="10701332" y="4224461"/>
                </a:cubicBezTo>
                <a:lnTo>
                  <a:pt x="10701216" y="4224346"/>
                </a:lnTo>
                <a:cubicBezTo>
                  <a:pt x="10700524" y="4317124"/>
                  <a:pt x="10699488" y="4409902"/>
                  <a:pt x="10697414" y="4502680"/>
                </a:cubicBezTo>
                <a:cubicBezTo>
                  <a:pt x="10696836" y="4526998"/>
                  <a:pt x="10712856" y="4520083"/>
                  <a:pt x="10725304" y="4521120"/>
                </a:cubicBezTo>
                <a:cubicBezTo>
                  <a:pt x="10739249" y="4522388"/>
                  <a:pt x="10749852" y="4522388"/>
                  <a:pt x="10749046" y="4501873"/>
                </a:cubicBezTo>
                <a:cubicBezTo>
                  <a:pt x="10747318" y="4456003"/>
                  <a:pt x="10748470" y="4409902"/>
                  <a:pt x="10748470" y="4363917"/>
                </a:cubicBezTo>
                <a:cubicBezTo>
                  <a:pt x="10748470" y="4317931"/>
                  <a:pt x="10747778" y="4271945"/>
                  <a:pt x="10748816" y="4225959"/>
                </a:cubicBezTo>
                <a:cubicBezTo>
                  <a:pt x="10749276" y="4209708"/>
                  <a:pt x="10742246" y="4206596"/>
                  <a:pt x="10728877" y="4208440"/>
                </a:cubicBezTo>
                <a:close/>
                <a:moveTo>
                  <a:pt x="4423413" y="4208440"/>
                </a:moveTo>
                <a:cubicBezTo>
                  <a:pt x="4403358" y="4207518"/>
                  <a:pt x="4389298" y="4209593"/>
                  <a:pt x="4394138" y="4235294"/>
                </a:cubicBezTo>
                <a:cubicBezTo>
                  <a:pt x="4395752" y="4244514"/>
                  <a:pt x="4394368" y="4254311"/>
                  <a:pt x="4394368" y="4263761"/>
                </a:cubicBezTo>
                <a:cubicBezTo>
                  <a:pt x="4394368" y="4277592"/>
                  <a:pt x="4395520" y="4291537"/>
                  <a:pt x="4394024" y="4305137"/>
                </a:cubicBezTo>
                <a:cubicBezTo>
                  <a:pt x="4392064" y="4323347"/>
                  <a:pt x="4401744" y="4324961"/>
                  <a:pt x="4415576" y="4323808"/>
                </a:cubicBezTo>
                <a:cubicBezTo>
                  <a:pt x="4427677" y="4322886"/>
                  <a:pt x="4442775" y="4328418"/>
                  <a:pt x="4441970" y="4306520"/>
                </a:cubicBezTo>
                <a:cubicBezTo>
                  <a:pt x="4440931" y="4279782"/>
                  <a:pt x="4440931" y="4252928"/>
                  <a:pt x="4441737" y="4226190"/>
                </a:cubicBezTo>
                <a:cubicBezTo>
                  <a:pt x="4442083" y="4212243"/>
                  <a:pt x="4436321" y="4209247"/>
                  <a:pt x="4423413" y="4208555"/>
                </a:cubicBezTo>
                <a:close/>
                <a:moveTo>
                  <a:pt x="3360251" y="4208440"/>
                </a:moveTo>
                <a:cubicBezTo>
                  <a:pt x="3346997" y="4209938"/>
                  <a:pt x="3329132" y="4202332"/>
                  <a:pt x="3330401" y="4227803"/>
                </a:cubicBezTo>
                <a:lnTo>
                  <a:pt x="3330631" y="4227803"/>
                </a:lnTo>
                <a:cubicBezTo>
                  <a:pt x="3331784" y="4251891"/>
                  <a:pt x="3331784" y="4276324"/>
                  <a:pt x="3330401" y="4300412"/>
                </a:cubicBezTo>
                <a:cubicBezTo>
                  <a:pt x="3329363" y="4318853"/>
                  <a:pt x="3336049" y="4323232"/>
                  <a:pt x="3353911" y="4324154"/>
                </a:cubicBezTo>
                <a:cubicBezTo>
                  <a:pt x="3378000" y="4325307"/>
                  <a:pt x="3387221" y="4317816"/>
                  <a:pt x="3383533" y="4293842"/>
                </a:cubicBezTo>
                <a:cubicBezTo>
                  <a:pt x="3382149" y="4285429"/>
                  <a:pt x="3383301" y="4276555"/>
                  <a:pt x="3383301" y="4267911"/>
                </a:cubicBezTo>
                <a:cubicBezTo>
                  <a:pt x="3383301" y="4255002"/>
                  <a:pt x="3382264" y="4241979"/>
                  <a:pt x="3383533" y="4229071"/>
                </a:cubicBezTo>
                <a:cubicBezTo>
                  <a:pt x="3385261" y="4210399"/>
                  <a:pt x="3375810" y="4206711"/>
                  <a:pt x="3360251" y="4208440"/>
                </a:cubicBezTo>
                <a:close/>
                <a:moveTo>
                  <a:pt x="2356402" y="4208440"/>
                </a:moveTo>
                <a:cubicBezTo>
                  <a:pt x="2345107" y="4209938"/>
                  <a:pt x="2329087" y="4201756"/>
                  <a:pt x="2328857" y="4224461"/>
                </a:cubicBezTo>
                <a:lnTo>
                  <a:pt x="2328741" y="4224346"/>
                </a:lnTo>
                <a:cubicBezTo>
                  <a:pt x="2328049" y="4317124"/>
                  <a:pt x="2327013" y="4409902"/>
                  <a:pt x="2324939" y="4502680"/>
                </a:cubicBezTo>
                <a:cubicBezTo>
                  <a:pt x="2324361" y="4526998"/>
                  <a:pt x="2340381" y="4520083"/>
                  <a:pt x="2352829" y="4521120"/>
                </a:cubicBezTo>
                <a:cubicBezTo>
                  <a:pt x="2366774" y="4522388"/>
                  <a:pt x="2377377" y="4522388"/>
                  <a:pt x="2376571" y="4501873"/>
                </a:cubicBezTo>
                <a:cubicBezTo>
                  <a:pt x="2374843" y="4456003"/>
                  <a:pt x="2375995" y="4409902"/>
                  <a:pt x="2375995" y="4363917"/>
                </a:cubicBezTo>
                <a:cubicBezTo>
                  <a:pt x="2375995" y="4317931"/>
                  <a:pt x="2375303" y="4271945"/>
                  <a:pt x="2376341" y="4225959"/>
                </a:cubicBezTo>
                <a:cubicBezTo>
                  <a:pt x="2376801" y="4209708"/>
                  <a:pt x="2369771" y="4206596"/>
                  <a:pt x="2356402" y="4208440"/>
                </a:cubicBezTo>
                <a:close/>
                <a:moveTo>
                  <a:pt x="7050811" y="4208426"/>
                </a:moveTo>
                <a:cubicBezTo>
                  <a:pt x="7045206" y="4207490"/>
                  <a:pt x="7038205" y="4209305"/>
                  <a:pt x="7032614" y="4208901"/>
                </a:cubicBezTo>
                <a:cubicBezTo>
                  <a:pt x="7020975" y="4207979"/>
                  <a:pt x="7007374" y="4205213"/>
                  <a:pt x="7008065" y="4225267"/>
                </a:cubicBezTo>
                <a:cubicBezTo>
                  <a:pt x="7008988" y="4249585"/>
                  <a:pt x="7008295" y="4273904"/>
                  <a:pt x="7008295" y="4298222"/>
                </a:cubicBezTo>
                <a:cubicBezTo>
                  <a:pt x="7008295" y="4311131"/>
                  <a:pt x="7005529" y="4325883"/>
                  <a:pt x="7026736" y="4323693"/>
                </a:cubicBezTo>
                <a:cubicBezTo>
                  <a:pt x="7030078" y="4323347"/>
                  <a:pt x="7034228" y="4324500"/>
                  <a:pt x="7033766" y="4329110"/>
                </a:cubicBezTo>
                <a:cubicBezTo>
                  <a:pt x="7033421" y="4332222"/>
                  <a:pt x="7031232" y="4337638"/>
                  <a:pt x="7029963" y="4337638"/>
                </a:cubicBezTo>
                <a:cubicBezTo>
                  <a:pt x="6997578" y="4337177"/>
                  <a:pt x="7011522" y="4361842"/>
                  <a:pt x="7008295" y="4377055"/>
                </a:cubicBezTo>
                <a:cubicBezTo>
                  <a:pt x="7006798" y="4383855"/>
                  <a:pt x="7011869" y="4395264"/>
                  <a:pt x="7000113" y="4395380"/>
                </a:cubicBezTo>
                <a:cubicBezTo>
                  <a:pt x="6987896" y="4395610"/>
                  <a:pt x="6993083" y="4383970"/>
                  <a:pt x="6992275" y="4377285"/>
                </a:cubicBezTo>
                <a:cubicBezTo>
                  <a:pt x="6991353" y="4369564"/>
                  <a:pt x="6991929" y="4361727"/>
                  <a:pt x="6991929" y="4353890"/>
                </a:cubicBezTo>
                <a:cubicBezTo>
                  <a:pt x="6991929" y="4347665"/>
                  <a:pt x="6991123" y="4342594"/>
                  <a:pt x="6983748" y="4339713"/>
                </a:cubicBezTo>
                <a:cubicBezTo>
                  <a:pt x="6957815" y="4329917"/>
                  <a:pt x="6940066" y="4341096"/>
                  <a:pt x="6940759" y="4368065"/>
                </a:cubicBezTo>
                <a:cubicBezTo>
                  <a:pt x="6940989" y="4376824"/>
                  <a:pt x="6937185" y="4386851"/>
                  <a:pt x="6948941" y="4393190"/>
                </a:cubicBezTo>
                <a:cubicBezTo>
                  <a:pt x="6956777" y="4397454"/>
                  <a:pt x="6955050" y="4401489"/>
                  <a:pt x="6946751" y="4407712"/>
                </a:cubicBezTo>
                <a:cubicBezTo>
                  <a:pt x="6933151" y="4417854"/>
                  <a:pt x="6940412" y="4434796"/>
                  <a:pt x="6942142" y="4448165"/>
                </a:cubicBezTo>
                <a:cubicBezTo>
                  <a:pt x="6943524" y="4459461"/>
                  <a:pt x="6956547" y="4454390"/>
                  <a:pt x="6964384" y="4454735"/>
                </a:cubicBezTo>
                <a:cubicBezTo>
                  <a:pt x="6982595" y="4455542"/>
                  <a:pt x="7000805" y="4454735"/>
                  <a:pt x="7019014" y="4454735"/>
                </a:cubicBezTo>
                <a:cubicBezTo>
                  <a:pt x="7025814" y="4454735"/>
                  <a:pt x="7033766" y="4453813"/>
                  <a:pt x="7033997" y="4464186"/>
                </a:cubicBezTo>
                <a:cubicBezTo>
                  <a:pt x="7034228" y="4474328"/>
                  <a:pt x="7026505" y="4474328"/>
                  <a:pt x="7019475" y="4474328"/>
                </a:cubicBezTo>
                <a:cubicBezTo>
                  <a:pt x="6998614" y="4474558"/>
                  <a:pt x="6977754" y="4474904"/>
                  <a:pt x="6956893" y="4474328"/>
                </a:cubicBezTo>
                <a:cubicBezTo>
                  <a:pt x="6944562" y="4473982"/>
                  <a:pt x="6940066" y="4478707"/>
                  <a:pt x="6940297" y="4491039"/>
                </a:cubicBezTo>
                <a:cubicBezTo>
                  <a:pt x="6940989" y="4518009"/>
                  <a:pt x="6941220" y="4544978"/>
                  <a:pt x="6940297" y="4571831"/>
                </a:cubicBezTo>
                <a:cubicBezTo>
                  <a:pt x="6939836" y="4586007"/>
                  <a:pt x="6945713" y="4590042"/>
                  <a:pt x="6958738" y="4589581"/>
                </a:cubicBezTo>
                <a:cubicBezTo>
                  <a:pt x="6978676" y="4588888"/>
                  <a:pt x="6998729" y="4589235"/>
                  <a:pt x="7018669" y="4589235"/>
                </a:cubicBezTo>
                <a:cubicBezTo>
                  <a:pt x="7025468" y="4589235"/>
                  <a:pt x="7033421" y="4588198"/>
                  <a:pt x="7033997" y="4598455"/>
                </a:cubicBezTo>
                <a:cubicBezTo>
                  <a:pt x="7034689" y="4610326"/>
                  <a:pt x="7025814" y="4610095"/>
                  <a:pt x="7017977" y="4610095"/>
                </a:cubicBezTo>
                <a:cubicBezTo>
                  <a:pt x="7001495" y="4610211"/>
                  <a:pt x="6984899" y="4611133"/>
                  <a:pt x="6968534" y="4609519"/>
                </a:cubicBezTo>
                <a:cubicBezTo>
                  <a:pt x="6948019" y="4607560"/>
                  <a:pt x="6937877" y="4612746"/>
                  <a:pt x="6940066" y="4636028"/>
                </a:cubicBezTo>
                <a:cubicBezTo>
                  <a:pt x="6942026" y="4657579"/>
                  <a:pt x="6941911" y="4679592"/>
                  <a:pt x="6940066" y="4701145"/>
                </a:cubicBezTo>
                <a:cubicBezTo>
                  <a:pt x="6938338" y="4721890"/>
                  <a:pt x="6947096" y="4726616"/>
                  <a:pt x="6965537" y="4725347"/>
                </a:cubicBezTo>
                <a:cubicBezTo>
                  <a:pt x="6984554" y="4724081"/>
                  <a:pt x="7003686" y="4725003"/>
                  <a:pt x="7022818" y="4725003"/>
                </a:cubicBezTo>
                <a:cubicBezTo>
                  <a:pt x="7028349" y="4725003"/>
                  <a:pt x="7033536" y="4726386"/>
                  <a:pt x="7033766" y="4733185"/>
                </a:cubicBezTo>
                <a:cubicBezTo>
                  <a:pt x="7033997" y="4740792"/>
                  <a:pt x="7027659" y="4740331"/>
                  <a:pt x="7022702" y="4740331"/>
                </a:cubicBezTo>
                <a:cubicBezTo>
                  <a:pt x="7001841" y="4740561"/>
                  <a:pt x="6980866" y="4741483"/>
                  <a:pt x="6960120" y="4740100"/>
                </a:cubicBezTo>
                <a:cubicBezTo>
                  <a:pt x="6943524" y="4738948"/>
                  <a:pt x="6939490" y="4745287"/>
                  <a:pt x="6940066" y="4760845"/>
                </a:cubicBezTo>
                <a:cubicBezTo>
                  <a:pt x="6941220" y="4792079"/>
                  <a:pt x="6940643" y="4823428"/>
                  <a:pt x="6940643" y="4854661"/>
                </a:cubicBezTo>
                <a:cubicBezTo>
                  <a:pt x="6964731" y="4854776"/>
                  <a:pt x="6988933" y="4854546"/>
                  <a:pt x="7013021" y="4855468"/>
                </a:cubicBezTo>
                <a:cubicBezTo>
                  <a:pt x="7019706" y="4855698"/>
                  <a:pt x="7028696" y="4850512"/>
                  <a:pt x="7033305" y="4860540"/>
                </a:cubicBezTo>
                <a:cubicBezTo>
                  <a:pt x="7036993" y="4874255"/>
                  <a:pt x="7029848" y="4876559"/>
                  <a:pt x="7018092" y="4876214"/>
                </a:cubicBezTo>
                <a:cubicBezTo>
                  <a:pt x="6997232" y="4875637"/>
                  <a:pt x="6976371" y="4876098"/>
                  <a:pt x="6955511" y="4876098"/>
                </a:cubicBezTo>
                <a:cubicBezTo>
                  <a:pt x="6947443" y="4876098"/>
                  <a:pt x="6939259" y="4875292"/>
                  <a:pt x="6940066" y="4887393"/>
                </a:cubicBezTo>
                <a:cubicBezTo>
                  <a:pt x="6940297" y="4891772"/>
                  <a:pt x="6939374" y="4896382"/>
                  <a:pt x="6933497" y="4896382"/>
                </a:cubicBezTo>
                <a:cubicBezTo>
                  <a:pt x="6928541" y="4896498"/>
                  <a:pt x="6924968" y="4893847"/>
                  <a:pt x="6924968" y="4888776"/>
                </a:cubicBezTo>
                <a:cubicBezTo>
                  <a:pt x="6924738" y="4873678"/>
                  <a:pt x="6913789" y="4876098"/>
                  <a:pt x="6904568" y="4876098"/>
                </a:cubicBezTo>
                <a:cubicBezTo>
                  <a:pt x="6880250" y="4876098"/>
                  <a:pt x="6855934" y="4876098"/>
                  <a:pt x="6831612" y="4876098"/>
                </a:cubicBezTo>
                <a:cubicBezTo>
                  <a:pt x="6820435" y="4876098"/>
                  <a:pt x="6809947" y="4874139"/>
                  <a:pt x="6806373" y="4890620"/>
                </a:cubicBezTo>
                <a:cubicBezTo>
                  <a:pt x="6804184" y="4900647"/>
                  <a:pt x="6792196" y="4899840"/>
                  <a:pt x="6790468" y="4890159"/>
                </a:cubicBezTo>
                <a:cubicBezTo>
                  <a:pt x="6787701" y="4874831"/>
                  <a:pt x="6778484" y="4876098"/>
                  <a:pt x="6767880" y="4876098"/>
                </a:cubicBezTo>
                <a:cubicBezTo>
                  <a:pt x="6742755" y="4876329"/>
                  <a:pt x="6717052" y="4879325"/>
                  <a:pt x="6692504" y="4875292"/>
                </a:cubicBezTo>
                <a:cubicBezTo>
                  <a:pt x="6671530" y="4871949"/>
                  <a:pt x="6678214" y="4894654"/>
                  <a:pt x="6665535" y="4896728"/>
                </a:cubicBezTo>
                <a:cubicBezTo>
                  <a:pt x="6649052" y="4899379"/>
                  <a:pt x="6656545" y="4874485"/>
                  <a:pt x="6636145" y="4875061"/>
                </a:cubicBezTo>
                <a:cubicBezTo>
                  <a:pt x="6543251" y="4877597"/>
                  <a:pt x="6450245" y="4876444"/>
                  <a:pt x="6357350" y="4875983"/>
                </a:cubicBezTo>
                <a:cubicBezTo>
                  <a:pt x="6332341" y="4875868"/>
                  <a:pt x="6342250" y="4893731"/>
                  <a:pt x="6340522" y="4905372"/>
                </a:cubicBezTo>
                <a:cubicBezTo>
                  <a:pt x="6338562" y="4918511"/>
                  <a:pt x="6339487" y="4929576"/>
                  <a:pt x="6358270" y="4928654"/>
                </a:cubicBezTo>
                <a:cubicBezTo>
                  <a:pt x="6382591" y="4927501"/>
                  <a:pt x="6406907" y="4928193"/>
                  <a:pt x="6431226" y="4928423"/>
                </a:cubicBezTo>
                <a:cubicBezTo>
                  <a:pt x="6443558" y="4928538"/>
                  <a:pt x="6456467" y="4930497"/>
                  <a:pt x="6455891" y="4911481"/>
                </a:cubicBezTo>
                <a:cubicBezTo>
                  <a:pt x="6455777" y="4906985"/>
                  <a:pt x="6459003" y="4903413"/>
                  <a:pt x="6464306" y="4903643"/>
                </a:cubicBezTo>
                <a:cubicBezTo>
                  <a:pt x="6468453" y="4903874"/>
                  <a:pt x="6470644" y="4907102"/>
                  <a:pt x="6470181" y="4910673"/>
                </a:cubicBezTo>
                <a:cubicBezTo>
                  <a:pt x="6467531" y="4932341"/>
                  <a:pt x="6482859" y="4928423"/>
                  <a:pt x="6495192" y="4928423"/>
                </a:cubicBezTo>
                <a:cubicBezTo>
                  <a:pt x="6519511" y="4928654"/>
                  <a:pt x="6543829" y="4928193"/>
                  <a:pt x="6568148" y="4928654"/>
                </a:cubicBezTo>
                <a:cubicBezTo>
                  <a:pt x="6578749" y="4928884"/>
                  <a:pt x="6587280" y="4928308"/>
                  <a:pt x="6585663" y="4914017"/>
                </a:cubicBezTo>
                <a:cubicBezTo>
                  <a:pt x="6585087" y="4908485"/>
                  <a:pt x="6587280" y="4903643"/>
                  <a:pt x="6593964" y="4903182"/>
                </a:cubicBezTo>
                <a:cubicBezTo>
                  <a:pt x="6599380" y="4902836"/>
                  <a:pt x="6606064" y="4903528"/>
                  <a:pt x="6605488" y="4910212"/>
                </a:cubicBezTo>
                <a:cubicBezTo>
                  <a:pt x="6603644" y="4933609"/>
                  <a:pt x="6620011" y="4928423"/>
                  <a:pt x="6632919" y="4928423"/>
                </a:cubicBezTo>
                <a:cubicBezTo>
                  <a:pt x="6657238" y="4928654"/>
                  <a:pt x="6681554" y="4928654"/>
                  <a:pt x="6705875" y="4928423"/>
                </a:cubicBezTo>
                <a:cubicBezTo>
                  <a:pt x="6712327" y="4928423"/>
                  <a:pt x="6720740" y="4930843"/>
                  <a:pt x="6720970" y="4919664"/>
                </a:cubicBezTo>
                <a:cubicBezTo>
                  <a:pt x="6721202" y="4911019"/>
                  <a:pt x="6720051" y="4900301"/>
                  <a:pt x="6733879" y="4903297"/>
                </a:cubicBezTo>
                <a:cubicBezTo>
                  <a:pt x="6746557" y="4906063"/>
                  <a:pt x="6741717" y="4917359"/>
                  <a:pt x="6741717" y="4924965"/>
                </a:cubicBezTo>
                <a:cubicBezTo>
                  <a:pt x="6742063" y="4983975"/>
                  <a:pt x="6742523" y="5043099"/>
                  <a:pt x="6741488" y="5102109"/>
                </a:cubicBezTo>
                <a:cubicBezTo>
                  <a:pt x="6741254" y="5120318"/>
                  <a:pt x="6744137" y="5129077"/>
                  <a:pt x="6765114" y="5127233"/>
                </a:cubicBezTo>
                <a:cubicBezTo>
                  <a:pt x="6788394" y="5125159"/>
                  <a:pt x="6812020" y="5127233"/>
                  <a:pt x="6835417" y="5126426"/>
                </a:cubicBezTo>
                <a:cubicBezTo>
                  <a:pt x="6843369" y="5126196"/>
                  <a:pt x="6858122" y="5132074"/>
                  <a:pt x="6855934" y="5115939"/>
                </a:cubicBezTo>
                <a:cubicBezTo>
                  <a:pt x="6854204" y="5103492"/>
                  <a:pt x="6869186" y="5082515"/>
                  <a:pt x="6841642" y="5079634"/>
                </a:cubicBezTo>
                <a:cubicBezTo>
                  <a:pt x="6835876" y="5078942"/>
                  <a:pt x="6831612" y="5076522"/>
                  <a:pt x="6831153" y="5070184"/>
                </a:cubicBezTo>
                <a:cubicBezTo>
                  <a:pt x="6830694" y="5063960"/>
                  <a:pt x="6834149" y="5059119"/>
                  <a:pt x="6839913" y="5059465"/>
                </a:cubicBezTo>
                <a:cubicBezTo>
                  <a:pt x="6859621" y="5060618"/>
                  <a:pt x="6856623" y="5047134"/>
                  <a:pt x="6856623" y="5035147"/>
                </a:cubicBezTo>
                <a:cubicBezTo>
                  <a:pt x="6856623" y="4996076"/>
                  <a:pt x="6856509" y="4957006"/>
                  <a:pt x="6856737" y="4917935"/>
                </a:cubicBezTo>
                <a:cubicBezTo>
                  <a:pt x="6856853" y="4912403"/>
                  <a:pt x="6854666" y="4904680"/>
                  <a:pt x="6863537" y="4903758"/>
                </a:cubicBezTo>
                <a:cubicBezTo>
                  <a:pt x="6865957" y="4903528"/>
                  <a:pt x="6870914" y="4907446"/>
                  <a:pt x="6870914" y="4909407"/>
                </a:cubicBezTo>
                <a:cubicBezTo>
                  <a:pt x="6870221" y="4933724"/>
                  <a:pt x="6887626" y="4928538"/>
                  <a:pt x="6901571" y="4928538"/>
                </a:cubicBezTo>
                <a:cubicBezTo>
                  <a:pt x="6923240" y="4928654"/>
                  <a:pt x="6945023" y="4928538"/>
                  <a:pt x="6966690" y="4928654"/>
                </a:cubicBezTo>
                <a:cubicBezTo>
                  <a:pt x="6977293" y="4928769"/>
                  <a:pt x="6988242" y="4930037"/>
                  <a:pt x="6987896" y="4913901"/>
                </a:cubicBezTo>
                <a:lnTo>
                  <a:pt x="6987896" y="4913671"/>
                </a:lnTo>
                <a:cubicBezTo>
                  <a:pt x="6987781" y="4908024"/>
                  <a:pt x="6991353" y="4903874"/>
                  <a:pt x="6997463" y="4903413"/>
                </a:cubicBezTo>
                <a:cubicBezTo>
                  <a:pt x="7005760" y="4902836"/>
                  <a:pt x="7007720" y="4908368"/>
                  <a:pt x="7007949" y="4915054"/>
                </a:cubicBezTo>
                <a:cubicBezTo>
                  <a:pt x="7008295" y="4921277"/>
                  <a:pt x="7008871" y="4929460"/>
                  <a:pt x="7016824" y="4927616"/>
                </a:cubicBezTo>
                <a:cubicBezTo>
                  <a:pt x="7032729" y="4923928"/>
                  <a:pt x="7059238" y="4943406"/>
                  <a:pt x="7062119" y="4908138"/>
                </a:cubicBezTo>
                <a:cubicBezTo>
                  <a:pt x="7062580" y="4902145"/>
                  <a:pt x="7069957" y="4902606"/>
                  <a:pt x="7075257" y="4903297"/>
                </a:cubicBezTo>
                <a:cubicBezTo>
                  <a:pt x="7072606" y="4923006"/>
                  <a:pt x="7080099" y="4930613"/>
                  <a:pt x="7100844" y="4928769"/>
                </a:cubicBezTo>
                <a:cubicBezTo>
                  <a:pt x="7124240" y="4926810"/>
                  <a:pt x="7147752" y="4928193"/>
                  <a:pt x="7171263" y="4928423"/>
                </a:cubicBezTo>
                <a:cubicBezTo>
                  <a:pt x="7182096" y="4928538"/>
                  <a:pt x="7192814" y="4929691"/>
                  <a:pt x="7190971" y="4913210"/>
                </a:cubicBezTo>
                <a:cubicBezTo>
                  <a:pt x="7190049" y="4905718"/>
                  <a:pt x="7194775" y="4902375"/>
                  <a:pt x="7202266" y="4902606"/>
                </a:cubicBezTo>
                <a:cubicBezTo>
                  <a:pt x="7211026" y="4902836"/>
                  <a:pt x="7211833" y="4909061"/>
                  <a:pt x="7211372" y="4915284"/>
                </a:cubicBezTo>
                <a:cubicBezTo>
                  <a:pt x="7210564" y="4925772"/>
                  <a:pt x="7215405" y="4928423"/>
                  <a:pt x="7225202" y="4928423"/>
                </a:cubicBezTo>
                <a:cubicBezTo>
                  <a:pt x="7300000" y="4928193"/>
                  <a:pt x="7374684" y="4928308"/>
                  <a:pt x="7449482" y="4928423"/>
                </a:cubicBezTo>
                <a:cubicBezTo>
                  <a:pt x="7457781" y="4928423"/>
                  <a:pt x="7462505" y="4926233"/>
                  <a:pt x="7462160" y="4916782"/>
                </a:cubicBezTo>
                <a:cubicBezTo>
                  <a:pt x="7461929" y="4911251"/>
                  <a:pt x="7460432" y="4903182"/>
                  <a:pt x="7469881" y="4903643"/>
                </a:cubicBezTo>
                <a:cubicBezTo>
                  <a:pt x="7476567" y="4903989"/>
                  <a:pt x="7476221" y="4910444"/>
                  <a:pt x="7477374" y="4915515"/>
                </a:cubicBezTo>
                <a:cubicBezTo>
                  <a:pt x="7483136" y="4940755"/>
                  <a:pt x="7502845" y="4925080"/>
                  <a:pt x="7515868" y="4927616"/>
                </a:cubicBezTo>
                <a:cubicBezTo>
                  <a:pt x="7530620" y="4930497"/>
                  <a:pt x="7528546" y="4917129"/>
                  <a:pt x="7528546" y="4908024"/>
                </a:cubicBezTo>
                <a:cubicBezTo>
                  <a:pt x="7528776" y="4881976"/>
                  <a:pt x="7528200" y="4855928"/>
                  <a:pt x="7529007" y="4829882"/>
                </a:cubicBezTo>
                <a:cubicBezTo>
                  <a:pt x="7529583" y="4814207"/>
                  <a:pt x="7523934" y="4808099"/>
                  <a:pt x="7507915" y="4808329"/>
                </a:cubicBezTo>
                <a:cubicBezTo>
                  <a:pt x="7460201" y="4808906"/>
                  <a:pt x="7412372" y="4808790"/>
                  <a:pt x="7364542" y="4807984"/>
                </a:cubicBezTo>
                <a:cubicBezTo>
                  <a:pt x="7350136" y="4807753"/>
                  <a:pt x="7346563" y="4813861"/>
                  <a:pt x="7347138" y="4826655"/>
                </a:cubicBezTo>
                <a:cubicBezTo>
                  <a:pt x="7347829" y="4842329"/>
                  <a:pt x="7348291" y="4858003"/>
                  <a:pt x="7346909" y="4873563"/>
                </a:cubicBezTo>
                <a:cubicBezTo>
                  <a:pt x="7346102" y="4881861"/>
                  <a:pt x="7354860" y="4897074"/>
                  <a:pt x="7336189" y="4896613"/>
                </a:cubicBezTo>
                <a:cubicBezTo>
                  <a:pt x="7319707" y="4896267"/>
                  <a:pt x="7327429" y="4882668"/>
                  <a:pt x="7326738" y="4874831"/>
                </a:cubicBezTo>
                <a:cubicBezTo>
                  <a:pt x="7325586" y="4861923"/>
                  <a:pt x="7325356" y="4848668"/>
                  <a:pt x="7326738" y="4835760"/>
                </a:cubicBezTo>
                <a:cubicBezTo>
                  <a:pt x="7328929" y="4815129"/>
                  <a:pt x="7323396" y="4805909"/>
                  <a:pt x="7300115" y="4807984"/>
                </a:cubicBezTo>
                <a:cubicBezTo>
                  <a:pt x="7266693" y="4810980"/>
                  <a:pt x="7232577" y="4812133"/>
                  <a:pt x="7199500" y="4811556"/>
                </a:cubicBezTo>
                <a:cubicBezTo>
                  <a:pt x="7166193" y="4810865"/>
                  <a:pt x="7132193" y="4811095"/>
                  <a:pt x="7098768" y="4808214"/>
                </a:cubicBezTo>
                <a:cubicBezTo>
                  <a:pt x="7079753" y="4806485"/>
                  <a:pt x="7074796" y="4814322"/>
                  <a:pt x="7075833" y="4831957"/>
                </a:cubicBezTo>
                <a:cubicBezTo>
                  <a:pt x="7077218" y="4853508"/>
                  <a:pt x="7076180" y="4875292"/>
                  <a:pt x="7076180" y="4897074"/>
                </a:cubicBezTo>
                <a:cubicBezTo>
                  <a:pt x="7064424" y="4899725"/>
                  <a:pt x="7060390" y="4894193"/>
                  <a:pt x="7060621" y="4883129"/>
                </a:cubicBezTo>
                <a:cubicBezTo>
                  <a:pt x="7060851" y="4865726"/>
                  <a:pt x="7060621" y="4848437"/>
                  <a:pt x="7060621" y="4831035"/>
                </a:cubicBezTo>
                <a:cubicBezTo>
                  <a:pt x="7060621" y="4819279"/>
                  <a:pt x="7061543" y="4807407"/>
                  <a:pt x="7044139" y="4808214"/>
                </a:cubicBezTo>
                <a:cubicBezTo>
                  <a:pt x="7039414" y="4808445"/>
                  <a:pt x="7035841" y="4806140"/>
                  <a:pt x="7035035" y="4800953"/>
                </a:cubicBezTo>
                <a:cubicBezTo>
                  <a:pt x="7034113" y="4795306"/>
                  <a:pt x="7037339" y="4792425"/>
                  <a:pt x="7042296" y="4793001"/>
                </a:cubicBezTo>
                <a:cubicBezTo>
                  <a:pt x="7063617" y="4795306"/>
                  <a:pt x="7060736" y="4780324"/>
                  <a:pt x="7060736" y="4767530"/>
                </a:cubicBezTo>
                <a:cubicBezTo>
                  <a:pt x="7060736" y="4744134"/>
                  <a:pt x="7060504" y="4720622"/>
                  <a:pt x="7060736" y="4697226"/>
                </a:cubicBezTo>
                <a:cubicBezTo>
                  <a:pt x="7060851" y="4684664"/>
                  <a:pt x="7062234" y="4671870"/>
                  <a:pt x="7043447" y="4672447"/>
                </a:cubicBezTo>
                <a:cubicBezTo>
                  <a:pt x="7038608" y="4672562"/>
                  <a:pt x="7035381" y="4669565"/>
                  <a:pt x="7034920" y="4664494"/>
                </a:cubicBezTo>
                <a:cubicBezTo>
                  <a:pt x="7034574" y="4660576"/>
                  <a:pt x="7036763" y="4657349"/>
                  <a:pt x="7040681" y="4657695"/>
                </a:cubicBezTo>
                <a:cubicBezTo>
                  <a:pt x="7065576" y="4660230"/>
                  <a:pt x="7060504" y="4642366"/>
                  <a:pt x="7060736" y="4628535"/>
                </a:cubicBezTo>
                <a:cubicBezTo>
                  <a:pt x="7061080" y="4605947"/>
                  <a:pt x="7060621" y="4583356"/>
                  <a:pt x="7060736" y="4560767"/>
                </a:cubicBezTo>
                <a:cubicBezTo>
                  <a:pt x="7060851" y="4550395"/>
                  <a:pt x="7060160" y="4541404"/>
                  <a:pt x="7045984" y="4542326"/>
                </a:cubicBezTo>
                <a:cubicBezTo>
                  <a:pt x="7038608" y="4542787"/>
                  <a:pt x="7035035" y="4539099"/>
                  <a:pt x="7034689" y="4531493"/>
                </a:cubicBezTo>
                <a:cubicBezTo>
                  <a:pt x="7034344" y="4522849"/>
                  <a:pt x="7039298" y="4521236"/>
                  <a:pt x="7046098" y="4521696"/>
                </a:cubicBezTo>
                <a:cubicBezTo>
                  <a:pt x="7057738" y="4522503"/>
                  <a:pt x="7060851" y="4516510"/>
                  <a:pt x="7060851" y="4505907"/>
                </a:cubicBezTo>
                <a:cubicBezTo>
                  <a:pt x="7060621" y="4412092"/>
                  <a:pt x="7060504" y="4318276"/>
                  <a:pt x="7060621" y="4224461"/>
                </a:cubicBezTo>
                <a:cubicBezTo>
                  <a:pt x="7060621" y="4213050"/>
                  <a:pt x="7056413" y="4209362"/>
                  <a:pt x="7050811" y="4208426"/>
                </a:cubicBezTo>
                <a:close/>
                <a:moveTo>
                  <a:pt x="10669278" y="4208311"/>
                </a:moveTo>
                <a:cubicBezTo>
                  <a:pt x="10662980" y="4208008"/>
                  <a:pt x="10655288" y="4210630"/>
                  <a:pt x="10649698" y="4209593"/>
                </a:cubicBezTo>
                <a:cubicBezTo>
                  <a:pt x="10638058" y="4207403"/>
                  <a:pt x="10627340" y="4208325"/>
                  <a:pt x="10628031" y="4225959"/>
                </a:cubicBezTo>
                <a:cubicBezTo>
                  <a:pt x="10629068" y="4252006"/>
                  <a:pt x="10628723" y="4278053"/>
                  <a:pt x="10628031" y="4304100"/>
                </a:cubicBezTo>
                <a:cubicBezTo>
                  <a:pt x="10627684" y="4317585"/>
                  <a:pt x="10630451" y="4326113"/>
                  <a:pt x="10646471" y="4324154"/>
                </a:cubicBezTo>
                <a:cubicBezTo>
                  <a:pt x="10651426" y="4323578"/>
                  <a:pt x="10657880" y="4323578"/>
                  <a:pt x="10658226" y="4330839"/>
                </a:cubicBezTo>
                <a:cubicBezTo>
                  <a:pt x="10658572" y="4337523"/>
                  <a:pt x="10653040" y="4339713"/>
                  <a:pt x="10647624" y="4339252"/>
                </a:cubicBezTo>
                <a:cubicBezTo>
                  <a:pt x="10627800" y="4337754"/>
                  <a:pt x="10628607" y="4350546"/>
                  <a:pt x="10627684" y="4364493"/>
                </a:cubicBezTo>
                <a:cubicBezTo>
                  <a:pt x="10626994" y="4375211"/>
                  <a:pt x="10635176" y="4394803"/>
                  <a:pt x="10619732" y="4394803"/>
                </a:cubicBezTo>
                <a:cubicBezTo>
                  <a:pt x="10605672" y="4394688"/>
                  <a:pt x="10615008" y="4375211"/>
                  <a:pt x="10612818" y="4364493"/>
                </a:cubicBezTo>
                <a:cubicBezTo>
                  <a:pt x="10610628" y="4353890"/>
                  <a:pt x="10617888" y="4339828"/>
                  <a:pt x="10596912" y="4339137"/>
                </a:cubicBezTo>
                <a:cubicBezTo>
                  <a:pt x="10567178" y="4338330"/>
                  <a:pt x="10554269" y="4357693"/>
                  <a:pt x="10568560" y="4388119"/>
                </a:cubicBezTo>
                <a:cubicBezTo>
                  <a:pt x="10573170" y="4397915"/>
                  <a:pt x="10573056" y="4402064"/>
                  <a:pt x="10567754" y="4411977"/>
                </a:cubicBezTo>
                <a:cubicBezTo>
                  <a:pt x="10553808" y="4438138"/>
                  <a:pt x="10567178" y="4455772"/>
                  <a:pt x="10597028" y="4455081"/>
                </a:cubicBezTo>
                <a:cubicBezTo>
                  <a:pt x="10611780" y="4454735"/>
                  <a:pt x="10626533" y="4454620"/>
                  <a:pt x="10641284" y="4454505"/>
                </a:cubicBezTo>
                <a:cubicBezTo>
                  <a:pt x="10647740" y="4454505"/>
                  <a:pt x="10653732" y="4455427"/>
                  <a:pt x="10654308" y="4463610"/>
                </a:cubicBezTo>
                <a:cubicBezTo>
                  <a:pt x="10654884" y="4473175"/>
                  <a:pt x="10648662" y="4475019"/>
                  <a:pt x="10640824" y="4475019"/>
                </a:cubicBezTo>
                <a:cubicBezTo>
                  <a:pt x="10621808" y="4475019"/>
                  <a:pt x="10602676" y="4475595"/>
                  <a:pt x="10583544" y="4475019"/>
                </a:cubicBezTo>
                <a:cubicBezTo>
                  <a:pt x="10570058" y="4474674"/>
                  <a:pt x="10564988" y="4480321"/>
                  <a:pt x="10565102" y="4493576"/>
                </a:cubicBezTo>
                <a:cubicBezTo>
                  <a:pt x="10565448" y="4517893"/>
                  <a:pt x="10566948" y="4542443"/>
                  <a:pt x="10563836" y="4566415"/>
                </a:cubicBezTo>
                <a:cubicBezTo>
                  <a:pt x="10561184" y="4586929"/>
                  <a:pt x="10569252" y="4589466"/>
                  <a:pt x="10586310" y="4590388"/>
                </a:cubicBezTo>
                <a:cubicBezTo>
                  <a:pt x="10609130" y="4591771"/>
                  <a:pt x="10632871" y="4583587"/>
                  <a:pt x="10655000" y="4595113"/>
                </a:cubicBezTo>
                <a:cubicBezTo>
                  <a:pt x="10655806" y="4608021"/>
                  <a:pt x="10648776" y="4611017"/>
                  <a:pt x="10637251" y="4610672"/>
                </a:cubicBezTo>
                <a:cubicBezTo>
                  <a:pt x="10617312" y="4610211"/>
                  <a:pt x="10597258" y="4611133"/>
                  <a:pt x="10577320" y="4610672"/>
                </a:cubicBezTo>
                <a:cubicBezTo>
                  <a:pt x="10565794" y="4610441"/>
                  <a:pt x="10558188" y="4612631"/>
                  <a:pt x="10561414" y="4626461"/>
                </a:cubicBezTo>
                <a:cubicBezTo>
                  <a:pt x="10561414" y="4640407"/>
                  <a:pt x="10561414" y="4654237"/>
                  <a:pt x="10561414" y="4668182"/>
                </a:cubicBezTo>
                <a:cubicBezTo>
                  <a:pt x="10561414" y="4678441"/>
                  <a:pt x="10562222" y="4688698"/>
                  <a:pt x="10561184" y="4698840"/>
                </a:cubicBezTo>
                <a:cubicBezTo>
                  <a:pt x="10558880" y="4720968"/>
                  <a:pt x="10569136" y="4727191"/>
                  <a:pt x="10589767" y="4725925"/>
                </a:cubicBezTo>
                <a:cubicBezTo>
                  <a:pt x="10610974" y="4724657"/>
                  <a:pt x="10632411" y="4726154"/>
                  <a:pt x="10653732" y="4726501"/>
                </a:cubicBezTo>
                <a:cubicBezTo>
                  <a:pt x="10653732" y="4731341"/>
                  <a:pt x="10653732" y="4736182"/>
                  <a:pt x="10653732" y="4741022"/>
                </a:cubicBezTo>
                <a:cubicBezTo>
                  <a:pt x="10636444" y="4741368"/>
                  <a:pt x="10619272" y="4741714"/>
                  <a:pt x="10602100" y="4742060"/>
                </a:cubicBezTo>
                <a:cubicBezTo>
                  <a:pt x="10552425" y="4739409"/>
                  <a:pt x="10561646" y="4741368"/>
                  <a:pt x="10563950" y="4780554"/>
                </a:cubicBezTo>
                <a:cubicBezTo>
                  <a:pt x="10565102" y="4800377"/>
                  <a:pt x="10564988" y="4820315"/>
                  <a:pt x="10564758" y="4840139"/>
                </a:cubicBezTo>
                <a:cubicBezTo>
                  <a:pt x="10564642" y="4851895"/>
                  <a:pt x="10567868" y="4858810"/>
                  <a:pt x="10581239" y="4855698"/>
                </a:cubicBezTo>
                <a:cubicBezTo>
                  <a:pt x="10588153" y="4855698"/>
                  <a:pt x="10595183" y="4855698"/>
                  <a:pt x="10602100" y="4855698"/>
                </a:cubicBezTo>
                <a:cubicBezTo>
                  <a:pt x="10609014" y="4855698"/>
                  <a:pt x="10616044" y="4855698"/>
                  <a:pt x="10622960" y="4855698"/>
                </a:cubicBezTo>
                <a:lnTo>
                  <a:pt x="10643820" y="4855698"/>
                </a:lnTo>
                <a:lnTo>
                  <a:pt x="10653155" y="4856390"/>
                </a:lnTo>
                <a:cubicBezTo>
                  <a:pt x="10654770" y="4863996"/>
                  <a:pt x="10666640" y="4873793"/>
                  <a:pt x="10648891" y="4877597"/>
                </a:cubicBezTo>
                <a:cubicBezTo>
                  <a:pt x="10640248" y="4877597"/>
                  <a:pt x="10631604" y="4877597"/>
                  <a:pt x="10622960" y="4877597"/>
                </a:cubicBezTo>
                <a:cubicBezTo>
                  <a:pt x="10616044" y="4877597"/>
                  <a:pt x="10609014" y="4877597"/>
                  <a:pt x="10602100" y="4877597"/>
                </a:cubicBezTo>
                <a:cubicBezTo>
                  <a:pt x="10583544" y="4874831"/>
                  <a:pt x="10565334" y="4872871"/>
                  <a:pt x="10560378" y="4897996"/>
                </a:cubicBezTo>
                <a:cubicBezTo>
                  <a:pt x="10543320" y="4902145"/>
                  <a:pt x="10547815" y="4883359"/>
                  <a:pt x="10539517" y="4878288"/>
                </a:cubicBezTo>
                <a:cubicBezTo>
                  <a:pt x="10532602" y="4878058"/>
                  <a:pt x="10525572" y="4877827"/>
                  <a:pt x="10518656" y="4877597"/>
                </a:cubicBezTo>
                <a:cubicBezTo>
                  <a:pt x="10511742" y="4877597"/>
                  <a:pt x="10504710" y="4877597"/>
                  <a:pt x="10497796" y="4877597"/>
                </a:cubicBezTo>
                <a:cubicBezTo>
                  <a:pt x="10476934" y="4877712"/>
                  <a:pt x="10456074" y="4877942"/>
                  <a:pt x="10435214" y="4878173"/>
                </a:cubicBezTo>
                <a:cubicBezTo>
                  <a:pt x="10424956" y="4880363"/>
                  <a:pt x="10435558" y="4899379"/>
                  <a:pt x="10418386" y="4897765"/>
                </a:cubicBezTo>
                <a:cubicBezTo>
                  <a:pt x="10404211" y="4896498"/>
                  <a:pt x="10414007" y="4880593"/>
                  <a:pt x="10403980" y="4878173"/>
                </a:cubicBezTo>
                <a:cubicBezTo>
                  <a:pt x="10393492" y="4878058"/>
                  <a:pt x="10383120" y="4877827"/>
                  <a:pt x="10372632" y="4877597"/>
                </a:cubicBezTo>
                <a:cubicBezTo>
                  <a:pt x="10369058" y="4877597"/>
                  <a:pt x="10365601" y="4877597"/>
                  <a:pt x="10362143" y="4877597"/>
                </a:cubicBezTo>
                <a:cubicBezTo>
                  <a:pt x="10351656" y="4877597"/>
                  <a:pt x="10341168" y="4877597"/>
                  <a:pt x="10330794" y="4877597"/>
                </a:cubicBezTo>
                <a:cubicBezTo>
                  <a:pt x="10315005" y="4877597"/>
                  <a:pt x="10295412" y="4868607"/>
                  <a:pt x="10290918" y="4895115"/>
                </a:cubicBezTo>
                <a:cubicBezTo>
                  <a:pt x="10290686" y="4896267"/>
                  <a:pt x="10283080" y="4896267"/>
                  <a:pt x="10278932" y="4896843"/>
                </a:cubicBezTo>
                <a:cubicBezTo>
                  <a:pt x="10278010" y="4887393"/>
                  <a:pt x="10282734" y="4876214"/>
                  <a:pt x="10264755" y="4876329"/>
                </a:cubicBezTo>
                <a:cubicBezTo>
                  <a:pt x="10168519" y="4877136"/>
                  <a:pt x="10072282" y="4876905"/>
                  <a:pt x="9976048" y="4876559"/>
                </a:cubicBezTo>
                <a:cubicBezTo>
                  <a:pt x="9952766" y="4876559"/>
                  <a:pt x="9961526" y="4893501"/>
                  <a:pt x="9960834" y="4904335"/>
                </a:cubicBezTo>
                <a:cubicBezTo>
                  <a:pt x="9960142" y="4915284"/>
                  <a:pt x="9956224" y="4929921"/>
                  <a:pt x="9976855" y="4929114"/>
                </a:cubicBezTo>
                <a:cubicBezTo>
                  <a:pt x="10001172" y="4928193"/>
                  <a:pt x="10025376" y="4928884"/>
                  <a:pt x="10049694" y="4928884"/>
                </a:cubicBezTo>
                <a:cubicBezTo>
                  <a:pt x="10062256" y="4928884"/>
                  <a:pt x="10077124" y="4932572"/>
                  <a:pt x="10076317" y="4911481"/>
                </a:cubicBezTo>
                <a:cubicBezTo>
                  <a:pt x="10076087" y="4906870"/>
                  <a:pt x="10079890" y="4903874"/>
                  <a:pt x="10084846" y="4903528"/>
                </a:cubicBezTo>
                <a:cubicBezTo>
                  <a:pt x="10089686" y="4903182"/>
                  <a:pt x="10094988" y="4905256"/>
                  <a:pt x="10094872" y="4909636"/>
                </a:cubicBezTo>
                <a:cubicBezTo>
                  <a:pt x="10094066" y="4936029"/>
                  <a:pt x="10113312" y="4928423"/>
                  <a:pt x="10127143" y="4928769"/>
                </a:cubicBezTo>
                <a:cubicBezTo>
                  <a:pt x="10148810" y="4929345"/>
                  <a:pt x="10170478" y="4928769"/>
                  <a:pt x="10192145" y="4928999"/>
                </a:cubicBezTo>
                <a:cubicBezTo>
                  <a:pt x="10202288" y="4929114"/>
                  <a:pt x="10211739" y="4929345"/>
                  <a:pt x="10211392" y="4915054"/>
                </a:cubicBezTo>
                <a:cubicBezTo>
                  <a:pt x="10211278" y="4909522"/>
                  <a:pt x="10213237" y="4903989"/>
                  <a:pt x="10219691" y="4903989"/>
                </a:cubicBezTo>
                <a:cubicBezTo>
                  <a:pt x="10226952" y="4904104"/>
                  <a:pt x="10227067" y="4910673"/>
                  <a:pt x="10226491" y="4915515"/>
                </a:cubicBezTo>
                <a:cubicBezTo>
                  <a:pt x="10224992" y="4928538"/>
                  <a:pt x="10232716" y="4929460"/>
                  <a:pt x="10242396" y="4928884"/>
                </a:cubicBezTo>
                <a:cubicBezTo>
                  <a:pt x="10251040" y="4928423"/>
                  <a:pt x="10259684" y="4928193"/>
                  <a:pt x="10268328" y="4927962"/>
                </a:cubicBezTo>
                <a:cubicBezTo>
                  <a:pt x="10277778" y="4928308"/>
                  <a:pt x="10287230" y="4929460"/>
                  <a:pt x="10296564" y="4928654"/>
                </a:cubicBezTo>
                <a:cubicBezTo>
                  <a:pt x="10317425" y="4926810"/>
                  <a:pt x="10345546" y="4940409"/>
                  <a:pt x="10352117" y="4904680"/>
                </a:cubicBezTo>
                <a:cubicBezTo>
                  <a:pt x="10352232" y="4903758"/>
                  <a:pt x="10358340" y="4903989"/>
                  <a:pt x="10361682" y="4903643"/>
                </a:cubicBezTo>
                <a:cubicBezTo>
                  <a:pt x="10362143" y="4915515"/>
                  <a:pt x="10362604" y="4927386"/>
                  <a:pt x="10363065" y="4939256"/>
                </a:cubicBezTo>
                <a:cubicBezTo>
                  <a:pt x="10363065" y="4944443"/>
                  <a:pt x="10363065" y="4949744"/>
                  <a:pt x="10363065" y="4954932"/>
                </a:cubicBezTo>
                <a:cubicBezTo>
                  <a:pt x="10362719" y="4995615"/>
                  <a:pt x="10362259" y="5036299"/>
                  <a:pt x="10362143" y="5076983"/>
                </a:cubicBezTo>
                <a:cubicBezTo>
                  <a:pt x="10362143" y="5111559"/>
                  <a:pt x="10379512" y="5127959"/>
                  <a:pt x="10414237" y="5126196"/>
                </a:cubicBezTo>
                <a:cubicBezTo>
                  <a:pt x="10421152" y="5126196"/>
                  <a:pt x="10428182" y="5126196"/>
                  <a:pt x="10435098" y="5126196"/>
                </a:cubicBezTo>
                <a:cubicBezTo>
                  <a:pt x="10439363" y="5126542"/>
                  <a:pt x="10443972" y="5127925"/>
                  <a:pt x="10447891" y="5126887"/>
                </a:cubicBezTo>
                <a:cubicBezTo>
                  <a:pt x="10457457" y="5124237"/>
                  <a:pt x="10474400" y="5135185"/>
                  <a:pt x="10475436" y="5118820"/>
                </a:cubicBezTo>
                <a:cubicBezTo>
                  <a:pt x="10476244" y="5106027"/>
                  <a:pt x="10488460" y="5085973"/>
                  <a:pt x="10462528" y="5078712"/>
                </a:cubicBezTo>
                <a:cubicBezTo>
                  <a:pt x="10452155" y="5075715"/>
                  <a:pt x="10452155" y="5062462"/>
                  <a:pt x="10462989" y="5060502"/>
                </a:cubicBezTo>
                <a:cubicBezTo>
                  <a:pt x="10482928" y="5056815"/>
                  <a:pt x="10475552" y="5043907"/>
                  <a:pt x="10475898" y="5033072"/>
                </a:cubicBezTo>
                <a:cubicBezTo>
                  <a:pt x="10475898" y="5008754"/>
                  <a:pt x="10475898" y="4984551"/>
                  <a:pt x="10475898" y="4960233"/>
                </a:cubicBezTo>
                <a:cubicBezTo>
                  <a:pt x="10475898" y="4956659"/>
                  <a:pt x="10475898" y="4953203"/>
                  <a:pt x="10475898" y="4949744"/>
                </a:cubicBezTo>
                <a:cubicBezTo>
                  <a:pt x="10476128" y="4939372"/>
                  <a:pt x="10476244" y="4929114"/>
                  <a:pt x="10476820" y="4918742"/>
                </a:cubicBezTo>
                <a:cubicBezTo>
                  <a:pt x="10477166" y="4912288"/>
                  <a:pt x="10474976" y="4903989"/>
                  <a:pt x="10485578" y="4903182"/>
                </a:cubicBezTo>
                <a:cubicBezTo>
                  <a:pt x="10496989" y="4902260"/>
                  <a:pt x="10497796" y="4909636"/>
                  <a:pt x="10497796" y="4918166"/>
                </a:cubicBezTo>
                <a:cubicBezTo>
                  <a:pt x="10497796" y="4922199"/>
                  <a:pt x="10496989" y="4927040"/>
                  <a:pt x="10503097" y="4927962"/>
                </a:cubicBezTo>
                <a:cubicBezTo>
                  <a:pt x="10515314" y="4927962"/>
                  <a:pt x="10527416" y="4927962"/>
                  <a:pt x="10539517" y="4927962"/>
                </a:cubicBezTo>
                <a:cubicBezTo>
                  <a:pt x="10558648" y="4928193"/>
                  <a:pt x="10577780" y="4928193"/>
                  <a:pt x="10596797" y="4928884"/>
                </a:cubicBezTo>
                <a:cubicBezTo>
                  <a:pt x="10606708" y="4929230"/>
                  <a:pt x="10614086" y="4927962"/>
                  <a:pt x="10612818" y="4915284"/>
                </a:cubicBezTo>
                <a:lnTo>
                  <a:pt x="10613048" y="4915630"/>
                </a:lnTo>
                <a:cubicBezTo>
                  <a:pt x="10612586" y="4910673"/>
                  <a:pt x="10612818" y="4904219"/>
                  <a:pt x="10620078" y="4904219"/>
                </a:cubicBezTo>
                <a:cubicBezTo>
                  <a:pt x="10626416" y="4904219"/>
                  <a:pt x="10628262" y="4909868"/>
                  <a:pt x="10628262" y="4915400"/>
                </a:cubicBezTo>
                <a:cubicBezTo>
                  <a:pt x="10628492" y="4934531"/>
                  <a:pt x="10643129" y="4929114"/>
                  <a:pt x="10652926" y="4928654"/>
                </a:cubicBezTo>
                <a:cubicBezTo>
                  <a:pt x="10663874" y="4928193"/>
                  <a:pt x="10681277" y="4936836"/>
                  <a:pt x="10681047" y="4913786"/>
                </a:cubicBezTo>
                <a:cubicBezTo>
                  <a:pt x="10681047" y="4908024"/>
                  <a:pt x="10684504" y="4904104"/>
                  <a:pt x="10690728" y="4903758"/>
                </a:cubicBezTo>
                <a:cubicBezTo>
                  <a:pt x="10695568" y="4903528"/>
                  <a:pt x="10700294" y="4905833"/>
                  <a:pt x="10700294" y="4910444"/>
                </a:cubicBezTo>
                <a:cubicBezTo>
                  <a:pt x="10699948" y="4934877"/>
                  <a:pt x="10717582" y="4928769"/>
                  <a:pt x="10731182" y="4928999"/>
                </a:cubicBezTo>
                <a:cubicBezTo>
                  <a:pt x="10752850" y="4929230"/>
                  <a:pt x="10774632" y="4928884"/>
                  <a:pt x="10796300" y="4929114"/>
                </a:cubicBezTo>
                <a:cubicBezTo>
                  <a:pt x="10807364" y="4929345"/>
                  <a:pt x="10817621" y="4929576"/>
                  <a:pt x="10816930" y="4913786"/>
                </a:cubicBezTo>
                <a:cubicBezTo>
                  <a:pt x="10816699" y="4908368"/>
                  <a:pt x="10819580" y="4903413"/>
                  <a:pt x="10826380" y="4904450"/>
                </a:cubicBezTo>
                <a:cubicBezTo>
                  <a:pt x="10832028" y="4905372"/>
                  <a:pt x="10832144" y="4910790"/>
                  <a:pt x="10831682" y="4914708"/>
                </a:cubicBezTo>
                <a:cubicBezTo>
                  <a:pt x="10829953" y="4929230"/>
                  <a:pt x="10838828" y="4929230"/>
                  <a:pt x="10849316" y="4929230"/>
                </a:cubicBezTo>
                <a:cubicBezTo>
                  <a:pt x="10921348" y="4929114"/>
                  <a:pt x="10993497" y="4929114"/>
                  <a:pt x="11065530" y="4929114"/>
                </a:cubicBezTo>
                <a:cubicBezTo>
                  <a:pt x="11074288" y="4929114"/>
                  <a:pt x="11083738" y="4930613"/>
                  <a:pt x="11082356" y="4916667"/>
                </a:cubicBezTo>
                <a:cubicBezTo>
                  <a:pt x="11081550" y="4908831"/>
                  <a:pt x="11083970" y="4903067"/>
                  <a:pt x="11093766" y="4903643"/>
                </a:cubicBezTo>
                <a:cubicBezTo>
                  <a:pt x="11102294" y="4904104"/>
                  <a:pt x="11102640" y="4909751"/>
                  <a:pt x="11103217" y="4916206"/>
                </a:cubicBezTo>
                <a:cubicBezTo>
                  <a:pt x="11105522" y="4940524"/>
                  <a:pt x="11124192" y="4926003"/>
                  <a:pt x="11135142" y="4928654"/>
                </a:cubicBezTo>
                <a:cubicBezTo>
                  <a:pt x="11148626" y="4931881"/>
                  <a:pt x="11150240" y="4921623"/>
                  <a:pt x="11150240" y="4911019"/>
                </a:cubicBezTo>
                <a:cubicBezTo>
                  <a:pt x="11150009" y="4883244"/>
                  <a:pt x="11149664" y="4855468"/>
                  <a:pt x="11150240" y="4827692"/>
                </a:cubicBezTo>
                <a:cubicBezTo>
                  <a:pt x="11150470" y="4814553"/>
                  <a:pt x="11146091" y="4808790"/>
                  <a:pt x="11132261" y="4808906"/>
                </a:cubicBezTo>
                <a:cubicBezTo>
                  <a:pt x="11082818" y="4809251"/>
                  <a:pt x="11033258" y="4809251"/>
                  <a:pt x="10983816" y="4808906"/>
                </a:cubicBezTo>
                <a:cubicBezTo>
                  <a:pt x="10971484" y="4808906"/>
                  <a:pt x="10966873" y="4813402"/>
                  <a:pt x="10967334" y="4825733"/>
                </a:cubicBezTo>
                <a:cubicBezTo>
                  <a:pt x="10967910" y="4845671"/>
                  <a:pt x="10967334" y="4865726"/>
                  <a:pt x="10967334" y="4885664"/>
                </a:cubicBezTo>
                <a:cubicBezTo>
                  <a:pt x="10967334" y="4892233"/>
                  <a:pt x="10966527" y="4897305"/>
                  <a:pt x="10957883" y="4897765"/>
                </a:cubicBezTo>
                <a:cubicBezTo>
                  <a:pt x="10948086" y="4898226"/>
                  <a:pt x="10946242" y="4893271"/>
                  <a:pt x="10946358" y="4885088"/>
                </a:cubicBezTo>
                <a:cubicBezTo>
                  <a:pt x="10946704" y="4869529"/>
                  <a:pt x="10944744" y="4853624"/>
                  <a:pt x="10946818" y="4838295"/>
                </a:cubicBezTo>
                <a:cubicBezTo>
                  <a:pt x="10950277" y="4813054"/>
                  <a:pt x="10939098" y="4807062"/>
                  <a:pt x="10916393" y="4808790"/>
                </a:cubicBezTo>
                <a:cubicBezTo>
                  <a:pt x="10884698" y="4811095"/>
                  <a:pt x="10852426" y="4812478"/>
                  <a:pt x="10821079" y="4811902"/>
                </a:cubicBezTo>
                <a:cubicBezTo>
                  <a:pt x="10790192" y="4811326"/>
                  <a:pt x="10758842" y="4811902"/>
                  <a:pt x="10727955" y="4808790"/>
                </a:cubicBezTo>
                <a:cubicBezTo>
                  <a:pt x="10704788" y="4806485"/>
                  <a:pt x="10699142" y="4816398"/>
                  <a:pt x="10700870" y="4837028"/>
                </a:cubicBezTo>
                <a:cubicBezTo>
                  <a:pt x="10702254" y="4852471"/>
                  <a:pt x="10701100" y="4868146"/>
                  <a:pt x="10701100" y="4883820"/>
                </a:cubicBezTo>
                <a:cubicBezTo>
                  <a:pt x="10700986" y="4890966"/>
                  <a:pt x="10700410" y="4898342"/>
                  <a:pt x="10690497" y="4898111"/>
                </a:cubicBezTo>
                <a:cubicBezTo>
                  <a:pt x="10680586" y="4897765"/>
                  <a:pt x="10680701" y="4890159"/>
                  <a:pt x="10680701" y="4883129"/>
                </a:cubicBezTo>
                <a:cubicBezTo>
                  <a:pt x="10680471" y="4864919"/>
                  <a:pt x="10680471" y="4846709"/>
                  <a:pt x="10680240" y="4828499"/>
                </a:cubicBezTo>
                <a:cubicBezTo>
                  <a:pt x="10680125" y="4821008"/>
                  <a:pt x="10681623" y="4813054"/>
                  <a:pt x="10671366" y="4809367"/>
                </a:cubicBezTo>
                <a:cubicBezTo>
                  <a:pt x="10654424" y="4803258"/>
                  <a:pt x="10653502" y="4797035"/>
                  <a:pt x="10672634" y="4793116"/>
                </a:cubicBezTo>
                <a:cubicBezTo>
                  <a:pt x="10677705" y="4792079"/>
                  <a:pt x="10680471" y="4788967"/>
                  <a:pt x="10680125" y="4784127"/>
                </a:cubicBezTo>
                <a:cubicBezTo>
                  <a:pt x="10677474" y="4749320"/>
                  <a:pt x="10686925" y="4713938"/>
                  <a:pt x="10675169" y="4679592"/>
                </a:cubicBezTo>
                <a:cubicBezTo>
                  <a:pt x="10665142" y="4675214"/>
                  <a:pt x="10652580" y="4671986"/>
                  <a:pt x="10664796" y="4657234"/>
                </a:cubicBezTo>
                <a:cubicBezTo>
                  <a:pt x="10678050" y="4659769"/>
                  <a:pt x="10680931" y="4652854"/>
                  <a:pt x="10680701" y="4641329"/>
                </a:cubicBezTo>
                <a:cubicBezTo>
                  <a:pt x="10680240" y="4614014"/>
                  <a:pt x="10680125" y="4586700"/>
                  <a:pt x="10680701" y="4559384"/>
                </a:cubicBezTo>
                <a:cubicBezTo>
                  <a:pt x="10680931" y="4547629"/>
                  <a:pt x="10677820" y="4541175"/>
                  <a:pt x="10664796" y="4543595"/>
                </a:cubicBezTo>
                <a:cubicBezTo>
                  <a:pt x="10658226" y="4534835"/>
                  <a:pt x="10654884" y="4525846"/>
                  <a:pt x="10669176" y="4522619"/>
                </a:cubicBezTo>
                <a:cubicBezTo>
                  <a:pt x="10678050" y="4520659"/>
                  <a:pt x="10680471" y="4516626"/>
                  <a:pt x="10680471" y="4508558"/>
                </a:cubicBezTo>
                <a:cubicBezTo>
                  <a:pt x="10680471" y="4413936"/>
                  <a:pt x="10680471" y="4319198"/>
                  <a:pt x="10680471" y="4224576"/>
                </a:cubicBezTo>
                <a:cubicBezTo>
                  <a:pt x="10680471" y="4211840"/>
                  <a:pt x="10675573" y="4208613"/>
                  <a:pt x="10669278" y="4208311"/>
                </a:cubicBezTo>
                <a:close/>
                <a:moveTo>
                  <a:pt x="2296803" y="4208311"/>
                </a:moveTo>
                <a:cubicBezTo>
                  <a:pt x="2290505" y="4208008"/>
                  <a:pt x="2282813" y="4210630"/>
                  <a:pt x="2277223" y="4209593"/>
                </a:cubicBezTo>
                <a:cubicBezTo>
                  <a:pt x="2265583" y="4207403"/>
                  <a:pt x="2254865" y="4208325"/>
                  <a:pt x="2255556" y="4225959"/>
                </a:cubicBezTo>
                <a:cubicBezTo>
                  <a:pt x="2256593" y="4252006"/>
                  <a:pt x="2256248" y="4278053"/>
                  <a:pt x="2255556" y="4304100"/>
                </a:cubicBezTo>
                <a:cubicBezTo>
                  <a:pt x="2255209" y="4317585"/>
                  <a:pt x="2257976" y="4326113"/>
                  <a:pt x="2273996" y="4324154"/>
                </a:cubicBezTo>
                <a:cubicBezTo>
                  <a:pt x="2278951" y="4323578"/>
                  <a:pt x="2285405" y="4323578"/>
                  <a:pt x="2285751" y="4330839"/>
                </a:cubicBezTo>
                <a:cubicBezTo>
                  <a:pt x="2286097" y="4337523"/>
                  <a:pt x="2280565" y="4339713"/>
                  <a:pt x="2275149" y="4339252"/>
                </a:cubicBezTo>
                <a:cubicBezTo>
                  <a:pt x="2255325" y="4337754"/>
                  <a:pt x="2256132" y="4350546"/>
                  <a:pt x="2255209" y="4364493"/>
                </a:cubicBezTo>
                <a:cubicBezTo>
                  <a:pt x="2254519" y="4375211"/>
                  <a:pt x="2262701" y="4394803"/>
                  <a:pt x="2247257" y="4394803"/>
                </a:cubicBezTo>
                <a:cubicBezTo>
                  <a:pt x="2233197" y="4394688"/>
                  <a:pt x="2242533" y="4375211"/>
                  <a:pt x="2240343" y="4364493"/>
                </a:cubicBezTo>
                <a:cubicBezTo>
                  <a:pt x="2238153" y="4353890"/>
                  <a:pt x="2245413" y="4339828"/>
                  <a:pt x="2224437" y="4339137"/>
                </a:cubicBezTo>
                <a:cubicBezTo>
                  <a:pt x="2194703" y="4338330"/>
                  <a:pt x="2181794" y="4357693"/>
                  <a:pt x="2196085" y="4388119"/>
                </a:cubicBezTo>
                <a:cubicBezTo>
                  <a:pt x="2200695" y="4397915"/>
                  <a:pt x="2200581" y="4402064"/>
                  <a:pt x="2195279" y="4411977"/>
                </a:cubicBezTo>
                <a:cubicBezTo>
                  <a:pt x="2181333" y="4438138"/>
                  <a:pt x="2194703" y="4455772"/>
                  <a:pt x="2224553" y="4455081"/>
                </a:cubicBezTo>
                <a:cubicBezTo>
                  <a:pt x="2239305" y="4454735"/>
                  <a:pt x="2254058" y="4454620"/>
                  <a:pt x="2268809" y="4454505"/>
                </a:cubicBezTo>
                <a:cubicBezTo>
                  <a:pt x="2275265" y="4454505"/>
                  <a:pt x="2281257" y="4455427"/>
                  <a:pt x="2281833" y="4463610"/>
                </a:cubicBezTo>
                <a:cubicBezTo>
                  <a:pt x="2282409" y="4473175"/>
                  <a:pt x="2276187" y="4475019"/>
                  <a:pt x="2268349" y="4475019"/>
                </a:cubicBezTo>
                <a:cubicBezTo>
                  <a:pt x="2249333" y="4475019"/>
                  <a:pt x="2230201" y="4475595"/>
                  <a:pt x="2211069" y="4475019"/>
                </a:cubicBezTo>
                <a:cubicBezTo>
                  <a:pt x="2197583" y="4474674"/>
                  <a:pt x="2192513" y="4480321"/>
                  <a:pt x="2192627" y="4493576"/>
                </a:cubicBezTo>
                <a:cubicBezTo>
                  <a:pt x="2192973" y="4517893"/>
                  <a:pt x="2194473" y="4542443"/>
                  <a:pt x="2191361" y="4566415"/>
                </a:cubicBezTo>
                <a:cubicBezTo>
                  <a:pt x="2188709" y="4586929"/>
                  <a:pt x="2196777" y="4589466"/>
                  <a:pt x="2213835" y="4590388"/>
                </a:cubicBezTo>
                <a:cubicBezTo>
                  <a:pt x="2236655" y="4591771"/>
                  <a:pt x="2260396" y="4583587"/>
                  <a:pt x="2282525" y="4595113"/>
                </a:cubicBezTo>
                <a:cubicBezTo>
                  <a:pt x="2283331" y="4608021"/>
                  <a:pt x="2276301" y="4611017"/>
                  <a:pt x="2264776" y="4610672"/>
                </a:cubicBezTo>
                <a:cubicBezTo>
                  <a:pt x="2244837" y="4610211"/>
                  <a:pt x="2224783" y="4611133"/>
                  <a:pt x="2204845" y="4610672"/>
                </a:cubicBezTo>
                <a:cubicBezTo>
                  <a:pt x="2193319" y="4610441"/>
                  <a:pt x="2185713" y="4612631"/>
                  <a:pt x="2188939" y="4626461"/>
                </a:cubicBezTo>
                <a:cubicBezTo>
                  <a:pt x="2188939" y="4640407"/>
                  <a:pt x="2188939" y="4654237"/>
                  <a:pt x="2188939" y="4668182"/>
                </a:cubicBezTo>
                <a:cubicBezTo>
                  <a:pt x="2188939" y="4678441"/>
                  <a:pt x="2189747" y="4688698"/>
                  <a:pt x="2188709" y="4698840"/>
                </a:cubicBezTo>
                <a:cubicBezTo>
                  <a:pt x="2186405" y="4720968"/>
                  <a:pt x="2196661" y="4727191"/>
                  <a:pt x="2217292" y="4725925"/>
                </a:cubicBezTo>
                <a:cubicBezTo>
                  <a:pt x="2238499" y="4724657"/>
                  <a:pt x="2259936" y="4726154"/>
                  <a:pt x="2281257" y="4726501"/>
                </a:cubicBezTo>
                <a:cubicBezTo>
                  <a:pt x="2281257" y="4731341"/>
                  <a:pt x="2281257" y="4736182"/>
                  <a:pt x="2281257" y="4741022"/>
                </a:cubicBezTo>
                <a:cubicBezTo>
                  <a:pt x="2263969" y="4741368"/>
                  <a:pt x="2246797" y="4741714"/>
                  <a:pt x="2229625" y="4742060"/>
                </a:cubicBezTo>
                <a:cubicBezTo>
                  <a:pt x="2179950" y="4739409"/>
                  <a:pt x="2189171" y="4741368"/>
                  <a:pt x="2191475" y="4780554"/>
                </a:cubicBezTo>
                <a:cubicBezTo>
                  <a:pt x="2192627" y="4800377"/>
                  <a:pt x="2192513" y="4820315"/>
                  <a:pt x="2192283" y="4840139"/>
                </a:cubicBezTo>
                <a:cubicBezTo>
                  <a:pt x="2192167" y="4851895"/>
                  <a:pt x="2195393" y="4858810"/>
                  <a:pt x="2208764" y="4855698"/>
                </a:cubicBezTo>
                <a:cubicBezTo>
                  <a:pt x="2215678" y="4855698"/>
                  <a:pt x="2222708" y="4855698"/>
                  <a:pt x="2229625" y="4855698"/>
                </a:cubicBezTo>
                <a:cubicBezTo>
                  <a:pt x="2236539" y="4855698"/>
                  <a:pt x="2243569" y="4855698"/>
                  <a:pt x="2250485" y="4855698"/>
                </a:cubicBezTo>
                <a:lnTo>
                  <a:pt x="2271345" y="4855698"/>
                </a:lnTo>
                <a:lnTo>
                  <a:pt x="2280680" y="4856390"/>
                </a:lnTo>
                <a:cubicBezTo>
                  <a:pt x="2282295" y="4863996"/>
                  <a:pt x="2294165" y="4873793"/>
                  <a:pt x="2276416" y="4877597"/>
                </a:cubicBezTo>
                <a:cubicBezTo>
                  <a:pt x="2267773" y="4877597"/>
                  <a:pt x="2259129" y="4877597"/>
                  <a:pt x="2250485" y="4877597"/>
                </a:cubicBezTo>
                <a:cubicBezTo>
                  <a:pt x="2243569" y="4877597"/>
                  <a:pt x="2236539" y="4877597"/>
                  <a:pt x="2229625" y="4877597"/>
                </a:cubicBezTo>
                <a:cubicBezTo>
                  <a:pt x="2211069" y="4874831"/>
                  <a:pt x="2192859" y="4872871"/>
                  <a:pt x="2187903" y="4897996"/>
                </a:cubicBezTo>
                <a:cubicBezTo>
                  <a:pt x="2170845" y="4902145"/>
                  <a:pt x="2175340" y="4883359"/>
                  <a:pt x="2167042" y="4878288"/>
                </a:cubicBezTo>
                <a:cubicBezTo>
                  <a:pt x="2160127" y="4878058"/>
                  <a:pt x="2153097" y="4877827"/>
                  <a:pt x="2146181" y="4877597"/>
                </a:cubicBezTo>
                <a:cubicBezTo>
                  <a:pt x="2139267" y="4877597"/>
                  <a:pt x="2132235" y="4877597"/>
                  <a:pt x="2125321" y="4877597"/>
                </a:cubicBezTo>
                <a:cubicBezTo>
                  <a:pt x="2104459" y="4877712"/>
                  <a:pt x="2083599" y="4877942"/>
                  <a:pt x="2062739" y="4878173"/>
                </a:cubicBezTo>
                <a:cubicBezTo>
                  <a:pt x="2052481" y="4880363"/>
                  <a:pt x="2063083" y="4899379"/>
                  <a:pt x="2045911" y="4897765"/>
                </a:cubicBezTo>
                <a:cubicBezTo>
                  <a:pt x="2031736" y="4896498"/>
                  <a:pt x="2041532" y="4880593"/>
                  <a:pt x="2031505" y="4878173"/>
                </a:cubicBezTo>
                <a:cubicBezTo>
                  <a:pt x="2021017" y="4878058"/>
                  <a:pt x="2010645" y="4877827"/>
                  <a:pt x="2000157" y="4877597"/>
                </a:cubicBezTo>
                <a:cubicBezTo>
                  <a:pt x="1996583" y="4877597"/>
                  <a:pt x="1993126" y="4877597"/>
                  <a:pt x="1989668" y="4877597"/>
                </a:cubicBezTo>
                <a:cubicBezTo>
                  <a:pt x="1979181" y="4877597"/>
                  <a:pt x="1968693" y="4877597"/>
                  <a:pt x="1958319" y="4877597"/>
                </a:cubicBezTo>
                <a:cubicBezTo>
                  <a:pt x="1942530" y="4877597"/>
                  <a:pt x="1922937" y="4868607"/>
                  <a:pt x="1918443" y="4895115"/>
                </a:cubicBezTo>
                <a:cubicBezTo>
                  <a:pt x="1918211" y="4896267"/>
                  <a:pt x="1910605" y="4896267"/>
                  <a:pt x="1906457" y="4896843"/>
                </a:cubicBezTo>
                <a:cubicBezTo>
                  <a:pt x="1905535" y="4887393"/>
                  <a:pt x="1910259" y="4876214"/>
                  <a:pt x="1892280" y="4876329"/>
                </a:cubicBezTo>
                <a:cubicBezTo>
                  <a:pt x="1796044" y="4877136"/>
                  <a:pt x="1699807" y="4876905"/>
                  <a:pt x="1603573" y="4876559"/>
                </a:cubicBezTo>
                <a:cubicBezTo>
                  <a:pt x="1580291" y="4876559"/>
                  <a:pt x="1589051" y="4893501"/>
                  <a:pt x="1588359" y="4904335"/>
                </a:cubicBezTo>
                <a:cubicBezTo>
                  <a:pt x="1587667" y="4915284"/>
                  <a:pt x="1583749" y="4929921"/>
                  <a:pt x="1604380" y="4929114"/>
                </a:cubicBezTo>
                <a:cubicBezTo>
                  <a:pt x="1628697" y="4928193"/>
                  <a:pt x="1652901" y="4928884"/>
                  <a:pt x="1677219" y="4928884"/>
                </a:cubicBezTo>
                <a:cubicBezTo>
                  <a:pt x="1689781" y="4928884"/>
                  <a:pt x="1704649" y="4932572"/>
                  <a:pt x="1703842" y="4911481"/>
                </a:cubicBezTo>
                <a:cubicBezTo>
                  <a:pt x="1703612" y="4906870"/>
                  <a:pt x="1707415" y="4903874"/>
                  <a:pt x="1712371" y="4903528"/>
                </a:cubicBezTo>
                <a:cubicBezTo>
                  <a:pt x="1717211" y="4903182"/>
                  <a:pt x="1722513" y="4905256"/>
                  <a:pt x="1722397" y="4909636"/>
                </a:cubicBezTo>
                <a:cubicBezTo>
                  <a:pt x="1721591" y="4936029"/>
                  <a:pt x="1740837" y="4928423"/>
                  <a:pt x="1754668" y="4928769"/>
                </a:cubicBezTo>
                <a:cubicBezTo>
                  <a:pt x="1776335" y="4929345"/>
                  <a:pt x="1798003" y="4928769"/>
                  <a:pt x="1819670" y="4928999"/>
                </a:cubicBezTo>
                <a:cubicBezTo>
                  <a:pt x="1829813" y="4929114"/>
                  <a:pt x="1839264" y="4929345"/>
                  <a:pt x="1838917" y="4915054"/>
                </a:cubicBezTo>
                <a:cubicBezTo>
                  <a:pt x="1838803" y="4909522"/>
                  <a:pt x="1840762" y="4903989"/>
                  <a:pt x="1847216" y="4903989"/>
                </a:cubicBezTo>
                <a:cubicBezTo>
                  <a:pt x="1854477" y="4904104"/>
                  <a:pt x="1854592" y="4910673"/>
                  <a:pt x="1854016" y="4915515"/>
                </a:cubicBezTo>
                <a:cubicBezTo>
                  <a:pt x="1852517" y="4928538"/>
                  <a:pt x="1860241" y="4929460"/>
                  <a:pt x="1869921" y="4928884"/>
                </a:cubicBezTo>
                <a:cubicBezTo>
                  <a:pt x="1878565" y="4928423"/>
                  <a:pt x="1887209" y="4928193"/>
                  <a:pt x="1895853" y="4927962"/>
                </a:cubicBezTo>
                <a:cubicBezTo>
                  <a:pt x="1905303" y="4928308"/>
                  <a:pt x="1914755" y="4929460"/>
                  <a:pt x="1924089" y="4928654"/>
                </a:cubicBezTo>
                <a:cubicBezTo>
                  <a:pt x="1944950" y="4926810"/>
                  <a:pt x="1973071" y="4940409"/>
                  <a:pt x="1979642" y="4904680"/>
                </a:cubicBezTo>
                <a:cubicBezTo>
                  <a:pt x="1979757" y="4903758"/>
                  <a:pt x="1985865" y="4903989"/>
                  <a:pt x="1989207" y="4903643"/>
                </a:cubicBezTo>
                <a:cubicBezTo>
                  <a:pt x="1989668" y="4915515"/>
                  <a:pt x="1990129" y="4927386"/>
                  <a:pt x="1990590" y="4939256"/>
                </a:cubicBezTo>
                <a:cubicBezTo>
                  <a:pt x="1990590" y="4944443"/>
                  <a:pt x="1990590" y="4949744"/>
                  <a:pt x="1990590" y="4954932"/>
                </a:cubicBezTo>
                <a:cubicBezTo>
                  <a:pt x="1990244" y="4995615"/>
                  <a:pt x="1989784" y="5036299"/>
                  <a:pt x="1989668" y="5076983"/>
                </a:cubicBezTo>
                <a:cubicBezTo>
                  <a:pt x="1989668" y="5111559"/>
                  <a:pt x="2007037" y="5127959"/>
                  <a:pt x="2041762" y="5126196"/>
                </a:cubicBezTo>
                <a:cubicBezTo>
                  <a:pt x="2048677" y="5126196"/>
                  <a:pt x="2055707" y="5126196"/>
                  <a:pt x="2062623" y="5126196"/>
                </a:cubicBezTo>
                <a:cubicBezTo>
                  <a:pt x="2066888" y="5126542"/>
                  <a:pt x="2071497" y="5127925"/>
                  <a:pt x="2075416" y="5126887"/>
                </a:cubicBezTo>
                <a:cubicBezTo>
                  <a:pt x="2084982" y="5124237"/>
                  <a:pt x="2101925" y="5135185"/>
                  <a:pt x="2102961" y="5118820"/>
                </a:cubicBezTo>
                <a:cubicBezTo>
                  <a:pt x="2103769" y="5106027"/>
                  <a:pt x="2115985" y="5085973"/>
                  <a:pt x="2090053" y="5078712"/>
                </a:cubicBezTo>
                <a:cubicBezTo>
                  <a:pt x="2079680" y="5075715"/>
                  <a:pt x="2079680" y="5062462"/>
                  <a:pt x="2090514" y="5060502"/>
                </a:cubicBezTo>
                <a:cubicBezTo>
                  <a:pt x="2110453" y="5056815"/>
                  <a:pt x="2103077" y="5043907"/>
                  <a:pt x="2103423" y="5033072"/>
                </a:cubicBezTo>
                <a:cubicBezTo>
                  <a:pt x="2103423" y="5008754"/>
                  <a:pt x="2103423" y="4984551"/>
                  <a:pt x="2103423" y="4960233"/>
                </a:cubicBezTo>
                <a:cubicBezTo>
                  <a:pt x="2103423" y="4956659"/>
                  <a:pt x="2103423" y="4953203"/>
                  <a:pt x="2103423" y="4949744"/>
                </a:cubicBezTo>
                <a:cubicBezTo>
                  <a:pt x="2103653" y="4939372"/>
                  <a:pt x="2103769" y="4929114"/>
                  <a:pt x="2104345" y="4918742"/>
                </a:cubicBezTo>
                <a:cubicBezTo>
                  <a:pt x="2104691" y="4912288"/>
                  <a:pt x="2102501" y="4903989"/>
                  <a:pt x="2113103" y="4903182"/>
                </a:cubicBezTo>
                <a:cubicBezTo>
                  <a:pt x="2124514" y="4902260"/>
                  <a:pt x="2125321" y="4909636"/>
                  <a:pt x="2125321" y="4918166"/>
                </a:cubicBezTo>
                <a:cubicBezTo>
                  <a:pt x="2125321" y="4922199"/>
                  <a:pt x="2124514" y="4927040"/>
                  <a:pt x="2130622" y="4927962"/>
                </a:cubicBezTo>
                <a:cubicBezTo>
                  <a:pt x="2142839" y="4927962"/>
                  <a:pt x="2154941" y="4927962"/>
                  <a:pt x="2167042" y="4927962"/>
                </a:cubicBezTo>
                <a:cubicBezTo>
                  <a:pt x="2186173" y="4928193"/>
                  <a:pt x="2205305" y="4928193"/>
                  <a:pt x="2224322" y="4928884"/>
                </a:cubicBezTo>
                <a:cubicBezTo>
                  <a:pt x="2234233" y="4929230"/>
                  <a:pt x="2241611" y="4927962"/>
                  <a:pt x="2240343" y="4915284"/>
                </a:cubicBezTo>
                <a:lnTo>
                  <a:pt x="2240573" y="4915630"/>
                </a:lnTo>
                <a:cubicBezTo>
                  <a:pt x="2240111" y="4910673"/>
                  <a:pt x="2240343" y="4904219"/>
                  <a:pt x="2247603" y="4904219"/>
                </a:cubicBezTo>
                <a:cubicBezTo>
                  <a:pt x="2253941" y="4904219"/>
                  <a:pt x="2255787" y="4909868"/>
                  <a:pt x="2255787" y="4915400"/>
                </a:cubicBezTo>
                <a:cubicBezTo>
                  <a:pt x="2256017" y="4934531"/>
                  <a:pt x="2270654" y="4929114"/>
                  <a:pt x="2280451" y="4928654"/>
                </a:cubicBezTo>
                <a:cubicBezTo>
                  <a:pt x="2291399" y="4928193"/>
                  <a:pt x="2308802" y="4936836"/>
                  <a:pt x="2308572" y="4913786"/>
                </a:cubicBezTo>
                <a:cubicBezTo>
                  <a:pt x="2308572" y="4908024"/>
                  <a:pt x="2312029" y="4904104"/>
                  <a:pt x="2318253" y="4903758"/>
                </a:cubicBezTo>
                <a:cubicBezTo>
                  <a:pt x="2323093" y="4903528"/>
                  <a:pt x="2327819" y="4905833"/>
                  <a:pt x="2327819" y="4910444"/>
                </a:cubicBezTo>
                <a:cubicBezTo>
                  <a:pt x="2327473" y="4934877"/>
                  <a:pt x="2345107" y="4928769"/>
                  <a:pt x="2358707" y="4928999"/>
                </a:cubicBezTo>
                <a:cubicBezTo>
                  <a:pt x="2380375" y="4929230"/>
                  <a:pt x="2402157" y="4928884"/>
                  <a:pt x="2423825" y="4929114"/>
                </a:cubicBezTo>
                <a:cubicBezTo>
                  <a:pt x="2434889" y="4929345"/>
                  <a:pt x="2445146" y="4929576"/>
                  <a:pt x="2444455" y="4913786"/>
                </a:cubicBezTo>
                <a:cubicBezTo>
                  <a:pt x="2444224" y="4908368"/>
                  <a:pt x="2447105" y="4903413"/>
                  <a:pt x="2453905" y="4904450"/>
                </a:cubicBezTo>
                <a:cubicBezTo>
                  <a:pt x="2459553" y="4905372"/>
                  <a:pt x="2459669" y="4910790"/>
                  <a:pt x="2459207" y="4914708"/>
                </a:cubicBezTo>
                <a:cubicBezTo>
                  <a:pt x="2457478" y="4929230"/>
                  <a:pt x="2466353" y="4929230"/>
                  <a:pt x="2476841" y="4929230"/>
                </a:cubicBezTo>
                <a:cubicBezTo>
                  <a:pt x="2548873" y="4929114"/>
                  <a:pt x="2621022" y="4929114"/>
                  <a:pt x="2693055" y="4929114"/>
                </a:cubicBezTo>
                <a:cubicBezTo>
                  <a:pt x="2701813" y="4929114"/>
                  <a:pt x="2711263" y="4930613"/>
                  <a:pt x="2709881" y="4916667"/>
                </a:cubicBezTo>
                <a:cubicBezTo>
                  <a:pt x="2709075" y="4908831"/>
                  <a:pt x="2711495" y="4903067"/>
                  <a:pt x="2721291" y="4903643"/>
                </a:cubicBezTo>
                <a:cubicBezTo>
                  <a:pt x="2729819" y="4904104"/>
                  <a:pt x="2730165" y="4909751"/>
                  <a:pt x="2730742" y="4916206"/>
                </a:cubicBezTo>
                <a:cubicBezTo>
                  <a:pt x="2733047" y="4940524"/>
                  <a:pt x="2751717" y="4926003"/>
                  <a:pt x="2762667" y="4928654"/>
                </a:cubicBezTo>
                <a:cubicBezTo>
                  <a:pt x="2776151" y="4931881"/>
                  <a:pt x="2777765" y="4921623"/>
                  <a:pt x="2777765" y="4911019"/>
                </a:cubicBezTo>
                <a:cubicBezTo>
                  <a:pt x="2777534" y="4883244"/>
                  <a:pt x="2777189" y="4855468"/>
                  <a:pt x="2777765" y="4827692"/>
                </a:cubicBezTo>
                <a:cubicBezTo>
                  <a:pt x="2777995" y="4814553"/>
                  <a:pt x="2773616" y="4808790"/>
                  <a:pt x="2759786" y="4808906"/>
                </a:cubicBezTo>
                <a:cubicBezTo>
                  <a:pt x="2710343" y="4809251"/>
                  <a:pt x="2660783" y="4809251"/>
                  <a:pt x="2611341" y="4808906"/>
                </a:cubicBezTo>
                <a:cubicBezTo>
                  <a:pt x="2599009" y="4808906"/>
                  <a:pt x="2594398" y="4813402"/>
                  <a:pt x="2594859" y="4825733"/>
                </a:cubicBezTo>
                <a:cubicBezTo>
                  <a:pt x="2595435" y="4845671"/>
                  <a:pt x="2594859" y="4865726"/>
                  <a:pt x="2594859" y="4885664"/>
                </a:cubicBezTo>
                <a:cubicBezTo>
                  <a:pt x="2594859" y="4892233"/>
                  <a:pt x="2594052" y="4897305"/>
                  <a:pt x="2585408" y="4897765"/>
                </a:cubicBezTo>
                <a:cubicBezTo>
                  <a:pt x="2575611" y="4898226"/>
                  <a:pt x="2573767" y="4893271"/>
                  <a:pt x="2573883" y="4885088"/>
                </a:cubicBezTo>
                <a:cubicBezTo>
                  <a:pt x="2574229" y="4869529"/>
                  <a:pt x="2572269" y="4853624"/>
                  <a:pt x="2574343" y="4838295"/>
                </a:cubicBezTo>
                <a:cubicBezTo>
                  <a:pt x="2577802" y="4813054"/>
                  <a:pt x="2566623" y="4807062"/>
                  <a:pt x="2543918" y="4808790"/>
                </a:cubicBezTo>
                <a:cubicBezTo>
                  <a:pt x="2512223" y="4811095"/>
                  <a:pt x="2479951" y="4812478"/>
                  <a:pt x="2448604" y="4811902"/>
                </a:cubicBezTo>
                <a:cubicBezTo>
                  <a:pt x="2417717" y="4811326"/>
                  <a:pt x="2386367" y="4811902"/>
                  <a:pt x="2355480" y="4808790"/>
                </a:cubicBezTo>
                <a:cubicBezTo>
                  <a:pt x="2332313" y="4806485"/>
                  <a:pt x="2326667" y="4816398"/>
                  <a:pt x="2328395" y="4837028"/>
                </a:cubicBezTo>
                <a:cubicBezTo>
                  <a:pt x="2329779" y="4852471"/>
                  <a:pt x="2328625" y="4868146"/>
                  <a:pt x="2328625" y="4883820"/>
                </a:cubicBezTo>
                <a:cubicBezTo>
                  <a:pt x="2328511" y="4890966"/>
                  <a:pt x="2327935" y="4898342"/>
                  <a:pt x="2318022" y="4898111"/>
                </a:cubicBezTo>
                <a:cubicBezTo>
                  <a:pt x="2308111" y="4897765"/>
                  <a:pt x="2308226" y="4890159"/>
                  <a:pt x="2308226" y="4883129"/>
                </a:cubicBezTo>
                <a:cubicBezTo>
                  <a:pt x="2307996" y="4864919"/>
                  <a:pt x="2307996" y="4846709"/>
                  <a:pt x="2307765" y="4828499"/>
                </a:cubicBezTo>
                <a:cubicBezTo>
                  <a:pt x="2307650" y="4821008"/>
                  <a:pt x="2309148" y="4813054"/>
                  <a:pt x="2298891" y="4809367"/>
                </a:cubicBezTo>
                <a:cubicBezTo>
                  <a:pt x="2281949" y="4803258"/>
                  <a:pt x="2281027" y="4797035"/>
                  <a:pt x="2300159" y="4793116"/>
                </a:cubicBezTo>
                <a:cubicBezTo>
                  <a:pt x="2305230" y="4792079"/>
                  <a:pt x="2307996" y="4788967"/>
                  <a:pt x="2307650" y="4784127"/>
                </a:cubicBezTo>
                <a:cubicBezTo>
                  <a:pt x="2304999" y="4749320"/>
                  <a:pt x="2314450" y="4713938"/>
                  <a:pt x="2302694" y="4679592"/>
                </a:cubicBezTo>
                <a:cubicBezTo>
                  <a:pt x="2292667" y="4675214"/>
                  <a:pt x="2280105" y="4671986"/>
                  <a:pt x="2292321" y="4657234"/>
                </a:cubicBezTo>
                <a:cubicBezTo>
                  <a:pt x="2305575" y="4659769"/>
                  <a:pt x="2308456" y="4652854"/>
                  <a:pt x="2308226" y="4641329"/>
                </a:cubicBezTo>
                <a:cubicBezTo>
                  <a:pt x="2307765" y="4614014"/>
                  <a:pt x="2307650" y="4586700"/>
                  <a:pt x="2308226" y="4559384"/>
                </a:cubicBezTo>
                <a:cubicBezTo>
                  <a:pt x="2308456" y="4547629"/>
                  <a:pt x="2305345" y="4541175"/>
                  <a:pt x="2292321" y="4543595"/>
                </a:cubicBezTo>
                <a:cubicBezTo>
                  <a:pt x="2285751" y="4534835"/>
                  <a:pt x="2282409" y="4525846"/>
                  <a:pt x="2296701" y="4522619"/>
                </a:cubicBezTo>
                <a:cubicBezTo>
                  <a:pt x="2305575" y="4520659"/>
                  <a:pt x="2307996" y="4516626"/>
                  <a:pt x="2307996" y="4508558"/>
                </a:cubicBezTo>
                <a:cubicBezTo>
                  <a:pt x="2307996" y="4413936"/>
                  <a:pt x="2307996" y="4319198"/>
                  <a:pt x="2307996" y="4224576"/>
                </a:cubicBezTo>
                <a:cubicBezTo>
                  <a:pt x="2307996" y="4211840"/>
                  <a:pt x="2303098" y="4208613"/>
                  <a:pt x="2296803" y="4208311"/>
                </a:cubicBezTo>
                <a:close/>
                <a:moveTo>
                  <a:pt x="11644602" y="4208283"/>
                </a:moveTo>
                <a:cubicBezTo>
                  <a:pt x="11638506" y="4209305"/>
                  <a:pt x="11634184" y="4213511"/>
                  <a:pt x="11635108" y="4226996"/>
                </a:cubicBezTo>
                <a:cubicBezTo>
                  <a:pt x="11636836" y="4251199"/>
                  <a:pt x="11637066" y="4275748"/>
                  <a:pt x="11635108" y="4299835"/>
                </a:cubicBezTo>
                <a:cubicBezTo>
                  <a:pt x="11633378" y="4320351"/>
                  <a:pt x="11641216" y="4323463"/>
                  <a:pt x="11659771" y="4324154"/>
                </a:cubicBezTo>
                <a:lnTo>
                  <a:pt x="11659771" y="4324039"/>
                </a:lnTo>
                <a:cubicBezTo>
                  <a:pt x="11682476" y="4324961"/>
                  <a:pt x="11691696" y="4319083"/>
                  <a:pt x="11687893" y="4295686"/>
                </a:cubicBezTo>
                <a:cubicBezTo>
                  <a:pt x="11686395" y="4286351"/>
                  <a:pt x="11687663" y="4276670"/>
                  <a:pt x="11687663" y="4267104"/>
                </a:cubicBezTo>
                <a:cubicBezTo>
                  <a:pt x="11687663" y="4254080"/>
                  <a:pt x="11686395" y="4240942"/>
                  <a:pt x="11688008" y="4228149"/>
                </a:cubicBezTo>
                <a:cubicBezTo>
                  <a:pt x="11690659" y="4208094"/>
                  <a:pt x="11678902" y="4206827"/>
                  <a:pt x="11664728" y="4208671"/>
                </a:cubicBezTo>
                <a:cubicBezTo>
                  <a:pt x="11658561" y="4209420"/>
                  <a:pt x="11650695" y="4207259"/>
                  <a:pt x="11644602" y="4208283"/>
                </a:cubicBezTo>
                <a:close/>
                <a:moveTo>
                  <a:pt x="3272127" y="4208283"/>
                </a:moveTo>
                <a:cubicBezTo>
                  <a:pt x="3266031" y="4209305"/>
                  <a:pt x="3261709" y="4213511"/>
                  <a:pt x="3262633" y="4226996"/>
                </a:cubicBezTo>
                <a:cubicBezTo>
                  <a:pt x="3264361" y="4251199"/>
                  <a:pt x="3264591" y="4275748"/>
                  <a:pt x="3262633" y="4299835"/>
                </a:cubicBezTo>
                <a:cubicBezTo>
                  <a:pt x="3260903" y="4320351"/>
                  <a:pt x="3268741" y="4323463"/>
                  <a:pt x="3287296" y="4324154"/>
                </a:cubicBezTo>
                <a:lnTo>
                  <a:pt x="3287296" y="4324039"/>
                </a:lnTo>
                <a:cubicBezTo>
                  <a:pt x="3310001" y="4324961"/>
                  <a:pt x="3319221" y="4319083"/>
                  <a:pt x="3315418" y="4295686"/>
                </a:cubicBezTo>
                <a:cubicBezTo>
                  <a:pt x="3313920" y="4286351"/>
                  <a:pt x="3315188" y="4276670"/>
                  <a:pt x="3315188" y="4267104"/>
                </a:cubicBezTo>
                <a:cubicBezTo>
                  <a:pt x="3315188" y="4254080"/>
                  <a:pt x="3313920" y="4240942"/>
                  <a:pt x="3315533" y="4228149"/>
                </a:cubicBezTo>
                <a:cubicBezTo>
                  <a:pt x="3318184" y="4208094"/>
                  <a:pt x="3306427" y="4206827"/>
                  <a:pt x="3292253" y="4208671"/>
                </a:cubicBezTo>
                <a:cubicBezTo>
                  <a:pt x="3286086" y="4209420"/>
                  <a:pt x="3278220" y="4207259"/>
                  <a:pt x="3272127" y="4208283"/>
                </a:cubicBezTo>
                <a:close/>
                <a:moveTo>
                  <a:pt x="10536405" y="4208094"/>
                </a:moveTo>
                <a:cubicBezTo>
                  <a:pt x="10509322" y="4201295"/>
                  <a:pt x="10498833" y="4208671"/>
                  <a:pt x="10498833" y="4236216"/>
                </a:cubicBezTo>
                <a:cubicBezTo>
                  <a:pt x="10498833" y="4245667"/>
                  <a:pt x="10498833" y="4255233"/>
                  <a:pt x="10498833" y="4264684"/>
                </a:cubicBezTo>
                <a:lnTo>
                  <a:pt x="10498717" y="4264684"/>
                </a:lnTo>
                <a:cubicBezTo>
                  <a:pt x="10498717" y="4278514"/>
                  <a:pt x="10499870" y="4292344"/>
                  <a:pt x="10498487" y="4306059"/>
                </a:cubicBezTo>
                <a:cubicBezTo>
                  <a:pt x="10496873" y="4323463"/>
                  <a:pt x="10506900" y="4323924"/>
                  <a:pt x="10519118" y="4322886"/>
                </a:cubicBezTo>
                <a:cubicBezTo>
                  <a:pt x="10530758" y="4321849"/>
                  <a:pt x="10546663" y="4328764"/>
                  <a:pt x="10546086" y="4306406"/>
                </a:cubicBezTo>
                <a:cubicBezTo>
                  <a:pt x="10545395" y="4278745"/>
                  <a:pt x="10545856" y="4251199"/>
                  <a:pt x="10545856" y="4223539"/>
                </a:cubicBezTo>
                <a:cubicBezTo>
                  <a:pt x="10545856" y="4216509"/>
                  <a:pt x="10545971" y="4210514"/>
                  <a:pt x="10536405" y="4208094"/>
                </a:cubicBezTo>
                <a:close/>
                <a:moveTo>
                  <a:pt x="9578426" y="4208094"/>
                </a:moveTo>
                <a:cubicBezTo>
                  <a:pt x="9562866" y="4207403"/>
                  <a:pt x="9559640" y="4213396"/>
                  <a:pt x="9559870" y="4227573"/>
                </a:cubicBezTo>
                <a:cubicBezTo>
                  <a:pt x="9560563" y="4273558"/>
                  <a:pt x="9560100" y="4319544"/>
                  <a:pt x="9560100" y="4365530"/>
                </a:cubicBezTo>
                <a:cubicBezTo>
                  <a:pt x="9560100" y="4411516"/>
                  <a:pt x="9561138" y="4457501"/>
                  <a:pt x="9559640" y="4503487"/>
                </a:cubicBezTo>
                <a:cubicBezTo>
                  <a:pt x="9558948" y="4522964"/>
                  <a:pt x="9569320" y="4521696"/>
                  <a:pt x="9582114" y="4521466"/>
                </a:cubicBezTo>
                <a:cubicBezTo>
                  <a:pt x="9595138" y="4521236"/>
                  <a:pt x="9609084" y="4524117"/>
                  <a:pt x="9607354" y="4502911"/>
                </a:cubicBezTo>
                <a:cubicBezTo>
                  <a:pt x="9606086" y="4487466"/>
                  <a:pt x="9606894" y="4471677"/>
                  <a:pt x="9607354" y="4456119"/>
                </a:cubicBezTo>
                <a:lnTo>
                  <a:pt x="9607584" y="4456234"/>
                </a:lnTo>
                <a:cubicBezTo>
                  <a:pt x="9607700" y="4449663"/>
                  <a:pt x="9610582" y="4444131"/>
                  <a:pt x="9618304" y="4444131"/>
                </a:cubicBezTo>
                <a:cubicBezTo>
                  <a:pt x="9626487" y="4444131"/>
                  <a:pt x="9627870" y="4450471"/>
                  <a:pt x="9627870" y="4456810"/>
                </a:cubicBezTo>
                <a:cubicBezTo>
                  <a:pt x="9628100" y="4472369"/>
                  <a:pt x="9629022" y="4488043"/>
                  <a:pt x="9627870" y="4503602"/>
                </a:cubicBezTo>
                <a:cubicBezTo>
                  <a:pt x="9626256" y="4525615"/>
                  <a:pt x="9641354" y="4520659"/>
                  <a:pt x="9653686" y="4521581"/>
                </a:cubicBezTo>
                <a:cubicBezTo>
                  <a:pt x="9667632" y="4522619"/>
                  <a:pt x="9675008" y="4520775"/>
                  <a:pt x="9675584" y="4502796"/>
                </a:cubicBezTo>
                <a:cubicBezTo>
                  <a:pt x="9677198" y="4456003"/>
                  <a:pt x="9670859" y="4409556"/>
                  <a:pt x="9674201" y="4362649"/>
                </a:cubicBezTo>
                <a:cubicBezTo>
                  <a:pt x="9677428" y="4317816"/>
                  <a:pt x="9674431" y="4272406"/>
                  <a:pt x="9675238" y="4227342"/>
                </a:cubicBezTo>
                <a:cubicBezTo>
                  <a:pt x="9675584" y="4212820"/>
                  <a:pt x="9671781" y="4207403"/>
                  <a:pt x="9656568" y="4208094"/>
                </a:cubicBezTo>
                <a:cubicBezTo>
                  <a:pt x="9630520" y="4209247"/>
                  <a:pt x="9604358" y="4209247"/>
                  <a:pt x="9578426" y="4208094"/>
                </a:cubicBezTo>
                <a:close/>
                <a:moveTo>
                  <a:pt x="4280729" y="4208094"/>
                </a:moveTo>
                <a:cubicBezTo>
                  <a:pt x="4262635" y="4208210"/>
                  <a:pt x="4254453" y="4213050"/>
                  <a:pt x="4259061" y="4231491"/>
                </a:cubicBezTo>
                <a:cubicBezTo>
                  <a:pt x="4255835" y="4248779"/>
                  <a:pt x="4260329" y="4257192"/>
                  <a:pt x="4280269" y="4256615"/>
                </a:cubicBezTo>
                <a:lnTo>
                  <a:pt x="4280269" y="4256500"/>
                </a:lnTo>
                <a:cubicBezTo>
                  <a:pt x="4298248" y="4256039"/>
                  <a:pt x="4306892" y="4253158"/>
                  <a:pt x="4306779" y="4232298"/>
                </a:cubicBezTo>
                <a:cubicBezTo>
                  <a:pt x="4306662" y="4212013"/>
                  <a:pt x="4299286" y="4207979"/>
                  <a:pt x="4280729" y="4208094"/>
                </a:cubicBezTo>
                <a:close/>
                <a:moveTo>
                  <a:pt x="2163930" y="4208094"/>
                </a:moveTo>
                <a:cubicBezTo>
                  <a:pt x="2136847" y="4201295"/>
                  <a:pt x="2126358" y="4208671"/>
                  <a:pt x="2126358" y="4236216"/>
                </a:cubicBezTo>
                <a:cubicBezTo>
                  <a:pt x="2126358" y="4245667"/>
                  <a:pt x="2126358" y="4255233"/>
                  <a:pt x="2126358" y="4264684"/>
                </a:cubicBezTo>
                <a:lnTo>
                  <a:pt x="2126242" y="4264684"/>
                </a:lnTo>
                <a:cubicBezTo>
                  <a:pt x="2126242" y="4278514"/>
                  <a:pt x="2127395" y="4292344"/>
                  <a:pt x="2126012" y="4306059"/>
                </a:cubicBezTo>
                <a:cubicBezTo>
                  <a:pt x="2124398" y="4323463"/>
                  <a:pt x="2134425" y="4323924"/>
                  <a:pt x="2146643" y="4322886"/>
                </a:cubicBezTo>
                <a:cubicBezTo>
                  <a:pt x="2158283" y="4321849"/>
                  <a:pt x="2174188" y="4328764"/>
                  <a:pt x="2173611" y="4306406"/>
                </a:cubicBezTo>
                <a:cubicBezTo>
                  <a:pt x="2172920" y="4278745"/>
                  <a:pt x="2173381" y="4251199"/>
                  <a:pt x="2173381" y="4223539"/>
                </a:cubicBezTo>
                <a:cubicBezTo>
                  <a:pt x="2173381" y="4216509"/>
                  <a:pt x="2173496" y="4210514"/>
                  <a:pt x="2163930" y="4208094"/>
                </a:cubicBezTo>
                <a:close/>
                <a:moveTo>
                  <a:pt x="1205951" y="4208094"/>
                </a:moveTo>
                <a:cubicBezTo>
                  <a:pt x="1190391" y="4207403"/>
                  <a:pt x="1187165" y="4213396"/>
                  <a:pt x="1187395" y="4227573"/>
                </a:cubicBezTo>
                <a:cubicBezTo>
                  <a:pt x="1188088" y="4273558"/>
                  <a:pt x="1187625" y="4319544"/>
                  <a:pt x="1187625" y="4365530"/>
                </a:cubicBezTo>
                <a:cubicBezTo>
                  <a:pt x="1187625" y="4411516"/>
                  <a:pt x="1188663" y="4457501"/>
                  <a:pt x="1187165" y="4503487"/>
                </a:cubicBezTo>
                <a:cubicBezTo>
                  <a:pt x="1186473" y="4522964"/>
                  <a:pt x="1196845" y="4521696"/>
                  <a:pt x="1209639" y="4521466"/>
                </a:cubicBezTo>
                <a:cubicBezTo>
                  <a:pt x="1222663" y="4521236"/>
                  <a:pt x="1236609" y="4524117"/>
                  <a:pt x="1234879" y="4502911"/>
                </a:cubicBezTo>
                <a:cubicBezTo>
                  <a:pt x="1233611" y="4487466"/>
                  <a:pt x="1234419" y="4471677"/>
                  <a:pt x="1234879" y="4456119"/>
                </a:cubicBezTo>
                <a:lnTo>
                  <a:pt x="1235109" y="4456234"/>
                </a:lnTo>
                <a:cubicBezTo>
                  <a:pt x="1235225" y="4449663"/>
                  <a:pt x="1238107" y="4444131"/>
                  <a:pt x="1245829" y="4444131"/>
                </a:cubicBezTo>
                <a:cubicBezTo>
                  <a:pt x="1254012" y="4444131"/>
                  <a:pt x="1255395" y="4450471"/>
                  <a:pt x="1255395" y="4456810"/>
                </a:cubicBezTo>
                <a:cubicBezTo>
                  <a:pt x="1255625" y="4472369"/>
                  <a:pt x="1256547" y="4488043"/>
                  <a:pt x="1255395" y="4503602"/>
                </a:cubicBezTo>
                <a:cubicBezTo>
                  <a:pt x="1253781" y="4525615"/>
                  <a:pt x="1268879" y="4520659"/>
                  <a:pt x="1281211" y="4521581"/>
                </a:cubicBezTo>
                <a:cubicBezTo>
                  <a:pt x="1295157" y="4522619"/>
                  <a:pt x="1302533" y="4520775"/>
                  <a:pt x="1303109" y="4502796"/>
                </a:cubicBezTo>
                <a:cubicBezTo>
                  <a:pt x="1304723" y="4456003"/>
                  <a:pt x="1298384" y="4409556"/>
                  <a:pt x="1301726" y="4362649"/>
                </a:cubicBezTo>
                <a:cubicBezTo>
                  <a:pt x="1304953" y="4317816"/>
                  <a:pt x="1301956" y="4272406"/>
                  <a:pt x="1302763" y="4227342"/>
                </a:cubicBezTo>
                <a:cubicBezTo>
                  <a:pt x="1303109" y="4212820"/>
                  <a:pt x="1299306" y="4207403"/>
                  <a:pt x="1284093" y="4208094"/>
                </a:cubicBezTo>
                <a:cubicBezTo>
                  <a:pt x="1258045" y="4209247"/>
                  <a:pt x="1231883" y="4209247"/>
                  <a:pt x="1205951" y="4208094"/>
                </a:cubicBezTo>
                <a:close/>
                <a:moveTo>
                  <a:pt x="10923538" y="4207979"/>
                </a:moveTo>
                <a:lnTo>
                  <a:pt x="10923424" y="4208094"/>
                </a:lnTo>
                <a:cubicBezTo>
                  <a:pt x="10902332" y="4203254"/>
                  <a:pt x="10900026" y="4214318"/>
                  <a:pt x="10899220" y="4232298"/>
                </a:cubicBezTo>
                <a:cubicBezTo>
                  <a:pt x="10898298" y="4253965"/>
                  <a:pt x="10909132" y="4254887"/>
                  <a:pt x="10925844" y="4255924"/>
                </a:cubicBezTo>
                <a:cubicBezTo>
                  <a:pt x="10946128" y="4257192"/>
                  <a:pt x="10947281" y="4247280"/>
                  <a:pt x="10947857" y="4231261"/>
                </a:cubicBezTo>
                <a:cubicBezTo>
                  <a:pt x="10948548" y="4212243"/>
                  <a:pt x="10943593" y="4203254"/>
                  <a:pt x="10923538" y="4207979"/>
                </a:cubicBezTo>
                <a:close/>
                <a:moveTo>
                  <a:pt x="10458379" y="4207979"/>
                </a:moveTo>
                <a:cubicBezTo>
                  <a:pt x="10445700" y="4209477"/>
                  <a:pt x="10429450" y="4202793"/>
                  <a:pt x="10430718" y="4226535"/>
                </a:cubicBezTo>
                <a:cubicBezTo>
                  <a:pt x="10432102" y="4252236"/>
                  <a:pt x="10431640" y="4278284"/>
                  <a:pt x="10430718" y="4304100"/>
                </a:cubicBezTo>
                <a:cubicBezTo>
                  <a:pt x="10430258" y="4319083"/>
                  <a:pt x="10436250" y="4322195"/>
                  <a:pt x="10450312" y="4323463"/>
                </a:cubicBezTo>
                <a:lnTo>
                  <a:pt x="10450312" y="4323578"/>
                </a:lnTo>
                <a:cubicBezTo>
                  <a:pt x="10473016" y="4325652"/>
                  <a:pt x="10482006" y="4318622"/>
                  <a:pt x="10478318" y="4295456"/>
                </a:cubicBezTo>
                <a:cubicBezTo>
                  <a:pt x="10476820" y="4286121"/>
                  <a:pt x="10478088" y="4276440"/>
                  <a:pt x="10478088" y="4266989"/>
                </a:cubicBezTo>
                <a:cubicBezTo>
                  <a:pt x="10478088" y="4253965"/>
                  <a:pt x="10476934" y="4240942"/>
                  <a:pt x="10478318" y="4228149"/>
                </a:cubicBezTo>
                <a:cubicBezTo>
                  <a:pt x="10479930" y="4212243"/>
                  <a:pt x="10474514" y="4205905"/>
                  <a:pt x="10458379" y="4207979"/>
                </a:cubicBezTo>
                <a:close/>
                <a:moveTo>
                  <a:pt x="10320998" y="4207979"/>
                </a:moveTo>
                <a:cubicBezTo>
                  <a:pt x="10303480" y="4207172"/>
                  <a:pt x="10293914" y="4209708"/>
                  <a:pt x="10294720" y="4231261"/>
                </a:cubicBezTo>
                <a:cubicBezTo>
                  <a:pt x="10295526" y="4250623"/>
                  <a:pt x="10300828" y="4259151"/>
                  <a:pt x="10320537" y="4254772"/>
                </a:cubicBezTo>
                <a:cubicBezTo>
                  <a:pt x="10340822" y="4258805"/>
                  <a:pt x="10348083" y="4250738"/>
                  <a:pt x="10348774" y="4229993"/>
                </a:cubicBezTo>
                <a:cubicBezTo>
                  <a:pt x="10349466" y="4206942"/>
                  <a:pt x="10336672" y="4208555"/>
                  <a:pt x="10320998" y="4207979"/>
                </a:cubicBezTo>
                <a:close/>
                <a:moveTo>
                  <a:pt x="2551063" y="4207979"/>
                </a:moveTo>
                <a:lnTo>
                  <a:pt x="2550949" y="4208094"/>
                </a:lnTo>
                <a:cubicBezTo>
                  <a:pt x="2529857" y="4203254"/>
                  <a:pt x="2527551" y="4214318"/>
                  <a:pt x="2526745" y="4232298"/>
                </a:cubicBezTo>
                <a:cubicBezTo>
                  <a:pt x="2525823" y="4253965"/>
                  <a:pt x="2536657" y="4254887"/>
                  <a:pt x="2553369" y="4255924"/>
                </a:cubicBezTo>
                <a:cubicBezTo>
                  <a:pt x="2573653" y="4257192"/>
                  <a:pt x="2574806" y="4247280"/>
                  <a:pt x="2575382" y="4231261"/>
                </a:cubicBezTo>
                <a:cubicBezTo>
                  <a:pt x="2576073" y="4212243"/>
                  <a:pt x="2571118" y="4203254"/>
                  <a:pt x="2551063" y="4207979"/>
                </a:cubicBezTo>
                <a:close/>
                <a:moveTo>
                  <a:pt x="2085904" y="4207979"/>
                </a:moveTo>
                <a:cubicBezTo>
                  <a:pt x="2073225" y="4209477"/>
                  <a:pt x="2056975" y="4202793"/>
                  <a:pt x="2058243" y="4226535"/>
                </a:cubicBezTo>
                <a:cubicBezTo>
                  <a:pt x="2059627" y="4252236"/>
                  <a:pt x="2059165" y="4278284"/>
                  <a:pt x="2058243" y="4304100"/>
                </a:cubicBezTo>
                <a:cubicBezTo>
                  <a:pt x="2057783" y="4319083"/>
                  <a:pt x="2063775" y="4322195"/>
                  <a:pt x="2077837" y="4323463"/>
                </a:cubicBezTo>
                <a:lnTo>
                  <a:pt x="2077837" y="4323578"/>
                </a:lnTo>
                <a:cubicBezTo>
                  <a:pt x="2100541" y="4325652"/>
                  <a:pt x="2109531" y="4318622"/>
                  <a:pt x="2105843" y="4295456"/>
                </a:cubicBezTo>
                <a:cubicBezTo>
                  <a:pt x="2104345" y="4286121"/>
                  <a:pt x="2105613" y="4276440"/>
                  <a:pt x="2105613" y="4266989"/>
                </a:cubicBezTo>
                <a:cubicBezTo>
                  <a:pt x="2105613" y="4253965"/>
                  <a:pt x="2104459" y="4240942"/>
                  <a:pt x="2105843" y="4228149"/>
                </a:cubicBezTo>
                <a:cubicBezTo>
                  <a:pt x="2107455" y="4212243"/>
                  <a:pt x="2102039" y="4205905"/>
                  <a:pt x="2085904" y="4207979"/>
                </a:cubicBezTo>
                <a:close/>
                <a:moveTo>
                  <a:pt x="1948523" y="4207979"/>
                </a:moveTo>
                <a:cubicBezTo>
                  <a:pt x="1931005" y="4207172"/>
                  <a:pt x="1921439" y="4209708"/>
                  <a:pt x="1922245" y="4231261"/>
                </a:cubicBezTo>
                <a:cubicBezTo>
                  <a:pt x="1923051" y="4250623"/>
                  <a:pt x="1928353" y="4259151"/>
                  <a:pt x="1948062" y="4254772"/>
                </a:cubicBezTo>
                <a:cubicBezTo>
                  <a:pt x="1968347" y="4258805"/>
                  <a:pt x="1975608" y="4250738"/>
                  <a:pt x="1976299" y="4229993"/>
                </a:cubicBezTo>
                <a:cubicBezTo>
                  <a:pt x="1976991" y="4206942"/>
                  <a:pt x="1964197" y="4208555"/>
                  <a:pt x="1948523" y="4207979"/>
                </a:cubicBezTo>
                <a:close/>
                <a:moveTo>
                  <a:pt x="9464702" y="4207965"/>
                </a:moveTo>
                <a:cubicBezTo>
                  <a:pt x="9458708" y="4207489"/>
                  <a:pt x="9451304" y="4210054"/>
                  <a:pt x="9445770" y="4209247"/>
                </a:cubicBezTo>
                <a:cubicBezTo>
                  <a:pt x="9434245" y="4207518"/>
                  <a:pt x="9421222" y="4205444"/>
                  <a:pt x="9422490" y="4225844"/>
                </a:cubicBezTo>
                <a:cubicBezTo>
                  <a:pt x="9424102" y="4252697"/>
                  <a:pt x="9423296" y="4279666"/>
                  <a:pt x="9422720" y="4306635"/>
                </a:cubicBezTo>
                <a:cubicBezTo>
                  <a:pt x="9422490" y="4317700"/>
                  <a:pt x="9423988" y="4325307"/>
                  <a:pt x="9437818" y="4323808"/>
                </a:cubicBezTo>
                <a:cubicBezTo>
                  <a:pt x="9441852" y="4323347"/>
                  <a:pt x="9447153" y="4323693"/>
                  <a:pt x="9447845" y="4329456"/>
                </a:cubicBezTo>
                <a:cubicBezTo>
                  <a:pt x="9448538" y="4334527"/>
                  <a:pt x="9444964" y="4338330"/>
                  <a:pt x="9440469" y="4338099"/>
                </a:cubicBezTo>
                <a:cubicBezTo>
                  <a:pt x="9422144" y="4337408"/>
                  <a:pt x="9423643" y="4349279"/>
                  <a:pt x="9422374" y="4362072"/>
                </a:cubicBezTo>
                <a:cubicBezTo>
                  <a:pt x="9421222" y="4373482"/>
                  <a:pt x="9431018" y="4393881"/>
                  <a:pt x="9415114" y="4394688"/>
                </a:cubicBezTo>
                <a:cubicBezTo>
                  <a:pt x="9393676" y="4395725"/>
                  <a:pt x="9404280" y="4373828"/>
                  <a:pt x="9402896" y="4361957"/>
                </a:cubicBezTo>
                <a:cubicBezTo>
                  <a:pt x="9401398" y="4349509"/>
                  <a:pt x="9403703" y="4338330"/>
                  <a:pt x="9384457" y="4338676"/>
                </a:cubicBezTo>
                <a:cubicBezTo>
                  <a:pt x="9355873" y="4339137"/>
                  <a:pt x="9345962" y="4351585"/>
                  <a:pt x="9356450" y="4382356"/>
                </a:cubicBezTo>
                <a:cubicBezTo>
                  <a:pt x="9360368" y="4393881"/>
                  <a:pt x="9362904" y="4400913"/>
                  <a:pt x="9356450" y="4413821"/>
                </a:cubicBezTo>
                <a:cubicBezTo>
                  <a:pt x="9344810" y="4437216"/>
                  <a:pt x="9356450" y="4453468"/>
                  <a:pt x="9379616" y="4453698"/>
                </a:cubicBezTo>
                <a:cubicBezTo>
                  <a:pt x="9396903" y="4453813"/>
                  <a:pt x="9414306" y="4453698"/>
                  <a:pt x="9431710" y="4453813"/>
                </a:cubicBezTo>
                <a:cubicBezTo>
                  <a:pt x="9439777" y="4453813"/>
                  <a:pt x="9448652" y="4453813"/>
                  <a:pt x="9447960" y="4465223"/>
                </a:cubicBezTo>
                <a:cubicBezTo>
                  <a:pt x="9447384" y="4474674"/>
                  <a:pt x="9439316" y="4474674"/>
                  <a:pt x="9432286" y="4474674"/>
                </a:cubicBezTo>
                <a:cubicBezTo>
                  <a:pt x="9413154" y="4474674"/>
                  <a:pt x="9394022" y="4475135"/>
                  <a:pt x="9374890" y="4474328"/>
                </a:cubicBezTo>
                <a:cubicBezTo>
                  <a:pt x="9360483" y="4473752"/>
                  <a:pt x="9354260" y="4478822"/>
                  <a:pt x="9354606" y="4493691"/>
                </a:cubicBezTo>
                <a:cubicBezTo>
                  <a:pt x="9355297" y="4518931"/>
                  <a:pt x="9355643" y="4544171"/>
                  <a:pt x="9354606" y="4569296"/>
                </a:cubicBezTo>
                <a:cubicBezTo>
                  <a:pt x="9353914" y="4586124"/>
                  <a:pt x="9361176" y="4590388"/>
                  <a:pt x="9376388" y="4589581"/>
                </a:cubicBezTo>
                <a:cubicBezTo>
                  <a:pt x="9393676" y="4588774"/>
                  <a:pt x="9411080" y="4589581"/>
                  <a:pt x="9428483" y="4589581"/>
                </a:cubicBezTo>
                <a:cubicBezTo>
                  <a:pt x="9437127" y="4589581"/>
                  <a:pt x="9447845" y="4588313"/>
                  <a:pt x="9447614" y="4600991"/>
                </a:cubicBezTo>
                <a:cubicBezTo>
                  <a:pt x="9447499" y="4612977"/>
                  <a:pt x="9436666" y="4609634"/>
                  <a:pt x="9429634" y="4609865"/>
                </a:cubicBezTo>
                <a:cubicBezTo>
                  <a:pt x="9411426" y="4610556"/>
                  <a:pt x="9393100" y="4611248"/>
                  <a:pt x="9374890" y="4610211"/>
                </a:cubicBezTo>
                <a:cubicBezTo>
                  <a:pt x="9360138" y="4609404"/>
                  <a:pt x="9354375" y="4614590"/>
                  <a:pt x="9354721" y="4629342"/>
                </a:cubicBezTo>
                <a:cubicBezTo>
                  <a:pt x="9355412" y="4654583"/>
                  <a:pt x="9355643" y="4679824"/>
                  <a:pt x="9354721" y="4704948"/>
                </a:cubicBezTo>
                <a:cubicBezTo>
                  <a:pt x="9354029" y="4721544"/>
                  <a:pt x="9361406" y="4725925"/>
                  <a:pt x="9376618" y="4725232"/>
                </a:cubicBezTo>
                <a:cubicBezTo>
                  <a:pt x="9395751" y="4724427"/>
                  <a:pt x="9414882" y="4725118"/>
                  <a:pt x="9434015" y="4725232"/>
                </a:cubicBezTo>
                <a:cubicBezTo>
                  <a:pt x="9440123" y="4725232"/>
                  <a:pt x="9447730" y="4725579"/>
                  <a:pt x="9447499" y="4733646"/>
                </a:cubicBezTo>
                <a:cubicBezTo>
                  <a:pt x="9447384" y="4742521"/>
                  <a:pt x="9438971" y="4740676"/>
                  <a:pt x="9433439" y="4740676"/>
                </a:cubicBezTo>
                <a:cubicBezTo>
                  <a:pt x="9413500" y="4741022"/>
                  <a:pt x="9393446" y="4741483"/>
                  <a:pt x="9373508" y="4740676"/>
                </a:cubicBezTo>
                <a:cubicBezTo>
                  <a:pt x="9360483" y="4740216"/>
                  <a:pt x="9354375" y="4743673"/>
                  <a:pt x="9354836" y="4757964"/>
                </a:cubicBezTo>
                <a:cubicBezTo>
                  <a:pt x="9355758" y="4784818"/>
                  <a:pt x="9355528" y="4811787"/>
                  <a:pt x="9354836" y="4838756"/>
                </a:cubicBezTo>
                <a:cubicBezTo>
                  <a:pt x="9354492" y="4852471"/>
                  <a:pt x="9359908" y="4857196"/>
                  <a:pt x="9373276" y="4856620"/>
                </a:cubicBezTo>
                <a:cubicBezTo>
                  <a:pt x="9393215" y="4855813"/>
                  <a:pt x="9413270" y="4855813"/>
                  <a:pt x="9433208" y="4855813"/>
                </a:cubicBezTo>
                <a:cubicBezTo>
                  <a:pt x="9440239" y="4855813"/>
                  <a:pt x="9447845" y="4855122"/>
                  <a:pt x="9448538" y="4865265"/>
                </a:cubicBezTo>
                <a:cubicBezTo>
                  <a:pt x="9449343" y="4877712"/>
                  <a:pt x="9440354" y="4876444"/>
                  <a:pt x="9432632" y="4876444"/>
                </a:cubicBezTo>
                <a:cubicBezTo>
                  <a:pt x="9415344" y="4876675"/>
                  <a:pt x="9397941" y="4876214"/>
                  <a:pt x="9380538" y="4876675"/>
                </a:cubicBezTo>
                <a:cubicBezTo>
                  <a:pt x="9369358" y="4877020"/>
                  <a:pt x="9355528" y="4871949"/>
                  <a:pt x="9353799" y="4891657"/>
                </a:cubicBezTo>
                <a:cubicBezTo>
                  <a:pt x="9353223" y="4898111"/>
                  <a:pt x="9341352" y="4900186"/>
                  <a:pt x="9341121" y="4893155"/>
                </a:cubicBezTo>
                <a:cubicBezTo>
                  <a:pt x="9340199" y="4868838"/>
                  <a:pt x="9323026" y="4877251"/>
                  <a:pt x="9311386" y="4876905"/>
                </a:cubicBezTo>
                <a:cubicBezTo>
                  <a:pt x="9282804" y="4876098"/>
                  <a:pt x="9254106" y="4876905"/>
                  <a:pt x="9225408" y="4876905"/>
                </a:cubicBezTo>
                <a:cubicBezTo>
                  <a:pt x="9221490" y="4883474"/>
                  <a:pt x="9231402" y="4897765"/>
                  <a:pt x="9214228" y="4896843"/>
                </a:cubicBezTo>
                <a:cubicBezTo>
                  <a:pt x="9192560" y="4864343"/>
                  <a:pt x="9159138" y="4879786"/>
                  <a:pt x="9130440" y="4876675"/>
                </a:cubicBezTo>
                <a:cubicBezTo>
                  <a:pt x="9123640" y="4875868"/>
                  <a:pt x="9116609" y="4876559"/>
                  <a:pt x="9109694" y="4876559"/>
                </a:cubicBezTo>
                <a:cubicBezTo>
                  <a:pt x="9099782" y="4876675"/>
                  <a:pt x="9087796" y="4873448"/>
                  <a:pt x="9088834" y="4890504"/>
                </a:cubicBezTo>
                <a:cubicBezTo>
                  <a:pt x="9089294" y="4896152"/>
                  <a:pt x="9084570" y="4897189"/>
                  <a:pt x="9079959" y="4897189"/>
                </a:cubicBezTo>
                <a:cubicBezTo>
                  <a:pt x="9074542" y="4897305"/>
                  <a:pt x="9068549" y="4897189"/>
                  <a:pt x="9068895" y="4889928"/>
                </a:cubicBezTo>
                <a:cubicBezTo>
                  <a:pt x="9069702" y="4872180"/>
                  <a:pt x="9056794" y="4876790"/>
                  <a:pt x="9047458" y="4876790"/>
                </a:cubicBezTo>
                <a:cubicBezTo>
                  <a:pt x="8950416" y="4876559"/>
                  <a:pt x="8853258" y="4876790"/>
                  <a:pt x="8756216" y="4876790"/>
                </a:cubicBezTo>
                <a:cubicBezTo>
                  <a:pt x="8756216" y="4893962"/>
                  <a:pt x="8756216" y="4911251"/>
                  <a:pt x="8756216" y="4928423"/>
                </a:cubicBezTo>
                <a:cubicBezTo>
                  <a:pt x="8787448" y="4928538"/>
                  <a:pt x="8818682" y="4928308"/>
                  <a:pt x="8849915" y="4928769"/>
                </a:cubicBezTo>
                <a:cubicBezTo>
                  <a:pt x="8861902" y="4928884"/>
                  <a:pt x="8873080" y="4929691"/>
                  <a:pt x="8870660" y="4912056"/>
                </a:cubicBezTo>
                <a:cubicBezTo>
                  <a:pt x="8870084" y="4907792"/>
                  <a:pt x="8872274" y="4902952"/>
                  <a:pt x="8877806" y="4903874"/>
                </a:cubicBezTo>
                <a:cubicBezTo>
                  <a:pt x="8880457" y="4904335"/>
                  <a:pt x="8884606" y="4908138"/>
                  <a:pt x="8884606" y="4910329"/>
                </a:cubicBezTo>
                <a:cubicBezTo>
                  <a:pt x="8884030" y="4933033"/>
                  <a:pt x="8900166" y="4928654"/>
                  <a:pt x="8913420" y="4928654"/>
                </a:cubicBezTo>
                <a:cubicBezTo>
                  <a:pt x="8936815" y="4928654"/>
                  <a:pt x="8960326" y="4928654"/>
                  <a:pt x="8983723" y="4928654"/>
                </a:cubicBezTo>
                <a:cubicBezTo>
                  <a:pt x="8992368" y="4928654"/>
                  <a:pt x="9001934" y="4929806"/>
                  <a:pt x="9000780" y="4915976"/>
                </a:cubicBezTo>
                <a:cubicBezTo>
                  <a:pt x="9000204" y="4909407"/>
                  <a:pt x="9002740" y="4903874"/>
                  <a:pt x="9010578" y="4903413"/>
                </a:cubicBezTo>
                <a:cubicBezTo>
                  <a:pt x="9018530" y="4902952"/>
                  <a:pt x="9021526" y="4908138"/>
                  <a:pt x="9021411" y="4914939"/>
                </a:cubicBezTo>
                <a:cubicBezTo>
                  <a:pt x="9021180" y="4927040"/>
                  <a:pt x="9027980" y="4928999"/>
                  <a:pt x="9038122" y="4928884"/>
                </a:cubicBezTo>
                <a:cubicBezTo>
                  <a:pt x="9065898" y="4928654"/>
                  <a:pt x="9093674" y="4928884"/>
                  <a:pt x="9121450" y="4928654"/>
                </a:cubicBezTo>
                <a:cubicBezTo>
                  <a:pt x="9127214" y="4928654"/>
                  <a:pt x="9134588" y="4929921"/>
                  <a:pt x="9135972" y="4921508"/>
                </a:cubicBezTo>
                <a:cubicBezTo>
                  <a:pt x="9137356" y="4913210"/>
                  <a:pt x="9135626" y="4901453"/>
                  <a:pt x="9148650" y="4903874"/>
                </a:cubicBezTo>
                <a:cubicBezTo>
                  <a:pt x="9162019" y="4906524"/>
                  <a:pt x="9156948" y="4919433"/>
                  <a:pt x="9156948" y="4927962"/>
                </a:cubicBezTo>
                <a:cubicBezTo>
                  <a:pt x="9157409" y="4986971"/>
                  <a:pt x="9157639" y="5045980"/>
                  <a:pt x="9156948" y="5104990"/>
                </a:cubicBezTo>
                <a:cubicBezTo>
                  <a:pt x="9156717" y="5121240"/>
                  <a:pt x="9160866" y="5128616"/>
                  <a:pt x="9178730" y="5127464"/>
                </a:cubicBezTo>
                <a:cubicBezTo>
                  <a:pt x="9202127" y="5125966"/>
                  <a:pt x="9225638" y="5127464"/>
                  <a:pt x="9249035" y="5126887"/>
                </a:cubicBezTo>
                <a:cubicBezTo>
                  <a:pt x="9258255" y="5126657"/>
                  <a:pt x="9273122" y="5131843"/>
                  <a:pt x="9271394" y="5114556"/>
                </a:cubicBezTo>
                <a:cubicBezTo>
                  <a:pt x="9270126" y="5102339"/>
                  <a:pt x="9282572" y="5082515"/>
                  <a:pt x="9256872" y="5080325"/>
                </a:cubicBezTo>
                <a:cubicBezTo>
                  <a:pt x="9249496" y="5079749"/>
                  <a:pt x="9245808" y="5076638"/>
                  <a:pt x="9246154" y="5069031"/>
                </a:cubicBezTo>
                <a:cubicBezTo>
                  <a:pt x="9246499" y="5062807"/>
                  <a:pt x="9249611" y="5059119"/>
                  <a:pt x="9255835" y="5059465"/>
                </a:cubicBezTo>
                <a:cubicBezTo>
                  <a:pt x="9273584" y="5060387"/>
                  <a:pt x="9271970" y="5048056"/>
                  <a:pt x="9271970" y="5036645"/>
                </a:cubicBezTo>
                <a:cubicBezTo>
                  <a:pt x="9271970" y="5010714"/>
                  <a:pt x="9271970" y="4984666"/>
                  <a:pt x="9271970" y="4958618"/>
                </a:cubicBezTo>
                <a:cubicBezTo>
                  <a:pt x="9272086" y="4943866"/>
                  <a:pt x="9272200" y="4929114"/>
                  <a:pt x="9272662" y="4914362"/>
                </a:cubicBezTo>
                <a:cubicBezTo>
                  <a:pt x="9272776" y="4909751"/>
                  <a:pt x="9275312" y="4905833"/>
                  <a:pt x="9279922" y="4904680"/>
                </a:cubicBezTo>
                <a:cubicBezTo>
                  <a:pt x="9283726" y="4903758"/>
                  <a:pt x="9287299" y="4906179"/>
                  <a:pt x="9286952" y="4909983"/>
                </a:cubicBezTo>
                <a:cubicBezTo>
                  <a:pt x="9284532" y="4935338"/>
                  <a:pt x="9302742" y="4928654"/>
                  <a:pt x="9316112" y="4928884"/>
                </a:cubicBezTo>
                <a:cubicBezTo>
                  <a:pt x="9338586" y="4929230"/>
                  <a:pt x="9361176" y="4928769"/>
                  <a:pt x="9383765" y="4929114"/>
                </a:cubicBezTo>
                <a:lnTo>
                  <a:pt x="9383304" y="4928538"/>
                </a:lnTo>
                <a:cubicBezTo>
                  <a:pt x="9394368" y="4928654"/>
                  <a:pt x="9404625" y="4929230"/>
                  <a:pt x="9402436" y="4912978"/>
                </a:cubicBezTo>
                <a:cubicBezTo>
                  <a:pt x="9401630" y="4906985"/>
                  <a:pt x="9405318" y="4903413"/>
                  <a:pt x="9411656" y="4902952"/>
                </a:cubicBezTo>
                <a:cubicBezTo>
                  <a:pt x="9417764" y="4902375"/>
                  <a:pt x="9422028" y="4904565"/>
                  <a:pt x="9422374" y="4911019"/>
                </a:cubicBezTo>
                <a:cubicBezTo>
                  <a:pt x="9424334" y="4944212"/>
                  <a:pt x="9449343" y="4925542"/>
                  <a:pt x="9463290" y="4927501"/>
                </a:cubicBezTo>
                <a:cubicBezTo>
                  <a:pt x="9483113" y="4930382"/>
                  <a:pt x="9471472" y="4911827"/>
                  <a:pt x="9475274" y="4903297"/>
                </a:cubicBezTo>
                <a:cubicBezTo>
                  <a:pt x="9479655" y="4902375"/>
                  <a:pt x="9486685" y="4902145"/>
                  <a:pt x="9486916" y="4905718"/>
                </a:cubicBezTo>
                <a:cubicBezTo>
                  <a:pt x="9488990" y="4935568"/>
                  <a:pt x="9510658" y="4928077"/>
                  <a:pt x="9528291" y="4928308"/>
                </a:cubicBezTo>
                <a:cubicBezTo>
                  <a:pt x="9546616" y="4928423"/>
                  <a:pt x="9564827" y="4928308"/>
                  <a:pt x="9583036" y="4928308"/>
                </a:cubicBezTo>
                <a:cubicBezTo>
                  <a:pt x="9594446" y="4928423"/>
                  <a:pt x="9606548" y="4930267"/>
                  <a:pt x="9605856" y="4912517"/>
                </a:cubicBezTo>
                <a:cubicBezTo>
                  <a:pt x="9605626" y="4906755"/>
                  <a:pt x="9609545" y="4903067"/>
                  <a:pt x="9615883" y="4903067"/>
                </a:cubicBezTo>
                <a:cubicBezTo>
                  <a:pt x="9622107" y="4903067"/>
                  <a:pt x="9625795" y="4906755"/>
                  <a:pt x="9625795" y="4912634"/>
                </a:cubicBezTo>
                <a:cubicBezTo>
                  <a:pt x="9625564" y="4925196"/>
                  <a:pt x="9631442" y="4928654"/>
                  <a:pt x="9643428" y="4928654"/>
                </a:cubicBezTo>
                <a:cubicBezTo>
                  <a:pt x="9715462" y="4928308"/>
                  <a:pt x="9787610" y="4928423"/>
                  <a:pt x="9859642" y="4928538"/>
                </a:cubicBezTo>
                <a:cubicBezTo>
                  <a:pt x="9869324" y="4928538"/>
                  <a:pt x="9877046" y="4927616"/>
                  <a:pt x="9876930" y="4915169"/>
                </a:cubicBezTo>
                <a:cubicBezTo>
                  <a:pt x="9876816" y="4909751"/>
                  <a:pt x="9878428" y="4903989"/>
                  <a:pt x="9884768" y="4903528"/>
                </a:cubicBezTo>
                <a:cubicBezTo>
                  <a:pt x="9892259" y="4902952"/>
                  <a:pt x="9891683" y="4909407"/>
                  <a:pt x="9892259" y="4914478"/>
                </a:cubicBezTo>
                <a:cubicBezTo>
                  <a:pt x="9895486" y="4942022"/>
                  <a:pt x="9916346" y="4924274"/>
                  <a:pt x="9928564" y="4927731"/>
                </a:cubicBezTo>
                <a:cubicBezTo>
                  <a:pt x="9943777" y="4931996"/>
                  <a:pt x="9944007" y="4919779"/>
                  <a:pt x="9944007" y="4908599"/>
                </a:cubicBezTo>
                <a:cubicBezTo>
                  <a:pt x="9943777" y="4881746"/>
                  <a:pt x="9943431" y="4854776"/>
                  <a:pt x="9944468" y="4827923"/>
                </a:cubicBezTo>
                <a:cubicBezTo>
                  <a:pt x="9945044" y="4813285"/>
                  <a:pt x="9939973" y="4808099"/>
                  <a:pt x="9925222" y="4808329"/>
                </a:cubicBezTo>
                <a:cubicBezTo>
                  <a:pt x="9877506" y="4809021"/>
                  <a:pt x="9829676" y="4809251"/>
                  <a:pt x="9781962" y="4808329"/>
                </a:cubicBezTo>
                <a:cubicBezTo>
                  <a:pt x="9765251" y="4807984"/>
                  <a:pt x="9760871" y="4814900"/>
                  <a:pt x="9761563" y="4829882"/>
                </a:cubicBezTo>
                <a:cubicBezTo>
                  <a:pt x="9762254" y="4847285"/>
                  <a:pt x="9761678" y="4864572"/>
                  <a:pt x="9761678" y="4881976"/>
                </a:cubicBezTo>
                <a:cubicBezTo>
                  <a:pt x="9761678" y="4889006"/>
                  <a:pt x="9762254" y="4896498"/>
                  <a:pt x="9751997" y="4896843"/>
                </a:cubicBezTo>
                <a:cubicBezTo>
                  <a:pt x="9741854" y="4897189"/>
                  <a:pt x="9741278" y="4890274"/>
                  <a:pt x="9741278" y="4882898"/>
                </a:cubicBezTo>
                <a:cubicBezTo>
                  <a:pt x="9741278" y="4866416"/>
                  <a:pt x="9740010" y="4849820"/>
                  <a:pt x="9741508" y="4833455"/>
                </a:cubicBezTo>
                <a:cubicBezTo>
                  <a:pt x="9743238" y="4813978"/>
                  <a:pt x="9736092" y="4807868"/>
                  <a:pt x="9716614" y="4808214"/>
                </a:cubicBezTo>
                <a:cubicBezTo>
                  <a:pt x="9652072" y="4809136"/>
                  <a:pt x="9587300" y="4809943"/>
                  <a:pt x="9522760" y="4807753"/>
                </a:cubicBezTo>
                <a:cubicBezTo>
                  <a:pt x="9495214" y="4806831"/>
                  <a:pt x="9487031" y="4815936"/>
                  <a:pt x="9490373" y="4841638"/>
                </a:cubicBezTo>
                <a:cubicBezTo>
                  <a:pt x="9492102" y="4855237"/>
                  <a:pt x="9490258" y="4869414"/>
                  <a:pt x="9490604" y="4883244"/>
                </a:cubicBezTo>
                <a:cubicBezTo>
                  <a:pt x="9490834" y="4894423"/>
                  <a:pt x="9486685" y="4899725"/>
                  <a:pt x="9475045" y="4897189"/>
                </a:cubicBezTo>
                <a:cubicBezTo>
                  <a:pt x="9475045" y="4875522"/>
                  <a:pt x="9474584" y="4853739"/>
                  <a:pt x="9475045" y="4832072"/>
                </a:cubicBezTo>
                <a:cubicBezTo>
                  <a:pt x="9475274" y="4819510"/>
                  <a:pt x="9476428" y="4807292"/>
                  <a:pt x="9457988" y="4807523"/>
                </a:cubicBezTo>
                <a:cubicBezTo>
                  <a:pt x="9453608" y="4807523"/>
                  <a:pt x="9450036" y="4803719"/>
                  <a:pt x="9450612" y="4798648"/>
                </a:cubicBezTo>
                <a:cubicBezTo>
                  <a:pt x="9450841" y="4796804"/>
                  <a:pt x="9453838" y="4793693"/>
                  <a:pt x="9455222" y="4793808"/>
                </a:cubicBezTo>
                <a:cubicBezTo>
                  <a:pt x="9482421" y="4796343"/>
                  <a:pt x="9474352" y="4776405"/>
                  <a:pt x="9474815" y="4762689"/>
                </a:cubicBezTo>
                <a:cubicBezTo>
                  <a:pt x="9475506" y="4741022"/>
                  <a:pt x="9475045" y="4719239"/>
                  <a:pt x="9475045" y="4697572"/>
                </a:cubicBezTo>
                <a:cubicBezTo>
                  <a:pt x="9475045" y="4687315"/>
                  <a:pt x="9477465" y="4675904"/>
                  <a:pt x="9460522" y="4677058"/>
                </a:cubicBezTo>
                <a:cubicBezTo>
                  <a:pt x="9453032" y="4677519"/>
                  <a:pt x="9450265" y="4670372"/>
                  <a:pt x="9450265" y="4664379"/>
                </a:cubicBezTo>
                <a:cubicBezTo>
                  <a:pt x="9450265" y="4657234"/>
                  <a:pt x="9456836" y="4657003"/>
                  <a:pt x="9461906" y="4657464"/>
                </a:cubicBezTo>
                <a:cubicBezTo>
                  <a:pt x="9475045" y="4658847"/>
                  <a:pt x="9475045" y="4650664"/>
                  <a:pt x="9475045" y="4641214"/>
                </a:cubicBezTo>
                <a:cubicBezTo>
                  <a:pt x="9474815" y="4614244"/>
                  <a:pt x="9474815" y="4587390"/>
                  <a:pt x="9475045" y="4560422"/>
                </a:cubicBezTo>
                <a:cubicBezTo>
                  <a:pt x="9475160" y="4550280"/>
                  <a:pt x="9475852" y="4540828"/>
                  <a:pt x="9460984" y="4542443"/>
                </a:cubicBezTo>
                <a:cubicBezTo>
                  <a:pt x="9454184" y="4543134"/>
                  <a:pt x="9449228" y="4540482"/>
                  <a:pt x="9449458" y="4532184"/>
                </a:cubicBezTo>
                <a:cubicBezTo>
                  <a:pt x="9449574" y="4524347"/>
                  <a:pt x="9454068" y="4521236"/>
                  <a:pt x="9461100" y="4521927"/>
                </a:cubicBezTo>
                <a:cubicBezTo>
                  <a:pt x="9473316" y="4523195"/>
                  <a:pt x="9475160" y="4516856"/>
                  <a:pt x="9475160" y="4506484"/>
                </a:cubicBezTo>
                <a:cubicBezTo>
                  <a:pt x="9474815" y="4412553"/>
                  <a:pt x="9474584" y="4318737"/>
                  <a:pt x="9475160" y="4224922"/>
                </a:cubicBezTo>
                <a:cubicBezTo>
                  <a:pt x="9475276" y="4211955"/>
                  <a:pt x="9470695" y="4208440"/>
                  <a:pt x="9464702" y="4207965"/>
                </a:cubicBezTo>
                <a:close/>
                <a:moveTo>
                  <a:pt x="1092227" y="4207965"/>
                </a:moveTo>
                <a:cubicBezTo>
                  <a:pt x="1086233" y="4207489"/>
                  <a:pt x="1078829" y="4210054"/>
                  <a:pt x="1073295" y="4209247"/>
                </a:cubicBezTo>
                <a:cubicBezTo>
                  <a:pt x="1061770" y="4207518"/>
                  <a:pt x="1048747" y="4205444"/>
                  <a:pt x="1050015" y="4225844"/>
                </a:cubicBezTo>
                <a:cubicBezTo>
                  <a:pt x="1051627" y="4252697"/>
                  <a:pt x="1050821" y="4279666"/>
                  <a:pt x="1050245" y="4306635"/>
                </a:cubicBezTo>
                <a:cubicBezTo>
                  <a:pt x="1050015" y="4317700"/>
                  <a:pt x="1051513" y="4325307"/>
                  <a:pt x="1065343" y="4323808"/>
                </a:cubicBezTo>
                <a:cubicBezTo>
                  <a:pt x="1069377" y="4323347"/>
                  <a:pt x="1074678" y="4323693"/>
                  <a:pt x="1075370" y="4329456"/>
                </a:cubicBezTo>
                <a:cubicBezTo>
                  <a:pt x="1076063" y="4334527"/>
                  <a:pt x="1072489" y="4338330"/>
                  <a:pt x="1067994" y="4338099"/>
                </a:cubicBezTo>
                <a:cubicBezTo>
                  <a:pt x="1049669" y="4337408"/>
                  <a:pt x="1051168" y="4349279"/>
                  <a:pt x="1049899" y="4362072"/>
                </a:cubicBezTo>
                <a:cubicBezTo>
                  <a:pt x="1048747" y="4373482"/>
                  <a:pt x="1058543" y="4393881"/>
                  <a:pt x="1042639" y="4394688"/>
                </a:cubicBezTo>
                <a:cubicBezTo>
                  <a:pt x="1021201" y="4395725"/>
                  <a:pt x="1031805" y="4373828"/>
                  <a:pt x="1030421" y="4361957"/>
                </a:cubicBezTo>
                <a:cubicBezTo>
                  <a:pt x="1028923" y="4349509"/>
                  <a:pt x="1031228" y="4338330"/>
                  <a:pt x="1011982" y="4338676"/>
                </a:cubicBezTo>
                <a:cubicBezTo>
                  <a:pt x="983398" y="4339137"/>
                  <a:pt x="973487" y="4351585"/>
                  <a:pt x="983975" y="4382356"/>
                </a:cubicBezTo>
                <a:cubicBezTo>
                  <a:pt x="987893" y="4393881"/>
                  <a:pt x="990429" y="4400913"/>
                  <a:pt x="983975" y="4413821"/>
                </a:cubicBezTo>
                <a:cubicBezTo>
                  <a:pt x="972335" y="4437216"/>
                  <a:pt x="983975" y="4453468"/>
                  <a:pt x="1007141" y="4453698"/>
                </a:cubicBezTo>
                <a:cubicBezTo>
                  <a:pt x="1024428" y="4453813"/>
                  <a:pt x="1041831" y="4453698"/>
                  <a:pt x="1059235" y="4453813"/>
                </a:cubicBezTo>
                <a:cubicBezTo>
                  <a:pt x="1067302" y="4453813"/>
                  <a:pt x="1076177" y="4453813"/>
                  <a:pt x="1075485" y="4465223"/>
                </a:cubicBezTo>
                <a:cubicBezTo>
                  <a:pt x="1074909" y="4474674"/>
                  <a:pt x="1066841" y="4474674"/>
                  <a:pt x="1059811" y="4474674"/>
                </a:cubicBezTo>
                <a:cubicBezTo>
                  <a:pt x="1040679" y="4474674"/>
                  <a:pt x="1021547" y="4475135"/>
                  <a:pt x="1002415" y="4474328"/>
                </a:cubicBezTo>
                <a:cubicBezTo>
                  <a:pt x="988008" y="4473752"/>
                  <a:pt x="981785" y="4478822"/>
                  <a:pt x="982131" y="4493691"/>
                </a:cubicBezTo>
                <a:cubicBezTo>
                  <a:pt x="982822" y="4518931"/>
                  <a:pt x="983168" y="4544171"/>
                  <a:pt x="982131" y="4569296"/>
                </a:cubicBezTo>
                <a:cubicBezTo>
                  <a:pt x="981439" y="4586124"/>
                  <a:pt x="988701" y="4590388"/>
                  <a:pt x="1003913" y="4589581"/>
                </a:cubicBezTo>
                <a:cubicBezTo>
                  <a:pt x="1021201" y="4588774"/>
                  <a:pt x="1038605" y="4589581"/>
                  <a:pt x="1056008" y="4589581"/>
                </a:cubicBezTo>
                <a:cubicBezTo>
                  <a:pt x="1064652" y="4589581"/>
                  <a:pt x="1075370" y="4588313"/>
                  <a:pt x="1075139" y="4600991"/>
                </a:cubicBezTo>
                <a:cubicBezTo>
                  <a:pt x="1075024" y="4612977"/>
                  <a:pt x="1064191" y="4609634"/>
                  <a:pt x="1057159" y="4609865"/>
                </a:cubicBezTo>
                <a:cubicBezTo>
                  <a:pt x="1038951" y="4610556"/>
                  <a:pt x="1020625" y="4611248"/>
                  <a:pt x="1002415" y="4610211"/>
                </a:cubicBezTo>
                <a:cubicBezTo>
                  <a:pt x="987663" y="4609404"/>
                  <a:pt x="981900" y="4614590"/>
                  <a:pt x="982246" y="4629342"/>
                </a:cubicBezTo>
                <a:cubicBezTo>
                  <a:pt x="982937" y="4654583"/>
                  <a:pt x="983168" y="4679824"/>
                  <a:pt x="982246" y="4704948"/>
                </a:cubicBezTo>
                <a:cubicBezTo>
                  <a:pt x="981554" y="4721544"/>
                  <a:pt x="988931" y="4725925"/>
                  <a:pt x="1004143" y="4725232"/>
                </a:cubicBezTo>
                <a:cubicBezTo>
                  <a:pt x="1023276" y="4724427"/>
                  <a:pt x="1042407" y="4725118"/>
                  <a:pt x="1061540" y="4725232"/>
                </a:cubicBezTo>
                <a:cubicBezTo>
                  <a:pt x="1067648" y="4725232"/>
                  <a:pt x="1075255" y="4725579"/>
                  <a:pt x="1075024" y="4733646"/>
                </a:cubicBezTo>
                <a:cubicBezTo>
                  <a:pt x="1074909" y="4742521"/>
                  <a:pt x="1066496" y="4740676"/>
                  <a:pt x="1060964" y="4740676"/>
                </a:cubicBezTo>
                <a:cubicBezTo>
                  <a:pt x="1041025" y="4741022"/>
                  <a:pt x="1020971" y="4741483"/>
                  <a:pt x="1001033" y="4740676"/>
                </a:cubicBezTo>
                <a:cubicBezTo>
                  <a:pt x="988008" y="4740216"/>
                  <a:pt x="981900" y="4743673"/>
                  <a:pt x="982361" y="4757964"/>
                </a:cubicBezTo>
                <a:cubicBezTo>
                  <a:pt x="983283" y="4784818"/>
                  <a:pt x="983053" y="4811787"/>
                  <a:pt x="982361" y="4838756"/>
                </a:cubicBezTo>
                <a:cubicBezTo>
                  <a:pt x="982017" y="4852471"/>
                  <a:pt x="987433" y="4857196"/>
                  <a:pt x="1000801" y="4856620"/>
                </a:cubicBezTo>
                <a:cubicBezTo>
                  <a:pt x="1020740" y="4855813"/>
                  <a:pt x="1040795" y="4855813"/>
                  <a:pt x="1060733" y="4855813"/>
                </a:cubicBezTo>
                <a:cubicBezTo>
                  <a:pt x="1067764" y="4855813"/>
                  <a:pt x="1075370" y="4855122"/>
                  <a:pt x="1076063" y="4865265"/>
                </a:cubicBezTo>
                <a:cubicBezTo>
                  <a:pt x="1076868" y="4877712"/>
                  <a:pt x="1067879" y="4876444"/>
                  <a:pt x="1060157" y="4876444"/>
                </a:cubicBezTo>
                <a:cubicBezTo>
                  <a:pt x="1042869" y="4876675"/>
                  <a:pt x="1025466" y="4876214"/>
                  <a:pt x="1008063" y="4876675"/>
                </a:cubicBezTo>
                <a:cubicBezTo>
                  <a:pt x="996883" y="4877020"/>
                  <a:pt x="983053" y="4871949"/>
                  <a:pt x="981324" y="4891657"/>
                </a:cubicBezTo>
                <a:cubicBezTo>
                  <a:pt x="980748" y="4898111"/>
                  <a:pt x="968877" y="4900186"/>
                  <a:pt x="968646" y="4893155"/>
                </a:cubicBezTo>
                <a:cubicBezTo>
                  <a:pt x="967724" y="4868838"/>
                  <a:pt x="950551" y="4877251"/>
                  <a:pt x="938911" y="4876905"/>
                </a:cubicBezTo>
                <a:cubicBezTo>
                  <a:pt x="910329" y="4876098"/>
                  <a:pt x="881631" y="4876905"/>
                  <a:pt x="852933" y="4876905"/>
                </a:cubicBezTo>
                <a:cubicBezTo>
                  <a:pt x="849015" y="4883474"/>
                  <a:pt x="858927" y="4897765"/>
                  <a:pt x="841753" y="4896843"/>
                </a:cubicBezTo>
                <a:cubicBezTo>
                  <a:pt x="820085" y="4864343"/>
                  <a:pt x="786663" y="4879786"/>
                  <a:pt x="757965" y="4876675"/>
                </a:cubicBezTo>
                <a:cubicBezTo>
                  <a:pt x="751165" y="4875868"/>
                  <a:pt x="744134" y="4876559"/>
                  <a:pt x="737219" y="4876559"/>
                </a:cubicBezTo>
                <a:cubicBezTo>
                  <a:pt x="727307" y="4876675"/>
                  <a:pt x="715321" y="4873448"/>
                  <a:pt x="716359" y="4890504"/>
                </a:cubicBezTo>
                <a:cubicBezTo>
                  <a:pt x="716819" y="4896152"/>
                  <a:pt x="712095" y="4897189"/>
                  <a:pt x="707484" y="4897189"/>
                </a:cubicBezTo>
                <a:cubicBezTo>
                  <a:pt x="702067" y="4897305"/>
                  <a:pt x="696074" y="4897189"/>
                  <a:pt x="696420" y="4889928"/>
                </a:cubicBezTo>
                <a:cubicBezTo>
                  <a:pt x="697227" y="4872180"/>
                  <a:pt x="684319" y="4876790"/>
                  <a:pt x="674983" y="4876790"/>
                </a:cubicBezTo>
                <a:cubicBezTo>
                  <a:pt x="577941" y="4876559"/>
                  <a:pt x="480783" y="4876790"/>
                  <a:pt x="383741" y="4876790"/>
                </a:cubicBezTo>
                <a:cubicBezTo>
                  <a:pt x="383741" y="4893962"/>
                  <a:pt x="383741" y="4911251"/>
                  <a:pt x="383741" y="4928423"/>
                </a:cubicBezTo>
                <a:cubicBezTo>
                  <a:pt x="414973" y="4928538"/>
                  <a:pt x="446207" y="4928308"/>
                  <a:pt x="477440" y="4928769"/>
                </a:cubicBezTo>
                <a:cubicBezTo>
                  <a:pt x="489427" y="4928884"/>
                  <a:pt x="500605" y="4929691"/>
                  <a:pt x="498185" y="4912056"/>
                </a:cubicBezTo>
                <a:cubicBezTo>
                  <a:pt x="497609" y="4907792"/>
                  <a:pt x="499799" y="4902952"/>
                  <a:pt x="505331" y="4903874"/>
                </a:cubicBezTo>
                <a:cubicBezTo>
                  <a:pt x="507982" y="4904335"/>
                  <a:pt x="512131" y="4908138"/>
                  <a:pt x="512131" y="4910329"/>
                </a:cubicBezTo>
                <a:cubicBezTo>
                  <a:pt x="511555" y="4933033"/>
                  <a:pt x="527691" y="4928654"/>
                  <a:pt x="540945" y="4928654"/>
                </a:cubicBezTo>
                <a:cubicBezTo>
                  <a:pt x="564340" y="4928654"/>
                  <a:pt x="587851" y="4928654"/>
                  <a:pt x="611248" y="4928654"/>
                </a:cubicBezTo>
                <a:cubicBezTo>
                  <a:pt x="619893" y="4928654"/>
                  <a:pt x="629459" y="4929806"/>
                  <a:pt x="628305" y="4915976"/>
                </a:cubicBezTo>
                <a:cubicBezTo>
                  <a:pt x="627729" y="4909407"/>
                  <a:pt x="630265" y="4903874"/>
                  <a:pt x="638103" y="4903413"/>
                </a:cubicBezTo>
                <a:cubicBezTo>
                  <a:pt x="646055" y="4902952"/>
                  <a:pt x="649051" y="4908138"/>
                  <a:pt x="648936" y="4914939"/>
                </a:cubicBezTo>
                <a:cubicBezTo>
                  <a:pt x="648705" y="4927040"/>
                  <a:pt x="655505" y="4928999"/>
                  <a:pt x="665647" y="4928884"/>
                </a:cubicBezTo>
                <a:cubicBezTo>
                  <a:pt x="693423" y="4928654"/>
                  <a:pt x="721199" y="4928884"/>
                  <a:pt x="748975" y="4928654"/>
                </a:cubicBezTo>
                <a:cubicBezTo>
                  <a:pt x="754739" y="4928654"/>
                  <a:pt x="762113" y="4929921"/>
                  <a:pt x="763497" y="4921508"/>
                </a:cubicBezTo>
                <a:cubicBezTo>
                  <a:pt x="764881" y="4913210"/>
                  <a:pt x="763151" y="4901453"/>
                  <a:pt x="776175" y="4903874"/>
                </a:cubicBezTo>
                <a:cubicBezTo>
                  <a:pt x="789544" y="4906524"/>
                  <a:pt x="784473" y="4919433"/>
                  <a:pt x="784473" y="4927962"/>
                </a:cubicBezTo>
                <a:cubicBezTo>
                  <a:pt x="784934" y="4986971"/>
                  <a:pt x="785164" y="5045980"/>
                  <a:pt x="784473" y="5104990"/>
                </a:cubicBezTo>
                <a:cubicBezTo>
                  <a:pt x="784242" y="5121240"/>
                  <a:pt x="788391" y="5128616"/>
                  <a:pt x="806255" y="5127464"/>
                </a:cubicBezTo>
                <a:cubicBezTo>
                  <a:pt x="829652" y="5125966"/>
                  <a:pt x="853163" y="5127464"/>
                  <a:pt x="876560" y="5126887"/>
                </a:cubicBezTo>
                <a:cubicBezTo>
                  <a:pt x="885780" y="5126657"/>
                  <a:pt x="900647" y="5131843"/>
                  <a:pt x="898919" y="5114556"/>
                </a:cubicBezTo>
                <a:cubicBezTo>
                  <a:pt x="897651" y="5102339"/>
                  <a:pt x="910097" y="5082515"/>
                  <a:pt x="884397" y="5080325"/>
                </a:cubicBezTo>
                <a:cubicBezTo>
                  <a:pt x="877021" y="5079749"/>
                  <a:pt x="873333" y="5076638"/>
                  <a:pt x="873679" y="5069031"/>
                </a:cubicBezTo>
                <a:cubicBezTo>
                  <a:pt x="874024" y="5062807"/>
                  <a:pt x="877136" y="5059119"/>
                  <a:pt x="883360" y="5059465"/>
                </a:cubicBezTo>
                <a:cubicBezTo>
                  <a:pt x="901109" y="5060387"/>
                  <a:pt x="899495" y="5048056"/>
                  <a:pt x="899495" y="5036645"/>
                </a:cubicBezTo>
                <a:cubicBezTo>
                  <a:pt x="899495" y="5010714"/>
                  <a:pt x="899495" y="4984666"/>
                  <a:pt x="899495" y="4958618"/>
                </a:cubicBezTo>
                <a:cubicBezTo>
                  <a:pt x="899611" y="4943866"/>
                  <a:pt x="899725" y="4929114"/>
                  <a:pt x="900187" y="4914362"/>
                </a:cubicBezTo>
                <a:cubicBezTo>
                  <a:pt x="900301" y="4909751"/>
                  <a:pt x="902837" y="4905833"/>
                  <a:pt x="907447" y="4904680"/>
                </a:cubicBezTo>
                <a:cubicBezTo>
                  <a:pt x="911251" y="4903758"/>
                  <a:pt x="914824" y="4906179"/>
                  <a:pt x="914477" y="4909983"/>
                </a:cubicBezTo>
                <a:cubicBezTo>
                  <a:pt x="912057" y="4935338"/>
                  <a:pt x="930267" y="4928654"/>
                  <a:pt x="943637" y="4928884"/>
                </a:cubicBezTo>
                <a:cubicBezTo>
                  <a:pt x="966111" y="4929230"/>
                  <a:pt x="988701" y="4928769"/>
                  <a:pt x="1011290" y="4929114"/>
                </a:cubicBezTo>
                <a:lnTo>
                  <a:pt x="1010829" y="4928538"/>
                </a:lnTo>
                <a:cubicBezTo>
                  <a:pt x="1021893" y="4928654"/>
                  <a:pt x="1032150" y="4929230"/>
                  <a:pt x="1029961" y="4912978"/>
                </a:cubicBezTo>
                <a:cubicBezTo>
                  <a:pt x="1029155" y="4906985"/>
                  <a:pt x="1032843" y="4903413"/>
                  <a:pt x="1039181" y="4902952"/>
                </a:cubicBezTo>
                <a:cubicBezTo>
                  <a:pt x="1045289" y="4902375"/>
                  <a:pt x="1049553" y="4904565"/>
                  <a:pt x="1049899" y="4911019"/>
                </a:cubicBezTo>
                <a:cubicBezTo>
                  <a:pt x="1051859" y="4944212"/>
                  <a:pt x="1076868" y="4925542"/>
                  <a:pt x="1090815" y="4927501"/>
                </a:cubicBezTo>
                <a:cubicBezTo>
                  <a:pt x="1110638" y="4930382"/>
                  <a:pt x="1098997" y="4911827"/>
                  <a:pt x="1102799" y="4903297"/>
                </a:cubicBezTo>
                <a:cubicBezTo>
                  <a:pt x="1107180" y="4902375"/>
                  <a:pt x="1114210" y="4902145"/>
                  <a:pt x="1114441" y="4905718"/>
                </a:cubicBezTo>
                <a:cubicBezTo>
                  <a:pt x="1116515" y="4935568"/>
                  <a:pt x="1138183" y="4928077"/>
                  <a:pt x="1155816" y="4928308"/>
                </a:cubicBezTo>
                <a:cubicBezTo>
                  <a:pt x="1174141" y="4928423"/>
                  <a:pt x="1192352" y="4928308"/>
                  <a:pt x="1210561" y="4928308"/>
                </a:cubicBezTo>
                <a:cubicBezTo>
                  <a:pt x="1221971" y="4928423"/>
                  <a:pt x="1234073" y="4930267"/>
                  <a:pt x="1233381" y="4912517"/>
                </a:cubicBezTo>
                <a:cubicBezTo>
                  <a:pt x="1233151" y="4906755"/>
                  <a:pt x="1237070" y="4903067"/>
                  <a:pt x="1243408" y="4903067"/>
                </a:cubicBezTo>
                <a:cubicBezTo>
                  <a:pt x="1249632" y="4903067"/>
                  <a:pt x="1253320" y="4906755"/>
                  <a:pt x="1253320" y="4912634"/>
                </a:cubicBezTo>
                <a:cubicBezTo>
                  <a:pt x="1253089" y="4925196"/>
                  <a:pt x="1258967" y="4928654"/>
                  <a:pt x="1270953" y="4928654"/>
                </a:cubicBezTo>
                <a:cubicBezTo>
                  <a:pt x="1342987" y="4928308"/>
                  <a:pt x="1415135" y="4928423"/>
                  <a:pt x="1487167" y="4928538"/>
                </a:cubicBezTo>
                <a:cubicBezTo>
                  <a:pt x="1496849" y="4928538"/>
                  <a:pt x="1504571" y="4927616"/>
                  <a:pt x="1504455" y="4915169"/>
                </a:cubicBezTo>
                <a:cubicBezTo>
                  <a:pt x="1504341" y="4909751"/>
                  <a:pt x="1505953" y="4903989"/>
                  <a:pt x="1512293" y="4903528"/>
                </a:cubicBezTo>
                <a:cubicBezTo>
                  <a:pt x="1519784" y="4902952"/>
                  <a:pt x="1519208" y="4909407"/>
                  <a:pt x="1519784" y="4914478"/>
                </a:cubicBezTo>
                <a:cubicBezTo>
                  <a:pt x="1523011" y="4942022"/>
                  <a:pt x="1543871" y="4924274"/>
                  <a:pt x="1556089" y="4927731"/>
                </a:cubicBezTo>
                <a:cubicBezTo>
                  <a:pt x="1571302" y="4931996"/>
                  <a:pt x="1571532" y="4919779"/>
                  <a:pt x="1571532" y="4908599"/>
                </a:cubicBezTo>
                <a:cubicBezTo>
                  <a:pt x="1571302" y="4881746"/>
                  <a:pt x="1570956" y="4854776"/>
                  <a:pt x="1571993" y="4827923"/>
                </a:cubicBezTo>
                <a:cubicBezTo>
                  <a:pt x="1572569" y="4813285"/>
                  <a:pt x="1567498" y="4808099"/>
                  <a:pt x="1552747" y="4808329"/>
                </a:cubicBezTo>
                <a:cubicBezTo>
                  <a:pt x="1505031" y="4809021"/>
                  <a:pt x="1457201" y="4809251"/>
                  <a:pt x="1409487" y="4808329"/>
                </a:cubicBezTo>
                <a:cubicBezTo>
                  <a:pt x="1392776" y="4807984"/>
                  <a:pt x="1388396" y="4814900"/>
                  <a:pt x="1389088" y="4829882"/>
                </a:cubicBezTo>
                <a:cubicBezTo>
                  <a:pt x="1389779" y="4847285"/>
                  <a:pt x="1389203" y="4864572"/>
                  <a:pt x="1389203" y="4881976"/>
                </a:cubicBezTo>
                <a:cubicBezTo>
                  <a:pt x="1389203" y="4889006"/>
                  <a:pt x="1389779" y="4896498"/>
                  <a:pt x="1379522" y="4896843"/>
                </a:cubicBezTo>
                <a:cubicBezTo>
                  <a:pt x="1369379" y="4897189"/>
                  <a:pt x="1368803" y="4890274"/>
                  <a:pt x="1368803" y="4882898"/>
                </a:cubicBezTo>
                <a:cubicBezTo>
                  <a:pt x="1368803" y="4866416"/>
                  <a:pt x="1367535" y="4849820"/>
                  <a:pt x="1369033" y="4833455"/>
                </a:cubicBezTo>
                <a:cubicBezTo>
                  <a:pt x="1370763" y="4813978"/>
                  <a:pt x="1363617" y="4807868"/>
                  <a:pt x="1344139" y="4808214"/>
                </a:cubicBezTo>
                <a:cubicBezTo>
                  <a:pt x="1279597" y="4809136"/>
                  <a:pt x="1214825" y="4809943"/>
                  <a:pt x="1150285" y="4807753"/>
                </a:cubicBezTo>
                <a:cubicBezTo>
                  <a:pt x="1122739" y="4806831"/>
                  <a:pt x="1114556" y="4815936"/>
                  <a:pt x="1117898" y="4841638"/>
                </a:cubicBezTo>
                <a:cubicBezTo>
                  <a:pt x="1119627" y="4855237"/>
                  <a:pt x="1117783" y="4869414"/>
                  <a:pt x="1118129" y="4883244"/>
                </a:cubicBezTo>
                <a:cubicBezTo>
                  <a:pt x="1118359" y="4894423"/>
                  <a:pt x="1114210" y="4899725"/>
                  <a:pt x="1102570" y="4897189"/>
                </a:cubicBezTo>
                <a:cubicBezTo>
                  <a:pt x="1102570" y="4875522"/>
                  <a:pt x="1102109" y="4853739"/>
                  <a:pt x="1102570" y="4832072"/>
                </a:cubicBezTo>
                <a:cubicBezTo>
                  <a:pt x="1102799" y="4819510"/>
                  <a:pt x="1103953" y="4807292"/>
                  <a:pt x="1085513" y="4807523"/>
                </a:cubicBezTo>
                <a:cubicBezTo>
                  <a:pt x="1081133" y="4807523"/>
                  <a:pt x="1077561" y="4803719"/>
                  <a:pt x="1078137" y="4798648"/>
                </a:cubicBezTo>
                <a:cubicBezTo>
                  <a:pt x="1078366" y="4796804"/>
                  <a:pt x="1081363" y="4793693"/>
                  <a:pt x="1082747" y="4793808"/>
                </a:cubicBezTo>
                <a:cubicBezTo>
                  <a:pt x="1109946" y="4796343"/>
                  <a:pt x="1101877" y="4776405"/>
                  <a:pt x="1102340" y="4762689"/>
                </a:cubicBezTo>
                <a:cubicBezTo>
                  <a:pt x="1103031" y="4741022"/>
                  <a:pt x="1102570" y="4719239"/>
                  <a:pt x="1102570" y="4697572"/>
                </a:cubicBezTo>
                <a:cubicBezTo>
                  <a:pt x="1102570" y="4687315"/>
                  <a:pt x="1104990" y="4675904"/>
                  <a:pt x="1088047" y="4677058"/>
                </a:cubicBezTo>
                <a:cubicBezTo>
                  <a:pt x="1080557" y="4677519"/>
                  <a:pt x="1077790" y="4670372"/>
                  <a:pt x="1077790" y="4664379"/>
                </a:cubicBezTo>
                <a:cubicBezTo>
                  <a:pt x="1077790" y="4657234"/>
                  <a:pt x="1084361" y="4657003"/>
                  <a:pt x="1089431" y="4657464"/>
                </a:cubicBezTo>
                <a:cubicBezTo>
                  <a:pt x="1102570" y="4658847"/>
                  <a:pt x="1102570" y="4650664"/>
                  <a:pt x="1102570" y="4641214"/>
                </a:cubicBezTo>
                <a:cubicBezTo>
                  <a:pt x="1102340" y="4614244"/>
                  <a:pt x="1102340" y="4587390"/>
                  <a:pt x="1102570" y="4560422"/>
                </a:cubicBezTo>
                <a:cubicBezTo>
                  <a:pt x="1102685" y="4550280"/>
                  <a:pt x="1103377" y="4540828"/>
                  <a:pt x="1088509" y="4542443"/>
                </a:cubicBezTo>
                <a:cubicBezTo>
                  <a:pt x="1081709" y="4543134"/>
                  <a:pt x="1076753" y="4540482"/>
                  <a:pt x="1076983" y="4532184"/>
                </a:cubicBezTo>
                <a:cubicBezTo>
                  <a:pt x="1077099" y="4524347"/>
                  <a:pt x="1081593" y="4521236"/>
                  <a:pt x="1088625" y="4521927"/>
                </a:cubicBezTo>
                <a:cubicBezTo>
                  <a:pt x="1100841" y="4523195"/>
                  <a:pt x="1102685" y="4516856"/>
                  <a:pt x="1102685" y="4506484"/>
                </a:cubicBezTo>
                <a:cubicBezTo>
                  <a:pt x="1102340" y="4412553"/>
                  <a:pt x="1102109" y="4318737"/>
                  <a:pt x="1102685" y="4224922"/>
                </a:cubicBezTo>
                <a:cubicBezTo>
                  <a:pt x="1102801" y="4211955"/>
                  <a:pt x="1098220" y="4208440"/>
                  <a:pt x="1092227" y="4207965"/>
                </a:cubicBezTo>
                <a:close/>
                <a:moveTo>
                  <a:pt x="8222408" y="4207806"/>
                </a:moveTo>
                <a:cubicBezTo>
                  <a:pt x="8216661" y="4208210"/>
                  <a:pt x="8212281" y="4211552"/>
                  <a:pt x="8212569" y="4223769"/>
                </a:cubicBezTo>
                <a:cubicBezTo>
                  <a:pt x="8213261" y="4251545"/>
                  <a:pt x="8213146" y="4279321"/>
                  <a:pt x="8212569" y="4307096"/>
                </a:cubicBezTo>
                <a:cubicBezTo>
                  <a:pt x="8212223" y="4318737"/>
                  <a:pt x="8214644" y="4325076"/>
                  <a:pt x="8228128" y="4323924"/>
                </a:cubicBezTo>
                <a:cubicBezTo>
                  <a:pt x="8233545" y="4323463"/>
                  <a:pt x="8243917" y="4319659"/>
                  <a:pt x="8243226" y="4331645"/>
                </a:cubicBezTo>
                <a:cubicBezTo>
                  <a:pt x="8242765" y="4340174"/>
                  <a:pt x="8234928" y="4339943"/>
                  <a:pt x="8229165" y="4339252"/>
                </a:cubicBezTo>
                <a:cubicBezTo>
                  <a:pt x="8213837" y="4337523"/>
                  <a:pt x="8211878" y="4346052"/>
                  <a:pt x="8212569" y="4358154"/>
                </a:cubicBezTo>
                <a:cubicBezTo>
                  <a:pt x="8213030" y="4366798"/>
                  <a:pt x="8212800" y="4375557"/>
                  <a:pt x="8212569" y="4384200"/>
                </a:cubicBezTo>
                <a:cubicBezTo>
                  <a:pt x="8212454" y="4388926"/>
                  <a:pt x="8214183" y="4395495"/>
                  <a:pt x="8206460" y="4395956"/>
                </a:cubicBezTo>
                <a:cubicBezTo>
                  <a:pt x="8197932" y="4396532"/>
                  <a:pt x="8197010" y="4390078"/>
                  <a:pt x="8197010" y="4383624"/>
                </a:cubicBezTo>
                <a:cubicBezTo>
                  <a:pt x="8196779" y="4373252"/>
                  <a:pt x="8196779" y="4362764"/>
                  <a:pt x="8196779" y="4352392"/>
                </a:cubicBezTo>
                <a:cubicBezTo>
                  <a:pt x="8196664" y="4340174"/>
                  <a:pt x="8188481" y="4337754"/>
                  <a:pt x="8179030" y="4339367"/>
                </a:cubicBezTo>
                <a:cubicBezTo>
                  <a:pt x="8169234" y="4341096"/>
                  <a:pt x="8153215" y="4331645"/>
                  <a:pt x="8151024" y="4348472"/>
                </a:cubicBezTo>
                <a:cubicBezTo>
                  <a:pt x="8149296" y="4362188"/>
                  <a:pt x="8144800" y="4378092"/>
                  <a:pt x="8155058" y="4390885"/>
                </a:cubicBezTo>
                <a:cubicBezTo>
                  <a:pt x="8161282" y="4398608"/>
                  <a:pt x="8158976" y="4400681"/>
                  <a:pt x="8153445" y="4408865"/>
                </a:cubicBezTo>
                <a:cubicBezTo>
                  <a:pt x="8137424" y="4432145"/>
                  <a:pt x="8152061" y="4455427"/>
                  <a:pt x="8179953" y="4455427"/>
                </a:cubicBezTo>
                <a:cubicBezTo>
                  <a:pt x="8196433" y="4455312"/>
                  <a:pt x="8212915" y="4455196"/>
                  <a:pt x="8229396" y="4456234"/>
                </a:cubicBezTo>
                <a:cubicBezTo>
                  <a:pt x="8235735" y="4456695"/>
                  <a:pt x="8244609" y="4457271"/>
                  <a:pt x="8243341" y="4467528"/>
                </a:cubicBezTo>
                <a:cubicBezTo>
                  <a:pt x="8242304" y="4475941"/>
                  <a:pt x="8234928" y="4474789"/>
                  <a:pt x="8229050" y="4474789"/>
                </a:cubicBezTo>
                <a:cubicBezTo>
                  <a:pt x="8208190" y="4475019"/>
                  <a:pt x="8187328" y="4475250"/>
                  <a:pt x="8166468" y="4474789"/>
                </a:cubicBezTo>
                <a:cubicBezTo>
                  <a:pt x="8154137" y="4474558"/>
                  <a:pt x="8149642" y="4479514"/>
                  <a:pt x="8149872" y="4491732"/>
                </a:cubicBezTo>
                <a:cubicBezTo>
                  <a:pt x="8150449" y="4518700"/>
                  <a:pt x="8150793" y="4545670"/>
                  <a:pt x="8149872" y="4572523"/>
                </a:cubicBezTo>
                <a:cubicBezTo>
                  <a:pt x="8149411" y="4586929"/>
                  <a:pt x="8155519" y="4590388"/>
                  <a:pt x="8168428" y="4589927"/>
                </a:cubicBezTo>
                <a:cubicBezTo>
                  <a:pt x="8188366" y="4589235"/>
                  <a:pt x="8208419" y="4589810"/>
                  <a:pt x="8228358" y="4589927"/>
                </a:cubicBezTo>
                <a:cubicBezTo>
                  <a:pt x="8235158" y="4589927"/>
                  <a:pt x="8242995" y="4589005"/>
                  <a:pt x="8243572" y="4599262"/>
                </a:cubicBezTo>
                <a:cubicBezTo>
                  <a:pt x="8244263" y="4611363"/>
                  <a:pt x="8235389" y="4610441"/>
                  <a:pt x="8227552" y="4610441"/>
                </a:cubicBezTo>
                <a:cubicBezTo>
                  <a:pt x="8208536" y="4610556"/>
                  <a:pt x="8189288" y="4611363"/>
                  <a:pt x="8170272" y="4610211"/>
                </a:cubicBezTo>
                <a:cubicBezTo>
                  <a:pt x="8153906" y="4609174"/>
                  <a:pt x="8149181" y="4615512"/>
                  <a:pt x="8149872" y="4631186"/>
                </a:cubicBezTo>
                <a:cubicBezTo>
                  <a:pt x="8151024" y="4655505"/>
                  <a:pt x="8151370" y="4679939"/>
                  <a:pt x="8149872" y="4704141"/>
                </a:cubicBezTo>
                <a:cubicBezTo>
                  <a:pt x="8148834" y="4722351"/>
                  <a:pt x="8156557" y="4726386"/>
                  <a:pt x="8172692" y="4725579"/>
                </a:cubicBezTo>
                <a:cubicBezTo>
                  <a:pt x="8192630" y="4724542"/>
                  <a:pt x="8212685" y="4725579"/>
                  <a:pt x="8232623" y="4725693"/>
                </a:cubicBezTo>
                <a:cubicBezTo>
                  <a:pt x="8238270" y="4725693"/>
                  <a:pt x="8243456" y="4726962"/>
                  <a:pt x="8243687" y="4733762"/>
                </a:cubicBezTo>
                <a:cubicBezTo>
                  <a:pt x="8243917" y="4741483"/>
                  <a:pt x="8237579" y="4740907"/>
                  <a:pt x="8232623" y="4740907"/>
                </a:cubicBezTo>
                <a:cubicBezTo>
                  <a:pt x="8210956" y="4741022"/>
                  <a:pt x="8189172" y="4741714"/>
                  <a:pt x="8167505" y="4740676"/>
                </a:cubicBezTo>
                <a:cubicBezTo>
                  <a:pt x="8153560" y="4739985"/>
                  <a:pt x="8149642" y="4745056"/>
                  <a:pt x="8150103" y="4758540"/>
                </a:cubicBezTo>
                <a:cubicBezTo>
                  <a:pt x="8151024" y="4786317"/>
                  <a:pt x="8151024" y="4814092"/>
                  <a:pt x="8150103" y="4841868"/>
                </a:cubicBezTo>
                <a:cubicBezTo>
                  <a:pt x="8149642" y="4856735"/>
                  <a:pt x="8154827" y="4861806"/>
                  <a:pt x="8169580" y="4861001"/>
                </a:cubicBezTo>
                <a:cubicBezTo>
                  <a:pt x="8186868" y="4860079"/>
                  <a:pt x="8204387" y="4860308"/>
                  <a:pt x="8221674" y="4861230"/>
                </a:cubicBezTo>
                <a:cubicBezTo>
                  <a:pt x="8229396" y="4861576"/>
                  <a:pt x="8242534" y="4856390"/>
                  <a:pt x="8243111" y="4868722"/>
                </a:cubicBezTo>
                <a:cubicBezTo>
                  <a:pt x="8243687" y="4882783"/>
                  <a:pt x="8230087" y="4875637"/>
                  <a:pt x="8223057" y="4876098"/>
                </a:cubicBezTo>
                <a:cubicBezTo>
                  <a:pt x="8205770" y="4877251"/>
                  <a:pt x="8188366" y="4876444"/>
                  <a:pt x="8170963" y="4876444"/>
                </a:cubicBezTo>
                <a:cubicBezTo>
                  <a:pt x="8161050" y="4876444"/>
                  <a:pt x="8151139" y="4873563"/>
                  <a:pt x="8149296" y="4890274"/>
                </a:cubicBezTo>
                <a:cubicBezTo>
                  <a:pt x="8148143" y="4900531"/>
                  <a:pt x="8132008" y="4900647"/>
                  <a:pt x="8131316" y="4892118"/>
                </a:cubicBezTo>
                <a:cubicBezTo>
                  <a:pt x="8129472" y="4869529"/>
                  <a:pt x="8114374" y="4877020"/>
                  <a:pt x="8103194" y="4876675"/>
                </a:cubicBezTo>
                <a:cubicBezTo>
                  <a:pt x="8080605" y="4875868"/>
                  <a:pt x="8058015" y="4876214"/>
                  <a:pt x="8035426" y="4876444"/>
                </a:cubicBezTo>
                <a:cubicBezTo>
                  <a:pt x="8025745" y="4876444"/>
                  <a:pt x="8015027" y="4872871"/>
                  <a:pt x="8013989" y="4890159"/>
                </a:cubicBezTo>
                <a:cubicBezTo>
                  <a:pt x="8013297" y="4901914"/>
                  <a:pt x="7998660" y="4897881"/>
                  <a:pt x="7998660" y="4892233"/>
                </a:cubicBezTo>
                <a:cubicBezTo>
                  <a:pt x="7998660" y="4871028"/>
                  <a:pt x="7984368" y="4876790"/>
                  <a:pt x="7973536" y="4876559"/>
                </a:cubicBezTo>
                <a:cubicBezTo>
                  <a:pt x="7948295" y="4876098"/>
                  <a:pt x="7923170" y="4876444"/>
                  <a:pt x="7897930" y="4876444"/>
                </a:cubicBezTo>
                <a:cubicBezTo>
                  <a:pt x="7888710" y="4876444"/>
                  <a:pt x="7877645" y="4873793"/>
                  <a:pt x="7878798" y="4889467"/>
                </a:cubicBezTo>
                <a:cubicBezTo>
                  <a:pt x="7879029" y="4892925"/>
                  <a:pt x="7877875" y="4896382"/>
                  <a:pt x="7873266" y="4896613"/>
                </a:cubicBezTo>
                <a:cubicBezTo>
                  <a:pt x="7868310" y="4896843"/>
                  <a:pt x="7864391" y="4894769"/>
                  <a:pt x="7864161" y="4889698"/>
                </a:cubicBezTo>
                <a:cubicBezTo>
                  <a:pt x="7863469" y="4875522"/>
                  <a:pt x="7853558" y="4876444"/>
                  <a:pt x="7843760" y="4876444"/>
                </a:cubicBezTo>
                <a:cubicBezTo>
                  <a:pt x="7749831" y="4876444"/>
                  <a:pt x="7656014" y="4877020"/>
                  <a:pt x="7562200" y="4876098"/>
                </a:cubicBezTo>
                <a:cubicBezTo>
                  <a:pt x="7536614" y="4875868"/>
                  <a:pt x="7546525" y="4893040"/>
                  <a:pt x="7545487" y="4904565"/>
                </a:cubicBezTo>
                <a:cubicBezTo>
                  <a:pt x="7544336" y="4917129"/>
                  <a:pt x="7541454" y="4930843"/>
                  <a:pt x="7563697" y="4928999"/>
                </a:cubicBezTo>
                <a:cubicBezTo>
                  <a:pt x="7588823" y="4926925"/>
                  <a:pt x="7614063" y="4928423"/>
                  <a:pt x="7639303" y="4928654"/>
                </a:cubicBezTo>
                <a:cubicBezTo>
                  <a:pt x="7650944" y="4928769"/>
                  <a:pt x="7662584" y="4930152"/>
                  <a:pt x="7660278" y="4912173"/>
                </a:cubicBezTo>
                <a:cubicBezTo>
                  <a:pt x="7659473" y="4906063"/>
                  <a:pt x="7663967" y="4903067"/>
                  <a:pt x="7670191" y="4903067"/>
                </a:cubicBezTo>
                <a:cubicBezTo>
                  <a:pt x="7674802" y="4903182"/>
                  <a:pt x="7680333" y="4904104"/>
                  <a:pt x="7679987" y="4909175"/>
                </a:cubicBezTo>
                <a:cubicBezTo>
                  <a:pt x="7678028" y="4936606"/>
                  <a:pt x="7698081" y="4927847"/>
                  <a:pt x="7711566" y="4928423"/>
                </a:cubicBezTo>
                <a:cubicBezTo>
                  <a:pt x="7732427" y="4929345"/>
                  <a:pt x="7753402" y="4927616"/>
                  <a:pt x="7774148" y="4928999"/>
                </a:cubicBezTo>
                <a:cubicBezTo>
                  <a:pt x="7790515" y="4930037"/>
                  <a:pt x="7798352" y="4925196"/>
                  <a:pt x="7796623" y="4908138"/>
                </a:cubicBezTo>
                <a:cubicBezTo>
                  <a:pt x="7798813" y="4906524"/>
                  <a:pt x="7800657" y="4905718"/>
                  <a:pt x="7802386" y="4905487"/>
                </a:cubicBezTo>
                <a:cubicBezTo>
                  <a:pt x="7814834" y="4900070"/>
                  <a:pt x="7815293" y="4903297"/>
                  <a:pt x="7817023" y="4928423"/>
                </a:cubicBezTo>
                <a:cubicBezTo>
                  <a:pt x="7848256" y="4928538"/>
                  <a:pt x="7879605" y="4928308"/>
                  <a:pt x="7910839" y="4928884"/>
                </a:cubicBezTo>
                <a:cubicBezTo>
                  <a:pt x="7923054" y="4929114"/>
                  <a:pt x="7933772" y="4929345"/>
                  <a:pt x="7931584" y="4912056"/>
                </a:cubicBezTo>
                <a:cubicBezTo>
                  <a:pt x="7931008" y="4907563"/>
                  <a:pt x="7933772" y="4903297"/>
                  <a:pt x="7939190" y="4903989"/>
                </a:cubicBezTo>
                <a:cubicBezTo>
                  <a:pt x="7944031" y="4904680"/>
                  <a:pt x="7946222" y="4908831"/>
                  <a:pt x="7946451" y="4913439"/>
                </a:cubicBezTo>
                <a:cubicBezTo>
                  <a:pt x="7946912" y="4920356"/>
                  <a:pt x="7946912" y="4927386"/>
                  <a:pt x="7946912" y="4934301"/>
                </a:cubicBezTo>
                <a:cubicBezTo>
                  <a:pt x="7946912" y="4991581"/>
                  <a:pt x="7947258" y="5048976"/>
                  <a:pt x="7946451" y="5106258"/>
                </a:cubicBezTo>
                <a:cubicBezTo>
                  <a:pt x="7946222" y="5121932"/>
                  <a:pt x="7950946" y="5127925"/>
                  <a:pt x="7967196" y="5127233"/>
                </a:cubicBezTo>
                <a:cubicBezTo>
                  <a:pt x="7992437" y="5126081"/>
                  <a:pt x="8017677" y="5125966"/>
                  <a:pt x="8042802" y="5127233"/>
                </a:cubicBezTo>
                <a:cubicBezTo>
                  <a:pt x="8059860" y="5128040"/>
                  <a:pt x="8059975" y="5119281"/>
                  <a:pt x="8063433" y="5105797"/>
                </a:cubicBezTo>
                <a:cubicBezTo>
                  <a:pt x="8069080" y="5083552"/>
                  <a:pt x="8036348" y="5075370"/>
                  <a:pt x="8043495" y="5068570"/>
                </a:cubicBezTo>
                <a:cubicBezTo>
                  <a:pt x="8057323" y="5055547"/>
                  <a:pt x="8063087" y="5044597"/>
                  <a:pt x="8062395" y="5026157"/>
                </a:cubicBezTo>
                <a:cubicBezTo>
                  <a:pt x="8061012" y="4990544"/>
                  <a:pt x="8061934" y="4954932"/>
                  <a:pt x="8061818" y="4919318"/>
                </a:cubicBezTo>
                <a:cubicBezTo>
                  <a:pt x="8061818" y="4911942"/>
                  <a:pt x="8062626" y="4904911"/>
                  <a:pt x="8071616" y="4903643"/>
                </a:cubicBezTo>
                <a:cubicBezTo>
                  <a:pt x="8079683" y="4902606"/>
                  <a:pt x="8082564" y="4908253"/>
                  <a:pt x="8082334" y="4914939"/>
                </a:cubicBezTo>
                <a:cubicBezTo>
                  <a:pt x="8081988" y="4927270"/>
                  <a:pt x="8089134" y="4928769"/>
                  <a:pt x="8099045" y="4928769"/>
                </a:cubicBezTo>
                <a:cubicBezTo>
                  <a:pt x="8126821" y="4928538"/>
                  <a:pt x="8154712" y="4928538"/>
                  <a:pt x="8182488" y="4928769"/>
                </a:cubicBezTo>
                <a:cubicBezTo>
                  <a:pt x="8191478" y="4928769"/>
                  <a:pt x="8197816" y="4927040"/>
                  <a:pt x="8197471" y="4916091"/>
                </a:cubicBezTo>
                <a:lnTo>
                  <a:pt x="8197240" y="4915976"/>
                </a:lnTo>
                <a:cubicBezTo>
                  <a:pt x="8197125" y="4909636"/>
                  <a:pt x="8198853" y="4902952"/>
                  <a:pt x="8207036" y="4903874"/>
                </a:cubicBezTo>
                <a:cubicBezTo>
                  <a:pt x="8214068" y="4904680"/>
                  <a:pt x="8213146" y="4911595"/>
                  <a:pt x="8212800" y="4916322"/>
                </a:cubicBezTo>
                <a:cubicBezTo>
                  <a:pt x="8211763" y="4930382"/>
                  <a:pt x="8221559" y="4929691"/>
                  <a:pt x="8229857" y="4928193"/>
                </a:cubicBezTo>
                <a:cubicBezTo>
                  <a:pt x="8241497" y="4926118"/>
                  <a:pt x="8261782" y="4936491"/>
                  <a:pt x="8263511" y="4921047"/>
                </a:cubicBezTo>
                <a:cubicBezTo>
                  <a:pt x="8267429" y="4886817"/>
                  <a:pt x="8264778" y="4851780"/>
                  <a:pt x="8264663" y="4817088"/>
                </a:cubicBezTo>
                <a:cubicBezTo>
                  <a:pt x="8264548" y="4803835"/>
                  <a:pt x="8245531" y="4813285"/>
                  <a:pt x="8244839" y="4800953"/>
                </a:cubicBezTo>
                <a:cubicBezTo>
                  <a:pt x="8243917" y="4785856"/>
                  <a:pt x="8263511" y="4799225"/>
                  <a:pt x="8264663" y="4787008"/>
                </a:cubicBezTo>
                <a:cubicBezTo>
                  <a:pt x="8265009" y="4782744"/>
                  <a:pt x="8265009" y="4778364"/>
                  <a:pt x="8265009" y="4773985"/>
                </a:cubicBezTo>
                <a:cubicBezTo>
                  <a:pt x="8265009" y="4748744"/>
                  <a:pt x="8265009" y="4723620"/>
                  <a:pt x="8265009" y="4698379"/>
                </a:cubicBezTo>
                <a:cubicBezTo>
                  <a:pt x="8264894" y="4688467"/>
                  <a:pt x="8267775" y="4678441"/>
                  <a:pt x="8250949" y="4676826"/>
                </a:cubicBezTo>
                <a:cubicBezTo>
                  <a:pt x="8241151" y="4675904"/>
                  <a:pt x="8240114" y="4659769"/>
                  <a:pt x="8249449" y="4658962"/>
                </a:cubicBezTo>
                <a:cubicBezTo>
                  <a:pt x="8269849" y="4657118"/>
                  <a:pt x="8264663" y="4644326"/>
                  <a:pt x="8264778" y="4633377"/>
                </a:cubicBezTo>
                <a:cubicBezTo>
                  <a:pt x="8265124" y="4609980"/>
                  <a:pt x="8264894" y="4586468"/>
                  <a:pt x="8264894" y="4563073"/>
                </a:cubicBezTo>
                <a:cubicBezTo>
                  <a:pt x="8264894" y="4552930"/>
                  <a:pt x="8267660" y="4541175"/>
                  <a:pt x="8250717" y="4542326"/>
                </a:cubicBezTo>
                <a:cubicBezTo>
                  <a:pt x="8244839" y="4542673"/>
                  <a:pt x="8244263" y="4537716"/>
                  <a:pt x="8244148" y="4533221"/>
                </a:cubicBezTo>
                <a:cubicBezTo>
                  <a:pt x="8244033" y="4527805"/>
                  <a:pt x="8244378" y="4521927"/>
                  <a:pt x="8251639" y="4522388"/>
                </a:cubicBezTo>
                <a:cubicBezTo>
                  <a:pt x="8264433" y="4523080"/>
                  <a:pt x="8265009" y="4515588"/>
                  <a:pt x="8265009" y="4505907"/>
                </a:cubicBezTo>
                <a:cubicBezTo>
                  <a:pt x="8264778" y="4412092"/>
                  <a:pt x="8264433" y="4318276"/>
                  <a:pt x="8265124" y="4224461"/>
                </a:cubicBezTo>
                <a:cubicBezTo>
                  <a:pt x="8265355" y="4202793"/>
                  <a:pt x="8250717" y="4208555"/>
                  <a:pt x="8240460" y="4209477"/>
                </a:cubicBezTo>
                <a:cubicBezTo>
                  <a:pt x="8235274" y="4209938"/>
                  <a:pt x="8228157" y="4207403"/>
                  <a:pt x="8222408" y="4207806"/>
                </a:cubicBezTo>
                <a:close/>
                <a:moveTo>
                  <a:pt x="11529998" y="4207749"/>
                </a:moveTo>
                <a:cubicBezTo>
                  <a:pt x="11512018" y="4207749"/>
                  <a:pt x="11503374" y="4210514"/>
                  <a:pt x="11503835" y="4231606"/>
                </a:cubicBezTo>
                <a:cubicBezTo>
                  <a:pt x="11504181" y="4251891"/>
                  <a:pt x="11512018" y="4255809"/>
                  <a:pt x="11530228" y="4256270"/>
                </a:cubicBezTo>
                <a:cubicBezTo>
                  <a:pt x="11550166" y="4256731"/>
                  <a:pt x="11554776" y="4248433"/>
                  <a:pt x="11551202" y="4229993"/>
                </a:cubicBezTo>
                <a:cubicBezTo>
                  <a:pt x="11556736" y="4212128"/>
                  <a:pt x="11548092" y="4207749"/>
                  <a:pt x="11529998" y="4207749"/>
                </a:cubicBezTo>
                <a:close/>
                <a:moveTo>
                  <a:pt x="10393606" y="4207749"/>
                </a:moveTo>
                <a:lnTo>
                  <a:pt x="10393676" y="4207774"/>
                </a:lnTo>
                <a:lnTo>
                  <a:pt x="10368842" y="4211523"/>
                </a:lnTo>
                <a:cubicBezTo>
                  <a:pt x="10363238" y="4215357"/>
                  <a:pt x="10360875" y="4222617"/>
                  <a:pt x="10363295" y="4235871"/>
                </a:cubicBezTo>
                <a:cubicBezTo>
                  <a:pt x="10364909" y="4245090"/>
                  <a:pt x="10363526" y="4254887"/>
                  <a:pt x="10363526" y="4264337"/>
                </a:cubicBezTo>
                <a:cubicBezTo>
                  <a:pt x="10363526" y="4277246"/>
                  <a:pt x="10364794" y="4290385"/>
                  <a:pt x="10363181" y="4303178"/>
                </a:cubicBezTo>
                <a:cubicBezTo>
                  <a:pt x="10360760" y="4322425"/>
                  <a:pt x="10370902" y="4323463"/>
                  <a:pt x="10385886" y="4323463"/>
                </a:cubicBezTo>
                <a:cubicBezTo>
                  <a:pt x="10401560" y="4323463"/>
                  <a:pt x="10412393" y="4322541"/>
                  <a:pt x="10411010" y="4301910"/>
                </a:cubicBezTo>
                <a:cubicBezTo>
                  <a:pt x="10409396" y="4276901"/>
                  <a:pt x="10410088" y="4251775"/>
                  <a:pt x="10410665" y="4226766"/>
                </a:cubicBezTo>
                <a:cubicBezTo>
                  <a:pt x="10410838" y="4220428"/>
                  <a:pt x="10410146" y="4215818"/>
                  <a:pt x="10407624" y="4212720"/>
                </a:cubicBezTo>
                <a:lnTo>
                  <a:pt x="10393676" y="4207774"/>
                </a:lnTo>
                <a:lnTo>
                  <a:pt x="10393838" y="4207749"/>
                </a:lnTo>
                <a:close/>
                <a:moveTo>
                  <a:pt x="3157523" y="4207749"/>
                </a:moveTo>
                <a:cubicBezTo>
                  <a:pt x="3139543" y="4207749"/>
                  <a:pt x="3130899" y="4210514"/>
                  <a:pt x="3131360" y="4231606"/>
                </a:cubicBezTo>
                <a:cubicBezTo>
                  <a:pt x="3131706" y="4251891"/>
                  <a:pt x="3139543" y="4255809"/>
                  <a:pt x="3157753" y="4256270"/>
                </a:cubicBezTo>
                <a:cubicBezTo>
                  <a:pt x="3177691" y="4256731"/>
                  <a:pt x="3182301" y="4248433"/>
                  <a:pt x="3178727" y="4229993"/>
                </a:cubicBezTo>
                <a:cubicBezTo>
                  <a:pt x="3184261" y="4212128"/>
                  <a:pt x="3175617" y="4207749"/>
                  <a:pt x="3157523" y="4207749"/>
                </a:cubicBezTo>
                <a:close/>
                <a:moveTo>
                  <a:pt x="2021131" y="4207749"/>
                </a:moveTo>
                <a:lnTo>
                  <a:pt x="2021201" y="4207774"/>
                </a:lnTo>
                <a:lnTo>
                  <a:pt x="1996367" y="4211523"/>
                </a:lnTo>
                <a:cubicBezTo>
                  <a:pt x="1990763" y="4215357"/>
                  <a:pt x="1988400" y="4222617"/>
                  <a:pt x="1990820" y="4235871"/>
                </a:cubicBezTo>
                <a:cubicBezTo>
                  <a:pt x="1992434" y="4245090"/>
                  <a:pt x="1991051" y="4254887"/>
                  <a:pt x="1991051" y="4264337"/>
                </a:cubicBezTo>
                <a:cubicBezTo>
                  <a:pt x="1991051" y="4277246"/>
                  <a:pt x="1992319" y="4290385"/>
                  <a:pt x="1990706" y="4303178"/>
                </a:cubicBezTo>
                <a:cubicBezTo>
                  <a:pt x="1988285" y="4322425"/>
                  <a:pt x="1998427" y="4323463"/>
                  <a:pt x="2013411" y="4323463"/>
                </a:cubicBezTo>
                <a:cubicBezTo>
                  <a:pt x="2029085" y="4323463"/>
                  <a:pt x="2039918" y="4322541"/>
                  <a:pt x="2038535" y="4301910"/>
                </a:cubicBezTo>
                <a:cubicBezTo>
                  <a:pt x="2036921" y="4276901"/>
                  <a:pt x="2037613" y="4251775"/>
                  <a:pt x="2038190" y="4226766"/>
                </a:cubicBezTo>
                <a:cubicBezTo>
                  <a:pt x="2038363" y="4220428"/>
                  <a:pt x="2037671" y="4215818"/>
                  <a:pt x="2035149" y="4212720"/>
                </a:cubicBezTo>
                <a:lnTo>
                  <a:pt x="2021201" y="4207774"/>
                </a:lnTo>
                <a:lnTo>
                  <a:pt x="2021363" y="4207749"/>
                </a:lnTo>
                <a:close/>
                <a:moveTo>
                  <a:pt x="10866604" y="4207403"/>
                </a:moveTo>
                <a:cubicBezTo>
                  <a:pt x="10840556" y="4208325"/>
                  <a:pt x="10814508" y="4209362"/>
                  <a:pt x="10788577" y="4207864"/>
                </a:cubicBezTo>
                <a:cubicBezTo>
                  <a:pt x="10769215" y="4206711"/>
                  <a:pt x="10762877" y="4212935"/>
                  <a:pt x="10763453" y="4232413"/>
                </a:cubicBezTo>
                <a:cubicBezTo>
                  <a:pt x="10764604" y="4276555"/>
                  <a:pt x="10763798" y="4320697"/>
                  <a:pt x="10763798" y="4364954"/>
                </a:cubicBezTo>
                <a:lnTo>
                  <a:pt x="10764029" y="4364954"/>
                </a:lnTo>
                <a:cubicBezTo>
                  <a:pt x="10764029" y="4410939"/>
                  <a:pt x="10764951" y="4456925"/>
                  <a:pt x="10763682" y="4502796"/>
                </a:cubicBezTo>
                <a:cubicBezTo>
                  <a:pt x="10763106" y="4523886"/>
                  <a:pt x="10775785" y="4521927"/>
                  <a:pt x="10788924" y="4521236"/>
                </a:cubicBezTo>
                <a:cubicBezTo>
                  <a:pt x="10801602" y="4520659"/>
                  <a:pt x="10818658" y="4526998"/>
                  <a:pt x="10816584" y="4502911"/>
                </a:cubicBezTo>
                <a:cubicBezTo>
                  <a:pt x="10815316" y="4488273"/>
                  <a:pt x="10816123" y="4473521"/>
                  <a:pt x="10816123" y="4458769"/>
                </a:cubicBezTo>
                <a:lnTo>
                  <a:pt x="10816123" y="4458654"/>
                </a:lnTo>
                <a:cubicBezTo>
                  <a:pt x="10816123" y="4452315"/>
                  <a:pt x="10816469" y="4445170"/>
                  <a:pt x="10824075" y="4444477"/>
                </a:cubicBezTo>
                <a:cubicBezTo>
                  <a:pt x="10833412" y="4443670"/>
                  <a:pt x="10831682" y="4452085"/>
                  <a:pt x="10831797" y="4457617"/>
                </a:cubicBezTo>
                <a:cubicBezTo>
                  <a:pt x="10832144" y="4471562"/>
                  <a:pt x="10833526" y="4485622"/>
                  <a:pt x="10831566" y="4499223"/>
                </a:cubicBezTo>
                <a:cubicBezTo>
                  <a:pt x="10828340" y="4521696"/>
                  <a:pt x="10841018" y="4522273"/>
                  <a:pt x="10857499" y="4521581"/>
                </a:cubicBezTo>
                <a:cubicBezTo>
                  <a:pt x="10872251" y="4520890"/>
                  <a:pt x="10884584" y="4524232"/>
                  <a:pt x="10884928" y="4500260"/>
                </a:cubicBezTo>
                <a:cubicBezTo>
                  <a:pt x="10885620" y="4455312"/>
                  <a:pt x="10879857" y="4410709"/>
                  <a:pt x="10883200" y="4365530"/>
                </a:cubicBezTo>
                <a:cubicBezTo>
                  <a:pt x="10886772" y="4318968"/>
                  <a:pt x="10883660" y="4271945"/>
                  <a:pt x="10884352" y="4225152"/>
                </a:cubicBezTo>
                <a:cubicBezTo>
                  <a:pt x="10884584" y="4211437"/>
                  <a:pt x="10880088" y="4206827"/>
                  <a:pt x="10866604" y="4207403"/>
                </a:cubicBezTo>
                <a:close/>
                <a:moveTo>
                  <a:pt x="2494129" y="4207403"/>
                </a:moveTo>
                <a:cubicBezTo>
                  <a:pt x="2468081" y="4208325"/>
                  <a:pt x="2442033" y="4209362"/>
                  <a:pt x="2416102" y="4207864"/>
                </a:cubicBezTo>
                <a:cubicBezTo>
                  <a:pt x="2396740" y="4206711"/>
                  <a:pt x="2390402" y="4212935"/>
                  <a:pt x="2390978" y="4232413"/>
                </a:cubicBezTo>
                <a:cubicBezTo>
                  <a:pt x="2392129" y="4276555"/>
                  <a:pt x="2391323" y="4320697"/>
                  <a:pt x="2391323" y="4364954"/>
                </a:cubicBezTo>
                <a:lnTo>
                  <a:pt x="2391554" y="4364954"/>
                </a:lnTo>
                <a:cubicBezTo>
                  <a:pt x="2391554" y="4410939"/>
                  <a:pt x="2392476" y="4456925"/>
                  <a:pt x="2391207" y="4502796"/>
                </a:cubicBezTo>
                <a:cubicBezTo>
                  <a:pt x="2390631" y="4523886"/>
                  <a:pt x="2403310" y="4521927"/>
                  <a:pt x="2416449" y="4521236"/>
                </a:cubicBezTo>
                <a:cubicBezTo>
                  <a:pt x="2429127" y="4520659"/>
                  <a:pt x="2446183" y="4526998"/>
                  <a:pt x="2444109" y="4502911"/>
                </a:cubicBezTo>
                <a:cubicBezTo>
                  <a:pt x="2442841" y="4488273"/>
                  <a:pt x="2443648" y="4473521"/>
                  <a:pt x="2443648" y="4458769"/>
                </a:cubicBezTo>
                <a:lnTo>
                  <a:pt x="2443648" y="4458654"/>
                </a:lnTo>
                <a:cubicBezTo>
                  <a:pt x="2443648" y="4452315"/>
                  <a:pt x="2443994" y="4445170"/>
                  <a:pt x="2451600" y="4444477"/>
                </a:cubicBezTo>
                <a:cubicBezTo>
                  <a:pt x="2460937" y="4443670"/>
                  <a:pt x="2459207" y="4452085"/>
                  <a:pt x="2459322" y="4457617"/>
                </a:cubicBezTo>
                <a:cubicBezTo>
                  <a:pt x="2459669" y="4471562"/>
                  <a:pt x="2461051" y="4485622"/>
                  <a:pt x="2459091" y="4499223"/>
                </a:cubicBezTo>
                <a:cubicBezTo>
                  <a:pt x="2455865" y="4521696"/>
                  <a:pt x="2468543" y="4522273"/>
                  <a:pt x="2485024" y="4521581"/>
                </a:cubicBezTo>
                <a:cubicBezTo>
                  <a:pt x="2499776" y="4520890"/>
                  <a:pt x="2512109" y="4524232"/>
                  <a:pt x="2512453" y="4500260"/>
                </a:cubicBezTo>
                <a:cubicBezTo>
                  <a:pt x="2513145" y="4455312"/>
                  <a:pt x="2507382" y="4410709"/>
                  <a:pt x="2510725" y="4365530"/>
                </a:cubicBezTo>
                <a:cubicBezTo>
                  <a:pt x="2514297" y="4318968"/>
                  <a:pt x="2511185" y="4271945"/>
                  <a:pt x="2511877" y="4225152"/>
                </a:cubicBezTo>
                <a:cubicBezTo>
                  <a:pt x="2512109" y="4211437"/>
                  <a:pt x="2507613" y="4206827"/>
                  <a:pt x="2494129" y="4207403"/>
                </a:cubicBezTo>
                <a:close/>
                <a:moveTo>
                  <a:pt x="3918376" y="4149892"/>
                </a:moveTo>
                <a:cubicBezTo>
                  <a:pt x="3882724" y="4149973"/>
                  <a:pt x="3864898" y="4167525"/>
                  <a:pt x="3864898" y="4202563"/>
                </a:cubicBezTo>
                <a:cubicBezTo>
                  <a:pt x="3864823" y="4236989"/>
                  <a:pt x="3882148" y="4254195"/>
                  <a:pt x="3916878" y="4254195"/>
                </a:cubicBezTo>
                <a:cubicBezTo>
                  <a:pt x="3951762" y="4254195"/>
                  <a:pt x="3969203" y="4237104"/>
                  <a:pt x="3969203" y="4202908"/>
                </a:cubicBezTo>
                <a:cubicBezTo>
                  <a:pt x="3969280" y="4167491"/>
                  <a:pt x="3952374" y="4149811"/>
                  <a:pt x="3918492" y="4149892"/>
                </a:cubicBezTo>
                <a:close/>
                <a:moveTo>
                  <a:pt x="11460615" y="4143092"/>
                </a:moveTo>
                <a:cubicBezTo>
                  <a:pt x="11442060" y="4140326"/>
                  <a:pt x="11435720" y="4148394"/>
                  <a:pt x="11437680" y="4166373"/>
                </a:cubicBezTo>
                <a:cubicBezTo>
                  <a:pt x="11438832" y="4177553"/>
                  <a:pt x="11437910" y="4188848"/>
                  <a:pt x="11437910" y="4200142"/>
                </a:cubicBezTo>
                <a:cubicBezTo>
                  <a:pt x="11437910" y="4213165"/>
                  <a:pt x="11438716" y="4226190"/>
                  <a:pt x="11437680" y="4239098"/>
                </a:cubicBezTo>
                <a:cubicBezTo>
                  <a:pt x="11436526" y="4253850"/>
                  <a:pt x="11442520" y="4260190"/>
                  <a:pt x="11456927" y="4258344"/>
                </a:cubicBezTo>
                <a:cubicBezTo>
                  <a:pt x="11466493" y="4257192"/>
                  <a:pt x="11481244" y="4263186"/>
                  <a:pt x="11483434" y="4249585"/>
                </a:cubicBezTo>
                <a:cubicBezTo>
                  <a:pt x="11485510" y="4237023"/>
                  <a:pt x="11492656" y="4221234"/>
                  <a:pt x="11475943" y="4210514"/>
                </a:cubicBezTo>
                <a:lnTo>
                  <a:pt x="11476060" y="4210399"/>
                </a:lnTo>
                <a:cubicBezTo>
                  <a:pt x="11466608" y="4204406"/>
                  <a:pt x="11465110" y="4197030"/>
                  <a:pt x="11477096" y="4189885"/>
                </a:cubicBezTo>
                <a:cubicBezTo>
                  <a:pt x="11492770" y="4180665"/>
                  <a:pt x="11485164" y="4164875"/>
                  <a:pt x="11484012" y="4152543"/>
                </a:cubicBezTo>
                <a:cubicBezTo>
                  <a:pt x="11482744" y="4139289"/>
                  <a:pt x="11469374" y="4144475"/>
                  <a:pt x="11460615" y="4143092"/>
                </a:cubicBezTo>
                <a:close/>
                <a:moveTo>
                  <a:pt x="3088140" y="4143092"/>
                </a:moveTo>
                <a:cubicBezTo>
                  <a:pt x="3069585" y="4140326"/>
                  <a:pt x="3063245" y="4148394"/>
                  <a:pt x="3065205" y="4166373"/>
                </a:cubicBezTo>
                <a:cubicBezTo>
                  <a:pt x="3066357" y="4177553"/>
                  <a:pt x="3065435" y="4188848"/>
                  <a:pt x="3065435" y="4200142"/>
                </a:cubicBezTo>
                <a:cubicBezTo>
                  <a:pt x="3065435" y="4213165"/>
                  <a:pt x="3066241" y="4226190"/>
                  <a:pt x="3065205" y="4239098"/>
                </a:cubicBezTo>
                <a:cubicBezTo>
                  <a:pt x="3064051" y="4253850"/>
                  <a:pt x="3070045" y="4260190"/>
                  <a:pt x="3084452" y="4258344"/>
                </a:cubicBezTo>
                <a:cubicBezTo>
                  <a:pt x="3094018" y="4257192"/>
                  <a:pt x="3108769" y="4263186"/>
                  <a:pt x="3110959" y="4249585"/>
                </a:cubicBezTo>
                <a:cubicBezTo>
                  <a:pt x="3113035" y="4237023"/>
                  <a:pt x="3120181" y="4221234"/>
                  <a:pt x="3103468" y="4210514"/>
                </a:cubicBezTo>
                <a:lnTo>
                  <a:pt x="3103585" y="4210399"/>
                </a:lnTo>
                <a:cubicBezTo>
                  <a:pt x="3094133" y="4204406"/>
                  <a:pt x="3092635" y="4197030"/>
                  <a:pt x="3104621" y="4189885"/>
                </a:cubicBezTo>
                <a:cubicBezTo>
                  <a:pt x="3120295" y="4180665"/>
                  <a:pt x="3112689" y="4164875"/>
                  <a:pt x="3111537" y="4152543"/>
                </a:cubicBezTo>
                <a:cubicBezTo>
                  <a:pt x="3110269" y="4139289"/>
                  <a:pt x="3096899" y="4144475"/>
                  <a:pt x="3088140" y="4143092"/>
                </a:cubicBezTo>
                <a:close/>
                <a:moveTo>
                  <a:pt x="4553531" y="4142631"/>
                </a:moveTo>
                <a:cubicBezTo>
                  <a:pt x="4537973" y="4143438"/>
                  <a:pt x="4524835" y="4141940"/>
                  <a:pt x="4525294" y="4164875"/>
                </a:cubicBezTo>
                <a:cubicBezTo>
                  <a:pt x="4525757" y="4184353"/>
                  <a:pt x="4529675" y="4195071"/>
                  <a:pt x="4552380" y="4189770"/>
                </a:cubicBezTo>
                <a:cubicBezTo>
                  <a:pt x="4570936" y="4194610"/>
                  <a:pt x="4579810" y="4189078"/>
                  <a:pt x="4579810" y="4166949"/>
                </a:cubicBezTo>
                <a:cubicBezTo>
                  <a:pt x="4579697" y="4146780"/>
                  <a:pt x="4571858" y="4141709"/>
                  <a:pt x="4553531" y="4142631"/>
                </a:cubicBezTo>
                <a:close/>
                <a:moveTo>
                  <a:pt x="11794386" y="4142516"/>
                </a:moveTo>
                <a:cubicBezTo>
                  <a:pt x="11772142" y="4141018"/>
                  <a:pt x="11771796" y="4152082"/>
                  <a:pt x="11771104" y="4169025"/>
                </a:cubicBezTo>
                <a:cubicBezTo>
                  <a:pt x="11770298" y="4188617"/>
                  <a:pt x="11778020" y="4193803"/>
                  <a:pt x="11796691" y="4189654"/>
                </a:cubicBezTo>
                <a:lnTo>
                  <a:pt x="11796691" y="4189770"/>
                </a:lnTo>
                <a:cubicBezTo>
                  <a:pt x="11818474" y="4196454"/>
                  <a:pt x="11818820" y="4182394"/>
                  <a:pt x="11819626" y="4165451"/>
                </a:cubicBezTo>
                <a:cubicBezTo>
                  <a:pt x="11820434" y="4145628"/>
                  <a:pt x="11810868" y="4143669"/>
                  <a:pt x="11794386" y="4142516"/>
                </a:cubicBezTo>
                <a:close/>
                <a:moveTo>
                  <a:pt x="9387914" y="4142516"/>
                </a:moveTo>
                <a:cubicBezTo>
                  <a:pt x="9369244" y="4140903"/>
                  <a:pt x="9355758" y="4141709"/>
                  <a:pt x="9355758" y="4167988"/>
                </a:cubicBezTo>
                <a:cubicBezTo>
                  <a:pt x="9355643" y="4195993"/>
                  <a:pt x="9372816" y="4189424"/>
                  <a:pt x="9387914" y="4189885"/>
                </a:cubicBezTo>
                <a:cubicBezTo>
                  <a:pt x="9392985" y="4190115"/>
                  <a:pt x="9398171" y="4189654"/>
                  <a:pt x="9403242" y="4189654"/>
                </a:cubicBezTo>
                <a:lnTo>
                  <a:pt x="9403242" y="4189539"/>
                </a:lnTo>
                <a:cubicBezTo>
                  <a:pt x="9403242" y="4173980"/>
                  <a:pt x="9403242" y="4158536"/>
                  <a:pt x="9403242" y="4142977"/>
                </a:cubicBezTo>
                <a:cubicBezTo>
                  <a:pt x="9398171" y="4142862"/>
                  <a:pt x="9392985" y="4142977"/>
                  <a:pt x="9387914" y="4142516"/>
                </a:cubicBezTo>
                <a:close/>
                <a:moveTo>
                  <a:pt x="3421911" y="4142516"/>
                </a:moveTo>
                <a:cubicBezTo>
                  <a:pt x="3399667" y="4141018"/>
                  <a:pt x="3399321" y="4152082"/>
                  <a:pt x="3398629" y="4169025"/>
                </a:cubicBezTo>
                <a:cubicBezTo>
                  <a:pt x="3397823" y="4188617"/>
                  <a:pt x="3405545" y="4193803"/>
                  <a:pt x="3424216" y="4189654"/>
                </a:cubicBezTo>
                <a:lnTo>
                  <a:pt x="3424216" y="4189770"/>
                </a:lnTo>
                <a:cubicBezTo>
                  <a:pt x="3445999" y="4196454"/>
                  <a:pt x="3446345" y="4182394"/>
                  <a:pt x="3447151" y="4165451"/>
                </a:cubicBezTo>
                <a:cubicBezTo>
                  <a:pt x="3447959" y="4145628"/>
                  <a:pt x="3438393" y="4143669"/>
                  <a:pt x="3421911" y="4142516"/>
                </a:cubicBezTo>
                <a:close/>
                <a:moveTo>
                  <a:pt x="1015439" y="4142516"/>
                </a:moveTo>
                <a:cubicBezTo>
                  <a:pt x="996769" y="4140903"/>
                  <a:pt x="983283" y="4141709"/>
                  <a:pt x="983283" y="4167988"/>
                </a:cubicBezTo>
                <a:cubicBezTo>
                  <a:pt x="983168" y="4195993"/>
                  <a:pt x="1000341" y="4189424"/>
                  <a:pt x="1015439" y="4189885"/>
                </a:cubicBezTo>
                <a:cubicBezTo>
                  <a:pt x="1020510" y="4190115"/>
                  <a:pt x="1025696" y="4189654"/>
                  <a:pt x="1030767" y="4189654"/>
                </a:cubicBezTo>
                <a:lnTo>
                  <a:pt x="1030767" y="4189539"/>
                </a:lnTo>
                <a:cubicBezTo>
                  <a:pt x="1030767" y="4173980"/>
                  <a:pt x="1030767" y="4158536"/>
                  <a:pt x="1030767" y="4142977"/>
                </a:cubicBezTo>
                <a:cubicBezTo>
                  <a:pt x="1025696" y="4142862"/>
                  <a:pt x="1020510" y="4142977"/>
                  <a:pt x="1015439" y="4142516"/>
                </a:cubicBezTo>
                <a:close/>
                <a:moveTo>
                  <a:pt x="6332687" y="4142286"/>
                </a:moveTo>
                <a:cubicBezTo>
                  <a:pt x="6294041" y="4142366"/>
                  <a:pt x="6274712" y="4161728"/>
                  <a:pt x="6274712" y="4200373"/>
                </a:cubicBezTo>
                <a:lnTo>
                  <a:pt x="6274712" y="4200488"/>
                </a:lnTo>
                <a:cubicBezTo>
                  <a:pt x="6274712" y="4238210"/>
                  <a:pt x="6293649" y="4257111"/>
                  <a:pt x="6331535" y="4257192"/>
                </a:cubicBezTo>
                <a:cubicBezTo>
                  <a:pt x="6370176" y="4257272"/>
                  <a:pt x="6389505" y="4237864"/>
                  <a:pt x="6389505" y="4198989"/>
                </a:cubicBezTo>
                <a:cubicBezTo>
                  <a:pt x="6389585" y="4161037"/>
                  <a:pt x="6370637" y="4142136"/>
                  <a:pt x="6332687" y="4142286"/>
                </a:cubicBezTo>
                <a:close/>
                <a:moveTo>
                  <a:pt x="5120343" y="4142170"/>
                </a:moveTo>
                <a:cubicBezTo>
                  <a:pt x="5083313" y="4142170"/>
                  <a:pt x="5064793" y="4160576"/>
                  <a:pt x="5064793" y="4197376"/>
                </a:cubicBezTo>
                <a:lnTo>
                  <a:pt x="5064679" y="4197491"/>
                </a:lnTo>
                <a:cubicBezTo>
                  <a:pt x="5064679" y="4237219"/>
                  <a:pt x="5084387" y="4257077"/>
                  <a:pt x="5123802" y="4257077"/>
                </a:cubicBezTo>
                <a:cubicBezTo>
                  <a:pt x="5161145" y="4257077"/>
                  <a:pt x="5179735" y="4238671"/>
                  <a:pt x="5179586" y="4201871"/>
                </a:cubicBezTo>
                <a:cubicBezTo>
                  <a:pt x="5179503" y="4162074"/>
                  <a:pt x="5159760" y="4142170"/>
                  <a:pt x="5120343" y="4142170"/>
                </a:cubicBezTo>
                <a:close/>
                <a:moveTo>
                  <a:pt x="8985798" y="4142055"/>
                </a:moveTo>
                <a:cubicBezTo>
                  <a:pt x="8963554" y="4139865"/>
                  <a:pt x="8950992" y="4145167"/>
                  <a:pt x="8955372" y="4170752"/>
                </a:cubicBezTo>
                <a:cubicBezTo>
                  <a:pt x="8956984" y="4179973"/>
                  <a:pt x="8955602" y="4189770"/>
                  <a:pt x="8955602" y="4199220"/>
                </a:cubicBezTo>
                <a:cubicBezTo>
                  <a:pt x="8955602" y="4213050"/>
                  <a:pt x="8956294" y="4226881"/>
                  <a:pt x="8955372" y="4240596"/>
                </a:cubicBezTo>
                <a:cubicBezTo>
                  <a:pt x="8954450" y="4255117"/>
                  <a:pt x="8961826" y="4258921"/>
                  <a:pt x="8974158" y="4257192"/>
                </a:cubicBezTo>
                <a:cubicBezTo>
                  <a:pt x="8985452" y="4255578"/>
                  <a:pt x="9002510" y="4263761"/>
                  <a:pt x="9002624" y="4241748"/>
                </a:cubicBezTo>
                <a:lnTo>
                  <a:pt x="9002740" y="4241748"/>
                </a:lnTo>
                <a:cubicBezTo>
                  <a:pt x="9002970" y="4214204"/>
                  <a:pt x="9002624" y="4186543"/>
                  <a:pt x="9002970" y="4158997"/>
                </a:cubicBezTo>
                <a:cubicBezTo>
                  <a:pt x="9003086" y="4146896"/>
                  <a:pt x="8997554" y="4143208"/>
                  <a:pt x="8985798" y="4142055"/>
                </a:cubicBezTo>
                <a:close/>
                <a:moveTo>
                  <a:pt x="7854940" y="4142055"/>
                </a:moveTo>
                <a:cubicBezTo>
                  <a:pt x="7823708" y="4134794"/>
                  <a:pt x="7813912" y="4142170"/>
                  <a:pt x="7813912" y="4173750"/>
                </a:cubicBezTo>
                <a:cubicBezTo>
                  <a:pt x="7813912" y="4182509"/>
                  <a:pt x="7813912" y="4191153"/>
                  <a:pt x="7813912" y="4199796"/>
                </a:cubicBezTo>
                <a:lnTo>
                  <a:pt x="7813796" y="4199796"/>
                </a:lnTo>
                <a:cubicBezTo>
                  <a:pt x="7813796" y="4212704"/>
                  <a:pt x="7814373" y="4225729"/>
                  <a:pt x="7813681" y="4238752"/>
                </a:cubicBezTo>
                <a:cubicBezTo>
                  <a:pt x="7812989" y="4251891"/>
                  <a:pt x="7818176" y="4259036"/>
                  <a:pt x="7831660" y="4257192"/>
                </a:cubicBezTo>
                <a:cubicBezTo>
                  <a:pt x="7842955" y="4255694"/>
                  <a:pt x="7859782" y="4263993"/>
                  <a:pt x="7864161" y="4249931"/>
                </a:cubicBezTo>
                <a:lnTo>
                  <a:pt x="7864276" y="4249931"/>
                </a:lnTo>
                <a:cubicBezTo>
                  <a:pt x="7868656" y="4235755"/>
                  <a:pt x="7873612" y="4217775"/>
                  <a:pt x="7856669" y="4204867"/>
                </a:cubicBezTo>
                <a:cubicBezTo>
                  <a:pt x="7849293" y="4199335"/>
                  <a:pt x="7847104" y="4194265"/>
                  <a:pt x="7859091" y="4188502"/>
                </a:cubicBezTo>
                <a:cubicBezTo>
                  <a:pt x="7874072" y="4181241"/>
                  <a:pt x="7864737" y="4165566"/>
                  <a:pt x="7866121" y="4153695"/>
                </a:cubicBezTo>
                <a:cubicBezTo>
                  <a:pt x="7866928" y="4146780"/>
                  <a:pt x="7861856" y="4143669"/>
                  <a:pt x="7854940" y="4142055"/>
                </a:cubicBezTo>
                <a:close/>
                <a:moveTo>
                  <a:pt x="5221766" y="4142055"/>
                </a:moveTo>
                <a:cubicBezTo>
                  <a:pt x="5209896" y="4141248"/>
                  <a:pt x="5199408" y="4141248"/>
                  <a:pt x="5200100" y="4158651"/>
                </a:cubicBezTo>
                <a:cubicBezTo>
                  <a:pt x="5201021" y="4186197"/>
                  <a:pt x="5200789" y="4213857"/>
                  <a:pt x="5200100" y="4241403"/>
                </a:cubicBezTo>
                <a:cubicBezTo>
                  <a:pt x="5199870" y="4254541"/>
                  <a:pt x="5206322" y="4256500"/>
                  <a:pt x="5217502" y="4257422"/>
                </a:cubicBezTo>
                <a:lnTo>
                  <a:pt x="5217618" y="4257422"/>
                </a:lnTo>
                <a:cubicBezTo>
                  <a:pt x="5238478" y="4259151"/>
                  <a:pt x="5251387" y="4255002"/>
                  <a:pt x="5247815" y="4229993"/>
                </a:cubicBezTo>
                <a:cubicBezTo>
                  <a:pt x="5246314" y="4219851"/>
                  <a:pt x="5247583" y="4209362"/>
                  <a:pt x="5247583" y="4198989"/>
                </a:cubicBezTo>
                <a:lnTo>
                  <a:pt x="5247469" y="4198989"/>
                </a:lnTo>
                <a:cubicBezTo>
                  <a:pt x="5247469" y="4185160"/>
                  <a:pt x="5247238" y="4171445"/>
                  <a:pt x="5247469" y="4157614"/>
                </a:cubicBezTo>
                <a:cubicBezTo>
                  <a:pt x="5247815" y="4137560"/>
                  <a:pt x="5232946" y="4142747"/>
                  <a:pt x="5221766" y="4142055"/>
                </a:cubicBezTo>
                <a:close/>
                <a:moveTo>
                  <a:pt x="613323" y="4142055"/>
                </a:moveTo>
                <a:cubicBezTo>
                  <a:pt x="591079" y="4139865"/>
                  <a:pt x="578517" y="4145167"/>
                  <a:pt x="582897" y="4170752"/>
                </a:cubicBezTo>
                <a:cubicBezTo>
                  <a:pt x="584509" y="4179973"/>
                  <a:pt x="583127" y="4189770"/>
                  <a:pt x="583127" y="4199220"/>
                </a:cubicBezTo>
                <a:cubicBezTo>
                  <a:pt x="583127" y="4213050"/>
                  <a:pt x="583819" y="4226881"/>
                  <a:pt x="582897" y="4240596"/>
                </a:cubicBezTo>
                <a:cubicBezTo>
                  <a:pt x="581975" y="4255117"/>
                  <a:pt x="589351" y="4258921"/>
                  <a:pt x="601683" y="4257192"/>
                </a:cubicBezTo>
                <a:cubicBezTo>
                  <a:pt x="612977" y="4255578"/>
                  <a:pt x="630035" y="4263761"/>
                  <a:pt x="630149" y="4241748"/>
                </a:cubicBezTo>
                <a:lnTo>
                  <a:pt x="630265" y="4241748"/>
                </a:lnTo>
                <a:cubicBezTo>
                  <a:pt x="630495" y="4214204"/>
                  <a:pt x="630149" y="4186543"/>
                  <a:pt x="630495" y="4158997"/>
                </a:cubicBezTo>
                <a:cubicBezTo>
                  <a:pt x="630611" y="4146896"/>
                  <a:pt x="625079" y="4143208"/>
                  <a:pt x="613323" y="4142055"/>
                </a:cubicBezTo>
                <a:close/>
                <a:moveTo>
                  <a:pt x="8750683" y="4141825"/>
                </a:moveTo>
                <a:lnTo>
                  <a:pt x="8750567" y="4141940"/>
                </a:lnTo>
                <a:cubicBezTo>
                  <a:pt x="8709768" y="4141940"/>
                  <a:pt x="8689402" y="4162339"/>
                  <a:pt x="8689484" y="4203139"/>
                </a:cubicBezTo>
                <a:cubicBezTo>
                  <a:pt x="8689565" y="4238948"/>
                  <a:pt x="8707924" y="4256927"/>
                  <a:pt x="8744574" y="4257077"/>
                </a:cubicBezTo>
                <a:cubicBezTo>
                  <a:pt x="8784220" y="4257157"/>
                  <a:pt x="8804240" y="4237254"/>
                  <a:pt x="8804620" y="4197376"/>
                </a:cubicBezTo>
                <a:cubicBezTo>
                  <a:pt x="8805002" y="4160345"/>
                  <a:pt x="8787022" y="4141825"/>
                  <a:pt x="8750683" y="4141825"/>
                </a:cubicBezTo>
                <a:close/>
                <a:moveTo>
                  <a:pt x="6567223" y="4141825"/>
                </a:moveTo>
                <a:cubicBezTo>
                  <a:pt x="6554893" y="4142286"/>
                  <a:pt x="6540025" y="4138137"/>
                  <a:pt x="6540603" y="4159458"/>
                </a:cubicBezTo>
                <a:cubicBezTo>
                  <a:pt x="6541292" y="4186197"/>
                  <a:pt x="6540830" y="4212935"/>
                  <a:pt x="6540830" y="4239674"/>
                </a:cubicBezTo>
                <a:cubicBezTo>
                  <a:pt x="6540830" y="4247857"/>
                  <a:pt x="6541984" y="4254311"/>
                  <a:pt x="6552243" y="4256731"/>
                </a:cubicBezTo>
                <a:cubicBezTo>
                  <a:pt x="6583015" y="4263876"/>
                  <a:pt x="6593388" y="4256155"/>
                  <a:pt x="6593271" y="4224922"/>
                </a:cubicBezTo>
                <a:cubicBezTo>
                  <a:pt x="6593271" y="4217199"/>
                  <a:pt x="6593271" y="4209362"/>
                  <a:pt x="6593271" y="4201640"/>
                </a:cubicBezTo>
                <a:lnTo>
                  <a:pt x="6593039" y="4201640"/>
                </a:lnTo>
                <a:lnTo>
                  <a:pt x="6592925" y="4201640"/>
                </a:lnTo>
                <a:cubicBezTo>
                  <a:pt x="6592925" y="4187810"/>
                  <a:pt x="6592236" y="4173980"/>
                  <a:pt x="6593039" y="4160265"/>
                </a:cubicBezTo>
                <a:cubicBezTo>
                  <a:pt x="6594194" y="4139750"/>
                  <a:pt x="6580479" y="4141363"/>
                  <a:pt x="6567223" y="4141825"/>
                </a:cubicBezTo>
                <a:close/>
                <a:moveTo>
                  <a:pt x="5293799" y="4141825"/>
                </a:moveTo>
                <a:cubicBezTo>
                  <a:pt x="5282390" y="4142401"/>
                  <a:pt x="5267983" y="4137906"/>
                  <a:pt x="5267983" y="4157614"/>
                </a:cubicBezTo>
                <a:cubicBezTo>
                  <a:pt x="5268099" y="4185160"/>
                  <a:pt x="5268099" y="4212820"/>
                  <a:pt x="5267867" y="4240366"/>
                </a:cubicBezTo>
                <a:cubicBezTo>
                  <a:pt x="5267753" y="4252236"/>
                  <a:pt x="5273169" y="4256385"/>
                  <a:pt x="5285155" y="4257307"/>
                </a:cubicBezTo>
                <a:lnTo>
                  <a:pt x="5285039" y="4257422"/>
                </a:lnTo>
                <a:cubicBezTo>
                  <a:pt x="5307167" y="4259266"/>
                  <a:pt x="5319732" y="4254080"/>
                  <a:pt x="5315352" y="4228495"/>
                </a:cubicBezTo>
                <a:cubicBezTo>
                  <a:pt x="5313738" y="4219275"/>
                  <a:pt x="5315119" y="4209477"/>
                  <a:pt x="5315119" y="4200027"/>
                </a:cubicBezTo>
                <a:cubicBezTo>
                  <a:pt x="5315119" y="4186197"/>
                  <a:pt x="5314430" y="4172367"/>
                  <a:pt x="5315352" y="4158651"/>
                </a:cubicBezTo>
                <a:cubicBezTo>
                  <a:pt x="5316620" y="4141363"/>
                  <a:pt x="5305786" y="4141248"/>
                  <a:pt x="5293799" y="4141825"/>
                </a:cubicBezTo>
                <a:close/>
                <a:moveTo>
                  <a:pt x="378208" y="4141825"/>
                </a:moveTo>
                <a:lnTo>
                  <a:pt x="378092" y="4141940"/>
                </a:lnTo>
                <a:cubicBezTo>
                  <a:pt x="337293" y="4141940"/>
                  <a:pt x="316927" y="4162339"/>
                  <a:pt x="317009" y="4203139"/>
                </a:cubicBezTo>
                <a:cubicBezTo>
                  <a:pt x="317090" y="4238948"/>
                  <a:pt x="335449" y="4256927"/>
                  <a:pt x="372099" y="4257077"/>
                </a:cubicBezTo>
                <a:cubicBezTo>
                  <a:pt x="411745" y="4257157"/>
                  <a:pt x="431765" y="4237254"/>
                  <a:pt x="432145" y="4197376"/>
                </a:cubicBezTo>
                <a:cubicBezTo>
                  <a:pt x="432527" y="4160345"/>
                  <a:pt x="414547" y="4141825"/>
                  <a:pt x="378208" y="4141825"/>
                </a:cubicBezTo>
                <a:close/>
                <a:moveTo>
                  <a:pt x="6644704" y="4141752"/>
                </a:moveTo>
                <a:cubicBezTo>
                  <a:pt x="6640150" y="4141364"/>
                  <a:pt x="6634820" y="4142516"/>
                  <a:pt x="6630612" y="4141940"/>
                </a:cubicBezTo>
                <a:cubicBezTo>
                  <a:pt x="6613211" y="4138713"/>
                  <a:pt x="6606988" y="4145628"/>
                  <a:pt x="6607908" y="4163031"/>
                </a:cubicBezTo>
                <a:cubicBezTo>
                  <a:pt x="6609176" y="4188156"/>
                  <a:pt x="6608254" y="4213396"/>
                  <a:pt x="6608371" y="4238521"/>
                </a:cubicBezTo>
                <a:cubicBezTo>
                  <a:pt x="6608371" y="4244399"/>
                  <a:pt x="6606410" y="4253158"/>
                  <a:pt x="6612981" y="4254772"/>
                </a:cubicBezTo>
                <a:cubicBezTo>
                  <a:pt x="6626119" y="4257883"/>
                  <a:pt x="6643637" y="4263186"/>
                  <a:pt x="6651935" y="4251429"/>
                </a:cubicBezTo>
                <a:cubicBezTo>
                  <a:pt x="6659425" y="4240711"/>
                  <a:pt x="6661848" y="4221349"/>
                  <a:pt x="6649285" y="4211321"/>
                </a:cubicBezTo>
                <a:cubicBezTo>
                  <a:pt x="6635453" y="4200257"/>
                  <a:pt x="6638680" y="4196800"/>
                  <a:pt x="6650091" y="4187464"/>
                </a:cubicBezTo>
                <a:cubicBezTo>
                  <a:pt x="6661386" y="4178129"/>
                  <a:pt x="6656085" y="4162915"/>
                  <a:pt x="6654126" y="4150814"/>
                </a:cubicBezTo>
                <a:cubicBezTo>
                  <a:pt x="6653031" y="4144072"/>
                  <a:pt x="6649256" y="4142142"/>
                  <a:pt x="6644704" y="4141752"/>
                </a:cubicBezTo>
                <a:close/>
                <a:moveTo>
                  <a:pt x="7908073" y="4141709"/>
                </a:moveTo>
                <a:cubicBezTo>
                  <a:pt x="7892283" y="4142516"/>
                  <a:pt x="7880066" y="4141363"/>
                  <a:pt x="7881102" y="4164068"/>
                </a:cubicBezTo>
                <a:cubicBezTo>
                  <a:pt x="7881909" y="4182970"/>
                  <a:pt x="7884329" y="4194495"/>
                  <a:pt x="7905767" y="4188963"/>
                </a:cubicBezTo>
                <a:cubicBezTo>
                  <a:pt x="7922824" y="4190691"/>
                  <a:pt x="7935847" y="4191959"/>
                  <a:pt x="7935041" y="4166949"/>
                </a:cubicBezTo>
                <a:cubicBezTo>
                  <a:pt x="7934350" y="4145513"/>
                  <a:pt x="7927435" y="4140672"/>
                  <a:pt x="7908073" y="4141709"/>
                </a:cubicBezTo>
                <a:close/>
                <a:moveTo>
                  <a:pt x="5028025" y="4141709"/>
                </a:moveTo>
                <a:cubicBezTo>
                  <a:pt x="5006821" y="4139865"/>
                  <a:pt x="4997369" y="4146435"/>
                  <a:pt x="5000251" y="4168678"/>
                </a:cubicBezTo>
                <a:cubicBezTo>
                  <a:pt x="5001633" y="4178821"/>
                  <a:pt x="5000481" y="4189424"/>
                  <a:pt x="5000481" y="4199796"/>
                </a:cubicBezTo>
                <a:lnTo>
                  <a:pt x="5000251" y="4199796"/>
                </a:lnTo>
                <a:cubicBezTo>
                  <a:pt x="5000251" y="4212820"/>
                  <a:pt x="5001173" y="4225844"/>
                  <a:pt x="5000021" y="4238752"/>
                </a:cubicBezTo>
                <a:cubicBezTo>
                  <a:pt x="4998407" y="4256846"/>
                  <a:pt x="5008782" y="4257999"/>
                  <a:pt x="5022494" y="4257538"/>
                </a:cubicBezTo>
                <a:cubicBezTo>
                  <a:pt x="5035750" y="4257077"/>
                  <a:pt x="5049118" y="4259612"/>
                  <a:pt x="5048426" y="4238867"/>
                </a:cubicBezTo>
                <a:lnTo>
                  <a:pt x="5048542" y="4238867"/>
                </a:lnTo>
                <a:cubicBezTo>
                  <a:pt x="5047621" y="4212935"/>
                  <a:pt x="5047734" y="4186888"/>
                  <a:pt x="5048542" y="4160956"/>
                </a:cubicBezTo>
                <a:cubicBezTo>
                  <a:pt x="5048888" y="4145743"/>
                  <a:pt x="5041626" y="4142862"/>
                  <a:pt x="5028025" y="4141709"/>
                </a:cubicBezTo>
                <a:close/>
                <a:moveTo>
                  <a:pt x="6500954" y="4141594"/>
                </a:moveTo>
                <a:cubicBezTo>
                  <a:pt x="6488508" y="4142401"/>
                  <a:pt x="6471565" y="4136062"/>
                  <a:pt x="6472833" y="4160034"/>
                </a:cubicBezTo>
                <a:cubicBezTo>
                  <a:pt x="6474102" y="4185966"/>
                  <a:pt x="6473986" y="4212013"/>
                  <a:pt x="6472833" y="4237945"/>
                </a:cubicBezTo>
                <a:cubicBezTo>
                  <a:pt x="6472141" y="4253158"/>
                  <a:pt x="6478020" y="4256846"/>
                  <a:pt x="6492309" y="4256961"/>
                </a:cubicBezTo>
                <a:cubicBezTo>
                  <a:pt x="6525158" y="4257307"/>
                  <a:pt x="6525158" y="4258114"/>
                  <a:pt x="6525273" y="4225498"/>
                </a:cubicBezTo>
                <a:cubicBezTo>
                  <a:pt x="6525273" y="4216853"/>
                  <a:pt x="6525273" y="4208210"/>
                  <a:pt x="6525273" y="4199566"/>
                </a:cubicBezTo>
                <a:lnTo>
                  <a:pt x="6525389" y="4199566"/>
                </a:lnTo>
                <a:cubicBezTo>
                  <a:pt x="6525389" y="4186543"/>
                  <a:pt x="6524350" y="4173518"/>
                  <a:pt x="6525619" y="4160610"/>
                </a:cubicBezTo>
                <a:cubicBezTo>
                  <a:pt x="6527808" y="4139750"/>
                  <a:pt x="6514324" y="4140672"/>
                  <a:pt x="6500954" y="4141594"/>
                </a:cubicBezTo>
                <a:close/>
                <a:moveTo>
                  <a:pt x="5760574" y="4141594"/>
                </a:moveTo>
                <a:cubicBezTo>
                  <a:pt x="5742247" y="4141825"/>
                  <a:pt x="5737062" y="4147818"/>
                  <a:pt x="5736602" y="4165797"/>
                </a:cubicBezTo>
                <a:cubicBezTo>
                  <a:pt x="5736023" y="4185851"/>
                  <a:pt x="5742937" y="4190691"/>
                  <a:pt x="5761956" y="4190231"/>
                </a:cubicBezTo>
                <a:cubicBezTo>
                  <a:pt x="5779358" y="4189885"/>
                  <a:pt x="5789038" y="4186658"/>
                  <a:pt x="5783968" y="4167410"/>
                </a:cubicBezTo>
                <a:cubicBezTo>
                  <a:pt x="5788235" y="4147472"/>
                  <a:pt x="5780280" y="4141363"/>
                  <a:pt x="5760574" y="4141594"/>
                </a:cubicBezTo>
                <a:close/>
                <a:moveTo>
                  <a:pt x="5492610" y="4141594"/>
                </a:moveTo>
                <a:cubicBezTo>
                  <a:pt x="5475091" y="4138943"/>
                  <a:pt x="5465295" y="4142631"/>
                  <a:pt x="5464949" y="4163953"/>
                </a:cubicBezTo>
                <a:cubicBezTo>
                  <a:pt x="5464777" y="4174730"/>
                  <a:pt x="5466736" y="4181126"/>
                  <a:pt x="5471159" y="4184799"/>
                </a:cubicBezTo>
                <a:lnTo>
                  <a:pt x="5492092" y="4189297"/>
                </a:lnTo>
                <a:lnTo>
                  <a:pt x="5492034" y="4189309"/>
                </a:lnTo>
                <a:lnTo>
                  <a:pt x="5492147" y="4189309"/>
                </a:lnTo>
                <a:lnTo>
                  <a:pt x="5492092" y="4189297"/>
                </a:lnTo>
                <a:lnTo>
                  <a:pt x="5512967" y="4185016"/>
                </a:lnTo>
                <a:cubicBezTo>
                  <a:pt x="5517592" y="4181558"/>
                  <a:pt x="5519810" y="4175363"/>
                  <a:pt x="5519464" y="4164298"/>
                </a:cubicBezTo>
                <a:cubicBezTo>
                  <a:pt x="5518889" y="4143553"/>
                  <a:pt x="5510128" y="4138713"/>
                  <a:pt x="5492610" y="4141594"/>
                </a:cubicBezTo>
                <a:close/>
                <a:moveTo>
                  <a:pt x="8862406" y="4141493"/>
                </a:moveTo>
                <a:cubicBezTo>
                  <a:pt x="8856398" y="4140557"/>
                  <a:pt x="8848820" y="4142517"/>
                  <a:pt x="8843000" y="4141825"/>
                </a:cubicBezTo>
                <a:cubicBezTo>
                  <a:pt x="8830553" y="4140326"/>
                  <a:pt x="8818682" y="4140326"/>
                  <a:pt x="8819834" y="4159573"/>
                </a:cubicBezTo>
                <a:cubicBezTo>
                  <a:pt x="8821216" y="4182855"/>
                  <a:pt x="8821562" y="4206366"/>
                  <a:pt x="8819834" y="4229647"/>
                </a:cubicBezTo>
                <a:cubicBezTo>
                  <a:pt x="8818220" y="4250968"/>
                  <a:pt x="8824790" y="4257999"/>
                  <a:pt x="8846918" y="4257538"/>
                </a:cubicBezTo>
                <a:cubicBezTo>
                  <a:pt x="8867088" y="4257192"/>
                  <a:pt x="8875500" y="4252236"/>
                  <a:pt x="8872620" y="4231261"/>
                </a:cubicBezTo>
                <a:cubicBezTo>
                  <a:pt x="8871122" y="4220197"/>
                  <a:pt x="8872388" y="4208786"/>
                  <a:pt x="8872388" y="4197491"/>
                </a:cubicBezTo>
                <a:cubicBezTo>
                  <a:pt x="8872388" y="4184468"/>
                  <a:pt x="8871929" y="4171560"/>
                  <a:pt x="8872388" y="4158536"/>
                </a:cubicBezTo>
                <a:cubicBezTo>
                  <a:pt x="8872851" y="4146262"/>
                  <a:pt x="8868414" y="4142430"/>
                  <a:pt x="8862406" y="4141493"/>
                </a:cubicBezTo>
                <a:close/>
                <a:moveTo>
                  <a:pt x="489931" y="4141493"/>
                </a:moveTo>
                <a:cubicBezTo>
                  <a:pt x="483923" y="4140557"/>
                  <a:pt x="476345" y="4142517"/>
                  <a:pt x="470525" y="4141825"/>
                </a:cubicBezTo>
                <a:cubicBezTo>
                  <a:pt x="458078" y="4140326"/>
                  <a:pt x="446207" y="4140326"/>
                  <a:pt x="447359" y="4159573"/>
                </a:cubicBezTo>
                <a:cubicBezTo>
                  <a:pt x="448741" y="4182855"/>
                  <a:pt x="449087" y="4206366"/>
                  <a:pt x="447359" y="4229647"/>
                </a:cubicBezTo>
                <a:cubicBezTo>
                  <a:pt x="445745" y="4250968"/>
                  <a:pt x="452315" y="4257999"/>
                  <a:pt x="474443" y="4257538"/>
                </a:cubicBezTo>
                <a:cubicBezTo>
                  <a:pt x="494613" y="4257192"/>
                  <a:pt x="503025" y="4252236"/>
                  <a:pt x="500145" y="4231261"/>
                </a:cubicBezTo>
                <a:cubicBezTo>
                  <a:pt x="498647" y="4220197"/>
                  <a:pt x="499913" y="4208786"/>
                  <a:pt x="499913" y="4197491"/>
                </a:cubicBezTo>
                <a:cubicBezTo>
                  <a:pt x="499913" y="4184468"/>
                  <a:pt x="499454" y="4171560"/>
                  <a:pt x="499913" y="4158536"/>
                </a:cubicBezTo>
                <a:cubicBezTo>
                  <a:pt x="500376" y="4146262"/>
                  <a:pt x="495939" y="4142430"/>
                  <a:pt x="489931" y="4141493"/>
                </a:cubicBezTo>
                <a:close/>
                <a:moveTo>
                  <a:pt x="9953227" y="4141479"/>
                </a:moveTo>
                <a:cubicBezTo>
                  <a:pt x="9913960" y="4141479"/>
                  <a:pt x="9894299" y="4161417"/>
                  <a:pt x="9894218" y="4201295"/>
                </a:cubicBezTo>
                <a:cubicBezTo>
                  <a:pt x="9894138" y="4238026"/>
                  <a:pt x="9912740" y="4256385"/>
                  <a:pt x="9950000" y="4256385"/>
                </a:cubicBezTo>
                <a:cubicBezTo>
                  <a:pt x="9989336" y="4256385"/>
                  <a:pt x="10009010" y="4236482"/>
                  <a:pt x="10009010" y="4196685"/>
                </a:cubicBezTo>
                <a:cubicBezTo>
                  <a:pt x="10008930" y="4159884"/>
                  <a:pt x="9990339" y="4141479"/>
                  <a:pt x="9953227" y="4141479"/>
                </a:cubicBezTo>
                <a:close/>
                <a:moveTo>
                  <a:pt x="6970722" y="4141479"/>
                </a:moveTo>
                <a:lnTo>
                  <a:pt x="6970839" y="4141594"/>
                </a:lnTo>
                <a:cubicBezTo>
                  <a:pt x="6952168" y="4142170"/>
                  <a:pt x="6940874" y="4142747"/>
                  <a:pt x="6941335" y="4167181"/>
                </a:cubicBezTo>
                <a:cubicBezTo>
                  <a:pt x="6941681" y="4188617"/>
                  <a:pt x="6950093" y="4191959"/>
                  <a:pt x="6967380" y="4188963"/>
                </a:cubicBezTo>
                <a:cubicBezTo>
                  <a:pt x="6984438" y="4191498"/>
                  <a:pt x="6996656" y="4190922"/>
                  <a:pt x="6995272" y="4166603"/>
                </a:cubicBezTo>
                <a:cubicBezTo>
                  <a:pt x="6994236" y="4148048"/>
                  <a:pt x="6990663" y="4140787"/>
                  <a:pt x="6970722" y="4141479"/>
                </a:cubicBezTo>
                <a:close/>
                <a:moveTo>
                  <a:pt x="6834958" y="4141479"/>
                </a:moveTo>
                <a:cubicBezTo>
                  <a:pt x="6816401" y="4142170"/>
                  <a:pt x="6807064" y="4145167"/>
                  <a:pt x="6806948" y="4167295"/>
                </a:cubicBezTo>
                <a:cubicBezTo>
                  <a:pt x="6806835" y="4189770"/>
                  <a:pt x="6817436" y="4191038"/>
                  <a:pt x="6835993" y="4188502"/>
                </a:cubicBezTo>
                <a:cubicBezTo>
                  <a:pt x="6853857" y="4194725"/>
                  <a:pt x="6859160" y="4186427"/>
                  <a:pt x="6859389" y="4166720"/>
                </a:cubicBezTo>
                <a:cubicBezTo>
                  <a:pt x="6859505" y="4147702"/>
                  <a:pt x="6854894" y="4140672"/>
                  <a:pt x="6834958" y="4141479"/>
                </a:cubicBezTo>
                <a:close/>
                <a:moveTo>
                  <a:pt x="1580752" y="4141479"/>
                </a:moveTo>
                <a:cubicBezTo>
                  <a:pt x="1541485" y="4141479"/>
                  <a:pt x="1521824" y="4161417"/>
                  <a:pt x="1521743" y="4201295"/>
                </a:cubicBezTo>
                <a:cubicBezTo>
                  <a:pt x="1521663" y="4238026"/>
                  <a:pt x="1540265" y="4256385"/>
                  <a:pt x="1577525" y="4256385"/>
                </a:cubicBezTo>
                <a:cubicBezTo>
                  <a:pt x="1616861" y="4256385"/>
                  <a:pt x="1636535" y="4236482"/>
                  <a:pt x="1636535" y="4196685"/>
                </a:cubicBezTo>
                <a:cubicBezTo>
                  <a:pt x="1636455" y="4159884"/>
                  <a:pt x="1617864" y="4141479"/>
                  <a:pt x="1580752" y="4141479"/>
                </a:cubicBezTo>
                <a:close/>
                <a:moveTo>
                  <a:pt x="9853880" y="4141363"/>
                </a:moveTo>
                <a:cubicBezTo>
                  <a:pt x="9842009" y="4141940"/>
                  <a:pt x="9826104" y="4136523"/>
                  <a:pt x="9826450" y="4158305"/>
                </a:cubicBezTo>
                <a:lnTo>
                  <a:pt x="9826566" y="4158305"/>
                </a:lnTo>
                <a:cubicBezTo>
                  <a:pt x="9827026" y="4185160"/>
                  <a:pt x="9826566" y="4212128"/>
                  <a:pt x="9826566" y="4238982"/>
                </a:cubicBezTo>
                <a:cubicBezTo>
                  <a:pt x="9826566" y="4250738"/>
                  <a:pt x="9831982" y="4255463"/>
                  <a:pt x="9843968" y="4256385"/>
                </a:cubicBezTo>
                <a:cubicBezTo>
                  <a:pt x="9875548" y="4258921"/>
                  <a:pt x="9878658" y="4256731"/>
                  <a:pt x="9878890" y="4225844"/>
                </a:cubicBezTo>
                <a:cubicBezTo>
                  <a:pt x="9878890" y="4217199"/>
                  <a:pt x="9878890" y="4208440"/>
                  <a:pt x="9878890" y="4199796"/>
                </a:cubicBezTo>
                <a:cubicBezTo>
                  <a:pt x="9878890" y="4185966"/>
                  <a:pt x="9878428" y="4172021"/>
                  <a:pt x="9878890" y="4158190"/>
                </a:cubicBezTo>
                <a:cubicBezTo>
                  <a:pt x="9879466" y="4138943"/>
                  <a:pt x="9865866" y="4140787"/>
                  <a:pt x="9853880" y="4141363"/>
                </a:cubicBezTo>
                <a:close/>
                <a:moveTo>
                  <a:pt x="8107228" y="4141363"/>
                </a:moveTo>
                <a:cubicBezTo>
                  <a:pt x="8087291" y="4140903"/>
                  <a:pt x="8085445" y="4150007"/>
                  <a:pt x="8084293" y="4166488"/>
                </a:cubicBezTo>
                <a:cubicBezTo>
                  <a:pt x="8082680" y="4188732"/>
                  <a:pt x="8093860" y="4189193"/>
                  <a:pt x="8110802" y="4189885"/>
                </a:cubicBezTo>
                <a:lnTo>
                  <a:pt x="8110802" y="4189770"/>
                </a:lnTo>
                <a:cubicBezTo>
                  <a:pt x="8130279" y="4190576"/>
                  <a:pt x="8135580" y="4182970"/>
                  <a:pt x="8131777" y="4165566"/>
                </a:cubicBezTo>
                <a:cubicBezTo>
                  <a:pt x="8136734" y="4144130"/>
                  <a:pt x="8125093" y="4141825"/>
                  <a:pt x="8107228" y="4141363"/>
                </a:cubicBezTo>
                <a:close/>
                <a:moveTo>
                  <a:pt x="8040958" y="4141363"/>
                </a:moveTo>
                <a:cubicBezTo>
                  <a:pt x="8020443" y="4140557"/>
                  <a:pt x="8016409" y="4148279"/>
                  <a:pt x="8016639" y="4166949"/>
                </a:cubicBezTo>
                <a:cubicBezTo>
                  <a:pt x="8016870" y="4184699"/>
                  <a:pt x="8020558" y="4193803"/>
                  <a:pt x="8039806" y="4188848"/>
                </a:cubicBezTo>
                <a:cubicBezTo>
                  <a:pt x="8059975" y="4193458"/>
                  <a:pt x="8065391" y="4184583"/>
                  <a:pt x="8065276" y="4165336"/>
                </a:cubicBezTo>
                <a:cubicBezTo>
                  <a:pt x="8065162" y="4146896"/>
                  <a:pt x="8058822" y="4142055"/>
                  <a:pt x="8040958" y="4141363"/>
                </a:cubicBezTo>
                <a:close/>
                <a:moveTo>
                  <a:pt x="6902494" y="4141363"/>
                </a:moveTo>
                <a:cubicBezTo>
                  <a:pt x="6885782" y="4142401"/>
                  <a:pt x="6872414" y="4141248"/>
                  <a:pt x="6873333" y="4165451"/>
                </a:cubicBezTo>
                <a:cubicBezTo>
                  <a:pt x="6874025" y="4184583"/>
                  <a:pt x="6878638" y="4193227"/>
                  <a:pt x="6897884" y="4188963"/>
                </a:cubicBezTo>
                <a:cubicBezTo>
                  <a:pt x="6914825" y="4190576"/>
                  <a:pt x="6929233" y="4192075"/>
                  <a:pt x="6927734" y="4166834"/>
                </a:cubicBezTo>
                <a:cubicBezTo>
                  <a:pt x="6926582" y="4148279"/>
                  <a:pt x="6922318" y="4140211"/>
                  <a:pt x="6902494" y="4141363"/>
                </a:cubicBezTo>
                <a:close/>
                <a:moveTo>
                  <a:pt x="6438603" y="4141363"/>
                </a:moveTo>
                <a:cubicBezTo>
                  <a:pt x="6406215" y="4140326"/>
                  <a:pt x="6404488" y="4141133"/>
                  <a:pt x="6404834" y="4173174"/>
                </a:cubicBezTo>
                <a:cubicBezTo>
                  <a:pt x="6404834" y="4181933"/>
                  <a:pt x="6404834" y="4190576"/>
                  <a:pt x="6404834" y="4199220"/>
                </a:cubicBezTo>
                <a:lnTo>
                  <a:pt x="6405064" y="4199220"/>
                </a:lnTo>
                <a:cubicBezTo>
                  <a:pt x="6405064" y="4212128"/>
                  <a:pt x="6405755" y="4225267"/>
                  <a:pt x="6404947" y="4238176"/>
                </a:cubicBezTo>
                <a:cubicBezTo>
                  <a:pt x="6403335" y="4261456"/>
                  <a:pt x="6419932" y="4256385"/>
                  <a:pt x="6433070" y="4257077"/>
                </a:cubicBezTo>
                <a:cubicBezTo>
                  <a:pt x="6447360" y="4257883"/>
                  <a:pt x="6458886" y="4257077"/>
                  <a:pt x="6457964" y="4237254"/>
                </a:cubicBezTo>
                <a:cubicBezTo>
                  <a:pt x="6456697" y="4212243"/>
                  <a:pt x="6457388" y="4187004"/>
                  <a:pt x="6457964" y="4161878"/>
                </a:cubicBezTo>
                <a:cubicBezTo>
                  <a:pt x="6458310" y="4147933"/>
                  <a:pt x="6453584" y="4141825"/>
                  <a:pt x="6438603" y="4141363"/>
                </a:cubicBezTo>
                <a:close/>
                <a:moveTo>
                  <a:pt x="5358111" y="4141363"/>
                </a:moveTo>
                <a:cubicBezTo>
                  <a:pt x="5333446" y="4140787"/>
                  <a:pt x="5334139" y="4153695"/>
                  <a:pt x="5334945" y="4170291"/>
                </a:cubicBezTo>
                <a:cubicBezTo>
                  <a:pt x="5335291" y="4179743"/>
                  <a:pt x="5334945" y="4189309"/>
                  <a:pt x="5334945" y="4198759"/>
                </a:cubicBezTo>
                <a:lnTo>
                  <a:pt x="5335061" y="4198759"/>
                </a:lnTo>
                <a:cubicBezTo>
                  <a:pt x="5335061" y="4210860"/>
                  <a:pt x="5336212" y="4223078"/>
                  <a:pt x="5334829" y="4235064"/>
                </a:cubicBezTo>
                <a:cubicBezTo>
                  <a:pt x="5332640" y="4253734"/>
                  <a:pt x="5340709" y="4258114"/>
                  <a:pt x="5358225" y="4258114"/>
                </a:cubicBezTo>
                <a:cubicBezTo>
                  <a:pt x="5375745" y="4257999"/>
                  <a:pt x="5383698" y="4253734"/>
                  <a:pt x="5382546" y="4234833"/>
                </a:cubicBezTo>
                <a:cubicBezTo>
                  <a:pt x="5381277" y="4213282"/>
                  <a:pt x="5381621" y="4191614"/>
                  <a:pt x="5382546" y="4170062"/>
                </a:cubicBezTo>
                <a:cubicBezTo>
                  <a:pt x="5383350" y="4152082"/>
                  <a:pt x="5381045" y="4141825"/>
                  <a:pt x="5358111" y="4141363"/>
                </a:cubicBezTo>
                <a:close/>
                <a:moveTo>
                  <a:pt x="1481405" y="4141363"/>
                </a:moveTo>
                <a:cubicBezTo>
                  <a:pt x="1469534" y="4141940"/>
                  <a:pt x="1453629" y="4136523"/>
                  <a:pt x="1453975" y="4158305"/>
                </a:cubicBezTo>
                <a:lnTo>
                  <a:pt x="1454091" y="4158305"/>
                </a:lnTo>
                <a:cubicBezTo>
                  <a:pt x="1454551" y="4185160"/>
                  <a:pt x="1454091" y="4212128"/>
                  <a:pt x="1454091" y="4238982"/>
                </a:cubicBezTo>
                <a:cubicBezTo>
                  <a:pt x="1454091" y="4250738"/>
                  <a:pt x="1459507" y="4255463"/>
                  <a:pt x="1471493" y="4256385"/>
                </a:cubicBezTo>
                <a:cubicBezTo>
                  <a:pt x="1503073" y="4258921"/>
                  <a:pt x="1506183" y="4256731"/>
                  <a:pt x="1506415" y="4225844"/>
                </a:cubicBezTo>
                <a:cubicBezTo>
                  <a:pt x="1506415" y="4217199"/>
                  <a:pt x="1506415" y="4208440"/>
                  <a:pt x="1506415" y="4199796"/>
                </a:cubicBezTo>
                <a:cubicBezTo>
                  <a:pt x="1506415" y="4185966"/>
                  <a:pt x="1505953" y="4172021"/>
                  <a:pt x="1506415" y="4158190"/>
                </a:cubicBezTo>
                <a:cubicBezTo>
                  <a:pt x="1506991" y="4138943"/>
                  <a:pt x="1493391" y="4140787"/>
                  <a:pt x="1481405" y="4141363"/>
                </a:cubicBezTo>
                <a:close/>
                <a:moveTo>
                  <a:pt x="10123917" y="4141248"/>
                </a:moveTo>
                <a:cubicBezTo>
                  <a:pt x="10111700" y="4142170"/>
                  <a:pt x="10096716" y="4137676"/>
                  <a:pt x="10097408" y="4159112"/>
                </a:cubicBezTo>
                <a:lnTo>
                  <a:pt x="10097294" y="4158997"/>
                </a:lnTo>
                <a:cubicBezTo>
                  <a:pt x="10098100" y="4185736"/>
                  <a:pt x="10097870" y="4212474"/>
                  <a:pt x="10097294" y="4239213"/>
                </a:cubicBezTo>
                <a:cubicBezTo>
                  <a:pt x="10097062" y="4251545"/>
                  <a:pt x="10102134" y="4255809"/>
                  <a:pt x="10114004" y="4256615"/>
                </a:cubicBezTo>
                <a:cubicBezTo>
                  <a:pt x="10134980" y="4258229"/>
                  <a:pt x="10149734" y="4255002"/>
                  <a:pt x="10144892" y="4228264"/>
                </a:cubicBezTo>
                <a:cubicBezTo>
                  <a:pt x="10143280" y="4219044"/>
                  <a:pt x="10144662" y="4209247"/>
                  <a:pt x="10144662" y="4199796"/>
                </a:cubicBezTo>
                <a:cubicBezTo>
                  <a:pt x="10144662" y="4186082"/>
                  <a:pt x="10143856" y="4172135"/>
                  <a:pt x="10144892" y="4158421"/>
                </a:cubicBezTo>
                <a:cubicBezTo>
                  <a:pt x="10146160" y="4141594"/>
                  <a:pt x="10136479" y="4140326"/>
                  <a:pt x="10123917" y="4141248"/>
                </a:cubicBezTo>
                <a:close/>
                <a:moveTo>
                  <a:pt x="8918030" y="4141248"/>
                </a:moveTo>
                <a:cubicBezTo>
                  <a:pt x="8894518" y="4139520"/>
                  <a:pt x="8883799" y="4146550"/>
                  <a:pt x="8887718" y="4171445"/>
                </a:cubicBezTo>
                <a:cubicBezTo>
                  <a:pt x="8889216" y="4180780"/>
                  <a:pt x="8887948" y="4190461"/>
                  <a:pt x="8887948" y="4200027"/>
                </a:cubicBezTo>
                <a:cubicBezTo>
                  <a:pt x="8887948" y="4212243"/>
                  <a:pt x="8888870" y="4224461"/>
                  <a:pt x="8887718" y="4236447"/>
                </a:cubicBezTo>
                <a:cubicBezTo>
                  <a:pt x="8885874" y="4256039"/>
                  <a:pt x="8897400" y="4257653"/>
                  <a:pt x="8912036" y="4256731"/>
                </a:cubicBezTo>
                <a:cubicBezTo>
                  <a:pt x="8925290" y="4255924"/>
                  <a:pt x="8941195" y="4260995"/>
                  <a:pt x="8940273" y="4237715"/>
                </a:cubicBezTo>
                <a:lnTo>
                  <a:pt x="8940158" y="4237599"/>
                </a:lnTo>
                <a:cubicBezTo>
                  <a:pt x="8939120" y="4212589"/>
                  <a:pt x="8939582" y="4187349"/>
                  <a:pt x="8940158" y="4162224"/>
                </a:cubicBezTo>
                <a:cubicBezTo>
                  <a:pt x="8940503" y="4146204"/>
                  <a:pt x="8933012" y="4142401"/>
                  <a:pt x="8918030" y="4141248"/>
                </a:cubicBezTo>
                <a:close/>
                <a:moveTo>
                  <a:pt x="8648915" y="4141248"/>
                </a:moveTo>
                <a:cubicBezTo>
                  <a:pt x="8627824" y="4139865"/>
                  <a:pt x="8618488" y="4145974"/>
                  <a:pt x="8621600" y="4168103"/>
                </a:cubicBezTo>
                <a:cubicBezTo>
                  <a:pt x="8622984" y="4178360"/>
                  <a:pt x="8621830" y="4188848"/>
                  <a:pt x="8621830" y="4199220"/>
                </a:cubicBezTo>
                <a:cubicBezTo>
                  <a:pt x="8621830" y="4213050"/>
                  <a:pt x="8622522" y="4226996"/>
                  <a:pt x="8621600" y="4240711"/>
                </a:cubicBezTo>
                <a:cubicBezTo>
                  <a:pt x="8620447" y="4258344"/>
                  <a:pt x="8631742" y="4257768"/>
                  <a:pt x="8643498" y="4257077"/>
                </a:cubicBezTo>
                <a:cubicBezTo>
                  <a:pt x="8655023" y="4256385"/>
                  <a:pt x="8669429" y="4260649"/>
                  <a:pt x="8669200" y="4240942"/>
                </a:cubicBezTo>
                <a:cubicBezTo>
                  <a:pt x="8668854" y="4214204"/>
                  <a:pt x="8668624" y="4187349"/>
                  <a:pt x="8669200" y="4160610"/>
                </a:cubicBezTo>
                <a:cubicBezTo>
                  <a:pt x="8669546" y="4145743"/>
                  <a:pt x="8663090" y="4142286"/>
                  <a:pt x="8648915" y="4141363"/>
                </a:cubicBezTo>
                <a:close/>
                <a:moveTo>
                  <a:pt x="8176841" y="4141248"/>
                </a:moveTo>
                <a:cubicBezTo>
                  <a:pt x="8157133" y="4140787"/>
                  <a:pt x="8151485" y="4147126"/>
                  <a:pt x="8152176" y="4166488"/>
                </a:cubicBezTo>
                <a:cubicBezTo>
                  <a:pt x="8152465" y="4174960"/>
                  <a:pt x="8153186" y="4181846"/>
                  <a:pt x="8156326" y="4185952"/>
                </a:cubicBezTo>
                <a:lnTo>
                  <a:pt x="8174945" y="4188725"/>
                </a:lnTo>
                <a:lnTo>
                  <a:pt x="8174882" y="4188732"/>
                </a:lnTo>
                <a:lnTo>
                  <a:pt x="8174997" y="4188732"/>
                </a:lnTo>
                <a:lnTo>
                  <a:pt x="8174945" y="4188725"/>
                </a:lnTo>
                <a:lnTo>
                  <a:pt x="8195223" y="4186240"/>
                </a:lnTo>
                <a:cubicBezTo>
                  <a:pt x="8199286" y="4182394"/>
                  <a:pt x="8200870" y="4175536"/>
                  <a:pt x="8200697" y="4165681"/>
                </a:cubicBezTo>
                <a:cubicBezTo>
                  <a:pt x="8200467" y="4147818"/>
                  <a:pt x="8195166" y="4141709"/>
                  <a:pt x="8176841" y="4141248"/>
                </a:cubicBezTo>
                <a:close/>
                <a:moveTo>
                  <a:pt x="1751442" y="4141248"/>
                </a:moveTo>
                <a:cubicBezTo>
                  <a:pt x="1739225" y="4142170"/>
                  <a:pt x="1724241" y="4137676"/>
                  <a:pt x="1724933" y="4159112"/>
                </a:cubicBezTo>
                <a:lnTo>
                  <a:pt x="1724819" y="4158997"/>
                </a:lnTo>
                <a:cubicBezTo>
                  <a:pt x="1725625" y="4185736"/>
                  <a:pt x="1725395" y="4212474"/>
                  <a:pt x="1724819" y="4239213"/>
                </a:cubicBezTo>
                <a:cubicBezTo>
                  <a:pt x="1724587" y="4251545"/>
                  <a:pt x="1729659" y="4255809"/>
                  <a:pt x="1741529" y="4256615"/>
                </a:cubicBezTo>
                <a:cubicBezTo>
                  <a:pt x="1762505" y="4258229"/>
                  <a:pt x="1777259" y="4255002"/>
                  <a:pt x="1772417" y="4228264"/>
                </a:cubicBezTo>
                <a:cubicBezTo>
                  <a:pt x="1770805" y="4219044"/>
                  <a:pt x="1772187" y="4209247"/>
                  <a:pt x="1772187" y="4199796"/>
                </a:cubicBezTo>
                <a:cubicBezTo>
                  <a:pt x="1772187" y="4186082"/>
                  <a:pt x="1771381" y="4172135"/>
                  <a:pt x="1772417" y="4158421"/>
                </a:cubicBezTo>
                <a:cubicBezTo>
                  <a:pt x="1773685" y="4141594"/>
                  <a:pt x="1764004" y="4140326"/>
                  <a:pt x="1751442" y="4141248"/>
                </a:cubicBezTo>
                <a:close/>
                <a:moveTo>
                  <a:pt x="545555" y="4141248"/>
                </a:moveTo>
                <a:cubicBezTo>
                  <a:pt x="522043" y="4139520"/>
                  <a:pt x="511324" y="4146550"/>
                  <a:pt x="515243" y="4171445"/>
                </a:cubicBezTo>
                <a:cubicBezTo>
                  <a:pt x="516741" y="4180780"/>
                  <a:pt x="515473" y="4190461"/>
                  <a:pt x="515473" y="4200027"/>
                </a:cubicBezTo>
                <a:cubicBezTo>
                  <a:pt x="515473" y="4212243"/>
                  <a:pt x="516395" y="4224461"/>
                  <a:pt x="515243" y="4236447"/>
                </a:cubicBezTo>
                <a:cubicBezTo>
                  <a:pt x="513399" y="4256039"/>
                  <a:pt x="524925" y="4257653"/>
                  <a:pt x="539561" y="4256731"/>
                </a:cubicBezTo>
                <a:cubicBezTo>
                  <a:pt x="552815" y="4255924"/>
                  <a:pt x="568720" y="4260995"/>
                  <a:pt x="567798" y="4237715"/>
                </a:cubicBezTo>
                <a:lnTo>
                  <a:pt x="567683" y="4237599"/>
                </a:lnTo>
                <a:cubicBezTo>
                  <a:pt x="566645" y="4212589"/>
                  <a:pt x="567107" y="4187349"/>
                  <a:pt x="567683" y="4162224"/>
                </a:cubicBezTo>
                <a:cubicBezTo>
                  <a:pt x="568028" y="4146204"/>
                  <a:pt x="560537" y="4142401"/>
                  <a:pt x="545555" y="4141248"/>
                </a:cubicBezTo>
                <a:close/>
                <a:moveTo>
                  <a:pt x="276440" y="4141248"/>
                </a:moveTo>
                <a:cubicBezTo>
                  <a:pt x="255349" y="4139865"/>
                  <a:pt x="246013" y="4145974"/>
                  <a:pt x="249125" y="4168103"/>
                </a:cubicBezTo>
                <a:cubicBezTo>
                  <a:pt x="250509" y="4178360"/>
                  <a:pt x="249355" y="4188848"/>
                  <a:pt x="249355" y="4199220"/>
                </a:cubicBezTo>
                <a:cubicBezTo>
                  <a:pt x="249355" y="4213050"/>
                  <a:pt x="250047" y="4226996"/>
                  <a:pt x="249125" y="4240711"/>
                </a:cubicBezTo>
                <a:cubicBezTo>
                  <a:pt x="247972" y="4258344"/>
                  <a:pt x="259267" y="4257768"/>
                  <a:pt x="271023" y="4257077"/>
                </a:cubicBezTo>
                <a:cubicBezTo>
                  <a:pt x="282548" y="4256385"/>
                  <a:pt x="296954" y="4260649"/>
                  <a:pt x="296725" y="4240942"/>
                </a:cubicBezTo>
                <a:cubicBezTo>
                  <a:pt x="296379" y="4214204"/>
                  <a:pt x="296149" y="4187349"/>
                  <a:pt x="296725" y="4160610"/>
                </a:cubicBezTo>
                <a:cubicBezTo>
                  <a:pt x="297071" y="4145743"/>
                  <a:pt x="290615" y="4142286"/>
                  <a:pt x="276440" y="4141363"/>
                </a:cubicBezTo>
                <a:close/>
                <a:moveTo>
                  <a:pt x="4031324" y="4141147"/>
                </a:moveTo>
                <a:cubicBezTo>
                  <a:pt x="4025908" y="4139923"/>
                  <a:pt x="4018878" y="4141479"/>
                  <a:pt x="4013114" y="4141248"/>
                </a:cubicBezTo>
                <a:cubicBezTo>
                  <a:pt x="4000895" y="4140787"/>
                  <a:pt x="3986029" y="4136639"/>
                  <a:pt x="3987183" y="4158651"/>
                </a:cubicBezTo>
                <a:cubicBezTo>
                  <a:pt x="3988565" y="4182855"/>
                  <a:pt x="3988911" y="4207288"/>
                  <a:pt x="3987183" y="4231376"/>
                </a:cubicBezTo>
                <a:cubicBezTo>
                  <a:pt x="3985683" y="4250853"/>
                  <a:pt x="3992137" y="4256039"/>
                  <a:pt x="4011500" y="4256731"/>
                </a:cubicBezTo>
                <a:cubicBezTo>
                  <a:pt x="4034436" y="4257538"/>
                  <a:pt x="4043424" y="4250968"/>
                  <a:pt x="4039968" y="4227803"/>
                </a:cubicBezTo>
                <a:cubicBezTo>
                  <a:pt x="4038468" y="4217660"/>
                  <a:pt x="4039736" y="4207057"/>
                  <a:pt x="4039736" y="4196685"/>
                </a:cubicBezTo>
                <a:cubicBezTo>
                  <a:pt x="4039736" y="4183661"/>
                  <a:pt x="4039044" y="4170637"/>
                  <a:pt x="4039852" y="4157729"/>
                </a:cubicBezTo>
                <a:cubicBezTo>
                  <a:pt x="4040544" y="4146377"/>
                  <a:pt x="4036743" y="4142372"/>
                  <a:pt x="4031324" y="4141147"/>
                </a:cubicBezTo>
                <a:close/>
                <a:moveTo>
                  <a:pt x="9315074" y="4141133"/>
                </a:moveTo>
                <a:cubicBezTo>
                  <a:pt x="9298478" y="4141363"/>
                  <a:pt x="9287874" y="4141940"/>
                  <a:pt x="9288336" y="4163953"/>
                </a:cubicBezTo>
                <a:cubicBezTo>
                  <a:pt x="9288682" y="4183777"/>
                  <a:pt x="9292714" y="4193573"/>
                  <a:pt x="9313692" y="4188271"/>
                </a:cubicBezTo>
                <a:lnTo>
                  <a:pt x="9313806" y="4188271"/>
                </a:lnTo>
                <a:cubicBezTo>
                  <a:pt x="9331441" y="4191038"/>
                  <a:pt x="9342735" y="4190346"/>
                  <a:pt x="9342389" y="4166142"/>
                </a:cubicBezTo>
                <a:cubicBezTo>
                  <a:pt x="9342043" y="4144014"/>
                  <a:pt x="9333630" y="4140787"/>
                  <a:pt x="9315074" y="4141133"/>
                </a:cubicBezTo>
                <a:close/>
                <a:moveTo>
                  <a:pt x="7973997" y="4141133"/>
                </a:moveTo>
                <a:cubicBezTo>
                  <a:pt x="7954403" y="4141248"/>
                  <a:pt x="7948988" y="4147818"/>
                  <a:pt x="7948757" y="4166720"/>
                </a:cubicBezTo>
                <a:cubicBezTo>
                  <a:pt x="7948642" y="4185505"/>
                  <a:pt x="7955211" y="4190000"/>
                  <a:pt x="7972844" y="4189654"/>
                </a:cubicBezTo>
                <a:cubicBezTo>
                  <a:pt x="7989671" y="4189309"/>
                  <a:pt x="8003155" y="4189309"/>
                  <a:pt x="7997624" y="4167064"/>
                </a:cubicBezTo>
                <a:cubicBezTo>
                  <a:pt x="8001427" y="4147357"/>
                  <a:pt x="7993821" y="4141248"/>
                  <a:pt x="7973997" y="4141248"/>
                </a:cubicBezTo>
                <a:close/>
                <a:moveTo>
                  <a:pt x="6767764" y="4141133"/>
                </a:moveTo>
                <a:lnTo>
                  <a:pt x="6767764" y="4141248"/>
                </a:lnTo>
                <a:cubicBezTo>
                  <a:pt x="6747825" y="4140672"/>
                  <a:pt x="6742639" y="4147587"/>
                  <a:pt x="6743215" y="4166603"/>
                </a:cubicBezTo>
                <a:cubicBezTo>
                  <a:pt x="6743675" y="4183661"/>
                  <a:pt x="6746211" y="4193919"/>
                  <a:pt x="6766035" y="4188617"/>
                </a:cubicBezTo>
                <a:cubicBezTo>
                  <a:pt x="6785974" y="4193342"/>
                  <a:pt x="6791736" y="4184699"/>
                  <a:pt x="6791736" y="4165451"/>
                </a:cubicBezTo>
                <a:cubicBezTo>
                  <a:pt x="6791736" y="4147472"/>
                  <a:pt x="6785974" y="4141594"/>
                  <a:pt x="6767764" y="4141133"/>
                </a:cubicBezTo>
                <a:close/>
                <a:moveTo>
                  <a:pt x="6231032" y="4141133"/>
                </a:moveTo>
                <a:cubicBezTo>
                  <a:pt x="6213744" y="4141248"/>
                  <a:pt x="6205447" y="4145858"/>
                  <a:pt x="6206367" y="4164413"/>
                </a:cubicBezTo>
                <a:cubicBezTo>
                  <a:pt x="6207408" y="4185966"/>
                  <a:pt x="6207752" y="4207633"/>
                  <a:pt x="6206367" y="4229071"/>
                </a:cubicBezTo>
                <a:cubicBezTo>
                  <a:pt x="6205101" y="4249701"/>
                  <a:pt x="6211210" y="4257538"/>
                  <a:pt x="6233452" y="4257883"/>
                </a:cubicBezTo>
                <a:cubicBezTo>
                  <a:pt x="6258117" y="4258344"/>
                  <a:pt x="6253852" y="4243592"/>
                  <a:pt x="6253968" y="4229417"/>
                </a:cubicBezTo>
                <a:cubicBezTo>
                  <a:pt x="6253968" y="4219966"/>
                  <a:pt x="6253968" y="4210399"/>
                  <a:pt x="6253968" y="4200949"/>
                </a:cubicBezTo>
                <a:cubicBezTo>
                  <a:pt x="6253968" y="4188848"/>
                  <a:pt x="6252933" y="4176746"/>
                  <a:pt x="6254198" y="4164759"/>
                </a:cubicBezTo>
                <a:lnTo>
                  <a:pt x="6254314" y="4164644"/>
                </a:lnTo>
                <a:cubicBezTo>
                  <a:pt x="6256272" y="4146319"/>
                  <a:pt x="6248783" y="4141133"/>
                  <a:pt x="6231032" y="4141133"/>
                </a:cubicBezTo>
                <a:close/>
                <a:moveTo>
                  <a:pt x="942599" y="4141133"/>
                </a:moveTo>
                <a:cubicBezTo>
                  <a:pt x="926003" y="4141363"/>
                  <a:pt x="915399" y="4141940"/>
                  <a:pt x="915861" y="4163953"/>
                </a:cubicBezTo>
                <a:cubicBezTo>
                  <a:pt x="916207" y="4183777"/>
                  <a:pt x="920239" y="4193573"/>
                  <a:pt x="941217" y="4188271"/>
                </a:cubicBezTo>
                <a:lnTo>
                  <a:pt x="941331" y="4188271"/>
                </a:lnTo>
                <a:cubicBezTo>
                  <a:pt x="958966" y="4191038"/>
                  <a:pt x="970260" y="4190346"/>
                  <a:pt x="969914" y="4166142"/>
                </a:cubicBezTo>
                <a:cubicBezTo>
                  <a:pt x="969568" y="4144014"/>
                  <a:pt x="961155" y="4140787"/>
                  <a:pt x="942599" y="4141133"/>
                </a:cubicBezTo>
                <a:close/>
                <a:moveTo>
                  <a:pt x="10188457" y="4141018"/>
                </a:moveTo>
                <a:cubicBezTo>
                  <a:pt x="10175089" y="4141363"/>
                  <a:pt x="10161718" y="4139635"/>
                  <a:pt x="10162294" y="4159689"/>
                </a:cubicBezTo>
                <a:cubicBezTo>
                  <a:pt x="10163102" y="4185505"/>
                  <a:pt x="10163794" y="4211437"/>
                  <a:pt x="10163218" y="4237254"/>
                </a:cubicBezTo>
                <a:cubicBezTo>
                  <a:pt x="10162872" y="4252006"/>
                  <a:pt x="10168865" y="4255924"/>
                  <a:pt x="10183041" y="4256846"/>
                </a:cubicBezTo>
                <a:cubicBezTo>
                  <a:pt x="10204708" y="4258229"/>
                  <a:pt x="10216349" y="4252928"/>
                  <a:pt x="10212890" y="4228725"/>
                </a:cubicBezTo>
                <a:cubicBezTo>
                  <a:pt x="10211508" y="4219390"/>
                  <a:pt x="10212661" y="4209823"/>
                  <a:pt x="10212661" y="4200257"/>
                </a:cubicBezTo>
                <a:lnTo>
                  <a:pt x="10212890" y="4200257"/>
                </a:lnTo>
                <a:lnTo>
                  <a:pt x="10212776" y="4200142"/>
                </a:lnTo>
                <a:cubicBezTo>
                  <a:pt x="10212776" y="4187234"/>
                  <a:pt x="10212085" y="4174211"/>
                  <a:pt x="10213007" y="4161302"/>
                </a:cubicBezTo>
                <a:cubicBezTo>
                  <a:pt x="10214390" y="4142170"/>
                  <a:pt x="10203094" y="4140672"/>
                  <a:pt x="10188457" y="4141018"/>
                </a:cubicBezTo>
                <a:close/>
                <a:moveTo>
                  <a:pt x="9248113" y="4141018"/>
                </a:moveTo>
                <a:cubicBezTo>
                  <a:pt x="9231862" y="4141363"/>
                  <a:pt x="9219992" y="4141479"/>
                  <a:pt x="9220221" y="4163607"/>
                </a:cubicBezTo>
                <a:cubicBezTo>
                  <a:pt x="9220452" y="4183661"/>
                  <a:pt x="9225638" y="4193227"/>
                  <a:pt x="9247767" y="4188041"/>
                </a:cubicBezTo>
                <a:lnTo>
                  <a:pt x="9247882" y="4188041"/>
                </a:lnTo>
                <a:cubicBezTo>
                  <a:pt x="9266898" y="4193458"/>
                  <a:pt x="9274852" y="4186427"/>
                  <a:pt x="9274852" y="4164990"/>
                </a:cubicBezTo>
                <a:cubicBezTo>
                  <a:pt x="9274852" y="4144245"/>
                  <a:pt x="9265861" y="4140557"/>
                  <a:pt x="9248113" y="4141018"/>
                </a:cubicBezTo>
                <a:close/>
                <a:moveTo>
                  <a:pt x="9115803" y="4141018"/>
                </a:moveTo>
                <a:cubicBezTo>
                  <a:pt x="9097592" y="4141248"/>
                  <a:pt x="9086644" y="4144475"/>
                  <a:pt x="9091484" y="4165566"/>
                </a:cubicBezTo>
                <a:cubicBezTo>
                  <a:pt x="9087336" y="4183316"/>
                  <a:pt x="9093674" y="4189885"/>
                  <a:pt x="9112691" y="4189539"/>
                </a:cubicBezTo>
                <a:lnTo>
                  <a:pt x="9112691" y="4189654"/>
                </a:lnTo>
                <a:cubicBezTo>
                  <a:pt x="9130440" y="4189424"/>
                  <a:pt x="9140006" y="4187234"/>
                  <a:pt x="9139084" y="4166027"/>
                </a:cubicBezTo>
                <a:cubicBezTo>
                  <a:pt x="9138276" y="4148855"/>
                  <a:pt x="9135050" y="4140787"/>
                  <a:pt x="9115803" y="4141018"/>
                </a:cubicBezTo>
                <a:close/>
                <a:moveTo>
                  <a:pt x="6698729" y="4141018"/>
                </a:moveTo>
                <a:cubicBezTo>
                  <a:pt x="6676829" y="4140787"/>
                  <a:pt x="6676369" y="4151736"/>
                  <a:pt x="6675445" y="4168447"/>
                </a:cubicBezTo>
                <a:cubicBezTo>
                  <a:pt x="6674294" y="4189770"/>
                  <a:pt x="6685590" y="4191038"/>
                  <a:pt x="6701724" y="4188732"/>
                </a:cubicBezTo>
                <a:cubicBezTo>
                  <a:pt x="6721546" y="4193919"/>
                  <a:pt x="6722931" y="4182509"/>
                  <a:pt x="6723739" y="4166027"/>
                </a:cubicBezTo>
                <a:cubicBezTo>
                  <a:pt x="6724774" y="4146204"/>
                  <a:pt x="6717858" y="4141363"/>
                  <a:pt x="6698729" y="4141018"/>
                </a:cubicBezTo>
                <a:close/>
                <a:moveTo>
                  <a:pt x="1815982" y="4141018"/>
                </a:moveTo>
                <a:cubicBezTo>
                  <a:pt x="1802614" y="4141363"/>
                  <a:pt x="1789243" y="4139635"/>
                  <a:pt x="1789819" y="4159689"/>
                </a:cubicBezTo>
                <a:cubicBezTo>
                  <a:pt x="1790627" y="4185505"/>
                  <a:pt x="1791319" y="4211437"/>
                  <a:pt x="1790743" y="4237254"/>
                </a:cubicBezTo>
                <a:cubicBezTo>
                  <a:pt x="1790397" y="4252006"/>
                  <a:pt x="1796390" y="4255924"/>
                  <a:pt x="1810566" y="4256846"/>
                </a:cubicBezTo>
                <a:cubicBezTo>
                  <a:pt x="1832233" y="4258229"/>
                  <a:pt x="1843874" y="4252928"/>
                  <a:pt x="1840415" y="4228725"/>
                </a:cubicBezTo>
                <a:cubicBezTo>
                  <a:pt x="1839033" y="4219390"/>
                  <a:pt x="1840186" y="4209823"/>
                  <a:pt x="1840186" y="4200257"/>
                </a:cubicBezTo>
                <a:lnTo>
                  <a:pt x="1840415" y="4200257"/>
                </a:lnTo>
                <a:lnTo>
                  <a:pt x="1840301" y="4200142"/>
                </a:lnTo>
                <a:cubicBezTo>
                  <a:pt x="1840301" y="4187234"/>
                  <a:pt x="1839610" y="4174211"/>
                  <a:pt x="1840532" y="4161302"/>
                </a:cubicBezTo>
                <a:cubicBezTo>
                  <a:pt x="1841915" y="4142170"/>
                  <a:pt x="1830619" y="4140672"/>
                  <a:pt x="1815982" y="4141018"/>
                </a:cubicBezTo>
                <a:close/>
                <a:moveTo>
                  <a:pt x="875638" y="4141018"/>
                </a:moveTo>
                <a:cubicBezTo>
                  <a:pt x="859387" y="4141363"/>
                  <a:pt x="847517" y="4141479"/>
                  <a:pt x="847746" y="4163607"/>
                </a:cubicBezTo>
                <a:cubicBezTo>
                  <a:pt x="847977" y="4183661"/>
                  <a:pt x="853163" y="4193227"/>
                  <a:pt x="875292" y="4188041"/>
                </a:cubicBezTo>
                <a:lnTo>
                  <a:pt x="875407" y="4188041"/>
                </a:lnTo>
                <a:cubicBezTo>
                  <a:pt x="894423" y="4193458"/>
                  <a:pt x="902377" y="4186427"/>
                  <a:pt x="902377" y="4164990"/>
                </a:cubicBezTo>
                <a:cubicBezTo>
                  <a:pt x="902377" y="4144245"/>
                  <a:pt x="893386" y="4140557"/>
                  <a:pt x="875638" y="4141018"/>
                </a:cubicBezTo>
                <a:close/>
                <a:moveTo>
                  <a:pt x="743328" y="4141018"/>
                </a:moveTo>
                <a:cubicBezTo>
                  <a:pt x="725117" y="4141248"/>
                  <a:pt x="714169" y="4144475"/>
                  <a:pt x="719009" y="4165566"/>
                </a:cubicBezTo>
                <a:cubicBezTo>
                  <a:pt x="714861" y="4183316"/>
                  <a:pt x="721199" y="4189885"/>
                  <a:pt x="740216" y="4189539"/>
                </a:cubicBezTo>
                <a:lnTo>
                  <a:pt x="740216" y="4189654"/>
                </a:lnTo>
                <a:cubicBezTo>
                  <a:pt x="757965" y="4189424"/>
                  <a:pt x="767531" y="4187234"/>
                  <a:pt x="766609" y="4166027"/>
                </a:cubicBezTo>
                <a:cubicBezTo>
                  <a:pt x="765801" y="4148855"/>
                  <a:pt x="762575" y="4140787"/>
                  <a:pt x="743328" y="4141018"/>
                </a:cubicBezTo>
                <a:close/>
                <a:moveTo>
                  <a:pt x="4082381" y="4140903"/>
                </a:moveTo>
                <a:cubicBezTo>
                  <a:pt x="4058869" y="4140903"/>
                  <a:pt x="4053912" y="4150468"/>
                  <a:pt x="4056103" y="4170523"/>
                </a:cubicBezTo>
                <a:cubicBezTo>
                  <a:pt x="4057025" y="4179166"/>
                  <a:pt x="4056216" y="4187926"/>
                  <a:pt x="4056216" y="4196569"/>
                </a:cubicBezTo>
                <a:cubicBezTo>
                  <a:pt x="4056103" y="4209593"/>
                  <a:pt x="4056908" y="4222732"/>
                  <a:pt x="4055989" y="4235640"/>
                </a:cubicBezTo>
                <a:cubicBezTo>
                  <a:pt x="4054605" y="4256155"/>
                  <a:pt x="4068089" y="4254656"/>
                  <a:pt x="4081689" y="4254887"/>
                </a:cubicBezTo>
                <a:cubicBezTo>
                  <a:pt x="4095749" y="4255117"/>
                  <a:pt x="4107849" y="4255002"/>
                  <a:pt x="4106814" y="4235064"/>
                </a:cubicBezTo>
                <a:cubicBezTo>
                  <a:pt x="4105778" y="4213396"/>
                  <a:pt x="4106005" y="4191614"/>
                  <a:pt x="4106814" y="4169947"/>
                </a:cubicBezTo>
                <a:cubicBezTo>
                  <a:pt x="4107506" y="4152197"/>
                  <a:pt x="4106005" y="4140903"/>
                  <a:pt x="4082495" y="4140903"/>
                </a:cubicBezTo>
                <a:close/>
                <a:moveTo>
                  <a:pt x="9058782" y="4140874"/>
                </a:moveTo>
                <a:cubicBezTo>
                  <a:pt x="9053912" y="4140846"/>
                  <a:pt x="9048150" y="4142113"/>
                  <a:pt x="9043770" y="4141479"/>
                </a:cubicBezTo>
                <a:cubicBezTo>
                  <a:pt x="9027750" y="4139174"/>
                  <a:pt x="9021872" y="4147011"/>
                  <a:pt x="9022909" y="4162454"/>
                </a:cubicBezTo>
                <a:cubicBezTo>
                  <a:pt x="9023601" y="4174557"/>
                  <a:pt x="9023024" y="4186658"/>
                  <a:pt x="9023024" y="4198759"/>
                </a:cubicBezTo>
                <a:cubicBezTo>
                  <a:pt x="9023024" y="4209132"/>
                  <a:pt x="9023831" y="4219619"/>
                  <a:pt x="9022794" y="4229878"/>
                </a:cubicBezTo>
                <a:cubicBezTo>
                  <a:pt x="9020950" y="4249009"/>
                  <a:pt x="9026136" y="4257538"/>
                  <a:pt x="9048150" y="4257538"/>
                </a:cubicBezTo>
                <a:cubicBezTo>
                  <a:pt x="9070508" y="4257653"/>
                  <a:pt x="9072007" y="4246935"/>
                  <a:pt x="9070278" y="4230569"/>
                </a:cubicBezTo>
                <a:cubicBezTo>
                  <a:pt x="9069356" y="4221925"/>
                  <a:pt x="9073966" y="4212128"/>
                  <a:pt x="9060597" y="4207172"/>
                </a:cubicBezTo>
                <a:cubicBezTo>
                  <a:pt x="9055294" y="4205213"/>
                  <a:pt x="9050224" y="4195532"/>
                  <a:pt x="9061519" y="4189078"/>
                </a:cubicBezTo>
                <a:lnTo>
                  <a:pt x="9061519" y="4188963"/>
                </a:lnTo>
                <a:cubicBezTo>
                  <a:pt x="9079384" y="4178706"/>
                  <a:pt x="9070278" y="4161187"/>
                  <a:pt x="9068434" y="4148048"/>
                </a:cubicBezTo>
                <a:cubicBezTo>
                  <a:pt x="9067627" y="4142228"/>
                  <a:pt x="9063651" y="4140903"/>
                  <a:pt x="9058782" y="4140874"/>
                </a:cubicBezTo>
                <a:close/>
                <a:moveTo>
                  <a:pt x="5437850" y="4140874"/>
                </a:moveTo>
                <a:cubicBezTo>
                  <a:pt x="5432448" y="4140903"/>
                  <a:pt x="5426052" y="4142228"/>
                  <a:pt x="5421271" y="4141479"/>
                </a:cubicBezTo>
                <a:cubicBezTo>
                  <a:pt x="5403290" y="4138598"/>
                  <a:pt x="5396144" y="4146435"/>
                  <a:pt x="5398217" y="4164644"/>
                </a:cubicBezTo>
                <a:cubicBezTo>
                  <a:pt x="5399486" y="4175709"/>
                  <a:pt x="5398450" y="4187004"/>
                  <a:pt x="5398450" y="4198298"/>
                </a:cubicBezTo>
                <a:cubicBezTo>
                  <a:pt x="5398563" y="4212935"/>
                  <a:pt x="5399026" y="4227688"/>
                  <a:pt x="5398450" y="4242325"/>
                </a:cubicBezTo>
                <a:cubicBezTo>
                  <a:pt x="5397988" y="4254195"/>
                  <a:pt x="5404558" y="4258344"/>
                  <a:pt x="5414471" y="4256270"/>
                </a:cubicBezTo>
                <a:cubicBezTo>
                  <a:pt x="5426570" y="4253850"/>
                  <a:pt x="5445819" y="4266298"/>
                  <a:pt x="5449275" y="4246819"/>
                </a:cubicBezTo>
                <a:cubicBezTo>
                  <a:pt x="5451351" y="4235064"/>
                  <a:pt x="5461607" y="4216163"/>
                  <a:pt x="5439249" y="4207288"/>
                </a:cubicBezTo>
                <a:cubicBezTo>
                  <a:pt x="5432103" y="4204522"/>
                  <a:pt x="5433024" y="4193573"/>
                  <a:pt x="5439824" y="4190346"/>
                </a:cubicBezTo>
                <a:cubicBezTo>
                  <a:pt x="5462067" y="4179858"/>
                  <a:pt x="5450313" y="4161302"/>
                  <a:pt x="5448469" y="4148048"/>
                </a:cubicBezTo>
                <a:cubicBezTo>
                  <a:pt x="5447663" y="4142113"/>
                  <a:pt x="5443254" y="4140845"/>
                  <a:pt x="5437850" y="4140874"/>
                </a:cubicBezTo>
                <a:close/>
                <a:moveTo>
                  <a:pt x="686307" y="4140874"/>
                </a:moveTo>
                <a:cubicBezTo>
                  <a:pt x="681437" y="4140846"/>
                  <a:pt x="675675" y="4142113"/>
                  <a:pt x="671295" y="4141479"/>
                </a:cubicBezTo>
                <a:cubicBezTo>
                  <a:pt x="655275" y="4139174"/>
                  <a:pt x="649397" y="4147011"/>
                  <a:pt x="650434" y="4162454"/>
                </a:cubicBezTo>
                <a:cubicBezTo>
                  <a:pt x="651126" y="4174557"/>
                  <a:pt x="650549" y="4186658"/>
                  <a:pt x="650549" y="4198759"/>
                </a:cubicBezTo>
                <a:cubicBezTo>
                  <a:pt x="650549" y="4209132"/>
                  <a:pt x="651356" y="4219619"/>
                  <a:pt x="650319" y="4229878"/>
                </a:cubicBezTo>
                <a:cubicBezTo>
                  <a:pt x="648475" y="4249009"/>
                  <a:pt x="653661" y="4257538"/>
                  <a:pt x="675675" y="4257538"/>
                </a:cubicBezTo>
                <a:cubicBezTo>
                  <a:pt x="698033" y="4257653"/>
                  <a:pt x="699532" y="4246935"/>
                  <a:pt x="697803" y="4230569"/>
                </a:cubicBezTo>
                <a:cubicBezTo>
                  <a:pt x="696881" y="4221925"/>
                  <a:pt x="701491" y="4212128"/>
                  <a:pt x="688122" y="4207172"/>
                </a:cubicBezTo>
                <a:cubicBezTo>
                  <a:pt x="682819" y="4205213"/>
                  <a:pt x="677749" y="4195532"/>
                  <a:pt x="689044" y="4189078"/>
                </a:cubicBezTo>
                <a:lnTo>
                  <a:pt x="689044" y="4188963"/>
                </a:lnTo>
                <a:cubicBezTo>
                  <a:pt x="706909" y="4178706"/>
                  <a:pt x="697803" y="4161187"/>
                  <a:pt x="695959" y="4148048"/>
                </a:cubicBezTo>
                <a:cubicBezTo>
                  <a:pt x="695152" y="4142228"/>
                  <a:pt x="691176" y="4140903"/>
                  <a:pt x="686307" y="4140874"/>
                </a:cubicBezTo>
                <a:close/>
                <a:moveTo>
                  <a:pt x="5625497" y="4140787"/>
                </a:moveTo>
                <a:cubicBezTo>
                  <a:pt x="5607863" y="4141479"/>
                  <a:pt x="5601062" y="4145974"/>
                  <a:pt x="5601062" y="4164529"/>
                </a:cubicBezTo>
                <a:lnTo>
                  <a:pt x="5601179" y="4164529"/>
                </a:lnTo>
                <a:cubicBezTo>
                  <a:pt x="5601062" y="4183316"/>
                  <a:pt x="5605443" y="4193112"/>
                  <a:pt x="5625956" y="4188271"/>
                </a:cubicBezTo>
                <a:cubicBezTo>
                  <a:pt x="5644399" y="4192881"/>
                  <a:pt x="5649700" y="4185275"/>
                  <a:pt x="5649583" y="4166834"/>
                </a:cubicBezTo>
                <a:cubicBezTo>
                  <a:pt x="5649354" y="4148740"/>
                  <a:pt x="5646471" y="4139981"/>
                  <a:pt x="5625497" y="4140787"/>
                </a:cubicBezTo>
                <a:close/>
                <a:moveTo>
                  <a:pt x="10060412" y="4140672"/>
                </a:moveTo>
                <a:cubicBezTo>
                  <a:pt x="10038514" y="4138943"/>
                  <a:pt x="10025261" y="4143553"/>
                  <a:pt x="10029640" y="4169486"/>
                </a:cubicBezTo>
                <a:cubicBezTo>
                  <a:pt x="10031138" y="4178706"/>
                  <a:pt x="10029870" y="4188502"/>
                  <a:pt x="10029870" y="4197952"/>
                </a:cubicBezTo>
                <a:cubicBezTo>
                  <a:pt x="10029870" y="4210976"/>
                  <a:pt x="10030908" y="4224000"/>
                  <a:pt x="10029640" y="4236792"/>
                </a:cubicBezTo>
                <a:cubicBezTo>
                  <a:pt x="10027910" y="4253850"/>
                  <a:pt x="10036094" y="4257307"/>
                  <a:pt x="10050846" y="4256385"/>
                </a:cubicBezTo>
                <a:cubicBezTo>
                  <a:pt x="10063870" y="4255578"/>
                  <a:pt x="10077816" y="4258921"/>
                  <a:pt x="10077354" y="4238406"/>
                </a:cubicBezTo>
                <a:lnTo>
                  <a:pt x="10077354" y="4238291"/>
                </a:lnTo>
                <a:cubicBezTo>
                  <a:pt x="10076778" y="4211552"/>
                  <a:pt x="10076893" y="4184814"/>
                  <a:pt x="10077124" y="4158075"/>
                </a:cubicBezTo>
                <a:cubicBezTo>
                  <a:pt x="10077239" y="4146319"/>
                  <a:pt x="10072514" y="4141709"/>
                  <a:pt x="10060412" y="4140672"/>
                </a:cubicBezTo>
                <a:close/>
                <a:moveTo>
                  <a:pt x="5693957" y="4140672"/>
                </a:moveTo>
                <a:cubicBezTo>
                  <a:pt x="5675056" y="4140557"/>
                  <a:pt x="5665487" y="4145282"/>
                  <a:pt x="5670330" y="4166834"/>
                </a:cubicBezTo>
                <a:cubicBezTo>
                  <a:pt x="5664797" y="4184929"/>
                  <a:pt x="5673788" y="4189078"/>
                  <a:pt x="5691653" y="4189309"/>
                </a:cubicBezTo>
                <a:lnTo>
                  <a:pt x="5691653" y="4189193"/>
                </a:lnTo>
                <a:cubicBezTo>
                  <a:pt x="5709860" y="4189424"/>
                  <a:pt x="5718505" y="4185851"/>
                  <a:pt x="5717699" y="4165220"/>
                </a:cubicBezTo>
                <a:cubicBezTo>
                  <a:pt x="5717006" y="4147933"/>
                  <a:pt x="5712629" y="4140672"/>
                  <a:pt x="5693957" y="4140672"/>
                </a:cubicBezTo>
                <a:close/>
                <a:moveTo>
                  <a:pt x="5556230" y="4140672"/>
                </a:moveTo>
                <a:cubicBezTo>
                  <a:pt x="5533984" y="4139289"/>
                  <a:pt x="5534561" y="4150929"/>
                  <a:pt x="5533295" y="4167295"/>
                </a:cubicBezTo>
                <a:lnTo>
                  <a:pt x="5533408" y="4167295"/>
                </a:lnTo>
                <a:cubicBezTo>
                  <a:pt x="5531681" y="4190000"/>
                  <a:pt x="5543554" y="4190807"/>
                  <a:pt x="5559801" y="4188271"/>
                </a:cubicBezTo>
                <a:cubicBezTo>
                  <a:pt x="5576398" y="4190691"/>
                  <a:pt x="5586080" y="4188848"/>
                  <a:pt x="5586310" y="4166720"/>
                </a:cubicBezTo>
                <a:cubicBezTo>
                  <a:pt x="5586542" y="4142055"/>
                  <a:pt x="5574553" y="4141825"/>
                  <a:pt x="5556230" y="4140672"/>
                </a:cubicBezTo>
                <a:close/>
                <a:moveTo>
                  <a:pt x="4484496" y="4140672"/>
                </a:moveTo>
                <a:cubicBezTo>
                  <a:pt x="4467669" y="4141479"/>
                  <a:pt x="4455684" y="4140442"/>
                  <a:pt x="4456146" y="4164413"/>
                </a:cubicBezTo>
                <a:lnTo>
                  <a:pt x="4456146" y="4164529"/>
                </a:lnTo>
                <a:cubicBezTo>
                  <a:pt x="4456605" y="4186082"/>
                  <a:pt x="4463749" y="4192075"/>
                  <a:pt x="4483114" y="4187810"/>
                </a:cubicBezTo>
                <a:cubicBezTo>
                  <a:pt x="4502360" y="4191844"/>
                  <a:pt x="4510543" y="4186658"/>
                  <a:pt x="4510199" y="4164529"/>
                </a:cubicBezTo>
                <a:cubicBezTo>
                  <a:pt x="4509851" y="4144245"/>
                  <a:pt x="4502937" y="4139865"/>
                  <a:pt x="4484496" y="4140672"/>
                </a:cubicBezTo>
                <a:close/>
                <a:moveTo>
                  <a:pt x="1687937" y="4140672"/>
                </a:moveTo>
                <a:cubicBezTo>
                  <a:pt x="1666039" y="4138943"/>
                  <a:pt x="1652786" y="4143553"/>
                  <a:pt x="1657165" y="4169486"/>
                </a:cubicBezTo>
                <a:cubicBezTo>
                  <a:pt x="1658663" y="4178706"/>
                  <a:pt x="1657395" y="4188502"/>
                  <a:pt x="1657395" y="4197952"/>
                </a:cubicBezTo>
                <a:cubicBezTo>
                  <a:pt x="1657395" y="4210976"/>
                  <a:pt x="1658433" y="4224000"/>
                  <a:pt x="1657165" y="4236792"/>
                </a:cubicBezTo>
                <a:cubicBezTo>
                  <a:pt x="1655435" y="4253850"/>
                  <a:pt x="1663619" y="4257307"/>
                  <a:pt x="1678371" y="4256385"/>
                </a:cubicBezTo>
                <a:cubicBezTo>
                  <a:pt x="1691395" y="4255578"/>
                  <a:pt x="1705341" y="4258921"/>
                  <a:pt x="1704879" y="4238406"/>
                </a:cubicBezTo>
                <a:lnTo>
                  <a:pt x="1704879" y="4238291"/>
                </a:lnTo>
                <a:cubicBezTo>
                  <a:pt x="1704303" y="4211552"/>
                  <a:pt x="1704418" y="4184814"/>
                  <a:pt x="1704649" y="4158075"/>
                </a:cubicBezTo>
                <a:cubicBezTo>
                  <a:pt x="1704764" y="4146319"/>
                  <a:pt x="1700039" y="4141709"/>
                  <a:pt x="1687937" y="4140672"/>
                </a:cubicBezTo>
                <a:close/>
                <a:moveTo>
                  <a:pt x="9183456" y="4140442"/>
                </a:moveTo>
                <a:lnTo>
                  <a:pt x="9183340" y="4140557"/>
                </a:lnTo>
                <a:cubicBezTo>
                  <a:pt x="9149457" y="4138482"/>
                  <a:pt x="9158792" y="4163376"/>
                  <a:pt x="9157063" y="4179051"/>
                </a:cubicBezTo>
                <a:cubicBezTo>
                  <a:pt x="9154989" y="4197837"/>
                  <a:pt x="9172508" y="4183777"/>
                  <a:pt x="9177118" y="4188271"/>
                </a:cubicBezTo>
                <a:cubicBezTo>
                  <a:pt x="9195097" y="4190346"/>
                  <a:pt x="9208235" y="4191153"/>
                  <a:pt x="9206507" y="4167640"/>
                </a:cubicBezTo>
                <a:cubicBezTo>
                  <a:pt x="9205354" y="4150929"/>
                  <a:pt x="9205008" y="4141709"/>
                  <a:pt x="9183456" y="4140442"/>
                </a:cubicBezTo>
                <a:close/>
                <a:moveTo>
                  <a:pt x="810981" y="4140442"/>
                </a:moveTo>
                <a:lnTo>
                  <a:pt x="810865" y="4140557"/>
                </a:lnTo>
                <a:cubicBezTo>
                  <a:pt x="776982" y="4138482"/>
                  <a:pt x="786317" y="4163376"/>
                  <a:pt x="784588" y="4179051"/>
                </a:cubicBezTo>
                <a:cubicBezTo>
                  <a:pt x="782514" y="4197837"/>
                  <a:pt x="800033" y="4183777"/>
                  <a:pt x="804643" y="4188271"/>
                </a:cubicBezTo>
                <a:cubicBezTo>
                  <a:pt x="822622" y="4190346"/>
                  <a:pt x="835760" y="4191153"/>
                  <a:pt x="834032" y="4167640"/>
                </a:cubicBezTo>
                <a:cubicBezTo>
                  <a:pt x="832879" y="4150929"/>
                  <a:pt x="832533" y="4141709"/>
                  <a:pt x="810981" y="4140442"/>
                </a:cubicBezTo>
                <a:close/>
                <a:moveTo>
                  <a:pt x="4418226" y="4140326"/>
                </a:moveTo>
                <a:cubicBezTo>
                  <a:pt x="4397942" y="4139635"/>
                  <a:pt x="4393449" y="4146896"/>
                  <a:pt x="4393792" y="4165797"/>
                </a:cubicBezTo>
                <a:cubicBezTo>
                  <a:pt x="4394138" y="4183316"/>
                  <a:pt x="4397712" y="4192766"/>
                  <a:pt x="4417073" y="4187695"/>
                </a:cubicBezTo>
                <a:cubicBezTo>
                  <a:pt x="4436897" y="4192305"/>
                  <a:pt x="4442661" y="4183777"/>
                  <a:pt x="4442429" y="4164413"/>
                </a:cubicBezTo>
                <a:cubicBezTo>
                  <a:pt x="4442199" y="4146319"/>
                  <a:pt x="4436437" y="4140903"/>
                  <a:pt x="4418226" y="4140326"/>
                </a:cubicBezTo>
                <a:close/>
                <a:moveTo>
                  <a:pt x="11663113" y="4140211"/>
                </a:moveTo>
                <a:cubicBezTo>
                  <a:pt x="11646517" y="4141133"/>
                  <a:pt x="11633840" y="4139404"/>
                  <a:pt x="11634530" y="4163722"/>
                </a:cubicBezTo>
                <a:cubicBezTo>
                  <a:pt x="11635108" y="4184929"/>
                  <a:pt x="11641446" y="4191844"/>
                  <a:pt x="11661154" y="4187234"/>
                </a:cubicBezTo>
                <a:cubicBezTo>
                  <a:pt x="11680056" y="4191038"/>
                  <a:pt x="11689161" y="4186773"/>
                  <a:pt x="11688585" y="4164183"/>
                </a:cubicBezTo>
                <a:cubicBezTo>
                  <a:pt x="11688008" y="4144360"/>
                  <a:pt x="11681900" y="4139174"/>
                  <a:pt x="11663113" y="4140211"/>
                </a:cubicBezTo>
                <a:close/>
                <a:moveTo>
                  <a:pt x="11274482" y="4140211"/>
                </a:moveTo>
                <a:cubicBezTo>
                  <a:pt x="11244747" y="4132835"/>
                  <a:pt x="11232876" y="4141363"/>
                  <a:pt x="11232876" y="4171674"/>
                </a:cubicBezTo>
                <a:cubicBezTo>
                  <a:pt x="11232876" y="4180319"/>
                  <a:pt x="11232876" y="4189078"/>
                  <a:pt x="11232876" y="4197722"/>
                </a:cubicBezTo>
                <a:lnTo>
                  <a:pt x="11232760" y="4197722"/>
                </a:lnTo>
                <a:cubicBezTo>
                  <a:pt x="11232760" y="4211667"/>
                  <a:pt x="11232760" y="4225498"/>
                  <a:pt x="11232760" y="4239443"/>
                </a:cubicBezTo>
                <a:cubicBezTo>
                  <a:pt x="11232646" y="4261341"/>
                  <a:pt x="11249241" y="4254772"/>
                  <a:pt x="11260998" y="4255463"/>
                </a:cubicBezTo>
                <a:cubicBezTo>
                  <a:pt x="11273214" y="4256155"/>
                  <a:pt x="11286353" y="4257883"/>
                  <a:pt x="11285892" y="4238521"/>
                </a:cubicBezTo>
                <a:cubicBezTo>
                  <a:pt x="11285315" y="4211552"/>
                  <a:pt x="11285662" y="4184699"/>
                  <a:pt x="11285662" y="4157729"/>
                </a:cubicBezTo>
                <a:cubicBezTo>
                  <a:pt x="11285662" y="4149546"/>
                  <a:pt x="11284739" y="4142747"/>
                  <a:pt x="11274482" y="4140211"/>
                </a:cubicBezTo>
                <a:close/>
                <a:moveTo>
                  <a:pt x="11158424" y="4140211"/>
                </a:moveTo>
                <a:cubicBezTo>
                  <a:pt x="11121542" y="4140361"/>
                  <a:pt x="11103101" y="4158916"/>
                  <a:pt x="11103101" y="4195878"/>
                </a:cubicBezTo>
                <a:lnTo>
                  <a:pt x="11102986" y="4195878"/>
                </a:lnTo>
                <a:cubicBezTo>
                  <a:pt x="11103067" y="4235444"/>
                  <a:pt x="11122926" y="4255198"/>
                  <a:pt x="11162572" y="4255117"/>
                </a:cubicBezTo>
                <a:cubicBezTo>
                  <a:pt x="11199372" y="4255037"/>
                  <a:pt x="11217778" y="4236482"/>
                  <a:pt x="11217778" y="4199451"/>
                </a:cubicBezTo>
                <a:cubicBezTo>
                  <a:pt x="11217778" y="4159804"/>
                  <a:pt x="11197989" y="4140061"/>
                  <a:pt x="11158424" y="4140211"/>
                </a:cubicBezTo>
                <a:close/>
                <a:moveTo>
                  <a:pt x="3290638" y="4140211"/>
                </a:moveTo>
                <a:cubicBezTo>
                  <a:pt x="3274042" y="4141133"/>
                  <a:pt x="3261365" y="4139404"/>
                  <a:pt x="3262055" y="4163722"/>
                </a:cubicBezTo>
                <a:cubicBezTo>
                  <a:pt x="3262633" y="4184929"/>
                  <a:pt x="3268971" y="4191844"/>
                  <a:pt x="3288679" y="4187234"/>
                </a:cubicBezTo>
                <a:cubicBezTo>
                  <a:pt x="3307581" y="4191038"/>
                  <a:pt x="3316686" y="4186773"/>
                  <a:pt x="3316110" y="4164183"/>
                </a:cubicBezTo>
                <a:cubicBezTo>
                  <a:pt x="3315533" y="4144360"/>
                  <a:pt x="3309425" y="4139174"/>
                  <a:pt x="3290638" y="4140211"/>
                </a:cubicBezTo>
                <a:close/>
                <a:moveTo>
                  <a:pt x="2902007" y="4140211"/>
                </a:moveTo>
                <a:cubicBezTo>
                  <a:pt x="2872272" y="4132835"/>
                  <a:pt x="2860401" y="4141363"/>
                  <a:pt x="2860401" y="4171674"/>
                </a:cubicBezTo>
                <a:cubicBezTo>
                  <a:pt x="2860401" y="4180319"/>
                  <a:pt x="2860401" y="4189078"/>
                  <a:pt x="2860401" y="4197722"/>
                </a:cubicBezTo>
                <a:lnTo>
                  <a:pt x="2860285" y="4197722"/>
                </a:lnTo>
                <a:cubicBezTo>
                  <a:pt x="2860285" y="4211667"/>
                  <a:pt x="2860285" y="4225498"/>
                  <a:pt x="2860285" y="4239443"/>
                </a:cubicBezTo>
                <a:cubicBezTo>
                  <a:pt x="2860171" y="4261341"/>
                  <a:pt x="2876766" y="4254772"/>
                  <a:pt x="2888523" y="4255463"/>
                </a:cubicBezTo>
                <a:cubicBezTo>
                  <a:pt x="2900739" y="4256155"/>
                  <a:pt x="2913878" y="4257883"/>
                  <a:pt x="2913417" y="4238521"/>
                </a:cubicBezTo>
                <a:cubicBezTo>
                  <a:pt x="2912840" y="4211552"/>
                  <a:pt x="2913187" y="4184699"/>
                  <a:pt x="2913187" y="4157729"/>
                </a:cubicBezTo>
                <a:cubicBezTo>
                  <a:pt x="2913187" y="4149546"/>
                  <a:pt x="2912264" y="4142747"/>
                  <a:pt x="2902007" y="4140211"/>
                </a:cubicBezTo>
                <a:close/>
                <a:moveTo>
                  <a:pt x="2785949" y="4140211"/>
                </a:moveTo>
                <a:cubicBezTo>
                  <a:pt x="2749067" y="4140361"/>
                  <a:pt x="2730626" y="4158916"/>
                  <a:pt x="2730626" y="4195878"/>
                </a:cubicBezTo>
                <a:lnTo>
                  <a:pt x="2730511" y="4195878"/>
                </a:lnTo>
                <a:cubicBezTo>
                  <a:pt x="2730592" y="4235444"/>
                  <a:pt x="2750451" y="4255198"/>
                  <a:pt x="2790097" y="4255117"/>
                </a:cubicBezTo>
                <a:cubicBezTo>
                  <a:pt x="2826897" y="4255037"/>
                  <a:pt x="2845303" y="4236482"/>
                  <a:pt x="2845303" y="4199451"/>
                </a:cubicBezTo>
                <a:cubicBezTo>
                  <a:pt x="2845303" y="4159804"/>
                  <a:pt x="2825514" y="4140061"/>
                  <a:pt x="2785949" y="4140211"/>
                </a:cubicBezTo>
                <a:close/>
                <a:moveTo>
                  <a:pt x="4225597" y="4140139"/>
                </a:moveTo>
                <a:cubicBezTo>
                  <a:pt x="4220368" y="4140125"/>
                  <a:pt x="4214172" y="4141595"/>
                  <a:pt x="4209504" y="4140903"/>
                </a:cubicBezTo>
                <a:cubicBezTo>
                  <a:pt x="4194636" y="4138713"/>
                  <a:pt x="4189566" y="4146435"/>
                  <a:pt x="4190371" y="4160610"/>
                </a:cubicBezTo>
                <a:cubicBezTo>
                  <a:pt x="4191064" y="4172713"/>
                  <a:pt x="4190488" y="4184814"/>
                  <a:pt x="4190488" y="4196915"/>
                </a:cubicBezTo>
                <a:cubicBezTo>
                  <a:pt x="4190371" y="4196915"/>
                  <a:pt x="4190142" y="4196915"/>
                  <a:pt x="4190028" y="4196915"/>
                </a:cubicBezTo>
                <a:cubicBezTo>
                  <a:pt x="4190028" y="4208210"/>
                  <a:pt x="4190831" y="4219505"/>
                  <a:pt x="4189912" y="4230684"/>
                </a:cubicBezTo>
                <a:cubicBezTo>
                  <a:pt x="4188527" y="4249009"/>
                  <a:pt x="4194752" y="4256500"/>
                  <a:pt x="4214690" y="4256731"/>
                </a:cubicBezTo>
                <a:cubicBezTo>
                  <a:pt x="4235666" y="4256961"/>
                  <a:pt x="4239931" y="4248202"/>
                  <a:pt x="4237857" y="4230339"/>
                </a:cubicBezTo>
                <a:cubicBezTo>
                  <a:pt x="4236819" y="4220658"/>
                  <a:pt x="4240045" y="4210630"/>
                  <a:pt x="4226447" y="4205444"/>
                </a:cubicBezTo>
                <a:cubicBezTo>
                  <a:pt x="4220914" y="4203254"/>
                  <a:pt x="4219647" y="4193227"/>
                  <a:pt x="4228174" y="4188732"/>
                </a:cubicBezTo>
                <a:lnTo>
                  <a:pt x="4227944" y="4188732"/>
                </a:lnTo>
                <a:cubicBezTo>
                  <a:pt x="4247193" y="4178706"/>
                  <a:pt x="4237511" y="4161187"/>
                  <a:pt x="4235897" y="4148279"/>
                </a:cubicBezTo>
                <a:cubicBezTo>
                  <a:pt x="4235090" y="4141652"/>
                  <a:pt x="4230827" y="4140154"/>
                  <a:pt x="4225597" y="4140139"/>
                </a:cubicBezTo>
                <a:close/>
                <a:moveTo>
                  <a:pt x="11729615" y="4140096"/>
                </a:moveTo>
                <a:cubicBezTo>
                  <a:pt x="11713132" y="4140442"/>
                  <a:pt x="11702069" y="4141018"/>
                  <a:pt x="11702069" y="4163031"/>
                </a:cubicBezTo>
                <a:cubicBezTo>
                  <a:pt x="11702184" y="4183892"/>
                  <a:pt x="11708638" y="4191959"/>
                  <a:pt x="11728922" y="4187464"/>
                </a:cubicBezTo>
                <a:cubicBezTo>
                  <a:pt x="11748631" y="4191614"/>
                  <a:pt x="11756814" y="4185390"/>
                  <a:pt x="11756698" y="4163722"/>
                </a:cubicBezTo>
                <a:cubicBezTo>
                  <a:pt x="11756468" y="4142631"/>
                  <a:pt x="11747017" y="4139750"/>
                  <a:pt x="11729615" y="4140096"/>
                </a:cubicBezTo>
                <a:close/>
                <a:moveTo>
                  <a:pt x="11393884" y="4140096"/>
                </a:moveTo>
                <a:cubicBezTo>
                  <a:pt x="11380284" y="4140557"/>
                  <a:pt x="11367606" y="4139059"/>
                  <a:pt x="11368298" y="4159227"/>
                </a:cubicBezTo>
                <a:cubicBezTo>
                  <a:pt x="11369220" y="4185160"/>
                  <a:pt x="11368874" y="4211091"/>
                  <a:pt x="11368182" y="4236908"/>
                </a:cubicBezTo>
                <a:cubicBezTo>
                  <a:pt x="11367720" y="4250277"/>
                  <a:pt x="11373023" y="4254887"/>
                  <a:pt x="11386161" y="4255809"/>
                </a:cubicBezTo>
                <a:lnTo>
                  <a:pt x="11386278" y="4255809"/>
                </a:lnTo>
                <a:cubicBezTo>
                  <a:pt x="11406676" y="4257307"/>
                  <a:pt x="11420046" y="4254080"/>
                  <a:pt x="11416012" y="4228841"/>
                </a:cubicBezTo>
                <a:cubicBezTo>
                  <a:pt x="11414399" y="4218814"/>
                  <a:pt x="11415782" y="4208210"/>
                  <a:pt x="11415782" y="4197837"/>
                </a:cubicBezTo>
                <a:cubicBezTo>
                  <a:pt x="11415782" y="4184814"/>
                  <a:pt x="11414860" y="4171791"/>
                  <a:pt x="11416012" y="4158997"/>
                </a:cubicBezTo>
                <a:cubicBezTo>
                  <a:pt x="11417626" y="4141018"/>
                  <a:pt x="11407828" y="4139635"/>
                  <a:pt x="11393884" y="4140096"/>
                </a:cubicBezTo>
                <a:close/>
                <a:moveTo>
                  <a:pt x="11335911" y="4140096"/>
                </a:moveTo>
                <a:cubicBezTo>
                  <a:pt x="11302028" y="4137676"/>
                  <a:pt x="11300876" y="4138367"/>
                  <a:pt x="11300876" y="4171674"/>
                </a:cubicBezTo>
                <a:lnTo>
                  <a:pt x="11300876" y="4197491"/>
                </a:lnTo>
                <a:cubicBezTo>
                  <a:pt x="11300876" y="4210514"/>
                  <a:pt x="11301912" y="4223539"/>
                  <a:pt x="11300644" y="4236332"/>
                </a:cubicBezTo>
                <a:cubicBezTo>
                  <a:pt x="11298916" y="4254080"/>
                  <a:pt x="11308366" y="4256961"/>
                  <a:pt x="11322427" y="4255463"/>
                </a:cubicBezTo>
                <a:cubicBezTo>
                  <a:pt x="11334874" y="4254195"/>
                  <a:pt x="11351932" y="4260649"/>
                  <a:pt x="11351702" y="4237484"/>
                </a:cubicBezTo>
                <a:cubicBezTo>
                  <a:pt x="11351356" y="4210745"/>
                  <a:pt x="11351702" y="4184007"/>
                  <a:pt x="11352508" y="4157268"/>
                </a:cubicBezTo>
                <a:cubicBezTo>
                  <a:pt x="11352854" y="4145052"/>
                  <a:pt x="11347898" y="4140903"/>
                  <a:pt x="11335911" y="4140096"/>
                </a:cubicBezTo>
                <a:close/>
                <a:moveTo>
                  <a:pt x="4153261" y="4140096"/>
                </a:moveTo>
                <a:cubicBezTo>
                  <a:pt x="4131018" y="4139289"/>
                  <a:pt x="4118338" y="4143669"/>
                  <a:pt x="4122834" y="4169369"/>
                </a:cubicBezTo>
                <a:cubicBezTo>
                  <a:pt x="4124446" y="4178706"/>
                  <a:pt x="4123064" y="4188387"/>
                  <a:pt x="4123064" y="4197952"/>
                </a:cubicBezTo>
                <a:cubicBezTo>
                  <a:pt x="4123064" y="4211898"/>
                  <a:pt x="4123756" y="4225729"/>
                  <a:pt x="4122950" y="4239559"/>
                </a:cubicBezTo>
                <a:cubicBezTo>
                  <a:pt x="4121682" y="4260190"/>
                  <a:pt x="4136664" y="4256155"/>
                  <a:pt x="4147615" y="4255348"/>
                </a:cubicBezTo>
                <a:cubicBezTo>
                  <a:pt x="4158563" y="4254656"/>
                  <a:pt x="4175851" y="4263071"/>
                  <a:pt x="4175389" y="4239904"/>
                </a:cubicBezTo>
                <a:cubicBezTo>
                  <a:pt x="4174813" y="4213972"/>
                  <a:pt x="4174235" y="4187926"/>
                  <a:pt x="4175619" y="4161993"/>
                </a:cubicBezTo>
                <a:cubicBezTo>
                  <a:pt x="4176541" y="4144360"/>
                  <a:pt x="4169743" y="4140787"/>
                  <a:pt x="4153261" y="4140211"/>
                </a:cubicBezTo>
                <a:close/>
                <a:moveTo>
                  <a:pt x="3357140" y="4140096"/>
                </a:moveTo>
                <a:cubicBezTo>
                  <a:pt x="3340657" y="4140442"/>
                  <a:pt x="3329594" y="4141018"/>
                  <a:pt x="3329594" y="4163031"/>
                </a:cubicBezTo>
                <a:cubicBezTo>
                  <a:pt x="3329709" y="4183892"/>
                  <a:pt x="3336163" y="4191959"/>
                  <a:pt x="3356447" y="4187464"/>
                </a:cubicBezTo>
                <a:cubicBezTo>
                  <a:pt x="3376156" y="4191614"/>
                  <a:pt x="3384339" y="4185390"/>
                  <a:pt x="3384223" y="4163722"/>
                </a:cubicBezTo>
                <a:cubicBezTo>
                  <a:pt x="3383993" y="4142631"/>
                  <a:pt x="3374542" y="4139750"/>
                  <a:pt x="3357140" y="4140096"/>
                </a:cubicBezTo>
                <a:close/>
                <a:moveTo>
                  <a:pt x="3021409" y="4140096"/>
                </a:moveTo>
                <a:cubicBezTo>
                  <a:pt x="3007809" y="4140557"/>
                  <a:pt x="2995131" y="4139059"/>
                  <a:pt x="2995823" y="4159227"/>
                </a:cubicBezTo>
                <a:cubicBezTo>
                  <a:pt x="2996745" y="4185160"/>
                  <a:pt x="2996399" y="4211091"/>
                  <a:pt x="2995707" y="4236908"/>
                </a:cubicBezTo>
                <a:cubicBezTo>
                  <a:pt x="2995245" y="4250277"/>
                  <a:pt x="3000548" y="4254887"/>
                  <a:pt x="3013686" y="4255809"/>
                </a:cubicBezTo>
                <a:lnTo>
                  <a:pt x="3013803" y="4255809"/>
                </a:lnTo>
                <a:cubicBezTo>
                  <a:pt x="3034201" y="4257307"/>
                  <a:pt x="3047571" y="4254080"/>
                  <a:pt x="3043537" y="4228841"/>
                </a:cubicBezTo>
                <a:cubicBezTo>
                  <a:pt x="3041924" y="4218814"/>
                  <a:pt x="3043307" y="4208210"/>
                  <a:pt x="3043307" y="4197837"/>
                </a:cubicBezTo>
                <a:cubicBezTo>
                  <a:pt x="3043307" y="4184814"/>
                  <a:pt x="3042385" y="4171791"/>
                  <a:pt x="3043537" y="4158997"/>
                </a:cubicBezTo>
                <a:cubicBezTo>
                  <a:pt x="3045151" y="4141018"/>
                  <a:pt x="3035353" y="4139635"/>
                  <a:pt x="3021409" y="4140096"/>
                </a:cubicBezTo>
                <a:close/>
                <a:moveTo>
                  <a:pt x="2963436" y="4140096"/>
                </a:moveTo>
                <a:cubicBezTo>
                  <a:pt x="2929553" y="4137676"/>
                  <a:pt x="2928401" y="4138367"/>
                  <a:pt x="2928401" y="4171674"/>
                </a:cubicBezTo>
                <a:lnTo>
                  <a:pt x="2928401" y="4197491"/>
                </a:lnTo>
                <a:cubicBezTo>
                  <a:pt x="2928401" y="4210514"/>
                  <a:pt x="2929437" y="4223539"/>
                  <a:pt x="2928169" y="4236332"/>
                </a:cubicBezTo>
                <a:cubicBezTo>
                  <a:pt x="2926441" y="4254080"/>
                  <a:pt x="2935891" y="4256961"/>
                  <a:pt x="2949952" y="4255463"/>
                </a:cubicBezTo>
                <a:cubicBezTo>
                  <a:pt x="2962399" y="4254195"/>
                  <a:pt x="2979457" y="4260649"/>
                  <a:pt x="2979227" y="4237484"/>
                </a:cubicBezTo>
                <a:cubicBezTo>
                  <a:pt x="2978881" y="4210745"/>
                  <a:pt x="2979227" y="4184007"/>
                  <a:pt x="2980033" y="4157268"/>
                </a:cubicBezTo>
                <a:cubicBezTo>
                  <a:pt x="2980379" y="4145052"/>
                  <a:pt x="2975423" y="4140903"/>
                  <a:pt x="2963436" y="4140096"/>
                </a:cubicBezTo>
                <a:close/>
                <a:moveTo>
                  <a:pt x="4349191" y="4139981"/>
                </a:moveTo>
                <a:cubicBezTo>
                  <a:pt x="4330751" y="4140326"/>
                  <a:pt x="4325794" y="4146319"/>
                  <a:pt x="4325332" y="4164183"/>
                </a:cubicBezTo>
                <a:cubicBezTo>
                  <a:pt x="4324756" y="4184238"/>
                  <a:pt x="4331557" y="4191498"/>
                  <a:pt x="4351036" y="4187349"/>
                </a:cubicBezTo>
                <a:cubicBezTo>
                  <a:pt x="4370627" y="4192420"/>
                  <a:pt x="4373507" y="4182509"/>
                  <a:pt x="4373969" y="4165220"/>
                </a:cubicBezTo>
                <a:cubicBezTo>
                  <a:pt x="4374546" y="4146089"/>
                  <a:pt x="4369243" y="4139635"/>
                  <a:pt x="4349305" y="4139981"/>
                </a:cubicBezTo>
                <a:close/>
                <a:moveTo>
                  <a:pt x="4281076" y="4139981"/>
                </a:moveTo>
                <a:cubicBezTo>
                  <a:pt x="4258834" y="4139174"/>
                  <a:pt x="4258834" y="4150123"/>
                  <a:pt x="4258025" y="4166834"/>
                </a:cubicBezTo>
                <a:cubicBezTo>
                  <a:pt x="4257103" y="4186773"/>
                  <a:pt x="4265401" y="4191268"/>
                  <a:pt x="4282573" y="4187580"/>
                </a:cubicBezTo>
                <a:lnTo>
                  <a:pt x="4282457" y="4187464"/>
                </a:lnTo>
                <a:cubicBezTo>
                  <a:pt x="4301246" y="4191959"/>
                  <a:pt x="4306203" y="4183546"/>
                  <a:pt x="4306546" y="4165451"/>
                </a:cubicBezTo>
                <a:cubicBezTo>
                  <a:pt x="4306892" y="4145858"/>
                  <a:pt x="4300322" y="4140672"/>
                  <a:pt x="4281076" y="4139981"/>
                </a:cubicBezTo>
                <a:close/>
                <a:moveTo>
                  <a:pt x="11596496" y="4139865"/>
                </a:moveTo>
                <a:cubicBezTo>
                  <a:pt x="11575982" y="4139174"/>
                  <a:pt x="11571718" y="4146665"/>
                  <a:pt x="11572064" y="4165451"/>
                </a:cubicBezTo>
                <a:cubicBezTo>
                  <a:pt x="11572410" y="4183085"/>
                  <a:pt x="11576098" y="4192305"/>
                  <a:pt x="11596496" y="4186888"/>
                </a:cubicBezTo>
                <a:lnTo>
                  <a:pt x="11596496" y="4187004"/>
                </a:lnTo>
                <a:cubicBezTo>
                  <a:pt x="11616898" y="4193688"/>
                  <a:pt x="11620240" y="4182163"/>
                  <a:pt x="11620586" y="4163953"/>
                </a:cubicBezTo>
                <a:cubicBezTo>
                  <a:pt x="11620930" y="4145628"/>
                  <a:pt x="11614592" y="4140442"/>
                  <a:pt x="11596496" y="4139865"/>
                </a:cubicBezTo>
                <a:close/>
                <a:moveTo>
                  <a:pt x="11527576" y="4139865"/>
                </a:moveTo>
                <a:cubicBezTo>
                  <a:pt x="11508560" y="4139750"/>
                  <a:pt x="11504872" y="4146896"/>
                  <a:pt x="11503950" y="4164298"/>
                </a:cubicBezTo>
                <a:cubicBezTo>
                  <a:pt x="11502796" y="4185390"/>
                  <a:pt x="11511672" y="4188387"/>
                  <a:pt x="11529766" y="4188387"/>
                </a:cubicBezTo>
                <a:cubicBezTo>
                  <a:pt x="11547977" y="4188387"/>
                  <a:pt x="11556044" y="4183431"/>
                  <a:pt x="11551434" y="4164875"/>
                </a:cubicBezTo>
                <a:cubicBezTo>
                  <a:pt x="11556159" y="4144360"/>
                  <a:pt x="11546478" y="4139865"/>
                  <a:pt x="11527576" y="4139865"/>
                </a:cubicBezTo>
                <a:close/>
                <a:moveTo>
                  <a:pt x="11059075" y="4139865"/>
                </a:moveTo>
                <a:cubicBezTo>
                  <a:pt x="11044668" y="4140211"/>
                  <a:pt x="11033374" y="4140442"/>
                  <a:pt x="11034296" y="4159919"/>
                </a:cubicBezTo>
                <a:cubicBezTo>
                  <a:pt x="11035332" y="4182278"/>
                  <a:pt x="11034872" y="4204752"/>
                  <a:pt x="11034296" y="4227227"/>
                </a:cubicBezTo>
                <a:cubicBezTo>
                  <a:pt x="11033834" y="4244514"/>
                  <a:pt x="11035102" y="4255924"/>
                  <a:pt x="11058499" y="4256270"/>
                </a:cubicBezTo>
                <a:cubicBezTo>
                  <a:pt x="11082472" y="4256615"/>
                  <a:pt x="11083162" y="4244860"/>
                  <a:pt x="11082010" y="4227803"/>
                </a:cubicBezTo>
                <a:cubicBezTo>
                  <a:pt x="11081550" y="4218353"/>
                  <a:pt x="11082010" y="4208786"/>
                  <a:pt x="11082010" y="4199335"/>
                </a:cubicBezTo>
                <a:cubicBezTo>
                  <a:pt x="11082010" y="4186312"/>
                  <a:pt x="11080858" y="4173289"/>
                  <a:pt x="11082240" y="4160495"/>
                </a:cubicBezTo>
                <a:cubicBezTo>
                  <a:pt x="11084201" y="4141594"/>
                  <a:pt x="11074288" y="4139520"/>
                  <a:pt x="11059075" y="4139865"/>
                </a:cubicBezTo>
                <a:close/>
                <a:moveTo>
                  <a:pt x="3224021" y="4139865"/>
                </a:moveTo>
                <a:cubicBezTo>
                  <a:pt x="3203507" y="4139174"/>
                  <a:pt x="3199243" y="4146665"/>
                  <a:pt x="3199589" y="4165451"/>
                </a:cubicBezTo>
                <a:cubicBezTo>
                  <a:pt x="3199935" y="4183085"/>
                  <a:pt x="3203623" y="4192305"/>
                  <a:pt x="3224021" y="4186888"/>
                </a:cubicBezTo>
                <a:lnTo>
                  <a:pt x="3224021" y="4187004"/>
                </a:lnTo>
                <a:cubicBezTo>
                  <a:pt x="3244423" y="4193688"/>
                  <a:pt x="3247765" y="4182163"/>
                  <a:pt x="3248111" y="4163953"/>
                </a:cubicBezTo>
                <a:cubicBezTo>
                  <a:pt x="3248455" y="4145628"/>
                  <a:pt x="3242117" y="4140442"/>
                  <a:pt x="3224021" y="4139865"/>
                </a:cubicBezTo>
                <a:close/>
                <a:moveTo>
                  <a:pt x="3155101" y="4139865"/>
                </a:moveTo>
                <a:cubicBezTo>
                  <a:pt x="3136085" y="4139750"/>
                  <a:pt x="3132397" y="4146896"/>
                  <a:pt x="3131475" y="4164298"/>
                </a:cubicBezTo>
                <a:cubicBezTo>
                  <a:pt x="3130321" y="4185390"/>
                  <a:pt x="3139197" y="4188387"/>
                  <a:pt x="3157291" y="4188387"/>
                </a:cubicBezTo>
                <a:cubicBezTo>
                  <a:pt x="3175502" y="4188387"/>
                  <a:pt x="3183569" y="4183431"/>
                  <a:pt x="3178959" y="4164875"/>
                </a:cubicBezTo>
                <a:cubicBezTo>
                  <a:pt x="3183684" y="4144360"/>
                  <a:pt x="3174003" y="4139865"/>
                  <a:pt x="3155101" y="4139865"/>
                </a:cubicBezTo>
                <a:close/>
                <a:moveTo>
                  <a:pt x="2686600" y="4139865"/>
                </a:moveTo>
                <a:cubicBezTo>
                  <a:pt x="2672193" y="4140211"/>
                  <a:pt x="2660899" y="4140442"/>
                  <a:pt x="2661821" y="4159919"/>
                </a:cubicBezTo>
                <a:cubicBezTo>
                  <a:pt x="2662857" y="4182278"/>
                  <a:pt x="2662397" y="4204752"/>
                  <a:pt x="2661821" y="4227227"/>
                </a:cubicBezTo>
                <a:cubicBezTo>
                  <a:pt x="2661359" y="4244514"/>
                  <a:pt x="2662627" y="4255924"/>
                  <a:pt x="2686024" y="4256270"/>
                </a:cubicBezTo>
                <a:cubicBezTo>
                  <a:pt x="2709997" y="4256615"/>
                  <a:pt x="2710687" y="4244860"/>
                  <a:pt x="2709535" y="4227803"/>
                </a:cubicBezTo>
                <a:cubicBezTo>
                  <a:pt x="2709075" y="4218353"/>
                  <a:pt x="2709535" y="4208786"/>
                  <a:pt x="2709535" y="4199335"/>
                </a:cubicBezTo>
                <a:cubicBezTo>
                  <a:pt x="2709535" y="4186312"/>
                  <a:pt x="2708383" y="4173289"/>
                  <a:pt x="2709765" y="4160495"/>
                </a:cubicBezTo>
                <a:cubicBezTo>
                  <a:pt x="2711726" y="4141594"/>
                  <a:pt x="2701813" y="4139520"/>
                  <a:pt x="2686600" y="4139865"/>
                </a:cubicBezTo>
                <a:close/>
                <a:moveTo>
                  <a:pt x="10385770" y="4139635"/>
                </a:moveTo>
                <a:lnTo>
                  <a:pt x="10385828" y="4139651"/>
                </a:lnTo>
                <a:lnTo>
                  <a:pt x="10366364" y="4144822"/>
                </a:lnTo>
                <a:cubicBezTo>
                  <a:pt x="10362719" y="4148596"/>
                  <a:pt x="10361913" y="4154675"/>
                  <a:pt x="10363872" y="4163837"/>
                </a:cubicBezTo>
                <a:cubicBezTo>
                  <a:pt x="10360069" y="4181011"/>
                  <a:pt x="10365140" y="4188732"/>
                  <a:pt x="10384732" y="4188156"/>
                </a:cubicBezTo>
                <a:cubicBezTo>
                  <a:pt x="10401906" y="4187695"/>
                  <a:pt x="10411932" y="4186427"/>
                  <a:pt x="10411586" y="4164875"/>
                </a:cubicBezTo>
                <a:cubicBezTo>
                  <a:pt x="10411413" y="4155021"/>
                  <a:pt x="10409714" y="4148711"/>
                  <a:pt x="10405680" y="4144864"/>
                </a:cubicBezTo>
                <a:lnTo>
                  <a:pt x="10385828" y="4139651"/>
                </a:lnTo>
                <a:lnTo>
                  <a:pt x="10385886" y="4139635"/>
                </a:lnTo>
                <a:close/>
                <a:moveTo>
                  <a:pt x="2013295" y="4139635"/>
                </a:moveTo>
                <a:lnTo>
                  <a:pt x="2013353" y="4139651"/>
                </a:lnTo>
                <a:lnTo>
                  <a:pt x="1993889" y="4144822"/>
                </a:lnTo>
                <a:cubicBezTo>
                  <a:pt x="1990244" y="4148596"/>
                  <a:pt x="1989438" y="4154675"/>
                  <a:pt x="1991397" y="4163837"/>
                </a:cubicBezTo>
                <a:cubicBezTo>
                  <a:pt x="1987594" y="4181011"/>
                  <a:pt x="1992665" y="4188732"/>
                  <a:pt x="2012257" y="4188156"/>
                </a:cubicBezTo>
                <a:cubicBezTo>
                  <a:pt x="2029431" y="4187695"/>
                  <a:pt x="2039457" y="4186427"/>
                  <a:pt x="2039111" y="4164875"/>
                </a:cubicBezTo>
                <a:cubicBezTo>
                  <a:pt x="2038938" y="4155021"/>
                  <a:pt x="2037239" y="4148711"/>
                  <a:pt x="2033205" y="4144864"/>
                </a:cubicBezTo>
                <a:lnTo>
                  <a:pt x="2013353" y="4139651"/>
                </a:lnTo>
                <a:lnTo>
                  <a:pt x="2013411" y="4139635"/>
                </a:lnTo>
                <a:close/>
                <a:moveTo>
                  <a:pt x="10266354" y="4139549"/>
                </a:moveTo>
                <a:cubicBezTo>
                  <a:pt x="10260606" y="4139664"/>
                  <a:pt x="10253864" y="4141249"/>
                  <a:pt x="10248734" y="4140442"/>
                </a:cubicBezTo>
                <a:cubicBezTo>
                  <a:pt x="10230986" y="4137676"/>
                  <a:pt x="10226030" y="4146665"/>
                  <a:pt x="10227528" y="4162915"/>
                </a:cubicBezTo>
                <a:cubicBezTo>
                  <a:pt x="10228565" y="4173980"/>
                  <a:pt x="10227759" y="4185275"/>
                  <a:pt x="10227759" y="4196569"/>
                </a:cubicBezTo>
                <a:cubicBezTo>
                  <a:pt x="10227759" y="4211321"/>
                  <a:pt x="10227644" y="4225959"/>
                  <a:pt x="10227759" y="4240711"/>
                </a:cubicBezTo>
                <a:cubicBezTo>
                  <a:pt x="10227874" y="4246589"/>
                  <a:pt x="10227182" y="4254541"/>
                  <a:pt x="10235482" y="4254541"/>
                </a:cubicBezTo>
                <a:cubicBezTo>
                  <a:pt x="10249772" y="4254772"/>
                  <a:pt x="10269941" y="4262378"/>
                  <a:pt x="10276626" y="4250392"/>
                </a:cubicBezTo>
                <a:lnTo>
                  <a:pt x="10276741" y="4250507"/>
                </a:lnTo>
                <a:cubicBezTo>
                  <a:pt x="10282850" y="4239559"/>
                  <a:pt x="10290226" y="4218468"/>
                  <a:pt x="10268904" y="4206827"/>
                </a:cubicBezTo>
                <a:cubicBezTo>
                  <a:pt x="10261643" y="4202793"/>
                  <a:pt x="10262104" y="4192651"/>
                  <a:pt x="10268789" y="4189654"/>
                </a:cubicBezTo>
                <a:cubicBezTo>
                  <a:pt x="10291262" y="4179397"/>
                  <a:pt x="10280083" y="4160495"/>
                  <a:pt x="10278010" y="4147472"/>
                </a:cubicBezTo>
                <a:cubicBezTo>
                  <a:pt x="10276856" y="4140788"/>
                  <a:pt x="10272102" y="4139433"/>
                  <a:pt x="10266354" y="4139549"/>
                </a:cubicBezTo>
                <a:close/>
                <a:moveTo>
                  <a:pt x="1893879" y="4139549"/>
                </a:moveTo>
                <a:cubicBezTo>
                  <a:pt x="1888131" y="4139664"/>
                  <a:pt x="1881389" y="4141249"/>
                  <a:pt x="1876259" y="4140442"/>
                </a:cubicBezTo>
                <a:cubicBezTo>
                  <a:pt x="1858511" y="4137676"/>
                  <a:pt x="1853555" y="4146665"/>
                  <a:pt x="1855053" y="4162915"/>
                </a:cubicBezTo>
                <a:cubicBezTo>
                  <a:pt x="1856090" y="4173980"/>
                  <a:pt x="1855284" y="4185275"/>
                  <a:pt x="1855284" y="4196569"/>
                </a:cubicBezTo>
                <a:cubicBezTo>
                  <a:pt x="1855284" y="4211321"/>
                  <a:pt x="1855169" y="4225959"/>
                  <a:pt x="1855284" y="4240711"/>
                </a:cubicBezTo>
                <a:cubicBezTo>
                  <a:pt x="1855399" y="4246589"/>
                  <a:pt x="1854707" y="4254541"/>
                  <a:pt x="1863007" y="4254541"/>
                </a:cubicBezTo>
                <a:cubicBezTo>
                  <a:pt x="1877297" y="4254772"/>
                  <a:pt x="1897466" y="4262378"/>
                  <a:pt x="1904151" y="4250392"/>
                </a:cubicBezTo>
                <a:lnTo>
                  <a:pt x="1904266" y="4250507"/>
                </a:lnTo>
                <a:cubicBezTo>
                  <a:pt x="1910375" y="4239559"/>
                  <a:pt x="1917751" y="4218468"/>
                  <a:pt x="1896429" y="4206827"/>
                </a:cubicBezTo>
                <a:cubicBezTo>
                  <a:pt x="1889168" y="4202793"/>
                  <a:pt x="1889629" y="4192651"/>
                  <a:pt x="1896314" y="4189654"/>
                </a:cubicBezTo>
                <a:cubicBezTo>
                  <a:pt x="1918787" y="4179397"/>
                  <a:pt x="1907608" y="4160495"/>
                  <a:pt x="1905535" y="4147472"/>
                </a:cubicBezTo>
                <a:cubicBezTo>
                  <a:pt x="1904381" y="4140788"/>
                  <a:pt x="1899627" y="4139433"/>
                  <a:pt x="1893879" y="4139549"/>
                </a:cubicBezTo>
                <a:close/>
                <a:moveTo>
                  <a:pt x="10592994" y="4139520"/>
                </a:moveTo>
                <a:lnTo>
                  <a:pt x="10593036" y="4139534"/>
                </a:lnTo>
                <a:lnTo>
                  <a:pt x="10573069" y="4143611"/>
                </a:lnTo>
                <a:cubicBezTo>
                  <a:pt x="10568416" y="4146781"/>
                  <a:pt x="10565910" y="4152543"/>
                  <a:pt x="10565910" y="4163261"/>
                </a:cubicBezTo>
                <a:cubicBezTo>
                  <a:pt x="10565910" y="4182855"/>
                  <a:pt x="10571672" y="4188617"/>
                  <a:pt x="10591035" y="4188041"/>
                </a:cubicBezTo>
                <a:cubicBezTo>
                  <a:pt x="10608092" y="4187580"/>
                  <a:pt x="10618464" y="4185275"/>
                  <a:pt x="10613394" y="4165797"/>
                </a:cubicBezTo>
                <a:cubicBezTo>
                  <a:pt x="10614662" y="4157557"/>
                  <a:pt x="10614806" y="4150757"/>
                  <a:pt x="10612010" y="4146133"/>
                </a:cubicBezTo>
                <a:lnTo>
                  <a:pt x="10593036" y="4139534"/>
                </a:lnTo>
                <a:lnTo>
                  <a:pt x="10593109" y="4139520"/>
                </a:lnTo>
                <a:close/>
                <a:moveTo>
                  <a:pt x="10322381" y="4139520"/>
                </a:moveTo>
                <a:cubicBezTo>
                  <a:pt x="10303710" y="4139635"/>
                  <a:pt x="10294374" y="4142747"/>
                  <a:pt x="10294490" y="4164990"/>
                </a:cubicBezTo>
                <a:cubicBezTo>
                  <a:pt x="10294606" y="4175709"/>
                  <a:pt x="10296882" y="4182019"/>
                  <a:pt x="10301348" y="4185260"/>
                </a:cubicBezTo>
                <a:lnTo>
                  <a:pt x="10321286" y="4187114"/>
                </a:lnTo>
                <a:lnTo>
                  <a:pt x="10321230" y="4187119"/>
                </a:lnTo>
                <a:lnTo>
                  <a:pt x="10321344" y="4187119"/>
                </a:lnTo>
                <a:lnTo>
                  <a:pt x="10321286" y="4187114"/>
                </a:lnTo>
                <a:lnTo>
                  <a:pt x="10342146" y="4185174"/>
                </a:lnTo>
                <a:cubicBezTo>
                  <a:pt x="10346814" y="4181702"/>
                  <a:pt x="10349120" y="4174960"/>
                  <a:pt x="10348888" y="4163607"/>
                </a:cubicBezTo>
                <a:cubicBezTo>
                  <a:pt x="10348428" y="4143092"/>
                  <a:pt x="10340476" y="4139520"/>
                  <a:pt x="10322381" y="4139520"/>
                </a:cubicBezTo>
                <a:close/>
                <a:moveTo>
                  <a:pt x="2220519" y="4139520"/>
                </a:moveTo>
                <a:lnTo>
                  <a:pt x="2220561" y="4139534"/>
                </a:lnTo>
                <a:lnTo>
                  <a:pt x="2200594" y="4143611"/>
                </a:lnTo>
                <a:cubicBezTo>
                  <a:pt x="2195941" y="4146781"/>
                  <a:pt x="2193435" y="4152543"/>
                  <a:pt x="2193435" y="4163261"/>
                </a:cubicBezTo>
                <a:cubicBezTo>
                  <a:pt x="2193435" y="4182855"/>
                  <a:pt x="2199197" y="4188617"/>
                  <a:pt x="2218560" y="4188041"/>
                </a:cubicBezTo>
                <a:cubicBezTo>
                  <a:pt x="2235617" y="4187580"/>
                  <a:pt x="2245989" y="4185275"/>
                  <a:pt x="2240919" y="4165797"/>
                </a:cubicBezTo>
                <a:cubicBezTo>
                  <a:pt x="2242187" y="4157557"/>
                  <a:pt x="2242331" y="4150757"/>
                  <a:pt x="2239535" y="4146133"/>
                </a:cubicBezTo>
                <a:lnTo>
                  <a:pt x="2220561" y="4139534"/>
                </a:lnTo>
                <a:lnTo>
                  <a:pt x="2220634" y="4139520"/>
                </a:lnTo>
                <a:close/>
                <a:moveTo>
                  <a:pt x="1949906" y="4139520"/>
                </a:moveTo>
                <a:cubicBezTo>
                  <a:pt x="1931235" y="4139635"/>
                  <a:pt x="1921899" y="4142747"/>
                  <a:pt x="1922015" y="4164990"/>
                </a:cubicBezTo>
                <a:cubicBezTo>
                  <a:pt x="1922131" y="4175709"/>
                  <a:pt x="1924407" y="4182019"/>
                  <a:pt x="1928873" y="4185260"/>
                </a:cubicBezTo>
                <a:lnTo>
                  <a:pt x="1948811" y="4187114"/>
                </a:lnTo>
                <a:lnTo>
                  <a:pt x="1948755" y="4187119"/>
                </a:lnTo>
                <a:lnTo>
                  <a:pt x="1948869" y="4187119"/>
                </a:lnTo>
                <a:lnTo>
                  <a:pt x="1948811" y="4187114"/>
                </a:lnTo>
                <a:lnTo>
                  <a:pt x="1969671" y="4185174"/>
                </a:lnTo>
                <a:cubicBezTo>
                  <a:pt x="1974339" y="4181702"/>
                  <a:pt x="1976645" y="4174960"/>
                  <a:pt x="1976413" y="4163607"/>
                </a:cubicBezTo>
                <a:cubicBezTo>
                  <a:pt x="1975953" y="4143092"/>
                  <a:pt x="1968001" y="4139520"/>
                  <a:pt x="1949906" y="4139520"/>
                </a:cubicBezTo>
                <a:close/>
                <a:moveTo>
                  <a:pt x="10521422" y="4139404"/>
                </a:moveTo>
                <a:cubicBezTo>
                  <a:pt x="10502636" y="4139404"/>
                  <a:pt x="10497565" y="4145974"/>
                  <a:pt x="10498372" y="4163607"/>
                </a:cubicBezTo>
                <a:cubicBezTo>
                  <a:pt x="10499063" y="4178936"/>
                  <a:pt x="10498372" y="4192536"/>
                  <a:pt x="10519694" y="4186888"/>
                </a:cubicBezTo>
                <a:lnTo>
                  <a:pt x="10519808" y="4186888"/>
                </a:lnTo>
                <a:cubicBezTo>
                  <a:pt x="10537327" y="4189654"/>
                  <a:pt x="10547585" y="4186773"/>
                  <a:pt x="10547008" y="4164875"/>
                </a:cubicBezTo>
                <a:cubicBezTo>
                  <a:pt x="10546547" y="4145513"/>
                  <a:pt x="10540785" y="4139404"/>
                  <a:pt x="10521422" y="4139404"/>
                </a:cubicBezTo>
                <a:close/>
                <a:moveTo>
                  <a:pt x="2148947" y="4139404"/>
                </a:moveTo>
                <a:cubicBezTo>
                  <a:pt x="2130161" y="4139404"/>
                  <a:pt x="2125090" y="4145974"/>
                  <a:pt x="2125897" y="4163607"/>
                </a:cubicBezTo>
                <a:cubicBezTo>
                  <a:pt x="2126588" y="4178936"/>
                  <a:pt x="2125897" y="4192536"/>
                  <a:pt x="2147219" y="4186888"/>
                </a:cubicBezTo>
                <a:lnTo>
                  <a:pt x="2147333" y="4186888"/>
                </a:lnTo>
                <a:cubicBezTo>
                  <a:pt x="2164852" y="4189654"/>
                  <a:pt x="2175110" y="4186773"/>
                  <a:pt x="2174533" y="4164875"/>
                </a:cubicBezTo>
                <a:cubicBezTo>
                  <a:pt x="2174072" y="4145513"/>
                  <a:pt x="2168310" y="4139404"/>
                  <a:pt x="2148947" y="4139404"/>
                </a:cubicBezTo>
                <a:close/>
                <a:moveTo>
                  <a:pt x="10455152" y="4139174"/>
                </a:moveTo>
                <a:cubicBezTo>
                  <a:pt x="10435214" y="4139520"/>
                  <a:pt x="10430604" y="4146435"/>
                  <a:pt x="10430372" y="4165220"/>
                </a:cubicBezTo>
                <a:lnTo>
                  <a:pt x="10430258" y="4165220"/>
                </a:lnTo>
                <a:cubicBezTo>
                  <a:pt x="10430142" y="4184468"/>
                  <a:pt x="10436942" y="4190576"/>
                  <a:pt x="10454806" y="4186888"/>
                </a:cubicBezTo>
                <a:cubicBezTo>
                  <a:pt x="10472556" y="4190807"/>
                  <a:pt x="10479124" y="4184583"/>
                  <a:pt x="10478778" y="4165566"/>
                </a:cubicBezTo>
                <a:cubicBezTo>
                  <a:pt x="10478548" y="4147933"/>
                  <a:pt x="10476358" y="4138828"/>
                  <a:pt x="10455152" y="4139174"/>
                </a:cubicBezTo>
                <a:close/>
                <a:moveTo>
                  <a:pt x="2082677" y="4139174"/>
                </a:moveTo>
                <a:cubicBezTo>
                  <a:pt x="2062739" y="4139520"/>
                  <a:pt x="2058129" y="4146435"/>
                  <a:pt x="2057897" y="4165220"/>
                </a:cubicBezTo>
                <a:lnTo>
                  <a:pt x="2057783" y="4165220"/>
                </a:lnTo>
                <a:cubicBezTo>
                  <a:pt x="2057667" y="4184468"/>
                  <a:pt x="2064467" y="4190576"/>
                  <a:pt x="2082331" y="4186888"/>
                </a:cubicBezTo>
                <a:cubicBezTo>
                  <a:pt x="2100081" y="4190807"/>
                  <a:pt x="2106649" y="4184583"/>
                  <a:pt x="2106303" y="4165566"/>
                </a:cubicBezTo>
                <a:cubicBezTo>
                  <a:pt x="2106073" y="4147933"/>
                  <a:pt x="2103883" y="4138828"/>
                  <a:pt x="2082677" y="4139174"/>
                </a:cubicBezTo>
                <a:close/>
                <a:moveTo>
                  <a:pt x="7541799" y="4136984"/>
                </a:moveTo>
                <a:cubicBezTo>
                  <a:pt x="7500539" y="4136984"/>
                  <a:pt x="7479909" y="4158386"/>
                  <a:pt x="7479909" y="4201179"/>
                </a:cubicBezTo>
                <a:lnTo>
                  <a:pt x="7480024" y="4201179"/>
                </a:lnTo>
                <a:cubicBezTo>
                  <a:pt x="7479944" y="4238521"/>
                  <a:pt x="7498430" y="4257192"/>
                  <a:pt x="7535460" y="4257192"/>
                </a:cubicBezTo>
                <a:cubicBezTo>
                  <a:pt x="7574648" y="4257192"/>
                  <a:pt x="7594469" y="4237139"/>
                  <a:pt x="7594931" y="4197030"/>
                </a:cubicBezTo>
                <a:cubicBezTo>
                  <a:pt x="7594931" y="4195302"/>
                  <a:pt x="7594931" y="4193573"/>
                  <a:pt x="7594931" y="4191844"/>
                </a:cubicBezTo>
                <a:cubicBezTo>
                  <a:pt x="7595242" y="4155274"/>
                  <a:pt x="7577528" y="4136984"/>
                  <a:pt x="7541799" y="4136984"/>
                </a:cubicBezTo>
                <a:close/>
                <a:moveTo>
                  <a:pt x="7765738" y="4136761"/>
                </a:moveTo>
                <a:cubicBezTo>
                  <a:pt x="7748087" y="4134578"/>
                  <a:pt x="7746141" y="4143611"/>
                  <a:pt x="7746141" y="4174557"/>
                </a:cubicBezTo>
                <a:cubicBezTo>
                  <a:pt x="7746141" y="4181472"/>
                  <a:pt x="7746141" y="4188387"/>
                  <a:pt x="7746141" y="4195302"/>
                </a:cubicBezTo>
                <a:lnTo>
                  <a:pt x="7746372" y="4195302"/>
                </a:lnTo>
                <a:lnTo>
                  <a:pt x="7746141" y="4239213"/>
                </a:lnTo>
                <a:cubicBezTo>
                  <a:pt x="7744298" y="4261110"/>
                  <a:pt x="7759513" y="4257538"/>
                  <a:pt x="7771729" y="4257077"/>
                </a:cubicBezTo>
                <a:cubicBezTo>
                  <a:pt x="7783139" y="4256731"/>
                  <a:pt x="7799389" y="4263417"/>
                  <a:pt x="7798581" y="4240711"/>
                </a:cubicBezTo>
                <a:cubicBezTo>
                  <a:pt x="7797659" y="4213165"/>
                  <a:pt x="7798352" y="4185505"/>
                  <a:pt x="7798237" y="4157844"/>
                </a:cubicBezTo>
                <a:cubicBezTo>
                  <a:pt x="7798237" y="4151160"/>
                  <a:pt x="7798813" y="4145052"/>
                  <a:pt x="7789132" y="4142286"/>
                </a:cubicBezTo>
                <a:cubicBezTo>
                  <a:pt x="7779249" y="4139462"/>
                  <a:pt x="7771621" y="4137488"/>
                  <a:pt x="7765738" y="4136761"/>
                </a:cubicBezTo>
                <a:close/>
                <a:moveTo>
                  <a:pt x="7653507" y="4136566"/>
                </a:moveTo>
                <a:cubicBezTo>
                  <a:pt x="7647861" y="4135947"/>
                  <a:pt x="7640745" y="4138195"/>
                  <a:pt x="7635500" y="4137676"/>
                </a:cubicBezTo>
                <a:cubicBezTo>
                  <a:pt x="7625473" y="4136639"/>
                  <a:pt x="7613141" y="4133296"/>
                  <a:pt x="7614870" y="4153119"/>
                </a:cubicBezTo>
                <a:cubicBezTo>
                  <a:pt x="7617060" y="4178821"/>
                  <a:pt x="7616253" y="4204983"/>
                  <a:pt x="7614870" y="4230915"/>
                </a:cubicBezTo>
                <a:cubicBezTo>
                  <a:pt x="7613833" y="4250738"/>
                  <a:pt x="7619595" y="4257883"/>
                  <a:pt x="7640917" y="4258229"/>
                </a:cubicBezTo>
                <a:cubicBezTo>
                  <a:pt x="7664313" y="4258575"/>
                  <a:pt x="7663161" y="4245897"/>
                  <a:pt x="7662584" y="4230454"/>
                </a:cubicBezTo>
                <a:lnTo>
                  <a:pt x="7662584" y="4196800"/>
                </a:lnTo>
                <a:cubicBezTo>
                  <a:pt x="7662584" y="4182048"/>
                  <a:pt x="7662008" y="4167295"/>
                  <a:pt x="7662700" y="4152658"/>
                </a:cubicBezTo>
                <a:cubicBezTo>
                  <a:pt x="7663334" y="4140672"/>
                  <a:pt x="7659156" y="4137186"/>
                  <a:pt x="7653507" y="4136566"/>
                </a:cubicBezTo>
                <a:close/>
                <a:moveTo>
                  <a:pt x="7716969" y="4136048"/>
                </a:moveTo>
                <a:cubicBezTo>
                  <a:pt x="7709867" y="4135976"/>
                  <a:pt x="7701366" y="4139001"/>
                  <a:pt x="7695085" y="4137560"/>
                </a:cubicBezTo>
                <a:lnTo>
                  <a:pt x="7694969" y="4137560"/>
                </a:lnTo>
                <a:cubicBezTo>
                  <a:pt x="7681024" y="4134333"/>
                  <a:pt x="7675724" y="4143208"/>
                  <a:pt x="7678143" y="4155655"/>
                </a:cubicBezTo>
                <a:cubicBezTo>
                  <a:pt x="7683675" y="4183892"/>
                  <a:pt x="7682524" y="4212474"/>
                  <a:pt x="7682869" y="4240942"/>
                </a:cubicBezTo>
                <a:cubicBezTo>
                  <a:pt x="7683100" y="4253043"/>
                  <a:pt x="7687363" y="4256846"/>
                  <a:pt x="7699581" y="4257883"/>
                </a:cubicBezTo>
                <a:cubicBezTo>
                  <a:pt x="7722170" y="4259727"/>
                  <a:pt x="7734502" y="4253965"/>
                  <a:pt x="7730814" y="4228379"/>
                </a:cubicBezTo>
                <a:cubicBezTo>
                  <a:pt x="7729315" y="4218236"/>
                  <a:pt x="7730584" y="4207633"/>
                  <a:pt x="7730584" y="4197261"/>
                </a:cubicBezTo>
                <a:cubicBezTo>
                  <a:pt x="7730584" y="4182509"/>
                  <a:pt x="7731160" y="4167756"/>
                  <a:pt x="7730469" y="4153119"/>
                </a:cubicBezTo>
                <a:cubicBezTo>
                  <a:pt x="7729777" y="4139289"/>
                  <a:pt x="7724073" y="4136120"/>
                  <a:pt x="7716969" y="4136048"/>
                </a:cubicBezTo>
                <a:close/>
                <a:moveTo>
                  <a:pt x="7421794" y="4135730"/>
                </a:moveTo>
                <a:cubicBezTo>
                  <a:pt x="7416089" y="4136178"/>
                  <a:pt x="7411738" y="4139577"/>
                  <a:pt x="7412026" y="4151736"/>
                </a:cubicBezTo>
                <a:cubicBezTo>
                  <a:pt x="7412602" y="4179397"/>
                  <a:pt x="7413177" y="4207057"/>
                  <a:pt x="7411680" y="4234603"/>
                </a:cubicBezTo>
                <a:cubicBezTo>
                  <a:pt x="7410642" y="4253734"/>
                  <a:pt x="7418826" y="4256846"/>
                  <a:pt x="7435652" y="4257653"/>
                </a:cubicBezTo>
                <a:lnTo>
                  <a:pt x="7435767" y="4257538"/>
                </a:lnTo>
                <a:cubicBezTo>
                  <a:pt x="7457666" y="4258690"/>
                  <a:pt x="7468384" y="4253389"/>
                  <a:pt x="7464696" y="4229417"/>
                </a:cubicBezTo>
                <a:cubicBezTo>
                  <a:pt x="7462966" y="4218468"/>
                  <a:pt x="7464350" y="4206942"/>
                  <a:pt x="7464350" y="4195763"/>
                </a:cubicBezTo>
                <a:cubicBezTo>
                  <a:pt x="7464235" y="4181126"/>
                  <a:pt x="7463544" y="4166373"/>
                  <a:pt x="7464465" y="4151736"/>
                </a:cubicBezTo>
                <a:cubicBezTo>
                  <a:pt x="7465848" y="4129723"/>
                  <a:pt x="7449598" y="4136754"/>
                  <a:pt x="7439687" y="4137445"/>
                </a:cubicBezTo>
                <a:cubicBezTo>
                  <a:pt x="7434558" y="4137791"/>
                  <a:pt x="7427499" y="4135285"/>
                  <a:pt x="7421794" y="4135730"/>
                </a:cubicBezTo>
                <a:close/>
                <a:moveTo>
                  <a:pt x="7973766" y="4075093"/>
                </a:moveTo>
                <a:cubicBezTo>
                  <a:pt x="7955787" y="4070252"/>
                  <a:pt x="7948757" y="4076706"/>
                  <a:pt x="7948871" y="4097222"/>
                </a:cubicBezTo>
                <a:lnTo>
                  <a:pt x="7948871" y="4097337"/>
                </a:lnTo>
                <a:cubicBezTo>
                  <a:pt x="7948988" y="4116814"/>
                  <a:pt x="7955211" y="4121887"/>
                  <a:pt x="7974226" y="4122231"/>
                </a:cubicBezTo>
                <a:cubicBezTo>
                  <a:pt x="7994743" y="4122577"/>
                  <a:pt x="7998431" y="4114625"/>
                  <a:pt x="7998431" y="4096415"/>
                </a:cubicBezTo>
                <a:cubicBezTo>
                  <a:pt x="7998545" y="4078089"/>
                  <a:pt x="7993243" y="4070483"/>
                  <a:pt x="7973766" y="4075093"/>
                </a:cubicBezTo>
                <a:close/>
                <a:moveTo>
                  <a:pt x="7773572" y="4075093"/>
                </a:moveTo>
                <a:cubicBezTo>
                  <a:pt x="7756630" y="4072673"/>
                  <a:pt x="7744414" y="4072557"/>
                  <a:pt x="7745105" y="4097107"/>
                </a:cubicBezTo>
                <a:cubicBezTo>
                  <a:pt x="7745681" y="4118658"/>
                  <a:pt x="7753058" y="4122231"/>
                  <a:pt x="7772190" y="4122346"/>
                </a:cubicBezTo>
                <a:lnTo>
                  <a:pt x="7772190" y="4122231"/>
                </a:lnTo>
                <a:cubicBezTo>
                  <a:pt x="7791666" y="4122463"/>
                  <a:pt x="7799274" y="4118543"/>
                  <a:pt x="7799274" y="4096991"/>
                </a:cubicBezTo>
                <a:cubicBezTo>
                  <a:pt x="7799274" y="4075786"/>
                  <a:pt x="7791090" y="4071866"/>
                  <a:pt x="7773572" y="4075093"/>
                </a:cubicBezTo>
                <a:close/>
                <a:moveTo>
                  <a:pt x="5023186" y="4074979"/>
                </a:moveTo>
                <a:cubicBezTo>
                  <a:pt x="5004978" y="4070598"/>
                  <a:pt x="4999675" y="4078206"/>
                  <a:pt x="4999905" y="4096415"/>
                </a:cubicBezTo>
                <a:cubicBezTo>
                  <a:pt x="5000137" y="4114048"/>
                  <a:pt x="5002788" y="4123039"/>
                  <a:pt x="5023647" y="4122346"/>
                </a:cubicBezTo>
                <a:cubicBezTo>
                  <a:pt x="5042088" y="4121770"/>
                  <a:pt x="5049118" y="4117160"/>
                  <a:pt x="5049118" y="4097568"/>
                </a:cubicBezTo>
                <a:cubicBezTo>
                  <a:pt x="5049234" y="4077399"/>
                  <a:pt x="5041858" y="4071174"/>
                  <a:pt x="5023186" y="4074979"/>
                </a:cubicBezTo>
                <a:close/>
                <a:moveTo>
                  <a:pt x="3888626" y="4074935"/>
                </a:moveTo>
                <a:cubicBezTo>
                  <a:pt x="3881698" y="4075208"/>
                  <a:pt x="3874465" y="4077803"/>
                  <a:pt x="3868240" y="4078206"/>
                </a:cubicBezTo>
                <a:cubicBezTo>
                  <a:pt x="3853258" y="4079128"/>
                  <a:pt x="3860980" y="4094571"/>
                  <a:pt x="3859482" y="4103791"/>
                </a:cubicBezTo>
                <a:cubicBezTo>
                  <a:pt x="3856946" y="4119926"/>
                  <a:pt x="3865361" y="4125459"/>
                  <a:pt x="3880689" y="4124422"/>
                </a:cubicBezTo>
                <a:cubicBezTo>
                  <a:pt x="3892789" y="4123614"/>
                  <a:pt x="3905005" y="4124190"/>
                  <a:pt x="3917110" y="4124190"/>
                </a:cubicBezTo>
                <a:cubicBezTo>
                  <a:pt x="3929326" y="4124075"/>
                  <a:pt x="3941426" y="4123500"/>
                  <a:pt x="3953528" y="4124190"/>
                </a:cubicBezTo>
                <a:cubicBezTo>
                  <a:pt x="3968743" y="4125114"/>
                  <a:pt x="3977155" y="4119580"/>
                  <a:pt x="3974735" y="4103445"/>
                </a:cubicBezTo>
                <a:cubicBezTo>
                  <a:pt x="3973351" y="4094686"/>
                  <a:pt x="3979459" y="4080165"/>
                  <a:pt x="3967819" y="4078782"/>
                </a:cubicBezTo>
                <a:cubicBezTo>
                  <a:pt x="3954680" y="4077167"/>
                  <a:pt x="3937738" y="4068063"/>
                  <a:pt x="3926674" y="4085812"/>
                </a:cubicBezTo>
                <a:lnTo>
                  <a:pt x="3926558" y="4085812"/>
                </a:lnTo>
                <a:cubicBezTo>
                  <a:pt x="3920566" y="4095608"/>
                  <a:pt x="3912960" y="4095839"/>
                  <a:pt x="3907198" y="4085582"/>
                </a:cubicBezTo>
                <a:cubicBezTo>
                  <a:pt x="3902183" y="4076708"/>
                  <a:pt x="3895557" y="4074661"/>
                  <a:pt x="3888626" y="4074935"/>
                </a:cubicBezTo>
                <a:close/>
                <a:moveTo>
                  <a:pt x="6834958" y="4074862"/>
                </a:moveTo>
                <a:cubicBezTo>
                  <a:pt x="6819743" y="4073249"/>
                  <a:pt x="6807064" y="4071290"/>
                  <a:pt x="6806721" y="4095147"/>
                </a:cubicBezTo>
                <a:cubicBezTo>
                  <a:pt x="6806373" y="4119350"/>
                  <a:pt x="6817323" y="4121309"/>
                  <a:pt x="6836453" y="4122116"/>
                </a:cubicBezTo>
                <a:cubicBezTo>
                  <a:pt x="6855818" y="4122924"/>
                  <a:pt x="6858814" y="4115086"/>
                  <a:pt x="6859389" y="4098029"/>
                </a:cubicBezTo>
                <a:cubicBezTo>
                  <a:pt x="6859965" y="4078782"/>
                  <a:pt x="6855010" y="4070022"/>
                  <a:pt x="6834958" y="4074862"/>
                </a:cubicBezTo>
                <a:close/>
                <a:moveTo>
                  <a:pt x="7907958" y="4074747"/>
                </a:moveTo>
                <a:cubicBezTo>
                  <a:pt x="7890208" y="4071405"/>
                  <a:pt x="7880872" y="4074632"/>
                  <a:pt x="7880872" y="4097568"/>
                </a:cubicBezTo>
                <a:cubicBezTo>
                  <a:pt x="7880757" y="4120733"/>
                  <a:pt x="7891130" y="4121080"/>
                  <a:pt x="7908648" y="4121887"/>
                </a:cubicBezTo>
                <a:cubicBezTo>
                  <a:pt x="7928933" y="4122807"/>
                  <a:pt x="7934465" y="4116353"/>
                  <a:pt x="7934926" y="4095954"/>
                </a:cubicBezTo>
                <a:cubicBezTo>
                  <a:pt x="7935502" y="4073479"/>
                  <a:pt x="7924554" y="4072557"/>
                  <a:pt x="7907958" y="4074862"/>
                </a:cubicBezTo>
                <a:close/>
                <a:moveTo>
                  <a:pt x="6767187" y="4074747"/>
                </a:moveTo>
                <a:cubicBezTo>
                  <a:pt x="6749555" y="4070713"/>
                  <a:pt x="6742755" y="4076706"/>
                  <a:pt x="6743215" y="4095839"/>
                </a:cubicBezTo>
                <a:cubicBezTo>
                  <a:pt x="6743561" y="4113242"/>
                  <a:pt x="6745175" y="4122807"/>
                  <a:pt x="6766727" y="4122116"/>
                </a:cubicBezTo>
                <a:cubicBezTo>
                  <a:pt x="6786320" y="4121539"/>
                  <a:pt x="6791620" y="4115431"/>
                  <a:pt x="6791620" y="4096300"/>
                </a:cubicBezTo>
                <a:cubicBezTo>
                  <a:pt x="6791620" y="4077167"/>
                  <a:pt x="6785052" y="4070944"/>
                  <a:pt x="6767187" y="4074747"/>
                </a:cubicBezTo>
                <a:close/>
                <a:moveTo>
                  <a:pt x="7389825" y="4074691"/>
                </a:moveTo>
                <a:cubicBezTo>
                  <a:pt x="7385287" y="4074691"/>
                  <a:pt x="7380101" y="4076189"/>
                  <a:pt x="7376296" y="4075093"/>
                </a:cubicBezTo>
                <a:cubicBezTo>
                  <a:pt x="7352209" y="4069215"/>
                  <a:pt x="7347599" y="4080741"/>
                  <a:pt x="7349097" y="4101486"/>
                </a:cubicBezTo>
                <a:cubicBezTo>
                  <a:pt x="7350712" y="4123039"/>
                  <a:pt x="7350597" y="4144937"/>
                  <a:pt x="7349097" y="4166488"/>
                </a:cubicBezTo>
                <a:cubicBezTo>
                  <a:pt x="7347945" y="4183892"/>
                  <a:pt x="7352209" y="4192766"/>
                  <a:pt x="7371457" y="4189770"/>
                </a:cubicBezTo>
                <a:cubicBezTo>
                  <a:pt x="7375835" y="4189078"/>
                  <a:pt x="7383211" y="4187695"/>
                  <a:pt x="7384365" y="4194495"/>
                </a:cubicBezTo>
                <a:cubicBezTo>
                  <a:pt x="7385863" y="4202793"/>
                  <a:pt x="7378486" y="4205213"/>
                  <a:pt x="7372608" y="4204406"/>
                </a:cubicBezTo>
                <a:cubicBezTo>
                  <a:pt x="7343335" y="4200488"/>
                  <a:pt x="7343565" y="4218236"/>
                  <a:pt x="7343911" y="4239443"/>
                </a:cubicBezTo>
                <a:cubicBezTo>
                  <a:pt x="7344257" y="4258229"/>
                  <a:pt x="7355206" y="4257999"/>
                  <a:pt x="7367998" y="4257538"/>
                </a:cubicBezTo>
                <a:cubicBezTo>
                  <a:pt x="7381138" y="4257077"/>
                  <a:pt x="7397503" y="4262149"/>
                  <a:pt x="7397042" y="4239213"/>
                </a:cubicBezTo>
                <a:cubicBezTo>
                  <a:pt x="7396466" y="4210630"/>
                  <a:pt x="7396927" y="4181933"/>
                  <a:pt x="7396697" y="4153350"/>
                </a:cubicBezTo>
                <a:cubicBezTo>
                  <a:pt x="7396697" y="4149316"/>
                  <a:pt x="7397850" y="4143899"/>
                  <a:pt x="7392663" y="4142170"/>
                </a:cubicBezTo>
                <a:lnTo>
                  <a:pt x="7392432" y="4142170"/>
                </a:lnTo>
                <a:cubicBezTo>
                  <a:pt x="7369727" y="4134794"/>
                  <a:pt x="7379984" y="4128456"/>
                  <a:pt x="7392086" y="4119580"/>
                </a:cubicBezTo>
                <a:cubicBezTo>
                  <a:pt x="7404418" y="4110476"/>
                  <a:pt x="7401653" y="4095724"/>
                  <a:pt x="7399464" y="4083277"/>
                </a:cubicBezTo>
                <a:cubicBezTo>
                  <a:pt x="7398254" y="4076189"/>
                  <a:pt x="7394364" y="4074691"/>
                  <a:pt x="7389825" y="4074691"/>
                </a:cubicBezTo>
                <a:close/>
                <a:moveTo>
                  <a:pt x="8911114" y="4074632"/>
                </a:moveTo>
                <a:cubicBezTo>
                  <a:pt x="8892328" y="4069215"/>
                  <a:pt x="8887603" y="4078089"/>
                  <a:pt x="8887026" y="4097568"/>
                </a:cubicBezTo>
                <a:cubicBezTo>
                  <a:pt x="8886450" y="4119119"/>
                  <a:pt x="8896362" y="4120848"/>
                  <a:pt x="8913534" y="4121770"/>
                </a:cubicBezTo>
                <a:cubicBezTo>
                  <a:pt x="8934972" y="4122924"/>
                  <a:pt x="8936700" y="4112665"/>
                  <a:pt x="8937392" y="4095262"/>
                </a:cubicBezTo>
                <a:cubicBezTo>
                  <a:pt x="8938083" y="4075093"/>
                  <a:pt x="8929324" y="4071174"/>
                  <a:pt x="8911114" y="4074632"/>
                </a:cubicBezTo>
                <a:close/>
                <a:moveTo>
                  <a:pt x="7842033" y="4074632"/>
                </a:moveTo>
                <a:cubicBezTo>
                  <a:pt x="7824860" y="4072557"/>
                  <a:pt x="7811261" y="4072327"/>
                  <a:pt x="7812528" y="4096876"/>
                </a:cubicBezTo>
                <a:cubicBezTo>
                  <a:pt x="7813449" y="4115086"/>
                  <a:pt x="7816908" y="4123729"/>
                  <a:pt x="7837307" y="4122807"/>
                </a:cubicBezTo>
                <a:cubicBezTo>
                  <a:pt x="7855403" y="4122002"/>
                  <a:pt x="7868887" y="4122577"/>
                  <a:pt x="7867964" y="4097337"/>
                </a:cubicBezTo>
                <a:cubicBezTo>
                  <a:pt x="7867272" y="4077167"/>
                  <a:pt x="7860242" y="4070944"/>
                  <a:pt x="7842033" y="4074632"/>
                </a:cubicBezTo>
                <a:close/>
                <a:moveTo>
                  <a:pt x="6699075" y="4074632"/>
                </a:moveTo>
                <a:cubicBezTo>
                  <a:pt x="6680633" y="4070483"/>
                  <a:pt x="6675561" y="4078550"/>
                  <a:pt x="6675332" y="4096761"/>
                </a:cubicBezTo>
                <a:cubicBezTo>
                  <a:pt x="6674986" y="4116353"/>
                  <a:pt x="6681670" y="4121424"/>
                  <a:pt x="6700686" y="4122002"/>
                </a:cubicBezTo>
                <a:cubicBezTo>
                  <a:pt x="6722701" y="4122692"/>
                  <a:pt x="6722931" y="4111859"/>
                  <a:pt x="6723739" y="4095147"/>
                </a:cubicBezTo>
                <a:cubicBezTo>
                  <a:pt x="6724774" y="4074979"/>
                  <a:pt x="6715786" y="4071405"/>
                  <a:pt x="6699075" y="4074632"/>
                </a:cubicBezTo>
                <a:close/>
                <a:moveTo>
                  <a:pt x="6566419" y="4074632"/>
                </a:moveTo>
                <a:cubicBezTo>
                  <a:pt x="6547863" y="4069791"/>
                  <a:pt x="6539449" y="4075554"/>
                  <a:pt x="6539679" y="4097798"/>
                </a:cubicBezTo>
                <a:cubicBezTo>
                  <a:pt x="6539911" y="4118774"/>
                  <a:pt x="6548668" y="4122231"/>
                  <a:pt x="6566303" y="4121655"/>
                </a:cubicBezTo>
                <a:cubicBezTo>
                  <a:pt x="6582324" y="4121080"/>
                  <a:pt x="6594308" y="4121424"/>
                  <a:pt x="6594080" y="4098951"/>
                </a:cubicBezTo>
                <a:cubicBezTo>
                  <a:pt x="6593964" y="4078550"/>
                  <a:pt x="6588316" y="4069676"/>
                  <a:pt x="6566419" y="4074632"/>
                </a:cubicBezTo>
                <a:close/>
                <a:moveTo>
                  <a:pt x="6498304" y="4074632"/>
                </a:moveTo>
                <a:cubicBezTo>
                  <a:pt x="6481132" y="4070368"/>
                  <a:pt x="6472025" y="4074171"/>
                  <a:pt x="6472025" y="4096991"/>
                </a:cubicBezTo>
                <a:cubicBezTo>
                  <a:pt x="6471911" y="4119811"/>
                  <a:pt x="6481821" y="4120848"/>
                  <a:pt x="6499685" y="4121539"/>
                </a:cubicBezTo>
                <a:lnTo>
                  <a:pt x="6499685" y="4121424"/>
                </a:lnTo>
                <a:cubicBezTo>
                  <a:pt x="6519970" y="4122231"/>
                  <a:pt x="6525619" y="4116353"/>
                  <a:pt x="6526078" y="4095724"/>
                </a:cubicBezTo>
                <a:cubicBezTo>
                  <a:pt x="6526541" y="4073595"/>
                  <a:pt x="6516398" y="4071751"/>
                  <a:pt x="6498304" y="4074632"/>
                </a:cubicBezTo>
                <a:close/>
                <a:moveTo>
                  <a:pt x="6233108" y="4074632"/>
                </a:moveTo>
                <a:cubicBezTo>
                  <a:pt x="6215243" y="4071635"/>
                  <a:pt x="6205447" y="4075093"/>
                  <a:pt x="6205791" y="4096761"/>
                </a:cubicBezTo>
                <a:cubicBezTo>
                  <a:pt x="6206023" y="4116469"/>
                  <a:pt x="6212591" y="4121770"/>
                  <a:pt x="6231494" y="4122116"/>
                </a:cubicBezTo>
                <a:cubicBezTo>
                  <a:pt x="6250510" y="4122463"/>
                  <a:pt x="6255121" y="4115547"/>
                  <a:pt x="6254428" y="4098029"/>
                </a:cubicBezTo>
                <a:cubicBezTo>
                  <a:pt x="6253852" y="4082470"/>
                  <a:pt x="6254428" y="4069215"/>
                  <a:pt x="6233108" y="4074632"/>
                </a:cubicBezTo>
                <a:close/>
                <a:moveTo>
                  <a:pt x="5292878" y="4074632"/>
                </a:moveTo>
                <a:cubicBezTo>
                  <a:pt x="5273286" y="4070137"/>
                  <a:pt x="5267174" y="4078089"/>
                  <a:pt x="5267291" y="4097798"/>
                </a:cubicBezTo>
                <a:cubicBezTo>
                  <a:pt x="5267407" y="4116123"/>
                  <a:pt x="5273399" y="4121424"/>
                  <a:pt x="5291263" y="4122116"/>
                </a:cubicBezTo>
                <a:cubicBezTo>
                  <a:pt x="5311318" y="4122807"/>
                  <a:pt x="5316158" y="4115662"/>
                  <a:pt x="5315812" y="4096646"/>
                </a:cubicBezTo>
                <a:cubicBezTo>
                  <a:pt x="5315468" y="4079128"/>
                  <a:pt x="5312472" y="4069446"/>
                  <a:pt x="5292878" y="4074632"/>
                </a:cubicBezTo>
                <a:close/>
                <a:moveTo>
                  <a:pt x="538639" y="4074632"/>
                </a:moveTo>
                <a:cubicBezTo>
                  <a:pt x="519853" y="4069215"/>
                  <a:pt x="515128" y="4078089"/>
                  <a:pt x="514551" y="4097568"/>
                </a:cubicBezTo>
                <a:cubicBezTo>
                  <a:pt x="513975" y="4119119"/>
                  <a:pt x="523887" y="4120848"/>
                  <a:pt x="541059" y="4121770"/>
                </a:cubicBezTo>
                <a:cubicBezTo>
                  <a:pt x="562497" y="4122924"/>
                  <a:pt x="564225" y="4112665"/>
                  <a:pt x="564917" y="4095262"/>
                </a:cubicBezTo>
                <a:cubicBezTo>
                  <a:pt x="565608" y="4075093"/>
                  <a:pt x="556849" y="4071174"/>
                  <a:pt x="538639" y="4074632"/>
                </a:cubicBezTo>
                <a:close/>
                <a:moveTo>
                  <a:pt x="6180983" y="4074532"/>
                </a:moveTo>
                <a:cubicBezTo>
                  <a:pt x="6175481" y="4073393"/>
                  <a:pt x="6168336" y="4075035"/>
                  <a:pt x="6162689" y="4074747"/>
                </a:cubicBezTo>
                <a:cubicBezTo>
                  <a:pt x="6151510" y="4074056"/>
                  <a:pt x="6137794" y="4070252"/>
                  <a:pt x="6138945" y="4090883"/>
                </a:cubicBezTo>
                <a:cubicBezTo>
                  <a:pt x="6140330" y="4115777"/>
                  <a:pt x="6140330" y="4141018"/>
                  <a:pt x="6138945" y="4166027"/>
                </a:cubicBezTo>
                <a:cubicBezTo>
                  <a:pt x="6138024" y="4183200"/>
                  <a:pt x="6141712" y="4192651"/>
                  <a:pt x="6161074" y="4189309"/>
                </a:cubicBezTo>
                <a:cubicBezTo>
                  <a:pt x="6178246" y="4186312"/>
                  <a:pt x="6185163" y="4193458"/>
                  <a:pt x="6181128" y="4210630"/>
                </a:cubicBezTo>
                <a:cubicBezTo>
                  <a:pt x="6151704" y="4209558"/>
                  <a:pt x="6138219" y="4223274"/>
                  <a:pt x="6140674" y="4251775"/>
                </a:cubicBezTo>
                <a:cubicBezTo>
                  <a:pt x="6176748" y="4265606"/>
                  <a:pt x="6185507" y="4260419"/>
                  <a:pt x="6186545" y="4224807"/>
                </a:cubicBezTo>
                <a:cubicBezTo>
                  <a:pt x="6187007" y="4206711"/>
                  <a:pt x="6187350" y="4188502"/>
                  <a:pt x="6188275" y="4170408"/>
                </a:cubicBezTo>
                <a:cubicBezTo>
                  <a:pt x="6188967" y="4158421"/>
                  <a:pt x="6192539" y="4146780"/>
                  <a:pt x="6175943" y="4140787"/>
                </a:cubicBezTo>
                <a:lnTo>
                  <a:pt x="6176173" y="4140903"/>
                </a:lnTo>
                <a:cubicBezTo>
                  <a:pt x="6167528" y="4137791"/>
                  <a:pt x="6167642" y="4125690"/>
                  <a:pt x="6176173" y="4122924"/>
                </a:cubicBezTo>
                <a:cubicBezTo>
                  <a:pt x="6194959" y="4116930"/>
                  <a:pt x="6188505" y="4102869"/>
                  <a:pt x="6189427" y="4090998"/>
                </a:cubicBezTo>
                <a:cubicBezTo>
                  <a:pt x="6190349" y="4079589"/>
                  <a:pt x="6186490" y="4075669"/>
                  <a:pt x="6180983" y="4074532"/>
                </a:cubicBezTo>
                <a:close/>
                <a:moveTo>
                  <a:pt x="5423805" y="4074518"/>
                </a:moveTo>
                <a:cubicBezTo>
                  <a:pt x="5405594" y="4069561"/>
                  <a:pt x="5397182" y="4074747"/>
                  <a:pt x="5397758" y="4097107"/>
                </a:cubicBezTo>
                <a:cubicBezTo>
                  <a:pt x="5398217" y="4116814"/>
                  <a:pt x="5404096" y="4122231"/>
                  <a:pt x="5422998" y="4121080"/>
                </a:cubicBezTo>
                <a:cubicBezTo>
                  <a:pt x="5439478" y="4120157"/>
                  <a:pt x="5452271" y="4122116"/>
                  <a:pt x="5451695" y="4097798"/>
                </a:cubicBezTo>
                <a:cubicBezTo>
                  <a:pt x="5451235" y="4076591"/>
                  <a:pt x="5444665" y="4069791"/>
                  <a:pt x="5423805" y="4074518"/>
                </a:cubicBezTo>
                <a:close/>
                <a:moveTo>
                  <a:pt x="9115226" y="4074401"/>
                </a:moveTo>
                <a:cubicBezTo>
                  <a:pt x="9098630" y="4071174"/>
                  <a:pt x="9089180" y="4074518"/>
                  <a:pt x="9090448" y="4094917"/>
                </a:cubicBezTo>
                <a:lnTo>
                  <a:pt x="9090332" y="4094917"/>
                </a:lnTo>
                <a:cubicBezTo>
                  <a:pt x="9091370" y="4111052"/>
                  <a:pt x="9090216" y="4122924"/>
                  <a:pt x="9113152" y="4121887"/>
                </a:cubicBezTo>
                <a:cubicBezTo>
                  <a:pt x="9132168" y="4120963"/>
                  <a:pt x="9138854" y="4116353"/>
                  <a:pt x="9138738" y="4096646"/>
                </a:cubicBezTo>
                <a:cubicBezTo>
                  <a:pt x="9138622" y="4078435"/>
                  <a:pt x="9134012" y="4070252"/>
                  <a:pt x="9115226" y="4074401"/>
                </a:cubicBezTo>
                <a:close/>
                <a:moveTo>
                  <a:pt x="6431456" y="4074401"/>
                </a:moveTo>
                <a:cubicBezTo>
                  <a:pt x="6414630" y="4072327"/>
                  <a:pt x="6403565" y="4073479"/>
                  <a:pt x="6403912" y="4096069"/>
                </a:cubicBezTo>
                <a:cubicBezTo>
                  <a:pt x="6404258" y="4117506"/>
                  <a:pt x="6411980" y="4122577"/>
                  <a:pt x="6431456" y="4121770"/>
                </a:cubicBezTo>
                <a:lnTo>
                  <a:pt x="6431456" y="4121887"/>
                </a:lnTo>
                <a:cubicBezTo>
                  <a:pt x="6448052" y="4121194"/>
                  <a:pt x="6458424" y="4120272"/>
                  <a:pt x="6458424" y="4098374"/>
                </a:cubicBezTo>
                <a:cubicBezTo>
                  <a:pt x="6458540" y="4076130"/>
                  <a:pt x="6450245" y="4070713"/>
                  <a:pt x="6431456" y="4074401"/>
                </a:cubicBezTo>
                <a:close/>
                <a:moveTo>
                  <a:pt x="5227531" y="4074401"/>
                </a:moveTo>
                <a:cubicBezTo>
                  <a:pt x="5212546" y="4074286"/>
                  <a:pt x="5197217" y="4070252"/>
                  <a:pt x="5199986" y="4093649"/>
                </a:cubicBezTo>
                <a:cubicBezTo>
                  <a:pt x="5201713" y="4108055"/>
                  <a:pt x="5196987" y="4123385"/>
                  <a:pt x="5221190" y="4122002"/>
                </a:cubicBezTo>
                <a:cubicBezTo>
                  <a:pt x="5238019" y="4121080"/>
                  <a:pt x="5249658" y="4120387"/>
                  <a:pt x="5248159" y="4098489"/>
                </a:cubicBezTo>
                <a:cubicBezTo>
                  <a:pt x="5247007" y="4082931"/>
                  <a:pt x="5247238" y="4069791"/>
                  <a:pt x="5227531" y="4074401"/>
                </a:cubicBezTo>
                <a:close/>
                <a:moveTo>
                  <a:pt x="742751" y="4074401"/>
                </a:moveTo>
                <a:cubicBezTo>
                  <a:pt x="726155" y="4071174"/>
                  <a:pt x="716705" y="4074518"/>
                  <a:pt x="717973" y="4094917"/>
                </a:cubicBezTo>
                <a:lnTo>
                  <a:pt x="717857" y="4094917"/>
                </a:lnTo>
                <a:cubicBezTo>
                  <a:pt x="718895" y="4111052"/>
                  <a:pt x="717741" y="4122924"/>
                  <a:pt x="740677" y="4121887"/>
                </a:cubicBezTo>
                <a:cubicBezTo>
                  <a:pt x="759693" y="4120963"/>
                  <a:pt x="766379" y="4116353"/>
                  <a:pt x="766263" y="4096646"/>
                </a:cubicBezTo>
                <a:cubicBezTo>
                  <a:pt x="766147" y="4078435"/>
                  <a:pt x="761537" y="4070252"/>
                  <a:pt x="742751" y="4074401"/>
                </a:cubicBezTo>
                <a:close/>
                <a:moveTo>
                  <a:pt x="8846573" y="4074286"/>
                </a:moveTo>
                <a:cubicBezTo>
                  <a:pt x="8829055" y="4071174"/>
                  <a:pt x="8818220" y="4073479"/>
                  <a:pt x="8819258" y="4096991"/>
                </a:cubicBezTo>
                <a:cubicBezTo>
                  <a:pt x="8820064" y="4116123"/>
                  <a:pt x="8824674" y="4122002"/>
                  <a:pt x="8844152" y="4121539"/>
                </a:cubicBezTo>
                <a:cubicBezTo>
                  <a:pt x="8863400" y="4121194"/>
                  <a:pt x="8873656" y="4119696"/>
                  <a:pt x="8873312" y="4095839"/>
                </a:cubicBezTo>
                <a:cubicBezTo>
                  <a:pt x="8873080" y="4073940"/>
                  <a:pt x="8863630" y="4071751"/>
                  <a:pt x="8846573" y="4074401"/>
                </a:cubicBezTo>
                <a:close/>
                <a:moveTo>
                  <a:pt x="474098" y="4074286"/>
                </a:moveTo>
                <a:cubicBezTo>
                  <a:pt x="456580" y="4071174"/>
                  <a:pt x="445745" y="4073479"/>
                  <a:pt x="446783" y="4096991"/>
                </a:cubicBezTo>
                <a:cubicBezTo>
                  <a:pt x="447589" y="4116123"/>
                  <a:pt x="452199" y="4122002"/>
                  <a:pt x="471677" y="4121539"/>
                </a:cubicBezTo>
                <a:cubicBezTo>
                  <a:pt x="490925" y="4121194"/>
                  <a:pt x="501181" y="4119696"/>
                  <a:pt x="500837" y="4095839"/>
                </a:cubicBezTo>
                <a:cubicBezTo>
                  <a:pt x="500605" y="4073940"/>
                  <a:pt x="491155" y="4071751"/>
                  <a:pt x="474098" y="4074401"/>
                </a:cubicBezTo>
                <a:close/>
                <a:moveTo>
                  <a:pt x="5558881" y="4074171"/>
                </a:moveTo>
                <a:cubicBezTo>
                  <a:pt x="5541247" y="4070829"/>
                  <a:pt x="5532603" y="4074979"/>
                  <a:pt x="5533178" y="4096415"/>
                </a:cubicBezTo>
                <a:cubicBezTo>
                  <a:pt x="5533641" y="4115662"/>
                  <a:pt x="5538481" y="4122463"/>
                  <a:pt x="5558189" y="4121539"/>
                </a:cubicBezTo>
                <a:lnTo>
                  <a:pt x="5558305" y="4121539"/>
                </a:lnTo>
                <a:cubicBezTo>
                  <a:pt x="5576514" y="4120733"/>
                  <a:pt x="5586426" y="4118197"/>
                  <a:pt x="5586426" y="4095608"/>
                </a:cubicBezTo>
                <a:cubicBezTo>
                  <a:pt x="5586426" y="4072903"/>
                  <a:pt x="5575478" y="4071981"/>
                  <a:pt x="5558881" y="4074171"/>
                </a:cubicBezTo>
                <a:close/>
                <a:moveTo>
                  <a:pt x="4970171" y="4074056"/>
                </a:moveTo>
                <a:cubicBezTo>
                  <a:pt x="4945583" y="4075129"/>
                  <a:pt x="4933368" y="4087967"/>
                  <a:pt x="4933519" y="4112550"/>
                </a:cubicBezTo>
                <a:cubicBezTo>
                  <a:pt x="4933636" y="4130761"/>
                  <a:pt x="4934211" y="4148970"/>
                  <a:pt x="4933290" y="4167181"/>
                </a:cubicBezTo>
                <a:cubicBezTo>
                  <a:pt x="4932484" y="4183085"/>
                  <a:pt x="4936286" y="4192305"/>
                  <a:pt x="4954613" y="4189885"/>
                </a:cubicBezTo>
                <a:cubicBezTo>
                  <a:pt x="4961988" y="4188963"/>
                  <a:pt x="4970747" y="4187810"/>
                  <a:pt x="4970285" y="4200603"/>
                </a:cubicBezTo>
                <a:cubicBezTo>
                  <a:pt x="4969824" y="4213626"/>
                  <a:pt x="4960260" y="4210976"/>
                  <a:pt x="4953461" y="4210284"/>
                </a:cubicBezTo>
                <a:cubicBezTo>
                  <a:pt x="4936402" y="4208440"/>
                  <a:pt x="4933636" y="4216738"/>
                  <a:pt x="4933290" y="4231606"/>
                </a:cubicBezTo>
                <a:cubicBezTo>
                  <a:pt x="4932944" y="4249931"/>
                  <a:pt x="4937553" y="4258344"/>
                  <a:pt x="4957952" y="4258344"/>
                </a:cubicBezTo>
                <a:cubicBezTo>
                  <a:pt x="4976508" y="4258344"/>
                  <a:pt x="4984001" y="4252582"/>
                  <a:pt x="4980773" y="4234718"/>
                </a:cubicBezTo>
                <a:cubicBezTo>
                  <a:pt x="4974897" y="4201525"/>
                  <a:pt x="4994949" y="4164529"/>
                  <a:pt x="4966829" y="4134218"/>
                </a:cubicBezTo>
                <a:cubicBezTo>
                  <a:pt x="4965790" y="4133065"/>
                  <a:pt x="4966713" y="4127879"/>
                  <a:pt x="4968213" y="4127073"/>
                </a:cubicBezTo>
                <a:lnTo>
                  <a:pt x="4967981" y="4126956"/>
                </a:lnTo>
                <a:cubicBezTo>
                  <a:pt x="4990109" y="4113933"/>
                  <a:pt x="4977547" y="4092842"/>
                  <a:pt x="4980429" y="4075438"/>
                </a:cubicBezTo>
                <a:cubicBezTo>
                  <a:pt x="4976970" y="4074979"/>
                  <a:pt x="4973628" y="4074518"/>
                  <a:pt x="4970171" y="4074056"/>
                </a:cubicBezTo>
                <a:close/>
                <a:moveTo>
                  <a:pt x="7638842" y="4073940"/>
                </a:moveTo>
                <a:cubicBezTo>
                  <a:pt x="7617175" y="4073710"/>
                  <a:pt x="7610606" y="4081433"/>
                  <a:pt x="7609799" y="4102063"/>
                </a:cubicBezTo>
                <a:cubicBezTo>
                  <a:pt x="7608992" y="4124075"/>
                  <a:pt x="7621785" y="4122807"/>
                  <a:pt x="7637114" y="4121655"/>
                </a:cubicBezTo>
                <a:cubicBezTo>
                  <a:pt x="7654978" y="4125114"/>
                  <a:pt x="7663737" y="4120041"/>
                  <a:pt x="7663506" y="4097913"/>
                </a:cubicBezTo>
                <a:cubicBezTo>
                  <a:pt x="7663276" y="4078089"/>
                  <a:pt x="7657513" y="4074171"/>
                  <a:pt x="7638842" y="4073940"/>
                </a:cubicBezTo>
                <a:close/>
                <a:moveTo>
                  <a:pt x="5360185" y="4073940"/>
                </a:moveTo>
                <a:cubicBezTo>
                  <a:pt x="5343934" y="4074979"/>
                  <a:pt x="5329412" y="4073710"/>
                  <a:pt x="5335520" y="4097452"/>
                </a:cubicBezTo>
                <a:cubicBezTo>
                  <a:pt x="5331489" y="4114048"/>
                  <a:pt x="5336328" y="4122692"/>
                  <a:pt x="5356151" y="4122231"/>
                </a:cubicBezTo>
                <a:lnTo>
                  <a:pt x="5356151" y="4122116"/>
                </a:lnTo>
                <a:cubicBezTo>
                  <a:pt x="5373440" y="4121655"/>
                  <a:pt x="5383925" y="4119696"/>
                  <a:pt x="5382890" y="4098259"/>
                </a:cubicBezTo>
                <a:cubicBezTo>
                  <a:pt x="5382081" y="4081778"/>
                  <a:pt x="5379894" y="4072673"/>
                  <a:pt x="5360185" y="4073940"/>
                </a:cubicBezTo>
                <a:close/>
                <a:moveTo>
                  <a:pt x="5493186" y="4073825"/>
                </a:moveTo>
                <a:cubicBezTo>
                  <a:pt x="5475899" y="4071405"/>
                  <a:pt x="5464259" y="4072673"/>
                  <a:pt x="5464487" y="4096646"/>
                </a:cubicBezTo>
                <a:cubicBezTo>
                  <a:pt x="5464719" y="4119119"/>
                  <a:pt x="5474283" y="4121539"/>
                  <a:pt x="5492496" y="4122116"/>
                </a:cubicBezTo>
                <a:cubicBezTo>
                  <a:pt x="5512432" y="4122807"/>
                  <a:pt x="5519580" y="4117045"/>
                  <a:pt x="5519924" y="4096069"/>
                </a:cubicBezTo>
                <a:cubicBezTo>
                  <a:pt x="5520270" y="4074401"/>
                  <a:pt x="5510475" y="4071059"/>
                  <a:pt x="5493186" y="4073825"/>
                </a:cubicBezTo>
                <a:close/>
                <a:moveTo>
                  <a:pt x="6080111" y="4073783"/>
                </a:moveTo>
                <a:cubicBezTo>
                  <a:pt x="6074549" y="4074805"/>
                  <a:pt x="6070428" y="4078609"/>
                  <a:pt x="6070600" y="4089961"/>
                </a:cubicBezTo>
                <a:lnTo>
                  <a:pt x="6070486" y="4089846"/>
                </a:lnTo>
                <a:cubicBezTo>
                  <a:pt x="6070948" y="4114164"/>
                  <a:pt x="6071755" y="4138482"/>
                  <a:pt x="6070256" y="4162685"/>
                </a:cubicBezTo>
                <a:cubicBezTo>
                  <a:pt x="6069105" y="4182278"/>
                  <a:pt x="6074060" y="4190000"/>
                  <a:pt x="6095727" y="4189539"/>
                </a:cubicBezTo>
                <a:cubicBezTo>
                  <a:pt x="6116241" y="4189078"/>
                  <a:pt x="6126729" y="4185160"/>
                  <a:pt x="6123502" y="4162454"/>
                </a:cubicBezTo>
                <a:cubicBezTo>
                  <a:pt x="6122005" y="4152312"/>
                  <a:pt x="6123272" y="4141709"/>
                  <a:pt x="6123272" y="4131337"/>
                </a:cubicBezTo>
                <a:cubicBezTo>
                  <a:pt x="6123272" y="4117506"/>
                  <a:pt x="6122695" y="4103561"/>
                  <a:pt x="6123388" y="4089731"/>
                </a:cubicBezTo>
                <a:cubicBezTo>
                  <a:pt x="6124310" y="4068869"/>
                  <a:pt x="6109211" y="4073940"/>
                  <a:pt x="6098260" y="4074286"/>
                </a:cubicBezTo>
                <a:cubicBezTo>
                  <a:pt x="6092673" y="4074518"/>
                  <a:pt x="6085672" y="4072759"/>
                  <a:pt x="6080111" y="4073783"/>
                </a:cubicBezTo>
                <a:close/>
                <a:moveTo>
                  <a:pt x="7689779" y="4073771"/>
                </a:moveTo>
                <a:cubicBezTo>
                  <a:pt x="7678836" y="4076850"/>
                  <a:pt x="7679527" y="4091892"/>
                  <a:pt x="7678143" y="4104598"/>
                </a:cubicBezTo>
                <a:cubicBezTo>
                  <a:pt x="7676070" y="4123729"/>
                  <a:pt x="7689784" y="4121770"/>
                  <a:pt x="7702000" y="4122116"/>
                </a:cubicBezTo>
                <a:cubicBezTo>
                  <a:pt x="7718482" y="4122577"/>
                  <a:pt x="7732427" y="4123385"/>
                  <a:pt x="7731275" y="4098720"/>
                </a:cubicBezTo>
                <a:cubicBezTo>
                  <a:pt x="7730353" y="4080165"/>
                  <a:pt x="7726896" y="4070368"/>
                  <a:pt x="7705111" y="4075323"/>
                </a:cubicBezTo>
                <a:lnTo>
                  <a:pt x="7705111" y="4075208"/>
                </a:lnTo>
                <a:cubicBezTo>
                  <a:pt x="7698369" y="4073047"/>
                  <a:pt x="7693428" y="4072745"/>
                  <a:pt x="7689779" y="4073771"/>
                </a:cubicBezTo>
                <a:close/>
                <a:moveTo>
                  <a:pt x="12134382" y="4073710"/>
                </a:moveTo>
                <a:cubicBezTo>
                  <a:pt x="12121242" y="4073595"/>
                  <a:pt x="12108103" y="4071174"/>
                  <a:pt x="12109256" y="4092151"/>
                </a:cubicBezTo>
                <a:cubicBezTo>
                  <a:pt x="12110524" y="4117852"/>
                  <a:pt x="12110178" y="4143899"/>
                  <a:pt x="12109256" y="4169715"/>
                </a:cubicBezTo>
                <a:cubicBezTo>
                  <a:pt x="12108679" y="4184699"/>
                  <a:pt x="12114673" y="4187810"/>
                  <a:pt x="12128734" y="4189078"/>
                </a:cubicBezTo>
                <a:lnTo>
                  <a:pt x="12128734" y="4189193"/>
                </a:lnTo>
                <a:cubicBezTo>
                  <a:pt x="12151323" y="4191268"/>
                  <a:pt x="12160543" y="4184468"/>
                  <a:pt x="12156740" y="4161187"/>
                </a:cubicBezTo>
                <a:cubicBezTo>
                  <a:pt x="12155242" y="4151967"/>
                  <a:pt x="12156509" y="4142170"/>
                  <a:pt x="12156509" y="4132720"/>
                </a:cubicBezTo>
                <a:cubicBezTo>
                  <a:pt x="12156509" y="4118889"/>
                  <a:pt x="12155242" y="4104944"/>
                  <a:pt x="12156855" y="4091344"/>
                </a:cubicBezTo>
                <a:cubicBezTo>
                  <a:pt x="12159160" y="4071520"/>
                  <a:pt x="12146712" y="4073710"/>
                  <a:pt x="12134382" y="4073710"/>
                </a:cubicBezTo>
                <a:close/>
                <a:moveTo>
                  <a:pt x="8978076" y="4073710"/>
                </a:moveTo>
                <a:cubicBezTo>
                  <a:pt x="8961018" y="4073940"/>
                  <a:pt x="8950876" y="4076591"/>
                  <a:pt x="8955832" y="4095954"/>
                </a:cubicBezTo>
                <a:cubicBezTo>
                  <a:pt x="8952490" y="4114279"/>
                  <a:pt x="8957100" y="4123385"/>
                  <a:pt x="8978191" y="4122692"/>
                </a:cubicBezTo>
                <a:cubicBezTo>
                  <a:pt x="8996632" y="4122116"/>
                  <a:pt x="9003662" y="4117391"/>
                  <a:pt x="9003892" y="4097683"/>
                </a:cubicBezTo>
                <a:cubicBezTo>
                  <a:pt x="9004124" y="4077284"/>
                  <a:pt x="8996402" y="4073479"/>
                  <a:pt x="8978076" y="4073710"/>
                </a:cubicBezTo>
                <a:close/>
                <a:moveTo>
                  <a:pt x="8038884" y="4073710"/>
                </a:moveTo>
                <a:cubicBezTo>
                  <a:pt x="8019636" y="4073249"/>
                  <a:pt x="8013758" y="4080165"/>
                  <a:pt x="8017677" y="4097683"/>
                </a:cubicBezTo>
                <a:cubicBezTo>
                  <a:pt x="8013989" y="4115662"/>
                  <a:pt x="8020097" y="4122231"/>
                  <a:pt x="8039344" y="4122231"/>
                </a:cubicBezTo>
                <a:lnTo>
                  <a:pt x="8039460" y="4122116"/>
                </a:lnTo>
                <a:cubicBezTo>
                  <a:pt x="8058361" y="4122002"/>
                  <a:pt x="8065045" y="4117160"/>
                  <a:pt x="8065391" y="4097337"/>
                </a:cubicBezTo>
                <a:cubicBezTo>
                  <a:pt x="8065737" y="4076015"/>
                  <a:pt x="8056518" y="4074171"/>
                  <a:pt x="8038884" y="4073710"/>
                </a:cubicBezTo>
                <a:close/>
                <a:moveTo>
                  <a:pt x="3761907" y="4073710"/>
                </a:moveTo>
                <a:cubicBezTo>
                  <a:pt x="3748767" y="4073595"/>
                  <a:pt x="3735628" y="4071174"/>
                  <a:pt x="3736781" y="4092151"/>
                </a:cubicBezTo>
                <a:cubicBezTo>
                  <a:pt x="3738049" y="4117852"/>
                  <a:pt x="3737703" y="4143899"/>
                  <a:pt x="3736781" y="4169715"/>
                </a:cubicBezTo>
                <a:cubicBezTo>
                  <a:pt x="3736204" y="4184699"/>
                  <a:pt x="3742198" y="4187810"/>
                  <a:pt x="3756259" y="4189078"/>
                </a:cubicBezTo>
                <a:lnTo>
                  <a:pt x="3756259" y="4189193"/>
                </a:lnTo>
                <a:cubicBezTo>
                  <a:pt x="3778848" y="4191268"/>
                  <a:pt x="3788068" y="4184468"/>
                  <a:pt x="3784265" y="4161187"/>
                </a:cubicBezTo>
                <a:cubicBezTo>
                  <a:pt x="3782767" y="4151967"/>
                  <a:pt x="3784034" y="4142170"/>
                  <a:pt x="3784034" y="4132720"/>
                </a:cubicBezTo>
                <a:cubicBezTo>
                  <a:pt x="3784034" y="4118889"/>
                  <a:pt x="3782767" y="4104944"/>
                  <a:pt x="3784380" y="4091344"/>
                </a:cubicBezTo>
                <a:cubicBezTo>
                  <a:pt x="3786685" y="4071520"/>
                  <a:pt x="3774237" y="4073710"/>
                  <a:pt x="3761907" y="4073710"/>
                </a:cubicBezTo>
                <a:close/>
                <a:moveTo>
                  <a:pt x="605601" y="4073710"/>
                </a:moveTo>
                <a:cubicBezTo>
                  <a:pt x="588543" y="4073940"/>
                  <a:pt x="578401" y="4076591"/>
                  <a:pt x="583357" y="4095954"/>
                </a:cubicBezTo>
                <a:cubicBezTo>
                  <a:pt x="580015" y="4114279"/>
                  <a:pt x="584625" y="4123385"/>
                  <a:pt x="605716" y="4122692"/>
                </a:cubicBezTo>
                <a:cubicBezTo>
                  <a:pt x="624157" y="4122116"/>
                  <a:pt x="631187" y="4117391"/>
                  <a:pt x="631417" y="4097683"/>
                </a:cubicBezTo>
                <a:cubicBezTo>
                  <a:pt x="631649" y="4077284"/>
                  <a:pt x="623927" y="4073479"/>
                  <a:pt x="605601" y="4073710"/>
                </a:cubicBezTo>
                <a:close/>
                <a:moveTo>
                  <a:pt x="7306338" y="4073595"/>
                </a:moveTo>
                <a:cubicBezTo>
                  <a:pt x="7287899" y="4074286"/>
                  <a:pt x="7278793" y="4077745"/>
                  <a:pt x="7281328" y="4098029"/>
                </a:cubicBezTo>
                <a:cubicBezTo>
                  <a:pt x="7282711" y="4109093"/>
                  <a:pt x="7281559" y="4120502"/>
                  <a:pt x="7281559" y="4131683"/>
                </a:cubicBezTo>
                <a:cubicBezTo>
                  <a:pt x="7281559" y="4145513"/>
                  <a:pt x="7282135" y="4159343"/>
                  <a:pt x="7281559" y="4173174"/>
                </a:cubicBezTo>
                <a:cubicBezTo>
                  <a:pt x="7280523" y="4196224"/>
                  <a:pt x="7297695" y="4187464"/>
                  <a:pt x="7308760" y="4189078"/>
                </a:cubicBezTo>
                <a:cubicBezTo>
                  <a:pt x="7321437" y="4190922"/>
                  <a:pt x="7330080" y="4189078"/>
                  <a:pt x="7329159" y="4172135"/>
                </a:cubicBezTo>
                <a:lnTo>
                  <a:pt x="7329044" y="4172021"/>
                </a:lnTo>
                <a:cubicBezTo>
                  <a:pt x="7327775" y="4149777"/>
                  <a:pt x="7328698" y="4127649"/>
                  <a:pt x="7333193" y="4105289"/>
                </a:cubicBezTo>
                <a:cubicBezTo>
                  <a:pt x="7336996" y="4086504"/>
                  <a:pt x="7331695" y="4072673"/>
                  <a:pt x="7306338" y="4073595"/>
                </a:cubicBezTo>
                <a:close/>
                <a:moveTo>
                  <a:pt x="6631996" y="4073595"/>
                </a:moveTo>
                <a:cubicBezTo>
                  <a:pt x="6616669" y="4074862"/>
                  <a:pt x="6603185" y="4073710"/>
                  <a:pt x="6608717" y="4095147"/>
                </a:cubicBezTo>
                <a:cubicBezTo>
                  <a:pt x="6607102" y="4110014"/>
                  <a:pt x="6606064" y="4123385"/>
                  <a:pt x="6628192" y="4121887"/>
                </a:cubicBezTo>
                <a:cubicBezTo>
                  <a:pt x="6643983" y="4120733"/>
                  <a:pt x="6657005" y="4122116"/>
                  <a:pt x="6656199" y="4099181"/>
                </a:cubicBezTo>
                <a:cubicBezTo>
                  <a:pt x="6655509" y="4081316"/>
                  <a:pt x="6653089" y="4071866"/>
                  <a:pt x="6631996" y="4073595"/>
                </a:cubicBezTo>
                <a:close/>
                <a:moveTo>
                  <a:pt x="4351036" y="4073595"/>
                </a:moveTo>
                <a:cubicBezTo>
                  <a:pt x="4331210" y="4069100"/>
                  <a:pt x="4325102" y="4077284"/>
                  <a:pt x="4325447" y="4096876"/>
                </a:cubicBezTo>
                <a:lnTo>
                  <a:pt x="4325332" y="4096761"/>
                </a:lnTo>
                <a:cubicBezTo>
                  <a:pt x="4325678" y="4114855"/>
                  <a:pt x="4331210" y="4120272"/>
                  <a:pt x="4349419" y="4120848"/>
                </a:cubicBezTo>
                <a:cubicBezTo>
                  <a:pt x="4369819" y="4121539"/>
                  <a:pt x="4374315" y="4114394"/>
                  <a:pt x="4373969" y="4095608"/>
                </a:cubicBezTo>
                <a:cubicBezTo>
                  <a:pt x="4373623" y="4078321"/>
                  <a:pt x="4370627" y="4068408"/>
                  <a:pt x="4351036" y="4073595"/>
                </a:cubicBezTo>
                <a:close/>
                <a:moveTo>
                  <a:pt x="4280499" y="4073595"/>
                </a:moveTo>
                <a:cubicBezTo>
                  <a:pt x="4260329" y="4068408"/>
                  <a:pt x="4258717" y="4079589"/>
                  <a:pt x="4258025" y="4096185"/>
                </a:cubicBezTo>
                <a:cubicBezTo>
                  <a:pt x="4257217" y="4115777"/>
                  <a:pt x="4263557" y="4121194"/>
                  <a:pt x="4283033" y="4120963"/>
                </a:cubicBezTo>
                <a:cubicBezTo>
                  <a:pt x="4302052" y="4120619"/>
                  <a:pt x="4305854" y="4113818"/>
                  <a:pt x="4306546" y="4096415"/>
                </a:cubicBezTo>
                <a:cubicBezTo>
                  <a:pt x="4307238" y="4075786"/>
                  <a:pt x="4299516" y="4069791"/>
                  <a:pt x="4280499" y="4073595"/>
                </a:cubicBezTo>
                <a:close/>
                <a:moveTo>
                  <a:pt x="4081805" y="4073595"/>
                </a:moveTo>
                <a:lnTo>
                  <a:pt x="4081689" y="4073710"/>
                </a:lnTo>
                <a:cubicBezTo>
                  <a:pt x="4064517" y="4069907"/>
                  <a:pt x="4053453" y="4072673"/>
                  <a:pt x="4054029" y="4096069"/>
                </a:cubicBezTo>
                <a:cubicBezTo>
                  <a:pt x="4054488" y="4115662"/>
                  <a:pt x="4060829" y="4121424"/>
                  <a:pt x="4079729" y="4120848"/>
                </a:cubicBezTo>
                <a:cubicBezTo>
                  <a:pt x="4097247" y="4120272"/>
                  <a:pt x="4109234" y="4119811"/>
                  <a:pt x="4108542" y="4096415"/>
                </a:cubicBezTo>
                <a:cubicBezTo>
                  <a:pt x="4107966" y="4076706"/>
                  <a:pt x="4101974" y="4069215"/>
                  <a:pt x="4081805" y="4073595"/>
                </a:cubicBezTo>
                <a:close/>
                <a:moveTo>
                  <a:pt x="9733442" y="4073479"/>
                </a:moveTo>
                <a:cubicBezTo>
                  <a:pt x="9706472" y="4066680"/>
                  <a:pt x="9695984" y="4074171"/>
                  <a:pt x="9695984" y="4101717"/>
                </a:cubicBezTo>
                <a:cubicBezTo>
                  <a:pt x="9695984" y="4111167"/>
                  <a:pt x="9695984" y="4120733"/>
                  <a:pt x="9695984" y="4130184"/>
                </a:cubicBezTo>
                <a:lnTo>
                  <a:pt x="9695984" y="4130300"/>
                </a:lnTo>
                <a:cubicBezTo>
                  <a:pt x="9695984" y="4144130"/>
                  <a:pt x="9697136" y="4157960"/>
                  <a:pt x="9695754" y="4171674"/>
                </a:cubicBezTo>
                <a:cubicBezTo>
                  <a:pt x="9694024" y="4189078"/>
                  <a:pt x="9704282" y="4189539"/>
                  <a:pt x="9716383" y="4188271"/>
                </a:cubicBezTo>
                <a:cubicBezTo>
                  <a:pt x="9727793" y="4187119"/>
                  <a:pt x="9743928" y="4194380"/>
                  <a:pt x="9743238" y="4171791"/>
                </a:cubicBezTo>
                <a:cubicBezTo>
                  <a:pt x="9742314" y="4144130"/>
                  <a:pt x="9742892" y="4116584"/>
                  <a:pt x="9742892" y="4088924"/>
                </a:cubicBezTo>
                <a:cubicBezTo>
                  <a:pt x="9742892" y="4082009"/>
                  <a:pt x="9743006" y="4075901"/>
                  <a:pt x="9733442" y="4073479"/>
                </a:cubicBezTo>
                <a:close/>
                <a:moveTo>
                  <a:pt x="8643266" y="4073479"/>
                </a:moveTo>
                <a:cubicBezTo>
                  <a:pt x="8623789" y="4072673"/>
                  <a:pt x="8618488" y="4080165"/>
                  <a:pt x="8622638" y="4098720"/>
                </a:cubicBezTo>
                <a:cubicBezTo>
                  <a:pt x="8617452" y="4116814"/>
                  <a:pt x="8626440" y="4121424"/>
                  <a:pt x="8644305" y="4121887"/>
                </a:cubicBezTo>
                <a:cubicBezTo>
                  <a:pt x="8663436" y="4122346"/>
                  <a:pt x="8669200" y="4116238"/>
                  <a:pt x="8669890" y="4096761"/>
                </a:cubicBezTo>
                <a:cubicBezTo>
                  <a:pt x="8670698" y="4074632"/>
                  <a:pt x="8660094" y="4074171"/>
                  <a:pt x="8643266" y="4073479"/>
                </a:cubicBezTo>
                <a:close/>
                <a:moveTo>
                  <a:pt x="1360967" y="4073479"/>
                </a:moveTo>
                <a:cubicBezTo>
                  <a:pt x="1333997" y="4066680"/>
                  <a:pt x="1323509" y="4074171"/>
                  <a:pt x="1323509" y="4101717"/>
                </a:cubicBezTo>
                <a:cubicBezTo>
                  <a:pt x="1323509" y="4111167"/>
                  <a:pt x="1323509" y="4120733"/>
                  <a:pt x="1323509" y="4130184"/>
                </a:cubicBezTo>
                <a:lnTo>
                  <a:pt x="1323509" y="4130300"/>
                </a:lnTo>
                <a:cubicBezTo>
                  <a:pt x="1323509" y="4144130"/>
                  <a:pt x="1324661" y="4157960"/>
                  <a:pt x="1323279" y="4171674"/>
                </a:cubicBezTo>
                <a:cubicBezTo>
                  <a:pt x="1321549" y="4189078"/>
                  <a:pt x="1331807" y="4189539"/>
                  <a:pt x="1343908" y="4188271"/>
                </a:cubicBezTo>
                <a:cubicBezTo>
                  <a:pt x="1355318" y="4187119"/>
                  <a:pt x="1371453" y="4194380"/>
                  <a:pt x="1370763" y="4171791"/>
                </a:cubicBezTo>
                <a:cubicBezTo>
                  <a:pt x="1369839" y="4144130"/>
                  <a:pt x="1370417" y="4116584"/>
                  <a:pt x="1370417" y="4088924"/>
                </a:cubicBezTo>
                <a:cubicBezTo>
                  <a:pt x="1370417" y="4082009"/>
                  <a:pt x="1370531" y="4075901"/>
                  <a:pt x="1360967" y="4073479"/>
                </a:cubicBezTo>
                <a:close/>
                <a:moveTo>
                  <a:pt x="270791" y="4073479"/>
                </a:moveTo>
                <a:cubicBezTo>
                  <a:pt x="251314" y="4072673"/>
                  <a:pt x="246013" y="4080165"/>
                  <a:pt x="250163" y="4098720"/>
                </a:cubicBezTo>
                <a:cubicBezTo>
                  <a:pt x="244977" y="4116814"/>
                  <a:pt x="253965" y="4121424"/>
                  <a:pt x="271830" y="4121887"/>
                </a:cubicBezTo>
                <a:cubicBezTo>
                  <a:pt x="290961" y="4122346"/>
                  <a:pt x="296725" y="4116238"/>
                  <a:pt x="297415" y="4096761"/>
                </a:cubicBezTo>
                <a:cubicBezTo>
                  <a:pt x="298223" y="4074632"/>
                  <a:pt x="287619" y="4074171"/>
                  <a:pt x="270791" y="4073479"/>
                </a:cubicBezTo>
                <a:close/>
                <a:moveTo>
                  <a:pt x="11663230" y="4073364"/>
                </a:moveTo>
                <a:cubicBezTo>
                  <a:pt x="11646633" y="4071520"/>
                  <a:pt x="11633608" y="4070137"/>
                  <a:pt x="11634300" y="4095147"/>
                </a:cubicBezTo>
                <a:cubicBezTo>
                  <a:pt x="11634992" y="4116584"/>
                  <a:pt x="11642138" y="4120387"/>
                  <a:pt x="11661269" y="4120387"/>
                </a:cubicBezTo>
                <a:cubicBezTo>
                  <a:pt x="11679940" y="4120272"/>
                  <a:pt x="11688698" y="4117736"/>
                  <a:pt x="11688468" y="4095493"/>
                </a:cubicBezTo>
                <a:cubicBezTo>
                  <a:pt x="11688354" y="4074632"/>
                  <a:pt x="11680862" y="4069907"/>
                  <a:pt x="11663344" y="4073364"/>
                </a:cubicBezTo>
                <a:close/>
                <a:moveTo>
                  <a:pt x="9047228" y="4073364"/>
                </a:moveTo>
                <a:cubicBezTo>
                  <a:pt x="9027634" y="4072673"/>
                  <a:pt x="9022563" y="4078896"/>
                  <a:pt x="9022218" y="4098259"/>
                </a:cubicBezTo>
                <a:cubicBezTo>
                  <a:pt x="9021872" y="4120272"/>
                  <a:pt x="9032705" y="4121080"/>
                  <a:pt x="9049418" y="4121887"/>
                </a:cubicBezTo>
                <a:cubicBezTo>
                  <a:pt x="9070163" y="4122807"/>
                  <a:pt x="9072468" y="4111859"/>
                  <a:pt x="9069817" y="4095378"/>
                </a:cubicBezTo>
                <a:cubicBezTo>
                  <a:pt x="9075003" y="4075669"/>
                  <a:pt x="9064054" y="4073940"/>
                  <a:pt x="9047228" y="4073364"/>
                </a:cubicBezTo>
                <a:close/>
                <a:moveTo>
                  <a:pt x="3290755" y="4073364"/>
                </a:moveTo>
                <a:cubicBezTo>
                  <a:pt x="3274158" y="4071520"/>
                  <a:pt x="3261133" y="4070137"/>
                  <a:pt x="3261825" y="4095147"/>
                </a:cubicBezTo>
                <a:cubicBezTo>
                  <a:pt x="3262517" y="4116584"/>
                  <a:pt x="3269663" y="4120387"/>
                  <a:pt x="3288794" y="4120387"/>
                </a:cubicBezTo>
                <a:cubicBezTo>
                  <a:pt x="3307465" y="4120272"/>
                  <a:pt x="3316223" y="4117736"/>
                  <a:pt x="3315993" y="4095493"/>
                </a:cubicBezTo>
                <a:cubicBezTo>
                  <a:pt x="3315879" y="4074632"/>
                  <a:pt x="3308387" y="4069907"/>
                  <a:pt x="3290869" y="4073364"/>
                </a:cubicBezTo>
                <a:close/>
                <a:moveTo>
                  <a:pt x="674753" y="4073364"/>
                </a:moveTo>
                <a:cubicBezTo>
                  <a:pt x="655159" y="4072673"/>
                  <a:pt x="650088" y="4078896"/>
                  <a:pt x="649743" y="4098259"/>
                </a:cubicBezTo>
                <a:cubicBezTo>
                  <a:pt x="649397" y="4120272"/>
                  <a:pt x="660230" y="4121080"/>
                  <a:pt x="676943" y="4121887"/>
                </a:cubicBezTo>
                <a:cubicBezTo>
                  <a:pt x="697688" y="4122807"/>
                  <a:pt x="699993" y="4111859"/>
                  <a:pt x="697342" y="4095378"/>
                </a:cubicBezTo>
                <a:cubicBezTo>
                  <a:pt x="702528" y="4075669"/>
                  <a:pt x="691579" y="4073940"/>
                  <a:pt x="674753" y="4073364"/>
                </a:cubicBezTo>
                <a:close/>
                <a:moveTo>
                  <a:pt x="4900961" y="4073335"/>
                </a:moveTo>
                <a:cubicBezTo>
                  <a:pt x="4895257" y="4072730"/>
                  <a:pt x="4888169" y="4074805"/>
                  <a:pt x="4882811" y="4073940"/>
                </a:cubicBezTo>
                <a:cubicBezTo>
                  <a:pt x="4871630" y="4072096"/>
                  <a:pt x="4862986" y="4073364"/>
                  <a:pt x="4863679" y="4089270"/>
                </a:cubicBezTo>
                <a:cubicBezTo>
                  <a:pt x="4864830" y="4116930"/>
                  <a:pt x="4864714" y="4144590"/>
                  <a:pt x="4863679" y="4172135"/>
                </a:cubicBezTo>
                <a:cubicBezTo>
                  <a:pt x="4863102" y="4186888"/>
                  <a:pt x="4869786" y="4188041"/>
                  <a:pt x="4882002" y="4188963"/>
                </a:cubicBezTo>
                <a:cubicBezTo>
                  <a:pt x="4903439" y="4190691"/>
                  <a:pt x="4915312" y="4185851"/>
                  <a:pt x="4911275" y="4161302"/>
                </a:cubicBezTo>
                <a:cubicBezTo>
                  <a:pt x="4909780" y="4152082"/>
                  <a:pt x="4911047" y="4142286"/>
                  <a:pt x="4911047" y="4132835"/>
                </a:cubicBezTo>
                <a:lnTo>
                  <a:pt x="4910815" y="4132835"/>
                </a:lnTo>
                <a:cubicBezTo>
                  <a:pt x="4910815" y="4118197"/>
                  <a:pt x="4910585" y="4103445"/>
                  <a:pt x="4910815" y="4088809"/>
                </a:cubicBezTo>
                <a:cubicBezTo>
                  <a:pt x="4910989" y="4077225"/>
                  <a:pt x="4906667" y="4073942"/>
                  <a:pt x="4900961" y="4073335"/>
                </a:cubicBezTo>
                <a:close/>
                <a:moveTo>
                  <a:pt x="5089387" y="4073293"/>
                </a:moveTo>
                <a:cubicBezTo>
                  <a:pt x="5077991" y="4073364"/>
                  <a:pt x="5067040" y="4076189"/>
                  <a:pt x="5065139" y="4081316"/>
                </a:cubicBezTo>
                <a:lnTo>
                  <a:pt x="5065139" y="4081433"/>
                </a:lnTo>
                <a:cubicBezTo>
                  <a:pt x="5055918" y="4106211"/>
                  <a:pt x="5066867" y="4121539"/>
                  <a:pt x="5093835" y="4121539"/>
                </a:cubicBezTo>
                <a:cubicBezTo>
                  <a:pt x="5103288" y="4121539"/>
                  <a:pt x="5112854" y="4121539"/>
                  <a:pt x="5122304" y="4121539"/>
                </a:cubicBezTo>
                <a:cubicBezTo>
                  <a:pt x="5136134" y="4121539"/>
                  <a:pt x="5149964" y="4121080"/>
                  <a:pt x="5163794" y="4121539"/>
                </a:cubicBezTo>
                <a:cubicBezTo>
                  <a:pt x="5174283" y="4121887"/>
                  <a:pt x="5179010" y="4118658"/>
                  <a:pt x="5179929" y="4107133"/>
                </a:cubicBezTo>
                <a:cubicBezTo>
                  <a:pt x="5182465" y="4076823"/>
                  <a:pt x="5177625" y="4071405"/>
                  <a:pt x="5146853" y="4074401"/>
                </a:cubicBezTo>
                <a:cubicBezTo>
                  <a:pt x="5140861" y="4074979"/>
                  <a:pt x="5135444" y="4074632"/>
                  <a:pt x="5132100" y="4081778"/>
                </a:cubicBezTo>
                <a:cubicBezTo>
                  <a:pt x="5127720" y="4091114"/>
                  <a:pt x="5123572" y="4093303"/>
                  <a:pt x="5116312" y="4081778"/>
                </a:cubicBezTo>
                <a:cubicBezTo>
                  <a:pt x="5112624" y="4075901"/>
                  <a:pt x="5100782" y="4073220"/>
                  <a:pt x="5089387" y="4073293"/>
                </a:cubicBezTo>
                <a:close/>
                <a:moveTo>
                  <a:pt x="11257886" y="4073249"/>
                </a:moveTo>
                <a:cubicBezTo>
                  <a:pt x="11240828" y="4068754"/>
                  <a:pt x="11232530" y="4073595"/>
                  <a:pt x="11232069" y="4094686"/>
                </a:cubicBezTo>
                <a:cubicBezTo>
                  <a:pt x="11231608" y="4116353"/>
                  <a:pt x="11240137" y="4120733"/>
                  <a:pt x="11259500" y="4120387"/>
                </a:cubicBezTo>
                <a:cubicBezTo>
                  <a:pt x="11276787" y="4120157"/>
                  <a:pt x="11286468" y="4118082"/>
                  <a:pt x="11286584" y="4096876"/>
                </a:cubicBezTo>
                <a:cubicBezTo>
                  <a:pt x="11286698" y="4075208"/>
                  <a:pt x="11278516" y="4068985"/>
                  <a:pt x="11257886" y="4073249"/>
                </a:cubicBezTo>
                <a:close/>
                <a:moveTo>
                  <a:pt x="10254496" y="4073249"/>
                </a:moveTo>
                <a:cubicBezTo>
                  <a:pt x="10236748" y="4069907"/>
                  <a:pt x="10226721" y="4072442"/>
                  <a:pt x="10226837" y="4095724"/>
                </a:cubicBezTo>
                <a:lnTo>
                  <a:pt x="10226952" y="4095724"/>
                </a:lnTo>
                <a:cubicBezTo>
                  <a:pt x="10227067" y="4118428"/>
                  <a:pt x="10236748" y="4119465"/>
                  <a:pt x="10254612" y="4120272"/>
                </a:cubicBezTo>
                <a:cubicBezTo>
                  <a:pt x="10275012" y="4121194"/>
                  <a:pt x="10280659" y="4115086"/>
                  <a:pt x="10281005" y="4094571"/>
                </a:cubicBezTo>
                <a:cubicBezTo>
                  <a:pt x="10281352" y="4072557"/>
                  <a:pt x="10271440" y="4070368"/>
                  <a:pt x="10254496" y="4073249"/>
                </a:cubicBezTo>
                <a:close/>
                <a:moveTo>
                  <a:pt x="9184262" y="4073249"/>
                </a:moveTo>
                <a:cubicBezTo>
                  <a:pt x="9166629" y="4073479"/>
                  <a:pt x="9157063" y="4075669"/>
                  <a:pt x="9157870" y="4096876"/>
                </a:cubicBezTo>
                <a:cubicBezTo>
                  <a:pt x="9158562" y="4114164"/>
                  <a:pt x="9162019" y="4121539"/>
                  <a:pt x="9181150" y="4121539"/>
                </a:cubicBezTo>
                <a:lnTo>
                  <a:pt x="9181150" y="4121424"/>
                </a:lnTo>
                <a:cubicBezTo>
                  <a:pt x="9199592" y="4121424"/>
                  <a:pt x="9210194" y="4118197"/>
                  <a:pt x="9205123" y="4095954"/>
                </a:cubicBezTo>
                <a:cubicBezTo>
                  <a:pt x="9210425" y="4078550"/>
                  <a:pt x="9202934" y="4073134"/>
                  <a:pt x="9184262" y="4073249"/>
                </a:cubicBezTo>
                <a:close/>
                <a:moveTo>
                  <a:pt x="5626648" y="4073249"/>
                </a:moveTo>
                <a:lnTo>
                  <a:pt x="5626704" y="4073262"/>
                </a:lnTo>
                <a:lnTo>
                  <a:pt x="5606853" y="4077327"/>
                </a:lnTo>
                <a:cubicBezTo>
                  <a:pt x="5602676" y="4080770"/>
                  <a:pt x="5600833" y="4086850"/>
                  <a:pt x="5600946" y="4097222"/>
                </a:cubicBezTo>
                <a:cubicBezTo>
                  <a:pt x="5601179" y="4117736"/>
                  <a:pt x="5609014" y="4121424"/>
                  <a:pt x="5627224" y="4121770"/>
                </a:cubicBezTo>
                <a:cubicBezTo>
                  <a:pt x="5647047" y="4122116"/>
                  <a:pt x="5651543" y="4113588"/>
                  <a:pt x="5648201" y="4094917"/>
                </a:cubicBezTo>
                <a:cubicBezTo>
                  <a:pt x="5651141" y="4085870"/>
                  <a:pt x="5650133" y="4080540"/>
                  <a:pt x="5646200" y="4077428"/>
                </a:cubicBezTo>
                <a:lnTo>
                  <a:pt x="5626704" y="4073262"/>
                </a:lnTo>
                <a:lnTo>
                  <a:pt x="5626762" y="4073249"/>
                </a:lnTo>
                <a:close/>
                <a:moveTo>
                  <a:pt x="2885411" y="4073249"/>
                </a:moveTo>
                <a:cubicBezTo>
                  <a:pt x="2868353" y="4068754"/>
                  <a:pt x="2860055" y="4073595"/>
                  <a:pt x="2859594" y="4094686"/>
                </a:cubicBezTo>
                <a:cubicBezTo>
                  <a:pt x="2859133" y="4116353"/>
                  <a:pt x="2867662" y="4120733"/>
                  <a:pt x="2887025" y="4120387"/>
                </a:cubicBezTo>
                <a:cubicBezTo>
                  <a:pt x="2904312" y="4120157"/>
                  <a:pt x="2913993" y="4118082"/>
                  <a:pt x="2914109" y="4096876"/>
                </a:cubicBezTo>
                <a:cubicBezTo>
                  <a:pt x="2914223" y="4075208"/>
                  <a:pt x="2906041" y="4068985"/>
                  <a:pt x="2885411" y="4073249"/>
                </a:cubicBezTo>
                <a:close/>
                <a:moveTo>
                  <a:pt x="1882021" y="4073249"/>
                </a:moveTo>
                <a:cubicBezTo>
                  <a:pt x="1864273" y="4069907"/>
                  <a:pt x="1854246" y="4072442"/>
                  <a:pt x="1854362" y="4095724"/>
                </a:cubicBezTo>
                <a:lnTo>
                  <a:pt x="1854477" y="4095724"/>
                </a:lnTo>
                <a:cubicBezTo>
                  <a:pt x="1854592" y="4118428"/>
                  <a:pt x="1864273" y="4119465"/>
                  <a:pt x="1882137" y="4120272"/>
                </a:cubicBezTo>
                <a:cubicBezTo>
                  <a:pt x="1902537" y="4121194"/>
                  <a:pt x="1908184" y="4115086"/>
                  <a:pt x="1908530" y="4094571"/>
                </a:cubicBezTo>
                <a:cubicBezTo>
                  <a:pt x="1908877" y="4072557"/>
                  <a:pt x="1898965" y="4070368"/>
                  <a:pt x="1882021" y="4073249"/>
                </a:cubicBezTo>
                <a:close/>
                <a:moveTo>
                  <a:pt x="811787" y="4073249"/>
                </a:moveTo>
                <a:cubicBezTo>
                  <a:pt x="794154" y="4073479"/>
                  <a:pt x="784588" y="4075669"/>
                  <a:pt x="785395" y="4096876"/>
                </a:cubicBezTo>
                <a:cubicBezTo>
                  <a:pt x="786087" y="4114164"/>
                  <a:pt x="789544" y="4121539"/>
                  <a:pt x="808675" y="4121539"/>
                </a:cubicBezTo>
                <a:lnTo>
                  <a:pt x="808675" y="4121424"/>
                </a:lnTo>
                <a:cubicBezTo>
                  <a:pt x="827117" y="4121424"/>
                  <a:pt x="837719" y="4118197"/>
                  <a:pt x="832648" y="4095954"/>
                </a:cubicBezTo>
                <a:cubicBezTo>
                  <a:pt x="837950" y="4078550"/>
                  <a:pt x="830459" y="4073134"/>
                  <a:pt x="811787" y="4073249"/>
                </a:cubicBezTo>
                <a:close/>
                <a:moveTo>
                  <a:pt x="8528980" y="4073235"/>
                </a:moveTo>
                <a:cubicBezTo>
                  <a:pt x="8523261" y="4072701"/>
                  <a:pt x="8516144" y="4075093"/>
                  <a:pt x="8510958" y="4074747"/>
                </a:cubicBezTo>
                <a:cubicBezTo>
                  <a:pt x="8500816" y="4074171"/>
                  <a:pt x="8485142" y="4067371"/>
                  <a:pt x="8486064" y="4089385"/>
                </a:cubicBezTo>
                <a:cubicBezTo>
                  <a:pt x="8487100" y="4113588"/>
                  <a:pt x="8487792" y="4138137"/>
                  <a:pt x="8485832" y="4162224"/>
                </a:cubicBezTo>
                <a:cubicBezTo>
                  <a:pt x="8484103" y="4183546"/>
                  <a:pt x="8490328" y="4189885"/>
                  <a:pt x="8512456" y="4189885"/>
                </a:cubicBezTo>
                <a:lnTo>
                  <a:pt x="8512686" y="4189885"/>
                </a:lnTo>
                <a:cubicBezTo>
                  <a:pt x="8535046" y="4190000"/>
                  <a:pt x="8541846" y="4183200"/>
                  <a:pt x="8538848" y="4162109"/>
                </a:cubicBezTo>
                <a:cubicBezTo>
                  <a:pt x="8537466" y="4152773"/>
                  <a:pt x="8538618" y="4143092"/>
                  <a:pt x="8538618" y="4133527"/>
                </a:cubicBezTo>
                <a:cubicBezTo>
                  <a:pt x="8538618" y="4118774"/>
                  <a:pt x="8538042" y="4104022"/>
                  <a:pt x="8538618" y="4089270"/>
                </a:cubicBezTo>
                <a:cubicBezTo>
                  <a:pt x="8539022" y="4077225"/>
                  <a:pt x="8534700" y="4073767"/>
                  <a:pt x="8528980" y="4073235"/>
                </a:cubicBezTo>
                <a:close/>
                <a:moveTo>
                  <a:pt x="156505" y="4073235"/>
                </a:moveTo>
                <a:cubicBezTo>
                  <a:pt x="150786" y="4072701"/>
                  <a:pt x="143669" y="4075093"/>
                  <a:pt x="138483" y="4074747"/>
                </a:cubicBezTo>
                <a:cubicBezTo>
                  <a:pt x="128341" y="4074171"/>
                  <a:pt x="112667" y="4067371"/>
                  <a:pt x="113589" y="4089385"/>
                </a:cubicBezTo>
                <a:cubicBezTo>
                  <a:pt x="114625" y="4113588"/>
                  <a:pt x="115317" y="4138137"/>
                  <a:pt x="113357" y="4162224"/>
                </a:cubicBezTo>
                <a:cubicBezTo>
                  <a:pt x="111628" y="4183546"/>
                  <a:pt x="117853" y="4189885"/>
                  <a:pt x="139981" y="4189885"/>
                </a:cubicBezTo>
                <a:lnTo>
                  <a:pt x="140211" y="4189885"/>
                </a:lnTo>
                <a:cubicBezTo>
                  <a:pt x="162571" y="4190000"/>
                  <a:pt x="169371" y="4183200"/>
                  <a:pt x="166373" y="4162109"/>
                </a:cubicBezTo>
                <a:cubicBezTo>
                  <a:pt x="164991" y="4152773"/>
                  <a:pt x="166143" y="4143092"/>
                  <a:pt x="166143" y="4133527"/>
                </a:cubicBezTo>
                <a:cubicBezTo>
                  <a:pt x="166143" y="4118774"/>
                  <a:pt x="165567" y="4104022"/>
                  <a:pt x="166143" y="4089270"/>
                </a:cubicBezTo>
                <a:cubicBezTo>
                  <a:pt x="166547" y="4077225"/>
                  <a:pt x="162225" y="4073767"/>
                  <a:pt x="156505" y="4073235"/>
                </a:cubicBezTo>
                <a:close/>
                <a:moveTo>
                  <a:pt x="11326345" y="4073018"/>
                </a:moveTo>
                <a:lnTo>
                  <a:pt x="11326393" y="4073023"/>
                </a:lnTo>
                <a:lnTo>
                  <a:pt x="11306738" y="4074503"/>
                </a:lnTo>
                <a:cubicBezTo>
                  <a:pt x="11302286" y="4077543"/>
                  <a:pt x="11300010" y="4083680"/>
                  <a:pt x="11300068" y="4094571"/>
                </a:cubicBezTo>
                <a:cubicBezTo>
                  <a:pt x="11300184" y="4115777"/>
                  <a:pt x="11306984" y="4120848"/>
                  <a:pt x="11326691" y="4120157"/>
                </a:cubicBezTo>
                <a:cubicBezTo>
                  <a:pt x="11343748" y="4119580"/>
                  <a:pt x="11353084" y="4118082"/>
                  <a:pt x="11353314" y="4096761"/>
                </a:cubicBezTo>
                <a:cubicBezTo>
                  <a:pt x="11353488" y="4085755"/>
                  <a:pt x="11351528" y="4078869"/>
                  <a:pt x="11347134" y="4075208"/>
                </a:cubicBezTo>
                <a:lnTo>
                  <a:pt x="11326393" y="4073023"/>
                </a:lnTo>
                <a:lnTo>
                  <a:pt x="11326461" y="4073018"/>
                </a:lnTo>
                <a:close/>
                <a:moveTo>
                  <a:pt x="11058614" y="4073018"/>
                </a:moveTo>
                <a:cubicBezTo>
                  <a:pt x="11040866" y="4069446"/>
                  <a:pt x="11033834" y="4075323"/>
                  <a:pt x="11034066" y="4094686"/>
                </a:cubicBezTo>
                <a:cubicBezTo>
                  <a:pt x="11034238" y="4104079"/>
                  <a:pt x="11035507" y="4110418"/>
                  <a:pt x="11039222" y="4114467"/>
                </a:cubicBezTo>
                <a:lnTo>
                  <a:pt x="11059016" y="4120484"/>
                </a:lnTo>
                <a:lnTo>
                  <a:pt x="11058960" y="4120502"/>
                </a:lnTo>
                <a:lnTo>
                  <a:pt x="11059075" y="4120502"/>
                </a:lnTo>
                <a:lnTo>
                  <a:pt x="11059016" y="4120484"/>
                </a:lnTo>
                <a:lnTo>
                  <a:pt x="11078769" y="4114106"/>
                </a:lnTo>
                <a:cubicBezTo>
                  <a:pt x="11081894" y="4109640"/>
                  <a:pt x="11082356" y="4102927"/>
                  <a:pt x="11082586" y="4094225"/>
                </a:cubicBezTo>
                <a:cubicBezTo>
                  <a:pt x="11083162" y="4075093"/>
                  <a:pt x="11076362" y="4068985"/>
                  <a:pt x="11058614" y="4073018"/>
                </a:cubicBezTo>
                <a:close/>
                <a:moveTo>
                  <a:pt x="9858490" y="4073018"/>
                </a:moveTo>
                <a:cubicBezTo>
                  <a:pt x="9841548" y="4074401"/>
                  <a:pt x="9824030" y="4067256"/>
                  <a:pt x="9825644" y="4092842"/>
                </a:cubicBezTo>
                <a:cubicBezTo>
                  <a:pt x="9826220" y="4101428"/>
                  <a:pt x="9826450" y="4109121"/>
                  <a:pt x="9829504" y="4114365"/>
                </a:cubicBezTo>
                <a:lnTo>
                  <a:pt x="9850272" y="4121184"/>
                </a:lnTo>
                <a:lnTo>
                  <a:pt x="9850192" y="4121194"/>
                </a:lnTo>
                <a:lnTo>
                  <a:pt x="9850307" y="4121194"/>
                </a:lnTo>
                <a:lnTo>
                  <a:pt x="9850272" y="4121184"/>
                </a:lnTo>
                <a:lnTo>
                  <a:pt x="9871282" y="4118068"/>
                </a:lnTo>
                <a:cubicBezTo>
                  <a:pt x="9876758" y="4115460"/>
                  <a:pt x="9880100" y="4109957"/>
                  <a:pt x="9879582" y="4097568"/>
                </a:cubicBezTo>
                <a:cubicBezTo>
                  <a:pt x="9878774" y="4078782"/>
                  <a:pt x="9874970" y="4069446"/>
                  <a:pt x="9858490" y="4073018"/>
                </a:cubicBezTo>
                <a:close/>
                <a:moveTo>
                  <a:pt x="9248804" y="4073018"/>
                </a:moveTo>
                <a:cubicBezTo>
                  <a:pt x="9226330" y="4072096"/>
                  <a:pt x="9221260" y="4080626"/>
                  <a:pt x="9220568" y="4101140"/>
                </a:cubicBezTo>
                <a:cubicBezTo>
                  <a:pt x="9219760" y="4124307"/>
                  <a:pt x="9234282" y="4120848"/>
                  <a:pt x="9250879" y="4121309"/>
                </a:cubicBezTo>
                <a:cubicBezTo>
                  <a:pt x="9266554" y="4124075"/>
                  <a:pt x="9274274" y="4117967"/>
                  <a:pt x="9274620" y="4097452"/>
                </a:cubicBezTo>
                <a:cubicBezTo>
                  <a:pt x="9274966" y="4076823"/>
                  <a:pt x="9267130" y="4073825"/>
                  <a:pt x="9248804" y="4073018"/>
                </a:cubicBezTo>
                <a:close/>
                <a:moveTo>
                  <a:pt x="2953870" y="4073018"/>
                </a:moveTo>
                <a:lnTo>
                  <a:pt x="2953918" y="4073023"/>
                </a:lnTo>
                <a:lnTo>
                  <a:pt x="2934263" y="4074503"/>
                </a:lnTo>
                <a:cubicBezTo>
                  <a:pt x="2929811" y="4077543"/>
                  <a:pt x="2927535" y="4083680"/>
                  <a:pt x="2927593" y="4094571"/>
                </a:cubicBezTo>
                <a:cubicBezTo>
                  <a:pt x="2927709" y="4115777"/>
                  <a:pt x="2934509" y="4120848"/>
                  <a:pt x="2954216" y="4120157"/>
                </a:cubicBezTo>
                <a:cubicBezTo>
                  <a:pt x="2971273" y="4119580"/>
                  <a:pt x="2980609" y="4118082"/>
                  <a:pt x="2980839" y="4096761"/>
                </a:cubicBezTo>
                <a:cubicBezTo>
                  <a:pt x="2981013" y="4085755"/>
                  <a:pt x="2979053" y="4078869"/>
                  <a:pt x="2974659" y="4075208"/>
                </a:cubicBezTo>
                <a:lnTo>
                  <a:pt x="2953918" y="4073023"/>
                </a:lnTo>
                <a:lnTo>
                  <a:pt x="2953986" y="4073018"/>
                </a:lnTo>
                <a:close/>
                <a:moveTo>
                  <a:pt x="2686139" y="4073018"/>
                </a:moveTo>
                <a:cubicBezTo>
                  <a:pt x="2668391" y="4069446"/>
                  <a:pt x="2661359" y="4075323"/>
                  <a:pt x="2661591" y="4094686"/>
                </a:cubicBezTo>
                <a:cubicBezTo>
                  <a:pt x="2661763" y="4104079"/>
                  <a:pt x="2663032" y="4110418"/>
                  <a:pt x="2666747" y="4114467"/>
                </a:cubicBezTo>
                <a:lnTo>
                  <a:pt x="2686541" y="4120484"/>
                </a:lnTo>
                <a:lnTo>
                  <a:pt x="2686485" y="4120502"/>
                </a:lnTo>
                <a:lnTo>
                  <a:pt x="2686600" y="4120502"/>
                </a:lnTo>
                <a:lnTo>
                  <a:pt x="2686541" y="4120484"/>
                </a:lnTo>
                <a:lnTo>
                  <a:pt x="2706294" y="4114106"/>
                </a:lnTo>
                <a:cubicBezTo>
                  <a:pt x="2709419" y="4109640"/>
                  <a:pt x="2709881" y="4102927"/>
                  <a:pt x="2710111" y="4094225"/>
                </a:cubicBezTo>
                <a:cubicBezTo>
                  <a:pt x="2710687" y="4075093"/>
                  <a:pt x="2703887" y="4068985"/>
                  <a:pt x="2686139" y="4073018"/>
                </a:cubicBezTo>
                <a:close/>
                <a:moveTo>
                  <a:pt x="1486015" y="4073018"/>
                </a:moveTo>
                <a:cubicBezTo>
                  <a:pt x="1469073" y="4074401"/>
                  <a:pt x="1451555" y="4067256"/>
                  <a:pt x="1453169" y="4092842"/>
                </a:cubicBezTo>
                <a:cubicBezTo>
                  <a:pt x="1453745" y="4101428"/>
                  <a:pt x="1453975" y="4109121"/>
                  <a:pt x="1457029" y="4114365"/>
                </a:cubicBezTo>
                <a:lnTo>
                  <a:pt x="1477797" y="4121184"/>
                </a:lnTo>
                <a:lnTo>
                  <a:pt x="1477717" y="4121194"/>
                </a:lnTo>
                <a:lnTo>
                  <a:pt x="1477832" y="4121194"/>
                </a:lnTo>
                <a:lnTo>
                  <a:pt x="1477797" y="4121184"/>
                </a:lnTo>
                <a:lnTo>
                  <a:pt x="1498807" y="4118068"/>
                </a:lnTo>
                <a:cubicBezTo>
                  <a:pt x="1504283" y="4115460"/>
                  <a:pt x="1507625" y="4109957"/>
                  <a:pt x="1507107" y="4097568"/>
                </a:cubicBezTo>
                <a:cubicBezTo>
                  <a:pt x="1506299" y="4078782"/>
                  <a:pt x="1502495" y="4069446"/>
                  <a:pt x="1486015" y="4073018"/>
                </a:cubicBezTo>
                <a:close/>
                <a:moveTo>
                  <a:pt x="876329" y="4073018"/>
                </a:moveTo>
                <a:cubicBezTo>
                  <a:pt x="853855" y="4072096"/>
                  <a:pt x="848785" y="4080626"/>
                  <a:pt x="848093" y="4101140"/>
                </a:cubicBezTo>
                <a:cubicBezTo>
                  <a:pt x="847285" y="4124307"/>
                  <a:pt x="861807" y="4120848"/>
                  <a:pt x="878404" y="4121309"/>
                </a:cubicBezTo>
                <a:cubicBezTo>
                  <a:pt x="894079" y="4124075"/>
                  <a:pt x="901799" y="4117967"/>
                  <a:pt x="902145" y="4097452"/>
                </a:cubicBezTo>
                <a:cubicBezTo>
                  <a:pt x="902491" y="4076823"/>
                  <a:pt x="894655" y="4073825"/>
                  <a:pt x="876329" y="4073018"/>
                </a:cubicBezTo>
                <a:close/>
                <a:moveTo>
                  <a:pt x="10387268" y="4072903"/>
                </a:moveTo>
                <a:cubicBezTo>
                  <a:pt x="10369636" y="4069215"/>
                  <a:pt x="10362028" y="4074518"/>
                  <a:pt x="10362489" y="4095378"/>
                </a:cubicBezTo>
                <a:cubicBezTo>
                  <a:pt x="10362950" y="4114394"/>
                  <a:pt x="10367445" y="4120733"/>
                  <a:pt x="10387268" y="4120502"/>
                </a:cubicBezTo>
                <a:lnTo>
                  <a:pt x="10387268" y="4120619"/>
                </a:lnTo>
                <a:cubicBezTo>
                  <a:pt x="10407553" y="4120272"/>
                  <a:pt x="10415850" y="4116008"/>
                  <a:pt x="10416081" y="4093303"/>
                </a:cubicBezTo>
                <a:cubicBezTo>
                  <a:pt x="10416312" y="4069100"/>
                  <a:pt x="10402942" y="4071866"/>
                  <a:pt x="10387268" y="4072903"/>
                </a:cubicBezTo>
                <a:close/>
                <a:moveTo>
                  <a:pt x="10052806" y="4072903"/>
                </a:moveTo>
                <a:cubicBezTo>
                  <a:pt x="10036209" y="4073595"/>
                  <a:pt x="10025030" y="4074979"/>
                  <a:pt x="10030216" y="4094917"/>
                </a:cubicBezTo>
                <a:cubicBezTo>
                  <a:pt x="10027564" y="4111398"/>
                  <a:pt x="10029870" y="4122231"/>
                  <a:pt x="10050615" y="4121309"/>
                </a:cubicBezTo>
                <a:cubicBezTo>
                  <a:pt x="10067328" y="4120502"/>
                  <a:pt x="10078161" y="4119811"/>
                  <a:pt x="10077816" y="4097683"/>
                </a:cubicBezTo>
                <a:cubicBezTo>
                  <a:pt x="10077470" y="4078321"/>
                  <a:pt x="10072514" y="4072096"/>
                  <a:pt x="10052806" y="4072903"/>
                </a:cubicBezTo>
                <a:close/>
                <a:moveTo>
                  <a:pt x="4420417" y="4072903"/>
                </a:moveTo>
                <a:cubicBezTo>
                  <a:pt x="4404972" y="4073825"/>
                  <a:pt x="4392180" y="4071520"/>
                  <a:pt x="4393675" y="4094917"/>
                </a:cubicBezTo>
                <a:cubicBezTo>
                  <a:pt x="4394830" y="4112550"/>
                  <a:pt x="4396445" y="4122231"/>
                  <a:pt x="4417535" y="4121080"/>
                </a:cubicBezTo>
                <a:cubicBezTo>
                  <a:pt x="4434131" y="4120157"/>
                  <a:pt x="4445195" y="4117852"/>
                  <a:pt x="4441161" y="4096415"/>
                </a:cubicBezTo>
                <a:cubicBezTo>
                  <a:pt x="4444849" y="4080855"/>
                  <a:pt x="4440469" y="4071635"/>
                  <a:pt x="4420417" y="4072903"/>
                </a:cubicBezTo>
                <a:close/>
                <a:moveTo>
                  <a:pt x="4152798" y="4072903"/>
                </a:moveTo>
                <a:cubicBezTo>
                  <a:pt x="4139547" y="4075208"/>
                  <a:pt x="4120530" y="4065642"/>
                  <a:pt x="4122602" y="4093188"/>
                </a:cubicBezTo>
                <a:cubicBezTo>
                  <a:pt x="4123236" y="4101775"/>
                  <a:pt x="4123381" y="4109727"/>
                  <a:pt x="4126249" y="4114856"/>
                </a:cubicBezTo>
                <a:lnTo>
                  <a:pt x="4146214" y="4119577"/>
                </a:lnTo>
                <a:lnTo>
                  <a:pt x="4146114" y="4119580"/>
                </a:lnTo>
                <a:lnTo>
                  <a:pt x="4146231" y="4119580"/>
                </a:lnTo>
                <a:lnTo>
                  <a:pt x="4146214" y="4119577"/>
                </a:lnTo>
                <a:lnTo>
                  <a:pt x="4167955" y="4118616"/>
                </a:lnTo>
                <a:cubicBezTo>
                  <a:pt x="4173458" y="4116066"/>
                  <a:pt x="4176657" y="4110188"/>
                  <a:pt x="4175965" y="4097683"/>
                </a:cubicBezTo>
                <a:cubicBezTo>
                  <a:pt x="4175043" y="4080394"/>
                  <a:pt x="4174007" y="4069330"/>
                  <a:pt x="4152798" y="4072903"/>
                </a:cubicBezTo>
                <a:close/>
                <a:moveTo>
                  <a:pt x="2014793" y="4072903"/>
                </a:moveTo>
                <a:cubicBezTo>
                  <a:pt x="1997161" y="4069215"/>
                  <a:pt x="1989553" y="4074518"/>
                  <a:pt x="1990014" y="4095378"/>
                </a:cubicBezTo>
                <a:cubicBezTo>
                  <a:pt x="1990475" y="4114394"/>
                  <a:pt x="1994970" y="4120733"/>
                  <a:pt x="2014793" y="4120502"/>
                </a:cubicBezTo>
                <a:lnTo>
                  <a:pt x="2014793" y="4120619"/>
                </a:lnTo>
                <a:cubicBezTo>
                  <a:pt x="2035078" y="4120272"/>
                  <a:pt x="2043375" y="4116008"/>
                  <a:pt x="2043606" y="4093303"/>
                </a:cubicBezTo>
                <a:cubicBezTo>
                  <a:pt x="2043837" y="4069100"/>
                  <a:pt x="2030467" y="4071866"/>
                  <a:pt x="2014793" y="4072903"/>
                </a:cubicBezTo>
                <a:close/>
                <a:moveTo>
                  <a:pt x="1680331" y="4072903"/>
                </a:moveTo>
                <a:cubicBezTo>
                  <a:pt x="1663734" y="4073595"/>
                  <a:pt x="1652555" y="4074979"/>
                  <a:pt x="1657741" y="4094917"/>
                </a:cubicBezTo>
                <a:cubicBezTo>
                  <a:pt x="1655089" y="4111398"/>
                  <a:pt x="1657395" y="4122231"/>
                  <a:pt x="1678140" y="4121309"/>
                </a:cubicBezTo>
                <a:cubicBezTo>
                  <a:pt x="1694853" y="4120502"/>
                  <a:pt x="1705686" y="4119811"/>
                  <a:pt x="1705341" y="4097683"/>
                </a:cubicBezTo>
                <a:cubicBezTo>
                  <a:pt x="1704995" y="4078321"/>
                  <a:pt x="1700039" y="4072096"/>
                  <a:pt x="1680331" y="4072903"/>
                </a:cubicBezTo>
                <a:close/>
                <a:moveTo>
                  <a:pt x="10186844" y="4072788"/>
                </a:moveTo>
                <a:cubicBezTo>
                  <a:pt x="10170018" y="4072557"/>
                  <a:pt x="10159068" y="4073595"/>
                  <a:pt x="10159760" y="4095608"/>
                </a:cubicBezTo>
                <a:cubicBezTo>
                  <a:pt x="10160106" y="4105808"/>
                  <a:pt x="10161950" y="4113127"/>
                  <a:pt x="10166258" y="4117420"/>
                </a:cubicBezTo>
                <a:lnTo>
                  <a:pt x="10187474" y="4121070"/>
                </a:lnTo>
                <a:lnTo>
                  <a:pt x="10187420" y="4121080"/>
                </a:lnTo>
                <a:lnTo>
                  <a:pt x="10187535" y="4121080"/>
                </a:lnTo>
                <a:lnTo>
                  <a:pt x="10187474" y="4121070"/>
                </a:lnTo>
                <a:lnTo>
                  <a:pt x="10208482" y="4117103"/>
                </a:lnTo>
                <a:cubicBezTo>
                  <a:pt x="10212488" y="4112694"/>
                  <a:pt x="10213929" y="4105289"/>
                  <a:pt x="10214159" y="4095147"/>
                </a:cubicBezTo>
                <a:cubicBezTo>
                  <a:pt x="10214736" y="4072442"/>
                  <a:pt x="10202980" y="4073018"/>
                  <a:pt x="10186844" y="4072788"/>
                </a:cubicBezTo>
                <a:close/>
                <a:moveTo>
                  <a:pt x="4012192" y="4072788"/>
                </a:moveTo>
                <a:cubicBezTo>
                  <a:pt x="3994443" y="4071751"/>
                  <a:pt x="3986605" y="4075093"/>
                  <a:pt x="3986605" y="4095954"/>
                </a:cubicBezTo>
                <a:cubicBezTo>
                  <a:pt x="3986605" y="4117852"/>
                  <a:pt x="3994560" y="4123614"/>
                  <a:pt x="4015188" y="4119350"/>
                </a:cubicBezTo>
                <a:cubicBezTo>
                  <a:pt x="4035356" y="4125229"/>
                  <a:pt x="4039276" y="4115547"/>
                  <a:pt x="4040544" y="4095378"/>
                </a:cubicBezTo>
                <a:cubicBezTo>
                  <a:pt x="4042156" y="4069907"/>
                  <a:pt x="4027866" y="4073710"/>
                  <a:pt x="4012192" y="4072788"/>
                </a:cubicBezTo>
                <a:close/>
                <a:moveTo>
                  <a:pt x="1814369" y="4072788"/>
                </a:moveTo>
                <a:cubicBezTo>
                  <a:pt x="1797543" y="4072557"/>
                  <a:pt x="1786593" y="4073595"/>
                  <a:pt x="1787285" y="4095608"/>
                </a:cubicBezTo>
                <a:cubicBezTo>
                  <a:pt x="1787631" y="4105808"/>
                  <a:pt x="1789475" y="4113127"/>
                  <a:pt x="1793783" y="4117420"/>
                </a:cubicBezTo>
                <a:lnTo>
                  <a:pt x="1814999" y="4121070"/>
                </a:lnTo>
                <a:lnTo>
                  <a:pt x="1814945" y="4121080"/>
                </a:lnTo>
                <a:lnTo>
                  <a:pt x="1815060" y="4121080"/>
                </a:lnTo>
                <a:lnTo>
                  <a:pt x="1814999" y="4121070"/>
                </a:lnTo>
                <a:lnTo>
                  <a:pt x="1836007" y="4117103"/>
                </a:lnTo>
                <a:cubicBezTo>
                  <a:pt x="1840013" y="4112694"/>
                  <a:pt x="1841454" y="4105289"/>
                  <a:pt x="1841684" y="4095147"/>
                </a:cubicBezTo>
                <a:cubicBezTo>
                  <a:pt x="1842261" y="4072442"/>
                  <a:pt x="1830505" y="4073018"/>
                  <a:pt x="1814369" y="4072788"/>
                </a:cubicBezTo>
                <a:close/>
                <a:moveTo>
                  <a:pt x="10122764" y="4072673"/>
                </a:moveTo>
                <a:cubicBezTo>
                  <a:pt x="10104554" y="4072788"/>
                  <a:pt x="10095796" y="4076015"/>
                  <a:pt x="10096716" y="4096761"/>
                </a:cubicBezTo>
                <a:cubicBezTo>
                  <a:pt x="10097523" y="4113933"/>
                  <a:pt x="10101326" y="4121309"/>
                  <a:pt x="10120344" y="4121194"/>
                </a:cubicBezTo>
                <a:cubicBezTo>
                  <a:pt x="10139244" y="4121080"/>
                  <a:pt x="10148810" y="4116814"/>
                  <a:pt x="10144202" y="4096415"/>
                </a:cubicBezTo>
                <a:cubicBezTo>
                  <a:pt x="10148696" y="4077974"/>
                  <a:pt x="10141090" y="4072788"/>
                  <a:pt x="10122764" y="4072788"/>
                </a:cubicBezTo>
                <a:close/>
                <a:moveTo>
                  <a:pt x="1750289" y="4072673"/>
                </a:moveTo>
                <a:cubicBezTo>
                  <a:pt x="1732079" y="4072788"/>
                  <a:pt x="1723321" y="4076015"/>
                  <a:pt x="1724241" y="4096761"/>
                </a:cubicBezTo>
                <a:cubicBezTo>
                  <a:pt x="1725048" y="4113933"/>
                  <a:pt x="1728851" y="4121309"/>
                  <a:pt x="1747869" y="4121194"/>
                </a:cubicBezTo>
                <a:cubicBezTo>
                  <a:pt x="1766769" y="4121080"/>
                  <a:pt x="1776335" y="4116814"/>
                  <a:pt x="1771727" y="4096415"/>
                </a:cubicBezTo>
                <a:cubicBezTo>
                  <a:pt x="1776221" y="4077974"/>
                  <a:pt x="1768615" y="4072788"/>
                  <a:pt x="1750289" y="4072788"/>
                </a:cubicBezTo>
                <a:close/>
                <a:moveTo>
                  <a:pt x="9801671" y="4072615"/>
                </a:moveTo>
                <a:cubicBezTo>
                  <a:pt x="9798012" y="4072961"/>
                  <a:pt x="9794237" y="4074805"/>
                  <a:pt x="9793142" y="4074401"/>
                </a:cubicBezTo>
                <a:lnTo>
                  <a:pt x="9793256" y="4074518"/>
                </a:lnTo>
                <a:cubicBezTo>
                  <a:pt x="9766749" y="4068639"/>
                  <a:pt x="9760640" y="4077974"/>
                  <a:pt x="9762484" y="4098489"/>
                </a:cubicBezTo>
                <a:cubicBezTo>
                  <a:pt x="9764329" y="4119119"/>
                  <a:pt x="9763982" y="4139981"/>
                  <a:pt x="9762830" y="4160726"/>
                </a:cubicBezTo>
                <a:cubicBezTo>
                  <a:pt x="9761793" y="4178936"/>
                  <a:pt x="9764213" y="4191844"/>
                  <a:pt x="9787148" y="4187926"/>
                </a:cubicBezTo>
                <a:cubicBezTo>
                  <a:pt x="9794986" y="4186658"/>
                  <a:pt x="9800287" y="4188963"/>
                  <a:pt x="9800057" y="4198874"/>
                </a:cubicBezTo>
                <a:cubicBezTo>
                  <a:pt x="9799827" y="4209708"/>
                  <a:pt x="9792334" y="4209362"/>
                  <a:pt x="9785766" y="4208325"/>
                </a:cubicBezTo>
                <a:cubicBezTo>
                  <a:pt x="9760640" y="4204061"/>
                  <a:pt x="9763176" y="4220427"/>
                  <a:pt x="9762715" y="4236677"/>
                </a:cubicBezTo>
                <a:cubicBezTo>
                  <a:pt x="9762139" y="4256846"/>
                  <a:pt x="9774931" y="4255233"/>
                  <a:pt x="9788532" y="4255694"/>
                </a:cubicBezTo>
                <a:cubicBezTo>
                  <a:pt x="9802362" y="4256039"/>
                  <a:pt x="9811697" y="4254772"/>
                  <a:pt x="9810775" y="4236677"/>
                </a:cubicBezTo>
                <a:cubicBezTo>
                  <a:pt x="9809392" y="4210860"/>
                  <a:pt x="9810545" y="4184814"/>
                  <a:pt x="9810314" y="4158882"/>
                </a:cubicBezTo>
                <a:cubicBezTo>
                  <a:pt x="9810314" y="4152428"/>
                  <a:pt x="9812619" y="4145167"/>
                  <a:pt x="9804321" y="4140787"/>
                </a:cubicBezTo>
                <a:cubicBezTo>
                  <a:pt x="9790376" y="4133412"/>
                  <a:pt x="9793027" y="4127534"/>
                  <a:pt x="9804552" y="4118428"/>
                </a:cubicBezTo>
                <a:cubicBezTo>
                  <a:pt x="9817000" y="4108632"/>
                  <a:pt x="9810775" y="4092612"/>
                  <a:pt x="9809507" y="4079819"/>
                </a:cubicBezTo>
                <a:cubicBezTo>
                  <a:pt x="9808874" y="4073422"/>
                  <a:pt x="9805330" y="4072269"/>
                  <a:pt x="9801671" y="4072615"/>
                </a:cubicBezTo>
                <a:close/>
                <a:moveTo>
                  <a:pt x="1429196" y="4072615"/>
                </a:moveTo>
                <a:cubicBezTo>
                  <a:pt x="1425537" y="4072961"/>
                  <a:pt x="1421762" y="4074805"/>
                  <a:pt x="1420667" y="4074401"/>
                </a:cubicBezTo>
                <a:lnTo>
                  <a:pt x="1420781" y="4074518"/>
                </a:lnTo>
                <a:cubicBezTo>
                  <a:pt x="1394274" y="4068639"/>
                  <a:pt x="1388165" y="4077974"/>
                  <a:pt x="1390009" y="4098489"/>
                </a:cubicBezTo>
                <a:cubicBezTo>
                  <a:pt x="1391854" y="4119119"/>
                  <a:pt x="1391507" y="4139981"/>
                  <a:pt x="1390355" y="4160726"/>
                </a:cubicBezTo>
                <a:cubicBezTo>
                  <a:pt x="1389318" y="4178936"/>
                  <a:pt x="1391738" y="4191844"/>
                  <a:pt x="1414673" y="4187926"/>
                </a:cubicBezTo>
                <a:cubicBezTo>
                  <a:pt x="1422511" y="4186658"/>
                  <a:pt x="1427812" y="4188963"/>
                  <a:pt x="1427582" y="4198874"/>
                </a:cubicBezTo>
                <a:cubicBezTo>
                  <a:pt x="1427352" y="4209708"/>
                  <a:pt x="1419859" y="4209362"/>
                  <a:pt x="1413291" y="4208325"/>
                </a:cubicBezTo>
                <a:cubicBezTo>
                  <a:pt x="1388165" y="4204061"/>
                  <a:pt x="1390701" y="4220427"/>
                  <a:pt x="1390240" y="4236677"/>
                </a:cubicBezTo>
                <a:cubicBezTo>
                  <a:pt x="1389664" y="4256846"/>
                  <a:pt x="1402456" y="4255233"/>
                  <a:pt x="1416057" y="4255694"/>
                </a:cubicBezTo>
                <a:cubicBezTo>
                  <a:pt x="1429887" y="4256039"/>
                  <a:pt x="1439222" y="4254772"/>
                  <a:pt x="1438300" y="4236677"/>
                </a:cubicBezTo>
                <a:cubicBezTo>
                  <a:pt x="1436917" y="4210860"/>
                  <a:pt x="1438070" y="4184814"/>
                  <a:pt x="1437839" y="4158882"/>
                </a:cubicBezTo>
                <a:cubicBezTo>
                  <a:pt x="1437839" y="4152428"/>
                  <a:pt x="1440144" y="4145167"/>
                  <a:pt x="1431846" y="4140787"/>
                </a:cubicBezTo>
                <a:cubicBezTo>
                  <a:pt x="1417901" y="4133412"/>
                  <a:pt x="1420552" y="4127534"/>
                  <a:pt x="1432077" y="4118428"/>
                </a:cubicBezTo>
                <a:cubicBezTo>
                  <a:pt x="1444525" y="4108632"/>
                  <a:pt x="1438300" y="4092612"/>
                  <a:pt x="1437032" y="4079819"/>
                </a:cubicBezTo>
                <a:cubicBezTo>
                  <a:pt x="1436399" y="4073422"/>
                  <a:pt x="1432855" y="4072269"/>
                  <a:pt x="1429196" y="4072615"/>
                </a:cubicBezTo>
                <a:close/>
                <a:moveTo>
                  <a:pt x="10926996" y="4072557"/>
                </a:moveTo>
                <a:cubicBezTo>
                  <a:pt x="10915355" y="4073595"/>
                  <a:pt x="10899334" y="4066680"/>
                  <a:pt x="10899910" y="4089039"/>
                </a:cubicBezTo>
                <a:cubicBezTo>
                  <a:pt x="10900488" y="4116699"/>
                  <a:pt x="10900026" y="4144360"/>
                  <a:pt x="10900026" y="4172021"/>
                </a:cubicBezTo>
                <a:cubicBezTo>
                  <a:pt x="10900026" y="4179051"/>
                  <a:pt x="10900142" y="4185044"/>
                  <a:pt x="10909708" y="4187349"/>
                </a:cubicBezTo>
                <a:cubicBezTo>
                  <a:pt x="10937022" y="4193919"/>
                  <a:pt x="10947281" y="4186658"/>
                  <a:pt x="10947396" y="4159112"/>
                </a:cubicBezTo>
                <a:cubicBezTo>
                  <a:pt x="10947396" y="4149546"/>
                  <a:pt x="10947396" y="4140096"/>
                  <a:pt x="10947396" y="4130530"/>
                </a:cubicBezTo>
                <a:lnTo>
                  <a:pt x="10947510" y="4130530"/>
                </a:lnTo>
                <a:lnTo>
                  <a:pt x="10947626" y="4130645"/>
                </a:lnTo>
                <a:cubicBezTo>
                  <a:pt x="10947626" y="4116814"/>
                  <a:pt x="10946588" y="4102869"/>
                  <a:pt x="10947857" y="4089154"/>
                </a:cubicBezTo>
                <a:cubicBezTo>
                  <a:pt x="10949584" y="4071520"/>
                  <a:pt x="10938982" y="4071520"/>
                  <a:pt x="10926996" y="4072557"/>
                </a:cubicBezTo>
                <a:close/>
                <a:moveTo>
                  <a:pt x="2554521" y="4072557"/>
                </a:moveTo>
                <a:cubicBezTo>
                  <a:pt x="2542880" y="4073595"/>
                  <a:pt x="2526859" y="4066680"/>
                  <a:pt x="2527435" y="4089039"/>
                </a:cubicBezTo>
                <a:cubicBezTo>
                  <a:pt x="2528013" y="4116699"/>
                  <a:pt x="2527551" y="4144360"/>
                  <a:pt x="2527551" y="4172021"/>
                </a:cubicBezTo>
                <a:cubicBezTo>
                  <a:pt x="2527551" y="4179051"/>
                  <a:pt x="2527667" y="4185044"/>
                  <a:pt x="2537233" y="4187349"/>
                </a:cubicBezTo>
                <a:cubicBezTo>
                  <a:pt x="2564547" y="4193919"/>
                  <a:pt x="2574806" y="4186658"/>
                  <a:pt x="2574921" y="4159112"/>
                </a:cubicBezTo>
                <a:cubicBezTo>
                  <a:pt x="2574921" y="4149546"/>
                  <a:pt x="2574921" y="4140096"/>
                  <a:pt x="2574921" y="4130530"/>
                </a:cubicBezTo>
                <a:lnTo>
                  <a:pt x="2575035" y="4130530"/>
                </a:lnTo>
                <a:lnTo>
                  <a:pt x="2575151" y="4130645"/>
                </a:lnTo>
                <a:cubicBezTo>
                  <a:pt x="2575151" y="4116814"/>
                  <a:pt x="2574113" y="4102869"/>
                  <a:pt x="2575382" y="4089154"/>
                </a:cubicBezTo>
                <a:cubicBezTo>
                  <a:pt x="2577109" y="4071520"/>
                  <a:pt x="2566507" y="4071520"/>
                  <a:pt x="2554521" y="4072557"/>
                </a:cubicBezTo>
                <a:close/>
                <a:moveTo>
                  <a:pt x="6302893" y="4072529"/>
                </a:moveTo>
                <a:cubicBezTo>
                  <a:pt x="6295459" y="4072586"/>
                  <a:pt x="6287738" y="4075093"/>
                  <a:pt x="6281170" y="4076130"/>
                </a:cubicBezTo>
                <a:cubicBezTo>
                  <a:pt x="6268837" y="4077974"/>
                  <a:pt x="6276557" y="4093534"/>
                  <a:pt x="6274945" y="4102869"/>
                </a:cubicBezTo>
                <a:cubicBezTo>
                  <a:pt x="6272293" y="4118197"/>
                  <a:pt x="6280594" y="4122463"/>
                  <a:pt x="6294422" y="4121655"/>
                </a:cubicBezTo>
                <a:cubicBezTo>
                  <a:pt x="6306523" y="4120848"/>
                  <a:pt x="6318626" y="4121424"/>
                  <a:pt x="6330726" y="4121424"/>
                </a:cubicBezTo>
                <a:cubicBezTo>
                  <a:pt x="6341907" y="4121424"/>
                  <a:pt x="6353314" y="4120272"/>
                  <a:pt x="6364378" y="4121655"/>
                </a:cubicBezTo>
                <a:cubicBezTo>
                  <a:pt x="6385587" y="4124307"/>
                  <a:pt x="6390082" y="4115201"/>
                  <a:pt x="6390428" y="4095378"/>
                </a:cubicBezTo>
                <a:cubicBezTo>
                  <a:pt x="6390774" y="4074747"/>
                  <a:pt x="6381437" y="4072788"/>
                  <a:pt x="6365532" y="4074286"/>
                </a:cubicBezTo>
                <a:lnTo>
                  <a:pt x="6365647" y="4074401"/>
                </a:lnTo>
                <a:cubicBezTo>
                  <a:pt x="6355621" y="4075323"/>
                  <a:pt x="6345595" y="4072903"/>
                  <a:pt x="6339254" y="4085236"/>
                </a:cubicBezTo>
                <a:cubicBezTo>
                  <a:pt x="6335566" y="4092381"/>
                  <a:pt x="6327846" y="4091575"/>
                  <a:pt x="6322890" y="4083622"/>
                </a:cubicBezTo>
                <a:cubicBezTo>
                  <a:pt x="6317474" y="4074862"/>
                  <a:pt x="6310327" y="4072471"/>
                  <a:pt x="6302893" y="4072529"/>
                </a:cubicBezTo>
                <a:close/>
                <a:moveTo>
                  <a:pt x="8584590" y="4072471"/>
                </a:moveTo>
                <a:cubicBezTo>
                  <a:pt x="8578006" y="4072759"/>
                  <a:pt x="8570602" y="4074747"/>
                  <a:pt x="8564665" y="4074862"/>
                </a:cubicBezTo>
                <a:cubicBezTo>
                  <a:pt x="8547954" y="4075208"/>
                  <a:pt x="8554754" y="4089846"/>
                  <a:pt x="8554176" y="4098836"/>
                </a:cubicBezTo>
                <a:cubicBezTo>
                  <a:pt x="8553254" y="4114279"/>
                  <a:pt x="8553832" y="4129837"/>
                  <a:pt x="8553832" y="4145397"/>
                </a:cubicBezTo>
                <a:cubicBezTo>
                  <a:pt x="8553832" y="4173139"/>
                  <a:pt x="8567431" y="4188121"/>
                  <a:pt x="8594630" y="4190346"/>
                </a:cubicBezTo>
                <a:cubicBezTo>
                  <a:pt x="8596706" y="4189885"/>
                  <a:pt x="8598665" y="4189309"/>
                  <a:pt x="8600624" y="4188848"/>
                </a:cubicBezTo>
                <a:cubicBezTo>
                  <a:pt x="8599702" y="4173289"/>
                  <a:pt x="8608807" y="4155194"/>
                  <a:pt x="8594862" y="4142977"/>
                </a:cubicBezTo>
                <a:cubicBezTo>
                  <a:pt x="8583682" y="4133181"/>
                  <a:pt x="8582068" y="4129493"/>
                  <a:pt x="8594976" y="4120387"/>
                </a:cubicBezTo>
                <a:lnTo>
                  <a:pt x="8594862" y="4120387"/>
                </a:lnTo>
                <a:cubicBezTo>
                  <a:pt x="8609498" y="4110014"/>
                  <a:pt x="8604081" y="4091575"/>
                  <a:pt x="8599587" y="4080280"/>
                </a:cubicBezTo>
                <a:cubicBezTo>
                  <a:pt x="8596936" y="4073595"/>
                  <a:pt x="8591174" y="4072183"/>
                  <a:pt x="8584590" y="4072471"/>
                </a:cubicBezTo>
                <a:close/>
                <a:moveTo>
                  <a:pt x="212115" y="4072471"/>
                </a:moveTo>
                <a:cubicBezTo>
                  <a:pt x="205531" y="4072759"/>
                  <a:pt x="198127" y="4074747"/>
                  <a:pt x="192190" y="4074862"/>
                </a:cubicBezTo>
                <a:cubicBezTo>
                  <a:pt x="175479" y="4075208"/>
                  <a:pt x="182279" y="4089846"/>
                  <a:pt x="181701" y="4098836"/>
                </a:cubicBezTo>
                <a:cubicBezTo>
                  <a:pt x="180779" y="4114279"/>
                  <a:pt x="181357" y="4129837"/>
                  <a:pt x="181357" y="4145397"/>
                </a:cubicBezTo>
                <a:cubicBezTo>
                  <a:pt x="181357" y="4173139"/>
                  <a:pt x="194956" y="4188121"/>
                  <a:pt x="222155" y="4190346"/>
                </a:cubicBezTo>
                <a:cubicBezTo>
                  <a:pt x="224231" y="4189885"/>
                  <a:pt x="226190" y="4189309"/>
                  <a:pt x="228149" y="4188848"/>
                </a:cubicBezTo>
                <a:cubicBezTo>
                  <a:pt x="227227" y="4173289"/>
                  <a:pt x="236332" y="4155194"/>
                  <a:pt x="222387" y="4142977"/>
                </a:cubicBezTo>
                <a:cubicBezTo>
                  <a:pt x="211207" y="4133181"/>
                  <a:pt x="209593" y="4129493"/>
                  <a:pt x="222501" y="4120387"/>
                </a:cubicBezTo>
                <a:lnTo>
                  <a:pt x="222387" y="4120387"/>
                </a:lnTo>
                <a:cubicBezTo>
                  <a:pt x="237023" y="4110014"/>
                  <a:pt x="231606" y="4091575"/>
                  <a:pt x="227112" y="4080280"/>
                </a:cubicBezTo>
                <a:cubicBezTo>
                  <a:pt x="224461" y="4073595"/>
                  <a:pt x="218699" y="4072183"/>
                  <a:pt x="212115" y="4072471"/>
                </a:cubicBezTo>
                <a:close/>
                <a:moveTo>
                  <a:pt x="8717922" y="4072457"/>
                </a:moveTo>
                <a:cubicBezTo>
                  <a:pt x="8710661" y="4072730"/>
                  <a:pt x="8703084" y="4075496"/>
                  <a:pt x="8696514" y="4076245"/>
                </a:cubicBezTo>
                <a:cubicBezTo>
                  <a:pt x="8684642" y="4077513"/>
                  <a:pt x="8690982" y="4092036"/>
                  <a:pt x="8689714" y="4100679"/>
                </a:cubicBezTo>
                <a:cubicBezTo>
                  <a:pt x="8687408" y="4116238"/>
                  <a:pt x="8694438" y="4122924"/>
                  <a:pt x="8710344" y="4121655"/>
                </a:cubicBezTo>
                <a:cubicBezTo>
                  <a:pt x="8722330" y="4120733"/>
                  <a:pt x="8734548" y="4121539"/>
                  <a:pt x="8746649" y="4121539"/>
                </a:cubicBezTo>
                <a:cubicBezTo>
                  <a:pt x="8757021" y="4121655"/>
                  <a:pt x="8767510" y="4120848"/>
                  <a:pt x="8777766" y="4121770"/>
                </a:cubicBezTo>
                <a:cubicBezTo>
                  <a:pt x="8796784" y="4123500"/>
                  <a:pt x="8805658" y="4118658"/>
                  <a:pt x="8805544" y="4096415"/>
                </a:cubicBezTo>
                <a:cubicBezTo>
                  <a:pt x="8805486" y="4085178"/>
                  <a:pt x="8802634" y="4079272"/>
                  <a:pt x="8797778" y="4076376"/>
                </a:cubicBezTo>
                <a:lnTo>
                  <a:pt x="8778016" y="4074404"/>
                </a:lnTo>
                <a:lnTo>
                  <a:pt x="8778112" y="4074401"/>
                </a:lnTo>
                <a:lnTo>
                  <a:pt x="8777998" y="4074401"/>
                </a:lnTo>
                <a:lnTo>
                  <a:pt x="8778016" y="4074404"/>
                </a:lnTo>
                <a:lnTo>
                  <a:pt x="8765219" y="4074632"/>
                </a:lnTo>
                <a:cubicBezTo>
                  <a:pt x="8761170" y="4075352"/>
                  <a:pt x="8757655" y="4077745"/>
                  <a:pt x="8755523" y="4084890"/>
                </a:cubicBezTo>
                <a:cubicBezTo>
                  <a:pt x="8753333" y="4092381"/>
                  <a:pt x="8742730" y="4092842"/>
                  <a:pt x="8737429" y="4083622"/>
                </a:cubicBezTo>
                <a:cubicBezTo>
                  <a:pt x="8732128" y="4074401"/>
                  <a:pt x="8725184" y="4072183"/>
                  <a:pt x="8717922" y="4072457"/>
                </a:cubicBezTo>
                <a:close/>
                <a:moveTo>
                  <a:pt x="345447" y="4072457"/>
                </a:moveTo>
                <a:cubicBezTo>
                  <a:pt x="338186" y="4072730"/>
                  <a:pt x="330609" y="4075496"/>
                  <a:pt x="324039" y="4076245"/>
                </a:cubicBezTo>
                <a:cubicBezTo>
                  <a:pt x="312167" y="4077513"/>
                  <a:pt x="318507" y="4092036"/>
                  <a:pt x="317239" y="4100679"/>
                </a:cubicBezTo>
                <a:cubicBezTo>
                  <a:pt x="314933" y="4116238"/>
                  <a:pt x="321963" y="4122924"/>
                  <a:pt x="337869" y="4121655"/>
                </a:cubicBezTo>
                <a:cubicBezTo>
                  <a:pt x="349855" y="4120733"/>
                  <a:pt x="362073" y="4121539"/>
                  <a:pt x="374174" y="4121539"/>
                </a:cubicBezTo>
                <a:cubicBezTo>
                  <a:pt x="384546" y="4121655"/>
                  <a:pt x="395035" y="4120848"/>
                  <a:pt x="405291" y="4121770"/>
                </a:cubicBezTo>
                <a:cubicBezTo>
                  <a:pt x="424309" y="4123500"/>
                  <a:pt x="433183" y="4118658"/>
                  <a:pt x="433069" y="4096415"/>
                </a:cubicBezTo>
                <a:cubicBezTo>
                  <a:pt x="433011" y="4085178"/>
                  <a:pt x="430159" y="4079272"/>
                  <a:pt x="425303" y="4076376"/>
                </a:cubicBezTo>
                <a:lnTo>
                  <a:pt x="405541" y="4074404"/>
                </a:lnTo>
                <a:lnTo>
                  <a:pt x="405637" y="4074401"/>
                </a:lnTo>
                <a:lnTo>
                  <a:pt x="405523" y="4074401"/>
                </a:lnTo>
                <a:lnTo>
                  <a:pt x="405541" y="4074404"/>
                </a:lnTo>
                <a:lnTo>
                  <a:pt x="392744" y="4074632"/>
                </a:lnTo>
                <a:cubicBezTo>
                  <a:pt x="388695" y="4075352"/>
                  <a:pt x="385180" y="4077745"/>
                  <a:pt x="383048" y="4084890"/>
                </a:cubicBezTo>
                <a:cubicBezTo>
                  <a:pt x="380858" y="4092381"/>
                  <a:pt x="370255" y="4092842"/>
                  <a:pt x="364954" y="4083622"/>
                </a:cubicBezTo>
                <a:cubicBezTo>
                  <a:pt x="359653" y="4074401"/>
                  <a:pt x="352709" y="4072183"/>
                  <a:pt x="345447" y="4072457"/>
                </a:cubicBezTo>
                <a:close/>
                <a:moveTo>
                  <a:pt x="11528844" y="4072327"/>
                </a:moveTo>
                <a:lnTo>
                  <a:pt x="11528844" y="4072442"/>
                </a:lnTo>
                <a:cubicBezTo>
                  <a:pt x="11512478" y="4072557"/>
                  <a:pt x="11503028" y="4074171"/>
                  <a:pt x="11503950" y="4094686"/>
                </a:cubicBezTo>
                <a:cubicBezTo>
                  <a:pt x="11504757" y="4112781"/>
                  <a:pt x="11507984" y="4120733"/>
                  <a:pt x="11528614" y="4120848"/>
                </a:cubicBezTo>
                <a:cubicBezTo>
                  <a:pt x="11549360" y="4120963"/>
                  <a:pt x="11555007" y="4113357"/>
                  <a:pt x="11551434" y="4094571"/>
                </a:cubicBezTo>
                <a:cubicBezTo>
                  <a:pt x="11556736" y="4074401"/>
                  <a:pt x="11545556" y="4072211"/>
                  <a:pt x="11528844" y="4072327"/>
                </a:cubicBezTo>
                <a:close/>
                <a:moveTo>
                  <a:pt x="10324110" y="4072327"/>
                </a:moveTo>
                <a:cubicBezTo>
                  <a:pt x="10308205" y="4073134"/>
                  <a:pt x="10293452" y="4070022"/>
                  <a:pt x="10294950" y="4095262"/>
                </a:cubicBezTo>
                <a:cubicBezTo>
                  <a:pt x="10295988" y="4114394"/>
                  <a:pt x="10300714" y="4123268"/>
                  <a:pt x="10320883" y="4119004"/>
                </a:cubicBezTo>
                <a:cubicBezTo>
                  <a:pt x="10340822" y="4123268"/>
                  <a:pt x="10347968" y="4115201"/>
                  <a:pt x="10348544" y="4094341"/>
                </a:cubicBezTo>
                <a:cubicBezTo>
                  <a:pt x="10349005" y="4074401"/>
                  <a:pt x="10340476" y="4071635"/>
                  <a:pt x="10323994" y="4072442"/>
                </a:cubicBezTo>
                <a:close/>
                <a:moveTo>
                  <a:pt x="4215845" y="4072327"/>
                </a:moveTo>
                <a:cubicBezTo>
                  <a:pt x="4197864" y="4072557"/>
                  <a:pt x="4188987" y="4075438"/>
                  <a:pt x="4189912" y="4096300"/>
                </a:cubicBezTo>
                <a:cubicBezTo>
                  <a:pt x="4190604" y="4113472"/>
                  <a:pt x="4194406" y="4120733"/>
                  <a:pt x="4213422" y="4120733"/>
                </a:cubicBezTo>
                <a:cubicBezTo>
                  <a:pt x="4232441" y="4120733"/>
                  <a:pt x="4241888" y="4116353"/>
                  <a:pt x="4237394" y="4095839"/>
                </a:cubicBezTo>
                <a:cubicBezTo>
                  <a:pt x="4241775" y="4077628"/>
                  <a:pt x="4234398" y="4072211"/>
                  <a:pt x="4215845" y="4072327"/>
                </a:cubicBezTo>
                <a:close/>
                <a:moveTo>
                  <a:pt x="3156369" y="4072327"/>
                </a:moveTo>
                <a:lnTo>
                  <a:pt x="3156369" y="4072442"/>
                </a:lnTo>
                <a:cubicBezTo>
                  <a:pt x="3140003" y="4072557"/>
                  <a:pt x="3130553" y="4074171"/>
                  <a:pt x="3131475" y="4094686"/>
                </a:cubicBezTo>
                <a:cubicBezTo>
                  <a:pt x="3132282" y="4112781"/>
                  <a:pt x="3135509" y="4120733"/>
                  <a:pt x="3156139" y="4120848"/>
                </a:cubicBezTo>
                <a:cubicBezTo>
                  <a:pt x="3176885" y="4120963"/>
                  <a:pt x="3182532" y="4113357"/>
                  <a:pt x="3178959" y="4094571"/>
                </a:cubicBezTo>
                <a:cubicBezTo>
                  <a:pt x="3184261" y="4074401"/>
                  <a:pt x="3173081" y="4072211"/>
                  <a:pt x="3156369" y="4072327"/>
                </a:cubicBezTo>
                <a:close/>
                <a:moveTo>
                  <a:pt x="1951635" y="4072327"/>
                </a:moveTo>
                <a:cubicBezTo>
                  <a:pt x="1935730" y="4073134"/>
                  <a:pt x="1920977" y="4070022"/>
                  <a:pt x="1922475" y="4095262"/>
                </a:cubicBezTo>
                <a:cubicBezTo>
                  <a:pt x="1923513" y="4114394"/>
                  <a:pt x="1928239" y="4123268"/>
                  <a:pt x="1948408" y="4119004"/>
                </a:cubicBezTo>
                <a:cubicBezTo>
                  <a:pt x="1968347" y="4123268"/>
                  <a:pt x="1975493" y="4115201"/>
                  <a:pt x="1976069" y="4094341"/>
                </a:cubicBezTo>
                <a:cubicBezTo>
                  <a:pt x="1976530" y="4074401"/>
                  <a:pt x="1968001" y="4071635"/>
                  <a:pt x="1951519" y="4072442"/>
                </a:cubicBezTo>
                <a:close/>
                <a:moveTo>
                  <a:pt x="11594654" y="4072211"/>
                </a:moveTo>
                <a:cubicBezTo>
                  <a:pt x="11576444" y="4072211"/>
                  <a:pt x="11568491" y="4077167"/>
                  <a:pt x="11573332" y="4096991"/>
                </a:cubicBezTo>
                <a:cubicBezTo>
                  <a:pt x="11566992" y="4117852"/>
                  <a:pt x="11579440" y="4119926"/>
                  <a:pt x="11597074" y="4120502"/>
                </a:cubicBezTo>
                <a:cubicBezTo>
                  <a:pt x="11615975" y="4121194"/>
                  <a:pt x="11620124" y="4113472"/>
                  <a:pt x="11620700" y="4096069"/>
                </a:cubicBezTo>
                <a:cubicBezTo>
                  <a:pt x="11621392" y="4075438"/>
                  <a:pt x="11612863" y="4072211"/>
                  <a:pt x="11594654" y="4072211"/>
                </a:cubicBezTo>
                <a:close/>
                <a:moveTo>
                  <a:pt x="11460039" y="4072211"/>
                </a:moveTo>
                <a:cubicBezTo>
                  <a:pt x="11443788" y="4073018"/>
                  <a:pt x="11431918" y="4073940"/>
                  <a:pt x="11437450" y="4094341"/>
                </a:cubicBezTo>
                <a:cubicBezTo>
                  <a:pt x="11433876" y="4113011"/>
                  <a:pt x="11439062" y="4121539"/>
                  <a:pt x="11460154" y="4120619"/>
                </a:cubicBezTo>
                <a:cubicBezTo>
                  <a:pt x="11477326" y="4119926"/>
                  <a:pt x="11484818" y="4116584"/>
                  <a:pt x="11484934" y="4097452"/>
                </a:cubicBezTo>
                <a:cubicBezTo>
                  <a:pt x="11485048" y="4078206"/>
                  <a:pt x="11479862" y="4071174"/>
                  <a:pt x="11460039" y="4072211"/>
                </a:cubicBezTo>
                <a:close/>
                <a:moveTo>
                  <a:pt x="3222179" y="4072211"/>
                </a:moveTo>
                <a:cubicBezTo>
                  <a:pt x="3203969" y="4072211"/>
                  <a:pt x="3196016" y="4077167"/>
                  <a:pt x="3200857" y="4096991"/>
                </a:cubicBezTo>
                <a:cubicBezTo>
                  <a:pt x="3194517" y="4117852"/>
                  <a:pt x="3206965" y="4119926"/>
                  <a:pt x="3224599" y="4120502"/>
                </a:cubicBezTo>
                <a:cubicBezTo>
                  <a:pt x="3243500" y="4121194"/>
                  <a:pt x="3247649" y="4113472"/>
                  <a:pt x="3248225" y="4096069"/>
                </a:cubicBezTo>
                <a:cubicBezTo>
                  <a:pt x="3248917" y="4075438"/>
                  <a:pt x="3240388" y="4072211"/>
                  <a:pt x="3222179" y="4072211"/>
                </a:cubicBezTo>
                <a:close/>
                <a:moveTo>
                  <a:pt x="3087564" y="4072211"/>
                </a:moveTo>
                <a:cubicBezTo>
                  <a:pt x="3071313" y="4073018"/>
                  <a:pt x="3059443" y="4073940"/>
                  <a:pt x="3064975" y="4094341"/>
                </a:cubicBezTo>
                <a:cubicBezTo>
                  <a:pt x="3061401" y="4113011"/>
                  <a:pt x="3066587" y="4121539"/>
                  <a:pt x="3087679" y="4120619"/>
                </a:cubicBezTo>
                <a:cubicBezTo>
                  <a:pt x="3104851" y="4119926"/>
                  <a:pt x="3112343" y="4116584"/>
                  <a:pt x="3112459" y="4097452"/>
                </a:cubicBezTo>
                <a:cubicBezTo>
                  <a:pt x="3112573" y="4078206"/>
                  <a:pt x="3107387" y="4071174"/>
                  <a:pt x="3087564" y="4072211"/>
                </a:cubicBezTo>
                <a:close/>
                <a:moveTo>
                  <a:pt x="11393538" y="4072096"/>
                </a:moveTo>
                <a:cubicBezTo>
                  <a:pt x="11375213" y="4071866"/>
                  <a:pt x="11367145" y="4075554"/>
                  <a:pt x="11367837" y="4096185"/>
                </a:cubicBezTo>
                <a:cubicBezTo>
                  <a:pt x="11368413" y="4113818"/>
                  <a:pt x="11372677" y="4120502"/>
                  <a:pt x="11391464" y="4120502"/>
                </a:cubicBezTo>
                <a:cubicBezTo>
                  <a:pt x="11410365" y="4120502"/>
                  <a:pt x="11420046" y="4115892"/>
                  <a:pt x="11415321" y="4095262"/>
                </a:cubicBezTo>
                <a:cubicBezTo>
                  <a:pt x="11420046" y="4076476"/>
                  <a:pt x="11411402" y="4072211"/>
                  <a:pt x="11393538" y="4072096"/>
                </a:cubicBezTo>
                <a:close/>
                <a:moveTo>
                  <a:pt x="3021063" y="4072096"/>
                </a:moveTo>
                <a:cubicBezTo>
                  <a:pt x="3002738" y="4071866"/>
                  <a:pt x="2994670" y="4075554"/>
                  <a:pt x="2995362" y="4096185"/>
                </a:cubicBezTo>
                <a:cubicBezTo>
                  <a:pt x="2995938" y="4113818"/>
                  <a:pt x="3000202" y="4120502"/>
                  <a:pt x="3018989" y="4120502"/>
                </a:cubicBezTo>
                <a:cubicBezTo>
                  <a:pt x="3037890" y="4120502"/>
                  <a:pt x="3047571" y="4115892"/>
                  <a:pt x="3042846" y="4095262"/>
                </a:cubicBezTo>
                <a:cubicBezTo>
                  <a:pt x="3047571" y="4076476"/>
                  <a:pt x="3038927" y="4072211"/>
                  <a:pt x="3021063" y="4072096"/>
                </a:cubicBezTo>
                <a:close/>
                <a:moveTo>
                  <a:pt x="11004460" y="4072068"/>
                </a:moveTo>
                <a:cubicBezTo>
                  <a:pt x="10998971" y="4071520"/>
                  <a:pt x="10992170" y="4073422"/>
                  <a:pt x="10987042" y="4072788"/>
                </a:cubicBezTo>
                <a:cubicBezTo>
                  <a:pt x="10976786" y="4071520"/>
                  <a:pt x="10966181" y="4070483"/>
                  <a:pt x="10966988" y="4087426"/>
                </a:cubicBezTo>
                <a:cubicBezTo>
                  <a:pt x="10968141" y="4111628"/>
                  <a:pt x="10968486" y="4136062"/>
                  <a:pt x="10966758" y="4160149"/>
                </a:cubicBezTo>
                <a:lnTo>
                  <a:pt x="10966873" y="4160149"/>
                </a:lnTo>
                <a:cubicBezTo>
                  <a:pt x="10965375" y="4180665"/>
                  <a:pt x="10969986" y="4190807"/>
                  <a:pt x="10993036" y="4187695"/>
                </a:cubicBezTo>
                <a:cubicBezTo>
                  <a:pt x="11012282" y="4185160"/>
                  <a:pt x="11014933" y="4193573"/>
                  <a:pt x="11003408" y="4207979"/>
                </a:cubicBezTo>
                <a:cubicBezTo>
                  <a:pt x="10963415" y="4208440"/>
                  <a:pt x="10967566" y="4198989"/>
                  <a:pt x="10967566" y="4244975"/>
                </a:cubicBezTo>
                <a:cubicBezTo>
                  <a:pt x="10967566" y="4246589"/>
                  <a:pt x="10968371" y="4248317"/>
                  <a:pt x="10968832" y="4249931"/>
                </a:cubicBezTo>
                <a:cubicBezTo>
                  <a:pt x="11005828" y="4264223"/>
                  <a:pt x="11014587" y="4258921"/>
                  <a:pt x="11014472" y="4222617"/>
                </a:cubicBezTo>
                <a:cubicBezTo>
                  <a:pt x="11014472" y="4211321"/>
                  <a:pt x="11015626" y="4199912"/>
                  <a:pt x="11014128" y="4188848"/>
                </a:cubicBezTo>
                <a:cubicBezTo>
                  <a:pt x="11011706" y="4170752"/>
                  <a:pt x="11024270" y="4148624"/>
                  <a:pt x="11000296" y="4135486"/>
                </a:cubicBezTo>
                <a:cubicBezTo>
                  <a:pt x="10996954" y="4133642"/>
                  <a:pt x="10997070" y="4123846"/>
                  <a:pt x="11002141" y="4121770"/>
                </a:cubicBezTo>
                <a:cubicBezTo>
                  <a:pt x="11020696" y="4114279"/>
                  <a:pt x="11013780" y="4098605"/>
                  <a:pt x="11014011" y="4086043"/>
                </a:cubicBezTo>
                <a:cubicBezTo>
                  <a:pt x="11014128" y="4075613"/>
                  <a:pt x="11009949" y="4072615"/>
                  <a:pt x="11004460" y="4072068"/>
                </a:cubicBezTo>
                <a:close/>
                <a:moveTo>
                  <a:pt x="2631985" y="4072068"/>
                </a:moveTo>
                <a:cubicBezTo>
                  <a:pt x="2626496" y="4071520"/>
                  <a:pt x="2619695" y="4073422"/>
                  <a:pt x="2614567" y="4072788"/>
                </a:cubicBezTo>
                <a:cubicBezTo>
                  <a:pt x="2604311" y="4071520"/>
                  <a:pt x="2593706" y="4070483"/>
                  <a:pt x="2594513" y="4087426"/>
                </a:cubicBezTo>
                <a:cubicBezTo>
                  <a:pt x="2595666" y="4111628"/>
                  <a:pt x="2596011" y="4136062"/>
                  <a:pt x="2594283" y="4160149"/>
                </a:cubicBezTo>
                <a:lnTo>
                  <a:pt x="2594398" y="4160149"/>
                </a:lnTo>
                <a:cubicBezTo>
                  <a:pt x="2592900" y="4180665"/>
                  <a:pt x="2597511" y="4190807"/>
                  <a:pt x="2620561" y="4187695"/>
                </a:cubicBezTo>
                <a:cubicBezTo>
                  <a:pt x="2639807" y="4185160"/>
                  <a:pt x="2642458" y="4193573"/>
                  <a:pt x="2630933" y="4207979"/>
                </a:cubicBezTo>
                <a:cubicBezTo>
                  <a:pt x="2590940" y="4208440"/>
                  <a:pt x="2595091" y="4198989"/>
                  <a:pt x="2595091" y="4244975"/>
                </a:cubicBezTo>
                <a:cubicBezTo>
                  <a:pt x="2595091" y="4246589"/>
                  <a:pt x="2595896" y="4248317"/>
                  <a:pt x="2596357" y="4249931"/>
                </a:cubicBezTo>
                <a:cubicBezTo>
                  <a:pt x="2633353" y="4264223"/>
                  <a:pt x="2642112" y="4258921"/>
                  <a:pt x="2641997" y="4222617"/>
                </a:cubicBezTo>
                <a:cubicBezTo>
                  <a:pt x="2641997" y="4211321"/>
                  <a:pt x="2643151" y="4199912"/>
                  <a:pt x="2641653" y="4188848"/>
                </a:cubicBezTo>
                <a:cubicBezTo>
                  <a:pt x="2639231" y="4170752"/>
                  <a:pt x="2651795" y="4148624"/>
                  <a:pt x="2627821" y="4135486"/>
                </a:cubicBezTo>
                <a:cubicBezTo>
                  <a:pt x="2624479" y="4133642"/>
                  <a:pt x="2624595" y="4123846"/>
                  <a:pt x="2629666" y="4121770"/>
                </a:cubicBezTo>
                <a:cubicBezTo>
                  <a:pt x="2648221" y="4114279"/>
                  <a:pt x="2641305" y="4098605"/>
                  <a:pt x="2641536" y="4086043"/>
                </a:cubicBezTo>
                <a:cubicBezTo>
                  <a:pt x="2641653" y="4075613"/>
                  <a:pt x="2637474" y="4072615"/>
                  <a:pt x="2631985" y="4072068"/>
                </a:cubicBezTo>
                <a:close/>
                <a:moveTo>
                  <a:pt x="10456535" y="4071866"/>
                </a:moveTo>
                <a:cubicBezTo>
                  <a:pt x="10438787" y="4072096"/>
                  <a:pt x="10429220" y="4074171"/>
                  <a:pt x="10430142" y="4095378"/>
                </a:cubicBezTo>
                <a:cubicBezTo>
                  <a:pt x="10430948" y="4112320"/>
                  <a:pt x="10434060" y="4120502"/>
                  <a:pt x="10453308" y="4120157"/>
                </a:cubicBezTo>
                <a:cubicBezTo>
                  <a:pt x="10471288" y="4119811"/>
                  <a:pt x="10482698" y="4117160"/>
                  <a:pt x="10477626" y="4095839"/>
                </a:cubicBezTo>
                <a:cubicBezTo>
                  <a:pt x="10481890" y="4077974"/>
                  <a:pt x="10475552" y="4071635"/>
                  <a:pt x="10456535" y="4071866"/>
                </a:cubicBezTo>
                <a:close/>
                <a:moveTo>
                  <a:pt x="2084060" y="4071866"/>
                </a:moveTo>
                <a:cubicBezTo>
                  <a:pt x="2066312" y="4072096"/>
                  <a:pt x="2056745" y="4074171"/>
                  <a:pt x="2057667" y="4095378"/>
                </a:cubicBezTo>
                <a:cubicBezTo>
                  <a:pt x="2058473" y="4112320"/>
                  <a:pt x="2061585" y="4120502"/>
                  <a:pt x="2080833" y="4120157"/>
                </a:cubicBezTo>
                <a:cubicBezTo>
                  <a:pt x="2098813" y="4119811"/>
                  <a:pt x="2110223" y="4117160"/>
                  <a:pt x="2105151" y="4095839"/>
                </a:cubicBezTo>
                <a:cubicBezTo>
                  <a:pt x="2109415" y="4077974"/>
                  <a:pt x="2103077" y="4071635"/>
                  <a:pt x="2084060" y="4071866"/>
                </a:cubicBezTo>
                <a:close/>
                <a:moveTo>
                  <a:pt x="9983870" y="4070872"/>
                </a:moveTo>
                <a:cubicBezTo>
                  <a:pt x="9976134" y="4070973"/>
                  <a:pt x="9968268" y="4073595"/>
                  <a:pt x="9962448" y="4080741"/>
                </a:cubicBezTo>
                <a:lnTo>
                  <a:pt x="9962448" y="4080626"/>
                </a:lnTo>
                <a:cubicBezTo>
                  <a:pt x="9954380" y="4090538"/>
                  <a:pt x="9951614" y="4091344"/>
                  <a:pt x="9944929" y="4079472"/>
                </a:cubicBezTo>
                <a:cubicBezTo>
                  <a:pt x="9940204" y="4070944"/>
                  <a:pt x="9897214" y="4070252"/>
                  <a:pt x="9895831" y="4077513"/>
                </a:cubicBezTo>
                <a:cubicBezTo>
                  <a:pt x="9893527" y="4089154"/>
                  <a:pt x="9893181" y="4101832"/>
                  <a:pt x="9895486" y="4113357"/>
                </a:cubicBezTo>
                <a:cubicBezTo>
                  <a:pt x="9897906" y="4125229"/>
                  <a:pt x="9909777" y="4119580"/>
                  <a:pt x="9917500" y="4120157"/>
                </a:cubicBezTo>
                <a:cubicBezTo>
                  <a:pt x="9928678" y="4120963"/>
                  <a:pt x="9939973" y="4120387"/>
                  <a:pt x="9951153" y="4120387"/>
                </a:cubicBezTo>
                <a:lnTo>
                  <a:pt x="9951153" y="4120619"/>
                </a:lnTo>
                <a:cubicBezTo>
                  <a:pt x="9964868" y="4120619"/>
                  <a:pt x="9978698" y="4120848"/>
                  <a:pt x="9992528" y="4120619"/>
                </a:cubicBezTo>
                <a:cubicBezTo>
                  <a:pt x="9998291" y="4120502"/>
                  <a:pt x="10006704" y="4122231"/>
                  <a:pt x="10007742" y="4114625"/>
                </a:cubicBezTo>
                <a:cubicBezTo>
                  <a:pt x="10009470" y="4101371"/>
                  <a:pt x="10015348" y="4082124"/>
                  <a:pt x="10004514" y="4076130"/>
                </a:cubicBezTo>
                <a:cubicBezTo>
                  <a:pt x="9999213" y="4073191"/>
                  <a:pt x="9991606" y="4070771"/>
                  <a:pt x="9983870" y="4070872"/>
                </a:cubicBezTo>
                <a:close/>
                <a:moveTo>
                  <a:pt x="1611395" y="4070872"/>
                </a:moveTo>
                <a:cubicBezTo>
                  <a:pt x="1603659" y="4070973"/>
                  <a:pt x="1595793" y="4073595"/>
                  <a:pt x="1589973" y="4080741"/>
                </a:cubicBezTo>
                <a:lnTo>
                  <a:pt x="1589973" y="4080626"/>
                </a:lnTo>
                <a:cubicBezTo>
                  <a:pt x="1581905" y="4090538"/>
                  <a:pt x="1579139" y="4091344"/>
                  <a:pt x="1572454" y="4079472"/>
                </a:cubicBezTo>
                <a:cubicBezTo>
                  <a:pt x="1567729" y="4070944"/>
                  <a:pt x="1524739" y="4070252"/>
                  <a:pt x="1523356" y="4077513"/>
                </a:cubicBezTo>
                <a:cubicBezTo>
                  <a:pt x="1521052" y="4089154"/>
                  <a:pt x="1520706" y="4101832"/>
                  <a:pt x="1523011" y="4113357"/>
                </a:cubicBezTo>
                <a:cubicBezTo>
                  <a:pt x="1525431" y="4125229"/>
                  <a:pt x="1537302" y="4119580"/>
                  <a:pt x="1545025" y="4120157"/>
                </a:cubicBezTo>
                <a:cubicBezTo>
                  <a:pt x="1556203" y="4120963"/>
                  <a:pt x="1567498" y="4120387"/>
                  <a:pt x="1578678" y="4120387"/>
                </a:cubicBezTo>
                <a:lnTo>
                  <a:pt x="1578678" y="4120619"/>
                </a:lnTo>
                <a:cubicBezTo>
                  <a:pt x="1592393" y="4120619"/>
                  <a:pt x="1606223" y="4120848"/>
                  <a:pt x="1620053" y="4120619"/>
                </a:cubicBezTo>
                <a:cubicBezTo>
                  <a:pt x="1625816" y="4120502"/>
                  <a:pt x="1634229" y="4122231"/>
                  <a:pt x="1635267" y="4114625"/>
                </a:cubicBezTo>
                <a:cubicBezTo>
                  <a:pt x="1636995" y="4101371"/>
                  <a:pt x="1642873" y="4082124"/>
                  <a:pt x="1632039" y="4076130"/>
                </a:cubicBezTo>
                <a:cubicBezTo>
                  <a:pt x="1626738" y="4073191"/>
                  <a:pt x="1619131" y="4070771"/>
                  <a:pt x="1611395" y="4070872"/>
                </a:cubicBezTo>
                <a:close/>
                <a:moveTo>
                  <a:pt x="11190348" y="4069346"/>
                </a:moveTo>
                <a:cubicBezTo>
                  <a:pt x="11181963" y="4069331"/>
                  <a:pt x="11173694" y="4071693"/>
                  <a:pt x="11167988" y="4078089"/>
                </a:cubicBezTo>
                <a:lnTo>
                  <a:pt x="11168104" y="4078089"/>
                </a:lnTo>
                <a:cubicBezTo>
                  <a:pt x="11159460" y="4087771"/>
                  <a:pt x="11158308" y="4088578"/>
                  <a:pt x="11150355" y="4079013"/>
                </a:cubicBezTo>
                <a:cubicBezTo>
                  <a:pt x="11139060" y="4065412"/>
                  <a:pt x="11122118" y="4071174"/>
                  <a:pt x="11109325" y="4074056"/>
                </a:cubicBezTo>
                <a:cubicBezTo>
                  <a:pt x="11097339" y="4076706"/>
                  <a:pt x="11104830" y="4091805"/>
                  <a:pt x="11103332" y="4101256"/>
                </a:cubicBezTo>
                <a:cubicBezTo>
                  <a:pt x="11101258" y="4114279"/>
                  <a:pt x="11107020" y="4120387"/>
                  <a:pt x="11120736" y="4119696"/>
                </a:cubicBezTo>
                <a:cubicBezTo>
                  <a:pt x="11133644" y="4119004"/>
                  <a:pt x="11146667" y="4119580"/>
                  <a:pt x="11159690" y="4119580"/>
                </a:cubicBezTo>
                <a:lnTo>
                  <a:pt x="11159690" y="4119235"/>
                </a:lnTo>
                <a:cubicBezTo>
                  <a:pt x="11173520" y="4119235"/>
                  <a:pt x="11187466" y="4119465"/>
                  <a:pt x="11201296" y="4119235"/>
                </a:cubicBezTo>
                <a:cubicBezTo>
                  <a:pt x="11207060" y="4119119"/>
                  <a:pt x="11215588" y="4120963"/>
                  <a:pt x="11216626" y="4113472"/>
                </a:cubicBezTo>
                <a:cubicBezTo>
                  <a:pt x="11218470" y="4100103"/>
                  <a:pt x="11224578" y="4080511"/>
                  <a:pt x="11213398" y="4074862"/>
                </a:cubicBezTo>
                <a:cubicBezTo>
                  <a:pt x="11207232" y="4071751"/>
                  <a:pt x="11198732" y="4069360"/>
                  <a:pt x="11190348" y="4069346"/>
                </a:cubicBezTo>
                <a:close/>
                <a:moveTo>
                  <a:pt x="2817873" y="4069346"/>
                </a:moveTo>
                <a:cubicBezTo>
                  <a:pt x="2809488" y="4069331"/>
                  <a:pt x="2801219" y="4071693"/>
                  <a:pt x="2795513" y="4078089"/>
                </a:cubicBezTo>
                <a:lnTo>
                  <a:pt x="2795629" y="4078089"/>
                </a:lnTo>
                <a:cubicBezTo>
                  <a:pt x="2786985" y="4087771"/>
                  <a:pt x="2785833" y="4088578"/>
                  <a:pt x="2777880" y="4079013"/>
                </a:cubicBezTo>
                <a:cubicBezTo>
                  <a:pt x="2766585" y="4065412"/>
                  <a:pt x="2749643" y="4071174"/>
                  <a:pt x="2736850" y="4074056"/>
                </a:cubicBezTo>
                <a:cubicBezTo>
                  <a:pt x="2724864" y="4076706"/>
                  <a:pt x="2732355" y="4091805"/>
                  <a:pt x="2730857" y="4101256"/>
                </a:cubicBezTo>
                <a:cubicBezTo>
                  <a:pt x="2728783" y="4114279"/>
                  <a:pt x="2734545" y="4120387"/>
                  <a:pt x="2748261" y="4119696"/>
                </a:cubicBezTo>
                <a:cubicBezTo>
                  <a:pt x="2761169" y="4119004"/>
                  <a:pt x="2774192" y="4119580"/>
                  <a:pt x="2787215" y="4119580"/>
                </a:cubicBezTo>
                <a:lnTo>
                  <a:pt x="2787215" y="4119235"/>
                </a:lnTo>
                <a:cubicBezTo>
                  <a:pt x="2801045" y="4119235"/>
                  <a:pt x="2814991" y="4119465"/>
                  <a:pt x="2828821" y="4119235"/>
                </a:cubicBezTo>
                <a:cubicBezTo>
                  <a:pt x="2834585" y="4119119"/>
                  <a:pt x="2843113" y="4120963"/>
                  <a:pt x="2844151" y="4113472"/>
                </a:cubicBezTo>
                <a:cubicBezTo>
                  <a:pt x="2845995" y="4100103"/>
                  <a:pt x="2852103" y="4080511"/>
                  <a:pt x="2840923" y="4074862"/>
                </a:cubicBezTo>
                <a:cubicBezTo>
                  <a:pt x="2834757" y="4071751"/>
                  <a:pt x="2826257" y="4069360"/>
                  <a:pt x="2817873" y="4069346"/>
                </a:cubicBezTo>
                <a:close/>
                <a:moveTo>
                  <a:pt x="6152663" y="4011474"/>
                </a:moveTo>
                <a:cubicBezTo>
                  <a:pt x="6148399" y="4011589"/>
                  <a:pt x="6144018" y="4011935"/>
                  <a:pt x="6139754" y="4012165"/>
                </a:cubicBezTo>
                <a:lnTo>
                  <a:pt x="6139638" y="4012050"/>
                </a:lnTo>
                <a:cubicBezTo>
                  <a:pt x="6138566" y="4040322"/>
                  <a:pt x="6152280" y="4054083"/>
                  <a:pt x="6180782" y="4053311"/>
                </a:cubicBezTo>
                <a:cubicBezTo>
                  <a:pt x="6181016" y="4049853"/>
                  <a:pt x="6181242" y="4046396"/>
                  <a:pt x="6181591" y="4042938"/>
                </a:cubicBezTo>
                <a:cubicBezTo>
                  <a:pt x="6185163" y="4011474"/>
                  <a:pt x="6184817" y="4011128"/>
                  <a:pt x="6152663" y="4011474"/>
                </a:cubicBezTo>
                <a:close/>
                <a:moveTo>
                  <a:pt x="3886451" y="4008362"/>
                </a:moveTo>
                <a:cubicBezTo>
                  <a:pt x="3867088" y="4009054"/>
                  <a:pt x="3858790" y="4013203"/>
                  <a:pt x="3858790" y="4034639"/>
                </a:cubicBezTo>
                <a:cubicBezTo>
                  <a:pt x="3858790" y="4054578"/>
                  <a:pt x="3866972" y="4056883"/>
                  <a:pt x="3883455" y="4056883"/>
                </a:cubicBezTo>
                <a:lnTo>
                  <a:pt x="3883455" y="4056768"/>
                </a:lnTo>
                <a:cubicBezTo>
                  <a:pt x="3899935" y="4056768"/>
                  <a:pt x="3911345" y="4055155"/>
                  <a:pt x="3906159" y="4035446"/>
                </a:cubicBezTo>
                <a:cubicBezTo>
                  <a:pt x="3907541" y="4020002"/>
                  <a:pt x="3908693" y="4007671"/>
                  <a:pt x="3886451" y="4008362"/>
                </a:cubicBezTo>
                <a:close/>
                <a:moveTo>
                  <a:pt x="3949262" y="4008132"/>
                </a:moveTo>
                <a:cubicBezTo>
                  <a:pt x="3930478" y="4008593"/>
                  <a:pt x="3926790" y="4015508"/>
                  <a:pt x="3926674" y="4032449"/>
                </a:cubicBezTo>
                <a:cubicBezTo>
                  <a:pt x="3926558" y="4050545"/>
                  <a:pt x="3929786" y="4061032"/>
                  <a:pt x="3951338" y="4055731"/>
                </a:cubicBezTo>
                <a:cubicBezTo>
                  <a:pt x="3967589" y="4059534"/>
                  <a:pt x="3975541" y="4055039"/>
                  <a:pt x="3975311" y="4035215"/>
                </a:cubicBezTo>
                <a:lnTo>
                  <a:pt x="3975195" y="4035100"/>
                </a:lnTo>
                <a:cubicBezTo>
                  <a:pt x="3974965" y="4015738"/>
                  <a:pt x="3970587" y="4007671"/>
                  <a:pt x="3949262" y="4008132"/>
                </a:cubicBezTo>
                <a:close/>
                <a:moveTo>
                  <a:pt x="4964868" y="4007440"/>
                </a:moveTo>
                <a:cubicBezTo>
                  <a:pt x="4947237" y="4006287"/>
                  <a:pt x="4933752" y="4006287"/>
                  <a:pt x="4933176" y="4031988"/>
                </a:cubicBezTo>
                <a:cubicBezTo>
                  <a:pt x="4932600" y="4059995"/>
                  <a:pt x="4949310" y="4054924"/>
                  <a:pt x="4965214" y="4054924"/>
                </a:cubicBezTo>
                <a:cubicBezTo>
                  <a:pt x="4970401" y="4054924"/>
                  <a:pt x="4975589" y="4054463"/>
                  <a:pt x="4980773" y="4054117"/>
                </a:cubicBezTo>
                <a:cubicBezTo>
                  <a:pt x="4980659" y="4038789"/>
                  <a:pt x="4980429" y="4023460"/>
                  <a:pt x="4980429" y="4008132"/>
                </a:cubicBezTo>
                <a:cubicBezTo>
                  <a:pt x="4975240" y="4007901"/>
                  <a:pt x="4970057" y="4007786"/>
                  <a:pt x="4964868" y="4007440"/>
                </a:cubicBezTo>
                <a:close/>
                <a:moveTo>
                  <a:pt x="7644260" y="4007094"/>
                </a:moveTo>
                <a:cubicBezTo>
                  <a:pt x="7625703" y="4005481"/>
                  <a:pt x="7614638" y="4008247"/>
                  <a:pt x="7614524" y="4032449"/>
                </a:cubicBezTo>
                <a:cubicBezTo>
                  <a:pt x="7614409" y="4045474"/>
                  <a:pt x="7618097" y="4050920"/>
                  <a:pt x="7623700" y="4053081"/>
                </a:cubicBezTo>
                <a:lnTo>
                  <a:pt x="7644321" y="4054000"/>
                </a:lnTo>
                <a:lnTo>
                  <a:pt x="7644260" y="4054002"/>
                </a:lnTo>
                <a:lnTo>
                  <a:pt x="7644375" y="4054002"/>
                </a:lnTo>
                <a:lnTo>
                  <a:pt x="7644321" y="4054000"/>
                </a:lnTo>
                <a:lnTo>
                  <a:pt x="7662237" y="4053311"/>
                </a:lnTo>
                <a:cubicBezTo>
                  <a:pt x="7662123" y="4038327"/>
                  <a:pt x="7662123" y="4023229"/>
                  <a:pt x="7662123" y="4008247"/>
                </a:cubicBezTo>
                <a:cubicBezTo>
                  <a:pt x="7656246" y="4007901"/>
                  <a:pt x="7650252" y="4007671"/>
                  <a:pt x="7644260" y="4007094"/>
                </a:cubicBezTo>
                <a:close/>
                <a:moveTo>
                  <a:pt x="7591012" y="4006864"/>
                </a:moveTo>
                <a:cubicBezTo>
                  <a:pt x="7561623" y="3997990"/>
                  <a:pt x="7547563" y="4007901"/>
                  <a:pt x="7547909" y="4037981"/>
                </a:cubicBezTo>
                <a:cubicBezTo>
                  <a:pt x="7547909" y="4043169"/>
                  <a:pt x="7548368" y="4048355"/>
                  <a:pt x="7548714" y="4053541"/>
                </a:cubicBezTo>
                <a:cubicBezTo>
                  <a:pt x="7562200" y="4065873"/>
                  <a:pt x="7576145" y="4060802"/>
                  <a:pt x="7589975" y="4054348"/>
                </a:cubicBezTo>
                <a:lnTo>
                  <a:pt x="7590321" y="4054348"/>
                </a:lnTo>
                <a:cubicBezTo>
                  <a:pt x="7603805" y="4051697"/>
                  <a:pt x="7598965" y="4041094"/>
                  <a:pt x="7599426" y="4032912"/>
                </a:cubicBezTo>
                <a:lnTo>
                  <a:pt x="7599541" y="4032795"/>
                </a:lnTo>
                <a:cubicBezTo>
                  <a:pt x="7598388" y="4023575"/>
                  <a:pt x="7606572" y="4011589"/>
                  <a:pt x="7591012" y="4006864"/>
                </a:cubicBezTo>
                <a:close/>
                <a:moveTo>
                  <a:pt x="5223843" y="4006864"/>
                </a:moveTo>
                <a:cubicBezTo>
                  <a:pt x="5216234" y="4006403"/>
                  <a:pt x="5208514" y="4007440"/>
                  <a:pt x="5200789" y="4007786"/>
                </a:cubicBezTo>
                <a:cubicBezTo>
                  <a:pt x="5200329" y="4019541"/>
                  <a:pt x="5199986" y="4031297"/>
                  <a:pt x="5199522" y="4043053"/>
                </a:cubicBezTo>
                <a:cubicBezTo>
                  <a:pt x="5209206" y="4065181"/>
                  <a:pt x="5228798" y="4054463"/>
                  <a:pt x="5241131" y="4051236"/>
                </a:cubicBezTo>
                <a:cubicBezTo>
                  <a:pt x="5253923" y="4047894"/>
                  <a:pt x="5246891" y="4030260"/>
                  <a:pt x="5246891" y="4019080"/>
                </a:cubicBezTo>
                <a:cubicBezTo>
                  <a:pt x="5247007" y="4002715"/>
                  <a:pt x="5233292" y="4007440"/>
                  <a:pt x="5223843" y="4006864"/>
                </a:cubicBezTo>
                <a:close/>
                <a:moveTo>
                  <a:pt x="8306731" y="4006634"/>
                </a:moveTo>
                <a:cubicBezTo>
                  <a:pt x="8291517" y="4006403"/>
                  <a:pt x="8287368" y="4012511"/>
                  <a:pt x="8287828" y="4026687"/>
                </a:cubicBezTo>
                <a:cubicBezTo>
                  <a:pt x="8288635" y="4050890"/>
                  <a:pt x="8288059" y="4075208"/>
                  <a:pt x="8288059" y="4099527"/>
                </a:cubicBezTo>
                <a:cubicBezTo>
                  <a:pt x="8288059" y="4123846"/>
                  <a:pt x="8289096" y="4148164"/>
                  <a:pt x="8287713" y="4172367"/>
                </a:cubicBezTo>
                <a:cubicBezTo>
                  <a:pt x="8286676" y="4189539"/>
                  <a:pt x="8295435" y="4191038"/>
                  <a:pt x="8308114" y="4189539"/>
                </a:cubicBezTo>
                <a:cubicBezTo>
                  <a:pt x="8319523" y="4188156"/>
                  <a:pt x="8336004" y="4195763"/>
                  <a:pt x="8335197" y="4173057"/>
                </a:cubicBezTo>
                <a:cubicBezTo>
                  <a:pt x="8334506" y="4152197"/>
                  <a:pt x="8335082" y="4131452"/>
                  <a:pt x="8335197" y="4110591"/>
                </a:cubicBezTo>
                <a:cubicBezTo>
                  <a:pt x="8335313" y="4104598"/>
                  <a:pt x="8334045" y="4096991"/>
                  <a:pt x="8342573" y="4096415"/>
                </a:cubicBezTo>
                <a:cubicBezTo>
                  <a:pt x="8354560" y="4095608"/>
                  <a:pt x="8350411" y="4105635"/>
                  <a:pt x="8350526" y="4111398"/>
                </a:cubicBezTo>
                <a:cubicBezTo>
                  <a:pt x="8350988" y="4132259"/>
                  <a:pt x="8350988" y="4153004"/>
                  <a:pt x="8350526" y="4173865"/>
                </a:cubicBezTo>
                <a:cubicBezTo>
                  <a:pt x="8350296" y="4184122"/>
                  <a:pt x="8352255" y="4190000"/>
                  <a:pt x="8364472" y="4189770"/>
                </a:cubicBezTo>
                <a:cubicBezTo>
                  <a:pt x="8394782" y="4189193"/>
                  <a:pt x="8425210" y="4189309"/>
                  <a:pt x="8455520" y="4189770"/>
                </a:cubicBezTo>
                <a:cubicBezTo>
                  <a:pt x="8466816" y="4189885"/>
                  <a:pt x="8470850" y="4185390"/>
                  <a:pt x="8470734" y="4174326"/>
                </a:cubicBezTo>
                <a:cubicBezTo>
                  <a:pt x="8470273" y="4146550"/>
                  <a:pt x="8470158" y="4118774"/>
                  <a:pt x="8470734" y="4090998"/>
                </a:cubicBezTo>
                <a:cubicBezTo>
                  <a:pt x="8470965" y="4078435"/>
                  <a:pt x="8465894" y="4074286"/>
                  <a:pt x="8453792" y="4074632"/>
                </a:cubicBezTo>
                <a:cubicBezTo>
                  <a:pt x="8432009" y="4075323"/>
                  <a:pt x="8410342" y="4075208"/>
                  <a:pt x="8388674" y="4074632"/>
                </a:cubicBezTo>
                <a:cubicBezTo>
                  <a:pt x="8382220" y="4074401"/>
                  <a:pt x="8371502" y="4079128"/>
                  <a:pt x="8371963" y="4065527"/>
                </a:cubicBezTo>
                <a:cubicBezTo>
                  <a:pt x="8372424" y="4054117"/>
                  <a:pt x="8381068" y="4054463"/>
                  <a:pt x="8388906" y="4054463"/>
                </a:cubicBezTo>
                <a:cubicBezTo>
                  <a:pt x="8409766" y="4054348"/>
                  <a:pt x="8430626" y="4053656"/>
                  <a:pt x="8451372" y="4055039"/>
                </a:cubicBezTo>
                <a:cubicBezTo>
                  <a:pt x="8468890" y="4056077"/>
                  <a:pt x="8471772" y="4047433"/>
                  <a:pt x="8470850" y="4033026"/>
                </a:cubicBezTo>
                <a:cubicBezTo>
                  <a:pt x="8470043" y="4020233"/>
                  <a:pt x="8473731" y="4006287"/>
                  <a:pt x="8452524" y="4006634"/>
                </a:cubicBezTo>
                <a:cubicBezTo>
                  <a:pt x="8403888" y="4007440"/>
                  <a:pt x="8355367" y="4007325"/>
                  <a:pt x="8306731" y="4006634"/>
                </a:cubicBezTo>
                <a:close/>
                <a:moveTo>
                  <a:pt x="5163565" y="4006518"/>
                </a:moveTo>
                <a:lnTo>
                  <a:pt x="5163621" y="4006521"/>
                </a:lnTo>
                <a:lnTo>
                  <a:pt x="5141882" y="4007844"/>
                </a:lnTo>
                <a:cubicBezTo>
                  <a:pt x="5135817" y="4010120"/>
                  <a:pt x="5131640" y="4015738"/>
                  <a:pt x="5131408" y="4029222"/>
                </a:cubicBezTo>
                <a:cubicBezTo>
                  <a:pt x="5130832" y="4056768"/>
                  <a:pt x="5146044" y="4054578"/>
                  <a:pt x="5163565" y="4053772"/>
                </a:cubicBezTo>
                <a:cubicBezTo>
                  <a:pt x="5168635" y="4053541"/>
                  <a:pt x="5173821" y="4053541"/>
                  <a:pt x="5178893" y="4053426"/>
                </a:cubicBezTo>
                <a:cubicBezTo>
                  <a:pt x="5178893" y="4038098"/>
                  <a:pt x="5178893" y="4022884"/>
                  <a:pt x="5178893" y="4007555"/>
                </a:cubicBezTo>
                <a:lnTo>
                  <a:pt x="5163621" y="4006521"/>
                </a:lnTo>
                <a:lnTo>
                  <a:pt x="5163681" y="4006518"/>
                </a:lnTo>
                <a:close/>
                <a:moveTo>
                  <a:pt x="7841341" y="4006403"/>
                </a:moveTo>
                <a:cubicBezTo>
                  <a:pt x="7825320" y="4007210"/>
                  <a:pt x="7812643" y="4006518"/>
                  <a:pt x="7813335" y="4029107"/>
                </a:cubicBezTo>
                <a:lnTo>
                  <a:pt x="7813449" y="4029107"/>
                </a:lnTo>
                <a:cubicBezTo>
                  <a:pt x="7813912" y="4047202"/>
                  <a:pt x="7816793" y="4058266"/>
                  <a:pt x="7838575" y="4053080"/>
                </a:cubicBezTo>
                <a:cubicBezTo>
                  <a:pt x="7855057" y="4056077"/>
                  <a:pt x="7867733" y="4055500"/>
                  <a:pt x="7867157" y="4031182"/>
                </a:cubicBezTo>
                <a:cubicBezTo>
                  <a:pt x="7866697" y="4011359"/>
                  <a:pt x="7860357" y="4005481"/>
                  <a:pt x="7841341" y="4006403"/>
                </a:cubicBezTo>
                <a:close/>
                <a:moveTo>
                  <a:pt x="5358801" y="4006172"/>
                </a:moveTo>
                <a:cubicBezTo>
                  <a:pt x="5344165" y="4006979"/>
                  <a:pt x="5331489" y="4005827"/>
                  <a:pt x="5333677" y="4027378"/>
                </a:cubicBezTo>
                <a:cubicBezTo>
                  <a:pt x="5335404" y="4043630"/>
                  <a:pt x="5334023" y="4059765"/>
                  <a:pt x="5357995" y="4053311"/>
                </a:cubicBezTo>
                <a:cubicBezTo>
                  <a:pt x="5378395" y="4058036"/>
                  <a:pt x="5383006" y="4048470"/>
                  <a:pt x="5382774" y="4029799"/>
                </a:cubicBezTo>
                <a:cubicBezTo>
                  <a:pt x="5382546" y="4011935"/>
                  <a:pt x="5377014" y="4005020"/>
                  <a:pt x="5358801" y="4006172"/>
                </a:cubicBezTo>
                <a:close/>
                <a:moveTo>
                  <a:pt x="7908419" y="4006057"/>
                </a:moveTo>
                <a:cubicBezTo>
                  <a:pt x="7890208" y="4006518"/>
                  <a:pt x="7881217" y="4008362"/>
                  <a:pt x="7880872" y="4030721"/>
                </a:cubicBezTo>
                <a:lnTo>
                  <a:pt x="7880872" y="4030836"/>
                </a:lnTo>
                <a:cubicBezTo>
                  <a:pt x="7880526" y="4054348"/>
                  <a:pt x="7890898" y="4056538"/>
                  <a:pt x="7908419" y="4053426"/>
                </a:cubicBezTo>
                <a:cubicBezTo>
                  <a:pt x="7925360" y="4056077"/>
                  <a:pt x="7935387" y="4054002"/>
                  <a:pt x="7934926" y="4031873"/>
                </a:cubicBezTo>
                <a:cubicBezTo>
                  <a:pt x="7934465" y="4011128"/>
                  <a:pt x="7928587" y="4005481"/>
                  <a:pt x="7908419" y="4006057"/>
                </a:cubicBezTo>
                <a:close/>
                <a:moveTo>
                  <a:pt x="7771037" y="4006057"/>
                </a:moveTo>
                <a:cubicBezTo>
                  <a:pt x="7752941" y="4005596"/>
                  <a:pt x="7745336" y="4009284"/>
                  <a:pt x="7745221" y="4029914"/>
                </a:cubicBezTo>
                <a:cubicBezTo>
                  <a:pt x="7744990" y="4051467"/>
                  <a:pt x="7752480" y="4057690"/>
                  <a:pt x="7771960" y="4053311"/>
                </a:cubicBezTo>
                <a:cubicBezTo>
                  <a:pt x="7790975" y="4057229"/>
                  <a:pt x="7799043" y="4052504"/>
                  <a:pt x="7799274" y="4030260"/>
                </a:cubicBezTo>
                <a:cubicBezTo>
                  <a:pt x="7799504" y="4006634"/>
                  <a:pt x="7788324" y="4006634"/>
                  <a:pt x="7771037" y="4006057"/>
                </a:cubicBezTo>
                <a:close/>
                <a:moveTo>
                  <a:pt x="7705457" y="4006057"/>
                </a:moveTo>
                <a:cubicBezTo>
                  <a:pt x="7684482" y="4005481"/>
                  <a:pt x="7681717" y="4014585"/>
                  <a:pt x="7681485" y="4032334"/>
                </a:cubicBezTo>
                <a:cubicBezTo>
                  <a:pt x="7681255" y="4051006"/>
                  <a:pt x="7687478" y="4057805"/>
                  <a:pt x="7705457" y="4053656"/>
                </a:cubicBezTo>
                <a:cubicBezTo>
                  <a:pt x="7724245" y="4057344"/>
                  <a:pt x="7731390" y="4051121"/>
                  <a:pt x="7731390" y="4030605"/>
                </a:cubicBezTo>
                <a:cubicBezTo>
                  <a:pt x="7731275" y="4010437"/>
                  <a:pt x="7723899" y="4006518"/>
                  <a:pt x="7705457" y="4006057"/>
                </a:cubicBezTo>
                <a:close/>
                <a:moveTo>
                  <a:pt x="6029225" y="4006057"/>
                </a:moveTo>
                <a:cubicBezTo>
                  <a:pt x="6008365" y="4007440"/>
                  <a:pt x="5987504" y="4006403"/>
                  <a:pt x="5966642" y="4006403"/>
                </a:cubicBezTo>
                <a:cubicBezTo>
                  <a:pt x="5941403" y="4006403"/>
                  <a:pt x="5916277" y="4006749"/>
                  <a:pt x="5891037" y="4006403"/>
                </a:cubicBezTo>
                <a:cubicBezTo>
                  <a:pt x="5879512" y="4006287"/>
                  <a:pt x="5873060" y="4009630"/>
                  <a:pt x="5873060" y="4022538"/>
                </a:cubicBezTo>
                <a:cubicBezTo>
                  <a:pt x="5873404" y="4072903"/>
                  <a:pt x="5873636" y="4123268"/>
                  <a:pt x="5873060" y="4173635"/>
                </a:cubicBezTo>
                <a:cubicBezTo>
                  <a:pt x="5872828" y="4194725"/>
                  <a:pt x="5887927" y="4188271"/>
                  <a:pt x="5898645" y="4188963"/>
                </a:cubicBezTo>
                <a:cubicBezTo>
                  <a:pt x="5909593" y="4189654"/>
                  <a:pt x="5921809" y="4192190"/>
                  <a:pt x="5920541" y="4173404"/>
                </a:cubicBezTo>
                <a:cubicBezTo>
                  <a:pt x="5919276" y="4154387"/>
                  <a:pt x="5919738" y="4135140"/>
                  <a:pt x="5920541" y="4116123"/>
                </a:cubicBezTo>
                <a:cubicBezTo>
                  <a:pt x="5920890" y="4108171"/>
                  <a:pt x="5914549" y="4094917"/>
                  <a:pt x="5931491" y="4095493"/>
                </a:cubicBezTo>
                <a:cubicBezTo>
                  <a:pt x="5946359" y="4095954"/>
                  <a:pt x="5940482" y="4107710"/>
                  <a:pt x="5940828" y="4114970"/>
                </a:cubicBezTo>
                <a:cubicBezTo>
                  <a:pt x="5941517" y="4133988"/>
                  <a:pt x="5941517" y="4153119"/>
                  <a:pt x="5940828" y="4172252"/>
                </a:cubicBezTo>
                <a:cubicBezTo>
                  <a:pt x="5940366" y="4183777"/>
                  <a:pt x="5942785" y="4189770"/>
                  <a:pt x="5956269" y="4189309"/>
                </a:cubicBezTo>
                <a:cubicBezTo>
                  <a:pt x="5984046" y="4188502"/>
                  <a:pt x="6011939" y="4188502"/>
                  <a:pt x="6039713" y="4189309"/>
                </a:cubicBezTo>
                <a:cubicBezTo>
                  <a:pt x="6052276" y="4189654"/>
                  <a:pt x="6056310" y="4185505"/>
                  <a:pt x="6055964" y="4173057"/>
                </a:cubicBezTo>
                <a:cubicBezTo>
                  <a:pt x="6055159" y="4148740"/>
                  <a:pt x="6054580" y="4124307"/>
                  <a:pt x="6056080" y="4100103"/>
                </a:cubicBezTo>
                <a:cubicBezTo>
                  <a:pt x="6057232" y="4080626"/>
                  <a:pt x="6052622" y="4071635"/>
                  <a:pt x="6030956" y="4073940"/>
                </a:cubicBezTo>
                <a:cubicBezTo>
                  <a:pt x="6012053" y="4075901"/>
                  <a:pt x="5992807" y="4074632"/>
                  <a:pt x="5973674" y="4074286"/>
                </a:cubicBezTo>
                <a:lnTo>
                  <a:pt x="5973904" y="4074286"/>
                </a:lnTo>
                <a:cubicBezTo>
                  <a:pt x="5967682" y="4074171"/>
                  <a:pt x="5958346" y="4077167"/>
                  <a:pt x="5958000" y="4066334"/>
                </a:cubicBezTo>
                <a:cubicBezTo>
                  <a:pt x="5957654" y="4056422"/>
                  <a:pt x="5963994" y="4053311"/>
                  <a:pt x="5973442" y="4053541"/>
                </a:cubicBezTo>
                <a:cubicBezTo>
                  <a:pt x="5992461" y="4054002"/>
                  <a:pt x="6011707" y="4052850"/>
                  <a:pt x="6030724" y="4054002"/>
                </a:cubicBezTo>
                <a:cubicBezTo>
                  <a:pt x="6048128" y="4055039"/>
                  <a:pt x="6056772" y="4052504"/>
                  <a:pt x="6056772" y="4030951"/>
                </a:cubicBezTo>
                <a:cubicBezTo>
                  <a:pt x="6056772" y="4008593"/>
                  <a:pt x="6048242" y="4004905"/>
                  <a:pt x="6029225" y="4006057"/>
                </a:cubicBezTo>
                <a:close/>
                <a:moveTo>
                  <a:pt x="8978652" y="4005942"/>
                </a:moveTo>
                <a:cubicBezTo>
                  <a:pt x="8957676" y="4005250"/>
                  <a:pt x="8954796" y="4013779"/>
                  <a:pt x="8955026" y="4031527"/>
                </a:cubicBezTo>
                <a:cubicBezTo>
                  <a:pt x="8955256" y="4048124"/>
                  <a:pt x="8957562" y="4058843"/>
                  <a:pt x="8977385" y="4053656"/>
                </a:cubicBezTo>
                <a:cubicBezTo>
                  <a:pt x="8995710" y="4057344"/>
                  <a:pt x="9003778" y="4051467"/>
                  <a:pt x="9003546" y="4031182"/>
                </a:cubicBezTo>
                <a:lnTo>
                  <a:pt x="9003662" y="4031297"/>
                </a:lnTo>
                <a:cubicBezTo>
                  <a:pt x="9003432" y="4012396"/>
                  <a:pt x="8997784" y="4006518"/>
                  <a:pt x="8978652" y="4005942"/>
                </a:cubicBezTo>
                <a:close/>
                <a:moveTo>
                  <a:pt x="7435076" y="4005942"/>
                </a:moveTo>
                <a:cubicBezTo>
                  <a:pt x="7419402" y="4006057"/>
                  <a:pt x="7409835" y="4009515"/>
                  <a:pt x="7412256" y="4027724"/>
                </a:cubicBezTo>
                <a:cubicBezTo>
                  <a:pt x="7414215" y="4041670"/>
                  <a:pt x="7405687" y="4061609"/>
                  <a:pt x="7433001" y="4059073"/>
                </a:cubicBezTo>
                <a:cubicBezTo>
                  <a:pt x="7438649" y="4058497"/>
                  <a:pt x="7449482" y="4055155"/>
                  <a:pt x="7449482" y="4064836"/>
                </a:cubicBezTo>
                <a:cubicBezTo>
                  <a:pt x="7449482" y="4074862"/>
                  <a:pt x="7439110" y="4074632"/>
                  <a:pt x="7431273" y="4074286"/>
                </a:cubicBezTo>
                <a:cubicBezTo>
                  <a:pt x="7419748" y="4073825"/>
                  <a:pt x="7409606" y="4074632"/>
                  <a:pt x="7412487" y="4090422"/>
                </a:cubicBezTo>
                <a:cubicBezTo>
                  <a:pt x="7414330" y="4100564"/>
                  <a:pt x="7405341" y="4116699"/>
                  <a:pt x="7419632" y="4119696"/>
                </a:cubicBezTo>
                <a:cubicBezTo>
                  <a:pt x="7433923" y="4122692"/>
                  <a:pt x="7452018" y="4129837"/>
                  <a:pt x="7464581" y="4113703"/>
                </a:cubicBezTo>
                <a:cubicBezTo>
                  <a:pt x="7467577" y="4109784"/>
                  <a:pt x="7470574" y="4105750"/>
                  <a:pt x="7474031" y="4110014"/>
                </a:cubicBezTo>
                <a:cubicBezTo>
                  <a:pt x="7491320" y="4131337"/>
                  <a:pt x="7514830" y="4116930"/>
                  <a:pt x="7531773" y="4121424"/>
                </a:cubicBezTo>
                <a:lnTo>
                  <a:pt x="7568657" y="4121539"/>
                </a:lnTo>
                <a:lnTo>
                  <a:pt x="7588665" y="4117650"/>
                </a:lnTo>
                <a:cubicBezTo>
                  <a:pt x="7593059" y="4113962"/>
                  <a:pt x="7595278" y="4107537"/>
                  <a:pt x="7595623" y="4097337"/>
                </a:cubicBezTo>
                <a:cubicBezTo>
                  <a:pt x="7596430" y="4075669"/>
                  <a:pt x="7587094" y="4073940"/>
                  <a:pt x="7569576" y="4073710"/>
                </a:cubicBezTo>
                <a:cubicBezTo>
                  <a:pt x="7539841" y="4073364"/>
                  <a:pt x="7530852" y="4064144"/>
                  <a:pt x="7532579" y="4035793"/>
                </a:cubicBezTo>
                <a:cubicBezTo>
                  <a:pt x="7533962" y="4013548"/>
                  <a:pt x="7527854" y="4004444"/>
                  <a:pt x="7503881" y="4005942"/>
                </a:cubicBezTo>
                <a:cubicBezTo>
                  <a:pt x="7486594" y="4006979"/>
                  <a:pt x="7477834" y="4010782"/>
                  <a:pt x="7479102" y="4029337"/>
                </a:cubicBezTo>
                <a:cubicBezTo>
                  <a:pt x="7479563" y="4035332"/>
                  <a:pt x="7477374" y="4042247"/>
                  <a:pt x="7469075" y="4041325"/>
                </a:cubicBezTo>
                <a:cubicBezTo>
                  <a:pt x="7463197" y="4040633"/>
                  <a:pt x="7464120" y="4034410"/>
                  <a:pt x="7464696" y="4030951"/>
                </a:cubicBezTo>
                <a:cubicBezTo>
                  <a:pt x="7468959" y="4005366"/>
                  <a:pt x="7453055" y="4005827"/>
                  <a:pt x="7435076" y="4005942"/>
                </a:cubicBezTo>
                <a:close/>
                <a:moveTo>
                  <a:pt x="606177" y="4005942"/>
                </a:moveTo>
                <a:cubicBezTo>
                  <a:pt x="585201" y="4005250"/>
                  <a:pt x="582321" y="4013779"/>
                  <a:pt x="582551" y="4031527"/>
                </a:cubicBezTo>
                <a:cubicBezTo>
                  <a:pt x="582781" y="4048124"/>
                  <a:pt x="585087" y="4058843"/>
                  <a:pt x="604910" y="4053656"/>
                </a:cubicBezTo>
                <a:cubicBezTo>
                  <a:pt x="623235" y="4057344"/>
                  <a:pt x="631303" y="4051467"/>
                  <a:pt x="631071" y="4031182"/>
                </a:cubicBezTo>
                <a:lnTo>
                  <a:pt x="631187" y="4031297"/>
                </a:lnTo>
                <a:cubicBezTo>
                  <a:pt x="630957" y="4012396"/>
                  <a:pt x="625309" y="4006518"/>
                  <a:pt x="606177" y="4005942"/>
                </a:cubicBezTo>
                <a:close/>
                <a:moveTo>
                  <a:pt x="8515452" y="4005827"/>
                </a:moveTo>
                <a:cubicBezTo>
                  <a:pt x="8500354" y="4007555"/>
                  <a:pt x="8484796" y="4002139"/>
                  <a:pt x="8485372" y="4028185"/>
                </a:cubicBezTo>
                <a:cubicBezTo>
                  <a:pt x="8485948" y="4049738"/>
                  <a:pt x="8490788" y="4059304"/>
                  <a:pt x="8512456" y="4054117"/>
                </a:cubicBezTo>
                <a:lnTo>
                  <a:pt x="8512341" y="4054002"/>
                </a:lnTo>
                <a:cubicBezTo>
                  <a:pt x="8531012" y="4057690"/>
                  <a:pt x="8540116" y="4053311"/>
                  <a:pt x="8539080" y="4031988"/>
                </a:cubicBezTo>
                <a:cubicBezTo>
                  <a:pt x="8538156" y="4014816"/>
                  <a:pt x="8537120" y="4003406"/>
                  <a:pt x="8515452" y="4005827"/>
                </a:cubicBezTo>
                <a:close/>
                <a:moveTo>
                  <a:pt x="6298109" y="4005827"/>
                </a:moveTo>
                <a:cubicBezTo>
                  <a:pt x="6278170" y="4005827"/>
                  <a:pt x="6270910" y="4011935"/>
                  <a:pt x="6275175" y="4031182"/>
                </a:cubicBezTo>
                <a:cubicBezTo>
                  <a:pt x="6269873" y="4052619"/>
                  <a:pt x="6281745" y="4054348"/>
                  <a:pt x="6299147" y="4054578"/>
                </a:cubicBezTo>
                <a:cubicBezTo>
                  <a:pt x="6316895" y="4054809"/>
                  <a:pt x="6323003" y="4049853"/>
                  <a:pt x="6322657" y="4031412"/>
                </a:cubicBezTo>
                <a:cubicBezTo>
                  <a:pt x="6322314" y="4013318"/>
                  <a:pt x="6318277" y="4005827"/>
                  <a:pt x="6298109" y="4005827"/>
                </a:cubicBezTo>
                <a:close/>
                <a:moveTo>
                  <a:pt x="5025722" y="4005827"/>
                </a:moveTo>
                <a:cubicBezTo>
                  <a:pt x="5006589" y="4006057"/>
                  <a:pt x="5000021" y="4011474"/>
                  <a:pt x="5001289" y="4030836"/>
                </a:cubicBezTo>
                <a:cubicBezTo>
                  <a:pt x="5002325" y="4046280"/>
                  <a:pt x="5002212" y="4059073"/>
                  <a:pt x="5022842" y="4054002"/>
                </a:cubicBezTo>
                <a:cubicBezTo>
                  <a:pt x="5040244" y="4056538"/>
                  <a:pt x="5050617" y="4053195"/>
                  <a:pt x="5049926" y="4031873"/>
                </a:cubicBezTo>
                <a:cubicBezTo>
                  <a:pt x="5049350" y="4014240"/>
                  <a:pt x="5046238" y="4005596"/>
                  <a:pt x="5025722" y="4005827"/>
                </a:cubicBezTo>
                <a:close/>
                <a:moveTo>
                  <a:pt x="142977" y="4005827"/>
                </a:moveTo>
                <a:cubicBezTo>
                  <a:pt x="127879" y="4007555"/>
                  <a:pt x="112321" y="4002139"/>
                  <a:pt x="112897" y="4028185"/>
                </a:cubicBezTo>
                <a:cubicBezTo>
                  <a:pt x="113473" y="4049738"/>
                  <a:pt x="118313" y="4059304"/>
                  <a:pt x="139981" y="4054117"/>
                </a:cubicBezTo>
                <a:lnTo>
                  <a:pt x="139866" y="4054002"/>
                </a:lnTo>
                <a:cubicBezTo>
                  <a:pt x="158537" y="4057690"/>
                  <a:pt x="167641" y="4053311"/>
                  <a:pt x="166605" y="4031988"/>
                </a:cubicBezTo>
                <a:cubicBezTo>
                  <a:pt x="165681" y="4014816"/>
                  <a:pt x="164645" y="4003406"/>
                  <a:pt x="142977" y="4005827"/>
                </a:cubicBezTo>
                <a:close/>
                <a:moveTo>
                  <a:pt x="8844267" y="4005711"/>
                </a:moveTo>
                <a:cubicBezTo>
                  <a:pt x="8824674" y="4004328"/>
                  <a:pt x="8820064" y="4011243"/>
                  <a:pt x="8819258" y="4030375"/>
                </a:cubicBezTo>
                <a:cubicBezTo>
                  <a:pt x="8818336" y="4053772"/>
                  <a:pt x="8828594" y="4056768"/>
                  <a:pt x="8847149" y="4053195"/>
                </a:cubicBezTo>
                <a:cubicBezTo>
                  <a:pt x="8867780" y="4058151"/>
                  <a:pt x="8872388" y="4049277"/>
                  <a:pt x="8873196" y="4028992"/>
                </a:cubicBezTo>
                <a:cubicBezTo>
                  <a:pt x="8874234" y="4004098"/>
                  <a:pt x="8860518" y="4006864"/>
                  <a:pt x="8844267" y="4005711"/>
                </a:cubicBezTo>
                <a:close/>
                <a:moveTo>
                  <a:pt x="8781225" y="4005711"/>
                </a:moveTo>
                <a:cubicBezTo>
                  <a:pt x="8762092" y="4005942"/>
                  <a:pt x="8753449" y="4011013"/>
                  <a:pt x="8757828" y="4030605"/>
                </a:cubicBezTo>
                <a:cubicBezTo>
                  <a:pt x="8754716" y="4047202"/>
                  <a:pt x="8758060" y="4056653"/>
                  <a:pt x="8778342" y="4055155"/>
                </a:cubicBezTo>
                <a:cubicBezTo>
                  <a:pt x="8794363" y="4053887"/>
                  <a:pt x="8806349" y="4054117"/>
                  <a:pt x="8805312" y="4032104"/>
                </a:cubicBezTo>
                <a:cubicBezTo>
                  <a:pt x="8804505" y="4014701"/>
                  <a:pt x="8802085" y="4005481"/>
                  <a:pt x="8781225" y="4005711"/>
                </a:cubicBezTo>
                <a:close/>
                <a:moveTo>
                  <a:pt x="8714262" y="4005711"/>
                </a:moveTo>
                <a:lnTo>
                  <a:pt x="8714262" y="4005827"/>
                </a:lnTo>
                <a:cubicBezTo>
                  <a:pt x="8695131" y="4005596"/>
                  <a:pt x="8688447" y="4011243"/>
                  <a:pt x="8688676" y="4030836"/>
                </a:cubicBezTo>
                <a:cubicBezTo>
                  <a:pt x="8688908" y="4049738"/>
                  <a:pt x="8694324" y="4056077"/>
                  <a:pt x="8713918" y="4056192"/>
                </a:cubicBezTo>
                <a:cubicBezTo>
                  <a:pt x="8734892" y="4056307"/>
                  <a:pt x="8739734" y="4047779"/>
                  <a:pt x="8736046" y="4028646"/>
                </a:cubicBezTo>
                <a:cubicBezTo>
                  <a:pt x="8740886" y="4010782"/>
                  <a:pt x="8732472" y="4005942"/>
                  <a:pt x="8714262" y="4005711"/>
                </a:cubicBezTo>
                <a:close/>
                <a:moveTo>
                  <a:pt x="7372608" y="4005711"/>
                </a:moveTo>
                <a:cubicBezTo>
                  <a:pt x="7352209" y="4006172"/>
                  <a:pt x="7345985" y="4013087"/>
                  <a:pt x="7349905" y="4032104"/>
                </a:cubicBezTo>
                <a:cubicBezTo>
                  <a:pt x="7348175" y="4047087"/>
                  <a:pt x="7346331" y="4060802"/>
                  <a:pt x="7370189" y="4060110"/>
                </a:cubicBezTo>
                <a:cubicBezTo>
                  <a:pt x="7389436" y="4059534"/>
                  <a:pt x="7398887" y="4056307"/>
                  <a:pt x="7397503" y="4034293"/>
                </a:cubicBezTo>
                <a:cubicBezTo>
                  <a:pt x="7396466" y="4016545"/>
                  <a:pt x="7396120" y="4005135"/>
                  <a:pt x="7372724" y="4005711"/>
                </a:cubicBezTo>
                <a:close/>
                <a:moveTo>
                  <a:pt x="6367147" y="4005711"/>
                </a:moveTo>
                <a:cubicBezTo>
                  <a:pt x="6348475" y="4006403"/>
                  <a:pt x="6341791" y="4011013"/>
                  <a:pt x="6341791" y="4030605"/>
                </a:cubicBezTo>
                <a:cubicBezTo>
                  <a:pt x="6341791" y="4050314"/>
                  <a:pt x="6347898" y="4057805"/>
                  <a:pt x="6367264" y="4053656"/>
                </a:cubicBezTo>
                <a:cubicBezTo>
                  <a:pt x="6385931" y="4058266"/>
                  <a:pt x="6390428" y="4049738"/>
                  <a:pt x="6390195" y="4031988"/>
                </a:cubicBezTo>
                <a:cubicBezTo>
                  <a:pt x="6389967" y="4014931"/>
                  <a:pt x="6388813" y="4004905"/>
                  <a:pt x="6367147" y="4005711"/>
                </a:cubicBezTo>
                <a:close/>
                <a:moveTo>
                  <a:pt x="471792" y="4005711"/>
                </a:moveTo>
                <a:cubicBezTo>
                  <a:pt x="452199" y="4004328"/>
                  <a:pt x="447589" y="4011243"/>
                  <a:pt x="446783" y="4030375"/>
                </a:cubicBezTo>
                <a:cubicBezTo>
                  <a:pt x="445861" y="4053772"/>
                  <a:pt x="456119" y="4056768"/>
                  <a:pt x="474674" y="4053195"/>
                </a:cubicBezTo>
                <a:cubicBezTo>
                  <a:pt x="495305" y="4058151"/>
                  <a:pt x="499913" y="4049277"/>
                  <a:pt x="500721" y="4028992"/>
                </a:cubicBezTo>
                <a:cubicBezTo>
                  <a:pt x="501759" y="4004098"/>
                  <a:pt x="488043" y="4006864"/>
                  <a:pt x="471792" y="4005711"/>
                </a:cubicBezTo>
                <a:close/>
                <a:moveTo>
                  <a:pt x="408750" y="4005711"/>
                </a:moveTo>
                <a:cubicBezTo>
                  <a:pt x="389617" y="4005942"/>
                  <a:pt x="380974" y="4011013"/>
                  <a:pt x="385353" y="4030605"/>
                </a:cubicBezTo>
                <a:cubicBezTo>
                  <a:pt x="382241" y="4047202"/>
                  <a:pt x="385585" y="4056653"/>
                  <a:pt x="405867" y="4055155"/>
                </a:cubicBezTo>
                <a:cubicBezTo>
                  <a:pt x="421888" y="4053887"/>
                  <a:pt x="433874" y="4054117"/>
                  <a:pt x="432837" y="4032104"/>
                </a:cubicBezTo>
                <a:cubicBezTo>
                  <a:pt x="432030" y="4014701"/>
                  <a:pt x="429610" y="4005481"/>
                  <a:pt x="408750" y="4005711"/>
                </a:cubicBezTo>
                <a:close/>
                <a:moveTo>
                  <a:pt x="341787" y="4005711"/>
                </a:moveTo>
                <a:lnTo>
                  <a:pt x="341787" y="4005827"/>
                </a:lnTo>
                <a:cubicBezTo>
                  <a:pt x="322656" y="4005596"/>
                  <a:pt x="315972" y="4011243"/>
                  <a:pt x="316201" y="4030836"/>
                </a:cubicBezTo>
                <a:cubicBezTo>
                  <a:pt x="316433" y="4049738"/>
                  <a:pt x="321849" y="4056077"/>
                  <a:pt x="341443" y="4056192"/>
                </a:cubicBezTo>
                <a:cubicBezTo>
                  <a:pt x="362417" y="4056307"/>
                  <a:pt x="367259" y="4047779"/>
                  <a:pt x="363571" y="4028646"/>
                </a:cubicBezTo>
                <a:cubicBezTo>
                  <a:pt x="368411" y="4010782"/>
                  <a:pt x="359997" y="4005942"/>
                  <a:pt x="341787" y="4005711"/>
                </a:cubicBezTo>
                <a:close/>
                <a:moveTo>
                  <a:pt x="7306684" y="4005596"/>
                </a:moveTo>
                <a:cubicBezTo>
                  <a:pt x="7285247" y="4005827"/>
                  <a:pt x="7280753" y="4013664"/>
                  <a:pt x="7280753" y="4033256"/>
                </a:cubicBezTo>
                <a:cubicBezTo>
                  <a:pt x="7280753" y="4043284"/>
                  <a:pt x="7282078" y="4050171"/>
                  <a:pt x="7286055" y="4054464"/>
                </a:cubicBezTo>
                <a:lnTo>
                  <a:pt x="7307200" y="4060093"/>
                </a:lnTo>
                <a:lnTo>
                  <a:pt x="7307145" y="4060110"/>
                </a:lnTo>
                <a:lnTo>
                  <a:pt x="7307261" y="4060110"/>
                </a:lnTo>
                <a:lnTo>
                  <a:pt x="7307200" y="4060093"/>
                </a:lnTo>
                <a:lnTo>
                  <a:pt x="7326393" y="4054133"/>
                </a:lnTo>
                <a:cubicBezTo>
                  <a:pt x="7329907" y="4050142"/>
                  <a:pt x="7330599" y="4043861"/>
                  <a:pt x="7328698" y="4034410"/>
                </a:cubicBezTo>
                <a:cubicBezTo>
                  <a:pt x="7330772" y="4018850"/>
                  <a:pt x="7331232" y="4005366"/>
                  <a:pt x="7306684" y="4005596"/>
                </a:cubicBezTo>
                <a:close/>
                <a:moveTo>
                  <a:pt x="6701610" y="4005596"/>
                </a:moveTo>
                <a:cubicBezTo>
                  <a:pt x="6684206" y="4006172"/>
                  <a:pt x="6675332" y="4008938"/>
                  <a:pt x="6675102" y="4029684"/>
                </a:cubicBezTo>
                <a:cubicBezTo>
                  <a:pt x="6674756" y="4051467"/>
                  <a:pt x="6683513" y="4054578"/>
                  <a:pt x="6702417" y="4055039"/>
                </a:cubicBezTo>
                <a:cubicBezTo>
                  <a:pt x="6722585" y="4055500"/>
                  <a:pt x="6725927" y="4046626"/>
                  <a:pt x="6722815" y="4030375"/>
                </a:cubicBezTo>
                <a:cubicBezTo>
                  <a:pt x="6725927" y="4013433"/>
                  <a:pt x="6721202" y="4004905"/>
                  <a:pt x="6701610" y="4005596"/>
                </a:cubicBezTo>
                <a:close/>
                <a:moveTo>
                  <a:pt x="6499455" y="4005596"/>
                </a:moveTo>
                <a:cubicBezTo>
                  <a:pt x="6480670" y="4005942"/>
                  <a:pt x="6472373" y="4008593"/>
                  <a:pt x="6472141" y="4030721"/>
                </a:cubicBezTo>
                <a:cubicBezTo>
                  <a:pt x="6471911" y="4054463"/>
                  <a:pt x="6482513" y="4056422"/>
                  <a:pt x="6500147" y="4053426"/>
                </a:cubicBezTo>
                <a:cubicBezTo>
                  <a:pt x="6517896" y="4056768"/>
                  <a:pt x="6526427" y="4052850"/>
                  <a:pt x="6526195" y="4031412"/>
                </a:cubicBezTo>
                <a:cubicBezTo>
                  <a:pt x="6525965" y="4010321"/>
                  <a:pt x="6519394" y="4005250"/>
                  <a:pt x="6499455" y="4005596"/>
                </a:cubicBezTo>
                <a:close/>
                <a:moveTo>
                  <a:pt x="6230342" y="4005596"/>
                </a:moveTo>
                <a:cubicBezTo>
                  <a:pt x="6209827" y="4004905"/>
                  <a:pt x="6206831" y="4013894"/>
                  <a:pt x="6205907" y="4031527"/>
                </a:cubicBezTo>
                <a:cubicBezTo>
                  <a:pt x="6204871" y="4053311"/>
                  <a:pt x="6215819" y="4053887"/>
                  <a:pt x="6232532" y="4054463"/>
                </a:cubicBezTo>
                <a:cubicBezTo>
                  <a:pt x="6251317" y="4055039"/>
                  <a:pt x="6257656" y="4048470"/>
                  <a:pt x="6253160" y="4029453"/>
                </a:cubicBezTo>
                <a:cubicBezTo>
                  <a:pt x="6259041" y="4010091"/>
                  <a:pt x="6248897" y="4006172"/>
                  <a:pt x="6230342" y="4005596"/>
                </a:cubicBezTo>
                <a:close/>
                <a:moveTo>
                  <a:pt x="6629693" y="4005481"/>
                </a:moveTo>
                <a:cubicBezTo>
                  <a:pt x="6609869" y="4005481"/>
                  <a:pt x="6605372" y="4012972"/>
                  <a:pt x="6608600" y="4030029"/>
                </a:cubicBezTo>
                <a:cubicBezTo>
                  <a:pt x="6604336" y="4049046"/>
                  <a:pt x="6611713" y="4055500"/>
                  <a:pt x="6631420" y="4054809"/>
                </a:cubicBezTo>
                <a:cubicBezTo>
                  <a:pt x="6647901" y="4054233"/>
                  <a:pt x="6656199" y="4051697"/>
                  <a:pt x="6656085" y="4032334"/>
                </a:cubicBezTo>
                <a:cubicBezTo>
                  <a:pt x="6655969" y="4012511"/>
                  <a:pt x="6650554" y="4005481"/>
                  <a:pt x="6629693" y="4005481"/>
                </a:cubicBezTo>
                <a:close/>
                <a:moveTo>
                  <a:pt x="5293916" y="4005481"/>
                </a:moveTo>
                <a:cubicBezTo>
                  <a:pt x="5276168" y="4005942"/>
                  <a:pt x="5266598" y="4008823"/>
                  <a:pt x="5267291" y="4029799"/>
                </a:cubicBezTo>
                <a:cubicBezTo>
                  <a:pt x="5267867" y="4046972"/>
                  <a:pt x="5270863" y="4054924"/>
                  <a:pt x="5290228" y="4053887"/>
                </a:cubicBezTo>
                <a:cubicBezTo>
                  <a:pt x="5306824" y="4052965"/>
                  <a:pt x="5320768" y="4053656"/>
                  <a:pt x="5314544" y="4030029"/>
                </a:cubicBezTo>
                <a:cubicBezTo>
                  <a:pt x="5318694" y="4013433"/>
                  <a:pt x="5313851" y="4005020"/>
                  <a:pt x="5293916" y="4005596"/>
                </a:cubicBezTo>
                <a:close/>
                <a:moveTo>
                  <a:pt x="4823223" y="4005481"/>
                </a:moveTo>
                <a:cubicBezTo>
                  <a:pt x="4775624" y="4006979"/>
                  <a:pt x="4727795" y="4006403"/>
                  <a:pt x="4680081" y="4005711"/>
                </a:cubicBezTo>
                <a:cubicBezTo>
                  <a:pt x="4665442" y="4005481"/>
                  <a:pt x="4659796" y="4011128"/>
                  <a:pt x="4660142" y="4025419"/>
                </a:cubicBezTo>
                <a:cubicBezTo>
                  <a:pt x="4660601" y="4049623"/>
                  <a:pt x="4660258" y="4073940"/>
                  <a:pt x="4660258" y="4098259"/>
                </a:cubicBezTo>
                <a:lnTo>
                  <a:pt x="4660372" y="4098259"/>
                </a:lnTo>
                <a:cubicBezTo>
                  <a:pt x="4660372" y="4122577"/>
                  <a:pt x="4661410" y="4146896"/>
                  <a:pt x="4660026" y="4171098"/>
                </a:cubicBezTo>
                <a:cubicBezTo>
                  <a:pt x="4658874" y="4190922"/>
                  <a:pt x="4671436" y="4189539"/>
                  <a:pt x="4683539" y="4188271"/>
                </a:cubicBezTo>
                <a:cubicBezTo>
                  <a:pt x="4695408" y="4187119"/>
                  <a:pt x="4713619" y="4196339"/>
                  <a:pt x="4712811" y="4171560"/>
                </a:cubicBezTo>
                <a:cubicBezTo>
                  <a:pt x="4712118" y="4150814"/>
                  <a:pt x="4712694" y="4129954"/>
                  <a:pt x="4712811" y="4109093"/>
                </a:cubicBezTo>
                <a:cubicBezTo>
                  <a:pt x="4712811" y="4103100"/>
                  <a:pt x="4712351" y="4095608"/>
                  <a:pt x="4720763" y="4095262"/>
                </a:cubicBezTo>
                <a:cubicBezTo>
                  <a:pt x="4730559" y="4094802"/>
                  <a:pt x="4728026" y="4103215"/>
                  <a:pt x="4728026" y="4108516"/>
                </a:cubicBezTo>
                <a:cubicBezTo>
                  <a:pt x="4728372" y="4130300"/>
                  <a:pt x="4728715" y="4151967"/>
                  <a:pt x="4728026" y="4173635"/>
                </a:cubicBezTo>
                <a:cubicBezTo>
                  <a:pt x="4727679" y="4184929"/>
                  <a:pt x="4731484" y="4188963"/>
                  <a:pt x="4742891" y="4188732"/>
                </a:cubicBezTo>
                <a:cubicBezTo>
                  <a:pt x="4770668" y="4188156"/>
                  <a:pt x="4798445" y="4187810"/>
                  <a:pt x="4826222" y="4188848"/>
                </a:cubicBezTo>
                <a:cubicBezTo>
                  <a:pt x="4840625" y="4189424"/>
                  <a:pt x="4843621" y="4183546"/>
                  <a:pt x="4843278" y="4170637"/>
                </a:cubicBezTo>
                <a:cubicBezTo>
                  <a:pt x="4842586" y="4143784"/>
                  <a:pt x="4842586" y="4116814"/>
                  <a:pt x="4843278" y="4089961"/>
                </a:cubicBezTo>
                <a:cubicBezTo>
                  <a:pt x="4843507" y="4077745"/>
                  <a:pt x="4839820" y="4072903"/>
                  <a:pt x="4827141" y="4073479"/>
                </a:cubicBezTo>
                <a:cubicBezTo>
                  <a:pt x="4806397" y="4074286"/>
                  <a:pt x="4785536" y="4073825"/>
                  <a:pt x="4764676" y="4073479"/>
                </a:cubicBezTo>
                <a:lnTo>
                  <a:pt x="4764560" y="4073710"/>
                </a:lnTo>
                <a:cubicBezTo>
                  <a:pt x="4758452" y="4073595"/>
                  <a:pt x="4749924" y="4076706"/>
                  <a:pt x="4749232" y="4065297"/>
                </a:cubicBezTo>
                <a:cubicBezTo>
                  <a:pt x="4748540" y="4053656"/>
                  <a:pt x="4755916" y="4053426"/>
                  <a:pt x="4764330" y="4053426"/>
                </a:cubicBezTo>
                <a:cubicBezTo>
                  <a:pt x="4784269" y="4053541"/>
                  <a:pt x="4804321" y="4052273"/>
                  <a:pt x="4824145" y="4053887"/>
                </a:cubicBezTo>
                <a:cubicBezTo>
                  <a:pt x="4842240" y="4055385"/>
                  <a:pt x="4843854" y="4046396"/>
                  <a:pt x="4843045" y="4032334"/>
                </a:cubicBezTo>
                <a:cubicBezTo>
                  <a:pt x="4842356" y="4018619"/>
                  <a:pt x="4846158" y="4004789"/>
                  <a:pt x="4823223" y="4005481"/>
                </a:cubicBezTo>
                <a:close/>
                <a:moveTo>
                  <a:pt x="8914802" y="4005366"/>
                </a:moveTo>
                <a:cubicBezTo>
                  <a:pt x="8896131" y="4005827"/>
                  <a:pt x="8886335" y="4008938"/>
                  <a:pt x="8887026" y="4031182"/>
                </a:cubicBezTo>
                <a:cubicBezTo>
                  <a:pt x="8887603" y="4049968"/>
                  <a:pt x="8893250" y="4056768"/>
                  <a:pt x="8911344" y="4053080"/>
                </a:cubicBezTo>
                <a:cubicBezTo>
                  <a:pt x="8929209" y="4056422"/>
                  <a:pt x="8938775" y="4052158"/>
                  <a:pt x="8937392" y="4030721"/>
                </a:cubicBezTo>
                <a:cubicBezTo>
                  <a:pt x="8936355" y="4014355"/>
                  <a:pt x="8934626" y="4004905"/>
                  <a:pt x="8914802" y="4005366"/>
                </a:cubicBezTo>
                <a:close/>
                <a:moveTo>
                  <a:pt x="8578842" y="4005366"/>
                </a:moveTo>
                <a:cubicBezTo>
                  <a:pt x="8559940" y="4006057"/>
                  <a:pt x="8553140" y="4010782"/>
                  <a:pt x="8553140" y="4030605"/>
                </a:cubicBezTo>
                <a:lnTo>
                  <a:pt x="8553254" y="4030490"/>
                </a:lnTo>
                <a:cubicBezTo>
                  <a:pt x="8553371" y="4050084"/>
                  <a:pt x="8559133" y="4058382"/>
                  <a:pt x="8580454" y="4054117"/>
                </a:cubicBezTo>
                <a:cubicBezTo>
                  <a:pt x="8598894" y="4059880"/>
                  <a:pt x="8602353" y="4049738"/>
                  <a:pt x="8602236" y="4032219"/>
                </a:cubicBezTo>
                <a:cubicBezTo>
                  <a:pt x="8602007" y="4015162"/>
                  <a:pt x="8600855" y="4004559"/>
                  <a:pt x="8578842" y="4005366"/>
                </a:cubicBezTo>
                <a:close/>
                <a:moveTo>
                  <a:pt x="6566071" y="4005366"/>
                </a:moveTo>
                <a:cubicBezTo>
                  <a:pt x="6547979" y="4006403"/>
                  <a:pt x="6539679" y="4009630"/>
                  <a:pt x="6539911" y="4029914"/>
                </a:cubicBezTo>
                <a:cubicBezTo>
                  <a:pt x="6540141" y="4049161"/>
                  <a:pt x="6545210" y="4058036"/>
                  <a:pt x="6568491" y="4052735"/>
                </a:cubicBezTo>
                <a:cubicBezTo>
                  <a:pt x="6572871" y="4048585"/>
                  <a:pt x="6592236" y="4064375"/>
                  <a:pt x="6589351" y="4042938"/>
                </a:cubicBezTo>
                <a:cubicBezTo>
                  <a:pt x="6587508" y="4028877"/>
                  <a:pt x="6599380" y="4003637"/>
                  <a:pt x="6566187" y="4005481"/>
                </a:cubicBezTo>
                <a:close/>
                <a:moveTo>
                  <a:pt x="542327" y="4005366"/>
                </a:moveTo>
                <a:cubicBezTo>
                  <a:pt x="523656" y="4005827"/>
                  <a:pt x="513860" y="4008938"/>
                  <a:pt x="514551" y="4031182"/>
                </a:cubicBezTo>
                <a:cubicBezTo>
                  <a:pt x="515128" y="4049968"/>
                  <a:pt x="520775" y="4056768"/>
                  <a:pt x="538869" y="4053080"/>
                </a:cubicBezTo>
                <a:cubicBezTo>
                  <a:pt x="556734" y="4056422"/>
                  <a:pt x="566300" y="4052158"/>
                  <a:pt x="564917" y="4030721"/>
                </a:cubicBezTo>
                <a:cubicBezTo>
                  <a:pt x="563880" y="4014355"/>
                  <a:pt x="562151" y="4004905"/>
                  <a:pt x="542327" y="4005366"/>
                </a:cubicBezTo>
                <a:close/>
                <a:moveTo>
                  <a:pt x="206367" y="4005366"/>
                </a:moveTo>
                <a:cubicBezTo>
                  <a:pt x="187465" y="4006057"/>
                  <a:pt x="180665" y="4010782"/>
                  <a:pt x="180665" y="4030605"/>
                </a:cubicBezTo>
                <a:lnTo>
                  <a:pt x="180779" y="4030490"/>
                </a:lnTo>
                <a:cubicBezTo>
                  <a:pt x="180896" y="4050084"/>
                  <a:pt x="186658" y="4058382"/>
                  <a:pt x="207979" y="4054117"/>
                </a:cubicBezTo>
                <a:cubicBezTo>
                  <a:pt x="226419" y="4059880"/>
                  <a:pt x="229878" y="4049738"/>
                  <a:pt x="229761" y="4032219"/>
                </a:cubicBezTo>
                <a:cubicBezTo>
                  <a:pt x="229532" y="4015162"/>
                  <a:pt x="228380" y="4004559"/>
                  <a:pt x="206367" y="4005366"/>
                </a:cubicBezTo>
                <a:close/>
                <a:moveTo>
                  <a:pt x="7090025" y="4005351"/>
                </a:moveTo>
                <a:cubicBezTo>
                  <a:pt x="7085947" y="4005424"/>
                  <a:pt x="7082173" y="4006864"/>
                  <a:pt x="7079638" y="4012396"/>
                </a:cubicBezTo>
                <a:cubicBezTo>
                  <a:pt x="7079292" y="4065181"/>
                  <a:pt x="7079868" y="4118197"/>
                  <a:pt x="7078023" y="4170984"/>
                </a:cubicBezTo>
                <a:cubicBezTo>
                  <a:pt x="7077102" y="4195186"/>
                  <a:pt x="7092660" y="4188848"/>
                  <a:pt x="7105222" y="4189424"/>
                </a:cubicBezTo>
                <a:cubicBezTo>
                  <a:pt x="7119169" y="4190115"/>
                  <a:pt x="7133344" y="4192536"/>
                  <a:pt x="7131040" y="4169715"/>
                </a:cubicBezTo>
                <a:cubicBezTo>
                  <a:pt x="7129081" y="4150007"/>
                  <a:pt x="7130463" y="4129837"/>
                  <a:pt x="7130809" y="4109899"/>
                </a:cubicBezTo>
                <a:cubicBezTo>
                  <a:pt x="7130809" y="4104483"/>
                  <a:pt x="7128390" y="4096069"/>
                  <a:pt x="7138071" y="4096530"/>
                </a:cubicBezTo>
                <a:cubicBezTo>
                  <a:pt x="7146369" y="4096876"/>
                  <a:pt x="7146023" y="4104367"/>
                  <a:pt x="7146023" y="4110361"/>
                </a:cubicBezTo>
                <a:lnTo>
                  <a:pt x="7145908" y="4110591"/>
                </a:lnTo>
                <a:cubicBezTo>
                  <a:pt x="7146138" y="4131452"/>
                  <a:pt x="7146483" y="4152197"/>
                  <a:pt x="7145908" y="4173057"/>
                </a:cubicBezTo>
                <a:cubicBezTo>
                  <a:pt x="7145562" y="4185275"/>
                  <a:pt x="7150055" y="4190000"/>
                  <a:pt x="7162505" y="4189770"/>
                </a:cubicBezTo>
                <a:cubicBezTo>
                  <a:pt x="7191086" y="4189193"/>
                  <a:pt x="7219784" y="4189193"/>
                  <a:pt x="7248367" y="4189770"/>
                </a:cubicBezTo>
                <a:cubicBezTo>
                  <a:pt x="7261160" y="4190000"/>
                  <a:pt x="7264732" y="4183892"/>
                  <a:pt x="7264732" y="4172367"/>
                </a:cubicBezTo>
                <a:cubicBezTo>
                  <a:pt x="7264732" y="4145397"/>
                  <a:pt x="7264963" y="4118543"/>
                  <a:pt x="7266347" y="4091690"/>
                </a:cubicBezTo>
                <a:cubicBezTo>
                  <a:pt x="7267153" y="4077284"/>
                  <a:pt x="7261160" y="4074171"/>
                  <a:pt x="7248252" y="4074632"/>
                </a:cubicBezTo>
                <a:cubicBezTo>
                  <a:pt x="7226584" y="4075438"/>
                  <a:pt x="7204801" y="4074979"/>
                  <a:pt x="7183134" y="4074632"/>
                </a:cubicBezTo>
                <a:cubicBezTo>
                  <a:pt x="7177601" y="4074518"/>
                  <a:pt x="7169073" y="4077052"/>
                  <a:pt x="7168612" y="4068293"/>
                </a:cubicBezTo>
                <a:cubicBezTo>
                  <a:pt x="7168151" y="4058266"/>
                  <a:pt x="7177257" y="4059304"/>
                  <a:pt x="7183941" y="4059304"/>
                </a:cubicBezTo>
                <a:cubicBezTo>
                  <a:pt x="7205608" y="4059073"/>
                  <a:pt x="7227390" y="4058958"/>
                  <a:pt x="7249058" y="4059304"/>
                </a:cubicBezTo>
                <a:cubicBezTo>
                  <a:pt x="7260237" y="4059419"/>
                  <a:pt x="7268535" y="4057805"/>
                  <a:pt x="7265308" y="4043630"/>
                </a:cubicBezTo>
                <a:cubicBezTo>
                  <a:pt x="7266311" y="4018735"/>
                  <a:pt x="7254936" y="4006287"/>
                  <a:pt x="7231194" y="4006287"/>
                </a:cubicBezTo>
                <a:cubicBezTo>
                  <a:pt x="7188204" y="4006172"/>
                  <a:pt x="7145216" y="4005942"/>
                  <a:pt x="7102226" y="4006518"/>
                </a:cubicBezTo>
                <a:cubicBezTo>
                  <a:pt x="7098482" y="4006576"/>
                  <a:pt x="7094102" y="4005280"/>
                  <a:pt x="7090025" y="4005351"/>
                </a:cubicBezTo>
                <a:close/>
                <a:moveTo>
                  <a:pt x="12067880" y="4005250"/>
                </a:moveTo>
                <a:cubicBezTo>
                  <a:pt x="12020166" y="4005942"/>
                  <a:pt x="11972336" y="4005942"/>
                  <a:pt x="11924622" y="4005481"/>
                </a:cubicBezTo>
                <a:cubicBezTo>
                  <a:pt x="11911368" y="4005250"/>
                  <a:pt x="11905950" y="4009284"/>
                  <a:pt x="11906412" y="4023229"/>
                </a:cubicBezTo>
                <a:cubicBezTo>
                  <a:pt x="11907334" y="4047548"/>
                  <a:pt x="11906642" y="4071866"/>
                  <a:pt x="11906642" y="4096185"/>
                </a:cubicBezTo>
                <a:cubicBezTo>
                  <a:pt x="11906642" y="4121309"/>
                  <a:pt x="11907678" y="4146550"/>
                  <a:pt x="11906296" y="4171674"/>
                </a:cubicBezTo>
                <a:cubicBezTo>
                  <a:pt x="11905260" y="4189539"/>
                  <a:pt x="11915517" y="4188963"/>
                  <a:pt x="11927387" y="4188156"/>
                </a:cubicBezTo>
                <a:cubicBezTo>
                  <a:pt x="11939258" y="4187349"/>
                  <a:pt x="11955048" y="4193573"/>
                  <a:pt x="11953896" y="4171098"/>
                </a:cubicBezTo>
                <a:cubicBezTo>
                  <a:pt x="11952858" y="4152082"/>
                  <a:pt x="11953434" y="4132950"/>
                  <a:pt x="11953896" y="4113818"/>
                </a:cubicBezTo>
                <a:cubicBezTo>
                  <a:pt x="11954126" y="4105635"/>
                  <a:pt x="11952398" y="4094456"/>
                  <a:pt x="11965652" y="4095032"/>
                </a:cubicBezTo>
                <a:cubicBezTo>
                  <a:pt x="11977868" y="4095608"/>
                  <a:pt x="11974065" y="4106096"/>
                  <a:pt x="11974180" y="4113126"/>
                </a:cubicBezTo>
                <a:cubicBezTo>
                  <a:pt x="11974641" y="4132259"/>
                  <a:pt x="11974987" y="4151390"/>
                  <a:pt x="11974180" y="4170408"/>
                </a:cubicBezTo>
                <a:cubicBezTo>
                  <a:pt x="11973604" y="4183892"/>
                  <a:pt x="11978444" y="4188963"/>
                  <a:pt x="11992160" y="4188502"/>
                </a:cubicBezTo>
                <a:cubicBezTo>
                  <a:pt x="12019129" y="4187695"/>
                  <a:pt x="12046098" y="4187926"/>
                  <a:pt x="12072951" y="4188502"/>
                </a:cubicBezTo>
                <a:cubicBezTo>
                  <a:pt x="12085514" y="4188848"/>
                  <a:pt x="12089664" y="4183777"/>
                  <a:pt x="12089432" y="4171674"/>
                </a:cubicBezTo>
                <a:cubicBezTo>
                  <a:pt x="12088856" y="4144821"/>
                  <a:pt x="12088626" y="4117852"/>
                  <a:pt x="12089432" y="4090998"/>
                </a:cubicBezTo>
                <a:cubicBezTo>
                  <a:pt x="12089894" y="4076823"/>
                  <a:pt x="12083900" y="4072903"/>
                  <a:pt x="12070877" y="4073479"/>
                </a:cubicBezTo>
                <a:cubicBezTo>
                  <a:pt x="12052666" y="4074286"/>
                  <a:pt x="12034342" y="4074171"/>
                  <a:pt x="12016132" y="4073479"/>
                </a:cubicBezTo>
                <a:lnTo>
                  <a:pt x="12016247" y="4073249"/>
                </a:lnTo>
                <a:cubicBezTo>
                  <a:pt x="12008756" y="4072903"/>
                  <a:pt x="11996538" y="4078321"/>
                  <a:pt x="11996194" y="4064260"/>
                </a:cubicBezTo>
                <a:cubicBezTo>
                  <a:pt x="11995848" y="4048701"/>
                  <a:pt x="12008870" y="4053541"/>
                  <a:pt x="12017400" y="4053195"/>
                </a:cubicBezTo>
                <a:cubicBezTo>
                  <a:pt x="12033880" y="4052504"/>
                  <a:pt x="12050476" y="4052043"/>
                  <a:pt x="12066843" y="4053195"/>
                </a:cubicBezTo>
                <a:cubicBezTo>
                  <a:pt x="12083210" y="4054348"/>
                  <a:pt x="12090240" y="4049623"/>
                  <a:pt x="12089778" y="4031758"/>
                </a:cubicBezTo>
                <a:cubicBezTo>
                  <a:pt x="12089318" y="4015738"/>
                  <a:pt x="12087704" y="4005020"/>
                  <a:pt x="12067880" y="4005250"/>
                </a:cubicBezTo>
                <a:close/>
                <a:moveTo>
                  <a:pt x="9115918" y="4005250"/>
                </a:moveTo>
                <a:cubicBezTo>
                  <a:pt x="9098054" y="4006057"/>
                  <a:pt x="9086414" y="4008477"/>
                  <a:pt x="9091484" y="4029684"/>
                </a:cubicBezTo>
                <a:cubicBezTo>
                  <a:pt x="9087566" y="4047318"/>
                  <a:pt x="9093098" y="4055616"/>
                  <a:pt x="9112576" y="4053887"/>
                </a:cubicBezTo>
                <a:cubicBezTo>
                  <a:pt x="9126868" y="4052619"/>
                  <a:pt x="9140582" y="4055616"/>
                  <a:pt x="9138622" y="4033141"/>
                </a:cubicBezTo>
                <a:cubicBezTo>
                  <a:pt x="9137240" y="4017467"/>
                  <a:pt x="9138738" y="4004213"/>
                  <a:pt x="9115918" y="4005250"/>
                </a:cubicBezTo>
                <a:close/>
                <a:moveTo>
                  <a:pt x="8644766" y="4005250"/>
                </a:moveTo>
                <a:lnTo>
                  <a:pt x="8644824" y="4005268"/>
                </a:lnTo>
                <a:lnTo>
                  <a:pt x="8624510" y="4011762"/>
                </a:lnTo>
                <a:cubicBezTo>
                  <a:pt x="8621110" y="4016372"/>
                  <a:pt x="8620794" y="4023460"/>
                  <a:pt x="8622638" y="4033141"/>
                </a:cubicBezTo>
                <a:cubicBezTo>
                  <a:pt x="8617566" y="4050660"/>
                  <a:pt x="8625634" y="4055846"/>
                  <a:pt x="8643958" y="4055962"/>
                </a:cubicBezTo>
                <a:cubicBezTo>
                  <a:pt x="8662399" y="4056077"/>
                  <a:pt x="8670236" y="4051812"/>
                  <a:pt x="8669890" y="4031412"/>
                </a:cubicBezTo>
                <a:cubicBezTo>
                  <a:pt x="8669718" y="4021904"/>
                  <a:pt x="8668278" y="4015479"/>
                  <a:pt x="8664460" y="4011374"/>
                </a:cubicBezTo>
                <a:lnTo>
                  <a:pt x="8644824" y="4005268"/>
                </a:lnTo>
                <a:lnTo>
                  <a:pt x="8644880" y="4005250"/>
                </a:lnTo>
                <a:close/>
                <a:moveTo>
                  <a:pt x="6432149" y="4005250"/>
                </a:moveTo>
                <a:cubicBezTo>
                  <a:pt x="6413364" y="4005827"/>
                  <a:pt x="6404028" y="4008938"/>
                  <a:pt x="6404028" y="4030951"/>
                </a:cubicBezTo>
                <a:cubicBezTo>
                  <a:pt x="6404028" y="4052158"/>
                  <a:pt x="6412785" y="4056653"/>
                  <a:pt x="6431456" y="4053311"/>
                </a:cubicBezTo>
                <a:cubicBezTo>
                  <a:pt x="6447017" y="4055962"/>
                  <a:pt x="6459003" y="4055500"/>
                  <a:pt x="6458424" y="4032449"/>
                </a:cubicBezTo>
                <a:cubicBezTo>
                  <a:pt x="6457964" y="4012626"/>
                  <a:pt x="6453241" y="4004674"/>
                  <a:pt x="6432149" y="4005250"/>
                </a:cubicBezTo>
                <a:close/>
                <a:moveTo>
                  <a:pt x="6096992" y="4005250"/>
                </a:moveTo>
                <a:cubicBezTo>
                  <a:pt x="6076940" y="4005135"/>
                  <a:pt x="6069794" y="4010552"/>
                  <a:pt x="6069794" y="4031643"/>
                </a:cubicBezTo>
                <a:cubicBezTo>
                  <a:pt x="6069681" y="4054002"/>
                  <a:pt x="6080972" y="4055500"/>
                  <a:pt x="6097455" y="4053311"/>
                </a:cubicBezTo>
                <a:cubicBezTo>
                  <a:pt x="6114281" y="4055731"/>
                  <a:pt x="6124426" y="4053311"/>
                  <a:pt x="6124426" y="4031297"/>
                </a:cubicBezTo>
                <a:cubicBezTo>
                  <a:pt x="6124310" y="4009745"/>
                  <a:pt x="6116588" y="4005250"/>
                  <a:pt x="6096992" y="4005250"/>
                </a:cubicBezTo>
                <a:close/>
                <a:moveTo>
                  <a:pt x="4885690" y="4005250"/>
                </a:moveTo>
                <a:cubicBezTo>
                  <a:pt x="4865290" y="4004328"/>
                  <a:pt x="4863563" y="4013894"/>
                  <a:pt x="4863563" y="4030144"/>
                </a:cubicBezTo>
                <a:cubicBezTo>
                  <a:pt x="4863563" y="4046511"/>
                  <a:pt x="4865174" y="4058151"/>
                  <a:pt x="4886959" y="4052619"/>
                </a:cubicBezTo>
                <a:cubicBezTo>
                  <a:pt x="4906321" y="4058612"/>
                  <a:pt x="4911047" y="4049161"/>
                  <a:pt x="4911623" y="4030029"/>
                </a:cubicBezTo>
                <a:cubicBezTo>
                  <a:pt x="4912314" y="4009630"/>
                  <a:pt x="4903785" y="4006057"/>
                  <a:pt x="4885690" y="4005250"/>
                </a:cubicBezTo>
                <a:close/>
                <a:moveTo>
                  <a:pt x="3695405" y="4005250"/>
                </a:moveTo>
                <a:cubicBezTo>
                  <a:pt x="3647691" y="4005942"/>
                  <a:pt x="3599861" y="4005942"/>
                  <a:pt x="3552147" y="4005481"/>
                </a:cubicBezTo>
                <a:cubicBezTo>
                  <a:pt x="3538893" y="4005250"/>
                  <a:pt x="3533475" y="4009284"/>
                  <a:pt x="3533937" y="4023229"/>
                </a:cubicBezTo>
                <a:cubicBezTo>
                  <a:pt x="3534859" y="4047548"/>
                  <a:pt x="3534167" y="4071866"/>
                  <a:pt x="3534167" y="4096185"/>
                </a:cubicBezTo>
                <a:cubicBezTo>
                  <a:pt x="3534167" y="4121309"/>
                  <a:pt x="3535203" y="4146550"/>
                  <a:pt x="3533821" y="4171674"/>
                </a:cubicBezTo>
                <a:cubicBezTo>
                  <a:pt x="3532785" y="4189539"/>
                  <a:pt x="3543042" y="4188963"/>
                  <a:pt x="3554912" y="4188156"/>
                </a:cubicBezTo>
                <a:cubicBezTo>
                  <a:pt x="3566783" y="4187349"/>
                  <a:pt x="3582573" y="4193573"/>
                  <a:pt x="3581421" y="4171098"/>
                </a:cubicBezTo>
                <a:cubicBezTo>
                  <a:pt x="3580383" y="4152082"/>
                  <a:pt x="3580959" y="4132950"/>
                  <a:pt x="3581421" y="4113818"/>
                </a:cubicBezTo>
                <a:cubicBezTo>
                  <a:pt x="3581651" y="4105635"/>
                  <a:pt x="3579923" y="4094456"/>
                  <a:pt x="3593177" y="4095032"/>
                </a:cubicBezTo>
                <a:cubicBezTo>
                  <a:pt x="3605393" y="4095608"/>
                  <a:pt x="3601590" y="4106096"/>
                  <a:pt x="3601705" y="4113126"/>
                </a:cubicBezTo>
                <a:cubicBezTo>
                  <a:pt x="3602166" y="4132259"/>
                  <a:pt x="3602512" y="4151390"/>
                  <a:pt x="3601705" y="4170408"/>
                </a:cubicBezTo>
                <a:cubicBezTo>
                  <a:pt x="3601129" y="4183892"/>
                  <a:pt x="3605969" y="4188963"/>
                  <a:pt x="3619685" y="4188502"/>
                </a:cubicBezTo>
                <a:cubicBezTo>
                  <a:pt x="3646654" y="4187695"/>
                  <a:pt x="3673623" y="4187926"/>
                  <a:pt x="3700476" y="4188502"/>
                </a:cubicBezTo>
                <a:cubicBezTo>
                  <a:pt x="3713039" y="4188848"/>
                  <a:pt x="3717189" y="4183777"/>
                  <a:pt x="3716957" y="4171674"/>
                </a:cubicBezTo>
                <a:cubicBezTo>
                  <a:pt x="3716381" y="4144821"/>
                  <a:pt x="3716151" y="4117852"/>
                  <a:pt x="3716957" y="4090998"/>
                </a:cubicBezTo>
                <a:cubicBezTo>
                  <a:pt x="3717419" y="4076823"/>
                  <a:pt x="3711425" y="4072903"/>
                  <a:pt x="3698402" y="4073479"/>
                </a:cubicBezTo>
                <a:cubicBezTo>
                  <a:pt x="3680191" y="4074286"/>
                  <a:pt x="3661867" y="4074171"/>
                  <a:pt x="3643657" y="4073479"/>
                </a:cubicBezTo>
                <a:lnTo>
                  <a:pt x="3643772" y="4073249"/>
                </a:lnTo>
                <a:cubicBezTo>
                  <a:pt x="3636281" y="4072903"/>
                  <a:pt x="3624063" y="4078321"/>
                  <a:pt x="3623719" y="4064260"/>
                </a:cubicBezTo>
                <a:cubicBezTo>
                  <a:pt x="3623373" y="4048701"/>
                  <a:pt x="3636395" y="4053541"/>
                  <a:pt x="3644925" y="4053195"/>
                </a:cubicBezTo>
                <a:cubicBezTo>
                  <a:pt x="3661405" y="4052504"/>
                  <a:pt x="3678001" y="4052043"/>
                  <a:pt x="3694368" y="4053195"/>
                </a:cubicBezTo>
                <a:cubicBezTo>
                  <a:pt x="3710735" y="4054348"/>
                  <a:pt x="3717765" y="4049623"/>
                  <a:pt x="3717303" y="4031758"/>
                </a:cubicBezTo>
                <a:cubicBezTo>
                  <a:pt x="3716843" y="4015738"/>
                  <a:pt x="3715229" y="4005020"/>
                  <a:pt x="3695405" y="4005250"/>
                </a:cubicBezTo>
                <a:close/>
                <a:moveTo>
                  <a:pt x="743443" y="4005250"/>
                </a:moveTo>
                <a:cubicBezTo>
                  <a:pt x="725579" y="4006057"/>
                  <a:pt x="713939" y="4008477"/>
                  <a:pt x="719009" y="4029684"/>
                </a:cubicBezTo>
                <a:cubicBezTo>
                  <a:pt x="715091" y="4047318"/>
                  <a:pt x="720623" y="4055616"/>
                  <a:pt x="740101" y="4053887"/>
                </a:cubicBezTo>
                <a:cubicBezTo>
                  <a:pt x="754393" y="4052619"/>
                  <a:pt x="768107" y="4055616"/>
                  <a:pt x="766147" y="4033141"/>
                </a:cubicBezTo>
                <a:cubicBezTo>
                  <a:pt x="764765" y="4017467"/>
                  <a:pt x="766263" y="4004213"/>
                  <a:pt x="743443" y="4005250"/>
                </a:cubicBezTo>
                <a:close/>
                <a:moveTo>
                  <a:pt x="272291" y="4005250"/>
                </a:moveTo>
                <a:lnTo>
                  <a:pt x="272349" y="4005268"/>
                </a:lnTo>
                <a:lnTo>
                  <a:pt x="252035" y="4011762"/>
                </a:lnTo>
                <a:cubicBezTo>
                  <a:pt x="248635" y="4016372"/>
                  <a:pt x="248319" y="4023460"/>
                  <a:pt x="250163" y="4033141"/>
                </a:cubicBezTo>
                <a:cubicBezTo>
                  <a:pt x="245091" y="4050660"/>
                  <a:pt x="253159" y="4055846"/>
                  <a:pt x="271483" y="4055962"/>
                </a:cubicBezTo>
                <a:cubicBezTo>
                  <a:pt x="289924" y="4056077"/>
                  <a:pt x="297761" y="4051812"/>
                  <a:pt x="297415" y="4031412"/>
                </a:cubicBezTo>
                <a:cubicBezTo>
                  <a:pt x="297243" y="4021904"/>
                  <a:pt x="295803" y="4015479"/>
                  <a:pt x="291985" y="4011374"/>
                </a:cubicBezTo>
                <a:lnTo>
                  <a:pt x="272349" y="4005268"/>
                </a:lnTo>
                <a:lnTo>
                  <a:pt x="272405" y="4005250"/>
                </a:lnTo>
                <a:close/>
                <a:moveTo>
                  <a:pt x="9919920" y="4005135"/>
                </a:moveTo>
                <a:cubicBezTo>
                  <a:pt x="9903092" y="4005481"/>
                  <a:pt x="9892720" y="4006172"/>
                  <a:pt x="9893412" y="4028070"/>
                </a:cubicBezTo>
                <a:cubicBezTo>
                  <a:pt x="9893988" y="4047548"/>
                  <a:pt x="9897330" y="4058151"/>
                  <a:pt x="9919458" y="4052619"/>
                </a:cubicBezTo>
                <a:cubicBezTo>
                  <a:pt x="9935594" y="4055846"/>
                  <a:pt x="9946427" y="4054463"/>
                  <a:pt x="9946427" y="4031988"/>
                </a:cubicBezTo>
                <a:cubicBezTo>
                  <a:pt x="9946427" y="4011243"/>
                  <a:pt x="9940204" y="4004674"/>
                  <a:pt x="9919920" y="4005135"/>
                </a:cubicBezTo>
                <a:close/>
                <a:moveTo>
                  <a:pt x="9047574" y="4005135"/>
                </a:moveTo>
                <a:cubicBezTo>
                  <a:pt x="9028441" y="4005250"/>
                  <a:pt x="9023024" y="4011474"/>
                  <a:pt x="9022218" y="4030260"/>
                </a:cubicBezTo>
                <a:cubicBezTo>
                  <a:pt x="9021815" y="4040691"/>
                  <a:pt x="9023745" y="4046655"/>
                  <a:pt x="9028009" y="4050011"/>
                </a:cubicBezTo>
                <a:lnTo>
                  <a:pt x="9047746" y="4054105"/>
                </a:lnTo>
                <a:lnTo>
                  <a:pt x="9047688" y="4054117"/>
                </a:lnTo>
                <a:lnTo>
                  <a:pt x="9047804" y="4054117"/>
                </a:lnTo>
                <a:lnTo>
                  <a:pt x="9047746" y="4054105"/>
                </a:lnTo>
                <a:lnTo>
                  <a:pt x="9066994" y="4049997"/>
                </a:lnTo>
                <a:cubicBezTo>
                  <a:pt x="9070941" y="4046741"/>
                  <a:pt x="9072122" y="4041094"/>
                  <a:pt x="9069702" y="4031527"/>
                </a:cubicBezTo>
                <a:cubicBezTo>
                  <a:pt x="9073275" y="4013433"/>
                  <a:pt x="9068204" y="4004905"/>
                  <a:pt x="9047574" y="4005135"/>
                </a:cubicBezTo>
                <a:close/>
                <a:moveTo>
                  <a:pt x="5425535" y="4005135"/>
                </a:moveTo>
                <a:cubicBezTo>
                  <a:pt x="5407900" y="4005942"/>
                  <a:pt x="5397525" y="4006518"/>
                  <a:pt x="5397525" y="4029568"/>
                </a:cubicBezTo>
                <a:cubicBezTo>
                  <a:pt x="5397525" y="4052273"/>
                  <a:pt x="5406518" y="4056077"/>
                  <a:pt x="5424497" y="4052619"/>
                </a:cubicBezTo>
                <a:lnTo>
                  <a:pt x="5424497" y="4052504"/>
                </a:lnTo>
                <a:cubicBezTo>
                  <a:pt x="5441093" y="4054809"/>
                  <a:pt x="5452271" y="4054002"/>
                  <a:pt x="5451579" y="4031412"/>
                </a:cubicBezTo>
                <a:cubicBezTo>
                  <a:pt x="5451003" y="4011589"/>
                  <a:pt x="5446279" y="4004213"/>
                  <a:pt x="5425535" y="4005135"/>
                </a:cubicBezTo>
                <a:close/>
                <a:moveTo>
                  <a:pt x="1547445" y="4005135"/>
                </a:moveTo>
                <a:cubicBezTo>
                  <a:pt x="1530617" y="4005481"/>
                  <a:pt x="1520245" y="4006172"/>
                  <a:pt x="1520937" y="4028070"/>
                </a:cubicBezTo>
                <a:cubicBezTo>
                  <a:pt x="1521513" y="4047548"/>
                  <a:pt x="1524855" y="4058151"/>
                  <a:pt x="1546983" y="4052619"/>
                </a:cubicBezTo>
                <a:cubicBezTo>
                  <a:pt x="1563119" y="4055846"/>
                  <a:pt x="1573952" y="4054463"/>
                  <a:pt x="1573952" y="4031988"/>
                </a:cubicBezTo>
                <a:cubicBezTo>
                  <a:pt x="1573952" y="4011243"/>
                  <a:pt x="1567729" y="4004674"/>
                  <a:pt x="1547445" y="4005135"/>
                </a:cubicBezTo>
                <a:close/>
                <a:moveTo>
                  <a:pt x="675099" y="4005135"/>
                </a:moveTo>
                <a:cubicBezTo>
                  <a:pt x="655966" y="4005250"/>
                  <a:pt x="650549" y="4011474"/>
                  <a:pt x="649743" y="4030260"/>
                </a:cubicBezTo>
                <a:cubicBezTo>
                  <a:pt x="649340" y="4040691"/>
                  <a:pt x="651270" y="4046655"/>
                  <a:pt x="655534" y="4050011"/>
                </a:cubicBezTo>
                <a:lnTo>
                  <a:pt x="675271" y="4054105"/>
                </a:lnTo>
                <a:lnTo>
                  <a:pt x="675213" y="4054117"/>
                </a:lnTo>
                <a:lnTo>
                  <a:pt x="675329" y="4054117"/>
                </a:lnTo>
                <a:lnTo>
                  <a:pt x="675271" y="4054105"/>
                </a:lnTo>
                <a:lnTo>
                  <a:pt x="694519" y="4049997"/>
                </a:lnTo>
                <a:cubicBezTo>
                  <a:pt x="698466" y="4046741"/>
                  <a:pt x="699647" y="4041094"/>
                  <a:pt x="697227" y="4031527"/>
                </a:cubicBezTo>
                <a:cubicBezTo>
                  <a:pt x="700800" y="4013433"/>
                  <a:pt x="695729" y="4004905"/>
                  <a:pt x="675099" y="4005135"/>
                </a:cubicBezTo>
                <a:close/>
                <a:moveTo>
                  <a:pt x="5494340" y="4005020"/>
                </a:moveTo>
                <a:cubicBezTo>
                  <a:pt x="5477282" y="4005942"/>
                  <a:pt x="5464373" y="4005250"/>
                  <a:pt x="5465179" y="4029222"/>
                </a:cubicBezTo>
                <a:cubicBezTo>
                  <a:pt x="5465755" y="4048355"/>
                  <a:pt x="5470368" y="4057344"/>
                  <a:pt x="5489844" y="4053080"/>
                </a:cubicBezTo>
                <a:cubicBezTo>
                  <a:pt x="5507133" y="4055039"/>
                  <a:pt x="5520732" y="4055270"/>
                  <a:pt x="5519464" y="4030605"/>
                </a:cubicBezTo>
                <a:lnTo>
                  <a:pt x="5519580" y="4030490"/>
                </a:lnTo>
                <a:cubicBezTo>
                  <a:pt x="5518656" y="4011935"/>
                  <a:pt x="5514276" y="4003867"/>
                  <a:pt x="5494340" y="4005020"/>
                </a:cubicBezTo>
                <a:close/>
                <a:moveTo>
                  <a:pt x="11119006" y="4004905"/>
                </a:moveTo>
                <a:cubicBezTo>
                  <a:pt x="11113819" y="4005250"/>
                  <a:pt x="11108634" y="4005481"/>
                  <a:pt x="11103447" y="4005827"/>
                </a:cubicBezTo>
                <a:lnTo>
                  <a:pt x="11103563" y="4005827"/>
                </a:lnTo>
                <a:cubicBezTo>
                  <a:pt x="11103447" y="4020924"/>
                  <a:pt x="11103332" y="4036022"/>
                  <a:pt x="11103332" y="4051121"/>
                </a:cubicBezTo>
                <a:cubicBezTo>
                  <a:pt x="11108518" y="4051351"/>
                  <a:pt x="11113706" y="4051697"/>
                  <a:pt x="11118890" y="4051697"/>
                </a:cubicBezTo>
                <a:cubicBezTo>
                  <a:pt x="11134451" y="4051467"/>
                  <a:pt x="11151623" y="4057344"/>
                  <a:pt x="11150816" y="4029107"/>
                </a:cubicBezTo>
                <a:cubicBezTo>
                  <a:pt x="11150009" y="4003867"/>
                  <a:pt x="11136870" y="4003522"/>
                  <a:pt x="11119006" y="4004905"/>
                </a:cubicBezTo>
                <a:close/>
                <a:moveTo>
                  <a:pt x="10051884" y="4004905"/>
                </a:moveTo>
                <a:cubicBezTo>
                  <a:pt x="10032867" y="4004559"/>
                  <a:pt x="10029294" y="4011935"/>
                  <a:pt x="10029179" y="4028992"/>
                </a:cubicBezTo>
                <a:lnTo>
                  <a:pt x="10029294" y="4029107"/>
                </a:lnTo>
                <a:cubicBezTo>
                  <a:pt x="10029179" y="4047087"/>
                  <a:pt x="10032175" y="4057805"/>
                  <a:pt x="10052920" y="4052850"/>
                </a:cubicBezTo>
                <a:cubicBezTo>
                  <a:pt x="10072860" y="4057114"/>
                  <a:pt x="10077700" y="4048470"/>
                  <a:pt x="10077816" y="4029337"/>
                </a:cubicBezTo>
                <a:cubicBezTo>
                  <a:pt x="10077931" y="4009054"/>
                  <a:pt x="10069979" y="4005250"/>
                  <a:pt x="10051884" y="4004905"/>
                </a:cubicBezTo>
                <a:close/>
                <a:moveTo>
                  <a:pt x="9985152" y="4004905"/>
                </a:moveTo>
                <a:cubicBezTo>
                  <a:pt x="9966136" y="4005250"/>
                  <a:pt x="9961756" y="4011935"/>
                  <a:pt x="9961294" y="4029337"/>
                </a:cubicBezTo>
                <a:lnTo>
                  <a:pt x="9961180" y="4029222"/>
                </a:lnTo>
                <a:cubicBezTo>
                  <a:pt x="9960718" y="4048701"/>
                  <a:pt x="9967058" y="4056999"/>
                  <a:pt x="9986997" y="4052735"/>
                </a:cubicBezTo>
                <a:cubicBezTo>
                  <a:pt x="10006704" y="4057690"/>
                  <a:pt x="10009356" y="4047433"/>
                  <a:pt x="10009702" y="4030260"/>
                </a:cubicBezTo>
                <a:cubicBezTo>
                  <a:pt x="10010048" y="4011474"/>
                  <a:pt x="10005552" y="4004559"/>
                  <a:pt x="9985152" y="4004905"/>
                </a:cubicBezTo>
                <a:close/>
                <a:moveTo>
                  <a:pt x="2746531" y="4004905"/>
                </a:moveTo>
                <a:cubicBezTo>
                  <a:pt x="2741344" y="4005250"/>
                  <a:pt x="2736159" y="4005481"/>
                  <a:pt x="2730972" y="4005827"/>
                </a:cubicBezTo>
                <a:lnTo>
                  <a:pt x="2731088" y="4005827"/>
                </a:lnTo>
                <a:cubicBezTo>
                  <a:pt x="2730972" y="4020924"/>
                  <a:pt x="2730857" y="4036022"/>
                  <a:pt x="2730857" y="4051121"/>
                </a:cubicBezTo>
                <a:cubicBezTo>
                  <a:pt x="2736043" y="4051351"/>
                  <a:pt x="2741231" y="4051697"/>
                  <a:pt x="2746415" y="4051697"/>
                </a:cubicBezTo>
                <a:cubicBezTo>
                  <a:pt x="2761976" y="4051467"/>
                  <a:pt x="2779148" y="4057344"/>
                  <a:pt x="2778341" y="4029107"/>
                </a:cubicBezTo>
                <a:cubicBezTo>
                  <a:pt x="2777534" y="4003867"/>
                  <a:pt x="2764395" y="4003522"/>
                  <a:pt x="2746531" y="4004905"/>
                </a:cubicBezTo>
                <a:close/>
                <a:moveTo>
                  <a:pt x="1679409" y="4004905"/>
                </a:moveTo>
                <a:cubicBezTo>
                  <a:pt x="1660392" y="4004559"/>
                  <a:pt x="1656819" y="4011935"/>
                  <a:pt x="1656704" y="4028992"/>
                </a:cubicBezTo>
                <a:lnTo>
                  <a:pt x="1656819" y="4029107"/>
                </a:lnTo>
                <a:cubicBezTo>
                  <a:pt x="1656704" y="4047087"/>
                  <a:pt x="1659700" y="4057805"/>
                  <a:pt x="1680445" y="4052850"/>
                </a:cubicBezTo>
                <a:cubicBezTo>
                  <a:pt x="1700385" y="4057114"/>
                  <a:pt x="1705225" y="4048470"/>
                  <a:pt x="1705341" y="4029337"/>
                </a:cubicBezTo>
                <a:cubicBezTo>
                  <a:pt x="1705456" y="4009054"/>
                  <a:pt x="1697504" y="4005250"/>
                  <a:pt x="1679409" y="4004905"/>
                </a:cubicBezTo>
                <a:close/>
                <a:moveTo>
                  <a:pt x="1612677" y="4004905"/>
                </a:moveTo>
                <a:cubicBezTo>
                  <a:pt x="1593661" y="4005250"/>
                  <a:pt x="1589281" y="4011935"/>
                  <a:pt x="1588819" y="4029337"/>
                </a:cubicBezTo>
                <a:lnTo>
                  <a:pt x="1588705" y="4029222"/>
                </a:lnTo>
                <a:cubicBezTo>
                  <a:pt x="1588243" y="4048701"/>
                  <a:pt x="1594583" y="4056999"/>
                  <a:pt x="1614522" y="4052735"/>
                </a:cubicBezTo>
                <a:cubicBezTo>
                  <a:pt x="1634229" y="4057690"/>
                  <a:pt x="1636881" y="4047433"/>
                  <a:pt x="1637227" y="4030260"/>
                </a:cubicBezTo>
                <a:cubicBezTo>
                  <a:pt x="1637573" y="4011474"/>
                  <a:pt x="1633077" y="4004559"/>
                  <a:pt x="1612677" y="4004905"/>
                </a:cubicBezTo>
                <a:close/>
                <a:moveTo>
                  <a:pt x="12134382" y="4004789"/>
                </a:moveTo>
                <a:cubicBezTo>
                  <a:pt x="12116171" y="4005711"/>
                  <a:pt x="12108449" y="4009745"/>
                  <a:pt x="12108679" y="4029568"/>
                </a:cubicBezTo>
                <a:cubicBezTo>
                  <a:pt x="12108910" y="4048355"/>
                  <a:pt x="12113751" y="4057460"/>
                  <a:pt x="12133690" y="4052850"/>
                </a:cubicBezTo>
                <a:cubicBezTo>
                  <a:pt x="12151784" y="4057114"/>
                  <a:pt x="12157892" y="4049968"/>
                  <a:pt x="12157086" y="4031527"/>
                </a:cubicBezTo>
                <a:cubicBezTo>
                  <a:pt x="12156394" y="4015277"/>
                  <a:pt x="12156625" y="4003752"/>
                  <a:pt x="12134382" y="4004789"/>
                </a:cubicBezTo>
                <a:close/>
                <a:moveTo>
                  <a:pt x="10186037" y="4004789"/>
                </a:moveTo>
                <a:cubicBezTo>
                  <a:pt x="10166790" y="4004559"/>
                  <a:pt x="10160682" y="4011013"/>
                  <a:pt x="10160452" y="4030375"/>
                </a:cubicBezTo>
                <a:cubicBezTo>
                  <a:pt x="10160220" y="4051236"/>
                  <a:pt x="10168748" y="4056422"/>
                  <a:pt x="10186730" y="4053080"/>
                </a:cubicBezTo>
                <a:cubicBezTo>
                  <a:pt x="10204362" y="4056077"/>
                  <a:pt x="10213698" y="4052388"/>
                  <a:pt x="10213698" y="4030836"/>
                </a:cubicBezTo>
                <a:cubicBezTo>
                  <a:pt x="10213698" y="4009054"/>
                  <a:pt x="10205054" y="4005020"/>
                  <a:pt x="10186037" y="4004789"/>
                </a:cubicBezTo>
                <a:close/>
                <a:moveTo>
                  <a:pt x="9513770" y="4004789"/>
                </a:moveTo>
                <a:cubicBezTo>
                  <a:pt x="9498556" y="4004213"/>
                  <a:pt x="9491526" y="4008593"/>
                  <a:pt x="9491756" y="4025073"/>
                </a:cubicBezTo>
                <a:lnTo>
                  <a:pt x="9491756" y="4168332"/>
                </a:lnTo>
                <a:cubicBezTo>
                  <a:pt x="9491065" y="4191498"/>
                  <a:pt x="9505472" y="4186658"/>
                  <a:pt x="9518956" y="4187810"/>
                </a:cubicBezTo>
                <a:cubicBezTo>
                  <a:pt x="9534515" y="4189193"/>
                  <a:pt x="9540969" y="4184814"/>
                  <a:pt x="9539701" y="4167988"/>
                </a:cubicBezTo>
                <a:cubicBezTo>
                  <a:pt x="9538203" y="4148164"/>
                  <a:pt x="9539355" y="4127995"/>
                  <a:pt x="9539355" y="4108055"/>
                </a:cubicBezTo>
                <a:cubicBezTo>
                  <a:pt x="9539355" y="4101025"/>
                  <a:pt x="9538779" y="4094110"/>
                  <a:pt x="9549382" y="4093880"/>
                </a:cubicBezTo>
                <a:cubicBezTo>
                  <a:pt x="9559986" y="4093649"/>
                  <a:pt x="9559870" y="4100449"/>
                  <a:pt x="9559870" y="4107594"/>
                </a:cubicBezTo>
                <a:cubicBezTo>
                  <a:pt x="9559870" y="4129262"/>
                  <a:pt x="9560332" y="4151045"/>
                  <a:pt x="9559756" y="4172713"/>
                </a:cubicBezTo>
                <a:cubicBezTo>
                  <a:pt x="9559410" y="4183777"/>
                  <a:pt x="9562983" y="4188041"/>
                  <a:pt x="9574508" y="4187810"/>
                </a:cubicBezTo>
                <a:cubicBezTo>
                  <a:pt x="9603206" y="4187119"/>
                  <a:pt x="9631903" y="4187119"/>
                  <a:pt x="9660602" y="4187810"/>
                </a:cubicBezTo>
                <a:cubicBezTo>
                  <a:pt x="9672588" y="4188156"/>
                  <a:pt x="9675123" y="4182855"/>
                  <a:pt x="9674892" y="4172252"/>
                </a:cubicBezTo>
                <a:cubicBezTo>
                  <a:pt x="9674316" y="4144475"/>
                  <a:pt x="9674086" y="4116584"/>
                  <a:pt x="9674892" y="4088809"/>
                </a:cubicBezTo>
                <a:cubicBezTo>
                  <a:pt x="9675238" y="4076245"/>
                  <a:pt x="9670974" y="4072096"/>
                  <a:pt x="9658527" y="4072557"/>
                </a:cubicBezTo>
                <a:cubicBezTo>
                  <a:pt x="9636744" y="4073479"/>
                  <a:pt x="9615077" y="4072788"/>
                  <a:pt x="9593294" y="4072788"/>
                </a:cubicBezTo>
                <a:cubicBezTo>
                  <a:pt x="9587070" y="4072788"/>
                  <a:pt x="9581192" y="4072788"/>
                  <a:pt x="9580846" y="4063798"/>
                </a:cubicBezTo>
                <a:cubicBezTo>
                  <a:pt x="9580501" y="4054117"/>
                  <a:pt x="9585341" y="4052158"/>
                  <a:pt x="9593640" y="4052273"/>
                </a:cubicBezTo>
                <a:cubicBezTo>
                  <a:pt x="9614501" y="4052619"/>
                  <a:pt x="9635476" y="4051121"/>
                  <a:pt x="9656222" y="4052850"/>
                </a:cubicBezTo>
                <a:cubicBezTo>
                  <a:pt x="9674777" y="4054463"/>
                  <a:pt x="9675816" y="4044552"/>
                  <a:pt x="9674777" y="4030951"/>
                </a:cubicBezTo>
                <a:cubicBezTo>
                  <a:pt x="9673855" y="4018735"/>
                  <a:pt x="9679387" y="4003637"/>
                  <a:pt x="9657144" y="4004789"/>
                </a:cubicBezTo>
                <a:cubicBezTo>
                  <a:pt x="9632942" y="4005942"/>
                  <a:pt x="9608506" y="4005020"/>
                  <a:pt x="9584189" y="4005020"/>
                </a:cubicBezTo>
                <a:cubicBezTo>
                  <a:pt x="9560678" y="4005020"/>
                  <a:pt x="9537166" y="4005711"/>
                  <a:pt x="9513770" y="4004789"/>
                </a:cubicBezTo>
                <a:close/>
                <a:moveTo>
                  <a:pt x="4080767" y="4004789"/>
                </a:moveTo>
                <a:cubicBezTo>
                  <a:pt x="4062441" y="4004905"/>
                  <a:pt x="4054488" y="4008823"/>
                  <a:pt x="4054488" y="4029222"/>
                </a:cubicBezTo>
                <a:cubicBezTo>
                  <a:pt x="4054488" y="4049738"/>
                  <a:pt x="4062097" y="4055846"/>
                  <a:pt x="4080189" y="4052158"/>
                </a:cubicBezTo>
                <a:cubicBezTo>
                  <a:pt x="4096901" y="4054348"/>
                  <a:pt x="4108312" y="4053080"/>
                  <a:pt x="4108312" y="4030721"/>
                </a:cubicBezTo>
                <a:cubicBezTo>
                  <a:pt x="4108312" y="4009054"/>
                  <a:pt x="4100360" y="4004559"/>
                  <a:pt x="4080767" y="4004789"/>
                </a:cubicBezTo>
                <a:close/>
                <a:moveTo>
                  <a:pt x="3761907" y="4004789"/>
                </a:moveTo>
                <a:cubicBezTo>
                  <a:pt x="3743696" y="4005711"/>
                  <a:pt x="3735974" y="4009745"/>
                  <a:pt x="3736204" y="4029568"/>
                </a:cubicBezTo>
                <a:cubicBezTo>
                  <a:pt x="3736435" y="4048355"/>
                  <a:pt x="3741276" y="4057460"/>
                  <a:pt x="3761215" y="4052850"/>
                </a:cubicBezTo>
                <a:cubicBezTo>
                  <a:pt x="3779309" y="4057114"/>
                  <a:pt x="3785417" y="4049968"/>
                  <a:pt x="3784611" y="4031527"/>
                </a:cubicBezTo>
                <a:cubicBezTo>
                  <a:pt x="3783919" y="4015277"/>
                  <a:pt x="3784150" y="4003752"/>
                  <a:pt x="3761907" y="4004789"/>
                </a:cubicBezTo>
                <a:close/>
                <a:moveTo>
                  <a:pt x="1813562" y="4004789"/>
                </a:moveTo>
                <a:cubicBezTo>
                  <a:pt x="1794315" y="4004559"/>
                  <a:pt x="1788207" y="4011013"/>
                  <a:pt x="1787977" y="4030375"/>
                </a:cubicBezTo>
                <a:cubicBezTo>
                  <a:pt x="1787745" y="4051236"/>
                  <a:pt x="1796273" y="4056422"/>
                  <a:pt x="1814255" y="4053080"/>
                </a:cubicBezTo>
                <a:cubicBezTo>
                  <a:pt x="1831887" y="4056077"/>
                  <a:pt x="1841223" y="4052388"/>
                  <a:pt x="1841223" y="4030836"/>
                </a:cubicBezTo>
                <a:cubicBezTo>
                  <a:pt x="1841223" y="4009054"/>
                  <a:pt x="1832579" y="4005020"/>
                  <a:pt x="1813562" y="4004789"/>
                </a:cubicBezTo>
                <a:close/>
                <a:moveTo>
                  <a:pt x="1141295" y="4004789"/>
                </a:moveTo>
                <a:cubicBezTo>
                  <a:pt x="1126081" y="4004213"/>
                  <a:pt x="1119051" y="4008593"/>
                  <a:pt x="1119281" y="4025073"/>
                </a:cubicBezTo>
                <a:lnTo>
                  <a:pt x="1119281" y="4168332"/>
                </a:lnTo>
                <a:cubicBezTo>
                  <a:pt x="1118590" y="4191498"/>
                  <a:pt x="1132997" y="4186658"/>
                  <a:pt x="1146481" y="4187810"/>
                </a:cubicBezTo>
                <a:cubicBezTo>
                  <a:pt x="1162040" y="4189193"/>
                  <a:pt x="1168494" y="4184814"/>
                  <a:pt x="1167226" y="4167988"/>
                </a:cubicBezTo>
                <a:cubicBezTo>
                  <a:pt x="1165728" y="4148164"/>
                  <a:pt x="1166880" y="4127995"/>
                  <a:pt x="1166880" y="4108055"/>
                </a:cubicBezTo>
                <a:cubicBezTo>
                  <a:pt x="1166880" y="4101025"/>
                  <a:pt x="1166304" y="4094110"/>
                  <a:pt x="1176907" y="4093880"/>
                </a:cubicBezTo>
                <a:cubicBezTo>
                  <a:pt x="1187511" y="4093649"/>
                  <a:pt x="1187395" y="4100449"/>
                  <a:pt x="1187395" y="4107594"/>
                </a:cubicBezTo>
                <a:cubicBezTo>
                  <a:pt x="1187395" y="4129262"/>
                  <a:pt x="1187857" y="4151045"/>
                  <a:pt x="1187281" y="4172713"/>
                </a:cubicBezTo>
                <a:cubicBezTo>
                  <a:pt x="1186935" y="4183777"/>
                  <a:pt x="1190508" y="4188041"/>
                  <a:pt x="1202033" y="4187810"/>
                </a:cubicBezTo>
                <a:cubicBezTo>
                  <a:pt x="1230731" y="4187119"/>
                  <a:pt x="1259428" y="4187119"/>
                  <a:pt x="1288127" y="4187810"/>
                </a:cubicBezTo>
                <a:cubicBezTo>
                  <a:pt x="1300113" y="4188156"/>
                  <a:pt x="1302648" y="4182855"/>
                  <a:pt x="1302417" y="4172252"/>
                </a:cubicBezTo>
                <a:cubicBezTo>
                  <a:pt x="1301841" y="4144475"/>
                  <a:pt x="1301611" y="4116584"/>
                  <a:pt x="1302417" y="4088809"/>
                </a:cubicBezTo>
                <a:cubicBezTo>
                  <a:pt x="1302763" y="4076245"/>
                  <a:pt x="1298499" y="4072096"/>
                  <a:pt x="1286052" y="4072557"/>
                </a:cubicBezTo>
                <a:cubicBezTo>
                  <a:pt x="1264269" y="4073479"/>
                  <a:pt x="1242602" y="4072788"/>
                  <a:pt x="1220819" y="4072788"/>
                </a:cubicBezTo>
                <a:cubicBezTo>
                  <a:pt x="1214595" y="4072788"/>
                  <a:pt x="1208717" y="4072788"/>
                  <a:pt x="1208371" y="4063798"/>
                </a:cubicBezTo>
                <a:cubicBezTo>
                  <a:pt x="1208026" y="4054117"/>
                  <a:pt x="1212866" y="4052158"/>
                  <a:pt x="1221165" y="4052273"/>
                </a:cubicBezTo>
                <a:cubicBezTo>
                  <a:pt x="1242026" y="4052619"/>
                  <a:pt x="1263001" y="4051121"/>
                  <a:pt x="1283747" y="4052850"/>
                </a:cubicBezTo>
                <a:cubicBezTo>
                  <a:pt x="1302302" y="4054463"/>
                  <a:pt x="1303341" y="4044552"/>
                  <a:pt x="1302302" y="4030951"/>
                </a:cubicBezTo>
                <a:cubicBezTo>
                  <a:pt x="1301380" y="4018735"/>
                  <a:pt x="1306912" y="4003637"/>
                  <a:pt x="1284669" y="4004789"/>
                </a:cubicBezTo>
                <a:cubicBezTo>
                  <a:pt x="1260467" y="4005942"/>
                  <a:pt x="1236031" y="4005020"/>
                  <a:pt x="1211714" y="4005020"/>
                </a:cubicBezTo>
                <a:cubicBezTo>
                  <a:pt x="1188203" y="4005020"/>
                  <a:pt x="1164691" y="4005711"/>
                  <a:pt x="1141295" y="4004789"/>
                </a:cubicBezTo>
                <a:close/>
                <a:moveTo>
                  <a:pt x="10122072" y="4004674"/>
                </a:moveTo>
                <a:cubicBezTo>
                  <a:pt x="10103172" y="4004674"/>
                  <a:pt x="10096255" y="4010321"/>
                  <a:pt x="10096716" y="4029799"/>
                </a:cubicBezTo>
                <a:cubicBezTo>
                  <a:pt x="10097178" y="4046741"/>
                  <a:pt x="10100750" y="4054809"/>
                  <a:pt x="10119652" y="4053772"/>
                </a:cubicBezTo>
                <a:cubicBezTo>
                  <a:pt x="10135672" y="4052965"/>
                  <a:pt x="10150310" y="4054002"/>
                  <a:pt x="10143856" y="4030029"/>
                </a:cubicBezTo>
                <a:cubicBezTo>
                  <a:pt x="10149272" y="4011820"/>
                  <a:pt x="10142012" y="4004789"/>
                  <a:pt x="10122072" y="4004789"/>
                </a:cubicBezTo>
                <a:close/>
                <a:moveTo>
                  <a:pt x="1749597" y="4004674"/>
                </a:moveTo>
                <a:cubicBezTo>
                  <a:pt x="1730697" y="4004674"/>
                  <a:pt x="1723780" y="4010321"/>
                  <a:pt x="1724241" y="4029799"/>
                </a:cubicBezTo>
                <a:cubicBezTo>
                  <a:pt x="1724703" y="4046741"/>
                  <a:pt x="1728275" y="4054809"/>
                  <a:pt x="1747177" y="4053772"/>
                </a:cubicBezTo>
                <a:cubicBezTo>
                  <a:pt x="1763197" y="4052965"/>
                  <a:pt x="1777835" y="4054002"/>
                  <a:pt x="1771381" y="4030029"/>
                </a:cubicBezTo>
                <a:cubicBezTo>
                  <a:pt x="1776797" y="4011820"/>
                  <a:pt x="1769537" y="4004789"/>
                  <a:pt x="1749597" y="4004789"/>
                </a:cubicBezTo>
                <a:close/>
                <a:moveTo>
                  <a:pt x="11528498" y="4004559"/>
                </a:moveTo>
                <a:cubicBezTo>
                  <a:pt x="11510635" y="4004559"/>
                  <a:pt x="11503489" y="4009399"/>
                  <a:pt x="11504294" y="4028185"/>
                </a:cubicBezTo>
                <a:cubicBezTo>
                  <a:pt x="11504872" y="4044091"/>
                  <a:pt x="11505794" y="4054694"/>
                  <a:pt x="11526424" y="4053195"/>
                </a:cubicBezTo>
                <a:lnTo>
                  <a:pt x="11526424" y="4053311"/>
                </a:lnTo>
                <a:cubicBezTo>
                  <a:pt x="11542444" y="4052043"/>
                  <a:pt x="11557542" y="4053887"/>
                  <a:pt x="11550973" y="4029453"/>
                </a:cubicBezTo>
                <a:cubicBezTo>
                  <a:pt x="11556850" y="4010091"/>
                  <a:pt x="11547977" y="4004559"/>
                  <a:pt x="11528498" y="4004559"/>
                </a:cubicBezTo>
                <a:close/>
                <a:moveTo>
                  <a:pt x="9851113" y="4004559"/>
                </a:moveTo>
                <a:cubicBezTo>
                  <a:pt x="9832098" y="4004674"/>
                  <a:pt x="9825758" y="4010206"/>
                  <a:pt x="9825528" y="4029799"/>
                </a:cubicBezTo>
                <a:cubicBezTo>
                  <a:pt x="9825298" y="4050199"/>
                  <a:pt x="9832674" y="4056538"/>
                  <a:pt x="9850307" y="4052965"/>
                </a:cubicBezTo>
                <a:lnTo>
                  <a:pt x="9850307" y="4052850"/>
                </a:lnTo>
                <a:cubicBezTo>
                  <a:pt x="9866211" y="4053541"/>
                  <a:pt x="9880042" y="4056077"/>
                  <a:pt x="9879812" y="4032104"/>
                </a:cubicBezTo>
                <a:cubicBezTo>
                  <a:pt x="9879696" y="4009861"/>
                  <a:pt x="9871744" y="4004559"/>
                  <a:pt x="9851113" y="4004559"/>
                </a:cubicBezTo>
                <a:close/>
                <a:moveTo>
                  <a:pt x="4281998" y="4004559"/>
                </a:moveTo>
                <a:cubicBezTo>
                  <a:pt x="4265055" y="4005020"/>
                  <a:pt x="4256873" y="4008132"/>
                  <a:pt x="4258258" y="4027148"/>
                </a:cubicBezTo>
                <a:cubicBezTo>
                  <a:pt x="4259409" y="4042477"/>
                  <a:pt x="4256641" y="4058266"/>
                  <a:pt x="4280037" y="4052158"/>
                </a:cubicBezTo>
                <a:cubicBezTo>
                  <a:pt x="4297786" y="4055155"/>
                  <a:pt x="4307354" y="4051582"/>
                  <a:pt x="4306546" y="4030144"/>
                </a:cubicBezTo>
                <a:cubicBezTo>
                  <a:pt x="4305854" y="4011820"/>
                  <a:pt x="4302052" y="4003983"/>
                  <a:pt x="4281998" y="4004559"/>
                </a:cubicBezTo>
                <a:close/>
                <a:moveTo>
                  <a:pt x="4216534" y="4004559"/>
                </a:moveTo>
                <a:cubicBezTo>
                  <a:pt x="4199016" y="4005366"/>
                  <a:pt x="4189795" y="4007440"/>
                  <a:pt x="4189795" y="4028646"/>
                </a:cubicBezTo>
                <a:cubicBezTo>
                  <a:pt x="4189795" y="4048701"/>
                  <a:pt x="4196479" y="4053426"/>
                  <a:pt x="4215383" y="4053195"/>
                </a:cubicBezTo>
                <a:lnTo>
                  <a:pt x="4215496" y="4053311"/>
                </a:lnTo>
                <a:cubicBezTo>
                  <a:pt x="4233245" y="4053080"/>
                  <a:pt x="4242350" y="4049277"/>
                  <a:pt x="4237511" y="4030375"/>
                </a:cubicBezTo>
                <a:cubicBezTo>
                  <a:pt x="4240045" y="4013664"/>
                  <a:pt x="4237281" y="4003752"/>
                  <a:pt x="4216534" y="4004559"/>
                </a:cubicBezTo>
                <a:close/>
                <a:moveTo>
                  <a:pt x="3156023" y="4004559"/>
                </a:moveTo>
                <a:cubicBezTo>
                  <a:pt x="3138160" y="4004559"/>
                  <a:pt x="3131014" y="4009399"/>
                  <a:pt x="3131819" y="4028185"/>
                </a:cubicBezTo>
                <a:cubicBezTo>
                  <a:pt x="3132397" y="4044091"/>
                  <a:pt x="3133319" y="4054694"/>
                  <a:pt x="3153949" y="4053195"/>
                </a:cubicBezTo>
                <a:lnTo>
                  <a:pt x="3153949" y="4053311"/>
                </a:lnTo>
                <a:cubicBezTo>
                  <a:pt x="3169969" y="4052043"/>
                  <a:pt x="3185067" y="4053887"/>
                  <a:pt x="3178498" y="4029453"/>
                </a:cubicBezTo>
                <a:cubicBezTo>
                  <a:pt x="3184375" y="4010091"/>
                  <a:pt x="3175502" y="4004559"/>
                  <a:pt x="3156023" y="4004559"/>
                </a:cubicBezTo>
                <a:close/>
                <a:moveTo>
                  <a:pt x="1478638" y="4004559"/>
                </a:moveTo>
                <a:cubicBezTo>
                  <a:pt x="1459623" y="4004674"/>
                  <a:pt x="1453283" y="4010206"/>
                  <a:pt x="1453053" y="4029799"/>
                </a:cubicBezTo>
                <a:cubicBezTo>
                  <a:pt x="1452823" y="4050199"/>
                  <a:pt x="1460199" y="4056538"/>
                  <a:pt x="1477832" y="4052965"/>
                </a:cubicBezTo>
                <a:lnTo>
                  <a:pt x="1477832" y="4052850"/>
                </a:lnTo>
                <a:cubicBezTo>
                  <a:pt x="1493736" y="4053541"/>
                  <a:pt x="1507567" y="4056077"/>
                  <a:pt x="1507337" y="4032104"/>
                </a:cubicBezTo>
                <a:cubicBezTo>
                  <a:pt x="1507221" y="4009861"/>
                  <a:pt x="1499269" y="4004559"/>
                  <a:pt x="1478638" y="4004559"/>
                </a:cubicBezTo>
                <a:close/>
                <a:moveTo>
                  <a:pt x="10866258" y="4004444"/>
                </a:moveTo>
                <a:cubicBezTo>
                  <a:pt x="10817621" y="4005481"/>
                  <a:pt x="10768985" y="4005250"/>
                  <a:pt x="10720348" y="4004674"/>
                </a:cubicBezTo>
                <a:cubicBezTo>
                  <a:pt x="10705020" y="4004444"/>
                  <a:pt x="10700986" y="4011589"/>
                  <a:pt x="10701332" y="4025304"/>
                </a:cubicBezTo>
                <a:cubicBezTo>
                  <a:pt x="10701792" y="4048701"/>
                  <a:pt x="10701446" y="4072211"/>
                  <a:pt x="10701446" y="4095608"/>
                </a:cubicBezTo>
                <a:cubicBezTo>
                  <a:pt x="10701562" y="4120733"/>
                  <a:pt x="10702138" y="4145974"/>
                  <a:pt x="10701332" y="4171098"/>
                </a:cubicBezTo>
                <a:cubicBezTo>
                  <a:pt x="10700640" y="4193919"/>
                  <a:pt x="10717120" y="4186082"/>
                  <a:pt x="10728531" y="4187464"/>
                </a:cubicBezTo>
                <a:cubicBezTo>
                  <a:pt x="10741210" y="4189078"/>
                  <a:pt x="10750082" y="4187464"/>
                  <a:pt x="10748930" y="4170408"/>
                </a:cubicBezTo>
                <a:cubicBezTo>
                  <a:pt x="10747432" y="4149662"/>
                  <a:pt x="10748354" y="4128801"/>
                  <a:pt x="10748700" y="4107940"/>
                </a:cubicBezTo>
                <a:cubicBezTo>
                  <a:pt x="10748816" y="4102523"/>
                  <a:pt x="10746280" y="4094341"/>
                  <a:pt x="10755846" y="4094341"/>
                </a:cubicBezTo>
                <a:cubicBezTo>
                  <a:pt x="10764490" y="4094341"/>
                  <a:pt x="10764029" y="4101601"/>
                  <a:pt x="10764029" y="4107710"/>
                </a:cubicBezTo>
                <a:cubicBezTo>
                  <a:pt x="10764029" y="4127764"/>
                  <a:pt x="10764604" y="4147702"/>
                  <a:pt x="10763798" y="4167640"/>
                </a:cubicBezTo>
                <a:cubicBezTo>
                  <a:pt x="10763222" y="4181472"/>
                  <a:pt x="10766565" y="4188387"/>
                  <a:pt x="10782354" y="4187810"/>
                </a:cubicBezTo>
                <a:cubicBezTo>
                  <a:pt x="10811052" y="4186773"/>
                  <a:pt x="10839750" y="4187004"/>
                  <a:pt x="10868332" y="4187810"/>
                </a:cubicBezTo>
                <a:cubicBezTo>
                  <a:pt x="10881126" y="4188156"/>
                  <a:pt x="10884698" y="4183546"/>
                  <a:pt x="10884352" y="4171330"/>
                </a:cubicBezTo>
                <a:lnTo>
                  <a:pt x="10884238" y="4171098"/>
                </a:lnTo>
                <a:cubicBezTo>
                  <a:pt x="10883546" y="4144245"/>
                  <a:pt x="10883084" y="4117275"/>
                  <a:pt x="10884352" y="4090422"/>
                </a:cubicBezTo>
                <a:cubicBezTo>
                  <a:pt x="10885160" y="4074518"/>
                  <a:pt x="10878244" y="4071751"/>
                  <a:pt x="10864529" y="4072442"/>
                </a:cubicBezTo>
                <a:cubicBezTo>
                  <a:pt x="10845512" y="4073479"/>
                  <a:pt x="10826265" y="4073249"/>
                  <a:pt x="10807248" y="4072442"/>
                </a:cubicBezTo>
                <a:cubicBezTo>
                  <a:pt x="10799756" y="4072096"/>
                  <a:pt x="10787310" y="4077860"/>
                  <a:pt x="10786157" y="4064951"/>
                </a:cubicBezTo>
                <a:cubicBezTo>
                  <a:pt x="10784889" y="4050545"/>
                  <a:pt x="10797222" y="4052850"/>
                  <a:pt x="10806673" y="4052850"/>
                </a:cubicBezTo>
                <a:cubicBezTo>
                  <a:pt x="10826726" y="4052965"/>
                  <a:pt x="10846780" y="4051697"/>
                  <a:pt x="10866604" y="4053311"/>
                </a:cubicBezTo>
                <a:cubicBezTo>
                  <a:pt x="10886426" y="4054924"/>
                  <a:pt x="10884584" y="4042823"/>
                  <a:pt x="10884238" y="4030375"/>
                </a:cubicBezTo>
                <a:cubicBezTo>
                  <a:pt x="10883892" y="4017697"/>
                  <a:pt x="10887926" y="4003983"/>
                  <a:pt x="10866258" y="4004444"/>
                </a:cubicBezTo>
                <a:close/>
                <a:moveTo>
                  <a:pt x="9717766" y="4004444"/>
                </a:moveTo>
                <a:cubicBezTo>
                  <a:pt x="9688954" y="4004213"/>
                  <a:pt x="9697022" y="4021962"/>
                  <a:pt x="9696098" y="4036598"/>
                </a:cubicBezTo>
                <a:cubicBezTo>
                  <a:pt x="9695754" y="4041786"/>
                  <a:pt x="9696330" y="4046857"/>
                  <a:pt x="9696330" y="4052043"/>
                </a:cubicBezTo>
                <a:cubicBezTo>
                  <a:pt x="9711774" y="4052043"/>
                  <a:pt x="9727332" y="4052043"/>
                  <a:pt x="9742776" y="4052043"/>
                </a:cubicBezTo>
                <a:lnTo>
                  <a:pt x="9742892" y="4051928"/>
                </a:lnTo>
                <a:cubicBezTo>
                  <a:pt x="9743122" y="4046857"/>
                  <a:pt x="9743122" y="4041670"/>
                  <a:pt x="9743468" y="4036598"/>
                </a:cubicBezTo>
                <a:cubicBezTo>
                  <a:pt x="9744736" y="4018043"/>
                  <a:pt x="9744274" y="4004674"/>
                  <a:pt x="9717766" y="4004444"/>
                </a:cubicBezTo>
                <a:close/>
                <a:moveTo>
                  <a:pt x="4150149" y="4004444"/>
                </a:moveTo>
                <a:cubicBezTo>
                  <a:pt x="4132863" y="4005250"/>
                  <a:pt x="4121220" y="4005366"/>
                  <a:pt x="4122258" y="4028877"/>
                </a:cubicBezTo>
                <a:cubicBezTo>
                  <a:pt x="4122720" y="4038213"/>
                  <a:pt x="4123814" y="4045157"/>
                  <a:pt x="4127243" y="4049191"/>
                </a:cubicBezTo>
                <a:lnTo>
                  <a:pt x="4146221" y="4052042"/>
                </a:lnTo>
                <a:lnTo>
                  <a:pt x="4146114" y="4052043"/>
                </a:lnTo>
                <a:lnTo>
                  <a:pt x="4146231" y="4052043"/>
                </a:lnTo>
                <a:lnTo>
                  <a:pt x="4146221" y="4052042"/>
                </a:lnTo>
                <a:lnTo>
                  <a:pt x="4167449" y="4051711"/>
                </a:lnTo>
                <a:cubicBezTo>
                  <a:pt x="4173141" y="4049651"/>
                  <a:pt x="4176713" y="4044206"/>
                  <a:pt x="4176079" y="4031066"/>
                </a:cubicBezTo>
                <a:cubicBezTo>
                  <a:pt x="4175159" y="4011243"/>
                  <a:pt x="4170895" y="4003522"/>
                  <a:pt x="4150149" y="4004444"/>
                </a:cubicBezTo>
                <a:close/>
                <a:moveTo>
                  <a:pt x="4017032" y="4004444"/>
                </a:moveTo>
                <a:cubicBezTo>
                  <a:pt x="3998248" y="4004559"/>
                  <a:pt x="3991791" y="4010091"/>
                  <a:pt x="3991331" y="4029568"/>
                </a:cubicBezTo>
                <a:cubicBezTo>
                  <a:pt x="3990871" y="4050314"/>
                  <a:pt x="3999400" y="4053541"/>
                  <a:pt x="4017264" y="4053311"/>
                </a:cubicBezTo>
                <a:lnTo>
                  <a:pt x="4017264" y="4053195"/>
                </a:lnTo>
                <a:cubicBezTo>
                  <a:pt x="4034320" y="4052965"/>
                  <a:pt x="4044462" y="4050199"/>
                  <a:pt x="4038930" y="4029337"/>
                </a:cubicBezTo>
                <a:cubicBezTo>
                  <a:pt x="4044576" y="4011013"/>
                  <a:pt x="4036856" y="4004444"/>
                  <a:pt x="4017032" y="4004444"/>
                </a:cubicBezTo>
                <a:close/>
                <a:moveTo>
                  <a:pt x="2493783" y="4004444"/>
                </a:moveTo>
                <a:cubicBezTo>
                  <a:pt x="2445146" y="4005481"/>
                  <a:pt x="2396510" y="4005250"/>
                  <a:pt x="2347873" y="4004674"/>
                </a:cubicBezTo>
                <a:cubicBezTo>
                  <a:pt x="2332545" y="4004444"/>
                  <a:pt x="2328511" y="4011589"/>
                  <a:pt x="2328857" y="4025304"/>
                </a:cubicBezTo>
                <a:cubicBezTo>
                  <a:pt x="2329317" y="4048701"/>
                  <a:pt x="2328971" y="4072211"/>
                  <a:pt x="2328971" y="4095608"/>
                </a:cubicBezTo>
                <a:cubicBezTo>
                  <a:pt x="2329087" y="4120733"/>
                  <a:pt x="2329663" y="4145974"/>
                  <a:pt x="2328857" y="4171098"/>
                </a:cubicBezTo>
                <a:cubicBezTo>
                  <a:pt x="2328165" y="4193919"/>
                  <a:pt x="2344645" y="4186082"/>
                  <a:pt x="2356056" y="4187464"/>
                </a:cubicBezTo>
                <a:cubicBezTo>
                  <a:pt x="2368735" y="4189078"/>
                  <a:pt x="2377607" y="4187464"/>
                  <a:pt x="2376455" y="4170408"/>
                </a:cubicBezTo>
                <a:cubicBezTo>
                  <a:pt x="2374957" y="4149662"/>
                  <a:pt x="2375879" y="4128801"/>
                  <a:pt x="2376225" y="4107940"/>
                </a:cubicBezTo>
                <a:cubicBezTo>
                  <a:pt x="2376341" y="4102523"/>
                  <a:pt x="2373805" y="4094341"/>
                  <a:pt x="2383371" y="4094341"/>
                </a:cubicBezTo>
                <a:cubicBezTo>
                  <a:pt x="2392015" y="4094341"/>
                  <a:pt x="2391554" y="4101601"/>
                  <a:pt x="2391554" y="4107710"/>
                </a:cubicBezTo>
                <a:cubicBezTo>
                  <a:pt x="2391554" y="4127764"/>
                  <a:pt x="2392129" y="4147702"/>
                  <a:pt x="2391323" y="4167640"/>
                </a:cubicBezTo>
                <a:cubicBezTo>
                  <a:pt x="2390747" y="4181472"/>
                  <a:pt x="2394090" y="4188387"/>
                  <a:pt x="2409879" y="4187810"/>
                </a:cubicBezTo>
                <a:cubicBezTo>
                  <a:pt x="2438577" y="4186773"/>
                  <a:pt x="2467275" y="4187004"/>
                  <a:pt x="2495857" y="4187810"/>
                </a:cubicBezTo>
                <a:cubicBezTo>
                  <a:pt x="2508651" y="4188156"/>
                  <a:pt x="2512223" y="4183546"/>
                  <a:pt x="2511877" y="4171330"/>
                </a:cubicBezTo>
                <a:lnTo>
                  <a:pt x="2511763" y="4171098"/>
                </a:lnTo>
                <a:cubicBezTo>
                  <a:pt x="2511071" y="4144245"/>
                  <a:pt x="2510609" y="4117275"/>
                  <a:pt x="2511877" y="4090422"/>
                </a:cubicBezTo>
                <a:cubicBezTo>
                  <a:pt x="2512685" y="4074518"/>
                  <a:pt x="2505769" y="4071751"/>
                  <a:pt x="2492054" y="4072442"/>
                </a:cubicBezTo>
                <a:cubicBezTo>
                  <a:pt x="2473037" y="4073479"/>
                  <a:pt x="2453790" y="4073249"/>
                  <a:pt x="2434773" y="4072442"/>
                </a:cubicBezTo>
                <a:cubicBezTo>
                  <a:pt x="2427281" y="4072096"/>
                  <a:pt x="2414835" y="4077860"/>
                  <a:pt x="2413682" y="4064951"/>
                </a:cubicBezTo>
                <a:cubicBezTo>
                  <a:pt x="2412414" y="4050545"/>
                  <a:pt x="2424747" y="4052850"/>
                  <a:pt x="2434198" y="4052850"/>
                </a:cubicBezTo>
                <a:cubicBezTo>
                  <a:pt x="2454251" y="4052965"/>
                  <a:pt x="2474305" y="4051697"/>
                  <a:pt x="2494129" y="4053311"/>
                </a:cubicBezTo>
                <a:cubicBezTo>
                  <a:pt x="2513951" y="4054924"/>
                  <a:pt x="2512109" y="4042823"/>
                  <a:pt x="2511763" y="4030375"/>
                </a:cubicBezTo>
                <a:cubicBezTo>
                  <a:pt x="2511417" y="4017697"/>
                  <a:pt x="2515451" y="4003983"/>
                  <a:pt x="2493783" y="4004444"/>
                </a:cubicBezTo>
                <a:close/>
                <a:moveTo>
                  <a:pt x="1345291" y="4004444"/>
                </a:moveTo>
                <a:cubicBezTo>
                  <a:pt x="1316479" y="4004213"/>
                  <a:pt x="1324547" y="4021962"/>
                  <a:pt x="1323623" y="4036598"/>
                </a:cubicBezTo>
                <a:cubicBezTo>
                  <a:pt x="1323279" y="4041786"/>
                  <a:pt x="1323855" y="4046857"/>
                  <a:pt x="1323855" y="4052043"/>
                </a:cubicBezTo>
                <a:cubicBezTo>
                  <a:pt x="1339299" y="4052043"/>
                  <a:pt x="1354857" y="4052043"/>
                  <a:pt x="1370301" y="4052043"/>
                </a:cubicBezTo>
                <a:lnTo>
                  <a:pt x="1370417" y="4051928"/>
                </a:lnTo>
                <a:cubicBezTo>
                  <a:pt x="1370647" y="4046857"/>
                  <a:pt x="1370647" y="4041670"/>
                  <a:pt x="1370993" y="4036598"/>
                </a:cubicBezTo>
                <a:cubicBezTo>
                  <a:pt x="1372261" y="4018043"/>
                  <a:pt x="1371799" y="4004674"/>
                  <a:pt x="1345291" y="4004444"/>
                </a:cubicBezTo>
                <a:close/>
                <a:moveTo>
                  <a:pt x="5092279" y="4004416"/>
                </a:moveTo>
                <a:cubicBezTo>
                  <a:pt x="5072026" y="4001612"/>
                  <a:pt x="5065630" y="4012829"/>
                  <a:pt x="5064679" y="4043169"/>
                </a:cubicBezTo>
                <a:lnTo>
                  <a:pt x="5064679" y="4043053"/>
                </a:lnTo>
                <a:cubicBezTo>
                  <a:pt x="5064563" y="4044782"/>
                  <a:pt x="5064217" y="4046396"/>
                  <a:pt x="5063987" y="4048124"/>
                </a:cubicBezTo>
                <a:cubicBezTo>
                  <a:pt x="5080467" y="4059534"/>
                  <a:pt x="5098908" y="4051236"/>
                  <a:pt x="5116426" y="4053195"/>
                </a:cubicBezTo>
                <a:lnTo>
                  <a:pt x="5116888" y="4043399"/>
                </a:lnTo>
                <a:cubicBezTo>
                  <a:pt x="5117118" y="4038442"/>
                  <a:pt x="5117347" y="4033371"/>
                  <a:pt x="5117580" y="4028300"/>
                </a:cubicBezTo>
                <a:lnTo>
                  <a:pt x="5117807" y="4022192"/>
                </a:lnTo>
                <a:cubicBezTo>
                  <a:pt x="5117693" y="4018735"/>
                  <a:pt x="5117580" y="4015162"/>
                  <a:pt x="5117464" y="4011704"/>
                </a:cubicBezTo>
                <a:cubicBezTo>
                  <a:pt x="5107321" y="4007843"/>
                  <a:pt x="5099031" y="4005351"/>
                  <a:pt x="5092279" y="4004416"/>
                </a:cubicBezTo>
                <a:close/>
                <a:moveTo>
                  <a:pt x="11460039" y="4004328"/>
                </a:moveTo>
                <a:lnTo>
                  <a:pt x="11460154" y="4004444"/>
                </a:lnTo>
                <a:cubicBezTo>
                  <a:pt x="11439294" y="4004328"/>
                  <a:pt x="11433876" y="4012281"/>
                  <a:pt x="11437564" y="4030605"/>
                </a:cubicBezTo>
                <a:cubicBezTo>
                  <a:pt x="11432378" y="4052043"/>
                  <a:pt x="11444364" y="4053887"/>
                  <a:pt x="11461883" y="4054233"/>
                </a:cubicBezTo>
                <a:cubicBezTo>
                  <a:pt x="11480784" y="4054578"/>
                  <a:pt x="11484934" y="4047318"/>
                  <a:pt x="11484934" y="4029914"/>
                </a:cubicBezTo>
                <a:cubicBezTo>
                  <a:pt x="11485048" y="4011013"/>
                  <a:pt x="11479862" y="4004444"/>
                  <a:pt x="11460039" y="4004328"/>
                </a:cubicBezTo>
                <a:close/>
                <a:moveTo>
                  <a:pt x="3087564" y="4004328"/>
                </a:moveTo>
                <a:lnTo>
                  <a:pt x="3087679" y="4004444"/>
                </a:lnTo>
                <a:cubicBezTo>
                  <a:pt x="3066819" y="4004328"/>
                  <a:pt x="3061401" y="4012281"/>
                  <a:pt x="3065089" y="4030605"/>
                </a:cubicBezTo>
                <a:cubicBezTo>
                  <a:pt x="3059903" y="4052043"/>
                  <a:pt x="3071889" y="4053887"/>
                  <a:pt x="3089408" y="4054233"/>
                </a:cubicBezTo>
                <a:cubicBezTo>
                  <a:pt x="3108309" y="4054578"/>
                  <a:pt x="3112459" y="4047318"/>
                  <a:pt x="3112459" y="4029914"/>
                </a:cubicBezTo>
                <a:cubicBezTo>
                  <a:pt x="3112573" y="4011013"/>
                  <a:pt x="3107387" y="4004444"/>
                  <a:pt x="3087564" y="4004328"/>
                </a:cubicBezTo>
                <a:close/>
                <a:moveTo>
                  <a:pt x="11258116" y="4004213"/>
                </a:moveTo>
                <a:cubicBezTo>
                  <a:pt x="11241174" y="4004328"/>
                  <a:pt x="11232991" y="4007901"/>
                  <a:pt x="11232415" y="4027148"/>
                </a:cubicBezTo>
                <a:lnTo>
                  <a:pt x="11232530" y="4027148"/>
                </a:lnTo>
                <a:cubicBezTo>
                  <a:pt x="11231839" y="4048124"/>
                  <a:pt x="11238869" y="4056307"/>
                  <a:pt x="11260306" y="4051697"/>
                </a:cubicBezTo>
                <a:cubicBezTo>
                  <a:pt x="11278285" y="4056538"/>
                  <a:pt x="11285662" y="4050545"/>
                  <a:pt x="11286238" y="4029799"/>
                </a:cubicBezTo>
                <a:cubicBezTo>
                  <a:pt x="11286814" y="4007210"/>
                  <a:pt x="11276787" y="4004213"/>
                  <a:pt x="11258116" y="4004213"/>
                </a:cubicBezTo>
                <a:close/>
                <a:moveTo>
                  <a:pt x="11190694" y="4004213"/>
                </a:moveTo>
                <a:cubicBezTo>
                  <a:pt x="11171908" y="4003406"/>
                  <a:pt x="11165108" y="4007440"/>
                  <a:pt x="11164992" y="4027839"/>
                </a:cubicBezTo>
                <a:lnTo>
                  <a:pt x="11164878" y="4027839"/>
                </a:lnTo>
                <a:cubicBezTo>
                  <a:pt x="11164762" y="4049046"/>
                  <a:pt x="11171100" y="4056653"/>
                  <a:pt x="11192653" y="4051467"/>
                </a:cubicBezTo>
                <a:cubicBezTo>
                  <a:pt x="11211554" y="4056883"/>
                  <a:pt x="11218470" y="4050429"/>
                  <a:pt x="11218816" y="4028531"/>
                </a:cubicBezTo>
                <a:cubicBezTo>
                  <a:pt x="11219276" y="4005020"/>
                  <a:pt x="11208442" y="4004905"/>
                  <a:pt x="11190694" y="4004213"/>
                </a:cubicBezTo>
                <a:close/>
                <a:moveTo>
                  <a:pt x="10254152" y="4004213"/>
                </a:moveTo>
                <a:cubicBezTo>
                  <a:pt x="10235365" y="4004444"/>
                  <a:pt x="10227067" y="4007210"/>
                  <a:pt x="10226837" y="4029337"/>
                </a:cubicBezTo>
                <a:cubicBezTo>
                  <a:pt x="10226491" y="4053080"/>
                  <a:pt x="10237094" y="4055039"/>
                  <a:pt x="10256456" y="4051812"/>
                </a:cubicBezTo>
                <a:cubicBezTo>
                  <a:pt x="10274436" y="4057344"/>
                  <a:pt x="10280314" y="4050084"/>
                  <a:pt x="10280776" y="4030029"/>
                </a:cubicBezTo>
                <a:cubicBezTo>
                  <a:pt x="10281236" y="4008823"/>
                  <a:pt x="10273975" y="4003867"/>
                  <a:pt x="10254152" y="4004213"/>
                </a:cubicBezTo>
                <a:close/>
                <a:moveTo>
                  <a:pt x="9786342" y="4004213"/>
                </a:moveTo>
                <a:cubicBezTo>
                  <a:pt x="9766172" y="4003983"/>
                  <a:pt x="9762600" y="4012281"/>
                  <a:pt x="9761793" y="4030490"/>
                </a:cubicBezTo>
                <a:lnTo>
                  <a:pt x="9761678" y="4030490"/>
                </a:lnTo>
                <a:cubicBezTo>
                  <a:pt x="9760756" y="4053195"/>
                  <a:pt x="9773088" y="4052043"/>
                  <a:pt x="9788878" y="4052965"/>
                </a:cubicBezTo>
                <a:cubicBezTo>
                  <a:pt x="9807779" y="4054117"/>
                  <a:pt x="9814118" y="4046972"/>
                  <a:pt x="9809969" y="4029222"/>
                </a:cubicBezTo>
                <a:cubicBezTo>
                  <a:pt x="9814694" y="4008938"/>
                  <a:pt x="9805012" y="4004444"/>
                  <a:pt x="9786342" y="4004213"/>
                </a:cubicBezTo>
                <a:close/>
                <a:moveTo>
                  <a:pt x="2885641" y="4004213"/>
                </a:moveTo>
                <a:cubicBezTo>
                  <a:pt x="2868699" y="4004328"/>
                  <a:pt x="2860516" y="4007901"/>
                  <a:pt x="2859940" y="4027148"/>
                </a:cubicBezTo>
                <a:lnTo>
                  <a:pt x="2860055" y="4027148"/>
                </a:lnTo>
                <a:cubicBezTo>
                  <a:pt x="2859364" y="4048124"/>
                  <a:pt x="2866394" y="4056307"/>
                  <a:pt x="2887831" y="4051697"/>
                </a:cubicBezTo>
                <a:cubicBezTo>
                  <a:pt x="2905810" y="4056538"/>
                  <a:pt x="2913187" y="4050545"/>
                  <a:pt x="2913763" y="4029799"/>
                </a:cubicBezTo>
                <a:cubicBezTo>
                  <a:pt x="2914339" y="4007210"/>
                  <a:pt x="2904312" y="4004213"/>
                  <a:pt x="2885641" y="4004213"/>
                </a:cubicBezTo>
                <a:close/>
                <a:moveTo>
                  <a:pt x="2818219" y="4004213"/>
                </a:moveTo>
                <a:cubicBezTo>
                  <a:pt x="2799433" y="4003406"/>
                  <a:pt x="2792633" y="4007440"/>
                  <a:pt x="2792517" y="4027839"/>
                </a:cubicBezTo>
                <a:lnTo>
                  <a:pt x="2792403" y="4027839"/>
                </a:lnTo>
                <a:cubicBezTo>
                  <a:pt x="2792287" y="4049046"/>
                  <a:pt x="2798625" y="4056653"/>
                  <a:pt x="2820178" y="4051467"/>
                </a:cubicBezTo>
                <a:cubicBezTo>
                  <a:pt x="2839079" y="4056883"/>
                  <a:pt x="2845995" y="4050429"/>
                  <a:pt x="2846341" y="4028531"/>
                </a:cubicBezTo>
                <a:cubicBezTo>
                  <a:pt x="2846801" y="4005020"/>
                  <a:pt x="2835967" y="4004905"/>
                  <a:pt x="2818219" y="4004213"/>
                </a:cubicBezTo>
                <a:close/>
                <a:moveTo>
                  <a:pt x="1881677" y="4004213"/>
                </a:moveTo>
                <a:cubicBezTo>
                  <a:pt x="1862890" y="4004444"/>
                  <a:pt x="1854592" y="4007210"/>
                  <a:pt x="1854362" y="4029337"/>
                </a:cubicBezTo>
                <a:cubicBezTo>
                  <a:pt x="1854016" y="4053080"/>
                  <a:pt x="1864619" y="4055039"/>
                  <a:pt x="1883981" y="4051812"/>
                </a:cubicBezTo>
                <a:cubicBezTo>
                  <a:pt x="1901961" y="4057344"/>
                  <a:pt x="1907839" y="4050084"/>
                  <a:pt x="1908301" y="4030029"/>
                </a:cubicBezTo>
                <a:cubicBezTo>
                  <a:pt x="1908761" y="4008823"/>
                  <a:pt x="1901500" y="4003867"/>
                  <a:pt x="1881677" y="4004213"/>
                </a:cubicBezTo>
                <a:close/>
                <a:moveTo>
                  <a:pt x="1413867" y="4004213"/>
                </a:moveTo>
                <a:cubicBezTo>
                  <a:pt x="1393697" y="4003983"/>
                  <a:pt x="1390125" y="4012281"/>
                  <a:pt x="1389318" y="4030490"/>
                </a:cubicBezTo>
                <a:lnTo>
                  <a:pt x="1389203" y="4030490"/>
                </a:lnTo>
                <a:cubicBezTo>
                  <a:pt x="1388281" y="4053195"/>
                  <a:pt x="1400613" y="4052043"/>
                  <a:pt x="1416403" y="4052965"/>
                </a:cubicBezTo>
                <a:cubicBezTo>
                  <a:pt x="1435304" y="4054117"/>
                  <a:pt x="1441643" y="4046972"/>
                  <a:pt x="1437494" y="4029222"/>
                </a:cubicBezTo>
                <a:cubicBezTo>
                  <a:pt x="1442219" y="4008938"/>
                  <a:pt x="1432537" y="4004444"/>
                  <a:pt x="1413867" y="4004213"/>
                </a:cubicBezTo>
                <a:close/>
                <a:moveTo>
                  <a:pt x="11324386" y="4003983"/>
                </a:moveTo>
                <a:cubicBezTo>
                  <a:pt x="11307674" y="4004559"/>
                  <a:pt x="11299608" y="4007555"/>
                  <a:pt x="11300184" y="4026802"/>
                </a:cubicBezTo>
                <a:cubicBezTo>
                  <a:pt x="11300760" y="4044897"/>
                  <a:pt x="11301798" y="4058036"/>
                  <a:pt x="11324502" y="4052273"/>
                </a:cubicBezTo>
                <a:cubicBezTo>
                  <a:pt x="11339830" y="4053656"/>
                  <a:pt x="11353890" y="4056538"/>
                  <a:pt x="11353084" y="4032334"/>
                </a:cubicBezTo>
                <a:cubicBezTo>
                  <a:pt x="11352392" y="4011359"/>
                  <a:pt x="11345938" y="4003291"/>
                  <a:pt x="11324502" y="4003983"/>
                </a:cubicBezTo>
                <a:close/>
                <a:moveTo>
                  <a:pt x="10988310" y="4003983"/>
                </a:moveTo>
                <a:cubicBezTo>
                  <a:pt x="10968256" y="4003176"/>
                  <a:pt x="10967219" y="4012857"/>
                  <a:pt x="10966527" y="4028761"/>
                </a:cubicBezTo>
                <a:cubicBezTo>
                  <a:pt x="10965720" y="4048009"/>
                  <a:pt x="10971252" y="4056307"/>
                  <a:pt x="10992112" y="4051467"/>
                </a:cubicBezTo>
                <a:cubicBezTo>
                  <a:pt x="11013435" y="4058036"/>
                  <a:pt x="11014011" y="4044437"/>
                  <a:pt x="11014933" y="4027609"/>
                </a:cubicBezTo>
                <a:lnTo>
                  <a:pt x="11014818" y="4027494"/>
                </a:lnTo>
                <a:cubicBezTo>
                  <a:pt x="11016086" y="4006403"/>
                  <a:pt x="11005483" y="4004674"/>
                  <a:pt x="10988310" y="4003983"/>
                </a:cubicBezTo>
                <a:close/>
                <a:moveTo>
                  <a:pt x="10924346" y="4003983"/>
                </a:moveTo>
                <a:cubicBezTo>
                  <a:pt x="10904406" y="4003983"/>
                  <a:pt x="10899334" y="4011128"/>
                  <a:pt x="10899334" y="4029914"/>
                </a:cubicBezTo>
                <a:cubicBezTo>
                  <a:pt x="10899334" y="4048931"/>
                  <a:pt x="10906135" y="4055385"/>
                  <a:pt x="10924114" y="4051467"/>
                </a:cubicBezTo>
                <a:lnTo>
                  <a:pt x="10924230" y="4051351"/>
                </a:lnTo>
                <a:cubicBezTo>
                  <a:pt x="10945090" y="4056538"/>
                  <a:pt x="10948202" y="4045704"/>
                  <a:pt x="10948202" y="4027494"/>
                </a:cubicBezTo>
                <a:cubicBezTo>
                  <a:pt x="10948202" y="4009399"/>
                  <a:pt x="10942670" y="4003983"/>
                  <a:pt x="10924346" y="4003983"/>
                </a:cubicBezTo>
                <a:close/>
                <a:moveTo>
                  <a:pt x="10321574" y="4003983"/>
                </a:moveTo>
                <a:cubicBezTo>
                  <a:pt x="10300368" y="4003522"/>
                  <a:pt x="10295182" y="4010898"/>
                  <a:pt x="10294720" y="4030951"/>
                </a:cubicBezTo>
                <a:cubicBezTo>
                  <a:pt x="10294144" y="4053311"/>
                  <a:pt x="10305668" y="4054924"/>
                  <a:pt x="10323994" y="4052735"/>
                </a:cubicBezTo>
                <a:lnTo>
                  <a:pt x="10324110" y="4052735"/>
                </a:lnTo>
                <a:cubicBezTo>
                  <a:pt x="10341168" y="4056999"/>
                  <a:pt x="10348658" y="4050660"/>
                  <a:pt x="10349120" y="4030144"/>
                </a:cubicBezTo>
                <a:cubicBezTo>
                  <a:pt x="10349581" y="4008477"/>
                  <a:pt x="10341168" y="4004444"/>
                  <a:pt x="10321574" y="4003983"/>
                </a:cubicBezTo>
                <a:close/>
                <a:moveTo>
                  <a:pt x="2951911" y="4003983"/>
                </a:moveTo>
                <a:cubicBezTo>
                  <a:pt x="2935199" y="4004559"/>
                  <a:pt x="2927133" y="4007555"/>
                  <a:pt x="2927709" y="4026802"/>
                </a:cubicBezTo>
                <a:cubicBezTo>
                  <a:pt x="2928285" y="4044897"/>
                  <a:pt x="2929323" y="4058036"/>
                  <a:pt x="2952027" y="4052273"/>
                </a:cubicBezTo>
                <a:cubicBezTo>
                  <a:pt x="2967355" y="4053656"/>
                  <a:pt x="2981415" y="4056538"/>
                  <a:pt x="2980609" y="4032334"/>
                </a:cubicBezTo>
                <a:cubicBezTo>
                  <a:pt x="2979917" y="4011359"/>
                  <a:pt x="2973463" y="4003291"/>
                  <a:pt x="2952027" y="4003983"/>
                </a:cubicBezTo>
                <a:close/>
                <a:moveTo>
                  <a:pt x="2615835" y="4003983"/>
                </a:moveTo>
                <a:cubicBezTo>
                  <a:pt x="2595781" y="4003176"/>
                  <a:pt x="2594744" y="4012857"/>
                  <a:pt x="2594052" y="4028761"/>
                </a:cubicBezTo>
                <a:cubicBezTo>
                  <a:pt x="2593245" y="4048009"/>
                  <a:pt x="2598777" y="4056307"/>
                  <a:pt x="2619637" y="4051467"/>
                </a:cubicBezTo>
                <a:cubicBezTo>
                  <a:pt x="2640960" y="4058036"/>
                  <a:pt x="2641536" y="4044437"/>
                  <a:pt x="2642458" y="4027609"/>
                </a:cubicBezTo>
                <a:lnTo>
                  <a:pt x="2642343" y="4027494"/>
                </a:lnTo>
                <a:cubicBezTo>
                  <a:pt x="2643611" y="4006403"/>
                  <a:pt x="2633008" y="4004674"/>
                  <a:pt x="2615835" y="4003983"/>
                </a:cubicBezTo>
                <a:close/>
                <a:moveTo>
                  <a:pt x="2551871" y="4003983"/>
                </a:moveTo>
                <a:cubicBezTo>
                  <a:pt x="2531931" y="4003983"/>
                  <a:pt x="2526859" y="4011128"/>
                  <a:pt x="2526859" y="4029914"/>
                </a:cubicBezTo>
                <a:cubicBezTo>
                  <a:pt x="2526859" y="4048931"/>
                  <a:pt x="2533660" y="4055385"/>
                  <a:pt x="2551639" y="4051467"/>
                </a:cubicBezTo>
                <a:lnTo>
                  <a:pt x="2551755" y="4051351"/>
                </a:lnTo>
                <a:cubicBezTo>
                  <a:pt x="2572615" y="4056538"/>
                  <a:pt x="2575727" y="4045704"/>
                  <a:pt x="2575727" y="4027494"/>
                </a:cubicBezTo>
                <a:cubicBezTo>
                  <a:pt x="2575727" y="4009399"/>
                  <a:pt x="2570195" y="4003983"/>
                  <a:pt x="2551871" y="4003983"/>
                </a:cubicBezTo>
                <a:close/>
                <a:moveTo>
                  <a:pt x="1949099" y="4003983"/>
                </a:moveTo>
                <a:cubicBezTo>
                  <a:pt x="1927893" y="4003522"/>
                  <a:pt x="1922707" y="4010898"/>
                  <a:pt x="1922245" y="4030951"/>
                </a:cubicBezTo>
                <a:cubicBezTo>
                  <a:pt x="1921669" y="4053311"/>
                  <a:pt x="1933193" y="4054924"/>
                  <a:pt x="1951519" y="4052735"/>
                </a:cubicBezTo>
                <a:lnTo>
                  <a:pt x="1951635" y="4052735"/>
                </a:lnTo>
                <a:cubicBezTo>
                  <a:pt x="1968693" y="4056999"/>
                  <a:pt x="1976183" y="4050660"/>
                  <a:pt x="1976645" y="4030144"/>
                </a:cubicBezTo>
                <a:cubicBezTo>
                  <a:pt x="1977106" y="4008477"/>
                  <a:pt x="1968693" y="4004444"/>
                  <a:pt x="1949099" y="4003983"/>
                </a:cubicBezTo>
                <a:close/>
                <a:moveTo>
                  <a:pt x="11393654" y="4003867"/>
                </a:moveTo>
                <a:cubicBezTo>
                  <a:pt x="11375098" y="4004559"/>
                  <a:pt x="11367837" y="4008938"/>
                  <a:pt x="11367837" y="4028877"/>
                </a:cubicBezTo>
                <a:cubicBezTo>
                  <a:pt x="11367952" y="4048124"/>
                  <a:pt x="11373484" y="4054578"/>
                  <a:pt x="11392962" y="4054002"/>
                </a:cubicBezTo>
                <a:cubicBezTo>
                  <a:pt x="11410134" y="4053426"/>
                  <a:pt x="11420276" y="4050660"/>
                  <a:pt x="11415436" y="4031412"/>
                </a:cubicBezTo>
                <a:cubicBezTo>
                  <a:pt x="11417741" y="4014355"/>
                  <a:pt x="11416012" y="4003060"/>
                  <a:pt x="11393654" y="4003867"/>
                </a:cubicBezTo>
                <a:close/>
                <a:moveTo>
                  <a:pt x="3021179" y="4003867"/>
                </a:moveTo>
                <a:cubicBezTo>
                  <a:pt x="3002623" y="4004559"/>
                  <a:pt x="2995362" y="4008938"/>
                  <a:pt x="2995362" y="4028877"/>
                </a:cubicBezTo>
                <a:cubicBezTo>
                  <a:pt x="2995477" y="4048124"/>
                  <a:pt x="3001009" y="4054578"/>
                  <a:pt x="3020487" y="4054002"/>
                </a:cubicBezTo>
                <a:cubicBezTo>
                  <a:pt x="3037659" y="4053426"/>
                  <a:pt x="3047801" y="4050660"/>
                  <a:pt x="3042961" y="4031412"/>
                </a:cubicBezTo>
                <a:cubicBezTo>
                  <a:pt x="3045266" y="4014355"/>
                  <a:pt x="3043537" y="4003060"/>
                  <a:pt x="3021179" y="4003867"/>
                </a:cubicBezTo>
                <a:close/>
                <a:moveTo>
                  <a:pt x="11059881" y="4003752"/>
                </a:moveTo>
                <a:cubicBezTo>
                  <a:pt x="11041442" y="4004674"/>
                  <a:pt x="11034180" y="4008708"/>
                  <a:pt x="11034066" y="4028416"/>
                </a:cubicBezTo>
                <a:cubicBezTo>
                  <a:pt x="11033834" y="4047894"/>
                  <a:pt x="11039598" y="4055962"/>
                  <a:pt x="11059190" y="4051812"/>
                </a:cubicBezTo>
                <a:cubicBezTo>
                  <a:pt x="11077400" y="4056192"/>
                  <a:pt x="11083279" y="4048585"/>
                  <a:pt x="11082472" y="4030375"/>
                </a:cubicBezTo>
                <a:cubicBezTo>
                  <a:pt x="11081780" y="4014240"/>
                  <a:pt x="11082586" y="4002715"/>
                  <a:pt x="11059881" y="4003867"/>
                </a:cubicBezTo>
                <a:close/>
                <a:moveTo>
                  <a:pt x="2687406" y="4003752"/>
                </a:moveTo>
                <a:cubicBezTo>
                  <a:pt x="2668967" y="4004674"/>
                  <a:pt x="2661705" y="4008708"/>
                  <a:pt x="2661591" y="4028416"/>
                </a:cubicBezTo>
                <a:cubicBezTo>
                  <a:pt x="2661359" y="4047894"/>
                  <a:pt x="2667123" y="4055962"/>
                  <a:pt x="2686715" y="4051812"/>
                </a:cubicBezTo>
                <a:cubicBezTo>
                  <a:pt x="2704925" y="4056192"/>
                  <a:pt x="2710804" y="4048585"/>
                  <a:pt x="2709997" y="4030375"/>
                </a:cubicBezTo>
                <a:cubicBezTo>
                  <a:pt x="2709305" y="4014240"/>
                  <a:pt x="2710111" y="4002715"/>
                  <a:pt x="2687406" y="4003867"/>
                </a:cubicBezTo>
                <a:close/>
                <a:moveTo>
                  <a:pt x="3943730" y="3940939"/>
                </a:moveTo>
                <a:cubicBezTo>
                  <a:pt x="3920220" y="3939786"/>
                  <a:pt x="3927942" y="3956383"/>
                  <a:pt x="3927942" y="3967332"/>
                </a:cubicBezTo>
                <a:cubicBezTo>
                  <a:pt x="3928058" y="3978166"/>
                  <a:pt x="3919874" y="3994878"/>
                  <a:pt x="3943616" y="3993724"/>
                </a:cubicBezTo>
                <a:cubicBezTo>
                  <a:pt x="3967243" y="3992573"/>
                  <a:pt x="3990985" y="3987848"/>
                  <a:pt x="4013576" y="3993034"/>
                </a:cubicBezTo>
                <a:cubicBezTo>
                  <a:pt x="4040888" y="4000986"/>
                  <a:pt x="4041580" y="3986464"/>
                  <a:pt x="4042964" y="3965719"/>
                </a:cubicBezTo>
                <a:cubicBezTo>
                  <a:pt x="4044576" y="3940363"/>
                  <a:pt x="4031900" y="3940247"/>
                  <a:pt x="4013690" y="3941054"/>
                </a:cubicBezTo>
                <a:cubicBezTo>
                  <a:pt x="3990293" y="3941976"/>
                  <a:pt x="3966899" y="3942208"/>
                  <a:pt x="3943616" y="3941054"/>
                </a:cubicBezTo>
                <a:close/>
                <a:moveTo>
                  <a:pt x="3883917" y="3940247"/>
                </a:moveTo>
                <a:cubicBezTo>
                  <a:pt x="3861902" y="3940593"/>
                  <a:pt x="3859020" y="3948892"/>
                  <a:pt x="3858790" y="3967563"/>
                </a:cubicBezTo>
                <a:cubicBezTo>
                  <a:pt x="3858560" y="3987155"/>
                  <a:pt x="3863054" y="3994302"/>
                  <a:pt x="3884377" y="3994302"/>
                </a:cubicBezTo>
                <a:cubicBezTo>
                  <a:pt x="3905583" y="3994417"/>
                  <a:pt x="3909618" y="3986003"/>
                  <a:pt x="3906159" y="3968369"/>
                </a:cubicBezTo>
                <a:cubicBezTo>
                  <a:pt x="3909155" y="3950967"/>
                  <a:pt x="3907890" y="3939902"/>
                  <a:pt x="3883917" y="3940247"/>
                </a:cubicBezTo>
                <a:close/>
                <a:moveTo>
                  <a:pt x="11630728" y="3939902"/>
                </a:moveTo>
                <a:cubicBezTo>
                  <a:pt x="11592614" y="3939982"/>
                  <a:pt x="11573482" y="3959265"/>
                  <a:pt x="11573332" y="3997759"/>
                </a:cubicBezTo>
                <a:cubicBezTo>
                  <a:pt x="11573332" y="4008132"/>
                  <a:pt x="11574484" y="4018735"/>
                  <a:pt x="11573102" y="4028877"/>
                </a:cubicBezTo>
                <a:cubicBezTo>
                  <a:pt x="11569989" y="4050775"/>
                  <a:pt x="11578404" y="4056422"/>
                  <a:pt x="11600070" y="4055846"/>
                </a:cubicBezTo>
                <a:cubicBezTo>
                  <a:pt x="11621622" y="4055270"/>
                  <a:pt x="11620010" y="4043975"/>
                  <a:pt x="11621162" y="4029337"/>
                </a:cubicBezTo>
                <a:cubicBezTo>
                  <a:pt x="11622200" y="4017121"/>
                  <a:pt x="11611941" y="3995569"/>
                  <a:pt x="11629460" y="3994646"/>
                </a:cubicBezTo>
                <a:lnTo>
                  <a:pt x="11629574" y="3994646"/>
                </a:lnTo>
                <a:cubicBezTo>
                  <a:pt x="11642598" y="3993956"/>
                  <a:pt x="11636720" y="4016430"/>
                  <a:pt x="11635568" y="4027378"/>
                </a:cubicBezTo>
                <a:cubicBezTo>
                  <a:pt x="11633032" y="4051236"/>
                  <a:pt x="11642022" y="4056192"/>
                  <a:pt x="11664266" y="4055500"/>
                </a:cubicBezTo>
                <a:cubicBezTo>
                  <a:pt x="11682822" y="4054924"/>
                  <a:pt x="11691581" y="4051467"/>
                  <a:pt x="11688585" y="4031182"/>
                </a:cubicBezTo>
                <a:cubicBezTo>
                  <a:pt x="11686971" y="4020118"/>
                  <a:pt x="11688354" y="4008708"/>
                  <a:pt x="11688354" y="3997413"/>
                </a:cubicBezTo>
                <a:cubicBezTo>
                  <a:pt x="11688354" y="3958999"/>
                  <a:pt x="11669142" y="3939821"/>
                  <a:pt x="11630728" y="3939902"/>
                </a:cubicBezTo>
                <a:close/>
                <a:moveTo>
                  <a:pt x="3258253" y="3939902"/>
                </a:moveTo>
                <a:cubicBezTo>
                  <a:pt x="3220139" y="3939982"/>
                  <a:pt x="3201007" y="3959265"/>
                  <a:pt x="3200857" y="3997759"/>
                </a:cubicBezTo>
                <a:cubicBezTo>
                  <a:pt x="3200857" y="4008132"/>
                  <a:pt x="3202009" y="4018735"/>
                  <a:pt x="3200627" y="4028877"/>
                </a:cubicBezTo>
                <a:cubicBezTo>
                  <a:pt x="3197514" y="4050775"/>
                  <a:pt x="3205929" y="4056422"/>
                  <a:pt x="3227595" y="4055846"/>
                </a:cubicBezTo>
                <a:cubicBezTo>
                  <a:pt x="3249147" y="4055270"/>
                  <a:pt x="3247535" y="4043975"/>
                  <a:pt x="3248687" y="4029337"/>
                </a:cubicBezTo>
                <a:cubicBezTo>
                  <a:pt x="3249725" y="4017121"/>
                  <a:pt x="3239466" y="3995569"/>
                  <a:pt x="3256985" y="3994646"/>
                </a:cubicBezTo>
                <a:lnTo>
                  <a:pt x="3257099" y="3994646"/>
                </a:lnTo>
                <a:cubicBezTo>
                  <a:pt x="3270123" y="3993956"/>
                  <a:pt x="3264245" y="4016430"/>
                  <a:pt x="3263093" y="4027378"/>
                </a:cubicBezTo>
                <a:cubicBezTo>
                  <a:pt x="3260557" y="4051236"/>
                  <a:pt x="3269547" y="4056192"/>
                  <a:pt x="3291791" y="4055500"/>
                </a:cubicBezTo>
                <a:cubicBezTo>
                  <a:pt x="3310347" y="4054924"/>
                  <a:pt x="3319106" y="4051467"/>
                  <a:pt x="3316110" y="4031182"/>
                </a:cubicBezTo>
                <a:cubicBezTo>
                  <a:pt x="3314496" y="4020118"/>
                  <a:pt x="3315879" y="4008708"/>
                  <a:pt x="3315879" y="3997413"/>
                </a:cubicBezTo>
                <a:cubicBezTo>
                  <a:pt x="3315879" y="3958999"/>
                  <a:pt x="3296667" y="3939821"/>
                  <a:pt x="3258253" y="3939902"/>
                </a:cubicBezTo>
                <a:close/>
                <a:moveTo>
                  <a:pt x="7772190" y="3939671"/>
                </a:moveTo>
                <a:cubicBezTo>
                  <a:pt x="7749485" y="3933678"/>
                  <a:pt x="7745796" y="3944513"/>
                  <a:pt x="7745221" y="3965373"/>
                </a:cubicBezTo>
                <a:cubicBezTo>
                  <a:pt x="7744644" y="3987962"/>
                  <a:pt x="7752136" y="3991534"/>
                  <a:pt x="7772882" y="3992226"/>
                </a:cubicBezTo>
                <a:cubicBezTo>
                  <a:pt x="7796738" y="3993034"/>
                  <a:pt x="7798467" y="3983467"/>
                  <a:pt x="7798928" y="3963760"/>
                </a:cubicBezTo>
                <a:cubicBezTo>
                  <a:pt x="7799389" y="3942552"/>
                  <a:pt x="7792935" y="3934831"/>
                  <a:pt x="7772190" y="3939671"/>
                </a:cubicBezTo>
                <a:close/>
                <a:moveTo>
                  <a:pt x="8005921" y="3939095"/>
                </a:moveTo>
                <a:cubicBezTo>
                  <a:pt x="7967888" y="3939175"/>
                  <a:pt x="7949136" y="3958193"/>
                  <a:pt x="7949679" y="3996146"/>
                </a:cubicBezTo>
                <a:cubicBezTo>
                  <a:pt x="7949679" y="4009976"/>
                  <a:pt x="7949449" y="4023806"/>
                  <a:pt x="7949679" y="4037635"/>
                </a:cubicBezTo>
                <a:cubicBezTo>
                  <a:pt x="7949793" y="4043399"/>
                  <a:pt x="7948757" y="4049507"/>
                  <a:pt x="7956018" y="4052965"/>
                </a:cubicBezTo>
                <a:cubicBezTo>
                  <a:pt x="7977684" y="4063337"/>
                  <a:pt x="7997624" y="4051121"/>
                  <a:pt x="7997624" y="4026917"/>
                </a:cubicBezTo>
                <a:cubicBezTo>
                  <a:pt x="7997624" y="4020809"/>
                  <a:pt x="7997278" y="4014701"/>
                  <a:pt x="7997624" y="4008708"/>
                </a:cubicBezTo>
                <a:lnTo>
                  <a:pt x="7997739" y="4008708"/>
                </a:lnTo>
                <a:cubicBezTo>
                  <a:pt x="7998200" y="4001562"/>
                  <a:pt x="7995203" y="3992226"/>
                  <a:pt x="8007536" y="3991534"/>
                </a:cubicBezTo>
                <a:cubicBezTo>
                  <a:pt x="8021135" y="3990843"/>
                  <a:pt x="8016985" y="4000986"/>
                  <a:pt x="8017331" y="4007786"/>
                </a:cubicBezTo>
                <a:cubicBezTo>
                  <a:pt x="8017908" y="4019080"/>
                  <a:pt x="8017793" y="4030260"/>
                  <a:pt x="8017447" y="4041555"/>
                </a:cubicBezTo>
                <a:cubicBezTo>
                  <a:pt x="8017100" y="4050199"/>
                  <a:pt x="8020212" y="4053195"/>
                  <a:pt x="8029202" y="4054233"/>
                </a:cubicBezTo>
                <a:cubicBezTo>
                  <a:pt x="8060667" y="4057921"/>
                  <a:pt x="8064469" y="4055039"/>
                  <a:pt x="8064701" y="4022423"/>
                </a:cubicBezTo>
                <a:cubicBezTo>
                  <a:pt x="8064815" y="4013779"/>
                  <a:pt x="8064584" y="4005135"/>
                  <a:pt x="8064584" y="3996491"/>
                </a:cubicBezTo>
                <a:cubicBezTo>
                  <a:pt x="8064505" y="3958147"/>
                  <a:pt x="8044957" y="3939014"/>
                  <a:pt x="8005921" y="3939095"/>
                </a:cubicBezTo>
                <a:close/>
                <a:moveTo>
                  <a:pt x="7826242" y="3938980"/>
                </a:moveTo>
                <a:cubicBezTo>
                  <a:pt x="7819212" y="3938980"/>
                  <a:pt x="7815755" y="3941747"/>
                  <a:pt x="7814027" y="3949123"/>
                </a:cubicBezTo>
                <a:cubicBezTo>
                  <a:pt x="7806536" y="3980701"/>
                  <a:pt x="7814257" y="3991075"/>
                  <a:pt x="7846412" y="3991075"/>
                </a:cubicBezTo>
                <a:lnTo>
                  <a:pt x="7874764" y="3991075"/>
                </a:lnTo>
                <a:cubicBezTo>
                  <a:pt x="7890323" y="3991075"/>
                  <a:pt x="7905882" y="3991075"/>
                  <a:pt x="7921442" y="3991075"/>
                </a:cubicBezTo>
                <a:cubicBezTo>
                  <a:pt x="7941841" y="3991190"/>
                  <a:pt x="7933889" y="3975169"/>
                  <a:pt x="7933313" y="3966641"/>
                </a:cubicBezTo>
                <a:cubicBezTo>
                  <a:pt x="7932620" y="3957075"/>
                  <a:pt x="7943916" y="3939556"/>
                  <a:pt x="7922018" y="3939095"/>
                </a:cubicBezTo>
                <a:cubicBezTo>
                  <a:pt x="7890093" y="3938403"/>
                  <a:pt x="7858167" y="3938980"/>
                  <a:pt x="7826242" y="3938980"/>
                </a:cubicBezTo>
                <a:close/>
                <a:moveTo>
                  <a:pt x="7435422" y="3938864"/>
                </a:moveTo>
                <a:cubicBezTo>
                  <a:pt x="7431157" y="3938864"/>
                  <a:pt x="7426892" y="3939441"/>
                  <a:pt x="7422629" y="3939671"/>
                </a:cubicBezTo>
                <a:cubicBezTo>
                  <a:pt x="7407530" y="3949699"/>
                  <a:pt x="7407530" y="3980009"/>
                  <a:pt x="7422629" y="3990153"/>
                </a:cubicBezTo>
                <a:cubicBezTo>
                  <a:pt x="7436345" y="3988999"/>
                  <a:pt x="7454093" y="3998681"/>
                  <a:pt x="7462966" y="3985081"/>
                </a:cubicBezTo>
                <a:cubicBezTo>
                  <a:pt x="7477143" y="3963298"/>
                  <a:pt x="7461008" y="3938519"/>
                  <a:pt x="7435422" y="3938864"/>
                </a:cubicBezTo>
                <a:close/>
                <a:moveTo>
                  <a:pt x="7571419" y="3938634"/>
                </a:moveTo>
                <a:cubicBezTo>
                  <a:pt x="7551251" y="3937020"/>
                  <a:pt x="7547793" y="3944513"/>
                  <a:pt x="7547217" y="3963298"/>
                </a:cubicBezTo>
                <a:cubicBezTo>
                  <a:pt x="7546525" y="3985887"/>
                  <a:pt x="7552287" y="3995224"/>
                  <a:pt x="7575684" y="3991419"/>
                </a:cubicBezTo>
                <a:cubicBezTo>
                  <a:pt x="7585020" y="3989921"/>
                  <a:pt x="7594700" y="3991190"/>
                  <a:pt x="7604266" y="3991190"/>
                </a:cubicBezTo>
                <a:cubicBezTo>
                  <a:pt x="7617175" y="3991190"/>
                  <a:pt x="7630430" y="3989921"/>
                  <a:pt x="7643221" y="3991534"/>
                </a:cubicBezTo>
                <a:cubicBezTo>
                  <a:pt x="7666388" y="3994532"/>
                  <a:pt x="7662930" y="3979088"/>
                  <a:pt x="7662700" y="3965603"/>
                </a:cubicBezTo>
                <a:cubicBezTo>
                  <a:pt x="7662469" y="3952811"/>
                  <a:pt x="7668577" y="3936905"/>
                  <a:pt x="7644260" y="3938749"/>
                </a:cubicBezTo>
                <a:cubicBezTo>
                  <a:pt x="7620056" y="3940710"/>
                  <a:pt x="7595623" y="3940478"/>
                  <a:pt x="7571419" y="3938634"/>
                </a:cubicBezTo>
                <a:close/>
                <a:moveTo>
                  <a:pt x="5220960" y="3938634"/>
                </a:moveTo>
                <a:cubicBezTo>
                  <a:pt x="5198485" y="3938864"/>
                  <a:pt x="5176011" y="3938519"/>
                  <a:pt x="5153537" y="3938864"/>
                </a:cubicBezTo>
                <a:cubicBezTo>
                  <a:pt x="5144779" y="3938980"/>
                  <a:pt x="5130832" y="3935522"/>
                  <a:pt x="5133252" y="3950506"/>
                </a:cubicBezTo>
                <a:cubicBezTo>
                  <a:pt x="5135672" y="3964681"/>
                  <a:pt x="5118499" y="3987270"/>
                  <a:pt x="5148121" y="3991765"/>
                </a:cubicBezTo>
                <a:cubicBezTo>
                  <a:pt x="5151692" y="3991765"/>
                  <a:pt x="5155150" y="3991765"/>
                  <a:pt x="5158725" y="3991765"/>
                </a:cubicBezTo>
                <a:lnTo>
                  <a:pt x="5158492" y="3991651"/>
                </a:lnTo>
                <a:cubicBezTo>
                  <a:pt x="5175897" y="3992573"/>
                  <a:pt x="5193300" y="3982660"/>
                  <a:pt x="5210585" y="3991651"/>
                </a:cubicBezTo>
                <a:cubicBezTo>
                  <a:pt x="5214159" y="3991651"/>
                  <a:pt x="5217618" y="3991651"/>
                  <a:pt x="5221190" y="3991651"/>
                </a:cubicBezTo>
                <a:cubicBezTo>
                  <a:pt x="5249772" y="3996030"/>
                  <a:pt x="5247007" y="3977359"/>
                  <a:pt x="5247815" y="3958227"/>
                </a:cubicBezTo>
                <a:cubicBezTo>
                  <a:pt x="5248850" y="3935522"/>
                  <a:pt x="5234674" y="3938634"/>
                  <a:pt x="5220960" y="3938634"/>
                </a:cubicBezTo>
                <a:close/>
                <a:moveTo>
                  <a:pt x="7303803" y="3938519"/>
                </a:moveTo>
                <a:cubicBezTo>
                  <a:pt x="7286861" y="3937597"/>
                  <a:pt x="7282596" y="3943130"/>
                  <a:pt x="7281214" y="3960071"/>
                </a:cubicBezTo>
                <a:cubicBezTo>
                  <a:pt x="7279139" y="3985657"/>
                  <a:pt x="7287322" y="3994993"/>
                  <a:pt x="7312448" y="3991190"/>
                </a:cubicBezTo>
                <a:lnTo>
                  <a:pt x="7312448" y="3991304"/>
                </a:lnTo>
                <a:cubicBezTo>
                  <a:pt x="7320975" y="3990036"/>
                  <a:pt x="7329735" y="3991075"/>
                  <a:pt x="7338379" y="3991075"/>
                </a:cubicBezTo>
                <a:cubicBezTo>
                  <a:pt x="7352209" y="3990958"/>
                  <a:pt x="7366039" y="3990382"/>
                  <a:pt x="7379869" y="3991075"/>
                </a:cubicBezTo>
                <a:cubicBezTo>
                  <a:pt x="7401999" y="3992112"/>
                  <a:pt x="7396351" y="3975976"/>
                  <a:pt x="7396697" y="3964220"/>
                </a:cubicBezTo>
                <a:cubicBezTo>
                  <a:pt x="7397042" y="3952004"/>
                  <a:pt x="7400730" y="3937366"/>
                  <a:pt x="7378947" y="3938519"/>
                </a:cubicBezTo>
                <a:cubicBezTo>
                  <a:pt x="7353939" y="3939786"/>
                  <a:pt x="7328813" y="3939786"/>
                  <a:pt x="7303803" y="3938519"/>
                </a:cubicBezTo>
                <a:close/>
                <a:moveTo>
                  <a:pt x="6760619" y="3938519"/>
                </a:moveTo>
                <a:cubicBezTo>
                  <a:pt x="6745867" y="3937942"/>
                  <a:pt x="6743215" y="3944167"/>
                  <a:pt x="6743675" y="3956844"/>
                </a:cubicBezTo>
                <a:cubicBezTo>
                  <a:pt x="6744483" y="3981162"/>
                  <a:pt x="6744943" y="4005596"/>
                  <a:pt x="6743675" y="4029799"/>
                </a:cubicBezTo>
                <a:cubicBezTo>
                  <a:pt x="6742755" y="4047433"/>
                  <a:pt x="6745405" y="4056422"/>
                  <a:pt x="6766841" y="4055731"/>
                </a:cubicBezTo>
                <a:cubicBezTo>
                  <a:pt x="6786550" y="4055039"/>
                  <a:pt x="6793696" y="4049161"/>
                  <a:pt x="6791044" y="4029914"/>
                </a:cubicBezTo>
                <a:lnTo>
                  <a:pt x="6791044" y="4004098"/>
                </a:lnTo>
                <a:cubicBezTo>
                  <a:pt x="6791160" y="3997644"/>
                  <a:pt x="6791968" y="3991304"/>
                  <a:pt x="6800496" y="3991765"/>
                </a:cubicBezTo>
                <a:cubicBezTo>
                  <a:pt x="6807988" y="3992112"/>
                  <a:pt x="6807064" y="3998451"/>
                  <a:pt x="6807181" y="4003406"/>
                </a:cubicBezTo>
                <a:cubicBezTo>
                  <a:pt x="6807524" y="4015508"/>
                  <a:pt x="6807756" y="4027724"/>
                  <a:pt x="6807756" y="4039825"/>
                </a:cubicBezTo>
                <a:cubicBezTo>
                  <a:pt x="6807756" y="4047318"/>
                  <a:pt x="6808909" y="4052504"/>
                  <a:pt x="6818012" y="4054809"/>
                </a:cubicBezTo>
                <a:cubicBezTo>
                  <a:pt x="6847866" y="4062300"/>
                  <a:pt x="6858698" y="4054578"/>
                  <a:pt x="6858698" y="4024036"/>
                </a:cubicBezTo>
                <a:cubicBezTo>
                  <a:pt x="6858698" y="4015392"/>
                  <a:pt x="6858698" y="4006634"/>
                  <a:pt x="6858698" y="3997990"/>
                </a:cubicBezTo>
                <a:cubicBezTo>
                  <a:pt x="6858698" y="3984043"/>
                  <a:pt x="6857892" y="3970098"/>
                  <a:pt x="6858930" y="3956268"/>
                </a:cubicBezTo>
                <a:cubicBezTo>
                  <a:pt x="6859965" y="3942552"/>
                  <a:pt x="6855242" y="3938058"/>
                  <a:pt x="6841409" y="3938519"/>
                </a:cubicBezTo>
                <a:cubicBezTo>
                  <a:pt x="6814440" y="3939556"/>
                  <a:pt x="6787472" y="3939556"/>
                  <a:pt x="6760619" y="3938519"/>
                </a:cubicBezTo>
                <a:close/>
                <a:moveTo>
                  <a:pt x="6087429" y="3938519"/>
                </a:moveTo>
                <a:cubicBezTo>
                  <a:pt x="6080512" y="3938519"/>
                  <a:pt x="6074174" y="3938173"/>
                  <a:pt x="6071293" y="3947509"/>
                </a:cubicBezTo>
                <a:cubicBezTo>
                  <a:pt x="6062305" y="3976552"/>
                  <a:pt x="6072217" y="3990614"/>
                  <a:pt x="6102641" y="3990614"/>
                </a:cubicBezTo>
                <a:lnTo>
                  <a:pt x="6102758" y="3990614"/>
                </a:lnTo>
                <a:cubicBezTo>
                  <a:pt x="6112321" y="3990614"/>
                  <a:pt x="6121889" y="3990614"/>
                  <a:pt x="6131453" y="3990614"/>
                </a:cubicBezTo>
                <a:cubicBezTo>
                  <a:pt x="6144478" y="3990614"/>
                  <a:pt x="6157502" y="3990614"/>
                  <a:pt x="6170526" y="3990614"/>
                </a:cubicBezTo>
                <a:cubicBezTo>
                  <a:pt x="6180207" y="3990614"/>
                  <a:pt x="6192423" y="3991419"/>
                  <a:pt x="6187350" y="3976322"/>
                </a:cubicBezTo>
                <a:cubicBezTo>
                  <a:pt x="6182973" y="3963414"/>
                  <a:pt x="6200146" y="3939786"/>
                  <a:pt x="6170870" y="3938749"/>
                </a:cubicBezTo>
                <a:cubicBezTo>
                  <a:pt x="6143093" y="3937712"/>
                  <a:pt x="6115205" y="3938519"/>
                  <a:pt x="6087429" y="3938519"/>
                </a:cubicBezTo>
                <a:close/>
                <a:moveTo>
                  <a:pt x="8507731" y="3938403"/>
                </a:moveTo>
                <a:cubicBezTo>
                  <a:pt x="8483874" y="3934946"/>
                  <a:pt x="8486408" y="3949929"/>
                  <a:pt x="8486064" y="3965142"/>
                </a:cubicBezTo>
                <a:cubicBezTo>
                  <a:pt x="8485718" y="3981277"/>
                  <a:pt x="8485372" y="3993724"/>
                  <a:pt x="8508422" y="3991304"/>
                </a:cubicBezTo>
                <a:lnTo>
                  <a:pt x="8508422" y="3991419"/>
                </a:lnTo>
                <a:cubicBezTo>
                  <a:pt x="8530782" y="3989114"/>
                  <a:pt x="8553601" y="3989575"/>
                  <a:pt x="8576076" y="3991419"/>
                </a:cubicBezTo>
                <a:cubicBezTo>
                  <a:pt x="8596590" y="3993034"/>
                  <a:pt x="8602122" y="3986348"/>
                  <a:pt x="8602122" y="3965834"/>
                </a:cubicBezTo>
                <a:cubicBezTo>
                  <a:pt x="8602236" y="3944974"/>
                  <a:pt x="8598089" y="3935061"/>
                  <a:pt x="8575383" y="3938519"/>
                </a:cubicBezTo>
                <a:cubicBezTo>
                  <a:pt x="8565241" y="3940017"/>
                  <a:pt x="8554523" y="3938749"/>
                  <a:pt x="8544150" y="3938749"/>
                </a:cubicBezTo>
                <a:cubicBezTo>
                  <a:pt x="8532048" y="3938749"/>
                  <a:pt x="8519601" y="3940132"/>
                  <a:pt x="8507731" y="3938403"/>
                </a:cubicBezTo>
                <a:close/>
                <a:moveTo>
                  <a:pt x="135256" y="3938403"/>
                </a:moveTo>
                <a:cubicBezTo>
                  <a:pt x="111399" y="3934946"/>
                  <a:pt x="113933" y="3949929"/>
                  <a:pt x="113589" y="3965142"/>
                </a:cubicBezTo>
                <a:cubicBezTo>
                  <a:pt x="113243" y="3981277"/>
                  <a:pt x="112897" y="3993724"/>
                  <a:pt x="135947" y="3991304"/>
                </a:cubicBezTo>
                <a:lnTo>
                  <a:pt x="135947" y="3991419"/>
                </a:lnTo>
                <a:cubicBezTo>
                  <a:pt x="158307" y="3989114"/>
                  <a:pt x="181126" y="3989575"/>
                  <a:pt x="203601" y="3991419"/>
                </a:cubicBezTo>
                <a:cubicBezTo>
                  <a:pt x="224115" y="3993034"/>
                  <a:pt x="229647" y="3986348"/>
                  <a:pt x="229647" y="3965834"/>
                </a:cubicBezTo>
                <a:cubicBezTo>
                  <a:pt x="229761" y="3944974"/>
                  <a:pt x="225614" y="3935061"/>
                  <a:pt x="202908" y="3938519"/>
                </a:cubicBezTo>
                <a:cubicBezTo>
                  <a:pt x="192766" y="3940017"/>
                  <a:pt x="182048" y="3938749"/>
                  <a:pt x="171675" y="3938749"/>
                </a:cubicBezTo>
                <a:cubicBezTo>
                  <a:pt x="159573" y="3938749"/>
                  <a:pt x="147126" y="3940132"/>
                  <a:pt x="135256" y="3938403"/>
                </a:cubicBezTo>
                <a:close/>
                <a:moveTo>
                  <a:pt x="9178500" y="3938288"/>
                </a:moveTo>
                <a:cubicBezTo>
                  <a:pt x="9164554" y="3937366"/>
                  <a:pt x="9157755" y="3941285"/>
                  <a:pt x="9158446" y="3956844"/>
                </a:cubicBezTo>
                <a:cubicBezTo>
                  <a:pt x="9159483" y="3982776"/>
                  <a:pt x="9159138" y="4008823"/>
                  <a:pt x="9158677" y="4034754"/>
                </a:cubicBezTo>
                <a:cubicBezTo>
                  <a:pt x="9158446" y="4047087"/>
                  <a:pt x="9161212" y="4053080"/>
                  <a:pt x="9175734" y="4053887"/>
                </a:cubicBezTo>
                <a:cubicBezTo>
                  <a:pt x="9197632" y="4055155"/>
                  <a:pt x="9208927" y="4051121"/>
                  <a:pt x="9206737" y="4025189"/>
                </a:cubicBezTo>
                <a:lnTo>
                  <a:pt x="9206507" y="4025189"/>
                </a:lnTo>
                <a:cubicBezTo>
                  <a:pt x="9205700" y="4014816"/>
                  <a:pt x="9194175" y="3992226"/>
                  <a:pt x="9215496" y="3992573"/>
                </a:cubicBezTo>
                <a:cubicBezTo>
                  <a:pt x="9233130" y="3992802"/>
                  <a:pt x="9222988" y="4013318"/>
                  <a:pt x="9222988" y="4024612"/>
                </a:cubicBezTo>
                <a:cubicBezTo>
                  <a:pt x="9222988" y="4044782"/>
                  <a:pt x="9226100" y="4056768"/>
                  <a:pt x="9251455" y="4054117"/>
                </a:cubicBezTo>
                <a:cubicBezTo>
                  <a:pt x="9267706" y="4052504"/>
                  <a:pt x="9275428" y="4049507"/>
                  <a:pt x="9273698" y="4031988"/>
                </a:cubicBezTo>
                <a:cubicBezTo>
                  <a:pt x="9272662" y="4020002"/>
                  <a:pt x="9273698" y="4007786"/>
                  <a:pt x="9273698" y="3995685"/>
                </a:cubicBezTo>
                <a:cubicBezTo>
                  <a:pt x="9273698" y="3957570"/>
                  <a:pt x="9254947" y="3938519"/>
                  <a:pt x="9217455" y="3938519"/>
                </a:cubicBezTo>
                <a:cubicBezTo>
                  <a:pt x="9204432" y="3938519"/>
                  <a:pt x="9191408" y="3939095"/>
                  <a:pt x="9178500" y="3938288"/>
                </a:cubicBezTo>
                <a:close/>
                <a:moveTo>
                  <a:pt x="7707301" y="3938288"/>
                </a:moveTo>
                <a:cubicBezTo>
                  <a:pt x="7689323" y="3939095"/>
                  <a:pt x="7679872" y="3941400"/>
                  <a:pt x="7682639" y="3962146"/>
                </a:cubicBezTo>
                <a:cubicBezTo>
                  <a:pt x="7684482" y="3976552"/>
                  <a:pt x="7677452" y="3993724"/>
                  <a:pt x="7704074" y="3991997"/>
                </a:cubicBezTo>
                <a:cubicBezTo>
                  <a:pt x="7722515" y="3990729"/>
                  <a:pt x="7735079" y="3989345"/>
                  <a:pt x="7730238" y="3966986"/>
                </a:cubicBezTo>
                <a:cubicBezTo>
                  <a:pt x="7732888" y="3949123"/>
                  <a:pt x="7731160" y="3937135"/>
                  <a:pt x="7707301" y="3938288"/>
                </a:cubicBezTo>
                <a:close/>
                <a:moveTo>
                  <a:pt x="6706451" y="3938288"/>
                </a:moveTo>
                <a:cubicBezTo>
                  <a:pt x="6678790" y="3939671"/>
                  <a:pt x="6651013" y="3938519"/>
                  <a:pt x="6623237" y="3938634"/>
                </a:cubicBezTo>
                <a:cubicBezTo>
                  <a:pt x="6616669" y="3938749"/>
                  <a:pt x="6610328" y="3937251"/>
                  <a:pt x="6608024" y="3947740"/>
                </a:cubicBezTo>
                <a:cubicBezTo>
                  <a:pt x="6600994" y="3980701"/>
                  <a:pt x="6608371" y="3990729"/>
                  <a:pt x="6641676" y="3990729"/>
                </a:cubicBezTo>
                <a:lnTo>
                  <a:pt x="6664957" y="3990729"/>
                </a:lnTo>
                <a:cubicBezTo>
                  <a:pt x="6678790" y="3990729"/>
                  <a:pt x="6692733" y="3989921"/>
                  <a:pt x="6706567" y="3990958"/>
                </a:cubicBezTo>
                <a:cubicBezTo>
                  <a:pt x="6730077" y="3992688"/>
                  <a:pt x="6722470" y="3975515"/>
                  <a:pt x="6722470" y="3964566"/>
                </a:cubicBezTo>
                <a:cubicBezTo>
                  <a:pt x="6722585" y="3953502"/>
                  <a:pt x="6729961" y="3937135"/>
                  <a:pt x="6706451" y="3938288"/>
                </a:cubicBezTo>
                <a:close/>
                <a:moveTo>
                  <a:pt x="5589538" y="3938288"/>
                </a:moveTo>
                <a:cubicBezTo>
                  <a:pt x="5552575" y="3938288"/>
                  <a:pt x="5534100" y="3956533"/>
                  <a:pt x="5534100" y="3993034"/>
                </a:cubicBezTo>
                <a:cubicBezTo>
                  <a:pt x="5533984" y="4005135"/>
                  <a:pt x="5535253" y="4017467"/>
                  <a:pt x="5533754" y="4029453"/>
                </a:cubicBezTo>
                <a:cubicBezTo>
                  <a:pt x="5531221" y="4049392"/>
                  <a:pt x="5538711" y="4054809"/>
                  <a:pt x="5558189" y="4053772"/>
                </a:cubicBezTo>
                <a:cubicBezTo>
                  <a:pt x="5575478" y="4052850"/>
                  <a:pt x="5587694" y="4053311"/>
                  <a:pt x="5586194" y="4029453"/>
                </a:cubicBezTo>
                <a:cubicBezTo>
                  <a:pt x="5585504" y="4017467"/>
                  <a:pt x="5576054" y="3992919"/>
                  <a:pt x="5594149" y="3993380"/>
                </a:cubicBezTo>
                <a:cubicBezTo>
                  <a:pt x="5610398" y="3993724"/>
                  <a:pt x="5600946" y="4018159"/>
                  <a:pt x="5601179" y="4031412"/>
                </a:cubicBezTo>
                <a:cubicBezTo>
                  <a:pt x="5601409" y="4048355"/>
                  <a:pt x="5606134" y="4053311"/>
                  <a:pt x="5623306" y="4053772"/>
                </a:cubicBezTo>
                <a:cubicBezTo>
                  <a:pt x="5643245" y="4054348"/>
                  <a:pt x="5652119" y="4049392"/>
                  <a:pt x="5649124" y="4028300"/>
                </a:cubicBezTo>
                <a:cubicBezTo>
                  <a:pt x="5647625" y="4018043"/>
                  <a:pt x="5648777" y="4007440"/>
                  <a:pt x="5648777" y="3997068"/>
                </a:cubicBezTo>
                <a:cubicBezTo>
                  <a:pt x="5648698" y="3957882"/>
                  <a:pt x="5628955" y="3938288"/>
                  <a:pt x="5589538" y="3938288"/>
                </a:cubicBezTo>
                <a:close/>
                <a:moveTo>
                  <a:pt x="806025" y="3938288"/>
                </a:moveTo>
                <a:cubicBezTo>
                  <a:pt x="792079" y="3937366"/>
                  <a:pt x="785280" y="3941285"/>
                  <a:pt x="785971" y="3956844"/>
                </a:cubicBezTo>
                <a:cubicBezTo>
                  <a:pt x="787008" y="3982776"/>
                  <a:pt x="786663" y="4008823"/>
                  <a:pt x="786202" y="4034754"/>
                </a:cubicBezTo>
                <a:cubicBezTo>
                  <a:pt x="785971" y="4047087"/>
                  <a:pt x="788737" y="4053080"/>
                  <a:pt x="803259" y="4053887"/>
                </a:cubicBezTo>
                <a:cubicBezTo>
                  <a:pt x="825157" y="4055155"/>
                  <a:pt x="836452" y="4051121"/>
                  <a:pt x="834262" y="4025189"/>
                </a:cubicBezTo>
                <a:lnTo>
                  <a:pt x="834032" y="4025189"/>
                </a:lnTo>
                <a:cubicBezTo>
                  <a:pt x="833225" y="4014816"/>
                  <a:pt x="821700" y="3992226"/>
                  <a:pt x="843021" y="3992573"/>
                </a:cubicBezTo>
                <a:cubicBezTo>
                  <a:pt x="860655" y="3992802"/>
                  <a:pt x="850513" y="4013318"/>
                  <a:pt x="850513" y="4024612"/>
                </a:cubicBezTo>
                <a:cubicBezTo>
                  <a:pt x="850513" y="4044782"/>
                  <a:pt x="853625" y="4056768"/>
                  <a:pt x="878980" y="4054117"/>
                </a:cubicBezTo>
                <a:cubicBezTo>
                  <a:pt x="895231" y="4052504"/>
                  <a:pt x="902953" y="4049507"/>
                  <a:pt x="901223" y="4031988"/>
                </a:cubicBezTo>
                <a:cubicBezTo>
                  <a:pt x="900187" y="4020002"/>
                  <a:pt x="901223" y="4007786"/>
                  <a:pt x="901223" y="3995685"/>
                </a:cubicBezTo>
                <a:cubicBezTo>
                  <a:pt x="901223" y="3957570"/>
                  <a:pt x="882472" y="3938519"/>
                  <a:pt x="844980" y="3938519"/>
                </a:cubicBezTo>
                <a:cubicBezTo>
                  <a:pt x="831957" y="3938519"/>
                  <a:pt x="818933" y="3939095"/>
                  <a:pt x="806025" y="3938288"/>
                </a:cubicBezTo>
                <a:close/>
                <a:moveTo>
                  <a:pt x="9045268" y="3938173"/>
                </a:moveTo>
                <a:cubicBezTo>
                  <a:pt x="9028211" y="3937251"/>
                  <a:pt x="9023947" y="3942783"/>
                  <a:pt x="9022563" y="3959726"/>
                </a:cubicBezTo>
                <a:cubicBezTo>
                  <a:pt x="9020374" y="3985426"/>
                  <a:pt x="9028902" y="3994532"/>
                  <a:pt x="9053912" y="3990843"/>
                </a:cubicBezTo>
                <a:lnTo>
                  <a:pt x="9054028" y="3990958"/>
                </a:lnTo>
                <a:cubicBezTo>
                  <a:pt x="9063363" y="3989575"/>
                  <a:pt x="9073044" y="3990729"/>
                  <a:pt x="9082610" y="3990729"/>
                </a:cubicBezTo>
                <a:cubicBezTo>
                  <a:pt x="9095634" y="3990729"/>
                  <a:pt x="9108542" y="3990153"/>
                  <a:pt x="9121565" y="3990729"/>
                </a:cubicBezTo>
                <a:cubicBezTo>
                  <a:pt x="9146460" y="3991880"/>
                  <a:pt x="9136548" y="3972979"/>
                  <a:pt x="9138162" y="3961454"/>
                </a:cubicBezTo>
                <a:cubicBezTo>
                  <a:pt x="9139890" y="3949008"/>
                  <a:pt x="9140006" y="3937135"/>
                  <a:pt x="9120643" y="3938173"/>
                </a:cubicBezTo>
                <a:cubicBezTo>
                  <a:pt x="9095518" y="3939441"/>
                  <a:pt x="9070278" y="3939556"/>
                  <a:pt x="9045268" y="3938173"/>
                </a:cubicBezTo>
                <a:close/>
                <a:moveTo>
                  <a:pt x="6433876" y="3938173"/>
                </a:moveTo>
                <a:cubicBezTo>
                  <a:pt x="6422698" y="3939325"/>
                  <a:pt x="6411288" y="3938403"/>
                  <a:pt x="6399993" y="3938403"/>
                </a:cubicBezTo>
                <a:cubicBezTo>
                  <a:pt x="6386047" y="3938403"/>
                  <a:pt x="6372217" y="3938864"/>
                  <a:pt x="6358270" y="3938403"/>
                </a:cubicBezTo>
                <a:cubicBezTo>
                  <a:pt x="6335107" y="3937712"/>
                  <a:pt x="6343634" y="3955116"/>
                  <a:pt x="6342826" y="3966180"/>
                </a:cubicBezTo>
                <a:cubicBezTo>
                  <a:pt x="6342023" y="3977589"/>
                  <a:pt x="6338562" y="3991419"/>
                  <a:pt x="6358963" y="3990958"/>
                </a:cubicBezTo>
                <a:cubicBezTo>
                  <a:pt x="6381899" y="3990382"/>
                  <a:pt x="6404720" y="3986233"/>
                  <a:pt x="6427768" y="3990614"/>
                </a:cubicBezTo>
                <a:lnTo>
                  <a:pt x="6427654" y="3990497"/>
                </a:lnTo>
                <a:cubicBezTo>
                  <a:pt x="6451280" y="3994993"/>
                  <a:pt x="6459349" y="3985426"/>
                  <a:pt x="6458081" y="3961109"/>
                </a:cubicBezTo>
                <a:cubicBezTo>
                  <a:pt x="6457159" y="3942669"/>
                  <a:pt x="6451856" y="3936214"/>
                  <a:pt x="6433876" y="3938173"/>
                </a:cubicBezTo>
                <a:close/>
                <a:moveTo>
                  <a:pt x="6298569" y="3938173"/>
                </a:moveTo>
                <a:cubicBezTo>
                  <a:pt x="6279785" y="3938864"/>
                  <a:pt x="6271949" y="3942552"/>
                  <a:pt x="6274482" y="3962376"/>
                </a:cubicBezTo>
                <a:cubicBezTo>
                  <a:pt x="6276327" y="3976552"/>
                  <a:pt x="6269297" y="3993495"/>
                  <a:pt x="6295805" y="3991880"/>
                </a:cubicBezTo>
                <a:lnTo>
                  <a:pt x="6295921" y="3991997"/>
                </a:lnTo>
                <a:cubicBezTo>
                  <a:pt x="6314590" y="3990843"/>
                  <a:pt x="6326462" y="3988770"/>
                  <a:pt x="6321506" y="3966986"/>
                </a:cubicBezTo>
                <a:cubicBezTo>
                  <a:pt x="6324042" y="3948892"/>
                  <a:pt x="6322427" y="3937251"/>
                  <a:pt x="6298569" y="3938173"/>
                </a:cubicBezTo>
                <a:close/>
                <a:moveTo>
                  <a:pt x="5089920" y="3938173"/>
                </a:moveTo>
                <a:cubicBezTo>
                  <a:pt x="5071017" y="3938864"/>
                  <a:pt x="5059146" y="3941054"/>
                  <a:pt x="5065022" y="3963529"/>
                </a:cubicBezTo>
                <a:cubicBezTo>
                  <a:pt x="5060183" y="3984504"/>
                  <a:pt x="5067099" y="3992112"/>
                  <a:pt x="5089803" y="3991880"/>
                </a:cubicBezTo>
                <a:cubicBezTo>
                  <a:pt x="5110663" y="3991651"/>
                  <a:pt x="5117580" y="3987386"/>
                  <a:pt x="5117580" y="3965027"/>
                </a:cubicBezTo>
                <a:cubicBezTo>
                  <a:pt x="5117580" y="3943013"/>
                  <a:pt x="5111355" y="3937366"/>
                  <a:pt x="5090033" y="3938173"/>
                </a:cubicBezTo>
                <a:close/>
                <a:moveTo>
                  <a:pt x="672793" y="3938173"/>
                </a:moveTo>
                <a:cubicBezTo>
                  <a:pt x="655736" y="3937251"/>
                  <a:pt x="651472" y="3942783"/>
                  <a:pt x="650088" y="3959726"/>
                </a:cubicBezTo>
                <a:cubicBezTo>
                  <a:pt x="647899" y="3985426"/>
                  <a:pt x="656427" y="3994532"/>
                  <a:pt x="681437" y="3990843"/>
                </a:cubicBezTo>
                <a:lnTo>
                  <a:pt x="681553" y="3990958"/>
                </a:lnTo>
                <a:cubicBezTo>
                  <a:pt x="690888" y="3989575"/>
                  <a:pt x="700569" y="3990729"/>
                  <a:pt x="710135" y="3990729"/>
                </a:cubicBezTo>
                <a:cubicBezTo>
                  <a:pt x="723159" y="3990729"/>
                  <a:pt x="736067" y="3990153"/>
                  <a:pt x="749090" y="3990729"/>
                </a:cubicBezTo>
                <a:cubicBezTo>
                  <a:pt x="773985" y="3991880"/>
                  <a:pt x="764073" y="3972979"/>
                  <a:pt x="765687" y="3961454"/>
                </a:cubicBezTo>
                <a:cubicBezTo>
                  <a:pt x="767415" y="3949008"/>
                  <a:pt x="767531" y="3937135"/>
                  <a:pt x="748168" y="3938173"/>
                </a:cubicBezTo>
                <a:cubicBezTo>
                  <a:pt x="723043" y="3939441"/>
                  <a:pt x="697803" y="3939556"/>
                  <a:pt x="672793" y="3938173"/>
                </a:cubicBezTo>
                <a:close/>
                <a:moveTo>
                  <a:pt x="8977961" y="3938058"/>
                </a:moveTo>
                <a:cubicBezTo>
                  <a:pt x="8956870" y="3938519"/>
                  <a:pt x="8952606" y="3946240"/>
                  <a:pt x="8955716" y="3962146"/>
                </a:cubicBezTo>
                <a:cubicBezTo>
                  <a:pt x="8955832" y="3977705"/>
                  <a:pt x="8950300" y="3993841"/>
                  <a:pt x="8975540" y="3991765"/>
                </a:cubicBezTo>
                <a:cubicBezTo>
                  <a:pt x="8992482" y="3990382"/>
                  <a:pt x="9005044" y="3991304"/>
                  <a:pt x="9003432" y="3967563"/>
                </a:cubicBezTo>
                <a:cubicBezTo>
                  <a:pt x="9002164" y="3949123"/>
                  <a:pt x="9002624" y="3937482"/>
                  <a:pt x="8977961" y="3938058"/>
                </a:cubicBezTo>
                <a:close/>
                <a:moveTo>
                  <a:pt x="8782608" y="3938058"/>
                </a:moveTo>
                <a:cubicBezTo>
                  <a:pt x="8761631" y="3936329"/>
                  <a:pt x="8757021" y="3943705"/>
                  <a:pt x="8756791" y="3963760"/>
                </a:cubicBezTo>
                <a:cubicBezTo>
                  <a:pt x="8756560" y="3984850"/>
                  <a:pt x="8761056" y="3994417"/>
                  <a:pt x="8783645" y="3990843"/>
                </a:cubicBezTo>
                <a:cubicBezTo>
                  <a:pt x="8793902" y="3989231"/>
                  <a:pt x="8804505" y="3990614"/>
                  <a:pt x="8814878" y="3990614"/>
                </a:cubicBezTo>
                <a:cubicBezTo>
                  <a:pt x="8828709" y="3990729"/>
                  <a:pt x="8842654" y="3990153"/>
                  <a:pt x="8856484" y="3990729"/>
                </a:cubicBezTo>
                <a:cubicBezTo>
                  <a:pt x="8882301" y="3991765"/>
                  <a:pt x="8870200" y="3972288"/>
                  <a:pt x="8871929" y="3961339"/>
                </a:cubicBezTo>
                <a:cubicBezTo>
                  <a:pt x="8873772" y="3949699"/>
                  <a:pt x="8875732" y="3936675"/>
                  <a:pt x="8855332" y="3938058"/>
                </a:cubicBezTo>
                <a:close/>
                <a:moveTo>
                  <a:pt x="7507684" y="3938058"/>
                </a:moveTo>
                <a:cubicBezTo>
                  <a:pt x="7487515" y="3938058"/>
                  <a:pt x="7477950" y="3941400"/>
                  <a:pt x="7478987" y="3964566"/>
                </a:cubicBezTo>
                <a:cubicBezTo>
                  <a:pt x="7479794" y="3983352"/>
                  <a:pt x="7481868" y="3993034"/>
                  <a:pt x="7504342" y="3991765"/>
                </a:cubicBezTo>
                <a:cubicBezTo>
                  <a:pt x="7523475" y="3990614"/>
                  <a:pt x="7537882" y="3989921"/>
                  <a:pt x="7531427" y="3964220"/>
                </a:cubicBezTo>
                <a:cubicBezTo>
                  <a:pt x="7537190" y="3944167"/>
                  <a:pt x="7528776" y="3938058"/>
                  <a:pt x="7507684" y="3938058"/>
                </a:cubicBezTo>
                <a:close/>
                <a:moveTo>
                  <a:pt x="5489152" y="3938058"/>
                </a:moveTo>
                <a:cubicBezTo>
                  <a:pt x="5479012" y="3939556"/>
                  <a:pt x="5468523" y="3938288"/>
                  <a:pt x="5458151" y="3938288"/>
                </a:cubicBezTo>
                <a:cubicBezTo>
                  <a:pt x="5443399" y="3938288"/>
                  <a:pt x="5428761" y="3938864"/>
                  <a:pt x="5414122" y="3938288"/>
                </a:cubicBezTo>
                <a:cubicBezTo>
                  <a:pt x="5388537" y="3937366"/>
                  <a:pt x="5400408" y="3956614"/>
                  <a:pt x="5398793" y="3967563"/>
                </a:cubicBezTo>
                <a:cubicBezTo>
                  <a:pt x="5397182" y="3978857"/>
                  <a:pt x="5394875" y="3991997"/>
                  <a:pt x="5415160" y="3990843"/>
                </a:cubicBezTo>
                <a:cubicBezTo>
                  <a:pt x="5441899" y="3989345"/>
                  <a:pt x="5468751" y="3989460"/>
                  <a:pt x="5495376" y="3990843"/>
                </a:cubicBezTo>
                <a:cubicBezTo>
                  <a:pt x="5513356" y="3991765"/>
                  <a:pt x="5518313" y="3985887"/>
                  <a:pt x="5519118" y="3967793"/>
                </a:cubicBezTo>
                <a:cubicBezTo>
                  <a:pt x="5520040" y="3944281"/>
                  <a:pt x="5513472" y="3934370"/>
                  <a:pt x="5489152" y="3938058"/>
                </a:cubicBezTo>
                <a:close/>
                <a:moveTo>
                  <a:pt x="5356956" y="3938058"/>
                </a:moveTo>
                <a:cubicBezTo>
                  <a:pt x="5332870" y="3937827"/>
                  <a:pt x="5331716" y="3949008"/>
                  <a:pt x="5334715" y="3968139"/>
                </a:cubicBezTo>
                <a:cubicBezTo>
                  <a:pt x="5331777" y="3977359"/>
                  <a:pt x="5332408" y="3983179"/>
                  <a:pt x="5336241" y="3986767"/>
                </a:cubicBezTo>
                <a:lnTo>
                  <a:pt x="5356897" y="3991982"/>
                </a:lnTo>
                <a:lnTo>
                  <a:pt x="5356843" y="3991997"/>
                </a:lnTo>
                <a:lnTo>
                  <a:pt x="5356956" y="3991997"/>
                </a:lnTo>
                <a:lnTo>
                  <a:pt x="5356897" y="3991982"/>
                </a:lnTo>
                <a:lnTo>
                  <a:pt x="5377962" y="3986089"/>
                </a:lnTo>
                <a:cubicBezTo>
                  <a:pt x="5381737" y="3981709"/>
                  <a:pt x="5382776" y="3974823"/>
                  <a:pt x="5382660" y="3965142"/>
                </a:cubicBezTo>
                <a:cubicBezTo>
                  <a:pt x="5382429" y="3946357"/>
                  <a:pt x="5378972" y="3938288"/>
                  <a:pt x="5356956" y="3938058"/>
                </a:cubicBezTo>
                <a:close/>
                <a:moveTo>
                  <a:pt x="5291495" y="3938058"/>
                </a:moveTo>
                <a:lnTo>
                  <a:pt x="5291566" y="3938074"/>
                </a:lnTo>
                <a:lnTo>
                  <a:pt x="5270028" y="3946169"/>
                </a:lnTo>
                <a:cubicBezTo>
                  <a:pt x="5267608" y="3952091"/>
                  <a:pt x="5268387" y="3960360"/>
                  <a:pt x="5267637" y="3968369"/>
                </a:cubicBezTo>
                <a:cubicBezTo>
                  <a:pt x="5265793" y="3987501"/>
                  <a:pt x="5274207" y="3990614"/>
                  <a:pt x="5291379" y="3991534"/>
                </a:cubicBezTo>
                <a:cubicBezTo>
                  <a:pt x="5313508" y="3992688"/>
                  <a:pt x="5318924" y="3984043"/>
                  <a:pt x="5315236" y="3967217"/>
                </a:cubicBezTo>
                <a:cubicBezTo>
                  <a:pt x="5315236" y="3952811"/>
                  <a:pt x="5315178" y="3946125"/>
                  <a:pt x="5312182" y="3942740"/>
                </a:cubicBezTo>
                <a:lnTo>
                  <a:pt x="5291566" y="3938074"/>
                </a:lnTo>
                <a:lnTo>
                  <a:pt x="5291609" y="3938058"/>
                </a:lnTo>
                <a:close/>
                <a:moveTo>
                  <a:pt x="605486" y="3938058"/>
                </a:moveTo>
                <a:cubicBezTo>
                  <a:pt x="584395" y="3938519"/>
                  <a:pt x="580131" y="3946240"/>
                  <a:pt x="583241" y="3962146"/>
                </a:cubicBezTo>
                <a:cubicBezTo>
                  <a:pt x="583357" y="3977705"/>
                  <a:pt x="577825" y="3993841"/>
                  <a:pt x="603065" y="3991765"/>
                </a:cubicBezTo>
                <a:cubicBezTo>
                  <a:pt x="620007" y="3990382"/>
                  <a:pt x="632569" y="3991304"/>
                  <a:pt x="630957" y="3967563"/>
                </a:cubicBezTo>
                <a:cubicBezTo>
                  <a:pt x="629689" y="3949123"/>
                  <a:pt x="630149" y="3937482"/>
                  <a:pt x="605486" y="3938058"/>
                </a:cubicBezTo>
                <a:close/>
                <a:moveTo>
                  <a:pt x="410133" y="3938058"/>
                </a:moveTo>
                <a:cubicBezTo>
                  <a:pt x="389156" y="3936329"/>
                  <a:pt x="384546" y="3943705"/>
                  <a:pt x="384316" y="3963760"/>
                </a:cubicBezTo>
                <a:cubicBezTo>
                  <a:pt x="384085" y="3984850"/>
                  <a:pt x="388581" y="3994417"/>
                  <a:pt x="411170" y="3990843"/>
                </a:cubicBezTo>
                <a:cubicBezTo>
                  <a:pt x="421427" y="3989231"/>
                  <a:pt x="432030" y="3990614"/>
                  <a:pt x="442403" y="3990614"/>
                </a:cubicBezTo>
                <a:cubicBezTo>
                  <a:pt x="456234" y="3990729"/>
                  <a:pt x="470179" y="3990153"/>
                  <a:pt x="484009" y="3990729"/>
                </a:cubicBezTo>
                <a:cubicBezTo>
                  <a:pt x="509826" y="3991765"/>
                  <a:pt x="497725" y="3972288"/>
                  <a:pt x="499454" y="3961339"/>
                </a:cubicBezTo>
                <a:cubicBezTo>
                  <a:pt x="501297" y="3949699"/>
                  <a:pt x="503257" y="3936675"/>
                  <a:pt x="482857" y="3938058"/>
                </a:cubicBezTo>
                <a:close/>
                <a:moveTo>
                  <a:pt x="6501530" y="3937942"/>
                </a:moveTo>
                <a:cubicBezTo>
                  <a:pt x="6483666" y="3939325"/>
                  <a:pt x="6470068" y="3937597"/>
                  <a:pt x="6472373" y="3962953"/>
                </a:cubicBezTo>
                <a:cubicBezTo>
                  <a:pt x="6474102" y="3980932"/>
                  <a:pt x="6471911" y="3997413"/>
                  <a:pt x="6497842" y="3990153"/>
                </a:cubicBezTo>
                <a:cubicBezTo>
                  <a:pt x="6519627" y="3995569"/>
                  <a:pt x="6526886" y="3987270"/>
                  <a:pt x="6525851" y="3965142"/>
                </a:cubicBezTo>
                <a:cubicBezTo>
                  <a:pt x="6525042" y="3947394"/>
                  <a:pt x="6524810" y="3936098"/>
                  <a:pt x="6501530" y="3937942"/>
                </a:cubicBezTo>
                <a:close/>
                <a:moveTo>
                  <a:pt x="8713802" y="3937827"/>
                </a:moveTo>
                <a:cubicBezTo>
                  <a:pt x="8695131" y="3938749"/>
                  <a:pt x="8688100" y="3942669"/>
                  <a:pt x="8688792" y="3962376"/>
                </a:cubicBezTo>
                <a:cubicBezTo>
                  <a:pt x="8689484" y="3980701"/>
                  <a:pt x="8689598" y="3992458"/>
                  <a:pt x="8714262" y="3991880"/>
                </a:cubicBezTo>
                <a:cubicBezTo>
                  <a:pt x="8735468" y="3991304"/>
                  <a:pt x="8739158" y="3983236"/>
                  <a:pt x="8735814" y="3964912"/>
                </a:cubicBezTo>
                <a:cubicBezTo>
                  <a:pt x="8738812" y="3948545"/>
                  <a:pt x="8738120" y="3936559"/>
                  <a:pt x="8713802" y="3937827"/>
                </a:cubicBezTo>
                <a:close/>
                <a:moveTo>
                  <a:pt x="8643729" y="3937827"/>
                </a:moveTo>
                <a:lnTo>
                  <a:pt x="8643793" y="3937844"/>
                </a:lnTo>
                <a:lnTo>
                  <a:pt x="8623848" y="3944513"/>
                </a:lnTo>
                <a:cubicBezTo>
                  <a:pt x="8620908" y="3949065"/>
                  <a:pt x="8621082" y="3955808"/>
                  <a:pt x="8622522" y="3964336"/>
                </a:cubicBezTo>
                <a:cubicBezTo>
                  <a:pt x="8619179" y="3981969"/>
                  <a:pt x="8621600" y="3991880"/>
                  <a:pt x="8644996" y="3991765"/>
                </a:cubicBezTo>
                <a:cubicBezTo>
                  <a:pt x="8667585" y="3991651"/>
                  <a:pt x="8668968" y="3981969"/>
                  <a:pt x="8669776" y="3964105"/>
                </a:cubicBezTo>
                <a:cubicBezTo>
                  <a:pt x="8670180" y="3953963"/>
                  <a:pt x="8668768" y="3947479"/>
                  <a:pt x="8664704" y="3943489"/>
                </a:cubicBezTo>
                <a:lnTo>
                  <a:pt x="8643793" y="3937844"/>
                </a:lnTo>
                <a:lnTo>
                  <a:pt x="8643844" y="3937827"/>
                </a:lnTo>
                <a:close/>
                <a:moveTo>
                  <a:pt x="4881311" y="3937827"/>
                </a:moveTo>
                <a:cubicBezTo>
                  <a:pt x="4855840" y="3936444"/>
                  <a:pt x="4865174" y="3954539"/>
                  <a:pt x="4864255" y="3966064"/>
                </a:cubicBezTo>
                <a:cubicBezTo>
                  <a:pt x="4863217" y="3978511"/>
                  <a:pt x="4860104" y="3992688"/>
                  <a:pt x="4882346" y="3990729"/>
                </a:cubicBezTo>
                <a:cubicBezTo>
                  <a:pt x="4903785" y="3988884"/>
                  <a:pt x="4925684" y="3990843"/>
                  <a:pt x="4947350" y="3991075"/>
                </a:cubicBezTo>
                <a:cubicBezTo>
                  <a:pt x="4950925" y="3991075"/>
                  <a:pt x="4954380" y="3991075"/>
                  <a:pt x="4957952" y="3991075"/>
                </a:cubicBezTo>
                <a:cubicBezTo>
                  <a:pt x="4988957" y="3993724"/>
                  <a:pt x="4976165" y="3970213"/>
                  <a:pt x="4978701" y="3956038"/>
                </a:cubicBezTo>
                <a:cubicBezTo>
                  <a:pt x="4982157" y="3937020"/>
                  <a:pt x="4969709" y="3937827"/>
                  <a:pt x="4956800" y="3938058"/>
                </a:cubicBezTo>
                <a:cubicBezTo>
                  <a:pt x="4931675" y="3938403"/>
                  <a:pt x="4906435" y="3939325"/>
                  <a:pt x="4881311" y="3937827"/>
                </a:cubicBezTo>
                <a:close/>
                <a:moveTo>
                  <a:pt x="341327" y="3937827"/>
                </a:moveTo>
                <a:cubicBezTo>
                  <a:pt x="322656" y="3938749"/>
                  <a:pt x="315625" y="3942669"/>
                  <a:pt x="316317" y="3962376"/>
                </a:cubicBezTo>
                <a:cubicBezTo>
                  <a:pt x="317009" y="3980701"/>
                  <a:pt x="317123" y="3992458"/>
                  <a:pt x="341787" y="3991880"/>
                </a:cubicBezTo>
                <a:cubicBezTo>
                  <a:pt x="362993" y="3991304"/>
                  <a:pt x="366683" y="3983236"/>
                  <a:pt x="363339" y="3964912"/>
                </a:cubicBezTo>
                <a:cubicBezTo>
                  <a:pt x="366337" y="3948545"/>
                  <a:pt x="365645" y="3936559"/>
                  <a:pt x="341327" y="3937827"/>
                </a:cubicBezTo>
                <a:close/>
                <a:moveTo>
                  <a:pt x="271254" y="3937827"/>
                </a:moveTo>
                <a:lnTo>
                  <a:pt x="271318" y="3937844"/>
                </a:lnTo>
                <a:lnTo>
                  <a:pt x="251373" y="3944513"/>
                </a:lnTo>
                <a:cubicBezTo>
                  <a:pt x="248433" y="3949065"/>
                  <a:pt x="248607" y="3955808"/>
                  <a:pt x="250047" y="3964336"/>
                </a:cubicBezTo>
                <a:cubicBezTo>
                  <a:pt x="246704" y="3981969"/>
                  <a:pt x="249125" y="3991880"/>
                  <a:pt x="272521" y="3991765"/>
                </a:cubicBezTo>
                <a:cubicBezTo>
                  <a:pt x="295110" y="3991651"/>
                  <a:pt x="296493" y="3981969"/>
                  <a:pt x="297301" y="3964105"/>
                </a:cubicBezTo>
                <a:cubicBezTo>
                  <a:pt x="297705" y="3953963"/>
                  <a:pt x="296293" y="3947479"/>
                  <a:pt x="292229" y="3943489"/>
                </a:cubicBezTo>
                <a:lnTo>
                  <a:pt x="271318" y="3937844"/>
                </a:lnTo>
                <a:lnTo>
                  <a:pt x="271369" y="3937827"/>
                </a:lnTo>
                <a:close/>
                <a:moveTo>
                  <a:pt x="9980888" y="3937712"/>
                </a:moveTo>
                <a:cubicBezTo>
                  <a:pt x="9957608" y="3935522"/>
                  <a:pt x="9962332" y="3951773"/>
                  <a:pt x="9961986" y="3964912"/>
                </a:cubicBezTo>
                <a:cubicBezTo>
                  <a:pt x="9961756" y="3977705"/>
                  <a:pt x="9958530" y="3991419"/>
                  <a:pt x="9979966" y="3990497"/>
                </a:cubicBezTo>
                <a:cubicBezTo>
                  <a:pt x="10003477" y="3989575"/>
                  <a:pt x="10027220" y="3985887"/>
                  <a:pt x="10050846" y="3990153"/>
                </a:cubicBezTo>
                <a:lnTo>
                  <a:pt x="10050846" y="3990268"/>
                </a:lnTo>
                <a:cubicBezTo>
                  <a:pt x="10073090" y="3994417"/>
                  <a:pt x="10077585" y="3983698"/>
                  <a:pt x="10077700" y="3962953"/>
                </a:cubicBezTo>
                <a:cubicBezTo>
                  <a:pt x="10077931" y="3941400"/>
                  <a:pt x="10070324" y="3935522"/>
                  <a:pt x="10050732" y="3937942"/>
                </a:cubicBezTo>
                <a:cubicBezTo>
                  <a:pt x="10040588" y="3939095"/>
                  <a:pt x="10030101" y="3938058"/>
                  <a:pt x="10019728" y="3937942"/>
                </a:cubicBezTo>
                <a:cubicBezTo>
                  <a:pt x="10006819" y="3937942"/>
                  <a:pt x="9993681" y="3938864"/>
                  <a:pt x="9980888" y="3937712"/>
                </a:cubicBezTo>
                <a:close/>
                <a:moveTo>
                  <a:pt x="6231381" y="3937712"/>
                </a:moveTo>
                <a:cubicBezTo>
                  <a:pt x="6209595" y="3938173"/>
                  <a:pt x="6206253" y="3945896"/>
                  <a:pt x="6206139" y="3964797"/>
                </a:cubicBezTo>
                <a:cubicBezTo>
                  <a:pt x="6205907" y="3984043"/>
                  <a:pt x="6209827" y="3991765"/>
                  <a:pt x="6231494" y="3991765"/>
                </a:cubicBezTo>
                <a:lnTo>
                  <a:pt x="6231608" y="3991880"/>
                </a:lnTo>
                <a:cubicBezTo>
                  <a:pt x="6252701" y="3991765"/>
                  <a:pt x="6256964" y="3983813"/>
                  <a:pt x="6253508" y="3966180"/>
                </a:cubicBezTo>
                <a:cubicBezTo>
                  <a:pt x="6255929" y="3949123"/>
                  <a:pt x="6255813" y="3937135"/>
                  <a:pt x="6231381" y="3937712"/>
                </a:cubicBezTo>
                <a:close/>
                <a:moveTo>
                  <a:pt x="4381692" y="3937712"/>
                </a:moveTo>
                <a:cubicBezTo>
                  <a:pt x="4344811" y="3937712"/>
                  <a:pt x="4326410" y="3956303"/>
                  <a:pt x="4326487" y="3993495"/>
                </a:cubicBezTo>
                <a:cubicBezTo>
                  <a:pt x="4326487" y="4003983"/>
                  <a:pt x="4327063" y="4014355"/>
                  <a:pt x="4326487" y="4024728"/>
                </a:cubicBezTo>
                <a:cubicBezTo>
                  <a:pt x="4325447" y="4041670"/>
                  <a:pt x="4325562" y="4053541"/>
                  <a:pt x="4349881" y="4053541"/>
                </a:cubicBezTo>
                <a:cubicBezTo>
                  <a:pt x="4372931" y="4053541"/>
                  <a:pt x="4375698" y="4044091"/>
                  <a:pt x="4373853" y="4026110"/>
                </a:cubicBezTo>
                <a:cubicBezTo>
                  <a:pt x="4373047" y="4018389"/>
                  <a:pt x="4373853" y="4010552"/>
                  <a:pt x="4373623" y="4002715"/>
                </a:cubicBezTo>
                <a:lnTo>
                  <a:pt x="4373391" y="4002600"/>
                </a:lnTo>
                <a:cubicBezTo>
                  <a:pt x="4373164" y="3994417"/>
                  <a:pt x="4375236" y="3989460"/>
                  <a:pt x="4384918" y="3989806"/>
                </a:cubicBezTo>
                <a:cubicBezTo>
                  <a:pt x="4393675" y="3990153"/>
                  <a:pt x="4394254" y="3995454"/>
                  <a:pt x="4394254" y="4001908"/>
                </a:cubicBezTo>
                <a:cubicBezTo>
                  <a:pt x="4394138" y="4012396"/>
                  <a:pt x="4395060" y="4022768"/>
                  <a:pt x="4394138" y="4033141"/>
                </a:cubicBezTo>
                <a:cubicBezTo>
                  <a:pt x="4392986" y="4047087"/>
                  <a:pt x="4396788" y="4052388"/>
                  <a:pt x="4412348" y="4053080"/>
                </a:cubicBezTo>
                <a:cubicBezTo>
                  <a:pt x="4433901" y="4054002"/>
                  <a:pt x="4445541" y="4049623"/>
                  <a:pt x="4441737" y="4025189"/>
                </a:cubicBezTo>
                <a:cubicBezTo>
                  <a:pt x="4440239" y="4015853"/>
                  <a:pt x="4441507" y="4006172"/>
                  <a:pt x="4441507" y="3996607"/>
                </a:cubicBezTo>
                <a:cubicBezTo>
                  <a:pt x="4441507" y="3957340"/>
                  <a:pt x="4421568" y="3937712"/>
                  <a:pt x="4381692" y="3937712"/>
                </a:cubicBezTo>
                <a:close/>
                <a:moveTo>
                  <a:pt x="1608413" y="3937712"/>
                </a:moveTo>
                <a:cubicBezTo>
                  <a:pt x="1585133" y="3935522"/>
                  <a:pt x="1589857" y="3951773"/>
                  <a:pt x="1589511" y="3964912"/>
                </a:cubicBezTo>
                <a:cubicBezTo>
                  <a:pt x="1589281" y="3977705"/>
                  <a:pt x="1586055" y="3991419"/>
                  <a:pt x="1607491" y="3990497"/>
                </a:cubicBezTo>
                <a:cubicBezTo>
                  <a:pt x="1631002" y="3989575"/>
                  <a:pt x="1654745" y="3985887"/>
                  <a:pt x="1678371" y="3990153"/>
                </a:cubicBezTo>
                <a:lnTo>
                  <a:pt x="1678371" y="3990268"/>
                </a:lnTo>
                <a:cubicBezTo>
                  <a:pt x="1700615" y="3994417"/>
                  <a:pt x="1705110" y="3983698"/>
                  <a:pt x="1705225" y="3962953"/>
                </a:cubicBezTo>
                <a:cubicBezTo>
                  <a:pt x="1705456" y="3941400"/>
                  <a:pt x="1697849" y="3935522"/>
                  <a:pt x="1678257" y="3937942"/>
                </a:cubicBezTo>
                <a:cubicBezTo>
                  <a:pt x="1668113" y="3939095"/>
                  <a:pt x="1657626" y="3938058"/>
                  <a:pt x="1647253" y="3937942"/>
                </a:cubicBezTo>
                <a:cubicBezTo>
                  <a:pt x="1634344" y="3937942"/>
                  <a:pt x="1621206" y="3938864"/>
                  <a:pt x="1608413" y="3937712"/>
                </a:cubicBezTo>
                <a:close/>
                <a:moveTo>
                  <a:pt x="9855954" y="3937597"/>
                </a:moveTo>
                <a:cubicBezTo>
                  <a:pt x="9840050" y="3939556"/>
                  <a:pt x="9819995" y="3933448"/>
                  <a:pt x="9826680" y="3961339"/>
                </a:cubicBezTo>
                <a:cubicBezTo>
                  <a:pt x="9824260" y="3978627"/>
                  <a:pt x="9823914" y="3993034"/>
                  <a:pt x="9848694" y="3990729"/>
                </a:cubicBezTo>
                <a:cubicBezTo>
                  <a:pt x="9865290" y="3989114"/>
                  <a:pt x="9882232" y="3993263"/>
                  <a:pt x="9879234" y="3966525"/>
                </a:cubicBezTo>
                <a:cubicBezTo>
                  <a:pt x="9877392" y="3950736"/>
                  <a:pt x="9881540" y="3934485"/>
                  <a:pt x="9856070" y="3937597"/>
                </a:cubicBezTo>
                <a:close/>
                <a:moveTo>
                  <a:pt x="8912036" y="3937597"/>
                </a:moveTo>
                <a:cubicBezTo>
                  <a:pt x="8889216" y="3936905"/>
                  <a:pt x="8887948" y="3947279"/>
                  <a:pt x="8887257" y="3965142"/>
                </a:cubicBezTo>
                <a:cubicBezTo>
                  <a:pt x="8886450" y="3985311"/>
                  <a:pt x="8892558" y="3991075"/>
                  <a:pt x="8913074" y="3991534"/>
                </a:cubicBezTo>
                <a:cubicBezTo>
                  <a:pt x="8935778" y="3991997"/>
                  <a:pt x="8939927" y="3982660"/>
                  <a:pt x="8936239" y="3963875"/>
                </a:cubicBezTo>
                <a:cubicBezTo>
                  <a:pt x="8940849" y="3943591"/>
                  <a:pt x="8932436" y="3938173"/>
                  <a:pt x="8912036" y="3937597"/>
                </a:cubicBezTo>
                <a:close/>
                <a:moveTo>
                  <a:pt x="6565035" y="3937597"/>
                </a:moveTo>
                <a:cubicBezTo>
                  <a:pt x="6541984" y="3937251"/>
                  <a:pt x="6540946" y="3947740"/>
                  <a:pt x="6540141" y="3965258"/>
                </a:cubicBezTo>
                <a:cubicBezTo>
                  <a:pt x="6539219" y="3985426"/>
                  <a:pt x="6545672" y="3991190"/>
                  <a:pt x="6566187" y="3991651"/>
                </a:cubicBezTo>
                <a:cubicBezTo>
                  <a:pt x="6588316" y="3992112"/>
                  <a:pt x="6590392" y="3982084"/>
                  <a:pt x="6587740" y="3963644"/>
                </a:cubicBezTo>
                <a:cubicBezTo>
                  <a:pt x="6592120" y="3946357"/>
                  <a:pt x="6587508" y="3937942"/>
                  <a:pt x="6565035" y="3937597"/>
                </a:cubicBezTo>
                <a:close/>
                <a:moveTo>
                  <a:pt x="1483479" y="3937597"/>
                </a:moveTo>
                <a:cubicBezTo>
                  <a:pt x="1467575" y="3939556"/>
                  <a:pt x="1447520" y="3933448"/>
                  <a:pt x="1454205" y="3961339"/>
                </a:cubicBezTo>
                <a:cubicBezTo>
                  <a:pt x="1451785" y="3978627"/>
                  <a:pt x="1451439" y="3993034"/>
                  <a:pt x="1476219" y="3990729"/>
                </a:cubicBezTo>
                <a:cubicBezTo>
                  <a:pt x="1492815" y="3989114"/>
                  <a:pt x="1509757" y="3993263"/>
                  <a:pt x="1506759" y="3966525"/>
                </a:cubicBezTo>
                <a:cubicBezTo>
                  <a:pt x="1504917" y="3950736"/>
                  <a:pt x="1509065" y="3934485"/>
                  <a:pt x="1483595" y="3937597"/>
                </a:cubicBezTo>
                <a:close/>
                <a:moveTo>
                  <a:pt x="539561" y="3937597"/>
                </a:moveTo>
                <a:cubicBezTo>
                  <a:pt x="516741" y="3936905"/>
                  <a:pt x="515473" y="3947279"/>
                  <a:pt x="514782" y="3965142"/>
                </a:cubicBezTo>
                <a:cubicBezTo>
                  <a:pt x="513975" y="3985311"/>
                  <a:pt x="520083" y="3991075"/>
                  <a:pt x="540599" y="3991534"/>
                </a:cubicBezTo>
                <a:cubicBezTo>
                  <a:pt x="563303" y="3991997"/>
                  <a:pt x="567452" y="3982660"/>
                  <a:pt x="563764" y="3963875"/>
                </a:cubicBezTo>
                <a:cubicBezTo>
                  <a:pt x="568374" y="3943591"/>
                  <a:pt x="559961" y="3938173"/>
                  <a:pt x="539561" y="3937597"/>
                </a:cubicBezTo>
                <a:close/>
                <a:moveTo>
                  <a:pt x="4097889" y="3937485"/>
                </a:moveTo>
                <a:cubicBezTo>
                  <a:pt x="4094280" y="3936459"/>
                  <a:pt x="4089266" y="3936588"/>
                  <a:pt x="4082265" y="3938288"/>
                </a:cubicBezTo>
                <a:lnTo>
                  <a:pt x="4082149" y="3938288"/>
                </a:lnTo>
                <a:cubicBezTo>
                  <a:pt x="4061865" y="3932756"/>
                  <a:pt x="4053453" y="3940132"/>
                  <a:pt x="4054259" y="3962953"/>
                </a:cubicBezTo>
                <a:cubicBezTo>
                  <a:pt x="4054951" y="3981393"/>
                  <a:pt x="4056565" y="3992458"/>
                  <a:pt x="4079385" y="3990153"/>
                </a:cubicBezTo>
                <a:cubicBezTo>
                  <a:pt x="4095633" y="3988538"/>
                  <a:pt x="4110734" y="3991651"/>
                  <a:pt x="4108198" y="3966756"/>
                </a:cubicBezTo>
                <a:cubicBezTo>
                  <a:pt x="4106901" y="3954050"/>
                  <a:pt x="4108716" y="3940564"/>
                  <a:pt x="4097889" y="3937485"/>
                </a:cubicBezTo>
                <a:close/>
                <a:moveTo>
                  <a:pt x="10915125" y="3937366"/>
                </a:moveTo>
                <a:cubicBezTo>
                  <a:pt x="10892074" y="3936905"/>
                  <a:pt x="10900834" y="3954309"/>
                  <a:pt x="10899797" y="3965258"/>
                </a:cubicBezTo>
                <a:cubicBezTo>
                  <a:pt x="10898758" y="3976667"/>
                  <a:pt x="10895762" y="3990497"/>
                  <a:pt x="10915931" y="3989806"/>
                </a:cubicBezTo>
                <a:lnTo>
                  <a:pt x="10915931" y="3989921"/>
                </a:lnTo>
                <a:cubicBezTo>
                  <a:pt x="10941864" y="3988999"/>
                  <a:pt x="10967910" y="3988770"/>
                  <a:pt x="10993842" y="3989921"/>
                </a:cubicBezTo>
                <a:cubicBezTo>
                  <a:pt x="11009632" y="3990614"/>
                  <a:pt x="11014818" y="3985772"/>
                  <a:pt x="11014818" y="3969522"/>
                </a:cubicBezTo>
                <a:cubicBezTo>
                  <a:pt x="11014818" y="3937366"/>
                  <a:pt x="11015855" y="3937366"/>
                  <a:pt x="10982662" y="3937366"/>
                </a:cubicBezTo>
                <a:cubicBezTo>
                  <a:pt x="10974826" y="3937366"/>
                  <a:pt x="10967103" y="3937366"/>
                  <a:pt x="10959266" y="3937366"/>
                </a:cubicBezTo>
                <a:cubicBezTo>
                  <a:pt x="10944515" y="3937366"/>
                  <a:pt x="10929878" y="3937712"/>
                  <a:pt x="10915125" y="3937366"/>
                </a:cubicBezTo>
                <a:close/>
                <a:moveTo>
                  <a:pt x="10185576" y="3937366"/>
                </a:moveTo>
                <a:cubicBezTo>
                  <a:pt x="10159414" y="3934831"/>
                  <a:pt x="10161950" y="3949929"/>
                  <a:pt x="10160452" y="3967332"/>
                </a:cubicBezTo>
                <a:cubicBezTo>
                  <a:pt x="10159414" y="3979664"/>
                  <a:pt x="10162584" y="3985167"/>
                  <a:pt x="10168058" y="3987775"/>
                </a:cubicBezTo>
                <a:lnTo>
                  <a:pt x="10189416" y="3990833"/>
                </a:lnTo>
                <a:lnTo>
                  <a:pt x="10189380" y="3990843"/>
                </a:lnTo>
                <a:lnTo>
                  <a:pt x="10189496" y="3990843"/>
                </a:lnTo>
                <a:lnTo>
                  <a:pt x="10189416" y="3990833"/>
                </a:lnTo>
                <a:lnTo>
                  <a:pt x="10210902" y="3983900"/>
                </a:lnTo>
                <a:cubicBezTo>
                  <a:pt x="10213898" y="3978627"/>
                  <a:pt x="10213524" y="3970847"/>
                  <a:pt x="10212200" y="3961915"/>
                </a:cubicBezTo>
                <a:cubicBezTo>
                  <a:pt x="10217502" y="3938519"/>
                  <a:pt x="10203210" y="3938980"/>
                  <a:pt x="10185576" y="3937366"/>
                </a:cubicBezTo>
                <a:close/>
                <a:moveTo>
                  <a:pt x="2542650" y="3937366"/>
                </a:moveTo>
                <a:cubicBezTo>
                  <a:pt x="2519599" y="3936905"/>
                  <a:pt x="2528359" y="3954309"/>
                  <a:pt x="2527322" y="3965258"/>
                </a:cubicBezTo>
                <a:cubicBezTo>
                  <a:pt x="2526283" y="3976667"/>
                  <a:pt x="2523287" y="3990497"/>
                  <a:pt x="2543456" y="3989806"/>
                </a:cubicBezTo>
                <a:lnTo>
                  <a:pt x="2543456" y="3989921"/>
                </a:lnTo>
                <a:cubicBezTo>
                  <a:pt x="2569389" y="3988999"/>
                  <a:pt x="2595435" y="3988770"/>
                  <a:pt x="2621367" y="3989921"/>
                </a:cubicBezTo>
                <a:cubicBezTo>
                  <a:pt x="2637157" y="3990614"/>
                  <a:pt x="2642343" y="3985772"/>
                  <a:pt x="2642343" y="3969522"/>
                </a:cubicBezTo>
                <a:cubicBezTo>
                  <a:pt x="2642343" y="3937366"/>
                  <a:pt x="2643380" y="3937366"/>
                  <a:pt x="2610187" y="3937366"/>
                </a:cubicBezTo>
                <a:cubicBezTo>
                  <a:pt x="2602351" y="3937366"/>
                  <a:pt x="2594628" y="3937366"/>
                  <a:pt x="2586791" y="3937366"/>
                </a:cubicBezTo>
                <a:cubicBezTo>
                  <a:pt x="2572040" y="3937366"/>
                  <a:pt x="2557403" y="3937712"/>
                  <a:pt x="2542650" y="3937366"/>
                </a:cubicBezTo>
                <a:close/>
                <a:moveTo>
                  <a:pt x="1813101" y="3937366"/>
                </a:moveTo>
                <a:cubicBezTo>
                  <a:pt x="1786939" y="3934831"/>
                  <a:pt x="1789475" y="3949929"/>
                  <a:pt x="1787977" y="3967332"/>
                </a:cubicBezTo>
                <a:cubicBezTo>
                  <a:pt x="1786939" y="3979664"/>
                  <a:pt x="1790109" y="3985167"/>
                  <a:pt x="1795583" y="3987775"/>
                </a:cubicBezTo>
                <a:lnTo>
                  <a:pt x="1816941" y="3990833"/>
                </a:lnTo>
                <a:lnTo>
                  <a:pt x="1816905" y="3990843"/>
                </a:lnTo>
                <a:lnTo>
                  <a:pt x="1817021" y="3990843"/>
                </a:lnTo>
                <a:lnTo>
                  <a:pt x="1816941" y="3990833"/>
                </a:lnTo>
                <a:lnTo>
                  <a:pt x="1838427" y="3983900"/>
                </a:lnTo>
                <a:cubicBezTo>
                  <a:pt x="1841423" y="3978627"/>
                  <a:pt x="1841049" y="3970847"/>
                  <a:pt x="1839725" y="3961915"/>
                </a:cubicBezTo>
                <a:cubicBezTo>
                  <a:pt x="1845027" y="3938519"/>
                  <a:pt x="1830735" y="3938980"/>
                  <a:pt x="1813101" y="3937366"/>
                </a:cubicBezTo>
                <a:close/>
                <a:moveTo>
                  <a:pt x="5026588" y="3937280"/>
                </a:moveTo>
                <a:cubicBezTo>
                  <a:pt x="5020247" y="3937395"/>
                  <a:pt x="5013563" y="3938519"/>
                  <a:pt x="5007857" y="3939786"/>
                </a:cubicBezTo>
                <a:cubicBezTo>
                  <a:pt x="4996450" y="3942437"/>
                  <a:pt x="5002788" y="3954424"/>
                  <a:pt x="5001982" y="3962146"/>
                </a:cubicBezTo>
                <a:lnTo>
                  <a:pt x="5002096" y="3962031"/>
                </a:lnTo>
                <a:cubicBezTo>
                  <a:pt x="5001173" y="3971481"/>
                  <a:pt x="5002325" y="3981047"/>
                  <a:pt x="5002558" y="3990497"/>
                </a:cubicBezTo>
                <a:cubicBezTo>
                  <a:pt x="5006013" y="3990843"/>
                  <a:pt x="5009472" y="3991304"/>
                  <a:pt x="5012930" y="3991651"/>
                </a:cubicBezTo>
                <a:cubicBezTo>
                  <a:pt x="5019730" y="3991419"/>
                  <a:pt x="5026644" y="3990843"/>
                  <a:pt x="5033560" y="3990843"/>
                </a:cubicBezTo>
                <a:cubicBezTo>
                  <a:pt x="5041858" y="3990843"/>
                  <a:pt x="5049926" y="3990614"/>
                  <a:pt x="5049118" y="3979203"/>
                </a:cubicBezTo>
                <a:cubicBezTo>
                  <a:pt x="5048083" y="3965949"/>
                  <a:pt x="5055688" y="3948892"/>
                  <a:pt x="5043240" y="3940824"/>
                </a:cubicBezTo>
                <a:cubicBezTo>
                  <a:pt x="5038920" y="3938058"/>
                  <a:pt x="5032926" y="3937165"/>
                  <a:pt x="5026588" y="3937280"/>
                </a:cubicBezTo>
                <a:close/>
                <a:moveTo>
                  <a:pt x="9917846" y="3937251"/>
                </a:moveTo>
                <a:cubicBezTo>
                  <a:pt x="9891337" y="3935176"/>
                  <a:pt x="9895486" y="3950621"/>
                  <a:pt x="9893642" y="3967217"/>
                </a:cubicBezTo>
                <a:cubicBezTo>
                  <a:pt x="9890876" y="3991765"/>
                  <a:pt x="9904706" y="3989692"/>
                  <a:pt x="9921418" y="3990843"/>
                </a:cubicBezTo>
                <a:cubicBezTo>
                  <a:pt x="9943431" y="3992341"/>
                  <a:pt x="9949424" y="3983352"/>
                  <a:pt x="9944929" y="3963414"/>
                </a:cubicBezTo>
                <a:cubicBezTo>
                  <a:pt x="9951383" y="3938980"/>
                  <a:pt x="9936860" y="3938749"/>
                  <a:pt x="9917846" y="3937251"/>
                </a:cubicBezTo>
                <a:close/>
                <a:moveTo>
                  <a:pt x="1545371" y="3937251"/>
                </a:moveTo>
                <a:cubicBezTo>
                  <a:pt x="1518862" y="3935176"/>
                  <a:pt x="1523011" y="3950621"/>
                  <a:pt x="1521167" y="3967217"/>
                </a:cubicBezTo>
                <a:cubicBezTo>
                  <a:pt x="1518401" y="3991765"/>
                  <a:pt x="1532231" y="3989692"/>
                  <a:pt x="1548943" y="3990843"/>
                </a:cubicBezTo>
                <a:cubicBezTo>
                  <a:pt x="1570956" y="3992341"/>
                  <a:pt x="1576949" y="3983352"/>
                  <a:pt x="1572454" y="3963414"/>
                </a:cubicBezTo>
                <a:cubicBezTo>
                  <a:pt x="1578908" y="3938980"/>
                  <a:pt x="1564385" y="3938749"/>
                  <a:pt x="1545371" y="3937251"/>
                </a:cubicBezTo>
                <a:close/>
                <a:moveTo>
                  <a:pt x="10122188" y="3937135"/>
                </a:moveTo>
                <a:cubicBezTo>
                  <a:pt x="10100636" y="3937251"/>
                  <a:pt x="10096716" y="3944742"/>
                  <a:pt x="10096716" y="3963990"/>
                </a:cubicBezTo>
                <a:cubicBezTo>
                  <a:pt x="10096832" y="3982776"/>
                  <a:pt x="10100060" y="3990843"/>
                  <a:pt x="10121842" y="3991304"/>
                </a:cubicBezTo>
                <a:cubicBezTo>
                  <a:pt x="10146044" y="3991765"/>
                  <a:pt x="10146852" y="3980355"/>
                  <a:pt x="10144202" y="3963183"/>
                </a:cubicBezTo>
                <a:cubicBezTo>
                  <a:pt x="10147312" y="3945664"/>
                  <a:pt x="10143856" y="3937135"/>
                  <a:pt x="10122303" y="3937135"/>
                </a:cubicBezTo>
                <a:close/>
                <a:moveTo>
                  <a:pt x="4215036" y="3937135"/>
                </a:moveTo>
                <a:cubicBezTo>
                  <a:pt x="4195787" y="3935868"/>
                  <a:pt x="4190488" y="3941861"/>
                  <a:pt x="4189912" y="3961570"/>
                </a:cubicBezTo>
                <a:cubicBezTo>
                  <a:pt x="4189219" y="3984735"/>
                  <a:pt x="4196020" y="3993380"/>
                  <a:pt x="4218954" y="3989921"/>
                </a:cubicBezTo>
                <a:cubicBezTo>
                  <a:pt x="4228290" y="3988538"/>
                  <a:pt x="4237973" y="3989692"/>
                  <a:pt x="4247537" y="3989692"/>
                </a:cubicBezTo>
                <a:cubicBezTo>
                  <a:pt x="4259639" y="3989692"/>
                  <a:pt x="4271969" y="3988309"/>
                  <a:pt x="4283841" y="3989921"/>
                </a:cubicBezTo>
                <a:cubicBezTo>
                  <a:pt x="4310580" y="3993495"/>
                  <a:pt x="4303896" y="3974939"/>
                  <a:pt x="4305624" y="3960302"/>
                </a:cubicBezTo>
                <a:cubicBezTo>
                  <a:pt x="4307814" y="3941515"/>
                  <a:pt x="4300670" y="3935983"/>
                  <a:pt x="4282573" y="3937135"/>
                </a:cubicBezTo>
                <a:cubicBezTo>
                  <a:pt x="4260101" y="3938634"/>
                  <a:pt x="4237394" y="3938749"/>
                  <a:pt x="4215036" y="3937135"/>
                </a:cubicBezTo>
                <a:close/>
                <a:moveTo>
                  <a:pt x="1749713" y="3937135"/>
                </a:moveTo>
                <a:cubicBezTo>
                  <a:pt x="1728161" y="3937251"/>
                  <a:pt x="1724241" y="3944742"/>
                  <a:pt x="1724241" y="3963990"/>
                </a:cubicBezTo>
                <a:cubicBezTo>
                  <a:pt x="1724357" y="3982776"/>
                  <a:pt x="1727585" y="3990843"/>
                  <a:pt x="1749367" y="3991304"/>
                </a:cubicBezTo>
                <a:cubicBezTo>
                  <a:pt x="1773569" y="3991765"/>
                  <a:pt x="1774377" y="3980355"/>
                  <a:pt x="1771727" y="3963183"/>
                </a:cubicBezTo>
                <a:cubicBezTo>
                  <a:pt x="1774837" y="3945664"/>
                  <a:pt x="1771381" y="3937135"/>
                  <a:pt x="1749828" y="3937135"/>
                </a:cubicBezTo>
                <a:close/>
                <a:moveTo>
                  <a:pt x="4148767" y="3937020"/>
                </a:moveTo>
                <a:cubicBezTo>
                  <a:pt x="4129288" y="3936444"/>
                  <a:pt x="4121682" y="3940710"/>
                  <a:pt x="4122374" y="3962261"/>
                </a:cubicBezTo>
                <a:cubicBezTo>
                  <a:pt x="4122950" y="3981969"/>
                  <a:pt x="4124678" y="3991880"/>
                  <a:pt x="4148418" y="3990497"/>
                </a:cubicBezTo>
                <a:cubicBezTo>
                  <a:pt x="4168127" y="3989345"/>
                  <a:pt x="4181267" y="3987962"/>
                  <a:pt x="4174235" y="3962837"/>
                </a:cubicBezTo>
                <a:lnTo>
                  <a:pt x="4174351" y="3962837"/>
                </a:lnTo>
                <a:cubicBezTo>
                  <a:pt x="4182303" y="3939095"/>
                  <a:pt x="4168243" y="3937482"/>
                  <a:pt x="4148767" y="3937020"/>
                </a:cubicBezTo>
                <a:close/>
                <a:moveTo>
                  <a:pt x="10420116" y="3936905"/>
                </a:moveTo>
                <a:cubicBezTo>
                  <a:pt x="10382232" y="3936986"/>
                  <a:pt x="10363295" y="3955726"/>
                  <a:pt x="10363295" y="3993149"/>
                </a:cubicBezTo>
                <a:cubicBezTo>
                  <a:pt x="10363295" y="4005250"/>
                  <a:pt x="10364678" y="4017697"/>
                  <a:pt x="10362950" y="4029568"/>
                </a:cubicBezTo>
                <a:cubicBezTo>
                  <a:pt x="10359953" y="4050775"/>
                  <a:pt x="10370212" y="4053541"/>
                  <a:pt x="10388190" y="4053311"/>
                </a:cubicBezTo>
                <a:cubicBezTo>
                  <a:pt x="10406400" y="4053080"/>
                  <a:pt x="10417234" y="4051582"/>
                  <a:pt x="10415966" y="4028531"/>
                </a:cubicBezTo>
                <a:lnTo>
                  <a:pt x="10416081" y="4028531"/>
                </a:lnTo>
                <a:cubicBezTo>
                  <a:pt x="10415390" y="4016199"/>
                  <a:pt x="10405709" y="3991880"/>
                  <a:pt x="10423228" y="3991880"/>
                </a:cubicBezTo>
                <a:cubicBezTo>
                  <a:pt x="10439132" y="3991997"/>
                  <a:pt x="10428182" y="4016660"/>
                  <a:pt x="10431064" y="4030029"/>
                </a:cubicBezTo>
                <a:cubicBezTo>
                  <a:pt x="10432908" y="4038674"/>
                  <a:pt x="10427262" y="4049507"/>
                  <a:pt x="10441322" y="4053195"/>
                </a:cubicBezTo>
                <a:cubicBezTo>
                  <a:pt x="10466102" y="4059649"/>
                  <a:pt x="10478088" y="4051121"/>
                  <a:pt x="10478088" y="4025765"/>
                </a:cubicBezTo>
                <a:cubicBezTo>
                  <a:pt x="10478088" y="4015392"/>
                  <a:pt x="10478088" y="4004905"/>
                  <a:pt x="10478088" y="3994532"/>
                </a:cubicBezTo>
                <a:cubicBezTo>
                  <a:pt x="10478006" y="3956118"/>
                  <a:pt x="10458690" y="3936905"/>
                  <a:pt x="10420116" y="3936905"/>
                </a:cubicBezTo>
                <a:close/>
                <a:moveTo>
                  <a:pt x="9718112" y="3936905"/>
                </a:moveTo>
                <a:cubicBezTo>
                  <a:pt x="9699442" y="3935637"/>
                  <a:pt x="9695522" y="3942091"/>
                  <a:pt x="9694946" y="3959956"/>
                </a:cubicBezTo>
                <a:cubicBezTo>
                  <a:pt x="9694140" y="3982776"/>
                  <a:pt x="9699556" y="3993841"/>
                  <a:pt x="9724336" y="3989692"/>
                </a:cubicBezTo>
                <a:lnTo>
                  <a:pt x="9724451" y="3989692"/>
                </a:lnTo>
                <a:cubicBezTo>
                  <a:pt x="9733786" y="3988192"/>
                  <a:pt x="9743468" y="3989460"/>
                  <a:pt x="9753034" y="3989460"/>
                </a:cubicBezTo>
                <a:cubicBezTo>
                  <a:pt x="9765942" y="3989460"/>
                  <a:pt x="9779080" y="3988423"/>
                  <a:pt x="9791990" y="3989692"/>
                </a:cubicBezTo>
                <a:cubicBezTo>
                  <a:pt x="9818844" y="3992226"/>
                  <a:pt x="9808816" y="3972749"/>
                  <a:pt x="9810314" y="3960302"/>
                </a:cubicBezTo>
                <a:cubicBezTo>
                  <a:pt x="9812158" y="3946011"/>
                  <a:pt x="9811121" y="3935292"/>
                  <a:pt x="9790952" y="3936905"/>
                </a:cubicBezTo>
                <a:cubicBezTo>
                  <a:pt x="9766749" y="3938864"/>
                  <a:pt x="9742314" y="3938634"/>
                  <a:pt x="9718112" y="3936905"/>
                </a:cubicBezTo>
                <a:close/>
                <a:moveTo>
                  <a:pt x="2047641" y="3936905"/>
                </a:moveTo>
                <a:cubicBezTo>
                  <a:pt x="2009757" y="3936986"/>
                  <a:pt x="1990820" y="3955726"/>
                  <a:pt x="1990820" y="3993149"/>
                </a:cubicBezTo>
                <a:cubicBezTo>
                  <a:pt x="1990820" y="4005250"/>
                  <a:pt x="1992203" y="4017697"/>
                  <a:pt x="1990475" y="4029568"/>
                </a:cubicBezTo>
                <a:cubicBezTo>
                  <a:pt x="1987478" y="4050775"/>
                  <a:pt x="1997737" y="4053541"/>
                  <a:pt x="2015715" y="4053311"/>
                </a:cubicBezTo>
                <a:cubicBezTo>
                  <a:pt x="2033925" y="4053080"/>
                  <a:pt x="2044759" y="4051582"/>
                  <a:pt x="2043491" y="4028531"/>
                </a:cubicBezTo>
                <a:lnTo>
                  <a:pt x="2043606" y="4028531"/>
                </a:lnTo>
                <a:cubicBezTo>
                  <a:pt x="2042915" y="4016199"/>
                  <a:pt x="2033234" y="3991880"/>
                  <a:pt x="2050753" y="3991880"/>
                </a:cubicBezTo>
                <a:cubicBezTo>
                  <a:pt x="2066657" y="3991997"/>
                  <a:pt x="2055707" y="4016660"/>
                  <a:pt x="2058589" y="4030029"/>
                </a:cubicBezTo>
                <a:cubicBezTo>
                  <a:pt x="2060433" y="4038674"/>
                  <a:pt x="2054787" y="4049507"/>
                  <a:pt x="2068847" y="4053195"/>
                </a:cubicBezTo>
                <a:cubicBezTo>
                  <a:pt x="2093627" y="4059649"/>
                  <a:pt x="2105613" y="4051121"/>
                  <a:pt x="2105613" y="4025765"/>
                </a:cubicBezTo>
                <a:cubicBezTo>
                  <a:pt x="2105613" y="4015392"/>
                  <a:pt x="2105613" y="4004905"/>
                  <a:pt x="2105613" y="3994532"/>
                </a:cubicBezTo>
                <a:cubicBezTo>
                  <a:pt x="2105531" y="3956118"/>
                  <a:pt x="2086215" y="3936905"/>
                  <a:pt x="2047641" y="3936905"/>
                </a:cubicBezTo>
                <a:close/>
                <a:moveTo>
                  <a:pt x="1345637" y="3936905"/>
                </a:moveTo>
                <a:cubicBezTo>
                  <a:pt x="1326967" y="3935637"/>
                  <a:pt x="1323047" y="3942091"/>
                  <a:pt x="1322471" y="3959956"/>
                </a:cubicBezTo>
                <a:cubicBezTo>
                  <a:pt x="1321665" y="3982776"/>
                  <a:pt x="1327081" y="3993841"/>
                  <a:pt x="1351861" y="3989692"/>
                </a:cubicBezTo>
                <a:lnTo>
                  <a:pt x="1351976" y="3989692"/>
                </a:lnTo>
                <a:cubicBezTo>
                  <a:pt x="1361311" y="3988192"/>
                  <a:pt x="1370993" y="3989460"/>
                  <a:pt x="1380559" y="3989460"/>
                </a:cubicBezTo>
                <a:cubicBezTo>
                  <a:pt x="1393467" y="3989460"/>
                  <a:pt x="1406605" y="3988423"/>
                  <a:pt x="1419515" y="3989692"/>
                </a:cubicBezTo>
                <a:cubicBezTo>
                  <a:pt x="1446369" y="3992226"/>
                  <a:pt x="1436341" y="3972749"/>
                  <a:pt x="1437839" y="3960302"/>
                </a:cubicBezTo>
                <a:cubicBezTo>
                  <a:pt x="1439683" y="3946011"/>
                  <a:pt x="1438646" y="3935292"/>
                  <a:pt x="1418477" y="3936905"/>
                </a:cubicBezTo>
                <a:cubicBezTo>
                  <a:pt x="1394274" y="3938864"/>
                  <a:pt x="1369839" y="3938634"/>
                  <a:pt x="1345637" y="3936905"/>
                </a:cubicBezTo>
                <a:close/>
                <a:moveTo>
                  <a:pt x="11460500" y="3936790"/>
                </a:moveTo>
                <a:cubicBezTo>
                  <a:pt x="11440100" y="3935176"/>
                  <a:pt x="11436988" y="3942898"/>
                  <a:pt x="11436296" y="3961570"/>
                </a:cubicBezTo>
                <a:cubicBezTo>
                  <a:pt x="11435490" y="3984389"/>
                  <a:pt x="11441484" y="3993495"/>
                  <a:pt x="11464764" y="3989806"/>
                </a:cubicBezTo>
                <a:lnTo>
                  <a:pt x="11464764" y="3989692"/>
                </a:lnTo>
                <a:cubicBezTo>
                  <a:pt x="11474099" y="3988192"/>
                  <a:pt x="11483780" y="3989460"/>
                  <a:pt x="11493346" y="3989460"/>
                </a:cubicBezTo>
                <a:cubicBezTo>
                  <a:pt x="11506370" y="3989345"/>
                  <a:pt x="11519509" y="3988077"/>
                  <a:pt x="11532302" y="3989692"/>
                </a:cubicBezTo>
                <a:cubicBezTo>
                  <a:pt x="11555467" y="3992688"/>
                  <a:pt x="11552124" y="3977244"/>
                  <a:pt x="11551778" y="3963760"/>
                </a:cubicBezTo>
                <a:cubicBezTo>
                  <a:pt x="11551549" y="3950967"/>
                  <a:pt x="11557542" y="3934946"/>
                  <a:pt x="11533340" y="3936790"/>
                </a:cubicBezTo>
                <a:cubicBezTo>
                  <a:pt x="11509136" y="3938634"/>
                  <a:pt x="11484588" y="3938749"/>
                  <a:pt x="11460500" y="3936790"/>
                </a:cubicBezTo>
                <a:close/>
                <a:moveTo>
                  <a:pt x="11181474" y="3936790"/>
                </a:moveTo>
                <a:cubicBezTo>
                  <a:pt x="11158078" y="3935176"/>
                  <a:pt x="11165798" y="3952350"/>
                  <a:pt x="11165684" y="3963298"/>
                </a:cubicBezTo>
                <a:cubicBezTo>
                  <a:pt x="11165568" y="3974362"/>
                  <a:pt x="11158654" y="3990614"/>
                  <a:pt x="11181935" y="3989460"/>
                </a:cubicBezTo>
                <a:cubicBezTo>
                  <a:pt x="11206484" y="3988309"/>
                  <a:pt x="11231147" y="3984620"/>
                  <a:pt x="11255810" y="3989114"/>
                </a:cubicBezTo>
                <a:lnTo>
                  <a:pt x="11255696" y="3989231"/>
                </a:lnTo>
                <a:cubicBezTo>
                  <a:pt x="11279438" y="3993495"/>
                  <a:pt x="11287505" y="3984159"/>
                  <a:pt x="11286122" y="3959841"/>
                </a:cubicBezTo>
                <a:cubicBezTo>
                  <a:pt x="11285201" y="3941630"/>
                  <a:pt x="11280360" y="3934831"/>
                  <a:pt x="11262150" y="3936790"/>
                </a:cubicBezTo>
                <a:cubicBezTo>
                  <a:pt x="11250163" y="3938058"/>
                  <a:pt x="11237832" y="3937020"/>
                  <a:pt x="11225730" y="3937020"/>
                </a:cubicBezTo>
                <a:cubicBezTo>
                  <a:pt x="11210978" y="3937020"/>
                  <a:pt x="11196110" y="3937827"/>
                  <a:pt x="11181474" y="3936790"/>
                </a:cubicBezTo>
                <a:close/>
                <a:moveTo>
                  <a:pt x="3088025" y="3936790"/>
                </a:moveTo>
                <a:cubicBezTo>
                  <a:pt x="3067625" y="3935176"/>
                  <a:pt x="3064513" y="3942898"/>
                  <a:pt x="3063821" y="3961570"/>
                </a:cubicBezTo>
                <a:cubicBezTo>
                  <a:pt x="3063015" y="3984389"/>
                  <a:pt x="3069009" y="3993495"/>
                  <a:pt x="3092289" y="3989806"/>
                </a:cubicBezTo>
                <a:lnTo>
                  <a:pt x="3092289" y="3989692"/>
                </a:lnTo>
                <a:cubicBezTo>
                  <a:pt x="3101624" y="3988192"/>
                  <a:pt x="3111305" y="3989460"/>
                  <a:pt x="3120871" y="3989460"/>
                </a:cubicBezTo>
                <a:cubicBezTo>
                  <a:pt x="3133895" y="3989345"/>
                  <a:pt x="3147034" y="3988077"/>
                  <a:pt x="3159827" y="3989692"/>
                </a:cubicBezTo>
                <a:cubicBezTo>
                  <a:pt x="3182992" y="3992688"/>
                  <a:pt x="3179649" y="3977244"/>
                  <a:pt x="3179303" y="3963760"/>
                </a:cubicBezTo>
                <a:cubicBezTo>
                  <a:pt x="3179074" y="3950967"/>
                  <a:pt x="3185067" y="3934946"/>
                  <a:pt x="3160865" y="3936790"/>
                </a:cubicBezTo>
                <a:cubicBezTo>
                  <a:pt x="3136661" y="3938634"/>
                  <a:pt x="3112113" y="3938749"/>
                  <a:pt x="3088025" y="3936790"/>
                </a:cubicBezTo>
                <a:close/>
                <a:moveTo>
                  <a:pt x="2808999" y="3936790"/>
                </a:moveTo>
                <a:cubicBezTo>
                  <a:pt x="2785603" y="3935176"/>
                  <a:pt x="2793323" y="3952350"/>
                  <a:pt x="2793209" y="3963298"/>
                </a:cubicBezTo>
                <a:cubicBezTo>
                  <a:pt x="2793093" y="3974362"/>
                  <a:pt x="2786179" y="3990614"/>
                  <a:pt x="2809460" y="3989460"/>
                </a:cubicBezTo>
                <a:cubicBezTo>
                  <a:pt x="2834009" y="3988309"/>
                  <a:pt x="2858672" y="3984620"/>
                  <a:pt x="2883335" y="3989114"/>
                </a:cubicBezTo>
                <a:lnTo>
                  <a:pt x="2883221" y="3989231"/>
                </a:lnTo>
                <a:cubicBezTo>
                  <a:pt x="2906963" y="3993495"/>
                  <a:pt x="2915030" y="3984159"/>
                  <a:pt x="2913647" y="3959841"/>
                </a:cubicBezTo>
                <a:cubicBezTo>
                  <a:pt x="2912726" y="3941630"/>
                  <a:pt x="2907885" y="3934831"/>
                  <a:pt x="2889675" y="3936790"/>
                </a:cubicBezTo>
                <a:cubicBezTo>
                  <a:pt x="2877688" y="3938058"/>
                  <a:pt x="2865357" y="3937020"/>
                  <a:pt x="2853255" y="3937020"/>
                </a:cubicBezTo>
                <a:cubicBezTo>
                  <a:pt x="2838503" y="3937020"/>
                  <a:pt x="2823635" y="3937827"/>
                  <a:pt x="2808999" y="3936790"/>
                </a:cubicBezTo>
                <a:close/>
                <a:moveTo>
                  <a:pt x="10255881" y="3936675"/>
                </a:moveTo>
                <a:cubicBezTo>
                  <a:pt x="10234098" y="3935061"/>
                  <a:pt x="10225569" y="3940017"/>
                  <a:pt x="10226721" y="3964220"/>
                </a:cubicBezTo>
                <a:cubicBezTo>
                  <a:pt x="10227759" y="3984274"/>
                  <a:pt x="10232370" y="3992226"/>
                  <a:pt x="10252768" y="3989575"/>
                </a:cubicBezTo>
                <a:lnTo>
                  <a:pt x="10252768" y="3989460"/>
                </a:lnTo>
                <a:cubicBezTo>
                  <a:pt x="10263833" y="3988077"/>
                  <a:pt x="10275243" y="3989231"/>
                  <a:pt x="10286422" y="3989231"/>
                </a:cubicBezTo>
                <a:cubicBezTo>
                  <a:pt x="10301060" y="3989231"/>
                  <a:pt x="10315812" y="3988309"/>
                  <a:pt x="10330448" y="3989460"/>
                </a:cubicBezTo>
                <a:cubicBezTo>
                  <a:pt x="10352693" y="3991075"/>
                  <a:pt x="10347622" y="3975515"/>
                  <a:pt x="10347506" y="3963529"/>
                </a:cubicBezTo>
                <a:cubicBezTo>
                  <a:pt x="10347390" y="3951773"/>
                  <a:pt x="10353384" y="3936098"/>
                  <a:pt x="10331026" y="3936905"/>
                </a:cubicBezTo>
                <a:cubicBezTo>
                  <a:pt x="10305900" y="3937712"/>
                  <a:pt x="10280776" y="3938519"/>
                  <a:pt x="10255881" y="3936675"/>
                </a:cubicBezTo>
                <a:close/>
                <a:moveTo>
                  <a:pt x="1883406" y="3936675"/>
                </a:moveTo>
                <a:cubicBezTo>
                  <a:pt x="1861623" y="3935061"/>
                  <a:pt x="1853094" y="3940017"/>
                  <a:pt x="1854246" y="3964220"/>
                </a:cubicBezTo>
                <a:cubicBezTo>
                  <a:pt x="1855284" y="3984274"/>
                  <a:pt x="1859895" y="3992226"/>
                  <a:pt x="1880293" y="3989575"/>
                </a:cubicBezTo>
                <a:lnTo>
                  <a:pt x="1880293" y="3989460"/>
                </a:lnTo>
                <a:cubicBezTo>
                  <a:pt x="1891358" y="3988077"/>
                  <a:pt x="1902768" y="3989231"/>
                  <a:pt x="1913947" y="3989231"/>
                </a:cubicBezTo>
                <a:cubicBezTo>
                  <a:pt x="1928585" y="3989231"/>
                  <a:pt x="1943337" y="3988309"/>
                  <a:pt x="1957973" y="3989460"/>
                </a:cubicBezTo>
                <a:cubicBezTo>
                  <a:pt x="1980218" y="3991075"/>
                  <a:pt x="1975147" y="3975515"/>
                  <a:pt x="1975031" y="3963529"/>
                </a:cubicBezTo>
                <a:cubicBezTo>
                  <a:pt x="1974915" y="3951773"/>
                  <a:pt x="1980909" y="3936098"/>
                  <a:pt x="1958551" y="3936905"/>
                </a:cubicBezTo>
                <a:cubicBezTo>
                  <a:pt x="1933425" y="3937712"/>
                  <a:pt x="1908301" y="3938519"/>
                  <a:pt x="1883406" y="3936675"/>
                </a:cubicBezTo>
                <a:close/>
                <a:moveTo>
                  <a:pt x="11393768" y="3936329"/>
                </a:moveTo>
                <a:cubicBezTo>
                  <a:pt x="11369911" y="3935983"/>
                  <a:pt x="11368182" y="3946240"/>
                  <a:pt x="11367837" y="3965373"/>
                </a:cubicBezTo>
                <a:cubicBezTo>
                  <a:pt x="11367374" y="3984735"/>
                  <a:pt x="11373484" y="3989460"/>
                  <a:pt x="11392616" y="3990268"/>
                </a:cubicBezTo>
                <a:lnTo>
                  <a:pt x="11392616" y="3990382"/>
                </a:lnTo>
                <a:cubicBezTo>
                  <a:pt x="11415897" y="3991304"/>
                  <a:pt x="11418663" y="3980701"/>
                  <a:pt x="11415321" y="3962953"/>
                </a:cubicBezTo>
                <a:cubicBezTo>
                  <a:pt x="11418087" y="3945896"/>
                  <a:pt x="11415551" y="3936675"/>
                  <a:pt x="11393768" y="3936329"/>
                </a:cubicBezTo>
                <a:close/>
                <a:moveTo>
                  <a:pt x="11325654" y="3936329"/>
                </a:moveTo>
                <a:cubicBezTo>
                  <a:pt x="11305946" y="3936790"/>
                  <a:pt x="11295920" y="3940824"/>
                  <a:pt x="11301566" y="3962376"/>
                </a:cubicBezTo>
                <a:cubicBezTo>
                  <a:pt x="11296380" y="3983467"/>
                  <a:pt x="11303872" y="3990843"/>
                  <a:pt x="11326231" y="3990153"/>
                </a:cubicBezTo>
                <a:cubicBezTo>
                  <a:pt x="11345824" y="3989575"/>
                  <a:pt x="11352738" y="3985311"/>
                  <a:pt x="11352508" y="3964336"/>
                </a:cubicBezTo>
                <a:cubicBezTo>
                  <a:pt x="11352392" y="3943591"/>
                  <a:pt x="11347782" y="3935753"/>
                  <a:pt x="11325654" y="3936329"/>
                </a:cubicBezTo>
                <a:close/>
                <a:moveTo>
                  <a:pt x="3021293" y="3936329"/>
                </a:moveTo>
                <a:cubicBezTo>
                  <a:pt x="2997436" y="3935983"/>
                  <a:pt x="2995707" y="3946240"/>
                  <a:pt x="2995362" y="3965373"/>
                </a:cubicBezTo>
                <a:cubicBezTo>
                  <a:pt x="2994899" y="3984735"/>
                  <a:pt x="3001009" y="3989460"/>
                  <a:pt x="3020141" y="3990268"/>
                </a:cubicBezTo>
                <a:lnTo>
                  <a:pt x="3020141" y="3990382"/>
                </a:lnTo>
                <a:cubicBezTo>
                  <a:pt x="3043422" y="3991304"/>
                  <a:pt x="3046188" y="3980701"/>
                  <a:pt x="3042846" y="3962953"/>
                </a:cubicBezTo>
                <a:cubicBezTo>
                  <a:pt x="3045612" y="3945896"/>
                  <a:pt x="3043076" y="3936675"/>
                  <a:pt x="3021293" y="3936329"/>
                </a:cubicBezTo>
                <a:close/>
                <a:moveTo>
                  <a:pt x="2953179" y="3936329"/>
                </a:moveTo>
                <a:cubicBezTo>
                  <a:pt x="2933471" y="3936790"/>
                  <a:pt x="2923445" y="3940824"/>
                  <a:pt x="2929091" y="3962376"/>
                </a:cubicBezTo>
                <a:cubicBezTo>
                  <a:pt x="2923905" y="3983467"/>
                  <a:pt x="2931397" y="3990843"/>
                  <a:pt x="2953756" y="3990153"/>
                </a:cubicBezTo>
                <a:cubicBezTo>
                  <a:pt x="2973349" y="3989575"/>
                  <a:pt x="2980263" y="3985311"/>
                  <a:pt x="2980033" y="3964336"/>
                </a:cubicBezTo>
                <a:cubicBezTo>
                  <a:pt x="2979917" y="3943591"/>
                  <a:pt x="2975307" y="3935753"/>
                  <a:pt x="2953179" y="3936329"/>
                </a:cubicBezTo>
                <a:close/>
                <a:moveTo>
                  <a:pt x="11059536" y="3936214"/>
                </a:moveTo>
                <a:cubicBezTo>
                  <a:pt x="11038214" y="3936559"/>
                  <a:pt x="11033950" y="3943705"/>
                  <a:pt x="11034066" y="3963068"/>
                </a:cubicBezTo>
                <a:cubicBezTo>
                  <a:pt x="11034180" y="3981969"/>
                  <a:pt x="11037292" y="3990382"/>
                  <a:pt x="11059305" y="3990153"/>
                </a:cubicBezTo>
                <a:lnTo>
                  <a:pt x="11059190" y="3990268"/>
                </a:lnTo>
                <a:cubicBezTo>
                  <a:pt x="11079706" y="3990036"/>
                  <a:pt x="11085238" y="3983006"/>
                  <a:pt x="11081204" y="3963875"/>
                </a:cubicBezTo>
                <a:cubicBezTo>
                  <a:pt x="11084201" y="3947623"/>
                  <a:pt x="11083970" y="3935753"/>
                  <a:pt x="11059536" y="3936214"/>
                </a:cubicBezTo>
                <a:close/>
                <a:moveTo>
                  <a:pt x="2687061" y="3936214"/>
                </a:moveTo>
                <a:cubicBezTo>
                  <a:pt x="2665739" y="3936559"/>
                  <a:pt x="2661475" y="3943705"/>
                  <a:pt x="2661591" y="3963068"/>
                </a:cubicBezTo>
                <a:cubicBezTo>
                  <a:pt x="2661705" y="3981969"/>
                  <a:pt x="2664817" y="3990382"/>
                  <a:pt x="2686830" y="3990153"/>
                </a:cubicBezTo>
                <a:lnTo>
                  <a:pt x="2686715" y="3990268"/>
                </a:lnTo>
                <a:cubicBezTo>
                  <a:pt x="2707231" y="3990036"/>
                  <a:pt x="2712763" y="3983006"/>
                  <a:pt x="2708729" y="3963875"/>
                </a:cubicBezTo>
                <a:cubicBezTo>
                  <a:pt x="2711726" y="3947623"/>
                  <a:pt x="2711495" y="3935753"/>
                  <a:pt x="2687061" y="3936214"/>
                </a:cubicBezTo>
                <a:close/>
                <a:moveTo>
                  <a:pt x="11126268" y="3935868"/>
                </a:moveTo>
                <a:cubicBezTo>
                  <a:pt x="11103793" y="3936098"/>
                  <a:pt x="11099183" y="3944281"/>
                  <a:pt x="11103332" y="3964336"/>
                </a:cubicBezTo>
                <a:cubicBezTo>
                  <a:pt x="11098837" y="3981047"/>
                  <a:pt x="11102871" y="3989806"/>
                  <a:pt x="11124308" y="3989806"/>
                </a:cubicBezTo>
                <a:cubicBezTo>
                  <a:pt x="11144362" y="3989806"/>
                  <a:pt x="11151970" y="3984620"/>
                  <a:pt x="11150816" y="3963875"/>
                </a:cubicBezTo>
                <a:cubicBezTo>
                  <a:pt x="11149894" y="3946587"/>
                  <a:pt x="11149664" y="3935637"/>
                  <a:pt x="11126268" y="3935868"/>
                </a:cubicBezTo>
                <a:close/>
                <a:moveTo>
                  <a:pt x="2753793" y="3935868"/>
                </a:moveTo>
                <a:cubicBezTo>
                  <a:pt x="2731318" y="3936098"/>
                  <a:pt x="2726708" y="3944281"/>
                  <a:pt x="2730857" y="3964336"/>
                </a:cubicBezTo>
                <a:cubicBezTo>
                  <a:pt x="2726362" y="3981047"/>
                  <a:pt x="2730396" y="3989806"/>
                  <a:pt x="2751833" y="3989806"/>
                </a:cubicBezTo>
                <a:cubicBezTo>
                  <a:pt x="2771887" y="3989806"/>
                  <a:pt x="2779495" y="3984620"/>
                  <a:pt x="2778341" y="3963875"/>
                </a:cubicBezTo>
                <a:cubicBezTo>
                  <a:pt x="2777419" y="3946587"/>
                  <a:pt x="2777189" y="3935637"/>
                  <a:pt x="2753793" y="3935868"/>
                </a:cubicBezTo>
                <a:close/>
                <a:moveTo>
                  <a:pt x="9854225" y="3875015"/>
                </a:moveTo>
                <a:cubicBezTo>
                  <a:pt x="9838320" y="3875130"/>
                  <a:pt x="9830598" y="3878472"/>
                  <a:pt x="9831060" y="3896568"/>
                </a:cubicBezTo>
                <a:cubicBezTo>
                  <a:pt x="9831520" y="3912126"/>
                  <a:pt x="9835900" y="3918235"/>
                  <a:pt x="9852036" y="3917659"/>
                </a:cubicBezTo>
                <a:cubicBezTo>
                  <a:pt x="9866557" y="3917197"/>
                  <a:pt x="9876470" y="3915008"/>
                  <a:pt x="9873128" y="3897605"/>
                </a:cubicBezTo>
                <a:cubicBezTo>
                  <a:pt x="9875316" y="3883083"/>
                  <a:pt x="9871744" y="3874900"/>
                  <a:pt x="9854341" y="3875015"/>
                </a:cubicBezTo>
                <a:close/>
                <a:moveTo>
                  <a:pt x="1481750" y="3875015"/>
                </a:moveTo>
                <a:cubicBezTo>
                  <a:pt x="1465845" y="3875130"/>
                  <a:pt x="1458123" y="3878472"/>
                  <a:pt x="1458585" y="3896568"/>
                </a:cubicBezTo>
                <a:cubicBezTo>
                  <a:pt x="1459045" y="3912126"/>
                  <a:pt x="1463425" y="3918235"/>
                  <a:pt x="1479561" y="3917659"/>
                </a:cubicBezTo>
                <a:cubicBezTo>
                  <a:pt x="1494082" y="3917197"/>
                  <a:pt x="1503995" y="3915008"/>
                  <a:pt x="1500653" y="3897605"/>
                </a:cubicBezTo>
                <a:cubicBezTo>
                  <a:pt x="1502841" y="3883083"/>
                  <a:pt x="1499269" y="3874900"/>
                  <a:pt x="1481866" y="3875015"/>
                </a:cubicBezTo>
                <a:close/>
                <a:moveTo>
                  <a:pt x="4882578" y="3874323"/>
                </a:moveTo>
                <a:cubicBezTo>
                  <a:pt x="4864139" y="3872710"/>
                  <a:pt x="4865982" y="3884811"/>
                  <a:pt x="4866791" y="3895875"/>
                </a:cubicBezTo>
                <a:lnTo>
                  <a:pt x="4867018" y="3895875"/>
                </a:lnTo>
                <a:cubicBezTo>
                  <a:pt x="4867827" y="3907286"/>
                  <a:pt x="4860221" y="3923651"/>
                  <a:pt x="4882811" y="3923190"/>
                </a:cubicBezTo>
                <a:cubicBezTo>
                  <a:pt x="4910355" y="3922614"/>
                  <a:pt x="4938016" y="3923075"/>
                  <a:pt x="4965560" y="3922845"/>
                </a:cubicBezTo>
                <a:cubicBezTo>
                  <a:pt x="4972244" y="3922729"/>
                  <a:pt x="4978814" y="3923306"/>
                  <a:pt x="4981465" y="3913855"/>
                </a:cubicBezTo>
                <a:cubicBezTo>
                  <a:pt x="4989073" y="3887001"/>
                  <a:pt x="4980312" y="3874554"/>
                  <a:pt x="4952422" y="3874554"/>
                </a:cubicBezTo>
                <a:cubicBezTo>
                  <a:pt x="4942972" y="3874554"/>
                  <a:pt x="4933403" y="3874554"/>
                  <a:pt x="4923956" y="3874554"/>
                </a:cubicBezTo>
                <a:cubicBezTo>
                  <a:pt x="4910123" y="3874554"/>
                  <a:pt x="4896295" y="3875591"/>
                  <a:pt x="4882578" y="3874323"/>
                </a:cubicBezTo>
                <a:close/>
                <a:moveTo>
                  <a:pt x="5032062" y="3871096"/>
                </a:moveTo>
                <a:cubicBezTo>
                  <a:pt x="5014427" y="3872595"/>
                  <a:pt x="4998637" y="3872940"/>
                  <a:pt x="5000481" y="3899332"/>
                </a:cubicBezTo>
                <a:cubicBezTo>
                  <a:pt x="5001866" y="3918465"/>
                  <a:pt x="5006705" y="3924343"/>
                  <a:pt x="5026068" y="3924112"/>
                </a:cubicBezTo>
                <a:cubicBezTo>
                  <a:pt x="5046352" y="3923882"/>
                  <a:pt x="5052690" y="3916160"/>
                  <a:pt x="5050041" y="3902907"/>
                </a:cubicBezTo>
                <a:cubicBezTo>
                  <a:pt x="5048196" y="3885733"/>
                  <a:pt x="5054305" y="3869252"/>
                  <a:pt x="5032062" y="3871096"/>
                </a:cubicBezTo>
                <a:close/>
                <a:moveTo>
                  <a:pt x="6895810" y="3870866"/>
                </a:moveTo>
                <a:cubicBezTo>
                  <a:pt x="6874834" y="3869713"/>
                  <a:pt x="6873795" y="3881008"/>
                  <a:pt x="6874258" y="3896797"/>
                </a:cubicBezTo>
                <a:cubicBezTo>
                  <a:pt x="6874718" y="3911435"/>
                  <a:pt x="6872757" y="3925150"/>
                  <a:pt x="6894772" y="3923651"/>
                </a:cubicBezTo>
                <a:cubicBezTo>
                  <a:pt x="6913789" y="3922268"/>
                  <a:pt x="6932920" y="3922960"/>
                  <a:pt x="6952053" y="3923651"/>
                </a:cubicBezTo>
                <a:cubicBezTo>
                  <a:pt x="6959659" y="3923997"/>
                  <a:pt x="6972683" y="3919157"/>
                  <a:pt x="6972222" y="3932526"/>
                </a:cubicBezTo>
                <a:cubicBezTo>
                  <a:pt x="6971876" y="3943935"/>
                  <a:pt x="6959889" y="3938403"/>
                  <a:pt x="6953320" y="3938634"/>
                </a:cubicBezTo>
                <a:cubicBezTo>
                  <a:pt x="6933382" y="3939441"/>
                  <a:pt x="6913328" y="3939671"/>
                  <a:pt x="6893390" y="3938634"/>
                </a:cubicBezTo>
                <a:cubicBezTo>
                  <a:pt x="6878522" y="3937827"/>
                  <a:pt x="6873682" y="3943244"/>
                  <a:pt x="6873912" y="3957997"/>
                </a:cubicBezTo>
                <a:cubicBezTo>
                  <a:pt x="6874718" y="4004905"/>
                  <a:pt x="6875294" y="4051812"/>
                  <a:pt x="6873795" y="4098720"/>
                </a:cubicBezTo>
                <a:cubicBezTo>
                  <a:pt x="6873106" y="4120733"/>
                  <a:pt x="6884169" y="4121770"/>
                  <a:pt x="6900880" y="4122346"/>
                </a:cubicBezTo>
                <a:cubicBezTo>
                  <a:pt x="6919667" y="4123039"/>
                  <a:pt x="6927965" y="4117736"/>
                  <a:pt x="6927043" y="4097568"/>
                </a:cubicBezTo>
                <a:cubicBezTo>
                  <a:pt x="6925660" y="4068063"/>
                  <a:pt x="6926467" y="4038442"/>
                  <a:pt x="6926582" y="4008938"/>
                </a:cubicBezTo>
                <a:lnTo>
                  <a:pt x="6926467" y="4008938"/>
                </a:lnTo>
                <a:cubicBezTo>
                  <a:pt x="6926467" y="4002484"/>
                  <a:pt x="6924277" y="3992688"/>
                  <a:pt x="6933843" y="3992226"/>
                </a:cubicBezTo>
                <a:cubicBezTo>
                  <a:pt x="6946751" y="3991651"/>
                  <a:pt x="6941681" y="4003176"/>
                  <a:pt x="6941796" y="4009515"/>
                </a:cubicBezTo>
                <a:cubicBezTo>
                  <a:pt x="6942486" y="4040747"/>
                  <a:pt x="6943178" y="4072096"/>
                  <a:pt x="6941796" y="4103330"/>
                </a:cubicBezTo>
                <a:cubicBezTo>
                  <a:pt x="6940989" y="4124422"/>
                  <a:pt x="6954127" y="4122463"/>
                  <a:pt x="6967265" y="4122002"/>
                </a:cubicBezTo>
                <a:cubicBezTo>
                  <a:pt x="6980404" y="4121539"/>
                  <a:pt x="6995848" y="4126034"/>
                  <a:pt x="6994811" y="4102639"/>
                </a:cubicBezTo>
                <a:cubicBezTo>
                  <a:pt x="6993314" y="4067947"/>
                  <a:pt x="6994465" y="4033141"/>
                  <a:pt x="6994465" y="3998336"/>
                </a:cubicBezTo>
                <a:cubicBezTo>
                  <a:pt x="6994465" y="3961800"/>
                  <a:pt x="6994005" y="3925380"/>
                  <a:pt x="6994696" y="3888845"/>
                </a:cubicBezTo>
                <a:cubicBezTo>
                  <a:pt x="6994926" y="3875130"/>
                  <a:pt x="6990202" y="3870520"/>
                  <a:pt x="6976601" y="3870866"/>
                </a:cubicBezTo>
                <a:cubicBezTo>
                  <a:pt x="6949747" y="3871788"/>
                  <a:pt x="6922662" y="3872364"/>
                  <a:pt x="6895810" y="3870866"/>
                </a:cubicBezTo>
                <a:close/>
                <a:moveTo>
                  <a:pt x="8103424" y="3870751"/>
                </a:moveTo>
                <a:cubicBezTo>
                  <a:pt x="8082334" y="3870059"/>
                  <a:pt x="8084869" y="3884004"/>
                  <a:pt x="8085100" y="3897029"/>
                </a:cubicBezTo>
                <a:cubicBezTo>
                  <a:pt x="8085330" y="3909706"/>
                  <a:pt x="8081873" y="3924458"/>
                  <a:pt x="8103194" y="3923536"/>
                </a:cubicBezTo>
                <a:cubicBezTo>
                  <a:pt x="8121404" y="3922729"/>
                  <a:pt x="8139729" y="3923190"/>
                  <a:pt x="8157939" y="3923536"/>
                </a:cubicBezTo>
                <a:cubicBezTo>
                  <a:pt x="8165201" y="3923767"/>
                  <a:pt x="8176610" y="3920655"/>
                  <a:pt x="8177187" y="3931143"/>
                </a:cubicBezTo>
                <a:cubicBezTo>
                  <a:pt x="8177763" y="3943474"/>
                  <a:pt x="8165662" y="3938519"/>
                  <a:pt x="8159091" y="3938749"/>
                </a:cubicBezTo>
                <a:cubicBezTo>
                  <a:pt x="8140076" y="3939441"/>
                  <a:pt x="8120944" y="3939441"/>
                  <a:pt x="8101812" y="3938749"/>
                </a:cubicBezTo>
                <a:cubicBezTo>
                  <a:pt x="8089595" y="3938288"/>
                  <a:pt x="8084985" y="3942783"/>
                  <a:pt x="8084985" y="3955231"/>
                </a:cubicBezTo>
                <a:cubicBezTo>
                  <a:pt x="8085445" y="4004674"/>
                  <a:pt x="8085676" y="4054233"/>
                  <a:pt x="8084985" y="4103676"/>
                </a:cubicBezTo>
                <a:cubicBezTo>
                  <a:pt x="8084639" y="4125344"/>
                  <a:pt x="8099276" y="4120502"/>
                  <a:pt x="8111608" y="4121424"/>
                </a:cubicBezTo>
                <a:cubicBezTo>
                  <a:pt x="8124631" y="4122463"/>
                  <a:pt x="8132929" y="4120157"/>
                  <a:pt x="8132353" y="4103676"/>
                </a:cubicBezTo>
                <a:cubicBezTo>
                  <a:pt x="8131316" y="4071635"/>
                  <a:pt x="8132008" y="4039481"/>
                  <a:pt x="8132238" y="4007325"/>
                </a:cubicBezTo>
                <a:lnTo>
                  <a:pt x="8132123" y="4007325"/>
                </a:lnTo>
                <a:cubicBezTo>
                  <a:pt x="8132238" y="4000179"/>
                  <a:pt x="8129587" y="3990729"/>
                  <a:pt x="8142612" y="3991190"/>
                </a:cubicBezTo>
                <a:cubicBezTo>
                  <a:pt x="8155519" y="3991651"/>
                  <a:pt x="8152407" y="4001101"/>
                  <a:pt x="8152407" y="4008132"/>
                </a:cubicBezTo>
                <a:cubicBezTo>
                  <a:pt x="8152753" y="4038559"/>
                  <a:pt x="8153791" y="4068985"/>
                  <a:pt x="8152292" y="4099296"/>
                </a:cubicBezTo>
                <a:cubicBezTo>
                  <a:pt x="8151254" y="4119235"/>
                  <a:pt x="8160360" y="4121655"/>
                  <a:pt x="8176956" y="4121770"/>
                </a:cubicBezTo>
                <a:cubicBezTo>
                  <a:pt x="8193437" y="4122002"/>
                  <a:pt x="8200928" y="4118082"/>
                  <a:pt x="8200352" y="4100218"/>
                </a:cubicBezTo>
                <a:cubicBezTo>
                  <a:pt x="8199315" y="4066334"/>
                  <a:pt x="8200006" y="4032449"/>
                  <a:pt x="8200006" y="3998566"/>
                </a:cubicBezTo>
                <a:cubicBezTo>
                  <a:pt x="8200006" y="3962953"/>
                  <a:pt x="8199430" y="3927339"/>
                  <a:pt x="8200237" y="3891726"/>
                </a:cubicBezTo>
                <a:cubicBezTo>
                  <a:pt x="8200697" y="3875706"/>
                  <a:pt x="8194935" y="3870174"/>
                  <a:pt x="8179030" y="3870751"/>
                </a:cubicBezTo>
                <a:cubicBezTo>
                  <a:pt x="8153791" y="3871788"/>
                  <a:pt x="8128550" y="3871673"/>
                  <a:pt x="8103424" y="3870751"/>
                </a:cubicBezTo>
                <a:close/>
                <a:moveTo>
                  <a:pt x="7378257" y="3870751"/>
                </a:moveTo>
                <a:cubicBezTo>
                  <a:pt x="7352439" y="3872825"/>
                  <a:pt x="7326623" y="3874669"/>
                  <a:pt x="7300807" y="3874669"/>
                </a:cubicBezTo>
                <a:cubicBezTo>
                  <a:pt x="7286055" y="3874669"/>
                  <a:pt x="7282250" y="3880086"/>
                  <a:pt x="7281099" y="3894262"/>
                </a:cubicBezTo>
                <a:cubicBezTo>
                  <a:pt x="7279254" y="3916506"/>
                  <a:pt x="7285708" y="3926994"/>
                  <a:pt x="7309450" y="3923767"/>
                </a:cubicBezTo>
                <a:cubicBezTo>
                  <a:pt x="7318787" y="3922499"/>
                  <a:pt x="7328468" y="3923536"/>
                  <a:pt x="7337918" y="3923421"/>
                </a:cubicBezTo>
                <a:cubicBezTo>
                  <a:pt x="7351748" y="3923421"/>
                  <a:pt x="7365578" y="3923075"/>
                  <a:pt x="7379408" y="3923421"/>
                </a:cubicBezTo>
                <a:cubicBezTo>
                  <a:pt x="7403151" y="3923997"/>
                  <a:pt x="7395545" y="3906134"/>
                  <a:pt x="7396581" y="3893916"/>
                </a:cubicBezTo>
                <a:cubicBezTo>
                  <a:pt x="7397619" y="3881008"/>
                  <a:pt x="7396927" y="3869252"/>
                  <a:pt x="7378257" y="3870751"/>
                </a:cubicBezTo>
                <a:close/>
                <a:moveTo>
                  <a:pt x="6170178" y="3870405"/>
                </a:moveTo>
                <a:cubicBezTo>
                  <a:pt x="6141482" y="3869944"/>
                  <a:pt x="6113014" y="3871558"/>
                  <a:pt x="6084546" y="3874554"/>
                </a:cubicBezTo>
                <a:cubicBezTo>
                  <a:pt x="6077977" y="3875245"/>
                  <a:pt x="6073596" y="3876744"/>
                  <a:pt x="6071293" y="3884120"/>
                </a:cubicBezTo>
                <a:cubicBezTo>
                  <a:pt x="6063456" y="3909821"/>
                  <a:pt x="6072907" y="3923306"/>
                  <a:pt x="6099762" y="3923306"/>
                </a:cubicBezTo>
                <a:cubicBezTo>
                  <a:pt x="6109211" y="3923421"/>
                  <a:pt x="6118777" y="3923306"/>
                  <a:pt x="6128341" y="3923306"/>
                </a:cubicBezTo>
                <a:cubicBezTo>
                  <a:pt x="6142175" y="3923306"/>
                  <a:pt x="6156118" y="3922960"/>
                  <a:pt x="6169948" y="3923306"/>
                </a:cubicBezTo>
                <a:cubicBezTo>
                  <a:pt x="6188851" y="3923767"/>
                  <a:pt x="6187929" y="3910628"/>
                  <a:pt x="6187124" y="3898295"/>
                </a:cubicBezTo>
                <a:cubicBezTo>
                  <a:pt x="6186315" y="3886309"/>
                  <a:pt x="6191847" y="3870751"/>
                  <a:pt x="6170178" y="3870405"/>
                </a:cubicBezTo>
                <a:close/>
                <a:moveTo>
                  <a:pt x="8506232" y="3870290"/>
                </a:moveTo>
                <a:cubicBezTo>
                  <a:pt x="8489520" y="3869483"/>
                  <a:pt x="8486870" y="3876513"/>
                  <a:pt x="8485718" y="3891496"/>
                </a:cubicBezTo>
                <a:lnTo>
                  <a:pt x="8485718" y="3891726"/>
                </a:lnTo>
                <a:cubicBezTo>
                  <a:pt x="8483874" y="3915584"/>
                  <a:pt x="8489406" y="3928146"/>
                  <a:pt x="8516144" y="3923651"/>
                </a:cubicBezTo>
                <a:cubicBezTo>
                  <a:pt x="8524557" y="3922268"/>
                  <a:pt x="8533432" y="3923421"/>
                  <a:pt x="8542076" y="3923421"/>
                </a:cubicBezTo>
                <a:cubicBezTo>
                  <a:pt x="8555906" y="3923306"/>
                  <a:pt x="8569851" y="3922614"/>
                  <a:pt x="8583682" y="3923536"/>
                </a:cubicBezTo>
                <a:cubicBezTo>
                  <a:pt x="8605695" y="3925034"/>
                  <a:pt x="8601316" y="3909591"/>
                  <a:pt x="8601085" y="3897373"/>
                </a:cubicBezTo>
                <a:cubicBezTo>
                  <a:pt x="8600970" y="3885503"/>
                  <a:pt x="8606502" y="3869944"/>
                  <a:pt x="8584258" y="3870635"/>
                </a:cubicBezTo>
                <a:cubicBezTo>
                  <a:pt x="8558211" y="3871442"/>
                  <a:pt x="8532164" y="3871558"/>
                  <a:pt x="8506232" y="3870290"/>
                </a:cubicBezTo>
                <a:close/>
                <a:moveTo>
                  <a:pt x="133757" y="3870290"/>
                </a:moveTo>
                <a:cubicBezTo>
                  <a:pt x="117045" y="3869483"/>
                  <a:pt x="114395" y="3876513"/>
                  <a:pt x="113243" y="3891496"/>
                </a:cubicBezTo>
                <a:lnTo>
                  <a:pt x="113243" y="3891726"/>
                </a:lnTo>
                <a:cubicBezTo>
                  <a:pt x="111399" y="3915584"/>
                  <a:pt x="116931" y="3928146"/>
                  <a:pt x="143669" y="3923651"/>
                </a:cubicBezTo>
                <a:cubicBezTo>
                  <a:pt x="152082" y="3922268"/>
                  <a:pt x="160957" y="3923421"/>
                  <a:pt x="169601" y="3923421"/>
                </a:cubicBezTo>
                <a:cubicBezTo>
                  <a:pt x="183431" y="3923306"/>
                  <a:pt x="197376" y="3922614"/>
                  <a:pt x="211207" y="3923536"/>
                </a:cubicBezTo>
                <a:cubicBezTo>
                  <a:pt x="233220" y="3925034"/>
                  <a:pt x="228841" y="3909591"/>
                  <a:pt x="228610" y="3897373"/>
                </a:cubicBezTo>
                <a:cubicBezTo>
                  <a:pt x="228495" y="3885503"/>
                  <a:pt x="234027" y="3869944"/>
                  <a:pt x="211783" y="3870635"/>
                </a:cubicBezTo>
                <a:cubicBezTo>
                  <a:pt x="185736" y="3871442"/>
                  <a:pt x="159689" y="3871558"/>
                  <a:pt x="133757" y="3870290"/>
                </a:cubicBezTo>
                <a:close/>
                <a:moveTo>
                  <a:pt x="9387222" y="3870174"/>
                </a:moveTo>
                <a:cubicBezTo>
                  <a:pt x="9360368" y="3871558"/>
                  <a:pt x="9333400" y="3874093"/>
                  <a:pt x="9306661" y="3872825"/>
                </a:cubicBezTo>
                <a:cubicBezTo>
                  <a:pt x="9286260" y="3871903"/>
                  <a:pt x="9289028" y="3883543"/>
                  <a:pt x="9289258" y="3895646"/>
                </a:cubicBezTo>
                <a:cubicBezTo>
                  <a:pt x="9289488" y="3908899"/>
                  <a:pt x="9284762" y="3924458"/>
                  <a:pt x="9308274" y="3922960"/>
                </a:cubicBezTo>
                <a:cubicBezTo>
                  <a:pt x="9330748" y="3921577"/>
                  <a:pt x="9353453" y="3922729"/>
                  <a:pt x="9376042" y="3922960"/>
                </a:cubicBezTo>
                <a:cubicBezTo>
                  <a:pt x="9381460" y="3922960"/>
                  <a:pt x="9386992" y="3924689"/>
                  <a:pt x="9386992" y="3931258"/>
                </a:cubicBezTo>
                <a:cubicBezTo>
                  <a:pt x="9386877" y="3938519"/>
                  <a:pt x="9380423" y="3938173"/>
                  <a:pt x="9375352" y="3938173"/>
                </a:cubicBezTo>
                <a:cubicBezTo>
                  <a:pt x="9352762" y="3938288"/>
                  <a:pt x="9330058" y="3939095"/>
                  <a:pt x="9307583" y="3937942"/>
                </a:cubicBezTo>
                <a:cubicBezTo>
                  <a:pt x="9292255" y="3937135"/>
                  <a:pt x="9288221" y="3942898"/>
                  <a:pt x="9288912" y="3957305"/>
                </a:cubicBezTo>
                <a:cubicBezTo>
                  <a:pt x="9289948" y="3980701"/>
                  <a:pt x="9289143" y="4004213"/>
                  <a:pt x="9289143" y="4027609"/>
                </a:cubicBezTo>
                <a:cubicBezTo>
                  <a:pt x="9289143" y="4051928"/>
                  <a:pt x="9290526" y="4076362"/>
                  <a:pt x="9288797" y="4100564"/>
                </a:cubicBezTo>
                <a:cubicBezTo>
                  <a:pt x="9287184" y="4123039"/>
                  <a:pt x="9300783" y="4120963"/>
                  <a:pt x="9315190" y="4120848"/>
                </a:cubicBezTo>
                <a:cubicBezTo>
                  <a:pt x="9329250" y="4120733"/>
                  <a:pt x="9343081" y="4123614"/>
                  <a:pt x="9341813" y="4100910"/>
                </a:cubicBezTo>
                <a:cubicBezTo>
                  <a:pt x="9340084" y="4069791"/>
                  <a:pt x="9341121" y="4038442"/>
                  <a:pt x="9341583" y="4007210"/>
                </a:cubicBezTo>
                <a:lnTo>
                  <a:pt x="9341583" y="4006979"/>
                </a:lnTo>
                <a:cubicBezTo>
                  <a:pt x="9341583" y="4001217"/>
                  <a:pt x="9337432" y="3990958"/>
                  <a:pt x="9348728" y="3991190"/>
                </a:cubicBezTo>
                <a:cubicBezTo>
                  <a:pt x="9358639" y="3991419"/>
                  <a:pt x="9356912" y="4000756"/>
                  <a:pt x="9356912" y="4007325"/>
                </a:cubicBezTo>
                <a:cubicBezTo>
                  <a:pt x="9357026" y="4037752"/>
                  <a:pt x="9358063" y="4068178"/>
                  <a:pt x="9356450" y="4098489"/>
                </a:cubicBezTo>
                <a:cubicBezTo>
                  <a:pt x="9355412" y="4118543"/>
                  <a:pt x="9365094" y="4121424"/>
                  <a:pt x="9381460" y="4121194"/>
                </a:cubicBezTo>
                <a:cubicBezTo>
                  <a:pt x="9397480" y="4120963"/>
                  <a:pt x="9410272" y="4121424"/>
                  <a:pt x="9409582" y="4098720"/>
                </a:cubicBezTo>
                <a:cubicBezTo>
                  <a:pt x="9407508" y="4028531"/>
                  <a:pt x="9406584" y="3958227"/>
                  <a:pt x="9405894" y="3888038"/>
                </a:cubicBezTo>
                <a:cubicBezTo>
                  <a:pt x="9405778" y="3874323"/>
                  <a:pt x="9400246" y="3869483"/>
                  <a:pt x="9387222" y="3870174"/>
                </a:cubicBezTo>
                <a:close/>
                <a:moveTo>
                  <a:pt x="7437035" y="3870174"/>
                </a:moveTo>
                <a:cubicBezTo>
                  <a:pt x="7415253" y="3868791"/>
                  <a:pt x="7411910" y="3878357"/>
                  <a:pt x="7411680" y="3897373"/>
                </a:cubicBezTo>
                <a:cubicBezTo>
                  <a:pt x="7411449" y="3917082"/>
                  <a:pt x="7416404" y="3924573"/>
                  <a:pt x="7437496" y="3924112"/>
                </a:cubicBezTo>
                <a:cubicBezTo>
                  <a:pt x="7457781" y="3923651"/>
                  <a:pt x="7469651" y="3920079"/>
                  <a:pt x="7463428" y="3895760"/>
                </a:cubicBezTo>
                <a:cubicBezTo>
                  <a:pt x="7471265" y="3871212"/>
                  <a:pt x="7455475" y="3871327"/>
                  <a:pt x="7437035" y="3870174"/>
                </a:cubicBezTo>
                <a:close/>
                <a:moveTo>
                  <a:pt x="5685772" y="3870174"/>
                </a:moveTo>
                <a:cubicBezTo>
                  <a:pt x="5665143" y="3869483"/>
                  <a:pt x="5669291" y="3884004"/>
                  <a:pt x="5669984" y="3895068"/>
                </a:cubicBezTo>
                <a:cubicBezTo>
                  <a:pt x="5670560" y="3906134"/>
                  <a:pt x="5662377" y="3923190"/>
                  <a:pt x="5685428" y="3922729"/>
                </a:cubicBezTo>
                <a:cubicBezTo>
                  <a:pt x="5707097" y="3922268"/>
                  <a:pt x="5728877" y="3922729"/>
                  <a:pt x="5750546" y="3922729"/>
                </a:cubicBezTo>
                <a:cubicBezTo>
                  <a:pt x="5757000" y="3922729"/>
                  <a:pt x="5763454" y="3923536"/>
                  <a:pt x="5762878" y="3932065"/>
                </a:cubicBezTo>
                <a:cubicBezTo>
                  <a:pt x="5762302" y="3939671"/>
                  <a:pt x="5755618" y="3938058"/>
                  <a:pt x="5750889" y="3938058"/>
                </a:cubicBezTo>
                <a:cubicBezTo>
                  <a:pt x="5730028" y="3938288"/>
                  <a:pt x="5709168" y="3939095"/>
                  <a:pt x="5688424" y="3937942"/>
                </a:cubicBezTo>
                <a:cubicBezTo>
                  <a:pt x="5673788" y="3937135"/>
                  <a:pt x="5669176" y="3941747"/>
                  <a:pt x="5669407" y="3956729"/>
                </a:cubicBezTo>
                <a:cubicBezTo>
                  <a:pt x="5670444" y="4004444"/>
                  <a:pt x="5670560" y="4052158"/>
                  <a:pt x="5669407" y="4099873"/>
                </a:cubicBezTo>
                <a:cubicBezTo>
                  <a:pt x="5668948" y="4118082"/>
                  <a:pt x="5675975" y="4121424"/>
                  <a:pt x="5692112" y="4121194"/>
                </a:cubicBezTo>
                <a:cubicBezTo>
                  <a:pt x="5708593" y="4120963"/>
                  <a:pt x="5718045" y="4118428"/>
                  <a:pt x="5717120" y="4098489"/>
                </a:cubicBezTo>
                <a:cubicBezTo>
                  <a:pt x="5715625" y="4068178"/>
                  <a:pt x="5716660" y="4037752"/>
                  <a:pt x="5716660" y="4007440"/>
                </a:cubicBezTo>
                <a:lnTo>
                  <a:pt x="5716660" y="4007210"/>
                </a:lnTo>
                <a:cubicBezTo>
                  <a:pt x="5716660" y="3999603"/>
                  <a:pt x="5715163" y="3990382"/>
                  <a:pt x="5727265" y="3990614"/>
                </a:cubicBezTo>
                <a:cubicBezTo>
                  <a:pt x="5739365" y="3990843"/>
                  <a:pt x="5737405" y="4000295"/>
                  <a:pt x="5737405" y="4007671"/>
                </a:cubicBezTo>
                <a:cubicBezTo>
                  <a:pt x="5737637" y="4038903"/>
                  <a:pt x="5738329" y="4070137"/>
                  <a:pt x="5737291" y="4101371"/>
                </a:cubicBezTo>
                <a:cubicBezTo>
                  <a:pt x="5736602" y="4121539"/>
                  <a:pt x="5748817" y="4120502"/>
                  <a:pt x="5762646" y="4120848"/>
                </a:cubicBezTo>
                <a:cubicBezTo>
                  <a:pt x="5776708" y="4121194"/>
                  <a:pt x="5785350" y="4119235"/>
                  <a:pt x="5784774" y="4101486"/>
                </a:cubicBezTo>
                <a:cubicBezTo>
                  <a:pt x="5783622" y="4066795"/>
                  <a:pt x="5784431" y="4032104"/>
                  <a:pt x="5784431" y="3997413"/>
                </a:cubicBezTo>
                <a:cubicBezTo>
                  <a:pt x="5784431" y="3961800"/>
                  <a:pt x="5783968" y="3926302"/>
                  <a:pt x="5784661" y="3890689"/>
                </a:cubicBezTo>
                <a:cubicBezTo>
                  <a:pt x="5784890" y="3877089"/>
                  <a:pt x="5782470" y="3869598"/>
                  <a:pt x="5766450" y="3870174"/>
                </a:cubicBezTo>
                <a:cubicBezTo>
                  <a:pt x="5739598" y="3871212"/>
                  <a:pt x="5712629" y="3871096"/>
                  <a:pt x="5685772" y="3870174"/>
                </a:cubicBezTo>
                <a:close/>
                <a:moveTo>
                  <a:pt x="1014747" y="3870174"/>
                </a:moveTo>
                <a:cubicBezTo>
                  <a:pt x="987893" y="3871558"/>
                  <a:pt x="960925" y="3874093"/>
                  <a:pt x="934186" y="3872825"/>
                </a:cubicBezTo>
                <a:cubicBezTo>
                  <a:pt x="913785" y="3871903"/>
                  <a:pt x="916553" y="3883543"/>
                  <a:pt x="916783" y="3895646"/>
                </a:cubicBezTo>
                <a:cubicBezTo>
                  <a:pt x="917013" y="3908899"/>
                  <a:pt x="912287" y="3924458"/>
                  <a:pt x="935799" y="3922960"/>
                </a:cubicBezTo>
                <a:cubicBezTo>
                  <a:pt x="958273" y="3921577"/>
                  <a:pt x="980978" y="3922729"/>
                  <a:pt x="1003567" y="3922960"/>
                </a:cubicBezTo>
                <a:cubicBezTo>
                  <a:pt x="1008985" y="3922960"/>
                  <a:pt x="1014517" y="3924689"/>
                  <a:pt x="1014517" y="3931258"/>
                </a:cubicBezTo>
                <a:cubicBezTo>
                  <a:pt x="1014402" y="3938519"/>
                  <a:pt x="1007948" y="3938173"/>
                  <a:pt x="1002877" y="3938173"/>
                </a:cubicBezTo>
                <a:cubicBezTo>
                  <a:pt x="980287" y="3938288"/>
                  <a:pt x="957583" y="3939095"/>
                  <a:pt x="935108" y="3937942"/>
                </a:cubicBezTo>
                <a:cubicBezTo>
                  <a:pt x="919780" y="3937135"/>
                  <a:pt x="915746" y="3942898"/>
                  <a:pt x="916437" y="3957305"/>
                </a:cubicBezTo>
                <a:cubicBezTo>
                  <a:pt x="917473" y="3980701"/>
                  <a:pt x="916668" y="4004213"/>
                  <a:pt x="916668" y="4027609"/>
                </a:cubicBezTo>
                <a:cubicBezTo>
                  <a:pt x="916668" y="4051928"/>
                  <a:pt x="918051" y="4076362"/>
                  <a:pt x="916322" y="4100564"/>
                </a:cubicBezTo>
                <a:cubicBezTo>
                  <a:pt x="914709" y="4123039"/>
                  <a:pt x="928308" y="4120963"/>
                  <a:pt x="942715" y="4120848"/>
                </a:cubicBezTo>
                <a:cubicBezTo>
                  <a:pt x="956775" y="4120733"/>
                  <a:pt x="970606" y="4123614"/>
                  <a:pt x="969338" y="4100910"/>
                </a:cubicBezTo>
                <a:cubicBezTo>
                  <a:pt x="967609" y="4069791"/>
                  <a:pt x="968646" y="4038442"/>
                  <a:pt x="969108" y="4007210"/>
                </a:cubicBezTo>
                <a:lnTo>
                  <a:pt x="969108" y="4006979"/>
                </a:lnTo>
                <a:cubicBezTo>
                  <a:pt x="969108" y="4001217"/>
                  <a:pt x="964957" y="3990958"/>
                  <a:pt x="976253" y="3991190"/>
                </a:cubicBezTo>
                <a:cubicBezTo>
                  <a:pt x="986164" y="3991419"/>
                  <a:pt x="984437" y="4000756"/>
                  <a:pt x="984437" y="4007325"/>
                </a:cubicBezTo>
                <a:cubicBezTo>
                  <a:pt x="984551" y="4037752"/>
                  <a:pt x="985588" y="4068178"/>
                  <a:pt x="983975" y="4098489"/>
                </a:cubicBezTo>
                <a:cubicBezTo>
                  <a:pt x="982937" y="4118543"/>
                  <a:pt x="992619" y="4121424"/>
                  <a:pt x="1008985" y="4121194"/>
                </a:cubicBezTo>
                <a:cubicBezTo>
                  <a:pt x="1025005" y="4120963"/>
                  <a:pt x="1037797" y="4121424"/>
                  <a:pt x="1037107" y="4098720"/>
                </a:cubicBezTo>
                <a:cubicBezTo>
                  <a:pt x="1035033" y="4028531"/>
                  <a:pt x="1034109" y="3958227"/>
                  <a:pt x="1033419" y="3888038"/>
                </a:cubicBezTo>
                <a:cubicBezTo>
                  <a:pt x="1033303" y="3874323"/>
                  <a:pt x="1027771" y="3869483"/>
                  <a:pt x="1014747" y="3870174"/>
                </a:cubicBezTo>
                <a:close/>
                <a:moveTo>
                  <a:pt x="6228727" y="3870059"/>
                </a:moveTo>
                <a:cubicBezTo>
                  <a:pt x="6208443" y="3869483"/>
                  <a:pt x="6206139" y="3879164"/>
                  <a:pt x="6206139" y="3895414"/>
                </a:cubicBezTo>
                <a:cubicBezTo>
                  <a:pt x="6206139" y="3913048"/>
                  <a:pt x="6207176" y="3924919"/>
                  <a:pt x="6230802" y="3924343"/>
                </a:cubicBezTo>
                <a:cubicBezTo>
                  <a:pt x="6251433" y="3923767"/>
                  <a:pt x="6257196" y="3916275"/>
                  <a:pt x="6253508" y="3897719"/>
                </a:cubicBezTo>
                <a:cubicBezTo>
                  <a:pt x="6258232" y="3876974"/>
                  <a:pt x="6249013" y="3870635"/>
                  <a:pt x="6228727" y="3870059"/>
                </a:cubicBezTo>
                <a:close/>
                <a:moveTo>
                  <a:pt x="9754532" y="3869829"/>
                </a:moveTo>
                <a:lnTo>
                  <a:pt x="9754532" y="3870059"/>
                </a:lnTo>
                <a:cubicBezTo>
                  <a:pt x="9739780" y="3870059"/>
                  <a:pt x="9725027" y="3870059"/>
                  <a:pt x="9710275" y="3870059"/>
                </a:cubicBezTo>
                <a:lnTo>
                  <a:pt x="9710160" y="3870059"/>
                </a:lnTo>
                <a:cubicBezTo>
                  <a:pt x="9689068" y="3870059"/>
                  <a:pt x="9696444" y="3886309"/>
                  <a:pt x="9696330" y="3896568"/>
                </a:cubicBezTo>
                <a:cubicBezTo>
                  <a:pt x="9696214" y="3906940"/>
                  <a:pt x="9689644" y="3922729"/>
                  <a:pt x="9710851" y="3922499"/>
                </a:cubicBezTo>
                <a:cubicBezTo>
                  <a:pt x="9739550" y="3922038"/>
                  <a:pt x="9768132" y="3922268"/>
                  <a:pt x="9796715" y="3922499"/>
                </a:cubicBezTo>
                <a:cubicBezTo>
                  <a:pt x="9806281" y="3922614"/>
                  <a:pt x="9809969" y="3918811"/>
                  <a:pt x="9811121" y="3908899"/>
                </a:cubicBezTo>
                <a:cubicBezTo>
                  <a:pt x="9815270" y="3873632"/>
                  <a:pt x="9812504" y="3869829"/>
                  <a:pt x="9777928" y="3869829"/>
                </a:cubicBezTo>
                <a:cubicBezTo>
                  <a:pt x="9770091" y="3869829"/>
                  <a:pt x="9762369" y="3869829"/>
                  <a:pt x="9754532" y="3869829"/>
                </a:cubicBezTo>
                <a:close/>
                <a:moveTo>
                  <a:pt x="4476544" y="3869829"/>
                </a:moveTo>
                <a:cubicBezTo>
                  <a:pt x="4453377" y="3868331"/>
                  <a:pt x="4457527" y="3883198"/>
                  <a:pt x="4457065" y="3896797"/>
                </a:cubicBezTo>
                <a:cubicBezTo>
                  <a:pt x="4456721" y="3911435"/>
                  <a:pt x="4455221" y="3924919"/>
                  <a:pt x="4477466" y="3922960"/>
                </a:cubicBezTo>
                <a:cubicBezTo>
                  <a:pt x="4496366" y="3921346"/>
                  <a:pt x="4515614" y="3922499"/>
                  <a:pt x="4534748" y="3922729"/>
                </a:cubicBezTo>
                <a:cubicBezTo>
                  <a:pt x="4542240" y="3922845"/>
                  <a:pt x="4553647" y="3920885"/>
                  <a:pt x="4553993" y="3930682"/>
                </a:cubicBezTo>
                <a:cubicBezTo>
                  <a:pt x="4554455" y="3942322"/>
                  <a:pt x="4542467" y="3937597"/>
                  <a:pt x="4535899" y="3937827"/>
                </a:cubicBezTo>
                <a:cubicBezTo>
                  <a:pt x="4515038" y="3938519"/>
                  <a:pt x="4494178" y="3938634"/>
                  <a:pt x="4473318" y="3937827"/>
                </a:cubicBezTo>
                <a:cubicBezTo>
                  <a:pt x="4460985" y="3937366"/>
                  <a:pt x="4456721" y="3941400"/>
                  <a:pt x="4456835" y="3953963"/>
                </a:cubicBezTo>
                <a:cubicBezTo>
                  <a:pt x="4457527" y="4003522"/>
                  <a:pt x="4457990" y="4053080"/>
                  <a:pt x="4456835" y="4102523"/>
                </a:cubicBezTo>
                <a:cubicBezTo>
                  <a:pt x="4456259" y="4127073"/>
                  <a:pt x="4472969" y="4119235"/>
                  <a:pt x="4485188" y="4120387"/>
                </a:cubicBezTo>
                <a:cubicBezTo>
                  <a:pt x="4499134" y="4121655"/>
                  <a:pt x="4510891" y="4121770"/>
                  <a:pt x="4509737" y="4101256"/>
                </a:cubicBezTo>
                <a:cubicBezTo>
                  <a:pt x="4508238" y="4074401"/>
                  <a:pt x="4508584" y="4047318"/>
                  <a:pt x="4509737" y="4020463"/>
                </a:cubicBezTo>
                <a:lnTo>
                  <a:pt x="4509851" y="4020809"/>
                </a:lnTo>
                <a:cubicBezTo>
                  <a:pt x="4510313" y="4010898"/>
                  <a:pt x="4502246" y="3992919"/>
                  <a:pt x="4516307" y="3992458"/>
                </a:cubicBezTo>
                <a:cubicBezTo>
                  <a:pt x="4532441" y="3991880"/>
                  <a:pt x="4524143" y="4010091"/>
                  <a:pt x="4524602" y="4019887"/>
                </a:cubicBezTo>
                <a:cubicBezTo>
                  <a:pt x="4525643" y="4045013"/>
                  <a:pt x="4525757" y="4070252"/>
                  <a:pt x="4524602" y="4095378"/>
                </a:cubicBezTo>
                <a:cubicBezTo>
                  <a:pt x="4523799" y="4113703"/>
                  <a:pt x="4528290" y="4122346"/>
                  <a:pt x="4549038" y="4121309"/>
                </a:cubicBezTo>
                <a:cubicBezTo>
                  <a:pt x="4567015" y="4120387"/>
                  <a:pt x="4578888" y="4119350"/>
                  <a:pt x="4577736" y="4096185"/>
                </a:cubicBezTo>
                <a:cubicBezTo>
                  <a:pt x="4576122" y="4063222"/>
                  <a:pt x="4577390" y="4030144"/>
                  <a:pt x="4577390" y="3997183"/>
                </a:cubicBezTo>
                <a:cubicBezTo>
                  <a:pt x="4577390" y="3962492"/>
                  <a:pt x="4576814" y="3927685"/>
                  <a:pt x="4577620" y="3892994"/>
                </a:cubicBezTo>
                <a:cubicBezTo>
                  <a:pt x="4577966" y="3876052"/>
                  <a:pt x="4571512" y="3869598"/>
                  <a:pt x="4554686" y="3870174"/>
                </a:cubicBezTo>
                <a:cubicBezTo>
                  <a:pt x="4528639" y="3870981"/>
                  <a:pt x="4502476" y="3871442"/>
                  <a:pt x="4476544" y="3869829"/>
                </a:cubicBezTo>
                <a:close/>
                <a:moveTo>
                  <a:pt x="1382057" y="3869829"/>
                </a:moveTo>
                <a:lnTo>
                  <a:pt x="1382057" y="3870059"/>
                </a:lnTo>
                <a:cubicBezTo>
                  <a:pt x="1367305" y="3870059"/>
                  <a:pt x="1352552" y="3870059"/>
                  <a:pt x="1337800" y="3870059"/>
                </a:cubicBezTo>
                <a:lnTo>
                  <a:pt x="1337685" y="3870059"/>
                </a:lnTo>
                <a:cubicBezTo>
                  <a:pt x="1316593" y="3870059"/>
                  <a:pt x="1323969" y="3886309"/>
                  <a:pt x="1323855" y="3896568"/>
                </a:cubicBezTo>
                <a:cubicBezTo>
                  <a:pt x="1323739" y="3906940"/>
                  <a:pt x="1317169" y="3922729"/>
                  <a:pt x="1338376" y="3922499"/>
                </a:cubicBezTo>
                <a:cubicBezTo>
                  <a:pt x="1367075" y="3922038"/>
                  <a:pt x="1395657" y="3922268"/>
                  <a:pt x="1424240" y="3922499"/>
                </a:cubicBezTo>
                <a:cubicBezTo>
                  <a:pt x="1433806" y="3922614"/>
                  <a:pt x="1437494" y="3918811"/>
                  <a:pt x="1438646" y="3908899"/>
                </a:cubicBezTo>
                <a:cubicBezTo>
                  <a:pt x="1442795" y="3873632"/>
                  <a:pt x="1440029" y="3869829"/>
                  <a:pt x="1405453" y="3869829"/>
                </a:cubicBezTo>
                <a:cubicBezTo>
                  <a:pt x="1397616" y="3869829"/>
                  <a:pt x="1389894" y="3869829"/>
                  <a:pt x="1382057" y="3869829"/>
                </a:cubicBezTo>
                <a:close/>
                <a:moveTo>
                  <a:pt x="8643958" y="3869713"/>
                </a:moveTo>
                <a:cubicBezTo>
                  <a:pt x="8621140" y="3868907"/>
                  <a:pt x="8621254" y="3880432"/>
                  <a:pt x="8621484" y="3896682"/>
                </a:cubicBezTo>
                <a:cubicBezTo>
                  <a:pt x="8621716" y="3912357"/>
                  <a:pt x="8620216" y="3924689"/>
                  <a:pt x="8643498" y="3924112"/>
                </a:cubicBezTo>
                <a:cubicBezTo>
                  <a:pt x="8664243" y="3923651"/>
                  <a:pt x="8672772" y="3917774"/>
                  <a:pt x="8668507" y="3895875"/>
                </a:cubicBezTo>
                <a:lnTo>
                  <a:pt x="8668624" y="3895760"/>
                </a:lnTo>
                <a:cubicBezTo>
                  <a:pt x="8673810" y="3875822"/>
                  <a:pt x="8664474" y="3870520"/>
                  <a:pt x="8643958" y="3869713"/>
                </a:cubicBezTo>
                <a:close/>
                <a:moveTo>
                  <a:pt x="271483" y="3869713"/>
                </a:moveTo>
                <a:cubicBezTo>
                  <a:pt x="248665" y="3868907"/>
                  <a:pt x="248779" y="3880432"/>
                  <a:pt x="249009" y="3896682"/>
                </a:cubicBezTo>
                <a:cubicBezTo>
                  <a:pt x="249241" y="3912357"/>
                  <a:pt x="247741" y="3924689"/>
                  <a:pt x="271023" y="3924112"/>
                </a:cubicBezTo>
                <a:cubicBezTo>
                  <a:pt x="291768" y="3923651"/>
                  <a:pt x="300297" y="3917774"/>
                  <a:pt x="296032" y="3895875"/>
                </a:cubicBezTo>
                <a:lnTo>
                  <a:pt x="296149" y="3895760"/>
                </a:lnTo>
                <a:cubicBezTo>
                  <a:pt x="301335" y="3875822"/>
                  <a:pt x="291999" y="3870520"/>
                  <a:pt x="271483" y="3869713"/>
                </a:cubicBezTo>
                <a:close/>
                <a:moveTo>
                  <a:pt x="11797037" y="3869368"/>
                </a:moveTo>
                <a:cubicBezTo>
                  <a:pt x="11772718" y="3870290"/>
                  <a:pt x="11748285" y="3870981"/>
                  <a:pt x="11724082" y="3869483"/>
                </a:cubicBezTo>
                <a:cubicBezTo>
                  <a:pt x="11702530" y="3868215"/>
                  <a:pt x="11702645" y="3880662"/>
                  <a:pt x="11702876" y="3895760"/>
                </a:cubicBezTo>
                <a:cubicBezTo>
                  <a:pt x="11703106" y="3910398"/>
                  <a:pt x="11701607" y="3924112"/>
                  <a:pt x="11723622" y="3922383"/>
                </a:cubicBezTo>
                <a:cubicBezTo>
                  <a:pt x="11742638" y="3920885"/>
                  <a:pt x="11761886" y="3921577"/>
                  <a:pt x="11780900" y="3922383"/>
                </a:cubicBezTo>
                <a:cubicBezTo>
                  <a:pt x="11788508" y="3922729"/>
                  <a:pt x="11801532" y="3917889"/>
                  <a:pt x="11801186" y="3931143"/>
                </a:cubicBezTo>
                <a:cubicBezTo>
                  <a:pt x="11800840" y="3942437"/>
                  <a:pt x="11788854" y="3937020"/>
                  <a:pt x="11782284" y="3937251"/>
                </a:cubicBezTo>
                <a:cubicBezTo>
                  <a:pt x="11762346" y="3937942"/>
                  <a:pt x="11742292" y="3938173"/>
                  <a:pt x="11722354" y="3937251"/>
                </a:cubicBezTo>
                <a:cubicBezTo>
                  <a:pt x="11707716" y="3936559"/>
                  <a:pt x="11702530" y="3941630"/>
                  <a:pt x="11702760" y="3956499"/>
                </a:cubicBezTo>
                <a:cubicBezTo>
                  <a:pt x="11703567" y="4003406"/>
                  <a:pt x="11704028" y="4050314"/>
                  <a:pt x="11702760" y="4097107"/>
                </a:cubicBezTo>
                <a:cubicBezTo>
                  <a:pt x="11702184" y="4118312"/>
                  <a:pt x="11711980" y="4120733"/>
                  <a:pt x="11729615" y="4120619"/>
                </a:cubicBezTo>
                <a:cubicBezTo>
                  <a:pt x="11747363" y="4120502"/>
                  <a:pt x="11757159" y="4117736"/>
                  <a:pt x="11756008" y="4096530"/>
                </a:cubicBezTo>
                <a:cubicBezTo>
                  <a:pt x="11754393" y="4066219"/>
                  <a:pt x="11755432" y="4035793"/>
                  <a:pt x="11755662" y="4005366"/>
                </a:cubicBezTo>
                <a:lnTo>
                  <a:pt x="11756008" y="4005596"/>
                </a:lnTo>
                <a:cubicBezTo>
                  <a:pt x="11756008" y="3999142"/>
                  <a:pt x="11754969" y="3989921"/>
                  <a:pt x="11765458" y="3990843"/>
                </a:cubicBezTo>
                <a:cubicBezTo>
                  <a:pt x="11774562" y="3991534"/>
                  <a:pt x="11771220" y="4000179"/>
                  <a:pt x="11771220" y="4005366"/>
                </a:cubicBezTo>
                <a:cubicBezTo>
                  <a:pt x="11771566" y="4036598"/>
                  <a:pt x="11772258" y="4067832"/>
                  <a:pt x="11770990" y="4099066"/>
                </a:cubicBezTo>
                <a:cubicBezTo>
                  <a:pt x="11770182" y="4116814"/>
                  <a:pt x="11776753" y="4121080"/>
                  <a:pt x="11793464" y="4120733"/>
                </a:cubicBezTo>
                <a:cubicBezTo>
                  <a:pt x="11809830" y="4120387"/>
                  <a:pt x="11819742" y="4118543"/>
                  <a:pt x="11818934" y="4098489"/>
                </a:cubicBezTo>
                <a:cubicBezTo>
                  <a:pt x="11817666" y="4064720"/>
                  <a:pt x="11818588" y="4030836"/>
                  <a:pt x="11818588" y="3996952"/>
                </a:cubicBezTo>
                <a:lnTo>
                  <a:pt x="11818820" y="3996952"/>
                </a:lnTo>
                <a:cubicBezTo>
                  <a:pt x="11818820" y="3962146"/>
                  <a:pt x="11818244" y="3927455"/>
                  <a:pt x="11819050" y="3892763"/>
                </a:cubicBezTo>
                <a:cubicBezTo>
                  <a:pt x="11819396" y="3876513"/>
                  <a:pt x="11814556" y="3868676"/>
                  <a:pt x="11797037" y="3869368"/>
                </a:cubicBezTo>
                <a:close/>
                <a:moveTo>
                  <a:pt x="3424562" y="3869368"/>
                </a:moveTo>
                <a:cubicBezTo>
                  <a:pt x="3400243" y="3870290"/>
                  <a:pt x="3375810" y="3870981"/>
                  <a:pt x="3351607" y="3869483"/>
                </a:cubicBezTo>
                <a:cubicBezTo>
                  <a:pt x="3330055" y="3868215"/>
                  <a:pt x="3330170" y="3880662"/>
                  <a:pt x="3330401" y="3895760"/>
                </a:cubicBezTo>
                <a:cubicBezTo>
                  <a:pt x="3330631" y="3910398"/>
                  <a:pt x="3329132" y="3924112"/>
                  <a:pt x="3351147" y="3922383"/>
                </a:cubicBezTo>
                <a:cubicBezTo>
                  <a:pt x="3370163" y="3920885"/>
                  <a:pt x="3389411" y="3921577"/>
                  <a:pt x="3408425" y="3922383"/>
                </a:cubicBezTo>
                <a:cubicBezTo>
                  <a:pt x="3416033" y="3922729"/>
                  <a:pt x="3429057" y="3917889"/>
                  <a:pt x="3428711" y="3931143"/>
                </a:cubicBezTo>
                <a:cubicBezTo>
                  <a:pt x="3428365" y="3942437"/>
                  <a:pt x="3416379" y="3937020"/>
                  <a:pt x="3409809" y="3937251"/>
                </a:cubicBezTo>
                <a:cubicBezTo>
                  <a:pt x="3389871" y="3937942"/>
                  <a:pt x="3369817" y="3938173"/>
                  <a:pt x="3349879" y="3937251"/>
                </a:cubicBezTo>
                <a:cubicBezTo>
                  <a:pt x="3335241" y="3936559"/>
                  <a:pt x="3330055" y="3941630"/>
                  <a:pt x="3330285" y="3956499"/>
                </a:cubicBezTo>
                <a:cubicBezTo>
                  <a:pt x="3331092" y="4003406"/>
                  <a:pt x="3331553" y="4050314"/>
                  <a:pt x="3330285" y="4097107"/>
                </a:cubicBezTo>
                <a:cubicBezTo>
                  <a:pt x="3329709" y="4118312"/>
                  <a:pt x="3339505" y="4120733"/>
                  <a:pt x="3357140" y="4120619"/>
                </a:cubicBezTo>
                <a:cubicBezTo>
                  <a:pt x="3374888" y="4120502"/>
                  <a:pt x="3384684" y="4117736"/>
                  <a:pt x="3383533" y="4096530"/>
                </a:cubicBezTo>
                <a:cubicBezTo>
                  <a:pt x="3381918" y="4066219"/>
                  <a:pt x="3382957" y="4035793"/>
                  <a:pt x="3383187" y="4005366"/>
                </a:cubicBezTo>
                <a:lnTo>
                  <a:pt x="3383533" y="4005596"/>
                </a:lnTo>
                <a:cubicBezTo>
                  <a:pt x="3383533" y="3999142"/>
                  <a:pt x="3382494" y="3989921"/>
                  <a:pt x="3392983" y="3990843"/>
                </a:cubicBezTo>
                <a:cubicBezTo>
                  <a:pt x="3402087" y="3991534"/>
                  <a:pt x="3398745" y="4000179"/>
                  <a:pt x="3398745" y="4005366"/>
                </a:cubicBezTo>
                <a:cubicBezTo>
                  <a:pt x="3399091" y="4036598"/>
                  <a:pt x="3399783" y="4067832"/>
                  <a:pt x="3398515" y="4099066"/>
                </a:cubicBezTo>
                <a:cubicBezTo>
                  <a:pt x="3397707" y="4116814"/>
                  <a:pt x="3404278" y="4121080"/>
                  <a:pt x="3420989" y="4120733"/>
                </a:cubicBezTo>
                <a:cubicBezTo>
                  <a:pt x="3437355" y="4120387"/>
                  <a:pt x="3447267" y="4118543"/>
                  <a:pt x="3446459" y="4098489"/>
                </a:cubicBezTo>
                <a:cubicBezTo>
                  <a:pt x="3445191" y="4064720"/>
                  <a:pt x="3446113" y="4030836"/>
                  <a:pt x="3446113" y="3996952"/>
                </a:cubicBezTo>
                <a:lnTo>
                  <a:pt x="3446345" y="3996952"/>
                </a:lnTo>
                <a:cubicBezTo>
                  <a:pt x="3446345" y="3962146"/>
                  <a:pt x="3445769" y="3927455"/>
                  <a:pt x="3446575" y="3892763"/>
                </a:cubicBezTo>
                <a:cubicBezTo>
                  <a:pt x="3446921" y="3876513"/>
                  <a:pt x="3442081" y="3868676"/>
                  <a:pt x="3424562" y="3869368"/>
                </a:cubicBezTo>
                <a:close/>
                <a:moveTo>
                  <a:pt x="10592994" y="3868791"/>
                </a:moveTo>
                <a:cubicBezTo>
                  <a:pt x="10566948" y="3869829"/>
                  <a:pt x="10540900" y="3869598"/>
                  <a:pt x="10514852" y="3869022"/>
                </a:cubicBezTo>
                <a:cubicBezTo>
                  <a:pt x="10492033" y="3868446"/>
                  <a:pt x="10499409" y="3885157"/>
                  <a:pt x="10499063" y="3896451"/>
                </a:cubicBezTo>
                <a:cubicBezTo>
                  <a:pt x="10498717" y="3907286"/>
                  <a:pt x="10493646" y="3922268"/>
                  <a:pt x="10514506" y="3921577"/>
                </a:cubicBezTo>
                <a:cubicBezTo>
                  <a:pt x="10536174" y="3920885"/>
                  <a:pt x="10557958" y="3921577"/>
                  <a:pt x="10579625" y="3921577"/>
                </a:cubicBezTo>
                <a:cubicBezTo>
                  <a:pt x="10585964" y="3921577"/>
                  <a:pt x="10592533" y="3922153"/>
                  <a:pt x="10591957" y="3930797"/>
                </a:cubicBezTo>
                <a:cubicBezTo>
                  <a:pt x="10591496" y="3938403"/>
                  <a:pt x="10584811" y="3936790"/>
                  <a:pt x="10580086" y="3936790"/>
                </a:cubicBezTo>
                <a:cubicBezTo>
                  <a:pt x="10559224" y="3937020"/>
                  <a:pt x="10538364" y="3937827"/>
                  <a:pt x="10517618" y="3936675"/>
                </a:cubicBezTo>
                <a:cubicBezTo>
                  <a:pt x="10502981" y="3935868"/>
                  <a:pt x="10498141" y="3940363"/>
                  <a:pt x="10498487" y="3955461"/>
                </a:cubicBezTo>
                <a:cubicBezTo>
                  <a:pt x="10499524" y="4003176"/>
                  <a:pt x="10499755" y="4050890"/>
                  <a:pt x="10498487" y="4098605"/>
                </a:cubicBezTo>
                <a:cubicBezTo>
                  <a:pt x="10498026" y="4116930"/>
                  <a:pt x="10505748" y="4119811"/>
                  <a:pt x="10521422" y="4119926"/>
                </a:cubicBezTo>
                <a:cubicBezTo>
                  <a:pt x="10538480" y="4120157"/>
                  <a:pt x="10547239" y="4116699"/>
                  <a:pt x="10546317" y="4097107"/>
                </a:cubicBezTo>
                <a:cubicBezTo>
                  <a:pt x="10544934" y="4067602"/>
                  <a:pt x="10545740" y="4038098"/>
                  <a:pt x="10546086" y="4008593"/>
                </a:cubicBezTo>
                <a:lnTo>
                  <a:pt x="10545971" y="4008708"/>
                </a:lnTo>
                <a:cubicBezTo>
                  <a:pt x="10545971" y="4000871"/>
                  <a:pt x="10542514" y="3989114"/>
                  <a:pt x="10556574" y="3989692"/>
                </a:cubicBezTo>
                <a:cubicBezTo>
                  <a:pt x="10570404" y="3990268"/>
                  <a:pt x="10566024" y="4001908"/>
                  <a:pt x="10566140" y="4009630"/>
                </a:cubicBezTo>
                <a:cubicBezTo>
                  <a:pt x="10566602" y="4039942"/>
                  <a:pt x="10567178" y="4070368"/>
                  <a:pt x="10566256" y="4100679"/>
                </a:cubicBezTo>
                <a:cubicBezTo>
                  <a:pt x="10565564" y="4121309"/>
                  <a:pt x="10578588" y="4119350"/>
                  <a:pt x="10591957" y="4119926"/>
                </a:cubicBezTo>
                <a:cubicBezTo>
                  <a:pt x="10606248" y="4120502"/>
                  <a:pt x="10614432" y="4117736"/>
                  <a:pt x="10613854" y="4100218"/>
                </a:cubicBezTo>
                <a:cubicBezTo>
                  <a:pt x="10612702" y="4065527"/>
                  <a:pt x="10613508" y="4030836"/>
                  <a:pt x="10613508" y="3996146"/>
                </a:cubicBezTo>
                <a:cubicBezTo>
                  <a:pt x="10613508" y="3960533"/>
                  <a:pt x="10612818" y="3924919"/>
                  <a:pt x="10613854" y="3889421"/>
                </a:cubicBezTo>
                <a:cubicBezTo>
                  <a:pt x="10614432" y="3873171"/>
                  <a:pt x="10608668" y="3868215"/>
                  <a:pt x="10592994" y="3868791"/>
                </a:cubicBezTo>
                <a:close/>
                <a:moveTo>
                  <a:pt x="2220519" y="3868791"/>
                </a:moveTo>
                <a:cubicBezTo>
                  <a:pt x="2194473" y="3869829"/>
                  <a:pt x="2168425" y="3869598"/>
                  <a:pt x="2142377" y="3869022"/>
                </a:cubicBezTo>
                <a:cubicBezTo>
                  <a:pt x="2119558" y="3868446"/>
                  <a:pt x="2126934" y="3885157"/>
                  <a:pt x="2126588" y="3896451"/>
                </a:cubicBezTo>
                <a:cubicBezTo>
                  <a:pt x="2126242" y="3907286"/>
                  <a:pt x="2121171" y="3922268"/>
                  <a:pt x="2142031" y="3921577"/>
                </a:cubicBezTo>
                <a:cubicBezTo>
                  <a:pt x="2163699" y="3920885"/>
                  <a:pt x="2185483" y="3921577"/>
                  <a:pt x="2207150" y="3921577"/>
                </a:cubicBezTo>
                <a:cubicBezTo>
                  <a:pt x="2213489" y="3921577"/>
                  <a:pt x="2220058" y="3922153"/>
                  <a:pt x="2219482" y="3930797"/>
                </a:cubicBezTo>
                <a:cubicBezTo>
                  <a:pt x="2219021" y="3938403"/>
                  <a:pt x="2212336" y="3936790"/>
                  <a:pt x="2207611" y="3936790"/>
                </a:cubicBezTo>
                <a:cubicBezTo>
                  <a:pt x="2186749" y="3937020"/>
                  <a:pt x="2165889" y="3937827"/>
                  <a:pt x="2145143" y="3936675"/>
                </a:cubicBezTo>
                <a:cubicBezTo>
                  <a:pt x="2130506" y="3935868"/>
                  <a:pt x="2125666" y="3940363"/>
                  <a:pt x="2126012" y="3955461"/>
                </a:cubicBezTo>
                <a:cubicBezTo>
                  <a:pt x="2127049" y="4003176"/>
                  <a:pt x="2127280" y="4050890"/>
                  <a:pt x="2126012" y="4098605"/>
                </a:cubicBezTo>
                <a:cubicBezTo>
                  <a:pt x="2125551" y="4116930"/>
                  <a:pt x="2133273" y="4119811"/>
                  <a:pt x="2148947" y="4119926"/>
                </a:cubicBezTo>
                <a:cubicBezTo>
                  <a:pt x="2166005" y="4120157"/>
                  <a:pt x="2174764" y="4116699"/>
                  <a:pt x="2173842" y="4097107"/>
                </a:cubicBezTo>
                <a:cubicBezTo>
                  <a:pt x="2172459" y="4067602"/>
                  <a:pt x="2173265" y="4038098"/>
                  <a:pt x="2173611" y="4008593"/>
                </a:cubicBezTo>
                <a:lnTo>
                  <a:pt x="2173496" y="4008708"/>
                </a:lnTo>
                <a:cubicBezTo>
                  <a:pt x="2173496" y="4000871"/>
                  <a:pt x="2170039" y="3989114"/>
                  <a:pt x="2184099" y="3989692"/>
                </a:cubicBezTo>
                <a:cubicBezTo>
                  <a:pt x="2197929" y="3990268"/>
                  <a:pt x="2193549" y="4001908"/>
                  <a:pt x="2193665" y="4009630"/>
                </a:cubicBezTo>
                <a:cubicBezTo>
                  <a:pt x="2194127" y="4039942"/>
                  <a:pt x="2194703" y="4070368"/>
                  <a:pt x="2193781" y="4100679"/>
                </a:cubicBezTo>
                <a:cubicBezTo>
                  <a:pt x="2193089" y="4121309"/>
                  <a:pt x="2206113" y="4119350"/>
                  <a:pt x="2219482" y="4119926"/>
                </a:cubicBezTo>
                <a:cubicBezTo>
                  <a:pt x="2233773" y="4120502"/>
                  <a:pt x="2241957" y="4117736"/>
                  <a:pt x="2241379" y="4100218"/>
                </a:cubicBezTo>
                <a:cubicBezTo>
                  <a:pt x="2240227" y="4065527"/>
                  <a:pt x="2241033" y="4030836"/>
                  <a:pt x="2241033" y="3996146"/>
                </a:cubicBezTo>
                <a:cubicBezTo>
                  <a:pt x="2241033" y="3960533"/>
                  <a:pt x="2240343" y="3924919"/>
                  <a:pt x="2241379" y="3889421"/>
                </a:cubicBezTo>
                <a:cubicBezTo>
                  <a:pt x="2241957" y="3873171"/>
                  <a:pt x="2236193" y="3868215"/>
                  <a:pt x="2220519" y="3868791"/>
                </a:cubicBezTo>
                <a:close/>
                <a:moveTo>
                  <a:pt x="10916277" y="3868331"/>
                </a:moveTo>
                <a:cubicBezTo>
                  <a:pt x="10897146" y="3867869"/>
                  <a:pt x="10898990" y="3881354"/>
                  <a:pt x="10899680" y="3893455"/>
                </a:cubicBezTo>
                <a:lnTo>
                  <a:pt x="10899797" y="3893340"/>
                </a:lnTo>
                <a:cubicBezTo>
                  <a:pt x="10900373" y="3905096"/>
                  <a:pt x="10893688" y="3921807"/>
                  <a:pt x="10915355" y="3921923"/>
                </a:cubicBezTo>
                <a:cubicBezTo>
                  <a:pt x="10943938" y="3922153"/>
                  <a:pt x="10972520" y="3921807"/>
                  <a:pt x="11001103" y="3921807"/>
                </a:cubicBezTo>
                <a:cubicBezTo>
                  <a:pt x="11009056" y="3921692"/>
                  <a:pt x="11013320" y="3918235"/>
                  <a:pt x="11015279" y="3909937"/>
                </a:cubicBezTo>
                <a:cubicBezTo>
                  <a:pt x="11022540" y="3879279"/>
                  <a:pt x="11014587" y="3868331"/>
                  <a:pt x="10983930" y="3868331"/>
                </a:cubicBezTo>
                <a:cubicBezTo>
                  <a:pt x="10975172" y="3868331"/>
                  <a:pt x="10966527" y="3868331"/>
                  <a:pt x="10957883" y="3868331"/>
                </a:cubicBezTo>
                <a:cubicBezTo>
                  <a:pt x="10944052" y="3868331"/>
                  <a:pt x="10930108" y="3868676"/>
                  <a:pt x="10916277" y="3868331"/>
                </a:cubicBezTo>
                <a:close/>
                <a:moveTo>
                  <a:pt x="2543802" y="3868331"/>
                </a:moveTo>
                <a:cubicBezTo>
                  <a:pt x="2524671" y="3867869"/>
                  <a:pt x="2526515" y="3881354"/>
                  <a:pt x="2527205" y="3893455"/>
                </a:cubicBezTo>
                <a:lnTo>
                  <a:pt x="2527322" y="3893340"/>
                </a:lnTo>
                <a:cubicBezTo>
                  <a:pt x="2527898" y="3905096"/>
                  <a:pt x="2521213" y="3921807"/>
                  <a:pt x="2542880" y="3921923"/>
                </a:cubicBezTo>
                <a:cubicBezTo>
                  <a:pt x="2571463" y="3922153"/>
                  <a:pt x="2600045" y="3921807"/>
                  <a:pt x="2628628" y="3921807"/>
                </a:cubicBezTo>
                <a:cubicBezTo>
                  <a:pt x="2636581" y="3921692"/>
                  <a:pt x="2640845" y="3918235"/>
                  <a:pt x="2642804" y="3909937"/>
                </a:cubicBezTo>
                <a:cubicBezTo>
                  <a:pt x="2650065" y="3879279"/>
                  <a:pt x="2642112" y="3868331"/>
                  <a:pt x="2611455" y="3868331"/>
                </a:cubicBezTo>
                <a:cubicBezTo>
                  <a:pt x="2602697" y="3868331"/>
                  <a:pt x="2594052" y="3868331"/>
                  <a:pt x="2585408" y="3868331"/>
                </a:cubicBezTo>
                <a:cubicBezTo>
                  <a:pt x="2571577" y="3868331"/>
                  <a:pt x="2557633" y="3868676"/>
                  <a:pt x="2543802" y="3868331"/>
                </a:cubicBezTo>
                <a:close/>
                <a:moveTo>
                  <a:pt x="11060804" y="3867984"/>
                </a:moveTo>
                <a:cubicBezTo>
                  <a:pt x="11040635" y="3868215"/>
                  <a:pt x="11033374" y="3873747"/>
                  <a:pt x="11034066" y="3894609"/>
                </a:cubicBezTo>
                <a:cubicBezTo>
                  <a:pt x="11034642" y="3913394"/>
                  <a:pt x="11037292" y="3922614"/>
                  <a:pt x="11059536" y="3922614"/>
                </a:cubicBezTo>
                <a:cubicBezTo>
                  <a:pt x="11081204" y="3922614"/>
                  <a:pt x="11084546" y="3913279"/>
                  <a:pt x="11081550" y="3894838"/>
                </a:cubicBezTo>
                <a:lnTo>
                  <a:pt x="11081550" y="3894723"/>
                </a:lnTo>
                <a:cubicBezTo>
                  <a:pt x="11084314" y="3879509"/>
                  <a:pt x="11083508" y="3867754"/>
                  <a:pt x="11060804" y="3867984"/>
                </a:cubicBezTo>
                <a:close/>
                <a:moveTo>
                  <a:pt x="2688329" y="3867984"/>
                </a:moveTo>
                <a:cubicBezTo>
                  <a:pt x="2668160" y="3868215"/>
                  <a:pt x="2660899" y="3873747"/>
                  <a:pt x="2661591" y="3894609"/>
                </a:cubicBezTo>
                <a:cubicBezTo>
                  <a:pt x="2662167" y="3913394"/>
                  <a:pt x="2664817" y="3922614"/>
                  <a:pt x="2687061" y="3922614"/>
                </a:cubicBezTo>
                <a:cubicBezTo>
                  <a:pt x="2708729" y="3922614"/>
                  <a:pt x="2712071" y="3913279"/>
                  <a:pt x="2709075" y="3894838"/>
                </a:cubicBezTo>
                <a:lnTo>
                  <a:pt x="2709075" y="3894723"/>
                </a:lnTo>
                <a:cubicBezTo>
                  <a:pt x="2711839" y="3879509"/>
                  <a:pt x="2711033" y="3867754"/>
                  <a:pt x="2688329" y="3867984"/>
                </a:cubicBezTo>
                <a:close/>
                <a:moveTo>
                  <a:pt x="3982341" y="3809552"/>
                </a:moveTo>
                <a:cubicBezTo>
                  <a:pt x="3945153" y="3809702"/>
                  <a:pt x="3926558" y="3828107"/>
                  <a:pt x="3926558" y="3864757"/>
                </a:cubicBezTo>
                <a:cubicBezTo>
                  <a:pt x="3926558" y="3904554"/>
                  <a:pt x="3946227" y="3924458"/>
                  <a:pt x="3985567" y="3924458"/>
                </a:cubicBezTo>
                <a:cubicBezTo>
                  <a:pt x="4022680" y="3924377"/>
                  <a:pt x="4041236" y="3905984"/>
                  <a:pt x="4041236" y="3869252"/>
                </a:cubicBezTo>
                <a:cubicBezTo>
                  <a:pt x="4041236" y="3829294"/>
                  <a:pt x="4021605" y="3809402"/>
                  <a:pt x="3982341" y="3809552"/>
                </a:cubicBezTo>
                <a:close/>
                <a:moveTo>
                  <a:pt x="3878513" y="3809249"/>
                </a:moveTo>
                <a:cubicBezTo>
                  <a:pt x="3871786" y="3808976"/>
                  <a:pt x="3865878" y="3810301"/>
                  <a:pt x="3862941" y="3816236"/>
                </a:cubicBezTo>
                <a:lnTo>
                  <a:pt x="3863054" y="3816352"/>
                </a:lnTo>
                <a:cubicBezTo>
                  <a:pt x="3856946" y="3828568"/>
                  <a:pt x="3850262" y="3847700"/>
                  <a:pt x="3869392" y="3859226"/>
                </a:cubicBezTo>
                <a:cubicBezTo>
                  <a:pt x="3877693" y="3870751"/>
                  <a:pt x="3876655" y="3873056"/>
                  <a:pt x="3860058" y="3879740"/>
                </a:cubicBezTo>
                <a:cubicBezTo>
                  <a:pt x="3859945" y="3889191"/>
                  <a:pt x="3860172" y="3898756"/>
                  <a:pt x="3859482" y="3908208"/>
                </a:cubicBezTo>
                <a:cubicBezTo>
                  <a:pt x="3857984" y="3929875"/>
                  <a:pt x="3873656" y="3925034"/>
                  <a:pt x="3885875" y="3925957"/>
                </a:cubicBezTo>
                <a:cubicBezTo>
                  <a:pt x="3898437" y="3926994"/>
                  <a:pt x="3907541" y="3925610"/>
                  <a:pt x="3906849" y="3908784"/>
                </a:cubicBezTo>
                <a:cubicBezTo>
                  <a:pt x="3905813" y="3882045"/>
                  <a:pt x="3906735" y="3855192"/>
                  <a:pt x="3906505" y="3828453"/>
                </a:cubicBezTo>
                <a:cubicBezTo>
                  <a:pt x="3906389" y="3821999"/>
                  <a:pt x="3908809" y="3812548"/>
                  <a:pt x="3899013" y="3811857"/>
                </a:cubicBezTo>
                <a:cubicBezTo>
                  <a:pt x="3892789" y="3811396"/>
                  <a:pt x="3885241" y="3809523"/>
                  <a:pt x="3878513" y="3809249"/>
                </a:cubicBezTo>
                <a:close/>
                <a:moveTo>
                  <a:pt x="7603345" y="3808745"/>
                </a:moveTo>
                <a:cubicBezTo>
                  <a:pt x="7566383" y="3809124"/>
                  <a:pt x="7547909" y="3827611"/>
                  <a:pt x="7547909" y="3864181"/>
                </a:cubicBezTo>
                <a:cubicBezTo>
                  <a:pt x="7547909" y="3903909"/>
                  <a:pt x="7567651" y="3923767"/>
                  <a:pt x="7607147" y="3923767"/>
                </a:cubicBezTo>
                <a:cubicBezTo>
                  <a:pt x="7625664" y="3923767"/>
                  <a:pt x="7639552" y="3919136"/>
                  <a:pt x="7648810" y="3909878"/>
                </a:cubicBezTo>
                <a:lnTo>
                  <a:pt x="7662680" y="3868273"/>
                </a:lnTo>
                <a:lnTo>
                  <a:pt x="7662700" y="3868331"/>
                </a:lnTo>
                <a:lnTo>
                  <a:pt x="7662700" y="3868215"/>
                </a:lnTo>
                <a:lnTo>
                  <a:pt x="7662680" y="3868273"/>
                </a:lnTo>
                <a:lnTo>
                  <a:pt x="7647920" y="3823295"/>
                </a:lnTo>
                <a:cubicBezTo>
                  <a:pt x="7638027" y="3813363"/>
                  <a:pt x="7623169" y="3808515"/>
                  <a:pt x="7603345" y="3808745"/>
                </a:cubicBezTo>
                <a:close/>
                <a:moveTo>
                  <a:pt x="8917798" y="3808515"/>
                </a:moveTo>
                <a:lnTo>
                  <a:pt x="8917684" y="3808630"/>
                </a:lnTo>
                <a:cubicBezTo>
                  <a:pt x="8895209" y="3807708"/>
                  <a:pt x="8885528" y="3814277"/>
                  <a:pt x="8888640" y="3837788"/>
                </a:cubicBezTo>
                <a:cubicBezTo>
                  <a:pt x="8890368" y="3850467"/>
                  <a:pt x="8888870" y="3863605"/>
                  <a:pt x="8888870" y="3876513"/>
                </a:cubicBezTo>
                <a:cubicBezTo>
                  <a:pt x="8888951" y="3906329"/>
                  <a:pt x="8904084" y="3921658"/>
                  <a:pt x="8934280" y="3922499"/>
                </a:cubicBezTo>
                <a:cubicBezTo>
                  <a:pt x="8934280" y="3922499"/>
                  <a:pt x="8934511" y="3922268"/>
                  <a:pt x="8934511" y="3922268"/>
                </a:cubicBezTo>
                <a:cubicBezTo>
                  <a:pt x="8936009" y="3892187"/>
                  <a:pt x="8937276" y="3862107"/>
                  <a:pt x="8939351" y="3832026"/>
                </a:cubicBezTo>
                <a:cubicBezTo>
                  <a:pt x="8940503" y="3815891"/>
                  <a:pt x="8935317" y="3809320"/>
                  <a:pt x="8917798" y="3808515"/>
                </a:cubicBezTo>
                <a:close/>
                <a:moveTo>
                  <a:pt x="7298386" y="3808515"/>
                </a:moveTo>
                <a:cubicBezTo>
                  <a:pt x="7276489" y="3808284"/>
                  <a:pt x="7282942" y="3824304"/>
                  <a:pt x="7281674" y="3836175"/>
                </a:cubicBezTo>
                <a:cubicBezTo>
                  <a:pt x="7280177" y="3850235"/>
                  <a:pt x="7285016" y="3856690"/>
                  <a:pt x="7300461" y="3855999"/>
                </a:cubicBezTo>
                <a:cubicBezTo>
                  <a:pt x="7324663" y="3854960"/>
                  <a:pt x="7348982" y="3855768"/>
                  <a:pt x="7373300" y="3855768"/>
                </a:cubicBezTo>
                <a:lnTo>
                  <a:pt x="7373300" y="3855653"/>
                </a:lnTo>
                <a:cubicBezTo>
                  <a:pt x="7398426" y="3855653"/>
                  <a:pt x="7423550" y="3854731"/>
                  <a:pt x="7448675" y="3855999"/>
                </a:cubicBezTo>
                <a:cubicBezTo>
                  <a:pt x="7467462" y="3856921"/>
                  <a:pt x="7464927" y="3844933"/>
                  <a:pt x="7464235" y="3834100"/>
                </a:cubicBezTo>
                <a:cubicBezTo>
                  <a:pt x="7463544" y="3823497"/>
                  <a:pt x="7470574" y="3808284"/>
                  <a:pt x="7449252" y="3808515"/>
                </a:cubicBezTo>
                <a:cubicBezTo>
                  <a:pt x="7399003" y="3809091"/>
                  <a:pt x="7348636" y="3808859"/>
                  <a:pt x="7298386" y="3808515"/>
                </a:cubicBezTo>
                <a:close/>
                <a:moveTo>
                  <a:pt x="5187537" y="3808515"/>
                </a:moveTo>
                <a:cubicBezTo>
                  <a:pt x="5150806" y="3808745"/>
                  <a:pt x="5132446" y="3827565"/>
                  <a:pt x="5132446" y="3864988"/>
                </a:cubicBezTo>
                <a:lnTo>
                  <a:pt x="5132446" y="3865103"/>
                </a:lnTo>
                <a:cubicBezTo>
                  <a:pt x="5132367" y="3903978"/>
                  <a:pt x="5151925" y="3923386"/>
                  <a:pt x="5191109" y="3923306"/>
                </a:cubicBezTo>
                <a:cubicBezTo>
                  <a:pt x="5229142" y="3923156"/>
                  <a:pt x="5247964" y="3903863"/>
                  <a:pt x="5247583" y="3865449"/>
                </a:cubicBezTo>
                <a:cubicBezTo>
                  <a:pt x="5247202" y="3827185"/>
                  <a:pt x="5228072" y="3808202"/>
                  <a:pt x="5190187" y="3808515"/>
                </a:cubicBezTo>
                <a:cubicBezTo>
                  <a:pt x="5189266" y="3808515"/>
                  <a:pt x="5188459" y="3808515"/>
                  <a:pt x="5187537" y="3808515"/>
                </a:cubicBezTo>
                <a:close/>
                <a:moveTo>
                  <a:pt x="545323" y="3808515"/>
                </a:moveTo>
                <a:lnTo>
                  <a:pt x="545209" y="3808630"/>
                </a:lnTo>
                <a:cubicBezTo>
                  <a:pt x="522734" y="3807708"/>
                  <a:pt x="513053" y="3814277"/>
                  <a:pt x="516165" y="3837788"/>
                </a:cubicBezTo>
                <a:cubicBezTo>
                  <a:pt x="517893" y="3850467"/>
                  <a:pt x="516395" y="3863605"/>
                  <a:pt x="516395" y="3876513"/>
                </a:cubicBezTo>
                <a:cubicBezTo>
                  <a:pt x="516476" y="3906329"/>
                  <a:pt x="531609" y="3921658"/>
                  <a:pt x="561805" y="3922499"/>
                </a:cubicBezTo>
                <a:cubicBezTo>
                  <a:pt x="561805" y="3922499"/>
                  <a:pt x="562036" y="3922268"/>
                  <a:pt x="562036" y="3922268"/>
                </a:cubicBezTo>
                <a:cubicBezTo>
                  <a:pt x="563534" y="3892187"/>
                  <a:pt x="564801" y="3862107"/>
                  <a:pt x="566876" y="3832026"/>
                </a:cubicBezTo>
                <a:cubicBezTo>
                  <a:pt x="568028" y="3815891"/>
                  <a:pt x="562842" y="3809320"/>
                  <a:pt x="545323" y="3808515"/>
                </a:cubicBezTo>
                <a:close/>
                <a:moveTo>
                  <a:pt x="8975310" y="3808398"/>
                </a:moveTo>
                <a:cubicBezTo>
                  <a:pt x="8964360" y="3807708"/>
                  <a:pt x="8954796" y="3808515"/>
                  <a:pt x="8955256" y="3824189"/>
                </a:cubicBezTo>
                <a:cubicBezTo>
                  <a:pt x="8956062" y="3851733"/>
                  <a:pt x="8955832" y="3879394"/>
                  <a:pt x="8955256" y="3906940"/>
                </a:cubicBezTo>
                <a:cubicBezTo>
                  <a:pt x="8955026" y="3919157"/>
                  <a:pt x="8959520" y="3923190"/>
                  <a:pt x="8971622" y="3923997"/>
                </a:cubicBezTo>
                <a:lnTo>
                  <a:pt x="8971507" y="3923767"/>
                </a:lnTo>
                <a:cubicBezTo>
                  <a:pt x="8993174" y="3925380"/>
                  <a:pt x="9007351" y="3921577"/>
                  <a:pt x="9002740" y="3894953"/>
                </a:cubicBezTo>
                <a:cubicBezTo>
                  <a:pt x="9001126" y="3885848"/>
                  <a:pt x="9002510" y="3876052"/>
                  <a:pt x="9002510" y="3866602"/>
                </a:cubicBezTo>
                <a:cubicBezTo>
                  <a:pt x="9002624" y="3851965"/>
                  <a:pt x="9003200" y="3837327"/>
                  <a:pt x="9002510" y="3822690"/>
                </a:cubicBezTo>
                <a:cubicBezTo>
                  <a:pt x="9001588" y="3803327"/>
                  <a:pt x="8986260" y="3809206"/>
                  <a:pt x="8975310" y="3808398"/>
                </a:cubicBezTo>
                <a:close/>
                <a:moveTo>
                  <a:pt x="602835" y="3808398"/>
                </a:moveTo>
                <a:cubicBezTo>
                  <a:pt x="591885" y="3807708"/>
                  <a:pt x="582321" y="3808515"/>
                  <a:pt x="582781" y="3824189"/>
                </a:cubicBezTo>
                <a:cubicBezTo>
                  <a:pt x="583587" y="3851733"/>
                  <a:pt x="583357" y="3879394"/>
                  <a:pt x="582781" y="3906940"/>
                </a:cubicBezTo>
                <a:cubicBezTo>
                  <a:pt x="582551" y="3919157"/>
                  <a:pt x="587045" y="3923190"/>
                  <a:pt x="599147" y="3923997"/>
                </a:cubicBezTo>
                <a:lnTo>
                  <a:pt x="599032" y="3923767"/>
                </a:lnTo>
                <a:cubicBezTo>
                  <a:pt x="620699" y="3925380"/>
                  <a:pt x="634876" y="3921577"/>
                  <a:pt x="630265" y="3894953"/>
                </a:cubicBezTo>
                <a:cubicBezTo>
                  <a:pt x="628651" y="3885848"/>
                  <a:pt x="630035" y="3876052"/>
                  <a:pt x="630035" y="3866602"/>
                </a:cubicBezTo>
                <a:cubicBezTo>
                  <a:pt x="630149" y="3851965"/>
                  <a:pt x="630725" y="3837327"/>
                  <a:pt x="630035" y="3822690"/>
                </a:cubicBezTo>
                <a:cubicBezTo>
                  <a:pt x="629113" y="3803327"/>
                  <a:pt x="613785" y="3809206"/>
                  <a:pt x="602835" y="3808398"/>
                </a:cubicBezTo>
                <a:close/>
                <a:moveTo>
                  <a:pt x="7788324" y="3808327"/>
                </a:moveTo>
                <a:cubicBezTo>
                  <a:pt x="7782303" y="3807476"/>
                  <a:pt x="7774725" y="3809552"/>
                  <a:pt x="7768963" y="3808859"/>
                </a:cubicBezTo>
                <a:cubicBezTo>
                  <a:pt x="7756630" y="3807476"/>
                  <a:pt x="7744644" y="3807130"/>
                  <a:pt x="7745681" y="3826494"/>
                </a:cubicBezTo>
                <a:cubicBezTo>
                  <a:pt x="7747065" y="3851504"/>
                  <a:pt x="7747065" y="3876744"/>
                  <a:pt x="7745681" y="3901754"/>
                </a:cubicBezTo>
                <a:cubicBezTo>
                  <a:pt x="7744875" y="3918811"/>
                  <a:pt x="7750753" y="3922960"/>
                  <a:pt x="7767464" y="3924343"/>
                </a:cubicBezTo>
                <a:lnTo>
                  <a:pt x="7767348" y="3924228"/>
                </a:lnTo>
                <a:cubicBezTo>
                  <a:pt x="7793050" y="3926417"/>
                  <a:pt x="7801923" y="3917428"/>
                  <a:pt x="7798352" y="3892763"/>
                </a:cubicBezTo>
                <a:cubicBezTo>
                  <a:pt x="7797199" y="3884235"/>
                  <a:pt x="7798237" y="3875476"/>
                  <a:pt x="7798237" y="3866832"/>
                </a:cubicBezTo>
                <a:cubicBezTo>
                  <a:pt x="7798352" y="3853001"/>
                  <a:pt x="7797891" y="3839171"/>
                  <a:pt x="7798352" y="3825341"/>
                </a:cubicBezTo>
                <a:cubicBezTo>
                  <a:pt x="7798813" y="3812952"/>
                  <a:pt x="7794346" y="3809176"/>
                  <a:pt x="7788324" y="3808327"/>
                </a:cubicBezTo>
                <a:close/>
                <a:moveTo>
                  <a:pt x="6087312" y="3808284"/>
                </a:moveTo>
                <a:cubicBezTo>
                  <a:pt x="6067260" y="3808169"/>
                  <a:pt x="6072101" y="3822690"/>
                  <a:pt x="6071293" y="3833985"/>
                </a:cubicBezTo>
                <a:cubicBezTo>
                  <a:pt x="6070370" y="3846201"/>
                  <a:pt x="6070832" y="3856344"/>
                  <a:pt x="6088121" y="3855653"/>
                </a:cubicBezTo>
                <a:cubicBezTo>
                  <a:pt x="6113130" y="3854731"/>
                  <a:pt x="6138370" y="3855421"/>
                  <a:pt x="6163494" y="3855421"/>
                </a:cubicBezTo>
                <a:lnTo>
                  <a:pt x="6163610" y="3855421"/>
                </a:lnTo>
                <a:cubicBezTo>
                  <a:pt x="6187929" y="3855421"/>
                  <a:pt x="6212247" y="3854499"/>
                  <a:pt x="6236450" y="3855768"/>
                </a:cubicBezTo>
                <a:cubicBezTo>
                  <a:pt x="6252701" y="3856690"/>
                  <a:pt x="6256043" y="3849198"/>
                  <a:pt x="6254084" y="3835829"/>
                </a:cubicBezTo>
                <a:cubicBezTo>
                  <a:pt x="6252355" y="3824765"/>
                  <a:pt x="6261112" y="3808054"/>
                  <a:pt x="6238178" y="3808284"/>
                </a:cubicBezTo>
                <a:cubicBezTo>
                  <a:pt x="6187929" y="3808745"/>
                  <a:pt x="6137562" y="3808515"/>
                  <a:pt x="6087312" y="3808284"/>
                </a:cubicBezTo>
                <a:close/>
                <a:moveTo>
                  <a:pt x="5293454" y="3808169"/>
                </a:moveTo>
                <a:cubicBezTo>
                  <a:pt x="5282044" y="3808630"/>
                  <a:pt x="5267753" y="3804249"/>
                  <a:pt x="5267983" y="3824073"/>
                </a:cubicBezTo>
                <a:lnTo>
                  <a:pt x="5267983" y="3824189"/>
                </a:lnTo>
                <a:cubicBezTo>
                  <a:pt x="5268329" y="3850928"/>
                  <a:pt x="5268329" y="3877666"/>
                  <a:pt x="5267637" y="3904405"/>
                </a:cubicBezTo>
                <a:cubicBezTo>
                  <a:pt x="5267174" y="3919272"/>
                  <a:pt x="5274207" y="3922614"/>
                  <a:pt x="5287921" y="3923767"/>
                </a:cubicBezTo>
                <a:cubicBezTo>
                  <a:pt x="5309128" y="3925610"/>
                  <a:pt x="5318348" y="3919041"/>
                  <a:pt x="5315352" y="3896912"/>
                </a:cubicBezTo>
                <a:cubicBezTo>
                  <a:pt x="5313968" y="3886770"/>
                  <a:pt x="5315119" y="3876282"/>
                  <a:pt x="5315119" y="3865910"/>
                </a:cubicBezTo>
                <a:cubicBezTo>
                  <a:pt x="5315119" y="3852079"/>
                  <a:pt x="5314430" y="3838249"/>
                  <a:pt x="5315352" y="3824534"/>
                </a:cubicBezTo>
                <a:cubicBezTo>
                  <a:pt x="5316504" y="3806786"/>
                  <a:pt x="5305096" y="3807708"/>
                  <a:pt x="5293454" y="3808169"/>
                </a:cubicBezTo>
                <a:close/>
                <a:moveTo>
                  <a:pt x="7710645" y="3808054"/>
                </a:moveTo>
                <a:lnTo>
                  <a:pt x="7710760" y="3808169"/>
                </a:lnTo>
                <a:cubicBezTo>
                  <a:pt x="7690360" y="3806900"/>
                  <a:pt x="7679758" y="3812318"/>
                  <a:pt x="7682985" y="3835022"/>
                </a:cubicBezTo>
                <a:cubicBezTo>
                  <a:pt x="7684367" y="3845164"/>
                  <a:pt x="7683214" y="3855653"/>
                  <a:pt x="7683214" y="3866025"/>
                </a:cubicBezTo>
                <a:cubicBezTo>
                  <a:pt x="7683329" y="3879740"/>
                  <a:pt x="7684021" y="3893685"/>
                  <a:pt x="7683100" y="3907401"/>
                </a:cubicBezTo>
                <a:cubicBezTo>
                  <a:pt x="7681832" y="3925034"/>
                  <a:pt x="7693242" y="3924458"/>
                  <a:pt x="7704881" y="3923651"/>
                </a:cubicBezTo>
                <a:cubicBezTo>
                  <a:pt x="7715946" y="3922845"/>
                  <a:pt x="7730814" y="3928031"/>
                  <a:pt x="7730699" y="3907977"/>
                </a:cubicBezTo>
                <a:cubicBezTo>
                  <a:pt x="7730469" y="3881238"/>
                  <a:pt x="7730238" y="3854499"/>
                  <a:pt x="7730814" y="3827761"/>
                </a:cubicBezTo>
                <a:cubicBezTo>
                  <a:pt x="7731045" y="3813125"/>
                  <a:pt x="7724706" y="3808859"/>
                  <a:pt x="7710645" y="3808054"/>
                </a:cubicBezTo>
                <a:close/>
                <a:moveTo>
                  <a:pt x="6397920" y="3808054"/>
                </a:moveTo>
                <a:cubicBezTo>
                  <a:pt x="6361189" y="3807741"/>
                  <a:pt x="6342678" y="3825652"/>
                  <a:pt x="6342367" y="3861761"/>
                </a:cubicBezTo>
                <a:cubicBezTo>
                  <a:pt x="6341986" y="3902480"/>
                  <a:pt x="6362270" y="3922879"/>
                  <a:pt x="6403219" y="3922960"/>
                </a:cubicBezTo>
                <a:cubicBezTo>
                  <a:pt x="6439409" y="3923110"/>
                  <a:pt x="6457505" y="3904831"/>
                  <a:pt x="6457505" y="3868100"/>
                </a:cubicBezTo>
                <a:cubicBezTo>
                  <a:pt x="6457505" y="3828372"/>
                  <a:pt x="6437647" y="3808365"/>
                  <a:pt x="6397920" y="3808054"/>
                </a:cubicBezTo>
                <a:close/>
                <a:moveTo>
                  <a:pt x="8811076" y="3807937"/>
                </a:moveTo>
                <a:cubicBezTo>
                  <a:pt x="8775428" y="3808019"/>
                  <a:pt x="8757598" y="3825457"/>
                  <a:pt x="8757598" y="3860263"/>
                </a:cubicBezTo>
                <a:cubicBezTo>
                  <a:pt x="8757517" y="3902065"/>
                  <a:pt x="8777916" y="3922960"/>
                  <a:pt x="8818796" y="3922960"/>
                </a:cubicBezTo>
                <a:lnTo>
                  <a:pt x="8818912" y="3922845"/>
                </a:lnTo>
                <a:cubicBezTo>
                  <a:pt x="8854640" y="3922845"/>
                  <a:pt x="8872470" y="3904600"/>
                  <a:pt x="8872388" y="3868100"/>
                </a:cubicBezTo>
                <a:cubicBezTo>
                  <a:pt x="8872240" y="3827992"/>
                  <a:pt x="8851793" y="3807937"/>
                  <a:pt x="8811076" y="3807937"/>
                </a:cubicBezTo>
                <a:close/>
                <a:moveTo>
                  <a:pt x="438601" y="3807937"/>
                </a:moveTo>
                <a:cubicBezTo>
                  <a:pt x="402953" y="3808019"/>
                  <a:pt x="385123" y="3825457"/>
                  <a:pt x="385123" y="3860263"/>
                </a:cubicBezTo>
                <a:cubicBezTo>
                  <a:pt x="385042" y="3902065"/>
                  <a:pt x="405441" y="3922960"/>
                  <a:pt x="446321" y="3922960"/>
                </a:cubicBezTo>
                <a:lnTo>
                  <a:pt x="446437" y="3922845"/>
                </a:lnTo>
                <a:cubicBezTo>
                  <a:pt x="482165" y="3922845"/>
                  <a:pt x="499995" y="3904600"/>
                  <a:pt x="499913" y="3868100"/>
                </a:cubicBezTo>
                <a:cubicBezTo>
                  <a:pt x="499765" y="3827992"/>
                  <a:pt x="479318" y="3807937"/>
                  <a:pt x="438601" y="3807937"/>
                </a:cubicBezTo>
                <a:close/>
                <a:moveTo>
                  <a:pt x="6566880" y="3807708"/>
                </a:moveTo>
                <a:cubicBezTo>
                  <a:pt x="6553855" y="3808398"/>
                  <a:pt x="6539795" y="3805288"/>
                  <a:pt x="6540371" y="3825917"/>
                </a:cubicBezTo>
                <a:cubicBezTo>
                  <a:pt x="6541062" y="3852772"/>
                  <a:pt x="6540830" y="3879509"/>
                  <a:pt x="6540603" y="3906364"/>
                </a:cubicBezTo>
                <a:cubicBezTo>
                  <a:pt x="6540487" y="3918350"/>
                  <a:pt x="6545557" y="3922614"/>
                  <a:pt x="6557659" y="3923536"/>
                </a:cubicBezTo>
                <a:cubicBezTo>
                  <a:pt x="6579095" y="3925034"/>
                  <a:pt x="6593155" y="3921231"/>
                  <a:pt x="6588548" y="3894838"/>
                </a:cubicBezTo>
                <a:lnTo>
                  <a:pt x="6588316" y="3866419"/>
                </a:lnTo>
                <a:lnTo>
                  <a:pt x="6588548" y="3827531"/>
                </a:lnTo>
                <a:cubicBezTo>
                  <a:pt x="6590043" y="3810357"/>
                  <a:pt x="6581516" y="3806900"/>
                  <a:pt x="6566880" y="3807708"/>
                </a:cubicBezTo>
                <a:close/>
                <a:moveTo>
                  <a:pt x="6499801" y="3807593"/>
                </a:moveTo>
                <a:cubicBezTo>
                  <a:pt x="6484358" y="3808398"/>
                  <a:pt x="6470530" y="3806900"/>
                  <a:pt x="6472601" y="3830066"/>
                </a:cubicBezTo>
                <a:lnTo>
                  <a:pt x="6472601" y="3897490"/>
                </a:lnTo>
                <a:cubicBezTo>
                  <a:pt x="6470757" y="3918350"/>
                  <a:pt x="6478133" y="3923536"/>
                  <a:pt x="6498418" y="3923882"/>
                </a:cubicBezTo>
                <a:cubicBezTo>
                  <a:pt x="6520432" y="3924343"/>
                  <a:pt x="6528270" y="3917543"/>
                  <a:pt x="6525389" y="3896107"/>
                </a:cubicBezTo>
                <a:cubicBezTo>
                  <a:pt x="6524120" y="3886770"/>
                  <a:pt x="6525158" y="3877089"/>
                  <a:pt x="6525158" y="3867524"/>
                </a:cubicBezTo>
                <a:cubicBezTo>
                  <a:pt x="6525158" y="3855421"/>
                  <a:pt x="6523890" y="3843090"/>
                  <a:pt x="6525503" y="3831219"/>
                </a:cubicBezTo>
                <a:cubicBezTo>
                  <a:pt x="6528384" y="3809781"/>
                  <a:pt x="6517434" y="3806786"/>
                  <a:pt x="6499801" y="3807593"/>
                </a:cubicBezTo>
                <a:close/>
                <a:moveTo>
                  <a:pt x="5357765" y="3807593"/>
                </a:moveTo>
                <a:cubicBezTo>
                  <a:pt x="5333792" y="3807130"/>
                  <a:pt x="5332984" y="3819002"/>
                  <a:pt x="5334139" y="3836290"/>
                </a:cubicBezTo>
                <a:cubicBezTo>
                  <a:pt x="5334601" y="3845740"/>
                  <a:pt x="5334139" y="3855307"/>
                  <a:pt x="5334139" y="3864873"/>
                </a:cubicBezTo>
                <a:lnTo>
                  <a:pt x="5334023" y="3864873"/>
                </a:lnTo>
                <a:cubicBezTo>
                  <a:pt x="5334023" y="3878703"/>
                  <a:pt x="5334829" y="3892648"/>
                  <a:pt x="5333792" y="3906479"/>
                </a:cubicBezTo>
                <a:cubicBezTo>
                  <a:pt x="5332408" y="3926302"/>
                  <a:pt x="5345665" y="3923536"/>
                  <a:pt x="5357765" y="3923767"/>
                </a:cubicBezTo>
                <a:cubicBezTo>
                  <a:pt x="5370327" y="3923882"/>
                  <a:pt x="5382890" y="3925380"/>
                  <a:pt x="5382314" y="3906364"/>
                </a:cubicBezTo>
                <a:cubicBezTo>
                  <a:pt x="5381621" y="3882967"/>
                  <a:pt x="5381391" y="3859571"/>
                  <a:pt x="5382429" y="3836175"/>
                </a:cubicBezTo>
                <a:cubicBezTo>
                  <a:pt x="5383236" y="3817965"/>
                  <a:pt x="5380586" y="3807937"/>
                  <a:pt x="5357765" y="3807593"/>
                </a:cubicBezTo>
                <a:close/>
                <a:moveTo>
                  <a:pt x="6289264" y="3807405"/>
                </a:moveTo>
                <a:cubicBezTo>
                  <a:pt x="6283903" y="3807276"/>
                  <a:pt x="6279209" y="3808342"/>
                  <a:pt x="6276903" y="3813586"/>
                </a:cubicBezTo>
                <a:cubicBezTo>
                  <a:pt x="6271600" y="3825687"/>
                  <a:pt x="6269413" y="3843781"/>
                  <a:pt x="6277824" y="3853348"/>
                </a:cubicBezTo>
                <a:lnTo>
                  <a:pt x="6277824" y="3853116"/>
                </a:lnTo>
                <a:cubicBezTo>
                  <a:pt x="6286815" y="3863259"/>
                  <a:pt x="6284857" y="3866832"/>
                  <a:pt x="6278863" y="3875937"/>
                </a:cubicBezTo>
                <a:cubicBezTo>
                  <a:pt x="6270332" y="3888960"/>
                  <a:pt x="6272639" y="3904981"/>
                  <a:pt x="6276903" y="3918119"/>
                </a:cubicBezTo>
                <a:cubicBezTo>
                  <a:pt x="6280245" y="3928377"/>
                  <a:pt x="6293846" y="3922268"/>
                  <a:pt x="6302835" y="3923421"/>
                </a:cubicBezTo>
                <a:cubicBezTo>
                  <a:pt x="6317588" y="3925265"/>
                  <a:pt x="6323003" y="3917659"/>
                  <a:pt x="6322314" y="3903598"/>
                </a:cubicBezTo>
                <a:cubicBezTo>
                  <a:pt x="6321739" y="3891496"/>
                  <a:pt x="6322198" y="3879394"/>
                  <a:pt x="6322198" y="3867293"/>
                </a:cubicBezTo>
                <a:lnTo>
                  <a:pt x="6321965" y="3867293"/>
                </a:lnTo>
                <a:cubicBezTo>
                  <a:pt x="6321965" y="3853462"/>
                  <a:pt x="6321622" y="3839632"/>
                  <a:pt x="6321965" y="3825802"/>
                </a:cubicBezTo>
                <a:cubicBezTo>
                  <a:pt x="6322314" y="3814277"/>
                  <a:pt x="6318164" y="3807130"/>
                  <a:pt x="6305601" y="3808398"/>
                </a:cubicBezTo>
                <a:cubicBezTo>
                  <a:pt x="6300646" y="3808859"/>
                  <a:pt x="6294625" y="3807535"/>
                  <a:pt x="6289264" y="3807405"/>
                </a:cubicBezTo>
                <a:close/>
                <a:moveTo>
                  <a:pt x="10020996" y="3807361"/>
                </a:moveTo>
                <a:cubicBezTo>
                  <a:pt x="9982271" y="3807280"/>
                  <a:pt x="9962598" y="3826528"/>
                  <a:pt x="9961986" y="3865103"/>
                </a:cubicBezTo>
                <a:cubicBezTo>
                  <a:pt x="9961986" y="3866025"/>
                  <a:pt x="9961986" y="3866832"/>
                  <a:pt x="9961986" y="3867754"/>
                </a:cubicBezTo>
                <a:lnTo>
                  <a:pt x="9961872" y="3867639"/>
                </a:lnTo>
                <a:cubicBezTo>
                  <a:pt x="9961180" y="3904059"/>
                  <a:pt x="9979354" y="3922268"/>
                  <a:pt x="10016386" y="3922268"/>
                </a:cubicBezTo>
                <a:cubicBezTo>
                  <a:pt x="10056494" y="3922188"/>
                  <a:pt x="10076628" y="3902559"/>
                  <a:pt x="10076778" y="3863375"/>
                </a:cubicBezTo>
                <a:cubicBezTo>
                  <a:pt x="10076859" y="3826113"/>
                  <a:pt x="10058256" y="3807443"/>
                  <a:pt x="10020996" y="3807361"/>
                </a:cubicBezTo>
                <a:close/>
                <a:moveTo>
                  <a:pt x="9710851" y="3807361"/>
                </a:moveTo>
                <a:cubicBezTo>
                  <a:pt x="9687800" y="3807361"/>
                  <a:pt x="9697942" y="3825111"/>
                  <a:pt x="9696098" y="3835944"/>
                </a:cubicBezTo>
                <a:cubicBezTo>
                  <a:pt x="9694140" y="3847700"/>
                  <a:pt x="9696560" y="3855653"/>
                  <a:pt x="9712004" y="3854846"/>
                </a:cubicBezTo>
                <a:cubicBezTo>
                  <a:pt x="9736206" y="3853577"/>
                  <a:pt x="9760525" y="3854499"/>
                  <a:pt x="9784844" y="3854499"/>
                </a:cubicBezTo>
                <a:lnTo>
                  <a:pt x="9784844" y="3854616"/>
                </a:lnTo>
                <a:cubicBezTo>
                  <a:pt x="9809969" y="3854616"/>
                  <a:pt x="9835208" y="3853462"/>
                  <a:pt x="9860220" y="3854960"/>
                </a:cubicBezTo>
                <a:cubicBezTo>
                  <a:pt x="9879234" y="3856114"/>
                  <a:pt x="9879120" y="3845280"/>
                  <a:pt x="9878890" y="3832256"/>
                </a:cubicBezTo>
                <a:cubicBezTo>
                  <a:pt x="9878658" y="3820040"/>
                  <a:pt x="9880848" y="3807247"/>
                  <a:pt x="9861717" y="3807361"/>
                </a:cubicBezTo>
                <a:cubicBezTo>
                  <a:pt x="9811352" y="3807708"/>
                  <a:pt x="9761101" y="3807361"/>
                  <a:pt x="9710851" y="3807361"/>
                </a:cubicBezTo>
                <a:close/>
                <a:moveTo>
                  <a:pt x="4883847" y="3807361"/>
                </a:moveTo>
                <a:cubicBezTo>
                  <a:pt x="4872782" y="3807132"/>
                  <a:pt x="4868748" y="3810762"/>
                  <a:pt x="4867338" y="3815948"/>
                </a:cubicBezTo>
                <a:lnTo>
                  <a:pt x="4866563" y="3833783"/>
                </a:lnTo>
                <a:lnTo>
                  <a:pt x="4866559" y="3833755"/>
                </a:lnTo>
                <a:lnTo>
                  <a:pt x="4866559" y="3833870"/>
                </a:lnTo>
                <a:lnTo>
                  <a:pt x="4866563" y="3833783"/>
                </a:lnTo>
                <a:lnTo>
                  <a:pt x="4868848" y="3850321"/>
                </a:lnTo>
                <a:cubicBezTo>
                  <a:pt x="4871543" y="3854067"/>
                  <a:pt x="4876643" y="3855882"/>
                  <a:pt x="4885574" y="3855307"/>
                </a:cubicBezTo>
                <a:cubicBezTo>
                  <a:pt x="4908855" y="3853809"/>
                  <a:pt x="4932368" y="3854960"/>
                  <a:pt x="4955764" y="3854960"/>
                </a:cubicBezTo>
                <a:cubicBezTo>
                  <a:pt x="4980081" y="3854960"/>
                  <a:pt x="5004401" y="3854270"/>
                  <a:pt x="5028604" y="3855192"/>
                </a:cubicBezTo>
                <a:cubicBezTo>
                  <a:pt x="5043819" y="3855882"/>
                  <a:pt x="5051079" y="3851850"/>
                  <a:pt x="5049578" y="3835022"/>
                </a:cubicBezTo>
                <a:cubicBezTo>
                  <a:pt x="5048312" y="3821077"/>
                  <a:pt x="5051884" y="3807130"/>
                  <a:pt x="5029526" y="3807593"/>
                </a:cubicBezTo>
                <a:cubicBezTo>
                  <a:pt x="4981005" y="3808630"/>
                  <a:pt x="4932368" y="3808284"/>
                  <a:pt x="4883847" y="3807361"/>
                </a:cubicBezTo>
                <a:close/>
                <a:moveTo>
                  <a:pt x="1648521" y="3807361"/>
                </a:moveTo>
                <a:cubicBezTo>
                  <a:pt x="1609796" y="3807280"/>
                  <a:pt x="1590123" y="3826528"/>
                  <a:pt x="1589511" y="3865103"/>
                </a:cubicBezTo>
                <a:cubicBezTo>
                  <a:pt x="1589511" y="3866025"/>
                  <a:pt x="1589511" y="3866832"/>
                  <a:pt x="1589511" y="3867754"/>
                </a:cubicBezTo>
                <a:lnTo>
                  <a:pt x="1589397" y="3867639"/>
                </a:lnTo>
                <a:cubicBezTo>
                  <a:pt x="1588705" y="3904059"/>
                  <a:pt x="1606879" y="3922268"/>
                  <a:pt x="1643911" y="3922268"/>
                </a:cubicBezTo>
                <a:cubicBezTo>
                  <a:pt x="1684019" y="3922188"/>
                  <a:pt x="1704153" y="3902559"/>
                  <a:pt x="1704303" y="3863375"/>
                </a:cubicBezTo>
                <a:cubicBezTo>
                  <a:pt x="1704384" y="3826113"/>
                  <a:pt x="1685781" y="3807443"/>
                  <a:pt x="1648521" y="3807361"/>
                </a:cubicBezTo>
                <a:close/>
                <a:moveTo>
                  <a:pt x="1338376" y="3807361"/>
                </a:moveTo>
                <a:cubicBezTo>
                  <a:pt x="1315325" y="3807361"/>
                  <a:pt x="1325467" y="3825111"/>
                  <a:pt x="1323623" y="3835944"/>
                </a:cubicBezTo>
                <a:cubicBezTo>
                  <a:pt x="1321665" y="3847700"/>
                  <a:pt x="1324085" y="3855653"/>
                  <a:pt x="1339529" y="3854846"/>
                </a:cubicBezTo>
                <a:cubicBezTo>
                  <a:pt x="1363731" y="3853577"/>
                  <a:pt x="1388050" y="3854499"/>
                  <a:pt x="1412369" y="3854499"/>
                </a:cubicBezTo>
                <a:lnTo>
                  <a:pt x="1412369" y="3854616"/>
                </a:lnTo>
                <a:cubicBezTo>
                  <a:pt x="1437494" y="3854616"/>
                  <a:pt x="1462733" y="3853462"/>
                  <a:pt x="1487745" y="3854960"/>
                </a:cubicBezTo>
                <a:cubicBezTo>
                  <a:pt x="1506759" y="3856114"/>
                  <a:pt x="1506645" y="3845280"/>
                  <a:pt x="1506415" y="3832256"/>
                </a:cubicBezTo>
                <a:cubicBezTo>
                  <a:pt x="1506183" y="3820040"/>
                  <a:pt x="1508373" y="3807247"/>
                  <a:pt x="1489242" y="3807361"/>
                </a:cubicBezTo>
                <a:cubicBezTo>
                  <a:pt x="1438877" y="3807708"/>
                  <a:pt x="1388626" y="3807361"/>
                  <a:pt x="1338376" y="3807361"/>
                </a:cubicBezTo>
                <a:close/>
                <a:moveTo>
                  <a:pt x="10184885" y="3807247"/>
                </a:moveTo>
                <a:cubicBezTo>
                  <a:pt x="10172553" y="3806554"/>
                  <a:pt x="10159530" y="3804941"/>
                  <a:pt x="10159990" y="3824189"/>
                </a:cubicBezTo>
                <a:cubicBezTo>
                  <a:pt x="10160682" y="3850235"/>
                  <a:pt x="10160682" y="3876282"/>
                  <a:pt x="10160220" y="3902330"/>
                </a:cubicBezTo>
                <a:cubicBezTo>
                  <a:pt x="10159876" y="3918004"/>
                  <a:pt x="10167021" y="3922614"/>
                  <a:pt x="10182234" y="3923651"/>
                </a:cubicBezTo>
                <a:lnTo>
                  <a:pt x="10182349" y="3923767"/>
                </a:lnTo>
                <a:cubicBezTo>
                  <a:pt x="10205284" y="3925265"/>
                  <a:pt x="10217386" y="3919272"/>
                  <a:pt x="10213466" y="3893801"/>
                </a:cubicBezTo>
                <a:cubicBezTo>
                  <a:pt x="10212085" y="3884465"/>
                  <a:pt x="10213237" y="3874784"/>
                  <a:pt x="10213237" y="3865219"/>
                </a:cubicBezTo>
                <a:cubicBezTo>
                  <a:pt x="10213237" y="3851272"/>
                  <a:pt x="10213237" y="3837442"/>
                  <a:pt x="10213237" y="3823497"/>
                </a:cubicBezTo>
                <a:cubicBezTo>
                  <a:pt x="10213122" y="3801944"/>
                  <a:pt x="10196756" y="3807937"/>
                  <a:pt x="10184885" y="3807247"/>
                </a:cubicBezTo>
                <a:close/>
                <a:moveTo>
                  <a:pt x="1812410" y="3807247"/>
                </a:moveTo>
                <a:cubicBezTo>
                  <a:pt x="1800078" y="3806554"/>
                  <a:pt x="1787055" y="3804941"/>
                  <a:pt x="1787515" y="3824189"/>
                </a:cubicBezTo>
                <a:cubicBezTo>
                  <a:pt x="1788207" y="3850235"/>
                  <a:pt x="1788207" y="3876282"/>
                  <a:pt x="1787745" y="3902330"/>
                </a:cubicBezTo>
                <a:cubicBezTo>
                  <a:pt x="1787401" y="3918004"/>
                  <a:pt x="1794546" y="3922614"/>
                  <a:pt x="1809759" y="3923651"/>
                </a:cubicBezTo>
                <a:lnTo>
                  <a:pt x="1809874" y="3923767"/>
                </a:lnTo>
                <a:cubicBezTo>
                  <a:pt x="1832809" y="3925265"/>
                  <a:pt x="1844911" y="3919272"/>
                  <a:pt x="1840991" y="3893801"/>
                </a:cubicBezTo>
                <a:cubicBezTo>
                  <a:pt x="1839610" y="3884465"/>
                  <a:pt x="1840762" y="3874784"/>
                  <a:pt x="1840762" y="3865219"/>
                </a:cubicBezTo>
                <a:cubicBezTo>
                  <a:pt x="1840762" y="3851272"/>
                  <a:pt x="1840762" y="3837442"/>
                  <a:pt x="1840762" y="3823497"/>
                </a:cubicBezTo>
                <a:cubicBezTo>
                  <a:pt x="1840647" y="3801944"/>
                  <a:pt x="1824281" y="3807937"/>
                  <a:pt x="1812410" y="3807247"/>
                </a:cubicBezTo>
                <a:close/>
                <a:moveTo>
                  <a:pt x="10122994" y="3807130"/>
                </a:moveTo>
                <a:cubicBezTo>
                  <a:pt x="10109164" y="3807476"/>
                  <a:pt x="10096716" y="3807130"/>
                  <a:pt x="10097178" y="3826609"/>
                </a:cubicBezTo>
                <a:lnTo>
                  <a:pt x="10097178" y="3826724"/>
                </a:lnTo>
                <a:cubicBezTo>
                  <a:pt x="10097754" y="3852540"/>
                  <a:pt x="10097870" y="3878472"/>
                  <a:pt x="10097178" y="3904289"/>
                </a:cubicBezTo>
                <a:cubicBezTo>
                  <a:pt x="10096716" y="3919502"/>
                  <a:pt x="10103862" y="3921923"/>
                  <a:pt x="10117578" y="3923190"/>
                </a:cubicBezTo>
                <a:cubicBezTo>
                  <a:pt x="10139244" y="3925150"/>
                  <a:pt x="10147774" y="3918235"/>
                  <a:pt x="10144892" y="3896336"/>
                </a:cubicBezTo>
                <a:cubicBezTo>
                  <a:pt x="10143510" y="3886194"/>
                  <a:pt x="10144662" y="3875706"/>
                  <a:pt x="10144662" y="3865334"/>
                </a:cubicBezTo>
                <a:cubicBezTo>
                  <a:pt x="10144662" y="3852426"/>
                  <a:pt x="10143739" y="3839402"/>
                  <a:pt x="10144892" y="3826609"/>
                </a:cubicBezTo>
                <a:cubicBezTo>
                  <a:pt x="10146506" y="3809091"/>
                  <a:pt x="10137170" y="3806786"/>
                  <a:pt x="10122994" y="3807130"/>
                </a:cubicBezTo>
                <a:close/>
                <a:moveTo>
                  <a:pt x="1750519" y="3807130"/>
                </a:moveTo>
                <a:cubicBezTo>
                  <a:pt x="1736689" y="3807476"/>
                  <a:pt x="1724241" y="3807130"/>
                  <a:pt x="1724703" y="3826609"/>
                </a:cubicBezTo>
                <a:lnTo>
                  <a:pt x="1724703" y="3826724"/>
                </a:lnTo>
                <a:cubicBezTo>
                  <a:pt x="1725279" y="3852540"/>
                  <a:pt x="1725395" y="3878472"/>
                  <a:pt x="1724703" y="3904289"/>
                </a:cubicBezTo>
                <a:cubicBezTo>
                  <a:pt x="1724241" y="3919502"/>
                  <a:pt x="1731387" y="3921923"/>
                  <a:pt x="1745103" y="3923190"/>
                </a:cubicBezTo>
                <a:cubicBezTo>
                  <a:pt x="1766769" y="3925150"/>
                  <a:pt x="1775299" y="3918235"/>
                  <a:pt x="1772417" y="3896336"/>
                </a:cubicBezTo>
                <a:cubicBezTo>
                  <a:pt x="1771035" y="3886194"/>
                  <a:pt x="1772187" y="3875706"/>
                  <a:pt x="1772187" y="3865334"/>
                </a:cubicBezTo>
                <a:cubicBezTo>
                  <a:pt x="1772187" y="3852426"/>
                  <a:pt x="1771264" y="3839402"/>
                  <a:pt x="1772417" y="3826609"/>
                </a:cubicBezTo>
                <a:cubicBezTo>
                  <a:pt x="1774031" y="3809091"/>
                  <a:pt x="1764695" y="3806786"/>
                  <a:pt x="1750519" y="3807130"/>
                </a:cubicBezTo>
                <a:close/>
                <a:moveTo>
                  <a:pt x="4151530" y="3806671"/>
                </a:moveTo>
                <a:cubicBezTo>
                  <a:pt x="4129288" y="3805632"/>
                  <a:pt x="4119146" y="3811626"/>
                  <a:pt x="4122950" y="3835253"/>
                </a:cubicBezTo>
                <a:cubicBezTo>
                  <a:pt x="4124446" y="3844473"/>
                  <a:pt x="4123180" y="3854155"/>
                  <a:pt x="4123180" y="3863720"/>
                </a:cubicBezTo>
                <a:cubicBezTo>
                  <a:pt x="4123180" y="3876744"/>
                  <a:pt x="4124332" y="3889882"/>
                  <a:pt x="4122950" y="3902676"/>
                </a:cubicBezTo>
                <a:cubicBezTo>
                  <a:pt x="4120414" y="3925841"/>
                  <a:pt x="4136088" y="3922038"/>
                  <a:pt x="4149573" y="3922268"/>
                </a:cubicBezTo>
                <a:cubicBezTo>
                  <a:pt x="4163633" y="3922383"/>
                  <a:pt x="4177463" y="3924573"/>
                  <a:pt x="4175735" y="3901983"/>
                </a:cubicBezTo>
                <a:cubicBezTo>
                  <a:pt x="4173891" y="3877896"/>
                  <a:pt x="4174121" y="3853462"/>
                  <a:pt x="4175735" y="3829375"/>
                </a:cubicBezTo>
                <a:cubicBezTo>
                  <a:pt x="4177003" y="3810013"/>
                  <a:pt x="4168475" y="3807361"/>
                  <a:pt x="4151530" y="3806671"/>
                </a:cubicBezTo>
                <a:close/>
                <a:moveTo>
                  <a:pt x="4084685" y="3806671"/>
                </a:moveTo>
                <a:cubicBezTo>
                  <a:pt x="4070855" y="3807823"/>
                  <a:pt x="4053683" y="3801944"/>
                  <a:pt x="4054721" y="3826494"/>
                </a:cubicBezTo>
                <a:lnTo>
                  <a:pt x="4054721" y="3901408"/>
                </a:lnTo>
                <a:cubicBezTo>
                  <a:pt x="4054145" y="3917428"/>
                  <a:pt x="4060253" y="3921807"/>
                  <a:pt x="4075697" y="3922729"/>
                </a:cubicBezTo>
                <a:cubicBezTo>
                  <a:pt x="4099091" y="3924228"/>
                  <a:pt x="4112462" y="3919041"/>
                  <a:pt x="4108082" y="3892187"/>
                </a:cubicBezTo>
                <a:cubicBezTo>
                  <a:pt x="4106697" y="3883774"/>
                  <a:pt x="4107849" y="3875015"/>
                  <a:pt x="4107849" y="3866371"/>
                </a:cubicBezTo>
                <a:cubicBezTo>
                  <a:pt x="4107849" y="3853462"/>
                  <a:pt x="4106930" y="3840439"/>
                  <a:pt x="4108082" y="3827646"/>
                </a:cubicBezTo>
                <a:cubicBezTo>
                  <a:pt x="4109693" y="3809320"/>
                  <a:pt x="4100360" y="3805288"/>
                  <a:pt x="4084685" y="3806671"/>
                </a:cubicBezTo>
                <a:close/>
                <a:moveTo>
                  <a:pt x="7500251" y="3806498"/>
                </a:moveTo>
                <a:cubicBezTo>
                  <a:pt x="7492732" y="3806095"/>
                  <a:pt x="7486075" y="3807535"/>
                  <a:pt x="7482560" y="3814853"/>
                </a:cubicBezTo>
                <a:cubicBezTo>
                  <a:pt x="7477258" y="3825917"/>
                  <a:pt x="7468844" y="3846201"/>
                  <a:pt x="7491089" y="3856575"/>
                </a:cubicBezTo>
                <a:cubicBezTo>
                  <a:pt x="7498811" y="3860148"/>
                  <a:pt x="7495469" y="3866486"/>
                  <a:pt x="7489359" y="3870405"/>
                </a:cubicBezTo>
                <a:cubicBezTo>
                  <a:pt x="7470574" y="3882276"/>
                  <a:pt x="7479102" y="3900832"/>
                  <a:pt x="7481524" y="3915123"/>
                </a:cubicBezTo>
                <a:cubicBezTo>
                  <a:pt x="7484058" y="3929875"/>
                  <a:pt x="7500539" y="3921692"/>
                  <a:pt x="7510796" y="3923421"/>
                </a:cubicBezTo>
                <a:cubicBezTo>
                  <a:pt x="7528200" y="3926302"/>
                  <a:pt x="7534079" y="3917543"/>
                  <a:pt x="7532579" y="3900832"/>
                </a:cubicBezTo>
                <a:lnTo>
                  <a:pt x="7532464" y="3900947"/>
                </a:lnTo>
                <a:cubicBezTo>
                  <a:pt x="7531427" y="3889767"/>
                  <a:pt x="7532233" y="3878357"/>
                  <a:pt x="7532233" y="3867063"/>
                </a:cubicBezTo>
                <a:cubicBezTo>
                  <a:pt x="7532233" y="3853116"/>
                  <a:pt x="7532233" y="3839286"/>
                  <a:pt x="7532233" y="3825341"/>
                </a:cubicBezTo>
                <a:cubicBezTo>
                  <a:pt x="7532233" y="3818196"/>
                  <a:pt x="7531888" y="3809206"/>
                  <a:pt x="7523129" y="3809206"/>
                </a:cubicBezTo>
                <a:cubicBezTo>
                  <a:pt x="7516156" y="3809149"/>
                  <a:pt x="7507771" y="3806900"/>
                  <a:pt x="7500251" y="3806498"/>
                </a:cubicBezTo>
                <a:close/>
                <a:moveTo>
                  <a:pt x="5085048" y="3806469"/>
                </a:moveTo>
                <a:cubicBezTo>
                  <a:pt x="5077904" y="3806181"/>
                  <a:pt x="5071479" y="3807420"/>
                  <a:pt x="5067675" y="3813240"/>
                </a:cubicBezTo>
                <a:lnTo>
                  <a:pt x="5067791" y="3813240"/>
                </a:lnTo>
                <a:cubicBezTo>
                  <a:pt x="5060875" y="3823728"/>
                  <a:pt x="5058338" y="3844818"/>
                  <a:pt x="5069748" y="3853462"/>
                </a:cubicBezTo>
                <a:cubicBezTo>
                  <a:pt x="5082081" y="3862683"/>
                  <a:pt x="5081851" y="3863029"/>
                  <a:pt x="5070671" y="3872018"/>
                </a:cubicBezTo>
                <a:cubicBezTo>
                  <a:pt x="5058455" y="3881815"/>
                  <a:pt x="5063410" y="3919963"/>
                  <a:pt x="5075167" y="3922960"/>
                </a:cubicBezTo>
                <a:cubicBezTo>
                  <a:pt x="5106630" y="3930912"/>
                  <a:pt x="5117004" y="3922960"/>
                  <a:pt x="5117118" y="3890804"/>
                </a:cubicBezTo>
                <a:cubicBezTo>
                  <a:pt x="5117118" y="3882967"/>
                  <a:pt x="5117118" y="3875245"/>
                  <a:pt x="5117118" y="3867408"/>
                </a:cubicBezTo>
                <a:cubicBezTo>
                  <a:pt x="5117118" y="3855192"/>
                  <a:pt x="5117693" y="3843090"/>
                  <a:pt x="5116888" y="3830988"/>
                </a:cubicBezTo>
                <a:cubicBezTo>
                  <a:pt x="5116312" y="3822575"/>
                  <a:pt x="5121957" y="3809552"/>
                  <a:pt x="5106743" y="3808859"/>
                </a:cubicBezTo>
                <a:cubicBezTo>
                  <a:pt x="5100059" y="3808571"/>
                  <a:pt x="5092195" y="3806756"/>
                  <a:pt x="5085048" y="3806469"/>
                </a:cubicBezTo>
                <a:close/>
                <a:moveTo>
                  <a:pt x="9909532" y="3806122"/>
                </a:moveTo>
                <a:cubicBezTo>
                  <a:pt x="9903294" y="3805949"/>
                  <a:pt x="9898079" y="3807361"/>
                  <a:pt x="9896523" y="3814162"/>
                </a:cubicBezTo>
                <a:cubicBezTo>
                  <a:pt x="9893642" y="3826609"/>
                  <a:pt x="9882808" y="3845856"/>
                  <a:pt x="9905167" y="3856344"/>
                </a:cubicBezTo>
                <a:cubicBezTo>
                  <a:pt x="9913350" y="3860148"/>
                  <a:pt x="9908048" y="3865449"/>
                  <a:pt x="9902516" y="3869713"/>
                </a:cubicBezTo>
                <a:cubicBezTo>
                  <a:pt x="9886034" y="3882160"/>
                  <a:pt x="9893296" y="3900371"/>
                  <a:pt x="9895947" y="3914662"/>
                </a:cubicBezTo>
                <a:cubicBezTo>
                  <a:pt x="9898483" y="3928607"/>
                  <a:pt x="9914964" y="3921001"/>
                  <a:pt x="9925222" y="3922268"/>
                </a:cubicBezTo>
                <a:cubicBezTo>
                  <a:pt x="9941241" y="3924343"/>
                  <a:pt x="9946773" y="3915814"/>
                  <a:pt x="9945621" y="3900486"/>
                </a:cubicBezTo>
                <a:cubicBezTo>
                  <a:pt x="9944814" y="3889306"/>
                  <a:pt x="9945505" y="3878011"/>
                  <a:pt x="9945505" y="3866717"/>
                </a:cubicBezTo>
                <a:lnTo>
                  <a:pt x="9945390" y="3866717"/>
                </a:lnTo>
                <a:cubicBezTo>
                  <a:pt x="9945390" y="3852887"/>
                  <a:pt x="9944929" y="3838941"/>
                  <a:pt x="9945390" y="3825111"/>
                </a:cubicBezTo>
                <a:cubicBezTo>
                  <a:pt x="9945736" y="3813240"/>
                  <a:pt x="9940550" y="3806671"/>
                  <a:pt x="9928678" y="3807593"/>
                </a:cubicBezTo>
                <a:cubicBezTo>
                  <a:pt x="9923032" y="3808054"/>
                  <a:pt x="9915770" y="3806295"/>
                  <a:pt x="9909532" y="3806122"/>
                </a:cubicBezTo>
                <a:close/>
                <a:moveTo>
                  <a:pt x="1537057" y="3806122"/>
                </a:moveTo>
                <a:cubicBezTo>
                  <a:pt x="1530819" y="3805949"/>
                  <a:pt x="1525604" y="3807361"/>
                  <a:pt x="1524048" y="3814162"/>
                </a:cubicBezTo>
                <a:cubicBezTo>
                  <a:pt x="1521167" y="3826609"/>
                  <a:pt x="1510333" y="3845856"/>
                  <a:pt x="1532692" y="3856344"/>
                </a:cubicBezTo>
                <a:cubicBezTo>
                  <a:pt x="1540875" y="3860148"/>
                  <a:pt x="1535573" y="3865449"/>
                  <a:pt x="1530041" y="3869713"/>
                </a:cubicBezTo>
                <a:cubicBezTo>
                  <a:pt x="1513559" y="3882160"/>
                  <a:pt x="1520821" y="3900371"/>
                  <a:pt x="1523472" y="3914662"/>
                </a:cubicBezTo>
                <a:cubicBezTo>
                  <a:pt x="1526008" y="3928607"/>
                  <a:pt x="1542489" y="3921001"/>
                  <a:pt x="1552747" y="3922268"/>
                </a:cubicBezTo>
                <a:cubicBezTo>
                  <a:pt x="1568766" y="3924343"/>
                  <a:pt x="1574298" y="3915814"/>
                  <a:pt x="1573146" y="3900486"/>
                </a:cubicBezTo>
                <a:cubicBezTo>
                  <a:pt x="1572339" y="3889306"/>
                  <a:pt x="1573030" y="3878011"/>
                  <a:pt x="1573030" y="3866717"/>
                </a:cubicBezTo>
                <a:lnTo>
                  <a:pt x="1572915" y="3866717"/>
                </a:lnTo>
                <a:cubicBezTo>
                  <a:pt x="1572915" y="3852887"/>
                  <a:pt x="1572454" y="3838941"/>
                  <a:pt x="1572915" y="3825111"/>
                </a:cubicBezTo>
                <a:cubicBezTo>
                  <a:pt x="1573261" y="3813240"/>
                  <a:pt x="1568075" y="3806671"/>
                  <a:pt x="1556203" y="3807593"/>
                </a:cubicBezTo>
                <a:cubicBezTo>
                  <a:pt x="1550557" y="3808054"/>
                  <a:pt x="1543295" y="3806295"/>
                  <a:pt x="1537057" y="3806122"/>
                </a:cubicBezTo>
                <a:close/>
                <a:moveTo>
                  <a:pt x="11392962" y="3805632"/>
                </a:moveTo>
                <a:cubicBezTo>
                  <a:pt x="11373599" y="3805978"/>
                  <a:pt x="11366798" y="3811742"/>
                  <a:pt x="11368182" y="3831219"/>
                </a:cubicBezTo>
                <a:cubicBezTo>
                  <a:pt x="11369796" y="3851850"/>
                  <a:pt x="11369104" y="3872710"/>
                  <a:pt x="11368182" y="3893455"/>
                </a:cubicBezTo>
                <a:cubicBezTo>
                  <a:pt x="11367491" y="3910974"/>
                  <a:pt x="11368528" y="3922383"/>
                  <a:pt x="11392040" y="3922729"/>
                </a:cubicBezTo>
                <a:cubicBezTo>
                  <a:pt x="11415782" y="3923075"/>
                  <a:pt x="11417050" y="3911781"/>
                  <a:pt x="11415782" y="3894377"/>
                </a:cubicBezTo>
                <a:cubicBezTo>
                  <a:pt x="11415090" y="3884811"/>
                  <a:pt x="11415666" y="3875361"/>
                  <a:pt x="11415666" y="3865795"/>
                </a:cubicBezTo>
                <a:cubicBezTo>
                  <a:pt x="11415666" y="3853694"/>
                  <a:pt x="11414860" y="3841476"/>
                  <a:pt x="11415897" y="3829490"/>
                </a:cubicBezTo>
                <a:lnTo>
                  <a:pt x="11415782" y="3829490"/>
                </a:lnTo>
                <a:cubicBezTo>
                  <a:pt x="11417395" y="3811972"/>
                  <a:pt x="11412092" y="3805171"/>
                  <a:pt x="11392962" y="3805632"/>
                </a:cubicBezTo>
                <a:close/>
                <a:moveTo>
                  <a:pt x="3020487" y="3805632"/>
                </a:moveTo>
                <a:cubicBezTo>
                  <a:pt x="3001124" y="3805978"/>
                  <a:pt x="2994323" y="3811742"/>
                  <a:pt x="2995707" y="3831219"/>
                </a:cubicBezTo>
                <a:cubicBezTo>
                  <a:pt x="2997321" y="3851850"/>
                  <a:pt x="2996629" y="3872710"/>
                  <a:pt x="2995707" y="3893455"/>
                </a:cubicBezTo>
                <a:cubicBezTo>
                  <a:pt x="2995016" y="3910974"/>
                  <a:pt x="2996053" y="3922383"/>
                  <a:pt x="3019565" y="3922729"/>
                </a:cubicBezTo>
                <a:cubicBezTo>
                  <a:pt x="3043307" y="3923075"/>
                  <a:pt x="3044575" y="3911781"/>
                  <a:pt x="3043307" y="3894377"/>
                </a:cubicBezTo>
                <a:cubicBezTo>
                  <a:pt x="3042615" y="3884811"/>
                  <a:pt x="3043191" y="3875361"/>
                  <a:pt x="3043191" y="3865795"/>
                </a:cubicBezTo>
                <a:cubicBezTo>
                  <a:pt x="3043191" y="3853694"/>
                  <a:pt x="3042385" y="3841476"/>
                  <a:pt x="3043422" y="3829490"/>
                </a:cubicBezTo>
                <a:lnTo>
                  <a:pt x="3043307" y="3829490"/>
                </a:lnTo>
                <a:cubicBezTo>
                  <a:pt x="3044920" y="3811972"/>
                  <a:pt x="3039617" y="3805171"/>
                  <a:pt x="3020487" y="3805632"/>
                </a:cubicBezTo>
                <a:close/>
                <a:moveTo>
                  <a:pt x="8502314" y="3802751"/>
                </a:moveTo>
                <a:cubicBezTo>
                  <a:pt x="8483988" y="3801714"/>
                  <a:pt x="8484220" y="3813240"/>
                  <a:pt x="8486754" y="3824073"/>
                </a:cubicBezTo>
                <a:cubicBezTo>
                  <a:pt x="8489290" y="3834907"/>
                  <a:pt x="8474768" y="3854846"/>
                  <a:pt x="8500238" y="3855077"/>
                </a:cubicBezTo>
                <a:cubicBezTo>
                  <a:pt x="8551296" y="3855538"/>
                  <a:pt x="8602236" y="3854846"/>
                  <a:pt x="8653294" y="3855421"/>
                </a:cubicBezTo>
                <a:cubicBezTo>
                  <a:pt x="8673924" y="3855653"/>
                  <a:pt x="8669200" y="3841361"/>
                  <a:pt x="8668624" y="3830297"/>
                </a:cubicBezTo>
                <a:cubicBezTo>
                  <a:pt x="8667931" y="3819118"/>
                  <a:pt x="8675538" y="3802407"/>
                  <a:pt x="8652718" y="3802983"/>
                </a:cubicBezTo>
                <a:cubicBezTo>
                  <a:pt x="8627594" y="3803673"/>
                  <a:pt x="8602583" y="3803097"/>
                  <a:pt x="8577458" y="3803097"/>
                </a:cubicBezTo>
                <a:cubicBezTo>
                  <a:pt x="8552449" y="3803097"/>
                  <a:pt x="8527323" y="3804134"/>
                  <a:pt x="8502314" y="3802751"/>
                </a:cubicBezTo>
                <a:close/>
                <a:moveTo>
                  <a:pt x="129839" y="3802751"/>
                </a:moveTo>
                <a:cubicBezTo>
                  <a:pt x="111513" y="3801714"/>
                  <a:pt x="111745" y="3813240"/>
                  <a:pt x="114279" y="3824073"/>
                </a:cubicBezTo>
                <a:cubicBezTo>
                  <a:pt x="116815" y="3834907"/>
                  <a:pt x="102293" y="3854846"/>
                  <a:pt x="127763" y="3855077"/>
                </a:cubicBezTo>
                <a:cubicBezTo>
                  <a:pt x="178821" y="3855538"/>
                  <a:pt x="229761" y="3854846"/>
                  <a:pt x="280819" y="3855421"/>
                </a:cubicBezTo>
                <a:cubicBezTo>
                  <a:pt x="301449" y="3855653"/>
                  <a:pt x="296725" y="3841361"/>
                  <a:pt x="296149" y="3830297"/>
                </a:cubicBezTo>
                <a:cubicBezTo>
                  <a:pt x="295456" y="3819118"/>
                  <a:pt x="303063" y="3802407"/>
                  <a:pt x="280243" y="3802983"/>
                </a:cubicBezTo>
                <a:cubicBezTo>
                  <a:pt x="255119" y="3803673"/>
                  <a:pt x="230108" y="3803097"/>
                  <a:pt x="204983" y="3803097"/>
                </a:cubicBezTo>
                <a:cubicBezTo>
                  <a:pt x="179974" y="3803097"/>
                  <a:pt x="154848" y="3804134"/>
                  <a:pt x="129839" y="3802751"/>
                </a:cubicBezTo>
                <a:close/>
                <a:moveTo>
                  <a:pt x="8709768" y="3802636"/>
                </a:moveTo>
                <a:cubicBezTo>
                  <a:pt x="8690520" y="3801599"/>
                  <a:pt x="8688216" y="3811050"/>
                  <a:pt x="8689484" y="3826263"/>
                </a:cubicBezTo>
                <a:lnTo>
                  <a:pt x="8689598" y="3826263"/>
                </a:lnTo>
                <a:cubicBezTo>
                  <a:pt x="8691443" y="3849428"/>
                  <a:pt x="8696745" y="3872018"/>
                  <a:pt x="8690060" y="3895875"/>
                </a:cubicBezTo>
                <a:cubicBezTo>
                  <a:pt x="8683260" y="3919618"/>
                  <a:pt x="8697897" y="3924919"/>
                  <a:pt x="8719334" y="3923651"/>
                </a:cubicBezTo>
                <a:cubicBezTo>
                  <a:pt x="8733280" y="3922845"/>
                  <a:pt x="8737429" y="3917889"/>
                  <a:pt x="8736736" y="3904866"/>
                </a:cubicBezTo>
                <a:cubicBezTo>
                  <a:pt x="8736046" y="3891034"/>
                  <a:pt x="8736622" y="3877089"/>
                  <a:pt x="8736622" y="3863259"/>
                </a:cubicBezTo>
                <a:cubicBezTo>
                  <a:pt x="8736622" y="3851157"/>
                  <a:pt x="8735700" y="3838825"/>
                  <a:pt x="8736853" y="3826839"/>
                </a:cubicBezTo>
                <a:cubicBezTo>
                  <a:pt x="8739042" y="3805288"/>
                  <a:pt x="8726594" y="3803558"/>
                  <a:pt x="8709768" y="3802636"/>
                </a:cubicBezTo>
                <a:close/>
                <a:moveTo>
                  <a:pt x="337293" y="3802636"/>
                </a:moveTo>
                <a:cubicBezTo>
                  <a:pt x="318045" y="3801599"/>
                  <a:pt x="315741" y="3811050"/>
                  <a:pt x="317009" y="3826263"/>
                </a:cubicBezTo>
                <a:lnTo>
                  <a:pt x="317123" y="3826263"/>
                </a:lnTo>
                <a:cubicBezTo>
                  <a:pt x="318968" y="3849428"/>
                  <a:pt x="324270" y="3872018"/>
                  <a:pt x="317585" y="3895875"/>
                </a:cubicBezTo>
                <a:cubicBezTo>
                  <a:pt x="310785" y="3919618"/>
                  <a:pt x="325422" y="3924919"/>
                  <a:pt x="346859" y="3923651"/>
                </a:cubicBezTo>
                <a:cubicBezTo>
                  <a:pt x="360805" y="3922845"/>
                  <a:pt x="364954" y="3917889"/>
                  <a:pt x="364261" y="3904866"/>
                </a:cubicBezTo>
                <a:cubicBezTo>
                  <a:pt x="363571" y="3891034"/>
                  <a:pt x="364147" y="3877089"/>
                  <a:pt x="364147" y="3863259"/>
                </a:cubicBezTo>
                <a:cubicBezTo>
                  <a:pt x="364147" y="3851157"/>
                  <a:pt x="363225" y="3838825"/>
                  <a:pt x="364378" y="3826839"/>
                </a:cubicBezTo>
                <a:cubicBezTo>
                  <a:pt x="366567" y="3805288"/>
                  <a:pt x="354119" y="3803558"/>
                  <a:pt x="337293" y="3802636"/>
                </a:cubicBezTo>
                <a:close/>
                <a:moveTo>
                  <a:pt x="11317010" y="3801483"/>
                </a:moveTo>
                <a:cubicBezTo>
                  <a:pt x="11291078" y="3799063"/>
                  <a:pt x="11303294" y="3819348"/>
                  <a:pt x="11301452" y="3830181"/>
                </a:cubicBezTo>
                <a:cubicBezTo>
                  <a:pt x="11299722" y="3840208"/>
                  <a:pt x="11301106" y="3850811"/>
                  <a:pt x="11301106" y="3861185"/>
                </a:cubicBezTo>
                <a:cubicBezTo>
                  <a:pt x="11301106" y="3873286"/>
                  <a:pt x="11301912" y="3885503"/>
                  <a:pt x="11300876" y="3897490"/>
                </a:cubicBezTo>
                <a:cubicBezTo>
                  <a:pt x="11299376" y="3914201"/>
                  <a:pt x="11303064" y="3923536"/>
                  <a:pt x="11322773" y="3922038"/>
                </a:cubicBezTo>
                <a:cubicBezTo>
                  <a:pt x="11339254" y="3920885"/>
                  <a:pt x="11354236" y="3922614"/>
                  <a:pt x="11352162" y="3898180"/>
                </a:cubicBezTo>
                <a:cubicBezTo>
                  <a:pt x="11350318" y="3876744"/>
                  <a:pt x="11349858" y="3854846"/>
                  <a:pt x="11352162" y="3833524"/>
                </a:cubicBezTo>
                <a:cubicBezTo>
                  <a:pt x="11355390" y="3804595"/>
                  <a:pt x="11336027" y="3803558"/>
                  <a:pt x="11316894" y="3801714"/>
                </a:cubicBezTo>
                <a:close/>
                <a:moveTo>
                  <a:pt x="11227575" y="3801483"/>
                </a:moveTo>
                <a:cubicBezTo>
                  <a:pt x="11186083" y="3801483"/>
                  <a:pt x="11165338" y="3822575"/>
                  <a:pt x="11165338" y="3864757"/>
                </a:cubicBezTo>
                <a:lnTo>
                  <a:pt x="11165222" y="3864757"/>
                </a:lnTo>
                <a:cubicBezTo>
                  <a:pt x="11165222" y="3902641"/>
                  <a:pt x="11184205" y="3921577"/>
                  <a:pt x="11222158" y="3921577"/>
                </a:cubicBezTo>
                <a:cubicBezTo>
                  <a:pt x="11264028" y="3921577"/>
                  <a:pt x="11285051" y="3901028"/>
                  <a:pt x="11285201" y="3859917"/>
                </a:cubicBezTo>
                <a:cubicBezTo>
                  <a:pt x="11285431" y="3820962"/>
                  <a:pt x="11266218" y="3801483"/>
                  <a:pt x="11227575" y="3801483"/>
                </a:cubicBezTo>
                <a:close/>
                <a:moveTo>
                  <a:pt x="2944535" y="3801483"/>
                </a:moveTo>
                <a:cubicBezTo>
                  <a:pt x="2918603" y="3799063"/>
                  <a:pt x="2930819" y="3819348"/>
                  <a:pt x="2928977" y="3830181"/>
                </a:cubicBezTo>
                <a:cubicBezTo>
                  <a:pt x="2927247" y="3840208"/>
                  <a:pt x="2928631" y="3850811"/>
                  <a:pt x="2928631" y="3861185"/>
                </a:cubicBezTo>
                <a:cubicBezTo>
                  <a:pt x="2928631" y="3873286"/>
                  <a:pt x="2929437" y="3885503"/>
                  <a:pt x="2928401" y="3897490"/>
                </a:cubicBezTo>
                <a:cubicBezTo>
                  <a:pt x="2926901" y="3914201"/>
                  <a:pt x="2930589" y="3923536"/>
                  <a:pt x="2950298" y="3922038"/>
                </a:cubicBezTo>
                <a:cubicBezTo>
                  <a:pt x="2966779" y="3920885"/>
                  <a:pt x="2981761" y="3922614"/>
                  <a:pt x="2979687" y="3898180"/>
                </a:cubicBezTo>
                <a:cubicBezTo>
                  <a:pt x="2977843" y="3876744"/>
                  <a:pt x="2977383" y="3854846"/>
                  <a:pt x="2979687" y="3833524"/>
                </a:cubicBezTo>
                <a:cubicBezTo>
                  <a:pt x="2982915" y="3804595"/>
                  <a:pt x="2963552" y="3803558"/>
                  <a:pt x="2944419" y="3801714"/>
                </a:cubicBezTo>
                <a:close/>
                <a:moveTo>
                  <a:pt x="2855100" y="3801483"/>
                </a:moveTo>
                <a:cubicBezTo>
                  <a:pt x="2813608" y="3801483"/>
                  <a:pt x="2792863" y="3822575"/>
                  <a:pt x="2792863" y="3864757"/>
                </a:cubicBezTo>
                <a:lnTo>
                  <a:pt x="2792747" y="3864757"/>
                </a:lnTo>
                <a:cubicBezTo>
                  <a:pt x="2792747" y="3902641"/>
                  <a:pt x="2811730" y="3921577"/>
                  <a:pt x="2849683" y="3921577"/>
                </a:cubicBezTo>
                <a:cubicBezTo>
                  <a:pt x="2891553" y="3921577"/>
                  <a:pt x="2912576" y="3901028"/>
                  <a:pt x="2912726" y="3859917"/>
                </a:cubicBezTo>
                <a:cubicBezTo>
                  <a:pt x="2912956" y="3820962"/>
                  <a:pt x="2893743" y="3801483"/>
                  <a:pt x="2855100" y="3801483"/>
                </a:cubicBezTo>
                <a:close/>
                <a:moveTo>
                  <a:pt x="10914779" y="3801368"/>
                </a:moveTo>
                <a:cubicBezTo>
                  <a:pt x="10894034" y="3801138"/>
                  <a:pt x="10899220" y="3815775"/>
                  <a:pt x="10899566" y="3826609"/>
                </a:cubicBezTo>
                <a:cubicBezTo>
                  <a:pt x="10899910" y="3837788"/>
                  <a:pt x="10892650" y="3854499"/>
                  <a:pt x="10915471" y="3853809"/>
                </a:cubicBezTo>
                <a:cubicBezTo>
                  <a:pt x="10940596" y="3853001"/>
                  <a:pt x="10965605" y="3853577"/>
                  <a:pt x="10990730" y="3853577"/>
                </a:cubicBezTo>
                <a:lnTo>
                  <a:pt x="10990730" y="3853694"/>
                </a:lnTo>
                <a:cubicBezTo>
                  <a:pt x="11015855" y="3853694"/>
                  <a:pt x="11040981" y="3852772"/>
                  <a:pt x="11065990" y="3854038"/>
                </a:cubicBezTo>
                <a:cubicBezTo>
                  <a:pt x="11084314" y="3854960"/>
                  <a:pt x="11083970" y="3843320"/>
                  <a:pt x="11081434" y="3832602"/>
                </a:cubicBezTo>
                <a:cubicBezTo>
                  <a:pt x="11078898" y="3821768"/>
                  <a:pt x="11093421" y="3801829"/>
                  <a:pt x="11067834" y="3801599"/>
                </a:cubicBezTo>
                <a:cubicBezTo>
                  <a:pt x="11016777" y="3801253"/>
                  <a:pt x="10965836" y="3801944"/>
                  <a:pt x="10914779" y="3801368"/>
                </a:cubicBezTo>
                <a:close/>
                <a:moveTo>
                  <a:pt x="2542304" y="3801368"/>
                </a:moveTo>
                <a:cubicBezTo>
                  <a:pt x="2521559" y="3801138"/>
                  <a:pt x="2526745" y="3815775"/>
                  <a:pt x="2527091" y="3826609"/>
                </a:cubicBezTo>
                <a:cubicBezTo>
                  <a:pt x="2527435" y="3837788"/>
                  <a:pt x="2520175" y="3854499"/>
                  <a:pt x="2542996" y="3853809"/>
                </a:cubicBezTo>
                <a:cubicBezTo>
                  <a:pt x="2568121" y="3853001"/>
                  <a:pt x="2593130" y="3853577"/>
                  <a:pt x="2618255" y="3853577"/>
                </a:cubicBezTo>
                <a:lnTo>
                  <a:pt x="2618255" y="3853694"/>
                </a:lnTo>
                <a:cubicBezTo>
                  <a:pt x="2643380" y="3853694"/>
                  <a:pt x="2668506" y="3852772"/>
                  <a:pt x="2693515" y="3854038"/>
                </a:cubicBezTo>
                <a:cubicBezTo>
                  <a:pt x="2711839" y="3854960"/>
                  <a:pt x="2711495" y="3843320"/>
                  <a:pt x="2708959" y="3832602"/>
                </a:cubicBezTo>
                <a:cubicBezTo>
                  <a:pt x="2706423" y="3821768"/>
                  <a:pt x="2720946" y="3801829"/>
                  <a:pt x="2695359" y="3801599"/>
                </a:cubicBezTo>
                <a:cubicBezTo>
                  <a:pt x="2644302" y="3801253"/>
                  <a:pt x="2593361" y="3801944"/>
                  <a:pt x="2542304" y="3801368"/>
                </a:cubicBezTo>
                <a:close/>
                <a:moveTo>
                  <a:pt x="11118258" y="3800100"/>
                </a:moveTo>
                <a:cubicBezTo>
                  <a:pt x="11112782" y="3799755"/>
                  <a:pt x="11107999" y="3800389"/>
                  <a:pt x="11105752" y="3804827"/>
                </a:cubicBezTo>
                <a:cubicBezTo>
                  <a:pt x="11098837" y="3818311"/>
                  <a:pt x="11098492" y="3836866"/>
                  <a:pt x="11105291" y="3849774"/>
                </a:cubicBezTo>
                <a:lnTo>
                  <a:pt x="11105176" y="3849774"/>
                </a:lnTo>
                <a:cubicBezTo>
                  <a:pt x="11110132" y="3859226"/>
                  <a:pt x="11112552" y="3860724"/>
                  <a:pt x="11105982" y="3871442"/>
                </a:cubicBezTo>
                <a:cubicBezTo>
                  <a:pt x="11089386" y="3898295"/>
                  <a:pt x="11103447" y="3922614"/>
                  <a:pt x="11130992" y="3921923"/>
                </a:cubicBezTo>
                <a:cubicBezTo>
                  <a:pt x="11145630" y="3921577"/>
                  <a:pt x="11151277" y="3915930"/>
                  <a:pt x="11150701" y="3901754"/>
                </a:cubicBezTo>
                <a:cubicBezTo>
                  <a:pt x="11150124" y="3887923"/>
                  <a:pt x="11150585" y="3874093"/>
                  <a:pt x="11150585" y="3860263"/>
                </a:cubicBezTo>
                <a:lnTo>
                  <a:pt x="11150355" y="3860263"/>
                </a:lnTo>
                <a:cubicBezTo>
                  <a:pt x="11150355" y="3845625"/>
                  <a:pt x="11149894" y="3830873"/>
                  <a:pt x="11150355" y="3816236"/>
                </a:cubicBezTo>
                <a:cubicBezTo>
                  <a:pt x="11150701" y="3805056"/>
                  <a:pt x="11145860" y="3800100"/>
                  <a:pt x="11134910" y="3801253"/>
                </a:cubicBezTo>
                <a:cubicBezTo>
                  <a:pt x="11129898" y="3801773"/>
                  <a:pt x="11123732" y="3800446"/>
                  <a:pt x="11118258" y="3800100"/>
                </a:cubicBezTo>
                <a:close/>
                <a:moveTo>
                  <a:pt x="2745783" y="3800100"/>
                </a:moveTo>
                <a:cubicBezTo>
                  <a:pt x="2740307" y="3799755"/>
                  <a:pt x="2735524" y="3800389"/>
                  <a:pt x="2733277" y="3804827"/>
                </a:cubicBezTo>
                <a:cubicBezTo>
                  <a:pt x="2726362" y="3818311"/>
                  <a:pt x="2726017" y="3836866"/>
                  <a:pt x="2732816" y="3849774"/>
                </a:cubicBezTo>
                <a:lnTo>
                  <a:pt x="2732701" y="3849774"/>
                </a:lnTo>
                <a:cubicBezTo>
                  <a:pt x="2737657" y="3859226"/>
                  <a:pt x="2740077" y="3860724"/>
                  <a:pt x="2733507" y="3871442"/>
                </a:cubicBezTo>
                <a:cubicBezTo>
                  <a:pt x="2716911" y="3898295"/>
                  <a:pt x="2730972" y="3922614"/>
                  <a:pt x="2758517" y="3921923"/>
                </a:cubicBezTo>
                <a:cubicBezTo>
                  <a:pt x="2773155" y="3921577"/>
                  <a:pt x="2778802" y="3915930"/>
                  <a:pt x="2778226" y="3901754"/>
                </a:cubicBezTo>
                <a:cubicBezTo>
                  <a:pt x="2777649" y="3887923"/>
                  <a:pt x="2778110" y="3874093"/>
                  <a:pt x="2778110" y="3860263"/>
                </a:cubicBezTo>
                <a:lnTo>
                  <a:pt x="2777880" y="3860263"/>
                </a:lnTo>
                <a:cubicBezTo>
                  <a:pt x="2777880" y="3845625"/>
                  <a:pt x="2777419" y="3830873"/>
                  <a:pt x="2777880" y="3816236"/>
                </a:cubicBezTo>
                <a:cubicBezTo>
                  <a:pt x="2778226" y="3805056"/>
                  <a:pt x="2773385" y="3800100"/>
                  <a:pt x="2762435" y="3801253"/>
                </a:cubicBezTo>
                <a:cubicBezTo>
                  <a:pt x="2757423" y="3801773"/>
                  <a:pt x="2751257" y="3800446"/>
                  <a:pt x="2745783" y="3800100"/>
                </a:cubicBezTo>
                <a:close/>
                <a:moveTo>
                  <a:pt x="3882301" y="3743973"/>
                </a:moveTo>
                <a:lnTo>
                  <a:pt x="3882373" y="3743980"/>
                </a:lnTo>
                <a:lnTo>
                  <a:pt x="3863069" y="3746812"/>
                </a:lnTo>
                <a:cubicBezTo>
                  <a:pt x="3859913" y="3751349"/>
                  <a:pt x="3859308" y="3758899"/>
                  <a:pt x="3859020" y="3767715"/>
                </a:cubicBezTo>
                <a:cubicBezTo>
                  <a:pt x="3858328" y="3787077"/>
                  <a:pt x="3866396" y="3790074"/>
                  <a:pt x="3883569" y="3790996"/>
                </a:cubicBezTo>
                <a:cubicBezTo>
                  <a:pt x="3905005" y="3792148"/>
                  <a:pt x="3907081" y="3782813"/>
                  <a:pt x="3907311" y="3765064"/>
                </a:cubicBezTo>
                <a:cubicBezTo>
                  <a:pt x="3907427" y="3755786"/>
                  <a:pt x="3906043" y="3749332"/>
                  <a:pt x="3902198" y="3745788"/>
                </a:cubicBezTo>
                <a:lnTo>
                  <a:pt x="3882373" y="3743980"/>
                </a:lnTo>
                <a:lnTo>
                  <a:pt x="3882417" y="3743973"/>
                </a:lnTo>
                <a:close/>
                <a:moveTo>
                  <a:pt x="11926696" y="3741437"/>
                </a:moveTo>
                <a:cubicBezTo>
                  <a:pt x="11909638" y="3740515"/>
                  <a:pt x="11906526" y="3747315"/>
                  <a:pt x="11907102" y="3762414"/>
                </a:cubicBezTo>
                <a:cubicBezTo>
                  <a:pt x="11908256" y="3789267"/>
                  <a:pt x="11908140" y="3816236"/>
                  <a:pt x="11907102" y="3843090"/>
                </a:cubicBezTo>
                <a:cubicBezTo>
                  <a:pt x="11906872" y="3850811"/>
                  <a:pt x="11914019" y="3865910"/>
                  <a:pt x="11899612" y="3865334"/>
                </a:cubicBezTo>
                <a:cubicBezTo>
                  <a:pt x="11886588" y="3864873"/>
                  <a:pt x="11892466" y="3850006"/>
                  <a:pt x="11892235" y="3841591"/>
                </a:cubicBezTo>
                <a:cubicBezTo>
                  <a:pt x="11891313" y="3814738"/>
                  <a:pt x="11890622" y="3787769"/>
                  <a:pt x="11892235" y="3760914"/>
                </a:cubicBezTo>
                <a:cubicBezTo>
                  <a:pt x="11893503" y="3740054"/>
                  <a:pt x="11881056" y="3740976"/>
                  <a:pt x="11867572" y="3741898"/>
                </a:cubicBezTo>
                <a:cubicBezTo>
                  <a:pt x="11855010" y="3742705"/>
                  <a:pt x="11838297" y="3735905"/>
                  <a:pt x="11839450" y="3760109"/>
                </a:cubicBezTo>
                <a:cubicBezTo>
                  <a:pt x="11840602" y="3786155"/>
                  <a:pt x="11839680" y="3812203"/>
                  <a:pt x="11839450" y="3838249"/>
                </a:cubicBezTo>
                <a:cubicBezTo>
                  <a:pt x="11839334" y="3848622"/>
                  <a:pt x="11839796" y="3857727"/>
                  <a:pt x="11854088" y="3856690"/>
                </a:cubicBezTo>
                <a:cubicBezTo>
                  <a:pt x="11859042" y="3856344"/>
                  <a:pt x="11865266" y="3855882"/>
                  <a:pt x="11865266" y="3863605"/>
                </a:cubicBezTo>
                <a:cubicBezTo>
                  <a:pt x="11865150" y="3870290"/>
                  <a:pt x="11859964" y="3872018"/>
                  <a:pt x="11854432" y="3872018"/>
                </a:cubicBezTo>
                <a:cubicBezTo>
                  <a:pt x="11840833" y="3872018"/>
                  <a:pt x="11839565" y="3880777"/>
                  <a:pt x="11839565" y="3891265"/>
                </a:cubicBezTo>
                <a:cubicBezTo>
                  <a:pt x="11839565" y="3961570"/>
                  <a:pt x="11839565" y="4031873"/>
                  <a:pt x="11839565" y="4102178"/>
                </a:cubicBezTo>
                <a:cubicBezTo>
                  <a:pt x="11839565" y="4111743"/>
                  <a:pt x="11838527" y="4122346"/>
                  <a:pt x="11853050" y="4122231"/>
                </a:cubicBezTo>
                <a:cubicBezTo>
                  <a:pt x="11859850" y="4122116"/>
                  <a:pt x="11865036" y="4123614"/>
                  <a:pt x="11865496" y="4131798"/>
                </a:cubicBezTo>
                <a:cubicBezTo>
                  <a:pt x="11865958" y="4141363"/>
                  <a:pt x="11859964" y="4141940"/>
                  <a:pt x="11852358" y="4143553"/>
                </a:cubicBezTo>
                <a:cubicBezTo>
                  <a:pt x="11829538" y="4148394"/>
                  <a:pt x="11838758" y="4167871"/>
                  <a:pt x="11840602" y="4179513"/>
                </a:cubicBezTo>
                <a:cubicBezTo>
                  <a:pt x="11844060" y="4200603"/>
                  <a:pt x="11863192" y="4187234"/>
                  <a:pt x="11875063" y="4189885"/>
                </a:cubicBezTo>
                <a:cubicBezTo>
                  <a:pt x="11889586" y="4193227"/>
                  <a:pt x="11892120" y="4183661"/>
                  <a:pt x="11892120" y="4171445"/>
                </a:cubicBezTo>
                <a:cubicBezTo>
                  <a:pt x="11891774" y="4123729"/>
                  <a:pt x="11891889" y="4075901"/>
                  <a:pt x="11891889" y="4028185"/>
                </a:cubicBezTo>
                <a:cubicBezTo>
                  <a:pt x="11891889" y="4018159"/>
                  <a:pt x="11891313" y="4008593"/>
                  <a:pt x="11877829" y="4007786"/>
                </a:cubicBezTo>
                <a:lnTo>
                  <a:pt x="11877944" y="4007901"/>
                </a:lnTo>
                <a:cubicBezTo>
                  <a:pt x="11871260" y="4007555"/>
                  <a:pt x="11864920" y="4006057"/>
                  <a:pt x="11866648" y="3997644"/>
                </a:cubicBezTo>
                <a:cubicBezTo>
                  <a:pt x="11868494" y="3988884"/>
                  <a:pt x="11876446" y="3992458"/>
                  <a:pt x="11881747" y="3992458"/>
                </a:cubicBezTo>
                <a:cubicBezTo>
                  <a:pt x="11912980" y="3992112"/>
                  <a:pt x="11944330" y="3992226"/>
                  <a:pt x="11975563" y="3992226"/>
                </a:cubicBezTo>
                <a:cubicBezTo>
                  <a:pt x="12007604" y="3992226"/>
                  <a:pt x="12039758" y="3991765"/>
                  <a:pt x="12071914" y="3992458"/>
                </a:cubicBezTo>
                <a:cubicBezTo>
                  <a:pt x="12085168" y="3992688"/>
                  <a:pt x="12090700" y="3988653"/>
                  <a:pt x="12090240" y="3974708"/>
                </a:cubicBezTo>
                <a:cubicBezTo>
                  <a:pt x="12089432" y="3947855"/>
                  <a:pt x="12090008" y="3920885"/>
                  <a:pt x="12090008" y="3894031"/>
                </a:cubicBezTo>
                <a:cubicBezTo>
                  <a:pt x="12090008" y="3883313"/>
                  <a:pt x="12091162" y="3870866"/>
                  <a:pt x="12075372" y="3872825"/>
                </a:cubicBezTo>
                <a:cubicBezTo>
                  <a:pt x="12063385" y="3874323"/>
                  <a:pt x="12042986" y="3861992"/>
                  <a:pt x="12043100" y="3888730"/>
                </a:cubicBezTo>
                <a:cubicBezTo>
                  <a:pt x="12043100" y="3897143"/>
                  <a:pt x="12038376" y="3898527"/>
                  <a:pt x="12031345" y="3898412"/>
                </a:cubicBezTo>
                <a:cubicBezTo>
                  <a:pt x="12024660" y="3898295"/>
                  <a:pt x="12021664" y="3895068"/>
                  <a:pt x="12022355" y="3888845"/>
                </a:cubicBezTo>
                <a:cubicBezTo>
                  <a:pt x="12024314" y="3870981"/>
                  <a:pt x="12012444" y="3872018"/>
                  <a:pt x="12000688" y="3872249"/>
                </a:cubicBezTo>
                <a:cubicBezTo>
                  <a:pt x="11986742" y="3872479"/>
                  <a:pt x="11972797" y="3872364"/>
                  <a:pt x="11958966" y="3872018"/>
                </a:cubicBezTo>
                <a:cubicBezTo>
                  <a:pt x="11952974" y="3871903"/>
                  <a:pt x="11949170" y="3868791"/>
                  <a:pt x="11949862" y="3862222"/>
                </a:cubicBezTo>
                <a:cubicBezTo>
                  <a:pt x="11950554" y="3855999"/>
                  <a:pt x="11955740" y="3856806"/>
                  <a:pt x="11959774" y="3856806"/>
                </a:cubicBezTo>
                <a:cubicBezTo>
                  <a:pt x="11975448" y="3856575"/>
                  <a:pt x="11991122" y="3856229"/>
                  <a:pt x="12006680" y="3856806"/>
                </a:cubicBezTo>
                <a:cubicBezTo>
                  <a:pt x="12017054" y="3857151"/>
                  <a:pt x="12022586" y="3854846"/>
                  <a:pt x="12022355" y="3842629"/>
                </a:cubicBezTo>
                <a:cubicBezTo>
                  <a:pt x="12021664" y="3813932"/>
                  <a:pt x="12021664" y="3785233"/>
                  <a:pt x="12022355" y="3756650"/>
                </a:cubicBezTo>
                <a:cubicBezTo>
                  <a:pt x="12022586" y="3745356"/>
                  <a:pt x="12018783" y="3741437"/>
                  <a:pt x="12007488" y="3741668"/>
                </a:cubicBezTo>
                <a:cubicBezTo>
                  <a:pt x="11980519" y="3742244"/>
                  <a:pt x="11953550" y="3742935"/>
                  <a:pt x="11926696" y="3741437"/>
                </a:cubicBezTo>
                <a:close/>
                <a:moveTo>
                  <a:pt x="3945574" y="3741437"/>
                </a:moveTo>
                <a:cubicBezTo>
                  <a:pt x="3928058" y="3739478"/>
                  <a:pt x="3924946" y="3748122"/>
                  <a:pt x="3926330" y="3762758"/>
                </a:cubicBezTo>
                <a:cubicBezTo>
                  <a:pt x="3927482" y="3774976"/>
                  <a:pt x="3922180" y="3790074"/>
                  <a:pt x="3944078" y="3789152"/>
                </a:cubicBezTo>
                <a:cubicBezTo>
                  <a:pt x="3970931" y="3788114"/>
                  <a:pt x="3997899" y="3788806"/>
                  <a:pt x="4024868" y="3788575"/>
                </a:cubicBezTo>
                <a:cubicBezTo>
                  <a:pt x="4031554" y="3788575"/>
                  <a:pt x="4038354" y="3789497"/>
                  <a:pt x="4041236" y="3780047"/>
                </a:cubicBezTo>
                <a:cubicBezTo>
                  <a:pt x="4048956" y="3754691"/>
                  <a:pt x="4039852" y="3741783"/>
                  <a:pt x="4013344" y="3741783"/>
                </a:cubicBezTo>
                <a:cubicBezTo>
                  <a:pt x="4003780" y="3741783"/>
                  <a:pt x="3994211" y="3741783"/>
                  <a:pt x="3984647" y="3741783"/>
                </a:cubicBezTo>
                <a:cubicBezTo>
                  <a:pt x="3971623" y="3741668"/>
                  <a:pt x="3958482" y="3742820"/>
                  <a:pt x="3945574" y="3741437"/>
                </a:cubicBezTo>
                <a:close/>
                <a:moveTo>
                  <a:pt x="3554221" y="3741437"/>
                </a:moveTo>
                <a:cubicBezTo>
                  <a:pt x="3537163" y="3740515"/>
                  <a:pt x="3534051" y="3747315"/>
                  <a:pt x="3534627" y="3762414"/>
                </a:cubicBezTo>
                <a:cubicBezTo>
                  <a:pt x="3535781" y="3789267"/>
                  <a:pt x="3535665" y="3816236"/>
                  <a:pt x="3534627" y="3843090"/>
                </a:cubicBezTo>
                <a:cubicBezTo>
                  <a:pt x="3534397" y="3850811"/>
                  <a:pt x="3541544" y="3865910"/>
                  <a:pt x="3527137" y="3865334"/>
                </a:cubicBezTo>
                <a:cubicBezTo>
                  <a:pt x="3514113" y="3864873"/>
                  <a:pt x="3519991" y="3850006"/>
                  <a:pt x="3519760" y="3841591"/>
                </a:cubicBezTo>
                <a:cubicBezTo>
                  <a:pt x="3518838" y="3814738"/>
                  <a:pt x="3518147" y="3787769"/>
                  <a:pt x="3519760" y="3760914"/>
                </a:cubicBezTo>
                <a:cubicBezTo>
                  <a:pt x="3521028" y="3740054"/>
                  <a:pt x="3508581" y="3740976"/>
                  <a:pt x="3495097" y="3741898"/>
                </a:cubicBezTo>
                <a:cubicBezTo>
                  <a:pt x="3482535" y="3742705"/>
                  <a:pt x="3465822" y="3735905"/>
                  <a:pt x="3466975" y="3760109"/>
                </a:cubicBezTo>
                <a:cubicBezTo>
                  <a:pt x="3468127" y="3786155"/>
                  <a:pt x="3467205" y="3812203"/>
                  <a:pt x="3466975" y="3838249"/>
                </a:cubicBezTo>
                <a:cubicBezTo>
                  <a:pt x="3466859" y="3848622"/>
                  <a:pt x="3467321" y="3857727"/>
                  <a:pt x="3481613" y="3856690"/>
                </a:cubicBezTo>
                <a:cubicBezTo>
                  <a:pt x="3486567" y="3856344"/>
                  <a:pt x="3492791" y="3855882"/>
                  <a:pt x="3492791" y="3863605"/>
                </a:cubicBezTo>
                <a:cubicBezTo>
                  <a:pt x="3492675" y="3870290"/>
                  <a:pt x="3487489" y="3872018"/>
                  <a:pt x="3481957" y="3872018"/>
                </a:cubicBezTo>
                <a:cubicBezTo>
                  <a:pt x="3468358" y="3872018"/>
                  <a:pt x="3467090" y="3880777"/>
                  <a:pt x="3467090" y="3891265"/>
                </a:cubicBezTo>
                <a:cubicBezTo>
                  <a:pt x="3467090" y="3961570"/>
                  <a:pt x="3467090" y="4031873"/>
                  <a:pt x="3467090" y="4102178"/>
                </a:cubicBezTo>
                <a:cubicBezTo>
                  <a:pt x="3467090" y="4111743"/>
                  <a:pt x="3466052" y="4122346"/>
                  <a:pt x="3480575" y="4122231"/>
                </a:cubicBezTo>
                <a:cubicBezTo>
                  <a:pt x="3487375" y="4122116"/>
                  <a:pt x="3492561" y="4123614"/>
                  <a:pt x="3493021" y="4131798"/>
                </a:cubicBezTo>
                <a:cubicBezTo>
                  <a:pt x="3493483" y="4141363"/>
                  <a:pt x="3487489" y="4141940"/>
                  <a:pt x="3479883" y="4143553"/>
                </a:cubicBezTo>
                <a:cubicBezTo>
                  <a:pt x="3457063" y="4148394"/>
                  <a:pt x="3466283" y="4167871"/>
                  <a:pt x="3468127" y="4179513"/>
                </a:cubicBezTo>
                <a:cubicBezTo>
                  <a:pt x="3471585" y="4200603"/>
                  <a:pt x="3490717" y="4187234"/>
                  <a:pt x="3502588" y="4189885"/>
                </a:cubicBezTo>
                <a:cubicBezTo>
                  <a:pt x="3517111" y="4193227"/>
                  <a:pt x="3519645" y="4183661"/>
                  <a:pt x="3519645" y="4171445"/>
                </a:cubicBezTo>
                <a:cubicBezTo>
                  <a:pt x="3519299" y="4123729"/>
                  <a:pt x="3519414" y="4075901"/>
                  <a:pt x="3519414" y="4028185"/>
                </a:cubicBezTo>
                <a:cubicBezTo>
                  <a:pt x="3519414" y="4018159"/>
                  <a:pt x="3518838" y="4008593"/>
                  <a:pt x="3505354" y="4007786"/>
                </a:cubicBezTo>
                <a:lnTo>
                  <a:pt x="3505469" y="4007901"/>
                </a:lnTo>
                <a:cubicBezTo>
                  <a:pt x="3498785" y="4007555"/>
                  <a:pt x="3492445" y="4006057"/>
                  <a:pt x="3494173" y="3997644"/>
                </a:cubicBezTo>
                <a:cubicBezTo>
                  <a:pt x="3496019" y="3988884"/>
                  <a:pt x="3503971" y="3992458"/>
                  <a:pt x="3509272" y="3992458"/>
                </a:cubicBezTo>
                <a:cubicBezTo>
                  <a:pt x="3540505" y="3992112"/>
                  <a:pt x="3571855" y="3992226"/>
                  <a:pt x="3603088" y="3992226"/>
                </a:cubicBezTo>
                <a:cubicBezTo>
                  <a:pt x="3635129" y="3992226"/>
                  <a:pt x="3667283" y="3991765"/>
                  <a:pt x="3699439" y="3992458"/>
                </a:cubicBezTo>
                <a:cubicBezTo>
                  <a:pt x="3712693" y="3992688"/>
                  <a:pt x="3718225" y="3988653"/>
                  <a:pt x="3717765" y="3974708"/>
                </a:cubicBezTo>
                <a:cubicBezTo>
                  <a:pt x="3716957" y="3947855"/>
                  <a:pt x="3717533" y="3920885"/>
                  <a:pt x="3717533" y="3894031"/>
                </a:cubicBezTo>
                <a:cubicBezTo>
                  <a:pt x="3717533" y="3883313"/>
                  <a:pt x="3718687" y="3870866"/>
                  <a:pt x="3702897" y="3872825"/>
                </a:cubicBezTo>
                <a:cubicBezTo>
                  <a:pt x="3690910" y="3874323"/>
                  <a:pt x="3670511" y="3861992"/>
                  <a:pt x="3670625" y="3888730"/>
                </a:cubicBezTo>
                <a:cubicBezTo>
                  <a:pt x="3670625" y="3897143"/>
                  <a:pt x="3665901" y="3898527"/>
                  <a:pt x="3658870" y="3898412"/>
                </a:cubicBezTo>
                <a:cubicBezTo>
                  <a:pt x="3652185" y="3898295"/>
                  <a:pt x="3649189" y="3895068"/>
                  <a:pt x="3649880" y="3888845"/>
                </a:cubicBezTo>
                <a:cubicBezTo>
                  <a:pt x="3651839" y="3870981"/>
                  <a:pt x="3639969" y="3872018"/>
                  <a:pt x="3628213" y="3872249"/>
                </a:cubicBezTo>
                <a:cubicBezTo>
                  <a:pt x="3614267" y="3872479"/>
                  <a:pt x="3600322" y="3872364"/>
                  <a:pt x="3586491" y="3872018"/>
                </a:cubicBezTo>
                <a:cubicBezTo>
                  <a:pt x="3580499" y="3871903"/>
                  <a:pt x="3576695" y="3868791"/>
                  <a:pt x="3577387" y="3862222"/>
                </a:cubicBezTo>
                <a:cubicBezTo>
                  <a:pt x="3578079" y="3855999"/>
                  <a:pt x="3583265" y="3856806"/>
                  <a:pt x="3587299" y="3856806"/>
                </a:cubicBezTo>
                <a:cubicBezTo>
                  <a:pt x="3602973" y="3856575"/>
                  <a:pt x="3618647" y="3856229"/>
                  <a:pt x="3634205" y="3856806"/>
                </a:cubicBezTo>
                <a:cubicBezTo>
                  <a:pt x="3644579" y="3857151"/>
                  <a:pt x="3650111" y="3854846"/>
                  <a:pt x="3649880" y="3842629"/>
                </a:cubicBezTo>
                <a:cubicBezTo>
                  <a:pt x="3649189" y="3813932"/>
                  <a:pt x="3649189" y="3785233"/>
                  <a:pt x="3649880" y="3756650"/>
                </a:cubicBezTo>
                <a:cubicBezTo>
                  <a:pt x="3650111" y="3745356"/>
                  <a:pt x="3646308" y="3741437"/>
                  <a:pt x="3635013" y="3741668"/>
                </a:cubicBezTo>
                <a:cubicBezTo>
                  <a:pt x="3608044" y="3742244"/>
                  <a:pt x="3581075" y="3742935"/>
                  <a:pt x="3554221" y="3741437"/>
                </a:cubicBezTo>
                <a:close/>
                <a:moveTo>
                  <a:pt x="10720464" y="3741322"/>
                </a:moveTo>
                <a:cubicBezTo>
                  <a:pt x="10704788" y="3740630"/>
                  <a:pt x="10701446" y="3747661"/>
                  <a:pt x="10701792" y="3761492"/>
                </a:cubicBezTo>
                <a:cubicBezTo>
                  <a:pt x="10702598" y="3788345"/>
                  <a:pt x="10702714" y="3815430"/>
                  <a:pt x="10701792" y="3842283"/>
                </a:cubicBezTo>
                <a:cubicBezTo>
                  <a:pt x="10701446" y="3850928"/>
                  <a:pt x="10708592" y="3866371"/>
                  <a:pt x="10691073" y="3865910"/>
                </a:cubicBezTo>
                <a:cubicBezTo>
                  <a:pt x="10676091" y="3865449"/>
                  <a:pt x="10681854" y="3851618"/>
                  <a:pt x="10681623" y="3843320"/>
                </a:cubicBezTo>
                <a:cubicBezTo>
                  <a:pt x="10680817" y="3815430"/>
                  <a:pt x="10680125" y="3787654"/>
                  <a:pt x="10681623" y="3759877"/>
                </a:cubicBezTo>
                <a:cubicBezTo>
                  <a:pt x="10683006" y="3735559"/>
                  <a:pt x="10666410" y="3742013"/>
                  <a:pt x="10653848" y="3741553"/>
                </a:cubicBezTo>
                <a:cubicBezTo>
                  <a:pt x="10641170" y="3741091"/>
                  <a:pt x="10627109" y="3737979"/>
                  <a:pt x="10628492" y="3759763"/>
                </a:cubicBezTo>
                <a:cubicBezTo>
                  <a:pt x="10630104" y="3784887"/>
                  <a:pt x="10629414" y="3810128"/>
                  <a:pt x="10628953" y="3835368"/>
                </a:cubicBezTo>
                <a:cubicBezTo>
                  <a:pt x="10628723" y="3847930"/>
                  <a:pt x="10629299" y="3858304"/>
                  <a:pt x="10646355" y="3856458"/>
                </a:cubicBezTo>
                <a:cubicBezTo>
                  <a:pt x="10650966" y="3855999"/>
                  <a:pt x="10658112" y="3854846"/>
                  <a:pt x="10658572" y="3862222"/>
                </a:cubicBezTo>
                <a:cubicBezTo>
                  <a:pt x="10659034" y="3870405"/>
                  <a:pt x="10652233" y="3872018"/>
                  <a:pt x="10645895" y="3871673"/>
                </a:cubicBezTo>
                <a:cubicBezTo>
                  <a:pt x="10631028" y="3870751"/>
                  <a:pt x="10628953" y="3879625"/>
                  <a:pt x="10628953" y="3891496"/>
                </a:cubicBezTo>
                <a:cubicBezTo>
                  <a:pt x="10629182" y="3961915"/>
                  <a:pt x="10629299" y="4032219"/>
                  <a:pt x="10628953" y="4102639"/>
                </a:cubicBezTo>
                <a:cubicBezTo>
                  <a:pt x="10628838" y="4115086"/>
                  <a:pt x="10631488" y="4123039"/>
                  <a:pt x="10645779" y="4122692"/>
                </a:cubicBezTo>
                <a:cubicBezTo>
                  <a:pt x="10652233" y="4122577"/>
                  <a:pt x="10658572" y="4125229"/>
                  <a:pt x="10659034" y="4132374"/>
                </a:cubicBezTo>
                <a:cubicBezTo>
                  <a:pt x="10659610" y="4142055"/>
                  <a:pt x="10651542" y="4142516"/>
                  <a:pt x="10644512" y="4143092"/>
                </a:cubicBezTo>
                <a:cubicBezTo>
                  <a:pt x="10618810" y="4145282"/>
                  <a:pt x="10629414" y="4165220"/>
                  <a:pt x="10629990" y="4177092"/>
                </a:cubicBezTo>
                <a:cubicBezTo>
                  <a:pt x="10631028" y="4200488"/>
                  <a:pt x="10650850" y="4187119"/>
                  <a:pt x="10662260" y="4189770"/>
                </a:cubicBezTo>
                <a:cubicBezTo>
                  <a:pt x="10676783" y="4193112"/>
                  <a:pt x="10681854" y="4185736"/>
                  <a:pt x="10681623" y="4170984"/>
                </a:cubicBezTo>
                <a:cubicBezTo>
                  <a:pt x="10681047" y="4123153"/>
                  <a:pt x="10681623" y="4075438"/>
                  <a:pt x="10681623" y="4027609"/>
                </a:cubicBezTo>
                <a:cubicBezTo>
                  <a:pt x="10681623" y="4019196"/>
                  <a:pt x="10682891" y="4009515"/>
                  <a:pt x="10670558" y="4007440"/>
                </a:cubicBezTo>
                <a:lnTo>
                  <a:pt x="10670329" y="4007210"/>
                </a:lnTo>
                <a:cubicBezTo>
                  <a:pt x="10664796" y="4006172"/>
                  <a:pt x="10660070" y="4003060"/>
                  <a:pt x="10662146" y="3996607"/>
                </a:cubicBezTo>
                <a:cubicBezTo>
                  <a:pt x="10664220" y="3990153"/>
                  <a:pt x="10670675" y="3991880"/>
                  <a:pt x="10675515" y="3991880"/>
                </a:cubicBezTo>
                <a:cubicBezTo>
                  <a:pt x="10707670" y="3991765"/>
                  <a:pt x="10739826" y="3991765"/>
                  <a:pt x="10771981" y="3991765"/>
                </a:cubicBezTo>
                <a:cubicBezTo>
                  <a:pt x="10804136" y="3991765"/>
                  <a:pt x="10836292" y="3991304"/>
                  <a:pt x="10868447" y="3991997"/>
                </a:cubicBezTo>
                <a:cubicBezTo>
                  <a:pt x="10880664" y="3992226"/>
                  <a:pt x="10885274" y="3988538"/>
                  <a:pt x="10884928" y="3975861"/>
                </a:cubicBezTo>
                <a:cubicBezTo>
                  <a:pt x="10884122" y="3949008"/>
                  <a:pt x="10885044" y="3922038"/>
                  <a:pt x="10884468" y="3895068"/>
                </a:cubicBezTo>
                <a:cubicBezTo>
                  <a:pt x="10884238" y="3886079"/>
                  <a:pt x="10889654" y="3869944"/>
                  <a:pt x="10872481" y="3872825"/>
                </a:cubicBezTo>
                <a:cubicBezTo>
                  <a:pt x="10858880" y="3875130"/>
                  <a:pt x="10834910" y="3856344"/>
                  <a:pt x="10832488" y="3888269"/>
                </a:cubicBezTo>
                <a:cubicBezTo>
                  <a:pt x="10832144" y="3892648"/>
                  <a:pt x="10831912" y="3897605"/>
                  <a:pt x="10826034" y="3897143"/>
                </a:cubicBezTo>
                <a:cubicBezTo>
                  <a:pt x="10823269" y="3896912"/>
                  <a:pt x="10818198" y="3894031"/>
                  <a:pt x="10818198" y="3892418"/>
                </a:cubicBezTo>
                <a:cubicBezTo>
                  <a:pt x="10818543" y="3864757"/>
                  <a:pt x="10798028" y="3872710"/>
                  <a:pt x="10783045" y="3871788"/>
                </a:cubicBezTo>
                <a:cubicBezTo>
                  <a:pt x="10775208" y="3871327"/>
                  <a:pt x="10767371" y="3871788"/>
                  <a:pt x="10759534" y="3871788"/>
                </a:cubicBezTo>
                <a:cubicBezTo>
                  <a:pt x="10753426" y="3871673"/>
                  <a:pt x="10745934" y="3871788"/>
                  <a:pt x="10745357" y="3863951"/>
                </a:cubicBezTo>
                <a:cubicBezTo>
                  <a:pt x="10744782" y="3854731"/>
                  <a:pt x="10753080" y="3856458"/>
                  <a:pt x="10758726" y="3856344"/>
                </a:cubicBezTo>
                <a:cubicBezTo>
                  <a:pt x="10772673" y="3855999"/>
                  <a:pt x="10786618" y="3855653"/>
                  <a:pt x="10800448" y="3856344"/>
                </a:cubicBezTo>
                <a:cubicBezTo>
                  <a:pt x="10812780" y="3856921"/>
                  <a:pt x="10817391" y="3852079"/>
                  <a:pt x="10817160" y="3839747"/>
                </a:cubicBezTo>
                <a:cubicBezTo>
                  <a:pt x="10816699" y="3812779"/>
                  <a:pt x="10816815" y="3785925"/>
                  <a:pt x="10817506" y="3758955"/>
                </a:cubicBezTo>
                <a:cubicBezTo>
                  <a:pt x="10817851" y="3745125"/>
                  <a:pt x="10811859" y="3740976"/>
                  <a:pt x="10798720" y="3741322"/>
                </a:cubicBezTo>
                <a:cubicBezTo>
                  <a:pt x="10772673" y="3742129"/>
                  <a:pt x="10746510" y="3742359"/>
                  <a:pt x="10720464" y="3741322"/>
                </a:cubicBezTo>
                <a:close/>
                <a:moveTo>
                  <a:pt x="2347989" y="3741322"/>
                </a:moveTo>
                <a:cubicBezTo>
                  <a:pt x="2332313" y="3740630"/>
                  <a:pt x="2328971" y="3747661"/>
                  <a:pt x="2329317" y="3761492"/>
                </a:cubicBezTo>
                <a:cubicBezTo>
                  <a:pt x="2330123" y="3788345"/>
                  <a:pt x="2330239" y="3815430"/>
                  <a:pt x="2329317" y="3842283"/>
                </a:cubicBezTo>
                <a:cubicBezTo>
                  <a:pt x="2328971" y="3850928"/>
                  <a:pt x="2336117" y="3866371"/>
                  <a:pt x="2318598" y="3865910"/>
                </a:cubicBezTo>
                <a:cubicBezTo>
                  <a:pt x="2303616" y="3865449"/>
                  <a:pt x="2309379" y="3851618"/>
                  <a:pt x="2309148" y="3843320"/>
                </a:cubicBezTo>
                <a:cubicBezTo>
                  <a:pt x="2308342" y="3815430"/>
                  <a:pt x="2307650" y="3787654"/>
                  <a:pt x="2309148" y="3759877"/>
                </a:cubicBezTo>
                <a:cubicBezTo>
                  <a:pt x="2310531" y="3735559"/>
                  <a:pt x="2293935" y="3742013"/>
                  <a:pt x="2281373" y="3741553"/>
                </a:cubicBezTo>
                <a:cubicBezTo>
                  <a:pt x="2268695" y="3741091"/>
                  <a:pt x="2254634" y="3737979"/>
                  <a:pt x="2256017" y="3759763"/>
                </a:cubicBezTo>
                <a:cubicBezTo>
                  <a:pt x="2257629" y="3784887"/>
                  <a:pt x="2256939" y="3810128"/>
                  <a:pt x="2256478" y="3835368"/>
                </a:cubicBezTo>
                <a:cubicBezTo>
                  <a:pt x="2256248" y="3847930"/>
                  <a:pt x="2256824" y="3858304"/>
                  <a:pt x="2273880" y="3856458"/>
                </a:cubicBezTo>
                <a:cubicBezTo>
                  <a:pt x="2278491" y="3855999"/>
                  <a:pt x="2285637" y="3854846"/>
                  <a:pt x="2286097" y="3862222"/>
                </a:cubicBezTo>
                <a:cubicBezTo>
                  <a:pt x="2286559" y="3870405"/>
                  <a:pt x="2279758" y="3872018"/>
                  <a:pt x="2273420" y="3871673"/>
                </a:cubicBezTo>
                <a:cubicBezTo>
                  <a:pt x="2258553" y="3870751"/>
                  <a:pt x="2256478" y="3879625"/>
                  <a:pt x="2256478" y="3891496"/>
                </a:cubicBezTo>
                <a:cubicBezTo>
                  <a:pt x="2256707" y="3961915"/>
                  <a:pt x="2256824" y="4032219"/>
                  <a:pt x="2256478" y="4102639"/>
                </a:cubicBezTo>
                <a:cubicBezTo>
                  <a:pt x="2256363" y="4115086"/>
                  <a:pt x="2259013" y="4123039"/>
                  <a:pt x="2273304" y="4122692"/>
                </a:cubicBezTo>
                <a:cubicBezTo>
                  <a:pt x="2279758" y="4122577"/>
                  <a:pt x="2286097" y="4125229"/>
                  <a:pt x="2286559" y="4132374"/>
                </a:cubicBezTo>
                <a:cubicBezTo>
                  <a:pt x="2287135" y="4142055"/>
                  <a:pt x="2279067" y="4142516"/>
                  <a:pt x="2272037" y="4143092"/>
                </a:cubicBezTo>
                <a:cubicBezTo>
                  <a:pt x="2246335" y="4145282"/>
                  <a:pt x="2256939" y="4165220"/>
                  <a:pt x="2257515" y="4177092"/>
                </a:cubicBezTo>
                <a:cubicBezTo>
                  <a:pt x="2258553" y="4200488"/>
                  <a:pt x="2278375" y="4187119"/>
                  <a:pt x="2289785" y="4189770"/>
                </a:cubicBezTo>
                <a:cubicBezTo>
                  <a:pt x="2304308" y="4193112"/>
                  <a:pt x="2309379" y="4185736"/>
                  <a:pt x="2309148" y="4170984"/>
                </a:cubicBezTo>
                <a:cubicBezTo>
                  <a:pt x="2308572" y="4123153"/>
                  <a:pt x="2309148" y="4075438"/>
                  <a:pt x="2309148" y="4027609"/>
                </a:cubicBezTo>
                <a:cubicBezTo>
                  <a:pt x="2309148" y="4019196"/>
                  <a:pt x="2310416" y="4009515"/>
                  <a:pt x="2298083" y="4007440"/>
                </a:cubicBezTo>
                <a:lnTo>
                  <a:pt x="2297854" y="4007210"/>
                </a:lnTo>
                <a:cubicBezTo>
                  <a:pt x="2292321" y="4006172"/>
                  <a:pt x="2287595" y="4003060"/>
                  <a:pt x="2289671" y="3996607"/>
                </a:cubicBezTo>
                <a:cubicBezTo>
                  <a:pt x="2291745" y="3990153"/>
                  <a:pt x="2298200" y="3991880"/>
                  <a:pt x="2303040" y="3991880"/>
                </a:cubicBezTo>
                <a:cubicBezTo>
                  <a:pt x="2335195" y="3991765"/>
                  <a:pt x="2367351" y="3991765"/>
                  <a:pt x="2399506" y="3991765"/>
                </a:cubicBezTo>
                <a:cubicBezTo>
                  <a:pt x="2431661" y="3991765"/>
                  <a:pt x="2463817" y="3991304"/>
                  <a:pt x="2495972" y="3991997"/>
                </a:cubicBezTo>
                <a:cubicBezTo>
                  <a:pt x="2508189" y="3992226"/>
                  <a:pt x="2512799" y="3988538"/>
                  <a:pt x="2512453" y="3975861"/>
                </a:cubicBezTo>
                <a:cubicBezTo>
                  <a:pt x="2511647" y="3949008"/>
                  <a:pt x="2512569" y="3922038"/>
                  <a:pt x="2511993" y="3895068"/>
                </a:cubicBezTo>
                <a:cubicBezTo>
                  <a:pt x="2511763" y="3886079"/>
                  <a:pt x="2517179" y="3869944"/>
                  <a:pt x="2500006" y="3872825"/>
                </a:cubicBezTo>
                <a:cubicBezTo>
                  <a:pt x="2486405" y="3875130"/>
                  <a:pt x="2462435" y="3856344"/>
                  <a:pt x="2460013" y="3888269"/>
                </a:cubicBezTo>
                <a:cubicBezTo>
                  <a:pt x="2459669" y="3892648"/>
                  <a:pt x="2459437" y="3897605"/>
                  <a:pt x="2453559" y="3897143"/>
                </a:cubicBezTo>
                <a:cubicBezTo>
                  <a:pt x="2450794" y="3896912"/>
                  <a:pt x="2445723" y="3894031"/>
                  <a:pt x="2445723" y="3892418"/>
                </a:cubicBezTo>
                <a:cubicBezTo>
                  <a:pt x="2446068" y="3864757"/>
                  <a:pt x="2425553" y="3872710"/>
                  <a:pt x="2410570" y="3871788"/>
                </a:cubicBezTo>
                <a:cubicBezTo>
                  <a:pt x="2402733" y="3871327"/>
                  <a:pt x="2394896" y="3871788"/>
                  <a:pt x="2387059" y="3871788"/>
                </a:cubicBezTo>
                <a:cubicBezTo>
                  <a:pt x="2380951" y="3871673"/>
                  <a:pt x="2373459" y="3871788"/>
                  <a:pt x="2372882" y="3863951"/>
                </a:cubicBezTo>
                <a:cubicBezTo>
                  <a:pt x="2372307" y="3854731"/>
                  <a:pt x="2380605" y="3856458"/>
                  <a:pt x="2386251" y="3856344"/>
                </a:cubicBezTo>
                <a:cubicBezTo>
                  <a:pt x="2400198" y="3855999"/>
                  <a:pt x="2414143" y="3855653"/>
                  <a:pt x="2427973" y="3856344"/>
                </a:cubicBezTo>
                <a:cubicBezTo>
                  <a:pt x="2440305" y="3856921"/>
                  <a:pt x="2444916" y="3852079"/>
                  <a:pt x="2444685" y="3839747"/>
                </a:cubicBezTo>
                <a:cubicBezTo>
                  <a:pt x="2444224" y="3812779"/>
                  <a:pt x="2444340" y="3785925"/>
                  <a:pt x="2445031" y="3758955"/>
                </a:cubicBezTo>
                <a:cubicBezTo>
                  <a:pt x="2445376" y="3745125"/>
                  <a:pt x="2439384" y="3740976"/>
                  <a:pt x="2426245" y="3741322"/>
                </a:cubicBezTo>
                <a:cubicBezTo>
                  <a:pt x="2400198" y="3742129"/>
                  <a:pt x="2374035" y="3742359"/>
                  <a:pt x="2347989" y="3741322"/>
                </a:cubicBezTo>
                <a:close/>
                <a:moveTo>
                  <a:pt x="7096810" y="3741206"/>
                </a:moveTo>
                <a:cubicBezTo>
                  <a:pt x="7079407" y="3740285"/>
                  <a:pt x="7076757" y="3747776"/>
                  <a:pt x="7077218" y="3762529"/>
                </a:cubicBezTo>
                <a:cubicBezTo>
                  <a:pt x="7078139" y="3791111"/>
                  <a:pt x="7077793" y="3819809"/>
                  <a:pt x="7077218" y="3848508"/>
                </a:cubicBezTo>
                <a:cubicBezTo>
                  <a:pt x="7077102" y="3854385"/>
                  <a:pt x="7081942" y="3864527"/>
                  <a:pt x="7071800" y="3865680"/>
                </a:cubicBezTo>
                <a:cubicBezTo>
                  <a:pt x="7059583" y="3867063"/>
                  <a:pt x="7062119" y="3855882"/>
                  <a:pt x="7062119" y="3848852"/>
                </a:cubicBezTo>
                <a:cubicBezTo>
                  <a:pt x="7061658" y="3818541"/>
                  <a:pt x="7061312" y="3788114"/>
                  <a:pt x="7062119" y="3757687"/>
                </a:cubicBezTo>
                <a:cubicBezTo>
                  <a:pt x="7062695" y="3736827"/>
                  <a:pt x="7048289" y="3741437"/>
                  <a:pt x="7037224" y="3741898"/>
                </a:cubicBezTo>
                <a:cubicBezTo>
                  <a:pt x="7026045" y="3742359"/>
                  <a:pt x="7009102" y="3734522"/>
                  <a:pt x="7009563" y="3757457"/>
                </a:cubicBezTo>
                <a:cubicBezTo>
                  <a:pt x="7010025" y="3784426"/>
                  <a:pt x="7009910" y="3811281"/>
                  <a:pt x="7009563" y="3838249"/>
                </a:cubicBezTo>
                <a:cubicBezTo>
                  <a:pt x="7009449" y="3848967"/>
                  <a:pt x="7010601" y="3857497"/>
                  <a:pt x="7024546" y="3856344"/>
                </a:cubicBezTo>
                <a:cubicBezTo>
                  <a:pt x="7029617" y="3855882"/>
                  <a:pt x="7035727" y="3855882"/>
                  <a:pt x="7035381" y="3863605"/>
                </a:cubicBezTo>
                <a:cubicBezTo>
                  <a:pt x="7035035" y="3870290"/>
                  <a:pt x="7030194" y="3871903"/>
                  <a:pt x="7024431" y="3871788"/>
                </a:cubicBezTo>
                <a:cubicBezTo>
                  <a:pt x="7013021" y="3871442"/>
                  <a:pt x="7009679" y="3877666"/>
                  <a:pt x="7009679" y="3888153"/>
                </a:cubicBezTo>
                <a:cubicBezTo>
                  <a:pt x="7009794" y="3960302"/>
                  <a:pt x="7009679" y="4032334"/>
                  <a:pt x="7009679" y="4104483"/>
                </a:cubicBezTo>
                <a:cubicBezTo>
                  <a:pt x="7009679" y="4113818"/>
                  <a:pt x="7010601" y="4122346"/>
                  <a:pt x="7022933" y="4122463"/>
                </a:cubicBezTo>
                <a:cubicBezTo>
                  <a:pt x="7029502" y="4122577"/>
                  <a:pt x="7035150" y="4123846"/>
                  <a:pt x="7035496" y="4132144"/>
                </a:cubicBezTo>
                <a:cubicBezTo>
                  <a:pt x="7035841" y="4140096"/>
                  <a:pt x="7031347" y="4142170"/>
                  <a:pt x="7024317" y="4143208"/>
                </a:cubicBezTo>
                <a:cubicBezTo>
                  <a:pt x="6998038" y="4147126"/>
                  <a:pt x="7008988" y="4168908"/>
                  <a:pt x="7011062" y="4180319"/>
                </a:cubicBezTo>
                <a:cubicBezTo>
                  <a:pt x="7014635" y="4199912"/>
                  <a:pt x="7033882" y="4187349"/>
                  <a:pt x="7045984" y="4189770"/>
                </a:cubicBezTo>
                <a:cubicBezTo>
                  <a:pt x="7061197" y="4192766"/>
                  <a:pt x="7062119" y="4181817"/>
                  <a:pt x="7062119" y="4170408"/>
                </a:cubicBezTo>
                <a:cubicBezTo>
                  <a:pt x="7061773" y="4134794"/>
                  <a:pt x="7062465" y="4099181"/>
                  <a:pt x="7061658" y="4063568"/>
                </a:cubicBezTo>
                <a:lnTo>
                  <a:pt x="7061888" y="4063453"/>
                </a:lnTo>
                <a:cubicBezTo>
                  <a:pt x="7061312" y="4038674"/>
                  <a:pt x="7072606" y="4009169"/>
                  <a:pt x="7038608" y="3992919"/>
                </a:cubicBezTo>
                <a:cubicBezTo>
                  <a:pt x="7043678" y="3992458"/>
                  <a:pt x="7048865" y="3991765"/>
                  <a:pt x="7053935" y="3991765"/>
                </a:cubicBezTo>
                <a:cubicBezTo>
                  <a:pt x="7117324" y="3991765"/>
                  <a:pt x="7180829" y="3991419"/>
                  <a:pt x="7244218" y="3992112"/>
                </a:cubicBezTo>
                <a:cubicBezTo>
                  <a:pt x="7259662" y="3992226"/>
                  <a:pt x="7266000" y="3988653"/>
                  <a:pt x="7264732" y="3971827"/>
                </a:cubicBezTo>
                <a:cubicBezTo>
                  <a:pt x="7263005" y="3947623"/>
                  <a:pt x="7264388" y="3923190"/>
                  <a:pt x="7263581" y="3898873"/>
                </a:cubicBezTo>
                <a:cubicBezTo>
                  <a:pt x="7263350" y="3889075"/>
                  <a:pt x="7264617" y="3874439"/>
                  <a:pt x="7249289" y="3876628"/>
                </a:cubicBezTo>
                <a:cubicBezTo>
                  <a:pt x="7236841" y="3878357"/>
                  <a:pt x="7216557" y="3862914"/>
                  <a:pt x="7212869" y="3890458"/>
                </a:cubicBezTo>
                <a:cubicBezTo>
                  <a:pt x="7211372" y="3902215"/>
                  <a:pt x="7200537" y="3898988"/>
                  <a:pt x="7199729" y="3892418"/>
                </a:cubicBezTo>
                <a:cubicBezTo>
                  <a:pt x="7196964" y="3869944"/>
                  <a:pt x="7180945" y="3876859"/>
                  <a:pt x="7168381" y="3875937"/>
                </a:cubicBezTo>
                <a:cubicBezTo>
                  <a:pt x="7159739" y="3875361"/>
                  <a:pt x="7150979" y="3875706"/>
                  <a:pt x="7142335" y="3875937"/>
                </a:cubicBezTo>
                <a:cubicBezTo>
                  <a:pt x="7133690" y="3876052"/>
                  <a:pt x="7125739" y="3874439"/>
                  <a:pt x="7125739" y="3864181"/>
                </a:cubicBezTo>
                <a:cubicBezTo>
                  <a:pt x="7125739" y="3853116"/>
                  <a:pt x="7135420" y="3856806"/>
                  <a:pt x="7141528" y="3856458"/>
                </a:cubicBezTo>
                <a:cubicBezTo>
                  <a:pt x="7153628" y="3855882"/>
                  <a:pt x="7165847" y="3855538"/>
                  <a:pt x="7177947" y="3856458"/>
                </a:cubicBezTo>
                <a:cubicBezTo>
                  <a:pt x="7191892" y="3857497"/>
                  <a:pt x="7198578" y="3853462"/>
                  <a:pt x="7198001" y="3837903"/>
                </a:cubicBezTo>
                <a:cubicBezTo>
                  <a:pt x="7196964" y="3811857"/>
                  <a:pt x="7196964" y="3785809"/>
                  <a:pt x="7198001" y="3759763"/>
                </a:cubicBezTo>
                <a:cubicBezTo>
                  <a:pt x="7198693" y="3743857"/>
                  <a:pt x="7191317" y="3741091"/>
                  <a:pt x="7177601" y="3741437"/>
                </a:cubicBezTo>
                <a:cubicBezTo>
                  <a:pt x="7150633" y="3742129"/>
                  <a:pt x="7123663" y="3742705"/>
                  <a:pt x="7096810" y="3741206"/>
                </a:cubicBezTo>
                <a:close/>
                <a:moveTo>
                  <a:pt x="5035174" y="3741206"/>
                </a:moveTo>
                <a:cubicBezTo>
                  <a:pt x="4960375" y="3741437"/>
                  <a:pt x="4885690" y="3741322"/>
                  <a:pt x="4810891" y="3741322"/>
                </a:cubicBezTo>
                <a:cubicBezTo>
                  <a:pt x="4802249" y="3741322"/>
                  <a:pt x="4798445" y="3744780"/>
                  <a:pt x="4798445" y="3753769"/>
                </a:cubicBezTo>
                <a:cubicBezTo>
                  <a:pt x="4798561" y="3783274"/>
                  <a:pt x="4798099" y="3812894"/>
                  <a:pt x="4798445" y="3842398"/>
                </a:cubicBezTo>
                <a:cubicBezTo>
                  <a:pt x="4798788" y="3863605"/>
                  <a:pt x="4815501" y="3854270"/>
                  <a:pt x="4825646" y="3855653"/>
                </a:cubicBezTo>
                <a:cubicBezTo>
                  <a:pt x="4836132" y="3857151"/>
                  <a:pt x="4846274" y="3857727"/>
                  <a:pt x="4845582" y="3840900"/>
                </a:cubicBezTo>
                <a:cubicBezTo>
                  <a:pt x="4844430" y="3814969"/>
                  <a:pt x="4845582" y="3788806"/>
                  <a:pt x="4845698" y="3762758"/>
                </a:cubicBezTo>
                <a:lnTo>
                  <a:pt x="4845928" y="3762758"/>
                </a:lnTo>
                <a:lnTo>
                  <a:pt x="4865866" y="3762758"/>
                </a:lnTo>
                <a:cubicBezTo>
                  <a:pt x="4868978" y="3771979"/>
                  <a:pt x="4859298" y="3788230"/>
                  <a:pt x="4878774" y="3788230"/>
                </a:cubicBezTo>
                <a:cubicBezTo>
                  <a:pt x="4930869" y="3788460"/>
                  <a:pt x="4983079" y="3788575"/>
                  <a:pt x="5035174" y="3787884"/>
                </a:cubicBezTo>
                <a:cubicBezTo>
                  <a:pt x="5055458" y="3787654"/>
                  <a:pt x="5047391" y="3770712"/>
                  <a:pt x="5048888" y="3760224"/>
                </a:cubicBezTo>
                <a:cubicBezTo>
                  <a:pt x="5050387" y="3750311"/>
                  <a:pt x="5049810" y="3741206"/>
                  <a:pt x="5035174" y="3741206"/>
                </a:cubicBezTo>
                <a:close/>
                <a:moveTo>
                  <a:pt x="6296958" y="3741091"/>
                </a:moveTo>
                <a:cubicBezTo>
                  <a:pt x="6277595" y="3736020"/>
                  <a:pt x="6274369" y="3745701"/>
                  <a:pt x="6274020" y="3763105"/>
                </a:cubicBezTo>
                <a:cubicBezTo>
                  <a:pt x="6273677" y="3782121"/>
                  <a:pt x="6278633" y="3789267"/>
                  <a:pt x="6298685" y="3788575"/>
                </a:cubicBezTo>
                <a:lnTo>
                  <a:pt x="6298569" y="3788460"/>
                </a:lnTo>
                <a:cubicBezTo>
                  <a:pt x="6316433" y="3787884"/>
                  <a:pt x="6322427" y="3782698"/>
                  <a:pt x="6322544" y="3764256"/>
                </a:cubicBezTo>
                <a:cubicBezTo>
                  <a:pt x="6322774" y="3744664"/>
                  <a:pt x="6316665" y="3736712"/>
                  <a:pt x="6296958" y="3741091"/>
                </a:cubicBezTo>
                <a:close/>
                <a:moveTo>
                  <a:pt x="4603884" y="3741020"/>
                </a:moveTo>
                <a:cubicBezTo>
                  <a:pt x="4598163" y="3741495"/>
                  <a:pt x="4593812" y="3744895"/>
                  <a:pt x="4594100" y="3756996"/>
                </a:cubicBezTo>
                <a:cubicBezTo>
                  <a:pt x="4594678" y="3785579"/>
                  <a:pt x="4594449" y="3814277"/>
                  <a:pt x="4594100" y="3842974"/>
                </a:cubicBezTo>
                <a:cubicBezTo>
                  <a:pt x="4593987" y="3852540"/>
                  <a:pt x="4596292" y="3857958"/>
                  <a:pt x="4607125" y="3856921"/>
                </a:cubicBezTo>
                <a:cubicBezTo>
                  <a:pt x="4611964" y="3856458"/>
                  <a:pt x="4618535" y="3856229"/>
                  <a:pt x="4619111" y="3863375"/>
                </a:cubicBezTo>
                <a:cubicBezTo>
                  <a:pt x="4619689" y="3870174"/>
                  <a:pt x="4614041" y="3872249"/>
                  <a:pt x="4608625" y="3872018"/>
                </a:cubicBezTo>
                <a:cubicBezTo>
                  <a:pt x="4594562" y="3871442"/>
                  <a:pt x="4594100" y="3880316"/>
                  <a:pt x="4594100" y="3890804"/>
                </a:cubicBezTo>
                <a:cubicBezTo>
                  <a:pt x="4594333" y="3962031"/>
                  <a:pt x="4594333" y="4033371"/>
                  <a:pt x="4594100" y="4104598"/>
                </a:cubicBezTo>
                <a:cubicBezTo>
                  <a:pt x="4594100" y="4115547"/>
                  <a:pt x="4595830" y="4123385"/>
                  <a:pt x="4609201" y="4123039"/>
                </a:cubicBezTo>
                <a:cubicBezTo>
                  <a:pt x="4614847" y="4122807"/>
                  <a:pt x="4619227" y="4125805"/>
                  <a:pt x="4619573" y="4132259"/>
                </a:cubicBezTo>
                <a:cubicBezTo>
                  <a:pt x="4619803" y="4136984"/>
                  <a:pt x="4617959" y="4142170"/>
                  <a:pt x="4613349" y="4142170"/>
                </a:cubicBezTo>
                <a:cubicBezTo>
                  <a:pt x="4589260" y="4141709"/>
                  <a:pt x="4595600" y="4158997"/>
                  <a:pt x="4593987" y="4172828"/>
                </a:cubicBezTo>
                <a:cubicBezTo>
                  <a:pt x="4591452" y="4195302"/>
                  <a:pt x="4607125" y="4190576"/>
                  <a:pt x="4619111" y="4190231"/>
                </a:cubicBezTo>
                <a:cubicBezTo>
                  <a:pt x="4631330" y="4190000"/>
                  <a:pt x="4647463" y="4197146"/>
                  <a:pt x="4646771" y="4172482"/>
                </a:cubicBezTo>
                <a:cubicBezTo>
                  <a:pt x="4645274" y="4123846"/>
                  <a:pt x="4646309" y="4075093"/>
                  <a:pt x="4646309" y="4026456"/>
                </a:cubicBezTo>
                <a:cubicBezTo>
                  <a:pt x="4646309" y="4017812"/>
                  <a:pt x="4647809" y="4008362"/>
                  <a:pt x="4634669" y="4007671"/>
                </a:cubicBezTo>
                <a:cubicBezTo>
                  <a:pt x="4628447" y="4007440"/>
                  <a:pt x="4624989" y="4003406"/>
                  <a:pt x="4626373" y="3997298"/>
                </a:cubicBezTo>
                <a:cubicBezTo>
                  <a:pt x="4627985" y="3990036"/>
                  <a:pt x="4634556" y="3992458"/>
                  <a:pt x="4639166" y="3992458"/>
                </a:cubicBezTo>
                <a:cubicBezTo>
                  <a:pt x="4670514" y="3992341"/>
                  <a:pt x="4701746" y="3992341"/>
                  <a:pt x="4733095" y="3992341"/>
                </a:cubicBezTo>
                <a:cubicBezTo>
                  <a:pt x="4764444" y="3992341"/>
                  <a:pt x="4795792" y="3991765"/>
                  <a:pt x="4827025" y="3992573"/>
                </a:cubicBezTo>
                <a:cubicBezTo>
                  <a:pt x="4840512" y="3993034"/>
                  <a:pt x="4845466" y="3989114"/>
                  <a:pt x="4844890" y="3975169"/>
                </a:cubicBezTo>
                <a:cubicBezTo>
                  <a:pt x="4843854" y="3950851"/>
                  <a:pt x="4845466" y="3926533"/>
                  <a:pt x="4844200" y="3902215"/>
                </a:cubicBezTo>
                <a:cubicBezTo>
                  <a:pt x="4843737" y="3893685"/>
                  <a:pt x="4852266" y="3877550"/>
                  <a:pt x="4835442" y="3877550"/>
                </a:cubicBezTo>
                <a:cubicBezTo>
                  <a:pt x="4822761" y="3877550"/>
                  <a:pt x="4802476" y="3864412"/>
                  <a:pt x="4797521" y="3890113"/>
                </a:cubicBezTo>
                <a:cubicBezTo>
                  <a:pt x="4796255" y="3896682"/>
                  <a:pt x="4792104" y="3898412"/>
                  <a:pt x="4786342" y="3898180"/>
                </a:cubicBezTo>
                <a:cubicBezTo>
                  <a:pt x="4781616" y="3897951"/>
                  <a:pt x="4777353" y="3896221"/>
                  <a:pt x="4777353" y="3890919"/>
                </a:cubicBezTo>
                <a:cubicBezTo>
                  <a:pt x="4777123" y="3869022"/>
                  <a:pt x="4761448" y="3872479"/>
                  <a:pt x="4747731" y="3872479"/>
                </a:cubicBezTo>
                <a:cubicBezTo>
                  <a:pt x="4737359" y="3872479"/>
                  <a:pt x="4726871" y="3872364"/>
                  <a:pt x="4716499" y="3872134"/>
                </a:cubicBezTo>
                <a:cubicBezTo>
                  <a:pt x="4711775" y="3872018"/>
                  <a:pt x="4707741" y="3869598"/>
                  <a:pt x="4707279" y="3864757"/>
                </a:cubicBezTo>
                <a:cubicBezTo>
                  <a:pt x="4706587" y="3857266"/>
                  <a:pt x="4712467" y="3856806"/>
                  <a:pt x="4717767" y="3856806"/>
                </a:cubicBezTo>
                <a:cubicBezTo>
                  <a:pt x="4730791" y="3856690"/>
                  <a:pt x="4743929" y="3855768"/>
                  <a:pt x="4756838" y="3856921"/>
                </a:cubicBezTo>
                <a:cubicBezTo>
                  <a:pt x="4773321" y="3858419"/>
                  <a:pt x="4777928" y="3851504"/>
                  <a:pt x="4777236" y="3835944"/>
                </a:cubicBezTo>
                <a:cubicBezTo>
                  <a:pt x="4776201" y="3811626"/>
                  <a:pt x="4775970" y="3787307"/>
                  <a:pt x="4777236" y="3762990"/>
                </a:cubicBezTo>
                <a:cubicBezTo>
                  <a:pt x="4778160" y="3745010"/>
                  <a:pt x="4770668" y="3740861"/>
                  <a:pt x="4754304" y="3741668"/>
                </a:cubicBezTo>
                <a:cubicBezTo>
                  <a:pt x="4730907" y="3742820"/>
                  <a:pt x="4707279" y="3742935"/>
                  <a:pt x="4683882" y="3741668"/>
                </a:cubicBezTo>
                <a:cubicBezTo>
                  <a:pt x="4667056" y="3740861"/>
                  <a:pt x="4659680" y="3746047"/>
                  <a:pt x="4661754" y="3763566"/>
                </a:cubicBezTo>
                <a:cubicBezTo>
                  <a:pt x="4662792" y="3772210"/>
                  <a:pt x="4663022" y="3781084"/>
                  <a:pt x="4661754" y="3789613"/>
                </a:cubicBezTo>
                <a:cubicBezTo>
                  <a:pt x="4657835" y="3815199"/>
                  <a:pt x="4670860" y="3842283"/>
                  <a:pt x="4654377" y="3866602"/>
                </a:cubicBezTo>
                <a:cubicBezTo>
                  <a:pt x="4636513" y="3842168"/>
                  <a:pt x="4650689" y="3814508"/>
                  <a:pt x="4646657" y="3788691"/>
                </a:cubicBezTo>
                <a:cubicBezTo>
                  <a:pt x="4645158" y="3778549"/>
                  <a:pt x="4645734" y="3767831"/>
                  <a:pt x="4646541" y="3757457"/>
                </a:cubicBezTo>
                <a:cubicBezTo>
                  <a:pt x="4648270" y="3735790"/>
                  <a:pt x="4632136" y="3741668"/>
                  <a:pt x="4621877" y="3742590"/>
                </a:cubicBezTo>
                <a:cubicBezTo>
                  <a:pt x="4616691" y="3742993"/>
                  <a:pt x="4609602" y="3740544"/>
                  <a:pt x="4603884" y="3741020"/>
                </a:cubicBezTo>
                <a:close/>
                <a:moveTo>
                  <a:pt x="8714147" y="3740976"/>
                </a:moveTo>
                <a:cubicBezTo>
                  <a:pt x="8694670" y="3736597"/>
                  <a:pt x="8688792" y="3744088"/>
                  <a:pt x="8688562" y="3764027"/>
                </a:cubicBezTo>
                <a:cubicBezTo>
                  <a:pt x="8688330" y="3785233"/>
                  <a:pt x="8697666" y="3787538"/>
                  <a:pt x="8715186" y="3788230"/>
                </a:cubicBezTo>
                <a:cubicBezTo>
                  <a:pt x="8735700" y="3789152"/>
                  <a:pt x="8736507" y="3778894"/>
                  <a:pt x="8737082" y="3762990"/>
                </a:cubicBezTo>
                <a:cubicBezTo>
                  <a:pt x="8737775" y="3745240"/>
                  <a:pt x="8733740" y="3735905"/>
                  <a:pt x="8714147" y="3740976"/>
                </a:cubicBezTo>
                <a:close/>
                <a:moveTo>
                  <a:pt x="341672" y="3740976"/>
                </a:moveTo>
                <a:cubicBezTo>
                  <a:pt x="322195" y="3736597"/>
                  <a:pt x="316317" y="3744088"/>
                  <a:pt x="316087" y="3764027"/>
                </a:cubicBezTo>
                <a:cubicBezTo>
                  <a:pt x="315855" y="3785233"/>
                  <a:pt x="325191" y="3787538"/>
                  <a:pt x="342711" y="3788230"/>
                </a:cubicBezTo>
                <a:cubicBezTo>
                  <a:pt x="363225" y="3789152"/>
                  <a:pt x="364032" y="3778894"/>
                  <a:pt x="364607" y="3762990"/>
                </a:cubicBezTo>
                <a:cubicBezTo>
                  <a:pt x="365300" y="3745240"/>
                  <a:pt x="361265" y="3735905"/>
                  <a:pt x="341672" y="3740976"/>
                </a:cubicBezTo>
                <a:close/>
                <a:moveTo>
                  <a:pt x="8437196" y="3740861"/>
                </a:moveTo>
                <a:cubicBezTo>
                  <a:pt x="8422213" y="3740515"/>
                  <a:pt x="8417603" y="3745932"/>
                  <a:pt x="8418179" y="3760453"/>
                </a:cubicBezTo>
                <a:cubicBezTo>
                  <a:pt x="8419101" y="3786386"/>
                  <a:pt x="8419332" y="3812548"/>
                  <a:pt x="8418179" y="3838480"/>
                </a:cubicBezTo>
                <a:cubicBezTo>
                  <a:pt x="8417142" y="3860609"/>
                  <a:pt x="8432240" y="3855882"/>
                  <a:pt x="8444342" y="3855653"/>
                </a:cubicBezTo>
                <a:cubicBezTo>
                  <a:pt x="8455982" y="3855421"/>
                  <a:pt x="8471887" y="3861415"/>
                  <a:pt x="8470850" y="3838825"/>
                </a:cubicBezTo>
                <a:lnTo>
                  <a:pt x="8470965" y="3839056"/>
                </a:lnTo>
                <a:cubicBezTo>
                  <a:pt x="8469928" y="3817504"/>
                  <a:pt x="8470850" y="3795721"/>
                  <a:pt x="8470850" y="3774054"/>
                </a:cubicBezTo>
                <a:cubicBezTo>
                  <a:pt x="8470850" y="3767600"/>
                  <a:pt x="8471426" y="3760338"/>
                  <a:pt x="8478686" y="3759648"/>
                </a:cubicBezTo>
                <a:cubicBezTo>
                  <a:pt x="8488022" y="3758726"/>
                  <a:pt x="8486408" y="3767254"/>
                  <a:pt x="8486178" y="3772786"/>
                </a:cubicBezTo>
                <a:cubicBezTo>
                  <a:pt x="8485832" y="3783389"/>
                  <a:pt x="8489174" y="3788460"/>
                  <a:pt x="8500930" y="3788460"/>
                </a:cubicBezTo>
                <a:cubicBezTo>
                  <a:pt x="8551296" y="3788114"/>
                  <a:pt x="8601546" y="3788114"/>
                  <a:pt x="8651911" y="3788345"/>
                </a:cubicBezTo>
                <a:cubicBezTo>
                  <a:pt x="8672888" y="3788345"/>
                  <a:pt x="8668507" y="3773708"/>
                  <a:pt x="8669200" y="3761029"/>
                </a:cubicBezTo>
                <a:cubicBezTo>
                  <a:pt x="8669890" y="3747315"/>
                  <a:pt x="8666434" y="3740400"/>
                  <a:pt x="8650644" y="3740861"/>
                </a:cubicBezTo>
                <a:cubicBezTo>
                  <a:pt x="8615146" y="3741898"/>
                  <a:pt x="8579532" y="3741206"/>
                  <a:pt x="8543920" y="3741206"/>
                </a:cubicBezTo>
                <a:cubicBezTo>
                  <a:pt x="8508307" y="3741091"/>
                  <a:pt x="8472694" y="3741668"/>
                  <a:pt x="8437196" y="3740861"/>
                </a:cubicBezTo>
                <a:close/>
                <a:moveTo>
                  <a:pt x="64721" y="3740861"/>
                </a:moveTo>
                <a:cubicBezTo>
                  <a:pt x="49738" y="3740515"/>
                  <a:pt x="45128" y="3745932"/>
                  <a:pt x="45704" y="3760453"/>
                </a:cubicBezTo>
                <a:cubicBezTo>
                  <a:pt x="46626" y="3786386"/>
                  <a:pt x="46857" y="3812548"/>
                  <a:pt x="45704" y="3838480"/>
                </a:cubicBezTo>
                <a:cubicBezTo>
                  <a:pt x="44667" y="3860609"/>
                  <a:pt x="59765" y="3855882"/>
                  <a:pt x="71867" y="3855653"/>
                </a:cubicBezTo>
                <a:cubicBezTo>
                  <a:pt x="83507" y="3855421"/>
                  <a:pt x="99412" y="3861415"/>
                  <a:pt x="98375" y="3838825"/>
                </a:cubicBezTo>
                <a:lnTo>
                  <a:pt x="98490" y="3839056"/>
                </a:lnTo>
                <a:cubicBezTo>
                  <a:pt x="97453" y="3817504"/>
                  <a:pt x="98375" y="3795721"/>
                  <a:pt x="98375" y="3774054"/>
                </a:cubicBezTo>
                <a:cubicBezTo>
                  <a:pt x="98375" y="3767600"/>
                  <a:pt x="98951" y="3760338"/>
                  <a:pt x="106211" y="3759648"/>
                </a:cubicBezTo>
                <a:cubicBezTo>
                  <a:pt x="115547" y="3758726"/>
                  <a:pt x="113933" y="3767254"/>
                  <a:pt x="113703" y="3772786"/>
                </a:cubicBezTo>
                <a:cubicBezTo>
                  <a:pt x="113357" y="3783389"/>
                  <a:pt x="116699" y="3788460"/>
                  <a:pt x="128455" y="3788460"/>
                </a:cubicBezTo>
                <a:cubicBezTo>
                  <a:pt x="178821" y="3788114"/>
                  <a:pt x="229071" y="3788114"/>
                  <a:pt x="279436" y="3788345"/>
                </a:cubicBezTo>
                <a:cubicBezTo>
                  <a:pt x="300413" y="3788345"/>
                  <a:pt x="296032" y="3773708"/>
                  <a:pt x="296725" y="3761029"/>
                </a:cubicBezTo>
                <a:cubicBezTo>
                  <a:pt x="297415" y="3747315"/>
                  <a:pt x="293959" y="3740400"/>
                  <a:pt x="278169" y="3740861"/>
                </a:cubicBezTo>
                <a:cubicBezTo>
                  <a:pt x="242671" y="3741898"/>
                  <a:pt x="207057" y="3741206"/>
                  <a:pt x="171445" y="3741206"/>
                </a:cubicBezTo>
                <a:cubicBezTo>
                  <a:pt x="135832" y="3741091"/>
                  <a:pt x="100219" y="3741668"/>
                  <a:pt x="64721" y="3740861"/>
                </a:cubicBezTo>
                <a:close/>
                <a:moveTo>
                  <a:pt x="8143072" y="3740746"/>
                </a:moveTo>
                <a:cubicBezTo>
                  <a:pt x="8104427" y="3740665"/>
                  <a:pt x="8085100" y="3760028"/>
                  <a:pt x="8085100" y="3798832"/>
                </a:cubicBezTo>
                <a:lnTo>
                  <a:pt x="8085100" y="3798948"/>
                </a:lnTo>
                <a:cubicBezTo>
                  <a:pt x="8085100" y="3836670"/>
                  <a:pt x="8104036" y="3855538"/>
                  <a:pt x="8141919" y="3855538"/>
                </a:cubicBezTo>
                <a:cubicBezTo>
                  <a:pt x="8180644" y="3855538"/>
                  <a:pt x="8200006" y="3836255"/>
                  <a:pt x="8200006" y="3797680"/>
                </a:cubicBezTo>
                <a:cubicBezTo>
                  <a:pt x="8200006" y="3759727"/>
                  <a:pt x="8181024" y="3740746"/>
                  <a:pt x="8143072" y="3740746"/>
                </a:cubicBezTo>
                <a:close/>
                <a:moveTo>
                  <a:pt x="7231309" y="3740746"/>
                </a:moveTo>
                <a:cubicBezTo>
                  <a:pt x="7217479" y="3740400"/>
                  <a:pt x="7213215" y="3744895"/>
                  <a:pt x="7213676" y="3758494"/>
                </a:cubicBezTo>
                <a:cubicBezTo>
                  <a:pt x="7214714" y="3785348"/>
                  <a:pt x="7215175" y="3812433"/>
                  <a:pt x="7213676" y="3839286"/>
                </a:cubicBezTo>
                <a:cubicBezTo>
                  <a:pt x="7212523" y="3860148"/>
                  <a:pt x="7226238" y="3855882"/>
                  <a:pt x="7237532" y="3855538"/>
                </a:cubicBezTo>
                <a:cubicBezTo>
                  <a:pt x="7248482" y="3855307"/>
                  <a:pt x="7263235" y="3860839"/>
                  <a:pt x="7261736" y="3839402"/>
                </a:cubicBezTo>
                <a:cubicBezTo>
                  <a:pt x="7260237" y="3818656"/>
                  <a:pt x="7261160" y="3797680"/>
                  <a:pt x="7261275" y="3776820"/>
                </a:cubicBezTo>
                <a:cubicBezTo>
                  <a:pt x="7261390" y="3769905"/>
                  <a:pt x="7260929" y="3762297"/>
                  <a:pt x="7271302" y="3762068"/>
                </a:cubicBezTo>
                <a:lnTo>
                  <a:pt x="7271186" y="3762183"/>
                </a:lnTo>
                <a:cubicBezTo>
                  <a:pt x="7279139" y="3762068"/>
                  <a:pt x="7282020" y="3766332"/>
                  <a:pt x="7281789" y="3773593"/>
                </a:cubicBezTo>
                <a:cubicBezTo>
                  <a:pt x="7281328" y="3787654"/>
                  <a:pt x="7291010" y="3787999"/>
                  <a:pt x="7301152" y="3787999"/>
                </a:cubicBezTo>
                <a:cubicBezTo>
                  <a:pt x="7349790" y="3787999"/>
                  <a:pt x="7398540" y="3787307"/>
                  <a:pt x="7447178" y="3788345"/>
                </a:cubicBezTo>
                <a:cubicBezTo>
                  <a:pt x="7469766" y="3788806"/>
                  <a:pt x="7463428" y="3773593"/>
                  <a:pt x="7464350" y="3761836"/>
                </a:cubicBezTo>
                <a:cubicBezTo>
                  <a:pt x="7465271" y="3749966"/>
                  <a:pt x="7465617" y="3740054"/>
                  <a:pt x="7447753" y="3740746"/>
                </a:cubicBezTo>
                <a:cubicBezTo>
                  <a:pt x="7411333" y="3742013"/>
                  <a:pt x="7374799" y="3741091"/>
                  <a:pt x="7338264" y="3741091"/>
                </a:cubicBezTo>
                <a:cubicBezTo>
                  <a:pt x="7302535" y="3740976"/>
                  <a:pt x="7266923" y="3741553"/>
                  <a:pt x="7231309" y="3740746"/>
                </a:cubicBezTo>
                <a:close/>
                <a:moveTo>
                  <a:pt x="6934420" y="3740746"/>
                </a:moveTo>
                <a:cubicBezTo>
                  <a:pt x="6914406" y="3740746"/>
                  <a:pt x="6899394" y="3744953"/>
                  <a:pt x="6889386" y="3753366"/>
                </a:cubicBezTo>
                <a:lnTo>
                  <a:pt x="6874396" y="3791174"/>
                </a:lnTo>
                <a:lnTo>
                  <a:pt x="6874374" y="3791111"/>
                </a:lnTo>
                <a:lnTo>
                  <a:pt x="6874374" y="3791226"/>
                </a:lnTo>
                <a:lnTo>
                  <a:pt x="6874396" y="3791174"/>
                </a:lnTo>
                <a:lnTo>
                  <a:pt x="6890537" y="3839405"/>
                </a:lnTo>
                <a:cubicBezTo>
                  <a:pt x="6901313" y="3850123"/>
                  <a:pt x="6917477" y="3855463"/>
                  <a:pt x="6939029" y="3855421"/>
                </a:cubicBezTo>
                <a:cubicBezTo>
                  <a:pt x="6975910" y="3855342"/>
                  <a:pt x="6994350" y="3837212"/>
                  <a:pt x="6994350" y="3801022"/>
                </a:cubicBezTo>
                <a:cubicBezTo>
                  <a:pt x="6994350" y="3760835"/>
                  <a:pt x="6974377" y="3740746"/>
                  <a:pt x="6934420" y="3740746"/>
                </a:cubicBezTo>
                <a:close/>
                <a:moveTo>
                  <a:pt x="9434274" y="3740717"/>
                </a:moveTo>
                <a:cubicBezTo>
                  <a:pt x="9428568" y="3741207"/>
                  <a:pt x="9424219" y="3744607"/>
                  <a:pt x="9424448" y="3756650"/>
                </a:cubicBezTo>
                <a:cubicBezTo>
                  <a:pt x="9425024" y="3783620"/>
                  <a:pt x="9424680" y="3810474"/>
                  <a:pt x="9424448" y="3837442"/>
                </a:cubicBezTo>
                <a:cubicBezTo>
                  <a:pt x="9424334" y="3848391"/>
                  <a:pt x="9423526" y="3858995"/>
                  <a:pt x="9439893" y="3856690"/>
                </a:cubicBezTo>
                <a:cubicBezTo>
                  <a:pt x="9443926" y="3856114"/>
                  <a:pt x="9449228" y="3856921"/>
                  <a:pt x="9449114" y="3862914"/>
                </a:cubicBezTo>
                <a:cubicBezTo>
                  <a:pt x="9448997" y="3867869"/>
                  <a:pt x="9444964" y="3871096"/>
                  <a:pt x="9440469" y="3870981"/>
                </a:cubicBezTo>
                <a:cubicBezTo>
                  <a:pt x="9423180" y="3870520"/>
                  <a:pt x="9424448" y="3882160"/>
                  <a:pt x="9424448" y="3893801"/>
                </a:cubicBezTo>
                <a:cubicBezTo>
                  <a:pt x="9424564" y="3961570"/>
                  <a:pt x="9424564" y="4029337"/>
                  <a:pt x="9424448" y="4097107"/>
                </a:cubicBezTo>
                <a:cubicBezTo>
                  <a:pt x="9424448" y="4110130"/>
                  <a:pt x="9421914" y="4124190"/>
                  <a:pt x="9442428" y="4123268"/>
                </a:cubicBezTo>
                <a:cubicBezTo>
                  <a:pt x="9447038" y="4123039"/>
                  <a:pt x="9449574" y="4127417"/>
                  <a:pt x="9449920" y="4132259"/>
                </a:cubicBezTo>
                <a:cubicBezTo>
                  <a:pt x="9450265" y="4137099"/>
                  <a:pt x="9447960" y="4141940"/>
                  <a:pt x="9443350" y="4141940"/>
                </a:cubicBezTo>
                <a:cubicBezTo>
                  <a:pt x="9416612" y="4141825"/>
                  <a:pt x="9425487" y="4161532"/>
                  <a:pt x="9424564" y="4175248"/>
                </a:cubicBezTo>
                <a:cubicBezTo>
                  <a:pt x="9423066" y="4199681"/>
                  <a:pt x="9441967" y="4188387"/>
                  <a:pt x="9452340" y="4189424"/>
                </a:cubicBezTo>
                <a:cubicBezTo>
                  <a:pt x="9462712" y="4190461"/>
                  <a:pt x="9477350" y="4195763"/>
                  <a:pt x="9476889" y="4174211"/>
                </a:cubicBezTo>
                <a:cubicBezTo>
                  <a:pt x="9475967" y="4123846"/>
                  <a:pt x="9476659" y="4073364"/>
                  <a:pt x="9476659" y="4022999"/>
                </a:cubicBezTo>
                <a:cubicBezTo>
                  <a:pt x="9476659" y="4014816"/>
                  <a:pt x="9476543" y="4007094"/>
                  <a:pt x="9464902" y="4007210"/>
                </a:cubicBezTo>
                <a:lnTo>
                  <a:pt x="9465018" y="4007671"/>
                </a:lnTo>
                <a:cubicBezTo>
                  <a:pt x="9458910" y="4007786"/>
                  <a:pt x="9451072" y="4006749"/>
                  <a:pt x="9452110" y="3998796"/>
                </a:cubicBezTo>
                <a:cubicBezTo>
                  <a:pt x="9453492" y="3988770"/>
                  <a:pt x="9463058" y="3992341"/>
                  <a:pt x="9469166" y="3992341"/>
                </a:cubicBezTo>
                <a:cubicBezTo>
                  <a:pt x="9500400" y="3991997"/>
                  <a:pt x="9531749" y="3992226"/>
                  <a:pt x="9562983" y="3992226"/>
                </a:cubicBezTo>
                <a:cubicBezTo>
                  <a:pt x="9592602" y="3992226"/>
                  <a:pt x="9622222" y="3990729"/>
                  <a:pt x="9651612" y="3992688"/>
                </a:cubicBezTo>
                <a:cubicBezTo>
                  <a:pt x="9672242" y="3994071"/>
                  <a:pt x="9676621" y="3986464"/>
                  <a:pt x="9675353" y="3967793"/>
                </a:cubicBezTo>
                <a:cubicBezTo>
                  <a:pt x="9673855" y="3944513"/>
                  <a:pt x="9675584" y="3920885"/>
                  <a:pt x="9674662" y="3897490"/>
                </a:cubicBezTo>
                <a:cubicBezTo>
                  <a:pt x="9674316" y="3888614"/>
                  <a:pt x="9681231" y="3873286"/>
                  <a:pt x="9664405" y="3873171"/>
                </a:cubicBezTo>
                <a:cubicBezTo>
                  <a:pt x="9651266" y="3873056"/>
                  <a:pt x="9630866" y="3862222"/>
                  <a:pt x="9628100" y="3888614"/>
                </a:cubicBezTo>
                <a:cubicBezTo>
                  <a:pt x="9627408" y="3894953"/>
                  <a:pt x="9624181" y="3898066"/>
                  <a:pt x="9618073" y="3898066"/>
                </a:cubicBezTo>
                <a:cubicBezTo>
                  <a:pt x="9613463" y="3898180"/>
                  <a:pt x="9608047" y="3897143"/>
                  <a:pt x="9608047" y="3892187"/>
                </a:cubicBezTo>
                <a:cubicBezTo>
                  <a:pt x="9608506" y="3865910"/>
                  <a:pt x="9589490" y="3873056"/>
                  <a:pt x="9575084" y="3872364"/>
                </a:cubicBezTo>
                <a:cubicBezTo>
                  <a:pt x="9564710" y="3871788"/>
                  <a:pt x="9554224" y="3872018"/>
                  <a:pt x="9543850" y="3871327"/>
                </a:cubicBezTo>
                <a:cubicBezTo>
                  <a:pt x="9539240" y="3870981"/>
                  <a:pt x="9535552" y="3867869"/>
                  <a:pt x="9535783" y="3862798"/>
                </a:cubicBezTo>
                <a:cubicBezTo>
                  <a:pt x="9536013" y="3856806"/>
                  <a:pt x="9541199" y="3856806"/>
                  <a:pt x="9545350" y="3856806"/>
                </a:cubicBezTo>
                <a:cubicBezTo>
                  <a:pt x="9558372" y="3856458"/>
                  <a:pt x="9571511" y="3855421"/>
                  <a:pt x="9584419" y="3856806"/>
                </a:cubicBezTo>
                <a:cubicBezTo>
                  <a:pt x="9603320" y="3858880"/>
                  <a:pt x="9608276" y="3850811"/>
                  <a:pt x="9607354" y="3833063"/>
                </a:cubicBezTo>
                <a:cubicBezTo>
                  <a:pt x="9605972" y="3808745"/>
                  <a:pt x="9606432" y="3784426"/>
                  <a:pt x="9607124" y="3760109"/>
                </a:cubicBezTo>
                <a:cubicBezTo>
                  <a:pt x="9607584" y="3747084"/>
                  <a:pt x="9603896" y="3741091"/>
                  <a:pt x="9589722" y="3741553"/>
                </a:cubicBezTo>
                <a:cubicBezTo>
                  <a:pt x="9563674" y="3742359"/>
                  <a:pt x="9537512" y="3742359"/>
                  <a:pt x="9511464" y="3741553"/>
                </a:cubicBezTo>
                <a:cubicBezTo>
                  <a:pt x="9497058" y="3741091"/>
                  <a:pt x="9491412" y="3745586"/>
                  <a:pt x="9491871" y="3760685"/>
                </a:cubicBezTo>
                <a:cubicBezTo>
                  <a:pt x="9492909" y="3789267"/>
                  <a:pt x="9492332" y="3817965"/>
                  <a:pt x="9491871" y="3846662"/>
                </a:cubicBezTo>
                <a:cubicBezTo>
                  <a:pt x="9491756" y="3853694"/>
                  <a:pt x="9495905" y="3865449"/>
                  <a:pt x="9484726" y="3865680"/>
                </a:cubicBezTo>
                <a:cubicBezTo>
                  <a:pt x="9470088" y="3866141"/>
                  <a:pt x="9477235" y="3852772"/>
                  <a:pt x="9477004" y="3845856"/>
                </a:cubicBezTo>
                <a:cubicBezTo>
                  <a:pt x="9476198" y="3816352"/>
                  <a:pt x="9475736" y="3786731"/>
                  <a:pt x="9476889" y="3757226"/>
                </a:cubicBezTo>
                <a:cubicBezTo>
                  <a:pt x="9477696" y="3735444"/>
                  <a:pt x="9462482" y="3741437"/>
                  <a:pt x="9452224" y="3742244"/>
                </a:cubicBezTo>
                <a:cubicBezTo>
                  <a:pt x="9447038" y="3742648"/>
                  <a:pt x="9439979" y="3740227"/>
                  <a:pt x="9434274" y="3740717"/>
                </a:cubicBezTo>
                <a:close/>
                <a:moveTo>
                  <a:pt x="1061799" y="3740717"/>
                </a:moveTo>
                <a:cubicBezTo>
                  <a:pt x="1056093" y="3741207"/>
                  <a:pt x="1051744" y="3744607"/>
                  <a:pt x="1051973" y="3756650"/>
                </a:cubicBezTo>
                <a:cubicBezTo>
                  <a:pt x="1052549" y="3783620"/>
                  <a:pt x="1052205" y="3810474"/>
                  <a:pt x="1051973" y="3837442"/>
                </a:cubicBezTo>
                <a:cubicBezTo>
                  <a:pt x="1051859" y="3848391"/>
                  <a:pt x="1051051" y="3858995"/>
                  <a:pt x="1067418" y="3856690"/>
                </a:cubicBezTo>
                <a:cubicBezTo>
                  <a:pt x="1071451" y="3856114"/>
                  <a:pt x="1076753" y="3856921"/>
                  <a:pt x="1076639" y="3862914"/>
                </a:cubicBezTo>
                <a:cubicBezTo>
                  <a:pt x="1076522" y="3867869"/>
                  <a:pt x="1072489" y="3871096"/>
                  <a:pt x="1067994" y="3870981"/>
                </a:cubicBezTo>
                <a:cubicBezTo>
                  <a:pt x="1050705" y="3870520"/>
                  <a:pt x="1051973" y="3882160"/>
                  <a:pt x="1051973" y="3893801"/>
                </a:cubicBezTo>
                <a:cubicBezTo>
                  <a:pt x="1052089" y="3961570"/>
                  <a:pt x="1052089" y="4029337"/>
                  <a:pt x="1051973" y="4097107"/>
                </a:cubicBezTo>
                <a:cubicBezTo>
                  <a:pt x="1051973" y="4110130"/>
                  <a:pt x="1049439" y="4124190"/>
                  <a:pt x="1069953" y="4123268"/>
                </a:cubicBezTo>
                <a:cubicBezTo>
                  <a:pt x="1074563" y="4123039"/>
                  <a:pt x="1077099" y="4127417"/>
                  <a:pt x="1077445" y="4132259"/>
                </a:cubicBezTo>
                <a:cubicBezTo>
                  <a:pt x="1077790" y="4137099"/>
                  <a:pt x="1075485" y="4141940"/>
                  <a:pt x="1070875" y="4141940"/>
                </a:cubicBezTo>
                <a:cubicBezTo>
                  <a:pt x="1044137" y="4141825"/>
                  <a:pt x="1053012" y="4161532"/>
                  <a:pt x="1052089" y="4175248"/>
                </a:cubicBezTo>
                <a:cubicBezTo>
                  <a:pt x="1050591" y="4199681"/>
                  <a:pt x="1069492" y="4188387"/>
                  <a:pt x="1079865" y="4189424"/>
                </a:cubicBezTo>
                <a:cubicBezTo>
                  <a:pt x="1090237" y="4190461"/>
                  <a:pt x="1104875" y="4195763"/>
                  <a:pt x="1104414" y="4174211"/>
                </a:cubicBezTo>
                <a:cubicBezTo>
                  <a:pt x="1103492" y="4123846"/>
                  <a:pt x="1104184" y="4073364"/>
                  <a:pt x="1104184" y="4022999"/>
                </a:cubicBezTo>
                <a:cubicBezTo>
                  <a:pt x="1104184" y="4014816"/>
                  <a:pt x="1104068" y="4007094"/>
                  <a:pt x="1092427" y="4007210"/>
                </a:cubicBezTo>
                <a:lnTo>
                  <a:pt x="1092543" y="4007671"/>
                </a:lnTo>
                <a:cubicBezTo>
                  <a:pt x="1086435" y="4007786"/>
                  <a:pt x="1078597" y="4006749"/>
                  <a:pt x="1079635" y="3998796"/>
                </a:cubicBezTo>
                <a:cubicBezTo>
                  <a:pt x="1081017" y="3988770"/>
                  <a:pt x="1090583" y="3992341"/>
                  <a:pt x="1096691" y="3992341"/>
                </a:cubicBezTo>
                <a:cubicBezTo>
                  <a:pt x="1127925" y="3991997"/>
                  <a:pt x="1159274" y="3992226"/>
                  <a:pt x="1190508" y="3992226"/>
                </a:cubicBezTo>
                <a:cubicBezTo>
                  <a:pt x="1220127" y="3992226"/>
                  <a:pt x="1249747" y="3990729"/>
                  <a:pt x="1279137" y="3992688"/>
                </a:cubicBezTo>
                <a:cubicBezTo>
                  <a:pt x="1299767" y="3994071"/>
                  <a:pt x="1304146" y="3986464"/>
                  <a:pt x="1302878" y="3967793"/>
                </a:cubicBezTo>
                <a:cubicBezTo>
                  <a:pt x="1301380" y="3944513"/>
                  <a:pt x="1303109" y="3920885"/>
                  <a:pt x="1302187" y="3897490"/>
                </a:cubicBezTo>
                <a:cubicBezTo>
                  <a:pt x="1301841" y="3888614"/>
                  <a:pt x="1308756" y="3873286"/>
                  <a:pt x="1291930" y="3873171"/>
                </a:cubicBezTo>
                <a:cubicBezTo>
                  <a:pt x="1278791" y="3873056"/>
                  <a:pt x="1258391" y="3862222"/>
                  <a:pt x="1255625" y="3888614"/>
                </a:cubicBezTo>
                <a:cubicBezTo>
                  <a:pt x="1254933" y="3894953"/>
                  <a:pt x="1251706" y="3898066"/>
                  <a:pt x="1245598" y="3898066"/>
                </a:cubicBezTo>
                <a:cubicBezTo>
                  <a:pt x="1240988" y="3898180"/>
                  <a:pt x="1235572" y="3897143"/>
                  <a:pt x="1235572" y="3892187"/>
                </a:cubicBezTo>
                <a:cubicBezTo>
                  <a:pt x="1236031" y="3865910"/>
                  <a:pt x="1217015" y="3873056"/>
                  <a:pt x="1202609" y="3872364"/>
                </a:cubicBezTo>
                <a:cubicBezTo>
                  <a:pt x="1192235" y="3871788"/>
                  <a:pt x="1181749" y="3872018"/>
                  <a:pt x="1171375" y="3871327"/>
                </a:cubicBezTo>
                <a:cubicBezTo>
                  <a:pt x="1166765" y="3870981"/>
                  <a:pt x="1163077" y="3867869"/>
                  <a:pt x="1163308" y="3862798"/>
                </a:cubicBezTo>
                <a:cubicBezTo>
                  <a:pt x="1163538" y="3856806"/>
                  <a:pt x="1168724" y="3856806"/>
                  <a:pt x="1172875" y="3856806"/>
                </a:cubicBezTo>
                <a:cubicBezTo>
                  <a:pt x="1185897" y="3856458"/>
                  <a:pt x="1199036" y="3855421"/>
                  <a:pt x="1211944" y="3856806"/>
                </a:cubicBezTo>
                <a:cubicBezTo>
                  <a:pt x="1230845" y="3858880"/>
                  <a:pt x="1235801" y="3850811"/>
                  <a:pt x="1234879" y="3833063"/>
                </a:cubicBezTo>
                <a:cubicBezTo>
                  <a:pt x="1233497" y="3808745"/>
                  <a:pt x="1233957" y="3784426"/>
                  <a:pt x="1234649" y="3760109"/>
                </a:cubicBezTo>
                <a:cubicBezTo>
                  <a:pt x="1235109" y="3747084"/>
                  <a:pt x="1231421" y="3741091"/>
                  <a:pt x="1217247" y="3741553"/>
                </a:cubicBezTo>
                <a:cubicBezTo>
                  <a:pt x="1191199" y="3742359"/>
                  <a:pt x="1165037" y="3742359"/>
                  <a:pt x="1138989" y="3741553"/>
                </a:cubicBezTo>
                <a:cubicBezTo>
                  <a:pt x="1124583" y="3741091"/>
                  <a:pt x="1118937" y="3745586"/>
                  <a:pt x="1119396" y="3760685"/>
                </a:cubicBezTo>
                <a:cubicBezTo>
                  <a:pt x="1120434" y="3789267"/>
                  <a:pt x="1119857" y="3817965"/>
                  <a:pt x="1119396" y="3846662"/>
                </a:cubicBezTo>
                <a:cubicBezTo>
                  <a:pt x="1119281" y="3853694"/>
                  <a:pt x="1123430" y="3865449"/>
                  <a:pt x="1112251" y="3865680"/>
                </a:cubicBezTo>
                <a:cubicBezTo>
                  <a:pt x="1097613" y="3866141"/>
                  <a:pt x="1104760" y="3852772"/>
                  <a:pt x="1104529" y="3845856"/>
                </a:cubicBezTo>
                <a:cubicBezTo>
                  <a:pt x="1103723" y="3816352"/>
                  <a:pt x="1103261" y="3786731"/>
                  <a:pt x="1104414" y="3757226"/>
                </a:cubicBezTo>
                <a:cubicBezTo>
                  <a:pt x="1105221" y="3735444"/>
                  <a:pt x="1090007" y="3741437"/>
                  <a:pt x="1079749" y="3742244"/>
                </a:cubicBezTo>
                <a:cubicBezTo>
                  <a:pt x="1074563" y="3742648"/>
                  <a:pt x="1067504" y="3740227"/>
                  <a:pt x="1061799" y="3740717"/>
                </a:cubicBezTo>
                <a:close/>
                <a:moveTo>
                  <a:pt x="8224137" y="3740645"/>
                </a:moveTo>
                <a:cubicBezTo>
                  <a:pt x="8218418" y="3741149"/>
                  <a:pt x="8214068" y="3744549"/>
                  <a:pt x="8214298" y="3756535"/>
                </a:cubicBezTo>
                <a:cubicBezTo>
                  <a:pt x="8214874" y="3784311"/>
                  <a:pt x="8214990" y="3812087"/>
                  <a:pt x="8214298" y="3839863"/>
                </a:cubicBezTo>
                <a:cubicBezTo>
                  <a:pt x="8214068" y="3851504"/>
                  <a:pt x="8216257" y="3858304"/>
                  <a:pt x="8229742" y="3856690"/>
                </a:cubicBezTo>
                <a:cubicBezTo>
                  <a:pt x="8233775" y="3856114"/>
                  <a:pt x="8239077" y="3856806"/>
                  <a:pt x="8239077" y="3862798"/>
                </a:cubicBezTo>
                <a:cubicBezTo>
                  <a:pt x="8239077" y="3867754"/>
                  <a:pt x="8235158" y="3871212"/>
                  <a:pt x="8230779" y="3871096"/>
                </a:cubicBezTo>
                <a:cubicBezTo>
                  <a:pt x="8213606" y="3870405"/>
                  <a:pt x="8214413" y="3881469"/>
                  <a:pt x="8214413" y="3893455"/>
                </a:cubicBezTo>
                <a:cubicBezTo>
                  <a:pt x="8214644" y="3962031"/>
                  <a:pt x="8214759" y="4030605"/>
                  <a:pt x="8214298" y="4099181"/>
                </a:cubicBezTo>
                <a:cubicBezTo>
                  <a:pt x="8214183" y="4113818"/>
                  <a:pt x="8214874" y="4125459"/>
                  <a:pt x="8234467" y="4122577"/>
                </a:cubicBezTo>
                <a:cubicBezTo>
                  <a:pt x="8239768" y="4121770"/>
                  <a:pt x="8244839" y="4123846"/>
                  <a:pt x="8245416" y="4130761"/>
                </a:cubicBezTo>
                <a:cubicBezTo>
                  <a:pt x="8245992" y="4137560"/>
                  <a:pt x="8240806" y="4141133"/>
                  <a:pt x="8236080" y="4141018"/>
                </a:cubicBezTo>
                <a:cubicBezTo>
                  <a:pt x="8209227" y="4140096"/>
                  <a:pt x="8215566" y="4159343"/>
                  <a:pt x="8214413" y="4174787"/>
                </a:cubicBezTo>
                <a:cubicBezTo>
                  <a:pt x="8212800" y="4196800"/>
                  <a:pt x="8229050" y="4190115"/>
                  <a:pt x="8239077" y="4189539"/>
                </a:cubicBezTo>
                <a:cubicBezTo>
                  <a:pt x="8249449" y="4188848"/>
                  <a:pt x="8267084" y="4199451"/>
                  <a:pt x="8266853" y="4175133"/>
                </a:cubicBezTo>
                <a:cubicBezTo>
                  <a:pt x="8266277" y="4124883"/>
                  <a:pt x="8266623" y="4074518"/>
                  <a:pt x="8266623" y="4024151"/>
                </a:cubicBezTo>
                <a:cubicBezTo>
                  <a:pt x="8266623" y="4016314"/>
                  <a:pt x="8267545" y="4007786"/>
                  <a:pt x="8255674" y="4007555"/>
                </a:cubicBezTo>
                <a:lnTo>
                  <a:pt x="8256020" y="4007671"/>
                </a:lnTo>
                <a:cubicBezTo>
                  <a:pt x="8249910" y="4007555"/>
                  <a:pt x="8245992" y="4004444"/>
                  <a:pt x="8246798" y="3997990"/>
                </a:cubicBezTo>
                <a:cubicBezTo>
                  <a:pt x="8247721" y="3990382"/>
                  <a:pt x="8254176" y="3992112"/>
                  <a:pt x="8258901" y="3992112"/>
                </a:cubicBezTo>
                <a:cubicBezTo>
                  <a:pt x="8291862" y="3991880"/>
                  <a:pt x="8324940" y="3991880"/>
                  <a:pt x="8357903" y="3991880"/>
                </a:cubicBezTo>
                <a:cubicBezTo>
                  <a:pt x="8388328" y="3991880"/>
                  <a:pt x="8418756" y="3990843"/>
                  <a:pt x="8449066" y="3992226"/>
                </a:cubicBezTo>
                <a:cubicBezTo>
                  <a:pt x="8466816" y="3993034"/>
                  <a:pt x="8471426" y="3986233"/>
                  <a:pt x="8470734" y="3969752"/>
                </a:cubicBezTo>
                <a:cubicBezTo>
                  <a:pt x="8469582" y="3945550"/>
                  <a:pt x="8470619" y="3921231"/>
                  <a:pt x="8470273" y="3896912"/>
                </a:cubicBezTo>
                <a:cubicBezTo>
                  <a:pt x="8470043" y="3886425"/>
                  <a:pt x="8474307" y="3870751"/>
                  <a:pt x="8456442" y="3872595"/>
                </a:cubicBezTo>
                <a:cubicBezTo>
                  <a:pt x="8442958" y="3873978"/>
                  <a:pt x="8420830" y="3859571"/>
                  <a:pt x="8417949" y="3888153"/>
                </a:cubicBezTo>
                <a:cubicBezTo>
                  <a:pt x="8417257" y="3894262"/>
                  <a:pt x="8414722" y="3897719"/>
                  <a:pt x="8408268" y="3897490"/>
                </a:cubicBezTo>
                <a:cubicBezTo>
                  <a:pt x="8403772" y="3897373"/>
                  <a:pt x="8402274" y="3893916"/>
                  <a:pt x="8402736" y="3890458"/>
                </a:cubicBezTo>
                <a:cubicBezTo>
                  <a:pt x="8405386" y="3869368"/>
                  <a:pt x="8390979" y="3871673"/>
                  <a:pt x="8377841" y="3871788"/>
                </a:cubicBezTo>
                <a:cubicBezTo>
                  <a:pt x="8366546" y="3871788"/>
                  <a:pt x="8355252" y="3871788"/>
                  <a:pt x="8343956" y="3871788"/>
                </a:cubicBezTo>
                <a:cubicBezTo>
                  <a:pt x="8337848" y="3871673"/>
                  <a:pt x="8330702" y="3872364"/>
                  <a:pt x="8330011" y="3863951"/>
                </a:cubicBezTo>
                <a:cubicBezTo>
                  <a:pt x="8329204" y="3853924"/>
                  <a:pt x="8337618" y="3856458"/>
                  <a:pt x="8342919" y="3856344"/>
                </a:cubicBezTo>
                <a:cubicBezTo>
                  <a:pt x="8356750" y="3855882"/>
                  <a:pt x="8370695" y="3855421"/>
                  <a:pt x="8384525" y="3856344"/>
                </a:cubicBezTo>
                <a:cubicBezTo>
                  <a:pt x="8397664" y="3857266"/>
                  <a:pt x="8403080" y="3853348"/>
                  <a:pt x="8402504" y="3839171"/>
                </a:cubicBezTo>
                <a:cubicBezTo>
                  <a:pt x="8401468" y="3812318"/>
                  <a:pt x="8401468" y="3785348"/>
                  <a:pt x="8402504" y="3758494"/>
                </a:cubicBezTo>
                <a:cubicBezTo>
                  <a:pt x="8402966" y="3744318"/>
                  <a:pt x="8397550" y="3740746"/>
                  <a:pt x="8384410" y="3741206"/>
                </a:cubicBezTo>
                <a:cubicBezTo>
                  <a:pt x="8358364" y="3742013"/>
                  <a:pt x="8332316" y="3742244"/>
                  <a:pt x="8306270" y="3741206"/>
                </a:cubicBezTo>
                <a:cubicBezTo>
                  <a:pt x="8291632" y="3740630"/>
                  <a:pt x="8286561" y="3744895"/>
                  <a:pt x="8287137" y="3759992"/>
                </a:cubicBezTo>
                <a:cubicBezTo>
                  <a:pt x="8288174" y="3790419"/>
                  <a:pt x="8287368" y="3820731"/>
                  <a:pt x="8287368" y="3851157"/>
                </a:cubicBezTo>
                <a:cubicBezTo>
                  <a:pt x="8287368" y="3859802"/>
                  <a:pt x="8285869" y="3866947"/>
                  <a:pt x="8274805" y="3866371"/>
                </a:cubicBezTo>
                <a:cubicBezTo>
                  <a:pt x="8263396" y="3865795"/>
                  <a:pt x="8266853" y="3856806"/>
                  <a:pt x="8266853" y="3850811"/>
                </a:cubicBezTo>
                <a:cubicBezTo>
                  <a:pt x="8266392" y="3819579"/>
                  <a:pt x="8265816" y="3788345"/>
                  <a:pt x="8266853" y="3757111"/>
                </a:cubicBezTo>
                <a:cubicBezTo>
                  <a:pt x="8267660" y="3735559"/>
                  <a:pt x="8252561" y="3741322"/>
                  <a:pt x="8242189" y="3742129"/>
                </a:cubicBezTo>
                <a:cubicBezTo>
                  <a:pt x="8236945" y="3742532"/>
                  <a:pt x="8229857" y="3740141"/>
                  <a:pt x="8224137" y="3740645"/>
                </a:cubicBezTo>
                <a:close/>
                <a:moveTo>
                  <a:pt x="8916992" y="3740630"/>
                </a:moveTo>
                <a:cubicBezTo>
                  <a:pt x="8899358" y="3739593"/>
                  <a:pt x="8886104" y="3739017"/>
                  <a:pt x="8886335" y="3764834"/>
                </a:cubicBezTo>
                <a:cubicBezTo>
                  <a:pt x="8886565" y="3792494"/>
                  <a:pt x="8903162" y="3788806"/>
                  <a:pt x="8918952" y="3787538"/>
                </a:cubicBezTo>
                <a:cubicBezTo>
                  <a:pt x="8937046" y="3786155"/>
                  <a:pt x="8954104" y="3781315"/>
                  <a:pt x="8973120" y="3787307"/>
                </a:cubicBezTo>
                <a:lnTo>
                  <a:pt x="8973120" y="3787192"/>
                </a:lnTo>
                <a:cubicBezTo>
                  <a:pt x="8996516" y="3794453"/>
                  <a:pt x="9004700" y="3781545"/>
                  <a:pt x="9003086" y="3757804"/>
                </a:cubicBezTo>
                <a:cubicBezTo>
                  <a:pt x="9002164" y="3743742"/>
                  <a:pt x="8997438" y="3739939"/>
                  <a:pt x="8984530" y="3740630"/>
                </a:cubicBezTo>
                <a:cubicBezTo>
                  <a:pt x="8971507" y="3741322"/>
                  <a:pt x="8958598" y="3740746"/>
                  <a:pt x="8945574" y="3740746"/>
                </a:cubicBezTo>
                <a:cubicBezTo>
                  <a:pt x="8936009" y="3740630"/>
                  <a:pt x="8926443" y="3741206"/>
                  <a:pt x="8916992" y="3740630"/>
                </a:cubicBezTo>
                <a:close/>
                <a:moveTo>
                  <a:pt x="7566808" y="3740630"/>
                </a:moveTo>
                <a:cubicBezTo>
                  <a:pt x="7549060" y="3738671"/>
                  <a:pt x="7546871" y="3747545"/>
                  <a:pt x="7547678" y="3761953"/>
                </a:cubicBezTo>
                <a:cubicBezTo>
                  <a:pt x="7548368" y="3775782"/>
                  <a:pt x="7545026" y="3789613"/>
                  <a:pt x="7567616" y="3788806"/>
                </a:cubicBezTo>
                <a:cubicBezTo>
                  <a:pt x="7594354" y="3787769"/>
                  <a:pt x="7621209" y="3789843"/>
                  <a:pt x="7647948" y="3791226"/>
                </a:cubicBezTo>
                <a:cubicBezTo>
                  <a:pt x="7657859" y="3791802"/>
                  <a:pt x="7661432" y="3788460"/>
                  <a:pt x="7662815" y="3778549"/>
                </a:cubicBezTo>
                <a:lnTo>
                  <a:pt x="7662930" y="3778549"/>
                </a:lnTo>
                <a:cubicBezTo>
                  <a:pt x="7667425" y="3745125"/>
                  <a:pt x="7664428" y="3740976"/>
                  <a:pt x="7631812" y="3740976"/>
                </a:cubicBezTo>
                <a:cubicBezTo>
                  <a:pt x="7623054" y="3740976"/>
                  <a:pt x="7614409" y="3740976"/>
                  <a:pt x="7605765" y="3740976"/>
                </a:cubicBezTo>
                <a:cubicBezTo>
                  <a:pt x="7592742" y="3740861"/>
                  <a:pt x="7579602" y="3742129"/>
                  <a:pt x="7566808" y="3740630"/>
                </a:cubicBezTo>
                <a:close/>
                <a:moveTo>
                  <a:pt x="544517" y="3740630"/>
                </a:moveTo>
                <a:cubicBezTo>
                  <a:pt x="526883" y="3739593"/>
                  <a:pt x="513629" y="3739017"/>
                  <a:pt x="513860" y="3764834"/>
                </a:cubicBezTo>
                <a:cubicBezTo>
                  <a:pt x="514090" y="3792494"/>
                  <a:pt x="530687" y="3788806"/>
                  <a:pt x="546477" y="3787538"/>
                </a:cubicBezTo>
                <a:cubicBezTo>
                  <a:pt x="564571" y="3786155"/>
                  <a:pt x="581629" y="3781315"/>
                  <a:pt x="600645" y="3787307"/>
                </a:cubicBezTo>
                <a:lnTo>
                  <a:pt x="600645" y="3787192"/>
                </a:lnTo>
                <a:cubicBezTo>
                  <a:pt x="624041" y="3794453"/>
                  <a:pt x="632225" y="3781545"/>
                  <a:pt x="630611" y="3757804"/>
                </a:cubicBezTo>
                <a:cubicBezTo>
                  <a:pt x="629689" y="3743742"/>
                  <a:pt x="624963" y="3739939"/>
                  <a:pt x="612055" y="3740630"/>
                </a:cubicBezTo>
                <a:cubicBezTo>
                  <a:pt x="599032" y="3741322"/>
                  <a:pt x="586123" y="3740746"/>
                  <a:pt x="573099" y="3740746"/>
                </a:cubicBezTo>
                <a:cubicBezTo>
                  <a:pt x="563534" y="3740630"/>
                  <a:pt x="553968" y="3741206"/>
                  <a:pt x="544517" y="3740630"/>
                </a:cubicBezTo>
                <a:close/>
                <a:moveTo>
                  <a:pt x="8774078" y="3740515"/>
                </a:moveTo>
                <a:cubicBezTo>
                  <a:pt x="8756560" y="3738786"/>
                  <a:pt x="8756216" y="3749044"/>
                  <a:pt x="8757367" y="3761146"/>
                </a:cubicBezTo>
                <a:cubicBezTo>
                  <a:pt x="8758404" y="3772671"/>
                  <a:pt x="8751374" y="3788575"/>
                  <a:pt x="8773848" y="3787884"/>
                </a:cubicBezTo>
                <a:cubicBezTo>
                  <a:pt x="8801509" y="3786962"/>
                  <a:pt x="8829055" y="3787538"/>
                  <a:pt x="8856716" y="3787538"/>
                </a:cubicBezTo>
                <a:cubicBezTo>
                  <a:pt x="8863630" y="3787538"/>
                  <a:pt x="8869738" y="3787654"/>
                  <a:pt x="8872158" y="3778088"/>
                </a:cubicBezTo>
                <a:cubicBezTo>
                  <a:pt x="8878959" y="3751118"/>
                  <a:pt x="8871582" y="3740746"/>
                  <a:pt x="8843922" y="3740746"/>
                </a:cubicBezTo>
                <a:cubicBezTo>
                  <a:pt x="8834471" y="3740746"/>
                  <a:pt x="8824906" y="3740746"/>
                  <a:pt x="8815454" y="3740746"/>
                </a:cubicBezTo>
                <a:cubicBezTo>
                  <a:pt x="8801624" y="3740746"/>
                  <a:pt x="8787794" y="3741898"/>
                  <a:pt x="8774078" y="3740515"/>
                </a:cubicBezTo>
                <a:close/>
                <a:moveTo>
                  <a:pt x="7777030" y="3740515"/>
                </a:moveTo>
                <a:cubicBezTo>
                  <a:pt x="7765160" y="3741783"/>
                  <a:pt x="7752941" y="3740746"/>
                  <a:pt x="7740841" y="3740746"/>
                </a:cubicBezTo>
                <a:cubicBezTo>
                  <a:pt x="7726088" y="3740746"/>
                  <a:pt x="7711451" y="3741206"/>
                  <a:pt x="7696813" y="3740746"/>
                </a:cubicBezTo>
                <a:cubicBezTo>
                  <a:pt x="7676875" y="3740169"/>
                  <a:pt x="7683214" y="3755267"/>
                  <a:pt x="7683906" y="3764488"/>
                </a:cubicBezTo>
                <a:cubicBezTo>
                  <a:pt x="7684597" y="3774284"/>
                  <a:pt x="7675378" y="3791457"/>
                  <a:pt x="7696930" y="3790996"/>
                </a:cubicBezTo>
                <a:cubicBezTo>
                  <a:pt x="7708338" y="3790765"/>
                  <a:pt x="7721018" y="3795490"/>
                  <a:pt x="7730699" y="3783850"/>
                </a:cubicBezTo>
                <a:cubicBezTo>
                  <a:pt x="7735423" y="3778203"/>
                  <a:pt x="7739687" y="3776013"/>
                  <a:pt x="7746833" y="3784426"/>
                </a:cubicBezTo>
                <a:cubicBezTo>
                  <a:pt x="7759052" y="3798948"/>
                  <a:pt x="7777721" y="3792379"/>
                  <a:pt x="7792127" y="3789613"/>
                </a:cubicBezTo>
                <a:lnTo>
                  <a:pt x="7792012" y="3789497"/>
                </a:lnTo>
                <a:cubicBezTo>
                  <a:pt x="7803538" y="3787307"/>
                  <a:pt x="7796393" y="3771518"/>
                  <a:pt x="7798120" y="3761953"/>
                </a:cubicBezTo>
                <a:cubicBezTo>
                  <a:pt x="7801118" y="3745125"/>
                  <a:pt x="7794088" y="3738671"/>
                  <a:pt x="7777030" y="3740515"/>
                </a:cubicBezTo>
                <a:close/>
                <a:moveTo>
                  <a:pt x="5363181" y="3740515"/>
                </a:moveTo>
                <a:cubicBezTo>
                  <a:pt x="5350272" y="3741437"/>
                  <a:pt x="5337249" y="3740746"/>
                  <a:pt x="5324227" y="3740746"/>
                </a:cubicBezTo>
                <a:cubicBezTo>
                  <a:pt x="5311205" y="3740861"/>
                  <a:pt x="5298179" y="3741437"/>
                  <a:pt x="5285271" y="3740630"/>
                </a:cubicBezTo>
                <a:cubicBezTo>
                  <a:pt x="5272247" y="3739824"/>
                  <a:pt x="5266831" y="3743742"/>
                  <a:pt x="5266598" y="3757918"/>
                </a:cubicBezTo>
                <a:cubicBezTo>
                  <a:pt x="5266139" y="3786270"/>
                  <a:pt x="5285502" y="3799755"/>
                  <a:pt x="5311431" y="3784542"/>
                </a:cubicBezTo>
                <a:cubicBezTo>
                  <a:pt x="5321806" y="3778549"/>
                  <a:pt x="5326300" y="3779356"/>
                  <a:pt x="5335866" y="3783965"/>
                </a:cubicBezTo>
                <a:lnTo>
                  <a:pt x="5335866" y="3783850"/>
                </a:lnTo>
                <a:cubicBezTo>
                  <a:pt x="5364449" y="3797795"/>
                  <a:pt x="5382081" y="3787538"/>
                  <a:pt x="5382660" y="3759648"/>
                </a:cubicBezTo>
                <a:cubicBezTo>
                  <a:pt x="5382890" y="3744664"/>
                  <a:pt x="5377703" y="3739478"/>
                  <a:pt x="5363181" y="3740515"/>
                </a:cubicBezTo>
                <a:close/>
                <a:moveTo>
                  <a:pt x="401603" y="3740515"/>
                </a:moveTo>
                <a:cubicBezTo>
                  <a:pt x="384085" y="3738786"/>
                  <a:pt x="383741" y="3749044"/>
                  <a:pt x="384892" y="3761146"/>
                </a:cubicBezTo>
                <a:cubicBezTo>
                  <a:pt x="385929" y="3772671"/>
                  <a:pt x="378899" y="3788575"/>
                  <a:pt x="401373" y="3787884"/>
                </a:cubicBezTo>
                <a:cubicBezTo>
                  <a:pt x="429034" y="3786962"/>
                  <a:pt x="456580" y="3787538"/>
                  <a:pt x="484241" y="3787538"/>
                </a:cubicBezTo>
                <a:cubicBezTo>
                  <a:pt x="491155" y="3787538"/>
                  <a:pt x="497263" y="3787654"/>
                  <a:pt x="499683" y="3778088"/>
                </a:cubicBezTo>
                <a:cubicBezTo>
                  <a:pt x="506484" y="3751118"/>
                  <a:pt x="499107" y="3740746"/>
                  <a:pt x="471447" y="3740746"/>
                </a:cubicBezTo>
                <a:cubicBezTo>
                  <a:pt x="461996" y="3740746"/>
                  <a:pt x="452431" y="3740746"/>
                  <a:pt x="442979" y="3740746"/>
                </a:cubicBezTo>
                <a:cubicBezTo>
                  <a:pt x="429149" y="3740746"/>
                  <a:pt x="415319" y="3741898"/>
                  <a:pt x="401603" y="3740515"/>
                </a:cubicBezTo>
                <a:close/>
                <a:moveTo>
                  <a:pt x="7508953" y="3740400"/>
                </a:moveTo>
                <a:cubicBezTo>
                  <a:pt x="7494315" y="3741783"/>
                  <a:pt x="7477374" y="3735444"/>
                  <a:pt x="7478757" y="3762068"/>
                </a:cubicBezTo>
                <a:cubicBezTo>
                  <a:pt x="7479277" y="3771807"/>
                  <a:pt x="7480514" y="3779355"/>
                  <a:pt x="7484303" y="3783923"/>
                </a:cubicBezTo>
                <a:lnTo>
                  <a:pt x="7505102" y="3787874"/>
                </a:lnTo>
                <a:lnTo>
                  <a:pt x="7505034" y="3787884"/>
                </a:lnTo>
                <a:lnTo>
                  <a:pt x="7505150" y="3787884"/>
                </a:lnTo>
                <a:lnTo>
                  <a:pt x="7505102" y="3787874"/>
                </a:lnTo>
                <a:lnTo>
                  <a:pt x="7526485" y="3784872"/>
                </a:lnTo>
                <a:cubicBezTo>
                  <a:pt x="7530908" y="3780854"/>
                  <a:pt x="7532810" y="3773708"/>
                  <a:pt x="7532810" y="3763105"/>
                </a:cubicBezTo>
                <a:cubicBezTo>
                  <a:pt x="7532810" y="3744318"/>
                  <a:pt x="7526702" y="3738671"/>
                  <a:pt x="7508953" y="3740400"/>
                </a:cubicBezTo>
                <a:close/>
                <a:moveTo>
                  <a:pt x="9346769" y="3740285"/>
                </a:moveTo>
                <a:cubicBezTo>
                  <a:pt x="9308355" y="3740285"/>
                  <a:pt x="9289143" y="3759416"/>
                  <a:pt x="9289143" y="3797680"/>
                </a:cubicBezTo>
                <a:lnTo>
                  <a:pt x="9289258" y="3797680"/>
                </a:lnTo>
                <a:cubicBezTo>
                  <a:pt x="9289258" y="3835863"/>
                  <a:pt x="9308505" y="3854960"/>
                  <a:pt x="9346999" y="3854960"/>
                </a:cubicBezTo>
                <a:cubicBezTo>
                  <a:pt x="9385574" y="3854881"/>
                  <a:pt x="9404856" y="3835748"/>
                  <a:pt x="9404856" y="3797565"/>
                </a:cubicBezTo>
                <a:cubicBezTo>
                  <a:pt x="9404856" y="3759383"/>
                  <a:pt x="9385494" y="3740285"/>
                  <a:pt x="9346769" y="3740285"/>
                </a:cubicBezTo>
                <a:close/>
                <a:moveTo>
                  <a:pt x="5726919" y="3740285"/>
                </a:moveTo>
                <a:cubicBezTo>
                  <a:pt x="5688734" y="3740285"/>
                  <a:pt x="5669638" y="3759612"/>
                  <a:pt x="5669638" y="3798256"/>
                </a:cubicBezTo>
                <a:lnTo>
                  <a:pt x="5669524" y="3798256"/>
                </a:lnTo>
                <a:cubicBezTo>
                  <a:pt x="5669524" y="3836059"/>
                  <a:pt x="5688228" y="3854960"/>
                  <a:pt x="5725651" y="3854960"/>
                </a:cubicBezTo>
                <a:cubicBezTo>
                  <a:pt x="5764755" y="3854960"/>
                  <a:pt x="5784315" y="3836059"/>
                  <a:pt x="5784315" y="3798256"/>
                </a:cubicBezTo>
                <a:cubicBezTo>
                  <a:pt x="5784315" y="3759612"/>
                  <a:pt x="5765181" y="3740285"/>
                  <a:pt x="5726919" y="3740285"/>
                </a:cubicBezTo>
                <a:close/>
                <a:moveTo>
                  <a:pt x="974294" y="3740285"/>
                </a:moveTo>
                <a:cubicBezTo>
                  <a:pt x="935880" y="3740285"/>
                  <a:pt x="916668" y="3759416"/>
                  <a:pt x="916668" y="3797680"/>
                </a:cubicBezTo>
                <a:lnTo>
                  <a:pt x="916783" y="3797680"/>
                </a:lnTo>
                <a:cubicBezTo>
                  <a:pt x="916783" y="3835863"/>
                  <a:pt x="936030" y="3854960"/>
                  <a:pt x="974524" y="3854960"/>
                </a:cubicBezTo>
                <a:cubicBezTo>
                  <a:pt x="1013099" y="3854881"/>
                  <a:pt x="1032381" y="3835748"/>
                  <a:pt x="1032381" y="3797565"/>
                </a:cubicBezTo>
                <a:cubicBezTo>
                  <a:pt x="1032381" y="3759383"/>
                  <a:pt x="1013019" y="3740285"/>
                  <a:pt x="974294" y="3740285"/>
                </a:cubicBezTo>
                <a:close/>
                <a:moveTo>
                  <a:pt x="7823073" y="3740242"/>
                </a:moveTo>
                <a:cubicBezTo>
                  <a:pt x="7818205" y="3740775"/>
                  <a:pt x="7814546" y="3743397"/>
                  <a:pt x="7814948" y="3751925"/>
                </a:cubicBezTo>
                <a:cubicBezTo>
                  <a:pt x="7815524" y="3765871"/>
                  <a:pt x="7802962" y="3787077"/>
                  <a:pt x="7830161" y="3791226"/>
                </a:cubicBezTo>
                <a:cubicBezTo>
                  <a:pt x="7834541" y="3791918"/>
                  <a:pt x="7838921" y="3791918"/>
                  <a:pt x="7839611" y="3797680"/>
                </a:cubicBezTo>
                <a:cubicBezTo>
                  <a:pt x="7840189" y="3802290"/>
                  <a:pt x="7838921" y="3807708"/>
                  <a:pt x="7834080" y="3807708"/>
                </a:cubicBezTo>
                <a:cubicBezTo>
                  <a:pt x="7808379" y="3807476"/>
                  <a:pt x="7814373" y="3826148"/>
                  <a:pt x="7814142" y="3840669"/>
                </a:cubicBezTo>
                <a:cubicBezTo>
                  <a:pt x="7813796" y="3861415"/>
                  <a:pt x="7814603" y="3882276"/>
                  <a:pt x="7813796" y="3903022"/>
                </a:cubicBezTo>
                <a:cubicBezTo>
                  <a:pt x="7813219" y="3917082"/>
                  <a:pt x="7817369" y="3923997"/>
                  <a:pt x="7832581" y="3923651"/>
                </a:cubicBezTo>
                <a:cubicBezTo>
                  <a:pt x="7860357" y="3922960"/>
                  <a:pt x="7888134" y="3922729"/>
                  <a:pt x="7915793" y="3923651"/>
                </a:cubicBezTo>
                <a:cubicBezTo>
                  <a:pt x="7931469" y="3924228"/>
                  <a:pt x="7934811" y="3917428"/>
                  <a:pt x="7934235" y="3903483"/>
                </a:cubicBezTo>
                <a:cubicBezTo>
                  <a:pt x="7933313" y="3879164"/>
                  <a:pt x="7934003" y="3854960"/>
                  <a:pt x="7934003" y="3830643"/>
                </a:cubicBezTo>
                <a:cubicBezTo>
                  <a:pt x="7934003" y="3806325"/>
                  <a:pt x="7933196" y="3782006"/>
                  <a:pt x="7934350" y="3757804"/>
                </a:cubicBezTo>
                <a:cubicBezTo>
                  <a:pt x="7935041" y="3743627"/>
                  <a:pt x="7929739" y="3740054"/>
                  <a:pt x="7916485" y="3740515"/>
                </a:cubicBezTo>
                <a:cubicBezTo>
                  <a:pt x="7890439" y="3741322"/>
                  <a:pt x="7864391" y="3740285"/>
                  <a:pt x="7838460" y="3741091"/>
                </a:cubicBezTo>
                <a:cubicBezTo>
                  <a:pt x="7834023" y="3741264"/>
                  <a:pt x="7827944" y="3739708"/>
                  <a:pt x="7823073" y="3740242"/>
                </a:cubicBezTo>
                <a:close/>
                <a:moveTo>
                  <a:pt x="6497498" y="3740169"/>
                </a:moveTo>
                <a:cubicBezTo>
                  <a:pt x="6479057" y="3738095"/>
                  <a:pt x="6472025" y="3743166"/>
                  <a:pt x="6472257" y="3763681"/>
                </a:cubicBezTo>
                <a:cubicBezTo>
                  <a:pt x="6472487" y="3783850"/>
                  <a:pt x="6479287" y="3790996"/>
                  <a:pt x="6497842" y="3787077"/>
                </a:cubicBezTo>
                <a:cubicBezTo>
                  <a:pt x="6521814" y="3782006"/>
                  <a:pt x="6545557" y="3782467"/>
                  <a:pt x="6569529" y="3787307"/>
                </a:cubicBezTo>
                <a:cubicBezTo>
                  <a:pt x="6576443" y="3788691"/>
                  <a:pt x="6584974" y="3789152"/>
                  <a:pt x="6587970" y="3778203"/>
                </a:cubicBezTo>
                <a:cubicBezTo>
                  <a:pt x="6595232" y="3752155"/>
                  <a:pt x="6586932" y="3740400"/>
                  <a:pt x="6559847" y="3740400"/>
                </a:cubicBezTo>
                <a:cubicBezTo>
                  <a:pt x="6550283" y="3740400"/>
                  <a:pt x="6540830" y="3740400"/>
                  <a:pt x="6531266" y="3740400"/>
                </a:cubicBezTo>
                <a:cubicBezTo>
                  <a:pt x="6519970" y="3740400"/>
                  <a:pt x="6508563" y="3741437"/>
                  <a:pt x="6497498" y="3740169"/>
                </a:cubicBezTo>
                <a:close/>
                <a:moveTo>
                  <a:pt x="6442176" y="3740169"/>
                </a:moveTo>
                <a:cubicBezTo>
                  <a:pt x="6413707" y="3740976"/>
                  <a:pt x="6385241" y="3740746"/>
                  <a:pt x="6356775" y="3740285"/>
                </a:cubicBezTo>
                <a:cubicBezTo>
                  <a:pt x="6345134" y="3740169"/>
                  <a:pt x="6342826" y="3745932"/>
                  <a:pt x="6342023" y="3756189"/>
                </a:cubicBezTo>
                <a:cubicBezTo>
                  <a:pt x="6340406" y="3777511"/>
                  <a:pt x="6343980" y="3792148"/>
                  <a:pt x="6370602" y="3787884"/>
                </a:cubicBezTo>
                <a:cubicBezTo>
                  <a:pt x="6379940" y="3786386"/>
                  <a:pt x="6389620" y="3787654"/>
                  <a:pt x="6399071" y="3787654"/>
                </a:cubicBezTo>
                <a:cubicBezTo>
                  <a:pt x="6399071" y="3787423"/>
                  <a:pt x="6399071" y="3787307"/>
                  <a:pt x="6399071" y="3787192"/>
                </a:cubicBezTo>
                <a:lnTo>
                  <a:pt x="6442983" y="3787192"/>
                </a:lnTo>
                <a:cubicBezTo>
                  <a:pt x="6462805" y="3786731"/>
                  <a:pt x="6456697" y="3771403"/>
                  <a:pt x="6457505" y="3760453"/>
                </a:cubicBezTo>
                <a:cubicBezTo>
                  <a:pt x="6458310" y="3749620"/>
                  <a:pt x="6458197" y="3739708"/>
                  <a:pt x="6442176" y="3740169"/>
                </a:cubicBezTo>
                <a:close/>
                <a:moveTo>
                  <a:pt x="6235528" y="3740169"/>
                </a:moveTo>
                <a:cubicBezTo>
                  <a:pt x="6199916" y="3741668"/>
                  <a:pt x="6164302" y="3740630"/>
                  <a:pt x="6128690" y="3740630"/>
                </a:cubicBezTo>
                <a:cubicBezTo>
                  <a:pt x="6093078" y="3740630"/>
                  <a:pt x="6057464" y="3740976"/>
                  <a:pt x="6021849" y="3740400"/>
                </a:cubicBezTo>
                <a:cubicBezTo>
                  <a:pt x="6009517" y="3740169"/>
                  <a:pt x="6002603" y="3742013"/>
                  <a:pt x="6003179" y="3756996"/>
                </a:cubicBezTo>
                <a:cubicBezTo>
                  <a:pt x="6004214" y="3784772"/>
                  <a:pt x="6003988" y="3812548"/>
                  <a:pt x="6003296" y="3840324"/>
                </a:cubicBezTo>
                <a:cubicBezTo>
                  <a:pt x="6002720" y="3864642"/>
                  <a:pt x="6020698" y="3853924"/>
                  <a:pt x="6030956" y="3854731"/>
                </a:cubicBezTo>
                <a:cubicBezTo>
                  <a:pt x="6041096" y="3855421"/>
                  <a:pt x="6056886" y="3862107"/>
                  <a:pt x="6055848" y="3840093"/>
                </a:cubicBezTo>
                <a:cubicBezTo>
                  <a:pt x="6054813" y="3817619"/>
                  <a:pt x="6055505" y="3795029"/>
                  <a:pt x="6055848" y="3772440"/>
                </a:cubicBezTo>
                <a:lnTo>
                  <a:pt x="6056080" y="3772555"/>
                </a:lnTo>
                <a:cubicBezTo>
                  <a:pt x="6056080" y="3767139"/>
                  <a:pt x="6053428" y="3758726"/>
                  <a:pt x="6062881" y="3758726"/>
                </a:cubicBezTo>
                <a:cubicBezTo>
                  <a:pt x="6068989" y="3758609"/>
                  <a:pt x="6071409" y="3764488"/>
                  <a:pt x="6071062" y="3770020"/>
                </a:cubicBezTo>
                <a:cubicBezTo>
                  <a:pt x="6069910" y="3786616"/>
                  <a:pt x="6080282" y="3787654"/>
                  <a:pt x="6092845" y="3787654"/>
                </a:cubicBezTo>
                <a:cubicBezTo>
                  <a:pt x="6140560" y="3787423"/>
                  <a:pt x="6188391" y="3786731"/>
                  <a:pt x="6236104" y="3787884"/>
                </a:cubicBezTo>
                <a:cubicBezTo>
                  <a:pt x="6258001" y="3788460"/>
                  <a:pt x="6253160" y="3774515"/>
                  <a:pt x="6254084" y="3762068"/>
                </a:cubicBezTo>
                <a:cubicBezTo>
                  <a:pt x="6255121" y="3748237"/>
                  <a:pt x="6253968" y="3739363"/>
                  <a:pt x="6235528" y="3740169"/>
                </a:cubicBezTo>
                <a:close/>
                <a:moveTo>
                  <a:pt x="5149848" y="3740169"/>
                </a:moveTo>
                <a:cubicBezTo>
                  <a:pt x="5133138" y="3738786"/>
                  <a:pt x="5131756" y="3748122"/>
                  <a:pt x="5132332" y="3760914"/>
                </a:cubicBezTo>
                <a:cubicBezTo>
                  <a:pt x="5133022" y="3773478"/>
                  <a:pt x="5128988" y="3787884"/>
                  <a:pt x="5150080" y="3787423"/>
                </a:cubicBezTo>
                <a:cubicBezTo>
                  <a:pt x="5176816" y="3786731"/>
                  <a:pt x="5203558" y="3786962"/>
                  <a:pt x="5230294" y="3787423"/>
                </a:cubicBezTo>
                <a:cubicBezTo>
                  <a:pt x="5242050" y="3787654"/>
                  <a:pt x="5247007" y="3783274"/>
                  <a:pt x="5247815" y="3771057"/>
                </a:cubicBezTo>
                <a:lnTo>
                  <a:pt x="5247931" y="3771173"/>
                </a:lnTo>
                <a:cubicBezTo>
                  <a:pt x="5249310" y="3750196"/>
                  <a:pt x="5246663" y="3735329"/>
                  <a:pt x="5219692" y="3740169"/>
                </a:cubicBezTo>
                <a:cubicBezTo>
                  <a:pt x="5210472" y="3741783"/>
                  <a:pt x="5200675" y="3740400"/>
                  <a:pt x="5191225" y="3740400"/>
                </a:cubicBezTo>
                <a:cubicBezTo>
                  <a:pt x="5177395" y="3740400"/>
                  <a:pt x="5163565" y="3741322"/>
                  <a:pt x="5149848" y="3740169"/>
                </a:cubicBezTo>
                <a:close/>
                <a:moveTo>
                  <a:pt x="5090263" y="3740169"/>
                </a:moveTo>
                <a:cubicBezTo>
                  <a:pt x="5071131" y="3739363"/>
                  <a:pt x="5063640" y="3743742"/>
                  <a:pt x="5063987" y="3765064"/>
                </a:cubicBezTo>
                <a:cubicBezTo>
                  <a:pt x="5064331" y="3786155"/>
                  <a:pt x="5072744" y="3790419"/>
                  <a:pt x="5090609" y="3787077"/>
                </a:cubicBezTo>
                <a:cubicBezTo>
                  <a:pt x="5109280" y="3790765"/>
                  <a:pt x="5117464" y="3785809"/>
                  <a:pt x="5118040" y="3763681"/>
                </a:cubicBezTo>
                <a:lnTo>
                  <a:pt x="5117923" y="3763681"/>
                </a:lnTo>
                <a:cubicBezTo>
                  <a:pt x="5118615" y="3739939"/>
                  <a:pt x="5107205" y="3740861"/>
                  <a:pt x="5090263" y="3740169"/>
                </a:cubicBezTo>
                <a:close/>
                <a:moveTo>
                  <a:pt x="5827995" y="3739939"/>
                </a:moveTo>
                <a:cubicBezTo>
                  <a:pt x="5816931" y="3740976"/>
                  <a:pt x="5798145" y="3734522"/>
                  <a:pt x="5799758" y="3758955"/>
                </a:cubicBezTo>
                <a:cubicBezTo>
                  <a:pt x="5801371" y="3784887"/>
                  <a:pt x="5800334" y="3811050"/>
                  <a:pt x="5799758" y="3837097"/>
                </a:cubicBezTo>
                <a:cubicBezTo>
                  <a:pt x="5799413" y="3849545"/>
                  <a:pt x="5802063" y="3857266"/>
                  <a:pt x="5816815" y="3855882"/>
                </a:cubicBezTo>
                <a:cubicBezTo>
                  <a:pt x="5822347" y="3855421"/>
                  <a:pt x="5830761" y="3854270"/>
                  <a:pt x="5830069" y="3863490"/>
                </a:cubicBezTo>
                <a:cubicBezTo>
                  <a:pt x="5829494" y="3871096"/>
                  <a:pt x="5822231" y="3872018"/>
                  <a:pt x="5816009" y="3871558"/>
                </a:cubicBezTo>
                <a:cubicBezTo>
                  <a:pt x="5802755" y="3870635"/>
                  <a:pt x="5799988" y="3878242"/>
                  <a:pt x="5799988" y="3889421"/>
                </a:cubicBezTo>
                <a:cubicBezTo>
                  <a:pt x="5799988" y="3960648"/>
                  <a:pt x="5799988" y="4031873"/>
                  <a:pt x="5799988" y="4103100"/>
                </a:cubicBezTo>
                <a:cubicBezTo>
                  <a:pt x="5799988" y="4113818"/>
                  <a:pt x="5801947" y="4122231"/>
                  <a:pt x="5815433" y="4121770"/>
                </a:cubicBezTo>
                <a:cubicBezTo>
                  <a:pt x="5822347" y="4121539"/>
                  <a:pt x="5830416" y="4121539"/>
                  <a:pt x="5830416" y="4131567"/>
                </a:cubicBezTo>
                <a:cubicBezTo>
                  <a:pt x="5830416" y="4140903"/>
                  <a:pt x="5822923" y="4141709"/>
                  <a:pt x="5815663" y="4142516"/>
                </a:cubicBezTo>
                <a:cubicBezTo>
                  <a:pt x="5791345" y="4145282"/>
                  <a:pt x="5799183" y="4164529"/>
                  <a:pt x="5800910" y="4176862"/>
                </a:cubicBezTo>
                <a:cubicBezTo>
                  <a:pt x="5804252" y="4200027"/>
                  <a:pt x="5824075" y="4186658"/>
                  <a:pt x="5836524" y="4189078"/>
                </a:cubicBezTo>
                <a:cubicBezTo>
                  <a:pt x="5852084" y="4192190"/>
                  <a:pt x="5852311" y="4180895"/>
                  <a:pt x="5852311" y="4169601"/>
                </a:cubicBezTo>
                <a:cubicBezTo>
                  <a:pt x="5852084" y="4122692"/>
                  <a:pt x="5852311" y="4075786"/>
                  <a:pt x="5852084" y="4028877"/>
                </a:cubicBezTo>
                <a:cubicBezTo>
                  <a:pt x="5852084" y="4019657"/>
                  <a:pt x="5854272" y="4009054"/>
                  <a:pt x="5840671" y="4006172"/>
                </a:cubicBezTo>
                <a:lnTo>
                  <a:pt x="5840904" y="4006172"/>
                </a:lnTo>
                <a:cubicBezTo>
                  <a:pt x="5836524" y="4005250"/>
                  <a:pt x="5832489" y="4002023"/>
                  <a:pt x="5833182" y="3997183"/>
                </a:cubicBezTo>
                <a:cubicBezTo>
                  <a:pt x="5834220" y="3990036"/>
                  <a:pt x="5840787" y="3991419"/>
                  <a:pt x="5845627" y="3991419"/>
                </a:cubicBezTo>
                <a:cubicBezTo>
                  <a:pt x="5878707" y="3991419"/>
                  <a:pt x="5911669" y="3991419"/>
                  <a:pt x="5944745" y="3991419"/>
                </a:cubicBezTo>
                <a:cubicBezTo>
                  <a:pt x="5975978" y="3991304"/>
                  <a:pt x="6007327" y="3990729"/>
                  <a:pt x="6038561" y="3991651"/>
                </a:cubicBezTo>
                <a:cubicBezTo>
                  <a:pt x="6052393" y="3992112"/>
                  <a:pt x="6056540" y="3987501"/>
                  <a:pt x="6056080" y="3973901"/>
                </a:cubicBezTo>
                <a:cubicBezTo>
                  <a:pt x="6055159" y="3947855"/>
                  <a:pt x="6056080" y="3921807"/>
                  <a:pt x="6055618" y="3895760"/>
                </a:cubicBezTo>
                <a:cubicBezTo>
                  <a:pt x="6055388" y="3887347"/>
                  <a:pt x="6059536" y="3873171"/>
                  <a:pt x="6043748" y="3876167"/>
                </a:cubicBezTo>
                <a:cubicBezTo>
                  <a:pt x="6030148" y="3878703"/>
                  <a:pt x="6009863" y="3862683"/>
                  <a:pt x="6003638" y="3888499"/>
                </a:cubicBezTo>
                <a:cubicBezTo>
                  <a:pt x="6002603" y="3892879"/>
                  <a:pt x="6002257" y="3897719"/>
                  <a:pt x="5996612" y="3896912"/>
                </a:cubicBezTo>
                <a:cubicBezTo>
                  <a:pt x="5993842" y="3896451"/>
                  <a:pt x="5989235" y="3893340"/>
                  <a:pt x="5989235" y="3891265"/>
                </a:cubicBezTo>
                <a:cubicBezTo>
                  <a:pt x="5988427" y="3872134"/>
                  <a:pt x="5974711" y="3875476"/>
                  <a:pt x="5962956" y="3875361"/>
                </a:cubicBezTo>
                <a:cubicBezTo>
                  <a:pt x="5950738" y="3875130"/>
                  <a:pt x="5938521" y="3875476"/>
                  <a:pt x="5926422" y="3875130"/>
                </a:cubicBezTo>
                <a:cubicBezTo>
                  <a:pt x="5918929" y="3874900"/>
                  <a:pt x="5915587" y="3869598"/>
                  <a:pt x="5915817" y="3862914"/>
                </a:cubicBezTo>
                <a:cubicBezTo>
                  <a:pt x="5916049" y="3855653"/>
                  <a:pt x="5922387" y="3855882"/>
                  <a:pt x="5927457" y="3855882"/>
                </a:cubicBezTo>
                <a:cubicBezTo>
                  <a:pt x="5941403" y="3855653"/>
                  <a:pt x="5955351" y="3854846"/>
                  <a:pt x="5969178" y="3855882"/>
                </a:cubicBezTo>
                <a:cubicBezTo>
                  <a:pt x="5984392" y="3857036"/>
                  <a:pt x="5988771" y="3850696"/>
                  <a:pt x="5988311" y="3836290"/>
                </a:cubicBezTo>
                <a:cubicBezTo>
                  <a:pt x="5987388" y="3811050"/>
                  <a:pt x="5987042" y="3785809"/>
                  <a:pt x="5988311" y="3760685"/>
                </a:cubicBezTo>
                <a:cubicBezTo>
                  <a:pt x="5989119" y="3743857"/>
                  <a:pt x="5982319" y="3739939"/>
                  <a:pt x="5966990" y="3740630"/>
                </a:cubicBezTo>
                <a:cubicBezTo>
                  <a:pt x="5942670" y="3741783"/>
                  <a:pt x="5918353" y="3741668"/>
                  <a:pt x="5894034" y="3740630"/>
                </a:cubicBezTo>
                <a:cubicBezTo>
                  <a:pt x="5878590" y="3739939"/>
                  <a:pt x="5872020" y="3744203"/>
                  <a:pt x="5872828" y="3760799"/>
                </a:cubicBezTo>
                <a:cubicBezTo>
                  <a:pt x="5873980" y="3785118"/>
                  <a:pt x="5874326" y="3809552"/>
                  <a:pt x="5872369" y="3833755"/>
                </a:cubicBezTo>
                <a:cubicBezTo>
                  <a:pt x="5871444" y="3844473"/>
                  <a:pt x="5882857" y="3864873"/>
                  <a:pt x="5861880" y="3864642"/>
                </a:cubicBezTo>
                <a:cubicBezTo>
                  <a:pt x="5844359" y="3864527"/>
                  <a:pt x="5853236" y="3845510"/>
                  <a:pt x="5852660" y="3835137"/>
                </a:cubicBezTo>
                <a:cubicBezTo>
                  <a:pt x="5851275" y="3810013"/>
                  <a:pt x="5850700" y="3784657"/>
                  <a:pt x="5852660" y="3759648"/>
                </a:cubicBezTo>
                <a:cubicBezTo>
                  <a:pt x="5854388" y="3738441"/>
                  <a:pt x="5839752" y="3738786"/>
                  <a:pt x="5827995" y="3739939"/>
                </a:cubicBezTo>
                <a:close/>
                <a:moveTo>
                  <a:pt x="9031668" y="3739853"/>
                </a:moveTo>
                <a:cubicBezTo>
                  <a:pt x="9026885" y="3740429"/>
                  <a:pt x="9023313" y="3743166"/>
                  <a:pt x="9023716" y="3751925"/>
                </a:cubicBezTo>
                <a:cubicBezTo>
                  <a:pt x="9024292" y="3764949"/>
                  <a:pt x="9011961" y="3785809"/>
                  <a:pt x="9039506" y="3787423"/>
                </a:cubicBezTo>
                <a:cubicBezTo>
                  <a:pt x="9045960" y="3787769"/>
                  <a:pt x="9048840" y="3791226"/>
                  <a:pt x="9048840" y="3797334"/>
                </a:cubicBezTo>
                <a:cubicBezTo>
                  <a:pt x="9048840" y="3801829"/>
                  <a:pt x="9048150" y="3807361"/>
                  <a:pt x="9042964" y="3807361"/>
                </a:cubicBezTo>
                <a:cubicBezTo>
                  <a:pt x="9017492" y="3807708"/>
                  <a:pt x="9023486" y="3826378"/>
                  <a:pt x="9023255" y="3841015"/>
                </a:cubicBezTo>
                <a:cubicBezTo>
                  <a:pt x="9022909" y="3861876"/>
                  <a:pt x="9023716" y="3882737"/>
                  <a:pt x="9022909" y="3903483"/>
                </a:cubicBezTo>
                <a:cubicBezTo>
                  <a:pt x="9022333" y="3918119"/>
                  <a:pt x="9027634" y="3923767"/>
                  <a:pt x="9042502" y="3923306"/>
                </a:cubicBezTo>
                <a:cubicBezTo>
                  <a:pt x="9067627" y="3922499"/>
                  <a:pt x="9092868" y="3922383"/>
                  <a:pt x="9117992" y="3923306"/>
                </a:cubicBezTo>
                <a:cubicBezTo>
                  <a:pt x="9134820" y="3923882"/>
                  <a:pt x="9138622" y="3916045"/>
                  <a:pt x="9138162" y="3901178"/>
                </a:cubicBezTo>
                <a:cubicBezTo>
                  <a:pt x="9137356" y="3877781"/>
                  <a:pt x="9137932" y="3854270"/>
                  <a:pt x="9137932" y="3830873"/>
                </a:cubicBezTo>
                <a:lnTo>
                  <a:pt x="9137816" y="3830873"/>
                </a:lnTo>
                <a:cubicBezTo>
                  <a:pt x="9137816" y="3806671"/>
                  <a:pt x="9137240" y="3782352"/>
                  <a:pt x="9138046" y="3758033"/>
                </a:cubicBezTo>
                <a:cubicBezTo>
                  <a:pt x="9138508" y="3744318"/>
                  <a:pt x="9133322" y="3739708"/>
                  <a:pt x="9119836" y="3740169"/>
                </a:cubicBezTo>
                <a:cubicBezTo>
                  <a:pt x="9095518" y="3740976"/>
                  <a:pt x="9071200" y="3739939"/>
                  <a:pt x="9046882" y="3740746"/>
                </a:cubicBezTo>
                <a:cubicBezTo>
                  <a:pt x="9042444" y="3740861"/>
                  <a:pt x="9036452" y="3739276"/>
                  <a:pt x="9031668" y="3739853"/>
                </a:cubicBezTo>
                <a:close/>
                <a:moveTo>
                  <a:pt x="659193" y="3739853"/>
                </a:moveTo>
                <a:cubicBezTo>
                  <a:pt x="654410" y="3740429"/>
                  <a:pt x="650838" y="3743166"/>
                  <a:pt x="651241" y="3751925"/>
                </a:cubicBezTo>
                <a:cubicBezTo>
                  <a:pt x="651817" y="3764949"/>
                  <a:pt x="639486" y="3785809"/>
                  <a:pt x="667031" y="3787423"/>
                </a:cubicBezTo>
                <a:cubicBezTo>
                  <a:pt x="673485" y="3787769"/>
                  <a:pt x="676365" y="3791226"/>
                  <a:pt x="676365" y="3797334"/>
                </a:cubicBezTo>
                <a:cubicBezTo>
                  <a:pt x="676365" y="3801829"/>
                  <a:pt x="675675" y="3807361"/>
                  <a:pt x="670489" y="3807361"/>
                </a:cubicBezTo>
                <a:cubicBezTo>
                  <a:pt x="645017" y="3807708"/>
                  <a:pt x="651011" y="3826378"/>
                  <a:pt x="650780" y="3841015"/>
                </a:cubicBezTo>
                <a:cubicBezTo>
                  <a:pt x="650434" y="3861876"/>
                  <a:pt x="651241" y="3882737"/>
                  <a:pt x="650434" y="3903483"/>
                </a:cubicBezTo>
                <a:cubicBezTo>
                  <a:pt x="649858" y="3918119"/>
                  <a:pt x="655159" y="3923767"/>
                  <a:pt x="670027" y="3923306"/>
                </a:cubicBezTo>
                <a:cubicBezTo>
                  <a:pt x="695152" y="3922499"/>
                  <a:pt x="720393" y="3922383"/>
                  <a:pt x="745517" y="3923306"/>
                </a:cubicBezTo>
                <a:cubicBezTo>
                  <a:pt x="762345" y="3923882"/>
                  <a:pt x="766147" y="3916045"/>
                  <a:pt x="765687" y="3901178"/>
                </a:cubicBezTo>
                <a:cubicBezTo>
                  <a:pt x="764881" y="3877781"/>
                  <a:pt x="765457" y="3854270"/>
                  <a:pt x="765457" y="3830873"/>
                </a:cubicBezTo>
                <a:lnTo>
                  <a:pt x="765341" y="3830873"/>
                </a:lnTo>
                <a:cubicBezTo>
                  <a:pt x="765341" y="3806671"/>
                  <a:pt x="764765" y="3782352"/>
                  <a:pt x="765571" y="3758033"/>
                </a:cubicBezTo>
                <a:cubicBezTo>
                  <a:pt x="766033" y="3744318"/>
                  <a:pt x="760847" y="3739708"/>
                  <a:pt x="747361" y="3740169"/>
                </a:cubicBezTo>
                <a:cubicBezTo>
                  <a:pt x="723043" y="3740976"/>
                  <a:pt x="698725" y="3739939"/>
                  <a:pt x="674407" y="3740746"/>
                </a:cubicBezTo>
                <a:cubicBezTo>
                  <a:pt x="669969" y="3740861"/>
                  <a:pt x="663977" y="3739276"/>
                  <a:pt x="659193" y="3739853"/>
                </a:cubicBezTo>
                <a:close/>
                <a:moveTo>
                  <a:pt x="9909308" y="3739729"/>
                </a:moveTo>
                <a:cubicBezTo>
                  <a:pt x="9890782" y="3739270"/>
                  <a:pt x="9893700" y="3743397"/>
                  <a:pt x="9895255" y="3781430"/>
                </a:cubicBezTo>
                <a:cubicBezTo>
                  <a:pt x="9903323" y="3793646"/>
                  <a:pt x="9915540" y="3786155"/>
                  <a:pt x="9925798" y="3787307"/>
                </a:cubicBezTo>
                <a:cubicBezTo>
                  <a:pt x="9933750" y="3788230"/>
                  <a:pt x="9946312" y="3789382"/>
                  <a:pt x="9945275" y="3777050"/>
                </a:cubicBezTo>
                <a:cubicBezTo>
                  <a:pt x="9944238" y="3764834"/>
                  <a:pt x="9956454" y="3748006"/>
                  <a:pt x="9935825" y="3740630"/>
                </a:cubicBezTo>
                <a:cubicBezTo>
                  <a:pt x="9924040" y="3740544"/>
                  <a:pt x="9915482" y="3739881"/>
                  <a:pt x="9909308" y="3739729"/>
                </a:cubicBezTo>
                <a:close/>
                <a:moveTo>
                  <a:pt x="1536833" y="3739729"/>
                </a:moveTo>
                <a:cubicBezTo>
                  <a:pt x="1518307" y="3739270"/>
                  <a:pt x="1521225" y="3743397"/>
                  <a:pt x="1522780" y="3781430"/>
                </a:cubicBezTo>
                <a:cubicBezTo>
                  <a:pt x="1530848" y="3793646"/>
                  <a:pt x="1543065" y="3786155"/>
                  <a:pt x="1553323" y="3787307"/>
                </a:cubicBezTo>
                <a:cubicBezTo>
                  <a:pt x="1561275" y="3788230"/>
                  <a:pt x="1573837" y="3789382"/>
                  <a:pt x="1572800" y="3777050"/>
                </a:cubicBezTo>
                <a:cubicBezTo>
                  <a:pt x="1571763" y="3764834"/>
                  <a:pt x="1583979" y="3748006"/>
                  <a:pt x="1563350" y="3740630"/>
                </a:cubicBezTo>
                <a:cubicBezTo>
                  <a:pt x="1551565" y="3740544"/>
                  <a:pt x="1543007" y="3739881"/>
                  <a:pt x="1536833" y="3739729"/>
                </a:cubicBezTo>
                <a:close/>
                <a:moveTo>
                  <a:pt x="4506741" y="3739708"/>
                </a:moveTo>
                <a:cubicBezTo>
                  <a:pt x="4457181" y="3739593"/>
                  <a:pt x="4456951" y="3739593"/>
                  <a:pt x="4457181" y="3789497"/>
                </a:cubicBezTo>
                <a:cubicBezTo>
                  <a:pt x="4457297" y="3810128"/>
                  <a:pt x="4450497" y="3837327"/>
                  <a:pt x="4460985" y="3849545"/>
                </a:cubicBezTo>
                <a:cubicBezTo>
                  <a:pt x="4473318" y="3863951"/>
                  <a:pt x="4501554" y="3853809"/>
                  <a:pt x="4522759" y="3854155"/>
                </a:cubicBezTo>
                <a:cubicBezTo>
                  <a:pt x="4577160" y="3854960"/>
                  <a:pt x="4577160" y="3854385"/>
                  <a:pt x="4577160" y="3800677"/>
                </a:cubicBezTo>
                <a:cubicBezTo>
                  <a:pt x="4577160" y="3760028"/>
                  <a:pt x="4557142" y="3739708"/>
                  <a:pt x="4517113" y="3739708"/>
                </a:cubicBezTo>
                <a:cubicBezTo>
                  <a:pt x="4513655" y="3739708"/>
                  <a:pt x="4510199" y="3739708"/>
                  <a:pt x="4506741" y="3739708"/>
                </a:cubicBezTo>
                <a:close/>
                <a:moveTo>
                  <a:pt x="10119998" y="3739593"/>
                </a:moveTo>
                <a:cubicBezTo>
                  <a:pt x="10100982" y="3737288"/>
                  <a:pt x="10096832" y="3746047"/>
                  <a:pt x="10096832" y="3763219"/>
                </a:cubicBezTo>
                <a:cubicBezTo>
                  <a:pt x="10096948" y="3780508"/>
                  <a:pt x="10101212" y="3788575"/>
                  <a:pt x="10120344" y="3787538"/>
                </a:cubicBezTo>
                <a:cubicBezTo>
                  <a:pt x="10139014" y="3786501"/>
                  <a:pt x="10156072" y="3775437"/>
                  <a:pt x="10177163" y="3785579"/>
                </a:cubicBezTo>
                <a:cubicBezTo>
                  <a:pt x="10187766" y="3790650"/>
                  <a:pt x="10211739" y="3796873"/>
                  <a:pt x="10213583" y="3765986"/>
                </a:cubicBezTo>
                <a:lnTo>
                  <a:pt x="10213466" y="3765871"/>
                </a:lnTo>
                <a:cubicBezTo>
                  <a:pt x="10215312" y="3735790"/>
                  <a:pt x="10198254" y="3739132"/>
                  <a:pt x="10179698" y="3739824"/>
                </a:cubicBezTo>
                <a:cubicBezTo>
                  <a:pt x="10171861" y="3740054"/>
                  <a:pt x="10164140" y="3739824"/>
                  <a:pt x="10156302" y="3739824"/>
                </a:cubicBezTo>
                <a:cubicBezTo>
                  <a:pt x="10144202" y="3739824"/>
                  <a:pt x="10131984" y="3740976"/>
                  <a:pt x="10119998" y="3739593"/>
                </a:cubicBezTo>
                <a:close/>
                <a:moveTo>
                  <a:pt x="9854917" y="3739593"/>
                </a:moveTo>
                <a:cubicBezTo>
                  <a:pt x="9821956" y="3740746"/>
                  <a:pt x="9788878" y="3739939"/>
                  <a:pt x="9755915" y="3739939"/>
                </a:cubicBezTo>
                <a:cubicBezTo>
                  <a:pt x="9719495" y="3739939"/>
                  <a:pt x="9682960" y="3740285"/>
                  <a:pt x="9646540" y="3739708"/>
                </a:cubicBezTo>
                <a:cubicBezTo>
                  <a:pt x="9633518" y="3739478"/>
                  <a:pt x="9627524" y="3742935"/>
                  <a:pt x="9627985" y="3757111"/>
                </a:cubicBezTo>
                <a:cubicBezTo>
                  <a:pt x="9628907" y="3783965"/>
                  <a:pt x="9628907" y="3810935"/>
                  <a:pt x="9627985" y="3837788"/>
                </a:cubicBezTo>
                <a:cubicBezTo>
                  <a:pt x="9627178" y="3860378"/>
                  <a:pt x="9643198" y="3853462"/>
                  <a:pt x="9654838" y="3854616"/>
                </a:cubicBezTo>
                <a:cubicBezTo>
                  <a:pt x="9667171" y="3855768"/>
                  <a:pt x="9676736" y="3854960"/>
                  <a:pt x="9675584" y="3837673"/>
                </a:cubicBezTo>
                <a:lnTo>
                  <a:pt x="9675469" y="3837788"/>
                </a:lnTo>
                <a:cubicBezTo>
                  <a:pt x="9674086" y="3816121"/>
                  <a:pt x="9675123" y="3794338"/>
                  <a:pt x="9675123" y="3772671"/>
                </a:cubicBezTo>
                <a:cubicBezTo>
                  <a:pt x="9675123" y="3766102"/>
                  <a:pt x="9675816" y="3760799"/>
                  <a:pt x="9684573" y="3760799"/>
                </a:cubicBezTo>
                <a:cubicBezTo>
                  <a:pt x="9691950" y="3760799"/>
                  <a:pt x="9696676" y="3762875"/>
                  <a:pt x="9695868" y="3770942"/>
                </a:cubicBezTo>
                <a:cubicBezTo>
                  <a:pt x="9694254" y="3786731"/>
                  <a:pt x="9704396" y="3786962"/>
                  <a:pt x="9715692" y="3786962"/>
                </a:cubicBezTo>
                <a:cubicBezTo>
                  <a:pt x="9762600" y="3786731"/>
                  <a:pt x="9809507" y="3786155"/>
                  <a:pt x="9856415" y="3787192"/>
                </a:cubicBezTo>
                <a:cubicBezTo>
                  <a:pt x="9875662" y="3787538"/>
                  <a:pt x="9878890" y="3779240"/>
                  <a:pt x="9879350" y="3762183"/>
                </a:cubicBezTo>
                <a:cubicBezTo>
                  <a:pt x="9879926" y="3742820"/>
                  <a:pt x="9872204" y="3739017"/>
                  <a:pt x="9854917" y="3739593"/>
                </a:cubicBezTo>
                <a:close/>
                <a:moveTo>
                  <a:pt x="1747523" y="3739593"/>
                </a:moveTo>
                <a:cubicBezTo>
                  <a:pt x="1728507" y="3737288"/>
                  <a:pt x="1724357" y="3746047"/>
                  <a:pt x="1724357" y="3763219"/>
                </a:cubicBezTo>
                <a:cubicBezTo>
                  <a:pt x="1724473" y="3780508"/>
                  <a:pt x="1728737" y="3788575"/>
                  <a:pt x="1747869" y="3787538"/>
                </a:cubicBezTo>
                <a:cubicBezTo>
                  <a:pt x="1766539" y="3786501"/>
                  <a:pt x="1783597" y="3775437"/>
                  <a:pt x="1804688" y="3785579"/>
                </a:cubicBezTo>
                <a:cubicBezTo>
                  <a:pt x="1815291" y="3790650"/>
                  <a:pt x="1839264" y="3796873"/>
                  <a:pt x="1841108" y="3765986"/>
                </a:cubicBezTo>
                <a:lnTo>
                  <a:pt x="1840991" y="3765871"/>
                </a:lnTo>
                <a:cubicBezTo>
                  <a:pt x="1842837" y="3735790"/>
                  <a:pt x="1825779" y="3739132"/>
                  <a:pt x="1807223" y="3739824"/>
                </a:cubicBezTo>
                <a:cubicBezTo>
                  <a:pt x="1799386" y="3740054"/>
                  <a:pt x="1791665" y="3739824"/>
                  <a:pt x="1783827" y="3739824"/>
                </a:cubicBezTo>
                <a:cubicBezTo>
                  <a:pt x="1771727" y="3739824"/>
                  <a:pt x="1759509" y="3740976"/>
                  <a:pt x="1747523" y="3739593"/>
                </a:cubicBezTo>
                <a:close/>
                <a:moveTo>
                  <a:pt x="1482442" y="3739593"/>
                </a:moveTo>
                <a:cubicBezTo>
                  <a:pt x="1449481" y="3740746"/>
                  <a:pt x="1416403" y="3739939"/>
                  <a:pt x="1383440" y="3739939"/>
                </a:cubicBezTo>
                <a:cubicBezTo>
                  <a:pt x="1347020" y="3739939"/>
                  <a:pt x="1310485" y="3740285"/>
                  <a:pt x="1274065" y="3739708"/>
                </a:cubicBezTo>
                <a:cubicBezTo>
                  <a:pt x="1261043" y="3739478"/>
                  <a:pt x="1255049" y="3742935"/>
                  <a:pt x="1255510" y="3757111"/>
                </a:cubicBezTo>
                <a:cubicBezTo>
                  <a:pt x="1256432" y="3783965"/>
                  <a:pt x="1256432" y="3810935"/>
                  <a:pt x="1255510" y="3837788"/>
                </a:cubicBezTo>
                <a:cubicBezTo>
                  <a:pt x="1254703" y="3860378"/>
                  <a:pt x="1270723" y="3853462"/>
                  <a:pt x="1282363" y="3854616"/>
                </a:cubicBezTo>
                <a:cubicBezTo>
                  <a:pt x="1294696" y="3855768"/>
                  <a:pt x="1304261" y="3854960"/>
                  <a:pt x="1303109" y="3837673"/>
                </a:cubicBezTo>
                <a:lnTo>
                  <a:pt x="1302994" y="3837788"/>
                </a:lnTo>
                <a:cubicBezTo>
                  <a:pt x="1301611" y="3816121"/>
                  <a:pt x="1302648" y="3794338"/>
                  <a:pt x="1302648" y="3772671"/>
                </a:cubicBezTo>
                <a:cubicBezTo>
                  <a:pt x="1302648" y="3766102"/>
                  <a:pt x="1303341" y="3760799"/>
                  <a:pt x="1312098" y="3760799"/>
                </a:cubicBezTo>
                <a:cubicBezTo>
                  <a:pt x="1319475" y="3760799"/>
                  <a:pt x="1324201" y="3762875"/>
                  <a:pt x="1323393" y="3770942"/>
                </a:cubicBezTo>
                <a:cubicBezTo>
                  <a:pt x="1321779" y="3786731"/>
                  <a:pt x="1331921" y="3786962"/>
                  <a:pt x="1343217" y="3786962"/>
                </a:cubicBezTo>
                <a:cubicBezTo>
                  <a:pt x="1390125" y="3786731"/>
                  <a:pt x="1437032" y="3786155"/>
                  <a:pt x="1483940" y="3787192"/>
                </a:cubicBezTo>
                <a:cubicBezTo>
                  <a:pt x="1503187" y="3787538"/>
                  <a:pt x="1506415" y="3779240"/>
                  <a:pt x="1506875" y="3762183"/>
                </a:cubicBezTo>
                <a:cubicBezTo>
                  <a:pt x="1507451" y="3742820"/>
                  <a:pt x="1499729" y="3739017"/>
                  <a:pt x="1482442" y="3739593"/>
                </a:cubicBezTo>
                <a:close/>
                <a:moveTo>
                  <a:pt x="5405884" y="3739507"/>
                </a:moveTo>
                <a:cubicBezTo>
                  <a:pt x="5401446" y="3740054"/>
                  <a:pt x="5398276" y="3742590"/>
                  <a:pt x="5399370" y="3750657"/>
                </a:cubicBezTo>
                <a:lnTo>
                  <a:pt x="5399256" y="3750542"/>
                </a:lnTo>
                <a:cubicBezTo>
                  <a:pt x="5400983" y="3762990"/>
                  <a:pt x="5385656" y="3783965"/>
                  <a:pt x="5413202" y="3786962"/>
                </a:cubicBezTo>
                <a:cubicBezTo>
                  <a:pt x="5418848" y="3787654"/>
                  <a:pt x="5423342" y="3789497"/>
                  <a:pt x="5423805" y="3796067"/>
                </a:cubicBezTo>
                <a:cubicBezTo>
                  <a:pt x="5424151" y="3800792"/>
                  <a:pt x="5422422" y="3806093"/>
                  <a:pt x="5417810" y="3806093"/>
                </a:cubicBezTo>
                <a:cubicBezTo>
                  <a:pt x="5391766" y="3805978"/>
                  <a:pt x="5399026" y="3824995"/>
                  <a:pt x="5398677" y="3839056"/>
                </a:cubicBezTo>
                <a:cubicBezTo>
                  <a:pt x="5398101" y="3860724"/>
                  <a:pt x="5399026" y="3882391"/>
                  <a:pt x="5398334" y="3904059"/>
                </a:cubicBezTo>
                <a:cubicBezTo>
                  <a:pt x="5397988" y="3916852"/>
                  <a:pt x="5401330" y="3923190"/>
                  <a:pt x="5415622" y="3922729"/>
                </a:cubicBezTo>
                <a:cubicBezTo>
                  <a:pt x="5443399" y="3921923"/>
                  <a:pt x="5471173" y="3922038"/>
                  <a:pt x="5498948" y="3922729"/>
                </a:cubicBezTo>
                <a:cubicBezTo>
                  <a:pt x="5513356" y="3923075"/>
                  <a:pt x="5519118" y="3917774"/>
                  <a:pt x="5518656" y="3903022"/>
                </a:cubicBezTo>
                <a:cubicBezTo>
                  <a:pt x="5517851" y="3878818"/>
                  <a:pt x="5518427" y="3854499"/>
                  <a:pt x="5518427" y="3830181"/>
                </a:cubicBezTo>
                <a:lnTo>
                  <a:pt x="5518656" y="3830181"/>
                </a:lnTo>
                <a:cubicBezTo>
                  <a:pt x="5518656" y="3806786"/>
                  <a:pt x="5517737" y="3783389"/>
                  <a:pt x="5519005" y="3759992"/>
                </a:cubicBezTo>
                <a:cubicBezTo>
                  <a:pt x="5519924" y="3743512"/>
                  <a:pt x="5513586" y="3739132"/>
                  <a:pt x="5498029" y="3739708"/>
                </a:cubicBezTo>
                <a:cubicBezTo>
                  <a:pt x="5472095" y="3740746"/>
                  <a:pt x="5446046" y="3739593"/>
                  <a:pt x="5420002" y="3740285"/>
                </a:cubicBezTo>
                <a:cubicBezTo>
                  <a:pt x="5416026" y="3740400"/>
                  <a:pt x="5410322" y="3738959"/>
                  <a:pt x="5405884" y="3739507"/>
                </a:cubicBezTo>
                <a:close/>
                <a:moveTo>
                  <a:pt x="11762576" y="3739363"/>
                </a:moveTo>
                <a:cubicBezTo>
                  <a:pt x="11723010" y="3739363"/>
                  <a:pt x="11703221" y="3759220"/>
                  <a:pt x="11703221" y="3798948"/>
                </a:cubicBezTo>
                <a:cubicBezTo>
                  <a:pt x="11703221" y="3835679"/>
                  <a:pt x="11721812" y="3854038"/>
                  <a:pt x="11759004" y="3854038"/>
                </a:cubicBezTo>
                <a:cubicBezTo>
                  <a:pt x="11798569" y="3854038"/>
                  <a:pt x="11818358" y="3834215"/>
                  <a:pt x="11818358" y="3794568"/>
                </a:cubicBezTo>
                <a:cubicBezTo>
                  <a:pt x="11818358" y="3757768"/>
                  <a:pt x="11799768" y="3739363"/>
                  <a:pt x="11762576" y="3739363"/>
                </a:cubicBezTo>
                <a:close/>
                <a:moveTo>
                  <a:pt x="3390101" y="3739363"/>
                </a:moveTo>
                <a:cubicBezTo>
                  <a:pt x="3350535" y="3739363"/>
                  <a:pt x="3330746" y="3759220"/>
                  <a:pt x="3330746" y="3798948"/>
                </a:cubicBezTo>
                <a:cubicBezTo>
                  <a:pt x="3330746" y="3835679"/>
                  <a:pt x="3349337" y="3854038"/>
                  <a:pt x="3386529" y="3854038"/>
                </a:cubicBezTo>
                <a:cubicBezTo>
                  <a:pt x="3426094" y="3854038"/>
                  <a:pt x="3445883" y="3834215"/>
                  <a:pt x="3445883" y="3794568"/>
                </a:cubicBezTo>
                <a:cubicBezTo>
                  <a:pt x="3445883" y="3757768"/>
                  <a:pt x="3427293" y="3739363"/>
                  <a:pt x="3390101" y="3739363"/>
                </a:cubicBezTo>
                <a:close/>
                <a:moveTo>
                  <a:pt x="10065277" y="3739239"/>
                </a:moveTo>
                <a:cubicBezTo>
                  <a:pt x="10061247" y="3738160"/>
                  <a:pt x="10055974" y="3738124"/>
                  <a:pt x="10049117" y="3739363"/>
                </a:cubicBezTo>
                <a:cubicBezTo>
                  <a:pt x="10039897" y="3740976"/>
                  <a:pt x="10030101" y="3739593"/>
                  <a:pt x="10020534" y="3739593"/>
                </a:cubicBezTo>
                <a:cubicBezTo>
                  <a:pt x="10007512" y="3739593"/>
                  <a:pt x="9994373" y="3740515"/>
                  <a:pt x="9981464" y="3739363"/>
                </a:cubicBezTo>
                <a:cubicBezTo>
                  <a:pt x="9964176" y="3737864"/>
                  <a:pt x="9960834" y="3746393"/>
                  <a:pt x="9961526" y="3761146"/>
                </a:cubicBezTo>
                <a:cubicBezTo>
                  <a:pt x="9962102" y="3774745"/>
                  <a:pt x="9960374" y="3787654"/>
                  <a:pt x="9980773" y="3786847"/>
                </a:cubicBezTo>
                <a:cubicBezTo>
                  <a:pt x="10006819" y="3785925"/>
                  <a:pt x="10032982" y="3786386"/>
                  <a:pt x="10059030" y="3786847"/>
                </a:cubicBezTo>
                <a:cubicBezTo>
                  <a:pt x="10070438" y="3787077"/>
                  <a:pt x="10076317" y="3783504"/>
                  <a:pt x="10077239" y="3770827"/>
                </a:cubicBezTo>
                <a:cubicBezTo>
                  <a:pt x="10078276" y="3755094"/>
                  <a:pt x="10077368" y="3742474"/>
                  <a:pt x="10065277" y="3739239"/>
                </a:cubicBezTo>
                <a:close/>
                <a:moveTo>
                  <a:pt x="1692802" y="3739239"/>
                </a:moveTo>
                <a:cubicBezTo>
                  <a:pt x="1688772" y="3738160"/>
                  <a:pt x="1683499" y="3738124"/>
                  <a:pt x="1676642" y="3739363"/>
                </a:cubicBezTo>
                <a:cubicBezTo>
                  <a:pt x="1667422" y="3740976"/>
                  <a:pt x="1657626" y="3739593"/>
                  <a:pt x="1648059" y="3739593"/>
                </a:cubicBezTo>
                <a:cubicBezTo>
                  <a:pt x="1635037" y="3739593"/>
                  <a:pt x="1621898" y="3740515"/>
                  <a:pt x="1608989" y="3739363"/>
                </a:cubicBezTo>
                <a:cubicBezTo>
                  <a:pt x="1591701" y="3737864"/>
                  <a:pt x="1588359" y="3746393"/>
                  <a:pt x="1589051" y="3761146"/>
                </a:cubicBezTo>
                <a:cubicBezTo>
                  <a:pt x="1589627" y="3774745"/>
                  <a:pt x="1587899" y="3787654"/>
                  <a:pt x="1608298" y="3786847"/>
                </a:cubicBezTo>
                <a:cubicBezTo>
                  <a:pt x="1634344" y="3785925"/>
                  <a:pt x="1660507" y="3786386"/>
                  <a:pt x="1686555" y="3786847"/>
                </a:cubicBezTo>
                <a:cubicBezTo>
                  <a:pt x="1697963" y="3787077"/>
                  <a:pt x="1703842" y="3783504"/>
                  <a:pt x="1704764" y="3770827"/>
                </a:cubicBezTo>
                <a:cubicBezTo>
                  <a:pt x="1705801" y="3755094"/>
                  <a:pt x="1704893" y="3742474"/>
                  <a:pt x="1692802" y="3739239"/>
                </a:cubicBezTo>
                <a:close/>
                <a:moveTo>
                  <a:pt x="6617576" y="3739132"/>
                </a:moveTo>
                <a:cubicBezTo>
                  <a:pt x="6612550" y="3739219"/>
                  <a:pt x="6608717" y="3741437"/>
                  <a:pt x="6609293" y="3750196"/>
                </a:cubicBezTo>
                <a:cubicBezTo>
                  <a:pt x="6610098" y="3762990"/>
                  <a:pt x="6594884" y="3785694"/>
                  <a:pt x="6624736" y="3787884"/>
                </a:cubicBezTo>
                <a:cubicBezTo>
                  <a:pt x="6630499" y="3788230"/>
                  <a:pt x="6633957" y="3792148"/>
                  <a:pt x="6633724" y="3798372"/>
                </a:cubicBezTo>
                <a:cubicBezTo>
                  <a:pt x="6633608" y="3803212"/>
                  <a:pt x="6630961" y="3807476"/>
                  <a:pt x="6626233" y="3807247"/>
                </a:cubicBezTo>
                <a:cubicBezTo>
                  <a:pt x="6605834" y="3806325"/>
                  <a:pt x="6608140" y="3820155"/>
                  <a:pt x="6608254" y="3833293"/>
                </a:cubicBezTo>
                <a:cubicBezTo>
                  <a:pt x="6608484" y="3856575"/>
                  <a:pt x="6609060" y="3880086"/>
                  <a:pt x="6608140" y="3903367"/>
                </a:cubicBezTo>
                <a:cubicBezTo>
                  <a:pt x="6607564" y="3917889"/>
                  <a:pt x="6612059" y="3923651"/>
                  <a:pt x="6627040" y="3923075"/>
                </a:cubicBezTo>
                <a:cubicBezTo>
                  <a:pt x="6652973" y="3922153"/>
                  <a:pt x="6679019" y="3921923"/>
                  <a:pt x="6704950" y="3923075"/>
                </a:cubicBezTo>
                <a:cubicBezTo>
                  <a:pt x="6720740" y="3923767"/>
                  <a:pt x="6723739" y="3916852"/>
                  <a:pt x="6723277" y="3903022"/>
                </a:cubicBezTo>
                <a:cubicBezTo>
                  <a:pt x="6722354" y="3878818"/>
                  <a:pt x="6723047" y="3854499"/>
                  <a:pt x="6723047" y="3830297"/>
                </a:cubicBezTo>
                <a:cubicBezTo>
                  <a:pt x="6723047" y="3805288"/>
                  <a:pt x="6722701" y="3780162"/>
                  <a:pt x="6723277" y="3755037"/>
                </a:cubicBezTo>
                <a:cubicBezTo>
                  <a:pt x="6723507" y="3743742"/>
                  <a:pt x="6719589" y="3739939"/>
                  <a:pt x="6708294" y="3740169"/>
                </a:cubicBezTo>
                <a:cubicBezTo>
                  <a:pt x="6683283" y="3740861"/>
                  <a:pt x="6658043" y="3739593"/>
                  <a:pt x="6633033" y="3740861"/>
                </a:cubicBezTo>
                <a:cubicBezTo>
                  <a:pt x="6628827" y="3741092"/>
                  <a:pt x="6622605" y="3739046"/>
                  <a:pt x="6617576" y="3739132"/>
                </a:cubicBezTo>
                <a:close/>
                <a:moveTo>
                  <a:pt x="4077079" y="3739017"/>
                </a:moveTo>
                <a:cubicBezTo>
                  <a:pt x="4060596" y="3738210"/>
                  <a:pt x="4054029" y="3742705"/>
                  <a:pt x="4054488" y="3760453"/>
                </a:cubicBezTo>
                <a:cubicBezTo>
                  <a:pt x="4054951" y="3777857"/>
                  <a:pt x="4057257" y="3789036"/>
                  <a:pt x="4078461" y="3786731"/>
                </a:cubicBezTo>
                <a:cubicBezTo>
                  <a:pt x="4101282" y="3784196"/>
                  <a:pt x="4124332" y="3774169"/>
                  <a:pt x="4140006" y="3784657"/>
                </a:cubicBezTo>
                <a:lnTo>
                  <a:pt x="4140006" y="3784772"/>
                </a:lnTo>
                <a:cubicBezTo>
                  <a:pt x="4165131" y="3789267"/>
                  <a:pt x="4176311" y="3787307"/>
                  <a:pt x="4176311" y="3763681"/>
                </a:cubicBezTo>
                <a:cubicBezTo>
                  <a:pt x="4176311" y="3742013"/>
                  <a:pt x="4168589" y="3737864"/>
                  <a:pt x="4149573" y="3739017"/>
                </a:cubicBezTo>
                <a:cubicBezTo>
                  <a:pt x="4125486" y="3740400"/>
                  <a:pt x="4101165" y="3740169"/>
                  <a:pt x="4077079" y="3739017"/>
                </a:cubicBezTo>
                <a:close/>
                <a:moveTo>
                  <a:pt x="4199636" y="3738787"/>
                </a:moveTo>
                <a:cubicBezTo>
                  <a:pt x="4194781" y="3739305"/>
                  <a:pt x="4191122" y="3741956"/>
                  <a:pt x="4191523" y="3750657"/>
                </a:cubicBezTo>
                <a:cubicBezTo>
                  <a:pt x="4192099" y="3763566"/>
                  <a:pt x="4180115" y="3784426"/>
                  <a:pt x="4207084" y="3786616"/>
                </a:cubicBezTo>
                <a:cubicBezTo>
                  <a:pt x="4213309" y="3787192"/>
                  <a:pt x="4216534" y="3790189"/>
                  <a:pt x="4216648" y="3796412"/>
                </a:cubicBezTo>
                <a:cubicBezTo>
                  <a:pt x="4216764" y="3801022"/>
                  <a:pt x="4215496" y="3806210"/>
                  <a:pt x="4210540" y="3806210"/>
                </a:cubicBezTo>
                <a:cubicBezTo>
                  <a:pt x="4184496" y="3805978"/>
                  <a:pt x="4191293" y="3825111"/>
                  <a:pt x="4190831" y="3839402"/>
                </a:cubicBezTo>
                <a:cubicBezTo>
                  <a:pt x="4190142" y="3859341"/>
                  <a:pt x="4191523" y="3879394"/>
                  <a:pt x="4190488" y="3899332"/>
                </a:cubicBezTo>
                <a:cubicBezTo>
                  <a:pt x="4189679" y="3915584"/>
                  <a:pt x="4194406" y="3923306"/>
                  <a:pt x="4212270" y="3922383"/>
                </a:cubicBezTo>
                <a:cubicBezTo>
                  <a:pt x="4236589" y="3921231"/>
                  <a:pt x="4260905" y="3921346"/>
                  <a:pt x="4285226" y="3922383"/>
                </a:cubicBezTo>
                <a:cubicBezTo>
                  <a:pt x="4301706" y="3922960"/>
                  <a:pt x="4306430" y="3916045"/>
                  <a:pt x="4305854" y="3900717"/>
                </a:cubicBezTo>
                <a:cubicBezTo>
                  <a:pt x="4305048" y="3878127"/>
                  <a:pt x="4305624" y="3855538"/>
                  <a:pt x="4305624" y="3832948"/>
                </a:cubicBezTo>
                <a:lnTo>
                  <a:pt x="4305510" y="3832948"/>
                </a:lnTo>
                <a:cubicBezTo>
                  <a:pt x="4305510" y="3807823"/>
                  <a:pt x="4305048" y="3782582"/>
                  <a:pt x="4305740" y="3757457"/>
                </a:cubicBezTo>
                <a:cubicBezTo>
                  <a:pt x="4306087" y="3744318"/>
                  <a:pt x="4301706" y="3738786"/>
                  <a:pt x="4287876" y="3739247"/>
                </a:cubicBezTo>
                <a:cubicBezTo>
                  <a:pt x="4263557" y="3740054"/>
                  <a:pt x="4239239" y="3738786"/>
                  <a:pt x="4214920" y="3739708"/>
                </a:cubicBezTo>
                <a:cubicBezTo>
                  <a:pt x="4210542" y="3739881"/>
                  <a:pt x="4204490" y="3738268"/>
                  <a:pt x="4199636" y="3738787"/>
                </a:cubicBezTo>
                <a:close/>
                <a:moveTo>
                  <a:pt x="11318392" y="3738786"/>
                </a:moveTo>
                <a:cubicBezTo>
                  <a:pt x="11305024" y="3737864"/>
                  <a:pt x="11300644" y="3742474"/>
                  <a:pt x="11300644" y="3756189"/>
                </a:cubicBezTo>
                <a:cubicBezTo>
                  <a:pt x="11300530" y="3785233"/>
                  <a:pt x="11312516" y="3795375"/>
                  <a:pt x="11342250" y="3784311"/>
                </a:cubicBezTo>
                <a:cubicBezTo>
                  <a:pt x="11355158" y="3779471"/>
                  <a:pt x="11363456" y="3778203"/>
                  <a:pt x="11377057" y="3784080"/>
                </a:cubicBezTo>
                <a:cubicBezTo>
                  <a:pt x="11404372" y="3795836"/>
                  <a:pt x="11416128" y="3785233"/>
                  <a:pt x="11416128" y="3756189"/>
                </a:cubicBezTo>
                <a:cubicBezTo>
                  <a:pt x="11416243" y="3742590"/>
                  <a:pt x="11412209" y="3737749"/>
                  <a:pt x="11398608" y="3738786"/>
                </a:cubicBezTo>
                <a:cubicBezTo>
                  <a:pt x="11385700" y="3739824"/>
                  <a:pt x="11372677" y="3739017"/>
                  <a:pt x="11359768" y="3739017"/>
                </a:cubicBezTo>
                <a:cubicBezTo>
                  <a:pt x="11345938" y="3739017"/>
                  <a:pt x="11332108" y="3739708"/>
                  <a:pt x="11318392" y="3738786"/>
                </a:cubicBezTo>
                <a:close/>
                <a:moveTo>
                  <a:pt x="10554040" y="3738786"/>
                </a:moveTo>
                <a:cubicBezTo>
                  <a:pt x="10535674" y="3738827"/>
                  <a:pt x="10521900" y="3743437"/>
                  <a:pt x="10512719" y="3752617"/>
                </a:cubicBezTo>
                <a:lnTo>
                  <a:pt x="10498968" y="3793820"/>
                </a:lnTo>
                <a:lnTo>
                  <a:pt x="10498948" y="3793762"/>
                </a:lnTo>
                <a:lnTo>
                  <a:pt x="10498948" y="3793877"/>
                </a:lnTo>
                <a:lnTo>
                  <a:pt x="10498968" y="3793820"/>
                </a:lnTo>
                <a:lnTo>
                  <a:pt x="10513497" y="3838536"/>
                </a:lnTo>
                <a:cubicBezTo>
                  <a:pt x="10523196" y="3848487"/>
                  <a:pt x="10537748" y="3853462"/>
                  <a:pt x="10557150" y="3853462"/>
                </a:cubicBezTo>
                <a:cubicBezTo>
                  <a:pt x="10594803" y="3853462"/>
                  <a:pt x="10613624" y="3834711"/>
                  <a:pt x="10613624" y="3797219"/>
                </a:cubicBezTo>
                <a:cubicBezTo>
                  <a:pt x="10613624" y="3758265"/>
                  <a:pt x="10593766" y="3738786"/>
                  <a:pt x="10554040" y="3738786"/>
                </a:cubicBezTo>
                <a:close/>
                <a:moveTo>
                  <a:pt x="2945917" y="3738786"/>
                </a:moveTo>
                <a:cubicBezTo>
                  <a:pt x="2932549" y="3737864"/>
                  <a:pt x="2928169" y="3742474"/>
                  <a:pt x="2928169" y="3756189"/>
                </a:cubicBezTo>
                <a:cubicBezTo>
                  <a:pt x="2928055" y="3785233"/>
                  <a:pt x="2940041" y="3795375"/>
                  <a:pt x="2969775" y="3784311"/>
                </a:cubicBezTo>
                <a:cubicBezTo>
                  <a:pt x="2982683" y="3779471"/>
                  <a:pt x="2990981" y="3778203"/>
                  <a:pt x="3004582" y="3784080"/>
                </a:cubicBezTo>
                <a:cubicBezTo>
                  <a:pt x="3031897" y="3795836"/>
                  <a:pt x="3043653" y="3785233"/>
                  <a:pt x="3043653" y="3756189"/>
                </a:cubicBezTo>
                <a:cubicBezTo>
                  <a:pt x="3043768" y="3742590"/>
                  <a:pt x="3039734" y="3737749"/>
                  <a:pt x="3026133" y="3738786"/>
                </a:cubicBezTo>
                <a:cubicBezTo>
                  <a:pt x="3013225" y="3739824"/>
                  <a:pt x="3000202" y="3739017"/>
                  <a:pt x="2987293" y="3739017"/>
                </a:cubicBezTo>
                <a:cubicBezTo>
                  <a:pt x="2973463" y="3739017"/>
                  <a:pt x="2959633" y="3739708"/>
                  <a:pt x="2945917" y="3738786"/>
                </a:cubicBezTo>
                <a:close/>
                <a:moveTo>
                  <a:pt x="2181565" y="3738786"/>
                </a:moveTo>
                <a:cubicBezTo>
                  <a:pt x="2163199" y="3738827"/>
                  <a:pt x="2149425" y="3743437"/>
                  <a:pt x="2140244" y="3752617"/>
                </a:cubicBezTo>
                <a:lnTo>
                  <a:pt x="2126493" y="3793820"/>
                </a:lnTo>
                <a:lnTo>
                  <a:pt x="2126473" y="3793762"/>
                </a:lnTo>
                <a:lnTo>
                  <a:pt x="2126473" y="3793877"/>
                </a:lnTo>
                <a:lnTo>
                  <a:pt x="2126493" y="3793820"/>
                </a:lnTo>
                <a:lnTo>
                  <a:pt x="2141022" y="3838536"/>
                </a:lnTo>
                <a:cubicBezTo>
                  <a:pt x="2150721" y="3848487"/>
                  <a:pt x="2165273" y="3853462"/>
                  <a:pt x="2184675" y="3853462"/>
                </a:cubicBezTo>
                <a:cubicBezTo>
                  <a:pt x="2222328" y="3853462"/>
                  <a:pt x="2241149" y="3834711"/>
                  <a:pt x="2241149" y="3797219"/>
                </a:cubicBezTo>
                <a:cubicBezTo>
                  <a:pt x="2241149" y="3758265"/>
                  <a:pt x="2221291" y="3738786"/>
                  <a:pt x="2181565" y="3738786"/>
                </a:cubicBezTo>
                <a:close/>
                <a:moveTo>
                  <a:pt x="11188158" y="3738325"/>
                </a:moveTo>
                <a:cubicBezTo>
                  <a:pt x="11170294" y="3737288"/>
                  <a:pt x="11164992" y="3742244"/>
                  <a:pt x="11164532" y="3760914"/>
                </a:cubicBezTo>
                <a:cubicBezTo>
                  <a:pt x="11164070" y="3782467"/>
                  <a:pt x="11171562" y="3788460"/>
                  <a:pt x="11191385" y="3786155"/>
                </a:cubicBezTo>
                <a:cubicBezTo>
                  <a:pt x="11202450" y="3784772"/>
                  <a:pt x="11213860" y="3785809"/>
                  <a:pt x="11225154" y="3785809"/>
                </a:cubicBezTo>
                <a:cubicBezTo>
                  <a:pt x="11239906" y="3785809"/>
                  <a:pt x="11254658" y="3785809"/>
                  <a:pt x="11269410" y="3785809"/>
                </a:cubicBezTo>
                <a:lnTo>
                  <a:pt x="11269410" y="3786040"/>
                </a:lnTo>
                <a:cubicBezTo>
                  <a:pt x="11291656" y="3786155"/>
                  <a:pt x="11283933" y="3768983"/>
                  <a:pt x="11285546" y="3757687"/>
                </a:cubicBezTo>
                <a:cubicBezTo>
                  <a:pt x="11287275" y="3745356"/>
                  <a:pt x="11283472" y="3738210"/>
                  <a:pt x="11268834" y="3738671"/>
                </a:cubicBezTo>
                <a:cubicBezTo>
                  <a:pt x="11241981" y="3739478"/>
                  <a:pt x="11215012" y="3739824"/>
                  <a:pt x="11188158" y="3738325"/>
                </a:cubicBezTo>
                <a:close/>
                <a:moveTo>
                  <a:pt x="2815683" y="3738325"/>
                </a:moveTo>
                <a:cubicBezTo>
                  <a:pt x="2797819" y="3737288"/>
                  <a:pt x="2792517" y="3742244"/>
                  <a:pt x="2792057" y="3760914"/>
                </a:cubicBezTo>
                <a:cubicBezTo>
                  <a:pt x="2791595" y="3782467"/>
                  <a:pt x="2799087" y="3788460"/>
                  <a:pt x="2818910" y="3786155"/>
                </a:cubicBezTo>
                <a:cubicBezTo>
                  <a:pt x="2829975" y="3784772"/>
                  <a:pt x="2841385" y="3785809"/>
                  <a:pt x="2852679" y="3785809"/>
                </a:cubicBezTo>
                <a:cubicBezTo>
                  <a:pt x="2867431" y="3785809"/>
                  <a:pt x="2882183" y="3785809"/>
                  <a:pt x="2896935" y="3785809"/>
                </a:cubicBezTo>
                <a:lnTo>
                  <a:pt x="2896935" y="3786040"/>
                </a:lnTo>
                <a:cubicBezTo>
                  <a:pt x="2919181" y="3786155"/>
                  <a:pt x="2911458" y="3768983"/>
                  <a:pt x="2913071" y="3757687"/>
                </a:cubicBezTo>
                <a:cubicBezTo>
                  <a:pt x="2914800" y="3745356"/>
                  <a:pt x="2910997" y="3738210"/>
                  <a:pt x="2896359" y="3738671"/>
                </a:cubicBezTo>
                <a:cubicBezTo>
                  <a:pt x="2869506" y="3739478"/>
                  <a:pt x="2842537" y="3739824"/>
                  <a:pt x="2815683" y="3738325"/>
                </a:cubicBezTo>
                <a:close/>
                <a:moveTo>
                  <a:pt x="10236416" y="3738022"/>
                </a:moveTo>
                <a:cubicBezTo>
                  <a:pt x="10231504" y="3738325"/>
                  <a:pt x="10227816" y="3740803"/>
                  <a:pt x="10228565" y="3749735"/>
                </a:cubicBezTo>
                <a:lnTo>
                  <a:pt x="10228450" y="3749620"/>
                </a:lnTo>
                <a:cubicBezTo>
                  <a:pt x="10229487" y="3762183"/>
                  <a:pt x="10215657" y="3782928"/>
                  <a:pt x="10242626" y="3786155"/>
                </a:cubicBezTo>
                <a:cubicBezTo>
                  <a:pt x="10248274" y="3786847"/>
                  <a:pt x="10252768" y="3789036"/>
                  <a:pt x="10253114" y="3795490"/>
                </a:cubicBezTo>
                <a:cubicBezTo>
                  <a:pt x="10253461" y="3803327"/>
                  <a:pt x="10248390" y="3806325"/>
                  <a:pt x="10241588" y="3806325"/>
                </a:cubicBezTo>
                <a:cubicBezTo>
                  <a:pt x="10229718" y="3806210"/>
                  <a:pt x="10227528" y="3813009"/>
                  <a:pt x="10227644" y="3823036"/>
                </a:cubicBezTo>
                <a:cubicBezTo>
                  <a:pt x="10227989" y="3850811"/>
                  <a:pt x="10228104" y="3878588"/>
                  <a:pt x="10227644" y="3906249"/>
                </a:cubicBezTo>
                <a:cubicBezTo>
                  <a:pt x="10227413" y="3917197"/>
                  <a:pt x="10231216" y="3921923"/>
                  <a:pt x="10242626" y="3921692"/>
                </a:cubicBezTo>
                <a:cubicBezTo>
                  <a:pt x="10272131" y="3921231"/>
                  <a:pt x="10301521" y="3921346"/>
                  <a:pt x="10331026" y="3921692"/>
                </a:cubicBezTo>
                <a:cubicBezTo>
                  <a:pt x="10343126" y="3921807"/>
                  <a:pt x="10347968" y="3916621"/>
                  <a:pt x="10347736" y="3904520"/>
                </a:cubicBezTo>
                <a:cubicBezTo>
                  <a:pt x="10347276" y="3880316"/>
                  <a:pt x="10347622" y="3855999"/>
                  <a:pt x="10347622" y="3831795"/>
                </a:cubicBezTo>
                <a:cubicBezTo>
                  <a:pt x="10347736" y="3808398"/>
                  <a:pt x="10346354" y="3784887"/>
                  <a:pt x="10348083" y="3761607"/>
                </a:cubicBezTo>
                <a:cubicBezTo>
                  <a:pt x="10349466" y="3742474"/>
                  <a:pt x="10341974" y="3737749"/>
                  <a:pt x="10324340" y="3738671"/>
                </a:cubicBezTo>
                <a:cubicBezTo>
                  <a:pt x="10300138" y="3739939"/>
                  <a:pt x="10275819" y="3738210"/>
                  <a:pt x="10251616" y="3739363"/>
                </a:cubicBezTo>
                <a:cubicBezTo>
                  <a:pt x="10247466" y="3739594"/>
                  <a:pt x="10241330" y="3737721"/>
                  <a:pt x="10236416" y="3738022"/>
                </a:cubicBezTo>
                <a:close/>
                <a:moveTo>
                  <a:pt x="1863941" y="3738022"/>
                </a:moveTo>
                <a:cubicBezTo>
                  <a:pt x="1859029" y="3738325"/>
                  <a:pt x="1855341" y="3740803"/>
                  <a:pt x="1856090" y="3749735"/>
                </a:cubicBezTo>
                <a:lnTo>
                  <a:pt x="1855975" y="3749620"/>
                </a:lnTo>
                <a:cubicBezTo>
                  <a:pt x="1857012" y="3762183"/>
                  <a:pt x="1843182" y="3782928"/>
                  <a:pt x="1870151" y="3786155"/>
                </a:cubicBezTo>
                <a:cubicBezTo>
                  <a:pt x="1875799" y="3786847"/>
                  <a:pt x="1880293" y="3789036"/>
                  <a:pt x="1880639" y="3795490"/>
                </a:cubicBezTo>
                <a:cubicBezTo>
                  <a:pt x="1880986" y="3803327"/>
                  <a:pt x="1875915" y="3806325"/>
                  <a:pt x="1869113" y="3806325"/>
                </a:cubicBezTo>
                <a:cubicBezTo>
                  <a:pt x="1857243" y="3806210"/>
                  <a:pt x="1855053" y="3813009"/>
                  <a:pt x="1855169" y="3823036"/>
                </a:cubicBezTo>
                <a:cubicBezTo>
                  <a:pt x="1855514" y="3850811"/>
                  <a:pt x="1855629" y="3878588"/>
                  <a:pt x="1855169" y="3906249"/>
                </a:cubicBezTo>
                <a:cubicBezTo>
                  <a:pt x="1854938" y="3917197"/>
                  <a:pt x="1858741" y="3921923"/>
                  <a:pt x="1870151" y="3921692"/>
                </a:cubicBezTo>
                <a:cubicBezTo>
                  <a:pt x="1899656" y="3921231"/>
                  <a:pt x="1929046" y="3921346"/>
                  <a:pt x="1958551" y="3921692"/>
                </a:cubicBezTo>
                <a:cubicBezTo>
                  <a:pt x="1970651" y="3921807"/>
                  <a:pt x="1975493" y="3916621"/>
                  <a:pt x="1975261" y="3904520"/>
                </a:cubicBezTo>
                <a:cubicBezTo>
                  <a:pt x="1974801" y="3880316"/>
                  <a:pt x="1975147" y="3855999"/>
                  <a:pt x="1975147" y="3831795"/>
                </a:cubicBezTo>
                <a:cubicBezTo>
                  <a:pt x="1975261" y="3808398"/>
                  <a:pt x="1973879" y="3784887"/>
                  <a:pt x="1975608" y="3761607"/>
                </a:cubicBezTo>
                <a:cubicBezTo>
                  <a:pt x="1976991" y="3742474"/>
                  <a:pt x="1969499" y="3737749"/>
                  <a:pt x="1951865" y="3738671"/>
                </a:cubicBezTo>
                <a:cubicBezTo>
                  <a:pt x="1927663" y="3739939"/>
                  <a:pt x="1903344" y="3738210"/>
                  <a:pt x="1879141" y="3739363"/>
                </a:cubicBezTo>
                <a:cubicBezTo>
                  <a:pt x="1874991" y="3739594"/>
                  <a:pt x="1868855" y="3737721"/>
                  <a:pt x="1863941" y="3738022"/>
                </a:cubicBezTo>
                <a:close/>
                <a:moveTo>
                  <a:pt x="10850928" y="3737864"/>
                </a:moveTo>
                <a:cubicBezTo>
                  <a:pt x="10836178" y="3737519"/>
                  <a:pt x="10831336" y="3742129"/>
                  <a:pt x="10831912" y="3756996"/>
                </a:cubicBezTo>
                <a:cubicBezTo>
                  <a:pt x="10832949" y="3783043"/>
                  <a:pt x="10833642" y="3809206"/>
                  <a:pt x="10831682" y="3835022"/>
                </a:cubicBezTo>
                <a:cubicBezTo>
                  <a:pt x="10829953" y="3856921"/>
                  <a:pt x="10843438" y="3854616"/>
                  <a:pt x="10856116" y="3853231"/>
                </a:cubicBezTo>
                <a:cubicBezTo>
                  <a:pt x="10867525" y="3852079"/>
                  <a:pt x="10885966" y="3862107"/>
                  <a:pt x="10884584" y="3836636"/>
                </a:cubicBezTo>
                <a:cubicBezTo>
                  <a:pt x="10883430" y="3815084"/>
                  <a:pt x="10884238" y="3793301"/>
                  <a:pt x="10884468" y="3771634"/>
                </a:cubicBezTo>
                <a:lnTo>
                  <a:pt x="10884352" y="3771518"/>
                </a:lnTo>
                <a:cubicBezTo>
                  <a:pt x="10884468" y="3766793"/>
                  <a:pt x="10882738" y="3760224"/>
                  <a:pt x="10890000" y="3759187"/>
                </a:cubicBezTo>
                <a:cubicBezTo>
                  <a:pt x="10896454" y="3758265"/>
                  <a:pt x="10899566" y="3762875"/>
                  <a:pt x="10899334" y="3768752"/>
                </a:cubicBezTo>
                <a:cubicBezTo>
                  <a:pt x="10898758" y="3783043"/>
                  <a:pt x="10906827" y="3785809"/>
                  <a:pt x="10919159" y="3785809"/>
                </a:cubicBezTo>
                <a:cubicBezTo>
                  <a:pt x="10967795" y="3785464"/>
                  <a:pt x="11016316" y="3784887"/>
                  <a:pt x="11064837" y="3786040"/>
                </a:cubicBezTo>
                <a:cubicBezTo>
                  <a:pt x="11086850" y="3786616"/>
                  <a:pt x="11081664" y="3772325"/>
                  <a:pt x="11082586" y="3760109"/>
                </a:cubicBezTo>
                <a:cubicBezTo>
                  <a:pt x="11083624" y="3746393"/>
                  <a:pt x="11082702" y="3737288"/>
                  <a:pt x="11064146" y="3738095"/>
                </a:cubicBezTo>
                <a:cubicBezTo>
                  <a:pt x="11028648" y="3739593"/>
                  <a:pt x="10993036" y="3738556"/>
                  <a:pt x="10957537" y="3738556"/>
                </a:cubicBezTo>
                <a:lnTo>
                  <a:pt x="10957537" y="3738210"/>
                </a:lnTo>
                <a:cubicBezTo>
                  <a:pt x="10922040" y="3738210"/>
                  <a:pt x="10886426" y="3738786"/>
                  <a:pt x="10850928" y="3737864"/>
                </a:cubicBezTo>
                <a:close/>
                <a:moveTo>
                  <a:pt x="2478453" y="3737864"/>
                </a:moveTo>
                <a:cubicBezTo>
                  <a:pt x="2463703" y="3737519"/>
                  <a:pt x="2458861" y="3742129"/>
                  <a:pt x="2459437" y="3756996"/>
                </a:cubicBezTo>
                <a:cubicBezTo>
                  <a:pt x="2460474" y="3783043"/>
                  <a:pt x="2461167" y="3809206"/>
                  <a:pt x="2459207" y="3835022"/>
                </a:cubicBezTo>
                <a:cubicBezTo>
                  <a:pt x="2457478" y="3856921"/>
                  <a:pt x="2470963" y="3854616"/>
                  <a:pt x="2483641" y="3853231"/>
                </a:cubicBezTo>
                <a:cubicBezTo>
                  <a:pt x="2495050" y="3852079"/>
                  <a:pt x="2513491" y="3862107"/>
                  <a:pt x="2512109" y="3836636"/>
                </a:cubicBezTo>
                <a:cubicBezTo>
                  <a:pt x="2510955" y="3815084"/>
                  <a:pt x="2511763" y="3793301"/>
                  <a:pt x="2511993" y="3771634"/>
                </a:cubicBezTo>
                <a:lnTo>
                  <a:pt x="2511877" y="3771518"/>
                </a:lnTo>
                <a:cubicBezTo>
                  <a:pt x="2511993" y="3766793"/>
                  <a:pt x="2510263" y="3760224"/>
                  <a:pt x="2517525" y="3759187"/>
                </a:cubicBezTo>
                <a:cubicBezTo>
                  <a:pt x="2523979" y="3758265"/>
                  <a:pt x="2527091" y="3762875"/>
                  <a:pt x="2526859" y="3768752"/>
                </a:cubicBezTo>
                <a:cubicBezTo>
                  <a:pt x="2526283" y="3783043"/>
                  <a:pt x="2534352" y="3785809"/>
                  <a:pt x="2546684" y="3785809"/>
                </a:cubicBezTo>
                <a:cubicBezTo>
                  <a:pt x="2595320" y="3785464"/>
                  <a:pt x="2643841" y="3784887"/>
                  <a:pt x="2692362" y="3786040"/>
                </a:cubicBezTo>
                <a:cubicBezTo>
                  <a:pt x="2714375" y="3786616"/>
                  <a:pt x="2709189" y="3772325"/>
                  <a:pt x="2710111" y="3760109"/>
                </a:cubicBezTo>
                <a:cubicBezTo>
                  <a:pt x="2711149" y="3746393"/>
                  <a:pt x="2710227" y="3737288"/>
                  <a:pt x="2691671" y="3738095"/>
                </a:cubicBezTo>
                <a:cubicBezTo>
                  <a:pt x="2656173" y="3739593"/>
                  <a:pt x="2620561" y="3738556"/>
                  <a:pt x="2585062" y="3738556"/>
                </a:cubicBezTo>
                <a:lnTo>
                  <a:pt x="2585062" y="3738210"/>
                </a:lnTo>
                <a:cubicBezTo>
                  <a:pt x="2549565" y="3738210"/>
                  <a:pt x="2513951" y="3738786"/>
                  <a:pt x="2478453" y="3737864"/>
                </a:cubicBezTo>
                <a:close/>
                <a:moveTo>
                  <a:pt x="11125922" y="3737749"/>
                </a:moveTo>
                <a:cubicBezTo>
                  <a:pt x="11109555" y="3738671"/>
                  <a:pt x="11098030" y="3739939"/>
                  <a:pt x="11103332" y="3759877"/>
                </a:cubicBezTo>
                <a:cubicBezTo>
                  <a:pt x="11102410" y="3767773"/>
                  <a:pt x="11102006" y="3774745"/>
                  <a:pt x="11104556" y="3779586"/>
                </a:cubicBezTo>
                <a:lnTo>
                  <a:pt x="11123462" y="3786487"/>
                </a:lnTo>
                <a:lnTo>
                  <a:pt x="11123386" y="3786501"/>
                </a:lnTo>
                <a:lnTo>
                  <a:pt x="11123502" y="3786501"/>
                </a:lnTo>
                <a:lnTo>
                  <a:pt x="11123462" y="3786487"/>
                </a:lnTo>
                <a:lnTo>
                  <a:pt x="11143540" y="3782713"/>
                </a:lnTo>
                <a:cubicBezTo>
                  <a:pt x="11148395" y="3779759"/>
                  <a:pt x="11151104" y="3774169"/>
                  <a:pt x="11150816" y="3763105"/>
                </a:cubicBezTo>
                <a:cubicBezTo>
                  <a:pt x="11150355" y="3744434"/>
                  <a:pt x="11146091" y="3736712"/>
                  <a:pt x="11125922" y="3737749"/>
                </a:cubicBezTo>
                <a:close/>
                <a:moveTo>
                  <a:pt x="2753447" y="3737749"/>
                </a:moveTo>
                <a:cubicBezTo>
                  <a:pt x="2737080" y="3738671"/>
                  <a:pt x="2725555" y="3739939"/>
                  <a:pt x="2730857" y="3759877"/>
                </a:cubicBezTo>
                <a:cubicBezTo>
                  <a:pt x="2729935" y="3767773"/>
                  <a:pt x="2729531" y="3774745"/>
                  <a:pt x="2732081" y="3779586"/>
                </a:cubicBezTo>
                <a:lnTo>
                  <a:pt x="2750987" y="3786487"/>
                </a:lnTo>
                <a:lnTo>
                  <a:pt x="2750911" y="3786501"/>
                </a:lnTo>
                <a:lnTo>
                  <a:pt x="2751027" y="3786501"/>
                </a:lnTo>
                <a:lnTo>
                  <a:pt x="2750987" y="3786487"/>
                </a:lnTo>
                <a:lnTo>
                  <a:pt x="2771065" y="3782713"/>
                </a:lnTo>
                <a:cubicBezTo>
                  <a:pt x="2775920" y="3779759"/>
                  <a:pt x="2778629" y="3774169"/>
                  <a:pt x="2778341" y="3763105"/>
                </a:cubicBezTo>
                <a:cubicBezTo>
                  <a:pt x="2777880" y="3744434"/>
                  <a:pt x="2773616" y="3736712"/>
                  <a:pt x="2753447" y="3737749"/>
                </a:cubicBezTo>
                <a:close/>
                <a:moveTo>
                  <a:pt x="11508516" y="3735646"/>
                </a:moveTo>
                <a:cubicBezTo>
                  <a:pt x="11492598" y="3736683"/>
                  <a:pt x="11475022" y="3739939"/>
                  <a:pt x="11460039" y="3739593"/>
                </a:cubicBezTo>
                <a:cubicBezTo>
                  <a:pt x="11451626" y="3739363"/>
                  <a:pt x="11435606" y="3732793"/>
                  <a:pt x="11437796" y="3751003"/>
                </a:cubicBezTo>
                <a:lnTo>
                  <a:pt x="11437680" y="3751003"/>
                </a:lnTo>
                <a:cubicBezTo>
                  <a:pt x="11439178" y="3763566"/>
                  <a:pt x="11424771" y="3784772"/>
                  <a:pt x="11452662" y="3786731"/>
                </a:cubicBezTo>
                <a:cubicBezTo>
                  <a:pt x="11457273" y="3786962"/>
                  <a:pt x="11461306" y="3788921"/>
                  <a:pt x="11461998" y="3793992"/>
                </a:cubicBezTo>
                <a:cubicBezTo>
                  <a:pt x="11462689" y="3798948"/>
                  <a:pt x="11459117" y="3803673"/>
                  <a:pt x="11455429" y="3803905"/>
                </a:cubicBezTo>
                <a:cubicBezTo>
                  <a:pt x="11432147" y="3805171"/>
                  <a:pt x="11437218" y="3822114"/>
                  <a:pt x="11437104" y="3835944"/>
                </a:cubicBezTo>
                <a:cubicBezTo>
                  <a:pt x="11436872" y="3857612"/>
                  <a:pt x="11437910" y="3879279"/>
                  <a:pt x="11436872" y="3900947"/>
                </a:cubicBezTo>
                <a:cubicBezTo>
                  <a:pt x="11436182" y="3916275"/>
                  <a:pt x="11440446" y="3922960"/>
                  <a:pt x="11457042" y="3922153"/>
                </a:cubicBezTo>
                <a:cubicBezTo>
                  <a:pt x="11482168" y="3921001"/>
                  <a:pt x="11507292" y="3921346"/>
                  <a:pt x="11532416" y="3922153"/>
                </a:cubicBezTo>
                <a:cubicBezTo>
                  <a:pt x="11546709" y="3922614"/>
                  <a:pt x="11552817" y="3918235"/>
                  <a:pt x="11552124" y="3903022"/>
                </a:cubicBezTo>
                <a:cubicBezTo>
                  <a:pt x="11551088" y="3878703"/>
                  <a:pt x="11551895" y="3854499"/>
                  <a:pt x="11551895" y="3830181"/>
                </a:cubicBezTo>
                <a:cubicBezTo>
                  <a:pt x="11551202" y="3830181"/>
                  <a:pt x="11550627" y="3830181"/>
                  <a:pt x="11550051" y="3830181"/>
                </a:cubicBezTo>
                <a:cubicBezTo>
                  <a:pt x="11550051" y="3800907"/>
                  <a:pt x="11561576" y="3761146"/>
                  <a:pt x="11547054" y="3745010"/>
                </a:cubicBezTo>
                <a:cubicBezTo>
                  <a:pt x="11538698" y="3735790"/>
                  <a:pt x="11524435" y="3734609"/>
                  <a:pt x="11508516" y="3735646"/>
                </a:cubicBezTo>
                <a:close/>
                <a:moveTo>
                  <a:pt x="3136041" y="3735646"/>
                </a:moveTo>
                <a:cubicBezTo>
                  <a:pt x="3120123" y="3736683"/>
                  <a:pt x="3102547" y="3739939"/>
                  <a:pt x="3087564" y="3739593"/>
                </a:cubicBezTo>
                <a:cubicBezTo>
                  <a:pt x="3079151" y="3739363"/>
                  <a:pt x="3063131" y="3732793"/>
                  <a:pt x="3065321" y="3751003"/>
                </a:cubicBezTo>
                <a:lnTo>
                  <a:pt x="3065205" y="3751003"/>
                </a:lnTo>
                <a:cubicBezTo>
                  <a:pt x="3066703" y="3763566"/>
                  <a:pt x="3052296" y="3784772"/>
                  <a:pt x="3080187" y="3786731"/>
                </a:cubicBezTo>
                <a:cubicBezTo>
                  <a:pt x="3084798" y="3786962"/>
                  <a:pt x="3088831" y="3788921"/>
                  <a:pt x="3089523" y="3793992"/>
                </a:cubicBezTo>
                <a:cubicBezTo>
                  <a:pt x="3090214" y="3798948"/>
                  <a:pt x="3086642" y="3803673"/>
                  <a:pt x="3082954" y="3803905"/>
                </a:cubicBezTo>
                <a:cubicBezTo>
                  <a:pt x="3059672" y="3805171"/>
                  <a:pt x="3064743" y="3822114"/>
                  <a:pt x="3064629" y="3835944"/>
                </a:cubicBezTo>
                <a:cubicBezTo>
                  <a:pt x="3064397" y="3857612"/>
                  <a:pt x="3065435" y="3879279"/>
                  <a:pt x="3064397" y="3900947"/>
                </a:cubicBezTo>
                <a:cubicBezTo>
                  <a:pt x="3063707" y="3916275"/>
                  <a:pt x="3067971" y="3922960"/>
                  <a:pt x="3084567" y="3922153"/>
                </a:cubicBezTo>
                <a:cubicBezTo>
                  <a:pt x="3109693" y="3921001"/>
                  <a:pt x="3134817" y="3921346"/>
                  <a:pt x="3159941" y="3922153"/>
                </a:cubicBezTo>
                <a:cubicBezTo>
                  <a:pt x="3174234" y="3922614"/>
                  <a:pt x="3180342" y="3918235"/>
                  <a:pt x="3179649" y="3903022"/>
                </a:cubicBezTo>
                <a:cubicBezTo>
                  <a:pt x="3178613" y="3878703"/>
                  <a:pt x="3179420" y="3854499"/>
                  <a:pt x="3179420" y="3830181"/>
                </a:cubicBezTo>
                <a:cubicBezTo>
                  <a:pt x="3178727" y="3830181"/>
                  <a:pt x="3178152" y="3830181"/>
                  <a:pt x="3177576" y="3830181"/>
                </a:cubicBezTo>
                <a:cubicBezTo>
                  <a:pt x="3177576" y="3800907"/>
                  <a:pt x="3189101" y="3761146"/>
                  <a:pt x="3174579" y="3745010"/>
                </a:cubicBezTo>
                <a:cubicBezTo>
                  <a:pt x="3166223" y="3735790"/>
                  <a:pt x="3151960" y="3734609"/>
                  <a:pt x="3136041" y="3735646"/>
                </a:cubicBezTo>
                <a:close/>
                <a:moveTo>
                  <a:pt x="4890301" y="3605324"/>
                </a:moveTo>
                <a:cubicBezTo>
                  <a:pt x="4834401" y="3606361"/>
                  <a:pt x="4778390" y="3605670"/>
                  <a:pt x="4722494" y="3605670"/>
                </a:cubicBezTo>
                <a:cubicBezTo>
                  <a:pt x="4710391" y="3605670"/>
                  <a:pt x="4698058" y="3606707"/>
                  <a:pt x="4686074" y="3605439"/>
                </a:cubicBezTo>
                <a:cubicBezTo>
                  <a:pt x="4668210" y="3603595"/>
                  <a:pt x="4661061" y="3609473"/>
                  <a:pt x="4662216" y="3628260"/>
                </a:cubicBezTo>
                <a:lnTo>
                  <a:pt x="4662216" y="3628375"/>
                </a:lnTo>
                <a:cubicBezTo>
                  <a:pt x="4663597" y="3652578"/>
                  <a:pt x="4663254" y="3677011"/>
                  <a:pt x="4662330" y="3701214"/>
                </a:cubicBezTo>
                <a:cubicBezTo>
                  <a:pt x="4661870" y="3715735"/>
                  <a:pt x="4666593" y="3721384"/>
                  <a:pt x="4681578" y="3720807"/>
                </a:cubicBezTo>
                <a:cubicBezTo>
                  <a:pt x="4706703" y="3719770"/>
                  <a:pt x="4731944" y="3720231"/>
                  <a:pt x="4757068" y="3720577"/>
                </a:cubicBezTo>
                <a:cubicBezTo>
                  <a:pt x="4768018" y="3720692"/>
                  <a:pt x="4778044" y="3721268"/>
                  <a:pt x="4778044" y="3705593"/>
                </a:cubicBezTo>
                <a:cubicBezTo>
                  <a:pt x="4778044" y="3700177"/>
                  <a:pt x="4782308" y="3696028"/>
                  <a:pt x="4788186" y="3695567"/>
                </a:cubicBezTo>
                <a:cubicBezTo>
                  <a:pt x="4796601" y="3694990"/>
                  <a:pt x="4798445" y="3701099"/>
                  <a:pt x="4798212" y="3707553"/>
                </a:cubicBezTo>
                <a:cubicBezTo>
                  <a:pt x="4797637" y="3720692"/>
                  <a:pt x="4806281" y="3720577"/>
                  <a:pt x="4815385" y="3720577"/>
                </a:cubicBezTo>
                <a:cubicBezTo>
                  <a:pt x="4887419" y="3720577"/>
                  <a:pt x="4959452" y="3720577"/>
                  <a:pt x="5031486" y="3720577"/>
                </a:cubicBezTo>
                <a:cubicBezTo>
                  <a:pt x="5040820" y="3720577"/>
                  <a:pt x="5049234" y="3720346"/>
                  <a:pt x="5048888" y="3707553"/>
                </a:cubicBezTo>
                <a:cubicBezTo>
                  <a:pt x="5048774" y="3702136"/>
                  <a:pt x="5050041" y="3696028"/>
                  <a:pt x="5056494" y="3695797"/>
                </a:cubicBezTo>
                <a:cubicBezTo>
                  <a:pt x="5065830" y="3695336"/>
                  <a:pt x="5062948" y="3703519"/>
                  <a:pt x="5064447" y="3708936"/>
                </a:cubicBezTo>
                <a:cubicBezTo>
                  <a:pt x="5071131" y="3733139"/>
                  <a:pt x="5090263" y="3715967"/>
                  <a:pt x="5103055" y="3720001"/>
                </a:cubicBezTo>
                <a:cubicBezTo>
                  <a:pt x="5114927" y="3723689"/>
                  <a:pt x="5116772" y="3714698"/>
                  <a:pt x="5116656" y="3704671"/>
                </a:cubicBezTo>
                <a:cubicBezTo>
                  <a:pt x="5116312" y="3676896"/>
                  <a:pt x="5116196" y="3649120"/>
                  <a:pt x="5116656" y="3621345"/>
                </a:cubicBezTo>
                <a:cubicBezTo>
                  <a:pt x="5116772" y="3611086"/>
                  <a:pt x="5114695" y="3605439"/>
                  <a:pt x="5102596" y="3605554"/>
                </a:cubicBezTo>
                <a:cubicBezTo>
                  <a:pt x="5051422" y="3606015"/>
                  <a:pt x="5000137" y="3606015"/>
                  <a:pt x="4948964" y="3605670"/>
                </a:cubicBezTo>
                <a:cubicBezTo>
                  <a:pt x="4937783" y="3605554"/>
                  <a:pt x="4933519" y="3609934"/>
                  <a:pt x="4933752" y="3620999"/>
                </a:cubicBezTo>
                <a:cubicBezTo>
                  <a:pt x="4934211" y="3640130"/>
                  <a:pt x="4933979" y="3659147"/>
                  <a:pt x="4933752" y="3678279"/>
                </a:cubicBezTo>
                <a:cubicBezTo>
                  <a:pt x="4933636" y="3685079"/>
                  <a:pt x="4934095" y="3693262"/>
                  <a:pt x="4923956" y="3693146"/>
                </a:cubicBezTo>
                <a:cubicBezTo>
                  <a:pt x="4914735" y="3693031"/>
                  <a:pt x="4913235" y="3685770"/>
                  <a:pt x="4913235" y="3678394"/>
                </a:cubicBezTo>
                <a:cubicBezTo>
                  <a:pt x="4913119" y="3661913"/>
                  <a:pt x="4912084" y="3645317"/>
                  <a:pt x="4913467" y="3628951"/>
                </a:cubicBezTo>
                <a:cubicBezTo>
                  <a:pt x="4914963" y="3610856"/>
                  <a:pt x="4908855" y="3604978"/>
                  <a:pt x="4890301" y="3605324"/>
                </a:cubicBezTo>
                <a:close/>
                <a:moveTo>
                  <a:pt x="8515913" y="3604748"/>
                </a:moveTo>
                <a:cubicBezTo>
                  <a:pt x="8460016" y="3606015"/>
                  <a:pt x="8404118" y="3605209"/>
                  <a:pt x="8348222" y="3605209"/>
                </a:cubicBezTo>
                <a:cubicBezTo>
                  <a:pt x="8348222" y="3605324"/>
                  <a:pt x="8348222" y="3605439"/>
                  <a:pt x="8348222" y="3605439"/>
                </a:cubicBezTo>
                <a:cubicBezTo>
                  <a:pt x="8334391" y="3605439"/>
                  <a:pt x="8320445" y="3606361"/>
                  <a:pt x="8306615" y="3605209"/>
                </a:cubicBezTo>
                <a:cubicBezTo>
                  <a:pt x="8291747" y="3603941"/>
                  <a:pt x="8287137" y="3609242"/>
                  <a:pt x="8287713" y="3624111"/>
                </a:cubicBezTo>
                <a:cubicBezTo>
                  <a:pt x="8288751" y="3650157"/>
                  <a:pt x="8288405" y="3676205"/>
                  <a:pt x="8287713" y="3702251"/>
                </a:cubicBezTo>
                <a:cubicBezTo>
                  <a:pt x="8287368" y="3715045"/>
                  <a:pt x="8290249" y="3721038"/>
                  <a:pt x="8304771" y="3720462"/>
                </a:cubicBezTo>
                <a:cubicBezTo>
                  <a:pt x="8331740" y="3719424"/>
                  <a:pt x="8358594" y="3719885"/>
                  <a:pt x="8385563" y="3720346"/>
                </a:cubicBezTo>
                <a:cubicBezTo>
                  <a:pt x="8396282" y="3720577"/>
                  <a:pt x="8404580" y="3719655"/>
                  <a:pt x="8402966" y="3705593"/>
                </a:cubicBezTo>
                <a:lnTo>
                  <a:pt x="8402620" y="3705593"/>
                </a:lnTo>
                <a:cubicBezTo>
                  <a:pt x="8402274" y="3701675"/>
                  <a:pt x="8402390" y="3696258"/>
                  <a:pt x="8408152" y="3695452"/>
                </a:cubicBezTo>
                <a:cubicBezTo>
                  <a:pt x="8414952" y="3694529"/>
                  <a:pt x="8418064" y="3699255"/>
                  <a:pt x="8417718" y="3704787"/>
                </a:cubicBezTo>
                <a:cubicBezTo>
                  <a:pt x="8417027" y="3718041"/>
                  <a:pt x="8423942" y="3720346"/>
                  <a:pt x="8435352" y="3720346"/>
                </a:cubicBezTo>
                <a:cubicBezTo>
                  <a:pt x="8507385" y="3720116"/>
                  <a:pt x="8579532" y="3720116"/>
                  <a:pt x="8651565" y="3720116"/>
                </a:cubicBezTo>
                <a:cubicBezTo>
                  <a:pt x="8659403" y="3720001"/>
                  <a:pt x="8667816" y="3720923"/>
                  <a:pt x="8668507" y="3709281"/>
                </a:cubicBezTo>
                <a:cubicBezTo>
                  <a:pt x="8668968" y="3702482"/>
                  <a:pt x="8669084" y="3694529"/>
                  <a:pt x="8679110" y="3694760"/>
                </a:cubicBezTo>
                <a:cubicBezTo>
                  <a:pt x="8688908" y="3694990"/>
                  <a:pt x="8687754" y="3702943"/>
                  <a:pt x="8689714" y="3709627"/>
                </a:cubicBezTo>
                <a:cubicBezTo>
                  <a:pt x="8695707" y="3730373"/>
                  <a:pt x="8712880" y="3717350"/>
                  <a:pt x="8724750" y="3719655"/>
                </a:cubicBezTo>
                <a:cubicBezTo>
                  <a:pt x="8738812" y="3722421"/>
                  <a:pt x="8736276" y="3710320"/>
                  <a:pt x="8736276" y="3702251"/>
                </a:cubicBezTo>
                <a:cubicBezTo>
                  <a:pt x="8736622" y="3675398"/>
                  <a:pt x="8735814" y="3648428"/>
                  <a:pt x="8736622" y="3621574"/>
                </a:cubicBezTo>
                <a:cubicBezTo>
                  <a:pt x="8736968" y="3609012"/>
                  <a:pt x="8732818" y="3605093"/>
                  <a:pt x="8720372" y="3605209"/>
                </a:cubicBezTo>
                <a:cubicBezTo>
                  <a:pt x="8670928" y="3605670"/>
                  <a:pt x="8621369" y="3605900"/>
                  <a:pt x="8571926" y="3604978"/>
                </a:cubicBezTo>
                <a:cubicBezTo>
                  <a:pt x="8555906" y="3604748"/>
                  <a:pt x="8553025" y="3611778"/>
                  <a:pt x="8553601" y="3625378"/>
                </a:cubicBezTo>
                <a:cubicBezTo>
                  <a:pt x="8554293" y="3643473"/>
                  <a:pt x="8553832" y="3661797"/>
                  <a:pt x="8553601" y="3680008"/>
                </a:cubicBezTo>
                <a:cubicBezTo>
                  <a:pt x="8553601" y="3686231"/>
                  <a:pt x="8552908" y="3693262"/>
                  <a:pt x="8544380" y="3692455"/>
                </a:cubicBezTo>
                <a:cubicBezTo>
                  <a:pt x="8537236" y="3691763"/>
                  <a:pt x="8538388" y="3684964"/>
                  <a:pt x="8538388" y="3680123"/>
                </a:cubicBezTo>
                <a:cubicBezTo>
                  <a:pt x="8538156" y="3662719"/>
                  <a:pt x="8537120" y="3645201"/>
                  <a:pt x="8538618" y="3628029"/>
                </a:cubicBezTo>
                <a:cubicBezTo>
                  <a:pt x="8540232" y="3610049"/>
                  <a:pt x="8534584" y="3604287"/>
                  <a:pt x="8515913" y="3604748"/>
                </a:cubicBezTo>
                <a:close/>
                <a:moveTo>
                  <a:pt x="7565196" y="3604748"/>
                </a:moveTo>
                <a:cubicBezTo>
                  <a:pt x="7545718" y="3604056"/>
                  <a:pt x="7546986" y="3614428"/>
                  <a:pt x="7547217" y="3627222"/>
                </a:cubicBezTo>
                <a:lnTo>
                  <a:pt x="7547217" y="3627338"/>
                </a:lnTo>
                <a:cubicBezTo>
                  <a:pt x="7547448" y="3640476"/>
                  <a:pt x="7544566" y="3653038"/>
                  <a:pt x="7565771" y="3652808"/>
                </a:cubicBezTo>
                <a:cubicBezTo>
                  <a:pt x="7659473" y="3652001"/>
                  <a:pt x="7753288" y="3652232"/>
                  <a:pt x="7846988" y="3652923"/>
                </a:cubicBezTo>
                <a:cubicBezTo>
                  <a:pt x="7865198" y="3653038"/>
                  <a:pt x="7866236" y="3642896"/>
                  <a:pt x="7865775" y="3629528"/>
                </a:cubicBezTo>
                <a:cubicBezTo>
                  <a:pt x="7865314" y="3616503"/>
                  <a:pt x="7867503" y="3604056"/>
                  <a:pt x="7846412" y="3604748"/>
                </a:cubicBezTo>
                <a:cubicBezTo>
                  <a:pt x="7799620" y="3606246"/>
                  <a:pt x="7752712" y="3605209"/>
                  <a:pt x="7705804" y="3605209"/>
                </a:cubicBezTo>
                <a:cubicBezTo>
                  <a:pt x="7658895" y="3605209"/>
                  <a:pt x="7611989" y="3606246"/>
                  <a:pt x="7565196" y="3604748"/>
                </a:cubicBezTo>
                <a:close/>
                <a:moveTo>
                  <a:pt x="7509068" y="3604748"/>
                </a:moveTo>
                <a:cubicBezTo>
                  <a:pt x="7477028" y="3605900"/>
                  <a:pt x="7444872" y="3605093"/>
                  <a:pt x="7412717" y="3605093"/>
                </a:cubicBezTo>
                <a:cubicBezTo>
                  <a:pt x="7371145" y="3604943"/>
                  <a:pt x="7350215" y="3625989"/>
                  <a:pt x="7349905" y="3668251"/>
                </a:cubicBezTo>
                <a:cubicBezTo>
                  <a:pt x="7349905" y="3671710"/>
                  <a:pt x="7349905" y="3675167"/>
                  <a:pt x="7349905" y="3678625"/>
                </a:cubicBezTo>
                <a:cubicBezTo>
                  <a:pt x="7349675" y="3685655"/>
                  <a:pt x="7350136" y="3692916"/>
                  <a:pt x="7339877" y="3693262"/>
                </a:cubicBezTo>
                <a:cubicBezTo>
                  <a:pt x="7329620" y="3693607"/>
                  <a:pt x="7329044" y="3686808"/>
                  <a:pt x="7329044" y="3679432"/>
                </a:cubicBezTo>
                <a:cubicBezTo>
                  <a:pt x="7329044" y="3661221"/>
                  <a:pt x="7327890" y="3642896"/>
                  <a:pt x="7329389" y="3624802"/>
                </a:cubicBezTo>
                <a:cubicBezTo>
                  <a:pt x="7330772" y="3608090"/>
                  <a:pt x="7324202" y="3604632"/>
                  <a:pt x="7308760" y="3604863"/>
                </a:cubicBezTo>
                <a:cubicBezTo>
                  <a:pt x="7252055" y="3605670"/>
                  <a:pt x="7195236" y="3605209"/>
                  <a:pt x="7138416" y="3605209"/>
                </a:cubicBezTo>
                <a:cubicBezTo>
                  <a:pt x="7124471" y="3605209"/>
                  <a:pt x="7110525" y="3605785"/>
                  <a:pt x="7096695" y="3604978"/>
                </a:cubicBezTo>
                <a:cubicBezTo>
                  <a:pt x="7083902" y="3604287"/>
                  <a:pt x="7077793" y="3607283"/>
                  <a:pt x="7078369" y="3621921"/>
                </a:cubicBezTo>
                <a:cubicBezTo>
                  <a:pt x="7079407" y="3649696"/>
                  <a:pt x="7079061" y="3677472"/>
                  <a:pt x="7078369" y="3705248"/>
                </a:cubicBezTo>
                <a:cubicBezTo>
                  <a:pt x="7078139" y="3716657"/>
                  <a:pt x="7082057" y="3720346"/>
                  <a:pt x="7093353" y="3720116"/>
                </a:cubicBezTo>
                <a:cubicBezTo>
                  <a:pt x="7121129" y="3719540"/>
                  <a:pt x="7148904" y="3719770"/>
                  <a:pt x="7176680" y="3720001"/>
                </a:cubicBezTo>
                <a:cubicBezTo>
                  <a:pt x="7188435" y="3720116"/>
                  <a:pt x="7200191" y="3721384"/>
                  <a:pt x="7198924" y="3703749"/>
                </a:cubicBezTo>
                <a:cubicBezTo>
                  <a:pt x="7198578" y="3699255"/>
                  <a:pt x="7201690" y="3695336"/>
                  <a:pt x="7206645" y="3694875"/>
                </a:cubicBezTo>
                <a:lnTo>
                  <a:pt x="7206645" y="3694760"/>
                </a:lnTo>
                <a:cubicBezTo>
                  <a:pt x="7210449" y="3694414"/>
                  <a:pt x="7213791" y="3697180"/>
                  <a:pt x="7213330" y="3700868"/>
                </a:cubicBezTo>
                <a:cubicBezTo>
                  <a:pt x="7210449" y="3724034"/>
                  <a:pt x="7226814" y="3719540"/>
                  <a:pt x="7239954" y="3720001"/>
                </a:cubicBezTo>
                <a:cubicBezTo>
                  <a:pt x="7309106" y="3722651"/>
                  <a:pt x="7378601" y="3713891"/>
                  <a:pt x="7447639" y="3724956"/>
                </a:cubicBezTo>
                <a:cubicBezTo>
                  <a:pt x="7459624" y="3726916"/>
                  <a:pt x="7465502" y="3721730"/>
                  <a:pt x="7464696" y="3708936"/>
                </a:cubicBezTo>
                <a:cubicBezTo>
                  <a:pt x="7464350" y="3703403"/>
                  <a:pt x="7462736" y="3695105"/>
                  <a:pt x="7471726" y="3695105"/>
                </a:cubicBezTo>
                <a:cubicBezTo>
                  <a:pt x="7479679" y="3695221"/>
                  <a:pt x="7479794" y="3702597"/>
                  <a:pt x="7480024" y="3708820"/>
                </a:cubicBezTo>
                <a:cubicBezTo>
                  <a:pt x="7480946" y="3734753"/>
                  <a:pt x="7500654" y="3722997"/>
                  <a:pt x="7513102" y="3724726"/>
                </a:cubicBezTo>
                <a:cubicBezTo>
                  <a:pt x="7528200" y="3726800"/>
                  <a:pt x="7532579" y="3717811"/>
                  <a:pt x="7532233" y="3704095"/>
                </a:cubicBezTo>
                <a:cubicBezTo>
                  <a:pt x="7531773" y="3678049"/>
                  <a:pt x="7531196" y="3652001"/>
                  <a:pt x="7532233" y="3625953"/>
                </a:cubicBezTo>
                <a:cubicBezTo>
                  <a:pt x="7533040" y="3607975"/>
                  <a:pt x="7525317" y="3604171"/>
                  <a:pt x="7509068" y="3604748"/>
                </a:cubicBezTo>
                <a:close/>
                <a:moveTo>
                  <a:pt x="6153814" y="3604748"/>
                </a:moveTo>
                <a:cubicBezTo>
                  <a:pt x="6142517" y="3604748"/>
                  <a:pt x="6138599" y="3608436"/>
                  <a:pt x="6138945" y="3619730"/>
                </a:cubicBezTo>
                <a:cubicBezTo>
                  <a:pt x="6139521" y="3639669"/>
                  <a:pt x="6139179" y="3659723"/>
                  <a:pt x="6138945" y="3679662"/>
                </a:cubicBezTo>
                <a:cubicBezTo>
                  <a:pt x="6138945" y="3684503"/>
                  <a:pt x="6140214" y="3691302"/>
                  <a:pt x="6133067" y="3692109"/>
                </a:cubicBezTo>
                <a:cubicBezTo>
                  <a:pt x="6124540" y="3693146"/>
                  <a:pt x="6123734" y="3686116"/>
                  <a:pt x="6123734" y="3679893"/>
                </a:cubicBezTo>
                <a:cubicBezTo>
                  <a:pt x="6123502" y="3661682"/>
                  <a:pt x="6122695" y="3643357"/>
                  <a:pt x="6123848" y="3625263"/>
                </a:cubicBezTo>
                <a:cubicBezTo>
                  <a:pt x="6125002" y="3608897"/>
                  <a:pt x="6118431" y="3604632"/>
                  <a:pt x="6102873" y="3604863"/>
                </a:cubicBezTo>
                <a:cubicBezTo>
                  <a:pt x="6046860" y="3605554"/>
                  <a:pt x="5990962" y="3605093"/>
                  <a:pt x="5935065" y="3605093"/>
                </a:cubicBezTo>
                <a:cubicBezTo>
                  <a:pt x="5921233" y="3605093"/>
                  <a:pt x="5907289" y="3605900"/>
                  <a:pt x="5893458" y="3604863"/>
                </a:cubicBezTo>
                <a:cubicBezTo>
                  <a:pt x="5877438" y="3603595"/>
                  <a:pt x="5872020" y="3609588"/>
                  <a:pt x="5872712" y="3625609"/>
                </a:cubicBezTo>
                <a:cubicBezTo>
                  <a:pt x="5873864" y="3650733"/>
                  <a:pt x="5873864" y="3675974"/>
                  <a:pt x="5872828" y="3701099"/>
                </a:cubicBezTo>
                <a:cubicBezTo>
                  <a:pt x="5872252" y="3716082"/>
                  <a:pt x="5878015" y="3720692"/>
                  <a:pt x="5892421" y="3720116"/>
                </a:cubicBezTo>
                <a:cubicBezTo>
                  <a:pt x="5917545" y="3719194"/>
                  <a:pt x="5942785" y="3719540"/>
                  <a:pt x="5967910" y="3719885"/>
                </a:cubicBezTo>
                <a:cubicBezTo>
                  <a:pt x="5979091" y="3720001"/>
                  <a:pt x="5989003" y="3720001"/>
                  <a:pt x="5988195" y="3704326"/>
                </a:cubicBezTo>
                <a:cubicBezTo>
                  <a:pt x="5987967" y="3698794"/>
                  <a:pt x="5991079" y="3693953"/>
                  <a:pt x="5997763" y="3694875"/>
                </a:cubicBezTo>
                <a:lnTo>
                  <a:pt x="5997876" y="3694645"/>
                </a:lnTo>
                <a:cubicBezTo>
                  <a:pt x="6003638" y="3695452"/>
                  <a:pt x="6003638" y="3700753"/>
                  <a:pt x="6003296" y="3704787"/>
                </a:cubicBezTo>
                <a:cubicBezTo>
                  <a:pt x="6002371" y="3715967"/>
                  <a:pt x="6006751" y="3719655"/>
                  <a:pt x="6018047" y="3719655"/>
                </a:cubicBezTo>
                <a:cubicBezTo>
                  <a:pt x="6091923" y="3719424"/>
                  <a:pt x="6165685" y="3719540"/>
                  <a:pt x="6239446" y="3719655"/>
                </a:cubicBezTo>
                <a:cubicBezTo>
                  <a:pt x="6248204" y="3719655"/>
                  <a:pt x="6254890" y="3718733"/>
                  <a:pt x="6253968" y="3707322"/>
                </a:cubicBezTo>
                <a:cubicBezTo>
                  <a:pt x="6253392" y="3699831"/>
                  <a:pt x="6254890" y="3693377"/>
                  <a:pt x="6264916" y="3693723"/>
                </a:cubicBezTo>
                <a:cubicBezTo>
                  <a:pt x="6273331" y="3694068"/>
                  <a:pt x="6274369" y="3699485"/>
                  <a:pt x="6274712" y="3706054"/>
                </a:cubicBezTo>
                <a:cubicBezTo>
                  <a:pt x="6276213" y="3731295"/>
                  <a:pt x="6295459" y="3716196"/>
                  <a:pt x="6306293" y="3719079"/>
                </a:cubicBezTo>
                <a:cubicBezTo>
                  <a:pt x="6319661" y="3722536"/>
                  <a:pt x="6321622" y="3712278"/>
                  <a:pt x="6321622" y="3701675"/>
                </a:cubicBezTo>
                <a:cubicBezTo>
                  <a:pt x="6321622" y="3674822"/>
                  <a:pt x="6321276" y="3647852"/>
                  <a:pt x="6321965" y="3620999"/>
                </a:cubicBezTo>
                <a:cubicBezTo>
                  <a:pt x="6322198" y="3608436"/>
                  <a:pt x="6317011" y="3604748"/>
                  <a:pt x="6304909" y="3604748"/>
                </a:cubicBezTo>
                <a:cubicBezTo>
                  <a:pt x="6254544" y="3605209"/>
                  <a:pt x="6204180" y="3605209"/>
                  <a:pt x="6153814" y="3604748"/>
                </a:cubicBezTo>
                <a:close/>
                <a:moveTo>
                  <a:pt x="8777076" y="3604632"/>
                </a:moveTo>
                <a:cubicBezTo>
                  <a:pt x="8757713" y="3604402"/>
                  <a:pt x="8757021" y="3612815"/>
                  <a:pt x="8756791" y="3627683"/>
                </a:cubicBezTo>
                <a:cubicBezTo>
                  <a:pt x="8756676" y="3635809"/>
                  <a:pt x="8757138" y="3642176"/>
                  <a:pt x="8760148" y="3646441"/>
                </a:cubicBezTo>
                <a:lnTo>
                  <a:pt x="8778804" y="3652578"/>
                </a:lnTo>
                <a:lnTo>
                  <a:pt x="8913996" y="3652232"/>
                </a:lnTo>
                <a:cubicBezTo>
                  <a:pt x="8959174" y="3652232"/>
                  <a:pt x="9004238" y="3651194"/>
                  <a:pt x="9049302" y="3652693"/>
                </a:cubicBezTo>
                <a:cubicBezTo>
                  <a:pt x="9070393" y="3653384"/>
                  <a:pt x="9070508" y="3642781"/>
                  <a:pt x="9070739" y="3627338"/>
                </a:cubicBezTo>
                <a:cubicBezTo>
                  <a:pt x="9071085" y="3612008"/>
                  <a:pt x="9069125" y="3604402"/>
                  <a:pt x="9050224" y="3604632"/>
                </a:cubicBezTo>
                <a:cubicBezTo>
                  <a:pt x="8959174" y="3605670"/>
                  <a:pt x="8868124" y="3605785"/>
                  <a:pt x="8777076" y="3604632"/>
                </a:cubicBezTo>
                <a:close/>
                <a:moveTo>
                  <a:pt x="6360922" y="3604632"/>
                </a:moveTo>
                <a:cubicBezTo>
                  <a:pt x="6345363" y="3604287"/>
                  <a:pt x="6340754" y="3610625"/>
                  <a:pt x="6342483" y="3624687"/>
                </a:cubicBezTo>
                <a:cubicBezTo>
                  <a:pt x="6343980" y="3636442"/>
                  <a:pt x="6337642" y="3652001"/>
                  <a:pt x="6359655" y="3652001"/>
                </a:cubicBezTo>
                <a:cubicBezTo>
                  <a:pt x="6452549" y="3651655"/>
                  <a:pt x="6545557" y="3651655"/>
                  <a:pt x="6638564" y="3652001"/>
                </a:cubicBezTo>
                <a:lnTo>
                  <a:pt x="6638564" y="3652116"/>
                </a:lnTo>
                <a:cubicBezTo>
                  <a:pt x="6660349" y="3652232"/>
                  <a:pt x="6654585" y="3636903"/>
                  <a:pt x="6655736" y="3624802"/>
                </a:cubicBezTo>
                <a:cubicBezTo>
                  <a:pt x="6657121" y="3610856"/>
                  <a:pt x="6652973" y="3604402"/>
                  <a:pt x="6637296" y="3604748"/>
                </a:cubicBezTo>
                <a:cubicBezTo>
                  <a:pt x="6591196" y="3605670"/>
                  <a:pt x="6545210" y="3604978"/>
                  <a:pt x="6499109" y="3604978"/>
                </a:cubicBezTo>
                <a:cubicBezTo>
                  <a:pt x="6453009" y="3604978"/>
                  <a:pt x="6406907" y="3605439"/>
                  <a:pt x="6360922" y="3604632"/>
                </a:cubicBezTo>
                <a:close/>
                <a:moveTo>
                  <a:pt x="404601" y="3604632"/>
                </a:moveTo>
                <a:cubicBezTo>
                  <a:pt x="385238" y="3604402"/>
                  <a:pt x="384546" y="3612815"/>
                  <a:pt x="384316" y="3627683"/>
                </a:cubicBezTo>
                <a:cubicBezTo>
                  <a:pt x="384201" y="3635809"/>
                  <a:pt x="384663" y="3642176"/>
                  <a:pt x="387673" y="3646441"/>
                </a:cubicBezTo>
                <a:lnTo>
                  <a:pt x="406329" y="3652578"/>
                </a:lnTo>
                <a:lnTo>
                  <a:pt x="541521" y="3652232"/>
                </a:lnTo>
                <a:cubicBezTo>
                  <a:pt x="586699" y="3652232"/>
                  <a:pt x="631763" y="3651194"/>
                  <a:pt x="676827" y="3652693"/>
                </a:cubicBezTo>
                <a:cubicBezTo>
                  <a:pt x="697918" y="3653384"/>
                  <a:pt x="698033" y="3642781"/>
                  <a:pt x="698264" y="3627338"/>
                </a:cubicBezTo>
                <a:cubicBezTo>
                  <a:pt x="698610" y="3612008"/>
                  <a:pt x="696650" y="3604402"/>
                  <a:pt x="677749" y="3604632"/>
                </a:cubicBezTo>
                <a:cubicBezTo>
                  <a:pt x="586699" y="3605670"/>
                  <a:pt x="495649" y="3605785"/>
                  <a:pt x="404601" y="3604632"/>
                </a:cubicBezTo>
                <a:close/>
                <a:moveTo>
                  <a:pt x="5153306" y="3604402"/>
                </a:moveTo>
                <a:cubicBezTo>
                  <a:pt x="5134982" y="3603941"/>
                  <a:pt x="5131524" y="3611547"/>
                  <a:pt x="5132100" y="3627338"/>
                </a:cubicBezTo>
                <a:lnTo>
                  <a:pt x="5132100" y="3627453"/>
                </a:lnTo>
                <a:cubicBezTo>
                  <a:pt x="5132560" y="3641859"/>
                  <a:pt x="5132792" y="3652462"/>
                  <a:pt x="5152268" y="3652347"/>
                </a:cubicBezTo>
                <a:cubicBezTo>
                  <a:pt x="5245162" y="3651655"/>
                  <a:pt x="5337941" y="3651425"/>
                  <a:pt x="5430835" y="3652462"/>
                </a:cubicBezTo>
                <a:cubicBezTo>
                  <a:pt x="5453079" y="3652693"/>
                  <a:pt x="5449967" y="3640015"/>
                  <a:pt x="5451235" y="3625839"/>
                </a:cubicBezTo>
                <a:cubicBezTo>
                  <a:pt x="5452847" y="3608090"/>
                  <a:pt x="5445819" y="3604171"/>
                  <a:pt x="5429336" y="3604517"/>
                </a:cubicBezTo>
                <a:cubicBezTo>
                  <a:pt x="5384157" y="3605554"/>
                  <a:pt x="5339092" y="3604863"/>
                  <a:pt x="5293916" y="3604863"/>
                </a:cubicBezTo>
                <a:cubicBezTo>
                  <a:pt x="5247007" y="3604863"/>
                  <a:pt x="5200100" y="3605670"/>
                  <a:pt x="5153306" y="3604402"/>
                </a:cubicBezTo>
                <a:close/>
                <a:moveTo>
                  <a:pt x="9981348" y="3604171"/>
                </a:moveTo>
                <a:cubicBezTo>
                  <a:pt x="9963830" y="3603826"/>
                  <a:pt x="9961180" y="3611663"/>
                  <a:pt x="9961872" y="3626070"/>
                </a:cubicBezTo>
                <a:cubicBezTo>
                  <a:pt x="9962448" y="3639439"/>
                  <a:pt x="9960028" y="3652116"/>
                  <a:pt x="9980773" y="3652001"/>
                </a:cubicBezTo>
                <a:cubicBezTo>
                  <a:pt x="10074473" y="3651310"/>
                  <a:pt x="10168172" y="3651194"/>
                  <a:pt x="10261874" y="3652001"/>
                </a:cubicBezTo>
                <a:lnTo>
                  <a:pt x="10261874" y="3651886"/>
                </a:lnTo>
                <a:cubicBezTo>
                  <a:pt x="10285616" y="3652116"/>
                  <a:pt x="10278932" y="3636788"/>
                  <a:pt x="10280544" y="3623994"/>
                </a:cubicBezTo>
                <a:cubicBezTo>
                  <a:pt x="10282734" y="3607053"/>
                  <a:pt x="10275128" y="3603941"/>
                  <a:pt x="10259915" y="3604171"/>
                </a:cubicBezTo>
                <a:cubicBezTo>
                  <a:pt x="10213929" y="3605093"/>
                  <a:pt x="10167943" y="3604517"/>
                  <a:pt x="10121957" y="3604517"/>
                </a:cubicBezTo>
                <a:cubicBezTo>
                  <a:pt x="10075050" y="3604517"/>
                  <a:pt x="10028142" y="3605324"/>
                  <a:pt x="9981348" y="3604171"/>
                </a:cubicBezTo>
                <a:close/>
                <a:moveTo>
                  <a:pt x="1608873" y="3604171"/>
                </a:moveTo>
                <a:cubicBezTo>
                  <a:pt x="1591355" y="3603826"/>
                  <a:pt x="1588705" y="3611663"/>
                  <a:pt x="1589397" y="3626070"/>
                </a:cubicBezTo>
                <a:cubicBezTo>
                  <a:pt x="1589973" y="3639439"/>
                  <a:pt x="1587553" y="3652116"/>
                  <a:pt x="1608298" y="3652001"/>
                </a:cubicBezTo>
                <a:cubicBezTo>
                  <a:pt x="1701998" y="3651310"/>
                  <a:pt x="1795697" y="3651194"/>
                  <a:pt x="1889399" y="3652001"/>
                </a:cubicBezTo>
                <a:lnTo>
                  <a:pt x="1889399" y="3651886"/>
                </a:lnTo>
                <a:cubicBezTo>
                  <a:pt x="1913141" y="3652116"/>
                  <a:pt x="1906457" y="3636788"/>
                  <a:pt x="1908069" y="3623994"/>
                </a:cubicBezTo>
                <a:cubicBezTo>
                  <a:pt x="1910259" y="3607053"/>
                  <a:pt x="1902653" y="3603941"/>
                  <a:pt x="1887440" y="3604171"/>
                </a:cubicBezTo>
                <a:cubicBezTo>
                  <a:pt x="1841454" y="3605093"/>
                  <a:pt x="1795468" y="3604517"/>
                  <a:pt x="1749482" y="3604517"/>
                </a:cubicBezTo>
                <a:cubicBezTo>
                  <a:pt x="1702575" y="3604517"/>
                  <a:pt x="1655667" y="3605324"/>
                  <a:pt x="1608873" y="3604171"/>
                </a:cubicBezTo>
                <a:close/>
                <a:moveTo>
                  <a:pt x="9720878" y="3603710"/>
                </a:moveTo>
                <a:cubicBezTo>
                  <a:pt x="9664866" y="3603250"/>
                  <a:pt x="9608968" y="3608781"/>
                  <a:pt x="9552956" y="3604056"/>
                </a:cubicBezTo>
                <a:cubicBezTo>
                  <a:pt x="9539932" y="3604056"/>
                  <a:pt x="9526793" y="3605209"/>
                  <a:pt x="9513884" y="3603826"/>
                </a:cubicBezTo>
                <a:cubicBezTo>
                  <a:pt x="9496022" y="3601982"/>
                  <a:pt x="9491526" y="3609819"/>
                  <a:pt x="9492217" y="3626185"/>
                </a:cubicBezTo>
                <a:cubicBezTo>
                  <a:pt x="9493254" y="3650388"/>
                  <a:pt x="9493139" y="3674706"/>
                  <a:pt x="9492217" y="3699024"/>
                </a:cubicBezTo>
                <a:cubicBezTo>
                  <a:pt x="9491641" y="3713201"/>
                  <a:pt x="9495559" y="3719655"/>
                  <a:pt x="9511004" y="3719079"/>
                </a:cubicBezTo>
                <a:cubicBezTo>
                  <a:pt x="9537050" y="3718155"/>
                  <a:pt x="9563098" y="3718848"/>
                  <a:pt x="9589144" y="3718848"/>
                </a:cubicBezTo>
                <a:cubicBezTo>
                  <a:pt x="9597904" y="3718963"/>
                  <a:pt x="9607124" y="3720001"/>
                  <a:pt x="9607240" y="3706746"/>
                </a:cubicBezTo>
                <a:cubicBezTo>
                  <a:pt x="9607354" y="3700638"/>
                  <a:pt x="9608276" y="3694068"/>
                  <a:pt x="9616575" y="3693723"/>
                </a:cubicBezTo>
                <a:cubicBezTo>
                  <a:pt x="9624181" y="3693492"/>
                  <a:pt x="9627408" y="3698909"/>
                  <a:pt x="9627639" y="3705478"/>
                </a:cubicBezTo>
                <a:cubicBezTo>
                  <a:pt x="9627985" y="3717465"/>
                  <a:pt x="9635016" y="3719079"/>
                  <a:pt x="9644926" y="3719079"/>
                </a:cubicBezTo>
                <a:cubicBezTo>
                  <a:pt x="9717075" y="3718848"/>
                  <a:pt x="9789108" y="3718963"/>
                  <a:pt x="9861142" y="3719079"/>
                </a:cubicBezTo>
                <a:cubicBezTo>
                  <a:pt x="9870592" y="3719079"/>
                  <a:pt x="9878774" y="3718618"/>
                  <a:pt x="9878544" y="3705939"/>
                </a:cubicBezTo>
                <a:lnTo>
                  <a:pt x="9878428" y="3705478"/>
                </a:lnTo>
                <a:cubicBezTo>
                  <a:pt x="9878314" y="3699946"/>
                  <a:pt x="9881194" y="3694184"/>
                  <a:pt x="9886958" y="3694184"/>
                </a:cubicBezTo>
                <a:cubicBezTo>
                  <a:pt x="9896408" y="3694068"/>
                  <a:pt x="9892605" y="3702597"/>
                  <a:pt x="9894218" y="3707783"/>
                </a:cubicBezTo>
                <a:cubicBezTo>
                  <a:pt x="9901018" y="3729105"/>
                  <a:pt x="9918422" y="3715274"/>
                  <a:pt x="9930754" y="3718155"/>
                </a:cubicBezTo>
                <a:cubicBezTo>
                  <a:pt x="9941702" y="3720692"/>
                  <a:pt x="9945736" y="3714123"/>
                  <a:pt x="9945505" y="3703058"/>
                </a:cubicBezTo>
                <a:cubicBezTo>
                  <a:pt x="9944929" y="3675283"/>
                  <a:pt x="9944814" y="3647506"/>
                  <a:pt x="9945505" y="3619730"/>
                </a:cubicBezTo>
                <a:cubicBezTo>
                  <a:pt x="9945851" y="3606592"/>
                  <a:pt x="9939743" y="3603710"/>
                  <a:pt x="9928218" y="3603710"/>
                </a:cubicBezTo>
                <a:cubicBezTo>
                  <a:pt x="9877046" y="3604171"/>
                  <a:pt x="9825758" y="3604287"/>
                  <a:pt x="9774586" y="3603710"/>
                </a:cubicBezTo>
                <a:cubicBezTo>
                  <a:pt x="9762023" y="3603595"/>
                  <a:pt x="9757875" y="3607744"/>
                  <a:pt x="9758335" y="3620076"/>
                </a:cubicBezTo>
                <a:cubicBezTo>
                  <a:pt x="9759027" y="3640015"/>
                  <a:pt x="9758451" y="3660069"/>
                  <a:pt x="9758335" y="3680008"/>
                </a:cubicBezTo>
                <a:cubicBezTo>
                  <a:pt x="9758335" y="3685194"/>
                  <a:pt x="9758220" y="3691418"/>
                  <a:pt x="9751075" y="3691302"/>
                </a:cubicBezTo>
                <a:cubicBezTo>
                  <a:pt x="9744620" y="3691187"/>
                  <a:pt x="9743122" y="3685425"/>
                  <a:pt x="9743122" y="3680008"/>
                </a:cubicBezTo>
                <a:cubicBezTo>
                  <a:pt x="9742892" y="3661797"/>
                  <a:pt x="9741854" y="3643473"/>
                  <a:pt x="9743238" y="3625378"/>
                </a:cubicBezTo>
                <a:cubicBezTo>
                  <a:pt x="9744620" y="3607744"/>
                  <a:pt x="9737474" y="3603826"/>
                  <a:pt x="9720878" y="3603710"/>
                </a:cubicBezTo>
                <a:close/>
                <a:moveTo>
                  <a:pt x="1348403" y="3603710"/>
                </a:moveTo>
                <a:cubicBezTo>
                  <a:pt x="1292391" y="3603250"/>
                  <a:pt x="1236493" y="3608781"/>
                  <a:pt x="1180481" y="3604056"/>
                </a:cubicBezTo>
                <a:cubicBezTo>
                  <a:pt x="1167457" y="3604056"/>
                  <a:pt x="1154318" y="3605209"/>
                  <a:pt x="1141409" y="3603826"/>
                </a:cubicBezTo>
                <a:cubicBezTo>
                  <a:pt x="1123547" y="3601982"/>
                  <a:pt x="1119051" y="3609819"/>
                  <a:pt x="1119742" y="3626185"/>
                </a:cubicBezTo>
                <a:cubicBezTo>
                  <a:pt x="1120779" y="3650388"/>
                  <a:pt x="1120664" y="3674706"/>
                  <a:pt x="1119742" y="3699024"/>
                </a:cubicBezTo>
                <a:cubicBezTo>
                  <a:pt x="1119166" y="3713201"/>
                  <a:pt x="1123084" y="3719655"/>
                  <a:pt x="1138529" y="3719079"/>
                </a:cubicBezTo>
                <a:cubicBezTo>
                  <a:pt x="1164575" y="3718155"/>
                  <a:pt x="1190623" y="3718848"/>
                  <a:pt x="1216669" y="3718848"/>
                </a:cubicBezTo>
                <a:cubicBezTo>
                  <a:pt x="1225429" y="3718963"/>
                  <a:pt x="1234649" y="3720001"/>
                  <a:pt x="1234765" y="3706746"/>
                </a:cubicBezTo>
                <a:cubicBezTo>
                  <a:pt x="1234879" y="3700638"/>
                  <a:pt x="1235801" y="3694068"/>
                  <a:pt x="1244100" y="3693723"/>
                </a:cubicBezTo>
                <a:cubicBezTo>
                  <a:pt x="1251706" y="3693492"/>
                  <a:pt x="1254933" y="3698909"/>
                  <a:pt x="1255164" y="3705478"/>
                </a:cubicBezTo>
                <a:cubicBezTo>
                  <a:pt x="1255510" y="3717465"/>
                  <a:pt x="1262541" y="3719079"/>
                  <a:pt x="1272451" y="3719079"/>
                </a:cubicBezTo>
                <a:cubicBezTo>
                  <a:pt x="1344600" y="3718848"/>
                  <a:pt x="1416633" y="3718963"/>
                  <a:pt x="1488667" y="3719079"/>
                </a:cubicBezTo>
                <a:cubicBezTo>
                  <a:pt x="1498117" y="3719079"/>
                  <a:pt x="1506299" y="3718618"/>
                  <a:pt x="1506069" y="3705939"/>
                </a:cubicBezTo>
                <a:lnTo>
                  <a:pt x="1505953" y="3705478"/>
                </a:lnTo>
                <a:cubicBezTo>
                  <a:pt x="1505839" y="3699946"/>
                  <a:pt x="1508719" y="3694184"/>
                  <a:pt x="1514483" y="3694184"/>
                </a:cubicBezTo>
                <a:cubicBezTo>
                  <a:pt x="1523933" y="3694068"/>
                  <a:pt x="1520130" y="3702597"/>
                  <a:pt x="1521743" y="3707783"/>
                </a:cubicBezTo>
                <a:cubicBezTo>
                  <a:pt x="1528543" y="3729105"/>
                  <a:pt x="1545947" y="3715274"/>
                  <a:pt x="1558279" y="3718155"/>
                </a:cubicBezTo>
                <a:cubicBezTo>
                  <a:pt x="1569227" y="3720692"/>
                  <a:pt x="1573261" y="3714123"/>
                  <a:pt x="1573030" y="3703058"/>
                </a:cubicBezTo>
                <a:cubicBezTo>
                  <a:pt x="1572454" y="3675283"/>
                  <a:pt x="1572339" y="3647506"/>
                  <a:pt x="1573030" y="3619730"/>
                </a:cubicBezTo>
                <a:cubicBezTo>
                  <a:pt x="1573376" y="3606592"/>
                  <a:pt x="1567268" y="3603710"/>
                  <a:pt x="1555743" y="3603710"/>
                </a:cubicBezTo>
                <a:cubicBezTo>
                  <a:pt x="1504571" y="3604171"/>
                  <a:pt x="1453283" y="3604287"/>
                  <a:pt x="1402111" y="3603710"/>
                </a:cubicBezTo>
                <a:cubicBezTo>
                  <a:pt x="1389548" y="3603595"/>
                  <a:pt x="1385400" y="3607744"/>
                  <a:pt x="1385860" y="3620076"/>
                </a:cubicBezTo>
                <a:cubicBezTo>
                  <a:pt x="1386552" y="3640015"/>
                  <a:pt x="1385976" y="3660069"/>
                  <a:pt x="1385860" y="3680008"/>
                </a:cubicBezTo>
                <a:cubicBezTo>
                  <a:pt x="1385860" y="3685194"/>
                  <a:pt x="1385745" y="3691418"/>
                  <a:pt x="1378600" y="3691302"/>
                </a:cubicBezTo>
                <a:cubicBezTo>
                  <a:pt x="1372145" y="3691187"/>
                  <a:pt x="1370647" y="3685425"/>
                  <a:pt x="1370647" y="3680008"/>
                </a:cubicBezTo>
                <a:cubicBezTo>
                  <a:pt x="1370417" y="3661797"/>
                  <a:pt x="1369379" y="3643473"/>
                  <a:pt x="1370763" y="3625378"/>
                </a:cubicBezTo>
                <a:cubicBezTo>
                  <a:pt x="1372145" y="3607744"/>
                  <a:pt x="1364999" y="3603826"/>
                  <a:pt x="1348403" y="3603710"/>
                </a:cubicBezTo>
                <a:close/>
                <a:moveTo>
                  <a:pt x="3942810" y="3603595"/>
                </a:moveTo>
                <a:cubicBezTo>
                  <a:pt x="3927134" y="3603250"/>
                  <a:pt x="3922986" y="3609358"/>
                  <a:pt x="3924946" y="3623189"/>
                </a:cubicBezTo>
                <a:cubicBezTo>
                  <a:pt x="3926558" y="3634598"/>
                  <a:pt x="3918262" y="3651079"/>
                  <a:pt x="3940734" y="3651079"/>
                </a:cubicBezTo>
                <a:cubicBezTo>
                  <a:pt x="4034436" y="3650964"/>
                  <a:pt x="4128134" y="3650733"/>
                  <a:pt x="4221836" y="3651079"/>
                </a:cubicBezTo>
                <a:cubicBezTo>
                  <a:pt x="4243965" y="3651194"/>
                  <a:pt x="4237394" y="3635636"/>
                  <a:pt x="4238662" y="3623880"/>
                </a:cubicBezTo>
                <a:cubicBezTo>
                  <a:pt x="4240045" y="3610856"/>
                  <a:pt x="4237973" y="3603250"/>
                  <a:pt x="4221376" y="3603595"/>
                </a:cubicBezTo>
                <a:cubicBezTo>
                  <a:pt x="4175389" y="3604632"/>
                  <a:pt x="4129402" y="3603941"/>
                  <a:pt x="4083417" y="3603941"/>
                </a:cubicBezTo>
                <a:cubicBezTo>
                  <a:pt x="4036624" y="3603941"/>
                  <a:pt x="3989717" y="3604632"/>
                  <a:pt x="3942926" y="3603595"/>
                </a:cubicBezTo>
                <a:close/>
                <a:moveTo>
                  <a:pt x="11185277" y="3602327"/>
                </a:moveTo>
                <a:cubicBezTo>
                  <a:pt x="11167874" y="3601751"/>
                  <a:pt x="11164646" y="3608436"/>
                  <a:pt x="11165914" y="3623304"/>
                </a:cubicBezTo>
                <a:lnTo>
                  <a:pt x="11165914" y="3623419"/>
                </a:lnTo>
                <a:cubicBezTo>
                  <a:pt x="11167066" y="3636673"/>
                  <a:pt x="11161766" y="3650964"/>
                  <a:pt x="11185161" y="3650733"/>
                </a:cubicBezTo>
                <a:cubicBezTo>
                  <a:pt x="11278055" y="3649696"/>
                  <a:pt x="11370949" y="3649927"/>
                  <a:pt x="11463842" y="3650733"/>
                </a:cubicBezTo>
                <a:cubicBezTo>
                  <a:pt x="11483090" y="3650849"/>
                  <a:pt x="11484588" y="3641513"/>
                  <a:pt x="11484588" y="3626531"/>
                </a:cubicBezTo>
                <a:cubicBezTo>
                  <a:pt x="11484588" y="3611663"/>
                  <a:pt x="11483550" y="3602097"/>
                  <a:pt x="11464072" y="3602673"/>
                </a:cubicBezTo>
                <a:cubicBezTo>
                  <a:pt x="11417164" y="3604056"/>
                  <a:pt x="11370257" y="3603134"/>
                  <a:pt x="11323349" y="3603134"/>
                </a:cubicBezTo>
                <a:lnTo>
                  <a:pt x="11323349" y="3602788"/>
                </a:lnTo>
                <a:cubicBezTo>
                  <a:pt x="11277363" y="3602788"/>
                  <a:pt x="11231262" y="3603710"/>
                  <a:pt x="11185277" y="3602327"/>
                </a:cubicBezTo>
                <a:close/>
                <a:moveTo>
                  <a:pt x="2812802" y="3602327"/>
                </a:moveTo>
                <a:cubicBezTo>
                  <a:pt x="2795399" y="3601751"/>
                  <a:pt x="2792171" y="3608436"/>
                  <a:pt x="2793439" y="3623304"/>
                </a:cubicBezTo>
                <a:lnTo>
                  <a:pt x="2793439" y="3623419"/>
                </a:lnTo>
                <a:cubicBezTo>
                  <a:pt x="2794591" y="3636673"/>
                  <a:pt x="2789291" y="3650964"/>
                  <a:pt x="2812686" y="3650733"/>
                </a:cubicBezTo>
                <a:cubicBezTo>
                  <a:pt x="2905580" y="3649696"/>
                  <a:pt x="2998474" y="3649927"/>
                  <a:pt x="3091367" y="3650733"/>
                </a:cubicBezTo>
                <a:cubicBezTo>
                  <a:pt x="3110615" y="3650849"/>
                  <a:pt x="3112113" y="3641513"/>
                  <a:pt x="3112113" y="3626531"/>
                </a:cubicBezTo>
                <a:cubicBezTo>
                  <a:pt x="3112113" y="3611663"/>
                  <a:pt x="3111075" y="3602097"/>
                  <a:pt x="3091597" y="3602673"/>
                </a:cubicBezTo>
                <a:cubicBezTo>
                  <a:pt x="3044689" y="3604056"/>
                  <a:pt x="2997782" y="3603134"/>
                  <a:pt x="2950874" y="3603134"/>
                </a:cubicBezTo>
                <a:lnTo>
                  <a:pt x="2950874" y="3602788"/>
                </a:lnTo>
                <a:cubicBezTo>
                  <a:pt x="2904888" y="3602788"/>
                  <a:pt x="2858787" y="3603710"/>
                  <a:pt x="2812802" y="3602327"/>
                </a:cubicBezTo>
                <a:close/>
                <a:moveTo>
                  <a:pt x="10983584" y="3597833"/>
                </a:moveTo>
                <a:cubicBezTo>
                  <a:pt x="10971022" y="3597372"/>
                  <a:pt x="10966758" y="3602327"/>
                  <a:pt x="10967103" y="3614544"/>
                </a:cubicBezTo>
                <a:cubicBezTo>
                  <a:pt x="10967679" y="3635405"/>
                  <a:pt x="10967219" y="3656265"/>
                  <a:pt x="10967219" y="3677127"/>
                </a:cubicBezTo>
                <a:cubicBezTo>
                  <a:pt x="10967219" y="3684503"/>
                  <a:pt x="10966758" y="3691302"/>
                  <a:pt x="10956616" y="3691187"/>
                </a:cubicBezTo>
                <a:cubicBezTo>
                  <a:pt x="10946242" y="3691072"/>
                  <a:pt x="10946588" y="3683696"/>
                  <a:pt x="10946588" y="3676666"/>
                </a:cubicBezTo>
                <a:cubicBezTo>
                  <a:pt x="10946474" y="3657648"/>
                  <a:pt x="10945898" y="3638517"/>
                  <a:pt x="10946704" y="3619384"/>
                </a:cubicBezTo>
                <a:cubicBezTo>
                  <a:pt x="10947281" y="3607053"/>
                  <a:pt x="10943130" y="3603019"/>
                  <a:pt x="10930568" y="3603019"/>
                </a:cubicBezTo>
                <a:cubicBezTo>
                  <a:pt x="10859919" y="3603480"/>
                  <a:pt x="10789153" y="3603595"/>
                  <a:pt x="10718389" y="3603019"/>
                </a:cubicBezTo>
                <a:cubicBezTo>
                  <a:pt x="10703982" y="3603019"/>
                  <a:pt x="10700756" y="3609127"/>
                  <a:pt x="10701100" y="3621806"/>
                </a:cubicBezTo>
                <a:lnTo>
                  <a:pt x="10700986" y="3621689"/>
                </a:lnTo>
                <a:cubicBezTo>
                  <a:pt x="10701678" y="3647737"/>
                  <a:pt x="10701678" y="3673784"/>
                  <a:pt x="10700986" y="3699831"/>
                </a:cubicBezTo>
                <a:cubicBezTo>
                  <a:pt x="10700640" y="3713201"/>
                  <a:pt x="10705134" y="3718503"/>
                  <a:pt x="10718964" y="3718041"/>
                </a:cubicBezTo>
                <a:cubicBezTo>
                  <a:pt x="10745011" y="3717235"/>
                  <a:pt x="10771174" y="3717696"/>
                  <a:pt x="10797222" y="3717811"/>
                </a:cubicBezTo>
                <a:cubicBezTo>
                  <a:pt x="10807132" y="3717926"/>
                  <a:pt x="10816930" y="3718503"/>
                  <a:pt x="10816238" y="3703865"/>
                </a:cubicBezTo>
                <a:cubicBezTo>
                  <a:pt x="10816008" y="3698333"/>
                  <a:pt x="10818543" y="3692916"/>
                  <a:pt x="10824767" y="3692916"/>
                </a:cubicBezTo>
                <a:cubicBezTo>
                  <a:pt x="10831912" y="3692916"/>
                  <a:pt x="10832028" y="3699485"/>
                  <a:pt x="10831566" y="3704441"/>
                </a:cubicBezTo>
                <a:cubicBezTo>
                  <a:pt x="10830299" y="3717350"/>
                  <a:pt x="10837790" y="3717926"/>
                  <a:pt x="10847586" y="3717926"/>
                </a:cubicBezTo>
                <a:cubicBezTo>
                  <a:pt x="10884122" y="3717580"/>
                  <a:pt x="10920542" y="3717811"/>
                  <a:pt x="10957077" y="3717811"/>
                </a:cubicBezTo>
                <a:cubicBezTo>
                  <a:pt x="10992690" y="3717811"/>
                  <a:pt x="11028302" y="3718041"/>
                  <a:pt x="11063916" y="3717696"/>
                </a:cubicBezTo>
                <a:cubicBezTo>
                  <a:pt x="11071522" y="3717580"/>
                  <a:pt x="11082702" y="3721730"/>
                  <a:pt x="11082010" y="3706746"/>
                </a:cubicBezTo>
                <a:cubicBezTo>
                  <a:pt x="11081664" y="3699600"/>
                  <a:pt x="11081780" y="3692455"/>
                  <a:pt x="11092153" y="3692224"/>
                </a:cubicBezTo>
                <a:cubicBezTo>
                  <a:pt x="11102294" y="3691994"/>
                  <a:pt x="11102294" y="3698794"/>
                  <a:pt x="11103101" y="3706054"/>
                </a:cubicBezTo>
                <a:cubicBezTo>
                  <a:pt x="11105752" y="3728875"/>
                  <a:pt x="11123270" y="3714469"/>
                  <a:pt x="11133644" y="3717350"/>
                </a:cubicBezTo>
                <a:cubicBezTo>
                  <a:pt x="11143325" y="3720001"/>
                  <a:pt x="11150009" y="3715735"/>
                  <a:pt x="11149894" y="3703634"/>
                </a:cubicBezTo>
                <a:cubicBezTo>
                  <a:pt x="11149433" y="3674937"/>
                  <a:pt x="11149779" y="3646354"/>
                  <a:pt x="11149894" y="3617656"/>
                </a:cubicBezTo>
                <a:cubicBezTo>
                  <a:pt x="11149894" y="3608666"/>
                  <a:pt x="11147589" y="3602673"/>
                  <a:pt x="11136986" y="3602443"/>
                </a:cubicBezTo>
                <a:cubicBezTo>
                  <a:pt x="11085814" y="3601175"/>
                  <a:pt x="11034756" y="3599676"/>
                  <a:pt x="10983584" y="3597833"/>
                </a:cubicBezTo>
                <a:close/>
                <a:moveTo>
                  <a:pt x="2611109" y="3597833"/>
                </a:moveTo>
                <a:cubicBezTo>
                  <a:pt x="2598547" y="3597372"/>
                  <a:pt x="2594283" y="3602327"/>
                  <a:pt x="2594628" y="3614544"/>
                </a:cubicBezTo>
                <a:cubicBezTo>
                  <a:pt x="2595204" y="3635405"/>
                  <a:pt x="2594744" y="3656265"/>
                  <a:pt x="2594744" y="3677127"/>
                </a:cubicBezTo>
                <a:cubicBezTo>
                  <a:pt x="2594744" y="3684503"/>
                  <a:pt x="2594283" y="3691302"/>
                  <a:pt x="2584141" y="3691187"/>
                </a:cubicBezTo>
                <a:cubicBezTo>
                  <a:pt x="2573767" y="3691072"/>
                  <a:pt x="2574113" y="3683696"/>
                  <a:pt x="2574113" y="3676666"/>
                </a:cubicBezTo>
                <a:cubicBezTo>
                  <a:pt x="2573999" y="3657648"/>
                  <a:pt x="2573423" y="3638517"/>
                  <a:pt x="2574229" y="3619384"/>
                </a:cubicBezTo>
                <a:cubicBezTo>
                  <a:pt x="2574806" y="3607053"/>
                  <a:pt x="2570655" y="3603019"/>
                  <a:pt x="2558093" y="3603019"/>
                </a:cubicBezTo>
                <a:cubicBezTo>
                  <a:pt x="2487444" y="3603480"/>
                  <a:pt x="2416678" y="3603595"/>
                  <a:pt x="2345914" y="3603019"/>
                </a:cubicBezTo>
                <a:cubicBezTo>
                  <a:pt x="2331507" y="3603019"/>
                  <a:pt x="2328281" y="3609127"/>
                  <a:pt x="2328625" y="3621806"/>
                </a:cubicBezTo>
                <a:lnTo>
                  <a:pt x="2328511" y="3621689"/>
                </a:lnTo>
                <a:cubicBezTo>
                  <a:pt x="2329203" y="3647737"/>
                  <a:pt x="2329203" y="3673784"/>
                  <a:pt x="2328511" y="3699831"/>
                </a:cubicBezTo>
                <a:cubicBezTo>
                  <a:pt x="2328165" y="3713201"/>
                  <a:pt x="2332659" y="3718503"/>
                  <a:pt x="2346489" y="3718041"/>
                </a:cubicBezTo>
                <a:cubicBezTo>
                  <a:pt x="2372536" y="3717235"/>
                  <a:pt x="2398699" y="3717696"/>
                  <a:pt x="2424747" y="3717811"/>
                </a:cubicBezTo>
                <a:cubicBezTo>
                  <a:pt x="2434657" y="3717926"/>
                  <a:pt x="2444455" y="3718503"/>
                  <a:pt x="2443763" y="3703865"/>
                </a:cubicBezTo>
                <a:cubicBezTo>
                  <a:pt x="2443533" y="3698333"/>
                  <a:pt x="2446068" y="3692916"/>
                  <a:pt x="2452292" y="3692916"/>
                </a:cubicBezTo>
                <a:cubicBezTo>
                  <a:pt x="2459437" y="3692916"/>
                  <a:pt x="2459553" y="3699485"/>
                  <a:pt x="2459091" y="3704441"/>
                </a:cubicBezTo>
                <a:cubicBezTo>
                  <a:pt x="2457824" y="3717350"/>
                  <a:pt x="2465315" y="3717926"/>
                  <a:pt x="2475111" y="3717926"/>
                </a:cubicBezTo>
                <a:cubicBezTo>
                  <a:pt x="2511647" y="3717580"/>
                  <a:pt x="2548067" y="3717811"/>
                  <a:pt x="2584602" y="3717811"/>
                </a:cubicBezTo>
                <a:cubicBezTo>
                  <a:pt x="2620215" y="3717811"/>
                  <a:pt x="2655827" y="3718041"/>
                  <a:pt x="2691441" y="3717696"/>
                </a:cubicBezTo>
                <a:cubicBezTo>
                  <a:pt x="2699047" y="3717580"/>
                  <a:pt x="2710227" y="3721730"/>
                  <a:pt x="2709535" y="3706746"/>
                </a:cubicBezTo>
                <a:cubicBezTo>
                  <a:pt x="2709189" y="3699600"/>
                  <a:pt x="2709305" y="3692455"/>
                  <a:pt x="2719678" y="3692224"/>
                </a:cubicBezTo>
                <a:cubicBezTo>
                  <a:pt x="2729819" y="3691994"/>
                  <a:pt x="2729819" y="3698794"/>
                  <a:pt x="2730626" y="3706054"/>
                </a:cubicBezTo>
                <a:cubicBezTo>
                  <a:pt x="2733277" y="3728875"/>
                  <a:pt x="2750795" y="3714469"/>
                  <a:pt x="2761169" y="3717350"/>
                </a:cubicBezTo>
                <a:cubicBezTo>
                  <a:pt x="2770850" y="3720001"/>
                  <a:pt x="2777534" y="3715735"/>
                  <a:pt x="2777419" y="3703634"/>
                </a:cubicBezTo>
                <a:cubicBezTo>
                  <a:pt x="2776958" y="3674937"/>
                  <a:pt x="2777304" y="3646354"/>
                  <a:pt x="2777419" y="3617656"/>
                </a:cubicBezTo>
                <a:cubicBezTo>
                  <a:pt x="2777419" y="3608666"/>
                  <a:pt x="2775114" y="3602673"/>
                  <a:pt x="2764511" y="3602443"/>
                </a:cubicBezTo>
                <a:cubicBezTo>
                  <a:pt x="2713339" y="3601175"/>
                  <a:pt x="2662281" y="3599676"/>
                  <a:pt x="2611109" y="3597833"/>
                </a:cubicBezTo>
                <a:close/>
                <a:moveTo>
                  <a:pt x="9284532" y="3537441"/>
                </a:moveTo>
                <a:cubicBezTo>
                  <a:pt x="9245808" y="3537441"/>
                  <a:pt x="9226446" y="3556918"/>
                  <a:pt x="9226446" y="3595873"/>
                </a:cubicBezTo>
                <a:cubicBezTo>
                  <a:pt x="9226526" y="3633446"/>
                  <a:pt x="9245658" y="3652232"/>
                  <a:pt x="9283840" y="3652232"/>
                </a:cubicBezTo>
                <a:cubicBezTo>
                  <a:pt x="9303128" y="3652232"/>
                  <a:pt x="9317592" y="3647363"/>
                  <a:pt x="9327235" y="3637624"/>
                </a:cubicBezTo>
                <a:lnTo>
                  <a:pt x="9341678" y="3593857"/>
                </a:lnTo>
                <a:lnTo>
                  <a:pt x="9341698" y="3593914"/>
                </a:lnTo>
                <a:lnTo>
                  <a:pt x="9341698" y="3593799"/>
                </a:lnTo>
                <a:lnTo>
                  <a:pt x="9341678" y="3593857"/>
                </a:lnTo>
                <a:lnTo>
                  <a:pt x="9327408" y="3551558"/>
                </a:lnTo>
                <a:cubicBezTo>
                  <a:pt x="9317882" y="3542146"/>
                  <a:pt x="9303590" y="3537441"/>
                  <a:pt x="9284532" y="3537441"/>
                </a:cubicBezTo>
                <a:close/>
                <a:moveTo>
                  <a:pt x="5657192" y="3537441"/>
                </a:moveTo>
                <a:cubicBezTo>
                  <a:pt x="5619768" y="3537521"/>
                  <a:pt x="5601028" y="3555961"/>
                  <a:pt x="5600946" y="3592762"/>
                </a:cubicBezTo>
                <a:lnTo>
                  <a:pt x="5600946" y="3592877"/>
                </a:lnTo>
                <a:cubicBezTo>
                  <a:pt x="5600869" y="3631982"/>
                  <a:pt x="5619962" y="3651851"/>
                  <a:pt x="5658227" y="3652462"/>
                </a:cubicBezTo>
                <a:cubicBezTo>
                  <a:pt x="5696722" y="3653073"/>
                  <a:pt x="5715968" y="3634172"/>
                  <a:pt x="5715968" y="3595758"/>
                </a:cubicBezTo>
                <a:cubicBezTo>
                  <a:pt x="5715968" y="3556802"/>
                  <a:pt x="5696376" y="3537360"/>
                  <a:pt x="5657192" y="3537441"/>
                </a:cubicBezTo>
                <a:close/>
                <a:moveTo>
                  <a:pt x="912057" y="3537441"/>
                </a:moveTo>
                <a:cubicBezTo>
                  <a:pt x="873333" y="3537441"/>
                  <a:pt x="853971" y="3556918"/>
                  <a:pt x="853971" y="3595873"/>
                </a:cubicBezTo>
                <a:cubicBezTo>
                  <a:pt x="854051" y="3633446"/>
                  <a:pt x="873183" y="3652232"/>
                  <a:pt x="911365" y="3652232"/>
                </a:cubicBezTo>
                <a:cubicBezTo>
                  <a:pt x="930653" y="3652232"/>
                  <a:pt x="945117" y="3647363"/>
                  <a:pt x="954760" y="3637624"/>
                </a:cubicBezTo>
                <a:lnTo>
                  <a:pt x="969203" y="3593857"/>
                </a:lnTo>
                <a:lnTo>
                  <a:pt x="969223" y="3593914"/>
                </a:lnTo>
                <a:lnTo>
                  <a:pt x="969223" y="3593799"/>
                </a:lnTo>
                <a:lnTo>
                  <a:pt x="969203" y="3593857"/>
                </a:lnTo>
                <a:lnTo>
                  <a:pt x="954933" y="3551558"/>
                </a:lnTo>
                <a:cubicBezTo>
                  <a:pt x="945407" y="3542146"/>
                  <a:pt x="931115" y="3537441"/>
                  <a:pt x="912057" y="3537441"/>
                </a:cubicBezTo>
                <a:close/>
                <a:moveTo>
                  <a:pt x="8076110" y="3537210"/>
                </a:moveTo>
                <a:cubicBezTo>
                  <a:pt x="8036613" y="3537210"/>
                  <a:pt x="8016870" y="3557033"/>
                  <a:pt x="8016870" y="3596680"/>
                </a:cubicBezTo>
                <a:cubicBezTo>
                  <a:pt x="8016870" y="3633480"/>
                  <a:pt x="8035392" y="3651967"/>
                  <a:pt x="8072422" y="3652116"/>
                </a:cubicBezTo>
                <a:cubicBezTo>
                  <a:pt x="8111918" y="3652347"/>
                  <a:pt x="8131662" y="3632489"/>
                  <a:pt x="8131662" y="3592531"/>
                </a:cubicBezTo>
                <a:cubicBezTo>
                  <a:pt x="8131662" y="3555650"/>
                  <a:pt x="8113141" y="3537210"/>
                  <a:pt x="8076110" y="3537210"/>
                </a:cubicBezTo>
                <a:close/>
                <a:moveTo>
                  <a:pt x="7924133" y="3537017"/>
                </a:moveTo>
                <a:cubicBezTo>
                  <a:pt x="7920606" y="3535949"/>
                  <a:pt x="7915678" y="3536029"/>
                  <a:pt x="7908763" y="3537671"/>
                </a:cubicBezTo>
                <a:cubicBezTo>
                  <a:pt x="7891361" y="3534444"/>
                  <a:pt x="7878913" y="3536058"/>
                  <a:pt x="7880641" y="3560145"/>
                </a:cubicBezTo>
                <a:cubicBezTo>
                  <a:pt x="7882024" y="3577664"/>
                  <a:pt x="7879605" y="3592762"/>
                  <a:pt x="7905536" y="3590111"/>
                </a:cubicBezTo>
                <a:cubicBezTo>
                  <a:pt x="7921903" y="3588497"/>
                  <a:pt x="7936540" y="3591033"/>
                  <a:pt x="7934003" y="3566368"/>
                </a:cubicBezTo>
                <a:cubicBezTo>
                  <a:pt x="7932706" y="3553749"/>
                  <a:pt x="7934716" y="3540221"/>
                  <a:pt x="7924133" y="3537017"/>
                </a:cubicBezTo>
                <a:close/>
                <a:moveTo>
                  <a:pt x="6637296" y="3536980"/>
                </a:moveTo>
                <a:cubicBezTo>
                  <a:pt x="6545210" y="3537556"/>
                  <a:pt x="6453009" y="3537786"/>
                  <a:pt x="6360922" y="3537210"/>
                </a:cubicBezTo>
                <a:cubicBezTo>
                  <a:pt x="6339946" y="3537095"/>
                  <a:pt x="6342942" y="3550003"/>
                  <a:pt x="6342367" y="3563257"/>
                </a:cubicBezTo>
                <a:cubicBezTo>
                  <a:pt x="6341791" y="3577779"/>
                  <a:pt x="6344670" y="3585155"/>
                  <a:pt x="6362075" y="3584694"/>
                </a:cubicBezTo>
                <a:cubicBezTo>
                  <a:pt x="6407254" y="3583542"/>
                  <a:pt x="6452549" y="3584348"/>
                  <a:pt x="6497728" y="3584348"/>
                </a:cubicBezTo>
                <a:cubicBezTo>
                  <a:pt x="6543829" y="3584348"/>
                  <a:pt x="6589813" y="3583542"/>
                  <a:pt x="6635915" y="3584694"/>
                </a:cubicBezTo>
                <a:cubicBezTo>
                  <a:pt x="6652857" y="3585040"/>
                  <a:pt x="6656661" y="3578471"/>
                  <a:pt x="6655736" y="3563372"/>
                </a:cubicBezTo>
                <a:cubicBezTo>
                  <a:pt x="6654934" y="3550233"/>
                  <a:pt x="6658043" y="3536864"/>
                  <a:pt x="6637296" y="3536980"/>
                </a:cubicBezTo>
                <a:close/>
                <a:moveTo>
                  <a:pt x="5490420" y="3536980"/>
                </a:moveTo>
                <a:cubicBezTo>
                  <a:pt x="5471863" y="3536749"/>
                  <a:pt x="5464949" y="3541590"/>
                  <a:pt x="5464719" y="3561643"/>
                </a:cubicBezTo>
                <a:cubicBezTo>
                  <a:pt x="5464487" y="3582735"/>
                  <a:pt x="5472904" y="3587460"/>
                  <a:pt x="5490536" y="3584118"/>
                </a:cubicBezTo>
                <a:cubicBezTo>
                  <a:pt x="5506786" y="3585962"/>
                  <a:pt x="5518543" y="3585731"/>
                  <a:pt x="5518427" y="3562911"/>
                </a:cubicBezTo>
                <a:cubicBezTo>
                  <a:pt x="5518313" y="3540898"/>
                  <a:pt x="5509322" y="3537210"/>
                  <a:pt x="5490420" y="3536980"/>
                </a:cubicBezTo>
                <a:close/>
                <a:moveTo>
                  <a:pt x="7839842" y="3536864"/>
                </a:moveTo>
                <a:cubicBezTo>
                  <a:pt x="7794778" y="3538247"/>
                  <a:pt x="7749599" y="3537326"/>
                  <a:pt x="7704535" y="3537326"/>
                </a:cubicBezTo>
                <a:lnTo>
                  <a:pt x="7704535" y="3537556"/>
                </a:lnTo>
                <a:cubicBezTo>
                  <a:pt x="7658551" y="3537556"/>
                  <a:pt x="7612565" y="3538708"/>
                  <a:pt x="7566693" y="3537095"/>
                </a:cubicBezTo>
                <a:cubicBezTo>
                  <a:pt x="7543068" y="3536173"/>
                  <a:pt x="7547909" y="3550810"/>
                  <a:pt x="7547332" y="3564063"/>
                </a:cubicBezTo>
                <a:cubicBezTo>
                  <a:pt x="7546641" y="3578701"/>
                  <a:pt x="7545718" y="3590457"/>
                  <a:pt x="7567732" y="3590226"/>
                </a:cubicBezTo>
                <a:cubicBezTo>
                  <a:pt x="7658781" y="3589074"/>
                  <a:pt x="7749831" y="3589189"/>
                  <a:pt x="7840880" y="3589996"/>
                </a:cubicBezTo>
                <a:lnTo>
                  <a:pt x="7840880" y="3589880"/>
                </a:lnTo>
                <a:cubicBezTo>
                  <a:pt x="7860588" y="3589996"/>
                  <a:pt x="7866236" y="3583196"/>
                  <a:pt x="7866236" y="3564179"/>
                </a:cubicBezTo>
                <a:cubicBezTo>
                  <a:pt x="7866351" y="3544356"/>
                  <a:pt x="7861164" y="3536173"/>
                  <a:pt x="7839842" y="3536864"/>
                </a:cubicBezTo>
                <a:close/>
                <a:moveTo>
                  <a:pt x="6868494" y="3536864"/>
                </a:moveTo>
                <a:cubicBezTo>
                  <a:pt x="6830381" y="3536864"/>
                  <a:pt x="6811444" y="3556307"/>
                  <a:pt x="6811676" y="3595182"/>
                </a:cubicBezTo>
                <a:cubicBezTo>
                  <a:pt x="6811904" y="3633215"/>
                  <a:pt x="6831153" y="3652232"/>
                  <a:pt x="6869418" y="3652232"/>
                </a:cubicBezTo>
                <a:cubicBezTo>
                  <a:pt x="6907910" y="3652232"/>
                  <a:pt x="6927239" y="3633250"/>
                  <a:pt x="6927389" y="3595297"/>
                </a:cubicBezTo>
                <a:cubicBezTo>
                  <a:pt x="6927539" y="3556342"/>
                  <a:pt x="6907910" y="3536864"/>
                  <a:pt x="6868494" y="3536864"/>
                </a:cubicBezTo>
                <a:close/>
                <a:moveTo>
                  <a:pt x="5151925" y="3536864"/>
                </a:moveTo>
                <a:cubicBezTo>
                  <a:pt x="5129450" y="3536749"/>
                  <a:pt x="5133138" y="3550464"/>
                  <a:pt x="5131984" y="3564409"/>
                </a:cubicBezTo>
                <a:cubicBezTo>
                  <a:pt x="5130602" y="3581237"/>
                  <a:pt x="5137865" y="3584809"/>
                  <a:pt x="5153192" y="3584579"/>
                </a:cubicBezTo>
                <a:cubicBezTo>
                  <a:pt x="5199178" y="3583772"/>
                  <a:pt x="5245162" y="3584233"/>
                  <a:pt x="5291147" y="3584233"/>
                </a:cubicBezTo>
                <a:cubicBezTo>
                  <a:pt x="5338057" y="3584233"/>
                  <a:pt x="5384966" y="3583311"/>
                  <a:pt x="5431757" y="3584694"/>
                </a:cubicBezTo>
                <a:cubicBezTo>
                  <a:pt x="5449851" y="3585155"/>
                  <a:pt x="5451927" y="3577203"/>
                  <a:pt x="5450543" y="3563026"/>
                </a:cubicBezTo>
                <a:lnTo>
                  <a:pt x="5450543" y="3562911"/>
                </a:lnTo>
                <a:cubicBezTo>
                  <a:pt x="5449508" y="3550925"/>
                  <a:pt x="5455499" y="3536634"/>
                  <a:pt x="5433138" y="3536864"/>
                </a:cubicBezTo>
                <a:cubicBezTo>
                  <a:pt x="5339440" y="3537786"/>
                  <a:pt x="5245622" y="3537671"/>
                  <a:pt x="5151925" y="3536864"/>
                </a:cubicBezTo>
                <a:close/>
                <a:moveTo>
                  <a:pt x="10485118" y="3536749"/>
                </a:moveTo>
                <a:cubicBezTo>
                  <a:pt x="10448929" y="3536830"/>
                  <a:pt x="10430984" y="3555270"/>
                  <a:pt x="10431294" y="3592070"/>
                </a:cubicBezTo>
                <a:cubicBezTo>
                  <a:pt x="10431676" y="3631867"/>
                  <a:pt x="10451729" y="3651655"/>
                  <a:pt x="10491456" y="3651425"/>
                </a:cubicBezTo>
                <a:cubicBezTo>
                  <a:pt x="10528568" y="3651194"/>
                  <a:pt x="10546893" y="3632328"/>
                  <a:pt x="10546432" y="3594836"/>
                </a:cubicBezTo>
                <a:cubicBezTo>
                  <a:pt x="10545971" y="3556030"/>
                  <a:pt x="10526412" y="3536669"/>
                  <a:pt x="10487769" y="3536749"/>
                </a:cubicBezTo>
                <a:cubicBezTo>
                  <a:pt x="10486847" y="3536749"/>
                  <a:pt x="10486040" y="3536749"/>
                  <a:pt x="10485118" y="3536749"/>
                </a:cubicBezTo>
                <a:close/>
                <a:moveTo>
                  <a:pt x="8773388" y="3536749"/>
                </a:moveTo>
                <a:lnTo>
                  <a:pt x="8773388" y="3536864"/>
                </a:lnTo>
                <a:cubicBezTo>
                  <a:pt x="8750567" y="3536749"/>
                  <a:pt x="8758636" y="3552884"/>
                  <a:pt x="8757136" y="3564179"/>
                </a:cubicBezTo>
                <a:cubicBezTo>
                  <a:pt x="8755523" y="3577203"/>
                  <a:pt x="8758060" y="3584694"/>
                  <a:pt x="8774656" y="3584348"/>
                </a:cubicBezTo>
                <a:cubicBezTo>
                  <a:pt x="8820526" y="3583311"/>
                  <a:pt x="8866512" y="3584003"/>
                  <a:pt x="8912498" y="3584003"/>
                </a:cubicBezTo>
                <a:cubicBezTo>
                  <a:pt x="8959290" y="3584003"/>
                  <a:pt x="9006198" y="3583311"/>
                  <a:pt x="9052990" y="3584348"/>
                </a:cubicBezTo>
                <a:cubicBezTo>
                  <a:pt x="9069587" y="3584809"/>
                  <a:pt x="9072122" y="3577203"/>
                  <a:pt x="9070278" y="3564179"/>
                </a:cubicBezTo>
                <a:cubicBezTo>
                  <a:pt x="9068780" y="3552999"/>
                  <a:pt x="9077423" y="3536634"/>
                  <a:pt x="9054372" y="3536749"/>
                </a:cubicBezTo>
                <a:cubicBezTo>
                  <a:pt x="8960672" y="3537210"/>
                  <a:pt x="8867088" y="3537210"/>
                  <a:pt x="8773388" y="3536749"/>
                </a:cubicBezTo>
                <a:close/>
                <a:moveTo>
                  <a:pt x="2112643" y="3536749"/>
                </a:moveTo>
                <a:cubicBezTo>
                  <a:pt x="2076454" y="3536830"/>
                  <a:pt x="2058509" y="3555270"/>
                  <a:pt x="2058819" y="3592070"/>
                </a:cubicBezTo>
                <a:cubicBezTo>
                  <a:pt x="2059201" y="3631867"/>
                  <a:pt x="2079254" y="3651655"/>
                  <a:pt x="2118981" y="3651425"/>
                </a:cubicBezTo>
                <a:cubicBezTo>
                  <a:pt x="2156093" y="3651194"/>
                  <a:pt x="2174418" y="3632328"/>
                  <a:pt x="2173957" y="3594836"/>
                </a:cubicBezTo>
                <a:cubicBezTo>
                  <a:pt x="2173496" y="3556030"/>
                  <a:pt x="2153937" y="3536669"/>
                  <a:pt x="2115294" y="3536749"/>
                </a:cubicBezTo>
                <a:cubicBezTo>
                  <a:pt x="2114372" y="3536749"/>
                  <a:pt x="2113565" y="3536749"/>
                  <a:pt x="2112643" y="3536749"/>
                </a:cubicBezTo>
                <a:close/>
                <a:moveTo>
                  <a:pt x="400913" y="3536749"/>
                </a:moveTo>
                <a:lnTo>
                  <a:pt x="400913" y="3536864"/>
                </a:lnTo>
                <a:cubicBezTo>
                  <a:pt x="378092" y="3536749"/>
                  <a:pt x="386161" y="3552884"/>
                  <a:pt x="384661" y="3564179"/>
                </a:cubicBezTo>
                <a:cubicBezTo>
                  <a:pt x="383048" y="3577203"/>
                  <a:pt x="385585" y="3584694"/>
                  <a:pt x="402181" y="3584348"/>
                </a:cubicBezTo>
                <a:cubicBezTo>
                  <a:pt x="448051" y="3583311"/>
                  <a:pt x="494037" y="3584003"/>
                  <a:pt x="540023" y="3584003"/>
                </a:cubicBezTo>
                <a:cubicBezTo>
                  <a:pt x="586815" y="3584003"/>
                  <a:pt x="633723" y="3583311"/>
                  <a:pt x="680515" y="3584348"/>
                </a:cubicBezTo>
                <a:cubicBezTo>
                  <a:pt x="697112" y="3584809"/>
                  <a:pt x="699647" y="3577203"/>
                  <a:pt x="697803" y="3564179"/>
                </a:cubicBezTo>
                <a:cubicBezTo>
                  <a:pt x="696305" y="3552999"/>
                  <a:pt x="704948" y="3536634"/>
                  <a:pt x="681897" y="3536749"/>
                </a:cubicBezTo>
                <a:cubicBezTo>
                  <a:pt x="588197" y="3537210"/>
                  <a:pt x="494613" y="3537210"/>
                  <a:pt x="400913" y="3536749"/>
                </a:cubicBezTo>
                <a:close/>
                <a:moveTo>
                  <a:pt x="10263026" y="3536403"/>
                </a:moveTo>
                <a:cubicBezTo>
                  <a:pt x="10169441" y="3537210"/>
                  <a:pt x="10075856" y="3537210"/>
                  <a:pt x="9982271" y="3536519"/>
                </a:cubicBezTo>
                <a:cubicBezTo>
                  <a:pt x="9960604" y="3536403"/>
                  <a:pt x="9962678" y="3549542"/>
                  <a:pt x="9961756" y="3563948"/>
                </a:cubicBezTo>
                <a:cubicBezTo>
                  <a:pt x="9960718" y="3580776"/>
                  <a:pt x="9968326" y="3584233"/>
                  <a:pt x="9983309" y="3584003"/>
                </a:cubicBezTo>
                <a:cubicBezTo>
                  <a:pt x="10029294" y="3583311"/>
                  <a:pt x="10075164" y="3583772"/>
                  <a:pt x="10121151" y="3583772"/>
                </a:cubicBezTo>
                <a:cubicBezTo>
                  <a:pt x="10167943" y="3583772"/>
                  <a:pt x="10214736" y="3582965"/>
                  <a:pt x="10261528" y="3584233"/>
                </a:cubicBezTo>
                <a:cubicBezTo>
                  <a:pt x="10279392" y="3584694"/>
                  <a:pt x="10281812" y="3576857"/>
                  <a:pt x="10280430" y="3562680"/>
                </a:cubicBezTo>
                <a:lnTo>
                  <a:pt x="10280314" y="3562680"/>
                </a:lnTo>
                <a:cubicBezTo>
                  <a:pt x="10279161" y="3550694"/>
                  <a:pt x="10285500" y="3536173"/>
                  <a:pt x="10263026" y="3536403"/>
                </a:cubicBezTo>
                <a:close/>
                <a:moveTo>
                  <a:pt x="6702071" y="3536403"/>
                </a:moveTo>
                <a:cubicBezTo>
                  <a:pt x="6684666" y="3537095"/>
                  <a:pt x="6675677" y="3540207"/>
                  <a:pt x="6675677" y="3560836"/>
                </a:cubicBezTo>
                <a:cubicBezTo>
                  <a:pt x="6675677" y="3581121"/>
                  <a:pt x="6683170" y="3584809"/>
                  <a:pt x="6701378" y="3584579"/>
                </a:cubicBezTo>
                <a:cubicBezTo>
                  <a:pt x="6719012" y="3584348"/>
                  <a:pt x="6727770" y="3580315"/>
                  <a:pt x="6722931" y="3561643"/>
                </a:cubicBezTo>
                <a:cubicBezTo>
                  <a:pt x="6725927" y="3544932"/>
                  <a:pt x="6722008" y="3535597"/>
                  <a:pt x="6702071" y="3536403"/>
                </a:cubicBezTo>
                <a:close/>
                <a:moveTo>
                  <a:pt x="1890551" y="3536403"/>
                </a:moveTo>
                <a:cubicBezTo>
                  <a:pt x="1796966" y="3537210"/>
                  <a:pt x="1703381" y="3537210"/>
                  <a:pt x="1609796" y="3536519"/>
                </a:cubicBezTo>
                <a:cubicBezTo>
                  <a:pt x="1588129" y="3536403"/>
                  <a:pt x="1590203" y="3549542"/>
                  <a:pt x="1589281" y="3563948"/>
                </a:cubicBezTo>
                <a:cubicBezTo>
                  <a:pt x="1588243" y="3580776"/>
                  <a:pt x="1595851" y="3584233"/>
                  <a:pt x="1610834" y="3584003"/>
                </a:cubicBezTo>
                <a:cubicBezTo>
                  <a:pt x="1656819" y="3583311"/>
                  <a:pt x="1702689" y="3583772"/>
                  <a:pt x="1748676" y="3583772"/>
                </a:cubicBezTo>
                <a:cubicBezTo>
                  <a:pt x="1795468" y="3583772"/>
                  <a:pt x="1842261" y="3582965"/>
                  <a:pt x="1889053" y="3584233"/>
                </a:cubicBezTo>
                <a:cubicBezTo>
                  <a:pt x="1906917" y="3584694"/>
                  <a:pt x="1909337" y="3576857"/>
                  <a:pt x="1907955" y="3562680"/>
                </a:cubicBezTo>
                <a:lnTo>
                  <a:pt x="1907839" y="3562680"/>
                </a:lnTo>
                <a:cubicBezTo>
                  <a:pt x="1906686" y="3550694"/>
                  <a:pt x="1913025" y="3536173"/>
                  <a:pt x="1890551" y="3536403"/>
                </a:cubicBezTo>
                <a:close/>
                <a:moveTo>
                  <a:pt x="9185184" y="3536288"/>
                </a:moveTo>
                <a:cubicBezTo>
                  <a:pt x="9169971" y="3536634"/>
                  <a:pt x="9157524" y="3536519"/>
                  <a:pt x="9158446" y="3557494"/>
                </a:cubicBezTo>
                <a:cubicBezTo>
                  <a:pt x="9159022" y="3572707"/>
                  <a:pt x="9164670" y="3590802"/>
                  <a:pt x="9155104" y="3602903"/>
                </a:cubicBezTo>
                <a:cubicBezTo>
                  <a:pt x="9143810" y="3617195"/>
                  <a:pt x="9126175" y="3599216"/>
                  <a:pt x="9111308" y="3604517"/>
                </a:cubicBezTo>
                <a:cubicBezTo>
                  <a:pt x="9104393" y="3607053"/>
                  <a:pt x="9094020" y="3599561"/>
                  <a:pt x="9091138" y="3613852"/>
                </a:cubicBezTo>
                <a:lnTo>
                  <a:pt x="9091024" y="3613852"/>
                </a:lnTo>
                <a:cubicBezTo>
                  <a:pt x="9085260" y="3642551"/>
                  <a:pt x="9091484" y="3651425"/>
                  <a:pt x="9120067" y="3651655"/>
                </a:cubicBezTo>
                <a:cubicBezTo>
                  <a:pt x="9129517" y="3651771"/>
                  <a:pt x="9139084" y="3651655"/>
                  <a:pt x="9148650" y="3651540"/>
                </a:cubicBezTo>
                <a:cubicBezTo>
                  <a:pt x="9159944" y="3651540"/>
                  <a:pt x="9171354" y="3650503"/>
                  <a:pt x="9182418" y="3651771"/>
                </a:cubicBezTo>
                <a:cubicBezTo>
                  <a:pt x="9200168" y="3653845"/>
                  <a:pt x="9207544" y="3648428"/>
                  <a:pt x="9206391" y="3629412"/>
                </a:cubicBezTo>
                <a:cubicBezTo>
                  <a:pt x="9204893" y="3605209"/>
                  <a:pt x="9205123" y="3580776"/>
                  <a:pt x="9206391" y="3556572"/>
                </a:cubicBezTo>
                <a:cubicBezTo>
                  <a:pt x="9207313" y="3539861"/>
                  <a:pt x="9200398" y="3535942"/>
                  <a:pt x="9185184" y="3536288"/>
                </a:cubicBezTo>
                <a:close/>
                <a:moveTo>
                  <a:pt x="7973651" y="3536288"/>
                </a:moveTo>
                <a:cubicBezTo>
                  <a:pt x="7950600" y="3535827"/>
                  <a:pt x="7948525" y="3546315"/>
                  <a:pt x="7948757" y="3564524"/>
                </a:cubicBezTo>
                <a:cubicBezTo>
                  <a:pt x="7949218" y="3604978"/>
                  <a:pt x="7948525" y="3605439"/>
                  <a:pt x="7908419" y="3604748"/>
                </a:cubicBezTo>
                <a:cubicBezTo>
                  <a:pt x="7891361" y="3604517"/>
                  <a:pt x="7879029" y="3603826"/>
                  <a:pt x="7880412" y="3628144"/>
                </a:cubicBezTo>
                <a:cubicBezTo>
                  <a:pt x="7881448" y="3647391"/>
                  <a:pt x="7885944" y="3654882"/>
                  <a:pt x="7905536" y="3652462"/>
                </a:cubicBezTo>
                <a:cubicBezTo>
                  <a:pt x="7916600" y="3651079"/>
                  <a:pt x="7928011" y="3652232"/>
                  <a:pt x="7939306" y="3652232"/>
                </a:cubicBezTo>
                <a:cubicBezTo>
                  <a:pt x="7951522" y="3652232"/>
                  <a:pt x="7963623" y="3651425"/>
                  <a:pt x="7975725" y="3652347"/>
                </a:cubicBezTo>
                <a:cubicBezTo>
                  <a:pt x="7994397" y="3653730"/>
                  <a:pt x="8002809" y="3647045"/>
                  <a:pt x="8001427" y="3627222"/>
                </a:cubicBezTo>
                <a:cubicBezTo>
                  <a:pt x="8000043" y="3606477"/>
                  <a:pt x="7999813" y="3585501"/>
                  <a:pt x="8001312" y="3564870"/>
                </a:cubicBezTo>
                <a:cubicBezTo>
                  <a:pt x="8002809" y="3543549"/>
                  <a:pt x="7995549" y="3536749"/>
                  <a:pt x="7973651" y="3536288"/>
                </a:cubicBezTo>
                <a:close/>
                <a:moveTo>
                  <a:pt x="4450265" y="3536288"/>
                </a:moveTo>
                <a:cubicBezTo>
                  <a:pt x="4413157" y="3536288"/>
                  <a:pt x="4394600" y="3554728"/>
                  <a:pt x="4394600" y="3591609"/>
                </a:cubicBezTo>
                <a:cubicBezTo>
                  <a:pt x="4394522" y="3631487"/>
                  <a:pt x="4414232" y="3651310"/>
                  <a:pt x="4453725" y="3651079"/>
                </a:cubicBezTo>
                <a:cubicBezTo>
                  <a:pt x="4472280" y="3650964"/>
                  <a:pt x="4486197" y="3646297"/>
                  <a:pt x="4495473" y="3637077"/>
                </a:cubicBezTo>
                <a:lnTo>
                  <a:pt x="4509371" y="3595815"/>
                </a:lnTo>
                <a:lnTo>
                  <a:pt x="4509391" y="3595873"/>
                </a:lnTo>
                <a:lnTo>
                  <a:pt x="4509391" y="3595758"/>
                </a:lnTo>
                <a:lnTo>
                  <a:pt x="4509371" y="3595815"/>
                </a:lnTo>
                <a:lnTo>
                  <a:pt x="4494609" y="3551183"/>
                </a:lnTo>
                <a:cubicBezTo>
                  <a:pt x="4484755" y="3541252"/>
                  <a:pt x="4469973" y="3536288"/>
                  <a:pt x="4450265" y="3536288"/>
                </a:cubicBezTo>
                <a:close/>
                <a:moveTo>
                  <a:pt x="812709" y="3536288"/>
                </a:moveTo>
                <a:cubicBezTo>
                  <a:pt x="797496" y="3536634"/>
                  <a:pt x="785049" y="3536519"/>
                  <a:pt x="785971" y="3557494"/>
                </a:cubicBezTo>
                <a:cubicBezTo>
                  <a:pt x="786547" y="3572707"/>
                  <a:pt x="792195" y="3590802"/>
                  <a:pt x="782629" y="3602903"/>
                </a:cubicBezTo>
                <a:cubicBezTo>
                  <a:pt x="771335" y="3617195"/>
                  <a:pt x="753700" y="3599216"/>
                  <a:pt x="738833" y="3604517"/>
                </a:cubicBezTo>
                <a:cubicBezTo>
                  <a:pt x="731918" y="3607053"/>
                  <a:pt x="721545" y="3599561"/>
                  <a:pt x="718663" y="3613852"/>
                </a:cubicBezTo>
                <a:lnTo>
                  <a:pt x="718549" y="3613852"/>
                </a:lnTo>
                <a:cubicBezTo>
                  <a:pt x="712785" y="3642551"/>
                  <a:pt x="719009" y="3651425"/>
                  <a:pt x="747592" y="3651655"/>
                </a:cubicBezTo>
                <a:cubicBezTo>
                  <a:pt x="757042" y="3651771"/>
                  <a:pt x="766609" y="3651655"/>
                  <a:pt x="776175" y="3651540"/>
                </a:cubicBezTo>
                <a:cubicBezTo>
                  <a:pt x="787469" y="3651540"/>
                  <a:pt x="798879" y="3650503"/>
                  <a:pt x="809943" y="3651771"/>
                </a:cubicBezTo>
                <a:cubicBezTo>
                  <a:pt x="827693" y="3653845"/>
                  <a:pt x="835069" y="3648428"/>
                  <a:pt x="833916" y="3629412"/>
                </a:cubicBezTo>
                <a:cubicBezTo>
                  <a:pt x="832418" y="3605209"/>
                  <a:pt x="832648" y="3580776"/>
                  <a:pt x="833916" y="3556572"/>
                </a:cubicBezTo>
                <a:cubicBezTo>
                  <a:pt x="834838" y="3539861"/>
                  <a:pt x="827923" y="3535942"/>
                  <a:pt x="812709" y="3536288"/>
                </a:cubicBezTo>
                <a:close/>
                <a:moveTo>
                  <a:pt x="9114881" y="3536173"/>
                </a:moveTo>
                <a:cubicBezTo>
                  <a:pt x="9094020" y="3535136"/>
                  <a:pt x="9090678" y="3543434"/>
                  <a:pt x="9090678" y="3561758"/>
                </a:cubicBezTo>
                <a:cubicBezTo>
                  <a:pt x="9090562" y="3579969"/>
                  <a:pt x="9095288" y="3588151"/>
                  <a:pt x="9115342" y="3583081"/>
                </a:cubicBezTo>
                <a:cubicBezTo>
                  <a:pt x="9135972" y="3589880"/>
                  <a:pt x="9138392" y="3577893"/>
                  <a:pt x="9139084" y="3559914"/>
                </a:cubicBezTo>
                <a:lnTo>
                  <a:pt x="9139200" y="3559914"/>
                </a:lnTo>
                <a:cubicBezTo>
                  <a:pt x="9139890" y="3540898"/>
                  <a:pt x="9132284" y="3537095"/>
                  <a:pt x="9114881" y="3536173"/>
                </a:cubicBezTo>
                <a:close/>
                <a:moveTo>
                  <a:pt x="742406" y="3536173"/>
                </a:moveTo>
                <a:cubicBezTo>
                  <a:pt x="721545" y="3535136"/>
                  <a:pt x="718203" y="3543434"/>
                  <a:pt x="718203" y="3561758"/>
                </a:cubicBezTo>
                <a:cubicBezTo>
                  <a:pt x="718087" y="3579969"/>
                  <a:pt x="722813" y="3588151"/>
                  <a:pt x="742867" y="3583081"/>
                </a:cubicBezTo>
                <a:cubicBezTo>
                  <a:pt x="763497" y="3589880"/>
                  <a:pt x="765917" y="3577893"/>
                  <a:pt x="766609" y="3559914"/>
                </a:cubicBezTo>
                <a:lnTo>
                  <a:pt x="766725" y="3559914"/>
                </a:lnTo>
                <a:cubicBezTo>
                  <a:pt x="767415" y="3540898"/>
                  <a:pt x="759809" y="3537095"/>
                  <a:pt x="742406" y="3536173"/>
                </a:cubicBezTo>
                <a:close/>
                <a:moveTo>
                  <a:pt x="6766727" y="3536058"/>
                </a:moveTo>
                <a:cubicBezTo>
                  <a:pt x="6748172" y="3536173"/>
                  <a:pt x="6741488" y="3542281"/>
                  <a:pt x="6744024" y="3560145"/>
                </a:cubicBezTo>
                <a:cubicBezTo>
                  <a:pt x="6744713" y="3565216"/>
                  <a:pt x="6743561" y="3570517"/>
                  <a:pt x="6744137" y="3575705"/>
                </a:cubicBezTo>
                <a:cubicBezTo>
                  <a:pt x="6746787" y="3599216"/>
                  <a:pt x="6744250" y="3613852"/>
                  <a:pt x="6713135" y="3605785"/>
                </a:cubicBezTo>
                <a:lnTo>
                  <a:pt x="6713135" y="3605900"/>
                </a:lnTo>
                <a:cubicBezTo>
                  <a:pt x="6698612" y="3602097"/>
                  <a:pt x="6672911" y="3594375"/>
                  <a:pt x="6675445" y="3629182"/>
                </a:cubicBezTo>
                <a:cubicBezTo>
                  <a:pt x="6676713" y="3647391"/>
                  <a:pt x="6682361" y="3654076"/>
                  <a:pt x="6700110" y="3652578"/>
                </a:cubicBezTo>
                <a:cubicBezTo>
                  <a:pt x="6711290" y="3651540"/>
                  <a:pt x="6722585" y="3652347"/>
                  <a:pt x="6733879" y="3652347"/>
                </a:cubicBezTo>
                <a:lnTo>
                  <a:pt x="6733879" y="3652116"/>
                </a:lnTo>
                <a:cubicBezTo>
                  <a:pt x="6743447" y="3652116"/>
                  <a:pt x="6753127" y="3651079"/>
                  <a:pt x="6762464" y="3652347"/>
                </a:cubicBezTo>
                <a:cubicBezTo>
                  <a:pt x="6785052" y="3655459"/>
                  <a:pt x="6794039" y="3647391"/>
                  <a:pt x="6791968" y="3623880"/>
                </a:cubicBezTo>
                <a:cubicBezTo>
                  <a:pt x="6790125" y="3603250"/>
                  <a:pt x="6790584" y="3582274"/>
                  <a:pt x="6791968" y="3561528"/>
                </a:cubicBezTo>
                <a:cubicBezTo>
                  <a:pt x="6793237" y="3542166"/>
                  <a:pt x="6786087" y="3536058"/>
                  <a:pt x="6766727" y="3536058"/>
                </a:cubicBezTo>
                <a:close/>
                <a:moveTo>
                  <a:pt x="4283149" y="3535481"/>
                </a:moveTo>
                <a:lnTo>
                  <a:pt x="4283198" y="3535499"/>
                </a:lnTo>
                <a:lnTo>
                  <a:pt x="4263484" y="3540624"/>
                </a:lnTo>
                <a:cubicBezTo>
                  <a:pt x="4259523" y="3544356"/>
                  <a:pt x="4258025" y="3550522"/>
                  <a:pt x="4258485" y="3560376"/>
                </a:cubicBezTo>
                <a:cubicBezTo>
                  <a:pt x="4259293" y="3576857"/>
                  <a:pt x="4260561" y="3587921"/>
                  <a:pt x="4280153" y="3582735"/>
                </a:cubicBezTo>
                <a:cubicBezTo>
                  <a:pt x="4295828" y="3584809"/>
                  <a:pt x="4307584" y="3584233"/>
                  <a:pt x="4306430" y="3562911"/>
                </a:cubicBezTo>
                <a:cubicBezTo>
                  <a:pt x="4305970" y="3554556"/>
                  <a:pt x="4305510" y="3547641"/>
                  <a:pt x="4302483" y="3542843"/>
                </a:cubicBezTo>
                <a:lnTo>
                  <a:pt x="4283198" y="3535499"/>
                </a:lnTo>
                <a:lnTo>
                  <a:pt x="4283265" y="3535481"/>
                </a:lnTo>
                <a:close/>
                <a:moveTo>
                  <a:pt x="3943616" y="3535481"/>
                </a:moveTo>
                <a:cubicBezTo>
                  <a:pt x="3922526" y="3535251"/>
                  <a:pt x="3925638" y="3547583"/>
                  <a:pt x="3924830" y="3560721"/>
                </a:cubicBezTo>
                <a:cubicBezTo>
                  <a:pt x="3923908" y="3576049"/>
                  <a:pt x="3926214" y="3584118"/>
                  <a:pt x="3945230" y="3583542"/>
                </a:cubicBezTo>
                <a:cubicBezTo>
                  <a:pt x="3990293" y="3582043"/>
                  <a:pt x="4035472" y="3583081"/>
                  <a:pt x="4080537" y="3583081"/>
                </a:cubicBezTo>
                <a:cubicBezTo>
                  <a:pt x="4126522" y="3583081"/>
                  <a:pt x="4172507" y="3582504"/>
                  <a:pt x="4218492" y="3583427"/>
                </a:cubicBezTo>
                <a:lnTo>
                  <a:pt x="4218492" y="3583311"/>
                </a:lnTo>
                <a:cubicBezTo>
                  <a:pt x="4234285" y="3583657"/>
                  <a:pt x="4240736" y="3579623"/>
                  <a:pt x="4239008" y="3563141"/>
                </a:cubicBezTo>
                <a:cubicBezTo>
                  <a:pt x="4237624" y="3549657"/>
                  <a:pt x="4242350" y="3535251"/>
                  <a:pt x="4219533" y="3535481"/>
                </a:cubicBezTo>
                <a:cubicBezTo>
                  <a:pt x="4127558" y="3536403"/>
                  <a:pt x="4035588" y="3536403"/>
                  <a:pt x="3943616" y="3535481"/>
                </a:cubicBezTo>
                <a:close/>
                <a:moveTo>
                  <a:pt x="11689161" y="3535251"/>
                </a:moveTo>
                <a:cubicBezTo>
                  <a:pt x="11653352" y="3535101"/>
                  <a:pt x="11635452" y="3553345"/>
                  <a:pt x="11635452" y="3589996"/>
                </a:cubicBezTo>
                <a:cubicBezTo>
                  <a:pt x="11635452" y="3629792"/>
                  <a:pt x="11655080" y="3649846"/>
                  <a:pt x="11694347" y="3650157"/>
                </a:cubicBezTo>
                <a:cubicBezTo>
                  <a:pt x="11698726" y="3650157"/>
                  <a:pt x="11702991" y="3650272"/>
                  <a:pt x="11707370" y="3650157"/>
                </a:cubicBezTo>
                <a:cubicBezTo>
                  <a:pt x="11762116" y="3648544"/>
                  <a:pt x="11754969" y="3659492"/>
                  <a:pt x="11755546" y="3601751"/>
                </a:cubicBezTo>
                <a:cubicBezTo>
                  <a:pt x="11756122" y="3535481"/>
                  <a:pt x="11755891" y="3535481"/>
                  <a:pt x="11689161" y="3535251"/>
                </a:cubicBezTo>
                <a:close/>
                <a:moveTo>
                  <a:pt x="4350919" y="3535251"/>
                </a:moveTo>
                <a:cubicBezTo>
                  <a:pt x="4333401" y="3535597"/>
                  <a:pt x="4324643" y="3540668"/>
                  <a:pt x="4326371" y="3559108"/>
                </a:cubicBezTo>
                <a:cubicBezTo>
                  <a:pt x="4326947" y="3565907"/>
                  <a:pt x="4326371" y="3572939"/>
                  <a:pt x="4326715" y="3579852"/>
                </a:cubicBezTo>
                <a:cubicBezTo>
                  <a:pt x="4327868" y="3598639"/>
                  <a:pt x="4327639" y="3610395"/>
                  <a:pt x="4300438" y="3604863"/>
                </a:cubicBezTo>
                <a:cubicBezTo>
                  <a:pt x="4261713" y="3596911"/>
                  <a:pt x="4258025" y="3602558"/>
                  <a:pt x="4258601" y="3632870"/>
                </a:cubicBezTo>
                <a:cubicBezTo>
                  <a:pt x="4258834" y="3646239"/>
                  <a:pt x="4262981" y="3651655"/>
                  <a:pt x="4276581" y="3650849"/>
                </a:cubicBezTo>
                <a:cubicBezTo>
                  <a:pt x="4290409" y="3650042"/>
                  <a:pt x="4304358" y="3650733"/>
                  <a:pt x="4318186" y="3650733"/>
                </a:cubicBezTo>
                <a:cubicBezTo>
                  <a:pt x="4329483" y="3650733"/>
                  <a:pt x="4340777" y="3649811"/>
                  <a:pt x="4351955" y="3650964"/>
                </a:cubicBezTo>
                <a:cubicBezTo>
                  <a:pt x="4368900" y="3652693"/>
                  <a:pt x="4375122" y="3646469"/>
                  <a:pt x="4374199" y="3629182"/>
                </a:cubicBezTo>
                <a:lnTo>
                  <a:pt x="4373969" y="3629066"/>
                </a:lnTo>
                <a:cubicBezTo>
                  <a:pt x="4372701" y="3605785"/>
                  <a:pt x="4372472" y="3582274"/>
                  <a:pt x="4373969" y="3558992"/>
                </a:cubicBezTo>
                <a:cubicBezTo>
                  <a:pt x="4375122" y="3540898"/>
                  <a:pt x="4369243" y="3534905"/>
                  <a:pt x="4350919" y="3535251"/>
                </a:cubicBezTo>
                <a:close/>
                <a:moveTo>
                  <a:pt x="3316686" y="3535251"/>
                </a:moveTo>
                <a:cubicBezTo>
                  <a:pt x="3280877" y="3535101"/>
                  <a:pt x="3262977" y="3553345"/>
                  <a:pt x="3262977" y="3589996"/>
                </a:cubicBezTo>
                <a:cubicBezTo>
                  <a:pt x="3262977" y="3629792"/>
                  <a:pt x="3282605" y="3649846"/>
                  <a:pt x="3321872" y="3650157"/>
                </a:cubicBezTo>
                <a:cubicBezTo>
                  <a:pt x="3326251" y="3650157"/>
                  <a:pt x="3330516" y="3650272"/>
                  <a:pt x="3334895" y="3650157"/>
                </a:cubicBezTo>
                <a:cubicBezTo>
                  <a:pt x="3389641" y="3648544"/>
                  <a:pt x="3382494" y="3659492"/>
                  <a:pt x="3383071" y="3601751"/>
                </a:cubicBezTo>
                <a:cubicBezTo>
                  <a:pt x="3383647" y="3535481"/>
                  <a:pt x="3383416" y="3535481"/>
                  <a:pt x="3316686" y="3535251"/>
                </a:cubicBezTo>
                <a:close/>
                <a:moveTo>
                  <a:pt x="10396028" y="3535136"/>
                </a:moveTo>
                <a:cubicBezTo>
                  <a:pt x="10363987" y="3533407"/>
                  <a:pt x="10363181" y="3533407"/>
                  <a:pt x="10363181" y="3566714"/>
                </a:cubicBezTo>
                <a:cubicBezTo>
                  <a:pt x="10363181" y="3591528"/>
                  <a:pt x="10351425" y="3603791"/>
                  <a:pt x="10327914" y="3603480"/>
                </a:cubicBezTo>
                <a:cubicBezTo>
                  <a:pt x="10322727" y="3603480"/>
                  <a:pt x="10317541" y="3603941"/>
                  <a:pt x="10312354" y="3603480"/>
                </a:cubicBezTo>
                <a:cubicBezTo>
                  <a:pt x="10300598" y="3602558"/>
                  <a:pt x="10295758" y="3606937"/>
                  <a:pt x="10294950" y="3619501"/>
                </a:cubicBezTo>
                <a:lnTo>
                  <a:pt x="10294836" y="3619269"/>
                </a:lnTo>
                <a:cubicBezTo>
                  <a:pt x="10293338" y="3641283"/>
                  <a:pt x="10297602" y="3655113"/>
                  <a:pt x="10323994" y="3650849"/>
                </a:cubicBezTo>
                <a:cubicBezTo>
                  <a:pt x="10333330" y="3649351"/>
                  <a:pt x="10343012" y="3650618"/>
                  <a:pt x="10352576" y="3650503"/>
                </a:cubicBezTo>
                <a:cubicBezTo>
                  <a:pt x="10366523" y="3650503"/>
                  <a:pt x="10380354" y="3650042"/>
                  <a:pt x="10394184" y="3650618"/>
                </a:cubicBezTo>
                <a:cubicBezTo>
                  <a:pt x="10409743" y="3651310"/>
                  <a:pt x="10415850" y="3644856"/>
                  <a:pt x="10415159" y="3629066"/>
                </a:cubicBezTo>
                <a:cubicBezTo>
                  <a:pt x="10414122" y="3604863"/>
                  <a:pt x="10414354" y="3580545"/>
                  <a:pt x="10414929" y="3556342"/>
                </a:cubicBezTo>
                <a:cubicBezTo>
                  <a:pt x="10415159" y="3542627"/>
                  <a:pt x="10411010" y="3535942"/>
                  <a:pt x="10396028" y="3535136"/>
                </a:cubicBezTo>
                <a:close/>
                <a:moveTo>
                  <a:pt x="2023553" y="3535136"/>
                </a:moveTo>
                <a:cubicBezTo>
                  <a:pt x="1991512" y="3533407"/>
                  <a:pt x="1990706" y="3533407"/>
                  <a:pt x="1990706" y="3566714"/>
                </a:cubicBezTo>
                <a:cubicBezTo>
                  <a:pt x="1990706" y="3591528"/>
                  <a:pt x="1978950" y="3603791"/>
                  <a:pt x="1955439" y="3603480"/>
                </a:cubicBezTo>
                <a:cubicBezTo>
                  <a:pt x="1950252" y="3603480"/>
                  <a:pt x="1945066" y="3603941"/>
                  <a:pt x="1939879" y="3603480"/>
                </a:cubicBezTo>
                <a:cubicBezTo>
                  <a:pt x="1928123" y="3602558"/>
                  <a:pt x="1923283" y="3606937"/>
                  <a:pt x="1922475" y="3619501"/>
                </a:cubicBezTo>
                <a:lnTo>
                  <a:pt x="1922361" y="3619269"/>
                </a:lnTo>
                <a:cubicBezTo>
                  <a:pt x="1920863" y="3641283"/>
                  <a:pt x="1925127" y="3655113"/>
                  <a:pt x="1951519" y="3650849"/>
                </a:cubicBezTo>
                <a:cubicBezTo>
                  <a:pt x="1960855" y="3649351"/>
                  <a:pt x="1970537" y="3650618"/>
                  <a:pt x="1980101" y="3650503"/>
                </a:cubicBezTo>
                <a:cubicBezTo>
                  <a:pt x="1994048" y="3650503"/>
                  <a:pt x="2007879" y="3650042"/>
                  <a:pt x="2021709" y="3650618"/>
                </a:cubicBezTo>
                <a:cubicBezTo>
                  <a:pt x="2037268" y="3651310"/>
                  <a:pt x="2043375" y="3644856"/>
                  <a:pt x="2042684" y="3629066"/>
                </a:cubicBezTo>
                <a:cubicBezTo>
                  <a:pt x="2041647" y="3604863"/>
                  <a:pt x="2041879" y="3580545"/>
                  <a:pt x="2042454" y="3556342"/>
                </a:cubicBezTo>
                <a:cubicBezTo>
                  <a:pt x="2042684" y="3542627"/>
                  <a:pt x="2038535" y="3535942"/>
                  <a:pt x="2023553" y="3535136"/>
                </a:cubicBezTo>
                <a:close/>
                <a:moveTo>
                  <a:pt x="11183663" y="3535020"/>
                </a:moveTo>
                <a:cubicBezTo>
                  <a:pt x="11162226" y="3534790"/>
                  <a:pt x="11165338" y="3547352"/>
                  <a:pt x="11165222" y="3560260"/>
                </a:cubicBezTo>
                <a:cubicBezTo>
                  <a:pt x="11165108" y="3572707"/>
                  <a:pt x="11163264" y="3583542"/>
                  <a:pt x="11182970" y="3582965"/>
                </a:cubicBezTo>
                <a:cubicBezTo>
                  <a:pt x="11229764" y="3581467"/>
                  <a:pt x="11276672" y="3582504"/>
                  <a:pt x="11323580" y="3582504"/>
                </a:cubicBezTo>
                <a:cubicBezTo>
                  <a:pt x="11370487" y="3582504"/>
                  <a:pt x="11417280" y="3581813"/>
                  <a:pt x="11464188" y="3582850"/>
                </a:cubicBezTo>
                <a:cubicBezTo>
                  <a:pt x="11481592" y="3583196"/>
                  <a:pt x="11484702" y="3575588"/>
                  <a:pt x="11483666" y="3560952"/>
                </a:cubicBezTo>
                <a:cubicBezTo>
                  <a:pt x="11482744" y="3548044"/>
                  <a:pt x="11486202" y="3534905"/>
                  <a:pt x="11464994" y="3535020"/>
                </a:cubicBezTo>
                <a:cubicBezTo>
                  <a:pt x="11371294" y="3535827"/>
                  <a:pt x="11277479" y="3535942"/>
                  <a:pt x="11183778" y="3535020"/>
                </a:cubicBezTo>
                <a:close/>
                <a:moveTo>
                  <a:pt x="10323648" y="3535020"/>
                </a:moveTo>
                <a:lnTo>
                  <a:pt x="10323648" y="3535136"/>
                </a:lnTo>
                <a:cubicBezTo>
                  <a:pt x="10306016" y="3535942"/>
                  <a:pt x="10294374" y="3536864"/>
                  <a:pt x="10294606" y="3560030"/>
                </a:cubicBezTo>
                <a:cubicBezTo>
                  <a:pt x="10294836" y="3581121"/>
                  <a:pt x="10303250" y="3585616"/>
                  <a:pt x="10320652" y="3582389"/>
                </a:cubicBezTo>
                <a:cubicBezTo>
                  <a:pt x="10337248" y="3584348"/>
                  <a:pt x="10349351" y="3584003"/>
                  <a:pt x="10348312" y="3560952"/>
                </a:cubicBezTo>
                <a:cubicBezTo>
                  <a:pt x="10347506" y="3542512"/>
                  <a:pt x="10343818" y="3534099"/>
                  <a:pt x="10323648" y="3535020"/>
                </a:cubicBezTo>
                <a:close/>
                <a:moveTo>
                  <a:pt x="2811188" y="3535020"/>
                </a:moveTo>
                <a:cubicBezTo>
                  <a:pt x="2789751" y="3534790"/>
                  <a:pt x="2792863" y="3547352"/>
                  <a:pt x="2792747" y="3560260"/>
                </a:cubicBezTo>
                <a:cubicBezTo>
                  <a:pt x="2792633" y="3572707"/>
                  <a:pt x="2790789" y="3583542"/>
                  <a:pt x="2810495" y="3582965"/>
                </a:cubicBezTo>
                <a:cubicBezTo>
                  <a:pt x="2857289" y="3581467"/>
                  <a:pt x="2904197" y="3582504"/>
                  <a:pt x="2951105" y="3582504"/>
                </a:cubicBezTo>
                <a:cubicBezTo>
                  <a:pt x="2998012" y="3582504"/>
                  <a:pt x="3044805" y="3581813"/>
                  <a:pt x="3091713" y="3582850"/>
                </a:cubicBezTo>
                <a:cubicBezTo>
                  <a:pt x="3109117" y="3583196"/>
                  <a:pt x="3112227" y="3575588"/>
                  <a:pt x="3111191" y="3560952"/>
                </a:cubicBezTo>
                <a:cubicBezTo>
                  <a:pt x="3110269" y="3548044"/>
                  <a:pt x="3113727" y="3534905"/>
                  <a:pt x="3092519" y="3535020"/>
                </a:cubicBezTo>
                <a:cubicBezTo>
                  <a:pt x="2998819" y="3535827"/>
                  <a:pt x="2905004" y="3535942"/>
                  <a:pt x="2811303" y="3535020"/>
                </a:cubicBezTo>
                <a:close/>
                <a:moveTo>
                  <a:pt x="1951173" y="3535020"/>
                </a:moveTo>
                <a:lnTo>
                  <a:pt x="1951173" y="3535136"/>
                </a:lnTo>
                <a:cubicBezTo>
                  <a:pt x="1933541" y="3535942"/>
                  <a:pt x="1921899" y="3536864"/>
                  <a:pt x="1922131" y="3560030"/>
                </a:cubicBezTo>
                <a:cubicBezTo>
                  <a:pt x="1922361" y="3581121"/>
                  <a:pt x="1930775" y="3585616"/>
                  <a:pt x="1948177" y="3582389"/>
                </a:cubicBezTo>
                <a:cubicBezTo>
                  <a:pt x="1964773" y="3584348"/>
                  <a:pt x="1976876" y="3584003"/>
                  <a:pt x="1975837" y="3560952"/>
                </a:cubicBezTo>
                <a:cubicBezTo>
                  <a:pt x="1975031" y="3542512"/>
                  <a:pt x="1971343" y="3534099"/>
                  <a:pt x="1951173" y="3535020"/>
                </a:cubicBezTo>
                <a:close/>
                <a:moveTo>
                  <a:pt x="5558997" y="3534778"/>
                </a:moveTo>
                <a:cubicBezTo>
                  <a:pt x="5553803" y="3534775"/>
                  <a:pt x="5549201" y="3536042"/>
                  <a:pt x="5545368" y="3538478"/>
                </a:cubicBezTo>
                <a:cubicBezTo>
                  <a:pt x="5537704" y="3543347"/>
                  <a:pt x="5533123" y="3552884"/>
                  <a:pt x="5533065" y="3566253"/>
                </a:cubicBezTo>
                <a:cubicBezTo>
                  <a:pt x="5533065" y="3579162"/>
                  <a:pt x="5536866" y="3594606"/>
                  <a:pt x="5531221" y="3604402"/>
                </a:cubicBezTo>
                <a:cubicBezTo>
                  <a:pt x="5523612" y="3617540"/>
                  <a:pt x="5508284" y="3600022"/>
                  <a:pt x="5496184" y="3605209"/>
                </a:cubicBezTo>
                <a:cubicBezTo>
                  <a:pt x="5493992" y="3606131"/>
                  <a:pt x="5490995" y="3605785"/>
                  <a:pt x="5488459" y="3605324"/>
                </a:cubicBezTo>
                <a:lnTo>
                  <a:pt x="5488345" y="3605554"/>
                </a:lnTo>
                <a:cubicBezTo>
                  <a:pt x="5470136" y="3602443"/>
                  <a:pt x="5464487" y="3610395"/>
                  <a:pt x="5464603" y="3628260"/>
                </a:cubicBezTo>
                <a:cubicBezTo>
                  <a:pt x="5464719" y="3645317"/>
                  <a:pt x="5468407" y="3654652"/>
                  <a:pt x="5487653" y="3652923"/>
                </a:cubicBezTo>
                <a:cubicBezTo>
                  <a:pt x="5501368" y="3651655"/>
                  <a:pt x="5515317" y="3652693"/>
                  <a:pt x="5529144" y="3652693"/>
                </a:cubicBezTo>
                <a:cubicBezTo>
                  <a:pt x="5566337" y="3652462"/>
                  <a:pt x="5584812" y="3633907"/>
                  <a:pt x="5584582" y="3597026"/>
                </a:cubicBezTo>
                <a:cubicBezTo>
                  <a:pt x="5584582" y="3583196"/>
                  <a:pt x="5584582" y="3569365"/>
                  <a:pt x="5584582" y="3555535"/>
                </a:cubicBezTo>
                <a:cubicBezTo>
                  <a:pt x="5584698" y="3548389"/>
                  <a:pt x="5584465" y="3542166"/>
                  <a:pt x="5576170" y="3538708"/>
                </a:cubicBezTo>
                <a:cubicBezTo>
                  <a:pt x="5569975" y="3536057"/>
                  <a:pt x="5564190" y="3534782"/>
                  <a:pt x="5558997" y="3534778"/>
                </a:cubicBezTo>
                <a:close/>
                <a:moveTo>
                  <a:pt x="11527808" y="3534675"/>
                </a:moveTo>
                <a:lnTo>
                  <a:pt x="11527872" y="3534689"/>
                </a:lnTo>
                <a:lnTo>
                  <a:pt x="11509266" y="3539890"/>
                </a:lnTo>
                <a:cubicBezTo>
                  <a:pt x="11505593" y="3543693"/>
                  <a:pt x="11504123" y="3549773"/>
                  <a:pt x="11503835" y="3558762"/>
                </a:cubicBezTo>
                <a:cubicBezTo>
                  <a:pt x="11503142" y="3579162"/>
                  <a:pt x="11510749" y="3583311"/>
                  <a:pt x="11529420" y="3583081"/>
                </a:cubicBezTo>
                <a:cubicBezTo>
                  <a:pt x="11547054" y="3582850"/>
                  <a:pt x="11556274" y="3579277"/>
                  <a:pt x="11550858" y="3558877"/>
                </a:cubicBezTo>
                <a:cubicBezTo>
                  <a:pt x="11553912" y="3548908"/>
                  <a:pt x="11552817" y="3542886"/>
                  <a:pt x="11548624" y="3539343"/>
                </a:cubicBezTo>
                <a:lnTo>
                  <a:pt x="11527872" y="3534689"/>
                </a:lnTo>
                <a:lnTo>
                  <a:pt x="11527922" y="3534675"/>
                </a:lnTo>
                <a:close/>
                <a:moveTo>
                  <a:pt x="3155333" y="3534675"/>
                </a:moveTo>
                <a:lnTo>
                  <a:pt x="3155397" y="3534689"/>
                </a:lnTo>
                <a:lnTo>
                  <a:pt x="3136791" y="3539890"/>
                </a:lnTo>
                <a:cubicBezTo>
                  <a:pt x="3133118" y="3543693"/>
                  <a:pt x="3131648" y="3549773"/>
                  <a:pt x="3131360" y="3558762"/>
                </a:cubicBezTo>
                <a:cubicBezTo>
                  <a:pt x="3130667" y="3579162"/>
                  <a:pt x="3138274" y="3583311"/>
                  <a:pt x="3156945" y="3583081"/>
                </a:cubicBezTo>
                <a:cubicBezTo>
                  <a:pt x="3174579" y="3582850"/>
                  <a:pt x="3183799" y="3579277"/>
                  <a:pt x="3178383" y="3558877"/>
                </a:cubicBezTo>
                <a:cubicBezTo>
                  <a:pt x="3181437" y="3548908"/>
                  <a:pt x="3180342" y="3542886"/>
                  <a:pt x="3176149" y="3539343"/>
                </a:cubicBezTo>
                <a:lnTo>
                  <a:pt x="3155397" y="3534689"/>
                </a:lnTo>
                <a:lnTo>
                  <a:pt x="3155447" y="3534675"/>
                </a:lnTo>
                <a:close/>
                <a:moveTo>
                  <a:pt x="11594998" y="3534329"/>
                </a:moveTo>
                <a:cubicBezTo>
                  <a:pt x="11563650" y="3531448"/>
                  <a:pt x="11565149" y="3550118"/>
                  <a:pt x="11567108" y="3569826"/>
                </a:cubicBezTo>
                <a:cubicBezTo>
                  <a:pt x="11569528" y="3594490"/>
                  <a:pt x="11565494" y="3611086"/>
                  <a:pt x="11534838" y="3603250"/>
                </a:cubicBezTo>
                <a:cubicBezTo>
                  <a:pt x="11531610" y="3602443"/>
                  <a:pt x="11527922" y="3603595"/>
                  <a:pt x="11524464" y="3603134"/>
                </a:cubicBezTo>
                <a:lnTo>
                  <a:pt x="11524349" y="3603019"/>
                </a:lnTo>
                <a:cubicBezTo>
                  <a:pt x="11507984" y="3600829"/>
                  <a:pt x="11504181" y="3608666"/>
                  <a:pt x="11503718" y="3623994"/>
                </a:cubicBezTo>
                <a:cubicBezTo>
                  <a:pt x="11503142" y="3644164"/>
                  <a:pt x="11509021" y="3653384"/>
                  <a:pt x="11530342" y="3650388"/>
                </a:cubicBezTo>
                <a:cubicBezTo>
                  <a:pt x="11540600" y="3649004"/>
                  <a:pt x="11551202" y="3650157"/>
                  <a:pt x="11561576" y="3650157"/>
                </a:cubicBezTo>
                <a:cubicBezTo>
                  <a:pt x="11561576" y="3650272"/>
                  <a:pt x="11561576" y="3650388"/>
                  <a:pt x="11561576" y="3650388"/>
                </a:cubicBezTo>
                <a:cubicBezTo>
                  <a:pt x="11571948" y="3650388"/>
                  <a:pt x="11582552" y="3649581"/>
                  <a:pt x="11592810" y="3650618"/>
                </a:cubicBezTo>
                <a:cubicBezTo>
                  <a:pt x="11612517" y="3652693"/>
                  <a:pt x="11621968" y="3646815"/>
                  <a:pt x="11620010" y="3624916"/>
                </a:cubicBezTo>
                <a:cubicBezTo>
                  <a:pt x="11618166" y="3603365"/>
                  <a:pt x="11618395" y="3581467"/>
                  <a:pt x="11620010" y="3559914"/>
                </a:cubicBezTo>
                <a:cubicBezTo>
                  <a:pt x="11621392" y="3540207"/>
                  <a:pt x="11613900" y="3536058"/>
                  <a:pt x="11594998" y="3534329"/>
                </a:cubicBezTo>
                <a:close/>
                <a:moveTo>
                  <a:pt x="3222523" y="3534329"/>
                </a:moveTo>
                <a:cubicBezTo>
                  <a:pt x="3191175" y="3531448"/>
                  <a:pt x="3192674" y="3550118"/>
                  <a:pt x="3194633" y="3569826"/>
                </a:cubicBezTo>
                <a:cubicBezTo>
                  <a:pt x="3197053" y="3594490"/>
                  <a:pt x="3193019" y="3611086"/>
                  <a:pt x="3162363" y="3603250"/>
                </a:cubicBezTo>
                <a:cubicBezTo>
                  <a:pt x="3159135" y="3602443"/>
                  <a:pt x="3155447" y="3603595"/>
                  <a:pt x="3151989" y="3603134"/>
                </a:cubicBezTo>
                <a:lnTo>
                  <a:pt x="3151874" y="3603019"/>
                </a:lnTo>
                <a:cubicBezTo>
                  <a:pt x="3135509" y="3600829"/>
                  <a:pt x="3131706" y="3608666"/>
                  <a:pt x="3131243" y="3623994"/>
                </a:cubicBezTo>
                <a:cubicBezTo>
                  <a:pt x="3130667" y="3644164"/>
                  <a:pt x="3136546" y="3653384"/>
                  <a:pt x="3157867" y="3650388"/>
                </a:cubicBezTo>
                <a:cubicBezTo>
                  <a:pt x="3168125" y="3649004"/>
                  <a:pt x="3178727" y="3650157"/>
                  <a:pt x="3189101" y="3650157"/>
                </a:cubicBezTo>
                <a:cubicBezTo>
                  <a:pt x="3189101" y="3650272"/>
                  <a:pt x="3189101" y="3650388"/>
                  <a:pt x="3189101" y="3650388"/>
                </a:cubicBezTo>
                <a:cubicBezTo>
                  <a:pt x="3199473" y="3650388"/>
                  <a:pt x="3210077" y="3649581"/>
                  <a:pt x="3220335" y="3650618"/>
                </a:cubicBezTo>
                <a:cubicBezTo>
                  <a:pt x="3240042" y="3652693"/>
                  <a:pt x="3249493" y="3646815"/>
                  <a:pt x="3247535" y="3624916"/>
                </a:cubicBezTo>
                <a:cubicBezTo>
                  <a:pt x="3245691" y="3603365"/>
                  <a:pt x="3245920" y="3581467"/>
                  <a:pt x="3247535" y="3559914"/>
                </a:cubicBezTo>
                <a:cubicBezTo>
                  <a:pt x="3248917" y="3540207"/>
                  <a:pt x="3241425" y="3536058"/>
                  <a:pt x="3222523" y="3534329"/>
                </a:cubicBezTo>
                <a:close/>
                <a:moveTo>
                  <a:pt x="5490652" y="3470249"/>
                </a:moveTo>
                <a:cubicBezTo>
                  <a:pt x="5471979" y="3465062"/>
                  <a:pt x="5464259" y="3471632"/>
                  <a:pt x="5464259" y="3493529"/>
                </a:cubicBezTo>
                <a:cubicBezTo>
                  <a:pt x="5464259" y="3514390"/>
                  <a:pt x="5473018" y="3517271"/>
                  <a:pt x="5490766" y="3517617"/>
                </a:cubicBezTo>
                <a:cubicBezTo>
                  <a:pt x="5510244" y="3518078"/>
                  <a:pt x="5518543" y="3513813"/>
                  <a:pt x="5518656" y="3492147"/>
                </a:cubicBezTo>
                <a:cubicBezTo>
                  <a:pt x="5518889" y="3470596"/>
                  <a:pt x="5509552" y="3466907"/>
                  <a:pt x="5490652" y="3470249"/>
                </a:cubicBezTo>
                <a:close/>
                <a:moveTo>
                  <a:pt x="7272454" y="3469787"/>
                </a:moveTo>
                <a:cubicBezTo>
                  <a:pt x="7233418" y="3469787"/>
                  <a:pt x="7213906" y="3488689"/>
                  <a:pt x="7213906" y="3526491"/>
                </a:cubicBezTo>
                <a:cubicBezTo>
                  <a:pt x="7213906" y="3565066"/>
                  <a:pt x="7233072" y="3584348"/>
                  <a:pt x="7271417" y="3584348"/>
                </a:cubicBezTo>
                <a:cubicBezTo>
                  <a:pt x="7309600" y="3584348"/>
                  <a:pt x="7328698" y="3564951"/>
                  <a:pt x="7328698" y="3526145"/>
                </a:cubicBezTo>
                <a:cubicBezTo>
                  <a:pt x="7328778" y="3488574"/>
                  <a:pt x="7310027" y="3469787"/>
                  <a:pt x="7272454" y="3469787"/>
                </a:cubicBezTo>
                <a:close/>
                <a:moveTo>
                  <a:pt x="4717767" y="3469787"/>
                </a:moveTo>
                <a:cubicBezTo>
                  <a:pt x="4699404" y="3469827"/>
                  <a:pt x="4685612" y="3474487"/>
                  <a:pt x="4676393" y="3483765"/>
                </a:cubicBezTo>
                <a:lnTo>
                  <a:pt x="4662465" y="3525396"/>
                </a:lnTo>
                <a:lnTo>
                  <a:pt x="4662446" y="3525338"/>
                </a:lnTo>
                <a:lnTo>
                  <a:pt x="4662446" y="3525455"/>
                </a:lnTo>
                <a:lnTo>
                  <a:pt x="4662465" y="3525396"/>
                </a:lnTo>
                <a:lnTo>
                  <a:pt x="4677140" y="3569682"/>
                </a:lnTo>
                <a:cubicBezTo>
                  <a:pt x="4687014" y="3579537"/>
                  <a:pt x="4701862" y="3584464"/>
                  <a:pt x="4721688" y="3584464"/>
                </a:cubicBezTo>
                <a:cubicBezTo>
                  <a:pt x="4758796" y="3584464"/>
                  <a:pt x="4777353" y="3565988"/>
                  <a:pt x="4777353" y="3529026"/>
                </a:cubicBezTo>
                <a:cubicBezTo>
                  <a:pt x="4777275" y="3489531"/>
                  <a:pt x="4757414" y="3469787"/>
                  <a:pt x="4717767" y="3469787"/>
                </a:cubicBezTo>
                <a:close/>
                <a:moveTo>
                  <a:pt x="4062716" y="3469716"/>
                </a:moveTo>
                <a:cubicBezTo>
                  <a:pt x="4049881" y="3470308"/>
                  <a:pt x="4036626" y="3471979"/>
                  <a:pt x="4024064" y="3471979"/>
                </a:cubicBezTo>
                <a:cubicBezTo>
                  <a:pt x="3998937" y="3471979"/>
                  <a:pt x="3973697" y="3473014"/>
                  <a:pt x="3948572" y="3471632"/>
                </a:cubicBezTo>
                <a:lnTo>
                  <a:pt x="3948686" y="3471747"/>
                </a:lnTo>
                <a:cubicBezTo>
                  <a:pt x="3931400" y="3470711"/>
                  <a:pt x="3925982" y="3476474"/>
                  <a:pt x="3927020" y="3493414"/>
                </a:cubicBezTo>
                <a:cubicBezTo>
                  <a:pt x="3927826" y="3508166"/>
                  <a:pt x="3926098" y="3519806"/>
                  <a:pt x="3947880" y="3519576"/>
                </a:cubicBezTo>
                <a:cubicBezTo>
                  <a:pt x="4045152" y="3518423"/>
                  <a:pt x="4142310" y="3518769"/>
                  <a:pt x="4239585" y="3518654"/>
                </a:cubicBezTo>
                <a:cubicBezTo>
                  <a:pt x="4239585" y="3503211"/>
                  <a:pt x="4239585" y="3487768"/>
                  <a:pt x="4239585" y="3472323"/>
                </a:cubicBezTo>
                <a:cubicBezTo>
                  <a:pt x="4214344" y="3472209"/>
                  <a:pt x="4188644" y="3475436"/>
                  <a:pt x="4164211" y="3471057"/>
                </a:cubicBezTo>
                <a:cubicBezTo>
                  <a:pt x="4141850" y="3467022"/>
                  <a:pt x="4123526" y="3483734"/>
                  <a:pt x="4098862" y="3473938"/>
                </a:cubicBezTo>
                <a:cubicBezTo>
                  <a:pt x="4087972" y="3469616"/>
                  <a:pt x="4075552" y="3469125"/>
                  <a:pt x="4062716" y="3469716"/>
                </a:cubicBezTo>
                <a:close/>
                <a:moveTo>
                  <a:pt x="7139108" y="3469674"/>
                </a:moveTo>
                <a:cubicBezTo>
                  <a:pt x="7098689" y="3469593"/>
                  <a:pt x="7078405" y="3489497"/>
                  <a:pt x="7078254" y="3529372"/>
                </a:cubicBezTo>
                <a:cubicBezTo>
                  <a:pt x="7078174" y="3566023"/>
                  <a:pt x="7096580" y="3584348"/>
                  <a:pt x="7133459" y="3584348"/>
                </a:cubicBezTo>
                <a:cubicBezTo>
                  <a:pt x="7173187" y="3584348"/>
                  <a:pt x="7193045" y="3564870"/>
                  <a:pt x="7193045" y="3525916"/>
                </a:cubicBezTo>
                <a:cubicBezTo>
                  <a:pt x="7193045" y="3524993"/>
                  <a:pt x="7193045" y="3524186"/>
                  <a:pt x="7193045" y="3523264"/>
                </a:cubicBezTo>
                <a:cubicBezTo>
                  <a:pt x="7193125" y="3487537"/>
                  <a:pt x="7175147" y="3469674"/>
                  <a:pt x="7139108" y="3469674"/>
                </a:cubicBezTo>
                <a:close/>
                <a:moveTo>
                  <a:pt x="6700226" y="3469674"/>
                </a:moveTo>
                <a:cubicBezTo>
                  <a:pt x="6678674" y="3464601"/>
                  <a:pt x="6676137" y="3476358"/>
                  <a:pt x="6675677" y="3494107"/>
                </a:cubicBezTo>
                <a:cubicBezTo>
                  <a:pt x="6675218" y="3513583"/>
                  <a:pt x="6684090" y="3516003"/>
                  <a:pt x="6700686" y="3517040"/>
                </a:cubicBezTo>
                <a:cubicBezTo>
                  <a:pt x="6722470" y="3518423"/>
                  <a:pt x="6723739" y="3508166"/>
                  <a:pt x="6724198" y="3490880"/>
                </a:cubicBezTo>
                <a:cubicBezTo>
                  <a:pt x="6724658" y="3471861"/>
                  <a:pt x="6717974" y="3465524"/>
                  <a:pt x="6700226" y="3469674"/>
                </a:cubicBezTo>
                <a:close/>
                <a:moveTo>
                  <a:pt x="6161651" y="3469674"/>
                </a:moveTo>
                <a:cubicBezTo>
                  <a:pt x="6149550" y="3469674"/>
                  <a:pt x="6137448" y="3467022"/>
                  <a:pt x="6138716" y="3487076"/>
                </a:cubicBezTo>
                <a:cubicBezTo>
                  <a:pt x="6140330" y="3513813"/>
                  <a:pt x="6139868" y="3540668"/>
                  <a:pt x="6138829" y="3567521"/>
                </a:cubicBezTo>
                <a:cubicBezTo>
                  <a:pt x="6138254" y="3581813"/>
                  <a:pt x="6143902" y="3585155"/>
                  <a:pt x="6156926" y="3584694"/>
                </a:cubicBezTo>
                <a:cubicBezTo>
                  <a:pt x="6181128" y="3583887"/>
                  <a:pt x="6205447" y="3584464"/>
                  <a:pt x="6229649" y="3584464"/>
                </a:cubicBezTo>
                <a:cubicBezTo>
                  <a:pt x="6253852" y="3584464"/>
                  <a:pt x="6278170" y="3583427"/>
                  <a:pt x="6302373" y="3584809"/>
                </a:cubicBezTo>
                <a:cubicBezTo>
                  <a:pt x="6319661" y="3585731"/>
                  <a:pt x="6322657" y="3577893"/>
                  <a:pt x="6321852" y="3563257"/>
                </a:cubicBezTo>
                <a:cubicBezTo>
                  <a:pt x="6321162" y="3550003"/>
                  <a:pt x="6323926" y="3536519"/>
                  <a:pt x="6303297" y="3537095"/>
                </a:cubicBezTo>
                <a:cubicBezTo>
                  <a:pt x="6277365" y="3537786"/>
                  <a:pt x="6251317" y="3537210"/>
                  <a:pt x="6225385" y="3537210"/>
                </a:cubicBezTo>
                <a:lnTo>
                  <a:pt x="6225385" y="3537441"/>
                </a:lnTo>
                <a:cubicBezTo>
                  <a:pt x="6215011" y="3537441"/>
                  <a:pt x="6206367" y="3539169"/>
                  <a:pt x="6206600" y="3552769"/>
                </a:cubicBezTo>
                <a:cubicBezTo>
                  <a:pt x="6206716" y="3559799"/>
                  <a:pt x="6205677" y="3568097"/>
                  <a:pt x="6195995" y="3566829"/>
                </a:cubicBezTo>
                <a:cubicBezTo>
                  <a:pt x="6187466" y="3565677"/>
                  <a:pt x="6186774" y="3557725"/>
                  <a:pt x="6186774" y="3550579"/>
                </a:cubicBezTo>
                <a:cubicBezTo>
                  <a:pt x="6186774" y="3529719"/>
                  <a:pt x="6185739" y="3508973"/>
                  <a:pt x="6187007" y="3488229"/>
                </a:cubicBezTo>
                <a:cubicBezTo>
                  <a:pt x="6188275" y="3467252"/>
                  <a:pt x="6174791" y="3469674"/>
                  <a:pt x="6161651" y="3469674"/>
                </a:cubicBezTo>
                <a:close/>
                <a:moveTo>
                  <a:pt x="4851230" y="3469674"/>
                </a:moveTo>
                <a:cubicBezTo>
                  <a:pt x="4815656" y="3469823"/>
                  <a:pt x="4797869" y="3488148"/>
                  <a:pt x="4797869" y="3524647"/>
                </a:cubicBezTo>
                <a:cubicBezTo>
                  <a:pt x="4797869" y="3564444"/>
                  <a:pt x="4817538" y="3584348"/>
                  <a:pt x="4856879" y="3584348"/>
                </a:cubicBezTo>
                <a:cubicBezTo>
                  <a:pt x="4894219" y="3584348"/>
                  <a:pt x="4912814" y="3565181"/>
                  <a:pt x="4912660" y="3526838"/>
                </a:cubicBezTo>
                <a:cubicBezTo>
                  <a:pt x="4912507" y="3488574"/>
                  <a:pt x="4892912" y="3469524"/>
                  <a:pt x="4853883" y="3469674"/>
                </a:cubicBezTo>
                <a:cubicBezTo>
                  <a:pt x="4852958" y="3469674"/>
                  <a:pt x="4852152" y="3469674"/>
                  <a:pt x="4851230" y="3469674"/>
                </a:cubicBezTo>
                <a:close/>
                <a:moveTo>
                  <a:pt x="8475344" y="3469557"/>
                </a:moveTo>
                <a:cubicBezTo>
                  <a:pt x="8437000" y="3469707"/>
                  <a:pt x="8417983" y="3488540"/>
                  <a:pt x="8418295" y="3526030"/>
                </a:cubicBezTo>
                <a:cubicBezTo>
                  <a:pt x="8418606" y="3564905"/>
                  <a:pt x="8438614" y="3584348"/>
                  <a:pt x="8478341" y="3584348"/>
                </a:cubicBezTo>
                <a:lnTo>
                  <a:pt x="8486178" y="3584348"/>
                </a:lnTo>
                <a:cubicBezTo>
                  <a:pt x="8520984" y="3584348"/>
                  <a:pt x="8538388" y="3566864"/>
                  <a:pt x="8538388" y="3531909"/>
                </a:cubicBezTo>
                <a:cubicBezTo>
                  <a:pt x="8538388" y="3490188"/>
                  <a:pt x="8517377" y="3469409"/>
                  <a:pt x="8475344" y="3469557"/>
                </a:cubicBezTo>
                <a:close/>
                <a:moveTo>
                  <a:pt x="8345686" y="3469557"/>
                </a:moveTo>
                <a:cubicBezTo>
                  <a:pt x="8307342" y="3469557"/>
                  <a:pt x="8288140" y="3487918"/>
                  <a:pt x="8288059" y="3524647"/>
                </a:cubicBezTo>
                <a:cubicBezTo>
                  <a:pt x="8287978" y="3564375"/>
                  <a:pt x="8307457" y="3584233"/>
                  <a:pt x="8346493" y="3584233"/>
                </a:cubicBezTo>
                <a:cubicBezTo>
                  <a:pt x="8383984" y="3584152"/>
                  <a:pt x="8402736" y="3565331"/>
                  <a:pt x="8402736" y="3527760"/>
                </a:cubicBezTo>
                <a:cubicBezTo>
                  <a:pt x="8402736" y="3488955"/>
                  <a:pt x="8383719" y="3469557"/>
                  <a:pt x="8345686" y="3469557"/>
                </a:cubicBezTo>
                <a:close/>
                <a:moveTo>
                  <a:pt x="102869" y="3469557"/>
                </a:moveTo>
                <a:cubicBezTo>
                  <a:pt x="64525" y="3469707"/>
                  <a:pt x="45508" y="3488540"/>
                  <a:pt x="45820" y="3526030"/>
                </a:cubicBezTo>
                <a:cubicBezTo>
                  <a:pt x="46131" y="3564905"/>
                  <a:pt x="66139" y="3584348"/>
                  <a:pt x="105866" y="3584348"/>
                </a:cubicBezTo>
                <a:lnTo>
                  <a:pt x="113703" y="3584348"/>
                </a:lnTo>
                <a:cubicBezTo>
                  <a:pt x="148509" y="3584348"/>
                  <a:pt x="165913" y="3566864"/>
                  <a:pt x="165913" y="3531909"/>
                </a:cubicBezTo>
                <a:cubicBezTo>
                  <a:pt x="165913" y="3490188"/>
                  <a:pt x="144902" y="3469409"/>
                  <a:pt x="102869" y="3469557"/>
                </a:cubicBezTo>
                <a:close/>
                <a:moveTo>
                  <a:pt x="7386497" y="3469341"/>
                </a:moveTo>
                <a:cubicBezTo>
                  <a:pt x="7381282" y="3468636"/>
                  <a:pt x="7375030" y="3470423"/>
                  <a:pt x="7369843" y="3469902"/>
                </a:cubicBezTo>
                <a:cubicBezTo>
                  <a:pt x="7360047" y="3468867"/>
                  <a:pt x="7348636" y="3466446"/>
                  <a:pt x="7349212" y="3483849"/>
                </a:cubicBezTo>
                <a:cubicBezTo>
                  <a:pt x="7350136" y="3512430"/>
                  <a:pt x="7349790" y="3541129"/>
                  <a:pt x="7349212" y="3569711"/>
                </a:cubicBezTo>
                <a:cubicBezTo>
                  <a:pt x="7348982" y="3581121"/>
                  <a:pt x="7352902" y="3584809"/>
                  <a:pt x="7364196" y="3584464"/>
                </a:cubicBezTo>
                <a:cubicBezTo>
                  <a:pt x="7389321" y="3583772"/>
                  <a:pt x="7414560" y="3584233"/>
                  <a:pt x="7439687" y="3584233"/>
                </a:cubicBezTo>
                <a:lnTo>
                  <a:pt x="7439687" y="3584464"/>
                </a:lnTo>
                <a:cubicBezTo>
                  <a:pt x="7463197" y="3584464"/>
                  <a:pt x="7486594" y="3583657"/>
                  <a:pt x="7509989" y="3584694"/>
                </a:cubicBezTo>
                <a:cubicBezTo>
                  <a:pt x="7524973" y="3585386"/>
                  <a:pt x="7533040" y="3581928"/>
                  <a:pt x="7531773" y="3564985"/>
                </a:cubicBezTo>
                <a:cubicBezTo>
                  <a:pt x="7530735" y="3551040"/>
                  <a:pt x="7533616" y="3536403"/>
                  <a:pt x="7511603" y="3537210"/>
                </a:cubicBezTo>
                <a:cubicBezTo>
                  <a:pt x="7483828" y="3538132"/>
                  <a:pt x="7456051" y="3537556"/>
                  <a:pt x="7428275" y="3537210"/>
                </a:cubicBezTo>
                <a:cubicBezTo>
                  <a:pt x="7417787" y="3537095"/>
                  <a:pt x="7412026" y="3540322"/>
                  <a:pt x="7412256" y="3551962"/>
                </a:cubicBezTo>
                <a:lnTo>
                  <a:pt x="7412256" y="3552077"/>
                </a:lnTo>
                <a:cubicBezTo>
                  <a:pt x="7412372" y="3557494"/>
                  <a:pt x="7414907" y="3566253"/>
                  <a:pt x="7406608" y="3567060"/>
                </a:cubicBezTo>
                <a:cubicBezTo>
                  <a:pt x="7396927" y="3567982"/>
                  <a:pt x="7398657" y="3558416"/>
                  <a:pt x="7396236" y="3552308"/>
                </a:cubicBezTo>
                <a:cubicBezTo>
                  <a:pt x="7386900" y="3529258"/>
                  <a:pt x="7399233" y="3506668"/>
                  <a:pt x="7396927" y="3483734"/>
                </a:cubicBezTo>
                <a:cubicBezTo>
                  <a:pt x="7395891" y="3473247"/>
                  <a:pt x="7391712" y="3470048"/>
                  <a:pt x="7386497" y="3469341"/>
                </a:cubicBezTo>
                <a:close/>
                <a:moveTo>
                  <a:pt x="9935825" y="3469327"/>
                </a:moveTo>
                <a:cubicBezTo>
                  <a:pt x="9901133" y="3469442"/>
                  <a:pt x="9866557" y="3469674"/>
                  <a:pt x="9831866" y="3469674"/>
                </a:cubicBezTo>
                <a:cubicBezTo>
                  <a:pt x="9830944" y="3471057"/>
                  <a:pt x="9830368" y="3472440"/>
                  <a:pt x="9829908" y="3473823"/>
                </a:cubicBezTo>
                <a:cubicBezTo>
                  <a:pt x="9816192" y="3502981"/>
                  <a:pt x="9824490" y="3516695"/>
                  <a:pt x="9855954" y="3516695"/>
                </a:cubicBezTo>
                <a:cubicBezTo>
                  <a:pt x="9879234" y="3516695"/>
                  <a:pt x="9902632" y="3516925"/>
                  <a:pt x="9925912" y="3516695"/>
                </a:cubicBezTo>
                <a:cubicBezTo>
                  <a:pt x="9934211" y="3516695"/>
                  <a:pt x="9946312" y="3518193"/>
                  <a:pt x="9945275" y="3505976"/>
                </a:cubicBezTo>
                <a:lnTo>
                  <a:pt x="9945390" y="3505746"/>
                </a:lnTo>
                <a:cubicBezTo>
                  <a:pt x="9944353" y="3493529"/>
                  <a:pt x="9956569" y="3476589"/>
                  <a:pt x="9935825" y="3469327"/>
                </a:cubicBezTo>
                <a:close/>
                <a:moveTo>
                  <a:pt x="8579302" y="3469327"/>
                </a:moveTo>
                <a:cubicBezTo>
                  <a:pt x="8566740" y="3470135"/>
                  <a:pt x="8552564" y="3465639"/>
                  <a:pt x="8553601" y="3487422"/>
                </a:cubicBezTo>
                <a:lnTo>
                  <a:pt x="8553716" y="3487537"/>
                </a:lnTo>
                <a:cubicBezTo>
                  <a:pt x="8555098" y="3513468"/>
                  <a:pt x="8554754" y="3539630"/>
                  <a:pt x="8553716" y="3565562"/>
                </a:cubicBezTo>
                <a:cubicBezTo>
                  <a:pt x="8553140" y="3580776"/>
                  <a:pt x="8559133" y="3585040"/>
                  <a:pt x="8573424" y="3584464"/>
                </a:cubicBezTo>
                <a:cubicBezTo>
                  <a:pt x="8597628" y="3583542"/>
                  <a:pt x="8621945" y="3584233"/>
                  <a:pt x="8646264" y="3584233"/>
                </a:cubicBezTo>
                <a:cubicBezTo>
                  <a:pt x="8670582" y="3584233"/>
                  <a:pt x="8694901" y="3583196"/>
                  <a:pt x="8719104" y="3584579"/>
                </a:cubicBezTo>
                <a:cubicBezTo>
                  <a:pt x="8735585" y="3585386"/>
                  <a:pt x="8738351" y="3577664"/>
                  <a:pt x="8736622" y="3564409"/>
                </a:cubicBezTo>
                <a:cubicBezTo>
                  <a:pt x="8735124" y="3553115"/>
                  <a:pt x="8743191" y="3536519"/>
                  <a:pt x="8720486" y="3536980"/>
                </a:cubicBezTo>
                <a:cubicBezTo>
                  <a:pt x="8692711" y="3537556"/>
                  <a:pt x="8664934" y="3537441"/>
                  <a:pt x="8637158" y="3536980"/>
                </a:cubicBezTo>
                <a:cubicBezTo>
                  <a:pt x="8625980" y="3536864"/>
                  <a:pt x="8620678" y="3540668"/>
                  <a:pt x="8621830" y="3551962"/>
                </a:cubicBezTo>
                <a:cubicBezTo>
                  <a:pt x="8622752" y="3561528"/>
                  <a:pt x="8617681" y="3563718"/>
                  <a:pt x="8609268" y="3563257"/>
                </a:cubicBezTo>
                <a:cubicBezTo>
                  <a:pt x="8599816" y="3562796"/>
                  <a:pt x="8601085" y="3556111"/>
                  <a:pt x="8601085" y="3550233"/>
                </a:cubicBezTo>
                <a:cubicBezTo>
                  <a:pt x="8600855" y="3529372"/>
                  <a:pt x="8599587" y="3508397"/>
                  <a:pt x="8601316" y="3487768"/>
                </a:cubicBezTo>
                <a:cubicBezTo>
                  <a:pt x="8602814" y="3469097"/>
                  <a:pt x="8592902" y="3468520"/>
                  <a:pt x="8579302" y="3469327"/>
                </a:cubicBezTo>
                <a:close/>
                <a:moveTo>
                  <a:pt x="7564735" y="3469327"/>
                </a:moveTo>
                <a:lnTo>
                  <a:pt x="7564961" y="3469329"/>
                </a:lnTo>
                <a:lnTo>
                  <a:pt x="7547173" y="3478462"/>
                </a:lnTo>
                <a:cubicBezTo>
                  <a:pt x="7546179" y="3484224"/>
                  <a:pt x="7548253" y="3491629"/>
                  <a:pt x="7547793" y="3497449"/>
                </a:cubicBezTo>
                <a:cubicBezTo>
                  <a:pt x="7546871" y="3509895"/>
                  <a:pt x="7543414" y="3523149"/>
                  <a:pt x="7565656" y="3522342"/>
                </a:cubicBezTo>
                <a:cubicBezTo>
                  <a:pt x="7612450" y="3520728"/>
                  <a:pt x="7659473" y="3521881"/>
                  <a:pt x="7706380" y="3521881"/>
                </a:cubicBezTo>
                <a:cubicBezTo>
                  <a:pt x="7752366" y="3521881"/>
                  <a:pt x="7798467" y="3520613"/>
                  <a:pt x="7844453" y="3522457"/>
                </a:cubicBezTo>
                <a:cubicBezTo>
                  <a:pt x="7868425" y="3523379"/>
                  <a:pt x="7865198" y="3509319"/>
                  <a:pt x="7866006" y="3494452"/>
                </a:cubicBezTo>
                <a:cubicBezTo>
                  <a:pt x="7866811" y="3478433"/>
                  <a:pt x="7865083" y="3466790"/>
                  <a:pt x="7844338" y="3469557"/>
                </a:cubicBezTo>
                <a:cubicBezTo>
                  <a:pt x="7809993" y="3474052"/>
                  <a:pt x="7774148" y="3475089"/>
                  <a:pt x="7740956" y="3475667"/>
                </a:cubicBezTo>
                <a:cubicBezTo>
                  <a:pt x="7708338" y="3476243"/>
                  <a:pt x="7672151" y="3472209"/>
                  <a:pt x="7637690" y="3470018"/>
                </a:cubicBezTo>
                <a:lnTo>
                  <a:pt x="7564961" y="3469329"/>
                </a:lnTo>
                <a:lnTo>
                  <a:pt x="7564965" y="3469327"/>
                </a:lnTo>
                <a:close/>
                <a:moveTo>
                  <a:pt x="7428737" y="3469327"/>
                </a:moveTo>
                <a:cubicBezTo>
                  <a:pt x="7416750" y="3469097"/>
                  <a:pt x="7412487" y="3472784"/>
                  <a:pt x="7412026" y="3485463"/>
                </a:cubicBezTo>
                <a:cubicBezTo>
                  <a:pt x="7410757" y="3520267"/>
                  <a:pt x="7410411" y="3520613"/>
                  <a:pt x="7444182" y="3520613"/>
                </a:cubicBezTo>
                <a:cubicBezTo>
                  <a:pt x="7452824" y="3520613"/>
                  <a:pt x="7461469" y="3520613"/>
                  <a:pt x="7470112" y="3520613"/>
                </a:cubicBezTo>
                <a:lnTo>
                  <a:pt x="7470112" y="3521535"/>
                </a:lnTo>
                <a:cubicBezTo>
                  <a:pt x="7484866" y="3521535"/>
                  <a:pt x="7499618" y="3520498"/>
                  <a:pt x="7514254" y="3521766"/>
                </a:cubicBezTo>
                <a:cubicBezTo>
                  <a:pt x="7534309" y="3523610"/>
                  <a:pt x="7532349" y="3510356"/>
                  <a:pt x="7531427" y="3498371"/>
                </a:cubicBezTo>
                <a:cubicBezTo>
                  <a:pt x="7530506" y="3486385"/>
                  <a:pt x="7539149" y="3468636"/>
                  <a:pt x="7514484" y="3469327"/>
                </a:cubicBezTo>
                <a:cubicBezTo>
                  <a:pt x="7485902" y="3470135"/>
                  <a:pt x="7457320" y="3469902"/>
                  <a:pt x="7428737" y="3469327"/>
                </a:cubicBezTo>
                <a:close/>
                <a:moveTo>
                  <a:pt x="6059309" y="3469327"/>
                </a:moveTo>
                <a:cubicBezTo>
                  <a:pt x="6021963" y="3469327"/>
                  <a:pt x="6003296" y="3488114"/>
                  <a:pt x="6003296" y="3525684"/>
                </a:cubicBezTo>
                <a:cubicBezTo>
                  <a:pt x="6003296" y="3564559"/>
                  <a:pt x="6023038" y="3584003"/>
                  <a:pt x="6062535" y="3584003"/>
                </a:cubicBezTo>
                <a:cubicBezTo>
                  <a:pt x="6065185" y="3584003"/>
                  <a:pt x="6067720" y="3584003"/>
                  <a:pt x="6070370" y="3584003"/>
                </a:cubicBezTo>
                <a:cubicBezTo>
                  <a:pt x="6105637" y="3584003"/>
                  <a:pt x="6123308" y="3566518"/>
                  <a:pt x="6123388" y="3531563"/>
                </a:cubicBezTo>
                <a:cubicBezTo>
                  <a:pt x="6123467" y="3490073"/>
                  <a:pt x="6102099" y="3469327"/>
                  <a:pt x="6059309" y="3469327"/>
                </a:cubicBezTo>
                <a:close/>
                <a:moveTo>
                  <a:pt x="5931721" y="3469327"/>
                </a:moveTo>
                <a:cubicBezTo>
                  <a:pt x="5892305" y="3469327"/>
                  <a:pt x="5872678" y="3489301"/>
                  <a:pt x="5872828" y="3529258"/>
                </a:cubicBezTo>
                <a:cubicBezTo>
                  <a:pt x="5872911" y="3565827"/>
                  <a:pt x="5891615" y="3584118"/>
                  <a:pt x="5928957" y="3584118"/>
                </a:cubicBezTo>
                <a:cubicBezTo>
                  <a:pt x="5968373" y="3584037"/>
                  <a:pt x="5988001" y="3564063"/>
                  <a:pt x="5987850" y="3524186"/>
                </a:cubicBezTo>
                <a:cubicBezTo>
                  <a:pt x="5987769" y="3487617"/>
                  <a:pt x="5969065" y="3469327"/>
                  <a:pt x="5931721" y="3469327"/>
                </a:cubicBezTo>
                <a:close/>
                <a:moveTo>
                  <a:pt x="5012698" y="3469327"/>
                </a:moveTo>
                <a:lnTo>
                  <a:pt x="5012698" y="3469442"/>
                </a:lnTo>
                <a:cubicBezTo>
                  <a:pt x="4994605" y="3468290"/>
                  <a:pt x="4996217" y="3480161"/>
                  <a:pt x="4996450" y="3491571"/>
                </a:cubicBezTo>
                <a:cubicBezTo>
                  <a:pt x="4996677" y="3503327"/>
                  <a:pt x="4993567" y="3517156"/>
                  <a:pt x="5013046" y="3516925"/>
                </a:cubicBezTo>
                <a:cubicBezTo>
                  <a:pt x="5042550" y="3516579"/>
                  <a:pt x="5072055" y="3516464"/>
                  <a:pt x="5101559" y="3517040"/>
                </a:cubicBezTo>
                <a:cubicBezTo>
                  <a:pt x="5112854" y="3517271"/>
                  <a:pt x="5116080" y="3512546"/>
                  <a:pt x="5116888" y="3501713"/>
                </a:cubicBezTo>
                <a:cubicBezTo>
                  <a:pt x="5119192" y="3470249"/>
                  <a:pt x="5119076" y="3469557"/>
                  <a:pt x="5088189" y="3469557"/>
                </a:cubicBezTo>
                <a:cubicBezTo>
                  <a:pt x="5077815" y="3469557"/>
                  <a:pt x="5067329" y="3469557"/>
                  <a:pt x="5056954" y="3469557"/>
                </a:cubicBezTo>
                <a:cubicBezTo>
                  <a:pt x="5042202" y="3469557"/>
                  <a:pt x="5027335" y="3470364"/>
                  <a:pt x="5012698" y="3469327"/>
                </a:cubicBezTo>
                <a:close/>
                <a:moveTo>
                  <a:pt x="1563350" y="3469327"/>
                </a:moveTo>
                <a:cubicBezTo>
                  <a:pt x="1528658" y="3469442"/>
                  <a:pt x="1494082" y="3469674"/>
                  <a:pt x="1459391" y="3469674"/>
                </a:cubicBezTo>
                <a:cubicBezTo>
                  <a:pt x="1458469" y="3471057"/>
                  <a:pt x="1457893" y="3472440"/>
                  <a:pt x="1457433" y="3473823"/>
                </a:cubicBezTo>
                <a:cubicBezTo>
                  <a:pt x="1443717" y="3502981"/>
                  <a:pt x="1452015" y="3516695"/>
                  <a:pt x="1483479" y="3516695"/>
                </a:cubicBezTo>
                <a:cubicBezTo>
                  <a:pt x="1506759" y="3516695"/>
                  <a:pt x="1530157" y="3516925"/>
                  <a:pt x="1553437" y="3516695"/>
                </a:cubicBezTo>
                <a:cubicBezTo>
                  <a:pt x="1561736" y="3516695"/>
                  <a:pt x="1573837" y="3518193"/>
                  <a:pt x="1572800" y="3505976"/>
                </a:cubicBezTo>
                <a:lnTo>
                  <a:pt x="1572915" y="3505746"/>
                </a:lnTo>
                <a:cubicBezTo>
                  <a:pt x="1571878" y="3493529"/>
                  <a:pt x="1584094" y="3476589"/>
                  <a:pt x="1563350" y="3469327"/>
                </a:cubicBezTo>
                <a:close/>
                <a:moveTo>
                  <a:pt x="206827" y="3469327"/>
                </a:moveTo>
                <a:cubicBezTo>
                  <a:pt x="194265" y="3470135"/>
                  <a:pt x="180089" y="3465639"/>
                  <a:pt x="181126" y="3487422"/>
                </a:cubicBezTo>
                <a:lnTo>
                  <a:pt x="181241" y="3487537"/>
                </a:lnTo>
                <a:cubicBezTo>
                  <a:pt x="182623" y="3513468"/>
                  <a:pt x="182279" y="3539630"/>
                  <a:pt x="181241" y="3565562"/>
                </a:cubicBezTo>
                <a:cubicBezTo>
                  <a:pt x="180665" y="3580776"/>
                  <a:pt x="186658" y="3585040"/>
                  <a:pt x="200949" y="3584464"/>
                </a:cubicBezTo>
                <a:cubicBezTo>
                  <a:pt x="225153" y="3583542"/>
                  <a:pt x="249470" y="3584233"/>
                  <a:pt x="273789" y="3584233"/>
                </a:cubicBezTo>
                <a:cubicBezTo>
                  <a:pt x="298107" y="3584233"/>
                  <a:pt x="322426" y="3583196"/>
                  <a:pt x="346629" y="3584579"/>
                </a:cubicBezTo>
                <a:cubicBezTo>
                  <a:pt x="363110" y="3585386"/>
                  <a:pt x="365876" y="3577664"/>
                  <a:pt x="364147" y="3564409"/>
                </a:cubicBezTo>
                <a:cubicBezTo>
                  <a:pt x="362649" y="3553115"/>
                  <a:pt x="370716" y="3536519"/>
                  <a:pt x="348011" y="3536980"/>
                </a:cubicBezTo>
                <a:cubicBezTo>
                  <a:pt x="320236" y="3537556"/>
                  <a:pt x="292459" y="3537441"/>
                  <a:pt x="264683" y="3536980"/>
                </a:cubicBezTo>
                <a:cubicBezTo>
                  <a:pt x="253505" y="3536864"/>
                  <a:pt x="248203" y="3540668"/>
                  <a:pt x="249355" y="3551962"/>
                </a:cubicBezTo>
                <a:cubicBezTo>
                  <a:pt x="250277" y="3561528"/>
                  <a:pt x="245206" y="3563718"/>
                  <a:pt x="236793" y="3563257"/>
                </a:cubicBezTo>
                <a:cubicBezTo>
                  <a:pt x="227341" y="3562796"/>
                  <a:pt x="228610" y="3556111"/>
                  <a:pt x="228610" y="3550233"/>
                </a:cubicBezTo>
                <a:cubicBezTo>
                  <a:pt x="228380" y="3529372"/>
                  <a:pt x="227112" y="3508397"/>
                  <a:pt x="228841" y="3487768"/>
                </a:cubicBezTo>
                <a:cubicBezTo>
                  <a:pt x="230339" y="3469097"/>
                  <a:pt x="220427" y="3468520"/>
                  <a:pt x="206827" y="3469327"/>
                </a:cubicBezTo>
                <a:close/>
                <a:moveTo>
                  <a:pt x="6310509" y="3469121"/>
                </a:moveTo>
                <a:cubicBezTo>
                  <a:pt x="6306500" y="3468002"/>
                  <a:pt x="6301220" y="3467945"/>
                  <a:pt x="6294305" y="3469212"/>
                </a:cubicBezTo>
                <a:cubicBezTo>
                  <a:pt x="6285084" y="3470825"/>
                  <a:pt x="6275289" y="3469442"/>
                  <a:pt x="6265841" y="3469442"/>
                </a:cubicBezTo>
                <a:cubicBezTo>
                  <a:pt x="6252009" y="3469442"/>
                  <a:pt x="6238065" y="3470364"/>
                  <a:pt x="6224348" y="3469212"/>
                </a:cubicBezTo>
                <a:cubicBezTo>
                  <a:pt x="6207868" y="3467829"/>
                  <a:pt x="6205563" y="3476474"/>
                  <a:pt x="6206831" y="3489612"/>
                </a:cubicBezTo>
                <a:cubicBezTo>
                  <a:pt x="6207984" y="3501713"/>
                  <a:pt x="6202103" y="3517156"/>
                  <a:pt x="6223888" y="3516695"/>
                </a:cubicBezTo>
                <a:cubicBezTo>
                  <a:pt x="6251548" y="3516118"/>
                  <a:pt x="6279209" y="3516464"/>
                  <a:pt x="6306869" y="3516695"/>
                </a:cubicBezTo>
                <a:cubicBezTo>
                  <a:pt x="6318164" y="3516810"/>
                  <a:pt x="6321390" y="3511048"/>
                  <a:pt x="6322081" y="3500676"/>
                </a:cubicBezTo>
                <a:cubicBezTo>
                  <a:pt x="6323120" y="3485377"/>
                  <a:pt x="6322535" y="3472476"/>
                  <a:pt x="6310509" y="3469121"/>
                </a:cubicBezTo>
                <a:close/>
                <a:moveTo>
                  <a:pt x="12101534" y="3468981"/>
                </a:moveTo>
                <a:cubicBezTo>
                  <a:pt x="12062118" y="3469062"/>
                  <a:pt x="12042328" y="3488574"/>
                  <a:pt x="12042180" y="3527528"/>
                </a:cubicBezTo>
                <a:cubicBezTo>
                  <a:pt x="12042030" y="3564951"/>
                  <a:pt x="12060885" y="3583657"/>
                  <a:pt x="12098768" y="3583657"/>
                </a:cubicBezTo>
                <a:cubicBezTo>
                  <a:pt x="12118130" y="3583617"/>
                  <a:pt x="12132652" y="3578825"/>
                  <a:pt x="12142332" y="3569279"/>
                </a:cubicBezTo>
                <a:lnTo>
                  <a:pt x="12156836" y="3526432"/>
                </a:lnTo>
                <a:lnTo>
                  <a:pt x="12156855" y="3526491"/>
                </a:lnTo>
                <a:lnTo>
                  <a:pt x="12156855" y="3526377"/>
                </a:lnTo>
                <a:lnTo>
                  <a:pt x="12156836" y="3526432"/>
                </a:lnTo>
                <a:lnTo>
                  <a:pt x="12142964" y="3483357"/>
                </a:lnTo>
                <a:cubicBezTo>
                  <a:pt x="12133744" y="3473772"/>
                  <a:pt x="12119933" y="3468981"/>
                  <a:pt x="12101534" y="3468981"/>
                </a:cubicBezTo>
                <a:close/>
                <a:moveTo>
                  <a:pt x="8640270" y="3468981"/>
                </a:moveTo>
                <a:cubicBezTo>
                  <a:pt x="8618488" y="3466215"/>
                  <a:pt x="8622292" y="3480505"/>
                  <a:pt x="8621600" y="3493185"/>
                </a:cubicBezTo>
                <a:cubicBezTo>
                  <a:pt x="8620794" y="3507820"/>
                  <a:pt x="8622060" y="3518193"/>
                  <a:pt x="8641654" y="3516925"/>
                </a:cubicBezTo>
                <a:cubicBezTo>
                  <a:pt x="8666548" y="3515312"/>
                  <a:pt x="8691674" y="3515542"/>
                  <a:pt x="8716684" y="3516695"/>
                </a:cubicBezTo>
                <a:cubicBezTo>
                  <a:pt x="8733048" y="3517386"/>
                  <a:pt x="8735931" y="3510701"/>
                  <a:pt x="8737082" y="3495605"/>
                </a:cubicBezTo>
                <a:cubicBezTo>
                  <a:pt x="8738812" y="3473707"/>
                  <a:pt x="8731550" y="3465985"/>
                  <a:pt x="8710114" y="3469097"/>
                </a:cubicBezTo>
                <a:cubicBezTo>
                  <a:pt x="8700778" y="3470479"/>
                  <a:pt x="8691096" y="3469327"/>
                  <a:pt x="8681646" y="3469327"/>
                </a:cubicBezTo>
                <a:cubicBezTo>
                  <a:pt x="8667816" y="3469327"/>
                  <a:pt x="8653871" y="3470711"/>
                  <a:pt x="8640270" y="3468981"/>
                </a:cubicBezTo>
                <a:close/>
                <a:moveTo>
                  <a:pt x="3729059" y="3468981"/>
                </a:moveTo>
                <a:cubicBezTo>
                  <a:pt x="3689643" y="3469062"/>
                  <a:pt x="3669853" y="3488574"/>
                  <a:pt x="3669705" y="3527528"/>
                </a:cubicBezTo>
                <a:cubicBezTo>
                  <a:pt x="3669555" y="3564951"/>
                  <a:pt x="3688410" y="3583657"/>
                  <a:pt x="3726293" y="3583657"/>
                </a:cubicBezTo>
                <a:cubicBezTo>
                  <a:pt x="3745655" y="3583617"/>
                  <a:pt x="3760177" y="3578825"/>
                  <a:pt x="3769857" y="3569279"/>
                </a:cubicBezTo>
                <a:lnTo>
                  <a:pt x="3784361" y="3526432"/>
                </a:lnTo>
                <a:lnTo>
                  <a:pt x="3784380" y="3526491"/>
                </a:lnTo>
                <a:lnTo>
                  <a:pt x="3784380" y="3526377"/>
                </a:lnTo>
                <a:lnTo>
                  <a:pt x="3784361" y="3526432"/>
                </a:lnTo>
                <a:lnTo>
                  <a:pt x="3770489" y="3483357"/>
                </a:lnTo>
                <a:cubicBezTo>
                  <a:pt x="3761269" y="3473772"/>
                  <a:pt x="3747458" y="3468981"/>
                  <a:pt x="3729059" y="3468981"/>
                </a:cubicBezTo>
                <a:close/>
                <a:moveTo>
                  <a:pt x="267795" y="3468981"/>
                </a:moveTo>
                <a:cubicBezTo>
                  <a:pt x="246013" y="3466215"/>
                  <a:pt x="249817" y="3480505"/>
                  <a:pt x="249125" y="3493185"/>
                </a:cubicBezTo>
                <a:cubicBezTo>
                  <a:pt x="248319" y="3507820"/>
                  <a:pt x="249585" y="3518193"/>
                  <a:pt x="269179" y="3516925"/>
                </a:cubicBezTo>
                <a:cubicBezTo>
                  <a:pt x="294073" y="3515312"/>
                  <a:pt x="319199" y="3515542"/>
                  <a:pt x="344209" y="3516695"/>
                </a:cubicBezTo>
                <a:cubicBezTo>
                  <a:pt x="360573" y="3517386"/>
                  <a:pt x="363456" y="3510701"/>
                  <a:pt x="364607" y="3495605"/>
                </a:cubicBezTo>
                <a:cubicBezTo>
                  <a:pt x="366337" y="3473707"/>
                  <a:pt x="359075" y="3465985"/>
                  <a:pt x="337639" y="3469097"/>
                </a:cubicBezTo>
                <a:cubicBezTo>
                  <a:pt x="328303" y="3470479"/>
                  <a:pt x="318621" y="3469327"/>
                  <a:pt x="309171" y="3469327"/>
                </a:cubicBezTo>
                <a:cubicBezTo>
                  <a:pt x="295341" y="3469327"/>
                  <a:pt x="281396" y="3470711"/>
                  <a:pt x="267795" y="3468981"/>
                </a:cubicBezTo>
                <a:close/>
                <a:moveTo>
                  <a:pt x="6433848" y="3468953"/>
                </a:moveTo>
                <a:cubicBezTo>
                  <a:pt x="6411316" y="3469155"/>
                  <a:pt x="6388755" y="3469616"/>
                  <a:pt x="6366223" y="3469097"/>
                </a:cubicBezTo>
                <a:cubicBezTo>
                  <a:pt x="6348822" y="3468751"/>
                  <a:pt x="6341907" y="3473014"/>
                  <a:pt x="6341674" y="3491801"/>
                </a:cubicBezTo>
                <a:cubicBezTo>
                  <a:pt x="6341446" y="3511393"/>
                  <a:pt x="6348130" y="3517386"/>
                  <a:pt x="6367264" y="3516925"/>
                </a:cubicBezTo>
                <a:cubicBezTo>
                  <a:pt x="6411404" y="3515773"/>
                  <a:pt x="6455544" y="3516579"/>
                  <a:pt x="6499801" y="3516579"/>
                </a:cubicBezTo>
                <a:cubicBezTo>
                  <a:pt x="6499801" y="3516579"/>
                  <a:pt x="6499801" y="3516349"/>
                  <a:pt x="6499801" y="3516349"/>
                </a:cubicBezTo>
                <a:cubicBezTo>
                  <a:pt x="6544867" y="3516349"/>
                  <a:pt x="6589929" y="3515542"/>
                  <a:pt x="6634992" y="3516810"/>
                </a:cubicBezTo>
                <a:cubicBezTo>
                  <a:pt x="6654126" y="3517271"/>
                  <a:pt x="6655969" y="3508281"/>
                  <a:pt x="6655853" y="3493069"/>
                </a:cubicBezTo>
                <a:cubicBezTo>
                  <a:pt x="6655736" y="3478663"/>
                  <a:pt x="6655853" y="3467829"/>
                  <a:pt x="6635915" y="3469212"/>
                </a:cubicBezTo>
                <a:cubicBezTo>
                  <a:pt x="6612635" y="3470825"/>
                  <a:pt x="6588891" y="3467369"/>
                  <a:pt x="6565841" y="3470249"/>
                </a:cubicBezTo>
                <a:cubicBezTo>
                  <a:pt x="6544058" y="3472899"/>
                  <a:pt x="6523199" y="3471979"/>
                  <a:pt x="6501416" y="3470479"/>
                </a:cubicBezTo>
                <a:lnTo>
                  <a:pt x="6501300" y="3470364"/>
                </a:lnTo>
                <a:cubicBezTo>
                  <a:pt x="6478883" y="3468808"/>
                  <a:pt x="6456380" y="3468751"/>
                  <a:pt x="6433848" y="3468953"/>
                </a:cubicBezTo>
                <a:close/>
                <a:moveTo>
                  <a:pt x="11964614" y="3468867"/>
                </a:moveTo>
                <a:cubicBezTo>
                  <a:pt x="11925808" y="3468715"/>
                  <a:pt x="11906412" y="3488574"/>
                  <a:pt x="11906412" y="3528450"/>
                </a:cubicBezTo>
                <a:cubicBezTo>
                  <a:pt x="11906492" y="3565181"/>
                  <a:pt x="11924852" y="3583542"/>
                  <a:pt x="11961503" y="3583542"/>
                </a:cubicBezTo>
                <a:cubicBezTo>
                  <a:pt x="12001298" y="3583542"/>
                  <a:pt x="12021203" y="3564063"/>
                  <a:pt x="12021203" y="3525108"/>
                </a:cubicBezTo>
                <a:lnTo>
                  <a:pt x="12021088" y="3525223"/>
                </a:lnTo>
                <a:cubicBezTo>
                  <a:pt x="12021088" y="3487802"/>
                  <a:pt x="12002266" y="3469017"/>
                  <a:pt x="11964614" y="3468867"/>
                </a:cubicBezTo>
                <a:close/>
                <a:moveTo>
                  <a:pt x="3592139" y="3468867"/>
                </a:moveTo>
                <a:cubicBezTo>
                  <a:pt x="3553333" y="3468715"/>
                  <a:pt x="3533937" y="3488574"/>
                  <a:pt x="3533937" y="3528450"/>
                </a:cubicBezTo>
                <a:cubicBezTo>
                  <a:pt x="3534017" y="3565181"/>
                  <a:pt x="3552377" y="3583542"/>
                  <a:pt x="3589028" y="3583542"/>
                </a:cubicBezTo>
                <a:cubicBezTo>
                  <a:pt x="3628823" y="3583542"/>
                  <a:pt x="3648728" y="3564063"/>
                  <a:pt x="3648728" y="3525108"/>
                </a:cubicBezTo>
                <a:lnTo>
                  <a:pt x="3648613" y="3525223"/>
                </a:lnTo>
                <a:cubicBezTo>
                  <a:pt x="3648613" y="3487802"/>
                  <a:pt x="3629791" y="3469017"/>
                  <a:pt x="3592139" y="3468867"/>
                </a:cubicBezTo>
                <a:close/>
                <a:moveTo>
                  <a:pt x="9689300" y="3468636"/>
                </a:moveTo>
                <a:cubicBezTo>
                  <a:pt x="9648420" y="3468486"/>
                  <a:pt x="9627985" y="3488459"/>
                  <a:pt x="9627985" y="3528565"/>
                </a:cubicBezTo>
                <a:cubicBezTo>
                  <a:pt x="9627985" y="3565135"/>
                  <a:pt x="9646690" y="3583427"/>
                  <a:pt x="9684114" y="3583427"/>
                </a:cubicBezTo>
                <a:cubicBezTo>
                  <a:pt x="9723379" y="3583427"/>
                  <a:pt x="9742972" y="3563453"/>
                  <a:pt x="9742892" y="3523494"/>
                </a:cubicBezTo>
                <a:cubicBezTo>
                  <a:pt x="9742810" y="3487076"/>
                  <a:pt x="9724948" y="3468786"/>
                  <a:pt x="9689300" y="3468636"/>
                </a:cubicBezTo>
                <a:close/>
                <a:moveTo>
                  <a:pt x="9550650" y="3468636"/>
                </a:moveTo>
                <a:cubicBezTo>
                  <a:pt x="9511844" y="3468556"/>
                  <a:pt x="9492448" y="3487802"/>
                  <a:pt x="9492448" y="3526377"/>
                </a:cubicBezTo>
                <a:cubicBezTo>
                  <a:pt x="9492448" y="3564409"/>
                  <a:pt x="9511200" y="3583427"/>
                  <a:pt x="9548692" y="3583427"/>
                </a:cubicBezTo>
                <a:lnTo>
                  <a:pt x="9548692" y="3583311"/>
                </a:lnTo>
                <a:cubicBezTo>
                  <a:pt x="9587796" y="3583311"/>
                  <a:pt x="9607320" y="3564063"/>
                  <a:pt x="9607240" y="3525569"/>
                </a:cubicBezTo>
                <a:cubicBezTo>
                  <a:pt x="9607158" y="3487687"/>
                  <a:pt x="9588303" y="3468715"/>
                  <a:pt x="9550650" y="3468636"/>
                </a:cubicBezTo>
                <a:close/>
                <a:moveTo>
                  <a:pt x="9112461" y="3468636"/>
                </a:moveTo>
                <a:cubicBezTo>
                  <a:pt x="9093098" y="3467597"/>
                  <a:pt x="9087796" y="3475206"/>
                  <a:pt x="9091600" y="3492263"/>
                </a:cubicBezTo>
                <a:cubicBezTo>
                  <a:pt x="9088834" y="3508742"/>
                  <a:pt x="9092292" y="3518193"/>
                  <a:pt x="9112345" y="3517847"/>
                </a:cubicBezTo>
                <a:cubicBezTo>
                  <a:pt x="9131822" y="3517617"/>
                  <a:pt x="9139084" y="3512200"/>
                  <a:pt x="9139314" y="3491226"/>
                </a:cubicBezTo>
                <a:cubicBezTo>
                  <a:pt x="9139544" y="3469097"/>
                  <a:pt x="9128712" y="3469442"/>
                  <a:pt x="9112461" y="3468636"/>
                </a:cubicBezTo>
                <a:close/>
                <a:moveTo>
                  <a:pt x="1316825" y="3468636"/>
                </a:moveTo>
                <a:cubicBezTo>
                  <a:pt x="1275945" y="3468486"/>
                  <a:pt x="1255510" y="3488459"/>
                  <a:pt x="1255510" y="3528565"/>
                </a:cubicBezTo>
                <a:cubicBezTo>
                  <a:pt x="1255510" y="3565135"/>
                  <a:pt x="1274215" y="3583427"/>
                  <a:pt x="1311639" y="3583427"/>
                </a:cubicBezTo>
                <a:cubicBezTo>
                  <a:pt x="1350904" y="3583427"/>
                  <a:pt x="1370497" y="3563453"/>
                  <a:pt x="1370417" y="3523494"/>
                </a:cubicBezTo>
                <a:cubicBezTo>
                  <a:pt x="1370335" y="3487076"/>
                  <a:pt x="1352473" y="3468786"/>
                  <a:pt x="1316825" y="3468636"/>
                </a:cubicBezTo>
                <a:close/>
                <a:moveTo>
                  <a:pt x="1178175" y="3468636"/>
                </a:moveTo>
                <a:cubicBezTo>
                  <a:pt x="1139369" y="3468556"/>
                  <a:pt x="1119973" y="3487802"/>
                  <a:pt x="1119973" y="3526377"/>
                </a:cubicBezTo>
                <a:cubicBezTo>
                  <a:pt x="1119973" y="3564409"/>
                  <a:pt x="1138725" y="3583427"/>
                  <a:pt x="1176217" y="3583427"/>
                </a:cubicBezTo>
                <a:lnTo>
                  <a:pt x="1176217" y="3583311"/>
                </a:lnTo>
                <a:cubicBezTo>
                  <a:pt x="1215321" y="3583311"/>
                  <a:pt x="1234845" y="3564063"/>
                  <a:pt x="1234765" y="3525569"/>
                </a:cubicBezTo>
                <a:cubicBezTo>
                  <a:pt x="1234683" y="3487687"/>
                  <a:pt x="1215828" y="3468715"/>
                  <a:pt x="1178175" y="3468636"/>
                </a:cubicBezTo>
                <a:close/>
                <a:moveTo>
                  <a:pt x="739986" y="3468636"/>
                </a:moveTo>
                <a:cubicBezTo>
                  <a:pt x="720623" y="3467597"/>
                  <a:pt x="715321" y="3475206"/>
                  <a:pt x="719125" y="3492263"/>
                </a:cubicBezTo>
                <a:cubicBezTo>
                  <a:pt x="716359" y="3508742"/>
                  <a:pt x="719817" y="3518193"/>
                  <a:pt x="739870" y="3517847"/>
                </a:cubicBezTo>
                <a:cubicBezTo>
                  <a:pt x="759347" y="3517617"/>
                  <a:pt x="766609" y="3512200"/>
                  <a:pt x="766839" y="3491226"/>
                </a:cubicBezTo>
                <a:cubicBezTo>
                  <a:pt x="767069" y="3469097"/>
                  <a:pt x="756237" y="3469442"/>
                  <a:pt x="739986" y="3468636"/>
                </a:cubicBezTo>
                <a:close/>
                <a:moveTo>
                  <a:pt x="7910147" y="3468520"/>
                </a:moveTo>
                <a:lnTo>
                  <a:pt x="7910147" y="3468636"/>
                </a:lnTo>
                <a:cubicBezTo>
                  <a:pt x="7889978" y="3470018"/>
                  <a:pt x="7878336" y="3470479"/>
                  <a:pt x="7880526" y="3496066"/>
                </a:cubicBezTo>
                <a:cubicBezTo>
                  <a:pt x="7882140" y="3514851"/>
                  <a:pt x="7883754" y="3526606"/>
                  <a:pt x="7905651" y="3521074"/>
                </a:cubicBezTo>
                <a:cubicBezTo>
                  <a:pt x="7923170" y="3523494"/>
                  <a:pt x="7937116" y="3523379"/>
                  <a:pt x="7934003" y="3498717"/>
                </a:cubicBezTo>
                <a:cubicBezTo>
                  <a:pt x="7932045" y="3482697"/>
                  <a:pt x="7937231" y="3466562"/>
                  <a:pt x="7910147" y="3468520"/>
                </a:cubicBezTo>
                <a:close/>
                <a:moveTo>
                  <a:pt x="5381248" y="3468376"/>
                </a:moveTo>
                <a:cubicBezTo>
                  <a:pt x="5363585" y="3467597"/>
                  <a:pt x="5346066" y="3468750"/>
                  <a:pt x="5329296" y="3479009"/>
                </a:cubicBezTo>
                <a:cubicBezTo>
                  <a:pt x="5325494" y="3481314"/>
                  <a:pt x="5318002" y="3481314"/>
                  <a:pt x="5315468" y="3475667"/>
                </a:cubicBezTo>
                <a:cubicBezTo>
                  <a:pt x="5310742" y="3465408"/>
                  <a:pt x="5302097" y="3469557"/>
                  <a:pt x="5295184" y="3469557"/>
                </a:cubicBezTo>
                <a:cubicBezTo>
                  <a:pt x="5248391" y="3469097"/>
                  <a:pt x="5201481" y="3470249"/>
                  <a:pt x="5154689" y="3468867"/>
                </a:cubicBezTo>
                <a:cubicBezTo>
                  <a:pt x="5135558" y="3468406"/>
                  <a:pt x="5131756" y="3475667"/>
                  <a:pt x="5131756" y="3492954"/>
                </a:cubicBezTo>
                <a:cubicBezTo>
                  <a:pt x="5131756" y="3510471"/>
                  <a:pt x="5136134" y="3517847"/>
                  <a:pt x="5155150" y="3517386"/>
                </a:cubicBezTo>
                <a:cubicBezTo>
                  <a:pt x="5200213" y="3516234"/>
                  <a:pt x="5245395" y="3517040"/>
                  <a:pt x="5290457" y="3517040"/>
                </a:cubicBezTo>
                <a:lnTo>
                  <a:pt x="5290457" y="3516579"/>
                </a:lnTo>
                <a:cubicBezTo>
                  <a:pt x="5338173" y="3516579"/>
                  <a:pt x="5385886" y="3516003"/>
                  <a:pt x="5433600" y="3516925"/>
                </a:cubicBezTo>
                <a:cubicBezTo>
                  <a:pt x="5456192" y="3517386"/>
                  <a:pt x="5449621" y="3501944"/>
                  <a:pt x="5450543" y="3490302"/>
                </a:cubicBezTo>
                <a:cubicBezTo>
                  <a:pt x="5451465" y="3478548"/>
                  <a:pt x="5452041" y="3466790"/>
                  <a:pt x="5434177" y="3469442"/>
                </a:cubicBezTo>
                <a:lnTo>
                  <a:pt x="5434062" y="3469327"/>
                </a:lnTo>
                <a:cubicBezTo>
                  <a:pt x="5416716" y="3471862"/>
                  <a:pt x="5398910" y="3469155"/>
                  <a:pt x="5381248" y="3468376"/>
                </a:cubicBezTo>
                <a:close/>
                <a:moveTo>
                  <a:pt x="4968486" y="3468318"/>
                </a:moveTo>
                <a:cubicBezTo>
                  <a:pt x="4962506" y="3468549"/>
                  <a:pt x="4955476" y="3471402"/>
                  <a:pt x="4950349" y="3470249"/>
                </a:cubicBezTo>
                <a:cubicBezTo>
                  <a:pt x="4942510" y="3468520"/>
                  <a:pt x="4930869" y="3465985"/>
                  <a:pt x="4931791" y="3482812"/>
                </a:cubicBezTo>
                <a:lnTo>
                  <a:pt x="4931560" y="3482812"/>
                </a:lnTo>
                <a:cubicBezTo>
                  <a:pt x="4933176" y="3510471"/>
                  <a:pt x="4933290" y="3538247"/>
                  <a:pt x="4932714" y="3565907"/>
                </a:cubicBezTo>
                <a:cubicBezTo>
                  <a:pt x="4932368" y="3581237"/>
                  <a:pt x="4938822" y="3585155"/>
                  <a:pt x="4952884" y="3584694"/>
                </a:cubicBezTo>
                <a:cubicBezTo>
                  <a:pt x="4977201" y="3583887"/>
                  <a:pt x="5001405" y="3584464"/>
                  <a:pt x="5025722" y="3584464"/>
                </a:cubicBezTo>
                <a:cubicBezTo>
                  <a:pt x="5050041" y="3584464"/>
                  <a:pt x="5074359" y="3583427"/>
                  <a:pt x="5098563" y="3584809"/>
                </a:cubicBezTo>
                <a:cubicBezTo>
                  <a:pt x="5115273" y="3585731"/>
                  <a:pt x="5117464" y="3577432"/>
                  <a:pt x="5115736" y="3564524"/>
                </a:cubicBezTo>
                <a:cubicBezTo>
                  <a:pt x="5114235" y="3553345"/>
                  <a:pt x="5122880" y="3536749"/>
                  <a:pt x="5099716" y="3537326"/>
                </a:cubicBezTo>
                <a:cubicBezTo>
                  <a:pt x="5071131" y="3538132"/>
                  <a:pt x="5042550" y="3537671"/>
                  <a:pt x="5013965" y="3537326"/>
                </a:cubicBezTo>
                <a:cubicBezTo>
                  <a:pt x="5002674" y="3537210"/>
                  <a:pt x="4995295" y="3540091"/>
                  <a:pt x="4995874" y="3553115"/>
                </a:cubicBezTo>
                <a:cubicBezTo>
                  <a:pt x="4996101" y="3559223"/>
                  <a:pt x="4995874" y="3567060"/>
                  <a:pt x="4988035" y="3567060"/>
                </a:cubicBezTo>
                <a:cubicBezTo>
                  <a:pt x="4977317" y="3566945"/>
                  <a:pt x="4981465" y="3557264"/>
                  <a:pt x="4980312" y="3551155"/>
                </a:cubicBezTo>
                <a:cubicBezTo>
                  <a:pt x="4976048" y="3528104"/>
                  <a:pt x="4982157" y="3505054"/>
                  <a:pt x="4980312" y="3482121"/>
                </a:cubicBezTo>
                <a:cubicBezTo>
                  <a:pt x="4979390" y="3470479"/>
                  <a:pt x="4974464" y="3468088"/>
                  <a:pt x="4968486" y="3468318"/>
                </a:cubicBezTo>
                <a:close/>
                <a:moveTo>
                  <a:pt x="9773592" y="3468146"/>
                </a:moveTo>
                <a:cubicBezTo>
                  <a:pt x="9767730" y="3468606"/>
                  <a:pt x="9763119" y="3471632"/>
                  <a:pt x="9762715" y="3482927"/>
                </a:cubicBezTo>
                <a:cubicBezTo>
                  <a:pt x="9761678" y="3510586"/>
                  <a:pt x="9761447" y="3538247"/>
                  <a:pt x="9759834" y="3565907"/>
                </a:cubicBezTo>
                <a:cubicBezTo>
                  <a:pt x="9758911" y="3580084"/>
                  <a:pt x="9765020" y="3583887"/>
                  <a:pt x="9777928" y="3583542"/>
                </a:cubicBezTo>
                <a:cubicBezTo>
                  <a:pt x="9803053" y="3582850"/>
                  <a:pt x="9828178" y="3583311"/>
                  <a:pt x="9853303" y="3583311"/>
                </a:cubicBezTo>
                <a:cubicBezTo>
                  <a:pt x="9877622" y="3583311"/>
                  <a:pt x="9901940" y="3582735"/>
                  <a:pt x="9926142" y="3583542"/>
                </a:cubicBezTo>
                <a:cubicBezTo>
                  <a:pt x="9940089" y="3584003"/>
                  <a:pt x="9947350" y="3580660"/>
                  <a:pt x="9945736" y="3564985"/>
                </a:cubicBezTo>
                <a:cubicBezTo>
                  <a:pt x="9944468" y="3551847"/>
                  <a:pt x="9949769" y="3535827"/>
                  <a:pt x="9927064" y="3536288"/>
                </a:cubicBezTo>
                <a:cubicBezTo>
                  <a:pt x="9901018" y="3536864"/>
                  <a:pt x="9875086" y="3536749"/>
                  <a:pt x="9849039" y="3536288"/>
                </a:cubicBezTo>
                <a:cubicBezTo>
                  <a:pt x="9835324" y="3536058"/>
                  <a:pt x="9824606" y="3537441"/>
                  <a:pt x="9825644" y="3555189"/>
                </a:cubicBezTo>
                <a:lnTo>
                  <a:pt x="9825528" y="3555074"/>
                </a:lnTo>
                <a:cubicBezTo>
                  <a:pt x="9825874" y="3560491"/>
                  <a:pt x="9822878" y="3565907"/>
                  <a:pt x="9816653" y="3565562"/>
                </a:cubicBezTo>
                <a:cubicBezTo>
                  <a:pt x="9809277" y="3565100"/>
                  <a:pt x="9811812" y="3558070"/>
                  <a:pt x="9810660" y="3553460"/>
                </a:cubicBezTo>
                <a:cubicBezTo>
                  <a:pt x="9805012" y="3530409"/>
                  <a:pt x="9810430" y="3507359"/>
                  <a:pt x="9811006" y="3484425"/>
                </a:cubicBezTo>
                <a:cubicBezTo>
                  <a:pt x="9811466" y="3468981"/>
                  <a:pt x="9803629" y="3466675"/>
                  <a:pt x="9791990" y="3468751"/>
                </a:cubicBezTo>
                <a:cubicBezTo>
                  <a:pt x="9786572" y="3469787"/>
                  <a:pt x="9779456" y="3467685"/>
                  <a:pt x="9773592" y="3468146"/>
                </a:cubicBezTo>
                <a:close/>
                <a:moveTo>
                  <a:pt x="1401117" y="3468146"/>
                </a:moveTo>
                <a:cubicBezTo>
                  <a:pt x="1395255" y="3468606"/>
                  <a:pt x="1390644" y="3471632"/>
                  <a:pt x="1390240" y="3482927"/>
                </a:cubicBezTo>
                <a:cubicBezTo>
                  <a:pt x="1389203" y="3510586"/>
                  <a:pt x="1388972" y="3538247"/>
                  <a:pt x="1387359" y="3565907"/>
                </a:cubicBezTo>
                <a:cubicBezTo>
                  <a:pt x="1386436" y="3580084"/>
                  <a:pt x="1392545" y="3583887"/>
                  <a:pt x="1405453" y="3583542"/>
                </a:cubicBezTo>
                <a:cubicBezTo>
                  <a:pt x="1430578" y="3582850"/>
                  <a:pt x="1455703" y="3583311"/>
                  <a:pt x="1480828" y="3583311"/>
                </a:cubicBezTo>
                <a:cubicBezTo>
                  <a:pt x="1505147" y="3583311"/>
                  <a:pt x="1529465" y="3582735"/>
                  <a:pt x="1553667" y="3583542"/>
                </a:cubicBezTo>
                <a:cubicBezTo>
                  <a:pt x="1567614" y="3584003"/>
                  <a:pt x="1574875" y="3580660"/>
                  <a:pt x="1573261" y="3564985"/>
                </a:cubicBezTo>
                <a:cubicBezTo>
                  <a:pt x="1571993" y="3551847"/>
                  <a:pt x="1577294" y="3535827"/>
                  <a:pt x="1554589" y="3536288"/>
                </a:cubicBezTo>
                <a:cubicBezTo>
                  <a:pt x="1528543" y="3536864"/>
                  <a:pt x="1502611" y="3536749"/>
                  <a:pt x="1476564" y="3536288"/>
                </a:cubicBezTo>
                <a:cubicBezTo>
                  <a:pt x="1462849" y="3536058"/>
                  <a:pt x="1452131" y="3537441"/>
                  <a:pt x="1453169" y="3555189"/>
                </a:cubicBezTo>
                <a:lnTo>
                  <a:pt x="1453053" y="3555074"/>
                </a:lnTo>
                <a:cubicBezTo>
                  <a:pt x="1453399" y="3560491"/>
                  <a:pt x="1450403" y="3565907"/>
                  <a:pt x="1444178" y="3565562"/>
                </a:cubicBezTo>
                <a:cubicBezTo>
                  <a:pt x="1436802" y="3565100"/>
                  <a:pt x="1439337" y="3558070"/>
                  <a:pt x="1438185" y="3553460"/>
                </a:cubicBezTo>
                <a:cubicBezTo>
                  <a:pt x="1432537" y="3530409"/>
                  <a:pt x="1437955" y="3507359"/>
                  <a:pt x="1438531" y="3484425"/>
                </a:cubicBezTo>
                <a:cubicBezTo>
                  <a:pt x="1438991" y="3468981"/>
                  <a:pt x="1431154" y="3466675"/>
                  <a:pt x="1419515" y="3468751"/>
                </a:cubicBezTo>
                <a:cubicBezTo>
                  <a:pt x="1414097" y="3469787"/>
                  <a:pt x="1406981" y="3467685"/>
                  <a:pt x="1401117" y="3468146"/>
                </a:cubicBezTo>
                <a:close/>
                <a:moveTo>
                  <a:pt x="10322727" y="3467944"/>
                </a:moveTo>
                <a:cubicBezTo>
                  <a:pt x="10306592" y="3466562"/>
                  <a:pt x="10294030" y="3465985"/>
                  <a:pt x="10294374" y="3489151"/>
                </a:cubicBezTo>
                <a:cubicBezTo>
                  <a:pt x="10294606" y="3509664"/>
                  <a:pt x="10300484" y="3516118"/>
                  <a:pt x="10320883" y="3515888"/>
                </a:cubicBezTo>
                <a:cubicBezTo>
                  <a:pt x="10339900" y="3515657"/>
                  <a:pt x="10348658" y="3512085"/>
                  <a:pt x="10348888" y="3490419"/>
                </a:cubicBezTo>
                <a:cubicBezTo>
                  <a:pt x="10349120" y="3468636"/>
                  <a:pt x="10339324" y="3465524"/>
                  <a:pt x="10322727" y="3468059"/>
                </a:cubicBezTo>
                <a:close/>
                <a:moveTo>
                  <a:pt x="1950252" y="3467944"/>
                </a:moveTo>
                <a:cubicBezTo>
                  <a:pt x="1934117" y="3466562"/>
                  <a:pt x="1921555" y="3465985"/>
                  <a:pt x="1921899" y="3489151"/>
                </a:cubicBezTo>
                <a:cubicBezTo>
                  <a:pt x="1922131" y="3509664"/>
                  <a:pt x="1928009" y="3516118"/>
                  <a:pt x="1948408" y="3515888"/>
                </a:cubicBezTo>
                <a:cubicBezTo>
                  <a:pt x="1967425" y="3515657"/>
                  <a:pt x="1976183" y="3512085"/>
                  <a:pt x="1976413" y="3490419"/>
                </a:cubicBezTo>
                <a:cubicBezTo>
                  <a:pt x="1976645" y="3468636"/>
                  <a:pt x="1966849" y="3465524"/>
                  <a:pt x="1950252" y="3468059"/>
                </a:cubicBezTo>
                <a:close/>
                <a:moveTo>
                  <a:pt x="9012118" y="3467815"/>
                </a:moveTo>
                <a:cubicBezTo>
                  <a:pt x="8995565" y="3467801"/>
                  <a:pt x="8979055" y="3468752"/>
                  <a:pt x="8962862" y="3471057"/>
                </a:cubicBezTo>
                <a:cubicBezTo>
                  <a:pt x="8951222" y="3472669"/>
                  <a:pt x="8942693" y="3478433"/>
                  <a:pt x="8931629" y="3470018"/>
                </a:cubicBezTo>
                <a:cubicBezTo>
                  <a:pt x="8928287" y="3467483"/>
                  <a:pt x="8921486" y="3469212"/>
                  <a:pt x="8916300" y="3469212"/>
                </a:cubicBezTo>
                <a:cubicBezTo>
                  <a:pt x="8870200" y="3469212"/>
                  <a:pt x="8824214" y="3469902"/>
                  <a:pt x="8778112" y="3468867"/>
                </a:cubicBezTo>
                <a:cubicBezTo>
                  <a:pt x="8761631" y="3468520"/>
                  <a:pt x="8755523" y="3472555"/>
                  <a:pt x="8755754" y="3490188"/>
                </a:cubicBezTo>
                <a:cubicBezTo>
                  <a:pt x="8756099" y="3507705"/>
                  <a:pt x="8758060" y="3517271"/>
                  <a:pt x="8779380" y="3516579"/>
                </a:cubicBezTo>
                <a:cubicBezTo>
                  <a:pt x="8823638" y="3515081"/>
                  <a:pt x="8868010" y="3516118"/>
                  <a:pt x="8912382" y="3516118"/>
                </a:cubicBezTo>
                <a:cubicBezTo>
                  <a:pt x="8912382" y="3516234"/>
                  <a:pt x="8912382" y="3516349"/>
                  <a:pt x="8912382" y="3516349"/>
                </a:cubicBezTo>
                <a:cubicBezTo>
                  <a:pt x="8959406" y="3516349"/>
                  <a:pt x="9006312" y="3516118"/>
                  <a:pt x="9053220" y="3516579"/>
                </a:cubicBezTo>
                <a:cubicBezTo>
                  <a:pt x="9064977" y="3516695"/>
                  <a:pt x="9072468" y="3513468"/>
                  <a:pt x="9070163" y="3500676"/>
                </a:cubicBezTo>
                <a:lnTo>
                  <a:pt x="9070048" y="3500676"/>
                </a:lnTo>
                <a:cubicBezTo>
                  <a:pt x="9068088" y="3490188"/>
                  <a:pt x="9078000" y="3471861"/>
                  <a:pt x="9061634" y="3470364"/>
                </a:cubicBezTo>
                <a:cubicBezTo>
                  <a:pt x="9045268" y="3468808"/>
                  <a:pt x="9028672" y="3467829"/>
                  <a:pt x="9012118" y="3467815"/>
                </a:cubicBezTo>
                <a:close/>
                <a:moveTo>
                  <a:pt x="639643" y="3467815"/>
                </a:moveTo>
                <a:cubicBezTo>
                  <a:pt x="623090" y="3467801"/>
                  <a:pt x="606580" y="3468752"/>
                  <a:pt x="590387" y="3471057"/>
                </a:cubicBezTo>
                <a:cubicBezTo>
                  <a:pt x="578747" y="3472669"/>
                  <a:pt x="570218" y="3478433"/>
                  <a:pt x="559154" y="3470018"/>
                </a:cubicBezTo>
                <a:cubicBezTo>
                  <a:pt x="555812" y="3467483"/>
                  <a:pt x="549011" y="3469212"/>
                  <a:pt x="543825" y="3469212"/>
                </a:cubicBezTo>
                <a:cubicBezTo>
                  <a:pt x="497725" y="3469212"/>
                  <a:pt x="451739" y="3469902"/>
                  <a:pt x="405637" y="3468867"/>
                </a:cubicBezTo>
                <a:cubicBezTo>
                  <a:pt x="389156" y="3468520"/>
                  <a:pt x="383048" y="3472555"/>
                  <a:pt x="383279" y="3490188"/>
                </a:cubicBezTo>
                <a:cubicBezTo>
                  <a:pt x="383624" y="3507705"/>
                  <a:pt x="385585" y="3517271"/>
                  <a:pt x="406905" y="3516579"/>
                </a:cubicBezTo>
                <a:cubicBezTo>
                  <a:pt x="451163" y="3515081"/>
                  <a:pt x="495535" y="3516118"/>
                  <a:pt x="539907" y="3516118"/>
                </a:cubicBezTo>
                <a:cubicBezTo>
                  <a:pt x="539907" y="3516234"/>
                  <a:pt x="539907" y="3516349"/>
                  <a:pt x="539907" y="3516349"/>
                </a:cubicBezTo>
                <a:cubicBezTo>
                  <a:pt x="586931" y="3516349"/>
                  <a:pt x="633837" y="3516118"/>
                  <a:pt x="680745" y="3516579"/>
                </a:cubicBezTo>
                <a:cubicBezTo>
                  <a:pt x="692502" y="3516695"/>
                  <a:pt x="699993" y="3513468"/>
                  <a:pt x="697688" y="3500676"/>
                </a:cubicBezTo>
                <a:lnTo>
                  <a:pt x="697573" y="3500676"/>
                </a:lnTo>
                <a:cubicBezTo>
                  <a:pt x="695613" y="3490188"/>
                  <a:pt x="705525" y="3471861"/>
                  <a:pt x="689159" y="3470364"/>
                </a:cubicBezTo>
                <a:cubicBezTo>
                  <a:pt x="672793" y="3468808"/>
                  <a:pt x="656197" y="3467829"/>
                  <a:pt x="639643" y="3467815"/>
                </a:cubicBezTo>
                <a:close/>
                <a:moveTo>
                  <a:pt x="10761148" y="3467713"/>
                </a:moveTo>
                <a:cubicBezTo>
                  <a:pt x="10721501" y="3467713"/>
                  <a:pt x="10701562" y="3487388"/>
                  <a:pt x="10701332" y="3526721"/>
                </a:cubicBezTo>
                <a:lnTo>
                  <a:pt x="10701446" y="3526721"/>
                </a:lnTo>
                <a:cubicBezTo>
                  <a:pt x="10701216" y="3563833"/>
                  <a:pt x="10719576" y="3582389"/>
                  <a:pt x="10756536" y="3582389"/>
                </a:cubicBezTo>
                <a:cubicBezTo>
                  <a:pt x="10796264" y="3582308"/>
                  <a:pt x="10816123" y="3562680"/>
                  <a:pt x="10816123" y="3523494"/>
                </a:cubicBezTo>
                <a:cubicBezTo>
                  <a:pt x="10816042" y="3486304"/>
                  <a:pt x="10797718" y="3467713"/>
                  <a:pt x="10761148" y="3467713"/>
                </a:cubicBezTo>
                <a:close/>
                <a:moveTo>
                  <a:pt x="2388673" y="3467713"/>
                </a:moveTo>
                <a:cubicBezTo>
                  <a:pt x="2349026" y="3467713"/>
                  <a:pt x="2329087" y="3487388"/>
                  <a:pt x="2328857" y="3526721"/>
                </a:cubicBezTo>
                <a:lnTo>
                  <a:pt x="2328971" y="3526721"/>
                </a:lnTo>
                <a:cubicBezTo>
                  <a:pt x="2328741" y="3563833"/>
                  <a:pt x="2347101" y="3582389"/>
                  <a:pt x="2384061" y="3582389"/>
                </a:cubicBezTo>
                <a:cubicBezTo>
                  <a:pt x="2423789" y="3582308"/>
                  <a:pt x="2443648" y="3562680"/>
                  <a:pt x="2443648" y="3523494"/>
                </a:cubicBezTo>
                <a:cubicBezTo>
                  <a:pt x="2443567" y="3486304"/>
                  <a:pt x="2425243" y="3467713"/>
                  <a:pt x="2388673" y="3467713"/>
                </a:cubicBezTo>
                <a:close/>
                <a:moveTo>
                  <a:pt x="10989232" y="3467597"/>
                </a:moveTo>
                <a:cubicBezTo>
                  <a:pt x="10978628" y="3467252"/>
                  <a:pt x="10966297" y="3463679"/>
                  <a:pt x="10967103" y="3482812"/>
                </a:cubicBezTo>
                <a:cubicBezTo>
                  <a:pt x="10968371" y="3510471"/>
                  <a:pt x="10968256" y="3538247"/>
                  <a:pt x="10967103" y="3565907"/>
                </a:cubicBezTo>
                <a:cubicBezTo>
                  <a:pt x="10966527" y="3580891"/>
                  <a:pt x="10973328" y="3582850"/>
                  <a:pt x="10985658" y="3582504"/>
                </a:cubicBezTo>
                <a:cubicBezTo>
                  <a:pt x="11009862" y="3581813"/>
                  <a:pt x="11034180" y="3582274"/>
                  <a:pt x="11058383" y="3582274"/>
                </a:cubicBezTo>
                <a:cubicBezTo>
                  <a:pt x="11082586" y="3582274"/>
                  <a:pt x="11106905" y="3581582"/>
                  <a:pt x="11131108" y="3582504"/>
                </a:cubicBezTo>
                <a:cubicBezTo>
                  <a:pt x="11145860" y="3583081"/>
                  <a:pt x="11151853" y="3577664"/>
                  <a:pt x="11150355" y="3563141"/>
                </a:cubicBezTo>
                <a:cubicBezTo>
                  <a:pt x="11149087" y="3551040"/>
                  <a:pt x="11153812" y="3535251"/>
                  <a:pt x="11133068" y="3535136"/>
                </a:cubicBezTo>
                <a:cubicBezTo>
                  <a:pt x="11106330" y="3534905"/>
                  <a:pt x="11079474" y="3534790"/>
                  <a:pt x="11052621" y="3534559"/>
                </a:cubicBezTo>
                <a:cubicBezTo>
                  <a:pt x="11042825" y="3534444"/>
                  <a:pt x="11035102" y="3536634"/>
                  <a:pt x="11035102" y="3548389"/>
                </a:cubicBezTo>
                <a:lnTo>
                  <a:pt x="11035102" y="3548274"/>
                </a:lnTo>
                <a:cubicBezTo>
                  <a:pt x="11035102" y="3556342"/>
                  <a:pt x="11032682" y="3561989"/>
                  <a:pt x="11023232" y="3560952"/>
                </a:cubicBezTo>
                <a:cubicBezTo>
                  <a:pt x="11013089" y="3559914"/>
                  <a:pt x="11014587" y="3551962"/>
                  <a:pt x="11014587" y="3545277"/>
                </a:cubicBezTo>
                <a:cubicBezTo>
                  <a:pt x="11014472" y="3524416"/>
                  <a:pt x="11014128" y="3503672"/>
                  <a:pt x="11014703" y="3482927"/>
                </a:cubicBezTo>
                <a:cubicBezTo>
                  <a:pt x="11015163" y="3462296"/>
                  <a:pt x="11000181" y="3467944"/>
                  <a:pt x="10989232" y="3467597"/>
                </a:cubicBezTo>
                <a:close/>
                <a:moveTo>
                  <a:pt x="10890000" y="3467597"/>
                </a:moveTo>
                <a:cubicBezTo>
                  <a:pt x="10851194" y="3467597"/>
                  <a:pt x="10831797" y="3486696"/>
                  <a:pt x="10831797" y="3524877"/>
                </a:cubicBezTo>
                <a:cubicBezTo>
                  <a:pt x="10831716" y="3563141"/>
                  <a:pt x="10851078" y="3582274"/>
                  <a:pt x="10889884" y="3582274"/>
                </a:cubicBezTo>
                <a:cubicBezTo>
                  <a:pt x="10927768" y="3582274"/>
                  <a:pt x="10946704" y="3563568"/>
                  <a:pt x="10946704" y="3526145"/>
                </a:cubicBezTo>
                <a:cubicBezTo>
                  <a:pt x="10946784" y="3487111"/>
                  <a:pt x="10927884" y="3467597"/>
                  <a:pt x="10890000" y="3467597"/>
                </a:cubicBezTo>
                <a:close/>
                <a:moveTo>
                  <a:pt x="4280386" y="3467597"/>
                </a:moveTo>
                <a:cubicBezTo>
                  <a:pt x="4261254" y="3467022"/>
                  <a:pt x="4255259" y="3473938"/>
                  <a:pt x="4259293" y="3491571"/>
                </a:cubicBezTo>
                <a:cubicBezTo>
                  <a:pt x="4255721" y="3509203"/>
                  <a:pt x="4261484" y="3516234"/>
                  <a:pt x="4280845" y="3516234"/>
                </a:cubicBezTo>
                <a:cubicBezTo>
                  <a:pt x="4299862" y="3516118"/>
                  <a:pt x="4306203" y="3510932"/>
                  <a:pt x="4306892" y="3491341"/>
                </a:cubicBezTo>
                <a:cubicBezTo>
                  <a:pt x="4307698" y="3469787"/>
                  <a:pt x="4297902" y="3468290"/>
                  <a:pt x="4280499" y="3467713"/>
                </a:cubicBezTo>
                <a:close/>
                <a:moveTo>
                  <a:pt x="2616757" y="3467597"/>
                </a:moveTo>
                <a:cubicBezTo>
                  <a:pt x="2606153" y="3467252"/>
                  <a:pt x="2593822" y="3463679"/>
                  <a:pt x="2594628" y="3482812"/>
                </a:cubicBezTo>
                <a:cubicBezTo>
                  <a:pt x="2595896" y="3510471"/>
                  <a:pt x="2595781" y="3538247"/>
                  <a:pt x="2594628" y="3565907"/>
                </a:cubicBezTo>
                <a:cubicBezTo>
                  <a:pt x="2594052" y="3580891"/>
                  <a:pt x="2600853" y="3582850"/>
                  <a:pt x="2613183" y="3582504"/>
                </a:cubicBezTo>
                <a:cubicBezTo>
                  <a:pt x="2637387" y="3581813"/>
                  <a:pt x="2661705" y="3582274"/>
                  <a:pt x="2685908" y="3582274"/>
                </a:cubicBezTo>
                <a:cubicBezTo>
                  <a:pt x="2710111" y="3582274"/>
                  <a:pt x="2734430" y="3581582"/>
                  <a:pt x="2758633" y="3582504"/>
                </a:cubicBezTo>
                <a:cubicBezTo>
                  <a:pt x="2773385" y="3583081"/>
                  <a:pt x="2779378" y="3577664"/>
                  <a:pt x="2777880" y="3563141"/>
                </a:cubicBezTo>
                <a:cubicBezTo>
                  <a:pt x="2776612" y="3551040"/>
                  <a:pt x="2781337" y="3535251"/>
                  <a:pt x="2760593" y="3535136"/>
                </a:cubicBezTo>
                <a:cubicBezTo>
                  <a:pt x="2733855" y="3534905"/>
                  <a:pt x="2706999" y="3534790"/>
                  <a:pt x="2680146" y="3534559"/>
                </a:cubicBezTo>
                <a:cubicBezTo>
                  <a:pt x="2670350" y="3534444"/>
                  <a:pt x="2662627" y="3536634"/>
                  <a:pt x="2662627" y="3548389"/>
                </a:cubicBezTo>
                <a:lnTo>
                  <a:pt x="2662627" y="3548274"/>
                </a:lnTo>
                <a:cubicBezTo>
                  <a:pt x="2662627" y="3556342"/>
                  <a:pt x="2660207" y="3561989"/>
                  <a:pt x="2650757" y="3560952"/>
                </a:cubicBezTo>
                <a:cubicBezTo>
                  <a:pt x="2640614" y="3559914"/>
                  <a:pt x="2642112" y="3551962"/>
                  <a:pt x="2642112" y="3545277"/>
                </a:cubicBezTo>
                <a:cubicBezTo>
                  <a:pt x="2641997" y="3524416"/>
                  <a:pt x="2641653" y="3503672"/>
                  <a:pt x="2642228" y="3482927"/>
                </a:cubicBezTo>
                <a:cubicBezTo>
                  <a:pt x="2642688" y="3462296"/>
                  <a:pt x="2627706" y="3467944"/>
                  <a:pt x="2616757" y="3467597"/>
                </a:cubicBezTo>
                <a:close/>
                <a:moveTo>
                  <a:pt x="2517525" y="3467597"/>
                </a:moveTo>
                <a:cubicBezTo>
                  <a:pt x="2478719" y="3467597"/>
                  <a:pt x="2459322" y="3486696"/>
                  <a:pt x="2459322" y="3524877"/>
                </a:cubicBezTo>
                <a:cubicBezTo>
                  <a:pt x="2459241" y="3563141"/>
                  <a:pt x="2478603" y="3582274"/>
                  <a:pt x="2517409" y="3582274"/>
                </a:cubicBezTo>
                <a:cubicBezTo>
                  <a:pt x="2555293" y="3582274"/>
                  <a:pt x="2574229" y="3563568"/>
                  <a:pt x="2574229" y="3526145"/>
                </a:cubicBezTo>
                <a:cubicBezTo>
                  <a:pt x="2574309" y="3487111"/>
                  <a:pt x="2555409" y="3467597"/>
                  <a:pt x="2517525" y="3467597"/>
                </a:cubicBezTo>
                <a:close/>
                <a:moveTo>
                  <a:pt x="10212719" y="3467440"/>
                </a:moveTo>
                <a:cubicBezTo>
                  <a:pt x="10194508" y="3466618"/>
                  <a:pt x="10176471" y="3467943"/>
                  <a:pt x="10159184" y="3478317"/>
                </a:cubicBezTo>
                <a:cubicBezTo>
                  <a:pt x="10156302" y="3480046"/>
                  <a:pt x="10148466" y="3479239"/>
                  <a:pt x="10147312" y="3477165"/>
                </a:cubicBezTo>
                <a:cubicBezTo>
                  <a:pt x="10140514" y="3464717"/>
                  <a:pt x="10129218" y="3469097"/>
                  <a:pt x="10119652" y="3469097"/>
                </a:cubicBezTo>
                <a:cubicBezTo>
                  <a:pt x="10075395" y="3468751"/>
                  <a:pt x="10031023" y="3469902"/>
                  <a:pt x="9986766" y="3468520"/>
                </a:cubicBezTo>
                <a:cubicBezTo>
                  <a:pt x="9967864" y="3467944"/>
                  <a:pt x="9961180" y="3472784"/>
                  <a:pt x="9961180" y="3492724"/>
                </a:cubicBezTo>
                <a:cubicBezTo>
                  <a:pt x="9961180" y="3513929"/>
                  <a:pt x="9970516" y="3516695"/>
                  <a:pt x="9988264" y="3516349"/>
                </a:cubicBezTo>
                <a:cubicBezTo>
                  <a:pt x="10031715" y="3515312"/>
                  <a:pt x="10075164" y="3516003"/>
                  <a:pt x="10118615" y="3516003"/>
                </a:cubicBezTo>
                <a:cubicBezTo>
                  <a:pt x="10166445" y="3516003"/>
                  <a:pt x="10214274" y="3515427"/>
                  <a:pt x="10261989" y="3516234"/>
                </a:cubicBezTo>
                <a:cubicBezTo>
                  <a:pt x="10277663" y="3516464"/>
                  <a:pt x="10282850" y="3509549"/>
                  <a:pt x="10280083" y="3495950"/>
                </a:cubicBezTo>
                <a:lnTo>
                  <a:pt x="10279968" y="3495950"/>
                </a:lnTo>
                <a:cubicBezTo>
                  <a:pt x="10278010" y="3486270"/>
                  <a:pt x="10289418" y="3467252"/>
                  <a:pt x="10267291" y="3469442"/>
                </a:cubicBezTo>
                <a:cubicBezTo>
                  <a:pt x="10249312" y="3471228"/>
                  <a:pt x="10230930" y="3468262"/>
                  <a:pt x="10212719" y="3467440"/>
                </a:cubicBezTo>
                <a:close/>
                <a:moveTo>
                  <a:pt x="1840244" y="3467440"/>
                </a:moveTo>
                <a:cubicBezTo>
                  <a:pt x="1822033" y="3466618"/>
                  <a:pt x="1803996" y="3467943"/>
                  <a:pt x="1786709" y="3478317"/>
                </a:cubicBezTo>
                <a:cubicBezTo>
                  <a:pt x="1783827" y="3480046"/>
                  <a:pt x="1775991" y="3479239"/>
                  <a:pt x="1774837" y="3477165"/>
                </a:cubicBezTo>
                <a:cubicBezTo>
                  <a:pt x="1768039" y="3464717"/>
                  <a:pt x="1756743" y="3469097"/>
                  <a:pt x="1747177" y="3469097"/>
                </a:cubicBezTo>
                <a:cubicBezTo>
                  <a:pt x="1702920" y="3468751"/>
                  <a:pt x="1658548" y="3469902"/>
                  <a:pt x="1614291" y="3468520"/>
                </a:cubicBezTo>
                <a:cubicBezTo>
                  <a:pt x="1595389" y="3467944"/>
                  <a:pt x="1588705" y="3472784"/>
                  <a:pt x="1588705" y="3492724"/>
                </a:cubicBezTo>
                <a:cubicBezTo>
                  <a:pt x="1588705" y="3513929"/>
                  <a:pt x="1598041" y="3516695"/>
                  <a:pt x="1615789" y="3516349"/>
                </a:cubicBezTo>
                <a:cubicBezTo>
                  <a:pt x="1659240" y="3515312"/>
                  <a:pt x="1702689" y="3516003"/>
                  <a:pt x="1746140" y="3516003"/>
                </a:cubicBezTo>
                <a:cubicBezTo>
                  <a:pt x="1793970" y="3516003"/>
                  <a:pt x="1841799" y="3515427"/>
                  <a:pt x="1889514" y="3516234"/>
                </a:cubicBezTo>
                <a:cubicBezTo>
                  <a:pt x="1905188" y="3516464"/>
                  <a:pt x="1910375" y="3509549"/>
                  <a:pt x="1907608" y="3495950"/>
                </a:cubicBezTo>
                <a:lnTo>
                  <a:pt x="1907493" y="3495950"/>
                </a:lnTo>
                <a:cubicBezTo>
                  <a:pt x="1905535" y="3486270"/>
                  <a:pt x="1916943" y="3467252"/>
                  <a:pt x="1894816" y="3469442"/>
                </a:cubicBezTo>
                <a:cubicBezTo>
                  <a:pt x="1876837" y="3471228"/>
                  <a:pt x="1858455" y="3468262"/>
                  <a:pt x="1840244" y="3467440"/>
                </a:cubicBezTo>
                <a:close/>
                <a:moveTo>
                  <a:pt x="11532302" y="3467252"/>
                </a:moveTo>
                <a:lnTo>
                  <a:pt x="11532326" y="3467262"/>
                </a:lnTo>
                <a:lnTo>
                  <a:pt x="11512162" y="3469284"/>
                </a:lnTo>
                <a:cubicBezTo>
                  <a:pt x="11506601" y="3471286"/>
                  <a:pt x="11503028" y="3476126"/>
                  <a:pt x="11503835" y="3488344"/>
                </a:cubicBezTo>
                <a:cubicBezTo>
                  <a:pt x="11504872" y="3505054"/>
                  <a:pt x="11505794" y="3516695"/>
                  <a:pt x="11527576" y="3515427"/>
                </a:cubicBezTo>
                <a:cubicBezTo>
                  <a:pt x="11543366" y="3514505"/>
                  <a:pt x="11556159" y="3514390"/>
                  <a:pt x="11551665" y="3494683"/>
                </a:cubicBezTo>
                <a:cubicBezTo>
                  <a:pt x="11551780" y="3487192"/>
                  <a:pt x="11552759" y="3479614"/>
                  <a:pt x="11550800" y="3474269"/>
                </a:cubicBezTo>
                <a:lnTo>
                  <a:pt x="11532326" y="3467262"/>
                </a:lnTo>
                <a:lnTo>
                  <a:pt x="11532416" y="3467252"/>
                </a:lnTo>
                <a:close/>
                <a:moveTo>
                  <a:pt x="3159827" y="3467252"/>
                </a:moveTo>
                <a:lnTo>
                  <a:pt x="3159851" y="3467262"/>
                </a:lnTo>
                <a:lnTo>
                  <a:pt x="3139687" y="3469284"/>
                </a:lnTo>
                <a:cubicBezTo>
                  <a:pt x="3134126" y="3471286"/>
                  <a:pt x="3130553" y="3476126"/>
                  <a:pt x="3131360" y="3488344"/>
                </a:cubicBezTo>
                <a:cubicBezTo>
                  <a:pt x="3132397" y="3505054"/>
                  <a:pt x="3133319" y="3516695"/>
                  <a:pt x="3155101" y="3515427"/>
                </a:cubicBezTo>
                <a:cubicBezTo>
                  <a:pt x="3170891" y="3514505"/>
                  <a:pt x="3183684" y="3514390"/>
                  <a:pt x="3179190" y="3494683"/>
                </a:cubicBezTo>
                <a:cubicBezTo>
                  <a:pt x="3179305" y="3487192"/>
                  <a:pt x="3180284" y="3479614"/>
                  <a:pt x="3178325" y="3474269"/>
                </a:cubicBezTo>
                <a:lnTo>
                  <a:pt x="3159851" y="3467262"/>
                </a:lnTo>
                <a:lnTo>
                  <a:pt x="3159941" y="3467252"/>
                </a:lnTo>
                <a:close/>
                <a:moveTo>
                  <a:pt x="11052275" y="3467137"/>
                </a:moveTo>
                <a:cubicBezTo>
                  <a:pt x="11032798" y="3465639"/>
                  <a:pt x="11035102" y="3478663"/>
                  <a:pt x="11035102" y="3490764"/>
                </a:cubicBezTo>
                <a:cubicBezTo>
                  <a:pt x="11035102" y="3503211"/>
                  <a:pt x="11033720" y="3515427"/>
                  <a:pt x="11052736" y="3514851"/>
                </a:cubicBezTo>
                <a:cubicBezTo>
                  <a:pt x="11079360" y="3514044"/>
                  <a:pt x="11106098" y="3514505"/>
                  <a:pt x="11132837" y="3514851"/>
                </a:cubicBezTo>
                <a:cubicBezTo>
                  <a:pt x="11144708" y="3515081"/>
                  <a:pt x="11149433" y="3510241"/>
                  <a:pt x="11150355" y="3498256"/>
                </a:cubicBezTo>
                <a:cubicBezTo>
                  <a:pt x="11152083" y="3477050"/>
                  <a:pt x="11148857" y="3462412"/>
                  <a:pt x="11122118" y="3467252"/>
                </a:cubicBezTo>
                <a:cubicBezTo>
                  <a:pt x="11113014" y="3468867"/>
                  <a:pt x="11103217" y="3467483"/>
                  <a:pt x="11093766" y="3467483"/>
                </a:cubicBezTo>
                <a:cubicBezTo>
                  <a:pt x="11079936" y="3467483"/>
                  <a:pt x="11066106" y="3468290"/>
                  <a:pt x="11052391" y="3467252"/>
                </a:cubicBezTo>
                <a:close/>
                <a:moveTo>
                  <a:pt x="2679800" y="3467137"/>
                </a:moveTo>
                <a:cubicBezTo>
                  <a:pt x="2660323" y="3465639"/>
                  <a:pt x="2662627" y="3478663"/>
                  <a:pt x="2662627" y="3490764"/>
                </a:cubicBezTo>
                <a:cubicBezTo>
                  <a:pt x="2662627" y="3503211"/>
                  <a:pt x="2661245" y="3515427"/>
                  <a:pt x="2680261" y="3514851"/>
                </a:cubicBezTo>
                <a:cubicBezTo>
                  <a:pt x="2706885" y="3514044"/>
                  <a:pt x="2733623" y="3514505"/>
                  <a:pt x="2760362" y="3514851"/>
                </a:cubicBezTo>
                <a:cubicBezTo>
                  <a:pt x="2772233" y="3515081"/>
                  <a:pt x="2776958" y="3510241"/>
                  <a:pt x="2777880" y="3498256"/>
                </a:cubicBezTo>
                <a:cubicBezTo>
                  <a:pt x="2779608" y="3477050"/>
                  <a:pt x="2776382" y="3462412"/>
                  <a:pt x="2749643" y="3467252"/>
                </a:cubicBezTo>
                <a:cubicBezTo>
                  <a:pt x="2740539" y="3468867"/>
                  <a:pt x="2730742" y="3467483"/>
                  <a:pt x="2721291" y="3467483"/>
                </a:cubicBezTo>
                <a:cubicBezTo>
                  <a:pt x="2707461" y="3467483"/>
                  <a:pt x="2693631" y="3468290"/>
                  <a:pt x="2679916" y="3467252"/>
                </a:cubicBezTo>
                <a:close/>
                <a:moveTo>
                  <a:pt x="11423316" y="3466662"/>
                </a:moveTo>
                <a:cubicBezTo>
                  <a:pt x="11411489" y="3466157"/>
                  <a:pt x="11399818" y="3466157"/>
                  <a:pt x="11388812" y="3468981"/>
                </a:cubicBezTo>
                <a:cubicBezTo>
                  <a:pt x="11366569" y="3474745"/>
                  <a:pt x="11346976" y="3467483"/>
                  <a:pt x="11326231" y="3467597"/>
                </a:cubicBezTo>
                <a:cubicBezTo>
                  <a:pt x="11279323" y="3467944"/>
                  <a:pt x="11232415" y="3468751"/>
                  <a:pt x="11185623" y="3467252"/>
                </a:cubicBezTo>
                <a:cubicBezTo>
                  <a:pt x="11166836" y="3466675"/>
                  <a:pt x="11164762" y="3474513"/>
                  <a:pt x="11164992" y="3489958"/>
                </a:cubicBezTo>
                <a:cubicBezTo>
                  <a:pt x="11165338" y="3505515"/>
                  <a:pt x="11165798" y="3515888"/>
                  <a:pt x="11186659" y="3515196"/>
                </a:cubicBezTo>
                <a:cubicBezTo>
                  <a:pt x="11232530" y="3513698"/>
                  <a:pt x="11278631" y="3514735"/>
                  <a:pt x="11324617" y="3514851"/>
                </a:cubicBezTo>
                <a:cubicBezTo>
                  <a:pt x="11368874" y="3514851"/>
                  <a:pt x="11413131" y="3514275"/>
                  <a:pt x="11457388" y="3515196"/>
                </a:cubicBezTo>
                <a:lnTo>
                  <a:pt x="11457273" y="3515312"/>
                </a:lnTo>
                <a:cubicBezTo>
                  <a:pt x="11475138" y="3515657"/>
                  <a:pt x="11484126" y="3512546"/>
                  <a:pt x="11484242" y="3491571"/>
                </a:cubicBezTo>
                <a:cubicBezTo>
                  <a:pt x="11484472" y="3471400"/>
                  <a:pt x="11477672" y="3466101"/>
                  <a:pt x="11458771" y="3467369"/>
                </a:cubicBezTo>
                <a:cubicBezTo>
                  <a:pt x="11447130" y="3468174"/>
                  <a:pt x="11435144" y="3467166"/>
                  <a:pt x="11423316" y="3466662"/>
                </a:cubicBezTo>
                <a:close/>
                <a:moveTo>
                  <a:pt x="3050841" y="3466662"/>
                </a:moveTo>
                <a:cubicBezTo>
                  <a:pt x="3039014" y="3466157"/>
                  <a:pt x="3027343" y="3466157"/>
                  <a:pt x="3016337" y="3468981"/>
                </a:cubicBezTo>
                <a:cubicBezTo>
                  <a:pt x="2994094" y="3474745"/>
                  <a:pt x="2974501" y="3467483"/>
                  <a:pt x="2953756" y="3467597"/>
                </a:cubicBezTo>
                <a:cubicBezTo>
                  <a:pt x="2906848" y="3467944"/>
                  <a:pt x="2859940" y="3468751"/>
                  <a:pt x="2813148" y="3467252"/>
                </a:cubicBezTo>
                <a:cubicBezTo>
                  <a:pt x="2794361" y="3466675"/>
                  <a:pt x="2792287" y="3474513"/>
                  <a:pt x="2792517" y="3489958"/>
                </a:cubicBezTo>
                <a:cubicBezTo>
                  <a:pt x="2792863" y="3505515"/>
                  <a:pt x="2793323" y="3515888"/>
                  <a:pt x="2814184" y="3515196"/>
                </a:cubicBezTo>
                <a:cubicBezTo>
                  <a:pt x="2860055" y="3513698"/>
                  <a:pt x="2906156" y="3514735"/>
                  <a:pt x="2952142" y="3514851"/>
                </a:cubicBezTo>
                <a:cubicBezTo>
                  <a:pt x="2996399" y="3514851"/>
                  <a:pt x="3040656" y="3514275"/>
                  <a:pt x="3084913" y="3515196"/>
                </a:cubicBezTo>
                <a:lnTo>
                  <a:pt x="3084798" y="3515312"/>
                </a:lnTo>
                <a:cubicBezTo>
                  <a:pt x="3102663" y="3515657"/>
                  <a:pt x="3111651" y="3512546"/>
                  <a:pt x="3111767" y="3491571"/>
                </a:cubicBezTo>
                <a:cubicBezTo>
                  <a:pt x="3111997" y="3471400"/>
                  <a:pt x="3105197" y="3466101"/>
                  <a:pt x="3086296" y="3467369"/>
                </a:cubicBezTo>
                <a:cubicBezTo>
                  <a:pt x="3074655" y="3468174"/>
                  <a:pt x="3062669" y="3467166"/>
                  <a:pt x="3050841" y="3466662"/>
                </a:cubicBezTo>
                <a:close/>
                <a:moveTo>
                  <a:pt x="8803929" y="3407091"/>
                </a:moveTo>
                <a:lnTo>
                  <a:pt x="8803929" y="3407206"/>
                </a:lnTo>
                <a:cubicBezTo>
                  <a:pt x="8804620" y="3408473"/>
                  <a:pt x="8805198" y="3409742"/>
                  <a:pt x="8805773" y="3411009"/>
                </a:cubicBezTo>
                <a:cubicBezTo>
                  <a:pt x="8805544" y="3409626"/>
                  <a:pt x="8805082" y="3408242"/>
                  <a:pt x="8803929" y="3407091"/>
                </a:cubicBezTo>
                <a:close/>
                <a:moveTo>
                  <a:pt x="431454" y="3407091"/>
                </a:moveTo>
                <a:lnTo>
                  <a:pt x="431454" y="3407206"/>
                </a:lnTo>
                <a:cubicBezTo>
                  <a:pt x="432145" y="3408473"/>
                  <a:pt x="432723" y="3409742"/>
                  <a:pt x="433298" y="3411009"/>
                </a:cubicBezTo>
                <a:cubicBezTo>
                  <a:pt x="433069" y="3409626"/>
                  <a:pt x="432607" y="3408242"/>
                  <a:pt x="431454" y="3407091"/>
                </a:cubicBezTo>
                <a:close/>
                <a:moveTo>
                  <a:pt x="11391578" y="3404786"/>
                </a:moveTo>
                <a:cubicBezTo>
                  <a:pt x="11374752" y="3403518"/>
                  <a:pt x="11374175" y="3413544"/>
                  <a:pt x="11373945" y="3426107"/>
                </a:cubicBezTo>
                <a:cubicBezTo>
                  <a:pt x="11373715" y="3439362"/>
                  <a:pt x="11376135" y="3447660"/>
                  <a:pt x="11392270" y="3446853"/>
                </a:cubicBezTo>
                <a:lnTo>
                  <a:pt x="11457158" y="3446853"/>
                </a:lnTo>
                <a:cubicBezTo>
                  <a:pt x="11472371" y="3447544"/>
                  <a:pt x="11478940" y="3443511"/>
                  <a:pt x="11478940" y="3426799"/>
                </a:cubicBezTo>
                <a:cubicBezTo>
                  <a:pt x="11479056" y="3409742"/>
                  <a:pt x="11473754" y="3402942"/>
                  <a:pt x="11456580" y="3404786"/>
                </a:cubicBezTo>
                <a:cubicBezTo>
                  <a:pt x="11447246" y="3405824"/>
                  <a:pt x="11437564" y="3405016"/>
                  <a:pt x="11427998" y="3405016"/>
                </a:cubicBezTo>
                <a:cubicBezTo>
                  <a:pt x="11415897" y="3405016"/>
                  <a:pt x="11403680" y="3405708"/>
                  <a:pt x="11391578" y="3404786"/>
                </a:cubicBezTo>
                <a:close/>
                <a:moveTo>
                  <a:pt x="3019103" y="3404786"/>
                </a:moveTo>
                <a:cubicBezTo>
                  <a:pt x="3002277" y="3403518"/>
                  <a:pt x="3001700" y="3413544"/>
                  <a:pt x="3001470" y="3426107"/>
                </a:cubicBezTo>
                <a:cubicBezTo>
                  <a:pt x="3001240" y="3439362"/>
                  <a:pt x="3003660" y="3447660"/>
                  <a:pt x="3019795" y="3446853"/>
                </a:cubicBezTo>
                <a:lnTo>
                  <a:pt x="3084683" y="3446853"/>
                </a:lnTo>
                <a:cubicBezTo>
                  <a:pt x="3099896" y="3447544"/>
                  <a:pt x="3106465" y="3443511"/>
                  <a:pt x="3106465" y="3426799"/>
                </a:cubicBezTo>
                <a:cubicBezTo>
                  <a:pt x="3106581" y="3409742"/>
                  <a:pt x="3101279" y="3402942"/>
                  <a:pt x="3084105" y="3404786"/>
                </a:cubicBezTo>
                <a:cubicBezTo>
                  <a:pt x="3074771" y="3405824"/>
                  <a:pt x="3065089" y="3405016"/>
                  <a:pt x="3055523" y="3405016"/>
                </a:cubicBezTo>
                <a:cubicBezTo>
                  <a:pt x="3043422" y="3405016"/>
                  <a:pt x="3031205" y="3405708"/>
                  <a:pt x="3019103" y="3404786"/>
                </a:cubicBezTo>
                <a:close/>
                <a:moveTo>
                  <a:pt x="11594308" y="3404671"/>
                </a:moveTo>
                <a:cubicBezTo>
                  <a:pt x="11577250" y="3404671"/>
                  <a:pt x="11570335" y="3409857"/>
                  <a:pt x="11572180" y="3427030"/>
                </a:cubicBezTo>
                <a:cubicBezTo>
                  <a:pt x="11573216" y="3436481"/>
                  <a:pt x="11572410" y="3446046"/>
                  <a:pt x="11572410" y="3455611"/>
                </a:cubicBezTo>
                <a:lnTo>
                  <a:pt x="11572294" y="3455611"/>
                </a:lnTo>
                <a:cubicBezTo>
                  <a:pt x="11572294" y="3467713"/>
                  <a:pt x="11572986" y="3479931"/>
                  <a:pt x="11572180" y="3492032"/>
                </a:cubicBezTo>
                <a:cubicBezTo>
                  <a:pt x="11571028" y="3508627"/>
                  <a:pt x="11580824" y="3509434"/>
                  <a:pt x="11593500" y="3509664"/>
                </a:cubicBezTo>
                <a:cubicBezTo>
                  <a:pt x="11606755" y="3509895"/>
                  <a:pt x="11615053" y="3507590"/>
                  <a:pt x="11614362" y="3491456"/>
                </a:cubicBezTo>
                <a:cubicBezTo>
                  <a:pt x="11613440" y="3469787"/>
                  <a:pt x="11613440" y="3448121"/>
                  <a:pt x="11614362" y="3426454"/>
                </a:cubicBezTo>
                <a:cubicBezTo>
                  <a:pt x="11615053" y="3411470"/>
                  <a:pt x="11611134" y="3404671"/>
                  <a:pt x="11594308" y="3404671"/>
                </a:cubicBezTo>
                <a:close/>
                <a:moveTo>
                  <a:pt x="10927918" y="3404671"/>
                </a:moveTo>
                <a:cubicBezTo>
                  <a:pt x="10912359" y="3404671"/>
                  <a:pt x="10903830" y="3407206"/>
                  <a:pt x="10904406" y="3425760"/>
                </a:cubicBezTo>
                <a:cubicBezTo>
                  <a:pt x="10904868" y="3441091"/>
                  <a:pt x="10908555" y="3447774"/>
                  <a:pt x="10925036" y="3447199"/>
                </a:cubicBezTo>
                <a:cubicBezTo>
                  <a:pt x="10929415" y="3447084"/>
                  <a:pt x="10933334" y="3446738"/>
                  <a:pt x="10936676" y="3445931"/>
                </a:cubicBezTo>
                <a:lnTo>
                  <a:pt x="10936676" y="3445816"/>
                </a:lnTo>
                <a:cubicBezTo>
                  <a:pt x="10941286" y="3444778"/>
                  <a:pt x="10944628" y="3442588"/>
                  <a:pt x="10946012" y="3438094"/>
                </a:cubicBezTo>
                <a:cubicBezTo>
                  <a:pt x="10946935" y="3435097"/>
                  <a:pt x="10947164" y="3431294"/>
                  <a:pt x="10946128" y="3425993"/>
                </a:cubicBezTo>
                <a:cubicBezTo>
                  <a:pt x="10949355" y="3412391"/>
                  <a:pt x="10945206" y="3404671"/>
                  <a:pt x="10927918" y="3404671"/>
                </a:cubicBezTo>
                <a:close/>
                <a:moveTo>
                  <a:pt x="3221833" y="3404671"/>
                </a:moveTo>
                <a:cubicBezTo>
                  <a:pt x="3204775" y="3404671"/>
                  <a:pt x="3197860" y="3409857"/>
                  <a:pt x="3199705" y="3427030"/>
                </a:cubicBezTo>
                <a:cubicBezTo>
                  <a:pt x="3200741" y="3436481"/>
                  <a:pt x="3199935" y="3446046"/>
                  <a:pt x="3199935" y="3455611"/>
                </a:cubicBezTo>
                <a:lnTo>
                  <a:pt x="3199819" y="3455611"/>
                </a:lnTo>
                <a:cubicBezTo>
                  <a:pt x="3199819" y="3467713"/>
                  <a:pt x="3200511" y="3479931"/>
                  <a:pt x="3199705" y="3492032"/>
                </a:cubicBezTo>
                <a:cubicBezTo>
                  <a:pt x="3198553" y="3508627"/>
                  <a:pt x="3208349" y="3509434"/>
                  <a:pt x="3221025" y="3509664"/>
                </a:cubicBezTo>
                <a:cubicBezTo>
                  <a:pt x="3234280" y="3509895"/>
                  <a:pt x="3242578" y="3507590"/>
                  <a:pt x="3241887" y="3491456"/>
                </a:cubicBezTo>
                <a:cubicBezTo>
                  <a:pt x="3240965" y="3469787"/>
                  <a:pt x="3240965" y="3448121"/>
                  <a:pt x="3241887" y="3426454"/>
                </a:cubicBezTo>
                <a:cubicBezTo>
                  <a:pt x="3242578" y="3411470"/>
                  <a:pt x="3238659" y="3404671"/>
                  <a:pt x="3221833" y="3404671"/>
                </a:cubicBezTo>
                <a:close/>
                <a:moveTo>
                  <a:pt x="2555443" y="3404671"/>
                </a:moveTo>
                <a:cubicBezTo>
                  <a:pt x="2539884" y="3404671"/>
                  <a:pt x="2531355" y="3407206"/>
                  <a:pt x="2531931" y="3425760"/>
                </a:cubicBezTo>
                <a:cubicBezTo>
                  <a:pt x="2532393" y="3441091"/>
                  <a:pt x="2536080" y="3447774"/>
                  <a:pt x="2552561" y="3447199"/>
                </a:cubicBezTo>
                <a:cubicBezTo>
                  <a:pt x="2556940" y="3447084"/>
                  <a:pt x="2560859" y="3446738"/>
                  <a:pt x="2564201" y="3445931"/>
                </a:cubicBezTo>
                <a:lnTo>
                  <a:pt x="2564201" y="3445816"/>
                </a:lnTo>
                <a:cubicBezTo>
                  <a:pt x="2568811" y="3444778"/>
                  <a:pt x="2572153" y="3442588"/>
                  <a:pt x="2573537" y="3438094"/>
                </a:cubicBezTo>
                <a:cubicBezTo>
                  <a:pt x="2574460" y="3435097"/>
                  <a:pt x="2574689" y="3431294"/>
                  <a:pt x="2573653" y="3425993"/>
                </a:cubicBezTo>
                <a:cubicBezTo>
                  <a:pt x="2576880" y="3412391"/>
                  <a:pt x="2572731" y="3404671"/>
                  <a:pt x="2555443" y="3404671"/>
                </a:cubicBezTo>
                <a:close/>
                <a:moveTo>
                  <a:pt x="6869531" y="3402826"/>
                </a:moveTo>
                <a:cubicBezTo>
                  <a:pt x="6831962" y="3402826"/>
                  <a:pt x="6813173" y="3421347"/>
                  <a:pt x="6813173" y="3458377"/>
                </a:cubicBezTo>
                <a:cubicBezTo>
                  <a:pt x="6813214" y="3477355"/>
                  <a:pt x="6817834" y="3491588"/>
                  <a:pt x="6827032" y="3501078"/>
                </a:cubicBezTo>
                <a:lnTo>
                  <a:pt x="6868322" y="3515293"/>
                </a:lnTo>
                <a:lnTo>
                  <a:pt x="6868264" y="3515312"/>
                </a:lnTo>
                <a:lnTo>
                  <a:pt x="6868378" y="3515312"/>
                </a:lnTo>
                <a:lnTo>
                  <a:pt x="6868322" y="3515293"/>
                </a:lnTo>
                <a:lnTo>
                  <a:pt x="6911399" y="3501137"/>
                </a:lnTo>
                <a:cubicBezTo>
                  <a:pt x="6920984" y="3491649"/>
                  <a:pt x="6925775" y="3477395"/>
                  <a:pt x="6925775" y="3458377"/>
                </a:cubicBezTo>
                <a:cubicBezTo>
                  <a:pt x="6925856" y="3421347"/>
                  <a:pt x="6907105" y="3402826"/>
                  <a:pt x="6869531" y="3402826"/>
                </a:cubicBezTo>
                <a:close/>
                <a:moveTo>
                  <a:pt x="4012192" y="3402365"/>
                </a:moveTo>
                <a:cubicBezTo>
                  <a:pt x="3994211" y="3401328"/>
                  <a:pt x="3988911" y="3406975"/>
                  <a:pt x="3988335" y="3425417"/>
                </a:cubicBezTo>
                <a:cubicBezTo>
                  <a:pt x="3987643" y="3447429"/>
                  <a:pt x="3994673" y="3455036"/>
                  <a:pt x="4015996" y="3452039"/>
                </a:cubicBezTo>
                <a:cubicBezTo>
                  <a:pt x="4026136" y="3450656"/>
                  <a:pt x="4036740" y="3451694"/>
                  <a:pt x="4047112" y="3451694"/>
                </a:cubicBezTo>
                <a:cubicBezTo>
                  <a:pt x="4061059" y="3451694"/>
                  <a:pt x="4075005" y="3450772"/>
                  <a:pt x="4088719" y="3451924"/>
                </a:cubicBezTo>
                <a:cubicBezTo>
                  <a:pt x="4107622" y="3453538"/>
                  <a:pt x="4109580" y="3443396"/>
                  <a:pt x="4109580" y="3428183"/>
                </a:cubicBezTo>
                <a:cubicBezTo>
                  <a:pt x="4109466" y="3412391"/>
                  <a:pt x="4108198" y="3401444"/>
                  <a:pt x="4087565" y="3402596"/>
                </a:cubicBezTo>
                <a:cubicBezTo>
                  <a:pt x="4062557" y="3403979"/>
                  <a:pt x="4037200" y="3403748"/>
                  <a:pt x="4012192" y="3402365"/>
                </a:cubicBezTo>
                <a:close/>
                <a:moveTo>
                  <a:pt x="4150378" y="3402134"/>
                </a:moveTo>
                <a:cubicBezTo>
                  <a:pt x="4130210" y="3400867"/>
                  <a:pt x="4123870" y="3407437"/>
                  <a:pt x="4123870" y="3428298"/>
                </a:cubicBezTo>
                <a:cubicBezTo>
                  <a:pt x="4123756" y="3449388"/>
                  <a:pt x="4130326" y="3456419"/>
                  <a:pt x="4150495" y="3453998"/>
                </a:cubicBezTo>
                <a:lnTo>
                  <a:pt x="4150495" y="3453883"/>
                </a:lnTo>
                <a:cubicBezTo>
                  <a:pt x="4160751" y="3452731"/>
                  <a:pt x="4171355" y="3453883"/>
                  <a:pt x="4181727" y="3453883"/>
                </a:cubicBezTo>
                <a:cubicBezTo>
                  <a:pt x="4195674" y="3453883"/>
                  <a:pt x="4209620" y="3453076"/>
                  <a:pt x="4223448" y="3454113"/>
                </a:cubicBezTo>
                <a:cubicBezTo>
                  <a:pt x="4241199" y="3455497"/>
                  <a:pt x="4241428" y="3444318"/>
                  <a:pt x="4239931" y="3432447"/>
                </a:cubicBezTo>
                <a:cubicBezTo>
                  <a:pt x="4238316" y="3420575"/>
                  <a:pt x="4247883" y="3402250"/>
                  <a:pt x="4223335" y="3402596"/>
                </a:cubicBezTo>
                <a:cubicBezTo>
                  <a:pt x="4199016" y="3402942"/>
                  <a:pt x="4174583" y="3403632"/>
                  <a:pt x="4150378" y="3402134"/>
                </a:cubicBezTo>
                <a:close/>
                <a:moveTo>
                  <a:pt x="9285454" y="3401789"/>
                </a:moveTo>
                <a:cubicBezTo>
                  <a:pt x="9245036" y="3401789"/>
                  <a:pt x="9225212" y="3421692"/>
                  <a:pt x="9225984" y="3461491"/>
                </a:cubicBezTo>
                <a:cubicBezTo>
                  <a:pt x="9226676" y="3498371"/>
                  <a:pt x="9245577" y="3516810"/>
                  <a:pt x="9282688" y="3516810"/>
                </a:cubicBezTo>
                <a:lnTo>
                  <a:pt x="9282688" y="3516925"/>
                </a:lnTo>
                <a:cubicBezTo>
                  <a:pt x="9321954" y="3516925"/>
                  <a:pt x="9341617" y="3497760"/>
                  <a:pt x="9341698" y="3459415"/>
                </a:cubicBezTo>
                <a:cubicBezTo>
                  <a:pt x="9341778" y="3421003"/>
                  <a:pt x="9323026" y="3401789"/>
                  <a:pt x="9285454" y="3401789"/>
                </a:cubicBezTo>
                <a:close/>
                <a:moveTo>
                  <a:pt x="5661915" y="3401789"/>
                </a:moveTo>
                <a:cubicBezTo>
                  <a:pt x="5621267" y="3401708"/>
                  <a:pt x="5600946" y="3422154"/>
                  <a:pt x="5600946" y="3463103"/>
                </a:cubicBezTo>
                <a:cubicBezTo>
                  <a:pt x="5601028" y="3499443"/>
                  <a:pt x="5619469" y="3517467"/>
                  <a:pt x="5656267" y="3517156"/>
                </a:cubicBezTo>
                <a:cubicBezTo>
                  <a:pt x="5696227" y="3516845"/>
                  <a:pt x="5716085" y="3496838"/>
                  <a:pt x="5715855" y="3457109"/>
                </a:cubicBezTo>
                <a:cubicBezTo>
                  <a:pt x="5715855" y="3456188"/>
                  <a:pt x="5715855" y="3455382"/>
                  <a:pt x="5715855" y="3454459"/>
                </a:cubicBezTo>
                <a:cubicBezTo>
                  <a:pt x="5715704" y="3419342"/>
                  <a:pt x="5697726" y="3401789"/>
                  <a:pt x="5661915" y="3401789"/>
                </a:cubicBezTo>
                <a:close/>
                <a:moveTo>
                  <a:pt x="912979" y="3401789"/>
                </a:moveTo>
                <a:cubicBezTo>
                  <a:pt x="872561" y="3401789"/>
                  <a:pt x="852737" y="3421692"/>
                  <a:pt x="853509" y="3461491"/>
                </a:cubicBezTo>
                <a:cubicBezTo>
                  <a:pt x="854201" y="3498371"/>
                  <a:pt x="873102" y="3516810"/>
                  <a:pt x="910213" y="3516810"/>
                </a:cubicBezTo>
                <a:lnTo>
                  <a:pt x="910213" y="3516925"/>
                </a:lnTo>
                <a:cubicBezTo>
                  <a:pt x="949479" y="3516925"/>
                  <a:pt x="969142" y="3497760"/>
                  <a:pt x="969223" y="3459415"/>
                </a:cubicBezTo>
                <a:cubicBezTo>
                  <a:pt x="969303" y="3421003"/>
                  <a:pt x="950551" y="3401789"/>
                  <a:pt x="912979" y="3401789"/>
                </a:cubicBezTo>
                <a:close/>
                <a:moveTo>
                  <a:pt x="5542328" y="3401702"/>
                </a:moveTo>
                <a:cubicBezTo>
                  <a:pt x="5536811" y="3402826"/>
                  <a:pt x="5532777" y="3406687"/>
                  <a:pt x="5533065" y="3418040"/>
                </a:cubicBezTo>
                <a:cubicBezTo>
                  <a:pt x="5533754" y="3442243"/>
                  <a:pt x="5534447" y="3466675"/>
                  <a:pt x="5532832" y="3490764"/>
                </a:cubicBezTo>
                <a:cubicBezTo>
                  <a:pt x="5531451" y="3511048"/>
                  <a:pt x="5537559" y="3517847"/>
                  <a:pt x="5558649" y="3517386"/>
                </a:cubicBezTo>
                <a:lnTo>
                  <a:pt x="5558533" y="3517271"/>
                </a:lnTo>
                <a:cubicBezTo>
                  <a:pt x="5578357" y="3516925"/>
                  <a:pt x="5587811" y="3512315"/>
                  <a:pt x="5585041" y="3491110"/>
                </a:cubicBezTo>
                <a:cubicBezTo>
                  <a:pt x="5583660" y="3480966"/>
                  <a:pt x="5584812" y="3470364"/>
                  <a:pt x="5584812" y="3459992"/>
                </a:cubicBezTo>
                <a:lnTo>
                  <a:pt x="5585041" y="3459992"/>
                </a:lnTo>
                <a:cubicBezTo>
                  <a:pt x="5585041" y="3446046"/>
                  <a:pt x="5584465" y="3432214"/>
                  <a:pt x="5585158" y="3418385"/>
                </a:cubicBezTo>
                <a:cubicBezTo>
                  <a:pt x="5586194" y="3398677"/>
                  <a:pt x="5572133" y="3400984"/>
                  <a:pt x="5560493" y="3401789"/>
                </a:cubicBezTo>
                <a:cubicBezTo>
                  <a:pt x="5554847" y="3402192"/>
                  <a:pt x="5547846" y="3400578"/>
                  <a:pt x="5542328" y="3401702"/>
                </a:cubicBezTo>
                <a:close/>
                <a:moveTo>
                  <a:pt x="8922755" y="3401559"/>
                </a:moveTo>
                <a:cubicBezTo>
                  <a:pt x="8893365" y="3401904"/>
                  <a:pt x="8863976" y="3401789"/>
                  <a:pt x="8834586" y="3401789"/>
                </a:cubicBezTo>
                <a:cubicBezTo>
                  <a:pt x="8828478" y="3401789"/>
                  <a:pt x="8823060" y="3401673"/>
                  <a:pt x="8820296" y="3409511"/>
                </a:cubicBezTo>
                <a:cubicBezTo>
                  <a:pt x="8811306" y="3434637"/>
                  <a:pt x="8822024" y="3451578"/>
                  <a:pt x="8848186" y="3452270"/>
                </a:cubicBezTo>
                <a:lnTo>
                  <a:pt x="8848186" y="3452385"/>
                </a:lnTo>
                <a:cubicBezTo>
                  <a:pt x="8858560" y="3452616"/>
                  <a:pt x="8868932" y="3452385"/>
                  <a:pt x="8879305" y="3452385"/>
                </a:cubicBezTo>
                <a:lnTo>
                  <a:pt x="8879305" y="3452961"/>
                </a:lnTo>
                <a:cubicBezTo>
                  <a:pt x="8893135" y="3452961"/>
                  <a:pt x="8907080" y="3451809"/>
                  <a:pt x="8920796" y="3453191"/>
                </a:cubicBezTo>
                <a:cubicBezTo>
                  <a:pt x="8938775" y="3454920"/>
                  <a:pt x="8941542" y="3445009"/>
                  <a:pt x="8940042" y="3431179"/>
                </a:cubicBezTo>
                <a:cubicBezTo>
                  <a:pt x="8938659" y="3418962"/>
                  <a:pt x="8946498" y="3401212"/>
                  <a:pt x="8922755" y="3401559"/>
                </a:cubicBezTo>
                <a:close/>
                <a:moveTo>
                  <a:pt x="8077724" y="3401559"/>
                </a:moveTo>
                <a:cubicBezTo>
                  <a:pt x="8037155" y="3401640"/>
                  <a:pt x="8016870" y="3421692"/>
                  <a:pt x="8016870" y="3461720"/>
                </a:cubicBezTo>
                <a:lnTo>
                  <a:pt x="8016870" y="3472094"/>
                </a:lnTo>
                <a:cubicBezTo>
                  <a:pt x="8016870" y="3521535"/>
                  <a:pt x="8016870" y="3521766"/>
                  <a:pt x="8066775" y="3521535"/>
                </a:cubicBezTo>
                <a:cubicBezTo>
                  <a:pt x="8087405" y="3521420"/>
                  <a:pt x="8114720" y="3528221"/>
                  <a:pt x="8126821" y="3517732"/>
                </a:cubicBezTo>
                <a:lnTo>
                  <a:pt x="8126706" y="3517732"/>
                </a:lnTo>
                <a:cubicBezTo>
                  <a:pt x="8141112" y="3505285"/>
                  <a:pt x="8130970" y="3477165"/>
                  <a:pt x="8131316" y="3455843"/>
                </a:cubicBezTo>
                <a:cubicBezTo>
                  <a:pt x="8132123" y="3401559"/>
                  <a:pt x="8131662" y="3401559"/>
                  <a:pt x="8077724" y="3401559"/>
                </a:cubicBezTo>
                <a:close/>
                <a:moveTo>
                  <a:pt x="7771960" y="3401559"/>
                </a:moveTo>
                <a:lnTo>
                  <a:pt x="7771960" y="3401673"/>
                </a:lnTo>
                <a:cubicBezTo>
                  <a:pt x="7750868" y="3399600"/>
                  <a:pt x="7750407" y="3412391"/>
                  <a:pt x="7750637" y="3427720"/>
                </a:cubicBezTo>
                <a:cubicBezTo>
                  <a:pt x="7750868" y="3442358"/>
                  <a:pt x="7749831" y="3455611"/>
                  <a:pt x="7771613" y="3454344"/>
                </a:cubicBezTo>
                <a:cubicBezTo>
                  <a:pt x="7795816" y="3452846"/>
                  <a:pt x="7820135" y="3453191"/>
                  <a:pt x="7844453" y="3454113"/>
                </a:cubicBezTo>
                <a:cubicBezTo>
                  <a:pt x="7860127" y="3454690"/>
                  <a:pt x="7865660" y="3449158"/>
                  <a:pt x="7866121" y="3433254"/>
                </a:cubicBezTo>
                <a:cubicBezTo>
                  <a:pt x="7866811" y="3411815"/>
                  <a:pt x="7863815" y="3397179"/>
                  <a:pt x="7836961" y="3401673"/>
                </a:cubicBezTo>
                <a:cubicBezTo>
                  <a:pt x="7827742" y="3403171"/>
                  <a:pt x="7817945" y="3401904"/>
                  <a:pt x="7808379" y="3401904"/>
                </a:cubicBezTo>
                <a:cubicBezTo>
                  <a:pt x="7808379" y="3401789"/>
                  <a:pt x="7808379" y="3401789"/>
                  <a:pt x="7808379" y="3401789"/>
                </a:cubicBezTo>
                <a:cubicBezTo>
                  <a:pt x="7796277" y="3401789"/>
                  <a:pt x="7783944" y="3402712"/>
                  <a:pt x="7771960" y="3401559"/>
                </a:cubicBezTo>
                <a:close/>
                <a:moveTo>
                  <a:pt x="550280" y="3401559"/>
                </a:moveTo>
                <a:cubicBezTo>
                  <a:pt x="520890" y="3401904"/>
                  <a:pt x="491501" y="3401789"/>
                  <a:pt x="462111" y="3401789"/>
                </a:cubicBezTo>
                <a:cubicBezTo>
                  <a:pt x="456003" y="3401789"/>
                  <a:pt x="450585" y="3401673"/>
                  <a:pt x="447821" y="3409511"/>
                </a:cubicBezTo>
                <a:cubicBezTo>
                  <a:pt x="438831" y="3434637"/>
                  <a:pt x="449549" y="3451578"/>
                  <a:pt x="475711" y="3452270"/>
                </a:cubicBezTo>
                <a:lnTo>
                  <a:pt x="475711" y="3452385"/>
                </a:lnTo>
                <a:cubicBezTo>
                  <a:pt x="486085" y="3452616"/>
                  <a:pt x="496457" y="3452385"/>
                  <a:pt x="506830" y="3452385"/>
                </a:cubicBezTo>
                <a:lnTo>
                  <a:pt x="506830" y="3452961"/>
                </a:lnTo>
                <a:cubicBezTo>
                  <a:pt x="520660" y="3452961"/>
                  <a:pt x="534605" y="3451809"/>
                  <a:pt x="548321" y="3453191"/>
                </a:cubicBezTo>
                <a:cubicBezTo>
                  <a:pt x="566300" y="3454920"/>
                  <a:pt x="569067" y="3445009"/>
                  <a:pt x="567567" y="3431179"/>
                </a:cubicBezTo>
                <a:cubicBezTo>
                  <a:pt x="566184" y="3418962"/>
                  <a:pt x="574023" y="3401212"/>
                  <a:pt x="550280" y="3401559"/>
                </a:cubicBezTo>
                <a:close/>
                <a:moveTo>
                  <a:pt x="7633426" y="3401444"/>
                </a:moveTo>
                <a:cubicBezTo>
                  <a:pt x="7615099" y="3400291"/>
                  <a:pt x="7613948" y="3411701"/>
                  <a:pt x="7615099" y="3424839"/>
                </a:cubicBezTo>
                <a:cubicBezTo>
                  <a:pt x="7616137" y="3437286"/>
                  <a:pt x="7609223" y="3454459"/>
                  <a:pt x="7632734" y="3453998"/>
                </a:cubicBezTo>
                <a:cubicBezTo>
                  <a:pt x="7657744" y="3453423"/>
                  <a:pt x="7682754" y="3452846"/>
                  <a:pt x="7707763" y="3454113"/>
                </a:cubicBezTo>
                <a:cubicBezTo>
                  <a:pt x="7724937" y="3454920"/>
                  <a:pt x="7729776" y="3448697"/>
                  <a:pt x="7730469" y="3431984"/>
                </a:cubicBezTo>
                <a:cubicBezTo>
                  <a:pt x="7731390" y="3409511"/>
                  <a:pt x="7726318" y="3396949"/>
                  <a:pt x="7700617" y="3401559"/>
                </a:cubicBezTo>
                <a:cubicBezTo>
                  <a:pt x="7692320" y="3403057"/>
                  <a:pt x="7683444" y="3401789"/>
                  <a:pt x="7674802" y="3401789"/>
                </a:cubicBezTo>
                <a:lnTo>
                  <a:pt x="7674802" y="3401559"/>
                </a:lnTo>
                <a:cubicBezTo>
                  <a:pt x="7660971" y="3401559"/>
                  <a:pt x="7647141" y="3402365"/>
                  <a:pt x="7633426" y="3401444"/>
                </a:cubicBezTo>
                <a:close/>
                <a:moveTo>
                  <a:pt x="6638104" y="3401444"/>
                </a:moveTo>
                <a:cubicBezTo>
                  <a:pt x="6611366" y="3402134"/>
                  <a:pt x="6584628" y="3402020"/>
                  <a:pt x="6557889" y="3401559"/>
                </a:cubicBezTo>
                <a:cubicBezTo>
                  <a:pt x="6545903" y="3401444"/>
                  <a:pt x="6541406" y="3406054"/>
                  <a:pt x="6540487" y="3418155"/>
                </a:cubicBezTo>
                <a:cubicBezTo>
                  <a:pt x="6538066" y="3449273"/>
                  <a:pt x="6540487" y="3452616"/>
                  <a:pt x="6571603" y="3452731"/>
                </a:cubicBezTo>
                <a:cubicBezTo>
                  <a:pt x="6581056" y="3452731"/>
                  <a:pt x="6590505" y="3452731"/>
                  <a:pt x="6599955" y="3452731"/>
                </a:cubicBezTo>
                <a:cubicBezTo>
                  <a:pt x="6612865" y="3452731"/>
                  <a:pt x="6625773" y="3452731"/>
                  <a:pt x="6638680" y="3452731"/>
                </a:cubicBezTo>
                <a:lnTo>
                  <a:pt x="6638680" y="3452846"/>
                </a:lnTo>
                <a:cubicBezTo>
                  <a:pt x="6659541" y="3452961"/>
                  <a:pt x="6655393" y="3437979"/>
                  <a:pt x="6655736" y="3425417"/>
                </a:cubicBezTo>
                <a:cubicBezTo>
                  <a:pt x="6656085" y="3412738"/>
                  <a:pt x="6656777" y="3400867"/>
                  <a:pt x="6638104" y="3401444"/>
                </a:cubicBezTo>
                <a:close/>
                <a:moveTo>
                  <a:pt x="5356497" y="3401212"/>
                </a:moveTo>
                <a:cubicBezTo>
                  <a:pt x="5338289" y="3400061"/>
                  <a:pt x="5336212" y="3408013"/>
                  <a:pt x="5335061" y="3423688"/>
                </a:cubicBezTo>
                <a:cubicBezTo>
                  <a:pt x="5333332" y="3447429"/>
                  <a:pt x="5340823" y="3457109"/>
                  <a:pt x="5364909" y="3453538"/>
                </a:cubicBezTo>
                <a:cubicBezTo>
                  <a:pt x="5374245" y="3452155"/>
                  <a:pt x="5383925" y="3453307"/>
                  <a:pt x="5393378" y="3453307"/>
                </a:cubicBezTo>
                <a:lnTo>
                  <a:pt x="5393378" y="3452961"/>
                </a:lnTo>
                <a:lnTo>
                  <a:pt x="5434639" y="3453076"/>
                </a:lnTo>
                <a:lnTo>
                  <a:pt x="5450328" y="3445181"/>
                </a:lnTo>
                <a:cubicBezTo>
                  <a:pt x="5451637" y="3440197"/>
                  <a:pt x="5450313" y="3433714"/>
                  <a:pt x="5450197" y="3428298"/>
                </a:cubicBezTo>
                <a:cubicBezTo>
                  <a:pt x="5449967" y="3416887"/>
                  <a:pt x="5456651" y="3400751"/>
                  <a:pt x="5434062" y="3401444"/>
                </a:cubicBezTo>
                <a:cubicBezTo>
                  <a:pt x="5408247" y="3402250"/>
                  <a:pt x="5382314" y="3402826"/>
                  <a:pt x="5356497" y="3401212"/>
                </a:cubicBezTo>
                <a:close/>
                <a:moveTo>
                  <a:pt x="8374268" y="3401098"/>
                </a:moveTo>
                <a:cubicBezTo>
                  <a:pt x="8350872" y="3398677"/>
                  <a:pt x="8350988" y="3411701"/>
                  <a:pt x="8349950" y="3428988"/>
                </a:cubicBezTo>
                <a:cubicBezTo>
                  <a:pt x="8348681" y="3451117"/>
                  <a:pt x="8359401" y="3453653"/>
                  <a:pt x="8377265" y="3450195"/>
                </a:cubicBezTo>
                <a:cubicBezTo>
                  <a:pt x="8399508" y="3455958"/>
                  <a:pt x="8402736" y="3444778"/>
                  <a:pt x="8403658" y="3424147"/>
                </a:cubicBezTo>
                <a:cubicBezTo>
                  <a:pt x="8404694" y="3398561"/>
                  <a:pt x="8389942" y="3402712"/>
                  <a:pt x="8374268" y="3401098"/>
                </a:cubicBezTo>
                <a:close/>
                <a:moveTo>
                  <a:pt x="7983101" y="3401098"/>
                </a:moveTo>
                <a:cubicBezTo>
                  <a:pt x="7951637" y="3398793"/>
                  <a:pt x="7948871" y="3400867"/>
                  <a:pt x="7948871" y="3432214"/>
                </a:cubicBezTo>
                <a:cubicBezTo>
                  <a:pt x="7948871" y="3442588"/>
                  <a:pt x="7948871" y="3452961"/>
                  <a:pt x="7948871" y="3463334"/>
                </a:cubicBezTo>
                <a:lnTo>
                  <a:pt x="7948988" y="3463334"/>
                </a:lnTo>
                <a:lnTo>
                  <a:pt x="7948871" y="3463449"/>
                </a:lnTo>
                <a:cubicBezTo>
                  <a:pt x="7948871" y="3477280"/>
                  <a:pt x="7949793" y="3491226"/>
                  <a:pt x="7948642" y="3504939"/>
                </a:cubicBezTo>
                <a:cubicBezTo>
                  <a:pt x="7947027" y="3525108"/>
                  <a:pt x="7960973" y="3522457"/>
                  <a:pt x="7972498" y="3521420"/>
                </a:cubicBezTo>
                <a:cubicBezTo>
                  <a:pt x="7983447" y="3520383"/>
                  <a:pt x="8000851" y="3529372"/>
                  <a:pt x="8000851" y="3506553"/>
                </a:cubicBezTo>
                <a:cubicBezTo>
                  <a:pt x="8000851" y="3477165"/>
                  <a:pt x="8000621" y="3447660"/>
                  <a:pt x="8000621" y="3418270"/>
                </a:cubicBezTo>
                <a:cubicBezTo>
                  <a:pt x="8000621" y="3406630"/>
                  <a:pt x="7995089" y="3401904"/>
                  <a:pt x="7983101" y="3401098"/>
                </a:cubicBezTo>
                <a:close/>
                <a:moveTo>
                  <a:pt x="5227531" y="3401098"/>
                </a:moveTo>
                <a:cubicBezTo>
                  <a:pt x="5206438" y="3399600"/>
                  <a:pt x="5199178" y="3405708"/>
                  <a:pt x="5199408" y="3427951"/>
                </a:cubicBezTo>
                <a:cubicBezTo>
                  <a:pt x="5199522" y="3448582"/>
                  <a:pt x="5205518" y="3456188"/>
                  <a:pt x="5225800" y="3453653"/>
                </a:cubicBezTo>
                <a:cubicBezTo>
                  <a:pt x="5236058" y="3452385"/>
                  <a:pt x="5246546" y="3453423"/>
                  <a:pt x="5256918" y="3453423"/>
                </a:cubicBezTo>
                <a:cubicBezTo>
                  <a:pt x="5270749" y="3453423"/>
                  <a:pt x="5284695" y="3452731"/>
                  <a:pt x="5298409" y="3453538"/>
                </a:cubicBezTo>
                <a:lnTo>
                  <a:pt x="5298409" y="3453423"/>
                </a:lnTo>
                <a:cubicBezTo>
                  <a:pt x="5320885" y="3454805"/>
                  <a:pt x="5314660" y="3438555"/>
                  <a:pt x="5315006" y="3426915"/>
                </a:cubicBezTo>
                <a:cubicBezTo>
                  <a:pt x="5315352" y="3414697"/>
                  <a:pt x="5319500" y="3399945"/>
                  <a:pt x="5297487" y="3401212"/>
                </a:cubicBezTo>
                <a:cubicBezTo>
                  <a:pt x="5274207" y="3402596"/>
                  <a:pt x="5250695" y="3402826"/>
                  <a:pt x="5227531" y="3401098"/>
                </a:cubicBezTo>
                <a:close/>
                <a:moveTo>
                  <a:pt x="10489267" y="3400984"/>
                </a:moveTo>
                <a:cubicBezTo>
                  <a:pt x="10450772" y="3400672"/>
                  <a:pt x="10431526" y="3419804"/>
                  <a:pt x="10431526" y="3458377"/>
                </a:cubicBezTo>
                <a:cubicBezTo>
                  <a:pt x="10431606" y="3496641"/>
                  <a:pt x="10450772" y="3515853"/>
                  <a:pt x="10489037" y="3516003"/>
                </a:cubicBezTo>
                <a:cubicBezTo>
                  <a:pt x="10527300" y="3516153"/>
                  <a:pt x="10546432" y="3497022"/>
                  <a:pt x="10546432" y="3458610"/>
                </a:cubicBezTo>
                <a:cubicBezTo>
                  <a:pt x="10546513" y="3420575"/>
                  <a:pt x="10527416" y="3401409"/>
                  <a:pt x="10489152" y="3401098"/>
                </a:cubicBezTo>
                <a:close/>
                <a:moveTo>
                  <a:pt x="10404095" y="3400984"/>
                </a:moveTo>
                <a:cubicBezTo>
                  <a:pt x="10377126" y="3392339"/>
                  <a:pt x="10363295" y="3401559"/>
                  <a:pt x="10363295" y="3428988"/>
                </a:cubicBezTo>
                <a:cubicBezTo>
                  <a:pt x="10363295" y="3439362"/>
                  <a:pt x="10363295" y="3449849"/>
                  <a:pt x="10363295" y="3460221"/>
                </a:cubicBezTo>
                <a:cubicBezTo>
                  <a:pt x="10363295" y="3472323"/>
                  <a:pt x="10364218" y="3484656"/>
                  <a:pt x="10363065" y="3496641"/>
                </a:cubicBezTo>
                <a:lnTo>
                  <a:pt x="10363181" y="3496526"/>
                </a:lnTo>
                <a:cubicBezTo>
                  <a:pt x="10361336" y="3514851"/>
                  <a:pt x="10371709" y="3516695"/>
                  <a:pt x="10385540" y="3514966"/>
                </a:cubicBezTo>
                <a:cubicBezTo>
                  <a:pt x="10397870" y="3513468"/>
                  <a:pt x="10415390" y="3520844"/>
                  <a:pt x="10414814" y="3497103"/>
                </a:cubicBezTo>
                <a:cubicBezTo>
                  <a:pt x="10414237" y="3470249"/>
                  <a:pt x="10414583" y="3443280"/>
                  <a:pt x="10414583" y="3416425"/>
                </a:cubicBezTo>
                <a:cubicBezTo>
                  <a:pt x="10414583" y="3408703"/>
                  <a:pt x="10412393" y="3403632"/>
                  <a:pt x="10404095" y="3400984"/>
                </a:cubicBezTo>
                <a:close/>
                <a:moveTo>
                  <a:pt x="4953345" y="3400984"/>
                </a:moveTo>
                <a:cubicBezTo>
                  <a:pt x="4936978" y="3400984"/>
                  <a:pt x="4928103" y="3403171"/>
                  <a:pt x="4928448" y="3423227"/>
                </a:cubicBezTo>
                <a:cubicBezTo>
                  <a:pt x="4928912" y="3445355"/>
                  <a:pt x="4935824" y="3453883"/>
                  <a:pt x="4958760" y="3454113"/>
                </a:cubicBezTo>
                <a:cubicBezTo>
                  <a:pt x="4980429" y="3454344"/>
                  <a:pt x="4984117" y="3444778"/>
                  <a:pt x="4981005" y="3426683"/>
                </a:cubicBezTo>
                <a:cubicBezTo>
                  <a:pt x="4987459" y="3402020"/>
                  <a:pt x="4972244" y="3400984"/>
                  <a:pt x="4953345" y="3400984"/>
                </a:cubicBezTo>
                <a:close/>
                <a:moveTo>
                  <a:pt x="4890991" y="3400984"/>
                </a:moveTo>
                <a:cubicBezTo>
                  <a:pt x="4873589" y="3401444"/>
                  <a:pt x="4863102" y="3403518"/>
                  <a:pt x="4865060" y="3424839"/>
                </a:cubicBezTo>
                <a:cubicBezTo>
                  <a:pt x="4866442" y="3440630"/>
                  <a:pt x="4862640" y="3455958"/>
                  <a:pt x="4887765" y="3454459"/>
                </a:cubicBezTo>
                <a:cubicBezTo>
                  <a:pt x="4906205" y="3453423"/>
                  <a:pt x="4916231" y="3449043"/>
                  <a:pt x="4912660" y="3428988"/>
                </a:cubicBezTo>
                <a:cubicBezTo>
                  <a:pt x="4915080" y="3412277"/>
                  <a:pt x="4913005" y="3400406"/>
                  <a:pt x="4890991" y="3400984"/>
                </a:cubicBezTo>
                <a:close/>
                <a:moveTo>
                  <a:pt x="2116792" y="3400984"/>
                </a:moveTo>
                <a:cubicBezTo>
                  <a:pt x="2078297" y="3400672"/>
                  <a:pt x="2059051" y="3419804"/>
                  <a:pt x="2059051" y="3458377"/>
                </a:cubicBezTo>
                <a:cubicBezTo>
                  <a:pt x="2059131" y="3496641"/>
                  <a:pt x="2078297" y="3515853"/>
                  <a:pt x="2116562" y="3516003"/>
                </a:cubicBezTo>
                <a:cubicBezTo>
                  <a:pt x="2154825" y="3516153"/>
                  <a:pt x="2173957" y="3497022"/>
                  <a:pt x="2173957" y="3458610"/>
                </a:cubicBezTo>
                <a:cubicBezTo>
                  <a:pt x="2174038" y="3420575"/>
                  <a:pt x="2154941" y="3401409"/>
                  <a:pt x="2116677" y="3401098"/>
                </a:cubicBezTo>
                <a:close/>
                <a:moveTo>
                  <a:pt x="2031620" y="3400984"/>
                </a:moveTo>
                <a:cubicBezTo>
                  <a:pt x="2004651" y="3392339"/>
                  <a:pt x="1990820" y="3401559"/>
                  <a:pt x="1990820" y="3428988"/>
                </a:cubicBezTo>
                <a:cubicBezTo>
                  <a:pt x="1990820" y="3439362"/>
                  <a:pt x="1990820" y="3449849"/>
                  <a:pt x="1990820" y="3460221"/>
                </a:cubicBezTo>
                <a:cubicBezTo>
                  <a:pt x="1990820" y="3472323"/>
                  <a:pt x="1991743" y="3484656"/>
                  <a:pt x="1990590" y="3496641"/>
                </a:cubicBezTo>
                <a:lnTo>
                  <a:pt x="1990706" y="3496526"/>
                </a:lnTo>
                <a:cubicBezTo>
                  <a:pt x="1988861" y="3514851"/>
                  <a:pt x="1999234" y="3516695"/>
                  <a:pt x="2013065" y="3514966"/>
                </a:cubicBezTo>
                <a:cubicBezTo>
                  <a:pt x="2025395" y="3513468"/>
                  <a:pt x="2042915" y="3520844"/>
                  <a:pt x="2042339" y="3497103"/>
                </a:cubicBezTo>
                <a:cubicBezTo>
                  <a:pt x="2041762" y="3470249"/>
                  <a:pt x="2042108" y="3443280"/>
                  <a:pt x="2042108" y="3416425"/>
                </a:cubicBezTo>
                <a:cubicBezTo>
                  <a:pt x="2042108" y="3408703"/>
                  <a:pt x="2039918" y="3403632"/>
                  <a:pt x="2031620" y="3400984"/>
                </a:cubicBezTo>
                <a:close/>
                <a:moveTo>
                  <a:pt x="9184148" y="3400867"/>
                </a:moveTo>
                <a:cubicBezTo>
                  <a:pt x="9170202" y="3400867"/>
                  <a:pt x="9158216" y="3400291"/>
                  <a:pt x="9158907" y="3420115"/>
                </a:cubicBezTo>
                <a:cubicBezTo>
                  <a:pt x="9159714" y="3446046"/>
                  <a:pt x="9159368" y="3471979"/>
                  <a:pt x="9158907" y="3497795"/>
                </a:cubicBezTo>
                <a:cubicBezTo>
                  <a:pt x="9158677" y="3510701"/>
                  <a:pt x="9163402" y="3515657"/>
                  <a:pt x="9176886" y="3516695"/>
                </a:cubicBezTo>
                <a:lnTo>
                  <a:pt x="9177002" y="3516579"/>
                </a:lnTo>
                <a:cubicBezTo>
                  <a:pt x="9198092" y="3518308"/>
                  <a:pt x="9210540" y="3514275"/>
                  <a:pt x="9206622" y="3489381"/>
                </a:cubicBezTo>
                <a:cubicBezTo>
                  <a:pt x="9205008" y="3479239"/>
                  <a:pt x="9206276" y="3468751"/>
                  <a:pt x="9206276" y="3458377"/>
                </a:cubicBezTo>
                <a:cubicBezTo>
                  <a:pt x="9206276" y="3445355"/>
                  <a:pt x="9205239" y="3432332"/>
                  <a:pt x="9206507" y="3419538"/>
                </a:cubicBezTo>
                <a:cubicBezTo>
                  <a:pt x="9208351" y="3401098"/>
                  <a:pt x="9197517" y="3400867"/>
                  <a:pt x="9184148" y="3400867"/>
                </a:cubicBezTo>
                <a:close/>
                <a:moveTo>
                  <a:pt x="9041464" y="3400867"/>
                </a:moveTo>
                <a:cubicBezTo>
                  <a:pt x="9033051" y="3402134"/>
                  <a:pt x="9024292" y="3401098"/>
                  <a:pt x="9015649" y="3401098"/>
                </a:cubicBezTo>
                <a:cubicBezTo>
                  <a:pt x="9015649" y="3401212"/>
                  <a:pt x="9015649" y="3401212"/>
                  <a:pt x="9015649" y="3401212"/>
                </a:cubicBezTo>
                <a:cubicBezTo>
                  <a:pt x="9001012" y="3401212"/>
                  <a:pt x="8986260" y="3401904"/>
                  <a:pt x="8971622" y="3401098"/>
                </a:cubicBezTo>
                <a:cubicBezTo>
                  <a:pt x="8951108" y="3400061"/>
                  <a:pt x="8955602" y="3414928"/>
                  <a:pt x="8955948" y="3425876"/>
                </a:cubicBezTo>
                <a:cubicBezTo>
                  <a:pt x="8956294" y="3437172"/>
                  <a:pt x="8949378" y="3453653"/>
                  <a:pt x="8971968" y="3453076"/>
                </a:cubicBezTo>
                <a:cubicBezTo>
                  <a:pt x="8997900" y="3452500"/>
                  <a:pt x="9023831" y="3452039"/>
                  <a:pt x="9049648" y="3453423"/>
                </a:cubicBezTo>
                <a:cubicBezTo>
                  <a:pt x="9067512" y="3454344"/>
                  <a:pt x="9070278" y="3446968"/>
                  <a:pt x="9071200" y="3430833"/>
                </a:cubicBezTo>
                <a:cubicBezTo>
                  <a:pt x="9072583" y="3407437"/>
                  <a:pt x="9065783" y="3397179"/>
                  <a:pt x="9041464" y="3400867"/>
                </a:cubicBezTo>
                <a:close/>
                <a:moveTo>
                  <a:pt x="8580110" y="3400867"/>
                </a:moveTo>
                <a:cubicBezTo>
                  <a:pt x="8563397" y="3401789"/>
                  <a:pt x="8551988" y="3402596"/>
                  <a:pt x="8552908" y="3424378"/>
                </a:cubicBezTo>
                <a:cubicBezTo>
                  <a:pt x="8553716" y="3441782"/>
                  <a:pt x="8555445" y="3451578"/>
                  <a:pt x="8576766" y="3451001"/>
                </a:cubicBezTo>
                <a:cubicBezTo>
                  <a:pt x="8595092" y="3450426"/>
                  <a:pt x="8605349" y="3447199"/>
                  <a:pt x="8600509" y="3427144"/>
                </a:cubicBezTo>
                <a:cubicBezTo>
                  <a:pt x="8602929" y="3410779"/>
                  <a:pt x="8600970" y="3399830"/>
                  <a:pt x="8580110" y="3400867"/>
                </a:cubicBezTo>
                <a:close/>
                <a:moveTo>
                  <a:pt x="8510034" y="3400867"/>
                </a:moveTo>
                <a:cubicBezTo>
                  <a:pt x="8489982" y="3400291"/>
                  <a:pt x="8485256" y="3407206"/>
                  <a:pt x="8485486" y="3426222"/>
                </a:cubicBezTo>
                <a:lnTo>
                  <a:pt x="8485486" y="3426339"/>
                </a:lnTo>
                <a:cubicBezTo>
                  <a:pt x="8485718" y="3444662"/>
                  <a:pt x="8488598" y="3455382"/>
                  <a:pt x="8509229" y="3450195"/>
                </a:cubicBezTo>
                <a:cubicBezTo>
                  <a:pt x="8526977" y="3452155"/>
                  <a:pt x="8539310" y="3451463"/>
                  <a:pt x="8538272" y="3427030"/>
                </a:cubicBezTo>
                <a:cubicBezTo>
                  <a:pt x="8537350" y="3405477"/>
                  <a:pt x="8529282" y="3401328"/>
                  <a:pt x="8510034" y="3400867"/>
                </a:cubicBezTo>
                <a:close/>
                <a:moveTo>
                  <a:pt x="8443766" y="3400867"/>
                </a:moveTo>
                <a:lnTo>
                  <a:pt x="8443824" y="3400878"/>
                </a:lnTo>
                <a:lnTo>
                  <a:pt x="8423769" y="3404974"/>
                </a:lnTo>
                <a:cubicBezTo>
                  <a:pt x="8419390" y="3408358"/>
                  <a:pt x="8417315" y="3414351"/>
                  <a:pt x="8417488" y="3424725"/>
                </a:cubicBezTo>
                <a:cubicBezTo>
                  <a:pt x="8417832" y="3445240"/>
                  <a:pt x="8421637" y="3456995"/>
                  <a:pt x="8445034" y="3450195"/>
                </a:cubicBezTo>
                <a:cubicBezTo>
                  <a:pt x="8467392" y="3456765"/>
                  <a:pt x="8470734" y="3445700"/>
                  <a:pt x="8471541" y="3426107"/>
                </a:cubicBezTo>
                <a:cubicBezTo>
                  <a:pt x="8472002" y="3414870"/>
                  <a:pt x="8469726" y="3408561"/>
                  <a:pt x="8465001" y="3405058"/>
                </a:cubicBezTo>
                <a:lnTo>
                  <a:pt x="8443824" y="3400878"/>
                </a:lnTo>
                <a:lnTo>
                  <a:pt x="8443880" y="3400867"/>
                </a:lnTo>
                <a:close/>
                <a:moveTo>
                  <a:pt x="7170917" y="3400867"/>
                </a:moveTo>
                <a:cubicBezTo>
                  <a:pt x="7152477" y="3401328"/>
                  <a:pt x="7144524" y="3405361"/>
                  <a:pt x="7145101" y="3425646"/>
                </a:cubicBezTo>
                <a:cubicBezTo>
                  <a:pt x="7145677" y="3444202"/>
                  <a:pt x="7148328" y="3454229"/>
                  <a:pt x="7170457" y="3454229"/>
                </a:cubicBezTo>
                <a:cubicBezTo>
                  <a:pt x="7191547" y="3454344"/>
                  <a:pt x="7196156" y="3445470"/>
                  <a:pt x="7192584" y="3426222"/>
                </a:cubicBezTo>
                <a:cubicBezTo>
                  <a:pt x="7197080" y="3409281"/>
                  <a:pt x="7192123" y="3400406"/>
                  <a:pt x="7170917" y="3400867"/>
                </a:cubicBezTo>
                <a:close/>
                <a:moveTo>
                  <a:pt x="6030380" y="3400867"/>
                </a:moveTo>
                <a:lnTo>
                  <a:pt x="6030428" y="3400880"/>
                </a:lnTo>
                <a:lnTo>
                  <a:pt x="6009676" y="3404744"/>
                </a:lnTo>
                <a:cubicBezTo>
                  <a:pt x="6004764" y="3407810"/>
                  <a:pt x="6002143" y="3413661"/>
                  <a:pt x="6002603" y="3425300"/>
                </a:cubicBezTo>
                <a:cubicBezTo>
                  <a:pt x="6003409" y="3445125"/>
                  <a:pt x="6007443" y="3454805"/>
                  <a:pt x="6028419" y="3449734"/>
                </a:cubicBezTo>
                <a:cubicBezTo>
                  <a:pt x="6046514" y="3452961"/>
                  <a:pt x="6057232" y="3450426"/>
                  <a:pt x="6056423" y="3427030"/>
                </a:cubicBezTo>
                <a:cubicBezTo>
                  <a:pt x="6056080" y="3417117"/>
                  <a:pt x="6054783" y="3410289"/>
                  <a:pt x="6050966" y="3406082"/>
                </a:cubicBezTo>
                <a:lnTo>
                  <a:pt x="6030428" y="3400880"/>
                </a:lnTo>
                <a:lnTo>
                  <a:pt x="6030494" y="3400867"/>
                </a:lnTo>
                <a:close/>
                <a:moveTo>
                  <a:pt x="5489614" y="3400867"/>
                </a:moveTo>
                <a:cubicBezTo>
                  <a:pt x="5464259" y="3399024"/>
                  <a:pt x="5465295" y="3414352"/>
                  <a:pt x="5464487" y="3431871"/>
                </a:cubicBezTo>
                <a:cubicBezTo>
                  <a:pt x="5463335" y="3457917"/>
                  <a:pt x="5481659" y="3452270"/>
                  <a:pt x="5496184" y="3453538"/>
                </a:cubicBezTo>
                <a:lnTo>
                  <a:pt x="5496298" y="3453423"/>
                </a:lnTo>
                <a:cubicBezTo>
                  <a:pt x="5518313" y="3455382"/>
                  <a:pt x="5519808" y="3441550"/>
                  <a:pt x="5517621" y="3424609"/>
                </a:cubicBezTo>
                <a:cubicBezTo>
                  <a:pt x="5522228" y="3400867"/>
                  <a:pt x="5506440" y="3402134"/>
                  <a:pt x="5489614" y="3400867"/>
                </a:cubicBezTo>
                <a:close/>
                <a:moveTo>
                  <a:pt x="4753379" y="3400867"/>
                </a:moveTo>
                <a:cubicBezTo>
                  <a:pt x="4733211" y="3401098"/>
                  <a:pt x="4726411" y="3408013"/>
                  <a:pt x="4730331" y="3426107"/>
                </a:cubicBezTo>
                <a:cubicBezTo>
                  <a:pt x="4729294" y="3441320"/>
                  <a:pt x="4727333" y="3455151"/>
                  <a:pt x="4749924" y="3453538"/>
                </a:cubicBezTo>
                <a:lnTo>
                  <a:pt x="4749924" y="3453423"/>
                </a:lnTo>
                <a:cubicBezTo>
                  <a:pt x="4767902" y="3452155"/>
                  <a:pt x="4779196" y="3449965"/>
                  <a:pt x="4777928" y="3427144"/>
                </a:cubicBezTo>
                <a:cubicBezTo>
                  <a:pt x="4776893" y="3409165"/>
                  <a:pt x="4774127" y="3400636"/>
                  <a:pt x="4753379" y="3400867"/>
                </a:cubicBezTo>
                <a:close/>
                <a:moveTo>
                  <a:pt x="811673" y="3400867"/>
                </a:moveTo>
                <a:cubicBezTo>
                  <a:pt x="797727" y="3400867"/>
                  <a:pt x="785741" y="3400291"/>
                  <a:pt x="786432" y="3420115"/>
                </a:cubicBezTo>
                <a:cubicBezTo>
                  <a:pt x="787239" y="3446046"/>
                  <a:pt x="786893" y="3471979"/>
                  <a:pt x="786432" y="3497795"/>
                </a:cubicBezTo>
                <a:cubicBezTo>
                  <a:pt x="786202" y="3510701"/>
                  <a:pt x="790927" y="3515657"/>
                  <a:pt x="804411" y="3516695"/>
                </a:cubicBezTo>
                <a:lnTo>
                  <a:pt x="804527" y="3516579"/>
                </a:lnTo>
                <a:cubicBezTo>
                  <a:pt x="825617" y="3518308"/>
                  <a:pt x="838065" y="3514275"/>
                  <a:pt x="834147" y="3489381"/>
                </a:cubicBezTo>
                <a:cubicBezTo>
                  <a:pt x="832533" y="3479239"/>
                  <a:pt x="833801" y="3468751"/>
                  <a:pt x="833801" y="3458377"/>
                </a:cubicBezTo>
                <a:cubicBezTo>
                  <a:pt x="833801" y="3445355"/>
                  <a:pt x="832764" y="3432332"/>
                  <a:pt x="834032" y="3419538"/>
                </a:cubicBezTo>
                <a:cubicBezTo>
                  <a:pt x="835876" y="3401098"/>
                  <a:pt x="825042" y="3400867"/>
                  <a:pt x="811673" y="3400867"/>
                </a:cubicBezTo>
                <a:close/>
                <a:moveTo>
                  <a:pt x="668989" y="3400867"/>
                </a:moveTo>
                <a:cubicBezTo>
                  <a:pt x="660576" y="3402134"/>
                  <a:pt x="651817" y="3401098"/>
                  <a:pt x="643174" y="3401098"/>
                </a:cubicBezTo>
                <a:cubicBezTo>
                  <a:pt x="643174" y="3401212"/>
                  <a:pt x="643174" y="3401212"/>
                  <a:pt x="643174" y="3401212"/>
                </a:cubicBezTo>
                <a:cubicBezTo>
                  <a:pt x="628537" y="3401212"/>
                  <a:pt x="613785" y="3401904"/>
                  <a:pt x="599147" y="3401098"/>
                </a:cubicBezTo>
                <a:cubicBezTo>
                  <a:pt x="578633" y="3400061"/>
                  <a:pt x="583127" y="3414928"/>
                  <a:pt x="583473" y="3425876"/>
                </a:cubicBezTo>
                <a:cubicBezTo>
                  <a:pt x="583819" y="3437172"/>
                  <a:pt x="576903" y="3453653"/>
                  <a:pt x="599493" y="3453076"/>
                </a:cubicBezTo>
                <a:cubicBezTo>
                  <a:pt x="625425" y="3452500"/>
                  <a:pt x="651356" y="3452039"/>
                  <a:pt x="677173" y="3453423"/>
                </a:cubicBezTo>
                <a:cubicBezTo>
                  <a:pt x="695037" y="3454344"/>
                  <a:pt x="697803" y="3446968"/>
                  <a:pt x="698725" y="3430833"/>
                </a:cubicBezTo>
                <a:cubicBezTo>
                  <a:pt x="700108" y="3407437"/>
                  <a:pt x="693308" y="3397179"/>
                  <a:pt x="668989" y="3400867"/>
                </a:cubicBezTo>
                <a:close/>
                <a:moveTo>
                  <a:pt x="207635" y="3400867"/>
                </a:moveTo>
                <a:cubicBezTo>
                  <a:pt x="190922" y="3401789"/>
                  <a:pt x="179513" y="3402596"/>
                  <a:pt x="180433" y="3424378"/>
                </a:cubicBezTo>
                <a:cubicBezTo>
                  <a:pt x="181241" y="3441782"/>
                  <a:pt x="182970" y="3451578"/>
                  <a:pt x="204291" y="3451001"/>
                </a:cubicBezTo>
                <a:cubicBezTo>
                  <a:pt x="222617" y="3450426"/>
                  <a:pt x="232874" y="3447199"/>
                  <a:pt x="228034" y="3427144"/>
                </a:cubicBezTo>
                <a:cubicBezTo>
                  <a:pt x="230454" y="3410779"/>
                  <a:pt x="228495" y="3399830"/>
                  <a:pt x="207635" y="3400867"/>
                </a:cubicBezTo>
                <a:close/>
                <a:moveTo>
                  <a:pt x="137559" y="3400867"/>
                </a:moveTo>
                <a:cubicBezTo>
                  <a:pt x="117507" y="3400291"/>
                  <a:pt x="112781" y="3407206"/>
                  <a:pt x="113011" y="3426222"/>
                </a:cubicBezTo>
                <a:lnTo>
                  <a:pt x="113011" y="3426339"/>
                </a:lnTo>
                <a:cubicBezTo>
                  <a:pt x="113243" y="3444662"/>
                  <a:pt x="116123" y="3455382"/>
                  <a:pt x="136754" y="3450195"/>
                </a:cubicBezTo>
                <a:cubicBezTo>
                  <a:pt x="154502" y="3452155"/>
                  <a:pt x="166835" y="3451463"/>
                  <a:pt x="165797" y="3427030"/>
                </a:cubicBezTo>
                <a:cubicBezTo>
                  <a:pt x="164875" y="3405477"/>
                  <a:pt x="156807" y="3401328"/>
                  <a:pt x="137559" y="3400867"/>
                </a:cubicBezTo>
                <a:close/>
                <a:moveTo>
                  <a:pt x="71291" y="3400867"/>
                </a:moveTo>
                <a:lnTo>
                  <a:pt x="71349" y="3400878"/>
                </a:lnTo>
                <a:lnTo>
                  <a:pt x="51294" y="3404974"/>
                </a:lnTo>
                <a:cubicBezTo>
                  <a:pt x="46915" y="3408358"/>
                  <a:pt x="44840" y="3414351"/>
                  <a:pt x="45013" y="3424725"/>
                </a:cubicBezTo>
                <a:cubicBezTo>
                  <a:pt x="45357" y="3445240"/>
                  <a:pt x="49162" y="3456995"/>
                  <a:pt x="72559" y="3450195"/>
                </a:cubicBezTo>
                <a:cubicBezTo>
                  <a:pt x="94917" y="3456765"/>
                  <a:pt x="98259" y="3445700"/>
                  <a:pt x="99066" y="3426107"/>
                </a:cubicBezTo>
                <a:cubicBezTo>
                  <a:pt x="99527" y="3414870"/>
                  <a:pt x="97251" y="3408561"/>
                  <a:pt x="92526" y="3405058"/>
                </a:cubicBezTo>
                <a:lnTo>
                  <a:pt x="71349" y="3400878"/>
                </a:lnTo>
                <a:lnTo>
                  <a:pt x="71405" y="3400867"/>
                </a:lnTo>
                <a:close/>
                <a:moveTo>
                  <a:pt x="7908073" y="3400636"/>
                </a:moveTo>
                <a:cubicBezTo>
                  <a:pt x="7889978" y="3401328"/>
                  <a:pt x="7879490" y="3402942"/>
                  <a:pt x="7880526" y="3425760"/>
                </a:cubicBezTo>
                <a:cubicBezTo>
                  <a:pt x="7881448" y="3445240"/>
                  <a:pt x="7883063" y="3456534"/>
                  <a:pt x="7906805" y="3454690"/>
                </a:cubicBezTo>
                <a:cubicBezTo>
                  <a:pt x="7924323" y="3453307"/>
                  <a:pt x="7938729" y="3453191"/>
                  <a:pt x="7932852" y="3428413"/>
                </a:cubicBezTo>
                <a:cubicBezTo>
                  <a:pt x="7938499" y="3408128"/>
                  <a:pt x="7930545" y="3399714"/>
                  <a:pt x="7908073" y="3400636"/>
                </a:cubicBezTo>
                <a:close/>
                <a:moveTo>
                  <a:pt x="7372493" y="3400636"/>
                </a:moveTo>
                <a:cubicBezTo>
                  <a:pt x="7352324" y="3400984"/>
                  <a:pt x="7345640" y="3407552"/>
                  <a:pt x="7349097" y="3425417"/>
                </a:cubicBezTo>
                <a:cubicBezTo>
                  <a:pt x="7348636" y="3440975"/>
                  <a:pt x="7345294" y="3455843"/>
                  <a:pt x="7369727" y="3454805"/>
                </a:cubicBezTo>
                <a:cubicBezTo>
                  <a:pt x="7388514" y="3453998"/>
                  <a:pt x="7398772" y="3451694"/>
                  <a:pt x="7397273" y="3429220"/>
                </a:cubicBezTo>
                <a:cubicBezTo>
                  <a:pt x="7396120" y="3411701"/>
                  <a:pt x="7396005" y="3400175"/>
                  <a:pt x="7372608" y="3400636"/>
                </a:cubicBezTo>
                <a:close/>
                <a:moveTo>
                  <a:pt x="7306223" y="3400636"/>
                </a:moveTo>
                <a:cubicBezTo>
                  <a:pt x="7287668" y="3401789"/>
                  <a:pt x="7279369" y="3405708"/>
                  <a:pt x="7280523" y="3425417"/>
                </a:cubicBezTo>
                <a:cubicBezTo>
                  <a:pt x="7281445" y="3441898"/>
                  <a:pt x="7279946" y="3455843"/>
                  <a:pt x="7304380" y="3454690"/>
                </a:cubicBezTo>
                <a:cubicBezTo>
                  <a:pt x="7322934" y="3453768"/>
                  <a:pt x="7332847" y="3450311"/>
                  <a:pt x="7328352" y="3430603"/>
                </a:cubicBezTo>
                <a:cubicBezTo>
                  <a:pt x="7329620" y="3413891"/>
                  <a:pt x="7331925" y="3399253"/>
                  <a:pt x="7306338" y="3400751"/>
                </a:cubicBezTo>
                <a:close/>
                <a:moveTo>
                  <a:pt x="7237763" y="3400636"/>
                </a:moveTo>
                <a:lnTo>
                  <a:pt x="7237811" y="3400655"/>
                </a:lnTo>
                <a:lnTo>
                  <a:pt x="7217379" y="3406024"/>
                </a:lnTo>
                <a:cubicBezTo>
                  <a:pt x="7213359" y="3409827"/>
                  <a:pt x="7212294" y="3416138"/>
                  <a:pt x="7214599" y="3426454"/>
                </a:cubicBezTo>
                <a:cubicBezTo>
                  <a:pt x="7210909" y="3443396"/>
                  <a:pt x="7213099" y="3455265"/>
                  <a:pt x="7236495" y="3454690"/>
                </a:cubicBezTo>
                <a:cubicBezTo>
                  <a:pt x="7255167" y="3454229"/>
                  <a:pt x="7262774" y="3449619"/>
                  <a:pt x="7261736" y="3429796"/>
                </a:cubicBezTo>
                <a:cubicBezTo>
                  <a:pt x="7261275" y="3421324"/>
                  <a:pt x="7261217" y="3413863"/>
                  <a:pt x="7258307" y="3408602"/>
                </a:cubicBezTo>
                <a:lnTo>
                  <a:pt x="7237811" y="3400655"/>
                </a:lnTo>
                <a:lnTo>
                  <a:pt x="7237878" y="3400636"/>
                </a:lnTo>
                <a:close/>
                <a:moveTo>
                  <a:pt x="6427654" y="3400636"/>
                </a:moveTo>
                <a:lnTo>
                  <a:pt x="6427654" y="3400751"/>
                </a:lnTo>
                <a:cubicBezTo>
                  <a:pt x="6408751" y="3398793"/>
                  <a:pt x="6403335" y="3406975"/>
                  <a:pt x="6403912" y="3424725"/>
                </a:cubicBezTo>
                <a:cubicBezTo>
                  <a:pt x="6404604" y="3442128"/>
                  <a:pt x="6405409" y="3455382"/>
                  <a:pt x="6428920" y="3453653"/>
                </a:cubicBezTo>
                <a:cubicBezTo>
                  <a:pt x="6453933" y="3451809"/>
                  <a:pt x="6479287" y="3452385"/>
                  <a:pt x="6504412" y="3453307"/>
                </a:cubicBezTo>
                <a:cubicBezTo>
                  <a:pt x="6519857" y="3453883"/>
                  <a:pt x="6525042" y="3449158"/>
                  <a:pt x="6525965" y="3432908"/>
                </a:cubicBezTo>
                <a:cubicBezTo>
                  <a:pt x="6527346" y="3409165"/>
                  <a:pt x="6522047" y="3396373"/>
                  <a:pt x="6495305" y="3400636"/>
                </a:cubicBezTo>
                <a:cubicBezTo>
                  <a:pt x="6485971" y="3402134"/>
                  <a:pt x="6476289" y="3400867"/>
                  <a:pt x="6466726" y="3400867"/>
                </a:cubicBezTo>
                <a:cubicBezTo>
                  <a:pt x="6453701" y="3400867"/>
                  <a:pt x="6440562" y="3401904"/>
                  <a:pt x="6427654" y="3400636"/>
                </a:cubicBezTo>
                <a:close/>
                <a:moveTo>
                  <a:pt x="4822877" y="3400636"/>
                </a:moveTo>
                <a:cubicBezTo>
                  <a:pt x="4800981" y="3400522"/>
                  <a:pt x="4796945" y="3408703"/>
                  <a:pt x="4796945" y="3427951"/>
                </a:cubicBezTo>
                <a:cubicBezTo>
                  <a:pt x="4796831" y="3446968"/>
                  <a:pt x="4802939" y="3453883"/>
                  <a:pt x="4822185" y="3454229"/>
                </a:cubicBezTo>
                <a:cubicBezTo>
                  <a:pt x="4842702" y="3454575"/>
                  <a:pt x="4848464" y="3446046"/>
                  <a:pt x="4844776" y="3428067"/>
                </a:cubicBezTo>
                <a:cubicBezTo>
                  <a:pt x="4847196" y="3410893"/>
                  <a:pt x="4844776" y="3400984"/>
                  <a:pt x="4822877" y="3400751"/>
                </a:cubicBezTo>
                <a:close/>
                <a:moveTo>
                  <a:pt x="10045083" y="3400522"/>
                </a:moveTo>
                <a:cubicBezTo>
                  <a:pt x="10038053" y="3400522"/>
                  <a:pt x="10031945" y="3400406"/>
                  <a:pt x="10029525" y="3409971"/>
                </a:cubicBezTo>
                <a:lnTo>
                  <a:pt x="10029640" y="3410087"/>
                </a:lnTo>
                <a:cubicBezTo>
                  <a:pt x="10022724" y="3437518"/>
                  <a:pt x="10030677" y="3448928"/>
                  <a:pt x="10058914" y="3449849"/>
                </a:cubicBezTo>
                <a:cubicBezTo>
                  <a:pt x="10067558" y="3450079"/>
                  <a:pt x="10076202" y="3450886"/>
                  <a:pt x="10089225" y="3451809"/>
                </a:cubicBezTo>
                <a:cubicBezTo>
                  <a:pt x="10099484" y="3451233"/>
                  <a:pt x="10114234" y="3449273"/>
                  <a:pt x="10128872" y="3449965"/>
                </a:cubicBezTo>
                <a:cubicBezTo>
                  <a:pt x="10150078" y="3450886"/>
                  <a:pt x="10144086" y="3435904"/>
                  <a:pt x="10144315" y="3425185"/>
                </a:cubicBezTo>
                <a:cubicBezTo>
                  <a:pt x="10144546" y="3413891"/>
                  <a:pt x="10148926" y="3399830"/>
                  <a:pt x="10128296" y="3400522"/>
                </a:cubicBezTo>
                <a:cubicBezTo>
                  <a:pt x="10100520" y="3401328"/>
                  <a:pt x="10072860" y="3400522"/>
                  <a:pt x="10045083" y="3400522"/>
                </a:cubicBezTo>
                <a:close/>
                <a:moveTo>
                  <a:pt x="6768110" y="3400522"/>
                </a:moveTo>
                <a:cubicBezTo>
                  <a:pt x="6744600" y="3400061"/>
                  <a:pt x="6742755" y="3411240"/>
                  <a:pt x="6744137" y="3428988"/>
                </a:cubicBezTo>
                <a:lnTo>
                  <a:pt x="6744250" y="3457614"/>
                </a:lnTo>
                <a:lnTo>
                  <a:pt x="6744024" y="3491456"/>
                </a:lnTo>
                <a:cubicBezTo>
                  <a:pt x="6741947" y="3510125"/>
                  <a:pt x="6747479" y="3517271"/>
                  <a:pt x="6767996" y="3517271"/>
                </a:cubicBezTo>
                <a:cubicBezTo>
                  <a:pt x="6789316" y="3517156"/>
                  <a:pt x="6792429" y="3507590"/>
                  <a:pt x="6791620" y="3490188"/>
                </a:cubicBezTo>
                <a:cubicBezTo>
                  <a:pt x="6790814" y="3469327"/>
                  <a:pt x="6790700" y="3448467"/>
                  <a:pt x="6791620" y="3427604"/>
                </a:cubicBezTo>
                <a:cubicBezTo>
                  <a:pt x="6792312" y="3410318"/>
                  <a:pt x="6789662" y="3400984"/>
                  <a:pt x="6768110" y="3400522"/>
                </a:cubicBezTo>
                <a:close/>
                <a:moveTo>
                  <a:pt x="6161421" y="3400522"/>
                </a:moveTo>
                <a:cubicBezTo>
                  <a:pt x="6151048" y="3400809"/>
                  <a:pt x="6144679" y="3402999"/>
                  <a:pt x="6141366" y="3407523"/>
                </a:cubicBezTo>
                <a:lnTo>
                  <a:pt x="6139645" y="3428456"/>
                </a:lnTo>
                <a:lnTo>
                  <a:pt x="6139638" y="3428413"/>
                </a:lnTo>
                <a:lnTo>
                  <a:pt x="6139638" y="3428526"/>
                </a:lnTo>
                <a:lnTo>
                  <a:pt x="6139645" y="3428456"/>
                </a:lnTo>
                <a:lnTo>
                  <a:pt x="6142217" y="3447429"/>
                </a:lnTo>
                <a:cubicBezTo>
                  <a:pt x="6146668" y="3450454"/>
                  <a:pt x="6154160" y="3450886"/>
                  <a:pt x="6163035" y="3450886"/>
                </a:cubicBezTo>
                <a:cubicBezTo>
                  <a:pt x="6180090" y="3450886"/>
                  <a:pt x="6187813" y="3446968"/>
                  <a:pt x="6187237" y="3427951"/>
                </a:cubicBezTo>
                <a:cubicBezTo>
                  <a:pt x="6186661" y="3409511"/>
                  <a:pt x="6183662" y="3399945"/>
                  <a:pt x="6161421" y="3400522"/>
                </a:cubicBezTo>
                <a:close/>
                <a:moveTo>
                  <a:pt x="5961226" y="3400522"/>
                </a:moveTo>
                <a:cubicBezTo>
                  <a:pt x="5940598" y="3399830"/>
                  <a:pt x="5934141" y="3406515"/>
                  <a:pt x="5934603" y="3427260"/>
                </a:cubicBezTo>
                <a:cubicBezTo>
                  <a:pt x="5934949" y="3445355"/>
                  <a:pt x="5940482" y="3453076"/>
                  <a:pt x="5958230" y="3451578"/>
                </a:cubicBezTo>
                <a:lnTo>
                  <a:pt x="5958230" y="3451694"/>
                </a:lnTo>
                <a:cubicBezTo>
                  <a:pt x="5974018" y="3450311"/>
                  <a:pt x="5994418" y="3454113"/>
                  <a:pt x="5987504" y="3426569"/>
                </a:cubicBezTo>
                <a:cubicBezTo>
                  <a:pt x="5992807" y="3403403"/>
                  <a:pt x="5979898" y="3401098"/>
                  <a:pt x="5961226" y="3400522"/>
                </a:cubicBezTo>
                <a:close/>
                <a:moveTo>
                  <a:pt x="4453953" y="3400522"/>
                </a:moveTo>
                <a:cubicBezTo>
                  <a:pt x="4414386" y="3400522"/>
                  <a:pt x="4394600" y="3420344"/>
                  <a:pt x="4394600" y="3459992"/>
                </a:cubicBezTo>
                <a:cubicBezTo>
                  <a:pt x="4394600" y="3497022"/>
                  <a:pt x="4413080" y="3515542"/>
                  <a:pt x="4450037" y="3515542"/>
                </a:cubicBezTo>
                <a:lnTo>
                  <a:pt x="4450037" y="3515427"/>
                </a:lnTo>
                <a:cubicBezTo>
                  <a:pt x="4489682" y="3515427"/>
                  <a:pt x="4509468" y="3495605"/>
                  <a:pt x="4509391" y="3455958"/>
                </a:cubicBezTo>
                <a:cubicBezTo>
                  <a:pt x="4509313" y="3418995"/>
                  <a:pt x="4490834" y="3400522"/>
                  <a:pt x="4453953" y="3400522"/>
                </a:cubicBezTo>
                <a:close/>
                <a:moveTo>
                  <a:pt x="1672608" y="3400522"/>
                </a:moveTo>
                <a:cubicBezTo>
                  <a:pt x="1665578" y="3400522"/>
                  <a:pt x="1659470" y="3400406"/>
                  <a:pt x="1657050" y="3409971"/>
                </a:cubicBezTo>
                <a:lnTo>
                  <a:pt x="1657165" y="3410087"/>
                </a:lnTo>
                <a:cubicBezTo>
                  <a:pt x="1650249" y="3437518"/>
                  <a:pt x="1658202" y="3448928"/>
                  <a:pt x="1686439" y="3449849"/>
                </a:cubicBezTo>
                <a:cubicBezTo>
                  <a:pt x="1695083" y="3450079"/>
                  <a:pt x="1703727" y="3450886"/>
                  <a:pt x="1716750" y="3451809"/>
                </a:cubicBezTo>
                <a:cubicBezTo>
                  <a:pt x="1727009" y="3451233"/>
                  <a:pt x="1741759" y="3449273"/>
                  <a:pt x="1756397" y="3449965"/>
                </a:cubicBezTo>
                <a:cubicBezTo>
                  <a:pt x="1777603" y="3450886"/>
                  <a:pt x="1771611" y="3435904"/>
                  <a:pt x="1771840" y="3425185"/>
                </a:cubicBezTo>
                <a:cubicBezTo>
                  <a:pt x="1772071" y="3413891"/>
                  <a:pt x="1776451" y="3399830"/>
                  <a:pt x="1755821" y="3400522"/>
                </a:cubicBezTo>
                <a:cubicBezTo>
                  <a:pt x="1728045" y="3401328"/>
                  <a:pt x="1700385" y="3400522"/>
                  <a:pt x="1672608" y="3400522"/>
                </a:cubicBezTo>
                <a:close/>
                <a:moveTo>
                  <a:pt x="10789846" y="3400406"/>
                </a:moveTo>
                <a:cubicBezTo>
                  <a:pt x="10768524" y="3395565"/>
                  <a:pt x="10763222" y="3405477"/>
                  <a:pt x="10763222" y="3425532"/>
                </a:cubicBezTo>
                <a:cubicBezTo>
                  <a:pt x="10763222" y="3446046"/>
                  <a:pt x="10770252" y="3452039"/>
                  <a:pt x="10790422" y="3452270"/>
                </a:cubicBezTo>
                <a:cubicBezTo>
                  <a:pt x="10811282" y="3452385"/>
                  <a:pt x="10816930" y="3445125"/>
                  <a:pt x="10816815" y="3425185"/>
                </a:cubicBezTo>
                <a:cubicBezTo>
                  <a:pt x="10816699" y="3405016"/>
                  <a:pt x="10810937" y="3395334"/>
                  <a:pt x="10789846" y="3400406"/>
                </a:cubicBezTo>
                <a:close/>
                <a:moveTo>
                  <a:pt x="6699767" y="3400406"/>
                </a:moveTo>
                <a:cubicBezTo>
                  <a:pt x="6682707" y="3401328"/>
                  <a:pt x="6675102" y="3405361"/>
                  <a:pt x="6675445" y="3424147"/>
                </a:cubicBezTo>
                <a:cubicBezTo>
                  <a:pt x="6675794" y="3443626"/>
                  <a:pt x="6679019" y="3454459"/>
                  <a:pt x="6702417" y="3453768"/>
                </a:cubicBezTo>
                <a:cubicBezTo>
                  <a:pt x="6722008" y="3453191"/>
                  <a:pt x="6726389" y="3445240"/>
                  <a:pt x="6723163" y="3428298"/>
                </a:cubicBezTo>
                <a:cubicBezTo>
                  <a:pt x="6726389" y="3409971"/>
                  <a:pt x="6722470" y="3399139"/>
                  <a:pt x="6699767" y="3400406"/>
                </a:cubicBezTo>
                <a:close/>
                <a:moveTo>
                  <a:pt x="6098033" y="3400406"/>
                </a:moveTo>
                <a:cubicBezTo>
                  <a:pt x="6079707" y="3401098"/>
                  <a:pt x="6070024" y="3403518"/>
                  <a:pt x="6070024" y="3425760"/>
                </a:cubicBezTo>
                <a:cubicBezTo>
                  <a:pt x="6070140" y="3447774"/>
                  <a:pt x="6078785" y="3453191"/>
                  <a:pt x="6097568" y="3449965"/>
                </a:cubicBezTo>
                <a:cubicBezTo>
                  <a:pt x="6115433" y="3452961"/>
                  <a:pt x="6125002" y="3448812"/>
                  <a:pt x="6124540" y="3427604"/>
                </a:cubicBezTo>
                <a:cubicBezTo>
                  <a:pt x="6124078" y="3408013"/>
                  <a:pt x="6119007" y="3399714"/>
                  <a:pt x="6098033" y="3400406"/>
                </a:cubicBezTo>
                <a:close/>
                <a:moveTo>
                  <a:pt x="2417371" y="3400406"/>
                </a:moveTo>
                <a:cubicBezTo>
                  <a:pt x="2396049" y="3395565"/>
                  <a:pt x="2390747" y="3405477"/>
                  <a:pt x="2390747" y="3425532"/>
                </a:cubicBezTo>
                <a:cubicBezTo>
                  <a:pt x="2390747" y="3446046"/>
                  <a:pt x="2397777" y="3452039"/>
                  <a:pt x="2417947" y="3452270"/>
                </a:cubicBezTo>
                <a:cubicBezTo>
                  <a:pt x="2438807" y="3452385"/>
                  <a:pt x="2444455" y="3445125"/>
                  <a:pt x="2444340" y="3425185"/>
                </a:cubicBezTo>
                <a:cubicBezTo>
                  <a:pt x="2444224" y="3405016"/>
                  <a:pt x="2438462" y="3395334"/>
                  <a:pt x="2417371" y="3400406"/>
                </a:cubicBezTo>
                <a:close/>
                <a:moveTo>
                  <a:pt x="10184310" y="3400175"/>
                </a:moveTo>
                <a:cubicBezTo>
                  <a:pt x="10167252" y="3399484"/>
                  <a:pt x="10165292" y="3407322"/>
                  <a:pt x="10164601" y="3421843"/>
                </a:cubicBezTo>
                <a:cubicBezTo>
                  <a:pt x="10163564" y="3442128"/>
                  <a:pt x="10167828" y="3452961"/>
                  <a:pt x="10190878" y="3449388"/>
                </a:cubicBezTo>
                <a:cubicBezTo>
                  <a:pt x="10201020" y="3447889"/>
                  <a:pt x="10211508" y="3449158"/>
                  <a:pt x="10221881" y="3449158"/>
                </a:cubicBezTo>
                <a:lnTo>
                  <a:pt x="10221881" y="3448812"/>
                </a:lnTo>
                <a:cubicBezTo>
                  <a:pt x="10234904" y="3448812"/>
                  <a:pt x="10247928" y="3447544"/>
                  <a:pt x="10260721" y="3449043"/>
                </a:cubicBezTo>
                <a:cubicBezTo>
                  <a:pt x="10270805" y="3450253"/>
                  <a:pt x="10275848" y="3447889"/>
                  <a:pt x="10278282" y="3443453"/>
                </a:cubicBezTo>
                <a:lnTo>
                  <a:pt x="10280194" y="3425463"/>
                </a:lnTo>
                <a:lnTo>
                  <a:pt x="10280200" y="3425532"/>
                </a:lnTo>
                <a:lnTo>
                  <a:pt x="10280200" y="3425417"/>
                </a:lnTo>
                <a:lnTo>
                  <a:pt x="10280194" y="3425463"/>
                </a:lnTo>
                <a:lnTo>
                  <a:pt x="10278960" y="3407667"/>
                </a:lnTo>
                <a:cubicBezTo>
                  <a:pt x="10277173" y="3402768"/>
                  <a:pt x="10272765" y="3399600"/>
                  <a:pt x="10261989" y="3400175"/>
                </a:cubicBezTo>
                <a:cubicBezTo>
                  <a:pt x="10236172" y="3401559"/>
                  <a:pt x="10210124" y="3401328"/>
                  <a:pt x="10184310" y="3400175"/>
                </a:cubicBezTo>
                <a:close/>
                <a:moveTo>
                  <a:pt x="9115572" y="3400175"/>
                </a:moveTo>
                <a:cubicBezTo>
                  <a:pt x="9097824" y="3401098"/>
                  <a:pt x="9086760" y="3403863"/>
                  <a:pt x="9091714" y="3424609"/>
                </a:cubicBezTo>
                <a:cubicBezTo>
                  <a:pt x="9089986" y="3440745"/>
                  <a:pt x="9088142" y="3455382"/>
                  <a:pt x="9113267" y="3453998"/>
                </a:cubicBezTo>
                <a:cubicBezTo>
                  <a:pt x="9131246" y="3453076"/>
                  <a:pt x="9140236" y="3449965"/>
                  <a:pt x="9139084" y="3429566"/>
                </a:cubicBezTo>
                <a:cubicBezTo>
                  <a:pt x="9138162" y="3412970"/>
                  <a:pt x="9139890" y="3398908"/>
                  <a:pt x="9115572" y="3400175"/>
                </a:cubicBezTo>
                <a:close/>
                <a:moveTo>
                  <a:pt x="1811835" y="3400175"/>
                </a:moveTo>
                <a:cubicBezTo>
                  <a:pt x="1794777" y="3399484"/>
                  <a:pt x="1792817" y="3407322"/>
                  <a:pt x="1792126" y="3421843"/>
                </a:cubicBezTo>
                <a:cubicBezTo>
                  <a:pt x="1791089" y="3442128"/>
                  <a:pt x="1795353" y="3452961"/>
                  <a:pt x="1818403" y="3449388"/>
                </a:cubicBezTo>
                <a:cubicBezTo>
                  <a:pt x="1828545" y="3447889"/>
                  <a:pt x="1839033" y="3449158"/>
                  <a:pt x="1849406" y="3449158"/>
                </a:cubicBezTo>
                <a:lnTo>
                  <a:pt x="1849406" y="3448812"/>
                </a:lnTo>
                <a:cubicBezTo>
                  <a:pt x="1862429" y="3448812"/>
                  <a:pt x="1875453" y="3447544"/>
                  <a:pt x="1888246" y="3449043"/>
                </a:cubicBezTo>
                <a:cubicBezTo>
                  <a:pt x="1898330" y="3450253"/>
                  <a:pt x="1903373" y="3447889"/>
                  <a:pt x="1905807" y="3443453"/>
                </a:cubicBezTo>
                <a:lnTo>
                  <a:pt x="1907719" y="3425463"/>
                </a:lnTo>
                <a:lnTo>
                  <a:pt x="1907725" y="3425532"/>
                </a:lnTo>
                <a:lnTo>
                  <a:pt x="1907725" y="3425417"/>
                </a:lnTo>
                <a:lnTo>
                  <a:pt x="1907719" y="3425463"/>
                </a:lnTo>
                <a:lnTo>
                  <a:pt x="1906485" y="3407667"/>
                </a:lnTo>
                <a:cubicBezTo>
                  <a:pt x="1904698" y="3402768"/>
                  <a:pt x="1900290" y="3399600"/>
                  <a:pt x="1889514" y="3400175"/>
                </a:cubicBezTo>
                <a:cubicBezTo>
                  <a:pt x="1863697" y="3401559"/>
                  <a:pt x="1837649" y="3401328"/>
                  <a:pt x="1811835" y="3400175"/>
                </a:cubicBezTo>
                <a:close/>
                <a:moveTo>
                  <a:pt x="743097" y="3400175"/>
                </a:moveTo>
                <a:cubicBezTo>
                  <a:pt x="725349" y="3401098"/>
                  <a:pt x="714285" y="3403863"/>
                  <a:pt x="719239" y="3424609"/>
                </a:cubicBezTo>
                <a:cubicBezTo>
                  <a:pt x="717511" y="3440745"/>
                  <a:pt x="715667" y="3455382"/>
                  <a:pt x="740792" y="3453998"/>
                </a:cubicBezTo>
                <a:cubicBezTo>
                  <a:pt x="758771" y="3453076"/>
                  <a:pt x="767761" y="3449965"/>
                  <a:pt x="766609" y="3429566"/>
                </a:cubicBezTo>
                <a:cubicBezTo>
                  <a:pt x="765687" y="3412970"/>
                  <a:pt x="767415" y="3398908"/>
                  <a:pt x="743097" y="3400175"/>
                </a:cubicBezTo>
                <a:close/>
                <a:moveTo>
                  <a:pt x="11998728" y="3399945"/>
                </a:moveTo>
                <a:cubicBezTo>
                  <a:pt x="11979482" y="3400061"/>
                  <a:pt x="11973143" y="3406054"/>
                  <a:pt x="11973373" y="3425417"/>
                </a:cubicBezTo>
                <a:cubicBezTo>
                  <a:pt x="11973488" y="3444548"/>
                  <a:pt x="11977292" y="3453538"/>
                  <a:pt x="11999074" y="3453653"/>
                </a:cubicBezTo>
                <a:cubicBezTo>
                  <a:pt x="12020857" y="3453768"/>
                  <a:pt x="12023854" y="3443857"/>
                  <a:pt x="12021088" y="3426683"/>
                </a:cubicBezTo>
                <a:cubicBezTo>
                  <a:pt x="12024430" y="3408820"/>
                  <a:pt x="12019589" y="3399830"/>
                  <a:pt x="11998728" y="3399945"/>
                </a:cubicBezTo>
                <a:close/>
                <a:moveTo>
                  <a:pt x="9786802" y="3399945"/>
                </a:moveTo>
                <a:cubicBezTo>
                  <a:pt x="9765942" y="3400175"/>
                  <a:pt x="9762830" y="3408589"/>
                  <a:pt x="9762715" y="3426222"/>
                </a:cubicBezTo>
                <a:cubicBezTo>
                  <a:pt x="9762658" y="3435155"/>
                  <a:pt x="9763522" y="3441897"/>
                  <a:pt x="9766979" y="3446363"/>
                </a:cubicBezTo>
                <a:lnTo>
                  <a:pt x="9786753" y="3452830"/>
                </a:lnTo>
                <a:lnTo>
                  <a:pt x="9786688" y="3452846"/>
                </a:lnTo>
                <a:lnTo>
                  <a:pt x="9786802" y="3452846"/>
                </a:lnTo>
                <a:lnTo>
                  <a:pt x="9786753" y="3452830"/>
                </a:lnTo>
                <a:lnTo>
                  <a:pt x="9807347" y="3447790"/>
                </a:lnTo>
                <a:cubicBezTo>
                  <a:pt x="9811467" y="3444087"/>
                  <a:pt x="9812620" y="3437921"/>
                  <a:pt x="9810199" y="3427951"/>
                </a:cubicBezTo>
                <a:cubicBezTo>
                  <a:pt x="9813772" y="3408934"/>
                  <a:pt x="9809392" y="3399600"/>
                  <a:pt x="9786802" y="3399945"/>
                </a:cubicBezTo>
                <a:close/>
                <a:moveTo>
                  <a:pt x="9721109" y="3399945"/>
                </a:moveTo>
                <a:cubicBezTo>
                  <a:pt x="9703476" y="3400636"/>
                  <a:pt x="9692872" y="3402250"/>
                  <a:pt x="9695292" y="3423688"/>
                </a:cubicBezTo>
                <a:cubicBezTo>
                  <a:pt x="9697022" y="3438901"/>
                  <a:pt x="9691488" y="3455382"/>
                  <a:pt x="9717651" y="3453538"/>
                </a:cubicBezTo>
                <a:cubicBezTo>
                  <a:pt x="9735746" y="3452155"/>
                  <a:pt x="9746464" y="3448351"/>
                  <a:pt x="9742776" y="3426915"/>
                </a:cubicBezTo>
                <a:cubicBezTo>
                  <a:pt x="9744850" y="3411585"/>
                  <a:pt x="9744044" y="3399139"/>
                  <a:pt x="9721109" y="3399945"/>
                </a:cubicBezTo>
                <a:close/>
                <a:moveTo>
                  <a:pt x="3626253" y="3399945"/>
                </a:moveTo>
                <a:cubicBezTo>
                  <a:pt x="3607007" y="3400061"/>
                  <a:pt x="3600668" y="3406054"/>
                  <a:pt x="3600898" y="3425417"/>
                </a:cubicBezTo>
                <a:cubicBezTo>
                  <a:pt x="3601013" y="3444548"/>
                  <a:pt x="3604817" y="3453538"/>
                  <a:pt x="3626599" y="3453653"/>
                </a:cubicBezTo>
                <a:cubicBezTo>
                  <a:pt x="3648382" y="3453768"/>
                  <a:pt x="3651379" y="3443857"/>
                  <a:pt x="3648613" y="3426683"/>
                </a:cubicBezTo>
                <a:cubicBezTo>
                  <a:pt x="3651955" y="3408820"/>
                  <a:pt x="3647114" y="3399830"/>
                  <a:pt x="3626253" y="3399945"/>
                </a:cubicBezTo>
                <a:close/>
                <a:moveTo>
                  <a:pt x="1414327" y="3399945"/>
                </a:moveTo>
                <a:cubicBezTo>
                  <a:pt x="1393467" y="3400175"/>
                  <a:pt x="1390355" y="3408589"/>
                  <a:pt x="1390240" y="3426222"/>
                </a:cubicBezTo>
                <a:cubicBezTo>
                  <a:pt x="1390183" y="3435155"/>
                  <a:pt x="1391047" y="3441897"/>
                  <a:pt x="1394504" y="3446363"/>
                </a:cubicBezTo>
                <a:lnTo>
                  <a:pt x="1414278" y="3452830"/>
                </a:lnTo>
                <a:lnTo>
                  <a:pt x="1414213" y="3452846"/>
                </a:lnTo>
                <a:lnTo>
                  <a:pt x="1414327" y="3452846"/>
                </a:lnTo>
                <a:lnTo>
                  <a:pt x="1414278" y="3452830"/>
                </a:lnTo>
                <a:lnTo>
                  <a:pt x="1434872" y="3447790"/>
                </a:lnTo>
                <a:cubicBezTo>
                  <a:pt x="1438992" y="3444087"/>
                  <a:pt x="1440145" y="3437921"/>
                  <a:pt x="1437724" y="3427951"/>
                </a:cubicBezTo>
                <a:cubicBezTo>
                  <a:pt x="1441297" y="3408934"/>
                  <a:pt x="1436917" y="3399600"/>
                  <a:pt x="1414327" y="3399945"/>
                </a:cubicBezTo>
                <a:close/>
                <a:moveTo>
                  <a:pt x="1348634" y="3399945"/>
                </a:moveTo>
                <a:cubicBezTo>
                  <a:pt x="1331001" y="3400636"/>
                  <a:pt x="1320397" y="3402250"/>
                  <a:pt x="1322817" y="3423688"/>
                </a:cubicBezTo>
                <a:cubicBezTo>
                  <a:pt x="1324547" y="3438901"/>
                  <a:pt x="1319013" y="3455382"/>
                  <a:pt x="1345176" y="3453538"/>
                </a:cubicBezTo>
                <a:cubicBezTo>
                  <a:pt x="1363271" y="3452155"/>
                  <a:pt x="1373989" y="3448351"/>
                  <a:pt x="1370301" y="3426915"/>
                </a:cubicBezTo>
                <a:cubicBezTo>
                  <a:pt x="1372375" y="3411585"/>
                  <a:pt x="1371569" y="3399139"/>
                  <a:pt x="1348634" y="3399945"/>
                </a:cubicBezTo>
                <a:close/>
                <a:moveTo>
                  <a:pt x="10324801" y="3399830"/>
                </a:moveTo>
                <a:cubicBezTo>
                  <a:pt x="10306361" y="3400522"/>
                  <a:pt x="10293914" y="3400984"/>
                  <a:pt x="10294606" y="3425760"/>
                </a:cubicBezTo>
                <a:cubicBezTo>
                  <a:pt x="10295296" y="3446506"/>
                  <a:pt x="10303134" y="3451578"/>
                  <a:pt x="10322612" y="3448235"/>
                </a:cubicBezTo>
                <a:cubicBezTo>
                  <a:pt x="10332524" y="3451001"/>
                  <a:pt x="10338948" y="3450022"/>
                  <a:pt x="10342868" y="3445787"/>
                </a:cubicBezTo>
                <a:lnTo>
                  <a:pt x="10348070" y="3423862"/>
                </a:lnTo>
                <a:lnTo>
                  <a:pt x="10348083" y="3423918"/>
                </a:lnTo>
                <a:lnTo>
                  <a:pt x="10348083" y="3423802"/>
                </a:lnTo>
                <a:lnTo>
                  <a:pt x="10348070" y="3423862"/>
                </a:lnTo>
                <a:lnTo>
                  <a:pt x="10343400" y="3405045"/>
                </a:lnTo>
                <a:cubicBezTo>
                  <a:pt x="10339958" y="3401127"/>
                  <a:pt x="10334194" y="3399484"/>
                  <a:pt x="10324801" y="3399830"/>
                </a:cubicBezTo>
                <a:close/>
                <a:moveTo>
                  <a:pt x="1952326" y="3399830"/>
                </a:moveTo>
                <a:cubicBezTo>
                  <a:pt x="1933886" y="3400522"/>
                  <a:pt x="1921439" y="3400984"/>
                  <a:pt x="1922131" y="3425760"/>
                </a:cubicBezTo>
                <a:cubicBezTo>
                  <a:pt x="1922821" y="3446506"/>
                  <a:pt x="1930659" y="3451578"/>
                  <a:pt x="1950137" y="3448235"/>
                </a:cubicBezTo>
                <a:cubicBezTo>
                  <a:pt x="1960049" y="3451001"/>
                  <a:pt x="1966473" y="3450022"/>
                  <a:pt x="1970393" y="3445787"/>
                </a:cubicBezTo>
                <a:lnTo>
                  <a:pt x="1975595" y="3423862"/>
                </a:lnTo>
                <a:lnTo>
                  <a:pt x="1975608" y="3423918"/>
                </a:lnTo>
                <a:lnTo>
                  <a:pt x="1975608" y="3423802"/>
                </a:lnTo>
                <a:lnTo>
                  <a:pt x="1975595" y="3423862"/>
                </a:lnTo>
                <a:lnTo>
                  <a:pt x="1970925" y="3405045"/>
                </a:lnTo>
                <a:cubicBezTo>
                  <a:pt x="1967483" y="3401127"/>
                  <a:pt x="1961719" y="3399484"/>
                  <a:pt x="1952326" y="3399830"/>
                </a:cubicBezTo>
                <a:close/>
                <a:moveTo>
                  <a:pt x="4351379" y="3399714"/>
                </a:moveTo>
                <a:cubicBezTo>
                  <a:pt x="4335015" y="3399945"/>
                  <a:pt x="4324756" y="3402481"/>
                  <a:pt x="4326139" y="3422420"/>
                </a:cubicBezTo>
                <a:cubicBezTo>
                  <a:pt x="4327639" y="3443972"/>
                  <a:pt x="4327063" y="3465639"/>
                  <a:pt x="4326371" y="3487307"/>
                </a:cubicBezTo>
                <a:cubicBezTo>
                  <a:pt x="4325794" y="3504363"/>
                  <a:pt x="4325909" y="3516464"/>
                  <a:pt x="4349997" y="3516695"/>
                </a:cubicBezTo>
                <a:cubicBezTo>
                  <a:pt x="4373391" y="3516925"/>
                  <a:pt x="4375468" y="3506322"/>
                  <a:pt x="4374084" y="3488574"/>
                </a:cubicBezTo>
                <a:cubicBezTo>
                  <a:pt x="4373391" y="3479124"/>
                  <a:pt x="4373969" y="3469557"/>
                  <a:pt x="4373969" y="3459992"/>
                </a:cubicBezTo>
                <a:cubicBezTo>
                  <a:pt x="4373969" y="3446968"/>
                  <a:pt x="4372815" y="3433945"/>
                  <a:pt x="4374199" y="3421035"/>
                </a:cubicBezTo>
                <a:cubicBezTo>
                  <a:pt x="4376160" y="3402712"/>
                  <a:pt x="4367169" y="3399600"/>
                  <a:pt x="4351379" y="3399714"/>
                </a:cubicBezTo>
                <a:close/>
                <a:moveTo>
                  <a:pt x="4281768" y="3399714"/>
                </a:moveTo>
                <a:lnTo>
                  <a:pt x="4281652" y="3399830"/>
                </a:lnTo>
                <a:cubicBezTo>
                  <a:pt x="4261021" y="3400061"/>
                  <a:pt x="4255721" y="3407322"/>
                  <a:pt x="4259177" y="3425300"/>
                </a:cubicBezTo>
                <a:cubicBezTo>
                  <a:pt x="4256413" y="3442358"/>
                  <a:pt x="4259061" y="3453191"/>
                  <a:pt x="4280729" y="3452385"/>
                </a:cubicBezTo>
                <a:cubicBezTo>
                  <a:pt x="4298826" y="3451694"/>
                  <a:pt x="4307468" y="3447544"/>
                  <a:pt x="4306779" y="3427604"/>
                </a:cubicBezTo>
                <a:cubicBezTo>
                  <a:pt x="4306203" y="3409742"/>
                  <a:pt x="4304586" y="3399369"/>
                  <a:pt x="4281768" y="3399714"/>
                </a:cubicBezTo>
                <a:close/>
                <a:moveTo>
                  <a:pt x="9650920" y="3399600"/>
                </a:moveTo>
                <a:cubicBezTo>
                  <a:pt x="9629483" y="3399714"/>
                  <a:pt x="9627408" y="3409626"/>
                  <a:pt x="9627178" y="3426799"/>
                </a:cubicBezTo>
                <a:cubicBezTo>
                  <a:pt x="9626947" y="3445125"/>
                  <a:pt x="9631788" y="3453538"/>
                  <a:pt x="9651958" y="3453538"/>
                </a:cubicBezTo>
                <a:cubicBezTo>
                  <a:pt x="9672011" y="3453653"/>
                  <a:pt x="9678811" y="3446276"/>
                  <a:pt x="9674662" y="3427260"/>
                </a:cubicBezTo>
                <a:cubicBezTo>
                  <a:pt x="9678696" y="3408013"/>
                  <a:pt x="9672933" y="3399484"/>
                  <a:pt x="9650920" y="3399600"/>
                </a:cubicBezTo>
                <a:close/>
                <a:moveTo>
                  <a:pt x="1278445" y="3399600"/>
                </a:moveTo>
                <a:cubicBezTo>
                  <a:pt x="1257008" y="3399714"/>
                  <a:pt x="1254933" y="3409626"/>
                  <a:pt x="1254703" y="3426799"/>
                </a:cubicBezTo>
                <a:cubicBezTo>
                  <a:pt x="1254472" y="3445125"/>
                  <a:pt x="1259313" y="3453538"/>
                  <a:pt x="1279483" y="3453538"/>
                </a:cubicBezTo>
                <a:cubicBezTo>
                  <a:pt x="1299536" y="3453653"/>
                  <a:pt x="1306336" y="3446276"/>
                  <a:pt x="1302187" y="3427260"/>
                </a:cubicBezTo>
                <a:cubicBezTo>
                  <a:pt x="1306221" y="3408013"/>
                  <a:pt x="1300458" y="3399484"/>
                  <a:pt x="1278445" y="3399600"/>
                </a:cubicBezTo>
                <a:close/>
                <a:moveTo>
                  <a:pt x="12136686" y="3399484"/>
                </a:moveTo>
                <a:cubicBezTo>
                  <a:pt x="12116171" y="3400061"/>
                  <a:pt x="12106951" y="3405132"/>
                  <a:pt x="12108334" y="3427260"/>
                </a:cubicBezTo>
                <a:cubicBezTo>
                  <a:pt x="12109371" y="3443857"/>
                  <a:pt x="12110062" y="3454575"/>
                  <a:pt x="12131730" y="3454113"/>
                </a:cubicBezTo>
                <a:cubicBezTo>
                  <a:pt x="12151554" y="3453653"/>
                  <a:pt x="12161465" y="3449043"/>
                  <a:pt x="12156970" y="3428872"/>
                </a:cubicBezTo>
                <a:cubicBezTo>
                  <a:pt x="12157777" y="3413083"/>
                  <a:pt x="12160543" y="3398793"/>
                  <a:pt x="12136686" y="3399484"/>
                </a:cubicBezTo>
                <a:close/>
                <a:moveTo>
                  <a:pt x="11695730" y="3399484"/>
                </a:moveTo>
                <a:cubicBezTo>
                  <a:pt x="11655472" y="3399714"/>
                  <a:pt x="11635338" y="3419308"/>
                  <a:pt x="11635338" y="3458263"/>
                </a:cubicBezTo>
                <a:cubicBezTo>
                  <a:pt x="11635338" y="3495985"/>
                  <a:pt x="11654504" y="3514851"/>
                  <a:pt x="11692849" y="3514851"/>
                </a:cubicBezTo>
                <a:cubicBezTo>
                  <a:pt x="11694577" y="3514851"/>
                  <a:pt x="11696306" y="3514851"/>
                  <a:pt x="11698035" y="3514851"/>
                </a:cubicBezTo>
                <a:cubicBezTo>
                  <a:pt x="11736449" y="3514701"/>
                  <a:pt x="11755662" y="3495490"/>
                  <a:pt x="11755662" y="3457225"/>
                </a:cubicBezTo>
                <a:cubicBezTo>
                  <a:pt x="11755662" y="3418500"/>
                  <a:pt x="11735688" y="3399253"/>
                  <a:pt x="11695730" y="3399484"/>
                </a:cubicBezTo>
                <a:close/>
                <a:moveTo>
                  <a:pt x="9583614" y="3399484"/>
                </a:moveTo>
                <a:cubicBezTo>
                  <a:pt x="9563674" y="3399830"/>
                  <a:pt x="9556528" y="3406630"/>
                  <a:pt x="9560446" y="3424956"/>
                </a:cubicBezTo>
                <a:cubicBezTo>
                  <a:pt x="9558834" y="3441436"/>
                  <a:pt x="9558372" y="3453768"/>
                  <a:pt x="9581653" y="3453423"/>
                </a:cubicBezTo>
                <a:lnTo>
                  <a:pt x="9581769" y="3453423"/>
                </a:lnTo>
                <a:cubicBezTo>
                  <a:pt x="9602976" y="3453076"/>
                  <a:pt x="9608623" y="3445816"/>
                  <a:pt x="9608276" y="3425876"/>
                </a:cubicBezTo>
                <a:cubicBezTo>
                  <a:pt x="9607930" y="3407898"/>
                  <a:pt x="9604242" y="3399139"/>
                  <a:pt x="9583614" y="3399484"/>
                </a:cubicBezTo>
                <a:close/>
                <a:moveTo>
                  <a:pt x="3764211" y="3399484"/>
                </a:moveTo>
                <a:cubicBezTo>
                  <a:pt x="3743696" y="3400061"/>
                  <a:pt x="3734476" y="3405132"/>
                  <a:pt x="3735859" y="3427260"/>
                </a:cubicBezTo>
                <a:cubicBezTo>
                  <a:pt x="3736896" y="3443857"/>
                  <a:pt x="3737587" y="3454575"/>
                  <a:pt x="3759255" y="3454113"/>
                </a:cubicBezTo>
                <a:cubicBezTo>
                  <a:pt x="3779079" y="3453653"/>
                  <a:pt x="3788990" y="3449043"/>
                  <a:pt x="3784495" y="3428872"/>
                </a:cubicBezTo>
                <a:cubicBezTo>
                  <a:pt x="3785302" y="3413083"/>
                  <a:pt x="3788068" y="3398793"/>
                  <a:pt x="3764211" y="3399484"/>
                </a:cubicBezTo>
                <a:close/>
                <a:moveTo>
                  <a:pt x="3323255" y="3399484"/>
                </a:moveTo>
                <a:cubicBezTo>
                  <a:pt x="3282997" y="3399714"/>
                  <a:pt x="3262863" y="3419308"/>
                  <a:pt x="3262863" y="3458263"/>
                </a:cubicBezTo>
                <a:cubicBezTo>
                  <a:pt x="3262863" y="3495985"/>
                  <a:pt x="3282029" y="3514851"/>
                  <a:pt x="3320374" y="3514851"/>
                </a:cubicBezTo>
                <a:cubicBezTo>
                  <a:pt x="3322102" y="3514851"/>
                  <a:pt x="3323831" y="3514851"/>
                  <a:pt x="3325560" y="3514851"/>
                </a:cubicBezTo>
                <a:cubicBezTo>
                  <a:pt x="3363974" y="3514701"/>
                  <a:pt x="3383187" y="3495490"/>
                  <a:pt x="3383187" y="3457225"/>
                </a:cubicBezTo>
                <a:cubicBezTo>
                  <a:pt x="3383187" y="3418500"/>
                  <a:pt x="3363213" y="3399253"/>
                  <a:pt x="3323255" y="3399484"/>
                </a:cubicBezTo>
                <a:close/>
                <a:moveTo>
                  <a:pt x="1211139" y="3399484"/>
                </a:moveTo>
                <a:cubicBezTo>
                  <a:pt x="1191199" y="3399830"/>
                  <a:pt x="1184053" y="3406630"/>
                  <a:pt x="1187971" y="3424956"/>
                </a:cubicBezTo>
                <a:cubicBezTo>
                  <a:pt x="1186359" y="3441436"/>
                  <a:pt x="1185897" y="3453768"/>
                  <a:pt x="1209178" y="3453423"/>
                </a:cubicBezTo>
                <a:lnTo>
                  <a:pt x="1209294" y="3453423"/>
                </a:lnTo>
                <a:cubicBezTo>
                  <a:pt x="1230501" y="3453076"/>
                  <a:pt x="1236148" y="3445816"/>
                  <a:pt x="1235801" y="3425876"/>
                </a:cubicBezTo>
                <a:cubicBezTo>
                  <a:pt x="1235455" y="3407898"/>
                  <a:pt x="1231767" y="3399139"/>
                  <a:pt x="1211139" y="3399484"/>
                </a:cubicBezTo>
                <a:close/>
                <a:moveTo>
                  <a:pt x="12064307" y="3399369"/>
                </a:moveTo>
                <a:cubicBezTo>
                  <a:pt x="12043100" y="3399139"/>
                  <a:pt x="12038952" y="3408589"/>
                  <a:pt x="12042180" y="3426339"/>
                </a:cubicBezTo>
                <a:cubicBezTo>
                  <a:pt x="12040334" y="3441666"/>
                  <a:pt x="12039298" y="3454690"/>
                  <a:pt x="12062578" y="3454344"/>
                </a:cubicBezTo>
                <a:lnTo>
                  <a:pt x="12062578" y="3454229"/>
                </a:lnTo>
                <a:cubicBezTo>
                  <a:pt x="12083440" y="3453998"/>
                  <a:pt x="12090930" y="3448235"/>
                  <a:pt x="12090700" y="3426454"/>
                </a:cubicBezTo>
                <a:cubicBezTo>
                  <a:pt x="12090470" y="3406399"/>
                  <a:pt x="12084822" y="3399600"/>
                  <a:pt x="12064307" y="3399369"/>
                </a:cubicBezTo>
                <a:close/>
                <a:moveTo>
                  <a:pt x="3691832" y="3399369"/>
                </a:moveTo>
                <a:cubicBezTo>
                  <a:pt x="3670625" y="3399139"/>
                  <a:pt x="3666477" y="3408589"/>
                  <a:pt x="3669705" y="3426339"/>
                </a:cubicBezTo>
                <a:cubicBezTo>
                  <a:pt x="3667859" y="3441666"/>
                  <a:pt x="3666823" y="3454690"/>
                  <a:pt x="3690103" y="3454344"/>
                </a:cubicBezTo>
                <a:lnTo>
                  <a:pt x="3690103" y="3454229"/>
                </a:lnTo>
                <a:cubicBezTo>
                  <a:pt x="3710965" y="3453998"/>
                  <a:pt x="3718455" y="3448235"/>
                  <a:pt x="3718225" y="3426454"/>
                </a:cubicBezTo>
                <a:cubicBezTo>
                  <a:pt x="3717995" y="3406399"/>
                  <a:pt x="3712347" y="3399600"/>
                  <a:pt x="3691832" y="3399369"/>
                </a:cubicBezTo>
                <a:close/>
                <a:moveTo>
                  <a:pt x="11324617" y="3399253"/>
                </a:moveTo>
                <a:cubicBezTo>
                  <a:pt x="11314360" y="3400522"/>
                  <a:pt x="11303756" y="3399600"/>
                  <a:pt x="11293383" y="3399600"/>
                </a:cubicBezTo>
                <a:cubicBezTo>
                  <a:pt x="11279553" y="3399600"/>
                  <a:pt x="11265608" y="3400291"/>
                  <a:pt x="11251778" y="3399484"/>
                </a:cubicBezTo>
                <a:cubicBezTo>
                  <a:pt x="11234029" y="3398447"/>
                  <a:pt x="11232069" y="3408473"/>
                  <a:pt x="11232991" y="3422534"/>
                </a:cubicBezTo>
                <a:cubicBezTo>
                  <a:pt x="11233798" y="3436020"/>
                  <a:pt x="11229303" y="3451694"/>
                  <a:pt x="11251778" y="3451347"/>
                </a:cubicBezTo>
                <a:cubicBezTo>
                  <a:pt x="11278631" y="3450772"/>
                  <a:pt x="11305600" y="3450772"/>
                  <a:pt x="11332454" y="3451578"/>
                </a:cubicBezTo>
                <a:cubicBezTo>
                  <a:pt x="11348590" y="3452039"/>
                  <a:pt x="11352278" y="3444894"/>
                  <a:pt x="11353084" y="3429681"/>
                </a:cubicBezTo>
                <a:cubicBezTo>
                  <a:pt x="11354236" y="3407898"/>
                  <a:pt x="11348820" y="3396257"/>
                  <a:pt x="11324617" y="3399253"/>
                </a:cubicBezTo>
                <a:close/>
                <a:moveTo>
                  <a:pt x="2952142" y="3399253"/>
                </a:moveTo>
                <a:cubicBezTo>
                  <a:pt x="2941885" y="3400522"/>
                  <a:pt x="2931281" y="3399600"/>
                  <a:pt x="2920908" y="3399600"/>
                </a:cubicBezTo>
                <a:cubicBezTo>
                  <a:pt x="2907078" y="3399600"/>
                  <a:pt x="2893133" y="3400291"/>
                  <a:pt x="2879303" y="3399484"/>
                </a:cubicBezTo>
                <a:cubicBezTo>
                  <a:pt x="2861554" y="3398447"/>
                  <a:pt x="2859594" y="3408473"/>
                  <a:pt x="2860516" y="3422534"/>
                </a:cubicBezTo>
                <a:cubicBezTo>
                  <a:pt x="2861323" y="3436020"/>
                  <a:pt x="2856828" y="3451694"/>
                  <a:pt x="2879303" y="3451347"/>
                </a:cubicBezTo>
                <a:cubicBezTo>
                  <a:pt x="2906156" y="3450772"/>
                  <a:pt x="2933125" y="3450772"/>
                  <a:pt x="2959979" y="3451578"/>
                </a:cubicBezTo>
                <a:cubicBezTo>
                  <a:pt x="2976115" y="3452039"/>
                  <a:pt x="2979803" y="3444894"/>
                  <a:pt x="2980609" y="3429681"/>
                </a:cubicBezTo>
                <a:cubicBezTo>
                  <a:pt x="2981761" y="3407898"/>
                  <a:pt x="2976345" y="3396257"/>
                  <a:pt x="2952142" y="3399253"/>
                </a:cubicBezTo>
                <a:close/>
                <a:moveTo>
                  <a:pt x="11527692" y="3398793"/>
                </a:moveTo>
                <a:cubicBezTo>
                  <a:pt x="11508906" y="3399600"/>
                  <a:pt x="11499454" y="3403057"/>
                  <a:pt x="11499800" y="3424839"/>
                </a:cubicBezTo>
                <a:cubicBezTo>
                  <a:pt x="11500147" y="3444432"/>
                  <a:pt x="11504642" y="3452846"/>
                  <a:pt x="11525847" y="3452270"/>
                </a:cubicBezTo>
                <a:cubicBezTo>
                  <a:pt x="11544748" y="3451694"/>
                  <a:pt x="11556620" y="3448697"/>
                  <a:pt x="11551319" y="3426569"/>
                </a:cubicBezTo>
                <a:cubicBezTo>
                  <a:pt x="11555122" y="3407322"/>
                  <a:pt x="11549820" y="3397872"/>
                  <a:pt x="11527692" y="3398793"/>
                </a:cubicBezTo>
                <a:close/>
                <a:moveTo>
                  <a:pt x="10858880" y="3398793"/>
                </a:moveTo>
                <a:cubicBezTo>
                  <a:pt x="10841824" y="3400061"/>
                  <a:pt x="10826495" y="3399139"/>
                  <a:pt x="10832144" y="3422650"/>
                </a:cubicBezTo>
                <a:cubicBezTo>
                  <a:pt x="10830414" y="3439823"/>
                  <a:pt x="10829262" y="3454575"/>
                  <a:pt x="10854386" y="3452155"/>
                </a:cubicBezTo>
                <a:cubicBezTo>
                  <a:pt x="10871329" y="3450656"/>
                  <a:pt x="10886542" y="3454344"/>
                  <a:pt x="10884928" y="3427951"/>
                </a:cubicBezTo>
                <a:cubicBezTo>
                  <a:pt x="10883660" y="3408934"/>
                  <a:pt x="10882738" y="3397063"/>
                  <a:pt x="10858880" y="3398908"/>
                </a:cubicBezTo>
                <a:close/>
                <a:moveTo>
                  <a:pt x="3155217" y="3398793"/>
                </a:moveTo>
                <a:cubicBezTo>
                  <a:pt x="3136431" y="3399600"/>
                  <a:pt x="3126979" y="3403057"/>
                  <a:pt x="3127325" y="3424839"/>
                </a:cubicBezTo>
                <a:cubicBezTo>
                  <a:pt x="3127672" y="3444432"/>
                  <a:pt x="3132167" y="3452846"/>
                  <a:pt x="3153372" y="3452270"/>
                </a:cubicBezTo>
                <a:cubicBezTo>
                  <a:pt x="3172273" y="3451694"/>
                  <a:pt x="3184145" y="3448697"/>
                  <a:pt x="3178844" y="3426569"/>
                </a:cubicBezTo>
                <a:cubicBezTo>
                  <a:pt x="3182647" y="3407322"/>
                  <a:pt x="3177345" y="3397872"/>
                  <a:pt x="3155217" y="3398793"/>
                </a:cubicBezTo>
                <a:close/>
                <a:moveTo>
                  <a:pt x="2486405" y="3398793"/>
                </a:moveTo>
                <a:cubicBezTo>
                  <a:pt x="2469349" y="3400061"/>
                  <a:pt x="2454020" y="3399139"/>
                  <a:pt x="2459669" y="3422650"/>
                </a:cubicBezTo>
                <a:cubicBezTo>
                  <a:pt x="2457939" y="3439823"/>
                  <a:pt x="2456787" y="3454575"/>
                  <a:pt x="2481911" y="3452155"/>
                </a:cubicBezTo>
                <a:cubicBezTo>
                  <a:pt x="2498854" y="3450656"/>
                  <a:pt x="2514067" y="3454344"/>
                  <a:pt x="2512453" y="3427951"/>
                </a:cubicBezTo>
                <a:cubicBezTo>
                  <a:pt x="2511185" y="3408934"/>
                  <a:pt x="2510263" y="3397063"/>
                  <a:pt x="2486405" y="3398908"/>
                </a:cubicBezTo>
                <a:close/>
                <a:moveTo>
                  <a:pt x="10991652" y="3398561"/>
                </a:moveTo>
                <a:lnTo>
                  <a:pt x="10991652" y="3398677"/>
                </a:lnTo>
                <a:cubicBezTo>
                  <a:pt x="10973212" y="3399600"/>
                  <a:pt x="10962955" y="3403288"/>
                  <a:pt x="10967566" y="3422764"/>
                </a:cubicBezTo>
                <a:cubicBezTo>
                  <a:pt x="10966758" y="3438440"/>
                  <a:pt x="10963531" y="3453768"/>
                  <a:pt x="10987848" y="3452385"/>
                </a:cubicBezTo>
                <a:cubicBezTo>
                  <a:pt x="11004676" y="3451463"/>
                  <a:pt x="11017008" y="3450195"/>
                  <a:pt x="11015163" y="3428526"/>
                </a:cubicBezTo>
                <a:cubicBezTo>
                  <a:pt x="11013896" y="3412623"/>
                  <a:pt x="11016777" y="3397294"/>
                  <a:pt x="10991652" y="3398561"/>
                </a:cubicBezTo>
                <a:close/>
                <a:moveTo>
                  <a:pt x="2619177" y="3398561"/>
                </a:moveTo>
                <a:lnTo>
                  <a:pt x="2619177" y="3398677"/>
                </a:lnTo>
                <a:cubicBezTo>
                  <a:pt x="2600737" y="3399600"/>
                  <a:pt x="2590480" y="3403288"/>
                  <a:pt x="2595091" y="3422764"/>
                </a:cubicBezTo>
                <a:cubicBezTo>
                  <a:pt x="2594283" y="3438440"/>
                  <a:pt x="2591056" y="3453768"/>
                  <a:pt x="2615373" y="3452385"/>
                </a:cubicBezTo>
                <a:cubicBezTo>
                  <a:pt x="2632201" y="3451463"/>
                  <a:pt x="2644533" y="3450195"/>
                  <a:pt x="2642688" y="3428526"/>
                </a:cubicBezTo>
                <a:cubicBezTo>
                  <a:pt x="2641421" y="3412623"/>
                  <a:pt x="2644302" y="3397294"/>
                  <a:pt x="2619177" y="3398561"/>
                </a:cubicBezTo>
                <a:close/>
                <a:moveTo>
                  <a:pt x="3833436" y="3388535"/>
                </a:moveTo>
                <a:cubicBezTo>
                  <a:pt x="3838852" y="3388190"/>
                  <a:pt x="3844038" y="3388651"/>
                  <a:pt x="3843692" y="3396026"/>
                </a:cubicBezTo>
                <a:cubicBezTo>
                  <a:pt x="3843462" y="3402481"/>
                  <a:pt x="3839428" y="3404671"/>
                  <a:pt x="3833436" y="3404210"/>
                </a:cubicBezTo>
                <a:close/>
                <a:moveTo>
                  <a:pt x="5117118" y="3344623"/>
                </a:moveTo>
                <a:lnTo>
                  <a:pt x="5117118" y="3344774"/>
                </a:lnTo>
                <a:lnTo>
                  <a:pt x="5117004" y="3344740"/>
                </a:lnTo>
                <a:close/>
                <a:moveTo>
                  <a:pt x="4010807" y="3334711"/>
                </a:moveTo>
                <a:cubicBezTo>
                  <a:pt x="3991447" y="3333443"/>
                  <a:pt x="3989255" y="3341397"/>
                  <a:pt x="3988335" y="3358223"/>
                </a:cubicBezTo>
                <a:cubicBezTo>
                  <a:pt x="3987067" y="3381734"/>
                  <a:pt x="3994211" y="3391071"/>
                  <a:pt x="4018070" y="3387498"/>
                </a:cubicBezTo>
                <a:cubicBezTo>
                  <a:pt x="4028212" y="3386000"/>
                  <a:pt x="4038700" y="3387267"/>
                  <a:pt x="4049072" y="3387267"/>
                </a:cubicBezTo>
                <a:cubicBezTo>
                  <a:pt x="4062789" y="3387267"/>
                  <a:pt x="4076733" y="3386231"/>
                  <a:pt x="4090450" y="3387498"/>
                </a:cubicBezTo>
                <a:cubicBezTo>
                  <a:pt x="4100938" y="3388535"/>
                  <a:pt x="4105778" y="3385711"/>
                  <a:pt x="4107881" y="3380958"/>
                </a:cubicBezTo>
                <a:lnTo>
                  <a:pt x="4108890" y="3362845"/>
                </a:lnTo>
                <a:lnTo>
                  <a:pt x="4108774" y="3343846"/>
                </a:lnTo>
                <a:cubicBezTo>
                  <a:pt x="4107448" y="3338255"/>
                  <a:pt x="4103184" y="3334366"/>
                  <a:pt x="4091026" y="3334943"/>
                </a:cubicBezTo>
                <a:cubicBezTo>
                  <a:pt x="4064401" y="3336209"/>
                  <a:pt x="4037432" y="3336441"/>
                  <a:pt x="4010807" y="3334711"/>
                </a:cubicBezTo>
                <a:close/>
                <a:moveTo>
                  <a:pt x="7907266" y="3334366"/>
                </a:moveTo>
                <a:cubicBezTo>
                  <a:pt x="7886635" y="3329526"/>
                  <a:pt x="7880181" y="3337248"/>
                  <a:pt x="7880641" y="3358338"/>
                </a:cubicBezTo>
                <a:lnTo>
                  <a:pt x="7880526" y="3358338"/>
                </a:lnTo>
                <a:cubicBezTo>
                  <a:pt x="7880987" y="3377817"/>
                  <a:pt x="7882717" y="3387728"/>
                  <a:pt x="7906574" y="3386805"/>
                </a:cubicBezTo>
                <a:cubicBezTo>
                  <a:pt x="7927088" y="3386113"/>
                  <a:pt x="7934811" y="3382425"/>
                  <a:pt x="7934235" y="3360067"/>
                </a:cubicBezTo>
                <a:cubicBezTo>
                  <a:pt x="7933657" y="3339321"/>
                  <a:pt x="7930085" y="3328257"/>
                  <a:pt x="7907266" y="3334366"/>
                </a:cubicBezTo>
                <a:close/>
                <a:moveTo>
                  <a:pt x="4680311" y="3334020"/>
                </a:moveTo>
                <a:cubicBezTo>
                  <a:pt x="4666942" y="3334481"/>
                  <a:pt x="4661294" y="3338516"/>
                  <a:pt x="4662102" y="3352116"/>
                </a:cubicBezTo>
                <a:cubicBezTo>
                  <a:pt x="4662792" y="3365139"/>
                  <a:pt x="4662216" y="3378161"/>
                  <a:pt x="4662216" y="3391186"/>
                </a:cubicBezTo>
                <a:lnTo>
                  <a:pt x="4662102" y="3391186"/>
                </a:lnTo>
                <a:cubicBezTo>
                  <a:pt x="4662102" y="3405016"/>
                  <a:pt x="4662792" y="3418962"/>
                  <a:pt x="4661870" y="3432793"/>
                </a:cubicBezTo>
                <a:cubicBezTo>
                  <a:pt x="4660601" y="3452385"/>
                  <a:pt x="4672474" y="3453423"/>
                  <a:pt x="4686881" y="3452961"/>
                </a:cubicBezTo>
                <a:cubicBezTo>
                  <a:pt x="4700827" y="3452500"/>
                  <a:pt x="4715580" y="3455497"/>
                  <a:pt x="4714887" y="3433138"/>
                </a:cubicBezTo>
                <a:cubicBezTo>
                  <a:pt x="4714079" y="3411240"/>
                  <a:pt x="4710853" y="3389688"/>
                  <a:pt x="4713849" y="3367098"/>
                </a:cubicBezTo>
                <a:cubicBezTo>
                  <a:pt x="4718229" y="3334020"/>
                  <a:pt x="4714195" y="3333097"/>
                  <a:pt x="4680311" y="3334020"/>
                </a:cubicBezTo>
                <a:close/>
                <a:moveTo>
                  <a:pt x="8517873" y="3333789"/>
                </a:moveTo>
                <a:cubicBezTo>
                  <a:pt x="8504043" y="3335979"/>
                  <a:pt x="8481683" y="3325606"/>
                  <a:pt x="8486408" y="3354650"/>
                </a:cubicBezTo>
                <a:cubicBezTo>
                  <a:pt x="8488368" y="3366982"/>
                  <a:pt x="8475805" y="3388074"/>
                  <a:pt x="8504619" y="3386461"/>
                </a:cubicBezTo>
                <a:cubicBezTo>
                  <a:pt x="8523866" y="3385309"/>
                  <a:pt x="8545878" y="3390149"/>
                  <a:pt x="8537120" y="3359722"/>
                </a:cubicBezTo>
                <a:cubicBezTo>
                  <a:pt x="8540692" y="3342202"/>
                  <a:pt x="8538502" y="3330564"/>
                  <a:pt x="8517873" y="3333789"/>
                </a:cubicBezTo>
                <a:close/>
                <a:moveTo>
                  <a:pt x="145398" y="3333789"/>
                </a:moveTo>
                <a:cubicBezTo>
                  <a:pt x="131568" y="3335979"/>
                  <a:pt x="109208" y="3325606"/>
                  <a:pt x="113933" y="3354650"/>
                </a:cubicBezTo>
                <a:cubicBezTo>
                  <a:pt x="115893" y="3366982"/>
                  <a:pt x="103330" y="3388074"/>
                  <a:pt x="132144" y="3386461"/>
                </a:cubicBezTo>
                <a:cubicBezTo>
                  <a:pt x="151391" y="3385309"/>
                  <a:pt x="173403" y="3390149"/>
                  <a:pt x="164645" y="3359722"/>
                </a:cubicBezTo>
                <a:cubicBezTo>
                  <a:pt x="168217" y="3342202"/>
                  <a:pt x="166027" y="3330564"/>
                  <a:pt x="145398" y="3333789"/>
                </a:cubicBezTo>
                <a:close/>
                <a:moveTo>
                  <a:pt x="8842078" y="3333676"/>
                </a:moveTo>
                <a:cubicBezTo>
                  <a:pt x="8823060" y="3332293"/>
                  <a:pt x="8820064" y="3339783"/>
                  <a:pt x="8819258" y="3357070"/>
                </a:cubicBezTo>
                <a:cubicBezTo>
                  <a:pt x="8818106" y="3380581"/>
                  <a:pt x="8824790" y="3390380"/>
                  <a:pt x="8848878" y="3386461"/>
                </a:cubicBezTo>
                <a:cubicBezTo>
                  <a:pt x="8857292" y="3385076"/>
                  <a:pt x="8866166" y="3386231"/>
                  <a:pt x="8874810" y="3386231"/>
                </a:cubicBezTo>
                <a:cubicBezTo>
                  <a:pt x="8887833" y="3386231"/>
                  <a:pt x="8900856" y="3385653"/>
                  <a:pt x="8913764" y="3386461"/>
                </a:cubicBezTo>
                <a:cubicBezTo>
                  <a:pt x="8928863" y="3387381"/>
                  <a:pt x="8939697" y="3384962"/>
                  <a:pt x="8936355" y="3366060"/>
                </a:cubicBezTo>
                <a:cubicBezTo>
                  <a:pt x="8933934" y="3352230"/>
                  <a:pt x="8944422" y="3331138"/>
                  <a:pt x="8914802" y="3333676"/>
                </a:cubicBezTo>
                <a:cubicBezTo>
                  <a:pt x="8890714" y="3335748"/>
                  <a:pt x="8866166" y="3335287"/>
                  <a:pt x="8842078" y="3333676"/>
                </a:cubicBezTo>
                <a:close/>
                <a:moveTo>
                  <a:pt x="8314337" y="3333676"/>
                </a:moveTo>
                <a:cubicBezTo>
                  <a:pt x="8292554" y="3331945"/>
                  <a:pt x="8284717" y="3339206"/>
                  <a:pt x="8287713" y="3360643"/>
                </a:cubicBezTo>
                <a:cubicBezTo>
                  <a:pt x="8289096" y="3370786"/>
                  <a:pt x="8287944" y="3381273"/>
                  <a:pt x="8287944" y="3391647"/>
                </a:cubicBezTo>
                <a:lnTo>
                  <a:pt x="8288059" y="3391647"/>
                </a:lnTo>
                <a:cubicBezTo>
                  <a:pt x="8288059" y="3405477"/>
                  <a:pt x="8289212" y="3419422"/>
                  <a:pt x="8287828" y="3433023"/>
                </a:cubicBezTo>
                <a:cubicBezTo>
                  <a:pt x="8285869" y="3451694"/>
                  <a:pt x="8296933" y="3451694"/>
                  <a:pt x="8310073" y="3451117"/>
                </a:cubicBezTo>
                <a:cubicBezTo>
                  <a:pt x="8322981" y="3450541"/>
                  <a:pt x="8338079" y="3453191"/>
                  <a:pt x="8334967" y="3432332"/>
                </a:cubicBezTo>
                <a:cubicBezTo>
                  <a:pt x="8331048" y="3406169"/>
                  <a:pt x="8332431" y="3380006"/>
                  <a:pt x="8335197" y="3353959"/>
                </a:cubicBezTo>
                <a:cubicBezTo>
                  <a:pt x="8336926" y="3337133"/>
                  <a:pt x="8329089" y="3334826"/>
                  <a:pt x="8314337" y="3333676"/>
                </a:cubicBezTo>
                <a:close/>
                <a:moveTo>
                  <a:pt x="7104301" y="3333676"/>
                </a:moveTo>
                <a:cubicBezTo>
                  <a:pt x="7081711" y="3329526"/>
                  <a:pt x="7076180" y="3339667"/>
                  <a:pt x="7077793" y="3360759"/>
                </a:cubicBezTo>
                <a:cubicBezTo>
                  <a:pt x="7079638" y="3385883"/>
                  <a:pt x="7078369" y="3411125"/>
                  <a:pt x="7078254" y="3436365"/>
                </a:cubicBezTo>
                <a:cubicBezTo>
                  <a:pt x="7078139" y="3460798"/>
                  <a:pt x="7096925" y="3450886"/>
                  <a:pt x="7108566" y="3452500"/>
                </a:cubicBezTo>
                <a:cubicBezTo>
                  <a:pt x="7119860" y="3454113"/>
                  <a:pt x="7131501" y="3454805"/>
                  <a:pt x="7130694" y="3436596"/>
                </a:cubicBezTo>
                <a:cubicBezTo>
                  <a:pt x="7129541" y="3409396"/>
                  <a:pt x="7129887" y="3382082"/>
                  <a:pt x="7129541" y="3354765"/>
                </a:cubicBezTo>
                <a:cubicBezTo>
                  <a:pt x="7128505" y="3347044"/>
                  <a:pt x="7136456" y="3334943"/>
                  <a:pt x="7119860" y="3334711"/>
                </a:cubicBezTo>
                <a:cubicBezTo>
                  <a:pt x="7114674" y="3334481"/>
                  <a:pt x="7109372" y="3334711"/>
                  <a:pt x="7104301" y="3333789"/>
                </a:cubicBezTo>
                <a:close/>
                <a:moveTo>
                  <a:pt x="5221423" y="3333676"/>
                </a:moveTo>
                <a:lnTo>
                  <a:pt x="5221536" y="3333789"/>
                </a:lnTo>
                <a:cubicBezTo>
                  <a:pt x="5203671" y="3332869"/>
                  <a:pt x="5201367" y="3340013"/>
                  <a:pt x="5199870" y="3355919"/>
                </a:cubicBezTo>
                <a:cubicBezTo>
                  <a:pt x="5197563" y="3381503"/>
                  <a:pt x="5206322" y="3390380"/>
                  <a:pt x="5231103" y="3386344"/>
                </a:cubicBezTo>
                <a:cubicBezTo>
                  <a:pt x="5239514" y="3384962"/>
                  <a:pt x="5248391" y="3386000"/>
                  <a:pt x="5257035" y="3386000"/>
                </a:cubicBezTo>
                <a:cubicBezTo>
                  <a:pt x="5270863" y="3386000"/>
                  <a:pt x="5284811" y="3384846"/>
                  <a:pt x="5298523" y="3386231"/>
                </a:cubicBezTo>
                <a:cubicBezTo>
                  <a:pt x="5318924" y="3388190"/>
                  <a:pt x="5316504" y="3374359"/>
                  <a:pt x="5314893" y="3362948"/>
                </a:cubicBezTo>
                <a:cubicBezTo>
                  <a:pt x="5313276" y="3351884"/>
                  <a:pt x="5325148" y="3332869"/>
                  <a:pt x="5299332" y="3333676"/>
                </a:cubicBezTo>
                <a:cubicBezTo>
                  <a:pt x="5273399" y="3334366"/>
                  <a:pt x="5247353" y="3335173"/>
                  <a:pt x="5221423" y="3333676"/>
                </a:cubicBezTo>
                <a:close/>
                <a:moveTo>
                  <a:pt x="469603" y="3333676"/>
                </a:moveTo>
                <a:cubicBezTo>
                  <a:pt x="450585" y="3332293"/>
                  <a:pt x="447589" y="3339783"/>
                  <a:pt x="446783" y="3357070"/>
                </a:cubicBezTo>
                <a:cubicBezTo>
                  <a:pt x="445631" y="3380581"/>
                  <a:pt x="452315" y="3390380"/>
                  <a:pt x="476403" y="3386461"/>
                </a:cubicBezTo>
                <a:cubicBezTo>
                  <a:pt x="484817" y="3385076"/>
                  <a:pt x="493691" y="3386231"/>
                  <a:pt x="502335" y="3386231"/>
                </a:cubicBezTo>
                <a:cubicBezTo>
                  <a:pt x="515358" y="3386231"/>
                  <a:pt x="528381" y="3385653"/>
                  <a:pt x="541289" y="3386461"/>
                </a:cubicBezTo>
                <a:cubicBezTo>
                  <a:pt x="556388" y="3387381"/>
                  <a:pt x="567222" y="3384962"/>
                  <a:pt x="563880" y="3366060"/>
                </a:cubicBezTo>
                <a:cubicBezTo>
                  <a:pt x="561459" y="3352230"/>
                  <a:pt x="571947" y="3331138"/>
                  <a:pt x="542327" y="3333676"/>
                </a:cubicBezTo>
                <a:cubicBezTo>
                  <a:pt x="518239" y="3335748"/>
                  <a:pt x="493691" y="3335287"/>
                  <a:pt x="469603" y="3333676"/>
                </a:cubicBezTo>
                <a:close/>
                <a:moveTo>
                  <a:pt x="7642184" y="3333559"/>
                </a:moveTo>
                <a:lnTo>
                  <a:pt x="7642299" y="3333676"/>
                </a:lnTo>
                <a:cubicBezTo>
                  <a:pt x="7620863" y="3332060"/>
                  <a:pt x="7614063" y="3338629"/>
                  <a:pt x="7614409" y="3360643"/>
                </a:cubicBezTo>
                <a:cubicBezTo>
                  <a:pt x="7614755" y="3380928"/>
                  <a:pt x="7619710" y="3389227"/>
                  <a:pt x="7640571" y="3386461"/>
                </a:cubicBezTo>
                <a:cubicBezTo>
                  <a:pt x="7650713" y="3385076"/>
                  <a:pt x="7661317" y="3386231"/>
                  <a:pt x="7671690" y="3386231"/>
                </a:cubicBezTo>
                <a:cubicBezTo>
                  <a:pt x="7685520" y="3386231"/>
                  <a:pt x="7699465" y="3385653"/>
                  <a:pt x="7713295" y="3386231"/>
                </a:cubicBezTo>
                <a:cubicBezTo>
                  <a:pt x="7738421" y="3387267"/>
                  <a:pt x="7728279" y="3368481"/>
                  <a:pt x="7729776" y="3356955"/>
                </a:cubicBezTo>
                <a:cubicBezTo>
                  <a:pt x="7731390" y="3344507"/>
                  <a:pt x="7731735" y="3332521"/>
                  <a:pt x="7712373" y="3333559"/>
                </a:cubicBezTo>
                <a:cubicBezTo>
                  <a:pt x="7688978" y="3334943"/>
                  <a:pt x="7665465" y="3335404"/>
                  <a:pt x="7642184" y="3333559"/>
                </a:cubicBezTo>
                <a:close/>
                <a:moveTo>
                  <a:pt x="6423386" y="3333559"/>
                </a:moveTo>
                <a:lnTo>
                  <a:pt x="6406072" y="3340389"/>
                </a:lnTo>
                <a:cubicBezTo>
                  <a:pt x="6404086" y="3345229"/>
                  <a:pt x="6404834" y="3351942"/>
                  <a:pt x="6405180" y="3358453"/>
                </a:cubicBezTo>
                <a:cubicBezTo>
                  <a:pt x="6405871" y="3371016"/>
                  <a:pt x="6399647" y="3387498"/>
                  <a:pt x="6423504" y="3386231"/>
                </a:cubicBezTo>
                <a:cubicBezTo>
                  <a:pt x="6448514" y="3384962"/>
                  <a:pt x="6473639" y="3384500"/>
                  <a:pt x="6498534" y="3386461"/>
                </a:cubicBezTo>
                <a:cubicBezTo>
                  <a:pt x="6519857" y="3388074"/>
                  <a:pt x="6525965" y="3381734"/>
                  <a:pt x="6525965" y="3359837"/>
                </a:cubicBezTo>
                <a:cubicBezTo>
                  <a:pt x="6526078" y="3337594"/>
                  <a:pt x="6519394" y="3330792"/>
                  <a:pt x="6498304" y="3333559"/>
                </a:cubicBezTo>
                <a:cubicBezTo>
                  <a:pt x="6487240" y="3334943"/>
                  <a:pt x="6475829" y="3333789"/>
                  <a:pt x="6464648" y="3333789"/>
                </a:cubicBezTo>
                <a:close/>
                <a:moveTo>
                  <a:pt x="8374959" y="3333443"/>
                </a:moveTo>
                <a:cubicBezTo>
                  <a:pt x="8349374" y="3330103"/>
                  <a:pt x="8351103" y="3344507"/>
                  <a:pt x="8349950" y="3362372"/>
                </a:cubicBezTo>
                <a:cubicBezTo>
                  <a:pt x="8348452" y="3384962"/>
                  <a:pt x="8358133" y="3389688"/>
                  <a:pt x="8377610" y="3385423"/>
                </a:cubicBezTo>
                <a:cubicBezTo>
                  <a:pt x="8406078" y="3393491"/>
                  <a:pt x="8401122" y="3373666"/>
                  <a:pt x="8403312" y="3356265"/>
                </a:cubicBezTo>
                <a:cubicBezTo>
                  <a:pt x="8406538" y="3330447"/>
                  <a:pt x="8390518" y="3335404"/>
                  <a:pt x="8374959" y="3333443"/>
                </a:cubicBezTo>
                <a:close/>
                <a:moveTo>
                  <a:pt x="6635108" y="3333443"/>
                </a:moveTo>
                <a:cubicBezTo>
                  <a:pt x="6621048" y="3334711"/>
                  <a:pt x="6603990" y="3329756"/>
                  <a:pt x="6608254" y="3354074"/>
                </a:cubicBezTo>
                <a:lnTo>
                  <a:pt x="6608254" y="3354190"/>
                </a:lnTo>
                <a:cubicBezTo>
                  <a:pt x="6590505" y="3359146"/>
                  <a:pt x="6602951" y="3332060"/>
                  <a:pt x="6587508" y="3334595"/>
                </a:cubicBezTo>
                <a:cubicBezTo>
                  <a:pt x="6577136" y="3334366"/>
                  <a:pt x="6566764" y="3334366"/>
                  <a:pt x="6556507" y="3333676"/>
                </a:cubicBezTo>
                <a:cubicBezTo>
                  <a:pt x="6535761" y="3332293"/>
                  <a:pt x="6540487" y="3347735"/>
                  <a:pt x="6541179" y="3358453"/>
                </a:cubicBezTo>
                <a:cubicBezTo>
                  <a:pt x="6541754" y="3369287"/>
                  <a:pt x="6533227" y="3386576"/>
                  <a:pt x="6556391" y="3386000"/>
                </a:cubicBezTo>
                <a:cubicBezTo>
                  <a:pt x="6579671" y="3385423"/>
                  <a:pt x="6603185" y="3384155"/>
                  <a:pt x="6626233" y="3386344"/>
                </a:cubicBezTo>
                <a:cubicBezTo>
                  <a:pt x="6650667" y="3388765"/>
                  <a:pt x="6657697" y="3379659"/>
                  <a:pt x="6656199" y="3356265"/>
                </a:cubicBezTo>
                <a:cubicBezTo>
                  <a:pt x="6655161" y="3340820"/>
                  <a:pt x="6653550" y="3331714"/>
                  <a:pt x="6635108" y="3333443"/>
                </a:cubicBezTo>
                <a:close/>
                <a:moveTo>
                  <a:pt x="4958644" y="3333443"/>
                </a:moveTo>
                <a:lnTo>
                  <a:pt x="4958644" y="3333559"/>
                </a:lnTo>
                <a:cubicBezTo>
                  <a:pt x="4942510" y="3335520"/>
                  <a:pt x="4925684" y="3330103"/>
                  <a:pt x="4928564" y="3357302"/>
                </a:cubicBezTo>
                <a:cubicBezTo>
                  <a:pt x="4930407" y="3374473"/>
                  <a:pt x="4927527" y="3389227"/>
                  <a:pt x="4953345" y="3386691"/>
                </a:cubicBezTo>
                <a:cubicBezTo>
                  <a:pt x="4971093" y="3384962"/>
                  <a:pt x="4988035" y="3387842"/>
                  <a:pt x="4980889" y="3362027"/>
                </a:cubicBezTo>
                <a:cubicBezTo>
                  <a:pt x="4983425" y="3344278"/>
                  <a:pt x="4983425" y="3330447"/>
                  <a:pt x="4958644" y="3333443"/>
                </a:cubicBezTo>
                <a:close/>
                <a:moveTo>
                  <a:pt x="5905329" y="3333329"/>
                </a:moveTo>
                <a:cubicBezTo>
                  <a:pt x="5873520" y="3331945"/>
                  <a:pt x="5872828" y="3331945"/>
                  <a:pt x="5872944" y="3362948"/>
                </a:cubicBezTo>
                <a:cubicBezTo>
                  <a:pt x="5872944" y="3371593"/>
                  <a:pt x="5872944" y="3380353"/>
                  <a:pt x="5872944" y="3388996"/>
                </a:cubicBezTo>
                <a:lnTo>
                  <a:pt x="5873174" y="3388996"/>
                </a:lnTo>
                <a:cubicBezTo>
                  <a:pt x="5873174" y="3404671"/>
                  <a:pt x="5872944" y="3420229"/>
                  <a:pt x="5873174" y="3435904"/>
                </a:cubicBezTo>
                <a:cubicBezTo>
                  <a:pt x="5873520" y="3456534"/>
                  <a:pt x="5889308" y="3449273"/>
                  <a:pt x="5900029" y="3450195"/>
                </a:cubicBezTo>
                <a:cubicBezTo>
                  <a:pt x="5910518" y="3451117"/>
                  <a:pt x="5920890" y="3451924"/>
                  <a:pt x="5920314" y="3435328"/>
                </a:cubicBezTo>
                <a:lnTo>
                  <a:pt x="5920314" y="3435212"/>
                </a:lnTo>
                <a:cubicBezTo>
                  <a:pt x="5919389" y="3406283"/>
                  <a:pt x="5919738" y="3377241"/>
                  <a:pt x="5920314" y="3348197"/>
                </a:cubicBezTo>
                <a:cubicBezTo>
                  <a:pt x="5920541" y="3336785"/>
                  <a:pt x="5916509" y="3333789"/>
                  <a:pt x="5905329" y="3333329"/>
                </a:cubicBezTo>
                <a:close/>
                <a:moveTo>
                  <a:pt x="5492726" y="3333329"/>
                </a:moveTo>
                <a:cubicBezTo>
                  <a:pt x="5472326" y="3333329"/>
                  <a:pt x="5463911" y="3337248"/>
                  <a:pt x="5464143" y="3360067"/>
                </a:cubicBezTo>
                <a:cubicBezTo>
                  <a:pt x="5464487" y="3382195"/>
                  <a:pt x="5471749" y="3387153"/>
                  <a:pt x="5492610" y="3387153"/>
                </a:cubicBezTo>
                <a:cubicBezTo>
                  <a:pt x="5513700" y="3387153"/>
                  <a:pt x="5521769" y="3380928"/>
                  <a:pt x="5516812" y="3359146"/>
                </a:cubicBezTo>
                <a:cubicBezTo>
                  <a:pt x="5522806" y="3338746"/>
                  <a:pt x="5513586" y="3333329"/>
                  <a:pt x="5492840" y="3333329"/>
                </a:cubicBezTo>
                <a:close/>
                <a:moveTo>
                  <a:pt x="4823685" y="3333329"/>
                </a:moveTo>
                <a:cubicBezTo>
                  <a:pt x="4804437" y="3334136"/>
                  <a:pt x="4795562" y="3337594"/>
                  <a:pt x="4797293" y="3359031"/>
                </a:cubicBezTo>
                <a:cubicBezTo>
                  <a:pt x="4798561" y="3375626"/>
                  <a:pt x="4797177" y="3387728"/>
                  <a:pt x="4821149" y="3387267"/>
                </a:cubicBezTo>
                <a:cubicBezTo>
                  <a:pt x="4842932" y="3386805"/>
                  <a:pt x="4848578" y="3379431"/>
                  <a:pt x="4844546" y="3360759"/>
                </a:cubicBezTo>
                <a:cubicBezTo>
                  <a:pt x="4846620" y="3344393"/>
                  <a:pt x="4846850" y="3332408"/>
                  <a:pt x="4823685" y="3333329"/>
                </a:cubicBezTo>
                <a:close/>
                <a:moveTo>
                  <a:pt x="4753612" y="3333329"/>
                </a:moveTo>
                <a:cubicBezTo>
                  <a:pt x="4730559" y="3332982"/>
                  <a:pt x="4726871" y="3342550"/>
                  <a:pt x="4730559" y="3360989"/>
                </a:cubicBezTo>
                <a:cubicBezTo>
                  <a:pt x="4727103" y="3379198"/>
                  <a:pt x="4731484" y="3386922"/>
                  <a:pt x="4752804" y="3387267"/>
                </a:cubicBezTo>
                <a:cubicBezTo>
                  <a:pt x="4775970" y="3387613"/>
                  <a:pt x="4777236" y="3377354"/>
                  <a:pt x="4777585" y="3359375"/>
                </a:cubicBezTo>
                <a:cubicBezTo>
                  <a:pt x="4777928" y="3341165"/>
                  <a:pt x="4774473" y="3333676"/>
                  <a:pt x="4753612" y="3333329"/>
                </a:cubicBezTo>
                <a:close/>
                <a:moveTo>
                  <a:pt x="8794594" y="3333315"/>
                </a:moveTo>
                <a:cubicBezTo>
                  <a:pt x="8789897" y="3333012"/>
                  <a:pt x="8784164" y="3334424"/>
                  <a:pt x="8779956" y="3334250"/>
                </a:cubicBezTo>
                <a:cubicBezTo>
                  <a:pt x="8758289" y="3333443"/>
                  <a:pt x="8736507" y="3333676"/>
                  <a:pt x="8714840" y="3334136"/>
                </a:cubicBezTo>
                <a:cubicBezTo>
                  <a:pt x="8703890" y="3334366"/>
                  <a:pt x="8690060" y="3328948"/>
                  <a:pt x="8687984" y="3348888"/>
                </a:cubicBezTo>
                <a:cubicBezTo>
                  <a:pt x="8687178" y="3356609"/>
                  <a:pt x="8675538" y="3357877"/>
                  <a:pt x="8673118" y="3349465"/>
                </a:cubicBezTo>
                <a:cubicBezTo>
                  <a:pt x="8667585" y="3329873"/>
                  <a:pt x="8653064" y="3335287"/>
                  <a:pt x="8640040" y="3333789"/>
                </a:cubicBezTo>
                <a:cubicBezTo>
                  <a:pt x="8615606" y="3331023"/>
                  <a:pt x="8622406" y="3348427"/>
                  <a:pt x="8621830" y="3360759"/>
                </a:cubicBezTo>
                <a:cubicBezTo>
                  <a:pt x="8621140" y="3374359"/>
                  <a:pt x="8618374" y="3389112"/>
                  <a:pt x="8641424" y="3386805"/>
                </a:cubicBezTo>
                <a:cubicBezTo>
                  <a:pt x="8649491" y="3386000"/>
                  <a:pt x="8666202" y="3378853"/>
                  <a:pt x="8666202" y="3394298"/>
                </a:cubicBezTo>
                <a:cubicBezTo>
                  <a:pt x="8666202" y="3406744"/>
                  <a:pt x="8650759" y="3399714"/>
                  <a:pt x="8642230" y="3401444"/>
                </a:cubicBezTo>
                <a:cubicBezTo>
                  <a:pt x="8641308" y="3401559"/>
                  <a:pt x="8640386" y="3401444"/>
                  <a:pt x="8639580" y="3401444"/>
                </a:cubicBezTo>
                <a:cubicBezTo>
                  <a:pt x="8617912" y="3399253"/>
                  <a:pt x="8622060" y="3414697"/>
                  <a:pt x="8621716" y="3427260"/>
                </a:cubicBezTo>
                <a:cubicBezTo>
                  <a:pt x="8621484" y="3439477"/>
                  <a:pt x="8619179" y="3451578"/>
                  <a:pt x="8639002" y="3450541"/>
                </a:cubicBezTo>
                <a:cubicBezTo>
                  <a:pt x="8664934" y="3449158"/>
                  <a:pt x="8691096" y="3449273"/>
                  <a:pt x="8717030" y="3450656"/>
                </a:cubicBezTo>
                <a:cubicBezTo>
                  <a:pt x="8734316" y="3451578"/>
                  <a:pt x="8737429" y="3444202"/>
                  <a:pt x="8736736" y="3429335"/>
                </a:cubicBezTo>
                <a:cubicBezTo>
                  <a:pt x="8735814" y="3405938"/>
                  <a:pt x="8736276" y="3382425"/>
                  <a:pt x="8736622" y="3359031"/>
                </a:cubicBezTo>
                <a:cubicBezTo>
                  <a:pt x="8736736" y="3352922"/>
                  <a:pt x="8733740" y="3344046"/>
                  <a:pt x="8745496" y="3344507"/>
                </a:cubicBezTo>
                <a:cubicBezTo>
                  <a:pt x="8757136" y="3344970"/>
                  <a:pt x="8757828" y="3353153"/>
                  <a:pt x="8755984" y="3360989"/>
                </a:cubicBezTo>
                <a:lnTo>
                  <a:pt x="8755984" y="3361221"/>
                </a:lnTo>
                <a:cubicBezTo>
                  <a:pt x="8748838" y="3390725"/>
                  <a:pt x="8752296" y="3419768"/>
                  <a:pt x="8757482" y="3448928"/>
                </a:cubicBezTo>
                <a:cubicBezTo>
                  <a:pt x="8761631" y="3449043"/>
                  <a:pt x="8766012" y="3448582"/>
                  <a:pt x="8770160" y="3449158"/>
                </a:cubicBezTo>
                <a:cubicBezTo>
                  <a:pt x="8792865" y="3452385"/>
                  <a:pt x="8806926" y="3446738"/>
                  <a:pt x="8801509" y="3419768"/>
                </a:cubicBezTo>
                <a:cubicBezTo>
                  <a:pt x="8800702" y="3415965"/>
                  <a:pt x="8802892" y="3411585"/>
                  <a:pt x="8803814" y="3407437"/>
                </a:cubicBezTo>
                <a:cubicBezTo>
                  <a:pt x="8797360" y="3405708"/>
                  <a:pt x="8788601" y="3407091"/>
                  <a:pt x="8789292" y="3396142"/>
                </a:cubicBezTo>
                <a:cubicBezTo>
                  <a:pt x="8788831" y="3391763"/>
                  <a:pt x="8789408" y="3388765"/>
                  <a:pt x="8794479" y="3386113"/>
                </a:cubicBezTo>
                <a:cubicBezTo>
                  <a:pt x="8814648" y="3375626"/>
                  <a:pt x="8803122" y="3357070"/>
                  <a:pt x="8803007" y="3342663"/>
                </a:cubicBezTo>
                <a:cubicBezTo>
                  <a:pt x="8802950" y="3335634"/>
                  <a:pt x="8799290" y="3333618"/>
                  <a:pt x="8794594" y="3333315"/>
                </a:cubicBezTo>
                <a:close/>
                <a:moveTo>
                  <a:pt x="422119" y="3333315"/>
                </a:moveTo>
                <a:cubicBezTo>
                  <a:pt x="417422" y="3333012"/>
                  <a:pt x="411689" y="3334424"/>
                  <a:pt x="407481" y="3334250"/>
                </a:cubicBezTo>
                <a:cubicBezTo>
                  <a:pt x="385814" y="3333443"/>
                  <a:pt x="364032" y="3333676"/>
                  <a:pt x="342365" y="3334136"/>
                </a:cubicBezTo>
                <a:cubicBezTo>
                  <a:pt x="331415" y="3334366"/>
                  <a:pt x="317585" y="3328948"/>
                  <a:pt x="315509" y="3348888"/>
                </a:cubicBezTo>
                <a:cubicBezTo>
                  <a:pt x="314703" y="3356609"/>
                  <a:pt x="303063" y="3357877"/>
                  <a:pt x="300643" y="3349465"/>
                </a:cubicBezTo>
                <a:cubicBezTo>
                  <a:pt x="295110" y="3329873"/>
                  <a:pt x="280589" y="3335287"/>
                  <a:pt x="267565" y="3333789"/>
                </a:cubicBezTo>
                <a:cubicBezTo>
                  <a:pt x="243131" y="3331023"/>
                  <a:pt x="249931" y="3348427"/>
                  <a:pt x="249355" y="3360759"/>
                </a:cubicBezTo>
                <a:cubicBezTo>
                  <a:pt x="248665" y="3374359"/>
                  <a:pt x="245899" y="3389112"/>
                  <a:pt x="268949" y="3386805"/>
                </a:cubicBezTo>
                <a:cubicBezTo>
                  <a:pt x="277016" y="3386000"/>
                  <a:pt x="293727" y="3378853"/>
                  <a:pt x="293727" y="3394298"/>
                </a:cubicBezTo>
                <a:cubicBezTo>
                  <a:pt x="293727" y="3406744"/>
                  <a:pt x="278284" y="3399714"/>
                  <a:pt x="269755" y="3401444"/>
                </a:cubicBezTo>
                <a:cubicBezTo>
                  <a:pt x="268833" y="3401559"/>
                  <a:pt x="267911" y="3401444"/>
                  <a:pt x="267105" y="3401444"/>
                </a:cubicBezTo>
                <a:cubicBezTo>
                  <a:pt x="245437" y="3399253"/>
                  <a:pt x="249585" y="3414697"/>
                  <a:pt x="249241" y="3427260"/>
                </a:cubicBezTo>
                <a:cubicBezTo>
                  <a:pt x="249009" y="3439477"/>
                  <a:pt x="246704" y="3451578"/>
                  <a:pt x="266527" y="3450541"/>
                </a:cubicBezTo>
                <a:cubicBezTo>
                  <a:pt x="292459" y="3449158"/>
                  <a:pt x="318621" y="3449273"/>
                  <a:pt x="344555" y="3450656"/>
                </a:cubicBezTo>
                <a:cubicBezTo>
                  <a:pt x="361841" y="3451578"/>
                  <a:pt x="364954" y="3444202"/>
                  <a:pt x="364261" y="3429335"/>
                </a:cubicBezTo>
                <a:cubicBezTo>
                  <a:pt x="363339" y="3405938"/>
                  <a:pt x="363801" y="3382425"/>
                  <a:pt x="364147" y="3359031"/>
                </a:cubicBezTo>
                <a:cubicBezTo>
                  <a:pt x="364261" y="3352922"/>
                  <a:pt x="361265" y="3344046"/>
                  <a:pt x="373021" y="3344507"/>
                </a:cubicBezTo>
                <a:cubicBezTo>
                  <a:pt x="384661" y="3344970"/>
                  <a:pt x="385353" y="3353153"/>
                  <a:pt x="383509" y="3360989"/>
                </a:cubicBezTo>
                <a:lnTo>
                  <a:pt x="383509" y="3361221"/>
                </a:lnTo>
                <a:cubicBezTo>
                  <a:pt x="376363" y="3390725"/>
                  <a:pt x="379821" y="3419768"/>
                  <a:pt x="385007" y="3448928"/>
                </a:cubicBezTo>
                <a:cubicBezTo>
                  <a:pt x="389156" y="3449043"/>
                  <a:pt x="393537" y="3448582"/>
                  <a:pt x="397685" y="3449158"/>
                </a:cubicBezTo>
                <a:cubicBezTo>
                  <a:pt x="420390" y="3452385"/>
                  <a:pt x="434451" y="3446738"/>
                  <a:pt x="429034" y="3419768"/>
                </a:cubicBezTo>
                <a:cubicBezTo>
                  <a:pt x="428227" y="3415965"/>
                  <a:pt x="430417" y="3411585"/>
                  <a:pt x="431339" y="3407437"/>
                </a:cubicBezTo>
                <a:cubicBezTo>
                  <a:pt x="424885" y="3405708"/>
                  <a:pt x="416126" y="3407091"/>
                  <a:pt x="416817" y="3396142"/>
                </a:cubicBezTo>
                <a:cubicBezTo>
                  <a:pt x="416356" y="3391763"/>
                  <a:pt x="416933" y="3388765"/>
                  <a:pt x="422004" y="3386113"/>
                </a:cubicBezTo>
                <a:cubicBezTo>
                  <a:pt x="442173" y="3375626"/>
                  <a:pt x="430647" y="3357070"/>
                  <a:pt x="430532" y="3342663"/>
                </a:cubicBezTo>
                <a:cubicBezTo>
                  <a:pt x="430475" y="3335634"/>
                  <a:pt x="426815" y="3333618"/>
                  <a:pt x="422119" y="3333315"/>
                </a:cubicBezTo>
                <a:close/>
                <a:moveTo>
                  <a:pt x="7171493" y="3333215"/>
                </a:moveTo>
                <a:cubicBezTo>
                  <a:pt x="7151900" y="3333906"/>
                  <a:pt x="7143832" y="3337823"/>
                  <a:pt x="7145331" y="3359146"/>
                </a:cubicBezTo>
                <a:cubicBezTo>
                  <a:pt x="7146598" y="3376432"/>
                  <a:pt x="7146023" y="3387381"/>
                  <a:pt x="7169535" y="3387153"/>
                </a:cubicBezTo>
                <a:cubicBezTo>
                  <a:pt x="7192008" y="3387037"/>
                  <a:pt x="7196387" y="3378622"/>
                  <a:pt x="7192699" y="3360413"/>
                </a:cubicBezTo>
                <a:cubicBezTo>
                  <a:pt x="7194889" y="3343818"/>
                  <a:pt x="7194314" y="3332293"/>
                  <a:pt x="7171493" y="3333215"/>
                </a:cubicBezTo>
                <a:close/>
                <a:moveTo>
                  <a:pt x="6163726" y="3333215"/>
                </a:moveTo>
                <a:cubicBezTo>
                  <a:pt x="6146322" y="3334250"/>
                  <a:pt x="6135490" y="3335520"/>
                  <a:pt x="6138829" y="3356725"/>
                </a:cubicBezTo>
                <a:cubicBezTo>
                  <a:pt x="6141022" y="3370439"/>
                  <a:pt x="6132145" y="3388879"/>
                  <a:pt x="6159576" y="3386691"/>
                </a:cubicBezTo>
                <a:cubicBezTo>
                  <a:pt x="6176978" y="3385309"/>
                  <a:pt x="6191501" y="3385770"/>
                  <a:pt x="6186085" y="3362487"/>
                </a:cubicBezTo>
                <a:cubicBezTo>
                  <a:pt x="6188159" y="3345315"/>
                  <a:pt x="6188391" y="3331714"/>
                  <a:pt x="6163726" y="3333215"/>
                </a:cubicBezTo>
                <a:close/>
                <a:moveTo>
                  <a:pt x="4886727" y="3333215"/>
                </a:moveTo>
                <a:cubicBezTo>
                  <a:pt x="4863563" y="3332293"/>
                  <a:pt x="4864139" y="3344623"/>
                  <a:pt x="4866098" y="3362487"/>
                </a:cubicBezTo>
                <a:cubicBezTo>
                  <a:pt x="4860910" y="3380466"/>
                  <a:pt x="4868059" y="3386691"/>
                  <a:pt x="4889379" y="3387153"/>
                </a:cubicBezTo>
                <a:cubicBezTo>
                  <a:pt x="4913235" y="3387613"/>
                  <a:pt x="4912314" y="3375741"/>
                  <a:pt x="4913467" y="3358799"/>
                </a:cubicBezTo>
                <a:lnTo>
                  <a:pt x="4913351" y="3358799"/>
                </a:lnTo>
                <a:cubicBezTo>
                  <a:pt x="4914850" y="3337248"/>
                  <a:pt x="4905859" y="3334020"/>
                  <a:pt x="4886727" y="3333215"/>
                </a:cubicBezTo>
                <a:close/>
                <a:moveTo>
                  <a:pt x="11928425" y="3333097"/>
                </a:moveTo>
                <a:cubicBezTo>
                  <a:pt x="11915402" y="3332636"/>
                  <a:pt x="11904914" y="3332175"/>
                  <a:pt x="11906066" y="3351194"/>
                </a:cubicBezTo>
                <a:lnTo>
                  <a:pt x="11906066" y="3351309"/>
                </a:lnTo>
                <a:cubicBezTo>
                  <a:pt x="11907678" y="3378047"/>
                  <a:pt x="11907218" y="3405016"/>
                  <a:pt x="11906180" y="3431871"/>
                </a:cubicBezTo>
                <a:cubicBezTo>
                  <a:pt x="11905604" y="3447314"/>
                  <a:pt x="11909984" y="3453076"/>
                  <a:pt x="11926465" y="3453076"/>
                </a:cubicBezTo>
                <a:cubicBezTo>
                  <a:pt x="11945944" y="3453191"/>
                  <a:pt x="11956316" y="3448582"/>
                  <a:pt x="11953896" y="3426915"/>
                </a:cubicBezTo>
                <a:cubicBezTo>
                  <a:pt x="11952628" y="3415734"/>
                  <a:pt x="11953666" y="3404440"/>
                  <a:pt x="11953666" y="3393145"/>
                </a:cubicBezTo>
                <a:lnTo>
                  <a:pt x="11953550" y="3393145"/>
                </a:lnTo>
                <a:cubicBezTo>
                  <a:pt x="11953550" y="3379198"/>
                  <a:pt x="11952628" y="3365254"/>
                  <a:pt x="11953780" y="3351538"/>
                </a:cubicBezTo>
                <a:cubicBezTo>
                  <a:pt x="11955624" y="3330216"/>
                  <a:pt x="11941334" y="3333443"/>
                  <a:pt x="11928425" y="3333097"/>
                </a:cubicBezTo>
                <a:close/>
                <a:moveTo>
                  <a:pt x="8446646" y="3333097"/>
                </a:moveTo>
                <a:cubicBezTo>
                  <a:pt x="8427630" y="3334020"/>
                  <a:pt x="8416681" y="3334943"/>
                  <a:pt x="8417257" y="3359146"/>
                </a:cubicBezTo>
                <a:cubicBezTo>
                  <a:pt x="8417832" y="3380466"/>
                  <a:pt x="8423135" y="3387267"/>
                  <a:pt x="8444918" y="3386805"/>
                </a:cubicBezTo>
                <a:cubicBezTo>
                  <a:pt x="8464741" y="3386344"/>
                  <a:pt x="8475114" y="3382425"/>
                  <a:pt x="8470273" y="3361104"/>
                </a:cubicBezTo>
                <a:cubicBezTo>
                  <a:pt x="8473500" y="3342202"/>
                  <a:pt x="8469697" y="3331945"/>
                  <a:pt x="8446646" y="3333097"/>
                </a:cubicBezTo>
                <a:close/>
                <a:moveTo>
                  <a:pt x="7371571" y="3333097"/>
                </a:moveTo>
                <a:lnTo>
                  <a:pt x="7371631" y="3333115"/>
                </a:lnTo>
                <a:lnTo>
                  <a:pt x="7351475" y="3339394"/>
                </a:lnTo>
                <a:cubicBezTo>
                  <a:pt x="7348176" y="3343616"/>
                  <a:pt x="7347945" y="3350040"/>
                  <a:pt x="7349675" y="3358915"/>
                </a:cubicBezTo>
                <a:cubicBezTo>
                  <a:pt x="7346792" y="3376318"/>
                  <a:pt x="7347945" y="3387498"/>
                  <a:pt x="7371917" y="3387153"/>
                </a:cubicBezTo>
                <a:cubicBezTo>
                  <a:pt x="7393815" y="3386805"/>
                  <a:pt x="7396812" y="3378508"/>
                  <a:pt x="7397042" y="3359837"/>
                </a:cubicBezTo>
                <a:cubicBezTo>
                  <a:pt x="7397158" y="3350271"/>
                  <a:pt x="7396178" y="3343558"/>
                  <a:pt x="7392476" y="3339250"/>
                </a:cubicBezTo>
                <a:lnTo>
                  <a:pt x="7371631" y="3333115"/>
                </a:lnTo>
                <a:lnTo>
                  <a:pt x="7371686" y="3333097"/>
                </a:lnTo>
                <a:close/>
                <a:moveTo>
                  <a:pt x="7305533" y="3333097"/>
                </a:moveTo>
                <a:cubicBezTo>
                  <a:pt x="7286284" y="3333906"/>
                  <a:pt x="7280407" y="3338516"/>
                  <a:pt x="7280753" y="3357992"/>
                </a:cubicBezTo>
                <a:cubicBezTo>
                  <a:pt x="7281099" y="3377241"/>
                  <a:pt x="7282711" y="3387498"/>
                  <a:pt x="7306684" y="3387153"/>
                </a:cubicBezTo>
                <a:lnTo>
                  <a:pt x="7306800" y="3387153"/>
                </a:lnTo>
                <a:cubicBezTo>
                  <a:pt x="7328698" y="3386922"/>
                  <a:pt x="7330887" y="3377585"/>
                  <a:pt x="7328236" y="3360528"/>
                </a:cubicBezTo>
                <a:cubicBezTo>
                  <a:pt x="7331348" y="3342895"/>
                  <a:pt x="7329159" y="3332060"/>
                  <a:pt x="7305533" y="3333097"/>
                </a:cubicBezTo>
                <a:close/>
                <a:moveTo>
                  <a:pt x="7236610" y="3333097"/>
                </a:moveTo>
                <a:cubicBezTo>
                  <a:pt x="7215865" y="3332521"/>
                  <a:pt x="7210679" y="3340358"/>
                  <a:pt x="7214021" y="3356265"/>
                </a:cubicBezTo>
                <a:cubicBezTo>
                  <a:pt x="7213906" y="3386000"/>
                  <a:pt x="7214136" y="3384155"/>
                  <a:pt x="7236150" y="3386576"/>
                </a:cubicBezTo>
                <a:cubicBezTo>
                  <a:pt x="7261160" y="3389340"/>
                  <a:pt x="7260929" y="3375626"/>
                  <a:pt x="7261851" y="3357646"/>
                </a:cubicBezTo>
                <a:cubicBezTo>
                  <a:pt x="7262774" y="3337823"/>
                  <a:pt x="7255282" y="3333789"/>
                  <a:pt x="7236610" y="3333215"/>
                </a:cubicBezTo>
                <a:close/>
                <a:moveTo>
                  <a:pt x="6098609" y="3333097"/>
                </a:moveTo>
                <a:cubicBezTo>
                  <a:pt x="6081550" y="3334250"/>
                  <a:pt x="6068529" y="3333097"/>
                  <a:pt x="6070256" y="3357186"/>
                </a:cubicBezTo>
                <a:cubicBezTo>
                  <a:pt x="6071524" y="3375395"/>
                  <a:pt x="6070600" y="3388418"/>
                  <a:pt x="6095727" y="3386691"/>
                </a:cubicBezTo>
                <a:cubicBezTo>
                  <a:pt x="6115089" y="3385423"/>
                  <a:pt x="6128917" y="3384386"/>
                  <a:pt x="6123041" y="3360413"/>
                </a:cubicBezTo>
                <a:cubicBezTo>
                  <a:pt x="6127074" y="3340013"/>
                  <a:pt x="6120276" y="3331599"/>
                  <a:pt x="6098609" y="3333097"/>
                </a:cubicBezTo>
                <a:close/>
                <a:moveTo>
                  <a:pt x="3555950" y="3333097"/>
                </a:moveTo>
                <a:cubicBezTo>
                  <a:pt x="3542927" y="3332636"/>
                  <a:pt x="3532439" y="3332175"/>
                  <a:pt x="3533591" y="3351194"/>
                </a:cubicBezTo>
                <a:lnTo>
                  <a:pt x="3533591" y="3351309"/>
                </a:lnTo>
                <a:cubicBezTo>
                  <a:pt x="3535203" y="3378047"/>
                  <a:pt x="3534743" y="3405016"/>
                  <a:pt x="3533705" y="3431871"/>
                </a:cubicBezTo>
                <a:cubicBezTo>
                  <a:pt x="3533129" y="3447314"/>
                  <a:pt x="3537509" y="3453076"/>
                  <a:pt x="3553990" y="3453076"/>
                </a:cubicBezTo>
                <a:cubicBezTo>
                  <a:pt x="3573469" y="3453191"/>
                  <a:pt x="3583841" y="3448582"/>
                  <a:pt x="3581421" y="3426915"/>
                </a:cubicBezTo>
                <a:cubicBezTo>
                  <a:pt x="3580153" y="3415734"/>
                  <a:pt x="3581191" y="3404440"/>
                  <a:pt x="3581191" y="3393145"/>
                </a:cubicBezTo>
                <a:lnTo>
                  <a:pt x="3581075" y="3393145"/>
                </a:lnTo>
                <a:cubicBezTo>
                  <a:pt x="3581075" y="3379198"/>
                  <a:pt x="3580153" y="3365254"/>
                  <a:pt x="3581305" y="3351538"/>
                </a:cubicBezTo>
                <a:cubicBezTo>
                  <a:pt x="3583149" y="3330216"/>
                  <a:pt x="3568859" y="3333443"/>
                  <a:pt x="3555950" y="3333097"/>
                </a:cubicBezTo>
                <a:close/>
                <a:moveTo>
                  <a:pt x="74171" y="3333097"/>
                </a:moveTo>
                <a:cubicBezTo>
                  <a:pt x="55155" y="3334020"/>
                  <a:pt x="44206" y="3334943"/>
                  <a:pt x="44782" y="3359146"/>
                </a:cubicBezTo>
                <a:cubicBezTo>
                  <a:pt x="45357" y="3380466"/>
                  <a:pt x="50660" y="3387267"/>
                  <a:pt x="72443" y="3386805"/>
                </a:cubicBezTo>
                <a:cubicBezTo>
                  <a:pt x="92266" y="3386344"/>
                  <a:pt x="102639" y="3382425"/>
                  <a:pt x="97798" y="3361104"/>
                </a:cubicBezTo>
                <a:cubicBezTo>
                  <a:pt x="101025" y="3342202"/>
                  <a:pt x="97222" y="3331945"/>
                  <a:pt x="74171" y="3333097"/>
                </a:cubicBezTo>
                <a:close/>
                <a:moveTo>
                  <a:pt x="5035142" y="3333055"/>
                </a:moveTo>
                <a:cubicBezTo>
                  <a:pt x="5029209" y="3333271"/>
                  <a:pt x="5022668" y="3335806"/>
                  <a:pt x="5017309" y="3334595"/>
                </a:cubicBezTo>
                <a:cubicBezTo>
                  <a:pt x="5010853" y="3333215"/>
                  <a:pt x="5001866" y="3330908"/>
                  <a:pt x="4997369" y="3341051"/>
                </a:cubicBezTo>
                <a:cubicBezTo>
                  <a:pt x="4986653" y="3365139"/>
                  <a:pt x="4999446" y="3385309"/>
                  <a:pt x="5025722" y="3386576"/>
                </a:cubicBezTo>
                <a:cubicBezTo>
                  <a:pt x="5032982" y="3386922"/>
                  <a:pt x="5046466" y="3380697"/>
                  <a:pt x="5046466" y="3393491"/>
                </a:cubicBezTo>
                <a:cubicBezTo>
                  <a:pt x="5046352" y="3404786"/>
                  <a:pt x="5033330" y="3400984"/>
                  <a:pt x="5025145" y="3401559"/>
                </a:cubicBezTo>
                <a:cubicBezTo>
                  <a:pt x="5022494" y="3401673"/>
                  <a:pt x="5019846" y="3402020"/>
                  <a:pt x="5017309" y="3401673"/>
                </a:cubicBezTo>
                <a:cubicBezTo>
                  <a:pt x="4996450" y="3399253"/>
                  <a:pt x="4996450" y="3412391"/>
                  <a:pt x="4996217" y="3427720"/>
                </a:cubicBezTo>
                <a:cubicBezTo>
                  <a:pt x="4995874" y="3444202"/>
                  <a:pt x="4998637" y="3454113"/>
                  <a:pt x="5018461" y="3453307"/>
                </a:cubicBezTo>
                <a:cubicBezTo>
                  <a:pt x="5045200" y="3452039"/>
                  <a:pt x="5072055" y="3452385"/>
                  <a:pt x="5098908" y="3453307"/>
                </a:cubicBezTo>
                <a:cubicBezTo>
                  <a:pt x="5112624" y="3453768"/>
                  <a:pt x="5117004" y="3448928"/>
                  <a:pt x="5116772" y="3435443"/>
                </a:cubicBezTo>
                <a:lnTo>
                  <a:pt x="5117118" y="3344774"/>
                </a:lnTo>
                <a:lnTo>
                  <a:pt x="5129839" y="3348600"/>
                </a:lnTo>
                <a:cubicBezTo>
                  <a:pt x="5131812" y="3351856"/>
                  <a:pt x="5131986" y="3356725"/>
                  <a:pt x="5131870" y="3362141"/>
                </a:cubicBezTo>
                <a:cubicBezTo>
                  <a:pt x="5131524" y="3385539"/>
                  <a:pt x="5131756" y="3408934"/>
                  <a:pt x="5131870" y="3432332"/>
                </a:cubicBezTo>
                <a:cubicBezTo>
                  <a:pt x="5131870" y="3439937"/>
                  <a:pt x="5130026" y="3450079"/>
                  <a:pt x="5140169" y="3451694"/>
                </a:cubicBezTo>
                <a:cubicBezTo>
                  <a:pt x="5154229" y="3453998"/>
                  <a:pt x="5173245" y="3460915"/>
                  <a:pt x="5181197" y="3447199"/>
                </a:cubicBezTo>
                <a:cubicBezTo>
                  <a:pt x="5188459" y="3434750"/>
                  <a:pt x="5191569" y="3415158"/>
                  <a:pt x="5176473" y="3402481"/>
                </a:cubicBezTo>
                <a:cubicBezTo>
                  <a:pt x="5166907" y="3394412"/>
                  <a:pt x="5166444" y="3392569"/>
                  <a:pt x="5177857" y="3385076"/>
                </a:cubicBezTo>
                <a:cubicBezTo>
                  <a:pt x="5192494" y="3375512"/>
                  <a:pt x="5182928" y="3358338"/>
                  <a:pt x="5183849" y="3344507"/>
                </a:cubicBezTo>
                <a:cubicBezTo>
                  <a:pt x="5184425" y="3335404"/>
                  <a:pt x="5176590" y="3334250"/>
                  <a:pt x="5169097" y="3334250"/>
                </a:cubicBezTo>
                <a:cubicBezTo>
                  <a:pt x="5137865" y="3334250"/>
                  <a:pt x="5106630" y="3334366"/>
                  <a:pt x="5075394" y="3334250"/>
                </a:cubicBezTo>
                <a:cubicBezTo>
                  <a:pt x="5068135" y="3334136"/>
                  <a:pt x="5063640" y="3336096"/>
                  <a:pt x="5065255" y="3344507"/>
                </a:cubicBezTo>
                <a:cubicBezTo>
                  <a:pt x="5060759" y="3359952"/>
                  <a:pt x="5053266" y="3359375"/>
                  <a:pt x="5049350" y="3345430"/>
                </a:cubicBezTo>
                <a:cubicBezTo>
                  <a:pt x="5046410" y="3334943"/>
                  <a:pt x="5041079" y="3332839"/>
                  <a:pt x="5035142" y="3333055"/>
                </a:cubicBezTo>
                <a:close/>
                <a:moveTo>
                  <a:pt x="6031186" y="3332982"/>
                </a:moveTo>
                <a:cubicBezTo>
                  <a:pt x="6012053" y="3333443"/>
                  <a:pt x="6001218" y="3334250"/>
                  <a:pt x="6002487" y="3358684"/>
                </a:cubicBezTo>
                <a:cubicBezTo>
                  <a:pt x="6003525" y="3378738"/>
                  <a:pt x="6005715" y="3387959"/>
                  <a:pt x="6028995" y="3386691"/>
                </a:cubicBezTo>
                <a:lnTo>
                  <a:pt x="6028995" y="3386576"/>
                </a:lnTo>
                <a:cubicBezTo>
                  <a:pt x="6048934" y="3385423"/>
                  <a:pt x="6061380" y="3383119"/>
                  <a:pt x="6054580" y="3358569"/>
                </a:cubicBezTo>
                <a:cubicBezTo>
                  <a:pt x="6060920" y="3338286"/>
                  <a:pt x="6052159" y="3332521"/>
                  <a:pt x="6031186" y="3332982"/>
                </a:cubicBezTo>
                <a:close/>
                <a:moveTo>
                  <a:pt x="12062578" y="3332754"/>
                </a:moveTo>
                <a:cubicBezTo>
                  <a:pt x="12035380" y="3330103"/>
                  <a:pt x="12043792" y="3348773"/>
                  <a:pt x="12041718" y="3362602"/>
                </a:cubicBezTo>
                <a:cubicBezTo>
                  <a:pt x="12038606" y="3383232"/>
                  <a:pt x="12048518" y="3385309"/>
                  <a:pt x="12066382" y="3386231"/>
                </a:cubicBezTo>
                <a:cubicBezTo>
                  <a:pt x="12091162" y="3387498"/>
                  <a:pt x="12090584" y="3373898"/>
                  <a:pt x="12088740" y="3354881"/>
                </a:cubicBezTo>
                <a:cubicBezTo>
                  <a:pt x="12096348" y="3331485"/>
                  <a:pt x="12079290" y="3334366"/>
                  <a:pt x="12062578" y="3332754"/>
                </a:cubicBezTo>
                <a:close/>
                <a:moveTo>
                  <a:pt x="9788992" y="3332754"/>
                </a:moveTo>
                <a:cubicBezTo>
                  <a:pt x="9767786" y="3332754"/>
                  <a:pt x="9762715" y="3339667"/>
                  <a:pt x="9762715" y="3359606"/>
                </a:cubicBezTo>
                <a:cubicBezTo>
                  <a:pt x="9762715" y="3379315"/>
                  <a:pt x="9767440" y="3386113"/>
                  <a:pt x="9788646" y="3386344"/>
                </a:cubicBezTo>
                <a:cubicBezTo>
                  <a:pt x="9811006" y="3386576"/>
                  <a:pt x="9812850" y="3376432"/>
                  <a:pt x="9809969" y="3358223"/>
                </a:cubicBezTo>
                <a:cubicBezTo>
                  <a:pt x="9813772" y="3342550"/>
                  <a:pt x="9811236" y="3332754"/>
                  <a:pt x="9788992" y="3332754"/>
                </a:cubicBezTo>
                <a:close/>
                <a:moveTo>
                  <a:pt x="6700456" y="3332754"/>
                </a:moveTo>
                <a:cubicBezTo>
                  <a:pt x="6677866" y="3332982"/>
                  <a:pt x="6676253" y="3342663"/>
                  <a:pt x="6675677" y="3360413"/>
                </a:cubicBezTo>
                <a:cubicBezTo>
                  <a:pt x="6674986" y="3380236"/>
                  <a:pt x="6680864" y="3386461"/>
                  <a:pt x="6701610" y="3386805"/>
                </a:cubicBezTo>
                <a:cubicBezTo>
                  <a:pt x="6723739" y="3387267"/>
                  <a:pt x="6725466" y="3377124"/>
                  <a:pt x="6723047" y="3360297"/>
                </a:cubicBezTo>
                <a:cubicBezTo>
                  <a:pt x="6726159" y="3342780"/>
                  <a:pt x="6723853" y="3332521"/>
                  <a:pt x="6700456" y="3332754"/>
                </a:cubicBezTo>
                <a:close/>
                <a:moveTo>
                  <a:pt x="3690103" y="3332754"/>
                </a:moveTo>
                <a:cubicBezTo>
                  <a:pt x="3662905" y="3330103"/>
                  <a:pt x="3671317" y="3348773"/>
                  <a:pt x="3669243" y="3362602"/>
                </a:cubicBezTo>
                <a:cubicBezTo>
                  <a:pt x="3666131" y="3383232"/>
                  <a:pt x="3676043" y="3385309"/>
                  <a:pt x="3693907" y="3386231"/>
                </a:cubicBezTo>
                <a:cubicBezTo>
                  <a:pt x="3718687" y="3387498"/>
                  <a:pt x="3718109" y="3373898"/>
                  <a:pt x="3716265" y="3354881"/>
                </a:cubicBezTo>
                <a:cubicBezTo>
                  <a:pt x="3723873" y="3331485"/>
                  <a:pt x="3706815" y="3334366"/>
                  <a:pt x="3690103" y="3332754"/>
                </a:cubicBezTo>
                <a:close/>
                <a:moveTo>
                  <a:pt x="1416517" y="3332754"/>
                </a:moveTo>
                <a:cubicBezTo>
                  <a:pt x="1395311" y="3332754"/>
                  <a:pt x="1390240" y="3339667"/>
                  <a:pt x="1390240" y="3359606"/>
                </a:cubicBezTo>
                <a:cubicBezTo>
                  <a:pt x="1390240" y="3379315"/>
                  <a:pt x="1394965" y="3386113"/>
                  <a:pt x="1416171" y="3386344"/>
                </a:cubicBezTo>
                <a:cubicBezTo>
                  <a:pt x="1438531" y="3386576"/>
                  <a:pt x="1440375" y="3376432"/>
                  <a:pt x="1437494" y="3358223"/>
                </a:cubicBezTo>
                <a:cubicBezTo>
                  <a:pt x="1441297" y="3342550"/>
                  <a:pt x="1438761" y="3332754"/>
                  <a:pt x="1416517" y="3332754"/>
                </a:cubicBezTo>
                <a:close/>
                <a:moveTo>
                  <a:pt x="11527000" y="3332636"/>
                </a:moveTo>
                <a:lnTo>
                  <a:pt x="11527051" y="3332644"/>
                </a:lnTo>
                <a:lnTo>
                  <a:pt x="11506096" y="3334826"/>
                </a:lnTo>
                <a:cubicBezTo>
                  <a:pt x="11501730" y="3338543"/>
                  <a:pt x="11499800" y="3345488"/>
                  <a:pt x="11499686" y="3356380"/>
                </a:cubicBezTo>
                <a:cubicBezTo>
                  <a:pt x="11499454" y="3379431"/>
                  <a:pt x="11506601" y="3384616"/>
                  <a:pt x="11528844" y="3385309"/>
                </a:cubicBezTo>
                <a:cubicBezTo>
                  <a:pt x="11553048" y="3386000"/>
                  <a:pt x="11551434" y="3373898"/>
                  <a:pt x="11552241" y="3357186"/>
                </a:cubicBezTo>
                <a:cubicBezTo>
                  <a:pt x="11552702" y="3347332"/>
                  <a:pt x="11551809" y="3339783"/>
                  <a:pt x="11548092" y="3335404"/>
                </a:cubicBezTo>
                <a:lnTo>
                  <a:pt x="11527051" y="3332644"/>
                </a:lnTo>
                <a:lnTo>
                  <a:pt x="11527116" y="3332636"/>
                </a:lnTo>
                <a:close/>
                <a:moveTo>
                  <a:pt x="10044392" y="3332636"/>
                </a:moveTo>
                <a:cubicBezTo>
                  <a:pt x="10033098" y="3332408"/>
                  <a:pt x="10029986" y="3336325"/>
                  <a:pt x="10029294" y="3347505"/>
                </a:cubicBezTo>
                <a:lnTo>
                  <a:pt x="10029294" y="3347390"/>
                </a:lnTo>
                <a:cubicBezTo>
                  <a:pt x="10027220" y="3384846"/>
                  <a:pt x="10026644" y="3384846"/>
                  <a:pt x="10063294" y="3384846"/>
                </a:cubicBezTo>
                <a:cubicBezTo>
                  <a:pt x="10071130" y="3384846"/>
                  <a:pt x="10078853" y="3384846"/>
                  <a:pt x="10086689" y="3384846"/>
                </a:cubicBezTo>
                <a:cubicBezTo>
                  <a:pt x="10101442" y="3384846"/>
                  <a:pt x="10116194" y="3385192"/>
                  <a:pt x="10130947" y="3384846"/>
                </a:cubicBezTo>
                <a:cubicBezTo>
                  <a:pt x="10154574" y="3384272"/>
                  <a:pt x="10142356" y="3366060"/>
                  <a:pt x="10143739" y="3355803"/>
                </a:cubicBezTo>
                <a:cubicBezTo>
                  <a:pt x="10144892" y="3346698"/>
                  <a:pt x="10150424" y="3332060"/>
                  <a:pt x="10130255" y="3332636"/>
                </a:cubicBezTo>
                <a:cubicBezTo>
                  <a:pt x="10101672" y="3333443"/>
                  <a:pt x="10072975" y="3333215"/>
                  <a:pt x="10044392" y="3332636"/>
                </a:cubicBezTo>
                <a:close/>
                <a:moveTo>
                  <a:pt x="9719034" y="3332636"/>
                </a:moveTo>
                <a:cubicBezTo>
                  <a:pt x="9695178" y="3331945"/>
                  <a:pt x="9693218" y="3343010"/>
                  <a:pt x="9696560" y="3362602"/>
                </a:cubicBezTo>
                <a:cubicBezTo>
                  <a:pt x="9689760" y="3381850"/>
                  <a:pt x="9700018" y="3384846"/>
                  <a:pt x="9718804" y="3386113"/>
                </a:cubicBezTo>
                <a:lnTo>
                  <a:pt x="9718804" y="3386231"/>
                </a:lnTo>
                <a:cubicBezTo>
                  <a:pt x="9742314" y="3387842"/>
                  <a:pt x="9743122" y="3376202"/>
                  <a:pt x="9743468" y="3358569"/>
                </a:cubicBezTo>
                <a:cubicBezTo>
                  <a:pt x="9743928" y="3340130"/>
                  <a:pt x="9739550" y="3333215"/>
                  <a:pt x="9719034" y="3332636"/>
                </a:cubicBezTo>
                <a:close/>
                <a:moveTo>
                  <a:pt x="9114881" y="3332636"/>
                </a:moveTo>
                <a:lnTo>
                  <a:pt x="9114881" y="3332754"/>
                </a:lnTo>
                <a:cubicBezTo>
                  <a:pt x="9095980" y="3333559"/>
                  <a:pt x="9087336" y="3337478"/>
                  <a:pt x="9091830" y="3357070"/>
                </a:cubicBezTo>
                <a:cubicBezTo>
                  <a:pt x="9090908" y="3372399"/>
                  <a:pt x="9086528" y="3387728"/>
                  <a:pt x="9112691" y="3386576"/>
                </a:cubicBezTo>
                <a:cubicBezTo>
                  <a:pt x="9132400" y="3385653"/>
                  <a:pt x="9140352" y="3381503"/>
                  <a:pt x="9139200" y="3360643"/>
                </a:cubicBezTo>
                <a:cubicBezTo>
                  <a:pt x="9138162" y="3343586"/>
                  <a:pt x="9138622" y="3331485"/>
                  <a:pt x="9114881" y="3332636"/>
                </a:cubicBezTo>
                <a:close/>
                <a:moveTo>
                  <a:pt x="8577804" y="3332636"/>
                </a:moveTo>
                <a:cubicBezTo>
                  <a:pt x="8551756" y="3332293"/>
                  <a:pt x="8554984" y="3346007"/>
                  <a:pt x="8553371" y="3362948"/>
                </a:cubicBezTo>
                <a:cubicBezTo>
                  <a:pt x="8551296" y="3384730"/>
                  <a:pt x="8561669" y="3385309"/>
                  <a:pt x="8578842" y="3386576"/>
                </a:cubicBezTo>
                <a:lnTo>
                  <a:pt x="8578956" y="3386461"/>
                </a:lnTo>
                <a:cubicBezTo>
                  <a:pt x="8601316" y="3388074"/>
                  <a:pt x="8603160" y="3377241"/>
                  <a:pt x="8600509" y="3360182"/>
                </a:cubicBezTo>
                <a:cubicBezTo>
                  <a:pt x="8603736" y="3342550"/>
                  <a:pt x="8601085" y="3332982"/>
                  <a:pt x="8577804" y="3332636"/>
                </a:cubicBezTo>
                <a:close/>
                <a:moveTo>
                  <a:pt x="5964455" y="3332636"/>
                </a:moveTo>
                <a:cubicBezTo>
                  <a:pt x="5936562" y="3332060"/>
                  <a:pt x="5937486" y="3348542"/>
                  <a:pt x="5935293" y="3366521"/>
                </a:cubicBezTo>
                <a:cubicBezTo>
                  <a:pt x="5932413" y="3389340"/>
                  <a:pt x="5947974" y="3386113"/>
                  <a:pt x="5963302" y="3385770"/>
                </a:cubicBezTo>
                <a:cubicBezTo>
                  <a:pt x="5981627" y="3389688"/>
                  <a:pt x="5990038" y="3382888"/>
                  <a:pt x="5988427" y="3361335"/>
                </a:cubicBezTo>
                <a:cubicBezTo>
                  <a:pt x="5987158" y="3344507"/>
                  <a:pt x="5988311" y="3333215"/>
                  <a:pt x="5964455" y="3332636"/>
                </a:cubicBezTo>
                <a:close/>
                <a:moveTo>
                  <a:pt x="3154525" y="3332636"/>
                </a:moveTo>
                <a:lnTo>
                  <a:pt x="3154576" y="3332644"/>
                </a:lnTo>
                <a:lnTo>
                  <a:pt x="3133621" y="3334826"/>
                </a:lnTo>
                <a:cubicBezTo>
                  <a:pt x="3129255" y="3338543"/>
                  <a:pt x="3127325" y="3345488"/>
                  <a:pt x="3127211" y="3356380"/>
                </a:cubicBezTo>
                <a:cubicBezTo>
                  <a:pt x="3126979" y="3379431"/>
                  <a:pt x="3134126" y="3384616"/>
                  <a:pt x="3156369" y="3385309"/>
                </a:cubicBezTo>
                <a:cubicBezTo>
                  <a:pt x="3180573" y="3386000"/>
                  <a:pt x="3178959" y="3373898"/>
                  <a:pt x="3179766" y="3357186"/>
                </a:cubicBezTo>
                <a:cubicBezTo>
                  <a:pt x="3180227" y="3347332"/>
                  <a:pt x="3179334" y="3339783"/>
                  <a:pt x="3175617" y="3335404"/>
                </a:cubicBezTo>
                <a:lnTo>
                  <a:pt x="3154576" y="3332644"/>
                </a:lnTo>
                <a:lnTo>
                  <a:pt x="3154641" y="3332636"/>
                </a:lnTo>
                <a:close/>
                <a:moveTo>
                  <a:pt x="1671917" y="3332636"/>
                </a:moveTo>
                <a:cubicBezTo>
                  <a:pt x="1660623" y="3332408"/>
                  <a:pt x="1657511" y="3336325"/>
                  <a:pt x="1656819" y="3347505"/>
                </a:cubicBezTo>
                <a:lnTo>
                  <a:pt x="1656819" y="3347390"/>
                </a:lnTo>
                <a:cubicBezTo>
                  <a:pt x="1654745" y="3384846"/>
                  <a:pt x="1654169" y="3384846"/>
                  <a:pt x="1690819" y="3384846"/>
                </a:cubicBezTo>
                <a:cubicBezTo>
                  <a:pt x="1698655" y="3384846"/>
                  <a:pt x="1706378" y="3384846"/>
                  <a:pt x="1714214" y="3384846"/>
                </a:cubicBezTo>
                <a:cubicBezTo>
                  <a:pt x="1728967" y="3384846"/>
                  <a:pt x="1743719" y="3385192"/>
                  <a:pt x="1758472" y="3384846"/>
                </a:cubicBezTo>
                <a:cubicBezTo>
                  <a:pt x="1782099" y="3384272"/>
                  <a:pt x="1769881" y="3366060"/>
                  <a:pt x="1771264" y="3355803"/>
                </a:cubicBezTo>
                <a:cubicBezTo>
                  <a:pt x="1772417" y="3346698"/>
                  <a:pt x="1777949" y="3332060"/>
                  <a:pt x="1757780" y="3332636"/>
                </a:cubicBezTo>
                <a:cubicBezTo>
                  <a:pt x="1729197" y="3333443"/>
                  <a:pt x="1700500" y="3333215"/>
                  <a:pt x="1671917" y="3332636"/>
                </a:cubicBezTo>
                <a:close/>
                <a:moveTo>
                  <a:pt x="1346559" y="3332636"/>
                </a:moveTo>
                <a:cubicBezTo>
                  <a:pt x="1322703" y="3331945"/>
                  <a:pt x="1320743" y="3343010"/>
                  <a:pt x="1324085" y="3362602"/>
                </a:cubicBezTo>
                <a:cubicBezTo>
                  <a:pt x="1317285" y="3381850"/>
                  <a:pt x="1327543" y="3384846"/>
                  <a:pt x="1346329" y="3386113"/>
                </a:cubicBezTo>
                <a:lnTo>
                  <a:pt x="1346329" y="3386231"/>
                </a:lnTo>
                <a:cubicBezTo>
                  <a:pt x="1369839" y="3387842"/>
                  <a:pt x="1370647" y="3376202"/>
                  <a:pt x="1370993" y="3358569"/>
                </a:cubicBezTo>
                <a:cubicBezTo>
                  <a:pt x="1371453" y="3340130"/>
                  <a:pt x="1367075" y="3333215"/>
                  <a:pt x="1346559" y="3332636"/>
                </a:cubicBezTo>
                <a:close/>
                <a:moveTo>
                  <a:pt x="742406" y="3332636"/>
                </a:moveTo>
                <a:lnTo>
                  <a:pt x="742406" y="3332754"/>
                </a:lnTo>
                <a:cubicBezTo>
                  <a:pt x="723505" y="3333559"/>
                  <a:pt x="714861" y="3337478"/>
                  <a:pt x="719355" y="3357070"/>
                </a:cubicBezTo>
                <a:cubicBezTo>
                  <a:pt x="718433" y="3372399"/>
                  <a:pt x="714053" y="3387728"/>
                  <a:pt x="740216" y="3386576"/>
                </a:cubicBezTo>
                <a:cubicBezTo>
                  <a:pt x="759925" y="3385653"/>
                  <a:pt x="767877" y="3381503"/>
                  <a:pt x="766725" y="3360643"/>
                </a:cubicBezTo>
                <a:cubicBezTo>
                  <a:pt x="765687" y="3343586"/>
                  <a:pt x="766147" y="3331485"/>
                  <a:pt x="742406" y="3332636"/>
                </a:cubicBezTo>
                <a:close/>
                <a:moveTo>
                  <a:pt x="205329" y="3332636"/>
                </a:moveTo>
                <a:cubicBezTo>
                  <a:pt x="179281" y="3332293"/>
                  <a:pt x="182509" y="3346007"/>
                  <a:pt x="180896" y="3362948"/>
                </a:cubicBezTo>
                <a:cubicBezTo>
                  <a:pt x="178821" y="3384730"/>
                  <a:pt x="189194" y="3385309"/>
                  <a:pt x="206367" y="3386576"/>
                </a:cubicBezTo>
                <a:lnTo>
                  <a:pt x="206481" y="3386461"/>
                </a:lnTo>
                <a:cubicBezTo>
                  <a:pt x="228841" y="3388074"/>
                  <a:pt x="230685" y="3377241"/>
                  <a:pt x="228034" y="3360182"/>
                </a:cubicBezTo>
                <a:cubicBezTo>
                  <a:pt x="231261" y="3342550"/>
                  <a:pt x="228610" y="3332982"/>
                  <a:pt x="205329" y="3332636"/>
                </a:cubicBezTo>
                <a:close/>
                <a:moveTo>
                  <a:pt x="9652072" y="3332521"/>
                </a:moveTo>
                <a:cubicBezTo>
                  <a:pt x="9633171" y="3333329"/>
                  <a:pt x="9626371" y="3337248"/>
                  <a:pt x="9627063" y="3356840"/>
                </a:cubicBezTo>
                <a:cubicBezTo>
                  <a:pt x="9627754" y="3375166"/>
                  <a:pt x="9628330" y="3386805"/>
                  <a:pt x="9652765" y="3386231"/>
                </a:cubicBezTo>
                <a:cubicBezTo>
                  <a:pt x="9673740" y="3385653"/>
                  <a:pt x="9678004" y="3378047"/>
                  <a:pt x="9674547" y="3360413"/>
                </a:cubicBezTo>
                <a:cubicBezTo>
                  <a:pt x="9677543" y="3342895"/>
                  <a:pt x="9675930" y="3331599"/>
                  <a:pt x="9652072" y="3332521"/>
                </a:cubicBezTo>
                <a:close/>
                <a:moveTo>
                  <a:pt x="1279597" y="3332521"/>
                </a:moveTo>
                <a:cubicBezTo>
                  <a:pt x="1260696" y="3333329"/>
                  <a:pt x="1253896" y="3337248"/>
                  <a:pt x="1254588" y="3356840"/>
                </a:cubicBezTo>
                <a:cubicBezTo>
                  <a:pt x="1255279" y="3375166"/>
                  <a:pt x="1255855" y="3386805"/>
                  <a:pt x="1280290" y="3386231"/>
                </a:cubicBezTo>
                <a:cubicBezTo>
                  <a:pt x="1301265" y="3385653"/>
                  <a:pt x="1305529" y="3378047"/>
                  <a:pt x="1302072" y="3360413"/>
                </a:cubicBezTo>
                <a:cubicBezTo>
                  <a:pt x="1305068" y="3342895"/>
                  <a:pt x="1303455" y="3331599"/>
                  <a:pt x="1279597" y="3332521"/>
                </a:cubicBezTo>
                <a:close/>
                <a:moveTo>
                  <a:pt x="12133804" y="3332408"/>
                </a:moveTo>
                <a:cubicBezTo>
                  <a:pt x="12108103" y="3332060"/>
                  <a:pt x="12110754" y="3345315"/>
                  <a:pt x="12109256" y="3362602"/>
                </a:cubicBezTo>
                <a:cubicBezTo>
                  <a:pt x="12107297" y="3384272"/>
                  <a:pt x="12117439" y="3385076"/>
                  <a:pt x="12134726" y="3386231"/>
                </a:cubicBezTo>
                <a:cubicBezTo>
                  <a:pt x="12156855" y="3387613"/>
                  <a:pt x="12159275" y="3377241"/>
                  <a:pt x="12156394" y="3360067"/>
                </a:cubicBezTo>
                <a:cubicBezTo>
                  <a:pt x="12159391" y="3342550"/>
                  <a:pt x="12157316" y="3332636"/>
                  <a:pt x="12133804" y="3332408"/>
                </a:cubicBezTo>
                <a:close/>
                <a:moveTo>
                  <a:pt x="3761329" y="3332408"/>
                </a:moveTo>
                <a:cubicBezTo>
                  <a:pt x="3735628" y="3332060"/>
                  <a:pt x="3738279" y="3345315"/>
                  <a:pt x="3736781" y="3362602"/>
                </a:cubicBezTo>
                <a:cubicBezTo>
                  <a:pt x="3734822" y="3384272"/>
                  <a:pt x="3744964" y="3385076"/>
                  <a:pt x="3762251" y="3386231"/>
                </a:cubicBezTo>
                <a:cubicBezTo>
                  <a:pt x="3784380" y="3387613"/>
                  <a:pt x="3786800" y="3377241"/>
                  <a:pt x="3783919" y="3360067"/>
                </a:cubicBezTo>
                <a:cubicBezTo>
                  <a:pt x="3786916" y="3342550"/>
                  <a:pt x="3784841" y="3332636"/>
                  <a:pt x="3761329" y="3332408"/>
                </a:cubicBezTo>
                <a:close/>
                <a:moveTo>
                  <a:pt x="9516766" y="3332293"/>
                </a:moveTo>
                <a:cubicBezTo>
                  <a:pt x="9497749" y="3332636"/>
                  <a:pt x="9489797" y="3337362"/>
                  <a:pt x="9492217" y="3356955"/>
                </a:cubicBezTo>
                <a:cubicBezTo>
                  <a:pt x="9493485" y="3368019"/>
                  <a:pt x="9492448" y="3379431"/>
                  <a:pt x="9492448" y="3390610"/>
                </a:cubicBezTo>
                <a:lnTo>
                  <a:pt x="9492563" y="3390610"/>
                </a:lnTo>
                <a:cubicBezTo>
                  <a:pt x="9492563" y="3404440"/>
                  <a:pt x="9493370" y="3418270"/>
                  <a:pt x="9492332" y="3431984"/>
                </a:cubicBezTo>
                <a:cubicBezTo>
                  <a:pt x="9490719" y="3453883"/>
                  <a:pt x="9505472" y="3451347"/>
                  <a:pt x="9519533" y="3452385"/>
                </a:cubicBezTo>
                <a:cubicBezTo>
                  <a:pt x="9534976" y="3453423"/>
                  <a:pt x="9541316" y="3448351"/>
                  <a:pt x="9540623" y="3432100"/>
                </a:cubicBezTo>
                <a:cubicBezTo>
                  <a:pt x="9539472" y="3407206"/>
                  <a:pt x="9539125" y="3382082"/>
                  <a:pt x="9540623" y="3357186"/>
                </a:cubicBezTo>
                <a:cubicBezTo>
                  <a:pt x="9541776" y="3338516"/>
                  <a:pt x="9536935" y="3331945"/>
                  <a:pt x="9516766" y="3332293"/>
                </a:cubicBezTo>
                <a:close/>
                <a:moveTo>
                  <a:pt x="1144291" y="3332293"/>
                </a:moveTo>
                <a:cubicBezTo>
                  <a:pt x="1125274" y="3332636"/>
                  <a:pt x="1117322" y="3337362"/>
                  <a:pt x="1119742" y="3356955"/>
                </a:cubicBezTo>
                <a:cubicBezTo>
                  <a:pt x="1121010" y="3368019"/>
                  <a:pt x="1119973" y="3379431"/>
                  <a:pt x="1119973" y="3390610"/>
                </a:cubicBezTo>
                <a:lnTo>
                  <a:pt x="1120088" y="3390610"/>
                </a:lnTo>
                <a:cubicBezTo>
                  <a:pt x="1120088" y="3404440"/>
                  <a:pt x="1120895" y="3418270"/>
                  <a:pt x="1119857" y="3431984"/>
                </a:cubicBezTo>
                <a:cubicBezTo>
                  <a:pt x="1118244" y="3453883"/>
                  <a:pt x="1132997" y="3451347"/>
                  <a:pt x="1147058" y="3452385"/>
                </a:cubicBezTo>
                <a:cubicBezTo>
                  <a:pt x="1162501" y="3453423"/>
                  <a:pt x="1168841" y="3448351"/>
                  <a:pt x="1168148" y="3432100"/>
                </a:cubicBezTo>
                <a:cubicBezTo>
                  <a:pt x="1166997" y="3407206"/>
                  <a:pt x="1166650" y="3382082"/>
                  <a:pt x="1168148" y="3357186"/>
                </a:cubicBezTo>
                <a:cubicBezTo>
                  <a:pt x="1169301" y="3338516"/>
                  <a:pt x="1164460" y="3331945"/>
                  <a:pt x="1144291" y="3332293"/>
                </a:cubicBezTo>
                <a:close/>
                <a:moveTo>
                  <a:pt x="7442639" y="3332262"/>
                </a:moveTo>
                <a:cubicBezTo>
                  <a:pt x="7434125" y="3332665"/>
                  <a:pt x="7425222" y="3335922"/>
                  <a:pt x="7417557" y="3336555"/>
                </a:cubicBezTo>
                <a:cubicBezTo>
                  <a:pt x="7407069" y="3337362"/>
                  <a:pt x="7413984" y="3354420"/>
                  <a:pt x="7412256" y="3363986"/>
                </a:cubicBezTo>
                <a:cubicBezTo>
                  <a:pt x="7406838" y="3394873"/>
                  <a:pt x="7429774" y="3384962"/>
                  <a:pt x="7444987" y="3386922"/>
                </a:cubicBezTo>
                <a:cubicBezTo>
                  <a:pt x="7451556" y="3387728"/>
                  <a:pt x="7463197" y="3381503"/>
                  <a:pt x="7463428" y="3393837"/>
                </a:cubicBezTo>
                <a:cubicBezTo>
                  <a:pt x="7463659" y="3405593"/>
                  <a:pt x="7452133" y="3401444"/>
                  <a:pt x="7445103" y="3402020"/>
                </a:cubicBezTo>
                <a:cubicBezTo>
                  <a:pt x="7438187" y="3402596"/>
                  <a:pt x="7431157" y="3402365"/>
                  <a:pt x="7424241" y="3402134"/>
                </a:cubicBezTo>
                <a:cubicBezTo>
                  <a:pt x="7416865" y="3401904"/>
                  <a:pt x="7413754" y="3405132"/>
                  <a:pt x="7412256" y="3412508"/>
                </a:cubicBezTo>
                <a:cubicBezTo>
                  <a:pt x="7405341" y="3445009"/>
                  <a:pt x="7412602" y="3454459"/>
                  <a:pt x="7445564" y="3454459"/>
                </a:cubicBezTo>
                <a:cubicBezTo>
                  <a:pt x="7453402" y="3454459"/>
                  <a:pt x="7461238" y="3454459"/>
                  <a:pt x="7469075" y="3454459"/>
                </a:cubicBezTo>
                <a:cubicBezTo>
                  <a:pt x="7481177" y="3454459"/>
                  <a:pt x="7493509" y="3453423"/>
                  <a:pt x="7505496" y="3454690"/>
                </a:cubicBezTo>
                <a:cubicBezTo>
                  <a:pt x="7526702" y="3456995"/>
                  <a:pt x="7533157" y="3448006"/>
                  <a:pt x="7532003" y="3427720"/>
                </a:cubicBezTo>
                <a:cubicBezTo>
                  <a:pt x="7530620" y="3404440"/>
                  <a:pt x="7531773" y="3380928"/>
                  <a:pt x="7531773" y="3357416"/>
                </a:cubicBezTo>
                <a:cubicBezTo>
                  <a:pt x="7531773" y="3350616"/>
                  <a:pt x="7533387" y="3344740"/>
                  <a:pt x="7541684" y="3345546"/>
                </a:cubicBezTo>
                <a:cubicBezTo>
                  <a:pt x="7549291" y="3346238"/>
                  <a:pt x="7547678" y="3352807"/>
                  <a:pt x="7547678" y="3357532"/>
                </a:cubicBezTo>
                <a:cubicBezTo>
                  <a:pt x="7547909" y="3383578"/>
                  <a:pt x="7548253" y="3409626"/>
                  <a:pt x="7547678" y="3435674"/>
                </a:cubicBezTo>
                <a:cubicBezTo>
                  <a:pt x="7547332" y="3448235"/>
                  <a:pt x="7550213" y="3454113"/>
                  <a:pt x="7564735" y="3454575"/>
                </a:cubicBezTo>
                <a:cubicBezTo>
                  <a:pt x="7595393" y="3455497"/>
                  <a:pt x="7607032" y="3436135"/>
                  <a:pt x="7591704" y="3405016"/>
                </a:cubicBezTo>
                <a:cubicBezTo>
                  <a:pt x="7587555" y="3396488"/>
                  <a:pt x="7583867" y="3393030"/>
                  <a:pt x="7592281" y="3383693"/>
                </a:cubicBezTo>
                <a:cubicBezTo>
                  <a:pt x="7601846" y="3372975"/>
                  <a:pt x="7595046" y="3334250"/>
                  <a:pt x="7586863" y="3335287"/>
                </a:cubicBezTo>
                <a:lnTo>
                  <a:pt x="7586748" y="3335520"/>
                </a:lnTo>
                <a:cubicBezTo>
                  <a:pt x="7549867" y="3340130"/>
                  <a:pt x="7510335" y="3319959"/>
                  <a:pt x="7475989" y="3347390"/>
                </a:cubicBezTo>
                <a:cubicBezTo>
                  <a:pt x="7472186" y="3350501"/>
                  <a:pt x="7468154" y="3349925"/>
                  <a:pt x="7465387" y="3345085"/>
                </a:cubicBezTo>
                <a:cubicBezTo>
                  <a:pt x="7459279" y="3334308"/>
                  <a:pt x="7451154" y="3331859"/>
                  <a:pt x="7442639" y="3332262"/>
                </a:cubicBezTo>
                <a:close/>
                <a:moveTo>
                  <a:pt x="11997922" y="3332175"/>
                </a:moveTo>
                <a:cubicBezTo>
                  <a:pt x="11974987" y="3332175"/>
                  <a:pt x="11973949" y="3342088"/>
                  <a:pt x="11973719" y="3359952"/>
                </a:cubicBezTo>
                <a:cubicBezTo>
                  <a:pt x="11973488" y="3377585"/>
                  <a:pt x="11975909" y="3386231"/>
                  <a:pt x="11997000" y="3386231"/>
                </a:cubicBezTo>
                <a:cubicBezTo>
                  <a:pt x="12018091" y="3386231"/>
                  <a:pt x="12025352" y="3379776"/>
                  <a:pt x="12020627" y="3359837"/>
                </a:cubicBezTo>
                <a:cubicBezTo>
                  <a:pt x="12024314" y="3341281"/>
                  <a:pt x="12020742" y="3332175"/>
                  <a:pt x="11997922" y="3332175"/>
                </a:cubicBezTo>
                <a:close/>
                <a:moveTo>
                  <a:pt x="3625447" y="3332175"/>
                </a:moveTo>
                <a:cubicBezTo>
                  <a:pt x="3602512" y="3332175"/>
                  <a:pt x="3601474" y="3342088"/>
                  <a:pt x="3601244" y="3359952"/>
                </a:cubicBezTo>
                <a:cubicBezTo>
                  <a:pt x="3601013" y="3377585"/>
                  <a:pt x="3603434" y="3386231"/>
                  <a:pt x="3624525" y="3386231"/>
                </a:cubicBezTo>
                <a:cubicBezTo>
                  <a:pt x="3645616" y="3386231"/>
                  <a:pt x="3652877" y="3379776"/>
                  <a:pt x="3648152" y="3359837"/>
                </a:cubicBezTo>
                <a:cubicBezTo>
                  <a:pt x="3651839" y="3341281"/>
                  <a:pt x="3648267" y="3332175"/>
                  <a:pt x="3625447" y="3332175"/>
                </a:cubicBezTo>
                <a:close/>
                <a:moveTo>
                  <a:pt x="10807475" y="3332119"/>
                </a:moveTo>
                <a:cubicBezTo>
                  <a:pt x="10804042" y="3330994"/>
                  <a:pt x="10799180" y="3331023"/>
                  <a:pt x="10792266" y="3332636"/>
                </a:cubicBezTo>
                <a:cubicBezTo>
                  <a:pt x="10772442" y="3328489"/>
                  <a:pt x="10761608" y="3333329"/>
                  <a:pt x="10763106" y="3357186"/>
                </a:cubicBezTo>
                <a:cubicBezTo>
                  <a:pt x="10764144" y="3374934"/>
                  <a:pt x="10764490" y="3387381"/>
                  <a:pt x="10787886" y="3384846"/>
                </a:cubicBezTo>
                <a:cubicBezTo>
                  <a:pt x="10803676" y="3383119"/>
                  <a:pt x="10819580" y="3387267"/>
                  <a:pt x="10816584" y="3361681"/>
                </a:cubicBezTo>
                <a:cubicBezTo>
                  <a:pt x="10815201" y="3349234"/>
                  <a:pt x="10817772" y="3335489"/>
                  <a:pt x="10807475" y="3332119"/>
                </a:cubicBezTo>
                <a:close/>
                <a:moveTo>
                  <a:pt x="2435000" y="3332119"/>
                </a:moveTo>
                <a:cubicBezTo>
                  <a:pt x="2431567" y="3330994"/>
                  <a:pt x="2426705" y="3331023"/>
                  <a:pt x="2419791" y="3332636"/>
                </a:cubicBezTo>
                <a:cubicBezTo>
                  <a:pt x="2399967" y="3328489"/>
                  <a:pt x="2389133" y="3333329"/>
                  <a:pt x="2390631" y="3357186"/>
                </a:cubicBezTo>
                <a:cubicBezTo>
                  <a:pt x="2391669" y="3374934"/>
                  <a:pt x="2392015" y="3387381"/>
                  <a:pt x="2415411" y="3384846"/>
                </a:cubicBezTo>
                <a:cubicBezTo>
                  <a:pt x="2431201" y="3383119"/>
                  <a:pt x="2447105" y="3387267"/>
                  <a:pt x="2444109" y="3361681"/>
                </a:cubicBezTo>
                <a:cubicBezTo>
                  <a:pt x="2442726" y="3349234"/>
                  <a:pt x="2445297" y="3335489"/>
                  <a:pt x="2435000" y="3332119"/>
                </a:cubicBezTo>
                <a:close/>
                <a:moveTo>
                  <a:pt x="9582690" y="3332060"/>
                </a:moveTo>
                <a:cubicBezTo>
                  <a:pt x="9561254" y="3331945"/>
                  <a:pt x="9557450" y="3340358"/>
                  <a:pt x="9560792" y="3357762"/>
                </a:cubicBezTo>
                <a:cubicBezTo>
                  <a:pt x="9558256" y="3374934"/>
                  <a:pt x="9558488" y="3386691"/>
                  <a:pt x="9582921" y="3386113"/>
                </a:cubicBezTo>
                <a:cubicBezTo>
                  <a:pt x="9604934" y="3385653"/>
                  <a:pt x="9607584" y="3377585"/>
                  <a:pt x="9607930" y="3358915"/>
                </a:cubicBezTo>
                <a:cubicBezTo>
                  <a:pt x="9608276" y="3339321"/>
                  <a:pt x="9603896" y="3332293"/>
                  <a:pt x="9582575" y="3332175"/>
                </a:cubicBezTo>
                <a:close/>
                <a:moveTo>
                  <a:pt x="1210215" y="3332060"/>
                </a:moveTo>
                <a:cubicBezTo>
                  <a:pt x="1188779" y="3331945"/>
                  <a:pt x="1184975" y="3340358"/>
                  <a:pt x="1188317" y="3357762"/>
                </a:cubicBezTo>
                <a:cubicBezTo>
                  <a:pt x="1185781" y="3374934"/>
                  <a:pt x="1186013" y="3386691"/>
                  <a:pt x="1210446" y="3386113"/>
                </a:cubicBezTo>
                <a:cubicBezTo>
                  <a:pt x="1232459" y="3385653"/>
                  <a:pt x="1235109" y="3377585"/>
                  <a:pt x="1235455" y="3358915"/>
                </a:cubicBezTo>
                <a:cubicBezTo>
                  <a:pt x="1235801" y="3339321"/>
                  <a:pt x="1231421" y="3332293"/>
                  <a:pt x="1210100" y="3332175"/>
                </a:cubicBezTo>
                <a:close/>
                <a:moveTo>
                  <a:pt x="7832639" y="3332003"/>
                </a:moveTo>
                <a:cubicBezTo>
                  <a:pt x="7825868" y="3331543"/>
                  <a:pt x="7820135" y="3333964"/>
                  <a:pt x="7818405" y="3346584"/>
                </a:cubicBezTo>
                <a:cubicBezTo>
                  <a:pt x="7817254" y="3354536"/>
                  <a:pt x="7812412" y="3356840"/>
                  <a:pt x="7806419" y="3357762"/>
                </a:cubicBezTo>
                <a:cubicBezTo>
                  <a:pt x="7796508" y="3359375"/>
                  <a:pt x="7797544" y="3351309"/>
                  <a:pt x="7797891" y="3345776"/>
                </a:cubicBezTo>
                <a:cubicBezTo>
                  <a:pt x="7798813" y="3331369"/>
                  <a:pt x="7788555" y="3335173"/>
                  <a:pt x="7780487" y="3333906"/>
                </a:cubicBezTo>
                <a:cubicBezTo>
                  <a:pt x="7757091" y="3330216"/>
                  <a:pt x="7748332" y="3338629"/>
                  <a:pt x="7749831" y="3363180"/>
                </a:cubicBezTo>
                <a:cubicBezTo>
                  <a:pt x="7750983" y="3380928"/>
                  <a:pt x="7755132" y="3388651"/>
                  <a:pt x="7773687" y="3386461"/>
                </a:cubicBezTo>
                <a:cubicBezTo>
                  <a:pt x="7784751" y="3385076"/>
                  <a:pt x="7796162" y="3386231"/>
                  <a:pt x="7807458" y="3386231"/>
                </a:cubicBezTo>
                <a:cubicBezTo>
                  <a:pt x="7816216" y="3386231"/>
                  <a:pt x="7825091" y="3385076"/>
                  <a:pt x="7833503" y="3386461"/>
                </a:cubicBezTo>
                <a:cubicBezTo>
                  <a:pt x="7859667" y="3390725"/>
                  <a:pt x="7870384" y="3380928"/>
                  <a:pt x="7865775" y="3354305"/>
                </a:cubicBezTo>
                <a:cubicBezTo>
                  <a:pt x="7864276" y="3345430"/>
                  <a:pt x="7868079" y="3331945"/>
                  <a:pt x="7853096" y="3334711"/>
                </a:cubicBezTo>
                <a:cubicBezTo>
                  <a:pt x="7847219" y="3335808"/>
                  <a:pt x="7839410" y="3332464"/>
                  <a:pt x="7832639" y="3332003"/>
                </a:cubicBezTo>
                <a:close/>
                <a:moveTo>
                  <a:pt x="9041249" y="3331873"/>
                </a:moveTo>
                <a:cubicBezTo>
                  <a:pt x="9034319" y="3331484"/>
                  <a:pt x="9028153" y="3332982"/>
                  <a:pt x="9024868" y="3340820"/>
                </a:cubicBezTo>
                <a:lnTo>
                  <a:pt x="9024753" y="3340936"/>
                </a:lnTo>
                <a:cubicBezTo>
                  <a:pt x="9015764" y="3362141"/>
                  <a:pt x="9010922" y="3358799"/>
                  <a:pt x="9002280" y="3341973"/>
                </a:cubicBezTo>
                <a:cubicBezTo>
                  <a:pt x="8994096" y="3326413"/>
                  <a:pt x="8979344" y="3336209"/>
                  <a:pt x="8967704" y="3333906"/>
                </a:cubicBezTo>
                <a:cubicBezTo>
                  <a:pt x="8961364" y="3332521"/>
                  <a:pt x="8957216" y="3334711"/>
                  <a:pt x="8955486" y="3343010"/>
                </a:cubicBezTo>
                <a:cubicBezTo>
                  <a:pt x="8948686" y="3376318"/>
                  <a:pt x="8955486" y="3385653"/>
                  <a:pt x="8989140" y="3385770"/>
                </a:cubicBezTo>
                <a:cubicBezTo>
                  <a:pt x="8996978" y="3385770"/>
                  <a:pt x="9004700" y="3385770"/>
                  <a:pt x="9012537" y="3385770"/>
                </a:cubicBezTo>
                <a:cubicBezTo>
                  <a:pt x="9021180" y="3385770"/>
                  <a:pt x="9029824" y="3385770"/>
                  <a:pt x="9038468" y="3385770"/>
                </a:cubicBezTo>
                <a:cubicBezTo>
                  <a:pt x="9071661" y="3385770"/>
                  <a:pt x="9071891" y="3385770"/>
                  <a:pt x="9070393" y="3351999"/>
                </a:cubicBezTo>
                <a:cubicBezTo>
                  <a:pt x="9070163" y="3345200"/>
                  <a:pt x="9074658" y="3333676"/>
                  <a:pt x="9062210" y="3334250"/>
                </a:cubicBezTo>
                <a:cubicBezTo>
                  <a:pt x="9055872" y="3334540"/>
                  <a:pt x="9048178" y="3332262"/>
                  <a:pt x="9041249" y="3331873"/>
                </a:cubicBezTo>
                <a:close/>
                <a:moveTo>
                  <a:pt x="668774" y="3331873"/>
                </a:moveTo>
                <a:cubicBezTo>
                  <a:pt x="661844" y="3331484"/>
                  <a:pt x="655678" y="3332982"/>
                  <a:pt x="652393" y="3340820"/>
                </a:cubicBezTo>
                <a:lnTo>
                  <a:pt x="652278" y="3340936"/>
                </a:lnTo>
                <a:cubicBezTo>
                  <a:pt x="643289" y="3362141"/>
                  <a:pt x="638447" y="3358799"/>
                  <a:pt x="629805" y="3341973"/>
                </a:cubicBezTo>
                <a:cubicBezTo>
                  <a:pt x="621621" y="3326413"/>
                  <a:pt x="606869" y="3336209"/>
                  <a:pt x="595229" y="3333906"/>
                </a:cubicBezTo>
                <a:cubicBezTo>
                  <a:pt x="588889" y="3332521"/>
                  <a:pt x="584741" y="3334711"/>
                  <a:pt x="583011" y="3343010"/>
                </a:cubicBezTo>
                <a:cubicBezTo>
                  <a:pt x="576211" y="3376318"/>
                  <a:pt x="583011" y="3385653"/>
                  <a:pt x="616665" y="3385770"/>
                </a:cubicBezTo>
                <a:cubicBezTo>
                  <a:pt x="624503" y="3385770"/>
                  <a:pt x="632225" y="3385770"/>
                  <a:pt x="640062" y="3385770"/>
                </a:cubicBezTo>
                <a:cubicBezTo>
                  <a:pt x="648705" y="3385770"/>
                  <a:pt x="657349" y="3385770"/>
                  <a:pt x="665993" y="3385770"/>
                </a:cubicBezTo>
                <a:cubicBezTo>
                  <a:pt x="699186" y="3385770"/>
                  <a:pt x="699416" y="3385770"/>
                  <a:pt x="697918" y="3351999"/>
                </a:cubicBezTo>
                <a:cubicBezTo>
                  <a:pt x="697688" y="3345200"/>
                  <a:pt x="702183" y="3333676"/>
                  <a:pt x="689735" y="3334250"/>
                </a:cubicBezTo>
                <a:cubicBezTo>
                  <a:pt x="683397" y="3334540"/>
                  <a:pt x="675703" y="3332262"/>
                  <a:pt x="668774" y="3331873"/>
                </a:cubicBezTo>
                <a:close/>
                <a:moveTo>
                  <a:pt x="11322427" y="3331831"/>
                </a:moveTo>
                <a:cubicBezTo>
                  <a:pt x="11313092" y="3333215"/>
                  <a:pt x="11303526" y="3332175"/>
                  <a:pt x="11293959" y="3332175"/>
                </a:cubicBezTo>
                <a:cubicBezTo>
                  <a:pt x="11280130" y="3332175"/>
                  <a:pt x="11266184" y="3333329"/>
                  <a:pt x="11252468" y="3331945"/>
                </a:cubicBezTo>
                <a:cubicBezTo>
                  <a:pt x="11229188" y="3329526"/>
                  <a:pt x="11233798" y="3345200"/>
                  <a:pt x="11233222" y="3358684"/>
                </a:cubicBezTo>
                <a:cubicBezTo>
                  <a:pt x="11232646" y="3373551"/>
                  <a:pt x="11231724" y="3386113"/>
                  <a:pt x="11253622" y="3384616"/>
                </a:cubicBezTo>
                <a:cubicBezTo>
                  <a:pt x="11278631" y="3382888"/>
                  <a:pt x="11303872" y="3383232"/>
                  <a:pt x="11328881" y="3384616"/>
                </a:cubicBezTo>
                <a:cubicBezTo>
                  <a:pt x="11346976" y="3385653"/>
                  <a:pt x="11351702" y="3379659"/>
                  <a:pt x="11352624" y="3361565"/>
                </a:cubicBezTo>
                <a:lnTo>
                  <a:pt x="11352508" y="3361565"/>
                </a:lnTo>
                <a:cubicBezTo>
                  <a:pt x="11353776" y="3337594"/>
                  <a:pt x="11346284" y="3328489"/>
                  <a:pt x="11322427" y="3331831"/>
                </a:cubicBezTo>
                <a:close/>
                <a:moveTo>
                  <a:pt x="10736483" y="3331831"/>
                </a:moveTo>
                <a:cubicBezTo>
                  <a:pt x="10704674" y="3328142"/>
                  <a:pt x="10701332" y="3330792"/>
                  <a:pt x="10701332" y="3363294"/>
                </a:cubicBezTo>
                <a:cubicBezTo>
                  <a:pt x="10701332" y="3371938"/>
                  <a:pt x="10701332" y="3380581"/>
                  <a:pt x="10701332" y="3389227"/>
                </a:cubicBezTo>
                <a:lnTo>
                  <a:pt x="10701562" y="3389227"/>
                </a:lnTo>
                <a:cubicBezTo>
                  <a:pt x="10701562" y="3404786"/>
                  <a:pt x="10701216" y="3420344"/>
                  <a:pt x="10701562" y="3435904"/>
                </a:cubicBezTo>
                <a:cubicBezTo>
                  <a:pt x="10701908" y="3455265"/>
                  <a:pt x="10716660" y="3450656"/>
                  <a:pt x="10728070" y="3451001"/>
                </a:cubicBezTo>
                <a:cubicBezTo>
                  <a:pt x="10738557" y="3451347"/>
                  <a:pt x="10749046" y="3452385"/>
                  <a:pt x="10748586" y="3435904"/>
                </a:cubicBezTo>
                <a:cubicBezTo>
                  <a:pt x="10747778" y="3405361"/>
                  <a:pt x="10748124" y="3374704"/>
                  <a:pt x="10748470" y="3344163"/>
                </a:cubicBezTo>
                <a:cubicBezTo>
                  <a:pt x="10748586" y="3335404"/>
                  <a:pt x="10745242" y="3332869"/>
                  <a:pt x="10736483" y="3331831"/>
                </a:cubicBezTo>
                <a:close/>
                <a:moveTo>
                  <a:pt x="4281882" y="3331831"/>
                </a:moveTo>
                <a:cubicBezTo>
                  <a:pt x="4258025" y="3331253"/>
                  <a:pt x="4258371" y="3342550"/>
                  <a:pt x="4258485" y="3359606"/>
                </a:cubicBezTo>
                <a:cubicBezTo>
                  <a:pt x="4258601" y="3367617"/>
                  <a:pt x="4258488" y="3374445"/>
                  <a:pt x="4261180" y="3379141"/>
                </a:cubicBezTo>
                <a:lnTo>
                  <a:pt x="4280681" y="3385867"/>
                </a:lnTo>
                <a:lnTo>
                  <a:pt x="4280614" y="3385883"/>
                </a:lnTo>
                <a:lnTo>
                  <a:pt x="4280729" y="3385883"/>
                </a:lnTo>
                <a:lnTo>
                  <a:pt x="4280681" y="3385867"/>
                </a:lnTo>
                <a:lnTo>
                  <a:pt x="4302296" y="3380424"/>
                </a:lnTo>
                <a:cubicBezTo>
                  <a:pt x="4306633" y="3376663"/>
                  <a:pt x="4307872" y="3370382"/>
                  <a:pt x="4305394" y="3359837"/>
                </a:cubicBezTo>
                <a:cubicBezTo>
                  <a:pt x="4308850" y="3340820"/>
                  <a:pt x="4304242" y="3332408"/>
                  <a:pt x="4281882" y="3331831"/>
                </a:cubicBezTo>
                <a:close/>
                <a:moveTo>
                  <a:pt x="2949952" y="3331831"/>
                </a:moveTo>
                <a:cubicBezTo>
                  <a:pt x="2940617" y="3333215"/>
                  <a:pt x="2931051" y="3332175"/>
                  <a:pt x="2921484" y="3332175"/>
                </a:cubicBezTo>
                <a:cubicBezTo>
                  <a:pt x="2907655" y="3332175"/>
                  <a:pt x="2893709" y="3333329"/>
                  <a:pt x="2879993" y="3331945"/>
                </a:cubicBezTo>
                <a:cubicBezTo>
                  <a:pt x="2856713" y="3329526"/>
                  <a:pt x="2861323" y="3345200"/>
                  <a:pt x="2860747" y="3358684"/>
                </a:cubicBezTo>
                <a:cubicBezTo>
                  <a:pt x="2860171" y="3373551"/>
                  <a:pt x="2859249" y="3386113"/>
                  <a:pt x="2881147" y="3384616"/>
                </a:cubicBezTo>
                <a:cubicBezTo>
                  <a:pt x="2906156" y="3382888"/>
                  <a:pt x="2931397" y="3383232"/>
                  <a:pt x="2956406" y="3384616"/>
                </a:cubicBezTo>
                <a:cubicBezTo>
                  <a:pt x="2974501" y="3385653"/>
                  <a:pt x="2979227" y="3379659"/>
                  <a:pt x="2980149" y="3361565"/>
                </a:cubicBezTo>
                <a:lnTo>
                  <a:pt x="2980033" y="3361565"/>
                </a:lnTo>
                <a:cubicBezTo>
                  <a:pt x="2981301" y="3337594"/>
                  <a:pt x="2973809" y="3328489"/>
                  <a:pt x="2949952" y="3331831"/>
                </a:cubicBezTo>
                <a:close/>
                <a:moveTo>
                  <a:pt x="2364008" y="3331831"/>
                </a:moveTo>
                <a:cubicBezTo>
                  <a:pt x="2332199" y="3328142"/>
                  <a:pt x="2328857" y="3330792"/>
                  <a:pt x="2328857" y="3363294"/>
                </a:cubicBezTo>
                <a:cubicBezTo>
                  <a:pt x="2328857" y="3371938"/>
                  <a:pt x="2328857" y="3380581"/>
                  <a:pt x="2328857" y="3389227"/>
                </a:cubicBezTo>
                <a:lnTo>
                  <a:pt x="2329087" y="3389227"/>
                </a:lnTo>
                <a:cubicBezTo>
                  <a:pt x="2329087" y="3404786"/>
                  <a:pt x="2328741" y="3420344"/>
                  <a:pt x="2329087" y="3435904"/>
                </a:cubicBezTo>
                <a:cubicBezTo>
                  <a:pt x="2329433" y="3455265"/>
                  <a:pt x="2344185" y="3450656"/>
                  <a:pt x="2355595" y="3451001"/>
                </a:cubicBezTo>
                <a:cubicBezTo>
                  <a:pt x="2366082" y="3451347"/>
                  <a:pt x="2376571" y="3452385"/>
                  <a:pt x="2376111" y="3435904"/>
                </a:cubicBezTo>
                <a:cubicBezTo>
                  <a:pt x="2375303" y="3405361"/>
                  <a:pt x="2375649" y="3374704"/>
                  <a:pt x="2375995" y="3344163"/>
                </a:cubicBezTo>
                <a:cubicBezTo>
                  <a:pt x="2376111" y="3335404"/>
                  <a:pt x="2372767" y="3332869"/>
                  <a:pt x="2364008" y="3331831"/>
                </a:cubicBezTo>
                <a:close/>
                <a:moveTo>
                  <a:pt x="10321344" y="3331714"/>
                </a:moveTo>
                <a:cubicBezTo>
                  <a:pt x="10298294" y="3331485"/>
                  <a:pt x="10294836" y="3340130"/>
                  <a:pt x="10294490" y="3360297"/>
                </a:cubicBezTo>
                <a:cubicBezTo>
                  <a:pt x="10294144" y="3382082"/>
                  <a:pt x="10302096" y="3388418"/>
                  <a:pt x="10323418" y="3383809"/>
                </a:cubicBezTo>
                <a:cubicBezTo>
                  <a:pt x="10343588" y="3390149"/>
                  <a:pt x="10348428" y="3380581"/>
                  <a:pt x="10348428" y="3359952"/>
                </a:cubicBezTo>
                <a:cubicBezTo>
                  <a:pt x="10348544" y="3339092"/>
                  <a:pt x="10343702" y="3331831"/>
                  <a:pt x="10321344" y="3331714"/>
                </a:cubicBezTo>
                <a:close/>
                <a:moveTo>
                  <a:pt x="1948869" y="3331714"/>
                </a:moveTo>
                <a:cubicBezTo>
                  <a:pt x="1925819" y="3331485"/>
                  <a:pt x="1922361" y="3340130"/>
                  <a:pt x="1922015" y="3360297"/>
                </a:cubicBezTo>
                <a:cubicBezTo>
                  <a:pt x="1921669" y="3382082"/>
                  <a:pt x="1929621" y="3388418"/>
                  <a:pt x="1950943" y="3383809"/>
                </a:cubicBezTo>
                <a:cubicBezTo>
                  <a:pt x="1971113" y="3390149"/>
                  <a:pt x="1975953" y="3380581"/>
                  <a:pt x="1975953" y="3359952"/>
                </a:cubicBezTo>
                <a:cubicBezTo>
                  <a:pt x="1976069" y="3339092"/>
                  <a:pt x="1971227" y="3331831"/>
                  <a:pt x="1948869" y="3331714"/>
                </a:cubicBezTo>
                <a:close/>
                <a:moveTo>
                  <a:pt x="10977845" y="3331604"/>
                </a:moveTo>
                <a:cubicBezTo>
                  <a:pt x="10967283" y="3333819"/>
                  <a:pt x="10967045" y="3345661"/>
                  <a:pt x="10966873" y="3359837"/>
                </a:cubicBezTo>
                <a:cubicBezTo>
                  <a:pt x="10966644" y="3377933"/>
                  <a:pt x="10969869" y="3385309"/>
                  <a:pt x="10990500" y="3385076"/>
                </a:cubicBezTo>
                <a:cubicBezTo>
                  <a:pt x="11012974" y="3384846"/>
                  <a:pt x="11020120" y="3378278"/>
                  <a:pt x="11020582" y="3355572"/>
                </a:cubicBezTo>
                <a:cubicBezTo>
                  <a:pt x="11020926" y="3332408"/>
                  <a:pt x="11010784" y="3329410"/>
                  <a:pt x="10992228" y="3332869"/>
                </a:cubicBezTo>
                <a:cubicBezTo>
                  <a:pt x="10986033" y="3331197"/>
                  <a:pt x="10981366" y="3330866"/>
                  <a:pt x="10977845" y="3331604"/>
                </a:cubicBezTo>
                <a:close/>
                <a:moveTo>
                  <a:pt x="2605370" y="3331604"/>
                </a:moveTo>
                <a:cubicBezTo>
                  <a:pt x="2594808" y="3333819"/>
                  <a:pt x="2594570" y="3345661"/>
                  <a:pt x="2594398" y="3359837"/>
                </a:cubicBezTo>
                <a:cubicBezTo>
                  <a:pt x="2594169" y="3377933"/>
                  <a:pt x="2597394" y="3385309"/>
                  <a:pt x="2618025" y="3385076"/>
                </a:cubicBezTo>
                <a:cubicBezTo>
                  <a:pt x="2640499" y="3384846"/>
                  <a:pt x="2647645" y="3378278"/>
                  <a:pt x="2648107" y="3355572"/>
                </a:cubicBezTo>
                <a:cubicBezTo>
                  <a:pt x="2648451" y="3332408"/>
                  <a:pt x="2638309" y="3329410"/>
                  <a:pt x="2619753" y="3332869"/>
                </a:cubicBezTo>
                <a:cubicBezTo>
                  <a:pt x="2613558" y="3331197"/>
                  <a:pt x="2608891" y="3330866"/>
                  <a:pt x="2605370" y="3331604"/>
                </a:cubicBezTo>
                <a:close/>
                <a:moveTo>
                  <a:pt x="10854962" y="3331599"/>
                </a:moveTo>
                <a:cubicBezTo>
                  <a:pt x="10833988" y="3330216"/>
                  <a:pt x="10831912" y="3338516"/>
                  <a:pt x="10831105" y="3356495"/>
                </a:cubicBezTo>
                <a:cubicBezTo>
                  <a:pt x="10829953" y="3379083"/>
                  <a:pt x="10836178" y="3385883"/>
                  <a:pt x="10859343" y="3385192"/>
                </a:cubicBezTo>
                <a:cubicBezTo>
                  <a:pt x="10879857" y="3384500"/>
                  <a:pt x="10888502" y="3379544"/>
                  <a:pt x="10883314" y="3358453"/>
                </a:cubicBezTo>
                <a:lnTo>
                  <a:pt x="10883314" y="3358569"/>
                </a:lnTo>
                <a:cubicBezTo>
                  <a:pt x="10890576" y="3332175"/>
                  <a:pt x="10874325" y="3332869"/>
                  <a:pt x="10854962" y="3331599"/>
                </a:cubicBezTo>
                <a:close/>
                <a:moveTo>
                  <a:pt x="2482487" y="3331599"/>
                </a:moveTo>
                <a:cubicBezTo>
                  <a:pt x="2461513" y="3330216"/>
                  <a:pt x="2459437" y="3338516"/>
                  <a:pt x="2458630" y="3356495"/>
                </a:cubicBezTo>
                <a:cubicBezTo>
                  <a:pt x="2457478" y="3379083"/>
                  <a:pt x="2463703" y="3385883"/>
                  <a:pt x="2486868" y="3385192"/>
                </a:cubicBezTo>
                <a:cubicBezTo>
                  <a:pt x="2507382" y="3384500"/>
                  <a:pt x="2516027" y="3379544"/>
                  <a:pt x="2510839" y="3358453"/>
                </a:cubicBezTo>
                <a:lnTo>
                  <a:pt x="2510839" y="3358569"/>
                </a:lnTo>
                <a:cubicBezTo>
                  <a:pt x="2518101" y="3332175"/>
                  <a:pt x="2501850" y="3332869"/>
                  <a:pt x="2482487" y="3331599"/>
                </a:cubicBezTo>
                <a:close/>
                <a:moveTo>
                  <a:pt x="10925728" y="3331369"/>
                </a:moveTo>
                <a:cubicBezTo>
                  <a:pt x="10902908" y="3331369"/>
                  <a:pt x="10899334" y="3339551"/>
                  <a:pt x="10898758" y="3359952"/>
                </a:cubicBezTo>
                <a:cubicBezTo>
                  <a:pt x="10898182" y="3382195"/>
                  <a:pt x="10906596" y="3387613"/>
                  <a:pt x="10927226" y="3383463"/>
                </a:cubicBezTo>
                <a:cubicBezTo>
                  <a:pt x="10947050" y="3389227"/>
                  <a:pt x="10952812" y="3380581"/>
                  <a:pt x="10952697" y="3359606"/>
                </a:cubicBezTo>
                <a:cubicBezTo>
                  <a:pt x="10952582" y="3339092"/>
                  <a:pt x="10948318" y="3331369"/>
                  <a:pt x="10925728" y="3331369"/>
                </a:cubicBezTo>
                <a:close/>
                <a:moveTo>
                  <a:pt x="2553253" y="3331369"/>
                </a:moveTo>
                <a:cubicBezTo>
                  <a:pt x="2530433" y="3331369"/>
                  <a:pt x="2526859" y="3339551"/>
                  <a:pt x="2526283" y="3359952"/>
                </a:cubicBezTo>
                <a:cubicBezTo>
                  <a:pt x="2525707" y="3382195"/>
                  <a:pt x="2534121" y="3387613"/>
                  <a:pt x="2554751" y="3383463"/>
                </a:cubicBezTo>
                <a:cubicBezTo>
                  <a:pt x="2574575" y="3389227"/>
                  <a:pt x="2580337" y="3380581"/>
                  <a:pt x="2580222" y="3359606"/>
                </a:cubicBezTo>
                <a:cubicBezTo>
                  <a:pt x="2580107" y="3339092"/>
                  <a:pt x="2575843" y="3331369"/>
                  <a:pt x="2553253" y="3331369"/>
                </a:cubicBezTo>
                <a:close/>
                <a:moveTo>
                  <a:pt x="5361111" y="3331307"/>
                </a:moveTo>
                <a:cubicBezTo>
                  <a:pt x="5347076" y="3331507"/>
                  <a:pt x="5335926" y="3342290"/>
                  <a:pt x="5334369" y="3358453"/>
                </a:cubicBezTo>
                <a:cubicBezTo>
                  <a:pt x="5332178" y="3381042"/>
                  <a:pt x="5339092" y="3390380"/>
                  <a:pt x="5362375" y="3386576"/>
                </a:cubicBezTo>
                <a:cubicBezTo>
                  <a:pt x="5371595" y="3385076"/>
                  <a:pt x="5381391" y="3386344"/>
                  <a:pt x="5390841" y="3386344"/>
                </a:cubicBezTo>
                <a:cubicBezTo>
                  <a:pt x="5400408" y="3386344"/>
                  <a:pt x="5410090" y="3385076"/>
                  <a:pt x="5419310" y="3386576"/>
                </a:cubicBezTo>
                <a:cubicBezTo>
                  <a:pt x="5444319" y="3390610"/>
                  <a:pt x="5454807" y="3381273"/>
                  <a:pt x="5449621" y="3356265"/>
                </a:cubicBezTo>
                <a:cubicBezTo>
                  <a:pt x="5448007" y="3348311"/>
                  <a:pt x="5455729" y="3333443"/>
                  <a:pt x="5439938" y="3335057"/>
                </a:cubicBezTo>
                <a:cubicBezTo>
                  <a:pt x="5433600" y="3335750"/>
                  <a:pt x="5425477" y="3332464"/>
                  <a:pt x="5418273" y="3332191"/>
                </a:cubicBezTo>
                <a:cubicBezTo>
                  <a:pt x="5411071" y="3331916"/>
                  <a:pt x="5404788" y="3334655"/>
                  <a:pt x="5402138" y="3347390"/>
                </a:cubicBezTo>
                <a:lnTo>
                  <a:pt x="5401906" y="3347275"/>
                </a:lnTo>
                <a:cubicBezTo>
                  <a:pt x="5400524" y="3353728"/>
                  <a:pt x="5396834" y="3358799"/>
                  <a:pt x="5389922" y="3358569"/>
                </a:cubicBezTo>
                <a:cubicBezTo>
                  <a:pt x="5381277" y="3358338"/>
                  <a:pt x="5382198" y="3350963"/>
                  <a:pt x="5381737" y="3345085"/>
                </a:cubicBezTo>
                <a:cubicBezTo>
                  <a:pt x="5381391" y="3340706"/>
                  <a:pt x="5380586" y="3337133"/>
                  <a:pt x="5375860" y="3334826"/>
                </a:cubicBezTo>
                <a:cubicBezTo>
                  <a:pt x="5370788" y="3332349"/>
                  <a:pt x="5365789" y="3331240"/>
                  <a:pt x="5361111" y="3331307"/>
                </a:cubicBezTo>
                <a:close/>
                <a:moveTo>
                  <a:pt x="4163185" y="3330966"/>
                </a:moveTo>
                <a:cubicBezTo>
                  <a:pt x="4155189" y="3330564"/>
                  <a:pt x="4145134" y="3334250"/>
                  <a:pt x="4138162" y="3333329"/>
                </a:cubicBezTo>
                <a:lnTo>
                  <a:pt x="4138395" y="3333443"/>
                </a:lnTo>
                <a:cubicBezTo>
                  <a:pt x="4114536" y="3330333"/>
                  <a:pt x="4124794" y="3350155"/>
                  <a:pt x="4123986" y="3360528"/>
                </a:cubicBezTo>
                <a:cubicBezTo>
                  <a:pt x="4123180" y="3370786"/>
                  <a:pt x="4117186" y="3386231"/>
                  <a:pt x="4138854" y="3385309"/>
                </a:cubicBezTo>
                <a:cubicBezTo>
                  <a:pt x="4162251" y="3384155"/>
                  <a:pt x="4185877" y="3382888"/>
                  <a:pt x="4209045" y="3385539"/>
                </a:cubicBezTo>
                <a:cubicBezTo>
                  <a:pt x="4236129" y="3388651"/>
                  <a:pt x="4241661" y="3377124"/>
                  <a:pt x="4238892" y="3353613"/>
                </a:cubicBezTo>
                <a:cubicBezTo>
                  <a:pt x="4237511" y="3342088"/>
                  <a:pt x="4240045" y="3330216"/>
                  <a:pt x="4222066" y="3332754"/>
                </a:cubicBezTo>
                <a:cubicBezTo>
                  <a:pt x="4208468" y="3334595"/>
                  <a:pt x="4188184" y="3325145"/>
                  <a:pt x="4190604" y="3352461"/>
                </a:cubicBezTo>
                <a:cubicBezTo>
                  <a:pt x="4189566" y="3357646"/>
                  <a:pt x="4187029" y="3362027"/>
                  <a:pt x="4181384" y="3362027"/>
                </a:cubicBezTo>
                <a:cubicBezTo>
                  <a:pt x="4175851" y="3362027"/>
                  <a:pt x="4175851" y="3357302"/>
                  <a:pt x="4175851" y="3353153"/>
                </a:cubicBezTo>
                <a:cubicBezTo>
                  <a:pt x="4177119" y="3335864"/>
                  <a:pt x="4171183" y="3331369"/>
                  <a:pt x="4163185" y="3330966"/>
                </a:cubicBezTo>
                <a:close/>
                <a:moveTo>
                  <a:pt x="10194292" y="3330952"/>
                </a:moveTo>
                <a:cubicBezTo>
                  <a:pt x="10187018" y="3331311"/>
                  <a:pt x="10179007" y="3334192"/>
                  <a:pt x="10172323" y="3333097"/>
                </a:cubicBezTo>
                <a:cubicBezTo>
                  <a:pt x="10157570" y="3330678"/>
                  <a:pt x="10163218" y="3343818"/>
                  <a:pt x="10162986" y="3351309"/>
                </a:cubicBezTo>
                <a:cubicBezTo>
                  <a:pt x="10161950" y="3384846"/>
                  <a:pt x="10162064" y="3384846"/>
                  <a:pt x="10196756" y="3384730"/>
                </a:cubicBezTo>
                <a:cubicBezTo>
                  <a:pt x="10204594" y="3384730"/>
                  <a:pt x="10212314" y="3384730"/>
                  <a:pt x="10220152" y="3384730"/>
                </a:cubicBezTo>
                <a:cubicBezTo>
                  <a:pt x="10228796" y="3384730"/>
                  <a:pt x="10237440" y="3384730"/>
                  <a:pt x="10246084" y="3384730"/>
                </a:cubicBezTo>
                <a:cubicBezTo>
                  <a:pt x="10269595" y="3384730"/>
                  <a:pt x="10280856" y="3373171"/>
                  <a:pt x="10279854" y="3350040"/>
                </a:cubicBezTo>
                <a:cubicBezTo>
                  <a:pt x="10279507" y="3341513"/>
                  <a:pt x="10281236" y="3330103"/>
                  <a:pt x="10267751" y="3333097"/>
                </a:cubicBezTo>
                <a:cubicBezTo>
                  <a:pt x="10254383" y="3335979"/>
                  <a:pt x="10236517" y="3322033"/>
                  <a:pt x="10227874" y="3342663"/>
                </a:cubicBezTo>
                <a:lnTo>
                  <a:pt x="10227759" y="3342663"/>
                </a:lnTo>
                <a:cubicBezTo>
                  <a:pt x="10226030" y="3347044"/>
                  <a:pt x="10228450" y="3353959"/>
                  <a:pt x="10220959" y="3354305"/>
                </a:cubicBezTo>
                <a:cubicBezTo>
                  <a:pt x="10214274" y="3354650"/>
                  <a:pt x="10213583" y="3349004"/>
                  <a:pt x="10211854" y="3343932"/>
                </a:cubicBezTo>
                <a:cubicBezTo>
                  <a:pt x="10208108" y="3332752"/>
                  <a:pt x="10201568" y="3330591"/>
                  <a:pt x="10194292" y="3330952"/>
                </a:cubicBezTo>
                <a:close/>
                <a:moveTo>
                  <a:pt x="1821817" y="3330952"/>
                </a:moveTo>
                <a:cubicBezTo>
                  <a:pt x="1814543" y="3331311"/>
                  <a:pt x="1806532" y="3334192"/>
                  <a:pt x="1799848" y="3333097"/>
                </a:cubicBezTo>
                <a:cubicBezTo>
                  <a:pt x="1785095" y="3330678"/>
                  <a:pt x="1790743" y="3343818"/>
                  <a:pt x="1790511" y="3351309"/>
                </a:cubicBezTo>
                <a:cubicBezTo>
                  <a:pt x="1789475" y="3384846"/>
                  <a:pt x="1789589" y="3384846"/>
                  <a:pt x="1824281" y="3384730"/>
                </a:cubicBezTo>
                <a:cubicBezTo>
                  <a:pt x="1832119" y="3384730"/>
                  <a:pt x="1839839" y="3384730"/>
                  <a:pt x="1847677" y="3384730"/>
                </a:cubicBezTo>
                <a:cubicBezTo>
                  <a:pt x="1856321" y="3384730"/>
                  <a:pt x="1864965" y="3384730"/>
                  <a:pt x="1873609" y="3384730"/>
                </a:cubicBezTo>
                <a:cubicBezTo>
                  <a:pt x="1897120" y="3384730"/>
                  <a:pt x="1908381" y="3373171"/>
                  <a:pt x="1907379" y="3350040"/>
                </a:cubicBezTo>
                <a:cubicBezTo>
                  <a:pt x="1907032" y="3341513"/>
                  <a:pt x="1908761" y="3330103"/>
                  <a:pt x="1895276" y="3333097"/>
                </a:cubicBezTo>
                <a:cubicBezTo>
                  <a:pt x="1881908" y="3335979"/>
                  <a:pt x="1864042" y="3322033"/>
                  <a:pt x="1855399" y="3342663"/>
                </a:cubicBezTo>
                <a:lnTo>
                  <a:pt x="1855284" y="3342663"/>
                </a:lnTo>
                <a:cubicBezTo>
                  <a:pt x="1853555" y="3347044"/>
                  <a:pt x="1855975" y="3353959"/>
                  <a:pt x="1848484" y="3354305"/>
                </a:cubicBezTo>
                <a:cubicBezTo>
                  <a:pt x="1841799" y="3354650"/>
                  <a:pt x="1841108" y="3349004"/>
                  <a:pt x="1839379" y="3343932"/>
                </a:cubicBezTo>
                <a:cubicBezTo>
                  <a:pt x="1835633" y="3332752"/>
                  <a:pt x="1829093" y="3330591"/>
                  <a:pt x="1821817" y="3330952"/>
                </a:cubicBezTo>
                <a:close/>
                <a:moveTo>
                  <a:pt x="11054407" y="3330361"/>
                </a:moveTo>
                <a:cubicBezTo>
                  <a:pt x="11047204" y="3329957"/>
                  <a:pt x="11040864" y="3331023"/>
                  <a:pt x="11037638" y="3337133"/>
                </a:cubicBezTo>
                <a:cubicBezTo>
                  <a:pt x="11031068" y="3349580"/>
                  <a:pt x="11029686" y="3368135"/>
                  <a:pt x="11040404" y="3382657"/>
                </a:cubicBezTo>
                <a:cubicBezTo>
                  <a:pt x="11043862" y="3383004"/>
                  <a:pt x="11047320" y="3383232"/>
                  <a:pt x="11050662" y="3383925"/>
                </a:cubicBezTo>
                <a:cubicBezTo>
                  <a:pt x="11060919" y="3386231"/>
                  <a:pt x="11079474" y="3378047"/>
                  <a:pt x="11079820" y="3389688"/>
                </a:cubicBezTo>
                <a:cubicBezTo>
                  <a:pt x="11080396" y="3406630"/>
                  <a:pt x="11061495" y="3399024"/>
                  <a:pt x="11051123" y="3399139"/>
                </a:cubicBezTo>
                <a:cubicBezTo>
                  <a:pt x="11033258" y="3399484"/>
                  <a:pt x="11034296" y="3411009"/>
                  <a:pt x="11035102" y="3422304"/>
                </a:cubicBezTo>
                <a:cubicBezTo>
                  <a:pt x="11035910" y="3434060"/>
                  <a:pt x="11029800" y="3450886"/>
                  <a:pt x="11051123" y="3451117"/>
                </a:cubicBezTo>
                <a:cubicBezTo>
                  <a:pt x="11077976" y="3451578"/>
                  <a:pt x="11104946" y="3451001"/>
                  <a:pt x="11131800" y="3451117"/>
                </a:cubicBezTo>
                <a:cubicBezTo>
                  <a:pt x="11146782" y="3451233"/>
                  <a:pt x="11150931" y="3443511"/>
                  <a:pt x="11150355" y="3429681"/>
                </a:cubicBezTo>
                <a:cubicBezTo>
                  <a:pt x="11149548" y="3409742"/>
                  <a:pt x="11149433" y="3389802"/>
                  <a:pt x="11150585" y="3369863"/>
                </a:cubicBezTo>
                <a:cubicBezTo>
                  <a:pt x="11151162" y="3360759"/>
                  <a:pt x="11144016" y="3344393"/>
                  <a:pt x="11158308" y="3344046"/>
                </a:cubicBezTo>
                <a:cubicBezTo>
                  <a:pt x="11174212" y="3343700"/>
                  <a:pt x="11165454" y="3360182"/>
                  <a:pt x="11165798" y="3368826"/>
                </a:cubicBezTo>
                <a:cubicBezTo>
                  <a:pt x="11166836" y="3391302"/>
                  <a:pt x="11166144" y="3414007"/>
                  <a:pt x="11165454" y="3436481"/>
                </a:cubicBezTo>
                <a:cubicBezTo>
                  <a:pt x="11165108" y="3448467"/>
                  <a:pt x="11171332" y="3452846"/>
                  <a:pt x="11181358" y="3450886"/>
                </a:cubicBezTo>
                <a:cubicBezTo>
                  <a:pt x="11193575" y="3448467"/>
                  <a:pt x="11213052" y="3460798"/>
                  <a:pt x="11216510" y="3441436"/>
                </a:cubicBezTo>
                <a:cubicBezTo>
                  <a:pt x="11218930" y="3427837"/>
                  <a:pt x="11226883" y="3408820"/>
                  <a:pt x="11207520" y="3397063"/>
                </a:cubicBezTo>
                <a:cubicBezTo>
                  <a:pt x="11200720" y="3392914"/>
                  <a:pt x="11203602" y="3389112"/>
                  <a:pt x="11210286" y="3384155"/>
                </a:cubicBezTo>
                <a:cubicBezTo>
                  <a:pt x="11226190" y="3372399"/>
                  <a:pt x="11217778" y="3354305"/>
                  <a:pt x="11216626" y="3339551"/>
                </a:cubicBezTo>
                <a:cubicBezTo>
                  <a:pt x="11215588" y="3326528"/>
                  <a:pt x="11201181" y="3332754"/>
                  <a:pt x="11192883" y="3332521"/>
                </a:cubicBezTo>
                <a:cubicBezTo>
                  <a:pt x="11168680" y="3331599"/>
                  <a:pt x="11144362" y="3332060"/>
                  <a:pt x="11120044" y="3332521"/>
                </a:cubicBezTo>
                <a:cubicBezTo>
                  <a:pt x="11113128" y="3332636"/>
                  <a:pt x="11105637" y="3329640"/>
                  <a:pt x="11102640" y="3341973"/>
                </a:cubicBezTo>
                <a:lnTo>
                  <a:pt x="11102410" y="3341513"/>
                </a:lnTo>
                <a:cubicBezTo>
                  <a:pt x="11097800" y="3360759"/>
                  <a:pt x="11088926" y="3354420"/>
                  <a:pt x="11081434" y="3342202"/>
                </a:cubicBezTo>
                <a:cubicBezTo>
                  <a:pt x="11081664" y="3337823"/>
                  <a:pt x="11082010" y="3332293"/>
                  <a:pt x="11076362" y="3332408"/>
                </a:cubicBezTo>
                <a:cubicBezTo>
                  <a:pt x="11069677" y="3332638"/>
                  <a:pt x="11061610" y="3330764"/>
                  <a:pt x="11054407" y="3330361"/>
                </a:cubicBezTo>
                <a:close/>
                <a:moveTo>
                  <a:pt x="2681932" y="3330361"/>
                </a:moveTo>
                <a:cubicBezTo>
                  <a:pt x="2674729" y="3329957"/>
                  <a:pt x="2668389" y="3331023"/>
                  <a:pt x="2665163" y="3337133"/>
                </a:cubicBezTo>
                <a:cubicBezTo>
                  <a:pt x="2658593" y="3349580"/>
                  <a:pt x="2657211" y="3368135"/>
                  <a:pt x="2667929" y="3382657"/>
                </a:cubicBezTo>
                <a:cubicBezTo>
                  <a:pt x="2671387" y="3383004"/>
                  <a:pt x="2674845" y="3383232"/>
                  <a:pt x="2678187" y="3383925"/>
                </a:cubicBezTo>
                <a:cubicBezTo>
                  <a:pt x="2688444" y="3386231"/>
                  <a:pt x="2706999" y="3378047"/>
                  <a:pt x="2707345" y="3389688"/>
                </a:cubicBezTo>
                <a:cubicBezTo>
                  <a:pt x="2707921" y="3406630"/>
                  <a:pt x="2689020" y="3399024"/>
                  <a:pt x="2678648" y="3399139"/>
                </a:cubicBezTo>
                <a:cubicBezTo>
                  <a:pt x="2660783" y="3399484"/>
                  <a:pt x="2661821" y="3411009"/>
                  <a:pt x="2662627" y="3422304"/>
                </a:cubicBezTo>
                <a:cubicBezTo>
                  <a:pt x="2663435" y="3434060"/>
                  <a:pt x="2657325" y="3450886"/>
                  <a:pt x="2678648" y="3451117"/>
                </a:cubicBezTo>
                <a:cubicBezTo>
                  <a:pt x="2705501" y="3451578"/>
                  <a:pt x="2732471" y="3451001"/>
                  <a:pt x="2759325" y="3451117"/>
                </a:cubicBezTo>
                <a:cubicBezTo>
                  <a:pt x="2774307" y="3451233"/>
                  <a:pt x="2778456" y="3443511"/>
                  <a:pt x="2777880" y="3429681"/>
                </a:cubicBezTo>
                <a:cubicBezTo>
                  <a:pt x="2777073" y="3409742"/>
                  <a:pt x="2776958" y="3389802"/>
                  <a:pt x="2778110" y="3369863"/>
                </a:cubicBezTo>
                <a:cubicBezTo>
                  <a:pt x="2778687" y="3360759"/>
                  <a:pt x="2771541" y="3344393"/>
                  <a:pt x="2785833" y="3344046"/>
                </a:cubicBezTo>
                <a:cubicBezTo>
                  <a:pt x="2801737" y="3343700"/>
                  <a:pt x="2792979" y="3360182"/>
                  <a:pt x="2793323" y="3368826"/>
                </a:cubicBezTo>
                <a:cubicBezTo>
                  <a:pt x="2794361" y="3391302"/>
                  <a:pt x="2793669" y="3414007"/>
                  <a:pt x="2792979" y="3436481"/>
                </a:cubicBezTo>
                <a:cubicBezTo>
                  <a:pt x="2792633" y="3448467"/>
                  <a:pt x="2798857" y="3452846"/>
                  <a:pt x="2808883" y="3450886"/>
                </a:cubicBezTo>
                <a:cubicBezTo>
                  <a:pt x="2821100" y="3448467"/>
                  <a:pt x="2840577" y="3460798"/>
                  <a:pt x="2844035" y="3441436"/>
                </a:cubicBezTo>
                <a:cubicBezTo>
                  <a:pt x="2846455" y="3427837"/>
                  <a:pt x="2854408" y="3408820"/>
                  <a:pt x="2835045" y="3397063"/>
                </a:cubicBezTo>
                <a:cubicBezTo>
                  <a:pt x="2828245" y="3392914"/>
                  <a:pt x="2831127" y="3389112"/>
                  <a:pt x="2837811" y="3384155"/>
                </a:cubicBezTo>
                <a:cubicBezTo>
                  <a:pt x="2853715" y="3372399"/>
                  <a:pt x="2845303" y="3354305"/>
                  <a:pt x="2844151" y="3339551"/>
                </a:cubicBezTo>
                <a:cubicBezTo>
                  <a:pt x="2843113" y="3326528"/>
                  <a:pt x="2828706" y="3332754"/>
                  <a:pt x="2820408" y="3332521"/>
                </a:cubicBezTo>
                <a:cubicBezTo>
                  <a:pt x="2796205" y="3331599"/>
                  <a:pt x="2771887" y="3332060"/>
                  <a:pt x="2747569" y="3332521"/>
                </a:cubicBezTo>
                <a:cubicBezTo>
                  <a:pt x="2740653" y="3332636"/>
                  <a:pt x="2733162" y="3329640"/>
                  <a:pt x="2730165" y="3341973"/>
                </a:cubicBezTo>
                <a:lnTo>
                  <a:pt x="2729935" y="3341513"/>
                </a:lnTo>
                <a:cubicBezTo>
                  <a:pt x="2725325" y="3360759"/>
                  <a:pt x="2716451" y="3354420"/>
                  <a:pt x="2708959" y="3342202"/>
                </a:cubicBezTo>
                <a:cubicBezTo>
                  <a:pt x="2709189" y="3337823"/>
                  <a:pt x="2709535" y="3332293"/>
                  <a:pt x="2703887" y="3332408"/>
                </a:cubicBezTo>
                <a:cubicBezTo>
                  <a:pt x="2697202" y="3332638"/>
                  <a:pt x="2689135" y="3330764"/>
                  <a:pt x="2681932" y="3330361"/>
                </a:cubicBezTo>
                <a:close/>
                <a:moveTo>
                  <a:pt x="6233324" y="3330232"/>
                </a:moveTo>
                <a:cubicBezTo>
                  <a:pt x="6225473" y="3330534"/>
                  <a:pt x="6217550" y="3334136"/>
                  <a:pt x="6212131" y="3336441"/>
                </a:cubicBezTo>
                <a:cubicBezTo>
                  <a:pt x="6199569" y="3341856"/>
                  <a:pt x="6207752" y="3361335"/>
                  <a:pt x="6206831" y="3374589"/>
                </a:cubicBezTo>
                <a:cubicBezTo>
                  <a:pt x="6206139" y="3386113"/>
                  <a:pt x="6215243" y="3384730"/>
                  <a:pt x="6222965" y="3386113"/>
                </a:cubicBezTo>
                <a:cubicBezTo>
                  <a:pt x="6232992" y="3387959"/>
                  <a:pt x="6251433" y="3379083"/>
                  <a:pt x="6251433" y="3392453"/>
                </a:cubicBezTo>
                <a:cubicBezTo>
                  <a:pt x="6251433" y="3408934"/>
                  <a:pt x="6232416" y="3400291"/>
                  <a:pt x="6221927" y="3400984"/>
                </a:cubicBezTo>
                <a:cubicBezTo>
                  <a:pt x="6206484" y="3402020"/>
                  <a:pt x="6205331" y="3411354"/>
                  <a:pt x="6206831" y="3422304"/>
                </a:cubicBezTo>
                <a:cubicBezTo>
                  <a:pt x="6208213" y="3432677"/>
                  <a:pt x="6200146" y="3449273"/>
                  <a:pt x="6220316" y="3449965"/>
                </a:cubicBezTo>
                <a:cubicBezTo>
                  <a:pt x="6248897" y="3451001"/>
                  <a:pt x="6277482" y="3450541"/>
                  <a:pt x="6306061" y="3451117"/>
                </a:cubicBezTo>
                <a:cubicBezTo>
                  <a:pt x="6319431" y="3451463"/>
                  <a:pt x="6321622" y="3443741"/>
                  <a:pt x="6321506" y="3432793"/>
                </a:cubicBezTo>
                <a:cubicBezTo>
                  <a:pt x="6321276" y="3408473"/>
                  <a:pt x="6321506" y="3384155"/>
                  <a:pt x="6321506" y="3359837"/>
                </a:cubicBezTo>
                <a:cubicBezTo>
                  <a:pt x="6321506" y="3352922"/>
                  <a:pt x="6320470" y="3345085"/>
                  <a:pt x="6330610" y="3344393"/>
                </a:cubicBezTo>
                <a:cubicBezTo>
                  <a:pt x="6342599" y="3343586"/>
                  <a:pt x="6342023" y="3352461"/>
                  <a:pt x="6342023" y="3360297"/>
                </a:cubicBezTo>
                <a:cubicBezTo>
                  <a:pt x="6342137" y="3381158"/>
                  <a:pt x="6343518" y="3402134"/>
                  <a:pt x="6341674" y="3422764"/>
                </a:cubicBezTo>
                <a:cubicBezTo>
                  <a:pt x="6339600" y="3445931"/>
                  <a:pt x="6349626" y="3452731"/>
                  <a:pt x="6371295" y="3452731"/>
                </a:cubicBezTo>
                <a:cubicBezTo>
                  <a:pt x="6397804" y="3452731"/>
                  <a:pt x="6387548" y="3433945"/>
                  <a:pt x="6388929" y="3421497"/>
                </a:cubicBezTo>
                <a:cubicBezTo>
                  <a:pt x="6389735" y="3413430"/>
                  <a:pt x="6391004" y="3404786"/>
                  <a:pt x="6380286" y="3399369"/>
                </a:cubicBezTo>
                <a:cubicBezTo>
                  <a:pt x="6372679" y="3395448"/>
                  <a:pt x="6373715" y="3391531"/>
                  <a:pt x="6382129" y="3384962"/>
                </a:cubicBezTo>
                <a:cubicBezTo>
                  <a:pt x="6396881" y="3373551"/>
                  <a:pt x="6389735" y="3354765"/>
                  <a:pt x="6387775" y="3340013"/>
                </a:cubicBezTo>
                <a:cubicBezTo>
                  <a:pt x="6386163" y="3327911"/>
                  <a:pt x="6371987" y="3334250"/>
                  <a:pt x="6363459" y="3333906"/>
                </a:cubicBezTo>
                <a:cubicBezTo>
                  <a:pt x="6340062" y="3333097"/>
                  <a:pt x="6316549" y="3333329"/>
                  <a:pt x="6293153" y="3333676"/>
                </a:cubicBezTo>
                <a:cubicBezTo>
                  <a:pt x="6285317" y="3333789"/>
                  <a:pt x="6274712" y="3329873"/>
                  <a:pt x="6273793" y="3343818"/>
                </a:cubicBezTo>
                <a:cubicBezTo>
                  <a:pt x="6274482" y="3351077"/>
                  <a:pt x="6270681" y="3354420"/>
                  <a:pt x="6263880" y="3354420"/>
                </a:cubicBezTo>
                <a:lnTo>
                  <a:pt x="6263764" y="3354420"/>
                </a:lnTo>
                <a:cubicBezTo>
                  <a:pt x="6256848" y="3354420"/>
                  <a:pt x="6253276" y="3351077"/>
                  <a:pt x="6254084" y="3343818"/>
                </a:cubicBezTo>
                <a:cubicBezTo>
                  <a:pt x="6248957" y="3332925"/>
                  <a:pt x="6241176" y="3329928"/>
                  <a:pt x="6233324" y="3330232"/>
                </a:cubicBezTo>
                <a:close/>
                <a:moveTo>
                  <a:pt x="9857640" y="3329265"/>
                </a:moveTo>
                <a:cubicBezTo>
                  <a:pt x="9849183" y="3329467"/>
                  <a:pt x="9840338" y="3333501"/>
                  <a:pt x="9833826" y="3334943"/>
                </a:cubicBezTo>
                <a:cubicBezTo>
                  <a:pt x="9818036" y="3338399"/>
                  <a:pt x="9827832" y="3358569"/>
                  <a:pt x="9826104" y="3371361"/>
                </a:cubicBezTo>
                <a:cubicBezTo>
                  <a:pt x="9824720" y="3381734"/>
                  <a:pt x="9831290" y="3383348"/>
                  <a:pt x="9840280" y="3384962"/>
                </a:cubicBezTo>
                <a:cubicBezTo>
                  <a:pt x="9852382" y="3387153"/>
                  <a:pt x="9874164" y="3375512"/>
                  <a:pt x="9874626" y="3392914"/>
                </a:cubicBezTo>
                <a:cubicBezTo>
                  <a:pt x="9875086" y="3406859"/>
                  <a:pt x="9852958" y="3398447"/>
                  <a:pt x="9841086" y="3399714"/>
                </a:cubicBezTo>
                <a:cubicBezTo>
                  <a:pt x="9817114" y="3402250"/>
                  <a:pt x="9828062" y="3419768"/>
                  <a:pt x="9826104" y="3431410"/>
                </a:cubicBezTo>
                <a:cubicBezTo>
                  <a:pt x="9824030" y="3443857"/>
                  <a:pt x="9828408" y="3450656"/>
                  <a:pt x="9843160" y="3449849"/>
                </a:cubicBezTo>
                <a:cubicBezTo>
                  <a:pt x="9869900" y="3448351"/>
                  <a:pt x="9896638" y="3448467"/>
                  <a:pt x="9923492" y="3447889"/>
                </a:cubicBezTo>
                <a:cubicBezTo>
                  <a:pt x="9939743" y="3453768"/>
                  <a:pt x="9945621" y="3447429"/>
                  <a:pt x="9945160" y="3430949"/>
                </a:cubicBezTo>
                <a:cubicBezTo>
                  <a:pt x="9944468" y="3406630"/>
                  <a:pt x="9944699" y="3382311"/>
                  <a:pt x="9945044" y="3357992"/>
                </a:cubicBezTo>
                <a:cubicBezTo>
                  <a:pt x="9945044" y="3352577"/>
                  <a:pt x="9942394" y="3344393"/>
                  <a:pt x="9951614" y="3343700"/>
                </a:cubicBezTo>
                <a:cubicBezTo>
                  <a:pt x="9962102" y="3342895"/>
                  <a:pt x="9961180" y="3351309"/>
                  <a:pt x="9961180" y="3358223"/>
                </a:cubicBezTo>
                <a:cubicBezTo>
                  <a:pt x="9961180" y="3382543"/>
                  <a:pt x="9961526" y="3406859"/>
                  <a:pt x="9961180" y="3431179"/>
                </a:cubicBezTo>
                <a:cubicBezTo>
                  <a:pt x="9961064" y="3442474"/>
                  <a:pt x="9963830" y="3450311"/>
                  <a:pt x="9976970" y="3448928"/>
                </a:cubicBezTo>
                <a:cubicBezTo>
                  <a:pt x="9986997" y="3447889"/>
                  <a:pt x="10001404" y="3454344"/>
                  <a:pt x="10005898" y="3444662"/>
                </a:cubicBezTo>
                <a:cubicBezTo>
                  <a:pt x="10011776" y="3431871"/>
                  <a:pt x="10012466" y="3414928"/>
                  <a:pt x="10004860" y="3402134"/>
                </a:cubicBezTo>
                <a:cubicBezTo>
                  <a:pt x="9999674" y="3393376"/>
                  <a:pt x="9998060" y="3391992"/>
                  <a:pt x="10005322" y="3382195"/>
                </a:cubicBezTo>
                <a:cubicBezTo>
                  <a:pt x="10013966" y="3370439"/>
                  <a:pt x="10011890" y="3350732"/>
                  <a:pt x="10006474" y="3337016"/>
                </a:cubicBezTo>
                <a:cubicBezTo>
                  <a:pt x="10002326" y="3326644"/>
                  <a:pt x="9986074" y="3332982"/>
                  <a:pt x="9975240" y="3332636"/>
                </a:cubicBezTo>
                <a:cubicBezTo>
                  <a:pt x="9953573" y="3332060"/>
                  <a:pt x="9931790" y="3332293"/>
                  <a:pt x="9910124" y="3332869"/>
                </a:cubicBezTo>
                <a:cubicBezTo>
                  <a:pt x="9903554" y="3332982"/>
                  <a:pt x="9892835" y="3328948"/>
                  <a:pt x="9894679" y="3342895"/>
                </a:cubicBezTo>
                <a:lnTo>
                  <a:pt x="9894564" y="3342780"/>
                </a:lnTo>
                <a:cubicBezTo>
                  <a:pt x="9892029" y="3355342"/>
                  <a:pt x="9883614" y="3359031"/>
                  <a:pt x="9879120" y="3346584"/>
                </a:cubicBezTo>
                <a:cubicBezTo>
                  <a:pt x="9874164" y="3332694"/>
                  <a:pt x="9866096" y="3329064"/>
                  <a:pt x="9857640" y="3329265"/>
                </a:cubicBezTo>
                <a:close/>
                <a:moveTo>
                  <a:pt x="1485165" y="3329265"/>
                </a:moveTo>
                <a:cubicBezTo>
                  <a:pt x="1476708" y="3329467"/>
                  <a:pt x="1467863" y="3333501"/>
                  <a:pt x="1461351" y="3334943"/>
                </a:cubicBezTo>
                <a:cubicBezTo>
                  <a:pt x="1445561" y="3338399"/>
                  <a:pt x="1455357" y="3358569"/>
                  <a:pt x="1453629" y="3371361"/>
                </a:cubicBezTo>
                <a:cubicBezTo>
                  <a:pt x="1452245" y="3381734"/>
                  <a:pt x="1458815" y="3383348"/>
                  <a:pt x="1467805" y="3384962"/>
                </a:cubicBezTo>
                <a:cubicBezTo>
                  <a:pt x="1479907" y="3387153"/>
                  <a:pt x="1501689" y="3375512"/>
                  <a:pt x="1502151" y="3392914"/>
                </a:cubicBezTo>
                <a:cubicBezTo>
                  <a:pt x="1502611" y="3406859"/>
                  <a:pt x="1480483" y="3398447"/>
                  <a:pt x="1468611" y="3399714"/>
                </a:cubicBezTo>
                <a:cubicBezTo>
                  <a:pt x="1444639" y="3402250"/>
                  <a:pt x="1455587" y="3419768"/>
                  <a:pt x="1453629" y="3431410"/>
                </a:cubicBezTo>
                <a:cubicBezTo>
                  <a:pt x="1451555" y="3443857"/>
                  <a:pt x="1455933" y="3450656"/>
                  <a:pt x="1470685" y="3449849"/>
                </a:cubicBezTo>
                <a:cubicBezTo>
                  <a:pt x="1497425" y="3448351"/>
                  <a:pt x="1524163" y="3448467"/>
                  <a:pt x="1551017" y="3447889"/>
                </a:cubicBezTo>
                <a:cubicBezTo>
                  <a:pt x="1567268" y="3453768"/>
                  <a:pt x="1573146" y="3447429"/>
                  <a:pt x="1572685" y="3430949"/>
                </a:cubicBezTo>
                <a:cubicBezTo>
                  <a:pt x="1571993" y="3406630"/>
                  <a:pt x="1572224" y="3382311"/>
                  <a:pt x="1572569" y="3357992"/>
                </a:cubicBezTo>
                <a:cubicBezTo>
                  <a:pt x="1572569" y="3352577"/>
                  <a:pt x="1569919" y="3344393"/>
                  <a:pt x="1579139" y="3343700"/>
                </a:cubicBezTo>
                <a:cubicBezTo>
                  <a:pt x="1589627" y="3342895"/>
                  <a:pt x="1588705" y="3351309"/>
                  <a:pt x="1588705" y="3358223"/>
                </a:cubicBezTo>
                <a:cubicBezTo>
                  <a:pt x="1588705" y="3382543"/>
                  <a:pt x="1589051" y="3406859"/>
                  <a:pt x="1588705" y="3431179"/>
                </a:cubicBezTo>
                <a:cubicBezTo>
                  <a:pt x="1588589" y="3442474"/>
                  <a:pt x="1591355" y="3450311"/>
                  <a:pt x="1604495" y="3448928"/>
                </a:cubicBezTo>
                <a:cubicBezTo>
                  <a:pt x="1614522" y="3447889"/>
                  <a:pt x="1628929" y="3454344"/>
                  <a:pt x="1633423" y="3444662"/>
                </a:cubicBezTo>
                <a:cubicBezTo>
                  <a:pt x="1639301" y="3431871"/>
                  <a:pt x="1639991" y="3414928"/>
                  <a:pt x="1632385" y="3402134"/>
                </a:cubicBezTo>
                <a:cubicBezTo>
                  <a:pt x="1627199" y="3393376"/>
                  <a:pt x="1625585" y="3391992"/>
                  <a:pt x="1632847" y="3382195"/>
                </a:cubicBezTo>
                <a:cubicBezTo>
                  <a:pt x="1641491" y="3370439"/>
                  <a:pt x="1639415" y="3350732"/>
                  <a:pt x="1633999" y="3337016"/>
                </a:cubicBezTo>
                <a:cubicBezTo>
                  <a:pt x="1629851" y="3326644"/>
                  <a:pt x="1613599" y="3332982"/>
                  <a:pt x="1602765" y="3332636"/>
                </a:cubicBezTo>
                <a:cubicBezTo>
                  <a:pt x="1581098" y="3332060"/>
                  <a:pt x="1559315" y="3332293"/>
                  <a:pt x="1537649" y="3332869"/>
                </a:cubicBezTo>
                <a:cubicBezTo>
                  <a:pt x="1531079" y="3332982"/>
                  <a:pt x="1520360" y="3328948"/>
                  <a:pt x="1522204" y="3342895"/>
                </a:cubicBezTo>
                <a:lnTo>
                  <a:pt x="1522089" y="3342780"/>
                </a:lnTo>
                <a:cubicBezTo>
                  <a:pt x="1519554" y="3355342"/>
                  <a:pt x="1511139" y="3359031"/>
                  <a:pt x="1506645" y="3346584"/>
                </a:cubicBezTo>
                <a:cubicBezTo>
                  <a:pt x="1501689" y="3332694"/>
                  <a:pt x="1493621" y="3329064"/>
                  <a:pt x="1485165" y="3329265"/>
                </a:cubicBezTo>
                <a:close/>
                <a:moveTo>
                  <a:pt x="11454074" y="3328921"/>
                </a:moveTo>
                <a:cubicBezTo>
                  <a:pt x="11446468" y="3328921"/>
                  <a:pt x="11439350" y="3332581"/>
                  <a:pt x="11435950" y="3345776"/>
                </a:cubicBezTo>
                <a:lnTo>
                  <a:pt x="11435950" y="3345892"/>
                </a:lnTo>
                <a:cubicBezTo>
                  <a:pt x="11433300" y="3356495"/>
                  <a:pt x="11419124" y="3356725"/>
                  <a:pt x="11417511" y="3348082"/>
                </a:cubicBezTo>
                <a:cubicBezTo>
                  <a:pt x="11411863" y="3318001"/>
                  <a:pt x="11389849" y="3332869"/>
                  <a:pt x="11377057" y="3334020"/>
                </a:cubicBezTo>
                <a:cubicBezTo>
                  <a:pt x="11362190" y="3335404"/>
                  <a:pt x="11370949" y="3352461"/>
                  <a:pt x="11369104" y="3362487"/>
                </a:cubicBezTo>
                <a:cubicBezTo>
                  <a:pt x="11366108" y="3379198"/>
                  <a:pt x="11373023" y="3386344"/>
                  <a:pt x="11390312" y="3384616"/>
                </a:cubicBezTo>
                <a:cubicBezTo>
                  <a:pt x="11401490" y="3383463"/>
                  <a:pt x="11412785" y="3384386"/>
                  <a:pt x="11424080" y="3384386"/>
                </a:cubicBezTo>
                <a:cubicBezTo>
                  <a:pt x="11436296" y="3384386"/>
                  <a:pt x="11448398" y="3385076"/>
                  <a:pt x="11460500" y="3384155"/>
                </a:cubicBezTo>
                <a:cubicBezTo>
                  <a:pt x="11469374" y="3383348"/>
                  <a:pt x="11484702" y="3389688"/>
                  <a:pt x="11483204" y="3372283"/>
                </a:cubicBezTo>
                <a:cubicBezTo>
                  <a:pt x="11482051" y="3359031"/>
                  <a:pt x="11493692" y="3339092"/>
                  <a:pt x="11475138" y="3334020"/>
                </a:cubicBezTo>
                <a:cubicBezTo>
                  <a:pt x="11469777" y="3332580"/>
                  <a:pt x="11461681" y="3328921"/>
                  <a:pt x="11454074" y="3328921"/>
                </a:cubicBezTo>
                <a:close/>
                <a:moveTo>
                  <a:pt x="3081599" y="3328921"/>
                </a:moveTo>
                <a:cubicBezTo>
                  <a:pt x="3073993" y="3328921"/>
                  <a:pt x="3066875" y="3332581"/>
                  <a:pt x="3063475" y="3345776"/>
                </a:cubicBezTo>
                <a:lnTo>
                  <a:pt x="3063475" y="3345892"/>
                </a:lnTo>
                <a:cubicBezTo>
                  <a:pt x="3060825" y="3356495"/>
                  <a:pt x="3046649" y="3356725"/>
                  <a:pt x="3045036" y="3348082"/>
                </a:cubicBezTo>
                <a:cubicBezTo>
                  <a:pt x="3039388" y="3318001"/>
                  <a:pt x="3017374" y="3332869"/>
                  <a:pt x="3004582" y="3334020"/>
                </a:cubicBezTo>
                <a:cubicBezTo>
                  <a:pt x="2989715" y="3335404"/>
                  <a:pt x="2998474" y="3352461"/>
                  <a:pt x="2996629" y="3362487"/>
                </a:cubicBezTo>
                <a:cubicBezTo>
                  <a:pt x="2993633" y="3379198"/>
                  <a:pt x="3000548" y="3386344"/>
                  <a:pt x="3017837" y="3384616"/>
                </a:cubicBezTo>
                <a:cubicBezTo>
                  <a:pt x="3029015" y="3383463"/>
                  <a:pt x="3040310" y="3384386"/>
                  <a:pt x="3051605" y="3384386"/>
                </a:cubicBezTo>
                <a:cubicBezTo>
                  <a:pt x="3063821" y="3384386"/>
                  <a:pt x="3075923" y="3385076"/>
                  <a:pt x="3088025" y="3384155"/>
                </a:cubicBezTo>
                <a:cubicBezTo>
                  <a:pt x="3096899" y="3383348"/>
                  <a:pt x="3112227" y="3389688"/>
                  <a:pt x="3110729" y="3372283"/>
                </a:cubicBezTo>
                <a:cubicBezTo>
                  <a:pt x="3109576" y="3359031"/>
                  <a:pt x="3121217" y="3339092"/>
                  <a:pt x="3102663" y="3334020"/>
                </a:cubicBezTo>
                <a:cubicBezTo>
                  <a:pt x="3097302" y="3332580"/>
                  <a:pt x="3089206" y="3328921"/>
                  <a:pt x="3081599" y="3328921"/>
                </a:cubicBezTo>
                <a:close/>
                <a:moveTo>
                  <a:pt x="3877923" y="3272246"/>
                </a:moveTo>
                <a:cubicBezTo>
                  <a:pt x="3865590" y="3271208"/>
                  <a:pt x="3859596" y="3275356"/>
                  <a:pt x="3858790" y="3285268"/>
                </a:cubicBezTo>
                <a:cubicBezTo>
                  <a:pt x="3858677" y="3287112"/>
                  <a:pt x="3858560" y="3289187"/>
                  <a:pt x="3858790" y="3291493"/>
                </a:cubicBezTo>
                <a:cubicBezTo>
                  <a:pt x="3859596" y="3300019"/>
                  <a:pt x="3857292" y="3310163"/>
                  <a:pt x="3862941" y="3315464"/>
                </a:cubicBezTo>
                <a:cubicBezTo>
                  <a:pt x="3865361" y="3317770"/>
                  <a:pt x="3869279" y="3319267"/>
                  <a:pt x="3875617" y="3319267"/>
                </a:cubicBezTo>
                <a:cubicBezTo>
                  <a:pt x="3878037" y="3319267"/>
                  <a:pt x="3880343" y="3319267"/>
                  <a:pt x="3882763" y="3319267"/>
                </a:cubicBezTo>
                <a:lnTo>
                  <a:pt x="3958497" y="3319267"/>
                </a:lnTo>
                <a:lnTo>
                  <a:pt x="3958368" y="3319383"/>
                </a:lnTo>
                <a:lnTo>
                  <a:pt x="3958598" y="3319267"/>
                </a:lnTo>
                <a:lnTo>
                  <a:pt x="3958497" y="3319267"/>
                </a:lnTo>
                <a:lnTo>
                  <a:pt x="3973467" y="3305784"/>
                </a:lnTo>
                <a:cubicBezTo>
                  <a:pt x="3976003" y="3288380"/>
                  <a:pt x="3975311" y="3279621"/>
                  <a:pt x="3967359" y="3275588"/>
                </a:cubicBezTo>
                <a:cubicBezTo>
                  <a:pt x="3962749" y="3273167"/>
                  <a:pt x="3955602" y="3272361"/>
                  <a:pt x="3945230" y="3272361"/>
                </a:cubicBezTo>
                <a:cubicBezTo>
                  <a:pt x="3935777" y="3272361"/>
                  <a:pt x="3926214" y="3272361"/>
                  <a:pt x="3916761" y="3272361"/>
                </a:cubicBezTo>
                <a:cubicBezTo>
                  <a:pt x="3903853" y="3272476"/>
                  <a:pt x="3890831" y="3273167"/>
                  <a:pt x="3877923" y="3272246"/>
                </a:cubicBezTo>
                <a:close/>
                <a:moveTo>
                  <a:pt x="4004469" y="3272014"/>
                </a:moveTo>
                <a:cubicBezTo>
                  <a:pt x="3988219" y="3270746"/>
                  <a:pt x="3987759" y="3280659"/>
                  <a:pt x="3989255" y="3291606"/>
                </a:cubicBezTo>
                <a:cubicBezTo>
                  <a:pt x="3990755" y="3302672"/>
                  <a:pt x="3981765" y="3319844"/>
                  <a:pt x="4004699" y="3319614"/>
                </a:cubicBezTo>
                <a:cubicBezTo>
                  <a:pt x="4034088" y="3319267"/>
                  <a:pt x="4063592" y="3319267"/>
                  <a:pt x="4093097" y="3319614"/>
                </a:cubicBezTo>
                <a:cubicBezTo>
                  <a:pt x="4105778" y="3319728"/>
                  <a:pt x="4108542" y="3313159"/>
                  <a:pt x="4109466" y="3301749"/>
                </a:cubicBezTo>
                <a:lnTo>
                  <a:pt x="4109580" y="3301865"/>
                </a:lnTo>
                <a:cubicBezTo>
                  <a:pt x="4111194" y="3281351"/>
                  <a:pt x="4107966" y="3267865"/>
                  <a:pt x="4082495" y="3272014"/>
                </a:cubicBezTo>
                <a:cubicBezTo>
                  <a:pt x="4071547" y="3273743"/>
                  <a:pt x="4060021" y="3272246"/>
                  <a:pt x="4048726" y="3272246"/>
                </a:cubicBezTo>
                <a:cubicBezTo>
                  <a:pt x="4033974" y="3272246"/>
                  <a:pt x="4019108" y="3273167"/>
                  <a:pt x="4004469" y="3272014"/>
                </a:cubicBezTo>
                <a:close/>
                <a:moveTo>
                  <a:pt x="5490190" y="3271899"/>
                </a:moveTo>
                <a:lnTo>
                  <a:pt x="5490190" y="3272014"/>
                </a:lnTo>
                <a:cubicBezTo>
                  <a:pt x="5474861" y="3268902"/>
                  <a:pt x="5464373" y="3270746"/>
                  <a:pt x="5464373" y="3293107"/>
                </a:cubicBezTo>
                <a:cubicBezTo>
                  <a:pt x="5464373" y="3314081"/>
                  <a:pt x="5471173" y="3319728"/>
                  <a:pt x="5491228" y="3319383"/>
                </a:cubicBezTo>
                <a:cubicBezTo>
                  <a:pt x="5510244" y="3319038"/>
                  <a:pt x="5518889" y="3315464"/>
                  <a:pt x="5518773" y="3293567"/>
                </a:cubicBezTo>
                <a:cubicBezTo>
                  <a:pt x="5518656" y="3271669"/>
                  <a:pt x="5508517" y="3269134"/>
                  <a:pt x="5490190" y="3271899"/>
                </a:cubicBezTo>
                <a:close/>
                <a:moveTo>
                  <a:pt x="7841802" y="3271439"/>
                </a:moveTo>
                <a:cubicBezTo>
                  <a:pt x="7824630" y="3267751"/>
                  <a:pt x="7816561" y="3272705"/>
                  <a:pt x="7817715" y="3292183"/>
                </a:cubicBezTo>
                <a:cubicBezTo>
                  <a:pt x="7818751" y="3308089"/>
                  <a:pt x="7817600" y="3320305"/>
                  <a:pt x="7840189" y="3319153"/>
                </a:cubicBezTo>
                <a:cubicBezTo>
                  <a:pt x="7857937" y="3318346"/>
                  <a:pt x="7866811" y="3315811"/>
                  <a:pt x="7866466" y="3295066"/>
                </a:cubicBezTo>
                <a:lnTo>
                  <a:pt x="7866351" y="3295066"/>
                </a:lnTo>
                <a:cubicBezTo>
                  <a:pt x="7866121" y="3276279"/>
                  <a:pt x="7861856" y="3266828"/>
                  <a:pt x="7841802" y="3271439"/>
                </a:cubicBezTo>
                <a:close/>
                <a:moveTo>
                  <a:pt x="9851920" y="3271323"/>
                </a:moveTo>
                <a:cubicBezTo>
                  <a:pt x="9836130" y="3267980"/>
                  <a:pt x="9825644" y="3270171"/>
                  <a:pt x="9825644" y="3292300"/>
                </a:cubicBezTo>
                <a:cubicBezTo>
                  <a:pt x="9825528" y="3313735"/>
                  <a:pt x="9833826" y="3318115"/>
                  <a:pt x="9853188" y="3318115"/>
                </a:cubicBezTo>
                <a:cubicBezTo>
                  <a:pt x="9871860" y="3318001"/>
                  <a:pt x="9878774" y="3312813"/>
                  <a:pt x="9879350" y="3293220"/>
                </a:cubicBezTo>
                <a:cubicBezTo>
                  <a:pt x="9880042" y="3271784"/>
                  <a:pt x="9870476" y="3268096"/>
                  <a:pt x="9851920" y="3271323"/>
                </a:cubicBezTo>
                <a:close/>
                <a:moveTo>
                  <a:pt x="6699993" y="3271323"/>
                </a:moveTo>
                <a:cubicBezTo>
                  <a:pt x="6681786" y="3267404"/>
                  <a:pt x="6675677" y="3274435"/>
                  <a:pt x="6675794" y="3293107"/>
                </a:cubicBezTo>
                <a:cubicBezTo>
                  <a:pt x="6675907" y="3311662"/>
                  <a:pt x="6680517" y="3318576"/>
                  <a:pt x="6700572" y="3318807"/>
                </a:cubicBezTo>
                <a:cubicBezTo>
                  <a:pt x="6722123" y="3319153"/>
                  <a:pt x="6723507" y="3309587"/>
                  <a:pt x="6723966" y="3292300"/>
                </a:cubicBezTo>
                <a:cubicBezTo>
                  <a:pt x="6724544" y="3273167"/>
                  <a:pt x="6717514" y="3267290"/>
                  <a:pt x="6699993" y="3271323"/>
                </a:cubicBezTo>
                <a:close/>
                <a:moveTo>
                  <a:pt x="1479445" y="3271323"/>
                </a:moveTo>
                <a:cubicBezTo>
                  <a:pt x="1463655" y="3267980"/>
                  <a:pt x="1453169" y="3270171"/>
                  <a:pt x="1453169" y="3292300"/>
                </a:cubicBezTo>
                <a:cubicBezTo>
                  <a:pt x="1453053" y="3313735"/>
                  <a:pt x="1461351" y="3318115"/>
                  <a:pt x="1480713" y="3318115"/>
                </a:cubicBezTo>
                <a:cubicBezTo>
                  <a:pt x="1499385" y="3318001"/>
                  <a:pt x="1506299" y="3312813"/>
                  <a:pt x="1506875" y="3293220"/>
                </a:cubicBezTo>
                <a:cubicBezTo>
                  <a:pt x="1507567" y="3271784"/>
                  <a:pt x="1498001" y="3268096"/>
                  <a:pt x="1479445" y="3271323"/>
                </a:cubicBezTo>
                <a:close/>
                <a:moveTo>
                  <a:pt x="7782217" y="3271208"/>
                </a:moveTo>
                <a:cubicBezTo>
                  <a:pt x="7768271" y="3272014"/>
                  <a:pt x="7750868" y="3264178"/>
                  <a:pt x="7750521" y="3291145"/>
                </a:cubicBezTo>
                <a:cubicBezTo>
                  <a:pt x="7750175" y="3316041"/>
                  <a:pt x="7761818" y="3320305"/>
                  <a:pt x="7781870" y="3318001"/>
                </a:cubicBezTo>
                <a:cubicBezTo>
                  <a:pt x="7786942" y="3317424"/>
                  <a:pt x="7792127" y="3317079"/>
                  <a:pt x="7797199" y="3316618"/>
                </a:cubicBezTo>
                <a:lnTo>
                  <a:pt x="7797313" y="3316618"/>
                </a:lnTo>
                <a:cubicBezTo>
                  <a:pt x="7797430" y="3301749"/>
                  <a:pt x="7797659" y="3286767"/>
                  <a:pt x="7797659" y="3271899"/>
                </a:cubicBezTo>
                <a:cubicBezTo>
                  <a:pt x="7792474" y="3271669"/>
                  <a:pt x="7787287" y="3270977"/>
                  <a:pt x="7782217" y="3271208"/>
                </a:cubicBezTo>
                <a:close/>
                <a:moveTo>
                  <a:pt x="5633333" y="3271208"/>
                </a:moveTo>
                <a:cubicBezTo>
                  <a:pt x="5601638" y="3269594"/>
                  <a:pt x="5600718" y="3269824"/>
                  <a:pt x="5600833" y="3300365"/>
                </a:cubicBezTo>
                <a:cubicBezTo>
                  <a:pt x="5600833" y="3308204"/>
                  <a:pt x="5600833" y="3315925"/>
                  <a:pt x="5600833" y="3323762"/>
                </a:cubicBezTo>
                <a:cubicBezTo>
                  <a:pt x="5600370" y="3365403"/>
                  <a:pt x="5620770" y="3386231"/>
                  <a:pt x="5662031" y="3386231"/>
                </a:cubicBezTo>
                <a:cubicBezTo>
                  <a:pt x="5697761" y="3386231"/>
                  <a:pt x="5715625" y="3367939"/>
                  <a:pt x="5715625" y="3331369"/>
                </a:cubicBezTo>
                <a:cubicBezTo>
                  <a:pt x="5715625" y="3316733"/>
                  <a:pt x="5715625" y="3301981"/>
                  <a:pt x="5715625" y="3287229"/>
                </a:cubicBezTo>
                <a:cubicBezTo>
                  <a:pt x="5715625" y="3280314"/>
                  <a:pt x="5715855" y="3274089"/>
                  <a:pt x="5706288" y="3271553"/>
                </a:cubicBezTo>
                <a:cubicBezTo>
                  <a:pt x="5679780" y="3264639"/>
                  <a:pt x="5668715" y="3272361"/>
                  <a:pt x="5668715" y="3299790"/>
                </a:cubicBezTo>
                <a:cubicBezTo>
                  <a:pt x="5668715" y="3308434"/>
                  <a:pt x="5668832" y="3317079"/>
                  <a:pt x="5668715" y="3325721"/>
                </a:cubicBezTo>
                <a:lnTo>
                  <a:pt x="5668485" y="3325721"/>
                </a:lnTo>
                <a:cubicBezTo>
                  <a:pt x="5668372" y="3331831"/>
                  <a:pt x="5668485" y="3338399"/>
                  <a:pt x="5659728" y="3338629"/>
                </a:cubicBezTo>
                <a:cubicBezTo>
                  <a:pt x="5650735" y="3338860"/>
                  <a:pt x="5647855" y="3333559"/>
                  <a:pt x="5647855" y="3325377"/>
                </a:cubicBezTo>
                <a:cubicBezTo>
                  <a:pt x="5647971" y="3312352"/>
                  <a:pt x="5647279" y="3299330"/>
                  <a:pt x="5647971" y="3286420"/>
                </a:cubicBezTo>
                <a:cubicBezTo>
                  <a:pt x="5648547" y="3275356"/>
                  <a:pt x="5644743" y="3271784"/>
                  <a:pt x="5633333" y="3271208"/>
                </a:cubicBezTo>
                <a:close/>
                <a:moveTo>
                  <a:pt x="6568607" y="3271093"/>
                </a:moveTo>
                <a:cubicBezTo>
                  <a:pt x="6549937" y="3267980"/>
                  <a:pt x="6539103" y="3270977"/>
                  <a:pt x="6540025" y="3294142"/>
                </a:cubicBezTo>
                <a:cubicBezTo>
                  <a:pt x="6540716" y="3313735"/>
                  <a:pt x="6547516" y="3318923"/>
                  <a:pt x="6566071" y="3318923"/>
                </a:cubicBezTo>
                <a:cubicBezTo>
                  <a:pt x="6584860" y="3318923"/>
                  <a:pt x="6594308" y="3315925"/>
                  <a:pt x="6593731" y="3293683"/>
                </a:cubicBezTo>
                <a:cubicBezTo>
                  <a:pt x="6593155" y="3273858"/>
                  <a:pt x="6587508" y="3266368"/>
                  <a:pt x="6568607" y="3271093"/>
                </a:cubicBezTo>
                <a:close/>
                <a:moveTo>
                  <a:pt x="6765114" y="3270977"/>
                </a:moveTo>
                <a:cubicBezTo>
                  <a:pt x="6753357" y="3269939"/>
                  <a:pt x="6743099" y="3269364"/>
                  <a:pt x="6744024" y="3287229"/>
                </a:cubicBezTo>
                <a:cubicBezTo>
                  <a:pt x="6745292" y="3313967"/>
                  <a:pt x="6745059" y="3340820"/>
                  <a:pt x="6744024" y="3367558"/>
                </a:cubicBezTo>
                <a:cubicBezTo>
                  <a:pt x="6743447" y="3382425"/>
                  <a:pt x="6748863" y="3385423"/>
                  <a:pt x="6763039" y="3386576"/>
                </a:cubicBezTo>
                <a:lnTo>
                  <a:pt x="6763153" y="3386576"/>
                </a:lnTo>
                <a:cubicBezTo>
                  <a:pt x="6786087" y="3388418"/>
                  <a:pt x="6795194" y="3381158"/>
                  <a:pt x="6791736" y="3357992"/>
                </a:cubicBezTo>
                <a:cubicBezTo>
                  <a:pt x="6790238" y="3347735"/>
                  <a:pt x="6791506" y="3337248"/>
                  <a:pt x="6791506" y="3326874"/>
                </a:cubicBezTo>
                <a:cubicBezTo>
                  <a:pt x="6791506" y="3313967"/>
                  <a:pt x="6790814" y="3300944"/>
                  <a:pt x="6791620" y="3288036"/>
                </a:cubicBezTo>
                <a:cubicBezTo>
                  <a:pt x="6793004" y="3265790"/>
                  <a:pt x="6776867" y="3271899"/>
                  <a:pt x="6765114" y="3270977"/>
                </a:cubicBezTo>
                <a:close/>
                <a:moveTo>
                  <a:pt x="5561645" y="3270862"/>
                </a:moveTo>
                <a:cubicBezTo>
                  <a:pt x="5537213" y="3269134"/>
                  <a:pt x="5529490" y="3277893"/>
                  <a:pt x="5532949" y="3300828"/>
                </a:cubicBezTo>
                <a:cubicBezTo>
                  <a:pt x="5534217" y="3309242"/>
                  <a:pt x="5533178" y="3318001"/>
                  <a:pt x="5533178" y="3326644"/>
                </a:cubicBezTo>
                <a:cubicBezTo>
                  <a:pt x="5533178" y="3341281"/>
                  <a:pt x="5534100" y="3356034"/>
                  <a:pt x="5532949" y="3370555"/>
                </a:cubicBezTo>
                <a:cubicBezTo>
                  <a:pt x="5531335" y="3391763"/>
                  <a:pt x="5546663" y="3386576"/>
                  <a:pt x="5557151" y="3385883"/>
                </a:cubicBezTo>
                <a:cubicBezTo>
                  <a:pt x="5567869" y="3385192"/>
                  <a:pt x="5585387" y="3394412"/>
                  <a:pt x="5585041" y="3371131"/>
                </a:cubicBezTo>
                <a:lnTo>
                  <a:pt x="5584812" y="3371247"/>
                </a:lnTo>
                <a:cubicBezTo>
                  <a:pt x="5584465" y="3345430"/>
                  <a:pt x="5583546" y="3319498"/>
                  <a:pt x="5585158" y="3293683"/>
                </a:cubicBezTo>
                <a:cubicBezTo>
                  <a:pt x="5586310" y="3274781"/>
                  <a:pt x="5578817" y="3272014"/>
                  <a:pt x="5561645" y="3270862"/>
                </a:cubicBezTo>
                <a:close/>
                <a:moveTo>
                  <a:pt x="5426570" y="3270862"/>
                </a:moveTo>
                <a:cubicBezTo>
                  <a:pt x="5407438" y="3270977"/>
                  <a:pt x="5401100" y="3276279"/>
                  <a:pt x="5401676" y="3295641"/>
                </a:cubicBezTo>
                <a:cubicBezTo>
                  <a:pt x="5402138" y="3313391"/>
                  <a:pt x="5407554" y="3319498"/>
                  <a:pt x="5425648" y="3319383"/>
                </a:cubicBezTo>
                <a:cubicBezTo>
                  <a:pt x="5443626" y="3319267"/>
                  <a:pt x="5454461" y="3316041"/>
                  <a:pt x="5449508" y="3295066"/>
                </a:cubicBezTo>
                <a:cubicBezTo>
                  <a:pt x="5454115" y="3275471"/>
                  <a:pt x="5445703" y="3270746"/>
                  <a:pt x="5426570" y="3270862"/>
                </a:cubicBezTo>
                <a:close/>
                <a:moveTo>
                  <a:pt x="5357533" y="3270746"/>
                </a:moveTo>
                <a:cubicBezTo>
                  <a:pt x="5338403" y="3269134"/>
                  <a:pt x="5332065" y="3276510"/>
                  <a:pt x="5336096" y="3294142"/>
                </a:cubicBezTo>
                <a:cubicBezTo>
                  <a:pt x="5332754" y="3311662"/>
                  <a:pt x="5337941" y="3318807"/>
                  <a:pt x="5357533" y="3319153"/>
                </a:cubicBezTo>
                <a:cubicBezTo>
                  <a:pt x="5379548" y="3319614"/>
                  <a:pt x="5383006" y="3310855"/>
                  <a:pt x="5383698" y="3291606"/>
                </a:cubicBezTo>
                <a:cubicBezTo>
                  <a:pt x="5384503" y="3269479"/>
                  <a:pt x="5372057" y="3271899"/>
                  <a:pt x="5357533" y="3270746"/>
                </a:cubicBezTo>
                <a:close/>
                <a:moveTo>
                  <a:pt x="4214690" y="3270746"/>
                </a:moveTo>
                <a:cubicBezTo>
                  <a:pt x="4195674" y="3265215"/>
                  <a:pt x="4190488" y="3274089"/>
                  <a:pt x="4190142" y="3293220"/>
                </a:cubicBezTo>
                <a:cubicBezTo>
                  <a:pt x="4189679" y="3313274"/>
                  <a:pt x="4197288" y="3317308"/>
                  <a:pt x="4215612" y="3317884"/>
                </a:cubicBezTo>
                <a:cubicBezTo>
                  <a:pt x="4234398" y="3318461"/>
                  <a:pt x="4238776" y="3312007"/>
                  <a:pt x="4238776" y="3294490"/>
                </a:cubicBezTo>
                <a:cubicBezTo>
                  <a:pt x="4238662" y="3277201"/>
                  <a:pt x="4237281" y="3265099"/>
                  <a:pt x="4214690" y="3270862"/>
                </a:cubicBezTo>
                <a:close/>
                <a:moveTo>
                  <a:pt x="4147615" y="3270746"/>
                </a:moveTo>
                <a:cubicBezTo>
                  <a:pt x="4130786" y="3265906"/>
                  <a:pt x="4122602" y="3270631"/>
                  <a:pt x="4122602" y="3291722"/>
                </a:cubicBezTo>
                <a:cubicBezTo>
                  <a:pt x="4122602" y="3311777"/>
                  <a:pt x="4127558" y="3319038"/>
                  <a:pt x="4148534" y="3317654"/>
                </a:cubicBezTo>
                <a:cubicBezTo>
                  <a:pt x="4165823" y="3316502"/>
                  <a:pt x="4176541" y="3316733"/>
                  <a:pt x="4176541" y="3293337"/>
                </a:cubicBezTo>
                <a:lnTo>
                  <a:pt x="4176427" y="3293450"/>
                </a:lnTo>
                <a:cubicBezTo>
                  <a:pt x="4176427" y="3270516"/>
                  <a:pt x="4167321" y="3266944"/>
                  <a:pt x="4147615" y="3270746"/>
                </a:cubicBezTo>
                <a:close/>
                <a:moveTo>
                  <a:pt x="8788025" y="3270631"/>
                </a:moveTo>
                <a:cubicBezTo>
                  <a:pt x="8760480" y="3271439"/>
                  <a:pt x="8732818" y="3271323"/>
                  <a:pt x="8705273" y="3270862"/>
                </a:cubicBezTo>
                <a:cubicBezTo>
                  <a:pt x="8692826" y="3270631"/>
                  <a:pt x="8689830" y="3276165"/>
                  <a:pt x="8688792" y="3287803"/>
                </a:cubicBezTo>
                <a:cubicBezTo>
                  <a:pt x="8686718" y="3310624"/>
                  <a:pt x="8693402" y="3322265"/>
                  <a:pt x="8718412" y="3318461"/>
                </a:cubicBezTo>
                <a:cubicBezTo>
                  <a:pt x="8727748" y="3317079"/>
                  <a:pt x="8737429" y="3318231"/>
                  <a:pt x="8746879" y="3318231"/>
                </a:cubicBezTo>
                <a:cubicBezTo>
                  <a:pt x="8760709" y="3318231"/>
                  <a:pt x="8774424" y="3318461"/>
                  <a:pt x="8788255" y="3318231"/>
                </a:cubicBezTo>
                <a:lnTo>
                  <a:pt x="8788255" y="3318346"/>
                </a:lnTo>
                <a:cubicBezTo>
                  <a:pt x="8809232" y="3317884"/>
                  <a:pt x="8803468" y="3301865"/>
                  <a:pt x="8804505" y="3289880"/>
                </a:cubicBezTo>
                <a:cubicBezTo>
                  <a:pt x="8805544" y="3277893"/>
                  <a:pt x="8802892" y="3270171"/>
                  <a:pt x="8788025" y="3270631"/>
                </a:cubicBezTo>
                <a:close/>
                <a:moveTo>
                  <a:pt x="8645456" y="3270631"/>
                </a:moveTo>
                <a:lnTo>
                  <a:pt x="8645456" y="3270746"/>
                </a:lnTo>
                <a:cubicBezTo>
                  <a:pt x="8629782" y="3271093"/>
                  <a:pt x="8616644" y="3270862"/>
                  <a:pt x="8621945" y="3291493"/>
                </a:cubicBezTo>
                <a:cubicBezTo>
                  <a:pt x="8620908" y="3306705"/>
                  <a:pt x="8618949" y="3320075"/>
                  <a:pt x="8641538" y="3319267"/>
                </a:cubicBezTo>
                <a:cubicBezTo>
                  <a:pt x="8660094" y="3318576"/>
                  <a:pt x="8670122" y="3316386"/>
                  <a:pt x="8669776" y="3293798"/>
                </a:cubicBezTo>
                <a:cubicBezTo>
                  <a:pt x="8669429" y="3274549"/>
                  <a:pt x="8662975" y="3270171"/>
                  <a:pt x="8645456" y="3270631"/>
                </a:cubicBezTo>
                <a:close/>
                <a:moveTo>
                  <a:pt x="7975609" y="3270631"/>
                </a:moveTo>
                <a:cubicBezTo>
                  <a:pt x="7959475" y="3270631"/>
                  <a:pt x="7946797" y="3270286"/>
                  <a:pt x="7948410" y="3292876"/>
                </a:cubicBezTo>
                <a:cubicBezTo>
                  <a:pt x="7950139" y="3316847"/>
                  <a:pt x="7949564" y="3341165"/>
                  <a:pt x="7948642" y="3365254"/>
                </a:cubicBezTo>
                <a:cubicBezTo>
                  <a:pt x="7948065" y="3380353"/>
                  <a:pt x="7952330" y="3385883"/>
                  <a:pt x="7968694" y="3386691"/>
                </a:cubicBezTo>
                <a:lnTo>
                  <a:pt x="7968810" y="3386691"/>
                </a:lnTo>
                <a:cubicBezTo>
                  <a:pt x="7991976" y="3387728"/>
                  <a:pt x="8005575" y="3383809"/>
                  <a:pt x="8000621" y="3356495"/>
                </a:cubicBezTo>
                <a:cubicBezTo>
                  <a:pt x="7999006" y="3347390"/>
                  <a:pt x="8000390" y="3337594"/>
                  <a:pt x="8000390" y="3328142"/>
                </a:cubicBezTo>
                <a:cubicBezTo>
                  <a:pt x="8000390" y="3316041"/>
                  <a:pt x="7999237" y="3303825"/>
                  <a:pt x="8000621" y="3291954"/>
                </a:cubicBezTo>
                <a:cubicBezTo>
                  <a:pt x="8003040" y="3271208"/>
                  <a:pt x="7991169" y="3270631"/>
                  <a:pt x="7975609" y="3270631"/>
                </a:cubicBezTo>
                <a:close/>
                <a:moveTo>
                  <a:pt x="6497728" y="3270631"/>
                </a:moveTo>
                <a:cubicBezTo>
                  <a:pt x="6487702" y="3272476"/>
                  <a:pt x="6476982" y="3270977"/>
                  <a:pt x="6466609" y="3270977"/>
                </a:cubicBezTo>
                <a:cubicBezTo>
                  <a:pt x="6451856" y="3270977"/>
                  <a:pt x="6436988" y="3271784"/>
                  <a:pt x="6422352" y="3270746"/>
                </a:cubicBezTo>
                <a:cubicBezTo>
                  <a:pt x="6402643" y="3269249"/>
                  <a:pt x="6405296" y="3282271"/>
                  <a:pt x="6404947" y="3294490"/>
                </a:cubicBezTo>
                <a:lnTo>
                  <a:pt x="6405064" y="3294605"/>
                </a:lnTo>
                <a:cubicBezTo>
                  <a:pt x="6404720" y="3307627"/>
                  <a:pt x="6404488" y="3318923"/>
                  <a:pt x="6423044" y="3318461"/>
                </a:cubicBezTo>
                <a:cubicBezTo>
                  <a:pt x="6450704" y="3317654"/>
                  <a:pt x="6478482" y="3317539"/>
                  <a:pt x="6506255" y="3318461"/>
                </a:cubicBezTo>
                <a:cubicBezTo>
                  <a:pt x="6521238" y="3318923"/>
                  <a:pt x="6524810" y="3313391"/>
                  <a:pt x="6525735" y="3298982"/>
                </a:cubicBezTo>
                <a:cubicBezTo>
                  <a:pt x="6527116" y="3277201"/>
                  <a:pt x="6522047" y="3266252"/>
                  <a:pt x="6497728" y="3270631"/>
                </a:cubicBezTo>
                <a:close/>
                <a:moveTo>
                  <a:pt x="415550" y="3270631"/>
                </a:moveTo>
                <a:cubicBezTo>
                  <a:pt x="388005" y="3271439"/>
                  <a:pt x="360343" y="3271323"/>
                  <a:pt x="332798" y="3270862"/>
                </a:cubicBezTo>
                <a:cubicBezTo>
                  <a:pt x="320351" y="3270631"/>
                  <a:pt x="317355" y="3276165"/>
                  <a:pt x="316317" y="3287803"/>
                </a:cubicBezTo>
                <a:cubicBezTo>
                  <a:pt x="314243" y="3310624"/>
                  <a:pt x="320927" y="3322265"/>
                  <a:pt x="345937" y="3318461"/>
                </a:cubicBezTo>
                <a:cubicBezTo>
                  <a:pt x="355273" y="3317079"/>
                  <a:pt x="364954" y="3318231"/>
                  <a:pt x="374404" y="3318231"/>
                </a:cubicBezTo>
                <a:cubicBezTo>
                  <a:pt x="388234" y="3318231"/>
                  <a:pt x="401949" y="3318461"/>
                  <a:pt x="415780" y="3318231"/>
                </a:cubicBezTo>
                <a:lnTo>
                  <a:pt x="415780" y="3318346"/>
                </a:lnTo>
                <a:cubicBezTo>
                  <a:pt x="436757" y="3317884"/>
                  <a:pt x="430993" y="3301865"/>
                  <a:pt x="432030" y="3289880"/>
                </a:cubicBezTo>
                <a:cubicBezTo>
                  <a:pt x="433069" y="3277893"/>
                  <a:pt x="430417" y="3270171"/>
                  <a:pt x="415550" y="3270631"/>
                </a:cubicBezTo>
                <a:close/>
                <a:moveTo>
                  <a:pt x="272981" y="3270631"/>
                </a:moveTo>
                <a:lnTo>
                  <a:pt x="272981" y="3270746"/>
                </a:lnTo>
                <a:cubicBezTo>
                  <a:pt x="257307" y="3271093"/>
                  <a:pt x="244169" y="3270862"/>
                  <a:pt x="249470" y="3291493"/>
                </a:cubicBezTo>
                <a:cubicBezTo>
                  <a:pt x="248433" y="3306705"/>
                  <a:pt x="246474" y="3320075"/>
                  <a:pt x="269063" y="3319267"/>
                </a:cubicBezTo>
                <a:cubicBezTo>
                  <a:pt x="287619" y="3318576"/>
                  <a:pt x="297647" y="3316386"/>
                  <a:pt x="297301" y="3293798"/>
                </a:cubicBezTo>
                <a:cubicBezTo>
                  <a:pt x="296954" y="3274549"/>
                  <a:pt x="290500" y="3270171"/>
                  <a:pt x="272981" y="3270631"/>
                </a:cubicBezTo>
                <a:close/>
                <a:moveTo>
                  <a:pt x="10228220" y="3270516"/>
                </a:moveTo>
                <a:cubicBezTo>
                  <a:pt x="10228104" y="3280888"/>
                  <a:pt x="10227989" y="3291145"/>
                  <a:pt x="10227989" y="3301519"/>
                </a:cubicBezTo>
                <a:cubicBezTo>
                  <a:pt x="10227989" y="3306590"/>
                  <a:pt x="10227067" y="3314427"/>
                  <a:pt x="10232370" y="3315119"/>
                </a:cubicBezTo>
                <a:cubicBezTo>
                  <a:pt x="10245854" y="3316847"/>
                  <a:pt x="10260145" y="3318576"/>
                  <a:pt x="10273168" y="3315811"/>
                </a:cubicBezTo>
                <a:cubicBezTo>
                  <a:pt x="10285500" y="3313159"/>
                  <a:pt x="10278932" y="3299906"/>
                  <a:pt x="10279968" y="3291378"/>
                </a:cubicBezTo>
                <a:cubicBezTo>
                  <a:pt x="10280776" y="3284576"/>
                  <a:pt x="10279854" y="3277661"/>
                  <a:pt x="10279737" y="3270746"/>
                </a:cubicBezTo>
                <a:lnTo>
                  <a:pt x="10279854" y="3270746"/>
                </a:lnTo>
                <a:cubicBezTo>
                  <a:pt x="10262565" y="3270631"/>
                  <a:pt x="10245392" y="3270516"/>
                  <a:pt x="10228220" y="3270516"/>
                </a:cubicBezTo>
                <a:close/>
                <a:moveTo>
                  <a:pt x="6289121" y="3270516"/>
                </a:moveTo>
                <a:cubicBezTo>
                  <a:pt x="6277708" y="3270286"/>
                  <a:pt x="6274596" y="3274205"/>
                  <a:pt x="6274020" y="3285384"/>
                </a:cubicBezTo>
                <a:lnTo>
                  <a:pt x="6274136" y="3285268"/>
                </a:lnTo>
                <a:cubicBezTo>
                  <a:pt x="6272525" y="3317193"/>
                  <a:pt x="6272639" y="3318001"/>
                  <a:pt x="6305601" y="3318001"/>
                </a:cubicBezTo>
                <a:cubicBezTo>
                  <a:pt x="6313438" y="3318001"/>
                  <a:pt x="6321162" y="3318001"/>
                  <a:pt x="6328999" y="3318001"/>
                </a:cubicBezTo>
                <a:cubicBezTo>
                  <a:pt x="6344556" y="3318001"/>
                  <a:pt x="6360114" y="3318346"/>
                  <a:pt x="6375675" y="3318001"/>
                </a:cubicBezTo>
                <a:cubicBezTo>
                  <a:pt x="6396767" y="3317539"/>
                  <a:pt x="6387662" y="3301173"/>
                  <a:pt x="6388929" y="3291031"/>
                </a:cubicBezTo>
                <a:cubicBezTo>
                  <a:pt x="6390082" y="3281005"/>
                  <a:pt x="6391925" y="3269939"/>
                  <a:pt x="6374753" y="3270516"/>
                </a:cubicBezTo>
                <a:cubicBezTo>
                  <a:pt x="6346287" y="3271439"/>
                  <a:pt x="6317702" y="3271093"/>
                  <a:pt x="6289121" y="3270516"/>
                </a:cubicBezTo>
                <a:close/>
                <a:moveTo>
                  <a:pt x="1855745" y="3270516"/>
                </a:moveTo>
                <a:cubicBezTo>
                  <a:pt x="1855629" y="3280888"/>
                  <a:pt x="1855514" y="3291145"/>
                  <a:pt x="1855514" y="3301519"/>
                </a:cubicBezTo>
                <a:cubicBezTo>
                  <a:pt x="1855514" y="3306590"/>
                  <a:pt x="1854592" y="3314427"/>
                  <a:pt x="1859895" y="3315119"/>
                </a:cubicBezTo>
                <a:cubicBezTo>
                  <a:pt x="1873379" y="3316847"/>
                  <a:pt x="1887670" y="3318576"/>
                  <a:pt x="1900693" y="3315811"/>
                </a:cubicBezTo>
                <a:cubicBezTo>
                  <a:pt x="1913025" y="3313159"/>
                  <a:pt x="1906457" y="3299906"/>
                  <a:pt x="1907493" y="3291378"/>
                </a:cubicBezTo>
                <a:cubicBezTo>
                  <a:pt x="1908301" y="3284576"/>
                  <a:pt x="1907379" y="3277661"/>
                  <a:pt x="1907262" y="3270746"/>
                </a:cubicBezTo>
                <a:lnTo>
                  <a:pt x="1907379" y="3270746"/>
                </a:lnTo>
                <a:cubicBezTo>
                  <a:pt x="1890090" y="3270631"/>
                  <a:pt x="1872917" y="3270516"/>
                  <a:pt x="1855745" y="3270516"/>
                </a:cubicBezTo>
                <a:close/>
                <a:moveTo>
                  <a:pt x="7905651" y="3270400"/>
                </a:moveTo>
                <a:cubicBezTo>
                  <a:pt x="7887096" y="3268902"/>
                  <a:pt x="7880757" y="3273743"/>
                  <a:pt x="7880526" y="3294027"/>
                </a:cubicBezTo>
                <a:cubicBezTo>
                  <a:pt x="7880297" y="3316386"/>
                  <a:pt x="7888939" y="3321343"/>
                  <a:pt x="7908073" y="3317539"/>
                </a:cubicBezTo>
                <a:cubicBezTo>
                  <a:pt x="7928933" y="3322265"/>
                  <a:pt x="7933313" y="3313274"/>
                  <a:pt x="7934465" y="3292991"/>
                </a:cubicBezTo>
                <a:cubicBezTo>
                  <a:pt x="7935962" y="3267059"/>
                  <a:pt x="7921096" y="3271669"/>
                  <a:pt x="7905651" y="3270400"/>
                </a:cubicBezTo>
                <a:close/>
                <a:moveTo>
                  <a:pt x="6841182" y="3270400"/>
                </a:moveTo>
                <a:cubicBezTo>
                  <a:pt x="6817093" y="3268787"/>
                  <a:pt x="6807988" y="3276855"/>
                  <a:pt x="6811560" y="3300713"/>
                </a:cubicBezTo>
                <a:cubicBezTo>
                  <a:pt x="6812829" y="3309126"/>
                  <a:pt x="6811790" y="3318001"/>
                  <a:pt x="6811790" y="3326644"/>
                </a:cubicBezTo>
                <a:cubicBezTo>
                  <a:pt x="6811790" y="3366140"/>
                  <a:pt x="6831695" y="3385883"/>
                  <a:pt x="6871490" y="3385883"/>
                </a:cubicBezTo>
                <a:cubicBezTo>
                  <a:pt x="6908522" y="3385883"/>
                  <a:pt x="6927043" y="3367524"/>
                  <a:pt x="6927043" y="3330792"/>
                </a:cubicBezTo>
                <a:cubicBezTo>
                  <a:pt x="6927043" y="3316041"/>
                  <a:pt x="6926697" y="3301404"/>
                  <a:pt x="6927043" y="3286653"/>
                </a:cubicBezTo>
                <a:cubicBezTo>
                  <a:pt x="6927619" y="3263486"/>
                  <a:pt x="6910101" y="3272246"/>
                  <a:pt x="6899152" y="3271439"/>
                </a:cubicBezTo>
                <a:cubicBezTo>
                  <a:pt x="6888087" y="3270631"/>
                  <a:pt x="6873219" y="3266598"/>
                  <a:pt x="6874718" y="3287342"/>
                </a:cubicBezTo>
                <a:cubicBezTo>
                  <a:pt x="6875756" y="3300252"/>
                  <a:pt x="6874950" y="3313274"/>
                  <a:pt x="6874718" y="3326298"/>
                </a:cubicBezTo>
                <a:lnTo>
                  <a:pt x="6874834" y="3326183"/>
                </a:lnTo>
                <a:cubicBezTo>
                  <a:pt x="6874834" y="3331599"/>
                  <a:pt x="6873106" y="3337248"/>
                  <a:pt x="6866881" y="3337594"/>
                </a:cubicBezTo>
                <a:cubicBezTo>
                  <a:pt x="6859621" y="3338055"/>
                  <a:pt x="6859505" y="3331599"/>
                  <a:pt x="6859505" y="3326528"/>
                </a:cubicBezTo>
                <a:cubicBezTo>
                  <a:pt x="6859160" y="3314427"/>
                  <a:pt x="6858468" y="3302210"/>
                  <a:pt x="6859505" y="3290224"/>
                </a:cubicBezTo>
                <a:cubicBezTo>
                  <a:pt x="6860657" y="3276165"/>
                  <a:pt x="6856393" y="3271439"/>
                  <a:pt x="6841182" y="3270400"/>
                </a:cubicBezTo>
                <a:close/>
                <a:moveTo>
                  <a:pt x="6233338" y="3270400"/>
                </a:moveTo>
                <a:cubicBezTo>
                  <a:pt x="6218931" y="3271784"/>
                  <a:pt x="6204523" y="3267865"/>
                  <a:pt x="6205677" y="3291722"/>
                </a:cubicBezTo>
                <a:cubicBezTo>
                  <a:pt x="6206600" y="3310624"/>
                  <a:pt x="6209827" y="3319614"/>
                  <a:pt x="6231494" y="3318923"/>
                </a:cubicBezTo>
                <a:lnTo>
                  <a:pt x="6231381" y="3319038"/>
                </a:lnTo>
                <a:cubicBezTo>
                  <a:pt x="6249588" y="3318346"/>
                  <a:pt x="6257080" y="3313391"/>
                  <a:pt x="6252933" y="3294142"/>
                </a:cubicBezTo>
                <a:cubicBezTo>
                  <a:pt x="6256043" y="3279391"/>
                  <a:pt x="6254198" y="3268327"/>
                  <a:pt x="6233338" y="3270400"/>
                </a:cubicBezTo>
                <a:close/>
                <a:moveTo>
                  <a:pt x="5219692" y="3270400"/>
                </a:moveTo>
                <a:cubicBezTo>
                  <a:pt x="5202520" y="3269249"/>
                  <a:pt x="5200789" y="3276510"/>
                  <a:pt x="5199986" y="3291263"/>
                </a:cubicBezTo>
                <a:cubicBezTo>
                  <a:pt x="5198832" y="3312584"/>
                  <a:pt x="5204939" y="3321918"/>
                  <a:pt x="5227185" y="3318576"/>
                </a:cubicBezTo>
                <a:cubicBezTo>
                  <a:pt x="5236404" y="3317193"/>
                  <a:pt x="5246087" y="3318346"/>
                  <a:pt x="5255650" y="3318346"/>
                </a:cubicBezTo>
                <a:cubicBezTo>
                  <a:pt x="5255650" y="3318231"/>
                  <a:pt x="5255650" y="3318115"/>
                  <a:pt x="5255650" y="3318115"/>
                </a:cubicBezTo>
                <a:cubicBezTo>
                  <a:pt x="5269481" y="3318115"/>
                  <a:pt x="5283428" y="3317079"/>
                  <a:pt x="5297141" y="3318346"/>
                </a:cubicBezTo>
                <a:cubicBezTo>
                  <a:pt x="5318581" y="3320305"/>
                  <a:pt x="5315006" y="3305898"/>
                  <a:pt x="5315352" y="3293107"/>
                </a:cubicBezTo>
                <a:cubicBezTo>
                  <a:pt x="5315698" y="3280314"/>
                  <a:pt x="5316850" y="3269364"/>
                  <a:pt x="5297487" y="3270631"/>
                </a:cubicBezTo>
                <a:cubicBezTo>
                  <a:pt x="5271671" y="3272246"/>
                  <a:pt x="5245508" y="3272014"/>
                  <a:pt x="5219692" y="3270400"/>
                </a:cubicBezTo>
                <a:close/>
                <a:moveTo>
                  <a:pt x="5027106" y="3270400"/>
                </a:moveTo>
                <a:cubicBezTo>
                  <a:pt x="5013276" y="3272130"/>
                  <a:pt x="4994143" y="3263716"/>
                  <a:pt x="4996450" y="3290915"/>
                </a:cubicBezTo>
                <a:cubicBezTo>
                  <a:pt x="4997717" y="3306015"/>
                  <a:pt x="4994836" y="3320766"/>
                  <a:pt x="5018115" y="3318807"/>
                </a:cubicBezTo>
                <a:cubicBezTo>
                  <a:pt x="5034712" y="3317424"/>
                  <a:pt x="5053266" y="3321227"/>
                  <a:pt x="5048426" y="3294718"/>
                </a:cubicBezTo>
                <a:cubicBezTo>
                  <a:pt x="5051884" y="3277086"/>
                  <a:pt x="5046238" y="3267980"/>
                  <a:pt x="5027106" y="3270400"/>
                </a:cubicBezTo>
                <a:close/>
                <a:moveTo>
                  <a:pt x="7701425" y="3270171"/>
                </a:moveTo>
                <a:cubicBezTo>
                  <a:pt x="7692089" y="3271669"/>
                  <a:pt x="7682408" y="3270516"/>
                  <a:pt x="7672843" y="3270516"/>
                </a:cubicBezTo>
                <a:cubicBezTo>
                  <a:pt x="7658895" y="3270516"/>
                  <a:pt x="7645065" y="3271208"/>
                  <a:pt x="7631235" y="3270400"/>
                </a:cubicBezTo>
                <a:cubicBezTo>
                  <a:pt x="7613602" y="3269364"/>
                  <a:pt x="7614409" y="3281121"/>
                  <a:pt x="7614870" y="3292644"/>
                </a:cubicBezTo>
                <a:lnTo>
                  <a:pt x="7615099" y="3292644"/>
                </a:lnTo>
                <a:cubicBezTo>
                  <a:pt x="7615561" y="3304055"/>
                  <a:pt x="7610835" y="3318692"/>
                  <a:pt x="7630660" y="3318692"/>
                </a:cubicBezTo>
                <a:cubicBezTo>
                  <a:pt x="7658320" y="3318576"/>
                  <a:pt x="7686096" y="3318346"/>
                  <a:pt x="7713756" y="3318692"/>
                </a:cubicBezTo>
                <a:cubicBezTo>
                  <a:pt x="7726088" y="3318923"/>
                  <a:pt x="7729545" y="3312929"/>
                  <a:pt x="7730469" y="3301288"/>
                </a:cubicBezTo>
                <a:cubicBezTo>
                  <a:pt x="7732312" y="3279277"/>
                  <a:pt x="7727472" y="3266022"/>
                  <a:pt x="7701425" y="3270171"/>
                </a:cubicBezTo>
                <a:close/>
                <a:moveTo>
                  <a:pt x="6614708" y="3270069"/>
                </a:moveTo>
                <a:cubicBezTo>
                  <a:pt x="6609493" y="3271006"/>
                  <a:pt x="6606468" y="3274607"/>
                  <a:pt x="6608484" y="3285613"/>
                </a:cubicBezTo>
                <a:lnTo>
                  <a:pt x="6608484" y="3285499"/>
                </a:lnTo>
                <a:cubicBezTo>
                  <a:pt x="6610904" y="3298407"/>
                  <a:pt x="6598572" y="3319844"/>
                  <a:pt x="6627040" y="3318346"/>
                </a:cubicBezTo>
                <a:cubicBezTo>
                  <a:pt x="6641446" y="3317539"/>
                  <a:pt x="6657121" y="3321804"/>
                  <a:pt x="6656315" y="3297370"/>
                </a:cubicBezTo>
                <a:cubicBezTo>
                  <a:pt x="6655736" y="3279159"/>
                  <a:pt x="6654472" y="3265790"/>
                  <a:pt x="6634070" y="3270516"/>
                </a:cubicBezTo>
                <a:cubicBezTo>
                  <a:pt x="6627328" y="3270862"/>
                  <a:pt x="6619924" y="3269133"/>
                  <a:pt x="6614708" y="3270069"/>
                </a:cubicBezTo>
                <a:close/>
                <a:moveTo>
                  <a:pt x="9912658" y="3270056"/>
                </a:moveTo>
                <a:cubicBezTo>
                  <a:pt x="9894449" y="3268096"/>
                  <a:pt x="9892835" y="3277893"/>
                  <a:pt x="9894103" y="3291722"/>
                </a:cubicBezTo>
                <a:cubicBezTo>
                  <a:pt x="9895140" y="3303594"/>
                  <a:pt x="9889262" y="3318692"/>
                  <a:pt x="9911506" y="3317654"/>
                </a:cubicBezTo>
                <a:cubicBezTo>
                  <a:pt x="9937323" y="3316386"/>
                  <a:pt x="9963370" y="3316386"/>
                  <a:pt x="9989186" y="3317654"/>
                </a:cubicBezTo>
                <a:cubicBezTo>
                  <a:pt x="10005898" y="3318461"/>
                  <a:pt x="10008434" y="3311546"/>
                  <a:pt x="10009586" y="3296677"/>
                </a:cubicBezTo>
                <a:cubicBezTo>
                  <a:pt x="10011200" y="3274781"/>
                  <a:pt x="10004053" y="3266944"/>
                  <a:pt x="9982502" y="3270171"/>
                </a:cubicBezTo>
                <a:cubicBezTo>
                  <a:pt x="9973166" y="3271553"/>
                  <a:pt x="9963484" y="3270400"/>
                  <a:pt x="9954034" y="3270400"/>
                </a:cubicBezTo>
                <a:cubicBezTo>
                  <a:pt x="9940204" y="3270400"/>
                  <a:pt x="9926258" y="3271553"/>
                  <a:pt x="9912658" y="3270056"/>
                </a:cubicBezTo>
                <a:close/>
                <a:moveTo>
                  <a:pt x="5088765" y="3270056"/>
                </a:moveTo>
                <a:cubicBezTo>
                  <a:pt x="5069519" y="3268556"/>
                  <a:pt x="5063755" y="3274319"/>
                  <a:pt x="5063871" y="3294027"/>
                </a:cubicBezTo>
                <a:cubicBezTo>
                  <a:pt x="5063987" y="3313274"/>
                  <a:pt x="5068943" y="3320996"/>
                  <a:pt x="5088535" y="3318576"/>
                </a:cubicBezTo>
                <a:cubicBezTo>
                  <a:pt x="5099600" y="3317193"/>
                  <a:pt x="5111007" y="3318346"/>
                  <a:pt x="5122188" y="3318346"/>
                </a:cubicBezTo>
                <a:cubicBezTo>
                  <a:pt x="5136827" y="3318346"/>
                  <a:pt x="5151579" y="3318692"/>
                  <a:pt x="5166214" y="3318231"/>
                </a:cubicBezTo>
                <a:cubicBezTo>
                  <a:pt x="5171633" y="3318001"/>
                  <a:pt x="5178201" y="3320536"/>
                  <a:pt x="5181313" y="3312237"/>
                </a:cubicBezTo>
                <a:lnTo>
                  <a:pt x="5181313" y="3312122"/>
                </a:lnTo>
                <a:cubicBezTo>
                  <a:pt x="5190074" y="3289417"/>
                  <a:pt x="5177857" y="3270746"/>
                  <a:pt x="5153537" y="3270631"/>
                </a:cubicBezTo>
                <a:cubicBezTo>
                  <a:pt x="5131984" y="3270516"/>
                  <a:pt x="5110204" y="3271784"/>
                  <a:pt x="5088765" y="3270056"/>
                </a:cubicBezTo>
                <a:close/>
                <a:moveTo>
                  <a:pt x="4352879" y="3270056"/>
                </a:moveTo>
                <a:cubicBezTo>
                  <a:pt x="4341007" y="3271208"/>
                  <a:pt x="4325678" y="3265099"/>
                  <a:pt x="4326715" y="3287342"/>
                </a:cubicBezTo>
                <a:cubicBezTo>
                  <a:pt x="4327752" y="3314081"/>
                  <a:pt x="4327523" y="3340936"/>
                  <a:pt x="4326715" y="3367673"/>
                </a:cubicBezTo>
                <a:cubicBezTo>
                  <a:pt x="4326255" y="3381620"/>
                  <a:pt x="4331786" y="3384846"/>
                  <a:pt x="4344811" y="3385423"/>
                </a:cubicBezTo>
                <a:lnTo>
                  <a:pt x="4344928" y="3385423"/>
                </a:lnTo>
                <a:cubicBezTo>
                  <a:pt x="4364864" y="3386231"/>
                  <a:pt x="4379156" y="3384730"/>
                  <a:pt x="4374199" y="3358684"/>
                </a:cubicBezTo>
                <a:cubicBezTo>
                  <a:pt x="4372356" y="3348657"/>
                  <a:pt x="4373969" y="3338055"/>
                  <a:pt x="4373969" y="3327682"/>
                </a:cubicBezTo>
                <a:cubicBezTo>
                  <a:pt x="4373969" y="3314772"/>
                  <a:pt x="4372815" y="3301635"/>
                  <a:pt x="4374315" y="3288841"/>
                </a:cubicBezTo>
                <a:cubicBezTo>
                  <a:pt x="4376389" y="3270862"/>
                  <a:pt x="4366939" y="3268672"/>
                  <a:pt x="4352879" y="3270056"/>
                </a:cubicBezTo>
                <a:close/>
                <a:moveTo>
                  <a:pt x="1540183" y="3270056"/>
                </a:moveTo>
                <a:cubicBezTo>
                  <a:pt x="1521974" y="3268096"/>
                  <a:pt x="1520360" y="3277893"/>
                  <a:pt x="1521628" y="3291722"/>
                </a:cubicBezTo>
                <a:cubicBezTo>
                  <a:pt x="1522665" y="3303594"/>
                  <a:pt x="1516787" y="3318692"/>
                  <a:pt x="1539031" y="3317654"/>
                </a:cubicBezTo>
                <a:cubicBezTo>
                  <a:pt x="1564848" y="3316386"/>
                  <a:pt x="1590895" y="3316386"/>
                  <a:pt x="1616711" y="3317654"/>
                </a:cubicBezTo>
                <a:cubicBezTo>
                  <a:pt x="1633423" y="3318461"/>
                  <a:pt x="1635959" y="3311546"/>
                  <a:pt x="1637111" y="3296677"/>
                </a:cubicBezTo>
                <a:cubicBezTo>
                  <a:pt x="1638725" y="3274781"/>
                  <a:pt x="1631578" y="3266944"/>
                  <a:pt x="1610027" y="3270171"/>
                </a:cubicBezTo>
                <a:cubicBezTo>
                  <a:pt x="1600691" y="3271553"/>
                  <a:pt x="1591009" y="3270400"/>
                  <a:pt x="1581559" y="3270400"/>
                </a:cubicBezTo>
                <a:cubicBezTo>
                  <a:pt x="1567729" y="3270400"/>
                  <a:pt x="1553783" y="3271553"/>
                  <a:pt x="1540183" y="3270056"/>
                </a:cubicBezTo>
                <a:close/>
                <a:moveTo>
                  <a:pt x="10324686" y="3269824"/>
                </a:moveTo>
                <a:cubicBezTo>
                  <a:pt x="10309358" y="3269479"/>
                  <a:pt x="10294030" y="3265099"/>
                  <a:pt x="10294836" y="3289764"/>
                </a:cubicBezTo>
                <a:cubicBezTo>
                  <a:pt x="10295412" y="3308895"/>
                  <a:pt x="10299214" y="3317884"/>
                  <a:pt x="10320883" y="3317539"/>
                </a:cubicBezTo>
                <a:cubicBezTo>
                  <a:pt x="10340706" y="3317308"/>
                  <a:pt x="10348312" y="3312584"/>
                  <a:pt x="10348312" y="3291378"/>
                </a:cubicBezTo>
                <a:cubicBezTo>
                  <a:pt x="10348198" y="3271784"/>
                  <a:pt x="10340822" y="3266828"/>
                  <a:pt x="10324686" y="3269824"/>
                </a:cubicBezTo>
                <a:close/>
                <a:moveTo>
                  <a:pt x="10050500" y="3269824"/>
                </a:moveTo>
                <a:cubicBezTo>
                  <a:pt x="10033328" y="3267980"/>
                  <a:pt x="10027910" y="3274549"/>
                  <a:pt x="10029179" y="3291378"/>
                </a:cubicBezTo>
                <a:cubicBezTo>
                  <a:pt x="10030332" y="3305437"/>
                  <a:pt x="10027335" y="3319038"/>
                  <a:pt x="10049578" y="3317539"/>
                </a:cubicBezTo>
                <a:cubicBezTo>
                  <a:pt x="10074473" y="3315925"/>
                  <a:pt x="10099597" y="3316733"/>
                  <a:pt x="10124608" y="3317308"/>
                </a:cubicBezTo>
                <a:cubicBezTo>
                  <a:pt x="10138323" y="3317654"/>
                  <a:pt x="10144432" y="3314313"/>
                  <a:pt x="10145008" y="3298753"/>
                </a:cubicBezTo>
                <a:cubicBezTo>
                  <a:pt x="10145814" y="3278353"/>
                  <a:pt x="10143163" y="3265099"/>
                  <a:pt x="10117922" y="3269824"/>
                </a:cubicBezTo>
                <a:cubicBezTo>
                  <a:pt x="10108704" y="3271439"/>
                  <a:pt x="10098906" y="3270171"/>
                  <a:pt x="10089456" y="3270171"/>
                </a:cubicBezTo>
                <a:cubicBezTo>
                  <a:pt x="10076433" y="3270171"/>
                  <a:pt x="10063408" y="3271323"/>
                  <a:pt x="10050615" y="3269939"/>
                </a:cubicBezTo>
                <a:close/>
                <a:moveTo>
                  <a:pt x="8111493" y="3269824"/>
                </a:moveTo>
                <a:cubicBezTo>
                  <a:pt x="8092706" y="3270862"/>
                  <a:pt x="8081412" y="3273512"/>
                  <a:pt x="8084639" y="3295641"/>
                </a:cubicBezTo>
                <a:lnTo>
                  <a:pt x="8084639" y="3326761"/>
                </a:lnTo>
                <a:cubicBezTo>
                  <a:pt x="8084524" y="3332175"/>
                  <a:pt x="8082910" y="3337594"/>
                  <a:pt x="8076456" y="3338170"/>
                </a:cubicBezTo>
                <a:cubicBezTo>
                  <a:pt x="8068733" y="3338860"/>
                  <a:pt x="8065506" y="3333443"/>
                  <a:pt x="8065162" y="3326874"/>
                </a:cubicBezTo>
                <a:cubicBezTo>
                  <a:pt x="8064584" y="3314772"/>
                  <a:pt x="8063663" y="3302557"/>
                  <a:pt x="8064584" y="3290454"/>
                </a:cubicBezTo>
                <a:cubicBezTo>
                  <a:pt x="8065621" y="3275933"/>
                  <a:pt x="8060550" y="3271208"/>
                  <a:pt x="8045683" y="3270400"/>
                </a:cubicBezTo>
                <a:cubicBezTo>
                  <a:pt x="8024246" y="3269249"/>
                  <a:pt x="8012490" y="3273512"/>
                  <a:pt x="8016870" y="3298178"/>
                </a:cubicBezTo>
                <a:cubicBezTo>
                  <a:pt x="8018484" y="3307398"/>
                  <a:pt x="8017100" y="3317193"/>
                  <a:pt x="8017100" y="3326761"/>
                </a:cubicBezTo>
                <a:cubicBezTo>
                  <a:pt x="8017100" y="3338860"/>
                  <a:pt x="8018254" y="3351194"/>
                  <a:pt x="8016870" y="3363180"/>
                </a:cubicBezTo>
                <a:cubicBezTo>
                  <a:pt x="8014796" y="3381273"/>
                  <a:pt x="8021020" y="3387613"/>
                  <a:pt x="8039575" y="3386344"/>
                </a:cubicBezTo>
                <a:cubicBezTo>
                  <a:pt x="8063778" y="3384730"/>
                  <a:pt x="8088213" y="3384846"/>
                  <a:pt x="8112415" y="3386344"/>
                </a:cubicBezTo>
                <a:cubicBezTo>
                  <a:pt x="8129357" y="3387381"/>
                  <a:pt x="8133045" y="3381042"/>
                  <a:pt x="8132238" y="3365599"/>
                </a:cubicBezTo>
                <a:cubicBezTo>
                  <a:pt x="8131086" y="3342202"/>
                  <a:pt x="8131546" y="3318692"/>
                  <a:pt x="8132123" y="3295296"/>
                </a:cubicBezTo>
                <a:cubicBezTo>
                  <a:pt x="8132469" y="3280314"/>
                  <a:pt x="8133392" y="3268672"/>
                  <a:pt x="8111493" y="3269824"/>
                </a:cubicBezTo>
                <a:close/>
                <a:moveTo>
                  <a:pt x="1952211" y="3269824"/>
                </a:moveTo>
                <a:cubicBezTo>
                  <a:pt x="1936883" y="3269479"/>
                  <a:pt x="1921555" y="3265099"/>
                  <a:pt x="1922361" y="3289764"/>
                </a:cubicBezTo>
                <a:cubicBezTo>
                  <a:pt x="1922937" y="3308895"/>
                  <a:pt x="1926739" y="3317884"/>
                  <a:pt x="1948408" y="3317539"/>
                </a:cubicBezTo>
                <a:cubicBezTo>
                  <a:pt x="1968231" y="3317308"/>
                  <a:pt x="1975837" y="3312584"/>
                  <a:pt x="1975837" y="3291378"/>
                </a:cubicBezTo>
                <a:cubicBezTo>
                  <a:pt x="1975723" y="3271784"/>
                  <a:pt x="1968347" y="3266828"/>
                  <a:pt x="1952211" y="3269824"/>
                </a:cubicBezTo>
                <a:close/>
                <a:moveTo>
                  <a:pt x="1678025" y="3269824"/>
                </a:moveTo>
                <a:cubicBezTo>
                  <a:pt x="1660853" y="3267980"/>
                  <a:pt x="1655435" y="3274549"/>
                  <a:pt x="1656704" y="3291378"/>
                </a:cubicBezTo>
                <a:cubicBezTo>
                  <a:pt x="1657857" y="3305437"/>
                  <a:pt x="1654860" y="3319038"/>
                  <a:pt x="1677103" y="3317539"/>
                </a:cubicBezTo>
                <a:cubicBezTo>
                  <a:pt x="1701998" y="3315925"/>
                  <a:pt x="1727122" y="3316733"/>
                  <a:pt x="1752133" y="3317308"/>
                </a:cubicBezTo>
                <a:cubicBezTo>
                  <a:pt x="1765848" y="3317654"/>
                  <a:pt x="1771957" y="3314313"/>
                  <a:pt x="1772533" y="3298753"/>
                </a:cubicBezTo>
                <a:cubicBezTo>
                  <a:pt x="1773339" y="3278353"/>
                  <a:pt x="1770688" y="3265099"/>
                  <a:pt x="1745447" y="3269824"/>
                </a:cubicBezTo>
                <a:cubicBezTo>
                  <a:pt x="1736229" y="3271439"/>
                  <a:pt x="1726431" y="3270171"/>
                  <a:pt x="1716981" y="3270171"/>
                </a:cubicBezTo>
                <a:cubicBezTo>
                  <a:pt x="1703958" y="3270171"/>
                  <a:pt x="1690933" y="3271323"/>
                  <a:pt x="1678140" y="3269939"/>
                </a:cubicBezTo>
                <a:close/>
                <a:moveTo>
                  <a:pt x="10522690" y="3269710"/>
                </a:moveTo>
                <a:cubicBezTo>
                  <a:pt x="10502060" y="3269479"/>
                  <a:pt x="10496873" y="3276393"/>
                  <a:pt x="10499063" y="3294950"/>
                </a:cubicBezTo>
                <a:lnTo>
                  <a:pt x="10499179" y="3295066"/>
                </a:lnTo>
                <a:cubicBezTo>
                  <a:pt x="10500331" y="3305322"/>
                  <a:pt x="10499179" y="3315925"/>
                  <a:pt x="10499179" y="3326298"/>
                </a:cubicBezTo>
                <a:cubicBezTo>
                  <a:pt x="10499179" y="3332982"/>
                  <a:pt x="10497680" y="3338286"/>
                  <a:pt x="10489267" y="3338286"/>
                </a:cubicBezTo>
                <a:cubicBezTo>
                  <a:pt x="10481084" y="3338399"/>
                  <a:pt x="10478664" y="3333789"/>
                  <a:pt x="10478664" y="3326874"/>
                </a:cubicBezTo>
                <a:cubicBezTo>
                  <a:pt x="10478434" y="3314772"/>
                  <a:pt x="10477280" y="3302442"/>
                  <a:pt x="10478664" y="3290454"/>
                </a:cubicBezTo>
                <a:cubicBezTo>
                  <a:pt x="10480508" y="3273974"/>
                  <a:pt x="10473708" y="3270862"/>
                  <a:pt x="10458264" y="3270056"/>
                </a:cubicBezTo>
                <a:cubicBezTo>
                  <a:pt x="10436250" y="3268787"/>
                  <a:pt x="10428298" y="3276279"/>
                  <a:pt x="10431294" y="3297832"/>
                </a:cubicBezTo>
                <a:cubicBezTo>
                  <a:pt x="10432562" y="3307167"/>
                  <a:pt x="10431526" y="3316847"/>
                  <a:pt x="10431526" y="3326413"/>
                </a:cubicBezTo>
                <a:lnTo>
                  <a:pt x="10431294" y="3326413"/>
                </a:lnTo>
                <a:cubicBezTo>
                  <a:pt x="10431294" y="3338516"/>
                  <a:pt x="10432332" y="3350847"/>
                  <a:pt x="10431064" y="3362834"/>
                </a:cubicBezTo>
                <a:cubicBezTo>
                  <a:pt x="10428990" y="3381620"/>
                  <a:pt x="10436826" y="3387037"/>
                  <a:pt x="10454806" y="3386000"/>
                </a:cubicBezTo>
                <a:cubicBezTo>
                  <a:pt x="10477396" y="3384616"/>
                  <a:pt x="10500100" y="3384616"/>
                  <a:pt x="10522574" y="3386000"/>
                </a:cubicBezTo>
                <a:cubicBezTo>
                  <a:pt x="10540209" y="3387037"/>
                  <a:pt x="10547930" y="3382311"/>
                  <a:pt x="10546663" y="3363294"/>
                </a:cubicBezTo>
                <a:cubicBezTo>
                  <a:pt x="10545164" y="3340706"/>
                  <a:pt x="10545280" y="3318001"/>
                  <a:pt x="10546778" y="3295525"/>
                </a:cubicBezTo>
                <a:cubicBezTo>
                  <a:pt x="10548046" y="3276855"/>
                  <a:pt x="10543090" y="3269939"/>
                  <a:pt x="10522690" y="3269710"/>
                </a:cubicBezTo>
                <a:close/>
                <a:moveTo>
                  <a:pt x="10405939" y="3269710"/>
                </a:moveTo>
                <a:cubicBezTo>
                  <a:pt x="10376780" y="3261180"/>
                  <a:pt x="10363295" y="3270631"/>
                  <a:pt x="10363295" y="3300828"/>
                </a:cubicBezTo>
                <a:cubicBezTo>
                  <a:pt x="10363295" y="3309587"/>
                  <a:pt x="10363295" y="3318231"/>
                  <a:pt x="10363295" y="3326874"/>
                </a:cubicBezTo>
                <a:lnTo>
                  <a:pt x="10363411" y="3326874"/>
                </a:lnTo>
                <a:cubicBezTo>
                  <a:pt x="10363411" y="3340820"/>
                  <a:pt x="10364448" y="3354765"/>
                  <a:pt x="10363181" y="3368481"/>
                </a:cubicBezTo>
                <a:cubicBezTo>
                  <a:pt x="10361336" y="3389457"/>
                  <a:pt x="10376090" y="3385309"/>
                  <a:pt x="10387038" y="3384386"/>
                </a:cubicBezTo>
                <a:cubicBezTo>
                  <a:pt x="10397870" y="3383463"/>
                  <a:pt x="10415159" y="3392453"/>
                  <a:pt x="10414698" y="3369057"/>
                </a:cubicBezTo>
                <a:cubicBezTo>
                  <a:pt x="10414122" y="3341281"/>
                  <a:pt x="10414698" y="3313621"/>
                  <a:pt x="10414583" y="3285845"/>
                </a:cubicBezTo>
                <a:cubicBezTo>
                  <a:pt x="10414467" y="3279159"/>
                  <a:pt x="10415736" y="3272591"/>
                  <a:pt x="10405939" y="3269710"/>
                </a:cubicBezTo>
                <a:close/>
                <a:moveTo>
                  <a:pt x="2150215" y="3269710"/>
                </a:moveTo>
                <a:cubicBezTo>
                  <a:pt x="2129585" y="3269479"/>
                  <a:pt x="2124398" y="3276393"/>
                  <a:pt x="2126588" y="3294950"/>
                </a:cubicBezTo>
                <a:lnTo>
                  <a:pt x="2126704" y="3295066"/>
                </a:lnTo>
                <a:cubicBezTo>
                  <a:pt x="2127856" y="3305322"/>
                  <a:pt x="2126704" y="3315925"/>
                  <a:pt x="2126704" y="3326298"/>
                </a:cubicBezTo>
                <a:cubicBezTo>
                  <a:pt x="2126704" y="3332982"/>
                  <a:pt x="2125205" y="3338286"/>
                  <a:pt x="2116792" y="3338286"/>
                </a:cubicBezTo>
                <a:cubicBezTo>
                  <a:pt x="2108609" y="3338399"/>
                  <a:pt x="2106189" y="3333789"/>
                  <a:pt x="2106189" y="3326874"/>
                </a:cubicBezTo>
                <a:cubicBezTo>
                  <a:pt x="2105959" y="3314772"/>
                  <a:pt x="2104805" y="3302442"/>
                  <a:pt x="2106189" y="3290454"/>
                </a:cubicBezTo>
                <a:cubicBezTo>
                  <a:pt x="2108033" y="3273974"/>
                  <a:pt x="2101233" y="3270862"/>
                  <a:pt x="2085789" y="3270056"/>
                </a:cubicBezTo>
                <a:cubicBezTo>
                  <a:pt x="2063775" y="3268787"/>
                  <a:pt x="2055823" y="3276279"/>
                  <a:pt x="2058819" y="3297832"/>
                </a:cubicBezTo>
                <a:cubicBezTo>
                  <a:pt x="2060087" y="3307167"/>
                  <a:pt x="2059051" y="3316847"/>
                  <a:pt x="2059051" y="3326413"/>
                </a:cubicBezTo>
                <a:lnTo>
                  <a:pt x="2058819" y="3326413"/>
                </a:lnTo>
                <a:cubicBezTo>
                  <a:pt x="2058819" y="3338516"/>
                  <a:pt x="2059857" y="3350847"/>
                  <a:pt x="2058589" y="3362834"/>
                </a:cubicBezTo>
                <a:cubicBezTo>
                  <a:pt x="2056515" y="3381620"/>
                  <a:pt x="2064351" y="3387037"/>
                  <a:pt x="2082331" y="3386000"/>
                </a:cubicBezTo>
                <a:cubicBezTo>
                  <a:pt x="2104921" y="3384616"/>
                  <a:pt x="2127625" y="3384616"/>
                  <a:pt x="2150099" y="3386000"/>
                </a:cubicBezTo>
                <a:cubicBezTo>
                  <a:pt x="2167734" y="3387037"/>
                  <a:pt x="2175455" y="3382311"/>
                  <a:pt x="2174188" y="3363294"/>
                </a:cubicBezTo>
                <a:cubicBezTo>
                  <a:pt x="2172689" y="3340706"/>
                  <a:pt x="2172805" y="3318001"/>
                  <a:pt x="2174303" y="3295525"/>
                </a:cubicBezTo>
                <a:cubicBezTo>
                  <a:pt x="2175571" y="3276855"/>
                  <a:pt x="2170615" y="3269939"/>
                  <a:pt x="2150215" y="3269710"/>
                </a:cubicBezTo>
                <a:close/>
                <a:moveTo>
                  <a:pt x="2033464" y="3269710"/>
                </a:moveTo>
                <a:cubicBezTo>
                  <a:pt x="2004305" y="3261180"/>
                  <a:pt x="1990820" y="3270631"/>
                  <a:pt x="1990820" y="3300828"/>
                </a:cubicBezTo>
                <a:cubicBezTo>
                  <a:pt x="1990820" y="3309587"/>
                  <a:pt x="1990820" y="3318231"/>
                  <a:pt x="1990820" y="3326874"/>
                </a:cubicBezTo>
                <a:lnTo>
                  <a:pt x="1990936" y="3326874"/>
                </a:lnTo>
                <a:cubicBezTo>
                  <a:pt x="1990936" y="3340820"/>
                  <a:pt x="1991973" y="3354765"/>
                  <a:pt x="1990706" y="3368481"/>
                </a:cubicBezTo>
                <a:cubicBezTo>
                  <a:pt x="1988861" y="3389457"/>
                  <a:pt x="2003615" y="3385309"/>
                  <a:pt x="2014563" y="3384386"/>
                </a:cubicBezTo>
                <a:cubicBezTo>
                  <a:pt x="2025395" y="3383463"/>
                  <a:pt x="2042684" y="3392453"/>
                  <a:pt x="2042223" y="3369057"/>
                </a:cubicBezTo>
                <a:cubicBezTo>
                  <a:pt x="2041647" y="3341281"/>
                  <a:pt x="2042223" y="3313621"/>
                  <a:pt x="2042108" y="3285845"/>
                </a:cubicBezTo>
                <a:cubicBezTo>
                  <a:pt x="2041992" y="3279159"/>
                  <a:pt x="2043261" y="3272591"/>
                  <a:pt x="2033464" y="3269710"/>
                </a:cubicBezTo>
                <a:close/>
                <a:moveTo>
                  <a:pt x="10186268" y="3269594"/>
                </a:moveTo>
                <a:lnTo>
                  <a:pt x="10186383" y="3269710"/>
                </a:lnTo>
                <a:cubicBezTo>
                  <a:pt x="10169556" y="3265561"/>
                  <a:pt x="10160566" y="3270516"/>
                  <a:pt x="10160566" y="3291606"/>
                </a:cubicBezTo>
                <a:cubicBezTo>
                  <a:pt x="10160452" y="3312468"/>
                  <a:pt x="10168289" y="3318001"/>
                  <a:pt x="10188112" y="3318115"/>
                </a:cubicBezTo>
                <a:cubicBezTo>
                  <a:pt x="10207704" y="3318231"/>
                  <a:pt x="10212890" y="3311777"/>
                  <a:pt x="10213353" y="3292644"/>
                </a:cubicBezTo>
                <a:cubicBezTo>
                  <a:pt x="10213814" y="3272130"/>
                  <a:pt x="10206436" y="3265675"/>
                  <a:pt x="10186268" y="3269594"/>
                </a:cubicBezTo>
                <a:close/>
                <a:moveTo>
                  <a:pt x="1813793" y="3269594"/>
                </a:moveTo>
                <a:lnTo>
                  <a:pt x="1813908" y="3269710"/>
                </a:lnTo>
                <a:cubicBezTo>
                  <a:pt x="1797081" y="3265561"/>
                  <a:pt x="1788091" y="3270516"/>
                  <a:pt x="1788091" y="3291606"/>
                </a:cubicBezTo>
                <a:cubicBezTo>
                  <a:pt x="1787977" y="3312468"/>
                  <a:pt x="1795814" y="3318001"/>
                  <a:pt x="1815637" y="3318115"/>
                </a:cubicBezTo>
                <a:cubicBezTo>
                  <a:pt x="1835229" y="3318231"/>
                  <a:pt x="1840415" y="3311777"/>
                  <a:pt x="1840878" y="3292644"/>
                </a:cubicBezTo>
                <a:cubicBezTo>
                  <a:pt x="1841339" y="3272130"/>
                  <a:pt x="1833961" y="3265675"/>
                  <a:pt x="1813793" y="3269594"/>
                </a:cubicBezTo>
                <a:close/>
                <a:moveTo>
                  <a:pt x="11058614" y="3269479"/>
                </a:moveTo>
                <a:cubicBezTo>
                  <a:pt x="11048126" y="3269824"/>
                  <a:pt x="11033604" y="3265675"/>
                  <a:pt x="11035332" y="3284000"/>
                </a:cubicBezTo>
                <a:cubicBezTo>
                  <a:pt x="11036486" y="3295412"/>
                  <a:pt x="11027726" y="3313621"/>
                  <a:pt x="11047320" y="3315349"/>
                </a:cubicBezTo>
                <a:cubicBezTo>
                  <a:pt x="11059768" y="3316502"/>
                  <a:pt x="11080166" y="3327105"/>
                  <a:pt x="11083970" y="3301404"/>
                </a:cubicBezTo>
                <a:cubicBezTo>
                  <a:pt x="11083279" y="3290915"/>
                  <a:pt x="11082586" y="3280428"/>
                  <a:pt x="11081896" y="3269939"/>
                </a:cubicBezTo>
                <a:cubicBezTo>
                  <a:pt x="11074058" y="3269710"/>
                  <a:pt x="11066335" y="3269134"/>
                  <a:pt x="11058614" y="3269479"/>
                </a:cubicBezTo>
                <a:close/>
                <a:moveTo>
                  <a:pt x="2686139" y="3269479"/>
                </a:moveTo>
                <a:cubicBezTo>
                  <a:pt x="2675651" y="3269824"/>
                  <a:pt x="2661129" y="3265675"/>
                  <a:pt x="2662857" y="3284000"/>
                </a:cubicBezTo>
                <a:cubicBezTo>
                  <a:pt x="2664011" y="3295412"/>
                  <a:pt x="2655251" y="3313621"/>
                  <a:pt x="2674845" y="3315349"/>
                </a:cubicBezTo>
                <a:cubicBezTo>
                  <a:pt x="2687293" y="3316502"/>
                  <a:pt x="2707691" y="3327105"/>
                  <a:pt x="2711495" y="3301404"/>
                </a:cubicBezTo>
                <a:cubicBezTo>
                  <a:pt x="2710804" y="3290915"/>
                  <a:pt x="2710111" y="3280428"/>
                  <a:pt x="2709421" y="3269939"/>
                </a:cubicBezTo>
                <a:cubicBezTo>
                  <a:pt x="2701583" y="3269710"/>
                  <a:pt x="2693860" y="3269134"/>
                  <a:pt x="2686139" y="3269479"/>
                </a:cubicBezTo>
                <a:close/>
                <a:moveTo>
                  <a:pt x="4281422" y="3269364"/>
                </a:moveTo>
                <a:cubicBezTo>
                  <a:pt x="4272777" y="3269651"/>
                  <a:pt x="4265977" y="3270516"/>
                  <a:pt x="4262016" y="3273887"/>
                </a:cubicBezTo>
                <a:lnTo>
                  <a:pt x="4259647" y="3293398"/>
                </a:lnTo>
                <a:lnTo>
                  <a:pt x="4259639" y="3293337"/>
                </a:lnTo>
                <a:lnTo>
                  <a:pt x="4259639" y="3293450"/>
                </a:lnTo>
                <a:lnTo>
                  <a:pt x="4259647" y="3293398"/>
                </a:lnTo>
                <a:lnTo>
                  <a:pt x="4261670" y="3313002"/>
                </a:lnTo>
                <a:cubicBezTo>
                  <a:pt x="4265747" y="3316646"/>
                  <a:pt x="4272949" y="3317827"/>
                  <a:pt x="4282457" y="3317884"/>
                </a:cubicBezTo>
                <a:cubicBezTo>
                  <a:pt x="4300438" y="3318001"/>
                  <a:pt x="4306662" y="3312699"/>
                  <a:pt x="4306779" y="3294257"/>
                </a:cubicBezTo>
                <a:cubicBezTo>
                  <a:pt x="4306892" y="3274896"/>
                  <a:pt x="4301014" y="3268787"/>
                  <a:pt x="4281422" y="3269364"/>
                </a:cubicBezTo>
                <a:close/>
                <a:moveTo>
                  <a:pt x="11189887" y="3268902"/>
                </a:moveTo>
                <a:cubicBezTo>
                  <a:pt x="11180782" y="3270631"/>
                  <a:pt x="11170986" y="3269134"/>
                  <a:pt x="11161420" y="3269134"/>
                </a:cubicBezTo>
                <a:lnTo>
                  <a:pt x="11161420" y="3269364"/>
                </a:lnTo>
                <a:cubicBezTo>
                  <a:pt x="11148395" y="3269364"/>
                  <a:pt x="11135257" y="3270516"/>
                  <a:pt x="11122464" y="3269134"/>
                </a:cubicBezTo>
                <a:cubicBezTo>
                  <a:pt x="11105752" y="3267290"/>
                  <a:pt x="11101142" y="3274205"/>
                  <a:pt x="11102640" y="3289647"/>
                </a:cubicBezTo>
                <a:cubicBezTo>
                  <a:pt x="11103908" y="3302787"/>
                  <a:pt x="11098607" y="3318346"/>
                  <a:pt x="11121772" y="3317079"/>
                </a:cubicBezTo>
                <a:cubicBezTo>
                  <a:pt x="11147704" y="3315696"/>
                  <a:pt x="11173752" y="3315811"/>
                  <a:pt x="11199683" y="3316618"/>
                </a:cubicBezTo>
                <a:cubicBezTo>
                  <a:pt x="11206367" y="3316790"/>
                  <a:pt x="11210834" y="3315896"/>
                  <a:pt x="11213701" y="3313231"/>
                </a:cubicBezTo>
                <a:lnTo>
                  <a:pt x="11218112" y="3299251"/>
                </a:lnTo>
                <a:lnTo>
                  <a:pt x="11218124" y="3299330"/>
                </a:lnTo>
                <a:lnTo>
                  <a:pt x="11218124" y="3299215"/>
                </a:lnTo>
                <a:lnTo>
                  <a:pt x="11218112" y="3299251"/>
                </a:lnTo>
                <a:lnTo>
                  <a:pt x="11214378" y="3274304"/>
                </a:lnTo>
                <a:cubicBezTo>
                  <a:pt x="11210546" y="3268700"/>
                  <a:pt x="11203256" y="3266368"/>
                  <a:pt x="11189887" y="3268902"/>
                </a:cubicBezTo>
                <a:close/>
                <a:moveTo>
                  <a:pt x="2817412" y="3268902"/>
                </a:moveTo>
                <a:cubicBezTo>
                  <a:pt x="2808307" y="3270631"/>
                  <a:pt x="2798511" y="3269134"/>
                  <a:pt x="2788945" y="3269134"/>
                </a:cubicBezTo>
                <a:lnTo>
                  <a:pt x="2788945" y="3269364"/>
                </a:lnTo>
                <a:cubicBezTo>
                  <a:pt x="2775920" y="3269364"/>
                  <a:pt x="2762782" y="3270516"/>
                  <a:pt x="2749989" y="3269134"/>
                </a:cubicBezTo>
                <a:cubicBezTo>
                  <a:pt x="2733277" y="3267290"/>
                  <a:pt x="2728667" y="3274205"/>
                  <a:pt x="2730165" y="3289647"/>
                </a:cubicBezTo>
                <a:cubicBezTo>
                  <a:pt x="2731433" y="3302787"/>
                  <a:pt x="2726132" y="3318346"/>
                  <a:pt x="2749297" y="3317079"/>
                </a:cubicBezTo>
                <a:cubicBezTo>
                  <a:pt x="2775229" y="3315696"/>
                  <a:pt x="2801277" y="3315811"/>
                  <a:pt x="2827208" y="3316618"/>
                </a:cubicBezTo>
                <a:cubicBezTo>
                  <a:pt x="2833892" y="3316790"/>
                  <a:pt x="2838359" y="3315896"/>
                  <a:pt x="2841226" y="3313231"/>
                </a:cubicBezTo>
                <a:lnTo>
                  <a:pt x="2845637" y="3299251"/>
                </a:lnTo>
                <a:lnTo>
                  <a:pt x="2845649" y="3299330"/>
                </a:lnTo>
                <a:lnTo>
                  <a:pt x="2845649" y="3299215"/>
                </a:lnTo>
                <a:lnTo>
                  <a:pt x="2845637" y="3299251"/>
                </a:lnTo>
                <a:lnTo>
                  <a:pt x="2841903" y="3274304"/>
                </a:lnTo>
                <a:cubicBezTo>
                  <a:pt x="2838071" y="3268700"/>
                  <a:pt x="2830781" y="3266368"/>
                  <a:pt x="2817412" y="3268902"/>
                </a:cubicBezTo>
                <a:close/>
                <a:moveTo>
                  <a:pt x="11592002" y="3268787"/>
                </a:moveTo>
                <a:cubicBezTo>
                  <a:pt x="11578058" y="3268441"/>
                  <a:pt x="11571258" y="3272246"/>
                  <a:pt x="11571718" y="3287689"/>
                </a:cubicBezTo>
                <a:cubicBezTo>
                  <a:pt x="11572755" y="3319728"/>
                  <a:pt x="11572526" y="3351769"/>
                  <a:pt x="11572755" y="3383809"/>
                </a:cubicBezTo>
                <a:lnTo>
                  <a:pt x="11613900" y="3383809"/>
                </a:lnTo>
                <a:cubicBezTo>
                  <a:pt x="11614131" y="3351769"/>
                  <a:pt x="11613670" y="3319728"/>
                  <a:pt x="11614938" y="3287689"/>
                </a:cubicBezTo>
                <a:cubicBezTo>
                  <a:pt x="11615629" y="3269479"/>
                  <a:pt x="11605487" y="3269018"/>
                  <a:pt x="11592002" y="3268787"/>
                </a:cubicBezTo>
                <a:close/>
                <a:moveTo>
                  <a:pt x="3219527" y="3268787"/>
                </a:moveTo>
                <a:cubicBezTo>
                  <a:pt x="3205583" y="3268441"/>
                  <a:pt x="3198783" y="3272246"/>
                  <a:pt x="3199243" y="3287689"/>
                </a:cubicBezTo>
                <a:cubicBezTo>
                  <a:pt x="3200280" y="3319728"/>
                  <a:pt x="3200051" y="3351769"/>
                  <a:pt x="3200280" y="3383809"/>
                </a:cubicBezTo>
                <a:lnTo>
                  <a:pt x="3241425" y="3383809"/>
                </a:lnTo>
                <a:cubicBezTo>
                  <a:pt x="3241656" y="3351769"/>
                  <a:pt x="3241195" y="3319728"/>
                  <a:pt x="3242463" y="3287689"/>
                </a:cubicBezTo>
                <a:cubicBezTo>
                  <a:pt x="3243154" y="3269479"/>
                  <a:pt x="3233012" y="3269018"/>
                  <a:pt x="3219527" y="3268787"/>
                </a:cubicBezTo>
                <a:close/>
                <a:moveTo>
                  <a:pt x="4486841" y="3266444"/>
                </a:moveTo>
                <a:cubicBezTo>
                  <a:pt x="4470406" y="3266871"/>
                  <a:pt x="4457181" y="3279795"/>
                  <a:pt x="4457181" y="3299330"/>
                </a:cubicBezTo>
                <a:cubicBezTo>
                  <a:pt x="4457181" y="3307973"/>
                  <a:pt x="4457297" y="3316618"/>
                  <a:pt x="4457065" y="3325261"/>
                </a:cubicBezTo>
                <a:cubicBezTo>
                  <a:pt x="4456951" y="3330333"/>
                  <a:pt x="4457181" y="3336903"/>
                  <a:pt x="4449921" y="3336555"/>
                </a:cubicBezTo>
                <a:cubicBezTo>
                  <a:pt x="4443697" y="3336325"/>
                  <a:pt x="4442083" y="3330678"/>
                  <a:pt x="4441970" y="3325145"/>
                </a:cubicBezTo>
                <a:cubicBezTo>
                  <a:pt x="4441737" y="3313044"/>
                  <a:pt x="4440817" y="3300828"/>
                  <a:pt x="4441737" y="3288841"/>
                </a:cubicBezTo>
                <a:cubicBezTo>
                  <a:pt x="4442775" y="3273974"/>
                  <a:pt x="4436667" y="3270631"/>
                  <a:pt x="4422377" y="3269364"/>
                </a:cubicBezTo>
                <a:cubicBezTo>
                  <a:pt x="4399324" y="3267290"/>
                  <a:pt x="4390796" y="3274781"/>
                  <a:pt x="4394368" y="3297717"/>
                </a:cubicBezTo>
                <a:lnTo>
                  <a:pt x="4394254" y="3297601"/>
                </a:lnTo>
                <a:cubicBezTo>
                  <a:pt x="4395752" y="3307743"/>
                  <a:pt x="4394484" y="3318346"/>
                  <a:pt x="4394484" y="3328718"/>
                </a:cubicBezTo>
                <a:cubicBezTo>
                  <a:pt x="4394484" y="3365980"/>
                  <a:pt x="4413348" y="3384616"/>
                  <a:pt x="4451074" y="3384616"/>
                </a:cubicBezTo>
                <a:cubicBezTo>
                  <a:pt x="4489876" y="3384616"/>
                  <a:pt x="4509275" y="3365599"/>
                  <a:pt x="4509275" y="3327566"/>
                </a:cubicBezTo>
                <a:cubicBezTo>
                  <a:pt x="4509275" y="3312813"/>
                  <a:pt x="4509391" y="3298178"/>
                  <a:pt x="4509275" y="3283426"/>
                </a:cubicBezTo>
                <a:cubicBezTo>
                  <a:pt x="4509275" y="3278583"/>
                  <a:pt x="4510083" y="3273398"/>
                  <a:pt x="4503975" y="3270400"/>
                </a:cubicBezTo>
                <a:cubicBezTo>
                  <a:pt x="4498154" y="3267548"/>
                  <a:pt x="4492320" y="3266302"/>
                  <a:pt x="4486841" y="3266444"/>
                </a:cubicBezTo>
                <a:close/>
                <a:moveTo>
                  <a:pt x="7498119" y="3266022"/>
                </a:moveTo>
                <a:cubicBezTo>
                  <a:pt x="7477374" y="3264524"/>
                  <a:pt x="7479216" y="3278353"/>
                  <a:pt x="7479563" y="3291606"/>
                </a:cubicBezTo>
                <a:lnTo>
                  <a:pt x="7479563" y="3291722"/>
                </a:lnTo>
                <a:cubicBezTo>
                  <a:pt x="7479909" y="3304170"/>
                  <a:pt x="7475645" y="3319038"/>
                  <a:pt x="7496966" y="3318576"/>
                </a:cubicBezTo>
                <a:cubicBezTo>
                  <a:pt x="7523705" y="3317884"/>
                  <a:pt x="7550559" y="3318001"/>
                  <a:pt x="7577297" y="3318576"/>
                </a:cubicBezTo>
                <a:cubicBezTo>
                  <a:pt x="7591473" y="3318923"/>
                  <a:pt x="7594239" y="3311546"/>
                  <a:pt x="7594931" y="3299330"/>
                </a:cubicBezTo>
                <a:cubicBezTo>
                  <a:pt x="7596545" y="3268441"/>
                  <a:pt x="7595162" y="3266368"/>
                  <a:pt x="7565427" y="3266252"/>
                </a:cubicBezTo>
                <a:cubicBezTo>
                  <a:pt x="7555975" y="3266252"/>
                  <a:pt x="7546409" y="3266252"/>
                  <a:pt x="7536960" y="3266252"/>
                </a:cubicBezTo>
                <a:cubicBezTo>
                  <a:pt x="7524051" y="3266137"/>
                  <a:pt x="7511027" y="3266944"/>
                  <a:pt x="7498119" y="3266022"/>
                </a:cubicBezTo>
                <a:close/>
                <a:moveTo>
                  <a:pt x="9314960" y="3265906"/>
                </a:moveTo>
                <a:cubicBezTo>
                  <a:pt x="9299861" y="3265790"/>
                  <a:pt x="9286606" y="3265329"/>
                  <a:pt x="9289372" y="3286996"/>
                </a:cubicBezTo>
                <a:cubicBezTo>
                  <a:pt x="9290756" y="3298060"/>
                  <a:pt x="9290065" y="3309472"/>
                  <a:pt x="9289372" y="3320766"/>
                </a:cubicBezTo>
                <a:cubicBezTo>
                  <a:pt x="9289028" y="3326991"/>
                  <a:pt x="9292831" y="3337362"/>
                  <a:pt x="9282918" y="3337594"/>
                </a:cubicBezTo>
                <a:cubicBezTo>
                  <a:pt x="9271508" y="3337939"/>
                  <a:pt x="9274390" y="3326761"/>
                  <a:pt x="9274044" y="3319614"/>
                </a:cubicBezTo>
                <a:cubicBezTo>
                  <a:pt x="9273584" y="3310163"/>
                  <a:pt x="9273008" y="3300365"/>
                  <a:pt x="9274274" y="3291031"/>
                </a:cubicBezTo>
                <a:cubicBezTo>
                  <a:pt x="9278308" y="3262334"/>
                  <a:pt x="9258716" y="3266944"/>
                  <a:pt x="9241428" y="3266137"/>
                </a:cubicBezTo>
                <a:cubicBezTo>
                  <a:pt x="9217340" y="3264868"/>
                  <a:pt x="9223218" y="3279505"/>
                  <a:pt x="9224946" y="3293567"/>
                </a:cubicBezTo>
                <a:cubicBezTo>
                  <a:pt x="9226330" y="3305554"/>
                  <a:pt x="9225868" y="3317884"/>
                  <a:pt x="9225868" y="3329986"/>
                </a:cubicBezTo>
                <a:cubicBezTo>
                  <a:pt x="9225720" y="3367558"/>
                  <a:pt x="9244655" y="3386344"/>
                  <a:pt x="9282688" y="3386344"/>
                </a:cubicBezTo>
                <a:cubicBezTo>
                  <a:pt x="9322024" y="3386344"/>
                  <a:pt x="9341698" y="3366671"/>
                  <a:pt x="9341698" y="3327335"/>
                </a:cubicBezTo>
                <a:cubicBezTo>
                  <a:pt x="9341813" y="3314313"/>
                  <a:pt x="9340430" y="3301058"/>
                  <a:pt x="9342043" y="3288266"/>
                </a:cubicBezTo>
                <a:cubicBezTo>
                  <a:pt x="9344925" y="3265215"/>
                  <a:pt x="9330748" y="3265906"/>
                  <a:pt x="9314960" y="3265906"/>
                </a:cubicBezTo>
                <a:close/>
                <a:moveTo>
                  <a:pt x="942485" y="3265906"/>
                </a:moveTo>
                <a:cubicBezTo>
                  <a:pt x="927386" y="3265790"/>
                  <a:pt x="914131" y="3265329"/>
                  <a:pt x="916897" y="3286996"/>
                </a:cubicBezTo>
                <a:cubicBezTo>
                  <a:pt x="918281" y="3298060"/>
                  <a:pt x="917590" y="3309472"/>
                  <a:pt x="916897" y="3320766"/>
                </a:cubicBezTo>
                <a:cubicBezTo>
                  <a:pt x="916553" y="3326991"/>
                  <a:pt x="920356" y="3337362"/>
                  <a:pt x="910443" y="3337594"/>
                </a:cubicBezTo>
                <a:cubicBezTo>
                  <a:pt x="899033" y="3337939"/>
                  <a:pt x="901915" y="3326761"/>
                  <a:pt x="901569" y="3319614"/>
                </a:cubicBezTo>
                <a:cubicBezTo>
                  <a:pt x="901109" y="3310163"/>
                  <a:pt x="900533" y="3300365"/>
                  <a:pt x="901799" y="3291031"/>
                </a:cubicBezTo>
                <a:cubicBezTo>
                  <a:pt x="905833" y="3262334"/>
                  <a:pt x="886241" y="3266944"/>
                  <a:pt x="868953" y="3266137"/>
                </a:cubicBezTo>
                <a:cubicBezTo>
                  <a:pt x="844865" y="3264868"/>
                  <a:pt x="850743" y="3279505"/>
                  <a:pt x="852471" y="3293567"/>
                </a:cubicBezTo>
                <a:cubicBezTo>
                  <a:pt x="853855" y="3305554"/>
                  <a:pt x="853393" y="3317884"/>
                  <a:pt x="853393" y="3329986"/>
                </a:cubicBezTo>
                <a:cubicBezTo>
                  <a:pt x="853245" y="3367558"/>
                  <a:pt x="872180" y="3386344"/>
                  <a:pt x="910213" y="3386344"/>
                </a:cubicBezTo>
                <a:cubicBezTo>
                  <a:pt x="949549" y="3386344"/>
                  <a:pt x="969223" y="3366671"/>
                  <a:pt x="969223" y="3327335"/>
                </a:cubicBezTo>
                <a:cubicBezTo>
                  <a:pt x="969338" y="3314313"/>
                  <a:pt x="967955" y="3301058"/>
                  <a:pt x="969568" y="3288266"/>
                </a:cubicBezTo>
                <a:cubicBezTo>
                  <a:pt x="972450" y="3265215"/>
                  <a:pt x="958273" y="3265906"/>
                  <a:pt x="942485" y="3265906"/>
                </a:cubicBezTo>
                <a:close/>
                <a:moveTo>
                  <a:pt x="9186684" y="3265790"/>
                </a:moveTo>
                <a:cubicBezTo>
                  <a:pt x="9175504" y="3267404"/>
                  <a:pt x="9158562" y="3258992"/>
                  <a:pt x="9158907" y="3281812"/>
                </a:cubicBezTo>
                <a:cubicBezTo>
                  <a:pt x="9159368" y="3311315"/>
                  <a:pt x="9159253" y="3340820"/>
                  <a:pt x="9158907" y="3370326"/>
                </a:cubicBezTo>
                <a:cubicBezTo>
                  <a:pt x="9158792" y="3381273"/>
                  <a:pt x="9162595" y="3385192"/>
                  <a:pt x="9173890" y="3386000"/>
                </a:cubicBezTo>
                <a:cubicBezTo>
                  <a:pt x="9205008" y="3388303"/>
                  <a:pt x="9206045" y="3388074"/>
                  <a:pt x="9206045" y="3357186"/>
                </a:cubicBezTo>
                <a:cubicBezTo>
                  <a:pt x="9206045" y="3346813"/>
                  <a:pt x="9206045" y="3336325"/>
                  <a:pt x="9206045" y="3325952"/>
                </a:cubicBezTo>
                <a:cubicBezTo>
                  <a:pt x="9206045" y="3311201"/>
                  <a:pt x="9205354" y="3296449"/>
                  <a:pt x="9206276" y="3281695"/>
                </a:cubicBezTo>
                <a:cubicBezTo>
                  <a:pt x="9207198" y="3266252"/>
                  <a:pt x="9198439" y="3264062"/>
                  <a:pt x="9186684" y="3265790"/>
                </a:cubicBezTo>
                <a:close/>
                <a:moveTo>
                  <a:pt x="814209" y="3265790"/>
                </a:moveTo>
                <a:cubicBezTo>
                  <a:pt x="803029" y="3267404"/>
                  <a:pt x="786087" y="3258992"/>
                  <a:pt x="786432" y="3281812"/>
                </a:cubicBezTo>
                <a:cubicBezTo>
                  <a:pt x="786893" y="3311315"/>
                  <a:pt x="786778" y="3340820"/>
                  <a:pt x="786432" y="3370326"/>
                </a:cubicBezTo>
                <a:cubicBezTo>
                  <a:pt x="786317" y="3381273"/>
                  <a:pt x="790120" y="3385192"/>
                  <a:pt x="801415" y="3386000"/>
                </a:cubicBezTo>
                <a:cubicBezTo>
                  <a:pt x="832533" y="3388303"/>
                  <a:pt x="833570" y="3388074"/>
                  <a:pt x="833570" y="3357186"/>
                </a:cubicBezTo>
                <a:cubicBezTo>
                  <a:pt x="833570" y="3346813"/>
                  <a:pt x="833570" y="3336325"/>
                  <a:pt x="833570" y="3325952"/>
                </a:cubicBezTo>
                <a:cubicBezTo>
                  <a:pt x="833570" y="3311201"/>
                  <a:pt x="832879" y="3296449"/>
                  <a:pt x="833801" y="3281695"/>
                </a:cubicBezTo>
                <a:cubicBezTo>
                  <a:pt x="834723" y="3266252"/>
                  <a:pt x="825964" y="3264062"/>
                  <a:pt x="814209" y="3265790"/>
                </a:cubicBezTo>
                <a:close/>
                <a:moveTo>
                  <a:pt x="8918376" y="3265675"/>
                </a:moveTo>
                <a:cubicBezTo>
                  <a:pt x="8888755" y="3264407"/>
                  <a:pt x="8859942" y="3271093"/>
                  <a:pt x="8830553" y="3271093"/>
                </a:cubicBezTo>
                <a:cubicBezTo>
                  <a:pt x="8822830" y="3271093"/>
                  <a:pt x="8821102" y="3275011"/>
                  <a:pt x="8819950" y="3282157"/>
                </a:cubicBezTo>
                <a:cubicBezTo>
                  <a:pt x="8815108" y="3313044"/>
                  <a:pt x="8819258" y="3318231"/>
                  <a:pt x="8850491" y="3318346"/>
                </a:cubicBezTo>
                <a:cubicBezTo>
                  <a:pt x="8859136" y="3318346"/>
                  <a:pt x="8867780" y="3318346"/>
                  <a:pt x="8876422" y="3318346"/>
                </a:cubicBezTo>
                <a:cubicBezTo>
                  <a:pt x="8890253" y="3318346"/>
                  <a:pt x="8904084" y="3317539"/>
                  <a:pt x="8917914" y="3318576"/>
                </a:cubicBezTo>
                <a:cubicBezTo>
                  <a:pt x="8937046" y="3319959"/>
                  <a:pt x="8936700" y="3307627"/>
                  <a:pt x="8935548" y="3295066"/>
                </a:cubicBezTo>
                <a:cubicBezTo>
                  <a:pt x="8934511" y="3282963"/>
                  <a:pt x="8942464" y="3266828"/>
                  <a:pt x="8918376" y="3265675"/>
                </a:cubicBezTo>
                <a:close/>
                <a:moveTo>
                  <a:pt x="545901" y="3265675"/>
                </a:moveTo>
                <a:cubicBezTo>
                  <a:pt x="516280" y="3264407"/>
                  <a:pt x="487467" y="3271093"/>
                  <a:pt x="458078" y="3271093"/>
                </a:cubicBezTo>
                <a:cubicBezTo>
                  <a:pt x="450355" y="3271093"/>
                  <a:pt x="448627" y="3275011"/>
                  <a:pt x="447475" y="3282157"/>
                </a:cubicBezTo>
                <a:cubicBezTo>
                  <a:pt x="442633" y="3313044"/>
                  <a:pt x="446783" y="3318231"/>
                  <a:pt x="478016" y="3318346"/>
                </a:cubicBezTo>
                <a:cubicBezTo>
                  <a:pt x="486661" y="3318346"/>
                  <a:pt x="495305" y="3318346"/>
                  <a:pt x="503947" y="3318346"/>
                </a:cubicBezTo>
                <a:cubicBezTo>
                  <a:pt x="517778" y="3318346"/>
                  <a:pt x="531609" y="3317539"/>
                  <a:pt x="545439" y="3318576"/>
                </a:cubicBezTo>
                <a:cubicBezTo>
                  <a:pt x="564571" y="3319959"/>
                  <a:pt x="564225" y="3307627"/>
                  <a:pt x="563073" y="3295066"/>
                </a:cubicBezTo>
                <a:cubicBezTo>
                  <a:pt x="562036" y="3282963"/>
                  <a:pt x="569989" y="3266828"/>
                  <a:pt x="545901" y="3265675"/>
                </a:cubicBezTo>
                <a:close/>
                <a:moveTo>
                  <a:pt x="7439110" y="3265329"/>
                </a:moveTo>
                <a:cubicBezTo>
                  <a:pt x="7421130" y="3266137"/>
                  <a:pt x="7410411" y="3267290"/>
                  <a:pt x="7411449" y="3290341"/>
                </a:cubicBezTo>
                <a:cubicBezTo>
                  <a:pt x="7411911" y="3300079"/>
                  <a:pt x="7412516" y="3307714"/>
                  <a:pt x="7415987" y="3312714"/>
                </a:cubicBezTo>
                <a:lnTo>
                  <a:pt x="7437683" y="3319254"/>
                </a:lnTo>
                <a:lnTo>
                  <a:pt x="7437611" y="3319267"/>
                </a:lnTo>
                <a:lnTo>
                  <a:pt x="7437727" y="3319267"/>
                </a:lnTo>
                <a:lnTo>
                  <a:pt x="7437683" y="3319254"/>
                </a:lnTo>
                <a:lnTo>
                  <a:pt x="7459451" y="3315177"/>
                </a:lnTo>
                <a:cubicBezTo>
                  <a:pt x="7464494" y="3311978"/>
                  <a:pt x="7466597" y="3305841"/>
                  <a:pt x="7463659" y="3293450"/>
                </a:cubicBezTo>
                <a:cubicBezTo>
                  <a:pt x="7469075" y="3273512"/>
                  <a:pt x="7462044" y="3264292"/>
                  <a:pt x="7439110" y="3265329"/>
                </a:cubicBezTo>
                <a:close/>
                <a:moveTo>
                  <a:pt x="9049648" y="3265099"/>
                </a:moveTo>
                <a:cubicBezTo>
                  <a:pt x="9032475" y="3266022"/>
                  <a:pt x="9021296" y="3267174"/>
                  <a:pt x="9022794" y="3288610"/>
                </a:cubicBezTo>
                <a:cubicBezTo>
                  <a:pt x="9023947" y="3305093"/>
                  <a:pt x="9022218" y="3319153"/>
                  <a:pt x="9046652" y="3318576"/>
                </a:cubicBezTo>
                <a:cubicBezTo>
                  <a:pt x="9066129" y="3318001"/>
                  <a:pt x="9074312" y="3312699"/>
                  <a:pt x="9070163" y="3294257"/>
                </a:cubicBezTo>
                <a:cubicBezTo>
                  <a:pt x="9070969" y="3278468"/>
                  <a:pt x="9073966" y="3263716"/>
                  <a:pt x="9049648" y="3265099"/>
                </a:cubicBezTo>
                <a:close/>
                <a:moveTo>
                  <a:pt x="677173" y="3265099"/>
                </a:moveTo>
                <a:cubicBezTo>
                  <a:pt x="660000" y="3266022"/>
                  <a:pt x="648821" y="3267174"/>
                  <a:pt x="650319" y="3288610"/>
                </a:cubicBezTo>
                <a:cubicBezTo>
                  <a:pt x="651472" y="3305093"/>
                  <a:pt x="649743" y="3319153"/>
                  <a:pt x="674177" y="3318576"/>
                </a:cubicBezTo>
                <a:cubicBezTo>
                  <a:pt x="693654" y="3318001"/>
                  <a:pt x="701837" y="3312699"/>
                  <a:pt x="697688" y="3294257"/>
                </a:cubicBezTo>
                <a:cubicBezTo>
                  <a:pt x="698494" y="3278468"/>
                  <a:pt x="701491" y="3263716"/>
                  <a:pt x="677173" y="3265099"/>
                </a:cubicBezTo>
                <a:close/>
                <a:moveTo>
                  <a:pt x="8978998" y="3264639"/>
                </a:moveTo>
                <a:cubicBezTo>
                  <a:pt x="8959060" y="3265444"/>
                  <a:pt x="8952144" y="3271323"/>
                  <a:pt x="8956062" y="3289995"/>
                </a:cubicBezTo>
                <a:cubicBezTo>
                  <a:pt x="8953412" y="3307743"/>
                  <a:pt x="8954680" y="3319728"/>
                  <a:pt x="8978767" y="3318923"/>
                </a:cubicBezTo>
                <a:cubicBezTo>
                  <a:pt x="8998360" y="3318231"/>
                  <a:pt x="9004584" y="3312122"/>
                  <a:pt x="9003778" y="3293220"/>
                </a:cubicBezTo>
                <a:cubicBezTo>
                  <a:pt x="9002970" y="3276048"/>
                  <a:pt x="9002856" y="3263832"/>
                  <a:pt x="8978998" y="3264639"/>
                </a:cubicBezTo>
                <a:close/>
                <a:moveTo>
                  <a:pt x="606523" y="3264639"/>
                </a:moveTo>
                <a:cubicBezTo>
                  <a:pt x="586585" y="3265444"/>
                  <a:pt x="579669" y="3271323"/>
                  <a:pt x="583587" y="3289995"/>
                </a:cubicBezTo>
                <a:cubicBezTo>
                  <a:pt x="580937" y="3307743"/>
                  <a:pt x="582205" y="3319728"/>
                  <a:pt x="606292" y="3318923"/>
                </a:cubicBezTo>
                <a:cubicBezTo>
                  <a:pt x="625885" y="3318231"/>
                  <a:pt x="632109" y="3312122"/>
                  <a:pt x="631303" y="3293220"/>
                </a:cubicBezTo>
                <a:cubicBezTo>
                  <a:pt x="630495" y="3276048"/>
                  <a:pt x="630381" y="3263832"/>
                  <a:pt x="606523" y="3264639"/>
                </a:cubicBezTo>
                <a:close/>
                <a:moveTo>
                  <a:pt x="9114420" y="3264524"/>
                </a:moveTo>
                <a:cubicBezTo>
                  <a:pt x="9093328" y="3264639"/>
                  <a:pt x="9088258" y="3272246"/>
                  <a:pt x="9091484" y="3289532"/>
                </a:cubicBezTo>
                <a:cubicBezTo>
                  <a:pt x="9090448" y="3305554"/>
                  <a:pt x="9088258" y="3319614"/>
                  <a:pt x="9112115" y="3318923"/>
                </a:cubicBezTo>
                <a:cubicBezTo>
                  <a:pt x="9131708" y="3318346"/>
                  <a:pt x="9140236" y="3313967"/>
                  <a:pt x="9139430" y="3292529"/>
                </a:cubicBezTo>
                <a:cubicBezTo>
                  <a:pt x="9138738" y="3274319"/>
                  <a:pt x="9137010" y="3264524"/>
                  <a:pt x="9114420" y="3264524"/>
                </a:cubicBezTo>
                <a:close/>
                <a:moveTo>
                  <a:pt x="741945" y="3264524"/>
                </a:moveTo>
                <a:cubicBezTo>
                  <a:pt x="720853" y="3264639"/>
                  <a:pt x="715783" y="3272246"/>
                  <a:pt x="719009" y="3289532"/>
                </a:cubicBezTo>
                <a:cubicBezTo>
                  <a:pt x="717973" y="3305554"/>
                  <a:pt x="715783" y="3319614"/>
                  <a:pt x="739640" y="3318923"/>
                </a:cubicBezTo>
                <a:cubicBezTo>
                  <a:pt x="759233" y="3318346"/>
                  <a:pt x="767761" y="3313967"/>
                  <a:pt x="766955" y="3292529"/>
                </a:cubicBezTo>
                <a:cubicBezTo>
                  <a:pt x="766263" y="3274319"/>
                  <a:pt x="764535" y="3264524"/>
                  <a:pt x="741945" y="3264524"/>
                </a:cubicBezTo>
                <a:close/>
                <a:moveTo>
                  <a:pt x="11526886" y="3263832"/>
                </a:moveTo>
                <a:cubicBezTo>
                  <a:pt x="11508445" y="3264754"/>
                  <a:pt x="11498878" y="3266368"/>
                  <a:pt x="11499686" y="3288958"/>
                </a:cubicBezTo>
                <a:cubicBezTo>
                  <a:pt x="11500493" y="3309817"/>
                  <a:pt x="11505909" y="3316847"/>
                  <a:pt x="11527576" y="3317308"/>
                </a:cubicBezTo>
                <a:cubicBezTo>
                  <a:pt x="11550051" y="3317770"/>
                  <a:pt x="11554661" y="3308895"/>
                  <a:pt x="11551088" y="3289880"/>
                </a:cubicBezTo>
                <a:cubicBezTo>
                  <a:pt x="11555353" y="3269939"/>
                  <a:pt x="11548436" y="3262679"/>
                  <a:pt x="11526886" y="3263832"/>
                </a:cubicBezTo>
                <a:close/>
                <a:moveTo>
                  <a:pt x="11332569" y="3263832"/>
                </a:moveTo>
                <a:cubicBezTo>
                  <a:pt x="11303986" y="3264292"/>
                  <a:pt x="11275518" y="3263140"/>
                  <a:pt x="11247052" y="3268096"/>
                </a:cubicBezTo>
                <a:cubicBezTo>
                  <a:pt x="11237832" y="3269710"/>
                  <a:pt x="11233798" y="3272130"/>
                  <a:pt x="11232760" y="3282157"/>
                </a:cubicBezTo>
                <a:cubicBezTo>
                  <a:pt x="11229534" y="3312468"/>
                  <a:pt x="11232760" y="3316733"/>
                  <a:pt x="11263764" y="3316733"/>
                </a:cubicBezTo>
                <a:cubicBezTo>
                  <a:pt x="11272408" y="3316733"/>
                  <a:pt x="11281167" y="3316733"/>
                  <a:pt x="11289810" y="3316733"/>
                </a:cubicBezTo>
                <a:lnTo>
                  <a:pt x="11331417" y="3316847"/>
                </a:lnTo>
                <a:lnTo>
                  <a:pt x="11349036" y="3310667"/>
                </a:lnTo>
                <a:cubicBezTo>
                  <a:pt x="11351932" y="3306274"/>
                  <a:pt x="11352394" y="3299849"/>
                  <a:pt x="11352048" y="3292300"/>
                </a:cubicBezTo>
                <a:cubicBezTo>
                  <a:pt x="11351356" y="3278353"/>
                  <a:pt x="11354698" y="3263486"/>
                  <a:pt x="11332569" y="3263832"/>
                </a:cubicBezTo>
                <a:close/>
                <a:moveTo>
                  <a:pt x="3154411" y="3263832"/>
                </a:moveTo>
                <a:cubicBezTo>
                  <a:pt x="3135970" y="3264754"/>
                  <a:pt x="3126403" y="3266368"/>
                  <a:pt x="3127211" y="3288958"/>
                </a:cubicBezTo>
                <a:cubicBezTo>
                  <a:pt x="3128018" y="3309817"/>
                  <a:pt x="3133434" y="3316847"/>
                  <a:pt x="3155101" y="3317308"/>
                </a:cubicBezTo>
                <a:cubicBezTo>
                  <a:pt x="3177576" y="3317770"/>
                  <a:pt x="3182186" y="3308895"/>
                  <a:pt x="3178613" y="3289880"/>
                </a:cubicBezTo>
                <a:cubicBezTo>
                  <a:pt x="3182878" y="3269939"/>
                  <a:pt x="3175961" y="3262679"/>
                  <a:pt x="3154411" y="3263832"/>
                </a:cubicBezTo>
                <a:close/>
                <a:moveTo>
                  <a:pt x="2960094" y="3263832"/>
                </a:moveTo>
                <a:cubicBezTo>
                  <a:pt x="2931511" y="3264292"/>
                  <a:pt x="2903043" y="3263140"/>
                  <a:pt x="2874577" y="3268096"/>
                </a:cubicBezTo>
                <a:cubicBezTo>
                  <a:pt x="2865357" y="3269710"/>
                  <a:pt x="2861323" y="3272130"/>
                  <a:pt x="2860285" y="3282157"/>
                </a:cubicBezTo>
                <a:cubicBezTo>
                  <a:pt x="2857059" y="3312468"/>
                  <a:pt x="2860285" y="3316733"/>
                  <a:pt x="2891289" y="3316733"/>
                </a:cubicBezTo>
                <a:cubicBezTo>
                  <a:pt x="2899933" y="3316733"/>
                  <a:pt x="2908692" y="3316733"/>
                  <a:pt x="2917335" y="3316733"/>
                </a:cubicBezTo>
                <a:lnTo>
                  <a:pt x="2958942" y="3316847"/>
                </a:lnTo>
                <a:lnTo>
                  <a:pt x="2976561" y="3310667"/>
                </a:lnTo>
                <a:cubicBezTo>
                  <a:pt x="2979457" y="3306274"/>
                  <a:pt x="2979919" y="3299849"/>
                  <a:pt x="2979573" y="3292300"/>
                </a:cubicBezTo>
                <a:cubicBezTo>
                  <a:pt x="2978881" y="3278353"/>
                  <a:pt x="2982223" y="3263486"/>
                  <a:pt x="2960094" y="3263832"/>
                </a:cubicBezTo>
                <a:close/>
                <a:moveTo>
                  <a:pt x="11459576" y="3263140"/>
                </a:moveTo>
                <a:lnTo>
                  <a:pt x="11459634" y="3263159"/>
                </a:lnTo>
                <a:lnTo>
                  <a:pt x="11439350" y="3269639"/>
                </a:lnTo>
                <a:cubicBezTo>
                  <a:pt x="11435864" y="3273916"/>
                  <a:pt x="11435431" y="3280486"/>
                  <a:pt x="11437334" y="3289880"/>
                </a:cubicBezTo>
                <a:cubicBezTo>
                  <a:pt x="11435143" y="3305207"/>
                  <a:pt x="11434338" y="3318115"/>
                  <a:pt x="11457849" y="3317539"/>
                </a:cubicBezTo>
                <a:cubicBezTo>
                  <a:pt x="11477442" y="3317079"/>
                  <a:pt x="11485970" y="3312813"/>
                  <a:pt x="11484934" y="3291263"/>
                </a:cubicBezTo>
                <a:cubicBezTo>
                  <a:pt x="11484472" y="3282100"/>
                  <a:pt x="11483838" y="3274953"/>
                  <a:pt x="11480468" y="3270157"/>
                </a:cubicBezTo>
                <a:lnTo>
                  <a:pt x="11459634" y="3263159"/>
                </a:lnTo>
                <a:lnTo>
                  <a:pt x="11459693" y="3263140"/>
                </a:lnTo>
                <a:close/>
                <a:moveTo>
                  <a:pt x="3087101" y="3263140"/>
                </a:moveTo>
                <a:lnTo>
                  <a:pt x="3087159" y="3263159"/>
                </a:lnTo>
                <a:lnTo>
                  <a:pt x="3066875" y="3269639"/>
                </a:lnTo>
                <a:cubicBezTo>
                  <a:pt x="3063389" y="3273916"/>
                  <a:pt x="3062956" y="3280486"/>
                  <a:pt x="3064859" y="3289880"/>
                </a:cubicBezTo>
                <a:cubicBezTo>
                  <a:pt x="3062668" y="3305207"/>
                  <a:pt x="3061863" y="3318115"/>
                  <a:pt x="3085374" y="3317539"/>
                </a:cubicBezTo>
                <a:cubicBezTo>
                  <a:pt x="3104967" y="3317079"/>
                  <a:pt x="3113495" y="3312813"/>
                  <a:pt x="3112459" y="3291263"/>
                </a:cubicBezTo>
                <a:cubicBezTo>
                  <a:pt x="3111997" y="3282100"/>
                  <a:pt x="3111363" y="3274953"/>
                  <a:pt x="3107993" y="3270157"/>
                </a:cubicBezTo>
                <a:lnTo>
                  <a:pt x="3087159" y="3263159"/>
                </a:lnTo>
                <a:lnTo>
                  <a:pt x="3087218" y="3263140"/>
                </a:lnTo>
                <a:close/>
                <a:moveTo>
                  <a:pt x="11664035" y="3263025"/>
                </a:moveTo>
                <a:cubicBezTo>
                  <a:pt x="11641562" y="3262449"/>
                  <a:pt x="11631880" y="3268441"/>
                  <a:pt x="11635338" y="3291954"/>
                </a:cubicBezTo>
                <a:cubicBezTo>
                  <a:pt x="11636950" y="3303018"/>
                  <a:pt x="11635568" y="3314427"/>
                  <a:pt x="11635568" y="3325721"/>
                </a:cubicBezTo>
                <a:cubicBezTo>
                  <a:pt x="11635568" y="3364677"/>
                  <a:pt x="11655426" y="3384155"/>
                  <a:pt x="11695153" y="3384155"/>
                </a:cubicBezTo>
                <a:cubicBezTo>
                  <a:pt x="11709906" y="3384272"/>
                  <a:pt x="11724658" y="3383693"/>
                  <a:pt x="11739411" y="3384386"/>
                </a:cubicBezTo>
                <a:cubicBezTo>
                  <a:pt x="11751973" y="3384962"/>
                  <a:pt x="11756122" y="3379315"/>
                  <a:pt x="11756008" y="3367443"/>
                </a:cubicBezTo>
                <a:cubicBezTo>
                  <a:pt x="11755662" y="3338746"/>
                  <a:pt x="11755315" y="3310163"/>
                  <a:pt x="11756008" y="3281580"/>
                </a:cubicBezTo>
                <a:cubicBezTo>
                  <a:pt x="11756468" y="3260259"/>
                  <a:pt x="11741716" y="3264178"/>
                  <a:pt x="11729152" y="3264178"/>
                </a:cubicBezTo>
                <a:cubicBezTo>
                  <a:pt x="11716590" y="3264292"/>
                  <a:pt x="11701377" y="3260490"/>
                  <a:pt x="11703106" y="3282157"/>
                </a:cubicBezTo>
                <a:cubicBezTo>
                  <a:pt x="11703913" y="3293337"/>
                  <a:pt x="11703567" y="3304631"/>
                  <a:pt x="11703106" y="3315925"/>
                </a:cubicBezTo>
                <a:lnTo>
                  <a:pt x="11703221" y="3316041"/>
                </a:lnTo>
                <a:cubicBezTo>
                  <a:pt x="11702991" y="3323301"/>
                  <a:pt x="11706218" y="3334711"/>
                  <a:pt x="11695845" y="3335287"/>
                </a:cubicBezTo>
                <a:cubicBezTo>
                  <a:pt x="11683628" y="3335979"/>
                  <a:pt x="11688815" y="3323994"/>
                  <a:pt x="11688122" y="3317308"/>
                </a:cubicBezTo>
                <a:cubicBezTo>
                  <a:pt x="11687200" y="3307859"/>
                  <a:pt x="11686856" y="3298060"/>
                  <a:pt x="11688122" y="3288726"/>
                </a:cubicBezTo>
                <a:cubicBezTo>
                  <a:pt x="11690659" y="3269479"/>
                  <a:pt x="11683628" y="3263602"/>
                  <a:pt x="11664035" y="3263025"/>
                </a:cubicBezTo>
                <a:close/>
                <a:moveTo>
                  <a:pt x="11395036" y="3263025"/>
                </a:moveTo>
                <a:cubicBezTo>
                  <a:pt x="11376019" y="3263832"/>
                  <a:pt x="11366569" y="3267059"/>
                  <a:pt x="11367720" y="3289071"/>
                </a:cubicBezTo>
                <a:cubicBezTo>
                  <a:pt x="11368644" y="3307167"/>
                  <a:pt x="11369911" y="3317770"/>
                  <a:pt x="11392846" y="3317308"/>
                </a:cubicBezTo>
                <a:cubicBezTo>
                  <a:pt x="11413476" y="3316962"/>
                  <a:pt x="11419354" y="3309817"/>
                  <a:pt x="11415782" y="3292183"/>
                </a:cubicBezTo>
                <a:cubicBezTo>
                  <a:pt x="11416704" y="3276393"/>
                  <a:pt x="11419239" y="3262103"/>
                  <a:pt x="11395152" y="3263140"/>
                </a:cubicBezTo>
                <a:close/>
                <a:moveTo>
                  <a:pt x="3291560" y="3263025"/>
                </a:moveTo>
                <a:cubicBezTo>
                  <a:pt x="3269087" y="3262449"/>
                  <a:pt x="3259405" y="3268441"/>
                  <a:pt x="3262863" y="3291954"/>
                </a:cubicBezTo>
                <a:cubicBezTo>
                  <a:pt x="3264475" y="3303018"/>
                  <a:pt x="3263093" y="3314427"/>
                  <a:pt x="3263093" y="3325721"/>
                </a:cubicBezTo>
                <a:cubicBezTo>
                  <a:pt x="3263093" y="3364677"/>
                  <a:pt x="3282951" y="3384155"/>
                  <a:pt x="3322678" y="3384155"/>
                </a:cubicBezTo>
                <a:cubicBezTo>
                  <a:pt x="3337431" y="3384272"/>
                  <a:pt x="3352183" y="3383693"/>
                  <a:pt x="3366936" y="3384386"/>
                </a:cubicBezTo>
                <a:cubicBezTo>
                  <a:pt x="3379498" y="3384962"/>
                  <a:pt x="3383647" y="3379315"/>
                  <a:pt x="3383533" y="3367443"/>
                </a:cubicBezTo>
                <a:cubicBezTo>
                  <a:pt x="3383187" y="3338746"/>
                  <a:pt x="3382840" y="3310163"/>
                  <a:pt x="3383533" y="3281580"/>
                </a:cubicBezTo>
                <a:cubicBezTo>
                  <a:pt x="3383993" y="3260259"/>
                  <a:pt x="3369241" y="3264178"/>
                  <a:pt x="3356677" y="3264178"/>
                </a:cubicBezTo>
                <a:cubicBezTo>
                  <a:pt x="3344115" y="3264292"/>
                  <a:pt x="3328902" y="3260490"/>
                  <a:pt x="3330631" y="3282157"/>
                </a:cubicBezTo>
                <a:cubicBezTo>
                  <a:pt x="3331438" y="3293337"/>
                  <a:pt x="3331092" y="3304631"/>
                  <a:pt x="3330631" y="3315925"/>
                </a:cubicBezTo>
                <a:lnTo>
                  <a:pt x="3330746" y="3316041"/>
                </a:lnTo>
                <a:cubicBezTo>
                  <a:pt x="3330516" y="3323301"/>
                  <a:pt x="3333743" y="3334711"/>
                  <a:pt x="3323370" y="3335287"/>
                </a:cubicBezTo>
                <a:cubicBezTo>
                  <a:pt x="3311153" y="3335979"/>
                  <a:pt x="3316340" y="3323994"/>
                  <a:pt x="3315647" y="3317308"/>
                </a:cubicBezTo>
                <a:cubicBezTo>
                  <a:pt x="3314725" y="3307859"/>
                  <a:pt x="3314381" y="3298060"/>
                  <a:pt x="3315647" y="3288726"/>
                </a:cubicBezTo>
                <a:cubicBezTo>
                  <a:pt x="3318184" y="3269479"/>
                  <a:pt x="3311153" y="3263602"/>
                  <a:pt x="3291560" y="3263025"/>
                </a:cubicBezTo>
                <a:close/>
                <a:moveTo>
                  <a:pt x="3022561" y="3263025"/>
                </a:moveTo>
                <a:cubicBezTo>
                  <a:pt x="3003544" y="3263832"/>
                  <a:pt x="2994094" y="3267059"/>
                  <a:pt x="2995245" y="3289071"/>
                </a:cubicBezTo>
                <a:cubicBezTo>
                  <a:pt x="2996169" y="3307167"/>
                  <a:pt x="2997436" y="3317770"/>
                  <a:pt x="3020371" y="3317308"/>
                </a:cubicBezTo>
                <a:cubicBezTo>
                  <a:pt x="3041001" y="3316962"/>
                  <a:pt x="3046879" y="3309817"/>
                  <a:pt x="3043307" y="3292183"/>
                </a:cubicBezTo>
                <a:cubicBezTo>
                  <a:pt x="3044229" y="3276393"/>
                  <a:pt x="3046764" y="3262103"/>
                  <a:pt x="3022677" y="3263140"/>
                </a:cubicBezTo>
                <a:close/>
                <a:moveTo>
                  <a:pt x="3954794" y="3204246"/>
                </a:moveTo>
                <a:cubicBezTo>
                  <a:pt x="3932322" y="3205169"/>
                  <a:pt x="3909961" y="3204708"/>
                  <a:pt x="3887489" y="3204708"/>
                </a:cubicBezTo>
                <a:cubicBezTo>
                  <a:pt x="3873080" y="3204708"/>
                  <a:pt x="3858328" y="3200213"/>
                  <a:pt x="3857868" y="3224646"/>
                </a:cubicBezTo>
                <a:cubicBezTo>
                  <a:pt x="3857408" y="3245620"/>
                  <a:pt x="3863517" y="3254842"/>
                  <a:pt x="3884607" y="3252538"/>
                </a:cubicBezTo>
                <a:cubicBezTo>
                  <a:pt x="3885069" y="3252538"/>
                  <a:pt x="3885413" y="3252538"/>
                  <a:pt x="3885761" y="3252538"/>
                </a:cubicBezTo>
                <a:cubicBezTo>
                  <a:pt x="3888757" y="3252538"/>
                  <a:pt x="3891637" y="3252538"/>
                  <a:pt x="3894633" y="3252538"/>
                </a:cubicBezTo>
                <a:cubicBezTo>
                  <a:pt x="3894749" y="3252538"/>
                  <a:pt x="3894981" y="3252538"/>
                  <a:pt x="3895209" y="3252538"/>
                </a:cubicBezTo>
                <a:cubicBezTo>
                  <a:pt x="3915034" y="3252307"/>
                  <a:pt x="3934972" y="3250923"/>
                  <a:pt x="3954680" y="3252076"/>
                </a:cubicBezTo>
                <a:cubicBezTo>
                  <a:pt x="3972431" y="3253113"/>
                  <a:pt x="3974389" y="3243892"/>
                  <a:pt x="3973927" y="3229948"/>
                </a:cubicBezTo>
                <a:cubicBezTo>
                  <a:pt x="3973467" y="3216579"/>
                  <a:pt x="3974965" y="3203438"/>
                  <a:pt x="3954794" y="3204246"/>
                </a:cubicBezTo>
                <a:close/>
                <a:moveTo>
                  <a:pt x="5494108" y="3203438"/>
                </a:moveTo>
                <a:cubicBezTo>
                  <a:pt x="5476592" y="3202978"/>
                  <a:pt x="5465295" y="3204708"/>
                  <a:pt x="5464719" y="3227872"/>
                </a:cubicBezTo>
                <a:cubicBezTo>
                  <a:pt x="5464143" y="3252652"/>
                  <a:pt x="5477395" y="3251615"/>
                  <a:pt x="5493878" y="3250809"/>
                </a:cubicBezTo>
                <a:cubicBezTo>
                  <a:pt x="5504253" y="3250348"/>
                  <a:pt x="5514625" y="3250809"/>
                  <a:pt x="5524997" y="3250809"/>
                </a:cubicBezTo>
                <a:cubicBezTo>
                  <a:pt x="5538827" y="3250809"/>
                  <a:pt x="5552774" y="3249655"/>
                  <a:pt x="5566485" y="3251037"/>
                </a:cubicBezTo>
                <a:lnTo>
                  <a:pt x="5566485" y="3250923"/>
                </a:lnTo>
                <a:cubicBezTo>
                  <a:pt x="5584698" y="3252767"/>
                  <a:pt x="5585850" y="3242857"/>
                  <a:pt x="5585158" y="3229025"/>
                </a:cubicBezTo>
                <a:cubicBezTo>
                  <a:pt x="5584465" y="3216118"/>
                  <a:pt x="5587811" y="3202518"/>
                  <a:pt x="5566718" y="3203438"/>
                </a:cubicBezTo>
                <a:cubicBezTo>
                  <a:pt x="5542629" y="3204592"/>
                  <a:pt x="5518313" y="3204131"/>
                  <a:pt x="5494108" y="3203438"/>
                </a:cubicBezTo>
                <a:close/>
                <a:moveTo>
                  <a:pt x="5080007" y="3203438"/>
                </a:moveTo>
                <a:lnTo>
                  <a:pt x="5080007" y="3203555"/>
                </a:lnTo>
                <a:cubicBezTo>
                  <a:pt x="5069056" y="3203438"/>
                  <a:pt x="5065139" y="3207474"/>
                  <a:pt x="5064331" y="3218652"/>
                </a:cubicBezTo>
                <a:cubicBezTo>
                  <a:pt x="5062142" y="3249885"/>
                  <a:pt x="5062372" y="3250694"/>
                  <a:pt x="5093259" y="3250694"/>
                </a:cubicBezTo>
                <a:cubicBezTo>
                  <a:pt x="5102712" y="3250694"/>
                  <a:pt x="5112276" y="3250694"/>
                  <a:pt x="5121844" y="3250694"/>
                </a:cubicBezTo>
                <a:cubicBezTo>
                  <a:pt x="5135672" y="3250694"/>
                  <a:pt x="5149732" y="3249655"/>
                  <a:pt x="5163448" y="3250923"/>
                </a:cubicBezTo>
                <a:cubicBezTo>
                  <a:pt x="5180505" y="3252420"/>
                  <a:pt x="5181660" y="3242625"/>
                  <a:pt x="5180737" y="3230177"/>
                </a:cubicBezTo>
                <a:cubicBezTo>
                  <a:pt x="5179815" y="3218076"/>
                  <a:pt x="5185002" y="3202749"/>
                  <a:pt x="5163218" y="3203438"/>
                </a:cubicBezTo>
                <a:cubicBezTo>
                  <a:pt x="5135558" y="3204246"/>
                  <a:pt x="5107784" y="3203785"/>
                  <a:pt x="5080007" y="3203438"/>
                </a:cubicBezTo>
                <a:close/>
                <a:moveTo>
                  <a:pt x="8528533" y="3203353"/>
                </a:moveTo>
                <a:cubicBezTo>
                  <a:pt x="8522598" y="3202374"/>
                  <a:pt x="8515049" y="3204305"/>
                  <a:pt x="8509114" y="3203670"/>
                </a:cubicBezTo>
                <a:cubicBezTo>
                  <a:pt x="8496666" y="3202403"/>
                  <a:pt x="8484680" y="3201826"/>
                  <a:pt x="8485718" y="3221072"/>
                </a:cubicBezTo>
                <a:cubicBezTo>
                  <a:pt x="8486984" y="3244355"/>
                  <a:pt x="8487562" y="3267865"/>
                  <a:pt x="8485718" y="3291031"/>
                </a:cubicBezTo>
                <a:cubicBezTo>
                  <a:pt x="8484910" y="3301635"/>
                  <a:pt x="8486034" y="3308808"/>
                  <a:pt x="8490140" y="3313246"/>
                </a:cubicBezTo>
                <a:lnTo>
                  <a:pt x="8512402" y="3319024"/>
                </a:lnTo>
                <a:lnTo>
                  <a:pt x="8512341" y="3319038"/>
                </a:lnTo>
                <a:lnTo>
                  <a:pt x="8512456" y="3319038"/>
                </a:lnTo>
                <a:lnTo>
                  <a:pt x="8512402" y="3319024"/>
                </a:lnTo>
                <a:lnTo>
                  <a:pt x="8533836" y="3313938"/>
                </a:lnTo>
                <a:cubicBezTo>
                  <a:pt x="8538330" y="3310221"/>
                  <a:pt x="8540002" y="3303882"/>
                  <a:pt x="8538388" y="3293107"/>
                </a:cubicBezTo>
                <a:cubicBezTo>
                  <a:pt x="8536890" y="3282963"/>
                  <a:pt x="8538156" y="3272361"/>
                  <a:pt x="8538156" y="3261987"/>
                </a:cubicBezTo>
                <a:cubicBezTo>
                  <a:pt x="8538272" y="3248158"/>
                  <a:pt x="8537696" y="3234328"/>
                  <a:pt x="8538272" y="3220497"/>
                </a:cubicBezTo>
                <a:cubicBezTo>
                  <a:pt x="8538792" y="3208222"/>
                  <a:pt x="8534470" y="3204334"/>
                  <a:pt x="8528533" y="3203353"/>
                </a:cubicBezTo>
                <a:close/>
                <a:moveTo>
                  <a:pt x="156058" y="3203353"/>
                </a:moveTo>
                <a:cubicBezTo>
                  <a:pt x="150123" y="3202374"/>
                  <a:pt x="142574" y="3204305"/>
                  <a:pt x="136639" y="3203670"/>
                </a:cubicBezTo>
                <a:cubicBezTo>
                  <a:pt x="124191" y="3202403"/>
                  <a:pt x="112205" y="3201826"/>
                  <a:pt x="113243" y="3221072"/>
                </a:cubicBezTo>
                <a:cubicBezTo>
                  <a:pt x="114509" y="3244355"/>
                  <a:pt x="115087" y="3267865"/>
                  <a:pt x="113243" y="3291031"/>
                </a:cubicBezTo>
                <a:cubicBezTo>
                  <a:pt x="112435" y="3301635"/>
                  <a:pt x="113559" y="3308808"/>
                  <a:pt x="117665" y="3313246"/>
                </a:cubicBezTo>
                <a:lnTo>
                  <a:pt x="139927" y="3319024"/>
                </a:lnTo>
                <a:lnTo>
                  <a:pt x="139866" y="3319038"/>
                </a:lnTo>
                <a:lnTo>
                  <a:pt x="139981" y="3319038"/>
                </a:lnTo>
                <a:lnTo>
                  <a:pt x="139927" y="3319024"/>
                </a:lnTo>
                <a:lnTo>
                  <a:pt x="161361" y="3313938"/>
                </a:lnTo>
                <a:cubicBezTo>
                  <a:pt x="165855" y="3310221"/>
                  <a:pt x="167527" y="3303882"/>
                  <a:pt x="165913" y="3293107"/>
                </a:cubicBezTo>
                <a:cubicBezTo>
                  <a:pt x="164415" y="3282963"/>
                  <a:pt x="165681" y="3272361"/>
                  <a:pt x="165681" y="3261987"/>
                </a:cubicBezTo>
                <a:cubicBezTo>
                  <a:pt x="165797" y="3248158"/>
                  <a:pt x="165221" y="3234328"/>
                  <a:pt x="165797" y="3220497"/>
                </a:cubicBezTo>
                <a:cubicBezTo>
                  <a:pt x="166317" y="3208222"/>
                  <a:pt x="161995" y="3204334"/>
                  <a:pt x="156058" y="3203353"/>
                </a:cubicBezTo>
                <a:close/>
                <a:moveTo>
                  <a:pt x="7371802" y="3203210"/>
                </a:moveTo>
                <a:cubicBezTo>
                  <a:pt x="7358433" y="3202862"/>
                  <a:pt x="7347945" y="3202749"/>
                  <a:pt x="7348867" y="3221419"/>
                </a:cubicBezTo>
                <a:cubicBezTo>
                  <a:pt x="7350019" y="3247351"/>
                  <a:pt x="7349905" y="3273512"/>
                  <a:pt x="7348867" y="3299445"/>
                </a:cubicBezTo>
                <a:cubicBezTo>
                  <a:pt x="7348175" y="3316502"/>
                  <a:pt x="7355782" y="3321111"/>
                  <a:pt x="7378141" y="3317308"/>
                </a:cubicBezTo>
                <a:cubicBezTo>
                  <a:pt x="7379984" y="3316847"/>
                  <a:pt x="7395545" y="3323649"/>
                  <a:pt x="7395545" y="3308204"/>
                </a:cubicBezTo>
                <a:cubicBezTo>
                  <a:pt x="7395659" y="3295296"/>
                  <a:pt x="7407992" y="3276624"/>
                  <a:pt x="7383904" y="3269134"/>
                </a:cubicBezTo>
                <a:cubicBezTo>
                  <a:pt x="7376296" y="3266828"/>
                  <a:pt x="7371342" y="3254382"/>
                  <a:pt x="7381714" y="3252538"/>
                </a:cubicBezTo>
                <a:cubicBezTo>
                  <a:pt x="7402920" y="3248618"/>
                  <a:pt x="7395198" y="3234212"/>
                  <a:pt x="7396697" y="3222801"/>
                </a:cubicBezTo>
                <a:cubicBezTo>
                  <a:pt x="7399233" y="3202633"/>
                  <a:pt x="7385631" y="3203555"/>
                  <a:pt x="7371802" y="3203210"/>
                </a:cubicBezTo>
                <a:close/>
                <a:moveTo>
                  <a:pt x="5626762" y="3203210"/>
                </a:moveTo>
                <a:cubicBezTo>
                  <a:pt x="5605559" y="3203095"/>
                  <a:pt x="5601062" y="3211162"/>
                  <a:pt x="5600370" y="3230408"/>
                </a:cubicBezTo>
                <a:cubicBezTo>
                  <a:pt x="5599680" y="3251960"/>
                  <a:pt x="5611667" y="3250348"/>
                  <a:pt x="5626302" y="3251270"/>
                </a:cubicBezTo>
                <a:cubicBezTo>
                  <a:pt x="5644399" y="3252420"/>
                  <a:pt x="5652119" y="3246545"/>
                  <a:pt x="5647625" y="3228449"/>
                </a:cubicBezTo>
                <a:cubicBezTo>
                  <a:pt x="5650508" y="3211507"/>
                  <a:pt x="5646704" y="3203323"/>
                  <a:pt x="5626762" y="3203210"/>
                </a:cubicBezTo>
                <a:close/>
                <a:moveTo>
                  <a:pt x="4895946" y="3203210"/>
                </a:moveTo>
                <a:lnTo>
                  <a:pt x="4896179" y="3203323"/>
                </a:lnTo>
                <a:cubicBezTo>
                  <a:pt x="4876815" y="3202287"/>
                  <a:pt x="4861372" y="3203555"/>
                  <a:pt x="4865636" y="3229831"/>
                </a:cubicBezTo>
                <a:cubicBezTo>
                  <a:pt x="4867251" y="3239859"/>
                  <a:pt x="4865866" y="3250463"/>
                  <a:pt x="4865866" y="3260835"/>
                </a:cubicBezTo>
                <a:cubicBezTo>
                  <a:pt x="4865866" y="3274665"/>
                  <a:pt x="4866675" y="3288494"/>
                  <a:pt x="4865636" y="3302210"/>
                </a:cubicBezTo>
                <a:cubicBezTo>
                  <a:pt x="4864371" y="3319728"/>
                  <a:pt x="4875435" y="3319383"/>
                  <a:pt x="4887189" y="3318576"/>
                </a:cubicBezTo>
                <a:cubicBezTo>
                  <a:pt x="4898253" y="3317770"/>
                  <a:pt x="4913119" y="3323301"/>
                  <a:pt x="4913005" y="3303132"/>
                </a:cubicBezTo>
                <a:cubicBezTo>
                  <a:pt x="4912776" y="3275471"/>
                  <a:pt x="4912543" y="3247927"/>
                  <a:pt x="4913005" y="3220266"/>
                </a:cubicBezTo>
                <a:cubicBezTo>
                  <a:pt x="4913235" y="3207935"/>
                  <a:pt x="4907703" y="3203899"/>
                  <a:pt x="4895946" y="3203210"/>
                </a:cubicBezTo>
                <a:close/>
                <a:moveTo>
                  <a:pt x="4946861" y="3203108"/>
                </a:moveTo>
                <a:cubicBezTo>
                  <a:pt x="4940779" y="3203641"/>
                  <a:pt x="4935826" y="3206494"/>
                  <a:pt x="4934558" y="3216579"/>
                </a:cubicBezTo>
                <a:cubicBezTo>
                  <a:pt x="4930869" y="3245620"/>
                  <a:pt x="4926603" y="3274896"/>
                  <a:pt x="4928796" y="3304515"/>
                </a:cubicBezTo>
                <a:cubicBezTo>
                  <a:pt x="4929256" y="3310739"/>
                  <a:pt x="4929488" y="3315811"/>
                  <a:pt x="4937324" y="3318346"/>
                </a:cubicBezTo>
                <a:cubicBezTo>
                  <a:pt x="4965790" y="3327566"/>
                  <a:pt x="4981121" y="3317193"/>
                  <a:pt x="4981121" y="3287575"/>
                </a:cubicBezTo>
                <a:cubicBezTo>
                  <a:pt x="4981121" y="3282387"/>
                  <a:pt x="4980889" y="3277201"/>
                  <a:pt x="4980773" y="3272014"/>
                </a:cubicBezTo>
                <a:cubicBezTo>
                  <a:pt x="4974205" y="3268096"/>
                  <a:pt x="4960029" y="3277893"/>
                  <a:pt x="4960951" y="3260835"/>
                </a:cubicBezTo>
                <a:lnTo>
                  <a:pt x="4961064" y="3260835"/>
                </a:lnTo>
                <a:cubicBezTo>
                  <a:pt x="4970401" y="3248964"/>
                  <a:pt x="4987919" y="3242280"/>
                  <a:pt x="4981811" y="3220843"/>
                </a:cubicBezTo>
                <a:cubicBezTo>
                  <a:pt x="4978928" y="3210930"/>
                  <a:pt x="4979620" y="3201597"/>
                  <a:pt x="4965906" y="3203555"/>
                </a:cubicBezTo>
                <a:cubicBezTo>
                  <a:pt x="4960145" y="3204362"/>
                  <a:pt x="4952940" y="3202574"/>
                  <a:pt x="4946861" y="3203108"/>
                </a:cubicBezTo>
                <a:close/>
                <a:moveTo>
                  <a:pt x="7308645" y="3203095"/>
                </a:moveTo>
                <a:cubicBezTo>
                  <a:pt x="7295044" y="3204362"/>
                  <a:pt x="7280061" y="3200444"/>
                  <a:pt x="7280984" y="3222801"/>
                </a:cubicBezTo>
                <a:cubicBezTo>
                  <a:pt x="7282020" y="3248618"/>
                  <a:pt x="7281789" y="3274549"/>
                  <a:pt x="7281214" y="3300365"/>
                </a:cubicBezTo>
                <a:cubicBezTo>
                  <a:pt x="7280868" y="3313967"/>
                  <a:pt x="7286630" y="3317770"/>
                  <a:pt x="7299539" y="3318807"/>
                </a:cubicBezTo>
                <a:lnTo>
                  <a:pt x="7299424" y="3318576"/>
                </a:lnTo>
                <a:cubicBezTo>
                  <a:pt x="7320630" y="3320305"/>
                  <a:pt x="7332732" y="3315696"/>
                  <a:pt x="7328698" y="3291145"/>
                </a:cubicBezTo>
                <a:cubicBezTo>
                  <a:pt x="7327199" y="3281926"/>
                  <a:pt x="7328468" y="3272246"/>
                  <a:pt x="7328468" y="3262794"/>
                </a:cubicBezTo>
                <a:cubicBezTo>
                  <a:pt x="7328468" y="3249885"/>
                  <a:pt x="7327660" y="3236863"/>
                  <a:pt x="7328698" y="3224070"/>
                </a:cubicBezTo>
                <a:cubicBezTo>
                  <a:pt x="7329965" y="3208742"/>
                  <a:pt x="7325125" y="3201711"/>
                  <a:pt x="7308645" y="3203095"/>
                </a:cubicBezTo>
                <a:close/>
                <a:moveTo>
                  <a:pt x="6835876" y="3203095"/>
                </a:moveTo>
                <a:cubicBezTo>
                  <a:pt x="6819281" y="3203555"/>
                  <a:pt x="6809140" y="3206436"/>
                  <a:pt x="6809485" y="3225221"/>
                </a:cubicBezTo>
                <a:cubicBezTo>
                  <a:pt x="6809833" y="3241357"/>
                  <a:pt x="6811790" y="3253575"/>
                  <a:pt x="6833803" y="3251037"/>
                </a:cubicBezTo>
                <a:lnTo>
                  <a:pt x="6833919" y="3251155"/>
                </a:lnTo>
                <a:cubicBezTo>
                  <a:pt x="6849247" y="3249310"/>
                  <a:pt x="6865038" y="3252307"/>
                  <a:pt x="6858814" y="3228795"/>
                </a:cubicBezTo>
                <a:cubicBezTo>
                  <a:pt x="6862961" y="3209434"/>
                  <a:pt x="6855818" y="3202518"/>
                  <a:pt x="6835876" y="3203095"/>
                </a:cubicBezTo>
                <a:close/>
                <a:moveTo>
                  <a:pt x="5426224" y="3203095"/>
                </a:moveTo>
                <a:cubicBezTo>
                  <a:pt x="5405594" y="3202287"/>
                  <a:pt x="5402481" y="3211276"/>
                  <a:pt x="5401789" y="3229025"/>
                </a:cubicBezTo>
                <a:cubicBezTo>
                  <a:pt x="5401100" y="3248389"/>
                  <a:pt x="5409282" y="3251270"/>
                  <a:pt x="5425994" y="3251499"/>
                </a:cubicBezTo>
                <a:lnTo>
                  <a:pt x="5425994" y="3251615"/>
                </a:lnTo>
                <a:cubicBezTo>
                  <a:pt x="5444089" y="3251844"/>
                  <a:pt x="5454807" y="3248850"/>
                  <a:pt x="5449508" y="3228103"/>
                </a:cubicBezTo>
                <a:cubicBezTo>
                  <a:pt x="5454347" y="3207702"/>
                  <a:pt x="5444435" y="3203785"/>
                  <a:pt x="5426224" y="3203095"/>
                </a:cubicBezTo>
                <a:close/>
                <a:moveTo>
                  <a:pt x="7900236" y="3202978"/>
                </a:moveTo>
                <a:cubicBezTo>
                  <a:pt x="7885368" y="3202518"/>
                  <a:pt x="7881909" y="3208281"/>
                  <a:pt x="7880757" y="3222456"/>
                </a:cubicBezTo>
                <a:cubicBezTo>
                  <a:pt x="7878913" y="3244815"/>
                  <a:pt x="7885368" y="3254382"/>
                  <a:pt x="7908879" y="3250578"/>
                </a:cubicBezTo>
                <a:lnTo>
                  <a:pt x="7908879" y="3250694"/>
                </a:lnTo>
                <a:cubicBezTo>
                  <a:pt x="7919020" y="3248964"/>
                  <a:pt x="7929624" y="3250348"/>
                  <a:pt x="7939997" y="3250348"/>
                </a:cubicBezTo>
                <a:cubicBezTo>
                  <a:pt x="7953827" y="3250348"/>
                  <a:pt x="7967772" y="3249196"/>
                  <a:pt x="7981487" y="3250578"/>
                </a:cubicBezTo>
                <a:cubicBezTo>
                  <a:pt x="8000043" y="3252538"/>
                  <a:pt x="8000390" y="3241473"/>
                  <a:pt x="8000390" y="3228334"/>
                </a:cubicBezTo>
                <a:cubicBezTo>
                  <a:pt x="8000390" y="3214273"/>
                  <a:pt x="8000159" y="3202287"/>
                  <a:pt x="7980566" y="3202978"/>
                </a:cubicBezTo>
                <a:cubicBezTo>
                  <a:pt x="7953827" y="3203785"/>
                  <a:pt x="7926973" y="3203899"/>
                  <a:pt x="7900236" y="3202978"/>
                </a:cubicBezTo>
                <a:close/>
                <a:moveTo>
                  <a:pt x="6106676" y="3202978"/>
                </a:moveTo>
                <a:cubicBezTo>
                  <a:pt x="6073136" y="3200673"/>
                  <a:pt x="6071062" y="3201942"/>
                  <a:pt x="6070832" y="3235019"/>
                </a:cubicBezTo>
                <a:cubicBezTo>
                  <a:pt x="6070832" y="3242857"/>
                  <a:pt x="6070832" y="3250578"/>
                  <a:pt x="6070832" y="3258415"/>
                </a:cubicBezTo>
                <a:lnTo>
                  <a:pt x="6070716" y="3258415"/>
                </a:lnTo>
                <a:cubicBezTo>
                  <a:pt x="6070716" y="3272361"/>
                  <a:pt x="6071409" y="3286192"/>
                  <a:pt x="6070600" y="3300019"/>
                </a:cubicBezTo>
                <a:cubicBezTo>
                  <a:pt x="6069448" y="3320882"/>
                  <a:pt x="6083740" y="3318576"/>
                  <a:pt x="6096766" y="3318231"/>
                </a:cubicBezTo>
                <a:cubicBezTo>
                  <a:pt x="6108981" y="3317884"/>
                  <a:pt x="6124194" y="3322494"/>
                  <a:pt x="6123618" y="3300828"/>
                </a:cubicBezTo>
                <a:cubicBezTo>
                  <a:pt x="6122925" y="3273974"/>
                  <a:pt x="6123272" y="3247120"/>
                  <a:pt x="6123618" y="3220266"/>
                </a:cubicBezTo>
                <a:cubicBezTo>
                  <a:pt x="6123734" y="3208281"/>
                  <a:pt x="6118777" y="3203899"/>
                  <a:pt x="6106676" y="3202978"/>
                </a:cubicBezTo>
                <a:close/>
                <a:moveTo>
                  <a:pt x="12135880" y="3202862"/>
                </a:moveTo>
                <a:cubicBezTo>
                  <a:pt x="12124930" y="3203785"/>
                  <a:pt x="12109602" y="3198021"/>
                  <a:pt x="12109602" y="3217961"/>
                </a:cubicBezTo>
                <a:cubicBezTo>
                  <a:pt x="12109602" y="3246427"/>
                  <a:pt x="12109602" y="3274896"/>
                  <a:pt x="12109602" y="3303364"/>
                </a:cubicBezTo>
                <a:cubicBezTo>
                  <a:pt x="12109602" y="3312813"/>
                  <a:pt x="12114327" y="3316618"/>
                  <a:pt x="12123777" y="3317884"/>
                </a:cubicBezTo>
                <a:cubicBezTo>
                  <a:pt x="12152591" y="3321918"/>
                  <a:pt x="12156855" y="3318692"/>
                  <a:pt x="12156855" y="3289764"/>
                </a:cubicBezTo>
                <a:cubicBezTo>
                  <a:pt x="12156855" y="3280314"/>
                  <a:pt x="12156855" y="3270746"/>
                  <a:pt x="12156855" y="3261297"/>
                </a:cubicBezTo>
                <a:lnTo>
                  <a:pt x="12156740" y="3261297"/>
                </a:lnTo>
                <a:cubicBezTo>
                  <a:pt x="12156740" y="3247467"/>
                  <a:pt x="12155933" y="3233635"/>
                  <a:pt x="12156970" y="3219920"/>
                </a:cubicBezTo>
                <a:cubicBezTo>
                  <a:pt x="12158353" y="3202862"/>
                  <a:pt x="12148210" y="3201711"/>
                  <a:pt x="12135880" y="3202862"/>
                </a:cubicBezTo>
                <a:close/>
                <a:moveTo>
                  <a:pt x="9249726" y="3202862"/>
                </a:moveTo>
                <a:cubicBezTo>
                  <a:pt x="9232668" y="3203555"/>
                  <a:pt x="9219760" y="3202862"/>
                  <a:pt x="9220682" y="3226836"/>
                </a:cubicBezTo>
                <a:cubicBezTo>
                  <a:pt x="9221374" y="3245620"/>
                  <a:pt x="9225638" y="3254842"/>
                  <a:pt x="9245347" y="3250348"/>
                </a:cubicBezTo>
                <a:cubicBezTo>
                  <a:pt x="9262634" y="3252538"/>
                  <a:pt x="9275888" y="3252652"/>
                  <a:pt x="9274966" y="3228103"/>
                </a:cubicBezTo>
                <a:cubicBezTo>
                  <a:pt x="9274274" y="3208971"/>
                  <a:pt x="9269204" y="3202057"/>
                  <a:pt x="9249726" y="3202862"/>
                </a:cubicBezTo>
                <a:close/>
                <a:moveTo>
                  <a:pt x="3763405" y="3202862"/>
                </a:moveTo>
                <a:cubicBezTo>
                  <a:pt x="3752455" y="3203785"/>
                  <a:pt x="3737127" y="3198021"/>
                  <a:pt x="3737127" y="3217961"/>
                </a:cubicBezTo>
                <a:cubicBezTo>
                  <a:pt x="3737127" y="3246427"/>
                  <a:pt x="3737127" y="3274896"/>
                  <a:pt x="3737127" y="3303364"/>
                </a:cubicBezTo>
                <a:cubicBezTo>
                  <a:pt x="3737127" y="3312813"/>
                  <a:pt x="3741852" y="3316618"/>
                  <a:pt x="3751302" y="3317884"/>
                </a:cubicBezTo>
                <a:cubicBezTo>
                  <a:pt x="3780116" y="3321918"/>
                  <a:pt x="3784380" y="3318692"/>
                  <a:pt x="3784380" y="3289764"/>
                </a:cubicBezTo>
                <a:cubicBezTo>
                  <a:pt x="3784380" y="3280314"/>
                  <a:pt x="3784380" y="3270746"/>
                  <a:pt x="3784380" y="3261297"/>
                </a:cubicBezTo>
                <a:lnTo>
                  <a:pt x="3784265" y="3261297"/>
                </a:lnTo>
                <a:cubicBezTo>
                  <a:pt x="3784265" y="3247467"/>
                  <a:pt x="3783458" y="3233635"/>
                  <a:pt x="3784495" y="3219920"/>
                </a:cubicBezTo>
                <a:cubicBezTo>
                  <a:pt x="3785878" y="3202862"/>
                  <a:pt x="3775735" y="3201711"/>
                  <a:pt x="3763405" y="3202862"/>
                </a:cubicBezTo>
                <a:close/>
                <a:moveTo>
                  <a:pt x="877251" y="3202862"/>
                </a:moveTo>
                <a:cubicBezTo>
                  <a:pt x="860193" y="3203555"/>
                  <a:pt x="847285" y="3202862"/>
                  <a:pt x="848207" y="3226836"/>
                </a:cubicBezTo>
                <a:cubicBezTo>
                  <a:pt x="848899" y="3245620"/>
                  <a:pt x="853163" y="3254842"/>
                  <a:pt x="872872" y="3250348"/>
                </a:cubicBezTo>
                <a:cubicBezTo>
                  <a:pt x="890159" y="3252538"/>
                  <a:pt x="903413" y="3252652"/>
                  <a:pt x="902491" y="3228103"/>
                </a:cubicBezTo>
                <a:cubicBezTo>
                  <a:pt x="901799" y="3208971"/>
                  <a:pt x="896729" y="3202057"/>
                  <a:pt x="877251" y="3202862"/>
                </a:cubicBezTo>
                <a:close/>
                <a:moveTo>
                  <a:pt x="9314844" y="3202749"/>
                </a:moveTo>
                <a:cubicBezTo>
                  <a:pt x="9294559" y="3201942"/>
                  <a:pt x="9289028" y="3208396"/>
                  <a:pt x="9288567" y="3228795"/>
                </a:cubicBezTo>
                <a:cubicBezTo>
                  <a:pt x="9288104" y="3251037"/>
                  <a:pt x="9298247" y="3252883"/>
                  <a:pt x="9316458" y="3250000"/>
                </a:cubicBezTo>
                <a:cubicBezTo>
                  <a:pt x="9333744" y="3254497"/>
                  <a:pt x="9342504" y="3250117"/>
                  <a:pt x="9342620" y="3227526"/>
                </a:cubicBezTo>
                <a:cubicBezTo>
                  <a:pt x="9342850" y="3204938"/>
                  <a:pt x="9332822" y="3203438"/>
                  <a:pt x="9314960" y="3202749"/>
                </a:cubicBezTo>
                <a:close/>
                <a:moveTo>
                  <a:pt x="8643266" y="3202749"/>
                </a:moveTo>
                <a:cubicBezTo>
                  <a:pt x="8619525" y="3201133"/>
                  <a:pt x="8622752" y="3215311"/>
                  <a:pt x="8621140" y="3230408"/>
                </a:cubicBezTo>
                <a:cubicBezTo>
                  <a:pt x="8618718" y="3252767"/>
                  <a:pt x="8632088" y="3250000"/>
                  <a:pt x="8646495" y="3250923"/>
                </a:cubicBezTo>
                <a:cubicBezTo>
                  <a:pt x="8665280" y="3252191"/>
                  <a:pt x="8672656" y="3245620"/>
                  <a:pt x="8668392" y="3227296"/>
                </a:cubicBezTo>
                <a:cubicBezTo>
                  <a:pt x="8673118" y="3205397"/>
                  <a:pt x="8660670" y="3203899"/>
                  <a:pt x="8643266" y="3202749"/>
                </a:cubicBezTo>
                <a:close/>
                <a:moveTo>
                  <a:pt x="7773918" y="3202749"/>
                </a:moveTo>
                <a:cubicBezTo>
                  <a:pt x="7755708" y="3203095"/>
                  <a:pt x="7750292" y="3208625"/>
                  <a:pt x="7749946" y="3226836"/>
                </a:cubicBezTo>
                <a:cubicBezTo>
                  <a:pt x="7749599" y="3246773"/>
                  <a:pt x="7756400" y="3251730"/>
                  <a:pt x="7775417" y="3251270"/>
                </a:cubicBezTo>
                <a:cubicBezTo>
                  <a:pt x="7793050" y="3250923"/>
                  <a:pt x="7802386" y="3247467"/>
                  <a:pt x="7797313" y="3228218"/>
                </a:cubicBezTo>
                <a:cubicBezTo>
                  <a:pt x="7801694" y="3208396"/>
                  <a:pt x="7793742" y="3202287"/>
                  <a:pt x="7773918" y="3202749"/>
                </a:cubicBezTo>
                <a:close/>
                <a:moveTo>
                  <a:pt x="6903532" y="3202749"/>
                </a:moveTo>
                <a:cubicBezTo>
                  <a:pt x="6886360" y="3203555"/>
                  <a:pt x="6873912" y="3203555"/>
                  <a:pt x="6874025" y="3227065"/>
                </a:cubicBezTo>
                <a:cubicBezTo>
                  <a:pt x="6874258" y="3247582"/>
                  <a:pt x="6881288" y="3253690"/>
                  <a:pt x="6899152" y="3250000"/>
                </a:cubicBezTo>
                <a:cubicBezTo>
                  <a:pt x="6915402" y="3251499"/>
                  <a:pt x="6928656" y="3252191"/>
                  <a:pt x="6927734" y="3229025"/>
                </a:cubicBezTo>
                <a:cubicBezTo>
                  <a:pt x="6927043" y="3211162"/>
                  <a:pt x="6924162" y="3201597"/>
                  <a:pt x="6903532" y="3202749"/>
                </a:cubicBezTo>
                <a:close/>
                <a:moveTo>
                  <a:pt x="6702300" y="3202749"/>
                </a:moveTo>
                <a:cubicBezTo>
                  <a:pt x="6685014" y="3202057"/>
                  <a:pt x="6675794" y="3205169"/>
                  <a:pt x="6675445" y="3226259"/>
                </a:cubicBezTo>
                <a:cubicBezTo>
                  <a:pt x="6674986" y="3248964"/>
                  <a:pt x="6685128" y="3252191"/>
                  <a:pt x="6703339" y="3250463"/>
                </a:cubicBezTo>
                <a:cubicBezTo>
                  <a:pt x="6712789" y="3249539"/>
                  <a:pt x="6722354" y="3250348"/>
                  <a:pt x="6731804" y="3250348"/>
                </a:cubicBezTo>
                <a:cubicBezTo>
                  <a:pt x="6745635" y="3250348"/>
                  <a:pt x="6759465" y="3249426"/>
                  <a:pt x="6773179" y="3250578"/>
                </a:cubicBezTo>
                <a:lnTo>
                  <a:pt x="6773179" y="3250463"/>
                </a:lnTo>
                <a:cubicBezTo>
                  <a:pt x="6791620" y="3252076"/>
                  <a:pt x="6791968" y="3241357"/>
                  <a:pt x="6791620" y="3227872"/>
                </a:cubicBezTo>
                <a:cubicBezTo>
                  <a:pt x="6791160" y="3214273"/>
                  <a:pt x="6792196" y="3201826"/>
                  <a:pt x="6772144" y="3202749"/>
                </a:cubicBezTo>
                <a:cubicBezTo>
                  <a:pt x="6748863" y="3203899"/>
                  <a:pt x="6725583" y="3203670"/>
                  <a:pt x="6702300" y="3202749"/>
                </a:cubicBezTo>
                <a:close/>
                <a:moveTo>
                  <a:pt x="6371870" y="3202749"/>
                </a:moveTo>
                <a:cubicBezTo>
                  <a:pt x="6345134" y="3203785"/>
                  <a:pt x="6318394" y="3203555"/>
                  <a:pt x="6291658" y="3202862"/>
                </a:cubicBezTo>
                <a:cubicBezTo>
                  <a:pt x="6277824" y="3202518"/>
                  <a:pt x="6274596" y="3208396"/>
                  <a:pt x="6273906" y="3221304"/>
                </a:cubicBezTo>
                <a:cubicBezTo>
                  <a:pt x="6272869" y="3241357"/>
                  <a:pt x="6275061" y="3255303"/>
                  <a:pt x="6300762" y="3250463"/>
                </a:cubicBezTo>
                <a:cubicBezTo>
                  <a:pt x="6310788" y="3248502"/>
                  <a:pt x="6321390" y="3250117"/>
                  <a:pt x="6331765" y="3250117"/>
                </a:cubicBezTo>
                <a:cubicBezTo>
                  <a:pt x="6344787" y="3250117"/>
                  <a:pt x="6357810" y="3248964"/>
                  <a:pt x="6370602" y="3250463"/>
                </a:cubicBezTo>
                <a:cubicBezTo>
                  <a:pt x="6388699" y="3252652"/>
                  <a:pt x="6390544" y="3243085"/>
                  <a:pt x="6389275" y="3229141"/>
                </a:cubicBezTo>
                <a:lnTo>
                  <a:pt x="6389159" y="3229025"/>
                </a:lnTo>
                <a:cubicBezTo>
                  <a:pt x="6388124" y="3217039"/>
                  <a:pt x="6393884" y="3201942"/>
                  <a:pt x="6371870" y="3202749"/>
                </a:cubicBezTo>
                <a:close/>
                <a:moveTo>
                  <a:pt x="942369" y="3202749"/>
                </a:moveTo>
                <a:cubicBezTo>
                  <a:pt x="922084" y="3201942"/>
                  <a:pt x="916553" y="3208396"/>
                  <a:pt x="916092" y="3228795"/>
                </a:cubicBezTo>
                <a:cubicBezTo>
                  <a:pt x="915629" y="3251037"/>
                  <a:pt x="925772" y="3252883"/>
                  <a:pt x="943983" y="3250000"/>
                </a:cubicBezTo>
                <a:cubicBezTo>
                  <a:pt x="961269" y="3254497"/>
                  <a:pt x="970029" y="3250117"/>
                  <a:pt x="970145" y="3227526"/>
                </a:cubicBezTo>
                <a:cubicBezTo>
                  <a:pt x="970375" y="3204938"/>
                  <a:pt x="960347" y="3203438"/>
                  <a:pt x="942485" y="3202749"/>
                </a:cubicBezTo>
                <a:close/>
                <a:moveTo>
                  <a:pt x="270791" y="3202749"/>
                </a:moveTo>
                <a:cubicBezTo>
                  <a:pt x="247050" y="3201133"/>
                  <a:pt x="250277" y="3215311"/>
                  <a:pt x="248665" y="3230408"/>
                </a:cubicBezTo>
                <a:cubicBezTo>
                  <a:pt x="246243" y="3252767"/>
                  <a:pt x="259613" y="3250000"/>
                  <a:pt x="274020" y="3250923"/>
                </a:cubicBezTo>
                <a:cubicBezTo>
                  <a:pt x="292805" y="3252191"/>
                  <a:pt x="300181" y="3245620"/>
                  <a:pt x="295917" y="3227296"/>
                </a:cubicBezTo>
                <a:cubicBezTo>
                  <a:pt x="300643" y="3205397"/>
                  <a:pt x="288195" y="3203899"/>
                  <a:pt x="270791" y="3202749"/>
                </a:cubicBezTo>
                <a:close/>
                <a:moveTo>
                  <a:pt x="8590280" y="3202662"/>
                </a:moveTo>
                <a:cubicBezTo>
                  <a:pt x="8585094" y="3202489"/>
                  <a:pt x="8578784" y="3204016"/>
                  <a:pt x="8574232" y="3203323"/>
                </a:cubicBezTo>
                <a:cubicBezTo>
                  <a:pt x="8558211" y="3200787"/>
                  <a:pt x="8552449" y="3208971"/>
                  <a:pt x="8553601" y="3224416"/>
                </a:cubicBezTo>
                <a:cubicBezTo>
                  <a:pt x="8554408" y="3236402"/>
                  <a:pt x="8553716" y="3248618"/>
                  <a:pt x="8553716" y="3260721"/>
                </a:cubicBezTo>
                <a:cubicBezTo>
                  <a:pt x="8553716" y="3274665"/>
                  <a:pt x="8553716" y="3288494"/>
                  <a:pt x="8553716" y="3302327"/>
                </a:cubicBezTo>
                <a:cubicBezTo>
                  <a:pt x="8553832" y="3309587"/>
                  <a:pt x="8554984" y="3317539"/>
                  <a:pt x="8563974" y="3317424"/>
                </a:cubicBezTo>
                <a:cubicBezTo>
                  <a:pt x="8576076" y="3317193"/>
                  <a:pt x="8594746" y="3325145"/>
                  <a:pt x="8598434" y="3311430"/>
                </a:cubicBezTo>
                <a:lnTo>
                  <a:pt x="8598550" y="3311662"/>
                </a:lnTo>
                <a:cubicBezTo>
                  <a:pt x="8601892" y="3299561"/>
                  <a:pt x="8614454" y="3277776"/>
                  <a:pt x="8587254" y="3269479"/>
                </a:cubicBezTo>
                <a:cubicBezTo>
                  <a:pt x="8577112" y="3266368"/>
                  <a:pt x="8575959" y="3254150"/>
                  <a:pt x="8586908" y="3251499"/>
                </a:cubicBezTo>
                <a:cubicBezTo>
                  <a:pt x="8613878" y="3244931"/>
                  <a:pt x="8599587" y="3224876"/>
                  <a:pt x="8599587" y="3212199"/>
                </a:cubicBezTo>
                <a:cubicBezTo>
                  <a:pt x="8599530" y="3204707"/>
                  <a:pt x="8595467" y="3202835"/>
                  <a:pt x="8590280" y="3202662"/>
                </a:cubicBezTo>
                <a:close/>
                <a:moveTo>
                  <a:pt x="217805" y="3202662"/>
                </a:moveTo>
                <a:cubicBezTo>
                  <a:pt x="212619" y="3202489"/>
                  <a:pt x="206309" y="3204016"/>
                  <a:pt x="201757" y="3203323"/>
                </a:cubicBezTo>
                <a:cubicBezTo>
                  <a:pt x="185736" y="3200787"/>
                  <a:pt x="179974" y="3208971"/>
                  <a:pt x="181126" y="3224416"/>
                </a:cubicBezTo>
                <a:cubicBezTo>
                  <a:pt x="181933" y="3236402"/>
                  <a:pt x="181241" y="3248618"/>
                  <a:pt x="181241" y="3260721"/>
                </a:cubicBezTo>
                <a:cubicBezTo>
                  <a:pt x="181241" y="3274665"/>
                  <a:pt x="181241" y="3288494"/>
                  <a:pt x="181241" y="3302327"/>
                </a:cubicBezTo>
                <a:cubicBezTo>
                  <a:pt x="181357" y="3309587"/>
                  <a:pt x="182509" y="3317539"/>
                  <a:pt x="191499" y="3317424"/>
                </a:cubicBezTo>
                <a:cubicBezTo>
                  <a:pt x="203601" y="3317193"/>
                  <a:pt x="222271" y="3325145"/>
                  <a:pt x="225959" y="3311430"/>
                </a:cubicBezTo>
                <a:lnTo>
                  <a:pt x="226075" y="3311662"/>
                </a:lnTo>
                <a:cubicBezTo>
                  <a:pt x="229417" y="3299561"/>
                  <a:pt x="241979" y="3277776"/>
                  <a:pt x="214779" y="3269479"/>
                </a:cubicBezTo>
                <a:cubicBezTo>
                  <a:pt x="204637" y="3266368"/>
                  <a:pt x="203484" y="3254150"/>
                  <a:pt x="214433" y="3251499"/>
                </a:cubicBezTo>
                <a:cubicBezTo>
                  <a:pt x="241403" y="3244931"/>
                  <a:pt x="227112" y="3224876"/>
                  <a:pt x="227112" y="3212199"/>
                </a:cubicBezTo>
                <a:cubicBezTo>
                  <a:pt x="227055" y="3204707"/>
                  <a:pt x="222992" y="3202835"/>
                  <a:pt x="217805" y="3202662"/>
                </a:cubicBezTo>
                <a:close/>
                <a:moveTo>
                  <a:pt x="8717030" y="3202633"/>
                </a:moveTo>
                <a:cubicBezTo>
                  <a:pt x="8699280" y="3202057"/>
                  <a:pt x="8689023" y="3204246"/>
                  <a:pt x="8688562" y="3227296"/>
                </a:cubicBezTo>
                <a:cubicBezTo>
                  <a:pt x="8688100" y="3251960"/>
                  <a:pt x="8700663" y="3251155"/>
                  <a:pt x="8717260" y="3250348"/>
                </a:cubicBezTo>
                <a:cubicBezTo>
                  <a:pt x="8726710" y="3250000"/>
                  <a:pt x="8736276" y="3250348"/>
                  <a:pt x="8745727" y="3250348"/>
                </a:cubicBezTo>
                <a:cubicBezTo>
                  <a:pt x="8759558" y="3250348"/>
                  <a:pt x="8773388" y="3249539"/>
                  <a:pt x="8787103" y="3250578"/>
                </a:cubicBezTo>
                <a:lnTo>
                  <a:pt x="8787103" y="3250463"/>
                </a:lnTo>
                <a:cubicBezTo>
                  <a:pt x="8803583" y="3251730"/>
                  <a:pt x="8805658" y="3242625"/>
                  <a:pt x="8804505" y="3229716"/>
                </a:cubicBezTo>
                <a:cubicBezTo>
                  <a:pt x="8803468" y="3217500"/>
                  <a:pt x="8808310" y="3202287"/>
                  <a:pt x="8786872" y="3202862"/>
                </a:cubicBezTo>
                <a:cubicBezTo>
                  <a:pt x="8763590" y="3203438"/>
                  <a:pt x="8740310" y="3203438"/>
                  <a:pt x="8717030" y="3202633"/>
                </a:cubicBezTo>
                <a:close/>
                <a:moveTo>
                  <a:pt x="8037385" y="3202633"/>
                </a:moveTo>
                <a:cubicBezTo>
                  <a:pt x="8015717" y="3201942"/>
                  <a:pt x="8017677" y="3214042"/>
                  <a:pt x="8016639" y="3228564"/>
                </a:cubicBezTo>
                <a:cubicBezTo>
                  <a:pt x="8015373" y="3246889"/>
                  <a:pt x="8021366" y="3254497"/>
                  <a:pt x="8040497" y="3249655"/>
                </a:cubicBezTo>
                <a:cubicBezTo>
                  <a:pt x="8056979" y="3253804"/>
                  <a:pt x="8064701" y="3248850"/>
                  <a:pt x="8064815" y="3229256"/>
                </a:cubicBezTo>
                <a:cubicBezTo>
                  <a:pt x="8064930" y="3208396"/>
                  <a:pt x="8056864" y="3203210"/>
                  <a:pt x="8037385" y="3202633"/>
                </a:cubicBezTo>
                <a:close/>
                <a:moveTo>
                  <a:pt x="7439340" y="3202633"/>
                </a:moveTo>
                <a:lnTo>
                  <a:pt x="7439340" y="3202749"/>
                </a:lnTo>
                <a:cubicBezTo>
                  <a:pt x="7421360" y="3203555"/>
                  <a:pt x="7411795" y="3205397"/>
                  <a:pt x="7411333" y="3227758"/>
                </a:cubicBezTo>
                <a:cubicBezTo>
                  <a:pt x="7410872" y="3251499"/>
                  <a:pt x="7421591" y="3253113"/>
                  <a:pt x="7440724" y="3249885"/>
                </a:cubicBezTo>
                <a:cubicBezTo>
                  <a:pt x="7457551" y="3254957"/>
                  <a:pt x="7465156" y="3249655"/>
                  <a:pt x="7465156" y="3228795"/>
                </a:cubicBezTo>
                <a:cubicBezTo>
                  <a:pt x="7465156" y="3208857"/>
                  <a:pt x="7460086" y="3201597"/>
                  <a:pt x="7439340" y="3202633"/>
                </a:cubicBezTo>
                <a:close/>
                <a:moveTo>
                  <a:pt x="344555" y="3202633"/>
                </a:moveTo>
                <a:cubicBezTo>
                  <a:pt x="326805" y="3202057"/>
                  <a:pt x="316548" y="3204246"/>
                  <a:pt x="316087" y="3227296"/>
                </a:cubicBezTo>
                <a:cubicBezTo>
                  <a:pt x="315625" y="3251960"/>
                  <a:pt x="328188" y="3251155"/>
                  <a:pt x="344785" y="3250348"/>
                </a:cubicBezTo>
                <a:cubicBezTo>
                  <a:pt x="354235" y="3250000"/>
                  <a:pt x="363801" y="3250348"/>
                  <a:pt x="373252" y="3250348"/>
                </a:cubicBezTo>
                <a:cubicBezTo>
                  <a:pt x="387083" y="3250348"/>
                  <a:pt x="400913" y="3249539"/>
                  <a:pt x="414628" y="3250578"/>
                </a:cubicBezTo>
                <a:lnTo>
                  <a:pt x="414628" y="3250463"/>
                </a:lnTo>
                <a:cubicBezTo>
                  <a:pt x="431108" y="3251730"/>
                  <a:pt x="433183" y="3242625"/>
                  <a:pt x="432030" y="3229716"/>
                </a:cubicBezTo>
                <a:cubicBezTo>
                  <a:pt x="430993" y="3217500"/>
                  <a:pt x="435835" y="3202287"/>
                  <a:pt x="414397" y="3202862"/>
                </a:cubicBezTo>
                <a:cubicBezTo>
                  <a:pt x="391115" y="3203438"/>
                  <a:pt x="367835" y="3203438"/>
                  <a:pt x="344555" y="3202633"/>
                </a:cubicBezTo>
                <a:close/>
                <a:moveTo>
                  <a:pt x="7694323" y="3202545"/>
                </a:moveTo>
                <a:cubicBezTo>
                  <a:pt x="7688747" y="3202748"/>
                  <a:pt x="7684194" y="3205341"/>
                  <a:pt x="7683214" y="3215772"/>
                </a:cubicBezTo>
                <a:lnTo>
                  <a:pt x="7683329" y="3215772"/>
                </a:lnTo>
                <a:cubicBezTo>
                  <a:pt x="7682639" y="3222801"/>
                  <a:pt x="7683675" y="3229716"/>
                  <a:pt x="7673303" y="3230408"/>
                </a:cubicBezTo>
                <a:cubicBezTo>
                  <a:pt x="7660164" y="3231330"/>
                  <a:pt x="7663161" y="3221879"/>
                  <a:pt x="7662237" y="3214734"/>
                </a:cubicBezTo>
                <a:cubicBezTo>
                  <a:pt x="7659703" y="3196063"/>
                  <a:pt x="7644951" y="3205054"/>
                  <a:pt x="7635500" y="3203670"/>
                </a:cubicBezTo>
                <a:cubicBezTo>
                  <a:pt x="7625934" y="3202287"/>
                  <a:pt x="7616944" y="3202978"/>
                  <a:pt x="7614985" y="3216923"/>
                </a:cubicBezTo>
                <a:cubicBezTo>
                  <a:pt x="7610950" y="3244931"/>
                  <a:pt x="7614985" y="3250578"/>
                  <a:pt x="7643106" y="3250578"/>
                </a:cubicBezTo>
                <a:cubicBezTo>
                  <a:pt x="7652672" y="3250578"/>
                  <a:pt x="7662237" y="3250578"/>
                  <a:pt x="7671804" y="3250578"/>
                </a:cubicBezTo>
                <a:cubicBezTo>
                  <a:pt x="7682178" y="3250578"/>
                  <a:pt x="7692666" y="3250578"/>
                  <a:pt x="7703038" y="3250578"/>
                </a:cubicBezTo>
                <a:cubicBezTo>
                  <a:pt x="7730584" y="3250463"/>
                  <a:pt x="7733118" y="3246773"/>
                  <a:pt x="7730584" y="3218538"/>
                </a:cubicBezTo>
                <a:cubicBezTo>
                  <a:pt x="7729315" y="3205054"/>
                  <a:pt x="7721939" y="3201942"/>
                  <a:pt x="7711566" y="3203670"/>
                </a:cubicBezTo>
                <a:cubicBezTo>
                  <a:pt x="7706496" y="3204534"/>
                  <a:pt x="7699898" y="3202346"/>
                  <a:pt x="7694323" y="3202545"/>
                </a:cubicBezTo>
                <a:close/>
                <a:moveTo>
                  <a:pt x="8108958" y="3202518"/>
                </a:moveTo>
                <a:cubicBezTo>
                  <a:pt x="8088672" y="3202749"/>
                  <a:pt x="8084408" y="3210009"/>
                  <a:pt x="8083947" y="3228564"/>
                </a:cubicBezTo>
                <a:cubicBezTo>
                  <a:pt x="8083371" y="3248502"/>
                  <a:pt x="8092015" y="3251270"/>
                  <a:pt x="8108727" y="3251037"/>
                </a:cubicBezTo>
                <a:cubicBezTo>
                  <a:pt x="8124862" y="3250923"/>
                  <a:pt x="8137080" y="3249772"/>
                  <a:pt x="8131431" y="3229025"/>
                </a:cubicBezTo>
                <a:cubicBezTo>
                  <a:pt x="8135119" y="3210470"/>
                  <a:pt x="8129818" y="3202403"/>
                  <a:pt x="8108842" y="3202633"/>
                </a:cubicBezTo>
                <a:close/>
                <a:moveTo>
                  <a:pt x="7841571" y="3202518"/>
                </a:moveTo>
                <a:cubicBezTo>
                  <a:pt x="7822209" y="3202633"/>
                  <a:pt x="7813912" y="3208510"/>
                  <a:pt x="7818520" y="3229371"/>
                </a:cubicBezTo>
                <a:cubicBezTo>
                  <a:pt x="7811261" y="3251844"/>
                  <a:pt x="7826473" y="3250232"/>
                  <a:pt x="7842609" y="3251037"/>
                </a:cubicBezTo>
                <a:lnTo>
                  <a:pt x="7842723" y="3251037"/>
                </a:lnTo>
                <a:cubicBezTo>
                  <a:pt x="7860588" y="3251844"/>
                  <a:pt x="7866582" y="3246313"/>
                  <a:pt x="7866582" y="3227987"/>
                </a:cubicBezTo>
                <a:cubicBezTo>
                  <a:pt x="7866697" y="3208971"/>
                  <a:pt x="7860934" y="3202518"/>
                  <a:pt x="7841571" y="3202518"/>
                </a:cubicBezTo>
                <a:close/>
                <a:moveTo>
                  <a:pt x="6568264" y="3202518"/>
                </a:moveTo>
                <a:cubicBezTo>
                  <a:pt x="6550283" y="3203323"/>
                  <a:pt x="6539679" y="3204477"/>
                  <a:pt x="6539795" y="3227411"/>
                </a:cubicBezTo>
                <a:cubicBezTo>
                  <a:pt x="6539911" y="3248273"/>
                  <a:pt x="6547287" y="3253690"/>
                  <a:pt x="6565727" y="3250232"/>
                </a:cubicBezTo>
                <a:lnTo>
                  <a:pt x="6565841" y="3250232"/>
                </a:lnTo>
                <a:cubicBezTo>
                  <a:pt x="6580710" y="3251615"/>
                  <a:pt x="6594884" y="3254150"/>
                  <a:pt x="6594194" y="3230062"/>
                </a:cubicBezTo>
                <a:cubicBezTo>
                  <a:pt x="6593617" y="3210701"/>
                  <a:pt x="6589813" y="3201597"/>
                  <a:pt x="6568264" y="3202518"/>
                </a:cubicBezTo>
                <a:close/>
                <a:moveTo>
                  <a:pt x="6229879" y="3202518"/>
                </a:moveTo>
                <a:cubicBezTo>
                  <a:pt x="6211672" y="3202287"/>
                  <a:pt x="6206253" y="3208396"/>
                  <a:pt x="6205677" y="3226604"/>
                </a:cubicBezTo>
                <a:cubicBezTo>
                  <a:pt x="6204988" y="3246889"/>
                  <a:pt x="6212363" y="3251270"/>
                  <a:pt x="6231148" y="3250923"/>
                </a:cubicBezTo>
                <a:cubicBezTo>
                  <a:pt x="6240022" y="3250749"/>
                  <a:pt x="6246764" y="3249799"/>
                  <a:pt x="6250626" y="3246313"/>
                </a:cubicBezTo>
                <a:lnTo>
                  <a:pt x="6252810" y="3226546"/>
                </a:lnTo>
                <a:lnTo>
                  <a:pt x="6252817" y="3226604"/>
                </a:lnTo>
                <a:lnTo>
                  <a:pt x="6252817" y="3226490"/>
                </a:lnTo>
                <a:lnTo>
                  <a:pt x="6252810" y="3226546"/>
                </a:lnTo>
                <a:lnTo>
                  <a:pt x="6250726" y="3207041"/>
                </a:lnTo>
                <a:cubicBezTo>
                  <a:pt x="6246505" y="3203555"/>
                  <a:pt x="6239158" y="3202574"/>
                  <a:pt x="6229879" y="3202518"/>
                </a:cubicBezTo>
                <a:close/>
                <a:moveTo>
                  <a:pt x="5691537" y="3202518"/>
                </a:moveTo>
                <a:cubicBezTo>
                  <a:pt x="5669524" y="3201826"/>
                  <a:pt x="5668715" y="3212199"/>
                  <a:pt x="5668139" y="3229256"/>
                </a:cubicBezTo>
                <a:cubicBezTo>
                  <a:pt x="5667448" y="3248618"/>
                  <a:pt x="5674707" y="3254382"/>
                  <a:pt x="5692229" y="3250348"/>
                </a:cubicBezTo>
                <a:lnTo>
                  <a:pt x="5692229" y="3250232"/>
                </a:lnTo>
                <a:cubicBezTo>
                  <a:pt x="5710206" y="3253918"/>
                  <a:pt x="5716893" y="3247810"/>
                  <a:pt x="5716660" y="3228564"/>
                </a:cubicBezTo>
                <a:cubicBezTo>
                  <a:pt x="5716430" y="3209663"/>
                  <a:pt x="5711129" y="3203210"/>
                  <a:pt x="5691537" y="3202518"/>
                </a:cubicBezTo>
                <a:close/>
                <a:moveTo>
                  <a:pt x="5358225" y="3202518"/>
                </a:moveTo>
                <a:cubicBezTo>
                  <a:pt x="5339670" y="3202518"/>
                  <a:pt x="5332294" y="3208281"/>
                  <a:pt x="5336445" y="3226722"/>
                </a:cubicBezTo>
                <a:cubicBezTo>
                  <a:pt x="5332524" y="3244008"/>
                  <a:pt x="5337597" y="3251844"/>
                  <a:pt x="5357305" y="3250923"/>
                </a:cubicBezTo>
                <a:lnTo>
                  <a:pt x="5357189" y="3251037"/>
                </a:lnTo>
                <a:cubicBezTo>
                  <a:pt x="5374129" y="3250232"/>
                  <a:pt x="5384733" y="3250000"/>
                  <a:pt x="5384041" y="3227758"/>
                </a:cubicBezTo>
                <a:cubicBezTo>
                  <a:pt x="5383350" y="3208163"/>
                  <a:pt x="5377357" y="3202518"/>
                  <a:pt x="5358225" y="3202518"/>
                </a:cubicBezTo>
                <a:close/>
                <a:moveTo>
                  <a:pt x="5024453" y="3202518"/>
                </a:moveTo>
                <a:cubicBezTo>
                  <a:pt x="5007165" y="3203670"/>
                  <a:pt x="4994949" y="3203785"/>
                  <a:pt x="4995525" y="3227065"/>
                </a:cubicBezTo>
                <a:cubicBezTo>
                  <a:pt x="4995987" y="3246545"/>
                  <a:pt x="5001749" y="3254382"/>
                  <a:pt x="5020305" y="3250348"/>
                </a:cubicBezTo>
                <a:cubicBezTo>
                  <a:pt x="5035518" y="3251037"/>
                  <a:pt x="5050963" y="3255073"/>
                  <a:pt x="5049810" y="3230408"/>
                </a:cubicBezTo>
                <a:cubicBezTo>
                  <a:pt x="5049002" y="3212083"/>
                  <a:pt x="5047158" y="3200905"/>
                  <a:pt x="5024453" y="3202518"/>
                </a:cubicBezTo>
                <a:close/>
                <a:moveTo>
                  <a:pt x="4072786" y="3202432"/>
                </a:moveTo>
                <a:cubicBezTo>
                  <a:pt x="4065178" y="3202574"/>
                  <a:pt x="4058752" y="3206148"/>
                  <a:pt x="4056908" y="3220035"/>
                </a:cubicBezTo>
                <a:cubicBezTo>
                  <a:pt x="4056103" y="3226375"/>
                  <a:pt x="4055640" y="3233520"/>
                  <a:pt x="4047921" y="3233289"/>
                </a:cubicBezTo>
                <a:cubicBezTo>
                  <a:pt x="4038816" y="3232943"/>
                  <a:pt x="4041350" y="3224299"/>
                  <a:pt x="4041696" y="3218999"/>
                </a:cubicBezTo>
                <a:cubicBezTo>
                  <a:pt x="4042505" y="3204823"/>
                  <a:pt x="4033744" y="3202518"/>
                  <a:pt x="4023372" y="3204592"/>
                </a:cubicBezTo>
                <a:cubicBezTo>
                  <a:pt x="4011846" y="3206897"/>
                  <a:pt x="3995711" y="3196063"/>
                  <a:pt x="3989603" y="3213696"/>
                </a:cubicBezTo>
                <a:cubicBezTo>
                  <a:pt x="3980611" y="3239282"/>
                  <a:pt x="3990179" y="3251615"/>
                  <a:pt x="4017032" y="3251615"/>
                </a:cubicBezTo>
                <a:cubicBezTo>
                  <a:pt x="4027404" y="3251615"/>
                  <a:pt x="4037892" y="3251615"/>
                  <a:pt x="4048264" y="3251615"/>
                </a:cubicBezTo>
                <a:cubicBezTo>
                  <a:pt x="4060367" y="3251615"/>
                  <a:pt x="4072585" y="3251730"/>
                  <a:pt x="4084685" y="3251615"/>
                </a:cubicBezTo>
                <a:cubicBezTo>
                  <a:pt x="4096442" y="3251499"/>
                  <a:pt x="4111310" y="3255188"/>
                  <a:pt x="4109117" y="3235248"/>
                </a:cubicBezTo>
                <a:lnTo>
                  <a:pt x="4109234" y="3235248"/>
                </a:lnTo>
                <a:cubicBezTo>
                  <a:pt x="4107966" y="3223839"/>
                  <a:pt x="4116842" y="3204938"/>
                  <a:pt x="4095749" y="3205397"/>
                </a:cubicBezTo>
                <a:cubicBezTo>
                  <a:pt x="4089181" y="3205571"/>
                  <a:pt x="4080392" y="3202287"/>
                  <a:pt x="4072786" y="3202432"/>
                </a:cubicBezTo>
                <a:close/>
                <a:moveTo>
                  <a:pt x="6630728" y="3202403"/>
                </a:moveTo>
                <a:cubicBezTo>
                  <a:pt x="6608947" y="3201597"/>
                  <a:pt x="6608600" y="3212314"/>
                  <a:pt x="6607908" y="3228910"/>
                </a:cubicBezTo>
                <a:cubicBezTo>
                  <a:pt x="6607102" y="3248273"/>
                  <a:pt x="6614592" y="3253460"/>
                  <a:pt x="6632919" y="3249426"/>
                </a:cubicBezTo>
                <a:cubicBezTo>
                  <a:pt x="6650321" y="3254266"/>
                  <a:pt x="6655853" y="3246545"/>
                  <a:pt x="6655969" y="3228218"/>
                </a:cubicBezTo>
                <a:cubicBezTo>
                  <a:pt x="6656085" y="3209086"/>
                  <a:pt x="6649745" y="3203095"/>
                  <a:pt x="6630728" y="3202403"/>
                </a:cubicBezTo>
                <a:close/>
                <a:moveTo>
                  <a:pt x="10456074" y="3202287"/>
                </a:moveTo>
                <a:lnTo>
                  <a:pt x="10456126" y="3202304"/>
                </a:lnTo>
                <a:lnTo>
                  <a:pt x="10436482" y="3207430"/>
                </a:lnTo>
                <a:cubicBezTo>
                  <a:pt x="10432304" y="3210930"/>
                  <a:pt x="10430430" y="3216808"/>
                  <a:pt x="10430604" y="3226836"/>
                </a:cubicBezTo>
                <a:cubicBezTo>
                  <a:pt x="10430834" y="3246197"/>
                  <a:pt x="10436826" y="3254035"/>
                  <a:pt x="10456074" y="3249655"/>
                </a:cubicBezTo>
                <a:cubicBezTo>
                  <a:pt x="10474284" y="3254150"/>
                  <a:pt x="10479816" y="3246660"/>
                  <a:pt x="10479124" y="3228334"/>
                </a:cubicBezTo>
                <a:cubicBezTo>
                  <a:pt x="10478836" y="3219978"/>
                  <a:pt x="10478606" y="3213150"/>
                  <a:pt x="10475681" y="3208568"/>
                </a:cubicBezTo>
                <a:lnTo>
                  <a:pt x="10456126" y="3202304"/>
                </a:lnTo>
                <a:lnTo>
                  <a:pt x="10456189" y="3202287"/>
                </a:lnTo>
                <a:close/>
                <a:moveTo>
                  <a:pt x="2083599" y="3202287"/>
                </a:moveTo>
                <a:lnTo>
                  <a:pt x="2083651" y="3202304"/>
                </a:lnTo>
                <a:lnTo>
                  <a:pt x="2064007" y="3207430"/>
                </a:lnTo>
                <a:cubicBezTo>
                  <a:pt x="2059829" y="3210930"/>
                  <a:pt x="2057955" y="3216808"/>
                  <a:pt x="2058129" y="3226836"/>
                </a:cubicBezTo>
                <a:cubicBezTo>
                  <a:pt x="2058359" y="3246197"/>
                  <a:pt x="2064351" y="3254035"/>
                  <a:pt x="2083599" y="3249655"/>
                </a:cubicBezTo>
                <a:cubicBezTo>
                  <a:pt x="2101809" y="3254150"/>
                  <a:pt x="2107341" y="3246660"/>
                  <a:pt x="2106649" y="3228334"/>
                </a:cubicBezTo>
                <a:cubicBezTo>
                  <a:pt x="2106361" y="3219978"/>
                  <a:pt x="2106131" y="3213150"/>
                  <a:pt x="2103206" y="3208568"/>
                </a:cubicBezTo>
                <a:lnTo>
                  <a:pt x="2083651" y="3202304"/>
                </a:lnTo>
                <a:lnTo>
                  <a:pt x="2083714" y="3202287"/>
                </a:lnTo>
                <a:close/>
                <a:moveTo>
                  <a:pt x="10523612" y="3202172"/>
                </a:moveTo>
                <a:lnTo>
                  <a:pt x="10523728" y="3202287"/>
                </a:lnTo>
                <a:cubicBezTo>
                  <a:pt x="10504365" y="3202518"/>
                  <a:pt x="10497911" y="3207358"/>
                  <a:pt x="10498717" y="3227065"/>
                </a:cubicBezTo>
                <a:cubicBezTo>
                  <a:pt x="10499409" y="3243661"/>
                  <a:pt x="10501022" y="3254842"/>
                  <a:pt x="10520846" y="3249655"/>
                </a:cubicBezTo>
                <a:cubicBezTo>
                  <a:pt x="10536751" y="3251730"/>
                  <a:pt x="10548391" y="3250923"/>
                  <a:pt x="10547239" y="3229371"/>
                </a:cubicBezTo>
                <a:cubicBezTo>
                  <a:pt x="10546201" y="3212546"/>
                  <a:pt x="10545510" y="3201942"/>
                  <a:pt x="10523612" y="3202172"/>
                </a:cubicBezTo>
                <a:close/>
                <a:moveTo>
                  <a:pt x="2151137" y="3202172"/>
                </a:moveTo>
                <a:lnTo>
                  <a:pt x="2151253" y="3202287"/>
                </a:lnTo>
                <a:cubicBezTo>
                  <a:pt x="2131890" y="3202518"/>
                  <a:pt x="2125436" y="3207358"/>
                  <a:pt x="2126242" y="3227065"/>
                </a:cubicBezTo>
                <a:cubicBezTo>
                  <a:pt x="2126934" y="3243661"/>
                  <a:pt x="2128547" y="3254842"/>
                  <a:pt x="2148371" y="3249655"/>
                </a:cubicBezTo>
                <a:cubicBezTo>
                  <a:pt x="2164276" y="3251730"/>
                  <a:pt x="2175916" y="3250923"/>
                  <a:pt x="2174764" y="3229371"/>
                </a:cubicBezTo>
                <a:cubicBezTo>
                  <a:pt x="2173726" y="3212546"/>
                  <a:pt x="2173035" y="3201942"/>
                  <a:pt x="2151137" y="3202172"/>
                </a:cubicBezTo>
                <a:close/>
                <a:moveTo>
                  <a:pt x="5235267" y="3202086"/>
                </a:moveTo>
                <a:cubicBezTo>
                  <a:pt x="5227761" y="3200818"/>
                  <a:pt x="5218426" y="3203498"/>
                  <a:pt x="5211164" y="3204131"/>
                </a:cubicBezTo>
                <a:cubicBezTo>
                  <a:pt x="5192378" y="3205745"/>
                  <a:pt x="5202750" y="3222918"/>
                  <a:pt x="5200562" y="3233174"/>
                </a:cubicBezTo>
                <a:cubicBezTo>
                  <a:pt x="5197679" y="3246660"/>
                  <a:pt x="5204017" y="3251615"/>
                  <a:pt x="5217618" y="3250578"/>
                </a:cubicBezTo>
                <a:cubicBezTo>
                  <a:pt x="5230527" y="3249539"/>
                  <a:pt x="5243550" y="3250348"/>
                  <a:pt x="5256459" y="3250348"/>
                </a:cubicBezTo>
                <a:cubicBezTo>
                  <a:pt x="5271095" y="3250348"/>
                  <a:pt x="5285848" y="3250463"/>
                  <a:pt x="5300483" y="3250348"/>
                </a:cubicBezTo>
                <a:cubicBezTo>
                  <a:pt x="5305439" y="3250232"/>
                  <a:pt x="5313276" y="3251730"/>
                  <a:pt x="5313851" y="3245969"/>
                </a:cubicBezTo>
                <a:cubicBezTo>
                  <a:pt x="5315119" y="3233289"/>
                  <a:pt x="5316736" y="3219228"/>
                  <a:pt x="5312472" y="3207818"/>
                </a:cubicBezTo>
                <a:cubicBezTo>
                  <a:pt x="5308898" y="3198252"/>
                  <a:pt x="5295412" y="3204477"/>
                  <a:pt x="5286308" y="3203555"/>
                </a:cubicBezTo>
                <a:cubicBezTo>
                  <a:pt x="5273056" y="3202172"/>
                  <a:pt x="5267637" y="3209202"/>
                  <a:pt x="5267753" y="3221994"/>
                </a:cubicBezTo>
                <a:lnTo>
                  <a:pt x="5267753" y="3222111"/>
                </a:lnTo>
                <a:cubicBezTo>
                  <a:pt x="5267867" y="3227872"/>
                  <a:pt x="5264179" y="3232136"/>
                  <a:pt x="5258647" y="3232943"/>
                </a:cubicBezTo>
                <a:cubicBezTo>
                  <a:pt x="5252422" y="3233750"/>
                  <a:pt x="5248391" y="3229025"/>
                  <a:pt x="5248391" y="3223724"/>
                </a:cubicBezTo>
                <a:cubicBezTo>
                  <a:pt x="5248449" y="3208568"/>
                  <a:pt x="5242774" y="3203353"/>
                  <a:pt x="5235267" y="3202086"/>
                </a:cubicBezTo>
                <a:close/>
                <a:moveTo>
                  <a:pt x="6171938" y="3201999"/>
                </a:moveTo>
                <a:cubicBezTo>
                  <a:pt x="6165513" y="3201913"/>
                  <a:pt x="6158021" y="3204016"/>
                  <a:pt x="6152201" y="3203785"/>
                </a:cubicBezTo>
                <a:cubicBezTo>
                  <a:pt x="6132954" y="3203095"/>
                  <a:pt x="6140330" y="3218884"/>
                  <a:pt x="6139405" y="3228564"/>
                </a:cubicBezTo>
                <a:cubicBezTo>
                  <a:pt x="6138486" y="3238936"/>
                  <a:pt x="6139179" y="3249426"/>
                  <a:pt x="6139179" y="3259797"/>
                </a:cubicBezTo>
                <a:cubicBezTo>
                  <a:pt x="6139179" y="3274549"/>
                  <a:pt x="6139062" y="3289302"/>
                  <a:pt x="6139179" y="3304055"/>
                </a:cubicBezTo>
                <a:cubicBezTo>
                  <a:pt x="6139179" y="3310047"/>
                  <a:pt x="6138829" y="3318115"/>
                  <a:pt x="6147130" y="3317654"/>
                </a:cubicBezTo>
                <a:cubicBezTo>
                  <a:pt x="6160038" y="3316962"/>
                  <a:pt x="6178823" y="3326761"/>
                  <a:pt x="6184241" y="3310624"/>
                </a:cubicBezTo>
                <a:lnTo>
                  <a:pt x="6184354" y="3310624"/>
                </a:lnTo>
                <a:cubicBezTo>
                  <a:pt x="6188391" y="3298753"/>
                  <a:pt x="6198301" y="3278353"/>
                  <a:pt x="6173523" y="3269594"/>
                </a:cubicBezTo>
                <a:cubicBezTo>
                  <a:pt x="6164878" y="3266598"/>
                  <a:pt x="6160152" y="3255188"/>
                  <a:pt x="6173523" y="3251499"/>
                </a:cubicBezTo>
                <a:cubicBezTo>
                  <a:pt x="6198531" y="3244585"/>
                  <a:pt x="6187350" y="3225106"/>
                  <a:pt x="6185279" y="3213352"/>
                </a:cubicBezTo>
                <a:cubicBezTo>
                  <a:pt x="6183723" y="3204362"/>
                  <a:pt x="6178362" y="3202086"/>
                  <a:pt x="6171938" y="3201999"/>
                </a:cubicBezTo>
                <a:close/>
                <a:moveTo>
                  <a:pt x="9852151" y="3201942"/>
                </a:moveTo>
                <a:cubicBezTo>
                  <a:pt x="9834632" y="3201942"/>
                  <a:pt x="9824952" y="3204362"/>
                  <a:pt x="9825298" y="3225568"/>
                </a:cubicBezTo>
                <a:cubicBezTo>
                  <a:pt x="9825644" y="3244355"/>
                  <a:pt x="9829908" y="3253918"/>
                  <a:pt x="9849616" y="3249539"/>
                </a:cubicBezTo>
                <a:cubicBezTo>
                  <a:pt x="9866442" y="3251037"/>
                  <a:pt x="9880158" y="3252998"/>
                  <a:pt x="9879812" y="3227643"/>
                </a:cubicBezTo>
                <a:cubicBezTo>
                  <a:pt x="9879466" y="3205629"/>
                  <a:pt x="9871052" y="3201942"/>
                  <a:pt x="9852151" y="3201942"/>
                </a:cubicBezTo>
                <a:close/>
                <a:moveTo>
                  <a:pt x="4485764" y="3201942"/>
                </a:moveTo>
                <a:cubicBezTo>
                  <a:pt x="4468016" y="3203095"/>
                  <a:pt x="4455221" y="3202057"/>
                  <a:pt x="4456146" y="3227183"/>
                </a:cubicBezTo>
                <a:cubicBezTo>
                  <a:pt x="4456951" y="3248043"/>
                  <a:pt x="4464327" y="3252538"/>
                  <a:pt x="4481962" y="3249078"/>
                </a:cubicBezTo>
                <a:cubicBezTo>
                  <a:pt x="4498786" y="3251385"/>
                  <a:pt x="4511926" y="3251844"/>
                  <a:pt x="4510199" y="3227065"/>
                </a:cubicBezTo>
                <a:cubicBezTo>
                  <a:pt x="4508930" y="3208857"/>
                  <a:pt x="4506164" y="3200673"/>
                  <a:pt x="4485764" y="3201942"/>
                </a:cubicBezTo>
                <a:close/>
                <a:moveTo>
                  <a:pt x="4276119" y="3201942"/>
                </a:moveTo>
                <a:cubicBezTo>
                  <a:pt x="4262289" y="3201597"/>
                  <a:pt x="4259177" y="3207818"/>
                  <a:pt x="4258485" y="3220612"/>
                </a:cubicBezTo>
                <a:cubicBezTo>
                  <a:pt x="4257333" y="3241013"/>
                  <a:pt x="4260101" y="3254266"/>
                  <a:pt x="4285456" y="3249772"/>
                </a:cubicBezTo>
                <a:cubicBezTo>
                  <a:pt x="4295482" y="3247927"/>
                  <a:pt x="4306087" y="3249426"/>
                  <a:pt x="4316459" y="3249426"/>
                </a:cubicBezTo>
                <a:cubicBezTo>
                  <a:pt x="4329483" y="3249426"/>
                  <a:pt x="4342505" y="3248502"/>
                  <a:pt x="4355300" y="3249655"/>
                </a:cubicBezTo>
                <a:cubicBezTo>
                  <a:pt x="4370281" y="3251037"/>
                  <a:pt x="4375927" y="3245277"/>
                  <a:pt x="4373740" y="3230753"/>
                </a:cubicBezTo>
                <a:cubicBezTo>
                  <a:pt x="4372010" y="3218767"/>
                  <a:pt x="4380768" y="3201364"/>
                  <a:pt x="4356335" y="3202172"/>
                </a:cubicBezTo>
                <a:cubicBezTo>
                  <a:pt x="4329597" y="3203095"/>
                  <a:pt x="4302858" y="3202633"/>
                  <a:pt x="4276119" y="3201942"/>
                </a:cubicBezTo>
                <a:close/>
                <a:moveTo>
                  <a:pt x="1479676" y="3201942"/>
                </a:moveTo>
                <a:cubicBezTo>
                  <a:pt x="1462157" y="3201942"/>
                  <a:pt x="1452477" y="3204362"/>
                  <a:pt x="1452823" y="3225568"/>
                </a:cubicBezTo>
                <a:cubicBezTo>
                  <a:pt x="1453169" y="3244355"/>
                  <a:pt x="1457433" y="3253918"/>
                  <a:pt x="1477141" y="3249539"/>
                </a:cubicBezTo>
                <a:cubicBezTo>
                  <a:pt x="1493967" y="3251037"/>
                  <a:pt x="1507683" y="3252998"/>
                  <a:pt x="1507337" y="3227643"/>
                </a:cubicBezTo>
                <a:cubicBezTo>
                  <a:pt x="1506991" y="3205629"/>
                  <a:pt x="1498577" y="3201942"/>
                  <a:pt x="1479676" y="3201942"/>
                </a:cubicBezTo>
                <a:close/>
                <a:moveTo>
                  <a:pt x="9991837" y="3201826"/>
                </a:moveTo>
                <a:cubicBezTo>
                  <a:pt x="9964292" y="3202749"/>
                  <a:pt x="9936631" y="3202172"/>
                  <a:pt x="9908970" y="3202172"/>
                </a:cubicBezTo>
                <a:cubicBezTo>
                  <a:pt x="9901825" y="3202172"/>
                  <a:pt x="9895947" y="3202172"/>
                  <a:pt x="9893642" y="3211737"/>
                </a:cubicBezTo>
                <a:lnTo>
                  <a:pt x="9893642" y="3211852"/>
                </a:lnTo>
                <a:cubicBezTo>
                  <a:pt x="9887188" y="3239282"/>
                  <a:pt x="9894218" y="3249196"/>
                  <a:pt x="9922110" y="3249196"/>
                </a:cubicBezTo>
                <a:cubicBezTo>
                  <a:pt x="9931560" y="3249196"/>
                  <a:pt x="9941126" y="3249196"/>
                  <a:pt x="9950576" y="3249196"/>
                </a:cubicBezTo>
                <a:cubicBezTo>
                  <a:pt x="9964406" y="3249196"/>
                  <a:pt x="9978353" y="3248158"/>
                  <a:pt x="9992068" y="3249426"/>
                </a:cubicBezTo>
                <a:cubicBezTo>
                  <a:pt x="10009702" y="3251037"/>
                  <a:pt x="10009586" y="3240552"/>
                  <a:pt x="10008548" y="3228564"/>
                </a:cubicBezTo>
                <a:cubicBezTo>
                  <a:pt x="10007512" y="3216923"/>
                  <a:pt x="10014312" y="3201018"/>
                  <a:pt x="9991837" y="3201826"/>
                </a:cubicBezTo>
                <a:close/>
                <a:moveTo>
                  <a:pt x="1619362" y="3201826"/>
                </a:moveTo>
                <a:cubicBezTo>
                  <a:pt x="1591817" y="3202749"/>
                  <a:pt x="1564156" y="3202172"/>
                  <a:pt x="1536495" y="3202172"/>
                </a:cubicBezTo>
                <a:cubicBezTo>
                  <a:pt x="1529350" y="3202172"/>
                  <a:pt x="1523472" y="3202172"/>
                  <a:pt x="1521167" y="3211737"/>
                </a:cubicBezTo>
                <a:lnTo>
                  <a:pt x="1521167" y="3211852"/>
                </a:lnTo>
                <a:cubicBezTo>
                  <a:pt x="1514713" y="3239282"/>
                  <a:pt x="1521743" y="3249196"/>
                  <a:pt x="1549635" y="3249196"/>
                </a:cubicBezTo>
                <a:cubicBezTo>
                  <a:pt x="1559085" y="3249196"/>
                  <a:pt x="1568651" y="3249196"/>
                  <a:pt x="1578101" y="3249196"/>
                </a:cubicBezTo>
                <a:cubicBezTo>
                  <a:pt x="1591931" y="3249196"/>
                  <a:pt x="1605878" y="3248158"/>
                  <a:pt x="1619593" y="3249426"/>
                </a:cubicBezTo>
                <a:cubicBezTo>
                  <a:pt x="1637227" y="3251037"/>
                  <a:pt x="1637111" y="3240552"/>
                  <a:pt x="1636073" y="3228564"/>
                </a:cubicBezTo>
                <a:cubicBezTo>
                  <a:pt x="1635037" y="3216923"/>
                  <a:pt x="1641837" y="3201018"/>
                  <a:pt x="1619362" y="3201826"/>
                </a:cubicBezTo>
                <a:close/>
                <a:moveTo>
                  <a:pt x="11010280" y="3201796"/>
                </a:moveTo>
                <a:cubicBezTo>
                  <a:pt x="11004388" y="3200673"/>
                  <a:pt x="10996724" y="3202461"/>
                  <a:pt x="10990616" y="3201942"/>
                </a:cubicBezTo>
                <a:cubicBezTo>
                  <a:pt x="10978052" y="3200787"/>
                  <a:pt x="10966066" y="3199291"/>
                  <a:pt x="10967103" y="3218999"/>
                </a:cubicBezTo>
                <a:cubicBezTo>
                  <a:pt x="10968371" y="3242393"/>
                  <a:pt x="10968371" y="3265906"/>
                  <a:pt x="10967103" y="3289302"/>
                </a:cubicBezTo>
                <a:cubicBezTo>
                  <a:pt x="10965951" y="3309356"/>
                  <a:pt x="10969408" y="3322265"/>
                  <a:pt x="10994188" y="3316041"/>
                </a:cubicBezTo>
                <a:cubicBezTo>
                  <a:pt x="11002832" y="3313506"/>
                  <a:pt x="11020234" y="3323878"/>
                  <a:pt x="11018736" y="3304515"/>
                </a:cubicBezTo>
                <a:lnTo>
                  <a:pt x="11018852" y="3304631"/>
                </a:lnTo>
                <a:cubicBezTo>
                  <a:pt x="11017930" y="3292070"/>
                  <a:pt x="11033374" y="3268902"/>
                  <a:pt x="11002371" y="3268902"/>
                </a:cubicBezTo>
                <a:cubicBezTo>
                  <a:pt x="10997300" y="3268902"/>
                  <a:pt x="10994188" y="3265099"/>
                  <a:pt x="10995686" y="3260144"/>
                </a:cubicBezTo>
                <a:cubicBezTo>
                  <a:pt x="10996724" y="3256341"/>
                  <a:pt x="10999836" y="3250117"/>
                  <a:pt x="11002025" y="3250117"/>
                </a:cubicBezTo>
                <a:cubicBezTo>
                  <a:pt x="11027380" y="3250348"/>
                  <a:pt x="11018275" y="3231793"/>
                  <a:pt x="11019314" y="3219113"/>
                </a:cubicBezTo>
                <a:cubicBezTo>
                  <a:pt x="11020292" y="3206953"/>
                  <a:pt x="11016172" y="3202921"/>
                  <a:pt x="11010280" y="3201796"/>
                </a:cubicBezTo>
                <a:close/>
                <a:moveTo>
                  <a:pt x="2637805" y="3201796"/>
                </a:moveTo>
                <a:cubicBezTo>
                  <a:pt x="2631913" y="3200673"/>
                  <a:pt x="2624249" y="3202461"/>
                  <a:pt x="2618141" y="3201942"/>
                </a:cubicBezTo>
                <a:cubicBezTo>
                  <a:pt x="2605577" y="3200787"/>
                  <a:pt x="2593591" y="3199291"/>
                  <a:pt x="2594628" y="3218999"/>
                </a:cubicBezTo>
                <a:cubicBezTo>
                  <a:pt x="2595896" y="3242393"/>
                  <a:pt x="2595896" y="3265906"/>
                  <a:pt x="2594628" y="3289302"/>
                </a:cubicBezTo>
                <a:cubicBezTo>
                  <a:pt x="2593476" y="3309356"/>
                  <a:pt x="2596933" y="3322265"/>
                  <a:pt x="2621713" y="3316041"/>
                </a:cubicBezTo>
                <a:cubicBezTo>
                  <a:pt x="2630357" y="3313506"/>
                  <a:pt x="2647759" y="3323878"/>
                  <a:pt x="2646261" y="3304515"/>
                </a:cubicBezTo>
                <a:lnTo>
                  <a:pt x="2646377" y="3304631"/>
                </a:lnTo>
                <a:cubicBezTo>
                  <a:pt x="2645455" y="3292070"/>
                  <a:pt x="2660899" y="3268902"/>
                  <a:pt x="2629896" y="3268902"/>
                </a:cubicBezTo>
                <a:cubicBezTo>
                  <a:pt x="2624825" y="3268902"/>
                  <a:pt x="2621713" y="3265099"/>
                  <a:pt x="2623211" y="3260144"/>
                </a:cubicBezTo>
                <a:cubicBezTo>
                  <a:pt x="2624249" y="3256341"/>
                  <a:pt x="2627361" y="3250117"/>
                  <a:pt x="2629550" y="3250117"/>
                </a:cubicBezTo>
                <a:cubicBezTo>
                  <a:pt x="2654905" y="3250348"/>
                  <a:pt x="2645800" y="3231793"/>
                  <a:pt x="2646839" y="3219113"/>
                </a:cubicBezTo>
                <a:cubicBezTo>
                  <a:pt x="2647817" y="3206953"/>
                  <a:pt x="2643697" y="3202921"/>
                  <a:pt x="2637805" y="3201796"/>
                </a:cubicBezTo>
                <a:close/>
                <a:moveTo>
                  <a:pt x="8857854" y="3201754"/>
                </a:moveTo>
                <a:cubicBezTo>
                  <a:pt x="8851125" y="3201882"/>
                  <a:pt x="8843404" y="3204707"/>
                  <a:pt x="8837353" y="3203323"/>
                </a:cubicBezTo>
                <a:cubicBezTo>
                  <a:pt x="8826288" y="3200787"/>
                  <a:pt x="8820872" y="3205515"/>
                  <a:pt x="8819718" y="3218423"/>
                </a:cubicBezTo>
                <a:cubicBezTo>
                  <a:pt x="8817644" y="3241242"/>
                  <a:pt x="8821794" y="3255073"/>
                  <a:pt x="8848993" y="3250463"/>
                </a:cubicBezTo>
                <a:cubicBezTo>
                  <a:pt x="8858214" y="3248850"/>
                  <a:pt x="8867894" y="3250232"/>
                  <a:pt x="8877461" y="3250232"/>
                </a:cubicBezTo>
                <a:cubicBezTo>
                  <a:pt x="8887833" y="3250348"/>
                  <a:pt x="8898436" y="3248964"/>
                  <a:pt x="8908578" y="3250578"/>
                </a:cubicBezTo>
                <a:cubicBezTo>
                  <a:pt x="8932551" y="3254382"/>
                  <a:pt x="8939236" y="3244008"/>
                  <a:pt x="8936239" y="3221994"/>
                </a:cubicBezTo>
                <a:cubicBezTo>
                  <a:pt x="8934856" y="3212199"/>
                  <a:pt x="8935893" y="3201018"/>
                  <a:pt x="8921833" y="3203438"/>
                </a:cubicBezTo>
                <a:cubicBezTo>
                  <a:pt x="8910078" y="3205515"/>
                  <a:pt x="8892212" y="3193645"/>
                  <a:pt x="8887948" y="3215772"/>
                </a:cubicBezTo>
                <a:cubicBezTo>
                  <a:pt x="8886681" y="3222340"/>
                  <a:pt x="8888755" y="3231446"/>
                  <a:pt x="8878613" y="3230869"/>
                </a:cubicBezTo>
                <a:cubicBezTo>
                  <a:pt x="8869624" y="3230293"/>
                  <a:pt x="8873312" y="3221764"/>
                  <a:pt x="8872388" y="3216347"/>
                </a:cubicBezTo>
                <a:cubicBezTo>
                  <a:pt x="8870314" y="3204187"/>
                  <a:pt x="8864582" y="3201624"/>
                  <a:pt x="8857854" y="3201754"/>
                </a:cubicBezTo>
                <a:close/>
                <a:moveTo>
                  <a:pt x="485379" y="3201754"/>
                </a:moveTo>
                <a:cubicBezTo>
                  <a:pt x="478650" y="3201882"/>
                  <a:pt x="470929" y="3204707"/>
                  <a:pt x="464878" y="3203323"/>
                </a:cubicBezTo>
                <a:cubicBezTo>
                  <a:pt x="453813" y="3200787"/>
                  <a:pt x="448397" y="3205515"/>
                  <a:pt x="447243" y="3218423"/>
                </a:cubicBezTo>
                <a:cubicBezTo>
                  <a:pt x="445169" y="3241242"/>
                  <a:pt x="449319" y="3255073"/>
                  <a:pt x="476518" y="3250463"/>
                </a:cubicBezTo>
                <a:cubicBezTo>
                  <a:pt x="485739" y="3248850"/>
                  <a:pt x="495419" y="3250232"/>
                  <a:pt x="504986" y="3250232"/>
                </a:cubicBezTo>
                <a:cubicBezTo>
                  <a:pt x="515358" y="3250348"/>
                  <a:pt x="525961" y="3248964"/>
                  <a:pt x="536103" y="3250578"/>
                </a:cubicBezTo>
                <a:cubicBezTo>
                  <a:pt x="560076" y="3254382"/>
                  <a:pt x="566761" y="3244008"/>
                  <a:pt x="563764" y="3221994"/>
                </a:cubicBezTo>
                <a:cubicBezTo>
                  <a:pt x="562381" y="3212199"/>
                  <a:pt x="563418" y="3201018"/>
                  <a:pt x="549358" y="3203438"/>
                </a:cubicBezTo>
                <a:cubicBezTo>
                  <a:pt x="537603" y="3205515"/>
                  <a:pt x="519737" y="3193645"/>
                  <a:pt x="515473" y="3215772"/>
                </a:cubicBezTo>
                <a:cubicBezTo>
                  <a:pt x="514206" y="3222340"/>
                  <a:pt x="516280" y="3231446"/>
                  <a:pt x="506138" y="3230869"/>
                </a:cubicBezTo>
                <a:cubicBezTo>
                  <a:pt x="497149" y="3230293"/>
                  <a:pt x="500837" y="3221764"/>
                  <a:pt x="499913" y="3216347"/>
                </a:cubicBezTo>
                <a:cubicBezTo>
                  <a:pt x="497839" y="3204187"/>
                  <a:pt x="492107" y="3201624"/>
                  <a:pt x="485379" y="3201754"/>
                </a:cubicBezTo>
                <a:close/>
                <a:moveTo>
                  <a:pt x="10248966" y="3201711"/>
                </a:moveTo>
                <a:cubicBezTo>
                  <a:pt x="10227989" y="3199637"/>
                  <a:pt x="10228911" y="3211162"/>
                  <a:pt x="10227298" y="3226375"/>
                </a:cubicBezTo>
                <a:cubicBezTo>
                  <a:pt x="10224878" y="3250463"/>
                  <a:pt x="10237670" y="3251499"/>
                  <a:pt x="10254959" y="3248732"/>
                </a:cubicBezTo>
                <a:lnTo>
                  <a:pt x="10254842" y="3248850"/>
                </a:lnTo>
                <a:cubicBezTo>
                  <a:pt x="10272362" y="3252076"/>
                  <a:pt x="10279968" y="3248273"/>
                  <a:pt x="10281005" y="3227065"/>
                </a:cubicBezTo>
                <a:cubicBezTo>
                  <a:pt x="10282274" y="3198830"/>
                  <a:pt x="10266138" y="3203323"/>
                  <a:pt x="10248966" y="3201711"/>
                </a:cubicBezTo>
                <a:close/>
                <a:moveTo>
                  <a:pt x="9719495" y="3201711"/>
                </a:moveTo>
                <a:cubicBezTo>
                  <a:pt x="9695522" y="3201480"/>
                  <a:pt x="9694486" y="3212660"/>
                  <a:pt x="9695754" y="3230062"/>
                </a:cubicBezTo>
                <a:cubicBezTo>
                  <a:pt x="9696444" y="3239630"/>
                  <a:pt x="9695868" y="3249196"/>
                  <a:pt x="9695868" y="3258761"/>
                </a:cubicBezTo>
                <a:cubicBezTo>
                  <a:pt x="9695868" y="3271784"/>
                  <a:pt x="9696906" y="3284924"/>
                  <a:pt x="9695638" y="3297832"/>
                </a:cubicBezTo>
                <a:cubicBezTo>
                  <a:pt x="9694024" y="3314658"/>
                  <a:pt x="9701630" y="3319038"/>
                  <a:pt x="9716845" y="3318001"/>
                </a:cubicBezTo>
                <a:cubicBezTo>
                  <a:pt x="9730098" y="3317079"/>
                  <a:pt x="9743814" y="3319498"/>
                  <a:pt x="9743122" y="3298982"/>
                </a:cubicBezTo>
                <a:lnTo>
                  <a:pt x="9743238" y="3298869"/>
                </a:lnTo>
                <a:cubicBezTo>
                  <a:pt x="9742546" y="3276393"/>
                  <a:pt x="9742892" y="3253804"/>
                  <a:pt x="9743468" y="3231215"/>
                </a:cubicBezTo>
                <a:cubicBezTo>
                  <a:pt x="9743814" y="3214157"/>
                  <a:pt x="9743698" y="3201942"/>
                  <a:pt x="9719495" y="3201711"/>
                </a:cubicBezTo>
                <a:close/>
                <a:moveTo>
                  <a:pt x="4216421" y="3201711"/>
                </a:moveTo>
                <a:cubicBezTo>
                  <a:pt x="4195444" y="3201364"/>
                  <a:pt x="4190831" y="3208396"/>
                  <a:pt x="4190142" y="3228218"/>
                </a:cubicBezTo>
                <a:cubicBezTo>
                  <a:pt x="4189336" y="3251499"/>
                  <a:pt x="4202474" y="3248618"/>
                  <a:pt x="4217456" y="3249885"/>
                </a:cubicBezTo>
                <a:lnTo>
                  <a:pt x="4217572" y="3250000"/>
                </a:lnTo>
                <a:cubicBezTo>
                  <a:pt x="4237624" y="3251615"/>
                  <a:pt x="4241199" y="3242049"/>
                  <a:pt x="4237973" y="3225683"/>
                </a:cubicBezTo>
                <a:cubicBezTo>
                  <a:pt x="4241545" y="3208050"/>
                  <a:pt x="4235204" y="3202057"/>
                  <a:pt x="4216421" y="3201711"/>
                </a:cubicBezTo>
                <a:close/>
                <a:moveTo>
                  <a:pt x="4150611" y="3201711"/>
                </a:moveTo>
                <a:cubicBezTo>
                  <a:pt x="4133666" y="3202403"/>
                  <a:pt x="4121798" y="3201826"/>
                  <a:pt x="4122258" y="3225683"/>
                </a:cubicBezTo>
                <a:cubicBezTo>
                  <a:pt x="4122718" y="3247467"/>
                  <a:pt x="4130094" y="3253113"/>
                  <a:pt x="4149343" y="3248850"/>
                </a:cubicBezTo>
                <a:cubicBezTo>
                  <a:pt x="4168475" y="3252998"/>
                  <a:pt x="4176657" y="3247810"/>
                  <a:pt x="4176311" y="3225683"/>
                </a:cubicBezTo>
                <a:cubicBezTo>
                  <a:pt x="4175965" y="3205169"/>
                  <a:pt x="4168819" y="3201018"/>
                  <a:pt x="4150611" y="3201711"/>
                </a:cubicBezTo>
                <a:close/>
                <a:moveTo>
                  <a:pt x="1876491" y="3201711"/>
                </a:moveTo>
                <a:cubicBezTo>
                  <a:pt x="1855514" y="3199637"/>
                  <a:pt x="1856436" y="3211162"/>
                  <a:pt x="1854823" y="3226375"/>
                </a:cubicBezTo>
                <a:cubicBezTo>
                  <a:pt x="1852403" y="3250463"/>
                  <a:pt x="1865195" y="3251499"/>
                  <a:pt x="1882484" y="3248732"/>
                </a:cubicBezTo>
                <a:lnTo>
                  <a:pt x="1882367" y="3248850"/>
                </a:lnTo>
                <a:cubicBezTo>
                  <a:pt x="1899887" y="3252076"/>
                  <a:pt x="1907493" y="3248273"/>
                  <a:pt x="1908530" y="3227065"/>
                </a:cubicBezTo>
                <a:cubicBezTo>
                  <a:pt x="1909799" y="3198830"/>
                  <a:pt x="1893663" y="3203323"/>
                  <a:pt x="1876491" y="3201711"/>
                </a:cubicBezTo>
                <a:close/>
                <a:moveTo>
                  <a:pt x="1347020" y="3201711"/>
                </a:moveTo>
                <a:cubicBezTo>
                  <a:pt x="1323047" y="3201480"/>
                  <a:pt x="1322011" y="3212660"/>
                  <a:pt x="1323279" y="3230062"/>
                </a:cubicBezTo>
                <a:cubicBezTo>
                  <a:pt x="1323969" y="3239630"/>
                  <a:pt x="1323393" y="3249196"/>
                  <a:pt x="1323393" y="3258761"/>
                </a:cubicBezTo>
                <a:cubicBezTo>
                  <a:pt x="1323393" y="3271784"/>
                  <a:pt x="1324431" y="3284924"/>
                  <a:pt x="1323163" y="3297832"/>
                </a:cubicBezTo>
                <a:cubicBezTo>
                  <a:pt x="1321549" y="3314658"/>
                  <a:pt x="1329155" y="3319038"/>
                  <a:pt x="1344370" y="3318001"/>
                </a:cubicBezTo>
                <a:cubicBezTo>
                  <a:pt x="1357623" y="3317079"/>
                  <a:pt x="1371339" y="3319498"/>
                  <a:pt x="1370647" y="3298982"/>
                </a:cubicBezTo>
                <a:lnTo>
                  <a:pt x="1370763" y="3298869"/>
                </a:lnTo>
                <a:cubicBezTo>
                  <a:pt x="1370071" y="3276393"/>
                  <a:pt x="1370417" y="3253804"/>
                  <a:pt x="1370993" y="3231215"/>
                </a:cubicBezTo>
                <a:cubicBezTo>
                  <a:pt x="1371339" y="3214157"/>
                  <a:pt x="1371223" y="3201942"/>
                  <a:pt x="1347020" y="3201711"/>
                </a:cubicBezTo>
                <a:close/>
                <a:moveTo>
                  <a:pt x="11116472" y="3201597"/>
                </a:moveTo>
                <a:cubicBezTo>
                  <a:pt x="11095726" y="3202057"/>
                  <a:pt x="11104254" y="3218307"/>
                  <a:pt x="11103101" y="3228564"/>
                </a:cubicBezTo>
                <a:cubicBezTo>
                  <a:pt x="11101949" y="3238590"/>
                  <a:pt x="11100220" y="3249539"/>
                  <a:pt x="11117278" y="3248964"/>
                </a:cubicBezTo>
                <a:cubicBezTo>
                  <a:pt x="11146667" y="3248043"/>
                  <a:pt x="11175940" y="3248502"/>
                  <a:pt x="11205330" y="3248732"/>
                </a:cubicBezTo>
                <a:cubicBezTo>
                  <a:pt x="11213860" y="3248850"/>
                  <a:pt x="11216856" y="3245969"/>
                  <a:pt x="11217892" y="3236977"/>
                </a:cubicBezTo>
                <a:cubicBezTo>
                  <a:pt x="11221582" y="3205629"/>
                  <a:pt x="11218930" y="3202057"/>
                  <a:pt x="11186429" y="3201826"/>
                </a:cubicBezTo>
                <a:cubicBezTo>
                  <a:pt x="11177786" y="3201826"/>
                  <a:pt x="11169142" y="3201826"/>
                  <a:pt x="11160498" y="3201826"/>
                </a:cubicBezTo>
                <a:cubicBezTo>
                  <a:pt x="11160498" y="3201826"/>
                  <a:pt x="11160498" y="3201597"/>
                  <a:pt x="11160498" y="3201597"/>
                </a:cubicBezTo>
                <a:cubicBezTo>
                  <a:pt x="11145860" y="3201597"/>
                  <a:pt x="11131108" y="3201250"/>
                  <a:pt x="11116472" y="3201597"/>
                </a:cubicBezTo>
                <a:close/>
                <a:moveTo>
                  <a:pt x="10929186" y="3201597"/>
                </a:moveTo>
                <a:cubicBezTo>
                  <a:pt x="10916854" y="3202978"/>
                  <a:pt x="10899220" y="3195140"/>
                  <a:pt x="10899566" y="3218884"/>
                </a:cubicBezTo>
                <a:cubicBezTo>
                  <a:pt x="10899910" y="3245738"/>
                  <a:pt x="10899910" y="3272591"/>
                  <a:pt x="10899797" y="3299445"/>
                </a:cubicBezTo>
                <a:cubicBezTo>
                  <a:pt x="10899680" y="3311662"/>
                  <a:pt x="10905674" y="3315580"/>
                  <a:pt x="10917314" y="3316502"/>
                </a:cubicBezTo>
                <a:cubicBezTo>
                  <a:pt x="10948433" y="3318807"/>
                  <a:pt x="10951775" y="3316271"/>
                  <a:pt x="10951890" y="3285268"/>
                </a:cubicBezTo>
                <a:cubicBezTo>
                  <a:pt x="10951890" y="3276624"/>
                  <a:pt x="10951890" y="3267980"/>
                  <a:pt x="10951890" y="3259337"/>
                </a:cubicBezTo>
                <a:lnTo>
                  <a:pt x="10951890" y="3259222"/>
                </a:lnTo>
                <a:cubicBezTo>
                  <a:pt x="10951890" y="3246197"/>
                  <a:pt x="10951199" y="3233174"/>
                  <a:pt x="10952121" y="3220266"/>
                </a:cubicBezTo>
                <a:cubicBezTo>
                  <a:pt x="10953504" y="3202172"/>
                  <a:pt x="10942900" y="3200098"/>
                  <a:pt x="10929186" y="3201597"/>
                </a:cubicBezTo>
                <a:close/>
                <a:moveTo>
                  <a:pt x="10187420" y="3201597"/>
                </a:moveTo>
                <a:lnTo>
                  <a:pt x="10187470" y="3201611"/>
                </a:lnTo>
                <a:lnTo>
                  <a:pt x="10168764" y="3206234"/>
                </a:lnTo>
                <a:cubicBezTo>
                  <a:pt x="10164686" y="3209491"/>
                  <a:pt x="10162814" y="3215023"/>
                  <a:pt x="10163218" y="3224531"/>
                </a:cubicBezTo>
                <a:cubicBezTo>
                  <a:pt x="10163908" y="3241357"/>
                  <a:pt x="10164484" y="3254497"/>
                  <a:pt x="10185461" y="3248964"/>
                </a:cubicBezTo>
                <a:cubicBezTo>
                  <a:pt x="10200674" y="3249772"/>
                  <a:pt x="10214274" y="3251960"/>
                  <a:pt x="10213122" y="3229601"/>
                </a:cubicBezTo>
                <a:cubicBezTo>
                  <a:pt x="10212661" y="3220555"/>
                  <a:pt x="10211768" y="3213293"/>
                  <a:pt x="10208224" y="3208424"/>
                </a:cubicBezTo>
                <a:lnTo>
                  <a:pt x="10187470" y="3201611"/>
                </a:lnTo>
                <a:lnTo>
                  <a:pt x="10187535" y="3201597"/>
                </a:lnTo>
                <a:close/>
                <a:moveTo>
                  <a:pt x="4419032" y="3201597"/>
                </a:moveTo>
                <a:lnTo>
                  <a:pt x="4419079" y="3201610"/>
                </a:lnTo>
                <a:lnTo>
                  <a:pt x="4398358" y="3206062"/>
                </a:lnTo>
                <a:cubicBezTo>
                  <a:pt x="4393963" y="3209577"/>
                  <a:pt x="4392466" y="3215714"/>
                  <a:pt x="4394944" y="3226259"/>
                </a:cubicBezTo>
                <a:cubicBezTo>
                  <a:pt x="4390680" y="3244355"/>
                  <a:pt x="4397480" y="3250348"/>
                  <a:pt x="4416267" y="3250117"/>
                </a:cubicBezTo>
                <a:cubicBezTo>
                  <a:pt x="4434017" y="3249885"/>
                  <a:pt x="4443351" y="3247697"/>
                  <a:pt x="4442429" y="3226490"/>
                </a:cubicBezTo>
                <a:cubicBezTo>
                  <a:pt x="4442083" y="3217846"/>
                  <a:pt x="4440931" y="3211594"/>
                  <a:pt x="4437516" y="3207516"/>
                </a:cubicBezTo>
                <a:lnTo>
                  <a:pt x="4419079" y="3201610"/>
                </a:lnTo>
                <a:lnTo>
                  <a:pt x="4419148" y="3201597"/>
                </a:lnTo>
                <a:close/>
                <a:moveTo>
                  <a:pt x="2743997" y="3201597"/>
                </a:moveTo>
                <a:cubicBezTo>
                  <a:pt x="2723251" y="3202057"/>
                  <a:pt x="2731779" y="3218307"/>
                  <a:pt x="2730626" y="3228564"/>
                </a:cubicBezTo>
                <a:cubicBezTo>
                  <a:pt x="2729474" y="3238590"/>
                  <a:pt x="2727745" y="3249539"/>
                  <a:pt x="2744803" y="3248964"/>
                </a:cubicBezTo>
                <a:cubicBezTo>
                  <a:pt x="2774192" y="3248043"/>
                  <a:pt x="2803465" y="3248502"/>
                  <a:pt x="2832855" y="3248732"/>
                </a:cubicBezTo>
                <a:cubicBezTo>
                  <a:pt x="2841385" y="3248850"/>
                  <a:pt x="2844381" y="3245969"/>
                  <a:pt x="2845417" y="3236977"/>
                </a:cubicBezTo>
                <a:cubicBezTo>
                  <a:pt x="2849107" y="3205629"/>
                  <a:pt x="2846455" y="3202057"/>
                  <a:pt x="2813954" y="3201826"/>
                </a:cubicBezTo>
                <a:cubicBezTo>
                  <a:pt x="2805311" y="3201826"/>
                  <a:pt x="2796667" y="3201826"/>
                  <a:pt x="2788023" y="3201826"/>
                </a:cubicBezTo>
                <a:cubicBezTo>
                  <a:pt x="2788023" y="3201826"/>
                  <a:pt x="2788023" y="3201597"/>
                  <a:pt x="2788023" y="3201597"/>
                </a:cubicBezTo>
                <a:cubicBezTo>
                  <a:pt x="2773385" y="3201597"/>
                  <a:pt x="2758633" y="3201250"/>
                  <a:pt x="2743997" y="3201597"/>
                </a:cubicBezTo>
                <a:close/>
                <a:moveTo>
                  <a:pt x="2556711" y="3201597"/>
                </a:moveTo>
                <a:cubicBezTo>
                  <a:pt x="2544379" y="3202978"/>
                  <a:pt x="2526745" y="3195140"/>
                  <a:pt x="2527091" y="3218884"/>
                </a:cubicBezTo>
                <a:cubicBezTo>
                  <a:pt x="2527435" y="3245738"/>
                  <a:pt x="2527435" y="3272591"/>
                  <a:pt x="2527322" y="3299445"/>
                </a:cubicBezTo>
                <a:cubicBezTo>
                  <a:pt x="2527205" y="3311662"/>
                  <a:pt x="2533199" y="3315580"/>
                  <a:pt x="2544839" y="3316502"/>
                </a:cubicBezTo>
                <a:cubicBezTo>
                  <a:pt x="2575958" y="3318807"/>
                  <a:pt x="2579300" y="3316271"/>
                  <a:pt x="2579415" y="3285268"/>
                </a:cubicBezTo>
                <a:cubicBezTo>
                  <a:pt x="2579415" y="3276624"/>
                  <a:pt x="2579415" y="3267980"/>
                  <a:pt x="2579415" y="3259337"/>
                </a:cubicBezTo>
                <a:lnTo>
                  <a:pt x="2579415" y="3259222"/>
                </a:lnTo>
                <a:cubicBezTo>
                  <a:pt x="2579415" y="3246197"/>
                  <a:pt x="2578724" y="3233174"/>
                  <a:pt x="2579646" y="3220266"/>
                </a:cubicBezTo>
                <a:cubicBezTo>
                  <a:pt x="2581029" y="3202172"/>
                  <a:pt x="2570425" y="3200098"/>
                  <a:pt x="2556711" y="3201597"/>
                </a:cubicBezTo>
                <a:close/>
                <a:moveTo>
                  <a:pt x="1814945" y="3201597"/>
                </a:moveTo>
                <a:lnTo>
                  <a:pt x="1814995" y="3201611"/>
                </a:lnTo>
                <a:lnTo>
                  <a:pt x="1796289" y="3206234"/>
                </a:lnTo>
                <a:cubicBezTo>
                  <a:pt x="1792211" y="3209491"/>
                  <a:pt x="1790339" y="3215023"/>
                  <a:pt x="1790743" y="3224531"/>
                </a:cubicBezTo>
                <a:cubicBezTo>
                  <a:pt x="1791433" y="3241357"/>
                  <a:pt x="1792009" y="3254497"/>
                  <a:pt x="1812986" y="3248964"/>
                </a:cubicBezTo>
                <a:cubicBezTo>
                  <a:pt x="1828199" y="3249772"/>
                  <a:pt x="1841799" y="3251960"/>
                  <a:pt x="1840647" y="3229601"/>
                </a:cubicBezTo>
                <a:cubicBezTo>
                  <a:pt x="1840186" y="3220555"/>
                  <a:pt x="1839293" y="3213293"/>
                  <a:pt x="1835749" y="3208424"/>
                </a:cubicBezTo>
                <a:lnTo>
                  <a:pt x="1814995" y="3201611"/>
                </a:lnTo>
                <a:lnTo>
                  <a:pt x="1815060" y="3201597"/>
                </a:lnTo>
                <a:close/>
                <a:moveTo>
                  <a:pt x="9797839" y="3201568"/>
                </a:moveTo>
                <a:cubicBezTo>
                  <a:pt x="9792104" y="3201711"/>
                  <a:pt x="9785248" y="3203498"/>
                  <a:pt x="9780234" y="3202749"/>
                </a:cubicBezTo>
                <a:cubicBezTo>
                  <a:pt x="9768247" y="3200905"/>
                  <a:pt x="9762946" y="3207474"/>
                  <a:pt x="9763291" y="3219459"/>
                </a:cubicBezTo>
                <a:cubicBezTo>
                  <a:pt x="9763637" y="3233289"/>
                  <a:pt x="9763291" y="3247120"/>
                  <a:pt x="9763291" y="3260950"/>
                </a:cubicBezTo>
                <a:cubicBezTo>
                  <a:pt x="9763291" y="3272130"/>
                  <a:pt x="9763291" y="3283426"/>
                  <a:pt x="9763291" y="3294605"/>
                </a:cubicBezTo>
                <a:cubicBezTo>
                  <a:pt x="9763176" y="3306244"/>
                  <a:pt x="9762369" y="3319153"/>
                  <a:pt x="9779426" y="3317308"/>
                </a:cubicBezTo>
                <a:cubicBezTo>
                  <a:pt x="9789914" y="3316156"/>
                  <a:pt x="9807779" y="3325377"/>
                  <a:pt x="9809162" y="3308204"/>
                </a:cubicBezTo>
                <a:cubicBezTo>
                  <a:pt x="9810083" y="3296677"/>
                  <a:pt x="9823798" y="3276165"/>
                  <a:pt x="9798558" y="3270631"/>
                </a:cubicBezTo>
                <a:lnTo>
                  <a:pt x="9798558" y="3270516"/>
                </a:lnTo>
                <a:cubicBezTo>
                  <a:pt x="9792104" y="3269134"/>
                  <a:pt x="9789800" y="3266368"/>
                  <a:pt x="9789914" y="3260374"/>
                </a:cubicBezTo>
                <a:cubicBezTo>
                  <a:pt x="9790030" y="3256110"/>
                  <a:pt x="9789684" y="3251037"/>
                  <a:pt x="9795332" y="3250348"/>
                </a:cubicBezTo>
                <a:cubicBezTo>
                  <a:pt x="9826334" y="3246427"/>
                  <a:pt x="9809623" y="3222801"/>
                  <a:pt x="9808701" y="3210240"/>
                </a:cubicBezTo>
                <a:cubicBezTo>
                  <a:pt x="9808183" y="3202921"/>
                  <a:pt x="9803573" y="3201422"/>
                  <a:pt x="9797839" y="3201568"/>
                </a:cubicBezTo>
                <a:close/>
                <a:moveTo>
                  <a:pt x="1425364" y="3201568"/>
                </a:moveTo>
                <a:cubicBezTo>
                  <a:pt x="1419629" y="3201711"/>
                  <a:pt x="1412773" y="3203498"/>
                  <a:pt x="1407759" y="3202749"/>
                </a:cubicBezTo>
                <a:cubicBezTo>
                  <a:pt x="1395772" y="3200905"/>
                  <a:pt x="1390471" y="3207474"/>
                  <a:pt x="1390816" y="3219459"/>
                </a:cubicBezTo>
                <a:cubicBezTo>
                  <a:pt x="1391162" y="3233289"/>
                  <a:pt x="1390816" y="3247120"/>
                  <a:pt x="1390816" y="3260950"/>
                </a:cubicBezTo>
                <a:cubicBezTo>
                  <a:pt x="1390816" y="3272130"/>
                  <a:pt x="1390816" y="3283426"/>
                  <a:pt x="1390816" y="3294605"/>
                </a:cubicBezTo>
                <a:cubicBezTo>
                  <a:pt x="1390701" y="3306244"/>
                  <a:pt x="1389894" y="3319153"/>
                  <a:pt x="1406951" y="3317308"/>
                </a:cubicBezTo>
                <a:cubicBezTo>
                  <a:pt x="1417439" y="3316156"/>
                  <a:pt x="1435304" y="3325377"/>
                  <a:pt x="1436687" y="3308204"/>
                </a:cubicBezTo>
                <a:cubicBezTo>
                  <a:pt x="1437608" y="3296677"/>
                  <a:pt x="1451323" y="3276165"/>
                  <a:pt x="1426083" y="3270631"/>
                </a:cubicBezTo>
                <a:lnTo>
                  <a:pt x="1426083" y="3270516"/>
                </a:lnTo>
                <a:cubicBezTo>
                  <a:pt x="1419629" y="3269134"/>
                  <a:pt x="1417325" y="3266368"/>
                  <a:pt x="1417439" y="3260374"/>
                </a:cubicBezTo>
                <a:cubicBezTo>
                  <a:pt x="1417555" y="3256110"/>
                  <a:pt x="1417209" y="3251037"/>
                  <a:pt x="1422857" y="3250348"/>
                </a:cubicBezTo>
                <a:cubicBezTo>
                  <a:pt x="1453859" y="3246427"/>
                  <a:pt x="1437148" y="3222801"/>
                  <a:pt x="1436226" y="3210240"/>
                </a:cubicBezTo>
                <a:cubicBezTo>
                  <a:pt x="1435708" y="3202921"/>
                  <a:pt x="1431098" y="3201422"/>
                  <a:pt x="1425364" y="3201568"/>
                </a:cubicBezTo>
                <a:close/>
                <a:moveTo>
                  <a:pt x="10313046" y="3201480"/>
                </a:moveTo>
                <a:cubicBezTo>
                  <a:pt x="10299330" y="3201133"/>
                  <a:pt x="10296450" y="3207358"/>
                  <a:pt x="10295066" y="3220151"/>
                </a:cubicBezTo>
                <a:cubicBezTo>
                  <a:pt x="10292646" y="3242393"/>
                  <a:pt x="10298408" y="3252883"/>
                  <a:pt x="10322496" y="3249310"/>
                </a:cubicBezTo>
                <a:cubicBezTo>
                  <a:pt x="10332638" y="3247810"/>
                  <a:pt x="10343242" y="3249078"/>
                  <a:pt x="10353615" y="3249078"/>
                </a:cubicBezTo>
                <a:lnTo>
                  <a:pt x="10392344" y="3249310"/>
                </a:lnTo>
                <a:lnTo>
                  <a:pt x="10410031" y="3245825"/>
                </a:lnTo>
                <a:cubicBezTo>
                  <a:pt x="10413776" y="3242596"/>
                  <a:pt x="10415390" y="3236977"/>
                  <a:pt x="10414929" y="3227987"/>
                </a:cubicBezTo>
                <a:cubicBezTo>
                  <a:pt x="10414122" y="3212546"/>
                  <a:pt x="10413776" y="3200787"/>
                  <a:pt x="10393376" y="3201480"/>
                </a:cubicBezTo>
                <a:cubicBezTo>
                  <a:pt x="10366638" y="3202287"/>
                  <a:pt x="10339784" y="3202057"/>
                  <a:pt x="10313046" y="3201480"/>
                </a:cubicBezTo>
                <a:close/>
                <a:moveTo>
                  <a:pt x="1940571" y="3201480"/>
                </a:moveTo>
                <a:cubicBezTo>
                  <a:pt x="1926855" y="3201133"/>
                  <a:pt x="1923975" y="3207358"/>
                  <a:pt x="1922591" y="3220151"/>
                </a:cubicBezTo>
                <a:cubicBezTo>
                  <a:pt x="1920171" y="3242393"/>
                  <a:pt x="1925933" y="3252883"/>
                  <a:pt x="1950021" y="3249310"/>
                </a:cubicBezTo>
                <a:cubicBezTo>
                  <a:pt x="1960163" y="3247810"/>
                  <a:pt x="1970767" y="3249078"/>
                  <a:pt x="1981140" y="3249078"/>
                </a:cubicBezTo>
                <a:lnTo>
                  <a:pt x="2019869" y="3249310"/>
                </a:lnTo>
                <a:lnTo>
                  <a:pt x="2037556" y="3245825"/>
                </a:lnTo>
                <a:cubicBezTo>
                  <a:pt x="2041301" y="3242596"/>
                  <a:pt x="2042915" y="3236977"/>
                  <a:pt x="2042454" y="3227987"/>
                </a:cubicBezTo>
                <a:cubicBezTo>
                  <a:pt x="2041647" y="3212546"/>
                  <a:pt x="2041301" y="3200787"/>
                  <a:pt x="2020901" y="3201480"/>
                </a:cubicBezTo>
                <a:cubicBezTo>
                  <a:pt x="1994163" y="3202287"/>
                  <a:pt x="1967309" y="3202057"/>
                  <a:pt x="1940571" y="3201480"/>
                </a:cubicBezTo>
                <a:close/>
                <a:moveTo>
                  <a:pt x="11058960" y="3201250"/>
                </a:moveTo>
                <a:cubicBezTo>
                  <a:pt x="11037984" y="3201480"/>
                  <a:pt x="11035910" y="3210815"/>
                  <a:pt x="11034872" y="3228218"/>
                </a:cubicBezTo>
                <a:cubicBezTo>
                  <a:pt x="11033374" y="3252652"/>
                  <a:pt x="11048703" y="3247697"/>
                  <a:pt x="11062993" y="3249078"/>
                </a:cubicBezTo>
                <a:lnTo>
                  <a:pt x="11063110" y="3248964"/>
                </a:lnTo>
                <a:cubicBezTo>
                  <a:pt x="11081550" y="3250809"/>
                  <a:pt x="11086390" y="3242857"/>
                  <a:pt x="11082356" y="3226144"/>
                </a:cubicBezTo>
                <a:cubicBezTo>
                  <a:pt x="11086274" y="3207243"/>
                  <a:pt x="11078898" y="3201018"/>
                  <a:pt x="11058960" y="3201250"/>
                </a:cubicBezTo>
                <a:close/>
                <a:moveTo>
                  <a:pt x="2686485" y="3201250"/>
                </a:moveTo>
                <a:cubicBezTo>
                  <a:pt x="2665509" y="3201480"/>
                  <a:pt x="2663435" y="3210815"/>
                  <a:pt x="2662397" y="3228218"/>
                </a:cubicBezTo>
                <a:cubicBezTo>
                  <a:pt x="2660899" y="3252652"/>
                  <a:pt x="2676228" y="3247697"/>
                  <a:pt x="2690518" y="3249078"/>
                </a:cubicBezTo>
                <a:lnTo>
                  <a:pt x="2690635" y="3248964"/>
                </a:lnTo>
                <a:cubicBezTo>
                  <a:pt x="2709075" y="3250809"/>
                  <a:pt x="2713915" y="3242857"/>
                  <a:pt x="2709881" y="3226144"/>
                </a:cubicBezTo>
                <a:cubicBezTo>
                  <a:pt x="2713799" y="3207243"/>
                  <a:pt x="2706423" y="3201018"/>
                  <a:pt x="2686485" y="3201250"/>
                </a:cubicBezTo>
                <a:close/>
                <a:moveTo>
                  <a:pt x="10110834" y="3201120"/>
                </a:moveTo>
                <a:cubicBezTo>
                  <a:pt x="10104756" y="3201222"/>
                  <a:pt x="10099540" y="3203613"/>
                  <a:pt x="10097408" y="3213812"/>
                </a:cubicBezTo>
                <a:cubicBezTo>
                  <a:pt x="10095910" y="3221072"/>
                  <a:pt x="10098214" y="3231446"/>
                  <a:pt x="10087266" y="3231676"/>
                </a:cubicBezTo>
                <a:cubicBezTo>
                  <a:pt x="10076663" y="3231907"/>
                  <a:pt x="10077124" y="3222456"/>
                  <a:pt x="10076317" y="3214503"/>
                </a:cubicBezTo>
                <a:cubicBezTo>
                  <a:pt x="10074473" y="3196410"/>
                  <a:pt x="10060066" y="3202862"/>
                  <a:pt x="10050039" y="3202403"/>
                </a:cubicBezTo>
                <a:cubicBezTo>
                  <a:pt x="10042317" y="3202172"/>
                  <a:pt x="10032636" y="3198485"/>
                  <a:pt x="10029410" y="3211622"/>
                </a:cubicBezTo>
                <a:cubicBezTo>
                  <a:pt x="10022724" y="3238821"/>
                  <a:pt x="10030101" y="3249078"/>
                  <a:pt x="10057992" y="3249078"/>
                </a:cubicBezTo>
                <a:cubicBezTo>
                  <a:pt x="10067442" y="3249078"/>
                  <a:pt x="10077009" y="3249078"/>
                  <a:pt x="10086575" y="3249078"/>
                </a:cubicBezTo>
                <a:cubicBezTo>
                  <a:pt x="10096140" y="3249078"/>
                  <a:pt x="10105938" y="3247582"/>
                  <a:pt x="10115158" y="3249310"/>
                </a:cubicBezTo>
                <a:cubicBezTo>
                  <a:pt x="10142588" y="3254382"/>
                  <a:pt x="10147082" y="3240435"/>
                  <a:pt x="10144662" y="3217500"/>
                </a:cubicBezTo>
                <a:cubicBezTo>
                  <a:pt x="10143510" y="3206782"/>
                  <a:pt x="10140282" y="3200098"/>
                  <a:pt x="10129448" y="3202172"/>
                </a:cubicBezTo>
                <a:cubicBezTo>
                  <a:pt x="10123858" y="3203210"/>
                  <a:pt x="10116914" y="3201018"/>
                  <a:pt x="10110834" y="3201120"/>
                </a:cubicBezTo>
                <a:close/>
                <a:moveTo>
                  <a:pt x="1738359" y="3201120"/>
                </a:moveTo>
                <a:cubicBezTo>
                  <a:pt x="1732281" y="3201222"/>
                  <a:pt x="1727065" y="3203613"/>
                  <a:pt x="1724933" y="3213812"/>
                </a:cubicBezTo>
                <a:cubicBezTo>
                  <a:pt x="1723435" y="3221072"/>
                  <a:pt x="1725739" y="3231446"/>
                  <a:pt x="1714791" y="3231676"/>
                </a:cubicBezTo>
                <a:cubicBezTo>
                  <a:pt x="1704188" y="3231907"/>
                  <a:pt x="1704649" y="3222456"/>
                  <a:pt x="1703842" y="3214503"/>
                </a:cubicBezTo>
                <a:cubicBezTo>
                  <a:pt x="1701998" y="3196410"/>
                  <a:pt x="1687591" y="3202862"/>
                  <a:pt x="1677564" y="3202403"/>
                </a:cubicBezTo>
                <a:cubicBezTo>
                  <a:pt x="1669842" y="3202172"/>
                  <a:pt x="1660161" y="3198485"/>
                  <a:pt x="1656935" y="3211622"/>
                </a:cubicBezTo>
                <a:cubicBezTo>
                  <a:pt x="1650249" y="3238821"/>
                  <a:pt x="1657626" y="3249078"/>
                  <a:pt x="1685517" y="3249078"/>
                </a:cubicBezTo>
                <a:cubicBezTo>
                  <a:pt x="1694967" y="3249078"/>
                  <a:pt x="1704534" y="3249078"/>
                  <a:pt x="1714100" y="3249078"/>
                </a:cubicBezTo>
                <a:cubicBezTo>
                  <a:pt x="1723665" y="3249078"/>
                  <a:pt x="1733463" y="3247582"/>
                  <a:pt x="1742683" y="3249310"/>
                </a:cubicBezTo>
                <a:cubicBezTo>
                  <a:pt x="1770113" y="3254382"/>
                  <a:pt x="1774607" y="3240435"/>
                  <a:pt x="1772187" y="3217500"/>
                </a:cubicBezTo>
                <a:cubicBezTo>
                  <a:pt x="1771035" y="3206782"/>
                  <a:pt x="1767807" y="3200098"/>
                  <a:pt x="1756973" y="3202172"/>
                </a:cubicBezTo>
                <a:cubicBezTo>
                  <a:pt x="1751383" y="3203210"/>
                  <a:pt x="1744439" y="3201018"/>
                  <a:pt x="1738359" y="3201120"/>
                </a:cubicBezTo>
                <a:close/>
                <a:moveTo>
                  <a:pt x="6442651" y="3200704"/>
                </a:moveTo>
                <a:cubicBezTo>
                  <a:pt x="6434108" y="3199925"/>
                  <a:pt x="6423736" y="3203613"/>
                  <a:pt x="6416244" y="3204131"/>
                </a:cubicBezTo>
                <a:cubicBezTo>
                  <a:pt x="6396651" y="3205515"/>
                  <a:pt x="6407023" y="3224646"/>
                  <a:pt x="6405064" y="3235940"/>
                </a:cubicBezTo>
                <a:cubicBezTo>
                  <a:pt x="6402989" y="3247582"/>
                  <a:pt x="6410828" y="3250578"/>
                  <a:pt x="6421084" y="3250232"/>
                </a:cubicBezTo>
                <a:cubicBezTo>
                  <a:pt x="6435030" y="3250000"/>
                  <a:pt x="6448860" y="3250232"/>
                  <a:pt x="6462805" y="3250232"/>
                </a:cubicBezTo>
                <a:cubicBezTo>
                  <a:pt x="6478482" y="3250232"/>
                  <a:pt x="6494040" y="3250348"/>
                  <a:pt x="6509714" y="3250232"/>
                </a:cubicBezTo>
                <a:cubicBezTo>
                  <a:pt x="6514670" y="3250232"/>
                  <a:pt x="6522966" y="3251730"/>
                  <a:pt x="6523544" y="3246427"/>
                </a:cubicBezTo>
                <a:cubicBezTo>
                  <a:pt x="6525042" y="3233750"/>
                  <a:pt x="6528154" y="3217961"/>
                  <a:pt x="6522390" y="3208396"/>
                </a:cubicBezTo>
                <a:cubicBezTo>
                  <a:pt x="6515476" y="3196871"/>
                  <a:pt x="6498418" y="3204477"/>
                  <a:pt x="6485857" y="3203323"/>
                </a:cubicBezTo>
                <a:cubicBezTo>
                  <a:pt x="6470297" y="3201942"/>
                  <a:pt x="6473410" y="3213812"/>
                  <a:pt x="6472717" y="3222918"/>
                </a:cubicBezTo>
                <a:lnTo>
                  <a:pt x="6472717" y="3222687"/>
                </a:lnTo>
                <a:cubicBezTo>
                  <a:pt x="6472373" y="3226836"/>
                  <a:pt x="6472601" y="3231907"/>
                  <a:pt x="6466609" y="3232136"/>
                </a:cubicBezTo>
                <a:cubicBezTo>
                  <a:pt x="6461536" y="3232368"/>
                  <a:pt x="6458081" y="3228564"/>
                  <a:pt x="6458081" y="3224070"/>
                </a:cubicBezTo>
                <a:cubicBezTo>
                  <a:pt x="6457909" y="3206725"/>
                  <a:pt x="6451193" y="3201482"/>
                  <a:pt x="6442651" y="3200704"/>
                </a:cubicBezTo>
                <a:close/>
                <a:moveTo>
                  <a:pt x="11729498" y="3200098"/>
                </a:moveTo>
                <a:cubicBezTo>
                  <a:pt x="11710482" y="3200444"/>
                  <a:pt x="11701838" y="3204362"/>
                  <a:pt x="11701723" y="3225913"/>
                </a:cubicBezTo>
                <a:cubicBezTo>
                  <a:pt x="11701723" y="3246889"/>
                  <a:pt x="11709906" y="3251844"/>
                  <a:pt x="11727770" y="3248618"/>
                </a:cubicBezTo>
                <a:cubicBezTo>
                  <a:pt x="11744597" y="3250232"/>
                  <a:pt x="11757966" y="3251037"/>
                  <a:pt x="11757044" y="3226144"/>
                </a:cubicBezTo>
                <a:cubicBezTo>
                  <a:pt x="11756237" y="3205169"/>
                  <a:pt x="11749553" y="3199750"/>
                  <a:pt x="11729615" y="3200098"/>
                </a:cubicBezTo>
                <a:close/>
                <a:moveTo>
                  <a:pt x="3357023" y="3200098"/>
                </a:moveTo>
                <a:cubicBezTo>
                  <a:pt x="3338007" y="3200444"/>
                  <a:pt x="3329363" y="3204362"/>
                  <a:pt x="3329248" y="3225913"/>
                </a:cubicBezTo>
                <a:cubicBezTo>
                  <a:pt x="3329248" y="3246889"/>
                  <a:pt x="3337431" y="3251844"/>
                  <a:pt x="3355295" y="3248618"/>
                </a:cubicBezTo>
                <a:cubicBezTo>
                  <a:pt x="3372122" y="3250232"/>
                  <a:pt x="3385491" y="3251037"/>
                  <a:pt x="3384569" y="3226144"/>
                </a:cubicBezTo>
                <a:cubicBezTo>
                  <a:pt x="3383762" y="3205169"/>
                  <a:pt x="3377078" y="3199750"/>
                  <a:pt x="3357140" y="3200098"/>
                </a:cubicBezTo>
                <a:close/>
                <a:moveTo>
                  <a:pt x="7498811" y="3199175"/>
                </a:moveTo>
                <a:cubicBezTo>
                  <a:pt x="7483943" y="3198252"/>
                  <a:pt x="7480140" y="3205397"/>
                  <a:pt x="7478757" y="3219113"/>
                </a:cubicBezTo>
                <a:cubicBezTo>
                  <a:pt x="7476221" y="3242739"/>
                  <a:pt x="7482214" y="3255419"/>
                  <a:pt x="7508838" y="3250923"/>
                </a:cubicBezTo>
                <a:cubicBezTo>
                  <a:pt x="7517135" y="3249539"/>
                  <a:pt x="7526010" y="3250694"/>
                  <a:pt x="7534654" y="3250694"/>
                </a:cubicBezTo>
                <a:cubicBezTo>
                  <a:pt x="7549291" y="3250694"/>
                  <a:pt x="7564044" y="3250117"/>
                  <a:pt x="7578680" y="3250923"/>
                </a:cubicBezTo>
                <a:cubicBezTo>
                  <a:pt x="7593893" y="3251730"/>
                  <a:pt x="7596199" y="3242857"/>
                  <a:pt x="7594815" y="3231330"/>
                </a:cubicBezTo>
                <a:cubicBezTo>
                  <a:pt x="7593548" y="3220612"/>
                  <a:pt x="7601039" y="3204823"/>
                  <a:pt x="7581332" y="3203438"/>
                </a:cubicBezTo>
                <a:cubicBezTo>
                  <a:pt x="7553902" y="3201597"/>
                  <a:pt x="7526356" y="3200905"/>
                  <a:pt x="7498811" y="3199175"/>
                </a:cubicBezTo>
                <a:close/>
                <a:moveTo>
                  <a:pt x="9113959" y="3198598"/>
                </a:moveTo>
                <a:cubicBezTo>
                  <a:pt x="9095288" y="3197332"/>
                  <a:pt x="9091138" y="3204131"/>
                  <a:pt x="9090562" y="3221879"/>
                </a:cubicBezTo>
                <a:cubicBezTo>
                  <a:pt x="9089756" y="3243548"/>
                  <a:pt x="9094020" y="3254611"/>
                  <a:pt x="9118338" y="3250578"/>
                </a:cubicBezTo>
                <a:cubicBezTo>
                  <a:pt x="9128480" y="3248850"/>
                  <a:pt x="9139084" y="3250232"/>
                  <a:pt x="9149457" y="3250232"/>
                </a:cubicBezTo>
                <a:cubicBezTo>
                  <a:pt x="9162480" y="3250117"/>
                  <a:pt x="9175618" y="3248964"/>
                  <a:pt x="9188412" y="3250463"/>
                </a:cubicBezTo>
                <a:cubicBezTo>
                  <a:pt x="9208235" y="3252767"/>
                  <a:pt x="9207313" y="3240320"/>
                  <a:pt x="9205815" y="3227987"/>
                </a:cubicBezTo>
                <a:lnTo>
                  <a:pt x="9205815" y="3228103"/>
                </a:lnTo>
                <a:cubicBezTo>
                  <a:pt x="9204317" y="3216579"/>
                  <a:pt x="9214228" y="3198252"/>
                  <a:pt x="9189218" y="3199059"/>
                </a:cubicBezTo>
                <a:cubicBezTo>
                  <a:pt x="9164209" y="3199869"/>
                  <a:pt x="9138968" y="3200213"/>
                  <a:pt x="9113959" y="3198598"/>
                </a:cubicBezTo>
                <a:close/>
                <a:moveTo>
                  <a:pt x="741484" y="3198598"/>
                </a:moveTo>
                <a:cubicBezTo>
                  <a:pt x="722813" y="3197332"/>
                  <a:pt x="718663" y="3204131"/>
                  <a:pt x="718087" y="3221879"/>
                </a:cubicBezTo>
                <a:cubicBezTo>
                  <a:pt x="717281" y="3243548"/>
                  <a:pt x="721545" y="3254611"/>
                  <a:pt x="745863" y="3250578"/>
                </a:cubicBezTo>
                <a:cubicBezTo>
                  <a:pt x="756005" y="3248850"/>
                  <a:pt x="766609" y="3250232"/>
                  <a:pt x="776982" y="3250232"/>
                </a:cubicBezTo>
                <a:cubicBezTo>
                  <a:pt x="790005" y="3250117"/>
                  <a:pt x="803143" y="3248964"/>
                  <a:pt x="815937" y="3250463"/>
                </a:cubicBezTo>
                <a:cubicBezTo>
                  <a:pt x="835760" y="3252767"/>
                  <a:pt x="834838" y="3240320"/>
                  <a:pt x="833340" y="3227987"/>
                </a:cubicBezTo>
                <a:lnTo>
                  <a:pt x="833340" y="3228103"/>
                </a:lnTo>
                <a:cubicBezTo>
                  <a:pt x="831842" y="3216579"/>
                  <a:pt x="841753" y="3198252"/>
                  <a:pt x="816743" y="3199059"/>
                </a:cubicBezTo>
                <a:cubicBezTo>
                  <a:pt x="791734" y="3199869"/>
                  <a:pt x="766493" y="3200213"/>
                  <a:pt x="741484" y="3198598"/>
                </a:cubicBezTo>
                <a:close/>
                <a:moveTo>
                  <a:pt x="11344032" y="3198372"/>
                </a:moveTo>
                <a:cubicBezTo>
                  <a:pt x="11336690" y="3196957"/>
                  <a:pt x="11325798" y="3203613"/>
                  <a:pt x="11317241" y="3201711"/>
                </a:cubicBezTo>
                <a:cubicBezTo>
                  <a:pt x="11305140" y="3199059"/>
                  <a:pt x="11300184" y="3205975"/>
                  <a:pt x="11300876" y="3217961"/>
                </a:cubicBezTo>
                <a:lnTo>
                  <a:pt x="11300644" y="3217846"/>
                </a:lnTo>
                <a:cubicBezTo>
                  <a:pt x="11300876" y="3221764"/>
                  <a:pt x="11301566" y="3227183"/>
                  <a:pt x="11295688" y="3228103"/>
                </a:cubicBezTo>
                <a:cubicBezTo>
                  <a:pt x="11289004" y="3229141"/>
                  <a:pt x="11286584" y="3224531"/>
                  <a:pt x="11286122" y="3218884"/>
                </a:cubicBezTo>
                <a:cubicBezTo>
                  <a:pt x="11283933" y="3188110"/>
                  <a:pt x="11260190" y="3203438"/>
                  <a:pt x="11246360" y="3202057"/>
                </a:cubicBezTo>
                <a:cubicBezTo>
                  <a:pt x="11229188" y="3200444"/>
                  <a:pt x="11234143" y="3216694"/>
                  <a:pt x="11232646" y="3226950"/>
                </a:cubicBezTo>
                <a:cubicBezTo>
                  <a:pt x="11230110" y="3244008"/>
                  <a:pt x="11237140" y="3250578"/>
                  <a:pt x="11254198" y="3249078"/>
                </a:cubicBezTo>
                <a:cubicBezTo>
                  <a:pt x="11266184" y="3247927"/>
                  <a:pt x="11278401" y="3248850"/>
                  <a:pt x="11290502" y="3248850"/>
                </a:cubicBezTo>
                <a:cubicBezTo>
                  <a:pt x="11304332" y="3248850"/>
                  <a:pt x="11318163" y="3249078"/>
                  <a:pt x="11331993" y="3248850"/>
                </a:cubicBezTo>
                <a:cubicBezTo>
                  <a:pt x="11337870" y="3248732"/>
                  <a:pt x="11346284" y="3251155"/>
                  <a:pt x="11348936" y="3245505"/>
                </a:cubicBezTo>
                <a:cubicBezTo>
                  <a:pt x="11355274" y="3231907"/>
                  <a:pt x="11355850" y="3214964"/>
                  <a:pt x="11349972" y="3203095"/>
                </a:cubicBezTo>
                <a:cubicBezTo>
                  <a:pt x="11348532" y="3200213"/>
                  <a:pt x="11346479" y="3198844"/>
                  <a:pt x="11344032" y="3198372"/>
                </a:cubicBezTo>
                <a:close/>
                <a:moveTo>
                  <a:pt x="2971557" y="3198372"/>
                </a:moveTo>
                <a:cubicBezTo>
                  <a:pt x="2964215" y="3196957"/>
                  <a:pt x="2953323" y="3203613"/>
                  <a:pt x="2944766" y="3201711"/>
                </a:cubicBezTo>
                <a:cubicBezTo>
                  <a:pt x="2932665" y="3199059"/>
                  <a:pt x="2927709" y="3205975"/>
                  <a:pt x="2928401" y="3217961"/>
                </a:cubicBezTo>
                <a:lnTo>
                  <a:pt x="2928169" y="3217846"/>
                </a:lnTo>
                <a:cubicBezTo>
                  <a:pt x="2928401" y="3221764"/>
                  <a:pt x="2929091" y="3227183"/>
                  <a:pt x="2923213" y="3228103"/>
                </a:cubicBezTo>
                <a:cubicBezTo>
                  <a:pt x="2916529" y="3229141"/>
                  <a:pt x="2914109" y="3224531"/>
                  <a:pt x="2913647" y="3218884"/>
                </a:cubicBezTo>
                <a:cubicBezTo>
                  <a:pt x="2911458" y="3188110"/>
                  <a:pt x="2887715" y="3203438"/>
                  <a:pt x="2873885" y="3202057"/>
                </a:cubicBezTo>
                <a:cubicBezTo>
                  <a:pt x="2856713" y="3200444"/>
                  <a:pt x="2861668" y="3216694"/>
                  <a:pt x="2860171" y="3226950"/>
                </a:cubicBezTo>
                <a:cubicBezTo>
                  <a:pt x="2857635" y="3244008"/>
                  <a:pt x="2864665" y="3250578"/>
                  <a:pt x="2881723" y="3249078"/>
                </a:cubicBezTo>
                <a:cubicBezTo>
                  <a:pt x="2893709" y="3247927"/>
                  <a:pt x="2905926" y="3248850"/>
                  <a:pt x="2918027" y="3248850"/>
                </a:cubicBezTo>
                <a:cubicBezTo>
                  <a:pt x="2931857" y="3248850"/>
                  <a:pt x="2945688" y="3249078"/>
                  <a:pt x="2959518" y="3248850"/>
                </a:cubicBezTo>
                <a:cubicBezTo>
                  <a:pt x="2965395" y="3248732"/>
                  <a:pt x="2973809" y="3251155"/>
                  <a:pt x="2976461" y="3245505"/>
                </a:cubicBezTo>
                <a:cubicBezTo>
                  <a:pt x="2982799" y="3231907"/>
                  <a:pt x="2983375" y="3214964"/>
                  <a:pt x="2977497" y="3203095"/>
                </a:cubicBezTo>
                <a:cubicBezTo>
                  <a:pt x="2976057" y="3200213"/>
                  <a:pt x="2974004" y="3198844"/>
                  <a:pt x="2971557" y="3198372"/>
                </a:cubicBezTo>
                <a:close/>
                <a:moveTo>
                  <a:pt x="9046536" y="3197561"/>
                </a:moveTo>
                <a:cubicBezTo>
                  <a:pt x="9021872" y="3196986"/>
                  <a:pt x="9023947" y="3210124"/>
                  <a:pt x="9022679" y="3226490"/>
                </a:cubicBezTo>
                <a:lnTo>
                  <a:pt x="9022794" y="3226604"/>
                </a:lnTo>
                <a:cubicBezTo>
                  <a:pt x="9021180" y="3246773"/>
                  <a:pt x="9029478" y="3250463"/>
                  <a:pt x="9048034" y="3251037"/>
                </a:cubicBezTo>
                <a:cubicBezTo>
                  <a:pt x="9069125" y="3251615"/>
                  <a:pt x="9073620" y="3243085"/>
                  <a:pt x="9070048" y="3225106"/>
                </a:cubicBezTo>
                <a:cubicBezTo>
                  <a:pt x="9073735" y="3206204"/>
                  <a:pt x="9068664" y="3198021"/>
                  <a:pt x="9046536" y="3197561"/>
                </a:cubicBezTo>
                <a:close/>
                <a:moveTo>
                  <a:pt x="674061" y="3197561"/>
                </a:moveTo>
                <a:cubicBezTo>
                  <a:pt x="649397" y="3196986"/>
                  <a:pt x="651472" y="3210124"/>
                  <a:pt x="650204" y="3226490"/>
                </a:cubicBezTo>
                <a:lnTo>
                  <a:pt x="650319" y="3226604"/>
                </a:lnTo>
                <a:cubicBezTo>
                  <a:pt x="648705" y="3246773"/>
                  <a:pt x="657003" y="3250463"/>
                  <a:pt x="675559" y="3251037"/>
                </a:cubicBezTo>
                <a:cubicBezTo>
                  <a:pt x="696650" y="3251615"/>
                  <a:pt x="701145" y="3243085"/>
                  <a:pt x="697573" y="3225106"/>
                </a:cubicBezTo>
                <a:cubicBezTo>
                  <a:pt x="701260" y="3206204"/>
                  <a:pt x="696189" y="3198021"/>
                  <a:pt x="674061" y="3197561"/>
                </a:cubicBezTo>
                <a:close/>
                <a:moveTo>
                  <a:pt x="11525732" y="3196410"/>
                </a:moveTo>
                <a:cubicBezTo>
                  <a:pt x="11505448" y="3195026"/>
                  <a:pt x="11499454" y="3201133"/>
                  <a:pt x="11499224" y="3221994"/>
                </a:cubicBezTo>
                <a:cubicBezTo>
                  <a:pt x="11498994" y="3243892"/>
                  <a:pt x="11505102" y="3251844"/>
                  <a:pt x="11526769" y="3248964"/>
                </a:cubicBezTo>
                <a:cubicBezTo>
                  <a:pt x="11537028" y="3247582"/>
                  <a:pt x="11547631" y="3248732"/>
                  <a:pt x="11558003" y="3248732"/>
                </a:cubicBezTo>
                <a:cubicBezTo>
                  <a:pt x="11572755" y="3248732"/>
                  <a:pt x="11587624" y="3247927"/>
                  <a:pt x="11602260" y="3248964"/>
                </a:cubicBezTo>
                <a:cubicBezTo>
                  <a:pt x="11621854" y="3250348"/>
                  <a:pt x="11620470" y="3237553"/>
                  <a:pt x="11619434" y="3225221"/>
                </a:cubicBezTo>
                <a:lnTo>
                  <a:pt x="11619434" y="3225106"/>
                </a:lnTo>
                <a:cubicBezTo>
                  <a:pt x="11618395" y="3212775"/>
                  <a:pt x="11625426" y="3195486"/>
                  <a:pt x="11601223" y="3196524"/>
                </a:cubicBezTo>
                <a:cubicBezTo>
                  <a:pt x="11576098" y="3197678"/>
                  <a:pt x="11550858" y="3198138"/>
                  <a:pt x="11525732" y="3196410"/>
                </a:cubicBezTo>
                <a:close/>
                <a:moveTo>
                  <a:pt x="3153257" y="3196410"/>
                </a:moveTo>
                <a:cubicBezTo>
                  <a:pt x="3132973" y="3195026"/>
                  <a:pt x="3126979" y="3201133"/>
                  <a:pt x="3126749" y="3221994"/>
                </a:cubicBezTo>
                <a:cubicBezTo>
                  <a:pt x="3126519" y="3243892"/>
                  <a:pt x="3132627" y="3251844"/>
                  <a:pt x="3154294" y="3248964"/>
                </a:cubicBezTo>
                <a:cubicBezTo>
                  <a:pt x="3164553" y="3247582"/>
                  <a:pt x="3175156" y="3248732"/>
                  <a:pt x="3185528" y="3248732"/>
                </a:cubicBezTo>
                <a:cubicBezTo>
                  <a:pt x="3200280" y="3248732"/>
                  <a:pt x="3215149" y="3247927"/>
                  <a:pt x="3229785" y="3248964"/>
                </a:cubicBezTo>
                <a:cubicBezTo>
                  <a:pt x="3249379" y="3250348"/>
                  <a:pt x="3247995" y="3237553"/>
                  <a:pt x="3246959" y="3225221"/>
                </a:cubicBezTo>
                <a:lnTo>
                  <a:pt x="3246959" y="3225106"/>
                </a:lnTo>
                <a:cubicBezTo>
                  <a:pt x="3245920" y="3212775"/>
                  <a:pt x="3252951" y="3195486"/>
                  <a:pt x="3228748" y="3196524"/>
                </a:cubicBezTo>
                <a:cubicBezTo>
                  <a:pt x="3203623" y="3197678"/>
                  <a:pt x="3178383" y="3198138"/>
                  <a:pt x="3153257" y="3196410"/>
                </a:cubicBezTo>
                <a:close/>
                <a:moveTo>
                  <a:pt x="8972775" y="3196379"/>
                </a:moveTo>
                <a:cubicBezTo>
                  <a:pt x="8966119" y="3196004"/>
                  <a:pt x="8960096" y="3198022"/>
                  <a:pt x="8956524" y="3208396"/>
                </a:cubicBezTo>
                <a:cubicBezTo>
                  <a:pt x="8956294" y="3253918"/>
                  <a:pt x="8945230" y="3251615"/>
                  <a:pt x="8997324" y="3248850"/>
                </a:cubicBezTo>
                <a:lnTo>
                  <a:pt x="8997438" y="3248732"/>
                </a:lnTo>
                <a:cubicBezTo>
                  <a:pt x="9009654" y="3239514"/>
                  <a:pt x="9001818" y="3226604"/>
                  <a:pt x="9003086" y="3215540"/>
                </a:cubicBezTo>
                <a:cubicBezTo>
                  <a:pt x="9003892" y="3208050"/>
                  <a:pt x="9003778" y="3197332"/>
                  <a:pt x="8992828" y="3198713"/>
                </a:cubicBezTo>
                <a:cubicBezTo>
                  <a:pt x="8986720" y="3199520"/>
                  <a:pt x="8979431" y="3196754"/>
                  <a:pt x="8972775" y="3196379"/>
                </a:cubicBezTo>
                <a:close/>
                <a:moveTo>
                  <a:pt x="600300" y="3196379"/>
                </a:moveTo>
                <a:cubicBezTo>
                  <a:pt x="593644" y="3196004"/>
                  <a:pt x="587621" y="3198022"/>
                  <a:pt x="584049" y="3208396"/>
                </a:cubicBezTo>
                <a:cubicBezTo>
                  <a:pt x="583819" y="3253918"/>
                  <a:pt x="572755" y="3251615"/>
                  <a:pt x="624849" y="3248850"/>
                </a:cubicBezTo>
                <a:lnTo>
                  <a:pt x="624963" y="3248732"/>
                </a:lnTo>
                <a:cubicBezTo>
                  <a:pt x="637179" y="3239514"/>
                  <a:pt x="629343" y="3226604"/>
                  <a:pt x="630611" y="3215540"/>
                </a:cubicBezTo>
                <a:cubicBezTo>
                  <a:pt x="631417" y="3208050"/>
                  <a:pt x="631303" y="3197332"/>
                  <a:pt x="620353" y="3198713"/>
                </a:cubicBezTo>
                <a:cubicBezTo>
                  <a:pt x="614245" y="3199520"/>
                  <a:pt x="606956" y="3196754"/>
                  <a:pt x="600300" y="3196379"/>
                </a:cubicBezTo>
                <a:close/>
                <a:moveTo>
                  <a:pt x="11662652" y="3195947"/>
                </a:moveTo>
                <a:cubicBezTo>
                  <a:pt x="11642598" y="3196757"/>
                  <a:pt x="11633148" y="3199520"/>
                  <a:pt x="11634876" y="3222456"/>
                </a:cubicBezTo>
                <a:cubicBezTo>
                  <a:pt x="11636144" y="3239744"/>
                  <a:pt x="11635338" y="3254150"/>
                  <a:pt x="11658849" y="3248043"/>
                </a:cubicBezTo>
                <a:cubicBezTo>
                  <a:pt x="11677060" y="3250694"/>
                  <a:pt x="11689968" y="3250000"/>
                  <a:pt x="11688354" y="3224646"/>
                </a:cubicBezTo>
                <a:cubicBezTo>
                  <a:pt x="11687086" y="3205629"/>
                  <a:pt x="11686740" y="3194912"/>
                  <a:pt x="11662652" y="3195947"/>
                </a:cubicBezTo>
                <a:close/>
                <a:moveTo>
                  <a:pt x="3290177" y="3195947"/>
                </a:moveTo>
                <a:cubicBezTo>
                  <a:pt x="3270123" y="3196757"/>
                  <a:pt x="3260673" y="3199520"/>
                  <a:pt x="3262401" y="3222456"/>
                </a:cubicBezTo>
                <a:cubicBezTo>
                  <a:pt x="3263669" y="3239744"/>
                  <a:pt x="3262863" y="3254150"/>
                  <a:pt x="3286374" y="3248043"/>
                </a:cubicBezTo>
                <a:cubicBezTo>
                  <a:pt x="3304585" y="3250694"/>
                  <a:pt x="3317493" y="3250000"/>
                  <a:pt x="3315879" y="3224646"/>
                </a:cubicBezTo>
                <a:cubicBezTo>
                  <a:pt x="3314611" y="3205629"/>
                  <a:pt x="3314265" y="3194912"/>
                  <a:pt x="3290177" y="3195947"/>
                </a:cubicBezTo>
                <a:close/>
                <a:moveTo>
                  <a:pt x="11459232" y="3195717"/>
                </a:moveTo>
                <a:lnTo>
                  <a:pt x="11459285" y="3195737"/>
                </a:lnTo>
                <a:lnTo>
                  <a:pt x="11439206" y="3202057"/>
                </a:lnTo>
                <a:cubicBezTo>
                  <a:pt x="11435836" y="3206148"/>
                  <a:pt x="11435489" y="3212371"/>
                  <a:pt x="11437218" y="3221189"/>
                </a:cubicBezTo>
                <a:cubicBezTo>
                  <a:pt x="11434798" y="3238129"/>
                  <a:pt x="11434567" y="3251037"/>
                  <a:pt x="11459232" y="3249539"/>
                </a:cubicBezTo>
                <a:cubicBezTo>
                  <a:pt x="11477326" y="3248389"/>
                  <a:pt x="11485510" y="3245852"/>
                  <a:pt x="11484472" y="3225452"/>
                </a:cubicBezTo>
                <a:cubicBezTo>
                  <a:pt x="11484012" y="3216463"/>
                  <a:pt x="11483954" y="3208857"/>
                  <a:pt x="11480885" y="3203584"/>
                </a:cubicBezTo>
                <a:lnTo>
                  <a:pt x="11459285" y="3195737"/>
                </a:lnTo>
                <a:lnTo>
                  <a:pt x="11459347" y="3195717"/>
                </a:lnTo>
                <a:close/>
                <a:moveTo>
                  <a:pt x="3086757" y="3195717"/>
                </a:moveTo>
                <a:lnTo>
                  <a:pt x="3086810" y="3195737"/>
                </a:lnTo>
                <a:lnTo>
                  <a:pt x="3066731" y="3202057"/>
                </a:lnTo>
                <a:cubicBezTo>
                  <a:pt x="3063361" y="3206148"/>
                  <a:pt x="3063014" y="3212371"/>
                  <a:pt x="3064743" y="3221189"/>
                </a:cubicBezTo>
                <a:cubicBezTo>
                  <a:pt x="3062323" y="3238129"/>
                  <a:pt x="3062092" y="3251037"/>
                  <a:pt x="3086757" y="3249539"/>
                </a:cubicBezTo>
                <a:cubicBezTo>
                  <a:pt x="3104851" y="3248389"/>
                  <a:pt x="3113035" y="3245852"/>
                  <a:pt x="3111997" y="3225452"/>
                </a:cubicBezTo>
                <a:cubicBezTo>
                  <a:pt x="3111537" y="3216463"/>
                  <a:pt x="3111479" y="3208857"/>
                  <a:pt x="3108410" y="3203584"/>
                </a:cubicBezTo>
                <a:lnTo>
                  <a:pt x="3086810" y="3195737"/>
                </a:lnTo>
                <a:lnTo>
                  <a:pt x="3086872" y="3195717"/>
                </a:lnTo>
                <a:close/>
                <a:moveTo>
                  <a:pt x="11392962" y="3195373"/>
                </a:moveTo>
                <a:cubicBezTo>
                  <a:pt x="11370603" y="3195601"/>
                  <a:pt x="11368759" y="3204477"/>
                  <a:pt x="11368182" y="3222801"/>
                </a:cubicBezTo>
                <a:cubicBezTo>
                  <a:pt x="11367606" y="3242857"/>
                  <a:pt x="11372792" y="3249196"/>
                  <a:pt x="11393768" y="3249426"/>
                </a:cubicBezTo>
                <a:lnTo>
                  <a:pt x="11393768" y="3249310"/>
                </a:lnTo>
                <a:cubicBezTo>
                  <a:pt x="11415551" y="3249655"/>
                  <a:pt x="11418433" y="3240435"/>
                  <a:pt x="11415551" y="3223263"/>
                </a:cubicBezTo>
                <a:cubicBezTo>
                  <a:pt x="11418433" y="3205745"/>
                  <a:pt x="11416704" y="3195140"/>
                  <a:pt x="11392962" y="3195373"/>
                </a:cubicBezTo>
                <a:close/>
                <a:moveTo>
                  <a:pt x="3020487" y="3195373"/>
                </a:moveTo>
                <a:cubicBezTo>
                  <a:pt x="2998128" y="3195601"/>
                  <a:pt x="2996284" y="3204477"/>
                  <a:pt x="2995707" y="3222801"/>
                </a:cubicBezTo>
                <a:cubicBezTo>
                  <a:pt x="2995131" y="3242857"/>
                  <a:pt x="3000317" y="3249196"/>
                  <a:pt x="3021293" y="3249426"/>
                </a:cubicBezTo>
                <a:lnTo>
                  <a:pt x="3021293" y="3249310"/>
                </a:lnTo>
                <a:cubicBezTo>
                  <a:pt x="3043076" y="3249655"/>
                  <a:pt x="3045958" y="3240435"/>
                  <a:pt x="3043076" y="3223263"/>
                </a:cubicBezTo>
                <a:cubicBezTo>
                  <a:pt x="3045958" y="3205745"/>
                  <a:pt x="3044229" y="3195140"/>
                  <a:pt x="3020487" y="3195373"/>
                </a:cubicBezTo>
                <a:close/>
                <a:moveTo>
                  <a:pt x="5427723" y="3136593"/>
                </a:moveTo>
                <a:cubicBezTo>
                  <a:pt x="5412740" y="3134403"/>
                  <a:pt x="5400754" y="3134403"/>
                  <a:pt x="5401789" y="3156069"/>
                </a:cubicBezTo>
                <a:cubicBezTo>
                  <a:pt x="5402598" y="3173934"/>
                  <a:pt x="5404212" y="3185229"/>
                  <a:pt x="5426802" y="3184076"/>
                </a:cubicBezTo>
                <a:cubicBezTo>
                  <a:pt x="5443859" y="3183270"/>
                  <a:pt x="5451351" y="3179697"/>
                  <a:pt x="5450543" y="3160911"/>
                </a:cubicBezTo>
                <a:cubicBezTo>
                  <a:pt x="5449734" y="3144429"/>
                  <a:pt x="5450313" y="3130715"/>
                  <a:pt x="5427723" y="3136593"/>
                </a:cubicBezTo>
                <a:close/>
                <a:moveTo>
                  <a:pt x="4017840" y="3136246"/>
                </a:moveTo>
                <a:lnTo>
                  <a:pt x="4017891" y="3136260"/>
                </a:lnTo>
                <a:lnTo>
                  <a:pt x="3995566" y="3140987"/>
                </a:lnTo>
                <a:cubicBezTo>
                  <a:pt x="3990554" y="3144632"/>
                  <a:pt x="3988047" y="3151113"/>
                  <a:pt x="3988219" y="3162756"/>
                </a:cubicBezTo>
                <a:cubicBezTo>
                  <a:pt x="3988565" y="3182695"/>
                  <a:pt x="3996631" y="3186728"/>
                  <a:pt x="4014266" y="3183501"/>
                </a:cubicBezTo>
                <a:cubicBezTo>
                  <a:pt x="4031092" y="3186844"/>
                  <a:pt x="4042732" y="3184768"/>
                  <a:pt x="4041926" y="3161026"/>
                </a:cubicBezTo>
                <a:cubicBezTo>
                  <a:pt x="4041583" y="3151748"/>
                  <a:pt x="4040602" y="3145409"/>
                  <a:pt x="4037188" y="3141462"/>
                </a:cubicBezTo>
                <a:lnTo>
                  <a:pt x="4017891" y="3136260"/>
                </a:lnTo>
                <a:lnTo>
                  <a:pt x="4017954" y="3136246"/>
                </a:lnTo>
                <a:close/>
                <a:moveTo>
                  <a:pt x="9314498" y="3136131"/>
                </a:moveTo>
                <a:cubicBezTo>
                  <a:pt x="9295597" y="3131868"/>
                  <a:pt x="9289143" y="3138669"/>
                  <a:pt x="9288567" y="3159875"/>
                </a:cubicBezTo>
                <a:cubicBezTo>
                  <a:pt x="9287874" y="3184423"/>
                  <a:pt x="9301013" y="3181886"/>
                  <a:pt x="9317264" y="3183501"/>
                </a:cubicBezTo>
                <a:cubicBezTo>
                  <a:pt x="9339623" y="3185693"/>
                  <a:pt x="9341467" y="3175087"/>
                  <a:pt x="9342504" y="3156648"/>
                </a:cubicBezTo>
                <a:cubicBezTo>
                  <a:pt x="9343772" y="3133019"/>
                  <a:pt x="9330634" y="3134518"/>
                  <a:pt x="9314498" y="3136131"/>
                </a:cubicBezTo>
                <a:close/>
                <a:moveTo>
                  <a:pt x="8847034" y="3136131"/>
                </a:moveTo>
                <a:cubicBezTo>
                  <a:pt x="8828938" y="3132905"/>
                  <a:pt x="8818912" y="3135324"/>
                  <a:pt x="8819028" y="3158607"/>
                </a:cubicBezTo>
                <a:cubicBezTo>
                  <a:pt x="8819142" y="3181196"/>
                  <a:pt x="8828594" y="3183385"/>
                  <a:pt x="8846688" y="3183270"/>
                </a:cubicBezTo>
                <a:cubicBezTo>
                  <a:pt x="8863630" y="3183155"/>
                  <a:pt x="8873312" y="3181657"/>
                  <a:pt x="8873080" y="3160104"/>
                </a:cubicBezTo>
                <a:cubicBezTo>
                  <a:pt x="8872851" y="3139358"/>
                  <a:pt x="8867202" y="3131406"/>
                  <a:pt x="8847034" y="3136131"/>
                </a:cubicBezTo>
                <a:close/>
                <a:moveTo>
                  <a:pt x="6587163" y="3136131"/>
                </a:moveTo>
                <a:cubicBezTo>
                  <a:pt x="6572179" y="3136246"/>
                  <a:pt x="6557313" y="3136246"/>
                  <a:pt x="6542330" y="3136246"/>
                </a:cubicBezTo>
                <a:lnTo>
                  <a:pt x="6542447" y="3136246"/>
                </a:lnTo>
                <a:cubicBezTo>
                  <a:pt x="6541984" y="3142355"/>
                  <a:pt x="6541984" y="3148465"/>
                  <a:pt x="6541292" y="3154458"/>
                </a:cubicBezTo>
                <a:cubicBezTo>
                  <a:pt x="6539335" y="3172321"/>
                  <a:pt x="6541638" y="3183155"/>
                  <a:pt x="6565035" y="3183385"/>
                </a:cubicBezTo>
                <a:cubicBezTo>
                  <a:pt x="6589467" y="3183616"/>
                  <a:pt x="6589467" y="3171284"/>
                  <a:pt x="6587970" y="3154341"/>
                </a:cubicBezTo>
                <a:cubicBezTo>
                  <a:pt x="6587394" y="3148349"/>
                  <a:pt x="6587394" y="3142242"/>
                  <a:pt x="6587163" y="3136131"/>
                </a:cubicBezTo>
                <a:close/>
                <a:moveTo>
                  <a:pt x="942023" y="3136131"/>
                </a:moveTo>
                <a:cubicBezTo>
                  <a:pt x="923122" y="3131868"/>
                  <a:pt x="916668" y="3138669"/>
                  <a:pt x="916092" y="3159875"/>
                </a:cubicBezTo>
                <a:cubicBezTo>
                  <a:pt x="915399" y="3184423"/>
                  <a:pt x="928538" y="3181886"/>
                  <a:pt x="944789" y="3183501"/>
                </a:cubicBezTo>
                <a:cubicBezTo>
                  <a:pt x="967148" y="3185693"/>
                  <a:pt x="968992" y="3175087"/>
                  <a:pt x="970029" y="3156648"/>
                </a:cubicBezTo>
                <a:cubicBezTo>
                  <a:pt x="971297" y="3133019"/>
                  <a:pt x="958159" y="3134518"/>
                  <a:pt x="942023" y="3136131"/>
                </a:cubicBezTo>
                <a:close/>
                <a:moveTo>
                  <a:pt x="474559" y="3136131"/>
                </a:moveTo>
                <a:cubicBezTo>
                  <a:pt x="456463" y="3132905"/>
                  <a:pt x="446437" y="3135324"/>
                  <a:pt x="446553" y="3158607"/>
                </a:cubicBezTo>
                <a:cubicBezTo>
                  <a:pt x="446667" y="3181196"/>
                  <a:pt x="456119" y="3183385"/>
                  <a:pt x="474213" y="3183270"/>
                </a:cubicBezTo>
                <a:cubicBezTo>
                  <a:pt x="491155" y="3183155"/>
                  <a:pt x="500837" y="3181657"/>
                  <a:pt x="500605" y="3160104"/>
                </a:cubicBezTo>
                <a:cubicBezTo>
                  <a:pt x="500376" y="3139358"/>
                  <a:pt x="494727" y="3131406"/>
                  <a:pt x="474559" y="3136131"/>
                </a:cubicBezTo>
                <a:close/>
                <a:moveTo>
                  <a:pt x="9250879" y="3136017"/>
                </a:moveTo>
                <a:lnTo>
                  <a:pt x="9250879" y="3136131"/>
                </a:lnTo>
                <a:cubicBezTo>
                  <a:pt x="9235320" y="3135671"/>
                  <a:pt x="9219646" y="3131983"/>
                  <a:pt x="9221143" y="3156302"/>
                </a:cubicBezTo>
                <a:cubicBezTo>
                  <a:pt x="9222180" y="3172667"/>
                  <a:pt x="9222526" y="3184652"/>
                  <a:pt x="9244425" y="3183501"/>
                </a:cubicBezTo>
                <a:cubicBezTo>
                  <a:pt x="9262866" y="3182581"/>
                  <a:pt x="9275428" y="3181771"/>
                  <a:pt x="9274852" y="3157338"/>
                </a:cubicBezTo>
                <a:cubicBezTo>
                  <a:pt x="9274274" y="3137399"/>
                  <a:pt x="9266322" y="3133365"/>
                  <a:pt x="9250879" y="3136017"/>
                </a:cubicBezTo>
                <a:close/>
                <a:moveTo>
                  <a:pt x="8911460" y="3136017"/>
                </a:moveTo>
                <a:cubicBezTo>
                  <a:pt x="8893826" y="3132443"/>
                  <a:pt x="8886681" y="3138669"/>
                  <a:pt x="8886911" y="3157685"/>
                </a:cubicBezTo>
                <a:cubicBezTo>
                  <a:pt x="8887141" y="3176124"/>
                  <a:pt x="8891867" y="3184076"/>
                  <a:pt x="8911922" y="3183616"/>
                </a:cubicBezTo>
                <a:cubicBezTo>
                  <a:pt x="8930477" y="3183155"/>
                  <a:pt x="8937161" y="3178315"/>
                  <a:pt x="8937392" y="3158491"/>
                </a:cubicBezTo>
                <a:cubicBezTo>
                  <a:pt x="8937622" y="3137746"/>
                  <a:pt x="8929555" y="3132675"/>
                  <a:pt x="8911460" y="3136131"/>
                </a:cubicBezTo>
                <a:close/>
                <a:moveTo>
                  <a:pt x="878404" y="3136017"/>
                </a:moveTo>
                <a:lnTo>
                  <a:pt x="878404" y="3136131"/>
                </a:lnTo>
                <a:cubicBezTo>
                  <a:pt x="862845" y="3135671"/>
                  <a:pt x="847171" y="3131983"/>
                  <a:pt x="848668" y="3156302"/>
                </a:cubicBezTo>
                <a:cubicBezTo>
                  <a:pt x="849705" y="3172667"/>
                  <a:pt x="850051" y="3184652"/>
                  <a:pt x="871950" y="3183501"/>
                </a:cubicBezTo>
                <a:cubicBezTo>
                  <a:pt x="890391" y="3182581"/>
                  <a:pt x="902953" y="3181771"/>
                  <a:pt x="902377" y="3157338"/>
                </a:cubicBezTo>
                <a:cubicBezTo>
                  <a:pt x="901799" y="3137399"/>
                  <a:pt x="893847" y="3133365"/>
                  <a:pt x="878404" y="3136017"/>
                </a:cubicBezTo>
                <a:close/>
                <a:moveTo>
                  <a:pt x="538985" y="3136017"/>
                </a:moveTo>
                <a:cubicBezTo>
                  <a:pt x="521351" y="3132443"/>
                  <a:pt x="514206" y="3138669"/>
                  <a:pt x="514436" y="3157685"/>
                </a:cubicBezTo>
                <a:cubicBezTo>
                  <a:pt x="514666" y="3176124"/>
                  <a:pt x="519392" y="3184076"/>
                  <a:pt x="539447" y="3183616"/>
                </a:cubicBezTo>
                <a:cubicBezTo>
                  <a:pt x="558002" y="3183155"/>
                  <a:pt x="564686" y="3178315"/>
                  <a:pt x="564917" y="3158491"/>
                </a:cubicBezTo>
                <a:cubicBezTo>
                  <a:pt x="565147" y="3137746"/>
                  <a:pt x="557080" y="3132675"/>
                  <a:pt x="538985" y="3136131"/>
                </a:cubicBezTo>
                <a:close/>
                <a:moveTo>
                  <a:pt x="10521768" y="3135902"/>
                </a:moveTo>
                <a:cubicBezTo>
                  <a:pt x="10504710" y="3131060"/>
                  <a:pt x="10498256" y="3137515"/>
                  <a:pt x="10498717" y="3156648"/>
                </a:cubicBezTo>
                <a:cubicBezTo>
                  <a:pt x="10499063" y="3173934"/>
                  <a:pt x="10500562" y="3184423"/>
                  <a:pt x="10522114" y="3183041"/>
                </a:cubicBezTo>
                <a:cubicBezTo>
                  <a:pt x="10538595" y="3182002"/>
                  <a:pt x="10547815" y="3179697"/>
                  <a:pt x="10547239" y="3159875"/>
                </a:cubicBezTo>
                <a:cubicBezTo>
                  <a:pt x="10546663" y="3142009"/>
                  <a:pt x="10544127" y="3130599"/>
                  <a:pt x="10521768" y="3135902"/>
                </a:cubicBezTo>
                <a:close/>
                <a:moveTo>
                  <a:pt x="6500034" y="3135902"/>
                </a:moveTo>
                <a:cubicBezTo>
                  <a:pt x="6482975" y="3133480"/>
                  <a:pt x="6471332" y="3133943"/>
                  <a:pt x="6471795" y="3158145"/>
                </a:cubicBezTo>
                <a:cubicBezTo>
                  <a:pt x="6472257" y="3180158"/>
                  <a:pt x="6480553" y="3183041"/>
                  <a:pt x="6499109" y="3183270"/>
                </a:cubicBezTo>
                <a:cubicBezTo>
                  <a:pt x="6518358" y="3183501"/>
                  <a:pt x="6525965" y="3179236"/>
                  <a:pt x="6525965" y="3157799"/>
                </a:cubicBezTo>
                <a:cubicBezTo>
                  <a:pt x="6526078" y="3136362"/>
                  <a:pt x="6517434" y="3132790"/>
                  <a:pt x="6500034" y="3135902"/>
                </a:cubicBezTo>
                <a:close/>
                <a:moveTo>
                  <a:pt x="6434224" y="3135902"/>
                </a:moveTo>
                <a:cubicBezTo>
                  <a:pt x="6418548" y="3135556"/>
                  <a:pt x="6403335" y="3131637"/>
                  <a:pt x="6404258" y="3156069"/>
                </a:cubicBezTo>
                <a:cubicBezTo>
                  <a:pt x="6404947" y="3175664"/>
                  <a:pt x="6409789" y="3183961"/>
                  <a:pt x="6430880" y="3183270"/>
                </a:cubicBezTo>
                <a:cubicBezTo>
                  <a:pt x="6448284" y="3182695"/>
                  <a:pt x="6458081" y="3180735"/>
                  <a:pt x="6457964" y="3159757"/>
                </a:cubicBezTo>
                <a:cubicBezTo>
                  <a:pt x="6457848" y="3140743"/>
                  <a:pt x="6452893" y="3131637"/>
                  <a:pt x="6434224" y="3135902"/>
                </a:cubicBezTo>
                <a:close/>
                <a:moveTo>
                  <a:pt x="2149293" y="3135902"/>
                </a:moveTo>
                <a:cubicBezTo>
                  <a:pt x="2132235" y="3131060"/>
                  <a:pt x="2125781" y="3137515"/>
                  <a:pt x="2126242" y="3156648"/>
                </a:cubicBezTo>
                <a:cubicBezTo>
                  <a:pt x="2126588" y="3173934"/>
                  <a:pt x="2128087" y="3184423"/>
                  <a:pt x="2149639" y="3183041"/>
                </a:cubicBezTo>
                <a:cubicBezTo>
                  <a:pt x="2166120" y="3182002"/>
                  <a:pt x="2175340" y="3179697"/>
                  <a:pt x="2174764" y="3159875"/>
                </a:cubicBezTo>
                <a:cubicBezTo>
                  <a:pt x="2174188" y="3142009"/>
                  <a:pt x="2171652" y="3130599"/>
                  <a:pt x="2149293" y="3135902"/>
                </a:cubicBezTo>
                <a:close/>
                <a:moveTo>
                  <a:pt x="9046998" y="3135786"/>
                </a:moveTo>
                <a:cubicBezTo>
                  <a:pt x="9025445" y="3130831"/>
                  <a:pt x="9023140" y="3142470"/>
                  <a:pt x="9022794" y="3160335"/>
                </a:cubicBezTo>
                <a:cubicBezTo>
                  <a:pt x="9022333" y="3179928"/>
                  <a:pt x="9031322" y="3182232"/>
                  <a:pt x="9047918" y="3183155"/>
                </a:cubicBezTo>
                <a:cubicBezTo>
                  <a:pt x="9069587" y="3184309"/>
                  <a:pt x="9070508" y="3173705"/>
                  <a:pt x="9071085" y="3156648"/>
                </a:cubicBezTo>
                <a:lnTo>
                  <a:pt x="9071200" y="3156763"/>
                </a:lnTo>
                <a:cubicBezTo>
                  <a:pt x="9071891" y="3137168"/>
                  <a:pt x="9064400" y="3131983"/>
                  <a:pt x="9046998" y="3135786"/>
                </a:cubicBezTo>
                <a:close/>
                <a:moveTo>
                  <a:pt x="6903301" y="3135786"/>
                </a:moveTo>
                <a:cubicBezTo>
                  <a:pt x="6886243" y="3133827"/>
                  <a:pt x="6872873" y="3133365"/>
                  <a:pt x="6873682" y="3158145"/>
                </a:cubicBezTo>
                <a:cubicBezTo>
                  <a:pt x="6874374" y="3177508"/>
                  <a:pt x="6879557" y="3184309"/>
                  <a:pt x="6898921" y="3183385"/>
                </a:cubicBezTo>
                <a:cubicBezTo>
                  <a:pt x="6915632" y="3182581"/>
                  <a:pt x="6929002" y="3183848"/>
                  <a:pt x="6928080" y="3159414"/>
                </a:cubicBezTo>
                <a:cubicBezTo>
                  <a:pt x="6927389" y="3140053"/>
                  <a:pt x="6922548" y="3131752"/>
                  <a:pt x="6903301" y="3135786"/>
                </a:cubicBezTo>
                <a:close/>
                <a:moveTo>
                  <a:pt x="5690268" y="3135786"/>
                </a:moveTo>
                <a:lnTo>
                  <a:pt x="5690345" y="3135796"/>
                </a:lnTo>
                <a:lnTo>
                  <a:pt x="5671121" y="3140555"/>
                </a:lnTo>
                <a:cubicBezTo>
                  <a:pt x="5667822" y="3144574"/>
                  <a:pt x="5667448" y="3150999"/>
                  <a:pt x="5669407" y="3159757"/>
                </a:cubicBezTo>
                <a:cubicBezTo>
                  <a:pt x="5665260" y="3178084"/>
                  <a:pt x="5672749" y="3183385"/>
                  <a:pt x="5691191" y="3184191"/>
                </a:cubicBezTo>
                <a:cubicBezTo>
                  <a:pt x="5713548" y="3185114"/>
                  <a:pt x="5716085" y="3174626"/>
                  <a:pt x="5716893" y="3156186"/>
                </a:cubicBezTo>
                <a:cubicBezTo>
                  <a:pt x="5717353" y="3145008"/>
                  <a:pt x="5714240" y="3140222"/>
                  <a:pt x="5709241" y="3138078"/>
                </a:cubicBezTo>
                <a:lnTo>
                  <a:pt x="5690345" y="3135796"/>
                </a:lnTo>
                <a:lnTo>
                  <a:pt x="5690384" y="3135786"/>
                </a:lnTo>
                <a:close/>
                <a:moveTo>
                  <a:pt x="674523" y="3135786"/>
                </a:moveTo>
                <a:cubicBezTo>
                  <a:pt x="652970" y="3130831"/>
                  <a:pt x="650665" y="3142470"/>
                  <a:pt x="650319" y="3160335"/>
                </a:cubicBezTo>
                <a:cubicBezTo>
                  <a:pt x="649858" y="3179928"/>
                  <a:pt x="658847" y="3182232"/>
                  <a:pt x="675443" y="3183155"/>
                </a:cubicBezTo>
                <a:cubicBezTo>
                  <a:pt x="697112" y="3184309"/>
                  <a:pt x="698033" y="3173705"/>
                  <a:pt x="698610" y="3156648"/>
                </a:cubicBezTo>
                <a:lnTo>
                  <a:pt x="698725" y="3156763"/>
                </a:lnTo>
                <a:cubicBezTo>
                  <a:pt x="699416" y="3137168"/>
                  <a:pt x="691925" y="3131983"/>
                  <a:pt x="674523" y="3135786"/>
                </a:cubicBezTo>
                <a:close/>
                <a:moveTo>
                  <a:pt x="6845116" y="3135735"/>
                </a:moveTo>
                <a:cubicBezTo>
                  <a:pt x="6839004" y="3135715"/>
                  <a:pt x="6830377" y="3136189"/>
                  <a:pt x="6818244" y="3136131"/>
                </a:cubicBezTo>
                <a:cubicBezTo>
                  <a:pt x="6816517" y="3136131"/>
                  <a:pt x="6814902" y="3136708"/>
                  <a:pt x="6813173" y="3136941"/>
                </a:cubicBezTo>
                <a:cubicBezTo>
                  <a:pt x="6813289" y="3138669"/>
                  <a:pt x="6813405" y="3140280"/>
                  <a:pt x="6813748" y="3142009"/>
                </a:cubicBezTo>
                <a:cubicBezTo>
                  <a:pt x="6818211" y="3166524"/>
                  <a:pt x="6833147" y="3178199"/>
                  <a:pt x="6858581" y="3177046"/>
                </a:cubicBezTo>
                <a:lnTo>
                  <a:pt x="6858698" y="3177046"/>
                </a:lnTo>
                <a:cubicBezTo>
                  <a:pt x="6859130" y="3140309"/>
                  <a:pt x="6863452" y="3135793"/>
                  <a:pt x="6845116" y="3135735"/>
                </a:cubicBezTo>
                <a:close/>
                <a:moveTo>
                  <a:pt x="7639187" y="3135440"/>
                </a:moveTo>
                <a:cubicBezTo>
                  <a:pt x="7619364" y="3134058"/>
                  <a:pt x="7613948" y="3140856"/>
                  <a:pt x="7614063" y="3160218"/>
                </a:cubicBezTo>
                <a:cubicBezTo>
                  <a:pt x="7614177" y="3179236"/>
                  <a:pt x="7621670" y="3182924"/>
                  <a:pt x="7638842" y="3183616"/>
                </a:cubicBezTo>
                <a:lnTo>
                  <a:pt x="7638842" y="3183731"/>
                </a:lnTo>
                <a:cubicBezTo>
                  <a:pt x="7659473" y="3184537"/>
                  <a:pt x="7665581" y="3176700"/>
                  <a:pt x="7661432" y="3156648"/>
                </a:cubicBezTo>
                <a:cubicBezTo>
                  <a:pt x="7668348" y="3136246"/>
                  <a:pt x="7654978" y="3136593"/>
                  <a:pt x="7639187" y="3135440"/>
                </a:cubicBezTo>
                <a:close/>
                <a:moveTo>
                  <a:pt x="5626995" y="3135440"/>
                </a:moveTo>
                <a:cubicBezTo>
                  <a:pt x="5610052" y="3136246"/>
                  <a:pt x="5599680" y="3136823"/>
                  <a:pt x="5600142" y="3158722"/>
                </a:cubicBezTo>
                <a:cubicBezTo>
                  <a:pt x="5600602" y="3178199"/>
                  <a:pt x="5606594" y="3184076"/>
                  <a:pt x="5625727" y="3183961"/>
                </a:cubicBezTo>
                <a:cubicBezTo>
                  <a:pt x="5643935" y="3183848"/>
                  <a:pt x="5652003" y="3178430"/>
                  <a:pt x="5647739" y="3159875"/>
                </a:cubicBezTo>
                <a:cubicBezTo>
                  <a:pt x="5651311" y="3142818"/>
                  <a:pt x="5646820" y="3134634"/>
                  <a:pt x="5626995" y="3135440"/>
                </a:cubicBezTo>
                <a:close/>
                <a:moveTo>
                  <a:pt x="4213422" y="3135440"/>
                </a:moveTo>
                <a:cubicBezTo>
                  <a:pt x="4192215" y="3128871"/>
                  <a:pt x="4190947" y="3141895"/>
                  <a:pt x="4190255" y="3159298"/>
                </a:cubicBezTo>
                <a:cubicBezTo>
                  <a:pt x="4189449" y="3178890"/>
                  <a:pt x="4198556" y="3181657"/>
                  <a:pt x="4215152" y="3182581"/>
                </a:cubicBezTo>
                <a:cubicBezTo>
                  <a:pt x="4236243" y="3183731"/>
                  <a:pt x="4238662" y="3174049"/>
                  <a:pt x="4238776" y="3156302"/>
                </a:cubicBezTo>
                <a:cubicBezTo>
                  <a:pt x="4239008" y="3137284"/>
                  <a:pt x="4232555" y="3130831"/>
                  <a:pt x="4213422" y="3135440"/>
                </a:cubicBezTo>
                <a:close/>
                <a:moveTo>
                  <a:pt x="7704420" y="3135209"/>
                </a:moveTo>
                <a:cubicBezTo>
                  <a:pt x="7684943" y="3134518"/>
                  <a:pt x="7679642" y="3142124"/>
                  <a:pt x="7683444" y="3159529"/>
                </a:cubicBezTo>
                <a:cubicBezTo>
                  <a:pt x="7679297" y="3177971"/>
                  <a:pt x="7686902" y="3183731"/>
                  <a:pt x="7705343" y="3183731"/>
                </a:cubicBezTo>
                <a:cubicBezTo>
                  <a:pt x="7724476" y="3183848"/>
                  <a:pt x="7730584" y="3177971"/>
                  <a:pt x="7731160" y="3158491"/>
                </a:cubicBezTo>
                <a:cubicBezTo>
                  <a:pt x="7731851" y="3136477"/>
                  <a:pt x="7721364" y="3135786"/>
                  <a:pt x="7704420" y="3135209"/>
                </a:cubicBezTo>
                <a:close/>
                <a:moveTo>
                  <a:pt x="8038192" y="3135095"/>
                </a:moveTo>
                <a:cubicBezTo>
                  <a:pt x="8018369" y="3134172"/>
                  <a:pt x="8013758" y="3142586"/>
                  <a:pt x="8017331" y="3159644"/>
                </a:cubicBezTo>
                <a:cubicBezTo>
                  <a:pt x="8013067" y="3178315"/>
                  <a:pt x="8021366" y="3183270"/>
                  <a:pt x="8039460" y="3183501"/>
                </a:cubicBezTo>
                <a:cubicBezTo>
                  <a:pt x="8058822" y="3183731"/>
                  <a:pt x="8064354" y="3177392"/>
                  <a:pt x="8065045" y="3158145"/>
                </a:cubicBezTo>
                <a:cubicBezTo>
                  <a:pt x="8065853" y="3135902"/>
                  <a:pt x="8054903" y="3135902"/>
                  <a:pt x="8038192" y="3135095"/>
                </a:cubicBezTo>
                <a:close/>
                <a:moveTo>
                  <a:pt x="7776339" y="3135095"/>
                </a:moveTo>
                <a:cubicBezTo>
                  <a:pt x="7758705" y="3135440"/>
                  <a:pt x="7749599" y="3137630"/>
                  <a:pt x="7749831" y="3158722"/>
                </a:cubicBezTo>
                <a:cubicBezTo>
                  <a:pt x="7750060" y="3178545"/>
                  <a:pt x="7756976" y="3183616"/>
                  <a:pt x="7775763" y="3183731"/>
                </a:cubicBezTo>
                <a:cubicBezTo>
                  <a:pt x="7794893" y="3183961"/>
                  <a:pt x="7801233" y="3177046"/>
                  <a:pt x="7797430" y="3159183"/>
                </a:cubicBezTo>
                <a:cubicBezTo>
                  <a:pt x="7801348" y="3141781"/>
                  <a:pt x="7795701" y="3134634"/>
                  <a:pt x="7776339" y="3135095"/>
                </a:cubicBezTo>
                <a:close/>
                <a:moveTo>
                  <a:pt x="6633608" y="3135095"/>
                </a:moveTo>
                <a:cubicBezTo>
                  <a:pt x="6618396" y="3136362"/>
                  <a:pt x="6602376" y="3133250"/>
                  <a:pt x="6608833" y="3157222"/>
                </a:cubicBezTo>
                <a:cubicBezTo>
                  <a:pt x="6606872" y="3171860"/>
                  <a:pt x="6606064" y="3184768"/>
                  <a:pt x="6627962" y="3183385"/>
                </a:cubicBezTo>
                <a:cubicBezTo>
                  <a:pt x="6645021" y="3182232"/>
                  <a:pt x="6657581" y="3182463"/>
                  <a:pt x="6656085" y="3158837"/>
                </a:cubicBezTo>
                <a:cubicBezTo>
                  <a:pt x="6654934" y="3142009"/>
                  <a:pt x="6652741" y="3133596"/>
                  <a:pt x="6633608" y="3135095"/>
                </a:cubicBezTo>
                <a:close/>
                <a:moveTo>
                  <a:pt x="5356613" y="3135095"/>
                </a:moveTo>
                <a:lnTo>
                  <a:pt x="5356613" y="3135209"/>
                </a:lnTo>
                <a:cubicBezTo>
                  <a:pt x="5336788" y="3134287"/>
                  <a:pt x="5332294" y="3142586"/>
                  <a:pt x="5335980" y="3159529"/>
                </a:cubicBezTo>
                <a:cubicBezTo>
                  <a:pt x="5332065" y="3177855"/>
                  <a:pt x="5339440" y="3183501"/>
                  <a:pt x="5357995" y="3183616"/>
                </a:cubicBezTo>
                <a:cubicBezTo>
                  <a:pt x="5377357" y="3183731"/>
                  <a:pt x="5382890" y="3177623"/>
                  <a:pt x="5383466" y="3158376"/>
                </a:cubicBezTo>
                <a:cubicBezTo>
                  <a:pt x="5384041" y="3136477"/>
                  <a:pt x="5373553" y="3135786"/>
                  <a:pt x="5356613" y="3135095"/>
                </a:cubicBezTo>
                <a:close/>
                <a:moveTo>
                  <a:pt x="4484842" y="3135095"/>
                </a:moveTo>
                <a:cubicBezTo>
                  <a:pt x="4468246" y="3133136"/>
                  <a:pt x="4455221" y="3131868"/>
                  <a:pt x="4456146" y="3156878"/>
                </a:cubicBezTo>
                <a:cubicBezTo>
                  <a:pt x="4456951" y="3177971"/>
                  <a:pt x="4463405" y="3182809"/>
                  <a:pt x="4482998" y="3182348"/>
                </a:cubicBezTo>
                <a:cubicBezTo>
                  <a:pt x="4501438" y="3182002"/>
                  <a:pt x="4510429" y="3179466"/>
                  <a:pt x="4510199" y="3157222"/>
                </a:cubicBezTo>
                <a:cubicBezTo>
                  <a:pt x="4509967" y="3136477"/>
                  <a:pt x="4502822" y="3131406"/>
                  <a:pt x="4484842" y="3135095"/>
                </a:cubicBezTo>
                <a:close/>
                <a:moveTo>
                  <a:pt x="4079499" y="3135095"/>
                </a:moveTo>
                <a:cubicBezTo>
                  <a:pt x="4063249" y="3130946"/>
                  <a:pt x="4054605" y="3135556"/>
                  <a:pt x="4054372" y="3156763"/>
                </a:cubicBezTo>
                <a:cubicBezTo>
                  <a:pt x="4054145" y="3178315"/>
                  <a:pt x="4062211" y="3182348"/>
                  <a:pt x="4081805" y="3182581"/>
                </a:cubicBezTo>
                <a:lnTo>
                  <a:pt x="4081919" y="3182581"/>
                </a:lnTo>
                <a:cubicBezTo>
                  <a:pt x="4102204" y="3182809"/>
                  <a:pt x="4108542" y="3177046"/>
                  <a:pt x="4108890" y="3156302"/>
                </a:cubicBezTo>
                <a:cubicBezTo>
                  <a:pt x="4109234" y="3133596"/>
                  <a:pt x="4097593" y="3132790"/>
                  <a:pt x="4079499" y="3135095"/>
                </a:cubicBezTo>
                <a:close/>
                <a:moveTo>
                  <a:pt x="10254842" y="3134980"/>
                </a:moveTo>
                <a:cubicBezTo>
                  <a:pt x="10239054" y="3132675"/>
                  <a:pt x="10226375" y="3131983"/>
                  <a:pt x="10226952" y="3156648"/>
                </a:cubicBezTo>
                <a:cubicBezTo>
                  <a:pt x="10227413" y="3178084"/>
                  <a:pt x="10234558" y="3182463"/>
                  <a:pt x="10253806" y="3182232"/>
                </a:cubicBezTo>
                <a:cubicBezTo>
                  <a:pt x="10272362" y="3182002"/>
                  <a:pt x="10281236" y="3179120"/>
                  <a:pt x="10281005" y="3157109"/>
                </a:cubicBezTo>
                <a:cubicBezTo>
                  <a:pt x="10280776" y="3136477"/>
                  <a:pt x="10273629" y="3131175"/>
                  <a:pt x="10254842" y="3134980"/>
                </a:cubicBezTo>
                <a:close/>
                <a:moveTo>
                  <a:pt x="8109763" y="3134980"/>
                </a:moveTo>
                <a:cubicBezTo>
                  <a:pt x="8091323" y="3134980"/>
                  <a:pt x="8083141" y="3138783"/>
                  <a:pt x="8083832" y="3159183"/>
                </a:cubicBezTo>
                <a:cubicBezTo>
                  <a:pt x="8084408" y="3176700"/>
                  <a:pt x="8088788" y="3183731"/>
                  <a:pt x="8107574" y="3183501"/>
                </a:cubicBezTo>
                <a:cubicBezTo>
                  <a:pt x="8126130" y="3183270"/>
                  <a:pt x="8136273" y="3179351"/>
                  <a:pt x="8131316" y="3158722"/>
                </a:cubicBezTo>
                <a:cubicBezTo>
                  <a:pt x="8135926" y="3140168"/>
                  <a:pt x="8128320" y="3134980"/>
                  <a:pt x="8109878" y="3134980"/>
                </a:cubicBezTo>
                <a:close/>
                <a:moveTo>
                  <a:pt x="5294032" y="3134980"/>
                </a:moveTo>
                <a:cubicBezTo>
                  <a:pt x="5277087" y="3135556"/>
                  <a:pt x="5266139" y="3136246"/>
                  <a:pt x="5267523" y="3158259"/>
                </a:cubicBezTo>
                <a:cubicBezTo>
                  <a:pt x="5268559" y="3174858"/>
                  <a:pt x="5270863" y="3183848"/>
                  <a:pt x="5290457" y="3183385"/>
                </a:cubicBezTo>
                <a:cubicBezTo>
                  <a:pt x="5307976" y="3182924"/>
                  <a:pt x="5319962" y="3180849"/>
                  <a:pt x="5314776" y="3159298"/>
                </a:cubicBezTo>
                <a:cubicBezTo>
                  <a:pt x="5318694" y="3142009"/>
                  <a:pt x="5313738" y="3134172"/>
                  <a:pt x="5294032" y="3134980"/>
                </a:cubicBezTo>
                <a:close/>
                <a:moveTo>
                  <a:pt x="4146347" y="3134980"/>
                </a:moveTo>
                <a:lnTo>
                  <a:pt x="4146231" y="3135095"/>
                </a:lnTo>
                <a:cubicBezTo>
                  <a:pt x="4126868" y="3128640"/>
                  <a:pt x="4123064" y="3138897"/>
                  <a:pt x="4122602" y="3158954"/>
                </a:cubicBezTo>
                <a:cubicBezTo>
                  <a:pt x="4122142" y="3180504"/>
                  <a:pt x="4131822" y="3181425"/>
                  <a:pt x="4148881" y="3182232"/>
                </a:cubicBezTo>
                <a:cubicBezTo>
                  <a:pt x="4170433" y="3183270"/>
                  <a:pt x="4176195" y="3176354"/>
                  <a:pt x="4176541" y="3154919"/>
                </a:cubicBezTo>
                <a:cubicBezTo>
                  <a:pt x="4177003" y="3130831"/>
                  <a:pt x="4163749" y="3133480"/>
                  <a:pt x="4146347" y="3134980"/>
                </a:cubicBezTo>
                <a:close/>
                <a:moveTo>
                  <a:pt x="1882367" y="3134980"/>
                </a:moveTo>
                <a:cubicBezTo>
                  <a:pt x="1866579" y="3132675"/>
                  <a:pt x="1853900" y="3131983"/>
                  <a:pt x="1854477" y="3156648"/>
                </a:cubicBezTo>
                <a:cubicBezTo>
                  <a:pt x="1854938" y="3178084"/>
                  <a:pt x="1862083" y="3182463"/>
                  <a:pt x="1881331" y="3182232"/>
                </a:cubicBezTo>
                <a:cubicBezTo>
                  <a:pt x="1899887" y="3182002"/>
                  <a:pt x="1908761" y="3179120"/>
                  <a:pt x="1908530" y="3157109"/>
                </a:cubicBezTo>
                <a:cubicBezTo>
                  <a:pt x="1908301" y="3136477"/>
                  <a:pt x="1901154" y="3131175"/>
                  <a:pt x="1882367" y="3134980"/>
                </a:cubicBezTo>
                <a:close/>
                <a:moveTo>
                  <a:pt x="10188457" y="3134864"/>
                </a:moveTo>
                <a:lnTo>
                  <a:pt x="10188508" y="3134872"/>
                </a:lnTo>
                <a:lnTo>
                  <a:pt x="10168880" y="3137370"/>
                </a:lnTo>
                <a:cubicBezTo>
                  <a:pt x="10165062" y="3141202"/>
                  <a:pt x="10163620" y="3148002"/>
                  <a:pt x="10163448" y="3157685"/>
                </a:cubicBezTo>
                <a:cubicBezTo>
                  <a:pt x="10162986" y="3177855"/>
                  <a:pt x="10170594" y="3182348"/>
                  <a:pt x="10188803" y="3182348"/>
                </a:cubicBezTo>
                <a:cubicBezTo>
                  <a:pt x="10206436" y="3182348"/>
                  <a:pt x="10213007" y="3176931"/>
                  <a:pt x="10213122" y="3158722"/>
                </a:cubicBezTo>
                <a:cubicBezTo>
                  <a:pt x="10213180" y="3149443"/>
                  <a:pt x="10212114" y="3142326"/>
                  <a:pt x="10208482" y="3138107"/>
                </a:cubicBezTo>
                <a:lnTo>
                  <a:pt x="10188508" y="3134872"/>
                </a:lnTo>
                <a:lnTo>
                  <a:pt x="10188574" y="3134864"/>
                </a:lnTo>
                <a:close/>
                <a:moveTo>
                  <a:pt x="1815982" y="3134864"/>
                </a:moveTo>
                <a:lnTo>
                  <a:pt x="1816033" y="3134872"/>
                </a:lnTo>
                <a:lnTo>
                  <a:pt x="1796405" y="3137370"/>
                </a:lnTo>
                <a:cubicBezTo>
                  <a:pt x="1792587" y="3141202"/>
                  <a:pt x="1791145" y="3148002"/>
                  <a:pt x="1790973" y="3157685"/>
                </a:cubicBezTo>
                <a:cubicBezTo>
                  <a:pt x="1790511" y="3177855"/>
                  <a:pt x="1798119" y="3182348"/>
                  <a:pt x="1816328" y="3182348"/>
                </a:cubicBezTo>
                <a:cubicBezTo>
                  <a:pt x="1833961" y="3182348"/>
                  <a:pt x="1840532" y="3176931"/>
                  <a:pt x="1840647" y="3158722"/>
                </a:cubicBezTo>
                <a:cubicBezTo>
                  <a:pt x="1840705" y="3149443"/>
                  <a:pt x="1839639" y="3142326"/>
                  <a:pt x="1836007" y="3138107"/>
                </a:cubicBezTo>
                <a:lnTo>
                  <a:pt x="1816033" y="3134872"/>
                </a:lnTo>
                <a:lnTo>
                  <a:pt x="1816099" y="3134864"/>
                </a:lnTo>
                <a:close/>
                <a:moveTo>
                  <a:pt x="9929020" y="3134862"/>
                </a:moveTo>
                <a:lnTo>
                  <a:pt x="9929024" y="3134864"/>
                </a:lnTo>
                <a:lnTo>
                  <a:pt x="9928908" y="3134864"/>
                </a:lnTo>
                <a:close/>
                <a:moveTo>
                  <a:pt x="1556545" y="3134862"/>
                </a:moveTo>
                <a:lnTo>
                  <a:pt x="1556549" y="3134864"/>
                </a:lnTo>
                <a:lnTo>
                  <a:pt x="1556433" y="3134864"/>
                </a:lnTo>
                <a:close/>
                <a:moveTo>
                  <a:pt x="5221998" y="3134749"/>
                </a:moveTo>
                <a:cubicBezTo>
                  <a:pt x="5202982" y="3134287"/>
                  <a:pt x="5196642" y="3140856"/>
                  <a:pt x="5200675" y="3158491"/>
                </a:cubicBezTo>
                <a:cubicBezTo>
                  <a:pt x="5197217" y="3176239"/>
                  <a:pt x="5202750" y="3183501"/>
                  <a:pt x="5222228" y="3183385"/>
                </a:cubicBezTo>
                <a:cubicBezTo>
                  <a:pt x="5241131" y="3183155"/>
                  <a:pt x="5247815" y="3178199"/>
                  <a:pt x="5248391" y="3158491"/>
                </a:cubicBezTo>
                <a:cubicBezTo>
                  <a:pt x="5249083" y="3136941"/>
                  <a:pt x="5239514" y="3135209"/>
                  <a:pt x="5221998" y="3134749"/>
                </a:cubicBezTo>
                <a:close/>
                <a:moveTo>
                  <a:pt x="5554472" y="3134735"/>
                </a:moveTo>
                <a:cubicBezTo>
                  <a:pt x="5545886" y="3134058"/>
                  <a:pt x="5537617" y="3135440"/>
                  <a:pt x="5530645" y="3145121"/>
                </a:cubicBezTo>
                <a:cubicBezTo>
                  <a:pt x="5529604" y="3146621"/>
                  <a:pt x="5522920" y="3146504"/>
                  <a:pt x="5521539" y="3144893"/>
                </a:cubicBezTo>
                <a:cubicBezTo>
                  <a:pt x="5506672" y="3127948"/>
                  <a:pt x="5487883" y="3137862"/>
                  <a:pt x="5470827" y="3137055"/>
                </a:cubicBezTo>
                <a:cubicBezTo>
                  <a:pt x="5469560" y="3138669"/>
                  <a:pt x="5468984" y="3140396"/>
                  <a:pt x="5468637" y="3142242"/>
                </a:cubicBezTo>
                <a:cubicBezTo>
                  <a:pt x="5456421" y="3172321"/>
                  <a:pt x="5464259" y="3183270"/>
                  <a:pt x="5496876" y="3183270"/>
                </a:cubicBezTo>
                <a:cubicBezTo>
                  <a:pt x="5515201" y="3183270"/>
                  <a:pt x="5533408" y="3183501"/>
                  <a:pt x="5551619" y="3183501"/>
                </a:cubicBezTo>
                <a:cubicBezTo>
                  <a:pt x="5588270" y="3183501"/>
                  <a:pt x="5594495" y="3173242"/>
                  <a:pt x="5580086" y="3136823"/>
                </a:cubicBezTo>
                <a:lnTo>
                  <a:pt x="5580202" y="3136708"/>
                </a:lnTo>
                <a:cubicBezTo>
                  <a:pt x="5571961" y="3138148"/>
                  <a:pt x="5563059" y="3135411"/>
                  <a:pt x="5554472" y="3134735"/>
                </a:cubicBezTo>
                <a:close/>
                <a:moveTo>
                  <a:pt x="10456880" y="3134634"/>
                </a:moveTo>
                <a:cubicBezTo>
                  <a:pt x="10439363" y="3134980"/>
                  <a:pt x="10430142" y="3136823"/>
                  <a:pt x="10430604" y="3158259"/>
                </a:cubicBezTo>
                <a:cubicBezTo>
                  <a:pt x="10431064" y="3178084"/>
                  <a:pt x="10437748" y="3183155"/>
                  <a:pt x="10456535" y="3183155"/>
                </a:cubicBezTo>
                <a:cubicBezTo>
                  <a:pt x="10475552" y="3183270"/>
                  <a:pt x="10481890" y="3176471"/>
                  <a:pt x="10478202" y="3158491"/>
                </a:cubicBezTo>
                <a:cubicBezTo>
                  <a:pt x="10482236" y="3140856"/>
                  <a:pt x="10475782" y="3134287"/>
                  <a:pt x="10456880" y="3134634"/>
                </a:cubicBezTo>
                <a:close/>
                <a:moveTo>
                  <a:pt x="8977730" y="3134634"/>
                </a:moveTo>
                <a:lnTo>
                  <a:pt x="8977615" y="3134749"/>
                </a:lnTo>
                <a:cubicBezTo>
                  <a:pt x="8959174" y="3134634"/>
                  <a:pt x="8951684" y="3139935"/>
                  <a:pt x="8956524" y="3159644"/>
                </a:cubicBezTo>
                <a:cubicBezTo>
                  <a:pt x="8949840" y="3180504"/>
                  <a:pt x="8962286" y="3182581"/>
                  <a:pt x="8979920" y="3183155"/>
                </a:cubicBezTo>
                <a:cubicBezTo>
                  <a:pt x="8998822" y="3183731"/>
                  <a:pt x="9002856" y="3175893"/>
                  <a:pt x="9003662" y="3158607"/>
                </a:cubicBezTo>
                <a:cubicBezTo>
                  <a:pt x="9004700" y="3137515"/>
                  <a:pt x="8995826" y="3134749"/>
                  <a:pt x="8977730" y="3134634"/>
                </a:cubicBezTo>
                <a:close/>
                <a:moveTo>
                  <a:pt x="2084405" y="3134634"/>
                </a:moveTo>
                <a:cubicBezTo>
                  <a:pt x="2066888" y="3134980"/>
                  <a:pt x="2057667" y="3136823"/>
                  <a:pt x="2058129" y="3158259"/>
                </a:cubicBezTo>
                <a:cubicBezTo>
                  <a:pt x="2058589" y="3178084"/>
                  <a:pt x="2065273" y="3183155"/>
                  <a:pt x="2084060" y="3183155"/>
                </a:cubicBezTo>
                <a:cubicBezTo>
                  <a:pt x="2103077" y="3183270"/>
                  <a:pt x="2109415" y="3176471"/>
                  <a:pt x="2105727" y="3158491"/>
                </a:cubicBezTo>
                <a:cubicBezTo>
                  <a:pt x="2109761" y="3140856"/>
                  <a:pt x="2103307" y="3134287"/>
                  <a:pt x="2084405" y="3134634"/>
                </a:cubicBezTo>
                <a:close/>
                <a:moveTo>
                  <a:pt x="605255" y="3134634"/>
                </a:moveTo>
                <a:lnTo>
                  <a:pt x="605140" y="3134749"/>
                </a:lnTo>
                <a:cubicBezTo>
                  <a:pt x="586699" y="3134634"/>
                  <a:pt x="579209" y="3139935"/>
                  <a:pt x="584049" y="3159644"/>
                </a:cubicBezTo>
                <a:cubicBezTo>
                  <a:pt x="577365" y="3180504"/>
                  <a:pt x="589811" y="3182581"/>
                  <a:pt x="607445" y="3183155"/>
                </a:cubicBezTo>
                <a:cubicBezTo>
                  <a:pt x="626347" y="3183731"/>
                  <a:pt x="630381" y="3175893"/>
                  <a:pt x="631187" y="3158607"/>
                </a:cubicBezTo>
                <a:cubicBezTo>
                  <a:pt x="632225" y="3137515"/>
                  <a:pt x="623351" y="3134749"/>
                  <a:pt x="605255" y="3134634"/>
                </a:cubicBezTo>
                <a:close/>
                <a:moveTo>
                  <a:pt x="7824413" y="3134575"/>
                </a:moveTo>
                <a:cubicBezTo>
                  <a:pt x="7818751" y="3134604"/>
                  <a:pt x="7814603" y="3137053"/>
                  <a:pt x="7815870" y="3147772"/>
                </a:cubicBezTo>
                <a:cubicBezTo>
                  <a:pt x="7817484" y="3160911"/>
                  <a:pt x="7806880" y="3187649"/>
                  <a:pt x="7839381" y="3182581"/>
                </a:cubicBezTo>
                <a:lnTo>
                  <a:pt x="7839381" y="3182463"/>
                </a:lnTo>
                <a:cubicBezTo>
                  <a:pt x="7855864" y="3184998"/>
                  <a:pt x="7866697" y="3182348"/>
                  <a:pt x="7866466" y="3160335"/>
                </a:cubicBezTo>
                <a:cubicBezTo>
                  <a:pt x="7866351" y="3141548"/>
                  <a:pt x="7862087" y="3131522"/>
                  <a:pt x="7842033" y="3135902"/>
                </a:cubicBezTo>
                <a:cubicBezTo>
                  <a:pt x="7837249" y="3136938"/>
                  <a:pt x="7830075" y="3134547"/>
                  <a:pt x="7824413" y="3134575"/>
                </a:cubicBezTo>
                <a:close/>
                <a:moveTo>
                  <a:pt x="11324271" y="3134287"/>
                </a:moveTo>
                <a:lnTo>
                  <a:pt x="11324156" y="3134403"/>
                </a:lnTo>
                <a:cubicBezTo>
                  <a:pt x="11306984" y="3128871"/>
                  <a:pt x="11299838" y="3135324"/>
                  <a:pt x="11300298" y="3155957"/>
                </a:cubicBezTo>
                <a:cubicBezTo>
                  <a:pt x="11300644" y="3173934"/>
                  <a:pt x="11303294" y="3182924"/>
                  <a:pt x="11324271" y="3181657"/>
                </a:cubicBezTo>
                <a:cubicBezTo>
                  <a:pt x="11342365" y="3180620"/>
                  <a:pt x="11352854" y="3178659"/>
                  <a:pt x="11352854" y="3156069"/>
                </a:cubicBezTo>
                <a:cubicBezTo>
                  <a:pt x="11352968" y="3134287"/>
                  <a:pt x="11343518" y="3131175"/>
                  <a:pt x="11324271" y="3134287"/>
                </a:cubicBezTo>
                <a:close/>
                <a:moveTo>
                  <a:pt x="2951796" y="3134287"/>
                </a:moveTo>
                <a:lnTo>
                  <a:pt x="2951681" y="3134403"/>
                </a:lnTo>
                <a:cubicBezTo>
                  <a:pt x="2934509" y="3128871"/>
                  <a:pt x="2927363" y="3135324"/>
                  <a:pt x="2927823" y="3155957"/>
                </a:cubicBezTo>
                <a:cubicBezTo>
                  <a:pt x="2928169" y="3173934"/>
                  <a:pt x="2930819" y="3182924"/>
                  <a:pt x="2951796" y="3181657"/>
                </a:cubicBezTo>
                <a:cubicBezTo>
                  <a:pt x="2969890" y="3180620"/>
                  <a:pt x="2980379" y="3178659"/>
                  <a:pt x="2980379" y="3156069"/>
                </a:cubicBezTo>
                <a:cubicBezTo>
                  <a:pt x="2980493" y="3134287"/>
                  <a:pt x="2971043" y="3131175"/>
                  <a:pt x="2951796" y="3134287"/>
                </a:cubicBezTo>
                <a:close/>
                <a:moveTo>
                  <a:pt x="4415460" y="3134172"/>
                </a:moveTo>
                <a:cubicBezTo>
                  <a:pt x="4394830" y="3132675"/>
                  <a:pt x="4391832" y="3142586"/>
                  <a:pt x="4395176" y="3160218"/>
                </a:cubicBezTo>
                <a:cubicBezTo>
                  <a:pt x="4389760" y="3178890"/>
                  <a:pt x="4399787" y="3181886"/>
                  <a:pt x="4417305" y="3182463"/>
                </a:cubicBezTo>
                <a:cubicBezTo>
                  <a:pt x="4437357" y="3183155"/>
                  <a:pt x="4441394" y="3175664"/>
                  <a:pt x="4442429" y="3156878"/>
                </a:cubicBezTo>
                <a:lnTo>
                  <a:pt x="4442545" y="3156878"/>
                </a:lnTo>
                <a:cubicBezTo>
                  <a:pt x="4443813" y="3133480"/>
                  <a:pt x="4431365" y="3135324"/>
                  <a:pt x="4415460" y="3134172"/>
                </a:cubicBezTo>
                <a:close/>
                <a:moveTo>
                  <a:pt x="11261228" y="3134058"/>
                </a:moveTo>
                <a:cubicBezTo>
                  <a:pt x="11243364" y="3131291"/>
                  <a:pt x="11231493" y="3133019"/>
                  <a:pt x="11232184" y="3156763"/>
                </a:cubicBezTo>
                <a:cubicBezTo>
                  <a:pt x="11232646" y="3176354"/>
                  <a:pt x="11238984" y="3181886"/>
                  <a:pt x="11257886" y="3181425"/>
                </a:cubicBezTo>
                <a:cubicBezTo>
                  <a:pt x="11275518" y="3180964"/>
                  <a:pt x="11287044" y="3180504"/>
                  <a:pt x="11286584" y="3157109"/>
                </a:cubicBezTo>
                <a:cubicBezTo>
                  <a:pt x="11286238" y="3137055"/>
                  <a:pt x="11280130" y="3130024"/>
                  <a:pt x="11261228" y="3134058"/>
                </a:cubicBezTo>
                <a:close/>
                <a:moveTo>
                  <a:pt x="2888753" y="3134058"/>
                </a:moveTo>
                <a:cubicBezTo>
                  <a:pt x="2870889" y="3131291"/>
                  <a:pt x="2859018" y="3133019"/>
                  <a:pt x="2859709" y="3156763"/>
                </a:cubicBezTo>
                <a:cubicBezTo>
                  <a:pt x="2860171" y="3176354"/>
                  <a:pt x="2866509" y="3181886"/>
                  <a:pt x="2885411" y="3181425"/>
                </a:cubicBezTo>
                <a:cubicBezTo>
                  <a:pt x="2903043" y="3180964"/>
                  <a:pt x="2914569" y="3180504"/>
                  <a:pt x="2914109" y="3157109"/>
                </a:cubicBezTo>
                <a:cubicBezTo>
                  <a:pt x="2913763" y="3137055"/>
                  <a:pt x="2907655" y="3130024"/>
                  <a:pt x="2888753" y="3134058"/>
                </a:cubicBezTo>
                <a:close/>
                <a:moveTo>
                  <a:pt x="11732496" y="3133943"/>
                </a:moveTo>
                <a:cubicBezTo>
                  <a:pt x="11715668" y="3132328"/>
                  <a:pt x="11701147" y="3130599"/>
                  <a:pt x="11702299" y="3155842"/>
                </a:cubicBezTo>
                <a:cubicBezTo>
                  <a:pt x="11703106" y="3174396"/>
                  <a:pt x="11707024" y="3182924"/>
                  <a:pt x="11727078" y="3181543"/>
                </a:cubicBezTo>
                <a:cubicBezTo>
                  <a:pt x="11743329" y="3180504"/>
                  <a:pt x="11757506" y="3182348"/>
                  <a:pt x="11756698" y="3157913"/>
                </a:cubicBezTo>
                <a:lnTo>
                  <a:pt x="11756814" y="3157799"/>
                </a:lnTo>
                <a:cubicBezTo>
                  <a:pt x="11756122" y="3139012"/>
                  <a:pt x="11751973" y="3129678"/>
                  <a:pt x="11732496" y="3133943"/>
                </a:cubicBezTo>
                <a:close/>
                <a:moveTo>
                  <a:pt x="10050500" y="3133943"/>
                </a:moveTo>
                <a:cubicBezTo>
                  <a:pt x="10030101" y="3132790"/>
                  <a:pt x="10026874" y="3142242"/>
                  <a:pt x="10030101" y="3158837"/>
                </a:cubicBezTo>
                <a:cubicBezTo>
                  <a:pt x="10024684" y="3180964"/>
                  <a:pt x="10037938" y="3181771"/>
                  <a:pt x="10054880" y="3182348"/>
                </a:cubicBezTo>
                <a:cubicBezTo>
                  <a:pt x="10074934" y="3183155"/>
                  <a:pt x="10076202" y="3173012"/>
                  <a:pt x="10077354" y="3156878"/>
                </a:cubicBezTo>
                <a:cubicBezTo>
                  <a:pt x="10078853" y="3134403"/>
                  <a:pt x="10066750" y="3134980"/>
                  <a:pt x="10050386" y="3134058"/>
                </a:cubicBezTo>
                <a:close/>
                <a:moveTo>
                  <a:pt x="3360021" y="3133943"/>
                </a:moveTo>
                <a:cubicBezTo>
                  <a:pt x="3343193" y="3132328"/>
                  <a:pt x="3328672" y="3130599"/>
                  <a:pt x="3329824" y="3155842"/>
                </a:cubicBezTo>
                <a:cubicBezTo>
                  <a:pt x="3330631" y="3174396"/>
                  <a:pt x="3334549" y="3182924"/>
                  <a:pt x="3354603" y="3181543"/>
                </a:cubicBezTo>
                <a:cubicBezTo>
                  <a:pt x="3370854" y="3180504"/>
                  <a:pt x="3385031" y="3182348"/>
                  <a:pt x="3384223" y="3157913"/>
                </a:cubicBezTo>
                <a:lnTo>
                  <a:pt x="3384339" y="3157799"/>
                </a:lnTo>
                <a:cubicBezTo>
                  <a:pt x="3383647" y="3139012"/>
                  <a:pt x="3379498" y="3129678"/>
                  <a:pt x="3360021" y="3133943"/>
                </a:cubicBezTo>
                <a:close/>
                <a:moveTo>
                  <a:pt x="1678025" y="3133943"/>
                </a:moveTo>
                <a:cubicBezTo>
                  <a:pt x="1657626" y="3132790"/>
                  <a:pt x="1654399" y="3142242"/>
                  <a:pt x="1657626" y="3158837"/>
                </a:cubicBezTo>
                <a:cubicBezTo>
                  <a:pt x="1652209" y="3180964"/>
                  <a:pt x="1665463" y="3181771"/>
                  <a:pt x="1682405" y="3182348"/>
                </a:cubicBezTo>
                <a:cubicBezTo>
                  <a:pt x="1702459" y="3183155"/>
                  <a:pt x="1703727" y="3173012"/>
                  <a:pt x="1704879" y="3156878"/>
                </a:cubicBezTo>
                <a:cubicBezTo>
                  <a:pt x="1706378" y="3134403"/>
                  <a:pt x="1694275" y="3134980"/>
                  <a:pt x="1677911" y="3134058"/>
                </a:cubicBezTo>
                <a:close/>
                <a:moveTo>
                  <a:pt x="11677780" y="3133711"/>
                </a:moveTo>
                <a:cubicBezTo>
                  <a:pt x="11671038" y="3132675"/>
                  <a:pt x="11662364" y="3135095"/>
                  <a:pt x="11655622" y="3133827"/>
                </a:cubicBezTo>
                <a:cubicBezTo>
                  <a:pt x="11633840" y="3129793"/>
                  <a:pt x="11636374" y="3143854"/>
                  <a:pt x="11634992" y="3158259"/>
                </a:cubicBezTo>
                <a:lnTo>
                  <a:pt x="11634992" y="3158376"/>
                </a:lnTo>
                <a:cubicBezTo>
                  <a:pt x="11632572" y="3182924"/>
                  <a:pt x="11646633" y="3182924"/>
                  <a:pt x="11664266" y="3180620"/>
                </a:cubicBezTo>
                <a:cubicBezTo>
                  <a:pt x="11686971" y="3185921"/>
                  <a:pt x="11687200" y="3172091"/>
                  <a:pt x="11688354" y="3154341"/>
                </a:cubicBezTo>
                <a:cubicBezTo>
                  <a:pt x="11689334" y="3139243"/>
                  <a:pt x="11684522" y="3134749"/>
                  <a:pt x="11677780" y="3133711"/>
                </a:cubicBezTo>
                <a:close/>
                <a:moveTo>
                  <a:pt x="10123571" y="3133711"/>
                </a:moveTo>
                <a:cubicBezTo>
                  <a:pt x="10107320" y="3134749"/>
                  <a:pt x="10095450" y="3133711"/>
                  <a:pt x="10096372" y="3156417"/>
                </a:cubicBezTo>
                <a:cubicBezTo>
                  <a:pt x="10097062" y="3174972"/>
                  <a:pt x="10101326" y="3182463"/>
                  <a:pt x="10121381" y="3182117"/>
                </a:cubicBezTo>
                <a:cubicBezTo>
                  <a:pt x="10139475" y="3181886"/>
                  <a:pt x="10148004" y="3177392"/>
                  <a:pt x="10143970" y="3158607"/>
                </a:cubicBezTo>
                <a:cubicBezTo>
                  <a:pt x="10146852" y="3142355"/>
                  <a:pt x="10144315" y="3132328"/>
                  <a:pt x="10123571" y="3133711"/>
                </a:cubicBezTo>
                <a:close/>
                <a:moveTo>
                  <a:pt x="3305305" y="3133711"/>
                </a:moveTo>
                <a:cubicBezTo>
                  <a:pt x="3298563" y="3132675"/>
                  <a:pt x="3289889" y="3135095"/>
                  <a:pt x="3283147" y="3133827"/>
                </a:cubicBezTo>
                <a:cubicBezTo>
                  <a:pt x="3261365" y="3129793"/>
                  <a:pt x="3263899" y="3143854"/>
                  <a:pt x="3262517" y="3158259"/>
                </a:cubicBezTo>
                <a:lnTo>
                  <a:pt x="3262517" y="3158376"/>
                </a:lnTo>
                <a:cubicBezTo>
                  <a:pt x="3260097" y="3182924"/>
                  <a:pt x="3274158" y="3182924"/>
                  <a:pt x="3291791" y="3180620"/>
                </a:cubicBezTo>
                <a:cubicBezTo>
                  <a:pt x="3314496" y="3185921"/>
                  <a:pt x="3314725" y="3172091"/>
                  <a:pt x="3315879" y="3154341"/>
                </a:cubicBezTo>
                <a:cubicBezTo>
                  <a:pt x="3316859" y="3139243"/>
                  <a:pt x="3312047" y="3134749"/>
                  <a:pt x="3305305" y="3133711"/>
                </a:cubicBezTo>
                <a:close/>
                <a:moveTo>
                  <a:pt x="1751096" y="3133711"/>
                </a:moveTo>
                <a:cubicBezTo>
                  <a:pt x="1734845" y="3134749"/>
                  <a:pt x="1722975" y="3133711"/>
                  <a:pt x="1723897" y="3156417"/>
                </a:cubicBezTo>
                <a:cubicBezTo>
                  <a:pt x="1724587" y="3174972"/>
                  <a:pt x="1728851" y="3182463"/>
                  <a:pt x="1748906" y="3182117"/>
                </a:cubicBezTo>
                <a:cubicBezTo>
                  <a:pt x="1767000" y="3181886"/>
                  <a:pt x="1775529" y="3177392"/>
                  <a:pt x="1771495" y="3158607"/>
                </a:cubicBezTo>
                <a:cubicBezTo>
                  <a:pt x="1774377" y="3142355"/>
                  <a:pt x="1771840" y="3132328"/>
                  <a:pt x="1751096" y="3133711"/>
                </a:cubicBezTo>
                <a:close/>
                <a:moveTo>
                  <a:pt x="6765544" y="3133539"/>
                </a:moveTo>
                <a:cubicBezTo>
                  <a:pt x="6758314" y="3133510"/>
                  <a:pt x="6751109" y="3135267"/>
                  <a:pt x="6744943" y="3140168"/>
                </a:cubicBezTo>
                <a:lnTo>
                  <a:pt x="6745059" y="3140168"/>
                </a:lnTo>
                <a:cubicBezTo>
                  <a:pt x="6735838" y="3147426"/>
                  <a:pt x="6731458" y="3147542"/>
                  <a:pt x="6722354" y="3139243"/>
                </a:cubicBezTo>
                <a:cubicBezTo>
                  <a:pt x="6711751" y="3129562"/>
                  <a:pt x="6679825" y="3134634"/>
                  <a:pt x="6676599" y="3143739"/>
                </a:cubicBezTo>
                <a:cubicBezTo>
                  <a:pt x="6667956" y="3168402"/>
                  <a:pt x="6678098" y="3182581"/>
                  <a:pt x="6704606" y="3182809"/>
                </a:cubicBezTo>
                <a:cubicBezTo>
                  <a:pt x="6714056" y="3183041"/>
                  <a:pt x="6723623" y="3182809"/>
                  <a:pt x="6733073" y="3182809"/>
                </a:cubicBezTo>
                <a:cubicBezTo>
                  <a:pt x="6746903" y="3182809"/>
                  <a:pt x="6760619" y="3182348"/>
                  <a:pt x="6774448" y="3182809"/>
                </a:cubicBezTo>
                <a:cubicBezTo>
                  <a:pt x="6786550" y="3183270"/>
                  <a:pt x="6792429" y="3177971"/>
                  <a:pt x="6791160" y="3165982"/>
                </a:cubicBezTo>
                <a:cubicBezTo>
                  <a:pt x="6790125" y="3156186"/>
                  <a:pt x="6797268" y="3141548"/>
                  <a:pt x="6786320" y="3137630"/>
                </a:cubicBezTo>
                <a:cubicBezTo>
                  <a:pt x="6780037" y="3135382"/>
                  <a:pt x="6772777" y="3133567"/>
                  <a:pt x="6765544" y="3133539"/>
                </a:cubicBezTo>
                <a:close/>
                <a:moveTo>
                  <a:pt x="9112864" y="3133294"/>
                </a:moveTo>
                <a:cubicBezTo>
                  <a:pt x="9105344" y="3133308"/>
                  <a:pt x="9098055" y="3135498"/>
                  <a:pt x="9093214" y="3140974"/>
                </a:cubicBezTo>
                <a:cubicBezTo>
                  <a:pt x="9087220" y="3147772"/>
                  <a:pt x="9090216" y="3164484"/>
                  <a:pt x="9092522" y="3176010"/>
                </a:cubicBezTo>
                <a:cubicBezTo>
                  <a:pt x="9094942" y="3187764"/>
                  <a:pt x="9106813" y="3182348"/>
                  <a:pt x="9114650" y="3182924"/>
                </a:cubicBezTo>
                <a:cubicBezTo>
                  <a:pt x="9125830" y="3183616"/>
                  <a:pt x="9137010" y="3182924"/>
                  <a:pt x="9148304" y="3182924"/>
                </a:cubicBezTo>
                <a:cubicBezTo>
                  <a:pt x="9163056" y="3182924"/>
                  <a:pt x="9177694" y="3182809"/>
                  <a:pt x="9192446" y="3182924"/>
                </a:cubicBezTo>
                <a:cubicBezTo>
                  <a:pt x="9202242" y="3183041"/>
                  <a:pt x="9207774" y="3178199"/>
                  <a:pt x="9205815" y="3168748"/>
                </a:cubicBezTo>
                <a:cubicBezTo>
                  <a:pt x="9203625" y="3157913"/>
                  <a:pt x="9214228" y="3141781"/>
                  <a:pt x="9198900" y="3137055"/>
                </a:cubicBezTo>
                <a:cubicBezTo>
                  <a:pt x="9186338" y="3133136"/>
                  <a:pt x="9169280" y="3132215"/>
                  <a:pt x="9158446" y="3137976"/>
                </a:cubicBezTo>
                <a:lnTo>
                  <a:pt x="9158216" y="3138090"/>
                </a:lnTo>
                <a:cubicBezTo>
                  <a:pt x="9147842" y="3143623"/>
                  <a:pt x="9144730" y="3144660"/>
                  <a:pt x="9133898" y="3138669"/>
                </a:cubicBezTo>
                <a:cubicBezTo>
                  <a:pt x="9128136" y="3135440"/>
                  <a:pt x="9120384" y="3133279"/>
                  <a:pt x="9112864" y="3133294"/>
                </a:cubicBezTo>
                <a:close/>
                <a:moveTo>
                  <a:pt x="740389" y="3133294"/>
                </a:moveTo>
                <a:cubicBezTo>
                  <a:pt x="732869" y="3133308"/>
                  <a:pt x="725580" y="3135498"/>
                  <a:pt x="720739" y="3140974"/>
                </a:cubicBezTo>
                <a:cubicBezTo>
                  <a:pt x="714745" y="3147772"/>
                  <a:pt x="717741" y="3164484"/>
                  <a:pt x="720047" y="3176010"/>
                </a:cubicBezTo>
                <a:cubicBezTo>
                  <a:pt x="722467" y="3187764"/>
                  <a:pt x="734338" y="3182348"/>
                  <a:pt x="742175" y="3182924"/>
                </a:cubicBezTo>
                <a:cubicBezTo>
                  <a:pt x="753355" y="3183616"/>
                  <a:pt x="764535" y="3182924"/>
                  <a:pt x="775829" y="3182924"/>
                </a:cubicBezTo>
                <a:cubicBezTo>
                  <a:pt x="790581" y="3182924"/>
                  <a:pt x="805219" y="3182809"/>
                  <a:pt x="819971" y="3182924"/>
                </a:cubicBezTo>
                <a:cubicBezTo>
                  <a:pt x="829767" y="3183041"/>
                  <a:pt x="835299" y="3178199"/>
                  <a:pt x="833340" y="3168748"/>
                </a:cubicBezTo>
                <a:cubicBezTo>
                  <a:pt x="831150" y="3157913"/>
                  <a:pt x="841753" y="3141781"/>
                  <a:pt x="826425" y="3137055"/>
                </a:cubicBezTo>
                <a:cubicBezTo>
                  <a:pt x="813863" y="3133136"/>
                  <a:pt x="796805" y="3132215"/>
                  <a:pt x="785971" y="3137976"/>
                </a:cubicBezTo>
                <a:lnTo>
                  <a:pt x="785741" y="3138090"/>
                </a:lnTo>
                <a:cubicBezTo>
                  <a:pt x="775367" y="3143623"/>
                  <a:pt x="772255" y="3144660"/>
                  <a:pt x="761423" y="3138669"/>
                </a:cubicBezTo>
                <a:cubicBezTo>
                  <a:pt x="755661" y="3135440"/>
                  <a:pt x="747909" y="3133279"/>
                  <a:pt x="740389" y="3133294"/>
                </a:cubicBezTo>
                <a:close/>
                <a:moveTo>
                  <a:pt x="11395152" y="3133136"/>
                </a:moveTo>
                <a:cubicBezTo>
                  <a:pt x="11376941" y="3133827"/>
                  <a:pt x="11367374" y="3135671"/>
                  <a:pt x="11367837" y="3157913"/>
                </a:cubicBezTo>
                <a:cubicBezTo>
                  <a:pt x="11368298" y="3178890"/>
                  <a:pt x="11377287" y="3180964"/>
                  <a:pt x="11394460" y="3181657"/>
                </a:cubicBezTo>
                <a:cubicBezTo>
                  <a:pt x="11413938" y="3182463"/>
                  <a:pt x="11418893" y="3174396"/>
                  <a:pt x="11415666" y="3157338"/>
                </a:cubicBezTo>
                <a:cubicBezTo>
                  <a:pt x="11418663" y="3140974"/>
                  <a:pt x="11415205" y="3132443"/>
                  <a:pt x="11395152" y="3133136"/>
                </a:cubicBezTo>
                <a:close/>
                <a:moveTo>
                  <a:pt x="3022677" y="3133136"/>
                </a:moveTo>
                <a:cubicBezTo>
                  <a:pt x="3004466" y="3133827"/>
                  <a:pt x="2994899" y="3135671"/>
                  <a:pt x="2995362" y="3157913"/>
                </a:cubicBezTo>
                <a:cubicBezTo>
                  <a:pt x="2995823" y="3178890"/>
                  <a:pt x="3004812" y="3180964"/>
                  <a:pt x="3021985" y="3181657"/>
                </a:cubicBezTo>
                <a:cubicBezTo>
                  <a:pt x="3041463" y="3182463"/>
                  <a:pt x="3046418" y="3174396"/>
                  <a:pt x="3043191" y="3157338"/>
                </a:cubicBezTo>
                <a:cubicBezTo>
                  <a:pt x="3046188" y="3140974"/>
                  <a:pt x="3042730" y="3132443"/>
                  <a:pt x="3022677" y="3133136"/>
                </a:cubicBezTo>
                <a:close/>
                <a:moveTo>
                  <a:pt x="11457849" y="3132905"/>
                </a:moveTo>
                <a:cubicBezTo>
                  <a:pt x="11438486" y="3131868"/>
                  <a:pt x="11433184" y="3139589"/>
                  <a:pt x="11437218" y="3158030"/>
                </a:cubicBezTo>
                <a:cubicBezTo>
                  <a:pt x="11430996" y="3178315"/>
                  <a:pt x="11442982" y="3180849"/>
                  <a:pt x="11460615" y="3181657"/>
                </a:cubicBezTo>
                <a:cubicBezTo>
                  <a:pt x="11481360" y="3182695"/>
                  <a:pt x="11483666" y="3173127"/>
                  <a:pt x="11484588" y="3155495"/>
                </a:cubicBezTo>
                <a:cubicBezTo>
                  <a:pt x="11485740" y="3133019"/>
                  <a:pt x="11473869" y="3133943"/>
                  <a:pt x="11457849" y="3133019"/>
                </a:cubicBezTo>
                <a:close/>
                <a:moveTo>
                  <a:pt x="3085374" y="3132905"/>
                </a:moveTo>
                <a:cubicBezTo>
                  <a:pt x="3066011" y="3131868"/>
                  <a:pt x="3060709" y="3139589"/>
                  <a:pt x="3064743" y="3158030"/>
                </a:cubicBezTo>
                <a:cubicBezTo>
                  <a:pt x="3058521" y="3178315"/>
                  <a:pt x="3070507" y="3180849"/>
                  <a:pt x="3088140" y="3181657"/>
                </a:cubicBezTo>
                <a:cubicBezTo>
                  <a:pt x="3108885" y="3182695"/>
                  <a:pt x="3111191" y="3173127"/>
                  <a:pt x="3112113" y="3155495"/>
                </a:cubicBezTo>
                <a:cubicBezTo>
                  <a:pt x="3113265" y="3133019"/>
                  <a:pt x="3101394" y="3133943"/>
                  <a:pt x="3085374" y="3133019"/>
                </a:cubicBezTo>
                <a:close/>
                <a:moveTo>
                  <a:pt x="7971458" y="3132637"/>
                </a:moveTo>
                <a:cubicBezTo>
                  <a:pt x="7965576" y="3132955"/>
                  <a:pt x="7959101" y="3134778"/>
                  <a:pt x="7952330" y="3138321"/>
                </a:cubicBezTo>
                <a:lnTo>
                  <a:pt x="7952215" y="3138436"/>
                </a:lnTo>
                <a:cubicBezTo>
                  <a:pt x="7943570" y="3143048"/>
                  <a:pt x="7941841" y="3148579"/>
                  <a:pt x="7930545" y="3138897"/>
                </a:cubicBezTo>
                <a:cubicBezTo>
                  <a:pt x="7919943" y="3129793"/>
                  <a:pt x="7899543" y="3132905"/>
                  <a:pt x="7885597" y="3137976"/>
                </a:cubicBezTo>
                <a:cubicBezTo>
                  <a:pt x="7875802" y="3141548"/>
                  <a:pt x="7882601" y="3156878"/>
                  <a:pt x="7881333" y="3166791"/>
                </a:cubicBezTo>
                <a:cubicBezTo>
                  <a:pt x="7879605" y="3179351"/>
                  <a:pt x="7886174" y="3183616"/>
                  <a:pt x="7898045" y="3183155"/>
                </a:cubicBezTo>
                <a:cubicBezTo>
                  <a:pt x="7911990" y="3182581"/>
                  <a:pt x="7925820" y="3182924"/>
                  <a:pt x="7939767" y="3182809"/>
                </a:cubicBezTo>
                <a:cubicBezTo>
                  <a:pt x="7953712" y="3182809"/>
                  <a:pt x="7967657" y="3182232"/>
                  <a:pt x="7981487" y="3182924"/>
                </a:cubicBezTo>
                <a:cubicBezTo>
                  <a:pt x="7995089" y="3183616"/>
                  <a:pt x="7999582" y="3177508"/>
                  <a:pt x="8000274" y="3164484"/>
                </a:cubicBezTo>
                <a:cubicBezTo>
                  <a:pt x="8001399" y="3144256"/>
                  <a:pt x="7989102" y="3131681"/>
                  <a:pt x="7971458" y="3132637"/>
                </a:cubicBezTo>
                <a:close/>
                <a:moveTo>
                  <a:pt x="4347979" y="3132299"/>
                </a:moveTo>
                <a:cubicBezTo>
                  <a:pt x="4340893" y="3132212"/>
                  <a:pt x="4333977" y="3133769"/>
                  <a:pt x="4328558" y="3138321"/>
                </a:cubicBezTo>
                <a:cubicBezTo>
                  <a:pt x="4317726" y="3147542"/>
                  <a:pt x="4313463" y="3145353"/>
                  <a:pt x="4303091" y="3137862"/>
                </a:cubicBezTo>
                <a:cubicBezTo>
                  <a:pt x="4297558" y="3133885"/>
                  <a:pt x="4290528" y="3132299"/>
                  <a:pt x="4283397" y="3132343"/>
                </a:cubicBezTo>
                <a:lnTo>
                  <a:pt x="4263168" y="3136579"/>
                </a:lnTo>
                <a:lnTo>
                  <a:pt x="4263211" y="3136477"/>
                </a:lnTo>
                <a:lnTo>
                  <a:pt x="4263097" y="3136593"/>
                </a:lnTo>
                <a:lnTo>
                  <a:pt x="4263168" y="3136579"/>
                </a:lnTo>
                <a:lnTo>
                  <a:pt x="4257981" y="3148725"/>
                </a:lnTo>
                <a:cubicBezTo>
                  <a:pt x="4258313" y="3154168"/>
                  <a:pt x="4259695" y="3160335"/>
                  <a:pt x="4259061" y="3165293"/>
                </a:cubicBezTo>
                <a:cubicBezTo>
                  <a:pt x="4257449" y="3177392"/>
                  <a:pt x="4262749" y="3182463"/>
                  <a:pt x="4275314" y="3181657"/>
                </a:cubicBezTo>
                <a:cubicBezTo>
                  <a:pt x="4288222" y="3180849"/>
                  <a:pt x="4301246" y="3181543"/>
                  <a:pt x="4314268" y="3181543"/>
                </a:cubicBezTo>
                <a:cubicBezTo>
                  <a:pt x="4328098" y="3181543"/>
                  <a:pt x="4341929" y="3180964"/>
                  <a:pt x="4355759" y="3181771"/>
                </a:cubicBezTo>
                <a:cubicBezTo>
                  <a:pt x="4369127" y="3182581"/>
                  <a:pt x="4375584" y="3177855"/>
                  <a:pt x="4373623" y="3164139"/>
                </a:cubicBezTo>
                <a:cubicBezTo>
                  <a:pt x="4372126" y="3154458"/>
                  <a:pt x="4379385" y="3139820"/>
                  <a:pt x="4368438" y="3136131"/>
                </a:cubicBezTo>
                <a:cubicBezTo>
                  <a:pt x="4362330" y="3134114"/>
                  <a:pt x="4355067" y="3132386"/>
                  <a:pt x="4347979" y="3132299"/>
                </a:cubicBezTo>
                <a:close/>
                <a:moveTo>
                  <a:pt x="10327604" y="3131125"/>
                </a:moveTo>
                <a:cubicBezTo>
                  <a:pt x="10310582" y="3129658"/>
                  <a:pt x="10296104" y="3141088"/>
                  <a:pt x="10294720" y="3158030"/>
                </a:cubicBezTo>
                <a:cubicBezTo>
                  <a:pt x="10292876" y="3179928"/>
                  <a:pt x="10304170" y="3182695"/>
                  <a:pt x="10321344" y="3181543"/>
                </a:cubicBezTo>
                <a:cubicBezTo>
                  <a:pt x="10332638" y="3180849"/>
                  <a:pt x="10343934" y="3181425"/>
                  <a:pt x="10355228" y="3181425"/>
                </a:cubicBezTo>
                <a:cubicBezTo>
                  <a:pt x="10355228" y="3181311"/>
                  <a:pt x="10355228" y="3181196"/>
                  <a:pt x="10355228" y="3181196"/>
                </a:cubicBezTo>
                <a:cubicBezTo>
                  <a:pt x="10369173" y="3181196"/>
                  <a:pt x="10383004" y="3181425"/>
                  <a:pt x="10396950" y="3181196"/>
                </a:cubicBezTo>
                <a:cubicBezTo>
                  <a:pt x="10405017" y="3181081"/>
                  <a:pt x="10415390" y="3180043"/>
                  <a:pt x="10412624" y="3169325"/>
                </a:cubicBezTo>
                <a:cubicBezTo>
                  <a:pt x="10409743" y="3158030"/>
                  <a:pt x="10416774" y="3141317"/>
                  <a:pt x="10404441" y="3136131"/>
                </a:cubicBezTo>
                <a:cubicBezTo>
                  <a:pt x="10393492" y="3131637"/>
                  <a:pt x="10376320" y="3131060"/>
                  <a:pt x="10366868" y="3136823"/>
                </a:cubicBezTo>
                <a:lnTo>
                  <a:pt x="10366753" y="3136593"/>
                </a:lnTo>
                <a:cubicBezTo>
                  <a:pt x="10357072" y="3142586"/>
                  <a:pt x="10355459" y="3143623"/>
                  <a:pt x="10345086" y="3137168"/>
                </a:cubicBezTo>
                <a:cubicBezTo>
                  <a:pt x="10339236" y="3133539"/>
                  <a:pt x="10333280" y="3131615"/>
                  <a:pt x="10327604" y="3131125"/>
                </a:cubicBezTo>
                <a:close/>
                <a:moveTo>
                  <a:pt x="1955129" y="3131125"/>
                </a:moveTo>
                <a:cubicBezTo>
                  <a:pt x="1938107" y="3129658"/>
                  <a:pt x="1923629" y="3141088"/>
                  <a:pt x="1922245" y="3158030"/>
                </a:cubicBezTo>
                <a:cubicBezTo>
                  <a:pt x="1920401" y="3179928"/>
                  <a:pt x="1931695" y="3182695"/>
                  <a:pt x="1948869" y="3181543"/>
                </a:cubicBezTo>
                <a:cubicBezTo>
                  <a:pt x="1960163" y="3180849"/>
                  <a:pt x="1971459" y="3181425"/>
                  <a:pt x="1982753" y="3181425"/>
                </a:cubicBezTo>
                <a:cubicBezTo>
                  <a:pt x="1982753" y="3181311"/>
                  <a:pt x="1982753" y="3181196"/>
                  <a:pt x="1982753" y="3181196"/>
                </a:cubicBezTo>
                <a:cubicBezTo>
                  <a:pt x="1996698" y="3181196"/>
                  <a:pt x="2010529" y="3181425"/>
                  <a:pt x="2024475" y="3181196"/>
                </a:cubicBezTo>
                <a:cubicBezTo>
                  <a:pt x="2032542" y="3181081"/>
                  <a:pt x="2042915" y="3180043"/>
                  <a:pt x="2040149" y="3169325"/>
                </a:cubicBezTo>
                <a:cubicBezTo>
                  <a:pt x="2037268" y="3158030"/>
                  <a:pt x="2044299" y="3141317"/>
                  <a:pt x="2031966" y="3136131"/>
                </a:cubicBezTo>
                <a:cubicBezTo>
                  <a:pt x="2021017" y="3131637"/>
                  <a:pt x="2003845" y="3131060"/>
                  <a:pt x="1994393" y="3136823"/>
                </a:cubicBezTo>
                <a:lnTo>
                  <a:pt x="1994278" y="3136593"/>
                </a:lnTo>
                <a:cubicBezTo>
                  <a:pt x="1984597" y="3142586"/>
                  <a:pt x="1982984" y="3143623"/>
                  <a:pt x="1972611" y="3137168"/>
                </a:cubicBezTo>
                <a:cubicBezTo>
                  <a:pt x="1966761" y="3133539"/>
                  <a:pt x="1960805" y="3131615"/>
                  <a:pt x="1955129" y="3131125"/>
                </a:cubicBezTo>
                <a:close/>
                <a:moveTo>
                  <a:pt x="11531236" y="3130058"/>
                </a:moveTo>
                <a:cubicBezTo>
                  <a:pt x="11513797" y="3128973"/>
                  <a:pt x="11499340" y="3142586"/>
                  <a:pt x="11499340" y="3162295"/>
                </a:cubicBezTo>
                <a:cubicBezTo>
                  <a:pt x="11499224" y="3177971"/>
                  <a:pt x="11506024" y="3181771"/>
                  <a:pt x="11519624" y="3181081"/>
                </a:cubicBezTo>
                <a:cubicBezTo>
                  <a:pt x="11532648" y="3180620"/>
                  <a:pt x="11545556" y="3181081"/>
                  <a:pt x="11558579" y="3181081"/>
                </a:cubicBezTo>
                <a:cubicBezTo>
                  <a:pt x="11572410" y="3181081"/>
                  <a:pt x="11586240" y="3180504"/>
                  <a:pt x="11600070" y="3181196"/>
                </a:cubicBezTo>
                <a:cubicBezTo>
                  <a:pt x="11614476" y="3181886"/>
                  <a:pt x="11619778" y="3176124"/>
                  <a:pt x="11619894" y="3161488"/>
                </a:cubicBezTo>
                <a:cubicBezTo>
                  <a:pt x="11620124" y="3134980"/>
                  <a:pt x="11595691" y="3122072"/>
                  <a:pt x="11568838" y="3137746"/>
                </a:cubicBezTo>
                <a:lnTo>
                  <a:pt x="11568952" y="3137630"/>
                </a:lnTo>
                <a:cubicBezTo>
                  <a:pt x="11559502" y="3143048"/>
                  <a:pt x="11558349" y="3142355"/>
                  <a:pt x="11549244" y="3136362"/>
                </a:cubicBezTo>
                <a:cubicBezTo>
                  <a:pt x="11543194" y="3132415"/>
                  <a:pt x="11537050" y="3130420"/>
                  <a:pt x="11531236" y="3130058"/>
                </a:cubicBezTo>
                <a:close/>
                <a:moveTo>
                  <a:pt x="3158761" y="3130058"/>
                </a:moveTo>
                <a:cubicBezTo>
                  <a:pt x="3141322" y="3128973"/>
                  <a:pt x="3126865" y="3142586"/>
                  <a:pt x="3126865" y="3162295"/>
                </a:cubicBezTo>
                <a:cubicBezTo>
                  <a:pt x="3126749" y="3177971"/>
                  <a:pt x="3133549" y="3181771"/>
                  <a:pt x="3147149" y="3181081"/>
                </a:cubicBezTo>
                <a:cubicBezTo>
                  <a:pt x="3160173" y="3180620"/>
                  <a:pt x="3173081" y="3181081"/>
                  <a:pt x="3186104" y="3181081"/>
                </a:cubicBezTo>
                <a:cubicBezTo>
                  <a:pt x="3199935" y="3181081"/>
                  <a:pt x="3213765" y="3180504"/>
                  <a:pt x="3227595" y="3181196"/>
                </a:cubicBezTo>
                <a:cubicBezTo>
                  <a:pt x="3242001" y="3181886"/>
                  <a:pt x="3247303" y="3176124"/>
                  <a:pt x="3247419" y="3161488"/>
                </a:cubicBezTo>
                <a:cubicBezTo>
                  <a:pt x="3247649" y="3134980"/>
                  <a:pt x="3223216" y="3122072"/>
                  <a:pt x="3196363" y="3137746"/>
                </a:cubicBezTo>
                <a:lnTo>
                  <a:pt x="3196477" y="3137630"/>
                </a:lnTo>
                <a:cubicBezTo>
                  <a:pt x="3187027" y="3143048"/>
                  <a:pt x="3185874" y="3142355"/>
                  <a:pt x="3176769" y="3136362"/>
                </a:cubicBezTo>
                <a:cubicBezTo>
                  <a:pt x="3170719" y="3132415"/>
                  <a:pt x="3164575" y="3130420"/>
                  <a:pt x="3158761" y="3130058"/>
                </a:cubicBezTo>
                <a:close/>
                <a:moveTo>
                  <a:pt x="3880113" y="3068824"/>
                </a:moveTo>
                <a:cubicBezTo>
                  <a:pt x="3865244" y="3067902"/>
                  <a:pt x="3857522" y="3072398"/>
                  <a:pt x="3858214" y="3089109"/>
                </a:cubicBezTo>
                <a:cubicBezTo>
                  <a:pt x="3859136" y="3114235"/>
                  <a:pt x="3859020" y="3139474"/>
                  <a:pt x="3858214" y="3164600"/>
                </a:cubicBezTo>
                <a:cubicBezTo>
                  <a:pt x="3857752" y="3179351"/>
                  <a:pt x="3863746" y="3184652"/>
                  <a:pt x="3878037" y="3184309"/>
                </a:cubicBezTo>
                <a:cubicBezTo>
                  <a:pt x="3903969" y="3183731"/>
                  <a:pt x="3930018" y="3183616"/>
                  <a:pt x="3956062" y="3184309"/>
                </a:cubicBezTo>
                <a:cubicBezTo>
                  <a:pt x="3975079" y="3184768"/>
                  <a:pt x="3973697" y="3172206"/>
                  <a:pt x="3973697" y="3159757"/>
                </a:cubicBezTo>
                <a:cubicBezTo>
                  <a:pt x="3973697" y="3147195"/>
                  <a:pt x="3974735" y="3135440"/>
                  <a:pt x="3955486" y="3136593"/>
                </a:cubicBezTo>
                <a:cubicBezTo>
                  <a:pt x="3933014" y="3137976"/>
                  <a:pt x="3910423" y="3136941"/>
                  <a:pt x="3887833" y="3136941"/>
                </a:cubicBezTo>
                <a:cubicBezTo>
                  <a:pt x="3880573" y="3136941"/>
                  <a:pt x="3874119" y="3137055"/>
                  <a:pt x="3874348" y="3126450"/>
                </a:cubicBezTo>
                <a:cubicBezTo>
                  <a:pt x="3874581" y="3115848"/>
                  <a:pt x="3881381" y="3116308"/>
                  <a:pt x="3888409" y="3116308"/>
                </a:cubicBezTo>
                <a:cubicBezTo>
                  <a:pt x="3910194" y="3116194"/>
                  <a:pt x="3931862" y="3115617"/>
                  <a:pt x="3953528" y="3116422"/>
                </a:cubicBezTo>
                <a:cubicBezTo>
                  <a:pt x="3967243" y="3116885"/>
                  <a:pt x="3973351" y="3113658"/>
                  <a:pt x="3974159" y="3098100"/>
                </a:cubicBezTo>
                <a:cubicBezTo>
                  <a:pt x="3975311" y="3075624"/>
                  <a:pt x="3968857" y="3065367"/>
                  <a:pt x="3945114" y="3068824"/>
                </a:cubicBezTo>
                <a:cubicBezTo>
                  <a:pt x="3935777" y="3070208"/>
                  <a:pt x="3926098" y="3069055"/>
                  <a:pt x="3916531" y="3069055"/>
                </a:cubicBezTo>
                <a:cubicBezTo>
                  <a:pt x="3904429" y="3068938"/>
                  <a:pt x="3892213" y="3069515"/>
                  <a:pt x="3880113" y="3068824"/>
                </a:cubicBezTo>
                <a:close/>
                <a:moveTo>
                  <a:pt x="6501186" y="3068248"/>
                </a:moveTo>
                <a:cubicBezTo>
                  <a:pt x="6483782" y="3066057"/>
                  <a:pt x="6470990" y="3066289"/>
                  <a:pt x="6472141" y="3090722"/>
                </a:cubicBezTo>
                <a:cubicBezTo>
                  <a:pt x="6472949" y="3108933"/>
                  <a:pt x="6475599" y="3118038"/>
                  <a:pt x="6495997" y="3115157"/>
                </a:cubicBezTo>
                <a:cubicBezTo>
                  <a:pt x="6509944" y="3113196"/>
                  <a:pt x="6527694" y="3121266"/>
                  <a:pt x="6525851" y="3094180"/>
                </a:cubicBezTo>
                <a:cubicBezTo>
                  <a:pt x="6524696" y="3075854"/>
                  <a:pt x="6523428" y="3063177"/>
                  <a:pt x="6501186" y="3068248"/>
                </a:cubicBezTo>
                <a:close/>
                <a:moveTo>
                  <a:pt x="4018300" y="3068248"/>
                </a:moveTo>
                <a:cubicBezTo>
                  <a:pt x="3998361" y="3067672"/>
                  <a:pt x="3993981" y="3075393"/>
                  <a:pt x="3993175" y="3094065"/>
                </a:cubicBezTo>
                <a:cubicBezTo>
                  <a:pt x="3992253" y="3116770"/>
                  <a:pt x="4004356" y="3115732"/>
                  <a:pt x="4020376" y="3116770"/>
                </a:cubicBezTo>
                <a:cubicBezTo>
                  <a:pt x="4040774" y="3118154"/>
                  <a:pt x="4043886" y="3108356"/>
                  <a:pt x="4040774" y="3091759"/>
                </a:cubicBezTo>
                <a:cubicBezTo>
                  <a:pt x="4045384" y="3072512"/>
                  <a:pt x="4035704" y="3068938"/>
                  <a:pt x="4018300" y="3068364"/>
                </a:cubicBezTo>
                <a:close/>
                <a:moveTo>
                  <a:pt x="7369612" y="3068133"/>
                </a:moveTo>
                <a:cubicBezTo>
                  <a:pt x="7359009" y="3067096"/>
                  <a:pt x="7348752" y="3067211"/>
                  <a:pt x="7349097" y="3083230"/>
                </a:cubicBezTo>
                <a:cubicBezTo>
                  <a:pt x="7349790" y="3111582"/>
                  <a:pt x="7349558" y="3140053"/>
                  <a:pt x="7349097" y="3168519"/>
                </a:cubicBezTo>
                <a:cubicBezTo>
                  <a:pt x="7348982" y="3180158"/>
                  <a:pt x="7354860" y="3182117"/>
                  <a:pt x="7365002" y="3183155"/>
                </a:cubicBezTo>
                <a:cubicBezTo>
                  <a:pt x="7386785" y="3185344"/>
                  <a:pt x="7400961" y="3181771"/>
                  <a:pt x="7396812" y="3154919"/>
                </a:cubicBezTo>
                <a:lnTo>
                  <a:pt x="7396697" y="3155033"/>
                </a:lnTo>
                <a:cubicBezTo>
                  <a:pt x="7395198" y="3144893"/>
                  <a:pt x="7396466" y="3134403"/>
                  <a:pt x="7396466" y="3124031"/>
                </a:cubicBezTo>
                <a:cubicBezTo>
                  <a:pt x="7396466" y="3110201"/>
                  <a:pt x="7396812" y="3096484"/>
                  <a:pt x="7396466" y="3082654"/>
                </a:cubicBezTo>
                <a:cubicBezTo>
                  <a:pt x="7396005" y="3062715"/>
                  <a:pt x="7380331" y="3069170"/>
                  <a:pt x="7369612" y="3068133"/>
                </a:cubicBezTo>
                <a:close/>
                <a:moveTo>
                  <a:pt x="7454899" y="3067787"/>
                </a:moveTo>
                <a:cubicBezTo>
                  <a:pt x="7424702" y="3060412"/>
                  <a:pt x="7412602" y="3069286"/>
                  <a:pt x="7412602" y="3100405"/>
                </a:cubicBezTo>
                <a:cubicBezTo>
                  <a:pt x="7412602" y="3108126"/>
                  <a:pt x="7412602" y="3115963"/>
                  <a:pt x="7412602" y="3123685"/>
                </a:cubicBezTo>
                <a:cubicBezTo>
                  <a:pt x="7412602" y="3138321"/>
                  <a:pt x="7412602" y="3153073"/>
                  <a:pt x="7412602" y="3167712"/>
                </a:cubicBezTo>
                <a:cubicBezTo>
                  <a:pt x="7412717" y="3190300"/>
                  <a:pt x="7430005" y="3181771"/>
                  <a:pt x="7441069" y="3182695"/>
                </a:cubicBezTo>
                <a:cubicBezTo>
                  <a:pt x="7451212" y="3183616"/>
                  <a:pt x="7464811" y="3187535"/>
                  <a:pt x="7464581" y="3168634"/>
                </a:cubicBezTo>
                <a:lnTo>
                  <a:pt x="7464465" y="3168634"/>
                </a:lnTo>
                <a:cubicBezTo>
                  <a:pt x="7464005" y="3139358"/>
                  <a:pt x="7464350" y="3109970"/>
                  <a:pt x="7464350" y="3080581"/>
                </a:cubicBezTo>
                <a:cubicBezTo>
                  <a:pt x="7464350" y="3074011"/>
                  <a:pt x="7462736" y="3069746"/>
                  <a:pt x="7454899" y="3067787"/>
                </a:cubicBezTo>
                <a:close/>
                <a:moveTo>
                  <a:pt x="6157732" y="3067787"/>
                </a:moveTo>
                <a:cubicBezTo>
                  <a:pt x="6145400" y="3066057"/>
                  <a:pt x="6138370" y="3069860"/>
                  <a:pt x="6138829" y="3084384"/>
                </a:cubicBezTo>
                <a:lnTo>
                  <a:pt x="6138716" y="3084267"/>
                </a:lnTo>
                <a:cubicBezTo>
                  <a:pt x="6139521" y="3111123"/>
                  <a:pt x="6139521" y="3137976"/>
                  <a:pt x="6138716" y="3164715"/>
                </a:cubicBezTo>
                <a:cubicBezTo>
                  <a:pt x="6138254" y="3178315"/>
                  <a:pt x="6143326" y="3182809"/>
                  <a:pt x="6156580" y="3183270"/>
                </a:cubicBezTo>
                <a:cubicBezTo>
                  <a:pt x="6176635" y="3183961"/>
                  <a:pt x="6190925" y="3181196"/>
                  <a:pt x="6187124" y="3155725"/>
                </a:cubicBezTo>
                <a:cubicBezTo>
                  <a:pt x="6185623" y="3145583"/>
                  <a:pt x="6186891" y="3134980"/>
                  <a:pt x="6186891" y="3124607"/>
                </a:cubicBezTo>
                <a:lnTo>
                  <a:pt x="6186661" y="3124607"/>
                </a:lnTo>
                <a:cubicBezTo>
                  <a:pt x="6186661" y="3110777"/>
                  <a:pt x="6187007" y="3096946"/>
                  <a:pt x="6186661" y="3083116"/>
                </a:cubicBezTo>
                <a:cubicBezTo>
                  <a:pt x="6186085" y="3061334"/>
                  <a:pt x="6169143" y="3069399"/>
                  <a:pt x="6157732" y="3067787"/>
                </a:cubicBezTo>
                <a:close/>
                <a:moveTo>
                  <a:pt x="5033560" y="3067787"/>
                </a:moveTo>
                <a:cubicBezTo>
                  <a:pt x="5004745" y="3064675"/>
                  <a:pt x="5000137" y="3068133"/>
                  <a:pt x="5000137" y="3096830"/>
                </a:cubicBezTo>
                <a:cubicBezTo>
                  <a:pt x="5000137" y="3107317"/>
                  <a:pt x="5000137" y="3117692"/>
                  <a:pt x="5000137" y="3128065"/>
                </a:cubicBezTo>
                <a:cubicBezTo>
                  <a:pt x="5000365" y="3128065"/>
                  <a:pt x="5000597" y="3128065"/>
                  <a:pt x="5000827" y="3128065"/>
                </a:cubicBezTo>
                <a:cubicBezTo>
                  <a:pt x="4999905" y="3140053"/>
                  <a:pt x="4999100" y="3152152"/>
                  <a:pt x="4998061" y="3164254"/>
                </a:cubicBezTo>
                <a:lnTo>
                  <a:pt x="4998294" y="3164369"/>
                </a:lnTo>
                <a:cubicBezTo>
                  <a:pt x="4997025" y="3179466"/>
                  <a:pt x="5004401" y="3185344"/>
                  <a:pt x="5018578" y="3182924"/>
                </a:cubicBezTo>
                <a:cubicBezTo>
                  <a:pt x="5030331" y="3180964"/>
                  <a:pt x="5049002" y="3191453"/>
                  <a:pt x="5049118" y="3167135"/>
                </a:cubicBezTo>
                <a:cubicBezTo>
                  <a:pt x="5049118" y="3139358"/>
                  <a:pt x="5049002" y="3111697"/>
                  <a:pt x="5049118" y="3083922"/>
                </a:cubicBezTo>
                <a:cubicBezTo>
                  <a:pt x="5049118" y="3073204"/>
                  <a:pt x="5044395" y="3068938"/>
                  <a:pt x="5033560" y="3067787"/>
                </a:cubicBezTo>
                <a:close/>
                <a:moveTo>
                  <a:pt x="4886034" y="3067787"/>
                </a:moveTo>
                <a:cubicBezTo>
                  <a:pt x="4872666" y="3066865"/>
                  <a:pt x="4864830" y="3069631"/>
                  <a:pt x="4865522" y="3085881"/>
                </a:cubicBezTo>
                <a:cubicBezTo>
                  <a:pt x="4866559" y="3111930"/>
                  <a:pt x="4866442" y="3137976"/>
                  <a:pt x="4865522" y="3164023"/>
                </a:cubicBezTo>
                <a:cubicBezTo>
                  <a:pt x="4865060" y="3178776"/>
                  <a:pt x="4869901" y="3183041"/>
                  <a:pt x="4884769" y="3183501"/>
                </a:cubicBezTo>
                <a:lnTo>
                  <a:pt x="4884998" y="3183385"/>
                </a:lnTo>
                <a:cubicBezTo>
                  <a:pt x="4905516" y="3184076"/>
                  <a:pt x="4916693" y="3179466"/>
                  <a:pt x="4913351" y="3156302"/>
                </a:cubicBezTo>
                <a:cubicBezTo>
                  <a:pt x="4911967" y="3146967"/>
                  <a:pt x="4913119" y="3137284"/>
                  <a:pt x="4913119" y="3127719"/>
                </a:cubicBezTo>
                <a:cubicBezTo>
                  <a:pt x="4913119" y="3113889"/>
                  <a:pt x="4912776" y="3099942"/>
                  <a:pt x="4913119" y="3086112"/>
                </a:cubicBezTo>
                <a:cubicBezTo>
                  <a:pt x="4913581" y="3065483"/>
                  <a:pt x="4898829" y="3068595"/>
                  <a:pt x="4886034" y="3067787"/>
                </a:cubicBezTo>
                <a:close/>
                <a:moveTo>
                  <a:pt x="7702462" y="3067672"/>
                </a:moveTo>
                <a:cubicBezTo>
                  <a:pt x="7679642" y="3066633"/>
                  <a:pt x="7684251" y="3080810"/>
                  <a:pt x="7682754" y="3094294"/>
                </a:cubicBezTo>
                <a:cubicBezTo>
                  <a:pt x="7680563" y="3114117"/>
                  <a:pt x="7690129" y="3118267"/>
                  <a:pt x="7708109" y="3114464"/>
                </a:cubicBezTo>
                <a:cubicBezTo>
                  <a:pt x="7726088" y="3119766"/>
                  <a:pt x="7729891" y="3110546"/>
                  <a:pt x="7730699" y="3092912"/>
                </a:cubicBezTo>
                <a:cubicBezTo>
                  <a:pt x="7731621" y="3070553"/>
                  <a:pt x="7720672" y="3068478"/>
                  <a:pt x="7702462" y="3067672"/>
                </a:cubicBezTo>
                <a:close/>
                <a:moveTo>
                  <a:pt x="5494340" y="3067672"/>
                </a:moveTo>
                <a:cubicBezTo>
                  <a:pt x="5477395" y="3068938"/>
                  <a:pt x="5464487" y="3068133"/>
                  <a:pt x="5464719" y="3091874"/>
                </a:cubicBezTo>
                <a:cubicBezTo>
                  <a:pt x="5464949" y="3112045"/>
                  <a:pt x="5471749" y="3118729"/>
                  <a:pt x="5489728" y="3114926"/>
                </a:cubicBezTo>
                <a:cubicBezTo>
                  <a:pt x="5505748" y="3116079"/>
                  <a:pt x="5519808" y="3117576"/>
                  <a:pt x="5518313" y="3093949"/>
                </a:cubicBezTo>
                <a:cubicBezTo>
                  <a:pt x="5517274" y="3076776"/>
                  <a:pt x="5515660" y="3066057"/>
                  <a:pt x="5494340" y="3067672"/>
                </a:cubicBezTo>
                <a:close/>
                <a:moveTo>
                  <a:pt x="5149618" y="3067672"/>
                </a:moveTo>
                <a:cubicBezTo>
                  <a:pt x="5141091" y="3069055"/>
                  <a:pt x="5132216" y="3067902"/>
                  <a:pt x="5123572" y="3067902"/>
                </a:cubicBezTo>
                <a:lnTo>
                  <a:pt x="5123456" y="3067902"/>
                </a:lnTo>
                <a:cubicBezTo>
                  <a:pt x="5084189" y="3067902"/>
                  <a:pt x="5064563" y="3087921"/>
                  <a:pt x="5064563" y="3127948"/>
                </a:cubicBezTo>
                <a:cubicBezTo>
                  <a:pt x="5064563" y="3164600"/>
                  <a:pt x="5083269" y="3182924"/>
                  <a:pt x="5120692" y="3182924"/>
                </a:cubicBezTo>
                <a:cubicBezTo>
                  <a:pt x="5133714" y="3182924"/>
                  <a:pt x="5146853" y="3181886"/>
                  <a:pt x="5159760" y="3183155"/>
                </a:cubicBezTo>
                <a:cubicBezTo>
                  <a:pt x="5179010" y="3185114"/>
                  <a:pt x="5180853" y="3174511"/>
                  <a:pt x="5180045" y="3159414"/>
                </a:cubicBezTo>
                <a:cubicBezTo>
                  <a:pt x="5179353" y="3146158"/>
                  <a:pt x="5181773" y="3133250"/>
                  <a:pt x="5160569" y="3135440"/>
                </a:cubicBezTo>
                <a:cubicBezTo>
                  <a:pt x="5140861" y="3137515"/>
                  <a:pt x="5120692" y="3135902"/>
                  <a:pt x="5100751" y="3135902"/>
                </a:cubicBezTo>
                <a:cubicBezTo>
                  <a:pt x="5092916" y="3135902"/>
                  <a:pt x="5084731" y="3137055"/>
                  <a:pt x="5085423" y="3124607"/>
                </a:cubicBezTo>
                <a:cubicBezTo>
                  <a:pt x="5085999" y="3113658"/>
                  <a:pt x="5093375" y="3115157"/>
                  <a:pt x="5100059" y="3115157"/>
                </a:cubicBezTo>
                <a:cubicBezTo>
                  <a:pt x="5120919" y="3114926"/>
                  <a:pt x="5141666" y="3114578"/>
                  <a:pt x="5162526" y="3115157"/>
                </a:cubicBezTo>
                <a:cubicBezTo>
                  <a:pt x="5173821" y="3115386"/>
                  <a:pt x="5179123" y="3113427"/>
                  <a:pt x="5180045" y="3099942"/>
                </a:cubicBezTo>
                <a:cubicBezTo>
                  <a:pt x="5181773" y="3076432"/>
                  <a:pt x="5176590" y="3063177"/>
                  <a:pt x="5149618" y="3067672"/>
                </a:cubicBezTo>
                <a:close/>
                <a:moveTo>
                  <a:pt x="4958530" y="3067672"/>
                </a:moveTo>
                <a:cubicBezTo>
                  <a:pt x="4946428" y="3067902"/>
                  <a:pt x="4933403" y="3065596"/>
                  <a:pt x="4933865" y="3084844"/>
                </a:cubicBezTo>
                <a:lnTo>
                  <a:pt x="4933865" y="3084959"/>
                </a:lnTo>
                <a:cubicBezTo>
                  <a:pt x="4934558" y="3108242"/>
                  <a:pt x="4934441" y="3131522"/>
                  <a:pt x="4933752" y="3154804"/>
                </a:cubicBezTo>
                <a:cubicBezTo>
                  <a:pt x="4933290" y="3171746"/>
                  <a:pt x="4933403" y="3184191"/>
                  <a:pt x="4957376" y="3184076"/>
                </a:cubicBezTo>
                <a:cubicBezTo>
                  <a:pt x="4980081" y="3183961"/>
                  <a:pt x="4982965" y="3173819"/>
                  <a:pt x="4981349" y="3155842"/>
                </a:cubicBezTo>
                <a:cubicBezTo>
                  <a:pt x="4980543" y="3146388"/>
                  <a:pt x="4981235" y="3136823"/>
                  <a:pt x="4981235" y="3127372"/>
                </a:cubicBezTo>
                <a:cubicBezTo>
                  <a:pt x="4981235" y="3113541"/>
                  <a:pt x="4980197" y="3099711"/>
                  <a:pt x="4981465" y="3085997"/>
                </a:cubicBezTo>
                <a:cubicBezTo>
                  <a:pt x="4983192" y="3066980"/>
                  <a:pt x="4971209" y="3067440"/>
                  <a:pt x="4958530" y="3067672"/>
                </a:cubicBezTo>
                <a:close/>
                <a:moveTo>
                  <a:pt x="8916416" y="3067555"/>
                </a:moveTo>
                <a:lnTo>
                  <a:pt x="8916532" y="3067672"/>
                </a:lnTo>
                <a:cubicBezTo>
                  <a:pt x="8902816" y="3069170"/>
                  <a:pt x="8885182" y="3063177"/>
                  <a:pt x="8887372" y="3088301"/>
                </a:cubicBezTo>
                <a:cubicBezTo>
                  <a:pt x="8888640" y="3103400"/>
                  <a:pt x="8885182" y="3119997"/>
                  <a:pt x="8908810" y="3114810"/>
                </a:cubicBezTo>
                <a:cubicBezTo>
                  <a:pt x="8924484" y="3115963"/>
                  <a:pt x="8939582" y="3118267"/>
                  <a:pt x="8936931" y="3094180"/>
                </a:cubicBezTo>
                <a:cubicBezTo>
                  <a:pt x="8935317" y="3080119"/>
                  <a:pt x="8938544" y="3065135"/>
                  <a:pt x="8916416" y="3067555"/>
                </a:cubicBezTo>
                <a:close/>
                <a:moveTo>
                  <a:pt x="7307030" y="3067555"/>
                </a:moveTo>
                <a:cubicBezTo>
                  <a:pt x="7293430" y="3067902"/>
                  <a:pt x="7280638" y="3066519"/>
                  <a:pt x="7281214" y="3086573"/>
                </a:cubicBezTo>
                <a:cubicBezTo>
                  <a:pt x="7282020" y="3112391"/>
                  <a:pt x="7281904" y="3138321"/>
                  <a:pt x="7281328" y="3164139"/>
                </a:cubicBezTo>
                <a:cubicBezTo>
                  <a:pt x="7280984" y="3177161"/>
                  <a:pt x="7285708" y="3182581"/>
                  <a:pt x="7299078" y="3183270"/>
                </a:cubicBezTo>
                <a:lnTo>
                  <a:pt x="7299193" y="3183155"/>
                </a:lnTo>
                <a:cubicBezTo>
                  <a:pt x="7318902" y="3184309"/>
                  <a:pt x="7333539" y="3182581"/>
                  <a:pt x="7329044" y="3156532"/>
                </a:cubicBezTo>
                <a:cubicBezTo>
                  <a:pt x="7327314" y="3146504"/>
                  <a:pt x="7328698" y="3135902"/>
                  <a:pt x="7328698" y="3125528"/>
                </a:cubicBezTo>
                <a:cubicBezTo>
                  <a:pt x="7328698" y="3112620"/>
                  <a:pt x="7327660" y="3099596"/>
                  <a:pt x="7328929" y="3086803"/>
                </a:cubicBezTo>
                <a:cubicBezTo>
                  <a:pt x="7330656" y="3069055"/>
                  <a:pt x="7320975" y="3067211"/>
                  <a:pt x="7307030" y="3067555"/>
                </a:cubicBezTo>
                <a:close/>
                <a:moveTo>
                  <a:pt x="6233108" y="3067555"/>
                </a:moveTo>
                <a:cubicBezTo>
                  <a:pt x="6221006" y="3068595"/>
                  <a:pt x="6205677" y="3063408"/>
                  <a:pt x="6206253" y="3084959"/>
                </a:cubicBezTo>
                <a:lnTo>
                  <a:pt x="6206023" y="3084844"/>
                </a:lnTo>
                <a:cubicBezTo>
                  <a:pt x="6206716" y="3108126"/>
                  <a:pt x="6206600" y="3131406"/>
                  <a:pt x="6206023" y="3154686"/>
                </a:cubicBezTo>
                <a:cubicBezTo>
                  <a:pt x="6205563" y="3171975"/>
                  <a:pt x="6206367" y="3183385"/>
                  <a:pt x="6230112" y="3183385"/>
                </a:cubicBezTo>
                <a:cubicBezTo>
                  <a:pt x="6254084" y="3183501"/>
                  <a:pt x="6254775" y="3171975"/>
                  <a:pt x="6253622" y="3154919"/>
                </a:cubicBezTo>
                <a:cubicBezTo>
                  <a:pt x="6253047" y="3145467"/>
                  <a:pt x="6253508" y="3135902"/>
                  <a:pt x="6253508" y="3126450"/>
                </a:cubicBezTo>
                <a:cubicBezTo>
                  <a:pt x="6253508" y="3112620"/>
                  <a:pt x="6252701" y="3098789"/>
                  <a:pt x="6253736" y="3085075"/>
                </a:cubicBezTo>
                <a:cubicBezTo>
                  <a:pt x="6255005" y="3068709"/>
                  <a:pt x="6246017" y="3066405"/>
                  <a:pt x="6233108" y="3067555"/>
                </a:cubicBezTo>
                <a:close/>
                <a:moveTo>
                  <a:pt x="5425648" y="3067555"/>
                </a:moveTo>
                <a:cubicBezTo>
                  <a:pt x="5405018" y="3066865"/>
                  <a:pt x="5402368" y="3076085"/>
                  <a:pt x="5401446" y="3093834"/>
                </a:cubicBezTo>
                <a:cubicBezTo>
                  <a:pt x="5400294" y="3117001"/>
                  <a:pt x="5413546" y="3114578"/>
                  <a:pt x="5428761" y="3115732"/>
                </a:cubicBezTo>
                <a:cubicBezTo>
                  <a:pt x="5448007" y="3117230"/>
                  <a:pt x="5453422" y="3109279"/>
                  <a:pt x="5449275" y="3090606"/>
                </a:cubicBezTo>
                <a:cubicBezTo>
                  <a:pt x="5455499" y="3069977"/>
                  <a:pt x="5443399" y="3068133"/>
                  <a:pt x="5425648" y="3067555"/>
                </a:cubicBezTo>
                <a:close/>
                <a:moveTo>
                  <a:pt x="543941" y="3067555"/>
                </a:moveTo>
                <a:lnTo>
                  <a:pt x="544057" y="3067672"/>
                </a:lnTo>
                <a:cubicBezTo>
                  <a:pt x="530341" y="3069170"/>
                  <a:pt x="512707" y="3063177"/>
                  <a:pt x="514897" y="3088301"/>
                </a:cubicBezTo>
                <a:cubicBezTo>
                  <a:pt x="516165" y="3103400"/>
                  <a:pt x="512707" y="3119997"/>
                  <a:pt x="536335" y="3114810"/>
                </a:cubicBezTo>
                <a:cubicBezTo>
                  <a:pt x="552009" y="3115963"/>
                  <a:pt x="567107" y="3118267"/>
                  <a:pt x="564456" y="3094180"/>
                </a:cubicBezTo>
                <a:cubicBezTo>
                  <a:pt x="562842" y="3080119"/>
                  <a:pt x="566069" y="3065135"/>
                  <a:pt x="543941" y="3067555"/>
                </a:cubicBezTo>
                <a:close/>
                <a:moveTo>
                  <a:pt x="8776038" y="3067440"/>
                </a:moveTo>
                <a:cubicBezTo>
                  <a:pt x="8766702" y="3068824"/>
                  <a:pt x="8757021" y="3067787"/>
                  <a:pt x="8747456" y="3067787"/>
                </a:cubicBezTo>
                <a:cubicBezTo>
                  <a:pt x="8709111" y="3067868"/>
                  <a:pt x="8689749" y="3086722"/>
                  <a:pt x="8689368" y="3124378"/>
                </a:cubicBezTo>
                <a:cubicBezTo>
                  <a:pt x="8689368" y="3138207"/>
                  <a:pt x="8689714" y="3152152"/>
                  <a:pt x="8689252" y="3165982"/>
                </a:cubicBezTo>
                <a:cubicBezTo>
                  <a:pt x="8688792" y="3178315"/>
                  <a:pt x="8694324" y="3182924"/>
                  <a:pt x="8706310" y="3182809"/>
                </a:cubicBezTo>
                <a:cubicBezTo>
                  <a:pt x="8733165" y="3182348"/>
                  <a:pt x="8760133" y="3182117"/>
                  <a:pt x="8786987" y="3182809"/>
                </a:cubicBezTo>
                <a:cubicBezTo>
                  <a:pt x="8806004" y="3183270"/>
                  <a:pt x="8804505" y="3171168"/>
                  <a:pt x="8804505" y="3158491"/>
                </a:cubicBezTo>
                <a:cubicBezTo>
                  <a:pt x="8804505" y="3145927"/>
                  <a:pt x="8805773" y="3134058"/>
                  <a:pt x="8786526" y="3135209"/>
                </a:cubicBezTo>
                <a:cubicBezTo>
                  <a:pt x="8764052" y="3136477"/>
                  <a:pt x="8741463" y="3135440"/>
                  <a:pt x="8718874" y="3135440"/>
                </a:cubicBezTo>
                <a:lnTo>
                  <a:pt x="8718758" y="3135671"/>
                </a:lnTo>
                <a:cubicBezTo>
                  <a:pt x="8711266" y="3135671"/>
                  <a:pt x="8705158" y="3135324"/>
                  <a:pt x="8705158" y="3124953"/>
                </a:cubicBezTo>
                <a:cubicBezTo>
                  <a:pt x="8705273" y="3114004"/>
                  <a:pt x="8712303" y="3114926"/>
                  <a:pt x="8719218" y="3114926"/>
                </a:cubicBezTo>
                <a:cubicBezTo>
                  <a:pt x="8740886" y="3114810"/>
                  <a:pt x="8762670" y="3114235"/>
                  <a:pt x="8784337" y="3115042"/>
                </a:cubicBezTo>
                <a:cubicBezTo>
                  <a:pt x="8797936" y="3115501"/>
                  <a:pt x="8804044" y="3112620"/>
                  <a:pt x="8804851" y="3096830"/>
                </a:cubicBezTo>
                <a:cubicBezTo>
                  <a:pt x="8806004" y="3074357"/>
                  <a:pt x="8799780" y="3064098"/>
                  <a:pt x="8776038" y="3067440"/>
                </a:cubicBezTo>
                <a:close/>
                <a:moveTo>
                  <a:pt x="7640687" y="3067440"/>
                </a:moveTo>
                <a:cubicBezTo>
                  <a:pt x="7622822" y="3068133"/>
                  <a:pt x="7614409" y="3071821"/>
                  <a:pt x="7614292" y="3092105"/>
                </a:cubicBezTo>
                <a:cubicBezTo>
                  <a:pt x="7614177" y="3112620"/>
                  <a:pt x="7622361" y="3115617"/>
                  <a:pt x="7640341" y="3115732"/>
                </a:cubicBezTo>
                <a:lnTo>
                  <a:pt x="7640456" y="3115732"/>
                </a:lnTo>
                <a:cubicBezTo>
                  <a:pt x="7658895" y="3115848"/>
                  <a:pt x="7666042" y="3110315"/>
                  <a:pt x="7661662" y="3092450"/>
                </a:cubicBezTo>
                <a:cubicBezTo>
                  <a:pt x="7664774" y="3075510"/>
                  <a:pt x="7660625" y="3066633"/>
                  <a:pt x="7640687" y="3067440"/>
                </a:cubicBezTo>
                <a:close/>
                <a:moveTo>
                  <a:pt x="7567732" y="3067440"/>
                </a:moveTo>
                <a:cubicBezTo>
                  <a:pt x="7557474" y="3068824"/>
                  <a:pt x="7546871" y="3067672"/>
                  <a:pt x="7536499" y="3067672"/>
                </a:cubicBezTo>
                <a:cubicBezTo>
                  <a:pt x="7498385" y="3067672"/>
                  <a:pt x="7479333" y="3086919"/>
                  <a:pt x="7479333" y="3125413"/>
                </a:cubicBezTo>
                <a:cubicBezTo>
                  <a:pt x="7479333" y="3163909"/>
                  <a:pt x="7498350" y="3183155"/>
                  <a:pt x="7536384" y="3183155"/>
                </a:cubicBezTo>
                <a:cubicBezTo>
                  <a:pt x="7551136" y="3183155"/>
                  <a:pt x="7565888" y="3183731"/>
                  <a:pt x="7580640" y="3183155"/>
                </a:cubicBezTo>
                <a:cubicBezTo>
                  <a:pt x="7600463" y="3182348"/>
                  <a:pt x="7594009" y="3166791"/>
                  <a:pt x="7594931" y="3155842"/>
                </a:cubicBezTo>
                <a:cubicBezTo>
                  <a:pt x="7595854" y="3144777"/>
                  <a:pt x="7595162" y="3134864"/>
                  <a:pt x="7579258" y="3135556"/>
                </a:cubicBezTo>
                <a:cubicBezTo>
                  <a:pt x="7558395" y="3136246"/>
                  <a:pt x="7537536" y="3135786"/>
                  <a:pt x="7516675" y="3135556"/>
                </a:cubicBezTo>
                <a:cubicBezTo>
                  <a:pt x="7509989" y="3135556"/>
                  <a:pt x="7501923" y="3137055"/>
                  <a:pt x="7501230" y="3126566"/>
                </a:cubicBezTo>
                <a:cubicBezTo>
                  <a:pt x="7500424" y="3114464"/>
                  <a:pt x="7509183" y="3115271"/>
                  <a:pt x="7517021" y="3115271"/>
                </a:cubicBezTo>
                <a:cubicBezTo>
                  <a:pt x="7536960" y="3115157"/>
                  <a:pt x="7557013" y="3114578"/>
                  <a:pt x="7576952" y="3115386"/>
                </a:cubicBezTo>
                <a:cubicBezTo>
                  <a:pt x="7590205" y="3115848"/>
                  <a:pt x="7595046" y="3111236"/>
                  <a:pt x="7595854" y="3097637"/>
                </a:cubicBezTo>
                <a:cubicBezTo>
                  <a:pt x="7597236" y="3076432"/>
                  <a:pt x="7592511" y="3063984"/>
                  <a:pt x="7567732" y="3067440"/>
                </a:cubicBezTo>
                <a:close/>
                <a:moveTo>
                  <a:pt x="6105177" y="3067440"/>
                </a:moveTo>
                <a:cubicBezTo>
                  <a:pt x="6073596" y="3065483"/>
                  <a:pt x="6071177" y="3066980"/>
                  <a:pt x="6071062" y="3098905"/>
                </a:cubicBezTo>
                <a:cubicBezTo>
                  <a:pt x="6071062" y="3107665"/>
                  <a:pt x="6071062" y="3116308"/>
                  <a:pt x="6071062" y="3124953"/>
                </a:cubicBezTo>
                <a:cubicBezTo>
                  <a:pt x="6071177" y="3137862"/>
                  <a:pt x="6071755" y="3150885"/>
                  <a:pt x="6071062" y="3163909"/>
                </a:cubicBezTo>
                <a:cubicBezTo>
                  <a:pt x="6069910" y="3184309"/>
                  <a:pt x="6083508" y="3182695"/>
                  <a:pt x="6096992" y="3182695"/>
                </a:cubicBezTo>
                <a:cubicBezTo>
                  <a:pt x="6110134" y="3182581"/>
                  <a:pt x="6123964" y="3185344"/>
                  <a:pt x="6123502" y="3164600"/>
                </a:cubicBezTo>
                <a:cubicBezTo>
                  <a:pt x="6122810" y="3138551"/>
                  <a:pt x="6123157" y="3112620"/>
                  <a:pt x="6123502" y="3086573"/>
                </a:cubicBezTo>
                <a:cubicBezTo>
                  <a:pt x="6123618" y="3073665"/>
                  <a:pt x="6118661" y="3068248"/>
                  <a:pt x="6105177" y="3067440"/>
                </a:cubicBezTo>
                <a:close/>
                <a:moveTo>
                  <a:pt x="403563" y="3067440"/>
                </a:moveTo>
                <a:cubicBezTo>
                  <a:pt x="394227" y="3068824"/>
                  <a:pt x="384546" y="3067787"/>
                  <a:pt x="374981" y="3067787"/>
                </a:cubicBezTo>
                <a:cubicBezTo>
                  <a:pt x="336636" y="3067868"/>
                  <a:pt x="317274" y="3086722"/>
                  <a:pt x="316893" y="3124378"/>
                </a:cubicBezTo>
                <a:cubicBezTo>
                  <a:pt x="316893" y="3138207"/>
                  <a:pt x="317239" y="3152152"/>
                  <a:pt x="316777" y="3165982"/>
                </a:cubicBezTo>
                <a:cubicBezTo>
                  <a:pt x="316317" y="3178315"/>
                  <a:pt x="321849" y="3182924"/>
                  <a:pt x="333835" y="3182809"/>
                </a:cubicBezTo>
                <a:cubicBezTo>
                  <a:pt x="360690" y="3182348"/>
                  <a:pt x="387658" y="3182117"/>
                  <a:pt x="414512" y="3182809"/>
                </a:cubicBezTo>
                <a:cubicBezTo>
                  <a:pt x="433529" y="3183270"/>
                  <a:pt x="432030" y="3171168"/>
                  <a:pt x="432030" y="3158491"/>
                </a:cubicBezTo>
                <a:cubicBezTo>
                  <a:pt x="432030" y="3145927"/>
                  <a:pt x="433298" y="3134058"/>
                  <a:pt x="414051" y="3135209"/>
                </a:cubicBezTo>
                <a:cubicBezTo>
                  <a:pt x="391577" y="3136477"/>
                  <a:pt x="368988" y="3135440"/>
                  <a:pt x="346399" y="3135440"/>
                </a:cubicBezTo>
                <a:lnTo>
                  <a:pt x="346283" y="3135671"/>
                </a:lnTo>
                <a:cubicBezTo>
                  <a:pt x="338791" y="3135671"/>
                  <a:pt x="332683" y="3135324"/>
                  <a:pt x="332683" y="3124953"/>
                </a:cubicBezTo>
                <a:cubicBezTo>
                  <a:pt x="332798" y="3114004"/>
                  <a:pt x="339828" y="3114926"/>
                  <a:pt x="346743" y="3114926"/>
                </a:cubicBezTo>
                <a:cubicBezTo>
                  <a:pt x="368411" y="3114810"/>
                  <a:pt x="390195" y="3114235"/>
                  <a:pt x="411862" y="3115042"/>
                </a:cubicBezTo>
                <a:cubicBezTo>
                  <a:pt x="425461" y="3115501"/>
                  <a:pt x="431569" y="3112620"/>
                  <a:pt x="432376" y="3096830"/>
                </a:cubicBezTo>
                <a:cubicBezTo>
                  <a:pt x="433529" y="3074357"/>
                  <a:pt x="427305" y="3064098"/>
                  <a:pt x="403563" y="3067440"/>
                </a:cubicBezTo>
                <a:close/>
                <a:moveTo>
                  <a:pt x="8845305" y="3067327"/>
                </a:moveTo>
                <a:cubicBezTo>
                  <a:pt x="8824906" y="3066405"/>
                  <a:pt x="8819488" y="3073089"/>
                  <a:pt x="8819028" y="3093372"/>
                </a:cubicBezTo>
                <a:cubicBezTo>
                  <a:pt x="8818566" y="3115848"/>
                  <a:pt x="8829170" y="3117001"/>
                  <a:pt x="8845996" y="3114578"/>
                </a:cubicBezTo>
                <a:cubicBezTo>
                  <a:pt x="8863860" y="3118038"/>
                  <a:pt x="8873080" y="3114695"/>
                  <a:pt x="8873080" y="3091759"/>
                </a:cubicBezTo>
                <a:cubicBezTo>
                  <a:pt x="8873196" y="3068595"/>
                  <a:pt x="8862708" y="3068248"/>
                  <a:pt x="8845305" y="3067440"/>
                </a:cubicBezTo>
                <a:close/>
                <a:moveTo>
                  <a:pt x="7840880" y="3067327"/>
                </a:moveTo>
                <a:cubicBezTo>
                  <a:pt x="7822670" y="3067787"/>
                  <a:pt x="7812066" y="3070439"/>
                  <a:pt x="7812643" y="3093027"/>
                </a:cubicBezTo>
                <a:cubicBezTo>
                  <a:pt x="7813104" y="3112273"/>
                  <a:pt x="7819788" y="3117922"/>
                  <a:pt x="7837999" y="3114349"/>
                </a:cubicBezTo>
                <a:cubicBezTo>
                  <a:pt x="7853903" y="3116654"/>
                  <a:pt x="7867272" y="3117345"/>
                  <a:pt x="7866351" y="3092565"/>
                </a:cubicBezTo>
                <a:cubicBezTo>
                  <a:pt x="7865660" y="3073204"/>
                  <a:pt x="7859896" y="3066750"/>
                  <a:pt x="7840880" y="3067327"/>
                </a:cubicBezTo>
                <a:close/>
                <a:moveTo>
                  <a:pt x="7773343" y="3067327"/>
                </a:moveTo>
                <a:cubicBezTo>
                  <a:pt x="7753749" y="3066750"/>
                  <a:pt x="7750983" y="3075510"/>
                  <a:pt x="7749946" y="3092105"/>
                </a:cubicBezTo>
                <a:cubicBezTo>
                  <a:pt x="7748563" y="3113541"/>
                  <a:pt x="7758820" y="3115386"/>
                  <a:pt x="7776339" y="3115732"/>
                </a:cubicBezTo>
                <a:cubicBezTo>
                  <a:pt x="7795354" y="3116194"/>
                  <a:pt x="7801694" y="3109507"/>
                  <a:pt x="7797430" y="3091644"/>
                </a:cubicBezTo>
                <a:cubicBezTo>
                  <a:pt x="7802501" y="3070553"/>
                  <a:pt x="7791321" y="3067787"/>
                  <a:pt x="7773343" y="3067327"/>
                </a:cubicBezTo>
                <a:close/>
                <a:moveTo>
                  <a:pt x="472830" y="3067327"/>
                </a:moveTo>
                <a:cubicBezTo>
                  <a:pt x="452431" y="3066405"/>
                  <a:pt x="447013" y="3073089"/>
                  <a:pt x="446553" y="3093372"/>
                </a:cubicBezTo>
                <a:cubicBezTo>
                  <a:pt x="446091" y="3115848"/>
                  <a:pt x="456695" y="3117001"/>
                  <a:pt x="473521" y="3114578"/>
                </a:cubicBezTo>
                <a:cubicBezTo>
                  <a:pt x="491385" y="3118038"/>
                  <a:pt x="500605" y="3114695"/>
                  <a:pt x="500605" y="3091759"/>
                </a:cubicBezTo>
                <a:cubicBezTo>
                  <a:pt x="500721" y="3068595"/>
                  <a:pt x="490233" y="3068248"/>
                  <a:pt x="472830" y="3067440"/>
                </a:cubicBezTo>
                <a:close/>
                <a:moveTo>
                  <a:pt x="8651681" y="3067211"/>
                </a:moveTo>
                <a:cubicBezTo>
                  <a:pt x="8628860" y="3065252"/>
                  <a:pt x="8617220" y="3071129"/>
                  <a:pt x="8621369" y="3096369"/>
                </a:cubicBezTo>
                <a:cubicBezTo>
                  <a:pt x="8622867" y="3105589"/>
                  <a:pt x="8621600" y="3115386"/>
                  <a:pt x="8621600" y="3124838"/>
                </a:cubicBezTo>
                <a:cubicBezTo>
                  <a:pt x="8621600" y="3137746"/>
                  <a:pt x="8622638" y="3150885"/>
                  <a:pt x="8621369" y="3163679"/>
                </a:cubicBezTo>
                <a:cubicBezTo>
                  <a:pt x="8619756" y="3181081"/>
                  <a:pt x="8628514" y="3184191"/>
                  <a:pt x="8643036" y="3182924"/>
                </a:cubicBezTo>
                <a:cubicBezTo>
                  <a:pt x="8655599" y="3181771"/>
                  <a:pt x="8670006" y="3185575"/>
                  <a:pt x="8669084" y="3164369"/>
                </a:cubicBezTo>
                <a:cubicBezTo>
                  <a:pt x="8668046" y="3138551"/>
                  <a:pt x="8668507" y="3112620"/>
                  <a:pt x="8668968" y="3086688"/>
                </a:cubicBezTo>
                <a:cubicBezTo>
                  <a:pt x="8669200" y="3074126"/>
                  <a:pt x="8665626" y="3068364"/>
                  <a:pt x="8651681" y="3067211"/>
                </a:cubicBezTo>
                <a:close/>
                <a:moveTo>
                  <a:pt x="8512686" y="3067211"/>
                </a:moveTo>
                <a:cubicBezTo>
                  <a:pt x="8493784" y="3067440"/>
                  <a:pt x="8483642" y="3070553"/>
                  <a:pt x="8485832" y="3092796"/>
                </a:cubicBezTo>
                <a:cubicBezTo>
                  <a:pt x="8487908" y="3113427"/>
                  <a:pt x="8487908" y="3134518"/>
                  <a:pt x="8485832" y="3155033"/>
                </a:cubicBezTo>
                <a:cubicBezTo>
                  <a:pt x="8483528" y="3178084"/>
                  <a:pt x="8491364" y="3184998"/>
                  <a:pt x="8514415" y="3183961"/>
                </a:cubicBezTo>
                <a:cubicBezTo>
                  <a:pt x="8533662" y="3183041"/>
                  <a:pt x="8541154" y="3177392"/>
                  <a:pt x="8538618" y="3158145"/>
                </a:cubicBezTo>
                <a:cubicBezTo>
                  <a:pt x="8537350" y="3147889"/>
                  <a:pt x="8538388" y="3137399"/>
                  <a:pt x="8538388" y="3127027"/>
                </a:cubicBezTo>
                <a:lnTo>
                  <a:pt x="8538502" y="3126912"/>
                </a:lnTo>
                <a:cubicBezTo>
                  <a:pt x="8538502" y="3115732"/>
                  <a:pt x="8537120" y="3104321"/>
                  <a:pt x="8538734" y="3093259"/>
                </a:cubicBezTo>
                <a:cubicBezTo>
                  <a:pt x="8541730" y="3071936"/>
                  <a:pt x="8532394" y="3066980"/>
                  <a:pt x="8512686" y="3067211"/>
                </a:cubicBezTo>
                <a:close/>
                <a:moveTo>
                  <a:pt x="6701262" y="3067211"/>
                </a:moveTo>
                <a:cubicBezTo>
                  <a:pt x="6681902" y="3067096"/>
                  <a:pt x="6676483" y="3073665"/>
                  <a:pt x="6675677" y="3092450"/>
                </a:cubicBezTo>
                <a:cubicBezTo>
                  <a:pt x="6674756" y="3114349"/>
                  <a:pt x="6685703" y="3114464"/>
                  <a:pt x="6702300" y="3115271"/>
                </a:cubicBezTo>
                <a:lnTo>
                  <a:pt x="6702187" y="3115157"/>
                </a:lnTo>
                <a:cubicBezTo>
                  <a:pt x="6721778" y="3116079"/>
                  <a:pt x="6726389" y="3108126"/>
                  <a:pt x="6722815" y="3091185"/>
                </a:cubicBezTo>
                <a:cubicBezTo>
                  <a:pt x="6726851" y="3073089"/>
                  <a:pt x="6719703" y="3067327"/>
                  <a:pt x="6701262" y="3067211"/>
                </a:cubicBezTo>
                <a:close/>
                <a:moveTo>
                  <a:pt x="6360806" y="3067211"/>
                </a:moveTo>
                <a:cubicBezTo>
                  <a:pt x="6350550" y="3068478"/>
                  <a:pt x="6339946" y="3067440"/>
                  <a:pt x="6329574" y="3067440"/>
                </a:cubicBezTo>
                <a:cubicBezTo>
                  <a:pt x="6292776" y="3067292"/>
                  <a:pt x="6274369" y="3085962"/>
                  <a:pt x="6274369" y="3123454"/>
                </a:cubicBezTo>
                <a:cubicBezTo>
                  <a:pt x="6274369" y="3138207"/>
                  <a:pt x="6274596" y="3152959"/>
                  <a:pt x="6274369" y="3167712"/>
                </a:cubicBezTo>
                <a:cubicBezTo>
                  <a:pt x="6274253" y="3176817"/>
                  <a:pt x="6276789" y="3182463"/>
                  <a:pt x="6287391" y="3182463"/>
                </a:cubicBezTo>
                <a:cubicBezTo>
                  <a:pt x="6316895" y="3182117"/>
                  <a:pt x="6346287" y="3182924"/>
                  <a:pt x="6375791" y="3182117"/>
                </a:cubicBezTo>
                <a:cubicBezTo>
                  <a:pt x="6398725" y="3181425"/>
                  <a:pt x="6386624" y="3162985"/>
                  <a:pt x="6388929" y="3152382"/>
                </a:cubicBezTo>
                <a:cubicBezTo>
                  <a:pt x="6391236" y="3141664"/>
                  <a:pt x="6388237" y="3134518"/>
                  <a:pt x="6374177" y="3135209"/>
                </a:cubicBezTo>
                <a:lnTo>
                  <a:pt x="6306635" y="3135440"/>
                </a:lnTo>
                <a:lnTo>
                  <a:pt x="6295488" y="3134231"/>
                </a:lnTo>
                <a:cubicBezTo>
                  <a:pt x="6292434" y="3132876"/>
                  <a:pt x="6290445" y="3130024"/>
                  <a:pt x="6290733" y="3124031"/>
                </a:cubicBezTo>
                <a:cubicBezTo>
                  <a:pt x="6291196" y="3113541"/>
                  <a:pt x="6299033" y="3114695"/>
                  <a:pt x="6305831" y="3114695"/>
                </a:cubicBezTo>
                <a:cubicBezTo>
                  <a:pt x="6327498" y="3114578"/>
                  <a:pt x="6349167" y="3113773"/>
                  <a:pt x="6370835" y="3114926"/>
                </a:cubicBezTo>
                <a:cubicBezTo>
                  <a:pt x="6386163" y="3115732"/>
                  <a:pt x="6388351" y="3109507"/>
                  <a:pt x="6389735" y="3095677"/>
                </a:cubicBezTo>
                <a:cubicBezTo>
                  <a:pt x="6392039" y="3071936"/>
                  <a:pt x="6383282" y="3064328"/>
                  <a:pt x="6360806" y="3067211"/>
                </a:cubicBezTo>
                <a:close/>
                <a:moveTo>
                  <a:pt x="279206" y="3067211"/>
                </a:moveTo>
                <a:cubicBezTo>
                  <a:pt x="256385" y="3065252"/>
                  <a:pt x="244745" y="3071129"/>
                  <a:pt x="248894" y="3096369"/>
                </a:cubicBezTo>
                <a:cubicBezTo>
                  <a:pt x="250392" y="3105589"/>
                  <a:pt x="249125" y="3115386"/>
                  <a:pt x="249125" y="3124838"/>
                </a:cubicBezTo>
                <a:cubicBezTo>
                  <a:pt x="249125" y="3137746"/>
                  <a:pt x="250163" y="3150885"/>
                  <a:pt x="248894" y="3163679"/>
                </a:cubicBezTo>
                <a:cubicBezTo>
                  <a:pt x="247281" y="3181081"/>
                  <a:pt x="256039" y="3184191"/>
                  <a:pt x="270561" y="3182924"/>
                </a:cubicBezTo>
                <a:cubicBezTo>
                  <a:pt x="283124" y="3181771"/>
                  <a:pt x="297531" y="3185575"/>
                  <a:pt x="296609" y="3164369"/>
                </a:cubicBezTo>
                <a:cubicBezTo>
                  <a:pt x="295571" y="3138551"/>
                  <a:pt x="296032" y="3112620"/>
                  <a:pt x="296493" y="3086688"/>
                </a:cubicBezTo>
                <a:cubicBezTo>
                  <a:pt x="296725" y="3074126"/>
                  <a:pt x="293151" y="3068364"/>
                  <a:pt x="279206" y="3067211"/>
                </a:cubicBezTo>
                <a:close/>
                <a:moveTo>
                  <a:pt x="140211" y="3067211"/>
                </a:moveTo>
                <a:cubicBezTo>
                  <a:pt x="121309" y="3067440"/>
                  <a:pt x="111167" y="3070553"/>
                  <a:pt x="113357" y="3092796"/>
                </a:cubicBezTo>
                <a:cubicBezTo>
                  <a:pt x="115433" y="3113427"/>
                  <a:pt x="115433" y="3134518"/>
                  <a:pt x="113357" y="3155033"/>
                </a:cubicBezTo>
                <a:cubicBezTo>
                  <a:pt x="111053" y="3178084"/>
                  <a:pt x="118889" y="3184998"/>
                  <a:pt x="141940" y="3183961"/>
                </a:cubicBezTo>
                <a:cubicBezTo>
                  <a:pt x="161187" y="3183041"/>
                  <a:pt x="168679" y="3177392"/>
                  <a:pt x="166143" y="3158145"/>
                </a:cubicBezTo>
                <a:cubicBezTo>
                  <a:pt x="164875" y="3147889"/>
                  <a:pt x="165913" y="3137399"/>
                  <a:pt x="165913" y="3127027"/>
                </a:cubicBezTo>
                <a:lnTo>
                  <a:pt x="166027" y="3126912"/>
                </a:lnTo>
                <a:cubicBezTo>
                  <a:pt x="166027" y="3115732"/>
                  <a:pt x="164645" y="3104321"/>
                  <a:pt x="166259" y="3093259"/>
                </a:cubicBezTo>
                <a:cubicBezTo>
                  <a:pt x="169255" y="3071936"/>
                  <a:pt x="159919" y="3066980"/>
                  <a:pt x="140211" y="3067211"/>
                </a:cubicBezTo>
                <a:close/>
                <a:moveTo>
                  <a:pt x="12128158" y="3067096"/>
                </a:moveTo>
                <a:cubicBezTo>
                  <a:pt x="12112944" y="3065828"/>
                  <a:pt x="12101648" y="3069515"/>
                  <a:pt x="12105336" y="3087956"/>
                </a:cubicBezTo>
                <a:cubicBezTo>
                  <a:pt x="12110408" y="3113541"/>
                  <a:pt x="12109717" y="3139358"/>
                  <a:pt x="12109602" y="3165175"/>
                </a:cubicBezTo>
                <a:cubicBezTo>
                  <a:pt x="12109602" y="3177046"/>
                  <a:pt x="12114442" y="3181543"/>
                  <a:pt x="12126428" y="3182581"/>
                </a:cubicBezTo>
                <a:lnTo>
                  <a:pt x="12126428" y="3182695"/>
                </a:lnTo>
                <a:cubicBezTo>
                  <a:pt x="12148210" y="3184652"/>
                  <a:pt x="12161581" y="3180389"/>
                  <a:pt x="12157086" y="3154226"/>
                </a:cubicBezTo>
                <a:cubicBezTo>
                  <a:pt x="12155472" y="3145008"/>
                  <a:pt x="12156855" y="3135209"/>
                  <a:pt x="12156855" y="3125759"/>
                </a:cubicBezTo>
                <a:cubicBezTo>
                  <a:pt x="12156855" y="3112736"/>
                  <a:pt x="12155818" y="3099711"/>
                  <a:pt x="12157086" y="3086919"/>
                </a:cubicBezTo>
                <a:cubicBezTo>
                  <a:pt x="12159621" y="3061564"/>
                  <a:pt x="12141526" y="3068248"/>
                  <a:pt x="12128158" y="3067096"/>
                </a:cubicBezTo>
                <a:close/>
                <a:moveTo>
                  <a:pt x="9951729" y="3067096"/>
                </a:moveTo>
                <a:cubicBezTo>
                  <a:pt x="9913384" y="3067096"/>
                  <a:pt x="9894218" y="3086573"/>
                  <a:pt x="9894218" y="3125528"/>
                </a:cubicBezTo>
                <a:cubicBezTo>
                  <a:pt x="9894138" y="3163182"/>
                  <a:pt x="9913234" y="3182002"/>
                  <a:pt x="9951498" y="3182002"/>
                </a:cubicBezTo>
                <a:cubicBezTo>
                  <a:pt x="9964406" y="3182002"/>
                  <a:pt x="9977546" y="3180964"/>
                  <a:pt x="9990454" y="3182232"/>
                </a:cubicBezTo>
                <a:cubicBezTo>
                  <a:pt x="10011660" y="3184191"/>
                  <a:pt x="10008894" y="3170132"/>
                  <a:pt x="10009010" y="3157109"/>
                </a:cubicBezTo>
                <a:cubicBezTo>
                  <a:pt x="10009124" y="3144546"/>
                  <a:pt x="10011084" y="3132790"/>
                  <a:pt x="9991261" y="3134518"/>
                </a:cubicBezTo>
                <a:lnTo>
                  <a:pt x="9929020" y="3134862"/>
                </a:lnTo>
                <a:lnTo>
                  <a:pt x="9919372" y="3133711"/>
                </a:lnTo>
                <a:cubicBezTo>
                  <a:pt x="9916780" y="3132472"/>
                  <a:pt x="9915080" y="3129908"/>
                  <a:pt x="9915080" y="3124607"/>
                </a:cubicBezTo>
                <a:cubicBezTo>
                  <a:pt x="9914964" y="3114117"/>
                  <a:pt x="9921188" y="3114004"/>
                  <a:pt x="9928564" y="3114004"/>
                </a:cubicBezTo>
                <a:cubicBezTo>
                  <a:pt x="9950231" y="3114117"/>
                  <a:pt x="9971898" y="3114235"/>
                  <a:pt x="9993566" y="3114004"/>
                </a:cubicBezTo>
                <a:cubicBezTo>
                  <a:pt x="10000020" y="3113889"/>
                  <a:pt x="10006704" y="3115732"/>
                  <a:pt x="10009124" y="3105244"/>
                </a:cubicBezTo>
                <a:cubicBezTo>
                  <a:pt x="10015464" y="3077469"/>
                  <a:pt x="10008318" y="3067096"/>
                  <a:pt x="9980312" y="3067096"/>
                </a:cubicBezTo>
                <a:cubicBezTo>
                  <a:pt x="9970860" y="3067096"/>
                  <a:pt x="9961294" y="3067096"/>
                  <a:pt x="9951729" y="3067096"/>
                </a:cubicBezTo>
                <a:close/>
                <a:moveTo>
                  <a:pt x="7906458" y="3067096"/>
                </a:moveTo>
                <a:cubicBezTo>
                  <a:pt x="7885482" y="3065712"/>
                  <a:pt x="7881217" y="3073434"/>
                  <a:pt x="7880641" y="3093143"/>
                </a:cubicBezTo>
                <a:cubicBezTo>
                  <a:pt x="7879951" y="3115501"/>
                  <a:pt x="7890669" y="3116885"/>
                  <a:pt x="7908763" y="3114235"/>
                </a:cubicBezTo>
                <a:cubicBezTo>
                  <a:pt x="7926166" y="3118729"/>
                  <a:pt x="7934350" y="3113889"/>
                  <a:pt x="7934580" y="3091528"/>
                </a:cubicBezTo>
                <a:cubicBezTo>
                  <a:pt x="7934811" y="3068133"/>
                  <a:pt x="7923861" y="3068248"/>
                  <a:pt x="7906458" y="3067096"/>
                </a:cubicBezTo>
                <a:close/>
                <a:moveTo>
                  <a:pt x="6629921" y="3067096"/>
                </a:moveTo>
                <a:cubicBezTo>
                  <a:pt x="6609869" y="3066174"/>
                  <a:pt x="6608024" y="3075393"/>
                  <a:pt x="6608024" y="3091644"/>
                </a:cubicBezTo>
                <a:lnTo>
                  <a:pt x="6608024" y="3091759"/>
                </a:lnTo>
                <a:cubicBezTo>
                  <a:pt x="6608140" y="3107896"/>
                  <a:pt x="6609409" y="3119650"/>
                  <a:pt x="6629807" y="3114235"/>
                </a:cubicBezTo>
                <a:cubicBezTo>
                  <a:pt x="6648134" y="3117922"/>
                  <a:pt x="6655853" y="3112391"/>
                  <a:pt x="6655853" y="3091990"/>
                </a:cubicBezTo>
                <a:cubicBezTo>
                  <a:pt x="6655853" y="3071705"/>
                  <a:pt x="6647901" y="3067902"/>
                  <a:pt x="6629921" y="3067096"/>
                </a:cubicBezTo>
                <a:close/>
                <a:moveTo>
                  <a:pt x="5359609" y="3067096"/>
                </a:moveTo>
                <a:cubicBezTo>
                  <a:pt x="5339670" y="3066405"/>
                  <a:pt x="5334485" y="3072973"/>
                  <a:pt x="5334945" y="3092105"/>
                </a:cubicBezTo>
                <a:cubicBezTo>
                  <a:pt x="5335404" y="3109164"/>
                  <a:pt x="5337825" y="3119650"/>
                  <a:pt x="5357533" y="3114464"/>
                </a:cubicBezTo>
                <a:cubicBezTo>
                  <a:pt x="5377241" y="3118844"/>
                  <a:pt x="5383466" y="3110892"/>
                  <a:pt x="5383466" y="3091299"/>
                </a:cubicBezTo>
                <a:cubicBezTo>
                  <a:pt x="5383350" y="3073204"/>
                  <a:pt x="5377703" y="3067787"/>
                  <a:pt x="5359609" y="3067211"/>
                </a:cubicBezTo>
                <a:close/>
                <a:moveTo>
                  <a:pt x="3755683" y="3067096"/>
                </a:moveTo>
                <a:cubicBezTo>
                  <a:pt x="3740469" y="3065828"/>
                  <a:pt x="3729173" y="3069515"/>
                  <a:pt x="3732861" y="3087956"/>
                </a:cubicBezTo>
                <a:cubicBezTo>
                  <a:pt x="3737933" y="3113541"/>
                  <a:pt x="3737242" y="3139358"/>
                  <a:pt x="3737127" y="3165175"/>
                </a:cubicBezTo>
                <a:cubicBezTo>
                  <a:pt x="3737127" y="3177046"/>
                  <a:pt x="3741967" y="3181543"/>
                  <a:pt x="3753953" y="3182581"/>
                </a:cubicBezTo>
                <a:lnTo>
                  <a:pt x="3753953" y="3182695"/>
                </a:lnTo>
                <a:cubicBezTo>
                  <a:pt x="3775735" y="3184652"/>
                  <a:pt x="3789106" y="3180389"/>
                  <a:pt x="3784611" y="3154226"/>
                </a:cubicBezTo>
                <a:cubicBezTo>
                  <a:pt x="3782997" y="3145008"/>
                  <a:pt x="3784380" y="3135209"/>
                  <a:pt x="3784380" y="3125759"/>
                </a:cubicBezTo>
                <a:cubicBezTo>
                  <a:pt x="3784380" y="3112736"/>
                  <a:pt x="3783343" y="3099711"/>
                  <a:pt x="3784611" y="3086919"/>
                </a:cubicBezTo>
                <a:cubicBezTo>
                  <a:pt x="3787146" y="3061564"/>
                  <a:pt x="3769051" y="3068248"/>
                  <a:pt x="3755683" y="3067096"/>
                </a:cubicBezTo>
                <a:close/>
                <a:moveTo>
                  <a:pt x="1579254" y="3067096"/>
                </a:moveTo>
                <a:cubicBezTo>
                  <a:pt x="1540909" y="3067096"/>
                  <a:pt x="1521743" y="3086573"/>
                  <a:pt x="1521743" y="3125528"/>
                </a:cubicBezTo>
                <a:cubicBezTo>
                  <a:pt x="1521663" y="3163182"/>
                  <a:pt x="1540759" y="3182002"/>
                  <a:pt x="1579023" y="3182002"/>
                </a:cubicBezTo>
                <a:cubicBezTo>
                  <a:pt x="1591931" y="3182002"/>
                  <a:pt x="1605071" y="3180964"/>
                  <a:pt x="1617979" y="3182232"/>
                </a:cubicBezTo>
                <a:cubicBezTo>
                  <a:pt x="1639185" y="3184191"/>
                  <a:pt x="1636419" y="3170132"/>
                  <a:pt x="1636535" y="3157109"/>
                </a:cubicBezTo>
                <a:cubicBezTo>
                  <a:pt x="1636649" y="3144546"/>
                  <a:pt x="1638609" y="3132790"/>
                  <a:pt x="1618786" y="3134518"/>
                </a:cubicBezTo>
                <a:lnTo>
                  <a:pt x="1556545" y="3134862"/>
                </a:lnTo>
                <a:lnTo>
                  <a:pt x="1546897" y="3133711"/>
                </a:lnTo>
                <a:cubicBezTo>
                  <a:pt x="1544305" y="3132472"/>
                  <a:pt x="1542605" y="3129908"/>
                  <a:pt x="1542605" y="3124607"/>
                </a:cubicBezTo>
                <a:cubicBezTo>
                  <a:pt x="1542489" y="3114117"/>
                  <a:pt x="1548713" y="3114004"/>
                  <a:pt x="1556089" y="3114004"/>
                </a:cubicBezTo>
                <a:cubicBezTo>
                  <a:pt x="1577756" y="3114117"/>
                  <a:pt x="1599423" y="3114235"/>
                  <a:pt x="1621091" y="3114004"/>
                </a:cubicBezTo>
                <a:cubicBezTo>
                  <a:pt x="1627545" y="3113889"/>
                  <a:pt x="1634229" y="3115732"/>
                  <a:pt x="1636649" y="3105244"/>
                </a:cubicBezTo>
                <a:cubicBezTo>
                  <a:pt x="1642989" y="3077469"/>
                  <a:pt x="1635843" y="3067096"/>
                  <a:pt x="1607837" y="3067096"/>
                </a:cubicBezTo>
                <a:cubicBezTo>
                  <a:pt x="1598385" y="3067096"/>
                  <a:pt x="1588819" y="3067096"/>
                  <a:pt x="1579254" y="3067096"/>
                </a:cubicBezTo>
                <a:close/>
                <a:moveTo>
                  <a:pt x="9788762" y="3066980"/>
                </a:moveTo>
                <a:cubicBezTo>
                  <a:pt x="9775162" y="3066980"/>
                  <a:pt x="9762484" y="3065483"/>
                  <a:pt x="9763406" y="3085881"/>
                </a:cubicBezTo>
                <a:cubicBezTo>
                  <a:pt x="9764444" y="3109047"/>
                  <a:pt x="9764674" y="3132443"/>
                  <a:pt x="9763176" y="3155610"/>
                </a:cubicBezTo>
                <a:cubicBezTo>
                  <a:pt x="9761908" y="3175318"/>
                  <a:pt x="9767325" y="3182924"/>
                  <a:pt x="9788762" y="3183041"/>
                </a:cubicBezTo>
                <a:cubicBezTo>
                  <a:pt x="9811466" y="3183155"/>
                  <a:pt x="9811697" y="3171514"/>
                  <a:pt x="9810775" y="3155495"/>
                </a:cubicBezTo>
                <a:cubicBezTo>
                  <a:pt x="9810199" y="3145236"/>
                  <a:pt x="9810660" y="3134864"/>
                  <a:pt x="9810660" y="3124491"/>
                </a:cubicBezTo>
                <a:lnTo>
                  <a:pt x="9810890" y="3124607"/>
                </a:lnTo>
                <a:cubicBezTo>
                  <a:pt x="9810890" y="3111697"/>
                  <a:pt x="9809853" y="3098674"/>
                  <a:pt x="9811121" y="3085881"/>
                </a:cubicBezTo>
                <a:cubicBezTo>
                  <a:pt x="9812850" y="3067672"/>
                  <a:pt x="9802247" y="3066980"/>
                  <a:pt x="9788762" y="3066980"/>
                </a:cubicBezTo>
                <a:close/>
                <a:moveTo>
                  <a:pt x="8580800" y="3066980"/>
                </a:moveTo>
                <a:cubicBezTo>
                  <a:pt x="8564434" y="3067672"/>
                  <a:pt x="8551872" y="3068478"/>
                  <a:pt x="8553254" y="3090262"/>
                </a:cubicBezTo>
                <a:cubicBezTo>
                  <a:pt x="8554523" y="3111814"/>
                  <a:pt x="8553371" y="3133480"/>
                  <a:pt x="8553254" y="3155147"/>
                </a:cubicBezTo>
                <a:cubicBezTo>
                  <a:pt x="8553140" y="3170593"/>
                  <a:pt x="8552794" y="3183961"/>
                  <a:pt x="8575614" y="3183731"/>
                </a:cubicBezTo>
                <a:cubicBezTo>
                  <a:pt x="8596128" y="3183616"/>
                  <a:pt x="8603851" y="3177046"/>
                  <a:pt x="8601316" y="3156763"/>
                </a:cubicBezTo>
                <a:cubicBezTo>
                  <a:pt x="8600048" y="3146504"/>
                  <a:pt x="8601085" y="3136017"/>
                  <a:pt x="8601085" y="3125644"/>
                </a:cubicBezTo>
                <a:cubicBezTo>
                  <a:pt x="8601661" y="3125644"/>
                  <a:pt x="8602236" y="3125644"/>
                  <a:pt x="8602814" y="3125644"/>
                </a:cubicBezTo>
                <a:cubicBezTo>
                  <a:pt x="8602814" y="3113541"/>
                  <a:pt x="8602122" y="3101327"/>
                  <a:pt x="8603044" y="3089340"/>
                </a:cubicBezTo>
                <a:cubicBezTo>
                  <a:pt x="8604312" y="3072512"/>
                  <a:pt x="8598089" y="3066289"/>
                  <a:pt x="8580800" y="3066980"/>
                </a:cubicBezTo>
                <a:close/>
                <a:moveTo>
                  <a:pt x="6565379" y="3066980"/>
                </a:moveTo>
                <a:cubicBezTo>
                  <a:pt x="6546938" y="3067555"/>
                  <a:pt x="6540025" y="3071936"/>
                  <a:pt x="6540025" y="3091759"/>
                </a:cubicBezTo>
                <a:lnTo>
                  <a:pt x="6540025" y="3091874"/>
                </a:lnTo>
                <a:cubicBezTo>
                  <a:pt x="6540025" y="3111930"/>
                  <a:pt x="6546595" y="3118614"/>
                  <a:pt x="6565495" y="3114578"/>
                </a:cubicBezTo>
                <a:cubicBezTo>
                  <a:pt x="6583359" y="3118729"/>
                  <a:pt x="6589467" y="3112045"/>
                  <a:pt x="6588891" y="3093372"/>
                </a:cubicBezTo>
                <a:cubicBezTo>
                  <a:pt x="6588316" y="3076085"/>
                  <a:pt x="6586587" y="3066289"/>
                  <a:pt x="6565379" y="3066980"/>
                </a:cubicBezTo>
                <a:close/>
                <a:moveTo>
                  <a:pt x="6429961" y="3066980"/>
                </a:moveTo>
                <a:cubicBezTo>
                  <a:pt x="6411404" y="3066289"/>
                  <a:pt x="6404258" y="3071245"/>
                  <a:pt x="6404028" y="3091413"/>
                </a:cubicBezTo>
                <a:cubicBezTo>
                  <a:pt x="6403796" y="3111930"/>
                  <a:pt x="6410596" y="3118383"/>
                  <a:pt x="6430536" y="3114349"/>
                </a:cubicBezTo>
                <a:cubicBezTo>
                  <a:pt x="6447822" y="3117922"/>
                  <a:pt x="6458081" y="3115157"/>
                  <a:pt x="6458424" y="3091759"/>
                </a:cubicBezTo>
                <a:cubicBezTo>
                  <a:pt x="6458657" y="3068364"/>
                  <a:pt x="6447476" y="3067555"/>
                  <a:pt x="6429961" y="3066980"/>
                </a:cubicBezTo>
                <a:close/>
                <a:moveTo>
                  <a:pt x="5293340" y="3066980"/>
                </a:moveTo>
                <a:cubicBezTo>
                  <a:pt x="5275243" y="3067327"/>
                  <a:pt x="5267291" y="3071014"/>
                  <a:pt x="5267291" y="3091644"/>
                </a:cubicBezTo>
                <a:cubicBezTo>
                  <a:pt x="5267291" y="3112159"/>
                  <a:pt x="5274899" y="3115617"/>
                  <a:pt x="5293224" y="3115617"/>
                </a:cubicBezTo>
                <a:cubicBezTo>
                  <a:pt x="5311548" y="3115617"/>
                  <a:pt x="5319270" y="3110429"/>
                  <a:pt x="5314776" y="3092335"/>
                </a:cubicBezTo>
                <a:cubicBezTo>
                  <a:pt x="5318118" y="3074817"/>
                  <a:pt x="5313048" y="3066633"/>
                  <a:pt x="5293454" y="3066980"/>
                </a:cubicBezTo>
                <a:close/>
                <a:moveTo>
                  <a:pt x="5221306" y="3066980"/>
                </a:moveTo>
                <a:cubicBezTo>
                  <a:pt x="5200562" y="3066057"/>
                  <a:pt x="5200213" y="3076661"/>
                  <a:pt x="5199754" y="3092335"/>
                </a:cubicBezTo>
                <a:cubicBezTo>
                  <a:pt x="5199524" y="3101151"/>
                  <a:pt x="5200445" y="3107896"/>
                  <a:pt x="5203846" y="3111799"/>
                </a:cubicBezTo>
                <a:lnTo>
                  <a:pt x="5222746" y="3114226"/>
                </a:lnTo>
                <a:lnTo>
                  <a:pt x="5222690" y="3114235"/>
                </a:lnTo>
                <a:lnTo>
                  <a:pt x="5222804" y="3114235"/>
                </a:lnTo>
                <a:lnTo>
                  <a:pt x="5222746" y="3114226"/>
                </a:lnTo>
                <a:lnTo>
                  <a:pt x="5242786" y="3111438"/>
                </a:lnTo>
                <a:cubicBezTo>
                  <a:pt x="5246633" y="3107405"/>
                  <a:pt x="5248045" y="3100402"/>
                  <a:pt x="5248275" y="3090837"/>
                </a:cubicBezTo>
                <a:cubicBezTo>
                  <a:pt x="5248734" y="3069515"/>
                  <a:pt x="5238595" y="3067787"/>
                  <a:pt x="5221306" y="3066980"/>
                </a:cubicBezTo>
                <a:close/>
                <a:moveTo>
                  <a:pt x="1416287" y="3066980"/>
                </a:moveTo>
                <a:cubicBezTo>
                  <a:pt x="1402687" y="3066980"/>
                  <a:pt x="1390009" y="3065483"/>
                  <a:pt x="1390931" y="3085881"/>
                </a:cubicBezTo>
                <a:cubicBezTo>
                  <a:pt x="1391969" y="3109047"/>
                  <a:pt x="1392199" y="3132443"/>
                  <a:pt x="1390701" y="3155610"/>
                </a:cubicBezTo>
                <a:cubicBezTo>
                  <a:pt x="1389433" y="3175318"/>
                  <a:pt x="1394850" y="3182924"/>
                  <a:pt x="1416287" y="3183041"/>
                </a:cubicBezTo>
                <a:cubicBezTo>
                  <a:pt x="1438991" y="3183155"/>
                  <a:pt x="1439222" y="3171514"/>
                  <a:pt x="1438300" y="3155495"/>
                </a:cubicBezTo>
                <a:cubicBezTo>
                  <a:pt x="1437724" y="3145236"/>
                  <a:pt x="1438185" y="3134864"/>
                  <a:pt x="1438185" y="3124491"/>
                </a:cubicBezTo>
                <a:lnTo>
                  <a:pt x="1438415" y="3124607"/>
                </a:lnTo>
                <a:cubicBezTo>
                  <a:pt x="1438415" y="3111697"/>
                  <a:pt x="1437378" y="3098674"/>
                  <a:pt x="1438646" y="3085881"/>
                </a:cubicBezTo>
                <a:cubicBezTo>
                  <a:pt x="1440375" y="3067672"/>
                  <a:pt x="1429772" y="3066980"/>
                  <a:pt x="1416287" y="3066980"/>
                </a:cubicBezTo>
                <a:close/>
                <a:moveTo>
                  <a:pt x="208325" y="3066980"/>
                </a:moveTo>
                <a:cubicBezTo>
                  <a:pt x="191959" y="3067672"/>
                  <a:pt x="179397" y="3068478"/>
                  <a:pt x="180779" y="3090262"/>
                </a:cubicBezTo>
                <a:cubicBezTo>
                  <a:pt x="182048" y="3111814"/>
                  <a:pt x="180896" y="3133480"/>
                  <a:pt x="180779" y="3155147"/>
                </a:cubicBezTo>
                <a:cubicBezTo>
                  <a:pt x="180665" y="3170593"/>
                  <a:pt x="180319" y="3183961"/>
                  <a:pt x="203139" y="3183731"/>
                </a:cubicBezTo>
                <a:cubicBezTo>
                  <a:pt x="223653" y="3183616"/>
                  <a:pt x="231376" y="3177046"/>
                  <a:pt x="228841" y="3156763"/>
                </a:cubicBezTo>
                <a:cubicBezTo>
                  <a:pt x="227573" y="3146504"/>
                  <a:pt x="228610" y="3136017"/>
                  <a:pt x="228610" y="3125644"/>
                </a:cubicBezTo>
                <a:cubicBezTo>
                  <a:pt x="229186" y="3125644"/>
                  <a:pt x="229761" y="3125644"/>
                  <a:pt x="230339" y="3125644"/>
                </a:cubicBezTo>
                <a:cubicBezTo>
                  <a:pt x="230339" y="3113541"/>
                  <a:pt x="229647" y="3101327"/>
                  <a:pt x="230569" y="3089340"/>
                </a:cubicBezTo>
                <a:cubicBezTo>
                  <a:pt x="231837" y="3072512"/>
                  <a:pt x="225614" y="3066289"/>
                  <a:pt x="208325" y="3066980"/>
                </a:cubicBezTo>
                <a:close/>
                <a:moveTo>
                  <a:pt x="8979689" y="3066865"/>
                </a:moveTo>
                <a:cubicBezTo>
                  <a:pt x="8963784" y="3067902"/>
                  <a:pt x="8953296" y="3068709"/>
                  <a:pt x="8955372" y="3088762"/>
                </a:cubicBezTo>
                <a:cubicBezTo>
                  <a:pt x="8956870" y="3103171"/>
                  <a:pt x="8952144" y="3120457"/>
                  <a:pt x="8976232" y="3114235"/>
                </a:cubicBezTo>
                <a:cubicBezTo>
                  <a:pt x="8993174" y="3116422"/>
                  <a:pt x="9004930" y="3115157"/>
                  <a:pt x="9003662" y="3092796"/>
                </a:cubicBezTo>
                <a:cubicBezTo>
                  <a:pt x="9002740" y="3075393"/>
                  <a:pt x="9000780" y="3065596"/>
                  <a:pt x="8979689" y="3066865"/>
                </a:cubicBezTo>
                <a:close/>
                <a:moveTo>
                  <a:pt x="607214" y="3066865"/>
                </a:moveTo>
                <a:cubicBezTo>
                  <a:pt x="591309" y="3067902"/>
                  <a:pt x="580821" y="3068709"/>
                  <a:pt x="582897" y="3088762"/>
                </a:cubicBezTo>
                <a:cubicBezTo>
                  <a:pt x="584395" y="3103171"/>
                  <a:pt x="579669" y="3120457"/>
                  <a:pt x="603757" y="3114235"/>
                </a:cubicBezTo>
                <a:cubicBezTo>
                  <a:pt x="620699" y="3116422"/>
                  <a:pt x="632455" y="3115157"/>
                  <a:pt x="631187" y="3092796"/>
                </a:cubicBezTo>
                <a:cubicBezTo>
                  <a:pt x="630265" y="3075393"/>
                  <a:pt x="628305" y="3065596"/>
                  <a:pt x="607214" y="3066865"/>
                </a:cubicBezTo>
                <a:close/>
                <a:moveTo>
                  <a:pt x="9047574" y="3066633"/>
                </a:moveTo>
                <a:cubicBezTo>
                  <a:pt x="9031092" y="3067672"/>
                  <a:pt x="9022103" y="3070092"/>
                  <a:pt x="9022679" y="3089800"/>
                </a:cubicBezTo>
                <a:cubicBezTo>
                  <a:pt x="9023255" y="3107665"/>
                  <a:pt x="9025675" y="3119191"/>
                  <a:pt x="9046998" y="3114117"/>
                </a:cubicBezTo>
                <a:lnTo>
                  <a:pt x="9046998" y="3114235"/>
                </a:lnTo>
                <a:cubicBezTo>
                  <a:pt x="9064515" y="3118038"/>
                  <a:pt x="9071776" y="3112505"/>
                  <a:pt x="9071085" y="3093143"/>
                </a:cubicBezTo>
                <a:cubicBezTo>
                  <a:pt x="9070508" y="3075854"/>
                  <a:pt x="9069356" y="3065252"/>
                  <a:pt x="9047574" y="3066633"/>
                </a:cubicBezTo>
                <a:close/>
                <a:moveTo>
                  <a:pt x="675099" y="3066633"/>
                </a:moveTo>
                <a:cubicBezTo>
                  <a:pt x="658617" y="3067672"/>
                  <a:pt x="649628" y="3070092"/>
                  <a:pt x="650204" y="3089800"/>
                </a:cubicBezTo>
                <a:cubicBezTo>
                  <a:pt x="650780" y="3107665"/>
                  <a:pt x="653200" y="3119191"/>
                  <a:pt x="674523" y="3114117"/>
                </a:cubicBezTo>
                <a:lnTo>
                  <a:pt x="674523" y="3114235"/>
                </a:lnTo>
                <a:cubicBezTo>
                  <a:pt x="692040" y="3118038"/>
                  <a:pt x="699301" y="3112505"/>
                  <a:pt x="698610" y="3093143"/>
                </a:cubicBezTo>
                <a:cubicBezTo>
                  <a:pt x="698033" y="3075854"/>
                  <a:pt x="696881" y="3065252"/>
                  <a:pt x="675099" y="3066633"/>
                </a:cubicBezTo>
                <a:close/>
                <a:moveTo>
                  <a:pt x="9725258" y="3066519"/>
                </a:moveTo>
                <a:cubicBezTo>
                  <a:pt x="9704628" y="3065252"/>
                  <a:pt x="9691374" y="3068595"/>
                  <a:pt x="9695522" y="3093834"/>
                </a:cubicBezTo>
                <a:cubicBezTo>
                  <a:pt x="9697136" y="3103860"/>
                  <a:pt x="9695754" y="3114464"/>
                  <a:pt x="9695754" y="3124838"/>
                </a:cubicBezTo>
                <a:cubicBezTo>
                  <a:pt x="9695754" y="3137862"/>
                  <a:pt x="9697022" y="3150885"/>
                  <a:pt x="9695522" y="3163679"/>
                </a:cubicBezTo>
                <a:cubicBezTo>
                  <a:pt x="9693332" y="3182695"/>
                  <a:pt x="9704858" y="3182002"/>
                  <a:pt x="9717882" y="3182232"/>
                </a:cubicBezTo>
                <a:cubicBezTo>
                  <a:pt x="9731712" y="3182463"/>
                  <a:pt x="9743814" y="3183155"/>
                  <a:pt x="9743006" y="3163101"/>
                </a:cubicBezTo>
                <a:cubicBezTo>
                  <a:pt x="9742084" y="3137284"/>
                  <a:pt x="9742660" y="3111352"/>
                  <a:pt x="9743238" y="3085535"/>
                </a:cubicBezTo>
                <a:cubicBezTo>
                  <a:pt x="9743584" y="3072512"/>
                  <a:pt x="9738742" y="3067555"/>
                  <a:pt x="9725258" y="3066750"/>
                </a:cubicBezTo>
                <a:close/>
                <a:moveTo>
                  <a:pt x="9114420" y="3066519"/>
                </a:moveTo>
                <a:cubicBezTo>
                  <a:pt x="9093444" y="3066174"/>
                  <a:pt x="9090562" y="3074357"/>
                  <a:pt x="9090562" y="3092450"/>
                </a:cubicBezTo>
                <a:cubicBezTo>
                  <a:pt x="9090448" y="3110777"/>
                  <a:pt x="9095402" y="3118614"/>
                  <a:pt x="9113843" y="3114117"/>
                </a:cubicBezTo>
                <a:cubicBezTo>
                  <a:pt x="9131361" y="3117461"/>
                  <a:pt x="9139430" y="3112391"/>
                  <a:pt x="9139084" y="3092796"/>
                </a:cubicBezTo>
                <a:cubicBezTo>
                  <a:pt x="9138738" y="3074471"/>
                  <a:pt x="9134704" y="3066865"/>
                  <a:pt x="9114420" y="3066519"/>
                </a:cubicBezTo>
                <a:close/>
                <a:moveTo>
                  <a:pt x="1352783" y="3066519"/>
                </a:moveTo>
                <a:cubicBezTo>
                  <a:pt x="1332153" y="3065252"/>
                  <a:pt x="1318899" y="3068595"/>
                  <a:pt x="1323047" y="3093834"/>
                </a:cubicBezTo>
                <a:cubicBezTo>
                  <a:pt x="1324661" y="3103860"/>
                  <a:pt x="1323279" y="3114464"/>
                  <a:pt x="1323279" y="3124838"/>
                </a:cubicBezTo>
                <a:cubicBezTo>
                  <a:pt x="1323279" y="3137862"/>
                  <a:pt x="1324547" y="3150885"/>
                  <a:pt x="1323047" y="3163679"/>
                </a:cubicBezTo>
                <a:cubicBezTo>
                  <a:pt x="1320857" y="3182695"/>
                  <a:pt x="1332383" y="3182002"/>
                  <a:pt x="1345407" y="3182232"/>
                </a:cubicBezTo>
                <a:cubicBezTo>
                  <a:pt x="1359237" y="3182463"/>
                  <a:pt x="1371339" y="3183155"/>
                  <a:pt x="1370531" y="3163101"/>
                </a:cubicBezTo>
                <a:cubicBezTo>
                  <a:pt x="1369609" y="3137284"/>
                  <a:pt x="1370185" y="3111352"/>
                  <a:pt x="1370763" y="3085535"/>
                </a:cubicBezTo>
                <a:cubicBezTo>
                  <a:pt x="1371109" y="3072512"/>
                  <a:pt x="1366267" y="3067555"/>
                  <a:pt x="1352783" y="3066750"/>
                </a:cubicBezTo>
                <a:close/>
                <a:moveTo>
                  <a:pt x="741945" y="3066519"/>
                </a:moveTo>
                <a:cubicBezTo>
                  <a:pt x="720969" y="3066174"/>
                  <a:pt x="718087" y="3074357"/>
                  <a:pt x="718087" y="3092450"/>
                </a:cubicBezTo>
                <a:cubicBezTo>
                  <a:pt x="717973" y="3110777"/>
                  <a:pt x="722927" y="3118614"/>
                  <a:pt x="741368" y="3114117"/>
                </a:cubicBezTo>
                <a:cubicBezTo>
                  <a:pt x="758886" y="3117461"/>
                  <a:pt x="766955" y="3112391"/>
                  <a:pt x="766609" y="3092796"/>
                </a:cubicBezTo>
                <a:cubicBezTo>
                  <a:pt x="766263" y="3074471"/>
                  <a:pt x="762229" y="3066865"/>
                  <a:pt x="741945" y="3066519"/>
                </a:cubicBezTo>
                <a:close/>
                <a:moveTo>
                  <a:pt x="9861486" y="3066405"/>
                </a:moveTo>
                <a:cubicBezTo>
                  <a:pt x="9828640" y="3063984"/>
                  <a:pt x="9826220" y="3065712"/>
                  <a:pt x="9825874" y="3098674"/>
                </a:cubicBezTo>
                <a:cubicBezTo>
                  <a:pt x="9825874" y="3106398"/>
                  <a:pt x="9825874" y="3114235"/>
                  <a:pt x="9825874" y="3121956"/>
                </a:cubicBezTo>
                <a:cubicBezTo>
                  <a:pt x="9825874" y="3136708"/>
                  <a:pt x="9825988" y="3151346"/>
                  <a:pt x="9825874" y="3165982"/>
                </a:cubicBezTo>
                <a:cubicBezTo>
                  <a:pt x="9825644" y="3187764"/>
                  <a:pt x="9842124" y="3181311"/>
                  <a:pt x="9853765" y="3182232"/>
                </a:cubicBezTo>
                <a:cubicBezTo>
                  <a:pt x="9865866" y="3183155"/>
                  <a:pt x="9879120" y="3184768"/>
                  <a:pt x="9879004" y="3165868"/>
                </a:cubicBezTo>
                <a:cubicBezTo>
                  <a:pt x="9878774" y="3138321"/>
                  <a:pt x="9878774" y="3110661"/>
                  <a:pt x="9879004" y="3083116"/>
                </a:cubicBezTo>
                <a:lnTo>
                  <a:pt x="9879120" y="3083116"/>
                </a:lnTo>
                <a:cubicBezTo>
                  <a:pt x="9879234" y="3070783"/>
                  <a:pt x="9873012" y="3067211"/>
                  <a:pt x="9861486" y="3066405"/>
                </a:cubicBezTo>
                <a:close/>
                <a:moveTo>
                  <a:pt x="1489011" y="3066405"/>
                </a:moveTo>
                <a:cubicBezTo>
                  <a:pt x="1456165" y="3063984"/>
                  <a:pt x="1453745" y="3065712"/>
                  <a:pt x="1453399" y="3098674"/>
                </a:cubicBezTo>
                <a:cubicBezTo>
                  <a:pt x="1453399" y="3106398"/>
                  <a:pt x="1453399" y="3114235"/>
                  <a:pt x="1453399" y="3121956"/>
                </a:cubicBezTo>
                <a:cubicBezTo>
                  <a:pt x="1453399" y="3136708"/>
                  <a:pt x="1453513" y="3151346"/>
                  <a:pt x="1453399" y="3165982"/>
                </a:cubicBezTo>
                <a:cubicBezTo>
                  <a:pt x="1453169" y="3187764"/>
                  <a:pt x="1469649" y="3181311"/>
                  <a:pt x="1481290" y="3182232"/>
                </a:cubicBezTo>
                <a:cubicBezTo>
                  <a:pt x="1493391" y="3183155"/>
                  <a:pt x="1506645" y="3184768"/>
                  <a:pt x="1506529" y="3165868"/>
                </a:cubicBezTo>
                <a:cubicBezTo>
                  <a:pt x="1506299" y="3138321"/>
                  <a:pt x="1506299" y="3110661"/>
                  <a:pt x="1506529" y="3083116"/>
                </a:cubicBezTo>
                <a:lnTo>
                  <a:pt x="1506645" y="3083116"/>
                </a:lnTo>
                <a:cubicBezTo>
                  <a:pt x="1506759" y="3070783"/>
                  <a:pt x="1500537" y="3067211"/>
                  <a:pt x="1489011" y="3066405"/>
                </a:cubicBezTo>
                <a:close/>
                <a:moveTo>
                  <a:pt x="10922961" y="3066289"/>
                </a:moveTo>
                <a:cubicBezTo>
                  <a:pt x="10909939" y="3065135"/>
                  <a:pt x="10898758" y="3065712"/>
                  <a:pt x="10899450" y="3084267"/>
                </a:cubicBezTo>
                <a:cubicBezTo>
                  <a:pt x="10900373" y="3109279"/>
                  <a:pt x="10900834" y="3134403"/>
                  <a:pt x="10899450" y="3159298"/>
                </a:cubicBezTo>
                <a:cubicBezTo>
                  <a:pt x="10898414" y="3177277"/>
                  <a:pt x="10906596" y="3180158"/>
                  <a:pt x="10922155" y="3181657"/>
                </a:cubicBezTo>
                <a:lnTo>
                  <a:pt x="10922385" y="3181657"/>
                </a:lnTo>
                <a:cubicBezTo>
                  <a:pt x="10947050" y="3184076"/>
                  <a:pt x="10955118" y="3174280"/>
                  <a:pt x="10952352" y="3151117"/>
                </a:cubicBezTo>
                <a:cubicBezTo>
                  <a:pt x="10951199" y="3141781"/>
                  <a:pt x="10952121" y="3132097"/>
                  <a:pt x="10952121" y="3122647"/>
                </a:cubicBezTo>
                <a:cubicBezTo>
                  <a:pt x="10952121" y="3109738"/>
                  <a:pt x="10951660" y="3096715"/>
                  <a:pt x="10952121" y="3083807"/>
                </a:cubicBezTo>
                <a:cubicBezTo>
                  <a:pt x="10952812" y="3060179"/>
                  <a:pt x="10935410" y="3067327"/>
                  <a:pt x="10922961" y="3066289"/>
                </a:cubicBezTo>
                <a:close/>
                <a:moveTo>
                  <a:pt x="10052576" y="3066289"/>
                </a:moveTo>
                <a:cubicBezTo>
                  <a:pt x="10034826" y="3065943"/>
                  <a:pt x="10025720" y="3070668"/>
                  <a:pt x="10029986" y="3089800"/>
                </a:cubicBezTo>
                <a:cubicBezTo>
                  <a:pt x="10026874" y="3106052"/>
                  <a:pt x="10029986" y="3115042"/>
                  <a:pt x="10050386" y="3114695"/>
                </a:cubicBezTo>
                <a:lnTo>
                  <a:pt x="10050386" y="3114810"/>
                </a:lnTo>
                <a:cubicBezTo>
                  <a:pt x="10069633" y="3114464"/>
                  <a:pt x="10078046" y="3110892"/>
                  <a:pt x="10077585" y="3089223"/>
                </a:cubicBezTo>
                <a:cubicBezTo>
                  <a:pt x="10077239" y="3069746"/>
                  <a:pt x="10069402" y="3066519"/>
                  <a:pt x="10052576" y="3066289"/>
                </a:cubicBezTo>
                <a:close/>
                <a:moveTo>
                  <a:pt x="2550486" y="3066289"/>
                </a:moveTo>
                <a:cubicBezTo>
                  <a:pt x="2537464" y="3065135"/>
                  <a:pt x="2526283" y="3065712"/>
                  <a:pt x="2526975" y="3084267"/>
                </a:cubicBezTo>
                <a:cubicBezTo>
                  <a:pt x="2527898" y="3109279"/>
                  <a:pt x="2528359" y="3134403"/>
                  <a:pt x="2526975" y="3159298"/>
                </a:cubicBezTo>
                <a:cubicBezTo>
                  <a:pt x="2525939" y="3177277"/>
                  <a:pt x="2534121" y="3180158"/>
                  <a:pt x="2549680" y="3181657"/>
                </a:cubicBezTo>
                <a:lnTo>
                  <a:pt x="2549910" y="3181657"/>
                </a:lnTo>
                <a:cubicBezTo>
                  <a:pt x="2574575" y="3184076"/>
                  <a:pt x="2582643" y="3174280"/>
                  <a:pt x="2579877" y="3151117"/>
                </a:cubicBezTo>
                <a:cubicBezTo>
                  <a:pt x="2578724" y="3141781"/>
                  <a:pt x="2579646" y="3132097"/>
                  <a:pt x="2579646" y="3122647"/>
                </a:cubicBezTo>
                <a:cubicBezTo>
                  <a:pt x="2579646" y="3109738"/>
                  <a:pt x="2579185" y="3096715"/>
                  <a:pt x="2579646" y="3083807"/>
                </a:cubicBezTo>
                <a:cubicBezTo>
                  <a:pt x="2580337" y="3060179"/>
                  <a:pt x="2562935" y="3067327"/>
                  <a:pt x="2550486" y="3066289"/>
                </a:cubicBezTo>
                <a:close/>
                <a:moveTo>
                  <a:pt x="1680101" y="3066289"/>
                </a:moveTo>
                <a:cubicBezTo>
                  <a:pt x="1662351" y="3065943"/>
                  <a:pt x="1653245" y="3070668"/>
                  <a:pt x="1657511" y="3089800"/>
                </a:cubicBezTo>
                <a:cubicBezTo>
                  <a:pt x="1654399" y="3106052"/>
                  <a:pt x="1657511" y="3115042"/>
                  <a:pt x="1677911" y="3114695"/>
                </a:cubicBezTo>
                <a:lnTo>
                  <a:pt x="1677911" y="3114810"/>
                </a:lnTo>
                <a:cubicBezTo>
                  <a:pt x="1697158" y="3114464"/>
                  <a:pt x="1705571" y="3110892"/>
                  <a:pt x="1705110" y="3089223"/>
                </a:cubicBezTo>
                <a:cubicBezTo>
                  <a:pt x="1704764" y="3069746"/>
                  <a:pt x="1696927" y="3066519"/>
                  <a:pt x="1680101" y="3066289"/>
                </a:cubicBezTo>
                <a:close/>
                <a:moveTo>
                  <a:pt x="4083533" y="3066174"/>
                </a:moveTo>
                <a:cubicBezTo>
                  <a:pt x="4066821" y="3066980"/>
                  <a:pt x="4053683" y="3065828"/>
                  <a:pt x="4054372" y="3090146"/>
                </a:cubicBezTo>
                <a:cubicBezTo>
                  <a:pt x="4054951" y="3109970"/>
                  <a:pt x="4060137" y="3117576"/>
                  <a:pt x="4079037" y="3113658"/>
                </a:cubicBezTo>
                <a:cubicBezTo>
                  <a:pt x="4095749" y="3115157"/>
                  <a:pt x="4110156" y="3117001"/>
                  <a:pt x="4108774" y="3091528"/>
                </a:cubicBezTo>
                <a:cubicBezTo>
                  <a:pt x="4107736" y="3072512"/>
                  <a:pt x="4102896" y="3065252"/>
                  <a:pt x="4083533" y="3066174"/>
                </a:cubicBezTo>
                <a:close/>
                <a:moveTo>
                  <a:pt x="11259730" y="3066057"/>
                </a:moveTo>
                <a:cubicBezTo>
                  <a:pt x="11237832" y="3061334"/>
                  <a:pt x="11229764" y="3071936"/>
                  <a:pt x="11232991" y="3092912"/>
                </a:cubicBezTo>
                <a:cubicBezTo>
                  <a:pt x="11234374" y="3102365"/>
                  <a:pt x="11227344" y="3121379"/>
                  <a:pt x="11245899" y="3115963"/>
                </a:cubicBezTo>
                <a:lnTo>
                  <a:pt x="11246014" y="3115963"/>
                </a:lnTo>
                <a:cubicBezTo>
                  <a:pt x="11260306" y="3111814"/>
                  <a:pt x="11289810" y="3126335"/>
                  <a:pt x="11286814" y="3089454"/>
                </a:cubicBezTo>
                <a:cubicBezTo>
                  <a:pt x="11285085" y="3069399"/>
                  <a:pt x="11278747" y="3062945"/>
                  <a:pt x="11259730" y="3066057"/>
                </a:cubicBezTo>
                <a:close/>
                <a:moveTo>
                  <a:pt x="10254496" y="3066057"/>
                </a:moveTo>
                <a:cubicBezTo>
                  <a:pt x="10236748" y="3066750"/>
                  <a:pt x="10226952" y="3067902"/>
                  <a:pt x="10226837" y="3090606"/>
                </a:cubicBezTo>
                <a:cubicBezTo>
                  <a:pt x="10226721" y="3114117"/>
                  <a:pt x="10236980" y="3116308"/>
                  <a:pt x="10254496" y="3113196"/>
                </a:cubicBezTo>
                <a:cubicBezTo>
                  <a:pt x="10271555" y="3116079"/>
                  <a:pt x="10281352" y="3113658"/>
                  <a:pt x="10281005" y="3091759"/>
                </a:cubicBezTo>
                <a:cubicBezTo>
                  <a:pt x="10280659" y="3070899"/>
                  <a:pt x="10274436" y="3065252"/>
                  <a:pt x="10254496" y="3066057"/>
                </a:cubicBezTo>
                <a:close/>
                <a:moveTo>
                  <a:pt x="4280962" y="3066057"/>
                </a:moveTo>
                <a:cubicBezTo>
                  <a:pt x="4258485" y="3065252"/>
                  <a:pt x="4259523" y="3077007"/>
                  <a:pt x="4258485" y="3093027"/>
                </a:cubicBezTo>
                <a:cubicBezTo>
                  <a:pt x="4257103" y="3113313"/>
                  <a:pt x="4266785" y="3116308"/>
                  <a:pt x="4283033" y="3113313"/>
                </a:cubicBezTo>
                <a:cubicBezTo>
                  <a:pt x="4301246" y="3117345"/>
                  <a:pt x="4306892" y="3109624"/>
                  <a:pt x="4306662" y="3091413"/>
                </a:cubicBezTo>
                <a:cubicBezTo>
                  <a:pt x="4306430" y="3072627"/>
                  <a:pt x="4299978" y="3066750"/>
                  <a:pt x="4280962" y="3066057"/>
                </a:cubicBezTo>
                <a:close/>
                <a:moveTo>
                  <a:pt x="4150035" y="3066057"/>
                </a:moveTo>
                <a:cubicBezTo>
                  <a:pt x="4132284" y="3066174"/>
                  <a:pt x="4122374" y="3067787"/>
                  <a:pt x="4122374" y="3090606"/>
                </a:cubicBezTo>
                <a:cubicBezTo>
                  <a:pt x="4122374" y="3113889"/>
                  <a:pt x="4132284" y="3116539"/>
                  <a:pt x="4150495" y="3113196"/>
                </a:cubicBezTo>
                <a:cubicBezTo>
                  <a:pt x="4170663" y="3118154"/>
                  <a:pt x="4176195" y="3109970"/>
                  <a:pt x="4176427" y="3089340"/>
                </a:cubicBezTo>
                <a:cubicBezTo>
                  <a:pt x="4176657" y="3067787"/>
                  <a:pt x="4166975" y="3066174"/>
                  <a:pt x="4150035" y="3066174"/>
                </a:cubicBezTo>
                <a:close/>
                <a:moveTo>
                  <a:pt x="2887255" y="3066057"/>
                </a:moveTo>
                <a:cubicBezTo>
                  <a:pt x="2865357" y="3061334"/>
                  <a:pt x="2857289" y="3071936"/>
                  <a:pt x="2860516" y="3092912"/>
                </a:cubicBezTo>
                <a:cubicBezTo>
                  <a:pt x="2861899" y="3102365"/>
                  <a:pt x="2854869" y="3121379"/>
                  <a:pt x="2873424" y="3115963"/>
                </a:cubicBezTo>
                <a:lnTo>
                  <a:pt x="2873539" y="3115963"/>
                </a:lnTo>
                <a:cubicBezTo>
                  <a:pt x="2887831" y="3111814"/>
                  <a:pt x="2917335" y="3126335"/>
                  <a:pt x="2914339" y="3089454"/>
                </a:cubicBezTo>
                <a:cubicBezTo>
                  <a:pt x="2912610" y="3069399"/>
                  <a:pt x="2906272" y="3062945"/>
                  <a:pt x="2887255" y="3066057"/>
                </a:cubicBezTo>
                <a:close/>
                <a:moveTo>
                  <a:pt x="1882021" y="3066057"/>
                </a:moveTo>
                <a:cubicBezTo>
                  <a:pt x="1864273" y="3066750"/>
                  <a:pt x="1854477" y="3067902"/>
                  <a:pt x="1854362" y="3090606"/>
                </a:cubicBezTo>
                <a:cubicBezTo>
                  <a:pt x="1854246" y="3114117"/>
                  <a:pt x="1864505" y="3116308"/>
                  <a:pt x="1882021" y="3113196"/>
                </a:cubicBezTo>
                <a:cubicBezTo>
                  <a:pt x="1899080" y="3116079"/>
                  <a:pt x="1908877" y="3113658"/>
                  <a:pt x="1908530" y="3091759"/>
                </a:cubicBezTo>
                <a:cubicBezTo>
                  <a:pt x="1908184" y="3070899"/>
                  <a:pt x="1901961" y="3065252"/>
                  <a:pt x="1882021" y="3066057"/>
                </a:cubicBezTo>
                <a:close/>
                <a:moveTo>
                  <a:pt x="10186730" y="3065943"/>
                </a:moveTo>
                <a:cubicBezTo>
                  <a:pt x="10166099" y="3064906"/>
                  <a:pt x="10165062" y="3074932"/>
                  <a:pt x="10164716" y="3090837"/>
                </a:cubicBezTo>
                <a:cubicBezTo>
                  <a:pt x="10164370" y="3107896"/>
                  <a:pt x="10167136" y="3118383"/>
                  <a:pt x="10187074" y="3113196"/>
                </a:cubicBezTo>
                <a:cubicBezTo>
                  <a:pt x="10206552" y="3117461"/>
                  <a:pt x="10212776" y="3109970"/>
                  <a:pt x="10213122" y="3090146"/>
                </a:cubicBezTo>
                <a:cubicBezTo>
                  <a:pt x="10213466" y="3069170"/>
                  <a:pt x="10204362" y="3066750"/>
                  <a:pt x="10186730" y="3065943"/>
                </a:cubicBezTo>
                <a:close/>
                <a:moveTo>
                  <a:pt x="4215845" y="3065943"/>
                </a:moveTo>
                <a:cubicBezTo>
                  <a:pt x="4196942" y="3065943"/>
                  <a:pt x="4190604" y="3071245"/>
                  <a:pt x="4190028" y="3090953"/>
                </a:cubicBezTo>
                <a:cubicBezTo>
                  <a:pt x="4189336" y="3112736"/>
                  <a:pt x="4199132" y="3114004"/>
                  <a:pt x="4216421" y="3114464"/>
                </a:cubicBezTo>
                <a:cubicBezTo>
                  <a:pt x="4235437" y="3114926"/>
                  <a:pt x="4241661" y="3108126"/>
                  <a:pt x="4237624" y="3090491"/>
                </a:cubicBezTo>
                <a:cubicBezTo>
                  <a:pt x="4241545" y="3072283"/>
                  <a:pt x="4234628" y="3065943"/>
                  <a:pt x="4215845" y="3065943"/>
                </a:cubicBezTo>
                <a:close/>
                <a:moveTo>
                  <a:pt x="1814255" y="3065943"/>
                </a:moveTo>
                <a:cubicBezTo>
                  <a:pt x="1793624" y="3064906"/>
                  <a:pt x="1792587" y="3074932"/>
                  <a:pt x="1792241" y="3090837"/>
                </a:cubicBezTo>
                <a:cubicBezTo>
                  <a:pt x="1791895" y="3107896"/>
                  <a:pt x="1794661" y="3118383"/>
                  <a:pt x="1814599" y="3113196"/>
                </a:cubicBezTo>
                <a:cubicBezTo>
                  <a:pt x="1834077" y="3117461"/>
                  <a:pt x="1840301" y="3109970"/>
                  <a:pt x="1840647" y="3090146"/>
                </a:cubicBezTo>
                <a:cubicBezTo>
                  <a:pt x="1840991" y="3069170"/>
                  <a:pt x="1831887" y="3066750"/>
                  <a:pt x="1814255" y="3065943"/>
                </a:cubicBezTo>
                <a:close/>
                <a:moveTo>
                  <a:pt x="10320422" y="3065828"/>
                </a:moveTo>
                <a:cubicBezTo>
                  <a:pt x="10301290" y="3065596"/>
                  <a:pt x="10295526" y="3072398"/>
                  <a:pt x="10294836" y="3091299"/>
                </a:cubicBezTo>
                <a:cubicBezTo>
                  <a:pt x="10294030" y="3113427"/>
                  <a:pt x="10304863" y="3115501"/>
                  <a:pt x="10321574" y="3112967"/>
                </a:cubicBezTo>
                <a:cubicBezTo>
                  <a:pt x="10338170" y="3115617"/>
                  <a:pt x="10348544" y="3113427"/>
                  <a:pt x="10348544" y="3091528"/>
                </a:cubicBezTo>
                <a:lnTo>
                  <a:pt x="10348544" y="3091413"/>
                </a:lnTo>
                <a:cubicBezTo>
                  <a:pt x="10348428" y="3069631"/>
                  <a:pt x="10339092" y="3066057"/>
                  <a:pt x="10320422" y="3065828"/>
                </a:cubicBezTo>
                <a:close/>
                <a:moveTo>
                  <a:pt x="1947947" y="3065828"/>
                </a:moveTo>
                <a:cubicBezTo>
                  <a:pt x="1928815" y="3065596"/>
                  <a:pt x="1923051" y="3072398"/>
                  <a:pt x="1922361" y="3091299"/>
                </a:cubicBezTo>
                <a:cubicBezTo>
                  <a:pt x="1921555" y="3113427"/>
                  <a:pt x="1932388" y="3115501"/>
                  <a:pt x="1949099" y="3112967"/>
                </a:cubicBezTo>
                <a:cubicBezTo>
                  <a:pt x="1965695" y="3115617"/>
                  <a:pt x="1976069" y="3113427"/>
                  <a:pt x="1976069" y="3091528"/>
                </a:cubicBezTo>
                <a:lnTo>
                  <a:pt x="1976069" y="3091413"/>
                </a:lnTo>
                <a:cubicBezTo>
                  <a:pt x="1975953" y="3069631"/>
                  <a:pt x="1966617" y="3066057"/>
                  <a:pt x="1947947" y="3065828"/>
                </a:cubicBezTo>
                <a:close/>
                <a:moveTo>
                  <a:pt x="10976786" y="3065640"/>
                </a:moveTo>
                <a:cubicBezTo>
                  <a:pt x="10971224" y="3066606"/>
                  <a:pt x="10967103" y="3070323"/>
                  <a:pt x="10967334" y="3081732"/>
                </a:cubicBezTo>
                <a:cubicBezTo>
                  <a:pt x="10967910" y="3109279"/>
                  <a:pt x="10968141" y="3136941"/>
                  <a:pt x="10967334" y="3164484"/>
                </a:cubicBezTo>
                <a:cubicBezTo>
                  <a:pt x="10966988" y="3179005"/>
                  <a:pt x="10974480" y="3181196"/>
                  <a:pt x="10986466" y="3181657"/>
                </a:cubicBezTo>
                <a:cubicBezTo>
                  <a:pt x="11019428" y="3182924"/>
                  <a:pt x="11019658" y="3183155"/>
                  <a:pt x="11019314" y="3150193"/>
                </a:cubicBezTo>
                <a:cubicBezTo>
                  <a:pt x="11019314" y="3141664"/>
                  <a:pt x="11019314" y="3133019"/>
                  <a:pt x="11019314" y="3124378"/>
                </a:cubicBezTo>
                <a:lnTo>
                  <a:pt x="11019082" y="3124378"/>
                </a:lnTo>
                <a:cubicBezTo>
                  <a:pt x="11019082" y="3110546"/>
                  <a:pt x="11018392" y="3096715"/>
                  <a:pt x="11019198" y="3083000"/>
                </a:cubicBezTo>
                <a:cubicBezTo>
                  <a:pt x="11020234" y="3063639"/>
                  <a:pt x="11006635" y="3065135"/>
                  <a:pt x="10994880" y="3066057"/>
                </a:cubicBezTo>
                <a:cubicBezTo>
                  <a:pt x="10989348" y="3066462"/>
                  <a:pt x="10982346" y="3064675"/>
                  <a:pt x="10976786" y="3065640"/>
                </a:cubicBezTo>
                <a:close/>
                <a:moveTo>
                  <a:pt x="2604311" y="3065640"/>
                </a:moveTo>
                <a:cubicBezTo>
                  <a:pt x="2598749" y="3066606"/>
                  <a:pt x="2594628" y="3070323"/>
                  <a:pt x="2594859" y="3081732"/>
                </a:cubicBezTo>
                <a:cubicBezTo>
                  <a:pt x="2595435" y="3109279"/>
                  <a:pt x="2595666" y="3136941"/>
                  <a:pt x="2594859" y="3164484"/>
                </a:cubicBezTo>
                <a:cubicBezTo>
                  <a:pt x="2594513" y="3179005"/>
                  <a:pt x="2602005" y="3181196"/>
                  <a:pt x="2613991" y="3181657"/>
                </a:cubicBezTo>
                <a:cubicBezTo>
                  <a:pt x="2646953" y="3182924"/>
                  <a:pt x="2647183" y="3183155"/>
                  <a:pt x="2646839" y="3150193"/>
                </a:cubicBezTo>
                <a:cubicBezTo>
                  <a:pt x="2646839" y="3141664"/>
                  <a:pt x="2646839" y="3133019"/>
                  <a:pt x="2646839" y="3124378"/>
                </a:cubicBezTo>
                <a:lnTo>
                  <a:pt x="2646607" y="3124378"/>
                </a:lnTo>
                <a:cubicBezTo>
                  <a:pt x="2646607" y="3110546"/>
                  <a:pt x="2645917" y="3096715"/>
                  <a:pt x="2646723" y="3083000"/>
                </a:cubicBezTo>
                <a:cubicBezTo>
                  <a:pt x="2647759" y="3063639"/>
                  <a:pt x="2634160" y="3065135"/>
                  <a:pt x="2622405" y="3066057"/>
                </a:cubicBezTo>
                <a:cubicBezTo>
                  <a:pt x="2616873" y="3066462"/>
                  <a:pt x="2609871" y="3064675"/>
                  <a:pt x="2604311" y="3065640"/>
                </a:cubicBezTo>
                <a:close/>
                <a:moveTo>
                  <a:pt x="11059075" y="3065596"/>
                </a:moveTo>
                <a:cubicBezTo>
                  <a:pt x="11041557" y="3065712"/>
                  <a:pt x="11033604" y="3070322"/>
                  <a:pt x="11034872" y="3089223"/>
                </a:cubicBezTo>
                <a:cubicBezTo>
                  <a:pt x="11036254" y="3110777"/>
                  <a:pt x="11037292" y="3132790"/>
                  <a:pt x="11034642" y="3154110"/>
                </a:cubicBezTo>
                <a:lnTo>
                  <a:pt x="11034756" y="3154110"/>
                </a:lnTo>
                <a:cubicBezTo>
                  <a:pt x="11031300" y="3182117"/>
                  <a:pt x="11048126" y="3183270"/>
                  <a:pt x="11067488" y="3183961"/>
                </a:cubicBezTo>
                <a:cubicBezTo>
                  <a:pt x="11091231" y="3184768"/>
                  <a:pt x="11080858" y="3166791"/>
                  <a:pt x="11082356" y="3156069"/>
                </a:cubicBezTo>
                <a:cubicBezTo>
                  <a:pt x="11083854" y="3145927"/>
                  <a:pt x="11082702" y="3135324"/>
                  <a:pt x="11082702" y="3124953"/>
                </a:cubicBezTo>
                <a:cubicBezTo>
                  <a:pt x="11082586" y="3124953"/>
                  <a:pt x="11082586" y="3124953"/>
                  <a:pt x="11082586" y="3124953"/>
                </a:cubicBezTo>
                <a:cubicBezTo>
                  <a:pt x="11082586" y="3112736"/>
                  <a:pt x="11081434" y="3100518"/>
                  <a:pt x="11082818" y="3088532"/>
                </a:cubicBezTo>
                <a:cubicBezTo>
                  <a:pt x="11085006" y="3069399"/>
                  <a:pt x="11076362" y="3065483"/>
                  <a:pt x="11059075" y="3065596"/>
                </a:cubicBezTo>
                <a:close/>
                <a:moveTo>
                  <a:pt x="2686600" y="3065596"/>
                </a:moveTo>
                <a:cubicBezTo>
                  <a:pt x="2669082" y="3065712"/>
                  <a:pt x="2661129" y="3070322"/>
                  <a:pt x="2662397" y="3089223"/>
                </a:cubicBezTo>
                <a:cubicBezTo>
                  <a:pt x="2663779" y="3110777"/>
                  <a:pt x="2664817" y="3132790"/>
                  <a:pt x="2662167" y="3154110"/>
                </a:cubicBezTo>
                <a:lnTo>
                  <a:pt x="2662281" y="3154110"/>
                </a:lnTo>
                <a:cubicBezTo>
                  <a:pt x="2658825" y="3182117"/>
                  <a:pt x="2675651" y="3183270"/>
                  <a:pt x="2695013" y="3183961"/>
                </a:cubicBezTo>
                <a:cubicBezTo>
                  <a:pt x="2718756" y="3184768"/>
                  <a:pt x="2708383" y="3166791"/>
                  <a:pt x="2709881" y="3156069"/>
                </a:cubicBezTo>
                <a:cubicBezTo>
                  <a:pt x="2711379" y="3145927"/>
                  <a:pt x="2710227" y="3135324"/>
                  <a:pt x="2710227" y="3124953"/>
                </a:cubicBezTo>
                <a:cubicBezTo>
                  <a:pt x="2710111" y="3124953"/>
                  <a:pt x="2710111" y="3124953"/>
                  <a:pt x="2710111" y="3124953"/>
                </a:cubicBezTo>
                <a:cubicBezTo>
                  <a:pt x="2710111" y="3112736"/>
                  <a:pt x="2708959" y="3100518"/>
                  <a:pt x="2710343" y="3088532"/>
                </a:cubicBezTo>
                <a:cubicBezTo>
                  <a:pt x="2712531" y="3069399"/>
                  <a:pt x="2703887" y="3065483"/>
                  <a:pt x="2686600" y="3065596"/>
                </a:cubicBezTo>
                <a:close/>
                <a:moveTo>
                  <a:pt x="11190463" y="3065483"/>
                </a:moveTo>
                <a:cubicBezTo>
                  <a:pt x="11181128" y="3066633"/>
                  <a:pt x="11171446" y="3065828"/>
                  <a:pt x="11161880" y="3065828"/>
                </a:cubicBezTo>
                <a:cubicBezTo>
                  <a:pt x="11122464" y="3066057"/>
                  <a:pt x="11102790" y="3085997"/>
                  <a:pt x="11102871" y="3125644"/>
                </a:cubicBezTo>
                <a:cubicBezTo>
                  <a:pt x="11102871" y="3140396"/>
                  <a:pt x="11102871" y="3155147"/>
                  <a:pt x="11102871" y="3169900"/>
                </a:cubicBezTo>
                <a:cubicBezTo>
                  <a:pt x="11102986" y="3177508"/>
                  <a:pt x="11104369" y="3183961"/>
                  <a:pt x="11114050" y="3183961"/>
                </a:cubicBezTo>
                <a:cubicBezTo>
                  <a:pt x="11145169" y="3184191"/>
                  <a:pt x="11176632" y="3187881"/>
                  <a:pt x="11207290" y="3180504"/>
                </a:cubicBezTo>
                <a:cubicBezTo>
                  <a:pt x="11227112" y="3175778"/>
                  <a:pt x="11214666" y="3158954"/>
                  <a:pt x="11217432" y="3148005"/>
                </a:cubicBezTo>
                <a:cubicBezTo>
                  <a:pt x="11220428" y="3136477"/>
                  <a:pt x="11213398" y="3133480"/>
                  <a:pt x="11202564" y="3133711"/>
                </a:cubicBezTo>
                <a:cubicBezTo>
                  <a:pt x="11179169" y="3134287"/>
                  <a:pt x="11155656" y="3133943"/>
                  <a:pt x="11132261" y="3133711"/>
                </a:cubicBezTo>
                <a:lnTo>
                  <a:pt x="11132144" y="3133596"/>
                </a:lnTo>
                <a:cubicBezTo>
                  <a:pt x="11127304" y="3133480"/>
                  <a:pt x="11120504" y="3134403"/>
                  <a:pt x="11120736" y="3126912"/>
                </a:cubicBezTo>
                <a:cubicBezTo>
                  <a:pt x="11120966" y="3120688"/>
                  <a:pt x="11126498" y="3118614"/>
                  <a:pt x="11132030" y="3118614"/>
                </a:cubicBezTo>
                <a:cubicBezTo>
                  <a:pt x="11151970" y="3118383"/>
                  <a:pt x="11172022" y="3117001"/>
                  <a:pt x="11191846" y="3118614"/>
                </a:cubicBezTo>
                <a:cubicBezTo>
                  <a:pt x="11212362" y="3120228"/>
                  <a:pt x="11218124" y="3113427"/>
                  <a:pt x="11218354" y="3092681"/>
                </a:cubicBezTo>
                <a:cubicBezTo>
                  <a:pt x="11218584" y="3070783"/>
                  <a:pt x="11211784" y="3062830"/>
                  <a:pt x="11190463" y="3065483"/>
                </a:cubicBezTo>
                <a:close/>
                <a:moveTo>
                  <a:pt x="2817988" y="3065483"/>
                </a:moveTo>
                <a:cubicBezTo>
                  <a:pt x="2808653" y="3066633"/>
                  <a:pt x="2798971" y="3065828"/>
                  <a:pt x="2789405" y="3065828"/>
                </a:cubicBezTo>
                <a:cubicBezTo>
                  <a:pt x="2749989" y="3066057"/>
                  <a:pt x="2730315" y="3085997"/>
                  <a:pt x="2730396" y="3125644"/>
                </a:cubicBezTo>
                <a:cubicBezTo>
                  <a:pt x="2730396" y="3140396"/>
                  <a:pt x="2730396" y="3155147"/>
                  <a:pt x="2730396" y="3169900"/>
                </a:cubicBezTo>
                <a:cubicBezTo>
                  <a:pt x="2730511" y="3177508"/>
                  <a:pt x="2731894" y="3183961"/>
                  <a:pt x="2741575" y="3183961"/>
                </a:cubicBezTo>
                <a:cubicBezTo>
                  <a:pt x="2772694" y="3184191"/>
                  <a:pt x="2804157" y="3187881"/>
                  <a:pt x="2834815" y="3180504"/>
                </a:cubicBezTo>
                <a:cubicBezTo>
                  <a:pt x="2854637" y="3175778"/>
                  <a:pt x="2842191" y="3158954"/>
                  <a:pt x="2844957" y="3148005"/>
                </a:cubicBezTo>
                <a:cubicBezTo>
                  <a:pt x="2847953" y="3136477"/>
                  <a:pt x="2840923" y="3133480"/>
                  <a:pt x="2830089" y="3133711"/>
                </a:cubicBezTo>
                <a:cubicBezTo>
                  <a:pt x="2806694" y="3134287"/>
                  <a:pt x="2783181" y="3133943"/>
                  <a:pt x="2759786" y="3133711"/>
                </a:cubicBezTo>
                <a:lnTo>
                  <a:pt x="2759669" y="3133596"/>
                </a:lnTo>
                <a:cubicBezTo>
                  <a:pt x="2754829" y="3133480"/>
                  <a:pt x="2748029" y="3134403"/>
                  <a:pt x="2748261" y="3126912"/>
                </a:cubicBezTo>
                <a:cubicBezTo>
                  <a:pt x="2748491" y="3120688"/>
                  <a:pt x="2754023" y="3118614"/>
                  <a:pt x="2759555" y="3118614"/>
                </a:cubicBezTo>
                <a:cubicBezTo>
                  <a:pt x="2779495" y="3118383"/>
                  <a:pt x="2799547" y="3117001"/>
                  <a:pt x="2819371" y="3118614"/>
                </a:cubicBezTo>
                <a:cubicBezTo>
                  <a:pt x="2839887" y="3120228"/>
                  <a:pt x="2845649" y="3113427"/>
                  <a:pt x="2845879" y="3092681"/>
                </a:cubicBezTo>
                <a:cubicBezTo>
                  <a:pt x="2846109" y="3070783"/>
                  <a:pt x="2839309" y="3062830"/>
                  <a:pt x="2817988" y="3065483"/>
                </a:cubicBezTo>
                <a:close/>
                <a:moveTo>
                  <a:pt x="11526424" y="3065367"/>
                </a:moveTo>
                <a:cubicBezTo>
                  <a:pt x="11509136" y="3066405"/>
                  <a:pt x="11498302" y="3066519"/>
                  <a:pt x="11498418" y="3089800"/>
                </a:cubicBezTo>
                <a:cubicBezTo>
                  <a:pt x="11498532" y="3112620"/>
                  <a:pt x="11507407" y="3116422"/>
                  <a:pt x="11527116" y="3112391"/>
                </a:cubicBezTo>
                <a:cubicBezTo>
                  <a:pt x="11543596" y="3116885"/>
                  <a:pt x="11552471" y="3113082"/>
                  <a:pt x="11552356" y="3091644"/>
                </a:cubicBezTo>
                <a:cubicBezTo>
                  <a:pt x="11552241" y="3071590"/>
                  <a:pt x="11547170" y="3064098"/>
                  <a:pt x="11526424" y="3065367"/>
                </a:cubicBezTo>
                <a:close/>
                <a:moveTo>
                  <a:pt x="11462805" y="3065367"/>
                </a:moveTo>
                <a:cubicBezTo>
                  <a:pt x="11446784" y="3066289"/>
                  <a:pt x="11433416" y="3065252"/>
                  <a:pt x="11436526" y="3087725"/>
                </a:cubicBezTo>
                <a:lnTo>
                  <a:pt x="11436412" y="3087725"/>
                </a:lnTo>
                <a:cubicBezTo>
                  <a:pt x="11438256" y="3100287"/>
                  <a:pt x="11431456" y="3117807"/>
                  <a:pt x="11453930" y="3112967"/>
                </a:cubicBezTo>
                <a:cubicBezTo>
                  <a:pt x="11469374" y="3112736"/>
                  <a:pt x="11486202" y="3118154"/>
                  <a:pt x="11484472" y="3093372"/>
                </a:cubicBezTo>
                <a:cubicBezTo>
                  <a:pt x="11483434" y="3078276"/>
                  <a:pt x="11485970" y="3064098"/>
                  <a:pt x="11462805" y="3065367"/>
                </a:cubicBezTo>
                <a:close/>
                <a:moveTo>
                  <a:pt x="10121151" y="3065367"/>
                </a:moveTo>
                <a:cubicBezTo>
                  <a:pt x="10100866" y="3065712"/>
                  <a:pt x="10096601" y="3073434"/>
                  <a:pt x="10096372" y="3091759"/>
                </a:cubicBezTo>
                <a:cubicBezTo>
                  <a:pt x="10096140" y="3111236"/>
                  <a:pt x="10103978" y="3116654"/>
                  <a:pt x="10122764" y="3112851"/>
                </a:cubicBezTo>
                <a:lnTo>
                  <a:pt x="10122879" y="3112851"/>
                </a:lnTo>
                <a:cubicBezTo>
                  <a:pt x="10140743" y="3118383"/>
                  <a:pt x="10144892" y="3109507"/>
                  <a:pt x="10145008" y="3091528"/>
                </a:cubicBezTo>
                <a:cubicBezTo>
                  <a:pt x="10145122" y="3073434"/>
                  <a:pt x="10142126" y="3065020"/>
                  <a:pt x="10121151" y="3065367"/>
                </a:cubicBezTo>
                <a:close/>
                <a:moveTo>
                  <a:pt x="3153949" y="3065367"/>
                </a:moveTo>
                <a:cubicBezTo>
                  <a:pt x="3136661" y="3066405"/>
                  <a:pt x="3125827" y="3066519"/>
                  <a:pt x="3125943" y="3089800"/>
                </a:cubicBezTo>
                <a:cubicBezTo>
                  <a:pt x="3126057" y="3112620"/>
                  <a:pt x="3134932" y="3116422"/>
                  <a:pt x="3154641" y="3112391"/>
                </a:cubicBezTo>
                <a:cubicBezTo>
                  <a:pt x="3171121" y="3116885"/>
                  <a:pt x="3179996" y="3113082"/>
                  <a:pt x="3179881" y="3091644"/>
                </a:cubicBezTo>
                <a:cubicBezTo>
                  <a:pt x="3179766" y="3071590"/>
                  <a:pt x="3174695" y="3064098"/>
                  <a:pt x="3153949" y="3065367"/>
                </a:cubicBezTo>
                <a:close/>
                <a:moveTo>
                  <a:pt x="3090330" y="3065367"/>
                </a:moveTo>
                <a:cubicBezTo>
                  <a:pt x="3074309" y="3066289"/>
                  <a:pt x="3060941" y="3065252"/>
                  <a:pt x="3064051" y="3087725"/>
                </a:cubicBezTo>
                <a:lnTo>
                  <a:pt x="3063937" y="3087725"/>
                </a:lnTo>
                <a:cubicBezTo>
                  <a:pt x="3065781" y="3100287"/>
                  <a:pt x="3058981" y="3117807"/>
                  <a:pt x="3081455" y="3112967"/>
                </a:cubicBezTo>
                <a:cubicBezTo>
                  <a:pt x="3096899" y="3112736"/>
                  <a:pt x="3113727" y="3118154"/>
                  <a:pt x="3111997" y="3093372"/>
                </a:cubicBezTo>
                <a:cubicBezTo>
                  <a:pt x="3110959" y="3078276"/>
                  <a:pt x="3113495" y="3064098"/>
                  <a:pt x="3090330" y="3065367"/>
                </a:cubicBezTo>
                <a:close/>
                <a:moveTo>
                  <a:pt x="1748676" y="3065367"/>
                </a:moveTo>
                <a:cubicBezTo>
                  <a:pt x="1728391" y="3065712"/>
                  <a:pt x="1724126" y="3073434"/>
                  <a:pt x="1723897" y="3091759"/>
                </a:cubicBezTo>
                <a:cubicBezTo>
                  <a:pt x="1723665" y="3111236"/>
                  <a:pt x="1731503" y="3116654"/>
                  <a:pt x="1750289" y="3112851"/>
                </a:cubicBezTo>
                <a:lnTo>
                  <a:pt x="1750404" y="3112851"/>
                </a:lnTo>
                <a:cubicBezTo>
                  <a:pt x="1768268" y="3118383"/>
                  <a:pt x="1772417" y="3109507"/>
                  <a:pt x="1772533" y="3091528"/>
                </a:cubicBezTo>
                <a:cubicBezTo>
                  <a:pt x="1772647" y="3073434"/>
                  <a:pt x="1769651" y="3065020"/>
                  <a:pt x="1748676" y="3065367"/>
                </a:cubicBezTo>
                <a:close/>
                <a:moveTo>
                  <a:pt x="11325654" y="3065252"/>
                </a:moveTo>
                <a:cubicBezTo>
                  <a:pt x="11307214" y="3065020"/>
                  <a:pt x="11300184" y="3069170"/>
                  <a:pt x="11300414" y="3089340"/>
                </a:cubicBezTo>
                <a:cubicBezTo>
                  <a:pt x="11300644" y="3108586"/>
                  <a:pt x="11305254" y="3116770"/>
                  <a:pt x="11324156" y="3112505"/>
                </a:cubicBezTo>
                <a:cubicBezTo>
                  <a:pt x="11340176" y="3113889"/>
                  <a:pt x="11352854" y="3115157"/>
                  <a:pt x="11352624" y="3091759"/>
                </a:cubicBezTo>
                <a:cubicBezTo>
                  <a:pt x="11352392" y="3070668"/>
                  <a:pt x="11345132" y="3065483"/>
                  <a:pt x="11325654" y="3065252"/>
                </a:cubicBezTo>
                <a:close/>
                <a:moveTo>
                  <a:pt x="2953179" y="3065252"/>
                </a:moveTo>
                <a:cubicBezTo>
                  <a:pt x="2934739" y="3065020"/>
                  <a:pt x="2927709" y="3069170"/>
                  <a:pt x="2927939" y="3089340"/>
                </a:cubicBezTo>
                <a:cubicBezTo>
                  <a:pt x="2928169" y="3108586"/>
                  <a:pt x="2932779" y="3116770"/>
                  <a:pt x="2951681" y="3112505"/>
                </a:cubicBezTo>
                <a:cubicBezTo>
                  <a:pt x="2967701" y="3113889"/>
                  <a:pt x="2980379" y="3115157"/>
                  <a:pt x="2980149" y="3091759"/>
                </a:cubicBezTo>
                <a:cubicBezTo>
                  <a:pt x="2979917" y="3070668"/>
                  <a:pt x="2972657" y="3065483"/>
                  <a:pt x="2953179" y="3065252"/>
                </a:cubicBezTo>
                <a:close/>
                <a:moveTo>
                  <a:pt x="11394460" y="3065020"/>
                </a:moveTo>
                <a:cubicBezTo>
                  <a:pt x="11374291" y="3065135"/>
                  <a:pt x="11368298" y="3071014"/>
                  <a:pt x="11367837" y="3091413"/>
                </a:cubicBezTo>
                <a:cubicBezTo>
                  <a:pt x="11367374" y="3114117"/>
                  <a:pt x="11379246" y="3112620"/>
                  <a:pt x="11394920" y="3113541"/>
                </a:cubicBezTo>
                <a:cubicBezTo>
                  <a:pt x="11414283" y="3114810"/>
                  <a:pt x="11419239" y="3106626"/>
                  <a:pt x="11415551" y="3089800"/>
                </a:cubicBezTo>
                <a:cubicBezTo>
                  <a:pt x="11418433" y="3072973"/>
                  <a:pt x="11414283" y="3064906"/>
                  <a:pt x="11394460" y="3065020"/>
                </a:cubicBezTo>
                <a:close/>
                <a:moveTo>
                  <a:pt x="3021985" y="3065020"/>
                </a:moveTo>
                <a:cubicBezTo>
                  <a:pt x="3001816" y="3065135"/>
                  <a:pt x="2995823" y="3071014"/>
                  <a:pt x="2995362" y="3091413"/>
                </a:cubicBezTo>
                <a:cubicBezTo>
                  <a:pt x="2994899" y="3114117"/>
                  <a:pt x="3006771" y="3112620"/>
                  <a:pt x="3022445" y="3113541"/>
                </a:cubicBezTo>
                <a:cubicBezTo>
                  <a:pt x="3041808" y="3114810"/>
                  <a:pt x="3046764" y="3106626"/>
                  <a:pt x="3043076" y="3089800"/>
                </a:cubicBezTo>
                <a:cubicBezTo>
                  <a:pt x="3045958" y="3072973"/>
                  <a:pt x="3041808" y="3064906"/>
                  <a:pt x="3021985" y="3065020"/>
                </a:cubicBezTo>
                <a:close/>
                <a:moveTo>
                  <a:pt x="4667978" y="3001055"/>
                </a:moveTo>
                <a:lnTo>
                  <a:pt x="4667861" y="3001170"/>
                </a:lnTo>
                <a:cubicBezTo>
                  <a:pt x="4667634" y="3099251"/>
                  <a:pt x="4667748" y="3197217"/>
                  <a:pt x="4666826" y="3295181"/>
                </a:cubicBezTo>
                <a:cubicBezTo>
                  <a:pt x="4666710" y="3313274"/>
                  <a:pt x="4676046" y="3313851"/>
                  <a:pt x="4689646" y="3314081"/>
                </a:cubicBezTo>
                <a:cubicBezTo>
                  <a:pt x="4703707" y="3314313"/>
                  <a:pt x="4709815" y="3310394"/>
                  <a:pt x="4709815" y="3295066"/>
                </a:cubicBezTo>
                <a:cubicBezTo>
                  <a:pt x="4709122" y="3197101"/>
                  <a:pt x="4709122" y="3099020"/>
                  <a:pt x="4708893" y="3001055"/>
                </a:cubicBezTo>
                <a:cubicBezTo>
                  <a:pt x="4695295" y="3001055"/>
                  <a:pt x="4681578" y="3001055"/>
                  <a:pt x="4667978" y="3001055"/>
                </a:cubicBezTo>
                <a:close/>
                <a:moveTo>
                  <a:pt x="5512089" y="3000940"/>
                </a:moveTo>
                <a:lnTo>
                  <a:pt x="5512089" y="3001055"/>
                </a:lnTo>
                <a:cubicBezTo>
                  <a:pt x="5498372" y="3001055"/>
                  <a:pt x="5484771" y="3001055"/>
                  <a:pt x="5471057" y="3001055"/>
                </a:cubicBezTo>
                <a:cubicBezTo>
                  <a:pt x="5470827" y="3006126"/>
                  <a:pt x="5470827" y="3011312"/>
                  <a:pt x="5470252" y="3016501"/>
                </a:cubicBezTo>
                <a:cubicBezTo>
                  <a:pt x="5468523" y="3033211"/>
                  <a:pt x="5470827" y="3043814"/>
                  <a:pt x="5492840" y="3043469"/>
                </a:cubicBezTo>
                <a:cubicBezTo>
                  <a:pt x="5514969" y="3043238"/>
                  <a:pt x="5513356" y="3030676"/>
                  <a:pt x="5512894" y="3016501"/>
                </a:cubicBezTo>
                <a:cubicBezTo>
                  <a:pt x="5512664" y="3011312"/>
                  <a:pt x="5512318" y="3006126"/>
                  <a:pt x="5512089" y="3000940"/>
                </a:cubicBezTo>
                <a:close/>
                <a:moveTo>
                  <a:pt x="5761609" y="3000709"/>
                </a:moveTo>
                <a:cubicBezTo>
                  <a:pt x="5748931" y="3000940"/>
                  <a:pt x="5735101" y="2997482"/>
                  <a:pt x="5736253" y="3018919"/>
                </a:cubicBezTo>
                <a:cubicBezTo>
                  <a:pt x="5737521" y="3044738"/>
                  <a:pt x="5737178" y="3070783"/>
                  <a:pt x="5736253" y="3096599"/>
                </a:cubicBezTo>
                <a:cubicBezTo>
                  <a:pt x="5735794" y="3111468"/>
                  <a:pt x="5741325" y="3114926"/>
                  <a:pt x="5755618" y="3116079"/>
                </a:cubicBezTo>
                <a:cubicBezTo>
                  <a:pt x="5777630" y="3117807"/>
                  <a:pt x="5788003" y="3112045"/>
                  <a:pt x="5783854" y="3088301"/>
                </a:cubicBezTo>
                <a:cubicBezTo>
                  <a:pt x="5782354" y="3079082"/>
                  <a:pt x="5783622" y="3069286"/>
                  <a:pt x="5783622" y="3059835"/>
                </a:cubicBezTo>
                <a:cubicBezTo>
                  <a:pt x="5783622" y="3046004"/>
                  <a:pt x="5782354" y="3032058"/>
                  <a:pt x="5783968" y="3018458"/>
                </a:cubicBezTo>
                <a:cubicBezTo>
                  <a:pt x="5786274" y="2998865"/>
                  <a:pt x="5774172" y="3000363"/>
                  <a:pt x="5761609" y="3000709"/>
                </a:cubicBezTo>
                <a:close/>
                <a:moveTo>
                  <a:pt x="4889146" y="3000709"/>
                </a:moveTo>
                <a:lnTo>
                  <a:pt x="4889146" y="3000826"/>
                </a:lnTo>
                <a:cubicBezTo>
                  <a:pt x="4868748" y="2995985"/>
                  <a:pt x="4863563" y="3005551"/>
                  <a:pt x="4865290" y="3024338"/>
                </a:cubicBezTo>
                <a:cubicBezTo>
                  <a:pt x="4866675" y="3038858"/>
                  <a:pt x="4862640" y="3052803"/>
                  <a:pt x="4886727" y="3052343"/>
                </a:cubicBezTo>
                <a:cubicBezTo>
                  <a:pt x="4907935" y="3051881"/>
                  <a:pt x="4913235" y="3044275"/>
                  <a:pt x="4913467" y="3024799"/>
                </a:cubicBezTo>
                <a:cubicBezTo>
                  <a:pt x="4913697" y="3006472"/>
                  <a:pt x="4910009" y="2995869"/>
                  <a:pt x="4889146" y="3000709"/>
                </a:cubicBezTo>
                <a:close/>
                <a:moveTo>
                  <a:pt x="5707513" y="3000667"/>
                </a:moveTo>
                <a:cubicBezTo>
                  <a:pt x="5702400" y="2999615"/>
                  <a:pt x="5695858" y="3001113"/>
                  <a:pt x="5690500" y="3000826"/>
                </a:cubicBezTo>
                <a:cubicBezTo>
                  <a:pt x="5679896" y="3000248"/>
                  <a:pt x="5667680" y="2997137"/>
                  <a:pt x="5668485" y="3016040"/>
                </a:cubicBezTo>
                <a:lnTo>
                  <a:pt x="5668599" y="3016040"/>
                </a:lnTo>
                <a:cubicBezTo>
                  <a:pt x="5669754" y="3043583"/>
                  <a:pt x="5669638" y="3071361"/>
                  <a:pt x="5668599" y="3098905"/>
                </a:cubicBezTo>
                <a:cubicBezTo>
                  <a:pt x="5668023" y="3113427"/>
                  <a:pt x="5674364" y="3114926"/>
                  <a:pt x="5686810" y="3115848"/>
                </a:cubicBezTo>
                <a:cubicBezTo>
                  <a:pt x="5708133" y="3117345"/>
                  <a:pt x="5720232" y="3112967"/>
                  <a:pt x="5716201" y="3088301"/>
                </a:cubicBezTo>
                <a:cubicBezTo>
                  <a:pt x="5714701" y="3079082"/>
                  <a:pt x="5715968" y="3069286"/>
                  <a:pt x="5715968" y="3059835"/>
                </a:cubicBezTo>
                <a:cubicBezTo>
                  <a:pt x="5715968" y="3045197"/>
                  <a:pt x="5715509" y="3030445"/>
                  <a:pt x="5715968" y="3015807"/>
                </a:cubicBezTo>
                <a:cubicBezTo>
                  <a:pt x="5716314" y="3005320"/>
                  <a:pt x="5712626" y="3001718"/>
                  <a:pt x="5707513" y="3000667"/>
                </a:cubicBezTo>
                <a:close/>
                <a:moveTo>
                  <a:pt x="7907958" y="3000479"/>
                </a:moveTo>
                <a:cubicBezTo>
                  <a:pt x="7890323" y="2997367"/>
                  <a:pt x="7880066" y="2999559"/>
                  <a:pt x="7880412" y="3023184"/>
                </a:cubicBezTo>
                <a:cubicBezTo>
                  <a:pt x="7880757" y="3045545"/>
                  <a:pt x="7889747" y="3047850"/>
                  <a:pt x="7908073" y="3048425"/>
                </a:cubicBezTo>
                <a:cubicBezTo>
                  <a:pt x="7928587" y="3049115"/>
                  <a:pt x="7934003" y="3042661"/>
                  <a:pt x="7934465" y="3022147"/>
                </a:cubicBezTo>
                <a:cubicBezTo>
                  <a:pt x="7934926" y="3000018"/>
                  <a:pt x="7925245" y="2997482"/>
                  <a:pt x="7907958" y="3000479"/>
                </a:cubicBezTo>
                <a:close/>
                <a:moveTo>
                  <a:pt x="6900765" y="3000363"/>
                </a:moveTo>
                <a:cubicBezTo>
                  <a:pt x="6888780" y="3000018"/>
                  <a:pt x="6873682" y="2995178"/>
                  <a:pt x="6874602" y="3017422"/>
                </a:cubicBezTo>
                <a:cubicBezTo>
                  <a:pt x="6875756" y="3044160"/>
                  <a:pt x="6875178" y="3071129"/>
                  <a:pt x="6874602" y="3097983"/>
                </a:cubicBezTo>
                <a:cubicBezTo>
                  <a:pt x="6874258" y="3109855"/>
                  <a:pt x="6878176" y="3114464"/>
                  <a:pt x="6890738" y="3115157"/>
                </a:cubicBezTo>
                <a:cubicBezTo>
                  <a:pt x="6926928" y="3117116"/>
                  <a:pt x="6927158" y="3117576"/>
                  <a:pt x="6927158" y="3081963"/>
                </a:cubicBezTo>
                <a:lnTo>
                  <a:pt x="6927158" y="3058681"/>
                </a:lnTo>
                <a:cubicBezTo>
                  <a:pt x="6927273" y="3044851"/>
                  <a:pt x="6926467" y="3030906"/>
                  <a:pt x="6927389" y="3017075"/>
                </a:cubicBezTo>
                <a:cubicBezTo>
                  <a:pt x="6928772" y="2994487"/>
                  <a:pt x="6912405" y="3000709"/>
                  <a:pt x="6900765" y="3000363"/>
                </a:cubicBezTo>
                <a:close/>
                <a:moveTo>
                  <a:pt x="9249381" y="3000248"/>
                </a:moveTo>
                <a:cubicBezTo>
                  <a:pt x="9237164" y="3001286"/>
                  <a:pt x="9220106" y="2993794"/>
                  <a:pt x="9221374" y="3018229"/>
                </a:cubicBezTo>
                <a:cubicBezTo>
                  <a:pt x="9222642" y="3043238"/>
                  <a:pt x="9222296" y="3068478"/>
                  <a:pt x="9221143" y="3093490"/>
                </a:cubicBezTo>
                <a:cubicBezTo>
                  <a:pt x="9220336" y="3110546"/>
                  <a:pt x="9226906" y="3114464"/>
                  <a:pt x="9243503" y="3115732"/>
                </a:cubicBezTo>
                <a:cubicBezTo>
                  <a:pt x="9269088" y="3117692"/>
                  <a:pt x="9278078" y="3108701"/>
                  <a:pt x="9274274" y="3083922"/>
                </a:cubicBezTo>
                <a:cubicBezTo>
                  <a:pt x="9272892" y="3075510"/>
                  <a:pt x="9274044" y="3066633"/>
                  <a:pt x="9274044" y="3057990"/>
                </a:cubicBezTo>
                <a:lnTo>
                  <a:pt x="9273930" y="3057990"/>
                </a:lnTo>
                <a:cubicBezTo>
                  <a:pt x="9273930" y="3044966"/>
                  <a:pt x="9272892" y="3031943"/>
                  <a:pt x="9274160" y="3019035"/>
                </a:cubicBezTo>
                <a:cubicBezTo>
                  <a:pt x="9276118" y="2998290"/>
                  <a:pt x="9262866" y="2999212"/>
                  <a:pt x="9249381" y="3000248"/>
                </a:cubicBezTo>
                <a:close/>
                <a:moveTo>
                  <a:pt x="9197978" y="3000248"/>
                </a:moveTo>
                <a:cubicBezTo>
                  <a:pt x="9166283" y="2991605"/>
                  <a:pt x="9151416" y="3001170"/>
                  <a:pt x="9154643" y="3032404"/>
                </a:cubicBezTo>
                <a:lnTo>
                  <a:pt x="9154528" y="3032404"/>
                </a:lnTo>
                <a:cubicBezTo>
                  <a:pt x="9156602" y="3052112"/>
                  <a:pt x="9155219" y="3071361"/>
                  <a:pt x="9153375" y="3090491"/>
                </a:cubicBezTo>
                <a:cubicBezTo>
                  <a:pt x="9151416" y="3112159"/>
                  <a:pt x="9160406" y="3115271"/>
                  <a:pt x="9179538" y="3115848"/>
                </a:cubicBezTo>
                <a:cubicBezTo>
                  <a:pt x="9200974" y="3116422"/>
                  <a:pt x="9209734" y="3110892"/>
                  <a:pt x="9206391" y="3088878"/>
                </a:cubicBezTo>
                <a:cubicBezTo>
                  <a:pt x="9204893" y="3078736"/>
                  <a:pt x="9206161" y="3068133"/>
                  <a:pt x="9206161" y="3057760"/>
                </a:cubicBezTo>
                <a:cubicBezTo>
                  <a:pt x="9206161" y="3043007"/>
                  <a:pt x="9206161" y="3028371"/>
                  <a:pt x="9206161" y="3013619"/>
                </a:cubicBezTo>
                <a:cubicBezTo>
                  <a:pt x="9206161" y="3007624"/>
                  <a:pt x="9206391" y="3002553"/>
                  <a:pt x="9197978" y="3000248"/>
                </a:cubicBezTo>
                <a:close/>
                <a:moveTo>
                  <a:pt x="5628263" y="3000248"/>
                </a:moveTo>
                <a:cubicBezTo>
                  <a:pt x="5615585" y="3001747"/>
                  <a:pt x="5599334" y="2995062"/>
                  <a:pt x="5600602" y="3018805"/>
                </a:cubicBezTo>
                <a:cubicBezTo>
                  <a:pt x="5601984" y="3044506"/>
                  <a:pt x="5601409" y="3070553"/>
                  <a:pt x="5600602" y="3096369"/>
                </a:cubicBezTo>
                <a:cubicBezTo>
                  <a:pt x="5600256" y="3111123"/>
                  <a:pt x="5606134" y="3114464"/>
                  <a:pt x="5620311" y="3115732"/>
                </a:cubicBezTo>
                <a:lnTo>
                  <a:pt x="5620311" y="3115963"/>
                </a:lnTo>
                <a:cubicBezTo>
                  <a:pt x="5643132" y="3117922"/>
                  <a:pt x="5652003" y="3110777"/>
                  <a:pt x="5648315" y="3087725"/>
                </a:cubicBezTo>
                <a:cubicBezTo>
                  <a:pt x="5646820" y="3078391"/>
                  <a:pt x="5648085" y="3068709"/>
                  <a:pt x="5648085" y="3059258"/>
                </a:cubicBezTo>
                <a:cubicBezTo>
                  <a:pt x="5648085" y="3046234"/>
                  <a:pt x="5647047" y="3033211"/>
                  <a:pt x="5648315" y="3020419"/>
                </a:cubicBezTo>
                <a:cubicBezTo>
                  <a:pt x="5649816" y="3004514"/>
                  <a:pt x="5644513" y="2998174"/>
                  <a:pt x="5628263" y="3000248"/>
                </a:cubicBezTo>
                <a:close/>
                <a:moveTo>
                  <a:pt x="876906" y="3000248"/>
                </a:moveTo>
                <a:cubicBezTo>
                  <a:pt x="864689" y="3001286"/>
                  <a:pt x="847631" y="2993794"/>
                  <a:pt x="848899" y="3018229"/>
                </a:cubicBezTo>
                <a:cubicBezTo>
                  <a:pt x="850167" y="3043238"/>
                  <a:pt x="849821" y="3068478"/>
                  <a:pt x="848668" y="3093490"/>
                </a:cubicBezTo>
                <a:cubicBezTo>
                  <a:pt x="847861" y="3110546"/>
                  <a:pt x="854431" y="3114464"/>
                  <a:pt x="871028" y="3115732"/>
                </a:cubicBezTo>
                <a:cubicBezTo>
                  <a:pt x="896613" y="3117692"/>
                  <a:pt x="905603" y="3108701"/>
                  <a:pt x="901799" y="3083922"/>
                </a:cubicBezTo>
                <a:cubicBezTo>
                  <a:pt x="900417" y="3075510"/>
                  <a:pt x="901569" y="3066633"/>
                  <a:pt x="901569" y="3057990"/>
                </a:cubicBezTo>
                <a:lnTo>
                  <a:pt x="901455" y="3057990"/>
                </a:lnTo>
                <a:cubicBezTo>
                  <a:pt x="901455" y="3044966"/>
                  <a:pt x="900417" y="3031943"/>
                  <a:pt x="901685" y="3019035"/>
                </a:cubicBezTo>
                <a:cubicBezTo>
                  <a:pt x="903643" y="2998290"/>
                  <a:pt x="890391" y="2999212"/>
                  <a:pt x="876906" y="3000248"/>
                </a:cubicBezTo>
                <a:close/>
                <a:moveTo>
                  <a:pt x="825503" y="3000248"/>
                </a:moveTo>
                <a:cubicBezTo>
                  <a:pt x="793808" y="2991605"/>
                  <a:pt x="778941" y="3001170"/>
                  <a:pt x="782168" y="3032404"/>
                </a:cubicBezTo>
                <a:lnTo>
                  <a:pt x="782053" y="3032404"/>
                </a:lnTo>
                <a:cubicBezTo>
                  <a:pt x="784127" y="3052112"/>
                  <a:pt x="782744" y="3071361"/>
                  <a:pt x="780900" y="3090491"/>
                </a:cubicBezTo>
                <a:cubicBezTo>
                  <a:pt x="778941" y="3112159"/>
                  <a:pt x="787931" y="3115271"/>
                  <a:pt x="807063" y="3115848"/>
                </a:cubicBezTo>
                <a:cubicBezTo>
                  <a:pt x="828499" y="3116422"/>
                  <a:pt x="837259" y="3110892"/>
                  <a:pt x="833916" y="3088878"/>
                </a:cubicBezTo>
                <a:cubicBezTo>
                  <a:pt x="832418" y="3078736"/>
                  <a:pt x="833686" y="3068133"/>
                  <a:pt x="833686" y="3057760"/>
                </a:cubicBezTo>
                <a:cubicBezTo>
                  <a:pt x="833686" y="3043007"/>
                  <a:pt x="833686" y="3028371"/>
                  <a:pt x="833686" y="3013619"/>
                </a:cubicBezTo>
                <a:cubicBezTo>
                  <a:pt x="833686" y="3007624"/>
                  <a:pt x="833916" y="3002553"/>
                  <a:pt x="825503" y="3000248"/>
                </a:cubicBezTo>
                <a:close/>
                <a:moveTo>
                  <a:pt x="9114535" y="3000133"/>
                </a:moveTo>
                <a:cubicBezTo>
                  <a:pt x="9096786" y="2996100"/>
                  <a:pt x="9089986" y="3002208"/>
                  <a:pt x="9090562" y="3021341"/>
                </a:cubicBezTo>
                <a:cubicBezTo>
                  <a:pt x="9091138" y="3038743"/>
                  <a:pt x="9092522" y="3049115"/>
                  <a:pt x="9114189" y="3047850"/>
                </a:cubicBezTo>
                <a:lnTo>
                  <a:pt x="9114189" y="3047732"/>
                </a:lnTo>
                <a:cubicBezTo>
                  <a:pt x="9130902" y="3046810"/>
                  <a:pt x="9139544" y="3043929"/>
                  <a:pt x="9139084" y="3024452"/>
                </a:cubicBezTo>
                <a:cubicBezTo>
                  <a:pt x="9138622" y="3006472"/>
                  <a:pt x="9135856" y="2995062"/>
                  <a:pt x="9114535" y="3000133"/>
                </a:cubicBezTo>
                <a:close/>
                <a:moveTo>
                  <a:pt x="8310419" y="3000133"/>
                </a:moveTo>
                <a:cubicBezTo>
                  <a:pt x="8295320" y="3000248"/>
                  <a:pt x="8287252" y="3001517"/>
                  <a:pt x="8287483" y="3020649"/>
                </a:cubicBezTo>
                <a:cubicBezTo>
                  <a:pt x="8288635" y="3112620"/>
                  <a:pt x="8288520" y="3204592"/>
                  <a:pt x="8287483" y="3296562"/>
                </a:cubicBezTo>
                <a:cubicBezTo>
                  <a:pt x="8287252" y="3316156"/>
                  <a:pt x="8295320" y="3318692"/>
                  <a:pt x="8311917" y="3319153"/>
                </a:cubicBezTo>
                <a:cubicBezTo>
                  <a:pt x="8330702" y="3319728"/>
                  <a:pt x="8335774" y="3312929"/>
                  <a:pt x="8335428" y="3295066"/>
                </a:cubicBezTo>
                <a:cubicBezTo>
                  <a:pt x="8334391" y="3250000"/>
                  <a:pt x="8335082" y="3204823"/>
                  <a:pt x="8335082" y="3159757"/>
                </a:cubicBezTo>
                <a:cubicBezTo>
                  <a:pt x="8335082" y="3113773"/>
                  <a:pt x="8334045" y="3067787"/>
                  <a:pt x="8335543" y="3021801"/>
                </a:cubicBezTo>
                <a:cubicBezTo>
                  <a:pt x="8336235" y="3001055"/>
                  <a:pt x="8326323" y="3000133"/>
                  <a:pt x="8310419" y="3000133"/>
                </a:cubicBezTo>
                <a:close/>
                <a:moveTo>
                  <a:pt x="8111147" y="3000133"/>
                </a:moveTo>
                <a:cubicBezTo>
                  <a:pt x="8099621" y="3001170"/>
                  <a:pt x="8083601" y="2994256"/>
                  <a:pt x="8084408" y="3016731"/>
                </a:cubicBezTo>
                <a:cubicBezTo>
                  <a:pt x="8085445" y="3044390"/>
                  <a:pt x="8084754" y="3071936"/>
                  <a:pt x="8084869" y="3099596"/>
                </a:cubicBezTo>
                <a:cubicBezTo>
                  <a:pt x="8084869" y="3106626"/>
                  <a:pt x="8085100" y="3112620"/>
                  <a:pt x="8094551" y="3114926"/>
                </a:cubicBezTo>
                <a:cubicBezTo>
                  <a:pt x="8121750" y="3121610"/>
                  <a:pt x="8131777" y="3114349"/>
                  <a:pt x="8131777" y="3086457"/>
                </a:cubicBezTo>
                <a:cubicBezTo>
                  <a:pt x="8131777" y="3077007"/>
                  <a:pt x="8131777" y="3067440"/>
                  <a:pt x="8131777" y="3057990"/>
                </a:cubicBezTo>
                <a:lnTo>
                  <a:pt x="8131777" y="3057874"/>
                </a:lnTo>
                <a:cubicBezTo>
                  <a:pt x="8131777" y="3044044"/>
                  <a:pt x="8130740" y="3030215"/>
                  <a:pt x="8132008" y="3016501"/>
                </a:cubicBezTo>
                <a:cubicBezTo>
                  <a:pt x="8133736" y="2998865"/>
                  <a:pt x="8123018" y="2999096"/>
                  <a:pt x="8111147" y="3000133"/>
                </a:cubicBezTo>
                <a:close/>
                <a:moveTo>
                  <a:pt x="7169650" y="3000133"/>
                </a:moveTo>
                <a:cubicBezTo>
                  <a:pt x="7151900" y="2999096"/>
                  <a:pt x="7145216" y="3004397"/>
                  <a:pt x="7145792" y="3023069"/>
                </a:cubicBezTo>
                <a:cubicBezTo>
                  <a:pt x="7147059" y="3068133"/>
                  <a:pt x="7146138" y="3113196"/>
                  <a:pt x="7146138" y="3158259"/>
                </a:cubicBezTo>
                <a:cubicBezTo>
                  <a:pt x="7146138" y="3204246"/>
                  <a:pt x="7146713" y="3250232"/>
                  <a:pt x="7145792" y="3296103"/>
                </a:cubicBezTo>
                <a:cubicBezTo>
                  <a:pt x="7145447" y="3315580"/>
                  <a:pt x="7154551" y="3318923"/>
                  <a:pt x="7171263" y="3319038"/>
                </a:cubicBezTo>
                <a:cubicBezTo>
                  <a:pt x="7187744" y="3319153"/>
                  <a:pt x="7195004" y="3314542"/>
                  <a:pt x="7193507" y="3297025"/>
                </a:cubicBezTo>
                <a:cubicBezTo>
                  <a:pt x="7192238" y="3281580"/>
                  <a:pt x="7193276" y="3265790"/>
                  <a:pt x="7193276" y="3250232"/>
                </a:cubicBezTo>
                <a:cubicBezTo>
                  <a:pt x="7193276" y="3242857"/>
                  <a:pt x="7196619" y="3239282"/>
                  <a:pt x="7204110" y="3238821"/>
                </a:cubicBezTo>
                <a:cubicBezTo>
                  <a:pt x="7212753" y="3238360"/>
                  <a:pt x="7214021" y="3243661"/>
                  <a:pt x="7214021" y="3250348"/>
                </a:cubicBezTo>
                <a:cubicBezTo>
                  <a:pt x="7214021" y="3264984"/>
                  <a:pt x="7215060" y="3279851"/>
                  <a:pt x="7213906" y="3294490"/>
                </a:cubicBezTo>
                <a:cubicBezTo>
                  <a:pt x="7212638" y="3311430"/>
                  <a:pt x="7216787" y="3319153"/>
                  <a:pt x="7236150" y="3319153"/>
                </a:cubicBezTo>
                <a:cubicBezTo>
                  <a:pt x="7246004" y="3319153"/>
                  <a:pt x="7252170" y="3317395"/>
                  <a:pt x="7256002" y="3313303"/>
                </a:cubicBezTo>
                <a:lnTo>
                  <a:pt x="7261849" y="3293460"/>
                </a:lnTo>
                <a:lnTo>
                  <a:pt x="7261851" y="3293567"/>
                </a:lnTo>
                <a:lnTo>
                  <a:pt x="7261851" y="3293450"/>
                </a:lnTo>
                <a:lnTo>
                  <a:pt x="7261849" y="3293460"/>
                </a:lnTo>
                <a:lnTo>
                  <a:pt x="7260152" y="3224487"/>
                </a:lnTo>
                <a:cubicBezTo>
                  <a:pt x="7258768" y="3201480"/>
                  <a:pt x="7257645" y="3178430"/>
                  <a:pt x="7260008" y="3155147"/>
                </a:cubicBezTo>
                <a:cubicBezTo>
                  <a:pt x="7264388" y="3111352"/>
                  <a:pt x="7260354" y="3066750"/>
                  <a:pt x="7261390" y="3022608"/>
                </a:cubicBezTo>
                <a:cubicBezTo>
                  <a:pt x="7261736" y="3005896"/>
                  <a:pt x="7257473" y="2999096"/>
                  <a:pt x="7239837" y="3000133"/>
                </a:cubicBezTo>
                <a:cubicBezTo>
                  <a:pt x="7216557" y="3001517"/>
                  <a:pt x="7193045" y="3001403"/>
                  <a:pt x="7169650" y="3000133"/>
                </a:cubicBezTo>
                <a:close/>
                <a:moveTo>
                  <a:pt x="742060" y="3000133"/>
                </a:moveTo>
                <a:cubicBezTo>
                  <a:pt x="724311" y="2996100"/>
                  <a:pt x="717511" y="3002208"/>
                  <a:pt x="718087" y="3021341"/>
                </a:cubicBezTo>
                <a:cubicBezTo>
                  <a:pt x="718663" y="3038743"/>
                  <a:pt x="720047" y="3049115"/>
                  <a:pt x="741714" y="3047850"/>
                </a:cubicBezTo>
                <a:lnTo>
                  <a:pt x="741714" y="3047732"/>
                </a:lnTo>
                <a:cubicBezTo>
                  <a:pt x="758427" y="3046810"/>
                  <a:pt x="767069" y="3043929"/>
                  <a:pt x="766609" y="3024452"/>
                </a:cubicBezTo>
                <a:cubicBezTo>
                  <a:pt x="766147" y="3006472"/>
                  <a:pt x="763381" y="2995062"/>
                  <a:pt x="742060" y="3000133"/>
                </a:cubicBezTo>
                <a:close/>
                <a:moveTo>
                  <a:pt x="7119082" y="3000034"/>
                </a:moveTo>
                <a:cubicBezTo>
                  <a:pt x="7113320" y="2999096"/>
                  <a:pt x="7106088" y="3001113"/>
                  <a:pt x="7100268" y="3000363"/>
                </a:cubicBezTo>
                <a:cubicBezTo>
                  <a:pt x="7087475" y="2998750"/>
                  <a:pt x="7077218" y="2998865"/>
                  <a:pt x="7077793" y="3018114"/>
                </a:cubicBezTo>
                <a:cubicBezTo>
                  <a:pt x="7079292" y="3064906"/>
                  <a:pt x="7078254" y="3111814"/>
                  <a:pt x="7078254" y="3158607"/>
                </a:cubicBezTo>
                <a:cubicBezTo>
                  <a:pt x="7078254" y="3205397"/>
                  <a:pt x="7078945" y="3252307"/>
                  <a:pt x="7077908" y="3299100"/>
                </a:cubicBezTo>
                <a:cubicBezTo>
                  <a:pt x="7077562" y="3316386"/>
                  <a:pt x="7085054" y="3319844"/>
                  <a:pt x="7099691" y="3318346"/>
                </a:cubicBezTo>
                <a:cubicBezTo>
                  <a:pt x="7113291" y="3316847"/>
                  <a:pt x="7130117" y="3323416"/>
                  <a:pt x="7129887" y="3298407"/>
                </a:cubicBezTo>
                <a:cubicBezTo>
                  <a:pt x="7128850" y="3204708"/>
                  <a:pt x="7128620" y="3111123"/>
                  <a:pt x="7129081" y="3017422"/>
                </a:cubicBezTo>
                <a:cubicBezTo>
                  <a:pt x="7129139" y="3004859"/>
                  <a:pt x="7124846" y="3000969"/>
                  <a:pt x="7119082" y="3000034"/>
                </a:cubicBezTo>
                <a:close/>
                <a:moveTo>
                  <a:pt x="9737244" y="3000018"/>
                </a:moveTo>
                <a:cubicBezTo>
                  <a:pt x="9709203" y="2999096"/>
                  <a:pt x="9695558" y="3012731"/>
                  <a:pt x="9696330" y="3040933"/>
                </a:cubicBezTo>
                <a:cubicBezTo>
                  <a:pt x="9737706" y="3047156"/>
                  <a:pt x="9739088" y="3045773"/>
                  <a:pt x="9737244" y="3000018"/>
                </a:cubicBezTo>
                <a:close/>
                <a:moveTo>
                  <a:pt x="8241843" y="3000018"/>
                </a:moveTo>
                <a:cubicBezTo>
                  <a:pt x="8229165" y="3000709"/>
                  <a:pt x="8213030" y="2994372"/>
                  <a:pt x="8214644" y="3018575"/>
                </a:cubicBezTo>
                <a:cubicBezTo>
                  <a:pt x="8216373" y="3044506"/>
                  <a:pt x="8215566" y="3070668"/>
                  <a:pt x="8214874" y="3096715"/>
                </a:cubicBezTo>
                <a:cubicBezTo>
                  <a:pt x="8214529" y="3109164"/>
                  <a:pt x="8216833" y="3116770"/>
                  <a:pt x="8231586" y="3115042"/>
                </a:cubicBezTo>
                <a:cubicBezTo>
                  <a:pt x="8238155" y="3114235"/>
                  <a:pt x="8245761" y="3113196"/>
                  <a:pt x="8246338" y="3124260"/>
                </a:cubicBezTo>
                <a:cubicBezTo>
                  <a:pt x="8247029" y="3136823"/>
                  <a:pt x="8238731" y="3136593"/>
                  <a:pt x="8231009" y="3135556"/>
                </a:cubicBezTo>
                <a:cubicBezTo>
                  <a:pt x="8215335" y="3133480"/>
                  <a:pt x="8214183" y="3142586"/>
                  <a:pt x="8214990" y="3154341"/>
                </a:cubicBezTo>
                <a:cubicBezTo>
                  <a:pt x="8215566" y="3161257"/>
                  <a:pt x="8215335" y="3168287"/>
                  <a:pt x="8214990" y="3175203"/>
                </a:cubicBezTo>
                <a:cubicBezTo>
                  <a:pt x="8214759" y="3180043"/>
                  <a:pt x="8216718" y="3186614"/>
                  <a:pt x="8208997" y="3187188"/>
                </a:cubicBezTo>
                <a:cubicBezTo>
                  <a:pt x="8200352" y="3187881"/>
                  <a:pt x="8199545" y="3181425"/>
                  <a:pt x="8199545" y="3174972"/>
                </a:cubicBezTo>
                <a:cubicBezTo>
                  <a:pt x="8199545" y="3167941"/>
                  <a:pt x="8198853" y="3161026"/>
                  <a:pt x="8199545" y="3154110"/>
                </a:cubicBezTo>
                <a:cubicBezTo>
                  <a:pt x="8200697" y="3141202"/>
                  <a:pt x="8196664" y="3133711"/>
                  <a:pt x="8182373" y="3135902"/>
                </a:cubicBezTo>
                <a:cubicBezTo>
                  <a:pt x="8172692" y="3137399"/>
                  <a:pt x="8158054" y="3130139"/>
                  <a:pt x="8154251" y="3141088"/>
                </a:cubicBezTo>
                <a:cubicBezTo>
                  <a:pt x="8150103" y="3153305"/>
                  <a:pt x="8147797" y="3169555"/>
                  <a:pt x="8156672" y="3181081"/>
                </a:cubicBezTo>
                <a:cubicBezTo>
                  <a:pt x="8164163" y="3190877"/>
                  <a:pt x="8162318" y="3195255"/>
                  <a:pt x="8156442" y="3205169"/>
                </a:cubicBezTo>
                <a:cubicBezTo>
                  <a:pt x="8141112" y="3230984"/>
                  <a:pt x="8153330" y="3250578"/>
                  <a:pt x="8182373" y="3250578"/>
                </a:cubicBezTo>
                <a:cubicBezTo>
                  <a:pt x="8197125" y="3250578"/>
                  <a:pt x="8211993" y="3249772"/>
                  <a:pt x="8226630" y="3250923"/>
                </a:cubicBezTo>
                <a:cubicBezTo>
                  <a:pt x="8233429" y="3251499"/>
                  <a:pt x="8246338" y="3244124"/>
                  <a:pt x="8245646" y="3259797"/>
                </a:cubicBezTo>
                <a:cubicBezTo>
                  <a:pt x="8245070" y="3272476"/>
                  <a:pt x="8233891" y="3271553"/>
                  <a:pt x="8225823" y="3270171"/>
                </a:cubicBezTo>
                <a:cubicBezTo>
                  <a:pt x="8206692" y="3266828"/>
                  <a:pt x="8187905" y="3272591"/>
                  <a:pt x="8169004" y="3270516"/>
                </a:cubicBezTo>
                <a:cubicBezTo>
                  <a:pt x="8156903" y="3269134"/>
                  <a:pt x="8151946" y="3273398"/>
                  <a:pt x="8152292" y="3286305"/>
                </a:cubicBezTo>
                <a:cubicBezTo>
                  <a:pt x="8153099" y="3314081"/>
                  <a:pt x="8153445" y="3341856"/>
                  <a:pt x="8152292" y="3369633"/>
                </a:cubicBezTo>
                <a:cubicBezTo>
                  <a:pt x="8151715" y="3384616"/>
                  <a:pt x="8158630" y="3386691"/>
                  <a:pt x="8170963" y="3386231"/>
                </a:cubicBezTo>
                <a:cubicBezTo>
                  <a:pt x="8191823" y="3385539"/>
                  <a:pt x="8212685" y="3385883"/>
                  <a:pt x="8233545" y="3386113"/>
                </a:cubicBezTo>
                <a:cubicBezTo>
                  <a:pt x="8238155" y="3386113"/>
                  <a:pt x="8244954" y="3384155"/>
                  <a:pt x="8245761" y="3391763"/>
                </a:cubicBezTo>
                <a:cubicBezTo>
                  <a:pt x="8246683" y="3400291"/>
                  <a:pt x="8240229" y="3401212"/>
                  <a:pt x="8233775" y="3401212"/>
                </a:cubicBezTo>
                <a:cubicBezTo>
                  <a:pt x="8212915" y="3401444"/>
                  <a:pt x="8192054" y="3401904"/>
                  <a:pt x="8171194" y="3401444"/>
                </a:cubicBezTo>
                <a:cubicBezTo>
                  <a:pt x="8158747" y="3401098"/>
                  <a:pt x="8151831" y="3403979"/>
                  <a:pt x="8152292" y="3418617"/>
                </a:cubicBezTo>
                <a:cubicBezTo>
                  <a:pt x="8153099" y="3445585"/>
                  <a:pt x="8153099" y="3472555"/>
                  <a:pt x="8152292" y="3499407"/>
                </a:cubicBezTo>
                <a:cubicBezTo>
                  <a:pt x="8151831" y="3513237"/>
                  <a:pt x="8156903" y="3517501"/>
                  <a:pt x="8170502" y="3516695"/>
                </a:cubicBezTo>
                <a:cubicBezTo>
                  <a:pt x="8189518" y="3515542"/>
                  <a:pt x="8208651" y="3516118"/>
                  <a:pt x="8227782" y="3516695"/>
                </a:cubicBezTo>
                <a:cubicBezTo>
                  <a:pt x="8235273" y="3516925"/>
                  <a:pt x="8245070" y="3517271"/>
                  <a:pt x="8245531" y="3527643"/>
                </a:cubicBezTo>
                <a:cubicBezTo>
                  <a:pt x="8245992" y="3540091"/>
                  <a:pt x="8235273" y="3536634"/>
                  <a:pt x="8228243" y="3536864"/>
                </a:cubicBezTo>
                <a:cubicBezTo>
                  <a:pt x="8209227" y="3537210"/>
                  <a:pt x="8190095" y="3537556"/>
                  <a:pt x="8170963" y="3536864"/>
                </a:cubicBezTo>
                <a:cubicBezTo>
                  <a:pt x="8158286" y="3536403"/>
                  <a:pt x="8151831" y="3539515"/>
                  <a:pt x="8152292" y="3554037"/>
                </a:cubicBezTo>
                <a:cubicBezTo>
                  <a:pt x="8153215" y="3581006"/>
                  <a:pt x="8153215" y="3607975"/>
                  <a:pt x="8152292" y="3634829"/>
                </a:cubicBezTo>
                <a:cubicBezTo>
                  <a:pt x="8151831" y="3649466"/>
                  <a:pt x="8158630" y="3652462"/>
                  <a:pt x="8171194" y="3652001"/>
                </a:cubicBezTo>
                <a:cubicBezTo>
                  <a:pt x="8189403" y="3651310"/>
                  <a:pt x="8207729" y="3651310"/>
                  <a:pt x="8225938" y="3652001"/>
                </a:cubicBezTo>
                <a:cubicBezTo>
                  <a:pt x="8233545" y="3652232"/>
                  <a:pt x="8246338" y="3647852"/>
                  <a:pt x="8245300" y="3661797"/>
                </a:cubicBezTo>
                <a:cubicBezTo>
                  <a:pt x="8244494" y="3672747"/>
                  <a:pt x="8233199" y="3672286"/>
                  <a:pt x="8224671" y="3672517"/>
                </a:cubicBezTo>
                <a:cubicBezTo>
                  <a:pt x="8206460" y="3672978"/>
                  <a:pt x="8187559" y="3675859"/>
                  <a:pt x="8170156" y="3671940"/>
                </a:cubicBezTo>
                <a:cubicBezTo>
                  <a:pt x="8149296" y="3667329"/>
                  <a:pt x="8157248" y="3692109"/>
                  <a:pt x="8143303" y="3693262"/>
                </a:cubicBezTo>
                <a:cubicBezTo>
                  <a:pt x="8127282" y="3694529"/>
                  <a:pt x="8135697" y="3669751"/>
                  <a:pt x="8116449" y="3671825"/>
                </a:cubicBezTo>
                <a:cubicBezTo>
                  <a:pt x="8089018" y="3674937"/>
                  <a:pt x="8060781" y="3674476"/>
                  <a:pt x="8033236" y="3671825"/>
                </a:cubicBezTo>
                <a:cubicBezTo>
                  <a:pt x="8014796" y="3669981"/>
                  <a:pt x="8021020" y="3691763"/>
                  <a:pt x="8009378" y="3692224"/>
                </a:cubicBezTo>
                <a:cubicBezTo>
                  <a:pt x="7996010" y="3692801"/>
                  <a:pt x="7998891" y="3670095"/>
                  <a:pt x="7980451" y="3671825"/>
                </a:cubicBezTo>
                <a:cubicBezTo>
                  <a:pt x="7953942" y="3674361"/>
                  <a:pt x="7926858" y="3674130"/>
                  <a:pt x="7900236" y="3667907"/>
                </a:cubicBezTo>
                <a:cubicBezTo>
                  <a:pt x="7888939" y="3665255"/>
                  <a:pt x="7879144" y="3667446"/>
                  <a:pt x="7881217" y="3683235"/>
                </a:cubicBezTo>
                <a:cubicBezTo>
                  <a:pt x="7881794" y="3687269"/>
                  <a:pt x="7880987" y="3692570"/>
                  <a:pt x="7874994" y="3692340"/>
                </a:cubicBezTo>
                <a:cubicBezTo>
                  <a:pt x="7870155" y="3692224"/>
                  <a:pt x="7866697" y="3688075"/>
                  <a:pt x="7866697" y="3683811"/>
                </a:cubicBezTo>
                <a:cubicBezTo>
                  <a:pt x="7867042" y="3666407"/>
                  <a:pt x="7855979" y="3667100"/>
                  <a:pt x="7843992" y="3668251"/>
                </a:cubicBezTo>
                <a:cubicBezTo>
                  <a:pt x="7753863" y="3676896"/>
                  <a:pt x="7663391" y="3671710"/>
                  <a:pt x="7573148" y="3672054"/>
                </a:cubicBezTo>
                <a:cubicBezTo>
                  <a:pt x="7552518" y="3672171"/>
                  <a:pt x="7546641" y="3678164"/>
                  <a:pt x="7546986" y="3698563"/>
                </a:cubicBezTo>
                <a:cubicBezTo>
                  <a:pt x="7547332" y="3717811"/>
                  <a:pt x="7550675" y="3727261"/>
                  <a:pt x="7572572" y="3725417"/>
                </a:cubicBezTo>
                <a:cubicBezTo>
                  <a:pt x="7595046" y="3723458"/>
                  <a:pt x="7617751" y="3724380"/>
                  <a:pt x="7640341" y="3724841"/>
                </a:cubicBezTo>
                <a:cubicBezTo>
                  <a:pt x="7653940" y="3725072"/>
                  <a:pt x="7665120" y="3724495"/>
                  <a:pt x="7662815" y="3706170"/>
                </a:cubicBezTo>
                <a:cubicBezTo>
                  <a:pt x="7662008" y="3699716"/>
                  <a:pt x="7666849" y="3696834"/>
                  <a:pt x="7672265" y="3696028"/>
                </a:cubicBezTo>
                <a:cubicBezTo>
                  <a:pt x="7678259" y="3695105"/>
                  <a:pt x="7683790" y="3698102"/>
                  <a:pt x="7682985" y="3704095"/>
                </a:cubicBezTo>
                <a:cubicBezTo>
                  <a:pt x="7679642" y="3729221"/>
                  <a:pt x="7697159" y="3724611"/>
                  <a:pt x="7711336" y="3724726"/>
                </a:cubicBezTo>
                <a:cubicBezTo>
                  <a:pt x="7733926" y="3724956"/>
                  <a:pt x="7756515" y="3724495"/>
                  <a:pt x="7779105" y="3724956"/>
                </a:cubicBezTo>
                <a:cubicBezTo>
                  <a:pt x="7790975" y="3725302"/>
                  <a:pt x="7799965" y="3723919"/>
                  <a:pt x="7798352" y="3708475"/>
                </a:cubicBezTo>
                <a:cubicBezTo>
                  <a:pt x="7797776" y="3702827"/>
                  <a:pt x="7796738" y="3694529"/>
                  <a:pt x="7805843" y="3695105"/>
                </a:cubicBezTo>
                <a:cubicBezTo>
                  <a:pt x="7813796" y="3695567"/>
                  <a:pt x="7814027" y="3702943"/>
                  <a:pt x="7813796" y="3709166"/>
                </a:cubicBezTo>
                <a:cubicBezTo>
                  <a:pt x="7813449" y="3718155"/>
                  <a:pt x="7816216" y="3725187"/>
                  <a:pt x="7826473" y="3724611"/>
                </a:cubicBezTo>
                <a:cubicBezTo>
                  <a:pt x="7856669" y="3723112"/>
                  <a:pt x="7886981" y="3728529"/>
                  <a:pt x="7917177" y="3720923"/>
                </a:cubicBezTo>
                <a:cubicBezTo>
                  <a:pt x="7927319" y="3718387"/>
                  <a:pt x="7935733" y="3718155"/>
                  <a:pt x="7934003" y="3704556"/>
                </a:cubicBezTo>
                <a:cubicBezTo>
                  <a:pt x="7933427" y="3700407"/>
                  <a:pt x="7934350" y="3695221"/>
                  <a:pt x="7940226" y="3694990"/>
                </a:cubicBezTo>
                <a:cubicBezTo>
                  <a:pt x="7947142" y="3694645"/>
                  <a:pt x="7948642" y="3699946"/>
                  <a:pt x="7948988" y="3705363"/>
                </a:cubicBezTo>
                <a:cubicBezTo>
                  <a:pt x="7949332" y="3711356"/>
                  <a:pt x="7949332" y="3717465"/>
                  <a:pt x="7949332" y="3723573"/>
                </a:cubicBezTo>
                <a:cubicBezTo>
                  <a:pt x="7949332" y="3782582"/>
                  <a:pt x="7949910" y="3841706"/>
                  <a:pt x="7949103" y="3900717"/>
                </a:cubicBezTo>
                <a:cubicBezTo>
                  <a:pt x="7948871" y="3917543"/>
                  <a:pt x="7954173" y="3924343"/>
                  <a:pt x="7971460" y="3923306"/>
                </a:cubicBezTo>
                <a:cubicBezTo>
                  <a:pt x="7992322" y="3922153"/>
                  <a:pt x="8013182" y="3922960"/>
                  <a:pt x="8034043" y="3922960"/>
                </a:cubicBezTo>
                <a:cubicBezTo>
                  <a:pt x="8064815" y="3922960"/>
                  <a:pt x="8066084" y="3919733"/>
                  <a:pt x="8064930" y="3888153"/>
                </a:cubicBezTo>
                <a:cubicBezTo>
                  <a:pt x="8064354" y="3872595"/>
                  <a:pt x="8048449" y="3873171"/>
                  <a:pt x="8045798" y="3863490"/>
                </a:cubicBezTo>
                <a:cubicBezTo>
                  <a:pt x="8041995" y="3849774"/>
                  <a:pt x="8068965" y="3860493"/>
                  <a:pt x="8064584" y="3842513"/>
                </a:cubicBezTo>
                <a:cubicBezTo>
                  <a:pt x="8062626" y="3834331"/>
                  <a:pt x="8064354" y="3825226"/>
                  <a:pt x="8064354" y="3816582"/>
                </a:cubicBezTo>
                <a:cubicBezTo>
                  <a:pt x="8064354" y="3780969"/>
                  <a:pt x="8064354" y="3745356"/>
                  <a:pt x="8064354" y="3709742"/>
                </a:cubicBezTo>
                <a:cubicBezTo>
                  <a:pt x="8064354" y="3703403"/>
                  <a:pt x="8065276" y="3697065"/>
                  <a:pt x="8072307" y="3694990"/>
                </a:cubicBezTo>
                <a:cubicBezTo>
                  <a:pt x="8077954" y="3693377"/>
                  <a:pt x="8084178" y="3695567"/>
                  <a:pt x="8084063" y="3701675"/>
                </a:cubicBezTo>
                <a:cubicBezTo>
                  <a:pt x="8083601" y="3724495"/>
                  <a:pt x="8099621" y="3719770"/>
                  <a:pt x="8112761" y="3719770"/>
                </a:cubicBezTo>
                <a:cubicBezTo>
                  <a:pt x="8136273" y="3720001"/>
                  <a:pt x="8159669" y="3719770"/>
                  <a:pt x="8183180" y="3719770"/>
                </a:cubicBezTo>
                <a:cubicBezTo>
                  <a:pt x="8191017" y="3719770"/>
                  <a:pt x="8199545" y="3720923"/>
                  <a:pt x="8199776" y="3708936"/>
                </a:cubicBezTo>
                <a:lnTo>
                  <a:pt x="8199315" y="3708590"/>
                </a:lnTo>
                <a:cubicBezTo>
                  <a:pt x="8199315" y="3702482"/>
                  <a:pt x="8199776" y="3694875"/>
                  <a:pt x="8207614" y="3694760"/>
                </a:cubicBezTo>
                <a:cubicBezTo>
                  <a:pt x="8216488" y="3694529"/>
                  <a:pt x="8213606" y="3703058"/>
                  <a:pt x="8215220" y="3708475"/>
                </a:cubicBezTo>
                <a:cubicBezTo>
                  <a:pt x="8221559" y="3729797"/>
                  <a:pt x="8238962" y="3717235"/>
                  <a:pt x="8251293" y="3719540"/>
                </a:cubicBezTo>
                <a:cubicBezTo>
                  <a:pt x="8263396" y="3721845"/>
                  <a:pt x="8267775" y="3715852"/>
                  <a:pt x="8267429" y="3703403"/>
                </a:cubicBezTo>
                <a:cubicBezTo>
                  <a:pt x="8266623" y="3677357"/>
                  <a:pt x="8267199" y="3651310"/>
                  <a:pt x="8267199" y="3625263"/>
                </a:cubicBezTo>
                <a:cubicBezTo>
                  <a:pt x="8267199" y="3615235"/>
                  <a:pt x="8270195" y="3605324"/>
                  <a:pt x="8253369" y="3603595"/>
                </a:cubicBezTo>
                <a:cubicBezTo>
                  <a:pt x="8243226" y="3602558"/>
                  <a:pt x="8243111" y="3586308"/>
                  <a:pt x="8251408" y="3585616"/>
                </a:cubicBezTo>
                <a:cubicBezTo>
                  <a:pt x="8273999" y="3583887"/>
                  <a:pt x="8266738" y="3568789"/>
                  <a:pt x="8267084" y="3557609"/>
                </a:cubicBezTo>
                <a:cubicBezTo>
                  <a:pt x="8267775" y="3535020"/>
                  <a:pt x="8267429" y="3512430"/>
                  <a:pt x="8267084" y="3489842"/>
                </a:cubicBezTo>
                <a:cubicBezTo>
                  <a:pt x="8266968" y="3480505"/>
                  <a:pt x="8271348" y="3469327"/>
                  <a:pt x="8253598" y="3468406"/>
                </a:cubicBezTo>
                <a:cubicBezTo>
                  <a:pt x="8240806" y="3467829"/>
                  <a:pt x="8245877" y="3453307"/>
                  <a:pt x="8251408" y="3452961"/>
                </a:cubicBezTo>
                <a:cubicBezTo>
                  <a:pt x="8273307" y="3451463"/>
                  <a:pt x="8266738" y="3436365"/>
                  <a:pt x="8266968" y="3424956"/>
                </a:cubicBezTo>
                <a:cubicBezTo>
                  <a:pt x="8267545" y="3400636"/>
                  <a:pt x="8267199" y="3376318"/>
                  <a:pt x="8267199" y="3351999"/>
                </a:cubicBezTo>
                <a:cubicBezTo>
                  <a:pt x="8267199" y="3342434"/>
                  <a:pt x="8268812" y="3333559"/>
                  <a:pt x="8253715" y="3332982"/>
                </a:cubicBezTo>
                <a:cubicBezTo>
                  <a:pt x="8242304" y="3332521"/>
                  <a:pt x="8245300" y="3320650"/>
                  <a:pt x="8251639" y="3319959"/>
                </a:cubicBezTo>
                <a:cubicBezTo>
                  <a:pt x="8273192" y="3317539"/>
                  <a:pt x="8266853" y="3302327"/>
                  <a:pt x="8266968" y="3290801"/>
                </a:cubicBezTo>
                <a:cubicBezTo>
                  <a:pt x="8267429" y="3246545"/>
                  <a:pt x="8267199" y="3202172"/>
                  <a:pt x="8267199" y="3157913"/>
                </a:cubicBezTo>
                <a:cubicBezTo>
                  <a:pt x="8267199" y="3111930"/>
                  <a:pt x="8265931" y="3065828"/>
                  <a:pt x="8267775" y="3019842"/>
                </a:cubicBezTo>
                <a:cubicBezTo>
                  <a:pt x="8268697" y="2997021"/>
                  <a:pt x="8255789" y="2999327"/>
                  <a:pt x="8241843" y="3000018"/>
                </a:cubicBezTo>
                <a:close/>
                <a:moveTo>
                  <a:pt x="5826727" y="3000018"/>
                </a:moveTo>
                <a:cubicBezTo>
                  <a:pt x="5813935" y="2999787"/>
                  <a:pt x="5802871" y="2998520"/>
                  <a:pt x="5804252" y="3017999"/>
                </a:cubicBezTo>
                <a:cubicBezTo>
                  <a:pt x="5806097" y="3043122"/>
                  <a:pt x="5804715" y="3068364"/>
                  <a:pt x="5804715" y="3093603"/>
                </a:cubicBezTo>
                <a:cubicBezTo>
                  <a:pt x="5804715" y="3104552"/>
                  <a:pt x="5801947" y="3116770"/>
                  <a:pt x="5820386" y="3115617"/>
                </a:cubicBezTo>
                <a:cubicBezTo>
                  <a:pt x="5827303" y="3115271"/>
                  <a:pt x="5829723" y="3122878"/>
                  <a:pt x="5829723" y="3129103"/>
                </a:cubicBezTo>
                <a:cubicBezTo>
                  <a:pt x="5829723" y="3134749"/>
                  <a:pt x="5824537" y="3135902"/>
                  <a:pt x="5820273" y="3135440"/>
                </a:cubicBezTo>
                <a:cubicBezTo>
                  <a:pt x="5801257" y="3133250"/>
                  <a:pt x="5806097" y="3146735"/>
                  <a:pt x="5804367" y="3157222"/>
                </a:cubicBezTo>
                <a:cubicBezTo>
                  <a:pt x="5802638" y="3167596"/>
                  <a:pt x="5812897" y="3185921"/>
                  <a:pt x="5795379" y="3186728"/>
                </a:cubicBezTo>
                <a:cubicBezTo>
                  <a:pt x="5772674" y="3187764"/>
                  <a:pt x="5786966" y="3167366"/>
                  <a:pt x="5784431" y="3156994"/>
                </a:cubicBezTo>
                <a:cubicBezTo>
                  <a:pt x="5781895" y="3146504"/>
                  <a:pt x="5786734" y="3135209"/>
                  <a:pt x="5768064" y="3135209"/>
                </a:cubicBezTo>
                <a:cubicBezTo>
                  <a:pt x="5737637" y="3135095"/>
                  <a:pt x="5725651" y="3150076"/>
                  <a:pt x="5739941" y="3178315"/>
                </a:cubicBezTo>
                <a:cubicBezTo>
                  <a:pt x="5745936" y="3190300"/>
                  <a:pt x="5745473" y="3196871"/>
                  <a:pt x="5739941" y="3208396"/>
                </a:cubicBezTo>
                <a:cubicBezTo>
                  <a:pt x="5726919" y="3235824"/>
                  <a:pt x="5737062" y="3250463"/>
                  <a:pt x="5766450" y="3250463"/>
                </a:cubicBezTo>
                <a:cubicBezTo>
                  <a:pt x="5782930" y="3250463"/>
                  <a:pt x="5799526" y="3250348"/>
                  <a:pt x="5816009" y="3250463"/>
                </a:cubicBezTo>
                <a:cubicBezTo>
                  <a:pt x="5823039" y="3250463"/>
                  <a:pt x="5830532" y="3250232"/>
                  <a:pt x="5830299" y="3260721"/>
                </a:cubicBezTo>
                <a:cubicBezTo>
                  <a:pt x="5830069" y="3270746"/>
                  <a:pt x="5823156" y="3271093"/>
                  <a:pt x="5815893" y="3271093"/>
                </a:cubicBezTo>
                <a:cubicBezTo>
                  <a:pt x="5795954" y="3271093"/>
                  <a:pt x="5775902" y="3271899"/>
                  <a:pt x="5755962" y="3270862"/>
                </a:cubicBezTo>
                <a:cubicBezTo>
                  <a:pt x="5740979" y="3270056"/>
                  <a:pt x="5736369" y="3275933"/>
                  <a:pt x="5736829" y="3290454"/>
                </a:cubicBezTo>
                <a:cubicBezTo>
                  <a:pt x="5737753" y="3315696"/>
                  <a:pt x="5738097" y="3340936"/>
                  <a:pt x="5736829" y="3366060"/>
                </a:cubicBezTo>
                <a:cubicBezTo>
                  <a:pt x="5736023" y="3382888"/>
                  <a:pt x="5742937" y="3386922"/>
                  <a:pt x="5758151" y="3386113"/>
                </a:cubicBezTo>
                <a:cubicBezTo>
                  <a:pt x="5777284" y="3385076"/>
                  <a:pt x="5796414" y="3385770"/>
                  <a:pt x="5815547" y="3386113"/>
                </a:cubicBezTo>
                <a:cubicBezTo>
                  <a:pt x="5820962" y="3386231"/>
                  <a:pt x="5829607" y="3383809"/>
                  <a:pt x="5829264" y="3393145"/>
                </a:cubicBezTo>
                <a:cubicBezTo>
                  <a:pt x="5829031" y="3400406"/>
                  <a:pt x="5822003" y="3401673"/>
                  <a:pt x="5815433" y="3401673"/>
                </a:cubicBezTo>
                <a:cubicBezTo>
                  <a:pt x="5796414" y="3401559"/>
                  <a:pt x="5777168" y="3402481"/>
                  <a:pt x="5758151" y="3401212"/>
                </a:cubicBezTo>
                <a:cubicBezTo>
                  <a:pt x="5741671" y="3400175"/>
                  <a:pt x="5736602" y="3407091"/>
                  <a:pt x="5737062" y="3422420"/>
                </a:cubicBezTo>
                <a:cubicBezTo>
                  <a:pt x="5737753" y="3447660"/>
                  <a:pt x="5737637" y="3472784"/>
                  <a:pt x="5737062" y="3498025"/>
                </a:cubicBezTo>
                <a:cubicBezTo>
                  <a:pt x="5736716" y="3511393"/>
                  <a:pt x="5742017" y="3516925"/>
                  <a:pt x="5755385" y="3516464"/>
                </a:cubicBezTo>
                <a:cubicBezTo>
                  <a:pt x="5771865" y="3515888"/>
                  <a:pt x="5788462" y="3516234"/>
                  <a:pt x="5804945" y="3516464"/>
                </a:cubicBezTo>
                <a:cubicBezTo>
                  <a:pt x="5814855" y="3516695"/>
                  <a:pt x="5829147" y="3513122"/>
                  <a:pt x="5829147" y="3528104"/>
                </a:cubicBezTo>
                <a:cubicBezTo>
                  <a:pt x="5829147" y="3543088"/>
                  <a:pt x="5814741" y="3536288"/>
                  <a:pt x="5806559" y="3536749"/>
                </a:cubicBezTo>
                <a:cubicBezTo>
                  <a:pt x="5789270" y="3537556"/>
                  <a:pt x="5771865" y="3537095"/>
                  <a:pt x="5754463" y="3536864"/>
                </a:cubicBezTo>
                <a:cubicBezTo>
                  <a:pt x="5742709" y="3536634"/>
                  <a:pt x="5736829" y="3541244"/>
                  <a:pt x="5737062" y="3553691"/>
                </a:cubicBezTo>
                <a:cubicBezTo>
                  <a:pt x="5737405" y="3580660"/>
                  <a:pt x="5737637" y="3607514"/>
                  <a:pt x="5737062" y="3634483"/>
                </a:cubicBezTo>
                <a:cubicBezTo>
                  <a:pt x="5736829" y="3648889"/>
                  <a:pt x="5743746" y="3652347"/>
                  <a:pt x="5756424" y="3651886"/>
                </a:cubicBezTo>
                <a:cubicBezTo>
                  <a:pt x="5774635" y="3651310"/>
                  <a:pt x="5792958" y="3651425"/>
                  <a:pt x="5811167" y="3651886"/>
                </a:cubicBezTo>
                <a:cubicBezTo>
                  <a:pt x="5818199" y="3652116"/>
                  <a:pt x="5829494" y="3648889"/>
                  <a:pt x="5829494" y="3660414"/>
                </a:cubicBezTo>
                <a:cubicBezTo>
                  <a:pt x="5829607" y="3671710"/>
                  <a:pt x="5819235" y="3673323"/>
                  <a:pt x="5810247" y="3672402"/>
                </a:cubicBezTo>
                <a:cubicBezTo>
                  <a:pt x="5793074" y="3670556"/>
                  <a:pt x="5776246" y="3666177"/>
                  <a:pt x="5758614" y="3667214"/>
                </a:cubicBezTo>
                <a:cubicBezTo>
                  <a:pt x="5746742" y="3667907"/>
                  <a:pt x="5735447" y="3666524"/>
                  <a:pt x="5736602" y="3683927"/>
                </a:cubicBezTo>
                <a:cubicBezTo>
                  <a:pt x="5736945" y="3689804"/>
                  <a:pt x="5732335" y="3693146"/>
                  <a:pt x="5726114" y="3692685"/>
                </a:cubicBezTo>
                <a:cubicBezTo>
                  <a:pt x="5719889" y="3692340"/>
                  <a:pt x="5717120" y="3688191"/>
                  <a:pt x="5716660" y="3682428"/>
                </a:cubicBezTo>
                <a:cubicBezTo>
                  <a:pt x="5716085" y="3675513"/>
                  <a:pt x="5716544" y="3667329"/>
                  <a:pt x="5706518" y="3667675"/>
                </a:cubicBezTo>
                <a:cubicBezTo>
                  <a:pt x="5676208" y="3668712"/>
                  <a:pt x="5645895" y="3664680"/>
                  <a:pt x="5615585" y="3670788"/>
                </a:cubicBezTo>
                <a:cubicBezTo>
                  <a:pt x="5602330" y="3673439"/>
                  <a:pt x="5604521" y="3688767"/>
                  <a:pt x="5595187" y="3691648"/>
                </a:cubicBezTo>
                <a:cubicBezTo>
                  <a:pt x="5580202" y="3696258"/>
                  <a:pt x="5589998" y="3671825"/>
                  <a:pt x="5576054" y="3673208"/>
                </a:cubicBezTo>
                <a:cubicBezTo>
                  <a:pt x="5573402" y="3673439"/>
                  <a:pt x="5570865" y="3672632"/>
                  <a:pt x="5568215" y="3672632"/>
                </a:cubicBezTo>
                <a:cubicBezTo>
                  <a:pt x="5539516" y="3672632"/>
                  <a:pt x="5510821" y="3674130"/>
                  <a:pt x="5482237" y="3672286"/>
                </a:cubicBezTo>
                <a:cubicBezTo>
                  <a:pt x="5465755" y="3671249"/>
                  <a:pt x="5468637" y="3689458"/>
                  <a:pt x="5458841" y="3691648"/>
                </a:cubicBezTo>
                <a:cubicBezTo>
                  <a:pt x="5445127" y="3694760"/>
                  <a:pt x="5455383" y="3671825"/>
                  <a:pt x="5437635" y="3672054"/>
                </a:cubicBezTo>
                <a:cubicBezTo>
                  <a:pt x="5341169" y="3673554"/>
                  <a:pt x="5244703" y="3672632"/>
                  <a:pt x="5148237" y="3672632"/>
                </a:cubicBezTo>
                <a:cubicBezTo>
                  <a:pt x="5126108" y="3672632"/>
                  <a:pt x="5133714" y="3689458"/>
                  <a:pt x="5132216" y="3700983"/>
                </a:cubicBezTo>
                <a:cubicBezTo>
                  <a:pt x="5130602" y="3713547"/>
                  <a:pt x="5134404" y="3720231"/>
                  <a:pt x="5149042" y="3719770"/>
                </a:cubicBezTo>
                <a:cubicBezTo>
                  <a:pt x="5174169" y="3718963"/>
                  <a:pt x="5199408" y="3719424"/>
                  <a:pt x="5224648" y="3719655"/>
                </a:cubicBezTo>
                <a:cubicBezTo>
                  <a:pt x="5236288" y="3719770"/>
                  <a:pt x="5247815" y="3720923"/>
                  <a:pt x="5248159" y="3703865"/>
                </a:cubicBezTo>
                <a:cubicBezTo>
                  <a:pt x="5248275" y="3698448"/>
                  <a:pt x="5252195" y="3693723"/>
                  <a:pt x="5258417" y="3694414"/>
                </a:cubicBezTo>
                <a:cubicBezTo>
                  <a:pt x="5261299" y="3694760"/>
                  <a:pt x="5266255" y="3697756"/>
                  <a:pt x="5266255" y="3699485"/>
                </a:cubicBezTo>
                <a:cubicBezTo>
                  <a:pt x="5265909" y="3727607"/>
                  <a:pt x="5286770" y="3718733"/>
                  <a:pt x="5301292" y="3719309"/>
                </a:cubicBezTo>
                <a:cubicBezTo>
                  <a:pt x="5320425" y="3720116"/>
                  <a:pt x="5339554" y="3719424"/>
                  <a:pt x="5358687" y="3719424"/>
                </a:cubicBezTo>
                <a:cubicBezTo>
                  <a:pt x="5370673" y="3719424"/>
                  <a:pt x="5384390" y="3722536"/>
                  <a:pt x="5383350" y="3702827"/>
                </a:cubicBezTo>
                <a:cubicBezTo>
                  <a:pt x="5383122" y="3698333"/>
                  <a:pt x="5386348" y="3694645"/>
                  <a:pt x="5391533" y="3694645"/>
                </a:cubicBezTo>
                <a:cubicBezTo>
                  <a:pt x="5395568" y="3694645"/>
                  <a:pt x="5398217" y="3697641"/>
                  <a:pt x="5397758" y="3701329"/>
                </a:cubicBezTo>
                <a:cubicBezTo>
                  <a:pt x="5394762" y="3722882"/>
                  <a:pt x="5409628" y="3719424"/>
                  <a:pt x="5422422" y="3719424"/>
                </a:cubicBezTo>
                <a:cubicBezTo>
                  <a:pt x="5448469" y="3719194"/>
                  <a:pt x="5474631" y="3719424"/>
                  <a:pt x="5500678" y="3719194"/>
                </a:cubicBezTo>
                <a:cubicBezTo>
                  <a:pt x="5507016" y="3719194"/>
                  <a:pt x="5515201" y="3721845"/>
                  <a:pt x="5517851" y="3712164"/>
                </a:cubicBezTo>
                <a:cubicBezTo>
                  <a:pt x="5519694" y="3705363"/>
                  <a:pt x="5516468" y="3692916"/>
                  <a:pt x="5527993" y="3695452"/>
                </a:cubicBezTo>
                <a:cubicBezTo>
                  <a:pt x="5539173" y="3697756"/>
                  <a:pt x="5533641" y="3710205"/>
                  <a:pt x="5533641" y="3717926"/>
                </a:cubicBezTo>
                <a:cubicBezTo>
                  <a:pt x="5534100" y="3777972"/>
                  <a:pt x="5535023" y="3837903"/>
                  <a:pt x="5533295" y="3897834"/>
                </a:cubicBezTo>
                <a:cubicBezTo>
                  <a:pt x="5532603" y="3919733"/>
                  <a:pt x="5540555" y="3924458"/>
                  <a:pt x="5560034" y="3923306"/>
                </a:cubicBezTo>
                <a:cubicBezTo>
                  <a:pt x="5581702" y="3922038"/>
                  <a:pt x="5603482" y="3921923"/>
                  <a:pt x="5625151" y="3923190"/>
                </a:cubicBezTo>
                <a:cubicBezTo>
                  <a:pt x="5642899" y="3924228"/>
                  <a:pt x="5648431" y="3918926"/>
                  <a:pt x="5649470" y="3900256"/>
                </a:cubicBezTo>
                <a:cubicBezTo>
                  <a:pt x="5650508" y="3881238"/>
                  <a:pt x="5644051" y="3870751"/>
                  <a:pt x="5628379" y="3863375"/>
                </a:cubicBezTo>
                <a:cubicBezTo>
                  <a:pt x="5636907" y="3852887"/>
                  <a:pt x="5656039" y="3848508"/>
                  <a:pt x="5648663" y="3828568"/>
                </a:cubicBezTo>
                <a:cubicBezTo>
                  <a:pt x="5647971" y="3826378"/>
                  <a:pt x="5648663" y="3823497"/>
                  <a:pt x="5648663" y="3820846"/>
                </a:cubicBezTo>
                <a:cubicBezTo>
                  <a:pt x="5648777" y="3784311"/>
                  <a:pt x="5648547" y="3747891"/>
                  <a:pt x="5648891" y="3711356"/>
                </a:cubicBezTo>
                <a:cubicBezTo>
                  <a:pt x="5649007" y="3704326"/>
                  <a:pt x="5645782" y="3694529"/>
                  <a:pt x="5658227" y="3693723"/>
                </a:cubicBezTo>
                <a:cubicBezTo>
                  <a:pt x="5667793" y="3693031"/>
                  <a:pt x="5670214" y="3699255"/>
                  <a:pt x="5669524" y="3707092"/>
                </a:cubicBezTo>
                <a:cubicBezTo>
                  <a:pt x="5668599" y="3718272"/>
                  <a:pt x="5675169" y="3719424"/>
                  <a:pt x="5684044" y="3719424"/>
                </a:cubicBezTo>
                <a:cubicBezTo>
                  <a:pt x="5712743" y="3719194"/>
                  <a:pt x="5741441" y="3719079"/>
                  <a:pt x="5770138" y="3719424"/>
                </a:cubicBezTo>
                <a:cubicBezTo>
                  <a:pt x="5779128" y="3719540"/>
                  <a:pt x="5785350" y="3718155"/>
                  <a:pt x="5784547" y="3706977"/>
                </a:cubicBezTo>
                <a:lnTo>
                  <a:pt x="5784084" y="3707322"/>
                </a:lnTo>
                <a:cubicBezTo>
                  <a:pt x="5783622" y="3701329"/>
                  <a:pt x="5783854" y="3694760"/>
                  <a:pt x="5792726" y="3694299"/>
                </a:cubicBezTo>
                <a:cubicBezTo>
                  <a:pt x="5801833" y="3693838"/>
                  <a:pt x="5804022" y="3699024"/>
                  <a:pt x="5804945" y="3707207"/>
                </a:cubicBezTo>
                <a:cubicBezTo>
                  <a:pt x="5807594" y="3730949"/>
                  <a:pt x="5826035" y="3716774"/>
                  <a:pt x="5837100" y="3719309"/>
                </a:cubicBezTo>
                <a:cubicBezTo>
                  <a:pt x="5850932" y="3722536"/>
                  <a:pt x="5851735" y="3711932"/>
                  <a:pt x="5851735" y="3701444"/>
                </a:cubicBezTo>
                <a:cubicBezTo>
                  <a:pt x="5851508" y="3675398"/>
                  <a:pt x="5848047" y="3648659"/>
                  <a:pt x="5852776" y="3623419"/>
                </a:cubicBezTo>
                <a:cubicBezTo>
                  <a:pt x="5856808" y="3601636"/>
                  <a:pt x="5829264" y="3609819"/>
                  <a:pt x="5831567" y="3594029"/>
                </a:cubicBezTo>
                <a:cubicBezTo>
                  <a:pt x="5833411" y="3580891"/>
                  <a:pt x="5855772" y="3584464"/>
                  <a:pt x="5852543" y="3564063"/>
                </a:cubicBezTo>
                <a:cubicBezTo>
                  <a:pt x="5848509" y="3539515"/>
                  <a:pt x="5848163" y="3513237"/>
                  <a:pt x="5852543" y="3488804"/>
                </a:cubicBezTo>
                <a:cubicBezTo>
                  <a:pt x="5856348" y="3468059"/>
                  <a:pt x="5828455" y="3471747"/>
                  <a:pt x="5833411" y="3459876"/>
                </a:cubicBezTo>
                <a:cubicBezTo>
                  <a:pt x="5837907" y="3449158"/>
                  <a:pt x="5854042" y="3445240"/>
                  <a:pt x="5852311" y="3427604"/>
                </a:cubicBezTo>
                <a:cubicBezTo>
                  <a:pt x="5850008" y="3403518"/>
                  <a:pt x="5848279" y="3378392"/>
                  <a:pt x="5852776" y="3354881"/>
                </a:cubicBezTo>
                <a:cubicBezTo>
                  <a:pt x="5856808" y="3334250"/>
                  <a:pt x="5826381" y="3330678"/>
                  <a:pt x="5833987" y="3324570"/>
                </a:cubicBezTo>
                <a:cubicBezTo>
                  <a:pt x="5847012" y="3314196"/>
                  <a:pt x="5852427" y="3305669"/>
                  <a:pt x="5852084" y="3289647"/>
                </a:cubicBezTo>
                <a:cubicBezTo>
                  <a:pt x="5851159" y="3246197"/>
                  <a:pt x="5851735" y="3202749"/>
                  <a:pt x="5851735" y="3159298"/>
                </a:cubicBezTo>
                <a:cubicBezTo>
                  <a:pt x="5851735" y="3112391"/>
                  <a:pt x="5850816" y="3065483"/>
                  <a:pt x="5852084" y="3018575"/>
                </a:cubicBezTo>
                <a:cubicBezTo>
                  <a:pt x="5852660" y="2997252"/>
                  <a:pt x="5839752" y="3000363"/>
                  <a:pt x="5826727" y="3000018"/>
                </a:cubicBezTo>
                <a:close/>
                <a:moveTo>
                  <a:pt x="5558881" y="3000018"/>
                </a:moveTo>
                <a:cubicBezTo>
                  <a:pt x="5542515" y="2999559"/>
                  <a:pt x="5530296" y="2999673"/>
                  <a:pt x="5532716" y="3022376"/>
                </a:cubicBezTo>
                <a:cubicBezTo>
                  <a:pt x="5534909" y="3043814"/>
                  <a:pt x="5534793" y="3065828"/>
                  <a:pt x="5532716" y="3087265"/>
                </a:cubicBezTo>
                <a:cubicBezTo>
                  <a:pt x="5530412" y="3110086"/>
                  <a:pt x="5537673" y="3116885"/>
                  <a:pt x="5560839" y="3115848"/>
                </a:cubicBezTo>
                <a:cubicBezTo>
                  <a:pt x="5579396" y="3115042"/>
                  <a:pt x="5588270" y="3111814"/>
                  <a:pt x="5585504" y="3091528"/>
                </a:cubicBezTo>
                <a:cubicBezTo>
                  <a:pt x="5584006" y="3080464"/>
                  <a:pt x="5585274" y="3069055"/>
                  <a:pt x="5585274" y="3057760"/>
                </a:cubicBezTo>
                <a:lnTo>
                  <a:pt x="5585387" y="3057760"/>
                </a:lnTo>
                <a:lnTo>
                  <a:pt x="5585387" y="3057644"/>
                </a:lnTo>
                <a:cubicBezTo>
                  <a:pt x="5585387" y="3045545"/>
                  <a:pt x="5584006" y="3033211"/>
                  <a:pt x="5585734" y="3021341"/>
                </a:cubicBezTo>
                <a:cubicBezTo>
                  <a:pt x="5589305" y="2997367"/>
                  <a:pt x="5573748" y="3000479"/>
                  <a:pt x="5558881" y="3000018"/>
                </a:cubicBezTo>
                <a:close/>
                <a:moveTo>
                  <a:pt x="4750730" y="3000018"/>
                </a:moveTo>
                <a:cubicBezTo>
                  <a:pt x="4732290" y="2998750"/>
                  <a:pt x="4729523" y="3006702"/>
                  <a:pt x="4729869" y="3022493"/>
                </a:cubicBezTo>
                <a:cubicBezTo>
                  <a:pt x="4730791" y="3067555"/>
                  <a:pt x="4730215" y="3112736"/>
                  <a:pt x="4730215" y="3157799"/>
                </a:cubicBezTo>
                <a:cubicBezTo>
                  <a:pt x="4730215" y="3205515"/>
                  <a:pt x="4731021" y="3253229"/>
                  <a:pt x="4729869" y="3300944"/>
                </a:cubicBezTo>
                <a:cubicBezTo>
                  <a:pt x="4729407" y="3320420"/>
                  <a:pt x="4740820" y="3318692"/>
                  <a:pt x="4753150" y="3318807"/>
                </a:cubicBezTo>
                <a:cubicBezTo>
                  <a:pt x="4765828" y="3318923"/>
                  <a:pt x="4778160" y="3319844"/>
                  <a:pt x="4777236" y="3300944"/>
                </a:cubicBezTo>
                <a:cubicBezTo>
                  <a:pt x="4776432" y="3284462"/>
                  <a:pt x="4777236" y="3267980"/>
                  <a:pt x="4777236" y="3251499"/>
                </a:cubicBezTo>
                <a:lnTo>
                  <a:pt x="4777353" y="3251499"/>
                </a:lnTo>
                <a:cubicBezTo>
                  <a:pt x="4777353" y="3243661"/>
                  <a:pt x="4780465" y="3237093"/>
                  <a:pt x="4788532" y="3236633"/>
                </a:cubicBezTo>
                <a:cubicBezTo>
                  <a:pt x="4798788" y="3236055"/>
                  <a:pt x="4797983" y="3244701"/>
                  <a:pt x="4797983" y="3251499"/>
                </a:cubicBezTo>
                <a:cubicBezTo>
                  <a:pt x="4797983" y="3267059"/>
                  <a:pt x="4798904" y="3282733"/>
                  <a:pt x="4797637" y="3298292"/>
                </a:cubicBezTo>
                <a:cubicBezTo>
                  <a:pt x="4796138" y="3317539"/>
                  <a:pt x="4807203" y="3318807"/>
                  <a:pt x="4821958" y="3318807"/>
                </a:cubicBezTo>
                <a:cubicBezTo>
                  <a:pt x="4836823" y="3318923"/>
                  <a:pt x="4844776" y="3317308"/>
                  <a:pt x="4845582" y="3298292"/>
                </a:cubicBezTo>
                <a:cubicBezTo>
                  <a:pt x="4847542" y="3250232"/>
                  <a:pt x="4840282" y="3202518"/>
                  <a:pt x="4844200" y="3154226"/>
                </a:cubicBezTo>
                <a:cubicBezTo>
                  <a:pt x="4847888" y="3109507"/>
                  <a:pt x="4844430" y="3064098"/>
                  <a:pt x="4845352" y="3019035"/>
                </a:cubicBezTo>
                <a:cubicBezTo>
                  <a:pt x="4845582" y="3004052"/>
                  <a:pt x="4840974" y="2999443"/>
                  <a:pt x="4826222" y="3000133"/>
                </a:cubicBezTo>
                <a:cubicBezTo>
                  <a:pt x="4801095" y="3001170"/>
                  <a:pt x="4775740" y="3001631"/>
                  <a:pt x="4750730" y="3000018"/>
                </a:cubicBezTo>
                <a:close/>
                <a:moveTo>
                  <a:pt x="1364769" y="3000018"/>
                </a:moveTo>
                <a:cubicBezTo>
                  <a:pt x="1336728" y="2999096"/>
                  <a:pt x="1323083" y="3012731"/>
                  <a:pt x="1323855" y="3040933"/>
                </a:cubicBezTo>
                <a:cubicBezTo>
                  <a:pt x="1365231" y="3047156"/>
                  <a:pt x="1366613" y="3045773"/>
                  <a:pt x="1364769" y="3000018"/>
                </a:cubicBezTo>
                <a:close/>
                <a:moveTo>
                  <a:pt x="8530145" y="2999925"/>
                </a:moveTo>
                <a:cubicBezTo>
                  <a:pt x="8526769" y="2998823"/>
                  <a:pt x="8521935" y="2998923"/>
                  <a:pt x="8514991" y="3000709"/>
                </a:cubicBezTo>
                <a:cubicBezTo>
                  <a:pt x="8496090" y="2997482"/>
                  <a:pt x="8482952" y="2999673"/>
                  <a:pt x="8485718" y="3024568"/>
                </a:cubicBezTo>
                <a:cubicBezTo>
                  <a:pt x="8487446" y="3040241"/>
                  <a:pt x="8483066" y="3056377"/>
                  <a:pt x="8508653" y="3052803"/>
                </a:cubicBezTo>
                <a:cubicBezTo>
                  <a:pt x="8524327" y="3050614"/>
                  <a:pt x="8542536" y="3056837"/>
                  <a:pt x="8538848" y="3029292"/>
                </a:cubicBezTo>
                <a:cubicBezTo>
                  <a:pt x="8537294" y="3017365"/>
                  <a:pt x="8540275" y="3003232"/>
                  <a:pt x="8530145" y="2999925"/>
                </a:cubicBezTo>
                <a:close/>
                <a:moveTo>
                  <a:pt x="157670" y="2999925"/>
                </a:moveTo>
                <a:cubicBezTo>
                  <a:pt x="154294" y="2998823"/>
                  <a:pt x="149460" y="2998923"/>
                  <a:pt x="142516" y="3000709"/>
                </a:cubicBezTo>
                <a:cubicBezTo>
                  <a:pt x="123615" y="2997482"/>
                  <a:pt x="110477" y="2999673"/>
                  <a:pt x="113243" y="3024568"/>
                </a:cubicBezTo>
                <a:cubicBezTo>
                  <a:pt x="114971" y="3040241"/>
                  <a:pt x="110591" y="3056377"/>
                  <a:pt x="136178" y="3052803"/>
                </a:cubicBezTo>
                <a:cubicBezTo>
                  <a:pt x="151852" y="3050614"/>
                  <a:pt x="170061" y="3056837"/>
                  <a:pt x="166373" y="3029292"/>
                </a:cubicBezTo>
                <a:cubicBezTo>
                  <a:pt x="164819" y="3017365"/>
                  <a:pt x="167800" y="3003232"/>
                  <a:pt x="157670" y="2999925"/>
                </a:cubicBezTo>
                <a:close/>
                <a:moveTo>
                  <a:pt x="10457918" y="2999903"/>
                </a:moveTo>
                <a:cubicBezTo>
                  <a:pt x="10446393" y="3000940"/>
                  <a:pt x="10430488" y="2993794"/>
                  <a:pt x="10431294" y="3016501"/>
                </a:cubicBezTo>
                <a:cubicBezTo>
                  <a:pt x="10432332" y="3044044"/>
                  <a:pt x="10431526" y="3071705"/>
                  <a:pt x="10431526" y="3099368"/>
                </a:cubicBezTo>
                <a:cubicBezTo>
                  <a:pt x="10431526" y="3106398"/>
                  <a:pt x="10431870" y="3112273"/>
                  <a:pt x="10441322" y="3114578"/>
                </a:cubicBezTo>
                <a:cubicBezTo>
                  <a:pt x="10468751" y="3121150"/>
                  <a:pt x="10478548" y="3114117"/>
                  <a:pt x="10478548" y="3086112"/>
                </a:cubicBezTo>
                <a:lnTo>
                  <a:pt x="10478548" y="3057760"/>
                </a:lnTo>
                <a:cubicBezTo>
                  <a:pt x="10478548" y="3043929"/>
                  <a:pt x="10477396" y="3030099"/>
                  <a:pt x="10478778" y="3016383"/>
                </a:cubicBezTo>
                <a:cubicBezTo>
                  <a:pt x="10480508" y="2998520"/>
                  <a:pt x="10469674" y="2998865"/>
                  <a:pt x="10457918" y="2999903"/>
                </a:cubicBezTo>
                <a:close/>
                <a:moveTo>
                  <a:pt x="9383189" y="2999903"/>
                </a:moveTo>
                <a:cubicBezTo>
                  <a:pt x="9369244" y="3001055"/>
                  <a:pt x="9355412" y="2997367"/>
                  <a:pt x="9357026" y="3020071"/>
                </a:cubicBezTo>
                <a:lnTo>
                  <a:pt x="9356912" y="3019956"/>
                </a:lnTo>
                <a:cubicBezTo>
                  <a:pt x="9358756" y="3044966"/>
                  <a:pt x="9358180" y="3070092"/>
                  <a:pt x="9356912" y="3095102"/>
                </a:cubicBezTo>
                <a:cubicBezTo>
                  <a:pt x="9356104" y="3111697"/>
                  <a:pt x="9363020" y="3114464"/>
                  <a:pt x="9378002" y="3115617"/>
                </a:cubicBezTo>
                <a:cubicBezTo>
                  <a:pt x="9399785" y="3117230"/>
                  <a:pt x="9407852" y="3110315"/>
                  <a:pt x="9404740" y="3088647"/>
                </a:cubicBezTo>
                <a:cubicBezTo>
                  <a:pt x="9403357" y="3078505"/>
                  <a:pt x="9404510" y="3068017"/>
                  <a:pt x="9404510" y="3057644"/>
                </a:cubicBezTo>
                <a:cubicBezTo>
                  <a:pt x="9404510" y="3045545"/>
                  <a:pt x="9403474" y="3033326"/>
                  <a:pt x="9404740" y="3021341"/>
                </a:cubicBezTo>
                <a:cubicBezTo>
                  <a:pt x="9406584" y="3004282"/>
                  <a:pt x="9400130" y="2998520"/>
                  <a:pt x="9383189" y="2999903"/>
                </a:cubicBezTo>
                <a:close/>
                <a:moveTo>
                  <a:pt x="8451948" y="2999903"/>
                </a:moveTo>
                <a:cubicBezTo>
                  <a:pt x="8421752" y="3001055"/>
                  <a:pt x="8391326" y="3000709"/>
                  <a:pt x="8361014" y="3001055"/>
                </a:cubicBezTo>
                <a:cubicBezTo>
                  <a:pt x="8344649" y="3001286"/>
                  <a:pt x="8352140" y="3013156"/>
                  <a:pt x="8351333" y="3020995"/>
                </a:cubicBezTo>
                <a:cubicBezTo>
                  <a:pt x="8351103" y="3113773"/>
                  <a:pt x="8351449" y="3206436"/>
                  <a:pt x="8350066" y="3299215"/>
                </a:cubicBezTo>
                <a:cubicBezTo>
                  <a:pt x="8349720" y="3322610"/>
                  <a:pt x="8364472" y="3318001"/>
                  <a:pt x="8377380" y="3318461"/>
                </a:cubicBezTo>
                <a:cubicBezTo>
                  <a:pt x="8390288" y="3318923"/>
                  <a:pt x="8404464" y="3321343"/>
                  <a:pt x="8402850" y="3300019"/>
                </a:cubicBezTo>
                <a:cubicBezTo>
                  <a:pt x="8401698" y="3284462"/>
                  <a:pt x="8402504" y="3268787"/>
                  <a:pt x="8402850" y="3253229"/>
                </a:cubicBezTo>
                <a:lnTo>
                  <a:pt x="8402620" y="3253342"/>
                </a:lnTo>
                <a:cubicBezTo>
                  <a:pt x="8402736" y="3248732"/>
                  <a:pt x="8400660" y="3242049"/>
                  <a:pt x="8408152" y="3241013"/>
                </a:cubicBezTo>
                <a:cubicBezTo>
                  <a:pt x="8416566" y="3239859"/>
                  <a:pt x="8418179" y="3246084"/>
                  <a:pt x="8418179" y="3252538"/>
                </a:cubicBezTo>
                <a:cubicBezTo>
                  <a:pt x="8418410" y="3267290"/>
                  <a:pt x="8419217" y="3282041"/>
                  <a:pt x="8417949" y="3296677"/>
                </a:cubicBezTo>
                <a:cubicBezTo>
                  <a:pt x="8416105" y="3316962"/>
                  <a:pt x="8427054" y="3318923"/>
                  <a:pt x="8443304" y="3318807"/>
                </a:cubicBezTo>
                <a:cubicBezTo>
                  <a:pt x="8460130" y="3318692"/>
                  <a:pt x="8469812" y="3317079"/>
                  <a:pt x="8471195" y="3295525"/>
                </a:cubicBezTo>
                <a:cubicBezTo>
                  <a:pt x="8474192" y="3248618"/>
                  <a:pt x="8463474" y="3202403"/>
                  <a:pt x="8469236" y="3155033"/>
                </a:cubicBezTo>
                <a:cubicBezTo>
                  <a:pt x="8474653" y="3110661"/>
                  <a:pt x="8469928" y="3065020"/>
                  <a:pt x="8470504" y="3019956"/>
                </a:cubicBezTo>
                <a:cubicBezTo>
                  <a:pt x="8470734" y="3006126"/>
                  <a:pt x="8467623" y="2999212"/>
                  <a:pt x="8451948" y="2999903"/>
                </a:cubicBezTo>
                <a:close/>
                <a:moveTo>
                  <a:pt x="2085443" y="2999903"/>
                </a:moveTo>
                <a:cubicBezTo>
                  <a:pt x="2073918" y="3000940"/>
                  <a:pt x="2058013" y="2993794"/>
                  <a:pt x="2058819" y="3016501"/>
                </a:cubicBezTo>
                <a:cubicBezTo>
                  <a:pt x="2059857" y="3044044"/>
                  <a:pt x="2059051" y="3071705"/>
                  <a:pt x="2059051" y="3099368"/>
                </a:cubicBezTo>
                <a:cubicBezTo>
                  <a:pt x="2059051" y="3106398"/>
                  <a:pt x="2059395" y="3112273"/>
                  <a:pt x="2068847" y="3114578"/>
                </a:cubicBezTo>
                <a:cubicBezTo>
                  <a:pt x="2096276" y="3121150"/>
                  <a:pt x="2106073" y="3114117"/>
                  <a:pt x="2106073" y="3086112"/>
                </a:cubicBezTo>
                <a:lnTo>
                  <a:pt x="2106073" y="3057760"/>
                </a:lnTo>
                <a:cubicBezTo>
                  <a:pt x="2106073" y="3043929"/>
                  <a:pt x="2104921" y="3030099"/>
                  <a:pt x="2106303" y="3016383"/>
                </a:cubicBezTo>
                <a:cubicBezTo>
                  <a:pt x="2108033" y="2998520"/>
                  <a:pt x="2097199" y="2998865"/>
                  <a:pt x="2085443" y="2999903"/>
                </a:cubicBezTo>
                <a:close/>
                <a:moveTo>
                  <a:pt x="1010714" y="2999903"/>
                </a:moveTo>
                <a:cubicBezTo>
                  <a:pt x="996769" y="3001055"/>
                  <a:pt x="982937" y="2997367"/>
                  <a:pt x="984551" y="3020071"/>
                </a:cubicBezTo>
                <a:lnTo>
                  <a:pt x="984437" y="3019956"/>
                </a:lnTo>
                <a:cubicBezTo>
                  <a:pt x="986281" y="3044966"/>
                  <a:pt x="985705" y="3070092"/>
                  <a:pt x="984437" y="3095102"/>
                </a:cubicBezTo>
                <a:cubicBezTo>
                  <a:pt x="983629" y="3111697"/>
                  <a:pt x="990545" y="3114464"/>
                  <a:pt x="1005527" y="3115617"/>
                </a:cubicBezTo>
                <a:cubicBezTo>
                  <a:pt x="1027310" y="3117230"/>
                  <a:pt x="1035377" y="3110315"/>
                  <a:pt x="1032265" y="3088647"/>
                </a:cubicBezTo>
                <a:cubicBezTo>
                  <a:pt x="1030882" y="3078505"/>
                  <a:pt x="1032035" y="3068017"/>
                  <a:pt x="1032035" y="3057644"/>
                </a:cubicBezTo>
                <a:cubicBezTo>
                  <a:pt x="1032035" y="3045545"/>
                  <a:pt x="1030999" y="3033326"/>
                  <a:pt x="1032265" y="3021341"/>
                </a:cubicBezTo>
                <a:cubicBezTo>
                  <a:pt x="1034109" y="3004282"/>
                  <a:pt x="1027655" y="2998520"/>
                  <a:pt x="1010714" y="2999903"/>
                </a:cubicBezTo>
                <a:close/>
                <a:moveTo>
                  <a:pt x="7307607" y="2999787"/>
                </a:moveTo>
                <a:cubicBezTo>
                  <a:pt x="7291931" y="3000709"/>
                  <a:pt x="7279139" y="2999096"/>
                  <a:pt x="7280638" y="3021915"/>
                </a:cubicBezTo>
                <a:cubicBezTo>
                  <a:pt x="7281214" y="3030445"/>
                  <a:pt x="7281933" y="3037216"/>
                  <a:pt x="7285132" y="3041826"/>
                </a:cubicBezTo>
                <a:lnTo>
                  <a:pt x="7304448" y="3048755"/>
                </a:lnTo>
                <a:lnTo>
                  <a:pt x="7304380" y="3048770"/>
                </a:lnTo>
                <a:lnTo>
                  <a:pt x="7304496" y="3048770"/>
                </a:lnTo>
                <a:lnTo>
                  <a:pt x="7304448" y="3048755"/>
                </a:lnTo>
                <a:lnTo>
                  <a:pt x="7324894" y="3043670"/>
                </a:lnTo>
                <a:cubicBezTo>
                  <a:pt x="7328957" y="3039837"/>
                  <a:pt x="7330080" y="3033384"/>
                  <a:pt x="7327775" y="3022839"/>
                </a:cubicBezTo>
                <a:cubicBezTo>
                  <a:pt x="7332156" y="3006818"/>
                  <a:pt x="7327314" y="2998520"/>
                  <a:pt x="7307607" y="2999787"/>
                </a:cubicBezTo>
                <a:close/>
                <a:moveTo>
                  <a:pt x="5959265" y="2999673"/>
                </a:moveTo>
                <a:cubicBezTo>
                  <a:pt x="5944400" y="2998981"/>
                  <a:pt x="5940136" y="3003938"/>
                  <a:pt x="5940366" y="3018690"/>
                </a:cubicBezTo>
                <a:cubicBezTo>
                  <a:pt x="5941287" y="3064675"/>
                  <a:pt x="5940712" y="3110777"/>
                  <a:pt x="5940712" y="3156763"/>
                </a:cubicBezTo>
                <a:cubicBezTo>
                  <a:pt x="5940712" y="3201826"/>
                  <a:pt x="5941174" y="3247004"/>
                  <a:pt x="5940366" y="3292183"/>
                </a:cubicBezTo>
                <a:cubicBezTo>
                  <a:pt x="5940136" y="3309242"/>
                  <a:pt x="5940942" y="3319614"/>
                  <a:pt x="5963302" y="3318692"/>
                </a:cubicBezTo>
                <a:cubicBezTo>
                  <a:pt x="5982778" y="3317884"/>
                  <a:pt x="5990038" y="3312699"/>
                  <a:pt x="5987967" y="3293107"/>
                </a:cubicBezTo>
                <a:cubicBezTo>
                  <a:pt x="5986466" y="3279391"/>
                  <a:pt x="5987618" y="3265444"/>
                  <a:pt x="5987850" y="3251499"/>
                </a:cubicBezTo>
                <a:cubicBezTo>
                  <a:pt x="5987967" y="3244701"/>
                  <a:pt x="5986812" y="3235824"/>
                  <a:pt x="5996838" y="3236170"/>
                </a:cubicBezTo>
                <a:cubicBezTo>
                  <a:pt x="6005715" y="3236517"/>
                  <a:pt x="6003179" y="3245045"/>
                  <a:pt x="6003296" y="3250578"/>
                </a:cubicBezTo>
                <a:cubicBezTo>
                  <a:pt x="6003638" y="3265329"/>
                  <a:pt x="6004907" y="3280314"/>
                  <a:pt x="6003063" y="3294834"/>
                </a:cubicBezTo>
                <a:cubicBezTo>
                  <a:pt x="6000183" y="3316618"/>
                  <a:pt x="6011591" y="3319153"/>
                  <a:pt x="6028879" y="3318576"/>
                </a:cubicBezTo>
                <a:cubicBezTo>
                  <a:pt x="6044557" y="3318001"/>
                  <a:pt x="6054813" y="3318807"/>
                  <a:pt x="6056540" y="3296218"/>
                </a:cubicBezTo>
                <a:lnTo>
                  <a:pt x="6056423" y="3296218"/>
                </a:lnTo>
                <a:cubicBezTo>
                  <a:pt x="6059884" y="3249655"/>
                  <a:pt x="6047552" y="3204246"/>
                  <a:pt x="6054120" y="3157222"/>
                </a:cubicBezTo>
                <a:cubicBezTo>
                  <a:pt x="6060344" y="3112159"/>
                  <a:pt x="6055042" y="3065367"/>
                  <a:pt x="6055735" y="3019381"/>
                </a:cubicBezTo>
                <a:cubicBezTo>
                  <a:pt x="6055964" y="3005551"/>
                  <a:pt x="6053084" y="2998981"/>
                  <a:pt x="6037408" y="2999673"/>
                </a:cubicBezTo>
                <a:cubicBezTo>
                  <a:pt x="6011363" y="3000826"/>
                  <a:pt x="5985315" y="3000826"/>
                  <a:pt x="5959265" y="2999673"/>
                </a:cubicBezTo>
                <a:close/>
                <a:moveTo>
                  <a:pt x="5897260" y="2999673"/>
                </a:moveTo>
                <a:cubicBezTo>
                  <a:pt x="5883432" y="2999903"/>
                  <a:pt x="5872369" y="2998635"/>
                  <a:pt x="5872598" y="3019035"/>
                </a:cubicBezTo>
                <a:cubicBezTo>
                  <a:pt x="5873636" y="3111930"/>
                  <a:pt x="5873520" y="3204708"/>
                  <a:pt x="5872828" y="3297601"/>
                </a:cubicBezTo>
                <a:cubicBezTo>
                  <a:pt x="5872598" y="3316618"/>
                  <a:pt x="5881816" y="3318461"/>
                  <a:pt x="5896917" y="3318461"/>
                </a:cubicBezTo>
                <a:cubicBezTo>
                  <a:pt x="5911785" y="3318576"/>
                  <a:pt x="5921119" y="3317539"/>
                  <a:pt x="5920541" y="3298178"/>
                </a:cubicBezTo>
                <a:cubicBezTo>
                  <a:pt x="5919161" y="3251270"/>
                  <a:pt x="5920081" y="3204477"/>
                  <a:pt x="5920081" y="3157570"/>
                </a:cubicBezTo>
                <a:cubicBezTo>
                  <a:pt x="5919965" y="3111582"/>
                  <a:pt x="5918929" y="3065596"/>
                  <a:pt x="5920541" y="3019612"/>
                </a:cubicBezTo>
                <a:cubicBezTo>
                  <a:pt x="5921233" y="2999673"/>
                  <a:pt x="5911437" y="2999559"/>
                  <a:pt x="5897146" y="2999787"/>
                </a:cubicBezTo>
                <a:close/>
                <a:moveTo>
                  <a:pt x="10536636" y="2999559"/>
                </a:moveTo>
                <a:cubicBezTo>
                  <a:pt x="10509781" y="2992757"/>
                  <a:pt x="10499294" y="3000248"/>
                  <a:pt x="10499294" y="3027794"/>
                </a:cubicBezTo>
                <a:cubicBezTo>
                  <a:pt x="10499294" y="3037245"/>
                  <a:pt x="10499294" y="3046810"/>
                  <a:pt x="10499294" y="3056262"/>
                </a:cubicBezTo>
                <a:cubicBezTo>
                  <a:pt x="10499294" y="3070092"/>
                  <a:pt x="10500331" y="3083922"/>
                  <a:pt x="10499063" y="3097637"/>
                </a:cubicBezTo>
                <a:cubicBezTo>
                  <a:pt x="10497334" y="3115042"/>
                  <a:pt x="10507592" y="3115386"/>
                  <a:pt x="10519694" y="3114349"/>
                </a:cubicBezTo>
                <a:cubicBezTo>
                  <a:pt x="10531334" y="3113313"/>
                  <a:pt x="10547123" y="3119997"/>
                  <a:pt x="10546547" y="3097752"/>
                </a:cubicBezTo>
                <a:cubicBezTo>
                  <a:pt x="10545856" y="3070208"/>
                  <a:pt x="10546317" y="3042546"/>
                  <a:pt x="10546201" y="3015002"/>
                </a:cubicBezTo>
                <a:cubicBezTo>
                  <a:pt x="10546086" y="3008085"/>
                  <a:pt x="10546086" y="3001977"/>
                  <a:pt x="10536636" y="2999559"/>
                </a:cubicBezTo>
                <a:close/>
                <a:moveTo>
                  <a:pt x="9318762" y="2999559"/>
                </a:moveTo>
                <a:lnTo>
                  <a:pt x="9318817" y="2999570"/>
                </a:lnTo>
                <a:lnTo>
                  <a:pt x="9293854" y="3005003"/>
                </a:lnTo>
                <a:cubicBezTo>
                  <a:pt x="9288999" y="3009613"/>
                  <a:pt x="9287587" y="3017365"/>
                  <a:pt x="9289488" y="3029292"/>
                </a:cubicBezTo>
                <a:cubicBezTo>
                  <a:pt x="9290870" y="3037706"/>
                  <a:pt x="9289719" y="3046582"/>
                  <a:pt x="9289719" y="3055225"/>
                </a:cubicBezTo>
                <a:cubicBezTo>
                  <a:pt x="9289719" y="3069170"/>
                  <a:pt x="9290987" y="3083116"/>
                  <a:pt x="9289372" y="3096830"/>
                </a:cubicBezTo>
                <a:cubicBezTo>
                  <a:pt x="9286722" y="3119075"/>
                  <a:pt x="9301590" y="3115848"/>
                  <a:pt x="9314038" y="3114810"/>
                </a:cubicBezTo>
                <a:cubicBezTo>
                  <a:pt x="9325562" y="3113889"/>
                  <a:pt x="9343657" y="3123109"/>
                  <a:pt x="9342159" y="3097752"/>
                </a:cubicBezTo>
                <a:cubicBezTo>
                  <a:pt x="9340660" y="3072741"/>
                  <a:pt x="9340430" y="3047387"/>
                  <a:pt x="9342159" y="3022376"/>
                </a:cubicBezTo>
                <a:cubicBezTo>
                  <a:pt x="9342851" y="3012869"/>
                  <a:pt x="9341323" y="3007394"/>
                  <a:pt x="9337462" y="3004182"/>
                </a:cubicBezTo>
                <a:lnTo>
                  <a:pt x="9318817" y="2999570"/>
                </a:lnTo>
                <a:lnTo>
                  <a:pt x="9318878" y="2999559"/>
                </a:lnTo>
                <a:close/>
                <a:moveTo>
                  <a:pt x="8180068" y="2999559"/>
                </a:moveTo>
                <a:cubicBezTo>
                  <a:pt x="8156903" y="2997367"/>
                  <a:pt x="8148604" y="3004974"/>
                  <a:pt x="8152176" y="3027794"/>
                </a:cubicBezTo>
                <a:cubicBezTo>
                  <a:pt x="8153560" y="3037129"/>
                  <a:pt x="8152407" y="3046810"/>
                  <a:pt x="8152407" y="3056262"/>
                </a:cubicBezTo>
                <a:lnTo>
                  <a:pt x="8152292" y="3056146"/>
                </a:lnTo>
                <a:cubicBezTo>
                  <a:pt x="8152292" y="3069170"/>
                  <a:pt x="8153330" y="3082194"/>
                  <a:pt x="8152061" y="3094986"/>
                </a:cubicBezTo>
                <a:cubicBezTo>
                  <a:pt x="8150449" y="3111008"/>
                  <a:pt x="8156211" y="3116885"/>
                  <a:pt x="8172231" y="3115042"/>
                </a:cubicBezTo>
                <a:cubicBezTo>
                  <a:pt x="8185024" y="3113541"/>
                  <a:pt x="8201043" y="3119766"/>
                  <a:pt x="8199776" y="3096255"/>
                </a:cubicBezTo>
                <a:cubicBezTo>
                  <a:pt x="8198508" y="3070439"/>
                  <a:pt x="8198853" y="3044390"/>
                  <a:pt x="8199776" y="3018575"/>
                </a:cubicBezTo>
                <a:cubicBezTo>
                  <a:pt x="8200352" y="3003475"/>
                  <a:pt x="8194013" y="3000940"/>
                  <a:pt x="8180068" y="2999559"/>
                </a:cubicBezTo>
                <a:close/>
                <a:moveTo>
                  <a:pt x="7035956" y="2999559"/>
                </a:moveTo>
                <a:cubicBezTo>
                  <a:pt x="7021550" y="2999096"/>
                  <a:pt x="7008065" y="2997137"/>
                  <a:pt x="7009563" y="3019612"/>
                </a:cubicBezTo>
                <a:cubicBezTo>
                  <a:pt x="7011293" y="3044621"/>
                  <a:pt x="7010255" y="3069977"/>
                  <a:pt x="7009679" y="3095102"/>
                </a:cubicBezTo>
                <a:cubicBezTo>
                  <a:pt x="7009449" y="3107202"/>
                  <a:pt x="7011062" y="3115963"/>
                  <a:pt x="7026160" y="3114464"/>
                </a:cubicBezTo>
                <a:cubicBezTo>
                  <a:pt x="7032268" y="3113889"/>
                  <a:pt x="7036071" y="3116654"/>
                  <a:pt x="7035841" y="3123454"/>
                </a:cubicBezTo>
                <a:cubicBezTo>
                  <a:pt x="7035610" y="3127719"/>
                  <a:pt x="7036187" y="3134518"/>
                  <a:pt x="7031347" y="3134172"/>
                </a:cubicBezTo>
                <a:cubicBezTo>
                  <a:pt x="7003110" y="3132215"/>
                  <a:pt x="7010832" y="3152382"/>
                  <a:pt x="7009679" y="3167481"/>
                </a:cubicBezTo>
                <a:cubicBezTo>
                  <a:pt x="7009102" y="3175203"/>
                  <a:pt x="7013828" y="3187303"/>
                  <a:pt x="6999537" y="3186614"/>
                </a:cubicBezTo>
                <a:cubicBezTo>
                  <a:pt x="6985707" y="3185921"/>
                  <a:pt x="6991929" y="3173934"/>
                  <a:pt x="6990432" y="3166328"/>
                </a:cubicBezTo>
                <a:cubicBezTo>
                  <a:pt x="6988472" y="3156532"/>
                  <a:pt x="6997347" y="3142124"/>
                  <a:pt x="6987204" y="3137630"/>
                </a:cubicBezTo>
                <a:cubicBezTo>
                  <a:pt x="6974527" y="3131983"/>
                  <a:pt x="6953781" y="3128987"/>
                  <a:pt x="6945713" y="3138897"/>
                </a:cubicBezTo>
                <a:cubicBezTo>
                  <a:pt x="6937762" y="3148694"/>
                  <a:pt x="6935687" y="3169900"/>
                  <a:pt x="6948250" y="3181311"/>
                </a:cubicBezTo>
                <a:cubicBezTo>
                  <a:pt x="6959197" y="3191223"/>
                  <a:pt x="6956432" y="3194794"/>
                  <a:pt x="6948019" y="3203095"/>
                </a:cubicBezTo>
                <a:cubicBezTo>
                  <a:pt x="6935917" y="3215080"/>
                  <a:pt x="6940874" y="3231676"/>
                  <a:pt x="6943869" y="3244815"/>
                </a:cubicBezTo>
                <a:cubicBezTo>
                  <a:pt x="6946174" y="3255303"/>
                  <a:pt x="6960465" y="3249196"/>
                  <a:pt x="6969341" y="3249655"/>
                </a:cubicBezTo>
                <a:cubicBezTo>
                  <a:pt x="6985822" y="3250578"/>
                  <a:pt x="7002417" y="3249539"/>
                  <a:pt x="7018899" y="3250000"/>
                </a:cubicBezTo>
                <a:cubicBezTo>
                  <a:pt x="7025699" y="3250232"/>
                  <a:pt x="7035381" y="3246427"/>
                  <a:pt x="7035956" y="3259453"/>
                </a:cubicBezTo>
                <a:cubicBezTo>
                  <a:pt x="7036647" y="3274435"/>
                  <a:pt x="7025699" y="3270516"/>
                  <a:pt x="7017977" y="3270631"/>
                </a:cubicBezTo>
                <a:cubicBezTo>
                  <a:pt x="6998038" y="3271093"/>
                  <a:pt x="6977984" y="3271553"/>
                  <a:pt x="6958046" y="3270631"/>
                </a:cubicBezTo>
                <a:cubicBezTo>
                  <a:pt x="6945253" y="3270056"/>
                  <a:pt x="6941681" y="3275011"/>
                  <a:pt x="6942026" y="3287112"/>
                </a:cubicBezTo>
                <a:cubicBezTo>
                  <a:pt x="6942832" y="3314081"/>
                  <a:pt x="6942832" y="3341051"/>
                  <a:pt x="6942026" y="3367905"/>
                </a:cubicBezTo>
                <a:cubicBezTo>
                  <a:pt x="6941565" y="3381273"/>
                  <a:pt x="6945599" y="3386461"/>
                  <a:pt x="6959543" y="3385770"/>
                </a:cubicBezTo>
                <a:cubicBezTo>
                  <a:pt x="6980404" y="3384730"/>
                  <a:pt x="7001265" y="3385309"/>
                  <a:pt x="7022126" y="3385653"/>
                </a:cubicBezTo>
                <a:cubicBezTo>
                  <a:pt x="7027429" y="3385770"/>
                  <a:pt x="7035727" y="3383232"/>
                  <a:pt x="7035496" y="3392914"/>
                </a:cubicBezTo>
                <a:cubicBezTo>
                  <a:pt x="7035266" y="3401328"/>
                  <a:pt x="7027890" y="3401098"/>
                  <a:pt x="7021897" y="3401098"/>
                </a:cubicBezTo>
                <a:cubicBezTo>
                  <a:pt x="7002879" y="3401212"/>
                  <a:pt x="6983631" y="3401789"/>
                  <a:pt x="6964615" y="3400751"/>
                </a:cubicBezTo>
                <a:cubicBezTo>
                  <a:pt x="6948250" y="3399830"/>
                  <a:pt x="6940989" y="3404440"/>
                  <a:pt x="6942026" y="3422420"/>
                </a:cubicBezTo>
                <a:cubicBezTo>
                  <a:pt x="6943408" y="3446623"/>
                  <a:pt x="6943178" y="3471057"/>
                  <a:pt x="6942026" y="3495374"/>
                </a:cubicBezTo>
                <a:cubicBezTo>
                  <a:pt x="6941335" y="3511163"/>
                  <a:pt x="6946520" y="3517386"/>
                  <a:pt x="6962656" y="3516464"/>
                </a:cubicBezTo>
                <a:cubicBezTo>
                  <a:pt x="6981672" y="3515427"/>
                  <a:pt x="7000805" y="3516118"/>
                  <a:pt x="7019936" y="3516118"/>
                </a:cubicBezTo>
                <a:cubicBezTo>
                  <a:pt x="7027774" y="3516118"/>
                  <a:pt x="7036647" y="3515773"/>
                  <a:pt x="7035841" y="3527643"/>
                </a:cubicBezTo>
                <a:cubicBezTo>
                  <a:pt x="7035150" y="3537786"/>
                  <a:pt x="7027082" y="3536749"/>
                  <a:pt x="7020282" y="3536749"/>
                </a:cubicBezTo>
                <a:cubicBezTo>
                  <a:pt x="7000344" y="3536864"/>
                  <a:pt x="6980289" y="3537095"/>
                  <a:pt x="6960350" y="3536403"/>
                </a:cubicBezTo>
                <a:cubicBezTo>
                  <a:pt x="6947096" y="3535942"/>
                  <a:pt x="6941681" y="3540437"/>
                  <a:pt x="6942142" y="3554382"/>
                </a:cubicBezTo>
                <a:cubicBezTo>
                  <a:pt x="6942947" y="3581352"/>
                  <a:pt x="6942717" y="3608205"/>
                  <a:pt x="6942142" y="3635175"/>
                </a:cubicBezTo>
                <a:cubicBezTo>
                  <a:pt x="6941911" y="3647622"/>
                  <a:pt x="6946751" y="3652116"/>
                  <a:pt x="6958968" y="3651771"/>
                </a:cubicBezTo>
                <a:cubicBezTo>
                  <a:pt x="6980635" y="3651194"/>
                  <a:pt x="7002417" y="3651655"/>
                  <a:pt x="7024085" y="3651655"/>
                </a:cubicBezTo>
                <a:cubicBezTo>
                  <a:pt x="7029502" y="3651655"/>
                  <a:pt x="7034804" y="3652347"/>
                  <a:pt x="7035496" y="3659147"/>
                </a:cubicBezTo>
                <a:cubicBezTo>
                  <a:pt x="7036302" y="3667100"/>
                  <a:pt x="7030424" y="3666868"/>
                  <a:pt x="7025239" y="3667100"/>
                </a:cubicBezTo>
                <a:cubicBezTo>
                  <a:pt x="7009679" y="3667790"/>
                  <a:pt x="6993429" y="3664909"/>
                  <a:pt x="6978791" y="3671364"/>
                </a:cubicBezTo>
                <a:cubicBezTo>
                  <a:pt x="6965998" y="3677011"/>
                  <a:pt x="6948596" y="3662950"/>
                  <a:pt x="6938454" y="3688075"/>
                </a:cubicBezTo>
                <a:cubicBezTo>
                  <a:pt x="6932805" y="3701905"/>
                  <a:pt x="6925545" y="3662028"/>
                  <a:pt x="6905952" y="3672054"/>
                </a:cubicBezTo>
                <a:cubicBezTo>
                  <a:pt x="6902494" y="3673784"/>
                  <a:pt x="6897423" y="3672286"/>
                  <a:pt x="6893044" y="3672286"/>
                </a:cubicBezTo>
                <a:cubicBezTo>
                  <a:pt x="6869531" y="3672402"/>
                  <a:pt x="6836569" y="3662950"/>
                  <a:pt x="6824698" y="3674706"/>
                </a:cubicBezTo>
                <a:cubicBezTo>
                  <a:pt x="6801416" y="3697872"/>
                  <a:pt x="6790700" y="3676320"/>
                  <a:pt x="6773528" y="3673669"/>
                </a:cubicBezTo>
                <a:cubicBezTo>
                  <a:pt x="6747250" y="3669634"/>
                  <a:pt x="6717282" y="3665716"/>
                  <a:pt x="6693658" y="3674476"/>
                </a:cubicBezTo>
                <a:cubicBezTo>
                  <a:pt x="6672219" y="3682428"/>
                  <a:pt x="6657814" y="3676320"/>
                  <a:pt x="6638680" y="3675167"/>
                </a:cubicBezTo>
                <a:cubicBezTo>
                  <a:pt x="6546019" y="3669520"/>
                  <a:pt x="6452893" y="3672862"/>
                  <a:pt x="6359887" y="3672171"/>
                </a:cubicBezTo>
                <a:cubicBezTo>
                  <a:pt x="6340406" y="3671940"/>
                  <a:pt x="6342599" y="3684042"/>
                  <a:pt x="6342367" y="3696258"/>
                </a:cubicBezTo>
                <a:cubicBezTo>
                  <a:pt x="6342137" y="3708820"/>
                  <a:pt x="6340638" y="3720807"/>
                  <a:pt x="6360114" y="3719770"/>
                </a:cubicBezTo>
                <a:cubicBezTo>
                  <a:pt x="6384320" y="3718503"/>
                  <a:pt x="6408751" y="3719309"/>
                  <a:pt x="6433070" y="3719540"/>
                </a:cubicBezTo>
                <a:cubicBezTo>
                  <a:pt x="6445403" y="3719655"/>
                  <a:pt x="6458197" y="3721730"/>
                  <a:pt x="6457964" y="3702827"/>
                </a:cubicBezTo>
                <a:cubicBezTo>
                  <a:pt x="6457848" y="3698563"/>
                  <a:pt x="6461769" y="3694875"/>
                  <a:pt x="6466726" y="3694990"/>
                </a:cubicBezTo>
                <a:cubicBezTo>
                  <a:pt x="6472833" y="3695221"/>
                  <a:pt x="6473063" y="3700638"/>
                  <a:pt x="6472601" y="3704556"/>
                </a:cubicBezTo>
                <a:cubicBezTo>
                  <a:pt x="6470873" y="3718272"/>
                  <a:pt x="6478133" y="3720001"/>
                  <a:pt x="6489545" y="3719770"/>
                </a:cubicBezTo>
                <a:cubicBezTo>
                  <a:pt x="6516398" y="3719194"/>
                  <a:pt x="6543367" y="3719309"/>
                  <a:pt x="6570335" y="3719770"/>
                </a:cubicBezTo>
                <a:cubicBezTo>
                  <a:pt x="6581172" y="3720001"/>
                  <a:pt x="6589351" y="3719079"/>
                  <a:pt x="6587856" y="3705017"/>
                </a:cubicBezTo>
                <a:cubicBezTo>
                  <a:pt x="6587163" y="3697641"/>
                  <a:pt x="6591196" y="3693838"/>
                  <a:pt x="6598804" y="3693838"/>
                </a:cubicBezTo>
                <a:cubicBezTo>
                  <a:pt x="6607448" y="3693723"/>
                  <a:pt x="6608833" y="3699716"/>
                  <a:pt x="6608254" y="3706054"/>
                </a:cubicBezTo>
                <a:cubicBezTo>
                  <a:pt x="6607102" y="3718733"/>
                  <a:pt x="6614364" y="3719770"/>
                  <a:pt x="6624274" y="3719655"/>
                </a:cubicBezTo>
                <a:cubicBezTo>
                  <a:pt x="6652048" y="3719309"/>
                  <a:pt x="6679941" y="3719655"/>
                  <a:pt x="6707718" y="3719424"/>
                </a:cubicBezTo>
                <a:cubicBezTo>
                  <a:pt x="6713943" y="3719309"/>
                  <a:pt x="6722701" y="3722306"/>
                  <a:pt x="6723047" y="3711010"/>
                </a:cubicBezTo>
                <a:cubicBezTo>
                  <a:pt x="6723277" y="3702251"/>
                  <a:pt x="6722585" y="3691763"/>
                  <a:pt x="6735955" y="3694184"/>
                </a:cubicBezTo>
                <a:cubicBezTo>
                  <a:pt x="6748979" y="3696489"/>
                  <a:pt x="6743791" y="3708014"/>
                  <a:pt x="6743791" y="3715621"/>
                </a:cubicBezTo>
                <a:cubicBezTo>
                  <a:pt x="6744250" y="3776474"/>
                  <a:pt x="6744713" y="3837327"/>
                  <a:pt x="6743675" y="3898066"/>
                </a:cubicBezTo>
                <a:cubicBezTo>
                  <a:pt x="6743331" y="3916736"/>
                  <a:pt x="6747135" y="3925265"/>
                  <a:pt x="6767764" y="3923536"/>
                </a:cubicBezTo>
                <a:cubicBezTo>
                  <a:pt x="6789316" y="3921692"/>
                  <a:pt x="6811214" y="3923651"/>
                  <a:pt x="6832881" y="3922614"/>
                </a:cubicBezTo>
                <a:cubicBezTo>
                  <a:pt x="6842333" y="3922153"/>
                  <a:pt x="6859965" y="3929875"/>
                  <a:pt x="6857892" y="3910974"/>
                </a:cubicBezTo>
                <a:cubicBezTo>
                  <a:pt x="6856393" y="3897373"/>
                  <a:pt x="6873795" y="3873747"/>
                  <a:pt x="6842677" y="3870520"/>
                </a:cubicBezTo>
                <a:cubicBezTo>
                  <a:pt x="6837954" y="3870059"/>
                  <a:pt x="6834033" y="3867524"/>
                  <a:pt x="6833919" y="3862568"/>
                </a:cubicBezTo>
                <a:cubicBezTo>
                  <a:pt x="6833803" y="3857036"/>
                  <a:pt x="6838413" y="3854960"/>
                  <a:pt x="6842793" y="3855538"/>
                </a:cubicBezTo>
                <a:cubicBezTo>
                  <a:pt x="6861118" y="3857958"/>
                  <a:pt x="6858814" y="3845510"/>
                  <a:pt x="6858814" y="3834215"/>
                </a:cubicBezTo>
                <a:cubicBezTo>
                  <a:pt x="6858698" y="3792609"/>
                  <a:pt x="6858698" y="3750888"/>
                  <a:pt x="6858930" y="3709166"/>
                </a:cubicBezTo>
                <a:cubicBezTo>
                  <a:pt x="6859043" y="3703634"/>
                  <a:pt x="6856853" y="3695452"/>
                  <a:pt x="6865730" y="3694875"/>
                </a:cubicBezTo>
                <a:cubicBezTo>
                  <a:pt x="6871838" y="3694414"/>
                  <a:pt x="6874602" y="3700061"/>
                  <a:pt x="6874374" y="3705709"/>
                </a:cubicBezTo>
                <a:cubicBezTo>
                  <a:pt x="6873912" y="3717696"/>
                  <a:pt x="6880596" y="3720001"/>
                  <a:pt x="6890853" y="3719885"/>
                </a:cubicBezTo>
                <a:cubicBezTo>
                  <a:pt x="6920358" y="3719655"/>
                  <a:pt x="6949978" y="3719885"/>
                  <a:pt x="6979484" y="3719885"/>
                </a:cubicBezTo>
                <a:cubicBezTo>
                  <a:pt x="6987550" y="3719885"/>
                  <a:pt x="6995387" y="3720462"/>
                  <a:pt x="6994580" y="3708359"/>
                </a:cubicBezTo>
                <a:lnTo>
                  <a:pt x="6994465" y="3707783"/>
                </a:lnTo>
                <a:cubicBezTo>
                  <a:pt x="6994119" y="3703173"/>
                  <a:pt x="6992506" y="3696028"/>
                  <a:pt x="6999652" y="3695105"/>
                </a:cubicBezTo>
                <a:cubicBezTo>
                  <a:pt x="7007834" y="3694068"/>
                  <a:pt x="7008410" y="3700983"/>
                  <a:pt x="7010025" y="3707092"/>
                </a:cubicBezTo>
                <a:cubicBezTo>
                  <a:pt x="7016364" y="3730143"/>
                  <a:pt x="7034920" y="3717580"/>
                  <a:pt x="7048173" y="3719194"/>
                </a:cubicBezTo>
                <a:cubicBezTo>
                  <a:pt x="7065000" y="3721153"/>
                  <a:pt x="7062004" y="3708244"/>
                  <a:pt x="7062004" y="3698102"/>
                </a:cubicBezTo>
                <a:cubicBezTo>
                  <a:pt x="7062004" y="3672862"/>
                  <a:pt x="7061773" y="3647622"/>
                  <a:pt x="7062234" y="3622496"/>
                </a:cubicBezTo>
                <a:cubicBezTo>
                  <a:pt x="7062465" y="3611663"/>
                  <a:pt x="7061543" y="3603365"/>
                  <a:pt x="7047481" y="3604402"/>
                </a:cubicBezTo>
                <a:cubicBezTo>
                  <a:pt x="7042525" y="3604748"/>
                  <a:pt x="7036417" y="3604863"/>
                  <a:pt x="7036417" y="3597256"/>
                </a:cubicBezTo>
                <a:cubicBezTo>
                  <a:pt x="7036302" y="3591840"/>
                  <a:pt x="7037686" y="3585155"/>
                  <a:pt x="7043678" y="3585155"/>
                </a:cubicBezTo>
                <a:cubicBezTo>
                  <a:pt x="7067651" y="3584809"/>
                  <a:pt x="7062119" y="3567521"/>
                  <a:pt x="7062349" y="3553806"/>
                </a:cubicBezTo>
                <a:cubicBezTo>
                  <a:pt x="7062695" y="3532139"/>
                  <a:pt x="7062119" y="3510356"/>
                  <a:pt x="7062349" y="3488689"/>
                </a:cubicBezTo>
                <a:cubicBezTo>
                  <a:pt x="7062465" y="3477395"/>
                  <a:pt x="7062119" y="3467252"/>
                  <a:pt x="7046328" y="3468751"/>
                </a:cubicBezTo>
                <a:cubicBezTo>
                  <a:pt x="7042296" y="3469212"/>
                  <a:pt x="7037109" y="3469212"/>
                  <a:pt x="7036647" y="3463103"/>
                </a:cubicBezTo>
                <a:cubicBezTo>
                  <a:pt x="7036302" y="3458377"/>
                  <a:pt x="7038031" y="3453768"/>
                  <a:pt x="7043101" y="3453538"/>
                </a:cubicBezTo>
                <a:cubicBezTo>
                  <a:pt x="7066268" y="3452731"/>
                  <a:pt x="7062119" y="3435674"/>
                  <a:pt x="7062349" y="3421497"/>
                </a:cubicBezTo>
                <a:cubicBezTo>
                  <a:pt x="7062695" y="3398908"/>
                  <a:pt x="7062349" y="3376318"/>
                  <a:pt x="7062349" y="3353728"/>
                </a:cubicBezTo>
                <a:cubicBezTo>
                  <a:pt x="7062349" y="3343010"/>
                  <a:pt x="7063271" y="3331945"/>
                  <a:pt x="7046905" y="3333329"/>
                </a:cubicBezTo>
                <a:cubicBezTo>
                  <a:pt x="7041720" y="3333789"/>
                  <a:pt x="7035841" y="3333329"/>
                  <a:pt x="7036647" y="3325491"/>
                </a:cubicBezTo>
                <a:cubicBezTo>
                  <a:pt x="7037224" y="3320420"/>
                  <a:pt x="7040681" y="3317770"/>
                  <a:pt x="7045523" y="3318001"/>
                </a:cubicBezTo>
                <a:cubicBezTo>
                  <a:pt x="7065115" y="3318807"/>
                  <a:pt x="7062234" y="3304747"/>
                  <a:pt x="7062234" y="3292876"/>
                </a:cubicBezTo>
                <a:cubicBezTo>
                  <a:pt x="7062234" y="3247697"/>
                  <a:pt x="7062234" y="3202518"/>
                  <a:pt x="7062234" y="3157338"/>
                </a:cubicBezTo>
                <a:cubicBezTo>
                  <a:pt x="7062234" y="3111352"/>
                  <a:pt x="7060965" y="3065252"/>
                  <a:pt x="7062695" y="3019266"/>
                </a:cubicBezTo>
                <a:cubicBezTo>
                  <a:pt x="7063617" y="2995869"/>
                  <a:pt x="7049555" y="2999903"/>
                  <a:pt x="7035956" y="2999559"/>
                </a:cubicBezTo>
                <a:close/>
                <a:moveTo>
                  <a:pt x="6972337" y="2999559"/>
                </a:moveTo>
                <a:cubicBezTo>
                  <a:pt x="6949747" y="2998290"/>
                  <a:pt x="6938223" y="3003475"/>
                  <a:pt x="6942486" y="3028486"/>
                </a:cubicBezTo>
                <a:cubicBezTo>
                  <a:pt x="6943985" y="3037706"/>
                  <a:pt x="6942717" y="3047502"/>
                  <a:pt x="6942717" y="3056952"/>
                </a:cubicBezTo>
                <a:cubicBezTo>
                  <a:pt x="6942717" y="3070783"/>
                  <a:pt x="6943754" y="3084729"/>
                  <a:pt x="6942486" y="3098443"/>
                </a:cubicBezTo>
                <a:cubicBezTo>
                  <a:pt x="6940874" y="3116194"/>
                  <a:pt x="6951707" y="3116422"/>
                  <a:pt x="6963462" y="3114695"/>
                </a:cubicBezTo>
                <a:cubicBezTo>
                  <a:pt x="6974988" y="3112967"/>
                  <a:pt x="6993544" y="3123338"/>
                  <a:pt x="6993544" y="3098789"/>
                </a:cubicBezTo>
                <a:lnTo>
                  <a:pt x="6993659" y="3098674"/>
                </a:lnTo>
                <a:cubicBezTo>
                  <a:pt x="6993659" y="3072858"/>
                  <a:pt x="6992968" y="3046810"/>
                  <a:pt x="6994696" y="3020995"/>
                </a:cubicBezTo>
                <a:cubicBezTo>
                  <a:pt x="6995848" y="3003014"/>
                  <a:pt x="6988242" y="3000479"/>
                  <a:pt x="6972337" y="2999559"/>
                </a:cubicBezTo>
                <a:close/>
                <a:moveTo>
                  <a:pt x="2164161" y="2999559"/>
                </a:moveTo>
                <a:cubicBezTo>
                  <a:pt x="2137306" y="2992757"/>
                  <a:pt x="2126819" y="3000248"/>
                  <a:pt x="2126819" y="3027794"/>
                </a:cubicBezTo>
                <a:cubicBezTo>
                  <a:pt x="2126819" y="3037245"/>
                  <a:pt x="2126819" y="3046810"/>
                  <a:pt x="2126819" y="3056262"/>
                </a:cubicBezTo>
                <a:cubicBezTo>
                  <a:pt x="2126819" y="3070092"/>
                  <a:pt x="2127856" y="3083922"/>
                  <a:pt x="2126588" y="3097637"/>
                </a:cubicBezTo>
                <a:cubicBezTo>
                  <a:pt x="2124859" y="3115042"/>
                  <a:pt x="2135117" y="3115386"/>
                  <a:pt x="2147219" y="3114349"/>
                </a:cubicBezTo>
                <a:cubicBezTo>
                  <a:pt x="2158859" y="3113313"/>
                  <a:pt x="2174648" y="3119997"/>
                  <a:pt x="2174072" y="3097752"/>
                </a:cubicBezTo>
                <a:cubicBezTo>
                  <a:pt x="2173381" y="3070208"/>
                  <a:pt x="2173842" y="3042546"/>
                  <a:pt x="2173726" y="3015002"/>
                </a:cubicBezTo>
                <a:cubicBezTo>
                  <a:pt x="2173611" y="3008085"/>
                  <a:pt x="2173611" y="3001977"/>
                  <a:pt x="2164161" y="2999559"/>
                </a:cubicBezTo>
                <a:close/>
                <a:moveTo>
                  <a:pt x="946287" y="2999559"/>
                </a:moveTo>
                <a:lnTo>
                  <a:pt x="946342" y="2999570"/>
                </a:lnTo>
                <a:lnTo>
                  <a:pt x="921379" y="3005003"/>
                </a:lnTo>
                <a:cubicBezTo>
                  <a:pt x="916524" y="3009613"/>
                  <a:pt x="915112" y="3017365"/>
                  <a:pt x="917013" y="3029292"/>
                </a:cubicBezTo>
                <a:cubicBezTo>
                  <a:pt x="918395" y="3037706"/>
                  <a:pt x="917244" y="3046582"/>
                  <a:pt x="917244" y="3055225"/>
                </a:cubicBezTo>
                <a:cubicBezTo>
                  <a:pt x="917244" y="3069170"/>
                  <a:pt x="918512" y="3083116"/>
                  <a:pt x="916897" y="3096830"/>
                </a:cubicBezTo>
                <a:cubicBezTo>
                  <a:pt x="914247" y="3119075"/>
                  <a:pt x="929115" y="3115848"/>
                  <a:pt x="941563" y="3114810"/>
                </a:cubicBezTo>
                <a:cubicBezTo>
                  <a:pt x="953087" y="3113889"/>
                  <a:pt x="971182" y="3123109"/>
                  <a:pt x="969684" y="3097752"/>
                </a:cubicBezTo>
                <a:cubicBezTo>
                  <a:pt x="968185" y="3072741"/>
                  <a:pt x="967955" y="3047387"/>
                  <a:pt x="969684" y="3022376"/>
                </a:cubicBezTo>
                <a:cubicBezTo>
                  <a:pt x="970376" y="3012869"/>
                  <a:pt x="968848" y="3007394"/>
                  <a:pt x="964987" y="3004182"/>
                </a:cubicBezTo>
                <a:lnTo>
                  <a:pt x="946342" y="2999570"/>
                </a:lnTo>
                <a:lnTo>
                  <a:pt x="946403" y="2999559"/>
                </a:lnTo>
                <a:close/>
                <a:moveTo>
                  <a:pt x="8054155" y="2999543"/>
                </a:moveTo>
                <a:cubicBezTo>
                  <a:pt x="8048738" y="2999038"/>
                  <a:pt x="8042112" y="3000997"/>
                  <a:pt x="8037040" y="3000363"/>
                </a:cubicBezTo>
                <a:cubicBezTo>
                  <a:pt x="8027127" y="2999212"/>
                  <a:pt x="8016063" y="2997252"/>
                  <a:pt x="8016755" y="3014539"/>
                </a:cubicBezTo>
                <a:cubicBezTo>
                  <a:pt x="8017793" y="3043007"/>
                  <a:pt x="8017331" y="3071590"/>
                  <a:pt x="8016755" y="3100058"/>
                </a:cubicBezTo>
                <a:cubicBezTo>
                  <a:pt x="8016524" y="3111123"/>
                  <a:pt x="8020097" y="3114464"/>
                  <a:pt x="8031392" y="3115271"/>
                </a:cubicBezTo>
                <a:lnTo>
                  <a:pt x="8031392" y="3115157"/>
                </a:lnTo>
                <a:cubicBezTo>
                  <a:pt x="8053406" y="3116770"/>
                  <a:pt x="8069195" y="3114349"/>
                  <a:pt x="8064240" y="3085997"/>
                </a:cubicBezTo>
                <a:cubicBezTo>
                  <a:pt x="8062626" y="3076776"/>
                  <a:pt x="8064009" y="3066980"/>
                  <a:pt x="8064009" y="3057531"/>
                </a:cubicBezTo>
                <a:cubicBezTo>
                  <a:pt x="8064009" y="3042892"/>
                  <a:pt x="8064354" y="3028140"/>
                  <a:pt x="8064009" y="3013502"/>
                </a:cubicBezTo>
                <a:cubicBezTo>
                  <a:pt x="8063779" y="3003015"/>
                  <a:pt x="8059572" y="3000047"/>
                  <a:pt x="8054155" y="2999543"/>
                </a:cubicBezTo>
                <a:close/>
                <a:moveTo>
                  <a:pt x="7977109" y="2999443"/>
                </a:moveTo>
                <a:cubicBezTo>
                  <a:pt x="7953942" y="2997367"/>
                  <a:pt x="7945298" y="3005319"/>
                  <a:pt x="7948642" y="3028256"/>
                </a:cubicBezTo>
                <a:cubicBezTo>
                  <a:pt x="7950024" y="3037590"/>
                  <a:pt x="7948871" y="3047272"/>
                  <a:pt x="7948871" y="3056837"/>
                </a:cubicBezTo>
                <a:lnTo>
                  <a:pt x="7948757" y="3056837"/>
                </a:lnTo>
                <a:cubicBezTo>
                  <a:pt x="7948757" y="3068133"/>
                  <a:pt x="7950139" y="3079542"/>
                  <a:pt x="7948525" y="3090606"/>
                </a:cubicBezTo>
                <a:cubicBezTo>
                  <a:pt x="7944261" y="3119535"/>
                  <a:pt x="7963969" y="3113889"/>
                  <a:pt x="7980912" y="3115271"/>
                </a:cubicBezTo>
                <a:cubicBezTo>
                  <a:pt x="8004309" y="3117116"/>
                  <a:pt x="8001312" y="3101441"/>
                  <a:pt x="7999582" y="3088187"/>
                </a:cubicBezTo>
                <a:cubicBezTo>
                  <a:pt x="7996586" y="3064906"/>
                  <a:pt x="7995203" y="3041509"/>
                  <a:pt x="7996470" y="3018229"/>
                </a:cubicBezTo>
                <a:cubicBezTo>
                  <a:pt x="7997278" y="3002785"/>
                  <a:pt x="7990823" y="3000709"/>
                  <a:pt x="7977109" y="2999443"/>
                </a:cubicBezTo>
                <a:close/>
                <a:moveTo>
                  <a:pt x="6817119" y="2999429"/>
                </a:moveTo>
                <a:cubicBezTo>
                  <a:pt x="6811185" y="3000248"/>
                  <a:pt x="6806835" y="3004052"/>
                  <a:pt x="6807410" y="3016614"/>
                </a:cubicBezTo>
                <a:cubicBezTo>
                  <a:pt x="6808564" y="3041742"/>
                  <a:pt x="6809601" y="3066865"/>
                  <a:pt x="6808332" y="3091874"/>
                </a:cubicBezTo>
                <a:cubicBezTo>
                  <a:pt x="6807410" y="3110201"/>
                  <a:pt x="6813748" y="3114464"/>
                  <a:pt x="6831612" y="3115501"/>
                </a:cubicBezTo>
                <a:lnTo>
                  <a:pt x="6831612" y="3115386"/>
                </a:lnTo>
                <a:cubicBezTo>
                  <a:pt x="6854894" y="3116770"/>
                  <a:pt x="6863077" y="3109507"/>
                  <a:pt x="6859505" y="3086803"/>
                </a:cubicBezTo>
                <a:cubicBezTo>
                  <a:pt x="6858006" y="3077583"/>
                  <a:pt x="6859273" y="3067902"/>
                  <a:pt x="6859273" y="3058335"/>
                </a:cubicBezTo>
                <a:cubicBezTo>
                  <a:pt x="6859273" y="3044506"/>
                  <a:pt x="6858122" y="3030560"/>
                  <a:pt x="6859505" y="3016844"/>
                </a:cubicBezTo>
                <a:cubicBezTo>
                  <a:pt x="6861466" y="2996906"/>
                  <a:pt x="6848096" y="2998750"/>
                  <a:pt x="6836339" y="3000133"/>
                </a:cubicBezTo>
                <a:cubicBezTo>
                  <a:pt x="6830577" y="3000767"/>
                  <a:pt x="6823056" y="2998606"/>
                  <a:pt x="6817119" y="2999429"/>
                </a:cubicBezTo>
                <a:close/>
                <a:moveTo>
                  <a:pt x="12069263" y="2999327"/>
                </a:moveTo>
                <a:cubicBezTo>
                  <a:pt x="12043216" y="3000479"/>
                  <a:pt x="12017054" y="3000018"/>
                  <a:pt x="11991008" y="2999443"/>
                </a:cubicBezTo>
                <a:cubicBezTo>
                  <a:pt x="11978790" y="2999212"/>
                  <a:pt x="11974180" y="3003360"/>
                  <a:pt x="11974180" y="3015923"/>
                </a:cubicBezTo>
                <a:cubicBezTo>
                  <a:pt x="11974411" y="3110546"/>
                  <a:pt x="11974526" y="3205284"/>
                  <a:pt x="11973949" y="3300019"/>
                </a:cubicBezTo>
                <a:cubicBezTo>
                  <a:pt x="11973834" y="3319038"/>
                  <a:pt x="11985590" y="3317770"/>
                  <a:pt x="11998268" y="3317770"/>
                </a:cubicBezTo>
                <a:cubicBezTo>
                  <a:pt x="12010714" y="3317770"/>
                  <a:pt x="12022931" y="3319614"/>
                  <a:pt x="12021664" y="3300019"/>
                </a:cubicBezTo>
                <a:cubicBezTo>
                  <a:pt x="12020281" y="3280081"/>
                  <a:pt x="12021549" y="3260028"/>
                  <a:pt x="12021664" y="3240091"/>
                </a:cubicBezTo>
                <a:cubicBezTo>
                  <a:pt x="12028350" y="3240091"/>
                  <a:pt x="12035034" y="3240091"/>
                  <a:pt x="12041718" y="3240091"/>
                </a:cubicBezTo>
                <a:cubicBezTo>
                  <a:pt x="12041718" y="3258415"/>
                  <a:pt x="12043216" y="3276739"/>
                  <a:pt x="12041718" y="3294834"/>
                </a:cubicBezTo>
                <a:cubicBezTo>
                  <a:pt x="12040104" y="3313851"/>
                  <a:pt x="12047942" y="3318001"/>
                  <a:pt x="12065460" y="3318115"/>
                </a:cubicBezTo>
                <a:cubicBezTo>
                  <a:pt x="12083554" y="3318231"/>
                  <a:pt x="12088626" y="3312699"/>
                  <a:pt x="12089778" y="3294490"/>
                </a:cubicBezTo>
                <a:cubicBezTo>
                  <a:pt x="12093006" y="3246545"/>
                  <a:pt x="12081710" y="3199175"/>
                  <a:pt x="12087934" y="3150654"/>
                </a:cubicBezTo>
                <a:lnTo>
                  <a:pt x="12088164" y="3150770"/>
                </a:lnTo>
                <a:cubicBezTo>
                  <a:pt x="12093582" y="3108011"/>
                  <a:pt x="12088856" y="3063984"/>
                  <a:pt x="12089664" y="3020533"/>
                </a:cubicBezTo>
                <a:cubicBezTo>
                  <a:pt x="12089894" y="3005319"/>
                  <a:pt x="12085976" y="2998520"/>
                  <a:pt x="12069263" y="2999327"/>
                </a:cubicBezTo>
                <a:close/>
                <a:moveTo>
                  <a:pt x="11927733" y="2999327"/>
                </a:moveTo>
                <a:cubicBezTo>
                  <a:pt x="11913672" y="2998290"/>
                  <a:pt x="11905490" y="3000018"/>
                  <a:pt x="11905950" y="3018114"/>
                </a:cubicBezTo>
                <a:cubicBezTo>
                  <a:pt x="11907218" y="3064906"/>
                  <a:pt x="11906412" y="3111814"/>
                  <a:pt x="11906412" y="3158607"/>
                </a:cubicBezTo>
                <a:cubicBezTo>
                  <a:pt x="11906412" y="3204592"/>
                  <a:pt x="11907218" y="3250463"/>
                  <a:pt x="11906066" y="3296449"/>
                </a:cubicBezTo>
                <a:cubicBezTo>
                  <a:pt x="11905720" y="3314081"/>
                  <a:pt x="11912174" y="3318923"/>
                  <a:pt x="11928655" y="3318115"/>
                </a:cubicBezTo>
                <a:cubicBezTo>
                  <a:pt x="11942716" y="3317424"/>
                  <a:pt x="11953780" y="3318001"/>
                  <a:pt x="11953666" y="3298178"/>
                </a:cubicBezTo>
                <a:cubicBezTo>
                  <a:pt x="11952858" y="3204477"/>
                  <a:pt x="11952858" y="3110892"/>
                  <a:pt x="11953666" y="3017192"/>
                </a:cubicBezTo>
                <a:cubicBezTo>
                  <a:pt x="11953896" y="2995408"/>
                  <a:pt x="11940066" y="3000248"/>
                  <a:pt x="11927733" y="2999327"/>
                </a:cubicBezTo>
                <a:close/>
                <a:moveTo>
                  <a:pt x="6097455" y="2999327"/>
                </a:moveTo>
                <a:cubicBezTo>
                  <a:pt x="6081550" y="3000133"/>
                  <a:pt x="6069219" y="2998981"/>
                  <a:pt x="6070024" y="3021915"/>
                </a:cubicBezTo>
                <a:cubicBezTo>
                  <a:pt x="6070716" y="3042316"/>
                  <a:pt x="6076249" y="3051766"/>
                  <a:pt x="6094805" y="3048078"/>
                </a:cubicBezTo>
                <a:cubicBezTo>
                  <a:pt x="6122119" y="3048309"/>
                  <a:pt x="6122349" y="3046582"/>
                  <a:pt x="6124310" y="3024799"/>
                </a:cubicBezTo>
                <a:cubicBezTo>
                  <a:pt x="6126270" y="3002899"/>
                  <a:pt x="6116818" y="2998405"/>
                  <a:pt x="6097455" y="2999443"/>
                </a:cubicBezTo>
                <a:close/>
                <a:moveTo>
                  <a:pt x="3696788" y="2999327"/>
                </a:moveTo>
                <a:cubicBezTo>
                  <a:pt x="3670741" y="3000479"/>
                  <a:pt x="3644579" y="3000018"/>
                  <a:pt x="3618533" y="2999443"/>
                </a:cubicBezTo>
                <a:cubicBezTo>
                  <a:pt x="3606315" y="2999212"/>
                  <a:pt x="3601705" y="3003360"/>
                  <a:pt x="3601705" y="3015923"/>
                </a:cubicBezTo>
                <a:cubicBezTo>
                  <a:pt x="3601936" y="3110546"/>
                  <a:pt x="3602051" y="3205284"/>
                  <a:pt x="3601474" y="3300019"/>
                </a:cubicBezTo>
                <a:cubicBezTo>
                  <a:pt x="3601359" y="3319038"/>
                  <a:pt x="3613115" y="3317770"/>
                  <a:pt x="3625793" y="3317770"/>
                </a:cubicBezTo>
                <a:cubicBezTo>
                  <a:pt x="3638239" y="3317770"/>
                  <a:pt x="3650456" y="3319614"/>
                  <a:pt x="3649189" y="3300019"/>
                </a:cubicBezTo>
                <a:cubicBezTo>
                  <a:pt x="3647806" y="3280081"/>
                  <a:pt x="3649074" y="3260028"/>
                  <a:pt x="3649189" y="3240091"/>
                </a:cubicBezTo>
                <a:cubicBezTo>
                  <a:pt x="3655875" y="3240091"/>
                  <a:pt x="3662559" y="3240091"/>
                  <a:pt x="3669243" y="3240091"/>
                </a:cubicBezTo>
                <a:cubicBezTo>
                  <a:pt x="3669243" y="3258415"/>
                  <a:pt x="3670741" y="3276739"/>
                  <a:pt x="3669243" y="3294834"/>
                </a:cubicBezTo>
                <a:cubicBezTo>
                  <a:pt x="3667629" y="3313851"/>
                  <a:pt x="3675467" y="3318001"/>
                  <a:pt x="3692985" y="3318115"/>
                </a:cubicBezTo>
                <a:cubicBezTo>
                  <a:pt x="3711079" y="3318231"/>
                  <a:pt x="3716151" y="3312699"/>
                  <a:pt x="3717303" y="3294490"/>
                </a:cubicBezTo>
                <a:cubicBezTo>
                  <a:pt x="3720531" y="3246545"/>
                  <a:pt x="3709235" y="3199175"/>
                  <a:pt x="3715459" y="3150654"/>
                </a:cubicBezTo>
                <a:lnTo>
                  <a:pt x="3715689" y="3150770"/>
                </a:lnTo>
                <a:cubicBezTo>
                  <a:pt x="3721107" y="3108011"/>
                  <a:pt x="3716381" y="3063984"/>
                  <a:pt x="3717189" y="3020533"/>
                </a:cubicBezTo>
                <a:cubicBezTo>
                  <a:pt x="3717419" y="3005319"/>
                  <a:pt x="3713501" y="2998520"/>
                  <a:pt x="3696788" y="2999327"/>
                </a:cubicBezTo>
                <a:close/>
                <a:moveTo>
                  <a:pt x="3555258" y="2999327"/>
                </a:moveTo>
                <a:cubicBezTo>
                  <a:pt x="3541197" y="2998290"/>
                  <a:pt x="3533015" y="3000018"/>
                  <a:pt x="3533475" y="3018114"/>
                </a:cubicBezTo>
                <a:cubicBezTo>
                  <a:pt x="3534743" y="3064906"/>
                  <a:pt x="3533937" y="3111814"/>
                  <a:pt x="3533937" y="3158607"/>
                </a:cubicBezTo>
                <a:cubicBezTo>
                  <a:pt x="3533937" y="3204592"/>
                  <a:pt x="3534743" y="3250463"/>
                  <a:pt x="3533591" y="3296449"/>
                </a:cubicBezTo>
                <a:cubicBezTo>
                  <a:pt x="3533245" y="3314081"/>
                  <a:pt x="3539699" y="3318923"/>
                  <a:pt x="3556180" y="3318115"/>
                </a:cubicBezTo>
                <a:cubicBezTo>
                  <a:pt x="3570241" y="3317424"/>
                  <a:pt x="3581305" y="3318001"/>
                  <a:pt x="3581191" y="3298178"/>
                </a:cubicBezTo>
                <a:cubicBezTo>
                  <a:pt x="3580383" y="3204477"/>
                  <a:pt x="3580383" y="3110892"/>
                  <a:pt x="3581191" y="3017192"/>
                </a:cubicBezTo>
                <a:cubicBezTo>
                  <a:pt x="3581421" y="2995408"/>
                  <a:pt x="3567591" y="3000248"/>
                  <a:pt x="3555258" y="2999327"/>
                </a:cubicBezTo>
                <a:close/>
                <a:moveTo>
                  <a:pt x="12134036" y="2999212"/>
                </a:moveTo>
                <a:cubicBezTo>
                  <a:pt x="12119628" y="3001170"/>
                  <a:pt x="12103839" y="2994487"/>
                  <a:pt x="12104070" y="3020995"/>
                </a:cubicBezTo>
                <a:cubicBezTo>
                  <a:pt x="12104300" y="3044851"/>
                  <a:pt x="12113635" y="3049346"/>
                  <a:pt x="12134266" y="3050498"/>
                </a:cubicBezTo>
                <a:cubicBezTo>
                  <a:pt x="12155933" y="3051651"/>
                  <a:pt x="12159160" y="3041278"/>
                  <a:pt x="12156625" y="3023645"/>
                </a:cubicBezTo>
                <a:cubicBezTo>
                  <a:pt x="12160428" y="3005551"/>
                  <a:pt x="12154780" y="2996446"/>
                  <a:pt x="12134036" y="2999212"/>
                </a:cubicBezTo>
                <a:close/>
                <a:moveTo>
                  <a:pt x="6772952" y="2999212"/>
                </a:moveTo>
                <a:cubicBezTo>
                  <a:pt x="6752089" y="2998290"/>
                  <a:pt x="6739527" y="3001747"/>
                  <a:pt x="6744137" y="3026641"/>
                </a:cubicBezTo>
                <a:cubicBezTo>
                  <a:pt x="6745751" y="3035862"/>
                  <a:pt x="6744367" y="3045658"/>
                  <a:pt x="6744367" y="3055109"/>
                </a:cubicBezTo>
                <a:cubicBezTo>
                  <a:pt x="6744367" y="3068938"/>
                  <a:pt x="6745635" y="3083000"/>
                  <a:pt x="6744024" y="3096599"/>
                </a:cubicBezTo>
                <a:cubicBezTo>
                  <a:pt x="6741830" y="3115386"/>
                  <a:pt x="6752667" y="3115617"/>
                  <a:pt x="6765919" y="3114695"/>
                </a:cubicBezTo>
                <a:cubicBezTo>
                  <a:pt x="6778136" y="3113889"/>
                  <a:pt x="6792888" y="3119075"/>
                  <a:pt x="6791620" y="3096946"/>
                </a:cubicBezTo>
                <a:cubicBezTo>
                  <a:pt x="6790238" y="3071129"/>
                  <a:pt x="6790584" y="3045197"/>
                  <a:pt x="6791620" y="3019266"/>
                </a:cubicBezTo>
                <a:cubicBezTo>
                  <a:pt x="6792196" y="3004858"/>
                  <a:pt x="6787818" y="3000018"/>
                  <a:pt x="6772952" y="2999327"/>
                </a:cubicBezTo>
                <a:close/>
                <a:moveTo>
                  <a:pt x="3761561" y="2999212"/>
                </a:moveTo>
                <a:cubicBezTo>
                  <a:pt x="3747153" y="3001170"/>
                  <a:pt x="3731364" y="2994487"/>
                  <a:pt x="3731595" y="3020995"/>
                </a:cubicBezTo>
                <a:cubicBezTo>
                  <a:pt x="3731825" y="3044851"/>
                  <a:pt x="3741160" y="3049346"/>
                  <a:pt x="3761791" y="3050498"/>
                </a:cubicBezTo>
                <a:cubicBezTo>
                  <a:pt x="3783458" y="3051651"/>
                  <a:pt x="3786685" y="3041278"/>
                  <a:pt x="3784150" y="3023645"/>
                </a:cubicBezTo>
                <a:cubicBezTo>
                  <a:pt x="3787953" y="3005551"/>
                  <a:pt x="3782305" y="2996446"/>
                  <a:pt x="3761561" y="2999212"/>
                </a:cubicBezTo>
                <a:close/>
                <a:moveTo>
                  <a:pt x="6685677" y="2999169"/>
                </a:moveTo>
                <a:cubicBezTo>
                  <a:pt x="6676412" y="3000990"/>
                  <a:pt x="6676109" y="3012034"/>
                  <a:pt x="6675677" y="3024568"/>
                </a:cubicBezTo>
                <a:cubicBezTo>
                  <a:pt x="6675102" y="3042661"/>
                  <a:pt x="6681786" y="3048078"/>
                  <a:pt x="6699651" y="3048539"/>
                </a:cubicBezTo>
                <a:lnTo>
                  <a:pt x="6699651" y="3048654"/>
                </a:lnTo>
                <a:cubicBezTo>
                  <a:pt x="6719475" y="3049115"/>
                  <a:pt x="6723966" y="3041970"/>
                  <a:pt x="6724198" y="3023298"/>
                </a:cubicBezTo>
                <a:cubicBezTo>
                  <a:pt x="6724428" y="3003938"/>
                  <a:pt x="6718897" y="2995985"/>
                  <a:pt x="6698266" y="3000709"/>
                </a:cubicBezTo>
                <a:cubicBezTo>
                  <a:pt x="6692849" y="2998980"/>
                  <a:pt x="6688765" y="2998562"/>
                  <a:pt x="6685677" y="2999169"/>
                </a:cubicBezTo>
                <a:close/>
                <a:moveTo>
                  <a:pt x="10576398" y="2999140"/>
                </a:moveTo>
                <a:cubicBezTo>
                  <a:pt x="10570980" y="2999788"/>
                  <a:pt x="10566832" y="3002901"/>
                  <a:pt x="10566716" y="3013274"/>
                </a:cubicBezTo>
                <a:cubicBezTo>
                  <a:pt x="10566486" y="3042546"/>
                  <a:pt x="10566832" y="3071936"/>
                  <a:pt x="10567062" y="3101327"/>
                </a:cubicBezTo>
                <a:cubicBezTo>
                  <a:pt x="10567062" y="3107780"/>
                  <a:pt x="10568906" y="3112273"/>
                  <a:pt x="10576628" y="3114235"/>
                </a:cubicBezTo>
                <a:cubicBezTo>
                  <a:pt x="10603482" y="3121266"/>
                  <a:pt x="10614086" y="3113658"/>
                  <a:pt x="10614086" y="3086228"/>
                </a:cubicBezTo>
                <a:cubicBezTo>
                  <a:pt x="10614086" y="3076776"/>
                  <a:pt x="10614086" y="3067211"/>
                  <a:pt x="10614086" y="3057760"/>
                </a:cubicBezTo>
                <a:cubicBezTo>
                  <a:pt x="10614086" y="3043122"/>
                  <a:pt x="10613394" y="3028371"/>
                  <a:pt x="10614316" y="3013735"/>
                </a:cubicBezTo>
                <a:cubicBezTo>
                  <a:pt x="10615352" y="2996446"/>
                  <a:pt x="10603366" y="2998865"/>
                  <a:pt x="10593686" y="2999787"/>
                </a:cubicBezTo>
                <a:cubicBezTo>
                  <a:pt x="10588500" y="3000308"/>
                  <a:pt x="10581815" y="2998491"/>
                  <a:pt x="10576398" y="2999140"/>
                </a:cubicBezTo>
                <a:close/>
                <a:moveTo>
                  <a:pt x="2203923" y="2999140"/>
                </a:moveTo>
                <a:cubicBezTo>
                  <a:pt x="2198505" y="2999788"/>
                  <a:pt x="2194357" y="3002901"/>
                  <a:pt x="2194241" y="3013274"/>
                </a:cubicBezTo>
                <a:cubicBezTo>
                  <a:pt x="2194011" y="3042546"/>
                  <a:pt x="2194357" y="3071936"/>
                  <a:pt x="2194587" y="3101327"/>
                </a:cubicBezTo>
                <a:cubicBezTo>
                  <a:pt x="2194587" y="3107780"/>
                  <a:pt x="2196431" y="3112273"/>
                  <a:pt x="2204153" y="3114235"/>
                </a:cubicBezTo>
                <a:cubicBezTo>
                  <a:pt x="2231007" y="3121266"/>
                  <a:pt x="2241611" y="3113658"/>
                  <a:pt x="2241611" y="3086228"/>
                </a:cubicBezTo>
                <a:cubicBezTo>
                  <a:pt x="2241611" y="3076776"/>
                  <a:pt x="2241611" y="3067211"/>
                  <a:pt x="2241611" y="3057760"/>
                </a:cubicBezTo>
                <a:cubicBezTo>
                  <a:pt x="2241611" y="3043122"/>
                  <a:pt x="2240919" y="3028371"/>
                  <a:pt x="2241841" y="3013735"/>
                </a:cubicBezTo>
                <a:cubicBezTo>
                  <a:pt x="2242877" y="2996446"/>
                  <a:pt x="2230891" y="2998865"/>
                  <a:pt x="2221211" y="2999787"/>
                </a:cubicBezTo>
                <a:cubicBezTo>
                  <a:pt x="2216025" y="3000308"/>
                  <a:pt x="2209340" y="2998491"/>
                  <a:pt x="2203923" y="2999140"/>
                </a:cubicBezTo>
                <a:close/>
                <a:moveTo>
                  <a:pt x="4431711" y="2999096"/>
                </a:moveTo>
                <a:cubicBezTo>
                  <a:pt x="4404050" y="2992642"/>
                  <a:pt x="4394600" y="2999443"/>
                  <a:pt x="4394600" y="3027680"/>
                </a:cubicBezTo>
                <a:cubicBezTo>
                  <a:pt x="4394600" y="3037129"/>
                  <a:pt x="4394600" y="3046695"/>
                  <a:pt x="4394600" y="3056146"/>
                </a:cubicBezTo>
                <a:lnTo>
                  <a:pt x="4394716" y="3056262"/>
                </a:lnTo>
                <a:cubicBezTo>
                  <a:pt x="4394716" y="3070092"/>
                  <a:pt x="4395636" y="3083922"/>
                  <a:pt x="4394484" y="3097637"/>
                </a:cubicBezTo>
                <a:cubicBezTo>
                  <a:pt x="4393216" y="3112505"/>
                  <a:pt x="4400824" y="3116079"/>
                  <a:pt x="4412925" y="3113773"/>
                </a:cubicBezTo>
                <a:cubicBezTo>
                  <a:pt x="4423643" y="3111697"/>
                  <a:pt x="4441507" y="3122418"/>
                  <a:pt x="4441737" y="3099596"/>
                </a:cubicBezTo>
                <a:cubicBezTo>
                  <a:pt x="4441970" y="3071129"/>
                  <a:pt x="4441737" y="3042661"/>
                  <a:pt x="4441737" y="3014195"/>
                </a:cubicBezTo>
                <a:cubicBezTo>
                  <a:pt x="4441737" y="3006934"/>
                  <a:pt x="4441045" y="3001286"/>
                  <a:pt x="4431711" y="2999096"/>
                </a:cubicBezTo>
                <a:close/>
                <a:moveTo>
                  <a:pt x="9579579" y="2998981"/>
                </a:moveTo>
                <a:cubicBezTo>
                  <a:pt x="9562406" y="2997943"/>
                  <a:pt x="9559640" y="3004858"/>
                  <a:pt x="9559870" y="3019956"/>
                </a:cubicBezTo>
                <a:cubicBezTo>
                  <a:pt x="9560792" y="3065943"/>
                  <a:pt x="9560216" y="3112045"/>
                  <a:pt x="9560216" y="3158030"/>
                </a:cubicBezTo>
                <a:cubicBezTo>
                  <a:pt x="9560216" y="3204938"/>
                  <a:pt x="9561022" y="3251844"/>
                  <a:pt x="9559870" y="3298753"/>
                </a:cubicBezTo>
                <a:cubicBezTo>
                  <a:pt x="9559410" y="3317079"/>
                  <a:pt x="9568745" y="3317884"/>
                  <a:pt x="9582345" y="3317654"/>
                </a:cubicBezTo>
                <a:cubicBezTo>
                  <a:pt x="9596176" y="3317308"/>
                  <a:pt x="9608968" y="3318346"/>
                  <a:pt x="9607470" y="3297946"/>
                </a:cubicBezTo>
                <a:cubicBezTo>
                  <a:pt x="9606318" y="3281580"/>
                  <a:pt x="9607124" y="3264984"/>
                  <a:pt x="9607470" y="3248502"/>
                </a:cubicBezTo>
                <a:cubicBezTo>
                  <a:pt x="9607584" y="3241933"/>
                  <a:pt x="9611043" y="3236055"/>
                  <a:pt x="9617843" y="3235824"/>
                </a:cubicBezTo>
                <a:cubicBezTo>
                  <a:pt x="9625219" y="3235595"/>
                  <a:pt x="9627754" y="3241933"/>
                  <a:pt x="9627870" y="3248389"/>
                </a:cubicBezTo>
                <a:cubicBezTo>
                  <a:pt x="9628100" y="3263140"/>
                  <a:pt x="9629137" y="3278009"/>
                  <a:pt x="9627870" y="3292644"/>
                </a:cubicBezTo>
                <a:cubicBezTo>
                  <a:pt x="9626141" y="3311891"/>
                  <a:pt x="9632710" y="3318231"/>
                  <a:pt x="9652648" y="3318115"/>
                </a:cubicBezTo>
                <a:cubicBezTo>
                  <a:pt x="9671550" y="3318001"/>
                  <a:pt x="9674547" y="3311430"/>
                  <a:pt x="9675584" y="3294027"/>
                </a:cubicBezTo>
                <a:lnTo>
                  <a:pt x="9675469" y="3294027"/>
                </a:lnTo>
                <a:cubicBezTo>
                  <a:pt x="9678350" y="3247582"/>
                  <a:pt x="9669245" y="3201711"/>
                  <a:pt x="9673855" y="3154919"/>
                </a:cubicBezTo>
                <a:cubicBezTo>
                  <a:pt x="9678236" y="3109279"/>
                  <a:pt x="9674431" y="3062830"/>
                  <a:pt x="9675123" y="3016844"/>
                </a:cubicBezTo>
                <a:cubicBezTo>
                  <a:pt x="9675353" y="3003475"/>
                  <a:pt x="9671781" y="2998405"/>
                  <a:pt x="9657720" y="2998981"/>
                </a:cubicBezTo>
                <a:cubicBezTo>
                  <a:pt x="9631674" y="3000133"/>
                  <a:pt x="9605510" y="3000479"/>
                  <a:pt x="9579579" y="2998981"/>
                </a:cubicBezTo>
                <a:close/>
                <a:moveTo>
                  <a:pt x="4351841" y="2998981"/>
                </a:moveTo>
                <a:cubicBezTo>
                  <a:pt x="4339279" y="2999443"/>
                  <a:pt x="4325102" y="2995523"/>
                  <a:pt x="4326255" y="3017075"/>
                </a:cubicBezTo>
                <a:lnTo>
                  <a:pt x="4326371" y="3017075"/>
                </a:lnTo>
                <a:cubicBezTo>
                  <a:pt x="4327639" y="3042892"/>
                  <a:pt x="4327406" y="3068938"/>
                  <a:pt x="4326487" y="3094755"/>
                </a:cubicBezTo>
                <a:cubicBezTo>
                  <a:pt x="4325909" y="3109279"/>
                  <a:pt x="4330865" y="3113427"/>
                  <a:pt x="4345503" y="3114349"/>
                </a:cubicBezTo>
                <a:cubicBezTo>
                  <a:pt x="4367284" y="3115732"/>
                  <a:pt x="4378234" y="3110892"/>
                  <a:pt x="4374084" y="3086688"/>
                </a:cubicBezTo>
                <a:cubicBezTo>
                  <a:pt x="4372356" y="3076661"/>
                  <a:pt x="4373740" y="3066057"/>
                  <a:pt x="4373740" y="3055687"/>
                </a:cubicBezTo>
                <a:cubicBezTo>
                  <a:pt x="4373623" y="3042661"/>
                  <a:pt x="4372356" y="3029638"/>
                  <a:pt x="4373969" y="3016844"/>
                </a:cubicBezTo>
                <a:cubicBezTo>
                  <a:pt x="4376389" y="2997599"/>
                  <a:pt x="4364634" y="2998405"/>
                  <a:pt x="4351841" y="2998981"/>
                </a:cubicBezTo>
                <a:close/>
                <a:moveTo>
                  <a:pt x="1207104" y="2998981"/>
                </a:moveTo>
                <a:cubicBezTo>
                  <a:pt x="1189931" y="2997943"/>
                  <a:pt x="1187165" y="3004858"/>
                  <a:pt x="1187395" y="3019956"/>
                </a:cubicBezTo>
                <a:cubicBezTo>
                  <a:pt x="1188317" y="3065943"/>
                  <a:pt x="1187741" y="3112045"/>
                  <a:pt x="1187741" y="3158030"/>
                </a:cubicBezTo>
                <a:cubicBezTo>
                  <a:pt x="1187741" y="3204938"/>
                  <a:pt x="1188547" y="3251844"/>
                  <a:pt x="1187395" y="3298753"/>
                </a:cubicBezTo>
                <a:cubicBezTo>
                  <a:pt x="1186935" y="3317079"/>
                  <a:pt x="1196270" y="3317884"/>
                  <a:pt x="1209870" y="3317654"/>
                </a:cubicBezTo>
                <a:cubicBezTo>
                  <a:pt x="1223701" y="3317308"/>
                  <a:pt x="1236493" y="3318346"/>
                  <a:pt x="1234995" y="3297946"/>
                </a:cubicBezTo>
                <a:cubicBezTo>
                  <a:pt x="1233843" y="3281580"/>
                  <a:pt x="1234649" y="3264984"/>
                  <a:pt x="1234995" y="3248502"/>
                </a:cubicBezTo>
                <a:cubicBezTo>
                  <a:pt x="1235109" y="3241933"/>
                  <a:pt x="1238568" y="3236055"/>
                  <a:pt x="1245368" y="3235824"/>
                </a:cubicBezTo>
                <a:cubicBezTo>
                  <a:pt x="1252744" y="3235595"/>
                  <a:pt x="1255279" y="3241933"/>
                  <a:pt x="1255395" y="3248389"/>
                </a:cubicBezTo>
                <a:cubicBezTo>
                  <a:pt x="1255625" y="3263140"/>
                  <a:pt x="1256662" y="3278009"/>
                  <a:pt x="1255395" y="3292644"/>
                </a:cubicBezTo>
                <a:cubicBezTo>
                  <a:pt x="1253666" y="3311891"/>
                  <a:pt x="1260235" y="3318231"/>
                  <a:pt x="1280173" y="3318115"/>
                </a:cubicBezTo>
                <a:cubicBezTo>
                  <a:pt x="1299075" y="3318001"/>
                  <a:pt x="1302072" y="3311430"/>
                  <a:pt x="1303109" y="3294027"/>
                </a:cubicBezTo>
                <a:lnTo>
                  <a:pt x="1302994" y="3294027"/>
                </a:lnTo>
                <a:cubicBezTo>
                  <a:pt x="1305875" y="3247582"/>
                  <a:pt x="1296770" y="3201711"/>
                  <a:pt x="1301380" y="3154919"/>
                </a:cubicBezTo>
                <a:cubicBezTo>
                  <a:pt x="1305761" y="3109279"/>
                  <a:pt x="1301956" y="3062830"/>
                  <a:pt x="1302648" y="3016844"/>
                </a:cubicBezTo>
                <a:cubicBezTo>
                  <a:pt x="1302878" y="3003475"/>
                  <a:pt x="1299306" y="2998405"/>
                  <a:pt x="1285245" y="2998981"/>
                </a:cubicBezTo>
                <a:cubicBezTo>
                  <a:pt x="1259199" y="3000133"/>
                  <a:pt x="1233035" y="3000479"/>
                  <a:pt x="1207104" y="2998981"/>
                </a:cubicBezTo>
                <a:close/>
                <a:moveTo>
                  <a:pt x="9435096" y="2998794"/>
                </a:moveTo>
                <a:cubicBezTo>
                  <a:pt x="9429088" y="2999355"/>
                  <a:pt x="9424565" y="3002957"/>
                  <a:pt x="9424910" y="3015807"/>
                </a:cubicBezTo>
                <a:cubicBezTo>
                  <a:pt x="9425716" y="3043583"/>
                  <a:pt x="9425487" y="3071476"/>
                  <a:pt x="9424910" y="3099251"/>
                </a:cubicBezTo>
                <a:cubicBezTo>
                  <a:pt x="9424680" y="3109970"/>
                  <a:pt x="9427331" y="3115732"/>
                  <a:pt x="9439201" y="3114578"/>
                </a:cubicBezTo>
                <a:cubicBezTo>
                  <a:pt x="9446001" y="3113889"/>
                  <a:pt x="9450841" y="3116539"/>
                  <a:pt x="9450841" y="3124722"/>
                </a:cubicBezTo>
                <a:cubicBezTo>
                  <a:pt x="9450841" y="3132905"/>
                  <a:pt x="9446116" y="3135671"/>
                  <a:pt x="9439201" y="3134980"/>
                </a:cubicBezTo>
                <a:cubicBezTo>
                  <a:pt x="9424448" y="3133480"/>
                  <a:pt x="9424564" y="3142702"/>
                  <a:pt x="9425024" y="3152959"/>
                </a:cubicBezTo>
                <a:cubicBezTo>
                  <a:pt x="9425256" y="3160797"/>
                  <a:pt x="9424910" y="3168634"/>
                  <a:pt x="9425024" y="3176471"/>
                </a:cubicBezTo>
                <a:cubicBezTo>
                  <a:pt x="9425141" y="3183731"/>
                  <a:pt x="9422604" y="3187535"/>
                  <a:pt x="9414422" y="3187303"/>
                </a:cubicBezTo>
                <a:cubicBezTo>
                  <a:pt x="9406123" y="3187073"/>
                  <a:pt x="9404280" y="3182809"/>
                  <a:pt x="9404280" y="3175778"/>
                </a:cubicBezTo>
                <a:cubicBezTo>
                  <a:pt x="9404280" y="3167135"/>
                  <a:pt x="9403934" y="3158376"/>
                  <a:pt x="9404280" y="3149733"/>
                </a:cubicBezTo>
                <a:cubicBezTo>
                  <a:pt x="9404740" y="3140627"/>
                  <a:pt x="9402552" y="3136017"/>
                  <a:pt x="9391717" y="3134980"/>
                </a:cubicBezTo>
                <a:cubicBezTo>
                  <a:pt x="9360714" y="3131983"/>
                  <a:pt x="9347691" y="3145814"/>
                  <a:pt x="9358870" y="3175203"/>
                </a:cubicBezTo>
                <a:cubicBezTo>
                  <a:pt x="9363826" y="3188226"/>
                  <a:pt x="9365786" y="3196063"/>
                  <a:pt x="9359100" y="3210009"/>
                </a:cubicBezTo>
                <a:cubicBezTo>
                  <a:pt x="9346769" y="3235595"/>
                  <a:pt x="9358294" y="3249885"/>
                  <a:pt x="9386300" y="3249885"/>
                </a:cubicBezTo>
                <a:cubicBezTo>
                  <a:pt x="9402781" y="3249885"/>
                  <a:pt x="9419378" y="3249655"/>
                  <a:pt x="9435859" y="3250000"/>
                </a:cubicBezTo>
                <a:cubicBezTo>
                  <a:pt x="9442083" y="3250117"/>
                  <a:pt x="9451187" y="3247697"/>
                  <a:pt x="9450382" y="3259107"/>
                </a:cubicBezTo>
                <a:cubicBezTo>
                  <a:pt x="9449690" y="3268096"/>
                  <a:pt x="9443120" y="3269594"/>
                  <a:pt x="9435513" y="3269824"/>
                </a:cubicBezTo>
                <a:cubicBezTo>
                  <a:pt x="9417188" y="3270516"/>
                  <a:pt x="9399210" y="3269018"/>
                  <a:pt x="9381114" y="3265675"/>
                </a:cubicBezTo>
                <a:cubicBezTo>
                  <a:pt x="9366132" y="3262909"/>
                  <a:pt x="9355990" y="3266712"/>
                  <a:pt x="9356795" y="3285729"/>
                </a:cubicBezTo>
                <a:cubicBezTo>
                  <a:pt x="9357948" y="3313506"/>
                  <a:pt x="9357602" y="3341397"/>
                  <a:pt x="9357026" y="3369172"/>
                </a:cubicBezTo>
                <a:cubicBezTo>
                  <a:pt x="9356795" y="3381620"/>
                  <a:pt x="9361290" y="3386231"/>
                  <a:pt x="9373738" y="3385770"/>
                </a:cubicBezTo>
                <a:cubicBezTo>
                  <a:pt x="9393676" y="3384962"/>
                  <a:pt x="9413730" y="3385192"/>
                  <a:pt x="9433669" y="3385770"/>
                </a:cubicBezTo>
                <a:cubicBezTo>
                  <a:pt x="9439662" y="3385883"/>
                  <a:pt x="9450036" y="3382657"/>
                  <a:pt x="9449458" y="3393376"/>
                </a:cubicBezTo>
                <a:cubicBezTo>
                  <a:pt x="9448997" y="3402596"/>
                  <a:pt x="9439432" y="3401098"/>
                  <a:pt x="9432747" y="3401098"/>
                </a:cubicBezTo>
                <a:cubicBezTo>
                  <a:pt x="9413616" y="3401328"/>
                  <a:pt x="9394483" y="3401789"/>
                  <a:pt x="9375352" y="3401098"/>
                </a:cubicBezTo>
                <a:cubicBezTo>
                  <a:pt x="9361636" y="3400636"/>
                  <a:pt x="9356680" y="3406283"/>
                  <a:pt x="9356912" y="3419538"/>
                </a:cubicBezTo>
                <a:cubicBezTo>
                  <a:pt x="9357372" y="3445700"/>
                  <a:pt x="9357256" y="3471747"/>
                  <a:pt x="9356912" y="3497795"/>
                </a:cubicBezTo>
                <a:cubicBezTo>
                  <a:pt x="9356795" y="3510701"/>
                  <a:pt x="9361176" y="3516810"/>
                  <a:pt x="9375236" y="3516118"/>
                </a:cubicBezTo>
                <a:cubicBezTo>
                  <a:pt x="9395175" y="3515081"/>
                  <a:pt x="9415228" y="3515773"/>
                  <a:pt x="9435168" y="3516118"/>
                </a:cubicBezTo>
                <a:cubicBezTo>
                  <a:pt x="9441967" y="3516234"/>
                  <a:pt x="9450382" y="3515888"/>
                  <a:pt x="9449920" y="3526145"/>
                </a:cubicBezTo>
                <a:cubicBezTo>
                  <a:pt x="9449458" y="3535251"/>
                  <a:pt x="9442313" y="3536634"/>
                  <a:pt x="9434822" y="3536634"/>
                </a:cubicBezTo>
                <a:cubicBezTo>
                  <a:pt x="9415690" y="3536634"/>
                  <a:pt x="9396442" y="3537556"/>
                  <a:pt x="9377426" y="3536403"/>
                </a:cubicBezTo>
                <a:cubicBezTo>
                  <a:pt x="9360946" y="3535366"/>
                  <a:pt x="9356104" y="3542166"/>
                  <a:pt x="9356680" y="3557725"/>
                </a:cubicBezTo>
                <a:cubicBezTo>
                  <a:pt x="9357602" y="3582043"/>
                  <a:pt x="9357602" y="3606361"/>
                  <a:pt x="9356680" y="3630680"/>
                </a:cubicBezTo>
                <a:cubicBezTo>
                  <a:pt x="9356104" y="3646700"/>
                  <a:pt x="9362212" y="3652462"/>
                  <a:pt x="9378002" y="3651655"/>
                </a:cubicBezTo>
                <a:cubicBezTo>
                  <a:pt x="9397941" y="3650618"/>
                  <a:pt x="9417994" y="3651310"/>
                  <a:pt x="9437933" y="3651425"/>
                </a:cubicBezTo>
                <a:cubicBezTo>
                  <a:pt x="9444618" y="3651540"/>
                  <a:pt x="9450036" y="3653845"/>
                  <a:pt x="9450036" y="3661797"/>
                </a:cubicBezTo>
                <a:cubicBezTo>
                  <a:pt x="9450036" y="3668022"/>
                  <a:pt x="9446116" y="3671479"/>
                  <a:pt x="9440354" y="3671825"/>
                </a:cubicBezTo>
                <a:cubicBezTo>
                  <a:pt x="9429059" y="3672517"/>
                  <a:pt x="9417764" y="3672517"/>
                  <a:pt x="9406470" y="3672517"/>
                </a:cubicBezTo>
                <a:cubicBezTo>
                  <a:pt x="9396097" y="3672517"/>
                  <a:pt x="9385378" y="3673669"/>
                  <a:pt x="9375236" y="3672054"/>
                </a:cubicBezTo>
                <a:cubicBezTo>
                  <a:pt x="9359100" y="3669520"/>
                  <a:pt x="9359792" y="3686462"/>
                  <a:pt x="9351609" y="3690496"/>
                </a:cubicBezTo>
                <a:cubicBezTo>
                  <a:pt x="9335244" y="3698448"/>
                  <a:pt x="9346769" y="3669059"/>
                  <a:pt x="9330978" y="3672402"/>
                </a:cubicBezTo>
                <a:cubicBezTo>
                  <a:pt x="9327636" y="3673208"/>
                  <a:pt x="9324064" y="3672402"/>
                  <a:pt x="9320606" y="3672402"/>
                </a:cubicBezTo>
                <a:cubicBezTo>
                  <a:pt x="9297095" y="3672402"/>
                  <a:pt x="9273698" y="3671940"/>
                  <a:pt x="9250187" y="3672402"/>
                </a:cubicBezTo>
                <a:cubicBezTo>
                  <a:pt x="9239930" y="3672632"/>
                  <a:pt x="9227714" y="3668712"/>
                  <a:pt x="9224716" y="3686347"/>
                </a:cubicBezTo>
                <a:cubicBezTo>
                  <a:pt x="9223104" y="3695912"/>
                  <a:pt x="9208811" y="3695452"/>
                  <a:pt x="9207659" y="3688075"/>
                </a:cubicBezTo>
                <a:cubicBezTo>
                  <a:pt x="9204547" y="3667100"/>
                  <a:pt x="9189910" y="3672747"/>
                  <a:pt x="9178270" y="3672402"/>
                </a:cubicBezTo>
                <a:cubicBezTo>
                  <a:pt x="9156487" y="3671710"/>
                  <a:pt x="9134820" y="3672054"/>
                  <a:pt x="9113037" y="3672171"/>
                </a:cubicBezTo>
                <a:cubicBezTo>
                  <a:pt x="9103124" y="3672286"/>
                  <a:pt x="9093444" y="3669520"/>
                  <a:pt x="9089526" y="3685194"/>
                </a:cubicBezTo>
                <a:cubicBezTo>
                  <a:pt x="9086528" y="3697411"/>
                  <a:pt x="9074081" y="3696604"/>
                  <a:pt x="9070854" y="3684387"/>
                </a:cubicBezTo>
                <a:cubicBezTo>
                  <a:pt x="9067627" y="3672054"/>
                  <a:pt x="9060482" y="3672862"/>
                  <a:pt x="9051838" y="3672286"/>
                </a:cubicBezTo>
                <a:cubicBezTo>
                  <a:pt x="8959982" y="3665602"/>
                  <a:pt x="8867894" y="3668136"/>
                  <a:pt x="8775922" y="3666639"/>
                </a:cubicBezTo>
                <a:cubicBezTo>
                  <a:pt x="8752181" y="3666292"/>
                  <a:pt x="8757021" y="3680238"/>
                  <a:pt x="8757021" y="3693377"/>
                </a:cubicBezTo>
                <a:cubicBezTo>
                  <a:pt x="8757021" y="3706515"/>
                  <a:pt x="8752411" y="3721845"/>
                  <a:pt x="8776268" y="3719770"/>
                </a:cubicBezTo>
                <a:cubicBezTo>
                  <a:pt x="8800356" y="3717696"/>
                  <a:pt x="8824906" y="3719309"/>
                  <a:pt x="8849223" y="3719309"/>
                </a:cubicBezTo>
                <a:cubicBezTo>
                  <a:pt x="8860980" y="3719309"/>
                  <a:pt x="8874810" y="3722306"/>
                  <a:pt x="8872274" y="3702366"/>
                </a:cubicBezTo>
                <a:cubicBezTo>
                  <a:pt x="8871929" y="3699370"/>
                  <a:pt x="8872620" y="3694645"/>
                  <a:pt x="8877344" y="3695105"/>
                </a:cubicBezTo>
                <a:cubicBezTo>
                  <a:pt x="8880227" y="3695336"/>
                  <a:pt x="8885413" y="3697987"/>
                  <a:pt x="8885413" y="3699716"/>
                </a:cubicBezTo>
                <a:cubicBezTo>
                  <a:pt x="8886450" y="3726916"/>
                  <a:pt x="8906620" y="3718733"/>
                  <a:pt x="8921486" y="3719194"/>
                </a:cubicBezTo>
                <a:cubicBezTo>
                  <a:pt x="8943270" y="3719770"/>
                  <a:pt x="8964936" y="3719079"/>
                  <a:pt x="8986720" y="3719424"/>
                </a:cubicBezTo>
                <a:cubicBezTo>
                  <a:pt x="8998476" y="3719540"/>
                  <a:pt x="9010116" y="3720923"/>
                  <a:pt x="9007580" y="3702943"/>
                </a:cubicBezTo>
                <a:cubicBezTo>
                  <a:pt x="9007004" y="3698563"/>
                  <a:pt x="9009654" y="3693838"/>
                  <a:pt x="9014957" y="3694529"/>
                </a:cubicBezTo>
                <a:cubicBezTo>
                  <a:pt x="9017608" y="3694875"/>
                  <a:pt x="9022103" y="3698679"/>
                  <a:pt x="9021987" y="3700638"/>
                </a:cubicBezTo>
                <a:cubicBezTo>
                  <a:pt x="9020719" y="3723458"/>
                  <a:pt x="9036856" y="3719194"/>
                  <a:pt x="9050108" y="3719194"/>
                </a:cubicBezTo>
                <a:cubicBezTo>
                  <a:pt x="9071891" y="3719194"/>
                  <a:pt x="9093558" y="3719079"/>
                  <a:pt x="9115342" y="3719194"/>
                </a:cubicBezTo>
                <a:cubicBezTo>
                  <a:pt x="9126751" y="3719309"/>
                  <a:pt x="9138738" y="3720923"/>
                  <a:pt x="9138508" y="3703403"/>
                </a:cubicBezTo>
                <a:cubicBezTo>
                  <a:pt x="9138392" y="3697872"/>
                  <a:pt x="9141850" y="3693607"/>
                  <a:pt x="9148418" y="3694068"/>
                </a:cubicBezTo>
                <a:cubicBezTo>
                  <a:pt x="9154643" y="3694529"/>
                  <a:pt x="9157524" y="3699024"/>
                  <a:pt x="9158216" y="3704441"/>
                </a:cubicBezTo>
                <a:cubicBezTo>
                  <a:pt x="9158907" y="3710434"/>
                  <a:pt x="9158677" y="3716543"/>
                  <a:pt x="9158677" y="3722651"/>
                </a:cubicBezTo>
                <a:cubicBezTo>
                  <a:pt x="9158677" y="3780854"/>
                  <a:pt x="9159368" y="3839056"/>
                  <a:pt x="9158331" y="3897258"/>
                </a:cubicBezTo>
                <a:cubicBezTo>
                  <a:pt x="9157985" y="3916160"/>
                  <a:pt x="9162710" y="3924458"/>
                  <a:pt x="9182994" y="3922960"/>
                </a:cubicBezTo>
                <a:cubicBezTo>
                  <a:pt x="9204547" y="3921346"/>
                  <a:pt x="9226446" y="3922960"/>
                  <a:pt x="9248113" y="3922499"/>
                </a:cubicBezTo>
                <a:cubicBezTo>
                  <a:pt x="9258370" y="3922268"/>
                  <a:pt x="9273584" y="3926994"/>
                  <a:pt x="9272776" y="3908784"/>
                </a:cubicBezTo>
                <a:cubicBezTo>
                  <a:pt x="9272200" y="3895185"/>
                  <a:pt x="9282918" y="3875476"/>
                  <a:pt x="9257794" y="3871327"/>
                </a:cubicBezTo>
                <a:cubicBezTo>
                  <a:pt x="9252146" y="3870405"/>
                  <a:pt x="9247767" y="3868215"/>
                  <a:pt x="9247882" y="3861761"/>
                </a:cubicBezTo>
                <a:cubicBezTo>
                  <a:pt x="9247997" y="3859687"/>
                  <a:pt x="9250187" y="3855882"/>
                  <a:pt x="9251340" y="3855882"/>
                </a:cubicBezTo>
                <a:cubicBezTo>
                  <a:pt x="9285800" y="3857382"/>
                  <a:pt x="9272546" y="3831334"/>
                  <a:pt x="9273238" y="3815660"/>
                </a:cubicBezTo>
                <a:cubicBezTo>
                  <a:pt x="9274620" y="3780969"/>
                  <a:pt x="9273584" y="3746278"/>
                  <a:pt x="9273584" y="3711471"/>
                </a:cubicBezTo>
                <a:cubicBezTo>
                  <a:pt x="9273584" y="3704556"/>
                  <a:pt x="9271970" y="3695797"/>
                  <a:pt x="9281190" y="3694645"/>
                </a:cubicBezTo>
                <a:cubicBezTo>
                  <a:pt x="9290065" y="3693492"/>
                  <a:pt x="9289258" y="3702136"/>
                  <a:pt x="9289028" y="3707783"/>
                </a:cubicBezTo>
                <a:cubicBezTo>
                  <a:pt x="9288450" y="3719885"/>
                  <a:pt x="9296173" y="3719309"/>
                  <a:pt x="9304356" y="3719309"/>
                </a:cubicBezTo>
                <a:cubicBezTo>
                  <a:pt x="9333054" y="3719309"/>
                  <a:pt x="9361752" y="3719309"/>
                  <a:pt x="9390449" y="3719309"/>
                </a:cubicBezTo>
                <a:cubicBezTo>
                  <a:pt x="9397595" y="3719309"/>
                  <a:pt x="9404972" y="3719885"/>
                  <a:pt x="9404396" y="3709281"/>
                </a:cubicBezTo>
                <a:lnTo>
                  <a:pt x="9404625" y="3709051"/>
                </a:lnTo>
                <a:cubicBezTo>
                  <a:pt x="9404164" y="3701214"/>
                  <a:pt x="9406930" y="3695105"/>
                  <a:pt x="9415574" y="3694299"/>
                </a:cubicBezTo>
                <a:cubicBezTo>
                  <a:pt x="9426985" y="3693262"/>
                  <a:pt x="9423180" y="3702712"/>
                  <a:pt x="9425256" y="3708590"/>
                </a:cubicBezTo>
                <a:cubicBezTo>
                  <a:pt x="9432171" y="3728644"/>
                  <a:pt x="9448882" y="3717465"/>
                  <a:pt x="9461446" y="3719309"/>
                </a:cubicBezTo>
                <a:cubicBezTo>
                  <a:pt x="9473892" y="3721153"/>
                  <a:pt x="9477926" y="3715735"/>
                  <a:pt x="9477465" y="3703288"/>
                </a:cubicBezTo>
                <a:cubicBezTo>
                  <a:pt x="9476543" y="3676435"/>
                  <a:pt x="9477004" y="3649466"/>
                  <a:pt x="9477235" y="3622496"/>
                </a:cubicBezTo>
                <a:cubicBezTo>
                  <a:pt x="9477235" y="3612585"/>
                  <a:pt x="9478387" y="3602788"/>
                  <a:pt x="9463290" y="3604402"/>
                </a:cubicBezTo>
                <a:cubicBezTo>
                  <a:pt x="9456144" y="3605209"/>
                  <a:pt x="9451764" y="3601521"/>
                  <a:pt x="9451764" y="3593799"/>
                </a:cubicBezTo>
                <a:cubicBezTo>
                  <a:pt x="9451648" y="3585386"/>
                  <a:pt x="9457066" y="3583196"/>
                  <a:pt x="9463750" y="3583887"/>
                </a:cubicBezTo>
                <a:cubicBezTo>
                  <a:pt x="9476543" y="3585155"/>
                  <a:pt x="9477465" y="3577779"/>
                  <a:pt x="9477350" y="3567867"/>
                </a:cubicBezTo>
                <a:cubicBezTo>
                  <a:pt x="9476889" y="3540091"/>
                  <a:pt x="9476889" y="3512200"/>
                  <a:pt x="9477350" y="3484425"/>
                </a:cubicBezTo>
                <a:cubicBezTo>
                  <a:pt x="9477580" y="3474284"/>
                  <a:pt x="9475967" y="3467483"/>
                  <a:pt x="9463520" y="3468636"/>
                </a:cubicBezTo>
                <a:cubicBezTo>
                  <a:pt x="9458794" y="3469097"/>
                  <a:pt x="9452110" y="3469327"/>
                  <a:pt x="9452685" y="3461491"/>
                </a:cubicBezTo>
                <a:cubicBezTo>
                  <a:pt x="9453032" y="3456880"/>
                  <a:pt x="9456950" y="3452961"/>
                  <a:pt x="9461330" y="3452961"/>
                </a:cubicBezTo>
                <a:cubicBezTo>
                  <a:pt x="9478618" y="3453076"/>
                  <a:pt x="9477465" y="3441666"/>
                  <a:pt x="9477350" y="3429910"/>
                </a:cubicBezTo>
                <a:cubicBezTo>
                  <a:pt x="9477004" y="3402942"/>
                  <a:pt x="9477004" y="3376087"/>
                  <a:pt x="9477350" y="3349118"/>
                </a:cubicBezTo>
                <a:cubicBezTo>
                  <a:pt x="9477465" y="3339321"/>
                  <a:pt x="9476774" y="3331831"/>
                  <a:pt x="9463866" y="3333097"/>
                </a:cubicBezTo>
                <a:cubicBezTo>
                  <a:pt x="9459024" y="3333559"/>
                  <a:pt x="9452340" y="3333906"/>
                  <a:pt x="9452570" y="3326298"/>
                </a:cubicBezTo>
                <a:cubicBezTo>
                  <a:pt x="9452685" y="3321688"/>
                  <a:pt x="9456950" y="3318231"/>
                  <a:pt x="9461446" y="3318346"/>
                </a:cubicBezTo>
                <a:cubicBezTo>
                  <a:pt x="9479309" y="3318923"/>
                  <a:pt x="9477235" y="3306821"/>
                  <a:pt x="9477235" y="3295412"/>
                </a:cubicBezTo>
                <a:cubicBezTo>
                  <a:pt x="9477235" y="3250232"/>
                  <a:pt x="9477235" y="3205054"/>
                  <a:pt x="9477235" y="3159875"/>
                </a:cubicBezTo>
                <a:cubicBezTo>
                  <a:pt x="9477235" y="3112045"/>
                  <a:pt x="9476428" y="3064215"/>
                  <a:pt x="9477696" y="3016501"/>
                </a:cubicBezTo>
                <a:cubicBezTo>
                  <a:pt x="9478272" y="2996100"/>
                  <a:pt x="9465710" y="2998520"/>
                  <a:pt x="9454184" y="3000018"/>
                </a:cubicBezTo>
                <a:cubicBezTo>
                  <a:pt x="9448594" y="3000710"/>
                  <a:pt x="9441103" y="2998232"/>
                  <a:pt x="9435096" y="2998794"/>
                </a:cubicBezTo>
                <a:close/>
                <a:moveTo>
                  <a:pt x="1062621" y="2998794"/>
                </a:moveTo>
                <a:cubicBezTo>
                  <a:pt x="1056613" y="2999355"/>
                  <a:pt x="1052090" y="3002957"/>
                  <a:pt x="1052435" y="3015807"/>
                </a:cubicBezTo>
                <a:cubicBezTo>
                  <a:pt x="1053241" y="3043583"/>
                  <a:pt x="1053012" y="3071476"/>
                  <a:pt x="1052435" y="3099251"/>
                </a:cubicBezTo>
                <a:cubicBezTo>
                  <a:pt x="1052205" y="3109970"/>
                  <a:pt x="1054856" y="3115732"/>
                  <a:pt x="1066726" y="3114578"/>
                </a:cubicBezTo>
                <a:cubicBezTo>
                  <a:pt x="1073526" y="3113889"/>
                  <a:pt x="1078366" y="3116539"/>
                  <a:pt x="1078366" y="3124722"/>
                </a:cubicBezTo>
                <a:cubicBezTo>
                  <a:pt x="1078366" y="3132905"/>
                  <a:pt x="1073641" y="3135671"/>
                  <a:pt x="1066726" y="3134980"/>
                </a:cubicBezTo>
                <a:cubicBezTo>
                  <a:pt x="1051973" y="3133480"/>
                  <a:pt x="1052089" y="3142702"/>
                  <a:pt x="1052549" y="3152959"/>
                </a:cubicBezTo>
                <a:cubicBezTo>
                  <a:pt x="1052781" y="3160797"/>
                  <a:pt x="1052435" y="3168634"/>
                  <a:pt x="1052549" y="3176471"/>
                </a:cubicBezTo>
                <a:cubicBezTo>
                  <a:pt x="1052666" y="3183731"/>
                  <a:pt x="1050129" y="3187535"/>
                  <a:pt x="1041947" y="3187303"/>
                </a:cubicBezTo>
                <a:cubicBezTo>
                  <a:pt x="1033648" y="3187073"/>
                  <a:pt x="1031805" y="3182809"/>
                  <a:pt x="1031805" y="3175778"/>
                </a:cubicBezTo>
                <a:cubicBezTo>
                  <a:pt x="1031805" y="3167135"/>
                  <a:pt x="1031459" y="3158376"/>
                  <a:pt x="1031805" y="3149733"/>
                </a:cubicBezTo>
                <a:cubicBezTo>
                  <a:pt x="1032265" y="3140627"/>
                  <a:pt x="1030077" y="3136017"/>
                  <a:pt x="1019242" y="3134980"/>
                </a:cubicBezTo>
                <a:cubicBezTo>
                  <a:pt x="988239" y="3131983"/>
                  <a:pt x="975216" y="3145814"/>
                  <a:pt x="986395" y="3175203"/>
                </a:cubicBezTo>
                <a:cubicBezTo>
                  <a:pt x="991351" y="3188226"/>
                  <a:pt x="993311" y="3196063"/>
                  <a:pt x="986625" y="3210009"/>
                </a:cubicBezTo>
                <a:cubicBezTo>
                  <a:pt x="974294" y="3235595"/>
                  <a:pt x="985819" y="3249885"/>
                  <a:pt x="1013825" y="3249885"/>
                </a:cubicBezTo>
                <a:cubicBezTo>
                  <a:pt x="1030306" y="3249885"/>
                  <a:pt x="1046903" y="3249655"/>
                  <a:pt x="1063384" y="3250000"/>
                </a:cubicBezTo>
                <a:cubicBezTo>
                  <a:pt x="1069608" y="3250117"/>
                  <a:pt x="1078712" y="3247697"/>
                  <a:pt x="1077907" y="3259107"/>
                </a:cubicBezTo>
                <a:cubicBezTo>
                  <a:pt x="1077215" y="3268096"/>
                  <a:pt x="1070645" y="3269594"/>
                  <a:pt x="1063038" y="3269824"/>
                </a:cubicBezTo>
                <a:cubicBezTo>
                  <a:pt x="1044713" y="3270516"/>
                  <a:pt x="1026735" y="3269018"/>
                  <a:pt x="1008639" y="3265675"/>
                </a:cubicBezTo>
                <a:cubicBezTo>
                  <a:pt x="993657" y="3262909"/>
                  <a:pt x="983515" y="3266712"/>
                  <a:pt x="984320" y="3285729"/>
                </a:cubicBezTo>
                <a:cubicBezTo>
                  <a:pt x="985473" y="3313506"/>
                  <a:pt x="985127" y="3341397"/>
                  <a:pt x="984551" y="3369172"/>
                </a:cubicBezTo>
                <a:cubicBezTo>
                  <a:pt x="984320" y="3381620"/>
                  <a:pt x="988815" y="3386231"/>
                  <a:pt x="1001263" y="3385770"/>
                </a:cubicBezTo>
                <a:cubicBezTo>
                  <a:pt x="1021201" y="3384962"/>
                  <a:pt x="1041255" y="3385192"/>
                  <a:pt x="1061194" y="3385770"/>
                </a:cubicBezTo>
                <a:cubicBezTo>
                  <a:pt x="1067187" y="3385883"/>
                  <a:pt x="1077561" y="3382657"/>
                  <a:pt x="1076983" y="3393376"/>
                </a:cubicBezTo>
                <a:cubicBezTo>
                  <a:pt x="1076522" y="3402596"/>
                  <a:pt x="1066957" y="3401098"/>
                  <a:pt x="1060272" y="3401098"/>
                </a:cubicBezTo>
                <a:cubicBezTo>
                  <a:pt x="1041141" y="3401328"/>
                  <a:pt x="1022008" y="3401789"/>
                  <a:pt x="1002877" y="3401098"/>
                </a:cubicBezTo>
                <a:cubicBezTo>
                  <a:pt x="989161" y="3400636"/>
                  <a:pt x="984205" y="3406283"/>
                  <a:pt x="984437" y="3419538"/>
                </a:cubicBezTo>
                <a:cubicBezTo>
                  <a:pt x="984897" y="3445700"/>
                  <a:pt x="984781" y="3471747"/>
                  <a:pt x="984437" y="3497795"/>
                </a:cubicBezTo>
                <a:cubicBezTo>
                  <a:pt x="984320" y="3510701"/>
                  <a:pt x="988701" y="3516810"/>
                  <a:pt x="1002761" y="3516118"/>
                </a:cubicBezTo>
                <a:cubicBezTo>
                  <a:pt x="1022700" y="3515081"/>
                  <a:pt x="1042753" y="3515773"/>
                  <a:pt x="1062693" y="3516118"/>
                </a:cubicBezTo>
                <a:cubicBezTo>
                  <a:pt x="1069492" y="3516234"/>
                  <a:pt x="1077907" y="3515888"/>
                  <a:pt x="1077445" y="3526145"/>
                </a:cubicBezTo>
                <a:cubicBezTo>
                  <a:pt x="1076983" y="3535251"/>
                  <a:pt x="1069838" y="3536634"/>
                  <a:pt x="1062347" y="3536634"/>
                </a:cubicBezTo>
                <a:cubicBezTo>
                  <a:pt x="1043215" y="3536634"/>
                  <a:pt x="1023967" y="3537556"/>
                  <a:pt x="1004951" y="3536403"/>
                </a:cubicBezTo>
                <a:cubicBezTo>
                  <a:pt x="988471" y="3535366"/>
                  <a:pt x="983629" y="3542166"/>
                  <a:pt x="984205" y="3557725"/>
                </a:cubicBezTo>
                <a:cubicBezTo>
                  <a:pt x="985127" y="3582043"/>
                  <a:pt x="985127" y="3606361"/>
                  <a:pt x="984205" y="3630680"/>
                </a:cubicBezTo>
                <a:cubicBezTo>
                  <a:pt x="983629" y="3646700"/>
                  <a:pt x="989737" y="3652462"/>
                  <a:pt x="1005527" y="3651655"/>
                </a:cubicBezTo>
                <a:cubicBezTo>
                  <a:pt x="1025466" y="3650618"/>
                  <a:pt x="1045519" y="3651310"/>
                  <a:pt x="1065458" y="3651425"/>
                </a:cubicBezTo>
                <a:cubicBezTo>
                  <a:pt x="1072143" y="3651540"/>
                  <a:pt x="1077561" y="3653845"/>
                  <a:pt x="1077561" y="3661797"/>
                </a:cubicBezTo>
                <a:cubicBezTo>
                  <a:pt x="1077561" y="3668022"/>
                  <a:pt x="1073641" y="3671479"/>
                  <a:pt x="1067879" y="3671825"/>
                </a:cubicBezTo>
                <a:cubicBezTo>
                  <a:pt x="1056584" y="3672517"/>
                  <a:pt x="1045289" y="3672517"/>
                  <a:pt x="1033995" y="3672517"/>
                </a:cubicBezTo>
                <a:cubicBezTo>
                  <a:pt x="1023622" y="3672517"/>
                  <a:pt x="1012903" y="3673669"/>
                  <a:pt x="1002761" y="3672054"/>
                </a:cubicBezTo>
                <a:cubicBezTo>
                  <a:pt x="986625" y="3669520"/>
                  <a:pt x="987317" y="3686462"/>
                  <a:pt x="979134" y="3690496"/>
                </a:cubicBezTo>
                <a:cubicBezTo>
                  <a:pt x="962769" y="3698448"/>
                  <a:pt x="974294" y="3669059"/>
                  <a:pt x="958503" y="3672402"/>
                </a:cubicBezTo>
                <a:cubicBezTo>
                  <a:pt x="955161" y="3673208"/>
                  <a:pt x="951589" y="3672402"/>
                  <a:pt x="948131" y="3672402"/>
                </a:cubicBezTo>
                <a:cubicBezTo>
                  <a:pt x="924620" y="3672402"/>
                  <a:pt x="901223" y="3671940"/>
                  <a:pt x="877712" y="3672402"/>
                </a:cubicBezTo>
                <a:cubicBezTo>
                  <a:pt x="867455" y="3672632"/>
                  <a:pt x="855239" y="3668712"/>
                  <a:pt x="852241" y="3686347"/>
                </a:cubicBezTo>
                <a:cubicBezTo>
                  <a:pt x="850629" y="3695912"/>
                  <a:pt x="836336" y="3695452"/>
                  <a:pt x="835184" y="3688075"/>
                </a:cubicBezTo>
                <a:cubicBezTo>
                  <a:pt x="832072" y="3667100"/>
                  <a:pt x="817435" y="3672747"/>
                  <a:pt x="805795" y="3672402"/>
                </a:cubicBezTo>
                <a:cubicBezTo>
                  <a:pt x="784012" y="3671710"/>
                  <a:pt x="762345" y="3672054"/>
                  <a:pt x="740562" y="3672171"/>
                </a:cubicBezTo>
                <a:cubicBezTo>
                  <a:pt x="730649" y="3672286"/>
                  <a:pt x="720969" y="3669520"/>
                  <a:pt x="717051" y="3685194"/>
                </a:cubicBezTo>
                <a:cubicBezTo>
                  <a:pt x="714053" y="3697411"/>
                  <a:pt x="701606" y="3696604"/>
                  <a:pt x="698379" y="3684387"/>
                </a:cubicBezTo>
                <a:cubicBezTo>
                  <a:pt x="695152" y="3672054"/>
                  <a:pt x="688007" y="3672862"/>
                  <a:pt x="679363" y="3672286"/>
                </a:cubicBezTo>
                <a:cubicBezTo>
                  <a:pt x="587507" y="3665602"/>
                  <a:pt x="495419" y="3668136"/>
                  <a:pt x="403447" y="3666639"/>
                </a:cubicBezTo>
                <a:cubicBezTo>
                  <a:pt x="379706" y="3666292"/>
                  <a:pt x="384546" y="3680238"/>
                  <a:pt x="384546" y="3693377"/>
                </a:cubicBezTo>
                <a:cubicBezTo>
                  <a:pt x="384546" y="3706515"/>
                  <a:pt x="379936" y="3721845"/>
                  <a:pt x="403793" y="3719770"/>
                </a:cubicBezTo>
                <a:cubicBezTo>
                  <a:pt x="427881" y="3717696"/>
                  <a:pt x="452431" y="3719309"/>
                  <a:pt x="476748" y="3719309"/>
                </a:cubicBezTo>
                <a:cubicBezTo>
                  <a:pt x="488505" y="3719309"/>
                  <a:pt x="502335" y="3722306"/>
                  <a:pt x="499799" y="3702366"/>
                </a:cubicBezTo>
                <a:cubicBezTo>
                  <a:pt x="499454" y="3699370"/>
                  <a:pt x="500145" y="3694645"/>
                  <a:pt x="504869" y="3695105"/>
                </a:cubicBezTo>
                <a:cubicBezTo>
                  <a:pt x="507752" y="3695336"/>
                  <a:pt x="512938" y="3697987"/>
                  <a:pt x="512938" y="3699716"/>
                </a:cubicBezTo>
                <a:cubicBezTo>
                  <a:pt x="513975" y="3726916"/>
                  <a:pt x="534145" y="3718733"/>
                  <a:pt x="549011" y="3719194"/>
                </a:cubicBezTo>
                <a:cubicBezTo>
                  <a:pt x="570795" y="3719770"/>
                  <a:pt x="592461" y="3719079"/>
                  <a:pt x="614245" y="3719424"/>
                </a:cubicBezTo>
                <a:cubicBezTo>
                  <a:pt x="626001" y="3719540"/>
                  <a:pt x="637641" y="3720923"/>
                  <a:pt x="635105" y="3702943"/>
                </a:cubicBezTo>
                <a:cubicBezTo>
                  <a:pt x="634529" y="3698563"/>
                  <a:pt x="637179" y="3693838"/>
                  <a:pt x="642482" y="3694529"/>
                </a:cubicBezTo>
                <a:cubicBezTo>
                  <a:pt x="645133" y="3694875"/>
                  <a:pt x="649628" y="3698679"/>
                  <a:pt x="649512" y="3700638"/>
                </a:cubicBezTo>
                <a:cubicBezTo>
                  <a:pt x="648244" y="3723458"/>
                  <a:pt x="664381" y="3719194"/>
                  <a:pt x="677633" y="3719194"/>
                </a:cubicBezTo>
                <a:cubicBezTo>
                  <a:pt x="699416" y="3719194"/>
                  <a:pt x="721083" y="3719079"/>
                  <a:pt x="742867" y="3719194"/>
                </a:cubicBezTo>
                <a:cubicBezTo>
                  <a:pt x="754276" y="3719309"/>
                  <a:pt x="766263" y="3720923"/>
                  <a:pt x="766033" y="3703403"/>
                </a:cubicBezTo>
                <a:cubicBezTo>
                  <a:pt x="765917" y="3697872"/>
                  <a:pt x="769375" y="3693607"/>
                  <a:pt x="775943" y="3694068"/>
                </a:cubicBezTo>
                <a:cubicBezTo>
                  <a:pt x="782168" y="3694529"/>
                  <a:pt x="785049" y="3699024"/>
                  <a:pt x="785741" y="3704441"/>
                </a:cubicBezTo>
                <a:cubicBezTo>
                  <a:pt x="786432" y="3710434"/>
                  <a:pt x="786202" y="3716543"/>
                  <a:pt x="786202" y="3722651"/>
                </a:cubicBezTo>
                <a:cubicBezTo>
                  <a:pt x="786202" y="3780854"/>
                  <a:pt x="786893" y="3839056"/>
                  <a:pt x="785856" y="3897258"/>
                </a:cubicBezTo>
                <a:cubicBezTo>
                  <a:pt x="785510" y="3916160"/>
                  <a:pt x="790235" y="3924458"/>
                  <a:pt x="810519" y="3922960"/>
                </a:cubicBezTo>
                <a:cubicBezTo>
                  <a:pt x="832072" y="3921346"/>
                  <a:pt x="853971" y="3922960"/>
                  <a:pt x="875638" y="3922499"/>
                </a:cubicBezTo>
                <a:cubicBezTo>
                  <a:pt x="885895" y="3922268"/>
                  <a:pt x="901109" y="3926994"/>
                  <a:pt x="900301" y="3908784"/>
                </a:cubicBezTo>
                <a:cubicBezTo>
                  <a:pt x="899725" y="3895185"/>
                  <a:pt x="910443" y="3875476"/>
                  <a:pt x="885319" y="3871327"/>
                </a:cubicBezTo>
                <a:cubicBezTo>
                  <a:pt x="879671" y="3870405"/>
                  <a:pt x="875292" y="3868215"/>
                  <a:pt x="875407" y="3861761"/>
                </a:cubicBezTo>
                <a:cubicBezTo>
                  <a:pt x="875522" y="3859687"/>
                  <a:pt x="877712" y="3855882"/>
                  <a:pt x="878865" y="3855882"/>
                </a:cubicBezTo>
                <a:cubicBezTo>
                  <a:pt x="913325" y="3857382"/>
                  <a:pt x="900071" y="3831334"/>
                  <a:pt x="900763" y="3815660"/>
                </a:cubicBezTo>
                <a:cubicBezTo>
                  <a:pt x="902145" y="3780969"/>
                  <a:pt x="901109" y="3746278"/>
                  <a:pt x="901109" y="3711471"/>
                </a:cubicBezTo>
                <a:cubicBezTo>
                  <a:pt x="901109" y="3704556"/>
                  <a:pt x="899495" y="3695797"/>
                  <a:pt x="908715" y="3694645"/>
                </a:cubicBezTo>
                <a:cubicBezTo>
                  <a:pt x="917590" y="3693492"/>
                  <a:pt x="916783" y="3702136"/>
                  <a:pt x="916553" y="3707783"/>
                </a:cubicBezTo>
                <a:cubicBezTo>
                  <a:pt x="915975" y="3719885"/>
                  <a:pt x="923698" y="3719309"/>
                  <a:pt x="931881" y="3719309"/>
                </a:cubicBezTo>
                <a:cubicBezTo>
                  <a:pt x="960579" y="3719309"/>
                  <a:pt x="989277" y="3719309"/>
                  <a:pt x="1017974" y="3719309"/>
                </a:cubicBezTo>
                <a:cubicBezTo>
                  <a:pt x="1025120" y="3719309"/>
                  <a:pt x="1032497" y="3719885"/>
                  <a:pt x="1031921" y="3709281"/>
                </a:cubicBezTo>
                <a:lnTo>
                  <a:pt x="1032150" y="3709051"/>
                </a:lnTo>
                <a:cubicBezTo>
                  <a:pt x="1031689" y="3701214"/>
                  <a:pt x="1034455" y="3695105"/>
                  <a:pt x="1043099" y="3694299"/>
                </a:cubicBezTo>
                <a:cubicBezTo>
                  <a:pt x="1054510" y="3693262"/>
                  <a:pt x="1050705" y="3702712"/>
                  <a:pt x="1052781" y="3708590"/>
                </a:cubicBezTo>
                <a:cubicBezTo>
                  <a:pt x="1059696" y="3728644"/>
                  <a:pt x="1076407" y="3717465"/>
                  <a:pt x="1088971" y="3719309"/>
                </a:cubicBezTo>
                <a:cubicBezTo>
                  <a:pt x="1101417" y="3721153"/>
                  <a:pt x="1105451" y="3715735"/>
                  <a:pt x="1104990" y="3703288"/>
                </a:cubicBezTo>
                <a:cubicBezTo>
                  <a:pt x="1104068" y="3676435"/>
                  <a:pt x="1104529" y="3649466"/>
                  <a:pt x="1104760" y="3622496"/>
                </a:cubicBezTo>
                <a:cubicBezTo>
                  <a:pt x="1104760" y="3612585"/>
                  <a:pt x="1105912" y="3602788"/>
                  <a:pt x="1090815" y="3604402"/>
                </a:cubicBezTo>
                <a:cubicBezTo>
                  <a:pt x="1083669" y="3605209"/>
                  <a:pt x="1079289" y="3601521"/>
                  <a:pt x="1079289" y="3593799"/>
                </a:cubicBezTo>
                <a:cubicBezTo>
                  <a:pt x="1079173" y="3585386"/>
                  <a:pt x="1084591" y="3583196"/>
                  <a:pt x="1091275" y="3583887"/>
                </a:cubicBezTo>
                <a:cubicBezTo>
                  <a:pt x="1104068" y="3585155"/>
                  <a:pt x="1104990" y="3577779"/>
                  <a:pt x="1104875" y="3567867"/>
                </a:cubicBezTo>
                <a:cubicBezTo>
                  <a:pt x="1104414" y="3540091"/>
                  <a:pt x="1104414" y="3512200"/>
                  <a:pt x="1104875" y="3484425"/>
                </a:cubicBezTo>
                <a:cubicBezTo>
                  <a:pt x="1105105" y="3474284"/>
                  <a:pt x="1103492" y="3467483"/>
                  <a:pt x="1091045" y="3468636"/>
                </a:cubicBezTo>
                <a:cubicBezTo>
                  <a:pt x="1086319" y="3469097"/>
                  <a:pt x="1079635" y="3469327"/>
                  <a:pt x="1080210" y="3461491"/>
                </a:cubicBezTo>
                <a:cubicBezTo>
                  <a:pt x="1080557" y="3456880"/>
                  <a:pt x="1084475" y="3452961"/>
                  <a:pt x="1088855" y="3452961"/>
                </a:cubicBezTo>
                <a:cubicBezTo>
                  <a:pt x="1106143" y="3453076"/>
                  <a:pt x="1104990" y="3441666"/>
                  <a:pt x="1104875" y="3429910"/>
                </a:cubicBezTo>
                <a:cubicBezTo>
                  <a:pt x="1104529" y="3402942"/>
                  <a:pt x="1104529" y="3376087"/>
                  <a:pt x="1104875" y="3349118"/>
                </a:cubicBezTo>
                <a:cubicBezTo>
                  <a:pt x="1104990" y="3339321"/>
                  <a:pt x="1104299" y="3331831"/>
                  <a:pt x="1091391" y="3333097"/>
                </a:cubicBezTo>
                <a:cubicBezTo>
                  <a:pt x="1086549" y="3333559"/>
                  <a:pt x="1079865" y="3333906"/>
                  <a:pt x="1080095" y="3326298"/>
                </a:cubicBezTo>
                <a:cubicBezTo>
                  <a:pt x="1080210" y="3321688"/>
                  <a:pt x="1084475" y="3318231"/>
                  <a:pt x="1088971" y="3318346"/>
                </a:cubicBezTo>
                <a:cubicBezTo>
                  <a:pt x="1106834" y="3318923"/>
                  <a:pt x="1104760" y="3306821"/>
                  <a:pt x="1104760" y="3295412"/>
                </a:cubicBezTo>
                <a:cubicBezTo>
                  <a:pt x="1104760" y="3250232"/>
                  <a:pt x="1104760" y="3205054"/>
                  <a:pt x="1104760" y="3159875"/>
                </a:cubicBezTo>
                <a:cubicBezTo>
                  <a:pt x="1104760" y="3112045"/>
                  <a:pt x="1103953" y="3064215"/>
                  <a:pt x="1105221" y="3016501"/>
                </a:cubicBezTo>
                <a:cubicBezTo>
                  <a:pt x="1105797" y="2996100"/>
                  <a:pt x="1093235" y="2998520"/>
                  <a:pt x="1081709" y="3000018"/>
                </a:cubicBezTo>
                <a:cubicBezTo>
                  <a:pt x="1076119" y="3000710"/>
                  <a:pt x="1068628" y="2998232"/>
                  <a:pt x="1062621" y="2998794"/>
                </a:cubicBezTo>
                <a:close/>
                <a:moveTo>
                  <a:pt x="10401099" y="2998750"/>
                </a:moveTo>
                <a:cubicBezTo>
                  <a:pt x="10374244" y="2991950"/>
                  <a:pt x="10363411" y="2999559"/>
                  <a:pt x="10363411" y="3026757"/>
                </a:cubicBezTo>
                <a:cubicBezTo>
                  <a:pt x="10363411" y="3036208"/>
                  <a:pt x="10363411" y="3045773"/>
                  <a:pt x="10363411" y="3055225"/>
                </a:cubicBezTo>
                <a:cubicBezTo>
                  <a:pt x="10363295" y="3069055"/>
                  <a:pt x="10364448" y="3082885"/>
                  <a:pt x="10363065" y="3096599"/>
                </a:cubicBezTo>
                <a:cubicBezTo>
                  <a:pt x="10361221" y="3113773"/>
                  <a:pt x="10371134" y="3114810"/>
                  <a:pt x="10383464" y="3113427"/>
                </a:cubicBezTo>
                <a:cubicBezTo>
                  <a:pt x="10394760" y="3112159"/>
                  <a:pt x="10411010" y="3119882"/>
                  <a:pt x="10410319" y="3097062"/>
                </a:cubicBezTo>
                <a:lnTo>
                  <a:pt x="10410434" y="3097177"/>
                </a:lnTo>
                <a:cubicBezTo>
                  <a:pt x="10409512" y="3069515"/>
                  <a:pt x="10410434" y="3041970"/>
                  <a:pt x="10410434" y="3014309"/>
                </a:cubicBezTo>
                <a:cubicBezTo>
                  <a:pt x="10410434" y="3007280"/>
                  <a:pt x="10410665" y="3001170"/>
                  <a:pt x="10401099" y="2998750"/>
                </a:cubicBezTo>
                <a:close/>
                <a:moveTo>
                  <a:pt x="10322152" y="2998750"/>
                </a:moveTo>
                <a:lnTo>
                  <a:pt x="10322265" y="2998865"/>
                </a:lnTo>
                <a:cubicBezTo>
                  <a:pt x="10304402" y="2995985"/>
                  <a:pt x="10293568" y="2998750"/>
                  <a:pt x="10293798" y="3022032"/>
                </a:cubicBezTo>
                <a:cubicBezTo>
                  <a:pt x="10293914" y="3044390"/>
                  <a:pt x="10303594" y="3047041"/>
                  <a:pt x="10322152" y="3047387"/>
                </a:cubicBezTo>
                <a:cubicBezTo>
                  <a:pt x="10342204" y="3047732"/>
                  <a:pt x="10349466" y="3042085"/>
                  <a:pt x="10349466" y="3020880"/>
                </a:cubicBezTo>
                <a:cubicBezTo>
                  <a:pt x="10349466" y="2999096"/>
                  <a:pt x="10339668" y="2995985"/>
                  <a:pt x="10322152" y="2998750"/>
                </a:cubicBezTo>
                <a:close/>
                <a:moveTo>
                  <a:pt x="4552266" y="2998750"/>
                </a:moveTo>
                <a:cubicBezTo>
                  <a:pt x="4539471" y="2999903"/>
                  <a:pt x="4523337" y="2993794"/>
                  <a:pt x="4524602" y="3017422"/>
                </a:cubicBezTo>
                <a:lnTo>
                  <a:pt x="4524835" y="3017422"/>
                </a:lnTo>
                <a:cubicBezTo>
                  <a:pt x="4526103" y="3043238"/>
                  <a:pt x="4525757" y="3069286"/>
                  <a:pt x="4524835" y="3095102"/>
                </a:cubicBezTo>
                <a:cubicBezTo>
                  <a:pt x="4524375" y="3110201"/>
                  <a:pt x="4530597" y="3113196"/>
                  <a:pt x="4544544" y="3114349"/>
                </a:cubicBezTo>
                <a:cubicBezTo>
                  <a:pt x="4568056" y="3116308"/>
                  <a:pt x="4577736" y="3108701"/>
                  <a:pt x="4574048" y="3084729"/>
                </a:cubicBezTo>
                <a:cubicBezTo>
                  <a:pt x="4572664" y="3075393"/>
                  <a:pt x="4573815" y="3065712"/>
                  <a:pt x="4573815" y="3056262"/>
                </a:cubicBezTo>
                <a:cubicBezTo>
                  <a:pt x="4573815" y="3043238"/>
                  <a:pt x="4572664" y="3030215"/>
                  <a:pt x="4574048" y="3017422"/>
                </a:cubicBezTo>
                <a:cubicBezTo>
                  <a:pt x="4575892" y="2999443"/>
                  <a:pt x="4566096" y="2997482"/>
                  <a:pt x="4552266" y="2998750"/>
                </a:cubicBezTo>
                <a:close/>
                <a:moveTo>
                  <a:pt x="2028624" y="2998750"/>
                </a:moveTo>
                <a:cubicBezTo>
                  <a:pt x="2001769" y="2991950"/>
                  <a:pt x="1990936" y="2999559"/>
                  <a:pt x="1990936" y="3026757"/>
                </a:cubicBezTo>
                <a:cubicBezTo>
                  <a:pt x="1990936" y="3036208"/>
                  <a:pt x="1990936" y="3045773"/>
                  <a:pt x="1990936" y="3055225"/>
                </a:cubicBezTo>
                <a:cubicBezTo>
                  <a:pt x="1990820" y="3069055"/>
                  <a:pt x="1991973" y="3082885"/>
                  <a:pt x="1990590" y="3096599"/>
                </a:cubicBezTo>
                <a:cubicBezTo>
                  <a:pt x="1988746" y="3113773"/>
                  <a:pt x="1998659" y="3114810"/>
                  <a:pt x="2010989" y="3113427"/>
                </a:cubicBezTo>
                <a:cubicBezTo>
                  <a:pt x="2022285" y="3112159"/>
                  <a:pt x="2038535" y="3119882"/>
                  <a:pt x="2037844" y="3097062"/>
                </a:cubicBezTo>
                <a:lnTo>
                  <a:pt x="2037959" y="3097177"/>
                </a:lnTo>
                <a:cubicBezTo>
                  <a:pt x="2037037" y="3069515"/>
                  <a:pt x="2037959" y="3041970"/>
                  <a:pt x="2037959" y="3014309"/>
                </a:cubicBezTo>
                <a:cubicBezTo>
                  <a:pt x="2037959" y="3007280"/>
                  <a:pt x="2038190" y="3001170"/>
                  <a:pt x="2028624" y="2998750"/>
                </a:cubicBezTo>
                <a:close/>
                <a:moveTo>
                  <a:pt x="1949677" y="2998750"/>
                </a:moveTo>
                <a:lnTo>
                  <a:pt x="1949790" y="2998865"/>
                </a:lnTo>
                <a:cubicBezTo>
                  <a:pt x="1931927" y="2995985"/>
                  <a:pt x="1921093" y="2998750"/>
                  <a:pt x="1921323" y="3022032"/>
                </a:cubicBezTo>
                <a:cubicBezTo>
                  <a:pt x="1921439" y="3044390"/>
                  <a:pt x="1931119" y="3047041"/>
                  <a:pt x="1949677" y="3047387"/>
                </a:cubicBezTo>
                <a:cubicBezTo>
                  <a:pt x="1969729" y="3047732"/>
                  <a:pt x="1976991" y="3042085"/>
                  <a:pt x="1976991" y="3020880"/>
                </a:cubicBezTo>
                <a:cubicBezTo>
                  <a:pt x="1976991" y="2999096"/>
                  <a:pt x="1967193" y="2995985"/>
                  <a:pt x="1949677" y="2998750"/>
                </a:cubicBezTo>
                <a:close/>
                <a:moveTo>
                  <a:pt x="9517226" y="2998635"/>
                </a:moveTo>
                <a:lnTo>
                  <a:pt x="9517284" y="2998651"/>
                </a:lnTo>
                <a:lnTo>
                  <a:pt x="9497490" y="3003491"/>
                </a:lnTo>
                <a:cubicBezTo>
                  <a:pt x="9493485" y="3007106"/>
                  <a:pt x="9491872" y="3013214"/>
                  <a:pt x="9491987" y="3023298"/>
                </a:cubicBezTo>
                <a:cubicBezTo>
                  <a:pt x="9493024" y="3113541"/>
                  <a:pt x="9493139" y="3203899"/>
                  <a:pt x="9492102" y="3294142"/>
                </a:cubicBezTo>
                <a:cubicBezTo>
                  <a:pt x="9491871" y="3315349"/>
                  <a:pt x="9501092" y="3317654"/>
                  <a:pt x="9518726" y="3318231"/>
                </a:cubicBezTo>
                <a:cubicBezTo>
                  <a:pt x="9539010" y="3318807"/>
                  <a:pt x="9540740" y="3309010"/>
                  <a:pt x="9540508" y="3292876"/>
                </a:cubicBezTo>
                <a:cubicBezTo>
                  <a:pt x="9539816" y="3247697"/>
                  <a:pt x="9540277" y="3202633"/>
                  <a:pt x="9540277" y="3157454"/>
                </a:cubicBezTo>
                <a:lnTo>
                  <a:pt x="9539701" y="3157454"/>
                </a:lnTo>
                <a:cubicBezTo>
                  <a:pt x="9539701" y="3112273"/>
                  <a:pt x="9538896" y="3067096"/>
                  <a:pt x="9540162" y="3022032"/>
                </a:cubicBezTo>
                <a:cubicBezTo>
                  <a:pt x="9540394" y="3012984"/>
                  <a:pt x="9539298" y="3007078"/>
                  <a:pt x="9535826" y="3003462"/>
                </a:cubicBezTo>
                <a:lnTo>
                  <a:pt x="9517284" y="2998651"/>
                </a:lnTo>
                <a:lnTo>
                  <a:pt x="9517343" y="2998635"/>
                </a:lnTo>
                <a:close/>
                <a:moveTo>
                  <a:pt x="1144751" y="2998635"/>
                </a:moveTo>
                <a:lnTo>
                  <a:pt x="1144809" y="2998651"/>
                </a:lnTo>
                <a:lnTo>
                  <a:pt x="1125015" y="3003491"/>
                </a:lnTo>
                <a:cubicBezTo>
                  <a:pt x="1121010" y="3007106"/>
                  <a:pt x="1119397" y="3013214"/>
                  <a:pt x="1119512" y="3023298"/>
                </a:cubicBezTo>
                <a:cubicBezTo>
                  <a:pt x="1120549" y="3113541"/>
                  <a:pt x="1120664" y="3203899"/>
                  <a:pt x="1119627" y="3294142"/>
                </a:cubicBezTo>
                <a:cubicBezTo>
                  <a:pt x="1119396" y="3315349"/>
                  <a:pt x="1128617" y="3317654"/>
                  <a:pt x="1146251" y="3318231"/>
                </a:cubicBezTo>
                <a:cubicBezTo>
                  <a:pt x="1166535" y="3318807"/>
                  <a:pt x="1168265" y="3309010"/>
                  <a:pt x="1168033" y="3292876"/>
                </a:cubicBezTo>
                <a:cubicBezTo>
                  <a:pt x="1167341" y="3247697"/>
                  <a:pt x="1167802" y="3202633"/>
                  <a:pt x="1167802" y="3157454"/>
                </a:cubicBezTo>
                <a:lnTo>
                  <a:pt x="1167226" y="3157454"/>
                </a:lnTo>
                <a:cubicBezTo>
                  <a:pt x="1167226" y="3112273"/>
                  <a:pt x="1166421" y="3067096"/>
                  <a:pt x="1167687" y="3022032"/>
                </a:cubicBezTo>
                <a:cubicBezTo>
                  <a:pt x="1167919" y="3012984"/>
                  <a:pt x="1166823" y="3007078"/>
                  <a:pt x="1163351" y="3003462"/>
                </a:cubicBezTo>
                <a:lnTo>
                  <a:pt x="1144809" y="2998651"/>
                </a:lnTo>
                <a:lnTo>
                  <a:pt x="1144868" y="2998635"/>
                </a:lnTo>
                <a:close/>
                <a:moveTo>
                  <a:pt x="11848554" y="2998622"/>
                </a:moveTo>
                <a:cubicBezTo>
                  <a:pt x="11842936" y="2999500"/>
                  <a:pt x="11838758" y="3003189"/>
                  <a:pt x="11838989" y="3014770"/>
                </a:cubicBezTo>
                <a:cubicBezTo>
                  <a:pt x="11839450" y="3042546"/>
                  <a:pt x="11839334" y="3070439"/>
                  <a:pt x="11838989" y="3098214"/>
                </a:cubicBezTo>
                <a:cubicBezTo>
                  <a:pt x="11838874" y="3109047"/>
                  <a:pt x="11842331" y="3114810"/>
                  <a:pt x="11853856" y="3113773"/>
                </a:cubicBezTo>
                <a:cubicBezTo>
                  <a:pt x="11861002" y="3113082"/>
                  <a:pt x="11865266" y="3115386"/>
                  <a:pt x="11865266" y="3123685"/>
                </a:cubicBezTo>
                <a:cubicBezTo>
                  <a:pt x="11865266" y="3131406"/>
                  <a:pt x="11862384" y="3135209"/>
                  <a:pt x="11854664" y="3134403"/>
                </a:cubicBezTo>
                <a:cubicBezTo>
                  <a:pt x="11838643" y="3132790"/>
                  <a:pt x="11838758" y="3143392"/>
                  <a:pt x="11839104" y="3154458"/>
                </a:cubicBezTo>
                <a:cubicBezTo>
                  <a:pt x="11839334" y="3160450"/>
                  <a:pt x="11839104" y="3166559"/>
                  <a:pt x="11839104" y="3172667"/>
                </a:cubicBezTo>
                <a:cubicBezTo>
                  <a:pt x="11839104" y="3180158"/>
                  <a:pt x="11838067" y="3186957"/>
                  <a:pt x="11828040" y="3186383"/>
                </a:cubicBezTo>
                <a:cubicBezTo>
                  <a:pt x="11817782" y="3185808"/>
                  <a:pt x="11818474" y="3178315"/>
                  <a:pt x="11818474" y="3171284"/>
                </a:cubicBezTo>
                <a:cubicBezTo>
                  <a:pt x="11818474" y="3165175"/>
                  <a:pt x="11818012" y="3159069"/>
                  <a:pt x="11818474" y="3153073"/>
                </a:cubicBezTo>
                <a:cubicBezTo>
                  <a:pt x="11819396" y="3140511"/>
                  <a:pt x="11815824" y="3134518"/>
                  <a:pt x="11801301" y="3134172"/>
                </a:cubicBezTo>
                <a:cubicBezTo>
                  <a:pt x="11772372" y="3133596"/>
                  <a:pt x="11759696" y="3152959"/>
                  <a:pt x="11775254" y="3179812"/>
                </a:cubicBezTo>
                <a:cubicBezTo>
                  <a:pt x="11781017" y="3189840"/>
                  <a:pt x="11781593" y="3193758"/>
                  <a:pt x="11775484" y="3203899"/>
                </a:cubicBezTo>
                <a:cubicBezTo>
                  <a:pt x="11759926" y="3230062"/>
                  <a:pt x="11771796" y="3249310"/>
                  <a:pt x="11801186" y="3249310"/>
                </a:cubicBezTo>
                <a:cubicBezTo>
                  <a:pt x="11816860" y="3249310"/>
                  <a:pt x="11832420" y="3248850"/>
                  <a:pt x="11848093" y="3249539"/>
                </a:cubicBezTo>
                <a:cubicBezTo>
                  <a:pt x="11853972" y="3249772"/>
                  <a:pt x="11863884" y="3245160"/>
                  <a:pt x="11864460" y="3255995"/>
                </a:cubicBezTo>
                <a:cubicBezTo>
                  <a:pt x="11865036" y="3266368"/>
                  <a:pt x="11855586" y="3264524"/>
                  <a:pt x="11849016" y="3264524"/>
                </a:cubicBezTo>
                <a:cubicBezTo>
                  <a:pt x="11829077" y="3264754"/>
                  <a:pt x="11809022" y="3265215"/>
                  <a:pt x="11789084" y="3264524"/>
                </a:cubicBezTo>
                <a:cubicBezTo>
                  <a:pt x="11775370" y="3264062"/>
                  <a:pt x="11770874" y="3269364"/>
                  <a:pt x="11771220" y="3282849"/>
                </a:cubicBezTo>
                <a:cubicBezTo>
                  <a:pt x="11771912" y="3311430"/>
                  <a:pt x="11772028" y="3340130"/>
                  <a:pt x="11771220" y="3368826"/>
                </a:cubicBezTo>
                <a:cubicBezTo>
                  <a:pt x="11770874" y="3381503"/>
                  <a:pt x="11775254" y="3385309"/>
                  <a:pt x="11787586" y="3384846"/>
                </a:cubicBezTo>
                <a:cubicBezTo>
                  <a:pt x="11808446" y="3383925"/>
                  <a:pt x="11829308" y="3384386"/>
                  <a:pt x="11850168" y="3384846"/>
                </a:cubicBezTo>
                <a:cubicBezTo>
                  <a:pt x="11855470" y="3384962"/>
                  <a:pt x="11863884" y="3381620"/>
                  <a:pt x="11864460" y="3390955"/>
                </a:cubicBezTo>
                <a:cubicBezTo>
                  <a:pt x="11865150" y="3401559"/>
                  <a:pt x="11856276" y="3400061"/>
                  <a:pt x="11849592" y="3400061"/>
                </a:cubicBezTo>
                <a:cubicBezTo>
                  <a:pt x="11829654" y="3400175"/>
                  <a:pt x="11809600" y="3400522"/>
                  <a:pt x="11789661" y="3399714"/>
                </a:cubicBezTo>
                <a:cubicBezTo>
                  <a:pt x="11776522" y="3399253"/>
                  <a:pt x="11770758" y="3403403"/>
                  <a:pt x="11771220" y="3417463"/>
                </a:cubicBezTo>
                <a:cubicBezTo>
                  <a:pt x="11772028" y="3443511"/>
                  <a:pt x="11772142" y="3469557"/>
                  <a:pt x="11771220" y="3495605"/>
                </a:cubicBezTo>
                <a:cubicBezTo>
                  <a:pt x="11770758" y="3510010"/>
                  <a:pt x="11775138" y="3516118"/>
                  <a:pt x="11790237" y="3515427"/>
                </a:cubicBezTo>
                <a:cubicBezTo>
                  <a:pt x="11810176" y="3514505"/>
                  <a:pt x="11830230" y="3515196"/>
                  <a:pt x="11850168" y="3515427"/>
                </a:cubicBezTo>
                <a:cubicBezTo>
                  <a:pt x="11857084" y="3515542"/>
                  <a:pt x="11864806" y="3515081"/>
                  <a:pt x="11865036" y="3525338"/>
                </a:cubicBezTo>
                <a:cubicBezTo>
                  <a:pt x="11865382" y="3535597"/>
                  <a:pt x="11858120" y="3535827"/>
                  <a:pt x="11850859" y="3535827"/>
                </a:cubicBezTo>
                <a:cubicBezTo>
                  <a:pt x="11829999" y="3535942"/>
                  <a:pt x="11809138" y="3536288"/>
                  <a:pt x="11788278" y="3535712"/>
                </a:cubicBezTo>
                <a:cubicBezTo>
                  <a:pt x="11776176" y="3535366"/>
                  <a:pt x="11771104" y="3539515"/>
                  <a:pt x="11771336" y="3552193"/>
                </a:cubicBezTo>
                <a:cubicBezTo>
                  <a:pt x="11771912" y="3579162"/>
                  <a:pt x="11772028" y="3606015"/>
                  <a:pt x="11771220" y="3632985"/>
                </a:cubicBezTo>
                <a:cubicBezTo>
                  <a:pt x="11770874" y="3646815"/>
                  <a:pt x="11776292" y="3651540"/>
                  <a:pt x="11789545" y="3651079"/>
                </a:cubicBezTo>
                <a:cubicBezTo>
                  <a:pt x="11809484" y="3650388"/>
                  <a:pt x="11829538" y="3650849"/>
                  <a:pt x="11849476" y="3650733"/>
                </a:cubicBezTo>
                <a:cubicBezTo>
                  <a:pt x="11857776" y="3650733"/>
                  <a:pt x="11865842" y="3650618"/>
                  <a:pt x="11865036" y="3662374"/>
                </a:cubicBezTo>
                <a:cubicBezTo>
                  <a:pt x="11864344" y="3672747"/>
                  <a:pt x="11856622" y="3671479"/>
                  <a:pt x="11849708" y="3671479"/>
                </a:cubicBezTo>
                <a:cubicBezTo>
                  <a:pt x="11829654" y="3671364"/>
                  <a:pt x="11809138" y="3674361"/>
                  <a:pt x="11789891" y="3670442"/>
                </a:cubicBezTo>
                <a:cubicBezTo>
                  <a:pt x="11769838" y="3666407"/>
                  <a:pt x="11775024" y="3692801"/>
                  <a:pt x="11763614" y="3689804"/>
                </a:cubicBezTo>
                <a:cubicBezTo>
                  <a:pt x="11753471" y="3687154"/>
                  <a:pt x="11752549" y="3669059"/>
                  <a:pt x="11734570" y="3670788"/>
                </a:cubicBezTo>
                <a:cubicBezTo>
                  <a:pt x="11707831" y="3673439"/>
                  <a:pt x="11680746" y="3671364"/>
                  <a:pt x="11653778" y="3671595"/>
                </a:cubicBezTo>
                <a:cubicBezTo>
                  <a:pt x="11648016" y="3671710"/>
                  <a:pt x="11639486" y="3669173"/>
                  <a:pt x="11637642" y="3676320"/>
                </a:cubicBezTo>
                <a:cubicBezTo>
                  <a:pt x="11630958" y="3701329"/>
                  <a:pt x="11625310" y="3696604"/>
                  <a:pt x="11618166" y="3676666"/>
                </a:cubicBezTo>
                <a:cubicBezTo>
                  <a:pt x="11616551" y="3672054"/>
                  <a:pt x="11611480" y="3671940"/>
                  <a:pt x="11607101" y="3671364"/>
                </a:cubicBezTo>
                <a:cubicBezTo>
                  <a:pt x="11578634" y="3667790"/>
                  <a:pt x="11550282" y="3665141"/>
                  <a:pt x="11521583" y="3666177"/>
                </a:cubicBezTo>
                <a:cubicBezTo>
                  <a:pt x="11511441" y="3666524"/>
                  <a:pt x="11504757" y="3668136"/>
                  <a:pt x="11505102" y="3680238"/>
                </a:cubicBezTo>
                <a:cubicBezTo>
                  <a:pt x="11505333" y="3687154"/>
                  <a:pt x="11501991" y="3692109"/>
                  <a:pt x="11494152" y="3691648"/>
                </a:cubicBezTo>
                <a:cubicBezTo>
                  <a:pt x="11487814" y="3691302"/>
                  <a:pt x="11484702" y="3686808"/>
                  <a:pt x="11484934" y="3681160"/>
                </a:cubicBezTo>
                <a:cubicBezTo>
                  <a:pt x="11485740" y="3664909"/>
                  <a:pt x="11474676" y="3666292"/>
                  <a:pt x="11464072" y="3666292"/>
                </a:cubicBezTo>
                <a:cubicBezTo>
                  <a:pt x="11417971" y="3666292"/>
                  <a:pt x="11371986" y="3666292"/>
                  <a:pt x="11325885" y="3666292"/>
                </a:cubicBezTo>
                <a:cubicBezTo>
                  <a:pt x="11278861" y="3666292"/>
                  <a:pt x="11231954" y="3667561"/>
                  <a:pt x="11185046" y="3665831"/>
                </a:cubicBezTo>
                <a:cubicBezTo>
                  <a:pt x="11160728" y="3664909"/>
                  <a:pt x="11166836" y="3680123"/>
                  <a:pt x="11166490" y="3692801"/>
                </a:cubicBezTo>
                <a:cubicBezTo>
                  <a:pt x="11166144" y="3706285"/>
                  <a:pt x="11162688" y="3720807"/>
                  <a:pt x="11185968" y="3718848"/>
                </a:cubicBezTo>
                <a:cubicBezTo>
                  <a:pt x="11210056" y="3716774"/>
                  <a:pt x="11234605" y="3718503"/>
                  <a:pt x="11258922" y="3718272"/>
                </a:cubicBezTo>
                <a:cubicBezTo>
                  <a:pt x="11272062" y="3718155"/>
                  <a:pt x="11288543" y="3722882"/>
                  <a:pt x="11287505" y="3699946"/>
                </a:cubicBezTo>
                <a:cubicBezTo>
                  <a:pt x="11287390" y="3697872"/>
                  <a:pt x="11291424" y="3694414"/>
                  <a:pt x="11294190" y="3693492"/>
                </a:cubicBezTo>
                <a:cubicBezTo>
                  <a:pt x="11297878" y="3692340"/>
                  <a:pt x="11301452" y="3695336"/>
                  <a:pt x="11301106" y="3699024"/>
                </a:cubicBezTo>
                <a:cubicBezTo>
                  <a:pt x="11298569" y="3723919"/>
                  <a:pt x="11316434" y="3718272"/>
                  <a:pt x="11330034" y="3718387"/>
                </a:cubicBezTo>
                <a:cubicBezTo>
                  <a:pt x="11352624" y="3718503"/>
                  <a:pt x="11375213" y="3718041"/>
                  <a:pt x="11397802" y="3718387"/>
                </a:cubicBezTo>
                <a:cubicBezTo>
                  <a:pt x="11408982" y="3718618"/>
                  <a:pt x="11419124" y="3718848"/>
                  <a:pt x="11416934" y="3702712"/>
                </a:cubicBezTo>
                <a:cubicBezTo>
                  <a:pt x="11416128" y="3696950"/>
                  <a:pt x="11419470" y="3693031"/>
                  <a:pt x="11426039" y="3692685"/>
                </a:cubicBezTo>
                <a:cubicBezTo>
                  <a:pt x="11431918" y="3692340"/>
                  <a:pt x="11437680" y="3693838"/>
                  <a:pt x="11436872" y="3700407"/>
                </a:cubicBezTo>
                <a:cubicBezTo>
                  <a:pt x="11434338" y="3722306"/>
                  <a:pt x="11449436" y="3718272"/>
                  <a:pt x="11461883" y="3718272"/>
                </a:cubicBezTo>
                <a:cubicBezTo>
                  <a:pt x="11486202" y="3718272"/>
                  <a:pt x="11510519" y="3718503"/>
                  <a:pt x="11534838" y="3718041"/>
                </a:cubicBezTo>
                <a:cubicBezTo>
                  <a:pt x="11540946" y="3717926"/>
                  <a:pt x="11549244" y="3721845"/>
                  <a:pt x="11552010" y="3711586"/>
                </a:cubicBezTo>
                <a:cubicBezTo>
                  <a:pt x="11553854" y="3704441"/>
                  <a:pt x="11547860" y="3691187"/>
                  <a:pt x="11562728" y="3693262"/>
                </a:cubicBezTo>
                <a:cubicBezTo>
                  <a:pt x="11578748" y="3695567"/>
                  <a:pt x="11572294" y="3709742"/>
                  <a:pt x="11572294" y="3718733"/>
                </a:cubicBezTo>
                <a:cubicBezTo>
                  <a:pt x="11572986" y="3779471"/>
                  <a:pt x="11573332" y="3840324"/>
                  <a:pt x="11572640" y="3901178"/>
                </a:cubicBezTo>
                <a:cubicBezTo>
                  <a:pt x="11572526" y="3917197"/>
                  <a:pt x="11577366" y="3922614"/>
                  <a:pt x="11593386" y="3921923"/>
                </a:cubicBezTo>
                <a:cubicBezTo>
                  <a:pt x="11617588" y="3920885"/>
                  <a:pt x="11642022" y="3922038"/>
                  <a:pt x="11666340" y="3921692"/>
                </a:cubicBezTo>
                <a:cubicBezTo>
                  <a:pt x="11674984" y="3921462"/>
                  <a:pt x="11689391" y="3925150"/>
                  <a:pt x="11686971" y="3910282"/>
                </a:cubicBezTo>
                <a:cubicBezTo>
                  <a:pt x="11684666" y="3896568"/>
                  <a:pt x="11701147" y="3875937"/>
                  <a:pt x="11674984" y="3869368"/>
                </a:cubicBezTo>
                <a:cubicBezTo>
                  <a:pt x="11669684" y="3868100"/>
                  <a:pt x="11663806" y="3867063"/>
                  <a:pt x="11663344" y="3861070"/>
                </a:cubicBezTo>
                <a:cubicBezTo>
                  <a:pt x="11662767" y="3853462"/>
                  <a:pt x="11669568" y="3853694"/>
                  <a:pt x="11674408" y="3854155"/>
                </a:cubicBezTo>
                <a:cubicBezTo>
                  <a:pt x="11690082" y="3855653"/>
                  <a:pt x="11687663" y="3844818"/>
                  <a:pt x="11687663" y="3835483"/>
                </a:cubicBezTo>
                <a:cubicBezTo>
                  <a:pt x="11687663" y="3792955"/>
                  <a:pt x="11687546" y="3750311"/>
                  <a:pt x="11687663" y="3707783"/>
                </a:cubicBezTo>
                <a:cubicBezTo>
                  <a:pt x="11687663" y="3702136"/>
                  <a:pt x="11685818" y="3694184"/>
                  <a:pt x="11694693" y="3693607"/>
                </a:cubicBezTo>
                <a:cubicBezTo>
                  <a:pt x="11700916" y="3693262"/>
                  <a:pt x="11703106" y="3699024"/>
                  <a:pt x="11703106" y="3704556"/>
                </a:cubicBezTo>
                <a:cubicBezTo>
                  <a:pt x="11702991" y="3716543"/>
                  <a:pt x="11709790" y="3718618"/>
                  <a:pt x="11719932" y="3718503"/>
                </a:cubicBezTo>
                <a:cubicBezTo>
                  <a:pt x="11747708" y="3718155"/>
                  <a:pt x="11775600" y="3718503"/>
                  <a:pt x="11803375" y="3718503"/>
                </a:cubicBezTo>
                <a:lnTo>
                  <a:pt x="11803492" y="3718733"/>
                </a:lnTo>
                <a:cubicBezTo>
                  <a:pt x="11811790" y="3718733"/>
                  <a:pt x="11819166" y="3718155"/>
                  <a:pt x="11820548" y="3707437"/>
                </a:cubicBezTo>
                <a:cubicBezTo>
                  <a:pt x="11821354" y="3701560"/>
                  <a:pt x="11821470" y="3694184"/>
                  <a:pt x="11829654" y="3693838"/>
                </a:cubicBezTo>
                <a:cubicBezTo>
                  <a:pt x="11838182" y="3693492"/>
                  <a:pt x="11837491" y="3700868"/>
                  <a:pt x="11839104" y="3706630"/>
                </a:cubicBezTo>
                <a:cubicBezTo>
                  <a:pt x="11845904" y="3730258"/>
                  <a:pt x="11865036" y="3715391"/>
                  <a:pt x="11878290" y="3718041"/>
                </a:cubicBezTo>
                <a:cubicBezTo>
                  <a:pt x="11893157" y="3720923"/>
                  <a:pt x="11891198" y="3707898"/>
                  <a:pt x="11891198" y="3698679"/>
                </a:cubicBezTo>
                <a:cubicBezTo>
                  <a:pt x="11891428" y="3674361"/>
                  <a:pt x="11891313" y="3650042"/>
                  <a:pt x="11891428" y="3625724"/>
                </a:cubicBezTo>
                <a:cubicBezTo>
                  <a:pt x="11891544" y="3614083"/>
                  <a:pt x="11892811" y="3602097"/>
                  <a:pt x="11874948" y="3603826"/>
                </a:cubicBezTo>
                <a:cubicBezTo>
                  <a:pt x="11866535" y="3604632"/>
                  <a:pt x="11865150" y="3598985"/>
                  <a:pt x="11865150" y="3592070"/>
                </a:cubicBezTo>
                <a:cubicBezTo>
                  <a:pt x="11865150" y="3585155"/>
                  <a:pt x="11868955" y="3582504"/>
                  <a:pt x="11874948" y="3583196"/>
                </a:cubicBezTo>
                <a:cubicBezTo>
                  <a:pt x="11890506" y="3584809"/>
                  <a:pt x="11891428" y="3575359"/>
                  <a:pt x="11891313" y="3563718"/>
                </a:cubicBezTo>
                <a:cubicBezTo>
                  <a:pt x="11890852" y="3538478"/>
                  <a:pt x="11891082" y="3513352"/>
                  <a:pt x="11891313" y="3488114"/>
                </a:cubicBezTo>
                <a:cubicBezTo>
                  <a:pt x="11891428" y="3476934"/>
                  <a:pt x="11891313" y="3466562"/>
                  <a:pt x="11875409" y="3468174"/>
                </a:cubicBezTo>
                <a:cubicBezTo>
                  <a:pt x="11871490" y="3468520"/>
                  <a:pt x="11866304" y="3468751"/>
                  <a:pt x="11865728" y="3462642"/>
                </a:cubicBezTo>
                <a:cubicBezTo>
                  <a:pt x="11865266" y="3457917"/>
                  <a:pt x="11867226" y="3453538"/>
                  <a:pt x="11872297" y="3453191"/>
                </a:cubicBezTo>
                <a:cubicBezTo>
                  <a:pt x="11895001" y="3451578"/>
                  <a:pt x="11891198" y="3435212"/>
                  <a:pt x="11891198" y="3420690"/>
                </a:cubicBezTo>
                <a:cubicBezTo>
                  <a:pt x="11891198" y="3398100"/>
                  <a:pt x="11891198" y="3375512"/>
                  <a:pt x="11891428" y="3352922"/>
                </a:cubicBezTo>
                <a:cubicBezTo>
                  <a:pt x="11891544" y="3342088"/>
                  <a:pt x="11892352" y="3331253"/>
                  <a:pt x="11876100" y="3332636"/>
                </a:cubicBezTo>
                <a:cubicBezTo>
                  <a:pt x="11872182" y="3332982"/>
                  <a:pt x="11866880" y="3333676"/>
                  <a:pt x="11865958" y="3327682"/>
                </a:cubicBezTo>
                <a:cubicBezTo>
                  <a:pt x="11865150" y="3321458"/>
                  <a:pt x="11868378" y="3317424"/>
                  <a:pt x="11874602" y="3317424"/>
                </a:cubicBezTo>
                <a:cubicBezTo>
                  <a:pt x="11888778" y="3317193"/>
                  <a:pt x="11891544" y="3308665"/>
                  <a:pt x="11891544" y="3296677"/>
                </a:cubicBezTo>
                <a:cubicBezTo>
                  <a:pt x="11891313" y="3202749"/>
                  <a:pt x="11890968" y="3108933"/>
                  <a:pt x="11891544" y="3015116"/>
                </a:cubicBezTo>
                <a:cubicBezTo>
                  <a:pt x="11891659" y="2994487"/>
                  <a:pt x="11877944" y="2998520"/>
                  <a:pt x="11866764" y="2999327"/>
                </a:cubicBezTo>
                <a:cubicBezTo>
                  <a:pt x="11861232" y="2999673"/>
                  <a:pt x="11854174" y="2997742"/>
                  <a:pt x="11848554" y="2998622"/>
                </a:cubicBezTo>
                <a:close/>
                <a:moveTo>
                  <a:pt x="3476079" y="2998622"/>
                </a:moveTo>
                <a:cubicBezTo>
                  <a:pt x="3470461" y="2999500"/>
                  <a:pt x="3466283" y="3003189"/>
                  <a:pt x="3466514" y="3014770"/>
                </a:cubicBezTo>
                <a:cubicBezTo>
                  <a:pt x="3466975" y="3042546"/>
                  <a:pt x="3466859" y="3070439"/>
                  <a:pt x="3466514" y="3098214"/>
                </a:cubicBezTo>
                <a:cubicBezTo>
                  <a:pt x="3466399" y="3109047"/>
                  <a:pt x="3469856" y="3114810"/>
                  <a:pt x="3481381" y="3113773"/>
                </a:cubicBezTo>
                <a:cubicBezTo>
                  <a:pt x="3488527" y="3113082"/>
                  <a:pt x="3492791" y="3115386"/>
                  <a:pt x="3492791" y="3123685"/>
                </a:cubicBezTo>
                <a:cubicBezTo>
                  <a:pt x="3492791" y="3131406"/>
                  <a:pt x="3489909" y="3135209"/>
                  <a:pt x="3482189" y="3134403"/>
                </a:cubicBezTo>
                <a:cubicBezTo>
                  <a:pt x="3466168" y="3132790"/>
                  <a:pt x="3466283" y="3143392"/>
                  <a:pt x="3466629" y="3154458"/>
                </a:cubicBezTo>
                <a:cubicBezTo>
                  <a:pt x="3466859" y="3160450"/>
                  <a:pt x="3466629" y="3166559"/>
                  <a:pt x="3466629" y="3172667"/>
                </a:cubicBezTo>
                <a:cubicBezTo>
                  <a:pt x="3466629" y="3180158"/>
                  <a:pt x="3465592" y="3186957"/>
                  <a:pt x="3455565" y="3186383"/>
                </a:cubicBezTo>
                <a:cubicBezTo>
                  <a:pt x="3445307" y="3185808"/>
                  <a:pt x="3445999" y="3178315"/>
                  <a:pt x="3445999" y="3171284"/>
                </a:cubicBezTo>
                <a:cubicBezTo>
                  <a:pt x="3445999" y="3165175"/>
                  <a:pt x="3445537" y="3159069"/>
                  <a:pt x="3445999" y="3153073"/>
                </a:cubicBezTo>
                <a:cubicBezTo>
                  <a:pt x="3446921" y="3140511"/>
                  <a:pt x="3443349" y="3134518"/>
                  <a:pt x="3428826" y="3134172"/>
                </a:cubicBezTo>
                <a:cubicBezTo>
                  <a:pt x="3399897" y="3133596"/>
                  <a:pt x="3387221" y="3152959"/>
                  <a:pt x="3402779" y="3179812"/>
                </a:cubicBezTo>
                <a:cubicBezTo>
                  <a:pt x="3408542" y="3189840"/>
                  <a:pt x="3409118" y="3193758"/>
                  <a:pt x="3403009" y="3203899"/>
                </a:cubicBezTo>
                <a:cubicBezTo>
                  <a:pt x="3387451" y="3230062"/>
                  <a:pt x="3399321" y="3249310"/>
                  <a:pt x="3428711" y="3249310"/>
                </a:cubicBezTo>
                <a:cubicBezTo>
                  <a:pt x="3444385" y="3249310"/>
                  <a:pt x="3459945" y="3248850"/>
                  <a:pt x="3475618" y="3249539"/>
                </a:cubicBezTo>
                <a:cubicBezTo>
                  <a:pt x="3481497" y="3249772"/>
                  <a:pt x="3491409" y="3245160"/>
                  <a:pt x="3491985" y="3255995"/>
                </a:cubicBezTo>
                <a:cubicBezTo>
                  <a:pt x="3492561" y="3266368"/>
                  <a:pt x="3483111" y="3264524"/>
                  <a:pt x="3476541" y="3264524"/>
                </a:cubicBezTo>
                <a:cubicBezTo>
                  <a:pt x="3456602" y="3264754"/>
                  <a:pt x="3436547" y="3265215"/>
                  <a:pt x="3416609" y="3264524"/>
                </a:cubicBezTo>
                <a:cubicBezTo>
                  <a:pt x="3402895" y="3264062"/>
                  <a:pt x="3398399" y="3269364"/>
                  <a:pt x="3398745" y="3282849"/>
                </a:cubicBezTo>
                <a:cubicBezTo>
                  <a:pt x="3399437" y="3311430"/>
                  <a:pt x="3399553" y="3340130"/>
                  <a:pt x="3398745" y="3368826"/>
                </a:cubicBezTo>
                <a:cubicBezTo>
                  <a:pt x="3398399" y="3381503"/>
                  <a:pt x="3402779" y="3385309"/>
                  <a:pt x="3415111" y="3384846"/>
                </a:cubicBezTo>
                <a:cubicBezTo>
                  <a:pt x="3435971" y="3383925"/>
                  <a:pt x="3456833" y="3384386"/>
                  <a:pt x="3477693" y="3384846"/>
                </a:cubicBezTo>
                <a:cubicBezTo>
                  <a:pt x="3482995" y="3384962"/>
                  <a:pt x="3491409" y="3381620"/>
                  <a:pt x="3491985" y="3390955"/>
                </a:cubicBezTo>
                <a:cubicBezTo>
                  <a:pt x="3492675" y="3401559"/>
                  <a:pt x="3483801" y="3400061"/>
                  <a:pt x="3477117" y="3400061"/>
                </a:cubicBezTo>
                <a:cubicBezTo>
                  <a:pt x="3457179" y="3400175"/>
                  <a:pt x="3437125" y="3400522"/>
                  <a:pt x="3417186" y="3399714"/>
                </a:cubicBezTo>
                <a:cubicBezTo>
                  <a:pt x="3404047" y="3399253"/>
                  <a:pt x="3398283" y="3403403"/>
                  <a:pt x="3398745" y="3417463"/>
                </a:cubicBezTo>
                <a:cubicBezTo>
                  <a:pt x="3399553" y="3443511"/>
                  <a:pt x="3399667" y="3469557"/>
                  <a:pt x="3398745" y="3495605"/>
                </a:cubicBezTo>
                <a:cubicBezTo>
                  <a:pt x="3398283" y="3510010"/>
                  <a:pt x="3402663" y="3516118"/>
                  <a:pt x="3417762" y="3515427"/>
                </a:cubicBezTo>
                <a:cubicBezTo>
                  <a:pt x="3437701" y="3514505"/>
                  <a:pt x="3457755" y="3515196"/>
                  <a:pt x="3477693" y="3515427"/>
                </a:cubicBezTo>
                <a:cubicBezTo>
                  <a:pt x="3484609" y="3515542"/>
                  <a:pt x="3492331" y="3515081"/>
                  <a:pt x="3492561" y="3525338"/>
                </a:cubicBezTo>
                <a:cubicBezTo>
                  <a:pt x="3492907" y="3535597"/>
                  <a:pt x="3485645" y="3535827"/>
                  <a:pt x="3478384" y="3535827"/>
                </a:cubicBezTo>
                <a:cubicBezTo>
                  <a:pt x="3457524" y="3535942"/>
                  <a:pt x="3436663" y="3536288"/>
                  <a:pt x="3415803" y="3535712"/>
                </a:cubicBezTo>
                <a:cubicBezTo>
                  <a:pt x="3403701" y="3535366"/>
                  <a:pt x="3398629" y="3539515"/>
                  <a:pt x="3398861" y="3552193"/>
                </a:cubicBezTo>
                <a:cubicBezTo>
                  <a:pt x="3399437" y="3579162"/>
                  <a:pt x="3399553" y="3606015"/>
                  <a:pt x="3398745" y="3632985"/>
                </a:cubicBezTo>
                <a:cubicBezTo>
                  <a:pt x="3398399" y="3646815"/>
                  <a:pt x="3403817" y="3651540"/>
                  <a:pt x="3417070" y="3651079"/>
                </a:cubicBezTo>
                <a:cubicBezTo>
                  <a:pt x="3437009" y="3650388"/>
                  <a:pt x="3457063" y="3650849"/>
                  <a:pt x="3477001" y="3650733"/>
                </a:cubicBezTo>
                <a:cubicBezTo>
                  <a:pt x="3485301" y="3650733"/>
                  <a:pt x="3493367" y="3650618"/>
                  <a:pt x="3492561" y="3662374"/>
                </a:cubicBezTo>
                <a:cubicBezTo>
                  <a:pt x="3491869" y="3672747"/>
                  <a:pt x="3484147" y="3671479"/>
                  <a:pt x="3477233" y="3671479"/>
                </a:cubicBezTo>
                <a:cubicBezTo>
                  <a:pt x="3457179" y="3671364"/>
                  <a:pt x="3436663" y="3674361"/>
                  <a:pt x="3417416" y="3670442"/>
                </a:cubicBezTo>
                <a:cubicBezTo>
                  <a:pt x="3397363" y="3666407"/>
                  <a:pt x="3402549" y="3692801"/>
                  <a:pt x="3391139" y="3689804"/>
                </a:cubicBezTo>
                <a:cubicBezTo>
                  <a:pt x="3380996" y="3687154"/>
                  <a:pt x="3380074" y="3669059"/>
                  <a:pt x="3362095" y="3670788"/>
                </a:cubicBezTo>
                <a:cubicBezTo>
                  <a:pt x="3335356" y="3673439"/>
                  <a:pt x="3308271" y="3671364"/>
                  <a:pt x="3281303" y="3671595"/>
                </a:cubicBezTo>
                <a:cubicBezTo>
                  <a:pt x="3275541" y="3671710"/>
                  <a:pt x="3267011" y="3669173"/>
                  <a:pt x="3265167" y="3676320"/>
                </a:cubicBezTo>
                <a:cubicBezTo>
                  <a:pt x="3258483" y="3701329"/>
                  <a:pt x="3252835" y="3696604"/>
                  <a:pt x="3245691" y="3676666"/>
                </a:cubicBezTo>
                <a:cubicBezTo>
                  <a:pt x="3244076" y="3672054"/>
                  <a:pt x="3239005" y="3671940"/>
                  <a:pt x="3234626" y="3671364"/>
                </a:cubicBezTo>
                <a:cubicBezTo>
                  <a:pt x="3206159" y="3667790"/>
                  <a:pt x="3177807" y="3665141"/>
                  <a:pt x="3149108" y="3666177"/>
                </a:cubicBezTo>
                <a:cubicBezTo>
                  <a:pt x="3138966" y="3666524"/>
                  <a:pt x="3132282" y="3668136"/>
                  <a:pt x="3132627" y="3680238"/>
                </a:cubicBezTo>
                <a:cubicBezTo>
                  <a:pt x="3132858" y="3687154"/>
                  <a:pt x="3129516" y="3692109"/>
                  <a:pt x="3121677" y="3691648"/>
                </a:cubicBezTo>
                <a:cubicBezTo>
                  <a:pt x="3115339" y="3691302"/>
                  <a:pt x="3112227" y="3686808"/>
                  <a:pt x="3112459" y="3681160"/>
                </a:cubicBezTo>
                <a:cubicBezTo>
                  <a:pt x="3113265" y="3664909"/>
                  <a:pt x="3102201" y="3666292"/>
                  <a:pt x="3091597" y="3666292"/>
                </a:cubicBezTo>
                <a:cubicBezTo>
                  <a:pt x="3045496" y="3666292"/>
                  <a:pt x="2999511" y="3666292"/>
                  <a:pt x="2953410" y="3666292"/>
                </a:cubicBezTo>
                <a:cubicBezTo>
                  <a:pt x="2906386" y="3666292"/>
                  <a:pt x="2859479" y="3667561"/>
                  <a:pt x="2812571" y="3665831"/>
                </a:cubicBezTo>
                <a:cubicBezTo>
                  <a:pt x="2788253" y="3664909"/>
                  <a:pt x="2794361" y="3680123"/>
                  <a:pt x="2794015" y="3692801"/>
                </a:cubicBezTo>
                <a:cubicBezTo>
                  <a:pt x="2793669" y="3706285"/>
                  <a:pt x="2790213" y="3720807"/>
                  <a:pt x="2813493" y="3718848"/>
                </a:cubicBezTo>
                <a:cubicBezTo>
                  <a:pt x="2837581" y="3716774"/>
                  <a:pt x="2862130" y="3718503"/>
                  <a:pt x="2886447" y="3718272"/>
                </a:cubicBezTo>
                <a:cubicBezTo>
                  <a:pt x="2899587" y="3718155"/>
                  <a:pt x="2916068" y="3722882"/>
                  <a:pt x="2915030" y="3699946"/>
                </a:cubicBezTo>
                <a:cubicBezTo>
                  <a:pt x="2914915" y="3697872"/>
                  <a:pt x="2918949" y="3694414"/>
                  <a:pt x="2921715" y="3693492"/>
                </a:cubicBezTo>
                <a:cubicBezTo>
                  <a:pt x="2925403" y="3692340"/>
                  <a:pt x="2928977" y="3695336"/>
                  <a:pt x="2928631" y="3699024"/>
                </a:cubicBezTo>
                <a:cubicBezTo>
                  <a:pt x="2926094" y="3723919"/>
                  <a:pt x="2943959" y="3718272"/>
                  <a:pt x="2957559" y="3718387"/>
                </a:cubicBezTo>
                <a:cubicBezTo>
                  <a:pt x="2980149" y="3718503"/>
                  <a:pt x="3002738" y="3718041"/>
                  <a:pt x="3025327" y="3718387"/>
                </a:cubicBezTo>
                <a:cubicBezTo>
                  <a:pt x="3036507" y="3718618"/>
                  <a:pt x="3046649" y="3718848"/>
                  <a:pt x="3044459" y="3702712"/>
                </a:cubicBezTo>
                <a:cubicBezTo>
                  <a:pt x="3043653" y="3696950"/>
                  <a:pt x="3046995" y="3693031"/>
                  <a:pt x="3053564" y="3692685"/>
                </a:cubicBezTo>
                <a:cubicBezTo>
                  <a:pt x="3059443" y="3692340"/>
                  <a:pt x="3065205" y="3693838"/>
                  <a:pt x="3064397" y="3700407"/>
                </a:cubicBezTo>
                <a:cubicBezTo>
                  <a:pt x="3061863" y="3722306"/>
                  <a:pt x="3076961" y="3718272"/>
                  <a:pt x="3089408" y="3718272"/>
                </a:cubicBezTo>
                <a:cubicBezTo>
                  <a:pt x="3113727" y="3718272"/>
                  <a:pt x="3138044" y="3718503"/>
                  <a:pt x="3162363" y="3718041"/>
                </a:cubicBezTo>
                <a:cubicBezTo>
                  <a:pt x="3168471" y="3717926"/>
                  <a:pt x="3176769" y="3721845"/>
                  <a:pt x="3179535" y="3711586"/>
                </a:cubicBezTo>
                <a:cubicBezTo>
                  <a:pt x="3181379" y="3704441"/>
                  <a:pt x="3175385" y="3691187"/>
                  <a:pt x="3190253" y="3693262"/>
                </a:cubicBezTo>
                <a:cubicBezTo>
                  <a:pt x="3206273" y="3695567"/>
                  <a:pt x="3199819" y="3709742"/>
                  <a:pt x="3199819" y="3718733"/>
                </a:cubicBezTo>
                <a:cubicBezTo>
                  <a:pt x="3200511" y="3779471"/>
                  <a:pt x="3200857" y="3840324"/>
                  <a:pt x="3200165" y="3901178"/>
                </a:cubicBezTo>
                <a:cubicBezTo>
                  <a:pt x="3200051" y="3917197"/>
                  <a:pt x="3204891" y="3922614"/>
                  <a:pt x="3220911" y="3921923"/>
                </a:cubicBezTo>
                <a:cubicBezTo>
                  <a:pt x="3245113" y="3920885"/>
                  <a:pt x="3269547" y="3922038"/>
                  <a:pt x="3293865" y="3921692"/>
                </a:cubicBezTo>
                <a:cubicBezTo>
                  <a:pt x="3302509" y="3921462"/>
                  <a:pt x="3316916" y="3925150"/>
                  <a:pt x="3314496" y="3910282"/>
                </a:cubicBezTo>
                <a:cubicBezTo>
                  <a:pt x="3312191" y="3896568"/>
                  <a:pt x="3328672" y="3875937"/>
                  <a:pt x="3302509" y="3869368"/>
                </a:cubicBezTo>
                <a:cubicBezTo>
                  <a:pt x="3297209" y="3868100"/>
                  <a:pt x="3291331" y="3867063"/>
                  <a:pt x="3290869" y="3861070"/>
                </a:cubicBezTo>
                <a:cubicBezTo>
                  <a:pt x="3290292" y="3853462"/>
                  <a:pt x="3297093" y="3853694"/>
                  <a:pt x="3301933" y="3854155"/>
                </a:cubicBezTo>
                <a:cubicBezTo>
                  <a:pt x="3317607" y="3855653"/>
                  <a:pt x="3315188" y="3844818"/>
                  <a:pt x="3315188" y="3835483"/>
                </a:cubicBezTo>
                <a:cubicBezTo>
                  <a:pt x="3315188" y="3792955"/>
                  <a:pt x="3315071" y="3750311"/>
                  <a:pt x="3315188" y="3707783"/>
                </a:cubicBezTo>
                <a:cubicBezTo>
                  <a:pt x="3315188" y="3702136"/>
                  <a:pt x="3313343" y="3694184"/>
                  <a:pt x="3322218" y="3693607"/>
                </a:cubicBezTo>
                <a:cubicBezTo>
                  <a:pt x="3328441" y="3693262"/>
                  <a:pt x="3330631" y="3699024"/>
                  <a:pt x="3330631" y="3704556"/>
                </a:cubicBezTo>
                <a:cubicBezTo>
                  <a:pt x="3330516" y="3716543"/>
                  <a:pt x="3337315" y="3718618"/>
                  <a:pt x="3347457" y="3718503"/>
                </a:cubicBezTo>
                <a:cubicBezTo>
                  <a:pt x="3375233" y="3718155"/>
                  <a:pt x="3403125" y="3718503"/>
                  <a:pt x="3430900" y="3718503"/>
                </a:cubicBezTo>
                <a:lnTo>
                  <a:pt x="3431017" y="3718733"/>
                </a:lnTo>
                <a:cubicBezTo>
                  <a:pt x="3439315" y="3718733"/>
                  <a:pt x="3446691" y="3718155"/>
                  <a:pt x="3448073" y="3707437"/>
                </a:cubicBezTo>
                <a:cubicBezTo>
                  <a:pt x="3448879" y="3701560"/>
                  <a:pt x="3448995" y="3694184"/>
                  <a:pt x="3457179" y="3693838"/>
                </a:cubicBezTo>
                <a:cubicBezTo>
                  <a:pt x="3465707" y="3693492"/>
                  <a:pt x="3465016" y="3700868"/>
                  <a:pt x="3466629" y="3706630"/>
                </a:cubicBezTo>
                <a:cubicBezTo>
                  <a:pt x="3473429" y="3730258"/>
                  <a:pt x="3492561" y="3715391"/>
                  <a:pt x="3505815" y="3718041"/>
                </a:cubicBezTo>
                <a:cubicBezTo>
                  <a:pt x="3520682" y="3720923"/>
                  <a:pt x="3518723" y="3707898"/>
                  <a:pt x="3518723" y="3698679"/>
                </a:cubicBezTo>
                <a:cubicBezTo>
                  <a:pt x="3518953" y="3674361"/>
                  <a:pt x="3518838" y="3650042"/>
                  <a:pt x="3518953" y="3625724"/>
                </a:cubicBezTo>
                <a:cubicBezTo>
                  <a:pt x="3519069" y="3614083"/>
                  <a:pt x="3520336" y="3602097"/>
                  <a:pt x="3502473" y="3603826"/>
                </a:cubicBezTo>
                <a:cubicBezTo>
                  <a:pt x="3494060" y="3604632"/>
                  <a:pt x="3492675" y="3598985"/>
                  <a:pt x="3492675" y="3592070"/>
                </a:cubicBezTo>
                <a:cubicBezTo>
                  <a:pt x="3492675" y="3585155"/>
                  <a:pt x="3496480" y="3582504"/>
                  <a:pt x="3502473" y="3583196"/>
                </a:cubicBezTo>
                <a:cubicBezTo>
                  <a:pt x="3518031" y="3584809"/>
                  <a:pt x="3518953" y="3575359"/>
                  <a:pt x="3518838" y="3563718"/>
                </a:cubicBezTo>
                <a:cubicBezTo>
                  <a:pt x="3518377" y="3538478"/>
                  <a:pt x="3518607" y="3513352"/>
                  <a:pt x="3518838" y="3488114"/>
                </a:cubicBezTo>
                <a:cubicBezTo>
                  <a:pt x="3518953" y="3476934"/>
                  <a:pt x="3518838" y="3466562"/>
                  <a:pt x="3502934" y="3468174"/>
                </a:cubicBezTo>
                <a:cubicBezTo>
                  <a:pt x="3499015" y="3468520"/>
                  <a:pt x="3493829" y="3468751"/>
                  <a:pt x="3493253" y="3462642"/>
                </a:cubicBezTo>
                <a:cubicBezTo>
                  <a:pt x="3492791" y="3457917"/>
                  <a:pt x="3494751" y="3453538"/>
                  <a:pt x="3499822" y="3453191"/>
                </a:cubicBezTo>
                <a:cubicBezTo>
                  <a:pt x="3522526" y="3451578"/>
                  <a:pt x="3518723" y="3435212"/>
                  <a:pt x="3518723" y="3420690"/>
                </a:cubicBezTo>
                <a:cubicBezTo>
                  <a:pt x="3518723" y="3398100"/>
                  <a:pt x="3518723" y="3375512"/>
                  <a:pt x="3518953" y="3352922"/>
                </a:cubicBezTo>
                <a:cubicBezTo>
                  <a:pt x="3519069" y="3342088"/>
                  <a:pt x="3519877" y="3331253"/>
                  <a:pt x="3503625" y="3332636"/>
                </a:cubicBezTo>
                <a:cubicBezTo>
                  <a:pt x="3499707" y="3332982"/>
                  <a:pt x="3494405" y="3333676"/>
                  <a:pt x="3493483" y="3327682"/>
                </a:cubicBezTo>
                <a:cubicBezTo>
                  <a:pt x="3492675" y="3321458"/>
                  <a:pt x="3495903" y="3317424"/>
                  <a:pt x="3502127" y="3317424"/>
                </a:cubicBezTo>
                <a:cubicBezTo>
                  <a:pt x="3516303" y="3317193"/>
                  <a:pt x="3519069" y="3308665"/>
                  <a:pt x="3519069" y="3296677"/>
                </a:cubicBezTo>
                <a:cubicBezTo>
                  <a:pt x="3518838" y="3202749"/>
                  <a:pt x="3518493" y="3108933"/>
                  <a:pt x="3519069" y="3015116"/>
                </a:cubicBezTo>
                <a:cubicBezTo>
                  <a:pt x="3519184" y="2994487"/>
                  <a:pt x="3505469" y="2998520"/>
                  <a:pt x="3494289" y="2999327"/>
                </a:cubicBezTo>
                <a:cubicBezTo>
                  <a:pt x="3488757" y="2999673"/>
                  <a:pt x="3481699" y="2997742"/>
                  <a:pt x="3476079" y="2998622"/>
                </a:cubicBezTo>
                <a:close/>
                <a:moveTo>
                  <a:pt x="4281306" y="2998405"/>
                </a:moveTo>
                <a:cubicBezTo>
                  <a:pt x="4264017" y="2998520"/>
                  <a:pt x="4254453" y="3001862"/>
                  <a:pt x="4259523" y="3021226"/>
                </a:cubicBezTo>
                <a:cubicBezTo>
                  <a:pt x="4254107" y="3042892"/>
                  <a:pt x="4265285" y="3046695"/>
                  <a:pt x="4284418" y="3047272"/>
                </a:cubicBezTo>
                <a:lnTo>
                  <a:pt x="4284534" y="3047272"/>
                </a:lnTo>
                <a:cubicBezTo>
                  <a:pt x="4304818" y="3047963"/>
                  <a:pt x="4305740" y="3037821"/>
                  <a:pt x="4306892" y="3022147"/>
                </a:cubicBezTo>
                <a:cubicBezTo>
                  <a:pt x="4308506" y="3001403"/>
                  <a:pt x="4299286" y="2998290"/>
                  <a:pt x="4281306" y="2998405"/>
                </a:cubicBezTo>
                <a:close/>
                <a:moveTo>
                  <a:pt x="4635003" y="2998349"/>
                </a:moveTo>
                <a:cubicBezTo>
                  <a:pt x="4629340" y="2997829"/>
                  <a:pt x="4622339" y="3000248"/>
                  <a:pt x="4617153" y="2999903"/>
                </a:cubicBezTo>
                <a:cubicBezTo>
                  <a:pt x="4607009" y="2999327"/>
                  <a:pt x="4591336" y="2992528"/>
                  <a:pt x="4592256" y="3014539"/>
                </a:cubicBezTo>
                <a:cubicBezTo>
                  <a:pt x="4593295" y="3041394"/>
                  <a:pt x="4592719" y="3068364"/>
                  <a:pt x="4592372" y="3095334"/>
                </a:cubicBezTo>
                <a:cubicBezTo>
                  <a:pt x="4592256" y="3106626"/>
                  <a:pt x="4592142" y="3116422"/>
                  <a:pt x="4608162" y="3114349"/>
                </a:cubicBezTo>
                <a:cubicBezTo>
                  <a:pt x="4613809" y="3113658"/>
                  <a:pt x="4618305" y="3116654"/>
                  <a:pt x="4618305" y="3123338"/>
                </a:cubicBezTo>
                <a:cubicBezTo>
                  <a:pt x="4618305" y="3127834"/>
                  <a:pt x="4617845" y="3133943"/>
                  <a:pt x="4613002" y="3133711"/>
                </a:cubicBezTo>
                <a:cubicBezTo>
                  <a:pt x="4584536" y="3132097"/>
                  <a:pt x="4594333" y="3152730"/>
                  <a:pt x="4592142" y="3167135"/>
                </a:cubicBezTo>
                <a:cubicBezTo>
                  <a:pt x="4591104" y="3174166"/>
                  <a:pt x="4598596" y="3186728"/>
                  <a:pt x="4583269" y="3186496"/>
                </a:cubicBezTo>
                <a:cubicBezTo>
                  <a:pt x="4569208" y="3186267"/>
                  <a:pt x="4574624" y="3174396"/>
                  <a:pt x="4573356" y="3166791"/>
                </a:cubicBezTo>
                <a:cubicBezTo>
                  <a:pt x="4571858" y="3156878"/>
                  <a:pt x="4578542" y="3142242"/>
                  <a:pt x="4569208" y="3137746"/>
                </a:cubicBezTo>
                <a:cubicBezTo>
                  <a:pt x="4556643" y="3131752"/>
                  <a:pt x="4537397" y="3128987"/>
                  <a:pt x="4527831" y="3139589"/>
                </a:cubicBezTo>
                <a:cubicBezTo>
                  <a:pt x="4519763" y="3148465"/>
                  <a:pt x="4518380" y="3170247"/>
                  <a:pt x="4528753" y="3177971"/>
                </a:cubicBezTo>
                <a:cubicBezTo>
                  <a:pt x="4544311" y="3189723"/>
                  <a:pt x="4539587" y="3194335"/>
                  <a:pt x="4529558" y="3204938"/>
                </a:cubicBezTo>
                <a:cubicBezTo>
                  <a:pt x="4519763" y="3215311"/>
                  <a:pt x="4522874" y="3230408"/>
                  <a:pt x="4526103" y="3242280"/>
                </a:cubicBezTo>
                <a:cubicBezTo>
                  <a:pt x="4529791" y="3255649"/>
                  <a:pt x="4543851" y="3248850"/>
                  <a:pt x="4553187" y="3249426"/>
                </a:cubicBezTo>
                <a:cubicBezTo>
                  <a:pt x="4569668" y="3250463"/>
                  <a:pt x="4586264" y="3249539"/>
                  <a:pt x="4602745" y="3249655"/>
                </a:cubicBezTo>
                <a:cubicBezTo>
                  <a:pt x="4609544" y="3249772"/>
                  <a:pt x="4617497" y="3248502"/>
                  <a:pt x="4618189" y="3258875"/>
                </a:cubicBezTo>
                <a:cubicBezTo>
                  <a:pt x="4619111" y="3270862"/>
                  <a:pt x="4610697" y="3270516"/>
                  <a:pt x="4602630" y="3270516"/>
                </a:cubicBezTo>
                <a:cubicBezTo>
                  <a:pt x="4581768" y="3270516"/>
                  <a:pt x="4560907" y="3270862"/>
                  <a:pt x="4540047" y="3270400"/>
                </a:cubicBezTo>
                <a:cubicBezTo>
                  <a:pt x="4528869" y="3270171"/>
                  <a:pt x="4524602" y="3274665"/>
                  <a:pt x="4524718" y="3285729"/>
                </a:cubicBezTo>
                <a:cubicBezTo>
                  <a:pt x="4525181" y="3313621"/>
                  <a:pt x="4525294" y="3341397"/>
                  <a:pt x="4524718" y="3369172"/>
                </a:cubicBezTo>
                <a:cubicBezTo>
                  <a:pt x="4524375" y="3381734"/>
                  <a:pt x="4529558" y="3386000"/>
                  <a:pt x="4541661" y="3385539"/>
                </a:cubicBezTo>
                <a:cubicBezTo>
                  <a:pt x="4560680" y="3384846"/>
                  <a:pt x="4579810" y="3384846"/>
                  <a:pt x="4598942" y="3385539"/>
                </a:cubicBezTo>
                <a:cubicBezTo>
                  <a:pt x="4605513" y="3385770"/>
                  <a:pt x="4617613" y="3380697"/>
                  <a:pt x="4616921" y="3393145"/>
                </a:cubicBezTo>
                <a:cubicBezTo>
                  <a:pt x="4616345" y="3403863"/>
                  <a:pt x="4605164" y="3400406"/>
                  <a:pt x="4597788" y="3400522"/>
                </a:cubicBezTo>
                <a:cubicBezTo>
                  <a:pt x="4579580" y="3400867"/>
                  <a:pt x="4561256" y="3401559"/>
                  <a:pt x="4543043" y="3400867"/>
                </a:cubicBezTo>
                <a:cubicBezTo>
                  <a:pt x="4529215" y="3400291"/>
                  <a:pt x="4524489" y="3406283"/>
                  <a:pt x="4524718" y="3419308"/>
                </a:cubicBezTo>
                <a:cubicBezTo>
                  <a:pt x="4525065" y="3445355"/>
                  <a:pt x="4525294" y="3471400"/>
                  <a:pt x="4524718" y="3497449"/>
                </a:cubicBezTo>
                <a:cubicBezTo>
                  <a:pt x="4524375" y="3512776"/>
                  <a:pt x="4531865" y="3516695"/>
                  <a:pt x="4545696" y="3516118"/>
                </a:cubicBezTo>
                <a:cubicBezTo>
                  <a:pt x="4564712" y="3515312"/>
                  <a:pt x="4583844" y="3515773"/>
                  <a:pt x="4602976" y="3515888"/>
                </a:cubicBezTo>
                <a:cubicBezTo>
                  <a:pt x="4610237" y="3515888"/>
                  <a:pt x="4617729" y="3517271"/>
                  <a:pt x="4617613" y="3526606"/>
                </a:cubicBezTo>
                <a:cubicBezTo>
                  <a:pt x="4617497" y="3536634"/>
                  <a:pt x="4609085" y="3536058"/>
                  <a:pt x="4602284" y="3536058"/>
                </a:cubicBezTo>
                <a:cubicBezTo>
                  <a:pt x="4584077" y="3536288"/>
                  <a:pt x="4565750" y="3537095"/>
                  <a:pt x="4547539" y="3536058"/>
                </a:cubicBezTo>
                <a:cubicBezTo>
                  <a:pt x="4531289" y="3535136"/>
                  <a:pt x="4523567" y="3539861"/>
                  <a:pt x="4524375" y="3557725"/>
                </a:cubicBezTo>
                <a:cubicBezTo>
                  <a:pt x="4525643" y="3582043"/>
                  <a:pt x="4525411" y="3606361"/>
                  <a:pt x="4524375" y="3630680"/>
                </a:cubicBezTo>
                <a:cubicBezTo>
                  <a:pt x="4523567" y="3647391"/>
                  <a:pt x="4530827" y="3651771"/>
                  <a:pt x="4546041" y="3651194"/>
                </a:cubicBezTo>
                <a:cubicBezTo>
                  <a:pt x="4565980" y="3650388"/>
                  <a:pt x="4586035" y="3651079"/>
                  <a:pt x="4605972" y="3651425"/>
                </a:cubicBezTo>
                <a:cubicBezTo>
                  <a:pt x="4611388" y="3651540"/>
                  <a:pt x="4616805" y="3653960"/>
                  <a:pt x="4616805" y="3660184"/>
                </a:cubicBezTo>
                <a:cubicBezTo>
                  <a:pt x="4616805" y="3667675"/>
                  <a:pt x="4610007" y="3666639"/>
                  <a:pt x="4605164" y="3666639"/>
                </a:cubicBezTo>
                <a:cubicBezTo>
                  <a:pt x="4585228" y="3666753"/>
                  <a:pt x="4565172" y="3666639"/>
                  <a:pt x="4545236" y="3666639"/>
                </a:cubicBezTo>
                <a:cubicBezTo>
                  <a:pt x="4534515" y="3666639"/>
                  <a:pt x="4523567" y="3665370"/>
                  <a:pt x="4524259" y="3681621"/>
                </a:cubicBezTo>
                <a:cubicBezTo>
                  <a:pt x="4524489" y="3687154"/>
                  <a:pt x="4521723" y="3692109"/>
                  <a:pt x="4515038" y="3691533"/>
                </a:cubicBezTo>
                <a:cubicBezTo>
                  <a:pt x="4509275" y="3690957"/>
                  <a:pt x="4508814" y="3685655"/>
                  <a:pt x="4509275" y="3681621"/>
                </a:cubicBezTo>
                <a:cubicBezTo>
                  <a:pt x="4511234" y="3664909"/>
                  <a:pt x="4499941" y="3665602"/>
                  <a:pt x="4489452" y="3666985"/>
                </a:cubicBezTo>
                <a:cubicBezTo>
                  <a:pt x="4462830" y="3670442"/>
                  <a:pt x="4436089" y="3673208"/>
                  <a:pt x="4409120" y="3672286"/>
                </a:cubicBezTo>
                <a:cubicBezTo>
                  <a:pt x="4402092" y="3672054"/>
                  <a:pt x="4396328" y="3672747"/>
                  <a:pt x="4394024" y="3682313"/>
                </a:cubicBezTo>
                <a:cubicBezTo>
                  <a:pt x="4389874" y="3699370"/>
                  <a:pt x="4378924" y="3697180"/>
                  <a:pt x="4374546" y="3684042"/>
                </a:cubicBezTo>
                <a:cubicBezTo>
                  <a:pt x="4370627" y="3672402"/>
                  <a:pt x="4364634" y="3671940"/>
                  <a:pt x="4355643" y="3671940"/>
                </a:cubicBezTo>
                <a:cubicBezTo>
                  <a:pt x="4328674" y="3672054"/>
                  <a:pt x="4301360" y="3674937"/>
                  <a:pt x="4274968" y="3671134"/>
                </a:cubicBezTo>
                <a:cubicBezTo>
                  <a:pt x="4254797" y="3668136"/>
                  <a:pt x="4263673" y="3693377"/>
                  <a:pt x="4248688" y="3691994"/>
                </a:cubicBezTo>
                <a:cubicBezTo>
                  <a:pt x="4235437" y="3690841"/>
                  <a:pt x="4240045" y="3670556"/>
                  <a:pt x="4220798" y="3671017"/>
                </a:cubicBezTo>
                <a:cubicBezTo>
                  <a:pt x="4127906" y="3673093"/>
                  <a:pt x="4034896" y="3672286"/>
                  <a:pt x="3941886" y="3671710"/>
                </a:cubicBezTo>
                <a:cubicBezTo>
                  <a:pt x="3919644" y="3671479"/>
                  <a:pt x="3925868" y="3686692"/>
                  <a:pt x="3924830" y="3698563"/>
                </a:cubicBezTo>
                <a:cubicBezTo>
                  <a:pt x="3923794" y="3711125"/>
                  <a:pt x="3924830" y="3720116"/>
                  <a:pt x="3942002" y="3719309"/>
                </a:cubicBezTo>
                <a:cubicBezTo>
                  <a:pt x="3968857" y="3717926"/>
                  <a:pt x="3995825" y="3718503"/>
                  <a:pt x="4022796" y="3719079"/>
                </a:cubicBezTo>
                <a:cubicBezTo>
                  <a:pt x="4034088" y="3719309"/>
                  <a:pt x="4041464" y="3717465"/>
                  <a:pt x="4039968" y="3703865"/>
                </a:cubicBezTo>
                <a:cubicBezTo>
                  <a:pt x="4039506" y="3699831"/>
                  <a:pt x="4040082" y="3694645"/>
                  <a:pt x="4045844" y="3693953"/>
                </a:cubicBezTo>
                <a:cubicBezTo>
                  <a:pt x="4051033" y="3693262"/>
                  <a:pt x="4054834" y="3696604"/>
                  <a:pt x="4054605" y="3701214"/>
                </a:cubicBezTo>
                <a:cubicBezTo>
                  <a:pt x="4053569" y="3722306"/>
                  <a:pt x="4068321" y="3718733"/>
                  <a:pt x="4080997" y="3718733"/>
                </a:cubicBezTo>
                <a:cubicBezTo>
                  <a:pt x="4106238" y="3718733"/>
                  <a:pt x="4131362" y="3718503"/>
                  <a:pt x="4156603" y="3718848"/>
                </a:cubicBezTo>
                <a:cubicBezTo>
                  <a:pt x="4167899" y="3718963"/>
                  <a:pt x="4177809" y="3718963"/>
                  <a:pt x="4175619" y="3703058"/>
                </a:cubicBezTo>
                <a:cubicBezTo>
                  <a:pt x="4175043" y="3698794"/>
                  <a:pt x="4176657" y="3693723"/>
                  <a:pt x="4182189" y="3694068"/>
                </a:cubicBezTo>
                <a:cubicBezTo>
                  <a:pt x="4184839" y="3694299"/>
                  <a:pt x="4189449" y="3697756"/>
                  <a:pt x="4189449" y="3699716"/>
                </a:cubicBezTo>
                <a:cubicBezTo>
                  <a:pt x="4188987" y="3723689"/>
                  <a:pt x="4206162" y="3718733"/>
                  <a:pt x="4220109" y="3718733"/>
                </a:cubicBezTo>
                <a:cubicBezTo>
                  <a:pt x="4242697" y="3718963"/>
                  <a:pt x="4265285" y="3718963"/>
                  <a:pt x="4287876" y="3718733"/>
                </a:cubicBezTo>
                <a:cubicBezTo>
                  <a:pt x="4295138" y="3718618"/>
                  <a:pt x="4304586" y="3721384"/>
                  <a:pt x="4305510" y="3709166"/>
                </a:cubicBezTo>
                <a:cubicBezTo>
                  <a:pt x="4306087" y="3701099"/>
                  <a:pt x="4306316" y="3691763"/>
                  <a:pt x="4317842" y="3694068"/>
                </a:cubicBezTo>
                <a:cubicBezTo>
                  <a:pt x="4327982" y="3696028"/>
                  <a:pt x="4326601" y="3705363"/>
                  <a:pt x="4326601" y="3713201"/>
                </a:cubicBezTo>
                <a:cubicBezTo>
                  <a:pt x="4326601" y="3774054"/>
                  <a:pt x="4327177" y="3834907"/>
                  <a:pt x="4326139" y="3895646"/>
                </a:cubicBezTo>
                <a:cubicBezTo>
                  <a:pt x="4325794" y="3915469"/>
                  <a:pt x="4330635" y="3924689"/>
                  <a:pt x="4352304" y="3922729"/>
                </a:cubicBezTo>
                <a:cubicBezTo>
                  <a:pt x="4372126" y="3921001"/>
                  <a:pt x="4392294" y="3922960"/>
                  <a:pt x="4412232" y="3922153"/>
                </a:cubicBezTo>
                <a:cubicBezTo>
                  <a:pt x="4423067" y="3921692"/>
                  <a:pt x="4440355" y="3928146"/>
                  <a:pt x="4440585" y="3909360"/>
                </a:cubicBezTo>
                <a:cubicBezTo>
                  <a:pt x="4440701" y="3894953"/>
                  <a:pt x="4452801" y="3872018"/>
                  <a:pt x="4422953" y="3869598"/>
                </a:cubicBezTo>
                <a:cubicBezTo>
                  <a:pt x="4417648" y="3869137"/>
                  <a:pt x="4415805" y="3865449"/>
                  <a:pt x="4415921" y="3860609"/>
                </a:cubicBezTo>
                <a:cubicBezTo>
                  <a:pt x="4416037" y="3856229"/>
                  <a:pt x="4419265" y="3854499"/>
                  <a:pt x="4422836" y="3854960"/>
                </a:cubicBezTo>
                <a:cubicBezTo>
                  <a:pt x="4443813" y="3857612"/>
                  <a:pt x="4441621" y="3843435"/>
                  <a:pt x="4441621" y="3830066"/>
                </a:cubicBezTo>
                <a:cubicBezTo>
                  <a:pt x="4441394" y="3790996"/>
                  <a:pt x="4441394" y="3751925"/>
                  <a:pt x="4441621" y="3712854"/>
                </a:cubicBezTo>
                <a:cubicBezTo>
                  <a:pt x="4441737" y="3705709"/>
                  <a:pt x="4438625" y="3695105"/>
                  <a:pt x="4450265" y="3694645"/>
                </a:cubicBezTo>
                <a:cubicBezTo>
                  <a:pt x="4459142" y="3694184"/>
                  <a:pt x="4456951" y="3703288"/>
                  <a:pt x="4456951" y="3708705"/>
                </a:cubicBezTo>
                <a:cubicBezTo>
                  <a:pt x="4456835" y="3721730"/>
                  <a:pt x="4466055" y="3718963"/>
                  <a:pt x="4473318" y="3718963"/>
                </a:cubicBezTo>
                <a:cubicBezTo>
                  <a:pt x="4501898" y="3719194"/>
                  <a:pt x="4530597" y="3718733"/>
                  <a:pt x="4559296" y="3719194"/>
                </a:cubicBezTo>
                <a:cubicBezTo>
                  <a:pt x="4570476" y="3719309"/>
                  <a:pt x="4577966" y="3717350"/>
                  <a:pt x="4577504" y="3703980"/>
                </a:cubicBezTo>
                <a:lnTo>
                  <a:pt x="4577160" y="3703980"/>
                </a:lnTo>
                <a:cubicBezTo>
                  <a:pt x="4576928" y="3698563"/>
                  <a:pt x="4579580" y="3693492"/>
                  <a:pt x="4586381" y="3694299"/>
                </a:cubicBezTo>
                <a:cubicBezTo>
                  <a:pt x="4592256" y="3694990"/>
                  <a:pt x="4591796" y="3700177"/>
                  <a:pt x="4592256" y="3704326"/>
                </a:cubicBezTo>
                <a:cubicBezTo>
                  <a:pt x="4595600" y="3732448"/>
                  <a:pt x="4616805" y="3715621"/>
                  <a:pt x="4629829" y="3718733"/>
                </a:cubicBezTo>
                <a:cubicBezTo>
                  <a:pt x="4646541" y="3722651"/>
                  <a:pt x="4644582" y="3709973"/>
                  <a:pt x="4644582" y="3699600"/>
                </a:cubicBezTo>
                <a:cubicBezTo>
                  <a:pt x="4644582" y="3674361"/>
                  <a:pt x="4644582" y="3649235"/>
                  <a:pt x="4644582" y="3623994"/>
                </a:cubicBezTo>
                <a:cubicBezTo>
                  <a:pt x="4644582" y="3613737"/>
                  <a:pt x="4647001" y="3602097"/>
                  <a:pt x="4629945" y="3603941"/>
                </a:cubicBezTo>
                <a:cubicBezTo>
                  <a:pt x="4623953" y="3604632"/>
                  <a:pt x="4620149" y="3600714"/>
                  <a:pt x="4620609" y="3594375"/>
                </a:cubicBezTo>
                <a:cubicBezTo>
                  <a:pt x="4620955" y="3589996"/>
                  <a:pt x="4622799" y="3584348"/>
                  <a:pt x="4627293" y="3584579"/>
                </a:cubicBezTo>
                <a:cubicBezTo>
                  <a:pt x="4648846" y="3585847"/>
                  <a:pt x="4644467" y="3570748"/>
                  <a:pt x="4644467" y="3558647"/>
                </a:cubicBezTo>
                <a:cubicBezTo>
                  <a:pt x="4644582" y="3535251"/>
                  <a:pt x="4644582" y="3511739"/>
                  <a:pt x="4644582" y="3488344"/>
                </a:cubicBezTo>
                <a:cubicBezTo>
                  <a:pt x="4644582" y="3477972"/>
                  <a:pt x="4646657" y="3466446"/>
                  <a:pt x="4629715" y="3468636"/>
                </a:cubicBezTo>
                <a:cubicBezTo>
                  <a:pt x="4625681" y="3469212"/>
                  <a:pt x="4620265" y="3468406"/>
                  <a:pt x="4620493" y="3462527"/>
                </a:cubicBezTo>
                <a:cubicBezTo>
                  <a:pt x="4620609" y="3459531"/>
                  <a:pt x="4623491" y="3454459"/>
                  <a:pt x="4625449" y="3454344"/>
                </a:cubicBezTo>
                <a:cubicBezTo>
                  <a:pt x="4652074" y="3452385"/>
                  <a:pt x="4644005" y="3432447"/>
                  <a:pt x="4644467" y="3417580"/>
                </a:cubicBezTo>
                <a:cubicBezTo>
                  <a:pt x="4645158" y="3395912"/>
                  <a:pt x="4644467" y="3374128"/>
                  <a:pt x="4644698" y="3352461"/>
                </a:cubicBezTo>
                <a:cubicBezTo>
                  <a:pt x="4644813" y="3341281"/>
                  <a:pt x="4645274" y="3330908"/>
                  <a:pt x="4629023" y="3333215"/>
                </a:cubicBezTo>
                <a:cubicBezTo>
                  <a:pt x="4624759" y="3333906"/>
                  <a:pt x="4620033" y="3331831"/>
                  <a:pt x="4620033" y="3326298"/>
                </a:cubicBezTo>
                <a:cubicBezTo>
                  <a:pt x="4619917" y="3321111"/>
                  <a:pt x="4623721" y="3317884"/>
                  <a:pt x="4628218" y="3318115"/>
                </a:cubicBezTo>
                <a:cubicBezTo>
                  <a:pt x="4647926" y="3319038"/>
                  <a:pt x="4644698" y="3305207"/>
                  <a:pt x="4644698" y="3293337"/>
                </a:cubicBezTo>
                <a:cubicBezTo>
                  <a:pt x="4644698" y="3248158"/>
                  <a:pt x="4644698" y="3202978"/>
                  <a:pt x="4644698" y="3157799"/>
                </a:cubicBezTo>
                <a:cubicBezTo>
                  <a:pt x="4644582" y="3109970"/>
                  <a:pt x="4644237" y="3062140"/>
                  <a:pt x="4644813" y="3014425"/>
                </a:cubicBezTo>
                <a:cubicBezTo>
                  <a:pt x="4644986" y="3002324"/>
                  <a:pt x="4640663" y="2998866"/>
                  <a:pt x="4635003" y="2998349"/>
                </a:cubicBezTo>
                <a:close/>
                <a:moveTo>
                  <a:pt x="11595576" y="2998290"/>
                </a:moveTo>
                <a:cubicBezTo>
                  <a:pt x="11582898" y="2999096"/>
                  <a:pt x="11566301" y="2992296"/>
                  <a:pt x="11567340" y="3016383"/>
                </a:cubicBezTo>
                <a:cubicBezTo>
                  <a:pt x="11568606" y="3042316"/>
                  <a:pt x="11568262" y="3068478"/>
                  <a:pt x="11567340" y="3094411"/>
                </a:cubicBezTo>
                <a:cubicBezTo>
                  <a:pt x="11566878" y="3109624"/>
                  <a:pt x="11573102" y="3113313"/>
                  <a:pt x="11587278" y="3113427"/>
                </a:cubicBezTo>
                <a:cubicBezTo>
                  <a:pt x="11620354" y="3113658"/>
                  <a:pt x="11620354" y="3114349"/>
                  <a:pt x="11620354" y="3081963"/>
                </a:cubicBezTo>
                <a:cubicBezTo>
                  <a:pt x="11620354" y="3073204"/>
                  <a:pt x="11620354" y="3064559"/>
                  <a:pt x="11620354" y="3055915"/>
                </a:cubicBezTo>
                <a:cubicBezTo>
                  <a:pt x="11620354" y="3043007"/>
                  <a:pt x="11619434" y="3029869"/>
                  <a:pt x="11620586" y="3016961"/>
                </a:cubicBezTo>
                <a:cubicBezTo>
                  <a:pt x="11622430" y="2996100"/>
                  <a:pt x="11608945" y="2997482"/>
                  <a:pt x="11595576" y="2998290"/>
                </a:cubicBezTo>
                <a:close/>
                <a:moveTo>
                  <a:pt x="3223101" y="2998290"/>
                </a:moveTo>
                <a:cubicBezTo>
                  <a:pt x="3210423" y="2999096"/>
                  <a:pt x="3193826" y="2992296"/>
                  <a:pt x="3194865" y="3016383"/>
                </a:cubicBezTo>
                <a:cubicBezTo>
                  <a:pt x="3196131" y="3042316"/>
                  <a:pt x="3195787" y="3068478"/>
                  <a:pt x="3194865" y="3094411"/>
                </a:cubicBezTo>
                <a:cubicBezTo>
                  <a:pt x="3194403" y="3109624"/>
                  <a:pt x="3200627" y="3113313"/>
                  <a:pt x="3214803" y="3113427"/>
                </a:cubicBezTo>
                <a:cubicBezTo>
                  <a:pt x="3247879" y="3113658"/>
                  <a:pt x="3247879" y="3114349"/>
                  <a:pt x="3247879" y="3081963"/>
                </a:cubicBezTo>
                <a:cubicBezTo>
                  <a:pt x="3247879" y="3073204"/>
                  <a:pt x="3247879" y="3064559"/>
                  <a:pt x="3247879" y="3055915"/>
                </a:cubicBezTo>
                <a:cubicBezTo>
                  <a:pt x="3247879" y="3043007"/>
                  <a:pt x="3246959" y="3029869"/>
                  <a:pt x="3248111" y="3016961"/>
                </a:cubicBezTo>
                <a:cubicBezTo>
                  <a:pt x="3249955" y="2996100"/>
                  <a:pt x="3236470" y="2997482"/>
                  <a:pt x="3223101" y="2998290"/>
                </a:cubicBezTo>
                <a:close/>
                <a:moveTo>
                  <a:pt x="11660923" y="2998059"/>
                </a:moveTo>
                <a:cubicBezTo>
                  <a:pt x="11644326" y="2997252"/>
                  <a:pt x="11632802" y="2998059"/>
                  <a:pt x="11634992" y="3020649"/>
                </a:cubicBezTo>
                <a:cubicBezTo>
                  <a:pt x="11637296" y="3043814"/>
                  <a:pt x="11636836" y="3067440"/>
                  <a:pt x="11635108" y="3090722"/>
                </a:cubicBezTo>
                <a:cubicBezTo>
                  <a:pt x="11634474" y="3100117"/>
                  <a:pt x="11635914" y="3105675"/>
                  <a:pt x="11639704" y="3108989"/>
                </a:cubicBezTo>
                <a:lnTo>
                  <a:pt x="11658336" y="3113759"/>
                </a:lnTo>
                <a:lnTo>
                  <a:pt x="11658273" y="3113773"/>
                </a:lnTo>
                <a:lnTo>
                  <a:pt x="11658388" y="3113773"/>
                </a:lnTo>
                <a:lnTo>
                  <a:pt x="11658336" y="3113759"/>
                </a:lnTo>
                <a:lnTo>
                  <a:pt x="11683224" y="3108427"/>
                </a:lnTo>
                <a:cubicBezTo>
                  <a:pt x="11688181" y="3103918"/>
                  <a:pt x="11689737" y="3096255"/>
                  <a:pt x="11687778" y="3084153"/>
                </a:cubicBezTo>
                <a:cubicBezTo>
                  <a:pt x="11686395" y="3075739"/>
                  <a:pt x="11687546" y="3066865"/>
                  <a:pt x="11687546" y="3058222"/>
                </a:cubicBezTo>
                <a:cubicBezTo>
                  <a:pt x="11687546" y="3045197"/>
                  <a:pt x="11686048" y="3032058"/>
                  <a:pt x="11687893" y="3019266"/>
                </a:cubicBezTo>
                <a:cubicBezTo>
                  <a:pt x="11691351" y="2995062"/>
                  <a:pt x="11675560" y="2998750"/>
                  <a:pt x="11660923" y="2998059"/>
                </a:cubicBezTo>
                <a:close/>
                <a:moveTo>
                  <a:pt x="10784428" y="2998059"/>
                </a:moveTo>
                <a:cubicBezTo>
                  <a:pt x="10768178" y="2997367"/>
                  <a:pt x="10763453" y="3003130"/>
                  <a:pt x="10763682" y="3018919"/>
                </a:cubicBezTo>
                <a:cubicBezTo>
                  <a:pt x="10764604" y="3065020"/>
                  <a:pt x="10764029" y="3111008"/>
                  <a:pt x="10764029" y="3157109"/>
                </a:cubicBezTo>
                <a:lnTo>
                  <a:pt x="10764260" y="3157109"/>
                </a:lnTo>
                <a:cubicBezTo>
                  <a:pt x="10764260" y="3204016"/>
                  <a:pt x="10764951" y="3250923"/>
                  <a:pt x="10763914" y="3297832"/>
                </a:cubicBezTo>
                <a:cubicBezTo>
                  <a:pt x="10763568" y="3318807"/>
                  <a:pt x="10776706" y="3316386"/>
                  <a:pt x="10789846" y="3316386"/>
                </a:cubicBezTo>
                <a:cubicBezTo>
                  <a:pt x="10802524" y="3316271"/>
                  <a:pt x="10817391" y="3320189"/>
                  <a:pt x="10816353" y="3298638"/>
                </a:cubicBezTo>
                <a:cubicBezTo>
                  <a:pt x="10815547" y="3282271"/>
                  <a:pt x="10816469" y="3265675"/>
                  <a:pt x="10816469" y="3249196"/>
                </a:cubicBezTo>
                <a:cubicBezTo>
                  <a:pt x="10816469" y="3243433"/>
                  <a:pt x="10818198" y="3238477"/>
                  <a:pt x="10824767" y="3238360"/>
                </a:cubicBezTo>
                <a:cubicBezTo>
                  <a:pt x="10832488" y="3238129"/>
                  <a:pt x="10831912" y="3244470"/>
                  <a:pt x="10831912" y="3249426"/>
                </a:cubicBezTo>
                <a:cubicBezTo>
                  <a:pt x="10832144" y="3264178"/>
                  <a:pt x="10833526" y="3279159"/>
                  <a:pt x="10831682" y="3293683"/>
                </a:cubicBezTo>
                <a:cubicBezTo>
                  <a:pt x="10828455" y="3319267"/>
                  <a:pt x="10844936" y="3315464"/>
                  <a:pt x="10860841" y="3316733"/>
                </a:cubicBezTo>
                <a:cubicBezTo>
                  <a:pt x="10878820" y="3318115"/>
                  <a:pt x="10884238" y="3312584"/>
                  <a:pt x="10884814" y="3294027"/>
                </a:cubicBezTo>
                <a:cubicBezTo>
                  <a:pt x="10886196" y="3246773"/>
                  <a:pt x="10880088" y="3199750"/>
                  <a:pt x="10883546" y="3152382"/>
                </a:cubicBezTo>
                <a:lnTo>
                  <a:pt x="10883430" y="3152498"/>
                </a:lnTo>
                <a:cubicBezTo>
                  <a:pt x="10886772" y="3107549"/>
                  <a:pt x="10883546" y="3062140"/>
                  <a:pt x="10884468" y="3016961"/>
                </a:cubicBezTo>
                <a:cubicBezTo>
                  <a:pt x="10884698" y="3001977"/>
                  <a:pt x="10879857" y="2997482"/>
                  <a:pt x="10865221" y="2998059"/>
                </a:cubicBezTo>
                <a:cubicBezTo>
                  <a:pt x="10838366" y="2999096"/>
                  <a:pt x="10811282" y="2999212"/>
                  <a:pt x="10784428" y="2998059"/>
                </a:cubicBezTo>
                <a:close/>
                <a:moveTo>
                  <a:pt x="3288448" y="2998059"/>
                </a:moveTo>
                <a:cubicBezTo>
                  <a:pt x="3271851" y="2997252"/>
                  <a:pt x="3260327" y="2998059"/>
                  <a:pt x="3262517" y="3020649"/>
                </a:cubicBezTo>
                <a:cubicBezTo>
                  <a:pt x="3264821" y="3043814"/>
                  <a:pt x="3264361" y="3067440"/>
                  <a:pt x="3262633" y="3090722"/>
                </a:cubicBezTo>
                <a:cubicBezTo>
                  <a:pt x="3261999" y="3100117"/>
                  <a:pt x="3263439" y="3105675"/>
                  <a:pt x="3267229" y="3108989"/>
                </a:cubicBezTo>
                <a:lnTo>
                  <a:pt x="3285861" y="3113759"/>
                </a:lnTo>
                <a:lnTo>
                  <a:pt x="3285798" y="3113773"/>
                </a:lnTo>
                <a:lnTo>
                  <a:pt x="3285913" y="3113773"/>
                </a:lnTo>
                <a:lnTo>
                  <a:pt x="3285861" y="3113759"/>
                </a:lnTo>
                <a:lnTo>
                  <a:pt x="3310749" y="3108427"/>
                </a:lnTo>
                <a:cubicBezTo>
                  <a:pt x="3315706" y="3103918"/>
                  <a:pt x="3317262" y="3096255"/>
                  <a:pt x="3315303" y="3084153"/>
                </a:cubicBezTo>
                <a:cubicBezTo>
                  <a:pt x="3313920" y="3075739"/>
                  <a:pt x="3315071" y="3066865"/>
                  <a:pt x="3315071" y="3058222"/>
                </a:cubicBezTo>
                <a:cubicBezTo>
                  <a:pt x="3315071" y="3045197"/>
                  <a:pt x="3313573" y="3032058"/>
                  <a:pt x="3315418" y="3019266"/>
                </a:cubicBezTo>
                <a:cubicBezTo>
                  <a:pt x="3318876" y="2995062"/>
                  <a:pt x="3303085" y="2998750"/>
                  <a:pt x="3288448" y="2998059"/>
                </a:cubicBezTo>
                <a:close/>
                <a:moveTo>
                  <a:pt x="2411953" y="2998059"/>
                </a:moveTo>
                <a:cubicBezTo>
                  <a:pt x="2395703" y="2997367"/>
                  <a:pt x="2390978" y="3003130"/>
                  <a:pt x="2391207" y="3018919"/>
                </a:cubicBezTo>
                <a:cubicBezTo>
                  <a:pt x="2392129" y="3065020"/>
                  <a:pt x="2391554" y="3111008"/>
                  <a:pt x="2391554" y="3157109"/>
                </a:cubicBezTo>
                <a:lnTo>
                  <a:pt x="2391785" y="3157109"/>
                </a:lnTo>
                <a:cubicBezTo>
                  <a:pt x="2391785" y="3204016"/>
                  <a:pt x="2392476" y="3250923"/>
                  <a:pt x="2391439" y="3297832"/>
                </a:cubicBezTo>
                <a:cubicBezTo>
                  <a:pt x="2391093" y="3318807"/>
                  <a:pt x="2404231" y="3316386"/>
                  <a:pt x="2417371" y="3316386"/>
                </a:cubicBezTo>
                <a:cubicBezTo>
                  <a:pt x="2430049" y="3316271"/>
                  <a:pt x="2444916" y="3320189"/>
                  <a:pt x="2443878" y="3298638"/>
                </a:cubicBezTo>
                <a:cubicBezTo>
                  <a:pt x="2443072" y="3282271"/>
                  <a:pt x="2443994" y="3265675"/>
                  <a:pt x="2443994" y="3249196"/>
                </a:cubicBezTo>
                <a:cubicBezTo>
                  <a:pt x="2443994" y="3243433"/>
                  <a:pt x="2445723" y="3238477"/>
                  <a:pt x="2452292" y="3238360"/>
                </a:cubicBezTo>
                <a:cubicBezTo>
                  <a:pt x="2460013" y="3238129"/>
                  <a:pt x="2459437" y="3244470"/>
                  <a:pt x="2459437" y="3249426"/>
                </a:cubicBezTo>
                <a:cubicBezTo>
                  <a:pt x="2459669" y="3264178"/>
                  <a:pt x="2461051" y="3279159"/>
                  <a:pt x="2459207" y="3293683"/>
                </a:cubicBezTo>
                <a:cubicBezTo>
                  <a:pt x="2455980" y="3319267"/>
                  <a:pt x="2472461" y="3315464"/>
                  <a:pt x="2488366" y="3316733"/>
                </a:cubicBezTo>
                <a:cubicBezTo>
                  <a:pt x="2506345" y="3318115"/>
                  <a:pt x="2511763" y="3312584"/>
                  <a:pt x="2512339" y="3294027"/>
                </a:cubicBezTo>
                <a:cubicBezTo>
                  <a:pt x="2513721" y="3246773"/>
                  <a:pt x="2507613" y="3199750"/>
                  <a:pt x="2511071" y="3152382"/>
                </a:cubicBezTo>
                <a:lnTo>
                  <a:pt x="2510955" y="3152498"/>
                </a:lnTo>
                <a:cubicBezTo>
                  <a:pt x="2514297" y="3107549"/>
                  <a:pt x="2511071" y="3062140"/>
                  <a:pt x="2511993" y="3016961"/>
                </a:cubicBezTo>
                <a:cubicBezTo>
                  <a:pt x="2512223" y="3001977"/>
                  <a:pt x="2507382" y="2997482"/>
                  <a:pt x="2492746" y="2998059"/>
                </a:cubicBezTo>
                <a:cubicBezTo>
                  <a:pt x="2465891" y="2999096"/>
                  <a:pt x="2438807" y="2999212"/>
                  <a:pt x="2411953" y="2998059"/>
                </a:cubicBezTo>
                <a:close/>
                <a:moveTo>
                  <a:pt x="10929070" y="2997943"/>
                </a:moveTo>
                <a:cubicBezTo>
                  <a:pt x="10912243" y="2999787"/>
                  <a:pt x="10893456" y="2995062"/>
                  <a:pt x="10899910" y="3022262"/>
                </a:cubicBezTo>
                <a:cubicBezTo>
                  <a:pt x="10897606" y="3039666"/>
                  <a:pt x="10897606" y="3053497"/>
                  <a:pt x="10922385" y="3051190"/>
                </a:cubicBezTo>
                <a:cubicBezTo>
                  <a:pt x="10939558" y="3049578"/>
                  <a:pt x="10955463" y="3053265"/>
                  <a:pt x="10952466" y="3026641"/>
                </a:cubicBezTo>
                <a:cubicBezTo>
                  <a:pt x="10950623" y="3010391"/>
                  <a:pt x="10954311" y="2995178"/>
                  <a:pt x="10929070" y="2997943"/>
                </a:cubicBezTo>
                <a:close/>
                <a:moveTo>
                  <a:pt x="2556595" y="2997943"/>
                </a:moveTo>
                <a:cubicBezTo>
                  <a:pt x="2539768" y="2999787"/>
                  <a:pt x="2520981" y="2995062"/>
                  <a:pt x="2527435" y="3022262"/>
                </a:cubicBezTo>
                <a:cubicBezTo>
                  <a:pt x="2525131" y="3039666"/>
                  <a:pt x="2525131" y="3053497"/>
                  <a:pt x="2549910" y="3051190"/>
                </a:cubicBezTo>
                <a:cubicBezTo>
                  <a:pt x="2567083" y="3049578"/>
                  <a:pt x="2582988" y="3053265"/>
                  <a:pt x="2579991" y="3026641"/>
                </a:cubicBezTo>
                <a:cubicBezTo>
                  <a:pt x="2578148" y="3010391"/>
                  <a:pt x="2581836" y="2995178"/>
                  <a:pt x="2556595" y="2997943"/>
                </a:cubicBezTo>
                <a:close/>
                <a:moveTo>
                  <a:pt x="10727378" y="2997829"/>
                </a:moveTo>
                <a:cubicBezTo>
                  <a:pt x="10713088" y="2998981"/>
                  <a:pt x="10700870" y="2996100"/>
                  <a:pt x="10701100" y="3018344"/>
                </a:cubicBezTo>
                <a:lnTo>
                  <a:pt x="10701216" y="3018344"/>
                </a:lnTo>
                <a:cubicBezTo>
                  <a:pt x="10702254" y="3109392"/>
                  <a:pt x="10702022" y="3200557"/>
                  <a:pt x="10701216" y="3291606"/>
                </a:cubicBezTo>
                <a:cubicBezTo>
                  <a:pt x="10700986" y="3310969"/>
                  <a:pt x="10706864" y="3316962"/>
                  <a:pt x="10726341" y="3316962"/>
                </a:cubicBezTo>
                <a:cubicBezTo>
                  <a:pt x="10745588" y="3317079"/>
                  <a:pt x="10749392" y="3309932"/>
                  <a:pt x="10749046" y="3292644"/>
                </a:cubicBezTo>
                <a:cubicBezTo>
                  <a:pt x="10748008" y="3247582"/>
                  <a:pt x="10748700" y="3202403"/>
                  <a:pt x="10748700" y="3157338"/>
                </a:cubicBezTo>
                <a:cubicBezTo>
                  <a:pt x="10748700" y="3111352"/>
                  <a:pt x="10747894" y="3065367"/>
                  <a:pt x="10749046" y="3019381"/>
                </a:cubicBezTo>
                <a:cubicBezTo>
                  <a:pt x="10749506" y="3002324"/>
                  <a:pt x="10744552" y="2996561"/>
                  <a:pt x="10727378" y="2997829"/>
                </a:cubicBezTo>
                <a:close/>
                <a:moveTo>
                  <a:pt x="10655230" y="2997829"/>
                </a:moveTo>
                <a:cubicBezTo>
                  <a:pt x="10638634" y="2997943"/>
                  <a:pt x="10626533" y="2998059"/>
                  <a:pt x="10628376" y="3020533"/>
                </a:cubicBezTo>
                <a:cubicBezTo>
                  <a:pt x="10630221" y="3043814"/>
                  <a:pt x="10629182" y="3067440"/>
                  <a:pt x="10628607" y="3090837"/>
                </a:cubicBezTo>
                <a:cubicBezTo>
                  <a:pt x="10628262" y="3104436"/>
                  <a:pt x="10629068" y="3115501"/>
                  <a:pt x="10647393" y="3113082"/>
                </a:cubicBezTo>
                <a:cubicBezTo>
                  <a:pt x="10654308" y="3112159"/>
                  <a:pt x="10659150" y="3115042"/>
                  <a:pt x="10659494" y="3122994"/>
                </a:cubicBezTo>
                <a:cubicBezTo>
                  <a:pt x="10659956" y="3131175"/>
                  <a:pt x="10655230" y="3134403"/>
                  <a:pt x="10648315" y="3133480"/>
                </a:cubicBezTo>
                <a:cubicBezTo>
                  <a:pt x="10628031" y="3130715"/>
                  <a:pt x="10628031" y="3143509"/>
                  <a:pt x="10628838" y="3157570"/>
                </a:cubicBezTo>
                <a:cubicBezTo>
                  <a:pt x="10629182" y="3163562"/>
                  <a:pt x="10628838" y="3169671"/>
                  <a:pt x="10628607" y="3175778"/>
                </a:cubicBezTo>
                <a:cubicBezTo>
                  <a:pt x="10628376" y="3181771"/>
                  <a:pt x="10625611" y="3185808"/>
                  <a:pt x="10619040" y="3185229"/>
                </a:cubicBezTo>
                <a:cubicBezTo>
                  <a:pt x="10612932" y="3184768"/>
                  <a:pt x="10613508" y="3179697"/>
                  <a:pt x="10613394" y="3175549"/>
                </a:cubicBezTo>
                <a:cubicBezTo>
                  <a:pt x="10613164" y="3167827"/>
                  <a:pt x="10612818" y="3159875"/>
                  <a:pt x="10613394" y="3152152"/>
                </a:cubicBezTo>
                <a:cubicBezTo>
                  <a:pt x="10614432" y="3139935"/>
                  <a:pt x="10612126" y="3133365"/>
                  <a:pt x="10597028" y="3133365"/>
                </a:cubicBezTo>
                <a:cubicBezTo>
                  <a:pt x="10567524" y="3133250"/>
                  <a:pt x="10555767" y="3147195"/>
                  <a:pt x="10568446" y="3174743"/>
                </a:cubicBezTo>
                <a:cubicBezTo>
                  <a:pt x="10574092" y="3187073"/>
                  <a:pt x="10575244" y="3194105"/>
                  <a:pt x="10568906" y="3206897"/>
                </a:cubicBezTo>
                <a:cubicBezTo>
                  <a:pt x="10555767" y="3233520"/>
                  <a:pt x="10566948" y="3248502"/>
                  <a:pt x="10596106" y="3248502"/>
                </a:cubicBezTo>
                <a:cubicBezTo>
                  <a:pt x="10611780" y="3248502"/>
                  <a:pt x="10627340" y="3248158"/>
                  <a:pt x="10643013" y="3248618"/>
                </a:cubicBezTo>
                <a:cubicBezTo>
                  <a:pt x="10649008" y="3248850"/>
                  <a:pt x="10658572" y="3245160"/>
                  <a:pt x="10658572" y="3256455"/>
                </a:cubicBezTo>
                <a:cubicBezTo>
                  <a:pt x="10658458" y="3265906"/>
                  <a:pt x="10652118" y="3269249"/>
                  <a:pt x="10642668" y="3269018"/>
                </a:cubicBezTo>
                <a:cubicBezTo>
                  <a:pt x="10623650" y="3268441"/>
                  <a:pt x="10604404" y="3269249"/>
                  <a:pt x="10585387" y="3268211"/>
                </a:cubicBezTo>
                <a:cubicBezTo>
                  <a:pt x="10570636" y="3267404"/>
                  <a:pt x="10565334" y="3273051"/>
                  <a:pt x="10565794" y="3287689"/>
                </a:cubicBezTo>
                <a:cubicBezTo>
                  <a:pt x="10566602" y="3313735"/>
                  <a:pt x="10566602" y="3339783"/>
                  <a:pt x="10566024" y="3365830"/>
                </a:cubicBezTo>
                <a:cubicBezTo>
                  <a:pt x="10565794" y="3378969"/>
                  <a:pt x="10569714" y="3384730"/>
                  <a:pt x="10583774" y="3384155"/>
                </a:cubicBezTo>
                <a:cubicBezTo>
                  <a:pt x="10604634" y="3383348"/>
                  <a:pt x="10625494" y="3383925"/>
                  <a:pt x="10646355" y="3384155"/>
                </a:cubicBezTo>
                <a:cubicBezTo>
                  <a:pt x="10651196" y="3384272"/>
                  <a:pt x="10657996" y="3383119"/>
                  <a:pt x="10658688" y="3390263"/>
                </a:cubicBezTo>
                <a:cubicBezTo>
                  <a:pt x="10659610" y="3398908"/>
                  <a:pt x="10652464" y="3399484"/>
                  <a:pt x="10646355" y="3399484"/>
                </a:cubicBezTo>
                <a:cubicBezTo>
                  <a:pt x="10627340" y="3399600"/>
                  <a:pt x="10608092" y="3400061"/>
                  <a:pt x="10589075" y="3399139"/>
                </a:cubicBezTo>
                <a:cubicBezTo>
                  <a:pt x="10572594" y="3398332"/>
                  <a:pt x="10565102" y="3403403"/>
                  <a:pt x="10566024" y="3421150"/>
                </a:cubicBezTo>
                <a:cubicBezTo>
                  <a:pt x="10567178" y="3445470"/>
                  <a:pt x="10567178" y="3469787"/>
                  <a:pt x="10566024" y="3494107"/>
                </a:cubicBezTo>
                <a:cubicBezTo>
                  <a:pt x="10565218" y="3511048"/>
                  <a:pt x="10573286" y="3514966"/>
                  <a:pt x="10587923" y="3514620"/>
                </a:cubicBezTo>
                <a:cubicBezTo>
                  <a:pt x="10606940" y="3514044"/>
                  <a:pt x="10626072" y="3514275"/>
                  <a:pt x="10645203" y="3514735"/>
                </a:cubicBezTo>
                <a:cubicBezTo>
                  <a:pt x="10652926" y="3514851"/>
                  <a:pt x="10659380" y="3518769"/>
                  <a:pt x="10658918" y="3527067"/>
                </a:cubicBezTo>
                <a:cubicBezTo>
                  <a:pt x="10658458" y="3535020"/>
                  <a:pt x="10651196" y="3535136"/>
                  <a:pt x="10644972" y="3535136"/>
                </a:cubicBezTo>
                <a:cubicBezTo>
                  <a:pt x="10625034" y="3535020"/>
                  <a:pt x="10604980" y="3535251"/>
                  <a:pt x="10585042" y="3534790"/>
                </a:cubicBezTo>
                <a:cubicBezTo>
                  <a:pt x="10572132" y="3534444"/>
                  <a:pt x="10566024" y="3539169"/>
                  <a:pt x="10566370" y="3552999"/>
                </a:cubicBezTo>
                <a:cubicBezTo>
                  <a:pt x="10567062" y="3579047"/>
                  <a:pt x="10567062" y="3605093"/>
                  <a:pt x="10566256" y="3631141"/>
                </a:cubicBezTo>
                <a:cubicBezTo>
                  <a:pt x="10565794" y="3646700"/>
                  <a:pt x="10573402" y="3650503"/>
                  <a:pt x="10587001" y="3650042"/>
                </a:cubicBezTo>
                <a:cubicBezTo>
                  <a:pt x="10605212" y="3649466"/>
                  <a:pt x="10623536" y="3649581"/>
                  <a:pt x="10641746" y="3650042"/>
                </a:cubicBezTo>
                <a:cubicBezTo>
                  <a:pt x="10648776" y="3650272"/>
                  <a:pt x="10659726" y="3647391"/>
                  <a:pt x="10658688" y="3659723"/>
                </a:cubicBezTo>
                <a:cubicBezTo>
                  <a:pt x="10657996" y="3669173"/>
                  <a:pt x="10649122" y="3670673"/>
                  <a:pt x="10640824" y="3670673"/>
                </a:cubicBezTo>
                <a:cubicBezTo>
                  <a:pt x="10621692" y="3670673"/>
                  <a:pt x="10599678" y="3664680"/>
                  <a:pt x="10584235" y="3672171"/>
                </a:cubicBezTo>
                <a:cubicBezTo>
                  <a:pt x="10563374" y="3682198"/>
                  <a:pt x="10551272" y="3683235"/>
                  <a:pt x="10528568" y="3672978"/>
                </a:cubicBezTo>
                <a:cubicBezTo>
                  <a:pt x="10505517" y="3662489"/>
                  <a:pt x="10473938" y="3670903"/>
                  <a:pt x="10446162" y="3670556"/>
                </a:cubicBezTo>
                <a:cubicBezTo>
                  <a:pt x="10436942" y="3670442"/>
                  <a:pt x="10432562" y="3674130"/>
                  <a:pt x="10429566" y="3683004"/>
                </a:cubicBezTo>
                <a:cubicBezTo>
                  <a:pt x="10427030" y="3690496"/>
                  <a:pt x="10418156" y="3694645"/>
                  <a:pt x="10415966" y="3684042"/>
                </a:cubicBezTo>
                <a:cubicBezTo>
                  <a:pt x="10412854" y="3668597"/>
                  <a:pt x="10403058" y="3670556"/>
                  <a:pt x="10392800" y="3670556"/>
                </a:cubicBezTo>
                <a:cubicBezTo>
                  <a:pt x="10366753" y="3670556"/>
                  <a:pt x="10340706" y="3670673"/>
                  <a:pt x="10314659" y="3670556"/>
                </a:cubicBezTo>
                <a:cubicBezTo>
                  <a:pt x="10305668" y="3670556"/>
                  <a:pt x="10296796" y="3670095"/>
                  <a:pt x="10295066" y="3682198"/>
                </a:cubicBezTo>
                <a:cubicBezTo>
                  <a:pt x="10294374" y="3686808"/>
                  <a:pt x="10291840" y="3690496"/>
                  <a:pt x="10286654" y="3690265"/>
                </a:cubicBezTo>
                <a:cubicBezTo>
                  <a:pt x="10281120" y="3689919"/>
                  <a:pt x="10279507" y="3685540"/>
                  <a:pt x="10279854" y="3681045"/>
                </a:cubicBezTo>
                <a:cubicBezTo>
                  <a:pt x="10281005" y="3665141"/>
                  <a:pt x="10270172" y="3665141"/>
                  <a:pt x="10259338" y="3665602"/>
                </a:cubicBezTo>
                <a:cubicBezTo>
                  <a:pt x="10222227" y="3667214"/>
                  <a:pt x="10185000" y="3669751"/>
                  <a:pt x="10147774" y="3670327"/>
                </a:cubicBezTo>
                <a:cubicBezTo>
                  <a:pt x="10092108" y="3671249"/>
                  <a:pt x="10036440" y="3671134"/>
                  <a:pt x="9980888" y="3670327"/>
                </a:cubicBezTo>
                <a:cubicBezTo>
                  <a:pt x="9961180" y="3670095"/>
                  <a:pt x="9961294" y="3681506"/>
                  <a:pt x="9961180" y="3695682"/>
                </a:cubicBezTo>
                <a:cubicBezTo>
                  <a:pt x="9961064" y="3709627"/>
                  <a:pt x="9962448" y="3719079"/>
                  <a:pt x="9980426" y="3718155"/>
                </a:cubicBezTo>
                <a:cubicBezTo>
                  <a:pt x="10005552" y="3716889"/>
                  <a:pt x="10030792" y="3717580"/>
                  <a:pt x="10056032" y="3717811"/>
                </a:cubicBezTo>
                <a:cubicBezTo>
                  <a:pt x="10066982" y="3717926"/>
                  <a:pt x="10077585" y="3718963"/>
                  <a:pt x="10076778" y="3702827"/>
                </a:cubicBezTo>
                <a:cubicBezTo>
                  <a:pt x="10076433" y="3697295"/>
                  <a:pt x="10079544" y="3692916"/>
                  <a:pt x="10085883" y="3692340"/>
                </a:cubicBezTo>
                <a:cubicBezTo>
                  <a:pt x="10090724" y="3691994"/>
                  <a:pt x="10095679" y="3693953"/>
                  <a:pt x="10095679" y="3698679"/>
                </a:cubicBezTo>
                <a:cubicBezTo>
                  <a:pt x="10095218" y="3722767"/>
                  <a:pt x="10112506" y="3717696"/>
                  <a:pt x="10126452" y="3717811"/>
                </a:cubicBezTo>
                <a:cubicBezTo>
                  <a:pt x="10147312" y="3717811"/>
                  <a:pt x="10168172" y="3717811"/>
                  <a:pt x="10189034" y="3717811"/>
                </a:cubicBezTo>
                <a:cubicBezTo>
                  <a:pt x="10200098" y="3717811"/>
                  <a:pt x="10212546" y="3720462"/>
                  <a:pt x="10212431" y="3702482"/>
                </a:cubicBezTo>
                <a:cubicBezTo>
                  <a:pt x="10212431" y="3697065"/>
                  <a:pt x="10216234" y="3692340"/>
                  <a:pt x="10222688" y="3693492"/>
                </a:cubicBezTo>
                <a:cubicBezTo>
                  <a:pt x="10228450" y="3694529"/>
                  <a:pt x="10227759" y="3700177"/>
                  <a:pt x="10227413" y="3703980"/>
                </a:cubicBezTo>
                <a:cubicBezTo>
                  <a:pt x="10226261" y="3716313"/>
                  <a:pt x="10232830" y="3717926"/>
                  <a:pt x="10243088" y="3717811"/>
                </a:cubicBezTo>
                <a:cubicBezTo>
                  <a:pt x="10272592" y="3717465"/>
                  <a:pt x="10302212" y="3717811"/>
                  <a:pt x="10331716" y="3717811"/>
                </a:cubicBezTo>
                <a:cubicBezTo>
                  <a:pt x="10340130" y="3717811"/>
                  <a:pt x="10347506" y="3717350"/>
                  <a:pt x="10347968" y="3706170"/>
                </a:cubicBezTo>
                <a:cubicBezTo>
                  <a:pt x="10348198" y="3700061"/>
                  <a:pt x="10349696" y="3692109"/>
                  <a:pt x="10357418" y="3693492"/>
                </a:cubicBezTo>
                <a:cubicBezTo>
                  <a:pt x="10367214" y="3695221"/>
                  <a:pt x="10363181" y="3704787"/>
                  <a:pt x="10363181" y="3710895"/>
                </a:cubicBezTo>
                <a:cubicBezTo>
                  <a:pt x="10363411" y="3773478"/>
                  <a:pt x="10364102" y="3835944"/>
                  <a:pt x="10362950" y="3898527"/>
                </a:cubicBezTo>
                <a:cubicBezTo>
                  <a:pt x="10362604" y="3917313"/>
                  <a:pt x="10368714" y="3922845"/>
                  <a:pt x="10386692" y="3921807"/>
                </a:cubicBezTo>
                <a:cubicBezTo>
                  <a:pt x="10410088" y="3920540"/>
                  <a:pt x="10433600" y="3920540"/>
                  <a:pt x="10456996" y="3921807"/>
                </a:cubicBezTo>
                <a:cubicBezTo>
                  <a:pt x="10474860" y="3922845"/>
                  <a:pt x="10479930" y="3915469"/>
                  <a:pt x="10478318" y="3898988"/>
                </a:cubicBezTo>
                <a:cubicBezTo>
                  <a:pt x="10477050" y="3885157"/>
                  <a:pt x="10478548" y="3875245"/>
                  <a:pt x="10461606" y="3864527"/>
                </a:cubicBezTo>
                <a:cubicBezTo>
                  <a:pt x="10445586" y="3854385"/>
                  <a:pt x="10491456" y="3856690"/>
                  <a:pt x="10478434" y="3835022"/>
                </a:cubicBezTo>
                <a:cubicBezTo>
                  <a:pt x="10476820" y="3832487"/>
                  <a:pt x="10478202" y="3828222"/>
                  <a:pt x="10478202" y="3824765"/>
                </a:cubicBezTo>
                <a:cubicBezTo>
                  <a:pt x="10478202" y="3786501"/>
                  <a:pt x="10478088" y="3748352"/>
                  <a:pt x="10478318" y="3710088"/>
                </a:cubicBezTo>
                <a:cubicBezTo>
                  <a:pt x="10478318" y="3702943"/>
                  <a:pt x="10475552" y="3693492"/>
                  <a:pt x="10487769" y="3692455"/>
                </a:cubicBezTo>
                <a:cubicBezTo>
                  <a:pt x="10497911" y="3691533"/>
                  <a:pt x="10499409" y="3698217"/>
                  <a:pt x="10498833" y="3705709"/>
                </a:cubicBezTo>
                <a:cubicBezTo>
                  <a:pt x="10498026" y="3717004"/>
                  <a:pt x="10504480" y="3718041"/>
                  <a:pt x="10513354" y="3718041"/>
                </a:cubicBezTo>
                <a:cubicBezTo>
                  <a:pt x="10541937" y="3717696"/>
                  <a:pt x="10570636" y="3717696"/>
                  <a:pt x="10599333" y="3718041"/>
                </a:cubicBezTo>
                <a:cubicBezTo>
                  <a:pt x="10608208" y="3718155"/>
                  <a:pt x="10614662" y="3717004"/>
                  <a:pt x="10613854" y="3705709"/>
                </a:cubicBezTo>
                <a:lnTo>
                  <a:pt x="10613164" y="3705478"/>
                </a:lnTo>
                <a:cubicBezTo>
                  <a:pt x="10612818" y="3700638"/>
                  <a:pt x="10612010" y="3693838"/>
                  <a:pt x="10619156" y="3693146"/>
                </a:cubicBezTo>
                <a:cubicBezTo>
                  <a:pt x="10627800" y="3692340"/>
                  <a:pt x="10627109" y="3699716"/>
                  <a:pt x="10628723" y="3705593"/>
                </a:cubicBezTo>
                <a:cubicBezTo>
                  <a:pt x="10635176" y="3729566"/>
                  <a:pt x="10654538" y="3714237"/>
                  <a:pt x="10667678" y="3717118"/>
                </a:cubicBezTo>
                <a:cubicBezTo>
                  <a:pt x="10682315" y="3720231"/>
                  <a:pt x="10680817" y="3707783"/>
                  <a:pt x="10680817" y="3698217"/>
                </a:cubicBezTo>
                <a:cubicBezTo>
                  <a:pt x="10680817" y="3672978"/>
                  <a:pt x="10680817" y="3647852"/>
                  <a:pt x="10680817" y="3622611"/>
                </a:cubicBezTo>
                <a:cubicBezTo>
                  <a:pt x="10680817" y="3613046"/>
                  <a:pt x="10681623" y="3605209"/>
                  <a:pt x="10667909" y="3601636"/>
                </a:cubicBezTo>
                <a:cubicBezTo>
                  <a:pt x="10656268" y="3598639"/>
                  <a:pt x="10655806" y="3586077"/>
                  <a:pt x="10668600" y="3583081"/>
                </a:cubicBezTo>
                <a:cubicBezTo>
                  <a:pt x="10683121" y="3579738"/>
                  <a:pt x="10680701" y="3570633"/>
                  <a:pt x="10680817" y="3561643"/>
                </a:cubicBezTo>
                <a:cubicBezTo>
                  <a:pt x="10681162" y="3537326"/>
                  <a:pt x="10680931" y="3513007"/>
                  <a:pt x="10680931" y="3488689"/>
                </a:cubicBezTo>
                <a:cubicBezTo>
                  <a:pt x="10680931" y="3478433"/>
                  <a:pt x="10682315" y="3468636"/>
                  <a:pt x="10666756" y="3466101"/>
                </a:cubicBezTo>
                <a:cubicBezTo>
                  <a:pt x="10656960" y="3464486"/>
                  <a:pt x="10659610" y="3454229"/>
                  <a:pt x="10667216" y="3452155"/>
                </a:cubicBezTo>
                <a:cubicBezTo>
                  <a:pt x="10682776" y="3447889"/>
                  <a:pt x="10681047" y="3436711"/>
                  <a:pt x="10681047" y="3425532"/>
                </a:cubicBezTo>
                <a:cubicBezTo>
                  <a:pt x="10681047" y="3402134"/>
                  <a:pt x="10681047" y="3378622"/>
                  <a:pt x="10681047" y="3355226"/>
                </a:cubicBezTo>
                <a:cubicBezTo>
                  <a:pt x="10681047" y="3344393"/>
                  <a:pt x="10684274" y="3332754"/>
                  <a:pt x="10666524" y="3330792"/>
                </a:cubicBezTo>
                <a:cubicBezTo>
                  <a:pt x="10657536" y="3329756"/>
                  <a:pt x="10659840" y="3319728"/>
                  <a:pt x="10666064" y="3318115"/>
                </a:cubicBezTo>
                <a:cubicBezTo>
                  <a:pt x="10684504" y="3313274"/>
                  <a:pt x="10681162" y="3299445"/>
                  <a:pt x="10681162" y="3286882"/>
                </a:cubicBezTo>
                <a:cubicBezTo>
                  <a:pt x="10681277" y="3243433"/>
                  <a:pt x="10681162" y="3199983"/>
                  <a:pt x="10681162" y="3156532"/>
                </a:cubicBezTo>
                <a:lnTo>
                  <a:pt x="10681047" y="3156532"/>
                </a:lnTo>
                <a:cubicBezTo>
                  <a:pt x="10681047" y="3111352"/>
                  <a:pt x="10679779" y="3066057"/>
                  <a:pt x="10681623" y="3020995"/>
                </a:cubicBezTo>
                <a:cubicBezTo>
                  <a:pt x="10682545" y="2998750"/>
                  <a:pt x="10672288" y="2997829"/>
                  <a:pt x="10655230" y="2997829"/>
                </a:cubicBezTo>
                <a:close/>
                <a:moveTo>
                  <a:pt x="2354903" y="2997829"/>
                </a:moveTo>
                <a:cubicBezTo>
                  <a:pt x="2340613" y="2998981"/>
                  <a:pt x="2328395" y="2996100"/>
                  <a:pt x="2328625" y="3018344"/>
                </a:cubicBezTo>
                <a:lnTo>
                  <a:pt x="2328741" y="3018344"/>
                </a:lnTo>
                <a:cubicBezTo>
                  <a:pt x="2329779" y="3109392"/>
                  <a:pt x="2329547" y="3200557"/>
                  <a:pt x="2328741" y="3291606"/>
                </a:cubicBezTo>
                <a:cubicBezTo>
                  <a:pt x="2328511" y="3310969"/>
                  <a:pt x="2334389" y="3316962"/>
                  <a:pt x="2353866" y="3316962"/>
                </a:cubicBezTo>
                <a:cubicBezTo>
                  <a:pt x="2373113" y="3317079"/>
                  <a:pt x="2376917" y="3309932"/>
                  <a:pt x="2376571" y="3292644"/>
                </a:cubicBezTo>
                <a:cubicBezTo>
                  <a:pt x="2375533" y="3247582"/>
                  <a:pt x="2376225" y="3202403"/>
                  <a:pt x="2376225" y="3157338"/>
                </a:cubicBezTo>
                <a:cubicBezTo>
                  <a:pt x="2376225" y="3111352"/>
                  <a:pt x="2375419" y="3065367"/>
                  <a:pt x="2376571" y="3019381"/>
                </a:cubicBezTo>
                <a:cubicBezTo>
                  <a:pt x="2377031" y="3002324"/>
                  <a:pt x="2372077" y="2996561"/>
                  <a:pt x="2354903" y="2997829"/>
                </a:cubicBezTo>
                <a:close/>
                <a:moveTo>
                  <a:pt x="2282755" y="2997829"/>
                </a:moveTo>
                <a:cubicBezTo>
                  <a:pt x="2266159" y="2997943"/>
                  <a:pt x="2254058" y="2998059"/>
                  <a:pt x="2255901" y="3020533"/>
                </a:cubicBezTo>
                <a:cubicBezTo>
                  <a:pt x="2257746" y="3043814"/>
                  <a:pt x="2256707" y="3067440"/>
                  <a:pt x="2256132" y="3090837"/>
                </a:cubicBezTo>
                <a:cubicBezTo>
                  <a:pt x="2255787" y="3104436"/>
                  <a:pt x="2256593" y="3115501"/>
                  <a:pt x="2274918" y="3113082"/>
                </a:cubicBezTo>
                <a:cubicBezTo>
                  <a:pt x="2281833" y="3112159"/>
                  <a:pt x="2286675" y="3115042"/>
                  <a:pt x="2287019" y="3122994"/>
                </a:cubicBezTo>
                <a:cubicBezTo>
                  <a:pt x="2287481" y="3131175"/>
                  <a:pt x="2282755" y="3134403"/>
                  <a:pt x="2275840" y="3133480"/>
                </a:cubicBezTo>
                <a:cubicBezTo>
                  <a:pt x="2255556" y="3130715"/>
                  <a:pt x="2255556" y="3143509"/>
                  <a:pt x="2256363" y="3157570"/>
                </a:cubicBezTo>
                <a:cubicBezTo>
                  <a:pt x="2256707" y="3163562"/>
                  <a:pt x="2256363" y="3169671"/>
                  <a:pt x="2256132" y="3175778"/>
                </a:cubicBezTo>
                <a:cubicBezTo>
                  <a:pt x="2255901" y="3181771"/>
                  <a:pt x="2253136" y="3185808"/>
                  <a:pt x="2246565" y="3185229"/>
                </a:cubicBezTo>
                <a:cubicBezTo>
                  <a:pt x="2240457" y="3184768"/>
                  <a:pt x="2241033" y="3179697"/>
                  <a:pt x="2240919" y="3175549"/>
                </a:cubicBezTo>
                <a:cubicBezTo>
                  <a:pt x="2240689" y="3167827"/>
                  <a:pt x="2240343" y="3159875"/>
                  <a:pt x="2240919" y="3152152"/>
                </a:cubicBezTo>
                <a:cubicBezTo>
                  <a:pt x="2241957" y="3139935"/>
                  <a:pt x="2239651" y="3133365"/>
                  <a:pt x="2224553" y="3133365"/>
                </a:cubicBezTo>
                <a:cubicBezTo>
                  <a:pt x="2195049" y="3133250"/>
                  <a:pt x="2183292" y="3147195"/>
                  <a:pt x="2195971" y="3174743"/>
                </a:cubicBezTo>
                <a:cubicBezTo>
                  <a:pt x="2201617" y="3187073"/>
                  <a:pt x="2202769" y="3194105"/>
                  <a:pt x="2196431" y="3206897"/>
                </a:cubicBezTo>
                <a:cubicBezTo>
                  <a:pt x="2183292" y="3233520"/>
                  <a:pt x="2194473" y="3248502"/>
                  <a:pt x="2223631" y="3248502"/>
                </a:cubicBezTo>
                <a:cubicBezTo>
                  <a:pt x="2239305" y="3248502"/>
                  <a:pt x="2254865" y="3248158"/>
                  <a:pt x="2270538" y="3248618"/>
                </a:cubicBezTo>
                <a:cubicBezTo>
                  <a:pt x="2276533" y="3248850"/>
                  <a:pt x="2286097" y="3245160"/>
                  <a:pt x="2286097" y="3256455"/>
                </a:cubicBezTo>
                <a:cubicBezTo>
                  <a:pt x="2285983" y="3265906"/>
                  <a:pt x="2279643" y="3269249"/>
                  <a:pt x="2270193" y="3269018"/>
                </a:cubicBezTo>
                <a:cubicBezTo>
                  <a:pt x="2251175" y="3268441"/>
                  <a:pt x="2231929" y="3269249"/>
                  <a:pt x="2212912" y="3268211"/>
                </a:cubicBezTo>
                <a:cubicBezTo>
                  <a:pt x="2198161" y="3267404"/>
                  <a:pt x="2192859" y="3273051"/>
                  <a:pt x="2193319" y="3287689"/>
                </a:cubicBezTo>
                <a:cubicBezTo>
                  <a:pt x="2194127" y="3313735"/>
                  <a:pt x="2194127" y="3339783"/>
                  <a:pt x="2193549" y="3365830"/>
                </a:cubicBezTo>
                <a:cubicBezTo>
                  <a:pt x="2193319" y="3378969"/>
                  <a:pt x="2197239" y="3384730"/>
                  <a:pt x="2211299" y="3384155"/>
                </a:cubicBezTo>
                <a:cubicBezTo>
                  <a:pt x="2232159" y="3383348"/>
                  <a:pt x="2253019" y="3383925"/>
                  <a:pt x="2273880" y="3384155"/>
                </a:cubicBezTo>
                <a:cubicBezTo>
                  <a:pt x="2278721" y="3384272"/>
                  <a:pt x="2285521" y="3383119"/>
                  <a:pt x="2286213" y="3390263"/>
                </a:cubicBezTo>
                <a:cubicBezTo>
                  <a:pt x="2287135" y="3398908"/>
                  <a:pt x="2279989" y="3399484"/>
                  <a:pt x="2273880" y="3399484"/>
                </a:cubicBezTo>
                <a:cubicBezTo>
                  <a:pt x="2254865" y="3399600"/>
                  <a:pt x="2235617" y="3400061"/>
                  <a:pt x="2216600" y="3399139"/>
                </a:cubicBezTo>
                <a:cubicBezTo>
                  <a:pt x="2200119" y="3398332"/>
                  <a:pt x="2192627" y="3403403"/>
                  <a:pt x="2193549" y="3421150"/>
                </a:cubicBezTo>
                <a:cubicBezTo>
                  <a:pt x="2194703" y="3445470"/>
                  <a:pt x="2194703" y="3469787"/>
                  <a:pt x="2193549" y="3494107"/>
                </a:cubicBezTo>
                <a:cubicBezTo>
                  <a:pt x="2192743" y="3511048"/>
                  <a:pt x="2200811" y="3514966"/>
                  <a:pt x="2215448" y="3514620"/>
                </a:cubicBezTo>
                <a:cubicBezTo>
                  <a:pt x="2234465" y="3514044"/>
                  <a:pt x="2253597" y="3514275"/>
                  <a:pt x="2272728" y="3514735"/>
                </a:cubicBezTo>
                <a:cubicBezTo>
                  <a:pt x="2280451" y="3514851"/>
                  <a:pt x="2286905" y="3518769"/>
                  <a:pt x="2286443" y="3527067"/>
                </a:cubicBezTo>
                <a:cubicBezTo>
                  <a:pt x="2285983" y="3535020"/>
                  <a:pt x="2278721" y="3535136"/>
                  <a:pt x="2272497" y="3535136"/>
                </a:cubicBezTo>
                <a:cubicBezTo>
                  <a:pt x="2252559" y="3535020"/>
                  <a:pt x="2232505" y="3535251"/>
                  <a:pt x="2212567" y="3534790"/>
                </a:cubicBezTo>
                <a:cubicBezTo>
                  <a:pt x="2199657" y="3534444"/>
                  <a:pt x="2193549" y="3539169"/>
                  <a:pt x="2193895" y="3552999"/>
                </a:cubicBezTo>
                <a:cubicBezTo>
                  <a:pt x="2194587" y="3579047"/>
                  <a:pt x="2194587" y="3605093"/>
                  <a:pt x="2193781" y="3631141"/>
                </a:cubicBezTo>
                <a:cubicBezTo>
                  <a:pt x="2193319" y="3646700"/>
                  <a:pt x="2200927" y="3650503"/>
                  <a:pt x="2214526" y="3650042"/>
                </a:cubicBezTo>
                <a:cubicBezTo>
                  <a:pt x="2232737" y="3649466"/>
                  <a:pt x="2251061" y="3649581"/>
                  <a:pt x="2269271" y="3650042"/>
                </a:cubicBezTo>
                <a:cubicBezTo>
                  <a:pt x="2276301" y="3650272"/>
                  <a:pt x="2287251" y="3647391"/>
                  <a:pt x="2286213" y="3659723"/>
                </a:cubicBezTo>
                <a:cubicBezTo>
                  <a:pt x="2285521" y="3669173"/>
                  <a:pt x="2276647" y="3670673"/>
                  <a:pt x="2268349" y="3670673"/>
                </a:cubicBezTo>
                <a:cubicBezTo>
                  <a:pt x="2249217" y="3670673"/>
                  <a:pt x="2227203" y="3664680"/>
                  <a:pt x="2211760" y="3672171"/>
                </a:cubicBezTo>
                <a:cubicBezTo>
                  <a:pt x="2190899" y="3682198"/>
                  <a:pt x="2178797" y="3683235"/>
                  <a:pt x="2156093" y="3672978"/>
                </a:cubicBezTo>
                <a:cubicBezTo>
                  <a:pt x="2133042" y="3662489"/>
                  <a:pt x="2101463" y="3670903"/>
                  <a:pt x="2073687" y="3670556"/>
                </a:cubicBezTo>
                <a:cubicBezTo>
                  <a:pt x="2064467" y="3670442"/>
                  <a:pt x="2060087" y="3674130"/>
                  <a:pt x="2057091" y="3683004"/>
                </a:cubicBezTo>
                <a:cubicBezTo>
                  <a:pt x="2054555" y="3690496"/>
                  <a:pt x="2045681" y="3694645"/>
                  <a:pt x="2043491" y="3684042"/>
                </a:cubicBezTo>
                <a:cubicBezTo>
                  <a:pt x="2040379" y="3668597"/>
                  <a:pt x="2030583" y="3670556"/>
                  <a:pt x="2020325" y="3670556"/>
                </a:cubicBezTo>
                <a:cubicBezTo>
                  <a:pt x="1994278" y="3670556"/>
                  <a:pt x="1968231" y="3670673"/>
                  <a:pt x="1942184" y="3670556"/>
                </a:cubicBezTo>
                <a:cubicBezTo>
                  <a:pt x="1933193" y="3670556"/>
                  <a:pt x="1924321" y="3670095"/>
                  <a:pt x="1922591" y="3682198"/>
                </a:cubicBezTo>
                <a:cubicBezTo>
                  <a:pt x="1921899" y="3686808"/>
                  <a:pt x="1919365" y="3690496"/>
                  <a:pt x="1914179" y="3690265"/>
                </a:cubicBezTo>
                <a:cubicBezTo>
                  <a:pt x="1908645" y="3689919"/>
                  <a:pt x="1907032" y="3685540"/>
                  <a:pt x="1907379" y="3681045"/>
                </a:cubicBezTo>
                <a:cubicBezTo>
                  <a:pt x="1908530" y="3665141"/>
                  <a:pt x="1897697" y="3665141"/>
                  <a:pt x="1886863" y="3665602"/>
                </a:cubicBezTo>
                <a:cubicBezTo>
                  <a:pt x="1849752" y="3667214"/>
                  <a:pt x="1812525" y="3669751"/>
                  <a:pt x="1775299" y="3670327"/>
                </a:cubicBezTo>
                <a:cubicBezTo>
                  <a:pt x="1719633" y="3671249"/>
                  <a:pt x="1663965" y="3671134"/>
                  <a:pt x="1608413" y="3670327"/>
                </a:cubicBezTo>
                <a:cubicBezTo>
                  <a:pt x="1588705" y="3670095"/>
                  <a:pt x="1588819" y="3681506"/>
                  <a:pt x="1588705" y="3695682"/>
                </a:cubicBezTo>
                <a:cubicBezTo>
                  <a:pt x="1588589" y="3709627"/>
                  <a:pt x="1589973" y="3719079"/>
                  <a:pt x="1607951" y="3718155"/>
                </a:cubicBezTo>
                <a:cubicBezTo>
                  <a:pt x="1633077" y="3716889"/>
                  <a:pt x="1658317" y="3717580"/>
                  <a:pt x="1683557" y="3717811"/>
                </a:cubicBezTo>
                <a:cubicBezTo>
                  <a:pt x="1694507" y="3717926"/>
                  <a:pt x="1705110" y="3718963"/>
                  <a:pt x="1704303" y="3702827"/>
                </a:cubicBezTo>
                <a:cubicBezTo>
                  <a:pt x="1703958" y="3697295"/>
                  <a:pt x="1707069" y="3692916"/>
                  <a:pt x="1713408" y="3692340"/>
                </a:cubicBezTo>
                <a:cubicBezTo>
                  <a:pt x="1718249" y="3691994"/>
                  <a:pt x="1723204" y="3693953"/>
                  <a:pt x="1723204" y="3698679"/>
                </a:cubicBezTo>
                <a:cubicBezTo>
                  <a:pt x="1722743" y="3722767"/>
                  <a:pt x="1740031" y="3717696"/>
                  <a:pt x="1753977" y="3717811"/>
                </a:cubicBezTo>
                <a:cubicBezTo>
                  <a:pt x="1774837" y="3717811"/>
                  <a:pt x="1795697" y="3717811"/>
                  <a:pt x="1816559" y="3717811"/>
                </a:cubicBezTo>
                <a:cubicBezTo>
                  <a:pt x="1827623" y="3717811"/>
                  <a:pt x="1840071" y="3720462"/>
                  <a:pt x="1839956" y="3702482"/>
                </a:cubicBezTo>
                <a:cubicBezTo>
                  <a:pt x="1839956" y="3697065"/>
                  <a:pt x="1843759" y="3692340"/>
                  <a:pt x="1850213" y="3693492"/>
                </a:cubicBezTo>
                <a:cubicBezTo>
                  <a:pt x="1855975" y="3694529"/>
                  <a:pt x="1855284" y="3700177"/>
                  <a:pt x="1854938" y="3703980"/>
                </a:cubicBezTo>
                <a:cubicBezTo>
                  <a:pt x="1853786" y="3716313"/>
                  <a:pt x="1860355" y="3717926"/>
                  <a:pt x="1870613" y="3717811"/>
                </a:cubicBezTo>
                <a:cubicBezTo>
                  <a:pt x="1900117" y="3717465"/>
                  <a:pt x="1929737" y="3717811"/>
                  <a:pt x="1959241" y="3717811"/>
                </a:cubicBezTo>
                <a:cubicBezTo>
                  <a:pt x="1967655" y="3717811"/>
                  <a:pt x="1975031" y="3717350"/>
                  <a:pt x="1975493" y="3706170"/>
                </a:cubicBezTo>
                <a:cubicBezTo>
                  <a:pt x="1975723" y="3700061"/>
                  <a:pt x="1977221" y="3692109"/>
                  <a:pt x="1984943" y="3693492"/>
                </a:cubicBezTo>
                <a:cubicBezTo>
                  <a:pt x="1994739" y="3695221"/>
                  <a:pt x="1990706" y="3704787"/>
                  <a:pt x="1990706" y="3710895"/>
                </a:cubicBezTo>
                <a:cubicBezTo>
                  <a:pt x="1990936" y="3773478"/>
                  <a:pt x="1991627" y="3835944"/>
                  <a:pt x="1990475" y="3898527"/>
                </a:cubicBezTo>
                <a:cubicBezTo>
                  <a:pt x="1990129" y="3917313"/>
                  <a:pt x="1996239" y="3922845"/>
                  <a:pt x="2014217" y="3921807"/>
                </a:cubicBezTo>
                <a:cubicBezTo>
                  <a:pt x="2037613" y="3920540"/>
                  <a:pt x="2061125" y="3920540"/>
                  <a:pt x="2084521" y="3921807"/>
                </a:cubicBezTo>
                <a:cubicBezTo>
                  <a:pt x="2102385" y="3922845"/>
                  <a:pt x="2107455" y="3915469"/>
                  <a:pt x="2105843" y="3898988"/>
                </a:cubicBezTo>
                <a:cubicBezTo>
                  <a:pt x="2104575" y="3885157"/>
                  <a:pt x="2106073" y="3875245"/>
                  <a:pt x="2089131" y="3864527"/>
                </a:cubicBezTo>
                <a:cubicBezTo>
                  <a:pt x="2073111" y="3854385"/>
                  <a:pt x="2118981" y="3856690"/>
                  <a:pt x="2105959" y="3835022"/>
                </a:cubicBezTo>
                <a:cubicBezTo>
                  <a:pt x="2104345" y="3832487"/>
                  <a:pt x="2105727" y="3828222"/>
                  <a:pt x="2105727" y="3824765"/>
                </a:cubicBezTo>
                <a:cubicBezTo>
                  <a:pt x="2105727" y="3786501"/>
                  <a:pt x="2105613" y="3748352"/>
                  <a:pt x="2105843" y="3710088"/>
                </a:cubicBezTo>
                <a:cubicBezTo>
                  <a:pt x="2105843" y="3702943"/>
                  <a:pt x="2103077" y="3693492"/>
                  <a:pt x="2115294" y="3692455"/>
                </a:cubicBezTo>
                <a:cubicBezTo>
                  <a:pt x="2125436" y="3691533"/>
                  <a:pt x="2126934" y="3698217"/>
                  <a:pt x="2126358" y="3705709"/>
                </a:cubicBezTo>
                <a:cubicBezTo>
                  <a:pt x="2125551" y="3717004"/>
                  <a:pt x="2132005" y="3718041"/>
                  <a:pt x="2140879" y="3718041"/>
                </a:cubicBezTo>
                <a:cubicBezTo>
                  <a:pt x="2169462" y="3717696"/>
                  <a:pt x="2198161" y="3717696"/>
                  <a:pt x="2226858" y="3718041"/>
                </a:cubicBezTo>
                <a:cubicBezTo>
                  <a:pt x="2235733" y="3718155"/>
                  <a:pt x="2242187" y="3717004"/>
                  <a:pt x="2241379" y="3705709"/>
                </a:cubicBezTo>
                <a:lnTo>
                  <a:pt x="2240689" y="3705478"/>
                </a:lnTo>
                <a:cubicBezTo>
                  <a:pt x="2240343" y="3700638"/>
                  <a:pt x="2239535" y="3693838"/>
                  <a:pt x="2246681" y="3693146"/>
                </a:cubicBezTo>
                <a:cubicBezTo>
                  <a:pt x="2255325" y="3692340"/>
                  <a:pt x="2254634" y="3699716"/>
                  <a:pt x="2256248" y="3705593"/>
                </a:cubicBezTo>
                <a:cubicBezTo>
                  <a:pt x="2262701" y="3729566"/>
                  <a:pt x="2282063" y="3714237"/>
                  <a:pt x="2295203" y="3717118"/>
                </a:cubicBezTo>
                <a:cubicBezTo>
                  <a:pt x="2309840" y="3720231"/>
                  <a:pt x="2308342" y="3707783"/>
                  <a:pt x="2308342" y="3698217"/>
                </a:cubicBezTo>
                <a:cubicBezTo>
                  <a:pt x="2308342" y="3672978"/>
                  <a:pt x="2308342" y="3647852"/>
                  <a:pt x="2308342" y="3622611"/>
                </a:cubicBezTo>
                <a:cubicBezTo>
                  <a:pt x="2308342" y="3613046"/>
                  <a:pt x="2309148" y="3605209"/>
                  <a:pt x="2295434" y="3601636"/>
                </a:cubicBezTo>
                <a:cubicBezTo>
                  <a:pt x="2283793" y="3598639"/>
                  <a:pt x="2283331" y="3586077"/>
                  <a:pt x="2296125" y="3583081"/>
                </a:cubicBezTo>
                <a:cubicBezTo>
                  <a:pt x="2310646" y="3579738"/>
                  <a:pt x="2308226" y="3570633"/>
                  <a:pt x="2308342" y="3561643"/>
                </a:cubicBezTo>
                <a:cubicBezTo>
                  <a:pt x="2308687" y="3537326"/>
                  <a:pt x="2308456" y="3513007"/>
                  <a:pt x="2308456" y="3488689"/>
                </a:cubicBezTo>
                <a:cubicBezTo>
                  <a:pt x="2308456" y="3478433"/>
                  <a:pt x="2309840" y="3468636"/>
                  <a:pt x="2294281" y="3466101"/>
                </a:cubicBezTo>
                <a:cubicBezTo>
                  <a:pt x="2284485" y="3464486"/>
                  <a:pt x="2287135" y="3454229"/>
                  <a:pt x="2294741" y="3452155"/>
                </a:cubicBezTo>
                <a:cubicBezTo>
                  <a:pt x="2310301" y="3447889"/>
                  <a:pt x="2308572" y="3436711"/>
                  <a:pt x="2308572" y="3425532"/>
                </a:cubicBezTo>
                <a:cubicBezTo>
                  <a:pt x="2308572" y="3402134"/>
                  <a:pt x="2308572" y="3378622"/>
                  <a:pt x="2308572" y="3355226"/>
                </a:cubicBezTo>
                <a:cubicBezTo>
                  <a:pt x="2308572" y="3344393"/>
                  <a:pt x="2311799" y="3332754"/>
                  <a:pt x="2294049" y="3330792"/>
                </a:cubicBezTo>
                <a:cubicBezTo>
                  <a:pt x="2285061" y="3329756"/>
                  <a:pt x="2287365" y="3319728"/>
                  <a:pt x="2293589" y="3318115"/>
                </a:cubicBezTo>
                <a:cubicBezTo>
                  <a:pt x="2312029" y="3313274"/>
                  <a:pt x="2308687" y="3299445"/>
                  <a:pt x="2308687" y="3286882"/>
                </a:cubicBezTo>
                <a:cubicBezTo>
                  <a:pt x="2308802" y="3243433"/>
                  <a:pt x="2308687" y="3199983"/>
                  <a:pt x="2308687" y="3156532"/>
                </a:cubicBezTo>
                <a:lnTo>
                  <a:pt x="2308572" y="3156532"/>
                </a:lnTo>
                <a:cubicBezTo>
                  <a:pt x="2308572" y="3111352"/>
                  <a:pt x="2307304" y="3066057"/>
                  <a:pt x="2309148" y="3020995"/>
                </a:cubicBezTo>
                <a:cubicBezTo>
                  <a:pt x="2310070" y="2998750"/>
                  <a:pt x="2299813" y="2997829"/>
                  <a:pt x="2282755" y="2997829"/>
                </a:cubicBezTo>
                <a:close/>
                <a:moveTo>
                  <a:pt x="11798996" y="2997714"/>
                </a:moveTo>
                <a:cubicBezTo>
                  <a:pt x="11776522" y="2995754"/>
                  <a:pt x="11766956" y="3002324"/>
                  <a:pt x="11770874" y="3025720"/>
                </a:cubicBezTo>
                <a:cubicBezTo>
                  <a:pt x="11772372" y="3034939"/>
                  <a:pt x="11771104" y="3044738"/>
                  <a:pt x="11771104" y="3054186"/>
                </a:cubicBezTo>
                <a:lnTo>
                  <a:pt x="11771220" y="3054186"/>
                </a:lnTo>
                <a:cubicBezTo>
                  <a:pt x="11771220" y="3068017"/>
                  <a:pt x="11772488" y="3081963"/>
                  <a:pt x="11770874" y="3095562"/>
                </a:cubicBezTo>
                <a:cubicBezTo>
                  <a:pt x="11768684" y="3115386"/>
                  <a:pt x="11781132" y="3113196"/>
                  <a:pt x="11793464" y="3113196"/>
                </a:cubicBezTo>
                <a:cubicBezTo>
                  <a:pt x="11806604" y="3113313"/>
                  <a:pt x="11819626" y="3115617"/>
                  <a:pt x="11818588" y="3094640"/>
                </a:cubicBezTo>
                <a:cubicBezTo>
                  <a:pt x="11817206" y="3068824"/>
                  <a:pt x="11817552" y="3042778"/>
                  <a:pt x="11818588" y="3016961"/>
                </a:cubicBezTo>
                <a:cubicBezTo>
                  <a:pt x="11819050" y="3001862"/>
                  <a:pt x="11813058" y="2998865"/>
                  <a:pt x="11798996" y="2997714"/>
                </a:cubicBezTo>
                <a:close/>
                <a:moveTo>
                  <a:pt x="3426521" y="2997714"/>
                </a:moveTo>
                <a:cubicBezTo>
                  <a:pt x="3404047" y="2995754"/>
                  <a:pt x="3394481" y="3002324"/>
                  <a:pt x="3398399" y="3025720"/>
                </a:cubicBezTo>
                <a:cubicBezTo>
                  <a:pt x="3399897" y="3034939"/>
                  <a:pt x="3398629" y="3044738"/>
                  <a:pt x="3398629" y="3054186"/>
                </a:cubicBezTo>
                <a:lnTo>
                  <a:pt x="3398745" y="3054186"/>
                </a:lnTo>
                <a:cubicBezTo>
                  <a:pt x="3398745" y="3068017"/>
                  <a:pt x="3400013" y="3081963"/>
                  <a:pt x="3398399" y="3095562"/>
                </a:cubicBezTo>
                <a:cubicBezTo>
                  <a:pt x="3396209" y="3115386"/>
                  <a:pt x="3408657" y="3113196"/>
                  <a:pt x="3420989" y="3113196"/>
                </a:cubicBezTo>
                <a:cubicBezTo>
                  <a:pt x="3434129" y="3113313"/>
                  <a:pt x="3447151" y="3115617"/>
                  <a:pt x="3446113" y="3094640"/>
                </a:cubicBezTo>
                <a:cubicBezTo>
                  <a:pt x="3444731" y="3068824"/>
                  <a:pt x="3445077" y="3042778"/>
                  <a:pt x="3446113" y="3016961"/>
                </a:cubicBezTo>
                <a:cubicBezTo>
                  <a:pt x="3446575" y="3001862"/>
                  <a:pt x="3440583" y="2998865"/>
                  <a:pt x="3426521" y="2997714"/>
                </a:cubicBezTo>
                <a:close/>
                <a:moveTo>
                  <a:pt x="11733994" y="2997482"/>
                </a:moveTo>
                <a:cubicBezTo>
                  <a:pt x="11708753" y="2995754"/>
                  <a:pt x="11698957" y="3003706"/>
                  <a:pt x="11702991" y="3028948"/>
                </a:cubicBezTo>
                <a:cubicBezTo>
                  <a:pt x="11704374" y="3037360"/>
                  <a:pt x="11703221" y="3046234"/>
                  <a:pt x="11703221" y="3054878"/>
                </a:cubicBezTo>
                <a:cubicBezTo>
                  <a:pt x="11703221" y="3067902"/>
                  <a:pt x="11704259" y="3080925"/>
                  <a:pt x="11702991" y="3093834"/>
                </a:cubicBezTo>
                <a:cubicBezTo>
                  <a:pt x="11700686" y="3117116"/>
                  <a:pt x="11716590" y="3112505"/>
                  <a:pt x="11729960" y="3113082"/>
                </a:cubicBezTo>
                <a:cubicBezTo>
                  <a:pt x="11744712" y="3113773"/>
                  <a:pt x="11757620" y="3114695"/>
                  <a:pt x="11756008" y="3092681"/>
                </a:cubicBezTo>
                <a:cubicBezTo>
                  <a:pt x="11754278" y="3068595"/>
                  <a:pt x="11754739" y="3044160"/>
                  <a:pt x="11755891" y="3019956"/>
                </a:cubicBezTo>
                <a:cubicBezTo>
                  <a:pt x="11756698" y="3003014"/>
                  <a:pt x="11750936" y="2998635"/>
                  <a:pt x="11733994" y="2997482"/>
                </a:cubicBezTo>
                <a:close/>
                <a:moveTo>
                  <a:pt x="11529766" y="2997482"/>
                </a:moveTo>
                <a:cubicBezTo>
                  <a:pt x="11512824" y="2998635"/>
                  <a:pt x="11502567" y="2999212"/>
                  <a:pt x="11503718" y="3020880"/>
                </a:cubicBezTo>
                <a:cubicBezTo>
                  <a:pt x="11504642" y="3038973"/>
                  <a:pt x="11505909" y="3049346"/>
                  <a:pt x="11528384" y="3049346"/>
                </a:cubicBezTo>
                <a:cubicBezTo>
                  <a:pt x="11548668" y="3049346"/>
                  <a:pt x="11554546" y="3041855"/>
                  <a:pt x="11551202" y="3023645"/>
                </a:cubicBezTo>
                <a:cubicBezTo>
                  <a:pt x="11554085" y="3006702"/>
                  <a:pt x="11551665" y="2996215"/>
                  <a:pt x="11529652" y="2997599"/>
                </a:cubicBezTo>
                <a:close/>
                <a:moveTo>
                  <a:pt x="3361519" y="2997482"/>
                </a:moveTo>
                <a:cubicBezTo>
                  <a:pt x="3336278" y="2995754"/>
                  <a:pt x="3326482" y="3003706"/>
                  <a:pt x="3330516" y="3028948"/>
                </a:cubicBezTo>
                <a:cubicBezTo>
                  <a:pt x="3331899" y="3037360"/>
                  <a:pt x="3330746" y="3046234"/>
                  <a:pt x="3330746" y="3054878"/>
                </a:cubicBezTo>
                <a:cubicBezTo>
                  <a:pt x="3330746" y="3067902"/>
                  <a:pt x="3331784" y="3080925"/>
                  <a:pt x="3330516" y="3093834"/>
                </a:cubicBezTo>
                <a:cubicBezTo>
                  <a:pt x="3328211" y="3117116"/>
                  <a:pt x="3344115" y="3112505"/>
                  <a:pt x="3357485" y="3113082"/>
                </a:cubicBezTo>
                <a:cubicBezTo>
                  <a:pt x="3372237" y="3113773"/>
                  <a:pt x="3385145" y="3114695"/>
                  <a:pt x="3383533" y="3092681"/>
                </a:cubicBezTo>
                <a:cubicBezTo>
                  <a:pt x="3381803" y="3068595"/>
                  <a:pt x="3382264" y="3044160"/>
                  <a:pt x="3383416" y="3019956"/>
                </a:cubicBezTo>
                <a:cubicBezTo>
                  <a:pt x="3384223" y="3003014"/>
                  <a:pt x="3378461" y="2998635"/>
                  <a:pt x="3361519" y="2997482"/>
                </a:cubicBezTo>
                <a:close/>
                <a:moveTo>
                  <a:pt x="3157291" y="2997482"/>
                </a:moveTo>
                <a:cubicBezTo>
                  <a:pt x="3140349" y="2998635"/>
                  <a:pt x="3130092" y="2999212"/>
                  <a:pt x="3131243" y="3020880"/>
                </a:cubicBezTo>
                <a:cubicBezTo>
                  <a:pt x="3132167" y="3038973"/>
                  <a:pt x="3133434" y="3049346"/>
                  <a:pt x="3155909" y="3049346"/>
                </a:cubicBezTo>
                <a:cubicBezTo>
                  <a:pt x="3176193" y="3049346"/>
                  <a:pt x="3182071" y="3041855"/>
                  <a:pt x="3178727" y="3023645"/>
                </a:cubicBezTo>
                <a:cubicBezTo>
                  <a:pt x="3181610" y="3006702"/>
                  <a:pt x="3179190" y="2996215"/>
                  <a:pt x="3157177" y="2997599"/>
                </a:cubicBezTo>
                <a:close/>
                <a:moveTo>
                  <a:pt x="4480132" y="2996374"/>
                </a:moveTo>
                <a:cubicBezTo>
                  <a:pt x="4463471" y="2997001"/>
                  <a:pt x="4457181" y="3007741"/>
                  <a:pt x="4457181" y="3032290"/>
                </a:cubicBezTo>
                <a:cubicBezTo>
                  <a:pt x="4457181" y="3040126"/>
                  <a:pt x="4457181" y="3047850"/>
                  <a:pt x="4457181" y="3055687"/>
                </a:cubicBezTo>
                <a:cubicBezTo>
                  <a:pt x="4457181" y="3069631"/>
                  <a:pt x="4458104" y="3083461"/>
                  <a:pt x="4456951" y="3097292"/>
                </a:cubicBezTo>
                <a:cubicBezTo>
                  <a:pt x="4455108" y="3120457"/>
                  <a:pt x="4471934" y="3113541"/>
                  <a:pt x="4483114" y="3113541"/>
                </a:cubicBezTo>
                <a:cubicBezTo>
                  <a:pt x="4494178" y="3113427"/>
                  <a:pt x="4510659" y="3121034"/>
                  <a:pt x="4509623" y="3097637"/>
                </a:cubicBezTo>
                <a:cubicBezTo>
                  <a:pt x="4508468" y="3069977"/>
                  <a:pt x="4509506" y="3042200"/>
                  <a:pt x="4509275" y="3014425"/>
                </a:cubicBezTo>
                <a:cubicBezTo>
                  <a:pt x="4509160" y="3007970"/>
                  <a:pt x="4510775" y="3001403"/>
                  <a:pt x="4500403" y="2998981"/>
                </a:cubicBezTo>
                <a:cubicBezTo>
                  <a:pt x="4492392" y="2997080"/>
                  <a:pt x="4485686" y="2996165"/>
                  <a:pt x="4480132" y="2996374"/>
                </a:cubicBezTo>
                <a:close/>
                <a:moveTo>
                  <a:pt x="5492034" y="2937321"/>
                </a:moveTo>
                <a:cubicBezTo>
                  <a:pt x="5477627" y="2938129"/>
                  <a:pt x="5467715" y="2939857"/>
                  <a:pt x="5471057" y="2957259"/>
                </a:cubicBezTo>
                <a:cubicBezTo>
                  <a:pt x="5468751" y="2972126"/>
                  <a:pt x="5472442" y="2980772"/>
                  <a:pt x="5489844" y="2979849"/>
                </a:cubicBezTo>
                <a:lnTo>
                  <a:pt x="5489844" y="2979734"/>
                </a:lnTo>
                <a:cubicBezTo>
                  <a:pt x="5503098" y="2979042"/>
                  <a:pt x="5513700" y="2979619"/>
                  <a:pt x="5513008" y="2961064"/>
                </a:cubicBezTo>
                <a:cubicBezTo>
                  <a:pt x="5512432" y="2945964"/>
                  <a:pt x="5511167" y="2936285"/>
                  <a:pt x="5492034" y="2937321"/>
                </a:cubicBezTo>
                <a:close/>
                <a:moveTo>
                  <a:pt x="9852958" y="2935939"/>
                </a:moveTo>
                <a:cubicBezTo>
                  <a:pt x="9835900" y="2936285"/>
                  <a:pt x="9829792" y="2941700"/>
                  <a:pt x="9830830" y="2958643"/>
                </a:cubicBezTo>
                <a:lnTo>
                  <a:pt x="9830714" y="3018229"/>
                </a:lnTo>
                <a:lnTo>
                  <a:pt x="9837860" y="3039909"/>
                </a:lnTo>
                <a:cubicBezTo>
                  <a:pt x="9843306" y="3043411"/>
                  <a:pt x="9851057" y="3044102"/>
                  <a:pt x="9858836" y="3044738"/>
                </a:cubicBezTo>
                <a:cubicBezTo>
                  <a:pt x="9880158" y="3046465"/>
                  <a:pt x="9872320" y="3029524"/>
                  <a:pt x="9873472" y="3019149"/>
                </a:cubicBezTo>
                <a:cubicBezTo>
                  <a:pt x="9874510" y="3010621"/>
                  <a:pt x="9873704" y="3001862"/>
                  <a:pt x="9873704" y="2993219"/>
                </a:cubicBezTo>
                <a:cubicBezTo>
                  <a:pt x="9873704" y="2981925"/>
                  <a:pt x="9873012" y="2970628"/>
                  <a:pt x="9873818" y="2959449"/>
                </a:cubicBezTo>
                <a:cubicBezTo>
                  <a:pt x="9875086" y="2943891"/>
                  <a:pt x="9871514" y="2935592"/>
                  <a:pt x="9852958" y="2935939"/>
                </a:cubicBezTo>
                <a:close/>
                <a:moveTo>
                  <a:pt x="1480483" y="2935939"/>
                </a:moveTo>
                <a:cubicBezTo>
                  <a:pt x="1463425" y="2936285"/>
                  <a:pt x="1457317" y="2941700"/>
                  <a:pt x="1458355" y="2958643"/>
                </a:cubicBezTo>
                <a:lnTo>
                  <a:pt x="1458239" y="3018229"/>
                </a:lnTo>
                <a:lnTo>
                  <a:pt x="1465385" y="3039909"/>
                </a:lnTo>
                <a:cubicBezTo>
                  <a:pt x="1470831" y="3043411"/>
                  <a:pt x="1478582" y="3044102"/>
                  <a:pt x="1486361" y="3044738"/>
                </a:cubicBezTo>
                <a:cubicBezTo>
                  <a:pt x="1507683" y="3046465"/>
                  <a:pt x="1499845" y="3029524"/>
                  <a:pt x="1500997" y="3019149"/>
                </a:cubicBezTo>
                <a:cubicBezTo>
                  <a:pt x="1502035" y="3010621"/>
                  <a:pt x="1501229" y="3001862"/>
                  <a:pt x="1501229" y="2993219"/>
                </a:cubicBezTo>
                <a:cubicBezTo>
                  <a:pt x="1501229" y="2981925"/>
                  <a:pt x="1500537" y="2970628"/>
                  <a:pt x="1501343" y="2959449"/>
                </a:cubicBezTo>
                <a:cubicBezTo>
                  <a:pt x="1502611" y="2943891"/>
                  <a:pt x="1499039" y="2935592"/>
                  <a:pt x="1480483" y="2935939"/>
                </a:cubicBezTo>
                <a:close/>
                <a:moveTo>
                  <a:pt x="10322727" y="2935823"/>
                </a:moveTo>
                <a:cubicBezTo>
                  <a:pt x="10305900" y="2935478"/>
                  <a:pt x="10300022" y="2940663"/>
                  <a:pt x="10300138" y="2957952"/>
                </a:cubicBezTo>
                <a:cubicBezTo>
                  <a:pt x="10300368" y="2974431"/>
                  <a:pt x="10306476" y="2978351"/>
                  <a:pt x="10321805" y="2978351"/>
                </a:cubicBezTo>
                <a:lnTo>
                  <a:pt x="10321805" y="2978467"/>
                </a:lnTo>
                <a:cubicBezTo>
                  <a:pt x="10337134" y="2978351"/>
                  <a:pt x="10345316" y="2974318"/>
                  <a:pt x="10341974" y="2956337"/>
                </a:cubicBezTo>
                <a:cubicBezTo>
                  <a:pt x="10345663" y="2941355"/>
                  <a:pt x="10338978" y="2936169"/>
                  <a:pt x="10322727" y="2935823"/>
                </a:cubicBezTo>
                <a:close/>
                <a:moveTo>
                  <a:pt x="1950252" y="2935823"/>
                </a:moveTo>
                <a:cubicBezTo>
                  <a:pt x="1933425" y="2935478"/>
                  <a:pt x="1927547" y="2940663"/>
                  <a:pt x="1927663" y="2957952"/>
                </a:cubicBezTo>
                <a:cubicBezTo>
                  <a:pt x="1927893" y="2974431"/>
                  <a:pt x="1934001" y="2978351"/>
                  <a:pt x="1949330" y="2978351"/>
                </a:cubicBezTo>
                <a:lnTo>
                  <a:pt x="1949330" y="2978467"/>
                </a:lnTo>
                <a:cubicBezTo>
                  <a:pt x="1964659" y="2978351"/>
                  <a:pt x="1972841" y="2974318"/>
                  <a:pt x="1969499" y="2956337"/>
                </a:cubicBezTo>
                <a:cubicBezTo>
                  <a:pt x="1973188" y="2941355"/>
                  <a:pt x="1966503" y="2936169"/>
                  <a:pt x="1950252" y="2935823"/>
                </a:cubicBezTo>
                <a:close/>
                <a:moveTo>
                  <a:pt x="11258116" y="2934902"/>
                </a:moveTo>
                <a:cubicBezTo>
                  <a:pt x="11244172" y="2934671"/>
                  <a:pt x="11237486" y="2938474"/>
                  <a:pt x="11237947" y="2953803"/>
                </a:cubicBezTo>
                <a:cubicBezTo>
                  <a:pt x="11238869" y="2985842"/>
                  <a:pt x="11238638" y="3017768"/>
                  <a:pt x="11238869" y="3049807"/>
                </a:cubicBezTo>
                <a:cubicBezTo>
                  <a:pt x="11252468" y="3049807"/>
                  <a:pt x="11266184" y="3049807"/>
                  <a:pt x="11279899" y="3049807"/>
                </a:cubicBezTo>
                <a:cubicBezTo>
                  <a:pt x="11280130" y="3017768"/>
                  <a:pt x="11279668" y="2985728"/>
                  <a:pt x="11280936" y="2953803"/>
                </a:cubicBezTo>
                <a:cubicBezTo>
                  <a:pt x="11281628" y="2935592"/>
                  <a:pt x="11271601" y="2935131"/>
                  <a:pt x="11258116" y="2934902"/>
                </a:cubicBezTo>
                <a:close/>
                <a:moveTo>
                  <a:pt x="2885641" y="2934902"/>
                </a:moveTo>
                <a:cubicBezTo>
                  <a:pt x="2871697" y="2934671"/>
                  <a:pt x="2865011" y="2938474"/>
                  <a:pt x="2865472" y="2953803"/>
                </a:cubicBezTo>
                <a:cubicBezTo>
                  <a:pt x="2866394" y="2985842"/>
                  <a:pt x="2866163" y="3017768"/>
                  <a:pt x="2866394" y="3049807"/>
                </a:cubicBezTo>
                <a:cubicBezTo>
                  <a:pt x="2879993" y="3049807"/>
                  <a:pt x="2893709" y="3049807"/>
                  <a:pt x="2907424" y="3049807"/>
                </a:cubicBezTo>
                <a:cubicBezTo>
                  <a:pt x="2907655" y="3017768"/>
                  <a:pt x="2907193" y="2985728"/>
                  <a:pt x="2908461" y="2953803"/>
                </a:cubicBezTo>
                <a:cubicBezTo>
                  <a:pt x="2909153" y="2935592"/>
                  <a:pt x="2899126" y="2935131"/>
                  <a:pt x="2885641" y="2934902"/>
                </a:cubicBezTo>
                <a:close/>
                <a:moveTo>
                  <a:pt x="3916418" y="2933633"/>
                </a:moveTo>
                <a:cubicBezTo>
                  <a:pt x="3897133" y="2933708"/>
                  <a:pt x="3882668" y="2938433"/>
                  <a:pt x="3873025" y="2947808"/>
                </a:cubicBezTo>
                <a:lnTo>
                  <a:pt x="3858580" y="2989820"/>
                </a:lnTo>
                <a:lnTo>
                  <a:pt x="3858560" y="2989762"/>
                </a:lnTo>
                <a:lnTo>
                  <a:pt x="3858560" y="2989876"/>
                </a:lnTo>
                <a:lnTo>
                  <a:pt x="3858580" y="2989820"/>
                </a:lnTo>
                <a:lnTo>
                  <a:pt x="3873138" y="3033930"/>
                </a:lnTo>
                <a:cubicBezTo>
                  <a:pt x="3882860" y="3043708"/>
                  <a:pt x="3897438" y="3048539"/>
                  <a:pt x="3916878" y="3048425"/>
                </a:cubicBezTo>
                <a:cubicBezTo>
                  <a:pt x="3954528" y="3048193"/>
                  <a:pt x="3973351" y="3028912"/>
                  <a:pt x="3973351" y="2990568"/>
                </a:cubicBezTo>
                <a:cubicBezTo>
                  <a:pt x="3973351" y="2952534"/>
                  <a:pt x="3954373" y="2933552"/>
                  <a:pt x="3916418" y="2933633"/>
                </a:cubicBezTo>
                <a:close/>
                <a:moveTo>
                  <a:pt x="9246384" y="2933287"/>
                </a:moveTo>
                <a:cubicBezTo>
                  <a:pt x="9225984" y="2927409"/>
                  <a:pt x="9221260" y="2937898"/>
                  <a:pt x="9221028" y="2957952"/>
                </a:cubicBezTo>
                <a:cubicBezTo>
                  <a:pt x="9220682" y="2978236"/>
                  <a:pt x="9227136" y="2985151"/>
                  <a:pt x="9247652" y="2984920"/>
                </a:cubicBezTo>
                <a:cubicBezTo>
                  <a:pt x="9267590" y="2984690"/>
                  <a:pt x="9274966" y="2979158"/>
                  <a:pt x="9274506" y="2958297"/>
                </a:cubicBezTo>
                <a:cubicBezTo>
                  <a:pt x="9274160" y="2938474"/>
                  <a:pt x="9269320" y="2928330"/>
                  <a:pt x="9246384" y="2933287"/>
                </a:cubicBezTo>
                <a:close/>
                <a:moveTo>
                  <a:pt x="873909" y="2933287"/>
                </a:moveTo>
                <a:cubicBezTo>
                  <a:pt x="853509" y="2927409"/>
                  <a:pt x="848785" y="2937898"/>
                  <a:pt x="848553" y="2957952"/>
                </a:cubicBezTo>
                <a:cubicBezTo>
                  <a:pt x="848207" y="2978236"/>
                  <a:pt x="854661" y="2985151"/>
                  <a:pt x="875177" y="2984920"/>
                </a:cubicBezTo>
                <a:cubicBezTo>
                  <a:pt x="895115" y="2984690"/>
                  <a:pt x="902491" y="2979158"/>
                  <a:pt x="902031" y="2958297"/>
                </a:cubicBezTo>
                <a:cubicBezTo>
                  <a:pt x="901685" y="2938474"/>
                  <a:pt x="896845" y="2928330"/>
                  <a:pt x="873909" y="2933287"/>
                </a:cubicBezTo>
                <a:close/>
                <a:moveTo>
                  <a:pt x="4018876" y="2932941"/>
                </a:moveTo>
                <a:cubicBezTo>
                  <a:pt x="4002625" y="2933173"/>
                  <a:pt x="3992483" y="2935707"/>
                  <a:pt x="3993751" y="2955531"/>
                </a:cubicBezTo>
                <a:cubicBezTo>
                  <a:pt x="3995135" y="2977083"/>
                  <a:pt x="3994443" y="2998635"/>
                  <a:pt x="3993867" y="3020188"/>
                </a:cubicBezTo>
                <a:cubicBezTo>
                  <a:pt x="3993405" y="3037129"/>
                  <a:pt x="3993635" y="3049231"/>
                  <a:pt x="4017491" y="3049578"/>
                </a:cubicBezTo>
                <a:cubicBezTo>
                  <a:pt x="4041004" y="3050038"/>
                  <a:pt x="4042618" y="3039089"/>
                  <a:pt x="4041350" y="3021571"/>
                </a:cubicBezTo>
                <a:cubicBezTo>
                  <a:pt x="4040661" y="3012121"/>
                  <a:pt x="4041236" y="3002553"/>
                  <a:pt x="4041236" y="2993103"/>
                </a:cubicBezTo>
                <a:lnTo>
                  <a:pt x="4041236" y="2992988"/>
                </a:lnTo>
                <a:cubicBezTo>
                  <a:pt x="4041236" y="2980080"/>
                  <a:pt x="4040082" y="2967055"/>
                  <a:pt x="4041464" y="2954263"/>
                </a:cubicBezTo>
                <a:cubicBezTo>
                  <a:pt x="4043424" y="2936169"/>
                  <a:pt x="4034666" y="2932712"/>
                  <a:pt x="4018876" y="2932941"/>
                </a:cubicBezTo>
                <a:close/>
                <a:moveTo>
                  <a:pt x="7455245" y="2932596"/>
                </a:moveTo>
                <a:cubicBezTo>
                  <a:pt x="7426778" y="2924759"/>
                  <a:pt x="7413293" y="2934439"/>
                  <a:pt x="7413293" y="2963829"/>
                </a:cubicBezTo>
                <a:cubicBezTo>
                  <a:pt x="7413293" y="2973280"/>
                  <a:pt x="7413293" y="2982846"/>
                  <a:pt x="7413293" y="2992413"/>
                </a:cubicBezTo>
                <a:lnTo>
                  <a:pt x="7412602" y="2992413"/>
                </a:lnTo>
                <a:cubicBezTo>
                  <a:pt x="7412602" y="3005436"/>
                  <a:pt x="7412833" y="3018458"/>
                  <a:pt x="7412602" y="3031482"/>
                </a:cubicBezTo>
                <a:cubicBezTo>
                  <a:pt x="7412141" y="3056030"/>
                  <a:pt x="7431157" y="3046004"/>
                  <a:pt x="7442683" y="3047850"/>
                </a:cubicBezTo>
                <a:cubicBezTo>
                  <a:pt x="7454439" y="3049807"/>
                  <a:pt x="7465271" y="3049346"/>
                  <a:pt x="7464696" y="3031713"/>
                </a:cubicBezTo>
                <a:cubicBezTo>
                  <a:pt x="7463774" y="3003938"/>
                  <a:pt x="7464465" y="2976161"/>
                  <a:pt x="7464465" y="2948385"/>
                </a:cubicBezTo>
                <a:cubicBezTo>
                  <a:pt x="7464465" y="2941586"/>
                  <a:pt x="7464811" y="2935246"/>
                  <a:pt x="7455245" y="2932596"/>
                </a:cubicBezTo>
                <a:close/>
                <a:moveTo>
                  <a:pt x="7533616" y="2932480"/>
                </a:moveTo>
                <a:cubicBezTo>
                  <a:pt x="7515562" y="2932521"/>
                  <a:pt x="7502020" y="2937139"/>
                  <a:pt x="7492992" y="2946340"/>
                </a:cubicBezTo>
                <a:lnTo>
                  <a:pt x="7479467" y="2987629"/>
                </a:lnTo>
                <a:lnTo>
                  <a:pt x="7479448" y="2987571"/>
                </a:lnTo>
                <a:lnTo>
                  <a:pt x="7479448" y="2987686"/>
                </a:lnTo>
                <a:lnTo>
                  <a:pt x="7479467" y="2987629"/>
                </a:lnTo>
                <a:lnTo>
                  <a:pt x="7494431" y="3033125"/>
                </a:lnTo>
                <a:cubicBezTo>
                  <a:pt x="7504418" y="3043209"/>
                  <a:pt x="7519401" y="3048193"/>
                  <a:pt x="7539379" y="3048078"/>
                </a:cubicBezTo>
                <a:cubicBezTo>
                  <a:pt x="7576260" y="3047850"/>
                  <a:pt x="7594700" y="3029753"/>
                  <a:pt x="7594700" y="2993794"/>
                </a:cubicBezTo>
                <a:cubicBezTo>
                  <a:pt x="7594700" y="2952914"/>
                  <a:pt x="7574335" y="2932480"/>
                  <a:pt x="7533616" y="2932480"/>
                </a:cubicBezTo>
                <a:close/>
                <a:moveTo>
                  <a:pt x="5123688" y="2932480"/>
                </a:moveTo>
                <a:cubicBezTo>
                  <a:pt x="5084351" y="2932331"/>
                  <a:pt x="5064679" y="2952224"/>
                  <a:pt x="5064679" y="2992181"/>
                </a:cubicBezTo>
                <a:cubicBezTo>
                  <a:pt x="5064679" y="3029062"/>
                  <a:pt x="5083269" y="3047502"/>
                  <a:pt x="5120460" y="3047502"/>
                </a:cubicBezTo>
                <a:cubicBezTo>
                  <a:pt x="5159795" y="3047502"/>
                  <a:pt x="5179469" y="3027564"/>
                  <a:pt x="5179469" y="2987686"/>
                </a:cubicBezTo>
                <a:cubicBezTo>
                  <a:pt x="5179469" y="2950955"/>
                  <a:pt x="5160878" y="2932561"/>
                  <a:pt x="5123688" y="2932480"/>
                </a:cubicBezTo>
                <a:close/>
                <a:moveTo>
                  <a:pt x="8914226" y="2932366"/>
                </a:moveTo>
                <a:cubicBezTo>
                  <a:pt x="8901893" y="2933058"/>
                  <a:pt x="8886911" y="2928330"/>
                  <a:pt x="8887372" y="2949653"/>
                </a:cubicBezTo>
                <a:cubicBezTo>
                  <a:pt x="8887948" y="2976392"/>
                  <a:pt x="8887603" y="3003130"/>
                  <a:pt x="8887603" y="3029869"/>
                </a:cubicBezTo>
                <a:cubicBezTo>
                  <a:pt x="8887603" y="3037936"/>
                  <a:pt x="8888179" y="3044738"/>
                  <a:pt x="8898436" y="3047387"/>
                </a:cubicBezTo>
                <a:cubicBezTo>
                  <a:pt x="8925406" y="3054302"/>
                  <a:pt x="8936585" y="3046234"/>
                  <a:pt x="8936585" y="3018458"/>
                </a:cubicBezTo>
                <a:cubicBezTo>
                  <a:pt x="8936585" y="3009009"/>
                  <a:pt x="8936585" y="2999443"/>
                  <a:pt x="8936585" y="2989991"/>
                </a:cubicBezTo>
                <a:lnTo>
                  <a:pt x="8936470" y="2990107"/>
                </a:lnTo>
                <a:cubicBezTo>
                  <a:pt x="8936470" y="2977083"/>
                  <a:pt x="8935663" y="2964059"/>
                  <a:pt x="8936700" y="2951266"/>
                </a:cubicBezTo>
                <a:cubicBezTo>
                  <a:pt x="8938314" y="2933287"/>
                  <a:pt x="8927826" y="2931675"/>
                  <a:pt x="8914226" y="2932366"/>
                </a:cubicBezTo>
                <a:close/>
                <a:moveTo>
                  <a:pt x="7775647" y="2932366"/>
                </a:moveTo>
                <a:cubicBezTo>
                  <a:pt x="7763084" y="2933633"/>
                  <a:pt x="7745911" y="2926949"/>
                  <a:pt x="7746372" y="2950460"/>
                </a:cubicBezTo>
                <a:cubicBezTo>
                  <a:pt x="7746833" y="2974779"/>
                  <a:pt x="7748792" y="2998981"/>
                  <a:pt x="7749599" y="3023069"/>
                </a:cubicBezTo>
                <a:cubicBezTo>
                  <a:pt x="7750407" y="3045658"/>
                  <a:pt x="7759973" y="3047387"/>
                  <a:pt x="7778182" y="3048193"/>
                </a:cubicBezTo>
                <a:cubicBezTo>
                  <a:pt x="7801233" y="3049346"/>
                  <a:pt x="7797891" y="3035055"/>
                  <a:pt x="7797891" y="3021341"/>
                </a:cubicBezTo>
                <a:cubicBezTo>
                  <a:pt x="7797891" y="3010047"/>
                  <a:pt x="7797891" y="2998750"/>
                  <a:pt x="7797891" y="2987456"/>
                </a:cubicBezTo>
                <a:cubicBezTo>
                  <a:pt x="7797891" y="2975355"/>
                  <a:pt x="7796854" y="2963024"/>
                  <a:pt x="7798120" y="2951037"/>
                </a:cubicBezTo>
                <a:cubicBezTo>
                  <a:pt x="7800081" y="2932366"/>
                  <a:pt x="7789016" y="2931096"/>
                  <a:pt x="7775647" y="2932366"/>
                </a:cubicBezTo>
                <a:close/>
                <a:moveTo>
                  <a:pt x="7704420" y="2932366"/>
                </a:moveTo>
                <a:cubicBezTo>
                  <a:pt x="7692666" y="2931789"/>
                  <a:pt x="7681947" y="2931559"/>
                  <a:pt x="7682639" y="2949076"/>
                </a:cubicBezTo>
                <a:cubicBezTo>
                  <a:pt x="7683675" y="2975816"/>
                  <a:pt x="7683675" y="3002671"/>
                  <a:pt x="7682639" y="3029408"/>
                </a:cubicBezTo>
                <a:cubicBezTo>
                  <a:pt x="7682062" y="3044851"/>
                  <a:pt x="7689093" y="3047041"/>
                  <a:pt x="7702577" y="3048193"/>
                </a:cubicBezTo>
                <a:cubicBezTo>
                  <a:pt x="7724245" y="3050038"/>
                  <a:pt x="7733003" y="3042661"/>
                  <a:pt x="7730469" y="3020880"/>
                </a:cubicBezTo>
                <a:lnTo>
                  <a:pt x="7730469" y="3020764"/>
                </a:lnTo>
                <a:cubicBezTo>
                  <a:pt x="7729315" y="3011428"/>
                  <a:pt x="7730238" y="3001747"/>
                  <a:pt x="7730238" y="2992296"/>
                </a:cubicBezTo>
                <a:cubicBezTo>
                  <a:pt x="7730238" y="2977659"/>
                  <a:pt x="7730122" y="2962906"/>
                  <a:pt x="7730238" y="2948270"/>
                </a:cubicBezTo>
                <a:cubicBezTo>
                  <a:pt x="7730469" y="2928562"/>
                  <a:pt x="7715716" y="2932941"/>
                  <a:pt x="7704420" y="2932366"/>
                </a:cubicBezTo>
                <a:close/>
                <a:moveTo>
                  <a:pt x="7643799" y="2932366"/>
                </a:moveTo>
                <a:cubicBezTo>
                  <a:pt x="7632388" y="2933979"/>
                  <a:pt x="7615331" y="2926027"/>
                  <a:pt x="7615099" y="2947924"/>
                </a:cubicBezTo>
                <a:cubicBezTo>
                  <a:pt x="7614985" y="2975586"/>
                  <a:pt x="7615216" y="3003360"/>
                  <a:pt x="7614985" y="3031021"/>
                </a:cubicBezTo>
                <a:cubicBezTo>
                  <a:pt x="7614870" y="3042778"/>
                  <a:pt x="7619827" y="3047272"/>
                  <a:pt x="7632042" y="3048309"/>
                </a:cubicBezTo>
                <a:lnTo>
                  <a:pt x="7631927" y="3048539"/>
                </a:lnTo>
                <a:cubicBezTo>
                  <a:pt x="7654286" y="3050498"/>
                  <a:pt x="7666733" y="3045082"/>
                  <a:pt x="7662469" y="3019496"/>
                </a:cubicBezTo>
                <a:cubicBezTo>
                  <a:pt x="7660971" y="3010162"/>
                  <a:pt x="7662237" y="3000479"/>
                  <a:pt x="7662237" y="2990913"/>
                </a:cubicBezTo>
                <a:cubicBezTo>
                  <a:pt x="7662237" y="2976968"/>
                  <a:pt x="7661547" y="2963139"/>
                  <a:pt x="7662469" y="2949308"/>
                </a:cubicBezTo>
                <a:cubicBezTo>
                  <a:pt x="7663391" y="2934902"/>
                  <a:pt x="7656360" y="2930521"/>
                  <a:pt x="7643799" y="2932366"/>
                </a:cubicBezTo>
                <a:close/>
                <a:moveTo>
                  <a:pt x="5626535" y="2932366"/>
                </a:moveTo>
                <a:cubicBezTo>
                  <a:pt x="5608785" y="2933173"/>
                  <a:pt x="5598988" y="2935592"/>
                  <a:pt x="5600370" y="2956569"/>
                </a:cubicBezTo>
                <a:cubicBezTo>
                  <a:pt x="5600949" y="2965155"/>
                  <a:pt x="5601208" y="2972560"/>
                  <a:pt x="5604276" y="2977790"/>
                </a:cubicBezTo>
                <a:lnTo>
                  <a:pt x="5624984" y="2985938"/>
                </a:lnTo>
                <a:lnTo>
                  <a:pt x="5624919" y="2985957"/>
                </a:lnTo>
                <a:lnTo>
                  <a:pt x="5625035" y="2985957"/>
                </a:lnTo>
                <a:lnTo>
                  <a:pt x="5624984" y="2985938"/>
                </a:lnTo>
                <a:lnTo>
                  <a:pt x="5645449" y="2979792"/>
                </a:lnTo>
                <a:cubicBezTo>
                  <a:pt x="5649037" y="2975672"/>
                  <a:pt x="5649642" y="2969362"/>
                  <a:pt x="5648085" y="2960487"/>
                </a:cubicBezTo>
                <a:cubicBezTo>
                  <a:pt x="5649700" y="2944005"/>
                  <a:pt x="5649583" y="2931212"/>
                  <a:pt x="5626535" y="2932366"/>
                </a:cubicBezTo>
                <a:close/>
                <a:moveTo>
                  <a:pt x="541751" y="2932366"/>
                </a:moveTo>
                <a:cubicBezTo>
                  <a:pt x="529418" y="2933058"/>
                  <a:pt x="514436" y="2928330"/>
                  <a:pt x="514897" y="2949653"/>
                </a:cubicBezTo>
                <a:cubicBezTo>
                  <a:pt x="515473" y="2976392"/>
                  <a:pt x="515128" y="3003130"/>
                  <a:pt x="515128" y="3029869"/>
                </a:cubicBezTo>
                <a:cubicBezTo>
                  <a:pt x="515128" y="3037936"/>
                  <a:pt x="515704" y="3044738"/>
                  <a:pt x="525961" y="3047387"/>
                </a:cubicBezTo>
                <a:cubicBezTo>
                  <a:pt x="552931" y="3054302"/>
                  <a:pt x="564110" y="3046234"/>
                  <a:pt x="564110" y="3018458"/>
                </a:cubicBezTo>
                <a:cubicBezTo>
                  <a:pt x="564110" y="3009009"/>
                  <a:pt x="564110" y="2999443"/>
                  <a:pt x="564110" y="2989991"/>
                </a:cubicBezTo>
                <a:lnTo>
                  <a:pt x="563995" y="2990107"/>
                </a:lnTo>
                <a:cubicBezTo>
                  <a:pt x="563995" y="2977083"/>
                  <a:pt x="563188" y="2964059"/>
                  <a:pt x="564225" y="2951266"/>
                </a:cubicBezTo>
                <a:cubicBezTo>
                  <a:pt x="565839" y="2933287"/>
                  <a:pt x="555351" y="2931675"/>
                  <a:pt x="541751" y="2932366"/>
                </a:cubicBezTo>
                <a:close/>
                <a:moveTo>
                  <a:pt x="8745035" y="2932251"/>
                </a:moveTo>
                <a:cubicBezTo>
                  <a:pt x="8708004" y="2932331"/>
                  <a:pt x="8689484" y="2952269"/>
                  <a:pt x="8689484" y="2992065"/>
                </a:cubicBezTo>
                <a:lnTo>
                  <a:pt x="8689368" y="2992181"/>
                </a:lnTo>
                <a:cubicBezTo>
                  <a:pt x="8692135" y="3008318"/>
                  <a:pt x="8680840" y="3032175"/>
                  <a:pt x="8694670" y="3046582"/>
                </a:cubicBezTo>
                <a:cubicBezTo>
                  <a:pt x="8707232" y="3059603"/>
                  <a:pt x="8729130" y="3043701"/>
                  <a:pt x="8746994" y="3047272"/>
                </a:cubicBezTo>
                <a:cubicBezTo>
                  <a:pt x="8747917" y="3047387"/>
                  <a:pt x="8748723" y="3047272"/>
                  <a:pt x="8749645" y="3047272"/>
                </a:cubicBezTo>
                <a:cubicBezTo>
                  <a:pt x="8786146" y="3047191"/>
                  <a:pt x="8804390" y="3028912"/>
                  <a:pt x="8804390" y="2992413"/>
                </a:cubicBezTo>
                <a:cubicBezTo>
                  <a:pt x="8804390" y="2952304"/>
                  <a:pt x="8784602" y="2932251"/>
                  <a:pt x="8745035" y="2932251"/>
                </a:cubicBezTo>
                <a:close/>
                <a:moveTo>
                  <a:pt x="372560" y="2932251"/>
                </a:moveTo>
                <a:cubicBezTo>
                  <a:pt x="335529" y="2932331"/>
                  <a:pt x="317009" y="2952269"/>
                  <a:pt x="317009" y="2992065"/>
                </a:cubicBezTo>
                <a:lnTo>
                  <a:pt x="316893" y="2992181"/>
                </a:lnTo>
                <a:cubicBezTo>
                  <a:pt x="319660" y="3008318"/>
                  <a:pt x="308365" y="3032175"/>
                  <a:pt x="322195" y="3046582"/>
                </a:cubicBezTo>
                <a:cubicBezTo>
                  <a:pt x="334757" y="3059603"/>
                  <a:pt x="356655" y="3043701"/>
                  <a:pt x="374519" y="3047272"/>
                </a:cubicBezTo>
                <a:cubicBezTo>
                  <a:pt x="375442" y="3047387"/>
                  <a:pt x="376248" y="3047272"/>
                  <a:pt x="377170" y="3047272"/>
                </a:cubicBezTo>
                <a:cubicBezTo>
                  <a:pt x="413671" y="3047191"/>
                  <a:pt x="431915" y="3028912"/>
                  <a:pt x="431915" y="2992413"/>
                </a:cubicBezTo>
                <a:cubicBezTo>
                  <a:pt x="431915" y="2952304"/>
                  <a:pt x="412127" y="2932251"/>
                  <a:pt x="372560" y="2932251"/>
                </a:cubicBezTo>
                <a:close/>
                <a:moveTo>
                  <a:pt x="6431804" y="2932135"/>
                </a:moveTo>
                <a:cubicBezTo>
                  <a:pt x="6419473" y="2932366"/>
                  <a:pt x="6404258" y="2927754"/>
                  <a:pt x="6404604" y="2949192"/>
                </a:cubicBezTo>
                <a:cubicBezTo>
                  <a:pt x="6405064" y="2976161"/>
                  <a:pt x="6404834" y="3003014"/>
                  <a:pt x="6404834" y="3029984"/>
                </a:cubicBezTo>
                <a:cubicBezTo>
                  <a:pt x="6404834" y="3038282"/>
                  <a:pt x="6405871" y="3044738"/>
                  <a:pt x="6416127" y="3047272"/>
                </a:cubicBezTo>
                <a:cubicBezTo>
                  <a:pt x="6446441" y="3054647"/>
                  <a:pt x="6457505" y="3046582"/>
                  <a:pt x="6457622" y="3015693"/>
                </a:cubicBezTo>
                <a:cubicBezTo>
                  <a:pt x="6457622" y="3007050"/>
                  <a:pt x="6457622" y="2998290"/>
                  <a:pt x="6457622" y="2989645"/>
                </a:cubicBezTo>
                <a:cubicBezTo>
                  <a:pt x="6457622" y="2976622"/>
                  <a:pt x="6456929" y="2963600"/>
                  <a:pt x="6457734" y="2950575"/>
                </a:cubicBezTo>
                <a:cubicBezTo>
                  <a:pt x="6459117" y="2929714"/>
                  <a:pt x="6445056" y="2931789"/>
                  <a:pt x="6431804" y="2932135"/>
                </a:cubicBezTo>
                <a:close/>
                <a:moveTo>
                  <a:pt x="5294491" y="2932135"/>
                </a:moveTo>
                <a:cubicBezTo>
                  <a:pt x="5282160" y="2932941"/>
                  <a:pt x="5267291" y="2928562"/>
                  <a:pt x="5267867" y="2949883"/>
                </a:cubicBezTo>
                <a:lnTo>
                  <a:pt x="5267753" y="2949883"/>
                </a:lnTo>
                <a:cubicBezTo>
                  <a:pt x="5268559" y="2976622"/>
                  <a:pt x="5268099" y="3003475"/>
                  <a:pt x="5267753" y="3030215"/>
                </a:cubicBezTo>
                <a:cubicBezTo>
                  <a:pt x="5267637" y="3041970"/>
                  <a:pt x="5272480" y="3046695"/>
                  <a:pt x="5284463" y="3047850"/>
                </a:cubicBezTo>
                <a:cubicBezTo>
                  <a:pt x="5306248" y="3049922"/>
                  <a:pt x="5319848" y="3045545"/>
                  <a:pt x="5315468" y="3019266"/>
                </a:cubicBezTo>
                <a:cubicBezTo>
                  <a:pt x="5313968" y="3010047"/>
                  <a:pt x="5315236" y="3000248"/>
                  <a:pt x="5315236" y="2990798"/>
                </a:cubicBezTo>
                <a:cubicBezTo>
                  <a:pt x="5315236" y="2977083"/>
                  <a:pt x="5314430" y="2963139"/>
                  <a:pt x="5315468" y="2949422"/>
                </a:cubicBezTo>
                <a:cubicBezTo>
                  <a:pt x="5316736" y="2932712"/>
                  <a:pt x="5307167" y="2931212"/>
                  <a:pt x="5294491" y="2932135"/>
                </a:cubicBezTo>
                <a:close/>
                <a:moveTo>
                  <a:pt x="6333722" y="2932019"/>
                </a:moveTo>
                <a:cubicBezTo>
                  <a:pt x="6294155" y="2932101"/>
                  <a:pt x="6274369" y="2951808"/>
                  <a:pt x="6274369" y="2991144"/>
                </a:cubicBezTo>
                <a:cubicBezTo>
                  <a:pt x="6274369" y="3028717"/>
                  <a:pt x="6292776" y="3047353"/>
                  <a:pt x="6329574" y="3047041"/>
                </a:cubicBezTo>
                <a:cubicBezTo>
                  <a:pt x="6369221" y="3046730"/>
                  <a:pt x="6389043" y="3026953"/>
                  <a:pt x="6389043" y="2987686"/>
                </a:cubicBezTo>
                <a:cubicBezTo>
                  <a:pt x="6389043" y="2950494"/>
                  <a:pt x="6370602" y="2931939"/>
                  <a:pt x="6333722" y="2932019"/>
                </a:cubicBezTo>
                <a:close/>
                <a:moveTo>
                  <a:pt x="6515231" y="2932005"/>
                </a:moveTo>
                <a:cubicBezTo>
                  <a:pt x="6509226" y="2931214"/>
                  <a:pt x="6501648" y="2933345"/>
                  <a:pt x="6495883" y="2932596"/>
                </a:cubicBezTo>
                <a:cubicBezTo>
                  <a:pt x="6483437" y="2931096"/>
                  <a:pt x="6471449" y="2930637"/>
                  <a:pt x="6472601" y="2949998"/>
                </a:cubicBezTo>
                <a:cubicBezTo>
                  <a:pt x="6473986" y="2973280"/>
                  <a:pt x="6474332" y="2996791"/>
                  <a:pt x="6472601" y="3020071"/>
                </a:cubicBezTo>
                <a:cubicBezTo>
                  <a:pt x="6470873" y="3041394"/>
                  <a:pt x="6477557" y="3048425"/>
                  <a:pt x="6499571" y="3048078"/>
                </a:cubicBezTo>
                <a:cubicBezTo>
                  <a:pt x="6520086" y="3047732"/>
                  <a:pt x="6528038" y="3042316"/>
                  <a:pt x="6525389" y="3021687"/>
                </a:cubicBezTo>
                <a:cubicBezTo>
                  <a:pt x="6524120" y="3011544"/>
                  <a:pt x="6525158" y="3000940"/>
                  <a:pt x="6525158" y="2990568"/>
                </a:cubicBezTo>
                <a:cubicBezTo>
                  <a:pt x="6525158" y="2976622"/>
                  <a:pt x="6524582" y="2962791"/>
                  <a:pt x="6525158" y="2948962"/>
                </a:cubicBezTo>
                <a:cubicBezTo>
                  <a:pt x="6525677" y="2936515"/>
                  <a:pt x="6521240" y="2932798"/>
                  <a:pt x="6515231" y="2932005"/>
                </a:cubicBezTo>
                <a:close/>
                <a:moveTo>
                  <a:pt x="6975910" y="2931905"/>
                </a:moveTo>
                <a:cubicBezTo>
                  <a:pt x="6961042" y="2933979"/>
                  <a:pt x="6939029" y="2923953"/>
                  <a:pt x="6942142" y="2954840"/>
                </a:cubicBezTo>
                <a:cubicBezTo>
                  <a:pt x="6943754" y="2971667"/>
                  <a:pt x="6940181" y="2987225"/>
                  <a:pt x="6966343" y="2985613"/>
                </a:cubicBezTo>
                <a:cubicBezTo>
                  <a:pt x="6985707" y="2984459"/>
                  <a:pt x="6999306" y="2982616"/>
                  <a:pt x="6994811" y="2960717"/>
                </a:cubicBezTo>
                <a:cubicBezTo>
                  <a:pt x="6994926" y="2945158"/>
                  <a:pt x="6998960" y="2928793"/>
                  <a:pt x="6975910" y="2931905"/>
                </a:cubicBezTo>
                <a:close/>
                <a:moveTo>
                  <a:pt x="6233452" y="2931905"/>
                </a:moveTo>
                <a:cubicBezTo>
                  <a:pt x="6221584" y="2933287"/>
                  <a:pt x="6205791" y="2927179"/>
                  <a:pt x="6206253" y="2948962"/>
                </a:cubicBezTo>
                <a:lnTo>
                  <a:pt x="6206253" y="3018805"/>
                </a:lnTo>
                <a:cubicBezTo>
                  <a:pt x="6205791" y="3035862"/>
                  <a:pt x="6205907" y="3047963"/>
                  <a:pt x="6229879" y="3048193"/>
                </a:cubicBezTo>
                <a:cubicBezTo>
                  <a:pt x="6253508" y="3048425"/>
                  <a:pt x="6254890" y="3037129"/>
                  <a:pt x="6253622" y="3019727"/>
                </a:cubicBezTo>
                <a:cubicBezTo>
                  <a:pt x="6252933" y="3010276"/>
                  <a:pt x="6253508" y="3000709"/>
                  <a:pt x="6253508" y="2991260"/>
                </a:cubicBezTo>
                <a:cubicBezTo>
                  <a:pt x="6253508" y="2977430"/>
                  <a:pt x="6252701" y="2963483"/>
                  <a:pt x="6253736" y="2949768"/>
                </a:cubicBezTo>
                <a:cubicBezTo>
                  <a:pt x="6255005" y="2933749"/>
                  <a:pt x="6247052" y="2930407"/>
                  <a:pt x="6233452" y="2931905"/>
                </a:cubicBezTo>
                <a:close/>
                <a:moveTo>
                  <a:pt x="5030794" y="2931905"/>
                </a:moveTo>
                <a:cubicBezTo>
                  <a:pt x="5010163" y="2930637"/>
                  <a:pt x="4996563" y="2933749"/>
                  <a:pt x="5000713" y="2959218"/>
                </a:cubicBezTo>
                <a:cubicBezTo>
                  <a:pt x="5002212" y="2968554"/>
                  <a:pt x="5000943" y="2978236"/>
                  <a:pt x="5000943" y="2987801"/>
                </a:cubicBezTo>
                <a:lnTo>
                  <a:pt x="5000481" y="2987801"/>
                </a:lnTo>
                <a:cubicBezTo>
                  <a:pt x="5000481" y="3000826"/>
                  <a:pt x="5001520" y="3013963"/>
                  <a:pt x="5000251" y="3026872"/>
                </a:cubicBezTo>
                <a:cubicBezTo>
                  <a:pt x="4998637" y="3043238"/>
                  <a:pt x="5005321" y="3049000"/>
                  <a:pt x="5020998" y="3047732"/>
                </a:cubicBezTo>
                <a:cubicBezTo>
                  <a:pt x="5034249" y="3046695"/>
                  <a:pt x="5050270" y="3051766"/>
                  <a:pt x="5049464" y="3028717"/>
                </a:cubicBezTo>
                <a:lnTo>
                  <a:pt x="5049350" y="3028717"/>
                </a:lnTo>
                <a:cubicBezTo>
                  <a:pt x="5048426" y="3002671"/>
                  <a:pt x="5048658" y="2976622"/>
                  <a:pt x="5049118" y="2950575"/>
                </a:cubicBezTo>
                <a:cubicBezTo>
                  <a:pt x="5049350" y="2937321"/>
                  <a:pt x="5044279" y="2932712"/>
                  <a:pt x="5030794" y="2931905"/>
                </a:cubicBezTo>
                <a:close/>
                <a:moveTo>
                  <a:pt x="9379846" y="2931789"/>
                </a:moveTo>
                <a:cubicBezTo>
                  <a:pt x="9357718" y="2930867"/>
                  <a:pt x="9357602" y="2942623"/>
                  <a:pt x="9356680" y="2958989"/>
                </a:cubicBezTo>
                <a:cubicBezTo>
                  <a:pt x="9355528" y="2980657"/>
                  <a:pt x="9365324" y="2984344"/>
                  <a:pt x="9384457" y="2985036"/>
                </a:cubicBezTo>
                <a:cubicBezTo>
                  <a:pt x="9409812" y="2986073"/>
                  <a:pt x="9403820" y="2969821"/>
                  <a:pt x="9404280" y="2954032"/>
                </a:cubicBezTo>
                <a:lnTo>
                  <a:pt x="9404164" y="2954032"/>
                </a:lnTo>
                <a:cubicBezTo>
                  <a:pt x="9408774" y="2935131"/>
                  <a:pt x="9397825" y="2932480"/>
                  <a:pt x="9379846" y="2931789"/>
                </a:cubicBezTo>
                <a:close/>
                <a:moveTo>
                  <a:pt x="6566187" y="2931789"/>
                </a:moveTo>
                <a:cubicBezTo>
                  <a:pt x="6552819" y="2932135"/>
                  <a:pt x="6539563" y="2929831"/>
                  <a:pt x="6540371" y="2950460"/>
                </a:cubicBezTo>
                <a:cubicBezTo>
                  <a:pt x="6541406" y="2976392"/>
                  <a:pt x="6541179" y="3002324"/>
                  <a:pt x="6540371" y="3028256"/>
                </a:cubicBezTo>
                <a:cubicBezTo>
                  <a:pt x="6539911" y="3043583"/>
                  <a:pt x="6547055" y="3046695"/>
                  <a:pt x="6560655" y="3047732"/>
                </a:cubicBezTo>
                <a:cubicBezTo>
                  <a:pt x="6581516" y="3049462"/>
                  <a:pt x="6591658" y="3043583"/>
                  <a:pt x="6588432" y="3020995"/>
                </a:cubicBezTo>
                <a:cubicBezTo>
                  <a:pt x="6587047" y="3010851"/>
                  <a:pt x="6588200" y="3000248"/>
                  <a:pt x="6588200" y="2989876"/>
                </a:cubicBezTo>
                <a:lnTo>
                  <a:pt x="6587856" y="2989876"/>
                </a:lnTo>
                <a:cubicBezTo>
                  <a:pt x="6587856" y="2976968"/>
                  <a:pt x="6586817" y="2963944"/>
                  <a:pt x="6588086" y="2951037"/>
                </a:cubicBezTo>
                <a:cubicBezTo>
                  <a:pt x="6589813" y="2933287"/>
                  <a:pt x="6580248" y="2931328"/>
                  <a:pt x="6566187" y="2931789"/>
                </a:cubicBezTo>
                <a:close/>
                <a:moveTo>
                  <a:pt x="5761377" y="2931789"/>
                </a:moveTo>
                <a:cubicBezTo>
                  <a:pt x="5739136" y="2931789"/>
                  <a:pt x="5735794" y="2941010"/>
                  <a:pt x="5735794" y="2959679"/>
                </a:cubicBezTo>
                <a:cubicBezTo>
                  <a:pt x="5735910" y="2977430"/>
                  <a:pt x="5739021" y="2985842"/>
                  <a:pt x="5759882" y="2986304"/>
                </a:cubicBezTo>
                <a:lnTo>
                  <a:pt x="5759882" y="2986418"/>
                </a:lnTo>
                <a:cubicBezTo>
                  <a:pt x="5782586" y="2986879"/>
                  <a:pt x="5786850" y="2977199"/>
                  <a:pt x="5783392" y="2958643"/>
                </a:cubicBezTo>
                <a:cubicBezTo>
                  <a:pt x="5786158" y="2941239"/>
                  <a:pt x="5783162" y="2931789"/>
                  <a:pt x="5761377" y="2931789"/>
                </a:cubicBezTo>
                <a:close/>
                <a:moveTo>
                  <a:pt x="5691653" y="2931789"/>
                </a:moveTo>
                <a:lnTo>
                  <a:pt x="5691705" y="2931807"/>
                </a:lnTo>
                <a:lnTo>
                  <a:pt x="5671368" y="2938114"/>
                </a:lnTo>
                <a:cubicBezTo>
                  <a:pt x="5667822" y="2942306"/>
                  <a:pt x="5667334" y="2948732"/>
                  <a:pt x="5669291" y="2957837"/>
                </a:cubicBezTo>
                <a:cubicBezTo>
                  <a:pt x="5666064" y="2976046"/>
                  <a:pt x="5668599" y="2986995"/>
                  <a:pt x="5692112" y="2986188"/>
                </a:cubicBezTo>
                <a:cubicBezTo>
                  <a:pt x="5712165" y="2985497"/>
                  <a:pt x="5716893" y="2978581"/>
                  <a:pt x="5716660" y="2960140"/>
                </a:cubicBezTo>
                <a:cubicBezTo>
                  <a:pt x="5716547" y="2951036"/>
                  <a:pt x="5715971" y="2943833"/>
                  <a:pt x="5712585" y="2938964"/>
                </a:cubicBezTo>
                <a:lnTo>
                  <a:pt x="5691705" y="2931807"/>
                </a:lnTo>
                <a:lnTo>
                  <a:pt x="5691766" y="2931789"/>
                </a:lnTo>
                <a:close/>
                <a:moveTo>
                  <a:pt x="1007371" y="2931789"/>
                </a:moveTo>
                <a:cubicBezTo>
                  <a:pt x="985243" y="2930867"/>
                  <a:pt x="985127" y="2942623"/>
                  <a:pt x="984205" y="2958989"/>
                </a:cubicBezTo>
                <a:cubicBezTo>
                  <a:pt x="983053" y="2980657"/>
                  <a:pt x="992849" y="2984344"/>
                  <a:pt x="1011982" y="2985036"/>
                </a:cubicBezTo>
                <a:cubicBezTo>
                  <a:pt x="1037337" y="2986073"/>
                  <a:pt x="1031345" y="2969821"/>
                  <a:pt x="1031805" y="2954032"/>
                </a:cubicBezTo>
                <a:lnTo>
                  <a:pt x="1031689" y="2954032"/>
                </a:lnTo>
                <a:cubicBezTo>
                  <a:pt x="1036299" y="2935131"/>
                  <a:pt x="1025350" y="2932480"/>
                  <a:pt x="1007371" y="2931789"/>
                </a:cubicBezTo>
                <a:close/>
                <a:moveTo>
                  <a:pt x="7853198" y="2931760"/>
                </a:moveTo>
                <a:cubicBezTo>
                  <a:pt x="7847882" y="2931731"/>
                  <a:pt x="7841629" y="2933114"/>
                  <a:pt x="7836845" y="2932366"/>
                </a:cubicBezTo>
                <a:cubicBezTo>
                  <a:pt x="7818982" y="2929600"/>
                  <a:pt x="7811146" y="2936976"/>
                  <a:pt x="7812989" y="2955415"/>
                </a:cubicBezTo>
                <a:cubicBezTo>
                  <a:pt x="7814142" y="2966481"/>
                  <a:pt x="7813219" y="2977776"/>
                  <a:pt x="7813219" y="2989069"/>
                </a:cubicBezTo>
                <a:cubicBezTo>
                  <a:pt x="7813219" y="3002899"/>
                  <a:pt x="7812989" y="3016731"/>
                  <a:pt x="7813219" y="3030560"/>
                </a:cubicBezTo>
                <a:cubicBezTo>
                  <a:pt x="7813219" y="3036553"/>
                  <a:pt x="7812758" y="3044851"/>
                  <a:pt x="7819788" y="3045773"/>
                </a:cubicBezTo>
                <a:cubicBezTo>
                  <a:pt x="7834541" y="3047850"/>
                  <a:pt x="7854364" y="3055569"/>
                  <a:pt x="7862663" y="3041163"/>
                </a:cubicBezTo>
                <a:lnTo>
                  <a:pt x="7862663" y="3041278"/>
                </a:lnTo>
                <a:cubicBezTo>
                  <a:pt x="7868540" y="3031136"/>
                  <a:pt x="7876954" y="3010506"/>
                  <a:pt x="7855171" y="2999559"/>
                </a:cubicBezTo>
                <a:cubicBezTo>
                  <a:pt x="7846412" y="2995178"/>
                  <a:pt x="7850331" y="2989645"/>
                  <a:pt x="7857361" y="2984574"/>
                </a:cubicBezTo>
                <a:cubicBezTo>
                  <a:pt x="7874303" y="2972359"/>
                  <a:pt x="7866351" y="2954147"/>
                  <a:pt x="7863930" y="2939626"/>
                </a:cubicBezTo>
                <a:cubicBezTo>
                  <a:pt x="7862894" y="2933230"/>
                  <a:pt x="7858514" y="2931789"/>
                  <a:pt x="7853198" y="2931760"/>
                </a:cubicBezTo>
                <a:close/>
                <a:moveTo>
                  <a:pt x="9315190" y="2931675"/>
                </a:moveTo>
                <a:lnTo>
                  <a:pt x="9315190" y="2931789"/>
                </a:lnTo>
                <a:cubicBezTo>
                  <a:pt x="9291332" y="2930061"/>
                  <a:pt x="9289834" y="2940779"/>
                  <a:pt x="9288682" y="2960257"/>
                </a:cubicBezTo>
                <a:cubicBezTo>
                  <a:pt x="9287068" y="2986073"/>
                  <a:pt x="9301474" y="2983883"/>
                  <a:pt x="9318762" y="2985151"/>
                </a:cubicBezTo>
                <a:cubicBezTo>
                  <a:pt x="9342389" y="2986879"/>
                  <a:pt x="9344348" y="2974202"/>
                  <a:pt x="9341237" y="2956222"/>
                </a:cubicBezTo>
                <a:cubicBezTo>
                  <a:pt x="9346769" y="2933173"/>
                  <a:pt x="9333285" y="2932941"/>
                  <a:pt x="9315190" y="2931675"/>
                </a:cubicBezTo>
                <a:close/>
                <a:moveTo>
                  <a:pt x="8986374" y="2931675"/>
                </a:moveTo>
                <a:cubicBezTo>
                  <a:pt x="8965629" y="2930521"/>
                  <a:pt x="8950646" y="2932941"/>
                  <a:pt x="8955486" y="2959797"/>
                </a:cubicBezTo>
                <a:cubicBezTo>
                  <a:pt x="8957100" y="2968899"/>
                  <a:pt x="8955716" y="2978698"/>
                  <a:pt x="8955716" y="2988148"/>
                </a:cubicBezTo>
                <a:cubicBezTo>
                  <a:pt x="8955716" y="3001977"/>
                  <a:pt x="8956524" y="3015807"/>
                  <a:pt x="8955486" y="3029524"/>
                </a:cubicBezTo>
                <a:cubicBezTo>
                  <a:pt x="8954104" y="3048885"/>
                  <a:pt x="8966780" y="3047041"/>
                  <a:pt x="8979113" y="3047041"/>
                </a:cubicBezTo>
                <a:cubicBezTo>
                  <a:pt x="8991675" y="3047041"/>
                  <a:pt x="9003662" y="3048078"/>
                  <a:pt x="9002970" y="3029178"/>
                </a:cubicBezTo>
                <a:cubicBezTo>
                  <a:pt x="9002164" y="3002439"/>
                  <a:pt x="9002624" y="2975701"/>
                  <a:pt x="9002970" y="2948962"/>
                </a:cubicBezTo>
                <a:cubicBezTo>
                  <a:pt x="9003086" y="2937321"/>
                  <a:pt x="8998822" y="2932366"/>
                  <a:pt x="8986374" y="2931675"/>
                </a:cubicBezTo>
                <a:close/>
                <a:moveTo>
                  <a:pt x="8039460" y="2931675"/>
                </a:moveTo>
                <a:cubicBezTo>
                  <a:pt x="8017908" y="2931212"/>
                  <a:pt x="8014566" y="2940895"/>
                  <a:pt x="8017677" y="2959449"/>
                </a:cubicBezTo>
                <a:cubicBezTo>
                  <a:pt x="8013874" y="2975816"/>
                  <a:pt x="8017447" y="2984805"/>
                  <a:pt x="8039114" y="2985151"/>
                </a:cubicBezTo>
                <a:cubicBezTo>
                  <a:pt x="8061127" y="2985497"/>
                  <a:pt x="8064701" y="2976622"/>
                  <a:pt x="8064701" y="2957605"/>
                </a:cubicBezTo>
                <a:cubicBezTo>
                  <a:pt x="8064584" y="2938934"/>
                  <a:pt x="8059053" y="2932135"/>
                  <a:pt x="8039460" y="2931675"/>
                </a:cubicBezTo>
                <a:close/>
                <a:moveTo>
                  <a:pt x="942715" y="2931675"/>
                </a:moveTo>
                <a:lnTo>
                  <a:pt x="942715" y="2931789"/>
                </a:lnTo>
                <a:cubicBezTo>
                  <a:pt x="918857" y="2930061"/>
                  <a:pt x="917359" y="2940779"/>
                  <a:pt x="916207" y="2960257"/>
                </a:cubicBezTo>
                <a:cubicBezTo>
                  <a:pt x="914593" y="2986073"/>
                  <a:pt x="928999" y="2983883"/>
                  <a:pt x="946287" y="2985151"/>
                </a:cubicBezTo>
                <a:cubicBezTo>
                  <a:pt x="969914" y="2986879"/>
                  <a:pt x="971873" y="2974202"/>
                  <a:pt x="968762" y="2956222"/>
                </a:cubicBezTo>
                <a:cubicBezTo>
                  <a:pt x="974294" y="2933173"/>
                  <a:pt x="960810" y="2932941"/>
                  <a:pt x="942715" y="2931675"/>
                </a:cubicBezTo>
                <a:close/>
                <a:moveTo>
                  <a:pt x="613899" y="2931675"/>
                </a:moveTo>
                <a:cubicBezTo>
                  <a:pt x="593154" y="2930521"/>
                  <a:pt x="578171" y="2932941"/>
                  <a:pt x="583011" y="2959797"/>
                </a:cubicBezTo>
                <a:cubicBezTo>
                  <a:pt x="584625" y="2968899"/>
                  <a:pt x="583241" y="2978698"/>
                  <a:pt x="583241" y="2988148"/>
                </a:cubicBezTo>
                <a:cubicBezTo>
                  <a:pt x="583241" y="3001977"/>
                  <a:pt x="584049" y="3015807"/>
                  <a:pt x="583011" y="3029524"/>
                </a:cubicBezTo>
                <a:cubicBezTo>
                  <a:pt x="581629" y="3048885"/>
                  <a:pt x="594305" y="3047041"/>
                  <a:pt x="606638" y="3047041"/>
                </a:cubicBezTo>
                <a:cubicBezTo>
                  <a:pt x="619200" y="3047041"/>
                  <a:pt x="631187" y="3048078"/>
                  <a:pt x="630495" y="3029178"/>
                </a:cubicBezTo>
                <a:cubicBezTo>
                  <a:pt x="629689" y="3002439"/>
                  <a:pt x="630149" y="2975701"/>
                  <a:pt x="630495" y="2948962"/>
                </a:cubicBezTo>
                <a:cubicBezTo>
                  <a:pt x="630611" y="2937321"/>
                  <a:pt x="626347" y="2932366"/>
                  <a:pt x="613899" y="2931675"/>
                </a:cubicBezTo>
                <a:close/>
                <a:moveTo>
                  <a:pt x="9950000" y="2931559"/>
                </a:moveTo>
                <a:lnTo>
                  <a:pt x="9949885" y="2931675"/>
                </a:lnTo>
                <a:cubicBezTo>
                  <a:pt x="9912544" y="2931524"/>
                  <a:pt x="9893872" y="2950540"/>
                  <a:pt x="9893872" y="2988723"/>
                </a:cubicBezTo>
                <a:cubicBezTo>
                  <a:pt x="9893872" y="3029753"/>
                  <a:pt x="9913200" y="3050268"/>
                  <a:pt x="9951844" y="3050268"/>
                </a:cubicBezTo>
                <a:cubicBezTo>
                  <a:pt x="9989797" y="3050268"/>
                  <a:pt x="10008780" y="3030596"/>
                  <a:pt x="10008780" y="2991260"/>
                </a:cubicBezTo>
                <a:cubicBezTo>
                  <a:pt x="10008780" y="2951612"/>
                  <a:pt x="9989186" y="2931709"/>
                  <a:pt x="9950000" y="2931559"/>
                </a:cubicBezTo>
                <a:close/>
                <a:moveTo>
                  <a:pt x="8107574" y="2931559"/>
                </a:moveTo>
                <a:cubicBezTo>
                  <a:pt x="8088903" y="2932019"/>
                  <a:pt x="8083832" y="2938934"/>
                  <a:pt x="8084178" y="2956107"/>
                </a:cubicBezTo>
                <a:cubicBezTo>
                  <a:pt x="8084524" y="2973394"/>
                  <a:pt x="8085330" y="2985613"/>
                  <a:pt x="8108727" y="2985266"/>
                </a:cubicBezTo>
                <a:cubicBezTo>
                  <a:pt x="8129126" y="2984920"/>
                  <a:pt x="8135119" y="2977545"/>
                  <a:pt x="8131201" y="2959103"/>
                </a:cubicBezTo>
                <a:cubicBezTo>
                  <a:pt x="8135235" y="2939857"/>
                  <a:pt x="8129587" y="2930982"/>
                  <a:pt x="8107574" y="2931559"/>
                </a:cubicBezTo>
                <a:close/>
                <a:moveTo>
                  <a:pt x="1577525" y="2931559"/>
                </a:moveTo>
                <a:lnTo>
                  <a:pt x="1577410" y="2931675"/>
                </a:lnTo>
                <a:cubicBezTo>
                  <a:pt x="1540069" y="2931524"/>
                  <a:pt x="1521397" y="2950540"/>
                  <a:pt x="1521397" y="2988723"/>
                </a:cubicBezTo>
                <a:cubicBezTo>
                  <a:pt x="1521397" y="3029753"/>
                  <a:pt x="1540725" y="3050268"/>
                  <a:pt x="1579369" y="3050268"/>
                </a:cubicBezTo>
                <a:cubicBezTo>
                  <a:pt x="1617322" y="3050268"/>
                  <a:pt x="1636305" y="3030596"/>
                  <a:pt x="1636305" y="2991260"/>
                </a:cubicBezTo>
                <a:cubicBezTo>
                  <a:pt x="1636305" y="2951612"/>
                  <a:pt x="1616711" y="2931709"/>
                  <a:pt x="1577525" y="2931559"/>
                </a:cubicBezTo>
                <a:close/>
                <a:moveTo>
                  <a:pt x="8832368" y="2931486"/>
                </a:moveTo>
                <a:cubicBezTo>
                  <a:pt x="8825914" y="2931530"/>
                  <a:pt x="8820756" y="2934267"/>
                  <a:pt x="8820296" y="2946312"/>
                </a:cubicBezTo>
                <a:cubicBezTo>
                  <a:pt x="8819142" y="2975816"/>
                  <a:pt x="8820064" y="3005206"/>
                  <a:pt x="8820064" y="3034709"/>
                </a:cubicBezTo>
                <a:cubicBezTo>
                  <a:pt x="8820064" y="3041394"/>
                  <a:pt x="8821908" y="3045545"/>
                  <a:pt x="8829631" y="3047502"/>
                </a:cubicBezTo>
                <a:cubicBezTo>
                  <a:pt x="8860288" y="3055225"/>
                  <a:pt x="8872158" y="3046695"/>
                  <a:pt x="8872158" y="3015346"/>
                </a:cubicBezTo>
                <a:cubicBezTo>
                  <a:pt x="8872158" y="3007509"/>
                  <a:pt x="8872158" y="2999787"/>
                  <a:pt x="8872158" y="2991950"/>
                </a:cubicBezTo>
                <a:lnTo>
                  <a:pt x="8872274" y="2991835"/>
                </a:lnTo>
                <a:cubicBezTo>
                  <a:pt x="8872158" y="2977083"/>
                  <a:pt x="8871582" y="2962330"/>
                  <a:pt x="8872388" y="2947694"/>
                </a:cubicBezTo>
                <a:cubicBezTo>
                  <a:pt x="8873312" y="2931675"/>
                  <a:pt x="8862938" y="2930407"/>
                  <a:pt x="8852220" y="2932827"/>
                </a:cubicBezTo>
                <a:cubicBezTo>
                  <a:pt x="8846573" y="2934094"/>
                  <a:pt x="8838822" y="2931443"/>
                  <a:pt x="8832368" y="2931486"/>
                </a:cubicBezTo>
                <a:close/>
                <a:moveTo>
                  <a:pt x="459893" y="2931486"/>
                </a:moveTo>
                <a:cubicBezTo>
                  <a:pt x="453439" y="2931530"/>
                  <a:pt x="448281" y="2934267"/>
                  <a:pt x="447821" y="2946312"/>
                </a:cubicBezTo>
                <a:cubicBezTo>
                  <a:pt x="446667" y="2975816"/>
                  <a:pt x="447589" y="3005206"/>
                  <a:pt x="447589" y="3034709"/>
                </a:cubicBezTo>
                <a:cubicBezTo>
                  <a:pt x="447589" y="3041394"/>
                  <a:pt x="449433" y="3045545"/>
                  <a:pt x="457156" y="3047502"/>
                </a:cubicBezTo>
                <a:cubicBezTo>
                  <a:pt x="487813" y="3055225"/>
                  <a:pt x="499683" y="3046695"/>
                  <a:pt x="499683" y="3015346"/>
                </a:cubicBezTo>
                <a:cubicBezTo>
                  <a:pt x="499683" y="3007509"/>
                  <a:pt x="499683" y="2999787"/>
                  <a:pt x="499683" y="2991950"/>
                </a:cubicBezTo>
                <a:lnTo>
                  <a:pt x="499799" y="2991835"/>
                </a:lnTo>
                <a:cubicBezTo>
                  <a:pt x="499683" y="2977083"/>
                  <a:pt x="499107" y="2962330"/>
                  <a:pt x="499913" y="2947694"/>
                </a:cubicBezTo>
                <a:cubicBezTo>
                  <a:pt x="500837" y="2931675"/>
                  <a:pt x="490463" y="2930407"/>
                  <a:pt x="479745" y="2932827"/>
                </a:cubicBezTo>
                <a:cubicBezTo>
                  <a:pt x="474098" y="2934094"/>
                  <a:pt x="466347" y="2931443"/>
                  <a:pt x="459893" y="2931486"/>
                </a:cubicBezTo>
                <a:close/>
                <a:moveTo>
                  <a:pt x="5436570" y="2931457"/>
                </a:moveTo>
                <a:cubicBezTo>
                  <a:pt x="5430893" y="2931530"/>
                  <a:pt x="5424267" y="2933172"/>
                  <a:pt x="5419194" y="2932480"/>
                </a:cubicBezTo>
                <a:cubicBezTo>
                  <a:pt x="5407554" y="2930982"/>
                  <a:pt x="5401676" y="2936976"/>
                  <a:pt x="5401906" y="2949076"/>
                </a:cubicBezTo>
                <a:cubicBezTo>
                  <a:pt x="5402138" y="2962791"/>
                  <a:pt x="5401906" y="2976622"/>
                  <a:pt x="5401906" y="2990337"/>
                </a:cubicBezTo>
                <a:lnTo>
                  <a:pt x="5400524" y="2990337"/>
                </a:lnTo>
                <a:cubicBezTo>
                  <a:pt x="5400983" y="3000709"/>
                  <a:pt x="5400983" y="3011083"/>
                  <a:pt x="5402022" y="3021341"/>
                </a:cubicBezTo>
                <a:cubicBezTo>
                  <a:pt x="5403058" y="3031482"/>
                  <a:pt x="5397066" y="3046582"/>
                  <a:pt x="5414585" y="3047387"/>
                </a:cubicBezTo>
                <a:cubicBezTo>
                  <a:pt x="5425762" y="3047963"/>
                  <a:pt x="5442358" y="3057990"/>
                  <a:pt x="5447314" y="3045197"/>
                </a:cubicBezTo>
                <a:lnTo>
                  <a:pt x="5447314" y="3045082"/>
                </a:lnTo>
                <a:cubicBezTo>
                  <a:pt x="5452271" y="3032058"/>
                  <a:pt x="5458035" y="3012121"/>
                  <a:pt x="5442707" y="3000940"/>
                </a:cubicBezTo>
                <a:cubicBezTo>
                  <a:pt x="5432332" y="2993334"/>
                  <a:pt x="5433716" y="2991375"/>
                  <a:pt x="5442015" y="2984805"/>
                </a:cubicBezTo>
                <a:cubicBezTo>
                  <a:pt x="5457919" y="2972243"/>
                  <a:pt x="5450889" y="2954147"/>
                  <a:pt x="5448239" y="2939857"/>
                </a:cubicBezTo>
                <a:cubicBezTo>
                  <a:pt x="5446971" y="2932884"/>
                  <a:pt x="5442245" y="2931384"/>
                  <a:pt x="5436570" y="2931457"/>
                </a:cubicBezTo>
                <a:close/>
                <a:moveTo>
                  <a:pt x="6900074" y="2931443"/>
                </a:moveTo>
                <a:cubicBezTo>
                  <a:pt x="6878062" y="2931212"/>
                  <a:pt x="6874374" y="2939511"/>
                  <a:pt x="6874141" y="2958874"/>
                </a:cubicBezTo>
                <a:cubicBezTo>
                  <a:pt x="6873912" y="2979964"/>
                  <a:pt x="6881518" y="2987801"/>
                  <a:pt x="6901802" y="2983998"/>
                </a:cubicBezTo>
                <a:cubicBezTo>
                  <a:pt x="6921050" y="2987801"/>
                  <a:pt x="6927734" y="2980426"/>
                  <a:pt x="6927734" y="2960487"/>
                </a:cubicBezTo>
                <a:cubicBezTo>
                  <a:pt x="6927619" y="2939857"/>
                  <a:pt x="6922548" y="2931559"/>
                  <a:pt x="6900074" y="2931443"/>
                </a:cubicBezTo>
                <a:close/>
                <a:moveTo>
                  <a:pt x="5558533" y="2931443"/>
                </a:moveTo>
                <a:cubicBezTo>
                  <a:pt x="5538365" y="2931212"/>
                  <a:pt x="5532257" y="2936976"/>
                  <a:pt x="5532257" y="2957720"/>
                </a:cubicBezTo>
                <a:cubicBezTo>
                  <a:pt x="5532257" y="2979042"/>
                  <a:pt x="5538021" y="2986304"/>
                  <a:pt x="5559688" y="2985497"/>
                </a:cubicBezTo>
                <a:cubicBezTo>
                  <a:pt x="5578703" y="2984690"/>
                  <a:pt x="5590344" y="2981464"/>
                  <a:pt x="5584812" y="2959103"/>
                </a:cubicBezTo>
                <a:cubicBezTo>
                  <a:pt x="5590458" y="2936515"/>
                  <a:pt x="5579396" y="2931789"/>
                  <a:pt x="5558649" y="2931559"/>
                </a:cubicBezTo>
                <a:close/>
                <a:moveTo>
                  <a:pt x="9111423" y="2931328"/>
                </a:moveTo>
                <a:cubicBezTo>
                  <a:pt x="9086414" y="2929714"/>
                  <a:pt x="9092292" y="2946080"/>
                  <a:pt x="9091138" y="2959911"/>
                </a:cubicBezTo>
                <a:cubicBezTo>
                  <a:pt x="9089756" y="2976392"/>
                  <a:pt x="9093098" y="2984920"/>
                  <a:pt x="9112921" y="2984574"/>
                </a:cubicBezTo>
                <a:cubicBezTo>
                  <a:pt x="9133666" y="2984344"/>
                  <a:pt x="9141620" y="2976968"/>
                  <a:pt x="9137816" y="2956684"/>
                </a:cubicBezTo>
                <a:cubicBezTo>
                  <a:pt x="9143002" y="2933749"/>
                  <a:pt x="9129402" y="2932480"/>
                  <a:pt x="9111423" y="2931328"/>
                </a:cubicBezTo>
                <a:close/>
                <a:moveTo>
                  <a:pt x="7904731" y="2931328"/>
                </a:moveTo>
                <a:cubicBezTo>
                  <a:pt x="7880526" y="2929484"/>
                  <a:pt x="7881909" y="2942854"/>
                  <a:pt x="7880872" y="2959797"/>
                </a:cubicBezTo>
                <a:cubicBezTo>
                  <a:pt x="7879490" y="2981232"/>
                  <a:pt x="7886981" y="2988954"/>
                  <a:pt x="7908763" y="2983653"/>
                </a:cubicBezTo>
                <a:cubicBezTo>
                  <a:pt x="7933313" y="2991490"/>
                  <a:pt x="7932620" y="2975701"/>
                  <a:pt x="7934235" y="2957031"/>
                </a:cubicBezTo>
                <a:cubicBezTo>
                  <a:pt x="7936540" y="2931675"/>
                  <a:pt x="7922824" y="2932712"/>
                  <a:pt x="7904731" y="2931328"/>
                </a:cubicBezTo>
                <a:close/>
                <a:moveTo>
                  <a:pt x="738948" y="2931328"/>
                </a:moveTo>
                <a:cubicBezTo>
                  <a:pt x="713939" y="2929714"/>
                  <a:pt x="719817" y="2946080"/>
                  <a:pt x="718663" y="2959911"/>
                </a:cubicBezTo>
                <a:cubicBezTo>
                  <a:pt x="717281" y="2976392"/>
                  <a:pt x="720623" y="2984920"/>
                  <a:pt x="740446" y="2984574"/>
                </a:cubicBezTo>
                <a:cubicBezTo>
                  <a:pt x="761191" y="2984344"/>
                  <a:pt x="769145" y="2976968"/>
                  <a:pt x="765341" y="2956684"/>
                </a:cubicBezTo>
                <a:cubicBezTo>
                  <a:pt x="770527" y="2933749"/>
                  <a:pt x="756927" y="2932480"/>
                  <a:pt x="738948" y="2931328"/>
                </a:cubicBezTo>
                <a:close/>
                <a:moveTo>
                  <a:pt x="8643266" y="2931212"/>
                </a:moveTo>
                <a:cubicBezTo>
                  <a:pt x="8620101" y="2930982"/>
                  <a:pt x="8620908" y="2943429"/>
                  <a:pt x="8621484" y="2958989"/>
                </a:cubicBezTo>
                <a:cubicBezTo>
                  <a:pt x="8621945" y="2970283"/>
                  <a:pt x="8621600" y="2981579"/>
                  <a:pt x="8621600" y="2992873"/>
                </a:cubicBezTo>
                <a:cubicBezTo>
                  <a:pt x="8621716" y="3006702"/>
                  <a:pt x="8622984" y="3020764"/>
                  <a:pt x="8621369" y="3034479"/>
                </a:cubicBezTo>
                <a:cubicBezTo>
                  <a:pt x="8620218" y="3044275"/>
                  <a:pt x="8622638" y="3048856"/>
                  <a:pt x="8626930" y="3050930"/>
                </a:cubicBezTo>
                <a:lnTo>
                  <a:pt x="8643683" y="3052338"/>
                </a:lnTo>
                <a:lnTo>
                  <a:pt x="8643612" y="3052343"/>
                </a:lnTo>
                <a:lnTo>
                  <a:pt x="8643729" y="3052343"/>
                </a:lnTo>
                <a:lnTo>
                  <a:pt x="8643683" y="3052338"/>
                </a:lnTo>
                <a:lnTo>
                  <a:pt x="8661650" y="3051334"/>
                </a:lnTo>
                <a:cubicBezTo>
                  <a:pt x="8666636" y="3049578"/>
                  <a:pt x="8669892" y="3045139"/>
                  <a:pt x="8669314" y="3034248"/>
                </a:cubicBezTo>
                <a:cubicBezTo>
                  <a:pt x="8667931" y="3009123"/>
                  <a:pt x="8668046" y="2983883"/>
                  <a:pt x="8669314" y="2958759"/>
                </a:cubicBezTo>
                <a:cubicBezTo>
                  <a:pt x="8670351" y="2938934"/>
                  <a:pt x="8664819" y="2931328"/>
                  <a:pt x="8643266" y="2931212"/>
                </a:cubicBezTo>
                <a:close/>
                <a:moveTo>
                  <a:pt x="8176610" y="2931212"/>
                </a:moveTo>
                <a:cubicBezTo>
                  <a:pt x="8158054" y="2931905"/>
                  <a:pt x="8148143" y="2935592"/>
                  <a:pt x="8152869" y="2956337"/>
                </a:cubicBezTo>
                <a:cubicBezTo>
                  <a:pt x="8150564" y="2972705"/>
                  <a:pt x="8149988" y="2986304"/>
                  <a:pt x="8174536" y="2985497"/>
                </a:cubicBezTo>
                <a:lnTo>
                  <a:pt x="8174651" y="2985497"/>
                </a:lnTo>
                <a:cubicBezTo>
                  <a:pt x="8193206" y="2984920"/>
                  <a:pt x="8201274" y="2980772"/>
                  <a:pt x="8200237" y="2960717"/>
                </a:cubicBezTo>
                <a:cubicBezTo>
                  <a:pt x="8199315" y="2944005"/>
                  <a:pt x="8200813" y="2930407"/>
                  <a:pt x="8176610" y="2931212"/>
                </a:cubicBezTo>
                <a:close/>
                <a:moveTo>
                  <a:pt x="7972729" y="2931212"/>
                </a:moveTo>
                <a:cubicBezTo>
                  <a:pt x="7952560" y="2931675"/>
                  <a:pt x="7948180" y="2938934"/>
                  <a:pt x="7948410" y="2957375"/>
                </a:cubicBezTo>
                <a:cubicBezTo>
                  <a:pt x="7948642" y="2975586"/>
                  <a:pt x="7950600" y="2985613"/>
                  <a:pt x="7973305" y="2985613"/>
                </a:cubicBezTo>
                <a:lnTo>
                  <a:pt x="7973305" y="2985728"/>
                </a:lnTo>
                <a:cubicBezTo>
                  <a:pt x="7994626" y="2985613"/>
                  <a:pt x="7999121" y="2977430"/>
                  <a:pt x="7995894" y="2959334"/>
                </a:cubicBezTo>
                <a:cubicBezTo>
                  <a:pt x="7999121" y="2941125"/>
                  <a:pt x="7995779" y="2930637"/>
                  <a:pt x="7972729" y="2931212"/>
                </a:cubicBezTo>
                <a:close/>
                <a:moveTo>
                  <a:pt x="5359263" y="2931212"/>
                </a:moveTo>
                <a:cubicBezTo>
                  <a:pt x="5335752" y="2930867"/>
                  <a:pt x="5334023" y="2941931"/>
                  <a:pt x="5335404" y="2959449"/>
                </a:cubicBezTo>
                <a:cubicBezTo>
                  <a:pt x="5336096" y="2968899"/>
                  <a:pt x="5335520" y="2978467"/>
                  <a:pt x="5335520" y="2987917"/>
                </a:cubicBezTo>
                <a:lnTo>
                  <a:pt x="5335520" y="2988032"/>
                </a:lnTo>
                <a:cubicBezTo>
                  <a:pt x="5335520" y="3000133"/>
                  <a:pt x="5336445" y="3012235"/>
                  <a:pt x="5335291" y="3024221"/>
                </a:cubicBezTo>
                <a:cubicBezTo>
                  <a:pt x="5333560" y="3041855"/>
                  <a:pt x="5339554" y="3048193"/>
                  <a:pt x="5358111" y="3048193"/>
                </a:cubicBezTo>
                <a:cubicBezTo>
                  <a:pt x="5377589" y="3048193"/>
                  <a:pt x="5384273" y="3041970"/>
                  <a:pt x="5383006" y="3022724"/>
                </a:cubicBezTo>
                <a:cubicBezTo>
                  <a:pt x="5381737" y="3002093"/>
                  <a:pt x="5382314" y="2981232"/>
                  <a:pt x="5383006" y="2960601"/>
                </a:cubicBezTo>
                <a:cubicBezTo>
                  <a:pt x="5383466" y="2943544"/>
                  <a:pt x="5383006" y="2931559"/>
                  <a:pt x="5359263" y="2931212"/>
                </a:cubicBezTo>
                <a:close/>
                <a:moveTo>
                  <a:pt x="270791" y="2931212"/>
                </a:moveTo>
                <a:cubicBezTo>
                  <a:pt x="247626" y="2930982"/>
                  <a:pt x="248433" y="2943429"/>
                  <a:pt x="249009" y="2958989"/>
                </a:cubicBezTo>
                <a:cubicBezTo>
                  <a:pt x="249470" y="2970283"/>
                  <a:pt x="249125" y="2981579"/>
                  <a:pt x="249125" y="2992873"/>
                </a:cubicBezTo>
                <a:cubicBezTo>
                  <a:pt x="249241" y="3006702"/>
                  <a:pt x="250509" y="3020764"/>
                  <a:pt x="248894" y="3034479"/>
                </a:cubicBezTo>
                <a:cubicBezTo>
                  <a:pt x="247743" y="3044275"/>
                  <a:pt x="250163" y="3048856"/>
                  <a:pt x="254455" y="3050930"/>
                </a:cubicBezTo>
                <a:lnTo>
                  <a:pt x="271208" y="3052338"/>
                </a:lnTo>
                <a:lnTo>
                  <a:pt x="271137" y="3052343"/>
                </a:lnTo>
                <a:lnTo>
                  <a:pt x="271254" y="3052343"/>
                </a:lnTo>
                <a:lnTo>
                  <a:pt x="271208" y="3052338"/>
                </a:lnTo>
                <a:lnTo>
                  <a:pt x="289175" y="3051334"/>
                </a:lnTo>
                <a:cubicBezTo>
                  <a:pt x="294161" y="3049578"/>
                  <a:pt x="297417" y="3045139"/>
                  <a:pt x="296839" y="3034248"/>
                </a:cubicBezTo>
                <a:cubicBezTo>
                  <a:pt x="295456" y="3009123"/>
                  <a:pt x="295571" y="2983883"/>
                  <a:pt x="296839" y="2958759"/>
                </a:cubicBezTo>
                <a:cubicBezTo>
                  <a:pt x="297876" y="2938934"/>
                  <a:pt x="292344" y="2931328"/>
                  <a:pt x="270791" y="2931212"/>
                </a:cubicBezTo>
                <a:close/>
                <a:moveTo>
                  <a:pt x="9182650" y="2931096"/>
                </a:moveTo>
                <a:cubicBezTo>
                  <a:pt x="9159368" y="2930637"/>
                  <a:pt x="9158907" y="2942738"/>
                  <a:pt x="9157985" y="2959911"/>
                </a:cubicBezTo>
                <a:cubicBezTo>
                  <a:pt x="9156833" y="2979504"/>
                  <a:pt x="9164324" y="2984920"/>
                  <a:pt x="9183110" y="2985266"/>
                </a:cubicBezTo>
                <a:cubicBezTo>
                  <a:pt x="9203395" y="2985728"/>
                  <a:pt x="9209734" y="2977891"/>
                  <a:pt x="9205469" y="2957720"/>
                </a:cubicBezTo>
                <a:cubicBezTo>
                  <a:pt x="9210540" y="2939626"/>
                  <a:pt x="9204547" y="2931675"/>
                  <a:pt x="9182650" y="2931212"/>
                </a:cubicBezTo>
                <a:close/>
                <a:moveTo>
                  <a:pt x="6835876" y="2931096"/>
                </a:moveTo>
                <a:cubicBezTo>
                  <a:pt x="6807064" y="2930175"/>
                  <a:pt x="6809485" y="2946888"/>
                  <a:pt x="6807640" y="2965327"/>
                </a:cubicBezTo>
                <a:cubicBezTo>
                  <a:pt x="6805336" y="2988723"/>
                  <a:pt x="6821240" y="2983307"/>
                  <a:pt x="6834265" y="2984920"/>
                </a:cubicBezTo>
                <a:cubicBezTo>
                  <a:pt x="6854894" y="2987456"/>
                  <a:pt x="6863653" y="2979849"/>
                  <a:pt x="6858930" y="2959103"/>
                </a:cubicBezTo>
                <a:cubicBezTo>
                  <a:pt x="6862042" y="2940895"/>
                  <a:pt x="6858814" y="2931789"/>
                  <a:pt x="6835876" y="2931096"/>
                </a:cubicBezTo>
                <a:close/>
                <a:moveTo>
                  <a:pt x="810175" y="2931096"/>
                </a:moveTo>
                <a:cubicBezTo>
                  <a:pt x="786893" y="2930637"/>
                  <a:pt x="786432" y="2942738"/>
                  <a:pt x="785510" y="2959911"/>
                </a:cubicBezTo>
                <a:cubicBezTo>
                  <a:pt x="784358" y="2979504"/>
                  <a:pt x="791849" y="2984920"/>
                  <a:pt x="810635" y="2985266"/>
                </a:cubicBezTo>
                <a:cubicBezTo>
                  <a:pt x="830920" y="2985728"/>
                  <a:pt x="837259" y="2977891"/>
                  <a:pt x="832994" y="2957720"/>
                </a:cubicBezTo>
                <a:cubicBezTo>
                  <a:pt x="838065" y="2939626"/>
                  <a:pt x="832072" y="2931675"/>
                  <a:pt x="810175" y="2931212"/>
                </a:cubicBezTo>
                <a:close/>
                <a:moveTo>
                  <a:pt x="10590228" y="2930982"/>
                </a:moveTo>
                <a:cubicBezTo>
                  <a:pt x="10565910" y="2930521"/>
                  <a:pt x="10567178" y="2944466"/>
                  <a:pt x="10566140" y="2960832"/>
                </a:cubicBezTo>
                <a:cubicBezTo>
                  <a:pt x="10564872" y="2979389"/>
                  <a:pt x="10572594" y="2984459"/>
                  <a:pt x="10590343" y="2984690"/>
                </a:cubicBezTo>
                <a:cubicBezTo>
                  <a:pt x="10609706" y="2984920"/>
                  <a:pt x="10618120" y="2978927"/>
                  <a:pt x="10613164" y="2957837"/>
                </a:cubicBezTo>
                <a:cubicBezTo>
                  <a:pt x="10618464" y="2939280"/>
                  <a:pt x="10612126" y="2931443"/>
                  <a:pt x="10590228" y="2930982"/>
                </a:cubicBezTo>
                <a:close/>
                <a:moveTo>
                  <a:pt x="6702417" y="2930982"/>
                </a:moveTo>
                <a:cubicBezTo>
                  <a:pt x="6682707" y="2931559"/>
                  <a:pt x="6674410" y="2936053"/>
                  <a:pt x="6675332" y="2957375"/>
                </a:cubicBezTo>
                <a:cubicBezTo>
                  <a:pt x="6676137" y="2975586"/>
                  <a:pt x="6677637" y="2985957"/>
                  <a:pt x="6700456" y="2985382"/>
                </a:cubicBezTo>
                <a:cubicBezTo>
                  <a:pt x="6720970" y="2984805"/>
                  <a:pt x="6726735" y="2977545"/>
                  <a:pt x="6723277" y="2960140"/>
                </a:cubicBezTo>
                <a:cubicBezTo>
                  <a:pt x="6724314" y="2944005"/>
                  <a:pt x="6726043" y="2930291"/>
                  <a:pt x="6702417" y="2930982"/>
                </a:cubicBezTo>
                <a:close/>
                <a:moveTo>
                  <a:pt x="5223610" y="2930982"/>
                </a:moveTo>
                <a:cubicBezTo>
                  <a:pt x="5199638" y="2930637"/>
                  <a:pt x="5199178" y="2942738"/>
                  <a:pt x="5200213" y="2959797"/>
                </a:cubicBezTo>
                <a:cubicBezTo>
                  <a:pt x="5200789" y="2969247"/>
                  <a:pt x="5200329" y="2978813"/>
                  <a:pt x="5200329" y="2988263"/>
                </a:cubicBezTo>
                <a:cubicBezTo>
                  <a:pt x="5200329" y="3002093"/>
                  <a:pt x="5201251" y="3015923"/>
                  <a:pt x="5200100" y="3029638"/>
                </a:cubicBezTo>
                <a:cubicBezTo>
                  <a:pt x="5198832" y="3046004"/>
                  <a:pt x="5207822" y="3048309"/>
                  <a:pt x="5220730" y="3047618"/>
                </a:cubicBezTo>
                <a:cubicBezTo>
                  <a:pt x="5233292" y="3046926"/>
                  <a:pt x="5248045" y="3050844"/>
                  <a:pt x="5247583" y="3029869"/>
                </a:cubicBezTo>
                <a:cubicBezTo>
                  <a:pt x="5247122" y="3006587"/>
                  <a:pt x="5246891" y="2983307"/>
                  <a:pt x="5247815" y="2960027"/>
                </a:cubicBezTo>
                <a:cubicBezTo>
                  <a:pt x="5248391" y="2942392"/>
                  <a:pt x="5246776" y="2931328"/>
                  <a:pt x="5223610" y="2930982"/>
                </a:cubicBezTo>
                <a:close/>
                <a:moveTo>
                  <a:pt x="2217753" y="2930982"/>
                </a:moveTo>
                <a:cubicBezTo>
                  <a:pt x="2193435" y="2930521"/>
                  <a:pt x="2194703" y="2944466"/>
                  <a:pt x="2193665" y="2960832"/>
                </a:cubicBezTo>
                <a:cubicBezTo>
                  <a:pt x="2192397" y="2979389"/>
                  <a:pt x="2200119" y="2984459"/>
                  <a:pt x="2217868" y="2984690"/>
                </a:cubicBezTo>
                <a:cubicBezTo>
                  <a:pt x="2237231" y="2984920"/>
                  <a:pt x="2245645" y="2978927"/>
                  <a:pt x="2240689" y="2957837"/>
                </a:cubicBezTo>
                <a:cubicBezTo>
                  <a:pt x="2245989" y="2939280"/>
                  <a:pt x="2239651" y="2931443"/>
                  <a:pt x="2217753" y="2930982"/>
                </a:cubicBezTo>
                <a:close/>
                <a:moveTo>
                  <a:pt x="10454921" y="2930867"/>
                </a:moveTo>
                <a:cubicBezTo>
                  <a:pt x="10434406" y="2931212"/>
                  <a:pt x="10430718" y="2939396"/>
                  <a:pt x="10430718" y="2957259"/>
                </a:cubicBezTo>
                <a:cubicBezTo>
                  <a:pt x="10430718" y="2975701"/>
                  <a:pt x="10433138" y="2985728"/>
                  <a:pt x="10455728" y="2985151"/>
                </a:cubicBezTo>
                <a:cubicBezTo>
                  <a:pt x="10476244" y="2984690"/>
                  <a:pt x="10481890" y="2977199"/>
                  <a:pt x="10478318" y="2958989"/>
                </a:cubicBezTo>
                <a:cubicBezTo>
                  <a:pt x="10481544" y="2940548"/>
                  <a:pt x="10477742" y="2930407"/>
                  <a:pt x="10454921" y="2930867"/>
                </a:cubicBezTo>
                <a:close/>
                <a:moveTo>
                  <a:pt x="9057211" y="2930867"/>
                </a:moveTo>
                <a:cubicBezTo>
                  <a:pt x="9051866" y="2931098"/>
                  <a:pt x="9045730" y="2932653"/>
                  <a:pt x="9040888" y="2931905"/>
                </a:cubicBezTo>
                <a:cubicBezTo>
                  <a:pt x="9026713" y="2929831"/>
                  <a:pt x="9022909" y="2938358"/>
                  <a:pt x="9023370" y="2950806"/>
                </a:cubicBezTo>
                <a:cubicBezTo>
                  <a:pt x="9023716" y="2963829"/>
                  <a:pt x="9023370" y="2976853"/>
                  <a:pt x="9023370" y="2989876"/>
                </a:cubicBezTo>
                <a:cubicBezTo>
                  <a:pt x="9023486" y="2989876"/>
                  <a:pt x="9023601" y="2989876"/>
                  <a:pt x="9023601" y="2989876"/>
                </a:cubicBezTo>
                <a:cubicBezTo>
                  <a:pt x="9023601" y="3000248"/>
                  <a:pt x="9023140" y="3010736"/>
                  <a:pt x="9023601" y="3021111"/>
                </a:cubicBezTo>
                <a:cubicBezTo>
                  <a:pt x="9023947" y="3030676"/>
                  <a:pt x="9018414" y="3044275"/>
                  <a:pt x="9033973" y="3046234"/>
                </a:cubicBezTo>
                <a:cubicBezTo>
                  <a:pt x="9045498" y="3047618"/>
                  <a:pt x="9062095" y="3053034"/>
                  <a:pt x="9067858" y="3041855"/>
                </a:cubicBezTo>
                <a:lnTo>
                  <a:pt x="9067973" y="3041855"/>
                </a:lnTo>
                <a:cubicBezTo>
                  <a:pt x="9073966" y="3030330"/>
                  <a:pt x="9077654" y="3009123"/>
                  <a:pt x="9065553" y="3001631"/>
                </a:cubicBezTo>
                <a:cubicBezTo>
                  <a:pt x="9048610" y="2991144"/>
                  <a:pt x="9060136" y="2990107"/>
                  <a:pt x="9065898" y="2982501"/>
                </a:cubicBezTo>
                <a:cubicBezTo>
                  <a:pt x="9076040" y="2969130"/>
                  <a:pt x="9072698" y="2951842"/>
                  <a:pt x="9068780" y="2937783"/>
                </a:cubicBezTo>
                <a:cubicBezTo>
                  <a:pt x="9067109" y="2931732"/>
                  <a:pt x="9062556" y="2930637"/>
                  <a:pt x="9057211" y="2930867"/>
                </a:cubicBezTo>
                <a:close/>
                <a:moveTo>
                  <a:pt x="6767072" y="2930867"/>
                </a:moveTo>
                <a:cubicBezTo>
                  <a:pt x="6745751" y="2931096"/>
                  <a:pt x="6741371" y="2939280"/>
                  <a:pt x="6744483" y="2956337"/>
                </a:cubicBezTo>
                <a:cubicBezTo>
                  <a:pt x="6743561" y="2972126"/>
                  <a:pt x="6741371" y="2986188"/>
                  <a:pt x="6765228" y="2985151"/>
                </a:cubicBezTo>
                <a:cubicBezTo>
                  <a:pt x="6784359" y="2984344"/>
                  <a:pt x="6793580" y="2980657"/>
                  <a:pt x="6792429" y="2958874"/>
                </a:cubicBezTo>
                <a:cubicBezTo>
                  <a:pt x="6791506" y="2940663"/>
                  <a:pt x="6789775" y="2930752"/>
                  <a:pt x="6767072" y="2930982"/>
                </a:cubicBezTo>
                <a:close/>
                <a:moveTo>
                  <a:pt x="4551459" y="2930867"/>
                </a:moveTo>
                <a:cubicBezTo>
                  <a:pt x="4531403" y="2929254"/>
                  <a:pt x="4521263" y="2935131"/>
                  <a:pt x="4525294" y="2956453"/>
                </a:cubicBezTo>
                <a:cubicBezTo>
                  <a:pt x="4523337" y="2973165"/>
                  <a:pt x="4525411" y="2983423"/>
                  <a:pt x="4547423" y="2984114"/>
                </a:cubicBezTo>
                <a:cubicBezTo>
                  <a:pt x="4573356" y="2984920"/>
                  <a:pt x="4576814" y="2973049"/>
                  <a:pt x="4577620" y="2951728"/>
                </a:cubicBezTo>
                <a:cubicBezTo>
                  <a:pt x="4578542" y="2929714"/>
                  <a:pt x="4565980" y="2932019"/>
                  <a:pt x="4551459" y="2930867"/>
                </a:cubicBezTo>
                <a:close/>
                <a:moveTo>
                  <a:pt x="2082446" y="2930867"/>
                </a:moveTo>
                <a:cubicBezTo>
                  <a:pt x="2061931" y="2931212"/>
                  <a:pt x="2058243" y="2939396"/>
                  <a:pt x="2058243" y="2957259"/>
                </a:cubicBezTo>
                <a:cubicBezTo>
                  <a:pt x="2058243" y="2975701"/>
                  <a:pt x="2060663" y="2985728"/>
                  <a:pt x="2083253" y="2985151"/>
                </a:cubicBezTo>
                <a:cubicBezTo>
                  <a:pt x="2103769" y="2984690"/>
                  <a:pt x="2109415" y="2977199"/>
                  <a:pt x="2105843" y="2958989"/>
                </a:cubicBezTo>
                <a:cubicBezTo>
                  <a:pt x="2109069" y="2940548"/>
                  <a:pt x="2105267" y="2930407"/>
                  <a:pt x="2082446" y="2930867"/>
                </a:cubicBezTo>
                <a:close/>
                <a:moveTo>
                  <a:pt x="684736" y="2930867"/>
                </a:moveTo>
                <a:cubicBezTo>
                  <a:pt x="679391" y="2931098"/>
                  <a:pt x="673255" y="2932653"/>
                  <a:pt x="668413" y="2931905"/>
                </a:cubicBezTo>
                <a:cubicBezTo>
                  <a:pt x="654238" y="2929831"/>
                  <a:pt x="650434" y="2938358"/>
                  <a:pt x="650895" y="2950806"/>
                </a:cubicBezTo>
                <a:cubicBezTo>
                  <a:pt x="651241" y="2963829"/>
                  <a:pt x="650895" y="2976853"/>
                  <a:pt x="650895" y="2989876"/>
                </a:cubicBezTo>
                <a:cubicBezTo>
                  <a:pt x="651011" y="2989876"/>
                  <a:pt x="651126" y="2989876"/>
                  <a:pt x="651126" y="2989876"/>
                </a:cubicBezTo>
                <a:cubicBezTo>
                  <a:pt x="651126" y="3000248"/>
                  <a:pt x="650665" y="3010736"/>
                  <a:pt x="651126" y="3021111"/>
                </a:cubicBezTo>
                <a:cubicBezTo>
                  <a:pt x="651472" y="3030676"/>
                  <a:pt x="645939" y="3044275"/>
                  <a:pt x="661498" y="3046234"/>
                </a:cubicBezTo>
                <a:cubicBezTo>
                  <a:pt x="673023" y="3047618"/>
                  <a:pt x="689620" y="3053034"/>
                  <a:pt x="695383" y="3041855"/>
                </a:cubicBezTo>
                <a:lnTo>
                  <a:pt x="695498" y="3041855"/>
                </a:lnTo>
                <a:cubicBezTo>
                  <a:pt x="701491" y="3030330"/>
                  <a:pt x="705179" y="3009123"/>
                  <a:pt x="693078" y="3001631"/>
                </a:cubicBezTo>
                <a:cubicBezTo>
                  <a:pt x="676135" y="2991144"/>
                  <a:pt x="687661" y="2990107"/>
                  <a:pt x="693423" y="2982501"/>
                </a:cubicBezTo>
                <a:cubicBezTo>
                  <a:pt x="703565" y="2969130"/>
                  <a:pt x="700223" y="2951842"/>
                  <a:pt x="696305" y="2937783"/>
                </a:cubicBezTo>
                <a:cubicBezTo>
                  <a:pt x="694634" y="2931732"/>
                  <a:pt x="690081" y="2930637"/>
                  <a:pt x="684736" y="2930867"/>
                </a:cubicBezTo>
                <a:close/>
                <a:moveTo>
                  <a:pt x="10522690" y="2930752"/>
                </a:moveTo>
                <a:lnTo>
                  <a:pt x="10522742" y="2930771"/>
                </a:lnTo>
                <a:lnTo>
                  <a:pt x="10502290" y="2936716"/>
                </a:lnTo>
                <a:cubicBezTo>
                  <a:pt x="10498487" y="2940635"/>
                  <a:pt x="10497681" y="2946830"/>
                  <a:pt x="10499755" y="2956337"/>
                </a:cubicBezTo>
                <a:cubicBezTo>
                  <a:pt x="10497104" y="2973970"/>
                  <a:pt x="10498372" y="2985842"/>
                  <a:pt x="10522344" y="2985036"/>
                </a:cubicBezTo>
                <a:cubicBezTo>
                  <a:pt x="10541937" y="2984344"/>
                  <a:pt x="10547930" y="2978351"/>
                  <a:pt x="10547123" y="2959449"/>
                </a:cubicBezTo>
                <a:cubicBezTo>
                  <a:pt x="10546778" y="2950865"/>
                  <a:pt x="10546633" y="2943458"/>
                  <a:pt x="10543594" y="2938315"/>
                </a:cubicBezTo>
                <a:lnTo>
                  <a:pt x="10522742" y="2930771"/>
                </a:lnTo>
                <a:lnTo>
                  <a:pt x="10522806" y="2930752"/>
                </a:lnTo>
                <a:close/>
                <a:moveTo>
                  <a:pt x="10194796" y="2930752"/>
                </a:moveTo>
                <a:lnTo>
                  <a:pt x="10194830" y="2930764"/>
                </a:lnTo>
                <a:lnTo>
                  <a:pt x="10170694" y="2934310"/>
                </a:lnTo>
                <a:cubicBezTo>
                  <a:pt x="10165264" y="2938041"/>
                  <a:pt x="10162930" y="2945101"/>
                  <a:pt x="10165062" y="2957837"/>
                </a:cubicBezTo>
                <a:cubicBezTo>
                  <a:pt x="10166560" y="2967055"/>
                  <a:pt x="10165292" y="2976736"/>
                  <a:pt x="10165292" y="2986304"/>
                </a:cubicBezTo>
                <a:cubicBezTo>
                  <a:pt x="10165292" y="3000133"/>
                  <a:pt x="10165984" y="3013963"/>
                  <a:pt x="10165062" y="3027794"/>
                </a:cubicBezTo>
                <a:cubicBezTo>
                  <a:pt x="10164140" y="3042546"/>
                  <a:pt x="10169556" y="3048425"/>
                  <a:pt x="10184424" y="3046695"/>
                </a:cubicBezTo>
                <a:cubicBezTo>
                  <a:pt x="10197448" y="3045197"/>
                  <a:pt x="10213583" y="3050614"/>
                  <a:pt x="10212776" y="3027564"/>
                </a:cubicBezTo>
                <a:cubicBezTo>
                  <a:pt x="10211854" y="3001631"/>
                  <a:pt x="10212200" y="2975701"/>
                  <a:pt x="10212661" y="2949768"/>
                </a:cubicBezTo>
                <a:cubicBezTo>
                  <a:pt x="10212776" y="2943372"/>
                  <a:pt x="10211768" y="2938819"/>
                  <a:pt x="10209000" y="2935766"/>
                </a:cubicBezTo>
                <a:lnTo>
                  <a:pt x="10194830" y="2930764"/>
                </a:lnTo>
                <a:lnTo>
                  <a:pt x="10194912" y="2930752"/>
                </a:lnTo>
                <a:close/>
                <a:moveTo>
                  <a:pt x="4156373" y="2930752"/>
                </a:moveTo>
                <a:cubicBezTo>
                  <a:pt x="4123410" y="2930061"/>
                  <a:pt x="4123410" y="2929254"/>
                  <a:pt x="4123410" y="2962215"/>
                </a:cubicBezTo>
                <a:cubicBezTo>
                  <a:pt x="4123410" y="2970976"/>
                  <a:pt x="4123410" y="2979619"/>
                  <a:pt x="4123410" y="2988263"/>
                </a:cubicBezTo>
                <a:lnTo>
                  <a:pt x="4123410" y="2988378"/>
                </a:lnTo>
                <a:cubicBezTo>
                  <a:pt x="4123410" y="3001286"/>
                  <a:pt x="4124332" y="3014425"/>
                  <a:pt x="4123180" y="3027333"/>
                </a:cubicBezTo>
                <a:cubicBezTo>
                  <a:pt x="4120990" y="3050730"/>
                  <a:pt x="4137354" y="3045888"/>
                  <a:pt x="4150495" y="3046234"/>
                </a:cubicBezTo>
                <a:cubicBezTo>
                  <a:pt x="4163403" y="3046465"/>
                  <a:pt x="4177003" y="3049578"/>
                  <a:pt x="4175851" y="3028025"/>
                </a:cubicBezTo>
                <a:cubicBezTo>
                  <a:pt x="4174467" y="3002093"/>
                  <a:pt x="4174813" y="2975932"/>
                  <a:pt x="4175851" y="2949998"/>
                </a:cubicBezTo>
                <a:cubicBezTo>
                  <a:pt x="4176427" y="2934902"/>
                  <a:pt x="4170779" y="2931096"/>
                  <a:pt x="4156373" y="2930752"/>
                </a:cubicBezTo>
                <a:close/>
                <a:moveTo>
                  <a:pt x="2150215" y="2930752"/>
                </a:moveTo>
                <a:lnTo>
                  <a:pt x="2150267" y="2930771"/>
                </a:lnTo>
                <a:lnTo>
                  <a:pt x="2129815" y="2936716"/>
                </a:lnTo>
                <a:cubicBezTo>
                  <a:pt x="2126012" y="2940635"/>
                  <a:pt x="2125206" y="2946830"/>
                  <a:pt x="2127280" y="2956337"/>
                </a:cubicBezTo>
                <a:cubicBezTo>
                  <a:pt x="2124629" y="2973970"/>
                  <a:pt x="2125897" y="2985842"/>
                  <a:pt x="2149869" y="2985036"/>
                </a:cubicBezTo>
                <a:cubicBezTo>
                  <a:pt x="2169462" y="2984344"/>
                  <a:pt x="2175455" y="2978351"/>
                  <a:pt x="2174648" y="2959449"/>
                </a:cubicBezTo>
                <a:cubicBezTo>
                  <a:pt x="2174303" y="2950865"/>
                  <a:pt x="2174158" y="2943458"/>
                  <a:pt x="2171119" y="2938315"/>
                </a:cubicBezTo>
                <a:lnTo>
                  <a:pt x="2150267" y="2930771"/>
                </a:lnTo>
                <a:lnTo>
                  <a:pt x="2150331" y="2930752"/>
                </a:lnTo>
                <a:close/>
                <a:moveTo>
                  <a:pt x="1822321" y="2930752"/>
                </a:moveTo>
                <a:lnTo>
                  <a:pt x="1822355" y="2930764"/>
                </a:lnTo>
                <a:lnTo>
                  <a:pt x="1798219" y="2934310"/>
                </a:lnTo>
                <a:cubicBezTo>
                  <a:pt x="1792789" y="2938041"/>
                  <a:pt x="1790455" y="2945101"/>
                  <a:pt x="1792587" y="2957837"/>
                </a:cubicBezTo>
                <a:cubicBezTo>
                  <a:pt x="1794085" y="2967055"/>
                  <a:pt x="1792817" y="2976736"/>
                  <a:pt x="1792817" y="2986304"/>
                </a:cubicBezTo>
                <a:cubicBezTo>
                  <a:pt x="1792817" y="3000133"/>
                  <a:pt x="1793509" y="3013963"/>
                  <a:pt x="1792587" y="3027794"/>
                </a:cubicBezTo>
                <a:cubicBezTo>
                  <a:pt x="1791665" y="3042546"/>
                  <a:pt x="1797081" y="3048425"/>
                  <a:pt x="1811949" y="3046695"/>
                </a:cubicBezTo>
                <a:cubicBezTo>
                  <a:pt x="1824973" y="3045197"/>
                  <a:pt x="1841108" y="3050614"/>
                  <a:pt x="1840301" y="3027564"/>
                </a:cubicBezTo>
                <a:cubicBezTo>
                  <a:pt x="1839379" y="3001631"/>
                  <a:pt x="1839725" y="2975701"/>
                  <a:pt x="1840186" y="2949768"/>
                </a:cubicBezTo>
                <a:cubicBezTo>
                  <a:pt x="1840301" y="2943372"/>
                  <a:pt x="1839293" y="2938819"/>
                  <a:pt x="1836525" y="2935766"/>
                </a:cubicBezTo>
                <a:lnTo>
                  <a:pt x="1822355" y="2930764"/>
                </a:lnTo>
                <a:lnTo>
                  <a:pt x="1822437" y="2930752"/>
                </a:lnTo>
                <a:close/>
                <a:moveTo>
                  <a:pt x="11060688" y="2930637"/>
                </a:moveTo>
                <a:cubicBezTo>
                  <a:pt x="11049163" y="2931212"/>
                  <a:pt x="11034988" y="2926834"/>
                  <a:pt x="11035218" y="2946771"/>
                </a:cubicBezTo>
                <a:cubicBezTo>
                  <a:pt x="11035564" y="2976277"/>
                  <a:pt x="11035332" y="3005665"/>
                  <a:pt x="11035332" y="3035170"/>
                </a:cubicBezTo>
                <a:cubicBezTo>
                  <a:pt x="11035332" y="3042200"/>
                  <a:pt x="11035332" y="3048309"/>
                  <a:pt x="11044899" y="3050730"/>
                </a:cubicBezTo>
                <a:cubicBezTo>
                  <a:pt x="11071868" y="3057531"/>
                  <a:pt x="11082356" y="3049922"/>
                  <a:pt x="11082356" y="3022262"/>
                </a:cubicBezTo>
                <a:cubicBezTo>
                  <a:pt x="11082356" y="3011773"/>
                  <a:pt x="11082356" y="3001403"/>
                  <a:pt x="11082356" y="2991029"/>
                </a:cubicBezTo>
                <a:lnTo>
                  <a:pt x="11082472" y="2991029"/>
                </a:lnTo>
                <a:cubicBezTo>
                  <a:pt x="11082356" y="2976392"/>
                  <a:pt x="11081550" y="2961524"/>
                  <a:pt x="11082586" y="2946888"/>
                </a:cubicBezTo>
                <a:cubicBezTo>
                  <a:pt x="11083738" y="2929023"/>
                  <a:pt x="11072444" y="2930061"/>
                  <a:pt x="11060688" y="2930637"/>
                </a:cubicBezTo>
                <a:close/>
                <a:moveTo>
                  <a:pt x="2688213" y="2930637"/>
                </a:moveTo>
                <a:cubicBezTo>
                  <a:pt x="2676688" y="2931212"/>
                  <a:pt x="2662513" y="2926834"/>
                  <a:pt x="2662743" y="2946771"/>
                </a:cubicBezTo>
                <a:cubicBezTo>
                  <a:pt x="2663089" y="2976277"/>
                  <a:pt x="2662857" y="3005665"/>
                  <a:pt x="2662857" y="3035170"/>
                </a:cubicBezTo>
                <a:cubicBezTo>
                  <a:pt x="2662857" y="3042200"/>
                  <a:pt x="2662857" y="3048309"/>
                  <a:pt x="2672424" y="3050730"/>
                </a:cubicBezTo>
                <a:cubicBezTo>
                  <a:pt x="2699393" y="3057531"/>
                  <a:pt x="2709881" y="3049922"/>
                  <a:pt x="2709881" y="3022262"/>
                </a:cubicBezTo>
                <a:cubicBezTo>
                  <a:pt x="2709881" y="3011773"/>
                  <a:pt x="2709881" y="3001403"/>
                  <a:pt x="2709881" y="2991029"/>
                </a:cubicBezTo>
                <a:lnTo>
                  <a:pt x="2709997" y="2991029"/>
                </a:lnTo>
                <a:cubicBezTo>
                  <a:pt x="2709881" y="2976392"/>
                  <a:pt x="2709075" y="2961524"/>
                  <a:pt x="2710111" y="2946888"/>
                </a:cubicBezTo>
                <a:cubicBezTo>
                  <a:pt x="2711263" y="2929023"/>
                  <a:pt x="2699969" y="2930061"/>
                  <a:pt x="2688213" y="2930637"/>
                </a:cubicBezTo>
                <a:close/>
                <a:moveTo>
                  <a:pt x="11344440" y="2930521"/>
                </a:moveTo>
                <a:cubicBezTo>
                  <a:pt x="11315282" y="2921762"/>
                  <a:pt x="11301106" y="2931559"/>
                  <a:pt x="11301106" y="2961524"/>
                </a:cubicBezTo>
                <a:cubicBezTo>
                  <a:pt x="11301106" y="2971896"/>
                  <a:pt x="11301106" y="2982385"/>
                  <a:pt x="11301106" y="2992757"/>
                </a:cubicBezTo>
                <a:cubicBezTo>
                  <a:pt x="11301106" y="3005780"/>
                  <a:pt x="11301106" y="3018805"/>
                  <a:pt x="11301106" y="3031829"/>
                </a:cubicBezTo>
                <a:cubicBezTo>
                  <a:pt x="11301106" y="3041163"/>
                  <a:pt x="11299376" y="3053725"/>
                  <a:pt x="11314474" y="3049691"/>
                </a:cubicBezTo>
                <a:cubicBezTo>
                  <a:pt x="11327729" y="3046119"/>
                  <a:pt x="11351124" y="3060872"/>
                  <a:pt x="11352278" y="3032404"/>
                </a:cubicBezTo>
                <a:cubicBezTo>
                  <a:pt x="11353430" y="3003014"/>
                  <a:pt x="11352968" y="2973509"/>
                  <a:pt x="11353200" y="2944005"/>
                </a:cubicBezTo>
                <a:cubicBezTo>
                  <a:pt x="11353200" y="2937667"/>
                  <a:pt x="11352278" y="2932827"/>
                  <a:pt x="11344440" y="2930521"/>
                </a:cubicBezTo>
                <a:close/>
                <a:moveTo>
                  <a:pt x="11167066" y="2930521"/>
                </a:moveTo>
                <a:cubicBezTo>
                  <a:pt x="11124274" y="2930142"/>
                  <a:pt x="11102871" y="2951647"/>
                  <a:pt x="11102871" y="2995062"/>
                </a:cubicBezTo>
                <a:cubicBezTo>
                  <a:pt x="11102871" y="3031863"/>
                  <a:pt x="11121000" y="3050303"/>
                  <a:pt x="11157270" y="3050385"/>
                </a:cubicBezTo>
                <a:lnTo>
                  <a:pt x="11157270" y="3050498"/>
                </a:lnTo>
                <a:cubicBezTo>
                  <a:pt x="11197528" y="3050579"/>
                  <a:pt x="11217662" y="3030596"/>
                  <a:pt x="11217662" y="2990568"/>
                </a:cubicBezTo>
                <a:cubicBezTo>
                  <a:pt x="11217662" y="2950840"/>
                  <a:pt x="11200801" y="2930833"/>
                  <a:pt x="11167066" y="2930521"/>
                </a:cubicBezTo>
                <a:close/>
                <a:moveTo>
                  <a:pt x="4081457" y="2930521"/>
                </a:moveTo>
                <a:cubicBezTo>
                  <a:pt x="4066477" y="2930521"/>
                  <a:pt x="4053683" y="2930291"/>
                  <a:pt x="4054834" y="2951728"/>
                </a:cubicBezTo>
                <a:cubicBezTo>
                  <a:pt x="4056216" y="2976046"/>
                  <a:pt x="4055989" y="3000479"/>
                  <a:pt x="4054834" y="3024682"/>
                </a:cubicBezTo>
                <a:cubicBezTo>
                  <a:pt x="4054029" y="3042200"/>
                  <a:pt x="4061405" y="3046119"/>
                  <a:pt x="4077769" y="3047041"/>
                </a:cubicBezTo>
                <a:cubicBezTo>
                  <a:pt x="4101628" y="3048425"/>
                  <a:pt x="4111886" y="3040933"/>
                  <a:pt x="4108312" y="3016501"/>
                </a:cubicBezTo>
                <a:cubicBezTo>
                  <a:pt x="4107046" y="3007970"/>
                  <a:pt x="4108082" y="2999096"/>
                  <a:pt x="4108082" y="2990453"/>
                </a:cubicBezTo>
                <a:cubicBezTo>
                  <a:pt x="4108082" y="2977430"/>
                  <a:pt x="4107273" y="2964289"/>
                  <a:pt x="4108312" y="2951381"/>
                </a:cubicBezTo>
                <a:cubicBezTo>
                  <a:pt x="4110042" y="2929831"/>
                  <a:pt x="4096209" y="2930521"/>
                  <a:pt x="4081457" y="2930521"/>
                </a:cubicBezTo>
                <a:close/>
                <a:moveTo>
                  <a:pt x="2971965" y="2930521"/>
                </a:moveTo>
                <a:cubicBezTo>
                  <a:pt x="2942807" y="2921762"/>
                  <a:pt x="2928631" y="2931559"/>
                  <a:pt x="2928631" y="2961524"/>
                </a:cubicBezTo>
                <a:cubicBezTo>
                  <a:pt x="2928631" y="2971896"/>
                  <a:pt x="2928631" y="2982385"/>
                  <a:pt x="2928631" y="2992757"/>
                </a:cubicBezTo>
                <a:cubicBezTo>
                  <a:pt x="2928631" y="3005780"/>
                  <a:pt x="2928631" y="3018805"/>
                  <a:pt x="2928631" y="3031829"/>
                </a:cubicBezTo>
                <a:cubicBezTo>
                  <a:pt x="2928631" y="3041163"/>
                  <a:pt x="2926901" y="3053725"/>
                  <a:pt x="2941999" y="3049691"/>
                </a:cubicBezTo>
                <a:cubicBezTo>
                  <a:pt x="2955254" y="3046119"/>
                  <a:pt x="2978649" y="3060872"/>
                  <a:pt x="2979803" y="3032404"/>
                </a:cubicBezTo>
                <a:cubicBezTo>
                  <a:pt x="2980955" y="3003014"/>
                  <a:pt x="2980493" y="2973509"/>
                  <a:pt x="2980725" y="2944005"/>
                </a:cubicBezTo>
                <a:cubicBezTo>
                  <a:pt x="2980725" y="2937667"/>
                  <a:pt x="2979803" y="2932827"/>
                  <a:pt x="2971965" y="2930521"/>
                </a:cubicBezTo>
                <a:close/>
                <a:moveTo>
                  <a:pt x="2794591" y="2930521"/>
                </a:moveTo>
                <a:cubicBezTo>
                  <a:pt x="2751799" y="2930142"/>
                  <a:pt x="2730396" y="2951647"/>
                  <a:pt x="2730396" y="2995062"/>
                </a:cubicBezTo>
                <a:cubicBezTo>
                  <a:pt x="2730396" y="3031863"/>
                  <a:pt x="2748525" y="3050303"/>
                  <a:pt x="2784795" y="3050385"/>
                </a:cubicBezTo>
                <a:lnTo>
                  <a:pt x="2784795" y="3050498"/>
                </a:lnTo>
                <a:cubicBezTo>
                  <a:pt x="2825053" y="3050579"/>
                  <a:pt x="2845187" y="3030596"/>
                  <a:pt x="2845187" y="2990568"/>
                </a:cubicBezTo>
                <a:cubicBezTo>
                  <a:pt x="2845187" y="2950840"/>
                  <a:pt x="2828326" y="2930833"/>
                  <a:pt x="2794591" y="2930521"/>
                </a:cubicBezTo>
                <a:close/>
                <a:moveTo>
                  <a:pt x="10128988" y="2930407"/>
                </a:moveTo>
                <a:cubicBezTo>
                  <a:pt x="10108242" y="2929254"/>
                  <a:pt x="10092337" y="2931443"/>
                  <a:pt x="10096832" y="2958989"/>
                </a:cubicBezTo>
                <a:cubicBezTo>
                  <a:pt x="10098446" y="2969130"/>
                  <a:pt x="10097062" y="2979849"/>
                  <a:pt x="10097062" y="2990222"/>
                </a:cubicBezTo>
                <a:lnTo>
                  <a:pt x="10097178" y="2990222"/>
                </a:lnTo>
                <a:cubicBezTo>
                  <a:pt x="10097178" y="3004052"/>
                  <a:pt x="10097523" y="3017999"/>
                  <a:pt x="10097178" y="3031829"/>
                </a:cubicBezTo>
                <a:cubicBezTo>
                  <a:pt x="10096716" y="3048078"/>
                  <a:pt x="10106858" y="3049922"/>
                  <a:pt x="10119537" y="3048885"/>
                </a:cubicBezTo>
                <a:cubicBezTo>
                  <a:pt x="10131177" y="3047850"/>
                  <a:pt x="10145008" y="3051422"/>
                  <a:pt x="10144546" y="3031713"/>
                </a:cubicBezTo>
                <a:lnTo>
                  <a:pt x="10144432" y="3031713"/>
                </a:lnTo>
                <a:cubicBezTo>
                  <a:pt x="10143856" y="3003130"/>
                  <a:pt x="10143970" y="2974431"/>
                  <a:pt x="10144432" y="2945850"/>
                </a:cubicBezTo>
                <a:cubicBezTo>
                  <a:pt x="10144662" y="2934439"/>
                  <a:pt x="10139706" y="2930982"/>
                  <a:pt x="10128988" y="2930407"/>
                </a:cubicBezTo>
                <a:close/>
                <a:moveTo>
                  <a:pt x="1756513" y="2930407"/>
                </a:moveTo>
                <a:cubicBezTo>
                  <a:pt x="1735767" y="2929254"/>
                  <a:pt x="1719862" y="2931443"/>
                  <a:pt x="1724357" y="2958989"/>
                </a:cubicBezTo>
                <a:cubicBezTo>
                  <a:pt x="1725971" y="2969130"/>
                  <a:pt x="1724587" y="2979849"/>
                  <a:pt x="1724587" y="2990222"/>
                </a:cubicBezTo>
                <a:lnTo>
                  <a:pt x="1724703" y="2990222"/>
                </a:lnTo>
                <a:cubicBezTo>
                  <a:pt x="1724703" y="3004052"/>
                  <a:pt x="1725048" y="3017999"/>
                  <a:pt x="1724703" y="3031829"/>
                </a:cubicBezTo>
                <a:cubicBezTo>
                  <a:pt x="1724241" y="3048078"/>
                  <a:pt x="1734383" y="3049922"/>
                  <a:pt x="1747062" y="3048885"/>
                </a:cubicBezTo>
                <a:cubicBezTo>
                  <a:pt x="1758702" y="3047850"/>
                  <a:pt x="1772533" y="3051422"/>
                  <a:pt x="1772071" y="3031713"/>
                </a:cubicBezTo>
                <a:lnTo>
                  <a:pt x="1771957" y="3031713"/>
                </a:lnTo>
                <a:cubicBezTo>
                  <a:pt x="1771381" y="3003130"/>
                  <a:pt x="1771495" y="2974431"/>
                  <a:pt x="1771957" y="2945850"/>
                </a:cubicBezTo>
                <a:cubicBezTo>
                  <a:pt x="1772187" y="2934439"/>
                  <a:pt x="1767231" y="2930982"/>
                  <a:pt x="1756513" y="2930407"/>
                </a:cubicBezTo>
                <a:close/>
                <a:moveTo>
                  <a:pt x="11456812" y="2930291"/>
                </a:moveTo>
                <a:cubicBezTo>
                  <a:pt x="11443096" y="2928793"/>
                  <a:pt x="11435950" y="2932827"/>
                  <a:pt x="11436526" y="2948616"/>
                </a:cubicBezTo>
                <a:cubicBezTo>
                  <a:pt x="11437680" y="2978927"/>
                  <a:pt x="11437218" y="3009355"/>
                  <a:pt x="11437334" y="3039780"/>
                </a:cubicBezTo>
                <a:lnTo>
                  <a:pt x="11437450" y="3039780"/>
                </a:lnTo>
                <a:cubicBezTo>
                  <a:pt x="11466032" y="3041544"/>
                  <a:pt x="11479666" y="3027909"/>
                  <a:pt x="11478363" y="2998865"/>
                </a:cubicBezTo>
                <a:cubicBezTo>
                  <a:pt x="11468913" y="2998174"/>
                  <a:pt x="11463842" y="2989991"/>
                  <a:pt x="11471218" y="2986188"/>
                </a:cubicBezTo>
                <a:cubicBezTo>
                  <a:pt x="11489888" y="2976622"/>
                  <a:pt x="11482744" y="2961178"/>
                  <a:pt x="11483780" y="2947694"/>
                </a:cubicBezTo>
                <a:cubicBezTo>
                  <a:pt x="11485510" y="2926256"/>
                  <a:pt x="11468913" y="2931559"/>
                  <a:pt x="11456812" y="2930291"/>
                </a:cubicBezTo>
                <a:close/>
                <a:moveTo>
                  <a:pt x="10056840" y="2930291"/>
                </a:moveTo>
                <a:cubicBezTo>
                  <a:pt x="10035517" y="2928562"/>
                  <a:pt x="10026182" y="2934902"/>
                  <a:pt x="10029179" y="2957144"/>
                </a:cubicBezTo>
                <a:cubicBezTo>
                  <a:pt x="10030562" y="2967403"/>
                  <a:pt x="10029410" y="2978005"/>
                  <a:pt x="10029410" y="2988378"/>
                </a:cubicBezTo>
                <a:cubicBezTo>
                  <a:pt x="10029410" y="3002208"/>
                  <a:pt x="10030332" y="3016154"/>
                  <a:pt x="10029179" y="3029984"/>
                </a:cubicBezTo>
                <a:cubicBezTo>
                  <a:pt x="10027796" y="3047041"/>
                  <a:pt x="10035863" y="3050730"/>
                  <a:pt x="10050846" y="3049922"/>
                </a:cubicBezTo>
                <a:cubicBezTo>
                  <a:pt x="10064562" y="3049231"/>
                  <a:pt x="10077585" y="3050268"/>
                  <a:pt x="10077239" y="3030560"/>
                </a:cubicBezTo>
                <a:lnTo>
                  <a:pt x="10077239" y="3030445"/>
                </a:lnTo>
                <a:cubicBezTo>
                  <a:pt x="10076778" y="3003590"/>
                  <a:pt x="10076663" y="2976622"/>
                  <a:pt x="10077239" y="2949768"/>
                </a:cubicBezTo>
                <a:cubicBezTo>
                  <a:pt x="10077585" y="2934787"/>
                  <a:pt x="10070784" y="2931443"/>
                  <a:pt x="10056840" y="2930291"/>
                </a:cubicBezTo>
                <a:close/>
                <a:moveTo>
                  <a:pt x="4417648" y="2930291"/>
                </a:moveTo>
                <a:cubicBezTo>
                  <a:pt x="4397480" y="2930752"/>
                  <a:pt x="4391028" y="2937321"/>
                  <a:pt x="4394830" y="2955877"/>
                </a:cubicBezTo>
                <a:cubicBezTo>
                  <a:pt x="4392064" y="2973856"/>
                  <a:pt x="4393908" y="2985613"/>
                  <a:pt x="4417764" y="2984690"/>
                </a:cubicBezTo>
                <a:cubicBezTo>
                  <a:pt x="4437589" y="2983883"/>
                  <a:pt x="4442775" y="2977314"/>
                  <a:pt x="4442429" y="2958643"/>
                </a:cubicBezTo>
                <a:cubicBezTo>
                  <a:pt x="4442083" y="2940548"/>
                  <a:pt x="4440817" y="2929714"/>
                  <a:pt x="4417648" y="2930291"/>
                </a:cubicBezTo>
                <a:close/>
                <a:moveTo>
                  <a:pt x="3084337" y="2930291"/>
                </a:moveTo>
                <a:cubicBezTo>
                  <a:pt x="3070621" y="2928793"/>
                  <a:pt x="3063475" y="2932827"/>
                  <a:pt x="3064051" y="2948616"/>
                </a:cubicBezTo>
                <a:cubicBezTo>
                  <a:pt x="3065205" y="2978927"/>
                  <a:pt x="3064743" y="3009355"/>
                  <a:pt x="3064859" y="3039780"/>
                </a:cubicBezTo>
                <a:lnTo>
                  <a:pt x="3064975" y="3039780"/>
                </a:lnTo>
                <a:cubicBezTo>
                  <a:pt x="3093557" y="3041544"/>
                  <a:pt x="3107191" y="3027909"/>
                  <a:pt x="3105888" y="2998865"/>
                </a:cubicBezTo>
                <a:cubicBezTo>
                  <a:pt x="3096438" y="2998174"/>
                  <a:pt x="3091367" y="2989991"/>
                  <a:pt x="3098743" y="2986188"/>
                </a:cubicBezTo>
                <a:cubicBezTo>
                  <a:pt x="3117413" y="2976622"/>
                  <a:pt x="3110269" y="2961178"/>
                  <a:pt x="3111305" y="2947694"/>
                </a:cubicBezTo>
                <a:cubicBezTo>
                  <a:pt x="3113035" y="2926256"/>
                  <a:pt x="3096438" y="2931559"/>
                  <a:pt x="3084337" y="2930291"/>
                </a:cubicBezTo>
                <a:close/>
                <a:moveTo>
                  <a:pt x="1684365" y="2930291"/>
                </a:moveTo>
                <a:cubicBezTo>
                  <a:pt x="1663042" y="2928562"/>
                  <a:pt x="1653707" y="2934902"/>
                  <a:pt x="1656704" y="2957144"/>
                </a:cubicBezTo>
                <a:cubicBezTo>
                  <a:pt x="1658087" y="2967403"/>
                  <a:pt x="1656935" y="2978005"/>
                  <a:pt x="1656935" y="2988378"/>
                </a:cubicBezTo>
                <a:cubicBezTo>
                  <a:pt x="1656935" y="3002208"/>
                  <a:pt x="1657857" y="3016154"/>
                  <a:pt x="1656704" y="3029984"/>
                </a:cubicBezTo>
                <a:cubicBezTo>
                  <a:pt x="1655321" y="3047041"/>
                  <a:pt x="1663388" y="3050730"/>
                  <a:pt x="1678371" y="3049922"/>
                </a:cubicBezTo>
                <a:cubicBezTo>
                  <a:pt x="1692087" y="3049231"/>
                  <a:pt x="1705110" y="3050268"/>
                  <a:pt x="1704764" y="3030560"/>
                </a:cubicBezTo>
                <a:lnTo>
                  <a:pt x="1704764" y="3030445"/>
                </a:lnTo>
                <a:cubicBezTo>
                  <a:pt x="1704303" y="3003590"/>
                  <a:pt x="1704188" y="2976622"/>
                  <a:pt x="1704764" y="2949768"/>
                </a:cubicBezTo>
                <a:cubicBezTo>
                  <a:pt x="1705110" y="2934787"/>
                  <a:pt x="1698309" y="2931443"/>
                  <a:pt x="1684365" y="2930291"/>
                </a:cubicBezTo>
                <a:close/>
                <a:moveTo>
                  <a:pt x="4480462" y="2930175"/>
                </a:moveTo>
                <a:cubicBezTo>
                  <a:pt x="4456373" y="2929254"/>
                  <a:pt x="4457874" y="2942046"/>
                  <a:pt x="4456605" y="2958874"/>
                </a:cubicBezTo>
                <a:cubicBezTo>
                  <a:pt x="4454992" y="2980541"/>
                  <a:pt x="4463289" y="2987225"/>
                  <a:pt x="4483231" y="2982961"/>
                </a:cubicBezTo>
                <a:lnTo>
                  <a:pt x="4483344" y="2982961"/>
                </a:lnTo>
                <a:cubicBezTo>
                  <a:pt x="4503515" y="2987110"/>
                  <a:pt x="4509851" y="2979849"/>
                  <a:pt x="4510429" y="2958643"/>
                </a:cubicBezTo>
                <a:cubicBezTo>
                  <a:pt x="4511118" y="2934209"/>
                  <a:pt x="4501438" y="2930982"/>
                  <a:pt x="4480462" y="2930175"/>
                </a:cubicBezTo>
                <a:close/>
                <a:moveTo>
                  <a:pt x="10265994" y="2930105"/>
                </a:moveTo>
                <a:cubicBezTo>
                  <a:pt x="10260145" y="2930263"/>
                  <a:pt x="10253288" y="2931789"/>
                  <a:pt x="10248042" y="2930982"/>
                </a:cubicBezTo>
                <a:cubicBezTo>
                  <a:pt x="10231792" y="2928448"/>
                  <a:pt x="10226375" y="2936053"/>
                  <a:pt x="10227759" y="2951728"/>
                </a:cubicBezTo>
                <a:cubicBezTo>
                  <a:pt x="10228796" y="2963829"/>
                  <a:pt x="10227989" y="2976046"/>
                  <a:pt x="10227989" y="2988148"/>
                </a:cubicBezTo>
                <a:cubicBezTo>
                  <a:pt x="10227989" y="3001977"/>
                  <a:pt x="10227759" y="3015923"/>
                  <a:pt x="10227989" y="3029753"/>
                </a:cubicBezTo>
                <a:cubicBezTo>
                  <a:pt x="10228104" y="3035402"/>
                  <a:pt x="10226837" y="3041625"/>
                  <a:pt x="10234098" y="3045197"/>
                </a:cubicBezTo>
                <a:cubicBezTo>
                  <a:pt x="10257494" y="3056952"/>
                  <a:pt x="10280659" y="3043238"/>
                  <a:pt x="10279854" y="3017536"/>
                </a:cubicBezTo>
                <a:cubicBezTo>
                  <a:pt x="10279622" y="3009699"/>
                  <a:pt x="10283542" y="3000594"/>
                  <a:pt x="10270057" y="2997482"/>
                </a:cubicBezTo>
                <a:cubicBezTo>
                  <a:pt x="10261413" y="2995408"/>
                  <a:pt x="10264755" y="2988263"/>
                  <a:pt x="10270748" y="2984229"/>
                </a:cubicBezTo>
                <a:lnTo>
                  <a:pt x="10270863" y="2984344"/>
                </a:lnTo>
                <a:cubicBezTo>
                  <a:pt x="10289650" y="2971435"/>
                  <a:pt x="10280776" y="2952188"/>
                  <a:pt x="10277893" y="2937436"/>
                </a:cubicBezTo>
                <a:cubicBezTo>
                  <a:pt x="10276683" y="2931155"/>
                  <a:pt x="10271843" y="2929946"/>
                  <a:pt x="10265994" y="2930105"/>
                </a:cubicBezTo>
                <a:close/>
                <a:moveTo>
                  <a:pt x="1893519" y="2930105"/>
                </a:moveTo>
                <a:cubicBezTo>
                  <a:pt x="1887670" y="2930263"/>
                  <a:pt x="1880813" y="2931789"/>
                  <a:pt x="1875567" y="2930982"/>
                </a:cubicBezTo>
                <a:cubicBezTo>
                  <a:pt x="1859317" y="2928448"/>
                  <a:pt x="1853900" y="2936053"/>
                  <a:pt x="1855284" y="2951728"/>
                </a:cubicBezTo>
                <a:cubicBezTo>
                  <a:pt x="1856321" y="2963829"/>
                  <a:pt x="1855514" y="2976046"/>
                  <a:pt x="1855514" y="2988148"/>
                </a:cubicBezTo>
                <a:cubicBezTo>
                  <a:pt x="1855514" y="3001977"/>
                  <a:pt x="1855284" y="3015923"/>
                  <a:pt x="1855514" y="3029753"/>
                </a:cubicBezTo>
                <a:cubicBezTo>
                  <a:pt x="1855629" y="3035402"/>
                  <a:pt x="1854362" y="3041625"/>
                  <a:pt x="1861623" y="3045197"/>
                </a:cubicBezTo>
                <a:cubicBezTo>
                  <a:pt x="1885019" y="3056952"/>
                  <a:pt x="1908184" y="3043238"/>
                  <a:pt x="1907379" y="3017536"/>
                </a:cubicBezTo>
                <a:cubicBezTo>
                  <a:pt x="1907147" y="3009699"/>
                  <a:pt x="1911067" y="3000594"/>
                  <a:pt x="1897582" y="2997482"/>
                </a:cubicBezTo>
                <a:cubicBezTo>
                  <a:pt x="1888938" y="2995408"/>
                  <a:pt x="1892280" y="2988263"/>
                  <a:pt x="1898273" y="2984229"/>
                </a:cubicBezTo>
                <a:lnTo>
                  <a:pt x="1898388" y="2984344"/>
                </a:lnTo>
                <a:cubicBezTo>
                  <a:pt x="1917175" y="2971435"/>
                  <a:pt x="1908301" y="2952188"/>
                  <a:pt x="1905418" y="2937436"/>
                </a:cubicBezTo>
                <a:cubicBezTo>
                  <a:pt x="1904208" y="2931155"/>
                  <a:pt x="1899368" y="2929946"/>
                  <a:pt x="1893519" y="2930105"/>
                </a:cubicBezTo>
                <a:close/>
                <a:moveTo>
                  <a:pt x="4214228" y="2930061"/>
                </a:moveTo>
                <a:cubicBezTo>
                  <a:pt x="4190028" y="2929831"/>
                  <a:pt x="4190142" y="2942508"/>
                  <a:pt x="4190488" y="2959334"/>
                </a:cubicBezTo>
                <a:cubicBezTo>
                  <a:pt x="4190947" y="2980888"/>
                  <a:pt x="4191872" y="3002553"/>
                  <a:pt x="4190255" y="3023991"/>
                </a:cubicBezTo>
                <a:cubicBezTo>
                  <a:pt x="4188527" y="3046350"/>
                  <a:pt x="4201436" y="3046004"/>
                  <a:pt x="4217572" y="3047041"/>
                </a:cubicBezTo>
                <a:cubicBezTo>
                  <a:pt x="4236589" y="3048193"/>
                  <a:pt x="4239931" y="3038858"/>
                  <a:pt x="4237857" y="3023759"/>
                </a:cubicBezTo>
                <a:cubicBezTo>
                  <a:pt x="4236589" y="3013963"/>
                  <a:pt x="4244081" y="3000709"/>
                  <a:pt x="4226560" y="2997021"/>
                </a:cubicBezTo>
                <a:cubicBezTo>
                  <a:pt x="4221260" y="2995985"/>
                  <a:pt x="4223221" y="2988609"/>
                  <a:pt x="4226793" y="2986995"/>
                </a:cubicBezTo>
                <a:cubicBezTo>
                  <a:pt x="4240507" y="2980888"/>
                  <a:pt x="4237973" y="2969247"/>
                  <a:pt x="4238086" y="2955762"/>
                </a:cubicBezTo>
                <a:lnTo>
                  <a:pt x="4237973" y="2955762"/>
                </a:lnTo>
                <a:cubicBezTo>
                  <a:pt x="4240853" y="2939857"/>
                  <a:pt x="4236933" y="2930291"/>
                  <a:pt x="4214228" y="2930061"/>
                </a:cubicBezTo>
                <a:close/>
                <a:moveTo>
                  <a:pt x="6636694" y="2930032"/>
                </a:moveTo>
                <a:cubicBezTo>
                  <a:pt x="6629952" y="2930061"/>
                  <a:pt x="6622547" y="2931963"/>
                  <a:pt x="6616785" y="2933173"/>
                </a:cubicBezTo>
                <a:cubicBezTo>
                  <a:pt x="6601108" y="2936399"/>
                  <a:pt x="6610328" y="2951842"/>
                  <a:pt x="6608717" y="2961755"/>
                </a:cubicBezTo>
                <a:cubicBezTo>
                  <a:pt x="6607332" y="2970167"/>
                  <a:pt x="6608484" y="2979042"/>
                  <a:pt x="6608484" y="2987686"/>
                </a:cubicBezTo>
                <a:cubicBezTo>
                  <a:pt x="6608484" y="2999787"/>
                  <a:pt x="6607908" y="3011890"/>
                  <a:pt x="6608717" y="3023991"/>
                </a:cubicBezTo>
                <a:cubicBezTo>
                  <a:pt x="6609293" y="3032290"/>
                  <a:pt x="6603301" y="3045545"/>
                  <a:pt x="6618052" y="3046582"/>
                </a:cubicBezTo>
                <a:cubicBezTo>
                  <a:pt x="6630037" y="3047387"/>
                  <a:pt x="6646866" y="3054418"/>
                  <a:pt x="6653203" y="3040126"/>
                </a:cubicBezTo>
                <a:lnTo>
                  <a:pt x="6653203" y="3040241"/>
                </a:lnTo>
                <a:cubicBezTo>
                  <a:pt x="6658160" y="3028948"/>
                  <a:pt x="6662309" y="3009814"/>
                  <a:pt x="6650091" y="3002208"/>
                </a:cubicBezTo>
                <a:cubicBezTo>
                  <a:pt x="6634070" y="2992181"/>
                  <a:pt x="6641216" y="2991144"/>
                  <a:pt x="6650091" y="2981925"/>
                </a:cubicBezTo>
                <a:cubicBezTo>
                  <a:pt x="6661618" y="2969939"/>
                  <a:pt x="6658849" y="2950806"/>
                  <a:pt x="6652627" y="2938129"/>
                </a:cubicBezTo>
                <a:cubicBezTo>
                  <a:pt x="6649515" y="2931847"/>
                  <a:pt x="6643436" y="2930003"/>
                  <a:pt x="6636694" y="2930032"/>
                </a:cubicBezTo>
                <a:close/>
                <a:moveTo>
                  <a:pt x="4282689" y="2929946"/>
                </a:moveTo>
                <a:cubicBezTo>
                  <a:pt x="4263789" y="2930521"/>
                  <a:pt x="4254683" y="2935017"/>
                  <a:pt x="4259293" y="2955415"/>
                </a:cubicBezTo>
                <a:cubicBezTo>
                  <a:pt x="4256873" y="2971782"/>
                  <a:pt x="4256413" y="2985151"/>
                  <a:pt x="4281190" y="2983883"/>
                </a:cubicBezTo>
                <a:cubicBezTo>
                  <a:pt x="4299746" y="2982961"/>
                  <a:pt x="4307814" y="2978927"/>
                  <a:pt x="4306779" y="2959103"/>
                </a:cubicBezTo>
                <a:cubicBezTo>
                  <a:pt x="4305970" y="2942277"/>
                  <a:pt x="4306662" y="2929139"/>
                  <a:pt x="4282806" y="2929946"/>
                </a:cubicBezTo>
                <a:close/>
                <a:moveTo>
                  <a:pt x="11730074" y="2929831"/>
                </a:moveTo>
                <a:cubicBezTo>
                  <a:pt x="11710597" y="2930061"/>
                  <a:pt x="11701723" y="2934439"/>
                  <a:pt x="11702530" y="2955877"/>
                </a:cubicBezTo>
                <a:cubicBezTo>
                  <a:pt x="11703336" y="2974431"/>
                  <a:pt x="11705757" y="2984920"/>
                  <a:pt x="11728462" y="2983307"/>
                </a:cubicBezTo>
                <a:cubicBezTo>
                  <a:pt x="11746672" y="2982040"/>
                  <a:pt x="11760272" y="2981003"/>
                  <a:pt x="11754969" y="2958066"/>
                </a:cubicBezTo>
                <a:cubicBezTo>
                  <a:pt x="11758542" y="2937898"/>
                  <a:pt x="11751512" y="2929600"/>
                  <a:pt x="11730074" y="2929831"/>
                </a:cubicBezTo>
                <a:close/>
                <a:moveTo>
                  <a:pt x="11399416" y="2929831"/>
                </a:moveTo>
                <a:cubicBezTo>
                  <a:pt x="11386507" y="2931789"/>
                  <a:pt x="11367837" y="2923144"/>
                  <a:pt x="11368413" y="2948501"/>
                </a:cubicBezTo>
                <a:cubicBezTo>
                  <a:pt x="11368989" y="2972589"/>
                  <a:pt x="11368989" y="2996791"/>
                  <a:pt x="11368067" y="3020880"/>
                </a:cubicBezTo>
                <a:cubicBezTo>
                  <a:pt x="11367261" y="3039205"/>
                  <a:pt x="11371063" y="3048770"/>
                  <a:pt x="11393192" y="3049691"/>
                </a:cubicBezTo>
                <a:cubicBezTo>
                  <a:pt x="11418087" y="3050730"/>
                  <a:pt x="11416819" y="3037360"/>
                  <a:pt x="11416128" y="3020880"/>
                </a:cubicBezTo>
                <a:cubicBezTo>
                  <a:pt x="11415782" y="3009699"/>
                  <a:pt x="11416128" y="2998405"/>
                  <a:pt x="11416128" y="2987225"/>
                </a:cubicBezTo>
                <a:lnTo>
                  <a:pt x="11416358" y="2987225"/>
                </a:lnTo>
                <a:cubicBezTo>
                  <a:pt x="11416358" y="2974318"/>
                  <a:pt x="11414860" y="2961178"/>
                  <a:pt x="11416704" y="2948501"/>
                </a:cubicBezTo>
                <a:cubicBezTo>
                  <a:pt x="11418893" y="2933519"/>
                  <a:pt x="11414283" y="2927640"/>
                  <a:pt x="11399416" y="2929831"/>
                </a:cubicBezTo>
                <a:close/>
                <a:moveTo>
                  <a:pt x="10385770" y="2929831"/>
                </a:moveTo>
                <a:lnTo>
                  <a:pt x="10385770" y="2929946"/>
                </a:lnTo>
                <a:cubicBezTo>
                  <a:pt x="10364448" y="2930061"/>
                  <a:pt x="10360414" y="2938819"/>
                  <a:pt x="10363411" y="2955877"/>
                </a:cubicBezTo>
                <a:cubicBezTo>
                  <a:pt x="10361913" y="2971896"/>
                  <a:pt x="10361106" y="2984805"/>
                  <a:pt x="10384502" y="2984229"/>
                </a:cubicBezTo>
                <a:cubicBezTo>
                  <a:pt x="10404556" y="2983653"/>
                  <a:pt x="10412163" y="2978813"/>
                  <a:pt x="10411356" y="2957720"/>
                </a:cubicBezTo>
                <a:cubicBezTo>
                  <a:pt x="10410665" y="2939051"/>
                  <a:pt x="10408014" y="2929714"/>
                  <a:pt x="10385770" y="2929831"/>
                </a:cubicBezTo>
                <a:close/>
                <a:moveTo>
                  <a:pt x="3357599" y="2929831"/>
                </a:moveTo>
                <a:cubicBezTo>
                  <a:pt x="3338122" y="2930061"/>
                  <a:pt x="3329248" y="2934439"/>
                  <a:pt x="3330055" y="2955877"/>
                </a:cubicBezTo>
                <a:cubicBezTo>
                  <a:pt x="3330861" y="2974431"/>
                  <a:pt x="3333282" y="2984920"/>
                  <a:pt x="3355987" y="2983307"/>
                </a:cubicBezTo>
                <a:cubicBezTo>
                  <a:pt x="3374197" y="2982040"/>
                  <a:pt x="3387797" y="2981003"/>
                  <a:pt x="3382494" y="2958066"/>
                </a:cubicBezTo>
                <a:cubicBezTo>
                  <a:pt x="3386067" y="2937898"/>
                  <a:pt x="3379037" y="2929600"/>
                  <a:pt x="3357599" y="2929831"/>
                </a:cubicBezTo>
                <a:close/>
                <a:moveTo>
                  <a:pt x="3026941" y="2929831"/>
                </a:moveTo>
                <a:cubicBezTo>
                  <a:pt x="3014032" y="2931789"/>
                  <a:pt x="2995362" y="2923144"/>
                  <a:pt x="2995938" y="2948501"/>
                </a:cubicBezTo>
                <a:cubicBezTo>
                  <a:pt x="2996514" y="2972589"/>
                  <a:pt x="2996514" y="2996791"/>
                  <a:pt x="2995592" y="3020880"/>
                </a:cubicBezTo>
                <a:cubicBezTo>
                  <a:pt x="2994786" y="3039205"/>
                  <a:pt x="2998588" y="3048770"/>
                  <a:pt x="3020717" y="3049691"/>
                </a:cubicBezTo>
                <a:cubicBezTo>
                  <a:pt x="3045612" y="3050730"/>
                  <a:pt x="3044344" y="3037360"/>
                  <a:pt x="3043653" y="3020880"/>
                </a:cubicBezTo>
                <a:cubicBezTo>
                  <a:pt x="3043307" y="3009699"/>
                  <a:pt x="3043653" y="2998405"/>
                  <a:pt x="3043653" y="2987225"/>
                </a:cubicBezTo>
                <a:lnTo>
                  <a:pt x="3043883" y="2987225"/>
                </a:lnTo>
                <a:cubicBezTo>
                  <a:pt x="3043883" y="2974318"/>
                  <a:pt x="3042385" y="2961178"/>
                  <a:pt x="3044229" y="2948501"/>
                </a:cubicBezTo>
                <a:cubicBezTo>
                  <a:pt x="3046418" y="2933519"/>
                  <a:pt x="3041808" y="2927640"/>
                  <a:pt x="3026941" y="2929831"/>
                </a:cubicBezTo>
                <a:close/>
                <a:moveTo>
                  <a:pt x="2013295" y="2929831"/>
                </a:moveTo>
                <a:lnTo>
                  <a:pt x="2013295" y="2929946"/>
                </a:lnTo>
                <a:cubicBezTo>
                  <a:pt x="1991973" y="2930061"/>
                  <a:pt x="1987939" y="2938819"/>
                  <a:pt x="1990936" y="2955877"/>
                </a:cubicBezTo>
                <a:cubicBezTo>
                  <a:pt x="1989438" y="2971896"/>
                  <a:pt x="1988631" y="2984805"/>
                  <a:pt x="2012027" y="2984229"/>
                </a:cubicBezTo>
                <a:cubicBezTo>
                  <a:pt x="2032081" y="2983653"/>
                  <a:pt x="2039688" y="2978813"/>
                  <a:pt x="2038881" y="2957720"/>
                </a:cubicBezTo>
                <a:cubicBezTo>
                  <a:pt x="2038190" y="2939051"/>
                  <a:pt x="2035539" y="2929714"/>
                  <a:pt x="2013295" y="2929831"/>
                </a:cubicBezTo>
                <a:close/>
                <a:moveTo>
                  <a:pt x="4350573" y="2929714"/>
                </a:moveTo>
                <a:cubicBezTo>
                  <a:pt x="4331327" y="2930521"/>
                  <a:pt x="4324294" y="2936053"/>
                  <a:pt x="4325332" y="2955187"/>
                </a:cubicBezTo>
                <a:cubicBezTo>
                  <a:pt x="4326139" y="2971552"/>
                  <a:pt x="4324526" y="2985151"/>
                  <a:pt x="4348843" y="2984805"/>
                </a:cubicBezTo>
                <a:cubicBezTo>
                  <a:pt x="4369703" y="2984459"/>
                  <a:pt x="4377772" y="2978467"/>
                  <a:pt x="4373507" y="2958297"/>
                </a:cubicBezTo>
                <a:cubicBezTo>
                  <a:pt x="4376619" y="2939972"/>
                  <a:pt x="4373853" y="2928909"/>
                  <a:pt x="4350573" y="2929714"/>
                </a:cubicBezTo>
                <a:close/>
                <a:moveTo>
                  <a:pt x="11794616" y="2929484"/>
                </a:moveTo>
                <a:cubicBezTo>
                  <a:pt x="11775138" y="2930061"/>
                  <a:pt x="11767302" y="2935592"/>
                  <a:pt x="11771336" y="2954608"/>
                </a:cubicBezTo>
                <a:cubicBezTo>
                  <a:pt x="11769030" y="2972126"/>
                  <a:pt x="11769492" y="2984805"/>
                  <a:pt x="11793925" y="2983653"/>
                </a:cubicBezTo>
                <a:lnTo>
                  <a:pt x="11793925" y="2983538"/>
                </a:lnTo>
                <a:cubicBezTo>
                  <a:pt x="11813058" y="2982730"/>
                  <a:pt x="11819626" y="2977430"/>
                  <a:pt x="11818934" y="2958181"/>
                </a:cubicBezTo>
                <a:cubicBezTo>
                  <a:pt x="11818358" y="2940779"/>
                  <a:pt x="11818244" y="2928793"/>
                  <a:pt x="11794616" y="2929484"/>
                </a:cubicBezTo>
                <a:close/>
                <a:moveTo>
                  <a:pt x="11596613" y="2929484"/>
                </a:moveTo>
                <a:cubicBezTo>
                  <a:pt x="11559847" y="2926142"/>
                  <a:pt x="11574024" y="2954954"/>
                  <a:pt x="11570335" y="2969821"/>
                </a:cubicBezTo>
                <a:cubicBezTo>
                  <a:pt x="11565494" y="2989645"/>
                  <a:pt x="11583936" y="2981464"/>
                  <a:pt x="11593154" y="2982961"/>
                </a:cubicBezTo>
                <a:cubicBezTo>
                  <a:pt x="11614246" y="2986304"/>
                  <a:pt x="11624734" y="2978236"/>
                  <a:pt x="11619547" y="2954724"/>
                </a:cubicBezTo>
                <a:cubicBezTo>
                  <a:pt x="11624734" y="2935707"/>
                  <a:pt x="11615860" y="2931212"/>
                  <a:pt x="11596613" y="2929484"/>
                </a:cubicBezTo>
                <a:close/>
                <a:moveTo>
                  <a:pt x="3422141" y="2929484"/>
                </a:moveTo>
                <a:cubicBezTo>
                  <a:pt x="3402663" y="2930061"/>
                  <a:pt x="3394827" y="2935592"/>
                  <a:pt x="3398861" y="2954608"/>
                </a:cubicBezTo>
                <a:cubicBezTo>
                  <a:pt x="3396555" y="2972126"/>
                  <a:pt x="3397017" y="2984805"/>
                  <a:pt x="3421450" y="2983653"/>
                </a:cubicBezTo>
                <a:lnTo>
                  <a:pt x="3421450" y="2983538"/>
                </a:lnTo>
                <a:cubicBezTo>
                  <a:pt x="3440583" y="2982730"/>
                  <a:pt x="3447151" y="2977430"/>
                  <a:pt x="3446459" y="2958181"/>
                </a:cubicBezTo>
                <a:cubicBezTo>
                  <a:pt x="3445883" y="2940779"/>
                  <a:pt x="3445769" y="2928793"/>
                  <a:pt x="3422141" y="2929484"/>
                </a:cubicBezTo>
                <a:close/>
                <a:moveTo>
                  <a:pt x="3224138" y="2929484"/>
                </a:moveTo>
                <a:cubicBezTo>
                  <a:pt x="3187372" y="2926142"/>
                  <a:pt x="3201549" y="2954954"/>
                  <a:pt x="3197860" y="2969821"/>
                </a:cubicBezTo>
                <a:cubicBezTo>
                  <a:pt x="3193019" y="2989645"/>
                  <a:pt x="3211461" y="2981464"/>
                  <a:pt x="3220679" y="2982961"/>
                </a:cubicBezTo>
                <a:cubicBezTo>
                  <a:pt x="3241771" y="2986304"/>
                  <a:pt x="3252259" y="2978236"/>
                  <a:pt x="3247072" y="2954724"/>
                </a:cubicBezTo>
                <a:cubicBezTo>
                  <a:pt x="3252259" y="2935707"/>
                  <a:pt x="3243385" y="2931212"/>
                  <a:pt x="3224138" y="2929484"/>
                </a:cubicBezTo>
                <a:close/>
                <a:moveTo>
                  <a:pt x="11661846" y="2929369"/>
                </a:moveTo>
                <a:cubicBezTo>
                  <a:pt x="11639486" y="2928562"/>
                  <a:pt x="11634762" y="2936745"/>
                  <a:pt x="11634762" y="2957605"/>
                </a:cubicBezTo>
                <a:cubicBezTo>
                  <a:pt x="11634762" y="2978351"/>
                  <a:pt x="11640409" y="2986879"/>
                  <a:pt x="11661384" y="2982040"/>
                </a:cubicBezTo>
                <a:cubicBezTo>
                  <a:pt x="11684666" y="2987801"/>
                  <a:pt x="11687893" y="2975816"/>
                  <a:pt x="11688585" y="2955415"/>
                </a:cubicBezTo>
                <a:cubicBezTo>
                  <a:pt x="11689276" y="2933864"/>
                  <a:pt x="11681092" y="2930061"/>
                  <a:pt x="11661846" y="2929369"/>
                </a:cubicBezTo>
                <a:close/>
                <a:moveTo>
                  <a:pt x="11528960" y="2929369"/>
                </a:moveTo>
                <a:cubicBezTo>
                  <a:pt x="11509828" y="2930291"/>
                  <a:pt x="11502682" y="2935246"/>
                  <a:pt x="11503718" y="2954608"/>
                </a:cubicBezTo>
                <a:cubicBezTo>
                  <a:pt x="11504642" y="2971435"/>
                  <a:pt x="11503950" y="2984459"/>
                  <a:pt x="11527922" y="2983769"/>
                </a:cubicBezTo>
                <a:lnTo>
                  <a:pt x="11527922" y="2983653"/>
                </a:lnTo>
                <a:cubicBezTo>
                  <a:pt x="11547514" y="2983076"/>
                  <a:pt x="11555353" y="2977659"/>
                  <a:pt x="11551319" y="2958527"/>
                </a:cubicBezTo>
                <a:cubicBezTo>
                  <a:pt x="11553508" y="2941355"/>
                  <a:pt x="11553624" y="2928330"/>
                  <a:pt x="11528960" y="2929369"/>
                </a:cubicBezTo>
                <a:close/>
                <a:moveTo>
                  <a:pt x="3289371" y="2929369"/>
                </a:moveTo>
                <a:cubicBezTo>
                  <a:pt x="3267011" y="2928562"/>
                  <a:pt x="3262287" y="2936745"/>
                  <a:pt x="3262287" y="2957605"/>
                </a:cubicBezTo>
                <a:cubicBezTo>
                  <a:pt x="3262287" y="2978351"/>
                  <a:pt x="3267934" y="2986879"/>
                  <a:pt x="3288909" y="2982040"/>
                </a:cubicBezTo>
                <a:cubicBezTo>
                  <a:pt x="3312191" y="2987801"/>
                  <a:pt x="3315418" y="2975816"/>
                  <a:pt x="3316110" y="2955415"/>
                </a:cubicBezTo>
                <a:cubicBezTo>
                  <a:pt x="3316801" y="2933864"/>
                  <a:pt x="3308617" y="2930061"/>
                  <a:pt x="3289371" y="2929369"/>
                </a:cubicBezTo>
                <a:close/>
                <a:moveTo>
                  <a:pt x="3156485" y="2929369"/>
                </a:moveTo>
                <a:cubicBezTo>
                  <a:pt x="3137353" y="2930291"/>
                  <a:pt x="3130207" y="2935246"/>
                  <a:pt x="3131243" y="2954608"/>
                </a:cubicBezTo>
                <a:cubicBezTo>
                  <a:pt x="3132167" y="2971435"/>
                  <a:pt x="3131475" y="2984459"/>
                  <a:pt x="3155447" y="2983769"/>
                </a:cubicBezTo>
                <a:lnTo>
                  <a:pt x="3155447" y="2983653"/>
                </a:lnTo>
                <a:cubicBezTo>
                  <a:pt x="3175039" y="2983076"/>
                  <a:pt x="3182878" y="2977659"/>
                  <a:pt x="3178844" y="2958527"/>
                </a:cubicBezTo>
                <a:cubicBezTo>
                  <a:pt x="3181033" y="2941355"/>
                  <a:pt x="3181149" y="2928330"/>
                  <a:pt x="3156485" y="2929369"/>
                </a:cubicBezTo>
                <a:close/>
                <a:moveTo>
                  <a:pt x="3914700" y="2886369"/>
                </a:moveTo>
                <a:lnTo>
                  <a:pt x="3914804" y="2886496"/>
                </a:lnTo>
                <a:lnTo>
                  <a:pt x="3914687" y="2886380"/>
                </a:lnTo>
                <a:close/>
                <a:moveTo>
                  <a:pt x="5647855" y="2875547"/>
                </a:moveTo>
                <a:cubicBezTo>
                  <a:pt x="5619192" y="2874243"/>
                  <a:pt x="5605476" y="2887959"/>
                  <a:pt x="5606710" y="2916690"/>
                </a:cubicBezTo>
                <a:cubicBezTo>
                  <a:pt x="5634981" y="2917693"/>
                  <a:pt x="5648698" y="2903978"/>
                  <a:pt x="5647855" y="2875547"/>
                </a:cubicBezTo>
                <a:close/>
                <a:moveTo>
                  <a:pt x="7661662" y="2875430"/>
                </a:moveTo>
                <a:cubicBezTo>
                  <a:pt x="7632929" y="2873737"/>
                  <a:pt x="7619249" y="2887382"/>
                  <a:pt x="7620632" y="2916344"/>
                </a:cubicBezTo>
                <a:cubicBezTo>
                  <a:pt x="7648673" y="2917188"/>
                  <a:pt x="7662354" y="2903553"/>
                  <a:pt x="7661662" y="2875430"/>
                </a:cubicBezTo>
                <a:close/>
                <a:moveTo>
                  <a:pt x="7717100" y="2873269"/>
                </a:moveTo>
                <a:lnTo>
                  <a:pt x="7683595" y="2875429"/>
                </a:lnTo>
                <a:lnTo>
                  <a:pt x="7683560" y="2875316"/>
                </a:lnTo>
                <a:lnTo>
                  <a:pt x="7683560" y="2875430"/>
                </a:lnTo>
                <a:lnTo>
                  <a:pt x="7683595" y="2875429"/>
                </a:lnTo>
                <a:lnTo>
                  <a:pt x="7693157" y="2906838"/>
                </a:lnTo>
                <a:cubicBezTo>
                  <a:pt x="7699976" y="2913677"/>
                  <a:pt x="7710416" y="2916847"/>
                  <a:pt x="7724476" y="2916344"/>
                </a:cubicBezTo>
                <a:cubicBezTo>
                  <a:pt x="7724706" y="2912195"/>
                  <a:pt x="7725051" y="2907932"/>
                  <a:pt x="7725051" y="2903783"/>
                </a:cubicBezTo>
                <a:cubicBezTo>
                  <a:pt x="7725224" y="2887186"/>
                  <a:pt x="7723294" y="2877504"/>
                  <a:pt x="7717100" y="2873269"/>
                </a:cubicBezTo>
                <a:close/>
                <a:moveTo>
                  <a:pt x="4081573" y="2869898"/>
                </a:moveTo>
                <a:cubicBezTo>
                  <a:pt x="4075465" y="2869898"/>
                  <a:pt x="4069875" y="2870850"/>
                  <a:pt x="4065942" y="2873745"/>
                </a:cubicBezTo>
                <a:lnTo>
                  <a:pt x="4060255" y="2889252"/>
                </a:lnTo>
                <a:lnTo>
                  <a:pt x="4060253" y="2889145"/>
                </a:lnTo>
                <a:lnTo>
                  <a:pt x="4060253" y="2889262"/>
                </a:lnTo>
                <a:lnTo>
                  <a:pt x="4060255" y="2889252"/>
                </a:lnTo>
                <a:lnTo>
                  <a:pt x="4061059" y="2915078"/>
                </a:lnTo>
                <a:cubicBezTo>
                  <a:pt x="4074773" y="2915078"/>
                  <a:pt x="4088373" y="2915078"/>
                  <a:pt x="4102090" y="2915078"/>
                </a:cubicBezTo>
                <a:cubicBezTo>
                  <a:pt x="4102317" y="2906435"/>
                  <a:pt x="4102317" y="2897790"/>
                  <a:pt x="4102896" y="2889145"/>
                </a:cubicBezTo>
                <a:cubicBezTo>
                  <a:pt x="4104048" y="2873471"/>
                  <a:pt x="4093789" y="2869898"/>
                  <a:pt x="4081573" y="2869898"/>
                </a:cubicBezTo>
                <a:close/>
                <a:moveTo>
                  <a:pt x="9115347" y="2869352"/>
                </a:moveTo>
                <a:cubicBezTo>
                  <a:pt x="9109558" y="2870165"/>
                  <a:pt x="9101944" y="2872174"/>
                  <a:pt x="9091946" y="2874971"/>
                </a:cubicBezTo>
                <a:cubicBezTo>
                  <a:pt x="9091024" y="2903241"/>
                  <a:pt x="9104624" y="2916842"/>
                  <a:pt x="9132744" y="2915769"/>
                </a:cubicBezTo>
                <a:cubicBezTo>
                  <a:pt x="9132860" y="2912313"/>
                  <a:pt x="9133206" y="2908853"/>
                  <a:pt x="9133206" y="2905398"/>
                </a:cubicBezTo>
                <a:lnTo>
                  <a:pt x="9133322" y="2905398"/>
                </a:lnTo>
                <a:cubicBezTo>
                  <a:pt x="9133668" y="2875229"/>
                  <a:pt x="9132716" y="2866909"/>
                  <a:pt x="9115347" y="2869352"/>
                </a:cubicBezTo>
                <a:close/>
                <a:moveTo>
                  <a:pt x="742872" y="2869352"/>
                </a:moveTo>
                <a:cubicBezTo>
                  <a:pt x="737083" y="2870165"/>
                  <a:pt x="729469" y="2872174"/>
                  <a:pt x="719471" y="2874971"/>
                </a:cubicBezTo>
                <a:cubicBezTo>
                  <a:pt x="718549" y="2903241"/>
                  <a:pt x="732149" y="2916842"/>
                  <a:pt x="760269" y="2915769"/>
                </a:cubicBezTo>
                <a:cubicBezTo>
                  <a:pt x="760385" y="2912313"/>
                  <a:pt x="760731" y="2908853"/>
                  <a:pt x="760731" y="2905398"/>
                </a:cubicBezTo>
                <a:lnTo>
                  <a:pt x="760847" y="2905398"/>
                </a:lnTo>
                <a:cubicBezTo>
                  <a:pt x="761193" y="2875229"/>
                  <a:pt x="760241" y="2866909"/>
                  <a:pt x="742872" y="2869352"/>
                </a:cubicBezTo>
                <a:close/>
                <a:moveTo>
                  <a:pt x="5020305" y="2869091"/>
                </a:moveTo>
                <a:cubicBezTo>
                  <a:pt x="5014313" y="2869782"/>
                  <a:pt x="5008320" y="2869782"/>
                  <a:pt x="5002325" y="2870128"/>
                </a:cubicBezTo>
                <a:cubicBezTo>
                  <a:pt x="5002212" y="2885574"/>
                  <a:pt x="5002212" y="2901131"/>
                  <a:pt x="5002212" y="2916690"/>
                </a:cubicBezTo>
                <a:lnTo>
                  <a:pt x="5020212" y="2916920"/>
                </a:lnTo>
                <a:lnTo>
                  <a:pt x="5020189" y="2916923"/>
                </a:lnTo>
                <a:lnTo>
                  <a:pt x="5020305" y="2916923"/>
                </a:lnTo>
                <a:lnTo>
                  <a:pt x="5020212" y="2916920"/>
                </a:lnTo>
                <a:lnTo>
                  <a:pt x="5040937" y="2915741"/>
                </a:lnTo>
                <a:cubicBezTo>
                  <a:pt x="5046497" y="2913463"/>
                  <a:pt x="5050099" y="2907932"/>
                  <a:pt x="5049926" y="2895023"/>
                </a:cubicBezTo>
                <a:cubicBezTo>
                  <a:pt x="5049578" y="2871396"/>
                  <a:pt x="5039668" y="2867016"/>
                  <a:pt x="5020305" y="2869091"/>
                </a:cubicBezTo>
                <a:close/>
                <a:moveTo>
                  <a:pt x="4019798" y="2869091"/>
                </a:moveTo>
                <a:cubicBezTo>
                  <a:pt x="4001820" y="2869782"/>
                  <a:pt x="3993405" y="2873355"/>
                  <a:pt x="3993405" y="2893525"/>
                </a:cubicBezTo>
                <a:cubicBezTo>
                  <a:pt x="3993519" y="2912080"/>
                  <a:pt x="3997669" y="2919917"/>
                  <a:pt x="4017840" y="2918534"/>
                </a:cubicBezTo>
                <a:cubicBezTo>
                  <a:pt x="4033284" y="2917497"/>
                  <a:pt x="4046193" y="2917959"/>
                  <a:pt x="4040774" y="2897674"/>
                </a:cubicBezTo>
                <a:cubicBezTo>
                  <a:pt x="4042388" y="2881194"/>
                  <a:pt x="4042732" y="2868171"/>
                  <a:pt x="4019798" y="2869091"/>
                </a:cubicBezTo>
                <a:close/>
                <a:moveTo>
                  <a:pt x="4958992" y="2868977"/>
                </a:moveTo>
                <a:cubicBezTo>
                  <a:pt x="4939628" y="2868863"/>
                  <a:pt x="4932484" y="2874738"/>
                  <a:pt x="4933636" y="2894216"/>
                </a:cubicBezTo>
                <a:cubicBezTo>
                  <a:pt x="4935020" y="2917613"/>
                  <a:pt x="4934441" y="2941125"/>
                  <a:pt x="4933979" y="2964522"/>
                </a:cubicBezTo>
                <a:cubicBezTo>
                  <a:pt x="4933636" y="2978467"/>
                  <a:pt x="4938476" y="2985842"/>
                  <a:pt x="4953461" y="2985036"/>
                </a:cubicBezTo>
                <a:cubicBezTo>
                  <a:pt x="4959798" y="2984690"/>
                  <a:pt x="4969248" y="2982154"/>
                  <a:pt x="4969709" y="2992528"/>
                </a:cubicBezTo>
                <a:cubicBezTo>
                  <a:pt x="4970285" y="3004282"/>
                  <a:pt x="4960029" y="2998750"/>
                  <a:pt x="4954264" y="3000133"/>
                </a:cubicBezTo>
                <a:cubicBezTo>
                  <a:pt x="4947350" y="3001747"/>
                  <a:pt x="4936516" y="2996446"/>
                  <a:pt x="4934904" y="3007509"/>
                </a:cubicBezTo>
                <a:lnTo>
                  <a:pt x="4935020" y="3007742"/>
                </a:lnTo>
                <a:cubicBezTo>
                  <a:pt x="4933290" y="3019381"/>
                  <a:pt x="4929832" y="3032980"/>
                  <a:pt x="4937324" y="3043122"/>
                </a:cubicBezTo>
                <a:cubicBezTo>
                  <a:pt x="4945046" y="3053610"/>
                  <a:pt x="4958414" y="3047041"/>
                  <a:pt x="4969248" y="3047963"/>
                </a:cubicBezTo>
                <a:cubicBezTo>
                  <a:pt x="4974665" y="3048539"/>
                  <a:pt x="4981235" y="3046695"/>
                  <a:pt x="4980312" y="3040241"/>
                </a:cubicBezTo>
                <a:cubicBezTo>
                  <a:pt x="4975240" y="3003130"/>
                  <a:pt x="4995525" y="2963600"/>
                  <a:pt x="4969248" y="2928677"/>
                </a:cubicBezTo>
                <a:cubicBezTo>
                  <a:pt x="4966252" y="2924642"/>
                  <a:pt x="4965328" y="2919341"/>
                  <a:pt x="4970747" y="2918304"/>
                </a:cubicBezTo>
                <a:cubicBezTo>
                  <a:pt x="4987573" y="2914962"/>
                  <a:pt x="4978701" y="2902054"/>
                  <a:pt x="4980543" y="2894102"/>
                </a:cubicBezTo>
                <a:cubicBezTo>
                  <a:pt x="4985036" y="2874971"/>
                  <a:pt x="4977893" y="2869091"/>
                  <a:pt x="4958992" y="2868977"/>
                </a:cubicBezTo>
                <a:close/>
                <a:moveTo>
                  <a:pt x="5357765" y="2868517"/>
                </a:moveTo>
                <a:cubicBezTo>
                  <a:pt x="5338978" y="2868171"/>
                  <a:pt x="5334945" y="2875086"/>
                  <a:pt x="5334945" y="2892372"/>
                </a:cubicBezTo>
                <a:cubicBezTo>
                  <a:pt x="5335061" y="2909660"/>
                  <a:pt x="5336445" y="2921994"/>
                  <a:pt x="5357995" y="2916344"/>
                </a:cubicBezTo>
                <a:lnTo>
                  <a:pt x="5357995" y="2916229"/>
                </a:lnTo>
                <a:cubicBezTo>
                  <a:pt x="5377473" y="2920494"/>
                  <a:pt x="5383582" y="2912887"/>
                  <a:pt x="5383582" y="2893294"/>
                </a:cubicBezTo>
                <a:cubicBezTo>
                  <a:pt x="5383466" y="2873587"/>
                  <a:pt x="5376206" y="2868863"/>
                  <a:pt x="5357765" y="2868517"/>
                </a:cubicBezTo>
                <a:close/>
                <a:moveTo>
                  <a:pt x="5292878" y="2868517"/>
                </a:moveTo>
                <a:cubicBezTo>
                  <a:pt x="5274551" y="2869322"/>
                  <a:pt x="5267523" y="2873471"/>
                  <a:pt x="5267174" y="2893294"/>
                </a:cubicBezTo>
                <a:cubicBezTo>
                  <a:pt x="5266831" y="2913810"/>
                  <a:pt x="5274207" y="2917727"/>
                  <a:pt x="5292532" y="2917384"/>
                </a:cubicBezTo>
                <a:cubicBezTo>
                  <a:pt x="5309244" y="2917036"/>
                  <a:pt x="5319962" y="2914962"/>
                  <a:pt x="5314776" y="2895369"/>
                </a:cubicBezTo>
                <a:cubicBezTo>
                  <a:pt x="5317543" y="2877852"/>
                  <a:pt x="5314776" y="2867593"/>
                  <a:pt x="5292878" y="2868517"/>
                </a:cubicBezTo>
                <a:close/>
                <a:moveTo>
                  <a:pt x="5425535" y="2868399"/>
                </a:moveTo>
                <a:lnTo>
                  <a:pt x="5425603" y="2868416"/>
                </a:lnTo>
                <a:lnTo>
                  <a:pt x="5405984" y="2875372"/>
                </a:lnTo>
                <a:cubicBezTo>
                  <a:pt x="5402799" y="2880126"/>
                  <a:pt x="5402138" y="2887072"/>
                  <a:pt x="5401446" y="2895484"/>
                </a:cubicBezTo>
                <a:cubicBezTo>
                  <a:pt x="5399486" y="2919111"/>
                  <a:pt x="5413546" y="2916229"/>
                  <a:pt x="5428874" y="2917497"/>
                </a:cubicBezTo>
                <a:cubicBezTo>
                  <a:pt x="5448929" y="2919228"/>
                  <a:pt x="5452847" y="2910008"/>
                  <a:pt x="5449391" y="2893064"/>
                </a:cubicBezTo>
                <a:cubicBezTo>
                  <a:pt x="5451753" y="2882865"/>
                  <a:pt x="5450400" y="2876843"/>
                  <a:pt x="5446150" y="2873299"/>
                </a:cubicBezTo>
                <a:lnTo>
                  <a:pt x="5425603" y="2868416"/>
                </a:lnTo>
                <a:lnTo>
                  <a:pt x="5425648" y="2868399"/>
                </a:lnTo>
                <a:close/>
                <a:moveTo>
                  <a:pt x="5492147" y="2868284"/>
                </a:moveTo>
                <a:cubicBezTo>
                  <a:pt x="5472788" y="2868171"/>
                  <a:pt x="5464719" y="2872780"/>
                  <a:pt x="5464487" y="2894448"/>
                </a:cubicBezTo>
                <a:cubicBezTo>
                  <a:pt x="5464259" y="2916576"/>
                  <a:pt x="5473823" y="2919457"/>
                  <a:pt x="5491458" y="2916805"/>
                </a:cubicBezTo>
                <a:cubicBezTo>
                  <a:pt x="5510704" y="2920726"/>
                  <a:pt x="5519232" y="2914731"/>
                  <a:pt x="5518889" y="2892718"/>
                </a:cubicBezTo>
                <a:cubicBezTo>
                  <a:pt x="5518543" y="2871973"/>
                  <a:pt x="5510128" y="2868399"/>
                  <a:pt x="5492147" y="2868284"/>
                </a:cubicBezTo>
                <a:close/>
                <a:moveTo>
                  <a:pt x="7292307" y="2868227"/>
                </a:moveTo>
                <a:cubicBezTo>
                  <a:pt x="7286199" y="2868918"/>
                  <a:pt x="7281559" y="2872318"/>
                  <a:pt x="7281445" y="2884306"/>
                </a:cubicBezTo>
                <a:cubicBezTo>
                  <a:pt x="7281214" y="2912080"/>
                  <a:pt x="7281674" y="2939857"/>
                  <a:pt x="7281328" y="2967634"/>
                </a:cubicBezTo>
                <a:cubicBezTo>
                  <a:pt x="7281099" y="2979734"/>
                  <a:pt x="7286055" y="2983998"/>
                  <a:pt x="7298156" y="2985036"/>
                </a:cubicBezTo>
                <a:lnTo>
                  <a:pt x="7298271" y="2985151"/>
                </a:lnTo>
                <a:cubicBezTo>
                  <a:pt x="7320284" y="2987110"/>
                  <a:pt x="7333308" y="2982270"/>
                  <a:pt x="7329044" y="2956222"/>
                </a:cubicBezTo>
                <a:cubicBezTo>
                  <a:pt x="7327429" y="2946080"/>
                  <a:pt x="7328813" y="2935362"/>
                  <a:pt x="7328813" y="2924990"/>
                </a:cubicBezTo>
                <a:cubicBezTo>
                  <a:pt x="7328813" y="2911965"/>
                  <a:pt x="7328468" y="2898943"/>
                  <a:pt x="7328813" y="2885919"/>
                </a:cubicBezTo>
                <a:cubicBezTo>
                  <a:pt x="7329159" y="2874048"/>
                  <a:pt x="7327775" y="2865287"/>
                  <a:pt x="7311987" y="2868399"/>
                </a:cubicBezTo>
                <a:cubicBezTo>
                  <a:pt x="7305993" y="2869552"/>
                  <a:pt x="7298415" y="2867535"/>
                  <a:pt x="7292307" y="2868227"/>
                </a:cubicBezTo>
                <a:close/>
                <a:moveTo>
                  <a:pt x="10454921" y="2868171"/>
                </a:moveTo>
                <a:cubicBezTo>
                  <a:pt x="10434522" y="2868054"/>
                  <a:pt x="10431180" y="2876236"/>
                  <a:pt x="10430718" y="2894102"/>
                </a:cubicBezTo>
                <a:cubicBezTo>
                  <a:pt x="10430258" y="2912657"/>
                  <a:pt x="10437058" y="2916923"/>
                  <a:pt x="10454461" y="2916923"/>
                </a:cubicBezTo>
                <a:lnTo>
                  <a:pt x="10454345" y="2917036"/>
                </a:lnTo>
                <a:cubicBezTo>
                  <a:pt x="10472094" y="2916923"/>
                  <a:pt x="10483274" y="2914501"/>
                  <a:pt x="10477972" y="2893525"/>
                </a:cubicBezTo>
                <a:cubicBezTo>
                  <a:pt x="10482120" y="2874048"/>
                  <a:pt x="10474630" y="2868171"/>
                  <a:pt x="10454921" y="2868171"/>
                </a:cubicBezTo>
                <a:close/>
                <a:moveTo>
                  <a:pt x="4887765" y="2868171"/>
                </a:moveTo>
                <a:cubicBezTo>
                  <a:pt x="4865060" y="2867938"/>
                  <a:pt x="4864598" y="2879463"/>
                  <a:pt x="4865636" y="2895716"/>
                </a:cubicBezTo>
                <a:cubicBezTo>
                  <a:pt x="4866212" y="2906087"/>
                  <a:pt x="4865636" y="2916460"/>
                  <a:pt x="4865636" y="2926834"/>
                </a:cubicBezTo>
                <a:cubicBezTo>
                  <a:pt x="4865636" y="2939742"/>
                  <a:pt x="4866675" y="2952880"/>
                  <a:pt x="4865406" y="2965672"/>
                </a:cubicBezTo>
                <a:cubicBezTo>
                  <a:pt x="4863679" y="2983423"/>
                  <a:pt x="4873475" y="2985382"/>
                  <a:pt x="4887419" y="2984920"/>
                </a:cubicBezTo>
                <a:cubicBezTo>
                  <a:pt x="4900787" y="2984574"/>
                  <a:pt x="4914043" y="2986879"/>
                  <a:pt x="4913235" y="2966249"/>
                </a:cubicBezTo>
                <a:cubicBezTo>
                  <a:pt x="4912200" y="2942968"/>
                  <a:pt x="4911967" y="2919572"/>
                  <a:pt x="4913235" y="2896291"/>
                </a:cubicBezTo>
                <a:cubicBezTo>
                  <a:pt x="4914273" y="2877043"/>
                  <a:pt x="4909547" y="2868399"/>
                  <a:pt x="4887765" y="2868171"/>
                </a:cubicBezTo>
                <a:close/>
                <a:moveTo>
                  <a:pt x="2082446" y="2868171"/>
                </a:moveTo>
                <a:cubicBezTo>
                  <a:pt x="2062047" y="2868054"/>
                  <a:pt x="2058705" y="2876236"/>
                  <a:pt x="2058243" y="2894102"/>
                </a:cubicBezTo>
                <a:cubicBezTo>
                  <a:pt x="2057783" y="2912657"/>
                  <a:pt x="2064583" y="2916923"/>
                  <a:pt x="2081986" y="2916923"/>
                </a:cubicBezTo>
                <a:lnTo>
                  <a:pt x="2081870" y="2917036"/>
                </a:lnTo>
                <a:cubicBezTo>
                  <a:pt x="2099619" y="2916923"/>
                  <a:pt x="2110799" y="2914501"/>
                  <a:pt x="2105497" y="2893525"/>
                </a:cubicBezTo>
                <a:cubicBezTo>
                  <a:pt x="2109645" y="2874048"/>
                  <a:pt x="2102155" y="2868171"/>
                  <a:pt x="2082446" y="2868171"/>
                </a:cubicBezTo>
                <a:close/>
                <a:moveTo>
                  <a:pt x="5222228" y="2868054"/>
                </a:moveTo>
                <a:cubicBezTo>
                  <a:pt x="5203209" y="2867708"/>
                  <a:pt x="5199986" y="2875660"/>
                  <a:pt x="5199754" y="2892489"/>
                </a:cubicBezTo>
                <a:cubicBezTo>
                  <a:pt x="5199522" y="2910582"/>
                  <a:pt x="5202520" y="2921300"/>
                  <a:pt x="5223266" y="2916115"/>
                </a:cubicBezTo>
                <a:lnTo>
                  <a:pt x="5223266" y="2915999"/>
                </a:lnTo>
                <a:cubicBezTo>
                  <a:pt x="5243202" y="2920380"/>
                  <a:pt x="5248275" y="2911619"/>
                  <a:pt x="5248275" y="2892604"/>
                </a:cubicBezTo>
                <a:cubicBezTo>
                  <a:pt x="5248391" y="2872548"/>
                  <a:pt x="5240323" y="2868399"/>
                  <a:pt x="5222228" y="2868054"/>
                </a:cubicBezTo>
                <a:close/>
                <a:moveTo>
                  <a:pt x="7383602" y="2868026"/>
                </a:moveTo>
                <a:cubicBezTo>
                  <a:pt x="7377392" y="2867738"/>
                  <a:pt x="7369958" y="2869667"/>
                  <a:pt x="7364311" y="2868399"/>
                </a:cubicBezTo>
                <a:cubicBezTo>
                  <a:pt x="7352671" y="2865864"/>
                  <a:pt x="7349212" y="2871626"/>
                  <a:pt x="7349329" y="2882575"/>
                </a:cubicBezTo>
                <a:cubicBezTo>
                  <a:pt x="7349675" y="2911273"/>
                  <a:pt x="7349905" y="2939857"/>
                  <a:pt x="7349212" y="2968554"/>
                </a:cubicBezTo>
                <a:cubicBezTo>
                  <a:pt x="7348867" y="2981693"/>
                  <a:pt x="7354745" y="2985151"/>
                  <a:pt x="7366385" y="2984690"/>
                </a:cubicBezTo>
                <a:cubicBezTo>
                  <a:pt x="7376412" y="2984229"/>
                  <a:pt x="7386324" y="2985266"/>
                  <a:pt x="7385056" y="2999559"/>
                </a:cubicBezTo>
                <a:cubicBezTo>
                  <a:pt x="7360242" y="3000630"/>
                  <a:pt x="7348636" y="3013929"/>
                  <a:pt x="7350251" y="3039434"/>
                </a:cubicBezTo>
                <a:cubicBezTo>
                  <a:pt x="7350251" y="3040357"/>
                  <a:pt x="7350597" y="3041163"/>
                  <a:pt x="7350827" y="3041970"/>
                </a:cubicBezTo>
                <a:cubicBezTo>
                  <a:pt x="7366501" y="3052227"/>
                  <a:pt x="7393124" y="3053610"/>
                  <a:pt x="7393585" y="3039434"/>
                </a:cubicBezTo>
                <a:cubicBezTo>
                  <a:pt x="7394623" y="3002899"/>
                  <a:pt x="7412372" y="2962906"/>
                  <a:pt x="7383097" y="2928909"/>
                </a:cubicBezTo>
                <a:lnTo>
                  <a:pt x="7383097" y="2928793"/>
                </a:lnTo>
                <a:cubicBezTo>
                  <a:pt x="7380216" y="2925449"/>
                  <a:pt x="7379408" y="2919572"/>
                  <a:pt x="7384595" y="2917959"/>
                </a:cubicBezTo>
                <a:cubicBezTo>
                  <a:pt x="7406608" y="2911045"/>
                  <a:pt x="7396466" y="2893064"/>
                  <a:pt x="7395545" y="2880964"/>
                </a:cubicBezTo>
                <a:cubicBezTo>
                  <a:pt x="7394796" y="2870820"/>
                  <a:pt x="7389811" y="2868313"/>
                  <a:pt x="7383602" y="2868026"/>
                </a:cubicBezTo>
                <a:close/>
                <a:moveTo>
                  <a:pt x="3946542" y="2867882"/>
                </a:moveTo>
                <a:cubicBezTo>
                  <a:pt x="3939439" y="2867794"/>
                  <a:pt x="3932322" y="2869840"/>
                  <a:pt x="3925982" y="2876006"/>
                </a:cubicBezTo>
                <a:lnTo>
                  <a:pt x="3914700" y="2886369"/>
                </a:lnTo>
                <a:lnTo>
                  <a:pt x="3906159" y="2876122"/>
                </a:lnTo>
                <a:cubicBezTo>
                  <a:pt x="3894519" y="2864250"/>
                  <a:pt x="3879305" y="2868399"/>
                  <a:pt x="3867321" y="2871744"/>
                </a:cubicBezTo>
                <a:cubicBezTo>
                  <a:pt x="3851528" y="2876122"/>
                  <a:pt x="3860521" y="2892372"/>
                  <a:pt x="3859136" y="2903438"/>
                </a:cubicBezTo>
                <a:cubicBezTo>
                  <a:pt x="3857638" y="2914846"/>
                  <a:pt x="3864093" y="2918188"/>
                  <a:pt x="3874811" y="2918074"/>
                </a:cubicBezTo>
                <a:cubicBezTo>
                  <a:pt x="3902471" y="2917613"/>
                  <a:pt x="3930246" y="2917613"/>
                  <a:pt x="3957906" y="2918074"/>
                </a:cubicBezTo>
                <a:cubicBezTo>
                  <a:pt x="3968857" y="2918188"/>
                  <a:pt x="3974159" y="2914157"/>
                  <a:pt x="3973121" y="2902975"/>
                </a:cubicBezTo>
                <a:cubicBezTo>
                  <a:pt x="3972083" y="2892372"/>
                  <a:pt x="3979691" y="2877390"/>
                  <a:pt x="3967013" y="2872548"/>
                </a:cubicBezTo>
                <a:cubicBezTo>
                  <a:pt x="3960733" y="2870187"/>
                  <a:pt x="3953645" y="2867967"/>
                  <a:pt x="3946542" y="2867882"/>
                </a:cubicBezTo>
                <a:close/>
                <a:moveTo>
                  <a:pt x="5095132" y="2867233"/>
                </a:moveTo>
                <a:cubicBezTo>
                  <a:pt x="5087151" y="2867305"/>
                  <a:pt x="5078852" y="2869840"/>
                  <a:pt x="5071706" y="2871396"/>
                </a:cubicBezTo>
                <a:cubicBezTo>
                  <a:pt x="5058109" y="2874392"/>
                  <a:pt x="5066523" y="2890760"/>
                  <a:pt x="5064793" y="2901016"/>
                </a:cubicBezTo>
                <a:cubicBezTo>
                  <a:pt x="5062602" y="2913694"/>
                  <a:pt x="5068826" y="2917613"/>
                  <a:pt x="5081043" y="2916923"/>
                </a:cubicBezTo>
                <a:cubicBezTo>
                  <a:pt x="5094875" y="2916115"/>
                  <a:pt x="5108820" y="2916690"/>
                  <a:pt x="5122764" y="2916690"/>
                </a:cubicBezTo>
                <a:cubicBezTo>
                  <a:pt x="5137632" y="2916690"/>
                  <a:pt x="5152384" y="2916115"/>
                  <a:pt x="5167136" y="2916805"/>
                </a:cubicBezTo>
                <a:cubicBezTo>
                  <a:pt x="5180967" y="2917384"/>
                  <a:pt x="5180967" y="2908162"/>
                  <a:pt x="5179353" y="2899633"/>
                </a:cubicBezTo>
                <a:cubicBezTo>
                  <a:pt x="5177395" y="2889262"/>
                  <a:pt x="5187881" y="2872318"/>
                  <a:pt x="5169097" y="2870128"/>
                </a:cubicBezTo>
                <a:lnTo>
                  <a:pt x="5168981" y="2870361"/>
                </a:lnTo>
                <a:cubicBezTo>
                  <a:pt x="5156305" y="2868863"/>
                  <a:pt x="5140977" y="2863790"/>
                  <a:pt x="5130140" y="2877737"/>
                </a:cubicBezTo>
                <a:cubicBezTo>
                  <a:pt x="5126568" y="2882230"/>
                  <a:pt x="5122996" y="2886956"/>
                  <a:pt x="5116656" y="2877852"/>
                </a:cubicBezTo>
                <a:cubicBezTo>
                  <a:pt x="5110777" y="2869552"/>
                  <a:pt x="5103113" y="2867161"/>
                  <a:pt x="5095132" y="2867233"/>
                </a:cubicBezTo>
                <a:close/>
                <a:moveTo>
                  <a:pt x="10385770" y="2867016"/>
                </a:moveTo>
                <a:lnTo>
                  <a:pt x="10385770" y="2867133"/>
                </a:lnTo>
                <a:cubicBezTo>
                  <a:pt x="10363987" y="2866325"/>
                  <a:pt x="10362950" y="2876354"/>
                  <a:pt x="10362604" y="2893294"/>
                </a:cubicBezTo>
                <a:cubicBezTo>
                  <a:pt x="10362259" y="2911045"/>
                  <a:pt x="10366638" y="2919802"/>
                  <a:pt x="10385540" y="2914962"/>
                </a:cubicBezTo>
                <a:cubicBezTo>
                  <a:pt x="10404325" y="2918882"/>
                  <a:pt x="10411471" y="2912313"/>
                  <a:pt x="10411125" y="2892143"/>
                </a:cubicBezTo>
                <a:cubicBezTo>
                  <a:pt x="10410779" y="2872894"/>
                  <a:pt x="10404787" y="2867708"/>
                  <a:pt x="10385770" y="2867016"/>
                </a:cubicBezTo>
                <a:close/>
                <a:moveTo>
                  <a:pt x="2013295" y="2867016"/>
                </a:moveTo>
                <a:lnTo>
                  <a:pt x="2013295" y="2867133"/>
                </a:lnTo>
                <a:cubicBezTo>
                  <a:pt x="1991512" y="2866325"/>
                  <a:pt x="1990475" y="2876354"/>
                  <a:pt x="1990129" y="2893294"/>
                </a:cubicBezTo>
                <a:cubicBezTo>
                  <a:pt x="1989784" y="2911045"/>
                  <a:pt x="1994163" y="2919802"/>
                  <a:pt x="2013065" y="2914962"/>
                </a:cubicBezTo>
                <a:cubicBezTo>
                  <a:pt x="2031850" y="2918882"/>
                  <a:pt x="2038996" y="2912313"/>
                  <a:pt x="2038650" y="2892143"/>
                </a:cubicBezTo>
                <a:cubicBezTo>
                  <a:pt x="2038304" y="2872894"/>
                  <a:pt x="2032312" y="2867708"/>
                  <a:pt x="2013295" y="2867016"/>
                </a:cubicBezTo>
                <a:close/>
                <a:moveTo>
                  <a:pt x="10255074" y="2866672"/>
                </a:moveTo>
                <a:cubicBezTo>
                  <a:pt x="10237324" y="2867708"/>
                  <a:pt x="10226721" y="2867938"/>
                  <a:pt x="10226952" y="2891220"/>
                </a:cubicBezTo>
                <a:cubicBezTo>
                  <a:pt x="10227067" y="2913233"/>
                  <a:pt x="10234443" y="2919111"/>
                  <a:pt x="10253461" y="2914962"/>
                </a:cubicBezTo>
                <a:cubicBezTo>
                  <a:pt x="10270172" y="2917153"/>
                  <a:pt x="10281812" y="2916690"/>
                  <a:pt x="10280776" y="2893756"/>
                </a:cubicBezTo>
                <a:cubicBezTo>
                  <a:pt x="10279968" y="2874625"/>
                  <a:pt x="10276971" y="2865519"/>
                  <a:pt x="10255074" y="2866787"/>
                </a:cubicBezTo>
                <a:close/>
                <a:moveTo>
                  <a:pt x="10186730" y="2866672"/>
                </a:moveTo>
                <a:cubicBezTo>
                  <a:pt x="10163102" y="2865405"/>
                  <a:pt x="10166099" y="2879119"/>
                  <a:pt x="10164830" y="2894216"/>
                </a:cubicBezTo>
                <a:cubicBezTo>
                  <a:pt x="10163218" y="2913578"/>
                  <a:pt x="10171285" y="2918995"/>
                  <a:pt x="10189956" y="2914846"/>
                </a:cubicBezTo>
                <a:cubicBezTo>
                  <a:pt x="10210817" y="2921187"/>
                  <a:pt x="10212314" y="2908623"/>
                  <a:pt x="10212890" y="2891106"/>
                </a:cubicBezTo>
                <a:cubicBezTo>
                  <a:pt x="10213698" y="2870590"/>
                  <a:pt x="10204824" y="2867593"/>
                  <a:pt x="10186730" y="2866672"/>
                </a:cubicBezTo>
                <a:close/>
                <a:moveTo>
                  <a:pt x="10123801" y="2866672"/>
                </a:moveTo>
                <a:cubicBezTo>
                  <a:pt x="10105246" y="2867362"/>
                  <a:pt x="10095564" y="2870590"/>
                  <a:pt x="10096255" y="2892604"/>
                </a:cubicBezTo>
                <a:cubicBezTo>
                  <a:pt x="10096543" y="2901651"/>
                  <a:pt x="10097898" y="2907557"/>
                  <a:pt x="10101442" y="2911174"/>
                </a:cubicBezTo>
                <a:lnTo>
                  <a:pt x="10119720" y="2915987"/>
                </a:lnTo>
                <a:lnTo>
                  <a:pt x="10119652" y="2915999"/>
                </a:lnTo>
                <a:lnTo>
                  <a:pt x="10119766" y="2915999"/>
                </a:lnTo>
                <a:lnTo>
                  <a:pt x="10119720" y="2915987"/>
                </a:lnTo>
                <a:lnTo>
                  <a:pt x="10140268" y="2912412"/>
                </a:lnTo>
                <a:cubicBezTo>
                  <a:pt x="10144806" y="2909401"/>
                  <a:pt x="10146506" y="2903782"/>
                  <a:pt x="10143856" y="2893179"/>
                </a:cubicBezTo>
                <a:cubicBezTo>
                  <a:pt x="10146044" y="2877161"/>
                  <a:pt x="10145008" y="2865864"/>
                  <a:pt x="10123801" y="2866672"/>
                </a:cubicBezTo>
                <a:close/>
                <a:moveTo>
                  <a:pt x="5557038" y="2866672"/>
                </a:moveTo>
                <a:cubicBezTo>
                  <a:pt x="5537445" y="2865636"/>
                  <a:pt x="5532949" y="2873931"/>
                  <a:pt x="5532489" y="2892489"/>
                </a:cubicBezTo>
                <a:cubicBezTo>
                  <a:pt x="5532027" y="2913117"/>
                  <a:pt x="5537789" y="2921416"/>
                  <a:pt x="5558305" y="2916344"/>
                </a:cubicBezTo>
                <a:cubicBezTo>
                  <a:pt x="5576630" y="2919802"/>
                  <a:pt x="5586194" y="2917036"/>
                  <a:pt x="5586310" y="2893872"/>
                </a:cubicBezTo>
                <a:cubicBezTo>
                  <a:pt x="5586426" y="2870015"/>
                  <a:pt x="5575129" y="2867708"/>
                  <a:pt x="5557038" y="2866672"/>
                </a:cubicBezTo>
                <a:close/>
                <a:moveTo>
                  <a:pt x="1882599" y="2866672"/>
                </a:moveTo>
                <a:cubicBezTo>
                  <a:pt x="1864849" y="2867708"/>
                  <a:pt x="1854246" y="2867938"/>
                  <a:pt x="1854477" y="2891220"/>
                </a:cubicBezTo>
                <a:cubicBezTo>
                  <a:pt x="1854592" y="2913233"/>
                  <a:pt x="1861968" y="2919111"/>
                  <a:pt x="1880986" y="2914962"/>
                </a:cubicBezTo>
                <a:cubicBezTo>
                  <a:pt x="1897697" y="2917153"/>
                  <a:pt x="1909337" y="2916690"/>
                  <a:pt x="1908301" y="2893756"/>
                </a:cubicBezTo>
                <a:cubicBezTo>
                  <a:pt x="1907493" y="2874625"/>
                  <a:pt x="1904496" y="2865519"/>
                  <a:pt x="1882599" y="2866787"/>
                </a:cubicBezTo>
                <a:close/>
                <a:moveTo>
                  <a:pt x="1814255" y="2866672"/>
                </a:moveTo>
                <a:cubicBezTo>
                  <a:pt x="1790627" y="2865405"/>
                  <a:pt x="1793624" y="2879119"/>
                  <a:pt x="1792355" y="2894216"/>
                </a:cubicBezTo>
                <a:cubicBezTo>
                  <a:pt x="1790743" y="2913578"/>
                  <a:pt x="1798810" y="2918995"/>
                  <a:pt x="1817481" y="2914846"/>
                </a:cubicBezTo>
                <a:cubicBezTo>
                  <a:pt x="1838342" y="2921187"/>
                  <a:pt x="1839839" y="2908623"/>
                  <a:pt x="1840415" y="2891106"/>
                </a:cubicBezTo>
                <a:cubicBezTo>
                  <a:pt x="1841223" y="2870590"/>
                  <a:pt x="1832349" y="2867593"/>
                  <a:pt x="1814255" y="2866672"/>
                </a:cubicBezTo>
                <a:close/>
                <a:moveTo>
                  <a:pt x="1751326" y="2866672"/>
                </a:moveTo>
                <a:cubicBezTo>
                  <a:pt x="1732771" y="2867362"/>
                  <a:pt x="1723089" y="2870590"/>
                  <a:pt x="1723780" y="2892604"/>
                </a:cubicBezTo>
                <a:cubicBezTo>
                  <a:pt x="1724068" y="2901651"/>
                  <a:pt x="1725423" y="2907557"/>
                  <a:pt x="1728967" y="2911174"/>
                </a:cubicBezTo>
                <a:lnTo>
                  <a:pt x="1747245" y="2915987"/>
                </a:lnTo>
                <a:lnTo>
                  <a:pt x="1747177" y="2915999"/>
                </a:lnTo>
                <a:lnTo>
                  <a:pt x="1747291" y="2915999"/>
                </a:lnTo>
                <a:lnTo>
                  <a:pt x="1747245" y="2915987"/>
                </a:lnTo>
                <a:lnTo>
                  <a:pt x="1767793" y="2912412"/>
                </a:lnTo>
                <a:cubicBezTo>
                  <a:pt x="1772331" y="2909401"/>
                  <a:pt x="1774031" y="2903782"/>
                  <a:pt x="1771381" y="2893179"/>
                </a:cubicBezTo>
                <a:cubicBezTo>
                  <a:pt x="1773569" y="2877161"/>
                  <a:pt x="1772533" y="2865864"/>
                  <a:pt x="1751326" y="2866672"/>
                </a:cubicBezTo>
                <a:close/>
                <a:moveTo>
                  <a:pt x="7568250" y="2866585"/>
                </a:moveTo>
                <a:cubicBezTo>
                  <a:pt x="7560817" y="2866268"/>
                  <a:pt x="7553960" y="2868054"/>
                  <a:pt x="7550675" y="2873355"/>
                </a:cubicBezTo>
                <a:cubicBezTo>
                  <a:pt x="7540994" y="2889145"/>
                  <a:pt x="7539494" y="2886725"/>
                  <a:pt x="7528430" y="2875430"/>
                </a:cubicBezTo>
                <a:cubicBezTo>
                  <a:pt x="7516675" y="2863328"/>
                  <a:pt x="7497773" y="2865405"/>
                  <a:pt x="7484866" y="2872434"/>
                </a:cubicBezTo>
                <a:cubicBezTo>
                  <a:pt x="7473570" y="2878543"/>
                  <a:pt x="7478526" y="2895255"/>
                  <a:pt x="7480255" y="2906435"/>
                </a:cubicBezTo>
                <a:cubicBezTo>
                  <a:pt x="7483021" y="2924990"/>
                  <a:pt x="7499503" y="2914731"/>
                  <a:pt x="7509875" y="2916576"/>
                </a:cubicBezTo>
                <a:cubicBezTo>
                  <a:pt x="7518287" y="2918074"/>
                  <a:pt x="7527162" y="2916923"/>
                  <a:pt x="7535806" y="2916923"/>
                </a:cubicBezTo>
                <a:cubicBezTo>
                  <a:pt x="7547102" y="2916923"/>
                  <a:pt x="7558395" y="2917727"/>
                  <a:pt x="7569576" y="2916690"/>
                </a:cubicBezTo>
                <a:cubicBezTo>
                  <a:pt x="7578451" y="2915769"/>
                  <a:pt x="7592742" y="2923030"/>
                  <a:pt x="7594009" y="2906318"/>
                </a:cubicBezTo>
                <a:lnTo>
                  <a:pt x="7594124" y="2906318"/>
                </a:lnTo>
                <a:cubicBezTo>
                  <a:pt x="7595046" y="2894793"/>
                  <a:pt x="7601039" y="2879002"/>
                  <a:pt x="7589284" y="2872434"/>
                </a:cubicBezTo>
                <a:cubicBezTo>
                  <a:pt x="7583694" y="2869322"/>
                  <a:pt x="7575684" y="2866903"/>
                  <a:pt x="7568250" y="2866585"/>
                </a:cubicBezTo>
                <a:close/>
                <a:moveTo>
                  <a:pt x="10050154" y="2866555"/>
                </a:moveTo>
                <a:cubicBezTo>
                  <a:pt x="10029062" y="2866094"/>
                  <a:pt x="10027564" y="2876583"/>
                  <a:pt x="10029755" y="2892718"/>
                </a:cubicBezTo>
                <a:cubicBezTo>
                  <a:pt x="10025720" y="2909891"/>
                  <a:pt x="10032060" y="2916576"/>
                  <a:pt x="10050961" y="2915883"/>
                </a:cubicBezTo>
                <a:cubicBezTo>
                  <a:pt x="10067788" y="2915307"/>
                  <a:pt x="10077931" y="2914731"/>
                  <a:pt x="10077700" y="2892833"/>
                </a:cubicBezTo>
                <a:cubicBezTo>
                  <a:pt x="10077354" y="2871626"/>
                  <a:pt x="10069748" y="2867016"/>
                  <a:pt x="10050154" y="2866555"/>
                </a:cubicBezTo>
                <a:close/>
                <a:moveTo>
                  <a:pt x="1677679" y="2866555"/>
                </a:moveTo>
                <a:cubicBezTo>
                  <a:pt x="1656587" y="2866094"/>
                  <a:pt x="1655089" y="2876583"/>
                  <a:pt x="1657280" y="2892718"/>
                </a:cubicBezTo>
                <a:cubicBezTo>
                  <a:pt x="1653245" y="2909891"/>
                  <a:pt x="1659585" y="2916576"/>
                  <a:pt x="1678486" y="2915883"/>
                </a:cubicBezTo>
                <a:cubicBezTo>
                  <a:pt x="1695313" y="2915307"/>
                  <a:pt x="1705456" y="2914731"/>
                  <a:pt x="1705225" y="2892833"/>
                </a:cubicBezTo>
                <a:cubicBezTo>
                  <a:pt x="1704879" y="2871626"/>
                  <a:pt x="1697273" y="2867016"/>
                  <a:pt x="1677679" y="2866555"/>
                </a:cubicBezTo>
                <a:close/>
                <a:moveTo>
                  <a:pt x="10320422" y="2866440"/>
                </a:moveTo>
                <a:cubicBezTo>
                  <a:pt x="10309588" y="2866210"/>
                  <a:pt x="10303336" y="2868256"/>
                  <a:pt x="10299692" y="2872750"/>
                </a:cubicBezTo>
                <a:lnTo>
                  <a:pt x="10294622" y="2893688"/>
                </a:lnTo>
                <a:lnTo>
                  <a:pt x="10294606" y="2893641"/>
                </a:lnTo>
                <a:lnTo>
                  <a:pt x="10294606" y="2893756"/>
                </a:lnTo>
                <a:lnTo>
                  <a:pt x="10294622" y="2893688"/>
                </a:lnTo>
                <a:lnTo>
                  <a:pt x="10301578" y="2913607"/>
                </a:lnTo>
                <a:cubicBezTo>
                  <a:pt x="10306390" y="2916374"/>
                  <a:pt x="10313334" y="2916057"/>
                  <a:pt x="10321344" y="2915078"/>
                </a:cubicBezTo>
                <a:cubicBezTo>
                  <a:pt x="10337364" y="2916923"/>
                  <a:pt x="10349005" y="2916690"/>
                  <a:pt x="10348888" y="2893987"/>
                </a:cubicBezTo>
                <a:cubicBezTo>
                  <a:pt x="10348774" y="2872088"/>
                  <a:pt x="10341052" y="2866903"/>
                  <a:pt x="10320422" y="2866440"/>
                </a:cubicBezTo>
                <a:close/>
                <a:moveTo>
                  <a:pt x="1947947" y="2866440"/>
                </a:moveTo>
                <a:cubicBezTo>
                  <a:pt x="1937113" y="2866210"/>
                  <a:pt x="1930861" y="2868256"/>
                  <a:pt x="1927217" y="2872750"/>
                </a:cubicBezTo>
                <a:lnTo>
                  <a:pt x="1922147" y="2893688"/>
                </a:lnTo>
                <a:lnTo>
                  <a:pt x="1922131" y="2893641"/>
                </a:lnTo>
                <a:lnTo>
                  <a:pt x="1922131" y="2893756"/>
                </a:lnTo>
                <a:lnTo>
                  <a:pt x="1922147" y="2893688"/>
                </a:lnTo>
                <a:lnTo>
                  <a:pt x="1929103" y="2913607"/>
                </a:lnTo>
                <a:cubicBezTo>
                  <a:pt x="1933915" y="2916374"/>
                  <a:pt x="1940859" y="2916057"/>
                  <a:pt x="1948869" y="2915078"/>
                </a:cubicBezTo>
                <a:cubicBezTo>
                  <a:pt x="1964889" y="2916923"/>
                  <a:pt x="1976530" y="2916690"/>
                  <a:pt x="1976413" y="2893987"/>
                </a:cubicBezTo>
                <a:cubicBezTo>
                  <a:pt x="1976299" y="2872088"/>
                  <a:pt x="1968577" y="2866903"/>
                  <a:pt x="1947947" y="2866440"/>
                </a:cubicBezTo>
                <a:close/>
                <a:moveTo>
                  <a:pt x="6101489" y="2865172"/>
                </a:moveTo>
                <a:cubicBezTo>
                  <a:pt x="6087772" y="2866440"/>
                  <a:pt x="6070486" y="2860447"/>
                  <a:pt x="6071177" y="2884882"/>
                </a:cubicBezTo>
                <a:lnTo>
                  <a:pt x="6071062" y="2884882"/>
                </a:lnTo>
                <a:cubicBezTo>
                  <a:pt x="6071869" y="2910698"/>
                  <a:pt x="6071869" y="2936630"/>
                  <a:pt x="6070716" y="2962445"/>
                </a:cubicBezTo>
                <a:cubicBezTo>
                  <a:pt x="6070024" y="2979504"/>
                  <a:pt x="6076365" y="2983998"/>
                  <a:pt x="6093078" y="2985036"/>
                </a:cubicBezTo>
                <a:cubicBezTo>
                  <a:pt x="6117164" y="2986535"/>
                  <a:pt x="6126614" y="2978120"/>
                  <a:pt x="6123734" y="2954378"/>
                </a:cubicBezTo>
                <a:cubicBezTo>
                  <a:pt x="6122581" y="2945043"/>
                  <a:pt x="6123502" y="2935362"/>
                  <a:pt x="6123502" y="2925910"/>
                </a:cubicBezTo>
                <a:cubicBezTo>
                  <a:pt x="6123502" y="2912080"/>
                  <a:pt x="6122810" y="2898251"/>
                  <a:pt x="6123734" y="2884535"/>
                </a:cubicBezTo>
                <a:cubicBezTo>
                  <a:pt x="6124886" y="2867362"/>
                  <a:pt x="6115781" y="2863905"/>
                  <a:pt x="6101489" y="2865172"/>
                </a:cubicBezTo>
                <a:close/>
                <a:moveTo>
                  <a:pt x="6514052" y="2864981"/>
                </a:moveTo>
                <a:cubicBezTo>
                  <a:pt x="6510556" y="2864223"/>
                  <a:pt x="6505910" y="2864540"/>
                  <a:pt x="6499685" y="2866211"/>
                </a:cubicBezTo>
                <a:cubicBezTo>
                  <a:pt x="6479749" y="2861600"/>
                  <a:pt x="6470873" y="2867708"/>
                  <a:pt x="6472487" y="2889722"/>
                </a:cubicBezTo>
                <a:cubicBezTo>
                  <a:pt x="6473639" y="2906318"/>
                  <a:pt x="6471565" y="2920150"/>
                  <a:pt x="6495997" y="2917384"/>
                </a:cubicBezTo>
                <a:lnTo>
                  <a:pt x="6496113" y="2917497"/>
                </a:lnTo>
                <a:cubicBezTo>
                  <a:pt x="6512593" y="2915538"/>
                  <a:pt x="6528384" y="2919917"/>
                  <a:pt x="6525965" y="2893294"/>
                </a:cubicBezTo>
                <a:cubicBezTo>
                  <a:pt x="6524667" y="2879205"/>
                  <a:pt x="6524538" y="2867255"/>
                  <a:pt x="6514052" y="2864981"/>
                </a:cubicBezTo>
                <a:close/>
                <a:moveTo>
                  <a:pt x="9852382" y="2864711"/>
                </a:moveTo>
                <a:cubicBezTo>
                  <a:pt x="9830830" y="2864481"/>
                  <a:pt x="9826104" y="2872664"/>
                  <a:pt x="9825644" y="2892143"/>
                </a:cubicBezTo>
                <a:cubicBezTo>
                  <a:pt x="9825298" y="2911852"/>
                  <a:pt x="9831406" y="2919917"/>
                  <a:pt x="9850999" y="2915538"/>
                </a:cubicBezTo>
                <a:cubicBezTo>
                  <a:pt x="9869554" y="2918995"/>
                  <a:pt x="9880158" y="2915422"/>
                  <a:pt x="9879120" y="2892257"/>
                </a:cubicBezTo>
                <a:cubicBezTo>
                  <a:pt x="9878314" y="2872664"/>
                  <a:pt x="9873704" y="2864942"/>
                  <a:pt x="9852382" y="2864711"/>
                </a:cubicBezTo>
                <a:close/>
                <a:moveTo>
                  <a:pt x="8912498" y="2864711"/>
                </a:moveTo>
                <a:cubicBezTo>
                  <a:pt x="8889908" y="2864136"/>
                  <a:pt x="8888064" y="2874971"/>
                  <a:pt x="8886911" y="2892718"/>
                </a:cubicBezTo>
                <a:cubicBezTo>
                  <a:pt x="8885528" y="2914618"/>
                  <a:pt x="8894980" y="2920380"/>
                  <a:pt x="8914342" y="2916460"/>
                </a:cubicBezTo>
                <a:lnTo>
                  <a:pt x="8914342" y="2916344"/>
                </a:lnTo>
                <a:cubicBezTo>
                  <a:pt x="8934280" y="2920609"/>
                  <a:pt x="8940964" y="2913233"/>
                  <a:pt x="8940964" y="2892143"/>
                </a:cubicBezTo>
                <a:cubicBezTo>
                  <a:pt x="8940964" y="2870128"/>
                  <a:pt x="8933012" y="2865287"/>
                  <a:pt x="8912498" y="2864711"/>
                </a:cubicBezTo>
                <a:close/>
                <a:moveTo>
                  <a:pt x="8846803" y="2864711"/>
                </a:moveTo>
                <a:cubicBezTo>
                  <a:pt x="8825596" y="2865287"/>
                  <a:pt x="8818912" y="2870361"/>
                  <a:pt x="8819142" y="2892143"/>
                </a:cubicBezTo>
                <a:cubicBezTo>
                  <a:pt x="8819258" y="2902285"/>
                  <a:pt x="8820498" y="2909660"/>
                  <a:pt x="8824316" y="2913853"/>
                </a:cubicBezTo>
                <a:lnTo>
                  <a:pt x="8844923" y="2916457"/>
                </a:lnTo>
                <a:lnTo>
                  <a:pt x="8844844" y="2916460"/>
                </a:lnTo>
                <a:lnTo>
                  <a:pt x="8844959" y="2916460"/>
                </a:lnTo>
                <a:lnTo>
                  <a:pt x="8844923" y="2916457"/>
                </a:lnTo>
                <a:lnTo>
                  <a:pt x="8866238" y="2915178"/>
                </a:lnTo>
                <a:cubicBezTo>
                  <a:pt x="8871122" y="2912052"/>
                  <a:pt x="8873543" y="2905569"/>
                  <a:pt x="8872851" y="2893756"/>
                </a:cubicBezTo>
                <a:cubicBezTo>
                  <a:pt x="8871812" y="2874625"/>
                  <a:pt x="8870890" y="2864021"/>
                  <a:pt x="8846803" y="2864711"/>
                </a:cubicBezTo>
                <a:close/>
                <a:moveTo>
                  <a:pt x="8580916" y="2864711"/>
                </a:moveTo>
                <a:cubicBezTo>
                  <a:pt x="8569621" y="2865980"/>
                  <a:pt x="8553025" y="2858142"/>
                  <a:pt x="8553601" y="2880848"/>
                </a:cubicBezTo>
                <a:cubicBezTo>
                  <a:pt x="8554293" y="2908507"/>
                  <a:pt x="8554523" y="2936169"/>
                  <a:pt x="8553486" y="2963829"/>
                </a:cubicBezTo>
                <a:cubicBezTo>
                  <a:pt x="8552908" y="2979849"/>
                  <a:pt x="8558672" y="2985842"/>
                  <a:pt x="8574461" y="2984690"/>
                </a:cubicBezTo>
                <a:lnTo>
                  <a:pt x="8574578" y="2984574"/>
                </a:lnTo>
                <a:cubicBezTo>
                  <a:pt x="8584488" y="2983883"/>
                  <a:pt x="8597166" y="2981808"/>
                  <a:pt x="8594516" y="2999212"/>
                </a:cubicBezTo>
                <a:cubicBezTo>
                  <a:pt x="8589330" y="2999443"/>
                  <a:pt x="8584028" y="2999327"/>
                  <a:pt x="8578956" y="3000018"/>
                </a:cubicBezTo>
                <a:cubicBezTo>
                  <a:pt x="8570888" y="3001170"/>
                  <a:pt x="8558211" y="2995640"/>
                  <a:pt x="8555791" y="3005551"/>
                </a:cubicBezTo>
                <a:cubicBezTo>
                  <a:pt x="8552564" y="3018575"/>
                  <a:pt x="8552218" y="3033673"/>
                  <a:pt x="8555791" y="3046465"/>
                </a:cubicBezTo>
                <a:cubicBezTo>
                  <a:pt x="8558787" y="3057414"/>
                  <a:pt x="8572387" y="3050730"/>
                  <a:pt x="8581262" y="3052112"/>
                </a:cubicBezTo>
                <a:cubicBezTo>
                  <a:pt x="8597743" y="3054647"/>
                  <a:pt x="8605464" y="3048654"/>
                  <a:pt x="8602583" y="3030906"/>
                </a:cubicBezTo>
                <a:cubicBezTo>
                  <a:pt x="8600970" y="3020764"/>
                  <a:pt x="8601200" y="3010276"/>
                  <a:pt x="8600509" y="3000018"/>
                </a:cubicBezTo>
                <a:cubicBezTo>
                  <a:pt x="8597972" y="2975124"/>
                  <a:pt x="8615376" y="2947002"/>
                  <a:pt x="8587946" y="2926256"/>
                </a:cubicBezTo>
                <a:cubicBezTo>
                  <a:pt x="8586794" y="2925336"/>
                  <a:pt x="8587370" y="2919572"/>
                  <a:pt x="8587946" y="2919457"/>
                </a:cubicBezTo>
                <a:cubicBezTo>
                  <a:pt x="8611458" y="2913463"/>
                  <a:pt x="8599241" y="2894562"/>
                  <a:pt x="8601661" y="2881194"/>
                </a:cubicBezTo>
                <a:cubicBezTo>
                  <a:pt x="8604773" y="2864021"/>
                  <a:pt x="8593018" y="2863328"/>
                  <a:pt x="8580916" y="2864711"/>
                </a:cubicBezTo>
                <a:close/>
                <a:moveTo>
                  <a:pt x="7906574" y="2864711"/>
                </a:moveTo>
                <a:cubicBezTo>
                  <a:pt x="7882140" y="2863100"/>
                  <a:pt x="7881909" y="2874738"/>
                  <a:pt x="7880526" y="2893525"/>
                </a:cubicBezTo>
                <a:cubicBezTo>
                  <a:pt x="7878798" y="2917613"/>
                  <a:pt x="7891361" y="2916460"/>
                  <a:pt x="7908302" y="2917153"/>
                </a:cubicBezTo>
                <a:lnTo>
                  <a:pt x="7908419" y="2917153"/>
                </a:lnTo>
                <a:cubicBezTo>
                  <a:pt x="7927896" y="2917959"/>
                  <a:pt x="7938729" y="2913924"/>
                  <a:pt x="7932735" y="2890875"/>
                </a:cubicBezTo>
                <a:cubicBezTo>
                  <a:pt x="7939651" y="2867593"/>
                  <a:pt x="7926166" y="2866094"/>
                  <a:pt x="7906574" y="2864711"/>
                </a:cubicBezTo>
                <a:close/>
                <a:moveTo>
                  <a:pt x="6565152" y="2864711"/>
                </a:moveTo>
                <a:cubicBezTo>
                  <a:pt x="6545557" y="2865750"/>
                  <a:pt x="6539911" y="2872088"/>
                  <a:pt x="6539679" y="2890760"/>
                </a:cubicBezTo>
                <a:cubicBezTo>
                  <a:pt x="6539449" y="2909891"/>
                  <a:pt x="6543483" y="2918765"/>
                  <a:pt x="6565379" y="2917613"/>
                </a:cubicBezTo>
                <a:cubicBezTo>
                  <a:pt x="6583129" y="2916690"/>
                  <a:pt x="6592120" y="2913350"/>
                  <a:pt x="6587508" y="2895139"/>
                </a:cubicBezTo>
                <a:cubicBezTo>
                  <a:pt x="6588548" y="2878198"/>
                  <a:pt x="6590852" y="2863444"/>
                  <a:pt x="6565265" y="2864711"/>
                </a:cubicBezTo>
                <a:close/>
                <a:moveTo>
                  <a:pt x="1479907" y="2864711"/>
                </a:moveTo>
                <a:cubicBezTo>
                  <a:pt x="1458355" y="2864481"/>
                  <a:pt x="1453629" y="2872664"/>
                  <a:pt x="1453169" y="2892143"/>
                </a:cubicBezTo>
                <a:cubicBezTo>
                  <a:pt x="1452823" y="2911852"/>
                  <a:pt x="1458931" y="2919917"/>
                  <a:pt x="1478524" y="2915538"/>
                </a:cubicBezTo>
                <a:cubicBezTo>
                  <a:pt x="1497079" y="2918995"/>
                  <a:pt x="1507683" y="2915422"/>
                  <a:pt x="1506645" y="2892257"/>
                </a:cubicBezTo>
                <a:cubicBezTo>
                  <a:pt x="1505839" y="2872664"/>
                  <a:pt x="1501229" y="2864942"/>
                  <a:pt x="1479907" y="2864711"/>
                </a:cubicBezTo>
                <a:close/>
                <a:moveTo>
                  <a:pt x="540023" y="2864711"/>
                </a:moveTo>
                <a:cubicBezTo>
                  <a:pt x="517433" y="2864136"/>
                  <a:pt x="515589" y="2874971"/>
                  <a:pt x="514436" y="2892718"/>
                </a:cubicBezTo>
                <a:cubicBezTo>
                  <a:pt x="513053" y="2914618"/>
                  <a:pt x="522505" y="2920380"/>
                  <a:pt x="541867" y="2916460"/>
                </a:cubicBezTo>
                <a:lnTo>
                  <a:pt x="541867" y="2916344"/>
                </a:lnTo>
                <a:cubicBezTo>
                  <a:pt x="561805" y="2920609"/>
                  <a:pt x="568489" y="2913233"/>
                  <a:pt x="568489" y="2892143"/>
                </a:cubicBezTo>
                <a:cubicBezTo>
                  <a:pt x="568489" y="2870128"/>
                  <a:pt x="560537" y="2865287"/>
                  <a:pt x="540023" y="2864711"/>
                </a:cubicBezTo>
                <a:close/>
                <a:moveTo>
                  <a:pt x="474328" y="2864711"/>
                </a:moveTo>
                <a:cubicBezTo>
                  <a:pt x="453121" y="2865287"/>
                  <a:pt x="446437" y="2870361"/>
                  <a:pt x="446667" y="2892143"/>
                </a:cubicBezTo>
                <a:cubicBezTo>
                  <a:pt x="446783" y="2902285"/>
                  <a:pt x="448023" y="2909660"/>
                  <a:pt x="451841" y="2913853"/>
                </a:cubicBezTo>
                <a:lnTo>
                  <a:pt x="472448" y="2916457"/>
                </a:lnTo>
                <a:lnTo>
                  <a:pt x="472369" y="2916460"/>
                </a:lnTo>
                <a:lnTo>
                  <a:pt x="472484" y="2916460"/>
                </a:lnTo>
                <a:lnTo>
                  <a:pt x="472448" y="2916457"/>
                </a:lnTo>
                <a:lnTo>
                  <a:pt x="493763" y="2915178"/>
                </a:lnTo>
                <a:cubicBezTo>
                  <a:pt x="498647" y="2912052"/>
                  <a:pt x="501068" y="2905569"/>
                  <a:pt x="500376" y="2893756"/>
                </a:cubicBezTo>
                <a:cubicBezTo>
                  <a:pt x="499337" y="2874625"/>
                  <a:pt x="498415" y="2864021"/>
                  <a:pt x="474328" y="2864711"/>
                </a:cubicBezTo>
                <a:close/>
                <a:moveTo>
                  <a:pt x="208441" y="2864711"/>
                </a:moveTo>
                <a:cubicBezTo>
                  <a:pt x="197146" y="2865980"/>
                  <a:pt x="180550" y="2858142"/>
                  <a:pt x="181126" y="2880848"/>
                </a:cubicBezTo>
                <a:cubicBezTo>
                  <a:pt x="181818" y="2908507"/>
                  <a:pt x="182048" y="2936169"/>
                  <a:pt x="181011" y="2963829"/>
                </a:cubicBezTo>
                <a:cubicBezTo>
                  <a:pt x="180433" y="2979849"/>
                  <a:pt x="186197" y="2985842"/>
                  <a:pt x="201986" y="2984690"/>
                </a:cubicBezTo>
                <a:lnTo>
                  <a:pt x="202103" y="2984574"/>
                </a:lnTo>
                <a:cubicBezTo>
                  <a:pt x="212013" y="2983883"/>
                  <a:pt x="224691" y="2981808"/>
                  <a:pt x="222041" y="2999212"/>
                </a:cubicBezTo>
                <a:cubicBezTo>
                  <a:pt x="216855" y="2999443"/>
                  <a:pt x="211553" y="2999327"/>
                  <a:pt x="206481" y="3000018"/>
                </a:cubicBezTo>
                <a:cubicBezTo>
                  <a:pt x="198413" y="3001170"/>
                  <a:pt x="185736" y="2995640"/>
                  <a:pt x="183316" y="3005551"/>
                </a:cubicBezTo>
                <a:cubicBezTo>
                  <a:pt x="180089" y="3018575"/>
                  <a:pt x="179743" y="3033673"/>
                  <a:pt x="183316" y="3046465"/>
                </a:cubicBezTo>
                <a:cubicBezTo>
                  <a:pt x="186312" y="3057414"/>
                  <a:pt x="199912" y="3050730"/>
                  <a:pt x="208787" y="3052112"/>
                </a:cubicBezTo>
                <a:cubicBezTo>
                  <a:pt x="225268" y="3054647"/>
                  <a:pt x="232989" y="3048654"/>
                  <a:pt x="230108" y="3030906"/>
                </a:cubicBezTo>
                <a:cubicBezTo>
                  <a:pt x="228495" y="3020764"/>
                  <a:pt x="228725" y="3010276"/>
                  <a:pt x="228034" y="3000018"/>
                </a:cubicBezTo>
                <a:cubicBezTo>
                  <a:pt x="225497" y="2975124"/>
                  <a:pt x="242901" y="2947002"/>
                  <a:pt x="215471" y="2926256"/>
                </a:cubicBezTo>
                <a:cubicBezTo>
                  <a:pt x="214319" y="2925336"/>
                  <a:pt x="214895" y="2919572"/>
                  <a:pt x="215471" y="2919457"/>
                </a:cubicBezTo>
                <a:cubicBezTo>
                  <a:pt x="238983" y="2913463"/>
                  <a:pt x="226766" y="2894562"/>
                  <a:pt x="229186" y="2881194"/>
                </a:cubicBezTo>
                <a:cubicBezTo>
                  <a:pt x="232298" y="2864021"/>
                  <a:pt x="220543" y="2863328"/>
                  <a:pt x="208441" y="2864711"/>
                </a:cubicBezTo>
                <a:close/>
                <a:moveTo>
                  <a:pt x="9184724" y="2864596"/>
                </a:moveTo>
                <a:cubicBezTo>
                  <a:pt x="9163171" y="2864827"/>
                  <a:pt x="9158677" y="2872780"/>
                  <a:pt x="9158216" y="2892143"/>
                </a:cubicBezTo>
                <a:cubicBezTo>
                  <a:pt x="9157870" y="2911273"/>
                  <a:pt x="9162710" y="2917613"/>
                  <a:pt x="9182764" y="2917613"/>
                </a:cubicBezTo>
                <a:cubicBezTo>
                  <a:pt x="9202473" y="2917613"/>
                  <a:pt x="9210079" y="2912080"/>
                  <a:pt x="9205815" y="2893410"/>
                </a:cubicBezTo>
                <a:cubicBezTo>
                  <a:pt x="9207198" y="2877161"/>
                  <a:pt x="9208120" y="2864481"/>
                  <a:pt x="9184724" y="2864711"/>
                </a:cubicBezTo>
                <a:close/>
                <a:moveTo>
                  <a:pt x="7839150" y="2864596"/>
                </a:moveTo>
                <a:lnTo>
                  <a:pt x="7839035" y="2864711"/>
                </a:lnTo>
                <a:cubicBezTo>
                  <a:pt x="7815063" y="2864481"/>
                  <a:pt x="7813335" y="2875430"/>
                  <a:pt x="7812297" y="2894332"/>
                </a:cubicBezTo>
                <a:cubicBezTo>
                  <a:pt x="7811146" y="2915769"/>
                  <a:pt x="7821057" y="2919572"/>
                  <a:pt x="7838690" y="2916576"/>
                </a:cubicBezTo>
                <a:cubicBezTo>
                  <a:pt x="7856554" y="2919572"/>
                  <a:pt x="7867964" y="2916805"/>
                  <a:pt x="7866697" y="2893525"/>
                </a:cubicBezTo>
                <a:cubicBezTo>
                  <a:pt x="7865660" y="2873817"/>
                  <a:pt x="7861856" y="2864827"/>
                  <a:pt x="7839150" y="2864596"/>
                </a:cubicBezTo>
                <a:close/>
                <a:moveTo>
                  <a:pt x="7777375" y="2864596"/>
                </a:moveTo>
                <a:lnTo>
                  <a:pt x="7777260" y="2864711"/>
                </a:lnTo>
                <a:cubicBezTo>
                  <a:pt x="7747410" y="2863675"/>
                  <a:pt x="7749253" y="2883612"/>
                  <a:pt x="7746718" y="2901477"/>
                </a:cubicBezTo>
                <a:cubicBezTo>
                  <a:pt x="7743606" y="2923030"/>
                  <a:pt x="7760894" y="2914846"/>
                  <a:pt x="7770345" y="2916344"/>
                </a:cubicBezTo>
                <a:cubicBezTo>
                  <a:pt x="7790054" y="2920609"/>
                  <a:pt x="7801118" y="2916344"/>
                  <a:pt x="7798006" y="2893410"/>
                </a:cubicBezTo>
                <a:cubicBezTo>
                  <a:pt x="7796162" y="2879463"/>
                  <a:pt x="7801923" y="2865405"/>
                  <a:pt x="7777375" y="2864596"/>
                </a:cubicBezTo>
                <a:close/>
                <a:moveTo>
                  <a:pt x="812249" y="2864596"/>
                </a:moveTo>
                <a:cubicBezTo>
                  <a:pt x="790696" y="2864827"/>
                  <a:pt x="786202" y="2872780"/>
                  <a:pt x="785741" y="2892143"/>
                </a:cubicBezTo>
                <a:cubicBezTo>
                  <a:pt x="785395" y="2911273"/>
                  <a:pt x="790235" y="2917613"/>
                  <a:pt x="810289" y="2917613"/>
                </a:cubicBezTo>
                <a:cubicBezTo>
                  <a:pt x="829998" y="2917613"/>
                  <a:pt x="837604" y="2912080"/>
                  <a:pt x="833340" y="2893410"/>
                </a:cubicBezTo>
                <a:cubicBezTo>
                  <a:pt x="834723" y="2877161"/>
                  <a:pt x="835645" y="2864481"/>
                  <a:pt x="812249" y="2864711"/>
                </a:cubicBezTo>
                <a:close/>
                <a:moveTo>
                  <a:pt x="9790490" y="2864481"/>
                </a:moveTo>
                <a:cubicBezTo>
                  <a:pt x="9766518" y="2864711"/>
                  <a:pt x="9760410" y="2873703"/>
                  <a:pt x="9762254" y="2895484"/>
                </a:cubicBezTo>
                <a:cubicBezTo>
                  <a:pt x="9763868" y="2913463"/>
                  <a:pt x="9763406" y="2931905"/>
                  <a:pt x="9762484" y="2949998"/>
                </a:cubicBezTo>
                <a:cubicBezTo>
                  <a:pt x="9761563" y="2969593"/>
                  <a:pt x="9760756" y="2987686"/>
                  <a:pt x="9789222" y="2983769"/>
                </a:cubicBezTo>
                <a:cubicBezTo>
                  <a:pt x="9794640" y="2983076"/>
                  <a:pt x="9799711" y="2985613"/>
                  <a:pt x="9799364" y="2992528"/>
                </a:cubicBezTo>
                <a:cubicBezTo>
                  <a:pt x="9798905" y="3000248"/>
                  <a:pt x="9792680" y="2998635"/>
                  <a:pt x="9787840" y="2999212"/>
                </a:cubicBezTo>
                <a:cubicBezTo>
                  <a:pt x="9780348" y="3000133"/>
                  <a:pt x="9769976" y="2995754"/>
                  <a:pt x="9765827" y="3002899"/>
                </a:cubicBezTo>
                <a:cubicBezTo>
                  <a:pt x="9759142" y="3014425"/>
                  <a:pt x="9759373" y="3029408"/>
                  <a:pt x="9764905" y="3040357"/>
                </a:cubicBezTo>
                <a:cubicBezTo>
                  <a:pt x="9771820" y="3054071"/>
                  <a:pt x="9787724" y="3049462"/>
                  <a:pt x="9800287" y="3048770"/>
                </a:cubicBezTo>
                <a:cubicBezTo>
                  <a:pt x="9816078" y="3047963"/>
                  <a:pt x="9809853" y="3035055"/>
                  <a:pt x="9810314" y="3026872"/>
                </a:cubicBezTo>
                <a:cubicBezTo>
                  <a:pt x="9811236" y="3010506"/>
                  <a:pt x="9811928" y="2993794"/>
                  <a:pt x="9810314" y="2977545"/>
                </a:cubicBezTo>
                <a:lnTo>
                  <a:pt x="9810199" y="2977314"/>
                </a:lnTo>
                <a:cubicBezTo>
                  <a:pt x="9808470" y="2959911"/>
                  <a:pt x="9819766" y="2938819"/>
                  <a:pt x="9797637" y="2926027"/>
                </a:cubicBezTo>
                <a:cubicBezTo>
                  <a:pt x="9795447" y="2924759"/>
                  <a:pt x="9794524" y="2918420"/>
                  <a:pt x="9799020" y="2917727"/>
                </a:cubicBezTo>
                <a:cubicBezTo>
                  <a:pt x="9815270" y="2915307"/>
                  <a:pt x="9809623" y="2903092"/>
                  <a:pt x="9810660" y="2893064"/>
                </a:cubicBezTo>
                <a:cubicBezTo>
                  <a:pt x="9809507" y="2880270"/>
                  <a:pt x="9815961" y="2864250"/>
                  <a:pt x="9790490" y="2864481"/>
                </a:cubicBezTo>
                <a:close/>
                <a:moveTo>
                  <a:pt x="9717882" y="2864481"/>
                </a:moveTo>
                <a:cubicBezTo>
                  <a:pt x="9694832" y="2863905"/>
                  <a:pt x="9694946" y="2875892"/>
                  <a:pt x="9695638" y="2891797"/>
                </a:cubicBezTo>
                <a:cubicBezTo>
                  <a:pt x="9696098" y="2903092"/>
                  <a:pt x="9695754" y="2914385"/>
                  <a:pt x="9695754" y="2925681"/>
                </a:cubicBezTo>
                <a:lnTo>
                  <a:pt x="9695638" y="2925797"/>
                </a:lnTo>
                <a:cubicBezTo>
                  <a:pt x="9695638" y="2937898"/>
                  <a:pt x="9696676" y="2950230"/>
                  <a:pt x="9695408" y="2962215"/>
                </a:cubicBezTo>
                <a:cubicBezTo>
                  <a:pt x="9693564" y="2979734"/>
                  <a:pt x="9700825" y="2984574"/>
                  <a:pt x="9717651" y="2984229"/>
                </a:cubicBezTo>
                <a:cubicBezTo>
                  <a:pt x="9734248" y="2983883"/>
                  <a:pt x="9744160" y="2980772"/>
                  <a:pt x="9743122" y="2961178"/>
                </a:cubicBezTo>
                <a:cubicBezTo>
                  <a:pt x="9741970" y="2938589"/>
                  <a:pt x="9742084" y="2915999"/>
                  <a:pt x="9743122" y="2893410"/>
                </a:cubicBezTo>
                <a:cubicBezTo>
                  <a:pt x="9744044" y="2874738"/>
                  <a:pt x="9740126" y="2865058"/>
                  <a:pt x="9717882" y="2864481"/>
                </a:cubicBezTo>
                <a:close/>
                <a:moveTo>
                  <a:pt x="9249035" y="2864481"/>
                </a:moveTo>
                <a:cubicBezTo>
                  <a:pt x="9219299" y="2863444"/>
                  <a:pt x="9223563" y="2882461"/>
                  <a:pt x="9221604" y="2899749"/>
                </a:cubicBezTo>
                <a:cubicBezTo>
                  <a:pt x="9220338" y="2911043"/>
                  <a:pt x="9223882" y="2915078"/>
                  <a:pt x="9229831" y="2916489"/>
                </a:cubicBezTo>
                <a:lnTo>
                  <a:pt x="9252400" y="2917495"/>
                </a:lnTo>
                <a:lnTo>
                  <a:pt x="9252377" y="2917497"/>
                </a:lnTo>
                <a:lnTo>
                  <a:pt x="9252492" y="2917497"/>
                </a:lnTo>
                <a:lnTo>
                  <a:pt x="9252400" y="2917495"/>
                </a:lnTo>
                <a:lnTo>
                  <a:pt x="9269476" y="2914487"/>
                </a:lnTo>
                <a:cubicBezTo>
                  <a:pt x="9273440" y="2910670"/>
                  <a:pt x="9275428" y="2903725"/>
                  <a:pt x="9274736" y="2892718"/>
                </a:cubicBezTo>
                <a:cubicBezTo>
                  <a:pt x="9273698" y="2874625"/>
                  <a:pt x="9271394" y="2865287"/>
                  <a:pt x="9249035" y="2864481"/>
                </a:cubicBezTo>
                <a:close/>
                <a:moveTo>
                  <a:pt x="6702300" y="2864481"/>
                </a:moveTo>
                <a:cubicBezTo>
                  <a:pt x="6680864" y="2864827"/>
                  <a:pt x="6675907" y="2872434"/>
                  <a:pt x="6675561" y="2891913"/>
                </a:cubicBezTo>
                <a:cubicBezTo>
                  <a:pt x="6675102" y="2910928"/>
                  <a:pt x="6679825" y="2917384"/>
                  <a:pt x="6699993" y="2917384"/>
                </a:cubicBezTo>
                <a:lnTo>
                  <a:pt x="6700110" y="2917384"/>
                </a:lnTo>
                <a:cubicBezTo>
                  <a:pt x="6719935" y="2917384"/>
                  <a:pt x="6727427" y="2911735"/>
                  <a:pt x="6723163" y="2893294"/>
                </a:cubicBezTo>
                <a:cubicBezTo>
                  <a:pt x="6724428" y="2877043"/>
                  <a:pt x="6726159" y="2864136"/>
                  <a:pt x="6702300" y="2864481"/>
                </a:cubicBezTo>
                <a:close/>
                <a:moveTo>
                  <a:pt x="6231032" y="2864481"/>
                </a:moveTo>
                <a:cubicBezTo>
                  <a:pt x="6207868" y="2863905"/>
                  <a:pt x="6206716" y="2875547"/>
                  <a:pt x="6205791" y="2893294"/>
                </a:cubicBezTo>
                <a:cubicBezTo>
                  <a:pt x="6204639" y="2913810"/>
                  <a:pt x="6213400" y="2916690"/>
                  <a:pt x="6231608" y="2917384"/>
                </a:cubicBezTo>
                <a:cubicBezTo>
                  <a:pt x="6253736" y="2918188"/>
                  <a:pt x="6256159" y="2907816"/>
                  <a:pt x="6253047" y="2889262"/>
                </a:cubicBezTo>
                <a:cubicBezTo>
                  <a:pt x="6257772" y="2872088"/>
                  <a:pt x="6251548" y="2864942"/>
                  <a:pt x="6231032" y="2864481"/>
                </a:cubicBezTo>
                <a:close/>
                <a:moveTo>
                  <a:pt x="1418015" y="2864481"/>
                </a:moveTo>
                <a:cubicBezTo>
                  <a:pt x="1394043" y="2864711"/>
                  <a:pt x="1387935" y="2873703"/>
                  <a:pt x="1389779" y="2895484"/>
                </a:cubicBezTo>
                <a:cubicBezTo>
                  <a:pt x="1391393" y="2913463"/>
                  <a:pt x="1390931" y="2931905"/>
                  <a:pt x="1390009" y="2949998"/>
                </a:cubicBezTo>
                <a:cubicBezTo>
                  <a:pt x="1389088" y="2969593"/>
                  <a:pt x="1388281" y="2987686"/>
                  <a:pt x="1416747" y="2983769"/>
                </a:cubicBezTo>
                <a:cubicBezTo>
                  <a:pt x="1422165" y="2983076"/>
                  <a:pt x="1427236" y="2985613"/>
                  <a:pt x="1426889" y="2992528"/>
                </a:cubicBezTo>
                <a:cubicBezTo>
                  <a:pt x="1426430" y="3000248"/>
                  <a:pt x="1420205" y="2998635"/>
                  <a:pt x="1415365" y="2999212"/>
                </a:cubicBezTo>
                <a:cubicBezTo>
                  <a:pt x="1407873" y="3000133"/>
                  <a:pt x="1397501" y="2995754"/>
                  <a:pt x="1393352" y="3002899"/>
                </a:cubicBezTo>
                <a:cubicBezTo>
                  <a:pt x="1386667" y="3014425"/>
                  <a:pt x="1386898" y="3029408"/>
                  <a:pt x="1392430" y="3040357"/>
                </a:cubicBezTo>
                <a:cubicBezTo>
                  <a:pt x="1399345" y="3054071"/>
                  <a:pt x="1415249" y="3049462"/>
                  <a:pt x="1427812" y="3048770"/>
                </a:cubicBezTo>
                <a:cubicBezTo>
                  <a:pt x="1443603" y="3047963"/>
                  <a:pt x="1437378" y="3035055"/>
                  <a:pt x="1437839" y="3026872"/>
                </a:cubicBezTo>
                <a:cubicBezTo>
                  <a:pt x="1438761" y="3010506"/>
                  <a:pt x="1439453" y="2993794"/>
                  <a:pt x="1437839" y="2977545"/>
                </a:cubicBezTo>
                <a:lnTo>
                  <a:pt x="1437724" y="2977314"/>
                </a:lnTo>
                <a:cubicBezTo>
                  <a:pt x="1435995" y="2959911"/>
                  <a:pt x="1447291" y="2938819"/>
                  <a:pt x="1425162" y="2926027"/>
                </a:cubicBezTo>
                <a:cubicBezTo>
                  <a:pt x="1422972" y="2924759"/>
                  <a:pt x="1422049" y="2918420"/>
                  <a:pt x="1426545" y="2917727"/>
                </a:cubicBezTo>
                <a:cubicBezTo>
                  <a:pt x="1442795" y="2915307"/>
                  <a:pt x="1437148" y="2903092"/>
                  <a:pt x="1438185" y="2893064"/>
                </a:cubicBezTo>
                <a:cubicBezTo>
                  <a:pt x="1437032" y="2880270"/>
                  <a:pt x="1443486" y="2864250"/>
                  <a:pt x="1418015" y="2864481"/>
                </a:cubicBezTo>
                <a:close/>
                <a:moveTo>
                  <a:pt x="1345407" y="2864481"/>
                </a:moveTo>
                <a:cubicBezTo>
                  <a:pt x="1322357" y="2863905"/>
                  <a:pt x="1322471" y="2875892"/>
                  <a:pt x="1323163" y="2891797"/>
                </a:cubicBezTo>
                <a:cubicBezTo>
                  <a:pt x="1323623" y="2903092"/>
                  <a:pt x="1323279" y="2914385"/>
                  <a:pt x="1323279" y="2925681"/>
                </a:cubicBezTo>
                <a:lnTo>
                  <a:pt x="1323163" y="2925797"/>
                </a:lnTo>
                <a:cubicBezTo>
                  <a:pt x="1323163" y="2937898"/>
                  <a:pt x="1324201" y="2950230"/>
                  <a:pt x="1322933" y="2962215"/>
                </a:cubicBezTo>
                <a:cubicBezTo>
                  <a:pt x="1321089" y="2979734"/>
                  <a:pt x="1328350" y="2984574"/>
                  <a:pt x="1345176" y="2984229"/>
                </a:cubicBezTo>
                <a:cubicBezTo>
                  <a:pt x="1361773" y="2983883"/>
                  <a:pt x="1371685" y="2980772"/>
                  <a:pt x="1370647" y="2961178"/>
                </a:cubicBezTo>
                <a:cubicBezTo>
                  <a:pt x="1369495" y="2938589"/>
                  <a:pt x="1369609" y="2915999"/>
                  <a:pt x="1370647" y="2893410"/>
                </a:cubicBezTo>
                <a:cubicBezTo>
                  <a:pt x="1371569" y="2874738"/>
                  <a:pt x="1367651" y="2865058"/>
                  <a:pt x="1345407" y="2864481"/>
                </a:cubicBezTo>
                <a:close/>
                <a:moveTo>
                  <a:pt x="876560" y="2864481"/>
                </a:moveTo>
                <a:cubicBezTo>
                  <a:pt x="846824" y="2863444"/>
                  <a:pt x="851088" y="2882461"/>
                  <a:pt x="849129" y="2899749"/>
                </a:cubicBezTo>
                <a:cubicBezTo>
                  <a:pt x="847863" y="2911043"/>
                  <a:pt x="851407" y="2915078"/>
                  <a:pt x="857356" y="2916489"/>
                </a:cubicBezTo>
                <a:lnTo>
                  <a:pt x="879925" y="2917495"/>
                </a:lnTo>
                <a:lnTo>
                  <a:pt x="879902" y="2917497"/>
                </a:lnTo>
                <a:lnTo>
                  <a:pt x="880017" y="2917497"/>
                </a:lnTo>
                <a:lnTo>
                  <a:pt x="879925" y="2917495"/>
                </a:lnTo>
                <a:lnTo>
                  <a:pt x="897001" y="2914487"/>
                </a:lnTo>
                <a:cubicBezTo>
                  <a:pt x="900965" y="2910670"/>
                  <a:pt x="902953" y="2903725"/>
                  <a:pt x="902261" y="2892718"/>
                </a:cubicBezTo>
                <a:cubicBezTo>
                  <a:pt x="901223" y="2874625"/>
                  <a:pt x="898919" y="2865287"/>
                  <a:pt x="876560" y="2864481"/>
                </a:cubicBezTo>
                <a:close/>
                <a:moveTo>
                  <a:pt x="6766495" y="2864366"/>
                </a:moveTo>
                <a:cubicBezTo>
                  <a:pt x="6744250" y="2864136"/>
                  <a:pt x="6742523" y="2874278"/>
                  <a:pt x="6744830" y="2890875"/>
                </a:cubicBezTo>
                <a:cubicBezTo>
                  <a:pt x="6742523" y="2907125"/>
                  <a:pt x="6743099" y="2918420"/>
                  <a:pt x="6765919" y="2917727"/>
                </a:cubicBezTo>
                <a:cubicBezTo>
                  <a:pt x="6785974" y="2917153"/>
                  <a:pt x="6792888" y="2912195"/>
                  <a:pt x="6792312" y="2891566"/>
                </a:cubicBezTo>
                <a:cubicBezTo>
                  <a:pt x="6791852" y="2872548"/>
                  <a:pt x="6788164" y="2864481"/>
                  <a:pt x="6766495" y="2864366"/>
                </a:cubicBezTo>
                <a:close/>
                <a:moveTo>
                  <a:pt x="6630269" y="2864366"/>
                </a:moveTo>
                <a:cubicBezTo>
                  <a:pt x="6608140" y="2864250"/>
                  <a:pt x="6606297" y="2874625"/>
                  <a:pt x="6609060" y="2893064"/>
                </a:cubicBezTo>
                <a:cubicBezTo>
                  <a:pt x="6604104" y="2909547"/>
                  <a:pt x="6609293" y="2917384"/>
                  <a:pt x="6630153" y="2917267"/>
                </a:cubicBezTo>
                <a:cubicBezTo>
                  <a:pt x="6649629" y="2917153"/>
                  <a:pt x="6657697" y="2912887"/>
                  <a:pt x="6656661" y="2891681"/>
                </a:cubicBezTo>
                <a:cubicBezTo>
                  <a:pt x="6655736" y="2872894"/>
                  <a:pt x="6651705" y="2864366"/>
                  <a:pt x="6630269" y="2864366"/>
                </a:cubicBezTo>
                <a:close/>
                <a:moveTo>
                  <a:pt x="9048840" y="2864250"/>
                </a:moveTo>
                <a:cubicBezTo>
                  <a:pt x="9026713" y="2864021"/>
                  <a:pt x="9023140" y="2873471"/>
                  <a:pt x="9022448" y="2892143"/>
                </a:cubicBezTo>
                <a:cubicBezTo>
                  <a:pt x="9021641" y="2911735"/>
                  <a:pt x="9028211" y="2916923"/>
                  <a:pt x="9047458" y="2917153"/>
                </a:cubicBezTo>
                <a:cubicBezTo>
                  <a:pt x="9067973" y="2917497"/>
                  <a:pt x="9074196" y="2910582"/>
                  <a:pt x="9069932" y="2890875"/>
                </a:cubicBezTo>
                <a:cubicBezTo>
                  <a:pt x="9073505" y="2874738"/>
                  <a:pt x="9070969" y="2864711"/>
                  <a:pt x="9048840" y="2864366"/>
                </a:cubicBezTo>
                <a:close/>
                <a:moveTo>
                  <a:pt x="8977961" y="2864250"/>
                </a:moveTo>
                <a:cubicBezTo>
                  <a:pt x="8955486" y="2864021"/>
                  <a:pt x="8955372" y="2874738"/>
                  <a:pt x="8955372" y="2891106"/>
                </a:cubicBezTo>
                <a:cubicBezTo>
                  <a:pt x="8955372" y="2907355"/>
                  <a:pt x="8954564" y="2921994"/>
                  <a:pt x="8979113" y="2915538"/>
                </a:cubicBezTo>
                <a:cubicBezTo>
                  <a:pt x="8999052" y="2922107"/>
                  <a:pt x="9003432" y="2911389"/>
                  <a:pt x="9003432" y="2892833"/>
                </a:cubicBezTo>
                <a:cubicBezTo>
                  <a:pt x="9003432" y="2874508"/>
                  <a:pt x="9000666" y="2864481"/>
                  <a:pt x="8977961" y="2864250"/>
                </a:cubicBezTo>
                <a:close/>
                <a:moveTo>
                  <a:pt x="6432725" y="2864250"/>
                </a:moveTo>
                <a:cubicBezTo>
                  <a:pt x="6412902" y="2865172"/>
                  <a:pt x="6399993" y="2867708"/>
                  <a:pt x="6405180" y="2891336"/>
                </a:cubicBezTo>
                <a:cubicBezTo>
                  <a:pt x="6400456" y="2912887"/>
                  <a:pt x="6410596" y="2917845"/>
                  <a:pt x="6430536" y="2917267"/>
                </a:cubicBezTo>
                <a:cubicBezTo>
                  <a:pt x="6448514" y="2916690"/>
                  <a:pt x="6460155" y="2915883"/>
                  <a:pt x="6458081" y="2892604"/>
                </a:cubicBezTo>
                <a:cubicBezTo>
                  <a:pt x="6456581" y="2875086"/>
                  <a:pt x="6456005" y="2863213"/>
                  <a:pt x="6432725" y="2864250"/>
                </a:cubicBezTo>
                <a:close/>
                <a:moveTo>
                  <a:pt x="676365" y="2864250"/>
                </a:moveTo>
                <a:cubicBezTo>
                  <a:pt x="654238" y="2864021"/>
                  <a:pt x="650665" y="2873471"/>
                  <a:pt x="649973" y="2892143"/>
                </a:cubicBezTo>
                <a:cubicBezTo>
                  <a:pt x="649166" y="2911735"/>
                  <a:pt x="655736" y="2916923"/>
                  <a:pt x="674983" y="2917153"/>
                </a:cubicBezTo>
                <a:cubicBezTo>
                  <a:pt x="695498" y="2917497"/>
                  <a:pt x="701721" y="2910582"/>
                  <a:pt x="697457" y="2890875"/>
                </a:cubicBezTo>
                <a:cubicBezTo>
                  <a:pt x="701030" y="2874738"/>
                  <a:pt x="698494" y="2864711"/>
                  <a:pt x="676365" y="2864366"/>
                </a:cubicBezTo>
                <a:close/>
                <a:moveTo>
                  <a:pt x="605486" y="2864250"/>
                </a:moveTo>
                <a:cubicBezTo>
                  <a:pt x="583011" y="2864021"/>
                  <a:pt x="582897" y="2874738"/>
                  <a:pt x="582897" y="2891106"/>
                </a:cubicBezTo>
                <a:cubicBezTo>
                  <a:pt x="582897" y="2907355"/>
                  <a:pt x="582089" y="2921994"/>
                  <a:pt x="606638" y="2915538"/>
                </a:cubicBezTo>
                <a:cubicBezTo>
                  <a:pt x="626577" y="2922107"/>
                  <a:pt x="630957" y="2911389"/>
                  <a:pt x="630957" y="2892833"/>
                </a:cubicBezTo>
                <a:cubicBezTo>
                  <a:pt x="630957" y="2874508"/>
                  <a:pt x="628191" y="2864481"/>
                  <a:pt x="605486" y="2864250"/>
                </a:cubicBezTo>
                <a:close/>
                <a:moveTo>
                  <a:pt x="8643152" y="2864021"/>
                </a:moveTo>
                <a:cubicBezTo>
                  <a:pt x="8613762" y="2862293"/>
                  <a:pt x="8623789" y="2881885"/>
                  <a:pt x="8621484" y="2896176"/>
                </a:cubicBezTo>
                <a:cubicBezTo>
                  <a:pt x="8618027" y="2917727"/>
                  <a:pt x="8631166" y="2915999"/>
                  <a:pt x="8646149" y="2917153"/>
                </a:cubicBezTo>
                <a:cubicBezTo>
                  <a:pt x="8667702" y="2918765"/>
                  <a:pt x="8671850" y="2908853"/>
                  <a:pt x="8668278" y="2889606"/>
                </a:cubicBezTo>
                <a:cubicBezTo>
                  <a:pt x="8673578" y="2869206"/>
                  <a:pt x="8663090" y="2865172"/>
                  <a:pt x="8643152" y="2864021"/>
                </a:cubicBezTo>
                <a:close/>
                <a:moveTo>
                  <a:pt x="270677" y="2864021"/>
                </a:moveTo>
                <a:cubicBezTo>
                  <a:pt x="241287" y="2862293"/>
                  <a:pt x="251314" y="2881885"/>
                  <a:pt x="249009" y="2896176"/>
                </a:cubicBezTo>
                <a:cubicBezTo>
                  <a:pt x="245552" y="2917727"/>
                  <a:pt x="258691" y="2915999"/>
                  <a:pt x="273674" y="2917153"/>
                </a:cubicBezTo>
                <a:cubicBezTo>
                  <a:pt x="295227" y="2918765"/>
                  <a:pt x="299375" y="2908853"/>
                  <a:pt x="295803" y="2889606"/>
                </a:cubicBezTo>
                <a:cubicBezTo>
                  <a:pt x="301103" y="2869206"/>
                  <a:pt x="290615" y="2865172"/>
                  <a:pt x="270677" y="2864021"/>
                </a:cubicBezTo>
                <a:close/>
                <a:moveTo>
                  <a:pt x="8515337" y="2863905"/>
                </a:moveTo>
                <a:cubicBezTo>
                  <a:pt x="8491940" y="2862638"/>
                  <a:pt x="8482376" y="2869552"/>
                  <a:pt x="8485948" y="2893410"/>
                </a:cubicBezTo>
                <a:cubicBezTo>
                  <a:pt x="8487446" y="2903553"/>
                  <a:pt x="8486178" y="2914040"/>
                  <a:pt x="8486178" y="2924412"/>
                </a:cubicBezTo>
                <a:cubicBezTo>
                  <a:pt x="8486178" y="2938243"/>
                  <a:pt x="8487330" y="2952075"/>
                  <a:pt x="8485948" y="2965787"/>
                </a:cubicBezTo>
                <a:cubicBezTo>
                  <a:pt x="8483874" y="2986765"/>
                  <a:pt x="8497472" y="2985382"/>
                  <a:pt x="8510612" y="2984459"/>
                </a:cubicBezTo>
                <a:cubicBezTo>
                  <a:pt x="8522713" y="2983538"/>
                  <a:pt x="8539886" y="2991144"/>
                  <a:pt x="8538734" y="2966712"/>
                </a:cubicBezTo>
                <a:cubicBezTo>
                  <a:pt x="8537466" y="2939972"/>
                  <a:pt x="8537236" y="2913117"/>
                  <a:pt x="8538848" y="2886496"/>
                </a:cubicBezTo>
                <a:cubicBezTo>
                  <a:pt x="8540002" y="2867478"/>
                  <a:pt x="8532394" y="2864827"/>
                  <a:pt x="8515337" y="2863905"/>
                </a:cubicBezTo>
                <a:close/>
                <a:moveTo>
                  <a:pt x="142862" y="2863905"/>
                </a:moveTo>
                <a:cubicBezTo>
                  <a:pt x="119465" y="2862638"/>
                  <a:pt x="109901" y="2869552"/>
                  <a:pt x="113473" y="2893410"/>
                </a:cubicBezTo>
                <a:cubicBezTo>
                  <a:pt x="114971" y="2903553"/>
                  <a:pt x="113703" y="2914040"/>
                  <a:pt x="113703" y="2924412"/>
                </a:cubicBezTo>
                <a:cubicBezTo>
                  <a:pt x="113703" y="2938243"/>
                  <a:pt x="114855" y="2952075"/>
                  <a:pt x="113473" y="2965787"/>
                </a:cubicBezTo>
                <a:cubicBezTo>
                  <a:pt x="111399" y="2986765"/>
                  <a:pt x="124997" y="2985382"/>
                  <a:pt x="138137" y="2984459"/>
                </a:cubicBezTo>
                <a:cubicBezTo>
                  <a:pt x="150238" y="2983538"/>
                  <a:pt x="167411" y="2991144"/>
                  <a:pt x="166259" y="2966712"/>
                </a:cubicBezTo>
                <a:cubicBezTo>
                  <a:pt x="164991" y="2939972"/>
                  <a:pt x="164761" y="2913117"/>
                  <a:pt x="166373" y="2886496"/>
                </a:cubicBezTo>
                <a:cubicBezTo>
                  <a:pt x="167527" y="2867478"/>
                  <a:pt x="159919" y="2864827"/>
                  <a:pt x="142862" y="2863905"/>
                </a:cubicBezTo>
                <a:close/>
                <a:moveTo>
                  <a:pt x="12131846" y="2863790"/>
                </a:moveTo>
                <a:cubicBezTo>
                  <a:pt x="12116747" y="2863905"/>
                  <a:pt x="12102572" y="2861484"/>
                  <a:pt x="12104531" y="2885227"/>
                </a:cubicBezTo>
                <a:lnTo>
                  <a:pt x="12104414" y="2885342"/>
                </a:lnTo>
                <a:cubicBezTo>
                  <a:pt x="12106490" y="2910238"/>
                  <a:pt x="12105914" y="2935478"/>
                  <a:pt x="12104646" y="2960487"/>
                </a:cubicBezTo>
                <a:cubicBezTo>
                  <a:pt x="12103724" y="2978351"/>
                  <a:pt x="12109832" y="2984344"/>
                  <a:pt x="12127812" y="2984920"/>
                </a:cubicBezTo>
                <a:cubicBezTo>
                  <a:pt x="12149132" y="2985497"/>
                  <a:pt x="12160774" y="2980888"/>
                  <a:pt x="12157086" y="2956569"/>
                </a:cubicBezTo>
                <a:cubicBezTo>
                  <a:pt x="12155472" y="2945620"/>
                  <a:pt x="12156855" y="2934209"/>
                  <a:pt x="12156855" y="2922914"/>
                </a:cubicBezTo>
                <a:cubicBezTo>
                  <a:pt x="12156855" y="2910008"/>
                  <a:pt x="12155587" y="2896868"/>
                  <a:pt x="12157201" y="2884073"/>
                </a:cubicBezTo>
                <a:cubicBezTo>
                  <a:pt x="12160082" y="2861830"/>
                  <a:pt x="12146252" y="2863790"/>
                  <a:pt x="12131846" y="2863790"/>
                </a:cubicBezTo>
                <a:close/>
                <a:moveTo>
                  <a:pt x="6836915" y="2863790"/>
                </a:moveTo>
                <a:cubicBezTo>
                  <a:pt x="6812713" y="2864021"/>
                  <a:pt x="6808793" y="2873817"/>
                  <a:pt x="6807872" y="2894909"/>
                </a:cubicBezTo>
                <a:cubicBezTo>
                  <a:pt x="6806835" y="2918534"/>
                  <a:pt x="6820319" y="2915422"/>
                  <a:pt x="6835417" y="2917036"/>
                </a:cubicBezTo>
                <a:cubicBezTo>
                  <a:pt x="6858122" y="2919457"/>
                  <a:pt x="6862847" y="2909200"/>
                  <a:pt x="6858814" y="2890298"/>
                </a:cubicBezTo>
                <a:cubicBezTo>
                  <a:pt x="6861810" y="2872780"/>
                  <a:pt x="6858930" y="2863559"/>
                  <a:pt x="6836915" y="2863790"/>
                </a:cubicBezTo>
                <a:close/>
                <a:moveTo>
                  <a:pt x="3759371" y="2863790"/>
                </a:moveTo>
                <a:cubicBezTo>
                  <a:pt x="3744272" y="2863905"/>
                  <a:pt x="3730097" y="2861484"/>
                  <a:pt x="3732056" y="2885227"/>
                </a:cubicBezTo>
                <a:lnTo>
                  <a:pt x="3731939" y="2885342"/>
                </a:lnTo>
                <a:cubicBezTo>
                  <a:pt x="3734015" y="2910238"/>
                  <a:pt x="3733439" y="2935478"/>
                  <a:pt x="3732171" y="2960487"/>
                </a:cubicBezTo>
                <a:cubicBezTo>
                  <a:pt x="3731249" y="2978351"/>
                  <a:pt x="3737357" y="2984344"/>
                  <a:pt x="3755337" y="2984920"/>
                </a:cubicBezTo>
                <a:cubicBezTo>
                  <a:pt x="3776657" y="2985497"/>
                  <a:pt x="3788299" y="2980888"/>
                  <a:pt x="3784611" y="2956569"/>
                </a:cubicBezTo>
                <a:cubicBezTo>
                  <a:pt x="3782997" y="2945620"/>
                  <a:pt x="3784380" y="2934209"/>
                  <a:pt x="3784380" y="2922914"/>
                </a:cubicBezTo>
                <a:cubicBezTo>
                  <a:pt x="3784380" y="2910008"/>
                  <a:pt x="3783112" y="2896868"/>
                  <a:pt x="3784726" y="2884073"/>
                </a:cubicBezTo>
                <a:cubicBezTo>
                  <a:pt x="3787607" y="2861830"/>
                  <a:pt x="3773777" y="2863790"/>
                  <a:pt x="3759371" y="2863790"/>
                </a:cubicBezTo>
                <a:close/>
                <a:moveTo>
                  <a:pt x="9925754" y="2863732"/>
                </a:moveTo>
                <a:cubicBezTo>
                  <a:pt x="9918190" y="2863416"/>
                  <a:pt x="9910065" y="2865519"/>
                  <a:pt x="9902977" y="2866211"/>
                </a:cubicBezTo>
                <a:lnTo>
                  <a:pt x="9902977" y="2865980"/>
                </a:lnTo>
                <a:cubicBezTo>
                  <a:pt x="9887878" y="2867362"/>
                  <a:pt x="9895947" y="2882346"/>
                  <a:pt x="9894103" y="2891450"/>
                </a:cubicBezTo>
                <a:cubicBezTo>
                  <a:pt x="9890300" y="2910467"/>
                  <a:pt x="9897560" y="2918534"/>
                  <a:pt x="9917614" y="2915769"/>
                </a:cubicBezTo>
                <a:cubicBezTo>
                  <a:pt x="9928678" y="2914271"/>
                  <a:pt x="9940089" y="2915538"/>
                  <a:pt x="9951383" y="2915538"/>
                </a:cubicBezTo>
                <a:cubicBezTo>
                  <a:pt x="9966136" y="2915538"/>
                  <a:pt x="9980888" y="2915769"/>
                  <a:pt x="9995640" y="2915538"/>
                </a:cubicBezTo>
                <a:cubicBezTo>
                  <a:pt x="10000596" y="2915538"/>
                  <a:pt x="10008202" y="2916690"/>
                  <a:pt x="10007972" y="2909891"/>
                </a:cubicBezTo>
                <a:cubicBezTo>
                  <a:pt x="10007626" y="2895945"/>
                  <a:pt x="10016616" y="2877161"/>
                  <a:pt x="10002210" y="2869322"/>
                </a:cubicBezTo>
                <a:cubicBezTo>
                  <a:pt x="9990454" y="2862983"/>
                  <a:pt x="9972128" y="2860332"/>
                  <a:pt x="9961180" y="2877620"/>
                </a:cubicBezTo>
                <a:cubicBezTo>
                  <a:pt x="9955186" y="2886956"/>
                  <a:pt x="9950807" y="2886380"/>
                  <a:pt x="9945160" y="2875777"/>
                </a:cubicBezTo>
                <a:cubicBezTo>
                  <a:pt x="9940320" y="2866786"/>
                  <a:pt x="9933318" y="2864049"/>
                  <a:pt x="9925754" y="2863732"/>
                </a:cubicBezTo>
                <a:close/>
                <a:moveTo>
                  <a:pt x="1553279" y="2863732"/>
                </a:moveTo>
                <a:cubicBezTo>
                  <a:pt x="1545715" y="2863416"/>
                  <a:pt x="1537590" y="2865519"/>
                  <a:pt x="1530502" y="2866211"/>
                </a:cubicBezTo>
                <a:lnTo>
                  <a:pt x="1530502" y="2865980"/>
                </a:lnTo>
                <a:cubicBezTo>
                  <a:pt x="1515403" y="2867362"/>
                  <a:pt x="1523472" y="2882346"/>
                  <a:pt x="1521628" y="2891450"/>
                </a:cubicBezTo>
                <a:cubicBezTo>
                  <a:pt x="1517825" y="2910467"/>
                  <a:pt x="1525085" y="2918534"/>
                  <a:pt x="1545139" y="2915769"/>
                </a:cubicBezTo>
                <a:cubicBezTo>
                  <a:pt x="1556203" y="2914271"/>
                  <a:pt x="1567614" y="2915538"/>
                  <a:pt x="1578908" y="2915538"/>
                </a:cubicBezTo>
                <a:cubicBezTo>
                  <a:pt x="1593661" y="2915538"/>
                  <a:pt x="1608413" y="2915769"/>
                  <a:pt x="1623165" y="2915538"/>
                </a:cubicBezTo>
                <a:cubicBezTo>
                  <a:pt x="1628121" y="2915538"/>
                  <a:pt x="1635727" y="2916690"/>
                  <a:pt x="1635497" y="2909891"/>
                </a:cubicBezTo>
                <a:cubicBezTo>
                  <a:pt x="1635151" y="2895945"/>
                  <a:pt x="1644141" y="2877161"/>
                  <a:pt x="1629735" y="2869322"/>
                </a:cubicBezTo>
                <a:cubicBezTo>
                  <a:pt x="1617979" y="2862983"/>
                  <a:pt x="1599653" y="2860332"/>
                  <a:pt x="1588705" y="2877620"/>
                </a:cubicBezTo>
                <a:cubicBezTo>
                  <a:pt x="1582711" y="2886956"/>
                  <a:pt x="1578332" y="2886380"/>
                  <a:pt x="1572685" y="2875777"/>
                </a:cubicBezTo>
                <a:cubicBezTo>
                  <a:pt x="1567845" y="2866786"/>
                  <a:pt x="1560843" y="2864049"/>
                  <a:pt x="1553279" y="2863732"/>
                </a:cubicBezTo>
                <a:close/>
                <a:moveTo>
                  <a:pt x="4133564" y="2863598"/>
                </a:moveTo>
                <a:cubicBezTo>
                  <a:pt x="4123115" y="2866175"/>
                  <a:pt x="4124044" y="2879725"/>
                  <a:pt x="4122834" y="2893987"/>
                </a:cubicBezTo>
                <a:cubicBezTo>
                  <a:pt x="4120298" y="2923144"/>
                  <a:pt x="4140123" y="2913578"/>
                  <a:pt x="4154529" y="2915769"/>
                </a:cubicBezTo>
                <a:cubicBezTo>
                  <a:pt x="4181267" y="2919686"/>
                  <a:pt x="4174007" y="2900786"/>
                  <a:pt x="4175851" y="2886496"/>
                </a:cubicBezTo>
                <a:lnTo>
                  <a:pt x="4175965" y="2886610"/>
                </a:lnTo>
                <a:cubicBezTo>
                  <a:pt x="4178847" y="2864711"/>
                  <a:pt x="4167437" y="2861600"/>
                  <a:pt x="4148305" y="2865058"/>
                </a:cubicBezTo>
                <a:cubicBezTo>
                  <a:pt x="4141792" y="2863100"/>
                  <a:pt x="4137047" y="2862738"/>
                  <a:pt x="4133564" y="2863598"/>
                </a:cubicBezTo>
                <a:close/>
                <a:moveTo>
                  <a:pt x="4350343" y="2863559"/>
                </a:moveTo>
                <a:cubicBezTo>
                  <a:pt x="4329943" y="2864366"/>
                  <a:pt x="4326139" y="2872203"/>
                  <a:pt x="4325909" y="2890298"/>
                </a:cubicBezTo>
                <a:cubicBezTo>
                  <a:pt x="4325794" y="2908046"/>
                  <a:pt x="4328214" y="2917153"/>
                  <a:pt x="4349535" y="2916460"/>
                </a:cubicBezTo>
                <a:cubicBezTo>
                  <a:pt x="4367976" y="2915883"/>
                  <a:pt x="4378234" y="2913117"/>
                  <a:pt x="4373277" y="2892718"/>
                </a:cubicBezTo>
                <a:cubicBezTo>
                  <a:pt x="4375698" y="2874855"/>
                  <a:pt x="4374660" y="2862523"/>
                  <a:pt x="4350343" y="2863559"/>
                </a:cubicBezTo>
                <a:close/>
                <a:moveTo>
                  <a:pt x="10930914" y="2863444"/>
                </a:moveTo>
                <a:cubicBezTo>
                  <a:pt x="10917776" y="2865287"/>
                  <a:pt x="10899104" y="2857451"/>
                  <a:pt x="10899334" y="2882230"/>
                </a:cubicBezTo>
                <a:cubicBezTo>
                  <a:pt x="10899680" y="2909891"/>
                  <a:pt x="10899680" y="2937667"/>
                  <a:pt x="10899334" y="2965443"/>
                </a:cubicBezTo>
                <a:cubicBezTo>
                  <a:pt x="10899104" y="2977314"/>
                  <a:pt x="10903600" y="2982154"/>
                  <a:pt x="10915816" y="2983192"/>
                </a:cubicBezTo>
                <a:cubicBezTo>
                  <a:pt x="10948664" y="2985957"/>
                  <a:pt x="10951775" y="2983769"/>
                  <a:pt x="10952006" y="2951381"/>
                </a:cubicBezTo>
                <a:cubicBezTo>
                  <a:pt x="10952006" y="2941931"/>
                  <a:pt x="10952006" y="2932366"/>
                  <a:pt x="10952006" y="2922799"/>
                </a:cubicBezTo>
                <a:cubicBezTo>
                  <a:pt x="10952006" y="2909777"/>
                  <a:pt x="10951314" y="2896637"/>
                  <a:pt x="10952121" y="2883729"/>
                </a:cubicBezTo>
                <a:cubicBezTo>
                  <a:pt x="10953043" y="2868054"/>
                  <a:pt x="10946818" y="2861140"/>
                  <a:pt x="10930914" y="2863444"/>
                </a:cubicBezTo>
                <a:close/>
                <a:moveTo>
                  <a:pt x="2558439" y="2863444"/>
                </a:moveTo>
                <a:cubicBezTo>
                  <a:pt x="2545301" y="2865287"/>
                  <a:pt x="2526629" y="2857451"/>
                  <a:pt x="2526859" y="2882230"/>
                </a:cubicBezTo>
                <a:cubicBezTo>
                  <a:pt x="2527205" y="2909891"/>
                  <a:pt x="2527205" y="2937667"/>
                  <a:pt x="2526859" y="2965443"/>
                </a:cubicBezTo>
                <a:cubicBezTo>
                  <a:pt x="2526629" y="2977314"/>
                  <a:pt x="2531125" y="2982154"/>
                  <a:pt x="2543341" y="2983192"/>
                </a:cubicBezTo>
                <a:cubicBezTo>
                  <a:pt x="2576189" y="2985957"/>
                  <a:pt x="2579300" y="2983769"/>
                  <a:pt x="2579531" y="2951381"/>
                </a:cubicBezTo>
                <a:cubicBezTo>
                  <a:pt x="2579531" y="2941931"/>
                  <a:pt x="2579531" y="2932366"/>
                  <a:pt x="2579531" y="2922799"/>
                </a:cubicBezTo>
                <a:cubicBezTo>
                  <a:pt x="2579531" y="2909777"/>
                  <a:pt x="2578839" y="2896637"/>
                  <a:pt x="2579646" y="2883729"/>
                </a:cubicBezTo>
                <a:cubicBezTo>
                  <a:pt x="2580568" y="2868054"/>
                  <a:pt x="2574343" y="2861140"/>
                  <a:pt x="2558439" y="2863444"/>
                </a:cubicBezTo>
                <a:close/>
                <a:moveTo>
                  <a:pt x="8719204" y="2863387"/>
                </a:moveTo>
                <a:cubicBezTo>
                  <a:pt x="8712361" y="2863415"/>
                  <a:pt x="8705158" y="2865864"/>
                  <a:pt x="8698934" y="2866555"/>
                </a:cubicBezTo>
                <a:cubicBezTo>
                  <a:pt x="8685220" y="2868054"/>
                  <a:pt x="8690867" y="2883038"/>
                  <a:pt x="8689252" y="2892489"/>
                </a:cubicBezTo>
                <a:cubicBezTo>
                  <a:pt x="8685910" y="2911965"/>
                  <a:pt x="8694209" y="2919228"/>
                  <a:pt x="8713571" y="2916923"/>
                </a:cubicBezTo>
                <a:cubicBezTo>
                  <a:pt x="8724636" y="2915538"/>
                  <a:pt x="8735931" y="2916690"/>
                  <a:pt x="8747225" y="2916690"/>
                </a:cubicBezTo>
                <a:cubicBezTo>
                  <a:pt x="8758519" y="2916690"/>
                  <a:pt x="8769930" y="2915307"/>
                  <a:pt x="8780878" y="2916923"/>
                </a:cubicBezTo>
                <a:cubicBezTo>
                  <a:pt x="8804505" y="2920494"/>
                  <a:pt x="8804505" y="2906779"/>
                  <a:pt x="8805198" y="2889492"/>
                </a:cubicBezTo>
                <a:cubicBezTo>
                  <a:pt x="8806004" y="2870015"/>
                  <a:pt x="8799089" y="2862523"/>
                  <a:pt x="8779842" y="2864942"/>
                </a:cubicBezTo>
                <a:cubicBezTo>
                  <a:pt x="8770044" y="2866094"/>
                  <a:pt x="8759904" y="2862753"/>
                  <a:pt x="8754140" y="2875892"/>
                </a:cubicBezTo>
                <a:lnTo>
                  <a:pt x="8754140" y="2876006"/>
                </a:lnTo>
                <a:cubicBezTo>
                  <a:pt x="8751489" y="2881885"/>
                  <a:pt x="8741808" y="2883038"/>
                  <a:pt x="8737312" y="2874738"/>
                </a:cubicBezTo>
                <a:cubicBezTo>
                  <a:pt x="8732530" y="2865749"/>
                  <a:pt x="8726048" y="2863357"/>
                  <a:pt x="8719204" y="2863387"/>
                </a:cubicBezTo>
                <a:close/>
                <a:moveTo>
                  <a:pt x="346729" y="2863387"/>
                </a:moveTo>
                <a:cubicBezTo>
                  <a:pt x="339886" y="2863415"/>
                  <a:pt x="332683" y="2865864"/>
                  <a:pt x="326459" y="2866555"/>
                </a:cubicBezTo>
                <a:cubicBezTo>
                  <a:pt x="312745" y="2868054"/>
                  <a:pt x="318392" y="2883038"/>
                  <a:pt x="316777" y="2892489"/>
                </a:cubicBezTo>
                <a:cubicBezTo>
                  <a:pt x="313435" y="2911965"/>
                  <a:pt x="321734" y="2919228"/>
                  <a:pt x="341096" y="2916923"/>
                </a:cubicBezTo>
                <a:cubicBezTo>
                  <a:pt x="352161" y="2915538"/>
                  <a:pt x="363456" y="2916690"/>
                  <a:pt x="374750" y="2916690"/>
                </a:cubicBezTo>
                <a:cubicBezTo>
                  <a:pt x="386044" y="2916690"/>
                  <a:pt x="397455" y="2915307"/>
                  <a:pt x="408403" y="2916923"/>
                </a:cubicBezTo>
                <a:cubicBezTo>
                  <a:pt x="432030" y="2920494"/>
                  <a:pt x="432030" y="2906779"/>
                  <a:pt x="432723" y="2889492"/>
                </a:cubicBezTo>
                <a:cubicBezTo>
                  <a:pt x="433529" y="2870015"/>
                  <a:pt x="426614" y="2862523"/>
                  <a:pt x="407367" y="2864942"/>
                </a:cubicBezTo>
                <a:cubicBezTo>
                  <a:pt x="397569" y="2866094"/>
                  <a:pt x="387429" y="2862753"/>
                  <a:pt x="381665" y="2875892"/>
                </a:cubicBezTo>
                <a:lnTo>
                  <a:pt x="381665" y="2876006"/>
                </a:lnTo>
                <a:cubicBezTo>
                  <a:pt x="379014" y="2881885"/>
                  <a:pt x="369333" y="2883038"/>
                  <a:pt x="364837" y="2874738"/>
                </a:cubicBezTo>
                <a:cubicBezTo>
                  <a:pt x="360055" y="2865749"/>
                  <a:pt x="353573" y="2863357"/>
                  <a:pt x="346729" y="2863387"/>
                </a:cubicBezTo>
                <a:close/>
                <a:moveTo>
                  <a:pt x="4417421" y="2863328"/>
                </a:moveTo>
                <a:lnTo>
                  <a:pt x="4417421" y="2863444"/>
                </a:lnTo>
                <a:cubicBezTo>
                  <a:pt x="4396674" y="2863905"/>
                  <a:pt x="4391604" y="2871626"/>
                  <a:pt x="4395176" y="2890990"/>
                </a:cubicBezTo>
                <a:cubicBezTo>
                  <a:pt x="4391488" y="2906435"/>
                  <a:pt x="4393216" y="2917153"/>
                  <a:pt x="4415576" y="2916576"/>
                </a:cubicBezTo>
                <a:cubicBezTo>
                  <a:pt x="4434477" y="2915999"/>
                  <a:pt x="4443927" y="2913233"/>
                  <a:pt x="4442429" y="2891220"/>
                </a:cubicBezTo>
                <a:cubicBezTo>
                  <a:pt x="4441277" y="2873355"/>
                  <a:pt x="4440239" y="2862753"/>
                  <a:pt x="4417421" y="2863328"/>
                </a:cubicBezTo>
                <a:close/>
                <a:moveTo>
                  <a:pt x="11260306" y="2863213"/>
                </a:moveTo>
                <a:cubicBezTo>
                  <a:pt x="11240943" y="2863790"/>
                  <a:pt x="11232530" y="2868054"/>
                  <a:pt x="11232530" y="2889262"/>
                </a:cubicBezTo>
                <a:cubicBezTo>
                  <a:pt x="11232646" y="2909084"/>
                  <a:pt x="11236910" y="2919341"/>
                  <a:pt x="11258346" y="2914157"/>
                </a:cubicBezTo>
                <a:cubicBezTo>
                  <a:pt x="11277018" y="2917613"/>
                  <a:pt x="11287736" y="2913924"/>
                  <a:pt x="11286353" y="2890990"/>
                </a:cubicBezTo>
                <a:cubicBezTo>
                  <a:pt x="11285201" y="2872434"/>
                  <a:pt x="11282319" y="2862638"/>
                  <a:pt x="11260306" y="2863213"/>
                </a:cubicBezTo>
                <a:close/>
                <a:moveTo>
                  <a:pt x="2887831" y="2863213"/>
                </a:moveTo>
                <a:cubicBezTo>
                  <a:pt x="2868468" y="2863790"/>
                  <a:pt x="2860055" y="2868054"/>
                  <a:pt x="2860055" y="2889262"/>
                </a:cubicBezTo>
                <a:cubicBezTo>
                  <a:pt x="2860171" y="2909084"/>
                  <a:pt x="2864435" y="2919341"/>
                  <a:pt x="2885871" y="2914157"/>
                </a:cubicBezTo>
                <a:cubicBezTo>
                  <a:pt x="2904543" y="2917613"/>
                  <a:pt x="2915261" y="2913924"/>
                  <a:pt x="2913878" y="2890990"/>
                </a:cubicBezTo>
                <a:cubicBezTo>
                  <a:pt x="2912726" y="2872434"/>
                  <a:pt x="2909844" y="2862638"/>
                  <a:pt x="2887831" y="2863213"/>
                </a:cubicBezTo>
                <a:close/>
                <a:moveTo>
                  <a:pt x="8033914" y="2863085"/>
                </a:moveTo>
                <a:cubicBezTo>
                  <a:pt x="8027243" y="2862752"/>
                  <a:pt x="8021193" y="2864886"/>
                  <a:pt x="8017562" y="2875201"/>
                </a:cubicBezTo>
                <a:cubicBezTo>
                  <a:pt x="8017302" y="2909777"/>
                  <a:pt x="8011339" y="2916604"/>
                  <a:pt x="8030156" y="2916837"/>
                </a:cubicBezTo>
                <a:lnTo>
                  <a:pt x="8058302" y="2915657"/>
                </a:lnTo>
                <a:lnTo>
                  <a:pt x="8058246" y="2915769"/>
                </a:lnTo>
                <a:lnTo>
                  <a:pt x="8058361" y="2915654"/>
                </a:lnTo>
                <a:lnTo>
                  <a:pt x="8058302" y="2915657"/>
                </a:lnTo>
                <a:lnTo>
                  <a:pt x="8065391" y="2901320"/>
                </a:lnTo>
                <a:cubicBezTo>
                  <a:pt x="8065218" y="2895975"/>
                  <a:pt x="8063664" y="2890356"/>
                  <a:pt x="8064240" y="2885227"/>
                </a:cubicBezTo>
                <a:cubicBezTo>
                  <a:pt x="8065162" y="2877161"/>
                  <a:pt x="8066314" y="2864827"/>
                  <a:pt x="8053981" y="2865750"/>
                </a:cubicBezTo>
                <a:cubicBezTo>
                  <a:pt x="8047873" y="2866211"/>
                  <a:pt x="8040584" y="2863416"/>
                  <a:pt x="8033914" y="2863085"/>
                </a:cubicBezTo>
                <a:close/>
                <a:moveTo>
                  <a:pt x="11530688" y="2862983"/>
                </a:moveTo>
                <a:cubicBezTo>
                  <a:pt x="11509713" y="2863213"/>
                  <a:pt x="11503489" y="2870015"/>
                  <a:pt x="11503718" y="2889952"/>
                </a:cubicBezTo>
                <a:cubicBezTo>
                  <a:pt x="11503835" y="2907703"/>
                  <a:pt x="11506947" y="2916229"/>
                  <a:pt x="11527922" y="2915769"/>
                </a:cubicBezTo>
                <a:lnTo>
                  <a:pt x="11527922" y="2915883"/>
                </a:lnTo>
                <a:cubicBezTo>
                  <a:pt x="11547054" y="2915422"/>
                  <a:pt x="11555929" y="2911273"/>
                  <a:pt x="11551434" y="2892143"/>
                </a:cubicBezTo>
                <a:cubicBezTo>
                  <a:pt x="11552471" y="2876236"/>
                  <a:pt x="11554661" y="2862638"/>
                  <a:pt x="11530688" y="2862983"/>
                </a:cubicBezTo>
                <a:close/>
                <a:moveTo>
                  <a:pt x="11060112" y="2862983"/>
                </a:moveTo>
                <a:cubicBezTo>
                  <a:pt x="11037408" y="2862523"/>
                  <a:pt x="11035448" y="2873241"/>
                  <a:pt x="11034412" y="2891336"/>
                </a:cubicBezTo>
                <a:cubicBezTo>
                  <a:pt x="11033258" y="2911735"/>
                  <a:pt x="11041096" y="2915307"/>
                  <a:pt x="11059768" y="2915883"/>
                </a:cubicBezTo>
                <a:cubicBezTo>
                  <a:pt x="11081204" y="2916690"/>
                  <a:pt x="11085352" y="2907816"/>
                  <a:pt x="11081664" y="2888800"/>
                </a:cubicBezTo>
                <a:cubicBezTo>
                  <a:pt x="11085699" y="2872088"/>
                  <a:pt x="11081550" y="2863328"/>
                  <a:pt x="11060112" y="2862983"/>
                </a:cubicBezTo>
                <a:close/>
                <a:moveTo>
                  <a:pt x="3158213" y="2862983"/>
                </a:moveTo>
                <a:cubicBezTo>
                  <a:pt x="3137238" y="2863213"/>
                  <a:pt x="3131014" y="2870015"/>
                  <a:pt x="3131243" y="2889952"/>
                </a:cubicBezTo>
                <a:cubicBezTo>
                  <a:pt x="3131360" y="2907703"/>
                  <a:pt x="3134472" y="2916229"/>
                  <a:pt x="3155447" y="2915769"/>
                </a:cubicBezTo>
                <a:lnTo>
                  <a:pt x="3155447" y="2915883"/>
                </a:lnTo>
                <a:cubicBezTo>
                  <a:pt x="3174579" y="2915422"/>
                  <a:pt x="3183454" y="2911273"/>
                  <a:pt x="3178959" y="2892143"/>
                </a:cubicBezTo>
                <a:cubicBezTo>
                  <a:pt x="3179996" y="2876236"/>
                  <a:pt x="3182186" y="2862638"/>
                  <a:pt x="3158213" y="2862983"/>
                </a:cubicBezTo>
                <a:close/>
                <a:moveTo>
                  <a:pt x="2687637" y="2862983"/>
                </a:moveTo>
                <a:cubicBezTo>
                  <a:pt x="2664933" y="2862523"/>
                  <a:pt x="2662973" y="2873241"/>
                  <a:pt x="2661937" y="2891336"/>
                </a:cubicBezTo>
                <a:cubicBezTo>
                  <a:pt x="2660783" y="2911735"/>
                  <a:pt x="2668621" y="2915307"/>
                  <a:pt x="2687293" y="2915883"/>
                </a:cubicBezTo>
                <a:cubicBezTo>
                  <a:pt x="2708729" y="2916690"/>
                  <a:pt x="2712877" y="2907816"/>
                  <a:pt x="2709189" y="2888800"/>
                </a:cubicBezTo>
                <a:cubicBezTo>
                  <a:pt x="2713224" y="2872088"/>
                  <a:pt x="2709075" y="2863328"/>
                  <a:pt x="2687637" y="2862983"/>
                </a:cubicBezTo>
                <a:close/>
                <a:moveTo>
                  <a:pt x="11312780" y="2862945"/>
                </a:moveTo>
                <a:cubicBezTo>
                  <a:pt x="11302531" y="2864690"/>
                  <a:pt x="11301278" y="2875949"/>
                  <a:pt x="11300414" y="2890645"/>
                </a:cubicBezTo>
                <a:cubicBezTo>
                  <a:pt x="11299779" y="2901708"/>
                  <a:pt x="11301768" y="2907759"/>
                  <a:pt x="11306234" y="2911131"/>
                </a:cubicBezTo>
                <a:lnTo>
                  <a:pt x="11326862" y="2915526"/>
                </a:lnTo>
                <a:lnTo>
                  <a:pt x="11326807" y="2915538"/>
                </a:lnTo>
                <a:lnTo>
                  <a:pt x="11326922" y="2915538"/>
                </a:lnTo>
                <a:lnTo>
                  <a:pt x="11326862" y="2915526"/>
                </a:lnTo>
                <a:lnTo>
                  <a:pt x="11348676" y="2910540"/>
                </a:lnTo>
                <a:cubicBezTo>
                  <a:pt x="11352882" y="2906433"/>
                  <a:pt x="11354352" y="2899518"/>
                  <a:pt x="11354122" y="2888686"/>
                </a:cubicBezTo>
                <a:cubicBezTo>
                  <a:pt x="11353776" y="2868284"/>
                  <a:pt x="11348360" y="2859526"/>
                  <a:pt x="11326345" y="2864596"/>
                </a:cubicBezTo>
                <a:cubicBezTo>
                  <a:pt x="11320611" y="2862839"/>
                  <a:pt x="11316196" y="2862363"/>
                  <a:pt x="11312780" y="2862945"/>
                </a:cubicBezTo>
                <a:close/>
                <a:moveTo>
                  <a:pt x="2940305" y="2862945"/>
                </a:moveTo>
                <a:cubicBezTo>
                  <a:pt x="2930056" y="2864690"/>
                  <a:pt x="2928803" y="2875949"/>
                  <a:pt x="2927939" y="2890645"/>
                </a:cubicBezTo>
                <a:cubicBezTo>
                  <a:pt x="2927304" y="2901708"/>
                  <a:pt x="2929293" y="2907759"/>
                  <a:pt x="2933759" y="2911131"/>
                </a:cubicBezTo>
                <a:lnTo>
                  <a:pt x="2954387" y="2915526"/>
                </a:lnTo>
                <a:lnTo>
                  <a:pt x="2954332" y="2915538"/>
                </a:lnTo>
                <a:lnTo>
                  <a:pt x="2954447" y="2915538"/>
                </a:lnTo>
                <a:lnTo>
                  <a:pt x="2954387" y="2915526"/>
                </a:lnTo>
                <a:lnTo>
                  <a:pt x="2976201" y="2910540"/>
                </a:lnTo>
                <a:cubicBezTo>
                  <a:pt x="2980407" y="2906433"/>
                  <a:pt x="2981877" y="2899518"/>
                  <a:pt x="2981647" y="2888686"/>
                </a:cubicBezTo>
                <a:cubicBezTo>
                  <a:pt x="2981301" y="2868284"/>
                  <a:pt x="2975885" y="2859526"/>
                  <a:pt x="2953870" y="2864596"/>
                </a:cubicBezTo>
                <a:cubicBezTo>
                  <a:pt x="2948136" y="2862839"/>
                  <a:pt x="2943721" y="2862363"/>
                  <a:pt x="2940305" y="2862945"/>
                </a:cubicBezTo>
                <a:close/>
                <a:moveTo>
                  <a:pt x="11396880" y="2862868"/>
                </a:moveTo>
                <a:cubicBezTo>
                  <a:pt x="11376365" y="2863790"/>
                  <a:pt x="11367952" y="2868631"/>
                  <a:pt x="11367952" y="2890875"/>
                </a:cubicBezTo>
                <a:cubicBezTo>
                  <a:pt x="11368008" y="2900729"/>
                  <a:pt x="11369364" y="2907703"/>
                  <a:pt x="11373023" y="2911706"/>
                </a:cubicBezTo>
                <a:lnTo>
                  <a:pt x="11391906" y="2914729"/>
                </a:lnTo>
                <a:lnTo>
                  <a:pt x="11391810" y="2914731"/>
                </a:lnTo>
                <a:lnTo>
                  <a:pt x="11391924" y="2914731"/>
                </a:lnTo>
                <a:lnTo>
                  <a:pt x="11391906" y="2914729"/>
                </a:lnTo>
                <a:lnTo>
                  <a:pt x="11413535" y="2914069"/>
                </a:lnTo>
                <a:cubicBezTo>
                  <a:pt x="11419326" y="2912052"/>
                  <a:pt x="11422870" y="2906894"/>
                  <a:pt x="11421775" y="2894562"/>
                </a:cubicBezTo>
                <a:cubicBezTo>
                  <a:pt x="11420276" y="2877967"/>
                  <a:pt x="11423618" y="2861600"/>
                  <a:pt x="11396880" y="2862868"/>
                </a:cubicBezTo>
                <a:close/>
                <a:moveTo>
                  <a:pt x="3024405" y="2862868"/>
                </a:moveTo>
                <a:cubicBezTo>
                  <a:pt x="3003890" y="2863790"/>
                  <a:pt x="2995477" y="2868631"/>
                  <a:pt x="2995477" y="2890875"/>
                </a:cubicBezTo>
                <a:cubicBezTo>
                  <a:pt x="2995533" y="2900729"/>
                  <a:pt x="2996889" y="2907703"/>
                  <a:pt x="3000548" y="2911706"/>
                </a:cubicBezTo>
                <a:lnTo>
                  <a:pt x="3019431" y="2914729"/>
                </a:lnTo>
                <a:lnTo>
                  <a:pt x="3019335" y="2914731"/>
                </a:lnTo>
                <a:lnTo>
                  <a:pt x="3019449" y="2914731"/>
                </a:lnTo>
                <a:lnTo>
                  <a:pt x="3019431" y="2914729"/>
                </a:lnTo>
                <a:lnTo>
                  <a:pt x="3041060" y="2914069"/>
                </a:lnTo>
                <a:cubicBezTo>
                  <a:pt x="3046851" y="2912052"/>
                  <a:pt x="3050395" y="2906894"/>
                  <a:pt x="3049300" y="2894562"/>
                </a:cubicBezTo>
                <a:cubicBezTo>
                  <a:pt x="3047801" y="2877967"/>
                  <a:pt x="3051143" y="2861600"/>
                  <a:pt x="3024405" y="2862868"/>
                </a:cubicBezTo>
                <a:close/>
                <a:moveTo>
                  <a:pt x="11597535" y="2862753"/>
                </a:moveTo>
                <a:cubicBezTo>
                  <a:pt x="11577596" y="2863559"/>
                  <a:pt x="11567799" y="2867938"/>
                  <a:pt x="11572640" y="2888686"/>
                </a:cubicBezTo>
                <a:cubicBezTo>
                  <a:pt x="11570220" y="2905281"/>
                  <a:pt x="11570682" y="2917497"/>
                  <a:pt x="11593616" y="2915654"/>
                </a:cubicBezTo>
                <a:cubicBezTo>
                  <a:pt x="11609982" y="2914385"/>
                  <a:pt x="11622890" y="2915078"/>
                  <a:pt x="11620124" y="2892833"/>
                </a:cubicBezTo>
                <a:cubicBezTo>
                  <a:pt x="11618280" y="2877967"/>
                  <a:pt x="11623466" y="2861715"/>
                  <a:pt x="11597535" y="2862753"/>
                </a:cubicBezTo>
                <a:close/>
                <a:moveTo>
                  <a:pt x="3225060" y="2862753"/>
                </a:moveTo>
                <a:cubicBezTo>
                  <a:pt x="3205121" y="2863559"/>
                  <a:pt x="3195324" y="2867938"/>
                  <a:pt x="3200165" y="2888686"/>
                </a:cubicBezTo>
                <a:cubicBezTo>
                  <a:pt x="3197745" y="2905281"/>
                  <a:pt x="3198207" y="2917497"/>
                  <a:pt x="3221141" y="2915654"/>
                </a:cubicBezTo>
                <a:cubicBezTo>
                  <a:pt x="3237507" y="2914385"/>
                  <a:pt x="3250415" y="2915078"/>
                  <a:pt x="3247649" y="2892833"/>
                </a:cubicBezTo>
                <a:cubicBezTo>
                  <a:pt x="3245805" y="2877967"/>
                  <a:pt x="3250991" y="2861715"/>
                  <a:pt x="3225060" y="2862753"/>
                </a:cubicBezTo>
                <a:close/>
                <a:moveTo>
                  <a:pt x="11460961" y="2862638"/>
                </a:moveTo>
                <a:cubicBezTo>
                  <a:pt x="11438948" y="2862406"/>
                  <a:pt x="11433300" y="2870704"/>
                  <a:pt x="11437564" y="2891566"/>
                </a:cubicBezTo>
                <a:cubicBezTo>
                  <a:pt x="11431456" y="2909777"/>
                  <a:pt x="11439408" y="2914962"/>
                  <a:pt x="11459117" y="2915654"/>
                </a:cubicBezTo>
                <a:cubicBezTo>
                  <a:pt x="11480900" y="2916460"/>
                  <a:pt x="11484818" y="2908393"/>
                  <a:pt x="11484472" y="2888916"/>
                </a:cubicBezTo>
                <a:cubicBezTo>
                  <a:pt x="11484242" y="2871165"/>
                  <a:pt x="11481822" y="2862868"/>
                  <a:pt x="11460961" y="2862638"/>
                </a:cubicBezTo>
                <a:close/>
                <a:moveTo>
                  <a:pt x="3088486" y="2862638"/>
                </a:moveTo>
                <a:cubicBezTo>
                  <a:pt x="3066473" y="2862406"/>
                  <a:pt x="3060825" y="2870704"/>
                  <a:pt x="3065089" y="2891566"/>
                </a:cubicBezTo>
                <a:cubicBezTo>
                  <a:pt x="3058981" y="2909777"/>
                  <a:pt x="3066933" y="2914962"/>
                  <a:pt x="3086642" y="2915654"/>
                </a:cubicBezTo>
                <a:cubicBezTo>
                  <a:pt x="3108425" y="2916460"/>
                  <a:pt x="3112343" y="2908393"/>
                  <a:pt x="3111997" y="2888916"/>
                </a:cubicBezTo>
                <a:cubicBezTo>
                  <a:pt x="3111767" y="2871165"/>
                  <a:pt x="3109347" y="2862868"/>
                  <a:pt x="3088486" y="2862638"/>
                </a:cubicBezTo>
                <a:close/>
                <a:moveTo>
                  <a:pt x="7972080" y="2862522"/>
                </a:moveTo>
                <a:cubicBezTo>
                  <a:pt x="7964430" y="2862407"/>
                  <a:pt x="7957515" y="2864654"/>
                  <a:pt x="7953481" y="2869206"/>
                </a:cubicBezTo>
                <a:cubicBezTo>
                  <a:pt x="7943339" y="2880617"/>
                  <a:pt x="7942763" y="2900326"/>
                  <a:pt x="7954519" y="2915654"/>
                </a:cubicBezTo>
                <a:cubicBezTo>
                  <a:pt x="8004654" y="2917613"/>
                  <a:pt x="7995433" y="2922685"/>
                  <a:pt x="7995894" y="2875086"/>
                </a:cubicBezTo>
                <a:cubicBezTo>
                  <a:pt x="7995894" y="2873355"/>
                  <a:pt x="7995318" y="2871744"/>
                  <a:pt x="7995089" y="2870015"/>
                </a:cubicBezTo>
                <a:cubicBezTo>
                  <a:pt x="7988115" y="2865115"/>
                  <a:pt x="7979731" y="2862638"/>
                  <a:pt x="7972080" y="2862522"/>
                </a:cubicBezTo>
                <a:close/>
                <a:moveTo>
                  <a:pt x="6364407" y="2862393"/>
                </a:moveTo>
                <a:cubicBezTo>
                  <a:pt x="6356572" y="2862580"/>
                  <a:pt x="6348475" y="2865288"/>
                  <a:pt x="6342367" y="2871513"/>
                </a:cubicBezTo>
                <a:cubicBezTo>
                  <a:pt x="6332916" y="2881309"/>
                  <a:pt x="6328306" y="2878889"/>
                  <a:pt x="6319319" y="2871165"/>
                </a:cubicBezTo>
                <a:cubicBezTo>
                  <a:pt x="6312864" y="2865633"/>
                  <a:pt x="6302550" y="2863732"/>
                  <a:pt x="6293429" y="2864583"/>
                </a:cubicBezTo>
                <a:lnTo>
                  <a:pt x="6274715" y="2874507"/>
                </a:lnTo>
                <a:lnTo>
                  <a:pt x="6274712" y="2874392"/>
                </a:lnTo>
                <a:lnTo>
                  <a:pt x="6274712" y="2874508"/>
                </a:lnTo>
                <a:lnTo>
                  <a:pt x="6274715" y="2874507"/>
                </a:lnTo>
                <a:lnTo>
                  <a:pt x="6275463" y="2906491"/>
                </a:lnTo>
                <a:cubicBezTo>
                  <a:pt x="6280536" y="2913320"/>
                  <a:pt x="6290562" y="2916460"/>
                  <a:pt x="6305945" y="2916460"/>
                </a:cubicBezTo>
                <a:cubicBezTo>
                  <a:pt x="6314706" y="2916460"/>
                  <a:pt x="6323349" y="2916460"/>
                  <a:pt x="6331994" y="2916460"/>
                </a:cubicBezTo>
                <a:cubicBezTo>
                  <a:pt x="6346746" y="2916460"/>
                  <a:pt x="6361498" y="2916576"/>
                  <a:pt x="6376251" y="2916460"/>
                </a:cubicBezTo>
                <a:cubicBezTo>
                  <a:pt x="6381208" y="2916344"/>
                  <a:pt x="6388008" y="2917384"/>
                  <a:pt x="6388351" y="2910351"/>
                </a:cubicBezTo>
                <a:cubicBezTo>
                  <a:pt x="6388929" y="2895945"/>
                  <a:pt x="6395613" y="2876467"/>
                  <a:pt x="6384895" y="2868399"/>
                </a:cubicBezTo>
                <a:cubicBezTo>
                  <a:pt x="6379825" y="2864539"/>
                  <a:pt x="6372246" y="2862205"/>
                  <a:pt x="6364407" y="2862393"/>
                </a:cubicBezTo>
                <a:close/>
                <a:moveTo>
                  <a:pt x="4210354" y="2862205"/>
                </a:moveTo>
                <a:cubicBezTo>
                  <a:pt x="4203253" y="2861859"/>
                  <a:pt x="4196942" y="2863042"/>
                  <a:pt x="4193484" y="2869322"/>
                </a:cubicBezTo>
                <a:lnTo>
                  <a:pt x="4193484" y="2869206"/>
                </a:lnTo>
                <a:cubicBezTo>
                  <a:pt x="4186567" y="2881770"/>
                  <a:pt x="4185072" y="2899980"/>
                  <a:pt x="4196479" y="2914385"/>
                </a:cubicBezTo>
                <a:cubicBezTo>
                  <a:pt x="4246845" y="2916576"/>
                  <a:pt x="4237973" y="2920955"/>
                  <a:pt x="4237281" y="2873931"/>
                </a:cubicBezTo>
                <a:cubicBezTo>
                  <a:pt x="4237624" y="2869552"/>
                  <a:pt x="4237511" y="2864136"/>
                  <a:pt x="4231978" y="2864250"/>
                </a:cubicBezTo>
                <a:cubicBezTo>
                  <a:pt x="4225352" y="2864423"/>
                  <a:pt x="4217456" y="2862551"/>
                  <a:pt x="4210354" y="2862205"/>
                </a:cubicBezTo>
                <a:close/>
                <a:moveTo>
                  <a:pt x="6164532" y="2861975"/>
                </a:moveTo>
                <a:cubicBezTo>
                  <a:pt x="6156351" y="2861975"/>
                  <a:pt x="6147706" y="2864481"/>
                  <a:pt x="6140097" y="2870015"/>
                </a:cubicBezTo>
                <a:cubicBezTo>
                  <a:pt x="6139754" y="2900786"/>
                  <a:pt x="6140330" y="2931675"/>
                  <a:pt x="6138945" y="2962445"/>
                </a:cubicBezTo>
                <a:cubicBezTo>
                  <a:pt x="6138254" y="2979158"/>
                  <a:pt x="6143210" y="2985957"/>
                  <a:pt x="6160498" y="2984229"/>
                </a:cubicBezTo>
                <a:cubicBezTo>
                  <a:pt x="6171216" y="2983192"/>
                  <a:pt x="6184700" y="2982040"/>
                  <a:pt x="6181128" y="3000594"/>
                </a:cubicBezTo>
                <a:cubicBezTo>
                  <a:pt x="6167874" y="3005896"/>
                  <a:pt x="6148975" y="2987110"/>
                  <a:pt x="6140097" y="3010506"/>
                </a:cubicBezTo>
                <a:cubicBezTo>
                  <a:pt x="6139754" y="3014770"/>
                  <a:pt x="6139638" y="3019149"/>
                  <a:pt x="6139179" y="3023413"/>
                </a:cubicBezTo>
                <a:cubicBezTo>
                  <a:pt x="6137334" y="3039550"/>
                  <a:pt x="6140444" y="3049115"/>
                  <a:pt x="6160730" y="3048309"/>
                </a:cubicBezTo>
                <a:cubicBezTo>
                  <a:pt x="6178479" y="3047618"/>
                  <a:pt x="6188735" y="3044966"/>
                  <a:pt x="6187237" y="3024106"/>
                </a:cubicBezTo>
                <a:cubicBezTo>
                  <a:pt x="6185855" y="3006126"/>
                  <a:pt x="6188042" y="2987801"/>
                  <a:pt x="6187350" y="2969708"/>
                </a:cubicBezTo>
                <a:cubicBezTo>
                  <a:pt x="6186774" y="2954954"/>
                  <a:pt x="6195767" y="2937321"/>
                  <a:pt x="6172947" y="2928330"/>
                </a:cubicBezTo>
                <a:cubicBezTo>
                  <a:pt x="6165799" y="2925565"/>
                  <a:pt x="6171447" y="2916576"/>
                  <a:pt x="6180550" y="2915999"/>
                </a:cubicBezTo>
                <a:cubicBezTo>
                  <a:pt x="6183436" y="2914846"/>
                  <a:pt x="6188735" y="2913924"/>
                  <a:pt x="6188851" y="2912543"/>
                </a:cubicBezTo>
                <a:lnTo>
                  <a:pt x="6189081" y="2912426"/>
                </a:lnTo>
                <a:cubicBezTo>
                  <a:pt x="6190579" y="2897443"/>
                  <a:pt x="6197496" y="2877852"/>
                  <a:pt x="6186199" y="2868977"/>
                </a:cubicBezTo>
                <a:cubicBezTo>
                  <a:pt x="6180436" y="2864481"/>
                  <a:pt x="6172715" y="2861975"/>
                  <a:pt x="6164532" y="2861975"/>
                </a:cubicBezTo>
                <a:close/>
                <a:moveTo>
                  <a:pt x="7440478" y="2861903"/>
                </a:moveTo>
                <a:cubicBezTo>
                  <a:pt x="7432022" y="2861946"/>
                  <a:pt x="7423953" y="2865347"/>
                  <a:pt x="7419632" y="2868517"/>
                </a:cubicBezTo>
                <a:cubicBezTo>
                  <a:pt x="7405918" y="2878543"/>
                  <a:pt x="7408223" y="2899403"/>
                  <a:pt x="7418018" y="2915769"/>
                </a:cubicBezTo>
                <a:cubicBezTo>
                  <a:pt x="7449748" y="2917845"/>
                  <a:pt x="7464960" y="2904394"/>
                  <a:pt x="7463659" y="2875430"/>
                </a:cubicBezTo>
                <a:cubicBezTo>
                  <a:pt x="7457781" y="2865173"/>
                  <a:pt x="7448935" y="2861859"/>
                  <a:pt x="7440478" y="2861903"/>
                </a:cubicBezTo>
                <a:close/>
                <a:moveTo>
                  <a:pt x="4275991" y="2861802"/>
                </a:moveTo>
                <a:cubicBezTo>
                  <a:pt x="4269319" y="2861485"/>
                  <a:pt x="4263269" y="2863617"/>
                  <a:pt x="4259639" y="2873931"/>
                </a:cubicBezTo>
                <a:cubicBezTo>
                  <a:pt x="4259409" y="2919341"/>
                  <a:pt x="4248345" y="2917036"/>
                  <a:pt x="4300438" y="2914385"/>
                </a:cubicBezTo>
                <a:lnTo>
                  <a:pt x="4300438" y="2914271"/>
                </a:lnTo>
                <a:cubicBezTo>
                  <a:pt x="4312425" y="2906087"/>
                  <a:pt x="4305162" y="2893987"/>
                  <a:pt x="4306087" y="2883729"/>
                </a:cubicBezTo>
                <a:cubicBezTo>
                  <a:pt x="4306892" y="2875892"/>
                  <a:pt x="4308736" y="2863328"/>
                  <a:pt x="4296058" y="2864366"/>
                </a:cubicBezTo>
                <a:cubicBezTo>
                  <a:pt x="4289949" y="2864886"/>
                  <a:pt x="4282660" y="2862119"/>
                  <a:pt x="4275991" y="2861802"/>
                </a:cubicBezTo>
                <a:close/>
                <a:moveTo>
                  <a:pt x="11193632" y="2861456"/>
                </a:moveTo>
                <a:cubicBezTo>
                  <a:pt x="11186170" y="2861629"/>
                  <a:pt x="11178418" y="2864136"/>
                  <a:pt x="11172368" y="2869782"/>
                </a:cubicBezTo>
                <a:cubicBezTo>
                  <a:pt x="11162456" y="2879002"/>
                  <a:pt x="11156924" y="2878889"/>
                  <a:pt x="11147012" y="2869091"/>
                </a:cubicBezTo>
                <a:cubicBezTo>
                  <a:pt x="11135257" y="2857681"/>
                  <a:pt x="11106213" y="2862060"/>
                  <a:pt x="11103332" y="2873355"/>
                </a:cubicBezTo>
                <a:cubicBezTo>
                  <a:pt x="11095264" y="2904820"/>
                  <a:pt x="11102871" y="2914846"/>
                  <a:pt x="11134796" y="2914846"/>
                </a:cubicBezTo>
                <a:cubicBezTo>
                  <a:pt x="11143440" y="2914846"/>
                  <a:pt x="11152083" y="2914846"/>
                  <a:pt x="11160728" y="2914846"/>
                </a:cubicBezTo>
                <a:cubicBezTo>
                  <a:pt x="11175364" y="2914846"/>
                  <a:pt x="11190117" y="2914962"/>
                  <a:pt x="11204754" y="2914846"/>
                </a:cubicBezTo>
                <a:cubicBezTo>
                  <a:pt x="11209596" y="2914731"/>
                  <a:pt x="11216856" y="2915769"/>
                  <a:pt x="11216856" y="2908853"/>
                </a:cubicBezTo>
                <a:lnTo>
                  <a:pt x="11217086" y="2908853"/>
                </a:lnTo>
                <a:cubicBezTo>
                  <a:pt x="11217316" y="2894562"/>
                  <a:pt x="11224578" y="2875777"/>
                  <a:pt x="11213168" y="2867133"/>
                </a:cubicBezTo>
                <a:cubicBezTo>
                  <a:pt x="11208270" y="2863444"/>
                  <a:pt x="11201096" y="2861284"/>
                  <a:pt x="11193632" y="2861456"/>
                </a:cubicBezTo>
                <a:close/>
                <a:moveTo>
                  <a:pt x="2821157" y="2861456"/>
                </a:moveTo>
                <a:cubicBezTo>
                  <a:pt x="2813695" y="2861629"/>
                  <a:pt x="2805943" y="2864136"/>
                  <a:pt x="2799893" y="2869782"/>
                </a:cubicBezTo>
                <a:cubicBezTo>
                  <a:pt x="2789981" y="2879002"/>
                  <a:pt x="2784449" y="2878889"/>
                  <a:pt x="2774537" y="2869091"/>
                </a:cubicBezTo>
                <a:cubicBezTo>
                  <a:pt x="2762782" y="2857681"/>
                  <a:pt x="2733738" y="2862060"/>
                  <a:pt x="2730857" y="2873355"/>
                </a:cubicBezTo>
                <a:cubicBezTo>
                  <a:pt x="2722789" y="2904820"/>
                  <a:pt x="2730396" y="2914846"/>
                  <a:pt x="2762321" y="2914846"/>
                </a:cubicBezTo>
                <a:cubicBezTo>
                  <a:pt x="2770965" y="2914846"/>
                  <a:pt x="2779608" y="2914846"/>
                  <a:pt x="2788253" y="2914846"/>
                </a:cubicBezTo>
                <a:cubicBezTo>
                  <a:pt x="2802889" y="2914846"/>
                  <a:pt x="2817642" y="2914962"/>
                  <a:pt x="2832279" y="2914846"/>
                </a:cubicBezTo>
                <a:cubicBezTo>
                  <a:pt x="2837121" y="2914731"/>
                  <a:pt x="2844381" y="2915769"/>
                  <a:pt x="2844381" y="2908853"/>
                </a:cubicBezTo>
                <a:lnTo>
                  <a:pt x="2844611" y="2908853"/>
                </a:lnTo>
                <a:cubicBezTo>
                  <a:pt x="2844841" y="2894562"/>
                  <a:pt x="2852103" y="2875777"/>
                  <a:pt x="2840693" y="2867133"/>
                </a:cubicBezTo>
                <a:cubicBezTo>
                  <a:pt x="2835795" y="2863444"/>
                  <a:pt x="2828621" y="2861284"/>
                  <a:pt x="2821157" y="2861456"/>
                </a:cubicBezTo>
                <a:close/>
                <a:moveTo>
                  <a:pt x="11660448" y="2861183"/>
                </a:moveTo>
                <a:cubicBezTo>
                  <a:pt x="11651905" y="2860649"/>
                  <a:pt x="11643694" y="2863272"/>
                  <a:pt x="11636260" y="2873241"/>
                </a:cubicBezTo>
                <a:cubicBezTo>
                  <a:pt x="11638680" y="2890645"/>
                  <a:pt x="11621392" y="2917959"/>
                  <a:pt x="11661615" y="2915654"/>
                </a:cubicBezTo>
                <a:cubicBezTo>
                  <a:pt x="11682822" y="2914501"/>
                  <a:pt x="11691466" y="2910008"/>
                  <a:pt x="11687778" y="2888569"/>
                </a:cubicBezTo>
                <a:cubicBezTo>
                  <a:pt x="11686624" y="2881885"/>
                  <a:pt x="11686971" y="2874855"/>
                  <a:pt x="11686624" y="2868054"/>
                </a:cubicBezTo>
                <a:cubicBezTo>
                  <a:pt x="11677866" y="2865405"/>
                  <a:pt x="11668992" y="2861715"/>
                  <a:pt x="11660448" y="2861183"/>
                </a:cubicBezTo>
                <a:close/>
                <a:moveTo>
                  <a:pt x="3287973" y="2861183"/>
                </a:moveTo>
                <a:cubicBezTo>
                  <a:pt x="3279430" y="2860649"/>
                  <a:pt x="3271219" y="2863272"/>
                  <a:pt x="3263785" y="2873241"/>
                </a:cubicBezTo>
                <a:cubicBezTo>
                  <a:pt x="3266205" y="2890645"/>
                  <a:pt x="3248917" y="2917959"/>
                  <a:pt x="3289140" y="2915654"/>
                </a:cubicBezTo>
                <a:cubicBezTo>
                  <a:pt x="3310347" y="2914501"/>
                  <a:pt x="3318991" y="2910008"/>
                  <a:pt x="3315303" y="2888569"/>
                </a:cubicBezTo>
                <a:cubicBezTo>
                  <a:pt x="3314149" y="2881885"/>
                  <a:pt x="3314496" y="2874855"/>
                  <a:pt x="3314149" y="2868054"/>
                </a:cubicBezTo>
                <a:cubicBezTo>
                  <a:pt x="3305391" y="2865405"/>
                  <a:pt x="3296517" y="2861715"/>
                  <a:pt x="3287973" y="2861183"/>
                </a:cubicBezTo>
                <a:close/>
                <a:moveTo>
                  <a:pt x="10993122" y="2860217"/>
                </a:moveTo>
                <a:cubicBezTo>
                  <a:pt x="10984910" y="2860275"/>
                  <a:pt x="10976208" y="2862868"/>
                  <a:pt x="10968602" y="2868399"/>
                </a:cubicBezTo>
                <a:cubicBezTo>
                  <a:pt x="10968256" y="2899518"/>
                  <a:pt x="10968602" y="2930752"/>
                  <a:pt x="10967334" y="2961984"/>
                </a:cubicBezTo>
                <a:cubicBezTo>
                  <a:pt x="10966758" y="2977430"/>
                  <a:pt x="10970791" y="2984574"/>
                  <a:pt x="10987504" y="2982846"/>
                </a:cubicBezTo>
                <a:cubicBezTo>
                  <a:pt x="10997990" y="2981808"/>
                  <a:pt x="11012167" y="2979042"/>
                  <a:pt x="11009286" y="2998290"/>
                </a:cubicBezTo>
                <a:cubicBezTo>
                  <a:pt x="10999836" y="2998290"/>
                  <a:pt x="10990384" y="2998174"/>
                  <a:pt x="10980934" y="2998405"/>
                </a:cubicBezTo>
                <a:cubicBezTo>
                  <a:pt x="10976094" y="2998635"/>
                  <a:pt x="10968832" y="2997252"/>
                  <a:pt x="10968486" y="3003938"/>
                </a:cubicBezTo>
                <a:cubicBezTo>
                  <a:pt x="10967795" y="3018344"/>
                  <a:pt x="10965605" y="3034133"/>
                  <a:pt x="10970446" y="3046810"/>
                </a:cubicBezTo>
                <a:cubicBezTo>
                  <a:pt x="10973788" y="3055339"/>
                  <a:pt x="10989002" y="3049922"/>
                  <a:pt x="10998912" y="3049578"/>
                </a:cubicBezTo>
                <a:cubicBezTo>
                  <a:pt x="11008018" y="3049922"/>
                  <a:pt x="11018968" y="3053957"/>
                  <a:pt x="11018736" y="3037936"/>
                </a:cubicBezTo>
                <a:cubicBezTo>
                  <a:pt x="11018275" y="3006702"/>
                  <a:pt x="11018046" y="2975586"/>
                  <a:pt x="11017930" y="2944351"/>
                </a:cubicBezTo>
                <a:cubicBezTo>
                  <a:pt x="11017816" y="2935823"/>
                  <a:pt x="11012052" y="2933749"/>
                  <a:pt x="11005713" y="2929946"/>
                </a:cubicBezTo>
                <a:cubicBezTo>
                  <a:pt x="10994995" y="2923605"/>
                  <a:pt x="10994880" y="2916690"/>
                  <a:pt x="11008940" y="2914157"/>
                </a:cubicBezTo>
                <a:cubicBezTo>
                  <a:pt x="11011821" y="2913003"/>
                  <a:pt x="11017238" y="2912195"/>
                  <a:pt x="11017353" y="2910812"/>
                </a:cubicBezTo>
                <a:lnTo>
                  <a:pt x="11017470" y="2910928"/>
                </a:lnTo>
                <a:cubicBezTo>
                  <a:pt x="11019082" y="2895945"/>
                  <a:pt x="11025652" y="2876122"/>
                  <a:pt x="11014703" y="2867248"/>
                </a:cubicBezTo>
                <a:cubicBezTo>
                  <a:pt x="11009056" y="2862638"/>
                  <a:pt x="11001334" y="2860160"/>
                  <a:pt x="10993122" y="2860217"/>
                </a:cubicBezTo>
                <a:close/>
                <a:moveTo>
                  <a:pt x="2620647" y="2860217"/>
                </a:moveTo>
                <a:cubicBezTo>
                  <a:pt x="2612435" y="2860275"/>
                  <a:pt x="2603733" y="2862868"/>
                  <a:pt x="2596127" y="2868399"/>
                </a:cubicBezTo>
                <a:cubicBezTo>
                  <a:pt x="2595781" y="2899518"/>
                  <a:pt x="2596127" y="2930752"/>
                  <a:pt x="2594859" y="2961984"/>
                </a:cubicBezTo>
                <a:cubicBezTo>
                  <a:pt x="2594283" y="2977430"/>
                  <a:pt x="2598316" y="2984574"/>
                  <a:pt x="2615029" y="2982846"/>
                </a:cubicBezTo>
                <a:cubicBezTo>
                  <a:pt x="2625515" y="2981808"/>
                  <a:pt x="2639692" y="2979042"/>
                  <a:pt x="2636811" y="2998290"/>
                </a:cubicBezTo>
                <a:cubicBezTo>
                  <a:pt x="2627361" y="2998290"/>
                  <a:pt x="2617909" y="2998174"/>
                  <a:pt x="2608459" y="2998405"/>
                </a:cubicBezTo>
                <a:cubicBezTo>
                  <a:pt x="2603619" y="2998635"/>
                  <a:pt x="2596357" y="2997252"/>
                  <a:pt x="2596011" y="3003938"/>
                </a:cubicBezTo>
                <a:cubicBezTo>
                  <a:pt x="2595320" y="3018344"/>
                  <a:pt x="2593130" y="3034133"/>
                  <a:pt x="2597971" y="3046810"/>
                </a:cubicBezTo>
                <a:cubicBezTo>
                  <a:pt x="2601313" y="3055339"/>
                  <a:pt x="2616527" y="3049922"/>
                  <a:pt x="2626437" y="3049578"/>
                </a:cubicBezTo>
                <a:cubicBezTo>
                  <a:pt x="2635543" y="3049922"/>
                  <a:pt x="2646493" y="3053957"/>
                  <a:pt x="2646261" y="3037936"/>
                </a:cubicBezTo>
                <a:cubicBezTo>
                  <a:pt x="2645800" y="3006702"/>
                  <a:pt x="2645571" y="2975586"/>
                  <a:pt x="2645455" y="2944351"/>
                </a:cubicBezTo>
                <a:cubicBezTo>
                  <a:pt x="2645341" y="2935823"/>
                  <a:pt x="2639577" y="2933749"/>
                  <a:pt x="2633238" y="2929946"/>
                </a:cubicBezTo>
                <a:cubicBezTo>
                  <a:pt x="2622520" y="2923605"/>
                  <a:pt x="2622405" y="2916690"/>
                  <a:pt x="2636465" y="2914157"/>
                </a:cubicBezTo>
                <a:cubicBezTo>
                  <a:pt x="2639346" y="2913003"/>
                  <a:pt x="2644763" y="2912195"/>
                  <a:pt x="2644878" y="2910812"/>
                </a:cubicBezTo>
                <a:lnTo>
                  <a:pt x="2644995" y="2910928"/>
                </a:lnTo>
                <a:cubicBezTo>
                  <a:pt x="2646607" y="2895945"/>
                  <a:pt x="2653177" y="2876122"/>
                  <a:pt x="2642228" y="2867248"/>
                </a:cubicBezTo>
                <a:cubicBezTo>
                  <a:pt x="2636581" y="2862638"/>
                  <a:pt x="2628859" y="2860160"/>
                  <a:pt x="2620647" y="2860217"/>
                </a:cubicBezTo>
                <a:close/>
                <a:moveTo>
                  <a:pt x="4018184" y="2803628"/>
                </a:moveTo>
                <a:cubicBezTo>
                  <a:pt x="4000205" y="2799825"/>
                  <a:pt x="3993059" y="2805934"/>
                  <a:pt x="3993291" y="2825064"/>
                </a:cubicBezTo>
                <a:cubicBezTo>
                  <a:pt x="3993405" y="2843621"/>
                  <a:pt x="3998015" y="2850766"/>
                  <a:pt x="4018070" y="2851228"/>
                </a:cubicBezTo>
                <a:lnTo>
                  <a:pt x="4018070" y="2851113"/>
                </a:lnTo>
                <a:cubicBezTo>
                  <a:pt x="4039506" y="2851574"/>
                  <a:pt x="4041464" y="2842468"/>
                  <a:pt x="4041812" y="2824836"/>
                </a:cubicBezTo>
                <a:cubicBezTo>
                  <a:pt x="4042156" y="2806049"/>
                  <a:pt x="4036164" y="2799249"/>
                  <a:pt x="4018184" y="2803628"/>
                </a:cubicBezTo>
                <a:close/>
                <a:moveTo>
                  <a:pt x="5426340" y="2803053"/>
                </a:moveTo>
                <a:cubicBezTo>
                  <a:pt x="5407784" y="2797520"/>
                  <a:pt x="5402022" y="2805934"/>
                  <a:pt x="5401676" y="2825296"/>
                </a:cubicBezTo>
                <a:lnTo>
                  <a:pt x="5401562" y="2825296"/>
                </a:lnTo>
                <a:cubicBezTo>
                  <a:pt x="5401213" y="2844888"/>
                  <a:pt x="5408130" y="2849730"/>
                  <a:pt x="5426916" y="2850075"/>
                </a:cubicBezTo>
                <a:cubicBezTo>
                  <a:pt x="5447431" y="2850535"/>
                  <a:pt x="5450543" y="2842237"/>
                  <a:pt x="5450427" y="2824373"/>
                </a:cubicBezTo>
                <a:cubicBezTo>
                  <a:pt x="5450313" y="2806970"/>
                  <a:pt x="5446625" y="2797866"/>
                  <a:pt x="5426340" y="2803053"/>
                </a:cubicBezTo>
                <a:close/>
                <a:moveTo>
                  <a:pt x="7839381" y="2802706"/>
                </a:moveTo>
                <a:cubicBezTo>
                  <a:pt x="7821518" y="2798211"/>
                  <a:pt x="7811836" y="2802476"/>
                  <a:pt x="7812297" y="2825410"/>
                </a:cubicBezTo>
                <a:cubicBezTo>
                  <a:pt x="7812758" y="2845465"/>
                  <a:pt x="7819904" y="2850190"/>
                  <a:pt x="7838460" y="2849845"/>
                </a:cubicBezTo>
                <a:cubicBezTo>
                  <a:pt x="7856440" y="2849498"/>
                  <a:pt x="7867503" y="2848001"/>
                  <a:pt x="7866811" y="2824950"/>
                </a:cubicBezTo>
                <a:cubicBezTo>
                  <a:pt x="7866121" y="2804780"/>
                  <a:pt x="7859091" y="2798557"/>
                  <a:pt x="7839381" y="2802706"/>
                </a:cubicBezTo>
                <a:close/>
                <a:moveTo>
                  <a:pt x="7505611" y="2802706"/>
                </a:moveTo>
                <a:cubicBezTo>
                  <a:pt x="7488554" y="2799940"/>
                  <a:pt x="7477834" y="2802476"/>
                  <a:pt x="7478641" y="2824604"/>
                </a:cubicBezTo>
                <a:cubicBezTo>
                  <a:pt x="7479333" y="2843044"/>
                  <a:pt x="7483367" y="2850881"/>
                  <a:pt x="7503535" y="2850190"/>
                </a:cubicBezTo>
                <a:cubicBezTo>
                  <a:pt x="7512756" y="2849845"/>
                  <a:pt x="7519873" y="2849066"/>
                  <a:pt x="7524700" y="2845594"/>
                </a:cubicBezTo>
                <a:lnTo>
                  <a:pt x="7532098" y="2824890"/>
                </a:lnTo>
                <a:lnTo>
                  <a:pt x="7532118" y="2824950"/>
                </a:lnTo>
                <a:lnTo>
                  <a:pt x="7532118" y="2824836"/>
                </a:lnTo>
                <a:lnTo>
                  <a:pt x="7532098" y="2824890"/>
                </a:lnTo>
                <a:lnTo>
                  <a:pt x="7525434" y="2804579"/>
                </a:lnTo>
                <a:cubicBezTo>
                  <a:pt x="7520968" y="2801323"/>
                  <a:pt x="7514313" y="2801150"/>
                  <a:pt x="7505611" y="2802706"/>
                </a:cubicBezTo>
                <a:close/>
                <a:moveTo>
                  <a:pt x="4888803" y="2802706"/>
                </a:moveTo>
                <a:cubicBezTo>
                  <a:pt x="4870939" y="2798326"/>
                  <a:pt x="4863909" y="2804896"/>
                  <a:pt x="4865290" y="2823912"/>
                </a:cubicBezTo>
                <a:cubicBezTo>
                  <a:pt x="4866328" y="2838433"/>
                  <a:pt x="4864139" y="2850766"/>
                  <a:pt x="4886150" y="2850075"/>
                </a:cubicBezTo>
                <a:cubicBezTo>
                  <a:pt x="4905400" y="2849498"/>
                  <a:pt x="4914273" y="2846041"/>
                  <a:pt x="4913697" y="2824142"/>
                </a:cubicBezTo>
                <a:cubicBezTo>
                  <a:pt x="4913235" y="2804896"/>
                  <a:pt x="4906551" y="2799018"/>
                  <a:pt x="4888803" y="2802706"/>
                </a:cubicBezTo>
                <a:close/>
                <a:moveTo>
                  <a:pt x="7775071" y="2802592"/>
                </a:moveTo>
                <a:cubicBezTo>
                  <a:pt x="7754325" y="2797404"/>
                  <a:pt x="7750175" y="2807777"/>
                  <a:pt x="7749946" y="2826219"/>
                </a:cubicBezTo>
                <a:cubicBezTo>
                  <a:pt x="7749599" y="2845004"/>
                  <a:pt x="7756976" y="2849153"/>
                  <a:pt x="7774379" y="2849960"/>
                </a:cubicBezTo>
                <a:cubicBezTo>
                  <a:pt x="7795354" y="2850998"/>
                  <a:pt x="7798467" y="2842237"/>
                  <a:pt x="7798467" y="2824142"/>
                </a:cubicBezTo>
                <a:cubicBezTo>
                  <a:pt x="7798467" y="2805934"/>
                  <a:pt x="7793857" y="2797751"/>
                  <a:pt x="7775071" y="2802592"/>
                </a:cubicBezTo>
                <a:close/>
                <a:moveTo>
                  <a:pt x="5494454" y="2802476"/>
                </a:moveTo>
                <a:cubicBezTo>
                  <a:pt x="5478087" y="2801323"/>
                  <a:pt x="5462992" y="2798903"/>
                  <a:pt x="5464259" y="2824259"/>
                </a:cubicBezTo>
                <a:cubicBezTo>
                  <a:pt x="5465179" y="2842584"/>
                  <a:pt x="5469100" y="2851459"/>
                  <a:pt x="5489152" y="2850075"/>
                </a:cubicBezTo>
                <a:lnTo>
                  <a:pt x="5489152" y="2849960"/>
                </a:lnTo>
                <a:cubicBezTo>
                  <a:pt x="5505405" y="2848922"/>
                  <a:pt x="5519924" y="2850998"/>
                  <a:pt x="5518889" y="2826447"/>
                </a:cubicBezTo>
                <a:cubicBezTo>
                  <a:pt x="5518081" y="2808123"/>
                  <a:pt x="5514393" y="2797982"/>
                  <a:pt x="5494454" y="2802476"/>
                </a:cubicBezTo>
                <a:close/>
                <a:moveTo>
                  <a:pt x="5025606" y="2802476"/>
                </a:moveTo>
                <a:cubicBezTo>
                  <a:pt x="5008896" y="2799249"/>
                  <a:pt x="4999789" y="2803167"/>
                  <a:pt x="5000943" y="2822991"/>
                </a:cubicBezTo>
                <a:cubicBezTo>
                  <a:pt x="5001982" y="2838781"/>
                  <a:pt x="5000713" y="2851459"/>
                  <a:pt x="5023302" y="2849960"/>
                </a:cubicBezTo>
                <a:cubicBezTo>
                  <a:pt x="5040014" y="2848922"/>
                  <a:pt x="5050733" y="2848001"/>
                  <a:pt x="5049810" y="2826447"/>
                </a:cubicBezTo>
                <a:cubicBezTo>
                  <a:pt x="5049002" y="2808469"/>
                  <a:pt x="5046122" y="2797751"/>
                  <a:pt x="5025606" y="2802476"/>
                </a:cubicBezTo>
                <a:close/>
                <a:moveTo>
                  <a:pt x="3950186" y="2802476"/>
                </a:moveTo>
                <a:cubicBezTo>
                  <a:pt x="3934858" y="2803743"/>
                  <a:pt x="3921488" y="2802937"/>
                  <a:pt x="3926790" y="2824259"/>
                </a:cubicBezTo>
                <a:cubicBezTo>
                  <a:pt x="3923908" y="2841546"/>
                  <a:pt x="3927134" y="2852034"/>
                  <a:pt x="3948802" y="2850998"/>
                </a:cubicBezTo>
                <a:cubicBezTo>
                  <a:pt x="3965399" y="2850190"/>
                  <a:pt x="3974503" y="2847770"/>
                  <a:pt x="3974275" y="2828291"/>
                </a:cubicBezTo>
                <a:cubicBezTo>
                  <a:pt x="3974043" y="2810659"/>
                  <a:pt x="3971390" y="2800748"/>
                  <a:pt x="3950186" y="2802476"/>
                </a:cubicBezTo>
                <a:close/>
                <a:moveTo>
                  <a:pt x="3883339" y="2802476"/>
                </a:moveTo>
                <a:lnTo>
                  <a:pt x="3883339" y="2802592"/>
                </a:lnTo>
                <a:cubicBezTo>
                  <a:pt x="3864785" y="2802360"/>
                  <a:pt x="3856946" y="2806279"/>
                  <a:pt x="3857638" y="2826794"/>
                </a:cubicBezTo>
                <a:cubicBezTo>
                  <a:pt x="3858214" y="2844658"/>
                  <a:pt x="3863517" y="2850766"/>
                  <a:pt x="3881725" y="2850998"/>
                </a:cubicBezTo>
                <a:cubicBezTo>
                  <a:pt x="3900857" y="2851228"/>
                  <a:pt x="3909847" y="2845926"/>
                  <a:pt x="3905237" y="2825756"/>
                </a:cubicBezTo>
                <a:cubicBezTo>
                  <a:pt x="3910077" y="2806624"/>
                  <a:pt x="3901089" y="2802706"/>
                  <a:pt x="3883339" y="2802476"/>
                </a:cubicBezTo>
                <a:close/>
                <a:moveTo>
                  <a:pt x="7439340" y="2802360"/>
                </a:moveTo>
                <a:cubicBezTo>
                  <a:pt x="7422398" y="2799710"/>
                  <a:pt x="7412141" y="2801209"/>
                  <a:pt x="7412256" y="2823566"/>
                </a:cubicBezTo>
                <a:cubicBezTo>
                  <a:pt x="7412372" y="2845234"/>
                  <a:pt x="7420438" y="2849498"/>
                  <a:pt x="7439455" y="2849730"/>
                </a:cubicBezTo>
                <a:lnTo>
                  <a:pt x="7439455" y="2849614"/>
                </a:lnTo>
                <a:cubicBezTo>
                  <a:pt x="7457435" y="2849960"/>
                  <a:pt x="7465271" y="2846617"/>
                  <a:pt x="7465271" y="2825987"/>
                </a:cubicBezTo>
                <a:cubicBezTo>
                  <a:pt x="7465387" y="2804780"/>
                  <a:pt x="7458702" y="2797866"/>
                  <a:pt x="7439340" y="2802360"/>
                </a:cubicBezTo>
                <a:close/>
                <a:moveTo>
                  <a:pt x="6498650" y="2802245"/>
                </a:moveTo>
                <a:cubicBezTo>
                  <a:pt x="6481594" y="2799480"/>
                  <a:pt x="6471565" y="2801553"/>
                  <a:pt x="6472025" y="2823681"/>
                </a:cubicBezTo>
                <a:cubicBezTo>
                  <a:pt x="6472487" y="2844312"/>
                  <a:pt x="6478365" y="2850305"/>
                  <a:pt x="6498534" y="2849614"/>
                </a:cubicBezTo>
                <a:cubicBezTo>
                  <a:pt x="6516631" y="2849038"/>
                  <a:pt x="6525965" y="2847309"/>
                  <a:pt x="6526078" y="2824836"/>
                </a:cubicBezTo>
                <a:cubicBezTo>
                  <a:pt x="6526311" y="2801553"/>
                  <a:pt x="6516398" y="2798903"/>
                  <a:pt x="6498650" y="2802245"/>
                </a:cubicBezTo>
                <a:close/>
                <a:moveTo>
                  <a:pt x="6298917" y="2802245"/>
                </a:moveTo>
                <a:cubicBezTo>
                  <a:pt x="6282321" y="2799133"/>
                  <a:pt x="6272869" y="2802130"/>
                  <a:pt x="6274020" y="2822644"/>
                </a:cubicBezTo>
                <a:cubicBezTo>
                  <a:pt x="6275061" y="2839011"/>
                  <a:pt x="6274369" y="2851228"/>
                  <a:pt x="6296725" y="2849614"/>
                </a:cubicBezTo>
                <a:cubicBezTo>
                  <a:pt x="6312518" y="2848462"/>
                  <a:pt x="6323349" y="2847886"/>
                  <a:pt x="6322427" y="2827369"/>
                </a:cubicBezTo>
                <a:cubicBezTo>
                  <a:pt x="6321622" y="2810544"/>
                  <a:pt x="6321276" y="2796943"/>
                  <a:pt x="6298917" y="2802245"/>
                </a:cubicBezTo>
                <a:close/>
                <a:moveTo>
                  <a:pt x="6231032" y="2802245"/>
                </a:moveTo>
                <a:cubicBezTo>
                  <a:pt x="6221006" y="2799940"/>
                  <a:pt x="6214784" y="2800949"/>
                  <a:pt x="6211023" y="2804954"/>
                </a:cubicBezTo>
                <a:lnTo>
                  <a:pt x="6205808" y="2825574"/>
                </a:lnTo>
                <a:lnTo>
                  <a:pt x="6205791" y="2825525"/>
                </a:lnTo>
                <a:lnTo>
                  <a:pt x="6205791" y="2825643"/>
                </a:lnTo>
                <a:lnTo>
                  <a:pt x="6205808" y="2825574"/>
                </a:lnTo>
                <a:lnTo>
                  <a:pt x="6212649" y="2845292"/>
                </a:lnTo>
                <a:cubicBezTo>
                  <a:pt x="6217289" y="2848462"/>
                  <a:pt x="6224118" y="2849038"/>
                  <a:pt x="6232645" y="2849498"/>
                </a:cubicBezTo>
                <a:cubicBezTo>
                  <a:pt x="6253852" y="2850766"/>
                  <a:pt x="6253392" y="2839356"/>
                  <a:pt x="6254084" y="2824027"/>
                </a:cubicBezTo>
                <a:cubicBezTo>
                  <a:pt x="6254775" y="2806163"/>
                  <a:pt x="6250280" y="2797174"/>
                  <a:pt x="6231032" y="2802245"/>
                </a:cubicBezTo>
                <a:close/>
                <a:moveTo>
                  <a:pt x="5091648" y="2802245"/>
                </a:moveTo>
                <a:cubicBezTo>
                  <a:pt x="5073436" y="2798787"/>
                  <a:pt x="5063178" y="2801784"/>
                  <a:pt x="5063871" y="2825180"/>
                </a:cubicBezTo>
                <a:cubicBezTo>
                  <a:pt x="5064447" y="2845465"/>
                  <a:pt x="5071017" y="2849960"/>
                  <a:pt x="5089687" y="2849498"/>
                </a:cubicBezTo>
                <a:cubicBezTo>
                  <a:pt x="5107784" y="2849038"/>
                  <a:pt x="5118040" y="2847539"/>
                  <a:pt x="5117693" y="2824489"/>
                </a:cubicBezTo>
                <a:cubicBezTo>
                  <a:pt x="5117464" y="2803397"/>
                  <a:pt x="5109742" y="2798787"/>
                  <a:pt x="5091648" y="2802245"/>
                </a:cubicBezTo>
                <a:close/>
                <a:moveTo>
                  <a:pt x="9113498" y="2802130"/>
                </a:moveTo>
                <a:cubicBezTo>
                  <a:pt x="9093790" y="2796943"/>
                  <a:pt x="9090562" y="2807085"/>
                  <a:pt x="9091024" y="2824142"/>
                </a:cubicBezTo>
                <a:cubicBezTo>
                  <a:pt x="9091254" y="2831808"/>
                  <a:pt x="9091340" y="2838349"/>
                  <a:pt x="9093992" y="2842829"/>
                </a:cubicBezTo>
                <a:lnTo>
                  <a:pt x="9112298" y="2849137"/>
                </a:lnTo>
                <a:lnTo>
                  <a:pt x="9112230" y="2849153"/>
                </a:lnTo>
                <a:lnTo>
                  <a:pt x="9112345" y="2849153"/>
                </a:lnTo>
                <a:lnTo>
                  <a:pt x="9112298" y="2849137"/>
                </a:lnTo>
                <a:lnTo>
                  <a:pt x="9132212" y="2844341"/>
                </a:lnTo>
                <a:cubicBezTo>
                  <a:pt x="9136722" y="2840970"/>
                  <a:pt x="9139026" y="2835150"/>
                  <a:pt x="9138968" y="2824836"/>
                </a:cubicBezTo>
                <a:cubicBezTo>
                  <a:pt x="9138854" y="2805357"/>
                  <a:pt x="9132744" y="2797636"/>
                  <a:pt x="9113498" y="2802130"/>
                </a:cubicBezTo>
                <a:close/>
                <a:moveTo>
                  <a:pt x="6700110" y="2802130"/>
                </a:moveTo>
                <a:cubicBezTo>
                  <a:pt x="6679133" y="2797174"/>
                  <a:pt x="6675794" y="2808008"/>
                  <a:pt x="6675445" y="2826219"/>
                </a:cubicBezTo>
                <a:cubicBezTo>
                  <a:pt x="6675102" y="2845465"/>
                  <a:pt x="6683397" y="2848692"/>
                  <a:pt x="6700226" y="2849614"/>
                </a:cubicBezTo>
                <a:lnTo>
                  <a:pt x="6700342" y="2849498"/>
                </a:lnTo>
                <a:cubicBezTo>
                  <a:pt x="6721662" y="2850766"/>
                  <a:pt x="6723853" y="2841085"/>
                  <a:pt x="6724082" y="2823336"/>
                </a:cubicBezTo>
                <a:cubicBezTo>
                  <a:pt x="6724314" y="2804550"/>
                  <a:pt x="6718090" y="2797866"/>
                  <a:pt x="6700110" y="2802130"/>
                </a:cubicBezTo>
                <a:close/>
                <a:moveTo>
                  <a:pt x="741023" y="2802130"/>
                </a:moveTo>
                <a:cubicBezTo>
                  <a:pt x="721315" y="2796943"/>
                  <a:pt x="718087" y="2807085"/>
                  <a:pt x="718549" y="2824142"/>
                </a:cubicBezTo>
                <a:cubicBezTo>
                  <a:pt x="718779" y="2831808"/>
                  <a:pt x="718865" y="2838349"/>
                  <a:pt x="721517" y="2842829"/>
                </a:cubicBezTo>
                <a:lnTo>
                  <a:pt x="739823" y="2849137"/>
                </a:lnTo>
                <a:lnTo>
                  <a:pt x="739755" y="2849153"/>
                </a:lnTo>
                <a:lnTo>
                  <a:pt x="739870" y="2849153"/>
                </a:lnTo>
                <a:lnTo>
                  <a:pt x="739823" y="2849137"/>
                </a:lnTo>
                <a:lnTo>
                  <a:pt x="759737" y="2844341"/>
                </a:lnTo>
                <a:cubicBezTo>
                  <a:pt x="764247" y="2840970"/>
                  <a:pt x="766551" y="2835150"/>
                  <a:pt x="766493" y="2824836"/>
                </a:cubicBezTo>
                <a:cubicBezTo>
                  <a:pt x="766379" y="2805357"/>
                  <a:pt x="760269" y="2797636"/>
                  <a:pt x="741023" y="2802130"/>
                </a:cubicBezTo>
                <a:close/>
                <a:moveTo>
                  <a:pt x="8845305" y="2802014"/>
                </a:moveTo>
                <a:cubicBezTo>
                  <a:pt x="8828016" y="2799018"/>
                  <a:pt x="8819142" y="2802130"/>
                  <a:pt x="8819258" y="2823798"/>
                </a:cubicBezTo>
                <a:cubicBezTo>
                  <a:pt x="8819488" y="2845004"/>
                  <a:pt x="8826634" y="2849730"/>
                  <a:pt x="8845996" y="2849383"/>
                </a:cubicBezTo>
                <a:cubicBezTo>
                  <a:pt x="8864436" y="2849153"/>
                  <a:pt x="8873080" y="2846502"/>
                  <a:pt x="8873427" y="2824373"/>
                </a:cubicBezTo>
                <a:cubicBezTo>
                  <a:pt x="8873772" y="2800170"/>
                  <a:pt x="8862362" y="2799480"/>
                  <a:pt x="8845305" y="2802014"/>
                </a:cubicBezTo>
                <a:close/>
                <a:moveTo>
                  <a:pt x="8304887" y="2802014"/>
                </a:moveTo>
                <a:cubicBezTo>
                  <a:pt x="8290595" y="2801784"/>
                  <a:pt x="8287252" y="2807085"/>
                  <a:pt x="8287713" y="2820110"/>
                </a:cubicBezTo>
                <a:cubicBezTo>
                  <a:pt x="8288520" y="2844312"/>
                  <a:pt x="8287944" y="2868631"/>
                  <a:pt x="8287944" y="2892950"/>
                </a:cubicBezTo>
                <a:lnTo>
                  <a:pt x="8288059" y="2893064"/>
                </a:lnTo>
                <a:cubicBezTo>
                  <a:pt x="8288059" y="2917384"/>
                  <a:pt x="8289096" y="2941700"/>
                  <a:pt x="8287713" y="2965904"/>
                </a:cubicBezTo>
                <a:cubicBezTo>
                  <a:pt x="8286676" y="2983653"/>
                  <a:pt x="8295781" y="2985497"/>
                  <a:pt x="8309842" y="2985151"/>
                </a:cubicBezTo>
                <a:cubicBezTo>
                  <a:pt x="8323442" y="2984805"/>
                  <a:pt x="8336696" y="2986765"/>
                  <a:pt x="8335428" y="2966249"/>
                </a:cubicBezTo>
                <a:cubicBezTo>
                  <a:pt x="8334391" y="2948962"/>
                  <a:pt x="8334506" y="2931559"/>
                  <a:pt x="8335082" y="2914271"/>
                </a:cubicBezTo>
                <a:cubicBezTo>
                  <a:pt x="8335313" y="2906318"/>
                  <a:pt x="8332547" y="2893641"/>
                  <a:pt x="8344534" y="2893641"/>
                </a:cubicBezTo>
                <a:cubicBezTo>
                  <a:pt x="8355367" y="2893641"/>
                  <a:pt x="8350988" y="2905857"/>
                  <a:pt x="8351564" y="2912657"/>
                </a:cubicBezTo>
                <a:cubicBezTo>
                  <a:pt x="8352947" y="2929831"/>
                  <a:pt x="8354791" y="2947349"/>
                  <a:pt x="8353293" y="2964406"/>
                </a:cubicBezTo>
                <a:cubicBezTo>
                  <a:pt x="8351794" y="2981693"/>
                  <a:pt x="8359055" y="2985728"/>
                  <a:pt x="8374038" y="2985382"/>
                </a:cubicBezTo>
                <a:cubicBezTo>
                  <a:pt x="8399162" y="2984805"/>
                  <a:pt x="8424403" y="2984574"/>
                  <a:pt x="8449528" y="2985382"/>
                </a:cubicBezTo>
                <a:cubicBezTo>
                  <a:pt x="8465202" y="2985842"/>
                  <a:pt x="8471426" y="2979849"/>
                  <a:pt x="8470965" y="2964059"/>
                </a:cubicBezTo>
                <a:cubicBezTo>
                  <a:pt x="8470158" y="2937206"/>
                  <a:pt x="8470043" y="2910351"/>
                  <a:pt x="8471195" y="2883498"/>
                </a:cubicBezTo>
                <a:cubicBezTo>
                  <a:pt x="8471887" y="2867708"/>
                  <a:pt x="8464972" y="2864250"/>
                  <a:pt x="8451142" y="2864942"/>
                </a:cubicBezTo>
                <a:cubicBezTo>
                  <a:pt x="8432009" y="2865864"/>
                  <a:pt x="8412878" y="2865980"/>
                  <a:pt x="8393862" y="2865287"/>
                </a:cubicBezTo>
                <a:cubicBezTo>
                  <a:pt x="8386369" y="2865058"/>
                  <a:pt x="8373346" y="2871050"/>
                  <a:pt x="8372770" y="2858373"/>
                </a:cubicBezTo>
                <a:cubicBezTo>
                  <a:pt x="8372078" y="2845119"/>
                  <a:pt x="8385332" y="2849960"/>
                  <a:pt x="8392940" y="2849730"/>
                </a:cubicBezTo>
                <a:cubicBezTo>
                  <a:pt x="8412878" y="2849038"/>
                  <a:pt x="8432816" y="2848922"/>
                  <a:pt x="8452754" y="2849730"/>
                </a:cubicBezTo>
                <a:cubicBezTo>
                  <a:pt x="8471311" y="2850535"/>
                  <a:pt x="8471080" y="2838896"/>
                  <a:pt x="8470619" y="2825871"/>
                </a:cubicBezTo>
                <a:cubicBezTo>
                  <a:pt x="8470158" y="2813772"/>
                  <a:pt x="8472924" y="2801553"/>
                  <a:pt x="8453216" y="2802014"/>
                </a:cubicBezTo>
                <a:cubicBezTo>
                  <a:pt x="8403772" y="2802937"/>
                  <a:pt x="8354330" y="2802822"/>
                  <a:pt x="8304887" y="2802014"/>
                </a:cubicBezTo>
                <a:close/>
                <a:moveTo>
                  <a:pt x="6101949" y="2802014"/>
                </a:moveTo>
                <a:cubicBezTo>
                  <a:pt x="6085815" y="2802476"/>
                  <a:pt x="6069448" y="2796943"/>
                  <a:pt x="6070486" y="2821838"/>
                </a:cubicBezTo>
                <a:lnTo>
                  <a:pt x="6070486" y="2821954"/>
                </a:lnTo>
                <a:cubicBezTo>
                  <a:pt x="6071293" y="2840625"/>
                  <a:pt x="6074520" y="2851113"/>
                  <a:pt x="6096533" y="2849614"/>
                </a:cubicBezTo>
                <a:cubicBezTo>
                  <a:pt x="6113014" y="2848462"/>
                  <a:pt x="6124426" y="2847770"/>
                  <a:pt x="6124194" y="2826219"/>
                </a:cubicBezTo>
                <a:cubicBezTo>
                  <a:pt x="6123964" y="2807662"/>
                  <a:pt x="6119930" y="2797751"/>
                  <a:pt x="6101949" y="2802014"/>
                </a:cubicBezTo>
                <a:close/>
                <a:moveTo>
                  <a:pt x="472830" y="2802014"/>
                </a:moveTo>
                <a:cubicBezTo>
                  <a:pt x="455541" y="2799018"/>
                  <a:pt x="446667" y="2802130"/>
                  <a:pt x="446783" y="2823798"/>
                </a:cubicBezTo>
                <a:cubicBezTo>
                  <a:pt x="447013" y="2845004"/>
                  <a:pt x="454159" y="2849730"/>
                  <a:pt x="473521" y="2849383"/>
                </a:cubicBezTo>
                <a:cubicBezTo>
                  <a:pt x="491961" y="2849153"/>
                  <a:pt x="500605" y="2846502"/>
                  <a:pt x="500952" y="2824373"/>
                </a:cubicBezTo>
                <a:cubicBezTo>
                  <a:pt x="501297" y="2800170"/>
                  <a:pt x="489887" y="2799480"/>
                  <a:pt x="472830" y="2802014"/>
                </a:cubicBezTo>
                <a:close/>
                <a:moveTo>
                  <a:pt x="9784152" y="2801899"/>
                </a:moveTo>
                <a:cubicBezTo>
                  <a:pt x="9768708" y="2798903"/>
                  <a:pt x="9756837" y="2799133"/>
                  <a:pt x="9757759" y="2822068"/>
                </a:cubicBezTo>
                <a:cubicBezTo>
                  <a:pt x="9758451" y="2840625"/>
                  <a:pt x="9760640" y="2851113"/>
                  <a:pt x="9782884" y="2848922"/>
                </a:cubicBezTo>
                <a:cubicBezTo>
                  <a:pt x="9799135" y="2847424"/>
                  <a:pt x="9812158" y="2849730"/>
                  <a:pt x="9811582" y="2825296"/>
                </a:cubicBezTo>
                <a:cubicBezTo>
                  <a:pt x="9811121" y="2803858"/>
                  <a:pt x="9804436" y="2797404"/>
                  <a:pt x="9784152" y="2801899"/>
                </a:cubicBezTo>
                <a:close/>
                <a:moveTo>
                  <a:pt x="8914226" y="2801899"/>
                </a:moveTo>
                <a:lnTo>
                  <a:pt x="8914281" y="2801905"/>
                </a:lnTo>
                <a:lnTo>
                  <a:pt x="8894402" y="2803513"/>
                </a:lnTo>
                <a:cubicBezTo>
                  <a:pt x="8889533" y="2806365"/>
                  <a:pt x="8886738" y="2812272"/>
                  <a:pt x="8886911" y="2823451"/>
                </a:cubicBezTo>
                <a:cubicBezTo>
                  <a:pt x="8887257" y="2843852"/>
                  <a:pt x="8893711" y="2850190"/>
                  <a:pt x="8914110" y="2849730"/>
                </a:cubicBezTo>
                <a:cubicBezTo>
                  <a:pt x="8933358" y="2849268"/>
                  <a:pt x="8941310" y="2845234"/>
                  <a:pt x="8941310" y="2823681"/>
                </a:cubicBezTo>
                <a:cubicBezTo>
                  <a:pt x="8941254" y="2812790"/>
                  <a:pt x="8938717" y="2806711"/>
                  <a:pt x="8934078" y="2803673"/>
                </a:cubicBezTo>
                <a:lnTo>
                  <a:pt x="8914281" y="2801905"/>
                </a:lnTo>
                <a:lnTo>
                  <a:pt x="8914342" y="2801899"/>
                </a:lnTo>
                <a:close/>
                <a:moveTo>
                  <a:pt x="7571419" y="2801899"/>
                </a:moveTo>
                <a:cubicBezTo>
                  <a:pt x="7555975" y="2802476"/>
                  <a:pt x="7542491" y="2801784"/>
                  <a:pt x="7548253" y="2824373"/>
                </a:cubicBezTo>
                <a:cubicBezTo>
                  <a:pt x="7543990" y="2841778"/>
                  <a:pt x="7548830" y="2850535"/>
                  <a:pt x="7570152" y="2850305"/>
                </a:cubicBezTo>
                <a:cubicBezTo>
                  <a:pt x="7589515" y="2850075"/>
                  <a:pt x="7595508" y="2844082"/>
                  <a:pt x="7595623" y="2824836"/>
                </a:cubicBezTo>
                <a:cubicBezTo>
                  <a:pt x="7595738" y="2805934"/>
                  <a:pt x="7589169" y="2801209"/>
                  <a:pt x="7571419" y="2801899"/>
                </a:cubicBezTo>
                <a:close/>
                <a:moveTo>
                  <a:pt x="4962218" y="2801899"/>
                </a:moveTo>
                <a:cubicBezTo>
                  <a:pt x="4948848" y="2803743"/>
                  <a:pt x="4931216" y="2796598"/>
                  <a:pt x="4933403" y="2821724"/>
                </a:cubicBezTo>
                <a:cubicBezTo>
                  <a:pt x="4934671" y="2836474"/>
                  <a:pt x="4931216" y="2851803"/>
                  <a:pt x="4954842" y="2849730"/>
                </a:cubicBezTo>
                <a:cubicBezTo>
                  <a:pt x="4969940" y="2848462"/>
                  <a:pt x="4986191" y="2851803"/>
                  <a:pt x="4981121" y="2830020"/>
                </a:cubicBezTo>
                <a:lnTo>
                  <a:pt x="4981005" y="2830020"/>
                </a:lnTo>
                <a:cubicBezTo>
                  <a:pt x="4980543" y="2815038"/>
                  <a:pt x="4985961" y="2798442"/>
                  <a:pt x="4962218" y="2801899"/>
                </a:cubicBezTo>
                <a:close/>
                <a:moveTo>
                  <a:pt x="4682270" y="2801899"/>
                </a:moveTo>
                <a:cubicBezTo>
                  <a:pt x="4665790" y="2801093"/>
                  <a:pt x="4661754" y="2807547"/>
                  <a:pt x="4661986" y="2822991"/>
                </a:cubicBezTo>
                <a:lnTo>
                  <a:pt x="4661986" y="2823221"/>
                </a:lnTo>
                <a:cubicBezTo>
                  <a:pt x="4662905" y="2870015"/>
                  <a:pt x="4663138" y="2916923"/>
                  <a:pt x="4661870" y="2963713"/>
                </a:cubicBezTo>
                <a:cubicBezTo>
                  <a:pt x="4661294" y="2984459"/>
                  <a:pt x="4672012" y="2985728"/>
                  <a:pt x="4687803" y="2985266"/>
                </a:cubicBezTo>
                <a:cubicBezTo>
                  <a:pt x="4702784" y="2984805"/>
                  <a:pt x="4716155" y="2985613"/>
                  <a:pt x="4714771" y="2964174"/>
                </a:cubicBezTo>
                <a:cubicBezTo>
                  <a:pt x="4713619" y="2947694"/>
                  <a:pt x="4714195" y="2931212"/>
                  <a:pt x="4714771" y="2914731"/>
                </a:cubicBezTo>
                <a:cubicBezTo>
                  <a:pt x="4715117" y="2906779"/>
                  <a:pt x="4710275" y="2893179"/>
                  <a:pt x="4721918" y="2893179"/>
                </a:cubicBezTo>
                <a:cubicBezTo>
                  <a:pt x="4736553" y="2893064"/>
                  <a:pt x="4729178" y="2907816"/>
                  <a:pt x="4729756" y="2915769"/>
                </a:cubicBezTo>
                <a:cubicBezTo>
                  <a:pt x="4731021" y="2932941"/>
                  <a:pt x="4730559" y="2950460"/>
                  <a:pt x="4729983" y="2967749"/>
                </a:cubicBezTo>
                <a:cubicBezTo>
                  <a:pt x="4729523" y="2979619"/>
                  <a:pt x="4733095" y="2985151"/>
                  <a:pt x="4746004" y="2984920"/>
                </a:cubicBezTo>
                <a:cubicBezTo>
                  <a:pt x="4773781" y="2984344"/>
                  <a:pt x="4801557" y="2984344"/>
                  <a:pt x="4829334" y="2985036"/>
                </a:cubicBezTo>
                <a:cubicBezTo>
                  <a:pt x="4842586" y="2985382"/>
                  <a:pt x="4845238" y="2978927"/>
                  <a:pt x="4845005" y="2967518"/>
                </a:cubicBezTo>
                <a:cubicBezTo>
                  <a:pt x="4844430" y="2940663"/>
                  <a:pt x="4844313" y="2913694"/>
                  <a:pt x="4845005" y="2886840"/>
                </a:cubicBezTo>
                <a:cubicBezTo>
                  <a:pt x="4845352" y="2873241"/>
                  <a:pt x="4840165" y="2868399"/>
                  <a:pt x="4826797" y="2868863"/>
                </a:cubicBezTo>
                <a:cubicBezTo>
                  <a:pt x="4809393" y="2869552"/>
                  <a:pt x="4791988" y="2869552"/>
                  <a:pt x="4774702" y="2868517"/>
                </a:cubicBezTo>
                <a:cubicBezTo>
                  <a:pt x="4766404" y="2867938"/>
                  <a:pt x="4752112" y="2874392"/>
                  <a:pt x="4751882" y="2859758"/>
                </a:cubicBezTo>
                <a:cubicBezTo>
                  <a:pt x="4751652" y="2842929"/>
                  <a:pt x="4767213" y="2850421"/>
                  <a:pt x="4775970" y="2849730"/>
                </a:cubicBezTo>
                <a:cubicBezTo>
                  <a:pt x="4791528" y="2848577"/>
                  <a:pt x="4807319" y="2848232"/>
                  <a:pt x="4822761" y="2849730"/>
                </a:cubicBezTo>
                <a:cubicBezTo>
                  <a:pt x="4842586" y="2851689"/>
                  <a:pt x="4845122" y="2842123"/>
                  <a:pt x="4845352" y="2825410"/>
                </a:cubicBezTo>
                <a:cubicBezTo>
                  <a:pt x="4845582" y="2808123"/>
                  <a:pt x="4842010" y="2800401"/>
                  <a:pt x="4822761" y="2801899"/>
                </a:cubicBezTo>
                <a:cubicBezTo>
                  <a:pt x="4800289" y="2803628"/>
                  <a:pt x="4777698" y="2802245"/>
                  <a:pt x="4755108" y="2802245"/>
                </a:cubicBezTo>
                <a:cubicBezTo>
                  <a:pt x="4730907" y="2802245"/>
                  <a:pt x="4706473" y="2803167"/>
                  <a:pt x="4682270" y="2801899"/>
                </a:cubicBezTo>
                <a:close/>
                <a:moveTo>
                  <a:pt x="1411677" y="2801899"/>
                </a:moveTo>
                <a:cubicBezTo>
                  <a:pt x="1396233" y="2798903"/>
                  <a:pt x="1384362" y="2799133"/>
                  <a:pt x="1385284" y="2822068"/>
                </a:cubicBezTo>
                <a:cubicBezTo>
                  <a:pt x="1385976" y="2840625"/>
                  <a:pt x="1388165" y="2851113"/>
                  <a:pt x="1410409" y="2848922"/>
                </a:cubicBezTo>
                <a:cubicBezTo>
                  <a:pt x="1426660" y="2847424"/>
                  <a:pt x="1439683" y="2849730"/>
                  <a:pt x="1439107" y="2825296"/>
                </a:cubicBezTo>
                <a:cubicBezTo>
                  <a:pt x="1438646" y="2803858"/>
                  <a:pt x="1431961" y="2797404"/>
                  <a:pt x="1411677" y="2801899"/>
                </a:cubicBezTo>
                <a:close/>
                <a:moveTo>
                  <a:pt x="541751" y="2801899"/>
                </a:moveTo>
                <a:lnTo>
                  <a:pt x="541806" y="2801905"/>
                </a:lnTo>
                <a:lnTo>
                  <a:pt x="521927" y="2803513"/>
                </a:lnTo>
                <a:cubicBezTo>
                  <a:pt x="517058" y="2806365"/>
                  <a:pt x="514263" y="2812272"/>
                  <a:pt x="514436" y="2823451"/>
                </a:cubicBezTo>
                <a:cubicBezTo>
                  <a:pt x="514782" y="2843852"/>
                  <a:pt x="521236" y="2850190"/>
                  <a:pt x="541635" y="2849730"/>
                </a:cubicBezTo>
                <a:cubicBezTo>
                  <a:pt x="560883" y="2849268"/>
                  <a:pt x="568835" y="2845234"/>
                  <a:pt x="568835" y="2823681"/>
                </a:cubicBezTo>
                <a:cubicBezTo>
                  <a:pt x="568779" y="2812790"/>
                  <a:pt x="566242" y="2806711"/>
                  <a:pt x="561603" y="2803673"/>
                </a:cubicBezTo>
                <a:lnTo>
                  <a:pt x="541806" y="2801905"/>
                </a:lnTo>
                <a:lnTo>
                  <a:pt x="541867" y="2801899"/>
                </a:lnTo>
                <a:close/>
                <a:moveTo>
                  <a:pt x="7243181" y="2801784"/>
                </a:moveTo>
                <a:cubicBezTo>
                  <a:pt x="7193737" y="2803053"/>
                  <a:pt x="7144178" y="2802592"/>
                  <a:pt x="7094735" y="2802014"/>
                </a:cubicBezTo>
                <a:cubicBezTo>
                  <a:pt x="7082519" y="2801899"/>
                  <a:pt x="7077793" y="2805241"/>
                  <a:pt x="7078254" y="2818034"/>
                </a:cubicBezTo>
                <a:cubicBezTo>
                  <a:pt x="7079061" y="2842237"/>
                  <a:pt x="7078484" y="2866555"/>
                  <a:pt x="7078484" y="2890875"/>
                </a:cubicBezTo>
                <a:lnTo>
                  <a:pt x="7078369" y="2890760"/>
                </a:lnTo>
                <a:cubicBezTo>
                  <a:pt x="7078254" y="2913350"/>
                  <a:pt x="7079638" y="2935939"/>
                  <a:pt x="7077908" y="2958412"/>
                </a:cubicBezTo>
                <a:cubicBezTo>
                  <a:pt x="7076296" y="2978813"/>
                  <a:pt x="7082634" y="2985613"/>
                  <a:pt x="7103725" y="2984805"/>
                </a:cubicBezTo>
                <a:cubicBezTo>
                  <a:pt x="7122280" y="2984114"/>
                  <a:pt x="7133575" y="2982270"/>
                  <a:pt x="7130924" y="2959566"/>
                </a:cubicBezTo>
                <a:cubicBezTo>
                  <a:pt x="7128850" y="2942508"/>
                  <a:pt x="7130232" y="2924874"/>
                  <a:pt x="7130694" y="2907586"/>
                </a:cubicBezTo>
                <a:cubicBezTo>
                  <a:pt x="7130809" y="2902285"/>
                  <a:pt x="7127698" y="2893525"/>
                  <a:pt x="7136456" y="2892950"/>
                </a:cubicBezTo>
                <a:cubicBezTo>
                  <a:pt x="7146023" y="2892257"/>
                  <a:pt x="7146023" y="2901247"/>
                  <a:pt x="7146023" y="2908046"/>
                </a:cubicBezTo>
                <a:cubicBezTo>
                  <a:pt x="7146252" y="2926256"/>
                  <a:pt x="7146483" y="2944466"/>
                  <a:pt x="7145677" y="2962677"/>
                </a:cubicBezTo>
                <a:cubicBezTo>
                  <a:pt x="7144985" y="2977891"/>
                  <a:pt x="7150747" y="2985151"/>
                  <a:pt x="7166652" y="2984690"/>
                </a:cubicBezTo>
                <a:cubicBezTo>
                  <a:pt x="7190971" y="2983998"/>
                  <a:pt x="7215290" y="2983769"/>
                  <a:pt x="7239608" y="2984459"/>
                </a:cubicBezTo>
                <a:cubicBezTo>
                  <a:pt x="7255282" y="2984920"/>
                  <a:pt x="7261736" y="2978813"/>
                  <a:pt x="7261275" y="2963139"/>
                </a:cubicBezTo>
                <a:cubicBezTo>
                  <a:pt x="7260700" y="2938934"/>
                  <a:pt x="7260584" y="2914618"/>
                  <a:pt x="7261275" y="2890298"/>
                </a:cubicBezTo>
                <a:cubicBezTo>
                  <a:pt x="7261736" y="2875430"/>
                  <a:pt x="7257242" y="2867708"/>
                  <a:pt x="7240876" y="2867938"/>
                </a:cubicBezTo>
                <a:cubicBezTo>
                  <a:pt x="7221859" y="2868284"/>
                  <a:pt x="7202727" y="2867133"/>
                  <a:pt x="7183711" y="2866211"/>
                </a:cubicBezTo>
                <a:cubicBezTo>
                  <a:pt x="7178177" y="2865980"/>
                  <a:pt x="7169880" y="2868171"/>
                  <a:pt x="7169073" y="2859758"/>
                </a:cubicBezTo>
                <a:cubicBezTo>
                  <a:pt x="7168266" y="2850305"/>
                  <a:pt x="7176565" y="2849383"/>
                  <a:pt x="7183595" y="2849383"/>
                </a:cubicBezTo>
                <a:cubicBezTo>
                  <a:pt x="7203649" y="2849153"/>
                  <a:pt x="7223587" y="2848577"/>
                  <a:pt x="7243525" y="2849383"/>
                </a:cubicBezTo>
                <a:cubicBezTo>
                  <a:pt x="7262427" y="2850075"/>
                  <a:pt x="7261275" y="2837513"/>
                  <a:pt x="7261275" y="2825064"/>
                </a:cubicBezTo>
                <a:cubicBezTo>
                  <a:pt x="7261275" y="2812617"/>
                  <a:pt x="7262543" y="2801323"/>
                  <a:pt x="7243181" y="2801784"/>
                </a:cubicBezTo>
                <a:close/>
                <a:moveTo>
                  <a:pt x="7306108" y="2801669"/>
                </a:moveTo>
                <a:cubicBezTo>
                  <a:pt x="7290434" y="2802245"/>
                  <a:pt x="7280523" y="2802706"/>
                  <a:pt x="7280523" y="2823336"/>
                </a:cubicBezTo>
                <a:cubicBezTo>
                  <a:pt x="7280407" y="2844312"/>
                  <a:pt x="7287668" y="2849845"/>
                  <a:pt x="7307607" y="2850190"/>
                </a:cubicBezTo>
                <a:cubicBezTo>
                  <a:pt x="7328352" y="2850535"/>
                  <a:pt x="7330772" y="2840510"/>
                  <a:pt x="7328352" y="2824027"/>
                </a:cubicBezTo>
                <a:cubicBezTo>
                  <a:pt x="7333193" y="2805011"/>
                  <a:pt x="7323741" y="2800977"/>
                  <a:pt x="7306108" y="2801669"/>
                </a:cubicBezTo>
                <a:close/>
                <a:moveTo>
                  <a:pt x="6164647" y="2801669"/>
                </a:moveTo>
                <a:cubicBezTo>
                  <a:pt x="6149088" y="2802245"/>
                  <a:pt x="6133183" y="2799825"/>
                  <a:pt x="6139521" y="2823681"/>
                </a:cubicBezTo>
                <a:cubicBezTo>
                  <a:pt x="6135374" y="2842699"/>
                  <a:pt x="6142058" y="2850535"/>
                  <a:pt x="6162227" y="2849614"/>
                </a:cubicBezTo>
                <a:lnTo>
                  <a:pt x="6162227" y="2849730"/>
                </a:lnTo>
                <a:cubicBezTo>
                  <a:pt x="6179861" y="2848922"/>
                  <a:pt x="6191155" y="2848001"/>
                  <a:pt x="6191155" y="2824719"/>
                </a:cubicBezTo>
                <a:cubicBezTo>
                  <a:pt x="6191155" y="2802937"/>
                  <a:pt x="6181704" y="2801093"/>
                  <a:pt x="6164647" y="2801669"/>
                </a:cubicBezTo>
                <a:close/>
                <a:moveTo>
                  <a:pt x="8773156" y="2801553"/>
                </a:moveTo>
                <a:cubicBezTo>
                  <a:pt x="8767970" y="2801784"/>
                  <a:pt x="8762900" y="2801899"/>
                  <a:pt x="8757713" y="2802014"/>
                </a:cubicBezTo>
                <a:cubicBezTo>
                  <a:pt x="8757713" y="2817573"/>
                  <a:pt x="8757943" y="2833018"/>
                  <a:pt x="8757943" y="2848577"/>
                </a:cubicBezTo>
                <a:cubicBezTo>
                  <a:pt x="8763130" y="2848807"/>
                  <a:pt x="8768202" y="2849038"/>
                  <a:pt x="8773388" y="2849038"/>
                </a:cubicBezTo>
                <a:cubicBezTo>
                  <a:pt x="8789062" y="2848692"/>
                  <a:pt x="8805198" y="2853993"/>
                  <a:pt x="8805544" y="2826334"/>
                </a:cubicBezTo>
                <a:cubicBezTo>
                  <a:pt x="8805888" y="2798326"/>
                  <a:pt x="8790560" y="2801093"/>
                  <a:pt x="8773156" y="2801669"/>
                </a:cubicBezTo>
                <a:close/>
                <a:moveTo>
                  <a:pt x="7906689" y="2801553"/>
                </a:moveTo>
                <a:cubicBezTo>
                  <a:pt x="7887327" y="2800863"/>
                  <a:pt x="7880526" y="2805473"/>
                  <a:pt x="7880297" y="2826564"/>
                </a:cubicBezTo>
                <a:cubicBezTo>
                  <a:pt x="7880066" y="2850998"/>
                  <a:pt x="7892628" y="2850766"/>
                  <a:pt x="7909685" y="2848692"/>
                </a:cubicBezTo>
                <a:cubicBezTo>
                  <a:pt x="7929278" y="2852957"/>
                  <a:pt x="7933196" y="2843737"/>
                  <a:pt x="7934350" y="2825064"/>
                </a:cubicBezTo>
                <a:cubicBezTo>
                  <a:pt x="7935847" y="2801209"/>
                  <a:pt x="7923746" y="2802245"/>
                  <a:pt x="7906689" y="2801553"/>
                </a:cubicBezTo>
                <a:close/>
                <a:moveTo>
                  <a:pt x="7705804" y="2801553"/>
                </a:moveTo>
                <a:cubicBezTo>
                  <a:pt x="7688862" y="2802130"/>
                  <a:pt x="7678259" y="2804435"/>
                  <a:pt x="7683790" y="2825643"/>
                </a:cubicBezTo>
                <a:cubicBezTo>
                  <a:pt x="7677336" y="2845580"/>
                  <a:pt x="7687709" y="2849960"/>
                  <a:pt x="7706495" y="2849960"/>
                </a:cubicBezTo>
                <a:cubicBezTo>
                  <a:pt x="7724245" y="2849960"/>
                  <a:pt x="7730584" y="2844773"/>
                  <a:pt x="7731045" y="2826219"/>
                </a:cubicBezTo>
                <a:cubicBezTo>
                  <a:pt x="7731506" y="2806394"/>
                  <a:pt x="7725051" y="2800863"/>
                  <a:pt x="7705804" y="2801553"/>
                </a:cubicBezTo>
                <a:close/>
                <a:moveTo>
                  <a:pt x="6040176" y="2801553"/>
                </a:moveTo>
                <a:cubicBezTo>
                  <a:pt x="6015051" y="2802937"/>
                  <a:pt x="5989811" y="2801784"/>
                  <a:pt x="5964684" y="2801784"/>
                </a:cubicBezTo>
                <a:cubicBezTo>
                  <a:pt x="5939559" y="2801784"/>
                  <a:pt x="5914319" y="2802130"/>
                  <a:pt x="5889192" y="2801784"/>
                </a:cubicBezTo>
                <a:cubicBezTo>
                  <a:pt x="5879053" y="2801669"/>
                  <a:pt x="5872828" y="2803975"/>
                  <a:pt x="5872828" y="2815959"/>
                </a:cubicBezTo>
                <a:cubicBezTo>
                  <a:pt x="5873288" y="2867133"/>
                  <a:pt x="5873060" y="2918304"/>
                  <a:pt x="5873288" y="2969477"/>
                </a:cubicBezTo>
                <a:cubicBezTo>
                  <a:pt x="5873404" y="2989645"/>
                  <a:pt x="5888849" y="2983423"/>
                  <a:pt x="5899912" y="2984229"/>
                </a:cubicBezTo>
                <a:cubicBezTo>
                  <a:pt x="5910744" y="2985036"/>
                  <a:pt x="5920890" y="2985497"/>
                  <a:pt x="5920198" y="2969130"/>
                </a:cubicBezTo>
                <a:cubicBezTo>
                  <a:pt x="5919389" y="2948385"/>
                  <a:pt x="5920081" y="2927525"/>
                  <a:pt x="5920081" y="2906664"/>
                </a:cubicBezTo>
                <a:cubicBezTo>
                  <a:pt x="5920081" y="2898596"/>
                  <a:pt x="5919851" y="2890183"/>
                  <a:pt x="5931721" y="2890990"/>
                </a:cubicBezTo>
                <a:cubicBezTo>
                  <a:pt x="5942209" y="2891681"/>
                  <a:pt x="5940828" y="2899749"/>
                  <a:pt x="5940828" y="2906435"/>
                </a:cubicBezTo>
                <a:cubicBezTo>
                  <a:pt x="5941058" y="2927295"/>
                  <a:pt x="5941287" y="2948040"/>
                  <a:pt x="5940828" y="2968899"/>
                </a:cubicBezTo>
                <a:cubicBezTo>
                  <a:pt x="5940598" y="2979734"/>
                  <a:pt x="5944286" y="2984805"/>
                  <a:pt x="5955810" y="2984574"/>
                </a:cubicBezTo>
                <a:cubicBezTo>
                  <a:pt x="5983586" y="2984114"/>
                  <a:pt x="6011363" y="2983998"/>
                  <a:pt x="6039137" y="2984574"/>
                </a:cubicBezTo>
                <a:cubicBezTo>
                  <a:pt x="6051241" y="2984805"/>
                  <a:pt x="6056080" y="2980657"/>
                  <a:pt x="6055848" y="2968093"/>
                </a:cubicBezTo>
                <a:cubicBezTo>
                  <a:pt x="6055159" y="2939511"/>
                  <a:pt x="6055042" y="2910812"/>
                  <a:pt x="6055848" y="2882230"/>
                </a:cubicBezTo>
                <a:cubicBezTo>
                  <a:pt x="6056310" y="2867478"/>
                  <a:pt x="6049280" y="2865058"/>
                  <a:pt x="6036832" y="2865519"/>
                </a:cubicBezTo>
                <a:cubicBezTo>
                  <a:pt x="6016088" y="2866211"/>
                  <a:pt x="5995227" y="2865980"/>
                  <a:pt x="5974366" y="2865636"/>
                </a:cubicBezTo>
                <a:cubicBezTo>
                  <a:pt x="5968026" y="2865519"/>
                  <a:pt x="5958114" y="2867823"/>
                  <a:pt x="5958463" y="2857681"/>
                </a:cubicBezTo>
                <a:cubicBezTo>
                  <a:pt x="5958806" y="2848922"/>
                  <a:pt x="5968143" y="2848922"/>
                  <a:pt x="5974943" y="2848922"/>
                </a:cubicBezTo>
                <a:cubicBezTo>
                  <a:pt x="5996725" y="2848577"/>
                  <a:pt x="6018391" y="2848232"/>
                  <a:pt x="6040059" y="2848922"/>
                </a:cubicBezTo>
                <a:cubicBezTo>
                  <a:pt x="6061036" y="2849614"/>
                  <a:pt x="6055042" y="2834516"/>
                  <a:pt x="6055505" y="2823681"/>
                </a:cubicBezTo>
                <a:cubicBezTo>
                  <a:pt x="6055964" y="2813078"/>
                  <a:pt x="6059422" y="2800631"/>
                  <a:pt x="6040176" y="2801669"/>
                </a:cubicBezTo>
                <a:close/>
                <a:moveTo>
                  <a:pt x="400681" y="2801553"/>
                </a:moveTo>
                <a:cubicBezTo>
                  <a:pt x="395495" y="2801784"/>
                  <a:pt x="390425" y="2801899"/>
                  <a:pt x="385238" y="2802014"/>
                </a:cubicBezTo>
                <a:cubicBezTo>
                  <a:pt x="385238" y="2817573"/>
                  <a:pt x="385468" y="2833018"/>
                  <a:pt x="385468" y="2848577"/>
                </a:cubicBezTo>
                <a:cubicBezTo>
                  <a:pt x="390655" y="2848807"/>
                  <a:pt x="395727" y="2849038"/>
                  <a:pt x="400913" y="2849038"/>
                </a:cubicBezTo>
                <a:cubicBezTo>
                  <a:pt x="416587" y="2848692"/>
                  <a:pt x="432723" y="2853993"/>
                  <a:pt x="433069" y="2826334"/>
                </a:cubicBezTo>
                <a:cubicBezTo>
                  <a:pt x="433413" y="2798326"/>
                  <a:pt x="418085" y="2801093"/>
                  <a:pt x="400681" y="2801669"/>
                </a:cubicBezTo>
                <a:close/>
                <a:moveTo>
                  <a:pt x="8997972" y="2801497"/>
                </a:moveTo>
                <a:cubicBezTo>
                  <a:pt x="8993434" y="2802159"/>
                  <a:pt x="8988333" y="2805126"/>
                  <a:pt x="8987065" y="2804090"/>
                </a:cubicBezTo>
                <a:cubicBezTo>
                  <a:pt x="8962402" y="2797059"/>
                  <a:pt x="8953758" y="2802822"/>
                  <a:pt x="8955026" y="2824950"/>
                </a:cubicBezTo>
                <a:cubicBezTo>
                  <a:pt x="8955948" y="2841316"/>
                  <a:pt x="8958252" y="2848116"/>
                  <a:pt x="8977385" y="2849614"/>
                </a:cubicBezTo>
                <a:lnTo>
                  <a:pt x="8977385" y="2849730"/>
                </a:lnTo>
                <a:cubicBezTo>
                  <a:pt x="9009654" y="2852264"/>
                  <a:pt x="9004008" y="2829445"/>
                  <a:pt x="9005506" y="2812733"/>
                </a:cubicBezTo>
                <a:cubicBezTo>
                  <a:pt x="9006487" y="2802476"/>
                  <a:pt x="9002510" y="2800834"/>
                  <a:pt x="8997972" y="2801497"/>
                </a:cubicBezTo>
                <a:close/>
                <a:moveTo>
                  <a:pt x="625497" y="2801497"/>
                </a:moveTo>
                <a:cubicBezTo>
                  <a:pt x="620959" y="2802159"/>
                  <a:pt x="615858" y="2805126"/>
                  <a:pt x="614590" y="2804090"/>
                </a:cubicBezTo>
                <a:cubicBezTo>
                  <a:pt x="589927" y="2797059"/>
                  <a:pt x="581283" y="2802822"/>
                  <a:pt x="582551" y="2824950"/>
                </a:cubicBezTo>
                <a:cubicBezTo>
                  <a:pt x="583473" y="2841316"/>
                  <a:pt x="585777" y="2848116"/>
                  <a:pt x="604910" y="2849614"/>
                </a:cubicBezTo>
                <a:lnTo>
                  <a:pt x="604910" y="2849730"/>
                </a:lnTo>
                <a:cubicBezTo>
                  <a:pt x="637179" y="2852264"/>
                  <a:pt x="631533" y="2829445"/>
                  <a:pt x="633031" y="2812733"/>
                </a:cubicBezTo>
                <a:cubicBezTo>
                  <a:pt x="634012" y="2802476"/>
                  <a:pt x="630035" y="2800834"/>
                  <a:pt x="625497" y="2801497"/>
                </a:cubicBezTo>
                <a:close/>
                <a:moveTo>
                  <a:pt x="9856070" y="2801438"/>
                </a:moveTo>
                <a:cubicBezTo>
                  <a:pt x="9840394" y="2801438"/>
                  <a:pt x="9824606" y="2796598"/>
                  <a:pt x="9825528" y="2821377"/>
                </a:cubicBezTo>
                <a:cubicBezTo>
                  <a:pt x="9825932" y="2830944"/>
                  <a:pt x="9827170" y="2838032"/>
                  <a:pt x="9830988" y="2842613"/>
                </a:cubicBezTo>
                <a:lnTo>
                  <a:pt x="9851875" y="2848795"/>
                </a:lnTo>
                <a:lnTo>
                  <a:pt x="9851805" y="2848807"/>
                </a:lnTo>
                <a:lnTo>
                  <a:pt x="9851920" y="2848807"/>
                </a:lnTo>
                <a:lnTo>
                  <a:pt x="9851875" y="2848795"/>
                </a:lnTo>
                <a:lnTo>
                  <a:pt x="9871903" y="2844961"/>
                </a:lnTo>
                <a:cubicBezTo>
                  <a:pt x="9876642" y="2841921"/>
                  <a:pt x="9879236" y="2836303"/>
                  <a:pt x="9879120" y="2825643"/>
                </a:cubicBezTo>
                <a:cubicBezTo>
                  <a:pt x="9878890" y="2807085"/>
                  <a:pt x="9874856" y="2797059"/>
                  <a:pt x="9856070" y="2801438"/>
                </a:cubicBezTo>
                <a:close/>
                <a:moveTo>
                  <a:pt x="9722722" y="2801438"/>
                </a:moveTo>
                <a:cubicBezTo>
                  <a:pt x="9707624" y="2800863"/>
                  <a:pt x="9692642" y="2797520"/>
                  <a:pt x="9695408" y="2820685"/>
                </a:cubicBezTo>
                <a:cubicBezTo>
                  <a:pt x="9697136" y="2834977"/>
                  <a:pt x="9692066" y="2850766"/>
                  <a:pt x="9716499" y="2849153"/>
                </a:cubicBezTo>
                <a:cubicBezTo>
                  <a:pt x="9733096" y="2848116"/>
                  <a:pt x="9744967" y="2847654"/>
                  <a:pt x="9743352" y="2825525"/>
                </a:cubicBezTo>
                <a:cubicBezTo>
                  <a:pt x="9742200" y="2809967"/>
                  <a:pt x="9742776" y="2796828"/>
                  <a:pt x="9722722" y="2801438"/>
                </a:cubicBezTo>
                <a:close/>
                <a:moveTo>
                  <a:pt x="7371686" y="2801438"/>
                </a:moveTo>
                <a:cubicBezTo>
                  <a:pt x="7353939" y="2801553"/>
                  <a:pt x="7344948" y="2805357"/>
                  <a:pt x="7349790" y="2824489"/>
                </a:cubicBezTo>
                <a:cubicBezTo>
                  <a:pt x="7345409" y="2844543"/>
                  <a:pt x="7353939" y="2849845"/>
                  <a:pt x="7373300" y="2849845"/>
                </a:cubicBezTo>
                <a:lnTo>
                  <a:pt x="7373300" y="2849960"/>
                </a:lnTo>
                <a:cubicBezTo>
                  <a:pt x="7391971" y="2849960"/>
                  <a:pt x="7396351" y="2843621"/>
                  <a:pt x="7397157" y="2825871"/>
                </a:cubicBezTo>
                <a:cubicBezTo>
                  <a:pt x="7398081" y="2805126"/>
                  <a:pt x="7390243" y="2801323"/>
                  <a:pt x="7371686" y="2801438"/>
                </a:cubicBezTo>
                <a:close/>
                <a:moveTo>
                  <a:pt x="6566995" y="2801438"/>
                </a:moveTo>
                <a:lnTo>
                  <a:pt x="6567036" y="2801451"/>
                </a:lnTo>
                <a:lnTo>
                  <a:pt x="6547214" y="2804810"/>
                </a:lnTo>
                <a:cubicBezTo>
                  <a:pt x="6542416" y="2807604"/>
                  <a:pt x="6539737" y="2813079"/>
                  <a:pt x="6540025" y="2824259"/>
                </a:cubicBezTo>
                <a:cubicBezTo>
                  <a:pt x="6540487" y="2843276"/>
                  <a:pt x="6545210" y="2850305"/>
                  <a:pt x="6564919" y="2849845"/>
                </a:cubicBezTo>
                <a:cubicBezTo>
                  <a:pt x="6582324" y="2849383"/>
                  <a:pt x="6592004" y="2845811"/>
                  <a:pt x="6587508" y="2826564"/>
                </a:cubicBezTo>
                <a:cubicBezTo>
                  <a:pt x="6588891" y="2818382"/>
                  <a:pt x="6588920" y="2811811"/>
                  <a:pt x="6586026" y="2807431"/>
                </a:cubicBezTo>
                <a:lnTo>
                  <a:pt x="6567036" y="2801451"/>
                </a:lnTo>
                <a:lnTo>
                  <a:pt x="6567110" y="2801438"/>
                </a:lnTo>
                <a:close/>
                <a:moveTo>
                  <a:pt x="1483595" y="2801438"/>
                </a:moveTo>
                <a:cubicBezTo>
                  <a:pt x="1467919" y="2801438"/>
                  <a:pt x="1452131" y="2796598"/>
                  <a:pt x="1453053" y="2821377"/>
                </a:cubicBezTo>
                <a:cubicBezTo>
                  <a:pt x="1453457" y="2830944"/>
                  <a:pt x="1454695" y="2838032"/>
                  <a:pt x="1458513" y="2842613"/>
                </a:cubicBezTo>
                <a:lnTo>
                  <a:pt x="1479400" y="2848795"/>
                </a:lnTo>
                <a:lnTo>
                  <a:pt x="1479330" y="2848807"/>
                </a:lnTo>
                <a:lnTo>
                  <a:pt x="1479445" y="2848807"/>
                </a:lnTo>
                <a:lnTo>
                  <a:pt x="1479400" y="2848795"/>
                </a:lnTo>
                <a:lnTo>
                  <a:pt x="1499428" y="2844961"/>
                </a:lnTo>
                <a:cubicBezTo>
                  <a:pt x="1504167" y="2841921"/>
                  <a:pt x="1506761" y="2836303"/>
                  <a:pt x="1506645" y="2825643"/>
                </a:cubicBezTo>
                <a:cubicBezTo>
                  <a:pt x="1506415" y="2807085"/>
                  <a:pt x="1502381" y="2797059"/>
                  <a:pt x="1483595" y="2801438"/>
                </a:cubicBezTo>
                <a:close/>
                <a:moveTo>
                  <a:pt x="1350247" y="2801438"/>
                </a:moveTo>
                <a:cubicBezTo>
                  <a:pt x="1335149" y="2800863"/>
                  <a:pt x="1320167" y="2797520"/>
                  <a:pt x="1322933" y="2820685"/>
                </a:cubicBezTo>
                <a:cubicBezTo>
                  <a:pt x="1324661" y="2834977"/>
                  <a:pt x="1319591" y="2850766"/>
                  <a:pt x="1344024" y="2849153"/>
                </a:cubicBezTo>
                <a:cubicBezTo>
                  <a:pt x="1360621" y="2848116"/>
                  <a:pt x="1372492" y="2847654"/>
                  <a:pt x="1370877" y="2825525"/>
                </a:cubicBezTo>
                <a:cubicBezTo>
                  <a:pt x="1369725" y="2809967"/>
                  <a:pt x="1370301" y="2796828"/>
                  <a:pt x="1350247" y="2801438"/>
                </a:cubicBezTo>
                <a:close/>
                <a:moveTo>
                  <a:pt x="7640456" y="2801323"/>
                </a:moveTo>
                <a:cubicBezTo>
                  <a:pt x="7622476" y="2801438"/>
                  <a:pt x="7613026" y="2804090"/>
                  <a:pt x="7614063" y="2825064"/>
                </a:cubicBezTo>
                <a:cubicBezTo>
                  <a:pt x="7614870" y="2841892"/>
                  <a:pt x="7618443" y="2850305"/>
                  <a:pt x="7637575" y="2849960"/>
                </a:cubicBezTo>
                <a:cubicBezTo>
                  <a:pt x="7655553" y="2849730"/>
                  <a:pt x="7666733" y="2846502"/>
                  <a:pt x="7661662" y="2825643"/>
                </a:cubicBezTo>
                <a:cubicBezTo>
                  <a:pt x="7665696" y="2807662"/>
                  <a:pt x="7659356" y="2801093"/>
                  <a:pt x="7640456" y="2801323"/>
                </a:cubicBezTo>
                <a:close/>
                <a:moveTo>
                  <a:pt x="5356727" y="2801323"/>
                </a:moveTo>
                <a:cubicBezTo>
                  <a:pt x="5336904" y="2800516"/>
                  <a:pt x="5332408" y="2808700"/>
                  <a:pt x="5335980" y="2825756"/>
                </a:cubicBezTo>
                <a:cubicBezTo>
                  <a:pt x="5332178" y="2844082"/>
                  <a:pt x="5339208" y="2849960"/>
                  <a:pt x="5357995" y="2849845"/>
                </a:cubicBezTo>
                <a:lnTo>
                  <a:pt x="5357881" y="2849730"/>
                </a:lnTo>
                <a:cubicBezTo>
                  <a:pt x="5377014" y="2849614"/>
                  <a:pt x="5382890" y="2843966"/>
                  <a:pt x="5383466" y="2824489"/>
                </a:cubicBezTo>
                <a:cubicBezTo>
                  <a:pt x="5384041" y="2802476"/>
                  <a:pt x="5373553" y="2802014"/>
                  <a:pt x="5356727" y="2801323"/>
                </a:cubicBezTo>
                <a:close/>
                <a:moveTo>
                  <a:pt x="10188457" y="2801209"/>
                </a:moveTo>
                <a:cubicBezTo>
                  <a:pt x="10170939" y="2797174"/>
                  <a:pt x="10164140" y="2803167"/>
                  <a:pt x="10164601" y="2822298"/>
                </a:cubicBezTo>
                <a:cubicBezTo>
                  <a:pt x="10165062" y="2839702"/>
                  <a:pt x="10166790" y="2849038"/>
                  <a:pt x="10187998" y="2848807"/>
                </a:cubicBezTo>
                <a:cubicBezTo>
                  <a:pt x="10207820" y="2848462"/>
                  <a:pt x="10212890" y="2841432"/>
                  <a:pt x="10213122" y="2822875"/>
                </a:cubicBezTo>
                <a:cubicBezTo>
                  <a:pt x="10213353" y="2803975"/>
                  <a:pt x="10206322" y="2797520"/>
                  <a:pt x="10188457" y="2801209"/>
                </a:cubicBezTo>
                <a:close/>
                <a:moveTo>
                  <a:pt x="6431342" y="2801209"/>
                </a:moveTo>
                <a:cubicBezTo>
                  <a:pt x="6415322" y="2801438"/>
                  <a:pt x="6403565" y="2800631"/>
                  <a:pt x="6403912" y="2823451"/>
                </a:cubicBezTo>
                <a:cubicBezTo>
                  <a:pt x="6404258" y="2844197"/>
                  <a:pt x="6410252" y="2852610"/>
                  <a:pt x="6430650" y="2848692"/>
                </a:cubicBezTo>
                <a:cubicBezTo>
                  <a:pt x="6451048" y="2852725"/>
                  <a:pt x="6457848" y="2844773"/>
                  <a:pt x="6458424" y="2823912"/>
                </a:cubicBezTo>
                <a:cubicBezTo>
                  <a:pt x="6459003" y="2801553"/>
                  <a:pt x="6447938" y="2800977"/>
                  <a:pt x="6431342" y="2801209"/>
                </a:cubicBezTo>
                <a:close/>
                <a:moveTo>
                  <a:pt x="5293570" y="2801209"/>
                </a:moveTo>
                <a:cubicBezTo>
                  <a:pt x="5275935" y="2801553"/>
                  <a:pt x="5266372" y="2803628"/>
                  <a:pt x="5267407" y="2824950"/>
                </a:cubicBezTo>
                <a:cubicBezTo>
                  <a:pt x="5268213" y="2842123"/>
                  <a:pt x="5271555" y="2850075"/>
                  <a:pt x="5290687" y="2849730"/>
                </a:cubicBezTo>
                <a:cubicBezTo>
                  <a:pt x="5308781" y="2849383"/>
                  <a:pt x="5319732" y="2846156"/>
                  <a:pt x="5314660" y="2825180"/>
                </a:cubicBezTo>
                <a:cubicBezTo>
                  <a:pt x="5318924" y="2807201"/>
                  <a:pt x="5312586" y="2800863"/>
                  <a:pt x="5293570" y="2801209"/>
                </a:cubicBezTo>
                <a:close/>
                <a:moveTo>
                  <a:pt x="5158149" y="2801209"/>
                </a:moveTo>
                <a:cubicBezTo>
                  <a:pt x="5140515" y="2801669"/>
                  <a:pt x="5130372" y="2803513"/>
                  <a:pt x="5131640" y="2824836"/>
                </a:cubicBezTo>
                <a:cubicBezTo>
                  <a:pt x="5132676" y="2841316"/>
                  <a:pt x="5135444" y="2850190"/>
                  <a:pt x="5155037" y="2849730"/>
                </a:cubicBezTo>
                <a:lnTo>
                  <a:pt x="5155150" y="2849730"/>
                </a:lnTo>
                <a:cubicBezTo>
                  <a:pt x="5173245" y="2849383"/>
                  <a:pt x="5184193" y="2846271"/>
                  <a:pt x="5179240" y="2825296"/>
                </a:cubicBezTo>
                <a:cubicBezTo>
                  <a:pt x="5183157" y="2807662"/>
                  <a:pt x="5177395" y="2800748"/>
                  <a:pt x="5158149" y="2801209"/>
                </a:cubicBezTo>
                <a:close/>
                <a:moveTo>
                  <a:pt x="4281998" y="2801209"/>
                </a:moveTo>
                <a:cubicBezTo>
                  <a:pt x="4264593" y="2797289"/>
                  <a:pt x="4257909" y="2803282"/>
                  <a:pt x="4258141" y="2822414"/>
                </a:cubicBezTo>
                <a:cubicBezTo>
                  <a:pt x="4258371" y="2840395"/>
                  <a:pt x="4261137" y="2848922"/>
                  <a:pt x="4281882" y="2848922"/>
                </a:cubicBezTo>
                <a:lnTo>
                  <a:pt x="4281882" y="2849038"/>
                </a:lnTo>
                <a:cubicBezTo>
                  <a:pt x="4302052" y="2848922"/>
                  <a:pt x="4306316" y="2841316"/>
                  <a:pt x="4306779" y="2822762"/>
                </a:cubicBezTo>
                <a:cubicBezTo>
                  <a:pt x="4307238" y="2803167"/>
                  <a:pt x="4299746" y="2797751"/>
                  <a:pt x="4281998" y="2801209"/>
                </a:cubicBezTo>
                <a:close/>
                <a:moveTo>
                  <a:pt x="4215036" y="2801209"/>
                </a:moveTo>
                <a:cubicBezTo>
                  <a:pt x="4197171" y="2797751"/>
                  <a:pt x="4189795" y="2803282"/>
                  <a:pt x="4190142" y="2822762"/>
                </a:cubicBezTo>
                <a:lnTo>
                  <a:pt x="4190255" y="2822644"/>
                </a:lnTo>
                <a:cubicBezTo>
                  <a:pt x="4190488" y="2841316"/>
                  <a:pt x="4195098" y="2848001"/>
                  <a:pt x="4215036" y="2848692"/>
                </a:cubicBezTo>
                <a:cubicBezTo>
                  <a:pt x="4236933" y="2849498"/>
                  <a:pt x="4238200" y="2839817"/>
                  <a:pt x="4238662" y="2822529"/>
                </a:cubicBezTo>
                <a:cubicBezTo>
                  <a:pt x="4239239" y="2803743"/>
                  <a:pt x="4232785" y="2796943"/>
                  <a:pt x="4215036" y="2801209"/>
                </a:cubicBezTo>
                <a:close/>
                <a:moveTo>
                  <a:pt x="1815982" y="2801209"/>
                </a:moveTo>
                <a:cubicBezTo>
                  <a:pt x="1798464" y="2797174"/>
                  <a:pt x="1791665" y="2803167"/>
                  <a:pt x="1792126" y="2822298"/>
                </a:cubicBezTo>
                <a:cubicBezTo>
                  <a:pt x="1792587" y="2839702"/>
                  <a:pt x="1794315" y="2849038"/>
                  <a:pt x="1815523" y="2848807"/>
                </a:cubicBezTo>
                <a:cubicBezTo>
                  <a:pt x="1835345" y="2848462"/>
                  <a:pt x="1840415" y="2841432"/>
                  <a:pt x="1840647" y="2822875"/>
                </a:cubicBezTo>
                <a:cubicBezTo>
                  <a:pt x="1840878" y="2803975"/>
                  <a:pt x="1833847" y="2797520"/>
                  <a:pt x="1815982" y="2801209"/>
                </a:cubicBezTo>
                <a:close/>
                <a:moveTo>
                  <a:pt x="9659219" y="2801093"/>
                </a:moveTo>
                <a:cubicBezTo>
                  <a:pt x="9634900" y="2802476"/>
                  <a:pt x="9610582" y="2801438"/>
                  <a:pt x="9586263" y="2801438"/>
                </a:cubicBezTo>
                <a:cubicBezTo>
                  <a:pt x="9561138" y="2801438"/>
                  <a:pt x="9535898" y="2801323"/>
                  <a:pt x="9510774" y="2801438"/>
                </a:cubicBezTo>
                <a:cubicBezTo>
                  <a:pt x="9502360" y="2801438"/>
                  <a:pt x="9492563" y="2799595"/>
                  <a:pt x="9492563" y="2813311"/>
                </a:cubicBezTo>
                <a:cubicBezTo>
                  <a:pt x="9492563" y="2865287"/>
                  <a:pt x="9492102" y="2917384"/>
                  <a:pt x="9492563" y="2969477"/>
                </a:cubicBezTo>
                <a:cubicBezTo>
                  <a:pt x="9492794" y="2989416"/>
                  <a:pt x="9508814" y="2982846"/>
                  <a:pt x="9519763" y="2983883"/>
                </a:cubicBezTo>
                <a:cubicBezTo>
                  <a:pt x="9530942" y="2984920"/>
                  <a:pt x="9540623" y="2984229"/>
                  <a:pt x="9539932" y="2968323"/>
                </a:cubicBezTo>
                <a:cubicBezTo>
                  <a:pt x="9539010" y="2949308"/>
                  <a:pt x="9539125" y="2930175"/>
                  <a:pt x="9539701" y="2911045"/>
                </a:cubicBezTo>
                <a:cubicBezTo>
                  <a:pt x="9539932" y="2903438"/>
                  <a:pt x="9535091" y="2891450"/>
                  <a:pt x="9549038" y="2890990"/>
                </a:cubicBezTo>
                <a:cubicBezTo>
                  <a:pt x="9565173" y="2890414"/>
                  <a:pt x="9559640" y="2903897"/>
                  <a:pt x="9559986" y="2912080"/>
                </a:cubicBezTo>
                <a:cubicBezTo>
                  <a:pt x="9560792" y="2929484"/>
                  <a:pt x="9560908" y="2946888"/>
                  <a:pt x="9559986" y="2964174"/>
                </a:cubicBezTo>
                <a:cubicBezTo>
                  <a:pt x="9559294" y="2978236"/>
                  <a:pt x="9563098" y="2984920"/>
                  <a:pt x="9578657" y="2984344"/>
                </a:cubicBezTo>
                <a:cubicBezTo>
                  <a:pt x="9604704" y="2983307"/>
                  <a:pt x="9630751" y="2983423"/>
                  <a:pt x="9656798" y="2983998"/>
                </a:cubicBezTo>
                <a:cubicBezTo>
                  <a:pt x="9669706" y="2984229"/>
                  <a:pt x="9675816" y="2980541"/>
                  <a:pt x="9675353" y="2966364"/>
                </a:cubicBezTo>
                <a:cubicBezTo>
                  <a:pt x="9674547" y="2938589"/>
                  <a:pt x="9674316" y="2910812"/>
                  <a:pt x="9675353" y="2883038"/>
                </a:cubicBezTo>
                <a:cubicBezTo>
                  <a:pt x="9675930" y="2867133"/>
                  <a:pt x="9668784" y="2864250"/>
                  <a:pt x="9655068" y="2864827"/>
                </a:cubicBezTo>
                <a:cubicBezTo>
                  <a:pt x="9635130" y="2865636"/>
                  <a:pt x="9615077" y="2865058"/>
                  <a:pt x="9595138" y="2864827"/>
                </a:cubicBezTo>
                <a:cubicBezTo>
                  <a:pt x="9589490" y="2864827"/>
                  <a:pt x="9581769" y="2866440"/>
                  <a:pt x="9581769" y="2857105"/>
                </a:cubicBezTo>
                <a:cubicBezTo>
                  <a:pt x="9581769" y="2848347"/>
                  <a:pt x="9588454" y="2848347"/>
                  <a:pt x="9594792" y="2848347"/>
                </a:cubicBezTo>
                <a:cubicBezTo>
                  <a:pt x="9616460" y="2848347"/>
                  <a:pt x="9638242" y="2847770"/>
                  <a:pt x="9659910" y="2848347"/>
                </a:cubicBezTo>
                <a:lnTo>
                  <a:pt x="9659910" y="2848577"/>
                </a:lnTo>
                <a:cubicBezTo>
                  <a:pt x="9681116" y="2849038"/>
                  <a:pt x="9674086" y="2833593"/>
                  <a:pt x="9674892" y="2822875"/>
                </a:cubicBezTo>
                <a:cubicBezTo>
                  <a:pt x="9675699" y="2811813"/>
                  <a:pt x="9677889" y="2800055"/>
                  <a:pt x="9659219" y="2801093"/>
                </a:cubicBezTo>
                <a:close/>
                <a:moveTo>
                  <a:pt x="8663321" y="2801093"/>
                </a:moveTo>
                <a:cubicBezTo>
                  <a:pt x="8649491" y="2801553"/>
                  <a:pt x="8635660" y="2802014"/>
                  <a:pt x="8621830" y="2802476"/>
                </a:cubicBezTo>
                <a:cubicBezTo>
                  <a:pt x="8621716" y="2811927"/>
                  <a:pt x="8622060" y="2821377"/>
                  <a:pt x="8621369" y="2830827"/>
                </a:cubicBezTo>
                <a:cubicBezTo>
                  <a:pt x="8620908" y="2837225"/>
                  <a:pt x="8621686" y="2841749"/>
                  <a:pt x="8624338" y="2844731"/>
                </a:cubicBezTo>
                <a:lnTo>
                  <a:pt x="8638484" y="2849365"/>
                </a:lnTo>
                <a:lnTo>
                  <a:pt x="8638426" y="2849383"/>
                </a:lnTo>
                <a:lnTo>
                  <a:pt x="8638542" y="2849383"/>
                </a:lnTo>
                <a:lnTo>
                  <a:pt x="8638484" y="2849365"/>
                </a:lnTo>
                <a:lnTo>
                  <a:pt x="8668422" y="2839328"/>
                </a:lnTo>
                <a:cubicBezTo>
                  <a:pt x="8672398" y="2831720"/>
                  <a:pt x="8670524" y="2819417"/>
                  <a:pt x="8663321" y="2801093"/>
                </a:cubicBezTo>
                <a:close/>
                <a:moveTo>
                  <a:pt x="6630382" y="2801093"/>
                </a:moveTo>
                <a:cubicBezTo>
                  <a:pt x="6611828" y="2800863"/>
                  <a:pt x="6604336" y="2806279"/>
                  <a:pt x="6608833" y="2824489"/>
                </a:cubicBezTo>
                <a:cubicBezTo>
                  <a:pt x="6605258" y="2842008"/>
                  <a:pt x="6610560" y="2849845"/>
                  <a:pt x="6630037" y="2849498"/>
                </a:cubicBezTo>
                <a:cubicBezTo>
                  <a:pt x="6648134" y="2849153"/>
                  <a:pt x="6656085" y="2845811"/>
                  <a:pt x="6656315" y="2825064"/>
                </a:cubicBezTo>
                <a:cubicBezTo>
                  <a:pt x="6656545" y="2804090"/>
                  <a:pt x="6648247" y="2801323"/>
                  <a:pt x="6630382" y="2801093"/>
                </a:cubicBezTo>
                <a:close/>
                <a:moveTo>
                  <a:pt x="6367952" y="2801093"/>
                </a:moveTo>
                <a:cubicBezTo>
                  <a:pt x="6350780" y="2801669"/>
                  <a:pt x="6340868" y="2802822"/>
                  <a:pt x="6341446" y="2824604"/>
                </a:cubicBezTo>
                <a:cubicBezTo>
                  <a:pt x="6342023" y="2844312"/>
                  <a:pt x="6348475" y="2849614"/>
                  <a:pt x="6367377" y="2849614"/>
                </a:cubicBezTo>
                <a:lnTo>
                  <a:pt x="6367377" y="2849498"/>
                </a:lnTo>
                <a:cubicBezTo>
                  <a:pt x="6386279" y="2849498"/>
                  <a:pt x="6393079" y="2843160"/>
                  <a:pt x="6389159" y="2825064"/>
                </a:cubicBezTo>
                <a:cubicBezTo>
                  <a:pt x="6393193" y="2807431"/>
                  <a:pt x="6387086" y="2800516"/>
                  <a:pt x="6367952" y="2801093"/>
                </a:cubicBezTo>
                <a:close/>
                <a:moveTo>
                  <a:pt x="5221882" y="2801093"/>
                </a:moveTo>
                <a:cubicBezTo>
                  <a:pt x="5202174" y="2800286"/>
                  <a:pt x="5197101" y="2808123"/>
                  <a:pt x="5200789" y="2825410"/>
                </a:cubicBezTo>
                <a:cubicBezTo>
                  <a:pt x="5196066" y="2846617"/>
                  <a:pt x="5207359" y="2849268"/>
                  <a:pt x="5225340" y="2849614"/>
                </a:cubicBezTo>
                <a:cubicBezTo>
                  <a:pt x="5245046" y="2850075"/>
                  <a:pt x="5247122" y="2840856"/>
                  <a:pt x="5248275" y="2824489"/>
                </a:cubicBezTo>
                <a:lnTo>
                  <a:pt x="5248391" y="2824373"/>
                </a:lnTo>
                <a:cubicBezTo>
                  <a:pt x="5250002" y="2802245"/>
                  <a:pt x="5238824" y="2801784"/>
                  <a:pt x="5221882" y="2801093"/>
                </a:cubicBezTo>
                <a:close/>
                <a:moveTo>
                  <a:pt x="1286744" y="2801093"/>
                </a:moveTo>
                <a:cubicBezTo>
                  <a:pt x="1262425" y="2802476"/>
                  <a:pt x="1238107" y="2801438"/>
                  <a:pt x="1213788" y="2801438"/>
                </a:cubicBezTo>
                <a:cubicBezTo>
                  <a:pt x="1188663" y="2801438"/>
                  <a:pt x="1163423" y="2801323"/>
                  <a:pt x="1138299" y="2801438"/>
                </a:cubicBezTo>
                <a:cubicBezTo>
                  <a:pt x="1129885" y="2801438"/>
                  <a:pt x="1120088" y="2799595"/>
                  <a:pt x="1120088" y="2813311"/>
                </a:cubicBezTo>
                <a:cubicBezTo>
                  <a:pt x="1120088" y="2865287"/>
                  <a:pt x="1119627" y="2917384"/>
                  <a:pt x="1120088" y="2969477"/>
                </a:cubicBezTo>
                <a:cubicBezTo>
                  <a:pt x="1120319" y="2989416"/>
                  <a:pt x="1136339" y="2982846"/>
                  <a:pt x="1147288" y="2983883"/>
                </a:cubicBezTo>
                <a:cubicBezTo>
                  <a:pt x="1158467" y="2984920"/>
                  <a:pt x="1168148" y="2984229"/>
                  <a:pt x="1167457" y="2968323"/>
                </a:cubicBezTo>
                <a:cubicBezTo>
                  <a:pt x="1166535" y="2949308"/>
                  <a:pt x="1166650" y="2930175"/>
                  <a:pt x="1167226" y="2911045"/>
                </a:cubicBezTo>
                <a:cubicBezTo>
                  <a:pt x="1167457" y="2903438"/>
                  <a:pt x="1162616" y="2891450"/>
                  <a:pt x="1176563" y="2890990"/>
                </a:cubicBezTo>
                <a:cubicBezTo>
                  <a:pt x="1192698" y="2890414"/>
                  <a:pt x="1187165" y="2903897"/>
                  <a:pt x="1187511" y="2912080"/>
                </a:cubicBezTo>
                <a:cubicBezTo>
                  <a:pt x="1188317" y="2929484"/>
                  <a:pt x="1188433" y="2946888"/>
                  <a:pt x="1187511" y="2964174"/>
                </a:cubicBezTo>
                <a:cubicBezTo>
                  <a:pt x="1186819" y="2978236"/>
                  <a:pt x="1190623" y="2984920"/>
                  <a:pt x="1206182" y="2984344"/>
                </a:cubicBezTo>
                <a:cubicBezTo>
                  <a:pt x="1232229" y="2983307"/>
                  <a:pt x="1258276" y="2983423"/>
                  <a:pt x="1284323" y="2983998"/>
                </a:cubicBezTo>
                <a:cubicBezTo>
                  <a:pt x="1297231" y="2984229"/>
                  <a:pt x="1303341" y="2980541"/>
                  <a:pt x="1302878" y="2966364"/>
                </a:cubicBezTo>
                <a:cubicBezTo>
                  <a:pt x="1302072" y="2938589"/>
                  <a:pt x="1301841" y="2910812"/>
                  <a:pt x="1302878" y="2883038"/>
                </a:cubicBezTo>
                <a:cubicBezTo>
                  <a:pt x="1303455" y="2867133"/>
                  <a:pt x="1296309" y="2864250"/>
                  <a:pt x="1282593" y="2864827"/>
                </a:cubicBezTo>
                <a:cubicBezTo>
                  <a:pt x="1262655" y="2865636"/>
                  <a:pt x="1242602" y="2865058"/>
                  <a:pt x="1222663" y="2864827"/>
                </a:cubicBezTo>
                <a:cubicBezTo>
                  <a:pt x="1217015" y="2864827"/>
                  <a:pt x="1209294" y="2866440"/>
                  <a:pt x="1209294" y="2857105"/>
                </a:cubicBezTo>
                <a:cubicBezTo>
                  <a:pt x="1209294" y="2848347"/>
                  <a:pt x="1215979" y="2848347"/>
                  <a:pt x="1222317" y="2848347"/>
                </a:cubicBezTo>
                <a:cubicBezTo>
                  <a:pt x="1243985" y="2848347"/>
                  <a:pt x="1265767" y="2847770"/>
                  <a:pt x="1287435" y="2848347"/>
                </a:cubicBezTo>
                <a:lnTo>
                  <a:pt x="1287435" y="2848577"/>
                </a:lnTo>
                <a:cubicBezTo>
                  <a:pt x="1308641" y="2849038"/>
                  <a:pt x="1301611" y="2833593"/>
                  <a:pt x="1302417" y="2822875"/>
                </a:cubicBezTo>
                <a:cubicBezTo>
                  <a:pt x="1303224" y="2811813"/>
                  <a:pt x="1305414" y="2800055"/>
                  <a:pt x="1286744" y="2801093"/>
                </a:cubicBezTo>
                <a:close/>
                <a:moveTo>
                  <a:pt x="290846" y="2801093"/>
                </a:moveTo>
                <a:cubicBezTo>
                  <a:pt x="277016" y="2801553"/>
                  <a:pt x="263185" y="2802014"/>
                  <a:pt x="249355" y="2802476"/>
                </a:cubicBezTo>
                <a:cubicBezTo>
                  <a:pt x="249241" y="2811927"/>
                  <a:pt x="249585" y="2821377"/>
                  <a:pt x="248894" y="2830827"/>
                </a:cubicBezTo>
                <a:cubicBezTo>
                  <a:pt x="248433" y="2837225"/>
                  <a:pt x="249211" y="2841749"/>
                  <a:pt x="251863" y="2844731"/>
                </a:cubicBezTo>
                <a:lnTo>
                  <a:pt x="266009" y="2849365"/>
                </a:lnTo>
                <a:lnTo>
                  <a:pt x="265951" y="2849383"/>
                </a:lnTo>
                <a:lnTo>
                  <a:pt x="266067" y="2849383"/>
                </a:lnTo>
                <a:lnTo>
                  <a:pt x="266009" y="2849365"/>
                </a:lnTo>
                <a:lnTo>
                  <a:pt x="295947" y="2839328"/>
                </a:lnTo>
                <a:cubicBezTo>
                  <a:pt x="299923" y="2831720"/>
                  <a:pt x="298049" y="2819417"/>
                  <a:pt x="290846" y="2801093"/>
                </a:cubicBezTo>
                <a:close/>
                <a:moveTo>
                  <a:pt x="8506924" y="2800977"/>
                </a:moveTo>
                <a:cubicBezTo>
                  <a:pt x="8499894" y="2804550"/>
                  <a:pt x="8485025" y="2795792"/>
                  <a:pt x="8486524" y="2812502"/>
                </a:cubicBezTo>
                <a:lnTo>
                  <a:pt x="8486640" y="2812502"/>
                </a:lnTo>
                <a:cubicBezTo>
                  <a:pt x="8487792" y="2824489"/>
                  <a:pt x="8479263" y="2840049"/>
                  <a:pt x="8493094" y="2847886"/>
                </a:cubicBezTo>
                <a:cubicBezTo>
                  <a:pt x="8515568" y="2860678"/>
                  <a:pt x="8538502" y="2846156"/>
                  <a:pt x="8538502" y="2820685"/>
                </a:cubicBezTo>
                <a:cubicBezTo>
                  <a:pt x="8538388" y="2814692"/>
                  <a:pt x="8538156" y="2808584"/>
                  <a:pt x="8538156" y="2802592"/>
                </a:cubicBezTo>
                <a:cubicBezTo>
                  <a:pt x="8527784" y="2802014"/>
                  <a:pt x="8517296" y="2801553"/>
                  <a:pt x="8506924" y="2800977"/>
                </a:cubicBezTo>
                <a:close/>
                <a:moveTo>
                  <a:pt x="134449" y="2800977"/>
                </a:moveTo>
                <a:cubicBezTo>
                  <a:pt x="127419" y="2804550"/>
                  <a:pt x="112550" y="2795792"/>
                  <a:pt x="114049" y="2812502"/>
                </a:cubicBezTo>
                <a:lnTo>
                  <a:pt x="114165" y="2812502"/>
                </a:lnTo>
                <a:cubicBezTo>
                  <a:pt x="115317" y="2824489"/>
                  <a:pt x="106788" y="2840049"/>
                  <a:pt x="120619" y="2847886"/>
                </a:cubicBezTo>
                <a:cubicBezTo>
                  <a:pt x="143093" y="2860678"/>
                  <a:pt x="166027" y="2846156"/>
                  <a:pt x="166027" y="2820685"/>
                </a:cubicBezTo>
                <a:cubicBezTo>
                  <a:pt x="165913" y="2814692"/>
                  <a:pt x="165681" y="2808584"/>
                  <a:pt x="165681" y="2802592"/>
                </a:cubicBezTo>
                <a:cubicBezTo>
                  <a:pt x="155309" y="2802014"/>
                  <a:pt x="144821" y="2801553"/>
                  <a:pt x="134449" y="2800977"/>
                </a:cubicBezTo>
                <a:close/>
                <a:moveTo>
                  <a:pt x="9062058" y="2800926"/>
                </a:moveTo>
                <a:cubicBezTo>
                  <a:pt x="9059011" y="2800106"/>
                  <a:pt x="9054862" y="2800286"/>
                  <a:pt x="9049186" y="2801784"/>
                </a:cubicBezTo>
                <a:cubicBezTo>
                  <a:pt x="9033397" y="2799825"/>
                  <a:pt x="9021526" y="2800170"/>
                  <a:pt x="9022448" y="2821724"/>
                </a:cubicBezTo>
                <a:lnTo>
                  <a:pt x="9022448" y="2821838"/>
                </a:lnTo>
                <a:cubicBezTo>
                  <a:pt x="9023255" y="2839702"/>
                  <a:pt x="9024523" y="2851228"/>
                  <a:pt x="9047574" y="2849960"/>
                </a:cubicBezTo>
                <a:cubicBezTo>
                  <a:pt x="9064631" y="2848922"/>
                  <a:pt x="9072468" y="2845580"/>
                  <a:pt x="9071200" y="2826678"/>
                </a:cubicBezTo>
                <a:cubicBezTo>
                  <a:pt x="9070422" y="2814837"/>
                  <a:pt x="9071200" y="2803384"/>
                  <a:pt x="9062058" y="2800926"/>
                </a:cubicBezTo>
                <a:close/>
                <a:moveTo>
                  <a:pt x="689583" y="2800926"/>
                </a:moveTo>
                <a:cubicBezTo>
                  <a:pt x="686536" y="2800106"/>
                  <a:pt x="682387" y="2800286"/>
                  <a:pt x="676711" y="2801784"/>
                </a:cubicBezTo>
                <a:cubicBezTo>
                  <a:pt x="660922" y="2799825"/>
                  <a:pt x="649051" y="2800170"/>
                  <a:pt x="649973" y="2821724"/>
                </a:cubicBezTo>
                <a:lnTo>
                  <a:pt x="649973" y="2821838"/>
                </a:lnTo>
                <a:cubicBezTo>
                  <a:pt x="650780" y="2839702"/>
                  <a:pt x="652048" y="2851228"/>
                  <a:pt x="675099" y="2849960"/>
                </a:cubicBezTo>
                <a:cubicBezTo>
                  <a:pt x="692156" y="2848922"/>
                  <a:pt x="699993" y="2845580"/>
                  <a:pt x="698725" y="2826678"/>
                </a:cubicBezTo>
                <a:cubicBezTo>
                  <a:pt x="697947" y="2814837"/>
                  <a:pt x="698725" y="2803384"/>
                  <a:pt x="689583" y="2800926"/>
                </a:cubicBezTo>
                <a:close/>
                <a:moveTo>
                  <a:pt x="9909518" y="2800881"/>
                </a:moveTo>
                <a:cubicBezTo>
                  <a:pt x="9888362" y="2801006"/>
                  <a:pt x="9894305" y="2807662"/>
                  <a:pt x="9895255" y="2842584"/>
                </a:cubicBezTo>
                <a:cubicBezTo>
                  <a:pt x="9910584" y="2854455"/>
                  <a:pt x="9930522" y="2853647"/>
                  <a:pt x="9941818" y="2843737"/>
                </a:cubicBezTo>
                <a:cubicBezTo>
                  <a:pt x="9950922" y="2835785"/>
                  <a:pt x="9950692" y="2815959"/>
                  <a:pt x="9940896" y="2802130"/>
                </a:cubicBezTo>
                <a:cubicBezTo>
                  <a:pt x="9926634" y="2801525"/>
                  <a:pt x="9916570" y="2800841"/>
                  <a:pt x="9909518" y="2800881"/>
                </a:cubicBezTo>
                <a:close/>
                <a:moveTo>
                  <a:pt x="1537043" y="2800881"/>
                </a:moveTo>
                <a:cubicBezTo>
                  <a:pt x="1515887" y="2801006"/>
                  <a:pt x="1521830" y="2807662"/>
                  <a:pt x="1522780" y="2842584"/>
                </a:cubicBezTo>
                <a:cubicBezTo>
                  <a:pt x="1538109" y="2854455"/>
                  <a:pt x="1558047" y="2853647"/>
                  <a:pt x="1569343" y="2843737"/>
                </a:cubicBezTo>
                <a:cubicBezTo>
                  <a:pt x="1578447" y="2835785"/>
                  <a:pt x="1578217" y="2815959"/>
                  <a:pt x="1568421" y="2802130"/>
                </a:cubicBezTo>
                <a:cubicBezTo>
                  <a:pt x="1554159" y="2801525"/>
                  <a:pt x="1544095" y="2800841"/>
                  <a:pt x="1537043" y="2800881"/>
                </a:cubicBezTo>
                <a:close/>
                <a:moveTo>
                  <a:pt x="11259268" y="2800863"/>
                </a:moveTo>
                <a:cubicBezTo>
                  <a:pt x="11241404" y="2796138"/>
                  <a:pt x="11232300" y="2801209"/>
                  <a:pt x="11232300" y="2823566"/>
                </a:cubicBezTo>
                <a:cubicBezTo>
                  <a:pt x="11232415" y="2843852"/>
                  <a:pt x="11240252" y="2848001"/>
                  <a:pt x="11258462" y="2848001"/>
                </a:cubicBezTo>
                <a:cubicBezTo>
                  <a:pt x="11276787" y="2848001"/>
                  <a:pt x="11287044" y="2845811"/>
                  <a:pt x="11286814" y="2823106"/>
                </a:cubicBezTo>
                <a:cubicBezTo>
                  <a:pt x="11286468" y="2802476"/>
                  <a:pt x="11278977" y="2796828"/>
                  <a:pt x="11259268" y="2800863"/>
                </a:cubicBezTo>
                <a:close/>
                <a:moveTo>
                  <a:pt x="10122879" y="2800863"/>
                </a:moveTo>
                <a:cubicBezTo>
                  <a:pt x="10106514" y="2798442"/>
                  <a:pt x="10095564" y="2800286"/>
                  <a:pt x="10096486" y="2821263"/>
                </a:cubicBezTo>
                <a:cubicBezTo>
                  <a:pt x="10097294" y="2838204"/>
                  <a:pt x="10098214" y="2848807"/>
                  <a:pt x="10119998" y="2848577"/>
                </a:cubicBezTo>
                <a:cubicBezTo>
                  <a:pt x="10139360" y="2848347"/>
                  <a:pt x="10145930" y="2843276"/>
                  <a:pt x="10145008" y="2823566"/>
                </a:cubicBezTo>
                <a:cubicBezTo>
                  <a:pt x="10144202" y="2806970"/>
                  <a:pt x="10142702" y="2795676"/>
                  <a:pt x="10122879" y="2800863"/>
                </a:cubicBezTo>
                <a:close/>
                <a:moveTo>
                  <a:pt x="10052690" y="2800863"/>
                </a:moveTo>
                <a:cubicBezTo>
                  <a:pt x="10035287" y="2796828"/>
                  <a:pt x="10028257" y="2802592"/>
                  <a:pt x="10028718" y="2821838"/>
                </a:cubicBezTo>
                <a:cubicBezTo>
                  <a:pt x="10029179" y="2839127"/>
                  <a:pt x="10030562" y="2848692"/>
                  <a:pt x="10052000" y="2848462"/>
                </a:cubicBezTo>
                <a:lnTo>
                  <a:pt x="10051884" y="2848347"/>
                </a:lnTo>
                <a:cubicBezTo>
                  <a:pt x="10071706" y="2848116"/>
                  <a:pt x="10076893" y="2841546"/>
                  <a:pt x="10077124" y="2822762"/>
                </a:cubicBezTo>
                <a:cubicBezTo>
                  <a:pt x="10077470" y="2803858"/>
                  <a:pt x="10070784" y="2797289"/>
                  <a:pt x="10052690" y="2800863"/>
                </a:cubicBezTo>
                <a:close/>
                <a:moveTo>
                  <a:pt x="8712188" y="2800863"/>
                </a:moveTo>
                <a:cubicBezTo>
                  <a:pt x="8693748" y="2800748"/>
                  <a:pt x="8688447" y="2806510"/>
                  <a:pt x="8688908" y="2824719"/>
                </a:cubicBezTo>
                <a:cubicBezTo>
                  <a:pt x="8689368" y="2841778"/>
                  <a:pt x="8692480" y="2850075"/>
                  <a:pt x="8711958" y="2849498"/>
                </a:cubicBezTo>
                <a:cubicBezTo>
                  <a:pt x="8729706" y="2848922"/>
                  <a:pt x="8741347" y="2846387"/>
                  <a:pt x="8736046" y="2824950"/>
                </a:cubicBezTo>
                <a:cubicBezTo>
                  <a:pt x="8741347" y="2803858"/>
                  <a:pt x="8730398" y="2801093"/>
                  <a:pt x="8712188" y="2800863"/>
                </a:cubicBezTo>
                <a:close/>
                <a:moveTo>
                  <a:pt x="2886793" y="2800863"/>
                </a:moveTo>
                <a:cubicBezTo>
                  <a:pt x="2868929" y="2796138"/>
                  <a:pt x="2859825" y="2801209"/>
                  <a:pt x="2859825" y="2823566"/>
                </a:cubicBezTo>
                <a:cubicBezTo>
                  <a:pt x="2859940" y="2843852"/>
                  <a:pt x="2867777" y="2848001"/>
                  <a:pt x="2885987" y="2848001"/>
                </a:cubicBezTo>
                <a:cubicBezTo>
                  <a:pt x="2904312" y="2848001"/>
                  <a:pt x="2914569" y="2845811"/>
                  <a:pt x="2914339" y="2823106"/>
                </a:cubicBezTo>
                <a:cubicBezTo>
                  <a:pt x="2913993" y="2802476"/>
                  <a:pt x="2906502" y="2796828"/>
                  <a:pt x="2886793" y="2800863"/>
                </a:cubicBezTo>
                <a:close/>
                <a:moveTo>
                  <a:pt x="1750404" y="2800863"/>
                </a:moveTo>
                <a:cubicBezTo>
                  <a:pt x="1734039" y="2798442"/>
                  <a:pt x="1723089" y="2800286"/>
                  <a:pt x="1724011" y="2821263"/>
                </a:cubicBezTo>
                <a:cubicBezTo>
                  <a:pt x="1724819" y="2838204"/>
                  <a:pt x="1725739" y="2848807"/>
                  <a:pt x="1747523" y="2848577"/>
                </a:cubicBezTo>
                <a:cubicBezTo>
                  <a:pt x="1766885" y="2848347"/>
                  <a:pt x="1773455" y="2843276"/>
                  <a:pt x="1772533" y="2823566"/>
                </a:cubicBezTo>
                <a:cubicBezTo>
                  <a:pt x="1771727" y="2806970"/>
                  <a:pt x="1770227" y="2795676"/>
                  <a:pt x="1750404" y="2800863"/>
                </a:cubicBezTo>
                <a:close/>
                <a:moveTo>
                  <a:pt x="1680215" y="2800863"/>
                </a:moveTo>
                <a:cubicBezTo>
                  <a:pt x="1662812" y="2796828"/>
                  <a:pt x="1655782" y="2802592"/>
                  <a:pt x="1656243" y="2821838"/>
                </a:cubicBezTo>
                <a:cubicBezTo>
                  <a:pt x="1656704" y="2839127"/>
                  <a:pt x="1658087" y="2848692"/>
                  <a:pt x="1679525" y="2848462"/>
                </a:cubicBezTo>
                <a:lnTo>
                  <a:pt x="1679409" y="2848347"/>
                </a:lnTo>
                <a:cubicBezTo>
                  <a:pt x="1699231" y="2848116"/>
                  <a:pt x="1704418" y="2841546"/>
                  <a:pt x="1704649" y="2822762"/>
                </a:cubicBezTo>
                <a:cubicBezTo>
                  <a:pt x="1704995" y="2803858"/>
                  <a:pt x="1698309" y="2797289"/>
                  <a:pt x="1680215" y="2800863"/>
                </a:cubicBezTo>
                <a:close/>
                <a:moveTo>
                  <a:pt x="339713" y="2800863"/>
                </a:moveTo>
                <a:cubicBezTo>
                  <a:pt x="321273" y="2800748"/>
                  <a:pt x="315972" y="2806510"/>
                  <a:pt x="316433" y="2824719"/>
                </a:cubicBezTo>
                <a:cubicBezTo>
                  <a:pt x="316893" y="2841778"/>
                  <a:pt x="320005" y="2850075"/>
                  <a:pt x="339483" y="2849498"/>
                </a:cubicBezTo>
                <a:cubicBezTo>
                  <a:pt x="357231" y="2848922"/>
                  <a:pt x="368872" y="2846387"/>
                  <a:pt x="363571" y="2824950"/>
                </a:cubicBezTo>
                <a:cubicBezTo>
                  <a:pt x="368872" y="2803858"/>
                  <a:pt x="357923" y="2801093"/>
                  <a:pt x="339713" y="2800863"/>
                </a:cubicBezTo>
                <a:close/>
                <a:moveTo>
                  <a:pt x="12131154" y="2800748"/>
                </a:moveTo>
                <a:cubicBezTo>
                  <a:pt x="12116402" y="2801669"/>
                  <a:pt x="12102687" y="2798557"/>
                  <a:pt x="12104185" y="2822183"/>
                </a:cubicBezTo>
                <a:cubicBezTo>
                  <a:pt x="12104819" y="2831347"/>
                  <a:pt x="12105511" y="2839068"/>
                  <a:pt x="12108838" y="2843865"/>
                </a:cubicBezTo>
                <a:lnTo>
                  <a:pt x="12129280" y="2847994"/>
                </a:lnTo>
                <a:lnTo>
                  <a:pt x="12129194" y="2848001"/>
                </a:lnTo>
                <a:lnTo>
                  <a:pt x="12129310" y="2848001"/>
                </a:lnTo>
                <a:lnTo>
                  <a:pt x="12129280" y="2847994"/>
                </a:lnTo>
                <a:lnTo>
                  <a:pt x="12150184" y="2846502"/>
                </a:lnTo>
                <a:cubicBezTo>
                  <a:pt x="12155098" y="2843419"/>
                  <a:pt x="12157777" y="2837052"/>
                  <a:pt x="12157777" y="2825296"/>
                </a:cubicBezTo>
                <a:cubicBezTo>
                  <a:pt x="12157777" y="2803628"/>
                  <a:pt x="12149940" y="2799480"/>
                  <a:pt x="12131154" y="2800748"/>
                </a:cubicBezTo>
                <a:close/>
                <a:moveTo>
                  <a:pt x="11123502" y="2800748"/>
                </a:moveTo>
                <a:cubicBezTo>
                  <a:pt x="11104484" y="2794408"/>
                  <a:pt x="11102986" y="2805818"/>
                  <a:pt x="11102294" y="2822644"/>
                </a:cubicBezTo>
                <a:cubicBezTo>
                  <a:pt x="11101603" y="2841661"/>
                  <a:pt x="11106674" y="2848347"/>
                  <a:pt x="11126728" y="2848232"/>
                </a:cubicBezTo>
                <a:cubicBezTo>
                  <a:pt x="11147704" y="2848116"/>
                  <a:pt x="11150240" y="2838896"/>
                  <a:pt x="11150816" y="2821146"/>
                </a:cubicBezTo>
                <a:lnTo>
                  <a:pt x="11150701" y="2821146"/>
                </a:lnTo>
                <a:cubicBezTo>
                  <a:pt x="11151392" y="2800401"/>
                  <a:pt x="11141481" y="2797636"/>
                  <a:pt x="11123502" y="2800748"/>
                </a:cubicBezTo>
                <a:close/>
                <a:moveTo>
                  <a:pt x="3758679" y="2800748"/>
                </a:moveTo>
                <a:cubicBezTo>
                  <a:pt x="3743927" y="2801669"/>
                  <a:pt x="3730212" y="2798557"/>
                  <a:pt x="3731710" y="2822183"/>
                </a:cubicBezTo>
                <a:cubicBezTo>
                  <a:pt x="3732344" y="2831347"/>
                  <a:pt x="3733036" y="2839068"/>
                  <a:pt x="3736363" y="2843865"/>
                </a:cubicBezTo>
                <a:lnTo>
                  <a:pt x="3756805" y="2847994"/>
                </a:lnTo>
                <a:lnTo>
                  <a:pt x="3756719" y="2848001"/>
                </a:lnTo>
                <a:lnTo>
                  <a:pt x="3756835" y="2848001"/>
                </a:lnTo>
                <a:lnTo>
                  <a:pt x="3756805" y="2847994"/>
                </a:lnTo>
                <a:lnTo>
                  <a:pt x="3777709" y="2846502"/>
                </a:lnTo>
                <a:cubicBezTo>
                  <a:pt x="3782623" y="2843419"/>
                  <a:pt x="3785302" y="2837052"/>
                  <a:pt x="3785302" y="2825296"/>
                </a:cubicBezTo>
                <a:cubicBezTo>
                  <a:pt x="3785302" y="2803628"/>
                  <a:pt x="3777465" y="2799480"/>
                  <a:pt x="3758679" y="2800748"/>
                </a:cubicBezTo>
                <a:close/>
                <a:moveTo>
                  <a:pt x="2751027" y="2800748"/>
                </a:moveTo>
                <a:cubicBezTo>
                  <a:pt x="2732009" y="2794408"/>
                  <a:pt x="2730511" y="2805818"/>
                  <a:pt x="2729819" y="2822644"/>
                </a:cubicBezTo>
                <a:cubicBezTo>
                  <a:pt x="2729128" y="2841661"/>
                  <a:pt x="2734199" y="2848347"/>
                  <a:pt x="2754253" y="2848232"/>
                </a:cubicBezTo>
                <a:cubicBezTo>
                  <a:pt x="2775229" y="2848116"/>
                  <a:pt x="2777765" y="2838896"/>
                  <a:pt x="2778341" y="2821146"/>
                </a:cubicBezTo>
                <a:lnTo>
                  <a:pt x="2778226" y="2821146"/>
                </a:lnTo>
                <a:cubicBezTo>
                  <a:pt x="2778917" y="2800401"/>
                  <a:pt x="2769006" y="2797636"/>
                  <a:pt x="2751027" y="2800748"/>
                </a:cubicBezTo>
                <a:close/>
                <a:moveTo>
                  <a:pt x="11194151" y="2800516"/>
                </a:moveTo>
                <a:cubicBezTo>
                  <a:pt x="11177094" y="2797520"/>
                  <a:pt x="11168910" y="2801438"/>
                  <a:pt x="11168910" y="2821493"/>
                </a:cubicBezTo>
                <a:lnTo>
                  <a:pt x="11169026" y="2821608"/>
                </a:lnTo>
                <a:cubicBezTo>
                  <a:pt x="11168910" y="2842584"/>
                  <a:pt x="11175940" y="2847886"/>
                  <a:pt x="11195995" y="2848001"/>
                </a:cubicBezTo>
                <a:cubicBezTo>
                  <a:pt x="11215472" y="2848116"/>
                  <a:pt x="11217778" y="2840164"/>
                  <a:pt x="11218470" y="2823566"/>
                </a:cubicBezTo>
                <a:cubicBezTo>
                  <a:pt x="11219276" y="2803858"/>
                  <a:pt x="11213168" y="2796138"/>
                  <a:pt x="11194151" y="2800516"/>
                </a:cubicBezTo>
                <a:close/>
                <a:moveTo>
                  <a:pt x="10250348" y="2800516"/>
                </a:moveTo>
                <a:cubicBezTo>
                  <a:pt x="10229028" y="2796828"/>
                  <a:pt x="10228220" y="2808353"/>
                  <a:pt x="10227182" y="2825410"/>
                </a:cubicBezTo>
                <a:cubicBezTo>
                  <a:pt x="10225684" y="2850535"/>
                  <a:pt x="10240322" y="2848807"/>
                  <a:pt x="10259223" y="2847424"/>
                </a:cubicBezTo>
                <a:cubicBezTo>
                  <a:pt x="10282850" y="2855030"/>
                  <a:pt x="10278816" y="2836821"/>
                  <a:pt x="10280430" y="2820800"/>
                </a:cubicBezTo>
                <a:cubicBezTo>
                  <a:pt x="10283310" y="2793141"/>
                  <a:pt x="10263603" y="2802822"/>
                  <a:pt x="10250348" y="2800516"/>
                </a:cubicBezTo>
                <a:close/>
                <a:moveTo>
                  <a:pt x="4151303" y="2800516"/>
                </a:moveTo>
                <a:cubicBezTo>
                  <a:pt x="4136202" y="2801899"/>
                  <a:pt x="4120644" y="2796368"/>
                  <a:pt x="4122374" y="2822644"/>
                </a:cubicBezTo>
                <a:cubicBezTo>
                  <a:pt x="4123642" y="2842584"/>
                  <a:pt x="4127558" y="2852264"/>
                  <a:pt x="4148767" y="2847424"/>
                </a:cubicBezTo>
                <a:cubicBezTo>
                  <a:pt x="4167783" y="2851113"/>
                  <a:pt x="4176427" y="2846041"/>
                  <a:pt x="4176427" y="2823912"/>
                </a:cubicBezTo>
                <a:cubicBezTo>
                  <a:pt x="4176311" y="2803628"/>
                  <a:pt x="4169857" y="2798787"/>
                  <a:pt x="4151303" y="2800516"/>
                </a:cubicBezTo>
                <a:close/>
                <a:moveTo>
                  <a:pt x="4081805" y="2800516"/>
                </a:moveTo>
                <a:cubicBezTo>
                  <a:pt x="4066015" y="2800748"/>
                  <a:pt x="4053683" y="2799480"/>
                  <a:pt x="4054372" y="2822529"/>
                </a:cubicBezTo>
                <a:cubicBezTo>
                  <a:pt x="4055064" y="2842929"/>
                  <a:pt x="4060367" y="2852264"/>
                  <a:pt x="4082611" y="2847424"/>
                </a:cubicBezTo>
                <a:cubicBezTo>
                  <a:pt x="4102896" y="2853187"/>
                  <a:pt x="4107966" y="2843390"/>
                  <a:pt x="4108774" y="2823106"/>
                </a:cubicBezTo>
                <a:cubicBezTo>
                  <a:pt x="4109580" y="2800516"/>
                  <a:pt x="4098286" y="2800286"/>
                  <a:pt x="4081805" y="2800516"/>
                </a:cubicBezTo>
                <a:close/>
                <a:moveTo>
                  <a:pt x="2821676" y="2800516"/>
                </a:moveTo>
                <a:cubicBezTo>
                  <a:pt x="2804619" y="2797520"/>
                  <a:pt x="2796435" y="2801438"/>
                  <a:pt x="2796435" y="2821493"/>
                </a:cubicBezTo>
                <a:lnTo>
                  <a:pt x="2796551" y="2821608"/>
                </a:lnTo>
                <a:cubicBezTo>
                  <a:pt x="2796435" y="2842584"/>
                  <a:pt x="2803465" y="2847886"/>
                  <a:pt x="2823520" y="2848001"/>
                </a:cubicBezTo>
                <a:cubicBezTo>
                  <a:pt x="2842997" y="2848116"/>
                  <a:pt x="2845303" y="2840164"/>
                  <a:pt x="2845995" y="2823566"/>
                </a:cubicBezTo>
                <a:cubicBezTo>
                  <a:pt x="2846801" y="2803858"/>
                  <a:pt x="2840693" y="2796138"/>
                  <a:pt x="2821676" y="2800516"/>
                </a:cubicBezTo>
                <a:close/>
                <a:moveTo>
                  <a:pt x="1877873" y="2800516"/>
                </a:moveTo>
                <a:cubicBezTo>
                  <a:pt x="1856553" y="2796828"/>
                  <a:pt x="1855745" y="2808353"/>
                  <a:pt x="1854707" y="2825410"/>
                </a:cubicBezTo>
                <a:cubicBezTo>
                  <a:pt x="1853209" y="2850535"/>
                  <a:pt x="1867847" y="2848807"/>
                  <a:pt x="1886748" y="2847424"/>
                </a:cubicBezTo>
                <a:cubicBezTo>
                  <a:pt x="1910375" y="2855030"/>
                  <a:pt x="1906341" y="2836821"/>
                  <a:pt x="1907955" y="2820800"/>
                </a:cubicBezTo>
                <a:cubicBezTo>
                  <a:pt x="1910835" y="2793141"/>
                  <a:pt x="1891128" y="2802822"/>
                  <a:pt x="1877873" y="2800516"/>
                </a:cubicBezTo>
                <a:close/>
                <a:moveTo>
                  <a:pt x="11463612" y="2800401"/>
                </a:moveTo>
                <a:cubicBezTo>
                  <a:pt x="11447360" y="2798672"/>
                  <a:pt x="11433876" y="2797866"/>
                  <a:pt x="11436182" y="2821146"/>
                </a:cubicBezTo>
                <a:cubicBezTo>
                  <a:pt x="11437796" y="2836590"/>
                  <a:pt x="11435720" y="2850535"/>
                  <a:pt x="11458541" y="2847654"/>
                </a:cubicBezTo>
                <a:cubicBezTo>
                  <a:pt x="11473523" y="2845811"/>
                  <a:pt x="11489774" y="2850766"/>
                  <a:pt x="11489082" y="2825296"/>
                </a:cubicBezTo>
                <a:cubicBezTo>
                  <a:pt x="11488622" y="2805588"/>
                  <a:pt x="11484126" y="2795560"/>
                  <a:pt x="11463612" y="2800401"/>
                </a:cubicBezTo>
                <a:close/>
                <a:moveTo>
                  <a:pt x="11328190" y="2800401"/>
                </a:moveTo>
                <a:lnTo>
                  <a:pt x="11328074" y="2800516"/>
                </a:lnTo>
                <a:cubicBezTo>
                  <a:pt x="11311018" y="2797866"/>
                  <a:pt x="11299608" y="2798442"/>
                  <a:pt x="11300068" y="2822644"/>
                </a:cubicBezTo>
                <a:cubicBezTo>
                  <a:pt x="11300530" y="2844543"/>
                  <a:pt x="11308596" y="2847539"/>
                  <a:pt x="11327383" y="2847654"/>
                </a:cubicBezTo>
                <a:cubicBezTo>
                  <a:pt x="11346746" y="2847770"/>
                  <a:pt x="11354236" y="2843621"/>
                  <a:pt x="11354236" y="2822183"/>
                </a:cubicBezTo>
                <a:cubicBezTo>
                  <a:pt x="11354236" y="2800863"/>
                  <a:pt x="11345824" y="2797059"/>
                  <a:pt x="11328190" y="2800401"/>
                </a:cubicBezTo>
                <a:close/>
                <a:moveTo>
                  <a:pt x="8576536" y="2800401"/>
                </a:moveTo>
                <a:lnTo>
                  <a:pt x="8576536" y="2800516"/>
                </a:lnTo>
                <a:cubicBezTo>
                  <a:pt x="8557750" y="2799710"/>
                  <a:pt x="8553025" y="2806624"/>
                  <a:pt x="8552908" y="2824373"/>
                </a:cubicBezTo>
                <a:cubicBezTo>
                  <a:pt x="8552678" y="2843505"/>
                  <a:pt x="8558672" y="2849845"/>
                  <a:pt x="8578266" y="2849845"/>
                </a:cubicBezTo>
                <a:cubicBezTo>
                  <a:pt x="8598204" y="2849730"/>
                  <a:pt x="8605695" y="2843044"/>
                  <a:pt x="8601431" y="2823798"/>
                </a:cubicBezTo>
                <a:cubicBezTo>
                  <a:pt x="8606963" y="2801323"/>
                  <a:pt x="8593362" y="2801093"/>
                  <a:pt x="8576536" y="2800401"/>
                </a:cubicBezTo>
                <a:close/>
                <a:moveTo>
                  <a:pt x="3091137" y="2800401"/>
                </a:moveTo>
                <a:cubicBezTo>
                  <a:pt x="3074885" y="2798672"/>
                  <a:pt x="3061401" y="2797866"/>
                  <a:pt x="3063707" y="2821146"/>
                </a:cubicBezTo>
                <a:cubicBezTo>
                  <a:pt x="3065321" y="2836590"/>
                  <a:pt x="3063245" y="2850535"/>
                  <a:pt x="3086066" y="2847654"/>
                </a:cubicBezTo>
                <a:cubicBezTo>
                  <a:pt x="3101048" y="2845811"/>
                  <a:pt x="3117299" y="2850766"/>
                  <a:pt x="3116607" y="2825296"/>
                </a:cubicBezTo>
                <a:cubicBezTo>
                  <a:pt x="3116147" y="2805588"/>
                  <a:pt x="3111651" y="2795560"/>
                  <a:pt x="3091137" y="2800401"/>
                </a:cubicBezTo>
                <a:close/>
                <a:moveTo>
                  <a:pt x="2955715" y="2800401"/>
                </a:moveTo>
                <a:lnTo>
                  <a:pt x="2955599" y="2800516"/>
                </a:lnTo>
                <a:cubicBezTo>
                  <a:pt x="2938543" y="2797866"/>
                  <a:pt x="2927133" y="2798442"/>
                  <a:pt x="2927593" y="2822644"/>
                </a:cubicBezTo>
                <a:cubicBezTo>
                  <a:pt x="2928055" y="2844543"/>
                  <a:pt x="2936121" y="2847539"/>
                  <a:pt x="2954908" y="2847654"/>
                </a:cubicBezTo>
                <a:cubicBezTo>
                  <a:pt x="2974271" y="2847770"/>
                  <a:pt x="2981761" y="2843621"/>
                  <a:pt x="2981761" y="2822183"/>
                </a:cubicBezTo>
                <a:cubicBezTo>
                  <a:pt x="2981761" y="2800863"/>
                  <a:pt x="2973349" y="2797059"/>
                  <a:pt x="2955715" y="2800401"/>
                </a:cubicBezTo>
                <a:close/>
                <a:moveTo>
                  <a:pt x="204061" y="2800401"/>
                </a:moveTo>
                <a:lnTo>
                  <a:pt x="204061" y="2800516"/>
                </a:lnTo>
                <a:cubicBezTo>
                  <a:pt x="185275" y="2799710"/>
                  <a:pt x="180550" y="2806624"/>
                  <a:pt x="180433" y="2824373"/>
                </a:cubicBezTo>
                <a:cubicBezTo>
                  <a:pt x="180203" y="2843505"/>
                  <a:pt x="186197" y="2849845"/>
                  <a:pt x="205791" y="2849845"/>
                </a:cubicBezTo>
                <a:cubicBezTo>
                  <a:pt x="225729" y="2849730"/>
                  <a:pt x="233220" y="2843044"/>
                  <a:pt x="228956" y="2823798"/>
                </a:cubicBezTo>
                <a:cubicBezTo>
                  <a:pt x="234488" y="2801323"/>
                  <a:pt x="220887" y="2801093"/>
                  <a:pt x="204061" y="2800401"/>
                </a:cubicBezTo>
                <a:close/>
                <a:moveTo>
                  <a:pt x="10925958" y="2800286"/>
                </a:moveTo>
                <a:cubicBezTo>
                  <a:pt x="10908671" y="2797751"/>
                  <a:pt x="10898414" y="2799940"/>
                  <a:pt x="10898414" y="2822068"/>
                </a:cubicBezTo>
                <a:cubicBezTo>
                  <a:pt x="10898528" y="2843621"/>
                  <a:pt x="10906364" y="2848577"/>
                  <a:pt x="10925958" y="2847886"/>
                </a:cubicBezTo>
                <a:cubicBezTo>
                  <a:pt x="10943016" y="2847309"/>
                  <a:pt x="10953043" y="2845695"/>
                  <a:pt x="10953043" y="2824259"/>
                </a:cubicBezTo>
                <a:cubicBezTo>
                  <a:pt x="10953158" y="2802592"/>
                  <a:pt x="10945206" y="2796253"/>
                  <a:pt x="10925958" y="2800401"/>
                </a:cubicBezTo>
                <a:close/>
                <a:moveTo>
                  <a:pt x="9986305" y="2800286"/>
                </a:moveTo>
                <a:cubicBezTo>
                  <a:pt x="9967288" y="2800055"/>
                  <a:pt x="9960950" y="2804780"/>
                  <a:pt x="9960950" y="2824836"/>
                </a:cubicBezTo>
                <a:cubicBezTo>
                  <a:pt x="9960834" y="2846271"/>
                  <a:pt x="9970746" y="2847886"/>
                  <a:pt x="9987803" y="2848807"/>
                </a:cubicBezTo>
                <a:cubicBezTo>
                  <a:pt x="10008434" y="2849845"/>
                  <a:pt x="10011084" y="2839587"/>
                  <a:pt x="10008434" y="2822991"/>
                </a:cubicBezTo>
                <a:cubicBezTo>
                  <a:pt x="10013274" y="2803975"/>
                  <a:pt x="10003938" y="2800631"/>
                  <a:pt x="9986305" y="2800286"/>
                </a:cubicBezTo>
                <a:close/>
                <a:moveTo>
                  <a:pt x="2553483" y="2800286"/>
                </a:moveTo>
                <a:cubicBezTo>
                  <a:pt x="2536196" y="2797751"/>
                  <a:pt x="2525939" y="2799940"/>
                  <a:pt x="2525939" y="2822068"/>
                </a:cubicBezTo>
                <a:cubicBezTo>
                  <a:pt x="2526053" y="2843621"/>
                  <a:pt x="2533889" y="2848577"/>
                  <a:pt x="2553483" y="2847886"/>
                </a:cubicBezTo>
                <a:cubicBezTo>
                  <a:pt x="2570541" y="2847309"/>
                  <a:pt x="2580568" y="2845695"/>
                  <a:pt x="2580568" y="2824259"/>
                </a:cubicBezTo>
                <a:cubicBezTo>
                  <a:pt x="2580683" y="2802592"/>
                  <a:pt x="2572731" y="2796253"/>
                  <a:pt x="2553483" y="2800401"/>
                </a:cubicBezTo>
                <a:close/>
                <a:moveTo>
                  <a:pt x="1613830" y="2800286"/>
                </a:moveTo>
                <a:cubicBezTo>
                  <a:pt x="1594813" y="2800055"/>
                  <a:pt x="1588475" y="2804780"/>
                  <a:pt x="1588475" y="2824836"/>
                </a:cubicBezTo>
                <a:cubicBezTo>
                  <a:pt x="1588359" y="2846271"/>
                  <a:pt x="1598271" y="2847886"/>
                  <a:pt x="1615328" y="2848807"/>
                </a:cubicBezTo>
                <a:cubicBezTo>
                  <a:pt x="1635959" y="2849845"/>
                  <a:pt x="1638609" y="2839587"/>
                  <a:pt x="1635959" y="2822991"/>
                </a:cubicBezTo>
                <a:cubicBezTo>
                  <a:pt x="1640799" y="2803975"/>
                  <a:pt x="1631463" y="2800631"/>
                  <a:pt x="1613830" y="2800286"/>
                </a:cubicBezTo>
                <a:close/>
                <a:moveTo>
                  <a:pt x="11395728" y="2800170"/>
                </a:moveTo>
                <a:cubicBezTo>
                  <a:pt x="11379246" y="2798211"/>
                  <a:pt x="11367837" y="2799018"/>
                  <a:pt x="11367837" y="2821608"/>
                </a:cubicBezTo>
                <a:cubicBezTo>
                  <a:pt x="11367952" y="2842584"/>
                  <a:pt x="11374752" y="2848232"/>
                  <a:pt x="11394806" y="2848001"/>
                </a:cubicBezTo>
                <a:cubicBezTo>
                  <a:pt x="11413938" y="2847770"/>
                  <a:pt x="11422466" y="2843852"/>
                  <a:pt x="11422466" y="2822183"/>
                </a:cubicBezTo>
                <a:cubicBezTo>
                  <a:pt x="11422582" y="2800055"/>
                  <a:pt x="11412209" y="2797866"/>
                  <a:pt x="11395728" y="2800170"/>
                </a:cubicBezTo>
                <a:close/>
                <a:moveTo>
                  <a:pt x="3023253" y="2800170"/>
                </a:moveTo>
                <a:cubicBezTo>
                  <a:pt x="3006771" y="2798211"/>
                  <a:pt x="2995362" y="2799018"/>
                  <a:pt x="2995362" y="2821608"/>
                </a:cubicBezTo>
                <a:cubicBezTo>
                  <a:pt x="2995477" y="2842584"/>
                  <a:pt x="3002277" y="2848232"/>
                  <a:pt x="3022331" y="2848001"/>
                </a:cubicBezTo>
                <a:cubicBezTo>
                  <a:pt x="3041463" y="2847770"/>
                  <a:pt x="3049991" y="2843852"/>
                  <a:pt x="3049991" y="2822183"/>
                </a:cubicBezTo>
                <a:cubicBezTo>
                  <a:pt x="3050107" y="2800055"/>
                  <a:pt x="3039734" y="2797866"/>
                  <a:pt x="3023253" y="2800170"/>
                </a:cubicBezTo>
                <a:close/>
                <a:moveTo>
                  <a:pt x="11059305" y="2799940"/>
                </a:moveTo>
                <a:cubicBezTo>
                  <a:pt x="11039598" y="2798442"/>
                  <a:pt x="11034066" y="2805357"/>
                  <a:pt x="11034296" y="2824719"/>
                </a:cubicBezTo>
                <a:cubicBezTo>
                  <a:pt x="11034526" y="2843621"/>
                  <a:pt x="11041786" y="2847654"/>
                  <a:pt x="11059075" y="2848232"/>
                </a:cubicBezTo>
                <a:cubicBezTo>
                  <a:pt x="11069276" y="2848519"/>
                  <a:pt x="11075988" y="2846761"/>
                  <a:pt x="11079618" y="2842396"/>
                </a:cubicBezTo>
                <a:lnTo>
                  <a:pt x="11081658" y="2820986"/>
                </a:lnTo>
                <a:lnTo>
                  <a:pt x="11081664" y="2821031"/>
                </a:lnTo>
                <a:lnTo>
                  <a:pt x="11081664" y="2820915"/>
                </a:lnTo>
                <a:lnTo>
                  <a:pt x="11081658" y="2820986"/>
                </a:lnTo>
                <a:lnTo>
                  <a:pt x="11078956" y="2803225"/>
                </a:lnTo>
                <a:cubicBezTo>
                  <a:pt x="11074462" y="2800660"/>
                  <a:pt x="11067142" y="2800516"/>
                  <a:pt x="11059305" y="2799940"/>
                </a:cubicBezTo>
                <a:close/>
                <a:moveTo>
                  <a:pt x="2686830" y="2799940"/>
                </a:moveTo>
                <a:cubicBezTo>
                  <a:pt x="2667123" y="2798442"/>
                  <a:pt x="2661591" y="2805357"/>
                  <a:pt x="2661821" y="2824719"/>
                </a:cubicBezTo>
                <a:cubicBezTo>
                  <a:pt x="2662051" y="2843621"/>
                  <a:pt x="2669311" y="2847654"/>
                  <a:pt x="2686600" y="2848232"/>
                </a:cubicBezTo>
                <a:cubicBezTo>
                  <a:pt x="2696801" y="2848519"/>
                  <a:pt x="2703513" y="2846761"/>
                  <a:pt x="2707143" y="2842396"/>
                </a:cubicBezTo>
                <a:lnTo>
                  <a:pt x="2709183" y="2820986"/>
                </a:lnTo>
                <a:lnTo>
                  <a:pt x="2709189" y="2821031"/>
                </a:lnTo>
                <a:lnTo>
                  <a:pt x="2709189" y="2820915"/>
                </a:lnTo>
                <a:lnTo>
                  <a:pt x="2709183" y="2820986"/>
                </a:lnTo>
                <a:lnTo>
                  <a:pt x="2706481" y="2803225"/>
                </a:lnTo>
                <a:cubicBezTo>
                  <a:pt x="2701987" y="2800660"/>
                  <a:pt x="2694667" y="2800516"/>
                  <a:pt x="2686830" y="2799940"/>
                </a:cubicBezTo>
                <a:close/>
                <a:moveTo>
                  <a:pt x="10320306" y="2799825"/>
                </a:moveTo>
                <a:cubicBezTo>
                  <a:pt x="10298870" y="2798097"/>
                  <a:pt x="10294836" y="2806855"/>
                  <a:pt x="10294374" y="2826219"/>
                </a:cubicBezTo>
                <a:cubicBezTo>
                  <a:pt x="10293798" y="2849498"/>
                  <a:pt x="10307168" y="2848692"/>
                  <a:pt x="10323648" y="2847539"/>
                </a:cubicBezTo>
                <a:cubicBezTo>
                  <a:pt x="10332926" y="2849383"/>
                  <a:pt x="10338920" y="2848231"/>
                  <a:pt x="10342737" y="2844212"/>
                </a:cubicBezTo>
                <a:lnTo>
                  <a:pt x="10348764" y="2823714"/>
                </a:lnTo>
                <a:lnTo>
                  <a:pt x="10348774" y="2823798"/>
                </a:lnTo>
                <a:lnTo>
                  <a:pt x="10348774" y="2823681"/>
                </a:lnTo>
                <a:lnTo>
                  <a:pt x="10348764" y="2823714"/>
                </a:lnTo>
                <a:lnTo>
                  <a:pt x="10347259" y="2810036"/>
                </a:lnTo>
                <a:cubicBezTo>
                  <a:pt x="10343364" y="2800213"/>
                  <a:pt x="10332840" y="2800863"/>
                  <a:pt x="10320306" y="2799825"/>
                </a:cubicBezTo>
                <a:close/>
                <a:moveTo>
                  <a:pt x="1947831" y="2799825"/>
                </a:moveTo>
                <a:cubicBezTo>
                  <a:pt x="1926395" y="2798097"/>
                  <a:pt x="1922361" y="2806855"/>
                  <a:pt x="1921899" y="2826219"/>
                </a:cubicBezTo>
                <a:cubicBezTo>
                  <a:pt x="1921323" y="2849498"/>
                  <a:pt x="1934693" y="2848692"/>
                  <a:pt x="1951173" y="2847539"/>
                </a:cubicBezTo>
                <a:cubicBezTo>
                  <a:pt x="1960451" y="2849383"/>
                  <a:pt x="1966445" y="2848231"/>
                  <a:pt x="1970262" y="2844212"/>
                </a:cubicBezTo>
                <a:lnTo>
                  <a:pt x="1976289" y="2823714"/>
                </a:lnTo>
                <a:lnTo>
                  <a:pt x="1976299" y="2823798"/>
                </a:lnTo>
                <a:lnTo>
                  <a:pt x="1976299" y="2823681"/>
                </a:lnTo>
                <a:lnTo>
                  <a:pt x="1976289" y="2823714"/>
                </a:lnTo>
                <a:lnTo>
                  <a:pt x="1974784" y="2810036"/>
                </a:lnTo>
                <a:cubicBezTo>
                  <a:pt x="1970889" y="2800213"/>
                  <a:pt x="1960365" y="2800863"/>
                  <a:pt x="1947831" y="2799825"/>
                </a:cubicBezTo>
                <a:close/>
                <a:moveTo>
                  <a:pt x="10864759" y="2799710"/>
                </a:moveTo>
                <a:cubicBezTo>
                  <a:pt x="10841478" y="2801784"/>
                  <a:pt x="10817967" y="2800170"/>
                  <a:pt x="10794456" y="2800170"/>
                </a:cubicBezTo>
                <a:cubicBezTo>
                  <a:pt x="10769215" y="2800170"/>
                  <a:pt x="10744090" y="2800516"/>
                  <a:pt x="10718850" y="2800055"/>
                </a:cubicBezTo>
                <a:cubicBezTo>
                  <a:pt x="10707210" y="2799825"/>
                  <a:pt x="10701332" y="2802822"/>
                  <a:pt x="10701446" y="2815959"/>
                </a:cubicBezTo>
                <a:lnTo>
                  <a:pt x="10701332" y="2815844"/>
                </a:lnTo>
                <a:cubicBezTo>
                  <a:pt x="10701908" y="2865405"/>
                  <a:pt x="10702138" y="2914962"/>
                  <a:pt x="10701332" y="2964406"/>
                </a:cubicBezTo>
                <a:cubicBezTo>
                  <a:pt x="10700986" y="2985842"/>
                  <a:pt x="10715162" y="2981464"/>
                  <a:pt x="10727724" y="2982616"/>
                </a:cubicBezTo>
                <a:cubicBezTo>
                  <a:pt x="10743168" y="2984114"/>
                  <a:pt x="10749968" y="2979158"/>
                  <a:pt x="10748930" y="2962562"/>
                </a:cubicBezTo>
                <a:cubicBezTo>
                  <a:pt x="10747664" y="2942623"/>
                  <a:pt x="10748470" y="2922569"/>
                  <a:pt x="10748700" y="2902630"/>
                </a:cubicBezTo>
                <a:cubicBezTo>
                  <a:pt x="10748700" y="2897790"/>
                  <a:pt x="10747432" y="2890990"/>
                  <a:pt x="10754578" y="2890183"/>
                </a:cubicBezTo>
                <a:cubicBezTo>
                  <a:pt x="10763106" y="2889262"/>
                  <a:pt x="10763914" y="2896291"/>
                  <a:pt x="10763914" y="2902515"/>
                </a:cubicBezTo>
                <a:cubicBezTo>
                  <a:pt x="10764144" y="2921646"/>
                  <a:pt x="10764951" y="2940779"/>
                  <a:pt x="10763914" y="2959797"/>
                </a:cubicBezTo>
                <a:cubicBezTo>
                  <a:pt x="10763106" y="2976046"/>
                  <a:pt x="10767486" y="2983653"/>
                  <a:pt x="10785582" y="2982730"/>
                </a:cubicBezTo>
                <a:cubicBezTo>
                  <a:pt x="10812435" y="2981347"/>
                  <a:pt x="10839520" y="2981693"/>
                  <a:pt x="10866373" y="2982616"/>
                </a:cubicBezTo>
                <a:cubicBezTo>
                  <a:pt x="10879972" y="2983076"/>
                  <a:pt x="10884928" y="2978813"/>
                  <a:pt x="10884468" y="2964981"/>
                </a:cubicBezTo>
                <a:cubicBezTo>
                  <a:pt x="10883546" y="2938014"/>
                  <a:pt x="10883546" y="2911045"/>
                  <a:pt x="10884468" y="2884191"/>
                </a:cubicBezTo>
                <a:cubicBezTo>
                  <a:pt x="10884928" y="2868863"/>
                  <a:pt x="10880664" y="2862177"/>
                  <a:pt x="10864068" y="2863328"/>
                </a:cubicBezTo>
                <a:cubicBezTo>
                  <a:pt x="10844130" y="2864827"/>
                  <a:pt x="10824075" y="2864136"/>
                  <a:pt x="10804136" y="2863790"/>
                </a:cubicBezTo>
                <a:cubicBezTo>
                  <a:pt x="10797912" y="2863675"/>
                  <a:pt x="10787770" y="2866787"/>
                  <a:pt x="10787194" y="2857105"/>
                </a:cubicBezTo>
                <a:cubicBezTo>
                  <a:pt x="10786504" y="2845811"/>
                  <a:pt x="10797568" y="2847424"/>
                  <a:pt x="10804712" y="2847193"/>
                </a:cubicBezTo>
                <a:cubicBezTo>
                  <a:pt x="10824652" y="2846617"/>
                  <a:pt x="10844820" y="2845926"/>
                  <a:pt x="10864644" y="2847424"/>
                </a:cubicBezTo>
                <a:cubicBezTo>
                  <a:pt x="10884814" y="2848922"/>
                  <a:pt x="10884468" y="2837398"/>
                  <a:pt x="10884468" y="2823106"/>
                </a:cubicBezTo>
                <a:cubicBezTo>
                  <a:pt x="10884468" y="2809046"/>
                  <a:pt x="10885274" y="2797866"/>
                  <a:pt x="10864759" y="2799710"/>
                </a:cubicBezTo>
                <a:close/>
                <a:moveTo>
                  <a:pt x="2492284" y="2799710"/>
                </a:moveTo>
                <a:cubicBezTo>
                  <a:pt x="2469003" y="2801784"/>
                  <a:pt x="2445492" y="2800170"/>
                  <a:pt x="2421981" y="2800170"/>
                </a:cubicBezTo>
                <a:cubicBezTo>
                  <a:pt x="2396740" y="2800170"/>
                  <a:pt x="2371615" y="2800516"/>
                  <a:pt x="2346375" y="2800055"/>
                </a:cubicBezTo>
                <a:cubicBezTo>
                  <a:pt x="2334735" y="2799825"/>
                  <a:pt x="2328857" y="2802822"/>
                  <a:pt x="2328971" y="2815959"/>
                </a:cubicBezTo>
                <a:lnTo>
                  <a:pt x="2328857" y="2815844"/>
                </a:lnTo>
                <a:cubicBezTo>
                  <a:pt x="2329433" y="2865405"/>
                  <a:pt x="2329663" y="2914962"/>
                  <a:pt x="2328857" y="2964406"/>
                </a:cubicBezTo>
                <a:cubicBezTo>
                  <a:pt x="2328511" y="2985842"/>
                  <a:pt x="2342687" y="2981464"/>
                  <a:pt x="2355249" y="2982616"/>
                </a:cubicBezTo>
                <a:cubicBezTo>
                  <a:pt x="2370693" y="2984114"/>
                  <a:pt x="2377493" y="2979158"/>
                  <a:pt x="2376455" y="2962562"/>
                </a:cubicBezTo>
                <a:cubicBezTo>
                  <a:pt x="2375189" y="2942623"/>
                  <a:pt x="2375995" y="2922569"/>
                  <a:pt x="2376225" y="2902630"/>
                </a:cubicBezTo>
                <a:cubicBezTo>
                  <a:pt x="2376225" y="2897790"/>
                  <a:pt x="2374957" y="2890990"/>
                  <a:pt x="2382103" y="2890183"/>
                </a:cubicBezTo>
                <a:cubicBezTo>
                  <a:pt x="2390631" y="2889262"/>
                  <a:pt x="2391439" y="2896291"/>
                  <a:pt x="2391439" y="2902515"/>
                </a:cubicBezTo>
                <a:cubicBezTo>
                  <a:pt x="2391669" y="2921646"/>
                  <a:pt x="2392476" y="2940779"/>
                  <a:pt x="2391439" y="2959797"/>
                </a:cubicBezTo>
                <a:cubicBezTo>
                  <a:pt x="2390631" y="2976046"/>
                  <a:pt x="2395011" y="2983653"/>
                  <a:pt x="2413107" y="2982730"/>
                </a:cubicBezTo>
                <a:cubicBezTo>
                  <a:pt x="2439960" y="2981347"/>
                  <a:pt x="2467045" y="2981693"/>
                  <a:pt x="2493898" y="2982616"/>
                </a:cubicBezTo>
                <a:cubicBezTo>
                  <a:pt x="2507497" y="2983076"/>
                  <a:pt x="2512453" y="2978813"/>
                  <a:pt x="2511993" y="2964981"/>
                </a:cubicBezTo>
                <a:cubicBezTo>
                  <a:pt x="2511071" y="2938014"/>
                  <a:pt x="2511071" y="2911045"/>
                  <a:pt x="2511993" y="2884191"/>
                </a:cubicBezTo>
                <a:cubicBezTo>
                  <a:pt x="2512453" y="2868863"/>
                  <a:pt x="2508189" y="2862177"/>
                  <a:pt x="2491593" y="2863328"/>
                </a:cubicBezTo>
                <a:cubicBezTo>
                  <a:pt x="2471655" y="2864827"/>
                  <a:pt x="2451600" y="2864136"/>
                  <a:pt x="2431661" y="2863790"/>
                </a:cubicBezTo>
                <a:cubicBezTo>
                  <a:pt x="2425437" y="2863675"/>
                  <a:pt x="2415295" y="2866787"/>
                  <a:pt x="2414719" y="2857105"/>
                </a:cubicBezTo>
                <a:cubicBezTo>
                  <a:pt x="2414029" y="2845811"/>
                  <a:pt x="2425093" y="2847424"/>
                  <a:pt x="2432237" y="2847193"/>
                </a:cubicBezTo>
                <a:cubicBezTo>
                  <a:pt x="2452177" y="2846617"/>
                  <a:pt x="2472345" y="2845926"/>
                  <a:pt x="2492169" y="2847424"/>
                </a:cubicBezTo>
                <a:cubicBezTo>
                  <a:pt x="2512339" y="2848922"/>
                  <a:pt x="2511993" y="2837398"/>
                  <a:pt x="2511993" y="2823106"/>
                </a:cubicBezTo>
                <a:cubicBezTo>
                  <a:pt x="2511993" y="2809046"/>
                  <a:pt x="2512799" y="2797866"/>
                  <a:pt x="2492284" y="2799710"/>
                </a:cubicBezTo>
                <a:close/>
                <a:moveTo>
                  <a:pt x="11529998" y="2799480"/>
                </a:moveTo>
                <a:cubicBezTo>
                  <a:pt x="11512248" y="2799825"/>
                  <a:pt x="11503028" y="2801899"/>
                  <a:pt x="11503604" y="2823221"/>
                </a:cubicBezTo>
                <a:cubicBezTo>
                  <a:pt x="11504065" y="2842929"/>
                  <a:pt x="11510749" y="2847886"/>
                  <a:pt x="11529652" y="2848001"/>
                </a:cubicBezTo>
                <a:cubicBezTo>
                  <a:pt x="11548898" y="2848116"/>
                  <a:pt x="11554776" y="2841085"/>
                  <a:pt x="11551202" y="2823221"/>
                </a:cubicBezTo>
                <a:cubicBezTo>
                  <a:pt x="11555353" y="2805588"/>
                  <a:pt x="11549014" y="2799133"/>
                  <a:pt x="11529998" y="2799480"/>
                </a:cubicBezTo>
                <a:close/>
                <a:moveTo>
                  <a:pt x="10988656" y="2799480"/>
                </a:moveTo>
                <a:cubicBezTo>
                  <a:pt x="10968832" y="2798787"/>
                  <a:pt x="10964222" y="2806855"/>
                  <a:pt x="10967795" y="2823798"/>
                </a:cubicBezTo>
                <a:cubicBezTo>
                  <a:pt x="10963877" y="2842123"/>
                  <a:pt x="10971252" y="2847886"/>
                  <a:pt x="10989808" y="2847886"/>
                </a:cubicBezTo>
                <a:lnTo>
                  <a:pt x="10989924" y="2848001"/>
                </a:lnTo>
                <a:cubicBezTo>
                  <a:pt x="11009056" y="2848001"/>
                  <a:pt x="11015163" y="2842237"/>
                  <a:pt x="11015509" y="2822762"/>
                </a:cubicBezTo>
                <a:cubicBezTo>
                  <a:pt x="11015855" y="2801209"/>
                  <a:pt x="11005944" y="2800055"/>
                  <a:pt x="10988656" y="2799480"/>
                </a:cubicBezTo>
                <a:close/>
                <a:moveTo>
                  <a:pt x="3157523" y="2799480"/>
                </a:moveTo>
                <a:cubicBezTo>
                  <a:pt x="3139773" y="2799825"/>
                  <a:pt x="3130553" y="2801899"/>
                  <a:pt x="3131129" y="2823221"/>
                </a:cubicBezTo>
                <a:cubicBezTo>
                  <a:pt x="3131590" y="2842929"/>
                  <a:pt x="3138274" y="2847886"/>
                  <a:pt x="3157177" y="2848001"/>
                </a:cubicBezTo>
                <a:cubicBezTo>
                  <a:pt x="3176423" y="2848116"/>
                  <a:pt x="3182301" y="2841085"/>
                  <a:pt x="3178727" y="2823221"/>
                </a:cubicBezTo>
                <a:cubicBezTo>
                  <a:pt x="3182878" y="2805588"/>
                  <a:pt x="3176539" y="2799133"/>
                  <a:pt x="3157523" y="2799480"/>
                </a:cubicBezTo>
                <a:close/>
                <a:moveTo>
                  <a:pt x="2616181" y="2799480"/>
                </a:moveTo>
                <a:cubicBezTo>
                  <a:pt x="2596357" y="2798787"/>
                  <a:pt x="2591747" y="2806855"/>
                  <a:pt x="2595320" y="2823798"/>
                </a:cubicBezTo>
                <a:cubicBezTo>
                  <a:pt x="2591402" y="2842123"/>
                  <a:pt x="2598777" y="2847886"/>
                  <a:pt x="2617333" y="2847886"/>
                </a:cubicBezTo>
                <a:lnTo>
                  <a:pt x="2617449" y="2848001"/>
                </a:lnTo>
                <a:cubicBezTo>
                  <a:pt x="2636581" y="2848001"/>
                  <a:pt x="2642688" y="2842237"/>
                  <a:pt x="2643034" y="2822762"/>
                </a:cubicBezTo>
                <a:cubicBezTo>
                  <a:pt x="2643380" y="2801209"/>
                  <a:pt x="2633469" y="2800055"/>
                  <a:pt x="2616181" y="2799480"/>
                </a:cubicBezTo>
                <a:close/>
                <a:moveTo>
                  <a:pt x="11922777" y="2795906"/>
                </a:moveTo>
                <a:cubicBezTo>
                  <a:pt x="11910446" y="2795906"/>
                  <a:pt x="11905950" y="2800748"/>
                  <a:pt x="11906296" y="2812963"/>
                </a:cubicBezTo>
                <a:cubicBezTo>
                  <a:pt x="11906872" y="2838089"/>
                  <a:pt x="11906412" y="2863328"/>
                  <a:pt x="11906412" y="2888454"/>
                </a:cubicBezTo>
                <a:lnTo>
                  <a:pt x="11906412" y="2888569"/>
                </a:lnTo>
                <a:cubicBezTo>
                  <a:pt x="11906412" y="2914501"/>
                  <a:pt x="11907448" y="2940663"/>
                  <a:pt x="11906066" y="2966595"/>
                </a:cubicBezTo>
                <a:cubicBezTo>
                  <a:pt x="11905028" y="2986304"/>
                  <a:pt x="11917706" y="2983769"/>
                  <a:pt x="11929693" y="2984229"/>
                </a:cubicBezTo>
                <a:cubicBezTo>
                  <a:pt x="11942602" y="2984690"/>
                  <a:pt x="11954356" y="2984805"/>
                  <a:pt x="11953550" y="2966134"/>
                </a:cubicBezTo>
                <a:cubicBezTo>
                  <a:pt x="11952744" y="2946312"/>
                  <a:pt x="11953434" y="2926256"/>
                  <a:pt x="11953780" y="2906318"/>
                </a:cubicBezTo>
                <a:cubicBezTo>
                  <a:pt x="11953896" y="2899403"/>
                  <a:pt x="11954586" y="2891336"/>
                  <a:pt x="11964269" y="2891681"/>
                </a:cubicBezTo>
                <a:cubicBezTo>
                  <a:pt x="11973719" y="2892027"/>
                  <a:pt x="11974180" y="2899980"/>
                  <a:pt x="11974180" y="2907009"/>
                </a:cubicBezTo>
                <a:cubicBezTo>
                  <a:pt x="11974295" y="2926027"/>
                  <a:pt x="11974641" y="2945158"/>
                  <a:pt x="11973834" y="2964174"/>
                </a:cubicBezTo>
                <a:cubicBezTo>
                  <a:pt x="11973258" y="2978698"/>
                  <a:pt x="11978790" y="2984574"/>
                  <a:pt x="11993426" y="2984229"/>
                </a:cubicBezTo>
                <a:cubicBezTo>
                  <a:pt x="12018552" y="2983653"/>
                  <a:pt x="12043792" y="2983076"/>
                  <a:pt x="12068918" y="2984229"/>
                </a:cubicBezTo>
                <a:cubicBezTo>
                  <a:pt x="12085514" y="2985036"/>
                  <a:pt x="12090008" y="2978120"/>
                  <a:pt x="12089548" y="2962906"/>
                </a:cubicBezTo>
                <a:cubicBezTo>
                  <a:pt x="12088740" y="2937783"/>
                  <a:pt x="12088396" y="2912657"/>
                  <a:pt x="12089778" y="2887533"/>
                </a:cubicBezTo>
                <a:cubicBezTo>
                  <a:pt x="12090816" y="2867593"/>
                  <a:pt x="12083210" y="2861945"/>
                  <a:pt x="12064192" y="2863675"/>
                </a:cubicBezTo>
                <a:cubicBezTo>
                  <a:pt x="12046098" y="2865287"/>
                  <a:pt x="12027772" y="2864366"/>
                  <a:pt x="12009563" y="2863790"/>
                </a:cubicBezTo>
                <a:cubicBezTo>
                  <a:pt x="12003570" y="2863559"/>
                  <a:pt x="11993082" y="2867362"/>
                  <a:pt x="11993196" y="2857221"/>
                </a:cubicBezTo>
                <a:cubicBezTo>
                  <a:pt x="11993312" y="2849383"/>
                  <a:pt x="12002648" y="2848577"/>
                  <a:pt x="12009792" y="2848577"/>
                </a:cubicBezTo>
                <a:cubicBezTo>
                  <a:pt x="12030654" y="2848577"/>
                  <a:pt x="12051400" y="2848347"/>
                  <a:pt x="12072260" y="2848692"/>
                </a:cubicBezTo>
                <a:cubicBezTo>
                  <a:pt x="12088972" y="2848922"/>
                  <a:pt x="12090008" y="2837628"/>
                  <a:pt x="12089086" y="2825756"/>
                </a:cubicBezTo>
                <a:cubicBezTo>
                  <a:pt x="12088280" y="2815844"/>
                  <a:pt x="12094734" y="2802360"/>
                  <a:pt x="12075948" y="2800401"/>
                </a:cubicBezTo>
                <a:cubicBezTo>
                  <a:pt x="12025006" y="2795100"/>
                  <a:pt x="11973834" y="2796021"/>
                  <a:pt x="11922777" y="2795906"/>
                </a:cubicBezTo>
                <a:close/>
                <a:moveTo>
                  <a:pt x="3550302" y="2795906"/>
                </a:moveTo>
                <a:cubicBezTo>
                  <a:pt x="3537971" y="2795906"/>
                  <a:pt x="3533475" y="2800748"/>
                  <a:pt x="3533821" y="2812963"/>
                </a:cubicBezTo>
                <a:cubicBezTo>
                  <a:pt x="3534397" y="2838089"/>
                  <a:pt x="3533937" y="2863328"/>
                  <a:pt x="3533937" y="2888454"/>
                </a:cubicBezTo>
                <a:lnTo>
                  <a:pt x="3533937" y="2888569"/>
                </a:lnTo>
                <a:cubicBezTo>
                  <a:pt x="3533937" y="2914501"/>
                  <a:pt x="3534973" y="2940663"/>
                  <a:pt x="3533591" y="2966595"/>
                </a:cubicBezTo>
                <a:cubicBezTo>
                  <a:pt x="3532553" y="2986304"/>
                  <a:pt x="3545231" y="2983769"/>
                  <a:pt x="3557218" y="2984229"/>
                </a:cubicBezTo>
                <a:cubicBezTo>
                  <a:pt x="3570127" y="2984690"/>
                  <a:pt x="3581881" y="2984805"/>
                  <a:pt x="3581075" y="2966134"/>
                </a:cubicBezTo>
                <a:cubicBezTo>
                  <a:pt x="3580269" y="2946312"/>
                  <a:pt x="3580959" y="2926256"/>
                  <a:pt x="3581305" y="2906318"/>
                </a:cubicBezTo>
                <a:cubicBezTo>
                  <a:pt x="3581421" y="2899403"/>
                  <a:pt x="3582111" y="2891336"/>
                  <a:pt x="3591794" y="2891681"/>
                </a:cubicBezTo>
                <a:cubicBezTo>
                  <a:pt x="3601244" y="2892027"/>
                  <a:pt x="3601705" y="2899980"/>
                  <a:pt x="3601705" y="2907009"/>
                </a:cubicBezTo>
                <a:cubicBezTo>
                  <a:pt x="3601820" y="2926027"/>
                  <a:pt x="3602166" y="2945158"/>
                  <a:pt x="3601359" y="2964174"/>
                </a:cubicBezTo>
                <a:cubicBezTo>
                  <a:pt x="3600783" y="2978698"/>
                  <a:pt x="3606315" y="2984574"/>
                  <a:pt x="3620951" y="2984229"/>
                </a:cubicBezTo>
                <a:cubicBezTo>
                  <a:pt x="3646077" y="2983653"/>
                  <a:pt x="3671317" y="2983076"/>
                  <a:pt x="3696443" y="2984229"/>
                </a:cubicBezTo>
                <a:cubicBezTo>
                  <a:pt x="3713039" y="2985036"/>
                  <a:pt x="3717533" y="2978120"/>
                  <a:pt x="3717073" y="2962906"/>
                </a:cubicBezTo>
                <a:cubicBezTo>
                  <a:pt x="3716265" y="2937783"/>
                  <a:pt x="3715921" y="2912657"/>
                  <a:pt x="3717303" y="2887533"/>
                </a:cubicBezTo>
                <a:cubicBezTo>
                  <a:pt x="3718341" y="2867593"/>
                  <a:pt x="3710735" y="2861945"/>
                  <a:pt x="3691717" y="2863675"/>
                </a:cubicBezTo>
                <a:cubicBezTo>
                  <a:pt x="3673623" y="2865287"/>
                  <a:pt x="3655297" y="2864366"/>
                  <a:pt x="3637088" y="2863790"/>
                </a:cubicBezTo>
                <a:cubicBezTo>
                  <a:pt x="3631095" y="2863559"/>
                  <a:pt x="3620607" y="2867362"/>
                  <a:pt x="3620721" y="2857221"/>
                </a:cubicBezTo>
                <a:cubicBezTo>
                  <a:pt x="3620837" y="2849383"/>
                  <a:pt x="3630173" y="2848577"/>
                  <a:pt x="3637317" y="2848577"/>
                </a:cubicBezTo>
                <a:cubicBezTo>
                  <a:pt x="3658179" y="2848577"/>
                  <a:pt x="3678925" y="2848347"/>
                  <a:pt x="3699785" y="2848692"/>
                </a:cubicBezTo>
                <a:cubicBezTo>
                  <a:pt x="3716497" y="2848922"/>
                  <a:pt x="3717533" y="2837628"/>
                  <a:pt x="3716611" y="2825756"/>
                </a:cubicBezTo>
                <a:cubicBezTo>
                  <a:pt x="3715805" y="2815844"/>
                  <a:pt x="3722259" y="2802360"/>
                  <a:pt x="3703473" y="2800401"/>
                </a:cubicBezTo>
                <a:cubicBezTo>
                  <a:pt x="3652531" y="2795100"/>
                  <a:pt x="3601359" y="2796021"/>
                  <a:pt x="3550302" y="2795906"/>
                </a:cubicBezTo>
                <a:close/>
                <a:moveTo>
                  <a:pt x="4023716" y="2735054"/>
                </a:moveTo>
                <a:cubicBezTo>
                  <a:pt x="3996980" y="2736552"/>
                  <a:pt x="3970125" y="2736089"/>
                  <a:pt x="3943386" y="2735284"/>
                </a:cubicBezTo>
                <a:cubicBezTo>
                  <a:pt x="3929326" y="2734824"/>
                  <a:pt x="3926906" y="2741162"/>
                  <a:pt x="3925982" y="2753840"/>
                </a:cubicBezTo>
                <a:cubicBezTo>
                  <a:pt x="3924486" y="2774584"/>
                  <a:pt x="3927942" y="2787262"/>
                  <a:pt x="3953066" y="2782652"/>
                </a:cubicBezTo>
                <a:cubicBezTo>
                  <a:pt x="3962286" y="2780924"/>
                  <a:pt x="3972083" y="2782423"/>
                  <a:pt x="3981535" y="2782423"/>
                </a:cubicBezTo>
                <a:cubicBezTo>
                  <a:pt x="3995249" y="2782423"/>
                  <a:pt x="4009312" y="2781268"/>
                  <a:pt x="4022910" y="2782767"/>
                </a:cubicBezTo>
                <a:cubicBezTo>
                  <a:pt x="4041580" y="2784841"/>
                  <a:pt x="4042272" y="2774240"/>
                  <a:pt x="4041236" y="2760869"/>
                </a:cubicBezTo>
                <a:cubicBezTo>
                  <a:pt x="4040312" y="2748883"/>
                  <a:pt x="4046076" y="2733900"/>
                  <a:pt x="4023716" y="2735054"/>
                </a:cubicBezTo>
                <a:close/>
                <a:moveTo>
                  <a:pt x="3883109" y="2734591"/>
                </a:moveTo>
                <a:cubicBezTo>
                  <a:pt x="3863746" y="2734361"/>
                  <a:pt x="3858214" y="2740586"/>
                  <a:pt x="3857638" y="2759948"/>
                </a:cubicBezTo>
                <a:cubicBezTo>
                  <a:pt x="3857350" y="2771012"/>
                  <a:pt x="3859913" y="2776572"/>
                  <a:pt x="3864639" y="2779468"/>
                </a:cubicBezTo>
                <a:lnTo>
                  <a:pt x="3884534" y="2782985"/>
                </a:lnTo>
                <a:lnTo>
                  <a:pt x="3884493" y="2782997"/>
                </a:lnTo>
                <a:lnTo>
                  <a:pt x="3884607" y="2782997"/>
                </a:lnTo>
                <a:lnTo>
                  <a:pt x="3884534" y="2782985"/>
                </a:lnTo>
                <a:lnTo>
                  <a:pt x="3903652" y="2777235"/>
                </a:lnTo>
                <a:cubicBezTo>
                  <a:pt x="3906706" y="2772913"/>
                  <a:pt x="3906793" y="2766228"/>
                  <a:pt x="3905005" y="2757297"/>
                </a:cubicBezTo>
                <a:cubicBezTo>
                  <a:pt x="3909961" y="2739317"/>
                  <a:pt x="3901317" y="2734824"/>
                  <a:pt x="3883109" y="2734591"/>
                </a:cubicBezTo>
                <a:close/>
                <a:moveTo>
                  <a:pt x="5553234" y="2734245"/>
                </a:moveTo>
                <a:cubicBezTo>
                  <a:pt x="5536866" y="2732862"/>
                  <a:pt x="5532141" y="2739664"/>
                  <a:pt x="5532832" y="2755338"/>
                </a:cubicBezTo>
                <a:cubicBezTo>
                  <a:pt x="5533984" y="2780464"/>
                  <a:pt x="5532949" y="2805703"/>
                  <a:pt x="5533295" y="2830944"/>
                </a:cubicBezTo>
                <a:cubicBezTo>
                  <a:pt x="5533408" y="2838089"/>
                  <a:pt x="5530758" y="2846387"/>
                  <a:pt x="5542169" y="2849498"/>
                </a:cubicBezTo>
                <a:cubicBezTo>
                  <a:pt x="5571327" y="2857681"/>
                  <a:pt x="5585041" y="2847886"/>
                  <a:pt x="5585041" y="2817573"/>
                </a:cubicBezTo>
                <a:cubicBezTo>
                  <a:pt x="5585041" y="2810659"/>
                  <a:pt x="5584698" y="2803628"/>
                  <a:pt x="5585387" y="2796713"/>
                </a:cubicBezTo>
                <a:cubicBezTo>
                  <a:pt x="5585850" y="2791411"/>
                  <a:pt x="5582392" y="2782882"/>
                  <a:pt x="5591725" y="2782536"/>
                </a:cubicBezTo>
                <a:cubicBezTo>
                  <a:pt x="5602214" y="2782192"/>
                  <a:pt x="5600718" y="2791181"/>
                  <a:pt x="5600946" y="2797751"/>
                </a:cubicBezTo>
                <a:cubicBezTo>
                  <a:pt x="5601295" y="2809046"/>
                  <a:pt x="5601409" y="2820339"/>
                  <a:pt x="5600946" y="2831634"/>
                </a:cubicBezTo>
                <a:cubicBezTo>
                  <a:pt x="5600486" y="2843276"/>
                  <a:pt x="5604407" y="2848922"/>
                  <a:pt x="5616966" y="2849960"/>
                </a:cubicBezTo>
                <a:cubicBezTo>
                  <a:pt x="5645089" y="2852381"/>
                  <a:pt x="5648201" y="2850075"/>
                  <a:pt x="5648201" y="2821724"/>
                </a:cubicBezTo>
                <a:lnTo>
                  <a:pt x="5647971" y="2821493"/>
                </a:lnTo>
                <a:cubicBezTo>
                  <a:pt x="5647971" y="2811119"/>
                  <a:pt x="5647971" y="2800631"/>
                  <a:pt x="5647971" y="2790260"/>
                </a:cubicBezTo>
                <a:cubicBezTo>
                  <a:pt x="5648122" y="2752917"/>
                  <a:pt x="5629565" y="2734327"/>
                  <a:pt x="5592304" y="2734477"/>
                </a:cubicBezTo>
                <a:cubicBezTo>
                  <a:pt x="5579279" y="2734477"/>
                  <a:pt x="5566142" y="2735398"/>
                  <a:pt x="5553234" y="2734245"/>
                </a:cubicBezTo>
                <a:close/>
                <a:moveTo>
                  <a:pt x="9183110" y="2734015"/>
                </a:moveTo>
                <a:cubicBezTo>
                  <a:pt x="9165592" y="2733093"/>
                  <a:pt x="9157409" y="2738051"/>
                  <a:pt x="9158677" y="2757182"/>
                </a:cubicBezTo>
                <a:lnTo>
                  <a:pt x="9158677" y="2757297"/>
                </a:lnTo>
                <a:cubicBezTo>
                  <a:pt x="9160060" y="2778964"/>
                  <a:pt x="9160060" y="2800748"/>
                  <a:pt x="9158677" y="2822414"/>
                </a:cubicBezTo>
                <a:cubicBezTo>
                  <a:pt x="9157524" y="2841892"/>
                  <a:pt x="9162134" y="2849960"/>
                  <a:pt x="9184148" y="2850305"/>
                </a:cubicBezTo>
                <a:cubicBezTo>
                  <a:pt x="9207198" y="2850651"/>
                  <a:pt x="9207198" y="2839011"/>
                  <a:pt x="9206276" y="2822991"/>
                </a:cubicBezTo>
                <a:cubicBezTo>
                  <a:pt x="9205700" y="2813425"/>
                  <a:pt x="9205930" y="2803858"/>
                  <a:pt x="9206276" y="2794293"/>
                </a:cubicBezTo>
                <a:cubicBezTo>
                  <a:pt x="9206507" y="2789567"/>
                  <a:pt x="9204547" y="2783112"/>
                  <a:pt x="9212038" y="2782077"/>
                </a:cubicBezTo>
                <a:cubicBezTo>
                  <a:pt x="9219876" y="2781038"/>
                  <a:pt x="9222872" y="2786456"/>
                  <a:pt x="9223334" y="2793141"/>
                </a:cubicBezTo>
                <a:cubicBezTo>
                  <a:pt x="9224140" y="2806049"/>
                  <a:pt x="9224486" y="2819071"/>
                  <a:pt x="9224716" y="2832096"/>
                </a:cubicBezTo>
                <a:cubicBezTo>
                  <a:pt x="9224832" y="2838896"/>
                  <a:pt x="9223563" y="2845695"/>
                  <a:pt x="9232554" y="2849038"/>
                </a:cubicBezTo>
                <a:cubicBezTo>
                  <a:pt x="9257102" y="2858257"/>
                  <a:pt x="9273930" y="2847078"/>
                  <a:pt x="9274160" y="2820571"/>
                </a:cubicBezTo>
                <a:cubicBezTo>
                  <a:pt x="9274160" y="2811004"/>
                  <a:pt x="9274160" y="2801438"/>
                  <a:pt x="9274160" y="2791873"/>
                </a:cubicBezTo>
                <a:cubicBezTo>
                  <a:pt x="9274044" y="2791873"/>
                  <a:pt x="9274044" y="2791873"/>
                  <a:pt x="9274044" y="2791873"/>
                </a:cubicBezTo>
                <a:cubicBezTo>
                  <a:pt x="9274044" y="2780579"/>
                  <a:pt x="9273238" y="2769167"/>
                  <a:pt x="9274274" y="2757988"/>
                </a:cubicBezTo>
                <a:cubicBezTo>
                  <a:pt x="9276004" y="2740124"/>
                  <a:pt x="9269550" y="2732862"/>
                  <a:pt x="9250879" y="2734015"/>
                </a:cubicBezTo>
                <a:cubicBezTo>
                  <a:pt x="9228290" y="2735398"/>
                  <a:pt x="9205584" y="2735168"/>
                  <a:pt x="9183110" y="2734015"/>
                </a:cubicBezTo>
                <a:close/>
                <a:moveTo>
                  <a:pt x="8855448" y="2734015"/>
                </a:moveTo>
                <a:cubicBezTo>
                  <a:pt x="8828594" y="2735284"/>
                  <a:pt x="8801624" y="2734824"/>
                  <a:pt x="8774770" y="2734130"/>
                </a:cubicBezTo>
                <a:cubicBezTo>
                  <a:pt x="8761516" y="2733900"/>
                  <a:pt x="8756560" y="2738281"/>
                  <a:pt x="8756099" y="2751995"/>
                </a:cubicBezTo>
                <a:cubicBezTo>
                  <a:pt x="8755408" y="2771703"/>
                  <a:pt x="8756560" y="2786571"/>
                  <a:pt x="8782838" y="2781729"/>
                </a:cubicBezTo>
                <a:cubicBezTo>
                  <a:pt x="8792865" y="2779770"/>
                  <a:pt x="8803583" y="2781384"/>
                  <a:pt x="8813956" y="2781384"/>
                </a:cubicBezTo>
                <a:cubicBezTo>
                  <a:pt x="8827787" y="2781384"/>
                  <a:pt x="8841847" y="2780346"/>
                  <a:pt x="8855562" y="2781614"/>
                </a:cubicBezTo>
                <a:lnTo>
                  <a:pt x="8855678" y="2781614"/>
                </a:lnTo>
                <a:cubicBezTo>
                  <a:pt x="8876193" y="2783575"/>
                  <a:pt x="8872274" y="2769630"/>
                  <a:pt x="8872274" y="2758103"/>
                </a:cubicBezTo>
                <a:cubicBezTo>
                  <a:pt x="8872274" y="2746348"/>
                  <a:pt x="8875732" y="2733093"/>
                  <a:pt x="8855448" y="2734015"/>
                </a:cubicBezTo>
                <a:close/>
                <a:moveTo>
                  <a:pt x="8505656" y="2734015"/>
                </a:moveTo>
                <a:cubicBezTo>
                  <a:pt x="8491480" y="2733556"/>
                  <a:pt x="8486408" y="2737819"/>
                  <a:pt x="8485602" y="2752917"/>
                </a:cubicBezTo>
                <a:cubicBezTo>
                  <a:pt x="8484334" y="2774470"/>
                  <a:pt x="8488944" y="2785648"/>
                  <a:pt x="8513262" y="2781499"/>
                </a:cubicBezTo>
                <a:lnTo>
                  <a:pt x="8513378" y="2781729"/>
                </a:lnTo>
                <a:cubicBezTo>
                  <a:pt x="8523520" y="2780001"/>
                  <a:pt x="8534124" y="2781384"/>
                  <a:pt x="8544496" y="2781384"/>
                </a:cubicBezTo>
                <a:cubicBezTo>
                  <a:pt x="8557520" y="2781384"/>
                  <a:pt x="8570658" y="2780117"/>
                  <a:pt x="8583452" y="2781614"/>
                </a:cubicBezTo>
                <a:cubicBezTo>
                  <a:pt x="8602007" y="2783691"/>
                  <a:pt x="8602699" y="2773316"/>
                  <a:pt x="8602007" y="2759717"/>
                </a:cubicBezTo>
                <a:cubicBezTo>
                  <a:pt x="8601316" y="2746810"/>
                  <a:pt x="8604773" y="2733093"/>
                  <a:pt x="8583566" y="2734015"/>
                </a:cubicBezTo>
                <a:cubicBezTo>
                  <a:pt x="8557635" y="2735168"/>
                  <a:pt x="8531587" y="2734824"/>
                  <a:pt x="8505656" y="2734015"/>
                </a:cubicBezTo>
                <a:close/>
                <a:moveTo>
                  <a:pt x="6761310" y="2734015"/>
                </a:moveTo>
                <a:cubicBezTo>
                  <a:pt x="6749093" y="2733784"/>
                  <a:pt x="6744250" y="2738051"/>
                  <a:pt x="6744483" y="2750498"/>
                </a:cubicBezTo>
                <a:cubicBezTo>
                  <a:pt x="6745059" y="2778272"/>
                  <a:pt x="6744713" y="2805934"/>
                  <a:pt x="6744713" y="2833709"/>
                </a:cubicBezTo>
                <a:cubicBezTo>
                  <a:pt x="6744830" y="2840625"/>
                  <a:pt x="6744483" y="2846963"/>
                  <a:pt x="6754163" y="2849268"/>
                </a:cubicBezTo>
                <a:cubicBezTo>
                  <a:pt x="6779866" y="2855491"/>
                  <a:pt x="6791736" y="2847193"/>
                  <a:pt x="6791852" y="2821493"/>
                </a:cubicBezTo>
                <a:cubicBezTo>
                  <a:pt x="6791852" y="2813656"/>
                  <a:pt x="6791392" y="2805818"/>
                  <a:pt x="6791852" y="2798097"/>
                </a:cubicBezTo>
                <a:cubicBezTo>
                  <a:pt x="6792196" y="2791873"/>
                  <a:pt x="6788970" y="2782536"/>
                  <a:pt x="6799572" y="2781962"/>
                </a:cubicBezTo>
                <a:cubicBezTo>
                  <a:pt x="6811904" y="2781268"/>
                  <a:pt x="6809025" y="2791988"/>
                  <a:pt x="6809601" y="2798903"/>
                </a:cubicBezTo>
                <a:cubicBezTo>
                  <a:pt x="6810293" y="2807431"/>
                  <a:pt x="6810177" y="2816190"/>
                  <a:pt x="6809255" y="2824719"/>
                </a:cubicBezTo>
                <a:cubicBezTo>
                  <a:pt x="6807410" y="2842237"/>
                  <a:pt x="6813521" y="2849038"/>
                  <a:pt x="6832305" y="2849845"/>
                </a:cubicBezTo>
                <a:cubicBezTo>
                  <a:pt x="6854089" y="2850766"/>
                  <a:pt x="6862502" y="2844082"/>
                  <a:pt x="6859505" y="2822298"/>
                </a:cubicBezTo>
                <a:cubicBezTo>
                  <a:pt x="6858238" y="2812963"/>
                  <a:pt x="6859273" y="2803282"/>
                  <a:pt x="6859273" y="2793716"/>
                </a:cubicBezTo>
                <a:lnTo>
                  <a:pt x="6859389" y="2793716"/>
                </a:lnTo>
                <a:cubicBezTo>
                  <a:pt x="6859389" y="2779885"/>
                  <a:pt x="6858814" y="2765940"/>
                  <a:pt x="6859621" y="2752111"/>
                </a:cubicBezTo>
                <a:cubicBezTo>
                  <a:pt x="6860426" y="2738740"/>
                  <a:pt x="6855701" y="2733556"/>
                  <a:pt x="6841871" y="2734015"/>
                </a:cubicBezTo>
                <a:cubicBezTo>
                  <a:pt x="6815016" y="2734824"/>
                  <a:pt x="6788164" y="2734591"/>
                  <a:pt x="6761310" y="2734015"/>
                </a:cubicBezTo>
                <a:close/>
                <a:moveTo>
                  <a:pt x="810635" y="2734015"/>
                </a:moveTo>
                <a:cubicBezTo>
                  <a:pt x="793117" y="2733093"/>
                  <a:pt x="784934" y="2738051"/>
                  <a:pt x="786202" y="2757182"/>
                </a:cubicBezTo>
                <a:lnTo>
                  <a:pt x="786202" y="2757297"/>
                </a:lnTo>
                <a:cubicBezTo>
                  <a:pt x="787585" y="2778964"/>
                  <a:pt x="787585" y="2800748"/>
                  <a:pt x="786202" y="2822414"/>
                </a:cubicBezTo>
                <a:cubicBezTo>
                  <a:pt x="785049" y="2841892"/>
                  <a:pt x="789659" y="2849960"/>
                  <a:pt x="811673" y="2850305"/>
                </a:cubicBezTo>
                <a:cubicBezTo>
                  <a:pt x="834723" y="2850651"/>
                  <a:pt x="834723" y="2839011"/>
                  <a:pt x="833801" y="2822991"/>
                </a:cubicBezTo>
                <a:cubicBezTo>
                  <a:pt x="833225" y="2813425"/>
                  <a:pt x="833455" y="2803858"/>
                  <a:pt x="833801" y="2794293"/>
                </a:cubicBezTo>
                <a:cubicBezTo>
                  <a:pt x="834032" y="2789567"/>
                  <a:pt x="832072" y="2783112"/>
                  <a:pt x="839563" y="2782077"/>
                </a:cubicBezTo>
                <a:cubicBezTo>
                  <a:pt x="847401" y="2781038"/>
                  <a:pt x="850397" y="2786456"/>
                  <a:pt x="850859" y="2793141"/>
                </a:cubicBezTo>
                <a:cubicBezTo>
                  <a:pt x="851665" y="2806049"/>
                  <a:pt x="852011" y="2819071"/>
                  <a:pt x="852241" y="2832096"/>
                </a:cubicBezTo>
                <a:cubicBezTo>
                  <a:pt x="852357" y="2838896"/>
                  <a:pt x="851088" y="2845695"/>
                  <a:pt x="860079" y="2849038"/>
                </a:cubicBezTo>
                <a:cubicBezTo>
                  <a:pt x="884627" y="2858257"/>
                  <a:pt x="901455" y="2847078"/>
                  <a:pt x="901685" y="2820571"/>
                </a:cubicBezTo>
                <a:cubicBezTo>
                  <a:pt x="901685" y="2811004"/>
                  <a:pt x="901685" y="2801438"/>
                  <a:pt x="901685" y="2791873"/>
                </a:cubicBezTo>
                <a:cubicBezTo>
                  <a:pt x="901569" y="2791873"/>
                  <a:pt x="901569" y="2791873"/>
                  <a:pt x="901569" y="2791873"/>
                </a:cubicBezTo>
                <a:cubicBezTo>
                  <a:pt x="901569" y="2780579"/>
                  <a:pt x="900763" y="2769167"/>
                  <a:pt x="901799" y="2757988"/>
                </a:cubicBezTo>
                <a:cubicBezTo>
                  <a:pt x="903529" y="2740124"/>
                  <a:pt x="897075" y="2732862"/>
                  <a:pt x="878404" y="2734015"/>
                </a:cubicBezTo>
                <a:cubicBezTo>
                  <a:pt x="855815" y="2735398"/>
                  <a:pt x="833109" y="2735168"/>
                  <a:pt x="810635" y="2734015"/>
                </a:cubicBezTo>
                <a:close/>
                <a:moveTo>
                  <a:pt x="482973" y="2734015"/>
                </a:moveTo>
                <a:cubicBezTo>
                  <a:pt x="456119" y="2735284"/>
                  <a:pt x="429149" y="2734824"/>
                  <a:pt x="402295" y="2734130"/>
                </a:cubicBezTo>
                <a:cubicBezTo>
                  <a:pt x="389041" y="2733900"/>
                  <a:pt x="384085" y="2738281"/>
                  <a:pt x="383624" y="2751995"/>
                </a:cubicBezTo>
                <a:cubicBezTo>
                  <a:pt x="382933" y="2771703"/>
                  <a:pt x="384085" y="2786571"/>
                  <a:pt x="410363" y="2781729"/>
                </a:cubicBezTo>
                <a:cubicBezTo>
                  <a:pt x="420390" y="2779770"/>
                  <a:pt x="431108" y="2781384"/>
                  <a:pt x="441481" y="2781384"/>
                </a:cubicBezTo>
                <a:cubicBezTo>
                  <a:pt x="455312" y="2781384"/>
                  <a:pt x="469372" y="2780346"/>
                  <a:pt x="483087" y="2781614"/>
                </a:cubicBezTo>
                <a:lnTo>
                  <a:pt x="483203" y="2781614"/>
                </a:lnTo>
                <a:cubicBezTo>
                  <a:pt x="503718" y="2783575"/>
                  <a:pt x="499799" y="2769630"/>
                  <a:pt x="499799" y="2758103"/>
                </a:cubicBezTo>
                <a:cubicBezTo>
                  <a:pt x="499799" y="2746348"/>
                  <a:pt x="503257" y="2733093"/>
                  <a:pt x="482973" y="2734015"/>
                </a:cubicBezTo>
                <a:close/>
                <a:moveTo>
                  <a:pt x="133181" y="2734015"/>
                </a:moveTo>
                <a:cubicBezTo>
                  <a:pt x="119005" y="2733556"/>
                  <a:pt x="113933" y="2737819"/>
                  <a:pt x="113127" y="2752917"/>
                </a:cubicBezTo>
                <a:cubicBezTo>
                  <a:pt x="111859" y="2774470"/>
                  <a:pt x="116469" y="2785648"/>
                  <a:pt x="140787" y="2781499"/>
                </a:cubicBezTo>
                <a:lnTo>
                  <a:pt x="140903" y="2781729"/>
                </a:lnTo>
                <a:cubicBezTo>
                  <a:pt x="151045" y="2780001"/>
                  <a:pt x="161649" y="2781384"/>
                  <a:pt x="172021" y="2781384"/>
                </a:cubicBezTo>
                <a:cubicBezTo>
                  <a:pt x="185045" y="2781384"/>
                  <a:pt x="198183" y="2780117"/>
                  <a:pt x="210977" y="2781614"/>
                </a:cubicBezTo>
                <a:cubicBezTo>
                  <a:pt x="229532" y="2783691"/>
                  <a:pt x="230224" y="2773316"/>
                  <a:pt x="229532" y="2759717"/>
                </a:cubicBezTo>
                <a:cubicBezTo>
                  <a:pt x="228841" y="2746810"/>
                  <a:pt x="232298" y="2733093"/>
                  <a:pt x="211091" y="2734015"/>
                </a:cubicBezTo>
                <a:cubicBezTo>
                  <a:pt x="185160" y="2735168"/>
                  <a:pt x="159112" y="2734824"/>
                  <a:pt x="133181" y="2734015"/>
                </a:cubicBezTo>
                <a:close/>
                <a:moveTo>
                  <a:pt x="7565888" y="2733900"/>
                </a:moveTo>
                <a:cubicBezTo>
                  <a:pt x="7550444" y="2733324"/>
                  <a:pt x="7547793" y="2739895"/>
                  <a:pt x="7546986" y="2753725"/>
                </a:cubicBezTo>
                <a:cubicBezTo>
                  <a:pt x="7545833" y="2773431"/>
                  <a:pt x="7549060" y="2785304"/>
                  <a:pt x="7572687" y="2781499"/>
                </a:cubicBezTo>
                <a:cubicBezTo>
                  <a:pt x="7582715" y="2779885"/>
                  <a:pt x="7593317" y="2781268"/>
                  <a:pt x="7603690" y="2781268"/>
                </a:cubicBezTo>
                <a:cubicBezTo>
                  <a:pt x="7617405" y="2781268"/>
                  <a:pt x="7631352" y="2780117"/>
                  <a:pt x="7645065" y="2781499"/>
                </a:cubicBezTo>
                <a:lnTo>
                  <a:pt x="7645182" y="2781384"/>
                </a:lnTo>
                <a:cubicBezTo>
                  <a:pt x="7662008" y="2783112"/>
                  <a:pt x="7663967" y="2774010"/>
                  <a:pt x="7662237" y="2761215"/>
                </a:cubicBezTo>
                <a:cubicBezTo>
                  <a:pt x="7660856" y="2750036"/>
                  <a:pt x="7669038" y="2733441"/>
                  <a:pt x="7646218" y="2734015"/>
                </a:cubicBezTo>
                <a:cubicBezTo>
                  <a:pt x="7619480" y="2734706"/>
                  <a:pt x="7592627" y="2734939"/>
                  <a:pt x="7565888" y="2733900"/>
                </a:cubicBezTo>
                <a:close/>
                <a:moveTo>
                  <a:pt x="5429336" y="2733900"/>
                </a:moveTo>
                <a:cubicBezTo>
                  <a:pt x="5409052" y="2732517"/>
                  <a:pt x="5402481" y="2739201"/>
                  <a:pt x="5401906" y="2759948"/>
                </a:cubicBezTo>
                <a:cubicBezTo>
                  <a:pt x="5401213" y="2783112"/>
                  <a:pt x="5413894" y="2782308"/>
                  <a:pt x="5429336" y="2781614"/>
                </a:cubicBezTo>
                <a:cubicBezTo>
                  <a:pt x="5438787" y="2781268"/>
                  <a:pt x="5448353" y="2781614"/>
                  <a:pt x="5457803" y="2781614"/>
                </a:cubicBezTo>
                <a:cubicBezTo>
                  <a:pt x="5471635" y="2781614"/>
                  <a:pt x="5485579" y="2780924"/>
                  <a:pt x="5499296" y="2781847"/>
                </a:cubicBezTo>
                <a:lnTo>
                  <a:pt x="5499410" y="2781729"/>
                </a:lnTo>
                <a:cubicBezTo>
                  <a:pt x="5514276" y="2782767"/>
                  <a:pt x="5519924" y="2776889"/>
                  <a:pt x="5518197" y="2762252"/>
                </a:cubicBezTo>
                <a:cubicBezTo>
                  <a:pt x="5516698" y="2749345"/>
                  <a:pt x="5522577" y="2732979"/>
                  <a:pt x="5499296" y="2734015"/>
                </a:cubicBezTo>
                <a:cubicBezTo>
                  <a:pt x="5476014" y="2735054"/>
                  <a:pt x="5452503" y="2735514"/>
                  <a:pt x="5429336" y="2733900"/>
                </a:cubicBezTo>
                <a:close/>
                <a:moveTo>
                  <a:pt x="7840650" y="2733784"/>
                </a:moveTo>
                <a:lnTo>
                  <a:pt x="7840533" y="2733900"/>
                </a:lnTo>
                <a:cubicBezTo>
                  <a:pt x="7822209" y="2733210"/>
                  <a:pt x="7812066" y="2736089"/>
                  <a:pt x="7812066" y="2758910"/>
                </a:cubicBezTo>
                <a:cubicBezTo>
                  <a:pt x="7812182" y="2780924"/>
                  <a:pt x="7822093" y="2782882"/>
                  <a:pt x="7839035" y="2781499"/>
                </a:cubicBezTo>
                <a:cubicBezTo>
                  <a:pt x="7850215" y="2780579"/>
                  <a:pt x="7861510" y="2781268"/>
                  <a:pt x="7872805" y="2781268"/>
                </a:cubicBezTo>
                <a:cubicBezTo>
                  <a:pt x="7886751" y="2781268"/>
                  <a:pt x="7900811" y="2779885"/>
                  <a:pt x="7914412" y="2781614"/>
                </a:cubicBezTo>
                <a:cubicBezTo>
                  <a:pt x="7935733" y="2784380"/>
                  <a:pt x="7932966" y="2770781"/>
                  <a:pt x="7933542" y="2757642"/>
                </a:cubicBezTo>
                <a:cubicBezTo>
                  <a:pt x="7934235" y="2742776"/>
                  <a:pt x="7932735" y="2732633"/>
                  <a:pt x="7913373" y="2733784"/>
                </a:cubicBezTo>
                <a:cubicBezTo>
                  <a:pt x="7889286" y="2735168"/>
                  <a:pt x="7864852" y="2734706"/>
                  <a:pt x="7840650" y="2733784"/>
                </a:cubicBezTo>
                <a:close/>
                <a:moveTo>
                  <a:pt x="7308645" y="2733784"/>
                </a:moveTo>
                <a:cubicBezTo>
                  <a:pt x="7289511" y="2732633"/>
                  <a:pt x="7280638" y="2737243"/>
                  <a:pt x="7280407" y="2759140"/>
                </a:cubicBezTo>
                <a:cubicBezTo>
                  <a:pt x="7280177" y="2781729"/>
                  <a:pt x="7291585" y="2782652"/>
                  <a:pt x="7307953" y="2781499"/>
                </a:cubicBezTo>
                <a:cubicBezTo>
                  <a:pt x="7317518" y="2780808"/>
                  <a:pt x="7327084" y="2781384"/>
                  <a:pt x="7336650" y="2781384"/>
                </a:cubicBezTo>
                <a:cubicBezTo>
                  <a:pt x="7350597" y="2781384"/>
                  <a:pt x="7364542" y="2780464"/>
                  <a:pt x="7378372" y="2781614"/>
                </a:cubicBezTo>
                <a:cubicBezTo>
                  <a:pt x="7394508" y="2782882"/>
                  <a:pt x="7397734" y="2774699"/>
                  <a:pt x="7396581" y="2761215"/>
                </a:cubicBezTo>
                <a:cubicBezTo>
                  <a:pt x="7395430" y="2748999"/>
                  <a:pt x="7400730" y="2733670"/>
                  <a:pt x="7379062" y="2734130"/>
                </a:cubicBezTo>
                <a:cubicBezTo>
                  <a:pt x="7355667" y="2734706"/>
                  <a:pt x="7332156" y="2735054"/>
                  <a:pt x="7308760" y="2733784"/>
                </a:cubicBezTo>
                <a:close/>
                <a:moveTo>
                  <a:pt x="6707026" y="2733784"/>
                </a:moveTo>
                <a:cubicBezTo>
                  <a:pt x="6679365" y="2734477"/>
                  <a:pt x="6651822" y="2734015"/>
                  <a:pt x="6624160" y="2734015"/>
                </a:cubicBezTo>
                <a:cubicBezTo>
                  <a:pt x="6617244" y="2734015"/>
                  <a:pt x="6611020" y="2733900"/>
                  <a:pt x="6608484" y="2743350"/>
                </a:cubicBezTo>
                <a:cubicBezTo>
                  <a:pt x="6601456" y="2769859"/>
                  <a:pt x="6609293" y="2781038"/>
                  <a:pt x="6636377" y="2781038"/>
                </a:cubicBezTo>
                <a:cubicBezTo>
                  <a:pt x="6645827" y="2781038"/>
                  <a:pt x="6655393" y="2781038"/>
                  <a:pt x="6664844" y="2781038"/>
                </a:cubicBezTo>
                <a:cubicBezTo>
                  <a:pt x="6678674" y="2781038"/>
                  <a:pt x="6692504" y="2779885"/>
                  <a:pt x="6706218" y="2781268"/>
                </a:cubicBezTo>
                <a:cubicBezTo>
                  <a:pt x="6723391" y="2783112"/>
                  <a:pt x="6724428" y="2773431"/>
                  <a:pt x="6723163" y="2760984"/>
                </a:cubicBezTo>
                <a:cubicBezTo>
                  <a:pt x="6722008" y="2749460"/>
                  <a:pt x="6729499" y="2733324"/>
                  <a:pt x="6707026" y="2733784"/>
                </a:cubicBezTo>
                <a:close/>
                <a:moveTo>
                  <a:pt x="5159760" y="2733784"/>
                </a:moveTo>
                <a:cubicBezTo>
                  <a:pt x="5142012" y="2733093"/>
                  <a:pt x="5131408" y="2734824"/>
                  <a:pt x="5130948" y="2757988"/>
                </a:cubicBezTo>
                <a:cubicBezTo>
                  <a:pt x="5130489" y="2782192"/>
                  <a:pt x="5142704" y="2782423"/>
                  <a:pt x="5159530" y="2781384"/>
                </a:cubicBezTo>
                <a:cubicBezTo>
                  <a:pt x="5168981" y="2780808"/>
                  <a:pt x="5178547" y="2781154"/>
                  <a:pt x="5187997" y="2781154"/>
                </a:cubicBezTo>
                <a:cubicBezTo>
                  <a:pt x="5201021" y="2781154"/>
                  <a:pt x="5214046" y="2780231"/>
                  <a:pt x="5226838" y="2781384"/>
                </a:cubicBezTo>
                <a:cubicBezTo>
                  <a:pt x="5242858" y="2782882"/>
                  <a:pt x="5248621" y="2776658"/>
                  <a:pt x="5247469" y="2760869"/>
                </a:cubicBezTo>
                <a:cubicBezTo>
                  <a:pt x="5246430" y="2746924"/>
                  <a:pt x="5248966" y="2732633"/>
                  <a:pt x="5227068" y="2733784"/>
                </a:cubicBezTo>
                <a:cubicBezTo>
                  <a:pt x="5204709" y="2734939"/>
                  <a:pt x="5182122" y="2734706"/>
                  <a:pt x="5159760" y="2733900"/>
                </a:cubicBezTo>
                <a:close/>
                <a:moveTo>
                  <a:pt x="4963601" y="2733784"/>
                </a:moveTo>
                <a:cubicBezTo>
                  <a:pt x="4936864" y="2735054"/>
                  <a:pt x="4910009" y="2734824"/>
                  <a:pt x="4883270" y="2734130"/>
                </a:cubicBezTo>
                <a:cubicBezTo>
                  <a:pt x="4869555" y="2733784"/>
                  <a:pt x="4866098" y="2739317"/>
                  <a:pt x="4865406" y="2752342"/>
                </a:cubicBezTo>
                <a:cubicBezTo>
                  <a:pt x="4864371" y="2772394"/>
                  <a:pt x="4866212" y="2786339"/>
                  <a:pt x="4892028" y="2781614"/>
                </a:cubicBezTo>
                <a:lnTo>
                  <a:pt x="4892145" y="2781614"/>
                </a:lnTo>
                <a:cubicBezTo>
                  <a:pt x="4902171" y="2779770"/>
                  <a:pt x="4912776" y="2781268"/>
                  <a:pt x="4923148" y="2781268"/>
                </a:cubicBezTo>
                <a:cubicBezTo>
                  <a:pt x="4936864" y="2781268"/>
                  <a:pt x="4950808" y="2780346"/>
                  <a:pt x="4964525" y="2781499"/>
                </a:cubicBezTo>
                <a:cubicBezTo>
                  <a:pt x="4985499" y="2783343"/>
                  <a:pt x="4980197" y="2768591"/>
                  <a:pt x="4980543" y="2757642"/>
                </a:cubicBezTo>
                <a:cubicBezTo>
                  <a:pt x="4980889" y="2745770"/>
                  <a:pt x="4983425" y="2732862"/>
                  <a:pt x="4963601" y="2733784"/>
                </a:cubicBezTo>
                <a:close/>
                <a:moveTo>
                  <a:pt x="8040958" y="2733670"/>
                </a:moveTo>
                <a:cubicBezTo>
                  <a:pt x="8016870" y="2735054"/>
                  <a:pt x="7992552" y="2734477"/>
                  <a:pt x="7968348" y="2733784"/>
                </a:cubicBezTo>
                <a:cubicBezTo>
                  <a:pt x="7953712" y="2733324"/>
                  <a:pt x="7948410" y="2739549"/>
                  <a:pt x="7948871" y="2753840"/>
                </a:cubicBezTo>
                <a:cubicBezTo>
                  <a:pt x="7949564" y="2778964"/>
                  <a:pt x="7949910" y="2804090"/>
                  <a:pt x="7948871" y="2829099"/>
                </a:cubicBezTo>
                <a:cubicBezTo>
                  <a:pt x="7948065" y="2848347"/>
                  <a:pt x="7958784" y="2849383"/>
                  <a:pt x="7973420" y="2849383"/>
                </a:cubicBezTo>
                <a:cubicBezTo>
                  <a:pt x="7988634" y="2849383"/>
                  <a:pt x="8001427" y="2849153"/>
                  <a:pt x="8000043" y="2828291"/>
                </a:cubicBezTo>
                <a:cubicBezTo>
                  <a:pt x="7999237" y="2816305"/>
                  <a:pt x="8000043" y="2804090"/>
                  <a:pt x="8000390" y="2791988"/>
                </a:cubicBezTo>
                <a:cubicBezTo>
                  <a:pt x="8000621" y="2786224"/>
                  <a:pt x="8003040" y="2781729"/>
                  <a:pt x="8009494" y="2781729"/>
                </a:cubicBezTo>
                <a:cubicBezTo>
                  <a:pt x="8017100" y="2781614"/>
                  <a:pt x="8016755" y="2787607"/>
                  <a:pt x="8016755" y="2792679"/>
                </a:cubicBezTo>
                <a:cubicBezTo>
                  <a:pt x="8016985" y="2805703"/>
                  <a:pt x="8017331" y="2818726"/>
                  <a:pt x="8016755" y="2831634"/>
                </a:cubicBezTo>
                <a:cubicBezTo>
                  <a:pt x="8016178" y="2843160"/>
                  <a:pt x="8019636" y="2848577"/>
                  <a:pt x="8032429" y="2849383"/>
                </a:cubicBezTo>
                <a:cubicBezTo>
                  <a:pt x="8059860" y="2851113"/>
                  <a:pt x="8064009" y="2848001"/>
                  <a:pt x="8064009" y="2820110"/>
                </a:cubicBezTo>
                <a:cubicBezTo>
                  <a:pt x="8064009" y="2810544"/>
                  <a:pt x="8064009" y="2801093"/>
                  <a:pt x="8064009" y="2791528"/>
                </a:cubicBezTo>
                <a:lnTo>
                  <a:pt x="8064240" y="2757870"/>
                </a:lnTo>
                <a:lnTo>
                  <a:pt x="8060206" y="2738771"/>
                </a:lnTo>
                <a:cubicBezTo>
                  <a:pt x="8056547" y="2734793"/>
                  <a:pt x="8050351" y="2733151"/>
                  <a:pt x="8040958" y="2733670"/>
                </a:cubicBezTo>
                <a:close/>
                <a:moveTo>
                  <a:pt x="7706265" y="2733670"/>
                </a:moveTo>
                <a:cubicBezTo>
                  <a:pt x="7685059" y="2732401"/>
                  <a:pt x="7682524" y="2741508"/>
                  <a:pt x="7682408" y="2759487"/>
                </a:cubicBezTo>
                <a:cubicBezTo>
                  <a:pt x="7682293" y="2777812"/>
                  <a:pt x="7687478" y="2785535"/>
                  <a:pt x="7706035" y="2780924"/>
                </a:cubicBezTo>
                <a:cubicBezTo>
                  <a:pt x="7716350" y="2783343"/>
                  <a:pt x="7722515" y="2782048"/>
                  <a:pt x="7726132" y="2777812"/>
                </a:cubicBezTo>
                <a:lnTo>
                  <a:pt x="7730913" y="2757132"/>
                </a:lnTo>
                <a:lnTo>
                  <a:pt x="7730930" y="2757182"/>
                </a:lnTo>
                <a:lnTo>
                  <a:pt x="7730930" y="2757067"/>
                </a:lnTo>
                <a:lnTo>
                  <a:pt x="7730913" y="2757132"/>
                </a:lnTo>
                <a:lnTo>
                  <a:pt x="7725123" y="2738640"/>
                </a:lnTo>
                <a:cubicBezTo>
                  <a:pt x="7721076" y="2735254"/>
                  <a:pt x="7714851" y="2734130"/>
                  <a:pt x="7706265" y="2733670"/>
                </a:cubicBezTo>
                <a:close/>
                <a:moveTo>
                  <a:pt x="7505265" y="2733670"/>
                </a:moveTo>
                <a:cubicBezTo>
                  <a:pt x="7487631" y="2733441"/>
                  <a:pt x="7478296" y="2737012"/>
                  <a:pt x="7478526" y="2757873"/>
                </a:cubicBezTo>
                <a:cubicBezTo>
                  <a:pt x="7478757" y="2777119"/>
                  <a:pt x="7484058" y="2785648"/>
                  <a:pt x="7503766" y="2781268"/>
                </a:cubicBezTo>
                <a:lnTo>
                  <a:pt x="7503881" y="2781268"/>
                </a:lnTo>
                <a:cubicBezTo>
                  <a:pt x="7522553" y="2784957"/>
                  <a:pt x="7532464" y="2780694"/>
                  <a:pt x="7532233" y="2758103"/>
                </a:cubicBezTo>
                <a:cubicBezTo>
                  <a:pt x="7532003" y="2737127"/>
                  <a:pt x="7522668" y="2733900"/>
                  <a:pt x="7505265" y="2733670"/>
                </a:cubicBezTo>
                <a:close/>
                <a:moveTo>
                  <a:pt x="6563075" y="2733670"/>
                </a:moveTo>
                <a:cubicBezTo>
                  <a:pt x="6543713" y="2733210"/>
                  <a:pt x="6541062" y="2741738"/>
                  <a:pt x="6540141" y="2758450"/>
                </a:cubicBezTo>
                <a:cubicBezTo>
                  <a:pt x="6539103" y="2779540"/>
                  <a:pt x="6548555" y="2781614"/>
                  <a:pt x="6566187" y="2781847"/>
                </a:cubicBezTo>
                <a:cubicBezTo>
                  <a:pt x="6584860" y="2782192"/>
                  <a:pt x="6591544" y="2776084"/>
                  <a:pt x="6586932" y="2757182"/>
                </a:cubicBezTo>
                <a:cubicBezTo>
                  <a:pt x="6592695" y="2736668"/>
                  <a:pt x="6581056" y="2734130"/>
                  <a:pt x="6563075" y="2733670"/>
                </a:cubicBezTo>
                <a:close/>
                <a:moveTo>
                  <a:pt x="6361268" y="2733670"/>
                </a:moveTo>
                <a:cubicBezTo>
                  <a:pt x="6346401" y="2733210"/>
                  <a:pt x="6343059" y="2740008"/>
                  <a:pt x="6341791" y="2753840"/>
                </a:cubicBezTo>
                <a:cubicBezTo>
                  <a:pt x="6340810" y="2764557"/>
                  <a:pt x="6341962" y="2772164"/>
                  <a:pt x="6346127" y="2776717"/>
                </a:cubicBezTo>
                <a:lnTo>
                  <a:pt x="6368524" y="2781268"/>
                </a:lnTo>
                <a:lnTo>
                  <a:pt x="6399415" y="2781038"/>
                </a:lnTo>
                <a:cubicBezTo>
                  <a:pt x="6412439" y="2781038"/>
                  <a:pt x="6425465" y="2780001"/>
                  <a:pt x="6438257" y="2781268"/>
                </a:cubicBezTo>
                <a:cubicBezTo>
                  <a:pt x="6456005" y="2782997"/>
                  <a:pt x="6457964" y="2773316"/>
                  <a:pt x="6457505" y="2759371"/>
                </a:cubicBezTo>
                <a:cubicBezTo>
                  <a:pt x="6457043" y="2746118"/>
                  <a:pt x="6459465" y="2732862"/>
                  <a:pt x="6438833" y="2733670"/>
                </a:cubicBezTo>
                <a:cubicBezTo>
                  <a:pt x="6413015" y="2734706"/>
                  <a:pt x="6387086" y="2734361"/>
                  <a:pt x="6361268" y="2733670"/>
                </a:cubicBezTo>
                <a:close/>
                <a:moveTo>
                  <a:pt x="10421498" y="2733556"/>
                </a:moveTo>
                <a:cubicBezTo>
                  <a:pt x="10383004" y="2733243"/>
                  <a:pt x="10363757" y="2751880"/>
                  <a:pt x="10363757" y="2789451"/>
                </a:cubicBezTo>
                <a:lnTo>
                  <a:pt x="10363642" y="2789337"/>
                </a:lnTo>
                <a:cubicBezTo>
                  <a:pt x="10363642" y="2802360"/>
                  <a:pt x="10364564" y="2815499"/>
                  <a:pt x="10363411" y="2828408"/>
                </a:cubicBezTo>
                <a:cubicBezTo>
                  <a:pt x="10361913" y="2845004"/>
                  <a:pt x="10369173" y="2848232"/>
                  <a:pt x="10384386" y="2849038"/>
                </a:cubicBezTo>
                <a:cubicBezTo>
                  <a:pt x="10405478" y="2850190"/>
                  <a:pt x="10413085" y="2842237"/>
                  <a:pt x="10410895" y="2822068"/>
                </a:cubicBezTo>
                <a:cubicBezTo>
                  <a:pt x="10409973" y="2813425"/>
                  <a:pt x="10410088" y="2804665"/>
                  <a:pt x="10410895" y="2796021"/>
                </a:cubicBezTo>
                <a:cubicBezTo>
                  <a:pt x="10411586" y="2789337"/>
                  <a:pt x="10412163" y="2781268"/>
                  <a:pt x="10421844" y="2781154"/>
                </a:cubicBezTo>
                <a:cubicBezTo>
                  <a:pt x="10432446" y="2780924"/>
                  <a:pt x="10431180" y="2789106"/>
                  <a:pt x="10431180" y="2795906"/>
                </a:cubicBezTo>
                <a:cubicBezTo>
                  <a:pt x="10431410" y="2804665"/>
                  <a:pt x="10432102" y="2813425"/>
                  <a:pt x="10431180" y="2821954"/>
                </a:cubicBezTo>
                <a:cubicBezTo>
                  <a:pt x="10428990" y="2841778"/>
                  <a:pt x="10435558" y="2849038"/>
                  <a:pt x="10456996" y="2849383"/>
                </a:cubicBezTo>
                <a:cubicBezTo>
                  <a:pt x="10480622" y="2849730"/>
                  <a:pt x="10479010" y="2836821"/>
                  <a:pt x="10478548" y="2821493"/>
                </a:cubicBezTo>
                <a:cubicBezTo>
                  <a:pt x="10478318" y="2811119"/>
                  <a:pt x="10478548" y="2800631"/>
                  <a:pt x="10478548" y="2790260"/>
                </a:cubicBezTo>
                <a:cubicBezTo>
                  <a:pt x="10478628" y="2752768"/>
                  <a:pt x="10459612" y="2733867"/>
                  <a:pt x="10421498" y="2733556"/>
                </a:cubicBezTo>
                <a:close/>
                <a:moveTo>
                  <a:pt x="6097568" y="2733556"/>
                </a:moveTo>
                <a:cubicBezTo>
                  <a:pt x="6077400" y="2732286"/>
                  <a:pt x="6070600" y="2738740"/>
                  <a:pt x="6070140" y="2759601"/>
                </a:cubicBezTo>
                <a:cubicBezTo>
                  <a:pt x="6069681" y="2782997"/>
                  <a:pt x="6082703" y="2781729"/>
                  <a:pt x="6098147" y="2781154"/>
                </a:cubicBezTo>
                <a:cubicBezTo>
                  <a:pt x="6108519" y="2780808"/>
                  <a:pt x="6119007" y="2781154"/>
                  <a:pt x="6129382" y="2781154"/>
                </a:cubicBezTo>
                <a:cubicBezTo>
                  <a:pt x="6143210" y="2781154"/>
                  <a:pt x="6157270" y="2780231"/>
                  <a:pt x="6170986" y="2781384"/>
                </a:cubicBezTo>
                <a:cubicBezTo>
                  <a:pt x="6188619" y="2782882"/>
                  <a:pt x="6190462" y="2773549"/>
                  <a:pt x="6190120" y="2759371"/>
                </a:cubicBezTo>
                <a:cubicBezTo>
                  <a:pt x="6189771" y="2745195"/>
                  <a:pt x="6190003" y="2733210"/>
                  <a:pt x="6170410" y="2733900"/>
                </a:cubicBezTo>
                <a:cubicBezTo>
                  <a:pt x="6146092" y="2734706"/>
                  <a:pt x="6121773" y="2735284"/>
                  <a:pt x="6097568" y="2733670"/>
                </a:cubicBezTo>
                <a:close/>
                <a:moveTo>
                  <a:pt x="2049023" y="2733556"/>
                </a:moveTo>
                <a:cubicBezTo>
                  <a:pt x="2010529" y="2733243"/>
                  <a:pt x="1991282" y="2751880"/>
                  <a:pt x="1991282" y="2789451"/>
                </a:cubicBezTo>
                <a:lnTo>
                  <a:pt x="1991167" y="2789337"/>
                </a:lnTo>
                <a:cubicBezTo>
                  <a:pt x="1991167" y="2802360"/>
                  <a:pt x="1992089" y="2815499"/>
                  <a:pt x="1990936" y="2828408"/>
                </a:cubicBezTo>
                <a:cubicBezTo>
                  <a:pt x="1989438" y="2845004"/>
                  <a:pt x="1996698" y="2848232"/>
                  <a:pt x="2011911" y="2849038"/>
                </a:cubicBezTo>
                <a:cubicBezTo>
                  <a:pt x="2033003" y="2850190"/>
                  <a:pt x="2040610" y="2842237"/>
                  <a:pt x="2038420" y="2822068"/>
                </a:cubicBezTo>
                <a:cubicBezTo>
                  <a:pt x="2037498" y="2813425"/>
                  <a:pt x="2037613" y="2804665"/>
                  <a:pt x="2038420" y="2796021"/>
                </a:cubicBezTo>
                <a:cubicBezTo>
                  <a:pt x="2039111" y="2789337"/>
                  <a:pt x="2039688" y="2781268"/>
                  <a:pt x="2049369" y="2781154"/>
                </a:cubicBezTo>
                <a:cubicBezTo>
                  <a:pt x="2059971" y="2780924"/>
                  <a:pt x="2058705" y="2789106"/>
                  <a:pt x="2058705" y="2795906"/>
                </a:cubicBezTo>
                <a:cubicBezTo>
                  <a:pt x="2058935" y="2804665"/>
                  <a:pt x="2059627" y="2813425"/>
                  <a:pt x="2058705" y="2821954"/>
                </a:cubicBezTo>
                <a:cubicBezTo>
                  <a:pt x="2056515" y="2841778"/>
                  <a:pt x="2063083" y="2849038"/>
                  <a:pt x="2084521" y="2849383"/>
                </a:cubicBezTo>
                <a:cubicBezTo>
                  <a:pt x="2108147" y="2849730"/>
                  <a:pt x="2106535" y="2836821"/>
                  <a:pt x="2106073" y="2821493"/>
                </a:cubicBezTo>
                <a:cubicBezTo>
                  <a:pt x="2105843" y="2811119"/>
                  <a:pt x="2106073" y="2800631"/>
                  <a:pt x="2106073" y="2790260"/>
                </a:cubicBezTo>
                <a:cubicBezTo>
                  <a:pt x="2106153" y="2752768"/>
                  <a:pt x="2087137" y="2733867"/>
                  <a:pt x="2049023" y="2733556"/>
                </a:cubicBezTo>
                <a:close/>
                <a:moveTo>
                  <a:pt x="7774840" y="2733441"/>
                </a:moveTo>
                <a:cubicBezTo>
                  <a:pt x="7757437" y="2734015"/>
                  <a:pt x="7750292" y="2738051"/>
                  <a:pt x="7749946" y="2756836"/>
                </a:cubicBezTo>
                <a:cubicBezTo>
                  <a:pt x="7749599" y="2776084"/>
                  <a:pt x="7754902" y="2782997"/>
                  <a:pt x="7774840" y="2782077"/>
                </a:cubicBezTo>
                <a:cubicBezTo>
                  <a:pt x="7791436" y="2781268"/>
                  <a:pt x="7802731" y="2779770"/>
                  <a:pt x="7797430" y="2759601"/>
                </a:cubicBezTo>
                <a:cubicBezTo>
                  <a:pt x="7801348" y="2740930"/>
                  <a:pt x="7795586" y="2732749"/>
                  <a:pt x="7774840" y="2733441"/>
                </a:cubicBezTo>
                <a:close/>
                <a:moveTo>
                  <a:pt x="7440838" y="2733441"/>
                </a:moveTo>
                <a:cubicBezTo>
                  <a:pt x="7424126" y="2734591"/>
                  <a:pt x="7411565" y="2733441"/>
                  <a:pt x="7411795" y="2757527"/>
                </a:cubicBezTo>
                <a:cubicBezTo>
                  <a:pt x="7411910" y="2780117"/>
                  <a:pt x="7420899" y="2784380"/>
                  <a:pt x="7439455" y="2780808"/>
                </a:cubicBezTo>
                <a:cubicBezTo>
                  <a:pt x="7457551" y="2784380"/>
                  <a:pt x="7465732" y="2779540"/>
                  <a:pt x="7465156" y="2758565"/>
                </a:cubicBezTo>
                <a:cubicBezTo>
                  <a:pt x="7464581" y="2740008"/>
                  <a:pt x="7461008" y="2732058"/>
                  <a:pt x="7440838" y="2733441"/>
                </a:cubicBezTo>
                <a:close/>
                <a:moveTo>
                  <a:pt x="6499801" y="2733441"/>
                </a:moveTo>
                <a:lnTo>
                  <a:pt x="6499801" y="2733556"/>
                </a:lnTo>
                <a:cubicBezTo>
                  <a:pt x="6482283" y="2734477"/>
                  <a:pt x="6471106" y="2734591"/>
                  <a:pt x="6472025" y="2757873"/>
                </a:cubicBezTo>
                <a:cubicBezTo>
                  <a:pt x="6472833" y="2777237"/>
                  <a:pt x="6477557" y="2785074"/>
                  <a:pt x="6495654" y="2781038"/>
                </a:cubicBezTo>
                <a:cubicBezTo>
                  <a:pt x="6512018" y="2781384"/>
                  <a:pt x="6527462" y="2785764"/>
                  <a:pt x="6526078" y="2759487"/>
                </a:cubicBezTo>
                <a:cubicBezTo>
                  <a:pt x="6524927" y="2739317"/>
                  <a:pt x="6520432" y="2732401"/>
                  <a:pt x="6499801" y="2733441"/>
                </a:cubicBezTo>
                <a:close/>
                <a:moveTo>
                  <a:pt x="5088765" y="2733441"/>
                </a:moveTo>
                <a:cubicBezTo>
                  <a:pt x="5068594" y="2732058"/>
                  <a:pt x="5064679" y="2739549"/>
                  <a:pt x="5063987" y="2758450"/>
                </a:cubicBezTo>
                <a:cubicBezTo>
                  <a:pt x="5063178" y="2780117"/>
                  <a:pt x="5072282" y="2783921"/>
                  <a:pt x="5090147" y="2780579"/>
                </a:cubicBezTo>
                <a:cubicBezTo>
                  <a:pt x="5108473" y="2784150"/>
                  <a:pt x="5117807" y="2780464"/>
                  <a:pt x="5117807" y="2757412"/>
                </a:cubicBezTo>
                <a:cubicBezTo>
                  <a:pt x="5117923" y="2733093"/>
                  <a:pt x="5105592" y="2734591"/>
                  <a:pt x="5088765" y="2733441"/>
                </a:cubicBezTo>
                <a:close/>
                <a:moveTo>
                  <a:pt x="5026760" y="2733441"/>
                </a:moveTo>
                <a:cubicBezTo>
                  <a:pt x="5008204" y="2733556"/>
                  <a:pt x="5000137" y="2737819"/>
                  <a:pt x="5001173" y="2757988"/>
                </a:cubicBezTo>
                <a:cubicBezTo>
                  <a:pt x="5001982" y="2774124"/>
                  <a:pt x="5002558" y="2786109"/>
                  <a:pt x="5023072" y="2780694"/>
                </a:cubicBezTo>
                <a:lnTo>
                  <a:pt x="5023186" y="2780579"/>
                </a:lnTo>
                <a:cubicBezTo>
                  <a:pt x="5041396" y="2784036"/>
                  <a:pt x="5050733" y="2779540"/>
                  <a:pt x="5049694" y="2758450"/>
                </a:cubicBezTo>
                <a:cubicBezTo>
                  <a:pt x="5048888" y="2741738"/>
                  <a:pt x="5046238" y="2733441"/>
                  <a:pt x="5026760" y="2733441"/>
                </a:cubicBezTo>
                <a:close/>
                <a:moveTo>
                  <a:pt x="9039852" y="2733324"/>
                </a:moveTo>
                <a:cubicBezTo>
                  <a:pt x="9029478" y="2733324"/>
                  <a:pt x="9024407" y="2737012"/>
                  <a:pt x="9023024" y="2748076"/>
                </a:cubicBezTo>
                <a:cubicBezTo>
                  <a:pt x="9019567" y="2776314"/>
                  <a:pt x="9022909" y="2780808"/>
                  <a:pt x="9051952" y="2780808"/>
                </a:cubicBezTo>
                <a:lnTo>
                  <a:pt x="9052068" y="2780694"/>
                </a:lnTo>
                <a:cubicBezTo>
                  <a:pt x="9061519" y="2780694"/>
                  <a:pt x="9071085" y="2780694"/>
                  <a:pt x="9080535" y="2780694"/>
                </a:cubicBezTo>
                <a:cubicBezTo>
                  <a:pt x="9094250" y="2780694"/>
                  <a:pt x="9108196" y="2779885"/>
                  <a:pt x="9121911" y="2780924"/>
                </a:cubicBezTo>
                <a:cubicBezTo>
                  <a:pt x="9139430" y="2782192"/>
                  <a:pt x="9138968" y="2771012"/>
                  <a:pt x="9138392" y="2759256"/>
                </a:cubicBezTo>
                <a:cubicBezTo>
                  <a:pt x="9137816" y="2747961"/>
                  <a:pt x="9142656" y="2733441"/>
                  <a:pt x="9122718" y="2733556"/>
                </a:cubicBezTo>
                <a:cubicBezTo>
                  <a:pt x="9095058" y="2733784"/>
                  <a:pt x="9067512" y="2733556"/>
                  <a:pt x="9039852" y="2733324"/>
                </a:cubicBezTo>
                <a:close/>
                <a:moveTo>
                  <a:pt x="5359493" y="2733324"/>
                </a:moveTo>
                <a:cubicBezTo>
                  <a:pt x="5339092" y="2732401"/>
                  <a:pt x="5334829" y="2739895"/>
                  <a:pt x="5335061" y="2758680"/>
                </a:cubicBezTo>
                <a:cubicBezTo>
                  <a:pt x="5335177" y="2776314"/>
                  <a:pt x="5338516" y="2785764"/>
                  <a:pt x="5357881" y="2780808"/>
                </a:cubicBezTo>
                <a:lnTo>
                  <a:pt x="5357881" y="2780924"/>
                </a:lnTo>
                <a:cubicBezTo>
                  <a:pt x="5378049" y="2785535"/>
                  <a:pt x="5383466" y="2776428"/>
                  <a:pt x="5383582" y="2757412"/>
                </a:cubicBezTo>
                <a:cubicBezTo>
                  <a:pt x="5383811" y="2738855"/>
                  <a:pt x="5377241" y="2734130"/>
                  <a:pt x="5359493" y="2733324"/>
                </a:cubicBezTo>
                <a:close/>
                <a:moveTo>
                  <a:pt x="667377" y="2733324"/>
                </a:moveTo>
                <a:cubicBezTo>
                  <a:pt x="657003" y="2733324"/>
                  <a:pt x="651932" y="2737012"/>
                  <a:pt x="650549" y="2748076"/>
                </a:cubicBezTo>
                <a:cubicBezTo>
                  <a:pt x="647092" y="2776314"/>
                  <a:pt x="650434" y="2780808"/>
                  <a:pt x="679477" y="2780808"/>
                </a:cubicBezTo>
                <a:lnTo>
                  <a:pt x="679593" y="2780694"/>
                </a:lnTo>
                <a:cubicBezTo>
                  <a:pt x="689044" y="2780694"/>
                  <a:pt x="698610" y="2780694"/>
                  <a:pt x="708060" y="2780694"/>
                </a:cubicBezTo>
                <a:cubicBezTo>
                  <a:pt x="721775" y="2780694"/>
                  <a:pt x="735721" y="2779885"/>
                  <a:pt x="749436" y="2780924"/>
                </a:cubicBezTo>
                <a:cubicBezTo>
                  <a:pt x="766955" y="2782192"/>
                  <a:pt x="766493" y="2771012"/>
                  <a:pt x="765917" y="2759256"/>
                </a:cubicBezTo>
                <a:cubicBezTo>
                  <a:pt x="765341" y="2747961"/>
                  <a:pt x="770181" y="2733441"/>
                  <a:pt x="750243" y="2733556"/>
                </a:cubicBezTo>
                <a:cubicBezTo>
                  <a:pt x="722583" y="2733784"/>
                  <a:pt x="695037" y="2733556"/>
                  <a:pt x="667377" y="2733324"/>
                </a:cubicBezTo>
                <a:close/>
                <a:moveTo>
                  <a:pt x="8997159" y="2733277"/>
                </a:moveTo>
                <a:cubicBezTo>
                  <a:pt x="8993757" y="2732502"/>
                  <a:pt x="8989284" y="2732747"/>
                  <a:pt x="8983377" y="2734245"/>
                </a:cubicBezTo>
                <a:cubicBezTo>
                  <a:pt x="8966321" y="2731942"/>
                  <a:pt x="8953528" y="2732401"/>
                  <a:pt x="8955256" y="2755223"/>
                </a:cubicBezTo>
                <a:cubicBezTo>
                  <a:pt x="8956408" y="2770781"/>
                  <a:pt x="8954680" y="2785304"/>
                  <a:pt x="8977500" y="2780924"/>
                </a:cubicBezTo>
                <a:cubicBezTo>
                  <a:pt x="8990408" y="2778502"/>
                  <a:pt x="9009886" y="2789684"/>
                  <a:pt x="9008618" y="2761445"/>
                </a:cubicBezTo>
                <a:cubicBezTo>
                  <a:pt x="9007927" y="2747097"/>
                  <a:pt x="9007364" y="2735600"/>
                  <a:pt x="8997159" y="2733277"/>
                </a:cubicBezTo>
                <a:close/>
                <a:moveTo>
                  <a:pt x="624684" y="2733277"/>
                </a:moveTo>
                <a:cubicBezTo>
                  <a:pt x="621282" y="2732502"/>
                  <a:pt x="616809" y="2732747"/>
                  <a:pt x="610902" y="2734245"/>
                </a:cubicBezTo>
                <a:cubicBezTo>
                  <a:pt x="593846" y="2731942"/>
                  <a:pt x="581053" y="2732401"/>
                  <a:pt x="582781" y="2755223"/>
                </a:cubicBezTo>
                <a:cubicBezTo>
                  <a:pt x="583933" y="2770781"/>
                  <a:pt x="582205" y="2785304"/>
                  <a:pt x="605025" y="2780924"/>
                </a:cubicBezTo>
                <a:cubicBezTo>
                  <a:pt x="617933" y="2778502"/>
                  <a:pt x="637411" y="2789684"/>
                  <a:pt x="636143" y="2761445"/>
                </a:cubicBezTo>
                <a:cubicBezTo>
                  <a:pt x="635452" y="2747097"/>
                  <a:pt x="634889" y="2735600"/>
                  <a:pt x="624684" y="2733277"/>
                </a:cubicBezTo>
                <a:close/>
                <a:moveTo>
                  <a:pt x="6298455" y="2733210"/>
                </a:moveTo>
                <a:cubicBezTo>
                  <a:pt x="6278057" y="2732401"/>
                  <a:pt x="6274020" y="2740238"/>
                  <a:pt x="6274136" y="2758796"/>
                </a:cubicBezTo>
                <a:cubicBezTo>
                  <a:pt x="6274253" y="2776543"/>
                  <a:pt x="6278057" y="2785535"/>
                  <a:pt x="6297190" y="2780579"/>
                </a:cubicBezTo>
                <a:cubicBezTo>
                  <a:pt x="6317472" y="2785304"/>
                  <a:pt x="6322427" y="2776084"/>
                  <a:pt x="6322544" y="2757067"/>
                </a:cubicBezTo>
                <a:cubicBezTo>
                  <a:pt x="6322657" y="2738510"/>
                  <a:pt x="6316089" y="2733900"/>
                  <a:pt x="6298455" y="2733210"/>
                </a:cubicBezTo>
                <a:close/>
                <a:moveTo>
                  <a:pt x="5292764" y="2733210"/>
                </a:moveTo>
                <a:cubicBezTo>
                  <a:pt x="5274207" y="2733441"/>
                  <a:pt x="5267291" y="2738396"/>
                  <a:pt x="5267061" y="2758335"/>
                </a:cubicBezTo>
                <a:cubicBezTo>
                  <a:pt x="5266831" y="2779770"/>
                  <a:pt x="5276052" y="2781499"/>
                  <a:pt x="5293570" y="2781847"/>
                </a:cubicBezTo>
                <a:cubicBezTo>
                  <a:pt x="5312700" y="2782308"/>
                  <a:pt x="5318808" y="2775506"/>
                  <a:pt x="5314660" y="2757988"/>
                </a:cubicBezTo>
                <a:cubicBezTo>
                  <a:pt x="5318232" y="2740008"/>
                  <a:pt x="5311894" y="2732979"/>
                  <a:pt x="5292878" y="2733210"/>
                </a:cubicBezTo>
                <a:close/>
                <a:moveTo>
                  <a:pt x="9713156" y="2733093"/>
                </a:moveTo>
                <a:cubicBezTo>
                  <a:pt x="9700249" y="2732862"/>
                  <a:pt x="9694832" y="2737127"/>
                  <a:pt x="9694254" y="2750958"/>
                </a:cubicBezTo>
                <a:cubicBezTo>
                  <a:pt x="9693448" y="2770897"/>
                  <a:pt x="9694832" y="2785535"/>
                  <a:pt x="9721109" y="2780694"/>
                </a:cubicBezTo>
                <a:lnTo>
                  <a:pt x="9721109" y="2780808"/>
                </a:lnTo>
                <a:cubicBezTo>
                  <a:pt x="9731252" y="2778964"/>
                  <a:pt x="9741970" y="2780579"/>
                  <a:pt x="9752343" y="2780579"/>
                </a:cubicBezTo>
                <a:cubicBezTo>
                  <a:pt x="9766172" y="2780579"/>
                  <a:pt x="9780234" y="2779424"/>
                  <a:pt x="9793949" y="2780808"/>
                </a:cubicBezTo>
                <a:cubicBezTo>
                  <a:pt x="9814463" y="2782767"/>
                  <a:pt x="9810430" y="2768821"/>
                  <a:pt x="9810660" y="2757297"/>
                </a:cubicBezTo>
                <a:cubicBezTo>
                  <a:pt x="9810890" y="2745309"/>
                  <a:pt x="9813772" y="2732286"/>
                  <a:pt x="9793832" y="2733093"/>
                </a:cubicBezTo>
                <a:cubicBezTo>
                  <a:pt x="9766979" y="2734015"/>
                  <a:pt x="9740010" y="2733556"/>
                  <a:pt x="9713156" y="2733093"/>
                </a:cubicBezTo>
                <a:close/>
                <a:moveTo>
                  <a:pt x="6232992" y="2733093"/>
                </a:moveTo>
                <a:cubicBezTo>
                  <a:pt x="6213053" y="2733441"/>
                  <a:pt x="6205447" y="2738051"/>
                  <a:pt x="6205447" y="2759256"/>
                </a:cubicBezTo>
                <a:cubicBezTo>
                  <a:pt x="6205447" y="2779310"/>
                  <a:pt x="6214092" y="2781384"/>
                  <a:pt x="6230456" y="2781384"/>
                </a:cubicBezTo>
                <a:cubicBezTo>
                  <a:pt x="6247168" y="2781499"/>
                  <a:pt x="6258348" y="2779424"/>
                  <a:pt x="6253160" y="2759601"/>
                </a:cubicBezTo>
                <a:cubicBezTo>
                  <a:pt x="6255237" y="2743582"/>
                  <a:pt x="6254544" y="2732749"/>
                  <a:pt x="6232992" y="2733093"/>
                </a:cubicBezTo>
                <a:close/>
                <a:moveTo>
                  <a:pt x="4383879" y="2733093"/>
                </a:moveTo>
                <a:cubicBezTo>
                  <a:pt x="4345617" y="2733093"/>
                  <a:pt x="4326564" y="2752260"/>
                  <a:pt x="4326715" y="2790605"/>
                </a:cubicBezTo>
                <a:cubicBezTo>
                  <a:pt x="4326715" y="2800170"/>
                  <a:pt x="4327406" y="2809851"/>
                  <a:pt x="4326601" y="2819302"/>
                </a:cubicBezTo>
                <a:cubicBezTo>
                  <a:pt x="4325219" y="2836821"/>
                  <a:pt x="4326371" y="2848347"/>
                  <a:pt x="4350111" y="2848922"/>
                </a:cubicBezTo>
                <a:cubicBezTo>
                  <a:pt x="4374199" y="2849383"/>
                  <a:pt x="4375122" y="2837628"/>
                  <a:pt x="4373853" y="2820339"/>
                </a:cubicBezTo>
                <a:cubicBezTo>
                  <a:pt x="4373277" y="2811695"/>
                  <a:pt x="4373740" y="2802937"/>
                  <a:pt x="4373853" y="2794293"/>
                </a:cubicBezTo>
                <a:lnTo>
                  <a:pt x="4373623" y="2794177"/>
                </a:lnTo>
                <a:cubicBezTo>
                  <a:pt x="4373740" y="2787378"/>
                  <a:pt x="4372588" y="2779885"/>
                  <a:pt x="4383652" y="2780346"/>
                </a:cubicBezTo>
                <a:cubicBezTo>
                  <a:pt x="4393908" y="2780808"/>
                  <a:pt x="4394138" y="2787607"/>
                  <a:pt x="4394138" y="2794754"/>
                </a:cubicBezTo>
                <a:cubicBezTo>
                  <a:pt x="4394368" y="2806049"/>
                  <a:pt x="4394944" y="2817458"/>
                  <a:pt x="4394138" y="2828638"/>
                </a:cubicBezTo>
                <a:cubicBezTo>
                  <a:pt x="4392986" y="2843160"/>
                  <a:pt x="4398404" y="2847886"/>
                  <a:pt x="4413271" y="2848462"/>
                </a:cubicBezTo>
                <a:cubicBezTo>
                  <a:pt x="4433669" y="2849268"/>
                  <a:pt x="4445082" y="2844888"/>
                  <a:pt x="4441853" y="2821608"/>
                </a:cubicBezTo>
                <a:cubicBezTo>
                  <a:pt x="4440469" y="2811350"/>
                  <a:pt x="4441621" y="2800748"/>
                  <a:pt x="4441621" y="2790374"/>
                </a:cubicBezTo>
                <a:cubicBezTo>
                  <a:pt x="4441621" y="2752191"/>
                  <a:pt x="4422377" y="2733093"/>
                  <a:pt x="4383879" y="2733093"/>
                </a:cubicBezTo>
                <a:close/>
                <a:moveTo>
                  <a:pt x="1340681" y="2733093"/>
                </a:moveTo>
                <a:cubicBezTo>
                  <a:pt x="1327774" y="2732862"/>
                  <a:pt x="1322357" y="2737127"/>
                  <a:pt x="1321779" y="2750958"/>
                </a:cubicBezTo>
                <a:cubicBezTo>
                  <a:pt x="1320973" y="2770897"/>
                  <a:pt x="1322357" y="2785535"/>
                  <a:pt x="1348634" y="2780694"/>
                </a:cubicBezTo>
                <a:lnTo>
                  <a:pt x="1348634" y="2780808"/>
                </a:lnTo>
                <a:cubicBezTo>
                  <a:pt x="1358777" y="2778964"/>
                  <a:pt x="1369495" y="2780579"/>
                  <a:pt x="1379868" y="2780579"/>
                </a:cubicBezTo>
                <a:cubicBezTo>
                  <a:pt x="1393697" y="2780579"/>
                  <a:pt x="1407759" y="2779424"/>
                  <a:pt x="1421474" y="2780808"/>
                </a:cubicBezTo>
                <a:cubicBezTo>
                  <a:pt x="1441988" y="2782767"/>
                  <a:pt x="1437955" y="2768821"/>
                  <a:pt x="1438185" y="2757297"/>
                </a:cubicBezTo>
                <a:cubicBezTo>
                  <a:pt x="1438415" y="2745309"/>
                  <a:pt x="1441297" y="2732286"/>
                  <a:pt x="1421357" y="2733093"/>
                </a:cubicBezTo>
                <a:cubicBezTo>
                  <a:pt x="1394504" y="2734015"/>
                  <a:pt x="1367535" y="2733556"/>
                  <a:pt x="1340681" y="2733093"/>
                </a:cubicBezTo>
                <a:close/>
                <a:moveTo>
                  <a:pt x="8912842" y="2732979"/>
                </a:moveTo>
                <a:cubicBezTo>
                  <a:pt x="8894287" y="2732401"/>
                  <a:pt x="8886796" y="2737589"/>
                  <a:pt x="8886796" y="2757527"/>
                </a:cubicBezTo>
                <a:cubicBezTo>
                  <a:pt x="8886911" y="2777237"/>
                  <a:pt x="8893250" y="2784727"/>
                  <a:pt x="8912266" y="2780694"/>
                </a:cubicBezTo>
                <a:cubicBezTo>
                  <a:pt x="8930016" y="2783229"/>
                  <a:pt x="8941310" y="2781614"/>
                  <a:pt x="8941310" y="2757873"/>
                </a:cubicBezTo>
                <a:cubicBezTo>
                  <a:pt x="8941426" y="2734706"/>
                  <a:pt x="8930592" y="2733556"/>
                  <a:pt x="8912958" y="2732979"/>
                </a:cubicBezTo>
                <a:close/>
                <a:moveTo>
                  <a:pt x="8713342" y="2732979"/>
                </a:moveTo>
                <a:cubicBezTo>
                  <a:pt x="8693172" y="2733210"/>
                  <a:pt x="8689252" y="2740930"/>
                  <a:pt x="8688676" y="2759371"/>
                </a:cubicBezTo>
                <a:cubicBezTo>
                  <a:pt x="8688100" y="2779656"/>
                  <a:pt x="8697090" y="2781614"/>
                  <a:pt x="8713456" y="2781614"/>
                </a:cubicBezTo>
                <a:lnTo>
                  <a:pt x="8713342" y="2781499"/>
                </a:lnTo>
                <a:cubicBezTo>
                  <a:pt x="8729938" y="2781499"/>
                  <a:pt x="8741463" y="2779656"/>
                  <a:pt x="8736046" y="2759256"/>
                </a:cubicBezTo>
                <a:cubicBezTo>
                  <a:pt x="8739849" y="2740699"/>
                  <a:pt x="8734086" y="2732749"/>
                  <a:pt x="8713342" y="2732979"/>
                </a:cubicBezTo>
                <a:close/>
                <a:moveTo>
                  <a:pt x="8644651" y="2732979"/>
                </a:moveTo>
                <a:cubicBezTo>
                  <a:pt x="8623098" y="2732401"/>
                  <a:pt x="8621254" y="2741623"/>
                  <a:pt x="8620908" y="2759256"/>
                </a:cubicBezTo>
                <a:cubicBezTo>
                  <a:pt x="8620678" y="2778157"/>
                  <a:pt x="8626786" y="2784841"/>
                  <a:pt x="8645803" y="2780346"/>
                </a:cubicBezTo>
                <a:lnTo>
                  <a:pt x="8645803" y="2780231"/>
                </a:lnTo>
                <a:cubicBezTo>
                  <a:pt x="8662975" y="2784611"/>
                  <a:pt x="8669546" y="2778157"/>
                  <a:pt x="8669546" y="2759025"/>
                </a:cubicBezTo>
                <a:cubicBezTo>
                  <a:pt x="8669429" y="2740355"/>
                  <a:pt x="8664589" y="2733556"/>
                  <a:pt x="8644651" y="2732979"/>
                </a:cubicBezTo>
                <a:close/>
                <a:moveTo>
                  <a:pt x="540367" y="2732979"/>
                </a:moveTo>
                <a:cubicBezTo>
                  <a:pt x="521812" y="2732401"/>
                  <a:pt x="514321" y="2737589"/>
                  <a:pt x="514321" y="2757527"/>
                </a:cubicBezTo>
                <a:cubicBezTo>
                  <a:pt x="514436" y="2777237"/>
                  <a:pt x="520775" y="2784727"/>
                  <a:pt x="539791" y="2780694"/>
                </a:cubicBezTo>
                <a:cubicBezTo>
                  <a:pt x="557541" y="2783229"/>
                  <a:pt x="568835" y="2781614"/>
                  <a:pt x="568835" y="2757873"/>
                </a:cubicBezTo>
                <a:cubicBezTo>
                  <a:pt x="568951" y="2734706"/>
                  <a:pt x="558117" y="2733556"/>
                  <a:pt x="540483" y="2732979"/>
                </a:cubicBezTo>
                <a:close/>
                <a:moveTo>
                  <a:pt x="340867" y="2732979"/>
                </a:moveTo>
                <a:cubicBezTo>
                  <a:pt x="320697" y="2733210"/>
                  <a:pt x="316777" y="2740930"/>
                  <a:pt x="316201" y="2759371"/>
                </a:cubicBezTo>
                <a:cubicBezTo>
                  <a:pt x="315625" y="2779656"/>
                  <a:pt x="324615" y="2781614"/>
                  <a:pt x="340981" y="2781614"/>
                </a:cubicBezTo>
                <a:lnTo>
                  <a:pt x="340867" y="2781499"/>
                </a:lnTo>
                <a:cubicBezTo>
                  <a:pt x="357463" y="2781499"/>
                  <a:pt x="368988" y="2779656"/>
                  <a:pt x="363571" y="2759256"/>
                </a:cubicBezTo>
                <a:cubicBezTo>
                  <a:pt x="367374" y="2740699"/>
                  <a:pt x="361611" y="2732749"/>
                  <a:pt x="340867" y="2732979"/>
                </a:cubicBezTo>
                <a:close/>
                <a:moveTo>
                  <a:pt x="272176" y="2732979"/>
                </a:moveTo>
                <a:cubicBezTo>
                  <a:pt x="250623" y="2732401"/>
                  <a:pt x="248779" y="2741623"/>
                  <a:pt x="248433" y="2759256"/>
                </a:cubicBezTo>
                <a:cubicBezTo>
                  <a:pt x="248203" y="2778157"/>
                  <a:pt x="254311" y="2784841"/>
                  <a:pt x="273328" y="2780346"/>
                </a:cubicBezTo>
                <a:lnTo>
                  <a:pt x="273328" y="2780231"/>
                </a:lnTo>
                <a:cubicBezTo>
                  <a:pt x="290500" y="2784611"/>
                  <a:pt x="297071" y="2778157"/>
                  <a:pt x="297071" y="2759025"/>
                </a:cubicBezTo>
                <a:cubicBezTo>
                  <a:pt x="296954" y="2740355"/>
                  <a:pt x="292114" y="2733556"/>
                  <a:pt x="272176" y="2732979"/>
                </a:cubicBezTo>
                <a:close/>
                <a:moveTo>
                  <a:pt x="4209388" y="2732862"/>
                </a:moveTo>
                <a:cubicBezTo>
                  <a:pt x="4196479" y="2732633"/>
                  <a:pt x="4191293" y="2737357"/>
                  <a:pt x="4190488" y="2750843"/>
                </a:cubicBezTo>
                <a:cubicBezTo>
                  <a:pt x="4189219" y="2771244"/>
                  <a:pt x="4192215" y="2784727"/>
                  <a:pt x="4217572" y="2780464"/>
                </a:cubicBezTo>
                <a:lnTo>
                  <a:pt x="4217802" y="2780464"/>
                </a:lnTo>
                <a:cubicBezTo>
                  <a:pt x="4226909" y="2778850"/>
                  <a:pt x="4236705" y="2780117"/>
                  <a:pt x="4246153" y="2780117"/>
                </a:cubicBezTo>
                <a:cubicBezTo>
                  <a:pt x="4260791" y="2780001"/>
                  <a:pt x="4275430" y="2779424"/>
                  <a:pt x="4290066" y="2780231"/>
                </a:cubicBezTo>
                <a:cubicBezTo>
                  <a:pt x="4308046" y="2781268"/>
                  <a:pt x="4306316" y="2769167"/>
                  <a:pt x="4306087" y="2757988"/>
                </a:cubicBezTo>
                <a:cubicBezTo>
                  <a:pt x="4305854" y="2746348"/>
                  <a:pt x="4309082" y="2732517"/>
                  <a:pt x="4289606" y="2732862"/>
                </a:cubicBezTo>
                <a:cubicBezTo>
                  <a:pt x="4262865" y="2733324"/>
                  <a:pt x="4236129" y="2733324"/>
                  <a:pt x="4209388" y="2732862"/>
                </a:cubicBezTo>
                <a:close/>
                <a:moveTo>
                  <a:pt x="10058568" y="2732749"/>
                </a:moveTo>
                <a:cubicBezTo>
                  <a:pt x="10031830" y="2733556"/>
                  <a:pt x="10005092" y="2733324"/>
                  <a:pt x="9978353" y="2733093"/>
                </a:cubicBezTo>
                <a:cubicBezTo>
                  <a:pt x="9968094" y="2732979"/>
                  <a:pt x="9963024" y="2736437"/>
                  <a:pt x="9961640" y="2747616"/>
                </a:cubicBezTo>
                <a:cubicBezTo>
                  <a:pt x="9958068" y="2776658"/>
                  <a:pt x="9960718" y="2780231"/>
                  <a:pt x="9990223" y="2780231"/>
                </a:cubicBezTo>
                <a:lnTo>
                  <a:pt x="9990108" y="2780346"/>
                </a:lnTo>
                <a:cubicBezTo>
                  <a:pt x="9999558" y="2780346"/>
                  <a:pt x="10009124" y="2780346"/>
                  <a:pt x="10018576" y="2780346"/>
                </a:cubicBezTo>
                <a:cubicBezTo>
                  <a:pt x="10031599" y="2780346"/>
                  <a:pt x="10044624" y="2779310"/>
                  <a:pt x="10057416" y="2780579"/>
                </a:cubicBezTo>
                <a:cubicBezTo>
                  <a:pt x="10074819" y="2782192"/>
                  <a:pt x="10077585" y="2773316"/>
                  <a:pt x="10076893" y="2758910"/>
                </a:cubicBezTo>
                <a:cubicBezTo>
                  <a:pt x="10076317" y="2745888"/>
                  <a:pt x="10079314" y="2732058"/>
                  <a:pt x="10058568" y="2732749"/>
                </a:cubicBezTo>
                <a:close/>
                <a:moveTo>
                  <a:pt x="1686093" y="2732749"/>
                </a:moveTo>
                <a:cubicBezTo>
                  <a:pt x="1659355" y="2733556"/>
                  <a:pt x="1632617" y="2733324"/>
                  <a:pt x="1605878" y="2733093"/>
                </a:cubicBezTo>
                <a:cubicBezTo>
                  <a:pt x="1595619" y="2732979"/>
                  <a:pt x="1590549" y="2736437"/>
                  <a:pt x="1589165" y="2747616"/>
                </a:cubicBezTo>
                <a:cubicBezTo>
                  <a:pt x="1585593" y="2776658"/>
                  <a:pt x="1588243" y="2780231"/>
                  <a:pt x="1617748" y="2780231"/>
                </a:cubicBezTo>
                <a:lnTo>
                  <a:pt x="1617633" y="2780346"/>
                </a:lnTo>
                <a:cubicBezTo>
                  <a:pt x="1627083" y="2780346"/>
                  <a:pt x="1636649" y="2780346"/>
                  <a:pt x="1646101" y="2780346"/>
                </a:cubicBezTo>
                <a:cubicBezTo>
                  <a:pt x="1659124" y="2780346"/>
                  <a:pt x="1672149" y="2779310"/>
                  <a:pt x="1684941" y="2780579"/>
                </a:cubicBezTo>
                <a:cubicBezTo>
                  <a:pt x="1702344" y="2782192"/>
                  <a:pt x="1705110" y="2773316"/>
                  <a:pt x="1704418" y="2758910"/>
                </a:cubicBezTo>
                <a:cubicBezTo>
                  <a:pt x="1703842" y="2745888"/>
                  <a:pt x="1706839" y="2732058"/>
                  <a:pt x="1686093" y="2732749"/>
                </a:cubicBezTo>
                <a:close/>
                <a:moveTo>
                  <a:pt x="4082381" y="2732517"/>
                </a:moveTo>
                <a:cubicBezTo>
                  <a:pt x="4066015" y="2732979"/>
                  <a:pt x="4054145" y="2733556"/>
                  <a:pt x="4054721" y="2755798"/>
                </a:cubicBezTo>
                <a:cubicBezTo>
                  <a:pt x="4055181" y="2774354"/>
                  <a:pt x="4058985" y="2784380"/>
                  <a:pt x="4079153" y="2779656"/>
                </a:cubicBezTo>
                <a:cubicBezTo>
                  <a:pt x="4096558" y="2781847"/>
                  <a:pt x="4109580" y="2782077"/>
                  <a:pt x="4108658" y="2757297"/>
                </a:cubicBezTo>
                <a:cubicBezTo>
                  <a:pt x="4107966" y="2737127"/>
                  <a:pt x="4100706" y="2731942"/>
                  <a:pt x="4082381" y="2732517"/>
                </a:cubicBezTo>
                <a:close/>
                <a:moveTo>
                  <a:pt x="10246544" y="2732401"/>
                </a:moveTo>
                <a:cubicBezTo>
                  <a:pt x="10231332" y="2731826"/>
                  <a:pt x="10228450" y="2737819"/>
                  <a:pt x="10227182" y="2751880"/>
                </a:cubicBezTo>
                <a:cubicBezTo>
                  <a:pt x="10225108" y="2774699"/>
                  <a:pt x="10232138" y="2783806"/>
                  <a:pt x="10255420" y="2780117"/>
                </a:cubicBezTo>
                <a:lnTo>
                  <a:pt x="10255534" y="2780001"/>
                </a:lnTo>
                <a:cubicBezTo>
                  <a:pt x="10265677" y="2778502"/>
                  <a:pt x="10276280" y="2779770"/>
                  <a:pt x="10286654" y="2779770"/>
                </a:cubicBezTo>
                <a:cubicBezTo>
                  <a:pt x="10300598" y="2779770"/>
                  <a:pt x="10314544" y="2778619"/>
                  <a:pt x="10328260" y="2780001"/>
                </a:cubicBezTo>
                <a:cubicBezTo>
                  <a:pt x="10348198" y="2782077"/>
                  <a:pt x="10347852" y="2770550"/>
                  <a:pt x="10348198" y="2756144"/>
                </a:cubicBezTo>
                <a:cubicBezTo>
                  <a:pt x="10348428" y="2740586"/>
                  <a:pt x="10345778" y="2731597"/>
                  <a:pt x="10327106" y="2732401"/>
                </a:cubicBezTo>
                <a:cubicBezTo>
                  <a:pt x="10300368" y="2733556"/>
                  <a:pt x="10273399" y="2733441"/>
                  <a:pt x="10246544" y="2732401"/>
                </a:cubicBezTo>
                <a:close/>
                <a:moveTo>
                  <a:pt x="1874069" y="2732401"/>
                </a:moveTo>
                <a:cubicBezTo>
                  <a:pt x="1858857" y="2731826"/>
                  <a:pt x="1855975" y="2737819"/>
                  <a:pt x="1854707" y="2751880"/>
                </a:cubicBezTo>
                <a:cubicBezTo>
                  <a:pt x="1852633" y="2774699"/>
                  <a:pt x="1859663" y="2783806"/>
                  <a:pt x="1882945" y="2780117"/>
                </a:cubicBezTo>
                <a:lnTo>
                  <a:pt x="1883059" y="2780001"/>
                </a:lnTo>
                <a:cubicBezTo>
                  <a:pt x="1893202" y="2778502"/>
                  <a:pt x="1903805" y="2779770"/>
                  <a:pt x="1914179" y="2779770"/>
                </a:cubicBezTo>
                <a:cubicBezTo>
                  <a:pt x="1928123" y="2779770"/>
                  <a:pt x="1942069" y="2778619"/>
                  <a:pt x="1955785" y="2780001"/>
                </a:cubicBezTo>
                <a:cubicBezTo>
                  <a:pt x="1975723" y="2782077"/>
                  <a:pt x="1975377" y="2770550"/>
                  <a:pt x="1975723" y="2756144"/>
                </a:cubicBezTo>
                <a:cubicBezTo>
                  <a:pt x="1975953" y="2740586"/>
                  <a:pt x="1973303" y="2731597"/>
                  <a:pt x="1954631" y="2732401"/>
                </a:cubicBezTo>
                <a:cubicBezTo>
                  <a:pt x="1927893" y="2733556"/>
                  <a:pt x="1900924" y="2733441"/>
                  <a:pt x="1874069" y="2732401"/>
                </a:cubicBezTo>
                <a:close/>
                <a:moveTo>
                  <a:pt x="9917614" y="2732286"/>
                </a:moveTo>
                <a:cubicBezTo>
                  <a:pt x="9898021" y="2732058"/>
                  <a:pt x="9893412" y="2738281"/>
                  <a:pt x="9893181" y="2757182"/>
                </a:cubicBezTo>
                <a:cubicBezTo>
                  <a:pt x="9893066" y="2767208"/>
                  <a:pt x="9894621" y="2773893"/>
                  <a:pt x="9898425" y="2777582"/>
                </a:cubicBezTo>
                <a:lnTo>
                  <a:pt x="9917129" y="2779999"/>
                </a:lnTo>
                <a:lnTo>
                  <a:pt x="9917038" y="2780001"/>
                </a:lnTo>
                <a:lnTo>
                  <a:pt x="9917154" y="2780001"/>
                </a:lnTo>
                <a:lnTo>
                  <a:pt x="9917129" y="2779999"/>
                </a:lnTo>
                <a:lnTo>
                  <a:pt x="9937452" y="2779310"/>
                </a:lnTo>
                <a:cubicBezTo>
                  <a:pt x="9942884" y="2777293"/>
                  <a:pt x="9946370" y="2772164"/>
                  <a:pt x="9946197" y="2759948"/>
                </a:cubicBezTo>
                <a:cubicBezTo>
                  <a:pt x="9945851" y="2737819"/>
                  <a:pt x="9938130" y="2732517"/>
                  <a:pt x="9917614" y="2732286"/>
                </a:cubicBezTo>
                <a:close/>
                <a:moveTo>
                  <a:pt x="1545139" y="2732286"/>
                </a:moveTo>
                <a:cubicBezTo>
                  <a:pt x="1525546" y="2732058"/>
                  <a:pt x="1520937" y="2738281"/>
                  <a:pt x="1520706" y="2757182"/>
                </a:cubicBezTo>
                <a:cubicBezTo>
                  <a:pt x="1520591" y="2767208"/>
                  <a:pt x="1522146" y="2773893"/>
                  <a:pt x="1525950" y="2777582"/>
                </a:cubicBezTo>
                <a:lnTo>
                  <a:pt x="1544654" y="2779999"/>
                </a:lnTo>
                <a:lnTo>
                  <a:pt x="1544563" y="2780001"/>
                </a:lnTo>
                <a:lnTo>
                  <a:pt x="1544679" y="2780001"/>
                </a:lnTo>
                <a:lnTo>
                  <a:pt x="1544654" y="2779999"/>
                </a:lnTo>
                <a:lnTo>
                  <a:pt x="1564977" y="2779310"/>
                </a:lnTo>
                <a:cubicBezTo>
                  <a:pt x="1570409" y="2777293"/>
                  <a:pt x="1573895" y="2772164"/>
                  <a:pt x="1573722" y="2759948"/>
                </a:cubicBezTo>
                <a:cubicBezTo>
                  <a:pt x="1573376" y="2737819"/>
                  <a:pt x="1565655" y="2732517"/>
                  <a:pt x="1545139" y="2732286"/>
                </a:cubicBezTo>
                <a:close/>
                <a:moveTo>
                  <a:pt x="11452546" y="2732172"/>
                </a:moveTo>
                <a:cubicBezTo>
                  <a:pt x="11441598" y="2731942"/>
                  <a:pt x="11437796" y="2736205"/>
                  <a:pt x="11436988" y="2747271"/>
                </a:cubicBezTo>
                <a:cubicBezTo>
                  <a:pt x="11434798" y="2778157"/>
                  <a:pt x="11435143" y="2779196"/>
                  <a:pt x="11465686" y="2779310"/>
                </a:cubicBezTo>
                <a:lnTo>
                  <a:pt x="11465571" y="2779424"/>
                </a:lnTo>
                <a:cubicBezTo>
                  <a:pt x="11475021" y="2779424"/>
                  <a:pt x="11484588" y="2779424"/>
                  <a:pt x="11494038" y="2779424"/>
                </a:cubicBezTo>
                <a:lnTo>
                  <a:pt x="11494038" y="2779656"/>
                </a:lnTo>
                <a:cubicBezTo>
                  <a:pt x="11507868" y="2779656"/>
                  <a:pt x="11521814" y="2778502"/>
                  <a:pt x="11535528" y="2779885"/>
                </a:cubicBezTo>
                <a:cubicBezTo>
                  <a:pt x="11553508" y="2781729"/>
                  <a:pt x="11552932" y="2770781"/>
                  <a:pt x="11552010" y="2759025"/>
                </a:cubicBezTo>
                <a:cubicBezTo>
                  <a:pt x="11551202" y="2747271"/>
                  <a:pt x="11557657" y="2731597"/>
                  <a:pt x="11535414" y="2732172"/>
                </a:cubicBezTo>
                <a:cubicBezTo>
                  <a:pt x="11507868" y="2732979"/>
                  <a:pt x="11480208" y="2732633"/>
                  <a:pt x="11452546" y="2732172"/>
                </a:cubicBezTo>
                <a:close/>
                <a:moveTo>
                  <a:pt x="10187881" y="2732172"/>
                </a:moveTo>
                <a:cubicBezTo>
                  <a:pt x="10165752" y="2730442"/>
                  <a:pt x="10165292" y="2741623"/>
                  <a:pt x="10164601" y="2758565"/>
                </a:cubicBezTo>
                <a:cubicBezTo>
                  <a:pt x="10164198" y="2768303"/>
                  <a:pt x="10165898" y="2774498"/>
                  <a:pt x="10169874" y="2777782"/>
                </a:cubicBezTo>
                <a:lnTo>
                  <a:pt x="10188727" y="2779533"/>
                </a:lnTo>
                <a:lnTo>
                  <a:pt x="10188688" y="2779540"/>
                </a:lnTo>
                <a:lnTo>
                  <a:pt x="10188803" y="2779540"/>
                </a:lnTo>
                <a:lnTo>
                  <a:pt x="10188727" y="2779533"/>
                </a:lnTo>
                <a:lnTo>
                  <a:pt x="10208714" y="2775823"/>
                </a:lnTo>
                <a:cubicBezTo>
                  <a:pt x="10212028" y="2771271"/>
                  <a:pt x="10212719" y="2763866"/>
                  <a:pt x="10213007" y="2754991"/>
                </a:cubicBezTo>
                <a:cubicBezTo>
                  <a:pt x="10213698" y="2735054"/>
                  <a:pt x="10204132" y="2733441"/>
                  <a:pt x="10187881" y="2732172"/>
                </a:cubicBezTo>
                <a:close/>
                <a:moveTo>
                  <a:pt x="4148997" y="2732172"/>
                </a:moveTo>
                <a:cubicBezTo>
                  <a:pt x="4129518" y="2731712"/>
                  <a:pt x="4122374" y="2736322"/>
                  <a:pt x="4122374" y="2757642"/>
                </a:cubicBezTo>
                <a:cubicBezTo>
                  <a:pt x="4122374" y="2778964"/>
                  <a:pt x="4130902" y="2782767"/>
                  <a:pt x="4148418" y="2779540"/>
                </a:cubicBezTo>
                <a:cubicBezTo>
                  <a:pt x="4165593" y="2782192"/>
                  <a:pt x="4176887" y="2781384"/>
                  <a:pt x="4176541" y="2757297"/>
                </a:cubicBezTo>
                <a:cubicBezTo>
                  <a:pt x="4176195" y="2735054"/>
                  <a:pt x="4167551" y="2732633"/>
                  <a:pt x="4149110" y="2732172"/>
                </a:cubicBezTo>
                <a:close/>
                <a:moveTo>
                  <a:pt x="3080071" y="2732172"/>
                </a:moveTo>
                <a:cubicBezTo>
                  <a:pt x="3069123" y="2731942"/>
                  <a:pt x="3065321" y="2736205"/>
                  <a:pt x="3064513" y="2747271"/>
                </a:cubicBezTo>
                <a:cubicBezTo>
                  <a:pt x="3062323" y="2778157"/>
                  <a:pt x="3062668" y="2779196"/>
                  <a:pt x="3093211" y="2779310"/>
                </a:cubicBezTo>
                <a:lnTo>
                  <a:pt x="3093096" y="2779424"/>
                </a:lnTo>
                <a:cubicBezTo>
                  <a:pt x="3102546" y="2779424"/>
                  <a:pt x="3112113" y="2779424"/>
                  <a:pt x="3121563" y="2779424"/>
                </a:cubicBezTo>
                <a:lnTo>
                  <a:pt x="3121563" y="2779656"/>
                </a:lnTo>
                <a:cubicBezTo>
                  <a:pt x="3135393" y="2779656"/>
                  <a:pt x="3149339" y="2778502"/>
                  <a:pt x="3163053" y="2779885"/>
                </a:cubicBezTo>
                <a:cubicBezTo>
                  <a:pt x="3181033" y="2781729"/>
                  <a:pt x="3180457" y="2770781"/>
                  <a:pt x="3179535" y="2759025"/>
                </a:cubicBezTo>
                <a:cubicBezTo>
                  <a:pt x="3178727" y="2747271"/>
                  <a:pt x="3185182" y="2731597"/>
                  <a:pt x="3162939" y="2732172"/>
                </a:cubicBezTo>
                <a:cubicBezTo>
                  <a:pt x="3135393" y="2732979"/>
                  <a:pt x="3107733" y="2732633"/>
                  <a:pt x="3080071" y="2732172"/>
                </a:cubicBezTo>
                <a:close/>
                <a:moveTo>
                  <a:pt x="1815406" y="2732172"/>
                </a:moveTo>
                <a:cubicBezTo>
                  <a:pt x="1793277" y="2730442"/>
                  <a:pt x="1792817" y="2741623"/>
                  <a:pt x="1792126" y="2758565"/>
                </a:cubicBezTo>
                <a:cubicBezTo>
                  <a:pt x="1791723" y="2768303"/>
                  <a:pt x="1793423" y="2774498"/>
                  <a:pt x="1797399" y="2777782"/>
                </a:cubicBezTo>
                <a:lnTo>
                  <a:pt x="1816252" y="2779533"/>
                </a:lnTo>
                <a:lnTo>
                  <a:pt x="1816213" y="2779540"/>
                </a:lnTo>
                <a:lnTo>
                  <a:pt x="1816328" y="2779540"/>
                </a:lnTo>
                <a:lnTo>
                  <a:pt x="1816252" y="2779533"/>
                </a:lnTo>
                <a:lnTo>
                  <a:pt x="1836239" y="2775823"/>
                </a:lnTo>
                <a:cubicBezTo>
                  <a:pt x="1839553" y="2771271"/>
                  <a:pt x="1840244" y="2763866"/>
                  <a:pt x="1840532" y="2754991"/>
                </a:cubicBezTo>
                <a:cubicBezTo>
                  <a:pt x="1841223" y="2735054"/>
                  <a:pt x="1831657" y="2733441"/>
                  <a:pt x="1815406" y="2732172"/>
                </a:cubicBezTo>
                <a:close/>
                <a:moveTo>
                  <a:pt x="11592810" y="2731942"/>
                </a:moveTo>
                <a:cubicBezTo>
                  <a:pt x="11576328" y="2731135"/>
                  <a:pt x="11571833" y="2737703"/>
                  <a:pt x="11572526" y="2753032"/>
                </a:cubicBezTo>
                <a:lnTo>
                  <a:pt x="11572410" y="2753032"/>
                </a:lnTo>
                <a:cubicBezTo>
                  <a:pt x="11573446" y="2776314"/>
                  <a:pt x="11573562" y="2799825"/>
                  <a:pt x="11572410" y="2823106"/>
                </a:cubicBezTo>
                <a:cubicBezTo>
                  <a:pt x="11571604" y="2839933"/>
                  <a:pt x="11574946" y="2848347"/>
                  <a:pt x="11594654" y="2847886"/>
                </a:cubicBezTo>
                <a:cubicBezTo>
                  <a:pt x="11612980" y="2847424"/>
                  <a:pt x="11621276" y="2843390"/>
                  <a:pt x="11620470" y="2822991"/>
                </a:cubicBezTo>
                <a:cubicBezTo>
                  <a:pt x="11620010" y="2808814"/>
                  <a:pt x="11613785" y="2781499"/>
                  <a:pt x="11627040" y="2782536"/>
                </a:cubicBezTo>
                <a:cubicBezTo>
                  <a:pt x="11645480" y="2783921"/>
                  <a:pt x="11634070" y="2809046"/>
                  <a:pt x="11634762" y="2823451"/>
                </a:cubicBezTo>
                <a:cubicBezTo>
                  <a:pt x="11635568" y="2840279"/>
                  <a:pt x="11638334" y="2847539"/>
                  <a:pt x="11657581" y="2847886"/>
                </a:cubicBezTo>
                <a:cubicBezTo>
                  <a:pt x="11680056" y="2848232"/>
                  <a:pt x="11692042" y="2843737"/>
                  <a:pt x="11688008" y="2818382"/>
                </a:cubicBezTo>
                <a:cubicBezTo>
                  <a:pt x="11686395" y="2808238"/>
                  <a:pt x="11687778" y="2797636"/>
                  <a:pt x="11687778" y="2787262"/>
                </a:cubicBezTo>
                <a:cubicBezTo>
                  <a:pt x="11687778" y="2776889"/>
                  <a:pt x="11686971" y="2766402"/>
                  <a:pt x="11688008" y="2756144"/>
                </a:cubicBezTo>
                <a:cubicBezTo>
                  <a:pt x="11689737" y="2738855"/>
                  <a:pt x="11684780" y="2730788"/>
                  <a:pt x="11665534" y="2731942"/>
                </a:cubicBezTo>
                <a:cubicBezTo>
                  <a:pt x="11641331" y="2733441"/>
                  <a:pt x="11617012" y="2733210"/>
                  <a:pt x="11592810" y="2731942"/>
                </a:cubicBezTo>
                <a:close/>
                <a:moveTo>
                  <a:pt x="10927572" y="2731942"/>
                </a:moveTo>
                <a:cubicBezTo>
                  <a:pt x="10910400" y="2731479"/>
                  <a:pt x="10898990" y="2732286"/>
                  <a:pt x="10898758" y="2756029"/>
                </a:cubicBezTo>
                <a:cubicBezTo>
                  <a:pt x="10898414" y="2780346"/>
                  <a:pt x="10910400" y="2780231"/>
                  <a:pt x="10927226" y="2779310"/>
                </a:cubicBezTo>
                <a:cubicBezTo>
                  <a:pt x="10936676" y="2778850"/>
                  <a:pt x="10946242" y="2779310"/>
                  <a:pt x="10955694" y="2779310"/>
                </a:cubicBezTo>
                <a:cubicBezTo>
                  <a:pt x="10969524" y="2779310"/>
                  <a:pt x="10983354" y="2778502"/>
                  <a:pt x="10997070" y="2779540"/>
                </a:cubicBezTo>
                <a:cubicBezTo>
                  <a:pt x="11013435" y="2780808"/>
                  <a:pt x="11015855" y="2771818"/>
                  <a:pt x="11014933" y="2758910"/>
                </a:cubicBezTo>
                <a:cubicBezTo>
                  <a:pt x="11014011" y="2746810"/>
                  <a:pt x="11018852" y="2731479"/>
                  <a:pt x="10997415" y="2732058"/>
                </a:cubicBezTo>
                <a:cubicBezTo>
                  <a:pt x="10974133" y="2732749"/>
                  <a:pt x="10950853" y="2732633"/>
                  <a:pt x="10927572" y="2732058"/>
                </a:cubicBezTo>
                <a:close/>
                <a:moveTo>
                  <a:pt x="10121381" y="2731942"/>
                </a:moveTo>
                <a:lnTo>
                  <a:pt x="10121432" y="2731957"/>
                </a:lnTo>
                <a:lnTo>
                  <a:pt x="10102551" y="2736610"/>
                </a:lnTo>
                <a:cubicBezTo>
                  <a:pt x="10098330" y="2739836"/>
                  <a:pt x="10096255" y="2745369"/>
                  <a:pt x="10096486" y="2755108"/>
                </a:cubicBezTo>
                <a:cubicBezTo>
                  <a:pt x="10096832" y="2773086"/>
                  <a:pt x="10099828" y="2784380"/>
                  <a:pt x="10121035" y="2779310"/>
                </a:cubicBezTo>
                <a:cubicBezTo>
                  <a:pt x="10138899" y="2783575"/>
                  <a:pt x="10145468" y="2777237"/>
                  <a:pt x="10145008" y="2758218"/>
                </a:cubicBezTo>
                <a:cubicBezTo>
                  <a:pt x="10144776" y="2749460"/>
                  <a:pt x="10144288" y="2742543"/>
                  <a:pt x="10141146" y="2737991"/>
                </a:cubicBezTo>
                <a:lnTo>
                  <a:pt x="10121432" y="2731957"/>
                </a:lnTo>
                <a:lnTo>
                  <a:pt x="10121496" y="2731942"/>
                </a:lnTo>
                <a:close/>
                <a:moveTo>
                  <a:pt x="3220335" y="2731942"/>
                </a:moveTo>
                <a:cubicBezTo>
                  <a:pt x="3203853" y="2731135"/>
                  <a:pt x="3199358" y="2737703"/>
                  <a:pt x="3200051" y="2753032"/>
                </a:cubicBezTo>
                <a:lnTo>
                  <a:pt x="3199935" y="2753032"/>
                </a:lnTo>
                <a:cubicBezTo>
                  <a:pt x="3200971" y="2776314"/>
                  <a:pt x="3201087" y="2799825"/>
                  <a:pt x="3199935" y="2823106"/>
                </a:cubicBezTo>
                <a:cubicBezTo>
                  <a:pt x="3199129" y="2839933"/>
                  <a:pt x="3202471" y="2848347"/>
                  <a:pt x="3222179" y="2847886"/>
                </a:cubicBezTo>
                <a:cubicBezTo>
                  <a:pt x="3240505" y="2847424"/>
                  <a:pt x="3248801" y="2843390"/>
                  <a:pt x="3247995" y="2822991"/>
                </a:cubicBezTo>
                <a:cubicBezTo>
                  <a:pt x="3247535" y="2808814"/>
                  <a:pt x="3241310" y="2781499"/>
                  <a:pt x="3254565" y="2782536"/>
                </a:cubicBezTo>
                <a:cubicBezTo>
                  <a:pt x="3273005" y="2783921"/>
                  <a:pt x="3261595" y="2809046"/>
                  <a:pt x="3262287" y="2823451"/>
                </a:cubicBezTo>
                <a:cubicBezTo>
                  <a:pt x="3263093" y="2840279"/>
                  <a:pt x="3265859" y="2847539"/>
                  <a:pt x="3285106" y="2847886"/>
                </a:cubicBezTo>
                <a:cubicBezTo>
                  <a:pt x="3307581" y="2848232"/>
                  <a:pt x="3319567" y="2843737"/>
                  <a:pt x="3315533" y="2818382"/>
                </a:cubicBezTo>
                <a:cubicBezTo>
                  <a:pt x="3313920" y="2808238"/>
                  <a:pt x="3315303" y="2797636"/>
                  <a:pt x="3315303" y="2787262"/>
                </a:cubicBezTo>
                <a:cubicBezTo>
                  <a:pt x="3315303" y="2776889"/>
                  <a:pt x="3314496" y="2766402"/>
                  <a:pt x="3315533" y="2756144"/>
                </a:cubicBezTo>
                <a:cubicBezTo>
                  <a:pt x="3317262" y="2738855"/>
                  <a:pt x="3312305" y="2730788"/>
                  <a:pt x="3293059" y="2731942"/>
                </a:cubicBezTo>
                <a:cubicBezTo>
                  <a:pt x="3268856" y="2733441"/>
                  <a:pt x="3244537" y="2733210"/>
                  <a:pt x="3220335" y="2731942"/>
                </a:cubicBezTo>
                <a:close/>
                <a:moveTo>
                  <a:pt x="2555097" y="2731942"/>
                </a:moveTo>
                <a:cubicBezTo>
                  <a:pt x="2537925" y="2731479"/>
                  <a:pt x="2526515" y="2732286"/>
                  <a:pt x="2526283" y="2756029"/>
                </a:cubicBezTo>
                <a:cubicBezTo>
                  <a:pt x="2525939" y="2780346"/>
                  <a:pt x="2537925" y="2780231"/>
                  <a:pt x="2554751" y="2779310"/>
                </a:cubicBezTo>
                <a:cubicBezTo>
                  <a:pt x="2564201" y="2778850"/>
                  <a:pt x="2573767" y="2779310"/>
                  <a:pt x="2583219" y="2779310"/>
                </a:cubicBezTo>
                <a:cubicBezTo>
                  <a:pt x="2597049" y="2779310"/>
                  <a:pt x="2610879" y="2778502"/>
                  <a:pt x="2624595" y="2779540"/>
                </a:cubicBezTo>
                <a:cubicBezTo>
                  <a:pt x="2640960" y="2780808"/>
                  <a:pt x="2643380" y="2771818"/>
                  <a:pt x="2642458" y="2758910"/>
                </a:cubicBezTo>
                <a:cubicBezTo>
                  <a:pt x="2641536" y="2746810"/>
                  <a:pt x="2646377" y="2731479"/>
                  <a:pt x="2624940" y="2732058"/>
                </a:cubicBezTo>
                <a:cubicBezTo>
                  <a:pt x="2601658" y="2732749"/>
                  <a:pt x="2578378" y="2732633"/>
                  <a:pt x="2555097" y="2732058"/>
                </a:cubicBezTo>
                <a:close/>
                <a:moveTo>
                  <a:pt x="1748906" y="2731942"/>
                </a:moveTo>
                <a:lnTo>
                  <a:pt x="1748957" y="2731957"/>
                </a:lnTo>
                <a:lnTo>
                  <a:pt x="1730076" y="2736610"/>
                </a:lnTo>
                <a:cubicBezTo>
                  <a:pt x="1725855" y="2739836"/>
                  <a:pt x="1723780" y="2745369"/>
                  <a:pt x="1724011" y="2755108"/>
                </a:cubicBezTo>
                <a:cubicBezTo>
                  <a:pt x="1724357" y="2773086"/>
                  <a:pt x="1727353" y="2784380"/>
                  <a:pt x="1748560" y="2779310"/>
                </a:cubicBezTo>
                <a:cubicBezTo>
                  <a:pt x="1766424" y="2783575"/>
                  <a:pt x="1772993" y="2777237"/>
                  <a:pt x="1772533" y="2758218"/>
                </a:cubicBezTo>
                <a:cubicBezTo>
                  <a:pt x="1772301" y="2749460"/>
                  <a:pt x="1771813" y="2742543"/>
                  <a:pt x="1768671" y="2737991"/>
                </a:cubicBezTo>
                <a:lnTo>
                  <a:pt x="1748957" y="2731957"/>
                </a:lnTo>
                <a:lnTo>
                  <a:pt x="1749021" y="2731942"/>
                </a:lnTo>
                <a:close/>
                <a:moveTo>
                  <a:pt x="11196456" y="2731826"/>
                </a:moveTo>
                <a:cubicBezTo>
                  <a:pt x="11176632" y="2730674"/>
                  <a:pt x="11169372" y="2736437"/>
                  <a:pt x="11168910" y="2757757"/>
                </a:cubicBezTo>
                <a:cubicBezTo>
                  <a:pt x="11168450" y="2781268"/>
                  <a:pt x="11181243" y="2779885"/>
                  <a:pt x="11196686" y="2779424"/>
                </a:cubicBezTo>
                <a:lnTo>
                  <a:pt x="11196686" y="2779310"/>
                </a:lnTo>
                <a:cubicBezTo>
                  <a:pt x="11207174" y="2779081"/>
                  <a:pt x="11217546" y="2779310"/>
                  <a:pt x="11227920" y="2779310"/>
                </a:cubicBezTo>
                <a:cubicBezTo>
                  <a:pt x="11240943" y="2779310"/>
                  <a:pt x="11253968" y="2778272"/>
                  <a:pt x="11266876" y="2779540"/>
                </a:cubicBezTo>
                <a:cubicBezTo>
                  <a:pt x="11284970" y="2781268"/>
                  <a:pt x="11286122" y="2771244"/>
                  <a:pt x="11285892" y="2757412"/>
                </a:cubicBezTo>
                <a:cubicBezTo>
                  <a:pt x="11285546" y="2743698"/>
                  <a:pt x="11286698" y="2731018"/>
                  <a:pt x="11266644" y="2731826"/>
                </a:cubicBezTo>
                <a:cubicBezTo>
                  <a:pt x="11243250" y="2732749"/>
                  <a:pt x="11219736" y="2733210"/>
                  <a:pt x="11196456" y="2731826"/>
                </a:cubicBezTo>
                <a:close/>
                <a:moveTo>
                  <a:pt x="11059651" y="2731826"/>
                </a:moveTo>
                <a:cubicBezTo>
                  <a:pt x="11043055" y="2732979"/>
                  <a:pt x="11034066" y="2735284"/>
                  <a:pt x="11034526" y="2754876"/>
                </a:cubicBezTo>
                <a:cubicBezTo>
                  <a:pt x="11034872" y="2772856"/>
                  <a:pt x="11037522" y="2784266"/>
                  <a:pt x="11058846" y="2779196"/>
                </a:cubicBezTo>
                <a:cubicBezTo>
                  <a:pt x="11076708" y="2783343"/>
                  <a:pt x="11083624" y="2777237"/>
                  <a:pt x="11083048" y="2758103"/>
                </a:cubicBezTo>
                <a:cubicBezTo>
                  <a:pt x="11082586" y="2740930"/>
                  <a:pt x="11081664" y="2730328"/>
                  <a:pt x="11059651" y="2731826"/>
                </a:cubicBezTo>
                <a:close/>
                <a:moveTo>
                  <a:pt x="9851805" y="2731826"/>
                </a:moveTo>
                <a:cubicBezTo>
                  <a:pt x="9834632" y="2732172"/>
                  <a:pt x="9824606" y="2734015"/>
                  <a:pt x="9824952" y="2755453"/>
                </a:cubicBezTo>
                <a:cubicBezTo>
                  <a:pt x="9825298" y="2774240"/>
                  <a:pt x="9828986" y="2784036"/>
                  <a:pt x="9848924" y="2779540"/>
                </a:cubicBezTo>
                <a:cubicBezTo>
                  <a:pt x="9865750" y="2781038"/>
                  <a:pt x="9879582" y="2782652"/>
                  <a:pt x="9879350" y="2757642"/>
                </a:cubicBezTo>
                <a:cubicBezTo>
                  <a:pt x="9879120" y="2735746"/>
                  <a:pt x="9871052" y="2731479"/>
                  <a:pt x="9851805" y="2731826"/>
                </a:cubicBezTo>
                <a:close/>
                <a:moveTo>
                  <a:pt x="2823981" y="2731826"/>
                </a:moveTo>
                <a:cubicBezTo>
                  <a:pt x="2804157" y="2730674"/>
                  <a:pt x="2796897" y="2736437"/>
                  <a:pt x="2796435" y="2757757"/>
                </a:cubicBezTo>
                <a:cubicBezTo>
                  <a:pt x="2795975" y="2781268"/>
                  <a:pt x="2808768" y="2779885"/>
                  <a:pt x="2824211" y="2779424"/>
                </a:cubicBezTo>
                <a:lnTo>
                  <a:pt x="2824211" y="2779310"/>
                </a:lnTo>
                <a:cubicBezTo>
                  <a:pt x="2834699" y="2779081"/>
                  <a:pt x="2845071" y="2779310"/>
                  <a:pt x="2855445" y="2779310"/>
                </a:cubicBezTo>
                <a:cubicBezTo>
                  <a:pt x="2868468" y="2779310"/>
                  <a:pt x="2881493" y="2778272"/>
                  <a:pt x="2894401" y="2779540"/>
                </a:cubicBezTo>
                <a:cubicBezTo>
                  <a:pt x="2912495" y="2781268"/>
                  <a:pt x="2913647" y="2771244"/>
                  <a:pt x="2913417" y="2757412"/>
                </a:cubicBezTo>
                <a:cubicBezTo>
                  <a:pt x="2913071" y="2743698"/>
                  <a:pt x="2914223" y="2731018"/>
                  <a:pt x="2894169" y="2731826"/>
                </a:cubicBezTo>
                <a:cubicBezTo>
                  <a:pt x="2870775" y="2732749"/>
                  <a:pt x="2847261" y="2733210"/>
                  <a:pt x="2823981" y="2731826"/>
                </a:cubicBezTo>
                <a:close/>
                <a:moveTo>
                  <a:pt x="2687176" y="2731826"/>
                </a:moveTo>
                <a:cubicBezTo>
                  <a:pt x="2670580" y="2732979"/>
                  <a:pt x="2661591" y="2735284"/>
                  <a:pt x="2662051" y="2754876"/>
                </a:cubicBezTo>
                <a:cubicBezTo>
                  <a:pt x="2662397" y="2772856"/>
                  <a:pt x="2665047" y="2784266"/>
                  <a:pt x="2686371" y="2779196"/>
                </a:cubicBezTo>
                <a:cubicBezTo>
                  <a:pt x="2704233" y="2783343"/>
                  <a:pt x="2711149" y="2777237"/>
                  <a:pt x="2710573" y="2758103"/>
                </a:cubicBezTo>
                <a:cubicBezTo>
                  <a:pt x="2710111" y="2740930"/>
                  <a:pt x="2709189" y="2730328"/>
                  <a:pt x="2687176" y="2731826"/>
                </a:cubicBezTo>
                <a:close/>
                <a:moveTo>
                  <a:pt x="1479330" y="2731826"/>
                </a:moveTo>
                <a:cubicBezTo>
                  <a:pt x="1462157" y="2732172"/>
                  <a:pt x="1452131" y="2734015"/>
                  <a:pt x="1452477" y="2755453"/>
                </a:cubicBezTo>
                <a:cubicBezTo>
                  <a:pt x="1452823" y="2774240"/>
                  <a:pt x="1456511" y="2784036"/>
                  <a:pt x="1476449" y="2779540"/>
                </a:cubicBezTo>
                <a:cubicBezTo>
                  <a:pt x="1493275" y="2781038"/>
                  <a:pt x="1507107" y="2782652"/>
                  <a:pt x="1506875" y="2757642"/>
                </a:cubicBezTo>
                <a:cubicBezTo>
                  <a:pt x="1506645" y="2735746"/>
                  <a:pt x="1498577" y="2731479"/>
                  <a:pt x="1479330" y="2731826"/>
                </a:cubicBezTo>
                <a:close/>
                <a:moveTo>
                  <a:pt x="11398494" y="2731712"/>
                </a:moveTo>
                <a:cubicBezTo>
                  <a:pt x="11382704" y="2733093"/>
                  <a:pt x="11367374" y="2729405"/>
                  <a:pt x="11368298" y="2754647"/>
                </a:cubicBezTo>
                <a:cubicBezTo>
                  <a:pt x="11368989" y="2773316"/>
                  <a:pt x="11372216" y="2783459"/>
                  <a:pt x="11391924" y="2778850"/>
                </a:cubicBezTo>
                <a:cubicBezTo>
                  <a:pt x="11407368" y="2779424"/>
                  <a:pt x="11423388" y="2783691"/>
                  <a:pt x="11421659" y="2758910"/>
                </a:cubicBezTo>
                <a:cubicBezTo>
                  <a:pt x="11420622" y="2742661"/>
                  <a:pt x="11420853" y="2729637"/>
                  <a:pt x="11398494" y="2731712"/>
                </a:cubicBezTo>
                <a:close/>
                <a:moveTo>
                  <a:pt x="3026019" y="2731712"/>
                </a:moveTo>
                <a:cubicBezTo>
                  <a:pt x="3010229" y="2733093"/>
                  <a:pt x="2994899" y="2729405"/>
                  <a:pt x="2995823" y="2754647"/>
                </a:cubicBezTo>
                <a:cubicBezTo>
                  <a:pt x="2996514" y="2773316"/>
                  <a:pt x="2999741" y="2783459"/>
                  <a:pt x="3019449" y="2778850"/>
                </a:cubicBezTo>
                <a:cubicBezTo>
                  <a:pt x="3034893" y="2779424"/>
                  <a:pt x="3050913" y="2783691"/>
                  <a:pt x="3049184" y="2758910"/>
                </a:cubicBezTo>
                <a:cubicBezTo>
                  <a:pt x="3048147" y="2742661"/>
                  <a:pt x="3048378" y="2729637"/>
                  <a:pt x="3026019" y="2731712"/>
                </a:cubicBezTo>
                <a:close/>
                <a:moveTo>
                  <a:pt x="11126152" y="2731479"/>
                </a:moveTo>
                <a:cubicBezTo>
                  <a:pt x="11104830" y="2730442"/>
                  <a:pt x="11102294" y="2739434"/>
                  <a:pt x="11102180" y="2757412"/>
                </a:cubicBezTo>
                <a:cubicBezTo>
                  <a:pt x="11102064" y="2775854"/>
                  <a:pt x="11107365" y="2783459"/>
                  <a:pt x="11125806" y="2778964"/>
                </a:cubicBezTo>
                <a:cubicBezTo>
                  <a:pt x="11146667" y="2783921"/>
                  <a:pt x="11150470" y="2773201"/>
                  <a:pt x="11150816" y="2754991"/>
                </a:cubicBezTo>
                <a:cubicBezTo>
                  <a:pt x="11151162" y="2735975"/>
                  <a:pt x="11143555" y="2732401"/>
                  <a:pt x="11126152" y="2731479"/>
                </a:cubicBezTo>
                <a:close/>
                <a:moveTo>
                  <a:pt x="2753677" y="2731479"/>
                </a:moveTo>
                <a:cubicBezTo>
                  <a:pt x="2732355" y="2730442"/>
                  <a:pt x="2729819" y="2739434"/>
                  <a:pt x="2729705" y="2757412"/>
                </a:cubicBezTo>
                <a:cubicBezTo>
                  <a:pt x="2729589" y="2775854"/>
                  <a:pt x="2734890" y="2783459"/>
                  <a:pt x="2753331" y="2778964"/>
                </a:cubicBezTo>
                <a:cubicBezTo>
                  <a:pt x="2774192" y="2783921"/>
                  <a:pt x="2777995" y="2773201"/>
                  <a:pt x="2778341" y="2754991"/>
                </a:cubicBezTo>
                <a:cubicBezTo>
                  <a:pt x="2778687" y="2735975"/>
                  <a:pt x="2771080" y="2732401"/>
                  <a:pt x="2753677" y="2731479"/>
                </a:cubicBezTo>
                <a:close/>
                <a:moveTo>
                  <a:pt x="11328881" y="2731135"/>
                </a:moveTo>
                <a:lnTo>
                  <a:pt x="11328881" y="2731249"/>
                </a:lnTo>
                <a:cubicBezTo>
                  <a:pt x="11309058" y="2731364"/>
                  <a:pt x="11299952" y="2734361"/>
                  <a:pt x="11300068" y="2757642"/>
                </a:cubicBezTo>
                <a:cubicBezTo>
                  <a:pt x="11300184" y="2779885"/>
                  <a:pt x="11310440" y="2781268"/>
                  <a:pt x="11327268" y="2778850"/>
                </a:cubicBezTo>
                <a:cubicBezTo>
                  <a:pt x="11345248" y="2782308"/>
                  <a:pt x="11354928" y="2778619"/>
                  <a:pt x="11354122" y="2755798"/>
                </a:cubicBezTo>
                <a:cubicBezTo>
                  <a:pt x="11353546" y="2736205"/>
                  <a:pt x="11347782" y="2731135"/>
                  <a:pt x="11328881" y="2731135"/>
                </a:cubicBezTo>
                <a:close/>
                <a:moveTo>
                  <a:pt x="2956406" y="2731135"/>
                </a:moveTo>
                <a:lnTo>
                  <a:pt x="2956406" y="2731249"/>
                </a:lnTo>
                <a:cubicBezTo>
                  <a:pt x="2936583" y="2731364"/>
                  <a:pt x="2927477" y="2734361"/>
                  <a:pt x="2927593" y="2757642"/>
                </a:cubicBezTo>
                <a:cubicBezTo>
                  <a:pt x="2927709" y="2779885"/>
                  <a:pt x="2937965" y="2781268"/>
                  <a:pt x="2954793" y="2778850"/>
                </a:cubicBezTo>
                <a:cubicBezTo>
                  <a:pt x="2972773" y="2782308"/>
                  <a:pt x="2982453" y="2778619"/>
                  <a:pt x="2981647" y="2755798"/>
                </a:cubicBezTo>
                <a:cubicBezTo>
                  <a:pt x="2981071" y="2736205"/>
                  <a:pt x="2975307" y="2731135"/>
                  <a:pt x="2956406" y="2731135"/>
                </a:cubicBezTo>
                <a:close/>
                <a:moveTo>
                  <a:pt x="8643844" y="2666823"/>
                </a:moveTo>
                <a:cubicBezTo>
                  <a:pt x="8627478" y="2662328"/>
                  <a:pt x="8620332" y="2667976"/>
                  <a:pt x="8621023" y="2687453"/>
                </a:cubicBezTo>
                <a:cubicBezTo>
                  <a:pt x="8621716" y="2704396"/>
                  <a:pt x="8622406" y="2714769"/>
                  <a:pt x="8644305" y="2714192"/>
                </a:cubicBezTo>
                <a:cubicBezTo>
                  <a:pt x="8664014" y="2713732"/>
                  <a:pt x="8669314" y="2707277"/>
                  <a:pt x="8669546" y="2688375"/>
                </a:cubicBezTo>
                <a:cubicBezTo>
                  <a:pt x="8669776" y="2669359"/>
                  <a:pt x="8663206" y="2662905"/>
                  <a:pt x="8643844" y="2666823"/>
                </a:cubicBezTo>
                <a:close/>
                <a:moveTo>
                  <a:pt x="7439110" y="2666823"/>
                </a:moveTo>
                <a:cubicBezTo>
                  <a:pt x="7420207" y="2663135"/>
                  <a:pt x="7411565" y="2668091"/>
                  <a:pt x="7411910" y="2690449"/>
                </a:cubicBezTo>
                <a:cubicBezTo>
                  <a:pt x="7412256" y="2711657"/>
                  <a:pt x="7421130" y="2713616"/>
                  <a:pt x="7438418" y="2714077"/>
                </a:cubicBezTo>
                <a:lnTo>
                  <a:pt x="7438418" y="2713962"/>
                </a:lnTo>
                <a:cubicBezTo>
                  <a:pt x="7457781" y="2714539"/>
                  <a:pt x="7465271" y="2710273"/>
                  <a:pt x="7465271" y="2688605"/>
                </a:cubicBezTo>
                <a:cubicBezTo>
                  <a:pt x="7465271" y="2667170"/>
                  <a:pt x="7456744" y="2663597"/>
                  <a:pt x="7439110" y="2666823"/>
                </a:cubicBezTo>
                <a:close/>
                <a:moveTo>
                  <a:pt x="5002558" y="2666823"/>
                </a:moveTo>
                <a:cubicBezTo>
                  <a:pt x="5002325" y="2671895"/>
                  <a:pt x="5001982" y="2677081"/>
                  <a:pt x="5001749" y="2682151"/>
                </a:cubicBezTo>
                <a:cubicBezTo>
                  <a:pt x="5000943" y="2699671"/>
                  <a:pt x="4998524" y="2714884"/>
                  <a:pt x="5026298" y="2714307"/>
                </a:cubicBezTo>
                <a:cubicBezTo>
                  <a:pt x="5053266" y="2713732"/>
                  <a:pt x="5049118" y="2698173"/>
                  <a:pt x="5049002" y="2682151"/>
                </a:cubicBezTo>
                <a:lnTo>
                  <a:pt x="5047743" y="2666938"/>
                </a:lnTo>
                <a:lnTo>
                  <a:pt x="5047850" y="2666938"/>
                </a:lnTo>
                <a:lnTo>
                  <a:pt x="5047734" y="2666823"/>
                </a:lnTo>
                <a:lnTo>
                  <a:pt x="5047743" y="2666938"/>
                </a:lnTo>
                <a:close/>
                <a:moveTo>
                  <a:pt x="271369" y="2666823"/>
                </a:moveTo>
                <a:cubicBezTo>
                  <a:pt x="255003" y="2662328"/>
                  <a:pt x="247857" y="2667976"/>
                  <a:pt x="248548" y="2687453"/>
                </a:cubicBezTo>
                <a:cubicBezTo>
                  <a:pt x="249241" y="2704396"/>
                  <a:pt x="249931" y="2714769"/>
                  <a:pt x="271830" y="2714192"/>
                </a:cubicBezTo>
                <a:cubicBezTo>
                  <a:pt x="291539" y="2713732"/>
                  <a:pt x="296839" y="2707277"/>
                  <a:pt x="297071" y="2688375"/>
                </a:cubicBezTo>
                <a:cubicBezTo>
                  <a:pt x="297301" y="2669359"/>
                  <a:pt x="290731" y="2662905"/>
                  <a:pt x="271369" y="2666823"/>
                </a:cubicBezTo>
                <a:close/>
                <a:moveTo>
                  <a:pt x="6230688" y="2666709"/>
                </a:moveTo>
                <a:cubicBezTo>
                  <a:pt x="6214668" y="2663367"/>
                  <a:pt x="6204871" y="2666477"/>
                  <a:pt x="6205907" y="2687108"/>
                </a:cubicBezTo>
                <a:cubicBezTo>
                  <a:pt x="6206716" y="2704280"/>
                  <a:pt x="6208097" y="2714192"/>
                  <a:pt x="6229649" y="2714077"/>
                </a:cubicBezTo>
                <a:lnTo>
                  <a:pt x="6229763" y="2714077"/>
                </a:lnTo>
                <a:cubicBezTo>
                  <a:pt x="6249705" y="2713847"/>
                  <a:pt x="6254660" y="2707623"/>
                  <a:pt x="6254314" y="2688605"/>
                </a:cubicBezTo>
                <a:cubicBezTo>
                  <a:pt x="6253968" y="2671087"/>
                  <a:pt x="6250740" y="2661522"/>
                  <a:pt x="6230688" y="2666709"/>
                </a:cubicBezTo>
                <a:close/>
                <a:moveTo>
                  <a:pt x="5686234" y="2666594"/>
                </a:moveTo>
                <a:cubicBezTo>
                  <a:pt x="5669061" y="2665672"/>
                  <a:pt x="5667564" y="2674314"/>
                  <a:pt x="5669061" y="2686994"/>
                </a:cubicBezTo>
                <a:cubicBezTo>
                  <a:pt x="5670330" y="2698518"/>
                  <a:pt x="5662723" y="2714999"/>
                  <a:pt x="5685545" y="2714077"/>
                </a:cubicBezTo>
                <a:cubicBezTo>
                  <a:pt x="5706404" y="2713270"/>
                  <a:pt x="5727265" y="2713962"/>
                  <a:pt x="5748125" y="2713962"/>
                </a:cubicBezTo>
                <a:cubicBezTo>
                  <a:pt x="5755385" y="2713847"/>
                  <a:pt x="5762415" y="2713962"/>
                  <a:pt x="5762531" y="2724104"/>
                </a:cubicBezTo>
                <a:cubicBezTo>
                  <a:pt x="5762761" y="2734245"/>
                  <a:pt x="5755846" y="2734706"/>
                  <a:pt x="5748469" y="2734706"/>
                </a:cubicBezTo>
                <a:cubicBezTo>
                  <a:pt x="5729339" y="2734706"/>
                  <a:pt x="5710093" y="2735628"/>
                  <a:pt x="5691077" y="2734477"/>
                </a:cubicBezTo>
                <a:cubicBezTo>
                  <a:pt x="5674364" y="2733441"/>
                  <a:pt x="5668023" y="2738396"/>
                  <a:pt x="5668485" y="2756144"/>
                </a:cubicBezTo>
                <a:lnTo>
                  <a:pt x="5668372" y="2756144"/>
                </a:lnTo>
                <a:cubicBezTo>
                  <a:pt x="5669524" y="2803053"/>
                  <a:pt x="5669754" y="2849960"/>
                  <a:pt x="5668372" y="2896868"/>
                </a:cubicBezTo>
                <a:cubicBezTo>
                  <a:pt x="5667907" y="2915422"/>
                  <a:pt x="5675399" y="2917845"/>
                  <a:pt x="5691077" y="2917727"/>
                </a:cubicBezTo>
                <a:cubicBezTo>
                  <a:pt x="5707097" y="2917613"/>
                  <a:pt x="5717582" y="2916690"/>
                  <a:pt x="5716314" y="2895945"/>
                </a:cubicBezTo>
                <a:cubicBezTo>
                  <a:pt x="5714701" y="2867362"/>
                  <a:pt x="5715509" y="2838666"/>
                  <a:pt x="5715968" y="2809967"/>
                </a:cubicBezTo>
                <a:cubicBezTo>
                  <a:pt x="5716201" y="2799480"/>
                  <a:pt x="5713205" y="2783112"/>
                  <a:pt x="5727957" y="2783112"/>
                </a:cubicBezTo>
                <a:cubicBezTo>
                  <a:pt x="5743513" y="2783112"/>
                  <a:pt x="5736137" y="2799595"/>
                  <a:pt x="5736486" y="2808353"/>
                </a:cubicBezTo>
                <a:cubicBezTo>
                  <a:pt x="5737637" y="2837744"/>
                  <a:pt x="5738213" y="2867478"/>
                  <a:pt x="5736369" y="2896868"/>
                </a:cubicBezTo>
                <a:cubicBezTo>
                  <a:pt x="5734985" y="2919341"/>
                  <a:pt x="5748009" y="2916576"/>
                  <a:pt x="5762415" y="2917613"/>
                </a:cubicBezTo>
                <a:cubicBezTo>
                  <a:pt x="5779590" y="2918882"/>
                  <a:pt x="5784890" y="2913233"/>
                  <a:pt x="5784198" y="2896060"/>
                </a:cubicBezTo>
                <a:cubicBezTo>
                  <a:pt x="5782816" y="2861369"/>
                  <a:pt x="5783738" y="2826564"/>
                  <a:pt x="5783738" y="2791758"/>
                </a:cubicBezTo>
                <a:cubicBezTo>
                  <a:pt x="5783738" y="2756144"/>
                  <a:pt x="5783278" y="2720532"/>
                  <a:pt x="5783968" y="2684917"/>
                </a:cubicBezTo>
                <a:cubicBezTo>
                  <a:pt x="5784315" y="2672010"/>
                  <a:pt x="5781548" y="2666016"/>
                  <a:pt x="5767026" y="2666594"/>
                </a:cubicBezTo>
                <a:cubicBezTo>
                  <a:pt x="5740174" y="2667630"/>
                  <a:pt x="5713088" y="2667976"/>
                  <a:pt x="5686234" y="2666594"/>
                </a:cubicBezTo>
                <a:close/>
                <a:moveTo>
                  <a:pt x="7299193" y="2666247"/>
                </a:moveTo>
                <a:cubicBezTo>
                  <a:pt x="7282711" y="2664979"/>
                  <a:pt x="7280407" y="2673853"/>
                  <a:pt x="7281445" y="2686877"/>
                </a:cubicBezTo>
                <a:lnTo>
                  <a:pt x="7281445" y="2686994"/>
                </a:lnTo>
                <a:cubicBezTo>
                  <a:pt x="7282366" y="2699208"/>
                  <a:pt x="7277411" y="2714423"/>
                  <a:pt x="7298847" y="2713847"/>
                </a:cubicBezTo>
                <a:cubicBezTo>
                  <a:pt x="7322129" y="2713156"/>
                  <a:pt x="7345409" y="2713156"/>
                  <a:pt x="7368690" y="2713847"/>
                </a:cubicBezTo>
                <a:cubicBezTo>
                  <a:pt x="7386094" y="2714423"/>
                  <a:pt x="7397503" y="2713500"/>
                  <a:pt x="7397619" y="2689873"/>
                </a:cubicBezTo>
                <a:cubicBezTo>
                  <a:pt x="7397734" y="2666132"/>
                  <a:pt x="7386209" y="2665325"/>
                  <a:pt x="7369035" y="2666477"/>
                </a:cubicBezTo>
                <a:cubicBezTo>
                  <a:pt x="7359586" y="2667054"/>
                  <a:pt x="7350019" y="2666477"/>
                  <a:pt x="7340569" y="2666477"/>
                </a:cubicBezTo>
                <a:cubicBezTo>
                  <a:pt x="7326738" y="2666477"/>
                  <a:pt x="7312908" y="2667285"/>
                  <a:pt x="7299193" y="2666247"/>
                </a:cubicBezTo>
                <a:close/>
                <a:moveTo>
                  <a:pt x="8102733" y="2666132"/>
                </a:moveTo>
                <a:cubicBezTo>
                  <a:pt x="8086252" y="2665325"/>
                  <a:pt x="8083947" y="2673624"/>
                  <a:pt x="8084869" y="2686761"/>
                </a:cubicBezTo>
                <a:cubicBezTo>
                  <a:pt x="8085791" y="2699208"/>
                  <a:pt x="8081297" y="2714307"/>
                  <a:pt x="8102733" y="2713500"/>
                </a:cubicBezTo>
                <a:cubicBezTo>
                  <a:pt x="8120944" y="2712810"/>
                  <a:pt x="8139154" y="2713040"/>
                  <a:pt x="8157364" y="2713500"/>
                </a:cubicBezTo>
                <a:cubicBezTo>
                  <a:pt x="8165316" y="2713732"/>
                  <a:pt x="8177417" y="2710158"/>
                  <a:pt x="8177763" y="2722951"/>
                </a:cubicBezTo>
                <a:cubicBezTo>
                  <a:pt x="8178109" y="2738051"/>
                  <a:pt x="8164740" y="2733556"/>
                  <a:pt x="8156211" y="2733900"/>
                </a:cubicBezTo>
                <a:cubicBezTo>
                  <a:pt x="8138807" y="2734477"/>
                  <a:pt x="8121404" y="2734706"/>
                  <a:pt x="8104117" y="2733900"/>
                </a:cubicBezTo>
                <a:cubicBezTo>
                  <a:pt x="8089018" y="2733093"/>
                  <a:pt x="8084408" y="2739895"/>
                  <a:pt x="8084524" y="2753955"/>
                </a:cubicBezTo>
                <a:cubicBezTo>
                  <a:pt x="8084985" y="2802476"/>
                  <a:pt x="8085445" y="2851113"/>
                  <a:pt x="8084524" y="2899633"/>
                </a:cubicBezTo>
                <a:cubicBezTo>
                  <a:pt x="8084178" y="2919457"/>
                  <a:pt x="8096625" y="2916576"/>
                  <a:pt x="8108612" y="2916576"/>
                </a:cubicBezTo>
                <a:cubicBezTo>
                  <a:pt x="8120137" y="2916460"/>
                  <a:pt x="8133045" y="2920494"/>
                  <a:pt x="8132238" y="2899980"/>
                </a:cubicBezTo>
                <a:cubicBezTo>
                  <a:pt x="8130855" y="2866211"/>
                  <a:pt x="8131546" y="2832327"/>
                  <a:pt x="8132008" y="2798557"/>
                </a:cubicBezTo>
                <a:cubicBezTo>
                  <a:pt x="8132008" y="2791873"/>
                  <a:pt x="8127859" y="2781847"/>
                  <a:pt x="8140997" y="2781268"/>
                </a:cubicBezTo>
                <a:cubicBezTo>
                  <a:pt x="8155288" y="2780694"/>
                  <a:pt x="8152407" y="2791411"/>
                  <a:pt x="8152407" y="2799365"/>
                </a:cubicBezTo>
                <a:cubicBezTo>
                  <a:pt x="8152638" y="2832327"/>
                  <a:pt x="8153560" y="2865405"/>
                  <a:pt x="8152061" y="2898251"/>
                </a:cubicBezTo>
                <a:cubicBezTo>
                  <a:pt x="8151139" y="2916805"/>
                  <a:pt x="8160245" y="2917727"/>
                  <a:pt x="8173960" y="2916805"/>
                </a:cubicBezTo>
                <a:lnTo>
                  <a:pt x="8174190" y="2916805"/>
                </a:lnTo>
                <a:cubicBezTo>
                  <a:pt x="8186637" y="2915883"/>
                  <a:pt x="8200928" y="2920726"/>
                  <a:pt x="8200121" y="2898826"/>
                </a:cubicBezTo>
                <a:cubicBezTo>
                  <a:pt x="8198853" y="2863328"/>
                  <a:pt x="8199776" y="2827831"/>
                  <a:pt x="8199776" y="2792218"/>
                </a:cubicBezTo>
                <a:cubicBezTo>
                  <a:pt x="8199776" y="2756605"/>
                  <a:pt x="8199199" y="2720993"/>
                  <a:pt x="8200006" y="2685496"/>
                </a:cubicBezTo>
                <a:cubicBezTo>
                  <a:pt x="8200352" y="2670972"/>
                  <a:pt x="8195742" y="2665555"/>
                  <a:pt x="8180759" y="2666132"/>
                </a:cubicBezTo>
                <a:cubicBezTo>
                  <a:pt x="8154827" y="2667170"/>
                  <a:pt x="8128665" y="2667285"/>
                  <a:pt x="8102733" y="2666132"/>
                </a:cubicBezTo>
                <a:close/>
                <a:moveTo>
                  <a:pt x="6091923" y="2666132"/>
                </a:moveTo>
                <a:cubicBezTo>
                  <a:pt x="6076824" y="2665095"/>
                  <a:pt x="6069105" y="2669359"/>
                  <a:pt x="6070600" y="2686186"/>
                </a:cubicBezTo>
                <a:cubicBezTo>
                  <a:pt x="6071869" y="2700016"/>
                  <a:pt x="6068529" y="2714769"/>
                  <a:pt x="6090771" y="2713732"/>
                </a:cubicBezTo>
                <a:cubicBezTo>
                  <a:pt x="6114052" y="2712695"/>
                  <a:pt x="6137562" y="2713270"/>
                  <a:pt x="6160958" y="2713616"/>
                </a:cubicBezTo>
                <a:cubicBezTo>
                  <a:pt x="6177670" y="2713847"/>
                  <a:pt x="6190579" y="2714077"/>
                  <a:pt x="6190925" y="2689873"/>
                </a:cubicBezTo>
                <a:cubicBezTo>
                  <a:pt x="6191271" y="2665672"/>
                  <a:pt x="6179169" y="2665325"/>
                  <a:pt x="6162113" y="2666362"/>
                </a:cubicBezTo>
                <a:cubicBezTo>
                  <a:pt x="6151738" y="2666823"/>
                  <a:pt x="6141250" y="2666362"/>
                  <a:pt x="6130878" y="2666362"/>
                </a:cubicBezTo>
                <a:cubicBezTo>
                  <a:pt x="6117969" y="2666362"/>
                  <a:pt x="6104831" y="2667054"/>
                  <a:pt x="6091923" y="2666132"/>
                </a:cubicBezTo>
                <a:close/>
                <a:moveTo>
                  <a:pt x="6893505" y="2666016"/>
                </a:moveTo>
                <a:cubicBezTo>
                  <a:pt x="6875064" y="2664979"/>
                  <a:pt x="6874488" y="2674775"/>
                  <a:pt x="6874488" y="2688375"/>
                </a:cubicBezTo>
                <a:cubicBezTo>
                  <a:pt x="6874488" y="2702552"/>
                  <a:pt x="6874141" y="2714653"/>
                  <a:pt x="6894080" y="2713616"/>
                </a:cubicBezTo>
                <a:cubicBezTo>
                  <a:pt x="6913097" y="2712578"/>
                  <a:pt x="6932344" y="2712925"/>
                  <a:pt x="6951362" y="2713847"/>
                </a:cubicBezTo>
                <a:cubicBezTo>
                  <a:pt x="6959428" y="2714307"/>
                  <a:pt x="6973835" y="2707738"/>
                  <a:pt x="6973029" y="2723642"/>
                </a:cubicBezTo>
                <a:cubicBezTo>
                  <a:pt x="6972452" y="2737127"/>
                  <a:pt x="6958968" y="2733670"/>
                  <a:pt x="6950208" y="2734015"/>
                </a:cubicBezTo>
                <a:cubicBezTo>
                  <a:pt x="6932000" y="2734591"/>
                  <a:pt x="6913789" y="2734824"/>
                  <a:pt x="6895579" y="2733784"/>
                </a:cubicBezTo>
                <a:cubicBezTo>
                  <a:pt x="6879215" y="2732862"/>
                  <a:pt x="6874374" y="2739779"/>
                  <a:pt x="6874602" y="2755223"/>
                </a:cubicBezTo>
                <a:lnTo>
                  <a:pt x="6874488" y="2755453"/>
                </a:lnTo>
                <a:cubicBezTo>
                  <a:pt x="6875178" y="2802245"/>
                  <a:pt x="6875756" y="2849268"/>
                  <a:pt x="6874258" y="2896060"/>
                </a:cubicBezTo>
                <a:cubicBezTo>
                  <a:pt x="6873566" y="2917267"/>
                  <a:pt x="6884515" y="2917497"/>
                  <a:pt x="6899959" y="2917267"/>
                </a:cubicBezTo>
                <a:cubicBezTo>
                  <a:pt x="6915402" y="2917036"/>
                  <a:pt x="6929002" y="2918649"/>
                  <a:pt x="6927504" y="2895369"/>
                </a:cubicBezTo>
                <a:cubicBezTo>
                  <a:pt x="6925660" y="2867708"/>
                  <a:pt x="6926467" y="2839817"/>
                  <a:pt x="6927504" y="2812042"/>
                </a:cubicBezTo>
                <a:cubicBezTo>
                  <a:pt x="6927849" y="2801899"/>
                  <a:pt x="6920474" y="2783806"/>
                  <a:pt x="6934649" y="2783343"/>
                </a:cubicBezTo>
                <a:cubicBezTo>
                  <a:pt x="6951016" y="2782882"/>
                  <a:pt x="6941565" y="2800977"/>
                  <a:pt x="6942026" y="2810313"/>
                </a:cubicBezTo>
                <a:cubicBezTo>
                  <a:pt x="6943524" y="2838089"/>
                  <a:pt x="6944446" y="2866094"/>
                  <a:pt x="6942026" y="2893641"/>
                </a:cubicBezTo>
                <a:cubicBezTo>
                  <a:pt x="6939951" y="2917727"/>
                  <a:pt x="6952284" y="2917153"/>
                  <a:pt x="6969685" y="2917267"/>
                </a:cubicBezTo>
                <a:cubicBezTo>
                  <a:pt x="6986860" y="2917384"/>
                  <a:pt x="6996886" y="2916344"/>
                  <a:pt x="6995387" y="2894216"/>
                </a:cubicBezTo>
                <a:cubicBezTo>
                  <a:pt x="6993198" y="2860563"/>
                  <a:pt x="6994811" y="2826564"/>
                  <a:pt x="6994811" y="2792679"/>
                </a:cubicBezTo>
                <a:cubicBezTo>
                  <a:pt x="6994350" y="2792679"/>
                  <a:pt x="6993890" y="2792679"/>
                  <a:pt x="6993429" y="2792679"/>
                </a:cubicBezTo>
                <a:cubicBezTo>
                  <a:pt x="6993429" y="2757067"/>
                  <a:pt x="6992853" y="2721453"/>
                  <a:pt x="6993659" y="2685839"/>
                </a:cubicBezTo>
                <a:cubicBezTo>
                  <a:pt x="6994005" y="2671203"/>
                  <a:pt x="6989164" y="2665672"/>
                  <a:pt x="6974296" y="2666132"/>
                </a:cubicBezTo>
                <a:cubicBezTo>
                  <a:pt x="6947327" y="2666938"/>
                  <a:pt x="6920358" y="2667516"/>
                  <a:pt x="6893505" y="2666016"/>
                </a:cubicBezTo>
                <a:close/>
                <a:moveTo>
                  <a:pt x="9307467" y="2665901"/>
                </a:moveTo>
                <a:cubicBezTo>
                  <a:pt x="9287760" y="2664633"/>
                  <a:pt x="9289488" y="2675813"/>
                  <a:pt x="9289488" y="2688491"/>
                </a:cubicBezTo>
                <a:cubicBezTo>
                  <a:pt x="9289488" y="2701976"/>
                  <a:pt x="9287414" y="2714999"/>
                  <a:pt x="9308390" y="2713616"/>
                </a:cubicBezTo>
                <a:cubicBezTo>
                  <a:pt x="9329942" y="2712234"/>
                  <a:pt x="9351840" y="2713270"/>
                  <a:pt x="9373508" y="2713616"/>
                </a:cubicBezTo>
                <a:cubicBezTo>
                  <a:pt x="9381345" y="2713732"/>
                  <a:pt x="9387453" y="2717650"/>
                  <a:pt x="9387107" y="2726063"/>
                </a:cubicBezTo>
                <a:cubicBezTo>
                  <a:pt x="9386646" y="2734361"/>
                  <a:pt x="9379386" y="2734130"/>
                  <a:pt x="9373276" y="2734130"/>
                </a:cubicBezTo>
                <a:cubicBezTo>
                  <a:pt x="9352416" y="2734245"/>
                  <a:pt x="9331556" y="2734824"/>
                  <a:pt x="9310694" y="2733900"/>
                </a:cubicBezTo>
                <a:cubicBezTo>
                  <a:pt x="9295712" y="2733324"/>
                  <a:pt x="9288797" y="2736896"/>
                  <a:pt x="9289143" y="2753955"/>
                </a:cubicBezTo>
                <a:lnTo>
                  <a:pt x="9288912" y="2753493"/>
                </a:lnTo>
                <a:cubicBezTo>
                  <a:pt x="9289948" y="2801323"/>
                  <a:pt x="9290411" y="2849153"/>
                  <a:pt x="9288797" y="2896868"/>
                </a:cubicBezTo>
                <a:cubicBezTo>
                  <a:pt x="9288104" y="2917036"/>
                  <a:pt x="9298017" y="2918074"/>
                  <a:pt x="9312308" y="2916344"/>
                </a:cubicBezTo>
                <a:cubicBezTo>
                  <a:pt x="9324756" y="2914731"/>
                  <a:pt x="9343196" y="2924642"/>
                  <a:pt x="9341813" y="2897790"/>
                </a:cubicBezTo>
                <a:cubicBezTo>
                  <a:pt x="9340084" y="2864021"/>
                  <a:pt x="9341237" y="2830020"/>
                  <a:pt x="9341583" y="2796138"/>
                </a:cubicBezTo>
                <a:cubicBezTo>
                  <a:pt x="9341583" y="2790949"/>
                  <a:pt x="9338240" y="2782423"/>
                  <a:pt x="9347460" y="2781729"/>
                </a:cubicBezTo>
                <a:cubicBezTo>
                  <a:pt x="9358063" y="2780924"/>
                  <a:pt x="9356795" y="2789799"/>
                  <a:pt x="9356795" y="2796482"/>
                </a:cubicBezTo>
                <a:cubicBezTo>
                  <a:pt x="9357026" y="2830366"/>
                  <a:pt x="9358294" y="2864366"/>
                  <a:pt x="9356795" y="2898135"/>
                </a:cubicBezTo>
                <a:cubicBezTo>
                  <a:pt x="9355873" y="2919917"/>
                  <a:pt x="9369358" y="2916229"/>
                  <a:pt x="9382150" y="2916576"/>
                </a:cubicBezTo>
                <a:cubicBezTo>
                  <a:pt x="9395059" y="2916923"/>
                  <a:pt x="9405664" y="2917959"/>
                  <a:pt x="9404740" y="2898596"/>
                </a:cubicBezTo>
                <a:cubicBezTo>
                  <a:pt x="9403127" y="2863100"/>
                  <a:pt x="9404280" y="2827369"/>
                  <a:pt x="9404280" y="2791758"/>
                </a:cubicBezTo>
                <a:cubicBezTo>
                  <a:pt x="9404280" y="2756144"/>
                  <a:pt x="9403588" y="2720532"/>
                  <a:pt x="9404625" y="2684917"/>
                </a:cubicBezTo>
                <a:cubicBezTo>
                  <a:pt x="9405086" y="2670050"/>
                  <a:pt x="9400476" y="2665325"/>
                  <a:pt x="9385609" y="2665901"/>
                </a:cubicBezTo>
                <a:cubicBezTo>
                  <a:pt x="9359678" y="2667170"/>
                  <a:pt x="9333400" y="2667630"/>
                  <a:pt x="9307467" y="2665901"/>
                </a:cubicBezTo>
                <a:close/>
                <a:moveTo>
                  <a:pt x="4885231" y="2665901"/>
                </a:moveTo>
                <a:cubicBezTo>
                  <a:pt x="4863909" y="2664519"/>
                  <a:pt x="4866905" y="2676965"/>
                  <a:pt x="4866328" y="2689988"/>
                </a:cubicBezTo>
                <a:cubicBezTo>
                  <a:pt x="4865636" y="2704858"/>
                  <a:pt x="4867018" y="2715344"/>
                  <a:pt x="4886383" y="2713732"/>
                </a:cubicBezTo>
                <a:cubicBezTo>
                  <a:pt x="4903555" y="2712348"/>
                  <a:pt x="4920843" y="2713616"/>
                  <a:pt x="4938129" y="2713385"/>
                </a:cubicBezTo>
                <a:cubicBezTo>
                  <a:pt x="4967712" y="2713005"/>
                  <a:pt x="4981924" y="2697514"/>
                  <a:pt x="4980773" y="2666938"/>
                </a:cubicBezTo>
                <a:cubicBezTo>
                  <a:pt x="4980889" y="2666938"/>
                  <a:pt x="4981005" y="2666938"/>
                  <a:pt x="4981005" y="2666938"/>
                </a:cubicBezTo>
                <a:lnTo>
                  <a:pt x="4980773" y="2666709"/>
                </a:lnTo>
                <a:cubicBezTo>
                  <a:pt x="4980773" y="2666823"/>
                  <a:pt x="4980773" y="2666938"/>
                  <a:pt x="4980773" y="2666938"/>
                </a:cubicBezTo>
                <a:cubicBezTo>
                  <a:pt x="4948964" y="2666823"/>
                  <a:pt x="4917039" y="2667976"/>
                  <a:pt x="4885344" y="2665901"/>
                </a:cubicBezTo>
                <a:close/>
                <a:moveTo>
                  <a:pt x="934992" y="2665901"/>
                </a:moveTo>
                <a:cubicBezTo>
                  <a:pt x="915285" y="2664633"/>
                  <a:pt x="917013" y="2675813"/>
                  <a:pt x="917013" y="2688491"/>
                </a:cubicBezTo>
                <a:cubicBezTo>
                  <a:pt x="917013" y="2701976"/>
                  <a:pt x="914939" y="2714999"/>
                  <a:pt x="935915" y="2713616"/>
                </a:cubicBezTo>
                <a:cubicBezTo>
                  <a:pt x="957467" y="2712234"/>
                  <a:pt x="979365" y="2713270"/>
                  <a:pt x="1001033" y="2713616"/>
                </a:cubicBezTo>
                <a:cubicBezTo>
                  <a:pt x="1008870" y="2713732"/>
                  <a:pt x="1014978" y="2717650"/>
                  <a:pt x="1014632" y="2726063"/>
                </a:cubicBezTo>
                <a:cubicBezTo>
                  <a:pt x="1014171" y="2734361"/>
                  <a:pt x="1006911" y="2734130"/>
                  <a:pt x="1000801" y="2734130"/>
                </a:cubicBezTo>
                <a:cubicBezTo>
                  <a:pt x="979941" y="2734245"/>
                  <a:pt x="959081" y="2734824"/>
                  <a:pt x="938219" y="2733900"/>
                </a:cubicBezTo>
                <a:cubicBezTo>
                  <a:pt x="923237" y="2733324"/>
                  <a:pt x="916322" y="2736896"/>
                  <a:pt x="916668" y="2753955"/>
                </a:cubicBezTo>
                <a:lnTo>
                  <a:pt x="916437" y="2753493"/>
                </a:lnTo>
                <a:cubicBezTo>
                  <a:pt x="917473" y="2801323"/>
                  <a:pt x="917936" y="2849153"/>
                  <a:pt x="916322" y="2896868"/>
                </a:cubicBezTo>
                <a:cubicBezTo>
                  <a:pt x="915629" y="2917036"/>
                  <a:pt x="925542" y="2918074"/>
                  <a:pt x="939833" y="2916344"/>
                </a:cubicBezTo>
                <a:cubicBezTo>
                  <a:pt x="952281" y="2914731"/>
                  <a:pt x="970721" y="2924642"/>
                  <a:pt x="969338" y="2897790"/>
                </a:cubicBezTo>
                <a:cubicBezTo>
                  <a:pt x="967609" y="2864021"/>
                  <a:pt x="968762" y="2830020"/>
                  <a:pt x="969108" y="2796138"/>
                </a:cubicBezTo>
                <a:cubicBezTo>
                  <a:pt x="969108" y="2790949"/>
                  <a:pt x="965765" y="2782423"/>
                  <a:pt x="974985" y="2781729"/>
                </a:cubicBezTo>
                <a:cubicBezTo>
                  <a:pt x="985588" y="2780924"/>
                  <a:pt x="984320" y="2789799"/>
                  <a:pt x="984320" y="2796482"/>
                </a:cubicBezTo>
                <a:cubicBezTo>
                  <a:pt x="984551" y="2830366"/>
                  <a:pt x="985819" y="2864366"/>
                  <a:pt x="984320" y="2898135"/>
                </a:cubicBezTo>
                <a:cubicBezTo>
                  <a:pt x="983398" y="2919917"/>
                  <a:pt x="996883" y="2916229"/>
                  <a:pt x="1009675" y="2916576"/>
                </a:cubicBezTo>
                <a:cubicBezTo>
                  <a:pt x="1022584" y="2916923"/>
                  <a:pt x="1033189" y="2917959"/>
                  <a:pt x="1032265" y="2898596"/>
                </a:cubicBezTo>
                <a:cubicBezTo>
                  <a:pt x="1030652" y="2863100"/>
                  <a:pt x="1031805" y="2827369"/>
                  <a:pt x="1031805" y="2791758"/>
                </a:cubicBezTo>
                <a:cubicBezTo>
                  <a:pt x="1031805" y="2756144"/>
                  <a:pt x="1031113" y="2720532"/>
                  <a:pt x="1032150" y="2684917"/>
                </a:cubicBezTo>
                <a:cubicBezTo>
                  <a:pt x="1032611" y="2670050"/>
                  <a:pt x="1028001" y="2665325"/>
                  <a:pt x="1013134" y="2665901"/>
                </a:cubicBezTo>
                <a:cubicBezTo>
                  <a:pt x="987203" y="2667170"/>
                  <a:pt x="960925" y="2667630"/>
                  <a:pt x="934992" y="2665901"/>
                </a:cubicBezTo>
                <a:close/>
                <a:moveTo>
                  <a:pt x="10514852" y="2665786"/>
                </a:moveTo>
                <a:cubicBezTo>
                  <a:pt x="10495606" y="2664864"/>
                  <a:pt x="10499294" y="2677311"/>
                  <a:pt x="10499524" y="2687914"/>
                </a:cubicBezTo>
                <a:cubicBezTo>
                  <a:pt x="10499755" y="2698979"/>
                  <a:pt x="10494453" y="2713847"/>
                  <a:pt x="10515198" y="2713156"/>
                </a:cubicBezTo>
                <a:cubicBezTo>
                  <a:pt x="10534331" y="2712348"/>
                  <a:pt x="10553462" y="2712578"/>
                  <a:pt x="10572594" y="2713156"/>
                </a:cubicBezTo>
                <a:cubicBezTo>
                  <a:pt x="10580316" y="2713385"/>
                  <a:pt x="10592187" y="2708890"/>
                  <a:pt x="10592648" y="2722606"/>
                </a:cubicBezTo>
                <a:cubicBezTo>
                  <a:pt x="10593109" y="2738625"/>
                  <a:pt x="10579740" y="2733093"/>
                  <a:pt x="10571442" y="2733441"/>
                </a:cubicBezTo>
                <a:cubicBezTo>
                  <a:pt x="10554960" y="2734245"/>
                  <a:pt x="10538364" y="2734591"/>
                  <a:pt x="10521884" y="2733441"/>
                </a:cubicBezTo>
                <a:cubicBezTo>
                  <a:pt x="10505748" y="2732286"/>
                  <a:pt x="10498487" y="2736322"/>
                  <a:pt x="10498948" y="2754530"/>
                </a:cubicBezTo>
                <a:lnTo>
                  <a:pt x="10498833" y="2754761"/>
                </a:lnTo>
                <a:cubicBezTo>
                  <a:pt x="10500100" y="2802592"/>
                  <a:pt x="10500216" y="2850421"/>
                  <a:pt x="10498833" y="2898135"/>
                </a:cubicBezTo>
                <a:cubicBezTo>
                  <a:pt x="10498256" y="2916805"/>
                  <a:pt x="10507246" y="2917613"/>
                  <a:pt x="10520846" y="2916576"/>
                </a:cubicBezTo>
                <a:cubicBezTo>
                  <a:pt x="10533062" y="2915538"/>
                  <a:pt x="10547699" y="2920955"/>
                  <a:pt x="10546547" y="2898596"/>
                </a:cubicBezTo>
                <a:cubicBezTo>
                  <a:pt x="10545049" y="2868284"/>
                  <a:pt x="10545395" y="2837744"/>
                  <a:pt x="10546547" y="2807431"/>
                </a:cubicBezTo>
                <a:cubicBezTo>
                  <a:pt x="10546893" y="2798787"/>
                  <a:pt x="10539402" y="2782308"/>
                  <a:pt x="10555306" y="2782308"/>
                </a:cubicBezTo>
                <a:cubicBezTo>
                  <a:pt x="10570520" y="2782423"/>
                  <a:pt x="10567062" y="2798557"/>
                  <a:pt x="10567178" y="2809046"/>
                </a:cubicBezTo>
                <a:cubicBezTo>
                  <a:pt x="10567638" y="2837744"/>
                  <a:pt x="10568560" y="2866440"/>
                  <a:pt x="10566948" y="2895023"/>
                </a:cubicBezTo>
                <a:cubicBezTo>
                  <a:pt x="10565794" y="2915538"/>
                  <a:pt x="10576052" y="2916805"/>
                  <a:pt x="10592072" y="2916923"/>
                </a:cubicBezTo>
                <a:cubicBezTo>
                  <a:pt x="10607632" y="2917036"/>
                  <a:pt x="10615584" y="2914846"/>
                  <a:pt x="10614662" y="2896060"/>
                </a:cubicBezTo>
                <a:cubicBezTo>
                  <a:pt x="10613048" y="2861369"/>
                  <a:pt x="10614200" y="2826564"/>
                  <a:pt x="10614200" y="2791758"/>
                </a:cubicBezTo>
                <a:cubicBezTo>
                  <a:pt x="10614200" y="2755223"/>
                  <a:pt x="10613740" y="2718802"/>
                  <a:pt x="10614432" y="2682268"/>
                </a:cubicBezTo>
                <a:cubicBezTo>
                  <a:pt x="10614662" y="2669935"/>
                  <a:pt x="10610974" y="2665440"/>
                  <a:pt x="10598295" y="2665786"/>
                </a:cubicBezTo>
                <a:cubicBezTo>
                  <a:pt x="10570520" y="2666594"/>
                  <a:pt x="10542628" y="2667054"/>
                  <a:pt x="10514852" y="2665786"/>
                </a:cubicBezTo>
                <a:close/>
                <a:moveTo>
                  <a:pt x="8575038" y="2665786"/>
                </a:moveTo>
                <a:cubicBezTo>
                  <a:pt x="8565011" y="2667630"/>
                  <a:pt x="8554293" y="2666132"/>
                  <a:pt x="8543920" y="2666132"/>
                </a:cubicBezTo>
                <a:cubicBezTo>
                  <a:pt x="8530896" y="2666247"/>
                  <a:pt x="8517757" y="2667400"/>
                  <a:pt x="8504964" y="2665901"/>
                </a:cubicBezTo>
                <a:cubicBezTo>
                  <a:pt x="8487446" y="2663827"/>
                  <a:pt x="8484910" y="2672470"/>
                  <a:pt x="8485718" y="2686994"/>
                </a:cubicBezTo>
                <a:cubicBezTo>
                  <a:pt x="8486524" y="2700938"/>
                  <a:pt x="8483298" y="2714999"/>
                  <a:pt x="8505887" y="2713500"/>
                </a:cubicBezTo>
                <a:cubicBezTo>
                  <a:pt x="8531704" y="2712002"/>
                  <a:pt x="8557865" y="2712695"/>
                  <a:pt x="8583798" y="2713500"/>
                </a:cubicBezTo>
                <a:cubicBezTo>
                  <a:pt x="8597396" y="2713847"/>
                  <a:pt x="8601431" y="2708775"/>
                  <a:pt x="8602007" y="2695406"/>
                </a:cubicBezTo>
                <a:lnTo>
                  <a:pt x="8601892" y="2695290"/>
                </a:lnTo>
                <a:cubicBezTo>
                  <a:pt x="8602699" y="2675469"/>
                  <a:pt x="8601085" y="2660946"/>
                  <a:pt x="8575038" y="2665786"/>
                </a:cubicBezTo>
                <a:close/>
                <a:moveTo>
                  <a:pt x="2142377" y="2665786"/>
                </a:moveTo>
                <a:cubicBezTo>
                  <a:pt x="2123131" y="2664864"/>
                  <a:pt x="2126819" y="2677311"/>
                  <a:pt x="2127049" y="2687914"/>
                </a:cubicBezTo>
                <a:cubicBezTo>
                  <a:pt x="2127280" y="2698979"/>
                  <a:pt x="2121978" y="2713847"/>
                  <a:pt x="2142723" y="2713156"/>
                </a:cubicBezTo>
                <a:cubicBezTo>
                  <a:pt x="2161856" y="2712348"/>
                  <a:pt x="2180987" y="2712578"/>
                  <a:pt x="2200119" y="2713156"/>
                </a:cubicBezTo>
                <a:cubicBezTo>
                  <a:pt x="2207841" y="2713385"/>
                  <a:pt x="2219712" y="2708890"/>
                  <a:pt x="2220173" y="2722606"/>
                </a:cubicBezTo>
                <a:cubicBezTo>
                  <a:pt x="2220634" y="2738625"/>
                  <a:pt x="2207265" y="2733093"/>
                  <a:pt x="2198967" y="2733441"/>
                </a:cubicBezTo>
                <a:cubicBezTo>
                  <a:pt x="2182485" y="2734245"/>
                  <a:pt x="2165889" y="2734591"/>
                  <a:pt x="2149409" y="2733441"/>
                </a:cubicBezTo>
                <a:cubicBezTo>
                  <a:pt x="2133273" y="2732286"/>
                  <a:pt x="2126012" y="2736322"/>
                  <a:pt x="2126473" y="2754530"/>
                </a:cubicBezTo>
                <a:lnTo>
                  <a:pt x="2126358" y="2754761"/>
                </a:lnTo>
                <a:cubicBezTo>
                  <a:pt x="2127625" y="2802592"/>
                  <a:pt x="2127741" y="2850421"/>
                  <a:pt x="2126358" y="2898135"/>
                </a:cubicBezTo>
                <a:cubicBezTo>
                  <a:pt x="2125781" y="2916805"/>
                  <a:pt x="2134771" y="2917613"/>
                  <a:pt x="2148371" y="2916576"/>
                </a:cubicBezTo>
                <a:cubicBezTo>
                  <a:pt x="2160587" y="2915538"/>
                  <a:pt x="2175224" y="2920955"/>
                  <a:pt x="2174072" y="2898596"/>
                </a:cubicBezTo>
                <a:cubicBezTo>
                  <a:pt x="2172574" y="2868284"/>
                  <a:pt x="2172920" y="2837744"/>
                  <a:pt x="2174072" y="2807431"/>
                </a:cubicBezTo>
                <a:cubicBezTo>
                  <a:pt x="2174418" y="2798787"/>
                  <a:pt x="2166927" y="2782308"/>
                  <a:pt x="2182831" y="2782308"/>
                </a:cubicBezTo>
                <a:cubicBezTo>
                  <a:pt x="2198045" y="2782423"/>
                  <a:pt x="2194587" y="2798557"/>
                  <a:pt x="2194703" y="2809046"/>
                </a:cubicBezTo>
                <a:cubicBezTo>
                  <a:pt x="2195163" y="2837744"/>
                  <a:pt x="2196085" y="2866440"/>
                  <a:pt x="2194473" y="2895023"/>
                </a:cubicBezTo>
                <a:cubicBezTo>
                  <a:pt x="2193319" y="2915538"/>
                  <a:pt x="2203577" y="2916805"/>
                  <a:pt x="2219597" y="2916923"/>
                </a:cubicBezTo>
                <a:cubicBezTo>
                  <a:pt x="2235157" y="2917036"/>
                  <a:pt x="2243109" y="2914846"/>
                  <a:pt x="2242187" y="2896060"/>
                </a:cubicBezTo>
                <a:cubicBezTo>
                  <a:pt x="2240573" y="2861369"/>
                  <a:pt x="2241725" y="2826564"/>
                  <a:pt x="2241725" y="2791758"/>
                </a:cubicBezTo>
                <a:cubicBezTo>
                  <a:pt x="2241725" y="2755223"/>
                  <a:pt x="2241265" y="2718802"/>
                  <a:pt x="2241957" y="2682268"/>
                </a:cubicBezTo>
                <a:cubicBezTo>
                  <a:pt x="2242187" y="2669935"/>
                  <a:pt x="2238499" y="2665440"/>
                  <a:pt x="2225820" y="2665786"/>
                </a:cubicBezTo>
                <a:cubicBezTo>
                  <a:pt x="2198045" y="2666594"/>
                  <a:pt x="2170153" y="2667054"/>
                  <a:pt x="2142377" y="2665786"/>
                </a:cubicBezTo>
                <a:close/>
                <a:moveTo>
                  <a:pt x="202563" y="2665786"/>
                </a:moveTo>
                <a:cubicBezTo>
                  <a:pt x="192536" y="2667630"/>
                  <a:pt x="181818" y="2666132"/>
                  <a:pt x="171445" y="2666132"/>
                </a:cubicBezTo>
                <a:cubicBezTo>
                  <a:pt x="158421" y="2666247"/>
                  <a:pt x="145282" y="2667400"/>
                  <a:pt x="132489" y="2665901"/>
                </a:cubicBezTo>
                <a:cubicBezTo>
                  <a:pt x="114971" y="2663827"/>
                  <a:pt x="112435" y="2672470"/>
                  <a:pt x="113243" y="2686994"/>
                </a:cubicBezTo>
                <a:cubicBezTo>
                  <a:pt x="114049" y="2700938"/>
                  <a:pt x="110823" y="2714999"/>
                  <a:pt x="133412" y="2713500"/>
                </a:cubicBezTo>
                <a:cubicBezTo>
                  <a:pt x="159229" y="2712002"/>
                  <a:pt x="185390" y="2712695"/>
                  <a:pt x="211323" y="2713500"/>
                </a:cubicBezTo>
                <a:cubicBezTo>
                  <a:pt x="224921" y="2713847"/>
                  <a:pt x="228956" y="2708775"/>
                  <a:pt x="229532" y="2695406"/>
                </a:cubicBezTo>
                <a:lnTo>
                  <a:pt x="229417" y="2695290"/>
                </a:lnTo>
                <a:cubicBezTo>
                  <a:pt x="230224" y="2675469"/>
                  <a:pt x="228610" y="2660946"/>
                  <a:pt x="202563" y="2665786"/>
                </a:cubicBezTo>
                <a:close/>
                <a:moveTo>
                  <a:pt x="9711543" y="2665440"/>
                </a:moveTo>
                <a:cubicBezTo>
                  <a:pt x="9694716" y="2663942"/>
                  <a:pt x="9692642" y="2672816"/>
                  <a:pt x="9694254" y="2685839"/>
                </a:cubicBezTo>
                <a:cubicBezTo>
                  <a:pt x="9695638" y="2697481"/>
                  <a:pt x="9689068" y="2713385"/>
                  <a:pt x="9711428" y="2712695"/>
                </a:cubicBezTo>
                <a:cubicBezTo>
                  <a:pt x="9739204" y="2711887"/>
                  <a:pt x="9767094" y="2712348"/>
                  <a:pt x="9794871" y="2712695"/>
                </a:cubicBezTo>
                <a:cubicBezTo>
                  <a:pt x="9805589" y="2712810"/>
                  <a:pt x="9810083" y="2709351"/>
                  <a:pt x="9810890" y="2697825"/>
                </a:cubicBezTo>
                <a:lnTo>
                  <a:pt x="9810890" y="2697943"/>
                </a:lnTo>
                <a:cubicBezTo>
                  <a:pt x="9813195" y="2666823"/>
                  <a:pt x="9812735" y="2665672"/>
                  <a:pt x="9781962" y="2665672"/>
                </a:cubicBezTo>
                <a:cubicBezTo>
                  <a:pt x="9772396" y="2665672"/>
                  <a:pt x="9762830" y="2665672"/>
                  <a:pt x="9753264" y="2665672"/>
                </a:cubicBezTo>
                <a:cubicBezTo>
                  <a:pt x="9739318" y="2665672"/>
                  <a:pt x="9725373" y="2666709"/>
                  <a:pt x="9711543" y="2665440"/>
                </a:cubicBezTo>
                <a:close/>
                <a:moveTo>
                  <a:pt x="1339068" y="2665440"/>
                </a:moveTo>
                <a:cubicBezTo>
                  <a:pt x="1322241" y="2663942"/>
                  <a:pt x="1320167" y="2672816"/>
                  <a:pt x="1321779" y="2685839"/>
                </a:cubicBezTo>
                <a:cubicBezTo>
                  <a:pt x="1323163" y="2697481"/>
                  <a:pt x="1316593" y="2713385"/>
                  <a:pt x="1338953" y="2712695"/>
                </a:cubicBezTo>
                <a:cubicBezTo>
                  <a:pt x="1366729" y="2711887"/>
                  <a:pt x="1394619" y="2712348"/>
                  <a:pt x="1422396" y="2712695"/>
                </a:cubicBezTo>
                <a:cubicBezTo>
                  <a:pt x="1433114" y="2712810"/>
                  <a:pt x="1437608" y="2709351"/>
                  <a:pt x="1438415" y="2697825"/>
                </a:cubicBezTo>
                <a:lnTo>
                  <a:pt x="1438415" y="2697943"/>
                </a:lnTo>
                <a:cubicBezTo>
                  <a:pt x="1440720" y="2666823"/>
                  <a:pt x="1440260" y="2665672"/>
                  <a:pt x="1409487" y="2665672"/>
                </a:cubicBezTo>
                <a:cubicBezTo>
                  <a:pt x="1399921" y="2665672"/>
                  <a:pt x="1390355" y="2665672"/>
                  <a:pt x="1380789" y="2665672"/>
                </a:cubicBezTo>
                <a:cubicBezTo>
                  <a:pt x="1366843" y="2665672"/>
                  <a:pt x="1352898" y="2666709"/>
                  <a:pt x="1339068" y="2665440"/>
                </a:cubicBezTo>
                <a:close/>
                <a:moveTo>
                  <a:pt x="9851805" y="2665325"/>
                </a:moveTo>
                <a:cubicBezTo>
                  <a:pt x="9836476" y="2662789"/>
                  <a:pt x="9824490" y="2663020"/>
                  <a:pt x="9824836" y="2686072"/>
                </a:cubicBezTo>
                <a:cubicBezTo>
                  <a:pt x="9825182" y="2706240"/>
                  <a:pt x="9830598" y="2713385"/>
                  <a:pt x="9851459" y="2712810"/>
                </a:cubicBezTo>
                <a:cubicBezTo>
                  <a:pt x="9870130" y="2712234"/>
                  <a:pt x="9879466" y="2709583"/>
                  <a:pt x="9879350" y="2687338"/>
                </a:cubicBezTo>
                <a:cubicBezTo>
                  <a:pt x="9879120" y="2665901"/>
                  <a:pt x="9870016" y="2662328"/>
                  <a:pt x="9851805" y="2665325"/>
                </a:cubicBezTo>
                <a:close/>
                <a:moveTo>
                  <a:pt x="1479330" y="2665325"/>
                </a:moveTo>
                <a:cubicBezTo>
                  <a:pt x="1464001" y="2662789"/>
                  <a:pt x="1452015" y="2663020"/>
                  <a:pt x="1452361" y="2686072"/>
                </a:cubicBezTo>
                <a:cubicBezTo>
                  <a:pt x="1452707" y="2706240"/>
                  <a:pt x="1458123" y="2713385"/>
                  <a:pt x="1478984" y="2712810"/>
                </a:cubicBezTo>
                <a:cubicBezTo>
                  <a:pt x="1497655" y="2712234"/>
                  <a:pt x="1506991" y="2709583"/>
                  <a:pt x="1506875" y="2687338"/>
                </a:cubicBezTo>
                <a:cubicBezTo>
                  <a:pt x="1506645" y="2665901"/>
                  <a:pt x="1497541" y="2662328"/>
                  <a:pt x="1479330" y="2665325"/>
                </a:cubicBezTo>
                <a:close/>
                <a:moveTo>
                  <a:pt x="11060458" y="2665210"/>
                </a:moveTo>
                <a:cubicBezTo>
                  <a:pt x="11040750" y="2660830"/>
                  <a:pt x="11033950" y="2668667"/>
                  <a:pt x="11034412" y="2688375"/>
                </a:cubicBezTo>
                <a:cubicBezTo>
                  <a:pt x="11034756" y="2705779"/>
                  <a:pt x="11039483" y="2712578"/>
                  <a:pt x="11058268" y="2712695"/>
                </a:cubicBezTo>
                <a:lnTo>
                  <a:pt x="11058383" y="2712695"/>
                </a:lnTo>
                <a:cubicBezTo>
                  <a:pt x="11078092" y="2712810"/>
                  <a:pt x="11083738" y="2706816"/>
                  <a:pt x="11083162" y="2687453"/>
                </a:cubicBezTo>
                <a:cubicBezTo>
                  <a:pt x="11082586" y="2670282"/>
                  <a:pt x="11080050" y="2660139"/>
                  <a:pt x="11060458" y="2665210"/>
                </a:cubicBezTo>
                <a:close/>
                <a:moveTo>
                  <a:pt x="2687983" y="2665210"/>
                </a:moveTo>
                <a:cubicBezTo>
                  <a:pt x="2668275" y="2660830"/>
                  <a:pt x="2661475" y="2668667"/>
                  <a:pt x="2661937" y="2688375"/>
                </a:cubicBezTo>
                <a:cubicBezTo>
                  <a:pt x="2662281" y="2705779"/>
                  <a:pt x="2667008" y="2712578"/>
                  <a:pt x="2685793" y="2712695"/>
                </a:cubicBezTo>
                <a:lnTo>
                  <a:pt x="2685908" y="2712695"/>
                </a:lnTo>
                <a:cubicBezTo>
                  <a:pt x="2705617" y="2712810"/>
                  <a:pt x="2711263" y="2706816"/>
                  <a:pt x="2710687" y="2687453"/>
                </a:cubicBezTo>
                <a:cubicBezTo>
                  <a:pt x="2710111" y="2670282"/>
                  <a:pt x="2707575" y="2660139"/>
                  <a:pt x="2687983" y="2665210"/>
                </a:cubicBezTo>
                <a:close/>
                <a:moveTo>
                  <a:pt x="4473894" y="2664633"/>
                </a:moveTo>
                <a:cubicBezTo>
                  <a:pt x="4456489" y="2663711"/>
                  <a:pt x="4455797" y="2672932"/>
                  <a:pt x="4457065" y="2685263"/>
                </a:cubicBezTo>
                <a:cubicBezTo>
                  <a:pt x="4458334" y="2696788"/>
                  <a:pt x="4450957" y="2713040"/>
                  <a:pt x="4473777" y="2712002"/>
                </a:cubicBezTo>
                <a:cubicBezTo>
                  <a:pt x="4495330" y="2711080"/>
                  <a:pt x="4517113" y="2711772"/>
                  <a:pt x="4538779" y="2712002"/>
                </a:cubicBezTo>
                <a:cubicBezTo>
                  <a:pt x="4546617" y="2712117"/>
                  <a:pt x="4555838" y="2711427"/>
                  <a:pt x="4555148" y="2723181"/>
                </a:cubicBezTo>
                <a:cubicBezTo>
                  <a:pt x="4554686" y="2732862"/>
                  <a:pt x="4546503" y="2732517"/>
                  <a:pt x="4539587" y="2732517"/>
                </a:cubicBezTo>
                <a:cubicBezTo>
                  <a:pt x="4517918" y="2732749"/>
                  <a:pt x="4496253" y="2733441"/>
                  <a:pt x="4474586" y="2732517"/>
                </a:cubicBezTo>
                <a:cubicBezTo>
                  <a:pt x="4460409" y="2731826"/>
                  <a:pt x="4456721" y="2737357"/>
                  <a:pt x="4456835" y="2750613"/>
                </a:cubicBezTo>
                <a:cubicBezTo>
                  <a:pt x="4457413" y="2800055"/>
                  <a:pt x="4457641" y="2849498"/>
                  <a:pt x="4456835" y="2898943"/>
                </a:cubicBezTo>
                <a:cubicBezTo>
                  <a:pt x="4456373" y="2924527"/>
                  <a:pt x="4474586" y="2913694"/>
                  <a:pt x="4485878" y="2914962"/>
                </a:cubicBezTo>
                <a:cubicBezTo>
                  <a:pt x="4496942" y="2916115"/>
                  <a:pt x="4510429" y="2919802"/>
                  <a:pt x="4509623" y="2898943"/>
                </a:cubicBezTo>
                <a:cubicBezTo>
                  <a:pt x="4508238" y="2865172"/>
                  <a:pt x="4509160" y="2831288"/>
                  <a:pt x="4509623" y="2797520"/>
                </a:cubicBezTo>
                <a:cubicBezTo>
                  <a:pt x="4509737" y="2791643"/>
                  <a:pt x="4505358" y="2781614"/>
                  <a:pt x="4515614" y="2780808"/>
                </a:cubicBezTo>
                <a:cubicBezTo>
                  <a:pt x="4527947" y="2779885"/>
                  <a:pt x="4524951" y="2791066"/>
                  <a:pt x="4524951" y="2797982"/>
                </a:cubicBezTo>
                <a:cubicBezTo>
                  <a:pt x="4525411" y="2831750"/>
                  <a:pt x="4525870" y="2865636"/>
                  <a:pt x="4524951" y="2899403"/>
                </a:cubicBezTo>
                <a:cubicBezTo>
                  <a:pt x="4524375" y="2920494"/>
                  <a:pt x="4538779" y="2915538"/>
                  <a:pt x="4549729" y="2915078"/>
                </a:cubicBezTo>
                <a:cubicBezTo>
                  <a:pt x="4560793" y="2914618"/>
                  <a:pt x="4577736" y="2922799"/>
                  <a:pt x="4577277" y="2899633"/>
                </a:cubicBezTo>
                <a:lnTo>
                  <a:pt x="4576928" y="2899403"/>
                </a:lnTo>
                <a:cubicBezTo>
                  <a:pt x="4576352" y="2871626"/>
                  <a:pt x="4576814" y="2843966"/>
                  <a:pt x="4576814" y="2810659"/>
                </a:cubicBezTo>
                <a:cubicBezTo>
                  <a:pt x="4578772" y="2771012"/>
                  <a:pt x="4574854" y="2726178"/>
                  <a:pt x="4573702" y="2681114"/>
                </a:cubicBezTo>
                <a:cubicBezTo>
                  <a:pt x="4573356" y="2668783"/>
                  <a:pt x="4569438" y="2664403"/>
                  <a:pt x="4557105" y="2664749"/>
                </a:cubicBezTo>
                <a:cubicBezTo>
                  <a:pt x="4529445" y="2665440"/>
                  <a:pt x="4501554" y="2666016"/>
                  <a:pt x="4473894" y="2664633"/>
                </a:cubicBezTo>
                <a:close/>
                <a:moveTo>
                  <a:pt x="10916047" y="2664403"/>
                </a:moveTo>
                <a:cubicBezTo>
                  <a:pt x="10903715" y="2664058"/>
                  <a:pt x="10900373" y="2669013"/>
                  <a:pt x="10899334" y="2680999"/>
                </a:cubicBezTo>
                <a:cubicBezTo>
                  <a:pt x="10897376" y="2703820"/>
                  <a:pt x="10903600" y="2715690"/>
                  <a:pt x="10928839" y="2711887"/>
                </a:cubicBezTo>
                <a:cubicBezTo>
                  <a:pt x="10938176" y="2710504"/>
                  <a:pt x="10947857" y="2711657"/>
                  <a:pt x="10957307" y="2711657"/>
                </a:cubicBezTo>
                <a:cubicBezTo>
                  <a:pt x="10971022" y="2711657"/>
                  <a:pt x="10984852" y="2711427"/>
                  <a:pt x="10998683" y="2711657"/>
                </a:cubicBezTo>
                <a:lnTo>
                  <a:pt x="10998683" y="2711887"/>
                </a:lnTo>
                <a:cubicBezTo>
                  <a:pt x="11018160" y="2712234"/>
                  <a:pt x="11014587" y="2698287"/>
                  <a:pt x="11014818" y="2686531"/>
                </a:cubicBezTo>
                <a:cubicBezTo>
                  <a:pt x="11015050" y="2675122"/>
                  <a:pt x="11017008" y="2663711"/>
                  <a:pt x="10998912" y="2664403"/>
                </a:cubicBezTo>
                <a:cubicBezTo>
                  <a:pt x="10971252" y="2665325"/>
                  <a:pt x="10943708" y="2664979"/>
                  <a:pt x="10916047" y="2664403"/>
                </a:cubicBezTo>
                <a:close/>
                <a:moveTo>
                  <a:pt x="2543572" y="2664403"/>
                </a:moveTo>
                <a:cubicBezTo>
                  <a:pt x="2531240" y="2664058"/>
                  <a:pt x="2527898" y="2669013"/>
                  <a:pt x="2526859" y="2680999"/>
                </a:cubicBezTo>
                <a:cubicBezTo>
                  <a:pt x="2524901" y="2703820"/>
                  <a:pt x="2531125" y="2715690"/>
                  <a:pt x="2556364" y="2711887"/>
                </a:cubicBezTo>
                <a:cubicBezTo>
                  <a:pt x="2565701" y="2710504"/>
                  <a:pt x="2575382" y="2711657"/>
                  <a:pt x="2584832" y="2711657"/>
                </a:cubicBezTo>
                <a:cubicBezTo>
                  <a:pt x="2598547" y="2711657"/>
                  <a:pt x="2612377" y="2711427"/>
                  <a:pt x="2626208" y="2711657"/>
                </a:cubicBezTo>
                <a:lnTo>
                  <a:pt x="2626208" y="2711887"/>
                </a:lnTo>
                <a:cubicBezTo>
                  <a:pt x="2645685" y="2712234"/>
                  <a:pt x="2642112" y="2698287"/>
                  <a:pt x="2642343" y="2686531"/>
                </a:cubicBezTo>
                <a:cubicBezTo>
                  <a:pt x="2642575" y="2675122"/>
                  <a:pt x="2644533" y="2663711"/>
                  <a:pt x="2626437" y="2664403"/>
                </a:cubicBezTo>
                <a:cubicBezTo>
                  <a:pt x="2598777" y="2665325"/>
                  <a:pt x="2571233" y="2664979"/>
                  <a:pt x="2543572" y="2664403"/>
                </a:cubicBezTo>
                <a:close/>
                <a:moveTo>
                  <a:pt x="11723390" y="2664173"/>
                </a:moveTo>
                <a:cubicBezTo>
                  <a:pt x="11704143" y="2663020"/>
                  <a:pt x="11702760" y="2672932"/>
                  <a:pt x="11702760" y="2687800"/>
                </a:cubicBezTo>
                <a:cubicBezTo>
                  <a:pt x="11702645" y="2702898"/>
                  <a:pt x="11704719" y="2712925"/>
                  <a:pt x="11723622" y="2711887"/>
                </a:cubicBezTo>
                <a:cubicBezTo>
                  <a:pt x="11744366" y="2710735"/>
                  <a:pt x="11765342" y="2711312"/>
                  <a:pt x="11786088" y="2712234"/>
                </a:cubicBezTo>
                <a:cubicBezTo>
                  <a:pt x="11792426" y="2712578"/>
                  <a:pt x="11801070" y="2714077"/>
                  <a:pt x="11801070" y="2723297"/>
                </a:cubicBezTo>
                <a:cubicBezTo>
                  <a:pt x="11800955" y="2733556"/>
                  <a:pt x="11791966" y="2732058"/>
                  <a:pt x="11785512" y="2732058"/>
                </a:cubicBezTo>
                <a:cubicBezTo>
                  <a:pt x="11765574" y="2732517"/>
                  <a:pt x="11745634" y="2732979"/>
                  <a:pt x="11725696" y="2732058"/>
                </a:cubicBezTo>
                <a:cubicBezTo>
                  <a:pt x="11708984" y="2731249"/>
                  <a:pt x="11702530" y="2737012"/>
                  <a:pt x="11702876" y="2754300"/>
                </a:cubicBezTo>
                <a:cubicBezTo>
                  <a:pt x="11703682" y="2801093"/>
                  <a:pt x="11703913" y="2848001"/>
                  <a:pt x="11702530" y="2894793"/>
                </a:cubicBezTo>
                <a:cubicBezTo>
                  <a:pt x="11701953" y="2916805"/>
                  <a:pt x="11714632" y="2915422"/>
                  <a:pt x="11729152" y="2915078"/>
                </a:cubicBezTo>
                <a:cubicBezTo>
                  <a:pt x="11742868" y="2914731"/>
                  <a:pt x="11757159" y="2918304"/>
                  <a:pt x="11756008" y="2895369"/>
                </a:cubicBezTo>
                <a:cubicBezTo>
                  <a:pt x="11754393" y="2862406"/>
                  <a:pt x="11755432" y="2829445"/>
                  <a:pt x="11755662" y="2796482"/>
                </a:cubicBezTo>
                <a:cubicBezTo>
                  <a:pt x="11755776" y="2789914"/>
                  <a:pt x="11753586" y="2780579"/>
                  <a:pt x="11763498" y="2780117"/>
                </a:cubicBezTo>
                <a:cubicBezTo>
                  <a:pt x="11775024" y="2779656"/>
                  <a:pt x="11770874" y="2789914"/>
                  <a:pt x="11770874" y="2795676"/>
                </a:cubicBezTo>
                <a:cubicBezTo>
                  <a:pt x="11771336" y="2829445"/>
                  <a:pt x="11772258" y="2863328"/>
                  <a:pt x="11770644" y="2897099"/>
                </a:cubicBezTo>
                <a:cubicBezTo>
                  <a:pt x="11769722" y="2916460"/>
                  <a:pt x="11780324" y="2915307"/>
                  <a:pt x="11793118" y="2914962"/>
                </a:cubicBezTo>
                <a:cubicBezTo>
                  <a:pt x="11805912" y="2914618"/>
                  <a:pt x="11819396" y="2918188"/>
                  <a:pt x="11818588" y="2896637"/>
                </a:cubicBezTo>
                <a:cubicBezTo>
                  <a:pt x="11817322" y="2861140"/>
                  <a:pt x="11818244" y="2825525"/>
                  <a:pt x="11818244" y="2790029"/>
                </a:cubicBezTo>
                <a:cubicBezTo>
                  <a:pt x="11818244" y="2754530"/>
                  <a:pt x="11817552" y="2718917"/>
                  <a:pt x="11818474" y="2683419"/>
                </a:cubicBezTo>
                <a:cubicBezTo>
                  <a:pt x="11818820" y="2668437"/>
                  <a:pt x="11813402" y="2663711"/>
                  <a:pt x="11798880" y="2664288"/>
                </a:cubicBezTo>
                <a:cubicBezTo>
                  <a:pt x="11773756" y="2665210"/>
                  <a:pt x="11748400" y="2665786"/>
                  <a:pt x="11723390" y="2664173"/>
                </a:cubicBezTo>
                <a:close/>
                <a:moveTo>
                  <a:pt x="3350915" y="2664173"/>
                </a:moveTo>
                <a:cubicBezTo>
                  <a:pt x="3331668" y="2663020"/>
                  <a:pt x="3330285" y="2672932"/>
                  <a:pt x="3330285" y="2687800"/>
                </a:cubicBezTo>
                <a:cubicBezTo>
                  <a:pt x="3330170" y="2702898"/>
                  <a:pt x="3332244" y="2712925"/>
                  <a:pt x="3351147" y="2711887"/>
                </a:cubicBezTo>
                <a:cubicBezTo>
                  <a:pt x="3371891" y="2710735"/>
                  <a:pt x="3392867" y="2711312"/>
                  <a:pt x="3413613" y="2712234"/>
                </a:cubicBezTo>
                <a:cubicBezTo>
                  <a:pt x="3419951" y="2712578"/>
                  <a:pt x="3428595" y="2714077"/>
                  <a:pt x="3428595" y="2723297"/>
                </a:cubicBezTo>
                <a:cubicBezTo>
                  <a:pt x="3428480" y="2733556"/>
                  <a:pt x="3419491" y="2732058"/>
                  <a:pt x="3413037" y="2732058"/>
                </a:cubicBezTo>
                <a:cubicBezTo>
                  <a:pt x="3393099" y="2732517"/>
                  <a:pt x="3373159" y="2732979"/>
                  <a:pt x="3353221" y="2732058"/>
                </a:cubicBezTo>
                <a:cubicBezTo>
                  <a:pt x="3336509" y="2731249"/>
                  <a:pt x="3330055" y="2737012"/>
                  <a:pt x="3330401" y="2754300"/>
                </a:cubicBezTo>
                <a:cubicBezTo>
                  <a:pt x="3331207" y="2801093"/>
                  <a:pt x="3331438" y="2848001"/>
                  <a:pt x="3330055" y="2894793"/>
                </a:cubicBezTo>
                <a:cubicBezTo>
                  <a:pt x="3329478" y="2916805"/>
                  <a:pt x="3342157" y="2915422"/>
                  <a:pt x="3356677" y="2915078"/>
                </a:cubicBezTo>
                <a:cubicBezTo>
                  <a:pt x="3370393" y="2914731"/>
                  <a:pt x="3384684" y="2918304"/>
                  <a:pt x="3383533" y="2895369"/>
                </a:cubicBezTo>
                <a:cubicBezTo>
                  <a:pt x="3381918" y="2862406"/>
                  <a:pt x="3382957" y="2829445"/>
                  <a:pt x="3383187" y="2796482"/>
                </a:cubicBezTo>
                <a:cubicBezTo>
                  <a:pt x="3383301" y="2789914"/>
                  <a:pt x="3381111" y="2780579"/>
                  <a:pt x="3391023" y="2780117"/>
                </a:cubicBezTo>
                <a:cubicBezTo>
                  <a:pt x="3402549" y="2779656"/>
                  <a:pt x="3398399" y="2789914"/>
                  <a:pt x="3398399" y="2795676"/>
                </a:cubicBezTo>
                <a:cubicBezTo>
                  <a:pt x="3398861" y="2829445"/>
                  <a:pt x="3399783" y="2863328"/>
                  <a:pt x="3398169" y="2897099"/>
                </a:cubicBezTo>
                <a:cubicBezTo>
                  <a:pt x="3397247" y="2916460"/>
                  <a:pt x="3407849" y="2915307"/>
                  <a:pt x="3420643" y="2914962"/>
                </a:cubicBezTo>
                <a:cubicBezTo>
                  <a:pt x="3433437" y="2914618"/>
                  <a:pt x="3446921" y="2918188"/>
                  <a:pt x="3446113" y="2896637"/>
                </a:cubicBezTo>
                <a:cubicBezTo>
                  <a:pt x="3444847" y="2861140"/>
                  <a:pt x="3445769" y="2825525"/>
                  <a:pt x="3445769" y="2790029"/>
                </a:cubicBezTo>
                <a:cubicBezTo>
                  <a:pt x="3445769" y="2754530"/>
                  <a:pt x="3445077" y="2718917"/>
                  <a:pt x="3445999" y="2683419"/>
                </a:cubicBezTo>
                <a:cubicBezTo>
                  <a:pt x="3446345" y="2668437"/>
                  <a:pt x="3440927" y="2663711"/>
                  <a:pt x="3426405" y="2664288"/>
                </a:cubicBezTo>
                <a:cubicBezTo>
                  <a:pt x="3401281" y="2665210"/>
                  <a:pt x="3375925" y="2665786"/>
                  <a:pt x="3350915" y="2664173"/>
                </a:cubicBezTo>
                <a:close/>
                <a:moveTo>
                  <a:pt x="5051654" y="2638011"/>
                </a:moveTo>
                <a:cubicBezTo>
                  <a:pt x="5050733" y="2640199"/>
                  <a:pt x="5049810" y="2642505"/>
                  <a:pt x="5048774" y="2644926"/>
                </a:cubicBezTo>
                <a:lnTo>
                  <a:pt x="5048888" y="2644926"/>
                </a:lnTo>
                <a:cubicBezTo>
                  <a:pt x="5050617" y="2642735"/>
                  <a:pt x="5051309" y="2640432"/>
                  <a:pt x="5051654" y="2638011"/>
                </a:cubicBezTo>
                <a:close/>
                <a:moveTo>
                  <a:pt x="3873630" y="2600423"/>
                </a:moveTo>
                <a:cubicBezTo>
                  <a:pt x="3868415" y="2600466"/>
                  <a:pt x="3863863" y="2601821"/>
                  <a:pt x="3861673" y="2607699"/>
                </a:cubicBezTo>
                <a:cubicBezTo>
                  <a:pt x="3857176" y="2620031"/>
                  <a:pt x="3854064" y="2635707"/>
                  <a:pt x="3863860" y="2646884"/>
                </a:cubicBezTo>
                <a:cubicBezTo>
                  <a:pt x="3872275" y="2656451"/>
                  <a:pt x="3875041" y="2660370"/>
                  <a:pt x="3863860" y="2670972"/>
                </a:cubicBezTo>
                <a:cubicBezTo>
                  <a:pt x="3853834" y="2680423"/>
                  <a:pt x="3857060" y="2697366"/>
                  <a:pt x="3861789" y="2709813"/>
                </a:cubicBezTo>
                <a:cubicBezTo>
                  <a:pt x="3865937" y="2720993"/>
                  <a:pt x="3878499" y="2714769"/>
                  <a:pt x="3887373" y="2715922"/>
                </a:cubicBezTo>
                <a:cubicBezTo>
                  <a:pt x="3901665" y="2717881"/>
                  <a:pt x="3908003" y="2712117"/>
                  <a:pt x="3906849" y="2697136"/>
                </a:cubicBezTo>
                <a:cubicBezTo>
                  <a:pt x="3905813" y="2684226"/>
                  <a:pt x="3906622" y="2671203"/>
                  <a:pt x="3906622" y="2658295"/>
                </a:cubicBezTo>
                <a:cubicBezTo>
                  <a:pt x="3906622" y="2645272"/>
                  <a:pt x="3906046" y="2632362"/>
                  <a:pt x="3906735" y="2619454"/>
                </a:cubicBezTo>
                <a:cubicBezTo>
                  <a:pt x="3907427" y="2606777"/>
                  <a:pt x="3903623" y="2599170"/>
                  <a:pt x="3889563" y="2601014"/>
                </a:cubicBezTo>
                <a:cubicBezTo>
                  <a:pt x="3884723" y="2601647"/>
                  <a:pt x="3878845" y="2600379"/>
                  <a:pt x="3873630" y="2600423"/>
                </a:cubicBezTo>
                <a:close/>
                <a:moveTo>
                  <a:pt x="3981765" y="2599861"/>
                </a:moveTo>
                <a:cubicBezTo>
                  <a:pt x="3944884" y="2599780"/>
                  <a:pt x="3926444" y="2618302"/>
                  <a:pt x="3926444" y="2655413"/>
                </a:cubicBezTo>
                <a:lnTo>
                  <a:pt x="3926330" y="2655413"/>
                </a:lnTo>
                <a:cubicBezTo>
                  <a:pt x="3926330" y="2695061"/>
                  <a:pt x="3946152" y="2714804"/>
                  <a:pt x="3985799" y="2714653"/>
                </a:cubicBezTo>
                <a:cubicBezTo>
                  <a:pt x="4022680" y="2714572"/>
                  <a:pt x="4041120" y="2696064"/>
                  <a:pt x="4041120" y="2659101"/>
                </a:cubicBezTo>
                <a:cubicBezTo>
                  <a:pt x="4041120" y="2619605"/>
                  <a:pt x="4021334" y="2599861"/>
                  <a:pt x="3981765" y="2599861"/>
                </a:cubicBezTo>
                <a:close/>
                <a:moveTo>
                  <a:pt x="7607608" y="2598940"/>
                </a:moveTo>
                <a:cubicBezTo>
                  <a:pt x="7567651" y="2599020"/>
                  <a:pt x="7547678" y="2618648"/>
                  <a:pt x="7547678" y="2657835"/>
                </a:cubicBezTo>
                <a:lnTo>
                  <a:pt x="7547793" y="2657835"/>
                </a:lnTo>
                <a:cubicBezTo>
                  <a:pt x="7547793" y="2695026"/>
                  <a:pt x="7566084" y="2713697"/>
                  <a:pt x="7602653" y="2713847"/>
                </a:cubicBezTo>
                <a:cubicBezTo>
                  <a:pt x="7642530" y="2713927"/>
                  <a:pt x="7662469" y="2694288"/>
                  <a:pt x="7662469" y="2654952"/>
                </a:cubicBezTo>
                <a:cubicBezTo>
                  <a:pt x="7662469" y="2617610"/>
                  <a:pt x="7644178" y="2598940"/>
                  <a:pt x="7607608" y="2598940"/>
                </a:cubicBezTo>
                <a:close/>
                <a:moveTo>
                  <a:pt x="7776799" y="2598709"/>
                </a:moveTo>
                <a:cubicBezTo>
                  <a:pt x="7765621" y="2599516"/>
                  <a:pt x="7750753" y="2594444"/>
                  <a:pt x="7750753" y="2614153"/>
                </a:cubicBezTo>
                <a:cubicBezTo>
                  <a:pt x="7750753" y="2642505"/>
                  <a:pt x="7750637" y="2670972"/>
                  <a:pt x="7750637" y="2699440"/>
                </a:cubicBezTo>
                <a:cubicBezTo>
                  <a:pt x="7750637" y="2709122"/>
                  <a:pt x="7755822" y="2712463"/>
                  <a:pt x="7765045" y="2713732"/>
                </a:cubicBezTo>
                <a:cubicBezTo>
                  <a:pt x="7793511" y="2717650"/>
                  <a:pt x="7797891" y="2714192"/>
                  <a:pt x="7797891" y="2685378"/>
                </a:cubicBezTo>
                <a:cubicBezTo>
                  <a:pt x="7797891" y="2675928"/>
                  <a:pt x="7797891" y="2666362"/>
                  <a:pt x="7797891" y="2656912"/>
                </a:cubicBezTo>
                <a:lnTo>
                  <a:pt x="7797776" y="2656912"/>
                </a:lnTo>
                <a:cubicBezTo>
                  <a:pt x="7797776" y="2643083"/>
                  <a:pt x="7796969" y="2629251"/>
                  <a:pt x="7798006" y="2615536"/>
                </a:cubicBezTo>
                <a:cubicBezTo>
                  <a:pt x="7799389" y="2598247"/>
                  <a:pt x="7788901" y="2597904"/>
                  <a:pt x="7776799" y="2598709"/>
                </a:cubicBezTo>
                <a:close/>
                <a:moveTo>
                  <a:pt x="5031786" y="2598623"/>
                </a:moveTo>
                <a:cubicBezTo>
                  <a:pt x="5024908" y="2598587"/>
                  <a:pt x="5015379" y="2599084"/>
                  <a:pt x="5002212" y="2598940"/>
                </a:cubicBezTo>
                <a:cubicBezTo>
                  <a:pt x="4957149" y="2598363"/>
                  <a:pt x="4912084" y="2599632"/>
                  <a:pt x="4867018" y="2600091"/>
                </a:cubicBezTo>
                <a:lnTo>
                  <a:pt x="4867018" y="2600207"/>
                </a:lnTo>
                <a:cubicBezTo>
                  <a:pt x="4866905" y="2615075"/>
                  <a:pt x="4866791" y="2630057"/>
                  <a:pt x="4866791" y="2645040"/>
                </a:cubicBezTo>
                <a:cubicBezTo>
                  <a:pt x="4927411" y="2645040"/>
                  <a:pt x="4987919" y="2645040"/>
                  <a:pt x="5048542" y="2645040"/>
                </a:cubicBezTo>
                <a:cubicBezTo>
                  <a:pt x="5049149" y="2603637"/>
                  <a:pt x="5052412" y="2598730"/>
                  <a:pt x="5031786" y="2598623"/>
                </a:cubicBezTo>
                <a:close/>
                <a:moveTo>
                  <a:pt x="6498074" y="2598593"/>
                </a:moveTo>
                <a:cubicBezTo>
                  <a:pt x="6485166" y="2598247"/>
                  <a:pt x="6471449" y="2595251"/>
                  <a:pt x="6472601" y="2616688"/>
                </a:cubicBezTo>
                <a:cubicBezTo>
                  <a:pt x="6473869" y="2642621"/>
                  <a:pt x="6473639" y="2668552"/>
                  <a:pt x="6472601" y="2694483"/>
                </a:cubicBezTo>
                <a:cubicBezTo>
                  <a:pt x="6472025" y="2709467"/>
                  <a:pt x="6477790" y="2713385"/>
                  <a:pt x="6492079" y="2713616"/>
                </a:cubicBezTo>
                <a:cubicBezTo>
                  <a:pt x="6525042" y="2713962"/>
                  <a:pt x="6525042" y="2714769"/>
                  <a:pt x="6525042" y="2682151"/>
                </a:cubicBezTo>
                <a:cubicBezTo>
                  <a:pt x="6525042" y="2673510"/>
                  <a:pt x="6525042" y="2664864"/>
                  <a:pt x="6525042" y="2656221"/>
                </a:cubicBezTo>
                <a:cubicBezTo>
                  <a:pt x="6525042" y="2643311"/>
                  <a:pt x="6524006" y="2630173"/>
                  <a:pt x="6525273" y="2617380"/>
                </a:cubicBezTo>
                <a:cubicBezTo>
                  <a:pt x="6527578" y="2593869"/>
                  <a:pt x="6511098" y="2598940"/>
                  <a:pt x="6498074" y="2598593"/>
                </a:cubicBezTo>
                <a:close/>
                <a:moveTo>
                  <a:pt x="5188806" y="2598593"/>
                </a:moveTo>
                <a:cubicBezTo>
                  <a:pt x="5150923" y="2598824"/>
                  <a:pt x="5131984" y="2618071"/>
                  <a:pt x="5131984" y="2656336"/>
                </a:cubicBezTo>
                <a:lnTo>
                  <a:pt x="5131870" y="2656336"/>
                </a:lnTo>
                <a:cubicBezTo>
                  <a:pt x="5131950" y="2694368"/>
                  <a:pt x="5151150" y="2713385"/>
                  <a:pt x="5189498" y="2713385"/>
                </a:cubicBezTo>
                <a:cubicBezTo>
                  <a:pt x="5227680" y="2713467"/>
                  <a:pt x="5246776" y="2694333"/>
                  <a:pt x="5246776" y="2655990"/>
                </a:cubicBezTo>
                <a:cubicBezTo>
                  <a:pt x="5246776" y="2617495"/>
                  <a:pt x="5227448" y="2598363"/>
                  <a:pt x="5188806" y="2598593"/>
                </a:cubicBezTo>
                <a:close/>
                <a:moveTo>
                  <a:pt x="8812228" y="2598479"/>
                </a:moveTo>
                <a:cubicBezTo>
                  <a:pt x="8773814" y="2598479"/>
                  <a:pt x="8754947" y="2617610"/>
                  <a:pt x="8755638" y="2655874"/>
                </a:cubicBezTo>
                <a:cubicBezTo>
                  <a:pt x="8756330" y="2693446"/>
                  <a:pt x="8775382" y="2713005"/>
                  <a:pt x="8812804" y="2714539"/>
                </a:cubicBezTo>
                <a:lnTo>
                  <a:pt x="8812918" y="2714653"/>
                </a:lnTo>
                <a:cubicBezTo>
                  <a:pt x="8852416" y="2716267"/>
                  <a:pt x="8872158" y="2697168"/>
                  <a:pt x="8872158" y="2657373"/>
                </a:cubicBezTo>
                <a:cubicBezTo>
                  <a:pt x="8872158" y="2618106"/>
                  <a:pt x="8852185" y="2598479"/>
                  <a:pt x="8812228" y="2598479"/>
                </a:cubicBezTo>
                <a:close/>
                <a:moveTo>
                  <a:pt x="439753" y="2598479"/>
                </a:moveTo>
                <a:cubicBezTo>
                  <a:pt x="401339" y="2598479"/>
                  <a:pt x="382472" y="2617610"/>
                  <a:pt x="383163" y="2655874"/>
                </a:cubicBezTo>
                <a:cubicBezTo>
                  <a:pt x="383855" y="2693446"/>
                  <a:pt x="402907" y="2713005"/>
                  <a:pt x="440329" y="2714539"/>
                </a:cubicBezTo>
                <a:lnTo>
                  <a:pt x="440443" y="2714653"/>
                </a:lnTo>
                <a:cubicBezTo>
                  <a:pt x="479941" y="2716267"/>
                  <a:pt x="499683" y="2697168"/>
                  <a:pt x="499683" y="2657373"/>
                </a:cubicBezTo>
                <a:cubicBezTo>
                  <a:pt x="499683" y="2618106"/>
                  <a:pt x="479710" y="2598479"/>
                  <a:pt x="439753" y="2598479"/>
                </a:cubicBezTo>
                <a:close/>
                <a:moveTo>
                  <a:pt x="6399071" y="2598363"/>
                </a:moveTo>
                <a:cubicBezTo>
                  <a:pt x="6361189" y="2598132"/>
                  <a:pt x="6342250" y="2617345"/>
                  <a:pt x="6342250" y="2655990"/>
                </a:cubicBezTo>
                <a:lnTo>
                  <a:pt x="6342137" y="2655990"/>
                </a:lnTo>
                <a:cubicBezTo>
                  <a:pt x="6342137" y="2694255"/>
                  <a:pt x="6361152" y="2713385"/>
                  <a:pt x="6399187" y="2713385"/>
                </a:cubicBezTo>
                <a:cubicBezTo>
                  <a:pt x="6400108" y="2713385"/>
                  <a:pt x="6400916" y="2713385"/>
                  <a:pt x="6401838" y="2713385"/>
                </a:cubicBezTo>
                <a:cubicBezTo>
                  <a:pt x="6438866" y="2713304"/>
                  <a:pt x="6457388" y="2694519"/>
                  <a:pt x="6457388" y="2657027"/>
                </a:cubicBezTo>
                <a:cubicBezTo>
                  <a:pt x="6457388" y="2618071"/>
                  <a:pt x="6437947" y="2598512"/>
                  <a:pt x="6399071" y="2598363"/>
                </a:cubicBezTo>
                <a:close/>
                <a:moveTo>
                  <a:pt x="8649491" y="2598247"/>
                </a:moveTo>
                <a:cubicBezTo>
                  <a:pt x="8625287" y="2599286"/>
                  <a:pt x="8600970" y="2598479"/>
                  <a:pt x="8576652" y="2598479"/>
                </a:cubicBezTo>
                <a:cubicBezTo>
                  <a:pt x="8551410" y="2598479"/>
                  <a:pt x="8526286" y="2598940"/>
                  <a:pt x="8501160" y="2598363"/>
                </a:cubicBezTo>
                <a:cubicBezTo>
                  <a:pt x="8482376" y="2597904"/>
                  <a:pt x="8485486" y="2611156"/>
                  <a:pt x="8486408" y="2621645"/>
                </a:cubicBezTo>
                <a:lnTo>
                  <a:pt x="8486524" y="2621759"/>
                </a:lnTo>
                <a:cubicBezTo>
                  <a:pt x="8487330" y="2631095"/>
                  <a:pt x="8479032" y="2647231"/>
                  <a:pt x="8499202" y="2645847"/>
                </a:cubicBezTo>
                <a:cubicBezTo>
                  <a:pt x="8549452" y="2642505"/>
                  <a:pt x="8599241" y="2651381"/>
                  <a:pt x="8649491" y="2651381"/>
                </a:cubicBezTo>
                <a:cubicBezTo>
                  <a:pt x="8669429" y="2651264"/>
                  <a:pt x="8669546" y="2640199"/>
                  <a:pt x="8668968" y="2626139"/>
                </a:cubicBezTo>
                <a:cubicBezTo>
                  <a:pt x="8668507" y="2612539"/>
                  <a:pt x="8672312" y="2597211"/>
                  <a:pt x="8649491" y="2598247"/>
                </a:cubicBezTo>
                <a:close/>
                <a:moveTo>
                  <a:pt x="7712719" y="2598247"/>
                </a:moveTo>
                <a:cubicBezTo>
                  <a:pt x="7692435" y="2597211"/>
                  <a:pt x="7678720" y="2599861"/>
                  <a:pt x="7682869" y="2625332"/>
                </a:cubicBezTo>
                <a:cubicBezTo>
                  <a:pt x="7684482" y="2635474"/>
                  <a:pt x="7683100" y="2645963"/>
                  <a:pt x="7683100" y="2656336"/>
                </a:cubicBezTo>
                <a:cubicBezTo>
                  <a:pt x="7683100" y="2669244"/>
                  <a:pt x="7684021" y="2682268"/>
                  <a:pt x="7682869" y="2695061"/>
                </a:cubicBezTo>
                <a:cubicBezTo>
                  <a:pt x="7681140" y="2713156"/>
                  <a:pt x="7691512" y="2713962"/>
                  <a:pt x="7705111" y="2713962"/>
                </a:cubicBezTo>
                <a:cubicBezTo>
                  <a:pt x="7718943" y="2713847"/>
                  <a:pt x="7731275" y="2714653"/>
                  <a:pt x="7730584" y="2694829"/>
                </a:cubicBezTo>
                <a:lnTo>
                  <a:pt x="7730699" y="2694829"/>
                </a:lnTo>
                <a:cubicBezTo>
                  <a:pt x="7729891" y="2669013"/>
                  <a:pt x="7730007" y="2643083"/>
                  <a:pt x="7730469" y="2617265"/>
                </a:cubicBezTo>
                <a:cubicBezTo>
                  <a:pt x="7730699" y="2604472"/>
                  <a:pt x="7726434" y="2598940"/>
                  <a:pt x="7712719" y="2598247"/>
                </a:cubicBezTo>
                <a:close/>
                <a:moveTo>
                  <a:pt x="6565727" y="2598247"/>
                </a:moveTo>
                <a:cubicBezTo>
                  <a:pt x="6553971" y="2598363"/>
                  <a:pt x="6540254" y="2595251"/>
                  <a:pt x="6540487" y="2614614"/>
                </a:cubicBezTo>
                <a:cubicBezTo>
                  <a:pt x="6540830" y="2642159"/>
                  <a:pt x="6540716" y="2669820"/>
                  <a:pt x="6540371" y="2697366"/>
                </a:cubicBezTo>
                <a:cubicBezTo>
                  <a:pt x="6540312" y="2703762"/>
                  <a:pt x="6542013" y="2707565"/>
                  <a:pt x="6545126" y="2709884"/>
                </a:cubicBezTo>
                <a:lnTo>
                  <a:pt x="6558312" y="2713489"/>
                </a:lnTo>
                <a:lnTo>
                  <a:pt x="6558235" y="2713500"/>
                </a:lnTo>
                <a:lnTo>
                  <a:pt x="6558351" y="2713500"/>
                </a:lnTo>
                <a:lnTo>
                  <a:pt x="6558312" y="2713489"/>
                </a:lnTo>
                <a:lnTo>
                  <a:pt x="6582367" y="2710130"/>
                </a:lnTo>
                <a:cubicBezTo>
                  <a:pt x="6587798" y="2706355"/>
                  <a:pt x="6590162" y="2699210"/>
                  <a:pt x="6588086" y="2686531"/>
                </a:cubicBezTo>
                <a:cubicBezTo>
                  <a:pt x="6586471" y="2676389"/>
                  <a:pt x="6587856" y="2665901"/>
                  <a:pt x="6587856" y="2655530"/>
                </a:cubicBezTo>
                <a:cubicBezTo>
                  <a:pt x="6587740" y="2641698"/>
                  <a:pt x="6587047" y="2627869"/>
                  <a:pt x="6587970" y="2614153"/>
                </a:cubicBezTo>
                <a:cubicBezTo>
                  <a:pt x="6589124" y="2596058"/>
                  <a:pt x="6576906" y="2598247"/>
                  <a:pt x="6565727" y="2598247"/>
                </a:cubicBezTo>
                <a:close/>
                <a:moveTo>
                  <a:pt x="5293108" y="2598247"/>
                </a:moveTo>
                <a:cubicBezTo>
                  <a:pt x="5279856" y="2598824"/>
                  <a:pt x="5266598" y="2596288"/>
                  <a:pt x="5267291" y="2616919"/>
                </a:cubicBezTo>
                <a:lnTo>
                  <a:pt x="5267174" y="2616919"/>
                </a:lnTo>
                <a:cubicBezTo>
                  <a:pt x="5268099" y="2642851"/>
                  <a:pt x="5267983" y="2668783"/>
                  <a:pt x="5267174" y="2694598"/>
                </a:cubicBezTo>
                <a:cubicBezTo>
                  <a:pt x="5266715" y="2709583"/>
                  <a:pt x="5273515" y="2713156"/>
                  <a:pt x="5287232" y="2714192"/>
                </a:cubicBezTo>
                <a:cubicBezTo>
                  <a:pt x="5307976" y="2715690"/>
                  <a:pt x="5318118" y="2709698"/>
                  <a:pt x="5314893" y="2687223"/>
                </a:cubicBezTo>
                <a:cubicBezTo>
                  <a:pt x="5313508" y="2677081"/>
                  <a:pt x="5314660" y="2666594"/>
                  <a:pt x="5314660" y="2656221"/>
                </a:cubicBezTo>
                <a:cubicBezTo>
                  <a:pt x="5314660" y="2643196"/>
                  <a:pt x="5313625" y="2630173"/>
                  <a:pt x="5314893" y="2617380"/>
                </a:cubicBezTo>
                <a:cubicBezTo>
                  <a:pt x="5316620" y="2599632"/>
                  <a:pt x="5307167" y="2597672"/>
                  <a:pt x="5293108" y="2598247"/>
                </a:cubicBezTo>
                <a:close/>
                <a:moveTo>
                  <a:pt x="277016" y="2598247"/>
                </a:moveTo>
                <a:cubicBezTo>
                  <a:pt x="252812" y="2599286"/>
                  <a:pt x="228495" y="2598479"/>
                  <a:pt x="204177" y="2598479"/>
                </a:cubicBezTo>
                <a:cubicBezTo>
                  <a:pt x="178935" y="2598479"/>
                  <a:pt x="153811" y="2598940"/>
                  <a:pt x="128685" y="2598363"/>
                </a:cubicBezTo>
                <a:cubicBezTo>
                  <a:pt x="109901" y="2597904"/>
                  <a:pt x="113011" y="2611156"/>
                  <a:pt x="113933" y="2621645"/>
                </a:cubicBezTo>
                <a:lnTo>
                  <a:pt x="114049" y="2621759"/>
                </a:lnTo>
                <a:cubicBezTo>
                  <a:pt x="114855" y="2631095"/>
                  <a:pt x="106557" y="2647231"/>
                  <a:pt x="126727" y="2645847"/>
                </a:cubicBezTo>
                <a:cubicBezTo>
                  <a:pt x="176977" y="2642505"/>
                  <a:pt x="226766" y="2651381"/>
                  <a:pt x="277016" y="2651381"/>
                </a:cubicBezTo>
                <a:cubicBezTo>
                  <a:pt x="296954" y="2651264"/>
                  <a:pt x="297071" y="2640199"/>
                  <a:pt x="296493" y="2626139"/>
                </a:cubicBezTo>
                <a:cubicBezTo>
                  <a:pt x="296032" y="2612539"/>
                  <a:pt x="299837" y="2597211"/>
                  <a:pt x="277016" y="2598247"/>
                </a:cubicBezTo>
                <a:close/>
                <a:moveTo>
                  <a:pt x="8913764" y="2598132"/>
                </a:moveTo>
                <a:cubicBezTo>
                  <a:pt x="8900856" y="2597904"/>
                  <a:pt x="8886681" y="2594906"/>
                  <a:pt x="8887257" y="2616112"/>
                </a:cubicBezTo>
                <a:lnTo>
                  <a:pt x="8887372" y="2616227"/>
                </a:lnTo>
                <a:cubicBezTo>
                  <a:pt x="8888179" y="2643083"/>
                  <a:pt x="8887603" y="2670050"/>
                  <a:pt x="8887372" y="2696903"/>
                </a:cubicBezTo>
                <a:cubicBezTo>
                  <a:pt x="8887257" y="2709467"/>
                  <a:pt x="8892328" y="2715575"/>
                  <a:pt x="8905466" y="2716959"/>
                </a:cubicBezTo>
                <a:cubicBezTo>
                  <a:pt x="8936124" y="2720071"/>
                  <a:pt x="8940620" y="2716612"/>
                  <a:pt x="8940620" y="2686072"/>
                </a:cubicBezTo>
                <a:cubicBezTo>
                  <a:pt x="8940620" y="2676504"/>
                  <a:pt x="8940620" y="2666938"/>
                  <a:pt x="8940620" y="2657373"/>
                </a:cubicBezTo>
                <a:cubicBezTo>
                  <a:pt x="8940620" y="2643544"/>
                  <a:pt x="8940042" y="2629597"/>
                  <a:pt x="8940620" y="2615766"/>
                </a:cubicBezTo>
                <a:cubicBezTo>
                  <a:pt x="8941542" y="2594330"/>
                  <a:pt x="8926328" y="2598247"/>
                  <a:pt x="8913764" y="2598132"/>
                </a:cubicBezTo>
                <a:close/>
                <a:moveTo>
                  <a:pt x="5366177" y="2598132"/>
                </a:moveTo>
                <a:cubicBezTo>
                  <a:pt x="5343588" y="2595944"/>
                  <a:pt x="5331257" y="2601475"/>
                  <a:pt x="5335520" y="2627176"/>
                </a:cubicBezTo>
                <a:cubicBezTo>
                  <a:pt x="5337020" y="2636396"/>
                  <a:pt x="5335752" y="2646193"/>
                  <a:pt x="5335752" y="2655760"/>
                </a:cubicBezTo>
                <a:cubicBezTo>
                  <a:pt x="5335752" y="2668783"/>
                  <a:pt x="5336558" y="2681921"/>
                  <a:pt x="5335520" y="2694829"/>
                </a:cubicBezTo>
                <a:cubicBezTo>
                  <a:pt x="5334253" y="2710504"/>
                  <a:pt x="5341515" y="2714999"/>
                  <a:pt x="5355461" y="2713616"/>
                </a:cubicBezTo>
                <a:cubicBezTo>
                  <a:pt x="5367561" y="2712463"/>
                  <a:pt x="5383236" y="2717881"/>
                  <a:pt x="5382890" y="2696327"/>
                </a:cubicBezTo>
                <a:lnTo>
                  <a:pt x="5383006" y="2696327"/>
                </a:lnTo>
                <a:cubicBezTo>
                  <a:pt x="5382546" y="2669359"/>
                  <a:pt x="5382546" y="2642505"/>
                  <a:pt x="5383006" y="2615536"/>
                </a:cubicBezTo>
                <a:cubicBezTo>
                  <a:pt x="5383236" y="2603435"/>
                  <a:pt x="5378165" y="2599286"/>
                  <a:pt x="5366177" y="2598132"/>
                </a:cubicBezTo>
                <a:close/>
                <a:moveTo>
                  <a:pt x="541289" y="2598132"/>
                </a:moveTo>
                <a:cubicBezTo>
                  <a:pt x="528381" y="2597904"/>
                  <a:pt x="514206" y="2594906"/>
                  <a:pt x="514782" y="2616112"/>
                </a:cubicBezTo>
                <a:lnTo>
                  <a:pt x="514897" y="2616227"/>
                </a:lnTo>
                <a:cubicBezTo>
                  <a:pt x="515704" y="2643083"/>
                  <a:pt x="515128" y="2670050"/>
                  <a:pt x="514897" y="2696903"/>
                </a:cubicBezTo>
                <a:cubicBezTo>
                  <a:pt x="514782" y="2709467"/>
                  <a:pt x="519853" y="2715575"/>
                  <a:pt x="532991" y="2716959"/>
                </a:cubicBezTo>
                <a:cubicBezTo>
                  <a:pt x="563649" y="2720071"/>
                  <a:pt x="568145" y="2716612"/>
                  <a:pt x="568145" y="2686072"/>
                </a:cubicBezTo>
                <a:cubicBezTo>
                  <a:pt x="568145" y="2676504"/>
                  <a:pt x="568145" y="2666938"/>
                  <a:pt x="568145" y="2657373"/>
                </a:cubicBezTo>
                <a:cubicBezTo>
                  <a:pt x="568145" y="2643544"/>
                  <a:pt x="567567" y="2629597"/>
                  <a:pt x="568145" y="2615766"/>
                </a:cubicBezTo>
                <a:cubicBezTo>
                  <a:pt x="569067" y="2594330"/>
                  <a:pt x="553853" y="2598247"/>
                  <a:pt x="541289" y="2598132"/>
                </a:cubicBezTo>
                <a:close/>
                <a:moveTo>
                  <a:pt x="8719796" y="2598017"/>
                </a:moveTo>
                <a:cubicBezTo>
                  <a:pt x="8690291" y="2597325"/>
                  <a:pt x="8678996" y="2613922"/>
                  <a:pt x="8691558" y="2645501"/>
                </a:cubicBezTo>
                <a:lnTo>
                  <a:pt x="8691674" y="2645386"/>
                </a:lnTo>
                <a:cubicBezTo>
                  <a:pt x="8695592" y="2655298"/>
                  <a:pt x="8697666" y="2660139"/>
                  <a:pt x="8691674" y="2671548"/>
                </a:cubicBezTo>
                <a:cubicBezTo>
                  <a:pt x="8677958" y="2697711"/>
                  <a:pt x="8691443" y="2714192"/>
                  <a:pt x="8719796" y="2713500"/>
                </a:cubicBezTo>
                <a:cubicBezTo>
                  <a:pt x="8734202" y="2713156"/>
                  <a:pt x="8737429" y="2707162"/>
                  <a:pt x="8736736" y="2694598"/>
                </a:cubicBezTo>
                <a:cubicBezTo>
                  <a:pt x="8736046" y="2681690"/>
                  <a:pt x="8736622" y="2668667"/>
                  <a:pt x="8736622" y="2655760"/>
                </a:cubicBezTo>
                <a:cubicBezTo>
                  <a:pt x="8736622" y="2642851"/>
                  <a:pt x="8736046" y="2629827"/>
                  <a:pt x="8736736" y="2616919"/>
                </a:cubicBezTo>
                <a:cubicBezTo>
                  <a:pt x="8737429" y="2604472"/>
                  <a:pt x="8734202" y="2598363"/>
                  <a:pt x="8719796" y="2598017"/>
                </a:cubicBezTo>
                <a:close/>
                <a:moveTo>
                  <a:pt x="7445564" y="2598017"/>
                </a:moveTo>
                <a:cubicBezTo>
                  <a:pt x="7422283" y="2599400"/>
                  <a:pt x="7398772" y="2598363"/>
                  <a:pt x="7375374" y="2598363"/>
                </a:cubicBezTo>
                <a:lnTo>
                  <a:pt x="7375374" y="2598593"/>
                </a:lnTo>
                <a:cubicBezTo>
                  <a:pt x="7351979" y="2598593"/>
                  <a:pt x="7328468" y="2599861"/>
                  <a:pt x="7305187" y="2598247"/>
                </a:cubicBezTo>
                <a:cubicBezTo>
                  <a:pt x="7283865" y="2596749"/>
                  <a:pt x="7281328" y="2607353"/>
                  <a:pt x="7281328" y="2624871"/>
                </a:cubicBezTo>
                <a:cubicBezTo>
                  <a:pt x="7281445" y="2642159"/>
                  <a:pt x="7283288" y="2651956"/>
                  <a:pt x="7304955" y="2651724"/>
                </a:cubicBezTo>
                <a:cubicBezTo>
                  <a:pt x="7352555" y="2651264"/>
                  <a:pt x="7399808" y="2641698"/>
                  <a:pt x="7447409" y="2646077"/>
                </a:cubicBezTo>
                <a:lnTo>
                  <a:pt x="7447409" y="2645963"/>
                </a:lnTo>
                <a:cubicBezTo>
                  <a:pt x="7467692" y="2647808"/>
                  <a:pt x="7464235" y="2634898"/>
                  <a:pt x="7464581" y="2623027"/>
                </a:cubicBezTo>
                <a:cubicBezTo>
                  <a:pt x="7464811" y="2609428"/>
                  <a:pt x="7466308" y="2596749"/>
                  <a:pt x="7445564" y="2598017"/>
                </a:cubicBezTo>
                <a:close/>
                <a:moveTo>
                  <a:pt x="347321" y="2598017"/>
                </a:moveTo>
                <a:cubicBezTo>
                  <a:pt x="317816" y="2597325"/>
                  <a:pt x="306521" y="2613922"/>
                  <a:pt x="319083" y="2645501"/>
                </a:cubicBezTo>
                <a:lnTo>
                  <a:pt x="319199" y="2645386"/>
                </a:lnTo>
                <a:cubicBezTo>
                  <a:pt x="323117" y="2655298"/>
                  <a:pt x="325191" y="2660139"/>
                  <a:pt x="319199" y="2671548"/>
                </a:cubicBezTo>
                <a:cubicBezTo>
                  <a:pt x="305483" y="2697711"/>
                  <a:pt x="318968" y="2714192"/>
                  <a:pt x="347321" y="2713500"/>
                </a:cubicBezTo>
                <a:cubicBezTo>
                  <a:pt x="361727" y="2713156"/>
                  <a:pt x="364954" y="2707162"/>
                  <a:pt x="364261" y="2694598"/>
                </a:cubicBezTo>
                <a:cubicBezTo>
                  <a:pt x="363571" y="2681690"/>
                  <a:pt x="364147" y="2668667"/>
                  <a:pt x="364147" y="2655760"/>
                </a:cubicBezTo>
                <a:cubicBezTo>
                  <a:pt x="364147" y="2642851"/>
                  <a:pt x="363571" y="2629827"/>
                  <a:pt x="364261" y="2616919"/>
                </a:cubicBezTo>
                <a:cubicBezTo>
                  <a:pt x="364954" y="2604472"/>
                  <a:pt x="361727" y="2598363"/>
                  <a:pt x="347321" y="2598017"/>
                </a:cubicBezTo>
                <a:close/>
                <a:moveTo>
                  <a:pt x="6235182" y="2597904"/>
                </a:moveTo>
                <a:cubicBezTo>
                  <a:pt x="6187583" y="2599170"/>
                  <a:pt x="6139868" y="2598824"/>
                  <a:pt x="6092269" y="2598017"/>
                </a:cubicBezTo>
                <a:cubicBezTo>
                  <a:pt x="6071409" y="2597672"/>
                  <a:pt x="6071293" y="2609773"/>
                  <a:pt x="6070832" y="2624986"/>
                </a:cubicBezTo>
                <a:cubicBezTo>
                  <a:pt x="6070370" y="2640316"/>
                  <a:pt x="6074751" y="2646884"/>
                  <a:pt x="6091233" y="2646077"/>
                </a:cubicBezTo>
                <a:cubicBezTo>
                  <a:pt x="6115433" y="2644809"/>
                  <a:pt x="6139638" y="2645731"/>
                  <a:pt x="6163956" y="2645731"/>
                </a:cubicBezTo>
                <a:cubicBezTo>
                  <a:pt x="6187350" y="2645731"/>
                  <a:pt x="6210864" y="2644581"/>
                  <a:pt x="6234144" y="2646077"/>
                </a:cubicBezTo>
                <a:cubicBezTo>
                  <a:pt x="6250740" y="2647114"/>
                  <a:pt x="6255697" y="2641007"/>
                  <a:pt x="6254084" y="2625447"/>
                </a:cubicBezTo>
                <a:cubicBezTo>
                  <a:pt x="6252817" y="2612424"/>
                  <a:pt x="6258809" y="2597211"/>
                  <a:pt x="6235182" y="2597904"/>
                </a:cubicBezTo>
                <a:close/>
                <a:moveTo>
                  <a:pt x="5079603" y="2597817"/>
                </a:moveTo>
                <a:cubicBezTo>
                  <a:pt x="5072861" y="2597556"/>
                  <a:pt x="5067213" y="2599458"/>
                  <a:pt x="5065598" y="2609312"/>
                </a:cubicBezTo>
                <a:cubicBezTo>
                  <a:pt x="5063640" y="2621298"/>
                  <a:pt x="5053729" y="2640316"/>
                  <a:pt x="5075743" y="2648843"/>
                </a:cubicBezTo>
                <a:cubicBezTo>
                  <a:pt x="5081159" y="2650920"/>
                  <a:pt x="5080927" y="2661291"/>
                  <a:pt x="5078277" y="2662328"/>
                </a:cubicBezTo>
                <a:cubicBezTo>
                  <a:pt x="5054075" y="2672125"/>
                  <a:pt x="5068481" y="2693333"/>
                  <a:pt x="5063871" y="2708660"/>
                </a:cubicBezTo>
                <a:cubicBezTo>
                  <a:pt x="5080813" y="2718341"/>
                  <a:pt x="5098563" y="2713040"/>
                  <a:pt x="5116080" y="2711887"/>
                </a:cubicBezTo>
                <a:cubicBezTo>
                  <a:pt x="5116080" y="2679962"/>
                  <a:pt x="5115736" y="2648153"/>
                  <a:pt x="5116312" y="2616227"/>
                </a:cubicBezTo>
                <a:cubicBezTo>
                  <a:pt x="5116426" y="2604357"/>
                  <a:pt x="5112162" y="2596865"/>
                  <a:pt x="5100175" y="2599286"/>
                </a:cubicBezTo>
                <a:cubicBezTo>
                  <a:pt x="5094183" y="2600496"/>
                  <a:pt x="5086345" y="2598075"/>
                  <a:pt x="5079603" y="2597817"/>
                </a:cubicBezTo>
                <a:close/>
                <a:moveTo>
                  <a:pt x="8985684" y="2597556"/>
                </a:moveTo>
                <a:cubicBezTo>
                  <a:pt x="8962402" y="2596058"/>
                  <a:pt x="8951684" y="2602627"/>
                  <a:pt x="8955602" y="2627291"/>
                </a:cubicBezTo>
                <a:cubicBezTo>
                  <a:pt x="8957100" y="2636511"/>
                  <a:pt x="8955832" y="2646193"/>
                  <a:pt x="8955832" y="2655760"/>
                </a:cubicBezTo>
                <a:cubicBezTo>
                  <a:pt x="8955832" y="2670512"/>
                  <a:pt x="8956062" y="2685148"/>
                  <a:pt x="8955832" y="2699901"/>
                </a:cubicBezTo>
                <a:cubicBezTo>
                  <a:pt x="8955256" y="2726754"/>
                  <a:pt x="8975886" y="2713847"/>
                  <a:pt x="8987642" y="2716497"/>
                </a:cubicBezTo>
                <a:cubicBezTo>
                  <a:pt x="9000666" y="2719493"/>
                  <a:pt x="9008848" y="2715922"/>
                  <a:pt x="9008272" y="2699555"/>
                </a:cubicBezTo>
                <a:lnTo>
                  <a:pt x="9008388" y="2699555"/>
                </a:lnTo>
                <a:cubicBezTo>
                  <a:pt x="9007234" y="2672701"/>
                  <a:pt x="9007004" y="2645847"/>
                  <a:pt x="9008388" y="2619109"/>
                </a:cubicBezTo>
                <a:cubicBezTo>
                  <a:pt x="9009424" y="2600898"/>
                  <a:pt x="9001472" y="2598593"/>
                  <a:pt x="8985684" y="2597556"/>
                </a:cubicBezTo>
                <a:close/>
                <a:moveTo>
                  <a:pt x="613209" y="2597556"/>
                </a:moveTo>
                <a:cubicBezTo>
                  <a:pt x="589927" y="2596058"/>
                  <a:pt x="579209" y="2602627"/>
                  <a:pt x="583127" y="2627291"/>
                </a:cubicBezTo>
                <a:cubicBezTo>
                  <a:pt x="584625" y="2636511"/>
                  <a:pt x="583357" y="2646193"/>
                  <a:pt x="583357" y="2655760"/>
                </a:cubicBezTo>
                <a:cubicBezTo>
                  <a:pt x="583357" y="2670512"/>
                  <a:pt x="583587" y="2685148"/>
                  <a:pt x="583357" y="2699901"/>
                </a:cubicBezTo>
                <a:cubicBezTo>
                  <a:pt x="582781" y="2726754"/>
                  <a:pt x="603411" y="2713847"/>
                  <a:pt x="615167" y="2716497"/>
                </a:cubicBezTo>
                <a:cubicBezTo>
                  <a:pt x="628191" y="2719493"/>
                  <a:pt x="636373" y="2715922"/>
                  <a:pt x="635797" y="2699555"/>
                </a:cubicBezTo>
                <a:lnTo>
                  <a:pt x="635913" y="2699555"/>
                </a:lnTo>
                <a:cubicBezTo>
                  <a:pt x="634759" y="2672701"/>
                  <a:pt x="634529" y="2645847"/>
                  <a:pt x="635913" y="2619109"/>
                </a:cubicBezTo>
                <a:cubicBezTo>
                  <a:pt x="636949" y="2600898"/>
                  <a:pt x="628997" y="2598593"/>
                  <a:pt x="613209" y="2597556"/>
                </a:cubicBezTo>
                <a:close/>
                <a:moveTo>
                  <a:pt x="10014656" y="2597325"/>
                </a:moveTo>
                <a:cubicBezTo>
                  <a:pt x="9979308" y="2597406"/>
                  <a:pt x="9961640" y="2615305"/>
                  <a:pt x="9961640" y="2651034"/>
                </a:cubicBezTo>
                <a:cubicBezTo>
                  <a:pt x="9961640" y="2691834"/>
                  <a:pt x="9981891" y="2712348"/>
                  <a:pt x="10022378" y="2712578"/>
                </a:cubicBezTo>
                <a:cubicBezTo>
                  <a:pt x="10058798" y="2712729"/>
                  <a:pt x="10077009" y="2694368"/>
                  <a:pt x="10077009" y="2657488"/>
                </a:cubicBezTo>
                <a:cubicBezTo>
                  <a:pt x="10077009" y="2617230"/>
                  <a:pt x="10057104" y="2597176"/>
                  <a:pt x="10017308" y="2597325"/>
                </a:cubicBezTo>
                <a:cubicBezTo>
                  <a:pt x="10016386" y="2597325"/>
                  <a:pt x="10015578" y="2597325"/>
                  <a:pt x="10014656" y="2597325"/>
                </a:cubicBezTo>
                <a:close/>
                <a:moveTo>
                  <a:pt x="4147383" y="2597325"/>
                </a:moveTo>
                <a:cubicBezTo>
                  <a:pt x="4133090" y="2596403"/>
                  <a:pt x="4121798" y="2596519"/>
                  <a:pt x="4123064" y="2616573"/>
                </a:cubicBezTo>
                <a:cubicBezTo>
                  <a:pt x="4124562" y="2639738"/>
                  <a:pt x="4124908" y="2663367"/>
                  <a:pt x="4123064" y="2686531"/>
                </a:cubicBezTo>
                <a:cubicBezTo>
                  <a:pt x="4121450" y="2707392"/>
                  <a:pt x="4128712" y="2712463"/>
                  <a:pt x="4148997" y="2712810"/>
                </a:cubicBezTo>
                <a:cubicBezTo>
                  <a:pt x="4170779" y="2713156"/>
                  <a:pt x="4178731" y="2706471"/>
                  <a:pt x="4175851" y="2685033"/>
                </a:cubicBezTo>
                <a:cubicBezTo>
                  <a:pt x="4174583" y="2675697"/>
                  <a:pt x="4175619" y="2666132"/>
                  <a:pt x="4175619" y="2656567"/>
                </a:cubicBezTo>
                <a:cubicBezTo>
                  <a:pt x="4175619" y="2643659"/>
                  <a:pt x="4174351" y="2630519"/>
                  <a:pt x="4175851" y="2617726"/>
                </a:cubicBezTo>
                <a:cubicBezTo>
                  <a:pt x="4178615" y="2592715"/>
                  <a:pt x="4161327" y="2598247"/>
                  <a:pt x="4147383" y="2597325"/>
                </a:cubicBezTo>
                <a:close/>
                <a:moveTo>
                  <a:pt x="1642181" y="2597325"/>
                </a:moveTo>
                <a:cubicBezTo>
                  <a:pt x="1606833" y="2597406"/>
                  <a:pt x="1589165" y="2615305"/>
                  <a:pt x="1589165" y="2651034"/>
                </a:cubicBezTo>
                <a:cubicBezTo>
                  <a:pt x="1589165" y="2691834"/>
                  <a:pt x="1609416" y="2712348"/>
                  <a:pt x="1649903" y="2712578"/>
                </a:cubicBezTo>
                <a:cubicBezTo>
                  <a:pt x="1686323" y="2712729"/>
                  <a:pt x="1704534" y="2694368"/>
                  <a:pt x="1704534" y="2657488"/>
                </a:cubicBezTo>
                <a:cubicBezTo>
                  <a:pt x="1704534" y="2617230"/>
                  <a:pt x="1684629" y="2597176"/>
                  <a:pt x="1644833" y="2597325"/>
                </a:cubicBezTo>
                <a:cubicBezTo>
                  <a:pt x="1643911" y="2597325"/>
                  <a:pt x="1643103" y="2597325"/>
                  <a:pt x="1642181" y="2597325"/>
                </a:cubicBezTo>
                <a:close/>
                <a:moveTo>
                  <a:pt x="4084917" y="2597211"/>
                </a:moveTo>
                <a:cubicBezTo>
                  <a:pt x="4072585" y="2598479"/>
                  <a:pt x="4054951" y="2590871"/>
                  <a:pt x="4055181" y="2614499"/>
                </a:cubicBezTo>
                <a:cubicBezTo>
                  <a:pt x="4055413" y="2641468"/>
                  <a:pt x="4055181" y="2668322"/>
                  <a:pt x="4055181" y="2695176"/>
                </a:cubicBezTo>
                <a:cubicBezTo>
                  <a:pt x="4055181" y="2703359"/>
                  <a:pt x="4056332" y="2710044"/>
                  <a:pt x="4066591" y="2712463"/>
                </a:cubicBezTo>
                <a:cubicBezTo>
                  <a:pt x="4096901" y="2719839"/>
                  <a:pt x="4108082" y="2711657"/>
                  <a:pt x="4108082" y="2680999"/>
                </a:cubicBezTo>
                <a:cubicBezTo>
                  <a:pt x="4108082" y="2672240"/>
                  <a:pt x="4108082" y="2663597"/>
                  <a:pt x="4108082" y="2654952"/>
                </a:cubicBezTo>
                <a:lnTo>
                  <a:pt x="4108082" y="2654837"/>
                </a:lnTo>
                <a:cubicBezTo>
                  <a:pt x="4108082" y="2641928"/>
                  <a:pt x="4107390" y="2628792"/>
                  <a:pt x="4108198" y="2615882"/>
                </a:cubicBezTo>
                <a:cubicBezTo>
                  <a:pt x="4109350" y="2597786"/>
                  <a:pt x="4098286" y="2595944"/>
                  <a:pt x="4084917" y="2597211"/>
                </a:cubicBezTo>
                <a:close/>
                <a:moveTo>
                  <a:pt x="7500381" y="2597139"/>
                </a:moveTo>
                <a:cubicBezTo>
                  <a:pt x="7493192" y="2596749"/>
                  <a:pt x="7486824" y="2598017"/>
                  <a:pt x="7483482" y="2604357"/>
                </a:cubicBezTo>
                <a:lnTo>
                  <a:pt x="7483482" y="2604240"/>
                </a:lnTo>
                <a:cubicBezTo>
                  <a:pt x="7477258" y="2615997"/>
                  <a:pt x="7470804" y="2635013"/>
                  <a:pt x="7490051" y="2647345"/>
                </a:cubicBezTo>
                <a:cubicBezTo>
                  <a:pt x="7498465" y="2652648"/>
                  <a:pt x="7499618" y="2660715"/>
                  <a:pt x="7488208" y="2666823"/>
                </a:cubicBezTo>
                <a:cubicBezTo>
                  <a:pt x="7471496" y="2675697"/>
                  <a:pt x="7480140" y="2691487"/>
                  <a:pt x="7480831" y="2703820"/>
                </a:cubicBezTo>
                <a:cubicBezTo>
                  <a:pt x="7481524" y="2717535"/>
                  <a:pt x="7494893" y="2712695"/>
                  <a:pt x="7503651" y="2713962"/>
                </a:cubicBezTo>
                <a:cubicBezTo>
                  <a:pt x="7525434" y="2717188"/>
                  <a:pt x="7533962" y="2707738"/>
                  <a:pt x="7531773" y="2686301"/>
                </a:cubicBezTo>
                <a:cubicBezTo>
                  <a:pt x="7530852" y="2676850"/>
                  <a:pt x="7531657" y="2667285"/>
                  <a:pt x="7531657" y="2657718"/>
                </a:cubicBezTo>
                <a:cubicBezTo>
                  <a:pt x="7531657" y="2643888"/>
                  <a:pt x="7531657" y="2629942"/>
                  <a:pt x="7531657" y="2616112"/>
                </a:cubicBezTo>
                <a:cubicBezTo>
                  <a:pt x="7531542" y="2608968"/>
                  <a:pt x="7530389" y="2600207"/>
                  <a:pt x="7522207" y="2599861"/>
                </a:cubicBezTo>
                <a:cubicBezTo>
                  <a:pt x="7515580" y="2599573"/>
                  <a:pt x="7507569" y="2597528"/>
                  <a:pt x="7500381" y="2597139"/>
                </a:cubicBezTo>
                <a:close/>
                <a:moveTo>
                  <a:pt x="6289582" y="2597095"/>
                </a:moveTo>
                <a:cubicBezTo>
                  <a:pt x="6284166" y="2596807"/>
                  <a:pt x="6279439" y="2597672"/>
                  <a:pt x="6277248" y="2602744"/>
                </a:cubicBezTo>
                <a:cubicBezTo>
                  <a:pt x="6271716" y="2615305"/>
                  <a:pt x="6269873" y="2631901"/>
                  <a:pt x="6278863" y="2644464"/>
                </a:cubicBezTo>
                <a:lnTo>
                  <a:pt x="6278977" y="2644581"/>
                </a:lnTo>
                <a:cubicBezTo>
                  <a:pt x="6285547" y="2653800"/>
                  <a:pt x="6286240" y="2657835"/>
                  <a:pt x="6278517" y="2667516"/>
                </a:cubicBezTo>
                <a:cubicBezTo>
                  <a:pt x="6269873" y="2678350"/>
                  <a:pt x="6272063" y="2694829"/>
                  <a:pt x="6276557" y="2707162"/>
                </a:cubicBezTo>
                <a:cubicBezTo>
                  <a:pt x="6280820" y="2718802"/>
                  <a:pt x="6294997" y="2712002"/>
                  <a:pt x="6304680" y="2713156"/>
                </a:cubicBezTo>
                <a:cubicBezTo>
                  <a:pt x="6318510" y="2714653"/>
                  <a:pt x="6322657" y="2706701"/>
                  <a:pt x="6322081" y="2694024"/>
                </a:cubicBezTo>
                <a:cubicBezTo>
                  <a:pt x="6321506" y="2681114"/>
                  <a:pt x="6321965" y="2668091"/>
                  <a:pt x="6321965" y="2655068"/>
                </a:cubicBezTo>
                <a:cubicBezTo>
                  <a:pt x="6321852" y="2655068"/>
                  <a:pt x="6321739" y="2655068"/>
                  <a:pt x="6321739" y="2655068"/>
                </a:cubicBezTo>
                <a:cubicBezTo>
                  <a:pt x="6321739" y="2642043"/>
                  <a:pt x="6321276" y="2629135"/>
                  <a:pt x="6321852" y="2616112"/>
                </a:cubicBezTo>
                <a:cubicBezTo>
                  <a:pt x="6322314" y="2604472"/>
                  <a:pt x="6318853" y="2597095"/>
                  <a:pt x="6306061" y="2598363"/>
                </a:cubicBezTo>
                <a:cubicBezTo>
                  <a:pt x="6301106" y="2598824"/>
                  <a:pt x="6294997" y="2597385"/>
                  <a:pt x="6289582" y="2597095"/>
                </a:cubicBezTo>
                <a:close/>
                <a:moveTo>
                  <a:pt x="10195142" y="2596865"/>
                </a:moveTo>
                <a:cubicBezTo>
                  <a:pt x="10172207" y="2594906"/>
                  <a:pt x="10160912" y="2601014"/>
                  <a:pt x="10164947" y="2626024"/>
                </a:cubicBezTo>
                <a:cubicBezTo>
                  <a:pt x="10166445" y="2635359"/>
                  <a:pt x="10165177" y="2645040"/>
                  <a:pt x="10165177" y="2654491"/>
                </a:cubicBezTo>
                <a:cubicBezTo>
                  <a:pt x="10165177" y="2667516"/>
                  <a:pt x="10166099" y="2680538"/>
                  <a:pt x="10164947" y="2693333"/>
                </a:cubicBezTo>
                <a:cubicBezTo>
                  <a:pt x="10163332" y="2710735"/>
                  <a:pt x="10172323" y="2713385"/>
                  <a:pt x="10186730" y="2712463"/>
                </a:cubicBezTo>
                <a:cubicBezTo>
                  <a:pt x="10199752" y="2711657"/>
                  <a:pt x="10213466" y="2714769"/>
                  <a:pt x="10212661" y="2693909"/>
                </a:cubicBezTo>
                <a:lnTo>
                  <a:pt x="10212661" y="2693794"/>
                </a:lnTo>
                <a:cubicBezTo>
                  <a:pt x="10211739" y="2667976"/>
                  <a:pt x="10212200" y="2642043"/>
                  <a:pt x="10212661" y="2616227"/>
                </a:cubicBezTo>
                <a:cubicBezTo>
                  <a:pt x="10212890" y="2603664"/>
                  <a:pt x="10209088" y="2598132"/>
                  <a:pt x="10195142" y="2596865"/>
                </a:cubicBezTo>
                <a:close/>
                <a:moveTo>
                  <a:pt x="9927988" y="2596865"/>
                </a:moveTo>
                <a:cubicBezTo>
                  <a:pt x="9896293" y="2593407"/>
                  <a:pt x="9893181" y="2595712"/>
                  <a:pt x="9893872" y="2626946"/>
                </a:cubicBezTo>
                <a:cubicBezTo>
                  <a:pt x="9894103" y="2635707"/>
                  <a:pt x="9889954" y="2646077"/>
                  <a:pt x="9903323" y="2650803"/>
                </a:cubicBezTo>
                <a:cubicBezTo>
                  <a:pt x="9910008" y="2653224"/>
                  <a:pt x="9911506" y="2659908"/>
                  <a:pt x="9903323" y="2664173"/>
                </a:cubicBezTo>
                <a:lnTo>
                  <a:pt x="9903554" y="2664058"/>
                </a:lnTo>
                <a:cubicBezTo>
                  <a:pt x="9884076" y="2674199"/>
                  <a:pt x="9894218" y="2691834"/>
                  <a:pt x="9895831" y="2704626"/>
                </a:cubicBezTo>
                <a:cubicBezTo>
                  <a:pt x="9897445" y="2717535"/>
                  <a:pt x="9913004" y="2710619"/>
                  <a:pt x="9922454" y="2711772"/>
                </a:cubicBezTo>
                <a:cubicBezTo>
                  <a:pt x="9938475" y="2713847"/>
                  <a:pt x="9947004" y="2707623"/>
                  <a:pt x="9945275" y="2689873"/>
                </a:cubicBezTo>
                <a:cubicBezTo>
                  <a:pt x="9944122" y="2678694"/>
                  <a:pt x="9945044" y="2667400"/>
                  <a:pt x="9945044" y="2656105"/>
                </a:cubicBezTo>
                <a:cubicBezTo>
                  <a:pt x="9944929" y="2642274"/>
                  <a:pt x="9944584" y="2628329"/>
                  <a:pt x="9945044" y="2614499"/>
                </a:cubicBezTo>
                <a:cubicBezTo>
                  <a:pt x="9945505" y="2602166"/>
                  <a:pt x="9939513" y="2598132"/>
                  <a:pt x="9927988" y="2596865"/>
                </a:cubicBezTo>
                <a:close/>
                <a:moveTo>
                  <a:pt x="1822667" y="2596865"/>
                </a:moveTo>
                <a:cubicBezTo>
                  <a:pt x="1799732" y="2594906"/>
                  <a:pt x="1788437" y="2601014"/>
                  <a:pt x="1792472" y="2626024"/>
                </a:cubicBezTo>
                <a:cubicBezTo>
                  <a:pt x="1793970" y="2635359"/>
                  <a:pt x="1792702" y="2645040"/>
                  <a:pt x="1792702" y="2654491"/>
                </a:cubicBezTo>
                <a:cubicBezTo>
                  <a:pt x="1792702" y="2667516"/>
                  <a:pt x="1793624" y="2680538"/>
                  <a:pt x="1792472" y="2693333"/>
                </a:cubicBezTo>
                <a:cubicBezTo>
                  <a:pt x="1790857" y="2710735"/>
                  <a:pt x="1799848" y="2713385"/>
                  <a:pt x="1814255" y="2712463"/>
                </a:cubicBezTo>
                <a:cubicBezTo>
                  <a:pt x="1827277" y="2711657"/>
                  <a:pt x="1840991" y="2714769"/>
                  <a:pt x="1840186" y="2693909"/>
                </a:cubicBezTo>
                <a:lnTo>
                  <a:pt x="1840186" y="2693794"/>
                </a:lnTo>
                <a:cubicBezTo>
                  <a:pt x="1839264" y="2667976"/>
                  <a:pt x="1839725" y="2642043"/>
                  <a:pt x="1840186" y="2616227"/>
                </a:cubicBezTo>
                <a:cubicBezTo>
                  <a:pt x="1840415" y="2603664"/>
                  <a:pt x="1836613" y="2598132"/>
                  <a:pt x="1822667" y="2596865"/>
                </a:cubicBezTo>
                <a:close/>
                <a:moveTo>
                  <a:pt x="1555513" y="2596865"/>
                </a:moveTo>
                <a:cubicBezTo>
                  <a:pt x="1523818" y="2593407"/>
                  <a:pt x="1520706" y="2595712"/>
                  <a:pt x="1521397" y="2626946"/>
                </a:cubicBezTo>
                <a:cubicBezTo>
                  <a:pt x="1521628" y="2635707"/>
                  <a:pt x="1517479" y="2646077"/>
                  <a:pt x="1530848" y="2650803"/>
                </a:cubicBezTo>
                <a:cubicBezTo>
                  <a:pt x="1537533" y="2653224"/>
                  <a:pt x="1539031" y="2659908"/>
                  <a:pt x="1530848" y="2664173"/>
                </a:cubicBezTo>
                <a:lnTo>
                  <a:pt x="1531079" y="2664058"/>
                </a:lnTo>
                <a:cubicBezTo>
                  <a:pt x="1511601" y="2674199"/>
                  <a:pt x="1521743" y="2691834"/>
                  <a:pt x="1523356" y="2704626"/>
                </a:cubicBezTo>
                <a:cubicBezTo>
                  <a:pt x="1524970" y="2717535"/>
                  <a:pt x="1540529" y="2710619"/>
                  <a:pt x="1549979" y="2711772"/>
                </a:cubicBezTo>
                <a:cubicBezTo>
                  <a:pt x="1566000" y="2713847"/>
                  <a:pt x="1574529" y="2707623"/>
                  <a:pt x="1572800" y="2689873"/>
                </a:cubicBezTo>
                <a:cubicBezTo>
                  <a:pt x="1571647" y="2678694"/>
                  <a:pt x="1572569" y="2667400"/>
                  <a:pt x="1572569" y="2656105"/>
                </a:cubicBezTo>
                <a:cubicBezTo>
                  <a:pt x="1572454" y="2642274"/>
                  <a:pt x="1572109" y="2628329"/>
                  <a:pt x="1572569" y="2614499"/>
                </a:cubicBezTo>
                <a:cubicBezTo>
                  <a:pt x="1573030" y="2602166"/>
                  <a:pt x="1567038" y="2598132"/>
                  <a:pt x="1555513" y="2596865"/>
                </a:cubicBezTo>
                <a:close/>
                <a:moveTo>
                  <a:pt x="10919619" y="2596749"/>
                </a:moveTo>
                <a:cubicBezTo>
                  <a:pt x="10905444" y="2596403"/>
                  <a:pt x="10900718" y="2601591"/>
                  <a:pt x="10898990" y="2616112"/>
                </a:cubicBezTo>
                <a:cubicBezTo>
                  <a:pt x="10896108" y="2640891"/>
                  <a:pt x="10908210" y="2648843"/>
                  <a:pt x="10929532" y="2649075"/>
                </a:cubicBezTo>
                <a:cubicBezTo>
                  <a:pt x="10974710" y="2649421"/>
                  <a:pt x="11019890" y="2648614"/>
                  <a:pt x="11064954" y="2649651"/>
                </a:cubicBezTo>
                <a:cubicBezTo>
                  <a:pt x="11084314" y="2650112"/>
                  <a:pt x="11083624" y="2638356"/>
                  <a:pt x="11082240" y="2626024"/>
                </a:cubicBezTo>
                <a:lnTo>
                  <a:pt x="11082356" y="2626139"/>
                </a:lnTo>
                <a:cubicBezTo>
                  <a:pt x="11081088" y="2614268"/>
                  <a:pt x="11090309" y="2596058"/>
                  <a:pt x="11065530" y="2596865"/>
                </a:cubicBezTo>
                <a:cubicBezTo>
                  <a:pt x="11041210" y="2597556"/>
                  <a:pt x="11016892" y="2596981"/>
                  <a:pt x="10992575" y="2596981"/>
                </a:cubicBezTo>
                <a:cubicBezTo>
                  <a:pt x="10968256" y="2596981"/>
                  <a:pt x="10943938" y="2597442"/>
                  <a:pt x="10919619" y="2596749"/>
                </a:cubicBezTo>
                <a:close/>
                <a:moveTo>
                  <a:pt x="10123340" y="2596749"/>
                </a:moveTo>
                <a:cubicBezTo>
                  <a:pt x="10108472" y="2597442"/>
                  <a:pt x="10095450" y="2596288"/>
                  <a:pt x="10096832" y="2617957"/>
                </a:cubicBezTo>
                <a:cubicBezTo>
                  <a:pt x="10098330" y="2640432"/>
                  <a:pt x="10097870" y="2663135"/>
                  <a:pt x="10096948" y="2685724"/>
                </a:cubicBezTo>
                <a:cubicBezTo>
                  <a:pt x="10096140" y="2703013"/>
                  <a:pt x="10098906" y="2712578"/>
                  <a:pt x="10120344" y="2713040"/>
                </a:cubicBezTo>
                <a:cubicBezTo>
                  <a:pt x="10143510" y="2713500"/>
                  <a:pt x="10146044" y="2702552"/>
                  <a:pt x="10144432" y="2684574"/>
                </a:cubicBezTo>
                <a:cubicBezTo>
                  <a:pt x="10143624" y="2675008"/>
                  <a:pt x="10144315" y="2665440"/>
                  <a:pt x="10144315" y="2655874"/>
                </a:cubicBezTo>
                <a:lnTo>
                  <a:pt x="10144432" y="2655990"/>
                </a:lnTo>
                <a:cubicBezTo>
                  <a:pt x="10144432" y="2642965"/>
                  <a:pt x="10143510" y="2629827"/>
                  <a:pt x="10144662" y="2616919"/>
                </a:cubicBezTo>
                <a:cubicBezTo>
                  <a:pt x="10146160" y="2600091"/>
                  <a:pt x="10138668" y="2596058"/>
                  <a:pt x="10123340" y="2596749"/>
                </a:cubicBezTo>
                <a:close/>
                <a:moveTo>
                  <a:pt x="9860679" y="2596749"/>
                </a:moveTo>
                <a:cubicBezTo>
                  <a:pt x="9835554" y="2597556"/>
                  <a:pt x="9810545" y="2596981"/>
                  <a:pt x="9785420" y="2596981"/>
                </a:cubicBezTo>
                <a:cubicBezTo>
                  <a:pt x="9759488" y="2596981"/>
                  <a:pt x="9733556" y="2597095"/>
                  <a:pt x="9707624" y="2596981"/>
                </a:cubicBezTo>
                <a:cubicBezTo>
                  <a:pt x="9696676" y="2596981"/>
                  <a:pt x="9689644" y="2602166"/>
                  <a:pt x="9693448" y="2612655"/>
                </a:cubicBezTo>
                <a:cubicBezTo>
                  <a:pt x="9697252" y="2623142"/>
                  <a:pt x="9683652" y="2644003"/>
                  <a:pt x="9704858" y="2643426"/>
                </a:cubicBezTo>
                <a:cubicBezTo>
                  <a:pt x="9757644" y="2642159"/>
                  <a:pt x="9809969" y="2650458"/>
                  <a:pt x="9862638" y="2649421"/>
                </a:cubicBezTo>
                <a:lnTo>
                  <a:pt x="9862638" y="2649306"/>
                </a:lnTo>
                <a:cubicBezTo>
                  <a:pt x="9884422" y="2648843"/>
                  <a:pt x="9877276" y="2632594"/>
                  <a:pt x="9878082" y="2620837"/>
                </a:cubicBezTo>
                <a:cubicBezTo>
                  <a:pt x="9878890" y="2608275"/>
                  <a:pt x="9879582" y="2596174"/>
                  <a:pt x="9860679" y="2596749"/>
                </a:cubicBezTo>
                <a:close/>
                <a:moveTo>
                  <a:pt x="2547144" y="2596749"/>
                </a:moveTo>
                <a:cubicBezTo>
                  <a:pt x="2532969" y="2596403"/>
                  <a:pt x="2528243" y="2601591"/>
                  <a:pt x="2526515" y="2616112"/>
                </a:cubicBezTo>
                <a:cubicBezTo>
                  <a:pt x="2523633" y="2640891"/>
                  <a:pt x="2535735" y="2648843"/>
                  <a:pt x="2557057" y="2649075"/>
                </a:cubicBezTo>
                <a:cubicBezTo>
                  <a:pt x="2602235" y="2649421"/>
                  <a:pt x="2647415" y="2648614"/>
                  <a:pt x="2692479" y="2649651"/>
                </a:cubicBezTo>
                <a:cubicBezTo>
                  <a:pt x="2711839" y="2650112"/>
                  <a:pt x="2711149" y="2638356"/>
                  <a:pt x="2709765" y="2626024"/>
                </a:cubicBezTo>
                <a:lnTo>
                  <a:pt x="2709881" y="2626139"/>
                </a:lnTo>
                <a:cubicBezTo>
                  <a:pt x="2708613" y="2614268"/>
                  <a:pt x="2717834" y="2596058"/>
                  <a:pt x="2693055" y="2596865"/>
                </a:cubicBezTo>
                <a:cubicBezTo>
                  <a:pt x="2668735" y="2597556"/>
                  <a:pt x="2644417" y="2596981"/>
                  <a:pt x="2620100" y="2596981"/>
                </a:cubicBezTo>
                <a:cubicBezTo>
                  <a:pt x="2595781" y="2596981"/>
                  <a:pt x="2571463" y="2597442"/>
                  <a:pt x="2547144" y="2596749"/>
                </a:cubicBezTo>
                <a:close/>
                <a:moveTo>
                  <a:pt x="1750865" y="2596749"/>
                </a:moveTo>
                <a:cubicBezTo>
                  <a:pt x="1735997" y="2597442"/>
                  <a:pt x="1722975" y="2596288"/>
                  <a:pt x="1724357" y="2617957"/>
                </a:cubicBezTo>
                <a:cubicBezTo>
                  <a:pt x="1725855" y="2640432"/>
                  <a:pt x="1725395" y="2663135"/>
                  <a:pt x="1724473" y="2685724"/>
                </a:cubicBezTo>
                <a:cubicBezTo>
                  <a:pt x="1723665" y="2703013"/>
                  <a:pt x="1726431" y="2712578"/>
                  <a:pt x="1747869" y="2713040"/>
                </a:cubicBezTo>
                <a:cubicBezTo>
                  <a:pt x="1771035" y="2713500"/>
                  <a:pt x="1773569" y="2702552"/>
                  <a:pt x="1771957" y="2684574"/>
                </a:cubicBezTo>
                <a:cubicBezTo>
                  <a:pt x="1771149" y="2675008"/>
                  <a:pt x="1771840" y="2665440"/>
                  <a:pt x="1771840" y="2655874"/>
                </a:cubicBezTo>
                <a:lnTo>
                  <a:pt x="1771957" y="2655990"/>
                </a:lnTo>
                <a:cubicBezTo>
                  <a:pt x="1771957" y="2642965"/>
                  <a:pt x="1771035" y="2629827"/>
                  <a:pt x="1772187" y="2616919"/>
                </a:cubicBezTo>
                <a:cubicBezTo>
                  <a:pt x="1773685" y="2600091"/>
                  <a:pt x="1766193" y="2596058"/>
                  <a:pt x="1750865" y="2596749"/>
                </a:cubicBezTo>
                <a:close/>
                <a:moveTo>
                  <a:pt x="1488204" y="2596749"/>
                </a:moveTo>
                <a:cubicBezTo>
                  <a:pt x="1463079" y="2597556"/>
                  <a:pt x="1438070" y="2596981"/>
                  <a:pt x="1412945" y="2596981"/>
                </a:cubicBezTo>
                <a:cubicBezTo>
                  <a:pt x="1387013" y="2596981"/>
                  <a:pt x="1361081" y="2597095"/>
                  <a:pt x="1335149" y="2596981"/>
                </a:cubicBezTo>
                <a:cubicBezTo>
                  <a:pt x="1324201" y="2596981"/>
                  <a:pt x="1317169" y="2602166"/>
                  <a:pt x="1320973" y="2612655"/>
                </a:cubicBezTo>
                <a:cubicBezTo>
                  <a:pt x="1324777" y="2623142"/>
                  <a:pt x="1311177" y="2644003"/>
                  <a:pt x="1332383" y="2643426"/>
                </a:cubicBezTo>
                <a:cubicBezTo>
                  <a:pt x="1385169" y="2642159"/>
                  <a:pt x="1437494" y="2650458"/>
                  <a:pt x="1490163" y="2649421"/>
                </a:cubicBezTo>
                <a:lnTo>
                  <a:pt x="1490163" y="2649306"/>
                </a:lnTo>
                <a:cubicBezTo>
                  <a:pt x="1511947" y="2648843"/>
                  <a:pt x="1504801" y="2632594"/>
                  <a:pt x="1505607" y="2620837"/>
                </a:cubicBezTo>
                <a:cubicBezTo>
                  <a:pt x="1506415" y="2608275"/>
                  <a:pt x="1507107" y="2596174"/>
                  <a:pt x="1488204" y="2596749"/>
                </a:cubicBezTo>
                <a:close/>
                <a:moveTo>
                  <a:pt x="11222042" y="2596635"/>
                </a:moveTo>
                <a:cubicBezTo>
                  <a:pt x="11183859" y="2596635"/>
                  <a:pt x="11165718" y="2616147"/>
                  <a:pt x="11167644" y="2655183"/>
                </a:cubicBezTo>
                <a:cubicBezTo>
                  <a:pt x="11169486" y="2693298"/>
                  <a:pt x="11190037" y="2712348"/>
                  <a:pt x="11229303" y="2712348"/>
                </a:cubicBezTo>
                <a:cubicBezTo>
                  <a:pt x="11266876" y="2712348"/>
                  <a:pt x="11285662" y="2695176"/>
                  <a:pt x="11285662" y="2660830"/>
                </a:cubicBezTo>
                <a:cubicBezTo>
                  <a:pt x="11285662" y="2618037"/>
                  <a:pt x="11264454" y="2596635"/>
                  <a:pt x="11222042" y="2596635"/>
                </a:cubicBezTo>
                <a:close/>
                <a:moveTo>
                  <a:pt x="2849567" y="2596635"/>
                </a:moveTo>
                <a:cubicBezTo>
                  <a:pt x="2811384" y="2596635"/>
                  <a:pt x="2793243" y="2616147"/>
                  <a:pt x="2795169" y="2655183"/>
                </a:cubicBezTo>
                <a:cubicBezTo>
                  <a:pt x="2797011" y="2693298"/>
                  <a:pt x="2817562" y="2712348"/>
                  <a:pt x="2856828" y="2712348"/>
                </a:cubicBezTo>
                <a:cubicBezTo>
                  <a:pt x="2894401" y="2712348"/>
                  <a:pt x="2913187" y="2695176"/>
                  <a:pt x="2913187" y="2660830"/>
                </a:cubicBezTo>
                <a:cubicBezTo>
                  <a:pt x="2913187" y="2618037"/>
                  <a:pt x="2891979" y="2596635"/>
                  <a:pt x="2849567" y="2596635"/>
                </a:cubicBezTo>
                <a:close/>
                <a:moveTo>
                  <a:pt x="11344052" y="2596447"/>
                </a:moveTo>
                <a:cubicBezTo>
                  <a:pt x="11338188" y="2595367"/>
                  <a:pt x="11330668" y="2597211"/>
                  <a:pt x="11324732" y="2596635"/>
                </a:cubicBezTo>
                <a:cubicBezTo>
                  <a:pt x="11312630" y="2595481"/>
                  <a:pt x="11300068" y="2593869"/>
                  <a:pt x="11300876" y="2613461"/>
                </a:cubicBezTo>
                <a:lnTo>
                  <a:pt x="11300760" y="2613461"/>
                </a:lnTo>
                <a:cubicBezTo>
                  <a:pt x="11301912" y="2640199"/>
                  <a:pt x="11302028" y="2667054"/>
                  <a:pt x="11300760" y="2693677"/>
                </a:cubicBezTo>
                <a:cubicBezTo>
                  <a:pt x="11299952" y="2711195"/>
                  <a:pt x="11306868" y="2714769"/>
                  <a:pt x="11323119" y="2715460"/>
                </a:cubicBezTo>
                <a:cubicBezTo>
                  <a:pt x="11345594" y="2716497"/>
                  <a:pt x="11357348" y="2711312"/>
                  <a:pt x="11353546" y="2686186"/>
                </a:cubicBezTo>
                <a:cubicBezTo>
                  <a:pt x="11352048" y="2676044"/>
                  <a:pt x="11353314" y="2665555"/>
                  <a:pt x="11353314" y="2655183"/>
                </a:cubicBezTo>
                <a:cubicBezTo>
                  <a:pt x="11353314" y="2641353"/>
                  <a:pt x="11352738" y="2627522"/>
                  <a:pt x="11353430" y="2613807"/>
                </a:cubicBezTo>
                <a:cubicBezTo>
                  <a:pt x="11354122" y="2601533"/>
                  <a:pt x="11349916" y="2597528"/>
                  <a:pt x="11344052" y="2596447"/>
                </a:cubicBezTo>
                <a:close/>
                <a:moveTo>
                  <a:pt x="2971577" y="2596447"/>
                </a:moveTo>
                <a:cubicBezTo>
                  <a:pt x="2965713" y="2595367"/>
                  <a:pt x="2958193" y="2597211"/>
                  <a:pt x="2952257" y="2596635"/>
                </a:cubicBezTo>
                <a:cubicBezTo>
                  <a:pt x="2940155" y="2595481"/>
                  <a:pt x="2927593" y="2593869"/>
                  <a:pt x="2928401" y="2613461"/>
                </a:cubicBezTo>
                <a:lnTo>
                  <a:pt x="2928285" y="2613461"/>
                </a:lnTo>
                <a:cubicBezTo>
                  <a:pt x="2929437" y="2640199"/>
                  <a:pt x="2929553" y="2667054"/>
                  <a:pt x="2928285" y="2693677"/>
                </a:cubicBezTo>
                <a:cubicBezTo>
                  <a:pt x="2927477" y="2711195"/>
                  <a:pt x="2934393" y="2714769"/>
                  <a:pt x="2950644" y="2715460"/>
                </a:cubicBezTo>
                <a:cubicBezTo>
                  <a:pt x="2973119" y="2716497"/>
                  <a:pt x="2984873" y="2711312"/>
                  <a:pt x="2981071" y="2686186"/>
                </a:cubicBezTo>
                <a:cubicBezTo>
                  <a:pt x="2979573" y="2676044"/>
                  <a:pt x="2980839" y="2665555"/>
                  <a:pt x="2980839" y="2655183"/>
                </a:cubicBezTo>
                <a:cubicBezTo>
                  <a:pt x="2980839" y="2641353"/>
                  <a:pt x="2980263" y="2627522"/>
                  <a:pt x="2980955" y="2613807"/>
                </a:cubicBezTo>
                <a:cubicBezTo>
                  <a:pt x="2981647" y="2601533"/>
                  <a:pt x="2977441" y="2597528"/>
                  <a:pt x="2971577" y="2596447"/>
                </a:cubicBezTo>
                <a:close/>
                <a:moveTo>
                  <a:pt x="11405062" y="2596288"/>
                </a:moveTo>
                <a:cubicBezTo>
                  <a:pt x="11376596" y="2591102"/>
                  <a:pt x="11368759" y="2597211"/>
                  <a:pt x="11368759" y="2625563"/>
                </a:cubicBezTo>
                <a:cubicBezTo>
                  <a:pt x="11368759" y="2635013"/>
                  <a:pt x="11368759" y="2644581"/>
                  <a:pt x="11368759" y="2654146"/>
                </a:cubicBezTo>
                <a:cubicBezTo>
                  <a:pt x="11368759" y="2668898"/>
                  <a:pt x="11368759" y="2683651"/>
                  <a:pt x="11368759" y="2698403"/>
                </a:cubicBezTo>
                <a:cubicBezTo>
                  <a:pt x="11368874" y="2718917"/>
                  <a:pt x="11383971" y="2715229"/>
                  <a:pt x="11396650" y="2715575"/>
                </a:cubicBezTo>
                <a:cubicBezTo>
                  <a:pt x="11409328" y="2716037"/>
                  <a:pt x="11420507" y="2716382"/>
                  <a:pt x="11421544" y="2698058"/>
                </a:cubicBezTo>
                <a:lnTo>
                  <a:pt x="11421659" y="2698058"/>
                </a:lnTo>
                <a:cubicBezTo>
                  <a:pt x="11423388" y="2667516"/>
                  <a:pt x="11417511" y="2637664"/>
                  <a:pt x="11416358" y="2607467"/>
                </a:cubicBezTo>
                <a:cubicBezTo>
                  <a:pt x="11416128" y="2600091"/>
                  <a:pt x="11412209" y="2597556"/>
                  <a:pt x="11405062" y="2596288"/>
                </a:cubicBezTo>
                <a:close/>
                <a:moveTo>
                  <a:pt x="3032587" y="2596288"/>
                </a:moveTo>
                <a:cubicBezTo>
                  <a:pt x="3004121" y="2591102"/>
                  <a:pt x="2996284" y="2597211"/>
                  <a:pt x="2996284" y="2625563"/>
                </a:cubicBezTo>
                <a:cubicBezTo>
                  <a:pt x="2996284" y="2635013"/>
                  <a:pt x="2996284" y="2644581"/>
                  <a:pt x="2996284" y="2654146"/>
                </a:cubicBezTo>
                <a:cubicBezTo>
                  <a:pt x="2996284" y="2668898"/>
                  <a:pt x="2996284" y="2683651"/>
                  <a:pt x="2996284" y="2698403"/>
                </a:cubicBezTo>
                <a:cubicBezTo>
                  <a:pt x="2996399" y="2718917"/>
                  <a:pt x="3011496" y="2715229"/>
                  <a:pt x="3024175" y="2715575"/>
                </a:cubicBezTo>
                <a:cubicBezTo>
                  <a:pt x="3036853" y="2716037"/>
                  <a:pt x="3048032" y="2716382"/>
                  <a:pt x="3049069" y="2698058"/>
                </a:cubicBezTo>
                <a:lnTo>
                  <a:pt x="3049184" y="2698058"/>
                </a:lnTo>
                <a:cubicBezTo>
                  <a:pt x="3050913" y="2667516"/>
                  <a:pt x="3045036" y="2637664"/>
                  <a:pt x="3043883" y="2607467"/>
                </a:cubicBezTo>
                <a:cubicBezTo>
                  <a:pt x="3043653" y="2600091"/>
                  <a:pt x="3039734" y="2597556"/>
                  <a:pt x="3032587" y="2596288"/>
                </a:cubicBezTo>
                <a:close/>
                <a:moveTo>
                  <a:pt x="11135257" y="2596174"/>
                </a:moveTo>
                <a:cubicBezTo>
                  <a:pt x="11106905" y="2594098"/>
                  <a:pt x="11092614" y="2615536"/>
                  <a:pt x="11105868" y="2644464"/>
                </a:cubicBezTo>
                <a:lnTo>
                  <a:pt x="11105752" y="2644349"/>
                </a:lnTo>
                <a:cubicBezTo>
                  <a:pt x="11110132" y="2653800"/>
                  <a:pt x="11113706" y="2656681"/>
                  <a:pt x="11106213" y="2668437"/>
                </a:cubicBezTo>
                <a:cubicBezTo>
                  <a:pt x="11090768" y="2692526"/>
                  <a:pt x="11106789" y="2713962"/>
                  <a:pt x="11134334" y="2711887"/>
                </a:cubicBezTo>
                <a:cubicBezTo>
                  <a:pt x="11146321" y="2710965"/>
                  <a:pt x="11151507" y="2706355"/>
                  <a:pt x="11151162" y="2694483"/>
                </a:cubicBezTo>
                <a:cubicBezTo>
                  <a:pt x="11150931" y="2680653"/>
                  <a:pt x="11151162" y="2666823"/>
                  <a:pt x="11151162" y="2652993"/>
                </a:cubicBezTo>
                <a:cubicBezTo>
                  <a:pt x="11151048" y="2652993"/>
                  <a:pt x="11151048" y="2652993"/>
                  <a:pt x="11151048" y="2652993"/>
                </a:cubicBezTo>
                <a:cubicBezTo>
                  <a:pt x="11151048" y="2640084"/>
                  <a:pt x="11150585" y="2627061"/>
                  <a:pt x="11151162" y="2614153"/>
                </a:cubicBezTo>
                <a:cubicBezTo>
                  <a:pt x="11151738" y="2602513"/>
                  <a:pt x="11147704" y="2597095"/>
                  <a:pt x="11135257" y="2596174"/>
                </a:cubicBezTo>
                <a:close/>
                <a:moveTo>
                  <a:pt x="2762782" y="2596174"/>
                </a:moveTo>
                <a:cubicBezTo>
                  <a:pt x="2734430" y="2594098"/>
                  <a:pt x="2720139" y="2615536"/>
                  <a:pt x="2733393" y="2644464"/>
                </a:cubicBezTo>
                <a:lnTo>
                  <a:pt x="2733277" y="2644349"/>
                </a:lnTo>
                <a:cubicBezTo>
                  <a:pt x="2737657" y="2653800"/>
                  <a:pt x="2741231" y="2656681"/>
                  <a:pt x="2733738" y="2668437"/>
                </a:cubicBezTo>
                <a:cubicBezTo>
                  <a:pt x="2718293" y="2692526"/>
                  <a:pt x="2734314" y="2713962"/>
                  <a:pt x="2761859" y="2711887"/>
                </a:cubicBezTo>
                <a:cubicBezTo>
                  <a:pt x="2773846" y="2710965"/>
                  <a:pt x="2779032" y="2706355"/>
                  <a:pt x="2778687" y="2694483"/>
                </a:cubicBezTo>
                <a:cubicBezTo>
                  <a:pt x="2778456" y="2680653"/>
                  <a:pt x="2778687" y="2666823"/>
                  <a:pt x="2778687" y="2652993"/>
                </a:cubicBezTo>
                <a:cubicBezTo>
                  <a:pt x="2778573" y="2652993"/>
                  <a:pt x="2778573" y="2652993"/>
                  <a:pt x="2778573" y="2652993"/>
                </a:cubicBezTo>
                <a:cubicBezTo>
                  <a:pt x="2778573" y="2640084"/>
                  <a:pt x="2778110" y="2627061"/>
                  <a:pt x="2778687" y="2614153"/>
                </a:cubicBezTo>
                <a:cubicBezTo>
                  <a:pt x="2779263" y="2602513"/>
                  <a:pt x="2775229" y="2597095"/>
                  <a:pt x="2762782" y="2596174"/>
                </a:cubicBezTo>
                <a:close/>
                <a:moveTo>
                  <a:pt x="10076778" y="2557910"/>
                </a:moveTo>
                <a:lnTo>
                  <a:pt x="10076779" y="2558008"/>
                </a:lnTo>
                <a:lnTo>
                  <a:pt x="10076778" y="2558024"/>
                </a:lnTo>
                <a:close/>
                <a:moveTo>
                  <a:pt x="1704303" y="2557910"/>
                </a:moveTo>
                <a:lnTo>
                  <a:pt x="1704304" y="2558008"/>
                </a:lnTo>
                <a:lnTo>
                  <a:pt x="1704303" y="2558024"/>
                </a:lnTo>
                <a:close/>
                <a:moveTo>
                  <a:pt x="5246891" y="2557217"/>
                </a:moveTo>
                <a:lnTo>
                  <a:pt x="5246892" y="2557284"/>
                </a:lnTo>
                <a:lnTo>
                  <a:pt x="5246891" y="2557334"/>
                </a:lnTo>
                <a:close/>
                <a:moveTo>
                  <a:pt x="3942234" y="2533015"/>
                </a:moveTo>
                <a:cubicBezTo>
                  <a:pt x="3917913" y="2532208"/>
                  <a:pt x="3928750" y="2550418"/>
                  <a:pt x="3927942" y="2560791"/>
                </a:cubicBezTo>
                <a:cubicBezTo>
                  <a:pt x="3927134" y="2571048"/>
                  <a:pt x="3921025" y="2586607"/>
                  <a:pt x="3942810" y="2585570"/>
                </a:cubicBezTo>
                <a:cubicBezTo>
                  <a:pt x="3966091" y="2584533"/>
                  <a:pt x="3989717" y="2583726"/>
                  <a:pt x="4013000" y="2585800"/>
                </a:cubicBezTo>
                <a:cubicBezTo>
                  <a:pt x="4036624" y="2587990"/>
                  <a:pt x="4043656" y="2580499"/>
                  <a:pt x="4043081" y="2556412"/>
                </a:cubicBezTo>
                <a:cubicBezTo>
                  <a:pt x="4042618" y="2535896"/>
                  <a:pt x="4036164" y="2530825"/>
                  <a:pt x="4017724" y="2533015"/>
                </a:cubicBezTo>
                <a:cubicBezTo>
                  <a:pt x="4007468" y="2534283"/>
                  <a:pt x="3996863" y="2533245"/>
                  <a:pt x="3986491" y="2533245"/>
                </a:cubicBezTo>
                <a:cubicBezTo>
                  <a:pt x="3971739" y="2533245"/>
                  <a:pt x="3956987" y="2533706"/>
                  <a:pt x="3942234" y="2533245"/>
                </a:cubicBezTo>
                <a:close/>
                <a:moveTo>
                  <a:pt x="3883225" y="2532208"/>
                </a:moveTo>
                <a:cubicBezTo>
                  <a:pt x="3871643" y="2532208"/>
                  <a:pt x="3865707" y="2534917"/>
                  <a:pt x="3862595" y="2539786"/>
                </a:cubicBezTo>
                <a:lnTo>
                  <a:pt x="3858914" y="2560271"/>
                </a:lnTo>
                <a:lnTo>
                  <a:pt x="3858904" y="2560215"/>
                </a:lnTo>
                <a:lnTo>
                  <a:pt x="3858904" y="2560330"/>
                </a:lnTo>
                <a:lnTo>
                  <a:pt x="3858914" y="2560271"/>
                </a:lnTo>
                <a:lnTo>
                  <a:pt x="3862621" y="2579938"/>
                </a:lnTo>
                <a:cubicBezTo>
                  <a:pt x="3865937" y="2584216"/>
                  <a:pt x="3871928" y="2586261"/>
                  <a:pt x="3882417" y="2586261"/>
                </a:cubicBezTo>
                <a:cubicBezTo>
                  <a:pt x="3903509" y="2586261"/>
                  <a:pt x="3910769" y="2579807"/>
                  <a:pt x="3906046" y="2559869"/>
                </a:cubicBezTo>
                <a:cubicBezTo>
                  <a:pt x="3909734" y="2541313"/>
                  <a:pt x="3905929" y="2532208"/>
                  <a:pt x="3883225" y="2532208"/>
                </a:cubicBezTo>
                <a:close/>
                <a:moveTo>
                  <a:pt x="5362951" y="2531401"/>
                </a:moveTo>
                <a:cubicBezTo>
                  <a:pt x="5350965" y="2532439"/>
                  <a:pt x="5338865" y="2531632"/>
                  <a:pt x="5326762" y="2531632"/>
                </a:cubicBezTo>
                <a:cubicBezTo>
                  <a:pt x="5312124" y="2531632"/>
                  <a:pt x="5297371" y="2531401"/>
                  <a:pt x="5282736" y="2531632"/>
                </a:cubicBezTo>
                <a:cubicBezTo>
                  <a:pt x="5276973" y="2531747"/>
                  <a:pt x="5271095" y="2530710"/>
                  <a:pt x="5267753" y="2538316"/>
                </a:cubicBezTo>
                <a:cubicBezTo>
                  <a:pt x="5256226" y="2564479"/>
                  <a:pt x="5270060" y="2584994"/>
                  <a:pt x="5298523" y="2583726"/>
                </a:cubicBezTo>
                <a:cubicBezTo>
                  <a:pt x="5306476" y="2583380"/>
                  <a:pt x="5312472" y="2583726"/>
                  <a:pt x="5315698" y="2573353"/>
                </a:cubicBezTo>
                <a:cubicBezTo>
                  <a:pt x="5318002" y="2565862"/>
                  <a:pt x="5329182" y="2565632"/>
                  <a:pt x="5332408" y="2572201"/>
                </a:cubicBezTo>
                <a:cubicBezTo>
                  <a:pt x="5342780" y="2593637"/>
                  <a:pt x="5361683" y="2584417"/>
                  <a:pt x="5374477" y="2581767"/>
                </a:cubicBezTo>
                <a:lnTo>
                  <a:pt x="5374477" y="2581882"/>
                </a:lnTo>
                <a:cubicBezTo>
                  <a:pt x="5389458" y="2578770"/>
                  <a:pt x="5379661" y="2561366"/>
                  <a:pt x="5381737" y="2550418"/>
                </a:cubicBezTo>
                <a:cubicBezTo>
                  <a:pt x="5384503" y="2535781"/>
                  <a:pt x="5377589" y="2530249"/>
                  <a:pt x="5362951" y="2531401"/>
                </a:cubicBezTo>
                <a:close/>
                <a:moveTo>
                  <a:pt x="7511834" y="2531056"/>
                </a:moveTo>
                <a:cubicBezTo>
                  <a:pt x="7497312" y="2533015"/>
                  <a:pt x="7476796" y="2524141"/>
                  <a:pt x="7479563" y="2552607"/>
                </a:cubicBezTo>
                <a:cubicBezTo>
                  <a:pt x="7481061" y="2567937"/>
                  <a:pt x="7474262" y="2585570"/>
                  <a:pt x="7502268" y="2584302"/>
                </a:cubicBezTo>
                <a:lnTo>
                  <a:pt x="7502268" y="2584187"/>
                </a:lnTo>
                <a:cubicBezTo>
                  <a:pt x="7523014" y="2583265"/>
                  <a:pt x="7536384" y="2581306"/>
                  <a:pt x="7531081" y="2557679"/>
                </a:cubicBezTo>
                <a:cubicBezTo>
                  <a:pt x="7533272" y="2541543"/>
                  <a:pt x="7533501" y="2528290"/>
                  <a:pt x="7511834" y="2531056"/>
                </a:cubicBezTo>
                <a:close/>
                <a:moveTo>
                  <a:pt x="5762302" y="2531056"/>
                </a:moveTo>
                <a:cubicBezTo>
                  <a:pt x="5737178" y="2532323"/>
                  <a:pt x="5711937" y="2531978"/>
                  <a:pt x="5686810" y="2531171"/>
                </a:cubicBezTo>
                <a:cubicBezTo>
                  <a:pt x="5673904" y="2530825"/>
                  <a:pt x="5668023" y="2533706"/>
                  <a:pt x="5668599" y="2548228"/>
                </a:cubicBezTo>
                <a:cubicBezTo>
                  <a:pt x="5669638" y="2575082"/>
                  <a:pt x="5669524" y="2602052"/>
                  <a:pt x="5668599" y="2628906"/>
                </a:cubicBezTo>
                <a:cubicBezTo>
                  <a:pt x="5668139" y="2642389"/>
                  <a:pt x="5672287" y="2647461"/>
                  <a:pt x="5686120" y="2646771"/>
                </a:cubicBezTo>
                <a:cubicBezTo>
                  <a:pt x="5708593" y="2645731"/>
                  <a:pt x="5731067" y="2645847"/>
                  <a:pt x="5753312" y="2650803"/>
                </a:cubicBezTo>
                <a:cubicBezTo>
                  <a:pt x="5775670" y="2655760"/>
                  <a:pt x="5787773" y="2648614"/>
                  <a:pt x="5783854" y="2622912"/>
                </a:cubicBezTo>
                <a:cubicBezTo>
                  <a:pt x="5782238" y="2611963"/>
                  <a:pt x="5783622" y="2600437"/>
                  <a:pt x="5783622" y="2589143"/>
                </a:cubicBezTo>
                <a:lnTo>
                  <a:pt x="5783738" y="2589143"/>
                </a:lnTo>
                <a:cubicBezTo>
                  <a:pt x="5783738" y="2576926"/>
                  <a:pt x="5782702" y="2564710"/>
                  <a:pt x="5783968" y="2552723"/>
                </a:cubicBezTo>
                <a:cubicBezTo>
                  <a:pt x="5785812" y="2535550"/>
                  <a:pt x="5779242" y="2530134"/>
                  <a:pt x="5762302" y="2531056"/>
                </a:cubicBezTo>
                <a:close/>
                <a:moveTo>
                  <a:pt x="5029986" y="2531056"/>
                </a:moveTo>
                <a:cubicBezTo>
                  <a:pt x="4995295" y="2532554"/>
                  <a:pt x="4960488" y="2531517"/>
                  <a:pt x="4925800" y="2531517"/>
                </a:cubicBezTo>
                <a:cubicBezTo>
                  <a:pt x="4889379" y="2531517"/>
                  <a:pt x="4852844" y="2531978"/>
                  <a:pt x="4816423" y="2531286"/>
                </a:cubicBezTo>
                <a:cubicBezTo>
                  <a:pt x="4803055" y="2530940"/>
                  <a:pt x="4797753" y="2535089"/>
                  <a:pt x="4798099" y="2548919"/>
                </a:cubicBezTo>
                <a:lnTo>
                  <a:pt x="4797983" y="2549035"/>
                </a:lnTo>
                <a:cubicBezTo>
                  <a:pt x="4798675" y="2575889"/>
                  <a:pt x="4798675" y="2602857"/>
                  <a:pt x="4797869" y="2629712"/>
                </a:cubicBezTo>
                <a:cubicBezTo>
                  <a:pt x="4797407" y="2644581"/>
                  <a:pt x="4801209" y="2653685"/>
                  <a:pt x="4818038" y="2651381"/>
                </a:cubicBezTo>
                <a:cubicBezTo>
                  <a:pt x="4831175" y="2649536"/>
                  <a:pt x="4846966" y="2652071"/>
                  <a:pt x="4845466" y="2629942"/>
                </a:cubicBezTo>
                <a:cubicBezTo>
                  <a:pt x="4844083" y="2609197"/>
                  <a:pt x="4845005" y="2588336"/>
                  <a:pt x="4845238" y="2567476"/>
                </a:cubicBezTo>
                <a:cubicBezTo>
                  <a:pt x="4845238" y="2561137"/>
                  <a:pt x="4842818" y="2553184"/>
                  <a:pt x="4853996" y="2552377"/>
                </a:cubicBezTo>
                <a:cubicBezTo>
                  <a:pt x="4865866" y="2551570"/>
                  <a:pt x="4867018" y="2558717"/>
                  <a:pt x="4865866" y="2567130"/>
                </a:cubicBezTo>
                <a:cubicBezTo>
                  <a:pt x="4863792" y="2582112"/>
                  <a:pt x="4871747" y="2583956"/>
                  <a:pt x="4884077" y="2583841"/>
                </a:cubicBezTo>
                <a:cubicBezTo>
                  <a:pt x="4932714" y="2583380"/>
                  <a:pt x="4981349" y="2582804"/>
                  <a:pt x="5029986" y="2583956"/>
                </a:cubicBezTo>
                <a:cubicBezTo>
                  <a:pt x="5050963" y="2584417"/>
                  <a:pt x="5049694" y="2571855"/>
                  <a:pt x="5048888" y="2558717"/>
                </a:cubicBezTo>
                <a:cubicBezTo>
                  <a:pt x="5048196" y="2546269"/>
                  <a:pt x="5053959" y="2530018"/>
                  <a:pt x="5029986" y="2531056"/>
                </a:cubicBezTo>
                <a:close/>
                <a:moveTo>
                  <a:pt x="5411472" y="2531042"/>
                </a:moveTo>
                <a:cubicBezTo>
                  <a:pt x="5406315" y="2531776"/>
                  <a:pt x="5402656" y="2534859"/>
                  <a:pt x="5403866" y="2544425"/>
                </a:cubicBezTo>
                <a:lnTo>
                  <a:pt x="5404096" y="2544309"/>
                </a:lnTo>
                <a:cubicBezTo>
                  <a:pt x="5405826" y="2557910"/>
                  <a:pt x="5387615" y="2581882"/>
                  <a:pt x="5420002" y="2583495"/>
                </a:cubicBezTo>
                <a:cubicBezTo>
                  <a:pt x="5424497" y="2583726"/>
                  <a:pt x="5429106" y="2584763"/>
                  <a:pt x="5428415" y="2590410"/>
                </a:cubicBezTo>
                <a:cubicBezTo>
                  <a:pt x="5428069" y="2593292"/>
                  <a:pt x="5424957" y="2598017"/>
                  <a:pt x="5423228" y="2598017"/>
                </a:cubicBezTo>
                <a:cubicBezTo>
                  <a:pt x="5397525" y="2597556"/>
                  <a:pt x="5403290" y="2616227"/>
                  <a:pt x="5403058" y="2630864"/>
                </a:cubicBezTo>
                <a:cubicBezTo>
                  <a:pt x="5402714" y="2651611"/>
                  <a:pt x="5403290" y="2672470"/>
                  <a:pt x="5402714" y="2693215"/>
                </a:cubicBezTo>
                <a:cubicBezTo>
                  <a:pt x="5402368" y="2706701"/>
                  <a:pt x="5405710" y="2714539"/>
                  <a:pt x="5421385" y="2714077"/>
                </a:cubicBezTo>
                <a:cubicBezTo>
                  <a:pt x="5447431" y="2713385"/>
                  <a:pt x="5473364" y="2713616"/>
                  <a:pt x="5499410" y="2714077"/>
                </a:cubicBezTo>
                <a:cubicBezTo>
                  <a:pt x="5512432" y="2714307"/>
                  <a:pt x="5518197" y="2709583"/>
                  <a:pt x="5517851" y="2695866"/>
                </a:cubicBezTo>
                <a:cubicBezTo>
                  <a:pt x="5517159" y="2671548"/>
                  <a:pt x="5517621" y="2647345"/>
                  <a:pt x="5517621" y="2623027"/>
                </a:cubicBezTo>
                <a:cubicBezTo>
                  <a:pt x="5517621" y="2598824"/>
                  <a:pt x="5516812" y="2574506"/>
                  <a:pt x="5517851" y="2550302"/>
                </a:cubicBezTo>
                <a:cubicBezTo>
                  <a:pt x="5518427" y="2535320"/>
                  <a:pt x="5512780" y="2530710"/>
                  <a:pt x="5498255" y="2531286"/>
                </a:cubicBezTo>
                <a:cubicBezTo>
                  <a:pt x="5474861" y="2532208"/>
                  <a:pt x="5451465" y="2530940"/>
                  <a:pt x="5428069" y="2531747"/>
                </a:cubicBezTo>
                <a:cubicBezTo>
                  <a:pt x="5423286" y="2531920"/>
                  <a:pt x="5416629" y="2530307"/>
                  <a:pt x="5411472" y="2531042"/>
                </a:cubicBezTo>
                <a:close/>
                <a:moveTo>
                  <a:pt x="9348843" y="2530940"/>
                </a:moveTo>
                <a:cubicBezTo>
                  <a:pt x="9309277" y="2530940"/>
                  <a:pt x="9289488" y="2550533"/>
                  <a:pt x="9289488" y="2589719"/>
                </a:cubicBezTo>
                <a:lnTo>
                  <a:pt x="9289604" y="2589719"/>
                </a:lnTo>
                <a:cubicBezTo>
                  <a:pt x="9289604" y="2590641"/>
                  <a:pt x="9289604" y="2591448"/>
                  <a:pt x="9289604" y="2592370"/>
                </a:cubicBezTo>
                <a:cubicBezTo>
                  <a:pt x="9289684" y="2627948"/>
                  <a:pt x="9307779" y="2645731"/>
                  <a:pt x="9343887" y="2645731"/>
                </a:cubicBezTo>
                <a:cubicBezTo>
                  <a:pt x="9384226" y="2645731"/>
                  <a:pt x="9404396" y="2625712"/>
                  <a:pt x="9404396" y="2585685"/>
                </a:cubicBezTo>
                <a:cubicBezTo>
                  <a:pt x="9404314" y="2549184"/>
                  <a:pt x="9385805" y="2530940"/>
                  <a:pt x="9348843" y="2530940"/>
                </a:cubicBezTo>
                <a:close/>
                <a:moveTo>
                  <a:pt x="976368" y="2530940"/>
                </a:moveTo>
                <a:cubicBezTo>
                  <a:pt x="936802" y="2530940"/>
                  <a:pt x="917013" y="2550533"/>
                  <a:pt x="917013" y="2589719"/>
                </a:cubicBezTo>
                <a:lnTo>
                  <a:pt x="917129" y="2589719"/>
                </a:lnTo>
                <a:cubicBezTo>
                  <a:pt x="917129" y="2590641"/>
                  <a:pt x="917129" y="2591448"/>
                  <a:pt x="917129" y="2592370"/>
                </a:cubicBezTo>
                <a:cubicBezTo>
                  <a:pt x="917209" y="2627948"/>
                  <a:pt x="935304" y="2645731"/>
                  <a:pt x="971412" y="2645731"/>
                </a:cubicBezTo>
                <a:cubicBezTo>
                  <a:pt x="1011751" y="2645731"/>
                  <a:pt x="1031921" y="2625712"/>
                  <a:pt x="1031921" y="2585685"/>
                </a:cubicBezTo>
                <a:cubicBezTo>
                  <a:pt x="1031839" y="2549184"/>
                  <a:pt x="1013330" y="2530940"/>
                  <a:pt x="976368" y="2530940"/>
                </a:cubicBezTo>
                <a:close/>
                <a:moveTo>
                  <a:pt x="7690837" y="2530841"/>
                </a:moveTo>
                <a:cubicBezTo>
                  <a:pt x="7688083" y="2530998"/>
                  <a:pt x="7685808" y="2531805"/>
                  <a:pt x="7685174" y="2534398"/>
                </a:cubicBezTo>
                <a:cubicBezTo>
                  <a:pt x="7681485" y="2549380"/>
                  <a:pt x="7677106" y="2569089"/>
                  <a:pt x="7686327" y="2579001"/>
                </a:cubicBezTo>
                <a:cubicBezTo>
                  <a:pt x="7695200" y="2588566"/>
                  <a:pt x="7717676" y="2589488"/>
                  <a:pt x="7728279" y="2577733"/>
                </a:cubicBezTo>
                <a:cubicBezTo>
                  <a:pt x="7738996" y="2565747"/>
                  <a:pt x="7741994" y="2568052"/>
                  <a:pt x="7751444" y="2577502"/>
                </a:cubicBezTo>
                <a:cubicBezTo>
                  <a:pt x="7762738" y="2588797"/>
                  <a:pt x="7795124" y="2584994"/>
                  <a:pt x="7797776" y="2573814"/>
                </a:cubicBezTo>
                <a:lnTo>
                  <a:pt x="7797891" y="2574045"/>
                </a:lnTo>
                <a:cubicBezTo>
                  <a:pt x="7805728" y="2541082"/>
                  <a:pt x="7798006" y="2531171"/>
                  <a:pt x="7764467" y="2531171"/>
                </a:cubicBezTo>
                <a:cubicBezTo>
                  <a:pt x="7756746" y="2531171"/>
                  <a:pt x="7748909" y="2531171"/>
                  <a:pt x="7741071" y="2531171"/>
                </a:cubicBezTo>
                <a:cubicBezTo>
                  <a:pt x="7727126" y="2531171"/>
                  <a:pt x="7713295" y="2530940"/>
                  <a:pt x="7699350" y="2531171"/>
                </a:cubicBezTo>
                <a:cubicBezTo>
                  <a:pt x="7696815" y="2531171"/>
                  <a:pt x="7693588" y="2530681"/>
                  <a:pt x="7690837" y="2530841"/>
                </a:cubicBezTo>
                <a:close/>
                <a:moveTo>
                  <a:pt x="8650067" y="2530825"/>
                </a:moveTo>
                <a:cubicBezTo>
                  <a:pt x="8614454" y="2531978"/>
                  <a:pt x="8578726" y="2531171"/>
                  <a:pt x="8543112" y="2531171"/>
                </a:cubicBezTo>
                <a:cubicBezTo>
                  <a:pt x="8507385" y="2531171"/>
                  <a:pt x="8471772" y="2531632"/>
                  <a:pt x="8436158" y="2530940"/>
                </a:cubicBezTo>
                <a:cubicBezTo>
                  <a:pt x="8422904" y="2530710"/>
                  <a:pt x="8417488" y="2534628"/>
                  <a:pt x="8417949" y="2548690"/>
                </a:cubicBezTo>
                <a:cubicBezTo>
                  <a:pt x="8418871" y="2574736"/>
                  <a:pt x="8419562" y="2600898"/>
                  <a:pt x="8417949" y="2626830"/>
                </a:cubicBezTo>
                <a:cubicBezTo>
                  <a:pt x="8416451" y="2650341"/>
                  <a:pt x="8431664" y="2645618"/>
                  <a:pt x="8445034" y="2646308"/>
                </a:cubicBezTo>
                <a:cubicBezTo>
                  <a:pt x="8460130" y="2647114"/>
                  <a:pt x="8472809" y="2647345"/>
                  <a:pt x="8470850" y="2625563"/>
                </a:cubicBezTo>
                <a:cubicBezTo>
                  <a:pt x="8469121" y="2606662"/>
                  <a:pt x="8470273" y="2587414"/>
                  <a:pt x="8470504" y="2568282"/>
                </a:cubicBezTo>
                <a:lnTo>
                  <a:pt x="8470273" y="2568052"/>
                </a:lnTo>
                <a:cubicBezTo>
                  <a:pt x="8470388" y="2561598"/>
                  <a:pt x="8468775" y="2552607"/>
                  <a:pt x="8479263" y="2552723"/>
                </a:cubicBezTo>
                <a:cubicBezTo>
                  <a:pt x="8488828" y="2552838"/>
                  <a:pt x="8486294" y="2561598"/>
                  <a:pt x="8485718" y="2566669"/>
                </a:cubicBezTo>
                <a:cubicBezTo>
                  <a:pt x="8484103" y="2581421"/>
                  <a:pt x="8491364" y="2583611"/>
                  <a:pt x="8504043" y="2583495"/>
                </a:cubicBezTo>
                <a:cubicBezTo>
                  <a:pt x="8552678" y="2582919"/>
                  <a:pt x="8601431" y="2582228"/>
                  <a:pt x="8650067" y="2583611"/>
                </a:cubicBezTo>
                <a:cubicBezTo>
                  <a:pt x="8677152" y="2584417"/>
                  <a:pt x="8666434" y="2565632"/>
                  <a:pt x="8668507" y="2553414"/>
                </a:cubicBezTo>
                <a:cubicBezTo>
                  <a:pt x="8670928" y="2539354"/>
                  <a:pt x="8668046" y="2530249"/>
                  <a:pt x="8650067" y="2530825"/>
                </a:cubicBezTo>
                <a:close/>
                <a:moveTo>
                  <a:pt x="8142496" y="2530825"/>
                </a:moveTo>
                <a:lnTo>
                  <a:pt x="8142381" y="2530940"/>
                </a:lnTo>
                <a:cubicBezTo>
                  <a:pt x="8103806" y="2530940"/>
                  <a:pt x="8084869" y="2550338"/>
                  <a:pt x="8085561" y="2589143"/>
                </a:cubicBezTo>
                <a:cubicBezTo>
                  <a:pt x="8085561" y="2607238"/>
                  <a:pt x="8079337" y="2628906"/>
                  <a:pt x="8087059" y="2642735"/>
                </a:cubicBezTo>
                <a:cubicBezTo>
                  <a:pt x="8098470" y="2663135"/>
                  <a:pt x="8121520" y="2640084"/>
                  <a:pt x="8139154" y="2645847"/>
                </a:cubicBezTo>
                <a:cubicBezTo>
                  <a:pt x="8139846" y="2646077"/>
                  <a:pt x="8140767" y="2645847"/>
                  <a:pt x="8141689" y="2645847"/>
                </a:cubicBezTo>
                <a:cubicBezTo>
                  <a:pt x="8180564" y="2645467"/>
                  <a:pt x="8199891" y="2625989"/>
                  <a:pt x="8199660" y="2587414"/>
                </a:cubicBezTo>
                <a:cubicBezTo>
                  <a:pt x="8199510" y="2549692"/>
                  <a:pt x="8180448" y="2530825"/>
                  <a:pt x="8142496" y="2530825"/>
                </a:cubicBezTo>
                <a:close/>
                <a:moveTo>
                  <a:pt x="6931654" y="2530825"/>
                </a:moveTo>
                <a:cubicBezTo>
                  <a:pt x="6912827" y="2530785"/>
                  <a:pt x="6898689" y="2535472"/>
                  <a:pt x="6889238" y="2544887"/>
                </a:cubicBezTo>
                <a:lnTo>
                  <a:pt x="6874969" y="2587243"/>
                </a:lnTo>
                <a:lnTo>
                  <a:pt x="6874950" y="2587183"/>
                </a:lnTo>
                <a:lnTo>
                  <a:pt x="6874950" y="2587299"/>
                </a:lnTo>
                <a:lnTo>
                  <a:pt x="6874969" y="2587243"/>
                </a:lnTo>
                <a:lnTo>
                  <a:pt x="6889213" y="2630921"/>
                </a:lnTo>
                <a:cubicBezTo>
                  <a:pt x="6898798" y="2640641"/>
                  <a:pt x="6913213" y="2645501"/>
                  <a:pt x="6932460" y="2645501"/>
                </a:cubicBezTo>
                <a:cubicBezTo>
                  <a:pt x="6971334" y="2645501"/>
                  <a:pt x="6990777" y="2627095"/>
                  <a:pt x="6990777" y="2590295"/>
                </a:cubicBezTo>
                <a:cubicBezTo>
                  <a:pt x="6990696" y="2550648"/>
                  <a:pt x="6970989" y="2530825"/>
                  <a:pt x="6931654" y="2530825"/>
                </a:cubicBezTo>
                <a:close/>
                <a:moveTo>
                  <a:pt x="277592" y="2530825"/>
                </a:moveTo>
                <a:cubicBezTo>
                  <a:pt x="241979" y="2531978"/>
                  <a:pt x="206251" y="2531171"/>
                  <a:pt x="170637" y="2531171"/>
                </a:cubicBezTo>
                <a:cubicBezTo>
                  <a:pt x="134910" y="2531171"/>
                  <a:pt x="99297" y="2531632"/>
                  <a:pt x="63683" y="2530940"/>
                </a:cubicBezTo>
                <a:cubicBezTo>
                  <a:pt x="50429" y="2530710"/>
                  <a:pt x="45013" y="2534628"/>
                  <a:pt x="45474" y="2548690"/>
                </a:cubicBezTo>
                <a:cubicBezTo>
                  <a:pt x="46396" y="2574736"/>
                  <a:pt x="47087" y="2600898"/>
                  <a:pt x="45474" y="2626830"/>
                </a:cubicBezTo>
                <a:cubicBezTo>
                  <a:pt x="43976" y="2650341"/>
                  <a:pt x="59189" y="2645618"/>
                  <a:pt x="72559" y="2646308"/>
                </a:cubicBezTo>
                <a:cubicBezTo>
                  <a:pt x="87655" y="2647114"/>
                  <a:pt x="100334" y="2647345"/>
                  <a:pt x="98375" y="2625563"/>
                </a:cubicBezTo>
                <a:cubicBezTo>
                  <a:pt x="96646" y="2606662"/>
                  <a:pt x="97798" y="2587414"/>
                  <a:pt x="98029" y="2568282"/>
                </a:cubicBezTo>
                <a:lnTo>
                  <a:pt x="97798" y="2568052"/>
                </a:lnTo>
                <a:cubicBezTo>
                  <a:pt x="97913" y="2561598"/>
                  <a:pt x="96300" y="2552607"/>
                  <a:pt x="106788" y="2552723"/>
                </a:cubicBezTo>
                <a:cubicBezTo>
                  <a:pt x="116353" y="2552838"/>
                  <a:pt x="113819" y="2561598"/>
                  <a:pt x="113243" y="2566669"/>
                </a:cubicBezTo>
                <a:cubicBezTo>
                  <a:pt x="111628" y="2581421"/>
                  <a:pt x="118889" y="2583611"/>
                  <a:pt x="131568" y="2583495"/>
                </a:cubicBezTo>
                <a:cubicBezTo>
                  <a:pt x="180203" y="2582919"/>
                  <a:pt x="228956" y="2582228"/>
                  <a:pt x="277592" y="2583611"/>
                </a:cubicBezTo>
                <a:cubicBezTo>
                  <a:pt x="304677" y="2584417"/>
                  <a:pt x="293959" y="2565632"/>
                  <a:pt x="296032" y="2553414"/>
                </a:cubicBezTo>
                <a:cubicBezTo>
                  <a:pt x="298453" y="2539354"/>
                  <a:pt x="295571" y="2530249"/>
                  <a:pt x="277592" y="2530825"/>
                </a:cubicBezTo>
                <a:close/>
                <a:moveTo>
                  <a:pt x="8989831" y="2530710"/>
                </a:moveTo>
                <a:cubicBezTo>
                  <a:pt x="8976002" y="2531517"/>
                  <a:pt x="8962056" y="2530940"/>
                  <a:pt x="8948110" y="2530940"/>
                </a:cubicBezTo>
                <a:cubicBezTo>
                  <a:pt x="8932436" y="2530940"/>
                  <a:pt x="8916876" y="2531056"/>
                  <a:pt x="8901202" y="2530940"/>
                </a:cubicBezTo>
                <a:cubicBezTo>
                  <a:pt x="8883454" y="2530825"/>
                  <a:pt x="8887833" y="2544540"/>
                  <a:pt x="8888525" y="2553414"/>
                </a:cubicBezTo>
                <a:lnTo>
                  <a:pt x="8888409" y="2553300"/>
                </a:lnTo>
                <a:cubicBezTo>
                  <a:pt x="8889331" y="2563557"/>
                  <a:pt x="8879996" y="2581306"/>
                  <a:pt x="8899128" y="2581997"/>
                </a:cubicBezTo>
                <a:cubicBezTo>
                  <a:pt x="8913420" y="2582573"/>
                  <a:pt x="8932321" y="2592600"/>
                  <a:pt x="8942810" y="2571740"/>
                </a:cubicBezTo>
                <a:cubicBezTo>
                  <a:pt x="8944998" y="2567476"/>
                  <a:pt x="8950992" y="2566669"/>
                  <a:pt x="8953412" y="2571279"/>
                </a:cubicBezTo>
                <a:cubicBezTo>
                  <a:pt x="8965860" y="2595712"/>
                  <a:pt x="8987872" y="2582804"/>
                  <a:pt x="9003316" y="2580499"/>
                </a:cubicBezTo>
                <a:cubicBezTo>
                  <a:pt x="9013688" y="2579001"/>
                  <a:pt x="9005966" y="2558947"/>
                  <a:pt x="9007926" y="2547421"/>
                </a:cubicBezTo>
                <a:cubicBezTo>
                  <a:pt x="9010462" y="2532669"/>
                  <a:pt x="9002394" y="2530018"/>
                  <a:pt x="8989831" y="2530710"/>
                </a:cubicBezTo>
                <a:close/>
                <a:moveTo>
                  <a:pt x="5147429" y="2530710"/>
                </a:moveTo>
                <a:cubicBezTo>
                  <a:pt x="5136020" y="2530595"/>
                  <a:pt x="5133368" y="2535666"/>
                  <a:pt x="5132446" y="2546269"/>
                </a:cubicBezTo>
                <a:cubicBezTo>
                  <a:pt x="5129450" y="2581421"/>
                  <a:pt x="5130372" y="2583034"/>
                  <a:pt x="5165177" y="2583034"/>
                </a:cubicBezTo>
                <a:cubicBezTo>
                  <a:pt x="5173015" y="2583034"/>
                  <a:pt x="5180737" y="2583034"/>
                  <a:pt x="5188573" y="2583034"/>
                </a:cubicBezTo>
                <a:cubicBezTo>
                  <a:pt x="5203326" y="2583034"/>
                  <a:pt x="5217964" y="2582573"/>
                  <a:pt x="5232716" y="2583034"/>
                </a:cubicBezTo>
                <a:cubicBezTo>
                  <a:pt x="5243492" y="2583323"/>
                  <a:pt x="5246920" y="2579433"/>
                  <a:pt x="5247713" y="2574189"/>
                </a:cubicBezTo>
                <a:lnTo>
                  <a:pt x="5246892" y="2557284"/>
                </a:lnTo>
                <a:lnTo>
                  <a:pt x="5247987" y="2540118"/>
                </a:lnTo>
                <a:cubicBezTo>
                  <a:pt x="5247093" y="2534859"/>
                  <a:pt x="5243550" y="2530940"/>
                  <a:pt x="5233178" y="2530940"/>
                </a:cubicBezTo>
                <a:cubicBezTo>
                  <a:pt x="5204593" y="2530710"/>
                  <a:pt x="5176011" y="2531171"/>
                  <a:pt x="5147429" y="2530710"/>
                </a:cubicBezTo>
                <a:close/>
                <a:moveTo>
                  <a:pt x="617356" y="2530710"/>
                </a:moveTo>
                <a:cubicBezTo>
                  <a:pt x="603527" y="2531517"/>
                  <a:pt x="589581" y="2530940"/>
                  <a:pt x="575635" y="2530940"/>
                </a:cubicBezTo>
                <a:cubicBezTo>
                  <a:pt x="559961" y="2530940"/>
                  <a:pt x="544401" y="2531056"/>
                  <a:pt x="528727" y="2530940"/>
                </a:cubicBezTo>
                <a:cubicBezTo>
                  <a:pt x="510979" y="2530825"/>
                  <a:pt x="515358" y="2544540"/>
                  <a:pt x="516050" y="2553414"/>
                </a:cubicBezTo>
                <a:lnTo>
                  <a:pt x="515934" y="2553300"/>
                </a:lnTo>
                <a:cubicBezTo>
                  <a:pt x="516856" y="2563557"/>
                  <a:pt x="507521" y="2581306"/>
                  <a:pt x="526653" y="2581997"/>
                </a:cubicBezTo>
                <a:cubicBezTo>
                  <a:pt x="540945" y="2582573"/>
                  <a:pt x="559846" y="2592600"/>
                  <a:pt x="570335" y="2571740"/>
                </a:cubicBezTo>
                <a:cubicBezTo>
                  <a:pt x="572523" y="2567476"/>
                  <a:pt x="578517" y="2566669"/>
                  <a:pt x="580937" y="2571279"/>
                </a:cubicBezTo>
                <a:cubicBezTo>
                  <a:pt x="593385" y="2595712"/>
                  <a:pt x="615397" y="2582804"/>
                  <a:pt x="630841" y="2580499"/>
                </a:cubicBezTo>
                <a:cubicBezTo>
                  <a:pt x="641213" y="2579001"/>
                  <a:pt x="633491" y="2558947"/>
                  <a:pt x="635451" y="2547421"/>
                </a:cubicBezTo>
                <a:cubicBezTo>
                  <a:pt x="637987" y="2532669"/>
                  <a:pt x="629919" y="2530018"/>
                  <a:pt x="617356" y="2530710"/>
                </a:cubicBezTo>
                <a:close/>
                <a:moveTo>
                  <a:pt x="9117186" y="2530595"/>
                </a:moveTo>
                <a:cubicBezTo>
                  <a:pt x="9093790" y="2532093"/>
                  <a:pt x="9070278" y="2530825"/>
                  <a:pt x="9046766" y="2531056"/>
                </a:cubicBezTo>
                <a:cubicBezTo>
                  <a:pt x="9036048" y="2531171"/>
                  <a:pt x="9020719" y="2527944"/>
                  <a:pt x="9024177" y="2546038"/>
                </a:cubicBezTo>
                <a:lnTo>
                  <a:pt x="9023947" y="2546153"/>
                </a:lnTo>
                <a:cubicBezTo>
                  <a:pt x="9026482" y="2559061"/>
                  <a:pt x="9009540" y="2582228"/>
                  <a:pt x="9040082" y="2583265"/>
                </a:cubicBezTo>
                <a:cubicBezTo>
                  <a:pt x="9044576" y="2583380"/>
                  <a:pt x="9049072" y="2583841"/>
                  <a:pt x="9049072" y="2589834"/>
                </a:cubicBezTo>
                <a:cubicBezTo>
                  <a:pt x="9049072" y="2594906"/>
                  <a:pt x="9046190" y="2598247"/>
                  <a:pt x="9041234" y="2598247"/>
                </a:cubicBezTo>
                <a:cubicBezTo>
                  <a:pt x="9027980" y="2598132"/>
                  <a:pt x="9022794" y="2604126"/>
                  <a:pt x="9023140" y="2617380"/>
                </a:cubicBezTo>
                <a:cubicBezTo>
                  <a:pt x="9023716" y="2644233"/>
                  <a:pt x="9023255" y="2671203"/>
                  <a:pt x="9023486" y="2698173"/>
                </a:cubicBezTo>
                <a:cubicBezTo>
                  <a:pt x="9023601" y="2706932"/>
                  <a:pt x="9023716" y="2717188"/>
                  <a:pt x="9035932" y="2717188"/>
                </a:cubicBezTo>
                <a:cubicBezTo>
                  <a:pt x="9063709" y="2717073"/>
                  <a:pt x="9091484" y="2720415"/>
                  <a:pt x="9119260" y="2716382"/>
                </a:cubicBezTo>
                <a:cubicBezTo>
                  <a:pt x="9133782" y="2714307"/>
                  <a:pt x="9139430" y="2706586"/>
                  <a:pt x="9138738" y="2691487"/>
                </a:cubicBezTo>
                <a:cubicBezTo>
                  <a:pt x="9137586" y="2668091"/>
                  <a:pt x="9138392" y="2644581"/>
                  <a:pt x="9138392" y="2621069"/>
                </a:cubicBezTo>
                <a:lnTo>
                  <a:pt x="9138276" y="2621069"/>
                </a:lnTo>
                <a:cubicBezTo>
                  <a:pt x="9138276" y="2598479"/>
                  <a:pt x="9137470" y="2575889"/>
                  <a:pt x="9138622" y="2553300"/>
                </a:cubicBezTo>
                <a:cubicBezTo>
                  <a:pt x="9139544" y="2536818"/>
                  <a:pt x="9135166" y="2529557"/>
                  <a:pt x="9117186" y="2530595"/>
                </a:cubicBezTo>
                <a:close/>
                <a:moveTo>
                  <a:pt x="8305463" y="2530595"/>
                </a:moveTo>
                <a:cubicBezTo>
                  <a:pt x="8291401" y="2530134"/>
                  <a:pt x="8287828" y="2535320"/>
                  <a:pt x="8288059" y="2548574"/>
                </a:cubicBezTo>
                <a:cubicBezTo>
                  <a:pt x="8288866" y="2584187"/>
                  <a:pt x="8288174" y="2619800"/>
                  <a:pt x="8288059" y="2655413"/>
                </a:cubicBezTo>
                <a:cubicBezTo>
                  <a:pt x="8281374" y="2655298"/>
                  <a:pt x="8274690" y="2655298"/>
                  <a:pt x="8268005" y="2655298"/>
                </a:cubicBezTo>
                <a:cubicBezTo>
                  <a:pt x="8268005" y="2619685"/>
                  <a:pt x="8266623" y="2584072"/>
                  <a:pt x="8268005" y="2548458"/>
                </a:cubicBezTo>
                <a:cubicBezTo>
                  <a:pt x="8268928" y="2523219"/>
                  <a:pt x="8251639" y="2531978"/>
                  <a:pt x="8239883" y="2531171"/>
                </a:cubicBezTo>
                <a:cubicBezTo>
                  <a:pt x="8227552" y="2530364"/>
                  <a:pt x="8213146" y="2526446"/>
                  <a:pt x="8214990" y="2549035"/>
                </a:cubicBezTo>
                <a:cubicBezTo>
                  <a:pt x="8216949" y="2574045"/>
                  <a:pt x="8215912" y="2599400"/>
                  <a:pt x="8215220" y="2624525"/>
                </a:cubicBezTo>
                <a:cubicBezTo>
                  <a:pt x="8214874" y="2638240"/>
                  <a:pt x="8215335" y="2648843"/>
                  <a:pt x="8233775" y="2646308"/>
                </a:cubicBezTo>
                <a:cubicBezTo>
                  <a:pt x="8242304" y="2645157"/>
                  <a:pt x="8246568" y="2650920"/>
                  <a:pt x="8246338" y="2659218"/>
                </a:cubicBezTo>
                <a:cubicBezTo>
                  <a:pt x="8246107" y="2669013"/>
                  <a:pt x="8237924" y="2666823"/>
                  <a:pt x="8232853" y="2666247"/>
                </a:cubicBezTo>
                <a:cubicBezTo>
                  <a:pt x="8216373" y="2664173"/>
                  <a:pt x="8215220" y="2673277"/>
                  <a:pt x="8215220" y="2686301"/>
                </a:cubicBezTo>
                <a:cubicBezTo>
                  <a:pt x="8215681" y="2754991"/>
                  <a:pt x="8215681" y="2823681"/>
                  <a:pt x="8215220" y="2892257"/>
                </a:cubicBezTo>
                <a:cubicBezTo>
                  <a:pt x="8215105" y="2907470"/>
                  <a:pt x="8214413" y="2920726"/>
                  <a:pt x="8235965" y="2917036"/>
                </a:cubicBezTo>
                <a:cubicBezTo>
                  <a:pt x="8239768" y="2916344"/>
                  <a:pt x="8245185" y="2916115"/>
                  <a:pt x="8246107" y="2922107"/>
                </a:cubicBezTo>
                <a:lnTo>
                  <a:pt x="8245531" y="2921994"/>
                </a:lnTo>
                <a:cubicBezTo>
                  <a:pt x="8246338" y="2926834"/>
                  <a:pt x="8244263" y="2932019"/>
                  <a:pt x="8239423" y="2931443"/>
                </a:cubicBezTo>
                <a:cubicBezTo>
                  <a:pt x="8205538" y="2927754"/>
                  <a:pt x="8216142" y="2952534"/>
                  <a:pt x="8215105" y="2969247"/>
                </a:cubicBezTo>
                <a:cubicBezTo>
                  <a:pt x="8213722" y="2992873"/>
                  <a:pt x="8232162" y="2983076"/>
                  <a:pt x="8242880" y="2984114"/>
                </a:cubicBezTo>
                <a:cubicBezTo>
                  <a:pt x="8254176" y="2985266"/>
                  <a:pt x="8267660" y="2988609"/>
                  <a:pt x="8267314" y="2968093"/>
                </a:cubicBezTo>
                <a:cubicBezTo>
                  <a:pt x="8266392" y="2917727"/>
                  <a:pt x="8267199" y="2867248"/>
                  <a:pt x="8266968" y="2816884"/>
                </a:cubicBezTo>
                <a:cubicBezTo>
                  <a:pt x="8266968" y="2811465"/>
                  <a:pt x="8269619" y="2803282"/>
                  <a:pt x="8260399" y="2802592"/>
                </a:cubicBezTo>
                <a:cubicBezTo>
                  <a:pt x="8251639" y="2801899"/>
                  <a:pt x="8244609" y="2800863"/>
                  <a:pt x="8246453" y="2789567"/>
                </a:cubicBezTo>
                <a:cubicBezTo>
                  <a:pt x="8248758" y="2775275"/>
                  <a:pt x="8260053" y="2781499"/>
                  <a:pt x="8267199" y="2781499"/>
                </a:cubicBezTo>
                <a:cubicBezTo>
                  <a:pt x="8327130" y="2780924"/>
                  <a:pt x="8387176" y="2780579"/>
                  <a:pt x="8447108" y="2781499"/>
                </a:cubicBezTo>
                <a:cubicBezTo>
                  <a:pt x="8464741" y="2781729"/>
                  <a:pt x="8472348" y="2777582"/>
                  <a:pt x="8471080" y="2758565"/>
                </a:cubicBezTo>
                <a:cubicBezTo>
                  <a:pt x="8469582" y="2736089"/>
                  <a:pt x="8471311" y="2713385"/>
                  <a:pt x="8470388" y="2690797"/>
                </a:cubicBezTo>
                <a:cubicBezTo>
                  <a:pt x="8470043" y="2681921"/>
                  <a:pt x="8476266" y="2665672"/>
                  <a:pt x="8459554" y="2667400"/>
                </a:cubicBezTo>
                <a:cubicBezTo>
                  <a:pt x="8445494" y="2668783"/>
                  <a:pt x="8423020" y="2652302"/>
                  <a:pt x="8417949" y="2681575"/>
                </a:cubicBezTo>
                <a:cubicBezTo>
                  <a:pt x="8417257" y="2686186"/>
                  <a:pt x="8414722" y="2689873"/>
                  <a:pt x="8409997" y="2690566"/>
                </a:cubicBezTo>
                <a:cubicBezTo>
                  <a:pt x="8406078" y="2691143"/>
                  <a:pt x="8403196" y="2688261"/>
                  <a:pt x="8403542" y="2684456"/>
                </a:cubicBezTo>
                <a:cubicBezTo>
                  <a:pt x="8405962" y="2660715"/>
                  <a:pt x="8388790" y="2666823"/>
                  <a:pt x="8376227" y="2666477"/>
                </a:cubicBezTo>
                <a:cubicBezTo>
                  <a:pt x="8364933" y="2666132"/>
                  <a:pt x="8353638" y="2666362"/>
                  <a:pt x="8342343" y="2666362"/>
                </a:cubicBezTo>
                <a:cubicBezTo>
                  <a:pt x="8336119" y="2666362"/>
                  <a:pt x="8330357" y="2666247"/>
                  <a:pt x="8330011" y="2657258"/>
                </a:cubicBezTo>
                <a:cubicBezTo>
                  <a:pt x="8329665" y="2647808"/>
                  <a:pt x="8334045" y="2645386"/>
                  <a:pt x="8342573" y="2645618"/>
                </a:cubicBezTo>
                <a:cubicBezTo>
                  <a:pt x="8357326" y="2645963"/>
                  <a:pt x="8372078" y="2645157"/>
                  <a:pt x="8386830" y="2645963"/>
                </a:cubicBezTo>
                <a:cubicBezTo>
                  <a:pt x="8399278" y="2646654"/>
                  <a:pt x="8403542" y="2642043"/>
                  <a:pt x="8403196" y="2629597"/>
                </a:cubicBezTo>
                <a:cubicBezTo>
                  <a:pt x="8402504" y="2601705"/>
                  <a:pt x="8402274" y="2573930"/>
                  <a:pt x="8403196" y="2546153"/>
                </a:cubicBezTo>
                <a:cubicBezTo>
                  <a:pt x="8403658" y="2532784"/>
                  <a:pt x="8397894" y="2530364"/>
                  <a:pt x="8386254" y="2530595"/>
                </a:cubicBezTo>
                <a:cubicBezTo>
                  <a:pt x="8359286" y="2531286"/>
                  <a:pt x="8332316" y="2531632"/>
                  <a:pt x="8305463" y="2530595"/>
                </a:cubicBezTo>
                <a:close/>
                <a:moveTo>
                  <a:pt x="7096233" y="2530595"/>
                </a:moveTo>
                <a:cubicBezTo>
                  <a:pt x="7080675" y="2529903"/>
                  <a:pt x="7077218" y="2535781"/>
                  <a:pt x="7077677" y="2550072"/>
                </a:cubicBezTo>
                <a:cubicBezTo>
                  <a:pt x="7078600" y="2579577"/>
                  <a:pt x="7078139" y="2609197"/>
                  <a:pt x="7077677" y="2638701"/>
                </a:cubicBezTo>
                <a:cubicBezTo>
                  <a:pt x="7077562" y="2644581"/>
                  <a:pt x="7081942" y="2654837"/>
                  <a:pt x="7071569" y="2655413"/>
                </a:cubicBezTo>
                <a:cubicBezTo>
                  <a:pt x="7059238" y="2656105"/>
                  <a:pt x="7062580" y="2644926"/>
                  <a:pt x="7062580" y="2638011"/>
                </a:cubicBezTo>
                <a:lnTo>
                  <a:pt x="7062695" y="2637779"/>
                </a:lnTo>
                <a:cubicBezTo>
                  <a:pt x="7062234" y="2608275"/>
                  <a:pt x="7061658" y="2578770"/>
                  <a:pt x="7062695" y="2549265"/>
                </a:cubicBezTo>
                <a:cubicBezTo>
                  <a:pt x="7063502" y="2525639"/>
                  <a:pt x="7047366" y="2531632"/>
                  <a:pt x="7034459" y="2530825"/>
                </a:cubicBezTo>
                <a:cubicBezTo>
                  <a:pt x="7020397" y="2529903"/>
                  <a:pt x="7008641" y="2529903"/>
                  <a:pt x="7009679" y="2550072"/>
                </a:cubicBezTo>
                <a:cubicBezTo>
                  <a:pt x="7011062" y="2575197"/>
                  <a:pt x="7010140" y="2600437"/>
                  <a:pt x="7010140" y="2625563"/>
                </a:cubicBezTo>
                <a:cubicBezTo>
                  <a:pt x="7010255" y="2636281"/>
                  <a:pt x="7009449" y="2647461"/>
                  <a:pt x="7025699" y="2645847"/>
                </a:cubicBezTo>
                <a:cubicBezTo>
                  <a:pt x="7033421" y="2645040"/>
                  <a:pt x="7036417" y="2648959"/>
                  <a:pt x="7036187" y="2656681"/>
                </a:cubicBezTo>
                <a:cubicBezTo>
                  <a:pt x="7035956" y="2662905"/>
                  <a:pt x="7033651" y="2666709"/>
                  <a:pt x="7027082" y="2666132"/>
                </a:cubicBezTo>
                <a:cubicBezTo>
                  <a:pt x="7007259" y="2664173"/>
                  <a:pt x="7010140" y="2678120"/>
                  <a:pt x="7010140" y="2690106"/>
                </a:cubicBezTo>
                <a:cubicBezTo>
                  <a:pt x="7010140" y="2757757"/>
                  <a:pt x="7010255" y="2825525"/>
                  <a:pt x="7010140" y="2893294"/>
                </a:cubicBezTo>
                <a:cubicBezTo>
                  <a:pt x="7010140" y="2905972"/>
                  <a:pt x="7008410" y="2918765"/>
                  <a:pt x="7027659" y="2916690"/>
                </a:cubicBezTo>
                <a:cubicBezTo>
                  <a:pt x="7032268" y="2916115"/>
                  <a:pt x="7036187" y="2918188"/>
                  <a:pt x="7035727" y="2923953"/>
                </a:cubicBezTo>
                <a:cubicBezTo>
                  <a:pt x="7035496" y="2927640"/>
                  <a:pt x="7033651" y="2931212"/>
                  <a:pt x="7029732" y="2931212"/>
                </a:cubicBezTo>
                <a:cubicBezTo>
                  <a:pt x="7002995" y="2930637"/>
                  <a:pt x="7011983" y="2950575"/>
                  <a:pt x="7010255" y="2964522"/>
                </a:cubicBezTo>
                <a:cubicBezTo>
                  <a:pt x="7007720" y="2984344"/>
                  <a:pt x="7020167" y="2984574"/>
                  <a:pt x="7034574" y="2984344"/>
                </a:cubicBezTo>
                <a:cubicBezTo>
                  <a:pt x="7048865" y="2984114"/>
                  <a:pt x="7062695" y="2986650"/>
                  <a:pt x="7062349" y="2964522"/>
                </a:cubicBezTo>
                <a:cubicBezTo>
                  <a:pt x="7061658" y="2915883"/>
                  <a:pt x="7062349" y="2867248"/>
                  <a:pt x="7062349" y="2818611"/>
                </a:cubicBezTo>
                <a:cubicBezTo>
                  <a:pt x="7062349" y="2811004"/>
                  <a:pt x="7063387" y="2802592"/>
                  <a:pt x="7051516" y="2801784"/>
                </a:cubicBezTo>
                <a:cubicBezTo>
                  <a:pt x="7045523" y="2801438"/>
                  <a:pt x="7035956" y="2805126"/>
                  <a:pt x="7036647" y="2793256"/>
                </a:cubicBezTo>
                <a:cubicBezTo>
                  <a:pt x="7037339" y="2780808"/>
                  <a:pt x="7046790" y="2781038"/>
                  <a:pt x="7055665" y="2781038"/>
                </a:cubicBezTo>
                <a:cubicBezTo>
                  <a:pt x="7086899" y="2781038"/>
                  <a:pt x="7118248" y="2781038"/>
                  <a:pt x="7149480" y="2781038"/>
                </a:cubicBezTo>
                <a:cubicBezTo>
                  <a:pt x="7178984" y="2781038"/>
                  <a:pt x="7208606" y="2780346"/>
                  <a:pt x="7238109" y="2781384"/>
                </a:cubicBezTo>
                <a:cubicBezTo>
                  <a:pt x="7254360" y="2782077"/>
                  <a:pt x="7261966" y="2778387"/>
                  <a:pt x="7260815" y="2760179"/>
                </a:cubicBezTo>
                <a:cubicBezTo>
                  <a:pt x="7259316" y="2736783"/>
                  <a:pt x="7261044" y="2713270"/>
                  <a:pt x="7260354" y="2689873"/>
                </a:cubicBezTo>
                <a:cubicBezTo>
                  <a:pt x="7260123" y="2680768"/>
                  <a:pt x="7265885" y="2664979"/>
                  <a:pt x="7248712" y="2667285"/>
                </a:cubicBezTo>
                <a:cubicBezTo>
                  <a:pt x="7236726" y="2668898"/>
                  <a:pt x="7215060" y="2652302"/>
                  <a:pt x="7213330" y="2681346"/>
                </a:cubicBezTo>
                <a:cubicBezTo>
                  <a:pt x="7212869" y="2687800"/>
                  <a:pt x="7207799" y="2689873"/>
                  <a:pt x="7202266" y="2689873"/>
                </a:cubicBezTo>
                <a:cubicBezTo>
                  <a:pt x="7197541" y="2689988"/>
                  <a:pt x="7193045" y="2687453"/>
                  <a:pt x="7193507" y="2682497"/>
                </a:cubicBezTo>
                <a:cubicBezTo>
                  <a:pt x="7195465" y="2661752"/>
                  <a:pt x="7180599" y="2666938"/>
                  <a:pt x="7169535" y="2666594"/>
                </a:cubicBezTo>
                <a:cubicBezTo>
                  <a:pt x="7158239" y="2666247"/>
                  <a:pt x="7146944" y="2666709"/>
                  <a:pt x="7135650" y="2666362"/>
                </a:cubicBezTo>
                <a:cubicBezTo>
                  <a:pt x="7128620" y="2666132"/>
                  <a:pt x="7118017" y="2669474"/>
                  <a:pt x="7120436" y="2655990"/>
                </a:cubicBezTo>
                <a:cubicBezTo>
                  <a:pt x="7122280" y="2645157"/>
                  <a:pt x="7130809" y="2645501"/>
                  <a:pt x="7138647" y="2648153"/>
                </a:cubicBezTo>
                <a:cubicBezTo>
                  <a:pt x="7149711" y="2651956"/>
                  <a:pt x="7161005" y="2649651"/>
                  <a:pt x="7172185" y="2650920"/>
                </a:cubicBezTo>
                <a:cubicBezTo>
                  <a:pt x="7187744" y="2652648"/>
                  <a:pt x="7194083" y="2647231"/>
                  <a:pt x="7193276" y="2630749"/>
                </a:cubicBezTo>
                <a:cubicBezTo>
                  <a:pt x="7192008" y="2603896"/>
                  <a:pt x="7192123" y="2576811"/>
                  <a:pt x="7193045" y="2549958"/>
                </a:cubicBezTo>
                <a:cubicBezTo>
                  <a:pt x="7193507" y="2535666"/>
                  <a:pt x="7189818" y="2529903"/>
                  <a:pt x="7174374" y="2530595"/>
                </a:cubicBezTo>
                <a:cubicBezTo>
                  <a:pt x="7148443" y="2531747"/>
                  <a:pt x="7122280" y="2531747"/>
                  <a:pt x="7096233" y="2530595"/>
                </a:cubicBezTo>
                <a:close/>
                <a:moveTo>
                  <a:pt x="6704722" y="2530595"/>
                </a:moveTo>
                <a:cubicBezTo>
                  <a:pt x="6679595" y="2531632"/>
                  <a:pt x="6654355" y="2530595"/>
                  <a:pt x="6629231" y="2531171"/>
                </a:cubicBezTo>
                <a:cubicBezTo>
                  <a:pt x="6621048" y="2531401"/>
                  <a:pt x="6605947" y="2526330"/>
                  <a:pt x="6609635" y="2542465"/>
                </a:cubicBezTo>
                <a:lnTo>
                  <a:pt x="6609522" y="2542350"/>
                </a:lnTo>
                <a:cubicBezTo>
                  <a:pt x="6612748" y="2556065"/>
                  <a:pt x="6593271" y="2578655"/>
                  <a:pt x="6623469" y="2583034"/>
                </a:cubicBezTo>
                <a:cubicBezTo>
                  <a:pt x="6627616" y="2583611"/>
                  <a:pt x="6632689" y="2583265"/>
                  <a:pt x="6633381" y="2589027"/>
                </a:cubicBezTo>
                <a:cubicBezTo>
                  <a:pt x="6634070" y="2594216"/>
                  <a:pt x="6630728" y="2598017"/>
                  <a:pt x="6626119" y="2597786"/>
                </a:cubicBezTo>
                <a:cubicBezTo>
                  <a:pt x="6607564" y="2596865"/>
                  <a:pt x="6608484" y="2608968"/>
                  <a:pt x="6608717" y="2621645"/>
                </a:cubicBezTo>
                <a:cubicBezTo>
                  <a:pt x="6609060" y="2645040"/>
                  <a:pt x="6609869" y="2668552"/>
                  <a:pt x="6608484" y="2691834"/>
                </a:cubicBezTo>
                <a:cubicBezTo>
                  <a:pt x="6607448" y="2709583"/>
                  <a:pt x="6614478" y="2714307"/>
                  <a:pt x="6630961" y="2713616"/>
                </a:cubicBezTo>
                <a:cubicBezTo>
                  <a:pt x="6655161" y="2712463"/>
                  <a:pt x="6679595" y="2712348"/>
                  <a:pt x="6703798" y="2713616"/>
                </a:cubicBezTo>
                <a:cubicBezTo>
                  <a:pt x="6720511" y="2714423"/>
                  <a:pt x="6724544" y="2707507"/>
                  <a:pt x="6723966" y="2692293"/>
                </a:cubicBezTo>
                <a:cubicBezTo>
                  <a:pt x="6723047" y="2668091"/>
                  <a:pt x="6723739" y="2643772"/>
                  <a:pt x="6723739" y="2619454"/>
                </a:cubicBezTo>
                <a:cubicBezTo>
                  <a:pt x="6723623" y="2596058"/>
                  <a:pt x="6722815" y="2572662"/>
                  <a:pt x="6723966" y="2549265"/>
                </a:cubicBezTo>
                <a:cubicBezTo>
                  <a:pt x="6724774" y="2534167"/>
                  <a:pt x="6719127" y="2530018"/>
                  <a:pt x="6704722" y="2530595"/>
                </a:cubicBezTo>
                <a:close/>
                <a:moveTo>
                  <a:pt x="6431573" y="2530595"/>
                </a:moveTo>
                <a:cubicBezTo>
                  <a:pt x="6421430" y="2531978"/>
                  <a:pt x="6410828" y="2530825"/>
                  <a:pt x="6400456" y="2530825"/>
                </a:cubicBezTo>
                <a:cubicBezTo>
                  <a:pt x="6385703" y="2530825"/>
                  <a:pt x="6371065" y="2530479"/>
                  <a:pt x="6356313" y="2530825"/>
                </a:cubicBezTo>
                <a:cubicBezTo>
                  <a:pt x="6335566" y="2531286"/>
                  <a:pt x="6342713" y="2546960"/>
                  <a:pt x="6342942" y="2557563"/>
                </a:cubicBezTo>
                <a:cubicBezTo>
                  <a:pt x="6343175" y="2567937"/>
                  <a:pt x="6335915" y="2583611"/>
                  <a:pt x="6357464" y="2583034"/>
                </a:cubicBezTo>
                <a:cubicBezTo>
                  <a:pt x="6381783" y="2582343"/>
                  <a:pt x="6406101" y="2581421"/>
                  <a:pt x="6430188" y="2583265"/>
                </a:cubicBezTo>
                <a:lnTo>
                  <a:pt x="6430074" y="2583380"/>
                </a:lnTo>
                <a:cubicBezTo>
                  <a:pt x="6451740" y="2585109"/>
                  <a:pt x="6458310" y="2577963"/>
                  <a:pt x="6457964" y="2556295"/>
                </a:cubicBezTo>
                <a:cubicBezTo>
                  <a:pt x="6457622" y="2536242"/>
                  <a:pt x="6452433" y="2527713"/>
                  <a:pt x="6431573" y="2530595"/>
                </a:cubicBezTo>
                <a:close/>
                <a:moveTo>
                  <a:pt x="744711" y="2530595"/>
                </a:moveTo>
                <a:cubicBezTo>
                  <a:pt x="721315" y="2532093"/>
                  <a:pt x="697803" y="2530825"/>
                  <a:pt x="674291" y="2531056"/>
                </a:cubicBezTo>
                <a:cubicBezTo>
                  <a:pt x="663573" y="2531171"/>
                  <a:pt x="648244" y="2527944"/>
                  <a:pt x="651702" y="2546038"/>
                </a:cubicBezTo>
                <a:lnTo>
                  <a:pt x="651472" y="2546153"/>
                </a:lnTo>
                <a:cubicBezTo>
                  <a:pt x="654007" y="2559061"/>
                  <a:pt x="637065" y="2582228"/>
                  <a:pt x="667607" y="2583265"/>
                </a:cubicBezTo>
                <a:cubicBezTo>
                  <a:pt x="672101" y="2583380"/>
                  <a:pt x="676597" y="2583841"/>
                  <a:pt x="676597" y="2589834"/>
                </a:cubicBezTo>
                <a:cubicBezTo>
                  <a:pt x="676597" y="2594906"/>
                  <a:pt x="673715" y="2598247"/>
                  <a:pt x="668759" y="2598247"/>
                </a:cubicBezTo>
                <a:cubicBezTo>
                  <a:pt x="655505" y="2598132"/>
                  <a:pt x="650319" y="2604126"/>
                  <a:pt x="650665" y="2617380"/>
                </a:cubicBezTo>
                <a:cubicBezTo>
                  <a:pt x="651241" y="2644233"/>
                  <a:pt x="650780" y="2671203"/>
                  <a:pt x="651011" y="2698173"/>
                </a:cubicBezTo>
                <a:cubicBezTo>
                  <a:pt x="651126" y="2706932"/>
                  <a:pt x="651241" y="2717188"/>
                  <a:pt x="663457" y="2717188"/>
                </a:cubicBezTo>
                <a:cubicBezTo>
                  <a:pt x="691234" y="2717073"/>
                  <a:pt x="719009" y="2720415"/>
                  <a:pt x="746785" y="2716382"/>
                </a:cubicBezTo>
                <a:cubicBezTo>
                  <a:pt x="761307" y="2714307"/>
                  <a:pt x="766955" y="2706586"/>
                  <a:pt x="766263" y="2691487"/>
                </a:cubicBezTo>
                <a:cubicBezTo>
                  <a:pt x="765111" y="2668091"/>
                  <a:pt x="765917" y="2644581"/>
                  <a:pt x="765917" y="2621069"/>
                </a:cubicBezTo>
                <a:lnTo>
                  <a:pt x="765801" y="2621069"/>
                </a:lnTo>
                <a:cubicBezTo>
                  <a:pt x="765801" y="2598479"/>
                  <a:pt x="764995" y="2575889"/>
                  <a:pt x="766147" y="2553300"/>
                </a:cubicBezTo>
                <a:cubicBezTo>
                  <a:pt x="767069" y="2536818"/>
                  <a:pt x="762691" y="2529557"/>
                  <a:pt x="744711" y="2530595"/>
                </a:cubicBezTo>
                <a:close/>
                <a:moveTo>
                  <a:pt x="6480311" y="2530566"/>
                </a:moveTo>
                <a:cubicBezTo>
                  <a:pt x="6477560" y="2530768"/>
                  <a:pt x="6475311" y="2531632"/>
                  <a:pt x="6474794" y="2534283"/>
                </a:cubicBezTo>
                <a:cubicBezTo>
                  <a:pt x="6471795" y="2549380"/>
                  <a:pt x="6470068" y="2565286"/>
                  <a:pt x="6475713" y="2579923"/>
                </a:cubicBezTo>
                <a:cubicBezTo>
                  <a:pt x="6478365" y="2586838"/>
                  <a:pt x="6520778" y="2583841"/>
                  <a:pt x="6524696" y="2575774"/>
                </a:cubicBezTo>
                <a:cubicBezTo>
                  <a:pt x="6530804" y="2563096"/>
                  <a:pt x="6534722" y="2566784"/>
                  <a:pt x="6540603" y="2575082"/>
                </a:cubicBezTo>
                <a:cubicBezTo>
                  <a:pt x="6551551" y="2590641"/>
                  <a:pt x="6567915" y="2582919"/>
                  <a:pt x="6580940" y="2581421"/>
                </a:cubicBezTo>
                <a:lnTo>
                  <a:pt x="6581172" y="2581651"/>
                </a:lnTo>
                <a:cubicBezTo>
                  <a:pt x="6593731" y="2580268"/>
                  <a:pt x="6586241" y="2566093"/>
                  <a:pt x="6587856" y="2557679"/>
                </a:cubicBezTo>
                <a:cubicBezTo>
                  <a:pt x="6592004" y="2536472"/>
                  <a:pt x="6584168" y="2527137"/>
                  <a:pt x="6561807" y="2530595"/>
                </a:cubicBezTo>
                <a:cubicBezTo>
                  <a:pt x="6551551" y="2532093"/>
                  <a:pt x="6540946" y="2530825"/>
                  <a:pt x="6530574" y="2530825"/>
                </a:cubicBezTo>
                <a:cubicBezTo>
                  <a:pt x="6516631" y="2530825"/>
                  <a:pt x="6502797" y="2530595"/>
                  <a:pt x="6488853" y="2530825"/>
                </a:cubicBezTo>
                <a:cubicBezTo>
                  <a:pt x="6486317" y="2530825"/>
                  <a:pt x="6483062" y="2530364"/>
                  <a:pt x="6480311" y="2530566"/>
                </a:cubicBezTo>
                <a:close/>
                <a:moveTo>
                  <a:pt x="7568077" y="2530479"/>
                </a:moveTo>
                <a:cubicBezTo>
                  <a:pt x="7550444" y="2529442"/>
                  <a:pt x="7547678" y="2536242"/>
                  <a:pt x="7546409" y="2552377"/>
                </a:cubicBezTo>
                <a:cubicBezTo>
                  <a:pt x="7544451" y="2577387"/>
                  <a:pt x="7551711" y="2587644"/>
                  <a:pt x="7577297" y="2583265"/>
                </a:cubicBezTo>
                <a:cubicBezTo>
                  <a:pt x="7585827" y="2581767"/>
                  <a:pt x="7594700" y="2583034"/>
                  <a:pt x="7603345" y="2583034"/>
                </a:cubicBezTo>
                <a:cubicBezTo>
                  <a:pt x="7616253" y="2583034"/>
                  <a:pt x="7629507" y="2581767"/>
                  <a:pt x="7642299" y="2583380"/>
                </a:cubicBezTo>
                <a:cubicBezTo>
                  <a:pt x="7665350" y="2586377"/>
                  <a:pt x="7662469" y="2571279"/>
                  <a:pt x="7661893" y="2557563"/>
                </a:cubicBezTo>
                <a:cubicBezTo>
                  <a:pt x="7661317" y="2545001"/>
                  <a:pt x="7667886" y="2528751"/>
                  <a:pt x="7643568" y="2530479"/>
                </a:cubicBezTo>
                <a:cubicBezTo>
                  <a:pt x="7618443" y="2532208"/>
                  <a:pt x="7593203" y="2531978"/>
                  <a:pt x="7568077" y="2530479"/>
                </a:cubicBezTo>
                <a:close/>
                <a:moveTo>
                  <a:pt x="7444066" y="2530479"/>
                </a:moveTo>
                <a:cubicBezTo>
                  <a:pt x="7409490" y="2532554"/>
                  <a:pt x="7375605" y="2531056"/>
                  <a:pt x="7339993" y="2531056"/>
                </a:cubicBezTo>
                <a:cubicBezTo>
                  <a:pt x="7304380" y="2531056"/>
                  <a:pt x="7268766" y="2531978"/>
                  <a:pt x="7233268" y="2530595"/>
                </a:cubicBezTo>
                <a:cubicBezTo>
                  <a:pt x="7216672" y="2530018"/>
                  <a:pt x="7212523" y="2535550"/>
                  <a:pt x="7213215" y="2551225"/>
                </a:cubicBezTo>
                <a:lnTo>
                  <a:pt x="7213099" y="2551109"/>
                </a:lnTo>
                <a:cubicBezTo>
                  <a:pt x="7214253" y="2577963"/>
                  <a:pt x="7214483" y="2604933"/>
                  <a:pt x="7213099" y="2631786"/>
                </a:cubicBezTo>
                <a:cubicBezTo>
                  <a:pt x="7212294" y="2649651"/>
                  <a:pt x="7221168" y="2651496"/>
                  <a:pt x="7235228" y="2651148"/>
                </a:cubicBezTo>
                <a:cubicBezTo>
                  <a:pt x="7249058" y="2650803"/>
                  <a:pt x="7261736" y="2652302"/>
                  <a:pt x="7260700" y="2631901"/>
                </a:cubicBezTo>
                <a:cubicBezTo>
                  <a:pt x="7259662" y="2610350"/>
                  <a:pt x="7260584" y="2588566"/>
                  <a:pt x="7260700" y="2566899"/>
                </a:cubicBezTo>
                <a:cubicBezTo>
                  <a:pt x="7260700" y="2559984"/>
                  <a:pt x="7260123" y="2552493"/>
                  <a:pt x="7270496" y="2552146"/>
                </a:cubicBezTo>
                <a:cubicBezTo>
                  <a:pt x="7280523" y="2551916"/>
                  <a:pt x="7281674" y="2558717"/>
                  <a:pt x="7281099" y="2566093"/>
                </a:cubicBezTo>
                <a:cubicBezTo>
                  <a:pt x="7279831" y="2580268"/>
                  <a:pt x="7286861" y="2583495"/>
                  <a:pt x="7299769" y="2583380"/>
                </a:cubicBezTo>
                <a:cubicBezTo>
                  <a:pt x="7348406" y="2582919"/>
                  <a:pt x="7397042" y="2582112"/>
                  <a:pt x="7445564" y="2583611"/>
                </a:cubicBezTo>
                <a:cubicBezTo>
                  <a:pt x="7469998" y="2584302"/>
                  <a:pt x="7463081" y="2568743"/>
                  <a:pt x="7463774" y="2556295"/>
                </a:cubicBezTo>
                <a:cubicBezTo>
                  <a:pt x="7464465" y="2542350"/>
                  <a:pt x="7466886" y="2529096"/>
                  <a:pt x="7444066" y="2530479"/>
                </a:cubicBezTo>
                <a:close/>
                <a:moveTo>
                  <a:pt x="10560031" y="2530364"/>
                </a:moveTo>
                <a:cubicBezTo>
                  <a:pt x="10519544" y="2530364"/>
                  <a:pt x="10499294" y="2550302"/>
                  <a:pt x="10499294" y="2590180"/>
                </a:cubicBezTo>
                <a:lnTo>
                  <a:pt x="10499294" y="2590410"/>
                </a:lnTo>
                <a:cubicBezTo>
                  <a:pt x="10499294" y="2627142"/>
                  <a:pt x="10517700" y="2645501"/>
                  <a:pt x="10554499" y="2645501"/>
                </a:cubicBezTo>
                <a:cubicBezTo>
                  <a:pt x="10594227" y="2645420"/>
                  <a:pt x="10614086" y="2625829"/>
                  <a:pt x="10614086" y="2586722"/>
                </a:cubicBezTo>
                <a:cubicBezTo>
                  <a:pt x="10614086" y="2585800"/>
                  <a:pt x="10614086" y="2584994"/>
                  <a:pt x="10614086" y="2584072"/>
                </a:cubicBezTo>
                <a:cubicBezTo>
                  <a:pt x="10614086" y="2548262"/>
                  <a:pt x="10596071" y="2530364"/>
                  <a:pt x="10560031" y="2530364"/>
                </a:cubicBezTo>
                <a:close/>
                <a:moveTo>
                  <a:pt x="8843115" y="2530364"/>
                </a:moveTo>
                <a:cubicBezTo>
                  <a:pt x="8832973" y="2531747"/>
                  <a:pt x="8822484" y="2530595"/>
                  <a:pt x="8812112" y="2530595"/>
                </a:cubicBezTo>
                <a:cubicBezTo>
                  <a:pt x="8797475" y="2530595"/>
                  <a:pt x="8782722" y="2530364"/>
                  <a:pt x="8768086" y="2530595"/>
                </a:cubicBezTo>
                <a:cubicBezTo>
                  <a:pt x="8762324" y="2530710"/>
                  <a:pt x="8756330" y="2529557"/>
                  <a:pt x="8753103" y="2537279"/>
                </a:cubicBezTo>
                <a:cubicBezTo>
                  <a:pt x="8744920" y="2557103"/>
                  <a:pt x="8760248" y="2582689"/>
                  <a:pt x="8780994" y="2582689"/>
                </a:cubicBezTo>
                <a:cubicBezTo>
                  <a:pt x="8803468" y="2582689"/>
                  <a:pt x="8825942" y="2581421"/>
                  <a:pt x="8848301" y="2583034"/>
                </a:cubicBezTo>
                <a:lnTo>
                  <a:pt x="8848186" y="2583150"/>
                </a:lnTo>
                <a:cubicBezTo>
                  <a:pt x="8867088" y="2584533"/>
                  <a:pt x="8872504" y="2579231"/>
                  <a:pt x="8873196" y="2559408"/>
                </a:cubicBezTo>
                <a:cubicBezTo>
                  <a:pt x="8874002" y="2535089"/>
                  <a:pt x="8866280" y="2527252"/>
                  <a:pt x="8843115" y="2530364"/>
                </a:cubicBezTo>
                <a:close/>
                <a:moveTo>
                  <a:pt x="2187556" y="2530364"/>
                </a:moveTo>
                <a:cubicBezTo>
                  <a:pt x="2147069" y="2530364"/>
                  <a:pt x="2126819" y="2550302"/>
                  <a:pt x="2126819" y="2590180"/>
                </a:cubicBezTo>
                <a:lnTo>
                  <a:pt x="2126819" y="2590410"/>
                </a:lnTo>
                <a:cubicBezTo>
                  <a:pt x="2126819" y="2627142"/>
                  <a:pt x="2145225" y="2645501"/>
                  <a:pt x="2182024" y="2645501"/>
                </a:cubicBezTo>
                <a:cubicBezTo>
                  <a:pt x="2221752" y="2645420"/>
                  <a:pt x="2241611" y="2625829"/>
                  <a:pt x="2241611" y="2586722"/>
                </a:cubicBezTo>
                <a:cubicBezTo>
                  <a:pt x="2241611" y="2585800"/>
                  <a:pt x="2241611" y="2584994"/>
                  <a:pt x="2241611" y="2584072"/>
                </a:cubicBezTo>
                <a:cubicBezTo>
                  <a:pt x="2241611" y="2548262"/>
                  <a:pt x="2223596" y="2530364"/>
                  <a:pt x="2187556" y="2530364"/>
                </a:cubicBezTo>
                <a:close/>
                <a:moveTo>
                  <a:pt x="470640" y="2530364"/>
                </a:moveTo>
                <a:cubicBezTo>
                  <a:pt x="460498" y="2531747"/>
                  <a:pt x="450009" y="2530595"/>
                  <a:pt x="439637" y="2530595"/>
                </a:cubicBezTo>
                <a:cubicBezTo>
                  <a:pt x="425000" y="2530595"/>
                  <a:pt x="410247" y="2530364"/>
                  <a:pt x="395611" y="2530595"/>
                </a:cubicBezTo>
                <a:cubicBezTo>
                  <a:pt x="389849" y="2530710"/>
                  <a:pt x="383855" y="2529557"/>
                  <a:pt x="380628" y="2537279"/>
                </a:cubicBezTo>
                <a:cubicBezTo>
                  <a:pt x="372445" y="2557103"/>
                  <a:pt x="387773" y="2582689"/>
                  <a:pt x="408519" y="2582689"/>
                </a:cubicBezTo>
                <a:cubicBezTo>
                  <a:pt x="430993" y="2582689"/>
                  <a:pt x="453467" y="2581421"/>
                  <a:pt x="475826" y="2583034"/>
                </a:cubicBezTo>
                <a:lnTo>
                  <a:pt x="475711" y="2583150"/>
                </a:lnTo>
                <a:cubicBezTo>
                  <a:pt x="494613" y="2584533"/>
                  <a:pt x="500029" y="2579231"/>
                  <a:pt x="500721" y="2559408"/>
                </a:cubicBezTo>
                <a:cubicBezTo>
                  <a:pt x="501527" y="2535089"/>
                  <a:pt x="493805" y="2527252"/>
                  <a:pt x="470640" y="2530364"/>
                </a:cubicBezTo>
                <a:close/>
                <a:moveTo>
                  <a:pt x="10061334" y="2530249"/>
                </a:moveTo>
                <a:cubicBezTo>
                  <a:pt x="10033674" y="2530710"/>
                  <a:pt x="10005898" y="2530364"/>
                  <a:pt x="9978236" y="2530364"/>
                </a:cubicBezTo>
                <a:cubicBezTo>
                  <a:pt x="9971322" y="2530364"/>
                  <a:pt x="9964982" y="2530018"/>
                  <a:pt x="9962218" y="2539354"/>
                </a:cubicBezTo>
                <a:cubicBezTo>
                  <a:pt x="9953688" y="2568513"/>
                  <a:pt x="9963370" y="2582458"/>
                  <a:pt x="9993451" y="2582458"/>
                </a:cubicBezTo>
                <a:cubicBezTo>
                  <a:pt x="10003016" y="2582458"/>
                  <a:pt x="10012466" y="2582458"/>
                  <a:pt x="10022032" y="2582458"/>
                </a:cubicBezTo>
                <a:cubicBezTo>
                  <a:pt x="10035057" y="2582458"/>
                  <a:pt x="10048080" y="2581767"/>
                  <a:pt x="10060988" y="2582573"/>
                </a:cubicBezTo>
                <a:cubicBezTo>
                  <a:pt x="10071247" y="2583207"/>
                  <a:pt x="10075396" y="2579808"/>
                  <a:pt x="10076880" y="2574866"/>
                </a:cubicBezTo>
                <a:lnTo>
                  <a:pt x="10076779" y="2558008"/>
                </a:lnTo>
                <a:lnTo>
                  <a:pt x="10077398" y="2539858"/>
                </a:lnTo>
                <a:cubicBezTo>
                  <a:pt x="10076519" y="2534225"/>
                  <a:pt x="10072860" y="2530019"/>
                  <a:pt x="10061334" y="2530249"/>
                </a:cubicBezTo>
                <a:close/>
                <a:moveTo>
                  <a:pt x="1688859" y="2530249"/>
                </a:moveTo>
                <a:cubicBezTo>
                  <a:pt x="1661199" y="2530710"/>
                  <a:pt x="1633423" y="2530364"/>
                  <a:pt x="1605761" y="2530364"/>
                </a:cubicBezTo>
                <a:cubicBezTo>
                  <a:pt x="1598847" y="2530364"/>
                  <a:pt x="1592507" y="2530018"/>
                  <a:pt x="1589743" y="2539354"/>
                </a:cubicBezTo>
                <a:cubicBezTo>
                  <a:pt x="1581213" y="2568513"/>
                  <a:pt x="1590895" y="2582458"/>
                  <a:pt x="1620976" y="2582458"/>
                </a:cubicBezTo>
                <a:cubicBezTo>
                  <a:pt x="1630541" y="2582458"/>
                  <a:pt x="1639991" y="2582458"/>
                  <a:pt x="1649557" y="2582458"/>
                </a:cubicBezTo>
                <a:cubicBezTo>
                  <a:pt x="1662582" y="2582458"/>
                  <a:pt x="1675605" y="2581767"/>
                  <a:pt x="1688513" y="2582573"/>
                </a:cubicBezTo>
                <a:cubicBezTo>
                  <a:pt x="1698772" y="2583207"/>
                  <a:pt x="1702921" y="2579808"/>
                  <a:pt x="1704405" y="2574866"/>
                </a:cubicBezTo>
                <a:lnTo>
                  <a:pt x="1704304" y="2558008"/>
                </a:lnTo>
                <a:lnTo>
                  <a:pt x="1704923" y="2539858"/>
                </a:lnTo>
                <a:cubicBezTo>
                  <a:pt x="1704044" y="2534225"/>
                  <a:pt x="1700385" y="2530019"/>
                  <a:pt x="1688859" y="2530249"/>
                </a:cubicBezTo>
                <a:close/>
                <a:moveTo>
                  <a:pt x="4604620" y="2530235"/>
                </a:moveTo>
                <a:cubicBezTo>
                  <a:pt x="4598913" y="2530681"/>
                  <a:pt x="4594562" y="2534052"/>
                  <a:pt x="4594792" y="2546153"/>
                </a:cubicBezTo>
                <a:cubicBezTo>
                  <a:pt x="4595254" y="2573930"/>
                  <a:pt x="4595024" y="2601705"/>
                  <a:pt x="4594792" y="2629482"/>
                </a:cubicBezTo>
                <a:cubicBezTo>
                  <a:pt x="4594678" y="2641468"/>
                  <a:pt x="4593987" y="2652763"/>
                  <a:pt x="4611388" y="2651611"/>
                </a:cubicBezTo>
                <a:cubicBezTo>
                  <a:pt x="4615885" y="2651381"/>
                  <a:pt x="4619803" y="2654837"/>
                  <a:pt x="4619917" y="2659793"/>
                </a:cubicBezTo>
                <a:cubicBezTo>
                  <a:pt x="4620033" y="2665440"/>
                  <a:pt x="4615193" y="2667285"/>
                  <a:pt x="4610929" y="2666709"/>
                </a:cubicBezTo>
                <a:cubicBezTo>
                  <a:pt x="4592832" y="2664403"/>
                  <a:pt x="4594792" y="2676504"/>
                  <a:pt x="4594792" y="2687914"/>
                </a:cubicBezTo>
                <a:cubicBezTo>
                  <a:pt x="4594792" y="2757412"/>
                  <a:pt x="4594792" y="2826794"/>
                  <a:pt x="4594792" y="2896291"/>
                </a:cubicBezTo>
                <a:cubicBezTo>
                  <a:pt x="4594678" y="2907586"/>
                  <a:pt x="4592488" y="2920032"/>
                  <a:pt x="4610813" y="2917497"/>
                </a:cubicBezTo>
                <a:cubicBezTo>
                  <a:pt x="4615193" y="2916923"/>
                  <a:pt x="4620033" y="2919111"/>
                  <a:pt x="4619457" y="2924527"/>
                </a:cubicBezTo>
                <a:cubicBezTo>
                  <a:pt x="4619227" y="2927179"/>
                  <a:pt x="4615652" y="2931675"/>
                  <a:pt x="4613465" y="2931675"/>
                </a:cubicBezTo>
                <a:cubicBezTo>
                  <a:pt x="4582693" y="2932941"/>
                  <a:pt x="4596983" y="2956337"/>
                  <a:pt x="4595254" y="2970398"/>
                </a:cubicBezTo>
                <a:cubicBezTo>
                  <a:pt x="4592719" y="2991490"/>
                  <a:pt x="4610583" y="2984574"/>
                  <a:pt x="4620841" y="2984920"/>
                </a:cubicBezTo>
                <a:cubicBezTo>
                  <a:pt x="4631443" y="2985382"/>
                  <a:pt x="4647001" y="2991029"/>
                  <a:pt x="4647001" y="2970283"/>
                </a:cubicBezTo>
                <a:cubicBezTo>
                  <a:pt x="4646887" y="2919111"/>
                  <a:pt x="4647001" y="2867823"/>
                  <a:pt x="4647001" y="2816653"/>
                </a:cubicBezTo>
                <a:cubicBezTo>
                  <a:pt x="4647001" y="2809736"/>
                  <a:pt x="4648040" y="2802476"/>
                  <a:pt x="4637091" y="2802476"/>
                </a:cubicBezTo>
                <a:lnTo>
                  <a:pt x="4637321" y="2802360"/>
                </a:lnTo>
                <a:cubicBezTo>
                  <a:pt x="4631097" y="2802476"/>
                  <a:pt x="4621647" y="2804780"/>
                  <a:pt x="4622569" y="2793486"/>
                </a:cubicBezTo>
                <a:cubicBezTo>
                  <a:pt x="4623491" y="2781847"/>
                  <a:pt x="4632365" y="2781614"/>
                  <a:pt x="4641702" y="2781614"/>
                </a:cubicBezTo>
                <a:cubicBezTo>
                  <a:pt x="4672934" y="2781847"/>
                  <a:pt x="4704283" y="2781614"/>
                  <a:pt x="4735516" y="2781614"/>
                </a:cubicBezTo>
                <a:cubicBezTo>
                  <a:pt x="4766864" y="2781614"/>
                  <a:pt x="4798099" y="2781154"/>
                  <a:pt x="4829334" y="2781847"/>
                </a:cubicBezTo>
                <a:cubicBezTo>
                  <a:pt x="4841778" y="2782077"/>
                  <a:pt x="4846044" y="2778157"/>
                  <a:pt x="4845698" y="2765594"/>
                </a:cubicBezTo>
                <a:cubicBezTo>
                  <a:pt x="4844890" y="2740469"/>
                  <a:pt x="4846044" y="2715229"/>
                  <a:pt x="4845122" y="2690106"/>
                </a:cubicBezTo>
                <a:cubicBezTo>
                  <a:pt x="4844776" y="2682268"/>
                  <a:pt x="4851806" y="2666938"/>
                  <a:pt x="4836710" y="2667976"/>
                </a:cubicBezTo>
                <a:cubicBezTo>
                  <a:pt x="4823569" y="2668898"/>
                  <a:pt x="4801671" y="2653800"/>
                  <a:pt x="4797983" y="2682268"/>
                </a:cubicBezTo>
                <a:cubicBezTo>
                  <a:pt x="4797407" y="2686761"/>
                  <a:pt x="4794873" y="2690912"/>
                  <a:pt x="4790261" y="2691603"/>
                </a:cubicBezTo>
                <a:cubicBezTo>
                  <a:pt x="4784153" y="2692526"/>
                  <a:pt x="4779196" y="2687568"/>
                  <a:pt x="4778966" y="2683074"/>
                </a:cubicBezTo>
                <a:cubicBezTo>
                  <a:pt x="4778160" y="2664403"/>
                  <a:pt x="4765252" y="2666938"/>
                  <a:pt x="4753263" y="2666938"/>
                </a:cubicBezTo>
                <a:cubicBezTo>
                  <a:pt x="4741163" y="2667054"/>
                  <a:pt x="4728948" y="2667054"/>
                  <a:pt x="4716845" y="2666823"/>
                </a:cubicBezTo>
                <a:cubicBezTo>
                  <a:pt x="4711659" y="2666709"/>
                  <a:pt x="4705318" y="2666594"/>
                  <a:pt x="4705780" y="2659333"/>
                </a:cubicBezTo>
                <a:cubicBezTo>
                  <a:pt x="4706127" y="2652993"/>
                  <a:pt x="4711659" y="2651381"/>
                  <a:pt x="4717191" y="2651381"/>
                </a:cubicBezTo>
                <a:cubicBezTo>
                  <a:pt x="4730215" y="2651264"/>
                  <a:pt x="4743240" y="2650687"/>
                  <a:pt x="4756262" y="2651496"/>
                </a:cubicBezTo>
                <a:cubicBezTo>
                  <a:pt x="4771590" y="2652418"/>
                  <a:pt x="4778277" y="2646999"/>
                  <a:pt x="4777698" y="2630749"/>
                </a:cubicBezTo>
                <a:cubicBezTo>
                  <a:pt x="4776777" y="2603896"/>
                  <a:pt x="4777009" y="2576926"/>
                  <a:pt x="4777928" y="2550072"/>
                </a:cubicBezTo>
                <a:cubicBezTo>
                  <a:pt x="4778504" y="2534974"/>
                  <a:pt x="4772396" y="2530364"/>
                  <a:pt x="4757992" y="2531171"/>
                </a:cubicBezTo>
                <a:cubicBezTo>
                  <a:pt x="4739779" y="2532093"/>
                  <a:pt x="4721455" y="2531056"/>
                  <a:pt x="4703247" y="2531401"/>
                </a:cubicBezTo>
                <a:cubicBezTo>
                  <a:pt x="4658758" y="2532323"/>
                  <a:pt x="4663022" y="2522873"/>
                  <a:pt x="4662792" y="2570818"/>
                </a:cubicBezTo>
                <a:cubicBezTo>
                  <a:pt x="4662562" y="2595137"/>
                  <a:pt x="4662562" y="2619454"/>
                  <a:pt x="4662562" y="2643772"/>
                </a:cubicBezTo>
                <a:cubicBezTo>
                  <a:pt x="4662562" y="2649997"/>
                  <a:pt x="4662102" y="2657142"/>
                  <a:pt x="4653917" y="2657027"/>
                </a:cubicBezTo>
                <a:cubicBezTo>
                  <a:pt x="4644467" y="2656796"/>
                  <a:pt x="4647233" y="2648384"/>
                  <a:pt x="4647233" y="2643083"/>
                </a:cubicBezTo>
                <a:cubicBezTo>
                  <a:pt x="4646887" y="2610926"/>
                  <a:pt x="4646309" y="2578770"/>
                  <a:pt x="4647350" y="2546730"/>
                </a:cubicBezTo>
                <a:cubicBezTo>
                  <a:pt x="4648040" y="2524947"/>
                  <a:pt x="4632825" y="2531056"/>
                  <a:pt x="4622569" y="2531862"/>
                </a:cubicBezTo>
                <a:cubicBezTo>
                  <a:pt x="4617383" y="2532266"/>
                  <a:pt x="4610324" y="2529788"/>
                  <a:pt x="4604620" y="2530235"/>
                </a:cubicBezTo>
                <a:close/>
                <a:moveTo>
                  <a:pt x="8712996" y="2530134"/>
                </a:moveTo>
                <a:cubicBezTo>
                  <a:pt x="8693057" y="2530595"/>
                  <a:pt x="8687640" y="2536933"/>
                  <a:pt x="8688562" y="2555605"/>
                </a:cubicBezTo>
                <a:cubicBezTo>
                  <a:pt x="8689368" y="2572201"/>
                  <a:pt x="8688216" y="2584878"/>
                  <a:pt x="8712418" y="2584187"/>
                </a:cubicBezTo>
                <a:lnTo>
                  <a:pt x="8712534" y="2584072"/>
                </a:lnTo>
                <a:cubicBezTo>
                  <a:pt x="8733626" y="2583495"/>
                  <a:pt x="8740771" y="2577272"/>
                  <a:pt x="8736046" y="2557334"/>
                </a:cubicBezTo>
                <a:cubicBezTo>
                  <a:pt x="8740080" y="2538432"/>
                  <a:pt x="8735468" y="2529557"/>
                  <a:pt x="8712996" y="2530134"/>
                </a:cubicBezTo>
                <a:close/>
                <a:moveTo>
                  <a:pt x="340521" y="2530134"/>
                </a:moveTo>
                <a:cubicBezTo>
                  <a:pt x="320582" y="2530595"/>
                  <a:pt x="315165" y="2536933"/>
                  <a:pt x="316087" y="2555605"/>
                </a:cubicBezTo>
                <a:cubicBezTo>
                  <a:pt x="316893" y="2572201"/>
                  <a:pt x="315741" y="2584878"/>
                  <a:pt x="339943" y="2584187"/>
                </a:cubicBezTo>
                <a:lnTo>
                  <a:pt x="340059" y="2584072"/>
                </a:lnTo>
                <a:cubicBezTo>
                  <a:pt x="361151" y="2583495"/>
                  <a:pt x="368296" y="2577272"/>
                  <a:pt x="363571" y="2557334"/>
                </a:cubicBezTo>
                <a:cubicBezTo>
                  <a:pt x="367605" y="2538432"/>
                  <a:pt x="362993" y="2529557"/>
                  <a:pt x="340521" y="2530134"/>
                </a:cubicBezTo>
                <a:close/>
                <a:moveTo>
                  <a:pt x="6235645" y="2530018"/>
                </a:moveTo>
                <a:cubicBezTo>
                  <a:pt x="6200146" y="2531862"/>
                  <a:pt x="6164532" y="2530479"/>
                  <a:pt x="6129033" y="2530479"/>
                </a:cubicBezTo>
                <a:cubicBezTo>
                  <a:pt x="6093537" y="2530479"/>
                  <a:pt x="6057925" y="2531056"/>
                  <a:pt x="6022427" y="2530134"/>
                </a:cubicBezTo>
                <a:cubicBezTo>
                  <a:pt x="6008135" y="2529673"/>
                  <a:pt x="6002487" y="2533361"/>
                  <a:pt x="6003179" y="2548690"/>
                </a:cubicBezTo>
                <a:lnTo>
                  <a:pt x="6003063" y="2548804"/>
                </a:lnTo>
                <a:cubicBezTo>
                  <a:pt x="6004331" y="2573930"/>
                  <a:pt x="6005253" y="2599286"/>
                  <a:pt x="6002947" y="2624180"/>
                </a:cubicBezTo>
                <a:cubicBezTo>
                  <a:pt x="6000642" y="2648153"/>
                  <a:pt x="6014819" y="2645386"/>
                  <a:pt x="6029803" y="2645847"/>
                </a:cubicBezTo>
                <a:cubicBezTo>
                  <a:pt x="6045938" y="2646308"/>
                  <a:pt x="6058617" y="2646424"/>
                  <a:pt x="6055964" y="2623488"/>
                </a:cubicBezTo>
                <a:cubicBezTo>
                  <a:pt x="6053774" y="2604701"/>
                  <a:pt x="6055272" y="2585339"/>
                  <a:pt x="6055735" y="2566323"/>
                </a:cubicBezTo>
                <a:cubicBezTo>
                  <a:pt x="6055848" y="2561137"/>
                  <a:pt x="6052735" y="2552953"/>
                  <a:pt x="6062073" y="2552146"/>
                </a:cubicBezTo>
                <a:cubicBezTo>
                  <a:pt x="6070716" y="2551455"/>
                  <a:pt x="6071639" y="2558371"/>
                  <a:pt x="6070948" y="2564594"/>
                </a:cubicBezTo>
                <a:cubicBezTo>
                  <a:pt x="6069219" y="2580268"/>
                  <a:pt x="6077286" y="2583150"/>
                  <a:pt x="6091000" y="2582919"/>
                </a:cubicBezTo>
                <a:cubicBezTo>
                  <a:pt x="6139638" y="2582343"/>
                  <a:pt x="6188159" y="2581767"/>
                  <a:pt x="6236680" y="2583034"/>
                </a:cubicBezTo>
                <a:cubicBezTo>
                  <a:pt x="6262267" y="2583726"/>
                  <a:pt x="6252468" y="2566323"/>
                  <a:pt x="6253508" y="2554798"/>
                </a:cubicBezTo>
                <a:cubicBezTo>
                  <a:pt x="6254544" y="2542350"/>
                  <a:pt x="6258001" y="2528866"/>
                  <a:pt x="6235645" y="2530018"/>
                </a:cubicBezTo>
                <a:close/>
                <a:moveTo>
                  <a:pt x="5890576" y="2530018"/>
                </a:moveTo>
                <a:cubicBezTo>
                  <a:pt x="5876516" y="2529557"/>
                  <a:pt x="5872369" y="2535435"/>
                  <a:pt x="5872598" y="2548458"/>
                </a:cubicBezTo>
                <a:cubicBezTo>
                  <a:pt x="5873174" y="2575428"/>
                  <a:pt x="5873520" y="2602396"/>
                  <a:pt x="5872598" y="2629251"/>
                </a:cubicBezTo>
                <a:cubicBezTo>
                  <a:pt x="5872369" y="2638816"/>
                  <a:pt x="5879744" y="2655874"/>
                  <a:pt x="5861880" y="2655530"/>
                </a:cubicBezTo>
                <a:cubicBezTo>
                  <a:pt x="5846552" y="2655298"/>
                  <a:pt x="5852776" y="2639509"/>
                  <a:pt x="5852543" y="2630288"/>
                </a:cubicBezTo>
                <a:cubicBezTo>
                  <a:pt x="5851967" y="2602513"/>
                  <a:pt x="5851851" y="2574736"/>
                  <a:pt x="5852543" y="2546960"/>
                </a:cubicBezTo>
                <a:cubicBezTo>
                  <a:pt x="5853120" y="2524602"/>
                  <a:pt x="5836983" y="2531517"/>
                  <a:pt x="5825343" y="2530249"/>
                </a:cubicBezTo>
                <a:cubicBezTo>
                  <a:pt x="5812321" y="2528866"/>
                  <a:pt x="5804139" y="2531056"/>
                  <a:pt x="5804945" y="2547767"/>
                </a:cubicBezTo>
                <a:cubicBezTo>
                  <a:pt x="5806210" y="2574621"/>
                  <a:pt x="5805521" y="2601591"/>
                  <a:pt x="5805175" y="2628559"/>
                </a:cubicBezTo>
                <a:cubicBezTo>
                  <a:pt x="5804945" y="2640547"/>
                  <a:pt x="5804367" y="2651724"/>
                  <a:pt x="5821427" y="2651264"/>
                </a:cubicBezTo>
                <a:lnTo>
                  <a:pt x="5821079" y="2650687"/>
                </a:lnTo>
                <a:cubicBezTo>
                  <a:pt x="5825459" y="2650573"/>
                  <a:pt x="5829264" y="2653915"/>
                  <a:pt x="5829723" y="2658871"/>
                </a:cubicBezTo>
                <a:cubicBezTo>
                  <a:pt x="5830069" y="2663135"/>
                  <a:pt x="5826844" y="2665325"/>
                  <a:pt x="5823156" y="2664979"/>
                </a:cubicBezTo>
                <a:cubicBezTo>
                  <a:pt x="5798951" y="2663020"/>
                  <a:pt x="5800102" y="2680538"/>
                  <a:pt x="5799642" y="2695866"/>
                </a:cubicBezTo>
                <a:cubicBezTo>
                  <a:pt x="5797455" y="2764327"/>
                  <a:pt x="5801947" y="2832673"/>
                  <a:pt x="5804599" y="2901131"/>
                </a:cubicBezTo>
                <a:cubicBezTo>
                  <a:pt x="5805059" y="2912313"/>
                  <a:pt x="5808403" y="2916923"/>
                  <a:pt x="5819584" y="2915999"/>
                </a:cubicBezTo>
                <a:cubicBezTo>
                  <a:pt x="5823499" y="2915654"/>
                  <a:pt x="5829147" y="2915654"/>
                  <a:pt x="5829607" y="2921416"/>
                </a:cubicBezTo>
                <a:cubicBezTo>
                  <a:pt x="5829840" y="2924183"/>
                  <a:pt x="5826960" y="2929600"/>
                  <a:pt x="5825459" y="2929600"/>
                </a:cubicBezTo>
                <a:cubicBezTo>
                  <a:pt x="5797799" y="2929139"/>
                  <a:pt x="5806442" y="2949422"/>
                  <a:pt x="5804715" y="2964289"/>
                </a:cubicBezTo>
                <a:cubicBezTo>
                  <a:pt x="5802638" y="2981579"/>
                  <a:pt x="5811629" y="2984805"/>
                  <a:pt x="5826268" y="2983998"/>
                </a:cubicBezTo>
                <a:cubicBezTo>
                  <a:pt x="5839520" y="2983192"/>
                  <a:pt x="5852543" y="2985957"/>
                  <a:pt x="5852197" y="2965097"/>
                </a:cubicBezTo>
                <a:cubicBezTo>
                  <a:pt x="5851275" y="2915654"/>
                  <a:pt x="5851967" y="2866211"/>
                  <a:pt x="5851967" y="2816653"/>
                </a:cubicBezTo>
                <a:cubicBezTo>
                  <a:pt x="5851967" y="2809736"/>
                  <a:pt x="5852427" y="2802014"/>
                  <a:pt x="5842401" y="2801438"/>
                </a:cubicBezTo>
                <a:cubicBezTo>
                  <a:pt x="5833182" y="2800863"/>
                  <a:pt x="5830069" y="2795445"/>
                  <a:pt x="5831799" y="2787492"/>
                </a:cubicBezTo>
                <a:cubicBezTo>
                  <a:pt x="5833987" y="2777696"/>
                  <a:pt x="5842632" y="2780579"/>
                  <a:pt x="5848971" y="2780579"/>
                </a:cubicBezTo>
                <a:cubicBezTo>
                  <a:pt x="5880204" y="2780346"/>
                  <a:pt x="5911553" y="2780464"/>
                  <a:pt x="5942785" y="2780464"/>
                </a:cubicBezTo>
                <a:cubicBezTo>
                  <a:pt x="5974943" y="2780464"/>
                  <a:pt x="6007097" y="2780001"/>
                  <a:pt x="6039251" y="2780694"/>
                </a:cubicBezTo>
                <a:cubicBezTo>
                  <a:pt x="6051584" y="2780924"/>
                  <a:pt x="6056080" y="2777004"/>
                  <a:pt x="6055735" y="2764442"/>
                </a:cubicBezTo>
                <a:cubicBezTo>
                  <a:pt x="6054929" y="2738396"/>
                  <a:pt x="6055848" y="2712348"/>
                  <a:pt x="6055272" y="2686301"/>
                </a:cubicBezTo>
                <a:cubicBezTo>
                  <a:pt x="6055159" y="2678120"/>
                  <a:pt x="6060112" y="2663020"/>
                  <a:pt x="6044092" y="2666477"/>
                </a:cubicBezTo>
                <a:cubicBezTo>
                  <a:pt x="6030380" y="2669474"/>
                  <a:pt x="6007673" y="2650226"/>
                  <a:pt x="6003296" y="2680423"/>
                </a:cubicBezTo>
                <a:cubicBezTo>
                  <a:pt x="6002720" y="2684574"/>
                  <a:pt x="6003063" y="2689528"/>
                  <a:pt x="5997300" y="2690336"/>
                </a:cubicBezTo>
                <a:cubicBezTo>
                  <a:pt x="5992115" y="2691026"/>
                  <a:pt x="5988311" y="2687684"/>
                  <a:pt x="5988543" y="2683074"/>
                </a:cubicBezTo>
                <a:cubicBezTo>
                  <a:pt x="5989462" y="2661752"/>
                  <a:pt x="5974482" y="2665672"/>
                  <a:pt x="5961918" y="2665672"/>
                </a:cubicBezTo>
                <a:cubicBezTo>
                  <a:pt x="5951546" y="2665555"/>
                  <a:pt x="5941058" y="2665901"/>
                  <a:pt x="5930686" y="2665555"/>
                </a:cubicBezTo>
                <a:cubicBezTo>
                  <a:pt x="5925037" y="2665325"/>
                  <a:pt x="5916626" y="2667630"/>
                  <a:pt x="5916277" y="2658871"/>
                </a:cubicBezTo>
                <a:cubicBezTo>
                  <a:pt x="5915933" y="2648614"/>
                  <a:pt x="5925269" y="2650226"/>
                  <a:pt x="5931721" y="2649880"/>
                </a:cubicBezTo>
                <a:cubicBezTo>
                  <a:pt x="5942901" y="2649189"/>
                  <a:pt x="5954312" y="2649536"/>
                  <a:pt x="5965490" y="2648843"/>
                </a:cubicBezTo>
                <a:cubicBezTo>
                  <a:pt x="5981973" y="2647808"/>
                  <a:pt x="5989349" y="2640199"/>
                  <a:pt x="5988195" y="2622220"/>
                </a:cubicBezTo>
                <a:cubicBezTo>
                  <a:pt x="5986582" y="2597211"/>
                  <a:pt x="5987388" y="2571855"/>
                  <a:pt x="5987967" y="2546730"/>
                </a:cubicBezTo>
                <a:cubicBezTo>
                  <a:pt x="5988195" y="2534513"/>
                  <a:pt x="5983930" y="2529788"/>
                  <a:pt x="5971370" y="2530018"/>
                </a:cubicBezTo>
                <a:cubicBezTo>
                  <a:pt x="5944400" y="2530710"/>
                  <a:pt x="5917431" y="2530825"/>
                  <a:pt x="5890576" y="2530018"/>
                </a:cubicBezTo>
                <a:close/>
                <a:moveTo>
                  <a:pt x="10234990" y="2529975"/>
                </a:moveTo>
                <a:cubicBezTo>
                  <a:pt x="10230207" y="2530710"/>
                  <a:pt x="10227009" y="2533649"/>
                  <a:pt x="10229028" y="2542581"/>
                </a:cubicBezTo>
                <a:cubicBezTo>
                  <a:pt x="10232023" y="2556065"/>
                  <a:pt x="10211624" y="2579807"/>
                  <a:pt x="10243664" y="2582573"/>
                </a:cubicBezTo>
                <a:cubicBezTo>
                  <a:pt x="10248158" y="2582919"/>
                  <a:pt x="10252768" y="2583611"/>
                  <a:pt x="10253000" y="2589258"/>
                </a:cubicBezTo>
                <a:cubicBezTo>
                  <a:pt x="10253230" y="2594330"/>
                  <a:pt x="10249426" y="2597442"/>
                  <a:pt x="10244816" y="2597442"/>
                </a:cubicBezTo>
                <a:cubicBezTo>
                  <a:pt x="10233175" y="2597442"/>
                  <a:pt x="10227644" y="2601475"/>
                  <a:pt x="10227989" y="2614268"/>
                </a:cubicBezTo>
                <a:cubicBezTo>
                  <a:pt x="10228796" y="2642043"/>
                  <a:pt x="10228565" y="2669935"/>
                  <a:pt x="10228104" y="2697711"/>
                </a:cubicBezTo>
                <a:cubicBezTo>
                  <a:pt x="10227989" y="2709007"/>
                  <a:pt x="10232599" y="2713040"/>
                  <a:pt x="10243548" y="2712925"/>
                </a:cubicBezTo>
                <a:cubicBezTo>
                  <a:pt x="10272246" y="2712578"/>
                  <a:pt x="10300944" y="2712348"/>
                  <a:pt x="10329642" y="2713156"/>
                </a:cubicBezTo>
                <a:cubicBezTo>
                  <a:pt x="10345316" y="2713500"/>
                  <a:pt x="10348888" y="2705779"/>
                  <a:pt x="10348658" y="2692293"/>
                </a:cubicBezTo>
                <a:cubicBezTo>
                  <a:pt x="10348198" y="2668783"/>
                  <a:pt x="10348544" y="2645386"/>
                  <a:pt x="10348544" y="2621875"/>
                </a:cubicBezTo>
                <a:lnTo>
                  <a:pt x="10348312" y="2621875"/>
                </a:lnTo>
                <a:cubicBezTo>
                  <a:pt x="10348312" y="2598479"/>
                  <a:pt x="10347161" y="2574967"/>
                  <a:pt x="10348658" y="2551570"/>
                </a:cubicBezTo>
                <a:cubicBezTo>
                  <a:pt x="10349810" y="2533476"/>
                  <a:pt x="10342434" y="2529327"/>
                  <a:pt x="10326070" y="2530018"/>
                </a:cubicBezTo>
                <a:cubicBezTo>
                  <a:pt x="10300944" y="2531056"/>
                  <a:pt x="10275588" y="2529788"/>
                  <a:pt x="10250464" y="2530595"/>
                </a:cubicBezTo>
                <a:cubicBezTo>
                  <a:pt x="10246142" y="2530710"/>
                  <a:pt x="10239774" y="2529241"/>
                  <a:pt x="10234990" y="2529975"/>
                </a:cubicBezTo>
                <a:close/>
                <a:moveTo>
                  <a:pt x="1862515" y="2529975"/>
                </a:moveTo>
                <a:cubicBezTo>
                  <a:pt x="1857732" y="2530710"/>
                  <a:pt x="1854534" y="2533649"/>
                  <a:pt x="1856553" y="2542581"/>
                </a:cubicBezTo>
                <a:cubicBezTo>
                  <a:pt x="1859548" y="2556065"/>
                  <a:pt x="1839149" y="2579807"/>
                  <a:pt x="1871189" y="2582573"/>
                </a:cubicBezTo>
                <a:cubicBezTo>
                  <a:pt x="1875683" y="2582919"/>
                  <a:pt x="1880293" y="2583611"/>
                  <a:pt x="1880525" y="2589258"/>
                </a:cubicBezTo>
                <a:cubicBezTo>
                  <a:pt x="1880755" y="2594330"/>
                  <a:pt x="1876951" y="2597442"/>
                  <a:pt x="1872341" y="2597442"/>
                </a:cubicBezTo>
                <a:cubicBezTo>
                  <a:pt x="1860700" y="2597442"/>
                  <a:pt x="1855169" y="2601475"/>
                  <a:pt x="1855514" y="2614268"/>
                </a:cubicBezTo>
                <a:cubicBezTo>
                  <a:pt x="1856321" y="2642043"/>
                  <a:pt x="1856090" y="2669935"/>
                  <a:pt x="1855629" y="2697711"/>
                </a:cubicBezTo>
                <a:cubicBezTo>
                  <a:pt x="1855514" y="2709007"/>
                  <a:pt x="1860124" y="2713040"/>
                  <a:pt x="1871073" y="2712925"/>
                </a:cubicBezTo>
                <a:cubicBezTo>
                  <a:pt x="1899771" y="2712578"/>
                  <a:pt x="1928469" y="2712348"/>
                  <a:pt x="1957167" y="2713156"/>
                </a:cubicBezTo>
                <a:cubicBezTo>
                  <a:pt x="1972841" y="2713500"/>
                  <a:pt x="1976413" y="2705779"/>
                  <a:pt x="1976183" y="2692293"/>
                </a:cubicBezTo>
                <a:cubicBezTo>
                  <a:pt x="1975723" y="2668783"/>
                  <a:pt x="1976069" y="2645386"/>
                  <a:pt x="1976069" y="2621875"/>
                </a:cubicBezTo>
                <a:lnTo>
                  <a:pt x="1975837" y="2621875"/>
                </a:lnTo>
                <a:cubicBezTo>
                  <a:pt x="1975837" y="2598479"/>
                  <a:pt x="1974686" y="2574967"/>
                  <a:pt x="1976183" y="2551570"/>
                </a:cubicBezTo>
                <a:cubicBezTo>
                  <a:pt x="1977335" y="2533476"/>
                  <a:pt x="1969959" y="2529327"/>
                  <a:pt x="1953595" y="2530018"/>
                </a:cubicBezTo>
                <a:cubicBezTo>
                  <a:pt x="1928469" y="2531056"/>
                  <a:pt x="1903113" y="2529788"/>
                  <a:pt x="1877989" y="2530595"/>
                </a:cubicBezTo>
                <a:cubicBezTo>
                  <a:pt x="1873667" y="2530710"/>
                  <a:pt x="1867299" y="2529241"/>
                  <a:pt x="1862515" y="2529975"/>
                </a:cubicBezTo>
                <a:close/>
                <a:moveTo>
                  <a:pt x="5074494" y="2529797"/>
                </a:moveTo>
                <a:cubicBezTo>
                  <a:pt x="5064267" y="2532287"/>
                  <a:pt x="5065368" y="2544972"/>
                  <a:pt x="5064331" y="2558371"/>
                </a:cubicBezTo>
                <a:cubicBezTo>
                  <a:pt x="5062602" y="2580384"/>
                  <a:pt x="5072055" y="2581882"/>
                  <a:pt x="5090609" y="2583495"/>
                </a:cubicBezTo>
                <a:cubicBezTo>
                  <a:pt x="5116888" y="2585685"/>
                  <a:pt x="5116196" y="2572777"/>
                  <a:pt x="5117580" y="2553414"/>
                </a:cubicBezTo>
                <a:cubicBezTo>
                  <a:pt x="5119308" y="2529096"/>
                  <a:pt x="5106975" y="2528290"/>
                  <a:pt x="5088995" y="2531056"/>
                </a:cubicBezTo>
                <a:cubicBezTo>
                  <a:pt x="5082570" y="2529269"/>
                  <a:pt x="5077902" y="2528967"/>
                  <a:pt x="5074494" y="2529797"/>
                </a:cubicBezTo>
                <a:close/>
                <a:moveTo>
                  <a:pt x="9921302" y="2529788"/>
                </a:moveTo>
                <a:cubicBezTo>
                  <a:pt x="9903668" y="2527022"/>
                  <a:pt x="9890300" y="2527829"/>
                  <a:pt x="9893296" y="2552146"/>
                </a:cubicBezTo>
                <a:cubicBezTo>
                  <a:pt x="9895255" y="2568052"/>
                  <a:pt x="9889839" y="2584302"/>
                  <a:pt x="9916922" y="2582343"/>
                </a:cubicBezTo>
                <a:cubicBezTo>
                  <a:pt x="9936284" y="2580960"/>
                  <a:pt x="9947234" y="2579577"/>
                  <a:pt x="9945505" y="2555951"/>
                </a:cubicBezTo>
                <a:lnTo>
                  <a:pt x="9945621" y="2555951"/>
                </a:lnTo>
                <a:cubicBezTo>
                  <a:pt x="9944353" y="2538547"/>
                  <a:pt x="9944699" y="2524256"/>
                  <a:pt x="9921302" y="2529788"/>
                </a:cubicBezTo>
                <a:close/>
                <a:moveTo>
                  <a:pt x="1548827" y="2529788"/>
                </a:moveTo>
                <a:cubicBezTo>
                  <a:pt x="1531193" y="2527022"/>
                  <a:pt x="1517825" y="2527829"/>
                  <a:pt x="1520821" y="2552146"/>
                </a:cubicBezTo>
                <a:cubicBezTo>
                  <a:pt x="1522780" y="2568052"/>
                  <a:pt x="1517364" y="2584302"/>
                  <a:pt x="1544447" y="2582343"/>
                </a:cubicBezTo>
                <a:cubicBezTo>
                  <a:pt x="1563809" y="2580960"/>
                  <a:pt x="1574759" y="2579577"/>
                  <a:pt x="1573030" y="2555951"/>
                </a:cubicBezTo>
                <a:lnTo>
                  <a:pt x="1573146" y="2555951"/>
                </a:lnTo>
                <a:cubicBezTo>
                  <a:pt x="1571878" y="2538547"/>
                  <a:pt x="1572224" y="2524256"/>
                  <a:pt x="1548827" y="2529788"/>
                </a:cubicBezTo>
                <a:close/>
                <a:moveTo>
                  <a:pt x="7827152" y="2529759"/>
                </a:moveTo>
                <a:cubicBezTo>
                  <a:pt x="7822065" y="2529932"/>
                  <a:pt x="7818290" y="2532208"/>
                  <a:pt x="7819327" y="2540852"/>
                </a:cubicBezTo>
                <a:cubicBezTo>
                  <a:pt x="7821057" y="2554912"/>
                  <a:pt x="7802501" y="2578885"/>
                  <a:pt x="7834080" y="2583150"/>
                </a:cubicBezTo>
                <a:lnTo>
                  <a:pt x="7834080" y="2583265"/>
                </a:lnTo>
                <a:cubicBezTo>
                  <a:pt x="7837422" y="2583726"/>
                  <a:pt x="7841226" y="2583841"/>
                  <a:pt x="7841917" y="2588336"/>
                </a:cubicBezTo>
                <a:cubicBezTo>
                  <a:pt x="7842609" y="2593407"/>
                  <a:pt x="7839728" y="2597904"/>
                  <a:pt x="7835348" y="2597672"/>
                </a:cubicBezTo>
                <a:cubicBezTo>
                  <a:pt x="7816793" y="2596519"/>
                  <a:pt x="7819097" y="2610119"/>
                  <a:pt x="7816446" y="2621645"/>
                </a:cubicBezTo>
                <a:cubicBezTo>
                  <a:pt x="7810685" y="2646654"/>
                  <a:pt x="7814488" y="2671779"/>
                  <a:pt x="7813219" y="2696903"/>
                </a:cubicBezTo>
                <a:cubicBezTo>
                  <a:pt x="7812643" y="2709236"/>
                  <a:pt x="7818866" y="2713616"/>
                  <a:pt x="7830738" y="2713500"/>
                </a:cubicBezTo>
                <a:cubicBezTo>
                  <a:pt x="7859436" y="2713040"/>
                  <a:pt x="7888134" y="2712925"/>
                  <a:pt x="7916831" y="2713500"/>
                </a:cubicBezTo>
                <a:cubicBezTo>
                  <a:pt x="7929163" y="2713732"/>
                  <a:pt x="7933772" y="2709122"/>
                  <a:pt x="7933427" y="2696788"/>
                </a:cubicBezTo>
                <a:cubicBezTo>
                  <a:pt x="7932735" y="2672470"/>
                  <a:pt x="7933196" y="2648153"/>
                  <a:pt x="7933196" y="2623834"/>
                </a:cubicBezTo>
                <a:cubicBezTo>
                  <a:pt x="7933196" y="2597672"/>
                  <a:pt x="7932735" y="2571625"/>
                  <a:pt x="7933427" y="2545577"/>
                </a:cubicBezTo>
                <a:cubicBezTo>
                  <a:pt x="7933657" y="2534167"/>
                  <a:pt x="7929854" y="2530249"/>
                  <a:pt x="7918445" y="2530595"/>
                </a:cubicBezTo>
                <a:cubicBezTo>
                  <a:pt x="7893205" y="2531286"/>
                  <a:pt x="7867964" y="2530134"/>
                  <a:pt x="7842838" y="2531286"/>
                </a:cubicBezTo>
                <a:cubicBezTo>
                  <a:pt x="7838633" y="2531516"/>
                  <a:pt x="7832235" y="2529586"/>
                  <a:pt x="7827152" y="2529759"/>
                </a:cubicBezTo>
                <a:close/>
                <a:moveTo>
                  <a:pt x="4512386" y="2529673"/>
                </a:moveTo>
                <a:cubicBezTo>
                  <a:pt x="4475583" y="2529673"/>
                  <a:pt x="4457181" y="2548033"/>
                  <a:pt x="4457181" y="2584763"/>
                </a:cubicBezTo>
                <a:cubicBezTo>
                  <a:pt x="4457181" y="2624722"/>
                  <a:pt x="4477466" y="2644696"/>
                  <a:pt x="4518034" y="2644696"/>
                </a:cubicBezTo>
                <a:cubicBezTo>
                  <a:pt x="4555071" y="2644776"/>
                  <a:pt x="4573589" y="2626404"/>
                  <a:pt x="4573589" y="2589604"/>
                </a:cubicBezTo>
                <a:cubicBezTo>
                  <a:pt x="4573511" y="2549727"/>
                  <a:pt x="4553110" y="2529788"/>
                  <a:pt x="4512386" y="2529788"/>
                </a:cubicBezTo>
                <a:close/>
                <a:moveTo>
                  <a:pt x="4153837" y="2529557"/>
                </a:moveTo>
                <a:cubicBezTo>
                  <a:pt x="4141850" y="2530710"/>
                  <a:pt x="4129634" y="2529788"/>
                  <a:pt x="4117532" y="2529788"/>
                </a:cubicBezTo>
                <a:cubicBezTo>
                  <a:pt x="4101165" y="2529788"/>
                  <a:pt x="4084685" y="2530134"/>
                  <a:pt x="4068321" y="2529788"/>
                </a:cubicBezTo>
                <a:cubicBezTo>
                  <a:pt x="4055297" y="2529557"/>
                  <a:pt x="4054145" y="2538432"/>
                  <a:pt x="4055640" y="2547192"/>
                </a:cubicBezTo>
                <a:cubicBezTo>
                  <a:pt x="4057717" y="2558717"/>
                  <a:pt x="4047228" y="2577272"/>
                  <a:pt x="4064171" y="2580384"/>
                </a:cubicBezTo>
                <a:cubicBezTo>
                  <a:pt x="4078577" y="2583034"/>
                  <a:pt x="4098286" y="2591217"/>
                  <a:pt x="4110156" y="2570933"/>
                </a:cubicBezTo>
                <a:lnTo>
                  <a:pt x="4110042" y="2570933"/>
                </a:lnTo>
                <a:cubicBezTo>
                  <a:pt x="4113154" y="2565747"/>
                  <a:pt x="4118800" y="2565171"/>
                  <a:pt x="4122258" y="2571394"/>
                </a:cubicBezTo>
                <a:cubicBezTo>
                  <a:pt x="4134474" y="2593061"/>
                  <a:pt x="4154759" y="2581651"/>
                  <a:pt x="4169743" y="2579923"/>
                </a:cubicBezTo>
                <a:cubicBezTo>
                  <a:pt x="4181611" y="2578424"/>
                  <a:pt x="4173431" y="2560676"/>
                  <a:pt x="4175389" y="2550418"/>
                </a:cubicBezTo>
                <a:cubicBezTo>
                  <a:pt x="4178847" y="2532669"/>
                  <a:pt x="4170087" y="2528059"/>
                  <a:pt x="4153837" y="2529557"/>
                </a:cubicBezTo>
                <a:close/>
                <a:moveTo>
                  <a:pt x="6298342" y="2529442"/>
                </a:moveTo>
                <a:lnTo>
                  <a:pt x="6298342" y="2529557"/>
                </a:lnTo>
                <a:cubicBezTo>
                  <a:pt x="6276673" y="2530249"/>
                  <a:pt x="6270910" y="2537279"/>
                  <a:pt x="6275175" y="2556642"/>
                </a:cubicBezTo>
                <a:cubicBezTo>
                  <a:pt x="6270910" y="2575658"/>
                  <a:pt x="6276097" y="2583956"/>
                  <a:pt x="6298225" y="2583611"/>
                </a:cubicBezTo>
                <a:cubicBezTo>
                  <a:pt x="6318510" y="2583265"/>
                  <a:pt x="6323466" y="2576119"/>
                  <a:pt x="6322198" y="2557910"/>
                </a:cubicBezTo>
                <a:cubicBezTo>
                  <a:pt x="6321046" y="2541889"/>
                  <a:pt x="6322657" y="2528751"/>
                  <a:pt x="6298342" y="2529442"/>
                </a:cubicBezTo>
                <a:close/>
                <a:moveTo>
                  <a:pt x="4288106" y="2529442"/>
                </a:moveTo>
                <a:cubicBezTo>
                  <a:pt x="4262981" y="2530249"/>
                  <a:pt x="4237740" y="2529673"/>
                  <a:pt x="4212616" y="2529673"/>
                </a:cubicBezTo>
                <a:cubicBezTo>
                  <a:pt x="4202587" y="2529673"/>
                  <a:pt x="4188297" y="2527598"/>
                  <a:pt x="4191756" y="2543618"/>
                </a:cubicBezTo>
                <a:lnTo>
                  <a:pt x="4191523" y="2543503"/>
                </a:lnTo>
                <a:cubicBezTo>
                  <a:pt x="4194406" y="2556526"/>
                  <a:pt x="4177579" y="2578885"/>
                  <a:pt x="4206625" y="2581767"/>
                </a:cubicBezTo>
                <a:cubicBezTo>
                  <a:pt x="4210656" y="2582228"/>
                  <a:pt x="4215845" y="2581421"/>
                  <a:pt x="4216421" y="2587529"/>
                </a:cubicBezTo>
                <a:cubicBezTo>
                  <a:pt x="4216997" y="2593753"/>
                  <a:pt x="4213768" y="2597556"/>
                  <a:pt x="4207427" y="2597211"/>
                </a:cubicBezTo>
                <a:cubicBezTo>
                  <a:pt x="4194982" y="2596519"/>
                  <a:pt x="4190717" y="2602627"/>
                  <a:pt x="4190831" y="2614499"/>
                </a:cubicBezTo>
                <a:cubicBezTo>
                  <a:pt x="4191293" y="2641353"/>
                  <a:pt x="4191180" y="2668207"/>
                  <a:pt x="4190831" y="2695061"/>
                </a:cubicBezTo>
                <a:cubicBezTo>
                  <a:pt x="4190717" y="2707277"/>
                  <a:pt x="4195787" y="2712234"/>
                  <a:pt x="4207890" y="2712117"/>
                </a:cubicBezTo>
                <a:cubicBezTo>
                  <a:pt x="4233936" y="2711772"/>
                  <a:pt x="4259985" y="2711541"/>
                  <a:pt x="4285918" y="2712348"/>
                </a:cubicBezTo>
                <a:cubicBezTo>
                  <a:pt x="4302398" y="2712925"/>
                  <a:pt x="4306779" y="2705433"/>
                  <a:pt x="4306203" y="2690336"/>
                </a:cubicBezTo>
                <a:cubicBezTo>
                  <a:pt x="4305278" y="2666938"/>
                  <a:pt x="4305970" y="2643544"/>
                  <a:pt x="4305970" y="2620146"/>
                </a:cubicBezTo>
                <a:cubicBezTo>
                  <a:pt x="4305970" y="2595827"/>
                  <a:pt x="4305394" y="2571509"/>
                  <a:pt x="4306203" y="2547306"/>
                </a:cubicBezTo>
                <a:cubicBezTo>
                  <a:pt x="4306662" y="2533706"/>
                  <a:pt x="4301706" y="2528981"/>
                  <a:pt x="4288106" y="2529442"/>
                </a:cubicBezTo>
                <a:close/>
                <a:moveTo>
                  <a:pt x="11308438" y="2529154"/>
                </a:moveTo>
                <a:cubicBezTo>
                  <a:pt x="11305168" y="2529817"/>
                  <a:pt x="11302430" y="2532035"/>
                  <a:pt x="11301106" y="2538316"/>
                </a:cubicBezTo>
                <a:cubicBezTo>
                  <a:pt x="11293959" y="2571970"/>
                  <a:pt x="11301220" y="2582228"/>
                  <a:pt x="11334644" y="2581190"/>
                </a:cubicBezTo>
                <a:cubicBezTo>
                  <a:pt x="11342482" y="2580845"/>
                  <a:pt x="11352508" y="2584878"/>
                  <a:pt x="11354466" y="2571164"/>
                </a:cubicBezTo>
                <a:cubicBezTo>
                  <a:pt x="11355158" y="2566093"/>
                  <a:pt x="11362534" y="2564710"/>
                  <a:pt x="11364494" y="2568282"/>
                </a:cubicBezTo>
                <a:cubicBezTo>
                  <a:pt x="11376941" y="2591793"/>
                  <a:pt x="11398264" y="2577272"/>
                  <a:pt x="11415321" y="2580960"/>
                </a:cubicBezTo>
                <a:cubicBezTo>
                  <a:pt x="11415321" y="2563788"/>
                  <a:pt x="11415321" y="2546499"/>
                  <a:pt x="11415321" y="2529327"/>
                </a:cubicBezTo>
                <a:cubicBezTo>
                  <a:pt x="11383165" y="2529327"/>
                  <a:pt x="11351124" y="2528981"/>
                  <a:pt x="11318970" y="2529327"/>
                </a:cubicBezTo>
                <a:cubicBezTo>
                  <a:pt x="11315512" y="2529385"/>
                  <a:pt x="11311708" y="2528492"/>
                  <a:pt x="11308438" y="2529154"/>
                </a:cubicBezTo>
                <a:close/>
                <a:moveTo>
                  <a:pt x="2935963" y="2529154"/>
                </a:moveTo>
                <a:cubicBezTo>
                  <a:pt x="2932693" y="2529817"/>
                  <a:pt x="2929955" y="2532035"/>
                  <a:pt x="2928631" y="2538316"/>
                </a:cubicBezTo>
                <a:cubicBezTo>
                  <a:pt x="2921484" y="2571970"/>
                  <a:pt x="2928745" y="2582228"/>
                  <a:pt x="2962169" y="2581190"/>
                </a:cubicBezTo>
                <a:cubicBezTo>
                  <a:pt x="2970007" y="2580845"/>
                  <a:pt x="2980033" y="2584878"/>
                  <a:pt x="2981991" y="2571164"/>
                </a:cubicBezTo>
                <a:cubicBezTo>
                  <a:pt x="2982683" y="2566093"/>
                  <a:pt x="2990059" y="2564710"/>
                  <a:pt x="2992019" y="2568282"/>
                </a:cubicBezTo>
                <a:cubicBezTo>
                  <a:pt x="3004466" y="2591793"/>
                  <a:pt x="3025789" y="2577272"/>
                  <a:pt x="3042846" y="2580960"/>
                </a:cubicBezTo>
                <a:cubicBezTo>
                  <a:pt x="3042846" y="2563788"/>
                  <a:pt x="3042846" y="2546499"/>
                  <a:pt x="3042846" y="2529327"/>
                </a:cubicBezTo>
                <a:cubicBezTo>
                  <a:pt x="3010690" y="2529327"/>
                  <a:pt x="2978649" y="2528981"/>
                  <a:pt x="2946495" y="2529327"/>
                </a:cubicBezTo>
                <a:cubicBezTo>
                  <a:pt x="2943037" y="2529385"/>
                  <a:pt x="2939233" y="2528492"/>
                  <a:pt x="2935963" y="2529154"/>
                </a:cubicBezTo>
                <a:close/>
                <a:moveTo>
                  <a:pt x="10105966" y="2529039"/>
                </a:moveTo>
                <a:cubicBezTo>
                  <a:pt x="10101442" y="2529528"/>
                  <a:pt x="10097984" y="2531805"/>
                  <a:pt x="10097984" y="2539238"/>
                </a:cubicBezTo>
                <a:cubicBezTo>
                  <a:pt x="10097984" y="2552953"/>
                  <a:pt x="10089456" y="2571509"/>
                  <a:pt x="10103978" y="2579577"/>
                </a:cubicBezTo>
                <a:cubicBezTo>
                  <a:pt x="10114350" y="2585339"/>
                  <a:pt x="10135211" y="2587990"/>
                  <a:pt x="10142241" y="2577272"/>
                </a:cubicBezTo>
                <a:cubicBezTo>
                  <a:pt x="10152960" y="2560905"/>
                  <a:pt x="10156072" y="2566208"/>
                  <a:pt x="10165638" y="2576696"/>
                </a:cubicBezTo>
                <a:cubicBezTo>
                  <a:pt x="10175549" y="2587529"/>
                  <a:pt x="10209088" y="2582689"/>
                  <a:pt x="10211968" y="2571740"/>
                </a:cubicBezTo>
                <a:lnTo>
                  <a:pt x="10212200" y="2571740"/>
                </a:lnTo>
                <a:cubicBezTo>
                  <a:pt x="10220383" y="2540852"/>
                  <a:pt x="10211739" y="2529327"/>
                  <a:pt x="10180160" y="2529327"/>
                </a:cubicBezTo>
                <a:cubicBezTo>
                  <a:pt x="10172323" y="2529327"/>
                  <a:pt x="10164601" y="2529327"/>
                  <a:pt x="10156764" y="2529327"/>
                </a:cubicBezTo>
                <a:cubicBezTo>
                  <a:pt x="10144546" y="2529327"/>
                  <a:pt x="10132445" y="2528751"/>
                  <a:pt x="10120344" y="2529557"/>
                </a:cubicBezTo>
                <a:cubicBezTo>
                  <a:pt x="10116080" y="2529846"/>
                  <a:pt x="10110490" y="2528549"/>
                  <a:pt x="10105966" y="2529039"/>
                </a:cubicBezTo>
                <a:close/>
                <a:moveTo>
                  <a:pt x="1733491" y="2529039"/>
                </a:moveTo>
                <a:cubicBezTo>
                  <a:pt x="1728967" y="2529528"/>
                  <a:pt x="1725509" y="2531805"/>
                  <a:pt x="1725509" y="2539238"/>
                </a:cubicBezTo>
                <a:cubicBezTo>
                  <a:pt x="1725509" y="2552953"/>
                  <a:pt x="1716981" y="2571509"/>
                  <a:pt x="1731503" y="2579577"/>
                </a:cubicBezTo>
                <a:cubicBezTo>
                  <a:pt x="1741875" y="2585339"/>
                  <a:pt x="1762736" y="2587990"/>
                  <a:pt x="1769766" y="2577272"/>
                </a:cubicBezTo>
                <a:cubicBezTo>
                  <a:pt x="1780485" y="2560905"/>
                  <a:pt x="1783597" y="2566208"/>
                  <a:pt x="1793163" y="2576696"/>
                </a:cubicBezTo>
                <a:cubicBezTo>
                  <a:pt x="1803074" y="2587529"/>
                  <a:pt x="1836613" y="2582689"/>
                  <a:pt x="1839493" y="2571740"/>
                </a:cubicBezTo>
                <a:lnTo>
                  <a:pt x="1839725" y="2571740"/>
                </a:lnTo>
                <a:cubicBezTo>
                  <a:pt x="1847908" y="2540852"/>
                  <a:pt x="1839264" y="2529327"/>
                  <a:pt x="1807685" y="2529327"/>
                </a:cubicBezTo>
                <a:cubicBezTo>
                  <a:pt x="1799848" y="2529327"/>
                  <a:pt x="1792126" y="2529327"/>
                  <a:pt x="1784289" y="2529327"/>
                </a:cubicBezTo>
                <a:cubicBezTo>
                  <a:pt x="1772071" y="2529327"/>
                  <a:pt x="1759970" y="2528751"/>
                  <a:pt x="1747869" y="2529557"/>
                </a:cubicBezTo>
                <a:cubicBezTo>
                  <a:pt x="1743605" y="2529846"/>
                  <a:pt x="1738015" y="2528549"/>
                  <a:pt x="1733491" y="2529039"/>
                </a:cubicBezTo>
                <a:close/>
                <a:moveTo>
                  <a:pt x="11848512" y="2528981"/>
                </a:moveTo>
                <a:cubicBezTo>
                  <a:pt x="11842850" y="2529731"/>
                  <a:pt x="11838586" y="2533303"/>
                  <a:pt x="11838758" y="2545001"/>
                </a:cubicBezTo>
                <a:cubicBezTo>
                  <a:pt x="11839104" y="2571048"/>
                  <a:pt x="11839104" y="2597095"/>
                  <a:pt x="11838758" y="2623142"/>
                </a:cubicBezTo>
                <a:cubicBezTo>
                  <a:pt x="11838643" y="2635244"/>
                  <a:pt x="11837836" y="2646654"/>
                  <a:pt x="11855470" y="2644696"/>
                </a:cubicBezTo>
                <a:cubicBezTo>
                  <a:pt x="11862040" y="2644003"/>
                  <a:pt x="11864460" y="2647693"/>
                  <a:pt x="11864806" y="2654029"/>
                </a:cubicBezTo>
                <a:cubicBezTo>
                  <a:pt x="11865150" y="2661522"/>
                  <a:pt x="11862616" y="2665901"/>
                  <a:pt x="11854664" y="2665095"/>
                </a:cubicBezTo>
                <a:cubicBezTo>
                  <a:pt x="11838989" y="2663482"/>
                  <a:pt x="11838758" y="2673392"/>
                  <a:pt x="11838758" y="2684802"/>
                </a:cubicBezTo>
                <a:cubicBezTo>
                  <a:pt x="11838989" y="2755108"/>
                  <a:pt x="11838989" y="2825410"/>
                  <a:pt x="11838758" y="2895716"/>
                </a:cubicBezTo>
                <a:cubicBezTo>
                  <a:pt x="11838758" y="2907009"/>
                  <a:pt x="11838643" y="2917036"/>
                  <a:pt x="11854548" y="2915538"/>
                </a:cubicBezTo>
                <a:lnTo>
                  <a:pt x="11854318" y="2915422"/>
                </a:lnTo>
                <a:cubicBezTo>
                  <a:pt x="11858236" y="2914962"/>
                  <a:pt x="11863652" y="2914501"/>
                  <a:pt x="11864230" y="2920726"/>
                </a:cubicBezTo>
                <a:cubicBezTo>
                  <a:pt x="11864806" y="2925449"/>
                  <a:pt x="11863076" y="2929946"/>
                  <a:pt x="11857776" y="2930061"/>
                </a:cubicBezTo>
                <a:cubicBezTo>
                  <a:pt x="11831843" y="2930752"/>
                  <a:pt x="11839796" y="2950230"/>
                  <a:pt x="11838758" y="2964406"/>
                </a:cubicBezTo>
                <a:cubicBezTo>
                  <a:pt x="11837260" y="2984459"/>
                  <a:pt x="11851552" y="2983192"/>
                  <a:pt x="11865036" y="2983192"/>
                </a:cubicBezTo>
                <a:cubicBezTo>
                  <a:pt x="11878636" y="2983192"/>
                  <a:pt x="11891313" y="2984344"/>
                  <a:pt x="11891082" y="2964059"/>
                </a:cubicBezTo>
                <a:cubicBezTo>
                  <a:pt x="11890506" y="2913810"/>
                  <a:pt x="11890968" y="2863444"/>
                  <a:pt x="11890968" y="2813078"/>
                </a:cubicBezTo>
                <a:cubicBezTo>
                  <a:pt x="11890968" y="2803858"/>
                  <a:pt x="11889586" y="2795330"/>
                  <a:pt x="11877253" y="2795330"/>
                </a:cubicBezTo>
                <a:cubicBezTo>
                  <a:pt x="11870799" y="2795330"/>
                  <a:pt x="11864230" y="2793947"/>
                  <a:pt x="11865612" y="2785419"/>
                </a:cubicBezTo>
                <a:cubicBezTo>
                  <a:pt x="11866996" y="2776428"/>
                  <a:pt x="11875178" y="2779770"/>
                  <a:pt x="11880364" y="2779770"/>
                </a:cubicBezTo>
                <a:cubicBezTo>
                  <a:pt x="11911598" y="2779424"/>
                  <a:pt x="11942946" y="2779656"/>
                  <a:pt x="11974180" y="2779656"/>
                </a:cubicBezTo>
                <a:cubicBezTo>
                  <a:pt x="11982824" y="2779656"/>
                  <a:pt x="11991584" y="2780117"/>
                  <a:pt x="12000228" y="2779656"/>
                </a:cubicBezTo>
                <a:cubicBezTo>
                  <a:pt x="12028694" y="2778157"/>
                  <a:pt x="12066151" y="2791873"/>
                  <a:pt x="12083210" y="2774814"/>
                </a:cubicBezTo>
                <a:cubicBezTo>
                  <a:pt x="12101419" y="2756605"/>
                  <a:pt x="12088050" y="2718917"/>
                  <a:pt x="12088740" y="2689758"/>
                </a:cubicBezTo>
                <a:cubicBezTo>
                  <a:pt x="12088972" y="2681114"/>
                  <a:pt x="12094850" y="2664749"/>
                  <a:pt x="12078254" y="2666132"/>
                </a:cubicBezTo>
                <a:cubicBezTo>
                  <a:pt x="12066036" y="2667170"/>
                  <a:pt x="12046444" y="2651842"/>
                  <a:pt x="12040796" y="2678581"/>
                </a:cubicBezTo>
                <a:cubicBezTo>
                  <a:pt x="12038606" y="2688836"/>
                  <a:pt x="12023854" y="2690221"/>
                  <a:pt x="12022931" y="2680538"/>
                </a:cubicBezTo>
                <a:cubicBezTo>
                  <a:pt x="12020972" y="2660139"/>
                  <a:pt x="12008294" y="2665555"/>
                  <a:pt x="11997230" y="2665210"/>
                </a:cubicBezTo>
                <a:cubicBezTo>
                  <a:pt x="11985130" y="2664749"/>
                  <a:pt x="11972912" y="2665095"/>
                  <a:pt x="11960810" y="2664979"/>
                </a:cubicBezTo>
                <a:cubicBezTo>
                  <a:pt x="11954702" y="2664864"/>
                  <a:pt x="11948248" y="2665325"/>
                  <a:pt x="11948708" y="2655990"/>
                </a:cubicBezTo>
                <a:cubicBezTo>
                  <a:pt x="11948940" y="2648499"/>
                  <a:pt x="11952858" y="2644696"/>
                  <a:pt x="11960004" y="2644696"/>
                </a:cubicBezTo>
                <a:cubicBezTo>
                  <a:pt x="11974756" y="2644464"/>
                  <a:pt x="11989624" y="2643659"/>
                  <a:pt x="12004260" y="2644696"/>
                </a:cubicBezTo>
                <a:cubicBezTo>
                  <a:pt x="12018437" y="2645731"/>
                  <a:pt x="12022010" y="2639971"/>
                  <a:pt x="12021549" y="2626715"/>
                </a:cubicBezTo>
                <a:cubicBezTo>
                  <a:pt x="12020742" y="2599861"/>
                  <a:pt x="12020972" y="2572892"/>
                  <a:pt x="12021549" y="2546038"/>
                </a:cubicBezTo>
                <a:cubicBezTo>
                  <a:pt x="12021779" y="2534283"/>
                  <a:pt x="12018667" y="2528981"/>
                  <a:pt x="12005644" y="2529327"/>
                </a:cubicBezTo>
                <a:cubicBezTo>
                  <a:pt x="11977868" y="2530134"/>
                  <a:pt x="11950092" y="2530134"/>
                  <a:pt x="11922316" y="2529327"/>
                </a:cubicBezTo>
                <a:cubicBezTo>
                  <a:pt x="11909524" y="2528981"/>
                  <a:pt x="11906180" y="2533822"/>
                  <a:pt x="11906412" y="2545923"/>
                </a:cubicBezTo>
                <a:cubicBezTo>
                  <a:pt x="11906988" y="2577157"/>
                  <a:pt x="11906758" y="2608390"/>
                  <a:pt x="11906412" y="2639623"/>
                </a:cubicBezTo>
                <a:cubicBezTo>
                  <a:pt x="11906412" y="2644926"/>
                  <a:pt x="11909524" y="2653454"/>
                  <a:pt x="11900418" y="2654146"/>
                </a:cubicBezTo>
                <a:cubicBezTo>
                  <a:pt x="11890046" y="2655068"/>
                  <a:pt x="11890968" y="2646308"/>
                  <a:pt x="11890968" y="2639509"/>
                </a:cubicBezTo>
                <a:cubicBezTo>
                  <a:pt x="11890968" y="2608275"/>
                  <a:pt x="11890506" y="2577041"/>
                  <a:pt x="11891428" y="2545808"/>
                </a:cubicBezTo>
                <a:cubicBezTo>
                  <a:pt x="11892006" y="2525178"/>
                  <a:pt x="11877829" y="2529096"/>
                  <a:pt x="11866648" y="2529903"/>
                </a:cubicBezTo>
                <a:cubicBezTo>
                  <a:pt x="11861232" y="2530307"/>
                  <a:pt x="11854174" y="2528232"/>
                  <a:pt x="11848512" y="2528981"/>
                </a:cubicBezTo>
                <a:close/>
                <a:moveTo>
                  <a:pt x="3476037" y="2528981"/>
                </a:moveTo>
                <a:cubicBezTo>
                  <a:pt x="3470375" y="2529731"/>
                  <a:pt x="3466111" y="2533303"/>
                  <a:pt x="3466283" y="2545001"/>
                </a:cubicBezTo>
                <a:cubicBezTo>
                  <a:pt x="3466629" y="2571048"/>
                  <a:pt x="3466629" y="2597095"/>
                  <a:pt x="3466283" y="2623142"/>
                </a:cubicBezTo>
                <a:cubicBezTo>
                  <a:pt x="3466168" y="2635244"/>
                  <a:pt x="3465361" y="2646654"/>
                  <a:pt x="3482995" y="2644696"/>
                </a:cubicBezTo>
                <a:cubicBezTo>
                  <a:pt x="3489565" y="2644003"/>
                  <a:pt x="3491985" y="2647693"/>
                  <a:pt x="3492331" y="2654029"/>
                </a:cubicBezTo>
                <a:cubicBezTo>
                  <a:pt x="3492675" y="2661522"/>
                  <a:pt x="3490141" y="2665901"/>
                  <a:pt x="3482189" y="2665095"/>
                </a:cubicBezTo>
                <a:cubicBezTo>
                  <a:pt x="3466514" y="2663482"/>
                  <a:pt x="3466283" y="2673392"/>
                  <a:pt x="3466283" y="2684802"/>
                </a:cubicBezTo>
                <a:cubicBezTo>
                  <a:pt x="3466514" y="2755108"/>
                  <a:pt x="3466514" y="2825410"/>
                  <a:pt x="3466283" y="2895716"/>
                </a:cubicBezTo>
                <a:cubicBezTo>
                  <a:pt x="3466283" y="2907009"/>
                  <a:pt x="3466168" y="2917036"/>
                  <a:pt x="3482073" y="2915538"/>
                </a:cubicBezTo>
                <a:lnTo>
                  <a:pt x="3481843" y="2915422"/>
                </a:lnTo>
                <a:cubicBezTo>
                  <a:pt x="3485761" y="2914962"/>
                  <a:pt x="3491177" y="2914501"/>
                  <a:pt x="3491755" y="2920726"/>
                </a:cubicBezTo>
                <a:cubicBezTo>
                  <a:pt x="3492331" y="2925449"/>
                  <a:pt x="3490601" y="2929946"/>
                  <a:pt x="3485301" y="2930061"/>
                </a:cubicBezTo>
                <a:cubicBezTo>
                  <a:pt x="3459368" y="2930752"/>
                  <a:pt x="3467321" y="2950230"/>
                  <a:pt x="3466283" y="2964406"/>
                </a:cubicBezTo>
                <a:cubicBezTo>
                  <a:pt x="3464785" y="2984459"/>
                  <a:pt x="3479077" y="2983192"/>
                  <a:pt x="3492561" y="2983192"/>
                </a:cubicBezTo>
                <a:cubicBezTo>
                  <a:pt x="3506161" y="2983192"/>
                  <a:pt x="3518838" y="2984344"/>
                  <a:pt x="3518607" y="2964059"/>
                </a:cubicBezTo>
                <a:cubicBezTo>
                  <a:pt x="3518031" y="2913810"/>
                  <a:pt x="3518493" y="2863444"/>
                  <a:pt x="3518493" y="2813078"/>
                </a:cubicBezTo>
                <a:cubicBezTo>
                  <a:pt x="3518493" y="2803858"/>
                  <a:pt x="3517111" y="2795330"/>
                  <a:pt x="3504778" y="2795330"/>
                </a:cubicBezTo>
                <a:cubicBezTo>
                  <a:pt x="3498324" y="2795330"/>
                  <a:pt x="3491755" y="2793947"/>
                  <a:pt x="3493137" y="2785419"/>
                </a:cubicBezTo>
                <a:cubicBezTo>
                  <a:pt x="3494521" y="2776428"/>
                  <a:pt x="3502703" y="2779770"/>
                  <a:pt x="3507889" y="2779770"/>
                </a:cubicBezTo>
                <a:cubicBezTo>
                  <a:pt x="3539123" y="2779424"/>
                  <a:pt x="3570471" y="2779656"/>
                  <a:pt x="3601705" y="2779656"/>
                </a:cubicBezTo>
                <a:cubicBezTo>
                  <a:pt x="3610349" y="2779656"/>
                  <a:pt x="3619109" y="2780117"/>
                  <a:pt x="3627753" y="2779656"/>
                </a:cubicBezTo>
                <a:cubicBezTo>
                  <a:pt x="3656219" y="2778157"/>
                  <a:pt x="3693676" y="2791873"/>
                  <a:pt x="3710735" y="2774814"/>
                </a:cubicBezTo>
                <a:cubicBezTo>
                  <a:pt x="3728944" y="2756605"/>
                  <a:pt x="3715575" y="2718917"/>
                  <a:pt x="3716265" y="2689758"/>
                </a:cubicBezTo>
                <a:cubicBezTo>
                  <a:pt x="3716497" y="2681114"/>
                  <a:pt x="3722375" y="2664749"/>
                  <a:pt x="3705779" y="2666132"/>
                </a:cubicBezTo>
                <a:cubicBezTo>
                  <a:pt x="3693561" y="2667170"/>
                  <a:pt x="3673969" y="2651842"/>
                  <a:pt x="3668321" y="2678581"/>
                </a:cubicBezTo>
                <a:cubicBezTo>
                  <a:pt x="3666131" y="2688836"/>
                  <a:pt x="3651379" y="2690221"/>
                  <a:pt x="3650456" y="2680538"/>
                </a:cubicBezTo>
                <a:cubicBezTo>
                  <a:pt x="3648497" y="2660139"/>
                  <a:pt x="3635819" y="2665555"/>
                  <a:pt x="3624755" y="2665210"/>
                </a:cubicBezTo>
                <a:cubicBezTo>
                  <a:pt x="3612655" y="2664749"/>
                  <a:pt x="3600437" y="2665095"/>
                  <a:pt x="3588335" y="2664979"/>
                </a:cubicBezTo>
                <a:cubicBezTo>
                  <a:pt x="3582227" y="2664864"/>
                  <a:pt x="3575773" y="2665325"/>
                  <a:pt x="3576233" y="2655990"/>
                </a:cubicBezTo>
                <a:cubicBezTo>
                  <a:pt x="3576465" y="2648499"/>
                  <a:pt x="3580383" y="2644696"/>
                  <a:pt x="3587529" y="2644696"/>
                </a:cubicBezTo>
                <a:cubicBezTo>
                  <a:pt x="3602281" y="2644464"/>
                  <a:pt x="3617149" y="2643659"/>
                  <a:pt x="3631785" y="2644696"/>
                </a:cubicBezTo>
                <a:cubicBezTo>
                  <a:pt x="3645962" y="2645731"/>
                  <a:pt x="3649535" y="2639971"/>
                  <a:pt x="3649074" y="2626715"/>
                </a:cubicBezTo>
                <a:cubicBezTo>
                  <a:pt x="3648267" y="2599861"/>
                  <a:pt x="3648497" y="2572892"/>
                  <a:pt x="3649074" y="2546038"/>
                </a:cubicBezTo>
                <a:cubicBezTo>
                  <a:pt x="3649304" y="2534283"/>
                  <a:pt x="3646192" y="2528981"/>
                  <a:pt x="3633169" y="2529327"/>
                </a:cubicBezTo>
                <a:cubicBezTo>
                  <a:pt x="3605393" y="2530134"/>
                  <a:pt x="3577617" y="2530134"/>
                  <a:pt x="3549841" y="2529327"/>
                </a:cubicBezTo>
                <a:cubicBezTo>
                  <a:pt x="3537049" y="2528981"/>
                  <a:pt x="3533705" y="2533822"/>
                  <a:pt x="3533937" y="2545923"/>
                </a:cubicBezTo>
                <a:cubicBezTo>
                  <a:pt x="3534513" y="2577157"/>
                  <a:pt x="3534283" y="2608390"/>
                  <a:pt x="3533937" y="2639623"/>
                </a:cubicBezTo>
                <a:cubicBezTo>
                  <a:pt x="3533937" y="2644926"/>
                  <a:pt x="3537049" y="2653454"/>
                  <a:pt x="3527943" y="2654146"/>
                </a:cubicBezTo>
                <a:cubicBezTo>
                  <a:pt x="3517571" y="2655068"/>
                  <a:pt x="3518493" y="2646308"/>
                  <a:pt x="3518493" y="2639509"/>
                </a:cubicBezTo>
                <a:cubicBezTo>
                  <a:pt x="3518493" y="2608275"/>
                  <a:pt x="3518031" y="2577041"/>
                  <a:pt x="3518953" y="2545808"/>
                </a:cubicBezTo>
                <a:cubicBezTo>
                  <a:pt x="3519531" y="2525178"/>
                  <a:pt x="3505354" y="2529096"/>
                  <a:pt x="3494173" y="2529903"/>
                </a:cubicBezTo>
                <a:cubicBezTo>
                  <a:pt x="3488757" y="2530307"/>
                  <a:pt x="3481699" y="2528232"/>
                  <a:pt x="3476037" y="2528981"/>
                </a:cubicBezTo>
                <a:close/>
                <a:moveTo>
                  <a:pt x="10722192" y="2528751"/>
                </a:moveTo>
                <a:cubicBezTo>
                  <a:pt x="10705366" y="2527944"/>
                  <a:pt x="10701678" y="2535320"/>
                  <a:pt x="10702138" y="2550302"/>
                </a:cubicBezTo>
                <a:cubicBezTo>
                  <a:pt x="10702946" y="2577157"/>
                  <a:pt x="10702598" y="2604126"/>
                  <a:pt x="10702138" y="2630979"/>
                </a:cubicBezTo>
                <a:cubicBezTo>
                  <a:pt x="10702022" y="2640547"/>
                  <a:pt x="10706288" y="2655874"/>
                  <a:pt x="10692226" y="2656451"/>
                </a:cubicBezTo>
                <a:cubicBezTo>
                  <a:pt x="10676898" y="2657027"/>
                  <a:pt x="10681854" y="2641353"/>
                  <a:pt x="10681738" y="2632018"/>
                </a:cubicBezTo>
                <a:lnTo>
                  <a:pt x="10682200" y="2632362"/>
                </a:lnTo>
                <a:cubicBezTo>
                  <a:pt x="10681738" y="2603781"/>
                  <a:pt x="10681969" y="2575082"/>
                  <a:pt x="10682430" y="2546499"/>
                </a:cubicBezTo>
                <a:cubicBezTo>
                  <a:pt x="10682891" y="2522412"/>
                  <a:pt x="10665142" y="2530595"/>
                  <a:pt x="10652926" y="2529557"/>
                </a:cubicBezTo>
                <a:cubicBezTo>
                  <a:pt x="10640593" y="2528520"/>
                  <a:pt x="10628262" y="2527137"/>
                  <a:pt x="10629299" y="2546845"/>
                </a:cubicBezTo>
                <a:cubicBezTo>
                  <a:pt x="10630682" y="2572892"/>
                  <a:pt x="10630104" y="2598940"/>
                  <a:pt x="10629758" y="2624986"/>
                </a:cubicBezTo>
                <a:cubicBezTo>
                  <a:pt x="10629529" y="2636858"/>
                  <a:pt x="10630566" y="2645963"/>
                  <a:pt x="10646010" y="2644233"/>
                </a:cubicBezTo>
                <a:cubicBezTo>
                  <a:pt x="10654770" y="2643196"/>
                  <a:pt x="10658804" y="2648730"/>
                  <a:pt x="10659494" y="2656451"/>
                </a:cubicBezTo>
                <a:cubicBezTo>
                  <a:pt x="10660302" y="2666016"/>
                  <a:pt x="10652464" y="2665325"/>
                  <a:pt x="10646932" y="2664749"/>
                </a:cubicBezTo>
                <a:cubicBezTo>
                  <a:pt x="10629645" y="2662905"/>
                  <a:pt x="10629645" y="2673624"/>
                  <a:pt x="10629645" y="2685957"/>
                </a:cubicBezTo>
                <a:cubicBezTo>
                  <a:pt x="10629875" y="2720648"/>
                  <a:pt x="10629645" y="2755453"/>
                  <a:pt x="10629645" y="2790145"/>
                </a:cubicBezTo>
                <a:cubicBezTo>
                  <a:pt x="10629645" y="2824027"/>
                  <a:pt x="10629990" y="2857797"/>
                  <a:pt x="10629414" y="2891681"/>
                </a:cubicBezTo>
                <a:cubicBezTo>
                  <a:pt x="10629182" y="2905972"/>
                  <a:pt x="10628838" y="2918420"/>
                  <a:pt x="10649008" y="2915538"/>
                </a:cubicBezTo>
                <a:cubicBezTo>
                  <a:pt x="10653962" y="2914846"/>
                  <a:pt x="10660070" y="2915883"/>
                  <a:pt x="10659264" y="2923492"/>
                </a:cubicBezTo>
                <a:cubicBezTo>
                  <a:pt x="10658804" y="2928448"/>
                  <a:pt x="10654654" y="2931096"/>
                  <a:pt x="10650044" y="2930752"/>
                </a:cubicBezTo>
                <a:cubicBezTo>
                  <a:pt x="10620540" y="2928562"/>
                  <a:pt x="10631143" y="2950691"/>
                  <a:pt x="10629645" y="2964868"/>
                </a:cubicBezTo>
                <a:cubicBezTo>
                  <a:pt x="10627684" y="2983076"/>
                  <a:pt x="10640248" y="2983998"/>
                  <a:pt x="10653386" y="2983192"/>
                </a:cubicBezTo>
                <a:cubicBezTo>
                  <a:pt x="10665604" y="2982501"/>
                  <a:pt x="10681623" y="2987456"/>
                  <a:pt x="10681623" y="2966481"/>
                </a:cubicBezTo>
                <a:cubicBezTo>
                  <a:pt x="10681854" y="2916229"/>
                  <a:pt x="10681854" y="2865864"/>
                  <a:pt x="10681854" y="2815499"/>
                </a:cubicBezTo>
                <a:cubicBezTo>
                  <a:pt x="10681854" y="2809506"/>
                  <a:pt x="10682315" y="2802130"/>
                  <a:pt x="10674132" y="2801209"/>
                </a:cubicBezTo>
                <a:cubicBezTo>
                  <a:pt x="10664680" y="2800055"/>
                  <a:pt x="10658804" y="2796713"/>
                  <a:pt x="10662030" y="2786456"/>
                </a:cubicBezTo>
                <a:cubicBezTo>
                  <a:pt x="10665372" y="2775854"/>
                  <a:pt x="10675054" y="2779885"/>
                  <a:pt x="10682084" y="2779885"/>
                </a:cubicBezTo>
                <a:cubicBezTo>
                  <a:pt x="10741900" y="2779540"/>
                  <a:pt x="10801832" y="2779196"/>
                  <a:pt x="10861763" y="2780117"/>
                </a:cubicBezTo>
                <a:cubicBezTo>
                  <a:pt x="10878935" y="2780346"/>
                  <a:pt x="10887002" y="2777237"/>
                  <a:pt x="10885504" y="2757757"/>
                </a:cubicBezTo>
                <a:cubicBezTo>
                  <a:pt x="10883776" y="2734477"/>
                  <a:pt x="10885736" y="2710850"/>
                  <a:pt x="10884814" y="2687453"/>
                </a:cubicBezTo>
                <a:cubicBezTo>
                  <a:pt x="10884468" y="2678924"/>
                  <a:pt x="10891268" y="2662098"/>
                  <a:pt x="10873173" y="2665786"/>
                </a:cubicBezTo>
                <a:cubicBezTo>
                  <a:pt x="10859573" y="2668437"/>
                  <a:pt x="10836408" y="2648730"/>
                  <a:pt x="10832949" y="2680077"/>
                </a:cubicBezTo>
                <a:cubicBezTo>
                  <a:pt x="10832488" y="2684341"/>
                  <a:pt x="10832144" y="2688951"/>
                  <a:pt x="10826495" y="2689643"/>
                </a:cubicBezTo>
                <a:cubicBezTo>
                  <a:pt x="10822577" y="2690106"/>
                  <a:pt x="10818774" y="2687800"/>
                  <a:pt x="10818774" y="2684341"/>
                </a:cubicBezTo>
                <a:cubicBezTo>
                  <a:pt x="10819004" y="2658410"/>
                  <a:pt x="10800102" y="2665325"/>
                  <a:pt x="10785811" y="2664864"/>
                </a:cubicBezTo>
                <a:cubicBezTo>
                  <a:pt x="10775439" y="2664519"/>
                  <a:pt x="10764951" y="2664864"/>
                  <a:pt x="10754578" y="2664633"/>
                </a:cubicBezTo>
                <a:cubicBezTo>
                  <a:pt x="10746740" y="2664403"/>
                  <a:pt x="10744435" y="2659333"/>
                  <a:pt x="10744666" y="2652418"/>
                </a:cubicBezTo>
                <a:cubicBezTo>
                  <a:pt x="10744898" y="2645386"/>
                  <a:pt x="10749968" y="2644003"/>
                  <a:pt x="10755384" y="2644003"/>
                </a:cubicBezTo>
                <a:cubicBezTo>
                  <a:pt x="10769215" y="2643772"/>
                  <a:pt x="10783162" y="2643083"/>
                  <a:pt x="10796990" y="2644233"/>
                </a:cubicBezTo>
                <a:cubicBezTo>
                  <a:pt x="10813242" y="2645618"/>
                  <a:pt x="10818313" y="2638932"/>
                  <a:pt x="10817621" y="2623258"/>
                </a:cubicBezTo>
                <a:cubicBezTo>
                  <a:pt x="10816584" y="2598132"/>
                  <a:pt x="10816353" y="2572892"/>
                  <a:pt x="10817391" y="2547767"/>
                </a:cubicBezTo>
                <a:cubicBezTo>
                  <a:pt x="10817967" y="2532439"/>
                  <a:pt x="10811974" y="2528405"/>
                  <a:pt x="10797682" y="2528866"/>
                </a:cubicBezTo>
                <a:cubicBezTo>
                  <a:pt x="10772557" y="2529788"/>
                  <a:pt x="10747318" y="2530018"/>
                  <a:pt x="10722192" y="2528751"/>
                </a:cubicBezTo>
                <a:close/>
                <a:moveTo>
                  <a:pt x="9856415" y="2528751"/>
                </a:moveTo>
                <a:cubicBezTo>
                  <a:pt x="9822646" y="2530940"/>
                  <a:pt x="9788762" y="2529327"/>
                  <a:pt x="9754878" y="2529327"/>
                </a:cubicBezTo>
                <a:cubicBezTo>
                  <a:pt x="9718343" y="2529327"/>
                  <a:pt x="9681924" y="2529557"/>
                  <a:pt x="9645504" y="2529212"/>
                </a:cubicBezTo>
                <a:cubicBezTo>
                  <a:pt x="9634208" y="2529096"/>
                  <a:pt x="9627178" y="2531517"/>
                  <a:pt x="9627408" y="2544655"/>
                </a:cubicBezTo>
                <a:cubicBezTo>
                  <a:pt x="9627985" y="2573238"/>
                  <a:pt x="9627063" y="2601935"/>
                  <a:pt x="9627985" y="2630519"/>
                </a:cubicBezTo>
                <a:cubicBezTo>
                  <a:pt x="9628676" y="2653339"/>
                  <a:pt x="9646886" y="2641584"/>
                  <a:pt x="9657605" y="2643888"/>
                </a:cubicBezTo>
                <a:cubicBezTo>
                  <a:pt x="9668438" y="2646193"/>
                  <a:pt x="9675584" y="2643196"/>
                  <a:pt x="9674892" y="2629251"/>
                </a:cubicBezTo>
                <a:cubicBezTo>
                  <a:pt x="9673971" y="2607699"/>
                  <a:pt x="9674547" y="2585916"/>
                  <a:pt x="9674892" y="2564249"/>
                </a:cubicBezTo>
                <a:cubicBezTo>
                  <a:pt x="9674892" y="2558832"/>
                  <a:pt x="9672357" y="2550879"/>
                  <a:pt x="9682153" y="2550879"/>
                </a:cubicBezTo>
                <a:cubicBezTo>
                  <a:pt x="9690336" y="2550879"/>
                  <a:pt x="9692066" y="2557217"/>
                  <a:pt x="9691374" y="2563557"/>
                </a:cubicBezTo>
                <a:cubicBezTo>
                  <a:pt x="9689644" y="2579462"/>
                  <a:pt x="9697828" y="2582112"/>
                  <a:pt x="9711543" y="2581882"/>
                </a:cubicBezTo>
                <a:cubicBezTo>
                  <a:pt x="9760180" y="2581190"/>
                  <a:pt x="9808816" y="2580499"/>
                  <a:pt x="9857337" y="2582112"/>
                </a:cubicBezTo>
                <a:lnTo>
                  <a:pt x="9857337" y="2581882"/>
                </a:lnTo>
                <a:cubicBezTo>
                  <a:pt x="9878890" y="2582689"/>
                  <a:pt x="9878658" y="2571164"/>
                  <a:pt x="9878314" y="2556180"/>
                </a:cubicBezTo>
                <a:cubicBezTo>
                  <a:pt x="9877968" y="2541198"/>
                  <a:pt x="9880158" y="2527252"/>
                  <a:pt x="9856415" y="2528751"/>
                </a:cubicBezTo>
                <a:close/>
                <a:moveTo>
                  <a:pt x="2349717" y="2528751"/>
                </a:moveTo>
                <a:cubicBezTo>
                  <a:pt x="2332891" y="2527944"/>
                  <a:pt x="2329203" y="2535320"/>
                  <a:pt x="2329663" y="2550302"/>
                </a:cubicBezTo>
                <a:cubicBezTo>
                  <a:pt x="2330471" y="2577157"/>
                  <a:pt x="2330123" y="2604126"/>
                  <a:pt x="2329663" y="2630979"/>
                </a:cubicBezTo>
                <a:cubicBezTo>
                  <a:pt x="2329547" y="2640547"/>
                  <a:pt x="2333813" y="2655874"/>
                  <a:pt x="2319751" y="2656451"/>
                </a:cubicBezTo>
                <a:cubicBezTo>
                  <a:pt x="2304423" y="2657027"/>
                  <a:pt x="2309379" y="2641353"/>
                  <a:pt x="2309263" y="2632018"/>
                </a:cubicBezTo>
                <a:lnTo>
                  <a:pt x="2309725" y="2632362"/>
                </a:lnTo>
                <a:cubicBezTo>
                  <a:pt x="2309263" y="2603781"/>
                  <a:pt x="2309494" y="2575082"/>
                  <a:pt x="2309955" y="2546499"/>
                </a:cubicBezTo>
                <a:cubicBezTo>
                  <a:pt x="2310416" y="2522412"/>
                  <a:pt x="2292667" y="2530595"/>
                  <a:pt x="2280451" y="2529557"/>
                </a:cubicBezTo>
                <a:cubicBezTo>
                  <a:pt x="2268118" y="2528520"/>
                  <a:pt x="2255787" y="2527137"/>
                  <a:pt x="2256824" y="2546845"/>
                </a:cubicBezTo>
                <a:cubicBezTo>
                  <a:pt x="2258207" y="2572892"/>
                  <a:pt x="2257629" y="2598940"/>
                  <a:pt x="2257283" y="2624986"/>
                </a:cubicBezTo>
                <a:cubicBezTo>
                  <a:pt x="2257054" y="2636858"/>
                  <a:pt x="2258091" y="2645963"/>
                  <a:pt x="2273535" y="2644233"/>
                </a:cubicBezTo>
                <a:cubicBezTo>
                  <a:pt x="2282295" y="2643196"/>
                  <a:pt x="2286329" y="2648730"/>
                  <a:pt x="2287019" y="2656451"/>
                </a:cubicBezTo>
                <a:cubicBezTo>
                  <a:pt x="2287827" y="2666016"/>
                  <a:pt x="2279989" y="2665325"/>
                  <a:pt x="2274457" y="2664749"/>
                </a:cubicBezTo>
                <a:cubicBezTo>
                  <a:pt x="2257170" y="2662905"/>
                  <a:pt x="2257170" y="2673624"/>
                  <a:pt x="2257170" y="2685957"/>
                </a:cubicBezTo>
                <a:cubicBezTo>
                  <a:pt x="2257400" y="2720648"/>
                  <a:pt x="2257170" y="2755453"/>
                  <a:pt x="2257170" y="2790145"/>
                </a:cubicBezTo>
                <a:cubicBezTo>
                  <a:pt x="2257170" y="2824027"/>
                  <a:pt x="2257515" y="2857797"/>
                  <a:pt x="2256939" y="2891681"/>
                </a:cubicBezTo>
                <a:cubicBezTo>
                  <a:pt x="2256707" y="2905972"/>
                  <a:pt x="2256363" y="2918420"/>
                  <a:pt x="2276533" y="2915538"/>
                </a:cubicBezTo>
                <a:cubicBezTo>
                  <a:pt x="2281487" y="2914846"/>
                  <a:pt x="2287595" y="2915883"/>
                  <a:pt x="2286789" y="2923492"/>
                </a:cubicBezTo>
                <a:cubicBezTo>
                  <a:pt x="2286329" y="2928448"/>
                  <a:pt x="2282179" y="2931096"/>
                  <a:pt x="2277569" y="2930752"/>
                </a:cubicBezTo>
                <a:cubicBezTo>
                  <a:pt x="2248065" y="2928562"/>
                  <a:pt x="2258668" y="2950691"/>
                  <a:pt x="2257170" y="2964868"/>
                </a:cubicBezTo>
                <a:cubicBezTo>
                  <a:pt x="2255209" y="2983076"/>
                  <a:pt x="2267773" y="2983998"/>
                  <a:pt x="2280911" y="2983192"/>
                </a:cubicBezTo>
                <a:cubicBezTo>
                  <a:pt x="2293129" y="2982501"/>
                  <a:pt x="2309148" y="2987456"/>
                  <a:pt x="2309148" y="2966481"/>
                </a:cubicBezTo>
                <a:cubicBezTo>
                  <a:pt x="2309379" y="2916229"/>
                  <a:pt x="2309379" y="2865864"/>
                  <a:pt x="2309379" y="2815499"/>
                </a:cubicBezTo>
                <a:cubicBezTo>
                  <a:pt x="2309379" y="2809506"/>
                  <a:pt x="2309840" y="2802130"/>
                  <a:pt x="2301657" y="2801209"/>
                </a:cubicBezTo>
                <a:cubicBezTo>
                  <a:pt x="2292205" y="2800055"/>
                  <a:pt x="2286329" y="2796713"/>
                  <a:pt x="2289555" y="2786456"/>
                </a:cubicBezTo>
                <a:cubicBezTo>
                  <a:pt x="2292897" y="2775854"/>
                  <a:pt x="2302579" y="2779885"/>
                  <a:pt x="2309609" y="2779885"/>
                </a:cubicBezTo>
                <a:cubicBezTo>
                  <a:pt x="2369425" y="2779540"/>
                  <a:pt x="2429357" y="2779196"/>
                  <a:pt x="2489288" y="2780117"/>
                </a:cubicBezTo>
                <a:cubicBezTo>
                  <a:pt x="2506460" y="2780346"/>
                  <a:pt x="2514527" y="2777237"/>
                  <a:pt x="2513029" y="2757757"/>
                </a:cubicBezTo>
                <a:cubicBezTo>
                  <a:pt x="2511301" y="2734477"/>
                  <a:pt x="2513261" y="2710850"/>
                  <a:pt x="2512339" y="2687453"/>
                </a:cubicBezTo>
                <a:cubicBezTo>
                  <a:pt x="2511993" y="2678924"/>
                  <a:pt x="2518793" y="2662098"/>
                  <a:pt x="2500698" y="2665786"/>
                </a:cubicBezTo>
                <a:cubicBezTo>
                  <a:pt x="2487098" y="2668437"/>
                  <a:pt x="2463933" y="2648730"/>
                  <a:pt x="2460474" y="2680077"/>
                </a:cubicBezTo>
                <a:cubicBezTo>
                  <a:pt x="2460013" y="2684341"/>
                  <a:pt x="2459669" y="2688951"/>
                  <a:pt x="2454020" y="2689643"/>
                </a:cubicBezTo>
                <a:cubicBezTo>
                  <a:pt x="2450102" y="2690106"/>
                  <a:pt x="2446299" y="2687800"/>
                  <a:pt x="2446299" y="2684341"/>
                </a:cubicBezTo>
                <a:cubicBezTo>
                  <a:pt x="2446529" y="2658410"/>
                  <a:pt x="2427627" y="2665325"/>
                  <a:pt x="2413336" y="2664864"/>
                </a:cubicBezTo>
                <a:cubicBezTo>
                  <a:pt x="2402964" y="2664519"/>
                  <a:pt x="2392476" y="2664864"/>
                  <a:pt x="2382103" y="2664633"/>
                </a:cubicBezTo>
                <a:cubicBezTo>
                  <a:pt x="2374265" y="2664403"/>
                  <a:pt x="2371960" y="2659333"/>
                  <a:pt x="2372191" y="2652418"/>
                </a:cubicBezTo>
                <a:cubicBezTo>
                  <a:pt x="2372423" y="2645386"/>
                  <a:pt x="2377493" y="2644003"/>
                  <a:pt x="2382909" y="2644003"/>
                </a:cubicBezTo>
                <a:cubicBezTo>
                  <a:pt x="2396740" y="2643772"/>
                  <a:pt x="2410687" y="2643083"/>
                  <a:pt x="2424515" y="2644233"/>
                </a:cubicBezTo>
                <a:cubicBezTo>
                  <a:pt x="2440767" y="2645618"/>
                  <a:pt x="2445838" y="2638932"/>
                  <a:pt x="2445146" y="2623258"/>
                </a:cubicBezTo>
                <a:cubicBezTo>
                  <a:pt x="2444109" y="2598132"/>
                  <a:pt x="2443878" y="2572892"/>
                  <a:pt x="2444916" y="2547767"/>
                </a:cubicBezTo>
                <a:cubicBezTo>
                  <a:pt x="2445492" y="2532439"/>
                  <a:pt x="2439499" y="2528405"/>
                  <a:pt x="2425207" y="2528866"/>
                </a:cubicBezTo>
                <a:cubicBezTo>
                  <a:pt x="2400082" y="2529788"/>
                  <a:pt x="2374843" y="2530018"/>
                  <a:pt x="2349717" y="2528751"/>
                </a:cubicBezTo>
                <a:close/>
                <a:moveTo>
                  <a:pt x="1483940" y="2528751"/>
                </a:moveTo>
                <a:cubicBezTo>
                  <a:pt x="1450171" y="2530940"/>
                  <a:pt x="1416287" y="2529327"/>
                  <a:pt x="1382403" y="2529327"/>
                </a:cubicBezTo>
                <a:cubicBezTo>
                  <a:pt x="1345868" y="2529327"/>
                  <a:pt x="1309449" y="2529557"/>
                  <a:pt x="1273029" y="2529212"/>
                </a:cubicBezTo>
                <a:cubicBezTo>
                  <a:pt x="1261733" y="2529096"/>
                  <a:pt x="1254703" y="2531517"/>
                  <a:pt x="1254933" y="2544655"/>
                </a:cubicBezTo>
                <a:cubicBezTo>
                  <a:pt x="1255510" y="2573238"/>
                  <a:pt x="1254588" y="2601935"/>
                  <a:pt x="1255510" y="2630519"/>
                </a:cubicBezTo>
                <a:cubicBezTo>
                  <a:pt x="1256201" y="2653339"/>
                  <a:pt x="1274411" y="2641584"/>
                  <a:pt x="1285130" y="2643888"/>
                </a:cubicBezTo>
                <a:cubicBezTo>
                  <a:pt x="1295963" y="2646193"/>
                  <a:pt x="1303109" y="2643196"/>
                  <a:pt x="1302417" y="2629251"/>
                </a:cubicBezTo>
                <a:cubicBezTo>
                  <a:pt x="1301496" y="2607699"/>
                  <a:pt x="1302072" y="2585916"/>
                  <a:pt x="1302417" y="2564249"/>
                </a:cubicBezTo>
                <a:cubicBezTo>
                  <a:pt x="1302417" y="2558832"/>
                  <a:pt x="1299882" y="2550879"/>
                  <a:pt x="1309678" y="2550879"/>
                </a:cubicBezTo>
                <a:cubicBezTo>
                  <a:pt x="1317861" y="2550879"/>
                  <a:pt x="1319591" y="2557217"/>
                  <a:pt x="1318899" y="2563557"/>
                </a:cubicBezTo>
                <a:cubicBezTo>
                  <a:pt x="1317169" y="2579462"/>
                  <a:pt x="1325353" y="2582112"/>
                  <a:pt x="1339068" y="2581882"/>
                </a:cubicBezTo>
                <a:cubicBezTo>
                  <a:pt x="1387705" y="2581190"/>
                  <a:pt x="1436341" y="2580499"/>
                  <a:pt x="1484862" y="2582112"/>
                </a:cubicBezTo>
                <a:lnTo>
                  <a:pt x="1484862" y="2581882"/>
                </a:lnTo>
                <a:cubicBezTo>
                  <a:pt x="1506415" y="2582689"/>
                  <a:pt x="1506183" y="2571164"/>
                  <a:pt x="1505839" y="2556180"/>
                </a:cubicBezTo>
                <a:cubicBezTo>
                  <a:pt x="1505493" y="2541198"/>
                  <a:pt x="1507683" y="2527252"/>
                  <a:pt x="1483940" y="2528751"/>
                </a:cubicBezTo>
                <a:close/>
                <a:moveTo>
                  <a:pt x="11191731" y="2528635"/>
                </a:moveTo>
                <a:cubicBezTo>
                  <a:pt x="11173752" y="2527713"/>
                  <a:pt x="11170754" y="2535320"/>
                  <a:pt x="11169718" y="2551455"/>
                </a:cubicBezTo>
                <a:cubicBezTo>
                  <a:pt x="11168104" y="2575313"/>
                  <a:pt x="11175710" y="2585109"/>
                  <a:pt x="11199913" y="2581421"/>
                </a:cubicBezTo>
                <a:cubicBezTo>
                  <a:pt x="11209364" y="2580038"/>
                  <a:pt x="11219046" y="2581190"/>
                  <a:pt x="11228612" y="2581190"/>
                </a:cubicBezTo>
                <a:lnTo>
                  <a:pt x="11270218" y="2581190"/>
                </a:lnTo>
                <a:cubicBezTo>
                  <a:pt x="11293268" y="2581997"/>
                  <a:pt x="11285201" y="2564594"/>
                  <a:pt x="11285892" y="2553530"/>
                </a:cubicBezTo>
                <a:cubicBezTo>
                  <a:pt x="11286584" y="2542350"/>
                  <a:pt x="11290386" y="2528059"/>
                  <a:pt x="11269872" y="2528751"/>
                </a:cubicBezTo>
                <a:cubicBezTo>
                  <a:pt x="11243825" y="2529673"/>
                  <a:pt x="11217778" y="2530018"/>
                  <a:pt x="11191731" y="2528635"/>
                </a:cubicBezTo>
                <a:close/>
                <a:moveTo>
                  <a:pt x="2819256" y="2528635"/>
                </a:moveTo>
                <a:cubicBezTo>
                  <a:pt x="2801277" y="2527713"/>
                  <a:pt x="2798279" y="2535320"/>
                  <a:pt x="2797243" y="2551455"/>
                </a:cubicBezTo>
                <a:cubicBezTo>
                  <a:pt x="2795629" y="2575313"/>
                  <a:pt x="2803235" y="2585109"/>
                  <a:pt x="2827438" y="2581421"/>
                </a:cubicBezTo>
                <a:cubicBezTo>
                  <a:pt x="2836889" y="2580038"/>
                  <a:pt x="2846571" y="2581190"/>
                  <a:pt x="2856137" y="2581190"/>
                </a:cubicBezTo>
                <a:lnTo>
                  <a:pt x="2897743" y="2581190"/>
                </a:lnTo>
                <a:cubicBezTo>
                  <a:pt x="2920793" y="2581997"/>
                  <a:pt x="2912726" y="2564594"/>
                  <a:pt x="2913417" y="2553530"/>
                </a:cubicBezTo>
                <a:cubicBezTo>
                  <a:pt x="2914109" y="2542350"/>
                  <a:pt x="2917911" y="2528059"/>
                  <a:pt x="2897397" y="2528751"/>
                </a:cubicBezTo>
                <a:cubicBezTo>
                  <a:pt x="2871350" y="2529673"/>
                  <a:pt x="2845303" y="2530018"/>
                  <a:pt x="2819256" y="2528635"/>
                </a:cubicBezTo>
                <a:close/>
                <a:moveTo>
                  <a:pt x="11060919" y="2528405"/>
                </a:moveTo>
                <a:cubicBezTo>
                  <a:pt x="11027266" y="2530710"/>
                  <a:pt x="10993266" y="2528981"/>
                  <a:pt x="10959497" y="2528981"/>
                </a:cubicBezTo>
                <a:cubicBezTo>
                  <a:pt x="10923077" y="2528981"/>
                  <a:pt x="10886658" y="2529557"/>
                  <a:pt x="10850238" y="2528751"/>
                </a:cubicBezTo>
                <a:cubicBezTo>
                  <a:pt x="10836754" y="2528405"/>
                  <a:pt x="10832028" y="2532439"/>
                  <a:pt x="10832488" y="2546269"/>
                </a:cubicBezTo>
                <a:lnTo>
                  <a:pt x="10832488" y="2546499"/>
                </a:lnTo>
                <a:cubicBezTo>
                  <a:pt x="10833526" y="2573353"/>
                  <a:pt x="10833871" y="2600207"/>
                  <a:pt x="10832488" y="2627061"/>
                </a:cubicBezTo>
                <a:cubicBezTo>
                  <a:pt x="10831222" y="2652418"/>
                  <a:pt x="10849316" y="2642851"/>
                  <a:pt x="10860841" y="2643888"/>
                </a:cubicBezTo>
                <a:cubicBezTo>
                  <a:pt x="10873403" y="2645040"/>
                  <a:pt x="10887580" y="2648036"/>
                  <a:pt x="10885390" y="2625794"/>
                </a:cubicBezTo>
                <a:cubicBezTo>
                  <a:pt x="10883430" y="2605162"/>
                  <a:pt x="10884814" y="2584187"/>
                  <a:pt x="10885160" y="2563442"/>
                </a:cubicBezTo>
                <a:cubicBezTo>
                  <a:pt x="10885274" y="2558140"/>
                  <a:pt x="10882508" y="2549841"/>
                  <a:pt x="10892766" y="2550648"/>
                </a:cubicBezTo>
                <a:cubicBezTo>
                  <a:pt x="10899566" y="2551109"/>
                  <a:pt x="10901064" y="2556526"/>
                  <a:pt x="10900373" y="2561944"/>
                </a:cubicBezTo>
                <a:cubicBezTo>
                  <a:pt x="10897606" y="2582228"/>
                  <a:pt x="10910630" y="2581306"/>
                  <a:pt x="10924575" y="2581306"/>
                </a:cubicBezTo>
                <a:cubicBezTo>
                  <a:pt x="10969639" y="2580960"/>
                  <a:pt x="11014818" y="2579577"/>
                  <a:pt x="11059768" y="2581882"/>
                </a:cubicBezTo>
                <a:cubicBezTo>
                  <a:pt x="11083624" y="2583034"/>
                  <a:pt x="11083624" y="2571740"/>
                  <a:pt x="11083624" y="2554337"/>
                </a:cubicBezTo>
                <a:cubicBezTo>
                  <a:pt x="11083624" y="2537625"/>
                  <a:pt x="11083394" y="2526907"/>
                  <a:pt x="11060919" y="2528405"/>
                </a:cubicBezTo>
                <a:close/>
                <a:moveTo>
                  <a:pt x="2688444" y="2528405"/>
                </a:moveTo>
                <a:cubicBezTo>
                  <a:pt x="2654791" y="2530710"/>
                  <a:pt x="2620791" y="2528981"/>
                  <a:pt x="2587022" y="2528981"/>
                </a:cubicBezTo>
                <a:cubicBezTo>
                  <a:pt x="2550602" y="2528981"/>
                  <a:pt x="2514183" y="2529557"/>
                  <a:pt x="2477763" y="2528751"/>
                </a:cubicBezTo>
                <a:cubicBezTo>
                  <a:pt x="2464279" y="2528405"/>
                  <a:pt x="2459553" y="2532439"/>
                  <a:pt x="2460013" y="2546269"/>
                </a:cubicBezTo>
                <a:lnTo>
                  <a:pt x="2460013" y="2546499"/>
                </a:lnTo>
                <a:cubicBezTo>
                  <a:pt x="2461051" y="2573353"/>
                  <a:pt x="2461396" y="2600207"/>
                  <a:pt x="2460013" y="2627061"/>
                </a:cubicBezTo>
                <a:cubicBezTo>
                  <a:pt x="2458747" y="2652418"/>
                  <a:pt x="2476841" y="2642851"/>
                  <a:pt x="2488366" y="2643888"/>
                </a:cubicBezTo>
                <a:cubicBezTo>
                  <a:pt x="2500928" y="2645040"/>
                  <a:pt x="2515105" y="2648036"/>
                  <a:pt x="2512915" y="2625794"/>
                </a:cubicBezTo>
                <a:cubicBezTo>
                  <a:pt x="2510955" y="2605162"/>
                  <a:pt x="2512339" y="2584187"/>
                  <a:pt x="2512685" y="2563442"/>
                </a:cubicBezTo>
                <a:cubicBezTo>
                  <a:pt x="2512799" y="2558140"/>
                  <a:pt x="2510033" y="2549841"/>
                  <a:pt x="2520291" y="2550648"/>
                </a:cubicBezTo>
                <a:cubicBezTo>
                  <a:pt x="2527091" y="2551109"/>
                  <a:pt x="2528589" y="2556526"/>
                  <a:pt x="2527898" y="2561944"/>
                </a:cubicBezTo>
                <a:cubicBezTo>
                  <a:pt x="2525131" y="2582228"/>
                  <a:pt x="2538155" y="2581306"/>
                  <a:pt x="2552100" y="2581306"/>
                </a:cubicBezTo>
                <a:cubicBezTo>
                  <a:pt x="2597164" y="2580960"/>
                  <a:pt x="2642343" y="2579577"/>
                  <a:pt x="2687293" y="2581882"/>
                </a:cubicBezTo>
                <a:cubicBezTo>
                  <a:pt x="2711149" y="2583034"/>
                  <a:pt x="2711149" y="2571740"/>
                  <a:pt x="2711149" y="2554337"/>
                </a:cubicBezTo>
                <a:cubicBezTo>
                  <a:pt x="2711149" y="2537625"/>
                  <a:pt x="2710919" y="2526907"/>
                  <a:pt x="2688444" y="2528405"/>
                </a:cubicBezTo>
                <a:close/>
                <a:moveTo>
                  <a:pt x="11445718" y="2528074"/>
                </a:moveTo>
                <a:cubicBezTo>
                  <a:pt x="11440762" y="2528405"/>
                  <a:pt x="11437160" y="2530883"/>
                  <a:pt x="11438372" y="2539699"/>
                </a:cubicBezTo>
                <a:lnTo>
                  <a:pt x="11438486" y="2539584"/>
                </a:lnTo>
                <a:cubicBezTo>
                  <a:pt x="11440446" y="2553645"/>
                  <a:pt x="11422005" y="2577733"/>
                  <a:pt x="11453930" y="2581190"/>
                </a:cubicBezTo>
                <a:cubicBezTo>
                  <a:pt x="11458425" y="2581651"/>
                  <a:pt x="11463035" y="2583265"/>
                  <a:pt x="11462113" y="2588682"/>
                </a:cubicBezTo>
                <a:cubicBezTo>
                  <a:pt x="11461652" y="2591332"/>
                  <a:pt x="11457964" y="2595481"/>
                  <a:pt x="11455775" y="2595481"/>
                </a:cubicBezTo>
                <a:cubicBezTo>
                  <a:pt x="11433069" y="2594790"/>
                  <a:pt x="11437564" y="2611041"/>
                  <a:pt x="11437564" y="2624180"/>
                </a:cubicBezTo>
                <a:cubicBezTo>
                  <a:pt x="11437334" y="2648499"/>
                  <a:pt x="11437910" y="2672701"/>
                  <a:pt x="11437334" y="2697021"/>
                </a:cubicBezTo>
                <a:cubicBezTo>
                  <a:pt x="11437104" y="2709583"/>
                  <a:pt x="11440214" y="2716267"/>
                  <a:pt x="11454507" y="2716037"/>
                </a:cubicBezTo>
                <a:cubicBezTo>
                  <a:pt x="11482168" y="2715460"/>
                  <a:pt x="11509943" y="2715805"/>
                  <a:pt x="11537718" y="2716727"/>
                </a:cubicBezTo>
                <a:cubicBezTo>
                  <a:pt x="11549475" y="2717188"/>
                  <a:pt x="11552586" y="2712578"/>
                  <a:pt x="11552356" y="2701630"/>
                </a:cubicBezTo>
                <a:cubicBezTo>
                  <a:pt x="11551895" y="2675697"/>
                  <a:pt x="11552241" y="2649651"/>
                  <a:pt x="11552241" y="2623603"/>
                </a:cubicBezTo>
                <a:cubicBezTo>
                  <a:pt x="11552241" y="2600207"/>
                  <a:pt x="11551088" y="2576696"/>
                  <a:pt x="11552586" y="2553414"/>
                </a:cubicBezTo>
                <a:cubicBezTo>
                  <a:pt x="11553739" y="2534974"/>
                  <a:pt x="11549590" y="2526676"/>
                  <a:pt x="11528844" y="2528520"/>
                </a:cubicBezTo>
                <a:cubicBezTo>
                  <a:pt x="11506370" y="2530479"/>
                  <a:pt x="11483666" y="2528174"/>
                  <a:pt x="11461191" y="2529327"/>
                </a:cubicBezTo>
                <a:cubicBezTo>
                  <a:pt x="11456984" y="2529558"/>
                  <a:pt x="11450674" y="2527743"/>
                  <a:pt x="11445718" y="2528074"/>
                </a:cubicBezTo>
                <a:close/>
                <a:moveTo>
                  <a:pt x="3073243" y="2528074"/>
                </a:moveTo>
                <a:cubicBezTo>
                  <a:pt x="3068287" y="2528405"/>
                  <a:pt x="3064685" y="2530883"/>
                  <a:pt x="3065897" y="2539699"/>
                </a:cubicBezTo>
                <a:lnTo>
                  <a:pt x="3066011" y="2539584"/>
                </a:lnTo>
                <a:cubicBezTo>
                  <a:pt x="3067971" y="2553645"/>
                  <a:pt x="3049530" y="2577733"/>
                  <a:pt x="3081455" y="2581190"/>
                </a:cubicBezTo>
                <a:cubicBezTo>
                  <a:pt x="3085950" y="2581651"/>
                  <a:pt x="3090560" y="2583265"/>
                  <a:pt x="3089638" y="2588682"/>
                </a:cubicBezTo>
                <a:cubicBezTo>
                  <a:pt x="3089177" y="2591332"/>
                  <a:pt x="3085489" y="2595481"/>
                  <a:pt x="3083300" y="2595481"/>
                </a:cubicBezTo>
                <a:cubicBezTo>
                  <a:pt x="3060594" y="2594790"/>
                  <a:pt x="3065089" y="2611041"/>
                  <a:pt x="3065089" y="2624180"/>
                </a:cubicBezTo>
                <a:cubicBezTo>
                  <a:pt x="3064859" y="2648499"/>
                  <a:pt x="3065435" y="2672701"/>
                  <a:pt x="3064859" y="2697021"/>
                </a:cubicBezTo>
                <a:cubicBezTo>
                  <a:pt x="3064629" y="2709583"/>
                  <a:pt x="3067739" y="2716267"/>
                  <a:pt x="3082032" y="2716037"/>
                </a:cubicBezTo>
                <a:cubicBezTo>
                  <a:pt x="3109693" y="2715460"/>
                  <a:pt x="3137468" y="2715805"/>
                  <a:pt x="3165243" y="2716727"/>
                </a:cubicBezTo>
                <a:cubicBezTo>
                  <a:pt x="3177000" y="2717188"/>
                  <a:pt x="3180111" y="2712578"/>
                  <a:pt x="3179881" y="2701630"/>
                </a:cubicBezTo>
                <a:cubicBezTo>
                  <a:pt x="3179420" y="2675697"/>
                  <a:pt x="3179766" y="2649651"/>
                  <a:pt x="3179766" y="2623603"/>
                </a:cubicBezTo>
                <a:cubicBezTo>
                  <a:pt x="3179766" y="2600207"/>
                  <a:pt x="3178613" y="2576696"/>
                  <a:pt x="3180111" y="2553414"/>
                </a:cubicBezTo>
                <a:cubicBezTo>
                  <a:pt x="3181264" y="2534974"/>
                  <a:pt x="3177115" y="2526676"/>
                  <a:pt x="3156369" y="2528520"/>
                </a:cubicBezTo>
                <a:cubicBezTo>
                  <a:pt x="3133895" y="2530479"/>
                  <a:pt x="3111191" y="2528174"/>
                  <a:pt x="3088716" y="2529327"/>
                </a:cubicBezTo>
                <a:cubicBezTo>
                  <a:pt x="3084509" y="2529558"/>
                  <a:pt x="3078199" y="2527743"/>
                  <a:pt x="3073243" y="2528074"/>
                </a:cubicBezTo>
                <a:close/>
                <a:moveTo>
                  <a:pt x="11127997" y="2527944"/>
                </a:moveTo>
                <a:lnTo>
                  <a:pt x="11127997" y="2528059"/>
                </a:lnTo>
                <a:cubicBezTo>
                  <a:pt x="11106789" y="2528520"/>
                  <a:pt x="11099875" y="2534859"/>
                  <a:pt x="11104830" y="2555835"/>
                </a:cubicBezTo>
                <a:cubicBezTo>
                  <a:pt x="11099759" y="2574045"/>
                  <a:pt x="11104946" y="2582458"/>
                  <a:pt x="11127304" y="2581997"/>
                </a:cubicBezTo>
                <a:cubicBezTo>
                  <a:pt x="11147128" y="2581536"/>
                  <a:pt x="11152775" y="2575543"/>
                  <a:pt x="11151623" y="2556756"/>
                </a:cubicBezTo>
                <a:cubicBezTo>
                  <a:pt x="11150585" y="2540276"/>
                  <a:pt x="11152314" y="2527368"/>
                  <a:pt x="11127997" y="2527944"/>
                </a:cubicBezTo>
                <a:close/>
                <a:moveTo>
                  <a:pt x="2755522" y="2527944"/>
                </a:moveTo>
                <a:lnTo>
                  <a:pt x="2755522" y="2528059"/>
                </a:lnTo>
                <a:cubicBezTo>
                  <a:pt x="2734314" y="2528520"/>
                  <a:pt x="2727400" y="2534859"/>
                  <a:pt x="2732355" y="2555835"/>
                </a:cubicBezTo>
                <a:cubicBezTo>
                  <a:pt x="2727284" y="2574045"/>
                  <a:pt x="2732471" y="2582458"/>
                  <a:pt x="2754829" y="2581997"/>
                </a:cubicBezTo>
                <a:cubicBezTo>
                  <a:pt x="2774653" y="2581536"/>
                  <a:pt x="2780300" y="2575543"/>
                  <a:pt x="2779148" y="2556756"/>
                </a:cubicBezTo>
                <a:cubicBezTo>
                  <a:pt x="2778110" y="2540276"/>
                  <a:pt x="2779839" y="2527368"/>
                  <a:pt x="2755522" y="2527944"/>
                </a:cubicBezTo>
                <a:close/>
                <a:moveTo>
                  <a:pt x="11791764" y="2527065"/>
                </a:moveTo>
                <a:cubicBezTo>
                  <a:pt x="11781795" y="2527454"/>
                  <a:pt x="11771048" y="2528981"/>
                  <a:pt x="11761540" y="2528981"/>
                </a:cubicBezTo>
                <a:cubicBezTo>
                  <a:pt x="11722664" y="2528900"/>
                  <a:pt x="11703221" y="2548308"/>
                  <a:pt x="11703221" y="2587183"/>
                </a:cubicBezTo>
                <a:cubicBezTo>
                  <a:pt x="11703221" y="2589834"/>
                  <a:pt x="11703221" y="2592370"/>
                  <a:pt x="11703221" y="2595020"/>
                </a:cubicBezTo>
                <a:cubicBezTo>
                  <a:pt x="11703452" y="2631982"/>
                  <a:pt x="11721892" y="2649961"/>
                  <a:pt x="11758542" y="2648959"/>
                </a:cubicBezTo>
                <a:lnTo>
                  <a:pt x="11758657" y="2648843"/>
                </a:lnTo>
                <a:cubicBezTo>
                  <a:pt x="11819512" y="2647231"/>
                  <a:pt x="11820318" y="2647231"/>
                  <a:pt x="11818820" y="2585570"/>
                </a:cubicBezTo>
                <a:cubicBezTo>
                  <a:pt x="11818358" y="2567130"/>
                  <a:pt x="11832189" y="2542581"/>
                  <a:pt x="11817322" y="2531978"/>
                </a:cubicBezTo>
                <a:cubicBezTo>
                  <a:pt x="11810924" y="2527426"/>
                  <a:pt x="11801733" y="2526676"/>
                  <a:pt x="11791764" y="2527065"/>
                </a:cubicBezTo>
                <a:close/>
                <a:moveTo>
                  <a:pt x="3419289" y="2527065"/>
                </a:moveTo>
                <a:cubicBezTo>
                  <a:pt x="3409320" y="2527454"/>
                  <a:pt x="3398573" y="2528981"/>
                  <a:pt x="3389065" y="2528981"/>
                </a:cubicBezTo>
                <a:cubicBezTo>
                  <a:pt x="3350189" y="2528900"/>
                  <a:pt x="3330746" y="2548308"/>
                  <a:pt x="3330746" y="2587183"/>
                </a:cubicBezTo>
                <a:cubicBezTo>
                  <a:pt x="3330746" y="2589834"/>
                  <a:pt x="3330746" y="2592370"/>
                  <a:pt x="3330746" y="2595020"/>
                </a:cubicBezTo>
                <a:cubicBezTo>
                  <a:pt x="3330977" y="2631982"/>
                  <a:pt x="3349417" y="2649961"/>
                  <a:pt x="3386067" y="2648959"/>
                </a:cubicBezTo>
                <a:lnTo>
                  <a:pt x="3386182" y="2648843"/>
                </a:lnTo>
                <a:cubicBezTo>
                  <a:pt x="3447037" y="2647231"/>
                  <a:pt x="3447843" y="2647231"/>
                  <a:pt x="3446345" y="2585570"/>
                </a:cubicBezTo>
                <a:cubicBezTo>
                  <a:pt x="3445883" y="2567130"/>
                  <a:pt x="3459714" y="2542581"/>
                  <a:pt x="3444847" y="2531978"/>
                </a:cubicBezTo>
                <a:cubicBezTo>
                  <a:pt x="3438449" y="2527426"/>
                  <a:pt x="3429258" y="2526676"/>
                  <a:pt x="3419289" y="2527065"/>
                </a:cubicBezTo>
                <a:close/>
                <a:moveTo>
                  <a:pt x="9455476" y="2526992"/>
                </a:moveTo>
                <a:cubicBezTo>
                  <a:pt x="9439252" y="2527246"/>
                  <a:pt x="9424794" y="2539671"/>
                  <a:pt x="9424794" y="2557217"/>
                </a:cubicBezTo>
                <a:cubicBezTo>
                  <a:pt x="9424794" y="2580729"/>
                  <a:pt x="9425141" y="2604126"/>
                  <a:pt x="9424794" y="2627637"/>
                </a:cubicBezTo>
                <a:cubicBezTo>
                  <a:pt x="9424564" y="2638240"/>
                  <a:pt x="9425141" y="2646771"/>
                  <a:pt x="9439432" y="2645272"/>
                </a:cubicBezTo>
                <a:cubicBezTo>
                  <a:pt x="9446577" y="2644581"/>
                  <a:pt x="9450958" y="2648036"/>
                  <a:pt x="9450612" y="2655990"/>
                </a:cubicBezTo>
                <a:cubicBezTo>
                  <a:pt x="9450382" y="2662328"/>
                  <a:pt x="9447153" y="2666362"/>
                  <a:pt x="9441160" y="2665672"/>
                </a:cubicBezTo>
                <a:cubicBezTo>
                  <a:pt x="9423180" y="2663482"/>
                  <a:pt x="9424794" y="2675237"/>
                  <a:pt x="9424794" y="2686877"/>
                </a:cubicBezTo>
                <a:cubicBezTo>
                  <a:pt x="9424910" y="2756490"/>
                  <a:pt x="9424910" y="2825987"/>
                  <a:pt x="9424794" y="2895484"/>
                </a:cubicBezTo>
                <a:cubicBezTo>
                  <a:pt x="9424794" y="2907009"/>
                  <a:pt x="9423180" y="2918882"/>
                  <a:pt x="9441160" y="2916576"/>
                </a:cubicBezTo>
                <a:lnTo>
                  <a:pt x="9441391" y="2916460"/>
                </a:lnTo>
                <a:cubicBezTo>
                  <a:pt x="9445655" y="2915883"/>
                  <a:pt x="9450612" y="2917845"/>
                  <a:pt x="9450036" y="2923375"/>
                </a:cubicBezTo>
                <a:cubicBezTo>
                  <a:pt x="9449804" y="2926027"/>
                  <a:pt x="9446116" y="2930407"/>
                  <a:pt x="9443811" y="2930407"/>
                </a:cubicBezTo>
                <a:cubicBezTo>
                  <a:pt x="9415228" y="2931328"/>
                  <a:pt x="9427100" y="2952995"/>
                  <a:pt x="9425256" y="2966827"/>
                </a:cubicBezTo>
                <a:cubicBezTo>
                  <a:pt x="9422144" y="2989300"/>
                  <a:pt x="9439893" y="2983423"/>
                  <a:pt x="9451418" y="2983769"/>
                </a:cubicBezTo>
                <a:cubicBezTo>
                  <a:pt x="9463290" y="2984114"/>
                  <a:pt x="9478042" y="2988609"/>
                  <a:pt x="9477465" y="2966249"/>
                </a:cubicBezTo>
                <a:cubicBezTo>
                  <a:pt x="9476313" y="2916805"/>
                  <a:pt x="9477235" y="2867248"/>
                  <a:pt x="9477235" y="2817688"/>
                </a:cubicBezTo>
                <a:cubicBezTo>
                  <a:pt x="9477235" y="2808700"/>
                  <a:pt x="9477811" y="2799825"/>
                  <a:pt x="9464326" y="2801093"/>
                </a:cubicBezTo>
                <a:cubicBezTo>
                  <a:pt x="9456028" y="2801899"/>
                  <a:pt x="9450841" y="2798326"/>
                  <a:pt x="9451764" y="2789106"/>
                </a:cubicBezTo>
                <a:cubicBezTo>
                  <a:pt x="9452916" y="2778619"/>
                  <a:pt x="9461330" y="2780808"/>
                  <a:pt x="9467784" y="2780808"/>
                </a:cubicBezTo>
                <a:cubicBezTo>
                  <a:pt x="9499940" y="2780808"/>
                  <a:pt x="9532095" y="2780808"/>
                  <a:pt x="9564250" y="2780808"/>
                </a:cubicBezTo>
                <a:cubicBezTo>
                  <a:pt x="9595484" y="2780694"/>
                  <a:pt x="9626832" y="2780117"/>
                  <a:pt x="9658066" y="2781038"/>
                </a:cubicBezTo>
                <a:cubicBezTo>
                  <a:pt x="9671896" y="2781384"/>
                  <a:pt x="9676160" y="2776889"/>
                  <a:pt x="9675584" y="2763290"/>
                </a:cubicBezTo>
                <a:cubicBezTo>
                  <a:pt x="9674662" y="2738973"/>
                  <a:pt x="9676160" y="2714653"/>
                  <a:pt x="9674892" y="2690336"/>
                </a:cubicBezTo>
                <a:cubicBezTo>
                  <a:pt x="9674431" y="2682036"/>
                  <a:pt x="9682960" y="2665672"/>
                  <a:pt x="9664981" y="2666938"/>
                </a:cubicBezTo>
                <a:cubicBezTo>
                  <a:pt x="9652302" y="2667860"/>
                  <a:pt x="9631903" y="2653685"/>
                  <a:pt x="9627639" y="2680307"/>
                </a:cubicBezTo>
                <a:cubicBezTo>
                  <a:pt x="9626832" y="2685609"/>
                  <a:pt x="9623375" y="2690106"/>
                  <a:pt x="9617497" y="2690449"/>
                </a:cubicBezTo>
                <a:cubicBezTo>
                  <a:pt x="9612656" y="2690680"/>
                  <a:pt x="9608506" y="2686877"/>
                  <a:pt x="9608506" y="2682728"/>
                </a:cubicBezTo>
                <a:cubicBezTo>
                  <a:pt x="9608162" y="2661867"/>
                  <a:pt x="9593178" y="2666362"/>
                  <a:pt x="9580846" y="2666132"/>
                </a:cubicBezTo>
                <a:cubicBezTo>
                  <a:pt x="9571281" y="2666016"/>
                  <a:pt x="9561714" y="2666594"/>
                  <a:pt x="9552148" y="2666016"/>
                </a:cubicBezTo>
                <a:cubicBezTo>
                  <a:pt x="9545926" y="2665555"/>
                  <a:pt x="9536244" y="2669244"/>
                  <a:pt x="9535898" y="2658640"/>
                </a:cubicBezTo>
                <a:cubicBezTo>
                  <a:pt x="9535552" y="2647808"/>
                  <a:pt x="9543160" y="2644464"/>
                  <a:pt x="9553532" y="2645040"/>
                </a:cubicBezTo>
                <a:cubicBezTo>
                  <a:pt x="9565749" y="2645731"/>
                  <a:pt x="9577965" y="2644696"/>
                  <a:pt x="9590068" y="2645272"/>
                </a:cubicBezTo>
                <a:cubicBezTo>
                  <a:pt x="9601592" y="2645847"/>
                  <a:pt x="9608047" y="2642965"/>
                  <a:pt x="9607700" y="2629597"/>
                </a:cubicBezTo>
                <a:cubicBezTo>
                  <a:pt x="9607008" y="2601821"/>
                  <a:pt x="9607240" y="2573930"/>
                  <a:pt x="9607700" y="2546153"/>
                </a:cubicBezTo>
                <a:cubicBezTo>
                  <a:pt x="9607930" y="2533245"/>
                  <a:pt x="9601708" y="2530018"/>
                  <a:pt x="9589951" y="2530249"/>
                </a:cubicBezTo>
                <a:cubicBezTo>
                  <a:pt x="9563905" y="2530940"/>
                  <a:pt x="9537742" y="2531171"/>
                  <a:pt x="9511694" y="2530249"/>
                </a:cubicBezTo>
                <a:cubicBezTo>
                  <a:pt x="9497058" y="2529673"/>
                  <a:pt x="9491987" y="2534513"/>
                  <a:pt x="9492448" y="2549497"/>
                </a:cubicBezTo>
                <a:cubicBezTo>
                  <a:pt x="9493485" y="2579807"/>
                  <a:pt x="9492678" y="2610234"/>
                  <a:pt x="9492678" y="2640660"/>
                </a:cubicBezTo>
                <a:cubicBezTo>
                  <a:pt x="9492678" y="2647461"/>
                  <a:pt x="9493715" y="2656105"/>
                  <a:pt x="9483228" y="2655298"/>
                </a:cubicBezTo>
                <a:cubicBezTo>
                  <a:pt x="9474008" y="2654608"/>
                  <a:pt x="9477118" y="2646193"/>
                  <a:pt x="9477118" y="2640891"/>
                </a:cubicBezTo>
                <a:cubicBezTo>
                  <a:pt x="9476889" y="2610465"/>
                  <a:pt x="9477235" y="2580038"/>
                  <a:pt x="9476889" y="2549611"/>
                </a:cubicBezTo>
                <a:cubicBezTo>
                  <a:pt x="9476774" y="2543272"/>
                  <a:pt x="9480001" y="2535435"/>
                  <a:pt x="9471818" y="2531056"/>
                </a:cubicBezTo>
                <a:cubicBezTo>
                  <a:pt x="9466488" y="2528175"/>
                  <a:pt x="9460883" y="2526907"/>
                  <a:pt x="9455476" y="2526992"/>
                </a:cubicBezTo>
                <a:close/>
                <a:moveTo>
                  <a:pt x="1083001" y="2526992"/>
                </a:moveTo>
                <a:cubicBezTo>
                  <a:pt x="1066777" y="2527246"/>
                  <a:pt x="1052319" y="2539671"/>
                  <a:pt x="1052319" y="2557217"/>
                </a:cubicBezTo>
                <a:cubicBezTo>
                  <a:pt x="1052319" y="2580729"/>
                  <a:pt x="1052666" y="2604126"/>
                  <a:pt x="1052319" y="2627637"/>
                </a:cubicBezTo>
                <a:cubicBezTo>
                  <a:pt x="1052089" y="2638240"/>
                  <a:pt x="1052666" y="2646771"/>
                  <a:pt x="1066957" y="2645272"/>
                </a:cubicBezTo>
                <a:cubicBezTo>
                  <a:pt x="1074102" y="2644581"/>
                  <a:pt x="1078483" y="2648036"/>
                  <a:pt x="1078137" y="2655990"/>
                </a:cubicBezTo>
                <a:cubicBezTo>
                  <a:pt x="1077907" y="2662328"/>
                  <a:pt x="1074678" y="2666362"/>
                  <a:pt x="1068685" y="2665672"/>
                </a:cubicBezTo>
                <a:cubicBezTo>
                  <a:pt x="1050705" y="2663482"/>
                  <a:pt x="1052319" y="2675237"/>
                  <a:pt x="1052319" y="2686877"/>
                </a:cubicBezTo>
                <a:cubicBezTo>
                  <a:pt x="1052435" y="2756490"/>
                  <a:pt x="1052435" y="2825987"/>
                  <a:pt x="1052319" y="2895484"/>
                </a:cubicBezTo>
                <a:cubicBezTo>
                  <a:pt x="1052319" y="2907009"/>
                  <a:pt x="1050705" y="2918882"/>
                  <a:pt x="1068685" y="2916576"/>
                </a:cubicBezTo>
                <a:lnTo>
                  <a:pt x="1068916" y="2916460"/>
                </a:lnTo>
                <a:cubicBezTo>
                  <a:pt x="1073180" y="2915883"/>
                  <a:pt x="1078137" y="2917845"/>
                  <a:pt x="1077561" y="2923375"/>
                </a:cubicBezTo>
                <a:cubicBezTo>
                  <a:pt x="1077329" y="2926027"/>
                  <a:pt x="1073641" y="2930407"/>
                  <a:pt x="1071336" y="2930407"/>
                </a:cubicBezTo>
                <a:cubicBezTo>
                  <a:pt x="1042753" y="2931328"/>
                  <a:pt x="1054625" y="2952995"/>
                  <a:pt x="1052781" y="2966827"/>
                </a:cubicBezTo>
                <a:cubicBezTo>
                  <a:pt x="1049669" y="2989300"/>
                  <a:pt x="1067418" y="2983423"/>
                  <a:pt x="1078943" y="2983769"/>
                </a:cubicBezTo>
                <a:cubicBezTo>
                  <a:pt x="1090815" y="2984114"/>
                  <a:pt x="1105567" y="2988609"/>
                  <a:pt x="1104990" y="2966249"/>
                </a:cubicBezTo>
                <a:cubicBezTo>
                  <a:pt x="1103838" y="2916805"/>
                  <a:pt x="1104760" y="2867248"/>
                  <a:pt x="1104760" y="2817688"/>
                </a:cubicBezTo>
                <a:cubicBezTo>
                  <a:pt x="1104760" y="2808700"/>
                  <a:pt x="1105336" y="2799825"/>
                  <a:pt x="1091851" y="2801093"/>
                </a:cubicBezTo>
                <a:cubicBezTo>
                  <a:pt x="1083553" y="2801899"/>
                  <a:pt x="1078366" y="2798326"/>
                  <a:pt x="1079289" y="2789106"/>
                </a:cubicBezTo>
                <a:cubicBezTo>
                  <a:pt x="1080441" y="2778619"/>
                  <a:pt x="1088855" y="2780808"/>
                  <a:pt x="1095309" y="2780808"/>
                </a:cubicBezTo>
                <a:cubicBezTo>
                  <a:pt x="1127465" y="2780808"/>
                  <a:pt x="1159620" y="2780808"/>
                  <a:pt x="1191775" y="2780808"/>
                </a:cubicBezTo>
                <a:cubicBezTo>
                  <a:pt x="1223009" y="2780694"/>
                  <a:pt x="1254357" y="2780117"/>
                  <a:pt x="1285591" y="2781038"/>
                </a:cubicBezTo>
                <a:cubicBezTo>
                  <a:pt x="1299421" y="2781384"/>
                  <a:pt x="1303685" y="2776889"/>
                  <a:pt x="1303109" y="2763290"/>
                </a:cubicBezTo>
                <a:cubicBezTo>
                  <a:pt x="1302187" y="2738973"/>
                  <a:pt x="1303685" y="2714653"/>
                  <a:pt x="1302417" y="2690336"/>
                </a:cubicBezTo>
                <a:cubicBezTo>
                  <a:pt x="1301956" y="2682036"/>
                  <a:pt x="1310485" y="2665672"/>
                  <a:pt x="1292506" y="2666938"/>
                </a:cubicBezTo>
                <a:cubicBezTo>
                  <a:pt x="1279827" y="2667860"/>
                  <a:pt x="1259428" y="2653685"/>
                  <a:pt x="1255164" y="2680307"/>
                </a:cubicBezTo>
                <a:cubicBezTo>
                  <a:pt x="1254357" y="2685609"/>
                  <a:pt x="1250900" y="2690106"/>
                  <a:pt x="1245022" y="2690449"/>
                </a:cubicBezTo>
                <a:cubicBezTo>
                  <a:pt x="1240181" y="2690680"/>
                  <a:pt x="1236031" y="2686877"/>
                  <a:pt x="1236031" y="2682728"/>
                </a:cubicBezTo>
                <a:cubicBezTo>
                  <a:pt x="1235687" y="2661867"/>
                  <a:pt x="1220703" y="2666362"/>
                  <a:pt x="1208371" y="2666132"/>
                </a:cubicBezTo>
                <a:cubicBezTo>
                  <a:pt x="1198806" y="2666016"/>
                  <a:pt x="1189239" y="2666594"/>
                  <a:pt x="1179673" y="2666016"/>
                </a:cubicBezTo>
                <a:cubicBezTo>
                  <a:pt x="1173451" y="2665555"/>
                  <a:pt x="1163769" y="2669244"/>
                  <a:pt x="1163423" y="2658640"/>
                </a:cubicBezTo>
                <a:cubicBezTo>
                  <a:pt x="1163077" y="2647808"/>
                  <a:pt x="1170685" y="2644464"/>
                  <a:pt x="1181057" y="2645040"/>
                </a:cubicBezTo>
                <a:cubicBezTo>
                  <a:pt x="1193274" y="2645731"/>
                  <a:pt x="1205490" y="2644696"/>
                  <a:pt x="1217593" y="2645272"/>
                </a:cubicBezTo>
                <a:cubicBezTo>
                  <a:pt x="1229117" y="2645847"/>
                  <a:pt x="1235572" y="2642965"/>
                  <a:pt x="1235225" y="2629597"/>
                </a:cubicBezTo>
                <a:cubicBezTo>
                  <a:pt x="1234533" y="2601821"/>
                  <a:pt x="1234765" y="2573930"/>
                  <a:pt x="1235225" y="2546153"/>
                </a:cubicBezTo>
                <a:cubicBezTo>
                  <a:pt x="1235455" y="2533245"/>
                  <a:pt x="1229233" y="2530018"/>
                  <a:pt x="1217476" y="2530249"/>
                </a:cubicBezTo>
                <a:cubicBezTo>
                  <a:pt x="1191430" y="2530940"/>
                  <a:pt x="1165267" y="2531171"/>
                  <a:pt x="1139219" y="2530249"/>
                </a:cubicBezTo>
                <a:cubicBezTo>
                  <a:pt x="1124583" y="2529673"/>
                  <a:pt x="1119512" y="2534513"/>
                  <a:pt x="1119973" y="2549497"/>
                </a:cubicBezTo>
                <a:cubicBezTo>
                  <a:pt x="1121010" y="2579807"/>
                  <a:pt x="1120203" y="2610234"/>
                  <a:pt x="1120203" y="2640660"/>
                </a:cubicBezTo>
                <a:cubicBezTo>
                  <a:pt x="1120203" y="2647461"/>
                  <a:pt x="1121240" y="2656105"/>
                  <a:pt x="1110753" y="2655298"/>
                </a:cubicBezTo>
                <a:cubicBezTo>
                  <a:pt x="1101533" y="2654608"/>
                  <a:pt x="1104643" y="2646193"/>
                  <a:pt x="1104643" y="2640891"/>
                </a:cubicBezTo>
                <a:cubicBezTo>
                  <a:pt x="1104414" y="2610465"/>
                  <a:pt x="1104760" y="2580038"/>
                  <a:pt x="1104414" y="2549611"/>
                </a:cubicBezTo>
                <a:cubicBezTo>
                  <a:pt x="1104299" y="2543272"/>
                  <a:pt x="1107526" y="2535435"/>
                  <a:pt x="1099343" y="2531056"/>
                </a:cubicBezTo>
                <a:cubicBezTo>
                  <a:pt x="1094013" y="2528175"/>
                  <a:pt x="1088408" y="2526907"/>
                  <a:pt x="1083001" y="2526992"/>
                </a:cubicBezTo>
                <a:close/>
                <a:moveTo>
                  <a:pt x="10524534" y="2491063"/>
                </a:moveTo>
                <a:cubicBezTo>
                  <a:pt x="10525340" y="2491409"/>
                  <a:pt x="10526032" y="2491870"/>
                  <a:pt x="10526840" y="2492216"/>
                </a:cubicBezTo>
                <a:cubicBezTo>
                  <a:pt x="10526725" y="2492331"/>
                  <a:pt x="10526494" y="2492446"/>
                  <a:pt x="10526494" y="2492446"/>
                </a:cubicBezTo>
                <a:cubicBezTo>
                  <a:pt x="10525686" y="2492100"/>
                  <a:pt x="10525110" y="2491524"/>
                  <a:pt x="10524534" y="2491063"/>
                </a:cubicBezTo>
                <a:close/>
                <a:moveTo>
                  <a:pt x="2152059" y="2491063"/>
                </a:moveTo>
                <a:cubicBezTo>
                  <a:pt x="2152865" y="2491409"/>
                  <a:pt x="2153557" y="2491870"/>
                  <a:pt x="2154365" y="2492216"/>
                </a:cubicBezTo>
                <a:cubicBezTo>
                  <a:pt x="2154250" y="2492331"/>
                  <a:pt x="2154019" y="2492446"/>
                  <a:pt x="2154019" y="2492446"/>
                </a:cubicBezTo>
                <a:cubicBezTo>
                  <a:pt x="2153211" y="2492100"/>
                  <a:pt x="2152635" y="2491524"/>
                  <a:pt x="2152059" y="2491063"/>
                </a:cubicBezTo>
                <a:close/>
                <a:moveTo>
                  <a:pt x="10676667" y="2475158"/>
                </a:moveTo>
                <a:cubicBezTo>
                  <a:pt x="10676667" y="2475389"/>
                  <a:pt x="10676667" y="2475619"/>
                  <a:pt x="10676667" y="2475850"/>
                </a:cubicBezTo>
                <a:cubicBezTo>
                  <a:pt x="10676552" y="2475619"/>
                  <a:pt x="10676437" y="2475504"/>
                  <a:pt x="10676206" y="2475273"/>
                </a:cubicBezTo>
                <a:cubicBezTo>
                  <a:pt x="10676320" y="2475158"/>
                  <a:pt x="10676667" y="2475158"/>
                  <a:pt x="10676667" y="2475158"/>
                </a:cubicBezTo>
                <a:close/>
                <a:moveTo>
                  <a:pt x="2304192" y="2475158"/>
                </a:moveTo>
                <a:cubicBezTo>
                  <a:pt x="2304192" y="2475389"/>
                  <a:pt x="2304192" y="2475619"/>
                  <a:pt x="2304192" y="2475850"/>
                </a:cubicBezTo>
                <a:cubicBezTo>
                  <a:pt x="2304077" y="2475619"/>
                  <a:pt x="2303962" y="2475504"/>
                  <a:pt x="2303731" y="2475273"/>
                </a:cubicBezTo>
                <a:cubicBezTo>
                  <a:pt x="2303845" y="2475158"/>
                  <a:pt x="2304192" y="2475158"/>
                  <a:pt x="2304192" y="2475158"/>
                </a:cubicBezTo>
                <a:close/>
                <a:moveTo>
                  <a:pt x="5986123" y="2454182"/>
                </a:moveTo>
                <a:cubicBezTo>
                  <a:pt x="5985085" y="2455680"/>
                  <a:pt x="5984392" y="2457064"/>
                  <a:pt x="5983816" y="2458446"/>
                </a:cubicBezTo>
                <a:cubicBezTo>
                  <a:pt x="5983586" y="2457641"/>
                  <a:pt x="5983127" y="2457178"/>
                  <a:pt x="5982778" y="2456603"/>
                </a:cubicBezTo>
                <a:cubicBezTo>
                  <a:pt x="5983816" y="2455795"/>
                  <a:pt x="5984971" y="2454989"/>
                  <a:pt x="5986123" y="2454182"/>
                </a:cubicBezTo>
                <a:close/>
                <a:moveTo>
                  <a:pt x="3945806" y="2397247"/>
                </a:moveTo>
                <a:cubicBezTo>
                  <a:pt x="3918838" y="2396902"/>
                  <a:pt x="3929210" y="2414650"/>
                  <a:pt x="3927596" y="2426983"/>
                </a:cubicBezTo>
                <a:cubicBezTo>
                  <a:pt x="3925638" y="2441504"/>
                  <a:pt x="3927250" y="2450955"/>
                  <a:pt x="3947190" y="2450263"/>
                </a:cubicBezTo>
                <a:cubicBezTo>
                  <a:pt x="3992253" y="2448650"/>
                  <a:pt x="4037432" y="2449802"/>
                  <a:pt x="4082611" y="2449802"/>
                </a:cubicBezTo>
                <a:cubicBezTo>
                  <a:pt x="4128596" y="2449918"/>
                  <a:pt x="4174697" y="2448765"/>
                  <a:pt x="4220684" y="2450379"/>
                </a:cubicBezTo>
                <a:cubicBezTo>
                  <a:pt x="4240507" y="2451070"/>
                  <a:pt x="4242121" y="2441620"/>
                  <a:pt x="4240161" y="2427098"/>
                </a:cubicBezTo>
                <a:cubicBezTo>
                  <a:pt x="4238549" y="2414765"/>
                  <a:pt x="4248921" y="2397017"/>
                  <a:pt x="4221952" y="2397363"/>
                </a:cubicBezTo>
                <a:cubicBezTo>
                  <a:pt x="4129978" y="2398515"/>
                  <a:pt x="4037892" y="2398515"/>
                  <a:pt x="3945806" y="2397363"/>
                </a:cubicBezTo>
                <a:close/>
                <a:moveTo>
                  <a:pt x="5155037" y="2395403"/>
                </a:moveTo>
                <a:cubicBezTo>
                  <a:pt x="5134404" y="2395173"/>
                  <a:pt x="5130948" y="2402318"/>
                  <a:pt x="5131065" y="2420875"/>
                </a:cubicBezTo>
                <a:cubicBezTo>
                  <a:pt x="5131178" y="2439776"/>
                  <a:pt x="5133714" y="2449111"/>
                  <a:pt x="5156188" y="2448304"/>
                </a:cubicBezTo>
                <a:cubicBezTo>
                  <a:pt x="5201251" y="2446575"/>
                  <a:pt x="5246546" y="2447843"/>
                  <a:pt x="5291724" y="2447843"/>
                </a:cubicBezTo>
                <a:lnTo>
                  <a:pt x="5291724" y="2448074"/>
                </a:lnTo>
                <a:cubicBezTo>
                  <a:pt x="5337825" y="2448074"/>
                  <a:pt x="5383925" y="2446691"/>
                  <a:pt x="5429912" y="2448650"/>
                </a:cubicBezTo>
                <a:lnTo>
                  <a:pt x="5429912" y="2448535"/>
                </a:lnTo>
                <a:cubicBezTo>
                  <a:pt x="5455616" y="2449687"/>
                  <a:pt x="5448699" y="2433552"/>
                  <a:pt x="5449851" y="2420182"/>
                </a:cubicBezTo>
                <a:cubicBezTo>
                  <a:pt x="5451235" y="2404508"/>
                  <a:pt x="5449734" y="2395173"/>
                  <a:pt x="5428761" y="2395403"/>
                </a:cubicBezTo>
                <a:cubicBezTo>
                  <a:pt x="5337481" y="2396671"/>
                  <a:pt x="5246314" y="2396556"/>
                  <a:pt x="5155037" y="2395403"/>
                </a:cubicBezTo>
                <a:close/>
                <a:moveTo>
                  <a:pt x="8584258" y="2395173"/>
                </a:moveTo>
                <a:cubicBezTo>
                  <a:pt x="8557865" y="2392176"/>
                  <a:pt x="8550834" y="2403010"/>
                  <a:pt x="8553601" y="2427213"/>
                </a:cubicBezTo>
                <a:cubicBezTo>
                  <a:pt x="8555215" y="2441735"/>
                  <a:pt x="8553832" y="2456717"/>
                  <a:pt x="8553601" y="2471470"/>
                </a:cubicBezTo>
                <a:cubicBezTo>
                  <a:pt x="8553486" y="2477118"/>
                  <a:pt x="8551181" y="2482534"/>
                  <a:pt x="8545302" y="2482880"/>
                </a:cubicBezTo>
                <a:cubicBezTo>
                  <a:pt x="8537812" y="2483226"/>
                  <a:pt x="8538618" y="2476311"/>
                  <a:pt x="8538618" y="2471470"/>
                </a:cubicBezTo>
                <a:cubicBezTo>
                  <a:pt x="8538388" y="2453261"/>
                  <a:pt x="8537350" y="2434935"/>
                  <a:pt x="8538848" y="2416840"/>
                </a:cubicBezTo>
                <a:cubicBezTo>
                  <a:pt x="8540232" y="2399322"/>
                  <a:pt x="8533662" y="2394481"/>
                  <a:pt x="8516951" y="2395403"/>
                </a:cubicBezTo>
                <a:cubicBezTo>
                  <a:pt x="8479839" y="2397478"/>
                  <a:pt x="8442498" y="2398169"/>
                  <a:pt x="8405616" y="2397824"/>
                </a:cubicBezTo>
                <a:cubicBezTo>
                  <a:pt x="8371272" y="2397478"/>
                  <a:pt x="8336696" y="2397824"/>
                  <a:pt x="8302236" y="2395634"/>
                </a:cubicBezTo>
                <a:cubicBezTo>
                  <a:pt x="8292899" y="2395058"/>
                  <a:pt x="8287713" y="2397247"/>
                  <a:pt x="8287828" y="2408196"/>
                </a:cubicBezTo>
                <a:cubicBezTo>
                  <a:pt x="8288405" y="2438623"/>
                  <a:pt x="8288405" y="2468935"/>
                  <a:pt x="8287828" y="2499246"/>
                </a:cubicBezTo>
                <a:cubicBezTo>
                  <a:pt x="8287598" y="2511694"/>
                  <a:pt x="8292439" y="2515958"/>
                  <a:pt x="8304656" y="2515727"/>
                </a:cubicBezTo>
                <a:cubicBezTo>
                  <a:pt x="8331625" y="2515151"/>
                  <a:pt x="8358479" y="2515266"/>
                  <a:pt x="8385447" y="2515843"/>
                </a:cubicBezTo>
                <a:cubicBezTo>
                  <a:pt x="8396858" y="2516073"/>
                  <a:pt x="8404004" y="2513421"/>
                  <a:pt x="8402850" y="2500169"/>
                </a:cubicBezTo>
                <a:lnTo>
                  <a:pt x="8402736" y="2500052"/>
                </a:lnTo>
                <a:cubicBezTo>
                  <a:pt x="8402390" y="2496134"/>
                  <a:pt x="8402044" y="2490832"/>
                  <a:pt x="8408152" y="2490141"/>
                </a:cubicBezTo>
                <a:cubicBezTo>
                  <a:pt x="8414606" y="2489449"/>
                  <a:pt x="8418179" y="2492907"/>
                  <a:pt x="8417949" y="2499130"/>
                </a:cubicBezTo>
                <a:cubicBezTo>
                  <a:pt x="8417603" y="2511577"/>
                  <a:pt x="8423711" y="2515727"/>
                  <a:pt x="8435582" y="2515727"/>
                </a:cubicBezTo>
                <a:cubicBezTo>
                  <a:pt x="8507731" y="2515497"/>
                  <a:pt x="8579764" y="2515497"/>
                  <a:pt x="8651911" y="2515497"/>
                </a:cubicBezTo>
                <a:cubicBezTo>
                  <a:pt x="8660094" y="2515497"/>
                  <a:pt x="8667816" y="2514921"/>
                  <a:pt x="8668507" y="2503856"/>
                </a:cubicBezTo>
                <a:cubicBezTo>
                  <a:pt x="8668854" y="2496941"/>
                  <a:pt x="8669314" y="2489449"/>
                  <a:pt x="8679456" y="2489680"/>
                </a:cubicBezTo>
                <a:cubicBezTo>
                  <a:pt x="8689830" y="2489910"/>
                  <a:pt x="8687984" y="2497978"/>
                  <a:pt x="8689945" y="2504432"/>
                </a:cubicBezTo>
                <a:cubicBezTo>
                  <a:pt x="8696053" y="2524832"/>
                  <a:pt x="8713110" y="2513768"/>
                  <a:pt x="8725212" y="2515151"/>
                </a:cubicBezTo>
                <a:cubicBezTo>
                  <a:pt x="8738580" y="2516765"/>
                  <a:pt x="8736507" y="2504893"/>
                  <a:pt x="8736507" y="2496710"/>
                </a:cubicBezTo>
                <a:cubicBezTo>
                  <a:pt x="8736736" y="2468935"/>
                  <a:pt x="8735585" y="2441159"/>
                  <a:pt x="8736853" y="2413382"/>
                </a:cubicBezTo>
                <a:cubicBezTo>
                  <a:pt x="8737658" y="2397363"/>
                  <a:pt x="8730628" y="2394942"/>
                  <a:pt x="8717030" y="2395403"/>
                </a:cubicBezTo>
                <a:cubicBezTo>
                  <a:pt x="8693633" y="2396210"/>
                  <a:pt x="8670122" y="2395634"/>
                  <a:pt x="8646725" y="2395634"/>
                </a:cubicBezTo>
                <a:cubicBezTo>
                  <a:pt x="8625864" y="2395634"/>
                  <a:pt x="8604888" y="2397478"/>
                  <a:pt x="8584258" y="2395173"/>
                </a:cubicBezTo>
                <a:close/>
                <a:moveTo>
                  <a:pt x="9054258" y="2395058"/>
                </a:moveTo>
                <a:cubicBezTo>
                  <a:pt x="8960672" y="2395864"/>
                  <a:pt x="8867088" y="2395634"/>
                  <a:pt x="8773502" y="2395173"/>
                </a:cubicBezTo>
                <a:cubicBezTo>
                  <a:pt x="8747456" y="2395058"/>
                  <a:pt x="8755062" y="2414535"/>
                  <a:pt x="8752527" y="2428020"/>
                </a:cubicBezTo>
                <a:cubicBezTo>
                  <a:pt x="8749415" y="2444847"/>
                  <a:pt x="8758750" y="2448074"/>
                  <a:pt x="8773618" y="2447843"/>
                </a:cubicBezTo>
                <a:cubicBezTo>
                  <a:pt x="8818682" y="2447036"/>
                  <a:pt x="8863746" y="2447497"/>
                  <a:pt x="8908810" y="2447497"/>
                </a:cubicBezTo>
                <a:cubicBezTo>
                  <a:pt x="8957330" y="2447497"/>
                  <a:pt x="9005852" y="2446691"/>
                  <a:pt x="9054372" y="2447843"/>
                </a:cubicBezTo>
                <a:cubicBezTo>
                  <a:pt x="9077886" y="2448419"/>
                  <a:pt x="9070278" y="2432400"/>
                  <a:pt x="9070278" y="2421451"/>
                </a:cubicBezTo>
                <a:cubicBezTo>
                  <a:pt x="9070278" y="2410387"/>
                  <a:pt x="9077654" y="2394827"/>
                  <a:pt x="9054258" y="2395058"/>
                </a:cubicBezTo>
                <a:close/>
                <a:moveTo>
                  <a:pt x="7567040" y="2395058"/>
                </a:moveTo>
                <a:cubicBezTo>
                  <a:pt x="7540994" y="2394597"/>
                  <a:pt x="7549060" y="2410732"/>
                  <a:pt x="7547563" y="2423756"/>
                </a:cubicBezTo>
                <a:cubicBezTo>
                  <a:pt x="7545718" y="2439776"/>
                  <a:pt x="7548024" y="2448996"/>
                  <a:pt x="7568654" y="2448189"/>
                </a:cubicBezTo>
                <a:cubicBezTo>
                  <a:pt x="7614524" y="2446575"/>
                  <a:pt x="7660510" y="2447728"/>
                  <a:pt x="7706380" y="2447728"/>
                </a:cubicBezTo>
                <a:cubicBezTo>
                  <a:pt x="7752251" y="2447728"/>
                  <a:pt x="7798237" y="2446460"/>
                  <a:pt x="7844107" y="2448304"/>
                </a:cubicBezTo>
                <a:cubicBezTo>
                  <a:pt x="7867503" y="2449226"/>
                  <a:pt x="7865890" y="2436203"/>
                  <a:pt x="7866121" y="2420875"/>
                </a:cubicBezTo>
                <a:cubicBezTo>
                  <a:pt x="7866351" y="2405891"/>
                  <a:pt x="7866811" y="2394942"/>
                  <a:pt x="7845144" y="2395173"/>
                </a:cubicBezTo>
                <a:cubicBezTo>
                  <a:pt x="7752480" y="2396441"/>
                  <a:pt x="7659703" y="2396556"/>
                  <a:pt x="7567040" y="2395173"/>
                </a:cubicBezTo>
                <a:close/>
                <a:moveTo>
                  <a:pt x="681783" y="2395058"/>
                </a:moveTo>
                <a:cubicBezTo>
                  <a:pt x="588197" y="2395864"/>
                  <a:pt x="494613" y="2395634"/>
                  <a:pt x="401027" y="2395173"/>
                </a:cubicBezTo>
                <a:cubicBezTo>
                  <a:pt x="374981" y="2395058"/>
                  <a:pt x="382587" y="2414535"/>
                  <a:pt x="380052" y="2428020"/>
                </a:cubicBezTo>
                <a:cubicBezTo>
                  <a:pt x="376940" y="2444847"/>
                  <a:pt x="386275" y="2448074"/>
                  <a:pt x="401143" y="2447843"/>
                </a:cubicBezTo>
                <a:cubicBezTo>
                  <a:pt x="446207" y="2447036"/>
                  <a:pt x="491271" y="2447497"/>
                  <a:pt x="536335" y="2447497"/>
                </a:cubicBezTo>
                <a:cubicBezTo>
                  <a:pt x="584855" y="2447497"/>
                  <a:pt x="633377" y="2446691"/>
                  <a:pt x="681897" y="2447843"/>
                </a:cubicBezTo>
                <a:cubicBezTo>
                  <a:pt x="705411" y="2448419"/>
                  <a:pt x="697803" y="2432400"/>
                  <a:pt x="697803" y="2421451"/>
                </a:cubicBezTo>
                <a:cubicBezTo>
                  <a:pt x="697803" y="2410387"/>
                  <a:pt x="705179" y="2394827"/>
                  <a:pt x="681783" y="2395058"/>
                </a:cubicBezTo>
                <a:close/>
                <a:moveTo>
                  <a:pt x="6361382" y="2394942"/>
                </a:moveTo>
                <a:cubicBezTo>
                  <a:pt x="6340638" y="2394827"/>
                  <a:pt x="6341674" y="2406584"/>
                  <a:pt x="6342599" y="2420068"/>
                </a:cubicBezTo>
                <a:lnTo>
                  <a:pt x="6342713" y="2420068"/>
                </a:lnTo>
                <a:cubicBezTo>
                  <a:pt x="6343518" y="2432745"/>
                  <a:pt x="6337410" y="2448189"/>
                  <a:pt x="6361382" y="2447843"/>
                </a:cubicBezTo>
                <a:cubicBezTo>
                  <a:pt x="6457734" y="2446691"/>
                  <a:pt x="6553971" y="2447036"/>
                  <a:pt x="6650321" y="2446806"/>
                </a:cubicBezTo>
                <a:cubicBezTo>
                  <a:pt x="6648247" y="2429749"/>
                  <a:pt x="6657697" y="2412806"/>
                  <a:pt x="6650321" y="2395864"/>
                </a:cubicBezTo>
                <a:cubicBezTo>
                  <a:pt x="6553971" y="2395634"/>
                  <a:pt x="6457734" y="2395980"/>
                  <a:pt x="6361382" y="2394942"/>
                </a:cubicBezTo>
                <a:close/>
                <a:moveTo>
                  <a:pt x="10261874" y="2394020"/>
                </a:moveTo>
                <a:cubicBezTo>
                  <a:pt x="10215081" y="2395749"/>
                  <a:pt x="10168172" y="2394597"/>
                  <a:pt x="10121264" y="2394597"/>
                </a:cubicBezTo>
                <a:cubicBezTo>
                  <a:pt x="10074358" y="2394597"/>
                  <a:pt x="10027450" y="2395519"/>
                  <a:pt x="9980658" y="2394251"/>
                </a:cubicBezTo>
                <a:cubicBezTo>
                  <a:pt x="9959452" y="2393675"/>
                  <a:pt x="9961640" y="2406467"/>
                  <a:pt x="9962102" y="2419492"/>
                </a:cubicBezTo>
                <a:cubicBezTo>
                  <a:pt x="9962564" y="2432400"/>
                  <a:pt x="9957146" y="2447497"/>
                  <a:pt x="9980888" y="2447152"/>
                </a:cubicBezTo>
                <a:cubicBezTo>
                  <a:pt x="10074588" y="2445999"/>
                  <a:pt x="10168289" y="2445653"/>
                  <a:pt x="10261989" y="2446460"/>
                </a:cubicBezTo>
                <a:lnTo>
                  <a:pt x="10261989" y="2446345"/>
                </a:lnTo>
                <a:cubicBezTo>
                  <a:pt x="10286308" y="2446575"/>
                  <a:pt x="10279737" y="2431017"/>
                  <a:pt x="10280314" y="2418570"/>
                </a:cubicBezTo>
                <a:cubicBezTo>
                  <a:pt x="10281005" y="2405776"/>
                  <a:pt x="10283656" y="2393214"/>
                  <a:pt x="10261874" y="2394020"/>
                </a:cubicBezTo>
                <a:close/>
                <a:moveTo>
                  <a:pt x="1889399" y="2394020"/>
                </a:moveTo>
                <a:cubicBezTo>
                  <a:pt x="1842606" y="2395749"/>
                  <a:pt x="1795697" y="2394597"/>
                  <a:pt x="1748789" y="2394597"/>
                </a:cubicBezTo>
                <a:cubicBezTo>
                  <a:pt x="1701883" y="2394597"/>
                  <a:pt x="1654975" y="2395519"/>
                  <a:pt x="1608183" y="2394251"/>
                </a:cubicBezTo>
                <a:cubicBezTo>
                  <a:pt x="1586977" y="2393675"/>
                  <a:pt x="1589165" y="2406467"/>
                  <a:pt x="1589627" y="2419492"/>
                </a:cubicBezTo>
                <a:cubicBezTo>
                  <a:pt x="1590089" y="2432400"/>
                  <a:pt x="1584671" y="2447497"/>
                  <a:pt x="1608413" y="2447152"/>
                </a:cubicBezTo>
                <a:cubicBezTo>
                  <a:pt x="1702113" y="2445999"/>
                  <a:pt x="1795814" y="2445653"/>
                  <a:pt x="1889514" y="2446460"/>
                </a:cubicBezTo>
                <a:lnTo>
                  <a:pt x="1889514" y="2446345"/>
                </a:lnTo>
                <a:cubicBezTo>
                  <a:pt x="1913833" y="2446575"/>
                  <a:pt x="1907262" y="2431017"/>
                  <a:pt x="1907839" y="2418570"/>
                </a:cubicBezTo>
                <a:cubicBezTo>
                  <a:pt x="1908530" y="2405776"/>
                  <a:pt x="1911181" y="2393214"/>
                  <a:pt x="1889399" y="2394020"/>
                </a:cubicBezTo>
                <a:close/>
                <a:moveTo>
                  <a:pt x="11461652" y="2392868"/>
                </a:moveTo>
                <a:cubicBezTo>
                  <a:pt x="11417511" y="2394712"/>
                  <a:pt x="11373138" y="2393444"/>
                  <a:pt x="11328881" y="2393444"/>
                </a:cubicBezTo>
                <a:cubicBezTo>
                  <a:pt x="11284624" y="2393444"/>
                  <a:pt x="11240367" y="2394481"/>
                  <a:pt x="11196110" y="2392983"/>
                </a:cubicBezTo>
                <a:cubicBezTo>
                  <a:pt x="11175596" y="2392292"/>
                  <a:pt x="11169142" y="2398054"/>
                  <a:pt x="11169832" y="2418914"/>
                </a:cubicBezTo>
                <a:cubicBezTo>
                  <a:pt x="11170410" y="2437701"/>
                  <a:pt x="11172714" y="2446460"/>
                  <a:pt x="11195073" y="2446114"/>
                </a:cubicBezTo>
                <a:cubicBezTo>
                  <a:pt x="11283587" y="2444731"/>
                  <a:pt x="11372101" y="2444847"/>
                  <a:pt x="11460615" y="2446114"/>
                </a:cubicBezTo>
                <a:lnTo>
                  <a:pt x="11460615" y="2445999"/>
                </a:lnTo>
                <a:cubicBezTo>
                  <a:pt x="11482282" y="2446345"/>
                  <a:pt x="11484588" y="2437240"/>
                  <a:pt x="11484126" y="2419837"/>
                </a:cubicBezTo>
                <a:cubicBezTo>
                  <a:pt x="11483666" y="2403817"/>
                  <a:pt x="11484588" y="2391946"/>
                  <a:pt x="11461652" y="2392868"/>
                </a:cubicBezTo>
                <a:close/>
                <a:moveTo>
                  <a:pt x="3089177" y="2392868"/>
                </a:moveTo>
                <a:cubicBezTo>
                  <a:pt x="3045036" y="2394712"/>
                  <a:pt x="3000663" y="2393444"/>
                  <a:pt x="2956406" y="2393444"/>
                </a:cubicBezTo>
                <a:cubicBezTo>
                  <a:pt x="2912149" y="2393444"/>
                  <a:pt x="2867892" y="2394481"/>
                  <a:pt x="2823635" y="2392983"/>
                </a:cubicBezTo>
                <a:cubicBezTo>
                  <a:pt x="2803121" y="2392292"/>
                  <a:pt x="2796667" y="2398054"/>
                  <a:pt x="2797357" y="2418914"/>
                </a:cubicBezTo>
                <a:cubicBezTo>
                  <a:pt x="2797935" y="2437701"/>
                  <a:pt x="2800239" y="2446460"/>
                  <a:pt x="2822598" y="2446114"/>
                </a:cubicBezTo>
                <a:cubicBezTo>
                  <a:pt x="2911112" y="2444731"/>
                  <a:pt x="2999626" y="2444847"/>
                  <a:pt x="3088140" y="2446114"/>
                </a:cubicBezTo>
                <a:lnTo>
                  <a:pt x="3088140" y="2445999"/>
                </a:lnTo>
                <a:cubicBezTo>
                  <a:pt x="3109807" y="2446345"/>
                  <a:pt x="3112113" y="2437240"/>
                  <a:pt x="3111651" y="2419837"/>
                </a:cubicBezTo>
                <a:cubicBezTo>
                  <a:pt x="3111191" y="2403817"/>
                  <a:pt x="3112113" y="2391946"/>
                  <a:pt x="3089177" y="2392868"/>
                </a:cubicBezTo>
                <a:close/>
                <a:moveTo>
                  <a:pt x="10319961" y="2330400"/>
                </a:moveTo>
                <a:cubicBezTo>
                  <a:pt x="10305785" y="2331323"/>
                  <a:pt x="10295412" y="2332591"/>
                  <a:pt x="10298638" y="2350224"/>
                </a:cubicBezTo>
                <a:cubicBezTo>
                  <a:pt x="10296564" y="2364515"/>
                  <a:pt x="10299330" y="2373967"/>
                  <a:pt x="10317194" y="2372930"/>
                </a:cubicBezTo>
                <a:cubicBezTo>
                  <a:pt x="10330218" y="2372237"/>
                  <a:pt x="10341282" y="2373274"/>
                  <a:pt x="10340476" y="2354488"/>
                </a:cubicBezTo>
                <a:cubicBezTo>
                  <a:pt x="10339784" y="2339852"/>
                  <a:pt x="10339324" y="2329249"/>
                  <a:pt x="10319846" y="2330517"/>
                </a:cubicBezTo>
                <a:close/>
                <a:moveTo>
                  <a:pt x="1947486" y="2330400"/>
                </a:moveTo>
                <a:cubicBezTo>
                  <a:pt x="1933310" y="2331323"/>
                  <a:pt x="1922937" y="2332591"/>
                  <a:pt x="1926163" y="2350224"/>
                </a:cubicBezTo>
                <a:cubicBezTo>
                  <a:pt x="1924089" y="2364515"/>
                  <a:pt x="1926855" y="2373967"/>
                  <a:pt x="1944719" y="2372930"/>
                </a:cubicBezTo>
                <a:cubicBezTo>
                  <a:pt x="1957743" y="2372237"/>
                  <a:pt x="1968807" y="2373274"/>
                  <a:pt x="1968001" y="2354488"/>
                </a:cubicBezTo>
                <a:cubicBezTo>
                  <a:pt x="1967309" y="2339852"/>
                  <a:pt x="1966849" y="2329249"/>
                  <a:pt x="1947371" y="2330517"/>
                </a:cubicBezTo>
                <a:close/>
                <a:moveTo>
                  <a:pt x="3947418" y="2329479"/>
                </a:moveTo>
                <a:cubicBezTo>
                  <a:pt x="3925062" y="2329249"/>
                  <a:pt x="3927134" y="2341581"/>
                  <a:pt x="3927366" y="2355987"/>
                </a:cubicBezTo>
                <a:cubicBezTo>
                  <a:pt x="3927482" y="2370048"/>
                  <a:pt x="3924254" y="2383533"/>
                  <a:pt x="3947074" y="2382841"/>
                </a:cubicBezTo>
                <a:cubicBezTo>
                  <a:pt x="3992137" y="2381343"/>
                  <a:pt x="4037200" y="2382380"/>
                  <a:pt x="4082381" y="2382380"/>
                </a:cubicBezTo>
                <a:cubicBezTo>
                  <a:pt x="4128366" y="2382380"/>
                  <a:pt x="4174351" y="2381343"/>
                  <a:pt x="4220336" y="2382841"/>
                </a:cubicBezTo>
                <a:cubicBezTo>
                  <a:pt x="4242697" y="2383533"/>
                  <a:pt x="4240620" y="2370739"/>
                  <a:pt x="4240393" y="2356333"/>
                </a:cubicBezTo>
                <a:cubicBezTo>
                  <a:pt x="4240277" y="2342387"/>
                  <a:pt x="4243389" y="2329249"/>
                  <a:pt x="4220684" y="2329479"/>
                </a:cubicBezTo>
                <a:cubicBezTo>
                  <a:pt x="4129634" y="2330517"/>
                  <a:pt x="4038468" y="2330632"/>
                  <a:pt x="3947418" y="2329479"/>
                </a:cubicBezTo>
                <a:close/>
                <a:moveTo>
                  <a:pt x="4455338" y="2328673"/>
                </a:moveTo>
                <a:cubicBezTo>
                  <a:pt x="4415538" y="2328673"/>
                  <a:pt x="4395636" y="2348496"/>
                  <a:pt x="4395636" y="2388143"/>
                </a:cubicBezTo>
                <a:cubicBezTo>
                  <a:pt x="4395636" y="2390793"/>
                  <a:pt x="4395636" y="2393329"/>
                  <a:pt x="4395636" y="2395980"/>
                </a:cubicBezTo>
                <a:cubicBezTo>
                  <a:pt x="4395714" y="2431097"/>
                  <a:pt x="4413578" y="2448270"/>
                  <a:pt x="4449229" y="2447497"/>
                </a:cubicBezTo>
                <a:cubicBezTo>
                  <a:pt x="4490106" y="2446656"/>
                  <a:pt x="4510543" y="2425750"/>
                  <a:pt x="4510543" y="2384800"/>
                </a:cubicBezTo>
                <a:lnTo>
                  <a:pt x="4510543" y="2384685"/>
                </a:lnTo>
                <a:cubicBezTo>
                  <a:pt x="4510543" y="2347343"/>
                  <a:pt x="4492141" y="2328673"/>
                  <a:pt x="4455338" y="2328673"/>
                </a:cubicBezTo>
                <a:close/>
                <a:moveTo>
                  <a:pt x="4282114" y="2327866"/>
                </a:moveTo>
                <a:lnTo>
                  <a:pt x="4282176" y="2327884"/>
                </a:lnTo>
                <a:lnTo>
                  <a:pt x="4262001" y="2334537"/>
                </a:lnTo>
                <a:cubicBezTo>
                  <a:pt x="4259034" y="2339247"/>
                  <a:pt x="4259177" y="2346191"/>
                  <a:pt x="4260445" y="2354604"/>
                </a:cubicBezTo>
                <a:cubicBezTo>
                  <a:pt x="4258025" y="2371086"/>
                  <a:pt x="4259639" y="2381804"/>
                  <a:pt x="4281882" y="2381458"/>
                </a:cubicBezTo>
                <a:cubicBezTo>
                  <a:pt x="4303318" y="2380997"/>
                  <a:pt x="4307468" y="2372123"/>
                  <a:pt x="4307698" y="2353336"/>
                </a:cubicBezTo>
                <a:cubicBezTo>
                  <a:pt x="4307814" y="2343713"/>
                  <a:pt x="4306116" y="2337547"/>
                  <a:pt x="4302037" y="2333686"/>
                </a:cubicBezTo>
                <a:lnTo>
                  <a:pt x="4282176" y="2327884"/>
                </a:lnTo>
                <a:lnTo>
                  <a:pt x="4282230" y="2327866"/>
                </a:lnTo>
                <a:close/>
                <a:moveTo>
                  <a:pt x="7568884" y="2327405"/>
                </a:moveTo>
                <a:cubicBezTo>
                  <a:pt x="7548484" y="2326829"/>
                  <a:pt x="7546409" y="2336510"/>
                  <a:pt x="7547332" y="2352529"/>
                </a:cubicBezTo>
                <a:cubicBezTo>
                  <a:pt x="7548138" y="2367166"/>
                  <a:pt x="7544451" y="2380882"/>
                  <a:pt x="7568538" y="2380536"/>
                </a:cubicBezTo>
                <a:cubicBezTo>
                  <a:pt x="7659588" y="2379268"/>
                  <a:pt x="7750753" y="2379614"/>
                  <a:pt x="7841802" y="2380536"/>
                </a:cubicBezTo>
                <a:lnTo>
                  <a:pt x="7841687" y="2380651"/>
                </a:lnTo>
                <a:cubicBezTo>
                  <a:pt x="7862202" y="2380767"/>
                  <a:pt x="7866351" y="2372469"/>
                  <a:pt x="7866236" y="2354258"/>
                </a:cubicBezTo>
                <a:cubicBezTo>
                  <a:pt x="7866121" y="2336510"/>
                  <a:pt x="7863009" y="2326944"/>
                  <a:pt x="7842033" y="2327520"/>
                </a:cubicBezTo>
                <a:cubicBezTo>
                  <a:pt x="7797891" y="2328788"/>
                  <a:pt x="7753634" y="2327866"/>
                  <a:pt x="7709377" y="2327866"/>
                </a:cubicBezTo>
                <a:cubicBezTo>
                  <a:pt x="7662584" y="2327866"/>
                  <a:pt x="7615677" y="2328788"/>
                  <a:pt x="7568884" y="2327405"/>
                </a:cubicBezTo>
                <a:close/>
                <a:moveTo>
                  <a:pt x="5153653" y="2326829"/>
                </a:moveTo>
                <a:cubicBezTo>
                  <a:pt x="5132332" y="2326251"/>
                  <a:pt x="5132676" y="2338123"/>
                  <a:pt x="5132560" y="2353221"/>
                </a:cubicBezTo>
                <a:cubicBezTo>
                  <a:pt x="5132446" y="2368550"/>
                  <a:pt x="5132332" y="2380075"/>
                  <a:pt x="5153537" y="2379845"/>
                </a:cubicBezTo>
                <a:cubicBezTo>
                  <a:pt x="5246430" y="2378923"/>
                  <a:pt x="5339440" y="2378807"/>
                  <a:pt x="5432332" y="2379845"/>
                </a:cubicBezTo>
                <a:cubicBezTo>
                  <a:pt x="5456535" y="2380190"/>
                  <a:pt x="5450083" y="2364861"/>
                  <a:pt x="5450659" y="2352184"/>
                </a:cubicBezTo>
                <a:cubicBezTo>
                  <a:pt x="5451235" y="2339276"/>
                  <a:pt x="5454001" y="2326368"/>
                  <a:pt x="5432448" y="2326944"/>
                </a:cubicBezTo>
                <a:lnTo>
                  <a:pt x="5432448" y="2326829"/>
                </a:lnTo>
                <a:cubicBezTo>
                  <a:pt x="5386462" y="2328212"/>
                  <a:pt x="5340361" y="2327174"/>
                  <a:pt x="5294375" y="2327174"/>
                </a:cubicBezTo>
                <a:cubicBezTo>
                  <a:pt x="5247469" y="2327174"/>
                  <a:pt x="5200562" y="2328095"/>
                  <a:pt x="5153653" y="2326829"/>
                </a:cubicBezTo>
                <a:close/>
                <a:moveTo>
                  <a:pt x="6365070" y="2326597"/>
                </a:moveTo>
                <a:cubicBezTo>
                  <a:pt x="6343291" y="2326368"/>
                  <a:pt x="6342367" y="2336740"/>
                  <a:pt x="6341907" y="2353797"/>
                </a:cubicBezTo>
                <a:cubicBezTo>
                  <a:pt x="6341330" y="2372469"/>
                  <a:pt x="6345595" y="2380651"/>
                  <a:pt x="6365995" y="2380075"/>
                </a:cubicBezTo>
                <a:cubicBezTo>
                  <a:pt x="6410252" y="2378923"/>
                  <a:pt x="6454622" y="2379729"/>
                  <a:pt x="6498879" y="2379614"/>
                </a:cubicBezTo>
                <a:cubicBezTo>
                  <a:pt x="6544058" y="2379614"/>
                  <a:pt x="6589237" y="2378692"/>
                  <a:pt x="6634300" y="2379960"/>
                </a:cubicBezTo>
                <a:cubicBezTo>
                  <a:pt x="6654242" y="2380536"/>
                  <a:pt x="6659887" y="2373045"/>
                  <a:pt x="6659541" y="2354143"/>
                </a:cubicBezTo>
                <a:cubicBezTo>
                  <a:pt x="6659311" y="2336855"/>
                  <a:pt x="6657121" y="2326368"/>
                  <a:pt x="6635915" y="2326597"/>
                </a:cubicBezTo>
                <a:cubicBezTo>
                  <a:pt x="6545672" y="2327405"/>
                  <a:pt x="6455314" y="2327520"/>
                  <a:pt x="6365070" y="2326597"/>
                </a:cubicBezTo>
                <a:close/>
                <a:moveTo>
                  <a:pt x="8777766" y="2326483"/>
                </a:moveTo>
                <a:cubicBezTo>
                  <a:pt x="8755754" y="2325790"/>
                  <a:pt x="8756791" y="2338008"/>
                  <a:pt x="8757136" y="2352645"/>
                </a:cubicBezTo>
                <a:cubicBezTo>
                  <a:pt x="8757482" y="2366359"/>
                  <a:pt x="8753679" y="2380075"/>
                  <a:pt x="8776614" y="2379845"/>
                </a:cubicBezTo>
                <a:cubicBezTo>
                  <a:pt x="8867780" y="2378807"/>
                  <a:pt x="8958944" y="2378577"/>
                  <a:pt x="9050108" y="2379845"/>
                </a:cubicBezTo>
                <a:cubicBezTo>
                  <a:pt x="9074888" y="2380190"/>
                  <a:pt x="9069587" y="2365438"/>
                  <a:pt x="9070739" y="2351262"/>
                </a:cubicBezTo>
                <a:cubicBezTo>
                  <a:pt x="9072237" y="2334435"/>
                  <a:pt x="9068434" y="2326022"/>
                  <a:pt x="9048726" y="2326597"/>
                </a:cubicBezTo>
                <a:cubicBezTo>
                  <a:pt x="9004468" y="2327866"/>
                  <a:pt x="8960096" y="2326944"/>
                  <a:pt x="8915840" y="2326944"/>
                </a:cubicBezTo>
                <a:cubicBezTo>
                  <a:pt x="8869738" y="2326944"/>
                  <a:pt x="8823752" y="2327981"/>
                  <a:pt x="8777766" y="2326483"/>
                </a:cubicBezTo>
                <a:close/>
                <a:moveTo>
                  <a:pt x="405291" y="2326483"/>
                </a:moveTo>
                <a:cubicBezTo>
                  <a:pt x="383279" y="2325790"/>
                  <a:pt x="384316" y="2338008"/>
                  <a:pt x="384661" y="2352645"/>
                </a:cubicBezTo>
                <a:cubicBezTo>
                  <a:pt x="385007" y="2366359"/>
                  <a:pt x="381204" y="2380075"/>
                  <a:pt x="404139" y="2379845"/>
                </a:cubicBezTo>
                <a:cubicBezTo>
                  <a:pt x="495305" y="2378807"/>
                  <a:pt x="586469" y="2378577"/>
                  <a:pt x="677633" y="2379845"/>
                </a:cubicBezTo>
                <a:cubicBezTo>
                  <a:pt x="702413" y="2380190"/>
                  <a:pt x="697112" y="2365438"/>
                  <a:pt x="698264" y="2351262"/>
                </a:cubicBezTo>
                <a:cubicBezTo>
                  <a:pt x="699762" y="2334435"/>
                  <a:pt x="695959" y="2326022"/>
                  <a:pt x="676251" y="2326597"/>
                </a:cubicBezTo>
                <a:cubicBezTo>
                  <a:pt x="631993" y="2327866"/>
                  <a:pt x="587621" y="2326944"/>
                  <a:pt x="543365" y="2326944"/>
                </a:cubicBezTo>
                <a:cubicBezTo>
                  <a:pt x="497263" y="2326944"/>
                  <a:pt x="451277" y="2327981"/>
                  <a:pt x="405291" y="2326483"/>
                </a:cubicBezTo>
                <a:close/>
                <a:moveTo>
                  <a:pt x="5573286" y="2326368"/>
                </a:moveTo>
                <a:cubicBezTo>
                  <a:pt x="5544589" y="2318069"/>
                  <a:pt x="5531565" y="2327058"/>
                  <a:pt x="5531565" y="2356217"/>
                </a:cubicBezTo>
                <a:cubicBezTo>
                  <a:pt x="5531565" y="2363132"/>
                  <a:pt x="5531105" y="2370048"/>
                  <a:pt x="5531681" y="2376963"/>
                </a:cubicBezTo>
                <a:cubicBezTo>
                  <a:pt x="5532949" y="2393098"/>
                  <a:pt x="5530182" y="2398976"/>
                  <a:pt x="5510360" y="2395058"/>
                </a:cubicBezTo>
                <a:cubicBezTo>
                  <a:pt x="5468061" y="2386760"/>
                  <a:pt x="5461839" y="2393559"/>
                  <a:pt x="5464143" y="2429403"/>
                </a:cubicBezTo>
                <a:cubicBezTo>
                  <a:pt x="5464949" y="2441274"/>
                  <a:pt x="5468175" y="2446691"/>
                  <a:pt x="5480740" y="2446114"/>
                </a:cubicBezTo>
                <a:cubicBezTo>
                  <a:pt x="5495492" y="2445423"/>
                  <a:pt x="5510128" y="2446114"/>
                  <a:pt x="5524881" y="2446114"/>
                </a:cubicBezTo>
                <a:cubicBezTo>
                  <a:pt x="5563606" y="2446195"/>
                  <a:pt x="5583004" y="2427017"/>
                  <a:pt x="5583082" y="2388604"/>
                </a:cubicBezTo>
                <a:cubicBezTo>
                  <a:pt x="5583082" y="2373045"/>
                  <a:pt x="5583082" y="2357485"/>
                  <a:pt x="5583082" y="2341926"/>
                </a:cubicBezTo>
                <a:cubicBezTo>
                  <a:pt x="5583082" y="2334666"/>
                  <a:pt x="5582278" y="2328903"/>
                  <a:pt x="5573286" y="2326368"/>
                </a:cubicBezTo>
                <a:close/>
                <a:moveTo>
                  <a:pt x="11690198" y="2326022"/>
                </a:moveTo>
                <a:cubicBezTo>
                  <a:pt x="11652395" y="2326101"/>
                  <a:pt x="11633494" y="2345038"/>
                  <a:pt x="11633494" y="2382841"/>
                </a:cubicBezTo>
                <a:cubicBezTo>
                  <a:pt x="11633494" y="2424943"/>
                  <a:pt x="11654320" y="2445999"/>
                  <a:pt x="11695960" y="2445999"/>
                </a:cubicBezTo>
                <a:cubicBezTo>
                  <a:pt x="11734374" y="2446080"/>
                  <a:pt x="11753586" y="2426556"/>
                  <a:pt x="11753586" y="2387451"/>
                </a:cubicBezTo>
                <a:cubicBezTo>
                  <a:pt x="11753586" y="2346502"/>
                  <a:pt x="11733302" y="2326022"/>
                  <a:pt x="11692734" y="2326022"/>
                </a:cubicBezTo>
                <a:close/>
                <a:moveTo>
                  <a:pt x="5661455" y="2326022"/>
                </a:moveTo>
                <a:lnTo>
                  <a:pt x="5661455" y="2326136"/>
                </a:lnTo>
                <a:cubicBezTo>
                  <a:pt x="5619885" y="2326286"/>
                  <a:pt x="5599102" y="2347147"/>
                  <a:pt x="5599102" y="2388719"/>
                </a:cubicBezTo>
                <a:cubicBezTo>
                  <a:pt x="5599102" y="2426902"/>
                  <a:pt x="5618005" y="2445999"/>
                  <a:pt x="5655808" y="2445999"/>
                </a:cubicBezTo>
                <a:cubicBezTo>
                  <a:pt x="5694682" y="2445999"/>
                  <a:pt x="5714124" y="2426672"/>
                  <a:pt x="5714124" y="2388027"/>
                </a:cubicBezTo>
                <a:lnTo>
                  <a:pt x="5714124" y="2377655"/>
                </a:lnTo>
                <a:cubicBezTo>
                  <a:pt x="5714124" y="2343079"/>
                  <a:pt x="5696573" y="2325871"/>
                  <a:pt x="5661455" y="2326022"/>
                </a:cubicBezTo>
                <a:close/>
                <a:moveTo>
                  <a:pt x="3317723" y="2326022"/>
                </a:moveTo>
                <a:cubicBezTo>
                  <a:pt x="3279920" y="2326101"/>
                  <a:pt x="3261019" y="2345038"/>
                  <a:pt x="3261019" y="2382841"/>
                </a:cubicBezTo>
                <a:cubicBezTo>
                  <a:pt x="3261019" y="2424943"/>
                  <a:pt x="3281845" y="2445999"/>
                  <a:pt x="3323485" y="2445999"/>
                </a:cubicBezTo>
                <a:cubicBezTo>
                  <a:pt x="3361899" y="2446080"/>
                  <a:pt x="3381111" y="2426556"/>
                  <a:pt x="3381111" y="2387451"/>
                </a:cubicBezTo>
                <a:cubicBezTo>
                  <a:pt x="3381111" y="2346502"/>
                  <a:pt x="3360827" y="2326022"/>
                  <a:pt x="3320259" y="2326022"/>
                </a:cubicBezTo>
                <a:close/>
                <a:moveTo>
                  <a:pt x="9180460" y="2325907"/>
                </a:moveTo>
                <a:cubicBezTo>
                  <a:pt x="9167090" y="2326136"/>
                  <a:pt x="9153606" y="2324063"/>
                  <a:pt x="9155104" y="2345038"/>
                </a:cubicBezTo>
                <a:cubicBezTo>
                  <a:pt x="9156256" y="2360482"/>
                  <a:pt x="9159944" y="2379153"/>
                  <a:pt x="9153028" y="2390909"/>
                </a:cubicBezTo>
                <a:cubicBezTo>
                  <a:pt x="9143118" y="2407850"/>
                  <a:pt x="9123294" y="2388027"/>
                  <a:pt x="9107966" y="2393559"/>
                </a:cubicBezTo>
                <a:cubicBezTo>
                  <a:pt x="9101050" y="2396095"/>
                  <a:pt x="9090908" y="2388949"/>
                  <a:pt x="9088258" y="2403471"/>
                </a:cubicBezTo>
                <a:cubicBezTo>
                  <a:pt x="9082033" y="2437932"/>
                  <a:pt x="9087796" y="2445769"/>
                  <a:pt x="9122487" y="2445769"/>
                </a:cubicBezTo>
                <a:cubicBezTo>
                  <a:pt x="9130210" y="2445769"/>
                  <a:pt x="9138046" y="2445769"/>
                  <a:pt x="9145884" y="2445769"/>
                </a:cubicBezTo>
                <a:cubicBezTo>
                  <a:pt x="9184066" y="2445769"/>
                  <a:pt x="9203164" y="2426441"/>
                  <a:pt x="9203164" y="2387797"/>
                </a:cubicBezTo>
                <a:lnTo>
                  <a:pt x="9203280" y="2387912"/>
                </a:lnTo>
                <a:cubicBezTo>
                  <a:pt x="9203280" y="2373160"/>
                  <a:pt x="9202242" y="2358292"/>
                  <a:pt x="9203510" y="2343655"/>
                </a:cubicBezTo>
                <a:cubicBezTo>
                  <a:pt x="9205239" y="2324292"/>
                  <a:pt x="9193252" y="2325560"/>
                  <a:pt x="9180460" y="2325907"/>
                </a:cubicBezTo>
                <a:close/>
                <a:moveTo>
                  <a:pt x="6769148" y="2325907"/>
                </a:moveTo>
                <a:cubicBezTo>
                  <a:pt x="6748401" y="2324292"/>
                  <a:pt x="6737337" y="2328788"/>
                  <a:pt x="6741025" y="2352068"/>
                </a:cubicBezTo>
                <a:cubicBezTo>
                  <a:pt x="6742293" y="2359675"/>
                  <a:pt x="6740912" y="2367627"/>
                  <a:pt x="6741371" y="2375465"/>
                </a:cubicBezTo>
                <a:cubicBezTo>
                  <a:pt x="6742639" y="2393675"/>
                  <a:pt x="6740449" y="2402318"/>
                  <a:pt x="6717052" y="2395634"/>
                </a:cubicBezTo>
                <a:cubicBezTo>
                  <a:pt x="6680633" y="2385261"/>
                  <a:pt x="6672911" y="2393329"/>
                  <a:pt x="6673141" y="2427098"/>
                </a:cubicBezTo>
                <a:cubicBezTo>
                  <a:pt x="6673257" y="2441735"/>
                  <a:pt x="6677637" y="2447497"/>
                  <a:pt x="6692504" y="2446345"/>
                </a:cubicBezTo>
                <a:cubicBezTo>
                  <a:pt x="6705413" y="2445423"/>
                  <a:pt x="6718550" y="2446230"/>
                  <a:pt x="6731574" y="2445999"/>
                </a:cubicBezTo>
                <a:cubicBezTo>
                  <a:pt x="6769297" y="2445388"/>
                  <a:pt x="6788280" y="2426061"/>
                  <a:pt x="6788508" y="2388027"/>
                </a:cubicBezTo>
                <a:lnTo>
                  <a:pt x="6788394" y="2388143"/>
                </a:lnTo>
                <a:cubicBezTo>
                  <a:pt x="6788394" y="2374197"/>
                  <a:pt x="6787932" y="2360251"/>
                  <a:pt x="6788508" y="2346421"/>
                </a:cubicBezTo>
                <a:cubicBezTo>
                  <a:pt x="6789200" y="2332245"/>
                  <a:pt x="6783900" y="2327058"/>
                  <a:pt x="6769148" y="2325907"/>
                </a:cubicBezTo>
                <a:close/>
                <a:moveTo>
                  <a:pt x="807985" y="2325907"/>
                </a:moveTo>
                <a:cubicBezTo>
                  <a:pt x="794615" y="2326136"/>
                  <a:pt x="781131" y="2324063"/>
                  <a:pt x="782629" y="2345038"/>
                </a:cubicBezTo>
                <a:cubicBezTo>
                  <a:pt x="783781" y="2360482"/>
                  <a:pt x="787469" y="2379153"/>
                  <a:pt x="780553" y="2390909"/>
                </a:cubicBezTo>
                <a:cubicBezTo>
                  <a:pt x="770643" y="2407850"/>
                  <a:pt x="750819" y="2388027"/>
                  <a:pt x="735491" y="2393559"/>
                </a:cubicBezTo>
                <a:cubicBezTo>
                  <a:pt x="728575" y="2396095"/>
                  <a:pt x="718433" y="2388949"/>
                  <a:pt x="715783" y="2403471"/>
                </a:cubicBezTo>
                <a:cubicBezTo>
                  <a:pt x="709558" y="2437932"/>
                  <a:pt x="715321" y="2445769"/>
                  <a:pt x="750012" y="2445769"/>
                </a:cubicBezTo>
                <a:cubicBezTo>
                  <a:pt x="757735" y="2445769"/>
                  <a:pt x="765571" y="2445769"/>
                  <a:pt x="773409" y="2445769"/>
                </a:cubicBezTo>
                <a:cubicBezTo>
                  <a:pt x="811591" y="2445769"/>
                  <a:pt x="830689" y="2426441"/>
                  <a:pt x="830689" y="2387797"/>
                </a:cubicBezTo>
                <a:lnTo>
                  <a:pt x="830805" y="2387912"/>
                </a:lnTo>
                <a:cubicBezTo>
                  <a:pt x="830805" y="2373160"/>
                  <a:pt x="829767" y="2358292"/>
                  <a:pt x="831035" y="2343655"/>
                </a:cubicBezTo>
                <a:cubicBezTo>
                  <a:pt x="832764" y="2324292"/>
                  <a:pt x="820777" y="2325560"/>
                  <a:pt x="807985" y="2325907"/>
                </a:cubicBezTo>
                <a:close/>
                <a:moveTo>
                  <a:pt x="10482583" y="2325790"/>
                </a:moveTo>
                <a:cubicBezTo>
                  <a:pt x="10446474" y="2325940"/>
                  <a:pt x="10428414" y="2347032"/>
                  <a:pt x="10428414" y="2389065"/>
                </a:cubicBezTo>
                <a:cubicBezTo>
                  <a:pt x="10428414" y="2426948"/>
                  <a:pt x="10447394" y="2445884"/>
                  <a:pt x="10485348" y="2445884"/>
                </a:cubicBezTo>
                <a:cubicBezTo>
                  <a:pt x="10524154" y="2445884"/>
                  <a:pt x="10543551" y="2426441"/>
                  <a:pt x="10543551" y="2387566"/>
                </a:cubicBezTo>
                <a:cubicBezTo>
                  <a:pt x="10543551" y="2346225"/>
                  <a:pt x="10523266" y="2325642"/>
                  <a:pt x="10482698" y="2325790"/>
                </a:cubicBezTo>
                <a:close/>
                <a:moveTo>
                  <a:pt x="9277386" y="2325790"/>
                </a:moveTo>
                <a:cubicBezTo>
                  <a:pt x="9238282" y="2325790"/>
                  <a:pt x="9218723" y="2345349"/>
                  <a:pt x="9218723" y="2384455"/>
                </a:cubicBezTo>
                <a:cubicBezTo>
                  <a:pt x="9218723" y="2425485"/>
                  <a:pt x="9238858" y="2445999"/>
                  <a:pt x="9279116" y="2445999"/>
                </a:cubicBezTo>
                <a:cubicBezTo>
                  <a:pt x="9318992" y="2446080"/>
                  <a:pt x="9338932" y="2426787"/>
                  <a:pt x="9338932" y="2388143"/>
                </a:cubicBezTo>
                <a:cubicBezTo>
                  <a:pt x="9338932" y="2346571"/>
                  <a:pt x="9318416" y="2325790"/>
                  <a:pt x="9277386" y="2325790"/>
                </a:cubicBezTo>
                <a:close/>
                <a:moveTo>
                  <a:pt x="8076226" y="2325790"/>
                </a:moveTo>
                <a:lnTo>
                  <a:pt x="8076110" y="2325907"/>
                </a:lnTo>
                <a:cubicBezTo>
                  <a:pt x="8034700" y="2325826"/>
                  <a:pt x="8013989" y="2346421"/>
                  <a:pt x="8013989" y="2387682"/>
                </a:cubicBezTo>
                <a:cubicBezTo>
                  <a:pt x="8013989" y="2426637"/>
                  <a:pt x="8032856" y="2446114"/>
                  <a:pt x="8070578" y="2446114"/>
                </a:cubicBezTo>
                <a:cubicBezTo>
                  <a:pt x="8109384" y="2446114"/>
                  <a:pt x="8128781" y="2426291"/>
                  <a:pt x="8128781" y="2386644"/>
                </a:cubicBezTo>
                <a:lnTo>
                  <a:pt x="8128781" y="2378807"/>
                </a:lnTo>
                <a:cubicBezTo>
                  <a:pt x="8128781" y="2343459"/>
                  <a:pt x="8111263" y="2325790"/>
                  <a:pt x="8076226" y="2325790"/>
                </a:cubicBezTo>
                <a:close/>
                <a:moveTo>
                  <a:pt x="7973536" y="2325790"/>
                </a:moveTo>
                <a:cubicBezTo>
                  <a:pt x="7959475" y="2326483"/>
                  <a:pt x="7945068" y="2324178"/>
                  <a:pt x="7945761" y="2346075"/>
                </a:cubicBezTo>
                <a:cubicBezTo>
                  <a:pt x="7946337" y="2362210"/>
                  <a:pt x="7953021" y="2384109"/>
                  <a:pt x="7942071" y="2393098"/>
                </a:cubicBezTo>
                <a:cubicBezTo>
                  <a:pt x="7932735" y="2400705"/>
                  <a:pt x="7911761" y="2393790"/>
                  <a:pt x="7895970" y="2394020"/>
                </a:cubicBezTo>
                <a:cubicBezTo>
                  <a:pt x="7889056" y="2394136"/>
                  <a:pt x="7880872" y="2390793"/>
                  <a:pt x="7878221" y="2403125"/>
                </a:cubicBezTo>
                <a:lnTo>
                  <a:pt x="7878336" y="2403125"/>
                </a:lnTo>
                <a:cubicBezTo>
                  <a:pt x="7871306" y="2436203"/>
                  <a:pt x="7878452" y="2446114"/>
                  <a:pt x="7911761" y="2446114"/>
                </a:cubicBezTo>
                <a:cubicBezTo>
                  <a:pt x="7919597" y="2446114"/>
                  <a:pt x="7927319" y="2446114"/>
                  <a:pt x="7935157" y="2446114"/>
                </a:cubicBezTo>
                <a:cubicBezTo>
                  <a:pt x="7948988" y="2446114"/>
                  <a:pt x="7962933" y="2445192"/>
                  <a:pt x="7976647" y="2446345"/>
                </a:cubicBezTo>
                <a:cubicBezTo>
                  <a:pt x="7992437" y="2447728"/>
                  <a:pt x="7998316" y="2442081"/>
                  <a:pt x="7997394" y="2426061"/>
                </a:cubicBezTo>
                <a:cubicBezTo>
                  <a:pt x="7995894" y="2399322"/>
                  <a:pt x="7994972" y="2372469"/>
                  <a:pt x="7995549" y="2345730"/>
                </a:cubicBezTo>
                <a:cubicBezTo>
                  <a:pt x="7996010" y="2328673"/>
                  <a:pt x="7988172" y="2324985"/>
                  <a:pt x="7973536" y="2325790"/>
                </a:cubicBezTo>
                <a:close/>
                <a:moveTo>
                  <a:pt x="2110108" y="2325790"/>
                </a:moveTo>
                <a:cubicBezTo>
                  <a:pt x="2073999" y="2325940"/>
                  <a:pt x="2055939" y="2347032"/>
                  <a:pt x="2055939" y="2389065"/>
                </a:cubicBezTo>
                <a:cubicBezTo>
                  <a:pt x="2055939" y="2426948"/>
                  <a:pt x="2074919" y="2445884"/>
                  <a:pt x="2112873" y="2445884"/>
                </a:cubicBezTo>
                <a:cubicBezTo>
                  <a:pt x="2151679" y="2445884"/>
                  <a:pt x="2171076" y="2426441"/>
                  <a:pt x="2171076" y="2387566"/>
                </a:cubicBezTo>
                <a:cubicBezTo>
                  <a:pt x="2171076" y="2346225"/>
                  <a:pt x="2150791" y="2325642"/>
                  <a:pt x="2110223" y="2325790"/>
                </a:cubicBezTo>
                <a:close/>
                <a:moveTo>
                  <a:pt x="904911" y="2325790"/>
                </a:moveTo>
                <a:cubicBezTo>
                  <a:pt x="865807" y="2325790"/>
                  <a:pt x="846248" y="2345349"/>
                  <a:pt x="846248" y="2384455"/>
                </a:cubicBezTo>
                <a:cubicBezTo>
                  <a:pt x="846248" y="2425485"/>
                  <a:pt x="866383" y="2445999"/>
                  <a:pt x="906641" y="2445999"/>
                </a:cubicBezTo>
                <a:cubicBezTo>
                  <a:pt x="946517" y="2446080"/>
                  <a:pt x="966457" y="2426787"/>
                  <a:pt x="966457" y="2388143"/>
                </a:cubicBezTo>
                <a:cubicBezTo>
                  <a:pt x="966457" y="2346571"/>
                  <a:pt x="945941" y="2325790"/>
                  <a:pt x="904911" y="2325790"/>
                </a:cubicBezTo>
                <a:close/>
                <a:moveTo>
                  <a:pt x="4352015" y="2325678"/>
                </a:moveTo>
                <a:cubicBezTo>
                  <a:pt x="4337607" y="2326115"/>
                  <a:pt x="4327752" y="2337201"/>
                  <a:pt x="4327752" y="2355872"/>
                </a:cubicBezTo>
                <a:cubicBezTo>
                  <a:pt x="4327752" y="2361980"/>
                  <a:pt x="4327406" y="2368088"/>
                  <a:pt x="4327868" y="2374081"/>
                </a:cubicBezTo>
                <a:cubicBezTo>
                  <a:pt x="4329597" y="2394251"/>
                  <a:pt x="4326715" y="2403817"/>
                  <a:pt x="4301014" y="2397593"/>
                </a:cubicBezTo>
                <a:lnTo>
                  <a:pt x="4300898" y="2397478"/>
                </a:lnTo>
                <a:cubicBezTo>
                  <a:pt x="4263789" y="2388488"/>
                  <a:pt x="4257333" y="2396786"/>
                  <a:pt x="4259523" y="2433552"/>
                </a:cubicBezTo>
                <a:cubicBezTo>
                  <a:pt x="4260101" y="2444501"/>
                  <a:pt x="4262749" y="2449111"/>
                  <a:pt x="4274392" y="2448304"/>
                </a:cubicBezTo>
                <a:cubicBezTo>
                  <a:pt x="4288106" y="2447267"/>
                  <a:pt x="4302052" y="2447613"/>
                  <a:pt x="4315883" y="2447613"/>
                </a:cubicBezTo>
                <a:cubicBezTo>
                  <a:pt x="4354989" y="2447463"/>
                  <a:pt x="4374546" y="2427559"/>
                  <a:pt x="4374546" y="2387912"/>
                </a:cubicBezTo>
                <a:cubicBezTo>
                  <a:pt x="4374546" y="2373160"/>
                  <a:pt x="4374776" y="2358522"/>
                  <a:pt x="4374546" y="2343770"/>
                </a:cubicBezTo>
                <a:cubicBezTo>
                  <a:pt x="4374432" y="2338008"/>
                  <a:pt x="4375468" y="2332130"/>
                  <a:pt x="4367746" y="2328903"/>
                </a:cubicBezTo>
                <a:cubicBezTo>
                  <a:pt x="4362127" y="2326569"/>
                  <a:pt x="4356818" y="2325532"/>
                  <a:pt x="4352015" y="2325678"/>
                </a:cubicBezTo>
                <a:close/>
                <a:moveTo>
                  <a:pt x="6829401" y="2325472"/>
                </a:moveTo>
                <a:cubicBezTo>
                  <a:pt x="6802468" y="2324861"/>
                  <a:pt x="6804240" y="2330200"/>
                  <a:pt x="6805104" y="2390448"/>
                </a:cubicBezTo>
                <a:cubicBezTo>
                  <a:pt x="6805716" y="2427017"/>
                  <a:pt x="6824733" y="2445342"/>
                  <a:pt x="6862156" y="2445423"/>
                </a:cubicBezTo>
                <a:cubicBezTo>
                  <a:pt x="6903496" y="2445504"/>
                  <a:pt x="6924162" y="2424712"/>
                  <a:pt x="6924162" y="2383072"/>
                </a:cubicBezTo>
                <a:cubicBezTo>
                  <a:pt x="6924162" y="2326022"/>
                  <a:pt x="6924162" y="2325215"/>
                  <a:pt x="6866995" y="2326251"/>
                </a:cubicBezTo>
                <a:cubicBezTo>
                  <a:pt x="6850544" y="2326541"/>
                  <a:pt x="6838377" y="2325676"/>
                  <a:pt x="6829401" y="2325472"/>
                </a:cubicBezTo>
                <a:close/>
                <a:moveTo>
                  <a:pt x="10261296" y="2325446"/>
                </a:moveTo>
                <a:cubicBezTo>
                  <a:pt x="10168519" y="2326368"/>
                  <a:pt x="10075741" y="2326483"/>
                  <a:pt x="9982962" y="2325676"/>
                </a:cubicBezTo>
                <a:cubicBezTo>
                  <a:pt x="9961986" y="2325560"/>
                  <a:pt x="9961526" y="2336855"/>
                  <a:pt x="9961294" y="2352068"/>
                </a:cubicBezTo>
                <a:cubicBezTo>
                  <a:pt x="9961064" y="2367743"/>
                  <a:pt x="9962332" y="2378807"/>
                  <a:pt x="9983078" y="2378346"/>
                </a:cubicBezTo>
                <a:cubicBezTo>
                  <a:pt x="10028949" y="2377194"/>
                  <a:pt x="10074934" y="2378001"/>
                  <a:pt x="10120920" y="2378001"/>
                </a:cubicBezTo>
                <a:lnTo>
                  <a:pt x="10120920" y="2378231"/>
                </a:lnTo>
                <a:cubicBezTo>
                  <a:pt x="10167828" y="2378231"/>
                  <a:pt x="10214620" y="2377424"/>
                  <a:pt x="10261413" y="2378577"/>
                </a:cubicBezTo>
                <a:cubicBezTo>
                  <a:pt x="10282504" y="2379038"/>
                  <a:pt x="10280200" y="2366359"/>
                  <a:pt x="10279737" y="2353221"/>
                </a:cubicBezTo>
                <a:cubicBezTo>
                  <a:pt x="10279276" y="2340313"/>
                  <a:pt x="10285040" y="2325215"/>
                  <a:pt x="10261296" y="2325446"/>
                </a:cubicBezTo>
                <a:close/>
                <a:moveTo>
                  <a:pt x="6698036" y="2325446"/>
                </a:moveTo>
                <a:lnTo>
                  <a:pt x="6698086" y="2325465"/>
                </a:lnTo>
                <a:lnTo>
                  <a:pt x="6678069" y="2331366"/>
                </a:lnTo>
                <a:cubicBezTo>
                  <a:pt x="6674151" y="2335242"/>
                  <a:pt x="6672797" y="2341407"/>
                  <a:pt x="6673373" y="2351031"/>
                </a:cubicBezTo>
                <a:cubicBezTo>
                  <a:pt x="6674294" y="2366936"/>
                  <a:pt x="6673487" y="2379729"/>
                  <a:pt x="6696079" y="2378923"/>
                </a:cubicBezTo>
                <a:cubicBezTo>
                  <a:pt x="6713943" y="2378346"/>
                  <a:pt x="6725120" y="2375579"/>
                  <a:pt x="6720278" y="2355065"/>
                </a:cubicBezTo>
                <a:cubicBezTo>
                  <a:pt x="6721086" y="2346594"/>
                  <a:pt x="6721807" y="2338872"/>
                  <a:pt x="6719186" y="2333427"/>
                </a:cubicBezTo>
                <a:lnTo>
                  <a:pt x="6698086" y="2325465"/>
                </a:lnTo>
                <a:lnTo>
                  <a:pt x="6698150" y="2325446"/>
                </a:lnTo>
                <a:close/>
                <a:moveTo>
                  <a:pt x="1888821" y="2325446"/>
                </a:moveTo>
                <a:cubicBezTo>
                  <a:pt x="1796044" y="2326368"/>
                  <a:pt x="1703266" y="2326483"/>
                  <a:pt x="1610487" y="2325676"/>
                </a:cubicBezTo>
                <a:cubicBezTo>
                  <a:pt x="1589511" y="2325560"/>
                  <a:pt x="1589051" y="2336855"/>
                  <a:pt x="1588819" y="2352068"/>
                </a:cubicBezTo>
                <a:cubicBezTo>
                  <a:pt x="1588589" y="2367743"/>
                  <a:pt x="1589857" y="2378807"/>
                  <a:pt x="1610603" y="2378346"/>
                </a:cubicBezTo>
                <a:cubicBezTo>
                  <a:pt x="1656474" y="2377194"/>
                  <a:pt x="1702459" y="2378001"/>
                  <a:pt x="1748445" y="2378001"/>
                </a:cubicBezTo>
                <a:lnTo>
                  <a:pt x="1748445" y="2378231"/>
                </a:lnTo>
                <a:cubicBezTo>
                  <a:pt x="1795353" y="2378231"/>
                  <a:pt x="1842145" y="2377424"/>
                  <a:pt x="1888938" y="2378577"/>
                </a:cubicBezTo>
                <a:cubicBezTo>
                  <a:pt x="1910029" y="2379038"/>
                  <a:pt x="1907725" y="2366359"/>
                  <a:pt x="1907262" y="2353221"/>
                </a:cubicBezTo>
                <a:cubicBezTo>
                  <a:pt x="1906801" y="2340313"/>
                  <a:pt x="1912565" y="2325215"/>
                  <a:pt x="1888821" y="2325446"/>
                </a:cubicBezTo>
                <a:close/>
                <a:moveTo>
                  <a:pt x="11529420" y="2325329"/>
                </a:moveTo>
                <a:cubicBezTo>
                  <a:pt x="11509713" y="2326022"/>
                  <a:pt x="11501645" y="2330978"/>
                  <a:pt x="11502567" y="2351953"/>
                </a:cubicBezTo>
                <a:cubicBezTo>
                  <a:pt x="11503374" y="2369357"/>
                  <a:pt x="11505564" y="2378923"/>
                  <a:pt x="11526540" y="2378807"/>
                </a:cubicBezTo>
                <a:lnTo>
                  <a:pt x="11526540" y="2378692"/>
                </a:lnTo>
                <a:cubicBezTo>
                  <a:pt x="11546016" y="2378577"/>
                  <a:pt x="11553969" y="2373045"/>
                  <a:pt x="11549820" y="2354488"/>
                </a:cubicBezTo>
                <a:cubicBezTo>
                  <a:pt x="11550512" y="2338814"/>
                  <a:pt x="11553624" y="2324524"/>
                  <a:pt x="11529420" y="2325329"/>
                </a:cubicBezTo>
                <a:close/>
                <a:moveTo>
                  <a:pt x="3156945" y="2325329"/>
                </a:moveTo>
                <a:cubicBezTo>
                  <a:pt x="3137238" y="2326022"/>
                  <a:pt x="3129170" y="2330978"/>
                  <a:pt x="3130092" y="2351953"/>
                </a:cubicBezTo>
                <a:cubicBezTo>
                  <a:pt x="3130899" y="2369357"/>
                  <a:pt x="3133089" y="2378923"/>
                  <a:pt x="3154065" y="2378807"/>
                </a:cubicBezTo>
                <a:lnTo>
                  <a:pt x="3154065" y="2378692"/>
                </a:lnTo>
                <a:cubicBezTo>
                  <a:pt x="3173541" y="2378577"/>
                  <a:pt x="3181494" y="2373045"/>
                  <a:pt x="3177345" y="2354488"/>
                </a:cubicBezTo>
                <a:cubicBezTo>
                  <a:pt x="3178037" y="2338814"/>
                  <a:pt x="3181149" y="2324524"/>
                  <a:pt x="3156945" y="2325329"/>
                </a:cubicBezTo>
                <a:close/>
                <a:moveTo>
                  <a:pt x="5490766" y="2325215"/>
                </a:moveTo>
                <a:lnTo>
                  <a:pt x="5490766" y="2325329"/>
                </a:lnTo>
                <a:cubicBezTo>
                  <a:pt x="5468984" y="2325099"/>
                  <a:pt x="5462876" y="2332245"/>
                  <a:pt x="5463106" y="2353336"/>
                </a:cubicBezTo>
                <a:cubicBezTo>
                  <a:pt x="5463335" y="2372123"/>
                  <a:pt x="5468061" y="2379384"/>
                  <a:pt x="5487770" y="2378807"/>
                </a:cubicBezTo>
                <a:cubicBezTo>
                  <a:pt x="5506672" y="2378346"/>
                  <a:pt x="5521077" y="2376848"/>
                  <a:pt x="5515544" y="2352875"/>
                </a:cubicBezTo>
                <a:cubicBezTo>
                  <a:pt x="5519464" y="2332130"/>
                  <a:pt x="5511629" y="2325329"/>
                  <a:pt x="5490766" y="2325215"/>
                </a:cubicBezTo>
                <a:close/>
                <a:moveTo>
                  <a:pt x="11594654" y="2325099"/>
                </a:moveTo>
                <a:cubicBezTo>
                  <a:pt x="11571487" y="2324869"/>
                  <a:pt x="11569413" y="2335127"/>
                  <a:pt x="11570450" y="2353106"/>
                </a:cubicBezTo>
                <a:cubicBezTo>
                  <a:pt x="11571258" y="2366820"/>
                  <a:pt x="11574253" y="2383417"/>
                  <a:pt x="11568030" y="2393675"/>
                </a:cubicBezTo>
                <a:cubicBezTo>
                  <a:pt x="11559271" y="2408196"/>
                  <a:pt x="11543482" y="2388488"/>
                  <a:pt x="11530112" y="2393675"/>
                </a:cubicBezTo>
                <a:cubicBezTo>
                  <a:pt x="11521122" y="2397247"/>
                  <a:pt x="11506831" y="2386644"/>
                  <a:pt x="11503028" y="2404623"/>
                </a:cubicBezTo>
                <a:cubicBezTo>
                  <a:pt x="11496112" y="2437471"/>
                  <a:pt x="11502682" y="2445999"/>
                  <a:pt x="11535990" y="2445999"/>
                </a:cubicBezTo>
                <a:cubicBezTo>
                  <a:pt x="11543828" y="2445999"/>
                  <a:pt x="11551549" y="2445999"/>
                  <a:pt x="11559386" y="2445999"/>
                </a:cubicBezTo>
                <a:cubicBezTo>
                  <a:pt x="11598492" y="2445999"/>
                  <a:pt x="11618049" y="2426833"/>
                  <a:pt x="11618049" y="2388488"/>
                </a:cubicBezTo>
                <a:cubicBezTo>
                  <a:pt x="11618049" y="2377194"/>
                  <a:pt x="11617473" y="2365898"/>
                  <a:pt x="11618049" y="2354719"/>
                </a:cubicBezTo>
                <a:cubicBezTo>
                  <a:pt x="11618856" y="2337893"/>
                  <a:pt x="11618971" y="2325215"/>
                  <a:pt x="11594654" y="2325099"/>
                </a:cubicBezTo>
                <a:close/>
                <a:moveTo>
                  <a:pt x="11194151" y="2325099"/>
                </a:moveTo>
                <a:cubicBezTo>
                  <a:pt x="11173406" y="2324524"/>
                  <a:pt x="11169718" y="2333398"/>
                  <a:pt x="11169718" y="2351492"/>
                </a:cubicBezTo>
                <a:cubicBezTo>
                  <a:pt x="11169832" y="2369125"/>
                  <a:pt x="11172484" y="2378462"/>
                  <a:pt x="11193690" y="2378231"/>
                </a:cubicBezTo>
                <a:lnTo>
                  <a:pt x="11459463" y="2378231"/>
                </a:lnTo>
                <a:cubicBezTo>
                  <a:pt x="11479862" y="2378462"/>
                  <a:pt x="11484356" y="2370278"/>
                  <a:pt x="11484242" y="2351953"/>
                </a:cubicBezTo>
                <a:cubicBezTo>
                  <a:pt x="11484126" y="2334320"/>
                  <a:pt x="11481014" y="2324524"/>
                  <a:pt x="11459922" y="2325215"/>
                </a:cubicBezTo>
                <a:cubicBezTo>
                  <a:pt x="11415666" y="2326597"/>
                  <a:pt x="11371294" y="2325560"/>
                  <a:pt x="11327037" y="2325560"/>
                </a:cubicBezTo>
                <a:cubicBezTo>
                  <a:pt x="11282780" y="2325560"/>
                  <a:pt x="11238408" y="2326483"/>
                  <a:pt x="11194151" y="2325099"/>
                </a:cubicBezTo>
                <a:close/>
                <a:moveTo>
                  <a:pt x="7904039" y="2325099"/>
                </a:moveTo>
                <a:cubicBezTo>
                  <a:pt x="7884099" y="2325329"/>
                  <a:pt x="7876609" y="2330286"/>
                  <a:pt x="7877875" y="2351377"/>
                </a:cubicBezTo>
                <a:cubicBezTo>
                  <a:pt x="7879029" y="2369011"/>
                  <a:pt x="7878798" y="2383302"/>
                  <a:pt x="7903463" y="2377885"/>
                </a:cubicBezTo>
                <a:cubicBezTo>
                  <a:pt x="7922824" y="2382034"/>
                  <a:pt x="7931930" y="2376502"/>
                  <a:pt x="7931584" y="2352990"/>
                </a:cubicBezTo>
                <a:cubicBezTo>
                  <a:pt x="7931238" y="2331669"/>
                  <a:pt x="7925591" y="2324869"/>
                  <a:pt x="7904039" y="2325099"/>
                </a:cubicBezTo>
                <a:close/>
                <a:moveTo>
                  <a:pt x="3222179" y="2325099"/>
                </a:moveTo>
                <a:cubicBezTo>
                  <a:pt x="3199012" y="2324869"/>
                  <a:pt x="3196938" y="2335127"/>
                  <a:pt x="3197975" y="2353106"/>
                </a:cubicBezTo>
                <a:cubicBezTo>
                  <a:pt x="3198783" y="2366820"/>
                  <a:pt x="3201778" y="2383417"/>
                  <a:pt x="3195555" y="2393675"/>
                </a:cubicBezTo>
                <a:cubicBezTo>
                  <a:pt x="3186796" y="2408196"/>
                  <a:pt x="3171007" y="2388488"/>
                  <a:pt x="3157637" y="2393675"/>
                </a:cubicBezTo>
                <a:cubicBezTo>
                  <a:pt x="3148647" y="2397247"/>
                  <a:pt x="3134356" y="2386644"/>
                  <a:pt x="3130553" y="2404623"/>
                </a:cubicBezTo>
                <a:cubicBezTo>
                  <a:pt x="3123637" y="2437471"/>
                  <a:pt x="3130207" y="2445999"/>
                  <a:pt x="3163515" y="2445999"/>
                </a:cubicBezTo>
                <a:cubicBezTo>
                  <a:pt x="3171353" y="2445999"/>
                  <a:pt x="3179074" y="2445999"/>
                  <a:pt x="3186911" y="2445999"/>
                </a:cubicBezTo>
                <a:cubicBezTo>
                  <a:pt x="3226017" y="2445999"/>
                  <a:pt x="3245574" y="2426833"/>
                  <a:pt x="3245574" y="2388488"/>
                </a:cubicBezTo>
                <a:cubicBezTo>
                  <a:pt x="3245574" y="2377194"/>
                  <a:pt x="3244998" y="2365898"/>
                  <a:pt x="3245574" y="2354719"/>
                </a:cubicBezTo>
                <a:cubicBezTo>
                  <a:pt x="3246381" y="2337893"/>
                  <a:pt x="3246496" y="2325215"/>
                  <a:pt x="3222179" y="2325099"/>
                </a:cubicBezTo>
                <a:close/>
                <a:moveTo>
                  <a:pt x="2821676" y="2325099"/>
                </a:moveTo>
                <a:cubicBezTo>
                  <a:pt x="2800931" y="2324524"/>
                  <a:pt x="2797243" y="2333398"/>
                  <a:pt x="2797243" y="2351492"/>
                </a:cubicBezTo>
                <a:cubicBezTo>
                  <a:pt x="2797357" y="2369125"/>
                  <a:pt x="2800009" y="2378462"/>
                  <a:pt x="2821215" y="2378231"/>
                </a:cubicBezTo>
                <a:lnTo>
                  <a:pt x="3086988" y="2378231"/>
                </a:lnTo>
                <a:cubicBezTo>
                  <a:pt x="3107387" y="2378462"/>
                  <a:pt x="3111881" y="2370278"/>
                  <a:pt x="3111767" y="2351953"/>
                </a:cubicBezTo>
                <a:cubicBezTo>
                  <a:pt x="3111651" y="2334320"/>
                  <a:pt x="3108539" y="2324524"/>
                  <a:pt x="3087447" y="2325215"/>
                </a:cubicBezTo>
                <a:cubicBezTo>
                  <a:pt x="3043191" y="2326597"/>
                  <a:pt x="2998819" y="2325560"/>
                  <a:pt x="2954562" y="2325560"/>
                </a:cubicBezTo>
                <a:cubicBezTo>
                  <a:pt x="2910305" y="2325560"/>
                  <a:pt x="2865933" y="2326483"/>
                  <a:pt x="2821676" y="2325099"/>
                </a:cubicBezTo>
                <a:close/>
                <a:moveTo>
                  <a:pt x="10384042" y="2324869"/>
                </a:moveTo>
                <a:cubicBezTo>
                  <a:pt x="10359493" y="2324408"/>
                  <a:pt x="10359723" y="2336740"/>
                  <a:pt x="10360760" y="2353567"/>
                </a:cubicBezTo>
                <a:cubicBezTo>
                  <a:pt x="10361106" y="2359675"/>
                  <a:pt x="10360299" y="2365783"/>
                  <a:pt x="10360876" y="2371776"/>
                </a:cubicBezTo>
                <a:cubicBezTo>
                  <a:pt x="10362604" y="2389756"/>
                  <a:pt x="10361221" y="2399207"/>
                  <a:pt x="10336788" y="2394712"/>
                </a:cubicBezTo>
                <a:cubicBezTo>
                  <a:pt x="10296334" y="2387221"/>
                  <a:pt x="10292530" y="2392637"/>
                  <a:pt x="10292762" y="2423871"/>
                </a:cubicBezTo>
                <a:cubicBezTo>
                  <a:pt x="10292876" y="2441389"/>
                  <a:pt x="10300022" y="2446691"/>
                  <a:pt x="10316273" y="2445308"/>
                </a:cubicBezTo>
                <a:cubicBezTo>
                  <a:pt x="10327452" y="2444270"/>
                  <a:pt x="10338746" y="2445077"/>
                  <a:pt x="10350042" y="2445077"/>
                </a:cubicBezTo>
                <a:cubicBezTo>
                  <a:pt x="10388848" y="2445227"/>
                  <a:pt x="10408129" y="2426096"/>
                  <a:pt x="10407898" y="2387682"/>
                </a:cubicBezTo>
                <a:cubicBezTo>
                  <a:pt x="10407783" y="2376387"/>
                  <a:pt x="10407207" y="2365092"/>
                  <a:pt x="10407898" y="2353912"/>
                </a:cubicBezTo>
                <a:cubicBezTo>
                  <a:pt x="10409051" y="2336394"/>
                  <a:pt x="10407668" y="2325329"/>
                  <a:pt x="10384042" y="2324869"/>
                </a:cubicBezTo>
                <a:close/>
                <a:moveTo>
                  <a:pt x="2011567" y="2324869"/>
                </a:moveTo>
                <a:cubicBezTo>
                  <a:pt x="1987018" y="2324408"/>
                  <a:pt x="1987248" y="2336740"/>
                  <a:pt x="1988285" y="2353567"/>
                </a:cubicBezTo>
                <a:cubicBezTo>
                  <a:pt x="1988631" y="2359675"/>
                  <a:pt x="1987824" y="2365783"/>
                  <a:pt x="1988401" y="2371776"/>
                </a:cubicBezTo>
                <a:cubicBezTo>
                  <a:pt x="1990129" y="2389756"/>
                  <a:pt x="1988746" y="2399207"/>
                  <a:pt x="1964313" y="2394712"/>
                </a:cubicBezTo>
                <a:cubicBezTo>
                  <a:pt x="1923859" y="2387221"/>
                  <a:pt x="1920055" y="2392637"/>
                  <a:pt x="1920287" y="2423871"/>
                </a:cubicBezTo>
                <a:cubicBezTo>
                  <a:pt x="1920401" y="2441389"/>
                  <a:pt x="1927547" y="2446691"/>
                  <a:pt x="1943798" y="2445308"/>
                </a:cubicBezTo>
                <a:cubicBezTo>
                  <a:pt x="1954977" y="2444270"/>
                  <a:pt x="1966271" y="2445077"/>
                  <a:pt x="1977567" y="2445077"/>
                </a:cubicBezTo>
                <a:cubicBezTo>
                  <a:pt x="2016373" y="2445227"/>
                  <a:pt x="2035654" y="2426096"/>
                  <a:pt x="2035423" y="2387682"/>
                </a:cubicBezTo>
                <a:cubicBezTo>
                  <a:pt x="2035308" y="2376387"/>
                  <a:pt x="2034732" y="2365092"/>
                  <a:pt x="2035423" y="2353912"/>
                </a:cubicBezTo>
                <a:cubicBezTo>
                  <a:pt x="2036576" y="2336394"/>
                  <a:pt x="2035193" y="2325329"/>
                  <a:pt x="2011567" y="2324869"/>
                </a:cubicBezTo>
                <a:close/>
                <a:moveTo>
                  <a:pt x="9110040" y="2324753"/>
                </a:moveTo>
                <a:lnTo>
                  <a:pt x="9110096" y="2324773"/>
                </a:lnTo>
                <a:lnTo>
                  <a:pt x="9090938" y="2331049"/>
                </a:lnTo>
                <a:cubicBezTo>
                  <a:pt x="9087652" y="2335127"/>
                  <a:pt x="9087220" y="2341350"/>
                  <a:pt x="9088834" y="2350224"/>
                </a:cubicBezTo>
                <a:cubicBezTo>
                  <a:pt x="9086760" y="2366013"/>
                  <a:pt x="9085722" y="2379960"/>
                  <a:pt x="9110501" y="2379038"/>
                </a:cubicBezTo>
                <a:cubicBezTo>
                  <a:pt x="9128941" y="2378346"/>
                  <a:pt x="9136778" y="2374313"/>
                  <a:pt x="9136432" y="2354373"/>
                </a:cubicBezTo>
                <a:cubicBezTo>
                  <a:pt x="9136260" y="2344750"/>
                  <a:pt x="9135598" y="2337173"/>
                  <a:pt x="9132011" y="2332087"/>
                </a:cubicBezTo>
                <a:lnTo>
                  <a:pt x="9110096" y="2324773"/>
                </a:lnTo>
                <a:lnTo>
                  <a:pt x="9110155" y="2324753"/>
                </a:lnTo>
                <a:close/>
                <a:moveTo>
                  <a:pt x="737565" y="2324753"/>
                </a:moveTo>
                <a:lnTo>
                  <a:pt x="737621" y="2324773"/>
                </a:lnTo>
                <a:lnTo>
                  <a:pt x="718463" y="2331049"/>
                </a:lnTo>
                <a:cubicBezTo>
                  <a:pt x="715177" y="2335127"/>
                  <a:pt x="714745" y="2341350"/>
                  <a:pt x="716359" y="2350224"/>
                </a:cubicBezTo>
                <a:cubicBezTo>
                  <a:pt x="714285" y="2366013"/>
                  <a:pt x="713247" y="2379960"/>
                  <a:pt x="738026" y="2379038"/>
                </a:cubicBezTo>
                <a:cubicBezTo>
                  <a:pt x="756466" y="2378346"/>
                  <a:pt x="764303" y="2374313"/>
                  <a:pt x="763957" y="2354373"/>
                </a:cubicBezTo>
                <a:cubicBezTo>
                  <a:pt x="763785" y="2344750"/>
                  <a:pt x="763123" y="2337173"/>
                  <a:pt x="759536" y="2332087"/>
                </a:cubicBezTo>
                <a:lnTo>
                  <a:pt x="737621" y="2324773"/>
                </a:lnTo>
                <a:lnTo>
                  <a:pt x="737680" y="2324753"/>
                </a:lnTo>
                <a:close/>
                <a:moveTo>
                  <a:pt x="5927228" y="2269547"/>
                </a:moveTo>
                <a:cubicBezTo>
                  <a:pt x="5894576" y="2269469"/>
                  <a:pt x="5878244" y="2285948"/>
                  <a:pt x="5878244" y="2318991"/>
                </a:cubicBezTo>
                <a:cubicBezTo>
                  <a:pt x="5878244" y="2355560"/>
                  <a:pt x="5896225" y="2373885"/>
                  <a:pt x="5932183" y="2373967"/>
                </a:cubicBezTo>
                <a:cubicBezTo>
                  <a:pt x="5965756" y="2374047"/>
                  <a:pt x="5982549" y="2357105"/>
                  <a:pt x="5982549" y="2323141"/>
                </a:cubicBezTo>
                <a:cubicBezTo>
                  <a:pt x="5982549" y="2287562"/>
                  <a:pt x="5964996" y="2269743"/>
                  <a:pt x="5929878" y="2269663"/>
                </a:cubicBezTo>
                <a:cubicBezTo>
                  <a:pt x="5928957" y="2269663"/>
                  <a:pt x="5928149" y="2269663"/>
                  <a:pt x="5927228" y="2269663"/>
                </a:cubicBezTo>
                <a:close/>
                <a:moveTo>
                  <a:pt x="4857455" y="2269547"/>
                </a:moveTo>
                <a:lnTo>
                  <a:pt x="4857455" y="2269663"/>
                </a:lnTo>
                <a:cubicBezTo>
                  <a:pt x="4821881" y="2269515"/>
                  <a:pt x="4804093" y="2287216"/>
                  <a:pt x="4804093" y="2322794"/>
                </a:cubicBezTo>
                <a:cubicBezTo>
                  <a:pt x="4804093" y="2357059"/>
                  <a:pt x="4821532" y="2374197"/>
                  <a:pt x="4856416" y="2374197"/>
                </a:cubicBezTo>
                <a:cubicBezTo>
                  <a:pt x="4891146" y="2374197"/>
                  <a:pt x="4908512" y="2356943"/>
                  <a:pt x="4908512" y="2322448"/>
                </a:cubicBezTo>
                <a:cubicBezTo>
                  <a:pt x="4908512" y="2287262"/>
                  <a:pt x="4891492" y="2269628"/>
                  <a:pt x="4857455" y="2269547"/>
                </a:cubicBezTo>
                <a:close/>
                <a:moveTo>
                  <a:pt x="10760224" y="2268281"/>
                </a:moveTo>
                <a:lnTo>
                  <a:pt x="10760224" y="2268396"/>
                </a:lnTo>
                <a:cubicBezTo>
                  <a:pt x="10725108" y="2268396"/>
                  <a:pt x="10707554" y="2286260"/>
                  <a:pt x="10707554" y="2321987"/>
                </a:cubicBezTo>
                <a:cubicBezTo>
                  <a:pt x="10707554" y="2355722"/>
                  <a:pt x="10724347" y="2372584"/>
                  <a:pt x="10757920" y="2372584"/>
                </a:cubicBezTo>
                <a:cubicBezTo>
                  <a:pt x="10793880" y="2372503"/>
                  <a:pt x="10811859" y="2355030"/>
                  <a:pt x="10811859" y="2320143"/>
                </a:cubicBezTo>
                <a:cubicBezTo>
                  <a:pt x="10811859" y="2285568"/>
                  <a:pt x="10794652" y="2268281"/>
                  <a:pt x="10760224" y="2268281"/>
                </a:cubicBezTo>
                <a:close/>
                <a:moveTo>
                  <a:pt x="9688146" y="2268281"/>
                </a:moveTo>
                <a:cubicBezTo>
                  <a:pt x="9651416" y="2268281"/>
                  <a:pt x="9633056" y="2286294"/>
                  <a:pt x="9633056" y="2322334"/>
                </a:cubicBezTo>
                <a:cubicBezTo>
                  <a:pt x="9633056" y="2355987"/>
                  <a:pt x="9649964" y="2372813"/>
                  <a:pt x="9683768" y="2372813"/>
                </a:cubicBezTo>
                <a:cubicBezTo>
                  <a:pt x="9719576" y="2372813"/>
                  <a:pt x="9737474" y="2355261"/>
                  <a:pt x="9737474" y="2320143"/>
                </a:cubicBezTo>
                <a:lnTo>
                  <a:pt x="9737474" y="2317492"/>
                </a:lnTo>
                <a:cubicBezTo>
                  <a:pt x="9737474" y="2284681"/>
                  <a:pt x="9721028" y="2268281"/>
                  <a:pt x="9688146" y="2268281"/>
                </a:cubicBezTo>
                <a:close/>
                <a:moveTo>
                  <a:pt x="2387749" y="2268281"/>
                </a:moveTo>
                <a:lnTo>
                  <a:pt x="2387749" y="2268396"/>
                </a:lnTo>
                <a:cubicBezTo>
                  <a:pt x="2352633" y="2268396"/>
                  <a:pt x="2335079" y="2286260"/>
                  <a:pt x="2335079" y="2321987"/>
                </a:cubicBezTo>
                <a:cubicBezTo>
                  <a:pt x="2335079" y="2355722"/>
                  <a:pt x="2351872" y="2372584"/>
                  <a:pt x="2385445" y="2372584"/>
                </a:cubicBezTo>
                <a:cubicBezTo>
                  <a:pt x="2421405" y="2372503"/>
                  <a:pt x="2439384" y="2355030"/>
                  <a:pt x="2439384" y="2320143"/>
                </a:cubicBezTo>
                <a:cubicBezTo>
                  <a:pt x="2439384" y="2285568"/>
                  <a:pt x="2422177" y="2268281"/>
                  <a:pt x="2387749" y="2268281"/>
                </a:cubicBezTo>
                <a:close/>
                <a:moveTo>
                  <a:pt x="1315671" y="2268281"/>
                </a:moveTo>
                <a:cubicBezTo>
                  <a:pt x="1278941" y="2268281"/>
                  <a:pt x="1260581" y="2286294"/>
                  <a:pt x="1260581" y="2322334"/>
                </a:cubicBezTo>
                <a:cubicBezTo>
                  <a:pt x="1260581" y="2355987"/>
                  <a:pt x="1277489" y="2372813"/>
                  <a:pt x="1311293" y="2372813"/>
                </a:cubicBezTo>
                <a:cubicBezTo>
                  <a:pt x="1347101" y="2372813"/>
                  <a:pt x="1364999" y="2355261"/>
                  <a:pt x="1364999" y="2320143"/>
                </a:cubicBezTo>
                <a:lnTo>
                  <a:pt x="1364999" y="2317492"/>
                </a:lnTo>
                <a:cubicBezTo>
                  <a:pt x="1364999" y="2284681"/>
                  <a:pt x="1348553" y="2268281"/>
                  <a:pt x="1315671" y="2268281"/>
                </a:cubicBezTo>
                <a:close/>
                <a:moveTo>
                  <a:pt x="4182954" y="2266595"/>
                </a:moveTo>
                <a:cubicBezTo>
                  <a:pt x="4170290" y="2266148"/>
                  <a:pt x="4157757" y="2266148"/>
                  <a:pt x="4145771" y="2268742"/>
                </a:cubicBezTo>
                <a:cubicBezTo>
                  <a:pt x="4120644" y="2274157"/>
                  <a:pt x="4097364" y="2266551"/>
                  <a:pt x="4073275" y="2267127"/>
                </a:cubicBezTo>
                <a:cubicBezTo>
                  <a:pt x="4030862" y="2268051"/>
                  <a:pt x="3988219" y="2268051"/>
                  <a:pt x="3945806" y="2266898"/>
                </a:cubicBezTo>
                <a:cubicBezTo>
                  <a:pt x="3924714" y="2266320"/>
                  <a:pt x="3927482" y="2279229"/>
                  <a:pt x="3927250" y="2292368"/>
                </a:cubicBezTo>
                <a:lnTo>
                  <a:pt x="3927366" y="2292368"/>
                </a:lnTo>
                <a:cubicBezTo>
                  <a:pt x="3927020" y="2305161"/>
                  <a:pt x="3925868" y="2315419"/>
                  <a:pt x="3945230" y="2314842"/>
                </a:cubicBezTo>
                <a:cubicBezTo>
                  <a:pt x="3991099" y="2313343"/>
                  <a:pt x="4037086" y="2314381"/>
                  <a:pt x="4083073" y="2314381"/>
                </a:cubicBezTo>
                <a:cubicBezTo>
                  <a:pt x="4128942" y="2314381"/>
                  <a:pt x="4174927" y="2313689"/>
                  <a:pt x="4220914" y="2314842"/>
                </a:cubicBezTo>
                <a:cubicBezTo>
                  <a:pt x="4237624" y="2315187"/>
                  <a:pt x="4242004" y="2309426"/>
                  <a:pt x="4240507" y="2293981"/>
                </a:cubicBezTo>
                <a:cubicBezTo>
                  <a:pt x="4239239" y="2280613"/>
                  <a:pt x="4244195" y="2265514"/>
                  <a:pt x="4220914" y="2267127"/>
                </a:cubicBezTo>
                <a:cubicBezTo>
                  <a:pt x="4208410" y="2267935"/>
                  <a:pt x="4195616" y="2267041"/>
                  <a:pt x="4182954" y="2266595"/>
                </a:cubicBezTo>
                <a:close/>
                <a:moveTo>
                  <a:pt x="7133114" y="2265283"/>
                </a:moveTo>
                <a:lnTo>
                  <a:pt x="7133114" y="2265400"/>
                </a:lnTo>
                <a:cubicBezTo>
                  <a:pt x="7096695" y="2265711"/>
                  <a:pt x="7078484" y="2284496"/>
                  <a:pt x="7078484" y="2321757"/>
                </a:cubicBezTo>
                <a:cubicBezTo>
                  <a:pt x="7078484" y="2360712"/>
                  <a:pt x="7097732" y="2380190"/>
                  <a:pt x="7136226" y="2380190"/>
                </a:cubicBezTo>
                <a:cubicBezTo>
                  <a:pt x="7174259" y="2380190"/>
                  <a:pt x="7193276" y="2361323"/>
                  <a:pt x="7193276" y="2323602"/>
                </a:cubicBezTo>
                <a:cubicBezTo>
                  <a:pt x="7193276" y="2284336"/>
                  <a:pt x="7173223" y="2264903"/>
                  <a:pt x="7133114" y="2265283"/>
                </a:cubicBezTo>
                <a:close/>
                <a:moveTo>
                  <a:pt x="8347183" y="2265168"/>
                </a:moveTo>
                <a:cubicBezTo>
                  <a:pt x="8307687" y="2265400"/>
                  <a:pt x="8287944" y="2285257"/>
                  <a:pt x="8287944" y="2324753"/>
                </a:cubicBezTo>
                <a:lnTo>
                  <a:pt x="8287944" y="2327405"/>
                </a:lnTo>
                <a:cubicBezTo>
                  <a:pt x="8287944" y="2362360"/>
                  <a:pt x="8305659" y="2379960"/>
                  <a:pt x="8341075" y="2380190"/>
                </a:cubicBezTo>
                <a:cubicBezTo>
                  <a:pt x="8382186" y="2380501"/>
                  <a:pt x="8402736" y="2360516"/>
                  <a:pt x="8402736" y="2320259"/>
                </a:cubicBezTo>
                <a:cubicBezTo>
                  <a:pt x="8402736" y="2283298"/>
                  <a:pt x="8384214" y="2264939"/>
                  <a:pt x="8347183" y="2265168"/>
                </a:cubicBezTo>
                <a:close/>
                <a:moveTo>
                  <a:pt x="7269227" y="2265053"/>
                </a:moveTo>
                <a:cubicBezTo>
                  <a:pt x="7232496" y="2265053"/>
                  <a:pt x="7214136" y="2283725"/>
                  <a:pt x="7214136" y="2321066"/>
                </a:cubicBezTo>
                <a:cubicBezTo>
                  <a:pt x="7214136" y="2360862"/>
                  <a:pt x="7234041" y="2380617"/>
                  <a:pt x="7273838" y="2380306"/>
                </a:cubicBezTo>
                <a:cubicBezTo>
                  <a:pt x="7310569" y="2379994"/>
                  <a:pt x="7328929" y="2361288"/>
                  <a:pt x="7328929" y="2324178"/>
                </a:cubicBezTo>
                <a:cubicBezTo>
                  <a:pt x="7328929" y="2284761"/>
                  <a:pt x="7309024" y="2265053"/>
                  <a:pt x="7269227" y="2265053"/>
                </a:cubicBezTo>
                <a:close/>
                <a:moveTo>
                  <a:pt x="4282919" y="2265053"/>
                </a:moveTo>
                <a:cubicBezTo>
                  <a:pt x="4265518" y="2265514"/>
                  <a:pt x="4255721" y="2269547"/>
                  <a:pt x="4260561" y="2290063"/>
                </a:cubicBezTo>
                <a:lnTo>
                  <a:pt x="4260678" y="2290063"/>
                </a:lnTo>
                <a:cubicBezTo>
                  <a:pt x="4256413" y="2305852"/>
                  <a:pt x="4260561" y="2314726"/>
                  <a:pt x="4280729" y="2313574"/>
                </a:cubicBezTo>
                <a:cubicBezTo>
                  <a:pt x="4296750" y="2312652"/>
                  <a:pt x="4308622" y="2313689"/>
                  <a:pt x="4307930" y="2290985"/>
                </a:cubicBezTo>
                <a:cubicBezTo>
                  <a:pt x="4307354" y="2272084"/>
                  <a:pt x="4302628" y="2264476"/>
                  <a:pt x="4282919" y="2265053"/>
                </a:cubicBezTo>
                <a:close/>
                <a:moveTo>
                  <a:pt x="7430466" y="2264707"/>
                </a:moveTo>
                <a:cubicBezTo>
                  <a:pt x="7417787" y="2264476"/>
                  <a:pt x="7412141" y="2267703"/>
                  <a:pt x="7411449" y="2281994"/>
                </a:cubicBezTo>
                <a:lnTo>
                  <a:pt x="7411680" y="2281879"/>
                </a:lnTo>
                <a:cubicBezTo>
                  <a:pt x="7410527" y="2303432"/>
                  <a:pt x="7413754" y="2317031"/>
                  <a:pt x="7440031" y="2312421"/>
                </a:cubicBezTo>
                <a:cubicBezTo>
                  <a:pt x="7450059" y="2310577"/>
                  <a:pt x="7460778" y="2312076"/>
                  <a:pt x="7471150" y="2312076"/>
                </a:cubicBezTo>
                <a:cubicBezTo>
                  <a:pt x="7484058" y="2312076"/>
                  <a:pt x="7497197" y="2311154"/>
                  <a:pt x="7510106" y="2312306"/>
                </a:cubicBezTo>
                <a:cubicBezTo>
                  <a:pt x="7525549" y="2313689"/>
                  <a:pt x="7532464" y="2308964"/>
                  <a:pt x="7531427" y="2292368"/>
                </a:cubicBezTo>
                <a:cubicBezTo>
                  <a:pt x="7530506" y="2278192"/>
                  <a:pt x="7533040" y="2263902"/>
                  <a:pt x="7511142" y="2264707"/>
                </a:cubicBezTo>
                <a:cubicBezTo>
                  <a:pt x="7484288" y="2265744"/>
                  <a:pt x="7457320" y="2265283"/>
                  <a:pt x="7430466" y="2264707"/>
                </a:cubicBezTo>
                <a:close/>
                <a:moveTo>
                  <a:pt x="8720140" y="2264592"/>
                </a:moveTo>
                <a:cubicBezTo>
                  <a:pt x="8692480" y="2265168"/>
                  <a:pt x="8664934" y="2264823"/>
                  <a:pt x="8637274" y="2264939"/>
                </a:cubicBezTo>
                <a:cubicBezTo>
                  <a:pt x="8630358" y="2265053"/>
                  <a:pt x="8624136" y="2264939"/>
                  <a:pt x="8621716" y="2274389"/>
                </a:cubicBezTo>
                <a:cubicBezTo>
                  <a:pt x="8614800" y="2301127"/>
                  <a:pt x="8622522" y="2312076"/>
                  <a:pt x="8649722" y="2312076"/>
                </a:cubicBezTo>
                <a:cubicBezTo>
                  <a:pt x="8659172" y="2312076"/>
                  <a:pt x="8668738" y="2312076"/>
                  <a:pt x="8678188" y="2312076"/>
                </a:cubicBezTo>
                <a:cubicBezTo>
                  <a:pt x="8692018" y="2312076"/>
                  <a:pt x="8705849" y="2310923"/>
                  <a:pt x="8719564" y="2312306"/>
                </a:cubicBezTo>
                <a:cubicBezTo>
                  <a:pt x="8736736" y="2314035"/>
                  <a:pt x="8737775" y="2304354"/>
                  <a:pt x="8736507" y="2291907"/>
                </a:cubicBezTo>
                <a:lnTo>
                  <a:pt x="8736507" y="2291792"/>
                </a:lnTo>
                <a:cubicBezTo>
                  <a:pt x="8735238" y="2280267"/>
                  <a:pt x="8742384" y="2264131"/>
                  <a:pt x="8720140" y="2264592"/>
                </a:cubicBezTo>
                <a:close/>
                <a:moveTo>
                  <a:pt x="7371802" y="2264592"/>
                </a:moveTo>
                <a:cubicBezTo>
                  <a:pt x="7359817" y="2265168"/>
                  <a:pt x="7343796" y="2259405"/>
                  <a:pt x="7343796" y="2281072"/>
                </a:cubicBezTo>
                <a:cubicBezTo>
                  <a:pt x="7343911" y="2308042"/>
                  <a:pt x="7344026" y="2335011"/>
                  <a:pt x="7343565" y="2361864"/>
                </a:cubicBezTo>
                <a:cubicBezTo>
                  <a:pt x="7343335" y="2375235"/>
                  <a:pt x="7349097" y="2380421"/>
                  <a:pt x="7362351" y="2380075"/>
                </a:cubicBezTo>
                <a:lnTo>
                  <a:pt x="7362466" y="2379960"/>
                </a:lnTo>
                <a:cubicBezTo>
                  <a:pt x="7386785" y="2379384"/>
                  <a:pt x="7411103" y="2379845"/>
                  <a:pt x="7435422" y="2379845"/>
                </a:cubicBezTo>
                <a:lnTo>
                  <a:pt x="7435422" y="2380075"/>
                </a:lnTo>
                <a:cubicBezTo>
                  <a:pt x="7460547" y="2380075"/>
                  <a:pt x="7485788" y="2379499"/>
                  <a:pt x="7510911" y="2380306"/>
                </a:cubicBezTo>
                <a:cubicBezTo>
                  <a:pt x="7529583" y="2380882"/>
                  <a:pt x="7532233" y="2370739"/>
                  <a:pt x="7531542" y="2355526"/>
                </a:cubicBezTo>
                <a:cubicBezTo>
                  <a:pt x="7530967" y="2341465"/>
                  <a:pt x="7533387" y="2326829"/>
                  <a:pt x="7511603" y="2327288"/>
                </a:cubicBezTo>
                <a:cubicBezTo>
                  <a:pt x="7483828" y="2327866"/>
                  <a:pt x="7456051" y="2327634"/>
                  <a:pt x="7428275" y="2327288"/>
                </a:cubicBezTo>
                <a:cubicBezTo>
                  <a:pt x="7418364" y="2327174"/>
                  <a:pt x="7411565" y="2328673"/>
                  <a:pt x="7411565" y="2341120"/>
                </a:cubicBezTo>
                <a:cubicBezTo>
                  <a:pt x="7411565" y="2346767"/>
                  <a:pt x="7415599" y="2357485"/>
                  <a:pt x="7404303" y="2356678"/>
                </a:cubicBezTo>
                <a:cubicBezTo>
                  <a:pt x="7395313" y="2355987"/>
                  <a:pt x="7398772" y="2345614"/>
                  <a:pt x="7396005" y="2339967"/>
                </a:cubicBezTo>
                <a:cubicBezTo>
                  <a:pt x="7386555" y="2320143"/>
                  <a:pt x="7397965" y="2301127"/>
                  <a:pt x="7396927" y="2281650"/>
                </a:cubicBezTo>
                <a:cubicBezTo>
                  <a:pt x="7395891" y="2262402"/>
                  <a:pt x="7384019" y="2264015"/>
                  <a:pt x="7371802" y="2264592"/>
                </a:cubicBezTo>
                <a:close/>
                <a:moveTo>
                  <a:pt x="347665" y="2264592"/>
                </a:moveTo>
                <a:cubicBezTo>
                  <a:pt x="320005" y="2265168"/>
                  <a:pt x="292459" y="2264823"/>
                  <a:pt x="264799" y="2264939"/>
                </a:cubicBezTo>
                <a:cubicBezTo>
                  <a:pt x="257883" y="2265053"/>
                  <a:pt x="251661" y="2264939"/>
                  <a:pt x="249241" y="2274389"/>
                </a:cubicBezTo>
                <a:cubicBezTo>
                  <a:pt x="242325" y="2301127"/>
                  <a:pt x="250047" y="2312076"/>
                  <a:pt x="277247" y="2312076"/>
                </a:cubicBezTo>
                <a:cubicBezTo>
                  <a:pt x="286697" y="2312076"/>
                  <a:pt x="296263" y="2312076"/>
                  <a:pt x="305713" y="2312076"/>
                </a:cubicBezTo>
                <a:cubicBezTo>
                  <a:pt x="319543" y="2312076"/>
                  <a:pt x="333374" y="2310923"/>
                  <a:pt x="347089" y="2312306"/>
                </a:cubicBezTo>
                <a:cubicBezTo>
                  <a:pt x="364261" y="2314035"/>
                  <a:pt x="365300" y="2304354"/>
                  <a:pt x="364032" y="2291907"/>
                </a:cubicBezTo>
                <a:lnTo>
                  <a:pt x="364032" y="2291792"/>
                </a:lnTo>
                <a:cubicBezTo>
                  <a:pt x="362763" y="2280267"/>
                  <a:pt x="369909" y="2264131"/>
                  <a:pt x="347665" y="2264592"/>
                </a:cubicBezTo>
                <a:close/>
                <a:moveTo>
                  <a:pt x="8577344" y="2264246"/>
                </a:moveTo>
                <a:cubicBezTo>
                  <a:pt x="8562130" y="2264131"/>
                  <a:pt x="8552332" y="2266437"/>
                  <a:pt x="8553371" y="2285222"/>
                </a:cubicBezTo>
                <a:cubicBezTo>
                  <a:pt x="8554638" y="2309540"/>
                  <a:pt x="8554869" y="2333859"/>
                  <a:pt x="8553601" y="2358061"/>
                </a:cubicBezTo>
                <a:cubicBezTo>
                  <a:pt x="8552678" y="2376040"/>
                  <a:pt x="8560401" y="2380651"/>
                  <a:pt x="8576536" y="2380075"/>
                </a:cubicBezTo>
                <a:cubicBezTo>
                  <a:pt x="8599933" y="2379153"/>
                  <a:pt x="8623328" y="2379845"/>
                  <a:pt x="8646725" y="2379845"/>
                </a:cubicBezTo>
                <a:cubicBezTo>
                  <a:pt x="8671044" y="2379845"/>
                  <a:pt x="8695362" y="2379153"/>
                  <a:pt x="8719564" y="2380075"/>
                </a:cubicBezTo>
                <a:lnTo>
                  <a:pt x="8719680" y="2380075"/>
                </a:lnTo>
                <a:cubicBezTo>
                  <a:pt x="8741924" y="2380882"/>
                  <a:pt x="8736507" y="2365208"/>
                  <a:pt x="8736507" y="2353336"/>
                </a:cubicBezTo>
                <a:cubicBezTo>
                  <a:pt x="8736507" y="2341465"/>
                  <a:pt x="8741924" y="2326022"/>
                  <a:pt x="8719564" y="2326944"/>
                </a:cubicBezTo>
                <a:cubicBezTo>
                  <a:pt x="8694555" y="2327981"/>
                  <a:pt x="8669314" y="2327405"/>
                  <a:pt x="8644190" y="2326944"/>
                </a:cubicBezTo>
                <a:cubicBezTo>
                  <a:pt x="8630704" y="2326597"/>
                  <a:pt x="8619410" y="2327058"/>
                  <a:pt x="8621600" y="2345499"/>
                </a:cubicBezTo>
                <a:cubicBezTo>
                  <a:pt x="8622638" y="2354143"/>
                  <a:pt x="8618027" y="2358407"/>
                  <a:pt x="8609268" y="2357716"/>
                </a:cubicBezTo>
                <a:cubicBezTo>
                  <a:pt x="8600509" y="2357024"/>
                  <a:pt x="8601200" y="2349994"/>
                  <a:pt x="8601200" y="2344116"/>
                </a:cubicBezTo>
                <a:cubicBezTo>
                  <a:pt x="8600970" y="2324178"/>
                  <a:pt x="8599933" y="2304123"/>
                  <a:pt x="8601431" y="2284301"/>
                </a:cubicBezTo>
                <a:cubicBezTo>
                  <a:pt x="8602929" y="2264476"/>
                  <a:pt x="8591750" y="2264476"/>
                  <a:pt x="8577344" y="2264246"/>
                </a:cubicBezTo>
                <a:close/>
                <a:moveTo>
                  <a:pt x="7629478" y="2264246"/>
                </a:moveTo>
                <a:cubicBezTo>
                  <a:pt x="7608646" y="2264621"/>
                  <a:pt x="7587785" y="2265283"/>
                  <a:pt x="7567040" y="2264476"/>
                </a:cubicBezTo>
                <a:cubicBezTo>
                  <a:pt x="7546871" y="2263672"/>
                  <a:pt x="7546986" y="2274273"/>
                  <a:pt x="7547217" y="2288449"/>
                </a:cubicBezTo>
                <a:cubicBezTo>
                  <a:pt x="7547448" y="2301818"/>
                  <a:pt x="7545257" y="2313343"/>
                  <a:pt x="7566349" y="2312537"/>
                </a:cubicBezTo>
                <a:cubicBezTo>
                  <a:pt x="7613026" y="2310808"/>
                  <a:pt x="7659934" y="2311960"/>
                  <a:pt x="7706726" y="2311960"/>
                </a:cubicBezTo>
                <a:cubicBezTo>
                  <a:pt x="7751790" y="2311960"/>
                  <a:pt x="7796854" y="2311269"/>
                  <a:pt x="7841917" y="2312306"/>
                </a:cubicBezTo>
                <a:cubicBezTo>
                  <a:pt x="7859321" y="2312767"/>
                  <a:pt x="7866351" y="2308733"/>
                  <a:pt x="7866351" y="2289717"/>
                </a:cubicBezTo>
                <a:cubicBezTo>
                  <a:pt x="7866236" y="2270354"/>
                  <a:pt x="7859782" y="2264939"/>
                  <a:pt x="7840764" y="2264246"/>
                </a:cubicBezTo>
                <a:cubicBezTo>
                  <a:pt x="7791090" y="2262517"/>
                  <a:pt x="7741763" y="2270587"/>
                  <a:pt x="7691743" y="2265744"/>
                </a:cubicBezTo>
                <a:cubicBezTo>
                  <a:pt x="7671113" y="2263786"/>
                  <a:pt x="7650310" y="2263872"/>
                  <a:pt x="7629478" y="2264246"/>
                </a:cubicBezTo>
                <a:close/>
                <a:moveTo>
                  <a:pt x="204869" y="2264246"/>
                </a:moveTo>
                <a:cubicBezTo>
                  <a:pt x="189655" y="2264131"/>
                  <a:pt x="179857" y="2266437"/>
                  <a:pt x="180896" y="2285222"/>
                </a:cubicBezTo>
                <a:cubicBezTo>
                  <a:pt x="182163" y="2309540"/>
                  <a:pt x="182394" y="2333859"/>
                  <a:pt x="181126" y="2358061"/>
                </a:cubicBezTo>
                <a:cubicBezTo>
                  <a:pt x="180203" y="2376040"/>
                  <a:pt x="187926" y="2380651"/>
                  <a:pt x="204061" y="2380075"/>
                </a:cubicBezTo>
                <a:cubicBezTo>
                  <a:pt x="227458" y="2379153"/>
                  <a:pt x="250853" y="2379845"/>
                  <a:pt x="274250" y="2379845"/>
                </a:cubicBezTo>
                <a:cubicBezTo>
                  <a:pt x="298569" y="2379845"/>
                  <a:pt x="322887" y="2379153"/>
                  <a:pt x="347089" y="2380075"/>
                </a:cubicBezTo>
                <a:lnTo>
                  <a:pt x="347205" y="2380075"/>
                </a:lnTo>
                <a:cubicBezTo>
                  <a:pt x="369449" y="2380882"/>
                  <a:pt x="364032" y="2365208"/>
                  <a:pt x="364032" y="2353336"/>
                </a:cubicBezTo>
                <a:cubicBezTo>
                  <a:pt x="364032" y="2341465"/>
                  <a:pt x="369449" y="2326022"/>
                  <a:pt x="347089" y="2326944"/>
                </a:cubicBezTo>
                <a:cubicBezTo>
                  <a:pt x="322080" y="2327981"/>
                  <a:pt x="296839" y="2327405"/>
                  <a:pt x="271715" y="2326944"/>
                </a:cubicBezTo>
                <a:cubicBezTo>
                  <a:pt x="258229" y="2326597"/>
                  <a:pt x="246935" y="2327058"/>
                  <a:pt x="249125" y="2345499"/>
                </a:cubicBezTo>
                <a:cubicBezTo>
                  <a:pt x="250163" y="2354143"/>
                  <a:pt x="245552" y="2358407"/>
                  <a:pt x="236793" y="2357716"/>
                </a:cubicBezTo>
                <a:cubicBezTo>
                  <a:pt x="228034" y="2357024"/>
                  <a:pt x="228725" y="2349994"/>
                  <a:pt x="228725" y="2344116"/>
                </a:cubicBezTo>
                <a:cubicBezTo>
                  <a:pt x="228495" y="2324178"/>
                  <a:pt x="227458" y="2304123"/>
                  <a:pt x="228956" y="2284301"/>
                </a:cubicBezTo>
                <a:cubicBezTo>
                  <a:pt x="230454" y="2264476"/>
                  <a:pt x="219275" y="2264476"/>
                  <a:pt x="204869" y="2264246"/>
                </a:cubicBezTo>
                <a:close/>
                <a:moveTo>
                  <a:pt x="6225385" y="2264131"/>
                </a:moveTo>
                <a:cubicBezTo>
                  <a:pt x="6212707" y="2263902"/>
                  <a:pt x="6207176" y="2267935"/>
                  <a:pt x="6206139" y="2281765"/>
                </a:cubicBezTo>
                <a:cubicBezTo>
                  <a:pt x="6204523" y="2304238"/>
                  <a:pt x="6210172" y="2316109"/>
                  <a:pt x="6235412" y="2311960"/>
                </a:cubicBezTo>
                <a:cubicBezTo>
                  <a:pt x="6244632" y="2310462"/>
                  <a:pt x="6254428" y="2311730"/>
                  <a:pt x="6263880" y="2311730"/>
                </a:cubicBezTo>
                <a:cubicBezTo>
                  <a:pt x="6276789" y="2311730"/>
                  <a:pt x="6289928" y="2310693"/>
                  <a:pt x="6302721" y="2311960"/>
                </a:cubicBezTo>
                <a:cubicBezTo>
                  <a:pt x="6320354" y="2313689"/>
                  <a:pt x="6322657" y="2304238"/>
                  <a:pt x="6321965" y="2290178"/>
                </a:cubicBezTo>
                <a:cubicBezTo>
                  <a:pt x="6321390" y="2276924"/>
                  <a:pt x="6323582" y="2263554"/>
                  <a:pt x="6303065" y="2264246"/>
                </a:cubicBezTo>
                <a:cubicBezTo>
                  <a:pt x="6277248" y="2265168"/>
                  <a:pt x="6251317" y="2264592"/>
                  <a:pt x="6225385" y="2264131"/>
                </a:cubicBezTo>
                <a:close/>
                <a:moveTo>
                  <a:pt x="8473270" y="2264015"/>
                </a:moveTo>
                <a:cubicBezTo>
                  <a:pt x="8436540" y="2263786"/>
                  <a:pt x="8418179" y="2281765"/>
                  <a:pt x="8418179" y="2317953"/>
                </a:cubicBezTo>
                <a:cubicBezTo>
                  <a:pt x="8418179" y="2358834"/>
                  <a:pt x="8438430" y="2379268"/>
                  <a:pt x="8478917" y="2379268"/>
                </a:cubicBezTo>
                <a:cubicBezTo>
                  <a:pt x="8518483" y="2379268"/>
                  <a:pt x="8538272" y="2359640"/>
                  <a:pt x="8538272" y="2320376"/>
                </a:cubicBezTo>
                <a:cubicBezTo>
                  <a:pt x="8538272" y="2283033"/>
                  <a:pt x="8516605" y="2264246"/>
                  <a:pt x="8473270" y="2264015"/>
                </a:cubicBezTo>
                <a:close/>
                <a:moveTo>
                  <a:pt x="5097179" y="2264015"/>
                </a:moveTo>
                <a:cubicBezTo>
                  <a:pt x="5073090" y="2265283"/>
                  <a:pt x="5048888" y="2264939"/>
                  <a:pt x="5024686" y="2264246"/>
                </a:cubicBezTo>
                <a:cubicBezTo>
                  <a:pt x="5008204" y="2263786"/>
                  <a:pt x="4995987" y="2264707"/>
                  <a:pt x="4996793" y="2286837"/>
                </a:cubicBezTo>
                <a:cubicBezTo>
                  <a:pt x="4997485" y="2306544"/>
                  <a:pt x="5003939" y="2315072"/>
                  <a:pt x="5024337" y="2312306"/>
                </a:cubicBezTo>
                <a:cubicBezTo>
                  <a:pt x="5035402" y="2310808"/>
                  <a:pt x="5046815" y="2312076"/>
                  <a:pt x="5057993" y="2312076"/>
                </a:cubicBezTo>
                <a:cubicBezTo>
                  <a:pt x="5070903" y="2312076"/>
                  <a:pt x="5084039" y="2310923"/>
                  <a:pt x="5096833" y="2312306"/>
                </a:cubicBezTo>
                <a:lnTo>
                  <a:pt x="5096833" y="2312191"/>
                </a:lnTo>
                <a:cubicBezTo>
                  <a:pt x="5113776" y="2314035"/>
                  <a:pt x="5117807" y="2306544"/>
                  <a:pt x="5116426" y="2291446"/>
                </a:cubicBezTo>
                <a:cubicBezTo>
                  <a:pt x="5115157" y="2278306"/>
                  <a:pt x="5120230" y="2262748"/>
                  <a:pt x="5097179" y="2264015"/>
                </a:cubicBezTo>
                <a:close/>
                <a:moveTo>
                  <a:pt x="4958644" y="2264015"/>
                </a:moveTo>
                <a:cubicBezTo>
                  <a:pt x="4944700" y="2264362"/>
                  <a:pt x="4932484" y="2263902"/>
                  <a:pt x="4933176" y="2283725"/>
                </a:cubicBezTo>
                <a:lnTo>
                  <a:pt x="4933290" y="2283839"/>
                </a:lnTo>
                <a:cubicBezTo>
                  <a:pt x="4934211" y="2308964"/>
                  <a:pt x="4934441" y="2334089"/>
                  <a:pt x="4933403" y="2359214"/>
                </a:cubicBezTo>
                <a:cubicBezTo>
                  <a:pt x="4932714" y="2376963"/>
                  <a:pt x="4940666" y="2381573"/>
                  <a:pt x="4956800" y="2380882"/>
                </a:cubicBezTo>
                <a:cubicBezTo>
                  <a:pt x="4979277" y="2379960"/>
                  <a:pt x="5001749" y="2380536"/>
                  <a:pt x="5024337" y="2380536"/>
                </a:cubicBezTo>
                <a:cubicBezTo>
                  <a:pt x="5049464" y="2380536"/>
                  <a:pt x="5074589" y="2379729"/>
                  <a:pt x="5099716" y="2380767"/>
                </a:cubicBezTo>
                <a:cubicBezTo>
                  <a:pt x="5122304" y="2381689"/>
                  <a:pt x="5116312" y="2365898"/>
                  <a:pt x="5116312" y="2354143"/>
                </a:cubicBezTo>
                <a:cubicBezTo>
                  <a:pt x="5116312" y="2342387"/>
                  <a:pt x="5122304" y="2326597"/>
                  <a:pt x="5099716" y="2327520"/>
                </a:cubicBezTo>
                <a:cubicBezTo>
                  <a:pt x="5074589" y="2328442"/>
                  <a:pt x="5049464" y="2327981"/>
                  <a:pt x="5024337" y="2327520"/>
                </a:cubicBezTo>
                <a:cubicBezTo>
                  <a:pt x="5010277" y="2327288"/>
                  <a:pt x="4997601" y="2327058"/>
                  <a:pt x="4999329" y="2346997"/>
                </a:cubicBezTo>
                <a:cubicBezTo>
                  <a:pt x="4999905" y="2354258"/>
                  <a:pt x="4994373" y="2358638"/>
                  <a:pt x="4987689" y="2358061"/>
                </a:cubicBezTo>
                <a:cubicBezTo>
                  <a:pt x="4978928" y="2357255"/>
                  <a:pt x="4982273" y="2349187"/>
                  <a:pt x="4980889" y="2343770"/>
                </a:cubicBezTo>
                <a:cubicBezTo>
                  <a:pt x="4975702" y="2323371"/>
                  <a:pt x="4980543" y="2303086"/>
                  <a:pt x="4981349" y="2282802"/>
                </a:cubicBezTo>
                <a:cubicBezTo>
                  <a:pt x="4982040" y="2264592"/>
                  <a:pt x="4972360" y="2263672"/>
                  <a:pt x="4958644" y="2264015"/>
                </a:cubicBezTo>
                <a:close/>
                <a:moveTo>
                  <a:pt x="4717651" y="2264015"/>
                </a:moveTo>
                <a:cubicBezTo>
                  <a:pt x="4681003" y="2265400"/>
                  <a:pt x="4662601" y="2284416"/>
                  <a:pt x="4662446" y="2321066"/>
                </a:cubicBezTo>
                <a:lnTo>
                  <a:pt x="4662562" y="2320950"/>
                </a:lnTo>
                <a:cubicBezTo>
                  <a:pt x="4662407" y="2360516"/>
                  <a:pt x="4681694" y="2380306"/>
                  <a:pt x="4720419" y="2380306"/>
                </a:cubicBezTo>
                <a:cubicBezTo>
                  <a:pt x="4758452" y="2380306"/>
                  <a:pt x="4777469" y="2361139"/>
                  <a:pt x="4777469" y="2322794"/>
                </a:cubicBezTo>
                <a:cubicBezTo>
                  <a:pt x="4777469" y="2282144"/>
                  <a:pt x="4757530" y="2262552"/>
                  <a:pt x="4717651" y="2264015"/>
                </a:cubicBezTo>
                <a:close/>
                <a:moveTo>
                  <a:pt x="100795" y="2264015"/>
                </a:moveTo>
                <a:cubicBezTo>
                  <a:pt x="64065" y="2263786"/>
                  <a:pt x="45704" y="2281765"/>
                  <a:pt x="45704" y="2317953"/>
                </a:cubicBezTo>
                <a:cubicBezTo>
                  <a:pt x="45704" y="2358834"/>
                  <a:pt x="65955" y="2379268"/>
                  <a:pt x="106442" y="2379268"/>
                </a:cubicBezTo>
                <a:cubicBezTo>
                  <a:pt x="146008" y="2379268"/>
                  <a:pt x="165797" y="2359640"/>
                  <a:pt x="165797" y="2320376"/>
                </a:cubicBezTo>
                <a:cubicBezTo>
                  <a:pt x="165797" y="2283033"/>
                  <a:pt x="144130" y="2264246"/>
                  <a:pt x="100795" y="2264015"/>
                </a:cubicBezTo>
                <a:close/>
                <a:moveTo>
                  <a:pt x="6162113" y="2263902"/>
                </a:moveTo>
                <a:cubicBezTo>
                  <a:pt x="6150126" y="2264362"/>
                  <a:pt x="6137562" y="2261941"/>
                  <a:pt x="6138599" y="2281650"/>
                </a:cubicBezTo>
                <a:lnTo>
                  <a:pt x="6138599" y="2281765"/>
                </a:lnTo>
                <a:cubicBezTo>
                  <a:pt x="6139868" y="2308503"/>
                  <a:pt x="6139521" y="2335472"/>
                  <a:pt x="6138599" y="2362326"/>
                </a:cubicBezTo>
                <a:cubicBezTo>
                  <a:pt x="6138140" y="2376618"/>
                  <a:pt x="6144248" y="2380075"/>
                  <a:pt x="6157156" y="2379729"/>
                </a:cubicBezTo>
                <a:cubicBezTo>
                  <a:pt x="6180550" y="2378923"/>
                  <a:pt x="6203947" y="2379499"/>
                  <a:pt x="6227344" y="2379499"/>
                </a:cubicBezTo>
                <a:cubicBezTo>
                  <a:pt x="6252468" y="2379499"/>
                  <a:pt x="6277595" y="2378692"/>
                  <a:pt x="6302721" y="2379729"/>
                </a:cubicBezTo>
                <a:cubicBezTo>
                  <a:pt x="6325886" y="2380651"/>
                  <a:pt x="6321162" y="2364976"/>
                  <a:pt x="6321739" y="2351607"/>
                </a:cubicBezTo>
                <a:cubicBezTo>
                  <a:pt x="6322314" y="2337547"/>
                  <a:pt x="6322427" y="2325446"/>
                  <a:pt x="6302259" y="2326483"/>
                </a:cubicBezTo>
                <a:cubicBezTo>
                  <a:pt x="6278057" y="2327751"/>
                  <a:pt x="6253736" y="2327288"/>
                  <a:pt x="6229420" y="2326713"/>
                </a:cubicBezTo>
                <a:cubicBezTo>
                  <a:pt x="6215819" y="2326368"/>
                  <a:pt x="6205101" y="2327634"/>
                  <a:pt x="6206023" y="2345384"/>
                </a:cubicBezTo>
                <a:cubicBezTo>
                  <a:pt x="6206484" y="2352068"/>
                  <a:pt x="6202796" y="2357255"/>
                  <a:pt x="6195189" y="2357024"/>
                </a:cubicBezTo>
                <a:cubicBezTo>
                  <a:pt x="6186545" y="2356794"/>
                  <a:pt x="6186315" y="2350109"/>
                  <a:pt x="6186315" y="2344001"/>
                </a:cubicBezTo>
                <a:cubicBezTo>
                  <a:pt x="6186199" y="2323255"/>
                  <a:pt x="6185739" y="2302395"/>
                  <a:pt x="6186315" y="2281650"/>
                </a:cubicBezTo>
                <a:cubicBezTo>
                  <a:pt x="6186891" y="2263093"/>
                  <a:pt x="6175019" y="2263324"/>
                  <a:pt x="6162113" y="2263902"/>
                </a:cubicBezTo>
                <a:close/>
                <a:moveTo>
                  <a:pt x="6039021" y="2263786"/>
                </a:moveTo>
                <a:cubicBezTo>
                  <a:pt x="6014670" y="2263635"/>
                  <a:pt x="6002983" y="2276037"/>
                  <a:pt x="6003988" y="2301012"/>
                </a:cubicBezTo>
                <a:cubicBezTo>
                  <a:pt x="6004101" y="2325329"/>
                  <a:pt x="6004331" y="2349648"/>
                  <a:pt x="6004331" y="2373967"/>
                </a:cubicBezTo>
                <a:cubicBezTo>
                  <a:pt x="6040982" y="2386414"/>
                  <a:pt x="6078439" y="2378346"/>
                  <a:pt x="6115549" y="2378346"/>
                </a:cubicBezTo>
                <a:cubicBezTo>
                  <a:pt x="6122925" y="2378346"/>
                  <a:pt x="6123502" y="2370278"/>
                  <a:pt x="6123502" y="2364054"/>
                </a:cubicBezTo>
                <a:cubicBezTo>
                  <a:pt x="6123618" y="2336279"/>
                  <a:pt x="6123502" y="2308503"/>
                  <a:pt x="6123848" y="2280843"/>
                </a:cubicBezTo>
                <a:cubicBezTo>
                  <a:pt x="6123964" y="2268742"/>
                  <a:pt x="6118777" y="2263554"/>
                  <a:pt x="6106676" y="2263786"/>
                </a:cubicBezTo>
                <a:cubicBezTo>
                  <a:pt x="6084200" y="2264246"/>
                  <a:pt x="6061613" y="2263902"/>
                  <a:pt x="6039137" y="2263786"/>
                </a:cubicBezTo>
                <a:close/>
                <a:moveTo>
                  <a:pt x="5428415" y="2263786"/>
                </a:moveTo>
                <a:cubicBezTo>
                  <a:pt x="5376665" y="2262517"/>
                  <a:pt x="5325148" y="2270008"/>
                  <a:pt x="5273169" y="2265400"/>
                </a:cubicBezTo>
                <a:lnTo>
                  <a:pt x="5273286" y="2265400"/>
                </a:lnTo>
                <a:cubicBezTo>
                  <a:pt x="5233754" y="2261826"/>
                  <a:pt x="5193645" y="2265514"/>
                  <a:pt x="5153768" y="2264362"/>
                </a:cubicBezTo>
                <a:cubicBezTo>
                  <a:pt x="5133714" y="2263672"/>
                  <a:pt x="5131524" y="2273582"/>
                  <a:pt x="5131294" y="2289832"/>
                </a:cubicBezTo>
                <a:cubicBezTo>
                  <a:pt x="5131065" y="2305852"/>
                  <a:pt x="5134290" y="2313228"/>
                  <a:pt x="5152500" y="2312767"/>
                </a:cubicBezTo>
                <a:cubicBezTo>
                  <a:pt x="5198370" y="2311499"/>
                  <a:pt x="5244357" y="2312306"/>
                  <a:pt x="5290344" y="2312306"/>
                </a:cubicBezTo>
                <a:cubicBezTo>
                  <a:pt x="5336212" y="2312306"/>
                  <a:pt x="5382198" y="2311730"/>
                  <a:pt x="5428182" y="2312652"/>
                </a:cubicBezTo>
                <a:cubicBezTo>
                  <a:pt x="5444203" y="2312998"/>
                  <a:pt x="5451811" y="2309655"/>
                  <a:pt x="5450313" y="2291561"/>
                </a:cubicBezTo>
                <a:cubicBezTo>
                  <a:pt x="5449045" y="2276464"/>
                  <a:pt x="5451579" y="2264362"/>
                  <a:pt x="5428415" y="2263786"/>
                </a:cubicBezTo>
                <a:close/>
                <a:moveTo>
                  <a:pt x="6629461" y="2263439"/>
                </a:moveTo>
                <a:cubicBezTo>
                  <a:pt x="6587970" y="2263324"/>
                  <a:pt x="6546711" y="2268396"/>
                  <a:pt x="6504988" y="2265283"/>
                </a:cubicBezTo>
                <a:lnTo>
                  <a:pt x="6504874" y="2265283"/>
                </a:lnTo>
                <a:cubicBezTo>
                  <a:pt x="6458310" y="2261711"/>
                  <a:pt x="6411172" y="2265514"/>
                  <a:pt x="6364378" y="2264362"/>
                </a:cubicBezTo>
                <a:cubicBezTo>
                  <a:pt x="6344326" y="2263902"/>
                  <a:pt x="6342250" y="2273582"/>
                  <a:pt x="6341791" y="2289717"/>
                </a:cubicBezTo>
                <a:cubicBezTo>
                  <a:pt x="6341330" y="2306314"/>
                  <a:pt x="6345939" y="2312767"/>
                  <a:pt x="6363572" y="2312306"/>
                </a:cubicBezTo>
                <a:cubicBezTo>
                  <a:pt x="6408635" y="2311269"/>
                  <a:pt x="6453817" y="2311960"/>
                  <a:pt x="6498879" y="2311960"/>
                </a:cubicBezTo>
                <a:cubicBezTo>
                  <a:pt x="6543137" y="2311960"/>
                  <a:pt x="6587394" y="2312537"/>
                  <a:pt x="6631650" y="2311499"/>
                </a:cubicBezTo>
                <a:cubicBezTo>
                  <a:pt x="6640870" y="2311269"/>
                  <a:pt x="6658965" y="2321180"/>
                  <a:pt x="6657121" y="2298477"/>
                </a:cubicBezTo>
                <a:cubicBezTo>
                  <a:pt x="6655736" y="2281304"/>
                  <a:pt x="6659197" y="2263554"/>
                  <a:pt x="6629461" y="2263439"/>
                </a:cubicBezTo>
                <a:close/>
                <a:moveTo>
                  <a:pt x="12097154" y="2263211"/>
                </a:moveTo>
                <a:cubicBezTo>
                  <a:pt x="12060504" y="2263290"/>
                  <a:pt x="12042180" y="2281845"/>
                  <a:pt x="12042180" y="2318875"/>
                </a:cubicBezTo>
                <a:cubicBezTo>
                  <a:pt x="12042260" y="2358834"/>
                  <a:pt x="12061772" y="2378807"/>
                  <a:pt x="12100726" y="2378807"/>
                </a:cubicBezTo>
                <a:cubicBezTo>
                  <a:pt x="12138220" y="2378807"/>
                  <a:pt x="12156970" y="2359790"/>
                  <a:pt x="12156970" y="2321757"/>
                </a:cubicBezTo>
                <a:cubicBezTo>
                  <a:pt x="12156970" y="2282573"/>
                  <a:pt x="12137032" y="2263059"/>
                  <a:pt x="12097154" y="2263211"/>
                </a:cubicBezTo>
                <a:close/>
                <a:moveTo>
                  <a:pt x="3724679" y="2263211"/>
                </a:moveTo>
                <a:cubicBezTo>
                  <a:pt x="3688029" y="2263290"/>
                  <a:pt x="3669705" y="2281845"/>
                  <a:pt x="3669705" y="2318875"/>
                </a:cubicBezTo>
                <a:cubicBezTo>
                  <a:pt x="3669785" y="2358834"/>
                  <a:pt x="3689297" y="2378807"/>
                  <a:pt x="3728251" y="2378807"/>
                </a:cubicBezTo>
                <a:cubicBezTo>
                  <a:pt x="3765745" y="2378807"/>
                  <a:pt x="3784495" y="2359790"/>
                  <a:pt x="3784495" y="2321757"/>
                </a:cubicBezTo>
                <a:cubicBezTo>
                  <a:pt x="3784495" y="2282573"/>
                  <a:pt x="3764557" y="2263059"/>
                  <a:pt x="3724679" y="2263211"/>
                </a:cubicBezTo>
                <a:close/>
                <a:moveTo>
                  <a:pt x="12007688" y="2263051"/>
                </a:moveTo>
                <a:cubicBezTo>
                  <a:pt x="11999342" y="2262863"/>
                  <a:pt x="11987376" y="2263439"/>
                  <a:pt x="11970262" y="2263439"/>
                </a:cubicBezTo>
                <a:cubicBezTo>
                  <a:pt x="11967611" y="2263439"/>
                  <a:pt x="11965074" y="2263672"/>
                  <a:pt x="11962424" y="2263672"/>
                </a:cubicBezTo>
                <a:lnTo>
                  <a:pt x="11962308" y="2263554"/>
                </a:lnTo>
                <a:cubicBezTo>
                  <a:pt x="11925117" y="2264246"/>
                  <a:pt x="11906526" y="2283609"/>
                  <a:pt x="11906526" y="2321641"/>
                </a:cubicBezTo>
                <a:cubicBezTo>
                  <a:pt x="11906526" y="2359755"/>
                  <a:pt x="11925394" y="2378807"/>
                  <a:pt x="11963116" y="2378807"/>
                </a:cubicBezTo>
                <a:cubicBezTo>
                  <a:pt x="11977868" y="2378807"/>
                  <a:pt x="11992620" y="2378807"/>
                  <a:pt x="12007372" y="2378807"/>
                </a:cubicBezTo>
                <a:cubicBezTo>
                  <a:pt x="12015095" y="2378807"/>
                  <a:pt x="12020627" y="2377194"/>
                  <a:pt x="12021433" y="2367743"/>
                </a:cubicBezTo>
                <a:cubicBezTo>
                  <a:pt x="12022701" y="2352299"/>
                  <a:pt x="12026850" y="2336855"/>
                  <a:pt x="12026504" y="2321526"/>
                </a:cubicBezTo>
                <a:cubicBezTo>
                  <a:pt x="12025208" y="2271047"/>
                  <a:pt x="12032728" y="2263612"/>
                  <a:pt x="12007688" y="2263051"/>
                </a:cubicBezTo>
                <a:close/>
                <a:moveTo>
                  <a:pt x="3635213" y="2263051"/>
                </a:moveTo>
                <a:cubicBezTo>
                  <a:pt x="3626867" y="2262863"/>
                  <a:pt x="3614901" y="2263439"/>
                  <a:pt x="3597787" y="2263439"/>
                </a:cubicBezTo>
                <a:cubicBezTo>
                  <a:pt x="3595136" y="2263439"/>
                  <a:pt x="3592599" y="2263672"/>
                  <a:pt x="3589949" y="2263672"/>
                </a:cubicBezTo>
                <a:lnTo>
                  <a:pt x="3589833" y="2263554"/>
                </a:lnTo>
                <a:cubicBezTo>
                  <a:pt x="3552642" y="2264246"/>
                  <a:pt x="3534051" y="2283609"/>
                  <a:pt x="3534051" y="2321641"/>
                </a:cubicBezTo>
                <a:cubicBezTo>
                  <a:pt x="3534051" y="2359755"/>
                  <a:pt x="3552919" y="2378807"/>
                  <a:pt x="3590641" y="2378807"/>
                </a:cubicBezTo>
                <a:cubicBezTo>
                  <a:pt x="3605393" y="2378807"/>
                  <a:pt x="3620145" y="2378807"/>
                  <a:pt x="3634897" y="2378807"/>
                </a:cubicBezTo>
                <a:cubicBezTo>
                  <a:pt x="3642620" y="2378807"/>
                  <a:pt x="3648152" y="2377194"/>
                  <a:pt x="3648958" y="2367743"/>
                </a:cubicBezTo>
                <a:cubicBezTo>
                  <a:pt x="3650226" y="2352299"/>
                  <a:pt x="3654375" y="2336855"/>
                  <a:pt x="3654029" y="2321526"/>
                </a:cubicBezTo>
                <a:cubicBezTo>
                  <a:pt x="3652733" y="2271047"/>
                  <a:pt x="3660253" y="2263612"/>
                  <a:pt x="3635213" y="2263051"/>
                </a:cubicBezTo>
                <a:close/>
                <a:moveTo>
                  <a:pt x="10987734" y="2262863"/>
                </a:moveTo>
                <a:cubicBezTo>
                  <a:pt x="10977130" y="2262171"/>
                  <a:pt x="10966758" y="2261480"/>
                  <a:pt x="10967219" y="2277845"/>
                </a:cubicBezTo>
                <a:lnTo>
                  <a:pt x="10967219" y="2277962"/>
                </a:lnTo>
                <a:cubicBezTo>
                  <a:pt x="10968026" y="2305622"/>
                  <a:pt x="10968026" y="2333398"/>
                  <a:pt x="10967219" y="2361173"/>
                </a:cubicBezTo>
                <a:cubicBezTo>
                  <a:pt x="10966758" y="2375696"/>
                  <a:pt x="10973328" y="2378692"/>
                  <a:pt x="10986006" y="2378346"/>
                </a:cubicBezTo>
                <a:cubicBezTo>
                  <a:pt x="11009401" y="2377770"/>
                  <a:pt x="11032912" y="2378231"/>
                  <a:pt x="11056309" y="2378231"/>
                </a:cubicBezTo>
                <a:cubicBezTo>
                  <a:pt x="11080628" y="2378231"/>
                  <a:pt x="11104946" y="2377194"/>
                  <a:pt x="11129148" y="2378577"/>
                </a:cubicBezTo>
                <a:cubicBezTo>
                  <a:pt x="11150124" y="2379729"/>
                  <a:pt x="11151048" y="2367858"/>
                  <a:pt x="11150701" y="2352414"/>
                </a:cubicBezTo>
                <a:cubicBezTo>
                  <a:pt x="11150355" y="2337893"/>
                  <a:pt x="11152083" y="2324178"/>
                  <a:pt x="11130186" y="2325215"/>
                </a:cubicBezTo>
                <a:cubicBezTo>
                  <a:pt x="11105061" y="2326483"/>
                  <a:pt x="11079820" y="2325907"/>
                  <a:pt x="11054696" y="2325446"/>
                </a:cubicBezTo>
                <a:cubicBezTo>
                  <a:pt x="11042364" y="2325215"/>
                  <a:pt x="11034066" y="2327634"/>
                  <a:pt x="11034988" y="2342272"/>
                </a:cubicBezTo>
                <a:cubicBezTo>
                  <a:pt x="11035448" y="2349763"/>
                  <a:pt x="11033604" y="2356794"/>
                  <a:pt x="11023924" y="2355987"/>
                </a:cubicBezTo>
                <a:cubicBezTo>
                  <a:pt x="11014128" y="2355065"/>
                  <a:pt x="11014818" y="2347113"/>
                  <a:pt x="11014818" y="2340198"/>
                </a:cubicBezTo>
                <a:cubicBezTo>
                  <a:pt x="11014587" y="2319336"/>
                  <a:pt x="11014818" y="2298591"/>
                  <a:pt x="11014472" y="2277731"/>
                </a:cubicBezTo>
                <a:cubicBezTo>
                  <a:pt x="11014128" y="2257907"/>
                  <a:pt x="10998798" y="2263554"/>
                  <a:pt x="10987734" y="2262863"/>
                </a:cubicBezTo>
                <a:close/>
                <a:moveTo>
                  <a:pt x="9790606" y="2262863"/>
                </a:moveTo>
                <a:cubicBezTo>
                  <a:pt x="9776200" y="2263554"/>
                  <a:pt x="9762139" y="2261365"/>
                  <a:pt x="9762484" y="2282916"/>
                </a:cubicBezTo>
                <a:cubicBezTo>
                  <a:pt x="9762946" y="2309771"/>
                  <a:pt x="9762715" y="2336625"/>
                  <a:pt x="9761447" y="2363363"/>
                </a:cubicBezTo>
                <a:cubicBezTo>
                  <a:pt x="9760756" y="2377424"/>
                  <a:pt x="9768132" y="2379384"/>
                  <a:pt x="9778850" y="2379384"/>
                </a:cubicBezTo>
                <a:lnTo>
                  <a:pt x="9778736" y="2379268"/>
                </a:lnTo>
                <a:cubicBezTo>
                  <a:pt x="9802938" y="2379268"/>
                  <a:pt x="9827256" y="2379268"/>
                  <a:pt x="9851459" y="2379268"/>
                </a:cubicBezTo>
                <a:lnTo>
                  <a:pt x="9851459" y="2379499"/>
                </a:lnTo>
                <a:cubicBezTo>
                  <a:pt x="9875662" y="2379499"/>
                  <a:pt x="9899981" y="2378692"/>
                  <a:pt x="9924184" y="2379729"/>
                </a:cubicBezTo>
                <a:cubicBezTo>
                  <a:pt x="9944584" y="2380651"/>
                  <a:pt x="9945967" y="2369125"/>
                  <a:pt x="9945736" y="2353451"/>
                </a:cubicBezTo>
                <a:cubicBezTo>
                  <a:pt x="9945621" y="2338469"/>
                  <a:pt x="9946312" y="2325560"/>
                  <a:pt x="9925106" y="2326368"/>
                </a:cubicBezTo>
                <a:cubicBezTo>
                  <a:pt x="9899174" y="2327288"/>
                  <a:pt x="9873128" y="2326944"/>
                  <a:pt x="9847195" y="2326368"/>
                </a:cubicBezTo>
                <a:cubicBezTo>
                  <a:pt x="9834172" y="2326136"/>
                  <a:pt x="9824836" y="2328442"/>
                  <a:pt x="9825644" y="2344347"/>
                </a:cubicBezTo>
                <a:cubicBezTo>
                  <a:pt x="9825874" y="2349879"/>
                  <a:pt x="9823798" y="2355872"/>
                  <a:pt x="9817806" y="2355872"/>
                </a:cubicBezTo>
                <a:cubicBezTo>
                  <a:pt x="9808585" y="2355756"/>
                  <a:pt x="9812158" y="2347343"/>
                  <a:pt x="9810890" y="2342042"/>
                </a:cubicBezTo>
                <a:cubicBezTo>
                  <a:pt x="9806050" y="2322564"/>
                  <a:pt x="9810430" y="2302971"/>
                  <a:pt x="9811352" y="2283609"/>
                </a:cubicBezTo>
                <a:cubicBezTo>
                  <a:pt x="9812158" y="2267475"/>
                  <a:pt x="9806165" y="2262171"/>
                  <a:pt x="9790606" y="2262863"/>
                </a:cubicBezTo>
                <a:close/>
                <a:moveTo>
                  <a:pt x="2615259" y="2262863"/>
                </a:moveTo>
                <a:cubicBezTo>
                  <a:pt x="2604655" y="2262171"/>
                  <a:pt x="2594283" y="2261480"/>
                  <a:pt x="2594744" y="2277845"/>
                </a:cubicBezTo>
                <a:lnTo>
                  <a:pt x="2594744" y="2277962"/>
                </a:lnTo>
                <a:cubicBezTo>
                  <a:pt x="2595551" y="2305622"/>
                  <a:pt x="2595551" y="2333398"/>
                  <a:pt x="2594744" y="2361173"/>
                </a:cubicBezTo>
                <a:cubicBezTo>
                  <a:pt x="2594283" y="2375696"/>
                  <a:pt x="2600853" y="2378692"/>
                  <a:pt x="2613531" y="2378346"/>
                </a:cubicBezTo>
                <a:cubicBezTo>
                  <a:pt x="2636926" y="2377770"/>
                  <a:pt x="2660437" y="2378231"/>
                  <a:pt x="2683834" y="2378231"/>
                </a:cubicBezTo>
                <a:cubicBezTo>
                  <a:pt x="2708153" y="2378231"/>
                  <a:pt x="2732471" y="2377194"/>
                  <a:pt x="2756673" y="2378577"/>
                </a:cubicBezTo>
                <a:cubicBezTo>
                  <a:pt x="2777649" y="2379729"/>
                  <a:pt x="2778573" y="2367858"/>
                  <a:pt x="2778226" y="2352414"/>
                </a:cubicBezTo>
                <a:cubicBezTo>
                  <a:pt x="2777880" y="2337893"/>
                  <a:pt x="2779608" y="2324178"/>
                  <a:pt x="2757711" y="2325215"/>
                </a:cubicBezTo>
                <a:cubicBezTo>
                  <a:pt x="2732586" y="2326483"/>
                  <a:pt x="2707345" y="2325907"/>
                  <a:pt x="2682221" y="2325446"/>
                </a:cubicBezTo>
                <a:cubicBezTo>
                  <a:pt x="2669889" y="2325215"/>
                  <a:pt x="2661591" y="2327634"/>
                  <a:pt x="2662513" y="2342272"/>
                </a:cubicBezTo>
                <a:cubicBezTo>
                  <a:pt x="2662973" y="2349763"/>
                  <a:pt x="2661129" y="2356794"/>
                  <a:pt x="2651449" y="2355987"/>
                </a:cubicBezTo>
                <a:cubicBezTo>
                  <a:pt x="2641653" y="2355065"/>
                  <a:pt x="2642343" y="2347113"/>
                  <a:pt x="2642343" y="2340198"/>
                </a:cubicBezTo>
                <a:cubicBezTo>
                  <a:pt x="2642112" y="2319336"/>
                  <a:pt x="2642343" y="2298591"/>
                  <a:pt x="2641997" y="2277731"/>
                </a:cubicBezTo>
                <a:cubicBezTo>
                  <a:pt x="2641653" y="2257907"/>
                  <a:pt x="2626323" y="2263554"/>
                  <a:pt x="2615259" y="2262863"/>
                </a:cubicBezTo>
                <a:close/>
                <a:moveTo>
                  <a:pt x="1418131" y="2262863"/>
                </a:moveTo>
                <a:cubicBezTo>
                  <a:pt x="1403725" y="2263554"/>
                  <a:pt x="1389664" y="2261365"/>
                  <a:pt x="1390009" y="2282916"/>
                </a:cubicBezTo>
                <a:cubicBezTo>
                  <a:pt x="1390471" y="2309771"/>
                  <a:pt x="1390240" y="2336625"/>
                  <a:pt x="1388972" y="2363363"/>
                </a:cubicBezTo>
                <a:cubicBezTo>
                  <a:pt x="1388281" y="2377424"/>
                  <a:pt x="1395657" y="2379384"/>
                  <a:pt x="1406375" y="2379384"/>
                </a:cubicBezTo>
                <a:lnTo>
                  <a:pt x="1406261" y="2379268"/>
                </a:lnTo>
                <a:cubicBezTo>
                  <a:pt x="1430463" y="2379268"/>
                  <a:pt x="1454781" y="2379268"/>
                  <a:pt x="1478984" y="2379268"/>
                </a:cubicBezTo>
                <a:lnTo>
                  <a:pt x="1478984" y="2379499"/>
                </a:lnTo>
                <a:cubicBezTo>
                  <a:pt x="1503187" y="2379499"/>
                  <a:pt x="1527506" y="2378692"/>
                  <a:pt x="1551709" y="2379729"/>
                </a:cubicBezTo>
                <a:cubicBezTo>
                  <a:pt x="1572109" y="2380651"/>
                  <a:pt x="1573492" y="2369125"/>
                  <a:pt x="1573261" y="2353451"/>
                </a:cubicBezTo>
                <a:cubicBezTo>
                  <a:pt x="1573146" y="2338469"/>
                  <a:pt x="1573837" y="2325560"/>
                  <a:pt x="1552631" y="2326368"/>
                </a:cubicBezTo>
                <a:cubicBezTo>
                  <a:pt x="1526699" y="2327288"/>
                  <a:pt x="1500653" y="2326944"/>
                  <a:pt x="1474720" y="2326368"/>
                </a:cubicBezTo>
                <a:cubicBezTo>
                  <a:pt x="1461697" y="2326136"/>
                  <a:pt x="1452361" y="2328442"/>
                  <a:pt x="1453169" y="2344347"/>
                </a:cubicBezTo>
                <a:cubicBezTo>
                  <a:pt x="1453399" y="2349879"/>
                  <a:pt x="1451323" y="2355872"/>
                  <a:pt x="1445331" y="2355872"/>
                </a:cubicBezTo>
                <a:cubicBezTo>
                  <a:pt x="1436110" y="2355756"/>
                  <a:pt x="1439683" y="2347343"/>
                  <a:pt x="1438415" y="2342042"/>
                </a:cubicBezTo>
                <a:cubicBezTo>
                  <a:pt x="1433575" y="2322564"/>
                  <a:pt x="1437955" y="2302971"/>
                  <a:pt x="1438877" y="2283609"/>
                </a:cubicBezTo>
                <a:cubicBezTo>
                  <a:pt x="1439683" y="2267475"/>
                  <a:pt x="1433690" y="2262171"/>
                  <a:pt x="1418131" y="2262863"/>
                </a:cubicBezTo>
                <a:close/>
                <a:moveTo>
                  <a:pt x="11054004" y="2262748"/>
                </a:moveTo>
                <a:cubicBezTo>
                  <a:pt x="11038906" y="2262171"/>
                  <a:pt x="11035564" y="2268971"/>
                  <a:pt x="11034526" y="2282802"/>
                </a:cubicBezTo>
                <a:cubicBezTo>
                  <a:pt x="11032912" y="2303547"/>
                  <a:pt x="11038560" y="2313689"/>
                  <a:pt x="11061150" y="2310347"/>
                </a:cubicBezTo>
                <a:cubicBezTo>
                  <a:pt x="11071292" y="2308849"/>
                  <a:pt x="11081780" y="2310116"/>
                  <a:pt x="11092153" y="2310116"/>
                </a:cubicBezTo>
                <a:cubicBezTo>
                  <a:pt x="11105176" y="2310116"/>
                  <a:pt x="11118200" y="2309194"/>
                  <a:pt x="11130992" y="2310347"/>
                </a:cubicBezTo>
                <a:lnTo>
                  <a:pt x="11130992" y="2310462"/>
                </a:lnTo>
                <a:cubicBezTo>
                  <a:pt x="11148395" y="2312076"/>
                  <a:pt x="11151162" y="2303202"/>
                  <a:pt x="11150355" y="2288795"/>
                </a:cubicBezTo>
                <a:cubicBezTo>
                  <a:pt x="11149664" y="2275540"/>
                  <a:pt x="11152083" y="2262171"/>
                  <a:pt x="11131685" y="2262748"/>
                </a:cubicBezTo>
                <a:cubicBezTo>
                  <a:pt x="11105752" y="2263554"/>
                  <a:pt x="11079820" y="2263554"/>
                  <a:pt x="11054004" y="2262748"/>
                </a:cubicBezTo>
                <a:close/>
                <a:moveTo>
                  <a:pt x="10888040" y="2262748"/>
                </a:moveTo>
                <a:cubicBezTo>
                  <a:pt x="10850618" y="2262898"/>
                  <a:pt x="10831912" y="2282076"/>
                  <a:pt x="10831912" y="2320259"/>
                </a:cubicBezTo>
                <a:cubicBezTo>
                  <a:pt x="10831912" y="2358753"/>
                  <a:pt x="10850584" y="2378001"/>
                  <a:pt x="10887926" y="2378001"/>
                </a:cubicBezTo>
                <a:cubicBezTo>
                  <a:pt x="10927112" y="2378001"/>
                  <a:pt x="10946704" y="2358787"/>
                  <a:pt x="10946704" y="2320376"/>
                </a:cubicBezTo>
                <a:cubicBezTo>
                  <a:pt x="10946784" y="2281798"/>
                  <a:pt x="10927226" y="2262599"/>
                  <a:pt x="10888040" y="2262748"/>
                </a:cubicBezTo>
                <a:close/>
                <a:moveTo>
                  <a:pt x="2681529" y="2262748"/>
                </a:moveTo>
                <a:cubicBezTo>
                  <a:pt x="2666431" y="2262171"/>
                  <a:pt x="2663089" y="2268971"/>
                  <a:pt x="2662051" y="2282802"/>
                </a:cubicBezTo>
                <a:cubicBezTo>
                  <a:pt x="2660437" y="2303547"/>
                  <a:pt x="2666085" y="2313689"/>
                  <a:pt x="2688675" y="2310347"/>
                </a:cubicBezTo>
                <a:cubicBezTo>
                  <a:pt x="2698817" y="2308849"/>
                  <a:pt x="2709305" y="2310116"/>
                  <a:pt x="2719678" y="2310116"/>
                </a:cubicBezTo>
                <a:cubicBezTo>
                  <a:pt x="2732701" y="2310116"/>
                  <a:pt x="2745725" y="2309194"/>
                  <a:pt x="2758517" y="2310347"/>
                </a:cubicBezTo>
                <a:lnTo>
                  <a:pt x="2758517" y="2310462"/>
                </a:lnTo>
                <a:cubicBezTo>
                  <a:pt x="2775920" y="2312076"/>
                  <a:pt x="2778687" y="2303202"/>
                  <a:pt x="2777880" y="2288795"/>
                </a:cubicBezTo>
                <a:cubicBezTo>
                  <a:pt x="2777189" y="2275540"/>
                  <a:pt x="2779608" y="2262171"/>
                  <a:pt x="2759210" y="2262748"/>
                </a:cubicBezTo>
                <a:cubicBezTo>
                  <a:pt x="2733277" y="2263554"/>
                  <a:pt x="2707345" y="2263554"/>
                  <a:pt x="2681529" y="2262748"/>
                </a:cubicBezTo>
                <a:close/>
                <a:moveTo>
                  <a:pt x="2515565" y="2262748"/>
                </a:moveTo>
                <a:cubicBezTo>
                  <a:pt x="2478143" y="2262898"/>
                  <a:pt x="2459437" y="2282076"/>
                  <a:pt x="2459437" y="2320259"/>
                </a:cubicBezTo>
                <a:cubicBezTo>
                  <a:pt x="2459437" y="2358753"/>
                  <a:pt x="2478109" y="2378001"/>
                  <a:pt x="2515451" y="2378001"/>
                </a:cubicBezTo>
                <a:cubicBezTo>
                  <a:pt x="2554637" y="2378001"/>
                  <a:pt x="2574229" y="2358787"/>
                  <a:pt x="2574229" y="2320376"/>
                </a:cubicBezTo>
                <a:cubicBezTo>
                  <a:pt x="2574309" y="2281798"/>
                  <a:pt x="2554751" y="2262599"/>
                  <a:pt x="2515565" y="2262748"/>
                </a:cubicBezTo>
                <a:close/>
                <a:moveTo>
                  <a:pt x="11190117" y="2262632"/>
                </a:moveTo>
                <a:cubicBezTo>
                  <a:pt x="11170062" y="2261826"/>
                  <a:pt x="11170870" y="2273927"/>
                  <a:pt x="11170640" y="2287988"/>
                </a:cubicBezTo>
                <a:cubicBezTo>
                  <a:pt x="11170410" y="2301934"/>
                  <a:pt x="11171676" y="2310808"/>
                  <a:pt x="11189656" y="2310347"/>
                </a:cubicBezTo>
                <a:cubicBezTo>
                  <a:pt x="11235642" y="2309310"/>
                  <a:pt x="11281513" y="2310001"/>
                  <a:pt x="11327498" y="2310001"/>
                </a:cubicBezTo>
                <a:cubicBezTo>
                  <a:pt x="11371755" y="2310001"/>
                  <a:pt x="11416012" y="2309426"/>
                  <a:pt x="11460154" y="2310232"/>
                </a:cubicBezTo>
                <a:cubicBezTo>
                  <a:pt x="11476404" y="2310577"/>
                  <a:pt x="11485624" y="2308733"/>
                  <a:pt x="11485164" y="2288449"/>
                </a:cubicBezTo>
                <a:cubicBezTo>
                  <a:pt x="11484702" y="2270124"/>
                  <a:pt x="11481244" y="2260212"/>
                  <a:pt x="11460730" y="2262748"/>
                </a:cubicBezTo>
                <a:cubicBezTo>
                  <a:pt x="11427883" y="2266898"/>
                  <a:pt x="11393538" y="2267935"/>
                  <a:pt x="11361844" y="2268512"/>
                </a:cubicBezTo>
                <a:cubicBezTo>
                  <a:pt x="11330610" y="2268971"/>
                  <a:pt x="11296034" y="2265283"/>
                  <a:pt x="11262956" y="2263211"/>
                </a:cubicBezTo>
                <a:lnTo>
                  <a:pt x="11262842" y="2263211"/>
                </a:lnTo>
                <a:cubicBezTo>
                  <a:pt x="11238754" y="2261711"/>
                  <a:pt x="11214320" y="2263672"/>
                  <a:pt x="11190117" y="2262632"/>
                </a:cubicBezTo>
                <a:close/>
                <a:moveTo>
                  <a:pt x="7905882" y="2262632"/>
                </a:moveTo>
                <a:cubicBezTo>
                  <a:pt x="7889286" y="2263439"/>
                  <a:pt x="7876954" y="2262287"/>
                  <a:pt x="7877530" y="2286375"/>
                </a:cubicBezTo>
                <a:cubicBezTo>
                  <a:pt x="7877990" y="2307696"/>
                  <a:pt x="7884444" y="2314496"/>
                  <a:pt x="7904268" y="2310001"/>
                </a:cubicBezTo>
                <a:cubicBezTo>
                  <a:pt x="7923285" y="2314035"/>
                  <a:pt x="7932045" y="2309194"/>
                  <a:pt x="7931469" y="2286837"/>
                </a:cubicBezTo>
                <a:cubicBezTo>
                  <a:pt x="7931008" y="2266898"/>
                  <a:pt x="7924554" y="2261595"/>
                  <a:pt x="7905882" y="2262632"/>
                </a:cubicBezTo>
                <a:close/>
                <a:moveTo>
                  <a:pt x="2817642" y="2262632"/>
                </a:moveTo>
                <a:cubicBezTo>
                  <a:pt x="2797587" y="2261826"/>
                  <a:pt x="2798395" y="2273927"/>
                  <a:pt x="2798165" y="2287988"/>
                </a:cubicBezTo>
                <a:cubicBezTo>
                  <a:pt x="2797935" y="2301934"/>
                  <a:pt x="2799201" y="2310808"/>
                  <a:pt x="2817181" y="2310347"/>
                </a:cubicBezTo>
                <a:cubicBezTo>
                  <a:pt x="2863167" y="2309310"/>
                  <a:pt x="2909038" y="2310001"/>
                  <a:pt x="2955023" y="2310001"/>
                </a:cubicBezTo>
                <a:cubicBezTo>
                  <a:pt x="2999280" y="2310001"/>
                  <a:pt x="3043537" y="2309426"/>
                  <a:pt x="3087679" y="2310232"/>
                </a:cubicBezTo>
                <a:cubicBezTo>
                  <a:pt x="3103929" y="2310577"/>
                  <a:pt x="3113149" y="2308733"/>
                  <a:pt x="3112689" y="2288449"/>
                </a:cubicBezTo>
                <a:cubicBezTo>
                  <a:pt x="3112227" y="2270124"/>
                  <a:pt x="3108769" y="2260212"/>
                  <a:pt x="3088255" y="2262748"/>
                </a:cubicBezTo>
                <a:cubicBezTo>
                  <a:pt x="3055408" y="2266898"/>
                  <a:pt x="3021063" y="2267935"/>
                  <a:pt x="2989369" y="2268512"/>
                </a:cubicBezTo>
                <a:cubicBezTo>
                  <a:pt x="2958135" y="2268971"/>
                  <a:pt x="2923559" y="2265283"/>
                  <a:pt x="2890481" y="2263211"/>
                </a:cubicBezTo>
                <a:lnTo>
                  <a:pt x="2890367" y="2263211"/>
                </a:lnTo>
                <a:cubicBezTo>
                  <a:pt x="2866279" y="2261711"/>
                  <a:pt x="2841845" y="2263672"/>
                  <a:pt x="2817642" y="2262632"/>
                </a:cubicBezTo>
                <a:close/>
                <a:moveTo>
                  <a:pt x="6698382" y="2262402"/>
                </a:moveTo>
                <a:cubicBezTo>
                  <a:pt x="6679825" y="2262402"/>
                  <a:pt x="6673025" y="2267588"/>
                  <a:pt x="6672681" y="2287182"/>
                </a:cubicBezTo>
                <a:cubicBezTo>
                  <a:pt x="6672219" y="2307235"/>
                  <a:pt x="6679595" y="2310808"/>
                  <a:pt x="6697922" y="2311384"/>
                </a:cubicBezTo>
                <a:cubicBezTo>
                  <a:pt x="6718320" y="2312076"/>
                  <a:pt x="6724198" y="2304815"/>
                  <a:pt x="6720165" y="2286490"/>
                </a:cubicBezTo>
                <a:cubicBezTo>
                  <a:pt x="6724314" y="2268051"/>
                  <a:pt x="6716591" y="2262402"/>
                  <a:pt x="6698382" y="2262402"/>
                </a:cubicBezTo>
                <a:close/>
                <a:moveTo>
                  <a:pt x="9552264" y="2262287"/>
                </a:moveTo>
                <a:lnTo>
                  <a:pt x="9552264" y="2262402"/>
                </a:lnTo>
                <a:cubicBezTo>
                  <a:pt x="9512006" y="2262252"/>
                  <a:pt x="9491906" y="2282192"/>
                  <a:pt x="9491987" y="2322218"/>
                </a:cubicBezTo>
                <a:cubicBezTo>
                  <a:pt x="9492067" y="2359640"/>
                  <a:pt x="9510808" y="2378346"/>
                  <a:pt x="9548230" y="2378346"/>
                </a:cubicBezTo>
                <a:cubicBezTo>
                  <a:pt x="9587496" y="2378346"/>
                  <a:pt x="9607124" y="2358868"/>
                  <a:pt x="9607124" y="2319912"/>
                </a:cubicBezTo>
                <a:cubicBezTo>
                  <a:pt x="9607124" y="2281650"/>
                  <a:pt x="9588833" y="2262436"/>
                  <a:pt x="9552264" y="2262287"/>
                </a:cubicBezTo>
                <a:close/>
                <a:moveTo>
                  <a:pt x="1179789" y="2262287"/>
                </a:moveTo>
                <a:lnTo>
                  <a:pt x="1179789" y="2262402"/>
                </a:lnTo>
                <a:cubicBezTo>
                  <a:pt x="1139531" y="2262252"/>
                  <a:pt x="1119431" y="2282192"/>
                  <a:pt x="1119512" y="2322218"/>
                </a:cubicBezTo>
                <a:cubicBezTo>
                  <a:pt x="1119592" y="2359640"/>
                  <a:pt x="1138333" y="2378346"/>
                  <a:pt x="1175755" y="2378346"/>
                </a:cubicBezTo>
                <a:cubicBezTo>
                  <a:pt x="1215021" y="2378346"/>
                  <a:pt x="1234649" y="2358868"/>
                  <a:pt x="1234649" y="2319912"/>
                </a:cubicBezTo>
                <a:cubicBezTo>
                  <a:pt x="1234649" y="2281650"/>
                  <a:pt x="1216358" y="2262436"/>
                  <a:pt x="1179789" y="2262287"/>
                </a:cubicBezTo>
                <a:close/>
                <a:moveTo>
                  <a:pt x="9842700" y="2262171"/>
                </a:moveTo>
                <a:cubicBezTo>
                  <a:pt x="9821264" y="2261826"/>
                  <a:pt x="9827026" y="2277962"/>
                  <a:pt x="9825874" y="2289832"/>
                </a:cubicBezTo>
                <a:cubicBezTo>
                  <a:pt x="9824606" y="2303086"/>
                  <a:pt x="9827602" y="2311038"/>
                  <a:pt x="9843853" y="2310347"/>
                </a:cubicBezTo>
                <a:cubicBezTo>
                  <a:pt x="9870706" y="2309194"/>
                  <a:pt x="9897560" y="2309079"/>
                  <a:pt x="9924300" y="2310347"/>
                </a:cubicBezTo>
                <a:cubicBezTo>
                  <a:pt x="9941818" y="2311269"/>
                  <a:pt x="9945621" y="2304354"/>
                  <a:pt x="9945621" y="2287988"/>
                </a:cubicBezTo>
                <a:cubicBezTo>
                  <a:pt x="9945736" y="2269086"/>
                  <a:pt x="9939973" y="2260560"/>
                  <a:pt x="9920496" y="2262171"/>
                </a:cubicBezTo>
                <a:cubicBezTo>
                  <a:pt x="9908509" y="2263211"/>
                  <a:pt x="9896293" y="2262402"/>
                  <a:pt x="9884192" y="2262402"/>
                </a:cubicBezTo>
                <a:cubicBezTo>
                  <a:pt x="9884192" y="2262287"/>
                  <a:pt x="9884192" y="2262171"/>
                  <a:pt x="9884192" y="2262171"/>
                </a:cubicBezTo>
                <a:cubicBezTo>
                  <a:pt x="9870362" y="2262171"/>
                  <a:pt x="9856531" y="2262402"/>
                  <a:pt x="9842700" y="2262171"/>
                </a:cubicBezTo>
                <a:close/>
                <a:moveTo>
                  <a:pt x="1470225" y="2262171"/>
                </a:moveTo>
                <a:cubicBezTo>
                  <a:pt x="1448789" y="2261826"/>
                  <a:pt x="1454551" y="2277962"/>
                  <a:pt x="1453399" y="2289832"/>
                </a:cubicBezTo>
                <a:cubicBezTo>
                  <a:pt x="1452131" y="2303086"/>
                  <a:pt x="1455127" y="2311038"/>
                  <a:pt x="1471378" y="2310347"/>
                </a:cubicBezTo>
                <a:cubicBezTo>
                  <a:pt x="1498231" y="2309194"/>
                  <a:pt x="1525085" y="2309079"/>
                  <a:pt x="1551825" y="2310347"/>
                </a:cubicBezTo>
                <a:cubicBezTo>
                  <a:pt x="1569343" y="2311269"/>
                  <a:pt x="1573146" y="2304354"/>
                  <a:pt x="1573146" y="2287988"/>
                </a:cubicBezTo>
                <a:cubicBezTo>
                  <a:pt x="1573261" y="2269086"/>
                  <a:pt x="1567498" y="2260560"/>
                  <a:pt x="1548021" y="2262171"/>
                </a:cubicBezTo>
                <a:cubicBezTo>
                  <a:pt x="1536034" y="2263211"/>
                  <a:pt x="1523818" y="2262402"/>
                  <a:pt x="1511717" y="2262402"/>
                </a:cubicBezTo>
                <a:cubicBezTo>
                  <a:pt x="1511717" y="2262287"/>
                  <a:pt x="1511717" y="2262171"/>
                  <a:pt x="1511717" y="2262171"/>
                </a:cubicBezTo>
                <a:cubicBezTo>
                  <a:pt x="1497887" y="2262171"/>
                  <a:pt x="1484056" y="2262402"/>
                  <a:pt x="1470225" y="2262171"/>
                </a:cubicBezTo>
                <a:close/>
                <a:moveTo>
                  <a:pt x="10320883" y="2261941"/>
                </a:moveTo>
                <a:lnTo>
                  <a:pt x="10320767" y="2262056"/>
                </a:lnTo>
                <a:cubicBezTo>
                  <a:pt x="10303134" y="2262517"/>
                  <a:pt x="10291494" y="2263672"/>
                  <a:pt x="10291954" y="2286837"/>
                </a:cubicBezTo>
                <a:cubicBezTo>
                  <a:pt x="10292416" y="2306428"/>
                  <a:pt x="10298062" y="2314151"/>
                  <a:pt x="10317080" y="2309886"/>
                </a:cubicBezTo>
                <a:cubicBezTo>
                  <a:pt x="10334598" y="2312306"/>
                  <a:pt x="10347390" y="2311730"/>
                  <a:pt x="10346354" y="2287413"/>
                </a:cubicBezTo>
                <a:cubicBezTo>
                  <a:pt x="10345546" y="2268281"/>
                  <a:pt x="10340130" y="2261365"/>
                  <a:pt x="10320883" y="2261941"/>
                </a:cubicBezTo>
                <a:close/>
                <a:moveTo>
                  <a:pt x="1948408" y="2261941"/>
                </a:moveTo>
                <a:lnTo>
                  <a:pt x="1948292" y="2262056"/>
                </a:lnTo>
                <a:cubicBezTo>
                  <a:pt x="1930659" y="2262517"/>
                  <a:pt x="1919019" y="2263672"/>
                  <a:pt x="1919479" y="2286837"/>
                </a:cubicBezTo>
                <a:cubicBezTo>
                  <a:pt x="1919941" y="2306428"/>
                  <a:pt x="1925587" y="2314151"/>
                  <a:pt x="1944605" y="2309886"/>
                </a:cubicBezTo>
                <a:cubicBezTo>
                  <a:pt x="1962123" y="2312306"/>
                  <a:pt x="1974915" y="2311730"/>
                  <a:pt x="1973879" y="2287413"/>
                </a:cubicBezTo>
                <a:cubicBezTo>
                  <a:pt x="1973071" y="2268281"/>
                  <a:pt x="1967655" y="2261365"/>
                  <a:pt x="1948408" y="2261941"/>
                </a:cubicBezTo>
                <a:close/>
                <a:moveTo>
                  <a:pt x="11525386" y="2261826"/>
                </a:moveTo>
                <a:cubicBezTo>
                  <a:pt x="11503374" y="2261019"/>
                  <a:pt x="11503718" y="2273121"/>
                  <a:pt x="11502336" y="2289371"/>
                </a:cubicBezTo>
                <a:cubicBezTo>
                  <a:pt x="11500376" y="2313459"/>
                  <a:pt x="11515360" y="2309426"/>
                  <a:pt x="11529882" y="2310923"/>
                </a:cubicBezTo>
                <a:cubicBezTo>
                  <a:pt x="11550973" y="2313113"/>
                  <a:pt x="11552241" y="2301588"/>
                  <a:pt x="11549820" y="2285800"/>
                </a:cubicBezTo>
                <a:cubicBezTo>
                  <a:pt x="11554661" y="2264823"/>
                  <a:pt x="11542906" y="2262517"/>
                  <a:pt x="11525386" y="2261826"/>
                </a:cubicBezTo>
                <a:close/>
                <a:moveTo>
                  <a:pt x="3152911" y="2261826"/>
                </a:moveTo>
                <a:cubicBezTo>
                  <a:pt x="3130899" y="2261019"/>
                  <a:pt x="3131243" y="2273121"/>
                  <a:pt x="3129861" y="2289371"/>
                </a:cubicBezTo>
                <a:cubicBezTo>
                  <a:pt x="3127901" y="2313459"/>
                  <a:pt x="3142885" y="2309426"/>
                  <a:pt x="3157407" y="2310923"/>
                </a:cubicBezTo>
                <a:cubicBezTo>
                  <a:pt x="3178498" y="2313113"/>
                  <a:pt x="3179766" y="2301588"/>
                  <a:pt x="3177345" y="2285800"/>
                </a:cubicBezTo>
                <a:cubicBezTo>
                  <a:pt x="3182186" y="2264823"/>
                  <a:pt x="3170431" y="2262517"/>
                  <a:pt x="3152911" y="2261826"/>
                </a:cubicBezTo>
                <a:close/>
                <a:moveTo>
                  <a:pt x="5490190" y="2261711"/>
                </a:moveTo>
                <a:cubicBezTo>
                  <a:pt x="5470597" y="2261941"/>
                  <a:pt x="5462530" y="2266090"/>
                  <a:pt x="5462530" y="2287758"/>
                </a:cubicBezTo>
                <a:cubicBezTo>
                  <a:pt x="5462643" y="2309079"/>
                  <a:pt x="5471635" y="2313228"/>
                  <a:pt x="5490536" y="2309886"/>
                </a:cubicBezTo>
                <a:cubicBezTo>
                  <a:pt x="5506440" y="2313343"/>
                  <a:pt x="5517274" y="2310923"/>
                  <a:pt x="5517159" y="2288795"/>
                </a:cubicBezTo>
                <a:cubicBezTo>
                  <a:pt x="5517044" y="2268626"/>
                  <a:pt x="5511051" y="2261480"/>
                  <a:pt x="5490304" y="2261711"/>
                </a:cubicBezTo>
                <a:close/>
                <a:moveTo>
                  <a:pt x="9982386" y="2261365"/>
                </a:moveTo>
                <a:cubicBezTo>
                  <a:pt x="9960142" y="2261250"/>
                  <a:pt x="9962448" y="2276808"/>
                  <a:pt x="9961640" y="2292138"/>
                </a:cubicBezTo>
                <a:cubicBezTo>
                  <a:pt x="9960718" y="2309771"/>
                  <a:pt x="9969478" y="2311730"/>
                  <a:pt x="9983768" y="2311499"/>
                </a:cubicBezTo>
                <a:cubicBezTo>
                  <a:pt x="10029755" y="2310923"/>
                  <a:pt x="10075741" y="2311269"/>
                  <a:pt x="10121727" y="2311269"/>
                </a:cubicBezTo>
                <a:cubicBezTo>
                  <a:pt x="10167713" y="2311269"/>
                  <a:pt x="10213698" y="2310808"/>
                  <a:pt x="10259684" y="2311615"/>
                </a:cubicBezTo>
                <a:cubicBezTo>
                  <a:pt x="10274551" y="2311845"/>
                  <a:pt x="10280314" y="2308964"/>
                  <a:pt x="10281120" y="2292022"/>
                </a:cubicBezTo>
                <a:cubicBezTo>
                  <a:pt x="10282274" y="2268971"/>
                  <a:pt x="10275243" y="2260560"/>
                  <a:pt x="10252078" y="2263324"/>
                </a:cubicBezTo>
                <a:cubicBezTo>
                  <a:pt x="10236748" y="2265168"/>
                  <a:pt x="10220959" y="2263672"/>
                  <a:pt x="10205284" y="2263672"/>
                </a:cubicBezTo>
                <a:cubicBezTo>
                  <a:pt x="10187190" y="2263554"/>
                  <a:pt x="10164716" y="2273466"/>
                  <a:pt x="10153306" y="2269317"/>
                </a:cubicBezTo>
                <a:cubicBezTo>
                  <a:pt x="10130140" y="2260789"/>
                  <a:pt x="10108242" y="2264246"/>
                  <a:pt x="10086113" y="2262978"/>
                </a:cubicBezTo>
                <a:cubicBezTo>
                  <a:pt x="10051654" y="2260904"/>
                  <a:pt x="10016962" y="2261595"/>
                  <a:pt x="9982386" y="2261365"/>
                </a:cubicBezTo>
                <a:close/>
                <a:moveTo>
                  <a:pt x="1609911" y="2261365"/>
                </a:moveTo>
                <a:cubicBezTo>
                  <a:pt x="1587667" y="2261250"/>
                  <a:pt x="1589973" y="2276808"/>
                  <a:pt x="1589165" y="2292138"/>
                </a:cubicBezTo>
                <a:cubicBezTo>
                  <a:pt x="1588243" y="2309771"/>
                  <a:pt x="1597003" y="2311730"/>
                  <a:pt x="1611293" y="2311499"/>
                </a:cubicBezTo>
                <a:cubicBezTo>
                  <a:pt x="1657280" y="2310923"/>
                  <a:pt x="1703266" y="2311269"/>
                  <a:pt x="1749252" y="2311269"/>
                </a:cubicBezTo>
                <a:cubicBezTo>
                  <a:pt x="1795238" y="2311269"/>
                  <a:pt x="1841223" y="2310808"/>
                  <a:pt x="1887209" y="2311615"/>
                </a:cubicBezTo>
                <a:cubicBezTo>
                  <a:pt x="1902076" y="2311845"/>
                  <a:pt x="1907839" y="2308964"/>
                  <a:pt x="1908645" y="2292022"/>
                </a:cubicBezTo>
                <a:cubicBezTo>
                  <a:pt x="1909799" y="2268971"/>
                  <a:pt x="1902768" y="2260560"/>
                  <a:pt x="1879603" y="2263324"/>
                </a:cubicBezTo>
                <a:cubicBezTo>
                  <a:pt x="1864273" y="2265168"/>
                  <a:pt x="1848484" y="2263672"/>
                  <a:pt x="1832809" y="2263672"/>
                </a:cubicBezTo>
                <a:cubicBezTo>
                  <a:pt x="1814715" y="2263554"/>
                  <a:pt x="1792241" y="2273466"/>
                  <a:pt x="1780831" y="2269317"/>
                </a:cubicBezTo>
                <a:cubicBezTo>
                  <a:pt x="1757665" y="2260789"/>
                  <a:pt x="1735767" y="2264246"/>
                  <a:pt x="1713638" y="2262978"/>
                </a:cubicBezTo>
                <a:cubicBezTo>
                  <a:pt x="1679179" y="2260904"/>
                  <a:pt x="1644487" y="2261595"/>
                  <a:pt x="1609911" y="2261365"/>
                </a:cubicBezTo>
                <a:close/>
                <a:moveTo>
                  <a:pt x="9047804" y="2259062"/>
                </a:moveTo>
                <a:cubicBezTo>
                  <a:pt x="9007580" y="2255834"/>
                  <a:pt x="8968510" y="2265283"/>
                  <a:pt x="8928057" y="2261595"/>
                </a:cubicBezTo>
                <a:cubicBezTo>
                  <a:pt x="8876654" y="2256871"/>
                  <a:pt x="8824098" y="2261826"/>
                  <a:pt x="8772120" y="2264131"/>
                </a:cubicBezTo>
                <a:cubicBezTo>
                  <a:pt x="8746649" y="2265283"/>
                  <a:pt x="8760480" y="2286260"/>
                  <a:pt x="8757943" y="2298477"/>
                </a:cubicBezTo>
                <a:cubicBezTo>
                  <a:pt x="8754832" y="2313574"/>
                  <a:pt x="8766242" y="2312191"/>
                  <a:pt x="8775922" y="2312191"/>
                </a:cubicBezTo>
                <a:cubicBezTo>
                  <a:pt x="8821908" y="2312191"/>
                  <a:pt x="8868010" y="2312191"/>
                  <a:pt x="8913996" y="2312191"/>
                </a:cubicBezTo>
                <a:cubicBezTo>
                  <a:pt x="8958368" y="2312191"/>
                  <a:pt x="9002624" y="2311154"/>
                  <a:pt x="9046882" y="2312652"/>
                </a:cubicBezTo>
                <a:cubicBezTo>
                  <a:pt x="9066360" y="2313343"/>
                  <a:pt x="9072698" y="2308042"/>
                  <a:pt x="9071315" y="2288334"/>
                </a:cubicBezTo>
                <a:cubicBezTo>
                  <a:pt x="9070163" y="2271738"/>
                  <a:pt x="9071776" y="2260904"/>
                  <a:pt x="9047804" y="2259062"/>
                </a:cubicBezTo>
                <a:close/>
                <a:moveTo>
                  <a:pt x="675329" y="2259062"/>
                </a:moveTo>
                <a:cubicBezTo>
                  <a:pt x="635105" y="2255834"/>
                  <a:pt x="596035" y="2265283"/>
                  <a:pt x="555582" y="2261595"/>
                </a:cubicBezTo>
                <a:cubicBezTo>
                  <a:pt x="504179" y="2256871"/>
                  <a:pt x="451623" y="2261826"/>
                  <a:pt x="399645" y="2264131"/>
                </a:cubicBezTo>
                <a:cubicBezTo>
                  <a:pt x="374174" y="2265283"/>
                  <a:pt x="388005" y="2286260"/>
                  <a:pt x="385468" y="2298477"/>
                </a:cubicBezTo>
                <a:cubicBezTo>
                  <a:pt x="382357" y="2313574"/>
                  <a:pt x="393767" y="2312191"/>
                  <a:pt x="403447" y="2312191"/>
                </a:cubicBezTo>
                <a:cubicBezTo>
                  <a:pt x="449433" y="2312191"/>
                  <a:pt x="495535" y="2312191"/>
                  <a:pt x="541521" y="2312191"/>
                </a:cubicBezTo>
                <a:cubicBezTo>
                  <a:pt x="585893" y="2312191"/>
                  <a:pt x="630149" y="2311154"/>
                  <a:pt x="674407" y="2312652"/>
                </a:cubicBezTo>
                <a:cubicBezTo>
                  <a:pt x="693885" y="2313343"/>
                  <a:pt x="700223" y="2308042"/>
                  <a:pt x="698840" y="2288334"/>
                </a:cubicBezTo>
                <a:cubicBezTo>
                  <a:pt x="697688" y="2271738"/>
                  <a:pt x="699301" y="2260904"/>
                  <a:pt x="675329" y="2259062"/>
                </a:cubicBezTo>
                <a:close/>
                <a:moveTo>
                  <a:pt x="9112576" y="2255948"/>
                </a:moveTo>
                <a:cubicBezTo>
                  <a:pt x="9104883" y="2256121"/>
                  <a:pt x="9096440" y="2258656"/>
                  <a:pt x="9089526" y="2263554"/>
                </a:cubicBezTo>
                <a:cubicBezTo>
                  <a:pt x="9087220" y="2319912"/>
                  <a:pt x="9083072" y="2310693"/>
                  <a:pt x="9129978" y="2309194"/>
                </a:cubicBezTo>
                <a:cubicBezTo>
                  <a:pt x="9141504" y="2293751"/>
                  <a:pt x="9140928" y="2273811"/>
                  <a:pt x="9131132" y="2262517"/>
                </a:cubicBezTo>
                <a:cubicBezTo>
                  <a:pt x="9127214" y="2257964"/>
                  <a:pt x="9120269" y="2255775"/>
                  <a:pt x="9112576" y="2255948"/>
                </a:cubicBezTo>
                <a:close/>
                <a:moveTo>
                  <a:pt x="740101" y="2255948"/>
                </a:moveTo>
                <a:cubicBezTo>
                  <a:pt x="732408" y="2256121"/>
                  <a:pt x="723965" y="2258656"/>
                  <a:pt x="717051" y="2263554"/>
                </a:cubicBezTo>
                <a:cubicBezTo>
                  <a:pt x="714745" y="2319912"/>
                  <a:pt x="710597" y="2310693"/>
                  <a:pt x="757503" y="2309194"/>
                </a:cubicBezTo>
                <a:cubicBezTo>
                  <a:pt x="769029" y="2293751"/>
                  <a:pt x="768453" y="2273811"/>
                  <a:pt x="758657" y="2262517"/>
                </a:cubicBezTo>
                <a:cubicBezTo>
                  <a:pt x="754739" y="2257964"/>
                  <a:pt x="747794" y="2255775"/>
                  <a:pt x="740101" y="2255948"/>
                </a:cubicBezTo>
                <a:close/>
                <a:moveTo>
                  <a:pt x="4452458" y="2198552"/>
                </a:moveTo>
                <a:cubicBezTo>
                  <a:pt x="4414729" y="2198552"/>
                  <a:pt x="4395869" y="2217258"/>
                  <a:pt x="4395869" y="2254680"/>
                </a:cubicBezTo>
                <a:cubicBezTo>
                  <a:pt x="4395791" y="2293716"/>
                  <a:pt x="4414691" y="2313228"/>
                  <a:pt x="4452571" y="2313228"/>
                </a:cubicBezTo>
                <a:cubicBezTo>
                  <a:pt x="4491218" y="2313228"/>
                  <a:pt x="4510543" y="2294097"/>
                  <a:pt x="4510543" y="2255834"/>
                </a:cubicBezTo>
                <a:cubicBezTo>
                  <a:pt x="4510543" y="2217650"/>
                  <a:pt x="4491182" y="2198552"/>
                  <a:pt x="4452458" y="2198552"/>
                </a:cubicBezTo>
                <a:close/>
                <a:moveTo>
                  <a:pt x="7168958" y="2198091"/>
                </a:moveTo>
                <a:cubicBezTo>
                  <a:pt x="7151094" y="2193251"/>
                  <a:pt x="7145792" y="2201203"/>
                  <a:pt x="7145562" y="2219644"/>
                </a:cubicBezTo>
                <a:cubicBezTo>
                  <a:pt x="7145331" y="2238776"/>
                  <a:pt x="7151323" y="2244653"/>
                  <a:pt x="7170686" y="2245461"/>
                </a:cubicBezTo>
                <a:cubicBezTo>
                  <a:pt x="7192929" y="2246267"/>
                  <a:pt x="7193276" y="2235664"/>
                  <a:pt x="7193968" y="2218837"/>
                </a:cubicBezTo>
                <a:cubicBezTo>
                  <a:pt x="7194775" y="2199360"/>
                  <a:pt x="7187283" y="2193943"/>
                  <a:pt x="7168958" y="2198091"/>
                </a:cubicBezTo>
                <a:close/>
                <a:moveTo>
                  <a:pt x="4352763" y="2198091"/>
                </a:moveTo>
                <a:cubicBezTo>
                  <a:pt x="4339971" y="2198437"/>
                  <a:pt x="4326139" y="2195096"/>
                  <a:pt x="4327290" y="2216416"/>
                </a:cubicBezTo>
                <a:cubicBezTo>
                  <a:pt x="4328674" y="2242233"/>
                  <a:pt x="4328674" y="2268281"/>
                  <a:pt x="4327639" y="2294097"/>
                </a:cubicBezTo>
                <a:cubicBezTo>
                  <a:pt x="4327063" y="2308849"/>
                  <a:pt x="4332132" y="2312537"/>
                  <a:pt x="4346655" y="2313574"/>
                </a:cubicBezTo>
                <a:lnTo>
                  <a:pt x="4346771" y="2313459"/>
                </a:lnTo>
                <a:cubicBezTo>
                  <a:pt x="4368668" y="2314958"/>
                  <a:pt x="4379156" y="2309655"/>
                  <a:pt x="4375236" y="2285683"/>
                </a:cubicBezTo>
                <a:cubicBezTo>
                  <a:pt x="4373507" y="2275657"/>
                  <a:pt x="4374892" y="2265053"/>
                  <a:pt x="4374892" y="2254680"/>
                </a:cubicBezTo>
                <a:cubicBezTo>
                  <a:pt x="4374776" y="2241658"/>
                  <a:pt x="4373623" y="2228635"/>
                  <a:pt x="4375122" y="2215840"/>
                </a:cubicBezTo>
                <a:cubicBezTo>
                  <a:pt x="4377428" y="2196363"/>
                  <a:pt x="4365439" y="2197747"/>
                  <a:pt x="4352763" y="2198091"/>
                </a:cubicBezTo>
                <a:close/>
                <a:moveTo>
                  <a:pt x="7305993" y="2197976"/>
                </a:moveTo>
                <a:cubicBezTo>
                  <a:pt x="7285594" y="2193136"/>
                  <a:pt x="7281099" y="2202933"/>
                  <a:pt x="7280984" y="2221720"/>
                </a:cubicBezTo>
                <a:cubicBezTo>
                  <a:pt x="7280868" y="2240504"/>
                  <a:pt x="7287899" y="2244538"/>
                  <a:pt x="7305418" y="2245461"/>
                </a:cubicBezTo>
                <a:cubicBezTo>
                  <a:pt x="7326393" y="2246498"/>
                  <a:pt x="7329505" y="2237737"/>
                  <a:pt x="7329505" y="2219644"/>
                </a:cubicBezTo>
                <a:cubicBezTo>
                  <a:pt x="7329620" y="2201549"/>
                  <a:pt x="7324894" y="2193251"/>
                  <a:pt x="7305993" y="2197976"/>
                </a:cubicBezTo>
                <a:close/>
                <a:moveTo>
                  <a:pt x="4141504" y="2197976"/>
                </a:moveTo>
                <a:cubicBezTo>
                  <a:pt x="4124562" y="2196248"/>
                  <a:pt x="4122950" y="2205699"/>
                  <a:pt x="4124562" y="2218262"/>
                </a:cubicBezTo>
                <a:cubicBezTo>
                  <a:pt x="4125946" y="2229440"/>
                  <a:pt x="4117762" y="2246037"/>
                  <a:pt x="4140582" y="2245461"/>
                </a:cubicBezTo>
                <a:cubicBezTo>
                  <a:pt x="4166515" y="2244770"/>
                  <a:pt x="4192562" y="2243731"/>
                  <a:pt x="4218264" y="2245576"/>
                </a:cubicBezTo>
                <a:cubicBezTo>
                  <a:pt x="4244424" y="2247535"/>
                  <a:pt x="4242004" y="2228403"/>
                  <a:pt x="4243965" y="2213536"/>
                </a:cubicBezTo>
                <a:cubicBezTo>
                  <a:pt x="4246731" y="2192791"/>
                  <a:pt x="4229905" y="2199013"/>
                  <a:pt x="4219184" y="2198437"/>
                </a:cubicBezTo>
                <a:cubicBezTo>
                  <a:pt x="4207084" y="2197861"/>
                  <a:pt x="4194982" y="2198323"/>
                  <a:pt x="4182879" y="2198323"/>
                </a:cubicBezTo>
                <a:cubicBezTo>
                  <a:pt x="4169051" y="2198208"/>
                  <a:pt x="4155218" y="2199360"/>
                  <a:pt x="4141504" y="2197976"/>
                </a:cubicBezTo>
                <a:close/>
                <a:moveTo>
                  <a:pt x="4005738" y="2197861"/>
                </a:moveTo>
                <a:cubicBezTo>
                  <a:pt x="3988565" y="2196133"/>
                  <a:pt x="3987297" y="2205813"/>
                  <a:pt x="3988795" y="2218376"/>
                </a:cubicBezTo>
                <a:cubicBezTo>
                  <a:pt x="3990063" y="2229787"/>
                  <a:pt x="3982341" y="2246152"/>
                  <a:pt x="4005162" y="2245461"/>
                </a:cubicBezTo>
                <a:cubicBezTo>
                  <a:pt x="4030286" y="2244653"/>
                  <a:pt x="4055527" y="2244770"/>
                  <a:pt x="4080651" y="2245576"/>
                </a:cubicBezTo>
                <a:cubicBezTo>
                  <a:pt x="4098053" y="2246037"/>
                  <a:pt x="4109693" y="2245345"/>
                  <a:pt x="4109926" y="2221602"/>
                </a:cubicBezTo>
                <a:cubicBezTo>
                  <a:pt x="4110156" y="2197631"/>
                  <a:pt x="4098515" y="2196939"/>
                  <a:pt x="4081229" y="2197976"/>
                </a:cubicBezTo>
                <a:cubicBezTo>
                  <a:pt x="4069933" y="2198669"/>
                  <a:pt x="4058639" y="2198091"/>
                  <a:pt x="4047345" y="2198091"/>
                </a:cubicBezTo>
                <a:cubicBezTo>
                  <a:pt x="4033512" y="2198091"/>
                  <a:pt x="4019452" y="2199245"/>
                  <a:pt x="4005738" y="2197861"/>
                </a:cubicBezTo>
                <a:close/>
                <a:moveTo>
                  <a:pt x="5220847" y="2197631"/>
                </a:moveTo>
                <a:cubicBezTo>
                  <a:pt x="5203901" y="2195787"/>
                  <a:pt x="5197793" y="2201779"/>
                  <a:pt x="5199294" y="2218952"/>
                </a:cubicBezTo>
                <a:cubicBezTo>
                  <a:pt x="5200445" y="2233013"/>
                  <a:pt x="5197217" y="2246728"/>
                  <a:pt x="5219578" y="2245230"/>
                </a:cubicBezTo>
                <a:cubicBezTo>
                  <a:pt x="5244471" y="2243501"/>
                  <a:pt x="5269597" y="2244077"/>
                  <a:pt x="5294608" y="2245230"/>
                </a:cubicBezTo>
                <a:cubicBezTo>
                  <a:pt x="5302848" y="2245576"/>
                  <a:pt x="5307688" y="2243991"/>
                  <a:pt x="5310597" y="2240461"/>
                </a:cubicBezTo>
                <a:lnTo>
                  <a:pt x="5314980" y="2224125"/>
                </a:lnTo>
                <a:lnTo>
                  <a:pt x="5315006" y="2224253"/>
                </a:lnTo>
                <a:lnTo>
                  <a:pt x="5315006" y="2224023"/>
                </a:lnTo>
                <a:lnTo>
                  <a:pt x="5314980" y="2224125"/>
                </a:lnTo>
                <a:lnTo>
                  <a:pt x="5310251" y="2201651"/>
                </a:lnTo>
                <a:cubicBezTo>
                  <a:pt x="5306045" y="2197285"/>
                  <a:pt x="5298928" y="2196017"/>
                  <a:pt x="5288035" y="2197631"/>
                </a:cubicBezTo>
                <a:cubicBezTo>
                  <a:pt x="5277895" y="2199130"/>
                  <a:pt x="5267407" y="2197861"/>
                  <a:pt x="5257035" y="2197861"/>
                </a:cubicBezTo>
                <a:cubicBezTo>
                  <a:pt x="5245046" y="2197861"/>
                  <a:pt x="5232830" y="2198898"/>
                  <a:pt x="5220847" y="2197631"/>
                </a:cubicBezTo>
                <a:close/>
                <a:moveTo>
                  <a:pt x="4282457" y="2197631"/>
                </a:moveTo>
                <a:cubicBezTo>
                  <a:pt x="4265055" y="2197861"/>
                  <a:pt x="4255372" y="2201088"/>
                  <a:pt x="4260445" y="2220680"/>
                </a:cubicBezTo>
                <a:cubicBezTo>
                  <a:pt x="4256065" y="2240389"/>
                  <a:pt x="4264017" y="2246498"/>
                  <a:pt x="4283725" y="2246152"/>
                </a:cubicBezTo>
                <a:cubicBezTo>
                  <a:pt x="4301822" y="2245806"/>
                  <a:pt x="4307354" y="2240389"/>
                  <a:pt x="4307930" y="2222181"/>
                </a:cubicBezTo>
                <a:cubicBezTo>
                  <a:pt x="4308622" y="2201779"/>
                  <a:pt x="4301130" y="2197400"/>
                  <a:pt x="4282457" y="2197631"/>
                </a:cubicBezTo>
                <a:close/>
                <a:moveTo>
                  <a:pt x="6029456" y="2197400"/>
                </a:moveTo>
                <a:lnTo>
                  <a:pt x="6029506" y="2197403"/>
                </a:lnTo>
                <a:lnTo>
                  <a:pt x="6010656" y="2198409"/>
                </a:lnTo>
                <a:cubicBezTo>
                  <a:pt x="6006233" y="2201376"/>
                  <a:pt x="6003755" y="2207542"/>
                  <a:pt x="6003409" y="2218606"/>
                </a:cubicBezTo>
                <a:cubicBezTo>
                  <a:pt x="6002603" y="2244309"/>
                  <a:pt x="6016088" y="2243386"/>
                  <a:pt x="6034068" y="2244538"/>
                </a:cubicBezTo>
                <a:cubicBezTo>
                  <a:pt x="6054696" y="2245922"/>
                  <a:pt x="6054929" y="2235203"/>
                  <a:pt x="6056080" y="2219413"/>
                </a:cubicBezTo>
                <a:cubicBezTo>
                  <a:pt x="6056886" y="2208695"/>
                  <a:pt x="6055013" y="2202212"/>
                  <a:pt x="6050548" y="2198898"/>
                </a:cubicBezTo>
                <a:lnTo>
                  <a:pt x="6029506" y="2197403"/>
                </a:lnTo>
                <a:lnTo>
                  <a:pt x="6029571" y="2197400"/>
                </a:lnTo>
                <a:close/>
                <a:moveTo>
                  <a:pt x="5351657" y="2197400"/>
                </a:moveTo>
                <a:cubicBezTo>
                  <a:pt x="5334139" y="2195672"/>
                  <a:pt x="5333908" y="2206045"/>
                  <a:pt x="5335061" y="2218146"/>
                </a:cubicBezTo>
                <a:cubicBezTo>
                  <a:pt x="5336212" y="2229672"/>
                  <a:pt x="5328952" y="2245691"/>
                  <a:pt x="5351541" y="2245000"/>
                </a:cubicBezTo>
                <a:cubicBezTo>
                  <a:pt x="5379086" y="2244192"/>
                  <a:pt x="5406746" y="2244770"/>
                  <a:pt x="5434407" y="2244770"/>
                </a:cubicBezTo>
                <a:cubicBezTo>
                  <a:pt x="5441323" y="2244770"/>
                  <a:pt x="5447431" y="2244538"/>
                  <a:pt x="5449851" y="2235088"/>
                </a:cubicBezTo>
                <a:lnTo>
                  <a:pt x="5449851" y="2234973"/>
                </a:lnTo>
                <a:cubicBezTo>
                  <a:pt x="5456651" y="2208234"/>
                  <a:pt x="5449045" y="2197631"/>
                  <a:pt x="5421498" y="2197631"/>
                </a:cubicBezTo>
                <a:cubicBezTo>
                  <a:pt x="5412051" y="2197631"/>
                  <a:pt x="5402481" y="2197631"/>
                  <a:pt x="5393032" y="2197631"/>
                </a:cubicBezTo>
                <a:cubicBezTo>
                  <a:pt x="5379202" y="2197631"/>
                  <a:pt x="5365371" y="2198784"/>
                  <a:pt x="5351657" y="2197400"/>
                </a:cubicBezTo>
                <a:close/>
                <a:moveTo>
                  <a:pt x="6160844" y="2197285"/>
                </a:moveTo>
                <a:lnTo>
                  <a:pt x="6160844" y="2197400"/>
                </a:lnTo>
                <a:cubicBezTo>
                  <a:pt x="6141366" y="2192215"/>
                  <a:pt x="6138370" y="2202010"/>
                  <a:pt x="6138024" y="2219413"/>
                </a:cubicBezTo>
                <a:cubicBezTo>
                  <a:pt x="6137678" y="2238200"/>
                  <a:pt x="6142291" y="2245461"/>
                  <a:pt x="6162573" y="2244770"/>
                </a:cubicBezTo>
                <a:cubicBezTo>
                  <a:pt x="6180666" y="2244077"/>
                  <a:pt x="6186199" y="2238776"/>
                  <a:pt x="6186545" y="2220565"/>
                </a:cubicBezTo>
                <a:cubicBezTo>
                  <a:pt x="6186891" y="2200628"/>
                  <a:pt x="6180666" y="2192906"/>
                  <a:pt x="6160844" y="2197285"/>
                </a:cubicBezTo>
                <a:close/>
                <a:moveTo>
                  <a:pt x="4753150" y="2197055"/>
                </a:moveTo>
                <a:cubicBezTo>
                  <a:pt x="4736553" y="2197861"/>
                  <a:pt x="4725489" y="2199245"/>
                  <a:pt x="4731021" y="2220680"/>
                </a:cubicBezTo>
                <a:cubicBezTo>
                  <a:pt x="4728026" y="2230363"/>
                  <a:pt x="4728890" y="2236557"/>
                  <a:pt x="4732894" y="2240331"/>
                </a:cubicBezTo>
                <a:lnTo>
                  <a:pt x="4753554" y="2245446"/>
                </a:lnTo>
                <a:lnTo>
                  <a:pt x="4753496" y="2245461"/>
                </a:lnTo>
                <a:lnTo>
                  <a:pt x="4753612" y="2245461"/>
                </a:lnTo>
                <a:lnTo>
                  <a:pt x="4753554" y="2245446"/>
                </a:lnTo>
                <a:lnTo>
                  <a:pt x="4772355" y="2240850"/>
                </a:lnTo>
                <a:cubicBezTo>
                  <a:pt x="4776345" y="2237364"/>
                  <a:pt x="4778160" y="2231515"/>
                  <a:pt x="4778160" y="2222063"/>
                </a:cubicBezTo>
                <a:cubicBezTo>
                  <a:pt x="4778160" y="2203162"/>
                  <a:pt x="4773205" y="2196018"/>
                  <a:pt x="4753150" y="2197055"/>
                </a:cubicBezTo>
                <a:close/>
                <a:moveTo>
                  <a:pt x="8567201" y="2196939"/>
                </a:moveTo>
                <a:cubicBezTo>
                  <a:pt x="8560977" y="2196939"/>
                  <a:pt x="8554062" y="2197516"/>
                  <a:pt x="8554293" y="2205584"/>
                </a:cubicBezTo>
                <a:lnTo>
                  <a:pt x="8554176" y="2205584"/>
                </a:lnTo>
                <a:cubicBezTo>
                  <a:pt x="8554408" y="2217223"/>
                  <a:pt x="8548530" y="2231054"/>
                  <a:pt x="8557635" y="2240043"/>
                </a:cubicBezTo>
                <a:cubicBezTo>
                  <a:pt x="8566624" y="2248918"/>
                  <a:pt x="8580686" y="2245230"/>
                  <a:pt x="8592096" y="2243501"/>
                </a:cubicBezTo>
                <a:cubicBezTo>
                  <a:pt x="8607539" y="2241197"/>
                  <a:pt x="8597972" y="2226444"/>
                  <a:pt x="8602007" y="2218146"/>
                </a:cubicBezTo>
                <a:cubicBezTo>
                  <a:pt x="8601546" y="2211117"/>
                  <a:pt x="8600970" y="2204200"/>
                  <a:pt x="8600509" y="2197170"/>
                </a:cubicBezTo>
                <a:cubicBezTo>
                  <a:pt x="8589444" y="2197170"/>
                  <a:pt x="8578266" y="2196939"/>
                  <a:pt x="8567201" y="2196939"/>
                </a:cubicBezTo>
                <a:close/>
                <a:moveTo>
                  <a:pt x="8446416" y="2196939"/>
                </a:moveTo>
                <a:cubicBezTo>
                  <a:pt x="8429358" y="2194981"/>
                  <a:pt x="8416334" y="2194403"/>
                  <a:pt x="8416912" y="2219298"/>
                </a:cubicBezTo>
                <a:cubicBezTo>
                  <a:pt x="8417488" y="2241773"/>
                  <a:pt x="8426938" y="2244309"/>
                  <a:pt x="8445378" y="2244538"/>
                </a:cubicBezTo>
                <a:cubicBezTo>
                  <a:pt x="8463589" y="2244770"/>
                  <a:pt x="8471887" y="2240736"/>
                  <a:pt x="8471656" y="2220219"/>
                </a:cubicBezTo>
                <a:cubicBezTo>
                  <a:pt x="8471426" y="2200743"/>
                  <a:pt x="8465548" y="2192675"/>
                  <a:pt x="8446416" y="2196939"/>
                </a:cubicBezTo>
                <a:close/>
                <a:moveTo>
                  <a:pt x="7767233" y="2196939"/>
                </a:moveTo>
                <a:cubicBezTo>
                  <a:pt x="7750060" y="2195672"/>
                  <a:pt x="7749485" y="2206160"/>
                  <a:pt x="7750407" y="2218262"/>
                </a:cubicBezTo>
                <a:lnTo>
                  <a:pt x="7750292" y="2218376"/>
                </a:lnTo>
                <a:cubicBezTo>
                  <a:pt x="7751098" y="2229555"/>
                  <a:pt x="7745911" y="2244424"/>
                  <a:pt x="7765736" y="2244424"/>
                </a:cubicBezTo>
                <a:cubicBezTo>
                  <a:pt x="7793396" y="2244424"/>
                  <a:pt x="7820942" y="2244424"/>
                  <a:pt x="7848602" y="2244653"/>
                </a:cubicBezTo>
                <a:cubicBezTo>
                  <a:pt x="7860588" y="2244770"/>
                  <a:pt x="7864737" y="2239467"/>
                  <a:pt x="7865890" y="2227596"/>
                </a:cubicBezTo>
                <a:cubicBezTo>
                  <a:pt x="7867964" y="2205352"/>
                  <a:pt x="7862894" y="2192560"/>
                  <a:pt x="7837076" y="2196939"/>
                </a:cubicBezTo>
                <a:cubicBezTo>
                  <a:pt x="7827857" y="2198437"/>
                  <a:pt x="7818061" y="2197170"/>
                  <a:pt x="7808609" y="2197170"/>
                </a:cubicBezTo>
                <a:cubicBezTo>
                  <a:pt x="7794893" y="2197170"/>
                  <a:pt x="7780948" y="2197976"/>
                  <a:pt x="7767233" y="2196939"/>
                </a:cubicBezTo>
                <a:close/>
                <a:moveTo>
                  <a:pt x="194726" y="2196939"/>
                </a:moveTo>
                <a:cubicBezTo>
                  <a:pt x="188502" y="2196939"/>
                  <a:pt x="181587" y="2197516"/>
                  <a:pt x="181818" y="2205584"/>
                </a:cubicBezTo>
                <a:lnTo>
                  <a:pt x="181701" y="2205584"/>
                </a:lnTo>
                <a:cubicBezTo>
                  <a:pt x="181933" y="2217223"/>
                  <a:pt x="176055" y="2231054"/>
                  <a:pt x="185160" y="2240043"/>
                </a:cubicBezTo>
                <a:cubicBezTo>
                  <a:pt x="194149" y="2248918"/>
                  <a:pt x="208211" y="2245230"/>
                  <a:pt x="219621" y="2243501"/>
                </a:cubicBezTo>
                <a:cubicBezTo>
                  <a:pt x="235064" y="2241197"/>
                  <a:pt x="225497" y="2226444"/>
                  <a:pt x="229532" y="2218146"/>
                </a:cubicBezTo>
                <a:cubicBezTo>
                  <a:pt x="229071" y="2211117"/>
                  <a:pt x="228495" y="2204200"/>
                  <a:pt x="228034" y="2197170"/>
                </a:cubicBezTo>
                <a:cubicBezTo>
                  <a:pt x="216969" y="2197170"/>
                  <a:pt x="205791" y="2196939"/>
                  <a:pt x="194726" y="2196939"/>
                </a:cubicBezTo>
                <a:close/>
                <a:moveTo>
                  <a:pt x="73941" y="2196939"/>
                </a:moveTo>
                <a:cubicBezTo>
                  <a:pt x="56883" y="2194981"/>
                  <a:pt x="43859" y="2194403"/>
                  <a:pt x="44437" y="2219298"/>
                </a:cubicBezTo>
                <a:cubicBezTo>
                  <a:pt x="45013" y="2241773"/>
                  <a:pt x="54463" y="2244309"/>
                  <a:pt x="72903" y="2244538"/>
                </a:cubicBezTo>
                <a:cubicBezTo>
                  <a:pt x="91114" y="2244770"/>
                  <a:pt x="99412" y="2240736"/>
                  <a:pt x="99181" y="2220219"/>
                </a:cubicBezTo>
                <a:cubicBezTo>
                  <a:pt x="98951" y="2200743"/>
                  <a:pt x="93073" y="2192675"/>
                  <a:pt x="73941" y="2196939"/>
                </a:cubicBezTo>
                <a:close/>
                <a:moveTo>
                  <a:pt x="7713180" y="2196824"/>
                </a:moveTo>
                <a:cubicBezTo>
                  <a:pt x="7686327" y="2197861"/>
                  <a:pt x="7659356" y="2197516"/>
                  <a:pt x="7632388" y="2196939"/>
                </a:cubicBezTo>
                <a:cubicBezTo>
                  <a:pt x="7620632" y="2196709"/>
                  <a:pt x="7615446" y="2200051"/>
                  <a:pt x="7614638" y="2212844"/>
                </a:cubicBezTo>
                <a:cubicBezTo>
                  <a:pt x="7613372" y="2234512"/>
                  <a:pt x="7617060" y="2248918"/>
                  <a:pt x="7643799" y="2244653"/>
                </a:cubicBezTo>
                <a:cubicBezTo>
                  <a:pt x="7653133" y="2243155"/>
                  <a:pt x="7662930" y="2244424"/>
                  <a:pt x="7672497" y="2244309"/>
                </a:cubicBezTo>
                <a:lnTo>
                  <a:pt x="7714102" y="2244309"/>
                </a:lnTo>
                <a:cubicBezTo>
                  <a:pt x="7734157" y="2244653"/>
                  <a:pt x="7729315" y="2229900"/>
                  <a:pt x="7730007" y="2218491"/>
                </a:cubicBezTo>
                <a:cubicBezTo>
                  <a:pt x="7730699" y="2206389"/>
                  <a:pt x="7730584" y="2196133"/>
                  <a:pt x="7713180" y="2196824"/>
                </a:cubicBezTo>
                <a:close/>
                <a:moveTo>
                  <a:pt x="6424889" y="2196824"/>
                </a:moveTo>
                <a:cubicBezTo>
                  <a:pt x="6408292" y="2195325"/>
                  <a:pt x="6404144" y="2202818"/>
                  <a:pt x="6404834" y="2218032"/>
                </a:cubicBezTo>
                <a:cubicBezTo>
                  <a:pt x="6405409" y="2232784"/>
                  <a:pt x="6404258" y="2245691"/>
                  <a:pt x="6425924" y="2244538"/>
                </a:cubicBezTo>
                <a:cubicBezTo>
                  <a:pt x="6452779" y="2243155"/>
                  <a:pt x="6479633" y="2243501"/>
                  <a:pt x="6506485" y="2244538"/>
                </a:cubicBezTo>
                <a:cubicBezTo>
                  <a:pt x="6521700" y="2245114"/>
                  <a:pt x="6524582" y="2238891"/>
                  <a:pt x="6525851" y="2224947"/>
                </a:cubicBezTo>
                <a:cubicBezTo>
                  <a:pt x="6527922" y="2202125"/>
                  <a:pt x="6520894" y="2193136"/>
                  <a:pt x="6497612" y="2196824"/>
                </a:cubicBezTo>
                <a:cubicBezTo>
                  <a:pt x="6487470" y="2198437"/>
                  <a:pt x="6476865" y="2197055"/>
                  <a:pt x="6466493" y="2197055"/>
                </a:cubicBezTo>
                <a:cubicBezTo>
                  <a:pt x="6452549" y="2197055"/>
                  <a:pt x="6438603" y="2197976"/>
                  <a:pt x="6424889" y="2196824"/>
                </a:cubicBezTo>
                <a:close/>
                <a:moveTo>
                  <a:pt x="6100221" y="2196824"/>
                </a:moveTo>
                <a:cubicBezTo>
                  <a:pt x="6085239" y="2198091"/>
                  <a:pt x="6068413" y="2192445"/>
                  <a:pt x="6070256" y="2218723"/>
                </a:cubicBezTo>
                <a:cubicBezTo>
                  <a:pt x="6071524" y="2236240"/>
                  <a:pt x="6073596" y="2248112"/>
                  <a:pt x="6095381" y="2243501"/>
                </a:cubicBezTo>
                <a:cubicBezTo>
                  <a:pt x="6113706" y="2246843"/>
                  <a:pt x="6123964" y="2242464"/>
                  <a:pt x="6123734" y="2219760"/>
                </a:cubicBezTo>
                <a:cubicBezTo>
                  <a:pt x="6123502" y="2201203"/>
                  <a:pt x="6118202" y="2195211"/>
                  <a:pt x="6100221" y="2196824"/>
                </a:cubicBezTo>
                <a:close/>
                <a:moveTo>
                  <a:pt x="8510612" y="2196709"/>
                </a:moveTo>
                <a:cubicBezTo>
                  <a:pt x="8492978" y="2195325"/>
                  <a:pt x="8485602" y="2198784"/>
                  <a:pt x="8485025" y="2219644"/>
                </a:cubicBezTo>
                <a:cubicBezTo>
                  <a:pt x="8484450" y="2245000"/>
                  <a:pt x="8497588" y="2243501"/>
                  <a:pt x="8515106" y="2244653"/>
                </a:cubicBezTo>
                <a:cubicBezTo>
                  <a:pt x="8535622" y="2245922"/>
                  <a:pt x="8541614" y="2237624"/>
                  <a:pt x="8537812" y="2218837"/>
                </a:cubicBezTo>
                <a:cubicBezTo>
                  <a:pt x="8544496" y="2192560"/>
                  <a:pt x="8525940" y="2197976"/>
                  <a:pt x="8510727" y="2196709"/>
                </a:cubicBezTo>
                <a:close/>
                <a:moveTo>
                  <a:pt x="138137" y="2196709"/>
                </a:moveTo>
                <a:cubicBezTo>
                  <a:pt x="120503" y="2195325"/>
                  <a:pt x="113127" y="2198784"/>
                  <a:pt x="112550" y="2219644"/>
                </a:cubicBezTo>
                <a:cubicBezTo>
                  <a:pt x="111975" y="2245000"/>
                  <a:pt x="125113" y="2243501"/>
                  <a:pt x="142631" y="2244653"/>
                </a:cubicBezTo>
                <a:cubicBezTo>
                  <a:pt x="163147" y="2245922"/>
                  <a:pt x="169139" y="2237624"/>
                  <a:pt x="165337" y="2218837"/>
                </a:cubicBezTo>
                <a:cubicBezTo>
                  <a:pt x="172021" y="2192560"/>
                  <a:pt x="153465" y="2197976"/>
                  <a:pt x="138252" y="2196709"/>
                </a:cubicBezTo>
                <a:close/>
                <a:moveTo>
                  <a:pt x="8380146" y="2196593"/>
                </a:moveTo>
                <a:cubicBezTo>
                  <a:pt x="8354445" y="2194981"/>
                  <a:pt x="8352716" y="2209616"/>
                  <a:pt x="8350757" y="2227826"/>
                </a:cubicBezTo>
                <a:cubicBezTo>
                  <a:pt x="8348222" y="2251453"/>
                  <a:pt x="8365740" y="2242694"/>
                  <a:pt x="8375882" y="2243848"/>
                </a:cubicBezTo>
                <a:cubicBezTo>
                  <a:pt x="8398816" y="2250301"/>
                  <a:pt x="8403426" y="2240043"/>
                  <a:pt x="8403426" y="2219760"/>
                </a:cubicBezTo>
                <a:cubicBezTo>
                  <a:pt x="8403426" y="2201435"/>
                  <a:pt x="8398126" y="2197747"/>
                  <a:pt x="8380261" y="2196593"/>
                </a:cubicBezTo>
                <a:close/>
                <a:moveTo>
                  <a:pt x="7370189" y="2196593"/>
                </a:moveTo>
                <a:lnTo>
                  <a:pt x="7370189" y="2196709"/>
                </a:lnTo>
                <a:cubicBezTo>
                  <a:pt x="7338725" y="2193136"/>
                  <a:pt x="7348752" y="2218606"/>
                  <a:pt x="7345985" y="2231400"/>
                </a:cubicBezTo>
                <a:cubicBezTo>
                  <a:pt x="7341606" y="2251107"/>
                  <a:pt x="7360278" y="2241773"/>
                  <a:pt x="7362812" y="2242694"/>
                </a:cubicBezTo>
                <a:cubicBezTo>
                  <a:pt x="7389090" y="2247765"/>
                  <a:pt x="7396812" y="2241082"/>
                  <a:pt x="7397273" y="2219413"/>
                </a:cubicBezTo>
                <a:cubicBezTo>
                  <a:pt x="7397734" y="2196593"/>
                  <a:pt x="7386094" y="2198437"/>
                  <a:pt x="7370189" y="2196593"/>
                </a:cubicBezTo>
                <a:close/>
                <a:moveTo>
                  <a:pt x="7237186" y="2196593"/>
                </a:moveTo>
                <a:cubicBezTo>
                  <a:pt x="7221629" y="2197861"/>
                  <a:pt x="7208374" y="2196709"/>
                  <a:pt x="7213906" y="2217914"/>
                </a:cubicBezTo>
                <a:cubicBezTo>
                  <a:pt x="7211255" y="2235317"/>
                  <a:pt x="7213676" y="2246498"/>
                  <a:pt x="7235920" y="2245114"/>
                </a:cubicBezTo>
                <a:cubicBezTo>
                  <a:pt x="7252285" y="2244077"/>
                  <a:pt x="7261851" y="2242118"/>
                  <a:pt x="7261505" y="2222524"/>
                </a:cubicBezTo>
                <a:cubicBezTo>
                  <a:pt x="7261160" y="2205007"/>
                  <a:pt x="7258509" y="2194981"/>
                  <a:pt x="7237186" y="2196709"/>
                </a:cubicBezTo>
                <a:close/>
                <a:moveTo>
                  <a:pt x="6557313" y="2196593"/>
                </a:moveTo>
                <a:cubicBezTo>
                  <a:pt x="6540254" y="2195325"/>
                  <a:pt x="6539563" y="2205813"/>
                  <a:pt x="6540487" y="2217914"/>
                </a:cubicBezTo>
                <a:lnTo>
                  <a:pt x="6540603" y="2217914"/>
                </a:lnTo>
                <a:cubicBezTo>
                  <a:pt x="6541406" y="2229096"/>
                  <a:pt x="6536107" y="2243962"/>
                  <a:pt x="6556045" y="2243962"/>
                </a:cubicBezTo>
                <a:cubicBezTo>
                  <a:pt x="6583591" y="2243848"/>
                  <a:pt x="6611252" y="2243731"/>
                  <a:pt x="6638796" y="2244077"/>
                </a:cubicBezTo>
                <a:cubicBezTo>
                  <a:pt x="6650896" y="2244309"/>
                  <a:pt x="6654701" y="2238776"/>
                  <a:pt x="6655853" y="2227021"/>
                </a:cubicBezTo>
                <a:cubicBezTo>
                  <a:pt x="6657930" y="2205007"/>
                  <a:pt x="6653089" y="2192099"/>
                  <a:pt x="6627157" y="2196593"/>
                </a:cubicBezTo>
                <a:cubicBezTo>
                  <a:pt x="6617936" y="2198208"/>
                  <a:pt x="6608140" y="2196824"/>
                  <a:pt x="6598688" y="2196824"/>
                </a:cubicBezTo>
                <a:cubicBezTo>
                  <a:pt x="6584860" y="2196824"/>
                  <a:pt x="6571028" y="2197631"/>
                  <a:pt x="6557313" y="2196593"/>
                </a:cubicBezTo>
                <a:close/>
                <a:moveTo>
                  <a:pt x="4889032" y="2196363"/>
                </a:moveTo>
                <a:cubicBezTo>
                  <a:pt x="4871974" y="2196018"/>
                  <a:pt x="4861834" y="2199245"/>
                  <a:pt x="4867481" y="2220104"/>
                </a:cubicBezTo>
                <a:cubicBezTo>
                  <a:pt x="4861259" y="2239582"/>
                  <a:pt x="4871398" y="2243731"/>
                  <a:pt x="4889955" y="2244424"/>
                </a:cubicBezTo>
                <a:cubicBezTo>
                  <a:pt x="4910931" y="2245230"/>
                  <a:pt x="4913467" y="2235088"/>
                  <a:pt x="4914387" y="2217914"/>
                </a:cubicBezTo>
                <a:cubicBezTo>
                  <a:pt x="4915539" y="2197285"/>
                  <a:pt x="4904707" y="2196709"/>
                  <a:pt x="4889146" y="2196363"/>
                </a:cubicBezTo>
                <a:close/>
                <a:moveTo>
                  <a:pt x="4823110" y="2196363"/>
                </a:moveTo>
                <a:cubicBezTo>
                  <a:pt x="4807203" y="2196133"/>
                  <a:pt x="4797407" y="2197631"/>
                  <a:pt x="4798329" y="2218032"/>
                </a:cubicBezTo>
                <a:cubicBezTo>
                  <a:pt x="4799137" y="2235894"/>
                  <a:pt x="4802593" y="2244424"/>
                  <a:pt x="4822877" y="2244424"/>
                </a:cubicBezTo>
                <a:lnTo>
                  <a:pt x="4822877" y="2244309"/>
                </a:lnTo>
                <a:cubicBezTo>
                  <a:pt x="4843045" y="2244424"/>
                  <a:pt x="4849270" y="2236933"/>
                  <a:pt x="4845122" y="2217109"/>
                </a:cubicBezTo>
                <a:cubicBezTo>
                  <a:pt x="4852038" y="2196939"/>
                  <a:pt x="4838898" y="2196593"/>
                  <a:pt x="4823110" y="2196363"/>
                </a:cubicBezTo>
                <a:close/>
                <a:moveTo>
                  <a:pt x="10180851" y="2196248"/>
                </a:moveTo>
                <a:cubicBezTo>
                  <a:pt x="10163679" y="2194750"/>
                  <a:pt x="10162986" y="2204661"/>
                  <a:pt x="10163794" y="2216992"/>
                </a:cubicBezTo>
                <a:lnTo>
                  <a:pt x="10163794" y="2217109"/>
                </a:lnTo>
                <a:cubicBezTo>
                  <a:pt x="10164601" y="2229211"/>
                  <a:pt x="10159414" y="2244424"/>
                  <a:pt x="10181081" y="2243848"/>
                </a:cubicBezTo>
                <a:cubicBezTo>
                  <a:pt x="10207936" y="2243040"/>
                  <a:pt x="10234674" y="2243040"/>
                  <a:pt x="10261413" y="2243962"/>
                </a:cubicBezTo>
                <a:cubicBezTo>
                  <a:pt x="10276050" y="2244424"/>
                  <a:pt x="10279968" y="2239237"/>
                  <a:pt x="10281005" y="2224714"/>
                </a:cubicBezTo>
                <a:cubicBezTo>
                  <a:pt x="10282504" y="2202818"/>
                  <a:pt x="10277202" y="2192215"/>
                  <a:pt x="10253230" y="2196248"/>
                </a:cubicBezTo>
                <a:cubicBezTo>
                  <a:pt x="10243202" y="2197861"/>
                  <a:pt x="10232599" y="2196478"/>
                  <a:pt x="10222227" y="2196478"/>
                </a:cubicBezTo>
                <a:cubicBezTo>
                  <a:pt x="10208512" y="2196478"/>
                  <a:pt x="10194566" y="2197516"/>
                  <a:pt x="10180851" y="2196248"/>
                </a:cubicBezTo>
                <a:close/>
                <a:moveTo>
                  <a:pt x="1808376" y="2196248"/>
                </a:moveTo>
                <a:cubicBezTo>
                  <a:pt x="1791204" y="2194750"/>
                  <a:pt x="1790511" y="2204661"/>
                  <a:pt x="1791319" y="2216992"/>
                </a:cubicBezTo>
                <a:lnTo>
                  <a:pt x="1791319" y="2217109"/>
                </a:lnTo>
                <a:cubicBezTo>
                  <a:pt x="1792126" y="2229211"/>
                  <a:pt x="1786939" y="2244424"/>
                  <a:pt x="1808606" y="2243848"/>
                </a:cubicBezTo>
                <a:cubicBezTo>
                  <a:pt x="1835461" y="2243040"/>
                  <a:pt x="1862199" y="2243040"/>
                  <a:pt x="1888938" y="2243962"/>
                </a:cubicBezTo>
                <a:cubicBezTo>
                  <a:pt x="1903575" y="2244424"/>
                  <a:pt x="1907493" y="2239237"/>
                  <a:pt x="1908530" y="2224714"/>
                </a:cubicBezTo>
                <a:cubicBezTo>
                  <a:pt x="1910029" y="2202818"/>
                  <a:pt x="1904727" y="2192215"/>
                  <a:pt x="1880755" y="2196248"/>
                </a:cubicBezTo>
                <a:cubicBezTo>
                  <a:pt x="1870727" y="2197861"/>
                  <a:pt x="1860124" y="2196478"/>
                  <a:pt x="1849752" y="2196478"/>
                </a:cubicBezTo>
                <a:cubicBezTo>
                  <a:pt x="1836037" y="2196478"/>
                  <a:pt x="1822091" y="2197516"/>
                  <a:pt x="1808376" y="2196248"/>
                </a:cubicBezTo>
                <a:close/>
                <a:moveTo>
                  <a:pt x="10046236" y="2196133"/>
                </a:moveTo>
                <a:cubicBezTo>
                  <a:pt x="10038745" y="2195845"/>
                  <a:pt x="10034884" y="2197516"/>
                  <a:pt x="10032750" y="2200743"/>
                </a:cubicBezTo>
                <a:lnTo>
                  <a:pt x="10029650" y="2214637"/>
                </a:lnTo>
                <a:lnTo>
                  <a:pt x="10029640" y="2214573"/>
                </a:lnTo>
                <a:lnTo>
                  <a:pt x="10029640" y="2214687"/>
                </a:lnTo>
                <a:lnTo>
                  <a:pt x="10029650" y="2214637"/>
                </a:lnTo>
                <a:lnTo>
                  <a:pt x="10033818" y="2238734"/>
                </a:lnTo>
                <a:cubicBezTo>
                  <a:pt x="10038053" y="2243732"/>
                  <a:pt x="10045546" y="2245518"/>
                  <a:pt x="10057532" y="2243616"/>
                </a:cubicBezTo>
                <a:cubicBezTo>
                  <a:pt x="10066866" y="2242233"/>
                  <a:pt x="10076546" y="2243386"/>
                  <a:pt x="10085998" y="2243386"/>
                </a:cubicBezTo>
                <a:cubicBezTo>
                  <a:pt x="10100636" y="2243386"/>
                  <a:pt x="10115388" y="2243386"/>
                  <a:pt x="10130025" y="2243386"/>
                </a:cubicBezTo>
                <a:cubicBezTo>
                  <a:pt x="10152960" y="2243386"/>
                  <a:pt x="10142934" y="2225869"/>
                  <a:pt x="10144662" y="2215034"/>
                </a:cubicBezTo>
                <a:cubicBezTo>
                  <a:pt x="10146506" y="2203624"/>
                  <a:pt x="10144778" y="2195442"/>
                  <a:pt x="10129103" y="2196133"/>
                </a:cubicBezTo>
                <a:cubicBezTo>
                  <a:pt x="10101558" y="2197400"/>
                  <a:pt x="10073782" y="2197285"/>
                  <a:pt x="10046236" y="2196133"/>
                </a:cubicBezTo>
                <a:close/>
                <a:moveTo>
                  <a:pt x="4958876" y="2196133"/>
                </a:moveTo>
                <a:lnTo>
                  <a:pt x="4958760" y="2196248"/>
                </a:lnTo>
                <a:cubicBezTo>
                  <a:pt x="4940552" y="2195787"/>
                  <a:pt x="4932828" y="2199705"/>
                  <a:pt x="4933290" y="2220104"/>
                </a:cubicBezTo>
                <a:cubicBezTo>
                  <a:pt x="4933865" y="2239467"/>
                  <a:pt x="4940436" y="2244192"/>
                  <a:pt x="4959106" y="2244653"/>
                </a:cubicBezTo>
                <a:cubicBezTo>
                  <a:pt x="4980429" y="2245114"/>
                  <a:pt x="4984231" y="2235894"/>
                  <a:pt x="4981121" y="2218262"/>
                </a:cubicBezTo>
                <a:cubicBezTo>
                  <a:pt x="4986304" y="2198437"/>
                  <a:pt x="4975472" y="2196593"/>
                  <a:pt x="4958876" y="2196133"/>
                </a:cubicBezTo>
                <a:close/>
                <a:moveTo>
                  <a:pt x="1673761" y="2196133"/>
                </a:moveTo>
                <a:cubicBezTo>
                  <a:pt x="1666270" y="2195845"/>
                  <a:pt x="1662409" y="2197516"/>
                  <a:pt x="1660275" y="2200743"/>
                </a:cubicBezTo>
                <a:lnTo>
                  <a:pt x="1657175" y="2214637"/>
                </a:lnTo>
                <a:lnTo>
                  <a:pt x="1657165" y="2214573"/>
                </a:lnTo>
                <a:lnTo>
                  <a:pt x="1657165" y="2214687"/>
                </a:lnTo>
                <a:lnTo>
                  <a:pt x="1657175" y="2214637"/>
                </a:lnTo>
                <a:lnTo>
                  <a:pt x="1661343" y="2238734"/>
                </a:lnTo>
                <a:cubicBezTo>
                  <a:pt x="1665578" y="2243732"/>
                  <a:pt x="1673071" y="2245518"/>
                  <a:pt x="1685057" y="2243616"/>
                </a:cubicBezTo>
                <a:cubicBezTo>
                  <a:pt x="1694391" y="2242233"/>
                  <a:pt x="1704071" y="2243386"/>
                  <a:pt x="1713523" y="2243386"/>
                </a:cubicBezTo>
                <a:cubicBezTo>
                  <a:pt x="1728161" y="2243386"/>
                  <a:pt x="1742913" y="2243386"/>
                  <a:pt x="1757550" y="2243386"/>
                </a:cubicBezTo>
                <a:cubicBezTo>
                  <a:pt x="1780485" y="2243386"/>
                  <a:pt x="1770459" y="2225869"/>
                  <a:pt x="1772187" y="2215034"/>
                </a:cubicBezTo>
                <a:cubicBezTo>
                  <a:pt x="1774031" y="2203624"/>
                  <a:pt x="1772303" y="2195442"/>
                  <a:pt x="1756628" y="2196133"/>
                </a:cubicBezTo>
                <a:cubicBezTo>
                  <a:pt x="1729083" y="2197400"/>
                  <a:pt x="1701307" y="2197285"/>
                  <a:pt x="1673761" y="2196133"/>
                </a:cubicBezTo>
                <a:close/>
                <a:moveTo>
                  <a:pt x="10923307" y="2196018"/>
                </a:moveTo>
                <a:cubicBezTo>
                  <a:pt x="10906710" y="2191869"/>
                  <a:pt x="10899104" y="2196939"/>
                  <a:pt x="10898758" y="2216648"/>
                </a:cubicBezTo>
                <a:cubicBezTo>
                  <a:pt x="10898414" y="2237737"/>
                  <a:pt x="10906020" y="2242925"/>
                  <a:pt x="10925958" y="2243271"/>
                </a:cubicBezTo>
                <a:cubicBezTo>
                  <a:pt x="10947164" y="2243616"/>
                  <a:pt x="10946704" y="2232666"/>
                  <a:pt x="10947396" y="2217453"/>
                </a:cubicBezTo>
                <a:cubicBezTo>
                  <a:pt x="10948202" y="2199245"/>
                  <a:pt x="10943016" y="2190947"/>
                  <a:pt x="10923307" y="2196018"/>
                </a:cubicBezTo>
                <a:close/>
                <a:moveTo>
                  <a:pt x="9787494" y="2196018"/>
                </a:moveTo>
                <a:cubicBezTo>
                  <a:pt x="9768247" y="2191869"/>
                  <a:pt x="9762023" y="2199360"/>
                  <a:pt x="9761793" y="2218837"/>
                </a:cubicBezTo>
                <a:cubicBezTo>
                  <a:pt x="9761563" y="2239237"/>
                  <a:pt x="9769860" y="2242925"/>
                  <a:pt x="9787840" y="2243386"/>
                </a:cubicBezTo>
                <a:cubicBezTo>
                  <a:pt x="9806396" y="2243848"/>
                  <a:pt x="9811006" y="2237163"/>
                  <a:pt x="9811006" y="2219644"/>
                </a:cubicBezTo>
                <a:lnTo>
                  <a:pt x="9811006" y="2219528"/>
                </a:lnTo>
                <a:cubicBezTo>
                  <a:pt x="9811121" y="2201549"/>
                  <a:pt x="9808240" y="2190832"/>
                  <a:pt x="9787494" y="2196018"/>
                </a:cubicBezTo>
                <a:close/>
                <a:moveTo>
                  <a:pt x="9717997" y="2196018"/>
                </a:moveTo>
                <a:cubicBezTo>
                  <a:pt x="9700825" y="2190947"/>
                  <a:pt x="9694716" y="2197747"/>
                  <a:pt x="9695178" y="2216762"/>
                </a:cubicBezTo>
                <a:cubicBezTo>
                  <a:pt x="9695638" y="2234051"/>
                  <a:pt x="9696560" y="2244653"/>
                  <a:pt x="9718573" y="2243155"/>
                </a:cubicBezTo>
                <a:cubicBezTo>
                  <a:pt x="9735170" y="2242003"/>
                  <a:pt x="9744274" y="2239813"/>
                  <a:pt x="9743698" y="2220104"/>
                </a:cubicBezTo>
                <a:cubicBezTo>
                  <a:pt x="9743122" y="2202472"/>
                  <a:pt x="9740702" y="2190486"/>
                  <a:pt x="9717882" y="2196133"/>
                </a:cubicBezTo>
                <a:close/>
                <a:moveTo>
                  <a:pt x="2550832" y="2196018"/>
                </a:moveTo>
                <a:cubicBezTo>
                  <a:pt x="2534235" y="2191869"/>
                  <a:pt x="2526629" y="2196939"/>
                  <a:pt x="2526283" y="2216648"/>
                </a:cubicBezTo>
                <a:cubicBezTo>
                  <a:pt x="2525939" y="2237737"/>
                  <a:pt x="2533545" y="2242925"/>
                  <a:pt x="2553483" y="2243271"/>
                </a:cubicBezTo>
                <a:cubicBezTo>
                  <a:pt x="2574689" y="2243616"/>
                  <a:pt x="2574229" y="2232666"/>
                  <a:pt x="2574921" y="2217453"/>
                </a:cubicBezTo>
                <a:cubicBezTo>
                  <a:pt x="2575727" y="2199245"/>
                  <a:pt x="2570541" y="2190947"/>
                  <a:pt x="2550832" y="2196018"/>
                </a:cubicBezTo>
                <a:close/>
                <a:moveTo>
                  <a:pt x="1415019" y="2196018"/>
                </a:moveTo>
                <a:cubicBezTo>
                  <a:pt x="1395772" y="2191869"/>
                  <a:pt x="1389548" y="2199360"/>
                  <a:pt x="1389318" y="2218837"/>
                </a:cubicBezTo>
                <a:cubicBezTo>
                  <a:pt x="1389088" y="2239237"/>
                  <a:pt x="1397385" y="2242925"/>
                  <a:pt x="1415365" y="2243386"/>
                </a:cubicBezTo>
                <a:cubicBezTo>
                  <a:pt x="1433921" y="2243848"/>
                  <a:pt x="1438531" y="2237163"/>
                  <a:pt x="1438531" y="2219644"/>
                </a:cubicBezTo>
                <a:lnTo>
                  <a:pt x="1438531" y="2219528"/>
                </a:lnTo>
                <a:cubicBezTo>
                  <a:pt x="1438646" y="2201549"/>
                  <a:pt x="1435765" y="2190832"/>
                  <a:pt x="1415019" y="2196018"/>
                </a:cubicBezTo>
                <a:close/>
                <a:moveTo>
                  <a:pt x="1345522" y="2196018"/>
                </a:moveTo>
                <a:cubicBezTo>
                  <a:pt x="1328350" y="2190947"/>
                  <a:pt x="1322241" y="2197747"/>
                  <a:pt x="1322703" y="2216762"/>
                </a:cubicBezTo>
                <a:cubicBezTo>
                  <a:pt x="1323163" y="2234051"/>
                  <a:pt x="1324085" y="2244653"/>
                  <a:pt x="1346098" y="2243155"/>
                </a:cubicBezTo>
                <a:cubicBezTo>
                  <a:pt x="1362695" y="2242003"/>
                  <a:pt x="1371799" y="2239813"/>
                  <a:pt x="1371223" y="2220104"/>
                </a:cubicBezTo>
                <a:cubicBezTo>
                  <a:pt x="1370647" y="2202472"/>
                  <a:pt x="1368227" y="2190486"/>
                  <a:pt x="1345407" y="2196133"/>
                </a:cubicBezTo>
                <a:close/>
                <a:moveTo>
                  <a:pt x="7972498" y="2195903"/>
                </a:moveTo>
                <a:cubicBezTo>
                  <a:pt x="7960857" y="2196939"/>
                  <a:pt x="7945068" y="2190139"/>
                  <a:pt x="7945990" y="2212728"/>
                </a:cubicBezTo>
                <a:cubicBezTo>
                  <a:pt x="7947027" y="2238546"/>
                  <a:pt x="7946912" y="2264592"/>
                  <a:pt x="7945644" y="2290409"/>
                </a:cubicBezTo>
                <a:cubicBezTo>
                  <a:pt x="7944838" y="2306659"/>
                  <a:pt x="7950946" y="2310347"/>
                  <a:pt x="7966390" y="2311154"/>
                </a:cubicBezTo>
                <a:cubicBezTo>
                  <a:pt x="7987942" y="2312306"/>
                  <a:pt x="7999582" y="2308157"/>
                  <a:pt x="7995318" y="2283494"/>
                </a:cubicBezTo>
                <a:cubicBezTo>
                  <a:pt x="7993589" y="2273466"/>
                  <a:pt x="7995089" y="2262863"/>
                  <a:pt x="7995089" y="2252490"/>
                </a:cubicBezTo>
                <a:lnTo>
                  <a:pt x="7994858" y="2252490"/>
                </a:lnTo>
                <a:cubicBezTo>
                  <a:pt x="7994858" y="2239582"/>
                  <a:pt x="7993821" y="2226444"/>
                  <a:pt x="7995089" y="2213650"/>
                </a:cubicBezTo>
                <a:cubicBezTo>
                  <a:pt x="7996932" y="2194864"/>
                  <a:pt x="7985407" y="2194750"/>
                  <a:pt x="7972498" y="2195903"/>
                </a:cubicBezTo>
                <a:close/>
                <a:moveTo>
                  <a:pt x="5961918" y="2195903"/>
                </a:moveTo>
                <a:cubicBezTo>
                  <a:pt x="5942209" y="2195325"/>
                  <a:pt x="5937602" y="2203394"/>
                  <a:pt x="5941174" y="2220450"/>
                </a:cubicBezTo>
                <a:cubicBezTo>
                  <a:pt x="5937024" y="2239006"/>
                  <a:pt x="5944862" y="2244424"/>
                  <a:pt x="5963186" y="2244424"/>
                </a:cubicBezTo>
                <a:lnTo>
                  <a:pt x="5963186" y="2244309"/>
                </a:lnTo>
                <a:cubicBezTo>
                  <a:pt x="5981973" y="2244309"/>
                  <a:pt x="5988771" y="2238891"/>
                  <a:pt x="5988887" y="2219183"/>
                </a:cubicBezTo>
                <a:cubicBezTo>
                  <a:pt x="5989003" y="2197861"/>
                  <a:pt x="5979207" y="2196478"/>
                  <a:pt x="5961918" y="2195903"/>
                </a:cubicBezTo>
                <a:close/>
                <a:moveTo>
                  <a:pt x="11577452" y="2195860"/>
                </a:moveTo>
                <a:cubicBezTo>
                  <a:pt x="11575190" y="2196457"/>
                  <a:pt x="11573267" y="2197664"/>
                  <a:pt x="11571952" y="2199938"/>
                </a:cubicBezTo>
                <a:lnTo>
                  <a:pt x="11570104" y="2210421"/>
                </a:lnTo>
                <a:lnTo>
                  <a:pt x="11570450" y="2295825"/>
                </a:lnTo>
                <a:cubicBezTo>
                  <a:pt x="11570220" y="2307350"/>
                  <a:pt x="11574600" y="2310116"/>
                  <a:pt x="11585434" y="2310693"/>
                </a:cubicBezTo>
                <a:cubicBezTo>
                  <a:pt x="11617012" y="2312306"/>
                  <a:pt x="11617934" y="2311845"/>
                  <a:pt x="11617934" y="2281304"/>
                </a:cubicBezTo>
                <a:cubicBezTo>
                  <a:pt x="11617934" y="2271852"/>
                  <a:pt x="11617934" y="2262287"/>
                  <a:pt x="11617934" y="2252837"/>
                </a:cubicBezTo>
                <a:lnTo>
                  <a:pt x="11617820" y="2252837"/>
                </a:lnTo>
                <a:cubicBezTo>
                  <a:pt x="11617820" y="2239006"/>
                  <a:pt x="11617244" y="2225175"/>
                  <a:pt x="11617934" y="2211346"/>
                </a:cubicBezTo>
                <a:cubicBezTo>
                  <a:pt x="11618856" y="2190715"/>
                  <a:pt x="11603989" y="2195903"/>
                  <a:pt x="11592924" y="2195903"/>
                </a:cubicBezTo>
                <a:cubicBezTo>
                  <a:pt x="11587854" y="2195903"/>
                  <a:pt x="11581976" y="2194663"/>
                  <a:pt x="11577452" y="2195860"/>
                </a:cubicBezTo>
                <a:close/>
                <a:moveTo>
                  <a:pt x="3204977" y="2195860"/>
                </a:moveTo>
                <a:cubicBezTo>
                  <a:pt x="3202715" y="2196457"/>
                  <a:pt x="3200792" y="2197664"/>
                  <a:pt x="3199477" y="2199938"/>
                </a:cubicBezTo>
                <a:lnTo>
                  <a:pt x="3197629" y="2210421"/>
                </a:lnTo>
                <a:lnTo>
                  <a:pt x="3197975" y="2295825"/>
                </a:lnTo>
                <a:cubicBezTo>
                  <a:pt x="3197745" y="2307350"/>
                  <a:pt x="3202125" y="2310116"/>
                  <a:pt x="3212959" y="2310693"/>
                </a:cubicBezTo>
                <a:cubicBezTo>
                  <a:pt x="3244537" y="2312306"/>
                  <a:pt x="3245459" y="2311845"/>
                  <a:pt x="3245459" y="2281304"/>
                </a:cubicBezTo>
                <a:cubicBezTo>
                  <a:pt x="3245459" y="2271852"/>
                  <a:pt x="3245459" y="2262287"/>
                  <a:pt x="3245459" y="2252837"/>
                </a:cubicBezTo>
                <a:lnTo>
                  <a:pt x="3245345" y="2252837"/>
                </a:lnTo>
                <a:cubicBezTo>
                  <a:pt x="3245345" y="2239006"/>
                  <a:pt x="3244769" y="2225175"/>
                  <a:pt x="3245459" y="2211346"/>
                </a:cubicBezTo>
                <a:cubicBezTo>
                  <a:pt x="3246381" y="2190715"/>
                  <a:pt x="3231514" y="2195903"/>
                  <a:pt x="3220449" y="2195903"/>
                </a:cubicBezTo>
                <a:cubicBezTo>
                  <a:pt x="3215379" y="2195903"/>
                  <a:pt x="3209501" y="2194663"/>
                  <a:pt x="3204977" y="2195860"/>
                </a:cubicBezTo>
                <a:close/>
                <a:moveTo>
                  <a:pt x="8074727" y="2195787"/>
                </a:moveTo>
                <a:cubicBezTo>
                  <a:pt x="8034308" y="2195787"/>
                  <a:pt x="8014105" y="2215725"/>
                  <a:pt x="8014105" y="2255602"/>
                </a:cubicBezTo>
                <a:lnTo>
                  <a:pt x="8013989" y="2255602"/>
                </a:lnTo>
                <a:cubicBezTo>
                  <a:pt x="8013989" y="2292172"/>
                  <a:pt x="8032429" y="2310462"/>
                  <a:pt x="8069311" y="2310462"/>
                </a:cubicBezTo>
                <a:cubicBezTo>
                  <a:pt x="8109038" y="2310462"/>
                  <a:pt x="8128861" y="2290950"/>
                  <a:pt x="8128781" y="2251914"/>
                </a:cubicBezTo>
                <a:cubicBezTo>
                  <a:pt x="8128700" y="2214492"/>
                  <a:pt x="8110685" y="2195787"/>
                  <a:pt x="8074727" y="2195787"/>
                </a:cubicBezTo>
                <a:close/>
                <a:moveTo>
                  <a:pt x="6857777" y="2195787"/>
                </a:moveTo>
                <a:cubicBezTo>
                  <a:pt x="6822659" y="2195787"/>
                  <a:pt x="6805419" y="2213733"/>
                  <a:pt x="6806029" y="2249610"/>
                </a:cubicBezTo>
                <a:cubicBezTo>
                  <a:pt x="6806721" y="2290259"/>
                  <a:pt x="6827615" y="2310577"/>
                  <a:pt x="6868726" y="2310577"/>
                </a:cubicBezTo>
                <a:cubicBezTo>
                  <a:pt x="6905987" y="2310577"/>
                  <a:pt x="6924473" y="2292218"/>
                  <a:pt x="6924162" y="2255487"/>
                </a:cubicBezTo>
                <a:cubicBezTo>
                  <a:pt x="6923849" y="2215690"/>
                  <a:pt x="6903450" y="2195787"/>
                  <a:pt x="6862961" y="2195787"/>
                </a:cubicBezTo>
                <a:cubicBezTo>
                  <a:pt x="6861234" y="2195787"/>
                  <a:pt x="6859505" y="2195787"/>
                  <a:pt x="6857777" y="2195787"/>
                </a:cubicBezTo>
                <a:close/>
                <a:moveTo>
                  <a:pt x="5492263" y="2195787"/>
                </a:moveTo>
                <a:cubicBezTo>
                  <a:pt x="5476476" y="2194635"/>
                  <a:pt x="5462643" y="2192445"/>
                  <a:pt x="5462992" y="2216186"/>
                </a:cubicBezTo>
                <a:cubicBezTo>
                  <a:pt x="5463222" y="2236701"/>
                  <a:pt x="5469906" y="2243386"/>
                  <a:pt x="5490076" y="2243155"/>
                </a:cubicBezTo>
                <a:cubicBezTo>
                  <a:pt x="5507709" y="2242925"/>
                  <a:pt x="5516928" y="2240389"/>
                  <a:pt x="5516698" y="2219413"/>
                </a:cubicBezTo>
                <a:lnTo>
                  <a:pt x="5516812" y="2219298"/>
                </a:lnTo>
                <a:cubicBezTo>
                  <a:pt x="5516582" y="2199936"/>
                  <a:pt x="5511280" y="2191523"/>
                  <a:pt x="5492263" y="2195787"/>
                </a:cubicBezTo>
                <a:close/>
                <a:moveTo>
                  <a:pt x="11692618" y="2195672"/>
                </a:moveTo>
                <a:cubicBezTo>
                  <a:pt x="11653121" y="2195672"/>
                  <a:pt x="11633378" y="2215149"/>
                  <a:pt x="11633378" y="2254104"/>
                </a:cubicBezTo>
                <a:lnTo>
                  <a:pt x="11633494" y="2253989"/>
                </a:lnTo>
                <a:cubicBezTo>
                  <a:pt x="11633494" y="2291561"/>
                  <a:pt x="11653928" y="2310347"/>
                  <a:pt x="11694808" y="2310347"/>
                </a:cubicBezTo>
                <a:cubicBezTo>
                  <a:pt x="11733994" y="2310347"/>
                  <a:pt x="11753586" y="2291296"/>
                  <a:pt x="11753586" y="2253182"/>
                </a:cubicBezTo>
                <a:cubicBezTo>
                  <a:pt x="11753506" y="2214837"/>
                  <a:pt x="11733186" y="2195672"/>
                  <a:pt x="11692618" y="2195672"/>
                </a:cubicBezTo>
                <a:close/>
                <a:moveTo>
                  <a:pt x="10992804" y="2195672"/>
                </a:moveTo>
                <a:cubicBezTo>
                  <a:pt x="10978628" y="2194059"/>
                  <a:pt x="10964222" y="2191523"/>
                  <a:pt x="10966988" y="2214573"/>
                </a:cubicBezTo>
                <a:cubicBezTo>
                  <a:pt x="10968717" y="2228863"/>
                  <a:pt x="10963415" y="2244538"/>
                  <a:pt x="10988080" y="2243040"/>
                </a:cubicBezTo>
                <a:cubicBezTo>
                  <a:pt x="11005022" y="2242003"/>
                  <a:pt x="11016201" y="2241312"/>
                  <a:pt x="11015050" y="2219528"/>
                </a:cubicBezTo>
                <a:cubicBezTo>
                  <a:pt x="11014242" y="2203624"/>
                  <a:pt x="11014011" y="2191061"/>
                  <a:pt x="10992804" y="2195787"/>
                </a:cubicBezTo>
                <a:close/>
                <a:moveTo>
                  <a:pt x="9268052" y="2195672"/>
                </a:moveTo>
                <a:cubicBezTo>
                  <a:pt x="9235470" y="2195591"/>
                  <a:pt x="9219103" y="2211725"/>
                  <a:pt x="9218953" y="2244077"/>
                </a:cubicBezTo>
                <a:cubicBezTo>
                  <a:pt x="9218804" y="2288253"/>
                  <a:pt x="9240506" y="2310347"/>
                  <a:pt x="9284072" y="2310347"/>
                </a:cubicBezTo>
                <a:cubicBezTo>
                  <a:pt x="9320572" y="2310347"/>
                  <a:pt x="9338851" y="2292022"/>
                  <a:pt x="9338932" y="2255373"/>
                </a:cubicBezTo>
                <a:cubicBezTo>
                  <a:pt x="9339012" y="2215577"/>
                  <a:pt x="9318844" y="2195672"/>
                  <a:pt x="9278424" y="2195672"/>
                </a:cubicBezTo>
                <a:cubicBezTo>
                  <a:pt x="9274966" y="2195672"/>
                  <a:pt x="9271508" y="2195672"/>
                  <a:pt x="9268052" y="2195672"/>
                </a:cubicBezTo>
                <a:close/>
                <a:moveTo>
                  <a:pt x="5652466" y="2195672"/>
                </a:moveTo>
                <a:cubicBezTo>
                  <a:pt x="5616887" y="2195672"/>
                  <a:pt x="5599139" y="2213109"/>
                  <a:pt x="5599218" y="2247997"/>
                </a:cubicBezTo>
                <a:cubicBezTo>
                  <a:pt x="5599301" y="2289567"/>
                  <a:pt x="5619815" y="2310347"/>
                  <a:pt x="5660764" y="2310347"/>
                </a:cubicBezTo>
                <a:cubicBezTo>
                  <a:pt x="5696492" y="2310347"/>
                  <a:pt x="5714323" y="2292057"/>
                  <a:pt x="5714240" y="2255487"/>
                </a:cubicBezTo>
                <a:cubicBezTo>
                  <a:pt x="5714159" y="2215610"/>
                  <a:pt x="5694452" y="2195672"/>
                  <a:pt x="5655115" y="2195672"/>
                </a:cubicBezTo>
                <a:cubicBezTo>
                  <a:pt x="5654196" y="2195672"/>
                  <a:pt x="5653388" y="2195672"/>
                  <a:pt x="5652466" y="2195672"/>
                </a:cubicBezTo>
                <a:close/>
                <a:moveTo>
                  <a:pt x="3320143" y="2195672"/>
                </a:moveTo>
                <a:cubicBezTo>
                  <a:pt x="3280646" y="2195672"/>
                  <a:pt x="3260903" y="2215149"/>
                  <a:pt x="3260903" y="2254104"/>
                </a:cubicBezTo>
                <a:lnTo>
                  <a:pt x="3261019" y="2253989"/>
                </a:lnTo>
                <a:cubicBezTo>
                  <a:pt x="3261019" y="2291561"/>
                  <a:pt x="3281453" y="2310347"/>
                  <a:pt x="3322333" y="2310347"/>
                </a:cubicBezTo>
                <a:cubicBezTo>
                  <a:pt x="3361519" y="2310347"/>
                  <a:pt x="3381111" y="2291296"/>
                  <a:pt x="3381111" y="2253182"/>
                </a:cubicBezTo>
                <a:cubicBezTo>
                  <a:pt x="3381031" y="2214837"/>
                  <a:pt x="3360711" y="2195672"/>
                  <a:pt x="3320143" y="2195672"/>
                </a:cubicBezTo>
                <a:close/>
                <a:moveTo>
                  <a:pt x="2620329" y="2195672"/>
                </a:moveTo>
                <a:cubicBezTo>
                  <a:pt x="2606153" y="2194059"/>
                  <a:pt x="2591747" y="2191523"/>
                  <a:pt x="2594513" y="2214573"/>
                </a:cubicBezTo>
                <a:cubicBezTo>
                  <a:pt x="2596242" y="2228863"/>
                  <a:pt x="2590940" y="2244538"/>
                  <a:pt x="2615605" y="2243040"/>
                </a:cubicBezTo>
                <a:cubicBezTo>
                  <a:pt x="2632547" y="2242003"/>
                  <a:pt x="2643726" y="2241312"/>
                  <a:pt x="2642575" y="2219528"/>
                </a:cubicBezTo>
                <a:cubicBezTo>
                  <a:pt x="2641767" y="2203624"/>
                  <a:pt x="2641536" y="2191061"/>
                  <a:pt x="2620329" y="2195787"/>
                </a:cubicBezTo>
                <a:close/>
                <a:moveTo>
                  <a:pt x="895577" y="2195672"/>
                </a:moveTo>
                <a:cubicBezTo>
                  <a:pt x="862995" y="2195591"/>
                  <a:pt x="846628" y="2211725"/>
                  <a:pt x="846478" y="2244077"/>
                </a:cubicBezTo>
                <a:cubicBezTo>
                  <a:pt x="846329" y="2288253"/>
                  <a:pt x="868031" y="2310347"/>
                  <a:pt x="911597" y="2310347"/>
                </a:cubicBezTo>
                <a:cubicBezTo>
                  <a:pt x="948097" y="2310347"/>
                  <a:pt x="966376" y="2292022"/>
                  <a:pt x="966457" y="2255373"/>
                </a:cubicBezTo>
                <a:cubicBezTo>
                  <a:pt x="966537" y="2215577"/>
                  <a:pt x="946369" y="2195672"/>
                  <a:pt x="905949" y="2195672"/>
                </a:cubicBezTo>
                <a:cubicBezTo>
                  <a:pt x="902491" y="2195672"/>
                  <a:pt x="899033" y="2195672"/>
                  <a:pt x="895577" y="2195672"/>
                </a:cubicBezTo>
                <a:close/>
                <a:moveTo>
                  <a:pt x="10483734" y="2195557"/>
                </a:moveTo>
                <a:cubicBezTo>
                  <a:pt x="10447084" y="2195637"/>
                  <a:pt x="10428724" y="2214261"/>
                  <a:pt x="10428644" y="2251453"/>
                </a:cubicBezTo>
                <a:cubicBezTo>
                  <a:pt x="10428564" y="2290720"/>
                  <a:pt x="10448583" y="2310347"/>
                  <a:pt x="10488691" y="2310347"/>
                </a:cubicBezTo>
                <a:cubicBezTo>
                  <a:pt x="10525260" y="2310347"/>
                  <a:pt x="10543551" y="2291757"/>
                  <a:pt x="10543551" y="2254565"/>
                </a:cubicBezTo>
                <a:cubicBezTo>
                  <a:pt x="10543551" y="2215229"/>
                  <a:pt x="10523612" y="2195557"/>
                  <a:pt x="10483734" y="2195557"/>
                </a:cubicBezTo>
                <a:close/>
                <a:moveTo>
                  <a:pt x="2111259" y="2195557"/>
                </a:moveTo>
                <a:cubicBezTo>
                  <a:pt x="2074609" y="2195637"/>
                  <a:pt x="2056249" y="2214261"/>
                  <a:pt x="2056169" y="2251453"/>
                </a:cubicBezTo>
                <a:cubicBezTo>
                  <a:pt x="2056089" y="2290720"/>
                  <a:pt x="2076108" y="2310347"/>
                  <a:pt x="2116216" y="2310347"/>
                </a:cubicBezTo>
                <a:cubicBezTo>
                  <a:pt x="2152785" y="2310347"/>
                  <a:pt x="2171076" y="2291757"/>
                  <a:pt x="2171076" y="2254565"/>
                </a:cubicBezTo>
                <a:cubicBezTo>
                  <a:pt x="2171076" y="2215229"/>
                  <a:pt x="2151137" y="2195557"/>
                  <a:pt x="2111259" y="2195557"/>
                </a:cubicBezTo>
                <a:close/>
                <a:moveTo>
                  <a:pt x="11998152" y="2195442"/>
                </a:moveTo>
                <a:lnTo>
                  <a:pt x="11998038" y="2195557"/>
                </a:lnTo>
                <a:cubicBezTo>
                  <a:pt x="11982132" y="2197976"/>
                  <a:pt x="11973373" y="2198437"/>
                  <a:pt x="11973373" y="2218146"/>
                </a:cubicBezTo>
                <a:cubicBezTo>
                  <a:pt x="11973373" y="2239237"/>
                  <a:pt x="11980519" y="2247074"/>
                  <a:pt x="12004838" y="2242464"/>
                </a:cubicBezTo>
                <a:cubicBezTo>
                  <a:pt x="12009446" y="2240160"/>
                  <a:pt x="12028809" y="2250531"/>
                  <a:pt x="12024084" y="2230478"/>
                </a:cubicBezTo>
                <a:cubicBezTo>
                  <a:pt x="12021088" y="2217223"/>
                  <a:pt x="12031921" y="2190139"/>
                  <a:pt x="11998152" y="2195442"/>
                </a:cubicBezTo>
                <a:close/>
                <a:moveTo>
                  <a:pt x="10791458" y="2195442"/>
                </a:moveTo>
                <a:cubicBezTo>
                  <a:pt x="10775208" y="2193597"/>
                  <a:pt x="10762531" y="2193827"/>
                  <a:pt x="10763914" y="2216762"/>
                </a:cubicBezTo>
                <a:cubicBezTo>
                  <a:pt x="10764951" y="2234166"/>
                  <a:pt x="10767026" y="2244309"/>
                  <a:pt x="10788231" y="2242925"/>
                </a:cubicBezTo>
                <a:lnTo>
                  <a:pt x="10788231" y="2243040"/>
                </a:lnTo>
                <a:cubicBezTo>
                  <a:pt x="10806096" y="2241888"/>
                  <a:pt x="10819234" y="2243040"/>
                  <a:pt x="10818313" y="2217453"/>
                </a:cubicBezTo>
                <a:cubicBezTo>
                  <a:pt x="10817506" y="2195557"/>
                  <a:pt x="10808171" y="2192791"/>
                  <a:pt x="10791458" y="2195442"/>
                </a:cubicBezTo>
                <a:close/>
                <a:moveTo>
                  <a:pt x="10381160" y="2195442"/>
                </a:moveTo>
                <a:cubicBezTo>
                  <a:pt x="10368714" y="2194173"/>
                  <a:pt x="10359723" y="2195325"/>
                  <a:pt x="10360530" y="2212382"/>
                </a:cubicBezTo>
                <a:cubicBezTo>
                  <a:pt x="10361797" y="2239006"/>
                  <a:pt x="10361797" y="2265859"/>
                  <a:pt x="10360530" y="2292598"/>
                </a:cubicBezTo>
                <a:cubicBezTo>
                  <a:pt x="10359723" y="2308618"/>
                  <a:pt x="10366868" y="2309886"/>
                  <a:pt x="10380238" y="2310693"/>
                </a:cubicBezTo>
                <a:lnTo>
                  <a:pt x="10380468" y="2310693"/>
                </a:lnTo>
                <a:cubicBezTo>
                  <a:pt x="10400638" y="2311845"/>
                  <a:pt x="10411817" y="2307581"/>
                  <a:pt x="10408475" y="2284416"/>
                </a:cubicBezTo>
                <a:cubicBezTo>
                  <a:pt x="10406977" y="2274273"/>
                  <a:pt x="10408244" y="2263786"/>
                  <a:pt x="10408244" y="2253413"/>
                </a:cubicBezTo>
                <a:lnTo>
                  <a:pt x="10408129" y="2253413"/>
                </a:lnTo>
                <a:cubicBezTo>
                  <a:pt x="10408129" y="2239582"/>
                  <a:pt x="10407553" y="2225751"/>
                  <a:pt x="10408129" y="2211922"/>
                </a:cubicBezTo>
                <a:cubicBezTo>
                  <a:pt x="10409051" y="2189679"/>
                  <a:pt x="10392686" y="2196593"/>
                  <a:pt x="10381160" y="2195442"/>
                </a:cubicBezTo>
                <a:close/>
                <a:moveTo>
                  <a:pt x="7906805" y="2195442"/>
                </a:moveTo>
                <a:cubicBezTo>
                  <a:pt x="7892166" y="2197055"/>
                  <a:pt x="7875917" y="2190600"/>
                  <a:pt x="7877645" y="2217223"/>
                </a:cubicBezTo>
                <a:cubicBezTo>
                  <a:pt x="7878913" y="2236586"/>
                  <a:pt x="7882140" y="2247189"/>
                  <a:pt x="7903463" y="2242349"/>
                </a:cubicBezTo>
                <a:cubicBezTo>
                  <a:pt x="7922363" y="2245922"/>
                  <a:pt x="7931814" y="2241658"/>
                  <a:pt x="7931584" y="2219068"/>
                </a:cubicBezTo>
                <a:cubicBezTo>
                  <a:pt x="7931353" y="2199360"/>
                  <a:pt x="7925705" y="2193366"/>
                  <a:pt x="7906805" y="2195442"/>
                </a:cubicBezTo>
                <a:close/>
                <a:moveTo>
                  <a:pt x="6771568" y="2195442"/>
                </a:moveTo>
                <a:lnTo>
                  <a:pt x="6771452" y="2195672"/>
                </a:lnTo>
                <a:cubicBezTo>
                  <a:pt x="6750015" y="2193943"/>
                  <a:pt x="6736415" y="2197631"/>
                  <a:pt x="6741141" y="2223792"/>
                </a:cubicBezTo>
                <a:cubicBezTo>
                  <a:pt x="6742755" y="2233013"/>
                  <a:pt x="6741371" y="2242810"/>
                  <a:pt x="6741371" y="2252261"/>
                </a:cubicBezTo>
                <a:cubicBezTo>
                  <a:pt x="6741371" y="2266090"/>
                  <a:pt x="6742523" y="2279921"/>
                  <a:pt x="6741141" y="2293637"/>
                </a:cubicBezTo>
                <a:cubicBezTo>
                  <a:pt x="6739527" y="2310462"/>
                  <a:pt x="6748747" y="2312421"/>
                  <a:pt x="6761426" y="2310693"/>
                </a:cubicBezTo>
                <a:cubicBezTo>
                  <a:pt x="6772490" y="2309079"/>
                  <a:pt x="6789200" y="2317608"/>
                  <a:pt x="6788624" y="2294673"/>
                </a:cubicBezTo>
                <a:cubicBezTo>
                  <a:pt x="6787932" y="2267012"/>
                  <a:pt x="6788164" y="2239352"/>
                  <a:pt x="6788624" y="2211807"/>
                </a:cubicBezTo>
                <a:cubicBezTo>
                  <a:pt x="6788857" y="2199130"/>
                  <a:pt x="6783324" y="2196363"/>
                  <a:pt x="6771568" y="2195442"/>
                </a:cubicBezTo>
                <a:close/>
                <a:moveTo>
                  <a:pt x="6701148" y="2195442"/>
                </a:moveTo>
                <a:lnTo>
                  <a:pt x="6701173" y="2195450"/>
                </a:lnTo>
                <a:lnTo>
                  <a:pt x="6681094" y="2197372"/>
                </a:lnTo>
                <a:cubicBezTo>
                  <a:pt x="6675532" y="2199360"/>
                  <a:pt x="6671932" y="2204200"/>
                  <a:pt x="6672681" y="2216416"/>
                </a:cubicBezTo>
                <a:cubicBezTo>
                  <a:pt x="6673602" y="2233360"/>
                  <a:pt x="6674526" y="2245230"/>
                  <a:pt x="6696192" y="2243616"/>
                </a:cubicBezTo>
                <a:cubicBezTo>
                  <a:pt x="6711290" y="2242464"/>
                  <a:pt x="6725234" y="2242925"/>
                  <a:pt x="6720165" y="2221141"/>
                </a:cubicBezTo>
                <a:cubicBezTo>
                  <a:pt x="6720972" y="2214112"/>
                  <a:pt x="6721921" y="2207024"/>
                  <a:pt x="6719819" y="2202024"/>
                </a:cubicBezTo>
                <a:lnTo>
                  <a:pt x="6701173" y="2195450"/>
                </a:lnTo>
                <a:lnTo>
                  <a:pt x="6701262" y="2195442"/>
                </a:lnTo>
                <a:close/>
                <a:moveTo>
                  <a:pt x="3625677" y="2195442"/>
                </a:moveTo>
                <a:lnTo>
                  <a:pt x="3625563" y="2195557"/>
                </a:lnTo>
                <a:cubicBezTo>
                  <a:pt x="3609657" y="2197976"/>
                  <a:pt x="3600898" y="2198437"/>
                  <a:pt x="3600898" y="2218146"/>
                </a:cubicBezTo>
                <a:cubicBezTo>
                  <a:pt x="3600898" y="2239237"/>
                  <a:pt x="3608044" y="2247074"/>
                  <a:pt x="3632363" y="2242464"/>
                </a:cubicBezTo>
                <a:cubicBezTo>
                  <a:pt x="3636971" y="2240160"/>
                  <a:pt x="3656334" y="2250531"/>
                  <a:pt x="3651609" y="2230478"/>
                </a:cubicBezTo>
                <a:cubicBezTo>
                  <a:pt x="3648613" y="2217223"/>
                  <a:pt x="3659446" y="2190139"/>
                  <a:pt x="3625677" y="2195442"/>
                </a:cubicBezTo>
                <a:close/>
                <a:moveTo>
                  <a:pt x="2418983" y="2195442"/>
                </a:moveTo>
                <a:cubicBezTo>
                  <a:pt x="2402733" y="2193597"/>
                  <a:pt x="2390056" y="2193827"/>
                  <a:pt x="2391439" y="2216762"/>
                </a:cubicBezTo>
                <a:cubicBezTo>
                  <a:pt x="2392476" y="2234166"/>
                  <a:pt x="2394551" y="2244309"/>
                  <a:pt x="2415756" y="2242925"/>
                </a:cubicBezTo>
                <a:lnTo>
                  <a:pt x="2415756" y="2243040"/>
                </a:lnTo>
                <a:cubicBezTo>
                  <a:pt x="2433621" y="2241888"/>
                  <a:pt x="2446759" y="2243040"/>
                  <a:pt x="2445838" y="2217453"/>
                </a:cubicBezTo>
                <a:cubicBezTo>
                  <a:pt x="2445031" y="2195557"/>
                  <a:pt x="2435696" y="2192791"/>
                  <a:pt x="2418983" y="2195442"/>
                </a:cubicBezTo>
                <a:close/>
                <a:moveTo>
                  <a:pt x="2008685" y="2195442"/>
                </a:moveTo>
                <a:cubicBezTo>
                  <a:pt x="1996239" y="2194173"/>
                  <a:pt x="1987248" y="2195325"/>
                  <a:pt x="1988055" y="2212382"/>
                </a:cubicBezTo>
                <a:cubicBezTo>
                  <a:pt x="1989322" y="2239006"/>
                  <a:pt x="1989322" y="2265859"/>
                  <a:pt x="1988055" y="2292598"/>
                </a:cubicBezTo>
                <a:cubicBezTo>
                  <a:pt x="1987248" y="2308618"/>
                  <a:pt x="1994393" y="2309886"/>
                  <a:pt x="2007763" y="2310693"/>
                </a:cubicBezTo>
                <a:lnTo>
                  <a:pt x="2007993" y="2310693"/>
                </a:lnTo>
                <a:cubicBezTo>
                  <a:pt x="2028163" y="2311845"/>
                  <a:pt x="2039342" y="2307581"/>
                  <a:pt x="2036000" y="2284416"/>
                </a:cubicBezTo>
                <a:cubicBezTo>
                  <a:pt x="2034502" y="2274273"/>
                  <a:pt x="2035769" y="2263786"/>
                  <a:pt x="2035769" y="2253413"/>
                </a:cubicBezTo>
                <a:lnTo>
                  <a:pt x="2035654" y="2253413"/>
                </a:lnTo>
                <a:cubicBezTo>
                  <a:pt x="2035654" y="2239582"/>
                  <a:pt x="2035078" y="2225751"/>
                  <a:pt x="2035654" y="2211922"/>
                </a:cubicBezTo>
                <a:cubicBezTo>
                  <a:pt x="2036576" y="2189679"/>
                  <a:pt x="2020211" y="2196593"/>
                  <a:pt x="2008685" y="2195442"/>
                </a:cubicBezTo>
                <a:close/>
                <a:moveTo>
                  <a:pt x="12050957" y="2195360"/>
                </a:moveTo>
                <a:cubicBezTo>
                  <a:pt x="12042367" y="2196954"/>
                  <a:pt x="12042497" y="2207543"/>
                  <a:pt x="12041718" y="2219298"/>
                </a:cubicBezTo>
                <a:lnTo>
                  <a:pt x="12041602" y="2219298"/>
                </a:lnTo>
                <a:cubicBezTo>
                  <a:pt x="12040220" y="2238776"/>
                  <a:pt x="12046674" y="2244538"/>
                  <a:pt x="12066267" y="2244192"/>
                </a:cubicBezTo>
                <a:cubicBezTo>
                  <a:pt x="12085052" y="2243848"/>
                  <a:pt x="12089432" y="2236933"/>
                  <a:pt x="12090008" y="2219644"/>
                </a:cubicBezTo>
                <a:cubicBezTo>
                  <a:pt x="12090700" y="2199245"/>
                  <a:pt x="12083094" y="2192560"/>
                  <a:pt x="12062809" y="2197055"/>
                </a:cubicBezTo>
                <a:cubicBezTo>
                  <a:pt x="12057652" y="2195297"/>
                  <a:pt x="12053820" y="2194829"/>
                  <a:pt x="12050957" y="2195360"/>
                </a:cubicBezTo>
                <a:close/>
                <a:moveTo>
                  <a:pt x="3678482" y="2195360"/>
                </a:moveTo>
                <a:cubicBezTo>
                  <a:pt x="3669892" y="2196954"/>
                  <a:pt x="3670022" y="2207543"/>
                  <a:pt x="3669243" y="2219298"/>
                </a:cubicBezTo>
                <a:lnTo>
                  <a:pt x="3669127" y="2219298"/>
                </a:lnTo>
                <a:cubicBezTo>
                  <a:pt x="3667745" y="2238776"/>
                  <a:pt x="3674199" y="2244538"/>
                  <a:pt x="3693792" y="2244192"/>
                </a:cubicBezTo>
                <a:cubicBezTo>
                  <a:pt x="3712577" y="2243848"/>
                  <a:pt x="3716957" y="2236933"/>
                  <a:pt x="3717533" y="2219644"/>
                </a:cubicBezTo>
                <a:cubicBezTo>
                  <a:pt x="3718225" y="2199245"/>
                  <a:pt x="3710619" y="2192560"/>
                  <a:pt x="3690334" y="2197055"/>
                </a:cubicBezTo>
                <a:cubicBezTo>
                  <a:pt x="3685177" y="2195297"/>
                  <a:pt x="3681345" y="2194829"/>
                  <a:pt x="3678482" y="2195360"/>
                </a:cubicBezTo>
                <a:close/>
                <a:moveTo>
                  <a:pt x="11528614" y="2195211"/>
                </a:moveTo>
                <a:cubicBezTo>
                  <a:pt x="11511211" y="2195557"/>
                  <a:pt x="11501530" y="2196824"/>
                  <a:pt x="11502106" y="2218606"/>
                </a:cubicBezTo>
                <a:cubicBezTo>
                  <a:pt x="11502567" y="2238315"/>
                  <a:pt x="11508906" y="2243616"/>
                  <a:pt x="11527922" y="2243616"/>
                </a:cubicBezTo>
                <a:lnTo>
                  <a:pt x="11528038" y="2243616"/>
                </a:lnTo>
                <a:cubicBezTo>
                  <a:pt x="11546938" y="2243731"/>
                  <a:pt x="11553508" y="2237163"/>
                  <a:pt x="11549475" y="2218032"/>
                </a:cubicBezTo>
                <a:cubicBezTo>
                  <a:pt x="11554546" y="2200858"/>
                  <a:pt x="11547400" y="2194864"/>
                  <a:pt x="11528614" y="2195211"/>
                </a:cubicBezTo>
                <a:close/>
                <a:moveTo>
                  <a:pt x="3156139" y="2195211"/>
                </a:moveTo>
                <a:cubicBezTo>
                  <a:pt x="3138736" y="2195557"/>
                  <a:pt x="3129055" y="2196824"/>
                  <a:pt x="3129631" y="2218606"/>
                </a:cubicBezTo>
                <a:cubicBezTo>
                  <a:pt x="3130092" y="2238315"/>
                  <a:pt x="3136431" y="2243616"/>
                  <a:pt x="3155447" y="2243616"/>
                </a:cubicBezTo>
                <a:lnTo>
                  <a:pt x="3155563" y="2243616"/>
                </a:lnTo>
                <a:cubicBezTo>
                  <a:pt x="3174463" y="2243731"/>
                  <a:pt x="3181033" y="2237163"/>
                  <a:pt x="3177000" y="2218032"/>
                </a:cubicBezTo>
                <a:cubicBezTo>
                  <a:pt x="3182071" y="2200858"/>
                  <a:pt x="3174925" y="2194864"/>
                  <a:pt x="3156139" y="2195211"/>
                </a:cubicBezTo>
                <a:close/>
                <a:moveTo>
                  <a:pt x="12135534" y="2195096"/>
                </a:moveTo>
                <a:cubicBezTo>
                  <a:pt x="12117900" y="2195325"/>
                  <a:pt x="12108679" y="2197516"/>
                  <a:pt x="12108910" y="2218723"/>
                </a:cubicBezTo>
                <a:cubicBezTo>
                  <a:pt x="12109025" y="2228806"/>
                  <a:pt x="12110985" y="2234915"/>
                  <a:pt x="12115220" y="2238560"/>
                </a:cubicBezTo>
                <a:lnTo>
                  <a:pt x="12135126" y="2243601"/>
                </a:lnTo>
                <a:lnTo>
                  <a:pt x="12135072" y="2243616"/>
                </a:lnTo>
                <a:lnTo>
                  <a:pt x="12135188" y="2243616"/>
                </a:lnTo>
                <a:lnTo>
                  <a:pt x="12135126" y="2243601"/>
                </a:lnTo>
                <a:lnTo>
                  <a:pt x="12154478" y="2237912"/>
                </a:lnTo>
                <a:cubicBezTo>
                  <a:pt x="12157835" y="2233734"/>
                  <a:pt x="12158295" y="2227135"/>
                  <a:pt x="12156509" y="2217685"/>
                </a:cubicBezTo>
                <a:cubicBezTo>
                  <a:pt x="12161465" y="2200743"/>
                  <a:pt x="12154435" y="2194864"/>
                  <a:pt x="12135534" y="2195096"/>
                </a:cubicBezTo>
                <a:close/>
                <a:moveTo>
                  <a:pt x="11252814" y="2195096"/>
                </a:moveTo>
                <a:cubicBezTo>
                  <a:pt x="11235066" y="2193597"/>
                  <a:pt x="11232876" y="2203048"/>
                  <a:pt x="11233683" y="2217223"/>
                </a:cubicBezTo>
                <a:cubicBezTo>
                  <a:pt x="11234489" y="2230478"/>
                  <a:pt x="11232530" y="2243616"/>
                  <a:pt x="11253160" y="2242579"/>
                </a:cubicBezTo>
                <a:cubicBezTo>
                  <a:pt x="11277363" y="2241312"/>
                  <a:pt x="11301682" y="2241426"/>
                  <a:pt x="11325885" y="2242579"/>
                </a:cubicBezTo>
                <a:cubicBezTo>
                  <a:pt x="11345478" y="2243501"/>
                  <a:pt x="11353084" y="2237854"/>
                  <a:pt x="11353546" y="2216416"/>
                </a:cubicBezTo>
                <a:lnTo>
                  <a:pt x="11353660" y="2216648"/>
                </a:lnTo>
                <a:cubicBezTo>
                  <a:pt x="11354122" y="2192675"/>
                  <a:pt x="11340522" y="2195096"/>
                  <a:pt x="11325654" y="2195325"/>
                </a:cubicBezTo>
                <a:cubicBezTo>
                  <a:pt x="11315166" y="2195442"/>
                  <a:pt x="11304794" y="2195325"/>
                  <a:pt x="11294422" y="2195325"/>
                </a:cubicBezTo>
                <a:cubicBezTo>
                  <a:pt x="11280475" y="2195325"/>
                  <a:pt x="11266530" y="2196248"/>
                  <a:pt x="11252814" y="2195096"/>
                </a:cubicBezTo>
                <a:close/>
                <a:moveTo>
                  <a:pt x="10322381" y="2195096"/>
                </a:moveTo>
                <a:cubicBezTo>
                  <a:pt x="10307514" y="2196478"/>
                  <a:pt x="10290572" y="2190715"/>
                  <a:pt x="10292530" y="2217109"/>
                </a:cubicBezTo>
                <a:cubicBezTo>
                  <a:pt x="10293798" y="2234742"/>
                  <a:pt x="10295872" y="2246498"/>
                  <a:pt x="10316503" y="2242118"/>
                </a:cubicBezTo>
                <a:cubicBezTo>
                  <a:pt x="10335060" y="2244424"/>
                  <a:pt x="10346354" y="2241082"/>
                  <a:pt x="10345892" y="2218146"/>
                </a:cubicBezTo>
                <a:lnTo>
                  <a:pt x="10345892" y="2218032"/>
                </a:lnTo>
                <a:cubicBezTo>
                  <a:pt x="10345546" y="2199705"/>
                  <a:pt x="10340360" y="2193366"/>
                  <a:pt x="10322381" y="2195096"/>
                </a:cubicBezTo>
                <a:close/>
                <a:moveTo>
                  <a:pt x="3763059" y="2195096"/>
                </a:moveTo>
                <a:cubicBezTo>
                  <a:pt x="3745425" y="2195325"/>
                  <a:pt x="3736204" y="2197516"/>
                  <a:pt x="3736435" y="2218723"/>
                </a:cubicBezTo>
                <a:cubicBezTo>
                  <a:pt x="3736550" y="2228806"/>
                  <a:pt x="3738510" y="2234915"/>
                  <a:pt x="3742745" y="2238560"/>
                </a:cubicBezTo>
                <a:lnTo>
                  <a:pt x="3762651" y="2243601"/>
                </a:lnTo>
                <a:lnTo>
                  <a:pt x="3762597" y="2243616"/>
                </a:lnTo>
                <a:lnTo>
                  <a:pt x="3762713" y="2243616"/>
                </a:lnTo>
                <a:lnTo>
                  <a:pt x="3762651" y="2243601"/>
                </a:lnTo>
                <a:lnTo>
                  <a:pt x="3782003" y="2237912"/>
                </a:lnTo>
                <a:cubicBezTo>
                  <a:pt x="3785360" y="2233734"/>
                  <a:pt x="3785820" y="2227135"/>
                  <a:pt x="3784034" y="2217685"/>
                </a:cubicBezTo>
                <a:cubicBezTo>
                  <a:pt x="3788990" y="2200743"/>
                  <a:pt x="3781960" y="2194864"/>
                  <a:pt x="3763059" y="2195096"/>
                </a:cubicBezTo>
                <a:close/>
                <a:moveTo>
                  <a:pt x="2880339" y="2195096"/>
                </a:moveTo>
                <a:cubicBezTo>
                  <a:pt x="2862591" y="2193597"/>
                  <a:pt x="2860401" y="2203048"/>
                  <a:pt x="2861208" y="2217223"/>
                </a:cubicBezTo>
                <a:cubicBezTo>
                  <a:pt x="2862014" y="2230478"/>
                  <a:pt x="2860055" y="2243616"/>
                  <a:pt x="2880685" y="2242579"/>
                </a:cubicBezTo>
                <a:cubicBezTo>
                  <a:pt x="2904888" y="2241312"/>
                  <a:pt x="2929207" y="2241426"/>
                  <a:pt x="2953410" y="2242579"/>
                </a:cubicBezTo>
                <a:cubicBezTo>
                  <a:pt x="2973003" y="2243501"/>
                  <a:pt x="2980609" y="2237854"/>
                  <a:pt x="2981071" y="2216416"/>
                </a:cubicBezTo>
                <a:lnTo>
                  <a:pt x="2981185" y="2216648"/>
                </a:lnTo>
                <a:cubicBezTo>
                  <a:pt x="2981647" y="2192675"/>
                  <a:pt x="2968047" y="2195096"/>
                  <a:pt x="2953179" y="2195325"/>
                </a:cubicBezTo>
                <a:cubicBezTo>
                  <a:pt x="2942691" y="2195442"/>
                  <a:pt x="2932319" y="2195325"/>
                  <a:pt x="2921947" y="2195325"/>
                </a:cubicBezTo>
                <a:cubicBezTo>
                  <a:pt x="2908000" y="2195325"/>
                  <a:pt x="2894055" y="2196248"/>
                  <a:pt x="2880339" y="2195096"/>
                </a:cubicBezTo>
                <a:close/>
                <a:moveTo>
                  <a:pt x="1949906" y="2195096"/>
                </a:moveTo>
                <a:cubicBezTo>
                  <a:pt x="1935039" y="2196478"/>
                  <a:pt x="1918097" y="2190715"/>
                  <a:pt x="1920055" y="2217109"/>
                </a:cubicBezTo>
                <a:cubicBezTo>
                  <a:pt x="1921323" y="2234742"/>
                  <a:pt x="1923397" y="2246498"/>
                  <a:pt x="1944028" y="2242118"/>
                </a:cubicBezTo>
                <a:cubicBezTo>
                  <a:pt x="1962585" y="2244424"/>
                  <a:pt x="1973879" y="2241082"/>
                  <a:pt x="1973417" y="2218146"/>
                </a:cubicBezTo>
                <a:lnTo>
                  <a:pt x="1973417" y="2218032"/>
                </a:lnTo>
                <a:cubicBezTo>
                  <a:pt x="1973071" y="2199705"/>
                  <a:pt x="1967885" y="2193366"/>
                  <a:pt x="1949906" y="2195096"/>
                </a:cubicBezTo>
                <a:close/>
                <a:moveTo>
                  <a:pt x="5562914" y="2194981"/>
                </a:moveTo>
                <a:cubicBezTo>
                  <a:pt x="5536177" y="2191984"/>
                  <a:pt x="5527185" y="2201549"/>
                  <a:pt x="5531335" y="2227250"/>
                </a:cubicBezTo>
                <a:cubicBezTo>
                  <a:pt x="5532716" y="2235664"/>
                  <a:pt x="5531565" y="2244424"/>
                  <a:pt x="5531565" y="2253067"/>
                </a:cubicBezTo>
                <a:cubicBezTo>
                  <a:pt x="5531681" y="2265976"/>
                  <a:pt x="5533065" y="2279113"/>
                  <a:pt x="5531335" y="2291792"/>
                </a:cubicBezTo>
                <a:cubicBezTo>
                  <a:pt x="5528339" y="2313459"/>
                  <a:pt x="5542515" y="2311038"/>
                  <a:pt x="5555307" y="2310116"/>
                </a:cubicBezTo>
                <a:cubicBezTo>
                  <a:pt x="5567293" y="2309310"/>
                  <a:pt x="5584582" y="2317264"/>
                  <a:pt x="5583430" y="2292713"/>
                </a:cubicBezTo>
                <a:lnTo>
                  <a:pt x="5583314" y="2292829"/>
                </a:lnTo>
                <a:cubicBezTo>
                  <a:pt x="5582045" y="2267012"/>
                  <a:pt x="5582045" y="2241082"/>
                  <a:pt x="5583546" y="2215264"/>
                </a:cubicBezTo>
                <a:cubicBezTo>
                  <a:pt x="5584465" y="2198552"/>
                  <a:pt x="5577665" y="2196593"/>
                  <a:pt x="5562914" y="2194981"/>
                </a:cubicBezTo>
                <a:close/>
                <a:moveTo>
                  <a:pt x="11456120" y="2194864"/>
                </a:moveTo>
                <a:cubicBezTo>
                  <a:pt x="11446900" y="2196363"/>
                  <a:pt x="11437104" y="2195096"/>
                  <a:pt x="11427654" y="2195096"/>
                </a:cubicBezTo>
                <a:cubicBezTo>
                  <a:pt x="11413822" y="2195211"/>
                  <a:pt x="11399992" y="2196018"/>
                  <a:pt x="11386278" y="2194981"/>
                </a:cubicBezTo>
                <a:cubicBezTo>
                  <a:pt x="11369104" y="2193712"/>
                  <a:pt x="11368528" y="2204200"/>
                  <a:pt x="11369450" y="2216301"/>
                </a:cubicBezTo>
                <a:lnTo>
                  <a:pt x="11369450" y="2216416"/>
                </a:lnTo>
                <a:cubicBezTo>
                  <a:pt x="11370257" y="2227596"/>
                  <a:pt x="11365071" y="2242464"/>
                  <a:pt x="11384894" y="2242464"/>
                </a:cubicBezTo>
                <a:cubicBezTo>
                  <a:pt x="11412555" y="2242464"/>
                  <a:pt x="11440100" y="2242233"/>
                  <a:pt x="11467760" y="2242464"/>
                </a:cubicBezTo>
                <a:cubicBezTo>
                  <a:pt x="11479631" y="2242579"/>
                  <a:pt x="11483896" y="2237624"/>
                  <a:pt x="11484934" y="2225523"/>
                </a:cubicBezTo>
                <a:cubicBezTo>
                  <a:pt x="11486778" y="2203509"/>
                  <a:pt x="11481936" y="2190486"/>
                  <a:pt x="11456120" y="2194864"/>
                </a:cubicBezTo>
                <a:close/>
                <a:moveTo>
                  <a:pt x="9654032" y="2194864"/>
                </a:moveTo>
                <a:cubicBezTo>
                  <a:pt x="9637666" y="2195903"/>
                  <a:pt x="9625449" y="2195325"/>
                  <a:pt x="9627063" y="2217685"/>
                </a:cubicBezTo>
                <a:cubicBezTo>
                  <a:pt x="9628215" y="2233589"/>
                  <a:pt x="9629252" y="2244077"/>
                  <a:pt x="9649538" y="2243271"/>
                </a:cubicBezTo>
                <a:cubicBezTo>
                  <a:pt x="9666594" y="2242579"/>
                  <a:pt x="9679848" y="2241888"/>
                  <a:pt x="9674547" y="2219760"/>
                </a:cubicBezTo>
                <a:cubicBezTo>
                  <a:pt x="9677658" y="2203162"/>
                  <a:pt x="9674431" y="2193712"/>
                  <a:pt x="9654032" y="2194864"/>
                </a:cubicBezTo>
                <a:close/>
                <a:moveTo>
                  <a:pt x="9581769" y="2194864"/>
                </a:moveTo>
                <a:cubicBezTo>
                  <a:pt x="9562983" y="2194520"/>
                  <a:pt x="9556182" y="2200743"/>
                  <a:pt x="9560678" y="2219760"/>
                </a:cubicBezTo>
                <a:cubicBezTo>
                  <a:pt x="9556182" y="2236815"/>
                  <a:pt x="9562752" y="2243386"/>
                  <a:pt x="9581884" y="2243271"/>
                </a:cubicBezTo>
                <a:cubicBezTo>
                  <a:pt x="9600324" y="2243155"/>
                  <a:pt x="9607584" y="2238776"/>
                  <a:pt x="9607930" y="2218606"/>
                </a:cubicBezTo>
                <a:cubicBezTo>
                  <a:pt x="9608276" y="2197400"/>
                  <a:pt x="9599518" y="2195211"/>
                  <a:pt x="9581769" y="2194864"/>
                </a:cubicBezTo>
                <a:close/>
                <a:moveTo>
                  <a:pt x="3083645" y="2194864"/>
                </a:moveTo>
                <a:cubicBezTo>
                  <a:pt x="3074425" y="2196363"/>
                  <a:pt x="3064629" y="2195096"/>
                  <a:pt x="3055179" y="2195096"/>
                </a:cubicBezTo>
                <a:cubicBezTo>
                  <a:pt x="3041347" y="2195211"/>
                  <a:pt x="3027517" y="2196018"/>
                  <a:pt x="3013803" y="2194981"/>
                </a:cubicBezTo>
                <a:cubicBezTo>
                  <a:pt x="2996629" y="2193712"/>
                  <a:pt x="2996053" y="2204200"/>
                  <a:pt x="2996975" y="2216301"/>
                </a:cubicBezTo>
                <a:lnTo>
                  <a:pt x="2996975" y="2216416"/>
                </a:lnTo>
                <a:cubicBezTo>
                  <a:pt x="2997782" y="2227596"/>
                  <a:pt x="2992596" y="2242464"/>
                  <a:pt x="3012419" y="2242464"/>
                </a:cubicBezTo>
                <a:cubicBezTo>
                  <a:pt x="3040080" y="2242464"/>
                  <a:pt x="3067625" y="2242233"/>
                  <a:pt x="3095285" y="2242464"/>
                </a:cubicBezTo>
                <a:cubicBezTo>
                  <a:pt x="3107156" y="2242579"/>
                  <a:pt x="3111421" y="2237624"/>
                  <a:pt x="3112459" y="2225523"/>
                </a:cubicBezTo>
                <a:cubicBezTo>
                  <a:pt x="3114303" y="2203509"/>
                  <a:pt x="3109461" y="2190486"/>
                  <a:pt x="3083645" y="2194864"/>
                </a:cubicBezTo>
                <a:close/>
                <a:moveTo>
                  <a:pt x="1281557" y="2194864"/>
                </a:moveTo>
                <a:cubicBezTo>
                  <a:pt x="1265191" y="2195903"/>
                  <a:pt x="1252974" y="2195325"/>
                  <a:pt x="1254588" y="2217685"/>
                </a:cubicBezTo>
                <a:cubicBezTo>
                  <a:pt x="1255740" y="2233589"/>
                  <a:pt x="1256777" y="2244077"/>
                  <a:pt x="1277063" y="2243271"/>
                </a:cubicBezTo>
                <a:cubicBezTo>
                  <a:pt x="1294119" y="2242579"/>
                  <a:pt x="1307373" y="2241888"/>
                  <a:pt x="1302072" y="2219760"/>
                </a:cubicBezTo>
                <a:cubicBezTo>
                  <a:pt x="1305183" y="2203162"/>
                  <a:pt x="1301956" y="2193712"/>
                  <a:pt x="1281557" y="2194864"/>
                </a:cubicBezTo>
                <a:close/>
                <a:moveTo>
                  <a:pt x="1209294" y="2194864"/>
                </a:moveTo>
                <a:cubicBezTo>
                  <a:pt x="1190508" y="2194520"/>
                  <a:pt x="1183707" y="2200743"/>
                  <a:pt x="1188203" y="2219760"/>
                </a:cubicBezTo>
                <a:cubicBezTo>
                  <a:pt x="1183707" y="2236815"/>
                  <a:pt x="1190277" y="2243386"/>
                  <a:pt x="1209409" y="2243271"/>
                </a:cubicBezTo>
                <a:cubicBezTo>
                  <a:pt x="1227849" y="2243155"/>
                  <a:pt x="1235109" y="2238776"/>
                  <a:pt x="1235455" y="2218606"/>
                </a:cubicBezTo>
                <a:cubicBezTo>
                  <a:pt x="1235801" y="2197400"/>
                  <a:pt x="1227043" y="2195211"/>
                  <a:pt x="1209294" y="2194864"/>
                </a:cubicBezTo>
                <a:close/>
                <a:moveTo>
                  <a:pt x="9114420" y="2194750"/>
                </a:moveTo>
                <a:cubicBezTo>
                  <a:pt x="9105890" y="2195211"/>
                  <a:pt x="9097246" y="2195672"/>
                  <a:pt x="9088604" y="2196133"/>
                </a:cubicBezTo>
                <a:cubicBezTo>
                  <a:pt x="9089756" y="2211000"/>
                  <a:pt x="9081574" y="2229326"/>
                  <a:pt x="9093214" y="2240043"/>
                </a:cubicBezTo>
                <a:cubicBezTo>
                  <a:pt x="9097362" y="2243789"/>
                  <a:pt x="9103875" y="2245374"/>
                  <a:pt x="9110674" y="2245244"/>
                </a:cubicBezTo>
                <a:lnTo>
                  <a:pt x="9129793" y="2240178"/>
                </a:lnTo>
                <a:lnTo>
                  <a:pt x="9129748" y="2240275"/>
                </a:lnTo>
                <a:lnTo>
                  <a:pt x="9129864" y="2240160"/>
                </a:lnTo>
                <a:lnTo>
                  <a:pt x="9129793" y="2240178"/>
                </a:lnTo>
                <a:lnTo>
                  <a:pt x="9136736" y="2225205"/>
                </a:lnTo>
                <a:cubicBezTo>
                  <a:pt x="9136548" y="2219155"/>
                  <a:pt x="9134936" y="2212555"/>
                  <a:pt x="9135166" y="2206850"/>
                </a:cubicBezTo>
                <a:cubicBezTo>
                  <a:pt x="9135742" y="2191408"/>
                  <a:pt x="9122372" y="2197055"/>
                  <a:pt x="9114420" y="2194750"/>
                </a:cubicBezTo>
                <a:close/>
                <a:moveTo>
                  <a:pt x="741945" y="2194750"/>
                </a:moveTo>
                <a:cubicBezTo>
                  <a:pt x="733415" y="2195211"/>
                  <a:pt x="724771" y="2195672"/>
                  <a:pt x="716129" y="2196133"/>
                </a:cubicBezTo>
                <a:cubicBezTo>
                  <a:pt x="717281" y="2211000"/>
                  <a:pt x="709099" y="2229326"/>
                  <a:pt x="720739" y="2240043"/>
                </a:cubicBezTo>
                <a:cubicBezTo>
                  <a:pt x="724887" y="2243789"/>
                  <a:pt x="731400" y="2245374"/>
                  <a:pt x="738199" y="2245244"/>
                </a:cubicBezTo>
                <a:lnTo>
                  <a:pt x="757318" y="2240178"/>
                </a:lnTo>
                <a:lnTo>
                  <a:pt x="757273" y="2240275"/>
                </a:lnTo>
                <a:lnTo>
                  <a:pt x="757389" y="2240160"/>
                </a:lnTo>
                <a:lnTo>
                  <a:pt x="757318" y="2240178"/>
                </a:lnTo>
                <a:lnTo>
                  <a:pt x="764261" y="2225205"/>
                </a:lnTo>
                <a:cubicBezTo>
                  <a:pt x="764073" y="2219155"/>
                  <a:pt x="762461" y="2212555"/>
                  <a:pt x="762691" y="2206850"/>
                </a:cubicBezTo>
                <a:cubicBezTo>
                  <a:pt x="763267" y="2191408"/>
                  <a:pt x="749897" y="2197055"/>
                  <a:pt x="741945" y="2194750"/>
                </a:cubicBezTo>
                <a:close/>
                <a:moveTo>
                  <a:pt x="10858304" y="2194635"/>
                </a:moveTo>
                <a:cubicBezTo>
                  <a:pt x="10840672" y="2194981"/>
                  <a:pt x="10829953" y="2195442"/>
                  <a:pt x="10830990" y="2218606"/>
                </a:cubicBezTo>
                <a:cubicBezTo>
                  <a:pt x="10831797" y="2238085"/>
                  <a:pt x="10837100" y="2245806"/>
                  <a:pt x="10856116" y="2242003"/>
                </a:cubicBezTo>
                <a:cubicBezTo>
                  <a:pt x="10873403" y="2244192"/>
                  <a:pt x="10885160" y="2243271"/>
                  <a:pt x="10885044" y="2219298"/>
                </a:cubicBezTo>
                <a:cubicBezTo>
                  <a:pt x="10884928" y="2197400"/>
                  <a:pt x="10876976" y="2194403"/>
                  <a:pt x="10858304" y="2194750"/>
                </a:cubicBezTo>
                <a:close/>
                <a:moveTo>
                  <a:pt x="2485829" y="2194635"/>
                </a:moveTo>
                <a:cubicBezTo>
                  <a:pt x="2468197" y="2194981"/>
                  <a:pt x="2457478" y="2195442"/>
                  <a:pt x="2458515" y="2218606"/>
                </a:cubicBezTo>
                <a:cubicBezTo>
                  <a:pt x="2459322" y="2238085"/>
                  <a:pt x="2464625" y="2245806"/>
                  <a:pt x="2483641" y="2242003"/>
                </a:cubicBezTo>
                <a:cubicBezTo>
                  <a:pt x="2500928" y="2244192"/>
                  <a:pt x="2512685" y="2243271"/>
                  <a:pt x="2512569" y="2219298"/>
                </a:cubicBezTo>
                <a:cubicBezTo>
                  <a:pt x="2512453" y="2197400"/>
                  <a:pt x="2504501" y="2194403"/>
                  <a:pt x="2485829" y="2194750"/>
                </a:cubicBezTo>
                <a:close/>
                <a:moveTo>
                  <a:pt x="9191855" y="2194360"/>
                </a:moveTo>
                <a:cubicBezTo>
                  <a:pt x="9185272" y="2194231"/>
                  <a:pt x="9177174" y="2197227"/>
                  <a:pt x="9171469" y="2195903"/>
                </a:cubicBezTo>
                <a:cubicBezTo>
                  <a:pt x="9159599" y="2193136"/>
                  <a:pt x="9149572" y="2194750"/>
                  <a:pt x="9150725" y="2212382"/>
                </a:cubicBezTo>
                <a:cubicBezTo>
                  <a:pt x="9152568" y="2240043"/>
                  <a:pt x="9152799" y="2267819"/>
                  <a:pt x="9152799" y="2295480"/>
                </a:cubicBezTo>
                <a:cubicBezTo>
                  <a:pt x="9152799" y="2307235"/>
                  <a:pt x="9157870" y="2309771"/>
                  <a:pt x="9168358" y="2310577"/>
                </a:cubicBezTo>
                <a:cubicBezTo>
                  <a:pt x="9202588" y="2313343"/>
                  <a:pt x="9203164" y="2312998"/>
                  <a:pt x="9203164" y="2279229"/>
                </a:cubicBezTo>
                <a:lnTo>
                  <a:pt x="9203164" y="2253297"/>
                </a:lnTo>
                <a:lnTo>
                  <a:pt x="9203164" y="2253182"/>
                </a:lnTo>
                <a:lnTo>
                  <a:pt x="9203164" y="2211576"/>
                </a:lnTo>
                <a:cubicBezTo>
                  <a:pt x="9203510" y="2197747"/>
                  <a:pt x="9198439" y="2194490"/>
                  <a:pt x="9191855" y="2194360"/>
                </a:cubicBezTo>
                <a:close/>
                <a:moveTo>
                  <a:pt x="819380" y="2194360"/>
                </a:moveTo>
                <a:cubicBezTo>
                  <a:pt x="812797" y="2194231"/>
                  <a:pt x="804699" y="2197227"/>
                  <a:pt x="798994" y="2195903"/>
                </a:cubicBezTo>
                <a:cubicBezTo>
                  <a:pt x="787124" y="2193136"/>
                  <a:pt x="777097" y="2194750"/>
                  <a:pt x="778250" y="2212382"/>
                </a:cubicBezTo>
                <a:cubicBezTo>
                  <a:pt x="780093" y="2240043"/>
                  <a:pt x="780324" y="2267819"/>
                  <a:pt x="780324" y="2295480"/>
                </a:cubicBezTo>
                <a:cubicBezTo>
                  <a:pt x="780324" y="2307235"/>
                  <a:pt x="785395" y="2309771"/>
                  <a:pt x="795883" y="2310577"/>
                </a:cubicBezTo>
                <a:cubicBezTo>
                  <a:pt x="830113" y="2313343"/>
                  <a:pt x="830689" y="2312998"/>
                  <a:pt x="830689" y="2279229"/>
                </a:cubicBezTo>
                <a:lnTo>
                  <a:pt x="830689" y="2253297"/>
                </a:lnTo>
                <a:lnTo>
                  <a:pt x="830689" y="2253182"/>
                </a:lnTo>
                <a:lnTo>
                  <a:pt x="830689" y="2211576"/>
                </a:lnTo>
                <a:cubicBezTo>
                  <a:pt x="831035" y="2197747"/>
                  <a:pt x="825964" y="2194490"/>
                  <a:pt x="819380" y="2194360"/>
                </a:cubicBezTo>
                <a:close/>
                <a:moveTo>
                  <a:pt x="8956408" y="2193597"/>
                </a:moveTo>
                <a:lnTo>
                  <a:pt x="8956408" y="2193712"/>
                </a:lnTo>
                <a:cubicBezTo>
                  <a:pt x="8955256" y="2227747"/>
                  <a:pt x="8971852" y="2244653"/>
                  <a:pt x="9006198" y="2244424"/>
                </a:cubicBezTo>
                <a:cubicBezTo>
                  <a:pt x="9012191" y="2244309"/>
                  <a:pt x="9018299" y="2244192"/>
                  <a:pt x="9024407" y="2244192"/>
                </a:cubicBezTo>
                <a:cubicBezTo>
                  <a:pt x="9055526" y="2244192"/>
                  <a:pt x="9070854" y="2228749"/>
                  <a:pt x="9070393" y="2197861"/>
                </a:cubicBezTo>
                <a:cubicBezTo>
                  <a:pt x="9032360" y="2198091"/>
                  <a:pt x="8994672" y="2188411"/>
                  <a:pt x="8956408" y="2193597"/>
                </a:cubicBezTo>
                <a:close/>
                <a:moveTo>
                  <a:pt x="583933" y="2193597"/>
                </a:moveTo>
                <a:lnTo>
                  <a:pt x="583933" y="2193712"/>
                </a:lnTo>
                <a:cubicBezTo>
                  <a:pt x="582781" y="2227747"/>
                  <a:pt x="599377" y="2244653"/>
                  <a:pt x="633723" y="2244424"/>
                </a:cubicBezTo>
                <a:cubicBezTo>
                  <a:pt x="639716" y="2244309"/>
                  <a:pt x="645824" y="2244192"/>
                  <a:pt x="651932" y="2244192"/>
                </a:cubicBezTo>
                <a:cubicBezTo>
                  <a:pt x="683051" y="2244192"/>
                  <a:pt x="698379" y="2228749"/>
                  <a:pt x="697918" y="2197861"/>
                </a:cubicBezTo>
                <a:cubicBezTo>
                  <a:pt x="659885" y="2198091"/>
                  <a:pt x="622197" y="2188411"/>
                  <a:pt x="583933" y="2193597"/>
                </a:cubicBezTo>
                <a:close/>
                <a:moveTo>
                  <a:pt x="8918144" y="2192906"/>
                </a:moveTo>
                <a:cubicBezTo>
                  <a:pt x="8893250" y="2199821"/>
                  <a:pt x="8868124" y="2197631"/>
                  <a:pt x="8843230" y="2196939"/>
                </a:cubicBezTo>
                <a:cubicBezTo>
                  <a:pt x="8825712" y="2196478"/>
                  <a:pt x="8819950" y="2200628"/>
                  <a:pt x="8819604" y="2219413"/>
                </a:cubicBezTo>
                <a:cubicBezTo>
                  <a:pt x="8819258" y="2240736"/>
                  <a:pt x="8826634" y="2247074"/>
                  <a:pt x="8846457" y="2244885"/>
                </a:cubicBezTo>
                <a:cubicBezTo>
                  <a:pt x="8857636" y="2243616"/>
                  <a:pt x="8868932" y="2244653"/>
                  <a:pt x="8880227" y="2244653"/>
                </a:cubicBezTo>
                <a:cubicBezTo>
                  <a:pt x="8894172" y="2244653"/>
                  <a:pt x="8908002" y="2244653"/>
                  <a:pt x="8921833" y="2244653"/>
                </a:cubicBezTo>
                <a:cubicBezTo>
                  <a:pt x="8951338" y="2244770"/>
                  <a:pt x="8938314" y="2222181"/>
                  <a:pt x="8940273" y="2208580"/>
                </a:cubicBezTo>
                <a:cubicBezTo>
                  <a:pt x="8942693" y="2191408"/>
                  <a:pt x="8929324" y="2189792"/>
                  <a:pt x="8918144" y="2192906"/>
                </a:cubicBezTo>
                <a:close/>
                <a:moveTo>
                  <a:pt x="545669" y="2192906"/>
                </a:moveTo>
                <a:cubicBezTo>
                  <a:pt x="520775" y="2199821"/>
                  <a:pt x="495649" y="2197631"/>
                  <a:pt x="470755" y="2196939"/>
                </a:cubicBezTo>
                <a:cubicBezTo>
                  <a:pt x="453237" y="2196478"/>
                  <a:pt x="447475" y="2200628"/>
                  <a:pt x="447129" y="2219413"/>
                </a:cubicBezTo>
                <a:cubicBezTo>
                  <a:pt x="446783" y="2240736"/>
                  <a:pt x="454159" y="2247074"/>
                  <a:pt x="473982" y="2244885"/>
                </a:cubicBezTo>
                <a:cubicBezTo>
                  <a:pt x="485161" y="2243616"/>
                  <a:pt x="496457" y="2244653"/>
                  <a:pt x="507752" y="2244653"/>
                </a:cubicBezTo>
                <a:cubicBezTo>
                  <a:pt x="521697" y="2244653"/>
                  <a:pt x="535527" y="2244653"/>
                  <a:pt x="549358" y="2244653"/>
                </a:cubicBezTo>
                <a:cubicBezTo>
                  <a:pt x="578863" y="2244770"/>
                  <a:pt x="565839" y="2222181"/>
                  <a:pt x="567798" y="2208580"/>
                </a:cubicBezTo>
                <a:cubicBezTo>
                  <a:pt x="570218" y="2191408"/>
                  <a:pt x="556849" y="2189792"/>
                  <a:pt x="545669" y="2192906"/>
                </a:cubicBezTo>
                <a:close/>
                <a:moveTo>
                  <a:pt x="6139521" y="2134819"/>
                </a:moveTo>
                <a:cubicBezTo>
                  <a:pt x="6138520" y="2162859"/>
                  <a:pt x="6152164" y="2176504"/>
                  <a:pt x="6180436" y="2175733"/>
                </a:cubicBezTo>
                <a:cubicBezTo>
                  <a:pt x="6182130" y="2147231"/>
                  <a:pt x="6168484" y="2133586"/>
                  <a:pt x="6139521" y="2134819"/>
                </a:cubicBezTo>
                <a:close/>
                <a:moveTo>
                  <a:pt x="9992874" y="2133088"/>
                </a:moveTo>
                <a:cubicBezTo>
                  <a:pt x="9973050" y="2130322"/>
                  <a:pt x="9963716" y="2137239"/>
                  <a:pt x="9966366" y="2158560"/>
                </a:cubicBezTo>
                <a:cubicBezTo>
                  <a:pt x="9967980" y="2171352"/>
                  <a:pt x="9966712" y="2184493"/>
                  <a:pt x="9966712" y="2197516"/>
                </a:cubicBezTo>
                <a:cubicBezTo>
                  <a:pt x="9966712" y="2225637"/>
                  <a:pt x="9980622" y="2239006"/>
                  <a:pt x="10008434" y="2237624"/>
                </a:cubicBezTo>
                <a:lnTo>
                  <a:pt x="10008434" y="2237508"/>
                </a:lnTo>
                <a:cubicBezTo>
                  <a:pt x="10006819" y="2223792"/>
                  <a:pt x="10015118" y="2208234"/>
                  <a:pt x="10003477" y="2196593"/>
                </a:cubicBezTo>
                <a:cubicBezTo>
                  <a:pt x="9998176" y="2191293"/>
                  <a:pt x="9996447" y="2183801"/>
                  <a:pt x="9999444" y="2181149"/>
                </a:cubicBezTo>
                <a:cubicBezTo>
                  <a:pt x="10015118" y="2167320"/>
                  <a:pt x="10007166" y="2149917"/>
                  <a:pt x="10008434" y="2134010"/>
                </a:cubicBezTo>
                <a:cubicBezTo>
                  <a:pt x="10003248" y="2133665"/>
                  <a:pt x="9997945" y="2133782"/>
                  <a:pt x="9992874" y="2133088"/>
                </a:cubicBezTo>
                <a:close/>
                <a:moveTo>
                  <a:pt x="1620399" y="2133088"/>
                </a:moveTo>
                <a:cubicBezTo>
                  <a:pt x="1600575" y="2130322"/>
                  <a:pt x="1591241" y="2137239"/>
                  <a:pt x="1593891" y="2158560"/>
                </a:cubicBezTo>
                <a:cubicBezTo>
                  <a:pt x="1595505" y="2171352"/>
                  <a:pt x="1594237" y="2184493"/>
                  <a:pt x="1594237" y="2197516"/>
                </a:cubicBezTo>
                <a:cubicBezTo>
                  <a:pt x="1594237" y="2225637"/>
                  <a:pt x="1608147" y="2239006"/>
                  <a:pt x="1635959" y="2237624"/>
                </a:cubicBezTo>
                <a:lnTo>
                  <a:pt x="1635959" y="2237508"/>
                </a:lnTo>
                <a:cubicBezTo>
                  <a:pt x="1634344" y="2223792"/>
                  <a:pt x="1642643" y="2208234"/>
                  <a:pt x="1631002" y="2196593"/>
                </a:cubicBezTo>
                <a:cubicBezTo>
                  <a:pt x="1625701" y="2191293"/>
                  <a:pt x="1623972" y="2183801"/>
                  <a:pt x="1626969" y="2181149"/>
                </a:cubicBezTo>
                <a:cubicBezTo>
                  <a:pt x="1642643" y="2167320"/>
                  <a:pt x="1634691" y="2149917"/>
                  <a:pt x="1635959" y="2134010"/>
                </a:cubicBezTo>
                <a:cubicBezTo>
                  <a:pt x="1630773" y="2133665"/>
                  <a:pt x="1625470" y="2133782"/>
                  <a:pt x="1620399" y="2133088"/>
                </a:cubicBezTo>
                <a:close/>
                <a:moveTo>
                  <a:pt x="4080305" y="2129979"/>
                </a:moveTo>
                <a:cubicBezTo>
                  <a:pt x="4070165" y="2131591"/>
                  <a:pt x="4059561" y="2130209"/>
                  <a:pt x="4049189" y="2130209"/>
                </a:cubicBezTo>
                <a:lnTo>
                  <a:pt x="4049189" y="2130440"/>
                </a:lnTo>
                <a:cubicBezTo>
                  <a:pt x="4033628" y="2130440"/>
                  <a:pt x="4017954" y="2130093"/>
                  <a:pt x="4002395" y="2130440"/>
                </a:cubicBezTo>
                <a:lnTo>
                  <a:pt x="4002279" y="2130322"/>
                </a:lnTo>
                <a:cubicBezTo>
                  <a:pt x="3981303" y="2130784"/>
                  <a:pt x="3990179" y="2147150"/>
                  <a:pt x="3988911" y="2157408"/>
                </a:cubicBezTo>
                <a:cubicBezTo>
                  <a:pt x="3987759" y="2167549"/>
                  <a:pt x="3986375" y="2178153"/>
                  <a:pt x="4003431" y="2177576"/>
                </a:cubicBezTo>
                <a:cubicBezTo>
                  <a:pt x="4032822" y="2176656"/>
                  <a:pt x="4062327" y="2177002"/>
                  <a:pt x="4091831" y="2177576"/>
                </a:cubicBezTo>
                <a:cubicBezTo>
                  <a:pt x="4103702" y="2177807"/>
                  <a:pt x="4108428" y="2174120"/>
                  <a:pt x="4109350" y="2161557"/>
                </a:cubicBezTo>
                <a:cubicBezTo>
                  <a:pt x="4110962" y="2139660"/>
                  <a:pt x="4106930" y="2125712"/>
                  <a:pt x="4080305" y="2129979"/>
                </a:cubicBezTo>
                <a:close/>
                <a:moveTo>
                  <a:pt x="4703591" y="2129862"/>
                </a:moveTo>
                <a:cubicBezTo>
                  <a:pt x="4673167" y="2122486"/>
                  <a:pt x="4662330" y="2130322"/>
                  <a:pt x="4662102" y="2161211"/>
                </a:cubicBezTo>
                <a:cubicBezTo>
                  <a:pt x="4662102" y="2169855"/>
                  <a:pt x="4662102" y="2178498"/>
                  <a:pt x="4662102" y="2187144"/>
                </a:cubicBezTo>
                <a:cubicBezTo>
                  <a:pt x="4662216" y="2187144"/>
                  <a:pt x="4662330" y="2187144"/>
                  <a:pt x="4662330" y="2187144"/>
                </a:cubicBezTo>
                <a:lnTo>
                  <a:pt x="4662330" y="2187259"/>
                </a:lnTo>
                <a:cubicBezTo>
                  <a:pt x="4662330" y="2200167"/>
                  <a:pt x="4663022" y="2213189"/>
                  <a:pt x="4662216" y="2226098"/>
                </a:cubicBezTo>
                <a:cubicBezTo>
                  <a:pt x="4660948" y="2249034"/>
                  <a:pt x="4677315" y="2244309"/>
                  <a:pt x="4690453" y="2245114"/>
                </a:cubicBezTo>
                <a:cubicBezTo>
                  <a:pt x="4704629" y="2246037"/>
                  <a:pt x="4717423" y="2244885"/>
                  <a:pt x="4715001" y="2225408"/>
                </a:cubicBezTo>
                <a:cubicBezTo>
                  <a:pt x="4711775" y="2199245"/>
                  <a:pt x="4711429" y="2173197"/>
                  <a:pt x="4714771" y="2147035"/>
                </a:cubicBezTo>
                <a:cubicBezTo>
                  <a:pt x="4715807" y="2138853"/>
                  <a:pt x="4713963" y="2132283"/>
                  <a:pt x="4703591" y="2129862"/>
                </a:cubicBezTo>
                <a:close/>
                <a:moveTo>
                  <a:pt x="4283841" y="2129748"/>
                </a:moveTo>
                <a:cubicBezTo>
                  <a:pt x="4263557" y="2129057"/>
                  <a:pt x="4258834" y="2135972"/>
                  <a:pt x="4259293" y="2154988"/>
                </a:cubicBezTo>
                <a:lnTo>
                  <a:pt x="4259293" y="2155102"/>
                </a:lnTo>
                <a:cubicBezTo>
                  <a:pt x="4259753" y="2172391"/>
                  <a:pt x="4262521" y="2182301"/>
                  <a:pt x="4283382" y="2176770"/>
                </a:cubicBezTo>
                <a:cubicBezTo>
                  <a:pt x="4302742" y="2182416"/>
                  <a:pt x="4307930" y="2173197"/>
                  <a:pt x="4307930" y="2153835"/>
                </a:cubicBezTo>
                <a:cubicBezTo>
                  <a:pt x="4307930" y="2135509"/>
                  <a:pt x="4301936" y="2130322"/>
                  <a:pt x="4283841" y="2129748"/>
                </a:cubicBezTo>
                <a:close/>
                <a:moveTo>
                  <a:pt x="8835048" y="2129402"/>
                </a:moveTo>
                <a:cubicBezTo>
                  <a:pt x="8823406" y="2129170"/>
                  <a:pt x="8821332" y="2134704"/>
                  <a:pt x="8820180" y="2145076"/>
                </a:cubicBezTo>
                <a:lnTo>
                  <a:pt x="8820180" y="2145191"/>
                </a:lnTo>
                <a:cubicBezTo>
                  <a:pt x="8817644" y="2168010"/>
                  <a:pt x="8822024" y="2181842"/>
                  <a:pt x="8849454" y="2177002"/>
                </a:cubicBezTo>
                <a:cubicBezTo>
                  <a:pt x="8859482" y="2175158"/>
                  <a:pt x="8870084" y="2176656"/>
                  <a:pt x="8880457" y="2176656"/>
                </a:cubicBezTo>
                <a:cubicBezTo>
                  <a:pt x="8894287" y="2176656"/>
                  <a:pt x="8908118" y="2176080"/>
                  <a:pt x="8921948" y="2176770"/>
                </a:cubicBezTo>
                <a:cubicBezTo>
                  <a:pt x="8934395" y="2177346"/>
                  <a:pt x="8942464" y="2174235"/>
                  <a:pt x="8940273" y="2159713"/>
                </a:cubicBezTo>
                <a:cubicBezTo>
                  <a:pt x="8938429" y="2147497"/>
                  <a:pt x="8946382" y="2129632"/>
                  <a:pt x="8923101" y="2129632"/>
                </a:cubicBezTo>
                <a:cubicBezTo>
                  <a:pt x="8893711" y="2129632"/>
                  <a:pt x="8864436" y="2129862"/>
                  <a:pt x="8835048" y="2129402"/>
                </a:cubicBezTo>
                <a:close/>
                <a:moveTo>
                  <a:pt x="5296452" y="2129402"/>
                </a:moveTo>
                <a:cubicBezTo>
                  <a:pt x="5270635" y="2130553"/>
                  <a:pt x="5244703" y="2130440"/>
                  <a:pt x="5218770" y="2129518"/>
                </a:cubicBezTo>
                <a:cubicBezTo>
                  <a:pt x="5204363" y="2128941"/>
                  <a:pt x="5199870" y="2133665"/>
                  <a:pt x="5199062" y="2148419"/>
                </a:cubicBezTo>
                <a:cubicBezTo>
                  <a:pt x="5197909" y="2169739"/>
                  <a:pt x="5202058" y="2181496"/>
                  <a:pt x="5226606" y="2177116"/>
                </a:cubicBezTo>
                <a:cubicBezTo>
                  <a:pt x="5235826" y="2175502"/>
                  <a:pt x="5245622" y="2176886"/>
                  <a:pt x="5255075" y="2176886"/>
                </a:cubicBezTo>
                <a:cubicBezTo>
                  <a:pt x="5268792" y="2176886"/>
                  <a:pt x="5282852" y="2175733"/>
                  <a:pt x="5296452" y="2177231"/>
                </a:cubicBezTo>
                <a:cubicBezTo>
                  <a:pt x="5315468" y="2179307"/>
                  <a:pt x="5315119" y="2168125"/>
                  <a:pt x="5314544" y="2155102"/>
                </a:cubicBezTo>
                <a:cubicBezTo>
                  <a:pt x="5313968" y="2142425"/>
                  <a:pt x="5317889" y="2128363"/>
                  <a:pt x="5296452" y="2129402"/>
                </a:cubicBezTo>
                <a:close/>
                <a:moveTo>
                  <a:pt x="462573" y="2129402"/>
                </a:moveTo>
                <a:cubicBezTo>
                  <a:pt x="450931" y="2129170"/>
                  <a:pt x="448857" y="2134704"/>
                  <a:pt x="447705" y="2145076"/>
                </a:cubicBezTo>
                <a:lnTo>
                  <a:pt x="447705" y="2145191"/>
                </a:lnTo>
                <a:cubicBezTo>
                  <a:pt x="445169" y="2168010"/>
                  <a:pt x="449549" y="2181842"/>
                  <a:pt x="476979" y="2177002"/>
                </a:cubicBezTo>
                <a:cubicBezTo>
                  <a:pt x="487007" y="2175158"/>
                  <a:pt x="497609" y="2176656"/>
                  <a:pt x="507982" y="2176656"/>
                </a:cubicBezTo>
                <a:cubicBezTo>
                  <a:pt x="521812" y="2176656"/>
                  <a:pt x="535643" y="2176080"/>
                  <a:pt x="549473" y="2176770"/>
                </a:cubicBezTo>
                <a:cubicBezTo>
                  <a:pt x="561920" y="2177346"/>
                  <a:pt x="569989" y="2174235"/>
                  <a:pt x="567798" y="2159713"/>
                </a:cubicBezTo>
                <a:cubicBezTo>
                  <a:pt x="565954" y="2147497"/>
                  <a:pt x="573907" y="2129632"/>
                  <a:pt x="550626" y="2129632"/>
                </a:cubicBezTo>
                <a:cubicBezTo>
                  <a:pt x="521236" y="2129632"/>
                  <a:pt x="491961" y="2129862"/>
                  <a:pt x="462573" y="2129402"/>
                </a:cubicBezTo>
                <a:close/>
                <a:moveTo>
                  <a:pt x="7633887" y="2129057"/>
                </a:moveTo>
                <a:lnTo>
                  <a:pt x="7633772" y="2129170"/>
                </a:lnTo>
                <a:cubicBezTo>
                  <a:pt x="7618788" y="2128711"/>
                  <a:pt x="7615561" y="2135509"/>
                  <a:pt x="7614524" y="2149341"/>
                </a:cubicBezTo>
                <a:cubicBezTo>
                  <a:pt x="7613026" y="2170316"/>
                  <a:pt x="7619019" y="2179998"/>
                  <a:pt x="7641378" y="2176770"/>
                </a:cubicBezTo>
                <a:cubicBezTo>
                  <a:pt x="7651520" y="2175386"/>
                  <a:pt x="7662008" y="2176541"/>
                  <a:pt x="7672382" y="2176541"/>
                </a:cubicBezTo>
                <a:cubicBezTo>
                  <a:pt x="7685405" y="2176541"/>
                  <a:pt x="7698427" y="2175502"/>
                  <a:pt x="7711221" y="2176770"/>
                </a:cubicBezTo>
                <a:cubicBezTo>
                  <a:pt x="7729085" y="2178498"/>
                  <a:pt x="7730814" y="2168704"/>
                  <a:pt x="7730238" y="2154756"/>
                </a:cubicBezTo>
                <a:cubicBezTo>
                  <a:pt x="7729661" y="2141504"/>
                  <a:pt x="7732081" y="2128248"/>
                  <a:pt x="7711451" y="2129057"/>
                </a:cubicBezTo>
                <a:cubicBezTo>
                  <a:pt x="7685635" y="2130093"/>
                  <a:pt x="7659703" y="2129862"/>
                  <a:pt x="7633887" y="2129057"/>
                </a:cubicBezTo>
                <a:close/>
                <a:moveTo>
                  <a:pt x="4754880" y="2128941"/>
                </a:moveTo>
                <a:cubicBezTo>
                  <a:pt x="4736553" y="2129057"/>
                  <a:pt x="4725719" y="2132514"/>
                  <a:pt x="4730675" y="2153490"/>
                </a:cubicBezTo>
                <a:cubicBezTo>
                  <a:pt x="4726527" y="2171469"/>
                  <a:pt x="4732865" y="2177923"/>
                  <a:pt x="4751882" y="2177576"/>
                </a:cubicBezTo>
                <a:cubicBezTo>
                  <a:pt x="4769746" y="2177346"/>
                  <a:pt x="4779082" y="2175158"/>
                  <a:pt x="4778277" y="2153950"/>
                </a:cubicBezTo>
                <a:cubicBezTo>
                  <a:pt x="4777585" y="2136661"/>
                  <a:pt x="4774010" y="2128941"/>
                  <a:pt x="4754994" y="2128941"/>
                </a:cubicBezTo>
                <a:close/>
                <a:moveTo>
                  <a:pt x="7307376" y="2128824"/>
                </a:moveTo>
                <a:cubicBezTo>
                  <a:pt x="7289858" y="2129402"/>
                  <a:pt x="7280984" y="2132514"/>
                  <a:pt x="7280638" y="2153029"/>
                </a:cubicBezTo>
                <a:cubicBezTo>
                  <a:pt x="7280465" y="2163171"/>
                  <a:pt x="7282250" y="2169192"/>
                  <a:pt x="7286372" y="2172665"/>
                </a:cubicBezTo>
                <a:lnTo>
                  <a:pt x="7306049" y="2176988"/>
                </a:lnTo>
                <a:lnTo>
                  <a:pt x="7305993" y="2177002"/>
                </a:lnTo>
                <a:lnTo>
                  <a:pt x="7306108" y="2177002"/>
                </a:lnTo>
                <a:lnTo>
                  <a:pt x="7306049" y="2176988"/>
                </a:lnTo>
                <a:lnTo>
                  <a:pt x="7325241" y="2172549"/>
                </a:lnTo>
                <a:cubicBezTo>
                  <a:pt x="7329073" y="2169105"/>
                  <a:pt x="7330082" y="2163171"/>
                  <a:pt x="7327545" y="2153143"/>
                </a:cubicBezTo>
                <a:cubicBezTo>
                  <a:pt x="7331463" y="2137123"/>
                  <a:pt x="7327314" y="2128248"/>
                  <a:pt x="7307376" y="2128824"/>
                </a:cubicBezTo>
                <a:close/>
                <a:moveTo>
                  <a:pt x="7103840" y="2128824"/>
                </a:moveTo>
                <a:cubicBezTo>
                  <a:pt x="7084017" y="2128479"/>
                  <a:pt x="7074566" y="2133549"/>
                  <a:pt x="7077677" y="2154988"/>
                </a:cubicBezTo>
                <a:cubicBezTo>
                  <a:pt x="7079177" y="2165130"/>
                  <a:pt x="7077908" y="2175848"/>
                  <a:pt x="7077908" y="2186222"/>
                </a:cubicBezTo>
                <a:lnTo>
                  <a:pt x="7078023" y="2186222"/>
                </a:lnTo>
                <a:cubicBezTo>
                  <a:pt x="7078023" y="2199245"/>
                  <a:pt x="7079061" y="2212382"/>
                  <a:pt x="7077793" y="2225290"/>
                </a:cubicBezTo>
                <a:cubicBezTo>
                  <a:pt x="7075950" y="2243501"/>
                  <a:pt x="7086322" y="2245461"/>
                  <a:pt x="7100037" y="2244424"/>
                </a:cubicBezTo>
                <a:cubicBezTo>
                  <a:pt x="7112945" y="2243386"/>
                  <a:pt x="7129772" y="2249495"/>
                  <a:pt x="7129541" y="2226328"/>
                </a:cubicBezTo>
                <a:cubicBezTo>
                  <a:pt x="7129195" y="2202472"/>
                  <a:pt x="7124009" y="2178498"/>
                  <a:pt x="7129541" y="2154527"/>
                </a:cubicBezTo>
                <a:cubicBezTo>
                  <a:pt x="7134728" y="2131937"/>
                  <a:pt x="7122741" y="2129170"/>
                  <a:pt x="7103840" y="2128824"/>
                </a:cubicBezTo>
                <a:close/>
                <a:moveTo>
                  <a:pt x="9518956" y="2128711"/>
                </a:moveTo>
                <a:cubicBezTo>
                  <a:pt x="9506854" y="2129632"/>
                  <a:pt x="9491641" y="2124792"/>
                  <a:pt x="9492332" y="2146459"/>
                </a:cubicBezTo>
                <a:lnTo>
                  <a:pt x="9492217" y="2146575"/>
                </a:lnTo>
                <a:cubicBezTo>
                  <a:pt x="9493024" y="2173314"/>
                  <a:pt x="9492678" y="2200167"/>
                  <a:pt x="9492217" y="2226905"/>
                </a:cubicBezTo>
                <a:cubicBezTo>
                  <a:pt x="9491987" y="2239237"/>
                  <a:pt x="9497634" y="2242925"/>
                  <a:pt x="9509274" y="2244077"/>
                </a:cubicBezTo>
                <a:cubicBezTo>
                  <a:pt x="9531173" y="2246152"/>
                  <a:pt x="9544542" y="2241426"/>
                  <a:pt x="9540162" y="2215379"/>
                </a:cubicBezTo>
                <a:cubicBezTo>
                  <a:pt x="9538664" y="2206160"/>
                  <a:pt x="9539932" y="2196478"/>
                  <a:pt x="9539932" y="2186912"/>
                </a:cubicBezTo>
                <a:lnTo>
                  <a:pt x="9540162" y="2186912"/>
                </a:lnTo>
                <a:cubicBezTo>
                  <a:pt x="9540162" y="2174003"/>
                  <a:pt x="9539010" y="2160866"/>
                  <a:pt x="9540508" y="2148072"/>
                </a:cubicBezTo>
                <a:cubicBezTo>
                  <a:pt x="9542698" y="2129979"/>
                  <a:pt x="9533017" y="2127557"/>
                  <a:pt x="9518956" y="2128711"/>
                </a:cubicBezTo>
                <a:close/>
                <a:moveTo>
                  <a:pt x="8379800" y="2128711"/>
                </a:moveTo>
                <a:cubicBezTo>
                  <a:pt x="8360784" y="2129170"/>
                  <a:pt x="8355021" y="2134933"/>
                  <a:pt x="8354445" y="2153950"/>
                </a:cubicBezTo>
                <a:cubicBezTo>
                  <a:pt x="8353753" y="2175271"/>
                  <a:pt x="8363319" y="2177002"/>
                  <a:pt x="8380607" y="2177231"/>
                </a:cubicBezTo>
                <a:lnTo>
                  <a:pt x="8380722" y="2177231"/>
                </a:lnTo>
                <a:cubicBezTo>
                  <a:pt x="8398356" y="2177461"/>
                  <a:pt x="8407114" y="2173314"/>
                  <a:pt x="8402390" y="2154527"/>
                </a:cubicBezTo>
                <a:cubicBezTo>
                  <a:pt x="8406078" y="2135856"/>
                  <a:pt x="8400200" y="2128248"/>
                  <a:pt x="8379800" y="2128711"/>
                </a:cubicBezTo>
                <a:close/>
                <a:moveTo>
                  <a:pt x="7235920" y="2128711"/>
                </a:moveTo>
                <a:cubicBezTo>
                  <a:pt x="7215751" y="2128134"/>
                  <a:pt x="7213676" y="2137123"/>
                  <a:pt x="7213676" y="2153605"/>
                </a:cubicBezTo>
                <a:cubicBezTo>
                  <a:pt x="7213560" y="2170316"/>
                  <a:pt x="7215521" y="2181610"/>
                  <a:pt x="7236035" y="2176195"/>
                </a:cubicBezTo>
                <a:cubicBezTo>
                  <a:pt x="7254936" y="2180344"/>
                  <a:pt x="7262081" y="2173890"/>
                  <a:pt x="7262081" y="2153490"/>
                </a:cubicBezTo>
                <a:lnTo>
                  <a:pt x="7262197" y="2153373"/>
                </a:lnTo>
                <a:cubicBezTo>
                  <a:pt x="7262197" y="2132860"/>
                  <a:pt x="7254129" y="2129286"/>
                  <a:pt x="7235920" y="2128711"/>
                </a:cubicBezTo>
                <a:close/>
                <a:moveTo>
                  <a:pt x="7170917" y="2128711"/>
                </a:moveTo>
                <a:cubicBezTo>
                  <a:pt x="7147981" y="2127788"/>
                  <a:pt x="7146369" y="2138853"/>
                  <a:pt x="7145447" y="2156947"/>
                </a:cubicBezTo>
                <a:cubicBezTo>
                  <a:pt x="7144408" y="2179650"/>
                  <a:pt x="7158354" y="2175733"/>
                  <a:pt x="7172185" y="2177116"/>
                </a:cubicBezTo>
                <a:cubicBezTo>
                  <a:pt x="7192238" y="2179074"/>
                  <a:pt x="7196502" y="2169855"/>
                  <a:pt x="7192929" y="2153029"/>
                </a:cubicBezTo>
                <a:cubicBezTo>
                  <a:pt x="7196849" y="2134589"/>
                  <a:pt x="7189357" y="2129402"/>
                  <a:pt x="7170917" y="2128711"/>
                </a:cubicBezTo>
                <a:close/>
                <a:moveTo>
                  <a:pt x="6506948" y="2128711"/>
                </a:moveTo>
                <a:cubicBezTo>
                  <a:pt x="6481821" y="2130209"/>
                  <a:pt x="6456697" y="2129862"/>
                  <a:pt x="6431573" y="2128941"/>
                </a:cubicBezTo>
                <a:cubicBezTo>
                  <a:pt x="6414168" y="2128248"/>
                  <a:pt x="6404720" y="2130784"/>
                  <a:pt x="6404258" y="2152221"/>
                </a:cubicBezTo>
                <a:cubicBezTo>
                  <a:pt x="6403681" y="2175158"/>
                  <a:pt x="6414054" y="2178037"/>
                  <a:pt x="6432265" y="2176425"/>
                </a:cubicBezTo>
                <a:cubicBezTo>
                  <a:pt x="6442521" y="2175502"/>
                  <a:pt x="6453009" y="2176195"/>
                  <a:pt x="6463381" y="2176195"/>
                </a:cubicBezTo>
                <a:cubicBezTo>
                  <a:pt x="6478133" y="2176195"/>
                  <a:pt x="6493001" y="2174925"/>
                  <a:pt x="6507524" y="2176541"/>
                </a:cubicBezTo>
                <a:lnTo>
                  <a:pt x="6507638" y="2176541"/>
                </a:lnTo>
                <a:cubicBezTo>
                  <a:pt x="6527346" y="2178728"/>
                  <a:pt x="6525503" y="2166512"/>
                  <a:pt x="6525389" y="2154066"/>
                </a:cubicBezTo>
                <a:cubicBezTo>
                  <a:pt x="6525273" y="2141043"/>
                  <a:pt x="6528270" y="2127557"/>
                  <a:pt x="6506948" y="2128711"/>
                </a:cubicBezTo>
                <a:close/>
                <a:moveTo>
                  <a:pt x="1146481" y="2128711"/>
                </a:moveTo>
                <a:cubicBezTo>
                  <a:pt x="1134379" y="2129632"/>
                  <a:pt x="1119166" y="2124792"/>
                  <a:pt x="1119857" y="2146459"/>
                </a:cubicBezTo>
                <a:lnTo>
                  <a:pt x="1119742" y="2146575"/>
                </a:lnTo>
                <a:cubicBezTo>
                  <a:pt x="1120549" y="2173314"/>
                  <a:pt x="1120203" y="2200167"/>
                  <a:pt x="1119742" y="2226905"/>
                </a:cubicBezTo>
                <a:cubicBezTo>
                  <a:pt x="1119512" y="2239237"/>
                  <a:pt x="1125159" y="2242925"/>
                  <a:pt x="1136799" y="2244077"/>
                </a:cubicBezTo>
                <a:cubicBezTo>
                  <a:pt x="1158698" y="2246152"/>
                  <a:pt x="1172067" y="2241426"/>
                  <a:pt x="1167687" y="2215379"/>
                </a:cubicBezTo>
                <a:cubicBezTo>
                  <a:pt x="1166189" y="2206160"/>
                  <a:pt x="1167457" y="2196478"/>
                  <a:pt x="1167457" y="2186912"/>
                </a:cubicBezTo>
                <a:lnTo>
                  <a:pt x="1167687" y="2186912"/>
                </a:lnTo>
                <a:cubicBezTo>
                  <a:pt x="1167687" y="2174003"/>
                  <a:pt x="1166535" y="2160866"/>
                  <a:pt x="1168033" y="2148072"/>
                </a:cubicBezTo>
                <a:cubicBezTo>
                  <a:pt x="1170223" y="2129979"/>
                  <a:pt x="1160542" y="2127557"/>
                  <a:pt x="1146481" y="2128711"/>
                </a:cubicBezTo>
                <a:close/>
                <a:moveTo>
                  <a:pt x="6099875" y="2128594"/>
                </a:moveTo>
                <a:cubicBezTo>
                  <a:pt x="6080169" y="2128363"/>
                  <a:pt x="6070024" y="2132167"/>
                  <a:pt x="6070256" y="2155448"/>
                </a:cubicBezTo>
                <a:cubicBezTo>
                  <a:pt x="6070486" y="2176656"/>
                  <a:pt x="6080512" y="2177923"/>
                  <a:pt x="6097917" y="2175619"/>
                </a:cubicBezTo>
                <a:cubicBezTo>
                  <a:pt x="6115433" y="2180111"/>
                  <a:pt x="6124426" y="2174925"/>
                  <a:pt x="6123848" y="2152336"/>
                </a:cubicBezTo>
                <a:cubicBezTo>
                  <a:pt x="6123388" y="2133549"/>
                  <a:pt x="6117394" y="2128824"/>
                  <a:pt x="6099875" y="2128594"/>
                </a:cubicBezTo>
                <a:close/>
                <a:moveTo>
                  <a:pt x="7372724" y="2128479"/>
                </a:moveTo>
                <a:cubicBezTo>
                  <a:pt x="7362409" y="2128479"/>
                  <a:pt x="7356301" y="2130351"/>
                  <a:pt x="7352771" y="2134516"/>
                </a:cubicBezTo>
                <a:lnTo>
                  <a:pt x="7348305" y="2154235"/>
                </a:lnTo>
                <a:lnTo>
                  <a:pt x="7348291" y="2154181"/>
                </a:lnTo>
                <a:lnTo>
                  <a:pt x="7348291" y="2154296"/>
                </a:lnTo>
                <a:lnTo>
                  <a:pt x="7348305" y="2154235"/>
                </a:lnTo>
                <a:lnTo>
                  <a:pt x="7353001" y="2173615"/>
                </a:lnTo>
                <a:cubicBezTo>
                  <a:pt x="7356561" y="2177434"/>
                  <a:pt x="7362582" y="2178383"/>
                  <a:pt x="7372493" y="2175848"/>
                </a:cubicBezTo>
                <a:cubicBezTo>
                  <a:pt x="7388859" y="2179768"/>
                  <a:pt x="7397619" y="2175271"/>
                  <a:pt x="7396812" y="2155218"/>
                </a:cubicBezTo>
                <a:cubicBezTo>
                  <a:pt x="7396120" y="2137931"/>
                  <a:pt x="7394046" y="2128479"/>
                  <a:pt x="7372724" y="2128479"/>
                </a:cubicBezTo>
                <a:close/>
                <a:moveTo>
                  <a:pt x="7430005" y="2128363"/>
                </a:moveTo>
                <a:cubicBezTo>
                  <a:pt x="7409490" y="2131360"/>
                  <a:pt x="7412141" y="2141847"/>
                  <a:pt x="7411795" y="2154642"/>
                </a:cubicBezTo>
                <a:cubicBezTo>
                  <a:pt x="7411449" y="2167434"/>
                  <a:pt x="7410757" y="2177691"/>
                  <a:pt x="7429889" y="2177461"/>
                </a:cubicBezTo>
                <a:cubicBezTo>
                  <a:pt x="7440724" y="2177346"/>
                  <a:pt x="7462851" y="2165591"/>
                  <a:pt x="7462621" y="2187259"/>
                </a:cubicBezTo>
                <a:cubicBezTo>
                  <a:pt x="7462390" y="2208580"/>
                  <a:pt x="7440609" y="2196133"/>
                  <a:pt x="7429429" y="2196593"/>
                </a:cubicBezTo>
                <a:cubicBezTo>
                  <a:pt x="7413293" y="2197285"/>
                  <a:pt x="7410181" y="2203855"/>
                  <a:pt x="7412026" y="2217109"/>
                </a:cubicBezTo>
                <a:cubicBezTo>
                  <a:pt x="7413523" y="2228287"/>
                  <a:pt x="7404880" y="2245000"/>
                  <a:pt x="7427929" y="2244424"/>
                </a:cubicBezTo>
                <a:cubicBezTo>
                  <a:pt x="7456513" y="2243848"/>
                  <a:pt x="7485095" y="2243962"/>
                  <a:pt x="7513677" y="2244424"/>
                </a:cubicBezTo>
                <a:cubicBezTo>
                  <a:pt x="7526125" y="2244538"/>
                  <a:pt x="7530735" y="2238776"/>
                  <a:pt x="7530620" y="2227135"/>
                </a:cubicBezTo>
                <a:cubicBezTo>
                  <a:pt x="7530274" y="2200512"/>
                  <a:pt x="7531657" y="2173657"/>
                  <a:pt x="7527393" y="2147150"/>
                </a:cubicBezTo>
                <a:lnTo>
                  <a:pt x="7527508" y="2147035"/>
                </a:lnTo>
                <a:cubicBezTo>
                  <a:pt x="7531888" y="2142310"/>
                  <a:pt x="7533272" y="2132399"/>
                  <a:pt x="7542145" y="2134933"/>
                </a:cubicBezTo>
                <a:cubicBezTo>
                  <a:pt x="7551366" y="2137585"/>
                  <a:pt x="7547217" y="2146690"/>
                  <a:pt x="7547332" y="2152797"/>
                </a:cubicBezTo>
                <a:cubicBezTo>
                  <a:pt x="7547793" y="2177923"/>
                  <a:pt x="7547909" y="2203048"/>
                  <a:pt x="7547332" y="2228173"/>
                </a:cubicBezTo>
                <a:cubicBezTo>
                  <a:pt x="7547102" y="2240504"/>
                  <a:pt x="7551826" y="2244538"/>
                  <a:pt x="7564044" y="2245000"/>
                </a:cubicBezTo>
                <a:cubicBezTo>
                  <a:pt x="7592972" y="2246152"/>
                  <a:pt x="7606341" y="2227021"/>
                  <a:pt x="7591704" y="2200512"/>
                </a:cubicBezTo>
                <a:cubicBezTo>
                  <a:pt x="7585942" y="2190024"/>
                  <a:pt x="7584328" y="2185528"/>
                  <a:pt x="7591242" y="2174235"/>
                </a:cubicBezTo>
                <a:cubicBezTo>
                  <a:pt x="7606572" y="2148995"/>
                  <a:pt x="7594009" y="2129518"/>
                  <a:pt x="7565196" y="2129286"/>
                </a:cubicBezTo>
                <a:cubicBezTo>
                  <a:pt x="7543529" y="2129170"/>
                  <a:pt x="7521861" y="2129402"/>
                  <a:pt x="7500193" y="2129170"/>
                </a:cubicBezTo>
                <a:cubicBezTo>
                  <a:pt x="7488784" y="2129057"/>
                  <a:pt x="7479102" y="2130669"/>
                  <a:pt x="7478296" y="2144846"/>
                </a:cubicBezTo>
                <a:cubicBezTo>
                  <a:pt x="7461469" y="2142079"/>
                  <a:pt x="7451212" y="2125251"/>
                  <a:pt x="7430005" y="2128363"/>
                </a:cubicBezTo>
                <a:close/>
                <a:moveTo>
                  <a:pt x="5899912" y="2128363"/>
                </a:moveTo>
                <a:cubicBezTo>
                  <a:pt x="5881012" y="2127557"/>
                  <a:pt x="5869370" y="2131246"/>
                  <a:pt x="5872369" y="2153720"/>
                </a:cubicBezTo>
                <a:cubicBezTo>
                  <a:pt x="5873864" y="2164784"/>
                  <a:pt x="5872598" y="2176195"/>
                  <a:pt x="5872598" y="2187487"/>
                </a:cubicBezTo>
                <a:cubicBezTo>
                  <a:pt x="5872482" y="2200512"/>
                  <a:pt x="5873060" y="2213536"/>
                  <a:pt x="5872482" y="2226560"/>
                </a:cubicBezTo>
                <a:cubicBezTo>
                  <a:pt x="5871677" y="2245576"/>
                  <a:pt x="5884585" y="2244077"/>
                  <a:pt x="5897033" y="2244077"/>
                </a:cubicBezTo>
                <a:cubicBezTo>
                  <a:pt x="5909593" y="2244077"/>
                  <a:pt x="5921233" y="2245000"/>
                  <a:pt x="5920198" y="2225751"/>
                </a:cubicBezTo>
                <a:cubicBezTo>
                  <a:pt x="5918929" y="2199590"/>
                  <a:pt x="5919045" y="2173197"/>
                  <a:pt x="5920198" y="2146919"/>
                </a:cubicBezTo>
                <a:cubicBezTo>
                  <a:pt x="5921006" y="2130784"/>
                  <a:pt x="5913164" y="2128941"/>
                  <a:pt x="5899912" y="2128363"/>
                </a:cubicBezTo>
                <a:close/>
                <a:moveTo>
                  <a:pt x="10049232" y="2128248"/>
                </a:moveTo>
                <a:cubicBezTo>
                  <a:pt x="10035057" y="2127904"/>
                  <a:pt x="10030216" y="2132514"/>
                  <a:pt x="10029410" y="2147381"/>
                </a:cubicBezTo>
                <a:cubicBezTo>
                  <a:pt x="10028142" y="2168704"/>
                  <a:pt x="10032521" y="2180229"/>
                  <a:pt x="10056954" y="2175962"/>
                </a:cubicBezTo>
                <a:cubicBezTo>
                  <a:pt x="10066982" y="2174235"/>
                  <a:pt x="10077585" y="2175619"/>
                  <a:pt x="10087958" y="2175619"/>
                </a:cubicBezTo>
                <a:cubicBezTo>
                  <a:pt x="10100982" y="2175619"/>
                  <a:pt x="10114004" y="2174579"/>
                  <a:pt x="10126798" y="2175848"/>
                </a:cubicBezTo>
                <a:cubicBezTo>
                  <a:pt x="10142241" y="2177346"/>
                  <a:pt x="10146622" y="2170546"/>
                  <a:pt x="10144892" y="2156601"/>
                </a:cubicBezTo>
                <a:lnTo>
                  <a:pt x="10144892" y="2156485"/>
                </a:lnTo>
                <a:cubicBezTo>
                  <a:pt x="10143394" y="2144152"/>
                  <a:pt x="10150886" y="2127327"/>
                  <a:pt x="10126913" y="2128248"/>
                </a:cubicBezTo>
                <a:cubicBezTo>
                  <a:pt x="10100982" y="2129402"/>
                  <a:pt x="10075050" y="2129057"/>
                  <a:pt x="10049232" y="2128248"/>
                </a:cubicBezTo>
                <a:close/>
                <a:moveTo>
                  <a:pt x="8579878" y="2128248"/>
                </a:moveTo>
                <a:cubicBezTo>
                  <a:pt x="8562475" y="2129170"/>
                  <a:pt x="8552908" y="2130669"/>
                  <a:pt x="8553025" y="2152107"/>
                </a:cubicBezTo>
                <a:cubicBezTo>
                  <a:pt x="8553140" y="2171585"/>
                  <a:pt x="8557980" y="2179998"/>
                  <a:pt x="8576652" y="2176195"/>
                </a:cubicBezTo>
                <a:cubicBezTo>
                  <a:pt x="8592556" y="2176656"/>
                  <a:pt x="8608346" y="2180229"/>
                  <a:pt x="8606963" y="2155795"/>
                </a:cubicBezTo>
                <a:cubicBezTo>
                  <a:pt x="8605926" y="2137123"/>
                  <a:pt x="8601777" y="2127097"/>
                  <a:pt x="8579878" y="2128248"/>
                </a:cubicBezTo>
                <a:close/>
                <a:moveTo>
                  <a:pt x="8511649" y="2128248"/>
                </a:moveTo>
                <a:cubicBezTo>
                  <a:pt x="8491596" y="2127327"/>
                  <a:pt x="8485602" y="2133434"/>
                  <a:pt x="8485256" y="2154066"/>
                </a:cubicBezTo>
                <a:cubicBezTo>
                  <a:pt x="8484796" y="2176195"/>
                  <a:pt x="8494706" y="2178383"/>
                  <a:pt x="8511764" y="2175619"/>
                </a:cubicBezTo>
                <a:cubicBezTo>
                  <a:pt x="8529514" y="2178960"/>
                  <a:pt x="8539310" y="2176309"/>
                  <a:pt x="8539310" y="2153029"/>
                </a:cubicBezTo>
                <a:cubicBezTo>
                  <a:pt x="8539310" y="2130322"/>
                  <a:pt x="8529398" y="2129170"/>
                  <a:pt x="8511649" y="2128363"/>
                </a:cubicBezTo>
                <a:close/>
                <a:moveTo>
                  <a:pt x="4960375" y="2128248"/>
                </a:moveTo>
                <a:cubicBezTo>
                  <a:pt x="4941704" y="2128711"/>
                  <a:pt x="4932022" y="2131591"/>
                  <a:pt x="4932600" y="2153720"/>
                </a:cubicBezTo>
                <a:cubicBezTo>
                  <a:pt x="4933176" y="2172391"/>
                  <a:pt x="4939512" y="2176770"/>
                  <a:pt x="4956917" y="2176541"/>
                </a:cubicBezTo>
                <a:cubicBezTo>
                  <a:pt x="4974089" y="2176309"/>
                  <a:pt x="4986537" y="2175158"/>
                  <a:pt x="4981121" y="2153605"/>
                </a:cubicBezTo>
                <a:cubicBezTo>
                  <a:pt x="4984117" y="2136894"/>
                  <a:pt x="4980659" y="2127788"/>
                  <a:pt x="4960488" y="2128248"/>
                </a:cubicBezTo>
                <a:close/>
                <a:moveTo>
                  <a:pt x="1676757" y="2128248"/>
                </a:moveTo>
                <a:cubicBezTo>
                  <a:pt x="1662582" y="2127904"/>
                  <a:pt x="1657741" y="2132514"/>
                  <a:pt x="1656935" y="2147381"/>
                </a:cubicBezTo>
                <a:cubicBezTo>
                  <a:pt x="1655667" y="2168704"/>
                  <a:pt x="1660046" y="2180229"/>
                  <a:pt x="1684479" y="2175962"/>
                </a:cubicBezTo>
                <a:cubicBezTo>
                  <a:pt x="1694507" y="2174235"/>
                  <a:pt x="1705110" y="2175619"/>
                  <a:pt x="1715483" y="2175619"/>
                </a:cubicBezTo>
                <a:cubicBezTo>
                  <a:pt x="1728507" y="2175619"/>
                  <a:pt x="1741529" y="2174579"/>
                  <a:pt x="1754323" y="2175848"/>
                </a:cubicBezTo>
                <a:cubicBezTo>
                  <a:pt x="1769766" y="2177346"/>
                  <a:pt x="1774147" y="2170546"/>
                  <a:pt x="1772417" y="2156601"/>
                </a:cubicBezTo>
                <a:lnTo>
                  <a:pt x="1772417" y="2156485"/>
                </a:lnTo>
                <a:cubicBezTo>
                  <a:pt x="1770919" y="2144152"/>
                  <a:pt x="1778411" y="2127327"/>
                  <a:pt x="1754438" y="2128248"/>
                </a:cubicBezTo>
                <a:cubicBezTo>
                  <a:pt x="1728507" y="2129402"/>
                  <a:pt x="1702575" y="2129057"/>
                  <a:pt x="1676757" y="2128248"/>
                </a:cubicBezTo>
                <a:close/>
                <a:moveTo>
                  <a:pt x="207403" y="2128248"/>
                </a:moveTo>
                <a:cubicBezTo>
                  <a:pt x="190000" y="2129170"/>
                  <a:pt x="180433" y="2130669"/>
                  <a:pt x="180550" y="2152107"/>
                </a:cubicBezTo>
                <a:cubicBezTo>
                  <a:pt x="180665" y="2171585"/>
                  <a:pt x="185505" y="2179998"/>
                  <a:pt x="204177" y="2176195"/>
                </a:cubicBezTo>
                <a:cubicBezTo>
                  <a:pt x="220081" y="2176656"/>
                  <a:pt x="235871" y="2180229"/>
                  <a:pt x="234488" y="2155795"/>
                </a:cubicBezTo>
                <a:cubicBezTo>
                  <a:pt x="233451" y="2137123"/>
                  <a:pt x="229302" y="2127097"/>
                  <a:pt x="207403" y="2128248"/>
                </a:cubicBezTo>
                <a:close/>
                <a:moveTo>
                  <a:pt x="139174" y="2128248"/>
                </a:moveTo>
                <a:cubicBezTo>
                  <a:pt x="119121" y="2127327"/>
                  <a:pt x="113127" y="2133434"/>
                  <a:pt x="112781" y="2154066"/>
                </a:cubicBezTo>
                <a:cubicBezTo>
                  <a:pt x="112321" y="2176195"/>
                  <a:pt x="122231" y="2178383"/>
                  <a:pt x="139289" y="2175619"/>
                </a:cubicBezTo>
                <a:cubicBezTo>
                  <a:pt x="157039" y="2178960"/>
                  <a:pt x="166835" y="2176309"/>
                  <a:pt x="166835" y="2153029"/>
                </a:cubicBezTo>
                <a:cubicBezTo>
                  <a:pt x="166835" y="2130322"/>
                  <a:pt x="156923" y="2129170"/>
                  <a:pt x="139174" y="2128363"/>
                </a:cubicBezTo>
                <a:close/>
                <a:moveTo>
                  <a:pt x="5965031" y="2128134"/>
                </a:moveTo>
                <a:cubicBezTo>
                  <a:pt x="5949009" y="2128941"/>
                  <a:pt x="5936562" y="2129402"/>
                  <a:pt x="5941058" y="2150608"/>
                </a:cubicBezTo>
                <a:cubicBezTo>
                  <a:pt x="5939790" y="2164322"/>
                  <a:pt x="5937138" y="2178960"/>
                  <a:pt x="5960190" y="2176195"/>
                </a:cubicBezTo>
                <a:cubicBezTo>
                  <a:pt x="5974482" y="2174464"/>
                  <a:pt x="5990270" y="2179650"/>
                  <a:pt x="5988771" y="2155102"/>
                </a:cubicBezTo>
                <a:cubicBezTo>
                  <a:pt x="5987734" y="2138046"/>
                  <a:pt x="5986698" y="2126981"/>
                  <a:pt x="5965031" y="2128134"/>
                </a:cubicBezTo>
                <a:close/>
                <a:moveTo>
                  <a:pt x="4823685" y="2128134"/>
                </a:moveTo>
                <a:cubicBezTo>
                  <a:pt x="4804783" y="2128248"/>
                  <a:pt x="4798561" y="2133549"/>
                  <a:pt x="4797869" y="2153259"/>
                </a:cubicBezTo>
                <a:cubicBezTo>
                  <a:pt x="4797523" y="2164208"/>
                  <a:pt x="4799829" y="2169912"/>
                  <a:pt x="4804366" y="2172952"/>
                </a:cubicBezTo>
                <a:lnTo>
                  <a:pt x="4824193" y="2176642"/>
                </a:lnTo>
                <a:lnTo>
                  <a:pt x="4824145" y="2176656"/>
                </a:lnTo>
                <a:lnTo>
                  <a:pt x="4824261" y="2176656"/>
                </a:lnTo>
                <a:lnTo>
                  <a:pt x="4824193" y="2176642"/>
                </a:lnTo>
                <a:lnTo>
                  <a:pt x="4843522" y="2171685"/>
                </a:lnTo>
                <a:cubicBezTo>
                  <a:pt x="4846966" y="2167868"/>
                  <a:pt x="4847484" y="2161730"/>
                  <a:pt x="4845352" y="2152797"/>
                </a:cubicBezTo>
                <a:cubicBezTo>
                  <a:pt x="4849156" y="2134819"/>
                  <a:pt x="4842702" y="2128134"/>
                  <a:pt x="4823685" y="2128134"/>
                </a:cubicBezTo>
                <a:close/>
                <a:moveTo>
                  <a:pt x="12001150" y="2128017"/>
                </a:moveTo>
                <a:cubicBezTo>
                  <a:pt x="11984783" y="2129170"/>
                  <a:pt x="11972682" y="2129632"/>
                  <a:pt x="11973834" y="2151415"/>
                </a:cubicBezTo>
                <a:lnTo>
                  <a:pt x="11973719" y="2151415"/>
                </a:lnTo>
                <a:cubicBezTo>
                  <a:pt x="11974641" y="2167089"/>
                  <a:pt x="11975102" y="2179650"/>
                  <a:pt x="11994696" y="2175386"/>
                </a:cubicBezTo>
                <a:cubicBezTo>
                  <a:pt x="12009332" y="2175733"/>
                  <a:pt x="12024776" y="2179650"/>
                  <a:pt x="12021779" y="2156485"/>
                </a:cubicBezTo>
                <a:cubicBezTo>
                  <a:pt x="12020050" y="2142656"/>
                  <a:pt x="12025813" y="2126289"/>
                  <a:pt x="12001150" y="2128017"/>
                </a:cubicBezTo>
                <a:close/>
                <a:moveTo>
                  <a:pt x="4890071" y="2128017"/>
                </a:moveTo>
                <a:cubicBezTo>
                  <a:pt x="4869210" y="2127674"/>
                  <a:pt x="4865982" y="2135741"/>
                  <a:pt x="4865982" y="2153950"/>
                </a:cubicBezTo>
                <a:cubicBezTo>
                  <a:pt x="4865982" y="2172160"/>
                  <a:pt x="4870939" y="2180111"/>
                  <a:pt x="4889379" y="2175619"/>
                </a:cubicBezTo>
                <a:lnTo>
                  <a:pt x="4889495" y="2175619"/>
                </a:lnTo>
                <a:cubicBezTo>
                  <a:pt x="4906783" y="2179074"/>
                  <a:pt x="4914963" y="2174235"/>
                  <a:pt x="4914619" y="2154527"/>
                </a:cubicBezTo>
                <a:cubicBezTo>
                  <a:pt x="4914273" y="2136317"/>
                  <a:pt x="4910471" y="2128363"/>
                  <a:pt x="4890071" y="2128017"/>
                </a:cubicBezTo>
                <a:close/>
                <a:moveTo>
                  <a:pt x="3628675" y="2128017"/>
                </a:moveTo>
                <a:cubicBezTo>
                  <a:pt x="3612308" y="2129170"/>
                  <a:pt x="3600207" y="2129632"/>
                  <a:pt x="3601359" y="2151415"/>
                </a:cubicBezTo>
                <a:lnTo>
                  <a:pt x="3601244" y="2151415"/>
                </a:lnTo>
                <a:cubicBezTo>
                  <a:pt x="3602166" y="2167089"/>
                  <a:pt x="3602627" y="2179650"/>
                  <a:pt x="3622221" y="2175386"/>
                </a:cubicBezTo>
                <a:cubicBezTo>
                  <a:pt x="3636857" y="2175733"/>
                  <a:pt x="3652301" y="2179650"/>
                  <a:pt x="3649304" y="2156485"/>
                </a:cubicBezTo>
                <a:cubicBezTo>
                  <a:pt x="3647575" y="2142656"/>
                  <a:pt x="3653338" y="2126289"/>
                  <a:pt x="3628675" y="2128017"/>
                </a:cubicBezTo>
                <a:close/>
                <a:moveTo>
                  <a:pt x="12066151" y="2127904"/>
                </a:moveTo>
                <a:cubicBezTo>
                  <a:pt x="12050246" y="2128824"/>
                  <a:pt x="12039874" y="2129862"/>
                  <a:pt x="12041834" y="2149917"/>
                </a:cubicBezTo>
                <a:cubicBezTo>
                  <a:pt x="12043332" y="2164437"/>
                  <a:pt x="12038836" y="2181496"/>
                  <a:pt x="12062925" y="2175502"/>
                </a:cubicBezTo>
                <a:cubicBezTo>
                  <a:pt x="12079981" y="2178037"/>
                  <a:pt x="12091162" y="2175848"/>
                  <a:pt x="12090124" y="2153950"/>
                </a:cubicBezTo>
                <a:cubicBezTo>
                  <a:pt x="12089318" y="2136548"/>
                  <a:pt x="12087128" y="2126751"/>
                  <a:pt x="12066151" y="2127904"/>
                </a:cubicBezTo>
                <a:close/>
                <a:moveTo>
                  <a:pt x="3693676" y="2127904"/>
                </a:moveTo>
                <a:cubicBezTo>
                  <a:pt x="3677771" y="2128824"/>
                  <a:pt x="3667399" y="2129862"/>
                  <a:pt x="3669359" y="2149917"/>
                </a:cubicBezTo>
                <a:cubicBezTo>
                  <a:pt x="3670857" y="2164437"/>
                  <a:pt x="3666361" y="2181496"/>
                  <a:pt x="3690450" y="2175502"/>
                </a:cubicBezTo>
                <a:cubicBezTo>
                  <a:pt x="3707506" y="2178037"/>
                  <a:pt x="3718687" y="2175848"/>
                  <a:pt x="3717649" y="2153950"/>
                </a:cubicBezTo>
                <a:cubicBezTo>
                  <a:pt x="3716843" y="2136548"/>
                  <a:pt x="3714653" y="2126751"/>
                  <a:pt x="3693676" y="2127904"/>
                </a:cubicBezTo>
                <a:close/>
                <a:moveTo>
                  <a:pt x="8310649" y="2127788"/>
                </a:moveTo>
                <a:lnTo>
                  <a:pt x="8310534" y="2127904"/>
                </a:lnTo>
                <a:cubicBezTo>
                  <a:pt x="8288866" y="2127327"/>
                  <a:pt x="8286100" y="2137354"/>
                  <a:pt x="8287598" y="2154642"/>
                </a:cubicBezTo>
                <a:cubicBezTo>
                  <a:pt x="8288635" y="2165820"/>
                  <a:pt x="8287828" y="2177116"/>
                  <a:pt x="8287828" y="2188411"/>
                </a:cubicBezTo>
                <a:cubicBezTo>
                  <a:pt x="8287828" y="2200512"/>
                  <a:pt x="8288866" y="2212728"/>
                  <a:pt x="8287598" y="2224714"/>
                </a:cubicBezTo>
                <a:cubicBezTo>
                  <a:pt x="8285869" y="2242349"/>
                  <a:pt x="8295320" y="2244653"/>
                  <a:pt x="8309497" y="2243962"/>
                </a:cubicBezTo>
                <a:cubicBezTo>
                  <a:pt x="8322635" y="2243386"/>
                  <a:pt x="8336926" y="2245576"/>
                  <a:pt x="8334967" y="2224947"/>
                </a:cubicBezTo>
                <a:cubicBezTo>
                  <a:pt x="8332777" y="2201203"/>
                  <a:pt x="8330933" y="2177576"/>
                  <a:pt x="8334852" y="2153835"/>
                </a:cubicBezTo>
                <a:cubicBezTo>
                  <a:pt x="8337963" y="2135165"/>
                  <a:pt x="8330357" y="2128248"/>
                  <a:pt x="8310649" y="2127788"/>
                </a:cubicBezTo>
                <a:close/>
                <a:moveTo>
                  <a:pt x="5086532" y="2127572"/>
                </a:moveTo>
                <a:cubicBezTo>
                  <a:pt x="5076316" y="2127413"/>
                  <a:pt x="5066809" y="2130553"/>
                  <a:pt x="5060067" y="2144270"/>
                </a:cubicBezTo>
                <a:cubicBezTo>
                  <a:pt x="5059722" y="2145076"/>
                  <a:pt x="5051771" y="2144038"/>
                  <a:pt x="5051079" y="2142425"/>
                </a:cubicBezTo>
                <a:cubicBezTo>
                  <a:pt x="5043932" y="2124330"/>
                  <a:pt x="5028487" y="2131016"/>
                  <a:pt x="5015580" y="2129518"/>
                </a:cubicBezTo>
                <a:cubicBezTo>
                  <a:pt x="4995525" y="2127327"/>
                  <a:pt x="4996217" y="2140005"/>
                  <a:pt x="4995525" y="2154066"/>
                </a:cubicBezTo>
                <a:cubicBezTo>
                  <a:pt x="4994719" y="2170316"/>
                  <a:pt x="4998753" y="2177923"/>
                  <a:pt x="5016961" y="2177231"/>
                </a:cubicBezTo>
                <a:cubicBezTo>
                  <a:pt x="5027106" y="2176770"/>
                  <a:pt x="5046122" y="2169280"/>
                  <a:pt x="5046466" y="2186222"/>
                </a:cubicBezTo>
                <a:cubicBezTo>
                  <a:pt x="5046928" y="2207427"/>
                  <a:pt x="5026298" y="2196593"/>
                  <a:pt x="5016042" y="2196593"/>
                </a:cubicBezTo>
                <a:cubicBezTo>
                  <a:pt x="4998407" y="2196593"/>
                  <a:pt x="4996101" y="2204776"/>
                  <a:pt x="4996677" y="2218952"/>
                </a:cubicBezTo>
                <a:cubicBezTo>
                  <a:pt x="4997255" y="2232552"/>
                  <a:pt x="4995874" y="2245461"/>
                  <a:pt x="5016158" y="2244653"/>
                </a:cubicBezTo>
                <a:cubicBezTo>
                  <a:pt x="5043126" y="2243616"/>
                  <a:pt x="5070094" y="2243616"/>
                  <a:pt x="5096947" y="2244653"/>
                </a:cubicBezTo>
                <a:cubicBezTo>
                  <a:pt x="5112162" y="2245230"/>
                  <a:pt x="5116656" y="2239467"/>
                  <a:pt x="5116196" y="2225062"/>
                </a:cubicBezTo>
                <a:cubicBezTo>
                  <a:pt x="5115504" y="2199013"/>
                  <a:pt x="5115964" y="2172967"/>
                  <a:pt x="5116196" y="2146919"/>
                </a:cubicBezTo>
                <a:lnTo>
                  <a:pt x="5116080" y="2147150"/>
                </a:lnTo>
                <a:cubicBezTo>
                  <a:pt x="5116080" y="2142425"/>
                  <a:pt x="5114468" y="2135741"/>
                  <a:pt x="5121844" y="2134933"/>
                </a:cubicBezTo>
                <a:cubicBezTo>
                  <a:pt x="5130372" y="2134010"/>
                  <a:pt x="5131294" y="2140696"/>
                  <a:pt x="5131294" y="2147035"/>
                </a:cubicBezTo>
                <a:cubicBezTo>
                  <a:pt x="5131524" y="2168704"/>
                  <a:pt x="5131294" y="2190486"/>
                  <a:pt x="5131524" y="2212152"/>
                </a:cubicBezTo>
                <a:cubicBezTo>
                  <a:pt x="5131870" y="2247880"/>
                  <a:pt x="5141204" y="2253413"/>
                  <a:pt x="5177165" y="2239237"/>
                </a:cubicBezTo>
                <a:cubicBezTo>
                  <a:pt x="5176703" y="2224023"/>
                  <a:pt x="5186616" y="2207312"/>
                  <a:pt x="5169789" y="2194173"/>
                </a:cubicBezTo>
                <a:cubicBezTo>
                  <a:pt x="5167369" y="2192215"/>
                  <a:pt x="5167369" y="2181842"/>
                  <a:pt x="5169789" y="2179998"/>
                </a:cubicBezTo>
                <a:cubicBezTo>
                  <a:pt x="5186616" y="2166859"/>
                  <a:pt x="5176590" y="2150147"/>
                  <a:pt x="5177165" y="2134933"/>
                </a:cubicBezTo>
                <a:cubicBezTo>
                  <a:pt x="5158033" y="2123064"/>
                  <a:pt x="5136940" y="2129632"/>
                  <a:pt x="5117231" y="2130669"/>
                </a:cubicBezTo>
                <a:cubicBezTo>
                  <a:pt x="5107667" y="2131188"/>
                  <a:pt x="5096746" y="2127730"/>
                  <a:pt x="5086532" y="2127572"/>
                </a:cubicBezTo>
                <a:close/>
                <a:moveTo>
                  <a:pt x="8444572" y="2127557"/>
                </a:moveTo>
                <a:cubicBezTo>
                  <a:pt x="8425440" y="2127557"/>
                  <a:pt x="8416681" y="2131246"/>
                  <a:pt x="8416681" y="2153143"/>
                </a:cubicBezTo>
                <a:cubicBezTo>
                  <a:pt x="8416681" y="2174120"/>
                  <a:pt x="8424749" y="2179307"/>
                  <a:pt x="8443880" y="2175619"/>
                </a:cubicBezTo>
                <a:cubicBezTo>
                  <a:pt x="8460362" y="2178498"/>
                  <a:pt x="8472463" y="2177576"/>
                  <a:pt x="8472232" y="2153373"/>
                </a:cubicBezTo>
                <a:cubicBezTo>
                  <a:pt x="8471887" y="2131707"/>
                  <a:pt x="8463934" y="2127557"/>
                  <a:pt x="8444572" y="2127557"/>
                </a:cubicBezTo>
                <a:close/>
                <a:moveTo>
                  <a:pt x="72097" y="2127557"/>
                </a:moveTo>
                <a:cubicBezTo>
                  <a:pt x="52965" y="2127557"/>
                  <a:pt x="44206" y="2131246"/>
                  <a:pt x="44206" y="2153143"/>
                </a:cubicBezTo>
                <a:cubicBezTo>
                  <a:pt x="44206" y="2174120"/>
                  <a:pt x="52274" y="2179307"/>
                  <a:pt x="71405" y="2175619"/>
                </a:cubicBezTo>
                <a:cubicBezTo>
                  <a:pt x="87887" y="2178498"/>
                  <a:pt x="99988" y="2177576"/>
                  <a:pt x="99757" y="2153373"/>
                </a:cubicBezTo>
                <a:cubicBezTo>
                  <a:pt x="99412" y="2131707"/>
                  <a:pt x="91459" y="2127557"/>
                  <a:pt x="72097" y="2127557"/>
                </a:cubicBezTo>
                <a:close/>
                <a:moveTo>
                  <a:pt x="9863850" y="2127441"/>
                </a:moveTo>
                <a:cubicBezTo>
                  <a:pt x="9857136" y="2126837"/>
                  <a:pt x="9849904" y="2128423"/>
                  <a:pt x="9843160" y="2127674"/>
                </a:cubicBezTo>
                <a:cubicBezTo>
                  <a:pt x="9823914" y="2125482"/>
                  <a:pt x="9825528" y="2139081"/>
                  <a:pt x="9825528" y="2151530"/>
                </a:cubicBezTo>
                <a:cubicBezTo>
                  <a:pt x="9825528" y="2164094"/>
                  <a:pt x="9824144" y="2175041"/>
                  <a:pt x="9843392" y="2175386"/>
                </a:cubicBezTo>
                <a:cubicBezTo>
                  <a:pt x="9854456" y="2175619"/>
                  <a:pt x="9876470" y="2163633"/>
                  <a:pt x="9876008" y="2185875"/>
                </a:cubicBezTo>
                <a:cubicBezTo>
                  <a:pt x="9875662" y="2203855"/>
                  <a:pt x="9854917" y="2194635"/>
                  <a:pt x="9843968" y="2194635"/>
                </a:cubicBezTo>
                <a:cubicBezTo>
                  <a:pt x="9825298" y="2194520"/>
                  <a:pt x="9825298" y="2205007"/>
                  <a:pt x="9825528" y="2218032"/>
                </a:cubicBezTo>
                <a:cubicBezTo>
                  <a:pt x="9825758" y="2230478"/>
                  <a:pt x="9824144" y="2243040"/>
                  <a:pt x="9843160" y="2242579"/>
                </a:cubicBezTo>
                <a:cubicBezTo>
                  <a:pt x="9870938" y="2241888"/>
                  <a:pt x="9898713" y="2242233"/>
                  <a:pt x="9926488" y="2242579"/>
                </a:cubicBezTo>
                <a:cubicBezTo>
                  <a:pt x="9941587" y="2242810"/>
                  <a:pt x="9945275" y="2235088"/>
                  <a:pt x="9945275" y="2221373"/>
                </a:cubicBezTo>
                <a:cubicBezTo>
                  <a:pt x="9945160" y="2191869"/>
                  <a:pt x="9946312" y="2162479"/>
                  <a:pt x="9946888" y="2132974"/>
                </a:cubicBezTo>
                <a:cubicBezTo>
                  <a:pt x="9929371" y="2133206"/>
                  <a:pt x="9911851" y="2133206"/>
                  <a:pt x="9894333" y="2133206"/>
                </a:cubicBezTo>
                <a:lnTo>
                  <a:pt x="9893988" y="2133088"/>
                </a:lnTo>
                <a:cubicBezTo>
                  <a:pt x="9893527" y="2142656"/>
                  <a:pt x="9884882" y="2147497"/>
                  <a:pt x="9881424" y="2140351"/>
                </a:cubicBezTo>
                <a:cubicBezTo>
                  <a:pt x="9876758" y="2130842"/>
                  <a:pt x="9870562" y="2128048"/>
                  <a:pt x="9863850" y="2127441"/>
                </a:cubicBezTo>
                <a:close/>
                <a:moveTo>
                  <a:pt x="1491375" y="2127441"/>
                </a:moveTo>
                <a:cubicBezTo>
                  <a:pt x="1484661" y="2126837"/>
                  <a:pt x="1477429" y="2128423"/>
                  <a:pt x="1470685" y="2127674"/>
                </a:cubicBezTo>
                <a:cubicBezTo>
                  <a:pt x="1451439" y="2125482"/>
                  <a:pt x="1453053" y="2139081"/>
                  <a:pt x="1453053" y="2151530"/>
                </a:cubicBezTo>
                <a:cubicBezTo>
                  <a:pt x="1453053" y="2164094"/>
                  <a:pt x="1451669" y="2175041"/>
                  <a:pt x="1470917" y="2175386"/>
                </a:cubicBezTo>
                <a:cubicBezTo>
                  <a:pt x="1481981" y="2175619"/>
                  <a:pt x="1503995" y="2163633"/>
                  <a:pt x="1503533" y="2185875"/>
                </a:cubicBezTo>
                <a:cubicBezTo>
                  <a:pt x="1503187" y="2203855"/>
                  <a:pt x="1482442" y="2194635"/>
                  <a:pt x="1471493" y="2194635"/>
                </a:cubicBezTo>
                <a:cubicBezTo>
                  <a:pt x="1452823" y="2194520"/>
                  <a:pt x="1452823" y="2205007"/>
                  <a:pt x="1453053" y="2218032"/>
                </a:cubicBezTo>
                <a:cubicBezTo>
                  <a:pt x="1453283" y="2230478"/>
                  <a:pt x="1451669" y="2243040"/>
                  <a:pt x="1470685" y="2242579"/>
                </a:cubicBezTo>
                <a:cubicBezTo>
                  <a:pt x="1498463" y="2241888"/>
                  <a:pt x="1526238" y="2242233"/>
                  <a:pt x="1554013" y="2242579"/>
                </a:cubicBezTo>
                <a:cubicBezTo>
                  <a:pt x="1569112" y="2242810"/>
                  <a:pt x="1572800" y="2235088"/>
                  <a:pt x="1572800" y="2221373"/>
                </a:cubicBezTo>
                <a:cubicBezTo>
                  <a:pt x="1572685" y="2191869"/>
                  <a:pt x="1573837" y="2162479"/>
                  <a:pt x="1574413" y="2132974"/>
                </a:cubicBezTo>
                <a:cubicBezTo>
                  <a:pt x="1556896" y="2133206"/>
                  <a:pt x="1539376" y="2133206"/>
                  <a:pt x="1521858" y="2133206"/>
                </a:cubicBezTo>
                <a:lnTo>
                  <a:pt x="1521513" y="2133088"/>
                </a:lnTo>
                <a:cubicBezTo>
                  <a:pt x="1521052" y="2142656"/>
                  <a:pt x="1512407" y="2147497"/>
                  <a:pt x="1508949" y="2140351"/>
                </a:cubicBezTo>
                <a:cubicBezTo>
                  <a:pt x="1504283" y="2130842"/>
                  <a:pt x="1498087" y="2128048"/>
                  <a:pt x="1491375" y="2127441"/>
                </a:cubicBezTo>
                <a:close/>
                <a:moveTo>
                  <a:pt x="12134496" y="2127327"/>
                </a:moveTo>
                <a:cubicBezTo>
                  <a:pt x="12115480" y="2128248"/>
                  <a:pt x="12109256" y="2133434"/>
                  <a:pt x="12109256" y="2152797"/>
                </a:cubicBezTo>
                <a:cubicBezTo>
                  <a:pt x="12109141" y="2172967"/>
                  <a:pt x="12116286" y="2179650"/>
                  <a:pt x="12135418" y="2175733"/>
                </a:cubicBezTo>
                <a:cubicBezTo>
                  <a:pt x="12155011" y="2180920"/>
                  <a:pt x="12158008" y="2170778"/>
                  <a:pt x="12157777" y="2153605"/>
                </a:cubicBezTo>
                <a:cubicBezTo>
                  <a:pt x="12157547" y="2136548"/>
                  <a:pt x="12156509" y="2126404"/>
                  <a:pt x="12134496" y="2127441"/>
                </a:cubicBezTo>
                <a:close/>
                <a:moveTo>
                  <a:pt x="7905882" y="2127327"/>
                </a:moveTo>
                <a:lnTo>
                  <a:pt x="7905882" y="2127441"/>
                </a:lnTo>
                <a:cubicBezTo>
                  <a:pt x="7889056" y="2128248"/>
                  <a:pt x="7877070" y="2127441"/>
                  <a:pt x="7877530" y="2151300"/>
                </a:cubicBezTo>
                <a:cubicBezTo>
                  <a:pt x="7877875" y="2172967"/>
                  <a:pt x="7885136" y="2178846"/>
                  <a:pt x="7904500" y="2174464"/>
                </a:cubicBezTo>
                <a:cubicBezTo>
                  <a:pt x="7923631" y="2178498"/>
                  <a:pt x="7932160" y="2173543"/>
                  <a:pt x="7931584" y="2151300"/>
                </a:cubicBezTo>
                <a:cubicBezTo>
                  <a:pt x="7931008" y="2131246"/>
                  <a:pt x="7924438" y="2126404"/>
                  <a:pt x="7905882" y="2127327"/>
                </a:cubicBezTo>
                <a:close/>
                <a:moveTo>
                  <a:pt x="6696655" y="2127327"/>
                </a:moveTo>
                <a:cubicBezTo>
                  <a:pt x="6678674" y="2127327"/>
                  <a:pt x="6673025" y="2133549"/>
                  <a:pt x="6672565" y="2151530"/>
                </a:cubicBezTo>
                <a:cubicBezTo>
                  <a:pt x="6672106" y="2171585"/>
                  <a:pt x="6679482" y="2176080"/>
                  <a:pt x="6698150" y="2175848"/>
                </a:cubicBezTo>
                <a:cubicBezTo>
                  <a:pt x="6716015" y="2175619"/>
                  <a:pt x="6724890" y="2171698"/>
                  <a:pt x="6720165" y="2152568"/>
                </a:cubicBezTo>
                <a:cubicBezTo>
                  <a:pt x="6725007" y="2132399"/>
                  <a:pt x="6715555" y="2127327"/>
                  <a:pt x="6696655" y="2127327"/>
                </a:cubicBezTo>
                <a:close/>
                <a:moveTo>
                  <a:pt x="3762021" y="2127327"/>
                </a:moveTo>
                <a:cubicBezTo>
                  <a:pt x="3743005" y="2128248"/>
                  <a:pt x="3736781" y="2133434"/>
                  <a:pt x="3736781" y="2152797"/>
                </a:cubicBezTo>
                <a:cubicBezTo>
                  <a:pt x="3736666" y="2172967"/>
                  <a:pt x="3743811" y="2179650"/>
                  <a:pt x="3762943" y="2175733"/>
                </a:cubicBezTo>
                <a:cubicBezTo>
                  <a:pt x="3782536" y="2180920"/>
                  <a:pt x="3785533" y="2170778"/>
                  <a:pt x="3785302" y="2153605"/>
                </a:cubicBezTo>
                <a:cubicBezTo>
                  <a:pt x="3785072" y="2136548"/>
                  <a:pt x="3784034" y="2126404"/>
                  <a:pt x="3762021" y="2127441"/>
                </a:cubicBezTo>
                <a:close/>
                <a:moveTo>
                  <a:pt x="6235444" y="2127312"/>
                </a:moveTo>
                <a:cubicBezTo>
                  <a:pt x="6228673" y="2127441"/>
                  <a:pt x="6221352" y="2129632"/>
                  <a:pt x="6215011" y="2130553"/>
                </a:cubicBezTo>
                <a:cubicBezTo>
                  <a:pt x="6203143" y="2132167"/>
                  <a:pt x="6207868" y="2144038"/>
                  <a:pt x="6206484" y="2152107"/>
                </a:cubicBezTo>
                <a:cubicBezTo>
                  <a:pt x="6202565" y="2175041"/>
                  <a:pt x="6215359" y="2177807"/>
                  <a:pt x="6233684" y="2176656"/>
                </a:cubicBezTo>
                <a:cubicBezTo>
                  <a:pt x="6240600" y="2176309"/>
                  <a:pt x="6252585" y="2170891"/>
                  <a:pt x="6253392" y="2185645"/>
                </a:cubicBezTo>
                <a:cubicBezTo>
                  <a:pt x="6254314" y="2202587"/>
                  <a:pt x="6241060" y="2195325"/>
                  <a:pt x="6233108" y="2196939"/>
                </a:cubicBezTo>
                <a:cubicBezTo>
                  <a:pt x="6230572" y="2197400"/>
                  <a:pt x="6227806" y="2197285"/>
                  <a:pt x="6225269" y="2196939"/>
                </a:cubicBezTo>
                <a:cubicBezTo>
                  <a:pt x="6207408" y="2194403"/>
                  <a:pt x="6205907" y="2204891"/>
                  <a:pt x="6206484" y="2218952"/>
                </a:cubicBezTo>
                <a:cubicBezTo>
                  <a:pt x="6207060" y="2232436"/>
                  <a:pt x="6205331" y="2245461"/>
                  <a:pt x="6225732" y="2244538"/>
                </a:cubicBezTo>
                <a:cubicBezTo>
                  <a:pt x="6250856" y="2243501"/>
                  <a:pt x="6276097" y="2243501"/>
                  <a:pt x="6301222" y="2244309"/>
                </a:cubicBezTo>
                <a:cubicBezTo>
                  <a:pt x="6317242" y="2244770"/>
                  <a:pt x="6322774" y="2238661"/>
                  <a:pt x="6322081" y="2222872"/>
                </a:cubicBezTo>
                <a:lnTo>
                  <a:pt x="6321965" y="2223102"/>
                </a:lnTo>
                <a:cubicBezTo>
                  <a:pt x="6320930" y="2199705"/>
                  <a:pt x="6321390" y="2176195"/>
                  <a:pt x="6321852" y="2152797"/>
                </a:cubicBezTo>
                <a:cubicBezTo>
                  <a:pt x="6321965" y="2145422"/>
                  <a:pt x="6321739" y="2134933"/>
                  <a:pt x="6332570" y="2135626"/>
                </a:cubicBezTo>
                <a:cubicBezTo>
                  <a:pt x="6340406" y="2136087"/>
                  <a:pt x="6341791" y="2145076"/>
                  <a:pt x="6341907" y="2151990"/>
                </a:cubicBezTo>
                <a:cubicBezTo>
                  <a:pt x="6342250" y="2171930"/>
                  <a:pt x="6342250" y="2191869"/>
                  <a:pt x="6342250" y="2211807"/>
                </a:cubicBezTo>
                <a:cubicBezTo>
                  <a:pt x="6342367" y="2247189"/>
                  <a:pt x="6352395" y="2253182"/>
                  <a:pt x="6387892" y="2238776"/>
                </a:cubicBezTo>
                <a:cubicBezTo>
                  <a:pt x="6387086" y="2223102"/>
                  <a:pt x="6398496" y="2205007"/>
                  <a:pt x="6378095" y="2193021"/>
                </a:cubicBezTo>
                <a:cubicBezTo>
                  <a:pt x="6373948" y="2190600"/>
                  <a:pt x="6372333" y="2182073"/>
                  <a:pt x="6377520" y="2179536"/>
                </a:cubicBezTo>
                <a:cubicBezTo>
                  <a:pt x="6399877" y="2168357"/>
                  <a:pt x="6386507" y="2149917"/>
                  <a:pt x="6387892" y="2134589"/>
                </a:cubicBezTo>
                <a:cubicBezTo>
                  <a:pt x="6365995" y="2123064"/>
                  <a:pt x="6342599" y="2129862"/>
                  <a:pt x="6320007" y="2129862"/>
                </a:cubicBezTo>
                <a:cubicBezTo>
                  <a:pt x="6303412" y="2129979"/>
                  <a:pt x="6282089" y="2118914"/>
                  <a:pt x="6270448" y="2143578"/>
                </a:cubicBezTo>
                <a:cubicBezTo>
                  <a:pt x="6268721" y="2147150"/>
                  <a:pt x="6258232" y="2146343"/>
                  <a:pt x="6252585" y="2136433"/>
                </a:cubicBezTo>
                <a:cubicBezTo>
                  <a:pt x="6248437" y="2129112"/>
                  <a:pt x="6242215" y="2127182"/>
                  <a:pt x="6235444" y="2127312"/>
                </a:cubicBezTo>
                <a:close/>
                <a:moveTo>
                  <a:pt x="4158130" y="2127312"/>
                </a:moveTo>
                <a:cubicBezTo>
                  <a:pt x="4149689" y="2127499"/>
                  <a:pt x="4140411" y="2131533"/>
                  <a:pt x="4133322" y="2132053"/>
                </a:cubicBezTo>
                <a:lnTo>
                  <a:pt x="4133438" y="2132283"/>
                </a:lnTo>
                <a:cubicBezTo>
                  <a:pt x="4116726" y="2133434"/>
                  <a:pt x="4126868" y="2151876"/>
                  <a:pt x="4124678" y="2162594"/>
                </a:cubicBezTo>
                <a:cubicBezTo>
                  <a:pt x="4121912" y="2175962"/>
                  <a:pt x="4129864" y="2178498"/>
                  <a:pt x="4141274" y="2177923"/>
                </a:cubicBezTo>
                <a:cubicBezTo>
                  <a:pt x="4155105" y="2177231"/>
                  <a:pt x="4169051" y="2177691"/>
                  <a:pt x="4182879" y="2177691"/>
                </a:cubicBezTo>
                <a:cubicBezTo>
                  <a:pt x="4197632" y="2177576"/>
                  <a:pt x="4212384" y="2177231"/>
                  <a:pt x="4227136" y="2177691"/>
                </a:cubicBezTo>
                <a:cubicBezTo>
                  <a:pt x="4238432" y="2178037"/>
                  <a:pt x="4246269" y="2175619"/>
                  <a:pt x="4244424" y="2162133"/>
                </a:cubicBezTo>
                <a:cubicBezTo>
                  <a:pt x="4243043" y="2151646"/>
                  <a:pt x="4250303" y="2134704"/>
                  <a:pt x="4236819" y="2132745"/>
                </a:cubicBezTo>
                <a:cubicBezTo>
                  <a:pt x="4221836" y="2130669"/>
                  <a:pt x="4200051" y="2118222"/>
                  <a:pt x="4190717" y="2144961"/>
                </a:cubicBezTo>
                <a:cubicBezTo>
                  <a:pt x="4188297" y="2151761"/>
                  <a:pt x="4180115" y="2154296"/>
                  <a:pt x="4177923" y="2145653"/>
                </a:cubicBezTo>
                <a:cubicBezTo>
                  <a:pt x="4174179" y="2130784"/>
                  <a:pt x="4166573" y="2127124"/>
                  <a:pt x="4158130" y="2127312"/>
                </a:cubicBezTo>
                <a:close/>
                <a:moveTo>
                  <a:pt x="6039801" y="2127284"/>
                </a:moveTo>
                <a:cubicBezTo>
                  <a:pt x="6034441" y="2127413"/>
                  <a:pt x="6028823" y="2128941"/>
                  <a:pt x="6023694" y="2128479"/>
                </a:cubicBezTo>
                <a:cubicBezTo>
                  <a:pt x="6015741" y="2127674"/>
                  <a:pt x="6003063" y="2125482"/>
                  <a:pt x="6004214" y="2138507"/>
                </a:cubicBezTo>
                <a:lnTo>
                  <a:pt x="6004214" y="2138622"/>
                </a:lnTo>
                <a:cubicBezTo>
                  <a:pt x="6005253" y="2150954"/>
                  <a:pt x="5993382" y="2167781"/>
                  <a:pt x="6013784" y="2175271"/>
                </a:cubicBezTo>
                <a:cubicBezTo>
                  <a:pt x="6059652" y="2175502"/>
                  <a:pt x="6056656" y="2185991"/>
                  <a:pt x="6054352" y="2134472"/>
                </a:cubicBezTo>
                <a:cubicBezTo>
                  <a:pt x="6050260" y="2128422"/>
                  <a:pt x="6045162" y="2127153"/>
                  <a:pt x="6039801" y="2127284"/>
                </a:cubicBezTo>
                <a:close/>
                <a:moveTo>
                  <a:pt x="11929693" y="2127211"/>
                </a:moveTo>
                <a:cubicBezTo>
                  <a:pt x="11911598" y="2128134"/>
                  <a:pt x="11904568" y="2132514"/>
                  <a:pt x="11906526" y="2150723"/>
                </a:cubicBezTo>
                <a:lnTo>
                  <a:pt x="11906758" y="2184344"/>
                </a:lnTo>
                <a:lnTo>
                  <a:pt x="11906642" y="2225751"/>
                </a:lnTo>
                <a:cubicBezTo>
                  <a:pt x="11905260" y="2248112"/>
                  <a:pt x="11921510" y="2242233"/>
                  <a:pt x="11933150" y="2242579"/>
                </a:cubicBezTo>
                <a:cubicBezTo>
                  <a:pt x="11945366" y="2243040"/>
                  <a:pt x="11960120" y="2247304"/>
                  <a:pt x="11959428" y="2225408"/>
                </a:cubicBezTo>
                <a:cubicBezTo>
                  <a:pt x="11958620" y="2202818"/>
                  <a:pt x="11952974" y="2180344"/>
                  <a:pt x="11958620" y="2157292"/>
                </a:cubicBezTo>
                <a:cubicBezTo>
                  <a:pt x="11964269" y="2134242"/>
                  <a:pt x="11953780" y="2126058"/>
                  <a:pt x="11929693" y="2127211"/>
                </a:cubicBezTo>
                <a:close/>
                <a:moveTo>
                  <a:pt x="11528728" y="2127211"/>
                </a:moveTo>
                <a:cubicBezTo>
                  <a:pt x="11510980" y="2127327"/>
                  <a:pt x="11502220" y="2130209"/>
                  <a:pt x="11501991" y="2151184"/>
                </a:cubicBezTo>
                <a:cubicBezTo>
                  <a:pt x="11501760" y="2171698"/>
                  <a:pt x="11508906" y="2175619"/>
                  <a:pt x="11527576" y="2175619"/>
                </a:cubicBezTo>
                <a:cubicBezTo>
                  <a:pt x="11545211" y="2175502"/>
                  <a:pt x="11554546" y="2171930"/>
                  <a:pt x="11549360" y="2151761"/>
                </a:cubicBezTo>
                <a:cubicBezTo>
                  <a:pt x="11553739" y="2135049"/>
                  <a:pt x="11548322" y="2126981"/>
                  <a:pt x="11528728" y="2127211"/>
                </a:cubicBezTo>
                <a:close/>
                <a:moveTo>
                  <a:pt x="3557218" y="2127211"/>
                </a:moveTo>
                <a:cubicBezTo>
                  <a:pt x="3539123" y="2128134"/>
                  <a:pt x="3532093" y="2132514"/>
                  <a:pt x="3534051" y="2150723"/>
                </a:cubicBezTo>
                <a:lnTo>
                  <a:pt x="3534283" y="2184344"/>
                </a:lnTo>
                <a:lnTo>
                  <a:pt x="3534167" y="2225751"/>
                </a:lnTo>
                <a:cubicBezTo>
                  <a:pt x="3532785" y="2248112"/>
                  <a:pt x="3549035" y="2242233"/>
                  <a:pt x="3560675" y="2242579"/>
                </a:cubicBezTo>
                <a:cubicBezTo>
                  <a:pt x="3572891" y="2243040"/>
                  <a:pt x="3587645" y="2247304"/>
                  <a:pt x="3586953" y="2225408"/>
                </a:cubicBezTo>
                <a:cubicBezTo>
                  <a:pt x="3586145" y="2202818"/>
                  <a:pt x="3580499" y="2180344"/>
                  <a:pt x="3586145" y="2157292"/>
                </a:cubicBezTo>
                <a:cubicBezTo>
                  <a:pt x="3591794" y="2134242"/>
                  <a:pt x="3581305" y="2126058"/>
                  <a:pt x="3557218" y="2127211"/>
                </a:cubicBezTo>
                <a:close/>
                <a:moveTo>
                  <a:pt x="3156253" y="2127211"/>
                </a:moveTo>
                <a:cubicBezTo>
                  <a:pt x="3138505" y="2127327"/>
                  <a:pt x="3129745" y="2130209"/>
                  <a:pt x="3129516" y="2151184"/>
                </a:cubicBezTo>
                <a:cubicBezTo>
                  <a:pt x="3129285" y="2171698"/>
                  <a:pt x="3136431" y="2175619"/>
                  <a:pt x="3155101" y="2175619"/>
                </a:cubicBezTo>
                <a:cubicBezTo>
                  <a:pt x="3172736" y="2175502"/>
                  <a:pt x="3182071" y="2171930"/>
                  <a:pt x="3176885" y="2151761"/>
                </a:cubicBezTo>
                <a:cubicBezTo>
                  <a:pt x="3181264" y="2135049"/>
                  <a:pt x="3175847" y="2126981"/>
                  <a:pt x="3156253" y="2127211"/>
                </a:cubicBezTo>
                <a:close/>
                <a:moveTo>
                  <a:pt x="10318693" y="2126981"/>
                </a:moveTo>
                <a:cubicBezTo>
                  <a:pt x="10300828" y="2127211"/>
                  <a:pt x="10292300" y="2130440"/>
                  <a:pt x="10292416" y="2151184"/>
                </a:cubicBezTo>
                <a:cubicBezTo>
                  <a:pt x="10292530" y="2171237"/>
                  <a:pt x="10299101" y="2178268"/>
                  <a:pt x="10318693" y="2174003"/>
                </a:cubicBezTo>
                <a:cubicBezTo>
                  <a:pt x="10334022" y="2176425"/>
                  <a:pt x="10346238" y="2176656"/>
                  <a:pt x="10346008" y="2153490"/>
                </a:cubicBezTo>
                <a:cubicBezTo>
                  <a:pt x="10345892" y="2132399"/>
                  <a:pt x="10338516" y="2126751"/>
                  <a:pt x="10318693" y="2126981"/>
                </a:cubicBezTo>
                <a:close/>
                <a:moveTo>
                  <a:pt x="9787148" y="2126981"/>
                </a:moveTo>
                <a:cubicBezTo>
                  <a:pt x="9771243" y="2127904"/>
                  <a:pt x="9761217" y="2129632"/>
                  <a:pt x="9761793" y="2149571"/>
                </a:cubicBezTo>
                <a:cubicBezTo>
                  <a:pt x="9762369" y="2166859"/>
                  <a:pt x="9764213" y="2177002"/>
                  <a:pt x="9785534" y="2175502"/>
                </a:cubicBezTo>
                <a:lnTo>
                  <a:pt x="9785534" y="2175386"/>
                </a:lnTo>
                <a:cubicBezTo>
                  <a:pt x="9801786" y="2174235"/>
                  <a:pt x="9815961" y="2175386"/>
                  <a:pt x="9809969" y="2152797"/>
                </a:cubicBezTo>
                <a:cubicBezTo>
                  <a:pt x="9814002" y="2133782"/>
                  <a:pt x="9807318" y="2125828"/>
                  <a:pt x="9787148" y="2126981"/>
                </a:cubicBezTo>
                <a:close/>
                <a:moveTo>
                  <a:pt x="9583843" y="2126981"/>
                </a:moveTo>
                <a:cubicBezTo>
                  <a:pt x="9563674" y="2126289"/>
                  <a:pt x="9558834" y="2133206"/>
                  <a:pt x="9559294" y="2152221"/>
                </a:cubicBezTo>
                <a:lnTo>
                  <a:pt x="9559410" y="2152107"/>
                </a:lnTo>
                <a:cubicBezTo>
                  <a:pt x="9559756" y="2169509"/>
                  <a:pt x="9562752" y="2179307"/>
                  <a:pt x="9582345" y="2174235"/>
                </a:cubicBezTo>
                <a:cubicBezTo>
                  <a:pt x="9602052" y="2178728"/>
                  <a:pt x="9608047" y="2170661"/>
                  <a:pt x="9607816" y="2150954"/>
                </a:cubicBezTo>
                <a:cubicBezTo>
                  <a:pt x="9607584" y="2132628"/>
                  <a:pt x="9601938" y="2127557"/>
                  <a:pt x="9583843" y="2126981"/>
                </a:cubicBezTo>
                <a:close/>
                <a:moveTo>
                  <a:pt x="1946218" y="2126981"/>
                </a:moveTo>
                <a:cubicBezTo>
                  <a:pt x="1928353" y="2127211"/>
                  <a:pt x="1919825" y="2130440"/>
                  <a:pt x="1919941" y="2151184"/>
                </a:cubicBezTo>
                <a:cubicBezTo>
                  <a:pt x="1920055" y="2171237"/>
                  <a:pt x="1926626" y="2178268"/>
                  <a:pt x="1946218" y="2174003"/>
                </a:cubicBezTo>
                <a:cubicBezTo>
                  <a:pt x="1961547" y="2176425"/>
                  <a:pt x="1973763" y="2176656"/>
                  <a:pt x="1973533" y="2153490"/>
                </a:cubicBezTo>
                <a:cubicBezTo>
                  <a:pt x="1973417" y="2132399"/>
                  <a:pt x="1966041" y="2126751"/>
                  <a:pt x="1946218" y="2126981"/>
                </a:cubicBezTo>
                <a:close/>
                <a:moveTo>
                  <a:pt x="1414673" y="2126981"/>
                </a:moveTo>
                <a:cubicBezTo>
                  <a:pt x="1398768" y="2127904"/>
                  <a:pt x="1388742" y="2129632"/>
                  <a:pt x="1389318" y="2149571"/>
                </a:cubicBezTo>
                <a:cubicBezTo>
                  <a:pt x="1389894" y="2166859"/>
                  <a:pt x="1391738" y="2177002"/>
                  <a:pt x="1413059" y="2175502"/>
                </a:cubicBezTo>
                <a:lnTo>
                  <a:pt x="1413059" y="2175386"/>
                </a:lnTo>
                <a:cubicBezTo>
                  <a:pt x="1429311" y="2174235"/>
                  <a:pt x="1443486" y="2175386"/>
                  <a:pt x="1437494" y="2152797"/>
                </a:cubicBezTo>
                <a:cubicBezTo>
                  <a:pt x="1441527" y="2133782"/>
                  <a:pt x="1434843" y="2125828"/>
                  <a:pt x="1414673" y="2126981"/>
                </a:cubicBezTo>
                <a:close/>
                <a:moveTo>
                  <a:pt x="1211368" y="2126981"/>
                </a:moveTo>
                <a:cubicBezTo>
                  <a:pt x="1191199" y="2126289"/>
                  <a:pt x="1186359" y="2133206"/>
                  <a:pt x="1186819" y="2152221"/>
                </a:cubicBezTo>
                <a:lnTo>
                  <a:pt x="1186935" y="2152107"/>
                </a:lnTo>
                <a:cubicBezTo>
                  <a:pt x="1187281" y="2169509"/>
                  <a:pt x="1190277" y="2179307"/>
                  <a:pt x="1209870" y="2174235"/>
                </a:cubicBezTo>
                <a:cubicBezTo>
                  <a:pt x="1229577" y="2178728"/>
                  <a:pt x="1235572" y="2170661"/>
                  <a:pt x="1235341" y="2150954"/>
                </a:cubicBezTo>
                <a:cubicBezTo>
                  <a:pt x="1235109" y="2132628"/>
                  <a:pt x="1229463" y="2127557"/>
                  <a:pt x="1211368" y="2126981"/>
                </a:cubicBezTo>
                <a:close/>
                <a:moveTo>
                  <a:pt x="11253160" y="2126867"/>
                </a:moveTo>
                <a:cubicBezTo>
                  <a:pt x="11238638" y="2126636"/>
                  <a:pt x="11234489" y="2133088"/>
                  <a:pt x="11233452" y="2147150"/>
                </a:cubicBezTo>
                <a:cubicBezTo>
                  <a:pt x="11231724" y="2168357"/>
                  <a:pt x="11238178" y="2177691"/>
                  <a:pt x="11260422" y="2174579"/>
                </a:cubicBezTo>
                <a:cubicBezTo>
                  <a:pt x="11270564" y="2173197"/>
                  <a:pt x="11281167" y="2174349"/>
                  <a:pt x="11291539" y="2174349"/>
                </a:cubicBezTo>
                <a:cubicBezTo>
                  <a:pt x="11305370" y="2174349"/>
                  <a:pt x="11319200" y="2173773"/>
                  <a:pt x="11333030" y="2174579"/>
                </a:cubicBezTo>
                <a:cubicBezTo>
                  <a:pt x="11346860" y="2175386"/>
                  <a:pt x="11354236" y="2171698"/>
                  <a:pt x="11352854" y="2156024"/>
                </a:cubicBezTo>
                <a:cubicBezTo>
                  <a:pt x="11351586" y="2142425"/>
                  <a:pt x="11355620" y="2126867"/>
                  <a:pt x="11333606" y="2127211"/>
                </a:cubicBezTo>
                <a:cubicBezTo>
                  <a:pt x="11306868" y="2127557"/>
                  <a:pt x="11280014" y="2127441"/>
                  <a:pt x="11253160" y="2126867"/>
                </a:cubicBezTo>
                <a:close/>
                <a:moveTo>
                  <a:pt x="10857614" y="2126867"/>
                </a:moveTo>
                <a:cubicBezTo>
                  <a:pt x="10840902" y="2127097"/>
                  <a:pt x="10830414" y="2127674"/>
                  <a:pt x="10830990" y="2149685"/>
                </a:cubicBezTo>
                <a:cubicBezTo>
                  <a:pt x="10831566" y="2169394"/>
                  <a:pt x="10835370" y="2179422"/>
                  <a:pt x="10856462" y="2174003"/>
                </a:cubicBezTo>
                <a:cubicBezTo>
                  <a:pt x="10874095" y="2176886"/>
                  <a:pt x="10885390" y="2176080"/>
                  <a:pt x="10885044" y="2151876"/>
                </a:cubicBezTo>
                <a:lnTo>
                  <a:pt x="10884928" y="2151876"/>
                </a:lnTo>
                <a:cubicBezTo>
                  <a:pt x="10884584" y="2129748"/>
                  <a:pt x="10876169" y="2126636"/>
                  <a:pt x="10857614" y="2126867"/>
                </a:cubicBezTo>
                <a:close/>
                <a:moveTo>
                  <a:pt x="9113382" y="2126867"/>
                </a:moveTo>
                <a:cubicBezTo>
                  <a:pt x="9093558" y="2126751"/>
                  <a:pt x="9086068" y="2131707"/>
                  <a:pt x="9086644" y="2152912"/>
                </a:cubicBezTo>
                <a:cubicBezTo>
                  <a:pt x="9087104" y="2171352"/>
                  <a:pt x="9092292" y="2178498"/>
                  <a:pt x="9110386" y="2174349"/>
                </a:cubicBezTo>
                <a:lnTo>
                  <a:pt x="9110501" y="2174349"/>
                </a:lnTo>
                <a:cubicBezTo>
                  <a:pt x="9128941" y="2178037"/>
                  <a:pt x="9137240" y="2172621"/>
                  <a:pt x="9136318" y="2151761"/>
                </a:cubicBezTo>
                <a:cubicBezTo>
                  <a:pt x="9135512" y="2134704"/>
                  <a:pt x="9132400" y="2127097"/>
                  <a:pt x="9113382" y="2126867"/>
                </a:cubicBezTo>
                <a:close/>
                <a:moveTo>
                  <a:pt x="2880685" y="2126867"/>
                </a:moveTo>
                <a:cubicBezTo>
                  <a:pt x="2866163" y="2126636"/>
                  <a:pt x="2862014" y="2133088"/>
                  <a:pt x="2860977" y="2147150"/>
                </a:cubicBezTo>
                <a:cubicBezTo>
                  <a:pt x="2859249" y="2168357"/>
                  <a:pt x="2865703" y="2177691"/>
                  <a:pt x="2887947" y="2174579"/>
                </a:cubicBezTo>
                <a:cubicBezTo>
                  <a:pt x="2898089" y="2173197"/>
                  <a:pt x="2908692" y="2174349"/>
                  <a:pt x="2919064" y="2174349"/>
                </a:cubicBezTo>
                <a:cubicBezTo>
                  <a:pt x="2932895" y="2174349"/>
                  <a:pt x="2946725" y="2173773"/>
                  <a:pt x="2960555" y="2174579"/>
                </a:cubicBezTo>
                <a:cubicBezTo>
                  <a:pt x="2974385" y="2175386"/>
                  <a:pt x="2981761" y="2171698"/>
                  <a:pt x="2980379" y="2156024"/>
                </a:cubicBezTo>
                <a:cubicBezTo>
                  <a:pt x="2979111" y="2142425"/>
                  <a:pt x="2983145" y="2126867"/>
                  <a:pt x="2961131" y="2127211"/>
                </a:cubicBezTo>
                <a:cubicBezTo>
                  <a:pt x="2934393" y="2127557"/>
                  <a:pt x="2907539" y="2127441"/>
                  <a:pt x="2880685" y="2126867"/>
                </a:cubicBezTo>
                <a:close/>
                <a:moveTo>
                  <a:pt x="2485139" y="2126867"/>
                </a:moveTo>
                <a:cubicBezTo>
                  <a:pt x="2468427" y="2127097"/>
                  <a:pt x="2457939" y="2127674"/>
                  <a:pt x="2458515" y="2149685"/>
                </a:cubicBezTo>
                <a:cubicBezTo>
                  <a:pt x="2459091" y="2169394"/>
                  <a:pt x="2462895" y="2179422"/>
                  <a:pt x="2483987" y="2174003"/>
                </a:cubicBezTo>
                <a:cubicBezTo>
                  <a:pt x="2501620" y="2176886"/>
                  <a:pt x="2512915" y="2176080"/>
                  <a:pt x="2512569" y="2151876"/>
                </a:cubicBezTo>
                <a:lnTo>
                  <a:pt x="2512453" y="2151876"/>
                </a:lnTo>
                <a:cubicBezTo>
                  <a:pt x="2512109" y="2129748"/>
                  <a:pt x="2503694" y="2126636"/>
                  <a:pt x="2485139" y="2126867"/>
                </a:cubicBezTo>
                <a:close/>
                <a:moveTo>
                  <a:pt x="740907" y="2126867"/>
                </a:moveTo>
                <a:cubicBezTo>
                  <a:pt x="721083" y="2126751"/>
                  <a:pt x="713593" y="2131707"/>
                  <a:pt x="714169" y="2152912"/>
                </a:cubicBezTo>
                <a:cubicBezTo>
                  <a:pt x="714629" y="2171352"/>
                  <a:pt x="719817" y="2178498"/>
                  <a:pt x="737911" y="2174349"/>
                </a:cubicBezTo>
                <a:lnTo>
                  <a:pt x="738026" y="2174349"/>
                </a:lnTo>
                <a:cubicBezTo>
                  <a:pt x="756466" y="2178037"/>
                  <a:pt x="764765" y="2172621"/>
                  <a:pt x="763843" y="2151761"/>
                </a:cubicBezTo>
                <a:cubicBezTo>
                  <a:pt x="763037" y="2134704"/>
                  <a:pt x="759925" y="2127097"/>
                  <a:pt x="740907" y="2126867"/>
                </a:cubicBezTo>
                <a:close/>
                <a:moveTo>
                  <a:pt x="10183890" y="2126865"/>
                </a:moveTo>
                <a:cubicBezTo>
                  <a:pt x="10173590" y="2127327"/>
                  <a:pt x="10163678" y="2130669"/>
                  <a:pt x="10161488" y="2136317"/>
                </a:cubicBezTo>
                <a:cubicBezTo>
                  <a:pt x="10152384" y="2159713"/>
                  <a:pt x="10162872" y="2174696"/>
                  <a:pt x="10188457" y="2174696"/>
                </a:cubicBezTo>
                <a:cubicBezTo>
                  <a:pt x="10198830" y="2174696"/>
                  <a:pt x="10209202" y="2174696"/>
                  <a:pt x="10219576" y="2174696"/>
                </a:cubicBezTo>
                <a:cubicBezTo>
                  <a:pt x="10233292" y="2174696"/>
                  <a:pt x="10247122" y="2174925"/>
                  <a:pt x="10260950" y="2174579"/>
                </a:cubicBezTo>
                <a:cubicBezTo>
                  <a:pt x="10265792" y="2174349"/>
                  <a:pt x="10274551" y="2173773"/>
                  <a:pt x="10275012" y="2171698"/>
                </a:cubicBezTo>
                <a:cubicBezTo>
                  <a:pt x="10278585" y="2157754"/>
                  <a:pt x="10281698" y="2142886"/>
                  <a:pt x="10273399" y="2129862"/>
                </a:cubicBezTo>
                <a:cubicBezTo>
                  <a:pt x="10269134" y="2123292"/>
                  <a:pt x="10227989" y="2127788"/>
                  <a:pt x="10226145" y="2134704"/>
                </a:cubicBezTo>
                <a:cubicBezTo>
                  <a:pt x="10219461" y="2160866"/>
                  <a:pt x="10215773" y="2145883"/>
                  <a:pt x="10208626" y="2134704"/>
                </a:cubicBezTo>
                <a:cubicBezTo>
                  <a:pt x="10204882" y="2128824"/>
                  <a:pt x="10194192" y="2126404"/>
                  <a:pt x="10183890" y="2126865"/>
                </a:cubicBezTo>
                <a:close/>
                <a:moveTo>
                  <a:pt x="1811415" y="2126865"/>
                </a:moveTo>
                <a:cubicBezTo>
                  <a:pt x="1801115" y="2127327"/>
                  <a:pt x="1791203" y="2130669"/>
                  <a:pt x="1789013" y="2136317"/>
                </a:cubicBezTo>
                <a:cubicBezTo>
                  <a:pt x="1779909" y="2159713"/>
                  <a:pt x="1790397" y="2174696"/>
                  <a:pt x="1815982" y="2174696"/>
                </a:cubicBezTo>
                <a:cubicBezTo>
                  <a:pt x="1826355" y="2174696"/>
                  <a:pt x="1836727" y="2174696"/>
                  <a:pt x="1847101" y="2174696"/>
                </a:cubicBezTo>
                <a:cubicBezTo>
                  <a:pt x="1860817" y="2174696"/>
                  <a:pt x="1874647" y="2174925"/>
                  <a:pt x="1888475" y="2174579"/>
                </a:cubicBezTo>
                <a:cubicBezTo>
                  <a:pt x="1893317" y="2174349"/>
                  <a:pt x="1902076" y="2173773"/>
                  <a:pt x="1902537" y="2171698"/>
                </a:cubicBezTo>
                <a:cubicBezTo>
                  <a:pt x="1906110" y="2157754"/>
                  <a:pt x="1909223" y="2142886"/>
                  <a:pt x="1900924" y="2129862"/>
                </a:cubicBezTo>
                <a:cubicBezTo>
                  <a:pt x="1896659" y="2123292"/>
                  <a:pt x="1855514" y="2127788"/>
                  <a:pt x="1853670" y="2134704"/>
                </a:cubicBezTo>
                <a:cubicBezTo>
                  <a:pt x="1846986" y="2160866"/>
                  <a:pt x="1843298" y="2145883"/>
                  <a:pt x="1836151" y="2134704"/>
                </a:cubicBezTo>
                <a:cubicBezTo>
                  <a:pt x="1832407" y="2128824"/>
                  <a:pt x="1821717" y="2126404"/>
                  <a:pt x="1811415" y="2126865"/>
                </a:cubicBezTo>
                <a:close/>
                <a:moveTo>
                  <a:pt x="9717305" y="2126751"/>
                </a:moveTo>
                <a:lnTo>
                  <a:pt x="9717366" y="2126770"/>
                </a:lnTo>
                <a:lnTo>
                  <a:pt x="9699024" y="2133088"/>
                </a:lnTo>
                <a:cubicBezTo>
                  <a:pt x="9695956" y="2137210"/>
                  <a:pt x="9695350" y="2143347"/>
                  <a:pt x="9695408" y="2151530"/>
                </a:cubicBezTo>
                <a:cubicBezTo>
                  <a:pt x="9695522" y="2167781"/>
                  <a:pt x="9696906" y="2179422"/>
                  <a:pt x="9716614" y="2174120"/>
                </a:cubicBezTo>
                <a:cubicBezTo>
                  <a:pt x="9732174" y="2175733"/>
                  <a:pt x="9744160" y="2175848"/>
                  <a:pt x="9743468" y="2154296"/>
                </a:cubicBezTo>
                <a:cubicBezTo>
                  <a:pt x="9743180" y="2144787"/>
                  <a:pt x="9741998" y="2137842"/>
                  <a:pt x="9738210" y="2133305"/>
                </a:cubicBezTo>
                <a:lnTo>
                  <a:pt x="9717366" y="2126770"/>
                </a:lnTo>
                <a:lnTo>
                  <a:pt x="9717421" y="2126751"/>
                </a:lnTo>
                <a:close/>
                <a:moveTo>
                  <a:pt x="5491804" y="2126751"/>
                </a:moveTo>
                <a:cubicBezTo>
                  <a:pt x="5475207" y="2128248"/>
                  <a:pt x="5461953" y="2126751"/>
                  <a:pt x="5462759" y="2150954"/>
                </a:cubicBezTo>
                <a:cubicBezTo>
                  <a:pt x="5463452" y="2170316"/>
                  <a:pt x="5468061" y="2178614"/>
                  <a:pt x="5485810" y="2174810"/>
                </a:cubicBezTo>
                <a:cubicBezTo>
                  <a:pt x="5501717" y="2174579"/>
                  <a:pt x="5518081" y="2179883"/>
                  <a:pt x="5516812" y="2154873"/>
                </a:cubicBezTo>
                <a:cubicBezTo>
                  <a:pt x="5516006" y="2137007"/>
                  <a:pt x="5514852" y="2124792"/>
                  <a:pt x="5491804" y="2126751"/>
                </a:cubicBezTo>
                <a:close/>
                <a:moveTo>
                  <a:pt x="1344830" y="2126751"/>
                </a:moveTo>
                <a:lnTo>
                  <a:pt x="1344891" y="2126770"/>
                </a:lnTo>
                <a:lnTo>
                  <a:pt x="1326549" y="2133088"/>
                </a:lnTo>
                <a:cubicBezTo>
                  <a:pt x="1323481" y="2137210"/>
                  <a:pt x="1322875" y="2143347"/>
                  <a:pt x="1322933" y="2151530"/>
                </a:cubicBezTo>
                <a:cubicBezTo>
                  <a:pt x="1323047" y="2167781"/>
                  <a:pt x="1324431" y="2179422"/>
                  <a:pt x="1344139" y="2174120"/>
                </a:cubicBezTo>
                <a:cubicBezTo>
                  <a:pt x="1359699" y="2175733"/>
                  <a:pt x="1371685" y="2175848"/>
                  <a:pt x="1370993" y="2154296"/>
                </a:cubicBezTo>
                <a:cubicBezTo>
                  <a:pt x="1370705" y="2144787"/>
                  <a:pt x="1369523" y="2137842"/>
                  <a:pt x="1365735" y="2133305"/>
                </a:cubicBezTo>
                <a:lnTo>
                  <a:pt x="1344891" y="2126770"/>
                </a:lnTo>
                <a:lnTo>
                  <a:pt x="1344946" y="2126751"/>
                </a:lnTo>
                <a:close/>
                <a:moveTo>
                  <a:pt x="10991306" y="2126636"/>
                </a:moveTo>
                <a:cubicBezTo>
                  <a:pt x="10971022" y="2125944"/>
                  <a:pt x="10966297" y="2132974"/>
                  <a:pt x="10966758" y="2151990"/>
                </a:cubicBezTo>
                <a:cubicBezTo>
                  <a:pt x="10967103" y="2169280"/>
                  <a:pt x="10969986" y="2179307"/>
                  <a:pt x="10990846" y="2173773"/>
                </a:cubicBezTo>
                <a:cubicBezTo>
                  <a:pt x="11010323" y="2179422"/>
                  <a:pt x="11015163" y="2169969"/>
                  <a:pt x="11015163" y="2150723"/>
                </a:cubicBezTo>
                <a:lnTo>
                  <a:pt x="11015279" y="2150723"/>
                </a:lnTo>
                <a:cubicBezTo>
                  <a:pt x="11015279" y="2132399"/>
                  <a:pt x="11009401" y="2127211"/>
                  <a:pt x="10991306" y="2126636"/>
                </a:cubicBezTo>
                <a:close/>
                <a:moveTo>
                  <a:pt x="2618831" y="2126636"/>
                </a:moveTo>
                <a:cubicBezTo>
                  <a:pt x="2598547" y="2125944"/>
                  <a:pt x="2593822" y="2132974"/>
                  <a:pt x="2594283" y="2151990"/>
                </a:cubicBezTo>
                <a:cubicBezTo>
                  <a:pt x="2594628" y="2169280"/>
                  <a:pt x="2597511" y="2179307"/>
                  <a:pt x="2618371" y="2173773"/>
                </a:cubicBezTo>
                <a:cubicBezTo>
                  <a:pt x="2637848" y="2179422"/>
                  <a:pt x="2642688" y="2169969"/>
                  <a:pt x="2642688" y="2150723"/>
                </a:cubicBezTo>
                <a:lnTo>
                  <a:pt x="2642804" y="2150723"/>
                </a:lnTo>
                <a:cubicBezTo>
                  <a:pt x="2642804" y="2132399"/>
                  <a:pt x="2636926" y="2127211"/>
                  <a:pt x="2618831" y="2126636"/>
                </a:cubicBezTo>
                <a:close/>
                <a:moveTo>
                  <a:pt x="10923653" y="2126520"/>
                </a:moveTo>
                <a:cubicBezTo>
                  <a:pt x="10903830" y="2127097"/>
                  <a:pt x="10899220" y="2134472"/>
                  <a:pt x="10898875" y="2152912"/>
                </a:cubicBezTo>
                <a:cubicBezTo>
                  <a:pt x="10898528" y="2172736"/>
                  <a:pt x="10906942" y="2177116"/>
                  <a:pt x="10925382" y="2173657"/>
                </a:cubicBezTo>
                <a:cubicBezTo>
                  <a:pt x="10943016" y="2179307"/>
                  <a:pt x="10947281" y="2170431"/>
                  <a:pt x="10947281" y="2152568"/>
                </a:cubicBezTo>
                <a:cubicBezTo>
                  <a:pt x="10947396" y="2134704"/>
                  <a:pt x="10944515" y="2125944"/>
                  <a:pt x="10923653" y="2126520"/>
                </a:cubicBezTo>
                <a:close/>
                <a:moveTo>
                  <a:pt x="10792958" y="2126520"/>
                </a:moveTo>
                <a:cubicBezTo>
                  <a:pt x="10776015" y="2127211"/>
                  <a:pt x="10763106" y="2126636"/>
                  <a:pt x="10763798" y="2150493"/>
                </a:cubicBezTo>
                <a:cubicBezTo>
                  <a:pt x="10764375" y="2169739"/>
                  <a:pt x="10769331" y="2178268"/>
                  <a:pt x="10788577" y="2174120"/>
                </a:cubicBezTo>
                <a:cubicBezTo>
                  <a:pt x="10805404" y="2175962"/>
                  <a:pt x="10819350" y="2177002"/>
                  <a:pt x="10818082" y="2151990"/>
                </a:cubicBezTo>
                <a:cubicBezTo>
                  <a:pt x="10817160" y="2133206"/>
                  <a:pt x="10812550" y="2125599"/>
                  <a:pt x="10792958" y="2126520"/>
                </a:cubicBezTo>
                <a:close/>
                <a:moveTo>
                  <a:pt x="2551178" y="2126520"/>
                </a:moveTo>
                <a:cubicBezTo>
                  <a:pt x="2531355" y="2127097"/>
                  <a:pt x="2526745" y="2134472"/>
                  <a:pt x="2526400" y="2152912"/>
                </a:cubicBezTo>
                <a:cubicBezTo>
                  <a:pt x="2526053" y="2172736"/>
                  <a:pt x="2534467" y="2177116"/>
                  <a:pt x="2552907" y="2173657"/>
                </a:cubicBezTo>
                <a:cubicBezTo>
                  <a:pt x="2570541" y="2179307"/>
                  <a:pt x="2574806" y="2170431"/>
                  <a:pt x="2574806" y="2152568"/>
                </a:cubicBezTo>
                <a:cubicBezTo>
                  <a:pt x="2574921" y="2134704"/>
                  <a:pt x="2572040" y="2125944"/>
                  <a:pt x="2551178" y="2126520"/>
                </a:cubicBezTo>
                <a:close/>
                <a:moveTo>
                  <a:pt x="2420483" y="2126520"/>
                </a:moveTo>
                <a:cubicBezTo>
                  <a:pt x="2403540" y="2127211"/>
                  <a:pt x="2390631" y="2126636"/>
                  <a:pt x="2391323" y="2150493"/>
                </a:cubicBezTo>
                <a:cubicBezTo>
                  <a:pt x="2391900" y="2169739"/>
                  <a:pt x="2396856" y="2178268"/>
                  <a:pt x="2416102" y="2174120"/>
                </a:cubicBezTo>
                <a:cubicBezTo>
                  <a:pt x="2432929" y="2175962"/>
                  <a:pt x="2446875" y="2177002"/>
                  <a:pt x="2445607" y="2151990"/>
                </a:cubicBezTo>
                <a:cubicBezTo>
                  <a:pt x="2444685" y="2133206"/>
                  <a:pt x="2440075" y="2125599"/>
                  <a:pt x="2420483" y="2126520"/>
                </a:cubicBezTo>
                <a:close/>
                <a:moveTo>
                  <a:pt x="9651150" y="2126404"/>
                </a:moveTo>
                <a:cubicBezTo>
                  <a:pt x="9632942" y="2126636"/>
                  <a:pt x="9627754" y="2132514"/>
                  <a:pt x="9627063" y="2150608"/>
                </a:cubicBezTo>
                <a:cubicBezTo>
                  <a:pt x="9626256" y="2171009"/>
                  <a:pt x="9633518" y="2175502"/>
                  <a:pt x="9652302" y="2175158"/>
                </a:cubicBezTo>
                <a:cubicBezTo>
                  <a:pt x="9669706" y="2174810"/>
                  <a:pt x="9679618" y="2171698"/>
                  <a:pt x="9674431" y="2152107"/>
                </a:cubicBezTo>
                <a:cubicBezTo>
                  <a:pt x="9678811" y="2132399"/>
                  <a:pt x="9670744" y="2126174"/>
                  <a:pt x="9651150" y="2126404"/>
                </a:cubicBezTo>
                <a:close/>
                <a:moveTo>
                  <a:pt x="1278675" y="2126404"/>
                </a:moveTo>
                <a:cubicBezTo>
                  <a:pt x="1260467" y="2126636"/>
                  <a:pt x="1255279" y="2132514"/>
                  <a:pt x="1254588" y="2150608"/>
                </a:cubicBezTo>
                <a:cubicBezTo>
                  <a:pt x="1253781" y="2171009"/>
                  <a:pt x="1261043" y="2175502"/>
                  <a:pt x="1279827" y="2175158"/>
                </a:cubicBezTo>
                <a:cubicBezTo>
                  <a:pt x="1297231" y="2174810"/>
                  <a:pt x="1307143" y="2171698"/>
                  <a:pt x="1301956" y="2152107"/>
                </a:cubicBezTo>
                <a:cubicBezTo>
                  <a:pt x="1306336" y="2132399"/>
                  <a:pt x="1298269" y="2126174"/>
                  <a:pt x="1278675" y="2126404"/>
                </a:cubicBezTo>
                <a:close/>
                <a:moveTo>
                  <a:pt x="8648195" y="2126333"/>
                </a:moveTo>
                <a:cubicBezTo>
                  <a:pt x="8641134" y="2126232"/>
                  <a:pt x="8633874" y="2128306"/>
                  <a:pt x="8628400" y="2130784"/>
                </a:cubicBezTo>
                <a:cubicBezTo>
                  <a:pt x="8614800" y="2136894"/>
                  <a:pt x="8622176" y="2154066"/>
                  <a:pt x="8622638" y="2166051"/>
                </a:cubicBezTo>
                <a:cubicBezTo>
                  <a:pt x="8623214" y="2183801"/>
                  <a:pt x="8638542" y="2172851"/>
                  <a:pt x="8646956" y="2175619"/>
                </a:cubicBezTo>
                <a:cubicBezTo>
                  <a:pt x="8650067" y="2176656"/>
                  <a:pt x="8653871" y="2175848"/>
                  <a:pt x="8657328" y="2175848"/>
                </a:cubicBezTo>
                <a:cubicBezTo>
                  <a:pt x="8664589" y="2175962"/>
                  <a:pt x="8668507" y="2178960"/>
                  <a:pt x="8668392" y="2186798"/>
                </a:cubicBezTo>
                <a:cubicBezTo>
                  <a:pt x="8668278" y="2195211"/>
                  <a:pt x="8662975" y="2196593"/>
                  <a:pt x="8656291" y="2196593"/>
                </a:cubicBezTo>
                <a:cubicBezTo>
                  <a:pt x="8651105" y="2196593"/>
                  <a:pt x="8645803" y="2197516"/>
                  <a:pt x="8640732" y="2196593"/>
                </a:cubicBezTo>
                <a:cubicBezTo>
                  <a:pt x="8619296" y="2192906"/>
                  <a:pt x="8622292" y="2207312"/>
                  <a:pt x="8621830" y="2220450"/>
                </a:cubicBezTo>
                <a:cubicBezTo>
                  <a:pt x="8621369" y="2234973"/>
                  <a:pt x="8621945" y="2245576"/>
                  <a:pt x="8641884" y="2244192"/>
                </a:cubicBezTo>
                <a:cubicBezTo>
                  <a:pt x="8665972" y="2242579"/>
                  <a:pt x="8690406" y="2242925"/>
                  <a:pt x="8714608" y="2244077"/>
                </a:cubicBezTo>
                <a:cubicBezTo>
                  <a:pt x="8731090" y="2244885"/>
                  <a:pt x="8737890" y="2240275"/>
                  <a:pt x="8737082" y="2222524"/>
                </a:cubicBezTo>
                <a:cubicBezTo>
                  <a:pt x="8735700" y="2193136"/>
                  <a:pt x="8736392" y="2163747"/>
                  <a:pt x="8736276" y="2134242"/>
                </a:cubicBezTo>
                <a:cubicBezTo>
                  <a:pt x="8752988" y="2131360"/>
                  <a:pt x="8757713" y="2140120"/>
                  <a:pt x="8757482" y="2155102"/>
                </a:cubicBezTo>
                <a:cubicBezTo>
                  <a:pt x="8757021" y="2177691"/>
                  <a:pt x="8758404" y="2200397"/>
                  <a:pt x="8757021" y="2222872"/>
                </a:cubicBezTo>
                <a:cubicBezTo>
                  <a:pt x="8755984" y="2240621"/>
                  <a:pt x="8763014" y="2245114"/>
                  <a:pt x="8779610" y="2244653"/>
                </a:cubicBezTo>
                <a:cubicBezTo>
                  <a:pt x="8795862" y="2244077"/>
                  <a:pt x="8807156" y="2241888"/>
                  <a:pt x="8804966" y="2221949"/>
                </a:cubicBezTo>
                <a:cubicBezTo>
                  <a:pt x="8803814" y="2211231"/>
                  <a:pt x="8807271" y="2200051"/>
                  <a:pt x="8793557" y="2193021"/>
                </a:cubicBezTo>
                <a:lnTo>
                  <a:pt x="8793441" y="2192791"/>
                </a:lnTo>
                <a:cubicBezTo>
                  <a:pt x="8787679" y="2189792"/>
                  <a:pt x="8784337" y="2180803"/>
                  <a:pt x="8796323" y="2175271"/>
                </a:cubicBezTo>
                <a:cubicBezTo>
                  <a:pt x="8813726" y="2167089"/>
                  <a:pt x="8804160" y="2150723"/>
                  <a:pt x="8803468" y="2138507"/>
                </a:cubicBezTo>
                <a:cubicBezTo>
                  <a:pt x="8802778" y="2124908"/>
                  <a:pt x="8789408" y="2128824"/>
                  <a:pt x="8780532" y="2128711"/>
                </a:cubicBezTo>
                <a:cubicBezTo>
                  <a:pt x="8756216" y="2128479"/>
                  <a:pt x="8731896" y="2129057"/>
                  <a:pt x="8707578" y="2128479"/>
                </a:cubicBezTo>
                <a:cubicBezTo>
                  <a:pt x="8696053" y="2128134"/>
                  <a:pt x="8689252" y="2132053"/>
                  <a:pt x="8688330" y="2144038"/>
                </a:cubicBezTo>
                <a:cubicBezTo>
                  <a:pt x="8679802" y="2144384"/>
                  <a:pt x="8673464" y="2143808"/>
                  <a:pt x="8666780" y="2134933"/>
                </a:cubicBezTo>
                <a:cubicBezTo>
                  <a:pt x="8662111" y="2128711"/>
                  <a:pt x="8655254" y="2126433"/>
                  <a:pt x="8648195" y="2126333"/>
                </a:cubicBezTo>
                <a:close/>
                <a:moveTo>
                  <a:pt x="275720" y="2126333"/>
                </a:moveTo>
                <a:cubicBezTo>
                  <a:pt x="268659" y="2126232"/>
                  <a:pt x="261399" y="2128306"/>
                  <a:pt x="255925" y="2130784"/>
                </a:cubicBezTo>
                <a:cubicBezTo>
                  <a:pt x="242325" y="2136894"/>
                  <a:pt x="249701" y="2154066"/>
                  <a:pt x="250163" y="2166051"/>
                </a:cubicBezTo>
                <a:cubicBezTo>
                  <a:pt x="250739" y="2183801"/>
                  <a:pt x="266067" y="2172851"/>
                  <a:pt x="274481" y="2175619"/>
                </a:cubicBezTo>
                <a:cubicBezTo>
                  <a:pt x="277592" y="2176656"/>
                  <a:pt x="281396" y="2175848"/>
                  <a:pt x="284853" y="2175848"/>
                </a:cubicBezTo>
                <a:cubicBezTo>
                  <a:pt x="292114" y="2175962"/>
                  <a:pt x="296032" y="2178960"/>
                  <a:pt x="295917" y="2186798"/>
                </a:cubicBezTo>
                <a:cubicBezTo>
                  <a:pt x="295803" y="2195211"/>
                  <a:pt x="290500" y="2196593"/>
                  <a:pt x="283816" y="2196593"/>
                </a:cubicBezTo>
                <a:cubicBezTo>
                  <a:pt x="278630" y="2196593"/>
                  <a:pt x="273328" y="2197516"/>
                  <a:pt x="268257" y="2196593"/>
                </a:cubicBezTo>
                <a:cubicBezTo>
                  <a:pt x="246821" y="2192906"/>
                  <a:pt x="249817" y="2207312"/>
                  <a:pt x="249355" y="2220450"/>
                </a:cubicBezTo>
                <a:cubicBezTo>
                  <a:pt x="248894" y="2234973"/>
                  <a:pt x="249470" y="2245576"/>
                  <a:pt x="269409" y="2244192"/>
                </a:cubicBezTo>
                <a:cubicBezTo>
                  <a:pt x="293497" y="2242579"/>
                  <a:pt x="317931" y="2242925"/>
                  <a:pt x="342133" y="2244077"/>
                </a:cubicBezTo>
                <a:cubicBezTo>
                  <a:pt x="358615" y="2244885"/>
                  <a:pt x="365415" y="2240275"/>
                  <a:pt x="364607" y="2222524"/>
                </a:cubicBezTo>
                <a:cubicBezTo>
                  <a:pt x="363225" y="2193136"/>
                  <a:pt x="363917" y="2163747"/>
                  <a:pt x="363801" y="2134242"/>
                </a:cubicBezTo>
                <a:cubicBezTo>
                  <a:pt x="380513" y="2131360"/>
                  <a:pt x="385238" y="2140120"/>
                  <a:pt x="385007" y="2155102"/>
                </a:cubicBezTo>
                <a:cubicBezTo>
                  <a:pt x="384546" y="2177691"/>
                  <a:pt x="385929" y="2200397"/>
                  <a:pt x="384546" y="2222872"/>
                </a:cubicBezTo>
                <a:cubicBezTo>
                  <a:pt x="383509" y="2240621"/>
                  <a:pt x="390539" y="2245114"/>
                  <a:pt x="407135" y="2244653"/>
                </a:cubicBezTo>
                <a:cubicBezTo>
                  <a:pt x="423387" y="2244077"/>
                  <a:pt x="434681" y="2241888"/>
                  <a:pt x="432491" y="2221949"/>
                </a:cubicBezTo>
                <a:cubicBezTo>
                  <a:pt x="431339" y="2211231"/>
                  <a:pt x="434796" y="2200051"/>
                  <a:pt x="421082" y="2193021"/>
                </a:cubicBezTo>
                <a:lnTo>
                  <a:pt x="420966" y="2192791"/>
                </a:lnTo>
                <a:cubicBezTo>
                  <a:pt x="415204" y="2189792"/>
                  <a:pt x="411862" y="2180803"/>
                  <a:pt x="423848" y="2175271"/>
                </a:cubicBezTo>
                <a:cubicBezTo>
                  <a:pt x="441251" y="2167089"/>
                  <a:pt x="431685" y="2150723"/>
                  <a:pt x="430993" y="2138507"/>
                </a:cubicBezTo>
                <a:cubicBezTo>
                  <a:pt x="430303" y="2124908"/>
                  <a:pt x="416933" y="2128824"/>
                  <a:pt x="408057" y="2128711"/>
                </a:cubicBezTo>
                <a:cubicBezTo>
                  <a:pt x="383741" y="2128479"/>
                  <a:pt x="359421" y="2129057"/>
                  <a:pt x="335103" y="2128479"/>
                </a:cubicBezTo>
                <a:cubicBezTo>
                  <a:pt x="323578" y="2128134"/>
                  <a:pt x="316777" y="2132053"/>
                  <a:pt x="315855" y="2144038"/>
                </a:cubicBezTo>
                <a:cubicBezTo>
                  <a:pt x="307327" y="2144384"/>
                  <a:pt x="300989" y="2143808"/>
                  <a:pt x="294305" y="2134933"/>
                </a:cubicBezTo>
                <a:cubicBezTo>
                  <a:pt x="289636" y="2128711"/>
                  <a:pt x="282779" y="2126433"/>
                  <a:pt x="275720" y="2126333"/>
                </a:cubicBezTo>
                <a:close/>
                <a:moveTo>
                  <a:pt x="10726802" y="2126289"/>
                </a:moveTo>
                <a:cubicBezTo>
                  <a:pt x="10704212" y="2126751"/>
                  <a:pt x="10701100" y="2136317"/>
                  <a:pt x="10701908" y="2154756"/>
                </a:cubicBezTo>
                <a:cubicBezTo>
                  <a:pt x="10703060" y="2178153"/>
                  <a:pt x="10702714" y="2201664"/>
                  <a:pt x="10702138" y="2225062"/>
                </a:cubicBezTo>
                <a:cubicBezTo>
                  <a:pt x="10701562" y="2246728"/>
                  <a:pt x="10717236" y="2241312"/>
                  <a:pt x="10729338" y="2242464"/>
                </a:cubicBezTo>
                <a:cubicBezTo>
                  <a:pt x="10742937" y="2243731"/>
                  <a:pt x="10750082" y="2240043"/>
                  <a:pt x="10749852" y="2224139"/>
                </a:cubicBezTo>
                <a:cubicBezTo>
                  <a:pt x="10749506" y="2201318"/>
                  <a:pt x="10740517" y="2178498"/>
                  <a:pt x="10748354" y="2162364"/>
                </a:cubicBezTo>
                <a:cubicBezTo>
                  <a:pt x="10750774" y="2139199"/>
                  <a:pt x="10752042" y="2125828"/>
                  <a:pt x="10726802" y="2126289"/>
                </a:cubicBezTo>
                <a:close/>
                <a:moveTo>
                  <a:pt x="2354327" y="2126289"/>
                </a:moveTo>
                <a:cubicBezTo>
                  <a:pt x="2331737" y="2126751"/>
                  <a:pt x="2328625" y="2136317"/>
                  <a:pt x="2329433" y="2154756"/>
                </a:cubicBezTo>
                <a:cubicBezTo>
                  <a:pt x="2330585" y="2178153"/>
                  <a:pt x="2330239" y="2201664"/>
                  <a:pt x="2329663" y="2225062"/>
                </a:cubicBezTo>
                <a:cubicBezTo>
                  <a:pt x="2329087" y="2246728"/>
                  <a:pt x="2344761" y="2241312"/>
                  <a:pt x="2356863" y="2242464"/>
                </a:cubicBezTo>
                <a:cubicBezTo>
                  <a:pt x="2370462" y="2243731"/>
                  <a:pt x="2377607" y="2240043"/>
                  <a:pt x="2377377" y="2224139"/>
                </a:cubicBezTo>
                <a:cubicBezTo>
                  <a:pt x="2377031" y="2201318"/>
                  <a:pt x="2368042" y="2178498"/>
                  <a:pt x="2375879" y="2162364"/>
                </a:cubicBezTo>
                <a:cubicBezTo>
                  <a:pt x="2378299" y="2139199"/>
                  <a:pt x="2379567" y="2125828"/>
                  <a:pt x="2354327" y="2126289"/>
                </a:cubicBezTo>
                <a:close/>
                <a:moveTo>
                  <a:pt x="8983262" y="2126102"/>
                </a:moveTo>
                <a:cubicBezTo>
                  <a:pt x="8976002" y="2125885"/>
                  <a:pt x="8968107" y="2128594"/>
                  <a:pt x="8961480" y="2129170"/>
                </a:cubicBezTo>
                <a:cubicBezTo>
                  <a:pt x="8946266" y="2130553"/>
                  <a:pt x="8954564" y="2145653"/>
                  <a:pt x="8952720" y="2154756"/>
                </a:cubicBezTo>
                <a:cubicBezTo>
                  <a:pt x="8949032" y="2172851"/>
                  <a:pt x="8958482" y="2176770"/>
                  <a:pt x="8974388" y="2175386"/>
                </a:cubicBezTo>
                <a:cubicBezTo>
                  <a:pt x="8986489" y="2174349"/>
                  <a:pt x="8998590" y="2175158"/>
                  <a:pt x="9010693" y="2175158"/>
                </a:cubicBezTo>
                <a:cubicBezTo>
                  <a:pt x="9025330" y="2175041"/>
                  <a:pt x="9040082" y="2174579"/>
                  <a:pt x="9054718" y="2175158"/>
                </a:cubicBezTo>
                <a:cubicBezTo>
                  <a:pt x="9065437" y="2175619"/>
                  <a:pt x="9069356" y="2170316"/>
                  <a:pt x="9067166" y="2161096"/>
                </a:cubicBezTo>
                <a:cubicBezTo>
                  <a:pt x="9064515" y="2149917"/>
                  <a:pt x="9076271" y="2132053"/>
                  <a:pt x="9057255" y="2128941"/>
                </a:cubicBezTo>
                <a:cubicBezTo>
                  <a:pt x="9044230" y="2126867"/>
                  <a:pt x="9026021" y="2119490"/>
                  <a:pt x="9018069" y="2141847"/>
                </a:cubicBezTo>
                <a:lnTo>
                  <a:pt x="9018069" y="2141965"/>
                </a:lnTo>
                <a:cubicBezTo>
                  <a:pt x="9014496" y="2151761"/>
                  <a:pt x="9004930" y="2150493"/>
                  <a:pt x="9001242" y="2140582"/>
                </a:cubicBezTo>
                <a:cubicBezTo>
                  <a:pt x="8997150" y="2129458"/>
                  <a:pt x="8990524" y="2126317"/>
                  <a:pt x="8983262" y="2126102"/>
                </a:cubicBezTo>
                <a:close/>
                <a:moveTo>
                  <a:pt x="610787" y="2126102"/>
                </a:moveTo>
                <a:cubicBezTo>
                  <a:pt x="603527" y="2125885"/>
                  <a:pt x="595632" y="2128594"/>
                  <a:pt x="589005" y="2129170"/>
                </a:cubicBezTo>
                <a:cubicBezTo>
                  <a:pt x="573791" y="2130553"/>
                  <a:pt x="582089" y="2145653"/>
                  <a:pt x="580245" y="2154756"/>
                </a:cubicBezTo>
                <a:cubicBezTo>
                  <a:pt x="576557" y="2172851"/>
                  <a:pt x="586007" y="2176770"/>
                  <a:pt x="601913" y="2175386"/>
                </a:cubicBezTo>
                <a:cubicBezTo>
                  <a:pt x="614014" y="2174349"/>
                  <a:pt x="626115" y="2175158"/>
                  <a:pt x="638218" y="2175158"/>
                </a:cubicBezTo>
                <a:cubicBezTo>
                  <a:pt x="652855" y="2175041"/>
                  <a:pt x="667607" y="2174579"/>
                  <a:pt x="682243" y="2175158"/>
                </a:cubicBezTo>
                <a:cubicBezTo>
                  <a:pt x="692962" y="2175619"/>
                  <a:pt x="696881" y="2170316"/>
                  <a:pt x="694691" y="2161096"/>
                </a:cubicBezTo>
                <a:cubicBezTo>
                  <a:pt x="692040" y="2149917"/>
                  <a:pt x="703796" y="2132053"/>
                  <a:pt x="684780" y="2128941"/>
                </a:cubicBezTo>
                <a:cubicBezTo>
                  <a:pt x="671755" y="2126867"/>
                  <a:pt x="653546" y="2119490"/>
                  <a:pt x="645594" y="2141847"/>
                </a:cubicBezTo>
                <a:lnTo>
                  <a:pt x="645594" y="2141965"/>
                </a:lnTo>
                <a:cubicBezTo>
                  <a:pt x="642021" y="2151761"/>
                  <a:pt x="632455" y="2150493"/>
                  <a:pt x="628767" y="2140582"/>
                </a:cubicBezTo>
                <a:cubicBezTo>
                  <a:pt x="624675" y="2129458"/>
                  <a:pt x="618049" y="2126317"/>
                  <a:pt x="610787" y="2126102"/>
                </a:cubicBezTo>
                <a:close/>
                <a:moveTo>
                  <a:pt x="5363498" y="2125972"/>
                </a:moveTo>
                <a:cubicBezTo>
                  <a:pt x="5356238" y="2125858"/>
                  <a:pt x="5348315" y="2128767"/>
                  <a:pt x="5341861" y="2129170"/>
                </a:cubicBezTo>
                <a:cubicBezTo>
                  <a:pt x="5326993" y="2130093"/>
                  <a:pt x="5335177" y="2145653"/>
                  <a:pt x="5333446" y="2154756"/>
                </a:cubicBezTo>
                <a:cubicBezTo>
                  <a:pt x="5330565" y="2170085"/>
                  <a:pt x="5336096" y="2177116"/>
                  <a:pt x="5352809" y="2175271"/>
                </a:cubicBezTo>
                <a:cubicBezTo>
                  <a:pt x="5365601" y="2173890"/>
                  <a:pt x="5378625" y="2175041"/>
                  <a:pt x="5391650" y="2175041"/>
                </a:cubicBezTo>
                <a:cubicBezTo>
                  <a:pt x="5402828" y="2174925"/>
                  <a:pt x="5414355" y="2173657"/>
                  <a:pt x="5425302" y="2175271"/>
                </a:cubicBezTo>
                <a:cubicBezTo>
                  <a:pt x="5446738" y="2178614"/>
                  <a:pt x="5448353" y="2167781"/>
                  <a:pt x="5448699" y="2150262"/>
                </a:cubicBezTo>
                <a:cubicBezTo>
                  <a:pt x="5449045" y="2131360"/>
                  <a:pt x="5442131" y="2126174"/>
                  <a:pt x="5424611" y="2127557"/>
                </a:cubicBezTo>
                <a:cubicBezTo>
                  <a:pt x="5412970" y="2128363"/>
                  <a:pt x="5403174" y="2127788"/>
                  <a:pt x="5397874" y="2141847"/>
                </a:cubicBezTo>
                <a:lnTo>
                  <a:pt x="5397988" y="2141847"/>
                </a:lnTo>
                <a:cubicBezTo>
                  <a:pt x="5394529" y="2150954"/>
                  <a:pt x="5384617" y="2151530"/>
                  <a:pt x="5381161" y="2140927"/>
                </a:cubicBezTo>
                <a:cubicBezTo>
                  <a:pt x="5377357" y="2129230"/>
                  <a:pt x="5370760" y="2126087"/>
                  <a:pt x="5363498" y="2125972"/>
                </a:cubicBezTo>
                <a:close/>
                <a:moveTo>
                  <a:pt x="6571086" y="2125324"/>
                </a:moveTo>
                <a:cubicBezTo>
                  <a:pt x="6562961" y="2125165"/>
                  <a:pt x="6554317" y="2128192"/>
                  <a:pt x="6547055" y="2129518"/>
                </a:cubicBezTo>
                <a:cubicBezTo>
                  <a:pt x="6531034" y="2132399"/>
                  <a:pt x="6540254" y="2149802"/>
                  <a:pt x="6538642" y="2160866"/>
                </a:cubicBezTo>
                <a:cubicBezTo>
                  <a:pt x="6536915" y="2172851"/>
                  <a:pt x="6544750" y="2175158"/>
                  <a:pt x="6554776" y="2174925"/>
                </a:cubicBezTo>
                <a:cubicBezTo>
                  <a:pt x="6567686" y="2174696"/>
                  <a:pt x="6580710" y="2174925"/>
                  <a:pt x="6593731" y="2174925"/>
                </a:cubicBezTo>
                <a:cubicBezTo>
                  <a:pt x="6606756" y="2174925"/>
                  <a:pt x="6619781" y="2173773"/>
                  <a:pt x="6632689" y="2175158"/>
                </a:cubicBezTo>
                <a:cubicBezTo>
                  <a:pt x="6651359" y="2177116"/>
                  <a:pt x="6653779" y="2167665"/>
                  <a:pt x="6653779" y="2152107"/>
                </a:cubicBezTo>
                <a:cubicBezTo>
                  <a:pt x="6653666" y="2135509"/>
                  <a:pt x="6650437" y="2124330"/>
                  <a:pt x="6630844" y="2127788"/>
                </a:cubicBezTo>
                <a:cubicBezTo>
                  <a:pt x="6621278" y="2129518"/>
                  <a:pt x="6607908" y="2122257"/>
                  <a:pt x="6605029" y="2140927"/>
                </a:cubicBezTo>
                <a:lnTo>
                  <a:pt x="6605144" y="2140927"/>
                </a:lnTo>
                <a:cubicBezTo>
                  <a:pt x="6603414" y="2152107"/>
                  <a:pt x="6595462" y="2147611"/>
                  <a:pt x="6592004" y="2140234"/>
                </a:cubicBezTo>
                <a:cubicBezTo>
                  <a:pt x="6586817" y="2128824"/>
                  <a:pt x="6579211" y="2125482"/>
                  <a:pt x="6571086" y="2125324"/>
                </a:cubicBezTo>
                <a:close/>
                <a:moveTo>
                  <a:pt x="7778586" y="2124878"/>
                </a:moveTo>
                <a:cubicBezTo>
                  <a:pt x="7771324" y="2124908"/>
                  <a:pt x="7763430" y="2128306"/>
                  <a:pt x="7757667" y="2129286"/>
                </a:cubicBezTo>
                <a:cubicBezTo>
                  <a:pt x="7739918" y="2132283"/>
                  <a:pt x="7748678" y="2150608"/>
                  <a:pt x="7748217" y="2162248"/>
                </a:cubicBezTo>
                <a:cubicBezTo>
                  <a:pt x="7747410" y="2181266"/>
                  <a:pt x="7763200" y="2174003"/>
                  <a:pt x="7772882" y="2174925"/>
                </a:cubicBezTo>
                <a:cubicBezTo>
                  <a:pt x="7783139" y="2175848"/>
                  <a:pt x="7793627" y="2175158"/>
                  <a:pt x="7803999" y="2175158"/>
                </a:cubicBezTo>
                <a:cubicBezTo>
                  <a:pt x="7818751" y="2175158"/>
                  <a:pt x="7833503" y="2174810"/>
                  <a:pt x="7848141" y="2175271"/>
                </a:cubicBezTo>
                <a:cubicBezTo>
                  <a:pt x="7859321" y="2175733"/>
                  <a:pt x="7864621" y="2170661"/>
                  <a:pt x="7863124" y="2159944"/>
                </a:cubicBezTo>
                <a:cubicBezTo>
                  <a:pt x="7861625" y="2148995"/>
                  <a:pt x="7870155" y="2131477"/>
                  <a:pt x="7853558" y="2129170"/>
                </a:cubicBezTo>
                <a:cubicBezTo>
                  <a:pt x="7838921" y="2127097"/>
                  <a:pt x="7818866" y="2117645"/>
                  <a:pt x="7808839" y="2140812"/>
                </a:cubicBezTo>
                <a:lnTo>
                  <a:pt x="7808839" y="2140696"/>
                </a:lnTo>
                <a:cubicBezTo>
                  <a:pt x="7805613" y="2148188"/>
                  <a:pt x="7798696" y="2152568"/>
                  <a:pt x="7795701" y="2140696"/>
                </a:cubicBezTo>
                <a:cubicBezTo>
                  <a:pt x="7792474" y="2128192"/>
                  <a:pt x="7785847" y="2124850"/>
                  <a:pt x="7778586" y="2124878"/>
                </a:cubicBezTo>
                <a:close/>
                <a:moveTo>
                  <a:pt x="11453224" y="2124661"/>
                </a:moveTo>
                <a:cubicBezTo>
                  <a:pt x="11445604" y="2124762"/>
                  <a:pt x="11438372" y="2128479"/>
                  <a:pt x="11434222" y="2140927"/>
                </a:cubicBezTo>
                <a:lnTo>
                  <a:pt x="11434222" y="2140812"/>
                </a:lnTo>
                <a:cubicBezTo>
                  <a:pt x="11430418" y="2151990"/>
                  <a:pt x="11418778" y="2151646"/>
                  <a:pt x="11415782" y="2141386"/>
                </a:cubicBezTo>
                <a:cubicBezTo>
                  <a:pt x="11408060" y="2114995"/>
                  <a:pt x="11387314" y="2127211"/>
                  <a:pt x="11375558" y="2129862"/>
                </a:cubicBezTo>
                <a:cubicBezTo>
                  <a:pt x="11359538" y="2133434"/>
                  <a:pt x="11366915" y="2152107"/>
                  <a:pt x="11368067" y="2163633"/>
                </a:cubicBezTo>
                <a:cubicBezTo>
                  <a:pt x="11370027" y="2182763"/>
                  <a:pt x="11386854" y="2172391"/>
                  <a:pt x="11397110" y="2174349"/>
                </a:cubicBezTo>
                <a:cubicBezTo>
                  <a:pt x="11405525" y="2175962"/>
                  <a:pt x="11414399" y="2174696"/>
                  <a:pt x="11423042" y="2174696"/>
                </a:cubicBezTo>
                <a:cubicBezTo>
                  <a:pt x="11437680" y="2174696"/>
                  <a:pt x="11452432" y="2174810"/>
                  <a:pt x="11467184" y="2174696"/>
                </a:cubicBezTo>
                <a:cubicBezTo>
                  <a:pt x="11473062" y="2174696"/>
                  <a:pt x="11481244" y="2175502"/>
                  <a:pt x="11481244" y="2167204"/>
                </a:cubicBezTo>
                <a:cubicBezTo>
                  <a:pt x="11481360" y="2154181"/>
                  <a:pt x="11490120" y="2135626"/>
                  <a:pt x="11474560" y="2130093"/>
                </a:cubicBezTo>
                <a:cubicBezTo>
                  <a:pt x="11468855" y="2128076"/>
                  <a:pt x="11460846" y="2124560"/>
                  <a:pt x="11453224" y="2124661"/>
                </a:cubicBezTo>
                <a:close/>
                <a:moveTo>
                  <a:pt x="3080749" y="2124661"/>
                </a:moveTo>
                <a:cubicBezTo>
                  <a:pt x="3073129" y="2124762"/>
                  <a:pt x="3065897" y="2128479"/>
                  <a:pt x="3061747" y="2140927"/>
                </a:cubicBezTo>
                <a:lnTo>
                  <a:pt x="3061747" y="2140812"/>
                </a:lnTo>
                <a:cubicBezTo>
                  <a:pt x="3057943" y="2151990"/>
                  <a:pt x="3046303" y="2151646"/>
                  <a:pt x="3043307" y="2141386"/>
                </a:cubicBezTo>
                <a:cubicBezTo>
                  <a:pt x="3035585" y="2114995"/>
                  <a:pt x="3014839" y="2127211"/>
                  <a:pt x="3003083" y="2129862"/>
                </a:cubicBezTo>
                <a:cubicBezTo>
                  <a:pt x="2987063" y="2133434"/>
                  <a:pt x="2994440" y="2152107"/>
                  <a:pt x="2995592" y="2163633"/>
                </a:cubicBezTo>
                <a:cubicBezTo>
                  <a:pt x="2997552" y="2182763"/>
                  <a:pt x="3014379" y="2172391"/>
                  <a:pt x="3024635" y="2174349"/>
                </a:cubicBezTo>
                <a:cubicBezTo>
                  <a:pt x="3033050" y="2175962"/>
                  <a:pt x="3041924" y="2174696"/>
                  <a:pt x="3050567" y="2174696"/>
                </a:cubicBezTo>
                <a:cubicBezTo>
                  <a:pt x="3065205" y="2174696"/>
                  <a:pt x="3079957" y="2174810"/>
                  <a:pt x="3094709" y="2174696"/>
                </a:cubicBezTo>
                <a:cubicBezTo>
                  <a:pt x="3100587" y="2174696"/>
                  <a:pt x="3108769" y="2175502"/>
                  <a:pt x="3108769" y="2167204"/>
                </a:cubicBezTo>
                <a:cubicBezTo>
                  <a:pt x="3108885" y="2154181"/>
                  <a:pt x="3117645" y="2135626"/>
                  <a:pt x="3102085" y="2130093"/>
                </a:cubicBezTo>
                <a:cubicBezTo>
                  <a:pt x="3096380" y="2128076"/>
                  <a:pt x="3088371" y="2124560"/>
                  <a:pt x="3080749" y="2124661"/>
                </a:cubicBezTo>
                <a:close/>
                <a:moveTo>
                  <a:pt x="11062706" y="2124476"/>
                </a:moveTo>
                <a:cubicBezTo>
                  <a:pt x="11055589" y="2124562"/>
                  <a:pt x="11048127" y="2126808"/>
                  <a:pt x="11042479" y="2129518"/>
                </a:cubicBezTo>
                <a:cubicBezTo>
                  <a:pt x="11028648" y="2136200"/>
                  <a:pt x="11035332" y="2153029"/>
                  <a:pt x="11036140" y="2165130"/>
                </a:cubicBezTo>
                <a:cubicBezTo>
                  <a:pt x="11037178" y="2179883"/>
                  <a:pt x="11050777" y="2172967"/>
                  <a:pt x="11059075" y="2174464"/>
                </a:cubicBezTo>
                <a:cubicBezTo>
                  <a:pt x="11063339" y="2175158"/>
                  <a:pt x="11067718" y="2174696"/>
                  <a:pt x="11072098" y="2174579"/>
                </a:cubicBezTo>
                <a:cubicBezTo>
                  <a:pt x="11079936" y="2174349"/>
                  <a:pt x="11082818" y="2177923"/>
                  <a:pt x="11082586" y="2185645"/>
                </a:cubicBezTo>
                <a:cubicBezTo>
                  <a:pt x="11082356" y="2192330"/>
                  <a:pt x="11079360" y="2194981"/>
                  <a:pt x="11073136" y="2194981"/>
                </a:cubicBezTo>
                <a:cubicBezTo>
                  <a:pt x="11067028" y="2194981"/>
                  <a:pt x="11060919" y="2195787"/>
                  <a:pt x="11054926" y="2194981"/>
                </a:cubicBezTo>
                <a:cubicBezTo>
                  <a:pt x="11037408" y="2192675"/>
                  <a:pt x="11034756" y="2202472"/>
                  <a:pt x="11035332" y="2216762"/>
                </a:cubicBezTo>
                <a:cubicBezTo>
                  <a:pt x="11035910" y="2230133"/>
                  <a:pt x="11033488" y="2243616"/>
                  <a:pt x="11054234" y="2242810"/>
                </a:cubicBezTo>
                <a:cubicBezTo>
                  <a:pt x="11079360" y="2241773"/>
                  <a:pt x="11104715" y="2241658"/>
                  <a:pt x="11129840" y="2242810"/>
                </a:cubicBezTo>
                <a:cubicBezTo>
                  <a:pt x="11148050" y="2243616"/>
                  <a:pt x="11152083" y="2235317"/>
                  <a:pt x="11151507" y="2219298"/>
                </a:cubicBezTo>
                <a:cubicBezTo>
                  <a:pt x="11150585" y="2194981"/>
                  <a:pt x="11151048" y="2170661"/>
                  <a:pt x="11151277" y="2146343"/>
                </a:cubicBezTo>
                <a:cubicBezTo>
                  <a:pt x="11151392" y="2140466"/>
                  <a:pt x="11150931" y="2133088"/>
                  <a:pt x="11159576" y="2132860"/>
                </a:cubicBezTo>
                <a:cubicBezTo>
                  <a:pt x="11168104" y="2132514"/>
                  <a:pt x="11168796" y="2140466"/>
                  <a:pt x="11169026" y="2145883"/>
                </a:cubicBezTo>
                <a:cubicBezTo>
                  <a:pt x="11170062" y="2167549"/>
                  <a:pt x="11170410" y="2189333"/>
                  <a:pt x="11170410" y="2211000"/>
                </a:cubicBezTo>
                <a:cubicBezTo>
                  <a:pt x="11170640" y="2245000"/>
                  <a:pt x="11182511" y="2251685"/>
                  <a:pt x="11217316" y="2236815"/>
                </a:cubicBezTo>
                <a:cubicBezTo>
                  <a:pt x="11215934" y="2220798"/>
                  <a:pt x="11229188" y="2200743"/>
                  <a:pt x="11204638" y="2190715"/>
                </a:cubicBezTo>
                <a:lnTo>
                  <a:pt x="11204408" y="2190832"/>
                </a:lnTo>
                <a:cubicBezTo>
                  <a:pt x="11202910" y="2190253"/>
                  <a:pt x="11202910" y="2179768"/>
                  <a:pt x="11204524" y="2179074"/>
                </a:cubicBezTo>
                <a:cubicBezTo>
                  <a:pt x="11228727" y="2168704"/>
                  <a:pt x="11215934" y="2148880"/>
                  <a:pt x="11217086" y="2132745"/>
                </a:cubicBezTo>
                <a:cubicBezTo>
                  <a:pt x="11182165" y="2119834"/>
                  <a:pt x="11146091" y="2129748"/>
                  <a:pt x="11110594" y="2128017"/>
                </a:cubicBezTo>
                <a:cubicBezTo>
                  <a:pt x="11108750" y="2127904"/>
                  <a:pt x="11105868" y="2130440"/>
                  <a:pt x="11104946" y="2132399"/>
                </a:cubicBezTo>
                <a:cubicBezTo>
                  <a:pt x="11096647" y="2149110"/>
                  <a:pt x="11091576" y="2147381"/>
                  <a:pt x="11080858" y="2132399"/>
                </a:cubicBezTo>
                <a:cubicBezTo>
                  <a:pt x="11076594" y="2126462"/>
                  <a:pt x="11069822" y="2124387"/>
                  <a:pt x="11062706" y="2124476"/>
                </a:cubicBezTo>
                <a:close/>
                <a:moveTo>
                  <a:pt x="2690231" y="2124476"/>
                </a:moveTo>
                <a:cubicBezTo>
                  <a:pt x="2683114" y="2124562"/>
                  <a:pt x="2675652" y="2126808"/>
                  <a:pt x="2670004" y="2129518"/>
                </a:cubicBezTo>
                <a:cubicBezTo>
                  <a:pt x="2656173" y="2136200"/>
                  <a:pt x="2662857" y="2153029"/>
                  <a:pt x="2663665" y="2165130"/>
                </a:cubicBezTo>
                <a:cubicBezTo>
                  <a:pt x="2664703" y="2179883"/>
                  <a:pt x="2678302" y="2172967"/>
                  <a:pt x="2686600" y="2174464"/>
                </a:cubicBezTo>
                <a:cubicBezTo>
                  <a:pt x="2690864" y="2175158"/>
                  <a:pt x="2695243" y="2174696"/>
                  <a:pt x="2699623" y="2174579"/>
                </a:cubicBezTo>
                <a:cubicBezTo>
                  <a:pt x="2707461" y="2174349"/>
                  <a:pt x="2710343" y="2177923"/>
                  <a:pt x="2710111" y="2185645"/>
                </a:cubicBezTo>
                <a:cubicBezTo>
                  <a:pt x="2709881" y="2192330"/>
                  <a:pt x="2706885" y="2194981"/>
                  <a:pt x="2700661" y="2194981"/>
                </a:cubicBezTo>
                <a:cubicBezTo>
                  <a:pt x="2694553" y="2194981"/>
                  <a:pt x="2688444" y="2195787"/>
                  <a:pt x="2682451" y="2194981"/>
                </a:cubicBezTo>
                <a:cubicBezTo>
                  <a:pt x="2664933" y="2192675"/>
                  <a:pt x="2662281" y="2202472"/>
                  <a:pt x="2662857" y="2216762"/>
                </a:cubicBezTo>
                <a:cubicBezTo>
                  <a:pt x="2663435" y="2230133"/>
                  <a:pt x="2661013" y="2243616"/>
                  <a:pt x="2681759" y="2242810"/>
                </a:cubicBezTo>
                <a:cubicBezTo>
                  <a:pt x="2706885" y="2241773"/>
                  <a:pt x="2732240" y="2241658"/>
                  <a:pt x="2757365" y="2242810"/>
                </a:cubicBezTo>
                <a:cubicBezTo>
                  <a:pt x="2775575" y="2243616"/>
                  <a:pt x="2779608" y="2235317"/>
                  <a:pt x="2779032" y="2219298"/>
                </a:cubicBezTo>
                <a:cubicBezTo>
                  <a:pt x="2778110" y="2194981"/>
                  <a:pt x="2778573" y="2170661"/>
                  <a:pt x="2778802" y="2146343"/>
                </a:cubicBezTo>
                <a:cubicBezTo>
                  <a:pt x="2778917" y="2140466"/>
                  <a:pt x="2778456" y="2133088"/>
                  <a:pt x="2787101" y="2132860"/>
                </a:cubicBezTo>
                <a:cubicBezTo>
                  <a:pt x="2795629" y="2132514"/>
                  <a:pt x="2796321" y="2140466"/>
                  <a:pt x="2796551" y="2145883"/>
                </a:cubicBezTo>
                <a:cubicBezTo>
                  <a:pt x="2797587" y="2167549"/>
                  <a:pt x="2797935" y="2189333"/>
                  <a:pt x="2797935" y="2211000"/>
                </a:cubicBezTo>
                <a:cubicBezTo>
                  <a:pt x="2798165" y="2245000"/>
                  <a:pt x="2810036" y="2251685"/>
                  <a:pt x="2844841" y="2236815"/>
                </a:cubicBezTo>
                <a:cubicBezTo>
                  <a:pt x="2843459" y="2220798"/>
                  <a:pt x="2856713" y="2200743"/>
                  <a:pt x="2832163" y="2190715"/>
                </a:cubicBezTo>
                <a:lnTo>
                  <a:pt x="2831933" y="2190832"/>
                </a:lnTo>
                <a:cubicBezTo>
                  <a:pt x="2830435" y="2190253"/>
                  <a:pt x="2830435" y="2179768"/>
                  <a:pt x="2832049" y="2179074"/>
                </a:cubicBezTo>
                <a:cubicBezTo>
                  <a:pt x="2856252" y="2168704"/>
                  <a:pt x="2843459" y="2148880"/>
                  <a:pt x="2844611" y="2132745"/>
                </a:cubicBezTo>
                <a:cubicBezTo>
                  <a:pt x="2809690" y="2119834"/>
                  <a:pt x="2773616" y="2129748"/>
                  <a:pt x="2738119" y="2128017"/>
                </a:cubicBezTo>
                <a:cubicBezTo>
                  <a:pt x="2736275" y="2127904"/>
                  <a:pt x="2733393" y="2130440"/>
                  <a:pt x="2732471" y="2132399"/>
                </a:cubicBezTo>
                <a:cubicBezTo>
                  <a:pt x="2724172" y="2149110"/>
                  <a:pt x="2719101" y="2147381"/>
                  <a:pt x="2708383" y="2132399"/>
                </a:cubicBezTo>
                <a:cubicBezTo>
                  <a:pt x="2704119" y="2126462"/>
                  <a:pt x="2697347" y="2124387"/>
                  <a:pt x="2690231" y="2124476"/>
                </a:cubicBezTo>
                <a:close/>
                <a:moveTo>
                  <a:pt x="3947996" y="2063707"/>
                </a:moveTo>
                <a:cubicBezTo>
                  <a:pt x="3937970" y="2065437"/>
                  <a:pt x="3927366" y="2064054"/>
                  <a:pt x="3916994" y="2064054"/>
                </a:cubicBezTo>
                <a:cubicBezTo>
                  <a:pt x="3903161" y="2064168"/>
                  <a:pt x="3889217" y="2064860"/>
                  <a:pt x="3875500" y="2063938"/>
                </a:cubicBezTo>
                <a:cubicBezTo>
                  <a:pt x="3857638" y="2062786"/>
                  <a:pt x="3859020" y="2074540"/>
                  <a:pt x="3859482" y="2085951"/>
                </a:cubicBezTo>
                <a:cubicBezTo>
                  <a:pt x="3860058" y="2097362"/>
                  <a:pt x="3855564" y="2111653"/>
                  <a:pt x="3875500" y="2111421"/>
                </a:cubicBezTo>
                <a:cubicBezTo>
                  <a:pt x="3903047" y="2110961"/>
                  <a:pt x="3930708" y="2111077"/>
                  <a:pt x="3958368" y="2111421"/>
                </a:cubicBezTo>
                <a:cubicBezTo>
                  <a:pt x="3970814" y="2111538"/>
                  <a:pt x="3974159" y="2105084"/>
                  <a:pt x="3974965" y="2093672"/>
                </a:cubicBezTo>
                <a:cubicBezTo>
                  <a:pt x="3976347" y="2073619"/>
                  <a:pt x="3973583" y="2059559"/>
                  <a:pt x="3947996" y="2063707"/>
                </a:cubicBezTo>
                <a:close/>
                <a:moveTo>
                  <a:pt x="4218264" y="2063132"/>
                </a:moveTo>
                <a:lnTo>
                  <a:pt x="4218320" y="2063137"/>
                </a:lnTo>
                <a:lnTo>
                  <a:pt x="4198655" y="2064730"/>
                </a:lnTo>
                <a:cubicBezTo>
                  <a:pt x="4194059" y="2067741"/>
                  <a:pt x="4191581" y="2073850"/>
                  <a:pt x="4191639" y="2084914"/>
                </a:cubicBezTo>
                <a:cubicBezTo>
                  <a:pt x="4191756" y="2107388"/>
                  <a:pt x="4201436" y="2109808"/>
                  <a:pt x="4219993" y="2110269"/>
                </a:cubicBezTo>
                <a:cubicBezTo>
                  <a:pt x="4239701" y="2110846"/>
                  <a:pt x="4244657" y="2103931"/>
                  <a:pt x="4245349" y="2085028"/>
                </a:cubicBezTo>
                <a:cubicBezTo>
                  <a:pt x="4245695" y="2073964"/>
                  <a:pt x="4243188" y="2067827"/>
                  <a:pt x="4238462" y="2064787"/>
                </a:cubicBezTo>
                <a:lnTo>
                  <a:pt x="4218320" y="2063137"/>
                </a:lnTo>
                <a:lnTo>
                  <a:pt x="4218378" y="2063132"/>
                </a:lnTo>
                <a:close/>
                <a:moveTo>
                  <a:pt x="4287762" y="2062555"/>
                </a:moveTo>
                <a:cubicBezTo>
                  <a:pt x="4274968" y="2064168"/>
                  <a:pt x="4257449" y="2055870"/>
                  <a:pt x="4259293" y="2081916"/>
                </a:cubicBezTo>
                <a:cubicBezTo>
                  <a:pt x="4259927" y="2090964"/>
                  <a:pt x="4259927" y="2099465"/>
                  <a:pt x="4262894" y="2104997"/>
                </a:cubicBezTo>
                <a:lnTo>
                  <a:pt x="4284261" y="2110259"/>
                </a:lnTo>
                <a:lnTo>
                  <a:pt x="4284187" y="2110269"/>
                </a:lnTo>
                <a:lnTo>
                  <a:pt x="4284302" y="2110269"/>
                </a:lnTo>
                <a:lnTo>
                  <a:pt x="4284261" y="2110259"/>
                </a:lnTo>
                <a:lnTo>
                  <a:pt x="4303809" y="2107546"/>
                </a:lnTo>
                <a:cubicBezTo>
                  <a:pt x="4307212" y="2103441"/>
                  <a:pt x="4308046" y="2096555"/>
                  <a:pt x="4308046" y="2088140"/>
                </a:cubicBezTo>
                <a:cubicBezTo>
                  <a:pt x="4307930" y="2073389"/>
                  <a:pt x="4309312" y="2059789"/>
                  <a:pt x="4287762" y="2062555"/>
                </a:cubicBezTo>
                <a:close/>
                <a:moveTo>
                  <a:pt x="5427839" y="2062440"/>
                </a:moveTo>
                <a:cubicBezTo>
                  <a:pt x="5411359" y="2059905"/>
                  <a:pt x="5400983" y="2062209"/>
                  <a:pt x="5401789" y="2083069"/>
                </a:cubicBezTo>
                <a:cubicBezTo>
                  <a:pt x="5402481" y="2100474"/>
                  <a:pt x="5404326" y="2110500"/>
                  <a:pt x="5425762" y="2110155"/>
                </a:cubicBezTo>
                <a:cubicBezTo>
                  <a:pt x="5445011" y="2109808"/>
                  <a:pt x="5451119" y="2104277"/>
                  <a:pt x="5450543" y="2084800"/>
                </a:cubicBezTo>
                <a:cubicBezTo>
                  <a:pt x="5449967" y="2067396"/>
                  <a:pt x="5447084" y="2057600"/>
                  <a:pt x="5427839" y="2062555"/>
                </a:cubicBezTo>
                <a:close/>
                <a:moveTo>
                  <a:pt x="4353569" y="2062440"/>
                </a:moveTo>
                <a:cubicBezTo>
                  <a:pt x="4339623" y="2063593"/>
                  <a:pt x="4325678" y="2060250"/>
                  <a:pt x="4327177" y="2082608"/>
                </a:cubicBezTo>
                <a:cubicBezTo>
                  <a:pt x="4328790" y="2107503"/>
                  <a:pt x="4328444" y="2132628"/>
                  <a:pt x="4327406" y="2157639"/>
                </a:cubicBezTo>
                <a:cubicBezTo>
                  <a:pt x="4326715" y="2174003"/>
                  <a:pt x="4333515" y="2177116"/>
                  <a:pt x="4348499" y="2178153"/>
                </a:cubicBezTo>
                <a:cubicBezTo>
                  <a:pt x="4370165" y="2179650"/>
                  <a:pt x="4378348" y="2172621"/>
                  <a:pt x="4375008" y="2151069"/>
                </a:cubicBezTo>
                <a:lnTo>
                  <a:pt x="4374776" y="2122651"/>
                </a:lnTo>
                <a:lnTo>
                  <a:pt x="4375008" y="2083878"/>
                </a:lnTo>
                <a:cubicBezTo>
                  <a:pt x="4376852" y="2066819"/>
                  <a:pt x="4370627" y="2061056"/>
                  <a:pt x="4353569" y="2062440"/>
                </a:cubicBezTo>
                <a:close/>
                <a:moveTo>
                  <a:pt x="4152798" y="2062440"/>
                </a:moveTo>
                <a:lnTo>
                  <a:pt x="4152832" y="2062446"/>
                </a:lnTo>
                <a:lnTo>
                  <a:pt x="4132141" y="2064096"/>
                </a:lnTo>
                <a:cubicBezTo>
                  <a:pt x="4126437" y="2066042"/>
                  <a:pt x="4122778" y="2071084"/>
                  <a:pt x="4123642" y="2084339"/>
                </a:cubicBezTo>
                <a:cubicBezTo>
                  <a:pt x="4124908" y="2103584"/>
                  <a:pt x="4127906" y="2114304"/>
                  <a:pt x="4149227" y="2109233"/>
                </a:cubicBezTo>
                <a:cubicBezTo>
                  <a:pt x="4167899" y="2112690"/>
                  <a:pt x="4177923" y="2109233"/>
                  <a:pt x="4177463" y="2086181"/>
                </a:cubicBezTo>
                <a:cubicBezTo>
                  <a:pt x="4177233" y="2076443"/>
                  <a:pt x="4175851" y="2069960"/>
                  <a:pt x="4172134" y="2066185"/>
                </a:cubicBezTo>
                <a:lnTo>
                  <a:pt x="4152832" y="2062446"/>
                </a:lnTo>
                <a:lnTo>
                  <a:pt x="4152915" y="2062440"/>
                </a:lnTo>
                <a:close/>
                <a:moveTo>
                  <a:pt x="4005391" y="2062440"/>
                </a:moveTo>
                <a:cubicBezTo>
                  <a:pt x="3987987" y="2060827"/>
                  <a:pt x="3987527" y="2070969"/>
                  <a:pt x="3988679" y="2083185"/>
                </a:cubicBezTo>
                <a:lnTo>
                  <a:pt x="3988565" y="2083300"/>
                </a:lnTo>
                <a:cubicBezTo>
                  <a:pt x="3989603" y="2094826"/>
                  <a:pt x="3982571" y="2110961"/>
                  <a:pt x="4005162" y="2110155"/>
                </a:cubicBezTo>
                <a:cubicBezTo>
                  <a:pt x="4030286" y="2109233"/>
                  <a:pt x="4055413" y="2109233"/>
                  <a:pt x="4080537" y="2110155"/>
                </a:cubicBezTo>
                <a:cubicBezTo>
                  <a:pt x="4098286" y="2110731"/>
                  <a:pt x="4109350" y="2109002"/>
                  <a:pt x="4109693" y="2085835"/>
                </a:cubicBezTo>
                <a:cubicBezTo>
                  <a:pt x="4110156" y="2061518"/>
                  <a:pt x="4097477" y="2061748"/>
                  <a:pt x="4080651" y="2062671"/>
                </a:cubicBezTo>
                <a:cubicBezTo>
                  <a:pt x="4070393" y="2063132"/>
                  <a:pt x="4059904" y="2062671"/>
                  <a:pt x="4049532" y="2062671"/>
                </a:cubicBezTo>
                <a:cubicBezTo>
                  <a:pt x="4034780" y="2062671"/>
                  <a:pt x="4020028" y="2063822"/>
                  <a:pt x="4005391" y="2062440"/>
                </a:cubicBezTo>
                <a:close/>
                <a:moveTo>
                  <a:pt x="10458379" y="2062325"/>
                </a:moveTo>
                <a:cubicBezTo>
                  <a:pt x="10435328" y="2060595"/>
                  <a:pt x="10426224" y="2067857"/>
                  <a:pt x="10429796" y="2091138"/>
                </a:cubicBezTo>
                <a:cubicBezTo>
                  <a:pt x="10431180" y="2100474"/>
                  <a:pt x="10430028" y="2110155"/>
                  <a:pt x="10430028" y="2119720"/>
                </a:cubicBezTo>
                <a:lnTo>
                  <a:pt x="10429912" y="2119720"/>
                </a:lnTo>
                <a:cubicBezTo>
                  <a:pt x="10429912" y="2131937"/>
                  <a:pt x="10430718" y="2144038"/>
                  <a:pt x="10429682" y="2156140"/>
                </a:cubicBezTo>
                <a:cubicBezTo>
                  <a:pt x="10428298" y="2173083"/>
                  <a:pt x="10434636" y="2178960"/>
                  <a:pt x="10451925" y="2178037"/>
                </a:cubicBezTo>
                <a:cubicBezTo>
                  <a:pt x="10477050" y="2176656"/>
                  <a:pt x="10502290" y="2177002"/>
                  <a:pt x="10527416" y="2177923"/>
                </a:cubicBezTo>
                <a:cubicBezTo>
                  <a:pt x="10541476" y="2178498"/>
                  <a:pt x="10545510" y="2172851"/>
                  <a:pt x="10545164" y="2159713"/>
                </a:cubicBezTo>
                <a:cubicBezTo>
                  <a:pt x="10544473" y="2133665"/>
                  <a:pt x="10544242" y="2107619"/>
                  <a:pt x="10545280" y="2081687"/>
                </a:cubicBezTo>
                <a:cubicBezTo>
                  <a:pt x="10545856" y="2066588"/>
                  <a:pt x="10539747" y="2063822"/>
                  <a:pt x="10525686" y="2062440"/>
                </a:cubicBezTo>
                <a:cubicBezTo>
                  <a:pt x="10514104" y="2061345"/>
                  <a:pt x="10506209" y="2062756"/>
                  <a:pt x="10501672" y="2067294"/>
                </a:cubicBezTo>
                <a:lnTo>
                  <a:pt x="10497798" y="2090900"/>
                </a:lnTo>
                <a:lnTo>
                  <a:pt x="10497796" y="2090677"/>
                </a:lnTo>
                <a:lnTo>
                  <a:pt x="10497796" y="2090906"/>
                </a:lnTo>
                <a:lnTo>
                  <a:pt x="10497798" y="2090900"/>
                </a:lnTo>
                <a:lnTo>
                  <a:pt x="10497911" y="2114073"/>
                </a:lnTo>
                <a:cubicBezTo>
                  <a:pt x="10497796" y="2121910"/>
                  <a:pt x="10498948" y="2130669"/>
                  <a:pt x="10486730" y="2130093"/>
                </a:cubicBezTo>
                <a:cubicBezTo>
                  <a:pt x="10476358" y="2129632"/>
                  <a:pt x="10477280" y="2121910"/>
                  <a:pt x="10477280" y="2115109"/>
                </a:cubicBezTo>
                <a:cubicBezTo>
                  <a:pt x="10477050" y="2103815"/>
                  <a:pt x="10476128" y="2092521"/>
                  <a:pt x="10477280" y="2081341"/>
                </a:cubicBezTo>
                <a:cubicBezTo>
                  <a:pt x="10478778" y="2066242"/>
                  <a:pt x="10472556" y="2063476"/>
                  <a:pt x="10458379" y="2062325"/>
                </a:cubicBezTo>
                <a:close/>
                <a:moveTo>
                  <a:pt x="2085904" y="2062325"/>
                </a:moveTo>
                <a:cubicBezTo>
                  <a:pt x="2062853" y="2060595"/>
                  <a:pt x="2053749" y="2067857"/>
                  <a:pt x="2057321" y="2091138"/>
                </a:cubicBezTo>
                <a:cubicBezTo>
                  <a:pt x="2058705" y="2100474"/>
                  <a:pt x="2057553" y="2110155"/>
                  <a:pt x="2057553" y="2119720"/>
                </a:cubicBezTo>
                <a:lnTo>
                  <a:pt x="2057437" y="2119720"/>
                </a:lnTo>
                <a:cubicBezTo>
                  <a:pt x="2057437" y="2131937"/>
                  <a:pt x="2058243" y="2144038"/>
                  <a:pt x="2057207" y="2156140"/>
                </a:cubicBezTo>
                <a:cubicBezTo>
                  <a:pt x="2055823" y="2173083"/>
                  <a:pt x="2062161" y="2178960"/>
                  <a:pt x="2079450" y="2178037"/>
                </a:cubicBezTo>
                <a:cubicBezTo>
                  <a:pt x="2104575" y="2176656"/>
                  <a:pt x="2129815" y="2177002"/>
                  <a:pt x="2154941" y="2177923"/>
                </a:cubicBezTo>
                <a:cubicBezTo>
                  <a:pt x="2169001" y="2178498"/>
                  <a:pt x="2173035" y="2172851"/>
                  <a:pt x="2172689" y="2159713"/>
                </a:cubicBezTo>
                <a:cubicBezTo>
                  <a:pt x="2171998" y="2133665"/>
                  <a:pt x="2171767" y="2107619"/>
                  <a:pt x="2172805" y="2081687"/>
                </a:cubicBezTo>
                <a:cubicBezTo>
                  <a:pt x="2173381" y="2066588"/>
                  <a:pt x="2167272" y="2063822"/>
                  <a:pt x="2153211" y="2062440"/>
                </a:cubicBezTo>
                <a:cubicBezTo>
                  <a:pt x="2141629" y="2061345"/>
                  <a:pt x="2133734" y="2062756"/>
                  <a:pt x="2129197" y="2067294"/>
                </a:cubicBezTo>
                <a:lnTo>
                  <a:pt x="2125323" y="2090900"/>
                </a:lnTo>
                <a:lnTo>
                  <a:pt x="2125321" y="2090677"/>
                </a:lnTo>
                <a:lnTo>
                  <a:pt x="2125321" y="2090906"/>
                </a:lnTo>
                <a:lnTo>
                  <a:pt x="2125323" y="2090900"/>
                </a:lnTo>
                <a:lnTo>
                  <a:pt x="2125436" y="2114073"/>
                </a:lnTo>
                <a:cubicBezTo>
                  <a:pt x="2125321" y="2121910"/>
                  <a:pt x="2126473" y="2130669"/>
                  <a:pt x="2114255" y="2130093"/>
                </a:cubicBezTo>
                <a:cubicBezTo>
                  <a:pt x="2103883" y="2129632"/>
                  <a:pt x="2104805" y="2121910"/>
                  <a:pt x="2104805" y="2115109"/>
                </a:cubicBezTo>
                <a:cubicBezTo>
                  <a:pt x="2104575" y="2103815"/>
                  <a:pt x="2103653" y="2092521"/>
                  <a:pt x="2104805" y="2081341"/>
                </a:cubicBezTo>
                <a:cubicBezTo>
                  <a:pt x="2106303" y="2066242"/>
                  <a:pt x="2100081" y="2063476"/>
                  <a:pt x="2085904" y="2062325"/>
                </a:cubicBezTo>
                <a:close/>
                <a:moveTo>
                  <a:pt x="4486227" y="2062094"/>
                </a:moveTo>
                <a:cubicBezTo>
                  <a:pt x="4463059" y="2061056"/>
                  <a:pt x="4454416" y="2067857"/>
                  <a:pt x="4458217" y="2090793"/>
                </a:cubicBezTo>
                <a:cubicBezTo>
                  <a:pt x="4459485" y="2098398"/>
                  <a:pt x="4458796" y="2106467"/>
                  <a:pt x="4458217" y="2114187"/>
                </a:cubicBezTo>
                <a:lnTo>
                  <a:pt x="4458217" y="2114304"/>
                </a:lnTo>
                <a:cubicBezTo>
                  <a:pt x="4457758" y="2119720"/>
                  <a:pt x="4461216" y="2128134"/>
                  <a:pt x="4452458" y="2129057"/>
                </a:cubicBezTo>
                <a:cubicBezTo>
                  <a:pt x="4444390" y="2129862"/>
                  <a:pt x="4443465" y="2122486"/>
                  <a:pt x="4443237" y="2116263"/>
                </a:cubicBezTo>
                <a:cubicBezTo>
                  <a:pt x="4442889" y="2104968"/>
                  <a:pt x="4442313" y="2093559"/>
                  <a:pt x="4443005" y="2082377"/>
                </a:cubicBezTo>
                <a:cubicBezTo>
                  <a:pt x="4443927" y="2068203"/>
                  <a:pt x="4438857" y="2063476"/>
                  <a:pt x="4423873" y="2062440"/>
                </a:cubicBezTo>
                <a:cubicBezTo>
                  <a:pt x="4401630" y="2060942"/>
                  <a:pt x="4391372" y="2066588"/>
                  <a:pt x="4395520" y="2090447"/>
                </a:cubicBezTo>
                <a:cubicBezTo>
                  <a:pt x="4397137" y="2099667"/>
                  <a:pt x="4395752" y="2109462"/>
                  <a:pt x="4395752" y="2119029"/>
                </a:cubicBezTo>
                <a:cubicBezTo>
                  <a:pt x="4395752" y="2132860"/>
                  <a:pt x="4396674" y="2146805"/>
                  <a:pt x="4395520" y="2160635"/>
                </a:cubicBezTo>
                <a:cubicBezTo>
                  <a:pt x="4394368" y="2174810"/>
                  <a:pt x="4400249" y="2178383"/>
                  <a:pt x="4413501" y="2177923"/>
                </a:cubicBezTo>
                <a:cubicBezTo>
                  <a:pt x="4439549" y="2177002"/>
                  <a:pt x="4465593" y="2176886"/>
                  <a:pt x="4491642" y="2177923"/>
                </a:cubicBezTo>
                <a:cubicBezTo>
                  <a:pt x="4506164" y="2178498"/>
                  <a:pt x="4511580" y="2174349"/>
                  <a:pt x="4510891" y="2159136"/>
                </a:cubicBezTo>
                <a:cubicBezTo>
                  <a:pt x="4509737" y="2134933"/>
                  <a:pt x="4509047" y="2110385"/>
                  <a:pt x="4511005" y="2086296"/>
                </a:cubicBezTo>
                <a:cubicBezTo>
                  <a:pt x="4512735" y="2065667"/>
                  <a:pt x="4504666" y="2062901"/>
                  <a:pt x="4486227" y="2062094"/>
                </a:cubicBezTo>
                <a:close/>
                <a:moveTo>
                  <a:pt x="5022726" y="2061979"/>
                </a:moveTo>
                <a:cubicBezTo>
                  <a:pt x="5007741" y="2059905"/>
                  <a:pt x="4994605" y="2058867"/>
                  <a:pt x="4995295" y="2082377"/>
                </a:cubicBezTo>
                <a:cubicBezTo>
                  <a:pt x="4995874" y="2101741"/>
                  <a:pt x="4999562" y="2110846"/>
                  <a:pt x="5021341" y="2109578"/>
                </a:cubicBezTo>
                <a:cubicBezTo>
                  <a:pt x="5039438" y="2108541"/>
                  <a:pt x="5049810" y="2106927"/>
                  <a:pt x="5049578" y="2084222"/>
                </a:cubicBezTo>
                <a:cubicBezTo>
                  <a:pt x="5049350" y="2063247"/>
                  <a:pt x="5041283" y="2058522"/>
                  <a:pt x="5022726" y="2062094"/>
                </a:cubicBezTo>
                <a:close/>
                <a:moveTo>
                  <a:pt x="6631650" y="2061748"/>
                </a:moveTo>
                <a:cubicBezTo>
                  <a:pt x="6613786" y="2057483"/>
                  <a:pt x="6606410" y="2063938"/>
                  <a:pt x="6607908" y="2082954"/>
                </a:cubicBezTo>
                <a:cubicBezTo>
                  <a:pt x="6609060" y="2097362"/>
                  <a:pt x="6606297" y="2110846"/>
                  <a:pt x="6628654" y="2109002"/>
                </a:cubicBezTo>
                <a:cubicBezTo>
                  <a:pt x="6644446" y="2107619"/>
                  <a:pt x="6657354" y="2108772"/>
                  <a:pt x="6656199" y="2085951"/>
                </a:cubicBezTo>
                <a:cubicBezTo>
                  <a:pt x="6655277" y="2068203"/>
                  <a:pt x="6653089" y="2056562"/>
                  <a:pt x="6631650" y="2061748"/>
                </a:cubicBezTo>
                <a:close/>
                <a:moveTo>
                  <a:pt x="5216810" y="2061748"/>
                </a:moveTo>
                <a:cubicBezTo>
                  <a:pt x="5196758" y="2059328"/>
                  <a:pt x="5199408" y="2072236"/>
                  <a:pt x="5199408" y="2084339"/>
                </a:cubicBezTo>
                <a:cubicBezTo>
                  <a:pt x="5199294" y="2097362"/>
                  <a:pt x="5196642" y="2110615"/>
                  <a:pt x="5217848" y="2109462"/>
                </a:cubicBezTo>
                <a:cubicBezTo>
                  <a:pt x="5243665" y="2108080"/>
                  <a:pt x="5269711" y="2108541"/>
                  <a:pt x="5295528" y="2109462"/>
                </a:cubicBezTo>
                <a:cubicBezTo>
                  <a:pt x="5310512" y="2109923"/>
                  <a:pt x="5313625" y="2103931"/>
                  <a:pt x="5314893" y="2089871"/>
                </a:cubicBezTo>
                <a:cubicBezTo>
                  <a:pt x="5316964" y="2067165"/>
                  <a:pt x="5310050" y="2057944"/>
                  <a:pt x="5286770" y="2061863"/>
                </a:cubicBezTo>
                <a:cubicBezTo>
                  <a:pt x="5277549" y="2063362"/>
                  <a:pt x="5267753" y="2062094"/>
                  <a:pt x="5258303" y="2062094"/>
                </a:cubicBezTo>
                <a:cubicBezTo>
                  <a:pt x="5244471" y="2062209"/>
                  <a:pt x="5230527" y="2063476"/>
                  <a:pt x="5216926" y="2061863"/>
                </a:cubicBezTo>
                <a:close/>
                <a:moveTo>
                  <a:pt x="7497888" y="2061633"/>
                </a:moveTo>
                <a:cubicBezTo>
                  <a:pt x="7479448" y="2059905"/>
                  <a:pt x="7479102" y="2070852"/>
                  <a:pt x="7479102" y="2084107"/>
                </a:cubicBezTo>
                <a:cubicBezTo>
                  <a:pt x="7479216" y="2097938"/>
                  <a:pt x="7478987" y="2110039"/>
                  <a:pt x="7498696" y="2109233"/>
                </a:cubicBezTo>
                <a:cubicBezTo>
                  <a:pt x="7524512" y="2108195"/>
                  <a:pt x="7550444" y="2108426"/>
                  <a:pt x="7576260" y="2109116"/>
                </a:cubicBezTo>
                <a:cubicBezTo>
                  <a:pt x="7589744" y="2109462"/>
                  <a:pt x="7594124" y="2104391"/>
                  <a:pt x="7594931" y="2091138"/>
                </a:cubicBezTo>
                <a:cubicBezTo>
                  <a:pt x="7596314" y="2070623"/>
                  <a:pt x="7592857" y="2057369"/>
                  <a:pt x="7567732" y="2061633"/>
                </a:cubicBezTo>
                <a:cubicBezTo>
                  <a:pt x="7558510" y="2063132"/>
                  <a:pt x="7548830" y="2061863"/>
                  <a:pt x="7539379" y="2061863"/>
                </a:cubicBezTo>
                <a:cubicBezTo>
                  <a:pt x="7525549" y="2061863"/>
                  <a:pt x="7511718" y="2062901"/>
                  <a:pt x="7498004" y="2061633"/>
                </a:cubicBezTo>
                <a:close/>
                <a:moveTo>
                  <a:pt x="8838505" y="2061518"/>
                </a:moveTo>
                <a:cubicBezTo>
                  <a:pt x="8819374" y="2059328"/>
                  <a:pt x="8819834" y="2070738"/>
                  <a:pt x="8820296" y="2083761"/>
                </a:cubicBezTo>
                <a:lnTo>
                  <a:pt x="8820296" y="2083878"/>
                </a:lnTo>
                <a:cubicBezTo>
                  <a:pt x="8820640" y="2096670"/>
                  <a:pt x="8817068" y="2110500"/>
                  <a:pt x="8838620" y="2109348"/>
                </a:cubicBezTo>
                <a:cubicBezTo>
                  <a:pt x="8863746" y="2107965"/>
                  <a:pt x="8889101" y="2107619"/>
                  <a:pt x="8914110" y="2109462"/>
                </a:cubicBezTo>
                <a:cubicBezTo>
                  <a:pt x="8936124" y="2111077"/>
                  <a:pt x="8939351" y="2101050"/>
                  <a:pt x="8940273" y="2081916"/>
                </a:cubicBezTo>
                <a:cubicBezTo>
                  <a:pt x="8941426" y="2059213"/>
                  <a:pt x="8928172" y="2061518"/>
                  <a:pt x="8913996" y="2061863"/>
                </a:cubicBezTo>
                <a:cubicBezTo>
                  <a:pt x="8902700" y="2062094"/>
                  <a:pt x="8891406" y="2061863"/>
                  <a:pt x="8880111" y="2061863"/>
                </a:cubicBezTo>
                <a:cubicBezTo>
                  <a:pt x="8866280" y="2061863"/>
                  <a:pt x="8852220" y="2063015"/>
                  <a:pt x="8838505" y="2061518"/>
                </a:cubicBezTo>
                <a:close/>
                <a:moveTo>
                  <a:pt x="466030" y="2061518"/>
                </a:moveTo>
                <a:cubicBezTo>
                  <a:pt x="446899" y="2059328"/>
                  <a:pt x="447359" y="2070738"/>
                  <a:pt x="447821" y="2083761"/>
                </a:cubicBezTo>
                <a:lnTo>
                  <a:pt x="447821" y="2083878"/>
                </a:lnTo>
                <a:cubicBezTo>
                  <a:pt x="448165" y="2096670"/>
                  <a:pt x="444593" y="2110500"/>
                  <a:pt x="466145" y="2109348"/>
                </a:cubicBezTo>
                <a:cubicBezTo>
                  <a:pt x="491271" y="2107965"/>
                  <a:pt x="516626" y="2107619"/>
                  <a:pt x="541635" y="2109462"/>
                </a:cubicBezTo>
                <a:cubicBezTo>
                  <a:pt x="563649" y="2111077"/>
                  <a:pt x="566876" y="2101050"/>
                  <a:pt x="567798" y="2081916"/>
                </a:cubicBezTo>
                <a:cubicBezTo>
                  <a:pt x="568951" y="2059213"/>
                  <a:pt x="555697" y="2061518"/>
                  <a:pt x="541521" y="2061863"/>
                </a:cubicBezTo>
                <a:cubicBezTo>
                  <a:pt x="530225" y="2062094"/>
                  <a:pt x="518931" y="2061863"/>
                  <a:pt x="507636" y="2061863"/>
                </a:cubicBezTo>
                <a:cubicBezTo>
                  <a:pt x="493805" y="2061863"/>
                  <a:pt x="479745" y="2063015"/>
                  <a:pt x="466030" y="2061518"/>
                </a:cubicBezTo>
                <a:close/>
                <a:moveTo>
                  <a:pt x="7631696" y="2061402"/>
                </a:moveTo>
                <a:cubicBezTo>
                  <a:pt x="7614638" y="2060366"/>
                  <a:pt x="7614063" y="2070969"/>
                  <a:pt x="7614985" y="2083069"/>
                </a:cubicBezTo>
                <a:lnTo>
                  <a:pt x="7614985" y="2083185"/>
                </a:lnTo>
                <a:cubicBezTo>
                  <a:pt x="7615907" y="2094365"/>
                  <a:pt x="7610835" y="2109002"/>
                  <a:pt x="7630775" y="2108887"/>
                </a:cubicBezTo>
                <a:cubicBezTo>
                  <a:pt x="7658320" y="2108655"/>
                  <a:pt x="7685981" y="2108655"/>
                  <a:pt x="7713526" y="2109002"/>
                </a:cubicBezTo>
                <a:cubicBezTo>
                  <a:pt x="7725627" y="2109233"/>
                  <a:pt x="7729315" y="2103701"/>
                  <a:pt x="7730469" y="2091945"/>
                </a:cubicBezTo>
                <a:cubicBezTo>
                  <a:pt x="7732772" y="2069354"/>
                  <a:pt x="7727011" y="2057369"/>
                  <a:pt x="7701539" y="2061402"/>
                </a:cubicBezTo>
                <a:cubicBezTo>
                  <a:pt x="7691397" y="2063015"/>
                  <a:pt x="7680909" y="2061633"/>
                  <a:pt x="7670536" y="2061633"/>
                </a:cubicBezTo>
                <a:cubicBezTo>
                  <a:pt x="7657513" y="2061518"/>
                  <a:pt x="7644605" y="2062209"/>
                  <a:pt x="7631696" y="2061402"/>
                </a:cubicBezTo>
                <a:close/>
                <a:moveTo>
                  <a:pt x="7438187" y="2061402"/>
                </a:moveTo>
                <a:cubicBezTo>
                  <a:pt x="7422514" y="2061518"/>
                  <a:pt x="7410411" y="2060366"/>
                  <a:pt x="7411218" y="2083531"/>
                </a:cubicBezTo>
                <a:cubicBezTo>
                  <a:pt x="7411910" y="2104391"/>
                  <a:pt x="7417557" y="2112805"/>
                  <a:pt x="7438418" y="2108309"/>
                </a:cubicBezTo>
                <a:cubicBezTo>
                  <a:pt x="7459278" y="2113151"/>
                  <a:pt x="7464235" y="2104162"/>
                  <a:pt x="7464927" y="2083646"/>
                </a:cubicBezTo>
                <a:cubicBezTo>
                  <a:pt x="7465732" y="2060595"/>
                  <a:pt x="7454093" y="2061518"/>
                  <a:pt x="7438187" y="2061518"/>
                </a:cubicBezTo>
                <a:close/>
                <a:moveTo>
                  <a:pt x="5357649" y="2061402"/>
                </a:moveTo>
                <a:cubicBezTo>
                  <a:pt x="5340592" y="2061979"/>
                  <a:pt x="5330104" y="2064283"/>
                  <a:pt x="5335520" y="2084222"/>
                </a:cubicBezTo>
                <a:cubicBezTo>
                  <a:pt x="5331140" y="2103931"/>
                  <a:pt x="5338749" y="2110155"/>
                  <a:pt x="5358801" y="2109923"/>
                </a:cubicBezTo>
                <a:cubicBezTo>
                  <a:pt x="5377241" y="2109694"/>
                  <a:pt x="5382314" y="2103931"/>
                  <a:pt x="5382890" y="2085951"/>
                </a:cubicBezTo>
                <a:cubicBezTo>
                  <a:pt x="5383582" y="2065898"/>
                  <a:pt x="5376782" y="2060710"/>
                  <a:pt x="5357649" y="2061402"/>
                </a:cubicBezTo>
                <a:close/>
                <a:moveTo>
                  <a:pt x="10188918" y="2061287"/>
                </a:moveTo>
                <a:cubicBezTo>
                  <a:pt x="10170363" y="2057830"/>
                  <a:pt x="10162872" y="2063247"/>
                  <a:pt x="10163102" y="2083992"/>
                </a:cubicBezTo>
                <a:cubicBezTo>
                  <a:pt x="10163448" y="2104045"/>
                  <a:pt x="10170363" y="2108772"/>
                  <a:pt x="10188918" y="2108655"/>
                </a:cubicBezTo>
                <a:cubicBezTo>
                  <a:pt x="10206322" y="2108426"/>
                  <a:pt x="10213583" y="2104162"/>
                  <a:pt x="10213466" y="2085259"/>
                </a:cubicBezTo>
                <a:cubicBezTo>
                  <a:pt x="10213353" y="2066703"/>
                  <a:pt x="10209319" y="2056562"/>
                  <a:pt x="10188918" y="2061287"/>
                </a:cubicBezTo>
                <a:close/>
                <a:moveTo>
                  <a:pt x="5080927" y="2061287"/>
                </a:moveTo>
                <a:cubicBezTo>
                  <a:pt x="5063640" y="2059674"/>
                  <a:pt x="5063178" y="2069816"/>
                  <a:pt x="5064103" y="2082033"/>
                </a:cubicBezTo>
                <a:lnTo>
                  <a:pt x="5064217" y="2081916"/>
                </a:lnTo>
                <a:cubicBezTo>
                  <a:pt x="5065139" y="2093789"/>
                  <a:pt x="5059030" y="2109462"/>
                  <a:pt x="5081043" y="2108887"/>
                </a:cubicBezTo>
                <a:cubicBezTo>
                  <a:pt x="5108704" y="2108080"/>
                  <a:pt x="5136364" y="2108309"/>
                  <a:pt x="5164025" y="2108655"/>
                </a:cubicBezTo>
                <a:cubicBezTo>
                  <a:pt x="5174859" y="2108887"/>
                  <a:pt x="5178893" y="2104853"/>
                  <a:pt x="5179815" y="2093789"/>
                </a:cubicBezTo>
                <a:cubicBezTo>
                  <a:pt x="5182349" y="2063476"/>
                  <a:pt x="5181197" y="2061518"/>
                  <a:pt x="5151001" y="2061518"/>
                </a:cubicBezTo>
                <a:cubicBezTo>
                  <a:pt x="5141437" y="2061518"/>
                  <a:pt x="5131984" y="2061518"/>
                  <a:pt x="5122420" y="2061518"/>
                </a:cubicBezTo>
                <a:cubicBezTo>
                  <a:pt x="5108588" y="2061518"/>
                  <a:pt x="5094643" y="2062555"/>
                  <a:pt x="5080927" y="2061287"/>
                </a:cubicBezTo>
                <a:close/>
                <a:moveTo>
                  <a:pt x="1816443" y="2061287"/>
                </a:moveTo>
                <a:cubicBezTo>
                  <a:pt x="1797888" y="2057830"/>
                  <a:pt x="1790397" y="2063247"/>
                  <a:pt x="1790627" y="2083992"/>
                </a:cubicBezTo>
                <a:cubicBezTo>
                  <a:pt x="1790973" y="2104045"/>
                  <a:pt x="1797888" y="2108772"/>
                  <a:pt x="1816443" y="2108655"/>
                </a:cubicBezTo>
                <a:cubicBezTo>
                  <a:pt x="1833847" y="2108426"/>
                  <a:pt x="1841108" y="2104162"/>
                  <a:pt x="1840991" y="2085259"/>
                </a:cubicBezTo>
                <a:cubicBezTo>
                  <a:pt x="1840878" y="2066703"/>
                  <a:pt x="1836844" y="2056562"/>
                  <a:pt x="1816443" y="2061287"/>
                </a:cubicBezTo>
                <a:close/>
                <a:moveTo>
                  <a:pt x="6291196" y="2061171"/>
                </a:moveTo>
                <a:cubicBezTo>
                  <a:pt x="6273677" y="2059443"/>
                  <a:pt x="6273677" y="2069931"/>
                  <a:pt x="6274712" y="2081916"/>
                </a:cubicBezTo>
                <a:cubicBezTo>
                  <a:pt x="6275751" y="2093441"/>
                  <a:pt x="6268951" y="2109348"/>
                  <a:pt x="6291425" y="2108541"/>
                </a:cubicBezTo>
                <a:cubicBezTo>
                  <a:pt x="6318969" y="2107619"/>
                  <a:pt x="6346630" y="2108309"/>
                  <a:pt x="6374290" y="2108309"/>
                </a:cubicBezTo>
                <a:cubicBezTo>
                  <a:pt x="6381437" y="2108309"/>
                  <a:pt x="6387200" y="2108309"/>
                  <a:pt x="6389505" y="2098744"/>
                </a:cubicBezTo>
                <a:cubicBezTo>
                  <a:pt x="6395959" y="2071313"/>
                  <a:pt x="6389043" y="2061518"/>
                  <a:pt x="6361152" y="2061402"/>
                </a:cubicBezTo>
                <a:cubicBezTo>
                  <a:pt x="6351702" y="2061402"/>
                  <a:pt x="6342137" y="2061402"/>
                  <a:pt x="6332687" y="2061402"/>
                </a:cubicBezTo>
                <a:cubicBezTo>
                  <a:pt x="6318853" y="2061402"/>
                  <a:pt x="6304909" y="2062555"/>
                  <a:pt x="6291196" y="2061171"/>
                </a:cubicBezTo>
                <a:close/>
                <a:moveTo>
                  <a:pt x="8977269" y="2061056"/>
                </a:moveTo>
                <a:lnTo>
                  <a:pt x="8977339" y="2061070"/>
                </a:lnTo>
                <a:lnTo>
                  <a:pt x="8958138" y="2066489"/>
                </a:lnTo>
                <a:cubicBezTo>
                  <a:pt x="8954910" y="2070537"/>
                  <a:pt x="8954622" y="2076846"/>
                  <a:pt x="8956524" y="2085489"/>
                </a:cubicBezTo>
                <a:cubicBezTo>
                  <a:pt x="8951452" y="2107043"/>
                  <a:pt x="8963554" y="2109002"/>
                  <a:pt x="8981073" y="2109578"/>
                </a:cubicBezTo>
                <a:cubicBezTo>
                  <a:pt x="9000896" y="2110155"/>
                  <a:pt x="9003086" y="2100703"/>
                  <a:pt x="9004008" y="2084339"/>
                </a:cubicBezTo>
                <a:cubicBezTo>
                  <a:pt x="9004642" y="2073561"/>
                  <a:pt x="9002222" y="2067886"/>
                  <a:pt x="8997510" y="2064831"/>
                </a:cubicBezTo>
                <a:lnTo>
                  <a:pt x="8977339" y="2061070"/>
                </a:lnTo>
                <a:lnTo>
                  <a:pt x="8977385" y="2061056"/>
                </a:lnTo>
                <a:close/>
                <a:moveTo>
                  <a:pt x="604794" y="2061056"/>
                </a:moveTo>
                <a:lnTo>
                  <a:pt x="604864" y="2061070"/>
                </a:lnTo>
                <a:lnTo>
                  <a:pt x="585663" y="2066489"/>
                </a:lnTo>
                <a:cubicBezTo>
                  <a:pt x="582435" y="2070537"/>
                  <a:pt x="582147" y="2076846"/>
                  <a:pt x="584049" y="2085489"/>
                </a:cubicBezTo>
                <a:cubicBezTo>
                  <a:pt x="578977" y="2107043"/>
                  <a:pt x="591079" y="2109002"/>
                  <a:pt x="608598" y="2109578"/>
                </a:cubicBezTo>
                <a:cubicBezTo>
                  <a:pt x="628421" y="2110155"/>
                  <a:pt x="630611" y="2100703"/>
                  <a:pt x="631533" y="2084339"/>
                </a:cubicBezTo>
                <a:cubicBezTo>
                  <a:pt x="632167" y="2073561"/>
                  <a:pt x="629747" y="2067886"/>
                  <a:pt x="625035" y="2064831"/>
                </a:cubicBezTo>
                <a:lnTo>
                  <a:pt x="604864" y="2061070"/>
                </a:lnTo>
                <a:lnTo>
                  <a:pt x="604910" y="2061056"/>
                </a:lnTo>
                <a:close/>
                <a:moveTo>
                  <a:pt x="8778228" y="2060942"/>
                </a:moveTo>
                <a:cubicBezTo>
                  <a:pt x="8767970" y="2062440"/>
                  <a:pt x="8757482" y="2061171"/>
                  <a:pt x="8747110" y="2061171"/>
                </a:cubicBezTo>
                <a:cubicBezTo>
                  <a:pt x="8732472" y="2061171"/>
                  <a:pt x="8717720" y="2060250"/>
                  <a:pt x="8703083" y="2061402"/>
                </a:cubicBezTo>
                <a:cubicBezTo>
                  <a:pt x="8679456" y="2063362"/>
                  <a:pt x="8691904" y="2082148"/>
                  <a:pt x="8689945" y="2093441"/>
                </a:cubicBezTo>
                <a:cubicBezTo>
                  <a:pt x="8688216" y="2103470"/>
                  <a:pt x="8690636" y="2111192"/>
                  <a:pt x="8705504" y="2109923"/>
                </a:cubicBezTo>
                <a:cubicBezTo>
                  <a:pt x="8731320" y="2107734"/>
                  <a:pt x="8757367" y="2107850"/>
                  <a:pt x="8783184" y="2108541"/>
                </a:cubicBezTo>
                <a:cubicBezTo>
                  <a:pt x="8798512" y="2108887"/>
                  <a:pt x="8804276" y="2104277"/>
                  <a:pt x="8805082" y="2088140"/>
                </a:cubicBezTo>
                <a:cubicBezTo>
                  <a:pt x="8806234" y="2067280"/>
                  <a:pt x="8800472" y="2057715"/>
                  <a:pt x="8778228" y="2060942"/>
                </a:cubicBezTo>
                <a:close/>
                <a:moveTo>
                  <a:pt x="8644305" y="2060942"/>
                </a:moveTo>
                <a:cubicBezTo>
                  <a:pt x="8622984" y="2061402"/>
                  <a:pt x="8618718" y="2069125"/>
                  <a:pt x="8621945" y="2086296"/>
                </a:cubicBezTo>
                <a:cubicBezTo>
                  <a:pt x="8620447" y="2102548"/>
                  <a:pt x="8619296" y="2116263"/>
                  <a:pt x="8643036" y="2114419"/>
                </a:cubicBezTo>
                <a:cubicBezTo>
                  <a:pt x="8659518" y="2113151"/>
                  <a:pt x="8671850" y="2113727"/>
                  <a:pt x="8670122" y="2091252"/>
                </a:cubicBezTo>
                <a:cubicBezTo>
                  <a:pt x="8668738" y="2073504"/>
                  <a:pt x="8669660" y="2060250"/>
                  <a:pt x="8644305" y="2060942"/>
                </a:cubicBezTo>
                <a:close/>
                <a:moveTo>
                  <a:pt x="7775532" y="2060942"/>
                </a:moveTo>
                <a:cubicBezTo>
                  <a:pt x="7757207" y="2060710"/>
                  <a:pt x="7749599" y="2064283"/>
                  <a:pt x="7749599" y="2084914"/>
                </a:cubicBezTo>
                <a:cubicBezTo>
                  <a:pt x="7749658" y="2095170"/>
                  <a:pt x="7751703" y="2101222"/>
                  <a:pt x="7755997" y="2104780"/>
                </a:cubicBezTo>
                <a:lnTo>
                  <a:pt x="7775812" y="2109677"/>
                </a:lnTo>
                <a:lnTo>
                  <a:pt x="7775763" y="2109694"/>
                </a:lnTo>
                <a:lnTo>
                  <a:pt x="7775878" y="2109694"/>
                </a:lnTo>
                <a:lnTo>
                  <a:pt x="7775812" y="2109677"/>
                </a:lnTo>
                <a:lnTo>
                  <a:pt x="7795039" y="2103513"/>
                </a:lnTo>
                <a:cubicBezTo>
                  <a:pt x="7798208" y="2099090"/>
                  <a:pt x="7798468" y="2092291"/>
                  <a:pt x="7796854" y="2083069"/>
                </a:cubicBezTo>
                <a:cubicBezTo>
                  <a:pt x="7802386" y="2065437"/>
                  <a:pt x="7793511" y="2061171"/>
                  <a:pt x="7775532" y="2060942"/>
                </a:cubicBezTo>
                <a:close/>
                <a:moveTo>
                  <a:pt x="405753" y="2060942"/>
                </a:moveTo>
                <a:cubicBezTo>
                  <a:pt x="395495" y="2062440"/>
                  <a:pt x="385007" y="2061171"/>
                  <a:pt x="374635" y="2061171"/>
                </a:cubicBezTo>
                <a:cubicBezTo>
                  <a:pt x="359997" y="2061171"/>
                  <a:pt x="345245" y="2060250"/>
                  <a:pt x="330608" y="2061402"/>
                </a:cubicBezTo>
                <a:cubicBezTo>
                  <a:pt x="306981" y="2063362"/>
                  <a:pt x="319429" y="2082148"/>
                  <a:pt x="317470" y="2093441"/>
                </a:cubicBezTo>
                <a:cubicBezTo>
                  <a:pt x="315741" y="2103470"/>
                  <a:pt x="318161" y="2111192"/>
                  <a:pt x="333029" y="2109923"/>
                </a:cubicBezTo>
                <a:cubicBezTo>
                  <a:pt x="358845" y="2107734"/>
                  <a:pt x="384892" y="2107850"/>
                  <a:pt x="410709" y="2108541"/>
                </a:cubicBezTo>
                <a:cubicBezTo>
                  <a:pt x="426037" y="2108887"/>
                  <a:pt x="431801" y="2104277"/>
                  <a:pt x="432607" y="2088140"/>
                </a:cubicBezTo>
                <a:cubicBezTo>
                  <a:pt x="433759" y="2067280"/>
                  <a:pt x="427997" y="2057715"/>
                  <a:pt x="405753" y="2060942"/>
                </a:cubicBezTo>
                <a:close/>
                <a:moveTo>
                  <a:pt x="271830" y="2060942"/>
                </a:moveTo>
                <a:cubicBezTo>
                  <a:pt x="250509" y="2061402"/>
                  <a:pt x="246243" y="2069125"/>
                  <a:pt x="249470" y="2086296"/>
                </a:cubicBezTo>
                <a:cubicBezTo>
                  <a:pt x="247972" y="2102548"/>
                  <a:pt x="246821" y="2116263"/>
                  <a:pt x="270561" y="2114419"/>
                </a:cubicBezTo>
                <a:cubicBezTo>
                  <a:pt x="287043" y="2113151"/>
                  <a:pt x="299375" y="2113727"/>
                  <a:pt x="297647" y="2091252"/>
                </a:cubicBezTo>
                <a:cubicBezTo>
                  <a:pt x="296263" y="2073504"/>
                  <a:pt x="297185" y="2060250"/>
                  <a:pt x="271830" y="2060942"/>
                </a:cubicBezTo>
                <a:close/>
                <a:moveTo>
                  <a:pt x="6507410" y="2060827"/>
                </a:moveTo>
                <a:cubicBezTo>
                  <a:pt x="6479863" y="2062555"/>
                  <a:pt x="6451972" y="2061863"/>
                  <a:pt x="6424312" y="2061056"/>
                </a:cubicBezTo>
                <a:cubicBezTo>
                  <a:pt x="6410136" y="2060710"/>
                  <a:pt x="6404834" y="2064745"/>
                  <a:pt x="6404144" y="2079843"/>
                </a:cubicBezTo>
                <a:cubicBezTo>
                  <a:pt x="6403103" y="2100474"/>
                  <a:pt x="6408060" y="2111307"/>
                  <a:pt x="6430996" y="2108655"/>
                </a:cubicBezTo>
                <a:cubicBezTo>
                  <a:pt x="6442983" y="2107273"/>
                  <a:pt x="6455314" y="2108541"/>
                  <a:pt x="6467418" y="2108541"/>
                </a:cubicBezTo>
                <a:cubicBezTo>
                  <a:pt x="6480440" y="2108541"/>
                  <a:pt x="6493462" y="2107619"/>
                  <a:pt x="6506369" y="2108772"/>
                </a:cubicBezTo>
                <a:cubicBezTo>
                  <a:pt x="6527346" y="2110731"/>
                  <a:pt x="6525042" y="2097016"/>
                  <a:pt x="6525042" y="2083761"/>
                </a:cubicBezTo>
                <a:cubicBezTo>
                  <a:pt x="6524927" y="2071545"/>
                  <a:pt x="6527346" y="2059559"/>
                  <a:pt x="6507410" y="2060827"/>
                </a:cubicBezTo>
                <a:close/>
                <a:moveTo>
                  <a:pt x="11508560" y="2060710"/>
                </a:moveTo>
                <a:cubicBezTo>
                  <a:pt x="11507407" y="2089606"/>
                  <a:pt x="11521088" y="2103240"/>
                  <a:pt x="11549590" y="2101626"/>
                </a:cubicBezTo>
                <a:cubicBezTo>
                  <a:pt x="11550362" y="2073504"/>
                  <a:pt x="11536682" y="2059870"/>
                  <a:pt x="11508560" y="2060710"/>
                </a:cubicBezTo>
                <a:close/>
                <a:moveTo>
                  <a:pt x="7904500" y="2060710"/>
                </a:moveTo>
                <a:cubicBezTo>
                  <a:pt x="7884906" y="2056331"/>
                  <a:pt x="7877875" y="2062440"/>
                  <a:pt x="7877414" y="2084107"/>
                </a:cubicBezTo>
                <a:cubicBezTo>
                  <a:pt x="7876954" y="2107965"/>
                  <a:pt x="7888824" y="2107157"/>
                  <a:pt x="7905651" y="2107965"/>
                </a:cubicBezTo>
                <a:cubicBezTo>
                  <a:pt x="7924092" y="2108887"/>
                  <a:pt x="7931123" y="2104277"/>
                  <a:pt x="7931469" y="2083992"/>
                </a:cubicBezTo>
                <a:cubicBezTo>
                  <a:pt x="7931930" y="2061979"/>
                  <a:pt x="7923861" y="2056447"/>
                  <a:pt x="7904500" y="2060710"/>
                </a:cubicBezTo>
                <a:close/>
                <a:moveTo>
                  <a:pt x="3136085" y="2060710"/>
                </a:moveTo>
                <a:cubicBezTo>
                  <a:pt x="3134932" y="2089606"/>
                  <a:pt x="3148613" y="2103240"/>
                  <a:pt x="3177115" y="2101626"/>
                </a:cubicBezTo>
                <a:cubicBezTo>
                  <a:pt x="3177887" y="2073504"/>
                  <a:pt x="3164207" y="2059870"/>
                  <a:pt x="3136085" y="2060710"/>
                </a:cubicBezTo>
                <a:close/>
                <a:moveTo>
                  <a:pt x="6215664" y="2060673"/>
                </a:moveTo>
                <a:cubicBezTo>
                  <a:pt x="6206382" y="2062634"/>
                  <a:pt x="6206340" y="2073849"/>
                  <a:pt x="6205907" y="2086296"/>
                </a:cubicBezTo>
                <a:cubicBezTo>
                  <a:pt x="6205331" y="2104162"/>
                  <a:pt x="6211555" y="2110269"/>
                  <a:pt x="6229879" y="2110269"/>
                </a:cubicBezTo>
                <a:cubicBezTo>
                  <a:pt x="6249359" y="2110385"/>
                  <a:pt x="6254428" y="2103815"/>
                  <a:pt x="6254428" y="2084800"/>
                </a:cubicBezTo>
                <a:cubicBezTo>
                  <a:pt x="6254544" y="2065437"/>
                  <a:pt x="6249245" y="2057369"/>
                  <a:pt x="6228495" y="2062094"/>
                </a:cubicBezTo>
                <a:lnTo>
                  <a:pt x="6228382" y="2062094"/>
                </a:lnTo>
                <a:cubicBezTo>
                  <a:pt x="6222878" y="2060394"/>
                  <a:pt x="6218758" y="2060020"/>
                  <a:pt x="6215664" y="2060673"/>
                </a:cubicBezTo>
                <a:close/>
                <a:moveTo>
                  <a:pt x="7836845" y="2060595"/>
                </a:moveTo>
                <a:lnTo>
                  <a:pt x="7836845" y="2060710"/>
                </a:lnTo>
                <a:cubicBezTo>
                  <a:pt x="7820135" y="2058290"/>
                  <a:pt x="7809070" y="2059905"/>
                  <a:pt x="7809301" y="2082148"/>
                </a:cubicBezTo>
                <a:cubicBezTo>
                  <a:pt x="7809531" y="2102779"/>
                  <a:pt x="7816100" y="2109002"/>
                  <a:pt x="7836384" y="2108541"/>
                </a:cubicBezTo>
                <a:cubicBezTo>
                  <a:pt x="7855633" y="2108080"/>
                  <a:pt x="7863930" y="2103815"/>
                  <a:pt x="7863930" y="2082377"/>
                </a:cubicBezTo>
                <a:cubicBezTo>
                  <a:pt x="7863930" y="2060481"/>
                  <a:pt x="7853673" y="2057830"/>
                  <a:pt x="7836845" y="2060595"/>
                </a:cubicBezTo>
                <a:close/>
                <a:moveTo>
                  <a:pt x="10252192" y="2060481"/>
                </a:moveTo>
                <a:lnTo>
                  <a:pt x="10252192" y="2060595"/>
                </a:lnTo>
                <a:cubicBezTo>
                  <a:pt x="10236172" y="2058061"/>
                  <a:pt x="10223610" y="2057483"/>
                  <a:pt x="10224301" y="2082148"/>
                </a:cubicBezTo>
                <a:cubicBezTo>
                  <a:pt x="10224878" y="2103240"/>
                  <a:pt x="10231792" y="2107850"/>
                  <a:pt x="10251270" y="2107619"/>
                </a:cubicBezTo>
                <a:cubicBezTo>
                  <a:pt x="10270057" y="2107388"/>
                  <a:pt x="10278700" y="2104507"/>
                  <a:pt x="10278354" y="2082494"/>
                </a:cubicBezTo>
                <a:cubicBezTo>
                  <a:pt x="10278124" y="2062094"/>
                  <a:pt x="10271093" y="2056562"/>
                  <a:pt x="10252192" y="2060481"/>
                </a:cubicBezTo>
                <a:close/>
                <a:moveTo>
                  <a:pt x="10130601" y="2060481"/>
                </a:moveTo>
                <a:cubicBezTo>
                  <a:pt x="10102134" y="2061518"/>
                  <a:pt x="10073550" y="2060710"/>
                  <a:pt x="10045083" y="2060827"/>
                </a:cubicBezTo>
                <a:cubicBezTo>
                  <a:pt x="10038514" y="2060827"/>
                  <a:pt x="10031945" y="2059328"/>
                  <a:pt x="10029755" y="2069816"/>
                </a:cubicBezTo>
                <a:cubicBezTo>
                  <a:pt x="10023762" y="2098053"/>
                  <a:pt x="10030446" y="2107734"/>
                  <a:pt x="10058568" y="2107965"/>
                </a:cubicBezTo>
                <a:cubicBezTo>
                  <a:pt x="10068018" y="2107965"/>
                  <a:pt x="10077585" y="2107965"/>
                  <a:pt x="10087036" y="2107965"/>
                </a:cubicBezTo>
                <a:cubicBezTo>
                  <a:pt x="10101672" y="2107965"/>
                  <a:pt x="10116424" y="2108309"/>
                  <a:pt x="10131062" y="2107965"/>
                </a:cubicBezTo>
                <a:cubicBezTo>
                  <a:pt x="10151922" y="2107503"/>
                  <a:pt x="10143510" y="2091252"/>
                  <a:pt x="10144546" y="2080995"/>
                </a:cubicBezTo>
                <a:cubicBezTo>
                  <a:pt x="10145584" y="2071084"/>
                  <a:pt x="10147888" y="2059905"/>
                  <a:pt x="10130601" y="2060481"/>
                </a:cubicBezTo>
                <a:close/>
                <a:moveTo>
                  <a:pt x="6584628" y="2060481"/>
                </a:moveTo>
                <a:cubicBezTo>
                  <a:pt x="6569759" y="2060595"/>
                  <a:pt x="6554776" y="2060595"/>
                  <a:pt x="6539911" y="2060595"/>
                </a:cubicBezTo>
                <a:cubicBezTo>
                  <a:pt x="6539679" y="2066588"/>
                  <a:pt x="6539219" y="2072582"/>
                  <a:pt x="6539219" y="2078575"/>
                </a:cubicBezTo>
                <a:cubicBezTo>
                  <a:pt x="6539335" y="2103931"/>
                  <a:pt x="6558119" y="2115571"/>
                  <a:pt x="6581400" y="2105314"/>
                </a:cubicBezTo>
                <a:cubicBezTo>
                  <a:pt x="6589700" y="2101741"/>
                  <a:pt x="6589813" y="2095518"/>
                  <a:pt x="6588662" y="2088371"/>
                </a:cubicBezTo>
                <a:cubicBezTo>
                  <a:pt x="6587280" y="2079151"/>
                  <a:pt x="6586011" y="2069816"/>
                  <a:pt x="6584628" y="2060481"/>
                </a:cubicBezTo>
                <a:close/>
                <a:moveTo>
                  <a:pt x="1879717" y="2060481"/>
                </a:moveTo>
                <a:lnTo>
                  <a:pt x="1879717" y="2060595"/>
                </a:lnTo>
                <a:cubicBezTo>
                  <a:pt x="1863697" y="2058061"/>
                  <a:pt x="1851135" y="2057483"/>
                  <a:pt x="1851826" y="2082148"/>
                </a:cubicBezTo>
                <a:cubicBezTo>
                  <a:pt x="1852403" y="2103240"/>
                  <a:pt x="1859317" y="2107850"/>
                  <a:pt x="1878795" y="2107619"/>
                </a:cubicBezTo>
                <a:cubicBezTo>
                  <a:pt x="1897582" y="2107388"/>
                  <a:pt x="1906225" y="2104507"/>
                  <a:pt x="1905879" y="2082494"/>
                </a:cubicBezTo>
                <a:cubicBezTo>
                  <a:pt x="1905649" y="2062094"/>
                  <a:pt x="1898618" y="2056562"/>
                  <a:pt x="1879717" y="2060481"/>
                </a:cubicBezTo>
                <a:close/>
                <a:moveTo>
                  <a:pt x="1758126" y="2060481"/>
                </a:moveTo>
                <a:cubicBezTo>
                  <a:pt x="1729659" y="2061518"/>
                  <a:pt x="1701075" y="2060710"/>
                  <a:pt x="1672608" y="2060827"/>
                </a:cubicBezTo>
                <a:cubicBezTo>
                  <a:pt x="1666039" y="2060827"/>
                  <a:pt x="1659470" y="2059328"/>
                  <a:pt x="1657280" y="2069816"/>
                </a:cubicBezTo>
                <a:cubicBezTo>
                  <a:pt x="1651287" y="2098053"/>
                  <a:pt x="1657971" y="2107734"/>
                  <a:pt x="1686093" y="2107965"/>
                </a:cubicBezTo>
                <a:cubicBezTo>
                  <a:pt x="1695543" y="2107965"/>
                  <a:pt x="1705110" y="2107965"/>
                  <a:pt x="1714561" y="2107965"/>
                </a:cubicBezTo>
                <a:cubicBezTo>
                  <a:pt x="1729197" y="2107965"/>
                  <a:pt x="1743949" y="2108309"/>
                  <a:pt x="1758587" y="2107965"/>
                </a:cubicBezTo>
                <a:cubicBezTo>
                  <a:pt x="1779447" y="2107503"/>
                  <a:pt x="1771035" y="2091252"/>
                  <a:pt x="1772071" y="2080995"/>
                </a:cubicBezTo>
                <a:cubicBezTo>
                  <a:pt x="1773109" y="2071084"/>
                  <a:pt x="1775413" y="2059905"/>
                  <a:pt x="1758126" y="2060481"/>
                </a:cubicBezTo>
                <a:close/>
                <a:moveTo>
                  <a:pt x="9915193" y="2060366"/>
                </a:moveTo>
                <a:cubicBezTo>
                  <a:pt x="9898252" y="2058636"/>
                  <a:pt x="9892489" y="2064975"/>
                  <a:pt x="9893757" y="2081916"/>
                </a:cubicBezTo>
                <a:cubicBezTo>
                  <a:pt x="9894795" y="2096325"/>
                  <a:pt x="9892605" y="2109578"/>
                  <a:pt x="9914388" y="2108195"/>
                </a:cubicBezTo>
                <a:cubicBezTo>
                  <a:pt x="9939282" y="2106696"/>
                  <a:pt x="9964406" y="2107157"/>
                  <a:pt x="9989416" y="2107965"/>
                </a:cubicBezTo>
                <a:cubicBezTo>
                  <a:pt x="10003362" y="2108426"/>
                  <a:pt x="10008894" y="2104507"/>
                  <a:pt x="10009470" y="2089293"/>
                </a:cubicBezTo>
                <a:cubicBezTo>
                  <a:pt x="10010392" y="2068779"/>
                  <a:pt x="10007742" y="2055756"/>
                  <a:pt x="9982502" y="2060366"/>
                </a:cubicBezTo>
                <a:cubicBezTo>
                  <a:pt x="9973282" y="2061979"/>
                  <a:pt x="9963484" y="2060595"/>
                  <a:pt x="9954034" y="2060595"/>
                </a:cubicBezTo>
                <a:cubicBezTo>
                  <a:pt x="9941011" y="2060595"/>
                  <a:pt x="9927988" y="2061633"/>
                  <a:pt x="9915193" y="2060366"/>
                </a:cubicBezTo>
                <a:close/>
                <a:moveTo>
                  <a:pt x="5490879" y="2060366"/>
                </a:moveTo>
                <a:cubicBezTo>
                  <a:pt x="5472672" y="2057369"/>
                  <a:pt x="5462300" y="2060366"/>
                  <a:pt x="5462300" y="2083531"/>
                </a:cubicBezTo>
                <a:cubicBezTo>
                  <a:pt x="5462183" y="2107157"/>
                  <a:pt x="5473940" y="2107157"/>
                  <a:pt x="5491228" y="2107850"/>
                </a:cubicBezTo>
                <a:cubicBezTo>
                  <a:pt x="5510360" y="2108541"/>
                  <a:pt x="5516582" y="2102548"/>
                  <a:pt x="5516812" y="2082954"/>
                </a:cubicBezTo>
                <a:cubicBezTo>
                  <a:pt x="5517159" y="2062325"/>
                  <a:pt x="5509206" y="2056677"/>
                  <a:pt x="5490879" y="2060366"/>
                </a:cubicBezTo>
                <a:close/>
                <a:moveTo>
                  <a:pt x="1542718" y="2060366"/>
                </a:moveTo>
                <a:cubicBezTo>
                  <a:pt x="1525777" y="2058636"/>
                  <a:pt x="1520014" y="2064975"/>
                  <a:pt x="1521282" y="2081916"/>
                </a:cubicBezTo>
                <a:cubicBezTo>
                  <a:pt x="1522320" y="2096325"/>
                  <a:pt x="1520130" y="2109578"/>
                  <a:pt x="1541913" y="2108195"/>
                </a:cubicBezTo>
                <a:cubicBezTo>
                  <a:pt x="1566807" y="2106696"/>
                  <a:pt x="1591931" y="2107157"/>
                  <a:pt x="1616941" y="2107965"/>
                </a:cubicBezTo>
                <a:cubicBezTo>
                  <a:pt x="1630887" y="2108426"/>
                  <a:pt x="1636419" y="2104507"/>
                  <a:pt x="1636995" y="2089293"/>
                </a:cubicBezTo>
                <a:cubicBezTo>
                  <a:pt x="1637917" y="2068779"/>
                  <a:pt x="1635267" y="2055756"/>
                  <a:pt x="1610027" y="2060366"/>
                </a:cubicBezTo>
                <a:cubicBezTo>
                  <a:pt x="1600807" y="2061979"/>
                  <a:pt x="1591009" y="2060595"/>
                  <a:pt x="1581559" y="2060595"/>
                </a:cubicBezTo>
                <a:cubicBezTo>
                  <a:pt x="1568536" y="2060595"/>
                  <a:pt x="1555513" y="2061633"/>
                  <a:pt x="1542718" y="2060366"/>
                </a:cubicBezTo>
                <a:close/>
                <a:moveTo>
                  <a:pt x="7972267" y="2060250"/>
                </a:moveTo>
                <a:cubicBezTo>
                  <a:pt x="7960396" y="2061056"/>
                  <a:pt x="7944953" y="2054831"/>
                  <a:pt x="7945761" y="2077076"/>
                </a:cubicBezTo>
                <a:cubicBezTo>
                  <a:pt x="7946797" y="2104622"/>
                  <a:pt x="7946451" y="2132283"/>
                  <a:pt x="7946105" y="2159827"/>
                </a:cubicBezTo>
                <a:cubicBezTo>
                  <a:pt x="7945990" y="2170891"/>
                  <a:pt x="7950254" y="2174464"/>
                  <a:pt x="7961203" y="2175271"/>
                </a:cubicBezTo>
                <a:cubicBezTo>
                  <a:pt x="7993821" y="2177576"/>
                  <a:pt x="7994511" y="2177346"/>
                  <a:pt x="7994511" y="2145191"/>
                </a:cubicBezTo>
                <a:cubicBezTo>
                  <a:pt x="7994511" y="2135741"/>
                  <a:pt x="7994511" y="2126174"/>
                  <a:pt x="7994511" y="2116724"/>
                </a:cubicBezTo>
                <a:cubicBezTo>
                  <a:pt x="7994511" y="2103815"/>
                  <a:pt x="7993359" y="2090793"/>
                  <a:pt x="7994743" y="2077999"/>
                </a:cubicBezTo>
                <a:lnTo>
                  <a:pt x="7994626" y="2077999"/>
                </a:lnTo>
                <a:cubicBezTo>
                  <a:pt x="7996817" y="2058867"/>
                  <a:pt x="7985061" y="2059328"/>
                  <a:pt x="7972267" y="2060250"/>
                </a:cubicBezTo>
                <a:close/>
                <a:moveTo>
                  <a:pt x="9852382" y="2060020"/>
                </a:moveTo>
                <a:cubicBezTo>
                  <a:pt x="9835324" y="2057715"/>
                  <a:pt x="9824720" y="2059559"/>
                  <a:pt x="9824952" y="2081802"/>
                </a:cubicBezTo>
                <a:cubicBezTo>
                  <a:pt x="9825182" y="2103124"/>
                  <a:pt x="9832558" y="2108309"/>
                  <a:pt x="9852382" y="2107619"/>
                </a:cubicBezTo>
                <a:cubicBezTo>
                  <a:pt x="9869438" y="2106927"/>
                  <a:pt x="9879350" y="2105660"/>
                  <a:pt x="9879466" y="2084107"/>
                </a:cubicBezTo>
                <a:cubicBezTo>
                  <a:pt x="9879582" y="2062209"/>
                  <a:pt x="9871398" y="2056216"/>
                  <a:pt x="9852382" y="2060020"/>
                </a:cubicBezTo>
                <a:close/>
                <a:moveTo>
                  <a:pt x="1479907" y="2060020"/>
                </a:moveTo>
                <a:cubicBezTo>
                  <a:pt x="1462849" y="2057715"/>
                  <a:pt x="1452245" y="2059559"/>
                  <a:pt x="1452477" y="2081802"/>
                </a:cubicBezTo>
                <a:cubicBezTo>
                  <a:pt x="1452707" y="2103124"/>
                  <a:pt x="1460083" y="2108309"/>
                  <a:pt x="1479907" y="2107619"/>
                </a:cubicBezTo>
                <a:cubicBezTo>
                  <a:pt x="1496963" y="2106927"/>
                  <a:pt x="1506875" y="2105660"/>
                  <a:pt x="1506991" y="2084107"/>
                </a:cubicBezTo>
                <a:cubicBezTo>
                  <a:pt x="1507107" y="2062209"/>
                  <a:pt x="1498923" y="2056216"/>
                  <a:pt x="1479907" y="2060020"/>
                </a:cubicBezTo>
                <a:close/>
                <a:moveTo>
                  <a:pt x="8046030" y="2059905"/>
                </a:moveTo>
                <a:cubicBezTo>
                  <a:pt x="8013989" y="2057483"/>
                  <a:pt x="8013989" y="2056908"/>
                  <a:pt x="8013989" y="2088718"/>
                </a:cubicBezTo>
                <a:cubicBezTo>
                  <a:pt x="8013989" y="2098284"/>
                  <a:pt x="8013989" y="2107734"/>
                  <a:pt x="8013989" y="2117299"/>
                </a:cubicBezTo>
                <a:cubicBezTo>
                  <a:pt x="8013989" y="2155714"/>
                  <a:pt x="8033202" y="2174925"/>
                  <a:pt x="8071616" y="2174925"/>
                </a:cubicBezTo>
                <a:cubicBezTo>
                  <a:pt x="8109730" y="2174925"/>
                  <a:pt x="8128781" y="2155563"/>
                  <a:pt x="8128781" y="2116839"/>
                </a:cubicBezTo>
                <a:cubicBezTo>
                  <a:pt x="8128781" y="2102202"/>
                  <a:pt x="8128781" y="2087448"/>
                  <a:pt x="8128781" y="2072697"/>
                </a:cubicBezTo>
                <a:cubicBezTo>
                  <a:pt x="8128781" y="2066358"/>
                  <a:pt x="8128320" y="2061863"/>
                  <a:pt x="8119791" y="2060020"/>
                </a:cubicBezTo>
                <a:cubicBezTo>
                  <a:pt x="8091670" y="2053911"/>
                  <a:pt x="8082219" y="2060595"/>
                  <a:pt x="8081758" y="2088832"/>
                </a:cubicBezTo>
                <a:cubicBezTo>
                  <a:pt x="8081527" y="2097477"/>
                  <a:pt x="8081758" y="2106121"/>
                  <a:pt x="8081527" y="2114764"/>
                </a:cubicBezTo>
                <a:cubicBezTo>
                  <a:pt x="8081297" y="2121218"/>
                  <a:pt x="8080029" y="2127441"/>
                  <a:pt x="8071616" y="2126981"/>
                </a:cubicBezTo>
                <a:cubicBezTo>
                  <a:pt x="8063894" y="2126636"/>
                  <a:pt x="8061473" y="2120987"/>
                  <a:pt x="8061357" y="2114419"/>
                </a:cubicBezTo>
                <a:cubicBezTo>
                  <a:pt x="8061127" y="2101396"/>
                  <a:pt x="8060667" y="2088488"/>
                  <a:pt x="8061127" y="2075463"/>
                </a:cubicBezTo>
                <a:cubicBezTo>
                  <a:pt x="8061473" y="2064514"/>
                  <a:pt x="8057208" y="2060710"/>
                  <a:pt x="8046030" y="2059905"/>
                </a:cubicBezTo>
                <a:close/>
                <a:moveTo>
                  <a:pt x="6772260" y="2059789"/>
                </a:moveTo>
                <a:cubicBezTo>
                  <a:pt x="6751627" y="2058522"/>
                  <a:pt x="6736299" y="2060020"/>
                  <a:pt x="6741254" y="2087220"/>
                </a:cubicBezTo>
                <a:cubicBezTo>
                  <a:pt x="6742869" y="2096439"/>
                  <a:pt x="6741488" y="2106236"/>
                  <a:pt x="6741488" y="2115686"/>
                </a:cubicBezTo>
                <a:cubicBezTo>
                  <a:pt x="6741488" y="2130440"/>
                  <a:pt x="6742406" y="2145191"/>
                  <a:pt x="6741254" y="2159713"/>
                </a:cubicBezTo>
                <a:cubicBezTo>
                  <a:pt x="6739987" y="2176080"/>
                  <a:pt x="6749899" y="2176309"/>
                  <a:pt x="6760734" y="2174810"/>
                </a:cubicBezTo>
                <a:cubicBezTo>
                  <a:pt x="6771568" y="2173314"/>
                  <a:pt x="6788857" y="2182647"/>
                  <a:pt x="6788508" y="2159597"/>
                </a:cubicBezTo>
                <a:lnTo>
                  <a:pt x="6788624" y="2159483"/>
                </a:lnTo>
                <a:cubicBezTo>
                  <a:pt x="6788164" y="2131821"/>
                  <a:pt x="6788048" y="2104162"/>
                  <a:pt x="6788624" y="2076616"/>
                </a:cubicBezTo>
                <a:cubicBezTo>
                  <a:pt x="6788857" y="2064514"/>
                  <a:pt x="6784592" y="2060481"/>
                  <a:pt x="6772260" y="2059789"/>
                </a:cubicBezTo>
                <a:close/>
                <a:moveTo>
                  <a:pt x="11599379" y="2059559"/>
                </a:moveTo>
                <a:cubicBezTo>
                  <a:pt x="11578288" y="2058522"/>
                  <a:pt x="11566186" y="2062094"/>
                  <a:pt x="11570565" y="2086873"/>
                </a:cubicBezTo>
                <a:cubicBezTo>
                  <a:pt x="11572180" y="2096094"/>
                  <a:pt x="11570796" y="2105890"/>
                  <a:pt x="11570796" y="2115340"/>
                </a:cubicBezTo>
                <a:cubicBezTo>
                  <a:pt x="11570796" y="2129170"/>
                  <a:pt x="11571948" y="2143117"/>
                  <a:pt x="11570450" y="2156717"/>
                </a:cubicBezTo>
                <a:cubicBezTo>
                  <a:pt x="11568375" y="2175502"/>
                  <a:pt x="11579094" y="2175733"/>
                  <a:pt x="11592349" y="2174925"/>
                </a:cubicBezTo>
                <a:cubicBezTo>
                  <a:pt x="11604565" y="2174235"/>
                  <a:pt x="11619202" y="2179189"/>
                  <a:pt x="11618166" y="2157292"/>
                </a:cubicBezTo>
                <a:lnTo>
                  <a:pt x="11618280" y="2157292"/>
                </a:lnTo>
                <a:cubicBezTo>
                  <a:pt x="11617012" y="2131477"/>
                  <a:pt x="11617588" y="2105429"/>
                  <a:pt x="11618280" y="2079611"/>
                </a:cubicBezTo>
                <a:cubicBezTo>
                  <a:pt x="11618626" y="2065782"/>
                  <a:pt x="11614592" y="2060250"/>
                  <a:pt x="11599379" y="2059559"/>
                </a:cubicBezTo>
                <a:close/>
                <a:moveTo>
                  <a:pt x="5625727" y="2059559"/>
                </a:moveTo>
                <a:cubicBezTo>
                  <a:pt x="5606478" y="2059674"/>
                  <a:pt x="5595992" y="2063015"/>
                  <a:pt x="5599218" y="2085028"/>
                </a:cubicBezTo>
                <a:cubicBezTo>
                  <a:pt x="5600718" y="2096094"/>
                  <a:pt x="5599218" y="2107503"/>
                  <a:pt x="5599218" y="2118798"/>
                </a:cubicBezTo>
                <a:cubicBezTo>
                  <a:pt x="5599218" y="2156220"/>
                  <a:pt x="5617579" y="2174925"/>
                  <a:pt x="5654309" y="2174925"/>
                </a:cubicBezTo>
                <a:cubicBezTo>
                  <a:pt x="5666412" y="2174925"/>
                  <a:pt x="5678744" y="2174003"/>
                  <a:pt x="5690728" y="2175158"/>
                </a:cubicBezTo>
                <a:cubicBezTo>
                  <a:pt x="5708479" y="2176886"/>
                  <a:pt x="5715855" y="2170891"/>
                  <a:pt x="5714701" y="2152107"/>
                </a:cubicBezTo>
                <a:cubicBezTo>
                  <a:pt x="5713318" y="2126981"/>
                  <a:pt x="5713548" y="2101741"/>
                  <a:pt x="5714357" y="2076616"/>
                </a:cubicBezTo>
                <a:cubicBezTo>
                  <a:pt x="5715049" y="2053796"/>
                  <a:pt x="5698913" y="2061402"/>
                  <a:pt x="5687388" y="2060135"/>
                </a:cubicBezTo>
                <a:cubicBezTo>
                  <a:pt x="5674940" y="2058867"/>
                  <a:pt x="5665143" y="2060020"/>
                  <a:pt x="5666872" y="2077191"/>
                </a:cubicBezTo>
                <a:lnTo>
                  <a:pt x="5667104" y="2077076"/>
                </a:lnTo>
                <a:cubicBezTo>
                  <a:pt x="5668372" y="2089986"/>
                  <a:pt x="5667218" y="2103124"/>
                  <a:pt x="5667218" y="2116147"/>
                </a:cubicBezTo>
                <a:cubicBezTo>
                  <a:pt x="5667218" y="2123177"/>
                  <a:pt x="5664567" y="2127674"/>
                  <a:pt x="5656616" y="2127674"/>
                </a:cubicBezTo>
                <a:cubicBezTo>
                  <a:pt x="5648201" y="2127674"/>
                  <a:pt x="5646704" y="2122257"/>
                  <a:pt x="5646704" y="2115686"/>
                </a:cubicBezTo>
                <a:cubicBezTo>
                  <a:pt x="5646587" y="2104507"/>
                  <a:pt x="5645782" y="2093098"/>
                  <a:pt x="5646820" y="2081916"/>
                </a:cubicBezTo>
                <a:cubicBezTo>
                  <a:pt x="5648315" y="2065667"/>
                  <a:pt x="5643592" y="2059559"/>
                  <a:pt x="5625727" y="2059559"/>
                </a:cubicBezTo>
                <a:close/>
                <a:moveTo>
                  <a:pt x="3226904" y="2059559"/>
                </a:moveTo>
                <a:cubicBezTo>
                  <a:pt x="3205813" y="2058522"/>
                  <a:pt x="3193711" y="2062094"/>
                  <a:pt x="3198090" y="2086873"/>
                </a:cubicBezTo>
                <a:cubicBezTo>
                  <a:pt x="3199705" y="2096094"/>
                  <a:pt x="3198321" y="2105890"/>
                  <a:pt x="3198321" y="2115340"/>
                </a:cubicBezTo>
                <a:cubicBezTo>
                  <a:pt x="3198321" y="2129170"/>
                  <a:pt x="3199473" y="2143117"/>
                  <a:pt x="3197975" y="2156717"/>
                </a:cubicBezTo>
                <a:cubicBezTo>
                  <a:pt x="3195900" y="2175502"/>
                  <a:pt x="3206619" y="2175733"/>
                  <a:pt x="3219874" y="2174925"/>
                </a:cubicBezTo>
                <a:cubicBezTo>
                  <a:pt x="3232090" y="2174235"/>
                  <a:pt x="3246727" y="2179189"/>
                  <a:pt x="3245691" y="2157292"/>
                </a:cubicBezTo>
                <a:lnTo>
                  <a:pt x="3245805" y="2157292"/>
                </a:lnTo>
                <a:cubicBezTo>
                  <a:pt x="3244537" y="2131477"/>
                  <a:pt x="3245113" y="2105429"/>
                  <a:pt x="3245805" y="2079611"/>
                </a:cubicBezTo>
                <a:cubicBezTo>
                  <a:pt x="3246151" y="2065782"/>
                  <a:pt x="3242117" y="2060250"/>
                  <a:pt x="3226904" y="2059559"/>
                </a:cubicBezTo>
                <a:close/>
                <a:moveTo>
                  <a:pt x="11117970" y="2059443"/>
                </a:moveTo>
                <a:cubicBezTo>
                  <a:pt x="11104139" y="2058982"/>
                  <a:pt x="11103793" y="2065898"/>
                  <a:pt x="11102756" y="2076731"/>
                </a:cubicBezTo>
                <a:lnTo>
                  <a:pt x="11102871" y="2076616"/>
                </a:lnTo>
                <a:cubicBezTo>
                  <a:pt x="11100797" y="2098973"/>
                  <a:pt x="11106330" y="2111307"/>
                  <a:pt x="11131914" y="2106811"/>
                </a:cubicBezTo>
                <a:cubicBezTo>
                  <a:pt x="11141135" y="2105198"/>
                  <a:pt x="11150931" y="2106582"/>
                  <a:pt x="11160382" y="2106582"/>
                </a:cubicBezTo>
                <a:cubicBezTo>
                  <a:pt x="11175020" y="2106582"/>
                  <a:pt x="11189771" y="2106811"/>
                  <a:pt x="11204408" y="2106582"/>
                </a:cubicBezTo>
                <a:cubicBezTo>
                  <a:pt x="11225500" y="2106236"/>
                  <a:pt x="11216510" y="2089871"/>
                  <a:pt x="11217778" y="2079728"/>
                </a:cubicBezTo>
                <a:cubicBezTo>
                  <a:pt x="11218930" y="2069816"/>
                  <a:pt x="11220544" y="2058867"/>
                  <a:pt x="11203486" y="2059443"/>
                </a:cubicBezTo>
                <a:cubicBezTo>
                  <a:pt x="11175020" y="2060481"/>
                  <a:pt x="11146436" y="2060366"/>
                  <a:pt x="11117970" y="2059443"/>
                </a:cubicBezTo>
                <a:close/>
                <a:moveTo>
                  <a:pt x="10319615" y="2059443"/>
                </a:moveTo>
                <a:cubicBezTo>
                  <a:pt x="10304633" y="2060020"/>
                  <a:pt x="10291032" y="2057254"/>
                  <a:pt x="10292070" y="2080880"/>
                </a:cubicBezTo>
                <a:cubicBezTo>
                  <a:pt x="10292876" y="2100474"/>
                  <a:pt x="10297140" y="2110961"/>
                  <a:pt x="10318347" y="2106811"/>
                </a:cubicBezTo>
                <a:cubicBezTo>
                  <a:pt x="10338286" y="2110269"/>
                  <a:pt x="10345778" y="2103240"/>
                  <a:pt x="10346354" y="2082033"/>
                </a:cubicBezTo>
                <a:cubicBezTo>
                  <a:pt x="10346930" y="2059674"/>
                  <a:pt x="10336212" y="2058751"/>
                  <a:pt x="10319615" y="2059443"/>
                </a:cubicBezTo>
                <a:close/>
                <a:moveTo>
                  <a:pt x="9244194" y="2059443"/>
                </a:moveTo>
                <a:cubicBezTo>
                  <a:pt x="9223794" y="2059789"/>
                  <a:pt x="9215496" y="2065091"/>
                  <a:pt x="9218148" y="2085835"/>
                </a:cubicBezTo>
                <a:cubicBezTo>
                  <a:pt x="9219530" y="2096094"/>
                  <a:pt x="9218492" y="2106696"/>
                  <a:pt x="9218492" y="2117070"/>
                </a:cubicBezTo>
                <a:cubicBezTo>
                  <a:pt x="9218642" y="2155714"/>
                  <a:pt x="9238004" y="2175041"/>
                  <a:pt x="9276580" y="2175041"/>
                </a:cubicBezTo>
                <a:cubicBezTo>
                  <a:pt x="9289604" y="2175041"/>
                  <a:pt x="9302742" y="2173890"/>
                  <a:pt x="9315650" y="2175271"/>
                </a:cubicBezTo>
                <a:cubicBezTo>
                  <a:pt x="9333400" y="2177116"/>
                  <a:pt x="9340430" y="2171698"/>
                  <a:pt x="9339047" y="2152797"/>
                </a:cubicBezTo>
                <a:cubicBezTo>
                  <a:pt x="9337318" y="2129518"/>
                  <a:pt x="9337549" y="2105890"/>
                  <a:pt x="9339047" y="2082608"/>
                </a:cubicBezTo>
                <a:cubicBezTo>
                  <a:pt x="9340315" y="2064054"/>
                  <a:pt x="9333744" y="2060135"/>
                  <a:pt x="9315765" y="2059443"/>
                </a:cubicBezTo>
                <a:cubicBezTo>
                  <a:pt x="9292485" y="2058636"/>
                  <a:pt x="9282342" y="2064745"/>
                  <a:pt x="9286260" y="2089064"/>
                </a:cubicBezTo>
                <a:lnTo>
                  <a:pt x="9286146" y="2089064"/>
                </a:lnTo>
                <a:cubicBezTo>
                  <a:pt x="9287528" y="2098398"/>
                  <a:pt x="9286377" y="2108080"/>
                  <a:pt x="9286146" y="2117645"/>
                </a:cubicBezTo>
                <a:cubicBezTo>
                  <a:pt x="9286030" y="2121910"/>
                  <a:pt x="9285224" y="2126867"/>
                  <a:pt x="9279576" y="2126867"/>
                </a:cubicBezTo>
                <a:cubicBezTo>
                  <a:pt x="9274506" y="2126981"/>
                  <a:pt x="9271624" y="2123177"/>
                  <a:pt x="9271394" y="2118568"/>
                </a:cubicBezTo>
                <a:cubicBezTo>
                  <a:pt x="9270932" y="2108195"/>
                  <a:pt x="9270126" y="2097708"/>
                  <a:pt x="9271278" y="2087448"/>
                </a:cubicBezTo>
                <a:cubicBezTo>
                  <a:pt x="9273814" y="2066242"/>
                  <a:pt x="9266322" y="2059097"/>
                  <a:pt x="9244194" y="2059443"/>
                </a:cubicBezTo>
                <a:close/>
                <a:moveTo>
                  <a:pt x="9110501" y="2059443"/>
                </a:moveTo>
                <a:cubicBezTo>
                  <a:pt x="9093558" y="2059213"/>
                  <a:pt x="9087450" y="2062325"/>
                  <a:pt x="9086068" y="2081572"/>
                </a:cubicBezTo>
                <a:cubicBezTo>
                  <a:pt x="9083877" y="2112114"/>
                  <a:pt x="9103470" y="2107157"/>
                  <a:pt x="9120643" y="2108426"/>
                </a:cubicBezTo>
                <a:cubicBezTo>
                  <a:pt x="9142196" y="2109923"/>
                  <a:pt x="9133206" y="2092982"/>
                  <a:pt x="9135512" y="2083531"/>
                </a:cubicBezTo>
                <a:cubicBezTo>
                  <a:pt x="9140698" y="2060710"/>
                  <a:pt x="9127674" y="2059674"/>
                  <a:pt x="9110501" y="2059443"/>
                </a:cubicBezTo>
                <a:close/>
                <a:moveTo>
                  <a:pt x="6699075" y="2059443"/>
                </a:moveTo>
                <a:cubicBezTo>
                  <a:pt x="6681326" y="2059674"/>
                  <a:pt x="6672106" y="2061979"/>
                  <a:pt x="6672449" y="2083185"/>
                </a:cubicBezTo>
                <a:cubicBezTo>
                  <a:pt x="6672795" y="2103240"/>
                  <a:pt x="6680171" y="2107850"/>
                  <a:pt x="6698729" y="2108080"/>
                </a:cubicBezTo>
                <a:cubicBezTo>
                  <a:pt x="6718090" y="2108309"/>
                  <a:pt x="6723966" y="2101050"/>
                  <a:pt x="6720051" y="2082033"/>
                </a:cubicBezTo>
                <a:cubicBezTo>
                  <a:pt x="6725350" y="2064745"/>
                  <a:pt x="6717630" y="2059443"/>
                  <a:pt x="6699075" y="2059559"/>
                </a:cubicBezTo>
                <a:close/>
                <a:moveTo>
                  <a:pt x="2745495" y="2059443"/>
                </a:moveTo>
                <a:cubicBezTo>
                  <a:pt x="2731664" y="2058982"/>
                  <a:pt x="2731318" y="2065898"/>
                  <a:pt x="2730281" y="2076731"/>
                </a:cubicBezTo>
                <a:lnTo>
                  <a:pt x="2730396" y="2076616"/>
                </a:lnTo>
                <a:cubicBezTo>
                  <a:pt x="2728322" y="2098973"/>
                  <a:pt x="2733855" y="2111307"/>
                  <a:pt x="2759439" y="2106811"/>
                </a:cubicBezTo>
                <a:cubicBezTo>
                  <a:pt x="2768660" y="2105198"/>
                  <a:pt x="2778456" y="2106582"/>
                  <a:pt x="2787907" y="2106582"/>
                </a:cubicBezTo>
                <a:cubicBezTo>
                  <a:pt x="2802545" y="2106582"/>
                  <a:pt x="2817296" y="2106811"/>
                  <a:pt x="2831933" y="2106582"/>
                </a:cubicBezTo>
                <a:cubicBezTo>
                  <a:pt x="2853025" y="2106236"/>
                  <a:pt x="2844035" y="2089871"/>
                  <a:pt x="2845303" y="2079728"/>
                </a:cubicBezTo>
                <a:cubicBezTo>
                  <a:pt x="2846455" y="2069816"/>
                  <a:pt x="2848069" y="2058867"/>
                  <a:pt x="2831011" y="2059443"/>
                </a:cubicBezTo>
                <a:cubicBezTo>
                  <a:pt x="2802545" y="2060481"/>
                  <a:pt x="2773961" y="2060366"/>
                  <a:pt x="2745495" y="2059443"/>
                </a:cubicBezTo>
                <a:close/>
                <a:moveTo>
                  <a:pt x="1947140" y="2059443"/>
                </a:moveTo>
                <a:cubicBezTo>
                  <a:pt x="1932158" y="2060020"/>
                  <a:pt x="1918557" y="2057254"/>
                  <a:pt x="1919595" y="2080880"/>
                </a:cubicBezTo>
                <a:cubicBezTo>
                  <a:pt x="1920401" y="2100474"/>
                  <a:pt x="1924665" y="2110961"/>
                  <a:pt x="1945872" y="2106811"/>
                </a:cubicBezTo>
                <a:cubicBezTo>
                  <a:pt x="1965811" y="2110269"/>
                  <a:pt x="1973303" y="2103240"/>
                  <a:pt x="1973879" y="2082033"/>
                </a:cubicBezTo>
                <a:cubicBezTo>
                  <a:pt x="1974455" y="2059674"/>
                  <a:pt x="1963737" y="2058751"/>
                  <a:pt x="1947140" y="2059443"/>
                </a:cubicBezTo>
                <a:close/>
                <a:moveTo>
                  <a:pt x="871719" y="2059443"/>
                </a:moveTo>
                <a:cubicBezTo>
                  <a:pt x="851319" y="2059789"/>
                  <a:pt x="843021" y="2065091"/>
                  <a:pt x="845673" y="2085835"/>
                </a:cubicBezTo>
                <a:cubicBezTo>
                  <a:pt x="847055" y="2096094"/>
                  <a:pt x="846017" y="2106696"/>
                  <a:pt x="846017" y="2117070"/>
                </a:cubicBezTo>
                <a:cubicBezTo>
                  <a:pt x="846167" y="2155714"/>
                  <a:pt x="865529" y="2175041"/>
                  <a:pt x="904105" y="2175041"/>
                </a:cubicBezTo>
                <a:cubicBezTo>
                  <a:pt x="917129" y="2175041"/>
                  <a:pt x="930267" y="2173890"/>
                  <a:pt x="943175" y="2175271"/>
                </a:cubicBezTo>
                <a:cubicBezTo>
                  <a:pt x="960925" y="2177116"/>
                  <a:pt x="967955" y="2171698"/>
                  <a:pt x="966572" y="2152797"/>
                </a:cubicBezTo>
                <a:cubicBezTo>
                  <a:pt x="964843" y="2129518"/>
                  <a:pt x="965074" y="2105890"/>
                  <a:pt x="966572" y="2082608"/>
                </a:cubicBezTo>
                <a:cubicBezTo>
                  <a:pt x="967840" y="2064054"/>
                  <a:pt x="961269" y="2060135"/>
                  <a:pt x="943290" y="2059443"/>
                </a:cubicBezTo>
                <a:cubicBezTo>
                  <a:pt x="920010" y="2058636"/>
                  <a:pt x="909867" y="2064745"/>
                  <a:pt x="913785" y="2089064"/>
                </a:cubicBezTo>
                <a:lnTo>
                  <a:pt x="913671" y="2089064"/>
                </a:lnTo>
                <a:cubicBezTo>
                  <a:pt x="915053" y="2098398"/>
                  <a:pt x="913902" y="2108080"/>
                  <a:pt x="913671" y="2117645"/>
                </a:cubicBezTo>
                <a:cubicBezTo>
                  <a:pt x="913555" y="2121910"/>
                  <a:pt x="912749" y="2126867"/>
                  <a:pt x="907101" y="2126867"/>
                </a:cubicBezTo>
                <a:cubicBezTo>
                  <a:pt x="902031" y="2126981"/>
                  <a:pt x="899149" y="2123177"/>
                  <a:pt x="898919" y="2118568"/>
                </a:cubicBezTo>
                <a:cubicBezTo>
                  <a:pt x="898457" y="2108195"/>
                  <a:pt x="897651" y="2097708"/>
                  <a:pt x="898803" y="2087448"/>
                </a:cubicBezTo>
                <a:cubicBezTo>
                  <a:pt x="901339" y="2066242"/>
                  <a:pt x="893847" y="2059097"/>
                  <a:pt x="871719" y="2059443"/>
                </a:cubicBezTo>
                <a:close/>
                <a:moveTo>
                  <a:pt x="738026" y="2059443"/>
                </a:moveTo>
                <a:cubicBezTo>
                  <a:pt x="721083" y="2059213"/>
                  <a:pt x="714975" y="2062325"/>
                  <a:pt x="713593" y="2081572"/>
                </a:cubicBezTo>
                <a:cubicBezTo>
                  <a:pt x="711402" y="2112114"/>
                  <a:pt x="730995" y="2107157"/>
                  <a:pt x="748168" y="2108426"/>
                </a:cubicBezTo>
                <a:cubicBezTo>
                  <a:pt x="769721" y="2109923"/>
                  <a:pt x="760731" y="2092982"/>
                  <a:pt x="763037" y="2083531"/>
                </a:cubicBezTo>
                <a:cubicBezTo>
                  <a:pt x="768223" y="2060710"/>
                  <a:pt x="755199" y="2059674"/>
                  <a:pt x="738026" y="2059443"/>
                </a:cubicBezTo>
                <a:close/>
                <a:moveTo>
                  <a:pt x="11459463" y="2059328"/>
                </a:moveTo>
                <a:cubicBezTo>
                  <a:pt x="11441714" y="2059328"/>
                  <a:pt x="11430534" y="2061748"/>
                  <a:pt x="11435950" y="2082839"/>
                </a:cubicBezTo>
                <a:cubicBezTo>
                  <a:pt x="11430303" y="2106121"/>
                  <a:pt x="11444018" y="2106582"/>
                  <a:pt x="11461767" y="2107734"/>
                </a:cubicBezTo>
                <a:cubicBezTo>
                  <a:pt x="11483434" y="2109116"/>
                  <a:pt x="11482051" y="2097016"/>
                  <a:pt x="11483090" y="2082263"/>
                </a:cubicBezTo>
                <a:cubicBezTo>
                  <a:pt x="11484472" y="2063593"/>
                  <a:pt x="11476865" y="2059328"/>
                  <a:pt x="11459463" y="2059328"/>
                </a:cubicBezTo>
                <a:close/>
                <a:moveTo>
                  <a:pt x="11254312" y="2059328"/>
                </a:moveTo>
                <a:lnTo>
                  <a:pt x="11254312" y="2059443"/>
                </a:lnTo>
                <a:cubicBezTo>
                  <a:pt x="11238178" y="2057944"/>
                  <a:pt x="11232760" y="2064283"/>
                  <a:pt x="11233567" y="2079957"/>
                </a:cubicBezTo>
                <a:cubicBezTo>
                  <a:pt x="11234259" y="2094250"/>
                  <a:pt x="11232300" y="2108195"/>
                  <a:pt x="11253852" y="2107273"/>
                </a:cubicBezTo>
                <a:cubicBezTo>
                  <a:pt x="11277133" y="2106350"/>
                  <a:pt x="11300414" y="2106350"/>
                  <a:pt x="11323695" y="2107157"/>
                </a:cubicBezTo>
                <a:cubicBezTo>
                  <a:pt x="11341560" y="2107734"/>
                  <a:pt x="11352278" y="2105429"/>
                  <a:pt x="11353084" y="2082723"/>
                </a:cubicBezTo>
                <a:cubicBezTo>
                  <a:pt x="11353890" y="2058176"/>
                  <a:pt x="11340752" y="2058751"/>
                  <a:pt x="11324156" y="2059559"/>
                </a:cubicBezTo>
                <a:cubicBezTo>
                  <a:pt x="11313898" y="2059905"/>
                  <a:pt x="11303526" y="2059559"/>
                  <a:pt x="11293154" y="2059559"/>
                </a:cubicBezTo>
                <a:cubicBezTo>
                  <a:pt x="11280130" y="2059559"/>
                  <a:pt x="11267106" y="2060481"/>
                  <a:pt x="11254312" y="2059328"/>
                </a:cubicBezTo>
                <a:close/>
                <a:moveTo>
                  <a:pt x="10389458" y="2059328"/>
                </a:moveTo>
                <a:cubicBezTo>
                  <a:pt x="10368252" y="2058176"/>
                  <a:pt x="10356265" y="2061979"/>
                  <a:pt x="10360645" y="2086644"/>
                </a:cubicBezTo>
                <a:cubicBezTo>
                  <a:pt x="10362259" y="2095864"/>
                  <a:pt x="10360876" y="2105660"/>
                  <a:pt x="10360876" y="2115109"/>
                </a:cubicBezTo>
                <a:cubicBezTo>
                  <a:pt x="10360876" y="2128941"/>
                  <a:pt x="10362028" y="2142886"/>
                  <a:pt x="10360530" y="2156485"/>
                </a:cubicBezTo>
                <a:cubicBezTo>
                  <a:pt x="10358455" y="2175041"/>
                  <a:pt x="10368943" y="2175502"/>
                  <a:pt x="10382428" y="2174696"/>
                </a:cubicBezTo>
                <a:cubicBezTo>
                  <a:pt x="10394874" y="2173890"/>
                  <a:pt x="10409166" y="2178268"/>
                  <a:pt x="10408129" y="2156717"/>
                </a:cubicBezTo>
                <a:lnTo>
                  <a:pt x="10408360" y="2156832"/>
                </a:lnTo>
                <a:cubicBezTo>
                  <a:pt x="10407092" y="2131016"/>
                  <a:pt x="10407437" y="2104968"/>
                  <a:pt x="10408360" y="2079151"/>
                </a:cubicBezTo>
                <a:cubicBezTo>
                  <a:pt x="10408820" y="2064860"/>
                  <a:pt x="10404441" y="2060135"/>
                  <a:pt x="10389458" y="2059328"/>
                </a:cubicBezTo>
                <a:close/>
                <a:moveTo>
                  <a:pt x="9180574" y="2059328"/>
                </a:moveTo>
                <a:cubicBezTo>
                  <a:pt x="9157639" y="2058522"/>
                  <a:pt x="9146806" y="2064054"/>
                  <a:pt x="9150840" y="2088718"/>
                </a:cubicBezTo>
                <a:cubicBezTo>
                  <a:pt x="9152338" y="2098053"/>
                  <a:pt x="9151070" y="2107734"/>
                  <a:pt x="9151070" y="2117299"/>
                </a:cubicBezTo>
                <a:cubicBezTo>
                  <a:pt x="9151070" y="2130322"/>
                  <a:pt x="9152338" y="2143463"/>
                  <a:pt x="9150840" y="2156255"/>
                </a:cubicBezTo>
                <a:cubicBezTo>
                  <a:pt x="9148074" y="2180459"/>
                  <a:pt x="9165016" y="2174349"/>
                  <a:pt x="9177694" y="2174696"/>
                </a:cubicBezTo>
                <a:cubicBezTo>
                  <a:pt x="9191062" y="2175041"/>
                  <a:pt x="9205700" y="2178614"/>
                  <a:pt x="9203625" y="2155218"/>
                </a:cubicBezTo>
                <a:cubicBezTo>
                  <a:pt x="9201436" y="2131129"/>
                  <a:pt x="9201896" y="2106696"/>
                  <a:pt x="9203625" y="2082494"/>
                </a:cubicBezTo>
                <a:cubicBezTo>
                  <a:pt x="9205008" y="2063938"/>
                  <a:pt x="9198439" y="2059905"/>
                  <a:pt x="9180574" y="2059328"/>
                </a:cubicBezTo>
                <a:close/>
                <a:moveTo>
                  <a:pt x="5559688" y="2059328"/>
                </a:moveTo>
                <a:cubicBezTo>
                  <a:pt x="5537213" y="2058982"/>
                  <a:pt x="5527300" y="2064168"/>
                  <a:pt x="5531335" y="2087794"/>
                </a:cubicBezTo>
                <a:cubicBezTo>
                  <a:pt x="5532832" y="2097016"/>
                  <a:pt x="5531565" y="2106811"/>
                  <a:pt x="5531565" y="2116378"/>
                </a:cubicBezTo>
                <a:cubicBezTo>
                  <a:pt x="5531565" y="2131129"/>
                  <a:pt x="5531451" y="2145883"/>
                  <a:pt x="5531565" y="2160635"/>
                </a:cubicBezTo>
                <a:cubicBezTo>
                  <a:pt x="5531565" y="2165591"/>
                  <a:pt x="5530412" y="2170891"/>
                  <a:pt x="5536291" y="2174235"/>
                </a:cubicBezTo>
                <a:cubicBezTo>
                  <a:pt x="5557151" y="2185991"/>
                  <a:pt x="5583198" y="2171237"/>
                  <a:pt x="5583198" y="2147611"/>
                </a:cubicBezTo>
                <a:cubicBezTo>
                  <a:pt x="5583198" y="2126751"/>
                  <a:pt x="5582045" y="2105775"/>
                  <a:pt x="5583430" y="2085028"/>
                </a:cubicBezTo>
                <a:lnTo>
                  <a:pt x="5583546" y="2085143"/>
                </a:lnTo>
                <a:cubicBezTo>
                  <a:pt x="5584812" y="2066588"/>
                  <a:pt x="5580086" y="2059674"/>
                  <a:pt x="5559688" y="2059328"/>
                </a:cubicBezTo>
                <a:close/>
                <a:moveTo>
                  <a:pt x="3086988" y="2059328"/>
                </a:moveTo>
                <a:cubicBezTo>
                  <a:pt x="3069239" y="2059328"/>
                  <a:pt x="3058059" y="2061748"/>
                  <a:pt x="3063475" y="2082839"/>
                </a:cubicBezTo>
                <a:cubicBezTo>
                  <a:pt x="3057828" y="2106121"/>
                  <a:pt x="3071543" y="2106582"/>
                  <a:pt x="3089292" y="2107734"/>
                </a:cubicBezTo>
                <a:cubicBezTo>
                  <a:pt x="3110959" y="2109116"/>
                  <a:pt x="3109576" y="2097016"/>
                  <a:pt x="3110615" y="2082263"/>
                </a:cubicBezTo>
                <a:cubicBezTo>
                  <a:pt x="3111997" y="2063593"/>
                  <a:pt x="3104390" y="2059328"/>
                  <a:pt x="3086988" y="2059328"/>
                </a:cubicBezTo>
                <a:close/>
                <a:moveTo>
                  <a:pt x="2881837" y="2059328"/>
                </a:moveTo>
                <a:lnTo>
                  <a:pt x="2881837" y="2059443"/>
                </a:lnTo>
                <a:cubicBezTo>
                  <a:pt x="2865703" y="2057944"/>
                  <a:pt x="2860285" y="2064283"/>
                  <a:pt x="2861092" y="2079957"/>
                </a:cubicBezTo>
                <a:cubicBezTo>
                  <a:pt x="2861784" y="2094250"/>
                  <a:pt x="2859825" y="2108195"/>
                  <a:pt x="2881377" y="2107273"/>
                </a:cubicBezTo>
                <a:cubicBezTo>
                  <a:pt x="2904658" y="2106350"/>
                  <a:pt x="2927939" y="2106350"/>
                  <a:pt x="2951220" y="2107157"/>
                </a:cubicBezTo>
                <a:cubicBezTo>
                  <a:pt x="2969085" y="2107734"/>
                  <a:pt x="2979803" y="2105429"/>
                  <a:pt x="2980609" y="2082723"/>
                </a:cubicBezTo>
                <a:cubicBezTo>
                  <a:pt x="2981415" y="2058176"/>
                  <a:pt x="2968277" y="2058751"/>
                  <a:pt x="2951681" y="2059559"/>
                </a:cubicBezTo>
                <a:cubicBezTo>
                  <a:pt x="2941423" y="2059905"/>
                  <a:pt x="2931051" y="2059559"/>
                  <a:pt x="2920679" y="2059559"/>
                </a:cubicBezTo>
                <a:cubicBezTo>
                  <a:pt x="2907655" y="2059559"/>
                  <a:pt x="2894631" y="2060481"/>
                  <a:pt x="2881837" y="2059328"/>
                </a:cubicBezTo>
                <a:close/>
                <a:moveTo>
                  <a:pt x="2016983" y="2059328"/>
                </a:moveTo>
                <a:cubicBezTo>
                  <a:pt x="1995777" y="2058176"/>
                  <a:pt x="1983790" y="2061979"/>
                  <a:pt x="1988170" y="2086644"/>
                </a:cubicBezTo>
                <a:cubicBezTo>
                  <a:pt x="1989784" y="2095864"/>
                  <a:pt x="1988401" y="2105660"/>
                  <a:pt x="1988401" y="2115109"/>
                </a:cubicBezTo>
                <a:cubicBezTo>
                  <a:pt x="1988401" y="2128941"/>
                  <a:pt x="1989553" y="2142886"/>
                  <a:pt x="1988055" y="2156485"/>
                </a:cubicBezTo>
                <a:cubicBezTo>
                  <a:pt x="1985980" y="2175041"/>
                  <a:pt x="1996468" y="2175502"/>
                  <a:pt x="2009953" y="2174696"/>
                </a:cubicBezTo>
                <a:cubicBezTo>
                  <a:pt x="2022399" y="2173890"/>
                  <a:pt x="2036691" y="2178268"/>
                  <a:pt x="2035654" y="2156717"/>
                </a:cubicBezTo>
                <a:lnTo>
                  <a:pt x="2035885" y="2156832"/>
                </a:lnTo>
                <a:cubicBezTo>
                  <a:pt x="2034617" y="2131016"/>
                  <a:pt x="2034962" y="2104968"/>
                  <a:pt x="2035885" y="2079151"/>
                </a:cubicBezTo>
                <a:cubicBezTo>
                  <a:pt x="2036345" y="2064860"/>
                  <a:pt x="2031966" y="2060135"/>
                  <a:pt x="2016983" y="2059328"/>
                </a:cubicBezTo>
                <a:close/>
                <a:moveTo>
                  <a:pt x="808099" y="2059328"/>
                </a:moveTo>
                <a:cubicBezTo>
                  <a:pt x="785164" y="2058522"/>
                  <a:pt x="774331" y="2064054"/>
                  <a:pt x="778365" y="2088718"/>
                </a:cubicBezTo>
                <a:cubicBezTo>
                  <a:pt x="779863" y="2098053"/>
                  <a:pt x="778595" y="2107734"/>
                  <a:pt x="778595" y="2117299"/>
                </a:cubicBezTo>
                <a:cubicBezTo>
                  <a:pt x="778595" y="2130322"/>
                  <a:pt x="779863" y="2143463"/>
                  <a:pt x="778365" y="2156255"/>
                </a:cubicBezTo>
                <a:cubicBezTo>
                  <a:pt x="775599" y="2180459"/>
                  <a:pt x="792541" y="2174349"/>
                  <a:pt x="805219" y="2174696"/>
                </a:cubicBezTo>
                <a:cubicBezTo>
                  <a:pt x="818587" y="2175041"/>
                  <a:pt x="833225" y="2178614"/>
                  <a:pt x="831150" y="2155218"/>
                </a:cubicBezTo>
                <a:cubicBezTo>
                  <a:pt x="828961" y="2131129"/>
                  <a:pt x="829421" y="2106696"/>
                  <a:pt x="831150" y="2082494"/>
                </a:cubicBezTo>
                <a:cubicBezTo>
                  <a:pt x="832533" y="2063938"/>
                  <a:pt x="825964" y="2059905"/>
                  <a:pt x="808099" y="2059328"/>
                </a:cubicBezTo>
                <a:close/>
                <a:moveTo>
                  <a:pt x="9045844" y="2059097"/>
                </a:moveTo>
                <a:cubicBezTo>
                  <a:pt x="9028441" y="2059559"/>
                  <a:pt x="9018991" y="2061171"/>
                  <a:pt x="9019452" y="2082608"/>
                </a:cubicBezTo>
                <a:cubicBezTo>
                  <a:pt x="9019913" y="2102433"/>
                  <a:pt x="9026251" y="2107734"/>
                  <a:pt x="9045268" y="2107734"/>
                </a:cubicBezTo>
                <a:lnTo>
                  <a:pt x="9045154" y="2107619"/>
                </a:lnTo>
                <a:cubicBezTo>
                  <a:pt x="9063939" y="2107619"/>
                  <a:pt x="9070854" y="2101279"/>
                  <a:pt x="9066936" y="2083069"/>
                </a:cubicBezTo>
                <a:cubicBezTo>
                  <a:pt x="9070854" y="2065667"/>
                  <a:pt x="9065092" y="2058636"/>
                  <a:pt x="9045844" y="2059097"/>
                </a:cubicBezTo>
                <a:close/>
                <a:moveTo>
                  <a:pt x="673369" y="2059097"/>
                </a:moveTo>
                <a:cubicBezTo>
                  <a:pt x="655966" y="2059559"/>
                  <a:pt x="646516" y="2061171"/>
                  <a:pt x="646977" y="2082608"/>
                </a:cubicBezTo>
                <a:cubicBezTo>
                  <a:pt x="647438" y="2102433"/>
                  <a:pt x="653776" y="2107734"/>
                  <a:pt x="672793" y="2107734"/>
                </a:cubicBezTo>
                <a:lnTo>
                  <a:pt x="672679" y="2107619"/>
                </a:lnTo>
                <a:cubicBezTo>
                  <a:pt x="691464" y="2107619"/>
                  <a:pt x="698379" y="2101279"/>
                  <a:pt x="694461" y="2083069"/>
                </a:cubicBezTo>
                <a:cubicBezTo>
                  <a:pt x="698379" y="2065667"/>
                  <a:pt x="692617" y="2058636"/>
                  <a:pt x="673369" y="2059097"/>
                </a:cubicBezTo>
                <a:close/>
                <a:moveTo>
                  <a:pt x="11394576" y="2058982"/>
                </a:moveTo>
                <a:cubicBezTo>
                  <a:pt x="11376365" y="2058982"/>
                  <a:pt x="11368182" y="2062094"/>
                  <a:pt x="11368644" y="2083069"/>
                </a:cubicBezTo>
                <a:cubicBezTo>
                  <a:pt x="11368989" y="2103470"/>
                  <a:pt x="11376941" y="2107157"/>
                  <a:pt x="11395152" y="2107503"/>
                </a:cubicBezTo>
                <a:cubicBezTo>
                  <a:pt x="11415205" y="2107965"/>
                  <a:pt x="11419470" y="2099321"/>
                  <a:pt x="11416358" y="2082033"/>
                </a:cubicBezTo>
                <a:cubicBezTo>
                  <a:pt x="11420968" y="2063593"/>
                  <a:pt x="11412670" y="2058982"/>
                  <a:pt x="11394576" y="2058982"/>
                </a:cubicBezTo>
                <a:close/>
                <a:moveTo>
                  <a:pt x="11059190" y="2058982"/>
                </a:moveTo>
                <a:cubicBezTo>
                  <a:pt x="11039483" y="2058061"/>
                  <a:pt x="11033950" y="2064514"/>
                  <a:pt x="11034180" y="2083992"/>
                </a:cubicBezTo>
                <a:cubicBezTo>
                  <a:pt x="11034526" y="2102779"/>
                  <a:pt x="11041326" y="2107043"/>
                  <a:pt x="11058846" y="2107503"/>
                </a:cubicBezTo>
                <a:lnTo>
                  <a:pt x="11058729" y="2107619"/>
                </a:lnTo>
                <a:cubicBezTo>
                  <a:pt x="11079130" y="2108080"/>
                  <a:pt x="11085814" y="2100589"/>
                  <a:pt x="11081664" y="2081341"/>
                </a:cubicBezTo>
                <a:cubicBezTo>
                  <a:pt x="11087197" y="2061056"/>
                  <a:pt x="11075672" y="2059789"/>
                  <a:pt x="11059190" y="2058982"/>
                </a:cubicBezTo>
                <a:close/>
                <a:moveTo>
                  <a:pt x="3022101" y="2058982"/>
                </a:moveTo>
                <a:cubicBezTo>
                  <a:pt x="3003890" y="2058982"/>
                  <a:pt x="2995707" y="2062094"/>
                  <a:pt x="2996169" y="2083069"/>
                </a:cubicBezTo>
                <a:cubicBezTo>
                  <a:pt x="2996514" y="2103470"/>
                  <a:pt x="3004466" y="2107157"/>
                  <a:pt x="3022677" y="2107503"/>
                </a:cubicBezTo>
                <a:cubicBezTo>
                  <a:pt x="3042730" y="2107965"/>
                  <a:pt x="3046995" y="2099321"/>
                  <a:pt x="3043883" y="2082033"/>
                </a:cubicBezTo>
                <a:cubicBezTo>
                  <a:pt x="3048493" y="2063593"/>
                  <a:pt x="3040195" y="2058982"/>
                  <a:pt x="3022101" y="2058982"/>
                </a:cubicBezTo>
                <a:close/>
                <a:moveTo>
                  <a:pt x="2686715" y="2058982"/>
                </a:moveTo>
                <a:cubicBezTo>
                  <a:pt x="2667008" y="2058061"/>
                  <a:pt x="2661475" y="2064514"/>
                  <a:pt x="2661705" y="2083992"/>
                </a:cubicBezTo>
                <a:cubicBezTo>
                  <a:pt x="2662051" y="2102779"/>
                  <a:pt x="2668851" y="2107043"/>
                  <a:pt x="2686371" y="2107503"/>
                </a:cubicBezTo>
                <a:lnTo>
                  <a:pt x="2686254" y="2107619"/>
                </a:lnTo>
                <a:cubicBezTo>
                  <a:pt x="2706655" y="2108080"/>
                  <a:pt x="2713339" y="2100589"/>
                  <a:pt x="2709189" y="2081341"/>
                </a:cubicBezTo>
                <a:cubicBezTo>
                  <a:pt x="2714722" y="2061056"/>
                  <a:pt x="2703197" y="2059789"/>
                  <a:pt x="2686715" y="2058982"/>
                </a:cubicBezTo>
                <a:close/>
                <a:moveTo>
                  <a:pt x="6900911" y="2057014"/>
                </a:moveTo>
                <a:cubicBezTo>
                  <a:pt x="6884925" y="2057333"/>
                  <a:pt x="6872845" y="2069499"/>
                  <a:pt x="6871722" y="2088601"/>
                </a:cubicBezTo>
                <a:lnTo>
                  <a:pt x="6871606" y="2088718"/>
                </a:lnTo>
                <a:cubicBezTo>
                  <a:pt x="6870914" y="2101510"/>
                  <a:pt x="6879098" y="2124446"/>
                  <a:pt x="6863537" y="2124562"/>
                </a:cubicBezTo>
                <a:cubicBezTo>
                  <a:pt x="6849017" y="2124676"/>
                  <a:pt x="6856161" y="2101396"/>
                  <a:pt x="6857085" y="2089408"/>
                </a:cubicBezTo>
                <a:cubicBezTo>
                  <a:pt x="6858930" y="2065782"/>
                  <a:pt x="6851438" y="2057483"/>
                  <a:pt x="6827349" y="2059559"/>
                </a:cubicBezTo>
                <a:cubicBezTo>
                  <a:pt x="6812943" y="2060710"/>
                  <a:pt x="6807064" y="2064975"/>
                  <a:pt x="6807064" y="2078921"/>
                </a:cubicBezTo>
                <a:cubicBezTo>
                  <a:pt x="6807181" y="2091023"/>
                  <a:pt x="6806029" y="2103124"/>
                  <a:pt x="6806029" y="2115226"/>
                </a:cubicBezTo>
                <a:cubicBezTo>
                  <a:pt x="6806178" y="2155021"/>
                  <a:pt x="6825967" y="2174925"/>
                  <a:pt x="6865382" y="2174925"/>
                </a:cubicBezTo>
                <a:cubicBezTo>
                  <a:pt x="6904488" y="2174925"/>
                  <a:pt x="6924127" y="2154988"/>
                  <a:pt x="6924277" y="2115109"/>
                </a:cubicBezTo>
                <a:cubicBezTo>
                  <a:pt x="6924277" y="2102086"/>
                  <a:pt x="6924507" y="2089064"/>
                  <a:pt x="6924277" y="2076040"/>
                </a:cubicBezTo>
                <a:cubicBezTo>
                  <a:pt x="6924162" y="2070277"/>
                  <a:pt x="6925545" y="2064283"/>
                  <a:pt x="6917937" y="2060827"/>
                </a:cubicBezTo>
                <a:cubicBezTo>
                  <a:pt x="6912002" y="2058119"/>
                  <a:pt x="6906240" y="2056908"/>
                  <a:pt x="6900911" y="2057014"/>
                </a:cubicBezTo>
                <a:close/>
                <a:moveTo>
                  <a:pt x="11727532" y="2057007"/>
                </a:moveTo>
                <a:cubicBezTo>
                  <a:pt x="11711346" y="2057476"/>
                  <a:pt x="11701319" y="2069210"/>
                  <a:pt x="11701147" y="2090214"/>
                </a:cubicBezTo>
                <a:cubicBezTo>
                  <a:pt x="11701147" y="2094596"/>
                  <a:pt x="11701377" y="2098973"/>
                  <a:pt x="11701031" y="2103240"/>
                </a:cubicBezTo>
                <a:lnTo>
                  <a:pt x="11700801" y="2103124"/>
                </a:lnTo>
                <a:cubicBezTo>
                  <a:pt x="11700110" y="2111192"/>
                  <a:pt x="11704259" y="2124330"/>
                  <a:pt x="11693079" y="2124908"/>
                </a:cubicBezTo>
                <a:cubicBezTo>
                  <a:pt x="11679364" y="2125599"/>
                  <a:pt x="11687086" y="2111999"/>
                  <a:pt x="11685588" y="2104738"/>
                </a:cubicBezTo>
                <a:cubicBezTo>
                  <a:pt x="11684434" y="2098859"/>
                  <a:pt x="11684666" y="2092406"/>
                  <a:pt x="11685588" y="2086527"/>
                </a:cubicBezTo>
                <a:cubicBezTo>
                  <a:pt x="11688930" y="2065321"/>
                  <a:pt x="11681208" y="2059097"/>
                  <a:pt x="11659194" y="2058867"/>
                </a:cubicBezTo>
                <a:cubicBezTo>
                  <a:pt x="11636491" y="2058751"/>
                  <a:pt x="11630152" y="2066127"/>
                  <a:pt x="11633032" y="2086988"/>
                </a:cubicBezTo>
                <a:cubicBezTo>
                  <a:pt x="11634300" y="2096439"/>
                  <a:pt x="11633262" y="2106121"/>
                  <a:pt x="11633262" y="2115686"/>
                </a:cubicBezTo>
                <a:cubicBezTo>
                  <a:pt x="11633262" y="2154952"/>
                  <a:pt x="11653006" y="2174615"/>
                  <a:pt x="11692503" y="2174696"/>
                </a:cubicBezTo>
                <a:cubicBezTo>
                  <a:pt x="11706448" y="2174696"/>
                  <a:pt x="11720394" y="2174003"/>
                  <a:pt x="11734224" y="2174925"/>
                </a:cubicBezTo>
                <a:cubicBezTo>
                  <a:pt x="11748977" y="2175962"/>
                  <a:pt x="11754164" y="2170316"/>
                  <a:pt x="11753702" y="2155563"/>
                </a:cubicBezTo>
                <a:cubicBezTo>
                  <a:pt x="11752779" y="2129518"/>
                  <a:pt x="11753471" y="2103470"/>
                  <a:pt x="11753242" y="2077423"/>
                </a:cubicBezTo>
                <a:cubicBezTo>
                  <a:pt x="11753242" y="2070852"/>
                  <a:pt x="11755086" y="2063822"/>
                  <a:pt x="11745634" y="2060366"/>
                </a:cubicBezTo>
                <a:cubicBezTo>
                  <a:pt x="11739007" y="2057946"/>
                  <a:pt x="11732927" y="2056850"/>
                  <a:pt x="11727532" y="2057007"/>
                </a:cubicBezTo>
                <a:close/>
                <a:moveTo>
                  <a:pt x="3355057" y="2057007"/>
                </a:moveTo>
                <a:cubicBezTo>
                  <a:pt x="3338871" y="2057476"/>
                  <a:pt x="3328844" y="2069210"/>
                  <a:pt x="3328672" y="2090214"/>
                </a:cubicBezTo>
                <a:cubicBezTo>
                  <a:pt x="3328672" y="2094596"/>
                  <a:pt x="3328902" y="2098973"/>
                  <a:pt x="3328556" y="2103240"/>
                </a:cubicBezTo>
                <a:lnTo>
                  <a:pt x="3328326" y="2103124"/>
                </a:lnTo>
                <a:cubicBezTo>
                  <a:pt x="3327635" y="2111192"/>
                  <a:pt x="3331784" y="2124330"/>
                  <a:pt x="3320604" y="2124908"/>
                </a:cubicBezTo>
                <a:cubicBezTo>
                  <a:pt x="3306889" y="2125599"/>
                  <a:pt x="3314611" y="2111999"/>
                  <a:pt x="3313113" y="2104738"/>
                </a:cubicBezTo>
                <a:cubicBezTo>
                  <a:pt x="3311959" y="2098859"/>
                  <a:pt x="3312191" y="2092406"/>
                  <a:pt x="3313113" y="2086527"/>
                </a:cubicBezTo>
                <a:cubicBezTo>
                  <a:pt x="3316455" y="2065321"/>
                  <a:pt x="3308733" y="2059097"/>
                  <a:pt x="3286719" y="2058867"/>
                </a:cubicBezTo>
                <a:cubicBezTo>
                  <a:pt x="3264016" y="2058751"/>
                  <a:pt x="3257677" y="2066127"/>
                  <a:pt x="3260557" y="2086988"/>
                </a:cubicBezTo>
                <a:cubicBezTo>
                  <a:pt x="3261825" y="2096439"/>
                  <a:pt x="3260787" y="2106121"/>
                  <a:pt x="3260787" y="2115686"/>
                </a:cubicBezTo>
                <a:cubicBezTo>
                  <a:pt x="3260787" y="2154952"/>
                  <a:pt x="3280531" y="2174615"/>
                  <a:pt x="3320028" y="2174696"/>
                </a:cubicBezTo>
                <a:cubicBezTo>
                  <a:pt x="3333973" y="2174696"/>
                  <a:pt x="3347919" y="2174003"/>
                  <a:pt x="3361749" y="2174925"/>
                </a:cubicBezTo>
                <a:cubicBezTo>
                  <a:pt x="3376502" y="2175962"/>
                  <a:pt x="3381689" y="2170316"/>
                  <a:pt x="3381227" y="2155563"/>
                </a:cubicBezTo>
                <a:cubicBezTo>
                  <a:pt x="3380304" y="2129518"/>
                  <a:pt x="3380996" y="2103470"/>
                  <a:pt x="3380767" y="2077423"/>
                </a:cubicBezTo>
                <a:cubicBezTo>
                  <a:pt x="3380767" y="2070852"/>
                  <a:pt x="3382611" y="2063822"/>
                  <a:pt x="3373159" y="2060366"/>
                </a:cubicBezTo>
                <a:cubicBezTo>
                  <a:pt x="3366532" y="2057946"/>
                  <a:pt x="3360452" y="2056850"/>
                  <a:pt x="3355057" y="2057007"/>
                </a:cubicBezTo>
                <a:close/>
                <a:moveTo>
                  <a:pt x="10094296" y="2011153"/>
                </a:moveTo>
                <a:lnTo>
                  <a:pt x="10094181" y="2011268"/>
                </a:lnTo>
                <a:lnTo>
                  <a:pt x="10094182" y="2011261"/>
                </a:lnTo>
                <a:close/>
                <a:moveTo>
                  <a:pt x="1721821" y="2011153"/>
                </a:moveTo>
                <a:lnTo>
                  <a:pt x="1721706" y="2011268"/>
                </a:lnTo>
                <a:lnTo>
                  <a:pt x="1721707" y="2011261"/>
                </a:lnTo>
                <a:close/>
                <a:moveTo>
                  <a:pt x="7507338" y="1998591"/>
                </a:moveTo>
                <a:cubicBezTo>
                  <a:pt x="7491320" y="1997899"/>
                  <a:pt x="7483943" y="2001703"/>
                  <a:pt x="7483943" y="2019912"/>
                </a:cubicBezTo>
                <a:cubicBezTo>
                  <a:pt x="7484058" y="2037429"/>
                  <a:pt x="7490282" y="2043192"/>
                  <a:pt x="7506878" y="2041580"/>
                </a:cubicBezTo>
                <a:cubicBezTo>
                  <a:pt x="7516329" y="2040658"/>
                  <a:pt x="7525895" y="2041465"/>
                  <a:pt x="7535460" y="2041465"/>
                </a:cubicBezTo>
                <a:cubicBezTo>
                  <a:pt x="7546756" y="2041465"/>
                  <a:pt x="7558166" y="2040658"/>
                  <a:pt x="7569345" y="2041695"/>
                </a:cubicBezTo>
                <a:cubicBezTo>
                  <a:pt x="7585827" y="2043192"/>
                  <a:pt x="7589975" y="2035816"/>
                  <a:pt x="7589975" y="2020487"/>
                </a:cubicBezTo>
                <a:cubicBezTo>
                  <a:pt x="7589859" y="2005620"/>
                  <a:pt x="7586748" y="1997784"/>
                  <a:pt x="7569806" y="1998706"/>
                </a:cubicBezTo>
                <a:cubicBezTo>
                  <a:pt x="7549060" y="1999858"/>
                  <a:pt x="7528085" y="1999743"/>
                  <a:pt x="7507338" y="1998706"/>
                </a:cubicBezTo>
                <a:close/>
                <a:moveTo>
                  <a:pt x="7837307" y="1997667"/>
                </a:moveTo>
                <a:cubicBezTo>
                  <a:pt x="7820019" y="1994327"/>
                  <a:pt x="7814718" y="2001931"/>
                  <a:pt x="7814834" y="2018991"/>
                </a:cubicBezTo>
                <a:cubicBezTo>
                  <a:pt x="7814948" y="2034548"/>
                  <a:pt x="7819327" y="2040311"/>
                  <a:pt x="7835579" y="2040311"/>
                </a:cubicBezTo>
                <a:cubicBezTo>
                  <a:pt x="7852290" y="2040426"/>
                  <a:pt x="7858745" y="2035586"/>
                  <a:pt x="7858167" y="2018182"/>
                </a:cubicBezTo>
                <a:lnTo>
                  <a:pt x="7858283" y="2018182"/>
                </a:lnTo>
                <a:cubicBezTo>
                  <a:pt x="7857707" y="2002970"/>
                  <a:pt x="7854249" y="1994555"/>
                  <a:pt x="7837307" y="1997667"/>
                </a:cubicBezTo>
                <a:close/>
                <a:moveTo>
                  <a:pt x="11729038" y="1996860"/>
                </a:moveTo>
                <a:cubicBezTo>
                  <a:pt x="11713594" y="1997439"/>
                  <a:pt x="11704835" y="1999626"/>
                  <a:pt x="11705872" y="2017953"/>
                </a:cubicBezTo>
                <a:cubicBezTo>
                  <a:pt x="11706678" y="2031897"/>
                  <a:pt x="11708062" y="2042154"/>
                  <a:pt x="11725350" y="2039042"/>
                </a:cubicBezTo>
                <a:cubicBezTo>
                  <a:pt x="11738835" y="2040426"/>
                  <a:pt x="11749553" y="2039621"/>
                  <a:pt x="11748631" y="2021294"/>
                </a:cubicBezTo>
                <a:cubicBezTo>
                  <a:pt x="11747939" y="2007465"/>
                  <a:pt x="11748977" y="1996168"/>
                  <a:pt x="11729038" y="1996860"/>
                </a:cubicBezTo>
                <a:close/>
                <a:moveTo>
                  <a:pt x="3356563" y="1996860"/>
                </a:moveTo>
                <a:cubicBezTo>
                  <a:pt x="3341119" y="1997439"/>
                  <a:pt x="3332360" y="1999626"/>
                  <a:pt x="3333397" y="2017953"/>
                </a:cubicBezTo>
                <a:cubicBezTo>
                  <a:pt x="3334203" y="2031897"/>
                  <a:pt x="3335587" y="2042154"/>
                  <a:pt x="3352875" y="2039042"/>
                </a:cubicBezTo>
                <a:cubicBezTo>
                  <a:pt x="3366360" y="2040426"/>
                  <a:pt x="3377078" y="2039621"/>
                  <a:pt x="3376156" y="2021294"/>
                </a:cubicBezTo>
                <a:cubicBezTo>
                  <a:pt x="3375464" y="2007465"/>
                  <a:pt x="3376502" y="1996168"/>
                  <a:pt x="3356563" y="1996860"/>
                </a:cubicBezTo>
                <a:close/>
                <a:moveTo>
                  <a:pt x="9853303" y="1996747"/>
                </a:moveTo>
                <a:cubicBezTo>
                  <a:pt x="9848463" y="1996747"/>
                  <a:pt x="9844545" y="1997206"/>
                  <a:pt x="9841433" y="1998245"/>
                </a:cubicBezTo>
                <a:cubicBezTo>
                  <a:pt x="9836706" y="1999743"/>
                  <a:pt x="9833826" y="2002507"/>
                  <a:pt x="9832212" y="2007233"/>
                </a:cubicBezTo>
                <a:lnTo>
                  <a:pt x="9832098" y="2007119"/>
                </a:lnTo>
                <a:cubicBezTo>
                  <a:pt x="9831060" y="2010230"/>
                  <a:pt x="9830598" y="2014034"/>
                  <a:pt x="9830598" y="2018874"/>
                </a:cubicBezTo>
                <a:cubicBezTo>
                  <a:pt x="9830714" y="2035471"/>
                  <a:pt x="9837052" y="2039388"/>
                  <a:pt x="9852266" y="2039388"/>
                </a:cubicBezTo>
                <a:cubicBezTo>
                  <a:pt x="9867709" y="2039388"/>
                  <a:pt x="9875778" y="2035240"/>
                  <a:pt x="9872550" y="2018644"/>
                </a:cubicBezTo>
                <a:cubicBezTo>
                  <a:pt x="9875202" y="2003431"/>
                  <a:pt x="9870016" y="1996747"/>
                  <a:pt x="9853303" y="1996747"/>
                </a:cubicBezTo>
                <a:close/>
                <a:moveTo>
                  <a:pt x="1480828" y="1996747"/>
                </a:moveTo>
                <a:cubicBezTo>
                  <a:pt x="1475988" y="1996747"/>
                  <a:pt x="1472070" y="1997206"/>
                  <a:pt x="1468958" y="1998245"/>
                </a:cubicBezTo>
                <a:cubicBezTo>
                  <a:pt x="1464231" y="1999743"/>
                  <a:pt x="1461351" y="2002507"/>
                  <a:pt x="1459737" y="2007233"/>
                </a:cubicBezTo>
                <a:lnTo>
                  <a:pt x="1459623" y="2007119"/>
                </a:lnTo>
                <a:cubicBezTo>
                  <a:pt x="1458585" y="2010230"/>
                  <a:pt x="1458123" y="2014034"/>
                  <a:pt x="1458123" y="2018874"/>
                </a:cubicBezTo>
                <a:cubicBezTo>
                  <a:pt x="1458239" y="2035471"/>
                  <a:pt x="1464577" y="2039388"/>
                  <a:pt x="1479791" y="2039388"/>
                </a:cubicBezTo>
                <a:cubicBezTo>
                  <a:pt x="1495234" y="2039388"/>
                  <a:pt x="1503303" y="2035240"/>
                  <a:pt x="1500075" y="2018644"/>
                </a:cubicBezTo>
                <a:cubicBezTo>
                  <a:pt x="1502727" y="2003431"/>
                  <a:pt x="1497541" y="1996747"/>
                  <a:pt x="1480828" y="1996747"/>
                </a:cubicBezTo>
                <a:close/>
                <a:moveTo>
                  <a:pt x="3882993" y="1995707"/>
                </a:moveTo>
                <a:cubicBezTo>
                  <a:pt x="3865015" y="1994786"/>
                  <a:pt x="3858904" y="2000896"/>
                  <a:pt x="3858444" y="2019220"/>
                </a:cubicBezTo>
                <a:cubicBezTo>
                  <a:pt x="3857984" y="2040658"/>
                  <a:pt x="3862365" y="2052758"/>
                  <a:pt x="3886913" y="2048956"/>
                </a:cubicBezTo>
                <a:cubicBezTo>
                  <a:pt x="3896247" y="2047458"/>
                  <a:pt x="3905929" y="2048725"/>
                  <a:pt x="3915493" y="2048725"/>
                </a:cubicBezTo>
                <a:cubicBezTo>
                  <a:pt x="3915493" y="2048841"/>
                  <a:pt x="3915493" y="2048956"/>
                  <a:pt x="3915493" y="2048956"/>
                </a:cubicBezTo>
                <a:cubicBezTo>
                  <a:pt x="3926790" y="2048956"/>
                  <a:pt x="3938198" y="2047918"/>
                  <a:pt x="3949262" y="2049186"/>
                </a:cubicBezTo>
                <a:cubicBezTo>
                  <a:pt x="3971047" y="2051837"/>
                  <a:pt x="3975079" y="2041119"/>
                  <a:pt x="3975079" y="2021871"/>
                </a:cubicBezTo>
                <a:cubicBezTo>
                  <a:pt x="3975079" y="2003431"/>
                  <a:pt x="3970931" y="1994442"/>
                  <a:pt x="3950530" y="1995707"/>
                </a:cubicBezTo>
                <a:cubicBezTo>
                  <a:pt x="3928058" y="1997090"/>
                  <a:pt x="3905467" y="1996978"/>
                  <a:pt x="3882993" y="1995707"/>
                </a:cubicBezTo>
                <a:close/>
                <a:moveTo>
                  <a:pt x="4167264" y="1994660"/>
                </a:moveTo>
                <a:cubicBezTo>
                  <a:pt x="4163899" y="1993599"/>
                  <a:pt x="4159253" y="1993635"/>
                  <a:pt x="4152798" y="1995133"/>
                </a:cubicBezTo>
                <a:cubicBezTo>
                  <a:pt x="4134358" y="1992481"/>
                  <a:pt x="4121106" y="1994212"/>
                  <a:pt x="4123986" y="2018182"/>
                </a:cubicBezTo>
                <a:cubicBezTo>
                  <a:pt x="4125830" y="2033396"/>
                  <a:pt x="4120182" y="2050799"/>
                  <a:pt x="4146347" y="2047801"/>
                </a:cubicBezTo>
                <a:cubicBezTo>
                  <a:pt x="4162251" y="2045959"/>
                  <a:pt x="4179999" y="2051376"/>
                  <a:pt x="4177233" y="2023945"/>
                </a:cubicBezTo>
                <a:cubicBezTo>
                  <a:pt x="4175935" y="2010893"/>
                  <a:pt x="4177362" y="1997842"/>
                  <a:pt x="4167264" y="1994660"/>
                </a:cubicBezTo>
                <a:close/>
                <a:moveTo>
                  <a:pt x="4286721" y="1994327"/>
                </a:moveTo>
                <a:cubicBezTo>
                  <a:pt x="4264826" y="1992714"/>
                  <a:pt x="4259177" y="2000319"/>
                  <a:pt x="4259177" y="2021871"/>
                </a:cubicBezTo>
                <a:cubicBezTo>
                  <a:pt x="4259177" y="2042961"/>
                  <a:pt x="4265285" y="2050106"/>
                  <a:pt x="4285802" y="2047225"/>
                </a:cubicBezTo>
                <a:cubicBezTo>
                  <a:pt x="4296058" y="2045844"/>
                  <a:pt x="4306662" y="2047112"/>
                  <a:pt x="4317035" y="2047225"/>
                </a:cubicBezTo>
                <a:cubicBezTo>
                  <a:pt x="4330059" y="2047225"/>
                  <a:pt x="4343197" y="2046191"/>
                  <a:pt x="4356105" y="2047458"/>
                </a:cubicBezTo>
                <a:cubicBezTo>
                  <a:pt x="4377195" y="2049645"/>
                  <a:pt x="4375814" y="2035932"/>
                  <a:pt x="4374776" y="2022678"/>
                </a:cubicBezTo>
                <a:lnTo>
                  <a:pt x="4374660" y="2022564"/>
                </a:lnTo>
                <a:cubicBezTo>
                  <a:pt x="4373740" y="2010345"/>
                  <a:pt x="4381576" y="1992942"/>
                  <a:pt x="4356911" y="1994327"/>
                </a:cubicBezTo>
                <a:cubicBezTo>
                  <a:pt x="4333631" y="1995594"/>
                  <a:pt x="4310005" y="1996055"/>
                  <a:pt x="4286721" y="1994327"/>
                </a:cubicBezTo>
                <a:close/>
                <a:moveTo>
                  <a:pt x="4484150" y="1994094"/>
                </a:moveTo>
                <a:lnTo>
                  <a:pt x="4484150" y="1994212"/>
                </a:lnTo>
                <a:cubicBezTo>
                  <a:pt x="4464327" y="1994212"/>
                  <a:pt x="4456489" y="1998819"/>
                  <a:pt x="4457758" y="2020256"/>
                </a:cubicBezTo>
                <a:cubicBezTo>
                  <a:pt x="4458796" y="2038006"/>
                  <a:pt x="4459142" y="2049878"/>
                  <a:pt x="4482306" y="2048149"/>
                </a:cubicBezTo>
                <a:cubicBezTo>
                  <a:pt x="4500287" y="2046766"/>
                  <a:pt x="4516767" y="2048149"/>
                  <a:pt x="4509967" y="2022217"/>
                </a:cubicBezTo>
                <a:cubicBezTo>
                  <a:pt x="4515731" y="1999626"/>
                  <a:pt x="4505242" y="1994094"/>
                  <a:pt x="4484150" y="1994094"/>
                </a:cubicBezTo>
                <a:close/>
                <a:moveTo>
                  <a:pt x="4420417" y="1993981"/>
                </a:moveTo>
                <a:lnTo>
                  <a:pt x="4420417" y="1994094"/>
                </a:lnTo>
                <a:cubicBezTo>
                  <a:pt x="4399094" y="1993981"/>
                  <a:pt x="4391832" y="2001011"/>
                  <a:pt x="4396212" y="2021065"/>
                </a:cubicBezTo>
                <a:cubicBezTo>
                  <a:pt x="4392064" y="2040658"/>
                  <a:pt x="4398172" y="2048725"/>
                  <a:pt x="4420071" y="2048493"/>
                </a:cubicBezTo>
                <a:cubicBezTo>
                  <a:pt x="4441507" y="2048264"/>
                  <a:pt x="4443697" y="2038699"/>
                  <a:pt x="4443581" y="2021410"/>
                </a:cubicBezTo>
                <a:cubicBezTo>
                  <a:pt x="4443465" y="2004583"/>
                  <a:pt x="4442313" y="1993981"/>
                  <a:pt x="4420417" y="1993981"/>
                </a:cubicBezTo>
                <a:close/>
                <a:moveTo>
                  <a:pt x="4217340" y="1993981"/>
                </a:moveTo>
                <a:lnTo>
                  <a:pt x="4217340" y="1994094"/>
                </a:lnTo>
                <a:cubicBezTo>
                  <a:pt x="4199248" y="1994786"/>
                  <a:pt x="4188184" y="1997784"/>
                  <a:pt x="4192215" y="2018644"/>
                </a:cubicBezTo>
                <a:cubicBezTo>
                  <a:pt x="4190488" y="2035816"/>
                  <a:pt x="4191180" y="2048956"/>
                  <a:pt x="4215383" y="2048379"/>
                </a:cubicBezTo>
                <a:cubicBezTo>
                  <a:pt x="4235781" y="2047801"/>
                  <a:pt x="4245000" y="2043539"/>
                  <a:pt x="4244541" y="2020833"/>
                </a:cubicBezTo>
                <a:cubicBezTo>
                  <a:pt x="4244195" y="2000436"/>
                  <a:pt x="4238086" y="1993288"/>
                  <a:pt x="4217340" y="1993981"/>
                </a:cubicBezTo>
                <a:close/>
                <a:moveTo>
                  <a:pt x="7307607" y="1993866"/>
                </a:moveTo>
                <a:cubicBezTo>
                  <a:pt x="7294813" y="1994786"/>
                  <a:pt x="7280753" y="1991559"/>
                  <a:pt x="7281445" y="2012304"/>
                </a:cubicBezTo>
                <a:cubicBezTo>
                  <a:pt x="7282250" y="2039042"/>
                  <a:pt x="7281904" y="2065782"/>
                  <a:pt x="7281674" y="2092521"/>
                </a:cubicBezTo>
                <a:cubicBezTo>
                  <a:pt x="7281618" y="2098630"/>
                  <a:pt x="7282971" y="2102606"/>
                  <a:pt x="7285810" y="2105185"/>
                </a:cubicBezTo>
                <a:lnTo>
                  <a:pt x="7298808" y="2109451"/>
                </a:lnTo>
                <a:lnTo>
                  <a:pt x="7298732" y="2109462"/>
                </a:lnTo>
                <a:lnTo>
                  <a:pt x="7298847" y="2109462"/>
                </a:lnTo>
                <a:lnTo>
                  <a:pt x="7298808" y="2109451"/>
                </a:lnTo>
                <a:lnTo>
                  <a:pt x="7323885" y="2105327"/>
                </a:lnTo>
                <a:cubicBezTo>
                  <a:pt x="7329245" y="2101021"/>
                  <a:pt x="7331290" y="2093271"/>
                  <a:pt x="7329159" y="2080534"/>
                </a:cubicBezTo>
                <a:cubicBezTo>
                  <a:pt x="7327545" y="2070508"/>
                  <a:pt x="7328929" y="2059905"/>
                  <a:pt x="7328929" y="2049532"/>
                </a:cubicBezTo>
                <a:cubicBezTo>
                  <a:pt x="7328929" y="2037429"/>
                  <a:pt x="7328005" y="2025329"/>
                  <a:pt x="7329159" y="2013342"/>
                </a:cubicBezTo>
                <a:cubicBezTo>
                  <a:pt x="7330772" y="1996168"/>
                  <a:pt x="7322244" y="1992827"/>
                  <a:pt x="7307607" y="1993866"/>
                </a:cubicBezTo>
                <a:close/>
                <a:moveTo>
                  <a:pt x="5623306" y="1993748"/>
                </a:moveTo>
                <a:cubicBezTo>
                  <a:pt x="5601984" y="1993981"/>
                  <a:pt x="5599218" y="2003431"/>
                  <a:pt x="5599680" y="2020604"/>
                </a:cubicBezTo>
                <a:cubicBezTo>
                  <a:pt x="5600026" y="2036855"/>
                  <a:pt x="5600718" y="2048032"/>
                  <a:pt x="5622847" y="2048032"/>
                </a:cubicBezTo>
                <a:lnTo>
                  <a:pt x="5622847" y="2047918"/>
                </a:lnTo>
                <a:cubicBezTo>
                  <a:pt x="5644051" y="2047918"/>
                  <a:pt x="5651543" y="2041233"/>
                  <a:pt x="5647163" y="2021065"/>
                </a:cubicBezTo>
                <a:cubicBezTo>
                  <a:pt x="5651083" y="2001587"/>
                  <a:pt x="5645319" y="1993520"/>
                  <a:pt x="5623306" y="1993748"/>
                </a:cubicBezTo>
                <a:close/>
                <a:moveTo>
                  <a:pt x="4091616" y="1993635"/>
                </a:moveTo>
                <a:cubicBezTo>
                  <a:pt x="4085493" y="1993866"/>
                  <a:pt x="4078751" y="1995537"/>
                  <a:pt x="4073045" y="1994786"/>
                </a:cubicBezTo>
                <a:cubicBezTo>
                  <a:pt x="4058409" y="1992827"/>
                  <a:pt x="4055873" y="2002507"/>
                  <a:pt x="4055873" y="2014265"/>
                </a:cubicBezTo>
                <a:cubicBezTo>
                  <a:pt x="4055873" y="2019797"/>
                  <a:pt x="4053107" y="2024983"/>
                  <a:pt x="4046652" y="2024177"/>
                </a:cubicBezTo>
                <a:cubicBezTo>
                  <a:pt x="4039392" y="2023254"/>
                  <a:pt x="4041236" y="2016569"/>
                  <a:pt x="4041004" y="2011844"/>
                </a:cubicBezTo>
                <a:cubicBezTo>
                  <a:pt x="4040661" y="2004007"/>
                  <a:pt x="4041580" y="1997090"/>
                  <a:pt x="4030400" y="1994671"/>
                </a:cubicBezTo>
                <a:cubicBezTo>
                  <a:pt x="3998248" y="1987756"/>
                  <a:pt x="3988449" y="1995479"/>
                  <a:pt x="3988449" y="2027518"/>
                </a:cubicBezTo>
                <a:cubicBezTo>
                  <a:pt x="3988449" y="2041808"/>
                  <a:pt x="3991907" y="2048493"/>
                  <a:pt x="4007235" y="2047340"/>
                </a:cubicBezTo>
                <a:cubicBezTo>
                  <a:pt x="4020144" y="2046420"/>
                  <a:pt x="4033168" y="2047225"/>
                  <a:pt x="4046193" y="2047225"/>
                </a:cubicBezTo>
                <a:cubicBezTo>
                  <a:pt x="4060945" y="2047225"/>
                  <a:pt x="4075581" y="2047225"/>
                  <a:pt x="4090333" y="2047225"/>
                </a:cubicBezTo>
                <a:cubicBezTo>
                  <a:pt x="4096325" y="2047225"/>
                  <a:pt x="4104277" y="2048149"/>
                  <a:pt x="4106468" y="2041808"/>
                </a:cubicBezTo>
                <a:lnTo>
                  <a:pt x="4106468" y="2041695"/>
                </a:lnTo>
                <a:cubicBezTo>
                  <a:pt x="4111078" y="2028439"/>
                  <a:pt x="4112462" y="2013113"/>
                  <a:pt x="4106468" y="2001126"/>
                </a:cubicBezTo>
                <a:cubicBezTo>
                  <a:pt x="4103242" y="1994613"/>
                  <a:pt x="4097739" y="1993403"/>
                  <a:pt x="4091616" y="1993635"/>
                </a:cubicBezTo>
                <a:close/>
                <a:moveTo>
                  <a:pt x="8511995" y="1993520"/>
                </a:moveTo>
                <a:cubicBezTo>
                  <a:pt x="8497588" y="1993057"/>
                  <a:pt x="8484334" y="1991329"/>
                  <a:pt x="8485718" y="2013457"/>
                </a:cubicBezTo>
                <a:lnTo>
                  <a:pt x="8485718" y="2013573"/>
                </a:lnTo>
                <a:cubicBezTo>
                  <a:pt x="8487330" y="2038467"/>
                  <a:pt x="8487330" y="2063707"/>
                  <a:pt x="8485718" y="2088601"/>
                </a:cubicBezTo>
                <a:cubicBezTo>
                  <a:pt x="8484450" y="2107850"/>
                  <a:pt x="8490558" y="2113035"/>
                  <a:pt x="8510034" y="2113612"/>
                </a:cubicBezTo>
                <a:cubicBezTo>
                  <a:pt x="8532510" y="2114187"/>
                  <a:pt x="8542076" y="2108887"/>
                  <a:pt x="8538502" y="2085376"/>
                </a:cubicBezTo>
                <a:cubicBezTo>
                  <a:pt x="8536890" y="2074311"/>
                  <a:pt x="8538272" y="2062901"/>
                  <a:pt x="8538272" y="2051722"/>
                </a:cubicBezTo>
                <a:cubicBezTo>
                  <a:pt x="8538272" y="2038699"/>
                  <a:pt x="8537120" y="2025673"/>
                  <a:pt x="8538502" y="2012882"/>
                </a:cubicBezTo>
                <a:cubicBezTo>
                  <a:pt x="8541038" y="1989715"/>
                  <a:pt x="8525594" y="1993866"/>
                  <a:pt x="8511995" y="1993520"/>
                </a:cubicBezTo>
                <a:close/>
                <a:moveTo>
                  <a:pt x="139520" y="1993520"/>
                </a:moveTo>
                <a:cubicBezTo>
                  <a:pt x="125113" y="1993057"/>
                  <a:pt x="111859" y="1991329"/>
                  <a:pt x="113243" y="2013457"/>
                </a:cubicBezTo>
                <a:lnTo>
                  <a:pt x="113243" y="2013573"/>
                </a:lnTo>
                <a:cubicBezTo>
                  <a:pt x="114855" y="2038467"/>
                  <a:pt x="114855" y="2063707"/>
                  <a:pt x="113243" y="2088601"/>
                </a:cubicBezTo>
                <a:cubicBezTo>
                  <a:pt x="111975" y="2107850"/>
                  <a:pt x="118083" y="2113035"/>
                  <a:pt x="137559" y="2113612"/>
                </a:cubicBezTo>
                <a:cubicBezTo>
                  <a:pt x="160035" y="2114187"/>
                  <a:pt x="169601" y="2108887"/>
                  <a:pt x="166027" y="2085376"/>
                </a:cubicBezTo>
                <a:cubicBezTo>
                  <a:pt x="164415" y="2074311"/>
                  <a:pt x="165797" y="2062901"/>
                  <a:pt x="165797" y="2051722"/>
                </a:cubicBezTo>
                <a:cubicBezTo>
                  <a:pt x="165797" y="2038699"/>
                  <a:pt x="164645" y="2025673"/>
                  <a:pt x="166027" y="2012882"/>
                </a:cubicBezTo>
                <a:cubicBezTo>
                  <a:pt x="168563" y="1989715"/>
                  <a:pt x="153119" y="1993866"/>
                  <a:pt x="139520" y="1993520"/>
                </a:cubicBezTo>
                <a:close/>
                <a:moveTo>
                  <a:pt x="5019730" y="1993403"/>
                </a:moveTo>
                <a:cubicBezTo>
                  <a:pt x="4998870" y="1992020"/>
                  <a:pt x="4995641" y="2001472"/>
                  <a:pt x="4995641" y="2019337"/>
                </a:cubicBezTo>
                <a:cubicBezTo>
                  <a:pt x="4995641" y="2038006"/>
                  <a:pt x="4998753" y="2047573"/>
                  <a:pt x="5021114" y="2046766"/>
                </a:cubicBezTo>
                <a:lnTo>
                  <a:pt x="5021227" y="2046766"/>
                </a:lnTo>
                <a:cubicBezTo>
                  <a:pt x="5041512" y="2045959"/>
                  <a:pt x="5053266" y="2042387"/>
                  <a:pt x="5047850" y="2018414"/>
                </a:cubicBezTo>
                <a:cubicBezTo>
                  <a:pt x="5054534" y="1993057"/>
                  <a:pt x="5037594" y="1994555"/>
                  <a:pt x="5019730" y="1993403"/>
                </a:cubicBezTo>
                <a:close/>
                <a:moveTo>
                  <a:pt x="8645918" y="1993288"/>
                </a:moveTo>
                <a:cubicBezTo>
                  <a:pt x="8627478" y="1993748"/>
                  <a:pt x="8617566" y="1997667"/>
                  <a:pt x="8621830" y="2016454"/>
                </a:cubicBezTo>
                <a:cubicBezTo>
                  <a:pt x="8621830" y="2032129"/>
                  <a:pt x="8617105" y="2047686"/>
                  <a:pt x="8641768" y="2046881"/>
                </a:cubicBezTo>
                <a:cubicBezTo>
                  <a:pt x="8660901" y="2046191"/>
                  <a:pt x="8670698" y="2042387"/>
                  <a:pt x="8669314" y="2020833"/>
                </a:cubicBezTo>
                <a:cubicBezTo>
                  <a:pt x="8668278" y="2004698"/>
                  <a:pt x="8668046" y="1992714"/>
                  <a:pt x="8646034" y="1993288"/>
                </a:cubicBezTo>
                <a:close/>
                <a:moveTo>
                  <a:pt x="5090147" y="1993288"/>
                </a:moveTo>
                <a:cubicBezTo>
                  <a:pt x="5070094" y="1991905"/>
                  <a:pt x="5063178" y="1997553"/>
                  <a:pt x="5063410" y="2018991"/>
                </a:cubicBezTo>
                <a:cubicBezTo>
                  <a:pt x="5063640" y="2040311"/>
                  <a:pt x="5068826" y="2049532"/>
                  <a:pt x="5090955" y="2046420"/>
                </a:cubicBezTo>
                <a:cubicBezTo>
                  <a:pt x="5101211" y="2045037"/>
                  <a:pt x="5111815" y="2046191"/>
                  <a:pt x="5122188" y="2046191"/>
                </a:cubicBezTo>
                <a:cubicBezTo>
                  <a:pt x="5135212" y="2046191"/>
                  <a:pt x="5148353" y="2045153"/>
                  <a:pt x="5161259" y="2046420"/>
                </a:cubicBezTo>
                <a:lnTo>
                  <a:pt x="5161259" y="2046305"/>
                </a:lnTo>
                <a:cubicBezTo>
                  <a:pt x="5183157" y="2048379"/>
                  <a:pt x="5179469" y="2033396"/>
                  <a:pt x="5179469" y="2020833"/>
                </a:cubicBezTo>
                <a:cubicBezTo>
                  <a:pt x="5179469" y="2007579"/>
                  <a:pt x="5183849" y="1991905"/>
                  <a:pt x="5160452" y="1993288"/>
                </a:cubicBezTo>
                <a:cubicBezTo>
                  <a:pt x="5137056" y="1994786"/>
                  <a:pt x="5113543" y="1994786"/>
                  <a:pt x="5090147" y="1993288"/>
                </a:cubicBezTo>
                <a:close/>
                <a:moveTo>
                  <a:pt x="4886843" y="1993288"/>
                </a:moveTo>
                <a:cubicBezTo>
                  <a:pt x="4875894" y="1992253"/>
                  <a:pt x="4866098" y="1992481"/>
                  <a:pt x="4866559" y="2008503"/>
                </a:cubicBezTo>
                <a:cubicBezTo>
                  <a:pt x="4867367" y="2036047"/>
                  <a:pt x="4867135" y="2063707"/>
                  <a:pt x="4866559" y="2091252"/>
                </a:cubicBezTo>
                <a:cubicBezTo>
                  <a:pt x="4866328" y="2103124"/>
                  <a:pt x="4870130" y="2107619"/>
                  <a:pt x="4882578" y="2108541"/>
                </a:cubicBezTo>
                <a:lnTo>
                  <a:pt x="4882578" y="2108309"/>
                </a:lnTo>
                <a:cubicBezTo>
                  <a:pt x="4904361" y="2109923"/>
                  <a:pt x="4918423" y="2106236"/>
                  <a:pt x="4914159" y="2079728"/>
                </a:cubicBezTo>
                <a:cubicBezTo>
                  <a:pt x="4912660" y="2070508"/>
                  <a:pt x="4913927" y="2060827"/>
                  <a:pt x="4913927" y="2051376"/>
                </a:cubicBezTo>
                <a:lnTo>
                  <a:pt x="4913811" y="2051376"/>
                </a:lnTo>
                <a:cubicBezTo>
                  <a:pt x="4913811" y="2036737"/>
                  <a:pt x="4914273" y="2022102"/>
                  <a:pt x="4913811" y="2007465"/>
                </a:cubicBezTo>
                <a:cubicBezTo>
                  <a:pt x="4913235" y="1987526"/>
                  <a:pt x="4897561" y="1994327"/>
                  <a:pt x="4886843" y="1993288"/>
                </a:cubicBezTo>
                <a:close/>
                <a:moveTo>
                  <a:pt x="273443" y="1993288"/>
                </a:moveTo>
                <a:cubicBezTo>
                  <a:pt x="255003" y="1993748"/>
                  <a:pt x="245091" y="1997667"/>
                  <a:pt x="249355" y="2016454"/>
                </a:cubicBezTo>
                <a:cubicBezTo>
                  <a:pt x="249355" y="2032129"/>
                  <a:pt x="244630" y="2047686"/>
                  <a:pt x="269293" y="2046881"/>
                </a:cubicBezTo>
                <a:cubicBezTo>
                  <a:pt x="288426" y="2046191"/>
                  <a:pt x="298223" y="2042387"/>
                  <a:pt x="296839" y="2020833"/>
                </a:cubicBezTo>
                <a:cubicBezTo>
                  <a:pt x="295803" y="2004698"/>
                  <a:pt x="295571" y="1992714"/>
                  <a:pt x="273559" y="1993288"/>
                </a:cubicBezTo>
                <a:close/>
                <a:moveTo>
                  <a:pt x="7440838" y="1993174"/>
                </a:moveTo>
                <a:cubicBezTo>
                  <a:pt x="7422514" y="1994094"/>
                  <a:pt x="7410181" y="1994094"/>
                  <a:pt x="7411218" y="2018874"/>
                </a:cubicBezTo>
                <a:cubicBezTo>
                  <a:pt x="7412026" y="2039275"/>
                  <a:pt x="7415829" y="2048032"/>
                  <a:pt x="7438187" y="2047225"/>
                </a:cubicBezTo>
                <a:lnTo>
                  <a:pt x="7438187" y="2047340"/>
                </a:lnTo>
                <a:cubicBezTo>
                  <a:pt x="7457090" y="2046651"/>
                  <a:pt x="7468844" y="2043885"/>
                  <a:pt x="7463197" y="2020604"/>
                </a:cubicBezTo>
                <a:cubicBezTo>
                  <a:pt x="7467692" y="2002739"/>
                  <a:pt x="7463889" y="1992020"/>
                  <a:pt x="7440838" y="1993174"/>
                </a:cubicBezTo>
                <a:close/>
                <a:moveTo>
                  <a:pt x="5357533" y="1993174"/>
                </a:moveTo>
                <a:cubicBezTo>
                  <a:pt x="5335980" y="1993057"/>
                  <a:pt x="5334023" y="2002164"/>
                  <a:pt x="5334369" y="2019566"/>
                </a:cubicBezTo>
                <a:cubicBezTo>
                  <a:pt x="5334715" y="2036855"/>
                  <a:pt x="5334485" y="2048956"/>
                  <a:pt x="5358457" y="2047686"/>
                </a:cubicBezTo>
                <a:cubicBezTo>
                  <a:pt x="5378279" y="2046651"/>
                  <a:pt x="5385541" y="2040311"/>
                  <a:pt x="5381967" y="2021410"/>
                </a:cubicBezTo>
                <a:cubicBezTo>
                  <a:pt x="5385309" y="2002164"/>
                  <a:pt x="5379778" y="1993288"/>
                  <a:pt x="5357649" y="1993174"/>
                </a:cubicBezTo>
                <a:close/>
                <a:moveTo>
                  <a:pt x="8592369" y="1993158"/>
                </a:moveTo>
                <a:cubicBezTo>
                  <a:pt x="8587284" y="1992713"/>
                  <a:pt x="8581032" y="1994037"/>
                  <a:pt x="8576422" y="1993403"/>
                </a:cubicBezTo>
                <a:cubicBezTo>
                  <a:pt x="8560170" y="1991215"/>
                  <a:pt x="8551988" y="1997324"/>
                  <a:pt x="8553832" y="2015187"/>
                </a:cubicBezTo>
                <a:cubicBezTo>
                  <a:pt x="8555098" y="2027172"/>
                  <a:pt x="8554062" y="2039506"/>
                  <a:pt x="8554062" y="2051606"/>
                </a:cubicBezTo>
                <a:lnTo>
                  <a:pt x="8553716" y="2051606"/>
                </a:lnTo>
                <a:cubicBezTo>
                  <a:pt x="8553716" y="2064630"/>
                  <a:pt x="8553601" y="2077652"/>
                  <a:pt x="8553716" y="2090677"/>
                </a:cubicBezTo>
                <a:cubicBezTo>
                  <a:pt x="8553832" y="2101972"/>
                  <a:pt x="8552449" y="2115456"/>
                  <a:pt x="8570197" y="2112690"/>
                </a:cubicBezTo>
                <a:cubicBezTo>
                  <a:pt x="8582644" y="2110731"/>
                  <a:pt x="8603390" y="2122716"/>
                  <a:pt x="8604081" y="2098053"/>
                </a:cubicBezTo>
                <a:cubicBezTo>
                  <a:pt x="8604427" y="2085376"/>
                  <a:pt x="8616183" y="2064975"/>
                  <a:pt x="8590020" y="2061287"/>
                </a:cubicBezTo>
                <a:lnTo>
                  <a:pt x="8590136" y="2061402"/>
                </a:lnTo>
                <a:cubicBezTo>
                  <a:pt x="8585872" y="2060827"/>
                  <a:pt x="8581030" y="2061287"/>
                  <a:pt x="8580800" y="2055178"/>
                </a:cubicBezTo>
                <a:cubicBezTo>
                  <a:pt x="8580570" y="2049993"/>
                  <a:pt x="8583452" y="2047686"/>
                  <a:pt x="8588292" y="2046420"/>
                </a:cubicBezTo>
                <a:cubicBezTo>
                  <a:pt x="8614685" y="2039275"/>
                  <a:pt x="8601200" y="2018068"/>
                  <a:pt x="8601316" y="2003546"/>
                </a:cubicBezTo>
                <a:cubicBezTo>
                  <a:pt x="8601374" y="1995825"/>
                  <a:pt x="8597455" y="1993605"/>
                  <a:pt x="8592369" y="1993158"/>
                </a:cubicBezTo>
                <a:close/>
                <a:moveTo>
                  <a:pt x="219894" y="1993158"/>
                </a:moveTo>
                <a:cubicBezTo>
                  <a:pt x="214809" y="1992713"/>
                  <a:pt x="208557" y="1994037"/>
                  <a:pt x="203947" y="1993403"/>
                </a:cubicBezTo>
                <a:cubicBezTo>
                  <a:pt x="187695" y="1991215"/>
                  <a:pt x="179513" y="1997324"/>
                  <a:pt x="181357" y="2015187"/>
                </a:cubicBezTo>
                <a:cubicBezTo>
                  <a:pt x="182623" y="2027172"/>
                  <a:pt x="181587" y="2039506"/>
                  <a:pt x="181587" y="2051606"/>
                </a:cubicBezTo>
                <a:lnTo>
                  <a:pt x="181241" y="2051606"/>
                </a:lnTo>
                <a:cubicBezTo>
                  <a:pt x="181241" y="2064630"/>
                  <a:pt x="181126" y="2077652"/>
                  <a:pt x="181241" y="2090677"/>
                </a:cubicBezTo>
                <a:cubicBezTo>
                  <a:pt x="181357" y="2101972"/>
                  <a:pt x="179974" y="2115456"/>
                  <a:pt x="197722" y="2112690"/>
                </a:cubicBezTo>
                <a:cubicBezTo>
                  <a:pt x="210169" y="2110731"/>
                  <a:pt x="230915" y="2122716"/>
                  <a:pt x="231606" y="2098053"/>
                </a:cubicBezTo>
                <a:cubicBezTo>
                  <a:pt x="231952" y="2085376"/>
                  <a:pt x="243708" y="2064975"/>
                  <a:pt x="217545" y="2061287"/>
                </a:cubicBezTo>
                <a:lnTo>
                  <a:pt x="217661" y="2061402"/>
                </a:lnTo>
                <a:cubicBezTo>
                  <a:pt x="213397" y="2060827"/>
                  <a:pt x="208555" y="2061287"/>
                  <a:pt x="208325" y="2055178"/>
                </a:cubicBezTo>
                <a:cubicBezTo>
                  <a:pt x="208095" y="2049993"/>
                  <a:pt x="210977" y="2047686"/>
                  <a:pt x="215817" y="2046420"/>
                </a:cubicBezTo>
                <a:cubicBezTo>
                  <a:pt x="242210" y="2039275"/>
                  <a:pt x="228725" y="2018068"/>
                  <a:pt x="228841" y="2003546"/>
                </a:cubicBezTo>
                <a:cubicBezTo>
                  <a:pt x="228899" y="1995825"/>
                  <a:pt x="224980" y="1993605"/>
                  <a:pt x="219894" y="1993158"/>
                </a:cubicBezTo>
                <a:close/>
                <a:moveTo>
                  <a:pt x="10312815" y="1993057"/>
                </a:moveTo>
                <a:cubicBezTo>
                  <a:pt x="10299792" y="1992827"/>
                  <a:pt x="10294260" y="1997439"/>
                  <a:pt x="10293568" y="2011039"/>
                </a:cubicBezTo>
                <a:cubicBezTo>
                  <a:pt x="10291954" y="2040658"/>
                  <a:pt x="10293798" y="2043307"/>
                  <a:pt x="10324225" y="2043539"/>
                </a:cubicBezTo>
                <a:cubicBezTo>
                  <a:pt x="10332870" y="2043539"/>
                  <a:pt x="10341628" y="2043539"/>
                  <a:pt x="10350272" y="2043539"/>
                </a:cubicBezTo>
                <a:cubicBezTo>
                  <a:pt x="10363295" y="2043539"/>
                  <a:pt x="10376320" y="2043192"/>
                  <a:pt x="10389342" y="2043539"/>
                </a:cubicBezTo>
                <a:cubicBezTo>
                  <a:pt x="10400004" y="2043825"/>
                  <a:pt x="10404240" y="2040166"/>
                  <a:pt x="10405882" y="2034866"/>
                </a:cubicBezTo>
                <a:lnTo>
                  <a:pt x="10406852" y="2016504"/>
                </a:lnTo>
                <a:lnTo>
                  <a:pt x="10406861" y="2016569"/>
                </a:lnTo>
                <a:lnTo>
                  <a:pt x="10406861" y="2016340"/>
                </a:lnTo>
                <a:lnTo>
                  <a:pt x="10406852" y="2016504"/>
                </a:lnTo>
                <a:lnTo>
                  <a:pt x="10404671" y="1999541"/>
                </a:lnTo>
                <a:cubicBezTo>
                  <a:pt x="10402251" y="1995247"/>
                  <a:pt x="10397469" y="1992713"/>
                  <a:pt x="10388306" y="1993057"/>
                </a:cubicBezTo>
                <a:cubicBezTo>
                  <a:pt x="10363181" y="1993866"/>
                  <a:pt x="10337940" y="1993520"/>
                  <a:pt x="10312815" y="1993057"/>
                </a:cubicBezTo>
                <a:close/>
                <a:moveTo>
                  <a:pt x="8712188" y="1993057"/>
                </a:moveTo>
                <a:cubicBezTo>
                  <a:pt x="8692596" y="1990868"/>
                  <a:pt x="8688447" y="2000551"/>
                  <a:pt x="8689484" y="2017492"/>
                </a:cubicBezTo>
                <a:cubicBezTo>
                  <a:pt x="8690291" y="2032358"/>
                  <a:pt x="8686718" y="2047573"/>
                  <a:pt x="8710805" y="2045959"/>
                </a:cubicBezTo>
                <a:cubicBezTo>
                  <a:pt x="8734892" y="2044346"/>
                  <a:pt x="8759211" y="2044574"/>
                  <a:pt x="8783298" y="2045844"/>
                </a:cubicBezTo>
                <a:cubicBezTo>
                  <a:pt x="8801393" y="2046766"/>
                  <a:pt x="8804276" y="2038582"/>
                  <a:pt x="8805198" y="2022793"/>
                </a:cubicBezTo>
                <a:cubicBezTo>
                  <a:pt x="8806349" y="2001011"/>
                  <a:pt x="8800933" y="1989715"/>
                  <a:pt x="8776844" y="1993174"/>
                </a:cubicBezTo>
                <a:cubicBezTo>
                  <a:pt x="8767510" y="1994555"/>
                  <a:pt x="8757828" y="1993403"/>
                  <a:pt x="8748378" y="1993403"/>
                </a:cubicBezTo>
                <a:cubicBezTo>
                  <a:pt x="8736276" y="1993403"/>
                  <a:pt x="8724060" y="1994555"/>
                  <a:pt x="8712074" y="1993174"/>
                </a:cubicBezTo>
                <a:close/>
                <a:moveTo>
                  <a:pt x="1940340" y="1993057"/>
                </a:moveTo>
                <a:cubicBezTo>
                  <a:pt x="1927317" y="1992827"/>
                  <a:pt x="1921785" y="1997439"/>
                  <a:pt x="1921093" y="2011039"/>
                </a:cubicBezTo>
                <a:cubicBezTo>
                  <a:pt x="1919479" y="2040658"/>
                  <a:pt x="1921323" y="2043307"/>
                  <a:pt x="1951750" y="2043539"/>
                </a:cubicBezTo>
                <a:cubicBezTo>
                  <a:pt x="1960395" y="2043539"/>
                  <a:pt x="1969153" y="2043539"/>
                  <a:pt x="1977797" y="2043539"/>
                </a:cubicBezTo>
                <a:cubicBezTo>
                  <a:pt x="1990820" y="2043539"/>
                  <a:pt x="2003845" y="2043192"/>
                  <a:pt x="2016867" y="2043539"/>
                </a:cubicBezTo>
                <a:cubicBezTo>
                  <a:pt x="2027529" y="2043825"/>
                  <a:pt x="2031765" y="2040166"/>
                  <a:pt x="2033407" y="2034866"/>
                </a:cubicBezTo>
                <a:lnTo>
                  <a:pt x="2034377" y="2016504"/>
                </a:lnTo>
                <a:lnTo>
                  <a:pt x="2034386" y="2016569"/>
                </a:lnTo>
                <a:lnTo>
                  <a:pt x="2034386" y="2016340"/>
                </a:lnTo>
                <a:lnTo>
                  <a:pt x="2034377" y="2016504"/>
                </a:lnTo>
                <a:lnTo>
                  <a:pt x="2032196" y="1999541"/>
                </a:lnTo>
                <a:cubicBezTo>
                  <a:pt x="2029776" y="1995247"/>
                  <a:pt x="2024994" y="1992713"/>
                  <a:pt x="2015831" y="1993057"/>
                </a:cubicBezTo>
                <a:cubicBezTo>
                  <a:pt x="1990706" y="1993866"/>
                  <a:pt x="1965465" y="1993520"/>
                  <a:pt x="1940340" y="1993057"/>
                </a:cubicBezTo>
                <a:close/>
                <a:moveTo>
                  <a:pt x="339713" y="1993057"/>
                </a:moveTo>
                <a:cubicBezTo>
                  <a:pt x="320121" y="1990868"/>
                  <a:pt x="315972" y="2000551"/>
                  <a:pt x="317009" y="2017492"/>
                </a:cubicBezTo>
                <a:cubicBezTo>
                  <a:pt x="317816" y="2032358"/>
                  <a:pt x="314243" y="2047573"/>
                  <a:pt x="338330" y="2045959"/>
                </a:cubicBezTo>
                <a:cubicBezTo>
                  <a:pt x="362417" y="2044346"/>
                  <a:pt x="386736" y="2044574"/>
                  <a:pt x="410823" y="2045844"/>
                </a:cubicBezTo>
                <a:cubicBezTo>
                  <a:pt x="428918" y="2046766"/>
                  <a:pt x="431801" y="2038582"/>
                  <a:pt x="432723" y="2022793"/>
                </a:cubicBezTo>
                <a:cubicBezTo>
                  <a:pt x="433874" y="2001011"/>
                  <a:pt x="428458" y="1989715"/>
                  <a:pt x="404369" y="1993174"/>
                </a:cubicBezTo>
                <a:cubicBezTo>
                  <a:pt x="395035" y="1994555"/>
                  <a:pt x="385353" y="1993403"/>
                  <a:pt x="375903" y="1993403"/>
                </a:cubicBezTo>
                <a:cubicBezTo>
                  <a:pt x="363801" y="1993403"/>
                  <a:pt x="351585" y="1994555"/>
                  <a:pt x="339599" y="1993174"/>
                </a:cubicBezTo>
                <a:close/>
                <a:moveTo>
                  <a:pt x="6365303" y="1992942"/>
                </a:moveTo>
                <a:cubicBezTo>
                  <a:pt x="6343750" y="1995016"/>
                  <a:pt x="6321852" y="1994671"/>
                  <a:pt x="6300300" y="1993057"/>
                </a:cubicBezTo>
                <a:lnTo>
                  <a:pt x="6300416" y="1993057"/>
                </a:lnTo>
                <a:cubicBezTo>
                  <a:pt x="6280015" y="1991559"/>
                  <a:pt x="6273906" y="1998130"/>
                  <a:pt x="6273906" y="2018991"/>
                </a:cubicBezTo>
                <a:cubicBezTo>
                  <a:pt x="6273793" y="2040772"/>
                  <a:pt x="6279902" y="2049071"/>
                  <a:pt x="6301567" y="2046191"/>
                </a:cubicBezTo>
                <a:cubicBezTo>
                  <a:pt x="6310902" y="2044920"/>
                  <a:pt x="6320584" y="2045959"/>
                  <a:pt x="6330150" y="2045959"/>
                </a:cubicBezTo>
                <a:cubicBezTo>
                  <a:pt x="6342367" y="2046073"/>
                  <a:pt x="6354582" y="2044692"/>
                  <a:pt x="6366571" y="2046305"/>
                </a:cubicBezTo>
                <a:cubicBezTo>
                  <a:pt x="6388237" y="2049186"/>
                  <a:pt x="6390082" y="2037891"/>
                  <a:pt x="6390082" y="2020373"/>
                </a:cubicBezTo>
                <a:cubicBezTo>
                  <a:pt x="6390082" y="2002046"/>
                  <a:pt x="6388351" y="1990636"/>
                  <a:pt x="6365303" y="1992942"/>
                </a:cubicBezTo>
                <a:close/>
                <a:moveTo>
                  <a:pt x="5427839" y="1992942"/>
                </a:moveTo>
                <a:lnTo>
                  <a:pt x="5427895" y="1992961"/>
                </a:lnTo>
                <a:lnTo>
                  <a:pt x="5406862" y="1998821"/>
                </a:lnTo>
                <a:cubicBezTo>
                  <a:pt x="5402712" y="2002970"/>
                  <a:pt x="5401100" y="2009655"/>
                  <a:pt x="5400983" y="2019912"/>
                </a:cubicBezTo>
                <a:cubicBezTo>
                  <a:pt x="5400754" y="2041808"/>
                  <a:pt x="5408476" y="2047573"/>
                  <a:pt x="5429450" y="2048032"/>
                </a:cubicBezTo>
                <a:cubicBezTo>
                  <a:pt x="5453539" y="2048610"/>
                  <a:pt x="5450889" y="2034548"/>
                  <a:pt x="5449851" y="2017146"/>
                </a:cubicBezTo>
                <a:cubicBezTo>
                  <a:pt x="5451811" y="2009309"/>
                  <a:pt x="5451668" y="2003200"/>
                  <a:pt x="5448353" y="1999080"/>
                </a:cubicBezTo>
                <a:lnTo>
                  <a:pt x="5427895" y="1992961"/>
                </a:lnTo>
                <a:lnTo>
                  <a:pt x="5427955" y="1992942"/>
                </a:lnTo>
                <a:close/>
                <a:moveTo>
                  <a:pt x="4958876" y="1992942"/>
                </a:moveTo>
                <a:cubicBezTo>
                  <a:pt x="4930291" y="1992942"/>
                  <a:pt x="4929715" y="1992942"/>
                  <a:pt x="4929715" y="2008271"/>
                </a:cubicBezTo>
                <a:cubicBezTo>
                  <a:pt x="4929715" y="2035240"/>
                  <a:pt x="4930753" y="2062094"/>
                  <a:pt x="4930640" y="2089064"/>
                </a:cubicBezTo>
                <a:cubicBezTo>
                  <a:pt x="4930523" y="2102317"/>
                  <a:pt x="4936172" y="2109923"/>
                  <a:pt x="4948964" y="2107734"/>
                </a:cubicBezTo>
                <a:cubicBezTo>
                  <a:pt x="4960029" y="2105890"/>
                  <a:pt x="4978701" y="2117070"/>
                  <a:pt x="4980429" y="2096901"/>
                </a:cubicBezTo>
                <a:cubicBezTo>
                  <a:pt x="4981465" y="2085605"/>
                  <a:pt x="4992762" y="2067050"/>
                  <a:pt x="4970171" y="2061056"/>
                </a:cubicBezTo>
                <a:cubicBezTo>
                  <a:pt x="4965906" y="2060020"/>
                  <a:pt x="4961181" y="2060366"/>
                  <a:pt x="4961181" y="2054373"/>
                </a:cubicBezTo>
                <a:cubicBezTo>
                  <a:pt x="4961181" y="2049302"/>
                  <a:pt x="4964639" y="2047686"/>
                  <a:pt x="4969132" y="2045959"/>
                </a:cubicBezTo>
                <a:cubicBezTo>
                  <a:pt x="4993221" y="2037083"/>
                  <a:pt x="4979966" y="2016800"/>
                  <a:pt x="4980312" y="2002046"/>
                </a:cubicBezTo>
                <a:cubicBezTo>
                  <a:pt x="4980659" y="1988102"/>
                  <a:pt x="4965906" y="1994786"/>
                  <a:pt x="4958760" y="1993174"/>
                </a:cubicBezTo>
                <a:close/>
                <a:moveTo>
                  <a:pt x="6565495" y="1992827"/>
                </a:moveTo>
                <a:cubicBezTo>
                  <a:pt x="6546825" y="1993866"/>
                  <a:pt x="6538873" y="1998014"/>
                  <a:pt x="6539911" y="2017953"/>
                </a:cubicBezTo>
                <a:cubicBezTo>
                  <a:pt x="6540371" y="2026423"/>
                  <a:pt x="6540371" y="2033943"/>
                  <a:pt x="6543282" y="2039231"/>
                </a:cubicBezTo>
                <a:lnTo>
                  <a:pt x="6564068" y="2047094"/>
                </a:lnTo>
                <a:lnTo>
                  <a:pt x="6563997" y="2047112"/>
                </a:lnTo>
                <a:lnTo>
                  <a:pt x="6564114" y="2047112"/>
                </a:lnTo>
                <a:lnTo>
                  <a:pt x="6564068" y="2047094"/>
                </a:lnTo>
                <a:lnTo>
                  <a:pt x="6584744" y="2041926"/>
                </a:lnTo>
                <a:cubicBezTo>
                  <a:pt x="6588865" y="2038323"/>
                  <a:pt x="6590046" y="2032358"/>
                  <a:pt x="6587856" y="2022564"/>
                </a:cubicBezTo>
                <a:cubicBezTo>
                  <a:pt x="6589700" y="2005276"/>
                  <a:pt x="6590620" y="1991443"/>
                  <a:pt x="6565495" y="1992827"/>
                </a:cubicBezTo>
                <a:close/>
                <a:moveTo>
                  <a:pt x="12135764" y="1992714"/>
                </a:moveTo>
                <a:cubicBezTo>
                  <a:pt x="12124354" y="1993403"/>
                  <a:pt x="12109948" y="1988793"/>
                  <a:pt x="12110062" y="2008617"/>
                </a:cubicBezTo>
                <a:cubicBezTo>
                  <a:pt x="12110178" y="2038928"/>
                  <a:pt x="12110178" y="2069239"/>
                  <a:pt x="12110178" y="2099551"/>
                </a:cubicBezTo>
                <a:cubicBezTo>
                  <a:pt x="12110178" y="2106121"/>
                  <a:pt x="12111676" y="2110731"/>
                  <a:pt x="12119398" y="2112805"/>
                </a:cubicBezTo>
                <a:cubicBezTo>
                  <a:pt x="12145676" y="2120066"/>
                  <a:pt x="12157201" y="2111767"/>
                  <a:pt x="12157201" y="2084682"/>
                </a:cubicBezTo>
                <a:cubicBezTo>
                  <a:pt x="12157201" y="2074311"/>
                  <a:pt x="12157201" y="2063938"/>
                  <a:pt x="12157201" y="2053565"/>
                </a:cubicBezTo>
                <a:lnTo>
                  <a:pt x="12157086" y="2053565"/>
                </a:lnTo>
                <a:cubicBezTo>
                  <a:pt x="12157086" y="2038813"/>
                  <a:pt x="12156279" y="2024060"/>
                  <a:pt x="12157316" y="2009424"/>
                </a:cubicBezTo>
                <a:cubicBezTo>
                  <a:pt x="12158469" y="1992020"/>
                  <a:pt x="12147866" y="1991905"/>
                  <a:pt x="12135764" y="1992714"/>
                </a:cubicBezTo>
                <a:close/>
                <a:moveTo>
                  <a:pt x="9789684" y="1992714"/>
                </a:moveTo>
                <a:cubicBezTo>
                  <a:pt x="9779138" y="1993664"/>
                  <a:pt x="9766842" y="1991048"/>
                  <a:pt x="9761888" y="1999991"/>
                </a:cubicBezTo>
                <a:lnTo>
                  <a:pt x="9759719" y="2013339"/>
                </a:lnTo>
                <a:lnTo>
                  <a:pt x="9759718" y="2013228"/>
                </a:lnTo>
                <a:lnTo>
                  <a:pt x="9759718" y="2013342"/>
                </a:lnTo>
                <a:lnTo>
                  <a:pt x="9759719" y="2013339"/>
                </a:lnTo>
                <a:lnTo>
                  <a:pt x="9759949" y="2075579"/>
                </a:lnTo>
                <a:cubicBezTo>
                  <a:pt x="9763637" y="2087448"/>
                  <a:pt x="9755569" y="2104391"/>
                  <a:pt x="9774240" y="2107503"/>
                </a:cubicBezTo>
                <a:cubicBezTo>
                  <a:pt x="9785650" y="2109348"/>
                  <a:pt x="9805128" y="2115571"/>
                  <a:pt x="9808701" y="2101626"/>
                </a:cubicBezTo>
                <a:cubicBezTo>
                  <a:pt x="9811928" y="2089179"/>
                  <a:pt x="9825644" y="2064975"/>
                  <a:pt x="9794640" y="2059789"/>
                </a:cubicBezTo>
                <a:cubicBezTo>
                  <a:pt x="9788302" y="2058751"/>
                  <a:pt x="9789338" y="2048956"/>
                  <a:pt x="9794178" y="2048264"/>
                </a:cubicBezTo>
                <a:cubicBezTo>
                  <a:pt x="9819420" y="2044805"/>
                  <a:pt x="9809047" y="2025790"/>
                  <a:pt x="9811121" y="2012304"/>
                </a:cubicBezTo>
                <a:cubicBezTo>
                  <a:pt x="9813656" y="1995247"/>
                  <a:pt x="9804436" y="1991443"/>
                  <a:pt x="9789684" y="1992714"/>
                </a:cubicBezTo>
                <a:close/>
                <a:moveTo>
                  <a:pt x="6101143" y="1992714"/>
                </a:moveTo>
                <a:cubicBezTo>
                  <a:pt x="6077746" y="1991215"/>
                  <a:pt x="6066798" y="1998130"/>
                  <a:pt x="6070370" y="2022793"/>
                </a:cubicBezTo>
                <a:cubicBezTo>
                  <a:pt x="6071639" y="2031205"/>
                  <a:pt x="6070600" y="2040080"/>
                  <a:pt x="6070600" y="2048725"/>
                </a:cubicBezTo>
                <a:cubicBezTo>
                  <a:pt x="6070600" y="2062555"/>
                  <a:pt x="6071293" y="2076501"/>
                  <a:pt x="6070486" y="2090332"/>
                </a:cubicBezTo>
                <a:cubicBezTo>
                  <a:pt x="6069332" y="2111421"/>
                  <a:pt x="6083970" y="2108655"/>
                  <a:pt x="6096766" y="2108655"/>
                </a:cubicBezTo>
                <a:cubicBezTo>
                  <a:pt x="6109325" y="2108541"/>
                  <a:pt x="6124078" y="2112114"/>
                  <a:pt x="6123502" y="2090906"/>
                </a:cubicBezTo>
                <a:cubicBezTo>
                  <a:pt x="6122810" y="2065782"/>
                  <a:pt x="6122233" y="2040658"/>
                  <a:pt x="6123502" y="2015532"/>
                </a:cubicBezTo>
                <a:cubicBezTo>
                  <a:pt x="6124310" y="1998245"/>
                  <a:pt x="6117626" y="1993748"/>
                  <a:pt x="6101143" y="1992714"/>
                </a:cubicBezTo>
                <a:close/>
                <a:moveTo>
                  <a:pt x="3763289" y="1992714"/>
                </a:moveTo>
                <a:cubicBezTo>
                  <a:pt x="3751879" y="1993403"/>
                  <a:pt x="3737473" y="1988793"/>
                  <a:pt x="3737587" y="2008617"/>
                </a:cubicBezTo>
                <a:cubicBezTo>
                  <a:pt x="3737703" y="2038928"/>
                  <a:pt x="3737703" y="2069239"/>
                  <a:pt x="3737703" y="2099551"/>
                </a:cubicBezTo>
                <a:cubicBezTo>
                  <a:pt x="3737703" y="2106121"/>
                  <a:pt x="3739201" y="2110731"/>
                  <a:pt x="3746923" y="2112805"/>
                </a:cubicBezTo>
                <a:cubicBezTo>
                  <a:pt x="3773201" y="2120066"/>
                  <a:pt x="3784726" y="2111767"/>
                  <a:pt x="3784726" y="2084682"/>
                </a:cubicBezTo>
                <a:cubicBezTo>
                  <a:pt x="3784726" y="2074311"/>
                  <a:pt x="3784726" y="2063938"/>
                  <a:pt x="3784726" y="2053565"/>
                </a:cubicBezTo>
                <a:lnTo>
                  <a:pt x="3784611" y="2053565"/>
                </a:lnTo>
                <a:cubicBezTo>
                  <a:pt x="3784611" y="2038813"/>
                  <a:pt x="3783804" y="2024060"/>
                  <a:pt x="3784841" y="2009424"/>
                </a:cubicBezTo>
                <a:cubicBezTo>
                  <a:pt x="3785994" y="1992020"/>
                  <a:pt x="3775391" y="1991905"/>
                  <a:pt x="3763289" y="1992714"/>
                </a:cubicBezTo>
                <a:close/>
                <a:moveTo>
                  <a:pt x="1417209" y="1992714"/>
                </a:moveTo>
                <a:cubicBezTo>
                  <a:pt x="1406663" y="1993664"/>
                  <a:pt x="1394367" y="1991048"/>
                  <a:pt x="1389413" y="1999991"/>
                </a:cubicBezTo>
                <a:lnTo>
                  <a:pt x="1387244" y="2013339"/>
                </a:lnTo>
                <a:lnTo>
                  <a:pt x="1387243" y="2013228"/>
                </a:lnTo>
                <a:lnTo>
                  <a:pt x="1387243" y="2013342"/>
                </a:lnTo>
                <a:lnTo>
                  <a:pt x="1387244" y="2013339"/>
                </a:lnTo>
                <a:lnTo>
                  <a:pt x="1387474" y="2075579"/>
                </a:lnTo>
                <a:cubicBezTo>
                  <a:pt x="1391162" y="2087448"/>
                  <a:pt x="1383094" y="2104391"/>
                  <a:pt x="1401765" y="2107503"/>
                </a:cubicBezTo>
                <a:cubicBezTo>
                  <a:pt x="1413175" y="2109348"/>
                  <a:pt x="1432653" y="2115571"/>
                  <a:pt x="1436226" y="2101626"/>
                </a:cubicBezTo>
                <a:cubicBezTo>
                  <a:pt x="1439453" y="2089179"/>
                  <a:pt x="1453169" y="2064975"/>
                  <a:pt x="1422165" y="2059789"/>
                </a:cubicBezTo>
                <a:cubicBezTo>
                  <a:pt x="1415827" y="2058751"/>
                  <a:pt x="1416863" y="2048956"/>
                  <a:pt x="1421703" y="2048264"/>
                </a:cubicBezTo>
                <a:cubicBezTo>
                  <a:pt x="1446945" y="2044805"/>
                  <a:pt x="1436572" y="2025790"/>
                  <a:pt x="1438646" y="2012304"/>
                </a:cubicBezTo>
                <a:cubicBezTo>
                  <a:pt x="1441181" y="1995247"/>
                  <a:pt x="1431961" y="1991443"/>
                  <a:pt x="1417209" y="1992714"/>
                </a:cubicBezTo>
                <a:close/>
                <a:moveTo>
                  <a:pt x="7775647" y="1992599"/>
                </a:moveTo>
                <a:cubicBezTo>
                  <a:pt x="7754095" y="1992599"/>
                  <a:pt x="7749599" y="2000665"/>
                  <a:pt x="7749599" y="2020027"/>
                </a:cubicBezTo>
                <a:cubicBezTo>
                  <a:pt x="7749599" y="2039621"/>
                  <a:pt x="7754902" y="2047225"/>
                  <a:pt x="7775993" y="2047225"/>
                </a:cubicBezTo>
                <a:cubicBezTo>
                  <a:pt x="7798467" y="2047340"/>
                  <a:pt x="7799620" y="2036047"/>
                  <a:pt x="7797313" y="2019566"/>
                </a:cubicBezTo>
                <a:cubicBezTo>
                  <a:pt x="7800081" y="2002855"/>
                  <a:pt x="7797544" y="1992599"/>
                  <a:pt x="7775647" y="1992599"/>
                </a:cubicBezTo>
                <a:close/>
                <a:moveTo>
                  <a:pt x="8979920" y="1992366"/>
                </a:moveTo>
                <a:cubicBezTo>
                  <a:pt x="8957446" y="1991789"/>
                  <a:pt x="8952490" y="2001011"/>
                  <a:pt x="8956062" y="2020142"/>
                </a:cubicBezTo>
                <a:cubicBezTo>
                  <a:pt x="8952490" y="2039275"/>
                  <a:pt x="8957676" y="2047573"/>
                  <a:pt x="8979920" y="2047801"/>
                </a:cubicBezTo>
                <a:lnTo>
                  <a:pt x="8979920" y="2047686"/>
                </a:lnTo>
                <a:cubicBezTo>
                  <a:pt x="9003892" y="2047918"/>
                  <a:pt x="9003432" y="2035471"/>
                  <a:pt x="9004238" y="2018644"/>
                </a:cubicBezTo>
                <a:cubicBezTo>
                  <a:pt x="9005044" y="2000319"/>
                  <a:pt x="9000090" y="1992827"/>
                  <a:pt x="8979920" y="1992366"/>
                </a:cubicBezTo>
                <a:close/>
                <a:moveTo>
                  <a:pt x="6629921" y="1992366"/>
                </a:moveTo>
                <a:cubicBezTo>
                  <a:pt x="6607332" y="1992020"/>
                  <a:pt x="6606527" y="2003663"/>
                  <a:pt x="6608600" y="2019797"/>
                </a:cubicBezTo>
                <a:cubicBezTo>
                  <a:pt x="6606297" y="2036508"/>
                  <a:pt x="6607908" y="2047112"/>
                  <a:pt x="6630382" y="2046766"/>
                </a:cubicBezTo>
                <a:cubicBezTo>
                  <a:pt x="6651822" y="2046420"/>
                  <a:pt x="6656199" y="2038813"/>
                  <a:pt x="6656545" y="2019337"/>
                </a:cubicBezTo>
                <a:cubicBezTo>
                  <a:pt x="6656892" y="1998934"/>
                  <a:pt x="6650437" y="1992714"/>
                  <a:pt x="6629921" y="1992366"/>
                </a:cubicBezTo>
                <a:close/>
                <a:moveTo>
                  <a:pt x="6232532" y="1992366"/>
                </a:moveTo>
                <a:cubicBezTo>
                  <a:pt x="6212707" y="1993057"/>
                  <a:pt x="6204988" y="1997784"/>
                  <a:pt x="6205791" y="2018991"/>
                </a:cubicBezTo>
                <a:cubicBezTo>
                  <a:pt x="6206484" y="2037660"/>
                  <a:pt x="6209251" y="2046881"/>
                  <a:pt x="6231264" y="2046881"/>
                </a:cubicBezTo>
                <a:cubicBezTo>
                  <a:pt x="6252817" y="2046881"/>
                  <a:pt x="6256272" y="2037660"/>
                  <a:pt x="6253508" y="2020833"/>
                </a:cubicBezTo>
                <a:cubicBezTo>
                  <a:pt x="6254775" y="2004930"/>
                  <a:pt x="6255813" y="1991676"/>
                  <a:pt x="6232416" y="1992481"/>
                </a:cubicBezTo>
                <a:close/>
                <a:moveTo>
                  <a:pt x="607445" y="1992366"/>
                </a:moveTo>
                <a:cubicBezTo>
                  <a:pt x="584971" y="1991789"/>
                  <a:pt x="580015" y="2001011"/>
                  <a:pt x="583587" y="2020142"/>
                </a:cubicBezTo>
                <a:cubicBezTo>
                  <a:pt x="580015" y="2039275"/>
                  <a:pt x="585201" y="2047573"/>
                  <a:pt x="607445" y="2047801"/>
                </a:cubicBezTo>
                <a:lnTo>
                  <a:pt x="607445" y="2047686"/>
                </a:lnTo>
                <a:cubicBezTo>
                  <a:pt x="631417" y="2047918"/>
                  <a:pt x="630957" y="2035471"/>
                  <a:pt x="631763" y="2018644"/>
                </a:cubicBezTo>
                <a:cubicBezTo>
                  <a:pt x="632569" y="2000319"/>
                  <a:pt x="627615" y="1992827"/>
                  <a:pt x="607445" y="1992366"/>
                </a:cubicBezTo>
                <a:close/>
                <a:moveTo>
                  <a:pt x="7380331" y="1992266"/>
                </a:moveTo>
                <a:cubicBezTo>
                  <a:pt x="7373877" y="1992279"/>
                  <a:pt x="7366501" y="1994442"/>
                  <a:pt x="7360623" y="1994671"/>
                </a:cubicBezTo>
                <a:cubicBezTo>
                  <a:pt x="7341952" y="1995365"/>
                  <a:pt x="7350597" y="2011153"/>
                  <a:pt x="7349329" y="2020719"/>
                </a:cubicBezTo>
                <a:cubicBezTo>
                  <a:pt x="7348175" y="2030054"/>
                  <a:pt x="7349097" y="2039734"/>
                  <a:pt x="7349097" y="2049302"/>
                </a:cubicBezTo>
                <a:cubicBezTo>
                  <a:pt x="7349097" y="2062325"/>
                  <a:pt x="7348752" y="2075348"/>
                  <a:pt x="7349097" y="2088371"/>
                </a:cubicBezTo>
                <a:cubicBezTo>
                  <a:pt x="7349329" y="2097246"/>
                  <a:pt x="7345985" y="2110039"/>
                  <a:pt x="7361314" y="2108541"/>
                </a:cubicBezTo>
                <a:cubicBezTo>
                  <a:pt x="7372954" y="2107388"/>
                  <a:pt x="7390704" y="2117070"/>
                  <a:pt x="7394737" y="2099436"/>
                </a:cubicBezTo>
                <a:lnTo>
                  <a:pt x="7394737" y="2099321"/>
                </a:lnTo>
                <a:cubicBezTo>
                  <a:pt x="7397388" y="2088140"/>
                  <a:pt x="7404880" y="2070046"/>
                  <a:pt x="7388168" y="2062671"/>
                </a:cubicBezTo>
                <a:cubicBezTo>
                  <a:pt x="7369727" y="2054603"/>
                  <a:pt x="7376181" y="2053335"/>
                  <a:pt x="7388283" y="2045381"/>
                </a:cubicBezTo>
                <a:cubicBezTo>
                  <a:pt x="7404073" y="2035009"/>
                  <a:pt x="7397965" y="2015993"/>
                  <a:pt x="7394508" y="2002739"/>
                </a:cubicBezTo>
                <a:cubicBezTo>
                  <a:pt x="7392317" y="1994384"/>
                  <a:pt x="7386785" y="1992250"/>
                  <a:pt x="7380331" y="1992266"/>
                </a:cubicBezTo>
                <a:close/>
                <a:moveTo>
                  <a:pt x="9717766" y="1992138"/>
                </a:moveTo>
                <a:cubicBezTo>
                  <a:pt x="9708201" y="1992366"/>
                  <a:pt x="9695522" y="1987987"/>
                  <a:pt x="9695638" y="2005391"/>
                </a:cubicBezTo>
                <a:cubicBezTo>
                  <a:pt x="9695868" y="2034894"/>
                  <a:pt x="9695638" y="2064514"/>
                  <a:pt x="9695638" y="2094019"/>
                </a:cubicBezTo>
                <a:cubicBezTo>
                  <a:pt x="9695638" y="2100818"/>
                  <a:pt x="9697828" y="2104853"/>
                  <a:pt x="9705435" y="2106811"/>
                </a:cubicBezTo>
                <a:cubicBezTo>
                  <a:pt x="9731136" y="2113497"/>
                  <a:pt x="9742776" y="2105198"/>
                  <a:pt x="9742892" y="2078921"/>
                </a:cubicBezTo>
                <a:cubicBezTo>
                  <a:pt x="9742892" y="2069354"/>
                  <a:pt x="9742892" y="2059789"/>
                  <a:pt x="9742892" y="2050224"/>
                </a:cubicBezTo>
                <a:lnTo>
                  <a:pt x="9742660" y="2050224"/>
                </a:lnTo>
                <a:cubicBezTo>
                  <a:pt x="9742660" y="2035471"/>
                  <a:pt x="9743122" y="2020719"/>
                  <a:pt x="9742660" y="2005967"/>
                </a:cubicBezTo>
                <a:cubicBezTo>
                  <a:pt x="9742200" y="1987870"/>
                  <a:pt x="9728370" y="1991905"/>
                  <a:pt x="9717766" y="1992138"/>
                </a:cubicBezTo>
                <a:close/>
                <a:moveTo>
                  <a:pt x="9103932" y="1992138"/>
                </a:moveTo>
                <a:cubicBezTo>
                  <a:pt x="9095748" y="1992138"/>
                  <a:pt x="9089180" y="1993057"/>
                  <a:pt x="9086760" y="2003546"/>
                </a:cubicBezTo>
                <a:cubicBezTo>
                  <a:pt x="9079959" y="2033742"/>
                  <a:pt x="9087912" y="2044574"/>
                  <a:pt x="9118453" y="2044574"/>
                </a:cubicBezTo>
                <a:cubicBezTo>
                  <a:pt x="9127097" y="2044574"/>
                  <a:pt x="9135742" y="2044574"/>
                  <a:pt x="9144386" y="2044574"/>
                </a:cubicBezTo>
                <a:cubicBezTo>
                  <a:pt x="9159138" y="2044574"/>
                  <a:pt x="9173776" y="2044574"/>
                  <a:pt x="9188528" y="2044574"/>
                </a:cubicBezTo>
                <a:cubicBezTo>
                  <a:pt x="9195902" y="2044574"/>
                  <a:pt x="9201436" y="2043770"/>
                  <a:pt x="9203510" y="2034433"/>
                </a:cubicBezTo>
                <a:cubicBezTo>
                  <a:pt x="9210655" y="2002855"/>
                  <a:pt x="9203049" y="1992253"/>
                  <a:pt x="9171469" y="1992138"/>
                </a:cubicBezTo>
                <a:cubicBezTo>
                  <a:pt x="9148881" y="1992138"/>
                  <a:pt x="9126406" y="1992138"/>
                  <a:pt x="9103932" y="1992138"/>
                </a:cubicBezTo>
                <a:close/>
                <a:moveTo>
                  <a:pt x="1345291" y="1992138"/>
                </a:moveTo>
                <a:cubicBezTo>
                  <a:pt x="1335726" y="1992366"/>
                  <a:pt x="1323047" y="1987987"/>
                  <a:pt x="1323163" y="2005391"/>
                </a:cubicBezTo>
                <a:cubicBezTo>
                  <a:pt x="1323393" y="2034894"/>
                  <a:pt x="1323163" y="2064514"/>
                  <a:pt x="1323163" y="2094019"/>
                </a:cubicBezTo>
                <a:cubicBezTo>
                  <a:pt x="1323163" y="2100818"/>
                  <a:pt x="1325353" y="2104853"/>
                  <a:pt x="1332960" y="2106811"/>
                </a:cubicBezTo>
                <a:cubicBezTo>
                  <a:pt x="1358661" y="2113497"/>
                  <a:pt x="1370301" y="2105198"/>
                  <a:pt x="1370417" y="2078921"/>
                </a:cubicBezTo>
                <a:cubicBezTo>
                  <a:pt x="1370417" y="2069354"/>
                  <a:pt x="1370417" y="2059789"/>
                  <a:pt x="1370417" y="2050224"/>
                </a:cubicBezTo>
                <a:lnTo>
                  <a:pt x="1370185" y="2050224"/>
                </a:lnTo>
                <a:cubicBezTo>
                  <a:pt x="1370185" y="2035471"/>
                  <a:pt x="1370647" y="2020719"/>
                  <a:pt x="1370185" y="2005967"/>
                </a:cubicBezTo>
                <a:cubicBezTo>
                  <a:pt x="1369725" y="1987870"/>
                  <a:pt x="1355895" y="1991905"/>
                  <a:pt x="1345291" y="1992138"/>
                </a:cubicBezTo>
                <a:close/>
                <a:moveTo>
                  <a:pt x="731457" y="1992138"/>
                </a:moveTo>
                <a:cubicBezTo>
                  <a:pt x="723273" y="1992138"/>
                  <a:pt x="716705" y="1993057"/>
                  <a:pt x="714285" y="2003546"/>
                </a:cubicBezTo>
                <a:cubicBezTo>
                  <a:pt x="707484" y="2033742"/>
                  <a:pt x="715437" y="2044574"/>
                  <a:pt x="745978" y="2044574"/>
                </a:cubicBezTo>
                <a:cubicBezTo>
                  <a:pt x="754622" y="2044574"/>
                  <a:pt x="763267" y="2044574"/>
                  <a:pt x="771911" y="2044574"/>
                </a:cubicBezTo>
                <a:cubicBezTo>
                  <a:pt x="786663" y="2044574"/>
                  <a:pt x="801301" y="2044574"/>
                  <a:pt x="816053" y="2044574"/>
                </a:cubicBezTo>
                <a:cubicBezTo>
                  <a:pt x="823427" y="2044574"/>
                  <a:pt x="828961" y="2043770"/>
                  <a:pt x="831035" y="2034433"/>
                </a:cubicBezTo>
                <a:cubicBezTo>
                  <a:pt x="838180" y="2002855"/>
                  <a:pt x="830574" y="1992253"/>
                  <a:pt x="798994" y="1992138"/>
                </a:cubicBezTo>
                <a:cubicBezTo>
                  <a:pt x="776406" y="1992138"/>
                  <a:pt x="753931" y="1992138"/>
                  <a:pt x="731457" y="1992138"/>
                </a:cubicBezTo>
                <a:close/>
                <a:moveTo>
                  <a:pt x="11676568" y="1992092"/>
                </a:moveTo>
                <a:cubicBezTo>
                  <a:pt x="11673233" y="1990983"/>
                  <a:pt x="11668587" y="1990983"/>
                  <a:pt x="11662076" y="1992481"/>
                </a:cubicBezTo>
                <a:lnTo>
                  <a:pt x="11662076" y="1992366"/>
                </a:lnTo>
                <a:cubicBezTo>
                  <a:pt x="11644097" y="1990061"/>
                  <a:pt x="11629920" y="1990754"/>
                  <a:pt x="11633032" y="2015187"/>
                </a:cubicBezTo>
                <a:cubicBezTo>
                  <a:pt x="11634992" y="2030054"/>
                  <a:pt x="11628654" y="2048032"/>
                  <a:pt x="11655046" y="2045037"/>
                </a:cubicBezTo>
                <a:cubicBezTo>
                  <a:pt x="11670720" y="2043307"/>
                  <a:pt x="11689046" y="2049186"/>
                  <a:pt x="11686164" y="2021525"/>
                </a:cubicBezTo>
                <a:cubicBezTo>
                  <a:pt x="11684781" y="2008731"/>
                  <a:pt x="11686574" y="1995420"/>
                  <a:pt x="11676568" y="1992092"/>
                </a:cubicBezTo>
                <a:close/>
                <a:moveTo>
                  <a:pt x="3304093" y="1992092"/>
                </a:moveTo>
                <a:cubicBezTo>
                  <a:pt x="3300758" y="1990983"/>
                  <a:pt x="3296112" y="1990983"/>
                  <a:pt x="3289601" y="1992481"/>
                </a:cubicBezTo>
                <a:lnTo>
                  <a:pt x="3289601" y="1992366"/>
                </a:lnTo>
                <a:cubicBezTo>
                  <a:pt x="3271622" y="1990061"/>
                  <a:pt x="3257445" y="1990754"/>
                  <a:pt x="3260557" y="2015187"/>
                </a:cubicBezTo>
                <a:cubicBezTo>
                  <a:pt x="3262517" y="2030054"/>
                  <a:pt x="3256179" y="2048032"/>
                  <a:pt x="3282571" y="2045037"/>
                </a:cubicBezTo>
                <a:cubicBezTo>
                  <a:pt x="3298245" y="2043307"/>
                  <a:pt x="3316571" y="2049186"/>
                  <a:pt x="3313689" y="2021525"/>
                </a:cubicBezTo>
                <a:cubicBezTo>
                  <a:pt x="3312306" y="2008731"/>
                  <a:pt x="3314099" y="1995420"/>
                  <a:pt x="3304093" y="1992092"/>
                </a:cubicBezTo>
                <a:close/>
                <a:moveTo>
                  <a:pt x="10188688" y="1991905"/>
                </a:moveTo>
                <a:cubicBezTo>
                  <a:pt x="10163102" y="1990982"/>
                  <a:pt x="10164601" y="2005276"/>
                  <a:pt x="10163564" y="2022332"/>
                </a:cubicBezTo>
                <a:cubicBezTo>
                  <a:pt x="10162526" y="2039967"/>
                  <a:pt x="10168058" y="2046536"/>
                  <a:pt x="10186498" y="2046305"/>
                </a:cubicBezTo>
                <a:cubicBezTo>
                  <a:pt x="10205400" y="2045959"/>
                  <a:pt x="10217502" y="2042731"/>
                  <a:pt x="10212200" y="2020604"/>
                </a:cubicBezTo>
                <a:cubicBezTo>
                  <a:pt x="10215427" y="2001818"/>
                  <a:pt x="10210817" y="1992714"/>
                  <a:pt x="10188688" y="1991905"/>
                </a:cubicBezTo>
                <a:close/>
                <a:moveTo>
                  <a:pt x="6768340" y="1991905"/>
                </a:moveTo>
                <a:cubicBezTo>
                  <a:pt x="6743099" y="1992942"/>
                  <a:pt x="6717974" y="1992714"/>
                  <a:pt x="6692733" y="1992253"/>
                </a:cubicBezTo>
                <a:cubicBezTo>
                  <a:pt x="6677982" y="1991905"/>
                  <a:pt x="6674294" y="1998245"/>
                  <a:pt x="6673257" y="2012536"/>
                </a:cubicBezTo>
                <a:cubicBezTo>
                  <a:pt x="6671530" y="2036393"/>
                  <a:pt x="6677637" y="2048956"/>
                  <a:pt x="6704144" y="2044805"/>
                </a:cubicBezTo>
                <a:cubicBezTo>
                  <a:pt x="6712675" y="2043424"/>
                  <a:pt x="6721546" y="2044574"/>
                  <a:pt x="6730191" y="2044574"/>
                </a:cubicBezTo>
                <a:cubicBezTo>
                  <a:pt x="6743215" y="2044692"/>
                  <a:pt x="6756239" y="2043885"/>
                  <a:pt x="6769264" y="2044805"/>
                </a:cubicBezTo>
                <a:cubicBezTo>
                  <a:pt x="6792196" y="2046420"/>
                  <a:pt x="6787818" y="2030054"/>
                  <a:pt x="6788624" y="2016800"/>
                </a:cubicBezTo>
                <a:cubicBezTo>
                  <a:pt x="6789546" y="2002164"/>
                  <a:pt x="6787472" y="1991100"/>
                  <a:pt x="6768340" y="1991905"/>
                </a:cubicBezTo>
                <a:close/>
                <a:moveTo>
                  <a:pt x="1816213" y="1991905"/>
                </a:moveTo>
                <a:cubicBezTo>
                  <a:pt x="1790627" y="1990982"/>
                  <a:pt x="1792126" y="2005276"/>
                  <a:pt x="1791089" y="2022332"/>
                </a:cubicBezTo>
                <a:cubicBezTo>
                  <a:pt x="1790051" y="2039967"/>
                  <a:pt x="1795583" y="2046536"/>
                  <a:pt x="1814023" y="2046305"/>
                </a:cubicBezTo>
                <a:cubicBezTo>
                  <a:pt x="1832925" y="2045959"/>
                  <a:pt x="1845027" y="2042731"/>
                  <a:pt x="1839725" y="2020604"/>
                </a:cubicBezTo>
                <a:cubicBezTo>
                  <a:pt x="1842952" y="2001818"/>
                  <a:pt x="1838342" y="1992714"/>
                  <a:pt x="1816213" y="1991905"/>
                </a:cubicBezTo>
                <a:close/>
                <a:moveTo>
                  <a:pt x="11601338" y="1991789"/>
                </a:moveTo>
                <a:cubicBezTo>
                  <a:pt x="11573678" y="1992253"/>
                  <a:pt x="11545902" y="1992138"/>
                  <a:pt x="11518126" y="1992138"/>
                </a:cubicBezTo>
                <a:cubicBezTo>
                  <a:pt x="11510519" y="1992138"/>
                  <a:pt x="11505448" y="1994327"/>
                  <a:pt x="11503142" y="2002970"/>
                </a:cubicBezTo>
                <a:cubicBezTo>
                  <a:pt x="11495306" y="2032243"/>
                  <a:pt x="11504411" y="2044805"/>
                  <a:pt x="11534146" y="2044692"/>
                </a:cubicBezTo>
                <a:cubicBezTo>
                  <a:pt x="11542906" y="2044692"/>
                  <a:pt x="11551549" y="2044692"/>
                  <a:pt x="11560193" y="2044805"/>
                </a:cubicBezTo>
                <a:cubicBezTo>
                  <a:pt x="11574024" y="2044805"/>
                  <a:pt x="11587968" y="2044805"/>
                  <a:pt x="11601799" y="2044805"/>
                </a:cubicBezTo>
                <a:cubicBezTo>
                  <a:pt x="11623466" y="2044920"/>
                  <a:pt x="11617588" y="2028785"/>
                  <a:pt x="11618166" y="2016800"/>
                </a:cubicBezTo>
                <a:cubicBezTo>
                  <a:pt x="11618742" y="2004698"/>
                  <a:pt x="11620470" y="1991443"/>
                  <a:pt x="11601338" y="1991789"/>
                </a:cubicBezTo>
                <a:close/>
                <a:moveTo>
                  <a:pt x="7906458" y="1991789"/>
                </a:moveTo>
                <a:cubicBezTo>
                  <a:pt x="7883639" y="1989830"/>
                  <a:pt x="7876609" y="1997206"/>
                  <a:pt x="7877530" y="2020373"/>
                </a:cubicBezTo>
                <a:cubicBezTo>
                  <a:pt x="7878336" y="2039275"/>
                  <a:pt x="7882601" y="2047458"/>
                  <a:pt x="7902309" y="2045153"/>
                </a:cubicBezTo>
                <a:cubicBezTo>
                  <a:pt x="7913373" y="2043885"/>
                  <a:pt x="7924784" y="2044920"/>
                  <a:pt x="7935962" y="2044920"/>
                </a:cubicBezTo>
                <a:cubicBezTo>
                  <a:pt x="7949679" y="2045037"/>
                  <a:pt x="7963509" y="2044574"/>
                  <a:pt x="7977339" y="2045037"/>
                </a:cubicBezTo>
                <a:lnTo>
                  <a:pt x="7977339" y="2044920"/>
                </a:lnTo>
                <a:cubicBezTo>
                  <a:pt x="7998891" y="2045729"/>
                  <a:pt x="7993936" y="2029941"/>
                  <a:pt x="7994167" y="2017953"/>
                </a:cubicBezTo>
                <a:cubicBezTo>
                  <a:pt x="7994397" y="2005620"/>
                  <a:pt x="7997853" y="1991100"/>
                  <a:pt x="7976302" y="1992138"/>
                </a:cubicBezTo>
                <a:cubicBezTo>
                  <a:pt x="7953021" y="1993288"/>
                  <a:pt x="7929624" y="1993748"/>
                  <a:pt x="7906458" y="1991789"/>
                </a:cubicBezTo>
                <a:close/>
                <a:moveTo>
                  <a:pt x="6900651" y="1991789"/>
                </a:moveTo>
                <a:cubicBezTo>
                  <a:pt x="6882211" y="1993057"/>
                  <a:pt x="6866881" y="1992942"/>
                  <a:pt x="6872757" y="2018874"/>
                </a:cubicBezTo>
                <a:cubicBezTo>
                  <a:pt x="6867574" y="2038928"/>
                  <a:pt x="6876332" y="2045381"/>
                  <a:pt x="6897078" y="2045037"/>
                </a:cubicBezTo>
                <a:cubicBezTo>
                  <a:pt x="6915402" y="2044692"/>
                  <a:pt x="6926467" y="2043192"/>
                  <a:pt x="6924738" y="2020256"/>
                </a:cubicBezTo>
                <a:cubicBezTo>
                  <a:pt x="6923470" y="2003202"/>
                  <a:pt x="6924621" y="1990176"/>
                  <a:pt x="6900651" y="1991789"/>
                </a:cubicBezTo>
                <a:close/>
                <a:moveTo>
                  <a:pt x="3228863" y="1991789"/>
                </a:moveTo>
                <a:cubicBezTo>
                  <a:pt x="3201203" y="1992253"/>
                  <a:pt x="3173427" y="1992138"/>
                  <a:pt x="3145651" y="1992138"/>
                </a:cubicBezTo>
                <a:cubicBezTo>
                  <a:pt x="3138044" y="1992138"/>
                  <a:pt x="3132973" y="1994327"/>
                  <a:pt x="3130667" y="2002970"/>
                </a:cubicBezTo>
                <a:cubicBezTo>
                  <a:pt x="3122831" y="2032243"/>
                  <a:pt x="3131936" y="2044805"/>
                  <a:pt x="3161671" y="2044692"/>
                </a:cubicBezTo>
                <a:cubicBezTo>
                  <a:pt x="3170431" y="2044692"/>
                  <a:pt x="3179074" y="2044692"/>
                  <a:pt x="3187718" y="2044805"/>
                </a:cubicBezTo>
                <a:cubicBezTo>
                  <a:pt x="3201549" y="2044805"/>
                  <a:pt x="3215493" y="2044805"/>
                  <a:pt x="3229324" y="2044805"/>
                </a:cubicBezTo>
                <a:cubicBezTo>
                  <a:pt x="3250991" y="2044920"/>
                  <a:pt x="3245113" y="2028785"/>
                  <a:pt x="3245691" y="2016800"/>
                </a:cubicBezTo>
                <a:cubicBezTo>
                  <a:pt x="3246267" y="2004698"/>
                  <a:pt x="3247995" y="1991443"/>
                  <a:pt x="3228863" y="1991789"/>
                </a:cubicBezTo>
                <a:close/>
                <a:moveTo>
                  <a:pt x="11003654" y="1991676"/>
                </a:moveTo>
                <a:cubicBezTo>
                  <a:pt x="10998539" y="1991271"/>
                  <a:pt x="10992344" y="1992539"/>
                  <a:pt x="10987618" y="1991789"/>
                </a:cubicBezTo>
                <a:cubicBezTo>
                  <a:pt x="10971484" y="1989254"/>
                  <a:pt x="10965605" y="1996286"/>
                  <a:pt x="10967103" y="2012190"/>
                </a:cubicBezTo>
                <a:cubicBezTo>
                  <a:pt x="10968141" y="2024291"/>
                  <a:pt x="10967334" y="2036508"/>
                  <a:pt x="10967334" y="2048725"/>
                </a:cubicBezTo>
                <a:cubicBezTo>
                  <a:pt x="10967334" y="2063593"/>
                  <a:pt x="10967334" y="2078345"/>
                  <a:pt x="10967334" y="2093098"/>
                </a:cubicBezTo>
                <a:cubicBezTo>
                  <a:pt x="10967334" y="2099206"/>
                  <a:pt x="10967566" y="2107043"/>
                  <a:pt x="10975748" y="2106350"/>
                </a:cubicBezTo>
                <a:cubicBezTo>
                  <a:pt x="10988656" y="2105198"/>
                  <a:pt x="11007788" y="2115109"/>
                  <a:pt x="11012398" y="2098053"/>
                </a:cubicBezTo>
                <a:lnTo>
                  <a:pt x="11012513" y="2098053"/>
                </a:lnTo>
                <a:cubicBezTo>
                  <a:pt x="11015509" y="2086759"/>
                  <a:pt x="11026804" y="2065667"/>
                  <a:pt x="11000181" y="2058406"/>
                </a:cubicBezTo>
                <a:cubicBezTo>
                  <a:pt x="10989462" y="2055524"/>
                  <a:pt x="10995917" y="2048264"/>
                  <a:pt x="11003062" y="2045037"/>
                </a:cubicBezTo>
                <a:cubicBezTo>
                  <a:pt x="11024846" y="2035009"/>
                  <a:pt x="11014011" y="2015993"/>
                  <a:pt x="11013204" y="2001587"/>
                </a:cubicBezTo>
                <a:cubicBezTo>
                  <a:pt x="11012801" y="1994152"/>
                  <a:pt x="11008767" y="1992078"/>
                  <a:pt x="11003654" y="1991676"/>
                </a:cubicBezTo>
                <a:close/>
                <a:moveTo>
                  <a:pt x="10925036" y="1991676"/>
                </a:moveTo>
                <a:cubicBezTo>
                  <a:pt x="10913626" y="1992138"/>
                  <a:pt x="10899334" y="1987756"/>
                  <a:pt x="10899334" y="2007465"/>
                </a:cubicBezTo>
                <a:cubicBezTo>
                  <a:pt x="10899566" y="2035127"/>
                  <a:pt x="10899566" y="2062786"/>
                  <a:pt x="10899334" y="2090447"/>
                </a:cubicBezTo>
                <a:cubicBezTo>
                  <a:pt x="10899220" y="2100932"/>
                  <a:pt x="10903368" y="2105660"/>
                  <a:pt x="10914318" y="2107043"/>
                </a:cubicBezTo>
                <a:cubicBezTo>
                  <a:pt x="10942670" y="2110731"/>
                  <a:pt x="10946818" y="2107503"/>
                  <a:pt x="10946818" y="2077999"/>
                </a:cubicBezTo>
                <a:cubicBezTo>
                  <a:pt x="10946818" y="2068547"/>
                  <a:pt x="10946818" y="2058982"/>
                  <a:pt x="10946818" y="2049532"/>
                </a:cubicBezTo>
                <a:lnTo>
                  <a:pt x="10946704" y="2049417"/>
                </a:lnTo>
                <a:cubicBezTo>
                  <a:pt x="10946704" y="2035586"/>
                  <a:pt x="10946012" y="2021640"/>
                  <a:pt x="10946935" y="2007927"/>
                </a:cubicBezTo>
                <a:cubicBezTo>
                  <a:pt x="10948086" y="1990293"/>
                  <a:pt x="10936676" y="1991215"/>
                  <a:pt x="10925036" y="1991676"/>
                </a:cubicBezTo>
                <a:close/>
                <a:moveTo>
                  <a:pt x="9914848" y="1991676"/>
                </a:moveTo>
                <a:cubicBezTo>
                  <a:pt x="9896754" y="1990636"/>
                  <a:pt x="9893872" y="1997784"/>
                  <a:pt x="9893181" y="2014149"/>
                </a:cubicBezTo>
                <a:cubicBezTo>
                  <a:pt x="9892259" y="2036622"/>
                  <a:pt x="9896754" y="2049071"/>
                  <a:pt x="9922454" y="2044574"/>
                </a:cubicBezTo>
                <a:cubicBezTo>
                  <a:pt x="9931676" y="2042961"/>
                  <a:pt x="9941472" y="2044346"/>
                  <a:pt x="9951038" y="2044461"/>
                </a:cubicBezTo>
                <a:cubicBezTo>
                  <a:pt x="9964868" y="2044461"/>
                  <a:pt x="9978814" y="2043885"/>
                  <a:pt x="9992644" y="2044574"/>
                </a:cubicBezTo>
                <a:cubicBezTo>
                  <a:pt x="10013274" y="2045729"/>
                  <a:pt x="10009010" y="2030744"/>
                  <a:pt x="10008318" y="2019681"/>
                </a:cubicBezTo>
                <a:cubicBezTo>
                  <a:pt x="10007626" y="2008617"/>
                  <a:pt x="10016040" y="1991443"/>
                  <a:pt x="9992874" y="1991905"/>
                </a:cubicBezTo>
                <a:cubicBezTo>
                  <a:pt x="9966942" y="1992366"/>
                  <a:pt x="9940780" y="1993057"/>
                  <a:pt x="9914848" y="1991676"/>
                </a:cubicBezTo>
                <a:close/>
                <a:moveTo>
                  <a:pt x="5486040" y="1991676"/>
                </a:moveTo>
                <a:cubicBezTo>
                  <a:pt x="5464027" y="1989487"/>
                  <a:pt x="5463681" y="2002279"/>
                  <a:pt x="5463222" y="2018874"/>
                </a:cubicBezTo>
                <a:cubicBezTo>
                  <a:pt x="5462759" y="2037199"/>
                  <a:pt x="5466680" y="2046420"/>
                  <a:pt x="5487308" y="2045037"/>
                </a:cubicBezTo>
                <a:cubicBezTo>
                  <a:pt x="5510475" y="2043653"/>
                  <a:pt x="5533984" y="2043653"/>
                  <a:pt x="5557267" y="2045037"/>
                </a:cubicBezTo>
                <a:lnTo>
                  <a:pt x="5557267" y="2044805"/>
                </a:lnTo>
                <a:cubicBezTo>
                  <a:pt x="5577322" y="2045959"/>
                  <a:pt x="5584006" y="2039849"/>
                  <a:pt x="5584006" y="2018759"/>
                </a:cubicBezTo>
                <a:cubicBezTo>
                  <a:pt x="5584006" y="1996747"/>
                  <a:pt x="5577090" y="1989254"/>
                  <a:pt x="5556000" y="1991676"/>
                </a:cubicBezTo>
                <a:cubicBezTo>
                  <a:pt x="5545741" y="1992942"/>
                  <a:pt x="5535253" y="1991905"/>
                  <a:pt x="5524881" y="1991905"/>
                </a:cubicBezTo>
                <a:cubicBezTo>
                  <a:pt x="5511972" y="1991905"/>
                  <a:pt x="5498834" y="1992942"/>
                  <a:pt x="5486040" y="1991676"/>
                </a:cubicBezTo>
                <a:close/>
                <a:moveTo>
                  <a:pt x="2631179" y="1991676"/>
                </a:moveTo>
                <a:cubicBezTo>
                  <a:pt x="2626064" y="1991271"/>
                  <a:pt x="2619869" y="1992539"/>
                  <a:pt x="2615143" y="1991789"/>
                </a:cubicBezTo>
                <a:cubicBezTo>
                  <a:pt x="2599009" y="1989254"/>
                  <a:pt x="2593130" y="1996286"/>
                  <a:pt x="2594628" y="2012190"/>
                </a:cubicBezTo>
                <a:cubicBezTo>
                  <a:pt x="2595666" y="2024291"/>
                  <a:pt x="2594859" y="2036508"/>
                  <a:pt x="2594859" y="2048725"/>
                </a:cubicBezTo>
                <a:cubicBezTo>
                  <a:pt x="2594859" y="2063593"/>
                  <a:pt x="2594859" y="2078345"/>
                  <a:pt x="2594859" y="2093098"/>
                </a:cubicBezTo>
                <a:cubicBezTo>
                  <a:pt x="2594859" y="2099206"/>
                  <a:pt x="2595091" y="2107043"/>
                  <a:pt x="2603273" y="2106350"/>
                </a:cubicBezTo>
                <a:cubicBezTo>
                  <a:pt x="2616181" y="2105198"/>
                  <a:pt x="2635313" y="2115109"/>
                  <a:pt x="2639923" y="2098053"/>
                </a:cubicBezTo>
                <a:lnTo>
                  <a:pt x="2640038" y="2098053"/>
                </a:lnTo>
                <a:cubicBezTo>
                  <a:pt x="2643034" y="2086759"/>
                  <a:pt x="2654329" y="2065667"/>
                  <a:pt x="2627706" y="2058406"/>
                </a:cubicBezTo>
                <a:cubicBezTo>
                  <a:pt x="2616987" y="2055524"/>
                  <a:pt x="2623442" y="2048264"/>
                  <a:pt x="2630587" y="2045037"/>
                </a:cubicBezTo>
                <a:cubicBezTo>
                  <a:pt x="2652371" y="2035009"/>
                  <a:pt x="2641536" y="2015993"/>
                  <a:pt x="2640729" y="2001587"/>
                </a:cubicBezTo>
                <a:cubicBezTo>
                  <a:pt x="2640326" y="1994152"/>
                  <a:pt x="2636292" y="1992078"/>
                  <a:pt x="2631179" y="1991676"/>
                </a:cubicBezTo>
                <a:close/>
                <a:moveTo>
                  <a:pt x="2552561" y="1991676"/>
                </a:moveTo>
                <a:cubicBezTo>
                  <a:pt x="2541151" y="1992138"/>
                  <a:pt x="2526859" y="1987756"/>
                  <a:pt x="2526859" y="2007465"/>
                </a:cubicBezTo>
                <a:cubicBezTo>
                  <a:pt x="2527091" y="2035127"/>
                  <a:pt x="2527091" y="2062786"/>
                  <a:pt x="2526859" y="2090447"/>
                </a:cubicBezTo>
                <a:cubicBezTo>
                  <a:pt x="2526745" y="2100932"/>
                  <a:pt x="2530893" y="2105660"/>
                  <a:pt x="2541843" y="2107043"/>
                </a:cubicBezTo>
                <a:cubicBezTo>
                  <a:pt x="2570195" y="2110731"/>
                  <a:pt x="2574343" y="2107503"/>
                  <a:pt x="2574343" y="2077999"/>
                </a:cubicBezTo>
                <a:cubicBezTo>
                  <a:pt x="2574343" y="2068547"/>
                  <a:pt x="2574343" y="2058982"/>
                  <a:pt x="2574343" y="2049532"/>
                </a:cubicBezTo>
                <a:lnTo>
                  <a:pt x="2574229" y="2049417"/>
                </a:lnTo>
                <a:cubicBezTo>
                  <a:pt x="2574229" y="2035586"/>
                  <a:pt x="2573537" y="2021640"/>
                  <a:pt x="2574460" y="2007927"/>
                </a:cubicBezTo>
                <a:cubicBezTo>
                  <a:pt x="2575611" y="1990293"/>
                  <a:pt x="2564201" y="1991215"/>
                  <a:pt x="2552561" y="1991676"/>
                </a:cubicBezTo>
                <a:close/>
                <a:moveTo>
                  <a:pt x="1542373" y="1991676"/>
                </a:moveTo>
                <a:cubicBezTo>
                  <a:pt x="1524279" y="1990636"/>
                  <a:pt x="1521397" y="1997784"/>
                  <a:pt x="1520706" y="2014149"/>
                </a:cubicBezTo>
                <a:cubicBezTo>
                  <a:pt x="1519784" y="2036622"/>
                  <a:pt x="1524279" y="2049071"/>
                  <a:pt x="1549979" y="2044574"/>
                </a:cubicBezTo>
                <a:cubicBezTo>
                  <a:pt x="1559201" y="2042961"/>
                  <a:pt x="1568997" y="2044346"/>
                  <a:pt x="1578563" y="2044461"/>
                </a:cubicBezTo>
                <a:cubicBezTo>
                  <a:pt x="1592393" y="2044461"/>
                  <a:pt x="1606339" y="2043885"/>
                  <a:pt x="1620169" y="2044574"/>
                </a:cubicBezTo>
                <a:cubicBezTo>
                  <a:pt x="1640799" y="2045729"/>
                  <a:pt x="1636535" y="2030744"/>
                  <a:pt x="1635843" y="2019681"/>
                </a:cubicBezTo>
                <a:cubicBezTo>
                  <a:pt x="1635151" y="2008617"/>
                  <a:pt x="1643565" y="1991443"/>
                  <a:pt x="1620399" y="1991905"/>
                </a:cubicBezTo>
                <a:cubicBezTo>
                  <a:pt x="1594467" y="1992366"/>
                  <a:pt x="1568305" y="1993057"/>
                  <a:pt x="1542373" y="1991676"/>
                </a:cubicBezTo>
                <a:close/>
                <a:moveTo>
                  <a:pt x="11458310" y="1991559"/>
                </a:moveTo>
                <a:cubicBezTo>
                  <a:pt x="11437564" y="1991215"/>
                  <a:pt x="11431918" y="1998934"/>
                  <a:pt x="11435490" y="2016569"/>
                </a:cubicBezTo>
                <a:cubicBezTo>
                  <a:pt x="11434222" y="2032589"/>
                  <a:pt x="11432608" y="2045844"/>
                  <a:pt x="11456234" y="2045266"/>
                </a:cubicBezTo>
                <a:lnTo>
                  <a:pt x="11456234" y="2045153"/>
                </a:lnTo>
                <a:cubicBezTo>
                  <a:pt x="11476865" y="2044692"/>
                  <a:pt x="11483434" y="2038239"/>
                  <a:pt x="11482973" y="2018068"/>
                </a:cubicBezTo>
                <a:cubicBezTo>
                  <a:pt x="11482514" y="2000090"/>
                  <a:pt x="11478480" y="1992020"/>
                  <a:pt x="11458310" y="1991559"/>
                </a:cubicBezTo>
                <a:close/>
                <a:moveTo>
                  <a:pt x="8036694" y="1991559"/>
                </a:moveTo>
                <a:lnTo>
                  <a:pt x="8036694" y="1991676"/>
                </a:lnTo>
                <a:cubicBezTo>
                  <a:pt x="8015027" y="1990868"/>
                  <a:pt x="8011454" y="2000436"/>
                  <a:pt x="8014681" y="2019105"/>
                </a:cubicBezTo>
                <a:cubicBezTo>
                  <a:pt x="8011454" y="2034779"/>
                  <a:pt x="8013297" y="2045381"/>
                  <a:pt x="8035657" y="2045266"/>
                </a:cubicBezTo>
                <a:cubicBezTo>
                  <a:pt x="8056979" y="2045037"/>
                  <a:pt x="8061818" y="2036968"/>
                  <a:pt x="8061818" y="2017607"/>
                </a:cubicBezTo>
                <a:cubicBezTo>
                  <a:pt x="8061703" y="1998934"/>
                  <a:pt x="8056172" y="1992253"/>
                  <a:pt x="8036694" y="1991559"/>
                </a:cubicBezTo>
                <a:close/>
                <a:moveTo>
                  <a:pt x="6832188" y="1991559"/>
                </a:moveTo>
                <a:cubicBezTo>
                  <a:pt x="6805336" y="1989945"/>
                  <a:pt x="6808102" y="2007465"/>
                  <a:pt x="6806835" y="2023254"/>
                </a:cubicBezTo>
                <a:cubicBezTo>
                  <a:pt x="6805220" y="2042961"/>
                  <a:pt x="6817668" y="2043770"/>
                  <a:pt x="6833457" y="2045153"/>
                </a:cubicBezTo>
                <a:cubicBezTo>
                  <a:pt x="6858122" y="2047225"/>
                  <a:pt x="6858354" y="2033627"/>
                  <a:pt x="6855934" y="2016108"/>
                </a:cubicBezTo>
                <a:cubicBezTo>
                  <a:pt x="6860657" y="1996055"/>
                  <a:pt x="6850978" y="1992714"/>
                  <a:pt x="6832188" y="1991559"/>
                </a:cubicBezTo>
                <a:close/>
                <a:moveTo>
                  <a:pt x="3085835" y="1991559"/>
                </a:moveTo>
                <a:cubicBezTo>
                  <a:pt x="3065089" y="1991215"/>
                  <a:pt x="3059443" y="1998934"/>
                  <a:pt x="3063015" y="2016569"/>
                </a:cubicBezTo>
                <a:cubicBezTo>
                  <a:pt x="3061747" y="2032589"/>
                  <a:pt x="3060133" y="2045844"/>
                  <a:pt x="3083759" y="2045266"/>
                </a:cubicBezTo>
                <a:lnTo>
                  <a:pt x="3083759" y="2045153"/>
                </a:lnTo>
                <a:cubicBezTo>
                  <a:pt x="3104390" y="2044692"/>
                  <a:pt x="3110959" y="2038239"/>
                  <a:pt x="3110498" y="2018068"/>
                </a:cubicBezTo>
                <a:cubicBezTo>
                  <a:pt x="3110039" y="2000090"/>
                  <a:pt x="3106005" y="1992020"/>
                  <a:pt x="3085835" y="1991559"/>
                </a:cubicBezTo>
                <a:close/>
                <a:moveTo>
                  <a:pt x="7649243" y="1991501"/>
                </a:moveTo>
                <a:cubicBezTo>
                  <a:pt x="7642011" y="1990005"/>
                  <a:pt x="7632561" y="1992539"/>
                  <a:pt x="7625242" y="1993057"/>
                </a:cubicBezTo>
                <a:cubicBezTo>
                  <a:pt x="7604381" y="1994555"/>
                  <a:pt x="7614177" y="2012421"/>
                  <a:pt x="7612334" y="2023716"/>
                </a:cubicBezTo>
                <a:cubicBezTo>
                  <a:pt x="7609453" y="2041695"/>
                  <a:pt x="7619019" y="2046305"/>
                  <a:pt x="7635039" y="2045153"/>
                </a:cubicBezTo>
                <a:cubicBezTo>
                  <a:pt x="7646218" y="2044346"/>
                  <a:pt x="7657513" y="2045037"/>
                  <a:pt x="7668809" y="2045037"/>
                </a:cubicBezTo>
                <a:cubicBezTo>
                  <a:pt x="7681024" y="2045037"/>
                  <a:pt x="7693127" y="2044574"/>
                  <a:pt x="7705228" y="2045037"/>
                </a:cubicBezTo>
                <a:cubicBezTo>
                  <a:pt x="7718943" y="2045612"/>
                  <a:pt x="7730353" y="2043770"/>
                  <a:pt x="7727472" y="2025905"/>
                </a:cubicBezTo>
                <a:cubicBezTo>
                  <a:pt x="7725397" y="2013457"/>
                  <a:pt x="7737153" y="1993174"/>
                  <a:pt x="7711797" y="1992714"/>
                </a:cubicBezTo>
                <a:cubicBezTo>
                  <a:pt x="7698427" y="1992481"/>
                  <a:pt x="7677567" y="1983838"/>
                  <a:pt x="7680102" y="2011844"/>
                </a:cubicBezTo>
                <a:lnTo>
                  <a:pt x="7679987" y="2011844"/>
                </a:lnTo>
                <a:cubicBezTo>
                  <a:pt x="7680679" y="2018874"/>
                  <a:pt x="7677797" y="2023485"/>
                  <a:pt x="7669730" y="2023368"/>
                </a:cubicBezTo>
                <a:cubicBezTo>
                  <a:pt x="7663620" y="2023254"/>
                  <a:pt x="7659356" y="2020256"/>
                  <a:pt x="7659934" y="2014149"/>
                </a:cubicBezTo>
                <a:cubicBezTo>
                  <a:pt x="7661490" y="1998531"/>
                  <a:pt x="7656475" y="1993002"/>
                  <a:pt x="7649243" y="1991501"/>
                </a:cubicBezTo>
                <a:close/>
                <a:moveTo>
                  <a:pt x="5231507" y="1991488"/>
                </a:moveTo>
                <a:cubicBezTo>
                  <a:pt x="5225110" y="1991215"/>
                  <a:pt x="5217618" y="1993578"/>
                  <a:pt x="5211739" y="1992599"/>
                </a:cubicBezTo>
                <a:cubicBezTo>
                  <a:pt x="5197793" y="1990293"/>
                  <a:pt x="5197679" y="2000780"/>
                  <a:pt x="5197333" y="2011039"/>
                </a:cubicBezTo>
                <a:cubicBezTo>
                  <a:pt x="5196066" y="2044920"/>
                  <a:pt x="5195833" y="2044920"/>
                  <a:pt x="5230294" y="2044920"/>
                </a:cubicBezTo>
                <a:cubicBezTo>
                  <a:pt x="5238133" y="2044920"/>
                  <a:pt x="5245854" y="2044920"/>
                  <a:pt x="5253691" y="2044920"/>
                </a:cubicBezTo>
                <a:cubicBezTo>
                  <a:pt x="5253691" y="2044805"/>
                  <a:pt x="5253691" y="2044805"/>
                  <a:pt x="5253691" y="2044805"/>
                </a:cubicBezTo>
                <a:cubicBezTo>
                  <a:pt x="5262451" y="2044805"/>
                  <a:pt x="5271095" y="2044805"/>
                  <a:pt x="5279740" y="2044805"/>
                </a:cubicBezTo>
                <a:cubicBezTo>
                  <a:pt x="5314084" y="2044574"/>
                  <a:pt x="5313851" y="2044574"/>
                  <a:pt x="5312586" y="2010577"/>
                </a:cubicBezTo>
                <a:cubicBezTo>
                  <a:pt x="5312240" y="2000090"/>
                  <a:pt x="5311894" y="1990293"/>
                  <a:pt x="5297833" y="1992714"/>
                </a:cubicBezTo>
                <a:cubicBezTo>
                  <a:pt x="5286194" y="1994671"/>
                  <a:pt x="5268213" y="1983145"/>
                  <a:pt x="5265217" y="2006428"/>
                </a:cubicBezTo>
                <a:lnTo>
                  <a:pt x="5265104" y="2006543"/>
                </a:lnTo>
                <a:cubicBezTo>
                  <a:pt x="5264295" y="2012882"/>
                  <a:pt x="5266715" y="2022102"/>
                  <a:pt x="5256459" y="2022564"/>
                </a:cubicBezTo>
                <a:cubicBezTo>
                  <a:pt x="5245395" y="2023024"/>
                  <a:pt x="5245738" y="2014149"/>
                  <a:pt x="5244703" y="2006197"/>
                </a:cubicBezTo>
                <a:cubicBezTo>
                  <a:pt x="5243204" y="1994671"/>
                  <a:pt x="5237903" y="1991760"/>
                  <a:pt x="5231507" y="1991488"/>
                </a:cubicBezTo>
                <a:close/>
                <a:moveTo>
                  <a:pt x="11124308" y="1991329"/>
                </a:moveTo>
                <a:cubicBezTo>
                  <a:pt x="11106559" y="1990407"/>
                  <a:pt x="11103217" y="1997439"/>
                  <a:pt x="11102525" y="2013803"/>
                </a:cubicBezTo>
                <a:cubicBezTo>
                  <a:pt x="11101603" y="2036276"/>
                  <a:pt x="11106213" y="2048610"/>
                  <a:pt x="11131800" y="2044346"/>
                </a:cubicBezTo>
                <a:cubicBezTo>
                  <a:pt x="11141135" y="2042846"/>
                  <a:pt x="11150816" y="2044113"/>
                  <a:pt x="11160382" y="2044113"/>
                </a:cubicBezTo>
                <a:cubicBezTo>
                  <a:pt x="11160382" y="2044231"/>
                  <a:pt x="11160382" y="2044346"/>
                  <a:pt x="11160382" y="2044346"/>
                </a:cubicBezTo>
                <a:cubicBezTo>
                  <a:pt x="11173406" y="2044346"/>
                  <a:pt x="11186429" y="2043424"/>
                  <a:pt x="11199337" y="2044574"/>
                </a:cubicBezTo>
                <a:cubicBezTo>
                  <a:pt x="11220082" y="2046420"/>
                  <a:pt x="11218700" y="2033050"/>
                  <a:pt x="11217892" y="2019566"/>
                </a:cubicBezTo>
                <a:lnTo>
                  <a:pt x="11217778" y="2019452"/>
                </a:lnTo>
                <a:cubicBezTo>
                  <a:pt x="11217086" y="2006658"/>
                  <a:pt x="11223424" y="1990176"/>
                  <a:pt x="11199567" y="1991329"/>
                </a:cubicBezTo>
                <a:cubicBezTo>
                  <a:pt x="11174558" y="1992481"/>
                  <a:pt x="11149318" y="1992714"/>
                  <a:pt x="11124308" y="1991329"/>
                </a:cubicBezTo>
                <a:close/>
                <a:moveTo>
                  <a:pt x="10518426" y="1991329"/>
                </a:moveTo>
                <a:cubicBezTo>
                  <a:pt x="10499524" y="1991676"/>
                  <a:pt x="10493185" y="1998014"/>
                  <a:pt x="10496413" y="2013342"/>
                </a:cubicBezTo>
                <a:cubicBezTo>
                  <a:pt x="10497219" y="2029477"/>
                  <a:pt x="10490880" y="2045959"/>
                  <a:pt x="10516352" y="2044920"/>
                </a:cubicBezTo>
                <a:cubicBezTo>
                  <a:pt x="10535138" y="2044231"/>
                  <a:pt x="10545164" y="2041808"/>
                  <a:pt x="10544242" y="2019566"/>
                </a:cubicBezTo>
                <a:cubicBezTo>
                  <a:pt x="10543551" y="2000896"/>
                  <a:pt x="10540554" y="1990868"/>
                  <a:pt x="10518542" y="1991329"/>
                </a:cubicBezTo>
                <a:close/>
                <a:moveTo>
                  <a:pt x="10253344" y="1991329"/>
                </a:moveTo>
                <a:cubicBezTo>
                  <a:pt x="10233982" y="1992138"/>
                  <a:pt x="10222457" y="1992942"/>
                  <a:pt x="10224532" y="2017375"/>
                </a:cubicBezTo>
                <a:cubicBezTo>
                  <a:pt x="10226030" y="2034779"/>
                  <a:pt x="10225339" y="2046881"/>
                  <a:pt x="10249080" y="2045037"/>
                </a:cubicBezTo>
                <a:lnTo>
                  <a:pt x="10249080" y="2045153"/>
                </a:lnTo>
                <a:cubicBezTo>
                  <a:pt x="10267636" y="2043770"/>
                  <a:pt x="10283310" y="2044920"/>
                  <a:pt x="10276856" y="2019566"/>
                </a:cubicBezTo>
                <a:cubicBezTo>
                  <a:pt x="10280314" y="2000436"/>
                  <a:pt x="10276512" y="1990293"/>
                  <a:pt x="10253344" y="1991329"/>
                </a:cubicBezTo>
                <a:close/>
                <a:moveTo>
                  <a:pt x="9245230" y="1991329"/>
                </a:moveTo>
                <a:cubicBezTo>
                  <a:pt x="9225292" y="1991676"/>
                  <a:pt x="9218148" y="1996630"/>
                  <a:pt x="9218377" y="2017953"/>
                </a:cubicBezTo>
                <a:cubicBezTo>
                  <a:pt x="9218608" y="2038467"/>
                  <a:pt x="9223910" y="2045153"/>
                  <a:pt x="9244770" y="2045037"/>
                </a:cubicBezTo>
                <a:lnTo>
                  <a:pt x="9244770" y="2044920"/>
                </a:lnTo>
                <a:cubicBezTo>
                  <a:pt x="9264824" y="2044805"/>
                  <a:pt x="9274966" y="2039849"/>
                  <a:pt x="9270472" y="2018414"/>
                </a:cubicBezTo>
                <a:cubicBezTo>
                  <a:pt x="9274620" y="1997667"/>
                  <a:pt x="9266208" y="1990982"/>
                  <a:pt x="9245230" y="1991329"/>
                </a:cubicBezTo>
                <a:close/>
                <a:moveTo>
                  <a:pt x="2751833" y="1991329"/>
                </a:moveTo>
                <a:cubicBezTo>
                  <a:pt x="2734084" y="1990407"/>
                  <a:pt x="2730742" y="1997439"/>
                  <a:pt x="2730050" y="2013803"/>
                </a:cubicBezTo>
                <a:cubicBezTo>
                  <a:pt x="2729128" y="2036276"/>
                  <a:pt x="2733738" y="2048610"/>
                  <a:pt x="2759325" y="2044346"/>
                </a:cubicBezTo>
                <a:cubicBezTo>
                  <a:pt x="2768660" y="2042846"/>
                  <a:pt x="2778341" y="2044113"/>
                  <a:pt x="2787907" y="2044113"/>
                </a:cubicBezTo>
                <a:cubicBezTo>
                  <a:pt x="2787907" y="2044231"/>
                  <a:pt x="2787907" y="2044346"/>
                  <a:pt x="2787907" y="2044346"/>
                </a:cubicBezTo>
                <a:cubicBezTo>
                  <a:pt x="2800931" y="2044346"/>
                  <a:pt x="2813954" y="2043424"/>
                  <a:pt x="2826862" y="2044574"/>
                </a:cubicBezTo>
                <a:cubicBezTo>
                  <a:pt x="2847607" y="2046420"/>
                  <a:pt x="2846225" y="2033050"/>
                  <a:pt x="2845417" y="2019566"/>
                </a:cubicBezTo>
                <a:lnTo>
                  <a:pt x="2845303" y="2019452"/>
                </a:lnTo>
                <a:cubicBezTo>
                  <a:pt x="2844611" y="2006658"/>
                  <a:pt x="2850949" y="1990176"/>
                  <a:pt x="2827092" y="1991329"/>
                </a:cubicBezTo>
                <a:cubicBezTo>
                  <a:pt x="2802083" y="1992481"/>
                  <a:pt x="2776843" y="1992714"/>
                  <a:pt x="2751833" y="1991329"/>
                </a:cubicBezTo>
                <a:close/>
                <a:moveTo>
                  <a:pt x="2145951" y="1991329"/>
                </a:moveTo>
                <a:cubicBezTo>
                  <a:pt x="2127049" y="1991676"/>
                  <a:pt x="2120710" y="1998014"/>
                  <a:pt x="2123938" y="2013342"/>
                </a:cubicBezTo>
                <a:cubicBezTo>
                  <a:pt x="2124744" y="2029477"/>
                  <a:pt x="2118405" y="2045959"/>
                  <a:pt x="2143877" y="2044920"/>
                </a:cubicBezTo>
                <a:cubicBezTo>
                  <a:pt x="2162663" y="2044231"/>
                  <a:pt x="2172689" y="2041808"/>
                  <a:pt x="2171767" y="2019566"/>
                </a:cubicBezTo>
                <a:cubicBezTo>
                  <a:pt x="2171076" y="2000896"/>
                  <a:pt x="2168079" y="1990868"/>
                  <a:pt x="2146067" y="1991329"/>
                </a:cubicBezTo>
                <a:close/>
                <a:moveTo>
                  <a:pt x="1880869" y="1991329"/>
                </a:moveTo>
                <a:cubicBezTo>
                  <a:pt x="1861507" y="1992138"/>
                  <a:pt x="1849982" y="1992942"/>
                  <a:pt x="1852057" y="2017375"/>
                </a:cubicBezTo>
                <a:cubicBezTo>
                  <a:pt x="1853555" y="2034779"/>
                  <a:pt x="1852864" y="2046881"/>
                  <a:pt x="1876605" y="2045037"/>
                </a:cubicBezTo>
                <a:lnTo>
                  <a:pt x="1876605" y="2045153"/>
                </a:lnTo>
                <a:cubicBezTo>
                  <a:pt x="1895161" y="2043770"/>
                  <a:pt x="1910835" y="2044920"/>
                  <a:pt x="1904381" y="2019566"/>
                </a:cubicBezTo>
                <a:cubicBezTo>
                  <a:pt x="1907839" y="2000436"/>
                  <a:pt x="1904037" y="1990293"/>
                  <a:pt x="1880869" y="1991329"/>
                </a:cubicBezTo>
                <a:close/>
                <a:moveTo>
                  <a:pt x="872755" y="1991329"/>
                </a:moveTo>
                <a:cubicBezTo>
                  <a:pt x="852817" y="1991676"/>
                  <a:pt x="845673" y="1996630"/>
                  <a:pt x="845902" y="2017953"/>
                </a:cubicBezTo>
                <a:cubicBezTo>
                  <a:pt x="846133" y="2038467"/>
                  <a:pt x="851435" y="2045153"/>
                  <a:pt x="872295" y="2045037"/>
                </a:cubicBezTo>
                <a:lnTo>
                  <a:pt x="872295" y="2044920"/>
                </a:lnTo>
                <a:cubicBezTo>
                  <a:pt x="892349" y="2044805"/>
                  <a:pt x="902491" y="2039849"/>
                  <a:pt x="897997" y="2018414"/>
                </a:cubicBezTo>
                <a:cubicBezTo>
                  <a:pt x="902145" y="1997667"/>
                  <a:pt x="893733" y="1990982"/>
                  <a:pt x="872755" y="1991329"/>
                </a:cubicBezTo>
                <a:close/>
                <a:moveTo>
                  <a:pt x="6170743" y="1991229"/>
                </a:moveTo>
                <a:cubicBezTo>
                  <a:pt x="6163898" y="1991156"/>
                  <a:pt x="6156176" y="1993518"/>
                  <a:pt x="6150126" y="1993866"/>
                </a:cubicBezTo>
                <a:cubicBezTo>
                  <a:pt x="6130418" y="1994901"/>
                  <a:pt x="6141136" y="2012304"/>
                  <a:pt x="6139179" y="2022447"/>
                </a:cubicBezTo>
                <a:cubicBezTo>
                  <a:pt x="6137562" y="2030861"/>
                  <a:pt x="6138829" y="2039734"/>
                  <a:pt x="6138829" y="2048379"/>
                </a:cubicBezTo>
                <a:lnTo>
                  <a:pt x="6139179" y="2048493"/>
                </a:lnTo>
                <a:cubicBezTo>
                  <a:pt x="6139179" y="2062325"/>
                  <a:pt x="6140560" y="2076384"/>
                  <a:pt x="6138829" y="2089986"/>
                </a:cubicBezTo>
                <a:cubicBezTo>
                  <a:pt x="6136066" y="2110961"/>
                  <a:pt x="6151738" y="2109002"/>
                  <a:pt x="6163494" y="2110961"/>
                </a:cubicBezTo>
                <a:cubicBezTo>
                  <a:pt x="6175135" y="2112921"/>
                  <a:pt x="6189081" y="2112114"/>
                  <a:pt x="6188619" y="2096901"/>
                </a:cubicBezTo>
                <a:cubicBezTo>
                  <a:pt x="6188159" y="2085028"/>
                  <a:pt x="6201068" y="2066358"/>
                  <a:pt x="6177211" y="2061171"/>
                </a:cubicBezTo>
                <a:cubicBezTo>
                  <a:pt x="6173174" y="2060366"/>
                  <a:pt x="6167874" y="2061518"/>
                  <a:pt x="6167182" y="2055524"/>
                </a:cubicBezTo>
                <a:cubicBezTo>
                  <a:pt x="6166606" y="2050338"/>
                  <a:pt x="6170410" y="2047801"/>
                  <a:pt x="6174674" y="2046420"/>
                </a:cubicBezTo>
                <a:cubicBezTo>
                  <a:pt x="6200376" y="2038006"/>
                  <a:pt x="6190003" y="2017721"/>
                  <a:pt x="6186085" y="2003202"/>
                </a:cubicBezTo>
                <a:cubicBezTo>
                  <a:pt x="6183552" y="1993808"/>
                  <a:pt x="6177586" y="1991300"/>
                  <a:pt x="6170743" y="1991229"/>
                </a:cubicBezTo>
                <a:close/>
                <a:moveTo>
                  <a:pt x="9309311" y="1991215"/>
                </a:moveTo>
                <a:cubicBezTo>
                  <a:pt x="9287184" y="1990293"/>
                  <a:pt x="9286146" y="2000780"/>
                  <a:pt x="9286146" y="2017836"/>
                </a:cubicBezTo>
                <a:cubicBezTo>
                  <a:pt x="9286030" y="2036047"/>
                  <a:pt x="9287414" y="2049645"/>
                  <a:pt x="9311155" y="2044113"/>
                </a:cubicBezTo>
                <a:cubicBezTo>
                  <a:pt x="9331670" y="2048493"/>
                  <a:pt x="9339162" y="2041695"/>
                  <a:pt x="9339854" y="2018874"/>
                </a:cubicBezTo>
                <a:lnTo>
                  <a:pt x="9339854" y="2018759"/>
                </a:lnTo>
                <a:cubicBezTo>
                  <a:pt x="9340776" y="1993174"/>
                  <a:pt x="9329250" y="1992138"/>
                  <a:pt x="9309311" y="1991215"/>
                </a:cubicBezTo>
                <a:close/>
                <a:moveTo>
                  <a:pt x="936836" y="1991215"/>
                </a:moveTo>
                <a:cubicBezTo>
                  <a:pt x="914709" y="1990293"/>
                  <a:pt x="913671" y="2000780"/>
                  <a:pt x="913671" y="2017836"/>
                </a:cubicBezTo>
                <a:cubicBezTo>
                  <a:pt x="913555" y="2036047"/>
                  <a:pt x="914939" y="2049645"/>
                  <a:pt x="938680" y="2044113"/>
                </a:cubicBezTo>
                <a:cubicBezTo>
                  <a:pt x="959195" y="2048493"/>
                  <a:pt x="966687" y="2041695"/>
                  <a:pt x="967379" y="2018874"/>
                </a:cubicBezTo>
                <a:lnTo>
                  <a:pt x="967379" y="2018759"/>
                </a:lnTo>
                <a:cubicBezTo>
                  <a:pt x="968301" y="1993174"/>
                  <a:pt x="956775" y="1992138"/>
                  <a:pt x="936836" y="1991215"/>
                </a:cubicBezTo>
                <a:close/>
                <a:moveTo>
                  <a:pt x="11310672" y="1991185"/>
                </a:moveTo>
                <a:cubicBezTo>
                  <a:pt x="11304794" y="1991532"/>
                  <a:pt x="11300126" y="1994555"/>
                  <a:pt x="11299608" y="2006082"/>
                </a:cubicBezTo>
                <a:cubicBezTo>
                  <a:pt x="11299262" y="2011614"/>
                  <a:pt x="11302258" y="2020027"/>
                  <a:pt x="11294305" y="2021179"/>
                </a:cubicBezTo>
                <a:cubicBezTo>
                  <a:pt x="11284279" y="2022564"/>
                  <a:pt x="11284394" y="2013573"/>
                  <a:pt x="11284279" y="2006771"/>
                </a:cubicBezTo>
                <a:cubicBezTo>
                  <a:pt x="11284048" y="1988793"/>
                  <a:pt x="11270908" y="1991559"/>
                  <a:pt x="11260076" y="1992253"/>
                </a:cubicBezTo>
                <a:cubicBezTo>
                  <a:pt x="11249934" y="1992942"/>
                  <a:pt x="11236564" y="1986142"/>
                  <a:pt x="11231954" y="2002739"/>
                </a:cubicBezTo>
                <a:cubicBezTo>
                  <a:pt x="11223770" y="2032012"/>
                  <a:pt x="11232876" y="2044346"/>
                  <a:pt x="11263072" y="2044346"/>
                </a:cubicBezTo>
                <a:cubicBezTo>
                  <a:pt x="11271830" y="2044346"/>
                  <a:pt x="11280475" y="2044346"/>
                  <a:pt x="11289119" y="2044346"/>
                </a:cubicBezTo>
                <a:cubicBezTo>
                  <a:pt x="11297878" y="2044346"/>
                  <a:pt x="11306522" y="2044346"/>
                  <a:pt x="11315166" y="2044346"/>
                </a:cubicBezTo>
                <a:cubicBezTo>
                  <a:pt x="11351356" y="2044574"/>
                  <a:pt x="11351356" y="2043885"/>
                  <a:pt x="11349512" y="2008156"/>
                </a:cubicBezTo>
                <a:cubicBezTo>
                  <a:pt x="11348704" y="1992827"/>
                  <a:pt x="11339945" y="1990636"/>
                  <a:pt x="11328997" y="1992366"/>
                </a:cubicBezTo>
                <a:cubicBezTo>
                  <a:pt x="11323637" y="1993174"/>
                  <a:pt x="11316548" y="1990839"/>
                  <a:pt x="11310672" y="1991185"/>
                </a:cubicBezTo>
                <a:close/>
                <a:moveTo>
                  <a:pt x="2938197" y="1991185"/>
                </a:moveTo>
                <a:cubicBezTo>
                  <a:pt x="2932319" y="1991532"/>
                  <a:pt x="2927651" y="1994555"/>
                  <a:pt x="2927133" y="2006082"/>
                </a:cubicBezTo>
                <a:cubicBezTo>
                  <a:pt x="2926787" y="2011614"/>
                  <a:pt x="2929783" y="2020027"/>
                  <a:pt x="2921830" y="2021179"/>
                </a:cubicBezTo>
                <a:cubicBezTo>
                  <a:pt x="2911804" y="2022564"/>
                  <a:pt x="2911919" y="2013573"/>
                  <a:pt x="2911804" y="2006771"/>
                </a:cubicBezTo>
                <a:cubicBezTo>
                  <a:pt x="2911573" y="1988793"/>
                  <a:pt x="2898433" y="1991559"/>
                  <a:pt x="2887601" y="1992253"/>
                </a:cubicBezTo>
                <a:cubicBezTo>
                  <a:pt x="2877459" y="1992942"/>
                  <a:pt x="2864089" y="1986142"/>
                  <a:pt x="2859479" y="2002739"/>
                </a:cubicBezTo>
                <a:cubicBezTo>
                  <a:pt x="2851295" y="2032012"/>
                  <a:pt x="2860401" y="2044346"/>
                  <a:pt x="2890597" y="2044346"/>
                </a:cubicBezTo>
                <a:cubicBezTo>
                  <a:pt x="2899355" y="2044346"/>
                  <a:pt x="2908000" y="2044346"/>
                  <a:pt x="2916644" y="2044346"/>
                </a:cubicBezTo>
                <a:cubicBezTo>
                  <a:pt x="2925403" y="2044346"/>
                  <a:pt x="2934047" y="2044346"/>
                  <a:pt x="2942691" y="2044346"/>
                </a:cubicBezTo>
                <a:cubicBezTo>
                  <a:pt x="2978881" y="2044574"/>
                  <a:pt x="2978881" y="2043885"/>
                  <a:pt x="2977037" y="2008156"/>
                </a:cubicBezTo>
                <a:cubicBezTo>
                  <a:pt x="2976229" y="1992827"/>
                  <a:pt x="2967470" y="1990636"/>
                  <a:pt x="2956522" y="1992366"/>
                </a:cubicBezTo>
                <a:cubicBezTo>
                  <a:pt x="2951162" y="1993174"/>
                  <a:pt x="2944073" y="1990839"/>
                  <a:pt x="2938197" y="1991185"/>
                </a:cubicBezTo>
                <a:close/>
                <a:moveTo>
                  <a:pt x="11395152" y="1991100"/>
                </a:moveTo>
                <a:cubicBezTo>
                  <a:pt x="11373830" y="1990982"/>
                  <a:pt x="11369450" y="1998934"/>
                  <a:pt x="11368989" y="2018528"/>
                </a:cubicBezTo>
                <a:cubicBezTo>
                  <a:pt x="11368528" y="2040080"/>
                  <a:pt x="11377057" y="2044231"/>
                  <a:pt x="11396420" y="2044805"/>
                </a:cubicBezTo>
                <a:lnTo>
                  <a:pt x="11396420" y="2044920"/>
                </a:lnTo>
                <a:cubicBezTo>
                  <a:pt x="11421083" y="2045729"/>
                  <a:pt x="11416588" y="2030284"/>
                  <a:pt x="11416358" y="2014956"/>
                </a:cubicBezTo>
                <a:cubicBezTo>
                  <a:pt x="11419239" y="1999167"/>
                  <a:pt x="11414975" y="1991215"/>
                  <a:pt x="11395152" y="1991100"/>
                </a:cubicBezTo>
                <a:close/>
                <a:moveTo>
                  <a:pt x="5689346" y="1991100"/>
                </a:moveTo>
                <a:cubicBezTo>
                  <a:pt x="5667104" y="1990982"/>
                  <a:pt x="5664911" y="2001241"/>
                  <a:pt x="5667680" y="2019912"/>
                </a:cubicBezTo>
                <a:lnTo>
                  <a:pt x="5667793" y="2019912"/>
                </a:lnTo>
                <a:cubicBezTo>
                  <a:pt x="5662147" y="2038699"/>
                  <a:pt x="5670100" y="2045381"/>
                  <a:pt x="5691304" y="2045498"/>
                </a:cubicBezTo>
                <a:cubicBezTo>
                  <a:pt x="5712629" y="2045612"/>
                  <a:pt x="5714586" y="2035816"/>
                  <a:pt x="5715163" y="2018528"/>
                </a:cubicBezTo>
                <a:cubicBezTo>
                  <a:pt x="5715855" y="1998819"/>
                  <a:pt x="5711013" y="1991215"/>
                  <a:pt x="5689346" y="1991100"/>
                </a:cubicBezTo>
                <a:close/>
                <a:moveTo>
                  <a:pt x="3022677" y="1991100"/>
                </a:moveTo>
                <a:cubicBezTo>
                  <a:pt x="3001355" y="1990982"/>
                  <a:pt x="2996975" y="1998934"/>
                  <a:pt x="2996514" y="2018528"/>
                </a:cubicBezTo>
                <a:cubicBezTo>
                  <a:pt x="2996053" y="2040080"/>
                  <a:pt x="3004582" y="2044231"/>
                  <a:pt x="3023945" y="2044805"/>
                </a:cubicBezTo>
                <a:lnTo>
                  <a:pt x="3023945" y="2044920"/>
                </a:lnTo>
                <a:cubicBezTo>
                  <a:pt x="3048608" y="2045729"/>
                  <a:pt x="3044113" y="2030284"/>
                  <a:pt x="3043883" y="2014956"/>
                </a:cubicBezTo>
                <a:cubicBezTo>
                  <a:pt x="3046764" y="1999167"/>
                  <a:pt x="3042500" y="1991215"/>
                  <a:pt x="3022677" y="1991100"/>
                </a:cubicBezTo>
                <a:close/>
                <a:moveTo>
                  <a:pt x="10127936" y="1991014"/>
                </a:moveTo>
                <a:cubicBezTo>
                  <a:pt x="10122620" y="1991156"/>
                  <a:pt x="10116598" y="1992596"/>
                  <a:pt x="10111700" y="1992020"/>
                </a:cubicBezTo>
                <a:cubicBezTo>
                  <a:pt x="10104496" y="1991156"/>
                  <a:pt x="10100118" y="1992942"/>
                  <a:pt x="10097538" y="1996457"/>
                </a:cubicBezTo>
                <a:lnTo>
                  <a:pt x="10094182" y="2011261"/>
                </a:lnTo>
                <a:lnTo>
                  <a:pt x="10082771" y="2022217"/>
                </a:lnTo>
                <a:cubicBezTo>
                  <a:pt x="10075970" y="2021756"/>
                  <a:pt x="10074819" y="2016225"/>
                  <a:pt x="10074819" y="2010922"/>
                </a:cubicBezTo>
                <a:cubicBezTo>
                  <a:pt x="10075280" y="1983838"/>
                  <a:pt x="10055110" y="1993288"/>
                  <a:pt x="10041395" y="1992253"/>
                </a:cubicBezTo>
                <a:cubicBezTo>
                  <a:pt x="10022032" y="1990754"/>
                  <a:pt x="10028603" y="2005736"/>
                  <a:pt x="10026988" y="2015762"/>
                </a:cubicBezTo>
                <a:cubicBezTo>
                  <a:pt x="10023416" y="2037891"/>
                  <a:pt x="10031023" y="2048379"/>
                  <a:pt x="10054880" y="2044574"/>
                </a:cubicBezTo>
                <a:cubicBezTo>
                  <a:pt x="10064216" y="2043079"/>
                  <a:pt x="10073897" y="2044346"/>
                  <a:pt x="10083463" y="2044346"/>
                </a:cubicBezTo>
                <a:lnTo>
                  <a:pt x="10083463" y="2044574"/>
                </a:lnTo>
                <a:cubicBezTo>
                  <a:pt x="10097294" y="2044574"/>
                  <a:pt x="10111238" y="2044692"/>
                  <a:pt x="10125069" y="2044574"/>
                </a:cubicBezTo>
                <a:cubicBezTo>
                  <a:pt x="10130140" y="2044574"/>
                  <a:pt x="10137285" y="2046191"/>
                  <a:pt x="10139244" y="2040887"/>
                </a:cubicBezTo>
                <a:cubicBezTo>
                  <a:pt x="10144546" y="2026828"/>
                  <a:pt x="10144778" y="2011039"/>
                  <a:pt x="10139936" y="1997784"/>
                </a:cubicBezTo>
                <a:cubicBezTo>
                  <a:pt x="10137862" y="1992020"/>
                  <a:pt x="10133251" y="1990868"/>
                  <a:pt x="10127936" y="1991014"/>
                </a:cubicBezTo>
                <a:close/>
                <a:moveTo>
                  <a:pt x="1755461" y="1991014"/>
                </a:moveTo>
                <a:cubicBezTo>
                  <a:pt x="1750145" y="1991156"/>
                  <a:pt x="1744123" y="1992596"/>
                  <a:pt x="1739225" y="1992020"/>
                </a:cubicBezTo>
                <a:cubicBezTo>
                  <a:pt x="1732021" y="1991156"/>
                  <a:pt x="1727643" y="1992942"/>
                  <a:pt x="1725063" y="1996457"/>
                </a:cubicBezTo>
                <a:lnTo>
                  <a:pt x="1721707" y="2011261"/>
                </a:lnTo>
                <a:lnTo>
                  <a:pt x="1710296" y="2022217"/>
                </a:lnTo>
                <a:cubicBezTo>
                  <a:pt x="1703495" y="2021756"/>
                  <a:pt x="1702344" y="2016225"/>
                  <a:pt x="1702344" y="2010922"/>
                </a:cubicBezTo>
                <a:cubicBezTo>
                  <a:pt x="1702805" y="1983838"/>
                  <a:pt x="1682635" y="1993288"/>
                  <a:pt x="1668920" y="1992253"/>
                </a:cubicBezTo>
                <a:cubicBezTo>
                  <a:pt x="1649557" y="1990754"/>
                  <a:pt x="1656128" y="2005736"/>
                  <a:pt x="1654513" y="2015762"/>
                </a:cubicBezTo>
                <a:cubicBezTo>
                  <a:pt x="1650941" y="2037891"/>
                  <a:pt x="1658548" y="2048379"/>
                  <a:pt x="1682405" y="2044574"/>
                </a:cubicBezTo>
                <a:cubicBezTo>
                  <a:pt x="1691741" y="2043079"/>
                  <a:pt x="1701422" y="2044346"/>
                  <a:pt x="1710988" y="2044346"/>
                </a:cubicBezTo>
                <a:lnTo>
                  <a:pt x="1710988" y="2044574"/>
                </a:lnTo>
                <a:cubicBezTo>
                  <a:pt x="1724819" y="2044574"/>
                  <a:pt x="1738763" y="2044692"/>
                  <a:pt x="1752594" y="2044574"/>
                </a:cubicBezTo>
                <a:cubicBezTo>
                  <a:pt x="1757665" y="2044574"/>
                  <a:pt x="1764810" y="2046191"/>
                  <a:pt x="1766769" y="2040887"/>
                </a:cubicBezTo>
                <a:cubicBezTo>
                  <a:pt x="1772071" y="2026828"/>
                  <a:pt x="1772303" y="2011039"/>
                  <a:pt x="1767461" y="1997784"/>
                </a:cubicBezTo>
                <a:cubicBezTo>
                  <a:pt x="1765387" y="1992020"/>
                  <a:pt x="1760776" y="1990868"/>
                  <a:pt x="1755461" y="1991014"/>
                </a:cubicBezTo>
                <a:close/>
                <a:moveTo>
                  <a:pt x="11060688" y="1990982"/>
                </a:moveTo>
                <a:cubicBezTo>
                  <a:pt x="11039598" y="1991443"/>
                  <a:pt x="11034180" y="1998934"/>
                  <a:pt x="11034412" y="2018528"/>
                </a:cubicBezTo>
                <a:cubicBezTo>
                  <a:pt x="11034526" y="2036968"/>
                  <a:pt x="11039712" y="2044113"/>
                  <a:pt x="11059421" y="2044692"/>
                </a:cubicBezTo>
                <a:cubicBezTo>
                  <a:pt x="11080858" y="2045381"/>
                  <a:pt x="11084892" y="2036162"/>
                  <a:pt x="11081780" y="2018991"/>
                </a:cubicBezTo>
                <a:cubicBezTo>
                  <a:pt x="11083508" y="2002739"/>
                  <a:pt x="11083854" y="1990522"/>
                  <a:pt x="11060688" y="1990982"/>
                </a:cubicBezTo>
                <a:close/>
                <a:moveTo>
                  <a:pt x="10454115" y="1990982"/>
                </a:moveTo>
                <a:cubicBezTo>
                  <a:pt x="10433370" y="1991100"/>
                  <a:pt x="10427376" y="1997439"/>
                  <a:pt x="10427722" y="2017836"/>
                </a:cubicBezTo>
                <a:cubicBezTo>
                  <a:pt x="10427952" y="2037199"/>
                  <a:pt x="10431870" y="2045266"/>
                  <a:pt x="10453538" y="2045266"/>
                </a:cubicBezTo>
                <a:cubicBezTo>
                  <a:pt x="10475666" y="2045381"/>
                  <a:pt x="10477972" y="2035240"/>
                  <a:pt x="10475206" y="2016915"/>
                </a:cubicBezTo>
                <a:cubicBezTo>
                  <a:pt x="10478548" y="2001357"/>
                  <a:pt x="10476358" y="1990982"/>
                  <a:pt x="10454115" y="1990982"/>
                </a:cubicBezTo>
                <a:close/>
                <a:moveTo>
                  <a:pt x="9046190" y="1990982"/>
                </a:moveTo>
                <a:cubicBezTo>
                  <a:pt x="9025445" y="1991329"/>
                  <a:pt x="9019682" y="1997899"/>
                  <a:pt x="9019682" y="2017953"/>
                </a:cubicBezTo>
                <a:cubicBezTo>
                  <a:pt x="9019797" y="2037429"/>
                  <a:pt x="9024177" y="2045381"/>
                  <a:pt x="9045730" y="2045381"/>
                </a:cubicBezTo>
                <a:cubicBezTo>
                  <a:pt x="9067627" y="2045381"/>
                  <a:pt x="9070048" y="2035355"/>
                  <a:pt x="9067512" y="2018874"/>
                </a:cubicBezTo>
                <a:cubicBezTo>
                  <a:pt x="9069125" y="2002739"/>
                  <a:pt x="9069241" y="1990522"/>
                  <a:pt x="9046190" y="1990982"/>
                </a:cubicBezTo>
                <a:close/>
                <a:moveTo>
                  <a:pt x="8105385" y="1990982"/>
                </a:moveTo>
                <a:cubicBezTo>
                  <a:pt x="8085100" y="1991559"/>
                  <a:pt x="8080720" y="1999280"/>
                  <a:pt x="8080951" y="2017492"/>
                </a:cubicBezTo>
                <a:cubicBezTo>
                  <a:pt x="8081181" y="2035701"/>
                  <a:pt x="8083486" y="2045959"/>
                  <a:pt x="8106191" y="2045729"/>
                </a:cubicBezTo>
                <a:cubicBezTo>
                  <a:pt x="8127167" y="2045381"/>
                  <a:pt x="8131892" y="2037316"/>
                  <a:pt x="8128550" y="2019452"/>
                </a:cubicBezTo>
                <a:cubicBezTo>
                  <a:pt x="8131662" y="2001241"/>
                  <a:pt x="8128550" y="1990407"/>
                  <a:pt x="8105385" y="1990982"/>
                </a:cubicBezTo>
                <a:close/>
                <a:moveTo>
                  <a:pt x="2688213" y="1990982"/>
                </a:moveTo>
                <a:cubicBezTo>
                  <a:pt x="2667123" y="1991443"/>
                  <a:pt x="2661705" y="1998934"/>
                  <a:pt x="2661937" y="2018528"/>
                </a:cubicBezTo>
                <a:cubicBezTo>
                  <a:pt x="2662051" y="2036968"/>
                  <a:pt x="2667237" y="2044113"/>
                  <a:pt x="2686946" y="2044692"/>
                </a:cubicBezTo>
                <a:cubicBezTo>
                  <a:pt x="2708383" y="2045381"/>
                  <a:pt x="2712417" y="2036162"/>
                  <a:pt x="2709305" y="2018991"/>
                </a:cubicBezTo>
                <a:cubicBezTo>
                  <a:pt x="2711033" y="2002739"/>
                  <a:pt x="2711379" y="1990522"/>
                  <a:pt x="2688213" y="1990982"/>
                </a:cubicBezTo>
                <a:close/>
                <a:moveTo>
                  <a:pt x="2081640" y="1990982"/>
                </a:moveTo>
                <a:cubicBezTo>
                  <a:pt x="2060895" y="1991100"/>
                  <a:pt x="2054901" y="1997439"/>
                  <a:pt x="2055247" y="2017836"/>
                </a:cubicBezTo>
                <a:cubicBezTo>
                  <a:pt x="2055477" y="2037199"/>
                  <a:pt x="2059395" y="2045266"/>
                  <a:pt x="2081063" y="2045266"/>
                </a:cubicBezTo>
                <a:cubicBezTo>
                  <a:pt x="2103191" y="2045381"/>
                  <a:pt x="2105497" y="2035240"/>
                  <a:pt x="2102731" y="2016915"/>
                </a:cubicBezTo>
                <a:cubicBezTo>
                  <a:pt x="2106073" y="2001357"/>
                  <a:pt x="2103883" y="1990982"/>
                  <a:pt x="2081640" y="1990982"/>
                </a:cubicBezTo>
                <a:close/>
                <a:moveTo>
                  <a:pt x="673715" y="1990982"/>
                </a:moveTo>
                <a:cubicBezTo>
                  <a:pt x="652970" y="1991329"/>
                  <a:pt x="647207" y="1997899"/>
                  <a:pt x="647207" y="2017953"/>
                </a:cubicBezTo>
                <a:cubicBezTo>
                  <a:pt x="647322" y="2037429"/>
                  <a:pt x="651702" y="2045381"/>
                  <a:pt x="673255" y="2045381"/>
                </a:cubicBezTo>
                <a:cubicBezTo>
                  <a:pt x="695152" y="2045381"/>
                  <a:pt x="697573" y="2035355"/>
                  <a:pt x="695037" y="2018874"/>
                </a:cubicBezTo>
                <a:cubicBezTo>
                  <a:pt x="696650" y="2002739"/>
                  <a:pt x="696766" y="1990522"/>
                  <a:pt x="673715" y="1990982"/>
                </a:cubicBezTo>
                <a:close/>
                <a:moveTo>
                  <a:pt x="6482917" y="1990767"/>
                </a:moveTo>
                <a:cubicBezTo>
                  <a:pt x="6475512" y="1990954"/>
                  <a:pt x="6469837" y="1994671"/>
                  <a:pt x="6470297" y="2010230"/>
                </a:cubicBezTo>
                <a:lnTo>
                  <a:pt x="6470414" y="2010230"/>
                </a:lnTo>
                <a:cubicBezTo>
                  <a:pt x="6470530" y="2015187"/>
                  <a:pt x="6471219" y="2021871"/>
                  <a:pt x="6463730" y="2021640"/>
                </a:cubicBezTo>
                <a:cubicBezTo>
                  <a:pt x="6457734" y="2021410"/>
                  <a:pt x="6455429" y="2016108"/>
                  <a:pt x="6455314" y="2010461"/>
                </a:cubicBezTo>
                <a:cubicBezTo>
                  <a:pt x="6455085" y="2002624"/>
                  <a:pt x="6455429" y="1995365"/>
                  <a:pt x="6445056" y="1992366"/>
                </a:cubicBezTo>
                <a:cubicBezTo>
                  <a:pt x="6414976" y="1983606"/>
                  <a:pt x="6401608" y="1994327"/>
                  <a:pt x="6402413" y="2025444"/>
                </a:cubicBezTo>
                <a:cubicBezTo>
                  <a:pt x="6402759" y="2040080"/>
                  <a:pt x="6407946" y="2045844"/>
                  <a:pt x="6422469" y="2044920"/>
                </a:cubicBezTo>
                <a:cubicBezTo>
                  <a:pt x="6436296" y="2044000"/>
                  <a:pt x="6450245" y="2044692"/>
                  <a:pt x="6464072" y="2044692"/>
                </a:cubicBezTo>
                <a:cubicBezTo>
                  <a:pt x="6464072" y="2044805"/>
                  <a:pt x="6464072" y="2044805"/>
                  <a:pt x="6464072" y="2044805"/>
                </a:cubicBezTo>
                <a:cubicBezTo>
                  <a:pt x="6473639" y="2044805"/>
                  <a:pt x="6483321" y="2043539"/>
                  <a:pt x="6492658" y="2045037"/>
                </a:cubicBezTo>
                <a:cubicBezTo>
                  <a:pt x="6518818" y="2049186"/>
                  <a:pt x="6525965" y="2037429"/>
                  <a:pt x="6523199" y="2013228"/>
                </a:cubicBezTo>
                <a:cubicBezTo>
                  <a:pt x="6521814" y="2001126"/>
                  <a:pt x="6522623" y="1988677"/>
                  <a:pt x="6505909" y="1992481"/>
                </a:cubicBezTo>
                <a:cubicBezTo>
                  <a:pt x="6499455" y="1993923"/>
                  <a:pt x="6490322" y="1990579"/>
                  <a:pt x="6482917" y="1990767"/>
                </a:cubicBezTo>
                <a:close/>
                <a:moveTo>
                  <a:pt x="8843607" y="1989037"/>
                </a:moveTo>
                <a:cubicBezTo>
                  <a:pt x="8827405" y="1989486"/>
                  <a:pt x="8817443" y="2001328"/>
                  <a:pt x="8816492" y="2021986"/>
                </a:cubicBezTo>
                <a:cubicBezTo>
                  <a:pt x="8815570" y="2040541"/>
                  <a:pt x="8821794" y="2047112"/>
                  <a:pt x="8840003" y="2045153"/>
                </a:cubicBezTo>
                <a:cubicBezTo>
                  <a:pt x="8851989" y="2043885"/>
                  <a:pt x="8864322" y="2044920"/>
                  <a:pt x="8876422" y="2044805"/>
                </a:cubicBezTo>
                <a:cubicBezTo>
                  <a:pt x="8890368" y="2044805"/>
                  <a:pt x="8904200" y="2044805"/>
                  <a:pt x="8918144" y="2044805"/>
                </a:cubicBezTo>
                <a:cubicBezTo>
                  <a:pt x="8924138" y="2044805"/>
                  <a:pt x="8932090" y="2046073"/>
                  <a:pt x="8934511" y="2039734"/>
                </a:cubicBezTo>
                <a:cubicBezTo>
                  <a:pt x="8939582" y="2026480"/>
                  <a:pt x="8940620" y="2011153"/>
                  <a:pt x="8934972" y="1999052"/>
                </a:cubicBezTo>
                <a:cubicBezTo>
                  <a:pt x="8931860" y="1992366"/>
                  <a:pt x="8926414" y="1991040"/>
                  <a:pt x="8920320" y="1991215"/>
                </a:cubicBezTo>
                <a:cubicBezTo>
                  <a:pt x="8914226" y="1991386"/>
                  <a:pt x="8907484" y="1993059"/>
                  <a:pt x="8901778" y="1992366"/>
                </a:cubicBezTo>
                <a:cubicBezTo>
                  <a:pt x="8887718" y="1990754"/>
                  <a:pt x="8883684" y="1998934"/>
                  <a:pt x="8884260" y="2011500"/>
                </a:cubicBezTo>
                <a:lnTo>
                  <a:pt x="8884260" y="2011383"/>
                </a:lnTo>
                <a:cubicBezTo>
                  <a:pt x="8884491" y="2016800"/>
                  <a:pt x="8881610" y="2022217"/>
                  <a:pt x="8875271" y="2021640"/>
                </a:cubicBezTo>
                <a:cubicBezTo>
                  <a:pt x="8867894" y="2021065"/>
                  <a:pt x="8869854" y="2014380"/>
                  <a:pt x="8869278" y="2009538"/>
                </a:cubicBezTo>
                <a:cubicBezTo>
                  <a:pt x="8868586" y="2003085"/>
                  <a:pt x="8871122" y="1995940"/>
                  <a:pt x="8861786" y="1992481"/>
                </a:cubicBezTo>
                <a:cubicBezTo>
                  <a:pt x="8855101" y="1990004"/>
                  <a:pt x="8849008" y="1988887"/>
                  <a:pt x="8843607" y="1989037"/>
                </a:cubicBezTo>
                <a:close/>
                <a:moveTo>
                  <a:pt x="471132" y="1989037"/>
                </a:moveTo>
                <a:cubicBezTo>
                  <a:pt x="454930" y="1989486"/>
                  <a:pt x="444968" y="2001328"/>
                  <a:pt x="444017" y="2021986"/>
                </a:cubicBezTo>
                <a:cubicBezTo>
                  <a:pt x="443095" y="2040541"/>
                  <a:pt x="449319" y="2047112"/>
                  <a:pt x="467528" y="2045153"/>
                </a:cubicBezTo>
                <a:cubicBezTo>
                  <a:pt x="479514" y="2043885"/>
                  <a:pt x="491847" y="2044920"/>
                  <a:pt x="503947" y="2044805"/>
                </a:cubicBezTo>
                <a:cubicBezTo>
                  <a:pt x="517893" y="2044805"/>
                  <a:pt x="531725" y="2044805"/>
                  <a:pt x="545669" y="2044805"/>
                </a:cubicBezTo>
                <a:cubicBezTo>
                  <a:pt x="551663" y="2044805"/>
                  <a:pt x="559615" y="2046073"/>
                  <a:pt x="562036" y="2039734"/>
                </a:cubicBezTo>
                <a:cubicBezTo>
                  <a:pt x="567107" y="2026480"/>
                  <a:pt x="568145" y="2011153"/>
                  <a:pt x="562497" y="1999052"/>
                </a:cubicBezTo>
                <a:cubicBezTo>
                  <a:pt x="559385" y="1992366"/>
                  <a:pt x="553939" y="1991040"/>
                  <a:pt x="547845" y="1991215"/>
                </a:cubicBezTo>
                <a:cubicBezTo>
                  <a:pt x="541751" y="1991386"/>
                  <a:pt x="535009" y="1993059"/>
                  <a:pt x="529303" y="1992366"/>
                </a:cubicBezTo>
                <a:cubicBezTo>
                  <a:pt x="515243" y="1990754"/>
                  <a:pt x="511209" y="1998934"/>
                  <a:pt x="511785" y="2011500"/>
                </a:cubicBezTo>
                <a:lnTo>
                  <a:pt x="511785" y="2011383"/>
                </a:lnTo>
                <a:cubicBezTo>
                  <a:pt x="512016" y="2016800"/>
                  <a:pt x="509135" y="2022217"/>
                  <a:pt x="502796" y="2021640"/>
                </a:cubicBezTo>
                <a:cubicBezTo>
                  <a:pt x="495419" y="2021065"/>
                  <a:pt x="497379" y="2014380"/>
                  <a:pt x="496803" y="2009538"/>
                </a:cubicBezTo>
                <a:cubicBezTo>
                  <a:pt x="496111" y="2003085"/>
                  <a:pt x="498647" y="1995940"/>
                  <a:pt x="489311" y="1992481"/>
                </a:cubicBezTo>
                <a:cubicBezTo>
                  <a:pt x="482626" y="1990004"/>
                  <a:pt x="476533" y="1988887"/>
                  <a:pt x="471132" y="1989037"/>
                </a:cubicBezTo>
                <a:close/>
                <a:moveTo>
                  <a:pt x="4099304" y="1927236"/>
                </a:moveTo>
                <a:cubicBezTo>
                  <a:pt x="4095701" y="1926175"/>
                  <a:pt x="4090680" y="1926268"/>
                  <a:pt x="4083649" y="1927940"/>
                </a:cubicBezTo>
                <a:lnTo>
                  <a:pt x="4083533" y="1928055"/>
                </a:lnTo>
                <a:cubicBezTo>
                  <a:pt x="4063709" y="1922869"/>
                  <a:pt x="4054488" y="1929439"/>
                  <a:pt x="4055640" y="1952605"/>
                </a:cubicBezTo>
                <a:cubicBezTo>
                  <a:pt x="4056565" y="1970470"/>
                  <a:pt x="4057484" y="1982339"/>
                  <a:pt x="4080651" y="1979919"/>
                </a:cubicBezTo>
                <a:cubicBezTo>
                  <a:pt x="4096901" y="1978189"/>
                  <a:pt x="4112000" y="1981303"/>
                  <a:pt x="4109466" y="1956523"/>
                </a:cubicBezTo>
                <a:cubicBezTo>
                  <a:pt x="4108169" y="1943989"/>
                  <a:pt x="4110112" y="1930418"/>
                  <a:pt x="4099304" y="1927236"/>
                </a:cubicBezTo>
                <a:close/>
                <a:moveTo>
                  <a:pt x="4207776" y="1927017"/>
                </a:moveTo>
                <a:lnTo>
                  <a:pt x="4207776" y="1927133"/>
                </a:lnTo>
                <a:cubicBezTo>
                  <a:pt x="4179883" y="1929208"/>
                  <a:pt x="4193484" y="1950415"/>
                  <a:pt x="4192791" y="1962515"/>
                </a:cubicBezTo>
                <a:cubicBezTo>
                  <a:pt x="4191064" y="1993057"/>
                  <a:pt x="4215729" y="1976463"/>
                  <a:pt x="4228520" y="1978881"/>
                </a:cubicBezTo>
                <a:cubicBezTo>
                  <a:pt x="4247420" y="1982455"/>
                  <a:pt x="4243043" y="1967817"/>
                  <a:pt x="4241888" y="1956867"/>
                </a:cubicBezTo>
                <a:cubicBezTo>
                  <a:pt x="4239469" y="1924368"/>
                  <a:pt x="4239355" y="1924599"/>
                  <a:pt x="4207776" y="1927017"/>
                </a:cubicBezTo>
                <a:close/>
                <a:moveTo>
                  <a:pt x="4032631" y="1926956"/>
                </a:moveTo>
                <a:cubicBezTo>
                  <a:pt x="4029284" y="1925859"/>
                  <a:pt x="4024495" y="1925953"/>
                  <a:pt x="4017608" y="1927711"/>
                </a:cubicBezTo>
                <a:lnTo>
                  <a:pt x="4017608" y="1927595"/>
                </a:lnTo>
                <a:cubicBezTo>
                  <a:pt x="3998707" y="1924599"/>
                  <a:pt x="3985339" y="1926327"/>
                  <a:pt x="3988219" y="1951452"/>
                </a:cubicBezTo>
                <a:cubicBezTo>
                  <a:pt x="3990063" y="1967127"/>
                  <a:pt x="3985453" y="1983260"/>
                  <a:pt x="4011156" y="1979689"/>
                </a:cubicBezTo>
                <a:cubicBezTo>
                  <a:pt x="4026828" y="1977614"/>
                  <a:pt x="4045038" y="1983722"/>
                  <a:pt x="4041350" y="1956178"/>
                </a:cubicBezTo>
                <a:cubicBezTo>
                  <a:pt x="4039707" y="1944248"/>
                  <a:pt x="4042667" y="1930245"/>
                  <a:pt x="4032631" y="1926956"/>
                </a:cubicBezTo>
                <a:close/>
                <a:moveTo>
                  <a:pt x="4484726" y="1926327"/>
                </a:moveTo>
                <a:cubicBezTo>
                  <a:pt x="4463059" y="1926558"/>
                  <a:pt x="4457527" y="1932320"/>
                  <a:pt x="4457641" y="1953755"/>
                </a:cubicBezTo>
                <a:lnTo>
                  <a:pt x="4457527" y="1953642"/>
                </a:lnTo>
                <a:cubicBezTo>
                  <a:pt x="4457758" y="1975540"/>
                  <a:pt x="4463865" y="1984183"/>
                  <a:pt x="4483114" y="1979343"/>
                </a:cubicBezTo>
                <a:cubicBezTo>
                  <a:pt x="4510543" y="1979343"/>
                  <a:pt x="4509275" y="1979227"/>
                  <a:pt x="4511005" y="1954218"/>
                </a:cubicBezTo>
                <a:cubicBezTo>
                  <a:pt x="4512502" y="1933589"/>
                  <a:pt x="4507430" y="1926096"/>
                  <a:pt x="4484726" y="1926327"/>
                </a:cubicBezTo>
                <a:close/>
                <a:moveTo>
                  <a:pt x="4419609" y="1926327"/>
                </a:moveTo>
                <a:cubicBezTo>
                  <a:pt x="4397020" y="1925981"/>
                  <a:pt x="4394484" y="1935086"/>
                  <a:pt x="4395520" y="1953296"/>
                </a:cubicBezTo>
                <a:cubicBezTo>
                  <a:pt x="4396328" y="1968164"/>
                  <a:pt x="4393216" y="1981649"/>
                  <a:pt x="4416959" y="1980265"/>
                </a:cubicBezTo>
                <a:lnTo>
                  <a:pt x="4416959" y="1980150"/>
                </a:lnTo>
                <a:cubicBezTo>
                  <a:pt x="4436089" y="1979112"/>
                  <a:pt x="4447386" y="1976577"/>
                  <a:pt x="4442313" y="1953527"/>
                </a:cubicBezTo>
                <a:cubicBezTo>
                  <a:pt x="4446233" y="1936123"/>
                  <a:pt x="4442661" y="1926558"/>
                  <a:pt x="4419609" y="1926327"/>
                </a:cubicBezTo>
                <a:close/>
                <a:moveTo>
                  <a:pt x="4149573" y="1926327"/>
                </a:moveTo>
                <a:cubicBezTo>
                  <a:pt x="4129864" y="1927479"/>
                  <a:pt x="4122950" y="1931166"/>
                  <a:pt x="4123756" y="1952142"/>
                </a:cubicBezTo>
                <a:cubicBezTo>
                  <a:pt x="4124562" y="1971391"/>
                  <a:pt x="4125254" y="1985565"/>
                  <a:pt x="4149686" y="1978766"/>
                </a:cubicBezTo>
                <a:cubicBezTo>
                  <a:pt x="4168819" y="1982685"/>
                  <a:pt x="4178155" y="1978421"/>
                  <a:pt x="4177463" y="1955716"/>
                </a:cubicBezTo>
                <a:lnTo>
                  <a:pt x="4177347" y="1955716"/>
                </a:lnTo>
                <a:cubicBezTo>
                  <a:pt x="4176771" y="1934855"/>
                  <a:pt x="4174467" y="1924944"/>
                  <a:pt x="4149573" y="1926327"/>
                </a:cubicBezTo>
                <a:close/>
                <a:moveTo>
                  <a:pt x="8917569" y="1925752"/>
                </a:moveTo>
                <a:cubicBezTo>
                  <a:pt x="8900626" y="1927363"/>
                  <a:pt x="8884145" y="1923560"/>
                  <a:pt x="8887257" y="1950185"/>
                </a:cubicBezTo>
                <a:cubicBezTo>
                  <a:pt x="8889101" y="1966204"/>
                  <a:pt x="8885528" y="1981994"/>
                  <a:pt x="8910768" y="1978997"/>
                </a:cubicBezTo>
                <a:cubicBezTo>
                  <a:pt x="8927134" y="1977038"/>
                  <a:pt x="8946382" y="1982109"/>
                  <a:pt x="8939927" y="1955025"/>
                </a:cubicBezTo>
                <a:cubicBezTo>
                  <a:pt x="8942232" y="1937621"/>
                  <a:pt x="8942464" y="1923446"/>
                  <a:pt x="8917569" y="1925752"/>
                </a:cubicBezTo>
                <a:close/>
                <a:moveTo>
                  <a:pt x="5291263" y="1925752"/>
                </a:moveTo>
                <a:cubicBezTo>
                  <a:pt x="5272131" y="1926672"/>
                  <a:pt x="5266023" y="1931052"/>
                  <a:pt x="5266598" y="1950646"/>
                </a:cubicBezTo>
                <a:cubicBezTo>
                  <a:pt x="5267174" y="1969431"/>
                  <a:pt x="5268213" y="1980150"/>
                  <a:pt x="5292416" y="1979689"/>
                </a:cubicBezTo>
                <a:cubicBezTo>
                  <a:pt x="5314084" y="1979227"/>
                  <a:pt x="5316736" y="1970354"/>
                  <a:pt x="5313851" y="1953181"/>
                </a:cubicBezTo>
                <a:cubicBezTo>
                  <a:pt x="5316850" y="1935662"/>
                  <a:pt x="5315006" y="1924599"/>
                  <a:pt x="5291263" y="1925752"/>
                </a:cubicBezTo>
                <a:close/>
                <a:moveTo>
                  <a:pt x="545094" y="1925752"/>
                </a:moveTo>
                <a:cubicBezTo>
                  <a:pt x="528151" y="1927363"/>
                  <a:pt x="511670" y="1923560"/>
                  <a:pt x="514782" y="1950185"/>
                </a:cubicBezTo>
                <a:cubicBezTo>
                  <a:pt x="516626" y="1966204"/>
                  <a:pt x="513053" y="1981994"/>
                  <a:pt x="538293" y="1978997"/>
                </a:cubicBezTo>
                <a:cubicBezTo>
                  <a:pt x="554659" y="1977038"/>
                  <a:pt x="573907" y="1982109"/>
                  <a:pt x="567452" y="1955025"/>
                </a:cubicBezTo>
                <a:cubicBezTo>
                  <a:pt x="569757" y="1937621"/>
                  <a:pt x="569989" y="1923446"/>
                  <a:pt x="545094" y="1925752"/>
                </a:cubicBezTo>
                <a:close/>
                <a:moveTo>
                  <a:pt x="8863036" y="1925744"/>
                </a:moveTo>
                <a:cubicBezTo>
                  <a:pt x="8859582" y="1924877"/>
                  <a:pt x="8854814" y="1925174"/>
                  <a:pt x="8848186" y="1927017"/>
                </a:cubicBezTo>
                <a:lnTo>
                  <a:pt x="8848301" y="1927017"/>
                </a:lnTo>
                <a:cubicBezTo>
                  <a:pt x="8827211" y="1921948"/>
                  <a:pt x="8818452" y="1928978"/>
                  <a:pt x="8819950" y="1951683"/>
                </a:cubicBezTo>
                <a:cubicBezTo>
                  <a:pt x="8820986" y="1968740"/>
                  <a:pt x="8819950" y="1981417"/>
                  <a:pt x="8843922" y="1979112"/>
                </a:cubicBezTo>
                <a:cubicBezTo>
                  <a:pt x="8861210" y="1977499"/>
                  <a:pt x="8875962" y="1980380"/>
                  <a:pt x="8873312" y="1954450"/>
                </a:cubicBezTo>
                <a:cubicBezTo>
                  <a:pt x="8871929" y="1941395"/>
                  <a:pt x="8873399" y="1928343"/>
                  <a:pt x="8863036" y="1925744"/>
                </a:cubicBezTo>
                <a:close/>
                <a:moveTo>
                  <a:pt x="490561" y="1925744"/>
                </a:moveTo>
                <a:cubicBezTo>
                  <a:pt x="487107" y="1924877"/>
                  <a:pt x="482339" y="1925174"/>
                  <a:pt x="475711" y="1927017"/>
                </a:cubicBezTo>
                <a:lnTo>
                  <a:pt x="475826" y="1927017"/>
                </a:lnTo>
                <a:cubicBezTo>
                  <a:pt x="454736" y="1921948"/>
                  <a:pt x="445977" y="1928978"/>
                  <a:pt x="447475" y="1951683"/>
                </a:cubicBezTo>
                <a:cubicBezTo>
                  <a:pt x="448511" y="1968740"/>
                  <a:pt x="447475" y="1981417"/>
                  <a:pt x="471447" y="1979112"/>
                </a:cubicBezTo>
                <a:cubicBezTo>
                  <a:pt x="488735" y="1977499"/>
                  <a:pt x="503487" y="1980380"/>
                  <a:pt x="500837" y="1954450"/>
                </a:cubicBezTo>
                <a:cubicBezTo>
                  <a:pt x="499454" y="1941395"/>
                  <a:pt x="500924" y="1928343"/>
                  <a:pt x="490561" y="1925744"/>
                </a:cubicBezTo>
                <a:close/>
                <a:moveTo>
                  <a:pt x="5426454" y="1925635"/>
                </a:moveTo>
                <a:cubicBezTo>
                  <a:pt x="5403520" y="1925404"/>
                  <a:pt x="5402714" y="1935546"/>
                  <a:pt x="5401906" y="1953412"/>
                </a:cubicBezTo>
                <a:cubicBezTo>
                  <a:pt x="5400983" y="1974156"/>
                  <a:pt x="5407900" y="1979112"/>
                  <a:pt x="5428069" y="1979573"/>
                </a:cubicBezTo>
                <a:cubicBezTo>
                  <a:pt x="5450427" y="1980150"/>
                  <a:pt x="5452155" y="1969777"/>
                  <a:pt x="5449275" y="1951335"/>
                </a:cubicBezTo>
                <a:cubicBezTo>
                  <a:pt x="5454001" y="1933703"/>
                  <a:pt x="5448699" y="1925865"/>
                  <a:pt x="5426454" y="1925635"/>
                </a:cubicBezTo>
                <a:close/>
                <a:moveTo>
                  <a:pt x="5357881" y="1925520"/>
                </a:moveTo>
                <a:cubicBezTo>
                  <a:pt x="5333677" y="1924829"/>
                  <a:pt x="5334715" y="1936698"/>
                  <a:pt x="5334601" y="1953527"/>
                </a:cubicBezTo>
                <a:cubicBezTo>
                  <a:pt x="5334485" y="1970123"/>
                  <a:pt x="5335177" y="1980150"/>
                  <a:pt x="5357189" y="1979573"/>
                </a:cubicBezTo>
                <a:cubicBezTo>
                  <a:pt x="5377933" y="1979112"/>
                  <a:pt x="5386118" y="1973580"/>
                  <a:pt x="5381621" y="1953181"/>
                </a:cubicBezTo>
                <a:cubicBezTo>
                  <a:pt x="5385309" y="1933933"/>
                  <a:pt x="5379894" y="1926096"/>
                  <a:pt x="5357881" y="1925520"/>
                </a:cubicBezTo>
                <a:close/>
                <a:moveTo>
                  <a:pt x="7775993" y="1925404"/>
                </a:moveTo>
                <a:cubicBezTo>
                  <a:pt x="7759052" y="1926213"/>
                  <a:pt x="7747641" y="1926788"/>
                  <a:pt x="7749946" y="1948685"/>
                </a:cubicBezTo>
                <a:cubicBezTo>
                  <a:pt x="7751675" y="1964937"/>
                  <a:pt x="7747641" y="1979919"/>
                  <a:pt x="7774148" y="1979227"/>
                </a:cubicBezTo>
                <a:cubicBezTo>
                  <a:pt x="7796623" y="1978651"/>
                  <a:pt x="7800887" y="1970470"/>
                  <a:pt x="7796854" y="1950529"/>
                </a:cubicBezTo>
                <a:cubicBezTo>
                  <a:pt x="7801348" y="1934051"/>
                  <a:pt x="7797659" y="1924368"/>
                  <a:pt x="7775993" y="1925404"/>
                </a:cubicBezTo>
                <a:close/>
                <a:moveTo>
                  <a:pt x="5222228" y="1925404"/>
                </a:moveTo>
                <a:cubicBezTo>
                  <a:pt x="5198142" y="1925060"/>
                  <a:pt x="5197333" y="1936353"/>
                  <a:pt x="5199986" y="1953527"/>
                </a:cubicBezTo>
                <a:cubicBezTo>
                  <a:pt x="5196987" y="1970815"/>
                  <a:pt x="5200100" y="1979804"/>
                  <a:pt x="5221766" y="1979573"/>
                </a:cubicBezTo>
                <a:cubicBezTo>
                  <a:pt x="5243088" y="1979458"/>
                  <a:pt x="5247815" y="1972427"/>
                  <a:pt x="5247353" y="1952835"/>
                </a:cubicBezTo>
                <a:cubicBezTo>
                  <a:pt x="5246891" y="1934510"/>
                  <a:pt x="5244357" y="1925865"/>
                  <a:pt x="5222228" y="1925520"/>
                </a:cubicBezTo>
                <a:close/>
                <a:moveTo>
                  <a:pt x="8979574" y="1925289"/>
                </a:moveTo>
                <a:lnTo>
                  <a:pt x="8979689" y="1925404"/>
                </a:lnTo>
                <a:cubicBezTo>
                  <a:pt x="8960672" y="1926096"/>
                  <a:pt x="8951798" y="1929900"/>
                  <a:pt x="8956062" y="1947995"/>
                </a:cubicBezTo>
                <a:cubicBezTo>
                  <a:pt x="8956062" y="1964591"/>
                  <a:pt x="8950876" y="1980841"/>
                  <a:pt x="8977385" y="1979227"/>
                </a:cubicBezTo>
                <a:cubicBezTo>
                  <a:pt x="8996632" y="1977959"/>
                  <a:pt x="9005390" y="1974847"/>
                  <a:pt x="9003892" y="1953412"/>
                </a:cubicBezTo>
                <a:cubicBezTo>
                  <a:pt x="9002740" y="1936237"/>
                  <a:pt x="9003200" y="1924368"/>
                  <a:pt x="8979574" y="1925289"/>
                </a:cubicBezTo>
                <a:close/>
                <a:moveTo>
                  <a:pt x="7638611" y="1925289"/>
                </a:moveTo>
                <a:cubicBezTo>
                  <a:pt x="7618673" y="1925752"/>
                  <a:pt x="7613487" y="1931974"/>
                  <a:pt x="7614524" y="1950759"/>
                </a:cubicBezTo>
                <a:cubicBezTo>
                  <a:pt x="7615446" y="1967587"/>
                  <a:pt x="7614177" y="1979804"/>
                  <a:pt x="7638267" y="1979343"/>
                </a:cubicBezTo>
                <a:cubicBezTo>
                  <a:pt x="7659934" y="1978997"/>
                  <a:pt x="7666042" y="1971967"/>
                  <a:pt x="7661662" y="1952490"/>
                </a:cubicBezTo>
                <a:cubicBezTo>
                  <a:pt x="7665811" y="1933472"/>
                  <a:pt x="7660971" y="1924712"/>
                  <a:pt x="7638611" y="1925289"/>
                </a:cubicBezTo>
                <a:close/>
                <a:moveTo>
                  <a:pt x="6896386" y="1925289"/>
                </a:moveTo>
                <a:lnTo>
                  <a:pt x="6896449" y="1925297"/>
                </a:lnTo>
                <a:lnTo>
                  <a:pt x="6876244" y="1927508"/>
                </a:lnTo>
                <a:cubicBezTo>
                  <a:pt x="6872615" y="1931887"/>
                  <a:pt x="6871550" y="1939581"/>
                  <a:pt x="6871376" y="1949607"/>
                </a:cubicBezTo>
                <a:cubicBezTo>
                  <a:pt x="6871030" y="1970585"/>
                  <a:pt x="6876332" y="1977499"/>
                  <a:pt x="6898460" y="1977614"/>
                </a:cubicBezTo>
                <a:cubicBezTo>
                  <a:pt x="6921394" y="1977729"/>
                  <a:pt x="6924621" y="1969547"/>
                  <a:pt x="6925084" y="1949030"/>
                </a:cubicBezTo>
                <a:cubicBezTo>
                  <a:pt x="6925316" y="1937966"/>
                  <a:pt x="6923413" y="1930966"/>
                  <a:pt x="6918818" y="1927264"/>
                </a:cubicBezTo>
                <a:lnTo>
                  <a:pt x="6896449" y="1925297"/>
                </a:lnTo>
                <a:lnTo>
                  <a:pt x="6896501" y="1925289"/>
                </a:lnTo>
                <a:close/>
                <a:moveTo>
                  <a:pt x="6565265" y="1925289"/>
                </a:moveTo>
                <a:cubicBezTo>
                  <a:pt x="6547287" y="1926903"/>
                  <a:pt x="6536453" y="1928862"/>
                  <a:pt x="6541292" y="1949263"/>
                </a:cubicBezTo>
                <a:cubicBezTo>
                  <a:pt x="6539679" y="1965860"/>
                  <a:pt x="6537604" y="1980841"/>
                  <a:pt x="6563075" y="1978881"/>
                </a:cubicBezTo>
                <a:cubicBezTo>
                  <a:pt x="6579787" y="1977614"/>
                  <a:pt x="6591428" y="1977729"/>
                  <a:pt x="6588662" y="1955832"/>
                </a:cubicBezTo>
                <a:cubicBezTo>
                  <a:pt x="6586704" y="1940272"/>
                  <a:pt x="6593039" y="1922869"/>
                  <a:pt x="6565265" y="1925289"/>
                </a:cubicBezTo>
                <a:close/>
                <a:moveTo>
                  <a:pt x="607099" y="1925289"/>
                </a:moveTo>
                <a:lnTo>
                  <a:pt x="607214" y="1925404"/>
                </a:lnTo>
                <a:cubicBezTo>
                  <a:pt x="588197" y="1926096"/>
                  <a:pt x="579323" y="1929900"/>
                  <a:pt x="583587" y="1947995"/>
                </a:cubicBezTo>
                <a:cubicBezTo>
                  <a:pt x="583587" y="1964591"/>
                  <a:pt x="578401" y="1980841"/>
                  <a:pt x="604910" y="1979227"/>
                </a:cubicBezTo>
                <a:cubicBezTo>
                  <a:pt x="624157" y="1977959"/>
                  <a:pt x="632915" y="1974847"/>
                  <a:pt x="631417" y="1953412"/>
                </a:cubicBezTo>
                <a:cubicBezTo>
                  <a:pt x="630265" y="1936237"/>
                  <a:pt x="630725" y="1924368"/>
                  <a:pt x="607099" y="1925289"/>
                </a:cubicBezTo>
                <a:close/>
                <a:moveTo>
                  <a:pt x="7705111" y="1925060"/>
                </a:moveTo>
                <a:cubicBezTo>
                  <a:pt x="7683444" y="1924829"/>
                  <a:pt x="7680333" y="1933818"/>
                  <a:pt x="7683444" y="1951222"/>
                </a:cubicBezTo>
                <a:cubicBezTo>
                  <a:pt x="7680563" y="1968509"/>
                  <a:pt x="7681947" y="1979458"/>
                  <a:pt x="7705804" y="1979112"/>
                </a:cubicBezTo>
                <a:cubicBezTo>
                  <a:pt x="7728048" y="1978881"/>
                  <a:pt x="7730353" y="1970007"/>
                  <a:pt x="7730814" y="1951683"/>
                </a:cubicBezTo>
                <a:cubicBezTo>
                  <a:pt x="7731275" y="1931859"/>
                  <a:pt x="7726088" y="1925289"/>
                  <a:pt x="7705111" y="1925060"/>
                </a:cubicBezTo>
                <a:close/>
                <a:moveTo>
                  <a:pt x="6432725" y="1925060"/>
                </a:moveTo>
                <a:cubicBezTo>
                  <a:pt x="6412323" y="1925404"/>
                  <a:pt x="6402989" y="1929093"/>
                  <a:pt x="6404028" y="1951913"/>
                </a:cubicBezTo>
                <a:lnTo>
                  <a:pt x="6404144" y="1951913"/>
                </a:lnTo>
                <a:cubicBezTo>
                  <a:pt x="6404947" y="1970700"/>
                  <a:pt x="6407716" y="1980033"/>
                  <a:pt x="6429845" y="1978881"/>
                </a:cubicBezTo>
                <a:cubicBezTo>
                  <a:pt x="6449205" y="1977959"/>
                  <a:pt x="6463267" y="1976807"/>
                  <a:pt x="6457159" y="1952605"/>
                </a:cubicBezTo>
                <a:cubicBezTo>
                  <a:pt x="6461310" y="1932089"/>
                  <a:pt x="6454276" y="1924712"/>
                  <a:pt x="6432725" y="1925060"/>
                </a:cubicBezTo>
                <a:close/>
                <a:moveTo>
                  <a:pt x="4345762" y="1925001"/>
                </a:moveTo>
                <a:cubicBezTo>
                  <a:pt x="4338328" y="1925145"/>
                  <a:pt x="4331039" y="1928113"/>
                  <a:pt x="4325678" y="1937966"/>
                </a:cubicBezTo>
                <a:cubicBezTo>
                  <a:pt x="4320955" y="1946725"/>
                  <a:pt x="4313000" y="1943846"/>
                  <a:pt x="4307468" y="1935430"/>
                </a:cubicBezTo>
                <a:cubicBezTo>
                  <a:pt x="4296866" y="1919412"/>
                  <a:pt x="4280386" y="1927595"/>
                  <a:pt x="4267361" y="1928747"/>
                </a:cubicBezTo>
                <a:cubicBezTo>
                  <a:pt x="4254107" y="1929900"/>
                  <a:pt x="4262981" y="1944307"/>
                  <a:pt x="4258834" y="1954450"/>
                </a:cubicBezTo>
                <a:cubicBezTo>
                  <a:pt x="4267015" y="1960209"/>
                  <a:pt x="4249151" y="1979573"/>
                  <a:pt x="4272661" y="1979573"/>
                </a:cubicBezTo>
                <a:cubicBezTo>
                  <a:pt x="4302974" y="1979689"/>
                  <a:pt x="4333171" y="1979227"/>
                  <a:pt x="4363481" y="1979689"/>
                </a:cubicBezTo>
                <a:cubicBezTo>
                  <a:pt x="4375352" y="1979804"/>
                  <a:pt x="4376276" y="1972198"/>
                  <a:pt x="4374660" y="1964359"/>
                </a:cubicBezTo>
                <a:cubicBezTo>
                  <a:pt x="4372126" y="1952027"/>
                  <a:pt x="4384342" y="1933127"/>
                  <a:pt x="4366707" y="1928862"/>
                </a:cubicBezTo>
                <a:lnTo>
                  <a:pt x="4366707" y="1928978"/>
                </a:lnTo>
                <a:cubicBezTo>
                  <a:pt x="4360773" y="1927536"/>
                  <a:pt x="4353194" y="1924857"/>
                  <a:pt x="4345762" y="1925001"/>
                </a:cubicBezTo>
                <a:close/>
                <a:moveTo>
                  <a:pt x="6498879" y="1924829"/>
                </a:moveTo>
                <a:cubicBezTo>
                  <a:pt x="6476521" y="1924712"/>
                  <a:pt x="6471681" y="1931743"/>
                  <a:pt x="6472141" y="1952605"/>
                </a:cubicBezTo>
                <a:cubicBezTo>
                  <a:pt x="6472601" y="1971967"/>
                  <a:pt x="6475713" y="1983031"/>
                  <a:pt x="6498879" y="1977038"/>
                </a:cubicBezTo>
                <a:cubicBezTo>
                  <a:pt x="6520086" y="1983606"/>
                  <a:pt x="6525503" y="1974041"/>
                  <a:pt x="6525851" y="1952374"/>
                </a:cubicBezTo>
                <a:cubicBezTo>
                  <a:pt x="6526195" y="1930936"/>
                  <a:pt x="6520662" y="1925060"/>
                  <a:pt x="6498879" y="1924829"/>
                </a:cubicBezTo>
                <a:close/>
                <a:moveTo>
                  <a:pt x="6630844" y="1924712"/>
                </a:moveTo>
                <a:cubicBezTo>
                  <a:pt x="6609985" y="1925060"/>
                  <a:pt x="6605144" y="1932320"/>
                  <a:pt x="6608717" y="1950068"/>
                </a:cubicBezTo>
                <a:cubicBezTo>
                  <a:pt x="6606640" y="1966781"/>
                  <a:pt x="6605721" y="1979458"/>
                  <a:pt x="6630612" y="1978766"/>
                </a:cubicBezTo>
                <a:cubicBezTo>
                  <a:pt x="6652048" y="1978189"/>
                  <a:pt x="6656315" y="1971045"/>
                  <a:pt x="6656085" y="1951913"/>
                </a:cubicBezTo>
                <a:cubicBezTo>
                  <a:pt x="6655853" y="1933472"/>
                  <a:pt x="6653089" y="1924368"/>
                  <a:pt x="6630844" y="1924712"/>
                </a:cubicBezTo>
                <a:close/>
                <a:moveTo>
                  <a:pt x="10188457" y="1924483"/>
                </a:moveTo>
                <a:cubicBezTo>
                  <a:pt x="10167713" y="1924137"/>
                  <a:pt x="10164024" y="1931859"/>
                  <a:pt x="10165177" y="1949840"/>
                </a:cubicBezTo>
                <a:cubicBezTo>
                  <a:pt x="10166099" y="1965514"/>
                  <a:pt x="10162181" y="1979804"/>
                  <a:pt x="10187766" y="1978537"/>
                </a:cubicBezTo>
                <a:cubicBezTo>
                  <a:pt x="10208512" y="1977499"/>
                  <a:pt x="10216579" y="1971967"/>
                  <a:pt x="10212085" y="1950529"/>
                </a:cubicBezTo>
                <a:cubicBezTo>
                  <a:pt x="10217617" y="1930936"/>
                  <a:pt x="10209548" y="1924944"/>
                  <a:pt x="10188457" y="1924483"/>
                </a:cubicBezTo>
                <a:close/>
                <a:moveTo>
                  <a:pt x="1815982" y="1924483"/>
                </a:moveTo>
                <a:cubicBezTo>
                  <a:pt x="1795238" y="1924137"/>
                  <a:pt x="1791549" y="1931859"/>
                  <a:pt x="1792702" y="1949840"/>
                </a:cubicBezTo>
                <a:cubicBezTo>
                  <a:pt x="1793624" y="1965514"/>
                  <a:pt x="1789706" y="1979804"/>
                  <a:pt x="1815291" y="1978537"/>
                </a:cubicBezTo>
                <a:cubicBezTo>
                  <a:pt x="1836037" y="1977499"/>
                  <a:pt x="1844104" y="1971967"/>
                  <a:pt x="1839610" y="1950529"/>
                </a:cubicBezTo>
                <a:cubicBezTo>
                  <a:pt x="1845142" y="1930936"/>
                  <a:pt x="1837073" y="1924944"/>
                  <a:pt x="1815982" y="1924483"/>
                </a:cubicBezTo>
                <a:close/>
                <a:moveTo>
                  <a:pt x="10054188" y="1924368"/>
                </a:moveTo>
                <a:cubicBezTo>
                  <a:pt x="10032867" y="1924368"/>
                  <a:pt x="10026066" y="1931166"/>
                  <a:pt x="10030792" y="1952027"/>
                </a:cubicBezTo>
                <a:cubicBezTo>
                  <a:pt x="10025837" y="1970354"/>
                  <a:pt x="10031253" y="1978076"/>
                  <a:pt x="10053382" y="1978421"/>
                </a:cubicBezTo>
                <a:cubicBezTo>
                  <a:pt x="10076778" y="1978881"/>
                  <a:pt x="10077009" y="1967703"/>
                  <a:pt x="10077470" y="1950529"/>
                </a:cubicBezTo>
                <a:cubicBezTo>
                  <a:pt x="10077931" y="1932895"/>
                  <a:pt x="10075164" y="1924483"/>
                  <a:pt x="10054074" y="1924483"/>
                </a:cubicBezTo>
                <a:close/>
                <a:moveTo>
                  <a:pt x="1681713" y="1924368"/>
                </a:moveTo>
                <a:cubicBezTo>
                  <a:pt x="1660392" y="1924368"/>
                  <a:pt x="1653591" y="1931166"/>
                  <a:pt x="1658317" y="1952027"/>
                </a:cubicBezTo>
                <a:cubicBezTo>
                  <a:pt x="1653362" y="1970354"/>
                  <a:pt x="1658778" y="1978076"/>
                  <a:pt x="1680907" y="1978421"/>
                </a:cubicBezTo>
                <a:cubicBezTo>
                  <a:pt x="1704303" y="1978881"/>
                  <a:pt x="1704534" y="1967703"/>
                  <a:pt x="1704995" y="1950529"/>
                </a:cubicBezTo>
                <a:cubicBezTo>
                  <a:pt x="1705456" y="1932895"/>
                  <a:pt x="1702689" y="1924483"/>
                  <a:pt x="1681599" y="1924483"/>
                </a:cubicBezTo>
                <a:close/>
                <a:moveTo>
                  <a:pt x="7852078" y="1924162"/>
                </a:moveTo>
                <a:cubicBezTo>
                  <a:pt x="7848530" y="1923344"/>
                  <a:pt x="7843790" y="1923618"/>
                  <a:pt x="7837422" y="1925289"/>
                </a:cubicBezTo>
                <a:cubicBezTo>
                  <a:pt x="7814142" y="1919297"/>
                  <a:pt x="7810107" y="1931284"/>
                  <a:pt x="7809646" y="1951568"/>
                </a:cubicBezTo>
                <a:cubicBezTo>
                  <a:pt x="7809185" y="1972081"/>
                  <a:pt x="7815409" y="1978305"/>
                  <a:pt x="7836039" y="1977614"/>
                </a:cubicBezTo>
                <a:cubicBezTo>
                  <a:pt x="7854480" y="1976924"/>
                  <a:pt x="7865083" y="1975193"/>
                  <a:pt x="7863584" y="1952720"/>
                </a:cubicBezTo>
                <a:cubicBezTo>
                  <a:pt x="7862634" y="1938888"/>
                  <a:pt x="7862721" y="1926615"/>
                  <a:pt x="7852078" y="1924162"/>
                </a:cubicBezTo>
                <a:close/>
                <a:moveTo>
                  <a:pt x="11723622" y="1924021"/>
                </a:moveTo>
                <a:cubicBezTo>
                  <a:pt x="11698381" y="1921141"/>
                  <a:pt x="11702299" y="1936930"/>
                  <a:pt x="11700571" y="1952951"/>
                </a:cubicBezTo>
                <a:cubicBezTo>
                  <a:pt x="11697689" y="1979573"/>
                  <a:pt x="11714286" y="1975540"/>
                  <a:pt x="11730998" y="1977153"/>
                </a:cubicBezTo>
                <a:cubicBezTo>
                  <a:pt x="11756237" y="1979458"/>
                  <a:pt x="11754969" y="1964591"/>
                  <a:pt x="11753125" y="1947419"/>
                </a:cubicBezTo>
                <a:cubicBezTo>
                  <a:pt x="11759464" y="1920334"/>
                  <a:pt x="11739871" y="1925865"/>
                  <a:pt x="11723736" y="1924021"/>
                </a:cubicBezTo>
                <a:close/>
                <a:moveTo>
                  <a:pt x="3351147" y="1924021"/>
                </a:moveTo>
                <a:cubicBezTo>
                  <a:pt x="3325906" y="1921141"/>
                  <a:pt x="3329824" y="1936930"/>
                  <a:pt x="3328096" y="1952951"/>
                </a:cubicBezTo>
                <a:cubicBezTo>
                  <a:pt x="3325214" y="1979573"/>
                  <a:pt x="3341811" y="1975540"/>
                  <a:pt x="3358523" y="1977153"/>
                </a:cubicBezTo>
                <a:cubicBezTo>
                  <a:pt x="3383762" y="1979458"/>
                  <a:pt x="3382494" y="1964591"/>
                  <a:pt x="3380650" y="1947419"/>
                </a:cubicBezTo>
                <a:cubicBezTo>
                  <a:pt x="3386989" y="1920334"/>
                  <a:pt x="3367396" y="1925865"/>
                  <a:pt x="3351261" y="1924021"/>
                </a:cubicBezTo>
                <a:close/>
                <a:moveTo>
                  <a:pt x="9313806" y="1923905"/>
                </a:moveTo>
                <a:cubicBezTo>
                  <a:pt x="9293638" y="1923905"/>
                  <a:pt x="9286030" y="1927017"/>
                  <a:pt x="9285454" y="1950068"/>
                </a:cubicBezTo>
                <a:cubicBezTo>
                  <a:pt x="9284878" y="1975310"/>
                  <a:pt x="9294905" y="1976692"/>
                  <a:pt x="9315306" y="1977499"/>
                </a:cubicBezTo>
                <a:cubicBezTo>
                  <a:pt x="9338586" y="1978537"/>
                  <a:pt x="9341583" y="1968164"/>
                  <a:pt x="9338240" y="1949607"/>
                </a:cubicBezTo>
                <a:cubicBezTo>
                  <a:pt x="9343311" y="1928862"/>
                  <a:pt x="9334206" y="1923905"/>
                  <a:pt x="9313806" y="1923905"/>
                </a:cubicBezTo>
                <a:close/>
                <a:moveTo>
                  <a:pt x="941331" y="1923905"/>
                </a:moveTo>
                <a:cubicBezTo>
                  <a:pt x="921163" y="1923905"/>
                  <a:pt x="913555" y="1927017"/>
                  <a:pt x="912979" y="1950068"/>
                </a:cubicBezTo>
                <a:cubicBezTo>
                  <a:pt x="912403" y="1975310"/>
                  <a:pt x="922430" y="1976692"/>
                  <a:pt x="942831" y="1977499"/>
                </a:cubicBezTo>
                <a:cubicBezTo>
                  <a:pt x="966111" y="1978537"/>
                  <a:pt x="969108" y="1968164"/>
                  <a:pt x="965765" y="1949607"/>
                </a:cubicBezTo>
                <a:cubicBezTo>
                  <a:pt x="970836" y="1928862"/>
                  <a:pt x="961731" y="1923905"/>
                  <a:pt x="941331" y="1923905"/>
                </a:cubicBezTo>
                <a:close/>
                <a:moveTo>
                  <a:pt x="11660001" y="1923791"/>
                </a:moveTo>
                <a:cubicBezTo>
                  <a:pt x="11638564" y="1923215"/>
                  <a:pt x="11632226" y="1928862"/>
                  <a:pt x="11632572" y="1950759"/>
                </a:cubicBezTo>
                <a:cubicBezTo>
                  <a:pt x="11632918" y="1972313"/>
                  <a:pt x="11638218" y="1981764"/>
                  <a:pt x="11660464" y="1976000"/>
                </a:cubicBezTo>
                <a:cubicBezTo>
                  <a:pt x="11685934" y="1983260"/>
                  <a:pt x="11685242" y="1967933"/>
                  <a:pt x="11686280" y="1949263"/>
                </a:cubicBezTo>
                <a:cubicBezTo>
                  <a:pt x="11687432" y="1927940"/>
                  <a:pt x="11679480" y="1924251"/>
                  <a:pt x="11660001" y="1923791"/>
                </a:cubicBezTo>
                <a:close/>
                <a:moveTo>
                  <a:pt x="8037500" y="1923791"/>
                </a:moveTo>
                <a:cubicBezTo>
                  <a:pt x="8018023" y="1923905"/>
                  <a:pt x="8011569" y="1929322"/>
                  <a:pt x="8013758" y="1948456"/>
                </a:cubicBezTo>
                <a:cubicBezTo>
                  <a:pt x="8015373" y="1962976"/>
                  <a:pt x="8008918" y="1979343"/>
                  <a:pt x="8035541" y="1977614"/>
                </a:cubicBezTo>
                <a:cubicBezTo>
                  <a:pt x="8045222" y="1976979"/>
                  <a:pt x="8052743" y="1975886"/>
                  <a:pt x="8057194" y="1972126"/>
                </a:cubicBezTo>
                <a:lnTo>
                  <a:pt x="8060430" y="1950680"/>
                </a:lnTo>
                <a:lnTo>
                  <a:pt x="8060436" y="1950759"/>
                </a:lnTo>
                <a:lnTo>
                  <a:pt x="8060436" y="1950646"/>
                </a:lnTo>
                <a:lnTo>
                  <a:pt x="8060430" y="1950680"/>
                </a:lnTo>
                <a:lnTo>
                  <a:pt x="8059082" y="1930275"/>
                </a:lnTo>
                <a:cubicBezTo>
                  <a:pt x="8055567" y="1925808"/>
                  <a:pt x="8048680" y="1923676"/>
                  <a:pt x="8037500" y="1923791"/>
                </a:cubicBezTo>
                <a:close/>
                <a:moveTo>
                  <a:pt x="3287526" y="1923791"/>
                </a:moveTo>
                <a:cubicBezTo>
                  <a:pt x="3266089" y="1923215"/>
                  <a:pt x="3259751" y="1928862"/>
                  <a:pt x="3260097" y="1950759"/>
                </a:cubicBezTo>
                <a:cubicBezTo>
                  <a:pt x="3260443" y="1972313"/>
                  <a:pt x="3265743" y="1981764"/>
                  <a:pt x="3287989" y="1976000"/>
                </a:cubicBezTo>
                <a:cubicBezTo>
                  <a:pt x="3313459" y="1983260"/>
                  <a:pt x="3312767" y="1967933"/>
                  <a:pt x="3313805" y="1949263"/>
                </a:cubicBezTo>
                <a:cubicBezTo>
                  <a:pt x="3314957" y="1927940"/>
                  <a:pt x="3307005" y="1924251"/>
                  <a:pt x="3287526" y="1923791"/>
                </a:cubicBezTo>
                <a:close/>
                <a:moveTo>
                  <a:pt x="11459347" y="1923676"/>
                </a:moveTo>
                <a:lnTo>
                  <a:pt x="11459399" y="1923692"/>
                </a:lnTo>
                <a:lnTo>
                  <a:pt x="11437824" y="1929351"/>
                </a:lnTo>
                <a:cubicBezTo>
                  <a:pt x="11433933" y="1933443"/>
                  <a:pt x="11433300" y="1940042"/>
                  <a:pt x="11435720" y="1950068"/>
                </a:cubicBezTo>
                <a:cubicBezTo>
                  <a:pt x="11432032" y="1968625"/>
                  <a:pt x="11435720" y="1977729"/>
                  <a:pt x="11458541" y="1977729"/>
                </a:cubicBezTo>
                <a:cubicBezTo>
                  <a:pt x="11481706" y="1977845"/>
                  <a:pt x="11482398" y="1967242"/>
                  <a:pt x="11482858" y="1949724"/>
                </a:cubicBezTo>
                <a:cubicBezTo>
                  <a:pt x="11483088" y="1940733"/>
                  <a:pt x="11482426" y="1934222"/>
                  <a:pt x="11479099" y="1929957"/>
                </a:cubicBezTo>
                <a:lnTo>
                  <a:pt x="11459399" y="1923692"/>
                </a:lnTo>
                <a:lnTo>
                  <a:pt x="11459463" y="1923676"/>
                </a:lnTo>
                <a:close/>
                <a:moveTo>
                  <a:pt x="9246614" y="1923676"/>
                </a:moveTo>
                <a:cubicBezTo>
                  <a:pt x="9230248" y="1925289"/>
                  <a:pt x="9215496" y="1922524"/>
                  <a:pt x="9218032" y="1947302"/>
                </a:cubicBezTo>
                <a:cubicBezTo>
                  <a:pt x="9219760" y="1964476"/>
                  <a:pt x="9216303" y="1982570"/>
                  <a:pt x="9243386" y="1976000"/>
                </a:cubicBezTo>
                <a:cubicBezTo>
                  <a:pt x="9264134" y="1980726"/>
                  <a:pt x="9273122" y="1973696"/>
                  <a:pt x="9272086" y="1950876"/>
                </a:cubicBezTo>
                <a:cubicBezTo>
                  <a:pt x="9271278" y="1932550"/>
                  <a:pt x="9269204" y="1921487"/>
                  <a:pt x="9246614" y="1923676"/>
                </a:cubicBezTo>
                <a:close/>
                <a:moveTo>
                  <a:pt x="8105614" y="1923676"/>
                </a:moveTo>
                <a:cubicBezTo>
                  <a:pt x="8086022" y="1924368"/>
                  <a:pt x="8080029" y="1930015"/>
                  <a:pt x="8081412" y="1949030"/>
                </a:cubicBezTo>
                <a:cubicBezTo>
                  <a:pt x="8082680" y="1965052"/>
                  <a:pt x="8080144" y="1978537"/>
                  <a:pt x="8104809" y="1977729"/>
                </a:cubicBezTo>
                <a:cubicBezTo>
                  <a:pt x="8125784" y="1977038"/>
                  <a:pt x="8133045" y="1971045"/>
                  <a:pt x="8128435" y="1951222"/>
                </a:cubicBezTo>
                <a:cubicBezTo>
                  <a:pt x="8132008" y="1932782"/>
                  <a:pt x="8128665" y="1922753"/>
                  <a:pt x="8105614" y="1923676"/>
                </a:cubicBezTo>
                <a:close/>
                <a:moveTo>
                  <a:pt x="5623653" y="1923676"/>
                </a:moveTo>
                <a:cubicBezTo>
                  <a:pt x="5605097" y="1924712"/>
                  <a:pt x="5597607" y="1928055"/>
                  <a:pt x="5598642" y="1948223"/>
                </a:cubicBezTo>
                <a:cubicBezTo>
                  <a:pt x="5599564" y="1966320"/>
                  <a:pt x="5599102" y="1978537"/>
                  <a:pt x="5623999" y="1977729"/>
                </a:cubicBezTo>
                <a:lnTo>
                  <a:pt x="5623999" y="1977614"/>
                </a:lnTo>
                <a:cubicBezTo>
                  <a:pt x="5645089" y="1977038"/>
                  <a:pt x="5649239" y="1969316"/>
                  <a:pt x="5645895" y="1951683"/>
                </a:cubicBezTo>
                <a:cubicBezTo>
                  <a:pt x="5648431" y="1934625"/>
                  <a:pt x="5647971" y="1922292"/>
                  <a:pt x="5623653" y="1923676"/>
                </a:cubicBezTo>
                <a:close/>
                <a:moveTo>
                  <a:pt x="3086872" y="1923676"/>
                </a:moveTo>
                <a:lnTo>
                  <a:pt x="3086924" y="1923692"/>
                </a:lnTo>
                <a:lnTo>
                  <a:pt x="3065349" y="1929351"/>
                </a:lnTo>
                <a:cubicBezTo>
                  <a:pt x="3061458" y="1933443"/>
                  <a:pt x="3060825" y="1940042"/>
                  <a:pt x="3063245" y="1950068"/>
                </a:cubicBezTo>
                <a:cubicBezTo>
                  <a:pt x="3059557" y="1968625"/>
                  <a:pt x="3063245" y="1977729"/>
                  <a:pt x="3086066" y="1977729"/>
                </a:cubicBezTo>
                <a:cubicBezTo>
                  <a:pt x="3109231" y="1977845"/>
                  <a:pt x="3109923" y="1967242"/>
                  <a:pt x="3110383" y="1949724"/>
                </a:cubicBezTo>
                <a:cubicBezTo>
                  <a:pt x="3110613" y="1940733"/>
                  <a:pt x="3109951" y="1934222"/>
                  <a:pt x="3106624" y="1929957"/>
                </a:cubicBezTo>
                <a:lnTo>
                  <a:pt x="3086924" y="1923692"/>
                </a:lnTo>
                <a:lnTo>
                  <a:pt x="3086988" y="1923676"/>
                </a:lnTo>
                <a:close/>
                <a:moveTo>
                  <a:pt x="874139" y="1923676"/>
                </a:moveTo>
                <a:cubicBezTo>
                  <a:pt x="857773" y="1925289"/>
                  <a:pt x="843021" y="1922524"/>
                  <a:pt x="845557" y="1947302"/>
                </a:cubicBezTo>
                <a:cubicBezTo>
                  <a:pt x="847285" y="1964476"/>
                  <a:pt x="843828" y="1982570"/>
                  <a:pt x="870911" y="1976000"/>
                </a:cubicBezTo>
                <a:cubicBezTo>
                  <a:pt x="891659" y="1980726"/>
                  <a:pt x="900647" y="1973696"/>
                  <a:pt x="899611" y="1950876"/>
                </a:cubicBezTo>
                <a:cubicBezTo>
                  <a:pt x="898803" y="1932550"/>
                  <a:pt x="896729" y="1921487"/>
                  <a:pt x="874139" y="1923676"/>
                </a:cubicBezTo>
                <a:close/>
                <a:moveTo>
                  <a:pt x="10253114" y="1923560"/>
                </a:moveTo>
                <a:cubicBezTo>
                  <a:pt x="10234214" y="1924712"/>
                  <a:pt x="10222342" y="1924944"/>
                  <a:pt x="10224647" y="1949263"/>
                </a:cubicBezTo>
                <a:cubicBezTo>
                  <a:pt x="10226145" y="1965975"/>
                  <a:pt x="10223956" y="1980033"/>
                  <a:pt x="10248274" y="1976924"/>
                </a:cubicBezTo>
                <a:cubicBezTo>
                  <a:pt x="10264294" y="1974847"/>
                  <a:pt x="10283888" y="1980726"/>
                  <a:pt x="10276856" y="1953066"/>
                </a:cubicBezTo>
                <a:cubicBezTo>
                  <a:pt x="10279968" y="1934278"/>
                  <a:pt x="10278124" y="1921948"/>
                  <a:pt x="10253114" y="1923560"/>
                </a:cubicBezTo>
                <a:close/>
                <a:moveTo>
                  <a:pt x="10118154" y="1923560"/>
                </a:moveTo>
                <a:cubicBezTo>
                  <a:pt x="10097754" y="1923905"/>
                  <a:pt x="10093374" y="1930706"/>
                  <a:pt x="10094181" y="1949146"/>
                </a:cubicBezTo>
                <a:cubicBezTo>
                  <a:pt x="10094872" y="1966204"/>
                  <a:pt x="10094296" y="1977845"/>
                  <a:pt x="10118154" y="1977499"/>
                </a:cubicBezTo>
                <a:lnTo>
                  <a:pt x="10118268" y="1977499"/>
                </a:lnTo>
                <a:cubicBezTo>
                  <a:pt x="10140168" y="1977268"/>
                  <a:pt x="10145698" y="1969777"/>
                  <a:pt x="10141434" y="1950529"/>
                </a:cubicBezTo>
                <a:cubicBezTo>
                  <a:pt x="10145584" y="1931284"/>
                  <a:pt x="10140282" y="1923215"/>
                  <a:pt x="10118154" y="1923560"/>
                </a:cubicBezTo>
                <a:close/>
                <a:moveTo>
                  <a:pt x="6835187" y="1923560"/>
                </a:moveTo>
                <a:cubicBezTo>
                  <a:pt x="6813405" y="1923905"/>
                  <a:pt x="6807872" y="1930475"/>
                  <a:pt x="6807640" y="1951683"/>
                </a:cubicBezTo>
                <a:cubicBezTo>
                  <a:pt x="6807410" y="1973119"/>
                  <a:pt x="6815132" y="1976692"/>
                  <a:pt x="6834608" y="1977499"/>
                </a:cubicBezTo>
                <a:cubicBezTo>
                  <a:pt x="6857315" y="1978421"/>
                  <a:pt x="6858354" y="1967242"/>
                  <a:pt x="6856161" y="1950990"/>
                </a:cubicBezTo>
                <a:cubicBezTo>
                  <a:pt x="6857892" y="1935201"/>
                  <a:pt x="6858468" y="1923215"/>
                  <a:pt x="6835187" y="1923560"/>
                </a:cubicBezTo>
                <a:close/>
                <a:moveTo>
                  <a:pt x="5691191" y="1923560"/>
                </a:moveTo>
                <a:cubicBezTo>
                  <a:pt x="5669984" y="1923560"/>
                  <a:pt x="5662838" y="1930129"/>
                  <a:pt x="5667564" y="1949954"/>
                </a:cubicBezTo>
                <a:cubicBezTo>
                  <a:pt x="5663760" y="1968625"/>
                  <a:pt x="5667680" y="1977384"/>
                  <a:pt x="5690384" y="1977499"/>
                </a:cubicBezTo>
                <a:cubicBezTo>
                  <a:pt x="5713781" y="1977729"/>
                  <a:pt x="5714240" y="1967011"/>
                  <a:pt x="5714586" y="1949607"/>
                </a:cubicBezTo>
                <a:cubicBezTo>
                  <a:pt x="5714933" y="1931974"/>
                  <a:pt x="5712281" y="1923560"/>
                  <a:pt x="5691191" y="1923560"/>
                </a:cubicBezTo>
                <a:close/>
                <a:moveTo>
                  <a:pt x="1880639" y="1923560"/>
                </a:moveTo>
                <a:cubicBezTo>
                  <a:pt x="1861739" y="1924712"/>
                  <a:pt x="1849867" y="1924944"/>
                  <a:pt x="1852172" y="1949263"/>
                </a:cubicBezTo>
                <a:cubicBezTo>
                  <a:pt x="1853670" y="1965975"/>
                  <a:pt x="1851481" y="1980033"/>
                  <a:pt x="1875799" y="1976924"/>
                </a:cubicBezTo>
                <a:cubicBezTo>
                  <a:pt x="1891819" y="1974847"/>
                  <a:pt x="1911413" y="1980726"/>
                  <a:pt x="1904381" y="1953066"/>
                </a:cubicBezTo>
                <a:cubicBezTo>
                  <a:pt x="1907493" y="1934278"/>
                  <a:pt x="1905649" y="1921948"/>
                  <a:pt x="1880639" y="1923560"/>
                </a:cubicBezTo>
                <a:close/>
                <a:moveTo>
                  <a:pt x="1745679" y="1923560"/>
                </a:moveTo>
                <a:cubicBezTo>
                  <a:pt x="1725279" y="1923905"/>
                  <a:pt x="1720899" y="1930706"/>
                  <a:pt x="1721706" y="1949146"/>
                </a:cubicBezTo>
                <a:cubicBezTo>
                  <a:pt x="1722397" y="1966204"/>
                  <a:pt x="1721821" y="1977845"/>
                  <a:pt x="1745679" y="1977499"/>
                </a:cubicBezTo>
                <a:lnTo>
                  <a:pt x="1745793" y="1977499"/>
                </a:lnTo>
                <a:cubicBezTo>
                  <a:pt x="1767693" y="1977268"/>
                  <a:pt x="1773223" y="1969777"/>
                  <a:pt x="1768959" y="1950529"/>
                </a:cubicBezTo>
                <a:cubicBezTo>
                  <a:pt x="1773109" y="1931284"/>
                  <a:pt x="1767807" y="1923215"/>
                  <a:pt x="1745679" y="1923560"/>
                </a:cubicBezTo>
                <a:close/>
                <a:moveTo>
                  <a:pt x="10454806" y="1923446"/>
                </a:moveTo>
                <a:cubicBezTo>
                  <a:pt x="10435444" y="1923791"/>
                  <a:pt x="10426684" y="1927595"/>
                  <a:pt x="10428182" y="1949030"/>
                </a:cubicBezTo>
                <a:cubicBezTo>
                  <a:pt x="10429336" y="1965975"/>
                  <a:pt x="10428182" y="1977729"/>
                  <a:pt x="10452040" y="1977384"/>
                </a:cubicBezTo>
                <a:lnTo>
                  <a:pt x="10452155" y="1977384"/>
                </a:lnTo>
                <a:cubicBezTo>
                  <a:pt x="10473938" y="1977038"/>
                  <a:pt x="10479470" y="1969661"/>
                  <a:pt x="10475206" y="1949607"/>
                </a:cubicBezTo>
                <a:cubicBezTo>
                  <a:pt x="10478778" y="1933703"/>
                  <a:pt x="10477050" y="1922985"/>
                  <a:pt x="10454806" y="1923446"/>
                </a:cubicBezTo>
                <a:close/>
                <a:moveTo>
                  <a:pt x="2082331" y="1923446"/>
                </a:moveTo>
                <a:cubicBezTo>
                  <a:pt x="2062969" y="1923791"/>
                  <a:pt x="2054209" y="1927595"/>
                  <a:pt x="2055707" y="1949030"/>
                </a:cubicBezTo>
                <a:cubicBezTo>
                  <a:pt x="2056861" y="1965975"/>
                  <a:pt x="2055707" y="1977729"/>
                  <a:pt x="2079565" y="1977384"/>
                </a:cubicBezTo>
                <a:lnTo>
                  <a:pt x="2079680" y="1977384"/>
                </a:lnTo>
                <a:cubicBezTo>
                  <a:pt x="2101463" y="1977038"/>
                  <a:pt x="2106995" y="1969661"/>
                  <a:pt x="2102731" y="1949607"/>
                </a:cubicBezTo>
                <a:cubicBezTo>
                  <a:pt x="2106303" y="1933703"/>
                  <a:pt x="2104575" y="1922985"/>
                  <a:pt x="2082331" y="1923446"/>
                </a:cubicBezTo>
                <a:close/>
                <a:moveTo>
                  <a:pt x="5486374" y="1923344"/>
                </a:moveTo>
                <a:cubicBezTo>
                  <a:pt x="5475294" y="1924396"/>
                  <a:pt x="5465123" y="1928459"/>
                  <a:pt x="5463568" y="1934394"/>
                </a:cubicBezTo>
                <a:cubicBezTo>
                  <a:pt x="5455499" y="1965052"/>
                  <a:pt x="5464259" y="1976577"/>
                  <a:pt x="5495836" y="1976577"/>
                </a:cubicBezTo>
                <a:cubicBezTo>
                  <a:pt x="5504480" y="1976577"/>
                  <a:pt x="5513124" y="1976577"/>
                  <a:pt x="5521769" y="1976577"/>
                </a:cubicBezTo>
                <a:cubicBezTo>
                  <a:pt x="5536520" y="1976577"/>
                  <a:pt x="5551157" y="1976807"/>
                  <a:pt x="5565910" y="1976463"/>
                </a:cubicBezTo>
                <a:cubicBezTo>
                  <a:pt x="5570865" y="1976346"/>
                  <a:pt x="5579279" y="1975885"/>
                  <a:pt x="5580086" y="1973465"/>
                </a:cubicBezTo>
                <a:cubicBezTo>
                  <a:pt x="5585158" y="1958713"/>
                  <a:pt x="5584582" y="1943038"/>
                  <a:pt x="5580548" y="1928172"/>
                </a:cubicBezTo>
                <a:cubicBezTo>
                  <a:pt x="5578933" y="1921948"/>
                  <a:pt x="5535369" y="1921948"/>
                  <a:pt x="5532716" y="1928862"/>
                </a:cubicBezTo>
                <a:cubicBezTo>
                  <a:pt x="5526608" y="1944536"/>
                  <a:pt x="5523382" y="1940733"/>
                  <a:pt x="5514625" y="1930361"/>
                </a:cubicBezTo>
                <a:cubicBezTo>
                  <a:pt x="5509438" y="1924253"/>
                  <a:pt x="5497453" y="1922294"/>
                  <a:pt x="5486374" y="1923344"/>
                </a:cubicBezTo>
                <a:close/>
                <a:moveTo>
                  <a:pt x="10520846" y="1923330"/>
                </a:moveTo>
                <a:lnTo>
                  <a:pt x="10520892" y="1923348"/>
                </a:lnTo>
                <a:lnTo>
                  <a:pt x="10499524" y="1929050"/>
                </a:lnTo>
                <a:cubicBezTo>
                  <a:pt x="10495519" y="1932954"/>
                  <a:pt x="10494683" y="1939292"/>
                  <a:pt x="10497104" y="1949379"/>
                </a:cubicBezTo>
                <a:cubicBezTo>
                  <a:pt x="10493762" y="1967473"/>
                  <a:pt x="10496182" y="1978189"/>
                  <a:pt x="10519578" y="1977268"/>
                </a:cubicBezTo>
                <a:cubicBezTo>
                  <a:pt x="10538710" y="1976577"/>
                  <a:pt x="10545625" y="1971621"/>
                  <a:pt x="10544242" y="1952374"/>
                </a:cubicBezTo>
                <a:cubicBezTo>
                  <a:pt x="10543608" y="1944420"/>
                  <a:pt x="10543954" y="1936958"/>
                  <a:pt x="10541361" y="1931585"/>
                </a:cubicBezTo>
                <a:lnTo>
                  <a:pt x="10520892" y="1923348"/>
                </a:lnTo>
                <a:lnTo>
                  <a:pt x="10520962" y="1923330"/>
                </a:lnTo>
                <a:close/>
                <a:moveTo>
                  <a:pt x="9044462" y="1923330"/>
                </a:moveTo>
                <a:cubicBezTo>
                  <a:pt x="9021180" y="1923330"/>
                  <a:pt x="9020489" y="1934051"/>
                  <a:pt x="9020028" y="1951452"/>
                </a:cubicBezTo>
                <a:cubicBezTo>
                  <a:pt x="9019567" y="1969086"/>
                  <a:pt x="9022563" y="1977384"/>
                  <a:pt x="9043540" y="1977384"/>
                </a:cubicBezTo>
                <a:cubicBezTo>
                  <a:pt x="9064746" y="1977384"/>
                  <a:pt x="9071776" y="1970815"/>
                  <a:pt x="9067166" y="1950990"/>
                </a:cubicBezTo>
                <a:cubicBezTo>
                  <a:pt x="9070854" y="1932550"/>
                  <a:pt x="9067281" y="1923330"/>
                  <a:pt x="9044462" y="1923330"/>
                </a:cubicBezTo>
                <a:close/>
                <a:moveTo>
                  <a:pt x="2148371" y="1923330"/>
                </a:moveTo>
                <a:lnTo>
                  <a:pt x="2148417" y="1923348"/>
                </a:lnTo>
                <a:lnTo>
                  <a:pt x="2127049" y="1929050"/>
                </a:lnTo>
                <a:cubicBezTo>
                  <a:pt x="2123044" y="1932954"/>
                  <a:pt x="2122208" y="1939292"/>
                  <a:pt x="2124629" y="1949379"/>
                </a:cubicBezTo>
                <a:cubicBezTo>
                  <a:pt x="2121287" y="1967473"/>
                  <a:pt x="2123707" y="1978189"/>
                  <a:pt x="2147103" y="1977268"/>
                </a:cubicBezTo>
                <a:cubicBezTo>
                  <a:pt x="2166235" y="1976577"/>
                  <a:pt x="2173150" y="1971621"/>
                  <a:pt x="2171767" y="1952374"/>
                </a:cubicBezTo>
                <a:cubicBezTo>
                  <a:pt x="2171133" y="1944420"/>
                  <a:pt x="2171479" y="1936958"/>
                  <a:pt x="2168886" y="1931585"/>
                </a:cubicBezTo>
                <a:lnTo>
                  <a:pt x="2148417" y="1923348"/>
                </a:lnTo>
                <a:lnTo>
                  <a:pt x="2148487" y="1923330"/>
                </a:lnTo>
                <a:close/>
                <a:moveTo>
                  <a:pt x="671987" y="1923330"/>
                </a:moveTo>
                <a:cubicBezTo>
                  <a:pt x="648705" y="1923330"/>
                  <a:pt x="648014" y="1934051"/>
                  <a:pt x="647553" y="1951452"/>
                </a:cubicBezTo>
                <a:cubicBezTo>
                  <a:pt x="647092" y="1969086"/>
                  <a:pt x="650088" y="1977384"/>
                  <a:pt x="671065" y="1977384"/>
                </a:cubicBezTo>
                <a:cubicBezTo>
                  <a:pt x="692271" y="1977384"/>
                  <a:pt x="699301" y="1970815"/>
                  <a:pt x="694691" y="1950990"/>
                </a:cubicBezTo>
                <a:cubicBezTo>
                  <a:pt x="698379" y="1932550"/>
                  <a:pt x="694806" y="1923330"/>
                  <a:pt x="671987" y="1923330"/>
                </a:cubicBezTo>
                <a:close/>
                <a:moveTo>
                  <a:pt x="11325539" y="1923215"/>
                </a:moveTo>
                <a:cubicBezTo>
                  <a:pt x="11306406" y="1923905"/>
                  <a:pt x="11297647" y="1928055"/>
                  <a:pt x="11302258" y="1947073"/>
                </a:cubicBezTo>
                <a:cubicBezTo>
                  <a:pt x="11301336" y="1963784"/>
                  <a:pt x="11298223" y="1978537"/>
                  <a:pt x="11324156" y="1977153"/>
                </a:cubicBezTo>
                <a:cubicBezTo>
                  <a:pt x="11344210" y="1976116"/>
                  <a:pt x="11351356" y="1971506"/>
                  <a:pt x="11350664" y="1950759"/>
                </a:cubicBezTo>
                <a:cubicBezTo>
                  <a:pt x="11350088" y="1932550"/>
                  <a:pt x="11348128" y="1922408"/>
                  <a:pt x="11325539" y="1923215"/>
                </a:cubicBezTo>
                <a:close/>
                <a:moveTo>
                  <a:pt x="11261688" y="1923215"/>
                </a:moveTo>
                <a:cubicBezTo>
                  <a:pt x="11241404" y="1924137"/>
                  <a:pt x="11232184" y="1927363"/>
                  <a:pt x="11233337" y="1950068"/>
                </a:cubicBezTo>
                <a:cubicBezTo>
                  <a:pt x="11234259" y="1968509"/>
                  <a:pt x="11236103" y="1981303"/>
                  <a:pt x="11259960" y="1975425"/>
                </a:cubicBezTo>
                <a:cubicBezTo>
                  <a:pt x="11278055" y="1980150"/>
                  <a:pt x="11288312" y="1975769"/>
                  <a:pt x="11287275" y="1952835"/>
                </a:cubicBezTo>
                <a:cubicBezTo>
                  <a:pt x="11286353" y="1934510"/>
                  <a:pt x="11286584" y="1922178"/>
                  <a:pt x="11261688" y="1923215"/>
                </a:cubicBezTo>
                <a:close/>
                <a:moveTo>
                  <a:pt x="2953064" y="1923215"/>
                </a:moveTo>
                <a:cubicBezTo>
                  <a:pt x="2933931" y="1923905"/>
                  <a:pt x="2925172" y="1928055"/>
                  <a:pt x="2929783" y="1947073"/>
                </a:cubicBezTo>
                <a:cubicBezTo>
                  <a:pt x="2928861" y="1963784"/>
                  <a:pt x="2925748" y="1978537"/>
                  <a:pt x="2951681" y="1977153"/>
                </a:cubicBezTo>
                <a:cubicBezTo>
                  <a:pt x="2971735" y="1976116"/>
                  <a:pt x="2978881" y="1971506"/>
                  <a:pt x="2978189" y="1950759"/>
                </a:cubicBezTo>
                <a:cubicBezTo>
                  <a:pt x="2977613" y="1932550"/>
                  <a:pt x="2975653" y="1922408"/>
                  <a:pt x="2953064" y="1923215"/>
                </a:cubicBezTo>
                <a:close/>
                <a:moveTo>
                  <a:pt x="2889213" y="1923215"/>
                </a:moveTo>
                <a:cubicBezTo>
                  <a:pt x="2868929" y="1924137"/>
                  <a:pt x="2859709" y="1927363"/>
                  <a:pt x="2860862" y="1950068"/>
                </a:cubicBezTo>
                <a:cubicBezTo>
                  <a:pt x="2861784" y="1968509"/>
                  <a:pt x="2863628" y="1981303"/>
                  <a:pt x="2887485" y="1975425"/>
                </a:cubicBezTo>
                <a:cubicBezTo>
                  <a:pt x="2905580" y="1980150"/>
                  <a:pt x="2915837" y="1975769"/>
                  <a:pt x="2914800" y="1952835"/>
                </a:cubicBezTo>
                <a:cubicBezTo>
                  <a:pt x="2913878" y="1934510"/>
                  <a:pt x="2914109" y="1922178"/>
                  <a:pt x="2889213" y="1923215"/>
                </a:cubicBezTo>
                <a:close/>
                <a:moveTo>
                  <a:pt x="11393654" y="1923101"/>
                </a:moveTo>
                <a:cubicBezTo>
                  <a:pt x="11370949" y="1923215"/>
                  <a:pt x="11369220" y="1932782"/>
                  <a:pt x="11369104" y="1950759"/>
                </a:cubicBezTo>
                <a:cubicBezTo>
                  <a:pt x="11368989" y="1967933"/>
                  <a:pt x="11370718" y="1977384"/>
                  <a:pt x="11392154" y="1977153"/>
                </a:cubicBezTo>
                <a:cubicBezTo>
                  <a:pt x="11412670" y="1977038"/>
                  <a:pt x="11420968" y="1971506"/>
                  <a:pt x="11416128" y="1951222"/>
                </a:cubicBezTo>
                <a:cubicBezTo>
                  <a:pt x="11419239" y="1933241"/>
                  <a:pt x="11417164" y="1922985"/>
                  <a:pt x="11393654" y="1923101"/>
                </a:cubicBezTo>
                <a:close/>
                <a:moveTo>
                  <a:pt x="3021179" y="1923101"/>
                </a:moveTo>
                <a:cubicBezTo>
                  <a:pt x="2998474" y="1923215"/>
                  <a:pt x="2996745" y="1932782"/>
                  <a:pt x="2996629" y="1950759"/>
                </a:cubicBezTo>
                <a:cubicBezTo>
                  <a:pt x="2996514" y="1967933"/>
                  <a:pt x="2998243" y="1977384"/>
                  <a:pt x="3019679" y="1977153"/>
                </a:cubicBezTo>
                <a:cubicBezTo>
                  <a:pt x="3040195" y="1977038"/>
                  <a:pt x="3048493" y="1971506"/>
                  <a:pt x="3043653" y="1951222"/>
                </a:cubicBezTo>
                <a:cubicBezTo>
                  <a:pt x="3046764" y="1933241"/>
                  <a:pt x="3044689" y="1922985"/>
                  <a:pt x="3021179" y="1923101"/>
                </a:cubicBezTo>
                <a:close/>
                <a:moveTo>
                  <a:pt x="9116164" y="1922524"/>
                </a:moveTo>
                <a:cubicBezTo>
                  <a:pt x="9108744" y="1922611"/>
                  <a:pt x="9101050" y="1925232"/>
                  <a:pt x="9094482" y="1926213"/>
                </a:cubicBezTo>
                <a:cubicBezTo>
                  <a:pt x="9082264" y="1928055"/>
                  <a:pt x="9090102" y="1943846"/>
                  <a:pt x="9088258" y="1953181"/>
                </a:cubicBezTo>
                <a:cubicBezTo>
                  <a:pt x="9084340" y="1973004"/>
                  <a:pt x="9093098" y="1979573"/>
                  <a:pt x="9112345" y="1977038"/>
                </a:cubicBezTo>
                <a:cubicBezTo>
                  <a:pt x="9123524" y="1975654"/>
                  <a:pt x="9134934" y="1976807"/>
                  <a:pt x="9146230" y="1976807"/>
                </a:cubicBezTo>
                <a:cubicBezTo>
                  <a:pt x="9160175" y="1976807"/>
                  <a:pt x="9174120" y="1977153"/>
                  <a:pt x="9187950" y="1976692"/>
                </a:cubicBezTo>
                <a:cubicBezTo>
                  <a:pt x="9193368" y="1976463"/>
                  <a:pt x="9199592" y="1978651"/>
                  <a:pt x="9202818" y="1970239"/>
                </a:cubicBezTo>
                <a:cubicBezTo>
                  <a:pt x="9213652" y="1942116"/>
                  <a:pt x="9199130" y="1922062"/>
                  <a:pt x="9169510" y="1924483"/>
                </a:cubicBezTo>
                <a:lnTo>
                  <a:pt x="9169510" y="1924368"/>
                </a:lnTo>
                <a:cubicBezTo>
                  <a:pt x="9161904" y="1924944"/>
                  <a:pt x="9156602" y="1926903"/>
                  <a:pt x="9152453" y="1933589"/>
                </a:cubicBezTo>
                <a:cubicBezTo>
                  <a:pt x="9147842" y="1940964"/>
                  <a:pt x="9141274" y="1942462"/>
                  <a:pt x="9136202" y="1934051"/>
                </a:cubicBezTo>
                <a:cubicBezTo>
                  <a:pt x="9130728" y="1924885"/>
                  <a:pt x="9123582" y="1922436"/>
                  <a:pt x="9116164" y="1922524"/>
                </a:cubicBezTo>
                <a:close/>
                <a:moveTo>
                  <a:pt x="743689" y="1922524"/>
                </a:moveTo>
                <a:cubicBezTo>
                  <a:pt x="736269" y="1922611"/>
                  <a:pt x="728575" y="1925232"/>
                  <a:pt x="722007" y="1926213"/>
                </a:cubicBezTo>
                <a:cubicBezTo>
                  <a:pt x="709789" y="1928055"/>
                  <a:pt x="717627" y="1943846"/>
                  <a:pt x="715783" y="1953181"/>
                </a:cubicBezTo>
                <a:cubicBezTo>
                  <a:pt x="711865" y="1973004"/>
                  <a:pt x="720623" y="1979573"/>
                  <a:pt x="739870" y="1977038"/>
                </a:cubicBezTo>
                <a:cubicBezTo>
                  <a:pt x="751049" y="1975654"/>
                  <a:pt x="762459" y="1976807"/>
                  <a:pt x="773755" y="1976807"/>
                </a:cubicBezTo>
                <a:cubicBezTo>
                  <a:pt x="787700" y="1976807"/>
                  <a:pt x="801645" y="1977153"/>
                  <a:pt x="815475" y="1976692"/>
                </a:cubicBezTo>
                <a:cubicBezTo>
                  <a:pt x="820893" y="1976463"/>
                  <a:pt x="827117" y="1978651"/>
                  <a:pt x="830343" y="1970239"/>
                </a:cubicBezTo>
                <a:cubicBezTo>
                  <a:pt x="841177" y="1942116"/>
                  <a:pt x="826655" y="1922062"/>
                  <a:pt x="797035" y="1924483"/>
                </a:cubicBezTo>
                <a:lnTo>
                  <a:pt x="797035" y="1924368"/>
                </a:lnTo>
                <a:cubicBezTo>
                  <a:pt x="789429" y="1924944"/>
                  <a:pt x="784127" y="1926903"/>
                  <a:pt x="779978" y="1933589"/>
                </a:cubicBezTo>
                <a:cubicBezTo>
                  <a:pt x="775367" y="1940964"/>
                  <a:pt x="768799" y="1942462"/>
                  <a:pt x="763727" y="1934051"/>
                </a:cubicBezTo>
                <a:cubicBezTo>
                  <a:pt x="758253" y="1924885"/>
                  <a:pt x="751107" y="1922436"/>
                  <a:pt x="743689" y="1922524"/>
                </a:cubicBezTo>
                <a:close/>
                <a:moveTo>
                  <a:pt x="7909210" y="1922351"/>
                </a:moveTo>
                <a:cubicBezTo>
                  <a:pt x="7900753" y="1922697"/>
                  <a:pt x="7891937" y="1925981"/>
                  <a:pt x="7884444" y="1926903"/>
                </a:cubicBezTo>
                <a:cubicBezTo>
                  <a:pt x="7872460" y="1928286"/>
                  <a:pt x="7880526" y="1946036"/>
                  <a:pt x="7878567" y="1956293"/>
                </a:cubicBezTo>
                <a:cubicBezTo>
                  <a:pt x="7875225" y="1973927"/>
                  <a:pt x="7884099" y="1978766"/>
                  <a:pt x="7900236" y="1977153"/>
                </a:cubicBezTo>
                <a:cubicBezTo>
                  <a:pt x="7911300" y="1976116"/>
                  <a:pt x="7922709" y="1976924"/>
                  <a:pt x="7933889" y="1976924"/>
                </a:cubicBezTo>
                <a:cubicBezTo>
                  <a:pt x="7949449" y="1976924"/>
                  <a:pt x="7965006" y="1976346"/>
                  <a:pt x="7980566" y="1977038"/>
                </a:cubicBezTo>
                <a:cubicBezTo>
                  <a:pt x="7993128" y="1977614"/>
                  <a:pt x="7995894" y="1970470"/>
                  <a:pt x="7993706" y="1960903"/>
                </a:cubicBezTo>
                <a:cubicBezTo>
                  <a:pt x="7990940" y="1948800"/>
                  <a:pt x="8003848" y="1929900"/>
                  <a:pt x="7984830" y="1925981"/>
                </a:cubicBezTo>
                <a:lnTo>
                  <a:pt x="7984830" y="1926213"/>
                </a:lnTo>
                <a:cubicBezTo>
                  <a:pt x="7972383" y="1923676"/>
                  <a:pt x="7953712" y="1915609"/>
                  <a:pt x="7943916" y="1935662"/>
                </a:cubicBezTo>
                <a:cubicBezTo>
                  <a:pt x="7941380" y="1940850"/>
                  <a:pt x="7935272" y="1941654"/>
                  <a:pt x="7931814" y="1935430"/>
                </a:cubicBezTo>
                <a:cubicBezTo>
                  <a:pt x="7925763" y="1924599"/>
                  <a:pt x="7917667" y="1922005"/>
                  <a:pt x="7909210" y="1922351"/>
                </a:cubicBezTo>
                <a:close/>
                <a:moveTo>
                  <a:pt x="10323735" y="1921876"/>
                </a:moveTo>
                <a:cubicBezTo>
                  <a:pt x="10315466" y="1922178"/>
                  <a:pt x="10306936" y="1925117"/>
                  <a:pt x="10299446" y="1926213"/>
                </a:cubicBezTo>
                <a:cubicBezTo>
                  <a:pt x="10287460" y="1927940"/>
                  <a:pt x="10295066" y="1943962"/>
                  <a:pt x="10293338" y="1953527"/>
                </a:cubicBezTo>
                <a:cubicBezTo>
                  <a:pt x="10289996" y="1971967"/>
                  <a:pt x="10298179" y="1978421"/>
                  <a:pt x="10316273" y="1976463"/>
                </a:cubicBezTo>
                <a:cubicBezTo>
                  <a:pt x="10328260" y="1975193"/>
                  <a:pt x="10340592" y="1976231"/>
                  <a:pt x="10352693" y="1976231"/>
                </a:cubicBezTo>
                <a:cubicBezTo>
                  <a:pt x="10365716" y="1976231"/>
                  <a:pt x="10378740" y="1976463"/>
                  <a:pt x="10391764" y="1976231"/>
                </a:cubicBezTo>
                <a:cubicBezTo>
                  <a:pt x="10397526" y="1976116"/>
                  <a:pt x="10403749" y="1977384"/>
                  <a:pt x="10407322" y="1970123"/>
                </a:cubicBezTo>
                <a:cubicBezTo>
                  <a:pt x="10418962" y="1946497"/>
                  <a:pt x="10405248" y="1923330"/>
                  <a:pt x="10379662" y="1924251"/>
                </a:cubicBezTo>
                <a:lnTo>
                  <a:pt x="10379546" y="1924137"/>
                </a:lnTo>
                <a:cubicBezTo>
                  <a:pt x="10371709" y="1924483"/>
                  <a:pt x="10362835" y="1921025"/>
                  <a:pt x="10359608" y="1934278"/>
                </a:cubicBezTo>
                <a:cubicBezTo>
                  <a:pt x="10357533" y="1943038"/>
                  <a:pt x="10350503" y="1939235"/>
                  <a:pt x="10346468" y="1933357"/>
                </a:cubicBezTo>
                <a:cubicBezTo>
                  <a:pt x="10340014" y="1923907"/>
                  <a:pt x="10332004" y="1921573"/>
                  <a:pt x="10323735" y="1921876"/>
                </a:cubicBezTo>
                <a:close/>
                <a:moveTo>
                  <a:pt x="1951260" y="1921876"/>
                </a:moveTo>
                <a:cubicBezTo>
                  <a:pt x="1942991" y="1922178"/>
                  <a:pt x="1934461" y="1925117"/>
                  <a:pt x="1926971" y="1926213"/>
                </a:cubicBezTo>
                <a:cubicBezTo>
                  <a:pt x="1914985" y="1927940"/>
                  <a:pt x="1922591" y="1943962"/>
                  <a:pt x="1920863" y="1953527"/>
                </a:cubicBezTo>
                <a:cubicBezTo>
                  <a:pt x="1917521" y="1971967"/>
                  <a:pt x="1925704" y="1978421"/>
                  <a:pt x="1943798" y="1976463"/>
                </a:cubicBezTo>
                <a:cubicBezTo>
                  <a:pt x="1955785" y="1975193"/>
                  <a:pt x="1968117" y="1976231"/>
                  <a:pt x="1980218" y="1976231"/>
                </a:cubicBezTo>
                <a:cubicBezTo>
                  <a:pt x="1993241" y="1976231"/>
                  <a:pt x="2006265" y="1976463"/>
                  <a:pt x="2019289" y="1976231"/>
                </a:cubicBezTo>
                <a:cubicBezTo>
                  <a:pt x="2025051" y="1976116"/>
                  <a:pt x="2031274" y="1977384"/>
                  <a:pt x="2034847" y="1970123"/>
                </a:cubicBezTo>
                <a:cubicBezTo>
                  <a:pt x="2046487" y="1946497"/>
                  <a:pt x="2032773" y="1923330"/>
                  <a:pt x="2007187" y="1924251"/>
                </a:cubicBezTo>
                <a:lnTo>
                  <a:pt x="2007071" y="1924137"/>
                </a:lnTo>
                <a:cubicBezTo>
                  <a:pt x="1999234" y="1924483"/>
                  <a:pt x="1990360" y="1921025"/>
                  <a:pt x="1987133" y="1934278"/>
                </a:cubicBezTo>
                <a:cubicBezTo>
                  <a:pt x="1985058" y="1943038"/>
                  <a:pt x="1978028" y="1939235"/>
                  <a:pt x="1973993" y="1933357"/>
                </a:cubicBezTo>
                <a:cubicBezTo>
                  <a:pt x="1967539" y="1923907"/>
                  <a:pt x="1959529" y="1921573"/>
                  <a:pt x="1951260" y="1921876"/>
                </a:cubicBezTo>
                <a:close/>
                <a:moveTo>
                  <a:pt x="6761886" y="1921415"/>
                </a:moveTo>
                <a:cubicBezTo>
                  <a:pt x="6753819" y="1921544"/>
                  <a:pt x="6745693" y="1925117"/>
                  <a:pt x="6739873" y="1935778"/>
                </a:cubicBezTo>
                <a:cubicBezTo>
                  <a:pt x="6736071" y="1942809"/>
                  <a:pt x="6725927" y="1942577"/>
                  <a:pt x="6722701" y="1935662"/>
                </a:cubicBezTo>
                <a:cubicBezTo>
                  <a:pt x="6712443" y="1913303"/>
                  <a:pt x="6693542" y="1924368"/>
                  <a:pt x="6680633" y="1926672"/>
                </a:cubicBezTo>
                <a:cubicBezTo>
                  <a:pt x="6667610" y="1928978"/>
                  <a:pt x="6675445" y="1945688"/>
                  <a:pt x="6673833" y="1956062"/>
                </a:cubicBezTo>
                <a:cubicBezTo>
                  <a:pt x="6671298" y="1971391"/>
                  <a:pt x="6677290" y="1978421"/>
                  <a:pt x="6693658" y="1976924"/>
                </a:cubicBezTo>
                <a:cubicBezTo>
                  <a:pt x="6705642" y="1975769"/>
                  <a:pt x="6717858" y="1976692"/>
                  <a:pt x="6729961" y="1976692"/>
                </a:cubicBezTo>
                <a:cubicBezTo>
                  <a:pt x="6744600" y="1976692"/>
                  <a:pt x="6759351" y="1976924"/>
                  <a:pt x="6773987" y="1976692"/>
                </a:cubicBezTo>
                <a:cubicBezTo>
                  <a:pt x="6779866" y="1976577"/>
                  <a:pt x="6787818" y="1977384"/>
                  <a:pt x="6787818" y="1968970"/>
                </a:cubicBezTo>
                <a:cubicBezTo>
                  <a:pt x="6787701" y="1954679"/>
                  <a:pt x="6795884" y="1934739"/>
                  <a:pt x="6783554" y="1927824"/>
                </a:cubicBezTo>
                <a:lnTo>
                  <a:pt x="6783554" y="1927711"/>
                </a:lnTo>
                <a:cubicBezTo>
                  <a:pt x="6777964" y="1924599"/>
                  <a:pt x="6769953" y="1921284"/>
                  <a:pt x="6761886" y="1921415"/>
                </a:cubicBezTo>
                <a:close/>
                <a:moveTo>
                  <a:pt x="11591166" y="1921284"/>
                </a:moveTo>
                <a:cubicBezTo>
                  <a:pt x="11583790" y="1921170"/>
                  <a:pt x="11576502" y="1923504"/>
                  <a:pt x="11571718" y="1930706"/>
                </a:cubicBezTo>
                <a:lnTo>
                  <a:pt x="11571718" y="1930591"/>
                </a:lnTo>
                <a:cubicBezTo>
                  <a:pt x="11562498" y="1944536"/>
                  <a:pt x="11558119" y="1943038"/>
                  <a:pt x="11549936" y="1931166"/>
                </a:cubicBezTo>
                <a:cubicBezTo>
                  <a:pt x="11540140" y="1916877"/>
                  <a:pt x="11525042" y="1926672"/>
                  <a:pt x="11512478" y="1924712"/>
                </a:cubicBezTo>
                <a:cubicBezTo>
                  <a:pt x="11506485" y="1923791"/>
                  <a:pt x="11504294" y="1928747"/>
                  <a:pt x="11502913" y="1934510"/>
                </a:cubicBezTo>
                <a:cubicBezTo>
                  <a:pt x="11495536" y="1965628"/>
                  <a:pt x="11503718" y="1976463"/>
                  <a:pt x="11535298" y="1976463"/>
                </a:cubicBezTo>
                <a:cubicBezTo>
                  <a:pt x="11543020" y="1976463"/>
                  <a:pt x="11550858" y="1976463"/>
                  <a:pt x="11558579" y="1976463"/>
                </a:cubicBezTo>
                <a:cubicBezTo>
                  <a:pt x="11570682" y="1976463"/>
                  <a:pt x="11582782" y="1977038"/>
                  <a:pt x="11594884" y="1976231"/>
                </a:cubicBezTo>
                <a:cubicBezTo>
                  <a:pt x="11603297" y="1975769"/>
                  <a:pt x="11616898" y="1981532"/>
                  <a:pt x="11617128" y="1966550"/>
                </a:cubicBezTo>
                <a:cubicBezTo>
                  <a:pt x="11617358" y="1952835"/>
                  <a:pt x="11626002" y="1933933"/>
                  <a:pt x="11611134" y="1926558"/>
                </a:cubicBezTo>
                <a:cubicBezTo>
                  <a:pt x="11606005" y="1923965"/>
                  <a:pt x="11598543" y="1921400"/>
                  <a:pt x="11591166" y="1921284"/>
                </a:cubicBezTo>
                <a:close/>
                <a:moveTo>
                  <a:pt x="3218691" y="1921284"/>
                </a:moveTo>
                <a:cubicBezTo>
                  <a:pt x="3211315" y="1921170"/>
                  <a:pt x="3204027" y="1923504"/>
                  <a:pt x="3199243" y="1930706"/>
                </a:cubicBezTo>
                <a:lnTo>
                  <a:pt x="3199243" y="1930591"/>
                </a:lnTo>
                <a:cubicBezTo>
                  <a:pt x="3190023" y="1944536"/>
                  <a:pt x="3185644" y="1943038"/>
                  <a:pt x="3177461" y="1931166"/>
                </a:cubicBezTo>
                <a:cubicBezTo>
                  <a:pt x="3167665" y="1916877"/>
                  <a:pt x="3152567" y="1926672"/>
                  <a:pt x="3140003" y="1924712"/>
                </a:cubicBezTo>
                <a:cubicBezTo>
                  <a:pt x="3134010" y="1923791"/>
                  <a:pt x="3131819" y="1928747"/>
                  <a:pt x="3130438" y="1934510"/>
                </a:cubicBezTo>
                <a:cubicBezTo>
                  <a:pt x="3123061" y="1965628"/>
                  <a:pt x="3131243" y="1976463"/>
                  <a:pt x="3162823" y="1976463"/>
                </a:cubicBezTo>
                <a:cubicBezTo>
                  <a:pt x="3170545" y="1976463"/>
                  <a:pt x="3178383" y="1976463"/>
                  <a:pt x="3186104" y="1976463"/>
                </a:cubicBezTo>
                <a:cubicBezTo>
                  <a:pt x="3198207" y="1976463"/>
                  <a:pt x="3210307" y="1977038"/>
                  <a:pt x="3222409" y="1976231"/>
                </a:cubicBezTo>
                <a:cubicBezTo>
                  <a:pt x="3230822" y="1975769"/>
                  <a:pt x="3244423" y="1981532"/>
                  <a:pt x="3244653" y="1966550"/>
                </a:cubicBezTo>
                <a:cubicBezTo>
                  <a:pt x="3244883" y="1952835"/>
                  <a:pt x="3253527" y="1933933"/>
                  <a:pt x="3238659" y="1926558"/>
                </a:cubicBezTo>
                <a:cubicBezTo>
                  <a:pt x="3233530" y="1923965"/>
                  <a:pt x="3226068" y="1921400"/>
                  <a:pt x="3218691" y="1921284"/>
                </a:cubicBezTo>
                <a:close/>
                <a:moveTo>
                  <a:pt x="4217456" y="1865128"/>
                </a:moveTo>
                <a:cubicBezTo>
                  <a:pt x="4202587" y="1862708"/>
                  <a:pt x="4190604" y="1862821"/>
                  <a:pt x="4191523" y="1884721"/>
                </a:cubicBezTo>
                <a:cubicBezTo>
                  <a:pt x="4192332" y="1902932"/>
                  <a:pt x="4194176" y="1914111"/>
                  <a:pt x="4217110" y="1912497"/>
                </a:cubicBezTo>
                <a:cubicBezTo>
                  <a:pt x="4233707" y="1911344"/>
                  <a:pt x="4242581" y="1909271"/>
                  <a:pt x="4241775" y="1889445"/>
                </a:cubicBezTo>
                <a:cubicBezTo>
                  <a:pt x="4241082" y="1872042"/>
                  <a:pt x="4239817" y="1859594"/>
                  <a:pt x="4217456" y="1865128"/>
                </a:cubicBezTo>
                <a:close/>
                <a:moveTo>
                  <a:pt x="4152106" y="1864782"/>
                </a:moveTo>
                <a:cubicBezTo>
                  <a:pt x="4136318" y="1863515"/>
                  <a:pt x="4123064" y="1860863"/>
                  <a:pt x="4123526" y="1884950"/>
                </a:cubicBezTo>
                <a:cubicBezTo>
                  <a:pt x="4123986" y="1906389"/>
                  <a:pt x="4129634" y="1913303"/>
                  <a:pt x="4151187" y="1912381"/>
                </a:cubicBezTo>
                <a:cubicBezTo>
                  <a:pt x="4168589" y="1911691"/>
                  <a:pt x="4177579" y="1910307"/>
                  <a:pt x="4177463" y="1888984"/>
                </a:cubicBezTo>
                <a:cubicBezTo>
                  <a:pt x="4177347" y="1868240"/>
                  <a:pt x="4171815" y="1860057"/>
                  <a:pt x="4152106" y="1864782"/>
                </a:cubicBezTo>
                <a:close/>
                <a:moveTo>
                  <a:pt x="5359033" y="1864205"/>
                </a:moveTo>
                <a:cubicBezTo>
                  <a:pt x="5342091" y="1860631"/>
                  <a:pt x="5333332" y="1864782"/>
                  <a:pt x="5334485" y="1884835"/>
                </a:cubicBezTo>
                <a:cubicBezTo>
                  <a:pt x="5335404" y="1900973"/>
                  <a:pt x="5334369" y="1913650"/>
                  <a:pt x="5357189" y="1911691"/>
                </a:cubicBezTo>
                <a:lnTo>
                  <a:pt x="5357189" y="1911574"/>
                </a:lnTo>
                <a:cubicBezTo>
                  <a:pt x="5372977" y="1910307"/>
                  <a:pt x="5383466" y="1909614"/>
                  <a:pt x="5382660" y="1889215"/>
                </a:cubicBezTo>
                <a:cubicBezTo>
                  <a:pt x="5382081" y="1872042"/>
                  <a:pt x="5381161" y="1859133"/>
                  <a:pt x="5359033" y="1864205"/>
                </a:cubicBezTo>
                <a:close/>
                <a:moveTo>
                  <a:pt x="4283382" y="1864205"/>
                </a:moveTo>
                <a:cubicBezTo>
                  <a:pt x="4263557" y="1862246"/>
                  <a:pt x="4259293" y="1869853"/>
                  <a:pt x="4259293" y="1888523"/>
                </a:cubicBezTo>
                <a:cubicBezTo>
                  <a:pt x="4259177" y="1908232"/>
                  <a:pt x="4265747" y="1912727"/>
                  <a:pt x="4284534" y="1912727"/>
                </a:cubicBezTo>
                <a:lnTo>
                  <a:pt x="4284534" y="1912843"/>
                </a:lnTo>
                <a:cubicBezTo>
                  <a:pt x="4305624" y="1912843"/>
                  <a:pt x="4309775" y="1903507"/>
                  <a:pt x="4306662" y="1884721"/>
                </a:cubicBezTo>
                <a:cubicBezTo>
                  <a:pt x="4313117" y="1863515"/>
                  <a:pt x="4298134" y="1865703"/>
                  <a:pt x="4283382" y="1864205"/>
                </a:cubicBezTo>
                <a:close/>
                <a:moveTo>
                  <a:pt x="8845535" y="1864091"/>
                </a:moveTo>
                <a:cubicBezTo>
                  <a:pt x="8828133" y="1860863"/>
                  <a:pt x="8819374" y="1864319"/>
                  <a:pt x="8819488" y="1885872"/>
                </a:cubicBezTo>
                <a:cubicBezTo>
                  <a:pt x="8819604" y="1896476"/>
                  <a:pt x="8821390" y="1902929"/>
                  <a:pt x="8825596" y="1906705"/>
                </a:cubicBezTo>
                <a:lnTo>
                  <a:pt x="8846172" y="1911447"/>
                </a:lnTo>
                <a:lnTo>
                  <a:pt x="8846111" y="1911460"/>
                </a:lnTo>
                <a:lnTo>
                  <a:pt x="8846227" y="1911460"/>
                </a:lnTo>
                <a:lnTo>
                  <a:pt x="8846172" y="1911447"/>
                </a:lnTo>
                <a:lnTo>
                  <a:pt x="8866742" y="1907166"/>
                </a:lnTo>
                <a:cubicBezTo>
                  <a:pt x="8871236" y="1903707"/>
                  <a:pt x="8873427" y="1897512"/>
                  <a:pt x="8873542" y="1886449"/>
                </a:cubicBezTo>
                <a:cubicBezTo>
                  <a:pt x="8873888" y="1862592"/>
                  <a:pt x="8862824" y="1861210"/>
                  <a:pt x="8845535" y="1864091"/>
                </a:cubicBezTo>
                <a:close/>
                <a:moveTo>
                  <a:pt x="5293108" y="1864091"/>
                </a:moveTo>
                <a:cubicBezTo>
                  <a:pt x="5277549" y="1862246"/>
                  <a:pt x="5265563" y="1862132"/>
                  <a:pt x="5266715" y="1883799"/>
                </a:cubicBezTo>
                <a:cubicBezTo>
                  <a:pt x="5267753" y="1901316"/>
                  <a:pt x="5268559" y="1912266"/>
                  <a:pt x="5291495" y="1911922"/>
                </a:cubicBezTo>
                <a:cubicBezTo>
                  <a:pt x="5312010" y="1911574"/>
                  <a:pt x="5315352" y="1904200"/>
                  <a:pt x="5315119" y="1886219"/>
                </a:cubicBezTo>
                <a:cubicBezTo>
                  <a:pt x="5314776" y="1869391"/>
                  <a:pt x="5312240" y="1859133"/>
                  <a:pt x="5293108" y="1864091"/>
                </a:cubicBezTo>
                <a:close/>
                <a:moveTo>
                  <a:pt x="473060" y="1864091"/>
                </a:moveTo>
                <a:cubicBezTo>
                  <a:pt x="455658" y="1860863"/>
                  <a:pt x="446899" y="1864319"/>
                  <a:pt x="447013" y="1885872"/>
                </a:cubicBezTo>
                <a:cubicBezTo>
                  <a:pt x="447129" y="1896476"/>
                  <a:pt x="448915" y="1902929"/>
                  <a:pt x="453121" y="1906705"/>
                </a:cubicBezTo>
                <a:lnTo>
                  <a:pt x="473697" y="1911447"/>
                </a:lnTo>
                <a:lnTo>
                  <a:pt x="473636" y="1911460"/>
                </a:lnTo>
                <a:lnTo>
                  <a:pt x="473752" y="1911460"/>
                </a:lnTo>
                <a:lnTo>
                  <a:pt x="473697" y="1911447"/>
                </a:lnTo>
                <a:lnTo>
                  <a:pt x="494267" y="1907166"/>
                </a:lnTo>
                <a:cubicBezTo>
                  <a:pt x="498761" y="1903707"/>
                  <a:pt x="500952" y="1897512"/>
                  <a:pt x="501067" y="1886449"/>
                </a:cubicBezTo>
                <a:cubicBezTo>
                  <a:pt x="501413" y="1862592"/>
                  <a:pt x="490349" y="1861210"/>
                  <a:pt x="473060" y="1864091"/>
                </a:cubicBezTo>
                <a:close/>
                <a:moveTo>
                  <a:pt x="7639418" y="1863858"/>
                </a:moveTo>
                <a:cubicBezTo>
                  <a:pt x="7619249" y="1859250"/>
                  <a:pt x="7614177" y="1868124"/>
                  <a:pt x="7614177" y="1887486"/>
                </a:cubicBezTo>
                <a:cubicBezTo>
                  <a:pt x="7614236" y="1896879"/>
                  <a:pt x="7615964" y="1902672"/>
                  <a:pt x="7619868" y="1906201"/>
                </a:cubicBezTo>
                <a:lnTo>
                  <a:pt x="7638553" y="1911327"/>
                </a:lnTo>
                <a:lnTo>
                  <a:pt x="7638496" y="1911344"/>
                </a:lnTo>
                <a:lnTo>
                  <a:pt x="7638611" y="1911344"/>
                </a:lnTo>
                <a:lnTo>
                  <a:pt x="7638553" y="1911327"/>
                </a:lnTo>
                <a:lnTo>
                  <a:pt x="7658392" y="1905797"/>
                </a:lnTo>
                <a:cubicBezTo>
                  <a:pt x="7661922" y="1901577"/>
                  <a:pt x="7662873" y="1894920"/>
                  <a:pt x="7662815" y="1885642"/>
                </a:cubicBezTo>
                <a:cubicBezTo>
                  <a:pt x="7662700" y="1867663"/>
                  <a:pt x="7658320" y="1859133"/>
                  <a:pt x="7639418" y="1863858"/>
                </a:cubicBezTo>
                <a:close/>
                <a:moveTo>
                  <a:pt x="6565495" y="1863744"/>
                </a:moveTo>
                <a:cubicBezTo>
                  <a:pt x="6548899" y="1861210"/>
                  <a:pt x="6538759" y="1863975"/>
                  <a:pt x="6540025" y="1884489"/>
                </a:cubicBezTo>
                <a:cubicBezTo>
                  <a:pt x="6541062" y="1900973"/>
                  <a:pt x="6541406" y="1912152"/>
                  <a:pt x="6563307" y="1911344"/>
                </a:cubicBezTo>
                <a:cubicBezTo>
                  <a:pt x="6580940" y="1910653"/>
                  <a:pt x="6589813" y="1908348"/>
                  <a:pt x="6588891" y="1887486"/>
                </a:cubicBezTo>
                <a:cubicBezTo>
                  <a:pt x="6588200" y="1869738"/>
                  <a:pt x="6586125" y="1858557"/>
                  <a:pt x="6565495" y="1863744"/>
                </a:cubicBezTo>
                <a:close/>
                <a:moveTo>
                  <a:pt x="8916416" y="1863629"/>
                </a:moveTo>
                <a:cubicBezTo>
                  <a:pt x="8900512" y="1862246"/>
                  <a:pt x="8885297" y="1859942"/>
                  <a:pt x="8886796" y="1885297"/>
                </a:cubicBezTo>
                <a:cubicBezTo>
                  <a:pt x="8887833" y="1902701"/>
                  <a:pt x="8889677" y="1913188"/>
                  <a:pt x="8910768" y="1911922"/>
                </a:cubicBezTo>
                <a:lnTo>
                  <a:pt x="8910654" y="1911805"/>
                </a:lnTo>
                <a:cubicBezTo>
                  <a:pt x="8928057" y="1910769"/>
                  <a:pt x="8942693" y="1912727"/>
                  <a:pt x="8941886" y="1886909"/>
                </a:cubicBezTo>
                <a:cubicBezTo>
                  <a:pt x="8941310" y="1867203"/>
                  <a:pt x="8935548" y="1859709"/>
                  <a:pt x="8916416" y="1863629"/>
                </a:cubicBezTo>
                <a:close/>
                <a:moveTo>
                  <a:pt x="7773687" y="1863629"/>
                </a:moveTo>
                <a:cubicBezTo>
                  <a:pt x="7756169" y="1860057"/>
                  <a:pt x="7749946" y="1866278"/>
                  <a:pt x="7749714" y="1885182"/>
                </a:cubicBezTo>
                <a:cubicBezTo>
                  <a:pt x="7749485" y="1905810"/>
                  <a:pt x="7756400" y="1910881"/>
                  <a:pt x="7776454" y="1911344"/>
                </a:cubicBezTo>
                <a:cubicBezTo>
                  <a:pt x="7799735" y="1911922"/>
                  <a:pt x="7796854" y="1898896"/>
                  <a:pt x="7798120" y="1883913"/>
                </a:cubicBezTo>
                <a:cubicBezTo>
                  <a:pt x="7799850" y="1863629"/>
                  <a:pt x="7789823" y="1860631"/>
                  <a:pt x="7773687" y="1863629"/>
                </a:cubicBezTo>
                <a:close/>
                <a:moveTo>
                  <a:pt x="543941" y="1863629"/>
                </a:moveTo>
                <a:cubicBezTo>
                  <a:pt x="528037" y="1862246"/>
                  <a:pt x="512822" y="1859942"/>
                  <a:pt x="514321" y="1885297"/>
                </a:cubicBezTo>
                <a:cubicBezTo>
                  <a:pt x="515358" y="1902701"/>
                  <a:pt x="517202" y="1913188"/>
                  <a:pt x="538293" y="1911922"/>
                </a:cubicBezTo>
                <a:lnTo>
                  <a:pt x="538179" y="1911805"/>
                </a:lnTo>
                <a:cubicBezTo>
                  <a:pt x="555582" y="1910769"/>
                  <a:pt x="570218" y="1912727"/>
                  <a:pt x="569411" y="1886909"/>
                </a:cubicBezTo>
                <a:cubicBezTo>
                  <a:pt x="568835" y="1867203"/>
                  <a:pt x="563073" y="1859709"/>
                  <a:pt x="543941" y="1863629"/>
                </a:cubicBezTo>
                <a:close/>
                <a:moveTo>
                  <a:pt x="7290361" y="1863572"/>
                </a:moveTo>
                <a:cubicBezTo>
                  <a:pt x="7285275" y="1864609"/>
                  <a:pt x="7281559" y="1868240"/>
                  <a:pt x="7281789" y="1878842"/>
                </a:cubicBezTo>
                <a:cubicBezTo>
                  <a:pt x="7282481" y="1906502"/>
                  <a:pt x="7282366" y="1934164"/>
                  <a:pt x="7281559" y="1961825"/>
                </a:cubicBezTo>
                <a:cubicBezTo>
                  <a:pt x="7281099" y="1976346"/>
                  <a:pt x="7288243" y="1977959"/>
                  <a:pt x="7300461" y="1978997"/>
                </a:cubicBezTo>
                <a:lnTo>
                  <a:pt x="7300461" y="1978881"/>
                </a:lnTo>
                <a:cubicBezTo>
                  <a:pt x="7321668" y="1980726"/>
                  <a:pt x="7333539" y="1976116"/>
                  <a:pt x="7329159" y="1951568"/>
                </a:cubicBezTo>
                <a:cubicBezTo>
                  <a:pt x="7327429" y="1942348"/>
                  <a:pt x="7328813" y="1932550"/>
                  <a:pt x="7328813" y="1923101"/>
                </a:cubicBezTo>
                <a:cubicBezTo>
                  <a:pt x="7328813" y="1908461"/>
                  <a:pt x="7327775" y="1893709"/>
                  <a:pt x="7329044" y="1879072"/>
                </a:cubicBezTo>
                <a:cubicBezTo>
                  <a:pt x="7330656" y="1860057"/>
                  <a:pt x="7317633" y="1863283"/>
                  <a:pt x="7307145" y="1863858"/>
                </a:cubicBezTo>
                <a:cubicBezTo>
                  <a:pt x="7301901" y="1864090"/>
                  <a:pt x="7295447" y="1862534"/>
                  <a:pt x="7290361" y="1863572"/>
                </a:cubicBezTo>
                <a:close/>
                <a:moveTo>
                  <a:pt x="8659518" y="1863515"/>
                </a:moveTo>
                <a:cubicBezTo>
                  <a:pt x="8633126" y="1856482"/>
                  <a:pt x="8621716" y="1864436"/>
                  <a:pt x="8621716" y="1891405"/>
                </a:cubicBezTo>
                <a:cubicBezTo>
                  <a:pt x="8621716" y="1900855"/>
                  <a:pt x="8621716" y="1910420"/>
                  <a:pt x="8621716" y="1919874"/>
                </a:cubicBezTo>
                <a:lnTo>
                  <a:pt x="8621600" y="1919874"/>
                </a:lnTo>
                <a:cubicBezTo>
                  <a:pt x="8621600" y="1933589"/>
                  <a:pt x="8622752" y="1947532"/>
                  <a:pt x="8621369" y="1961249"/>
                </a:cubicBezTo>
                <a:cubicBezTo>
                  <a:pt x="8619756" y="1978189"/>
                  <a:pt x="8628976" y="1979573"/>
                  <a:pt x="8641654" y="1978189"/>
                </a:cubicBezTo>
                <a:cubicBezTo>
                  <a:pt x="8653179" y="1976924"/>
                  <a:pt x="8669429" y="1984529"/>
                  <a:pt x="8668968" y="1962054"/>
                </a:cubicBezTo>
                <a:cubicBezTo>
                  <a:pt x="8668392" y="1934510"/>
                  <a:pt x="8668624" y="1906851"/>
                  <a:pt x="8668624" y="1879189"/>
                </a:cubicBezTo>
                <a:cubicBezTo>
                  <a:pt x="8668624" y="1872273"/>
                  <a:pt x="8668968" y="1866049"/>
                  <a:pt x="8659518" y="1863515"/>
                </a:cubicBezTo>
                <a:close/>
                <a:moveTo>
                  <a:pt x="6499571" y="1863515"/>
                </a:moveTo>
                <a:cubicBezTo>
                  <a:pt x="6481937" y="1860518"/>
                  <a:pt x="6471565" y="1862592"/>
                  <a:pt x="6471795" y="1886103"/>
                </a:cubicBezTo>
                <a:cubicBezTo>
                  <a:pt x="6471911" y="1908694"/>
                  <a:pt x="6481362" y="1910307"/>
                  <a:pt x="6499455" y="1910881"/>
                </a:cubicBezTo>
                <a:cubicBezTo>
                  <a:pt x="6519511" y="1911460"/>
                  <a:pt x="6525619" y="1905810"/>
                  <a:pt x="6525851" y="1885066"/>
                </a:cubicBezTo>
                <a:cubicBezTo>
                  <a:pt x="6526195" y="1863169"/>
                  <a:pt x="6516744" y="1860518"/>
                  <a:pt x="6499571" y="1863515"/>
                </a:cubicBezTo>
                <a:close/>
                <a:moveTo>
                  <a:pt x="5426686" y="1863515"/>
                </a:moveTo>
                <a:cubicBezTo>
                  <a:pt x="5411010" y="1863975"/>
                  <a:pt x="5401330" y="1864782"/>
                  <a:pt x="5401676" y="1885182"/>
                </a:cubicBezTo>
                <a:cubicBezTo>
                  <a:pt x="5402022" y="1905121"/>
                  <a:pt x="5407322" y="1912152"/>
                  <a:pt x="5428069" y="1911805"/>
                </a:cubicBezTo>
                <a:cubicBezTo>
                  <a:pt x="5446738" y="1911460"/>
                  <a:pt x="5453422" y="1905467"/>
                  <a:pt x="5449275" y="1886103"/>
                </a:cubicBezTo>
                <a:cubicBezTo>
                  <a:pt x="5455846" y="1866396"/>
                  <a:pt x="5444895" y="1862936"/>
                  <a:pt x="5426686" y="1863515"/>
                </a:cubicBezTo>
                <a:close/>
                <a:moveTo>
                  <a:pt x="287043" y="1863515"/>
                </a:moveTo>
                <a:cubicBezTo>
                  <a:pt x="260651" y="1856482"/>
                  <a:pt x="249241" y="1864436"/>
                  <a:pt x="249241" y="1891405"/>
                </a:cubicBezTo>
                <a:cubicBezTo>
                  <a:pt x="249241" y="1900855"/>
                  <a:pt x="249241" y="1910420"/>
                  <a:pt x="249241" y="1919874"/>
                </a:cubicBezTo>
                <a:lnTo>
                  <a:pt x="249125" y="1919874"/>
                </a:lnTo>
                <a:cubicBezTo>
                  <a:pt x="249125" y="1933589"/>
                  <a:pt x="250277" y="1947532"/>
                  <a:pt x="248894" y="1961249"/>
                </a:cubicBezTo>
                <a:cubicBezTo>
                  <a:pt x="247281" y="1978189"/>
                  <a:pt x="256501" y="1979573"/>
                  <a:pt x="269179" y="1978189"/>
                </a:cubicBezTo>
                <a:cubicBezTo>
                  <a:pt x="280704" y="1976924"/>
                  <a:pt x="296954" y="1984529"/>
                  <a:pt x="296493" y="1962054"/>
                </a:cubicBezTo>
                <a:cubicBezTo>
                  <a:pt x="295917" y="1934510"/>
                  <a:pt x="296149" y="1906851"/>
                  <a:pt x="296149" y="1879189"/>
                </a:cubicBezTo>
                <a:cubicBezTo>
                  <a:pt x="296149" y="1872273"/>
                  <a:pt x="296493" y="1866049"/>
                  <a:pt x="287043" y="1863515"/>
                </a:cubicBezTo>
                <a:close/>
                <a:moveTo>
                  <a:pt x="7567386" y="1863283"/>
                </a:moveTo>
                <a:cubicBezTo>
                  <a:pt x="7558051" y="1864782"/>
                  <a:pt x="7548368" y="1863629"/>
                  <a:pt x="7538803" y="1863629"/>
                </a:cubicBezTo>
                <a:cubicBezTo>
                  <a:pt x="7498926" y="1863710"/>
                  <a:pt x="7479137" y="1883568"/>
                  <a:pt x="7479448" y="1923215"/>
                </a:cubicBezTo>
                <a:cubicBezTo>
                  <a:pt x="7479759" y="1960013"/>
                  <a:pt x="7498385" y="1978421"/>
                  <a:pt x="7535345" y="1978421"/>
                </a:cubicBezTo>
                <a:cubicBezTo>
                  <a:pt x="7549175" y="1978305"/>
                  <a:pt x="7563122" y="1977614"/>
                  <a:pt x="7576952" y="1978537"/>
                </a:cubicBezTo>
                <a:cubicBezTo>
                  <a:pt x="7601962" y="1980380"/>
                  <a:pt x="7592972" y="1961710"/>
                  <a:pt x="7594239" y="1950068"/>
                </a:cubicBezTo>
                <a:cubicBezTo>
                  <a:pt x="7595508" y="1938313"/>
                  <a:pt x="7597581" y="1924944"/>
                  <a:pt x="7577643" y="1926096"/>
                </a:cubicBezTo>
                <a:cubicBezTo>
                  <a:pt x="7558626" y="1927133"/>
                  <a:pt x="7539494" y="1926788"/>
                  <a:pt x="7520477" y="1926096"/>
                </a:cubicBezTo>
                <a:lnTo>
                  <a:pt x="7520363" y="1925981"/>
                </a:lnTo>
                <a:cubicBezTo>
                  <a:pt x="7513792" y="1925752"/>
                  <a:pt x="7501808" y="1930706"/>
                  <a:pt x="7502384" y="1918490"/>
                </a:cubicBezTo>
                <a:cubicBezTo>
                  <a:pt x="7502845" y="1908117"/>
                  <a:pt x="7514254" y="1910999"/>
                  <a:pt x="7521514" y="1910881"/>
                </a:cubicBezTo>
                <a:cubicBezTo>
                  <a:pt x="7539726" y="1910538"/>
                  <a:pt x="7557935" y="1910192"/>
                  <a:pt x="7576145" y="1910881"/>
                </a:cubicBezTo>
                <a:cubicBezTo>
                  <a:pt x="7589515" y="1911344"/>
                  <a:pt x="7593663" y="1905928"/>
                  <a:pt x="7594815" y="1892672"/>
                </a:cubicBezTo>
                <a:cubicBezTo>
                  <a:pt x="7596775" y="1871236"/>
                  <a:pt x="7592050" y="1859250"/>
                  <a:pt x="7567386" y="1863283"/>
                </a:cubicBezTo>
                <a:close/>
                <a:moveTo>
                  <a:pt x="6633149" y="1863283"/>
                </a:moveTo>
                <a:cubicBezTo>
                  <a:pt x="6617012" y="1860631"/>
                  <a:pt x="6605947" y="1862362"/>
                  <a:pt x="6607792" y="1883452"/>
                </a:cubicBezTo>
                <a:cubicBezTo>
                  <a:pt x="6609176" y="1898896"/>
                  <a:pt x="6606527" y="1912381"/>
                  <a:pt x="6630037" y="1911113"/>
                </a:cubicBezTo>
                <a:cubicBezTo>
                  <a:pt x="6648247" y="1910192"/>
                  <a:pt x="6657121" y="1906619"/>
                  <a:pt x="6656199" y="1886219"/>
                </a:cubicBezTo>
                <a:cubicBezTo>
                  <a:pt x="6655509" y="1869391"/>
                  <a:pt x="6652741" y="1858672"/>
                  <a:pt x="6633149" y="1863283"/>
                </a:cubicBezTo>
                <a:close/>
                <a:moveTo>
                  <a:pt x="7437842" y="1863169"/>
                </a:moveTo>
                <a:cubicBezTo>
                  <a:pt x="7421706" y="1862936"/>
                  <a:pt x="7409375" y="1862821"/>
                  <a:pt x="7411680" y="1885642"/>
                </a:cubicBezTo>
                <a:cubicBezTo>
                  <a:pt x="7413984" y="1907887"/>
                  <a:pt x="7413408" y="1930706"/>
                  <a:pt x="7411680" y="1953066"/>
                </a:cubicBezTo>
                <a:cubicBezTo>
                  <a:pt x="7410065" y="1973350"/>
                  <a:pt x="7416521" y="1979227"/>
                  <a:pt x="7437150" y="1979227"/>
                </a:cubicBezTo>
                <a:cubicBezTo>
                  <a:pt x="7458010" y="1979227"/>
                  <a:pt x="7467692" y="1974847"/>
                  <a:pt x="7464235" y="1952374"/>
                </a:cubicBezTo>
                <a:cubicBezTo>
                  <a:pt x="7462736" y="1942231"/>
                  <a:pt x="7464005" y="1931627"/>
                  <a:pt x="7464005" y="1921256"/>
                </a:cubicBezTo>
                <a:cubicBezTo>
                  <a:pt x="7464005" y="1909156"/>
                  <a:pt x="7462505" y="1896821"/>
                  <a:pt x="7464350" y="1884950"/>
                </a:cubicBezTo>
                <a:cubicBezTo>
                  <a:pt x="7467923" y="1861325"/>
                  <a:pt x="7453055" y="1863515"/>
                  <a:pt x="7437842" y="1863169"/>
                </a:cubicBezTo>
                <a:close/>
                <a:moveTo>
                  <a:pt x="6432725" y="1863169"/>
                </a:moveTo>
                <a:cubicBezTo>
                  <a:pt x="6415785" y="1861440"/>
                  <a:pt x="6402527" y="1860749"/>
                  <a:pt x="6403219" y="1885642"/>
                </a:cubicBezTo>
                <a:cubicBezTo>
                  <a:pt x="6403912" y="1906963"/>
                  <a:pt x="6411288" y="1911574"/>
                  <a:pt x="6430880" y="1911574"/>
                </a:cubicBezTo>
                <a:cubicBezTo>
                  <a:pt x="6449897" y="1911460"/>
                  <a:pt x="6458657" y="1907887"/>
                  <a:pt x="6458657" y="1885988"/>
                </a:cubicBezTo>
                <a:cubicBezTo>
                  <a:pt x="6458657" y="1864898"/>
                  <a:pt x="6450704" y="1859942"/>
                  <a:pt x="6432841" y="1863169"/>
                </a:cubicBezTo>
                <a:close/>
                <a:moveTo>
                  <a:pt x="6233452" y="1863169"/>
                </a:moveTo>
                <a:cubicBezTo>
                  <a:pt x="6221698" y="1864205"/>
                  <a:pt x="6205791" y="1857520"/>
                  <a:pt x="6206253" y="1879650"/>
                </a:cubicBezTo>
                <a:cubicBezTo>
                  <a:pt x="6206831" y="1907195"/>
                  <a:pt x="6206600" y="1934855"/>
                  <a:pt x="6206716" y="1962515"/>
                </a:cubicBezTo>
                <a:cubicBezTo>
                  <a:pt x="6206716" y="1969431"/>
                  <a:pt x="6206367" y="1975654"/>
                  <a:pt x="6215935" y="1978076"/>
                </a:cubicBezTo>
                <a:cubicBezTo>
                  <a:pt x="6242559" y="1984875"/>
                  <a:pt x="6253622" y="1977153"/>
                  <a:pt x="6253622" y="1949954"/>
                </a:cubicBezTo>
                <a:cubicBezTo>
                  <a:pt x="6253622" y="1940503"/>
                  <a:pt x="6253622" y="1930936"/>
                  <a:pt x="6253622" y="1921487"/>
                </a:cubicBezTo>
                <a:cubicBezTo>
                  <a:pt x="6253622" y="1907772"/>
                  <a:pt x="6252468" y="1893825"/>
                  <a:pt x="6253852" y="1880111"/>
                </a:cubicBezTo>
                <a:cubicBezTo>
                  <a:pt x="6255581" y="1863169"/>
                  <a:pt x="6245901" y="1862014"/>
                  <a:pt x="6233452" y="1863169"/>
                </a:cubicBezTo>
                <a:close/>
                <a:moveTo>
                  <a:pt x="5223266" y="1863169"/>
                </a:moveTo>
                <a:cubicBezTo>
                  <a:pt x="5204709" y="1862821"/>
                  <a:pt x="5195029" y="1866741"/>
                  <a:pt x="5200100" y="1887025"/>
                </a:cubicBezTo>
                <a:cubicBezTo>
                  <a:pt x="5195374" y="1906963"/>
                  <a:pt x="5204709" y="1911574"/>
                  <a:pt x="5223266" y="1911922"/>
                </a:cubicBezTo>
                <a:cubicBezTo>
                  <a:pt x="5243780" y="1912381"/>
                  <a:pt x="5247007" y="1903390"/>
                  <a:pt x="5247469" y="1885758"/>
                </a:cubicBezTo>
                <a:cubicBezTo>
                  <a:pt x="5248045" y="1866626"/>
                  <a:pt x="5240092" y="1863515"/>
                  <a:pt x="5223266" y="1863169"/>
                </a:cubicBezTo>
                <a:close/>
                <a:moveTo>
                  <a:pt x="7376642" y="1863053"/>
                </a:moveTo>
                <a:lnTo>
                  <a:pt x="7376642" y="1863283"/>
                </a:lnTo>
                <a:cubicBezTo>
                  <a:pt x="7356590" y="1861901"/>
                  <a:pt x="7345064" y="1865473"/>
                  <a:pt x="7348752" y="1888984"/>
                </a:cubicBezTo>
                <a:cubicBezTo>
                  <a:pt x="7350366" y="1899014"/>
                  <a:pt x="7349097" y="1909614"/>
                  <a:pt x="7349097" y="1919989"/>
                </a:cubicBezTo>
                <a:cubicBezTo>
                  <a:pt x="7349097" y="1933703"/>
                  <a:pt x="7350251" y="1947647"/>
                  <a:pt x="7348867" y="1961364"/>
                </a:cubicBezTo>
                <a:cubicBezTo>
                  <a:pt x="7347138" y="1978421"/>
                  <a:pt x="7356474" y="1980033"/>
                  <a:pt x="7369151" y="1978421"/>
                </a:cubicBezTo>
                <a:cubicBezTo>
                  <a:pt x="7380331" y="1976924"/>
                  <a:pt x="7396927" y="1984990"/>
                  <a:pt x="7396351" y="1962287"/>
                </a:cubicBezTo>
                <a:cubicBezTo>
                  <a:pt x="7395659" y="1935546"/>
                  <a:pt x="7395430" y="1908694"/>
                  <a:pt x="7396466" y="1881954"/>
                </a:cubicBezTo>
                <a:cubicBezTo>
                  <a:pt x="7397042" y="1866510"/>
                  <a:pt x="7390473" y="1863975"/>
                  <a:pt x="7376642" y="1863053"/>
                </a:cubicBezTo>
                <a:close/>
                <a:moveTo>
                  <a:pt x="6097568" y="1863053"/>
                </a:moveTo>
                <a:cubicBezTo>
                  <a:pt x="6085929" y="1863515"/>
                  <a:pt x="6069910" y="1857061"/>
                  <a:pt x="6070716" y="1879650"/>
                </a:cubicBezTo>
                <a:cubicBezTo>
                  <a:pt x="6071639" y="1904660"/>
                  <a:pt x="6071985" y="1930015"/>
                  <a:pt x="6070370" y="1955025"/>
                </a:cubicBezTo>
                <a:cubicBezTo>
                  <a:pt x="6069219" y="1973696"/>
                  <a:pt x="6076249" y="1977499"/>
                  <a:pt x="6093883" y="1978537"/>
                </a:cubicBezTo>
                <a:lnTo>
                  <a:pt x="6093883" y="1978651"/>
                </a:lnTo>
                <a:cubicBezTo>
                  <a:pt x="6118202" y="1980150"/>
                  <a:pt x="6126845" y="1971736"/>
                  <a:pt x="6123618" y="1948223"/>
                </a:cubicBezTo>
                <a:cubicBezTo>
                  <a:pt x="6122349" y="1939696"/>
                  <a:pt x="6123388" y="1930823"/>
                  <a:pt x="6123388" y="1922178"/>
                </a:cubicBezTo>
                <a:lnTo>
                  <a:pt x="6123502" y="1922178"/>
                </a:lnTo>
                <a:cubicBezTo>
                  <a:pt x="6123502" y="1908348"/>
                  <a:pt x="6122810" y="1894402"/>
                  <a:pt x="6123734" y="1880571"/>
                </a:cubicBezTo>
                <a:cubicBezTo>
                  <a:pt x="6125231" y="1858672"/>
                  <a:pt x="6109901" y="1862708"/>
                  <a:pt x="6097568" y="1863053"/>
                </a:cubicBezTo>
                <a:close/>
                <a:moveTo>
                  <a:pt x="8980035" y="1862936"/>
                </a:moveTo>
                <a:cubicBezTo>
                  <a:pt x="8962056" y="1862708"/>
                  <a:pt x="8951338" y="1865589"/>
                  <a:pt x="8956638" y="1887486"/>
                </a:cubicBezTo>
                <a:cubicBezTo>
                  <a:pt x="8950876" y="1907195"/>
                  <a:pt x="8961250" y="1910881"/>
                  <a:pt x="8979689" y="1911344"/>
                </a:cubicBezTo>
                <a:cubicBezTo>
                  <a:pt x="8999858" y="1911922"/>
                  <a:pt x="9003778" y="1903623"/>
                  <a:pt x="9004124" y="1885527"/>
                </a:cubicBezTo>
                <a:cubicBezTo>
                  <a:pt x="9004584" y="1866510"/>
                  <a:pt x="8997092" y="1863053"/>
                  <a:pt x="8980035" y="1862936"/>
                </a:cubicBezTo>
                <a:close/>
                <a:moveTo>
                  <a:pt x="8578149" y="1862936"/>
                </a:moveTo>
                <a:cubicBezTo>
                  <a:pt x="8564896" y="1863515"/>
                  <a:pt x="8551872" y="1860863"/>
                  <a:pt x="8553140" y="1881838"/>
                </a:cubicBezTo>
                <a:cubicBezTo>
                  <a:pt x="8554638" y="1906851"/>
                  <a:pt x="8554293" y="1931974"/>
                  <a:pt x="8553371" y="1957100"/>
                </a:cubicBezTo>
                <a:cubicBezTo>
                  <a:pt x="8552908" y="1972427"/>
                  <a:pt x="8557404" y="1977614"/>
                  <a:pt x="8573656" y="1978651"/>
                </a:cubicBezTo>
                <a:cubicBezTo>
                  <a:pt x="8596590" y="1980150"/>
                  <a:pt x="8605580" y="1973350"/>
                  <a:pt x="8601892" y="1950185"/>
                </a:cubicBezTo>
                <a:cubicBezTo>
                  <a:pt x="8600394" y="1940850"/>
                  <a:pt x="8601661" y="1931166"/>
                  <a:pt x="8601661" y="1921602"/>
                </a:cubicBezTo>
                <a:lnTo>
                  <a:pt x="8601546" y="1921602"/>
                </a:lnTo>
                <a:cubicBezTo>
                  <a:pt x="8601546" y="1908579"/>
                  <a:pt x="8600278" y="1895439"/>
                  <a:pt x="8601777" y="1882646"/>
                </a:cubicBezTo>
                <a:cubicBezTo>
                  <a:pt x="8603966" y="1862936"/>
                  <a:pt x="8592556" y="1862362"/>
                  <a:pt x="8578149" y="1862936"/>
                </a:cubicBezTo>
                <a:close/>
                <a:moveTo>
                  <a:pt x="607560" y="1862936"/>
                </a:moveTo>
                <a:cubicBezTo>
                  <a:pt x="589581" y="1862708"/>
                  <a:pt x="578863" y="1865589"/>
                  <a:pt x="584163" y="1887486"/>
                </a:cubicBezTo>
                <a:cubicBezTo>
                  <a:pt x="578401" y="1907195"/>
                  <a:pt x="588775" y="1910881"/>
                  <a:pt x="607214" y="1911344"/>
                </a:cubicBezTo>
                <a:cubicBezTo>
                  <a:pt x="627383" y="1911922"/>
                  <a:pt x="631303" y="1903623"/>
                  <a:pt x="631649" y="1885527"/>
                </a:cubicBezTo>
                <a:cubicBezTo>
                  <a:pt x="632109" y="1866510"/>
                  <a:pt x="624617" y="1863053"/>
                  <a:pt x="607560" y="1862936"/>
                </a:cubicBezTo>
                <a:close/>
                <a:moveTo>
                  <a:pt x="205674" y="1862936"/>
                </a:moveTo>
                <a:cubicBezTo>
                  <a:pt x="192421" y="1863515"/>
                  <a:pt x="179397" y="1860863"/>
                  <a:pt x="180665" y="1881838"/>
                </a:cubicBezTo>
                <a:cubicBezTo>
                  <a:pt x="182163" y="1906851"/>
                  <a:pt x="181818" y="1931974"/>
                  <a:pt x="180896" y="1957100"/>
                </a:cubicBezTo>
                <a:cubicBezTo>
                  <a:pt x="180433" y="1972427"/>
                  <a:pt x="184929" y="1977614"/>
                  <a:pt x="201181" y="1978651"/>
                </a:cubicBezTo>
                <a:cubicBezTo>
                  <a:pt x="224115" y="1980150"/>
                  <a:pt x="233105" y="1973350"/>
                  <a:pt x="229417" y="1950185"/>
                </a:cubicBezTo>
                <a:cubicBezTo>
                  <a:pt x="227919" y="1940850"/>
                  <a:pt x="229186" y="1931166"/>
                  <a:pt x="229186" y="1921602"/>
                </a:cubicBezTo>
                <a:lnTo>
                  <a:pt x="229071" y="1921602"/>
                </a:lnTo>
                <a:cubicBezTo>
                  <a:pt x="229071" y="1908579"/>
                  <a:pt x="227803" y="1895439"/>
                  <a:pt x="229302" y="1882646"/>
                </a:cubicBezTo>
                <a:cubicBezTo>
                  <a:pt x="231491" y="1862936"/>
                  <a:pt x="220081" y="1862362"/>
                  <a:pt x="205674" y="1862936"/>
                </a:cubicBezTo>
                <a:close/>
                <a:moveTo>
                  <a:pt x="6362997" y="1862821"/>
                </a:moveTo>
                <a:cubicBezTo>
                  <a:pt x="6353776" y="1864551"/>
                  <a:pt x="6343980" y="1863169"/>
                  <a:pt x="6334414" y="1863169"/>
                </a:cubicBezTo>
                <a:cubicBezTo>
                  <a:pt x="6319661" y="1863169"/>
                  <a:pt x="6304909" y="1863858"/>
                  <a:pt x="6290274" y="1862936"/>
                </a:cubicBezTo>
                <a:cubicBezTo>
                  <a:pt x="6277365" y="1862132"/>
                  <a:pt x="6274136" y="1867548"/>
                  <a:pt x="6274369" y="1879533"/>
                </a:cubicBezTo>
                <a:cubicBezTo>
                  <a:pt x="6274945" y="1907195"/>
                  <a:pt x="6274828" y="1934971"/>
                  <a:pt x="6274369" y="1962631"/>
                </a:cubicBezTo>
                <a:cubicBezTo>
                  <a:pt x="6274136" y="1973235"/>
                  <a:pt x="6276673" y="1978305"/>
                  <a:pt x="6288659" y="1978076"/>
                </a:cubicBezTo>
                <a:cubicBezTo>
                  <a:pt x="6317242" y="1977499"/>
                  <a:pt x="6345825" y="1977384"/>
                  <a:pt x="6374407" y="1978076"/>
                </a:cubicBezTo>
                <a:cubicBezTo>
                  <a:pt x="6398725" y="1978651"/>
                  <a:pt x="6388124" y="1960787"/>
                  <a:pt x="6388813" y="1950415"/>
                </a:cubicBezTo>
                <a:cubicBezTo>
                  <a:pt x="6389505" y="1940389"/>
                  <a:pt x="6395959" y="1924712"/>
                  <a:pt x="6374177" y="1925635"/>
                </a:cubicBezTo>
                <a:cubicBezTo>
                  <a:pt x="6350780" y="1926672"/>
                  <a:pt x="6327384" y="1925865"/>
                  <a:pt x="6303988" y="1925752"/>
                </a:cubicBezTo>
                <a:cubicBezTo>
                  <a:pt x="6299147" y="1925635"/>
                  <a:pt x="6292461" y="1926788"/>
                  <a:pt x="6291771" y="1919641"/>
                </a:cubicBezTo>
                <a:cubicBezTo>
                  <a:pt x="6290966" y="1910999"/>
                  <a:pt x="6298109" y="1910420"/>
                  <a:pt x="6304218" y="1910420"/>
                </a:cubicBezTo>
                <a:cubicBezTo>
                  <a:pt x="6326694" y="1910192"/>
                  <a:pt x="6349283" y="1909614"/>
                  <a:pt x="6371754" y="1910420"/>
                </a:cubicBezTo>
                <a:cubicBezTo>
                  <a:pt x="6385587" y="1910881"/>
                  <a:pt x="6389275" y="1905582"/>
                  <a:pt x="6389851" y="1892327"/>
                </a:cubicBezTo>
                <a:cubicBezTo>
                  <a:pt x="6390658" y="1872273"/>
                  <a:pt x="6388929" y="1857983"/>
                  <a:pt x="6362997" y="1862821"/>
                </a:cubicBezTo>
                <a:close/>
                <a:moveTo>
                  <a:pt x="5464719" y="1862821"/>
                </a:moveTo>
                <a:cubicBezTo>
                  <a:pt x="5464719" y="1867086"/>
                  <a:pt x="5464835" y="1871467"/>
                  <a:pt x="5464719" y="1875730"/>
                </a:cubicBezTo>
                <a:cubicBezTo>
                  <a:pt x="5464143" y="1893478"/>
                  <a:pt x="5461839" y="1909156"/>
                  <a:pt x="5489844" y="1908922"/>
                </a:cubicBezTo>
                <a:cubicBezTo>
                  <a:pt x="5517044" y="1908694"/>
                  <a:pt x="5516236" y="1894170"/>
                  <a:pt x="5515317" y="1875962"/>
                </a:cubicBezTo>
                <a:lnTo>
                  <a:pt x="5515201" y="1875962"/>
                </a:lnTo>
                <a:cubicBezTo>
                  <a:pt x="5514969" y="1871697"/>
                  <a:pt x="5514852" y="1867318"/>
                  <a:pt x="5514852" y="1863053"/>
                </a:cubicBezTo>
                <a:cubicBezTo>
                  <a:pt x="5498142" y="1860518"/>
                  <a:pt x="5481432" y="1860979"/>
                  <a:pt x="5464719" y="1862821"/>
                </a:cubicBezTo>
                <a:close/>
                <a:moveTo>
                  <a:pt x="7704767" y="1862592"/>
                </a:moveTo>
                <a:cubicBezTo>
                  <a:pt x="7686442" y="1862014"/>
                  <a:pt x="7678951" y="1867548"/>
                  <a:pt x="7683675" y="1887140"/>
                </a:cubicBezTo>
                <a:cubicBezTo>
                  <a:pt x="7677682" y="1906502"/>
                  <a:pt x="7687709" y="1910769"/>
                  <a:pt x="7706265" y="1911113"/>
                </a:cubicBezTo>
                <a:lnTo>
                  <a:pt x="7706380" y="1911113"/>
                </a:lnTo>
                <a:cubicBezTo>
                  <a:pt x="7725973" y="1911574"/>
                  <a:pt x="7730469" y="1904200"/>
                  <a:pt x="7731160" y="1885642"/>
                </a:cubicBezTo>
                <a:cubicBezTo>
                  <a:pt x="7731851" y="1863744"/>
                  <a:pt x="7721593" y="1863053"/>
                  <a:pt x="7704767" y="1862592"/>
                </a:cubicBezTo>
                <a:close/>
                <a:moveTo>
                  <a:pt x="6167642" y="1862362"/>
                </a:moveTo>
                <a:cubicBezTo>
                  <a:pt x="6147474" y="1861325"/>
                  <a:pt x="6133760" y="1863744"/>
                  <a:pt x="6138486" y="1889329"/>
                </a:cubicBezTo>
                <a:cubicBezTo>
                  <a:pt x="6140330" y="1899357"/>
                  <a:pt x="6138716" y="1910076"/>
                  <a:pt x="6138716" y="1920449"/>
                </a:cubicBezTo>
                <a:cubicBezTo>
                  <a:pt x="6138716" y="1934278"/>
                  <a:pt x="6139521" y="1948223"/>
                  <a:pt x="6138486" y="1961940"/>
                </a:cubicBezTo>
                <a:cubicBezTo>
                  <a:pt x="6136872" y="1983145"/>
                  <a:pt x="6151971" y="1977268"/>
                  <a:pt x="6162802" y="1977614"/>
                </a:cubicBezTo>
                <a:cubicBezTo>
                  <a:pt x="6174442" y="1978076"/>
                  <a:pt x="6187700" y="1981188"/>
                  <a:pt x="6186661" y="1960903"/>
                </a:cubicBezTo>
                <a:cubicBezTo>
                  <a:pt x="6185279" y="1934164"/>
                  <a:pt x="6185507" y="1907312"/>
                  <a:pt x="6186085" y="1880456"/>
                </a:cubicBezTo>
                <a:cubicBezTo>
                  <a:pt x="6186315" y="1866741"/>
                  <a:pt x="6180666" y="1863169"/>
                  <a:pt x="6167642" y="1862477"/>
                </a:cubicBezTo>
                <a:close/>
                <a:moveTo>
                  <a:pt x="8789480" y="1862260"/>
                </a:moveTo>
                <a:cubicBezTo>
                  <a:pt x="8782176" y="1862678"/>
                  <a:pt x="8773790" y="1865703"/>
                  <a:pt x="8767970" y="1862477"/>
                </a:cubicBezTo>
                <a:cubicBezTo>
                  <a:pt x="8750567" y="1862477"/>
                  <a:pt x="8733048" y="1862477"/>
                  <a:pt x="8715646" y="1862477"/>
                </a:cubicBezTo>
                <a:cubicBezTo>
                  <a:pt x="8694094" y="1859942"/>
                  <a:pt x="8687064" y="1868930"/>
                  <a:pt x="8689252" y="1890598"/>
                </a:cubicBezTo>
                <a:cubicBezTo>
                  <a:pt x="8691443" y="1912843"/>
                  <a:pt x="8690520" y="1935546"/>
                  <a:pt x="8689252" y="1958021"/>
                </a:cubicBezTo>
                <a:cubicBezTo>
                  <a:pt x="8688330" y="1974386"/>
                  <a:pt x="8694785" y="1978881"/>
                  <a:pt x="8710344" y="1978189"/>
                </a:cubicBezTo>
                <a:cubicBezTo>
                  <a:pt x="8735354" y="1976924"/>
                  <a:pt x="8760594" y="1976463"/>
                  <a:pt x="8785604" y="1978189"/>
                </a:cubicBezTo>
                <a:cubicBezTo>
                  <a:pt x="8806926" y="1979689"/>
                  <a:pt x="8805082" y="1966550"/>
                  <a:pt x="8804160" y="1953527"/>
                </a:cubicBezTo>
                <a:cubicBezTo>
                  <a:pt x="8803353" y="1941426"/>
                  <a:pt x="8811076" y="1924021"/>
                  <a:pt x="8786526" y="1925404"/>
                </a:cubicBezTo>
                <a:cubicBezTo>
                  <a:pt x="8764974" y="1926558"/>
                  <a:pt x="8743307" y="1925981"/>
                  <a:pt x="8721640" y="1925404"/>
                </a:cubicBezTo>
                <a:cubicBezTo>
                  <a:pt x="8715876" y="1925289"/>
                  <a:pt x="8705504" y="1929439"/>
                  <a:pt x="8706310" y="1917798"/>
                </a:cubicBezTo>
                <a:cubicBezTo>
                  <a:pt x="8706887" y="1907772"/>
                  <a:pt x="8716222" y="1910420"/>
                  <a:pt x="8722676" y="1910307"/>
                </a:cubicBezTo>
                <a:cubicBezTo>
                  <a:pt x="8740080" y="1909959"/>
                  <a:pt x="8757367" y="1909959"/>
                  <a:pt x="8774656" y="1909959"/>
                </a:cubicBezTo>
                <a:lnTo>
                  <a:pt x="8774656" y="1910307"/>
                </a:lnTo>
                <a:cubicBezTo>
                  <a:pt x="8804505" y="1910192"/>
                  <a:pt x="8807618" y="1906734"/>
                  <a:pt x="8804505" y="1877690"/>
                </a:cubicBezTo>
                <a:cubicBezTo>
                  <a:pt x="8803007" y="1864033"/>
                  <a:pt x="8796784" y="1861843"/>
                  <a:pt x="8789480" y="1862260"/>
                </a:cubicBezTo>
                <a:close/>
                <a:moveTo>
                  <a:pt x="417005" y="1862260"/>
                </a:moveTo>
                <a:cubicBezTo>
                  <a:pt x="409701" y="1862678"/>
                  <a:pt x="401315" y="1865703"/>
                  <a:pt x="395495" y="1862477"/>
                </a:cubicBezTo>
                <a:cubicBezTo>
                  <a:pt x="378092" y="1862477"/>
                  <a:pt x="360573" y="1862477"/>
                  <a:pt x="343171" y="1862477"/>
                </a:cubicBezTo>
                <a:cubicBezTo>
                  <a:pt x="321619" y="1859942"/>
                  <a:pt x="314589" y="1868930"/>
                  <a:pt x="316777" y="1890598"/>
                </a:cubicBezTo>
                <a:cubicBezTo>
                  <a:pt x="318968" y="1912843"/>
                  <a:pt x="318045" y="1935546"/>
                  <a:pt x="316777" y="1958021"/>
                </a:cubicBezTo>
                <a:cubicBezTo>
                  <a:pt x="315855" y="1974386"/>
                  <a:pt x="322310" y="1978881"/>
                  <a:pt x="337869" y="1978189"/>
                </a:cubicBezTo>
                <a:cubicBezTo>
                  <a:pt x="362879" y="1976924"/>
                  <a:pt x="388119" y="1976463"/>
                  <a:pt x="413129" y="1978189"/>
                </a:cubicBezTo>
                <a:cubicBezTo>
                  <a:pt x="434451" y="1979689"/>
                  <a:pt x="432607" y="1966550"/>
                  <a:pt x="431685" y="1953527"/>
                </a:cubicBezTo>
                <a:cubicBezTo>
                  <a:pt x="430878" y="1941426"/>
                  <a:pt x="438601" y="1924021"/>
                  <a:pt x="414051" y="1925404"/>
                </a:cubicBezTo>
                <a:cubicBezTo>
                  <a:pt x="392499" y="1926558"/>
                  <a:pt x="370832" y="1925981"/>
                  <a:pt x="349165" y="1925404"/>
                </a:cubicBezTo>
                <a:cubicBezTo>
                  <a:pt x="343401" y="1925289"/>
                  <a:pt x="333029" y="1929439"/>
                  <a:pt x="333835" y="1917798"/>
                </a:cubicBezTo>
                <a:cubicBezTo>
                  <a:pt x="334412" y="1907772"/>
                  <a:pt x="343747" y="1910420"/>
                  <a:pt x="350201" y="1910307"/>
                </a:cubicBezTo>
                <a:cubicBezTo>
                  <a:pt x="367605" y="1909959"/>
                  <a:pt x="384892" y="1909959"/>
                  <a:pt x="402181" y="1909959"/>
                </a:cubicBezTo>
                <a:lnTo>
                  <a:pt x="402181" y="1910307"/>
                </a:lnTo>
                <a:cubicBezTo>
                  <a:pt x="432030" y="1910192"/>
                  <a:pt x="435143" y="1906734"/>
                  <a:pt x="432030" y="1877690"/>
                </a:cubicBezTo>
                <a:cubicBezTo>
                  <a:pt x="430532" y="1864033"/>
                  <a:pt x="424309" y="1861843"/>
                  <a:pt x="417005" y="1862260"/>
                </a:cubicBezTo>
                <a:close/>
                <a:moveTo>
                  <a:pt x="6698842" y="1862246"/>
                </a:moveTo>
                <a:cubicBezTo>
                  <a:pt x="6680517" y="1858789"/>
                  <a:pt x="6672106" y="1863975"/>
                  <a:pt x="6672565" y="1884721"/>
                </a:cubicBezTo>
                <a:cubicBezTo>
                  <a:pt x="6673025" y="1903738"/>
                  <a:pt x="6678674" y="1909385"/>
                  <a:pt x="6697806" y="1909846"/>
                </a:cubicBezTo>
                <a:cubicBezTo>
                  <a:pt x="6718666" y="1910307"/>
                  <a:pt x="6721318" y="1901548"/>
                  <a:pt x="6721202" y="1883913"/>
                </a:cubicBezTo>
                <a:cubicBezTo>
                  <a:pt x="6721086" y="1866971"/>
                  <a:pt x="6718435" y="1856715"/>
                  <a:pt x="6698842" y="1862362"/>
                </a:cubicBezTo>
                <a:close/>
                <a:moveTo>
                  <a:pt x="9044346" y="1862132"/>
                </a:moveTo>
                <a:cubicBezTo>
                  <a:pt x="9026713" y="1858557"/>
                  <a:pt x="9020028" y="1864205"/>
                  <a:pt x="9019797" y="1883337"/>
                </a:cubicBezTo>
                <a:lnTo>
                  <a:pt x="9019682" y="1883337"/>
                </a:lnTo>
                <a:cubicBezTo>
                  <a:pt x="9019452" y="1904085"/>
                  <a:pt x="9026136" y="1909498"/>
                  <a:pt x="9046190" y="1909731"/>
                </a:cubicBezTo>
                <a:cubicBezTo>
                  <a:pt x="9066129" y="1909846"/>
                  <a:pt x="9067512" y="1901087"/>
                  <a:pt x="9068204" y="1885066"/>
                </a:cubicBezTo>
                <a:cubicBezTo>
                  <a:pt x="9069125" y="1866049"/>
                  <a:pt x="9063824" y="1857520"/>
                  <a:pt x="9044346" y="1862132"/>
                </a:cubicBezTo>
                <a:close/>
                <a:moveTo>
                  <a:pt x="671871" y="1862132"/>
                </a:moveTo>
                <a:cubicBezTo>
                  <a:pt x="654238" y="1858557"/>
                  <a:pt x="647553" y="1864205"/>
                  <a:pt x="647322" y="1883337"/>
                </a:cubicBezTo>
                <a:lnTo>
                  <a:pt x="647207" y="1883337"/>
                </a:lnTo>
                <a:cubicBezTo>
                  <a:pt x="646977" y="1904085"/>
                  <a:pt x="653661" y="1909498"/>
                  <a:pt x="673715" y="1909731"/>
                </a:cubicBezTo>
                <a:cubicBezTo>
                  <a:pt x="693654" y="1909846"/>
                  <a:pt x="695037" y="1901087"/>
                  <a:pt x="695729" y="1885066"/>
                </a:cubicBezTo>
                <a:cubicBezTo>
                  <a:pt x="696650" y="1866049"/>
                  <a:pt x="691349" y="1857520"/>
                  <a:pt x="671871" y="1862132"/>
                </a:cubicBezTo>
                <a:close/>
                <a:moveTo>
                  <a:pt x="10188342" y="1862014"/>
                </a:moveTo>
                <a:lnTo>
                  <a:pt x="10188394" y="1862027"/>
                </a:lnTo>
                <a:lnTo>
                  <a:pt x="10169182" y="1865560"/>
                </a:lnTo>
                <a:cubicBezTo>
                  <a:pt x="10164947" y="1868441"/>
                  <a:pt x="10163391" y="1873772"/>
                  <a:pt x="10165984" y="1883799"/>
                </a:cubicBezTo>
                <a:cubicBezTo>
                  <a:pt x="10162986" y="1901200"/>
                  <a:pt x="10166099" y="1911229"/>
                  <a:pt x="10187652" y="1910538"/>
                </a:cubicBezTo>
                <a:cubicBezTo>
                  <a:pt x="10205860" y="1909959"/>
                  <a:pt x="10213237" y="1906271"/>
                  <a:pt x="10213466" y="1886219"/>
                </a:cubicBezTo>
                <a:cubicBezTo>
                  <a:pt x="10213524" y="1876249"/>
                  <a:pt x="10211912" y="1870025"/>
                  <a:pt x="10207949" y="1866380"/>
                </a:cubicBezTo>
                <a:lnTo>
                  <a:pt x="10188394" y="1862027"/>
                </a:lnTo>
                <a:lnTo>
                  <a:pt x="10188457" y="1862014"/>
                </a:lnTo>
                <a:close/>
                <a:moveTo>
                  <a:pt x="1815867" y="1862014"/>
                </a:moveTo>
                <a:lnTo>
                  <a:pt x="1815919" y="1862027"/>
                </a:lnTo>
                <a:lnTo>
                  <a:pt x="1796707" y="1865560"/>
                </a:lnTo>
                <a:cubicBezTo>
                  <a:pt x="1792472" y="1868441"/>
                  <a:pt x="1790916" y="1873772"/>
                  <a:pt x="1793509" y="1883799"/>
                </a:cubicBezTo>
                <a:cubicBezTo>
                  <a:pt x="1790511" y="1901200"/>
                  <a:pt x="1793624" y="1911229"/>
                  <a:pt x="1815177" y="1910538"/>
                </a:cubicBezTo>
                <a:cubicBezTo>
                  <a:pt x="1833385" y="1909959"/>
                  <a:pt x="1840762" y="1906271"/>
                  <a:pt x="1840991" y="1886219"/>
                </a:cubicBezTo>
                <a:cubicBezTo>
                  <a:pt x="1841049" y="1876249"/>
                  <a:pt x="1839437" y="1870025"/>
                  <a:pt x="1835474" y="1866380"/>
                </a:cubicBezTo>
                <a:lnTo>
                  <a:pt x="1815919" y="1862027"/>
                </a:lnTo>
                <a:lnTo>
                  <a:pt x="1815982" y="1862014"/>
                </a:lnTo>
                <a:close/>
                <a:moveTo>
                  <a:pt x="11261112" y="1861901"/>
                </a:moveTo>
                <a:cubicBezTo>
                  <a:pt x="11244172" y="1858672"/>
                  <a:pt x="11238638" y="1865934"/>
                  <a:pt x="11238869" y="1882876"/>
                </a:cubicBezTo>
                <a:cubicBezTo>
                  <a:pt x="11239100" y="1898091"/>
                  <a:pt x="11243364" y="1903968"/>
                  <a:pt x="11259384" y="1903968"/>
                </a:cubicBezTo>
                <a:lnTo>
                  <a:pt x="11259384" y="1904085"/>
                </a:lnTo>
                <a:cubicBezTo>
                  <a:pt x="11275865" y="1904085"/>
                  <a:pt x="11282319" y="1899472"/>
                  <a:pt x="11281743" y="1882185"/>
                </a:cubicBezTo>
                <a:cubicBezTo>
                  <a:pt x="11281282" y="1867203"/>
                  <a:pt x="11277825" y="1858789"/>
                  <a:pt x="11261112" y="1861901"/>
                </a:cubicBezTo>
                <a:close/>
                <a:moveTo>
                  <a:pt x="2888637" y="1861901"/>
                </a:moveTo>
                <a:cubicBezTo>
                  <a:pt x="2871697" y="1858672"/>
                  <a:pt x="2866163" y="1865934"/>
                  <a:pt x="2866394" y="1882876"/>
                </a:cubicBezTo>
                <a:cubicBezTo>
                  <a:pt x="2866625" y="1898091"/>
                  <a:pt x="2870889" y="1903968"/>
                  <a:pt x="2886909" y="1903968"/>
                </a:cubicBezTo>
                <a:lnTo>
                  <a:pt x="2886909" y="1904085"/>
                </a:lnTo>
                <a:cubicBezTo>
                  <a:pt x="2903390" y="1904085"/>
                  <a:pt x="2909844" y="1899472"/>
                  <a:pt x="2909268" y="1882185"/>
                </a:cubicBezTo>
                <a:cubicBezTo>
                  <a:pt x="2908807" y="1867203"/>
                  <a:pt x="2905350" y="1858789"/>
                  <a:pt x="2888637" y="1861901"/>
                </a:cubicBezTo>
                <a:close/>
                <a:moveTo>
                  <a:pt x="8527208" y="1861872"/>
                </a:moveTo>
                <a:cubicBezTo>
                  <a:pt x="8521302" y="1861843"/>
                  <a:pt x="8514185" y="1864609"/>
                  <a:pt x="8509114" y="1863858"/>
                </a:cubicBezTo>
                <a:cubicBezTo>
                  <a:pt x="8499894" y="1862477"/>
                  <a:pt x="8485256" y="1857290"/>
                  <a:pt x="8485832" y="1877344"/>
                </a:cubicBezTo>
                <a:cubicBezTo>
                  <a:pt x="8486640" y="1905928"/>
                  <a:pt x="8486064" y="1934625"/>
                  <a:pt x="8486064" y="1963208"/>
                </a:cubicBezTo>
                <a:cubicBezTo>
                  <a:pt x="8486064" y="1969893"/>
                  <a:pt x="8485025" y="1976116"/>
                  <a:pt x="8495398" y="1978189"/>
                </a:cubicBezTo>
                <a:cubicBezTo>
                  <a:pt x="8528821" y="1984990"/>
                  <a:pt x="8538156" y="1978076"/>
                  <a:pt x="8538156" y="1944307"/>
                </a:cubicBezTo>
                <a:cubicBezTo>
                  <a:pt x="8538156" y="1936469"/>
                  <a:pt x="8538156" y="1928747"/>
                  <a:pt x="8538156" y="1920909"/>
                </a:cubicBezTo>
                <a:lnTo>
                  <a:pt x="8538042" y="1920909"/>
                </a:lnTo>
                <a:cubicBezTo>
                  <a:pt x="8538042" y="1906158"/>
                  <a:pt x="8538272" y="1891405"/>
                  <a:pt x="8538042" y="1876652"/>
                </a:cubicBezTo>
                <a:cubicBezTo>
                  <a:pt x="8537812" y="1864724"/>
                  <a:pt x="8533114" y="1861901"/>
                  <a:pt x="8527208" y="1861872"/>
                </a:cubicBezTo>
                <a:close/>
                <a:moveTo>
                  <a:pt x="154733" y="1861872"/>
                </a:moveTo>
                <a:cubicBezTo>
                  <a:pt x="148827" y="1861843"/>
                  <a:pt x="141710" y="1864609"/>
                  <a:pt x="136639" y="1863858"/>
                </a:cubicBezTo>
                <a:cubicBezTo>
                  <a:pt x="127419" y="1862477"/>
                  <a:pt x="112781" y="1857290"/>
                  <a:pt x="113357" y="1877344"/>
                </a:cubicBezTo>
                <a:cubicBezTo>
                  <a:pt x="114165" y="1905928"/>
                  <a:pt x="113589" y="1934625"/>
                  <a:pt x="113589" y="1963208"/>
                </a:cubicBezTo>
                <a:cubicBezTo>
                  <a:pt x="113589" y="1969893"/>
                  <a:pt x="112550" y="1976116"/>
                  <a:pt x="122923" y="1978189"/>
                </a:cubicBezTo>
                <a:cubicBezTo>
                  <a:pt x="156346" y="1984990"/>
                  <a:pt x="165681" y="1978076"/>
                  <a:pt x="165681" y="1944307"/>
                </a:cubicBezTo>
                <a:cubicBezTo>
                  <a:pt x="165681" y="1936469"/>
                  <a:pt x="165681" y="1928747"/>
                  <a:pt x="165681" y="1920909"/>
                </a:cubicBezTo>
                <a:lnTo>
                  <a:pt x="165567" y="1920909"/>
                </a:lnTo>
                <a:cubicBezTo>
                  <a:pt x="165567" y="1906158"/>
                  <a:pt x="165797" y="1891405"/>
                  <a:pt x="165567" y="1876652"/>
                </a:cubicBezTo>
                <a:cubicBezTo>
                  <a:pt x="165337" y="1864724"/>
                  <a:pt x="160639" y="1861901"/>
                  <a:pt x="154733" y="1861872"/>
                </a:cubicBezTo>
                <a:close/>
                <a:moveTo>
                  <a:pt x="7903231" y="1861787"/>
                </a:moveTo>
                <a:cubicBezTo>
                  <a:pt x="7885482" y="1860631"/>
                  <a:pt x="7877645" y="1863744"/>
                  <a:pt x="7877760" y="1884835"/>
                </a:cubicBezTo>
                <a:cubicBezTo>
                  <a:pt x="7877875" y="1906619"/>
                  <a:pt x="7885251" y="1912727"/>
                  <a:pt x="7904846" y="1908694"/>
                </a:cubicBezTo>
                <a:cubicBezTo>
                  <a:pt x="7925015" y="1912958"/>
                  <a:pt x="7930661" y="1905236"/>
                  <a:pt x="7931699" y="1884374"/>
                </a:cubicBezTo>
                <a:lnTo>
                  <a:pt x="7931814" y="1884489"/>
                </a:lnTo>
                <a:cubicBezTo>
                  <a:pt x="7933081" y="1858902"/>
                  <a:pt x="7918905" y="1862708"/>
                  <a:pt x="7903231" y="1861787"/>
                </a:cubicBezTo>
                <a:close/>
                <a:moveTo>
                  <a:pt x="12141526" y="1861670"/>
                </a:moveTo>
                <a:cubicBezTo>
                  <a:pt x="12115364" y="1857867"/>
                  <a:pt x="12108103" y="1869622"/>
                  <a:pt x="12110408" y="1894747"/>
                </a:cubicBezTo>
                <a:cubicBezTo>
                  <a:pt x="12112944" y="1921948"/>
                  <a:pt x="12111446" y="1949493"/>
                  <a:pt x="12111791" y="1976807"/>
                </a:cubicBezTo>
                <a:cubicBezTo>
                  <a:pt x="12120320" y="1976924"/>
                  <a:pt x="12129080" y="1976346"/>
                  <a:pt x="12137492" y="1977499"/>
                </a:cubicBezTo>
                <a:cubicBezTo>
                  <a:pt x="12153398" y="1979573"/>
                  <a:pt x="12158353" y="1973696"/>
                  <a:pt x="12157547" y="1957677"/>
                </a:cubicBezTo>
                <a:cubicBezTo>
                  <a:pt x="12156279" y="1931166"/>
                  <a:pt x="12156509" y="1904429"/>
                  <a:pt x="12157547" y="1877920"/>
                </a:cubicBezTo>
                <a:cubicBezTo>
                  <a:pt x="12158008" y="1865243"/>
                  <a:pt x="12152937" y="1861092"/>
                  <a:pt x="12141526" y="1861670"/>
                </a:cubicBezTo>
                <a:close/>
                <a:moveTo>
                  <a:pt x="3769051" y="1861670"/>
                </a:moveTo>
                <a:cubicBezTo>
                  <a:pt x="3742889" y="1857867"/>
                  <a:pt x="3735628" y="1869622"/>
                  <a:pt x="3737933" y="1894747"/>
                </a:cubicBezTo>
                <a:cubicBezTo>
                  <a:pt x="3740469" y="1921948"/>
                  <a:pt x="3738971" y="1949493"/>
                  <a:pt x="3739316" y="1976807"/>
                </a:cubicBezTo>
                <a:cubicBezTo>
                  <a:pt x="3747845" y="1976924"/>
                  <a:pt x="3756605" y="1976346"/>
                  <a:pt x="3765017" y="1977499"/>
                </a:cubicBezTo>
                <a:cubicBezTo>
                  <a:pt x="3780923" y="1979573"/>
                  <a:pt x="3785878" y="1973696"/>
                  <a:pt x="3785072" y="1957677"/>
                </a:cubicBezTo>
                <a:cubicBezTo>
                  <a:pt x="3783804" y="1931166"/>
                  <a:pt x="3784034" y="1904429"/>
                  <a:pt x="3785072" y="1877920"/>
                </a:cubicBezTo>
                <a:cubicBezTo>
                  <a:pt x="3785533" y="1865243"/>
                  <a:pt x="3780462" y="1861092"/>
                  <a:pt x="3769051" y="1861670"/>
                </a:cubicBezTo>
                <a:close/>
                <a:moveTo>
                  <a:pt x="10925268" y="1861555"/>
                </a:moveTo>
                <a:cubicBezTo>
                  <a:pt x="10913050" y="1862362"/>
                  <a:pt x="10898298" y="1857176"/>
                  <a:pt x="10899334" y="1879189"/>
                </a:cubicBezTo>
                <a:cubicBezTo>
                  <a:pt x="10900488" y="1905005"/>
                  <a:pt x="10900142" y="1930936"/>
                  <a:pt x="10899334" y="1956867"/>
                </a:cubicBezTo>
                <a:cubicBezTo>
                  <a:pt x="10898990" y="1970929"/>
                  <a:pt x="10902908" y="1976346"/>
                  <a:pt x="10918121" y="1976924"/>
                </a:cubicBezTo>
                <a:lnTo>
                  <a:pt x="10918352" y="1976924"/>
                </a:lnTo>
                <a:cubicBezTo>
                  <a:pt x="10939098" y="1977729"/>
                  <a:pt x="10951775" y="1974732"/>
                  <a:pt x="10947281" y="1949607"/>
                </a:cubicBezTo>
                <a:cubicBezTo>
                  <a:pt x="10945436" y="1939580"/>
                  <a:pt x="10946935" y="1928978"/>
                  <a:pt x="10946935" y="1918605"/>
                </a:cubicBezTo>
                <a:cubicBezTo>
                  <a:pt x="10946935" y="1905697"/>
                  <a:pt x="10945666" y="1892558"/>
                  <a:pt x="10947164" y="1879764"/>
                </a:cubicBezTo>
                <a:cubicBezTo>
                  <a:pt x="10949355" y="1861092"/>
                  <a:pt x="10938522" y="1860749"/>
                  <a:pt x="10925268" y="1861555"/>
                </a:cubicBezTo>
                <a:close/>
                <a:moveTo>
                  <a:pt x="2552793" y="1861555"/>
                </a:moveTo>
                <a:cubicBezTo>
                  <a:pt x="2540575" y="1862362"/>
                  <a:pt x="2525823" y="1857176"/>
                  <a:pt x="2526859" y="1879189"/>
                </a:cubicBezTo>
                <a:cubicBezTo>
                  <a:pt x="2528013" y="1905005"/>
                  <a:pt x="2527667" y="1930936"/>
                  <a:pt x="2526859" y="1956867"/>
                </a:cubicBezTo>
                <a:cubicBezTo>
                  <a:pt x="2526515" y="1970929"/>
                  <a:pt x="2530433" y="1976346"/>
                  <a:pt x="2545646" y="1976924"/>
                </a:cubicBezTo>
                <a:lnTo>
                  <a:pt x="2545877" y="1976924"/>
                </a:lnTo>
                <a:cubicBezTo>
                  <a:pt x="2566623" y="1977729"/>
                  <a:pt x="2579300" y="1974732"/>
                  <a:pt x="2574806" y="1949607"/>
                </a:cubicBezTo>
                <a:cubicBezTo>
                  <a:pt x="2572961" y="1939580"/>
                  <a:pt x="2574460" y="1928978"/>
                  <a:pt x="2574460" y="1918605"/>
                </a:cubicBezTo>
                <a:cubicBezTo>
                  <a:pt x="2574460" y="1905697"/>
                  <a:pt x="2573191" y="1892558"/>
                  <a:pt x="2574689" y="1879764"/>
                </a:cubicBezTo>
                <a:cubicBezTo>
                  <a:pt x="2576880" y="1861092"/>
                  <a:pt x="2566047" y="1860749"/>
                  <a:pt x="2552793" y="1861555"/>
                </a:cubicBezTo>
                <a:close/>
                <a:moveTo>
                  <a:pt x="11063110" y="1861325"/>
                </a:moveTo>
                <a:cubicBezTo>
                  <a:pt x="11050546" y="1862708"/>
                  <a:pt x="11033950" y="1855678"/>
                  <a:pt x="11034872" y="1879419"/>
                </a:cubicBezTo>
                <a:cubicBezTo>
                  <a:pt x="11035910" y="1905349"/>
                  <a:pt x="11035678" y="1931284"/>
                  <a:pt x="11034872" y="1957100"/>
                </a:cubicBezTo>
                <a:cubicBezTo>
                  <a:pt x="11034296" y="1971621"/>
                  <a:pt x="11039483" y="1975885"/>
                  <a:pt x="11054004" y="1976807"/>
                </a:cubicBezTo>
                <a:lnTo>
                  <a:pt x="11054119" y="1976692"/>
                </a:lnTo>
                <a:cubicBezTo>
                  <a:pt x="11075556" y="1978076"/>
                  <a:pt x="11086736" y="1973465"/>
                  <a:pt x="11082586" y="1949146"/>
                </a:cubicBezTo>
                <a:cubicBezTo>
                  <a:pt x="11080858" y="1939119"/>
                  <a:pt x="11082240" y="1928517"/>
                  <a:pt x="11082240" y="1918144"/>
                </a:cubicBezTo>
                <a:cubicBezTo>
                  <a:pt x="11082240" y="1905121"/>
                  <a:pt x="11081204" y="1892096"/>
                  <a:pt x="11082472" y="1879303"/>
                </a:cubicBezTo>
                <a:cubicBezTo>
                  <a:pt x="11083970" y="1863744"/>
                  <a:pt x="11077054" y="1859709"/>
                  <a:pt x="11063110" y="1861325"/>
                </a:cubicBezTo>
                <a:close/>
                <a:moveTo>
                  <a:pt x="7840072" y="1861325"/>
                </a:moveTo>
                <a:cubicBezTo>
                  <a:pt x="7822324" y="1862362"/>
                  <a:pt x="7809185" y="1860863"/>
                  <a:pt x="7809762" y="1885988"/>
                </a:cubicBezTo>
                <a:cubicBezTo>
                  <a:pt x="7810222" y="1906734"/>
                  <a:pt x="7817945" y="1911922"/>
                  <a:pt x="7835462" y="1909040"/>
                </a:cubicBezTo>
                <a:cubicBezTo>
                  <a:pt x="7852405" y="1911344"/>
                  <a:pt x="7864161" y="1909385"/>
                  <a:pt x="7863584" y="1887370"/>
                </a:cubicBezTo>
                <a:cubicBezTo>
                  <a:pt x="7863124" y="1870199"/>
                  <a:pt x="7861394" y="1860170"/>
                  <a:pt x="7840072" y="1861325"/>
                </a:cubicBezTo>
                <a:close/>
                <a:moveTo>
                  <a:pt x="2690635" y="1861325"/>
                </a:moveTo>
                <a:cubicBezTo>
                  <a:pt x="2678071" y="1862708"/>
                  <a:pt x="2661475" y="1855678"/>
                  <a:pt x="2662397" y="1879419"/>
                </a:cubicBezTo>
                <a:cubicBezTo>
                  <a:pt x="2663435" y="1905349"/>
                  <a:pt x="2663203" y="1931284"/>
                  <a:pt x="2662397" y="1957100"/>
                </a:cubicBezTo>
                <a:cubicBezTo>
                  <a:pt x="2661821" y="1971621"/>
                  <a:pt x="2667008" y="1975885"/>
                  <a:pt x="2681529" y="1976807"/>
                </a:cubicBezTo>
                <a:lnTo>
                  <a:pt x="2681644" y="1976692"/>
                </a:lnTo>
                <a:cubicBezTo>
                  <a:pt x="2703081" y="1978076"/>
                  <a:pt x="2714261" y="1973465"/>
                  <a:pt x="2710111" y="1949146"/>
                </a:cubicBezTo>
                <a:cubicBezTo>
                  <a:pt x="2708383" y="1939119"/>
                  <a:pt x="2709765" y="1928517"/>
                  <a:pt x="2709765" y="1918144"/>
                </a:cubicBezTo>
                <a:cubicBezTo>
                  <a:pt x="2709765" y="1905121"/>
                  <a:pt x="2708729" y="1892096"/>
                  <a:pt x="2709997" y="1879303"/>
                </a:cubicBezTo>
                <a:cubicBezTo>
                  <a:pt x="2711495" y="1863744"/>
                  <a:pt x="2704579" y="1859709"/>
                  <a:pt x="2690635" y="1861325"/>
                </a:cubicBezTo>
                <a:close/>
                <a:moveTo>
                  <a:pt x="11190924" y="1861092"/>
                </a:moveTo>
                <a:cubicBezTo>
                  <a:pt x="11180896" y="1862936"/>
                  <a:pt x="11170178" y="1861440"/>
                  <a:pt x="11159806" y="1861440"/>
                </a:cubicBezTo>
                <a:cubicBezTo>
                  <a:pt x="11122084" y="1861357"/>
                  <a:pt x="11103217" y="1879995"/>
                  <a:pt x="11103217" y="1917337"/>
                </a:cubicBezTo>
                <a:cubicBezTo>
                  <a:pt x="11103217" y="1931284"/>
                  <a:pt x="11104139" y="1945227"/>
                  <a:pt x="11102986" y="1958944"/>
                </a:cubicBezTo>
                <a:cubicBezTo>
                  <a:pt x="11101834" y="1972773"/>
                  <a:pt x="11106905" y="1977038"/>
                  <a:pt x="11120504" y="1976577"/>
                </a:cubicBezTo>
                <a:cubicBezTo>
                  <a:pt x="11147359" y="1975654"/>
                  <a:pt x="11174212" y="1975310"/>
                  <a:pt x="11201066" y="1976577"/>
                </a:cubicBezTo>
                <a:cubicBezTo>
                  <a:pt x="11226422" y="1977729"/>
                  <a:pt x="11216510" y="1959521"/>
                  <a:pt x="11217662" y="1948110"/>
                </a:cubicBezTo>
                <a:cubicBezTo>
                  <a:pt x="11218930" y="1935317"/>
                  <a:pt x="11221350" y="1921602"/>
                  <a:pt x="11199454" y="1923676"/>
                </a:cubicBezTo>
                <a:cubicBezTo>
                  <a:pt x="11178823" y="1925752"/>
                  <a:pt x="11157846" y="1924483"/>
                  <a:pt x="11137101" y="1924021"/>
                </a:cubicBezTo>
                <a:lnTo>
                  <a:pt x="11137216" y="1923905"/>
                </a:lnTo>
                <a:cubicBezTo>
                  <a:pt x="11131108" y="1923791"/>
                  <a:pt x="11121196" y="1927363"/>
                  <a:pt x="11120620" y="1917223"/>
                </a:cubicBezTo>
                <a:cubicBezTo>
                  <a:pt x="11120044" y="1907541"/>
                  <a:pt x="11129724" y="1908579"/>
                  <a:pt x="11136294" y="1908579"/>
                </a:cubicBezTo>
                <a:cubicBezTo>
                  <a:pt x="11157039" y="1908348"/>
                  <a:pt x="11177901" y="1907887"/>
                  <a:pt x="11198646" y="1908694"/>
                </a:cubicBezTo>
                <a:cubicBezTo>
                  <a:pt x="11212938" y="1909271"/>
                  <a:pt x="11217662" y="1904312"/>
                  <a:pt x="11218584" y="1889560"/>
                </a:cubicBezTo>
                <a:cubicBezTo>
                  <a:pt x="11219968" y="1868008"/>
                  <a:pt x="11215358" y="1856715"/>
                  <a:pt x="11190924" y="1861092"/>
                </a:cubicBezTo>
                <a:close/>
                <a:moveTo>
                  <a:pt x="2818449" y="1861092"/>
                </a:moveTo>
                <a:cubicBezTo>
                  <a:pt x="2808421" y="1862936"/>
                  <a:pt x="2797703" y="1861440"/>
                  <a:pt x="2787331" y="1861440"/>
                </a:cubicBezTo>
                <a:cubicBezTo>
                  <a:pt x="2749609" y="1861357"/>
                  <a:pt x="2730742" y="1879995"/>
                  <a:pt x="2730742" y="1917337"/>
                </a:cubicBezTo>
                <a:cubicBezTo>
                  <a:pt x="2730742" y="1931284"/>
                  <a:pt x="2731664" y="1945227"/>
                  <a:pt x="2730511" y="1958944"/>
                </a:cubicBezTo>
                <a:cubicBezTo>
                  <a:pt x="2729359" y="1972773"/>
                  <a:pt x="2734430" y="1977038"/>
                  <a:pt x="2748029" y="1976577"/>
                </a:cubicBezTo>
                <a:cubicBezTo>
                  <a:pt x="2774884" y="1975654"/>
                  <a:pt x="2801737" y="1975310"/>
                  <a:pt x="2828591" y="1976577"/>
                </a:cubicBezTo>
                <a:cubicBezTo>
                  <a:pt x="2853947" y="1977729"/>
                  <a:pt x="2844035" y="1959521"/>
                  <a:pt x="2845187" y="1948110"/>
                </a:cubicBezTo>
                <a:cubicBezTo>
                  <a:pt x="2846455" y="1935317"/>
                  <a:pt x="2848875" y="1921602"/>
                  <a:pt x="2826979" y="1923676"/>
                </a:cubicBezTo>
                <a:cubicBezTo>
                  <a:pt x="2806348" y="1925752"/>
                  <a:pt x="2785371" y="1924483"/>
                  <a:pt x="2764626" y="1924021"/>
                </a:cubicBezTo>
                <a:lnTo>
                  <a:pt x="2764741" y="1923905"/>
                </a:lnTo>
                <a:cubicBezTo>
                  <a:pt x="2758633" y="1923791"/>
                  <a:pt x="2748721" y="1927363"/>
                  <a:pt x="2748145" y="1917223"/>
                </a:cubicBezTo>
                <a:cubicBezTo>
                  <a:pt x="2747569" y="1907541"/>
                  <a:pt x="2757249" y="1908579"/>
                  <a:pt x="2763819" y="1908579"/>
                </a:cubicBezTo>
                <a:cubicBezTo>
                  <a:pt x="2784564" y="1908348"/>
                  <a:pt x="2805426" y="1907887"/>
                  <a:pt x="2826171" y="1908694"/>
                </a:cubicBezTo>
                <a:cubicBezTo>
                  <a:pt x="2840463" y="1909271"/>
                  <a:pt x="2845187" y="1904312"/>
                  <a:pt x="2846109" y="1889560"/>
                </a:cubicBezTo>
                <a:cubicBezTo>
                  <a:pt x="2847493" y="1868008"/>
                  <a:pt x="2842883" y="1856715"/>
                  <a:pt x="2818449" y="1861092"/>
                </a:cubicBezTo>
                <a:close/>
                <a:moveTo>
                  <a:pt x="11004374" y="1861036"/>
                </a:moveTo>
                <a:cubicBezTo>
                  <a:pt x="10998596" y="1860488"/>
                  <a:pt x="10991480" y="1862592"/>
                  <a:pt x="10986120" y="1861670"/>
                </a:cubicBezTo>
                <a:cubicBezTo>
                  <a:pt x="10974596" y="1859709"/>
                  <a:pt x="10966412" y="1861787"/>
                  <a:pt x="10967103" y="1877344"/>
                </a:cubicBezTo>
                <a:lnTo>
                  <a:pt x="10967103" y="1954908"/>
                </a:lnTo>
                <a:cubicBezTo>
                  <a:pt x="10966181" y="1971852"/>
                  <a:pt x="10971484" y="1976577"/>
                  <a:pt x="10988540" y="1976807"/>
                </a:cubicBezTo>
                <a:cubicBezTo>
                  <a:pt x="11008133" y="1977153"/>
                  <a:pt x="11017816" y="1972773"/>
                  <a:pt x="11014818" y="1951335"/>
                </a:cubicBezTo>
                <a:cubicBezTo>
                  <a:pt x="11013435" y="1941193"/>
                  <a:pt x="11014587" y="1930706"/>
                  <a:pt x="11014587" y="1920334"/>
                </a:cubicBezTo>
                <a:cubicBezTo>
                  <a:pt x="11014587" y="1905697"/>
                  <a:pt x="11014587" y="1890943"/>
                  <a:pt x="11014587" y="1876307"/>
                </a:cubicBezTo>
                <a:cubicBezTo>
                  <a:pt x="11014587" y="1864782"/>
                  <a:pt x="11010150" y="1861584"/>
                  <a:pt x="11004374" y="1861036"/>
                </a:cubicBezTo>
                <a:close/>
                <a:moveTo>
                  <a:pt x="2631899" y="1861036"/>
                </a:moveTo>
                <a:cubicBezTo>
                  <a:pt x="2626121" y="1860488"/>
                  <a:pt x="2619005" y="1862592"/>
                  <a:pt x="2613645" y="1861670"/>
                </a:cubicBezTo>
                <a:cubicBezTo>
                  <a:pt x="2602121" y="1859709"/>
                  <a:pt x="2593937" y="1861787"/>
                  <a:pt x="2594628" y="1877344"/>
                </a:cubicBezTo>
                <a:lnTo>
                  <a:pt x="2594628" y="1954908"/>
                </a:lnTo>
                <a:cubicBezTo>
                  <a:pt x="2593706" y="1971852"/>
                  <a:pt x="2599009" y="1976577"/>
                  <a:pt x="2616065" y="1976807"/>
                </a:cubicBezTo>
                <a:cubicBezTo>
                  <a:pt x="2635658" y="1977153"/>
                  <a:pt x="2645341" y="1972773"/>
                  <a:pt x="2642343" y="1951335"/>
                </a:cubicBezTo>
                <a:cubicBezTo>
                  <a:pt x="2640960" y="1941193"/>
                  <a:pt x="2642112" y="1930706"/>
                  <a:pt x="2642112" y="1920334"/>
                </a:cubicBezTo>
                <a:cubicBezTo>
                  <a:pt x="2642112" y="1905697"/>
                  <a:pt x="2642112" y="1890943"/>
                  <a:pt x="2642112" y="1876307"/>
                </a:cubicBezTo>
                <a:cubicBezTo>
                  <a:pt x="2642112" y="1864782"/>
                  <a:pt x="2637675" y="1861584"/>
                  <a:pt x="2631899" y="1861036"/>
                </a:cubicBezTo>
                <a:close/>
                <a:moveTo>
                  <a:pt x="10318232" y="1860979"/>
                </a:moveTo>
                <a:lnTo>
                  <a:pt x="10318117" y="1861092"/>
                </a:lnTo>
                <a:cubicBezTo>
                  <a:pt x="10300828" y="1861092"/>
                  <a:pt x="10291494" y="1862708"/>
                  <a:pt x="10291840" y="1884489"/>
                </a:cubicBezTo>
                <a:cubicBezTo>
                  <a:pt x="10292300" y="1906389"/>
                  <a:pt x="10300714" y="1912152"/>
                  <a:pt x="10320306" y="1908579"/>
                </a:cubicBezTo>
                <a:cubicBezTo>
                  <a:pt x="10339324" y="1912727"/>
                  <a:pt x="10345432" y="1904888"/>
                  <a:pt x="10346354" y="1885297"/>
                </a:cubicBezTo>
                <a:cubicBezTo>
                  <a:pt x="10347390" y="1862132"/>
                  <a:pt x="10336096" y="1860979"/>
                  <a:pt x="10318232" y="1860979"/>
                </a:cubicBezTo>
                <a:close/>
                <a:moveTo>
                  <a:pt x="10250810" y="1860979"/>
                </a:moveTo>
                <a:cubicBezTo>
                  <a:pt x="10231446" y="1860288"/>
                  <a:pt x="10224186" y="1864898"/>
                  <a:pt x="10224416" y="1886103"/>
                </a:cubicBezTo>
                <a:cubicBezTo>
                  <a:pt x="10224647" y="1907195"/>
                  <a:pt x="10233060" y="1911691"/>
                  <a:pt x="10251040" y="1908348"/>
                </a:cubicBezTo>
                <a:lnTo>
                  <a:pt x="10251040" y="1908232"/>
                </a:lnTo>
                <a:cubicBezTo>
                  <a:pt x="10269711" y="1911805"/>
                  <a:pt x="10278010" y="1906963"/>
                  <a:pt x="10278470" y="1884721"/>
                </a:cubicBezTo>
                <a:cubicBezTo>
                  <a:pt x="10279046" y="1861092"/>
                  <a:pt x="10267982" y="1861670"/>
                  <a:pt x="10250810" y="1860979"/>
                </a:cubicBezTo>
                <a:close/>
                <a:moveTo>
                  <a:pt x="1945757" y="1860979"/>
                </a:moveTo>
                <a:lnTo>
                  <a:pt x="1945642" y="1861092"/>
                </a:lnTo>
                <a:cubicBezTo>
                  <a:pt x="1928353" y="1861092"/>
                  <a:pt x="1919019" y="1862708"/>
                  <a:pt x="1919365" y="1884489"/>
                </a:cubicBezTo>
                <a:cubicBezTo>
                  <a:pt x="1919825" y="1906389"/>
                  <a:pt x="1928239" y="1912152"/>
                  <a:pt x="1947831" y="1908579"/>
                </a:cubicBezTo>
                <a:cubicBezTo>
                  <a:pt x="1966849" y="1912727"/>
                  <a:pt x="1972957" y="1904888"/>
                  <a:pt x="1973879" y="1885297"/>
                </a:cubicBezTo>
                <a:cubicBezTo>
                  <a:pt x="1974915" y="1862132"/>
                  <a:pt x="1963621" y="1860979"/>
                  <a:pt x="1945757" y="1860979"/>
                </a:cubicBezTo>
                <a:close/>
                <a:moveTo>
                  <a:pt x="1878335" y="1860979"/>
                </a:moveTo>
                <a:cubicBezTo>
                  <a:pt x="1858971" y="1860288"/>
                  <a:pt x="1851711" y="1864898"/>
                  <a:pt x="1851941" y="1886103"/>
                </a:cubicBezTo>
                <a:cubicBezTo>
                  <a:pt x="1852172" y="1907195"/>
                  <a:pt x="1860585" y="1911691"/>
                  <a:pt x="1878565" y="1908348"/>
                </a:cubicBezTo>
                <a:lnTo>
                  <a:pt x="1878565" y="1908232"/>
                </a:lnTo>
                <a:cubicBezTo>
                  <a:pt x="1897236" y="1911805"/>
                  <a:pt x="1905535" y="1906963"/>
                  <a:pt x="1905995" y="1884721"/>
                </a:cubicBezTo>
                <a:cubicBezTo>
                  <a:pt x="1906571" y="1861092"/>
                  <a:pt x="1895507" y="1861670"/>
                  <a:pt x="1878335" y="1860979"/>
                </a:cubicBezTo>
                <a:close/>
                <a:moveTo>
                  <a:pt x="9110040" y="1860863"/>
                </a:moveTo>
                <a:cubicBezTo>
                  <a:pt x="9091600" y="1860863"/>
                  <a:pt x="9084224" y="1866278"/>
                  <a:pt x="9088604" y="1884260"/>
                </a:cubicBezTo>
                <a:cubicBezTo>
                  <a:pt x="9085260" y="1901779"/>
                  <a:pt x="9090216" y="1910076"/>
                  <a:pt x="9109810" y="1909614"/>
                </a:cubicBezTo>
                <a:cubicBezTo>
                  <a:pt x="9127904" y="1909271"/>
                  <a:pt x="9136202" y="1905697"/>
                  <a:pt x="9136202" y="1885066"/>
                </a:cubicBezTo>
                <a:cubicBezTo>
                  <a:pt x="9136202" y="1864667"/>
                  <a:pt x="9128712" y="1860863"/>
                  <a:pt x="9110155" y="1860863"/>
                </a:cubicBezTo>
                <a:close/>
                <a:moveTo>
                  <a:pt x="737565" y="1860863"/>
                </a:moveTo>
                <a:cubicBezTo>
                  <a:pt x="719125" y="1860863"/>
                  <a:pt x="711749" y="1866278"/>
                  <a:pt x="716129" y="1884260"/>
                </a:cubicBezTo>
                <a:cubicBezTo>
                  <a:pt x="712785" y="1901779"/>
                  <a:pt x="717741" y="1910076"/>
                  <a:pt x="737335" y="1909614"/>
                </a:cubicBezTo>
                <a:cubicBezTo>
                  <a:pt x="755429" y="1909271"/>
                  <a:pt x="763727" y="1905697"/>
                  <a:pt x="763727" y="1885066"/>
                </a:cubicBezTo>
                <a:cubicBezTo>
                  <a:pt x="763727" y="1864667"/>
                  <a:pt x="756237" y="1860863"/>
                  <a:pt x="737680" y="1860863"/>
                </a:cubicBezTo>
                <a:close/>
                <a:moveTo>
                  <a:pt x="3919990" y="1860631"/>
                </a:moveTo>
                <a:cubicBezTo>
                  <a:pt x="3879803" y="1860715"/>
                  <a:pt x="3859635" y="1880491"/>
                  <a:pt x="3859482" y="1919989"/>
                </a:cubicBezTo>
                <a:cubicBezTo>
                  <a:pt x="3859482" y="1933818"/>
                  <a:pt x="3860172" y="1947763"/>
                  <a:pt x="3859253" y="1961593"/>
                </a:cubicBezTo>
                <a:cubicBezTo>
                  <a:pt x="3858214" y="1976116"/>
                  <a:pt x="3863284" y="1981878"/>
                  <a:pt x="3878269" y="1981303"/>
                </a:cubicBezTo>
                <a:cubicBezTo>
                  <a:pt x="3904315" y="1980380"/>
                  <a:pt x="3930478" y="1980033"/>
                  <a:pt x="3956411" y="1981303"/>
                </a:cubicBezTo>
                <a:cubicBezTo>
                  <a:pt x="3980383" y="1982455"/>
                  <a:pt x="3973927" y="1965743"/>
                  <a:pt x="3974735" y="1953181"/>
                </a:cubicBezTo>
                <a:cubicBezTo>
                  <a:pt x="3975541" y="1939580"/>
                  <a:pt x="3976119" y="1926903"/>
                  <a:pt x="3955602" y="1928286"/>
                </a:cubicBezTo>
                <a:cubicBezTo>
                  <a:pt x="3934858" y="1929554"/>
                  <a:pt x="3913998" y="1928862"/>
                  <a:pt x="3893137" y="1928286"/>
                </a:cubicBezTo>
                <a:cubicBezTo>
                  <a:pt x="3887143" y="1928055"/>
                  <a:pt x="3876885" y="1932550"/>
                  <a:pt x="3876425" y="1922178"/>
                </a:cubicBezTo>
                <a:cubicBezTo>
                  <a:pt x="3875849" y="1910076"/>
                  <a:pt x="3887143" y="1913303"/>
                  <a:pt x="3894057" y="1913188"/>
                </a:cubicBezTo>
                <a:cubicBezTo>
                  <a:pt x="3914804" y="1912727"/>
                  <a:pt x="3935664" y="1913188"/>
                  <a:pt x="3956524" y="1913188"/>
                </a:cubicBezTo>
                <a:cubicBezTo>
                  <a:pt x="3960500" y="1913130"/>
                  <a:pt x="3964305" y="1913016"/>
                  <a:pt x="3967475" y="1911633"/>
                </a:cubicBezTo>
                <a:lnTo>
                  <a:pt x="3974614" y="1902477"/>
                </a:lnTo>
                <a:lnTo>
                  <a:pt x="3974619" y="1902583"/>
                </a:lnTo>
                <a:lnTo>
                  <a:pt x="3974619" y="1902470"/>
                </a:lnTo>
                <a:lnTo>
                  <a:pt x="3974614" y="1902477"/>
                </a:lnTo>
                <a:lnTo>
                  <a:pt x="3973179" y="1870891"/>
                </a:lnTo>
                <a:cubicBezTo>
                  <a:pt x="3968107" y="1864033"/>
                  <a:pt x="3958310" y="1860748"/>
                  <a:pt x="3943386" y="1860631"/>
                </a:cubicBezTo>
                <a:cubicBezTo>
                  <a:pt x="3935664" y="1860631"/>
                  <a:pt x="3927826" y="1860631"/>
                  <a:pt x="3919990" y="1860631"/>
                </a:cubicBezTo>
                <a:close/>
                <a:moveTo>
                  <a:pt x="4030284" y="1859136"/>
                </a:moveTo>
                <a:cubicBezTo>
                  <a:pt x="4026814" y="1858299"/>
                  <a:pt x="4022161" y="1858472"/>
                  <a:pt x="4015880" y="1859942"/>
                </a:cubicBezTo>
                <a:cubicBezTo>
                  <a:pt x="3996171" y="1854871"/>
                  <a:pt x="3986721" y="1861092"/>
                  <a:pt x="3988103" y="1884489"/>
                </a:cubicBezTo>
                <a:cubicBezTo>
                  <a:pt x="3989141" y="1902122"/>
                  <a:pt x="3989141" y="1913765"/>
                  <a:pt x="4012651" y="1912381"/>
                </a:cubicBezTo>
                <a:cubicBezTo>
                  <a:pt x="4031784" y="1911229"/>
                  <a:pt x="4043770" y="1910538"/>
                  <a:pt x="4041580" y="1886219"/>
                </a:cubicBezTo>
                <a:cubicBezTo>
                  <a:pt x="4040457" y="1873252"/>
                  <a:pt x="4040694" y="1861648"/>
                  <a:pt x="4030284" y="1859136"/>
                </a:cubicBezTo>
                <a:close/>
                <a:moveTo>
                  <a:pt x="4079845" y="1858902"/>
                </a:moveTo>
                <a:cubicBezTo>
                  <a:pt x="4059215" y="1858557"/>
                  <a:pt x="4053336" y="1866741"/>
                  <a:pt x="4056908" y="1885297"/>
                </a:cubicBezTo>
                <a:cubicBezTo>
                  <a:pt x="4052528" y="1906619"/>
                  <a:pt x="4062557" y="1912152"/>
                  <a:pt x="4082611" y="1912381"/>
                </a:cubicBezTo>
                <a:cubicBezTo>
                  <a:pt x="4102666" y="1912497"/>
                  <a:pt x="4109580" y="1906851"/>
                  <a:pt x="4109580" y="1885758"/>
                </a:cubicBezTo>
                <a:cubicBezTo>
                  <a:pt x="4109693" y="1862592"/>
                  <a:pt x="4099784" y="1859250"/>
                  <a:pt x="4079961" y="1858902"/>
                </a:cubicBezTo>
                <a:close/>
                <a:moveTo>
                  <a:pt x="4960951" y="1858213"/>
                </a:moveTo>
                <a:cubicBezTo>
                  <a:pt x="4934441" y="1855791"/>
                  <a:pt x="4924069" y="1863744"/>
                  <a:pt x="4928448" y="1890482"/>
                </a:cubicBezTo>
                <a:cubicBezTo>
                  <a:pt x="4929832" y="1898896"/>
                  <a:pt x="4928680" y="1907656"/>
                  <a:pt x="4928680" y="1916300"/>
                </a:cubicBezTo>
                <a:lnTo>
                  <a:pt x="4928564" y="1916300"/>
                </a:lnTo>
                <a:cubicBezTo>
                  <a:pt x="4928564" y="1931052"/>
                  <a:pt x="4929602" y="1945804"/>
                  <a:pt x="4928333" y="1960326"/>
                </a:cubicBezTo>
                <a:cubicBezTo>
                  <a:pt x="4926028" y="1987065"/>
                  <a:pt x="4945506" y="1976924"/>
                  <a:pt x="4957839" y="1978537"/>
                </a:cubicBezTo>
                <a:cubicBezTo>
                  <a:pt x="4972014" y="1980380"/>
                  <a:pt x="4982732" y="1979458"/>
                  <a:pt x="4981235" y="1959289"/>
                </a:cubicBezTo>
                <a:cubicBezTo>
                  <a:pt x="4979390" y="1932666"/>
                  <a:pt x="4979966" y="1905810"/>
                  <a:pt x="4981121" y="1879072"/>
                </a:cubicBezTo>
                <a:cubicBezTo>
                  <a:pt x="4981697" y="1863515"/>
                  <a:pt x="4976855" y="1859709"/>
                  <a:pt x="4960951" y="1858213"/>
                </a:cubicBezTo>
                <a:close/>
                <a:moveTo>
                  <a:pt x="4886034" y="1857867"/>
                </a:moveTo>
                <a:cubicBezTo>
                  <a:pt x="4873475" y="1856830"/>
                  <a:pt x="4863909" y="1858557"/>
                  <a:pt x="4864714" y="1875269"/>
                </a:cubicBezTo>
                <a:cubicBezTo>
                  <a:pt x="4866098" y="1905349"/>
                  <a:pt x="4866442" y="1935546"/>
                  <a:pt x="4866675" y="1965743"/>
                </a:cubicBezTo>
                <a:cubicBezTo>
                  <a:pt x="4866675" y="1974732"/>
                  <a:pt x="4870017" y="1977038"/>
                  <a:pt x="4878658" y="1978076"/>
                </a:cubicBezTo>
                <a:cubicBezTo>
                  <a:pt x="4910239" y="1981764"/>
                  <a:pt x="4913811" y="1978997"/>
                  <a:pt x="4913811" y="1946497"/>
                </a:cubicBezTo>
                <a:lnTo>
                  <a:pt x="4913811" y="1918144"/>
                </a:lnTo>
                <a:lnTo>
                  <a:pt x="4913927" y="1918144"/>
                </a:lnTo>
                <a:lnTo>
                  <a:pt x="4913811" y="1918029"/>
                </a:lnTo>
                <a:lnTo>
                  <a:pt x="4913811" y="1874117"/>
                </a:lnTo>
                <a:cubicBezTo>
                  <a:pt x="4914043" y="1852334"/>
                  <a:pt x="4897791" y="1858902"/>
                  <a:pt x="4886034" y="1857867"/>
                </a:cubicBezTo>
                <a:close/>
                <a:moveTo>
                  <a:pt x="5086115" y="1857637"/>
                </a:moveTo>
                <a:cubicBezTo>
                  <a:pt x="5071479" y="1856715"/>
                  <a:pt x="5063640" y="1860170"/>
                  <a:pt x="5064447" y="1877459"/>
                </a:cubicBezTo>
                <a:cubicBezTo>
                  <a:pt x="5065714" y="1905121"/>
                  <a:pt x="5065484" y="1933011"/>
                  <a:pt x="5064447" y="1960787"/>
                </a:cubicBezTo>
                <a:cubicBezTo>
                  <a:pt x="5063987" y="1974847"/>
                  <a:pt x="5069172" y="1978537"/>
                  <a:pt x="5082427" y="1978189"/>
                </a:cubicBezTo>
                <a:cubicBezTo>
                  <a:pt x="5114581" y="1977384"/>
                  <a:pt x="5146736" y="1977729"/>
                  <a:pt x="5178893" y="1977614"/>
                </a:cubicBezTo>
                <a:lnTo>
                  <a:pt x="5178777" y="1977499"/>
                </a:lnTo>
                <a:cubicBezTo>
                  <a:pt x="5178893" y="1960209"/>
                  <a:pt x="5179010" y="1943038"/>
                  <a:pt x="5179010" y="1925865"/>
                </a:cubicBezTo>
                <a:cubicBezTo>
                  <a:pt x="5152960" y="1925752"/>
                  <a:pt x="5126914" y="1925865"/>
                  <a:pt x="5100867" y="1925404"/>
                </a:cubicBezTo>
                <a:cubicBezTo>
                  <a:pt x="5095566" y="1925404"/>
                  <a:pt x="5087037" y="1928631"/>
                  <a:pt x="5086459" y="1919412"/>
                </a:cubicBezTo>
                <a:cubicBezTo>
                  <a:pt x="5085769" y="1908922"/>
                  <a:pt x="5094759" y="1910192"/>
                  <a:pt x="5101327" y="1910192"/>
                </a:cubicBezTo>
                <a:cubicBezTo>
                  <a:pt x="5122996" y="1910076"/>
                  <a:pt x="5144779" y="1911229"/>
                  <a:pt x="5166444" y="1909846"/>
                </a:cubicBezTo>
                <a:cubicBezTo>
                  <a:pt x="5191455" y="1908232"/>
                  <a:pt x="5176473" y="1887140"/>
                  <a:pt x="5181429" y="1875501"/>
                </a:cubicBezTo>
                <a:cubicBezTo>
                  <a:pt x="5185461" y="1866049"/>
                  <a:pt x="5180391" y="1862477"/>
                  <a:pt x="5171633" y="1863169"/>
                </a:cubicBezTo>
                <a:cubicBezTo>
                  <a:pt x="5142820" y="1865358"/>
                  <a:pt x="5114581" y="1859365"/>
                  <a:pt x="5086115" y="1857637"/>
                </a:cubicBezTo>
                <a:close/>
                <a:moveTo>
                  <a:pt x="5023534" y="1857520"/>
                </a:moveTo>
                <a:cubicBezTo>
                  <a:pt x="5001289" y="1857061"/>
                  <a:pt x="4993567" y="1864782"/>
                  <a:pt x="4995987" y="1886103"/>
                </a:cubicBezTo>
                <a:cubicBezTo>
                  <a:pt x="4997139" y="1896360"/>
                  <a:pt x="4996217" y="1906963"/>
                  <a:pt x="4996217" y="1917337"/>
                </a:cubicBezTo>
                <a:cubicBezTo>
                  <a:pt x="4996333" y="1932089"/>
                  <a:pt x="4997139" y="1946955"/>
                  <a:pt x="4996101" y="1961593"/>
                </a:cubicBezTo>
                <a:cubicBezTo>
                  <a:pt x="4994605" y="1984875"/>
                  <a:pt x="5011429" y="1977614"/>
                  <a:pt x="5022726" y="1977959"/>
                </a:cubicBezTo>
                <a:cubicBezTo>
                  <a:pt x="5034599" y="1978305"/>
                  <a:pt x="5049810" y="1983492"/>
                  <a:pt x="5048542" y="1960787"/>
                </a:cubicBezTo>
                <a:lnTo>
                  <a:pt x="5048542" y="1960670"/>
                </a:lnTo>
                <a:cubicBezTo>
                  <a:pt x="5047045" y="1934739"/>
                  <a:pt x="5047045" y="1908579"/>
                  <a:pt x="5048658" y="1882646"/>
                </a:cubicBezTo>
                <a:cubicBezTo>
                  <a:pt x="5049926" y="1862821"/>
                  <a:pt x="5042778" y="1857983"/>
                  <a:pt x="5023534" y="1857520"/>
                </a:cubicBezTo>
                <a:close/>
                <a:moveTo>
                  <a:pt x="10109626" y="1857290"/>
                </a:moveTo>
                <a:cubicBezTo>
                  <a:pt x="10089341" y="1854523"/>
                  <a:pt x="10096140" y="1872042"/>
                  <a:pt x="10094642" y="1882531"/>
                </a:cubicBezTo>
                <a:cubicBezTo>
                  <a:pt x="10092222" y="1899472"/>
                  <a:pt x="10095679" y="1910307"/>
                  <a:pt x="10117117" y="1909614"/>
                </a:cubicBezTo>
                <a:cubicBezTo>
                  <a:pt x="10134635" y="1909156"/>
                  <a:pt x="10146506" y="1907195"/>
                  <a:pt x="10141204" y="1884489"/>
                </a:cubicBezTo>
                <a:cubicBezTo>
                  <a:pt x="10150540" y="1854639"/>
                  <a:pt x="10125069" y="1859479"/>
                  <a:pt x="10109626" y="1857290"/>
                </a:cubicBezTo>
                <a:close/>
                <a:moveTo>
                  <a:pt x="9982271" y="1857290"/>
                </a:moveTo>
                <a:cubicBezTo>
                  <a:pt x="9972936" y="1858557"/>
                  <a:pt x="9963254" y="1857520"/>
                  <a:pt x="9953688" y="1857520"/>
                </a:cubicBezTo>
                <a:cubicBezTo>
                  <a:pt x="9914122" y="1857600"/>
                  <a:pt x="9894333" y="1877425"/>
                  <a:pt x="9894333" y="1916993"/>
                </a:cubicBezTo>
                <a:lnTo>
                  <a:pt x="9894449" y="1917223"/>
                </a:lnTo>
                <a:cubicBezTo>
                  <a:pt x="9894449" y="1931052"/>
                  <a:pt x="9895255" y="1944997"/>
                  <a:pt x="9894218" y="1958713"/>
                </a:cubicBezTo>
                <a:cubicBezTo>
                  <a:pt x="9893066" y="1973119"/>
                  <a:pt x="9897791" y="1978537"/>
                  <a:pt x="9912890" y="1977959"/>
                </a:cubicBezTo>
                <a:cubicBezTo>
                  <a:pt x="9939743" y="1976924"/>
                  <a:pt x="9966596" y="1977153"/>
                  <a:pt x="9993451" y="1977845"/>
                </a:cubicBezTo>
                <a:cubicBezTo>
                  <a:pt x="10019152" y="1978537"/>
                  <a:pt x="10007282" y="1959521"/>
                  <a:pt x="10008894" y="1948456"/>
                </a:cubicBezTo>
                <a:cubicBezTo>
                  <a:pt x="10010624" y="1936930"/>
                  <a:pt x="10012812" y="1923446"/>
                  <a:pt x="9992413" y="1925174"/>
                </a:cubicBezTo>
                <a:cubicBezTo>
                  <a:pt x="9974318" y="1926672"/>
                  <a:pt x="9955993" y="1926096"/>
                  <a:pt x="9937899" y="1925174"/>
                </a:cubicBezTo>
                <a:cubicBezTo>
                  <a:pt x="9930522" y="1924712"/>
                  <a:pt x="9917500" y="1931284"/>
                  <a:pt x="9916692" y="1918605"/>
                </a:cubicBezTo>
                <a:cubicBezTo>
                  <a:pt x="9915886" y="1905121"/>
                  <a:pt x="9929254" y="1910420"/>
                  <a:pt x="9936747" y="1910076"/>
                </a:cubicBezTo>
                <a:cubicBezTo>
                  <a:pt x="9952190" y="1909271"/>
                  <a:pt x="9967980" y="1908579"/>
                  <a:pt x="9983424" y="1910076"/>
                </a:cubicBezTo>
                <a:cubicBezTo>
                  <a:pt x="10003594" y="1912035"/>
                  <a:pt x="10010048" y="1905349"/>
                  <a:pt x="10010048" y="1884374"/>
                </a:cubicBezTo>
                <a:cubicBezTo>
                  <a:pt x="10010162" y="1862592"/>
                  <a:pt x="10003938" y="1854293"/>
                  <a:pt x="9982271" y="1857290"/>
                </a:cubicBezTo>
                <a:close/>
                <a:moveTo>
                  <a:pt x="1737151" y="1857290"/>
                </a:moveTo>
                <a:cubicBezTo>
                  <a:pt x="1716866" y="1854523"/>
                  <a:pt x="1723665" y="1872042"/>
                  <a:pt x="1722167" y="1882531"/>
                </a:cubicBezTo>
                <a:cubicBezTo>
                  <a:pt x="1719747" y="1899472"/>
                  <a:pt x="1723204" y="1910307"/>
                  <a:pt x="1744642" y="1909614"/>
                </a:cubicBezTo>
                <a:cubicBezTo>
                  <a:pt x="1762160" y="1909156"/>
                  <a:pt x="1774031" y="1907195"/>
                  <a:pt x="1768729" y="1884489"/>
                </a:cubicBezTo>
                <a:cubicBezTo>
                  <a:pt x="1778065" y="1854639"/>
                  <a:pt x="1752594" y="1859479"/>
                  <a:pt x="1737151" y="1857290"/>
                </a:cubicBezTo>
                <a:close/>
                <a:moveTo>
                  <a:pt x="1609796" y="1857290"/>
                </a:moveTo>
                <a:cubicBezTo>
                  <a:pt x="1600461" y="1858557"/>
                  <a:pt x="1590779" y="1857520"/>
                  <a:pt x="1581213" y="1857520"/>
                </a:cubicBezTo>
                <a:cubicBezTo>
                  <a:pt x="1541647" y="1857600"/>
                  <a:pt x="1521858" y="1877425"/>
                  <a:pt x="1521858" y="1916993"/>
                </a:cubicBezTo>
                <a:lnTo>
                  <a:pt x="1521974" y="1917223"/>
                </a:lnTo>
                <a:cubicBezTo>
                  <a:pt x="1521974" y="1931052"/>
                  <a:pt x="1522780" y="1944997"/>
                  <a:pt x="1521743" y="1958713"/>
                </a:cubicBezTo>
                <a:cubicBezTo>
                  <a:pt x="1520591" y="1973119"/>
                  <a:pt x="1525316" y="1978537"/>
                  <a:pt x="1540415" y="1977959"/>
                </a:cubicBezTo>
                <a:cubicBezTo>
                  <a:pt x="1567268" y="1976924"/>
                  <a:pt x="1594121" y="1977153"/>
                  <a:pt x="1620976" y="1977845"/>
                </a:cubicBezTo>
                <a:cubicBezTo>
                  <a:pt x="1646677" y="1978537"/>
                  <a:pt x="1634807" y="1959521"/>
                  <a:pt x="1636419" y="1948456"/>
                </a:cubicBezTo>
                <a:cubicBezTo>
                  <a:pt x="1638149" y="1936930"/>
                  <a:pt x="1640337" y="1923446"/>
                  <a:pt x="1619938" y="1925174"/>
                </a:cubicBezTo>
                <a:cubicBezTo>
                  <a:pt x="1601843" y="1926672"/>
                  <a:pt x="1583518" y="1926096"/>
                  <a:pt x="1565424" y="1925174"/>
                </a:cubicBezTo>
                <a:cubicBezTo>
                  <a:pt x="1558047" y="1924712"/>
                  <a:pt x="1545025" y="1931284"/>
                  <a:pt x="1544217" y="1918605"/>
                </a:cubicBezTo>
                <a:cubicBezTo>
                  <a:pt x="1543411" y="1905121"/>
                  <a:pt x="1556779" y="1910420"/>
                  <a:pt x="1564272" y="1910076"/>
                </a:cubicBezTo>
                <a:cubicBezTo>
                  <a:pt x="1579715" y="1909271"/>
                  <a:pt x="1595505" y="1908579"/>
                  <a:pt x="1610949" y="1910076"/>
                </a:cubicBezTo>
                <a:cubicBezTo>
                  <a:pt x="1631119" y="1912035"/>
                  <a:pt x="1637573" y="1905349"/>
                  <a:pt x="1637573" y="1884374"/>
                </a:cubicBezTo>
                <a:cubicBezTo>
                  <a:pt x="1637687" y="1862592"/>
                  <a:pt x="1631463" y="1854293"/>
                  <a:pt x="1609796" y="1857290"/>
                </a:cubicBezTo>
                <a:close/>
                <a:moveTo>
                  <a:pt x="10053842" y="1856830"/>
                </a:moveTo>
                <a:cubicBezTo>
                  <a:pt x="10034826" y="1857290"/>
                  <a:pt x="10025837" y="1862132"/>
                  <a:pt x="10030216" y="1880917"/>
                </a:cubicBezTo>
                <a:cubicBezTo>
                  <a:pt x="10029294" y="1897051"/>
                  <a:pt x="10026988" y="1911113"/>
                  <a:pt x="10050732" y="1910538"/>
                </a:cubicBezTo>
                <a:lnTo>
                  <a:pt x="10050732" y="1910420"/>
                </a:lnTo>
                <a:cubicBezTo>
                  <a:pt x="10070670" y="1909959"/>
                  <a:pt x="10078276" y="1904200"/>
                  <a:pt x="10077585" y="1883452"/>
                </a:cubicBezTo>
                <a:cubicBezTo>
                  <a:pt x="10077009" y="1866049"/>
                  <a:pt x="10074934" y="1856369"/>
                  <a:pt x="10053842" y="1856830"/>
                </a:cubicBezTo>
                <a:close/>
                <a:moveTo>
                  <a:pt x="1681367" y="1856830"/>
                </a:moveTo>
                <a:cubicBezTo>
                  <a:pt x="1662351" y="1857290"/>
                  <a:pt x="1653362" y="1862132"/>
                  <a:pt x="1657741" y="1880917"/>
                </a:cubicBezTo>
                <a:cubicBezTo>
                  <a:pt x="1656819" y="1897051"/>
                  <a:pt x="1654513" y="1911113"/>
                  <a:pt x="1678257" y="1910538"/>
                </a:cubicBezTo>
                <a:lnTo>
                  <a:pt x="1678257" y="1910420"/>
                </a:lnTo>
                <a:cubicBezTo>
                  <a:pt x="1698195" y="1909959"/>
                  <a:pt x="1705801" y="1904200"/>
                  <a:pt x="1705110" y="1883452"/>
                </a:cubicBezTo>
                <a:cubicBezTo>
                  <a:pt x="1704534" y="1866049"/>
                  <a:pt x="1702459" y="1856369"/>
                  <a:pt x="1681367" y="1856830"/>
                </a:cubicBezTo>
                <a:close/>
                <a:moveTo>
                  <a:pt x="9715462" y="1856369"/>
                </a:moveTo>
                <a:cubicBezTo>
                  <a:pt x="9701862" y="1855330"/>
                  <a:pt x="9694600" y="1858443"/>
                  <a:pt x="9695292" y="1874579"/>
                </a:cubicBezTo>
                <a:cubicBezTo>
                  <a:pt x="9696560" y="1901316"/>
                  <a:pt x="9696676" y="1928286"/>
                  <a:pt x="9695292" y="1955140"/>
                </a:cubicBezTo>
                <a:cubicBezTo>
                  <a:pt x="9694486" y="1972081"/>
                  <a:pt x="9699786" y="1976807"/>
                  <a:pt x="9716845" y="1977153"/>
                </a:cubicBezTo>
                <a:lnTo>
                  <a:pt x="9716845" y="1977268"/>
                </a:lnTo>
                <a:cubicBezTo>
                  <a:pt x="9736898" y="1977614"/>
                  <a:pt x="9745889" y="1972542"/>
                  <a:pt x="9743006" y="1951335"/>
                </a:cubicBezTo>
                <a:cubicBezTo>
                  <a:pt x="9741508" y="1940272"/>
                  <a:pt x="9742776" y="1928862"/>
                  <a:pt x="9742776" y="1917568"/>
                </a:cubicBezTo>
                <a:lnTo>
                  <a:pt x="9742660" y="1917568"/>
                </a:lnTo>
                <a:cubicBezTo>
                  <a:pt x="9742660" y="1902816"/>
                  <a:pt x="9742200" y="1888062"/>
                  <a:pt x="9742660" y="1873311"/>
                </a:cubicBezTo>
                <a:cubicBezTo>
                  <a:pt x="9743238" y="1851527"/>
                  <a:pt x="9727678" y="1857290"/>
                  <a:pt x="9715462" y="1856369"/>
                </a:cubicBezTo>
                <a:close/>
                <a:moveTo>
                  <a:pt x="1342987" y="1856369"/>
                </a:moveTo>
                <a:cubicBezTo>
                  <a:pt x="1329387" y="1855330"/>
                  <a:pt x="1322125" y="1858443"/>
                  <a:pt x="1322817" y="1874579"/>
                </a:cubicBezTo>
                <a:cubicBezTo>
                  <a:pt x="1324085" y="1901316"/>
                  <a:pt x="1324201" y="1928286"/>
                  <a:pt x="1322817" y="1955140"/>
                </a:cubicBezTo>
                <a:cubicBezTo>
                  <a:pt x="1322011" y="1972081"/>
                  <a:pt x="1327311" y="1976807"/>
                  <a:pt x="1344370" y="1977153"/>
                </a:cubicBezTo>
                <a:lnTo>
                  <a:pt x="1344370" y="1977268"/>
                </a:lnTo>
                <a:cubicBezTo>
                  <a:pt x="1364423" y="1977614"/>
                  <a:pt x="1373414" y="1972542"/>
                  <a:pt x="1370531" y="1951335"/>
                </a:cubicBezTo>
                <a:cubicBezTo>
                  <a:pt x="1369033" y="1940272"/>
                  <a:pt x="1370301" y="1928862"/>
                  <a:pt x="1370301" y="1917568"/>
                </a:cubicBezTo>
                <a:lnTo>
                  <a:pt x="1370185" y="1917568"/>
                </a:lnTo>
                <a:cubicBezTo>
                  <a:pt x="1370185" y="1902816"/>
                  <a:pt x="1369725" y="1888062"/>
                  <a:pt x="1370185" y="1873311"/>
                </a:cubicBezTo>
                <a:cubicBezTo>
                  <a:pt x="1370763" y="1851527"/>
                  <a:pt x="1355203" y="1857290"/>
                  <a:pt x="1342987" y="1856369"/>
                </a:cubicBezTo>
                <a:close/>
                <a:moveTo>
                  <a:pt x="11324848" y="1855791"/>
                </a:moveTo>
                <a:cubicBezTo>
                  <a:pt x="11303526" y="1853832"/>
                  <a:pt x="11299146" y="1863858"/>
                  <a:pt x="11302374" y="1881378"/>
                </a:cubicBezTo>
                <a:cubicBezTo>
                  <a:pt x="11300298" y="1897974"/>
                  <a:pt x="11301336" y="1908348"/>
                  <a:pt x="11323810" y="1909271"/>
                </a:cubicBezTo>
                <a:cubicBezTo>
                  <a:pt x="11350434" y="1910307"/>
                  <a:pt x="11350548" y="1895092"/>
                  <a:pt x="11351816" y="1877229"/>
                </a:cubicBezTo>
                <a:cubicBezTo>
                  <a:pt x="11353314" y="1856369"/>
                  <a:pt x="11339716" y="1857176"/>
                  <a:pt x="11324848" y="1855791"/>
                </a:cubicBezTo>
                <a:close/>
                <a:moveTo>
                  <a:pt x="9852266" y="1855791"/>
                </a:moveTo>
                <a:cubicBezTo>
                  <a:pt x="9837284" y="1855447"/>
                  <a:pt x="9824376" y="1855100"/>
                  <a:pt x="9825182" y="1876307"/>
                </a:cubicBezTo>
                <a:cubicBezTo>
                  <a:pt x="9826220" y="1902240"/>
                  <a:pt x="9826680" y="1928401"/>
                  <a:pt x="9825182" y="1954334"/>
                </a:cubicBezTo>
                <a:cubicBezTo>
                  <a:pt x="9824144" y="1973580"/>
                  <a:pt x="9832442" y="1976116"/>
                  <a:pt x="9849385" y="1977384"/>
                </a:cubicBezTo>
                <a:lnTo>
                  <a:pt x="9849270" y="1977499"/>
                </a:lnTo>
                <a:cubicBezTo>
                  <a:pt x="9874050" y="1979227"/>
                  <a:pt x="9882002" y="1970123"/>
                  <a:pt x="9879004" y="1946841"/>
                </a:cubicBezTo>
                <a:cubicBezTo>
                  <a:pt x="9877852" y="1937506"/>
                  <a:pt x="9878890" y="1927824"/>
                  <a:pt x="9878890" y="1918259"/>
                </a:cubicBezTo>
                <a:cubicBezTo>
                  <a:pt x="9878890" y="1904429"/>
                  <a:pt x="9877968" y="1890482"/>
                  <a:pt x="9879120" y="1876652"/>
                </a:cubicBezTo>
                <a:cubicBezTo>
                  <a:pt x="9880848" y="1854871"/>
                  <a:pt x="9866904" y="1856137"/>
                  <a:pt x="9852266" y="1855791"/>
                </a:cubicBezTo>
                <a:close/>
                <a:moveTo>
                  <a:pt x="2952373" y="1855791"/>
                </a:moveTo>
                <a:cubicBezTo>
                  <a:pt x="2931051" y="1853832"/>
                  <a:pt x="2926671" y="1863858"/>
                  <a:pt x="2929899" y="1881378"/>
                </a:cubicBezTo>
                <a:cubicBezTo>
                  <a:pt x="2927823" y="1897974"/>
                  <a:pt x="2928861" y="1908348"/>
                  <a:pt x="2951335" y="1909271"/>
                </a:cubicBezTo>
                <a:cubicBezTo>
                  <a:pt x="2977959" y="1910307"/>
                  <a:pt x="2978073" y="1895092"/>
                  <a:pt x="2979341" y="1877229"/>
                </a:cubicBezTo>
                <a:cubicBezTo>
                  <a:pt x="2980839" y="1856369"/>
                  <a:pt x="2967241" y="1857176"/>
                  <a:pt x="2952373" y="1855791"/>
                </a:cubicBezTo>
                <a:close/>
                <a:moveTo>
                  <a:pt x="1479791" y="1855791"/>
                </a:moveTo>
                <a:cubicBezTo>
                  <a:pt x="1464809" y="1855447"/>
                  <a:pt x="1451901" y="1855100"/>
                  <a:pt x="1452707" y="1876307"/>
                </a:cubicBezTo>
                <a:cubicBezTo>
                  <a:pt x="1453745" y="1902240"/>
                  <a:pt x="1454205" y="1928401"/>
                  <a:pt x="1452707" y="1954334"/>
                </a:cubicBezTo>
                <a:cubicBezTo>
                  <a:pt x="1451669" y="1973580"/>
                  <a:pt x="1459967" y="1976116"/>
                  <a:pt x="1476910" y="1977384"/>
                </a:cubicBezTo>
                <a:lnTo>
                  <a:pt x="1476795" y="1977499"/>
                </a:lnTo>
                <a:cubicBezTo>
                  <a:pt x="1501575" y="1979227"/>
                  <a:pt x="1509527" y="1970123"/>
                  <a:pt x="1506529" y="1946841"/>
                </a:cubicBezTo>
                <a:cubicBezTo>
                  <a:pt x="1505377" y="1937506"/>
                  <a:pt x="1506415" y="1927824"/>
                  <a:pt x="1506415" y="1918259"/>
                </a:cubicBezTo>
                <a:cubicBezTo>
                  <a:pt x="1506415" y="1904429"/>
                  <a:pt x="1505493" y="1890482"/>
                  <a:pt x="1506645" y="1876652"/>
                </a:cubicBezTo>
                <a:cubicBezTo>
                  <a:pt x="1508373" y="1854871"/>
                  <a:pt x="1494429" y="1856137"/>
                  <a:pt x="1479791" y="1855791"/>
                </a:cubicBezTo>
                <a:close/>
                <a:moveTo>
                  <a:pt x="11457849" y="1855560"/>
                </a:moveTo>
                <a:cubicBezTo>
                  <a:pt x="11436642" y="1855100"/>
                  <a:pt x="11432147" y="1863975"/>
                  <a:pt x="11435374" y="1881954"/>
                </a:cubicBezTo>
                <a:cubicBezTo>
                  <a:pt x="11432378" y="1899933"/>
                  <a:pt x="11435490" y="1910192"/>
                  <a:pt x="11458656" y="1910076"/>
                </a:cubicBezTo>
                <a:cubicBezTo>
                  <a:pt x="11482051" y="1909846"/>
                  <a:pt x="11482398" y="1898322"/>
                  <a:pt x="11483090" y="1881032"/>
                </a:cubicBezTo>
                <a:cubicBezTo>
                  <a:pt x="11483780" y="1861787"/>
                  <a:pt x="11476980" y="1856021"/>
                  <a:pt x="11457849" y="1855560"/>
                </a:cubicBezTo>
                <a:close/>
                <a:moveTo>
                  <a:pt x="9798170" y="1855560"/>
                </a:moveTo>
                <a:cubicBezTo>
                  <a:pt x="9791844" y="1855388"/>
                  <a:pt x="9784268" y="1857981"/>
                  <a:pt x="9778620" y="1856945"/>
                </a:cubicBezTo>
                <a:cubicBezTo>
                  <a:pt x="9768593" y="1855217"/>
                  <a:pt x="9757759" y="1854639"/>
                  <a:pt x="9758451" y="1871581"/>
                </a:cubicBezTo>
                <a:cubicBezTo>
                  <a:pt x="9759718" y="1900855"/>
                  <a:pt x="9759718" y="1930245"/>
                  <a:pt x="9759373" y="1959635"/>
                </a:cubicBezTo>
                <a:cubicBezTo>
                  <a:pt x="9759257" y="1971391"/>
                  <a:pt x="9762946" y="1976116"/>
                  <a:pt x="9775394" y="1976924"/>
                </a:cubicBezTo>
                <a:cubicBezTo>
                  <a:pt x="9810314" y="1979343"/>
                  <a:pt x="9810314" y="1979919"/>
                  <a:pt x="9810314" y="1945918"/>
                </a:cubicBezTo>
                <a:cubicBezTo>
                  <a:pt x="9810314" y="1936469"/>
                  <a:pt x="9810314" y="1926903"/>
                  <a:pt x="9810314" y="1917452"/>
                </a:cubicBezTo>
                <a:cubicBezTo>
                  <a:pt x="9810314" y="1901892"/>
                  <a:pt x="9811006" y="1886333"/>
                  <a:pt x="9810199" y="1870775"/>
                </a:cubicBezTo>
                <a:cubicBezTo>
                  <a:pt x="9809565" y="1858672"/>
                  <a:pt x="9804494" y="1855735"/>
                  <a:pt x="9798170" y="1855560"/>
                </a:cubicBezTo>
                <a:close/>
                <a:moveTo>
                  <a:pt x="3085374" y="1855560"/>
                </a:moveTo>
                <a:cubicBezTo>
                  <a:pt x="3064167" y="1855100"/>
                  <a:pt x="3059672" y="1863975"/>
                  <a:pt x="3062899" y="1881954"/>
                </a:cubicBezTo>
                <a:cubicBezTo>
                  <a:pt x="3059903" y="1899933"/>
                  <a:pt x="3063015" y="1910192"/>
                  <a:pt x="3086181" y="1910076"/>
                </a:cubicBezTo>
                <a:cubicBezTo>
                  <a:pt x="3109576" y="1909846"/>
                  <a:pt x="3109923" y="1898322"/>
                  <a:pt x="3110615" y="1881032"/>
                </a:cubicBezTo>
                <a:cubicBezTo>
                  <a:pt x="3111305" y="1861787"/>
                  <a:pt x="3104505" y="1856021"/>
                  <a:pt x="3085374" y="1855560"/>
                </a:cubicBezTo>
                <a:close/>
                <a:moveTo>
                  <a:pt x="1425695" y="1855560"/>
                </a:moveTo>
                <a:cubicBezTo>
                  <a:pt x="1419369" y="1855388"/>
                  <a:pt x="1411793" y="1857981"/>
                  <a:pt x="1406145" y="1856945"/>
                </a:cubicBezTo>
                <a:cubicBezTo>
                  <a:pt x="1396118" y="1855217"/>
                  <a:pt x="1385284" y="1854639"/>
                  <a:pt x="1385976" y="1871581"/>
                </a:cubicBezTo>
                <a:cubicBezTo>
                  <a:pt x="1387243" y="1900855"/>
                  <a:pt x="1387243" y="1930245"/>
                  <a:pt x="1386898" y="1959635"/>
                </a:cubicBezTo>
                <a:cubicBezTo>
                  <a:pt x="1386782" y="1971391"/>
                  <a:pt x="1390471" y="1976116"/>
                  <a:pt x="1402919" y="1976924"/>
                </a:cubicBezTo>
                <a:cubicBezTo>
                  <a:pt x="1437839" y="1979343"/>
                  <a:pt x="1437839" y="1979919"/>
                  <a:pt x="1437839" y="1945918"/>
                </a:cubicBezTo>
                <a:cubicBezTo>
                  <a:pt x="1437839" y="1936469"/>
                  <a:pt x="1437839" y="1926903"/>
                  <a:pt x="1437839" y="1917452"/>
                </a:cubicBezTo>
                <a:cubicBezTo>
                  <a:pt x="1437839" y="1901892"/>
                  <a:pt x="1438531" y="1886333"/>
                  <a:pt x="1437724" y="1870775"/>
                </a:cubicBezTo>
                <a:cubicBezTo>
                  <a:pt x="1437090" y="1858672"/>
                  <a:pt x="1432019" y="1855735"/>
                  <a:pt x="1425695" y="1855560"/>
                </a:cubicBezTo>
                <a:close/>
                <a:moveTo>
                  <a:pt x="11394460" y="1855217"/>
                </a:moveTo>
                <a:cubicBezTo>
                  <a:pt x="11375904" y="1855791"/>
                  <a:pt x="11367491" y="1860057"/>
                  <a:pt x="11368759" y="1879995"/>
                </a:cubicBezTo>
                <a:cubicBezTo>
                  <a:pt x="11369796" y="1896245"/>
                  <a:pt x="11367720" y="1910653"/>
                  <a:pt x="11392386" y="1909498"/>
                </a:cubicBezTo>
                <a:cubicBezTo>
                  <a:pt x="11410826" y="1908579"/>
                  <a:pt x="11420968" y="1905121"/>
                  <a:pt x="11416128" y="1884143"/>
                </a:cubicBezTo>
                <a:cubicBezTo>
                  <a:pt x="11418663" y="1867894"/>
                  <a:pt x="11418893" y="1854408"/>
                  <a:pt x="11394460" y="1855217"/>
                </a:cubicBezTo>
                <a:close/>
                <a:moveTo>
                  <a:pt x="3021985" y="1855217"/>
                </a:moveTo>
                <a:cubicBezTo>
                  <a:pt x="3003429" y="1855791"/>
                  <a:pt x="2995016" y="1860057"/>
                  <a:pt x="2996284" y="1879995"/>
                </a:cubicBezTo>
                <a:cubicBezTo>
                  <a:pt x="2997321" y="1896245"/>
                  <a:pt x="2995245" y="1910653"/>
                  <a:pt x="3019911" y="1909498"/>
                </a:cubicBezTo>
                <a:cubicBezTo>
                  <a:pt x="3038351" y="1908579"/>
                  <a:pt x="3048493" y="1905121"/>
                  <a:pt x="3043653" y="1884143"/>
                </a:cubicBezTo>
                <a:cubicBezTo>
                  <a:pt x="3046188" y="1867894"/>
                  <a:pt x="3046418" y="1854408"/>
                  <a:pt x="3021985" y="1855217"/>
                </a:cubicBezTo>
                <a:close/>
                <a:moveTo>
                  <a:pt x="11526886" y="1854753"/>
                </a:moveTo>
                <a:cubicBezTo>
                  <a:pt x="11507638" y="1855217"/>
                  <a:pt x="11501298" y="1861670"/>
                  <a:pt x="11501645" y="1880571"/>
                </a:cubicBezTo>
                <a:cubicBezTo>
                  <a:pt x="11501991" y="1899357"/>
                  <a:pt x="11503489" y="1910881"/>
                  <a:pt x="11527922" y="1910420"/>
                </a:cubicBezTo>
                <a:cubicBezTo>
                  <a:pt x="11549704" y="1909959"/>
                  <a:pt x="11552586" y="1900511"/>
                  <a:pt x="11550051" y="1883107"/>
                </a:cubicBezTo>
                <a:cubicBezTo>
                  <a:pt x="11553163" y="1865243"/>
                  <a:pt x="11549820" y="1854178"/>
                  <a:pt x="11526886" y="1854753"/>
                </a:cubicBezTo>
                <a:close/>
                <a:moveTo>
                  <a:pt x="3154411" y="1854753"/>
                </a:moveTo>
                <a:cubicBezTo>
                  <a:pt x="3135163" y="1855217"/>
                  <a:pt x="3128823" y="1861670"/>
                  <a:pt x="3129170" y="1880571"/>
                </a:cubicBezTo>
                <a:cubicBezTo>
                  <a:pt x="3129516" y="1899357"/>
                  <a:pt x="3131014" y="1910881"/>
                  <a:pt x="3155447" y="1910420"/>
                </a:cubicBezTo>
                <a:cubicBezTo>
                  <a:pt x="3177229" y="1909959"/>
                  <a:pt x="3180111" y="1900511"/>
                  <a:pt x="3177576" y="1883107"/>
                </a:cubicBezTo>
                <a:cubicBezTo>
                  <a:pt x="3180688" y="1865243"/>
                  <a:pt x="3177345" y="1854178"/>
                  <a:pt x="3154411" y="1854753"/>
                </a:cubicBezTo>
                <a:close/>
                <a:moveTo>
                  <a:pt x="4689991" y="1800586"/>
                </a:moveTo>
                <a:cubicBezTo>
                  <a:pt x="4673743" y="1800817"/>
                  <a:pt x="4666480" y="1804504"/>
                  <a:pt x="4666942" y="1822369"/>
                </a:cubicBezTo>
                <a:cubicBezTo>
                  <a:pt x="4667978" y="1864898"/>
                  <a:pt x="4667286" y="1907426"/>
                  <a:pt x="4667286" y="1949954"/>
                </a:cubicBezTo>
                <a:cubicBezTo>
                  <a:pt x="4667286" y="1994327"/>
                  <a:pt x="4667748" y="2038582"/>
                  <a:pt x="4667056" y="2082839"/>
                </a:cubicBezTo>
                <a:cubicBezTo>
                  <a:pt x="4666826" y="2097823"/>
                  <a:pt x="4670514" y="2104853"/>
                  <a:pt x="4687227" y="2104738"/>
                </a:cubicBezTo>
                <a:cubicBezTo>
                  <a:pt x="4703361" y="2104622"/>
                  <a:pt x="4710391" y="2100818"/>
                  <a:pt x="4710275" y="2082954"/>
                </a:cubicBezTo>
                <a:cubicBezTo>
                  <a:pt x="4709469" y="1996168"/>
                  <a:pt x="4709698" y="1909271"/>
                  <a:pt x="4710161" y="1822484"/>
                </a:cubicBezTo>
                <a:cubicBezTo>
                  <a:pt x="4710161" y="1807615"/>
                  <a:pt x="4707049" y="1800470"/>
                  <a:pt x="4690107" y="1800586"/>
                </a:cubicBezTo>
                <a:close/>
                <a:moveTo>
                  <a:pt x="8240114" y="1796898"/>
                </a:moveTo>
                <a:cubicBezTo>
                  <a:pt x="8226054" y="1797012"/>
                  <a:pt x="8211993" y="1794017"/>
                  <a:pt x="8213606" y="1816835"/>
                </a:cubicBezTo>
                <a:cubicBezTo>
                  <a:pt x="8215335" y="1841039"/>
                  <a:pt x="8214529" y="1865473"/>
                  <a:pt x="8213722" y="1889791"/>
                </a:cubicBezTo>
                <a:cubicBezTo>
                  <a:pt x="8213261" y="1904085"/>
                  <a:pt x="8215335" y="1913765"/>
                  <a:pt x="8232969" y="1911574"/>
                </a:cubicBezTo>
                <a:cubicBezTo>
                  <a:pt x="8238040" y="1910881"/>
                  <a:pt x="8243917" y="1912152"/>
                  <a:pt x="8244494" y="1919066"/>
                </a:cubicBezTo>
                <a:cubicBezTo>
                  <a:pt x="8245300" y="1929208"/>
                  <a:pt x="8236887" y="1927595"/>
                  <a:pt x="8231816" y="1926903"/>
                </a:cubicBezTo>
                <a:cubicBezTo>
                  <a:pt x="8216027" y="1924944"/>
                  <a:pt x="8213952" y="1932550"/>
                  <a:pt x="8213146" y="1946264"/>
                </a:cubicBezTo>
                <a:lnTo>
                  <a:pt x="8213722" y="1946036"/>
                </a:lnTo>
                <a:cubicBezTo>
                  <a:pt x="8213030" y="1958138"/>
                  <a:pt x="8223288" y="1979919"/>
                  <a:pt x="8206460" y="1980494"/>
                </a:cubicBezTo>
                <a:cubicBezTo>
                  <a:pt x="8192399" y="1981071"/>
                  <a:pt x="8198738" y="1958480"/>
                  <a:pt x="8199315" y="1946841"/>
                </a:cubicBezTo>
                <a:cubicBezTo>
                  <a:pt x="8200467" y="1924251"/>
                  <a:pt x="8186522" y="1927479"/>
                  <a:pt x="8172461" y="1926672"/>
                </a:cubicBezTo>
                <a:cubicBezTo>
                  <a:pt x="8157479" y="1925752"/>
                  <a:pt x="8148950" y="1928747"/>
                  <a:pt x="8151485" y="1946151"/>
                </a:cubicBezTo>
                <a:cubicBezTo>
                  <a:pt x="8152638" y="1954679"/>
                  <a:pt x="8148373" y="1966550"/>
                  <a:pt x="8152638" y="1971621"/>
                </a:cubicBezTo>
                <a:cubicBezTo>
                  <a:pt x="8162665" y="1983722"/>
                  <a:pt x="8157133" y="1991215"/>
                  <a:pt x="8152869" y="2003202"/>
                </a:cubicBezTo>
                <a:cubicBezTo>
                  <a:pt x="8141804" y="2034548"/>
                  <a:pt x="8152176" y="2047225"/>
                  <a:pt x="8184908" y="2047225"/>
                </a:cubicBezTo>
                <a:cubicBezTo>
                  <a:pt x="8200582" y="2047225"/>
                  <a:pt x="8216142" y="2047112"/>
                  <a:pt x="8231816" y="2047112"/>
                </a:cubicBezTo>
                <a:cubicBezTo>
                  <a:pt x="8238040" y="2047112"/>
                  <a:pt x="8245185" y="2046997"/>
                  <a:pt x="8244954" y="2055639"/>
                </a:cubicBezTo>
                <a:cubicBezTo>
                  <a:pt x="8244609" y="2065321"/>
                  <a:pt x="8236426" y="2062440"/>
                  <a:pt x="8231125" y="2062440"/>
                </a:cubicBezTo>
                <a:cubicBezTo>
                  <a:pt x="8210264" y="2062786"/>
                  <a:pt x="8189403" y="2063015"/>
                  <a:pt x="8168543" y="2062440"/>
                </a:cubicBezTo>
                <a:cubicBezTo>
                  <a:pt x="8157133" y="2062209"/>
                  <a:pt x="8150909" y="2064168"/>
                  <a:pt x="8151370" y="2077883"/>
                </a:cubicBezTo>
                <a:cubicBezTo>
                  <a:pt x="8152292" y="2105660"/>
                  <a:pt x="8152061" y="2133549"/>
                  <a:pt x="8151370" y="2161326"/>
                </a:cubicBezTo>
                <a:cubicBezTo>
                  <a:pt x="8151024" y="2173773"/>
                  <a:pt x="8155058" y="2178153"/>
                  <a:pt x="8167621" y="2177691"/>
                </a:cubicBezTo>
                <a:cubicBezTo>
                  <a:pt x="8189403" y="2176770"/>
                  <a:pt x="8211071" y="2177576"/>
                  <a:pt x="8232853" y="2177346"/>
                </a:cubicBezTo>
                <a:cubicBezTo>
                  <a:pt x="8241151" y="2177231"/>
                  <a:pt x="8245877" y="2179422"/>
                  <a:pt x="8245416" y="2188987"/>
                </a:cubicBezTo>
                <a:cubicBezTo>
                  <a:pt x="8244954" y="2197861"/>
                  <a:pt x="8239538" y="2198208"/>
                  <a:pt x="8233084" y="2198208"/>
                </a:cubicBezTo>
                <a:cubicBezTo>
                  <a:pt x="8220867" y="2198208"/>
                  <a:pt x="8208766" y="2198208"/>
                  <a:pt x="8196549" y="2198208"/>
                </a:cubicBezTo>
                <a:cubicBezTo>
                  <a:pt x="8151485" y="2198323"/>
                  <a:pt x="8151254" y="2198323"/>
                  <a:pt x="8151485" y="2242694"/>
                </a:cubicBezTo>
                <a:cubicBezTo>
                  <a:pt x="8151600" y="2265053"/>
                  <a:pt x="8144339" y="2294213"/>
                  <a:pt x="8155634" y="2308042"/>
                </a:cubicBezTo>
                <a:cubicBezTo>
                  <a:pt x="8167505" y="2322680"/>
                  <a:pt x="8197932" y="2311154"/>
                  <a:pt x="8220176" y="2312882"/>
                </a:cubicBezTo>
                <a:cubicBezTo>
                  <a:pt x="8222827" y="2312882"/>
                  <a:pt x="8225477" y="2312306"/>
                  <a:pt x="8228013" y="2312882"/>
                </a:cubicBezTo>
                <a:cubicBezTo>
                  <a:pt x="8234006" y="2314265"/>
                  <a:pt x="8244148" y="2308733"/>
                  <a:pt x="8244494" y="2319452"/>
                </a:cubicBezTo>
                <a:cubicBezTo>
                  <a:pt x="8244839" y="2331669"/>
                  <a:pt x="8233775" y="2327981"/>
                  <a:pt x="8226745" y="2328212"/>
                </a:cubicBezTo>
                <a:cubicBezTo>
                  <a:pt x="8207614" y="2328673"/>
                  <a:pt x="8188481" y="2329018"/>
                  <a:pt x="8169349" y="2328212"/>
                </a:cubicBezTo>
                <a:cubicBezTo>
                  <a:pt x="8155980" y="2327634"/>
                  <a:pt x="8150909" y="2332245"/>
                  <a:pt x="8151254" y="2346075"/>
                </a:cubicBezTo>
                <a:cubicBezTo>
                  <a:pt x="8152061" y="2374658"/>
                  <a:pt x="8151946" y="2403356"/>
                  <a:pt x="8151254" y="2432054"/>
                </a:cubicBezTo>
                <a:cubicBezTo>
                  <a:pt x="8150909" y="2444501"/>
                  <a:pt x="8154712" y="2448996"/>
                  <a:pt x="8167390" y="2448535"/>
                </a:cubicBezTo>
                <a:cubicBezTo>
                  <a:pt x="8189172" y="2447843"/>
                  <a:pt x="8210841" y="2448304"/>
                  <a:pt x="8232623" y="2448535"/>
                </a:cubicBezTo>
                <a:cubicBezTo>
                  <a:pt x="8237348" y="2448650"/>
                  <a:pt x="8243917" y="2446921"/>
                  <a:pt x="8244609" y="2454529"/>
                </a:cubicBezTo>
                <a:cubicBezTo>
                  <a:pt x="8245416" y="2463172"/>
                  <a:pt x="8238962" y="2463863"/>
                  <a:pt x="8232508" y="2463863"/>
                </a:cubicBezTo>
                <a:cubicBezTo>
                  <a:pt x="8213376" y="2463863"/>
                  <a:pt x="8194244" y="2463863"/>
                  <a:pt x="8175112" y="2464210"/>
                </a:cubicBezTo>
                <a:cubicBezTo>
                  <a:pt x="8164509" y="2464439"/>
                  <a:pt x="8153445" y="2460983"/>
                  <a:pt x="8149757" y="2478270"/>
                </a:cubicBezTo>
                <a:cubicBezTo>
                  <a:pt x="8147681" y="2488297"/>
                  <a:pt x="8134197" y="2488412"/>
                  <a:pt x="8131777" y="2477118"/>
                </a:cubicBezTo>
                <a:cubicBezTo>
                  <a:pt x="8128781" y="2463172"/>
                  <a:pt x="8120598" y="2464093"/>
                  <a:pt x="8110916" y="2464093"/>
                </a:cubicBezTo>
                <a:cubicBezTo>
                  <a:pt x="8085676" y="2464210"/>
                  <a:pt x="8060550" y="2464554"/>
                  <a:pt x="8035311" y="2464093"/>
                </a:cubicBezTo>
                <a:cubicBezTo>
                  <a:pt x="8023671" y="2463863"/>
                  <a:pt x="8014105" y="2464554"/>
                  <a:pt x="8015717" y="2480114"/>
                </a:cubicBezTo>
                <a:cubicBezTo>
                  <a:pt x="8016063" y="2484378"/>
                  <a:pt x="8015717" y="2489565"/>
                  <a:pt x="8009724" y="2489449"/>
                </a:cubicBezTo>
                <a:cubicBezTo>
                  <a:pt x="8006728" y="2489449"/>
                  <a:pt x="8001427" y="2487029"/>
                  <a:pt x="8001312" y="2485416"/>
                </a:cubicBezTo>
                <a:cubicBezTo>
                  <a:pt x="7999006" y="2455680"/>
                  <a:pt x="7976417" y="2465247"/>
                  <a:pt x="7960051" y="2464439"/>
                </a:cubicBezTo>
                <a:cubicBezTo>
                  <a:pt x="7940112" y="2463518"/>
                  <a:pt x="7920058" y="2464439"/>
                  <a:pt x="7900121" y="2464210"/>
                </a:cubicBezTo>
                <a:cubicBezTo>
                  <a:pt x="7889056" y="2464093"/>
                  <a:pt x="7878567" y="2463863"/>
                  <a:pt x="7880066" y="2479884"/>
                </a:cubicBezTo>
                <a:cubicBezTo>
                  <a:pt x="7880526" y="2483802"/>
                  <a:pt x="7880872" y="2489104"/>
                  <a:pt x="7874648" y="2489680"/>
                </a:cubicBezTo>
                <a:cubicBezTo>
                  <a:pt x="7868194" y="2490256"/>
                  <a:pt x="7864852" y="2486453"/>
                  <a:pt x="7865083" y="2480345"/>
                </a:cubicBezTo>
                <a:cubicBezTo>
                  <a:pt x="7865545" y="2462942"/>
                  <a:pt x="7853558" y="2464210"/>
                  <a:pt x="7841917" y="2464210"/>
                </a:cubicBezTo>
                <a:cubicBezTo>
                  <a:pt x="7796738" y="2464210"/>
                  <a:pt x="7751559" y="2464210"/>
                  <a:pt x="7706380" y="2464210"/>
                </a:cubicBezTo>
                <a:cubicBezTo>
                  <a:pt x="7659356" y="2464210"/>
                  <a:pt x="7612450" y="2465132"/>
                  <a:pt x="7565542" y="2463863"/>
                </a:cubicBezTo>
                <a:cubicBezTo>
                  <a:pt x="7545026" y="2463288"/>
                  <a:pt x="7545718" y="2475043"/>
                  <a:pt x="7546525" y="2488758"/>
                </a:cubicBezTo>
                <a:cubicBezTo>
                  <a:pt x="7547217" y="2501551"/>
                  <a:pt x="7541109" y="2517917"/>
                  <a:pt x="7564965" y="2516765"/>
                </a:cubicBezTo>
                <a:cubicBezTo>
                  <a:pt x="7591012" y="2515497"/>
                  <a:pt x="7617175" y="2516188"/>
                  <a:pt x="7643221" y="2516419"/>
                </a:cubicBezTo>
                <a:cubicBezTo>
                  <a:pt x="7653940" y="2516534"/>
                  <a:pt x="7662584" y="2515382"/>
                  <a:pt x="7661317" y="2501435"/>
                </a:cubicBezTo>
                <a:cubicBezTo>
                  <a:pt x="7660625" y="2494175"/>
                  <a:pt x="7663276" y="2489680"/>
                  <a:pt x="7671460" y="2490256"/>
                </a:cubicBezTo>
                <a:cubicBezTo>
                  <a:pt x="7675724" y="2490487"/>
                  <a:pt x="7681832" y="2490371"/>
                  <a:pt x="7681370" y="2495673"/>
                </a:cubicBezTo>
                <a:cubicBezTo>
                  <a:pt x="7679066" y="2522642"/>
                  <a:pt x="7698312" y="2515843"/>
                  <a:pt x="7712719" y="2516073"/>
                </a:cubicBezTo>
                <a:cubicBezTo>
                  <a:pt x="7733580" y="2516419"/>
                  <a:pt x="7754440" y="2516073"/>
                  <a:pt x="7775302" y="2516419"/>
                </a:cubicBezTo>
                <a:cubicBezTo>
                  <a:pt x="7787287" y="2516649"/>
                  <a:pt x="7798813" y="2517571"/>
                  <a:pt x="7796969" y="2499822"/>
                </a:cubicBezTo>
                <a:cubicBezTo>
                  <a:pt x="7796277" y="2493598"/>
                  <a:pt x="7799159" y="2490026"/>
                  <a:pt x="7805958" y="2490371"/>
                </a:cubicBezTo>
                <a:cubicBezTo>
                  <a:pt x="7811261" y="2490602"/>
                  <a:pt x="7817484" y="2490717"/>
                  <a:pt x="7816908" y="2497978"/>
                </a:cubicBezTo>
                <a:cubicBezTo>
                  <a:pt x="7815178" y="2518839"/>
                  <a:pt x="7829354" y="2516419"/>
                  <a:pt x="7842494" y="2516419"/>
                </a:cubicBezTo>
                <a:cubicBezTo>
                  <a:pt x="7866006" y="2516304"/>
                  <a:pt x="7889401" y="2516073"/>
                  <a:pt x="7912912" y="2516419"/>
                </a:cubicBezTo>
                <a:cubicBezTo>
                  <a:pt x="7924438" y="2516649"/>
                  <a:pt x="7934119" y="2516073"/>
                  <a:pt x="7932505" y="2500398"/>
                </a:cubicBezTo>
                <a:cubicBezTo>
                  <a:pt x="7932045" y="2494981"/>
                  <a:pt x="7933427" y="2489680"/>
                  <a:pt x="7941034" y="2490948"/>
                </a:cubicBezTo>
                <a:cubicBezTo>
                  <a:pt x="7946222" y="2491870"/>
                  <a:pt x="7947834" y="2495788"/>
                  <a:pt x="7947949" y="2500398"/>
                </a:cubicBezTo>
                <a:cubicBezTo>
                  <a:pt x="7947949" y="2506391"/>
                  <a:pt x="7947949" y="2512500"/>
                  <a:pt x="7947949" y="2518609"/>
                </a:cubicBezTo>
                <a:cubicBezTo>
                  <a:pt x="7947834" y="2576004"/>
                  <a:pt x="7948410" y="2633284"/>
                  <a:pt x="7947488" y="2690680"/>
                </a:cubicBezTo>
                <a:cubicBezTo>
                  <a:pt x="7947142" y="2708660"/>
                  <a:pt x="7952560" y="2715922"/>
                  <a:pt x="7971115" y="2714769"/>
                </a:cubicBezTo>
                <a:cubicBezTo>
                  <a:pt x="7992783" y="2713500"/>
                  <a:pt x="8014681" y="2713040"/>
                  <a:pt x="8036233" y="2714884"/>
                </a:cubicBezTo>
                <a:cubicBezTo>
                  <a:pt x="8059169" y="2716959"/>
                  <a:pt x="8057439" y="2702552"/>
                  <a:pt x="8065045" y="2687223"/>
                </a:cubicBezTo>
                <a:cubicBezTo>
                  <a:pt x="8076687" y="2664058"/>
                  <a:pt x="8025284" y="2670857"/>
                  <a:pt x="8051561" y="2652993"/>
                </a:cubicBezTo>
                <a:cubicBezTo>
                  <a:pt x="8071961" y="2639048"/>
                  <a:pt x="8061818" y="2622105"/>
                  <a:pt x="8062741" y="2607006"/>
                </a:cubicBezTo>
                <a:cubicBezTo>
                  <a:pt x="8064701" y="2573238"/>
                  <a:pt x="8063087" y="2539238"/>
                  <a:pt x="8063087" y="2505355"/>
                </a:cubicBezTo>
                <a:cubicBezTo>
                  <a:pt x="8063087" y="2498439"/>
                  <a:pt x="8062395" y="2490832"/>
                  <a:pt x="8072883" y="2490602"/>
                </a:cubicBezTo>
                <a:cubicBezTo>
                  <a:pt x="8080836" y="2490487"/>
                  <a:pt x="8083486" y="2494866"/>
                  <a:pt x="8083256" y="2502127"/>
                </a:cubicBezTo>
                <a:cubicBezTo>
                  <a:pt x="8082910" y="2513882"/>
                  <a:pt x="8089940" y="2516534"/>
                  <a:pt x="8100082" y="2516534"/>
                </a:cubicBezTo>
                <a:cubicBezTo>
                  <a:pt x="8126937" y="2516304"/>
                  <a:pt x="8153906" y="2516304"/>
                  <a:pt x="8180874" y="2516304"/>
                </a:cubicBezTo>
                <a:cubicBezTo>
                  <a:pt x="8190555" y="2516304"/>
                  <a:pt x="8198623" y="2514921"/>
                  <a:pt x="8198277" y="2502588"/>
                </a:cubicBezTo>
                <a:cubicBezTo>
                  <a:pt x="8198047" y="2495788"/>
                  <a:pt x="8199660" y="2490026"/>
                  <a:pt x="8208075" y="2490948"/>
                </a:cubicBezTo>
                <a:cubicBezTo>
                  <a:pt x="8215796" y="2491870"/>
                  <a:pt x="8213261" y="2498554"/>
                  <a:pt x="8213952" y="2503164"/>
                </a:cubicBezTo>
                <a:cubicBezTo>
                  <a:pt x="8217871" y="2528174"/>
                  <a:pt x="8236887" y="2513538"/>
                  <a:pt x="8248988" y="2516073"/>
                </a:cubicBezTo>
                <a:cubicBezTo>
                  <a:pt x="8262819" y="2519070"/>
                  <a:pt x="8266623" y="2510772"/>
                  <a:pt x="8266277" y="2497864"/>
                </a:cubicBezTo>
                <a:cubicBezTo>
                  <a:pt x="8265585" y="2470087"/>
                  <a:pt x="8265931" y="2442196"/>
                  <a:pt x="8266162" y="2414420"/>
                </a:cubicBezTo>
                <a:cubicBezTo>
                  <a:pt x="8266162" y="2404393"/>
                  <a:pt x="8266853" y="2396556"/>
                  <a:pt x="8252215" y="2395749"/>
                </a:cubicBezTo>
                <a:cubicBezTo>
                  <a:pt x="8241267" y="2395173"/>
                  <a:pt x="8244033" y="2383533"/>
                  <a:pt x="8250832" y="2382726"/>
                </a:cubicBezTo>
                <a:cubicBezTo>
                  <a:pt x="8270311" y="2380536"/>
                  <a:pt x="8265931" y="2367282"/>
                  <a:pt x="8266046" y="2355987"/>
                </a:cubicBezTo>
                <a:cubicBezTo>
                  <a:pt x="8266277" y="2333398"/>
                  <a:pt x="8266277" y="2310808"/>
                  <a:pt x="8266046" y="2288219"/>
                </a:cubicBezTo>
                <a:cubicBezTo>
                  <a:pt x="8265931" y="2278306"/>
                  <a:pt x="8268812" y="2268164"/>
                  <a:pt x="8252908" y="2264939"/>
                </a:cubicBezTo>
                <a:cubicBezTo>
                  <a:pt x="8241382" y="2262517"/>
                  <a:pt x="8241382" y="2249379"/>
                  <a:pt x="8251754" y="2247189"/>
                </a:cubicBezTo>
                <a:cubicBezTo>
                  <a:pt x="8268697" y="2243501"/>
                  <a:pt x="8266046" y="2233013"/>
                  <a:pt x="8266046" y="2222063"/>
                </a:cubicBezTo>
                <a:cubicBezTo>
                  <a:pt x="8266046" y="2198552"/>
                  <a:pt x="8263396" y="2174696"/>
                  <a:pt x="8266853" y="2151761"/>
                </a:cubicBezTo>
                <a:cubicBezTo>
                  <a:pt x="8269849" y="2131821"/>
                  <a:pt x="8248527" y="2133665"/>
                  <a:pt x="8246222" y="2122371"/>
                </a:cubicBezTo>
                <a:cubicBezTo>
                  <a:pt x="8243226" y="2107619"/>
                  <a:pt x="8268005" y="2111538"/>
                  <a:pt x="8267314" y="2090677"/>
                </a:cubicBezTo>
                <a:cubicBezTo>
                  <a:pt x="8264548" y="1999513"/>
                  <a:pt x="8265470" y="1908232"/>
                  <a:pt x="8266623" y="1816953"/>
                </a:cubicBezTo>
                <a:cubicBezTo>
                  <a:pt x="8266968" y="1794477"/>
                  <a:pt x="8254406" y="1796898"/>
                  <a:pt x="8240114" y="1796898"/>
                </a:cubicBezTo>
                <a:close/>
                <a:moveTo>
                  <a:pt x="4564481" y="1796783"/>
                </a:moveTo>
                <a:cubicBezTo>
                  <a:pt x="4536707" y="1789751"/>
                  <a:pt x="4525870" y="1797705"/>
                  <a:pt x="4525870" y="1825712"/>
                </a:cubicBezTo>
                <a:cubicBezTo>
                  <a:pt x="4525870" y="1834354"/>
                  <a:pt x="4525870" y="1842998"/>
                  <a:pt x="4525870" y="1851644"/>
                </a:cubicBezTo>
                <a:lnTo>
                  <a:pt x="4525987" y="1851644"/>
                </a:lnTo>
                <a:cubicBezTo>
                  <a:pt x="4525987" y="1866278"/>
                  <a:pt x="4526103" y="1881032"/>
                  <a:pt x="4525987" y="1895668"/>
                </a:cubicBezTo>
                <a:cubicBezTo>
                  <a:pt x="4525757" y="1915032"/>
                  <a:pt x="4539817" y="1912035"/>
                  <a:pt x="4551574" y="1911574"/>
                </a:cubicBezTo>
                <a:cubicBezTo>
                  <a:pt x="4563676" y="1911229"/>
                  <a:pt x="4579580" y="1916070"/>
                  <a:pt x="4578658" y="1894517"/>
                </a:cubicBezTo>
                <a:cubicBezTo>
                  <a:pt x="4577277" y="1866049"/>
                  <a:pt x="4576122" y="1837582"/>
                  <a:pt x="4574854" y="1809116"/>
                </a:cubicBezTo>
                <a:cubicBezTo>
                  <a:pt x="4574624" y="1802314"/>
                  <a:pt x="4571628" y="1798627"/>
                  <a:pt x="4564481" y="1796783"/>
                </a:cubicBezTo>
                <a:close/>
                <a:moveTo>
                  <a:pt x="5824883" y="1796668"/>
                </a:moveTo>
                <a:cubicBezTo>
                  <a:pt x="5812435" y="1796091"/>
                  <a:pt x="5802871" y="1796668"/>
                  <a:pt x="5803446" y="1813841"/>
                </a:cubicBezTo>
                <a:cubicBezTo>
                  <a:pt x="5804252" y="1838043"/>
                  <a:pt x="5804831" y="1862362"/>
                  <a:pt x="5799183" y="1886449"/>
                </a:cubicBezTo>
                <a:cubicBezTo>
                  <a:pt x="5795954" y="1900278"/>
                  <a:pt x="5797915" y="1913072"/>
                  <a:pt x="5817737" y="1911922"/>
                </a:cubicBezTo>
                <a:cubicBezTo>
                  <a:pt x="5823156" y="1911574"/>
                  <a:pt x="5828225" y="1914570"/>
                  <a:pt x="5827879" y="1921141"/>
                </a:cubicBezTo>
                <a:cubicBezTo>
                  <a:pt x="5827649" y="1927133"/>
                  <a:pt x="5822117" y="1927479"/>
                  <a:pt x="5818199" y="1926903"/>
                </a:cubicBezTo>
                <a:cubicBezTo>
                  <a:pt x="5798030" y="1923905"/>
                  <a:pt x="5799183" y="1936930"/>
                  <a:pt x="5798145" y="1950759"/>
                </a:cubicBezTo>
                <a:lnTo>
                  <a:pt x="5797799" y="1949840"/>
                </a:lnTo>
                <a:cubicBezTo>
                  <a:pt x="5796990" y="1960670"/>
                  <a:pt x="5804945" y="1980611"/>
                  <a:pt x="5789500" y="1980265"/>
                </a:cubicBezTo>
                <a:cubicBezTo>
                  <a:pt x="5775554" y="1979919"/>
                  <a:pt x="5783162" y="1959980"/>
                  <a:pt x="5783392" y="1949379"/>
                </a:cubicBezTo>
                <a:cubicBezTo>
                  <a:pt x="5783854" y="1931974"/>
                  <a:pt x="5779818" y="1925174"/>
                  <a:pt x="5760688" y="1925520"/>
                </a:cubicBezTo>
                <a:cubicBezTo>
                  <a:pt x="5742247" y="1925865"/>
                  <a:pt x="5733603" y="1929322"/>
                  <a:pt x="5735217" y="1949954"/>
                </a:cubicBezTo>
                <a:cubicBezTo>
                  <a:pt x="5736829" y="1971391"/>
                  <a:pt x="5745013" y="1991789"/>
                  <a:pt x="5736716" y="2014841"/>
                </a:cubicBezTo>
                <a:cubicBezTo>
                  <a:pt x="5728301" y="2038121"/>
                  <a:pt x="5740866" y="2049763"/>
                  <a:pt x="5766682" y="2046651"/>
                </a:cubicBezTo>
                <a:cubicBezTo>
                  <a:pt x="5782124" y="2044920"/>
                  <a:pt x="5797915" y="2046305"/>
                  <a:pt x="5813586" y="2046305"/>
                </a:cubicBezTo>
                <a:cubicBezTo>
                  <a:pt x="5819697" y="2046305"/>
                  <a:pt x="5827419" y="2045729"/>
                  <a:pt x="5827995" y="2053681"/>
                </a:cubicBezTo>
                <a:cubicBezTo>
                  <a:pt x="5828803" y="2065206"/>
                  <a:pt x="5818659" y="2061633"/>
                  <a:pt x="5812783" y="2061748"/>
                </a:cubicBezTo>
                <a:cubicBezTo>
                  <a:pt x="5792842" y="2062209"/>
                  <a:pt x="5772790" y="2062325"/>
                  <a:pt x="5752850" y="2061748"/>
                </a:cubicBezTo>
                <a:cubicBezTo>
                  <a:pt x="5740866" y="2061402"/>
                  <a:pt x="5735447" y="2065206"/>
                  <a:pt x="5735677" y="2077999"/>
                </a:cubicBezTo>
                <a:cubicBezTo>
                  <a:pt x="5736253" y="2104968"/>
                  <a:pt x="5736253" y="2131821"/>
                  <a:pt x="5735561" y="2158790"/>
                </a:cubicBezTo>
                <a:cubicBezTo>
                  <a:pt x="5735217" y="2172160"/>
                  <a:pt x="5740058" y="2177576"/>
                  <a:pt x="5753774" y="2176886"/>
                </a:cubicBezTo>
                <a:cubicBezTo>
                  <a:pt x="5770254" y="2175962"/>
                  <a:pt x="5786850" y="2175502"/>
                  <a:pt x="5803214" y="2177116"/>
                </a:cubicBezTo>
                <a:cubicBezTo>
                  <a:pt x="5811629" y="2177923"/>
                  <a:pt x="5827649" y="2168932"/>
                  <a:pt x="5827649" y="2185645"/>
                </a:cubicBezTo>
                <a:cubicBezTo>
                  <a:pt x="5827649" y="2202472"/>
                  <a:pt x="5811399" y="2196824"/>
                  <a:pt x="5801141" y="2197285"/>
                </a:cubicBezTo>
                <a:cubicBezTo>
                  <a:pt x="5785583" y="2197976"/>
                  <a:pt x="5769792" y="2198091"/>
                  <a:pt x="5754234" y="2197285"/>
                </a:cubicBezTo>
                <a:cubicBezTo>
                  <a:pt x="5741093" y="2196593"/>
                  <a:pt x="5735101" y="2200858"/>
                  <a:pt x="5735447" y="2214804"/>
                </a:cubicBezTo>
                <a:cubicBezTo>
                  <a:pt x="5736137" y="2241658"/>
                  <a:pt x="5736253" y="2268626"/>
                  <a:pt x="5735677" y="2295595"/>
                </a:cubicBezTo>
                <a:cubicBezTo>
                  <a:pt x="5735447" y="2307811"/>
                  <a:pt x="5739828" y="2312652"/>
                  <a:pt x="5752273" y="2312306"/>
                </a:cubicBezTo>
                <a:cubicBezTo>
                  <a:pt x="5773134" y="2311615"/>
                  <a:pt x="5793995" y="2311960"/>
                  <a:pt x="5814855" y="2312306"/>
                </a:cubicBezTo>
                <a:cubicBezTo>
                  <a:pt x="5820386" y="2312421"/>
                  <a:pt x="5828687" y="2310577"/>
                  <a:pt x="5828111" y="2319912"/>
                </a:cubicBezTo>
                <a:cubicBezTo>
                  <a:pt x="5827649" y="2327751"/>
                  <a:pt x="5820273" y="2327751"/>
                  <a:pt x="5814051" y="2327751"/>
                </a:cubicBezTo>
                <a:cubicBezTo>
                  <a:pt x="5794110" y="2327634"/>
                  <a:pt x="5774058" y="2327981"/>
                  <a:pt x="5754118" y="2327520"/>
                </a:cubicBezTo>
                <a:cubicBezTo>
                  <a:pt x="5740866" y="2327174"/>
                  <a:pt x="5735333" y="2332361"/>
                  <a:pt x="5735561" y="2345960"/>
                </a:cubicBezTo>
                <a:cubicBezTo>
                  <a:pt x="5736137" y="2373735"/>
                  <a:pt x="5736486" y="2401627"/>
                  <a:pt x="5735561" y="2429403"/>
                </a:cubicBezTo>
                <a:cubicBezTo>
                  <a:pt x="5734985" y="2445077"/>
                  <a:pt x="5741785" y="2448535"/>
                  <a:pt x="5755731" y="2447958"/>
                </a:cubicBezTo>
                <a:cubicBezTo>
                  <a:pt x="5775670" y="2447152"/>
                  <a:pt x="5795725" y="2447728"/>
                  <a:pt x="5815663" y="2447958"/>
                </a:cubicBezTo>
                <a:cubicBezTo>
                  <a:pt x="5820503" y="2448074"/>
                  <a:pt x="5827303" y="2446806"/>
                  <a:pt x="5827995" y="2453951"/>
                </a:cubicBezTo>
                <a:cubicBezTo>
                  <a:pt x="5828917" y="2462366"/>
                  <a:pt x="5822117" y="2463518"/>
                  <a:pt x="5815779" y="2463518"/>
                </a:cubicBezTo>
                <a:cubicBezTo>
                  <a:pt x="5801026" y="2463632"/>
                  <a:pt x="5786274" y="2463056"/>
                  <a:pt x="5771522" y="2463518"/>
                </a:cubicBezTo>
                <a:cubicBezTo>
                  <a:pt x="5756884" y="2463979"/>
                  <a:pt x="5740058" y="2458446"/>
                  <a:pt x="5732335" y="2479423"/>
                </a:cubicBezTo>
                <a:cubicBezTo>
                  <a:pt x="5729915" y="2486107"/>
                  <a:pt x="5718389" y="2486338"/>
                  <a:pt x="5716430" y="2477348"/>
                </a:cubicBezTo>
                <a:cubicBezTo>
                  <a:pt x="5712743" y="2460867"/>
                  <a:pt x="5701333" y="2463632"/>
                  <a:pt x="5690268" y="2463632"/>
                </a:cubicBezTo>
                <a:cubicBezTo>
                  <a:pt x="5668485" y="2463632"/>
                  <a:pt x="5646820" y="2463632"/>
                  <a:pt x="5625035" y="2463632"/>
                </a:cubicBezTo>
                <a:cubicBezTo>
                  <a:pt x="5614086" y="2463632"/>
                  <a:pt x="5602562" y="2461213"/>
                  <a:pt x="5598759" y="2477463"/>
                </a:cubicBezTo>
                <a:cubicBezTo>
                  <a:pt x="5596798" y="2485531"/>
                  <a:pt x="5587118" y="2487836"/>
                  <a:pt x="5585274" y="2477348"/>
                </a:cubicBezTo>
                <a:cubicBezTo>
                  <a:pt x="5582506" y="2461674"/>
                  <a:pt x="5572365" y="2463863"/>
                  <a:pt x="5562107" y="2463863"/>
                </a:cubicBezTo>
                <a:cubicBezTo>
                  <a:pt x="5537789" y="2463863"/>
                  <a:pt x="5513472" y="2463632"/>
                  <a:pt x="5489152" y="2463863"/>
                </a:cubicBezTo>
                <a:cubicBezTo>
                  <a:pt x="5483160" y="2463979"/>
                  <a:pt x="5474515" y="2462942"/>
                  <a:pt x="5471749" y="2466284"/>
                </a:cubicBezTo>
                <a:cubicBezTo>
                  <a:pt x="5462183" y="2477579"/>
                  <a:pt x="5455039" y="2498324"/>
                  <a:pt x="5445471" y="2466284"/>
                </a:cubicBezTo>
                <a:cubicBezTo>
                  <a:pt x="5444779" y="2464210"/>
                  <a:pt x="5435907" y="2463863"/>
                  <a:pt x="5430835" y="2463863"/>
                </a:cubicBezTo>
                <a:cubicBezTo>
                  <a:pt x="5337825" y="2463632"/>
                  <a:pt x="5244819" y="2464093"/>
                  <a:pt x="5151808" y="2463172"/>
                </a:cubicBezTo>
                <a:cubicBezTo>
                  <a:pt x="5130602" y="2462942"/>
                  <a:pt x="5130372" y="2474236"/>
                  <a:pt x="5130372" y="2489449"/>
                </a:cubicBezTo>
                <a:cubicBezTo>
                  <a:pt x="5130489" y="2504318"/>
                  <a:pt x="5129910" y="2517341"/>
                  <a:pt x="5151463" y="2516073"/>
                </a:cubicBezTo>
                <a:cubicBezTo>
                  <a:pt x="5173937" y="2514690"/>
                  <a:pt x="5196642" y="2515727"/>
                  <a:pt x="5219230" y="2515727"/>
                </a:cubicBezTo>
                <a:cubicBezTo>
                  <a:pt x="5232138" y="2515727"/>
                  <a:pt x="5246663" y="2518263"/>
                  <a:pt x="5246314" y="2497747"/>
                </a:cubicBezTo>
                <a:cubicBezTo>
                  <a:pt x="5246200" y="2492792"/>
                  <a:pt x="5249888" y="2490141"/>
                  <a:pt x="5254845" y="2489910"/>
                </a:cubicBezTo>
                <a:cubicBezTo>
                  <a:pt x="5259338" y="2489795"/>
                  <a:pt x="5265104" y="2490487"/>
                  <a:pt x="5265104" y="2495442"/>
                </a:cubicBezTo>
                <a:cubicBezTo>
                  <a:pt x="5265217" y="2523334"/>
                  <a:pt x="5285732" y="2515151"/>
                  <a:pt x="5300600" y="2515727"/>
                </a:cubicBezTo>
                <a:cubicBezTo>
                  <a:pt x="5319732" y="2516419"/>
                  <a:pt x="5338865" y="2515612"/>
                  <a:pt x="5357995" y="2515958"/>
                </a:cubicBezTo>
                <a:cubicBezTo>
                  <a:pt x="5370214" y="2516188"/>
                  <a:pt x="5381161" y="2515727"/>
                  <a:pt x="5381391" y="2499361"/>
                </a:cubicBezTo>
                <a:cubicBezTo>
                  <a:pt x="5381391" y="2493022"/>
                  <a:pt x="5385309" y="2490256"/>
                  <a:pt x="5391417" y="2490026"/>
                </a:cubicBezTo>
                <a:cubicBezTo>
                  <a:pt x="5399370" y="2489680"/>
                  <a:pt x="5402022" y="2494405"/>
                  <a:pt x="5402022" y="2501435"/>
                </a:cubicBezTo>
                <a:cubicBezTo>
                  <a:pt x="5401906" y="2513192"/>
                  <a:pt x="5408938" y="2515958"/>
                  <a:pt x="5418964" y="2515958"/>
                </a:cubicBezTo>
                <a:cubicBezTo>
                  <a:pt x="5445819" y="2515843"/>
                  <a:pt x="5472788" y="2515843"/>
                  <a:pt x="5499756" y="2515843"/>
                </a:cubicBezTo>
                <a:cubicBezTo>
                  <a:pt x="5507941" y="2515843"/>
                  <a:pt x="5515660" y="2515266"/>
                  <a:pt x="5516812" y="2504432"/>
                </a:cubicBezTo>
                <a:cubicBezTo>
                  <a:pt x="5517505" y="2497747"/>
                  <a:pt x="5516812" y="2488297"/>
                  <a:pt x="5527300" y="2490717"/>
                </a:cubicBezTo>
                <a:cubicBezTo>
                  <a:pt x="5536866" y="2493022"/>
                  <a:pt x="5532257" y="2502474"/>
                  <a:pt x="5532257" y="2508467"/>
                </a:cubicBezTo>
                <a:cubicBezTo>
                  <a:pt x="5532716" y="2569204"/>
                  <a:pt x="5533178" y="2630057"/>
                  <a:pt x="5532141" y="2690912"/>
                </a:cubicBezTo>
                <a:cubicBezTo>
                  <a:pt x="5531797" y="2709467"/>
                  <a:pt x="5537673" y="2715229"/>
                  <a:pt x="5555770" y="2714192"/>
                </a:cubicBezTo>
                <a:cubicBezTo>
                  <a:pt x="5579166" y="2712810"/>
                  <a:pt x="5602676" y="2714192"/>
                  <a:pt x="5626186" y="2713732"/>
                </a:cubicBezTo>
                <a:cubicBezTo>
                  <a:pt x="5634831" y="2713500"/>
                  <a:pt x="5648663" y="2717535"/>
                  <a:pt x="5646587" y="2702092"/>
                </a:cubicBezTo>
                <a:cubicBezTo>
                  <a:pt x="5644975" y="2690106"/>
                  <a:pt x="5659152" y="2671895"/>
                  <a:pt x="5634947" y="2666594"/>
                </a:cubicBezTo>
                <a:cubicBezTo>
                  <a:pt x="5621807" y="2663711"/>
                  <a:pt x="5624691" y="2649075"/>
                  <a:pt x="5630683" y="2648499"/>
                </a:cubicBezTo>
                <a:cubicBezTo>
                  <a:pt x="5655923" y="2645847"/>
                  <a:pt x="5646704" y="2627983"/>
                  <a:pt x="5647047" y="2615651"/>
                </a:cubicBezTo>
                <a:cubicBezTo>
                  <a:pt x="5647971" y="2578309"/>
                  <a:pt x="5647279" y="2540852"/>
                  <a:pt x="5647509" y="2503511"/>
                </a:cubicBezTo>
                <a:cubicBezTo>
                  <a:pt x="5647509" y="2497978"/>
                  <a:pt x="5645435" y="2490371"/>
                  <a:pt x="5654885" y="2489910"/>
                </a:cubicBezTo>
                <a:cubicBezTo>
                  <a:pt x="5659842" y="2489680"/>
                  <a:pt x="5667793" y="2488527"/>
                  <a:pt x="5667331" y="2495212"/>
                </a:cubicBezTo>
                <a:cubicBezTo>
                  <a:pt x="5665487" y="2522066"/>
                  <a:pt x="5684506" y="2515382"/>
                  <a:pt x="5698797" y="2515727"/>
                </a:cubicBezTo>
                <a:cubicBezTo>
                  <a:pt x="5719656" y="2516188"/>
                  <a:pt x="5740517" y="2515727"/>
                  <a:pt x="5761377" y="2515958"/>
                </a:cubicBezTo>
                <a:cubicBezTo>
                  <a:pt x="5773250" y="2516073"/>
                  <a:pt x="5785007" y="2516995"/>
                  <a:pt x="5783162" y="2499246"/>
                </a:cubicBezTo>
                <a:cubicBezTo>
                  <a:pt x="5782586" y="2492907"/>
                  <a:pt x="5785812" y="2490026"/>
                  <a:pt x="5792383" y="2489795"/>
                </a:cubicBezTo>
                <a:cubicBezTo>
                  <a:pt x="5799526" y="2489565"/>
                  <a:pt x="5804599" y="2491409"/>
                  <a:pt x="5803790" y="2499708"/>
                </a:cubicBezTo>
                <a:cubicBezTo>
                  <a:pt x="5802063" y="2517802"/>
                  <a:pt x="5814511" y="2516073"/>
                  <a:pt x="5825919" y="2515843"/>
                </a:cubicBezTo>
                <a:cubicBezTo>
                  <a:pt x="5837675" y="2515497"/>
                  <a:pt x="5852084" y="2519185"/>
                  <a:pt x="5851275" y="2499361"/>
                </a:cubicBezTo>
                <a:cubicBezTo>
                  <a:pt x="5851046" y="2493368"/>
                  <a:pt x="5854272" y="2489565"/>
                  <a:pt x="5860496" y="2489104"/>
                </a:cubicBezTo>
                <a:cubicBezTo>
                  <a:pt x="5865222" y="2488758"/>
                  <a:pt x="5870638" y="2490602"/>
                  <a:pt x="5870524" y="2495212"/>
                </a:cubicBezTo>
                <a:cubicBezTo>
                  <a:pt x="5869600" y="2521144"/>
                  <a:pt x="5888273" y="2515266"/>
                  <a:pt x="5903025" y="2515612"/>
                </a:cubicBezTo>
                <a:cubicBezTo>
                  <a:pt x="5918699" y="2515843"/>
                  <a:pt x="5934374" y="2514690"/>
                  <a:pt x="5949932" y="2516188"/>
                </a:cubicBezTo>
                <a:cubicBezTo>
                  <a:pt x="5971598" y="2518263"/>
                  <a:pt x="5988543" y="2515036"/>
                  <a:pt x="5991769" y="2489219"/>
                </a:cubicBezTo>
                <a:cubicBezTo>
                  <a:pt x="5999259" y="2489334"/>
                  <a:pt x="6003063" y="2492676"/>
                  <a:pt x="6002141" y="2500398"/>
                </a:cubicBezTo>
                <a:cubicBezTo>
                  <a:pt x="6000642" y="2513653"/>
                  <a:pt x="6008019" y="2516073"/>
                  <a:pt x="6019430" y="2516073"/>
                </a:cubicBezTo>
                <a:cubicBezTo>
                  <a:pt x="6091460" y="2515727"/>
                  <a:pt x="6163378" y="2515727"/>
                  <a:pt x="6235412" y="2516073"/>
                </a:cubicBezTo>
                <a:cubicBezTo>
                  <a:pt x="6246938" y="2516073"/>
                  <a:pt x="6253968" y="2513421"/>
                  <a:pt x="6252701" y="2500283"/>
                </a:cubicBezTo>
                <a:cubicBezTo>
                  <a:pt x="6252009" y="2492676"/>
                  <a:pt x="6255813" y="2489795"/>
                  <a:pt x="6263534" y="2489795"/>
                </a:cubicBezTo>
                <a:cubicBezTo>
                  <a:pt x="6271833" y="2489795"/>
                  <a:pt x="6273561" y="2494175"/>
                  <a:pt x="6273561" y="2501206"/>
                </a:cubicBezTo>
                <a:cubicBezTo>
                  <a:pt x="6273677" y="2527252"/>
                  <a:pt x="6293616" y="2513077"/>
                  <a:pt x="6304450" y="2515382"/>
                </a:cubicBezTo>
                <a:cubicBezTo>
                  <a:pt x="6319431" y="2518609"/>
                  <a:pt x="6320354" y="2506967"/>
                  <a:pt x="6320354" y="2495673"/>
                </a:cubicBezTo>
                <a:cubicBezTo>
                  <a:pt x="6320122" y="2468820"/>
                  <a:pt x="6319778" y="2441965"/>
                  <a:pt x="6320698" y="2415111"/>
                </a:cubicBezTo>
                <a:cubicBezTo>
                  <a:pt x="6321276" y="2400590"/>
                  <a:pt x="6316433" y="2395519"/>
                  <a:pt x="6301454" y="2395749"/>
                </a:cubicBezTo>
                <a:cubicBezTo>
                  <a:pt x="6252933" y="2396671"/>
                  <a:pt x="6204296" y="2396671"/>
                  <a:pt x="6155775" y="2395749"/>
                </a:cubicBezTo>
                <a:cubicBezTo>
                  <a:pt x="6139984" y="2395403"/>
                  <a:pt x="6136986" y="2401742"/>
                  <a:pt x="6137562" y="2415572"/>
                </a:cubicBezTo>
                <a:cubicBezTo>
                  <a:pt x="6138486" y="2436433"/>
                  <a:pt x="6137794" y="2457178"/>
                  <a:pt x="6137678" y="2478040"/>
                </a:cubicBezTo>
                <a:cubicBezTo>
                  <a:pt x="6137562" y="2482880"/>
                  <a:pt x="6138486" y="2489219"/>
                  <a:pt x="6130878" y="2489334"/>
                </a:cubicBezTo>
                <a:cubicBezTo>
                  <a:pt x="6123964" y="2489449"/>
                  <a:pt x="6122349" y="2484263"/>
                  <a:pt x="6122349" y="2478731"/>
                </a:cubicBezTo>
                <a:cubicBezTo>
                  <a:pt x="6122119" y="2457985"/>
                  <a:pt x="6121198" y="2437125"/>
                  <a:pt x="6122349" y="2416379"/>
                </a:cubicBezTo>
                <a:cubicBezTo>
                  <a:pt x="6123272" y="2400244"/>
                  <a:pt x="6117164" y="2395173"/>
                  <a:pt x="6101373" y="2395980"/>
                </a:cubicBezTo>
                <a:cubicBezTo>
                  <a:pt x="6064493" y="2397939"/>
                  <a:pt x="6027382" y="2398400"/>
                  <a:pt x="5990614" y="2398285"/>
                </a:cubicBezTo>
                <a:cubicBezTo>
                  <a:pt x="5952814" y="2398054"/>
                  <a:pt x="5914781" y="2396325"/>
                  <a:pt x="5876862" y="2397708"/>
                </a:cubicBezTo>
                <a:cubicBezTo>
                  <a:pt x="5867988" y="2401857"/>
                  <a:pt x="5872020" y="2409810"/>
                  <a:pt x="5871793" y="2416034"/>
                </a:cubicBezTo>
                <a:cubicBezTo>
                  <a:pt x="5871214" y="2433322"/>
                  <a:pt x="5871560" y="2450724"/>
                  <a:pt x="5871444" y="2468128"/>
                </a:cubicBezTo>
                <a:cubicBezTo>
                  <a:pt x="5871330" y="2475158"/>
                  <a:pt x="5871677" y="2483341"/>
                  <a:pt x="5862223" y="2484033"/>
                </a:cubicBezTo>
                <a:cubicBezTo>
                  <a:pt x="5850700" y="2484839"/>
                  <a:pt x="5850932" y="2475735"/>
                  <a:pt x="5850932" y="2467782"/>
                </a:cubicBezTo>
                <a:cubicBezTo>
                  <a:pt x="5850816" y="2449572"/>
                  <a:pt x="5857154" y="2427559"/>
                  <a:pt x="5849201" y="2413960"/>
                </a:cubicBezTo>
                <a:cubicBezTo>
                  <a:pt x="5837445" y="2393790"/>
                  <a:pt x="5844132" y="2381228"/>
                  <a:pt x="5849201" y="2362326"/>
                </a:cubicBezTo>
                <a:cubicBezTo>
                  <a:pt x="5855885" y="2337201"/>
                  <a:pt x="5857268" y="2306544"/>
                  <a:pt x="5848739" y="2282688"/>
                </a:cubicBezTo>
                <a:cubicBezTo>
                  <a:pt x="5841249" y="2261826"/>
                  <a:pt x="5839175" y="2250531"/>
                  <a:pt x="5848509" y="2228635"/>
                </a:cubicBezTo>
                <a:cubicBezTo>
                  <a:pt x="5858535" y="2205122"/>
                  <a:pt x="5857384" y="2171698"/>
                  <a:pt x="5848739" y="2146919"/>
                </a:cubicBezTo>
                <a:cubicBezTo>
                  <a:pt x="5841595" y="2126289"/>
                  <a:pt x="5830299" y="2111883"/>
                  <a:pt x="5850700" y="2094711"/>
                </a:cubicBezTo>
                <a:cubicBezTo>
                  <a:pt x="5850700" y="2000896"/>
                  <a:pt x="5850700" y="1906963"/>
                  <a:pt x="5850700" y="1813147"/>
                </a:cubicBezTo>
                <a:cubicBezTo>
                  <a:pt x="5850700" y="1793902"/>
                  <a:pt x="5836870" y="1797128"/>
                  <a:pt x="5824883" y="1796668"/>
                </a:cubicBezTo>
                <a:close/>
                <a:moveTo>
                  <a:pt x="4603783" y="1796609"/>
                </a:moveTo>
                <a:cubicBezTo>
                  <a:pt x="4597849" y="1797532"/>
                  <a:pt x="4593469" y="1801392"/>
                  <a:pt x="4593873" y="1813841"/>
                </a:cubicBezTo>
                <a:cubicBezTo>
                  <a:pt x="4594678" y="1838965"/>
                  <a:pt x="4594216" y="1864205"/>
                  <a:pt x="4593987" y="1889329"/>
                </a:cubicBezTo>
                <a:cubicBezTo>
                  <a:pt x="4593873" y="1900855"/>
                  <a:pt x="4592372" y="1912843"/>
                  <a:pt x="4610007" y="1911922"/>
                </a:cubicBezTo>
                <a:cubicBezTo>
                  <a:pt x="4614501" y="1911691"/>
                  <a:pt x="4618421" y="1914686"/>
                  <a:pt x="4618881" y="1919641"/>
                </a:cubicBezTo>
                <a:cubicBezTo>
                  <a:pt x="4618997" y="1921602"/>
                  <a:pt x="4616461" y="1925520"/>
                  <a:pt x="4615309" y="1925520"/>
                </a:cubicBezTo>
                <a:cubicBezTo>
                  <a:pt x="4583728" y="1924483"/>
                  <a:pt x="4596520" y="1948223"/>
                  <a:pt x="4593873" y="1963323"/>
                </a:cubicBezTo>
                <a:cubicBezTo>
                  <a:pt x="4592719" y="1970123"/>
                  <a:pt x="4598136" y="1982224"/>
                  <a:pt x="4587416" y="1982570"/>
                </a:cubicBezTo>
                <a:cubicBezTo>
                  <a:pt x="4574740" y="1983031"/>
                  <a:pt x="4579120" y="1970123"/>
                  <a:pt x="4578196" y="1962287"/>
                </a:cubicBezTo>
                <a:cubicBezTo>
                  <a:pt x="4576928" y="1951452"/>
                  <a:pt x="4583728" y="1936007"/>
                  <a:pt x="4574164" y="1930475"/>
                </a:cubicBezTo>
                <a:cubicBezTo>
                  <a:pt x="4561139" y="1922985"/>
                  <a:pt x="4539703" y="1920794"/>
                  <a:pt x="4530483" y="1931166"/>
                </a:cubicBezTo>
                <a:cubicBezTo>
                  <a:pt x="4520801" y="1942001"/>
                  <a:pt x="4519303" y="1965743"/>
                  <a:pt x="4531176" y="1976346"/>
                </a:cubicBezTo>
                <a:cubicBezTo>
                  <a:pt x="4542929" y="1986718"/>
                  <a:pt x="4544428" y="1986949"/>
                  <a:pt x="4532095" y="1996978"/>
                </a:cubicBezTo>
                <a:cubicBezTo>
                  <a:pt x="4519186" y="2007465"/>
                  <a:pt x="4525181" y="2024983"/>
                  <a:pt x="4527831" y="2038467"/>
                </a:cubicBezTo>
                <a:cubicBezTo>
                  <a:pt x="4530597" y="2052298"/>
                  <a:pt x="4545003" y="2046420"/>
                  <a:pt x="4554570" y="2046881"/>
                </a:cubicBezTo>
                <a:cubicBezTo>
                  <a:pt x="4571858" y="2047686"/>
                  <a:pt x="4589260" y="2047112"/>
                  <a:pt x="4606665" y="2047112"/>
                </a:cubicBezTo>
                <a:cubicBezTo>
                  <a:pt x="4612197" y="2047112"/>
                  <a:pt x="4617959" y="2047918"/>
                  <a:pt x="4618651" y="2054373"/>
                </a:cubicBezTo>
                <a:cubicBezTo>
                  <a:pt x="4619689" y="2064168"/>
                  <a:pt x="4611505" y="2062555"/>
                  <a:pt x="4605972" y="2062555"/>
                </a:cubicBezTo>
                <a:cubicBezTo>
                  <a:pt x="4587765" y="2062901"/>
                  <a:pt x="4569322" y="2064283"/>
                  <a:pt x="4551344" y="2062325"/>
                </a:cubicBezTo>
                <a:cubicBezTo>
                  <a:pt x="4529558" y="2060020"/>
                  <a:pt x="4524489" y="2069470"/>
                  <a:pt x="4525757" y="2088949"/>
                </a:cubicBezTo>
                <a:cubicBezTo>
                  <a:pt x="4527139" y="2111421"/>
                  <a:pt x="4527025" y="2134128"/>
                  <a:pt x="4525987" y="2156601"/>
                </a:cubicBezTo>
                <a:cubicBezTo>
                  <a:pt x="4525294" y="2172044"/>
                  <a:pt x="4529558" y="2178846"/>
                  <a:pt x="4546155" y="2177691"/>
                </a:cubicBezTo>
                <a:cubicBezTo>
                  <a:pt x="4565172" y="2176425"/>
                  <a:pt x="4584304" y="2177346"/>
                  <a:pt x="4603437" y="2177461"/>
                </a:cubicBezTo>
                <a:cubicBezTo>
                  <a:pt x="4611045" y="2177461"/>
                  <a:pt x="4620149" y="2176080"/>
                  <a:pt x="4619689" y="2188296"/>
                </a:cubicBezTo>
                <a:cubicBezTo>
                  <a:pt x="4619227" y="2200628"/>
                  <a:pt x="4609660" y="2198208"/>
                  <a:pt x="4602400" y="2198208"/>
                </a:cubicBezTo>
                <a:cubicBezTo>
                  <a:pt x="4582460" y="2198552"/>
                  <a:pt x="4562408" y="2198898"/>
                  <a:pt x="4542467" y="2198208"/>
                </a:cubicBezTo>
                <a:cubicBezTo>
                  <a:pt x="4530021" y="2197747"/>
                  <a:pt x="4525757" y="2202587"/>
                  <a:pt x="4525987" y="2214920"/>
                </a:cubicBezTo>
                <a:cubicBezTo>
                  <a:pt x="4526563" y="2241773"/>
                  <a:pt x="4526563" y="2268742"/>
                  <a:pt x="4525757" y="2295595"/>
                </a:cubicBezTo>
                <a:cubicBezTo>
                  <a:pt x="4525411" y="2309655"/>
                  <a:pt x="4531289" y="2313804"/>
                  <a:pt x="4544311" y="2313228"/>
                </a:cubicBezTo>
                <a:cubicBezTo>
                  <a:pt x="4562524" y="2312421"/>
                  <a:pt x="4580848" y="2312537"/>
                  <a:pt x="4599056" y="2313228"/>
                </a:cubicBezTo>
                <a:cubicBezTo>
                  <a:pt x="4605972" y="2313459"/>
                  <a:pt x="4617959" y="2308618"/>
                  <a:pt x="4618189" y="2319682"/>
                </a:cubicBezTo>
                <a:cubicBezTo>
                  <a:pt x="4618421" y="2332822"/>
                  <a:pt x="4605513" y="2328095"/>
                  <a:pt x="4597788" y="2328327"/>
                </a:cubicBezTo>
                <a:cubicBezTo>
                  <a:pt x="4580386" y="2328903"/>
                  <a:pt x="4563100" y="2328903"/>
                  <a:pt x="4545696" y="2328327"/>
                </a:cubicBezTo>
                <a:cubicBezTo>
                  <a:pt x="4531289" y="2327866"/>
                  <a:pt x="4525643" y="2333859"/>
                  <a:pt x="4525987" y="2348380"/>
                </a:cubicBezTo>
                <a:cubicBezTo>
                  <a:pt x="4526795" y="2375350"/>
                  <a:pt x="4526795" y="2402318"/>
                  <a:pt x="4525987" y="2429173"/>
                </a:cubicBezTo>
                <a:cubicBezTo>
                  <a:pt x="4525527" y="2444386"/>
                  <a:pt x="4532095" y="2448650"/>
                  <a:pt x="4546271" y="2448074"/>
                </a:cubicBezTo>
                <a:cubicBezTo>
                  <a:pt x="4566212" y="2447267"/>
                  <a:pt x="4586264" y="2447728"/>
                  <a:pt x="4606205" y="2447958"/>
                </a:cubicBezTo>
                <a:cubicBezTo>
                  <a:pt x="4611159" y="2447958"/>
                  <a:pt x="4617613" y="2447267"/>
                  <a:pt x="4618535" y="2454182"/>
                </a:cubicBezTo>
                <a:cubicBezTo>
                  <a:pt x="4619573" y="2462481"/>
                  <a:pt x="4613117" y="2464093"/>
                  <a:pt x="4606665" y="2464093"/>
                </a:cubicBezTo>
                <a:cubicBezTo>
                  <a:pt x="4589260" y="2464324"/>
                  <a:pt x="4571972" y="2464324"/>
                  <a:pt x="4554570" y="2464324"/>
                </a:cubicBezTo>
                <a:cubicBezTo>
                  <a:pt x="4541891" y="2464324"/>
                  <a:pt x="4527947" y="2460751"/>
                  <a:pt x="4523451" y="2479192"/>
                </a:cubicBezTo>
                <a:cubicBezTo>
                  <a:pt x="4522298" y="2483917"/>
                  <a:pt x="4513079" y="2487375"/>
                  <a:pt x="4512272" y="2480229"/>
                </a:cubicBezTo>
                <a:cubicBezTo>
                  <a:pt x="4509737" y="2457409"/>
                  <a:pt x="4493254" y="2464786"/>
                  <a:pt x="4481037" y="2464324"/>
                </a:cubicBezTo>
                <a:cubicBezTo>
                  <a:pt x="4459371" y="2463518"/>
                  <a:pt x="4437589" y="2464324"/>
                  <a:pt x="4415921" y="2464093"/>
                </a:cubicBezTo>
                <a:cubicBezTo>
                  <a:pt x="4404856" y="2463979"/>
                  <a:pt x="4394600" y="2463632"/>
                  <a:pt x="4395292" y="2479538"/>
                </a:cubicBezTo>
                <a:cubicBezTo>
                  <a:pt x="4395520" y="2487029"/>
                  <a:pt x="4390220" y="2490026"/>
                  <a:pt x="4383190" y="2490026"/>
                </a:cubicBezTo>
                <a:cubicBezTo>
                  <a:pt x="4373391" y="2490256"/>
                  <a:pt x="4374776" y="2482880"/>
                  <a:pt x="4375008" y="2477233"/>
                </a:cubicBezTo>
                <a:cubicBezTo>
                  <a:pt x="4375468" y="2464324"/>
                  <a:pt x="4367055" y="2463979"/>
                  <a:pt x="4357720" y="2463979"/>
                </a:cubicBezTo>
                <a:cubicBezTo>
                  <a:pt x="4329943" y="2464210"/>
                  <a:pt x="4302166" y="2464786"/>
                  <a:pt x="4274392" y="2463979"/>
                </a:cubicBezTo>
                <a:cubicBezTo>
                  <a:pt x="4261946" y="2463632"/>
                  <a:pt x="4259869" y="2470203"/>
                  <a:pt x="4259523" y="2479768"/>
                </a:cubicBezTo>
                <a:cubicBezTo>
                  <a:pt x="4260561" y="2487144"/>
                  <a:pt x="4256989" y="2490256"/>
                  <a:pt x="4249957" y="2490256"/>
                </a:cubicBezTo>
                <a:cubicBezTo>
                  <a:pt x="4243157" y="2490141"/>
                  <a:pt x="4239239" y="2487029"/>
                  <a:pt x="4240161" y="2479653"/>
                </a:cubicBezTo>
                <a:cubicBezTo>
                  <a:pt x="4239931" y="2469742"/>
                  <a:pt x="4236819" y="2464210"/>
                  <a:pt x="4224832" y="2464210"/>
                </a:cubicBezTo>
                <a:cubicBezTo>
                  <a:pt x="4131018" y="2464554"/>
                  <a:pt x="4037316" y="2464439"/>
                  <a:pt x="3943502" y="2463979"/>
                </a:cubicBezTo>
                <a:cubicBezTo>
                  <a:pt x="3919298" y="2463863"/>
                  <a:pt x="3927712" y="2481267"/>
                  <a:pt x="3926444" y="2493368"/>
                </a:cubicBezTo>
                <a:cubicBezTo>
                  <a:pt x="3925062" y="2506391"/>
                  <a:pt x="3925406" y="2517571"/>
                  <a:pt x="3944308" y="2516765"/>
                </a:cubicBezTo>
                <a:cubicBezTo>
                  <a:pt x="3969433" y="2515727"/>
                  <a:pt x="3994673" y="2516304"/>
                  <a:pt x="4019798" y="2516649"/>
                </a:cubicBezTo>
                <a:cubicBezTo>
                  <a:pt x="4031900" y="2516765"/>
                  <a:pt x="4043081" y="2517110"/>
                  <a:pt x="4041236" y="2499708"/>
                </a:cubicBezTo>
                <a:lnTo>
                  <a:pt x="4041004" y="2499591"/>
                </a:lnTo>
                <a:cubicBezTo>
                  <a:pt x="4040544" y="2495212"/>
                  <a:pt x="4041580" y="2490717"/>
                  <a:pt x="4047574" y="2490717"/>
                </a:cubicBezTo>
                <a:cubicBezTo>
                  <a:pt x="4051376" y="2490717"/>
                  <a:pt x="4055297" y="2492561"/>
                  <a:pt x="4055297" y="2496134"/>
                </a:cubicBezTo>
                <a:cubicBezTo>
                  <a:pt x="4054605" y="2521951"/>
                  <a:pt x="4073391" y="2516073"/>
                  <a:pt x="4088027" y="2516304"/>
                </a:cubicBezTo>
                <a:cubicBezTo>
                  <a:pt x="4109693" y="2516649"/>
                  <a:pt x="4131478" y="2516304"/>
                  <a:pt x="4153147" y="2516419"/>
                </a:cubicBezTo>
                <a:cubicBezTo>
                  <a:pt x="4165477" y="2516534"/>
                  <a:pt x="4178847" y="2518609"/>
                  <a:pt x="4176657" y="2499015"/>
                </a:cubicBezTo>
                <a:cubicBezTo>
                  <a:pt x="4176079" y="2494405"/>
                  <a:pt x="4178155" y="2489910"/>
                  <a:pt x="4183687" y="2490832"/>
                </a:cubicBezTo>
                <a:cubicBezTo>
                  <a:pt x="4186453" y="2491293"/>
                  <a:pt x="4190947" y="2494636"/>
                  <a:pt x="4190947" y="2496480"/>
                </a:cubicBezTo>
                <a:cubicBezTo>
                  <a:pt x="4189912" y="2520798"/>
                  <a:pt x="4207427" y="2516073"/>
                  <a:pt x="4221490" y="2516304"/>
                </a:cubicBezTo>
                <a:cubicBezTo>
                  <a:pt x="4243157" y="2516534"/>
                  <a:pt x="4264942" y="2516649"/>
                  <a:pt x="4286607" y="2516304"/>
                </a:cubicBezTo>
                <a:cubicBezTo>
                  <a:pt x="4293984" y="2516188"/>
                  <a:pt x="4303434" y="2518609"/>
                  <a:pt x="4305970" y="2508005"/>
                </a:cubicBezTo>
                <a:cubicBezTo>
                  <a:pt x="4307930" y="2500052"/>
                  <a:pt x="4305624" y="2488182"/>
                  <a:pt x="4319110" y="2490948"/>
                </a:cubicBezTo>
                <a:cubicBezTo>
                  <a:pt x="4332939" y="2493829"/>
                  <a:pt x="4327406" y="2506391"/>
                  <a:pt x="4327406" y="2514805"/>
                </a:cubicBezTo>
                <a:cubicBezTo>
                  <a:pt x="4327868" y="2573814"/>
                  <a:pt x="4328098" y="2632823"/>
                  <a:pt x="4327406" y="2691834"/>
                </a:cubicBezTo>
                <a:cubicBezTo>
                  <a:pt x="4327177" y="2708315"/>
                  <a:pt x="4331786" y="2715575"/>
                  <a:pt x="4349419" y="2714769"/>
                </a:cubicBezTo>
                <a:cubicBezTo>
                  <a:pt x="4373740" y="2713616"/>
                  <a:pt x="4398056" y="2714192"/>
                  <a:pt x="4422377" y="2714539"/>
                </a:cubicBezTo>
                <a:cubicBezTo>
                  <a:pt x="4434131" y="2714653"/>
                  <a:pt x="4444390" y="2712810"/>
                  <a:pt x="4442313" y="2698173"/>
                </a:cubicBezTo>
                <a:cubicBezTo>
                  <a:pt x="4440701" y="2686761"/>
                  <a:pt x="4451766" y="2667860"/>
                  <a:pt x="4427101" y="2667400"/>
                </a:cubicBezTo>
                <a:cubicBezTo>
                  <a:pt x="4421798" y="2667400"/>
                  <a:pt x="4416267" y="2667170"/>
                  <a:pt x="4416729" y="2659448"/>
                </a:cubicBezTo>
                <a:cubicBezTo>
                  <a:pt x="4417073" y="2654952"/>
                  <a:pt x="4418110" y="2648843"/>
                  <a:pt x="4422377" y="2648843"/>
                </a:cubicBezTo>
                <a:cubicBezTo>
                  <a:pt x="4449805" y="2648499"/>
                  <a:pt x="4442199" y="2628559"/>
                  <a:pt x="4442429" y="2613577"/>
                </a:cubicBezTo>
                <a:cubicBezTo>
                  <a:pt x="4442889" y="2577157"/>
                  <a:pt x="4442775" y="2540621"/>
                  <a:pt x="4442775" y="2504201"/>
                </a:cubicBezTo>
                <a:cubicBezTo>
                  <a:pt x="4442775" y="2498093"/>
                  <a:pt x="4442083" y="2491063"/>
                  <a:pt x="4450957" y="2490832"/>
                </a:cubicBezTo>
                <a:cubicBezTo>
                  <a:pt x="4461102" y="2490602"/>
                  <a:pt x="4457413" y="2498900"/>
                  <a:pt x="4458217" y="2504201"/>
                </a:cubicBezTo>
                <a:cubicBezTo>
                  <a:pt x="4458680" y="2507660"/>
                  <a:pt x="4458680" y="2511116"/>
                  <a:pt x="4458909" y="2514575"/>
                </a:cubicBezTo>
                <a:cubicBezTo>
                  <a:pt x="4484842" y="2514921"/>
                  <a:pt x="4510659" y="2515382"/>
                  <a:pt x="4536591" y="2515382"/>
                </a:cubicBezTo>
                <a:cubicBezTo>
                  <a:pt x="4554339" y="2515382"/>
                  <a:pt x="4575892" y="2521375"/>
                  <a:pt x="4576352" y="2491754"/>
                </a:cubicBezTo>
                <a:cubicBezTo>
                  <a:pt x="4576352" y="2491409"/>
                  <a:pt x="4581078" y="2491178"/>
                  <a:pt x="4583615" y="2490948"/>
                </a:cubicBezTo>
                <a:cubicBezTo>
                  <a:pt x="4594908" y="2488758"/>
                  <a:pt x="4593411" y="2496710"/>
                  <a:pt x="4593987" y="2503625"/>
                </a:cubicBezTo>
                <a:cubicBezTo>
                  <a:pt x="4595944" y="2526676"/>
                  <a:pt x="4613695" y="2513768"/>
                  <a:pt x="4624181" y="2515727"/>
                </a:cubicBezTo>
                <a:cubicBezTo>
                  <a:pt x="4634325" y="2517571"/>
                  <a:pt x="4648962" y="2520222"/>
                  <a:pt x="4645158" y="2500513"/>
                </a:cubicBezTo>
                <a:cubicBezTo>
                  <a:pt x="4647350" y="2488988"/>
                  <a:pt x="4657606" y="2482650"/>
                  <a:pt x="4659566" y="2495903"/>
                </a:cubicBezTo>
                <a:cubicBezTo>
                  <a:pt x="4663254" y="2520798"/>
                  <a:pt x="4678698" y="2516188"/>
                  <a:pt x="4693565" y="2516304"/>
                </a:cubicBezTo>
                <a:cubicBezTo>
                  <a:pt x="4715231" y="2516534"/>
                  <a:pt x="4737015" y="2516073"/>
                  <a:pt x="4758682" y="2516304"/>
                </a:cubicBezTo>
                <a:cubicBezTo>
                  <a:pt x="4768364" y="2516419"/>
                  <a:pt x="4776432" y="2515266"/>
                  <a:pt x="4776432" y="2503050"/>
                </a:cubicBezTo>
                <a:cubicBezTo>
                  <a:pt x="4776432" y="2496480"/>
                  <a:pt x="4777469" y="2490948"/>
                  <a:pt x="4785880" y="2490487"/>
                </a:cubicBezTo>
                <a:cubicBezTo>
                  <a:pt x="4795676" y="2489910"/>
                  <a:pt x="4797293" y="2496134"/>
                  <a:pt x="4797521" y="2503740"/>
                </a:cubicBezTo>
                <a:cubicBezTo>
                  <a:pt x="4797983" y="2516188"/>
                  <a:pt x="4806513" y="2516188"/>
                  <a:pt x="4815847" y="2516188"/>
                </a:cubicBezTo>
                <a:cubicBezTo>
                  <a:pt x="4887075" y="2515958"/>
                  <a:pt x="4958184" y="2516188"/>
                  <a:pt x="5029410" y="2516188"/>
                </a:cubicBezTo>
                <a:cubicBezTo>
                  <a:pt x="5038630" y="2516188"/>
                  <a:pt x="5047158" y="2515497"/>
                  <a:pt x="5047734" y="2503279"/>
                </a:cubicBezTo>
                <a:cubicBezTo>
                  <a:pt x="5047967" y="2497171"/>
                  <a:pt x="5047967" y="2490026"/>
                  <a:pt x="5056726" y="2490602"/>
                </a:cubicBezTo>
                <a:cubicBezTo>
                  <a:pt x="5066174" y="2491293"/>
                  <a:pt x="5061910" y="2499591"/>
                  <a:pt x="5063294" y="2504779"/>
                </a:cubicBezTo>
                <a:cubicBezTo>
                  <a:pt x="5068826" y="2526215"/>
                  <a:pt x="5085999" y="2513421"/>
                  <a:pt x="5097639" y="2515843"/>
                </a:cubicBezTo>
                <a:cubicBezTo>
                  <a:pt x="5108360" y="2518032"/>
                  <a:pt x="5115620" y="2513999"/>
                  <a:pt x="5115388" y="2500513"/>
                </a:cubicBezTo>
                <a:cubicBezTo>
                  <a:pt x="5114811" y="2471009"/>
                  <a:pt x="5114695" y="2441504"/>
                  <a:pt x="5115504" y="2411999"/>
                </a:cubicBezTo>
                <a:cubicBezTo>
                  <a:pt x="5115850" y="2399091"/>
                  <a:pt x="5110893" y="2395864"/>
                  <a:pt x="5098908" y="2395980"/>
                </a:cubicBezTo>
                <a:cubicBezTo>
                  <a:pt x="5049464" y="2396556"/>
                  <a:pt x="4999905" y="2396556"/>
                  <a:pt x="4950462" y="2395980"/>
                </a:cubicBezTo>
                <a:cubicBezTo>
                  <a:pt x="4936632" y="2395864"/>
                  <a:pt x="4931908" y="2400935"/>
                  <a:pt x="4932600" y="2414304"/>
                </a:cubicBezTo>
                <a:cubicBezTo>
                  <a:pt x="4933403" y="2429979"/>
                  <a:pt x="4933176" y="2445653"/>
                  <a:pt x="4932600" y="2461213"/>
                </a:cubicBezTo>
                <a:cubicBezTo>
                  <a:pt x="4932252" y="2469857"/>
                  <a:pt x="4936516" y="2483226"/>
                  <a:pt x="4921880" y="2483111"/>
                </a:cubicBezTo>
                <a:cubicBezTo>
                  <a:pt x="4909663" y="2482995"/>
                  <a:pt x="4912200" y="2470779"/>
                  <a:pt x="4911967" y="2462711"/>
                </a:cubicBezTo>
                <a:cubicBezTo>
                  <a:pt x="4911508" y="2447036"/>
                  <a:pt x="4911508" y="2431362"/>
                  <a:pt x="4912430" y="2415804"/>
                </a:cubicBezTo>
                <a:cubicBezTo>
                  <a:pt x="4913235" y="2401512"/>
                  <a:pt x="4908279" y="2395980"/>
                  <a:pt x="4893183" y="2396095"/>
                </a:cubicBezTo>
                <a:cubicBezTo>
                  <a:pt x="4822418" y="2396786"/>
                  <a:pt x="4751652" y="2396902"/>
                  <a:pt x="4680886" y="2396095"/>
                </a:cubicBezTo>
                <a:cubicBezTo>
                  <a:pt x="4663714" y="2395864"/>
                  <a:pt x="4660601" y="2403125"/>
                  <a:pt x="4661294" y="2417877"/>
                </a:cubicBezTo>
                <a:cubicBezTo>
                  <a:pt x="4662216" y="2435972"/>
                  <a:pt x="4661410" y="2454297"/>
                  <a:pt x="4661061" y="2472508"/>
                </a:cubicBezTo>
                <a:cubicBezTo>
                  <a:pt x="4660948" y="2477924"/>
                  <a:pt x="4658758" y="2483572"/>
                  <a:pt x="4652534" y="2483572"/>
                </a:cubicBezTo>
                <a:cubicBezTo>
                  <a:pt x="4645044" y="2483572"/>
                  <a:pt x="4646309" y="2476772"/>
                  <a:pt x="4646082" y="2471931"/>
                </a:cubicBezTo>
                <a:cubicBezTo>
                  <a:pt x="4645620" y="2460751"/>
                  <a:pt x="4645506" y="2449457"/>
                  <a:pt x="4645158" y="2438162"/>
                </a:cubicBezTo>
                <a:cubicBezTo>
                  <a:pt x="4642045" y="2422142"/>
                  <a:pt x="4660142" y="2397247"/>
                  <a:pt x="4624989" y="2394366"/>
                </a:cubicBezTo>
                <a:cubicBezTo>
                  <a:pt x="4616921" y="2393675"/>
                  <a:pt x="4622569" y="2382495"/>
                  <a:pt x="4628331" y="2382380"/>
                </a:cubicBezTo>
                <a:cubicBezTo>
                  <a:pt x="4648386" y="2381919"/>
                  <a:pt x="4646195" y="2368664"/>
                  <a:pt x="4646082" y="2355526"/>
                </a:cubicBezTo>
                <a:cubicBezTo>
                  <a:pt x="4645966" y="2332130"/>
                  <a:pt x="4646082" y="2308618"/>
                  <a:pt x="4646082" y="2285222"/>
                </a:cubicBezTo>
                <a:cubicBezTo>
                  <a:pt x="4646082" y="2273811"/>
                  <a:pt x="4648040" y="2261480"/>
                  <a:pt x="4629829" y="2262978"/>
                </a:cubicBezTo>
                <a:cubicBezTo>
                  <a:pt x="4625681" y="2263324"/>
                  <a:pt x="4621417" y="2259983"/>
                  <a:pt x="4620955" y="2255026"/>
                </a:cubicBezTo>
                <a:cubicBezTo>
                  <a:pt x="4620379" y="2250070"/>
                  <a:pt x="4623377" y="2245922"/>
                  <a:pt x="4628218" y="2246152"/>
                </a:cubicBezTo>
                <a:cubicBezTo>
                  <a:pt x="4648962" y="2247189"/>
                  <a:pt x="4646082" y="2232899"/>
                  <a:pt x="4646082" y="2219874"/>
                </a:cubicBezTo>
                <a:cubicBezTo>
                  <a:pt x="4646082" y="2195557"/>
                  <a:pt x="4646082" y="2171237"/>
                  <a:pt x="4646082" y="2146919"/>
                </a:cubicBezTo>
                <a:cubicBezTo>
                  <a:pt x="4646082" y="2138853"/>
                  <a:pt x="4646309" y="2130901"/>
                  <a:pt x="4634902" y="2130440"/>
                </a:cubicBezTo>
                <a:cubicBezTo>
                  <a:pt x="4628794" y="2130209"/>
                  <a:pt x="4621534" y="2129979"/>
                  <a:pt x="4621071" y="2121910"/>
                </a:cubicBezTo>
                <a:cubicBezTo>
                  <a:pt x="4620725" y="2113151"/>
                  <a:pt x="4627641" y="2110155"/>
                  <a:pt x="4635018" y="2109808"/>
                </a:cubicBezTo>
                <a:cubicBezTo>
                  <a:pt x="4646541" y="2109116"/>
                  <a:pt x="4646195" y="2101279"/>
                  <a:pt x="4646195" y="2093213"/>
                </a:cubicBezTo>
                <a:cubicBezTo>
                  <a:pt x="4646195" y="2000319"/>
                  <a:pt x="4645850" y="1907426"/>
                  <a:pt x="4646541" y="1814530"/>
                </a:cubicBezTo>
                <a:cubicBezTo>
                  <a:pt x="4646657" y="1795400"/>
                  <a:pt x="4635707" y="1795515"/>
                  <a:pt x="4623029" y="1797012"/>
                </a:cubicBezTo>
                <a:cubicBezTo>
                  <a:pt x="4617209" y="1797704"/>
                  <a:pt x="4609719" y="1795687"/>
                  <a:pt x="4603783" y="1796609"/>
                </a:cubicBezTo>
                <a:close/>
                <a:moveTo>
                  <a:pt x="4488184" y="1796437"/>
                </a:moveTo>
                <a:cubicBezTo>
                  <a:pt x="4465366" y="1795168"/>
                  <a:pt x="4453953" y="1801046"/>
                  <a:pt x="4458104" y="1825941"/>
                </a:cubicBezTo>
                <a:cubicBezTo>
                  <a:pt x="4459485" y="1834354"/>
                  <a:pt x="4458334" y="1843229"/>
                  <a:pt x="4458334" y="1851873"/>
                </a:cubicBezTo>
                <a:cubicBezTo>
                  <a:pt x="4458334" y="1866510"/>
                  <a:pt x="4458796" y="1881262"/>
                  <a:pt x="4458334" y="1895902"/>
                </a:cubicBezTo>
                <a:cubicBezTo>
                  <a:pt x="4457641" y="1918836"/>
                  <a:pt x="4474814" y="1910881"/>
                  <a:pt x="4485878" y="1911574"/>
                </a:cubicBezTo>
                <a:cubicBezTo>
                  <a:pt x="4497058" y="1912152"/>
                  <a:pt x="4511350" y="1916070"/>
                  <a:pt x="4510775" y="1895668"/>
                </a:cubicBezTo>
                <a:cubicBezTo>
                  <a:pt x="4509967" y="1869738"/>
                  <a:pt x="4509506" y="1843691"/>
                  <a:pt x="4510891" y="1817875"/>
                </a:cubicBezTo>
                <a:cubicBezTo>
                  <a:pt x="4511926" y="1799779"/>
                  <a:pt x="4504204" y="1797243"/>
                  <a:pt x="4488300" y="1796437"/>
                </a:cubicBezTo>
                <a:close/>
                <a:moveTo>
                  <a:pt x="4422953" y="1796321"/>
                </a:moveTo>
                <a:cubicBezTo>
                  <a:pt x="4401976" y="1794823"/>
                  <a:pt x="4392180" y="1801162"/>
                  <a:pt x="4395406" y="1823407"/>
                </a:cubicBezTo>
                <a:cubicBezTo>
                  <a:pt x="4396788" y="1832742"/>
                  <a:pt x="4395636" y="1842423"/>
                  <a:pt x="4395636" y="1851990"/>
                </a:cubicBezTo>
                <a:cubicBezTo>
                  <a:pt x="4395636" y="1865013"/>
                  <a:pt x="4396445" y="1878150"/>
                  <a:pt x="4395406" y="1891058"/>
                </a:cubicBezTo>
                <a:cubicBezTo>
                  <a:pt x="4394138" y="1906734"/>
                  <a:pt x="4399670" y="1913188"/>
                  <a:pt x="4415921" y="1912152"/>
                </a:cubicBezTo>
                <a:cubicBezTo>
                  <a:pt x="4430329" y="1911229"/>
                  <a:pt x="4444157" y="1913303"/>
                  <a:pt x="4443237" y="1891519"/>
                </a:cubicBezTo>
                <a:cubicBezTo>
                  <a:pt x="4442199" y="1866396"/>
                  <a:pt x="4442429" y="1841155"/>
                  <a:pt x="4443237" y="1816031"/>
                </a:cubicBezTo>
                <a:cubicBezTo>
                  <a:pt x="4443697" y="1800817"/>
                  <a:pt x="4437013" y="1797358"/>
                  <a:pt x="4423067" y="1796321"/>
                </a:cubicBezTo>
                <a:close/>
                <a:moveTo>
                  <a:pt x="4353339" y="1796321"/>
                </a:moveTo>
                <a:cubicBezTo>
                  <a:pt x="4340199" y="1797012"/>
                  <a:pt x="4326487" y="1794477"/>
                  <a:pt x="4327177" y="1815108"/>
                </a:cubicBezTo>
                <a:lnTo>
                  <a:pt x="4327290" y="1814991"/>
                </a:lnTo>
                <a:cubicBezTo>
                  <a:pt x="4328098" y="1840925"/>
                  <a:pt x="4327982" y="1866971"/>
                  <a:pt x="4327406" y="1892902"/>
                </a:cubicBezTo>
                <a:cubicBezTo>
                  <a:pt x="4327063" y="1907887"/>
                  <a:pt x="4334090" y="1911229"/>
                  <a:pt x="4347807" y="1912497"/>
                </a:cubicBezTo>
                <a:cubicBezTo>
                  <a:pt x="4369127" y="1914456"/>
                  <a:pt x="4378348" y="1907656"/>
                  <a:pt x="4375352" y="1885527"/>
                </a:cubicBezTo>
                <a:cubicBezTo>
                  <a:pt x="4373969" y="1875385"/>
                  <a:pt x="4375122" y="1864782"/>
                  <a:pt x="4375122" y="1854408"/>
                </a:cubicBezTo>
                <a:cubicBezTo>
                  <a:pt x="4375122" y="1841385"/>
                  <a:pt x="4374084" y="1828362"/>
                  <a:pt x="4375352" y="1815452"/>
                </a:cubicBezTo>
                <a:cubicBezTo>
                  <a:pt x="4376965" y="1797819"/>
                  <a:pt x="4367515" y="1795515"/>
                  <a:pt x="4353339" y="1796321"/>
                </a:cubicBezTo>
                <a:close/>
                <a:moveTo>
                  <a:pt x="4283265" y="1795976"/>
                </a:moveTo>
                <a:cubicBezTo>
                  <a:pt x="4262059" y="1795630"/>
                  <a:pt x="4259409" y="1804043"/>
                  <a:pt x="4259293" y="1822024"/>
                </a:cubicBezTo>
                <a:cubicBezTo>
                  <a:pt x="4259177" y="1840347"/>
                  <a:pt x="4264479" y="1848069"/>
                  <a:pt x="4282689" y="1843459"/>
                </a:cubicBezTo>
                <a:cubicBezTo>
                  <a:pt x="4300092" y="1846802"/>
                  <a:pt x="4308506" y="1842308"/>
                  <a:pt x="4307930" y="1822369"/>
                </a:cubicBezTo>
                <a:cubicBezTo>
                  <a:pt x="4307354" y="1804274"/>
                  <a:pt x="4303780" y="1796321"/>
                  <a:pt x="4283265" y="1795976"/>
                </a:cubicBezTo>
                <a:close/>
                <a:moveTo>
                  <a:pt x="4755224" y="1795861"/>
                </a:moveTo>
                <a:cubicBezTo>
                  <a:pt x="4736783" y="1794707"/>
                  <a:pt x="4728948" y="1799088"/>
                  <a:pt x="4729756" y="1819833"/>
                </a:cubicBezTo>
                <a:cubicBezTo>
                  <a:pt x="4731368" y="1863169"/>
                  <a:pt x="4730215" y="1906619"/>
                  <a:pt x="4730215" y="1949954"/>
                </a:cubicBezTo>
                <a:cubicBezTo>
                  <a:pt x="4730215" y="1995940"/>
                  <a:pt x="4731021" y="2041926"/>
                  <a:pt x="4729869" y="2087910"/>
                </a:cubicBezTo>
                <a:cubicBezTo>
                  <a:pt x="4729407" y="2105890"/>
                  <a:pt x="4736324" y="2109578"/>
                  <a:pt x="4752574" y="2109578"/>
                </a:cubicBezTo>
                <a:cubicBezTo>
                  <a:pt x="4769284" y="2109578"/>
                  <a:pt x="4779312" y="2106811"/>
                  <a:pt x="4777585" y="2086988"/>
                </a:cubicBezTo>
                <a:cubicBezTo>
                  <a:pt x="4776316" y="2072351"/>
                  <a:pt x="4777469" y="2057483"/>
                  <a:pt x="4777469" y="2042731"/>
                </a:cubicBezTo>
                <a:lnTo>
                  <a:pt x="4777236" y="2042618"/>
                </a:lnTo>
                <a:cubicBezTo>
                  <a:pt x="4777353" y="2035816"/>
                  <a:pt x="4779658" y="2030976"/>
                  <a:pt x="4787724" y="2030976"/>
                </a:cubicBezTo>
                <a:cubicBezTo>
                  <a:pt x="4795909" y="2031091"/>
                  <a:pt x="4797869" y="2036276"/>
                  <a:pt x="4797869" y="2042961"/>
                </a:cubicBezTo>
                <a:cubicBezTo>
                  <a:pt x="4797983" y="2057715"/>
                  <a:pt x="4799137" y="2072582"/>
                  <a:pt x="4797753" y="2087220"/>
                </a:cubicBezTo>
                <a:cubicBezTo>
                  <a:pt x="4795792" y="2107734"/>
                  <a:pt x="4807203" y="2109116"/>
                  <a:pt x="4823110" y="2109578"/>
                </a:cubicBezTo>
                <a:cubicBezTo>
                  <a:pt x="4839933" y="2110155"/>
                  <a:pt x="4846158" y="2104853"/>
                  <a:pt x="4845238" y="2087448"/>
                </a:cubicBezTo>
                <a:cubicBezTo>
                  <a:pt x="4843854" y="2063132"/>
                  <a:pt x="4849270" y="2037775"/>
                  <a:pt x="4843621" y="2014841"/>
                </a:cubicBezTo>
                <a:cubicBezTo>
                  <a:pt x="4837975" y="1991905"/>
                  <a:pt x="4845238" y="1971506"/>
                  <a:pt x="4845005" y="1950068"/>
                </a:cubicBezTo>
                <a:cubicBezTo>
                  <a:pt x="4844546" y="1906734"/>
                  <a:pt x="4843737" y="1863283"/>
                  <a:pt x="4845352" y="1819948"/>
                </a:cubicBezTo>
                <a:cubicBezTo>
                  <a:pt x="4846044" y="1799779"/>
                  <a:pt x="4839244" y="1794477"/>
                  <a:pt x="4820227" y="1795861"/>
                </a:cubicBezTo>
                <a:cubicBezTo>
                  <a:pt x="4798675" y="1797473"/>
                  <a:pt x="4776777" y="1797243"/>
                  <a:pt x="4755224" y="1795861"/>
                </a:cubicBezTo>
                <a:close/>
                <a:moveTo>
                  <a:pt x="7169304" y="1795745"/>
                </a:moveTo>
                <a:cubicBezTo>
                  <a:pt x="7149711" y="1794246"/>
                  <a:pt x="7145908" y="1802775"/>
                  <a:pt x="7146252" y="1819948"/>
                </a:cubicBezTo>
                <a:cubicBezTo>
                  <a:pt x="7147059" y="1863283"/>
                  <a:pt x="7146483" y="1906734"/>
                  <a:pt x="7146483" y="1950068"/>
                </a:cubicBezTo>
                <a:lnTo>
                  <a:pt x="7146252" y="1950068"/>
                </a:lnTo>
                <a:cubicBezTo>
                  <a:pt x="7146252" y="1995133"/>
                  <a:pt x="7147291" y="2040311"/>
                  <a:pt x="7145792" y="2085376"/>
                </a:cubicBezTo>
                <a:cubicBezTo>
                  <a:pt x="7144985" y="2106582"/>
                  <a:pt x="7154551" y="2109002"/>
                  <a:pt x="7172185" y="2109578"/>
                </a:cubicBezTo>
                <a:cubicBezTo>
                  <a:pt x="7190395" y="2110155"/>
                  <a:pt x="7194775" y="2103124"/>
                  <a:pt x="7193507" y="2086873"/>
                </a:cubicBezTo>
                <a:cubicBezTo>
                  <a:pt x="7192469" y="2073043"/>
                  <a:pt x="7193276" y="2059097"/>
                  <a:pt x="7193392" y="2045266"/>
                </a:cubicBezTo>
                <a:lnTo>
                  <a:pt x="7193276" y="2045037"/>
                </a:lnTo>
                <a:cubicBezTo>
                  <a:pt x="7193392" y="2038352"/>
                  <a:pt x="7192238" y="2031091"/>
                  <a:pt x="7202957" y="2030515"/>
                </a:cubicBezTo>
                <a:cubicBezTo>
                  <a:pt x="7215636" y="2029941"/>
                  <a:pt x="7214136" y="2038467"/>
                  <a:pt x="7214136" y="2046073"/>
                </a:cubicBezTo>
                <a:cubicBezTo>
                  <a:pt x="7214253" y="2058982"/>
                  <a:pt x="7215060" y="2072120"/>
                  <a:pt x="7213906" y="2085028"/>
                </a:cubicBezTo>
                <a:cubicBezTo>
                  <a:pt x="7212294" y="2102433"/>
                  <a:pt x="7217364" y="2109348"/>
                  <a:pt x="7236495" y="2109348"/>
                </a:cubicBezTo>
                <a:cubicBezTo>
                  <a:pt x="7256090" y="2109233"/>
                  <a:pt x="7260584" y="2102894"/>
                  <a:pt x="7261851" y="2083878"/>
                </a:cubicBezTo>
                <a:cubicBezTo>
                  <a:pt x="7264732" y="2039734"/>
                  <a:pt x="7255167" y="1996168"/>
                  <a:pt x="7260123" y="1951683"/>
                </a:cubicBezTo>
                <a:cubicBezTo>
                  <a:pt x="7264963" y="1908000"/>
                  <a:pt x="7260584" y="1863397"/>
                  <a:pt x="7261621" y="1819142"/>
                </a:cubicBezTo>
                <a:cubicBezTo>
                  <a:pt x="7262081" y="1800240"/>
                  <a:pt x="7254360" y="1794939"/>
                  <a:pt x="7236956" y="1795745"/>
                </a:cubicBezTo>
                <a:cubicBezTo>
                  <a:pt x="7214368" y="1796898"/>
                  <a:pt x="7191777" y="1797358"/>
                  <a:pt x="7169304" y="1795745"/>
                </a:cubicBezTo>
                <a:close/>
                <a:moveTo>
                  <a:pt x="8375190" y="1795630"/>
                </a:moveTo>
                <a:cubicBezTo>
                  <a:pt x="8355482" y="1794246"/>
                  <a:pt x="8350526" y="1801046"/>
                  <a:pt x="8350296" y="1820410"/>
                </a:cubicBezTo>
                <a:cubicBezTo>
                  <a:pt x="8349720" y="1880225"/>
                  <a:pt x="8360323" y="1939810"/>
                  <a:pt x="8355598" y="1988563"/>
                </a:cubicBezTo>
                <a:cubicBezTo>
                  <a:pt x="8355598" y="2028325"/>
                  <a:pt x="8356520" y="2057023"/>
                  <a:pt x="8355252" y="2085605"/>
                </a:cubicBezTo>
                <a:cubicBezTo>
                  <a:pt x="8354330" y="2105890"/>
                  <a:pt x="8361360" y="2112574"/>
                  <a:pt x="8381990" y="2113035"/>
                </a:cubicBezTo>
                <a:cubicBezTo>
                  <a:pt x="8403542" y="2113497"/>
                  <a:pt x="8403772" y="2102548"/>
                  <a:pt x="8403196" y="2087334"/>
                </a:cubicBezTo>
                <a:cubicBezTo>
                  <a:pt x="8402736" y="2072582"/>
                  <a:pt x="8402966" y="2057830"/>
                  <a:pt x="8403196" y="2043079"/>
                </a:cubicBezTo>
                <a:cubicBezTo>
                  <a:pt x="8403196" y="2038239"/>
                  <a:pt x="8401698" y="2031667"/>
                  <a:pt x="8409304" y="2031205"/>
                </a:cubicBezTo>
                <a:cubicBezTo>
                  <a:pt x="8417949" y="2030630"/>
                  <a:pt x="8418525" y="2037199"/>
                  <a:pt x="8418525" y="2043539"/>
                </a:cubicBezTo>
                <a:cubicBezTo>
                  <a:pt x="8418640" y="2057369"/>
                  <a:pt x="8419562" y="2071313"/>
                  <a:pt x="8418525" y="2085143"/>
                </a:cubicBezTo>
                <a:cubicBezTo>
                  <a:pt x="8417142" y="2104277"/>
                  <a:pt x="8421983" y="2113151"/>
                  <a:pt x="8444110" y="2113266"/>
                </a:cubicBezTo>
                <a:cubicBezTo>
                  <a:pt x="8466816" y="2113381"/>
                  <a:pt x="8471080" y="2104853"/>
                  <a:pt x="8471656" y="2084339"/>
                </a:cubicBezTo>
                <a:cubicBezTo>
                  <a:pt x="8472924" y="2040311"/>
                  <a:pt x="8467623" y="1996516"/>
                  <a:pt x="8470388" y="1952374"/>
                </a:cubicBezTo>
                <a:lnTo>
                  <a:pt x="8470158" y="1952720"/>
                </a:lnTo>
                <a:cubicBezTo>
                  <a:pt x="8472924" y="1908579"/>
                  <a:pt x="8470273" y="1864205"/>
                  <a:pt x="8471311" y="1819948"/>
                </a:cubicBezTo>
                <a:cubicBezTo>
                  <a:pt x="8471656" y="1802430"/>
                  <a:pt x="8467161" y="1794477"/>
                  <a:pt x="8448030" y="1795630"/>
                </a:cubicBezTo>
                <a:cubicBezTo>
                  <a:pt x="8423827" y="1797128"/>
                  <a:pt x="8399394" y="1797243"/>
                  <a:pt x="8375190" y="1795630"/>
                </a:cubicBezTo>
                <a:close/>
                <a:moveTo>
                  <a:pt x="7098077" y="1795630"/>
                </a:moveTo>
                <a:cubicBezTo>
                  <a:pt x="7081827" y="1793671"/>
                  <a:pt x="7077218" y="1800586"/>
                  <a:pt x="7077562" y="1816374"/>
                </a:cubicBezTo>
                <a:cubicBezTo>
                  <a:pt x="7078484" y="1861440"/>
                  <a:pt x="7077908" y="1906619"/>
                  <a:pt x="7077908" y="1951683"/>
                </a:cubicBezTo>
                <a:lnTo>
                  <a:pt x="7077793" y="1951568"/>
                </a:lnTo>
                <a:cubicBezTo>
                  <a:pt x="7077908" y="1997553"/>
                  <a:pt x="7078715" y="2043539"/>
                  <a:pt x="7077447" y="2089525"/>
                </a:cubicBezTo>
                <a:cubicBezTo>
                  <a:pt x="7076872" y="2110039"/>
                  <a:pt x="7088281" y="2109348"/>
                  <a:pt x="7102112" y="2108655"/>
                </a:cubicBezTo>
                <a:cubicBezTo>
                  <a:pt x="7115596" y="2108080"/>
                  <a:pt x="7129887" y="2111883"/>
                  <a:pt x="7129541" y="2088949"/>
                </a:cubicBezTo>
                <a:cubicBezTo>
                  <a:pt x="7128274" y="1997899"/>
                  <a:pt x="7128044" y="1906734"/>
                  <a:pt x="7128505" y="1815685"/>
                </a:cubicBezTo>
                <a:cubicBezTo>
                  <a:pt x="7128620" y="1790905"/>
                  <a:pt x="7111793" y="1797243"/>
                  <a:pt x="7098077" y="1795630"/>
                </a:cubicBezTo>
                <a:close/>
                <a:moveTo>
                  <a:pt x="5957538" y="1794939"/>
                </a:moveTo>
                <a:cubicBezTo>
                  <a:pt x="5940598" y="1794246"/>
                  <a:pt x="5935525" y="1800124"/>
                  <a:pt x="5935065" y="1817298"/>
                </a:cubicBezTo>
                <a:cubicBezTo>
                  <a:pt x="5932645" y="1908579"/>
                  <a:pt x="5944745" y="1999395"/>
                  <a:pt x="5940366" y="2090560"/>
                </a:cubicBezTo>
                <a:cubicBezTo>
                  <a:pt x="5939443" y="2110155"/>
                  <a:pt x="5951662" y="2107850"/>
                  <a:pt x="5963994" y="2108080"/>
                </a:cubicBezTo>
                <a:cubicBezTo>
                  <a:pt x="5977130" y="2108426"/>
                  <a:pt x="5988771" y="2108426"/>
                  <a:pt x="5987850" y="2089871"/>
                </a:cubicBezTo>
                <a:lnTo>
                  <a:pt x="5987850" y="2045844"/>
                </a:lnTo>
                <a:cubicBezTo>
                  <a:pt x="5987967" y="2039157"/>
                  <a:pt x="5986350" y="2030284"/>
                  <a:pt x="5996954" y="2030861"/>
                </a:cubicBezTo>
                <a:cubicBezTo>
                  <a:pt x="6006292" y="2031322"/>
                  <a:pt x="6002947" y="2039734"/>
                  <a:pt x="6003179" y="2045037"/>
                </a:cubicBezTo>
                <a:cubicBezTo>
                  <a:pt x="6003638" y="2058982"/>
                  <a:pt x="6004563" y="2073043"/>
                  <a:pt x="6002947" y="2086759"/>
                </a:cubicBezTo>
                <a:cubicBezTo>
                  <a:pt x="6000183" y="2110269"/>
                  <a:pt x="6015165" y="2108080"/>
                  <a:pt x="6030494" y="2108655"/>
                </a:cubicBezTo>
                <a:cubicBezTo>
                  <a:pt x="6046168" y="2109233"/>
                  <a:pt x="6054929" y="2107850"/>
                  <a:pt x="6056197" y="2087334"/>
                </a:cubicBezTo>
                <a:cubicBezTo>
                  <a:pt x="6059077" y="2042154"/>
                  <a:pt x="6046514" y="1997553"/>
                  <a:pt x="6054696" y="1952259"/>
                </a:cubicBezTo>
                <a:cubicBezTo>
                  <a:pt x="6058501" y="1931166"/>
                  <a:pt x="6055388" y="1908922"/>
                  <a:pt x="6055388" y="1887140"/>
                </a:cubicBezTo>
                <a:cubicBezTo>
                  <a:pt x="6055388" y="1863629"/>
                  <a:pt x="6054120" y="1840117"/>
                  <a:pt x="6055735" y="1816720"/>
                </a:cubicBezTo>
                <a:cubicBezTo>
                  <a:pt x="6057002" y="1798512"/>
                  <a:pt x="6049163" y="1794363"/>
                  <a:pt x="6033144" y="1794939"/>
                </a:cubicBezTo>
                <a:cubicBezTo>
                  <a:pt x="6008019" y="1795745"/>
                  <a:pt x="5982662" y="1795976"/>
                  <a:pt x="5957538" y="1794939"/>
                </a:cubicBezTo>
                <a:close/>
                <a:moveTo>
                  <a:pt x="5900718" y="1794939"/>
                </a:moveTo>
                <a:cubicBezTo>
                  <a:pt x="5887464" y="1796206"/>
                  <a:pt x="5872369" y="1791481"/>
                  <a:pt x="5872598" y="1814417"/>
                </a:cubicBezTo>
                <a:lnTo>
                  <a:pt x="5872482" y="1814530"/>
                </a:lnTo>
                <a:cubicBezTo>
                  <a:pt x="5873174" y="1905810"/>
                  <a:pt x="5873174" y="1996978"/>
                  <a:pt x="5872482" y="2088255"/>
                </a:cubicBezTo>
                <a:cubicBezTo>
                  <a:pt x="5872252" y="2107503"/>
                  <a:pt x="5882281" y="2108309"/>
                  <a:pt x="5897033" y="2108655"/>
                </a:cubicBezTo>
                <a:cubicBezTo>
                  <a:pt x="5912589" y="2108887"/>
                  <a:pt x="5920773" y="2106350"/>
                  <a:pt x="5920314" y="2087681"/>
                </a:cubicBezTo>
                <a:cubicBezTo>
                  <a:pt x="5919045" y="2041580"/>
                  <a:pt x="5919851" y="1995594"/>
                  <a:pt x="5919851" y="1949493"/>
                </a:cubicBezTo>
                <a:lnTo>
                  <a:pt x="5919738" y="1949493"/>
                </a:lnTo>
                <a:cubicBezTo>
                  <a:pt x="5919738" y="1904312"/>
                  <a:pt x="5919276" y="1859133"/>
                  <a:pt x="5920081" y="1813954"/>
                </a:cubicBezTo>
                <a:cubicBezTo>
                  <a:pt x="5920427" y="1798973"/>
                  <a:pt x="5915471" y="1793556"/>
                  <a:pt x="5900718" y="1794939"/>
                </a:cubicBezTo>
                <a:close/>
                <a:moveTo>
                  <a:pt x="7307145" y="1794823"/>
                </a:moveTo>
                <a:cubicBezTo>
                  <a:pt x="7286284" y="1794707"/>
                  <a:pt x="7280753" y="1801623"/>
                  <a:pt x="7280407" y="1821793"/>
                </a:cubicBezTo>
                <a:cubicBezTo>
                  <a:pt x="7280061" y="1842884"/>
                  <a:pt x="7290549" y="1842652"/>
                  <a:pt x="7305993" y="1843229"/>
                </a:cubicBezTo>
                <a:cubicBezTo>
                  <a:pt x="7323626" y="1843805"/>
                  <a:pt x="7333078" y="1839656"/>
                  <a:pt x="7328121" y="1820755"/>
                </a:cubicBezTo>
                <a:cubicBezTo>
                  <a:pt x="7331002" y="1803813"/>
                  <a:pt x="7327545" y="1794939"/>
                  <a:pt x="7307261" y="1794823"/>
                </a:cubicBezTo>
                <a:close/>
                <a:moveTo>
                  <a:pt x="8310188" y="1794593"/>
                </a:moveTo>
                <a:lnTo>
                  <a:pt x="8310188" y="1794823"/>
                </a:lnTo>
                <a:cubicBezTo>
                  <a:pt x="8293937" y="1794707"/>
                  <a:pt x="8287022" y="1798627"/>
                  <a:pt x="8287483" y="1816607"/>
                </a:cubicBezTo>
                <a:cubicBezTo>
                  <a:pt x="8288751" y="1861670"/>
                  <a:pt x="8287944" y="1906851"/>
                  <a:pt x="8287944" y="1952027"/>
                </a:cubicBezTo>
                <a:cubicBezTo>
                  <a:pt x="8287944" y="1997090"/>
                  <a:pt x="8288520" y="2042269"/>
                  <a:pt x="8287598" y="2087448"/>
                </a:cubicBezTo>
                <a:cubicBezTo>
                  <a:pt x="8287252" y="2104507"/>
                  <a:pt x="8290710" y="2112574"/>
                  <a:pt x="8310188" y="2111999"/>
                </a:cubicBezTo>
                <a:cubicBezTo>
                  <a:pt x="8327591" y="2111421"/>
                  <a:pt x="8335313" y="2107157"/>
                  <a:pt x="8335313" y="2088371"/>
                </a:cubicBezTo>
                <a:cubicBezTo>
                  <a:pt x="8334736" y="1998014"/>
                  <a:pt x="8334736" y="1907772"/>
                  <a:pt x="8335543" y="1817414"/>
                </a:cubicBezTo>
                <a:cubicBezTo>
                  <a:pt x="8335658" y="1797819"/>
                  <a:pt x="8326784" y="1794593"/>
                  <a:pt x="8310188" y="1794593"/>
                </a:cubicBezTo>
                <a:close/>
                <a:moveTo>
                  <a:pt x="8513493" y="1794477"/>
                </a:moveTo>
                <a:cubicBezTo>
                  <a:pt x="8493094" y="1794246"/>
                  <a:pt x="8485256" y="1798512"/>
                  <a:pt x="8485142" y="1821102"/>
                </a:cubicBezTo>
                <a:cubicBezTo>
                  <a:pt x="8485025" y="1844151"/>
                  <a:pt x="8496320" y="1843921"/>
                  <a:pt x="8512686" y="1841962"/>
                </a:cubicBezTo>
                <a:cubicBezTo>
                  <a:pt x="8531126" y="1845880"/>
                  <a:pt x="8539540" y="1840925"/>
                  <a:pt x="8539080" y="1818681"/>
                </a:cubicBezTo>
                <a:cubicBezTo>
                  <a:pt x="8538618" y="1798512"/>
                  <a:pt x="8531934" y="1794823"/>
                  <a:pt x="8513493" y="1794593"/>
                </a:cubicBezTo>
                <a:close/>
                <a:moveTo>
                  <a:pt x="141018" y="1794477"/>
                </a:moveTo>
                <a:cubicBezTo>
                  <a:pt x="120619" y="1794246"/>
                  <a:pt x="112781" y="1798512"/>
                  <a:pt x="112667" y="1821102"/>
                </a:cubicBezTo>
                <a:cubicBezTo>
                  <a:pt x="112550" y="1844151"/>
                  <a:pt x="123845" y="1843921"/>
                  <a:pt x="140211" y="1841962"/>
                </a:cubicBezTo>
                <a:cubicBezTo>
                  <a:pt x="158651" y="1845880"/>
                  <a:pt x="167065" y="1840925"/>
                  <a:pt x="166605" y="1818681"/>
                </a:cubicBezTo>
                <a:cubicBezTo>
                  <a:pt x="166143" y="1798512"/>
                  <a:pt x="159459" y="1794823"/>
                  <a:pt x="141018" y="1794593"/>
                </a:cubicBezTo>
                <a:close/>
                <a:moveTo>
                  <a:pt x="11998960" y="1794363"/>
                </a:moveTo>
                <a:cubicBezTo>
                  <a:pt x="11978905" y="1792864"/>
                  <a:pt x="11973719" y="1801162"/>
                  <a:pt x="11974180" y="1819948"/>
                </a:cubicBezTo>
                <a:cubicBezTo>
                  <a:pt x="11975217" y="1864205"/>
                  <a:pt x="11974526" y="1908579"/>
                  <a:pt x="11974526" y="1952835"/>
                </a:cubicBezTo>
                <a:cubicBezTo>
                  <a:pt x="11974526" y="1999743"/>
                  <a:pt x="11975217" y="2046651"/>
                  <a:pt x="11974295" y="2093559"/>
                </a:cubicBezTo>
                <a:cubicBezTo>
                  <a:pt x="11973834" y="2116609"/>
                  <a:pt x="11989048" y="2111538"/>
                  <a:pt x="12002302" y="2112805"/>
                </a:cubicBezTo>
                <a:cubicBezTo>
                  <a:pt x="12016708" y="2114073"/>
                  <a:pt x="12022701" y="2109462"/>
                  <a:pt x="12021779" y="2094250"/>
                </a:cubicBezTo>
                <a:cubicBezTo>
                  <a:pt x="12020627" y="2076962"/>
                  <a:pt x="12021664" y="2059559"/>
                  <a:pt x="12021549" y="2042154"/>
                </a:cubicBezTo>
                <a:cubicBezTo>
                  <a:pt x="12021433" y="2033627"/>
                  <a:pt x="12024891" y="2029362"/>
                  <a:pt x="12033880" y="2029708"/>
                </a:cubicBezTo>
                <a:cubicBezTo>
                  <a:pt x="12043332" y="2030054"/>
                  <a:pt x="12042180" y="2036855"/>
                  <a:pt x="12042180" y="2042731"/>
                </a:cubicBezTo>
                <a:cubicBezTo>
                  <a:pt x="12042410" y="2059213"/>
                  <a:pt x="12043792" y="2075924"/>
                  <a:pt x="12041948" y="2092176"/>
                </a:cubicBezTo>
                <a:cubicBezTo>
                  <a:pt x="12039528" y="2113958"/>
                  <a:pt x="12052436" y="2112228"/>
                  <a:pt x="12067189" y="2113151"/>
                </a:cubicBezTo>
                <a:cubicBezTo>
                  <a:pt x="12084246" y="2114304"/>
                  <a:pt x="12090584" y="2109116"/>
                  <a:pt x="12089664" y="2091599"/>
                </a:cubicBezTo>
                <a:cubicBezTo>
                  <a:pt x="12088396" y="2067280"/>
                  <a:pt x="12092314" y="2042387"/>
                  <a:pt x="12088396" y="2018759"/>
                </a:cubicBezTo>
                <a:cubicBezTo>
                  <a:pt x="12084362" y="1995016"/>
                  <a:pt x="12087818" y="1972542"/>
                  <a:pt x="12088856" y="1949263"/>
                </a:cubicBezTo>
                <a:lnTo>
                  <a:pt x="12088972" y="1949379"/>
                </a:lnTo>
                <a:cubicBezTo>
                  <a:pt x="12090816" y="1907772"/>
                  <a:pt x="12088280" y="1865934"/>
                  <a:pt x="12090240" y="1824328"/>
                </a:cubicBezTo>
                <a:cubicBezTo>
                  <a:pt x="12091392" y="1799549"/>
                  <a:pt x="12082056" y="1792403"/>
                  <a:pt x="12058890" y="1794363"/>
                </a:cubicBezTo>
                <a:cubicBezTo>
                  <a:pt x="12039068" y="1795976"/>
                  <a:pt x="12018783" y="1795861"/>
                  <a:pt x="11998960" y="1794363"/>
                </a:cubicBezTo>
                <a:close/>
                <a:moveTo>
                  <a:pt x="6098033" y="1794363"/>
                </a:moveTo>
                <a:cubicBezTo>
                  <a:pt x="6079361" y="1794823"/>
                  <a:pt x="6069794" y="1797589"/>
                  <a:pt x="6069794" y="1819718"/>
                </a:cubicBezTo>
                <a:cubicBezTo>
                  <a:pt x="6069910" y="1840579"/>
                  <a:pt x="6078093" y="1845650"/>
                  <a:pt x="6095265" y="1842423"/>
                </a:cubicBezTo>
                <a:cubicBezTo>
                  <a:pt x="6111056" y="1843229"/>
                  <a:pt x="6124886" y="1845650"/>
                  <a:pt x="6124194" y="1821677"/>
                </a:cubicBezTo>
                <a:cubicBezTo>
                  <a:pt x="6123734" y="1801854"/>
                  <a:pt x="6119237" y="1793786"/>
                  <a:pt x="6098147" y="1794363"/>
                </a:cubicBezTo>
                <a:close/>
                <a:moveTo>
                  <a:pt x="4888227" y="1794363"/>
                </a:moveTo>
                <a:cubicBezTo>
                  <a:pt x="4859528" y="1792403"/>
                  <a:pt x="4867710" y="1812686"/>
                  <a:pt x="4865522" y="1826863"/>
                </a:cubicBezTo>
                <a:cubicBezTo>
                  <a:pt x="4862062" y="1848877"/>
                  <a:pt x="4879236" y="1840463"/>
                  <a:pt x="4888919" y="1842308"/>
                </a:cubicBezTo>
                <a:cubicBezTo>
                  <a:pt x="4908625" y="1845998"/>
                  <a:pt x="4914503" y="1838388"/>
                  <a:pt x="4914503" y="1818681"/>
                </a:cubicBezTo>
                <a:cubicBezTo>
                  <a:pt x="4914619" y="1798051"/>
                  <a:pt x="4906092" y="1795630"/>
                  <a:pt x="4888340" y="1794363"/>
                </a:cubicBezTo>
                <a:close/>
                <a:moveTo>
                  <a:pt x="3626485" y="1794363"/>
                </a:moveTo>
                <a:cubicBezTo>
                  <a:pt x="3606430" y="1792864"/>
                  <a:pt x="3601244" y="1801162"/>
                  <a:pt x="3601705" y="1819948"/>
                </a:cubicBezTo>
                <a:cubicBezTo>
                  <a:pt x="3602742" y="1864205"/>
                  <a:pt x="3602051" y="1908579"/>
                  <a:pt x="3602051" y="1952835"/>
                </a:cubicBezTo>
                <a:cubicBezTo>
                  <a:pt x="3602051" y="1999743"/>
                  <a:pt x="3602742" y="2046651"/>
                  <a:pt x="3601820" y="2093559"/>
                </a:cubicBezTo>
                <a:cubicBezTo>
                  <a:pt x="3601359" y="2116609"/>
                  <a:pt x="3616573" y="2111538"/>
                  <a:pt x="3629827" y="2112805"/>
                </a:cubicBezTo>
                <a:cubicBezTo>
                  <a:pt x="3644233" y="2114073"/>
                  <a:pt x="3650226" y="2109462"/>
                  <a:pt x="3649304" y="2094250"/>
                </a:cubicBezTo>
                <a:cubicBezTo>
                  <a:pt x="3648152" y="2076962"/>
                  <a:pt x="3649189" y="2059559"/>
                  <a:pt x="3649074" y="2042154"/>
                </a:cubicBezTo>
                <a:cubicBezTo>
                  <a:pt x="3648958" y="2033627"/>
                  <a:pt x="3652416" y="2029362"/>
                  <a:pt x="3661405" y="2029708"/>
                </a:cubicBezTo>
                <a:cubicBezTo>
                  <a:pt x="3670857" y="2030054"/>
                  <a:pt x="3669705" y="2036855"/>
                  <a:pt x="3669705" y="2042731"/>
                </a:cubicBezTo>
                <a:cubicBezTo>
                  <a:pt x="3669935" y="2059213"/>
                  <a:pt x="3671317" y="2075924"/>
                  <a:pt x="3669473" y="2092176"/>
                </a:cubicBezTo>
                <a:cubicBezTo>
                  <a:pt x="3667053" y="2113958"/>
                  <a:pt x="3679961" y="2112228"/>
                  <a:pt x="3694714" y="2113151"/>
                </a:cubicBezTo>
                <a:cubicBezTo>
                  <a:pt x="3711771" y="2114304"/>
                  <a:pt x="3718109" y="2109116"/>
                  <a:pt x="3717189" y="2091599"/>
                </a:cubicBezTo>
                <a:cubicBezTo>
                  <a:pt x="3715921" y="2067280"/>
                  <a:pt x="3719839" y="2042387"/>
                  <a:pt x="3715921" y="2018759"/>
                </a:cubicBezTo>
                <a:cubicBezTo>
                  <a:pt x="3711887" y="1995016"/>
                  <a:pt x="3715343" y="1972542"/>
                  <a:pt x="3716381" y="1949263"/>
                </a:cubicBezTo>
                <a:lnTo>
                  <a:pt x="3716497" y="1949379"/>
                </a:lnTo>
                <a:cubicBezTo>
                  <a:pt x="3718341" y="1907772"/>
                  <a:pt x="3715805" y="1865934"/>
                  <a:pt x="3717765" y="1824328"/>
                </a:cubicBezTo>
                <a:cubicBezTo>
                  <a:pt x="3718917" y="1799549"/>
                  <a:pt x="3709581" y="1792403"/>
                  <a:pt x="3686415" y="1794363"/>
                </a:cubicBezTo>
                <a:cubicBezTo>
                  <a:pt x="3666593" y="1795976"/>
                  <a:pt x="3646308" y="1795861"/>
                  <a:pt x="3626485" y="1794363"/>
                </a:cubicBezTo>
                <a:close/>
                <a:moveTo>
                  <a:pt x="8172231" y="1794246"/>
                </a:moveTo>
                <a:cubicBezTo>
                  <a:pt x="8161513" y="1794363"/>
                  <a:pt x="8148950" y="1791135"/>
                  <a:pt x="8149526" y="1809692"/>
                </a:cubicBezTo>
                <a:cubicBezTo>
                  <a:pt x="8150333" y="1838043"/>
                  <a:pt x="8149872" y="1866510"/>
                  <a:pt x="8149642" y="1894978"/>
                </a:cubicBezTo>
                <a:cubicBezTo>
                  <a:pt x="8149526" y="1904543"/>
                  <a:pt x="8153676" y="1908232"/>
                  <a:pt x="8163241" y="1909385"/>
                </a:cubicBezTo>
                <a:cubicBezTo>
                  <a:pt x="8191247" y="1912843"/>
                  <a:pt x="8196894" y="1908461"/>
                  <a:pt x="8196894" y="1880571"/>
                </a:cubicBezTo>
                <a:cubicBezTo>
                  <a:pt x="8196894" y="1871005"/>
                  <a:pt x="8196894" y="1861555"/>
                  <a:pt x="8196894" y="1852105"/>
                </a:cubicBezTo>
                <a:lnTo>
                  <a:pt x="8197125" y="1852218"/>
                </a:lnTo>
                <a:cubicBezTo>
                  <a:pt x="8197125" y="1838388"/>
                  <a:pt x="8196664" y="1824558"/>
                  <a:pt x="8197125" y="1810843"/>
                </a:cubicBezTo>
                <a:cubicBezTo>
                  <a:pt x="8197816" y="1791481"/>
                  <a:pt x="8184101" y="1794131"/>
                  <a:pt x="8172231" y="1794246"/>
                </a:cubicBezTo>
                <a:close/>
                <a:moveTo>
                  <a:pt x="6763153" y="1794246"/>
                </a:moveTo>
                <a:cubicBezTo>
                  <a:pt x="6751400" y="1793671"/>
                  <a:pt x="6740679" y="1793325"/>
                  <a:pt x="6741371" y="1810960"/>
                </a:cubicBezTo>
                <a:lnTo>
                  <a:pt x="6741488" y="1811073"/>
                </a:lnTo>
                <a:cubicBezTo>
                  <a:pt x="6742406" y="1838850"/>
                  <a:pt x="6741947" y="1866626"/>
                  <a:pt x="6741488" y="1894402"/>
                </a:cubicBezTo>
                <a:cubicBezTo>
                  <a:pt x="6741254" y="1905810"/>
                  <a:pt x="6746327" y="1908579"/>
                  <a:pt x="6757046" y="1909498"/>
                </a:cubicBezTo>
                <a:cubicBezTo>
                  <a:pt x="6778944" y="1911460"/>
                  <a:pt x="6793121" y="1907426"/>
                  <a:pt x="6788970" y="1880801"/>
                </a:cubicBezTo>
                <a:cubicBezTo>
                  <a:pt x="6787588" y="1871467"/>
                  <a:pt x="6788740" y="1861787"/>
                  <a:pt x="6788740" y="1852218"/>
                </a:cubicBezTo>
                <a:cubicBezTo>
                  <a:pt x="6788740" y="1838274"/>
                  <a:pt x="6788394" y="1824328"/>
                  <a:pt x="6788740" y="1810499"/>
                </a:cubicBezTo>
                <a:cubicBezTo>
                  <a:pt x="6789200" y="1790559"/>
                  <a:pt x="6774680" y="1794707"/>
                  <a:pt x="6763153" y="1794246"/>
                </a:cubicBezTo>
                <a:close/>
                <a:moveTo>
                  <a:pt x="11927042" y="1794131"/>
                </a:moveTo>
                <a:cubicBezTo>
                  <a:pt x="11911022" y="1792864"/>
                  <a:pt x="11906066" y="1798857"/>
                  <a:pt x="11906412" y="1814763"/>
                </a:cubicBezTo>
                <a:cubicBezTo>
                  <a:pt x="11907334" y="1860631"/>
                  <a:pt x="11906758" y="1906619"/>
                  <a:pt x="11906758" y="1952490"/>
                </a:cubicBezTo>
                <a:lnTo>
                  <a:pt x="11906758" y="1952605"/>
                </a:lnTo>
                <a:cubicBezTo>
                  <a:pt x="11906758" y="1999395"/>
                  <a:pt x="11907910" y="2046305"/>
                  <a:pt x="11906296" y="2092982"/>
                </a:cubicBezTo>
                <a:cubicBezTo>
                  <a:pt x="11905490" y="2116492"/>
                  <a:pt x="11920127" y="2111883"/>
                  <a:pt x="11933265" y="2111767"/>
                </a:cubicBezTo>
                <a:cubicBezTo>
                  <a:pt x="11945252" y="2111538"/>
                  <a:pt x="11959082" y="2116954"/>
                  <a:pt x="11958506" y="2094250"/>
                </a:cubicBezTo>
                <a:cubicBezTo>
                  <a:pt x="11956316" y="2000780"/>
                  <a:pt x="11955508" y="1907195"/>
                  <a:pt x="11955048" y="1813725"/>
                </a:cubicBezTo>
                <a:cubicBezTo>
                  <a:pt x="11954932" y="1791251"/>
                  <a:pt x="11940756" y="1795168"/>
                  <a:pt x="11927042" y="1794131"/>
                </a:cubicBezTo>
                <a:close/>
                <a:moveTo>
                  <a:pt x="6967727" y="1794131"/>
                </a:moveTo>
                <a:cubicBezTo>
                  <a:pt x="6955395" y="1795054"/>
                  <a:pt x="6938454" y="1787909"/>
                  <a:pt x="6939720" y="1812110"/>
                </a:cubicBezTo>
                <a:cubicBezTo>
                  <a:pt x="6940989" y="1837928"/>
                  <a:pt x="6940643" y="1863975"/>
                  <a:pt x="6939720" y="1889791"/>
                </a:cubicBezTo>
                <a:cubicBezTo>
                  <a:pt x="6939259" y="1904200"/>
                  <a:pt x="6943869" y="1908461"/>
                  <a:pt x="6958622" y="1909498"/>
                </a:cubicBezTo>
                <a:cubicBezTo>
                  <a:pt x="6980981" y="1911113"/>
                  <a:pt x="6991238" y="1904543"/>
                  <a:pt x="6988472" y="1881148"/>
                </a:cubicBezTo>
                <a:cubicBezTo>
                  <a:pt x="6987321" y="1871812"/>
                  <a:pt x="6988242" y="1862132"/>
                  <a:pt x="6988242" y="1852679"/>
                </a:cubicBezTo>
                <a:lnTo>
                  <a:pt x="6988702" y="1852679"/>
                </a:lnTo>
                <a:lnTo>
                  <a:pt x="6988818" y="1852566"/>
                </a:lnTo>
                <a:cubicBezTo>
                  <a:pt x="6988818" y="1839656"/>
                  <a:pt x="6987435" y="1826517"/>
                  <a:pt x="6989164" y="1813841"/>
                </a:cubicBezTo>
                <a:cubicBezTo>
                  <a:pt x="6991584" y="1795630"/>
                  <a:pt x="6981442" y="1793094"/>
                  <a:pt x="6967727" y="1794131"/>
                </a:cubicBezTo>
                <a:close/>
                <a:moveTo>
                  <a:pt x="6913328" y="1794131"/>
                </a:moveTo>
                <a:cubicBezTo>
                  <a:pt x="6883362" y="1786640"/>
                  <a:pt x="6871952" y="1794707"/>
                  <a:pt x="6871838" y="1825250"/>
                </a:cubicBezTo>
                <a:cubicBezTo>
                  <a:pt x="6871838" y="1834009"/>
                  <a:pt x="6871838" y="1842652"/>
                  <a:pt x="6871838" y="1851296"/>
                </a:cubicBezTo>
                <a:cubicBezTo>
                  <a:pt x="6871838" y="1865243"/>
                  <a:pt x="6871952" y="1879072"/>
                  <a:pt x="6871838" y="1892902"/>
                </a:cubicBezTo>
                <a:cubicBezTo>
                  <a:pt x="6871722" y="1914686"/>
                  <a:pt x="6888087" y="1908694"/>
                  <a:pt x="6899844" y="1909156"/>
                </a:cubicBezTo>
                <a:cubicBezTo>
                  <a:pt x="6911829" y="1909731"/>
                  <a:pt x="6924968" y="1911460"/>
                  <a:pt x="6924507" y="1892096"/>
                </a:cubicBezTo>
                <a:lnTo>
                  <a:pt x="6924621" y="1891980"/>
                </a:lnTo>
                <a:cubicBezTo>
                  <a:pt x="6923931" y="1865128"/>
                  <a:pt x="6924621" y="1838274"/>
                  <a:pt x="6924621" y="1811421"/>
                </a:cubicBezTo>
                <a:cubicBezTo>
                  <a:pt x="6924621" y="1803236"/>
                  <a:pt x="6923585" y="1796668"/>
                  <a:pt x="6913328" y="1794131"/>
                </a:cubicBezTo>
                <a:close/>
                <a:moveTo>
                  <a:pt x="5760802" y="1794131"/>
                </a:moveTo>
                <a:cubicBezTo>
                  <a:pt x="5749509" y="1794707"/>
                  <a:pt x="5734871" y="1789751"/>
                  <a:pt x="5734871" y="1809577"/>
                </a:cubicBezTo>
                <a:cubicBezTo>
                  <a:pt x="5734871" y="1837121"/>
                  <a:pt x="5734985" y="1864782"/>
                  <a:pt x="5734641" y="1892327"/>
                </a:cubicBezTo>
                <a:cubicBezTo>
                  <a:pt x="5734525" y="1904312"/>
                  <a:pt x="5739828" y="1908232"/>
                  <a:pt x="5751697" y="1909385"/>
                </a:cubicBezTo>
                <a:lnTo>
                  <a:pt x="5751813" y="1909498"/>
                </a:lnTo>
                <a:cubicBezTo>
                  <a:pt x="5773942" y="1911574"/>
                  <a:pt x="5786504" y="1906271"/>
                  <a:pt x="5782238" y="1880687"/>
                </a:cubicBezTo>
                <a:cubicBezTo>
                  <a:pt x="5780626" y="1870660"/>
                  <a:pt x="5782011" y="1860057"/>
                  <a:pt x="5782011" y="1849685"/>
                </a:cubicBezTo>
                <a:cubicBezTo>
                  <a:pt x="5782011" y="1836659"/>
                  <a:pt x="5781202" y="1823751"/>
                  <a:pt x="5782238" y="1810843"/>
                </a:cubicBezTo>
                <a:cubicBezTo>
                  <a:pt x="5783622" y="1793440"/>
                  <a:pt x="5772790" y="1793440"/>
                  <a:pt x="5760802" y="1794131"/>
                </a:cubicBezTo>
                <a:close/>
                <a:moveTo>
                  <a:pt x="5559225" y="1794131"/>
                </a:moveTo>
                <a:cubicBezTo>
                  <a:pt x="5546550" y="1795054"/>
                  <a:pt x="5529953" y="1788485"/>
                  <a:pt x="5531335" y="1812573"/>
                </a:cubicBezTo>
                <a:lnTo>
                  <a:pt x="5531221" y="1812573"/>
                </a:lnTo>
                <a:cubicBezTo>
                  <a:pt x="5532716" y="1836776"/>
                  <a:pt x="5532716" y="1861210"/>
                  <a:pt x="5531221" y="1885411"/>
                </a:cubicBezTo>
                <a:cubicBezTo>
                  <a:pt x="5530182" y="1903390"/>
                  <a:pt x="5535715" y="1909385"/>
                  <a:pt x="5554155" y="1909614"/>
                </a:cubicBezTo>
                <a:cubicBezTo>
                  <a:pt x="5575591" y="1909846"/>
                  <a:pt x="5587578" y="1905467"/>
                  <a:pt x="5583774" y="1881032"/>
                </a:cubicBezTo>
                <a:cubicBezTo>
                  <a:pt x="5582392" y="1871697"/>
                  <a:pt x="5583546" y="1862014"/>
                  <a:pt x="5583546" y="1852449"/>
                </a:cubicBezTo>
                <a:cubicBezTo>
                  <a:pt x="5583546" y="1839425"/>
                  <a:pt x="5582506" y="1826288"/>
                  <a:pt x="5583774" y="1813378"/>
                </a:cubicBezTo>
                <a:cubicBezTo>
                  <a:pt x="5585734" y="1793209"/>
                  <a:pt x="5573286" y="1793094"/>
                  <a:pt x="5559225" y="1794131"/>
                </a:cubicBezTo>
                <a:close/>
                <a:moveTo>
                  <a:pt x="3554567" y="1794131"/>
                </a:moveTo>
                <a:cubicBezTo>
                  <a:pt x="3538547" y="1792864"/>
                  <a:pt x="3533591" y="1798857"/>
                  <a:pt x="3533937" y="1814763"/>
                </a:cubicBezTo>
                <a:cubicBezTo>
                  <a:pt x="3534859" y="1860631"/>
                  <a:pt x="3534283" y="1906619"/>
                  <a:pt x="3534283" y="1952490"/>
                </a:cubicBezTo>
                <a:lnTo>
                  <a:pt x="3534283" y="1952605"/>
                </a:lnTo>
                <a:cubicBezTo>
                  <a:pt x="3534283" y="1999395"/>
                  <a:pt x="3535435" y="2046305"/>
                  <a:pt x="3533821" y="2092982"/>
                </a:cubicBezTo>
                <a:cubicBezTo>
                  <a:pt x="3533015" y="2116492"/>
                  <a:pt x="3547652" y="2111883"/>
                  <a:pt x="3560790" y="2111767"/>
                </a:cubicBezTo>
                <a:cubicBezTo>
                  <a:pt x="3572777" y="2111538"/>
                  <a:pt x="3586607" y="2116954"/>
                  <a:pt x="3586031" y="2094250"/>
                </a:cubicBezTo>
                <a:cubicBezTo>
                  <a:pt x="3583841" y="2000780"/>
                  <a:pt x="3583033" y="1907195"/>
                  <a:pt x="3582573" y="1813725"/>
                </a:cubicBezTo>
                <a:cubicBezTo>
                  <a:pt x="3582457" y="1791251"/>
                  <a:pt x="3568281" y="1795168"/>
                  <a:pt x="3554567" y="1794131"/>
                </a:cubicBezTo>
                <a:close/>
                <a:moveTo>
                  <a:pt x="12135418" y="1794017"/>
                </a:moveTo>
                <a:cubicBezTo>
                  <a:pt x="12117439" y="1794823"/>
                  <a:pt x="12108910" y="1798051"/>
                  <a:pt x="12108910" y="1818565"/>
                </a:cubicBezTo>
                <a:cubicBezTo>
                  <a:pt x="12109026" y="1838850"/>
                  <a:pt x="12116402" y="1845303"/>
                  <a:pt x="12136570" y="1841039"/>
                </a:cubicBezTo>
                <a:cubicBezTo>
                  <a:pt x="12157316" y="1848184"/>
                  <a:pt x="12157201" y="1834586"/>
                  <a:pt x="12157547" y="1818797"/>
                </a:cubicBezTo>
                <a:cubicBezTo>
                  <a:pt x="12158008" y="1802545"/>
                  <a:pt x="12155933" y="1793094"/>
                  <a:pt x="12135534" y="1794017"/>
                </a:cubicBezTo>
                <a:close/>
                <a:moveTo>
                  <a:pt x="11791044" y="1794017"/>
                </a:moveTo>
                <a:cubicBezTo>
                  <a:pt x="11779748" y="1793786"/>
                  <a:pt x="11768224" y="1791942"/>
                  <a:pt x="11768800" y="1810038"/>
                </a:cubicBezTo>
                <a:cubicBezTo>
                  <a:pt x="11769606" y="1837582"/>
                  <a:pt x="11769376" y="1865243"/>
                  <a:pt x="11768800" y="1892902"/>
                </a:cubicBezTo>
                <a:cubicBezTo>
                  <a:pt x="11768570" y="1905697"/>
                  <a:pt x="11774333" y="1908117"/>
                  <a:pt x="11785858" y="1909271"/>
                </a:cubicBezTo>
                <a:lnTo>
                  <a:pt x="11785972" y="1909271"/>
                </a:lnTo>
                <a:cubicBezTo>
                  <a:pt x="11808908" y="1911574"/>
                  <a:pt x="11820895" y="1905349"/>
                  <a:pt x="11817090" y="1879880"/>
                </a:cubicBezTo>
                <a:cubicBezTo>
                  <a:pt x="11815708" y="1870544"/>
                  <a:pt x="11816860" y="1860863"/>
                  <a:pt x="11816860" y="1851411"/>
                </a:cubicBezTo>
                <a:lnTo>
                  <a:pt x="11816630" y="1851411"/>
                </a:lnTo>
                <a:cubicBezTo>
                  <a:pt x="11816630" y="1837582"/>
                  <a:pt x="11816400" y="1823751"/>
                  <a:pt x="11816630" y="1809920"/>
                </a:cubicBezTo>
                <a:cubicBezTo>
                  <a:pt x="11816860" y="1790328"/>
                  <a:pt x="11802684" y="1794246"/>
                  <a:pt x="11791044" y="1794017"/>
                </a:cubicBezTo>
                <a:close/>
                <a:moveTo>
                  <a:pt x="11723966" y="1794017"/>
                </a:moveTo>
                <a:cubicBezTo>
                  <a:pt x="11710136" y="1792749"/>
                  <a:pt x="11700340" y="1795168"/>
                  <a:pt x="11701031" y="1812919"/>
                </a:cubicBezTo>
                <a:lnTo>
                  <a:pt x="11701147" y="1812919"/>
                </a:lnTo>
                <a:cubicBezTo>
                  <a:pt x="11702069" y="1838043"/>
                  <a:pt x="11701838" y="1863169"/>
                  <a:pt x="11701147" y="1888178"/>
                </a:cubicBezTo>
                <a:cubicBezTo>
                  <a:pt x="11700686" y="1904085"/>
                  <a:pt x="11707602" y="1908461"/>
                  <a:pt x="11722814" y="1909385"/>
                </a:cubicBezTo>
                <a:cubicBezTo>
                  <a:pt x="11745519" y="1910769"/>
                  <a:pt x="11757506" y="1904888"/>
                  <a:pt x="11753702" y="1879650"/>
                </a:cubicBezTo>
                <a:cubicBezTo>
                  <a:pt x="11752434" y="1871236"/>
                  <a:pt x="11753471" y="1862362"/>
                  <a:pt x="11753471" y="1853716"/>
                </a:cubicBezTo>
                <a:cubicBezTo>
                  <a:pt x="11753471" y="1839887"/>
                  <a:pt x="11753242" y="1826056"/>
                  <a:pt x="11753471" y="1812227"/>
                </a:cubicBezTo>
                <a:cubicBezTo>
                  <a:pt x="11753817" y="1789292"/>
                  <a:pt x="11736760" y="1795168"/>
                  <a:pt x="11723966" y="1794017"/>
                </a:cubicBezTo>
                <a:close/>
                <a:moveTo>
                  <a:pt x="7036763" y="1794017"/>
                </a:moveTo>
                <a:cubicBezTo>
                  <a:pt x="7022241" y="1795168"/>
                  <a:pt x="7005875" y="1791135"/>
                  <a:pt x="7007028" y="1815108"/>
                </a:cubicBezTo>
                <a:cubicBezTo>
                  <a:pt x="7008065" y="1837698"/>
                  <a:pt x="7007144" y="1860288"/>
                  <a:pt x="7007259" y="1882876"/>
                </a:cubicBezTo>
                <a:cubicBezTo>
                  <a:pt x="7007374" y="1895668"/>
                  <a:pt x="7004262" y="1910653"/>
                  <a:pt x="7025354" y="1909498"/>
                </a:cubicBezTo>
                <a:cubicBezTo>
                  <a:pt x="7030540" y="1909271"/>
                  <a:pt x="7033190" y="1913072"/>
                  <a:pt x="7032729" y="1918029"/>
                </a:cubicBezTo>
                <a:cubicBezTo>
                  <a:pt x="7032499" y="1920218"/>
                  <a:pt x="7030078" y="1923791"/>
                  <a:pt x="7028926" y="1923791"/>
                </a:cubicBezTo>
                <a:lnTo>
                  <a:pt x="7029502" y="1922869"/>
                </a:lnTo>
                <a:cubicBezTo>
                  <a:pt x="6998614" y="1920564"/>
                  <a:pt x="7009910" y="1943384"/>
                  <a:pt x="7007949" y="1958365"/>
                </a:cubicBezTo>
                <a:cubicBezTo>
                  <a:pt x="7006913" y="1966435"/>
                  <a:pt x="7010255" y="1979112"/>
                  <a:pt x="6998384" y="1979227"/>
                </a:cubicBezTo>
                <a:cubicBezTo>
                  <a:pt x="6985360" y="1979458"/>
                  <a:pt x="6991469" y="1966550"/>
                  <a:pt x="6989395" y="1959059"/>
                </a:cubicBezTo>
                <a:cubicBezTo>
                  <a:pt x="6986168" y="1947763"/>
                  <a:pt x="6994465" y="1931284"/>
                  <a:pt x="6982018" y="1925752"/>
                </a:cubicBezTo>
                <a:cubicBezTo>
                  <a:pt x="6970378" y="1920564"/>
                  <a:pt x="6949862" y="1917568"/>
                  <a:pt x="6943293" y="1927711"/>
                </a:cubicBezTo>
                <a:cubicBezTo>
                  <a:pt x="6935342" y="1940042"/>
                  <a:pt x="6933382" y="1963092"/>
                  <a:pt x="6944331" y="1973465"/>
                </a:cubicBezTo>
                <a:cubicBezTo>
                  <a:pt x="6954589" y="1983260"/>
                  <a:pt x="6955626" y="1982916"/>
                  <a:pt x="6945599" y="1992599"/>
                </a:cubicBezTo>
                <a:cubicBezTo>
                  <a:pt x="6933151" y="2004698"/>
                  <a:pt x="6938798" y="2022564"/>
                  <a:pt x="6941796" y="2036737"/>
                </a:cubicBezTo>
                <a:cubicBezTo>
                  <a:pt x="6944446" y="2049302"/>
                  <a:pt x="6959428" y="2043192"/>
                  <a:pt x="6968995" y="2043653"/>
                </a:cubicBezTo>
                <a:cubicBezTo>
                  <a:pt x="6986283" y="2044574"/>
                  <a:pt x="7003686" y="2043885"/>
                  <a:pt x="7021089" y="2043885"/>
                </a:cubicBezTo>
                <a:cubicBezTo>
                  <a:pt x="7027544" y="2043885"/>
                  <a:pt x="7033997" y="2045037"/>
                  <a:pt x="7033075" y="2053565"/>
                </a:cubicBezTo>
                <a:cubicBezTo>
                  <a:pt x="7032268" y="2061171"/>
                  <a:pt x="7025468" y="2059213"/>
                  <a:pt x="7020858" y="2059213"/>
                </a:cubicBezTo>
                <a:cubicBezTo>
                  <a:pt x="6999998" y="2059559"/>
                  <a:pt x="6979138" y="2059905"/>
                  <a:pt x="6958277" y="2059213"/>
                </a:cubicBezTo>
                <a:cubicBezTo>
                  <a:pt x="6945828" y="2058867"/>
                  <a:pt x="6939029" y="2060942"/>
                  <a:pt x="6939605" y="2075924"/>
                </a:cubicBezTo>
                <a:cubicBezTo>
                  <a:pt x="6940643" y="2103701"/>
                  <a:pt x="6940297" y="2131591"/>
                  <a:pt x="6939720" y="2159367"/>
                </a:cubicBezTo>
                <a:cubicBezTo>
                  <a:pt x="6939490" y="2170661"/>
                  <a:pt x="6943178" y="2174696"/>
                  <a:pt x="6954589" y="2174349"/>
                </a:cubicBezTo>
                <a:cubicBezTo>
                  <a:pt x="6976257" y="2173657"/>
                  <a:pt x="6997923" y="2174235"/>
                  <a:pt x="7019706" y="2174235"/>
                </a:cubicBezTo>
                <a:cubicBezTo>
                  <a:pt x="7026851" y="2174235"/>
                  <a:pt x="7033766" y="2173657"/>
                  <a:pt x="7033766" y="2184378"/>
                </a:cubicBezTo>
                <a:cubicBezTo>
                  <a:pt x="7033882" y="2194864"/>
                  <a:pt x="7027544" y="2195096"/>
                  <a:pt x="7020167" y="2195096"/>
                </a:cubicBezTo>
                <a:cubicBezTo>
                  <a:pt x="6999306" y="2194981"/>
                  <a:pt x="6978445" y="2195787"/>
                  <a:pt x="6957584" y="2194864"/>
                </a:cubicBezTo>
                <a:cubicBezTo>
                  <a:pt x="6944331" y="2194403"/>
                  <a:pt x="6938915" y="2197861"/>
                  <a:pt x="6939490" y="2212152"/>
                </a:cubicBezTo>
                <a:cubicBezTo>
                  <a:pt x="6940527" y="2239006"/>
                  <a:pt x="6940527" y="2266090"/>
                  <a:pt x="6939490" y="2292944"/>
                </a:cubicBezTo>
                <a:cubicBezTo>
                  <a:pt x="6938915" y="2307350"/>
                  <a:pt x="6944677" y="2310693"/>
                  <a:pt x="6957700" y="2310116"/>
                </a:cubicBezTo>
                <a:cubicBezTo>
                  <a:pt x="6975910" y="2309310"/>
                  <a:pt x="6994236" y="2309194"/>
                  <a:pt x="7012444" y="2310347"/>
                </a:cubicBezTo>
                <a:cubicBezTo>
                  <a:pt x="7019475" y="2310808"/>
                  <a:pt x="7033075" y="2303547"/>
                  <a:pt x="7032383" y="2317838"/>
                </a:cubicBezTo>
                <a:cubicBezTo>
                  <a:pt x="7031808" y="2329939"/>
                  <a:pt x="7018784" y="2325215"/>
                  <a:pt x="7010947" y="2325446"/>
                </a:cubicBezTo>
                <a:cubicBezTo>
                  <a:pt x="6992737" y="2326136"/>
                  <a:pt x="6974412" y="2326022"/>
                  <a:pt x="6956201" y="2325446"/>
                </a:cubicBezTo>
                <a:cubicBezTo>
                  <a:pt x="6943869" y="2325099"/>
                  <a:pt x="6939374" y="2330056"/>
                  <a:pt x="6939605" y="2342387"/>
                </a:cubicBezTo>
                <a:cubicBezTo>
                  <a:pt x="6940297" y="2371892"/>
                  <a:pt x="6940297" y="2401512"/>
                  <a:pt x="6939605" y="2431017"/>
                </a:cubicBezTo>
                <a:cubicBezTo>
                  <a:pt x="6939374" y="2442542"/>
                  <a:pt x="6943524" y="2446230"/>
                  <a:pt x="6954704" y="2445884"/>
                </a:cubicBezTo>
                <a:cubicBezTo>
                  <a:pt x="6976371" y="2445308"/>
                  <a:pt x="6998153" y="2445538"/>
                  <a:pt x="7019821" y="2445769"/>
                </a:cubicBezTo>
                <a:cubicBezTo>
                  <a:pt x="7025239" y="2445884"/>
                  <a:pt x="7033536" y="2443464"/>
                  <a:pt x="7033190" y="2453145"/>
                </a:cubicBezTo>
                <a:cubicBezTo>
                  <a:pt x="7032960" y="2461674"/>
                  <a:pt x="7025929" y="2461213"/>
                  <a:pt x="7019706" y="2461213"/>
                </a:cubicBezTo>
                <a:cubicBezTo>
                  <a:pt x="6999768" y="2461213"/>
                  <a:pt x="6979367" y="2463749"/>
                  <a:pt x="6959889" y="2460637"/>
                </a:cubicBezTo>
                <a:cubicBezTo>
                  <a:pt x="6940874" y="2457524"/>
                  <a:pt x="6942257" y="2479538"/>
                  <a:pt x="6933036" y="2479884"/>
                </a:cubicBezTo>
                <a:cubicBezTo>
                  <a:pt x="6921740" y="2480345"/>
                  <a:pt x="6921165" y="2457985"/>
                  <a:pt x="6902033" y="2460637"/>
                </a:cubicBezTo>
                <a:cubicBezTo>
                  <a:pt x="6878176" y="2463863"/>
                  <a:pt x="6853281" y="2463288"/>
                  <a:pt x="6829192" y="2460867"/>
                </a:cubicBezTo>
                <a:cubicBezTo>
                  <a:pt x="6811328" y="2459139"/>
                  <a:pt x="6808216" y="2477579"/>
                  <a:pt x="6798076" y="2479768"/>
                </a:cubicBezTo>
                <a:cubicBezTo>
                  <a:pt x="6787818" y="2482073"/>
                  <a:pt x="6786087" y="2458332"/>
                  <a:pt x="6766957" y="2460867"/>
                </a:cubicBezTo>
                <a:cubicBezTo>
                  <a:pt x="6743099" y="2464093"/>
                  <a:pt x="6717974" y="2464439"/>
                  <a:pt x="6694234" y="2460751"/>
                </a:cubicBezTo>
                <a:cubicBezTo>
                  <a:pt x="6674178" y="2457639"/>
                  <a:pt x="6676021" y="2481843"/>
                  <a:pt x="6662653" y="2481036"/>
                </a:cubicBezTo>
                <a:cubicBezTo>
                  <a:pt x="6650205" y="2480345"/>
                  <a:pt x="6650896" y="2460406"/>
                  <a:pt x="6631880" y="2460867"/>
                </a:cubicBezTo>
                <a:cubicBezTo>
                  <a:pt x="6541522" y="2462942"/>
                  <a:pt x="6451164" y="2462134"/>
                  <a:pt x="6360806" y="2461327"/>
                </a:cubicBezTo>
                <a:cubicBezTo>
                  <a:pt x="6342023" y="2461213"/>
                  <a:pt x="6338911" y="2469857"/>
                  <a:pt x="6339717" y="2485185"/>
                </a:cubicBezTo>
                <a:cubicBezTo>
                  <a:pt x="6340406" y="2498900"/>
                  <a:pt x="6336834" y="2514343"/>
                  <a:pt x="6358963" y="2513999"/>
                </a:cubicBezTo>
                <a:cubicBezTo>
                  <a:pt x="6385012" y="2513653"/>
                  <a:pt x="6411058" y="2513768"/>
                  <a:pt x="6437104" y="2513999"/>
                </a:cubicBezTo>
                <a:cubicBezTo>
                  <a:pt x="6448284" y="2513999"/>
                  <a:pt x="6455891" y="2511116"/>
                  <a:pt x="6454968" y="2497864"/>
                </a:cubicBezTo>
                <a:cubicBezTo>
                  <a:pt x="6454509" y="2491754"/>
                  <a:pt x="6457848" y="2488066"/>
                  <a:pt x="6464306" y="2488412"/>
                </a:cubicBezTo>
                <a:cubicBezTo>
                  <a:pt x="6470414" y="2488758"/>
                  <a:pt x="6470644" y="2493714"/>
                  <a:pt x="6470181" y="2497864"/>
                </a:cubicBezTo>
                <a:cubicBezTo>
                  <a:pt x="6468569" y="2513421"/>
                  <a:pt x="6478133" y="2514229"/>
                  <a:pt x="6489773" y="2513999"/>
                </a:cubicBezTo>
                <a:cubicBezTo>
                  <a:pt x="6515939" y="2513538"/>
                  <a:pt x="6541984" y="2513768"/>
                  <a:pt x="6568032" y="2513999"/>
                </a:cubicBezTo>
                <a:cubicBezTo>
                  <a:pt x="6580363" y="2514114"/>
                  <a:pt x="6591082" y="2513077"/>
                  <a:pt x="6590736" y="2496710"/>
                </a:cubicBezTo>
                <a:cubicBezTo>
                  <a:pt x="6590736" y="2491754"/>
                  <a:pt x="6593617" y="2488758"/>
                  <a:pt x="6598688" y="2488182"/>
                </a:cubicBezTo>
                <a:cubicBezTo>
                  <a:pt x="6602722" y="2487721"/>
                  <a:pt x="6605947" y="2489910"/>
                  <a:pt x="6605605" y="2493714"/>
                </a:cubicBezTo>
                <a:cubicBezTo>
                  <a:pt x="6603068" y="2520914"/>
                  <a:pt x="6622661" y="2513421"/>
                  <a:pt x="6636837" y="2513653"/>
                </a:cubicBezTo>
                <a:cubicBezTo>
                  <a:pt x="6659425" y="2513999"/>
                  <a:pt x="6682016" y="2513882"/>
                  <a:pt x="6704606" y="2513768"/>
                </a:cubicBezTo>
                <a:cubicBezTo>
                  <a:pt x="6711290" y="2513768"/>
                  <a:pt x="6719359" y="2515151"/>
                  <a:pt x="6720511" y="2505009"/>
                </a:cubicBezTo>
                <a:cubicBezTo>
                  <a:pt x="6721432" y="2496825"/>
                  <a:pt x="6718435" y="2485761"/>
                  <a:pt x="6732843" y="2487951"/>
                </a:cubicBezTo>
                <a:cubicBezTo>
                  <a:pt x="6748517" y="2490256"/>
                  <a:pt x="6741254" y="2502934"/>
                  <a:pt x="6741254" y="2510656"/>
                </a:cubicBezTo>
                <a:cubicBezTo>
                  <a:pt x="6741947" y="2570587"/>
                  <a:pt x="6741947" y="2630519"/>
                  <a:pt x="6741371" y="2690449"/>
                </a:cubicBezTo>
                <a:cubicBezTo>
                  <a:pt x="6741141" y="2705203"/>
                  <a:pt x="6744137" y="2712925"/>
                  <a:pt x="6761196" y="2712117"/>
                </a:cubicBezTo>
                <a:cubicBezTo>
                  <a:pt x="6786320" y="2710965"/>
                  <a:pt x="6811560" y="2711887"/>
                  <a:pt x="6836801" y="2711772"/>
                </a:cubicBezTo>
                <a:cubicBezTo>
                  <a:pt x="6846251" y="2711657"/>
                  <a:pt x="6858930" y="2712925"/>
                  <a:pt x="6855701" y="2698403"/>
                </a:cubicBezTo>
                <a:cubicBezTo>
                  <a:pt x="6853165" y="2686994"/>
                  <a:pt x="6869994" y="2666362"/>
                  <a:pt x="6842333" y="2664864"/>
                </a:cubicBezTo>
                <a:cubicBezTo>
                  <a:pt x="6837032" y="2664633"/>
                  <a:pt x="6831153" y="2664173"/>
                  <a:pt x="6831153" y="2657142"/>
                </a:cubicBezTo>
                <a:cubicBezTo>
                  <a:pt x="6831036" y="2651842"/>
                  <a:pt x="6832765" y="2644926"/>
                  <a:pt x="6838646" y="2645157"/>
                </a:cubicBezTo>
                <a:cubicBezTo>
                  <a:pt x="6862042" y="2646193"/>
                  <a:pt x="6856161" y="2629482"/>
                  <a:pt x="6856161" y="2617034"/>
                </a:cubicBezTo>
                <a:cubicBezTo>
                  <a:pt x="6856393" y="2578770"/>
                  <a:pt x="6856161" y="2540621"/>
                  <a:pt x="6856393" y="2502357"/>
                </a:cubicBezTo>
                <a:cubicBezTo>
                  <a:pt x="6856393" y="2497056"/>
                  <a:pt x="6853281" y="2488988"/>
                  <a:pt x="6862731" y="2488297"/>
                </a:cubicBezTo>
                <a:cubicBezTo>
                  <a:pt x="6865268" y="2488182"/>
                  <a:pt x="6870570" y="2491409"/>
                  <a:pt x="6870570" y="2493022"/>
                </a:cubicBezTo>
                <a:cubicBezTo>
                  <a:pt x="6869877" y="2521375"/>
                  <a:pt x="6890969" y="2512961"/>
                  <a:pt x="6905605" y="2513538"/>
                </a:cubicBezTo>
                <a:cubicBezTo>
                  <a:pt x="6926467" y="2514460"/>
                  <a:pt x="6947327" y="2513538"/>
                  <a:pt x="6968188" y="2513768"/>
                </a:cubicBezTo>
                <a:cubicBezTo>
                  <a:pt x="6978791" y="2513882"/>
                  <a:pt x="6987550" y="2512731"/>
                  <a:pt x="6987550" y="2499130"/>
                </a:cubicBezTo>
                <a:cubicBezTo>
                  <a:pt x="6987550" y="2492100"/>
                  <a:pt x="6990317" y="2487490"/>
                  <a:pt x="6998384" y="2487951"/>
                </a:cubicBezTo>
                <a:cubicBezTo>
                  <a:pt x="7005068" y="2488297"/>
                  <a:pt x="7007144" y="2492792"/>
                  <a:pt x="7007374" y="2498439"/>
                </a:cubicBezTo>
                <a:cubicBezTo>
                  <a:pt x="7008065" y="2520568"/>
                  <a:pt x="7025122" y="2512384"/>
                  <a:pt x="7036417" y="2513768"/>
                </a:cubicBezTo>
                <a:cubicBezTo>
                  <a:pt x="7049326" y="2515266"/>
                  <a:pt x="7061543" y="2514343"/>
                  <a:pt x="7060043" y="2495788"/>
                </a:cubicBezTo>
                <a:cubicBezTo>
                  <a:pt x="7059697" y="2490948"/>
                  <a:pt x="7062925" y="2487836"/>
                  <a:pt x="7067997" y="2487490"/>
                </a:cubicBezTo>
                <a:cubicBezTo>
                  <a:pt x="7075719" y="2487029"/>
                  <a:pt x="7074796" y="2493598"/>
                  <a:pt x="7076180" y="2498208"/>
                </a:cubicBezTo>
                <a:cubicBezTo>
                  <a:pt x="7072952" y="2512270"/>
                  <a:pt x="7081135" y="2514114"/>
                  <a:pt x="7092314" y="2513999"/>
                </a:cubicBezTo>
                <a:cubicBezTo>
                  <a:pt x="7118363" y="2513768"/>
                  <a:pt x="7144408" y="2513653"/>
                  <a:pt x="7170457" y="2513999"/>
                </a:cubicBezTo>
                <a:cubicBezTo>
                  <a:pt x="7181981" y="2514229"/>
                  <a:pt x="7191662" y="2513421"/>
                  <a:pt x="7190049" y="2497864"/>
                </a:cubicBezTo>
                <a:cubicBezTo>
                  <a:pt x="7189242" y="2489795"/>
                  <a:pt x="7193968" y="2487836"/>
                  <a:pt x="7201344" y="2487836"/>
                </a:cubicBezTo>
                <a:cubicBezTo>
                  <a:pt x="7210103" y="2487836"/>
                  <a:pt x="7211372" y="2493022"/>
                  <a:pt x="7210794" y="2499708"/>
                </a:cubicBezTo>
                <a:cubicBezTo>
                  <a:pt x="7209526" y="2514114"/>
                  <a:pt x="7218863" y="2514114"/>
                  <a:pt x="7229235" y="2514114"/>
                </a:cubicBezTo>
                <a:cubicBezTo>
                  <a:pt x="7300461" y="2513999"/>
                  <a:pt x="7371686" y="2513999"/>
                  <a:pt x="7442914" y="2514114"/>
                </a:cubicBezTo>
                <a:cubicBezTo>
                  <a:pt x="7453402" y="2514114"/>
                  <a:pt x="7462275" y="2513768"/>
                  <a:pt x="7461238" y="2499476"/>
                </a:cubicBezTo>
                <a:cubicBezTo>
                  <a:pt x="7460893" y="2494520"/>
                  <a:pt x="7460547" y="2488182"/>
                  <a:pt x="7468269" y="2488412"/>
                </a:cubicBezTo>
                <a:cubicBezTo>
                  <a:pt x="7474953" y="2488643"/>
                  <a:pt x="7475760" y="2493829"/>
                  <a:pt x="7476567" y="2499361"/>
                </a:cubicBezTo>
                <a:cubicBezTo>
                  <a:pt x="7480485" y="2525524"/>
                  <a:pt x="7501000" y="2511577"/>
                  <a:pt x="7514023" y="2513538"/>
                </a:cubicBezTo>
                <a:cubicBezTo>
                  <a:pt x="7529468" y="2515843"/>
                  <a:pt x="7528661" y="2502357"/>
                  <a:pt x="7528661" y="2491985"/>
                </a:cubicBezTo>
                <a:cubicBezTo>
                  <a:pt x="7528661" y="2465937"/>
                  <a:pt x="7528085" y="2439891"/>
                  <a:pt x="7528661" y="2413843"/>
                </a:cubicBezTo>
                <a:cubicBezTo>
                  <a:pt x="7529007" y="2400129"/>
                  <a:pt x="7525664" y="2393444"/>
                  <a:pt x="7509875" y="2393790"/>
                </a:cubicBezTo>
                <a:cubicBezTo>
                  <a:pt x="7461238" y="2394712"/>
                  <a:pt x="7412602" y="2394827"/>
                  <a:pt x="7363965" y="2393790"/>
                </a:cubicBezTo>
                <a:cubicBezTo>
                  <a:pt x="7347945" y="2393444"/>
                  <a:pt x="7345294" y="2400129"/>
                  <a:pt x="7345985" y="2413729"/>
                </a:cubicBezTo>
                <a:cubicBezTo>
                  <a:pt x="7346909" y="2432745"/>
                  <a:pt x="7346102" y="2451877"/>
                  <a:pt x="7346102" y="2471009"/>
                </a:cubicBezTo>
                <a:cubicBezTo>
                  <a:pt x="7345985" y="2479423"/>
                  <a:pt x="7344487" y="2487144"/>
                  <a:pt x="7333768" y="2487144"/>
                </a:cubicBezTo>
                <a:cubicBezTo>
                  <a:pt x="7322244" y="2487029"/>
                  <a:pt x="7325817" y="2477579"/>
                  <a:pt x="7325702" y="2471701"/>
                </a:cubicBezTo>
                <a:cubicBezTo>
                  <a:pt x="7325125" y="2452568"/>
                  <a:pt x="7324433" y="2433437"/>
                  <a:pt x="7325817" y="2414420"/>
                </a:cubicBezTo>
                <a:cubicBezTo>
                  <a:pt x="7326968" y="2398630"/>
                  <a:pt x="7322359" y="2393444"/>
                  <a:pt x="7305879" y="2393790"/>
                </a:cubicBezTo>
                <a:cubicBezTo>
                  <a:pt x="7256205" y="2394827"/>
                  <a:pt x="7206415" y="2393559"/>
                  <a:pt x="7156741" y="2394366"/>
                </a:cubicBezTo>
                <a:cubicBezTo>
                  <a:pt x="7130117" y="2394827"/>
                  <a:pt x="7094735" y="2382726"/>
                  <a:pt x="7079407" y="2399552"/>
                </a:cubicBezTo>
                <a:cubicBezTo>
                  <a:pt x="7064424" y="2416034"/>
                  <a:pt x="7075719" y="2450840"/>
                  <a:pt x="7075719" y="2477579"/>
                </a:cubicBezTo>
                <a:cubicBezTo>
                  <a:pt x="7061426" y="2487490"/>
                  <a:pt x="7059814" y="2477463"/>
                  <a:pt x="7059583" y="2466976"/>
                </a:cubicBezTo>
                <a:cubicBezTo>
                  <a:pt x="7059238" y="2450494"/>
                  <a:pt x="7059468" y="2433898"/>
                  <a:pt x="7059583" y="2417416"/>
                </a:cubicBezTo>
                <a:cubicBezTo>
                  <a:pt x="7059697" y="2405084"/>
                  <a:pt x="7061773" y="2391600"/>
                  <a:pt x="7042181" y="2393905"/>
                </a:cubicBezTo>
                <a:cubicBezTo>
                  <a:pt x="7037570" y="2394366"/>
                  <a:pt x="7033190" y="2392292"/>
                  <a:pt x="7034113" y="2386760"/>
                </a:cubicBezTo>
                <a:cubicBezTo>
                  <a:pt x="7034574" y="2383994"/>
                  <a:pt x="7037916" y="2379614"/>
                  <a:pt x="7039874" y="2379614"/>
                </a:cubicBezTo>
                <a:cubicBezTo>
                  <a:pt x="7064193" y="2380651"/>
                  <a:pt x="7059468" y="2362903"/>
                  <a:pt x="7059697" y="2348957"/>
                </a:cubicBezTo>
                <a:cubicBezTo>
                  <a:pt x="7060043" y="2328095"/>
                  <a:pt x="7059697" y="2307235"/>
                  <a:pt x="7059697" y="2286375"/>
                </a:cubicBezTo>
                <a:cubicBezTo>
                  <a:pt x="7059697" y="2274619"/>
                  <a:pt x="7060390" y="2263211"/>
                  <a:pt x="7043563" y="2262632"/>
                </a:cubicBezTo>
                <a:cubicBezTo>
                  <a:pt x="7038147" y="2262402"/>
                  <a:pt x="7033766" y="2259175"/>
                  <a:pt x="7033882" y="2252607"/>
                </a:cubicBezTo>
                <a:cubicBezTo>
                  <a:pt x="7033997" y="2247880"/>
                  <a:pt x="7035727" y="2243386"/>
                  <a:pt x="7040912" y="2243616"/>
                </a:cubicBezTo>
                <a:cubicBezTo>
                  <a:pt x="7063502" y="2244424"/>
                  <a:pt x="7059583" y="2228173"/>
                  <a:pt x="7059697" y="2214804"/>
                </a:cubicBezTo>
                <a:cubicBezTo>
                  <a:pt x="7059929" y="2193136"/>
                  <a:pt x="7059697" y="2171352"/>
                  <a:pt x="7059697" y="2149685"/>
                </a:cubicBezTo>
                <a:cubicBezTo>
                  <a:pt x="7059697" y="2139081"/>
                  <a:pt x="7060621" y="2127904"/>
                  <a:pt x="7044716" y="2128134"/>
                </a:cubicBezTo>
                <a:cubicBezTo>
                  <a:pt x="7037570" y="2128248"/>
                  <a:pt x="7033305" y="2124908"/>
                  <a:pt x="7033651" y="2117070"/>
                </a:cubicBezTo>
                <a:cubicBezTo>
                  <a:pt x="7033882" y="2110731"/>
                  <a:pt x="7037339" y="2107388"/>
                  <a:pt x="7043447" y="2107619"/>
                </a:cubicBezTo>
                <a:cubicBezTo>
                  <a:pt x="7060965" y="2108195"/>
                  <a:pt x="7059468" y="2095746"/>
                  <a:pt x="7059468" y="2084339"/>
                </a:cubicBezTo>
                <a:cubicBezTo>
                  <a:pt x="7059468" y="1994901"/>
                  <a:pt x="7059122" y="1905349"/>
                  <a:pt x="7059814" y="1815913"/>
                </a:cubicBezTo>
                <a:cubicBezTo>
                  <a:pt x="7059929" y="1798280"/>
                  <a:pt x="7053359" y="1792633"/>
                  <a:pt x="7036763" y="1794017"/>
                </a:cubicBezTo>
                <a:close/>
                <a:moveTo>
                  <a:pt x="3762943" y="1794017"/>
                </a:moveTo>
                <a:cubicBezTo>
                  <a:pt x="3744964" y="1794823"/>
                  <a:pt x="3736435" y="1798051"/>
                  <a:pt x="3736435" y="1818565"/>
                </a:cubicBezTo>
                <a:cubicBezTo>
                  <a:pt x="3736551" y="1838850"/>
                  <a:pt x="3743927" y="1845303"/>
                  <a:pt x="3764095" y="1841039"/>
                </a:cubicBezTo>
                <a:cubicBezTo>
                  <a:pt x="3784841" y="1848184"/>
                  <a:pt x="3784726" y="1834586"/>
                  <a:pt x="3785072" y="1818797"/>
                </a:cubicBezTo>
                <a:cubicBezTo>
                  <a:pt x="3785533" y="1802545"/>
                  <a:pt x="3783458" y="1793094"/>
                  <a:pt x="3763059" y="1794017"/>
                </a:cubicBezTo>
                <a:close/>
                <a:moveTo>
                  <a:pt x="3418569" y="1794017"/>
                </a:moveTo>
                <a:cubicBezTo>
                  <a:pt x="3407273" y="1793786"/>
                  <a:pt x="3395749" y="1791942"/>
                  <a:pt x="3396325" y="1810038"/>
                </a:cubicBezTo>
                <a:cubicBezTo>
                  <a:pt x="3397131" y="1837582"/>
                  <a:pt x="3396901" y="1865243"/>
                  <a:pt x="3396325" y="1892902"/>
                </a:cubicBezTo>
                <a:cubicBezTo>
                  <a:pt x="3396095" y="1905697"/>
                  <a:pt x="3401858" y="1908117"/>
                  <a:pt x="3413383" y="1909271"/>
                </a:cubicBezTo>
                <a:lnTo>
                  <a:pt x="3413497" y="1909271"/>
                </a:lnTo>
                <a:cubicBezTo>
                  <a:pt x="3436433" y="1911574"/>
                  <a:pt x="3448420" y="1905349"/>
                  <a:pt x="3444615" y="1879880"/>
                </a:cubicBezTo>
                <a:cubicBezTo>
                  <a:pt x="3443233" y="1870544"/>
                  <a:pt x="3444385" y="1860863"/>
                  <a:pt x="3444385" y="1851411"/>
                </a:cubicBezTo>
                <a:lnTo>
                  <a:pt x="3444155" y="1851411"/>
                </a:lnTo>
                <a:cubicBezTo>
                  <a:pt x="3444155" y="1837582"/>
                  <a:pt x="3443925" y="1823751"/>
                  <a:pt x="3444155" y="1809920"/>
                </a:cubicBezTo>
                <a:cubicBezTo>
                  <a:pt x="3444385" y="1790328"/>
                  <a:pt x="3430209" y="1794246"/>
                  <a:pt x="3418569" y="1794017"/>
                </a:cubicBezTo>
                <a:close/>
                <a:moveTo>
                  <a:pt x="3351491" y="1794017"/>
                </a:moveTo>
                <a:cubicBezTo>
                  <a:pt x="3337661" y="1792749"/>
                  <a:pt x="3327865" y="1795168"/>
                  <a:pt x="3328556" y="1812919"/>
                </a:cubicBezTo>
                <a:lnTo>
                  <a:pt x="3328672" y="1812919"/>
                </a:lnTo>
                <a:cubicBezTo>
                  <a:pt x="3329594" y="1838043"/>
                  <a:pt x="3329363" y="1863169"/>
                  <a:pt x="3328672" y="1888178"/>
                </a:cubicBezTo>
                <a:cubicBezTo>
                  <a:pt x="3328211" y="1904085"/>
                  <a:pt x="3335127" y="1908461"/>
                  <a:pt x="3350339" y="1909385"/>
                </a:cubicBezTo>
                <a:cubicBezTo>
                  <a:pt x="3373044" y="1910769"/>
                  <a:pt x="3385031" y="1904888"/>
                  <a:pt x="3381227" y="1879650"/>
                </a:cubicBezTo>
                <a:cubicBezTo>
                  <a:pt x="3379959" y="1871236"/>
                  <a:pt x="3380996" y="1862362"/>
                  <a:pt x="3380996" y="1853716"/>
                </a:cubicBezTo>
                <a:cubicBezTo>
                  <a:pt x="3380996" y="1839887"/>
                  <a:pt x="3380767" y="1826056"/>
                  <a:pt x="3380996" y="1812227"/>
                </a:cubicBezTo>
                <a:cubicBezTo>
                  <a:pt x="3381342" y="1789292"/>
                  <a:pt x="3364285" y="1795168"/>
                  <a:pt x="3351491" y="1794017"/>
                </a:cubicBezTo>
                <a:close/>
                <a:moveTo>
                  <a:pt x="6819714" y="1793987"/>
                </a:moveTo>
                <a:cubicBezTo>
                  <a:pt x="6813923" y="1794794"/>
                  <a:pt x="6809429" y="1798107"/>
                  <a:pt x="6808909" y="1808885"/>
                </a:cubicBezTo>
                <a:cubicBezTo>
                  <a:pt x="6807756" y="1835623"/>
                  <a:pt x="6807297" y="1862477"/>
                  <a:pt x="6806029" y="1889215"/>
                </a:cubicBezTo>
                <a:cubicBezTo>
                  <a:pt x="6805683" y="1896303"/>
                  <a:pt x="6806980" y="1901258"/>
                  <a:pt x="6810162" y="1904543"/>
                </a:cubicBezTo>
                <a:lnTo>
                  <a:pt x="6825584" y="1909832"/>
                </a:lnTo>
                <a:lnTo>
                  <a:pt x="6825504" y="1909846"/>
                </a:lnTo>
                <a:lnTo>
                  <a:pt x="6825620" y="1909846"/>
                </a:lnTo>
                <a:lnTo>
                  <a:pt x="6825584" y="1909832"/>
                </a:lnTo>
                <a:lnTo>
                  <a:pt x="6850759" y="1905970"/>
                </a:lnTo>
                <a:cubicBezTo>
                  <a:pt x="6856509" y="1902036"/>
                  <a:pt x="6859043" y="1894631"/>
                  <a:pt x="6856737" y="1881262"/>
                </a:cubicBezTo>
                <a:cubicBezTo>
                  <a:pt x="6855126" y="1872042"/>
                  <a:pt x="6856509" y="1862362"/>
                  <a:pt x="6856509" y="1852794"/>
                </a:cubicBezTo>
                <a:cubicBezTo>
                  <a:pt x="6856509" y="1838965"/>
                  <a:pt x="6855818" y="1825133"/>
                  <a:pt x="6856737" y="1811305"/>
                </a:cubicBezTo>
                <a:cubicBezTo>
                  <a:pt x="6857662" y="1797128"/>
                  <a:pt x="6851092" y="1792403"/>
                  <a:pt x="6838296" y="1794131"/>
                </a:cubicBezTo>
                <a:cubicBezTo>
                  <a:pt x="6832592" y="1794880"/>
                  <a:pt x="6825504" y="1793180"/>
                  <a:pt x="6819714" y="1793987"/>
                </a:cubicBezTo>
                <a:close/>
                <a:moveTo>
                  <a:pt x="9181842" y="1793902"/>
                </a:moveTo>
                <a:cubicBezTo>
                  <a:pt x="9168704" y="1794477"/>
                  <a:pt x="9155219" y="1791712"/>
                  <a:pt x="9155680" y="1812227"/>
                </a:cubicBezTo>
                <a:cubicBezTo>
                  <a:pt x="9156256" y="1838965"/>
                  <a:pt x="9155795" y="1865703"/>
                  <a:pt x="9155450" y="1892441"/>
                </a:cubicBezTo>
                <a:cubicBezTo>
                  <a:pt x="9155335" y="1902932"/>
                  <a:pt x="9159368" y="1907656"/>
                  <a:pt x="9170202" y="1909156"/>
                </a:cubicBezTo>
                <a:cubicBezTo>
                  <a:pt x="9198785" y="1913072"/>
                  <a:pt x="9203164" y="1909731"/>
                  <a:pt x="9203164" y="1880801"/>
                </a:cubicBezTo>
                <a:cubicBezTo>
                  <a:pt x="9203164" y="1870544"/>
                  <a:pt x="9203164" y="1860170"/>
                  <a:pt x="9203164" y="1849798"/>
                </a:cubicBezTo>
                <a:lnTo>
                  <a:pt x="9203164" y="1849685"/>
                </a:lnTo>
                <a:cubicBezTo>
                  <a:pt x="9203164" y="1837582"/>
                  <a:pt x="9202242" y="1825480"/>
                  <a:pt x="9203395" y="1813495"/>
                </a:cubicBezTo>
                <a:cubicBezTo>
                  <a:pt x="9205123" y="1796206"/>
                  <a:pt x="9196365" y="1793209"/>
                  <a:pt x="9181842" y="1793902"/>
                </a:cubicBezTo>
                <a:close/>
                <a:moveTo>
                  <a:pt x="7908073" y="1793902"/>
                </a:moveTo>
                <a:cubicBezTo>
                  <a:pt x="7891015" y="1795400"/>
                  <a:pt x="7876263" y="1791826"/>
                  <a:pt x="7877645" y="1818104"/>
                </a:cubicBezTo>
                <a:cubicBezTo>
                  <a:pt x="7878682" y="1837237"/>
                  <a:pt x="7883063" y="1845418"/>
                  <a:pt x="7901158" y="1841155"/>
                </a:cubicBezTo>
                <a:cubicBezTo>
                  <a:pt x="7917523" y="1841385"/>
                  <a:pt x="7934119" y="1846110"/>
                  <a:pt x="7931469" y="1819718"/>
                </a:cubicBezTo>
                <a:cubicBezTo>
                  <a:pt x="7929739" y="1803236"/>
                  <a:pt x="7930315" y="1791826"/>
                  <a:pt x="7908073" y="1793902"/>
                </a:cubicBezTo>
                <a:close/>
                <a:moveTo>
                  <a:pt x="5687502" y="1793902"/>
                </a:moveTo>
                <a:cubicBezTo>
                  <a:pt x="5674364" y="1792749"/>
                  <a:pt x="5666180" y="1795168"/>
                  <a:pt x="5666872" y="1811651"/>
                </a:cubicBezTo>
                <a:cubicBezTo>
                  <a:pt x="5668023" y="1837582"/>
                  <a:pt x="5667907" y="1863744"/>
                  <a:pt x="5666872" y="1889791"/>
                </a:cubicBezTo>
                <a:cubicBezTo>
                  <a:pt x="5666296" y="1904775"/>
                  <a:pt x="5671711" y="1908232"/>
                  <a:pt x="5686120" y="1909271"/>
                </a:cubicBezTo>
                <a:lnTo>
                  <a:pt x="5686120" y="1909385"/>
                </a:lnTo>
                <a:cubicBezTo>
                  <a:pt x="5707673" y="1910881"/>
                  <a:pt x="5717236" y="1904660"/>
                  <a:pt x="5714473" y="1882185"/>
                </a:cubicBezTo>
                <a:cubicBezTo>
                  <a:pt x="5713205" y="1871927"/>
                  <a:pt x="5714240" y="1861325"/>
                  <a:pt x="5714240" y="1850951"/>
                </a:cubicBezTo>
                <a:cubicBezTo>
                  <a:pt x="5714357" y="1837928"/>
                  <a:pt x="5713781" y="1824905"/>
                  <a:pt x="5714357" y="1811880"/>
                </a:cubicBezTo>
                <a:cubicBezTo>
                  <a:pt x="5715393" y="1790444"/>
                  <a:pt x="5699834" y="1795054"/>
                  <a:pt x="5687502" y="1793902"/>
                </a:cubicBezTo>
                <a:close/>
                <a:moveTo>
                  <a:pt x="809367" y="1793902"/>
                </a:moveTo>
                <a:cubicBezTo>
                  <a:pt x="796229" y="1794477"/>
                  <a:pt x="782744" y="1791712"/>
                  <a:pt x="783205" y="1812227"/>
                </a:cubicBezTo>
                <a:cubicBezTo>
                  <a:pt x="783781" y="1838965"/>
                  <a:pt x="783320" y="1865703"/>
                  <a:pt x="782975" y="1892441"/>
                </a:cubicBezTo>
                <a:cubicBezTo>
                  <a:pt x="782860" y="1902932"/>
                  <a:pt x="786893" y="1907656"/>
                  <a:pt x="797727" y="1909156"/>
                </a:cubicBezTo>
                <a:cubicBezTo>
                  <a:pt x="826310" y="1913072"/>
                  <a:pt x="830689" y="1909731"/>
                  <a:pt x="830689" y="1880801"/>
                </a:cubicBezTo>
                <a:cubicBezTo>
                  <a:pt x="830689" y="1870544"/>
                  <a:pt x="830689" y="1860170"/>
                  <a:pt x="830689" y="1849798"/>
                </a:cubicBezTo>
                <a:lnTo>
                  <a:pt x="830689" y="1849685"/>
                </a:lnTo>
                <a:cubicBezTo>
                  <a:pt x="830689" y="1837582"/>
                  <a:pt x="829767" y="1825480"/>
                  <a:pt x="830920" y="1813495"/>
                </a:cubicBezTo>
                <a:cubicBezTo>
                  <a:pt x="832648" y="1796206"/>
                  <a:pt x="823890" y="1793209"/>
                  <a:pt x="809367" y="1793902"/>
                </a:cubicBezTo>
                <a:close/>
                <a:moveTo>
                  <a:pt x="10516466" y="1793786"/>
                </a:moveTo>
                <a:cubicBezTo>
                  <a:pt x="10502867" y="1792403"/>
                  <a:pt x="10495491" y="1796206"/>
                  <a:pt x="10496182" y="1812110"/>
                </a:cubicBezTo>
                <a:lnTo>
                  <a:pt x="10496297" y="1812227"/>
                </a:lnTo>
                <a:cubicBezTo>
                  <a:pt x="10497219" y="1838158"/>
                  <a:pt x="10496873" y="1864319"/>
                  <a:pt x="10496297" y="1890368"/>
                </a:cubicBezTo>
                <a:cubicBezTo>
                  <a:pt x="10495951" y="1902932"/>
                  <a:pt x="10499063" y="1908579"/>
                  <a:pt x="10513470" y="1909385"/>
                </a:cubicBezTo>
                <a:cubicBezTo>
                  <a:pt x="10534907" y="1910538"/>
                  <a:pt x="10547239" y="1906158"/>
                  <a:pt x="10543897" y="1881493"/>
                </a:cubicBezTo>
                <a:cubicBezTo>
                  <a:pt x="10542628" y="1872042"/>
                  <a:pt x="10543666" y="1862362"/>
                  <a:pt x="10543666" y="1852794"/>
                </a:cubicBezTo>
                <a:cubicBezTo>
                  <a:pt x="10543666" y="1838850"/>
                  <a:pt x="10543205" y="1824905"/>
                  <a:pt x="10543666" y="1811073"/>
                </a:cubicBezTo>
                <a:cubicBezTo>
                  <a:pt x="10544473" y="1789292"/>
                  <a:pt x="10528568" y="1795054"/>
                  <a:pt x="10516466" y="1793786"/>
                </a:cubicBezTo>
                <a:close/>
                <a:moveTo>
                  <a:pt x="7973882" y="1793786"/>
                </a:moveTo>
                <a:cubicBezTo>
                  <a:pt x="7960742" y="1795168"/>
                  <a:pt x="7944953" y="1789982"/>
                  <a:pt x="7945990" y="1813147"/>
                </a:cubicBezTo>
                <a:cubicBezTo>
                  <a:pt x="7947142" y="1839080"/>
                  <a:pt x="7946566" y="1865128"/>
                  <a:pt x="7945876" y="1891058"/>
                </a:cubicBezTo>
                <a:cubicBezTo>
                  <a:pt x="7945415" y="1904660"/>
                  <a:pt x="7951292" y="1908694"/>
                  <a:pt x="7964315" y="1909498"/>
                </a:cubicBezTo>
                <a:cubicBezTo>
                  <a:pt x="7984830" y="1910769"/>
                  <a:pt x="7998316" y="1907312"/>
                  <a:pt x="7994282" y="1882070"/>
                </a:cubicBezTo>
                <a:cubicBezTo>
                  <a:pt x="7992783" y="1872850"/>
                  <a:pt x="7994050" y="1863169"/>
                  <a:pt x="7994050" y="1853601"/>
                </a:cubicBezTo>
                <a:lnTo>
                  <a:pt x="7994167" y="1853601"/>
                </a:lnTo>
                <a:cubicBezTo>
                  <a:pt x="7994167" y="1840579"/>
                  <a:pt x="7993474" y="1827556"/>
                  <a:pt x="7994397" y="1814648"/>
                </a:cubicBezTo>
                <a:cubicBezTo>
                  <a:pt x="7995549" y="1799088"/>
                  <a:pt x="7990247" y="1792058"/>
                  <a:pt x="7973882" y="1793786"/>
                </a:cubicBezTo>
                <a:close/>
                <a:moveTo>
                  <a:pt x="5622385" y="1793786"/>
                </a:moveTo>
                <a:cubicBezTo>
                  <a:pt x="5606940" y="1793671"/>
                  <a:pt x="5597491" y="1796206"/>
                  <a:pt x="5598759" y="1815108"/>
                </a:cubicBezTo>
                <a:cubicBezTo>
                  <a:pt x="5600142" y="1836776"/>
                  <a:pt x="5599218" y="1858557"/>
                  <a:pt x="5598875" y="1880225"/>
                </a:cubicBezTo>
                <a:cubicBezTo>
                  <a:pt x="5598642" y="1896821"/>
                  <a:pt x="5597834" y="1909959"/>
                  <a:pt x="5622498" y="1909959"/>
                </a:cubicBezTo>
                <a:cubicBezTo>
                  <a:pt x="5646128" y="1909959"/>
                  <a:pt x="5647739" y="1899014"/>
                  <a:pt x="5646471" y="1881378"/>
                </a:cubicBezTo>
                <a:cubicBezTo>
                  <a:pt x="5645782" y="1871005"/>
                  <a:pt x="5646358" y="1860518"/>
                  <a:pt x="5646358" y="1850144"/>
                </a:cubicBezTo>
                <a:lnTo>
                  <a:pt x="5646358" y="1850028"/>
                </a:lnTo>
                <a:cubicBezTo>
                  <a:pt x="5646358" y="1837928"/>
                  <a:pt x="5645319" y="1825596"/>
                  <a:pt x="5646587" y="1813608"/>
                </a:cubicBezTo>
                <a:cubicBezTo>
                  <a:pt x="5648663" y="1793671"/>
                  <a:pt x="5636675" y="1793902"/>
                  <a:pt x="5622385" y="1793786"/>
                </a:cubicBezTo>
                <a:close/>
                <a:moveTo>
                  <a:pt x="2143991" y="1793786"/>
                </a:moveTo>
                <a:cubicBezTo>
                  <a:pt x="2130392" y="1792403"/>
                  <a:pt x="2123016" y="1796206"/>
                  <a:pt x="2123707" y="1812110"/>
                </a:cubicBezTo>
                <a:lnTo>
                  <a:pt x="2123822" y="1812227"/>
                </a:lnTo>
                <a:cubicBezTo>
                  <a:pt x="2124744" y="1838158"/>
                  <a:pt x="2124398" y="1864319"/>
                  <a:pt x="2123822" y="1890368"/>
                </a:cubicBezTo>
                <a:cubicBezTo>
                  <a:pt x="2123476" y="1902932"/>
                  <a:pt x="2126588" y="1908579"/>
                  <a:pt x="2140995" y="1909385"/>
                </a:cubicBezTo>
                <a:cubicBezTo>
                  <a:pt x="2162432" y="1910538"/>
                  <a:pt x="2174764" y="1906158"/>
                  <a:pt x="2171422" y="1881493"/>
                </a:cubicBezTo>
                <a:cubicBezTo>
                  <a:pt x="2170153" y="1872042"/>
                  <a:pt x="2171191" y="1862362"/>
                  <a:pt x="2171191" y="1852794"/>
                </a:cubicBezTo>
                <a:cubicBezTo>
                  <a:pt x="2171191" y="1838850"/>
                  <a:pt x="2170730" y="1824905"/>
                  <a:pt x="2171191" y="1811073"/>
                </a:cubicBezTo>
                <a:cubicBezTo>
                  <a:pt x="2171998" y="1789292"/>
                  <a:pt x="2156093" y="1795054"/>
                  <a:pt x="2143991" y="1793786"/>
                </a:cubicBezTo>
                <a:close/>
                <a:moveTo>
                  <a:pt x="11663574" y="1793671"/>
                </a:moveTo>
                <a:lnTo>
                  <a:pt x="11663622" y="1793683"/>
                </a:lnTo>
                <a:lnTo>
                  <a:pt x="11638578" y="1798353"/>
                </a:lnTo>
                <a:cubicBezTo>
                  <a:pt x="11633234" y="1802574"/>
                  <a:pt x="11631188" y="1810093"/>
                  <a:pt x="11633262" y="1822828"/>
                </a:cubicBezTo>
                <a:cubicBezTo>
                  <a:pt x="11634876" y="1832971"/>
                  <a:pt x="11633494" y="1843575"/>
                  <a:pt x="11633494" y="1853949"/>
                </a:cubicBezTo>
                <a:cubicBezTo>
                  <a:pt x="11633494" y="1866049"/>
                  <a:pt x="11634416" y="1878266"/>
                  <a:pt x="11633262" y="1890252"/>
                </a:cubicBezTo>
                <a:cubicBezTo>
                  <a:pt x="11631188" y="1910999"/>
                  <a:pt x="11644788" y="1909731"/>
                  <a:pt x="11658042" y="1909040"/>
                </a:cubicBezTo>
                <a:cubicBezTo>
                  <a:pt x="11670720" y="1908461"/>
                  <a:pt x="11687086" y="1914340"/>
                  <a:pt x="11685934" y="1890598"/>
                </a:cubicBezTo>
                <a:cubicBezTo>
                  <a:pt x="11684551" y="1865589"/>
                  <a:pt x="11684551" y="1840463"/>
                  <a:pt x="11685934" y="1815452"/>
                </a:cubicBezTo>
                <a:cubicBezTo>
                  <a:pt x="11686452" y="1806521"/>
                  <a:pt x="11684924" y="1801248"/>
                  <a:pt x="11681236" y="1798123"/>
                </a:cubicBezTo>
                <a:lnTo>
                  <a:pt x="11663622" y="1793683"/>
                </a:lnTo>
                <a:lnTo>
                  <a:pt x="11663689" y="1793671"/>
                </a:lnTo>
                <a:close/>
                <a:moveTo>
                  <a:pt x="10652118" y="1793671"/>
                </a:moveTo>
                <a:cubicBezTo>
                  <a:pt x="10636444" y="1793094"/>
                  <a:pt x="10624918" y="1794477"/>
                  <a:pt x="10626533" y="1815452"/>
                </a:cubicBezTo>
                <a:cubicBezTo>
                  <a:pt x="10628146" y="1837005"/>
                  <a:pt x="10627224" y="1858902"/>
                  <a:pt x="10626762" y="1880571"/>
                </a:cubicBezTo>
                <a:cubicBezTo>
                  <a:pt x="10626416" y="1896129"/>
                  <a:pt x="10625150" y="1911460"/>
                  <a:pt x="10648430" y="1908922"/>
                </a:cubicBezTo>
                <a:cubicBezTo>
                  <a:pt x="10652809" y="1908461"/>
                  <a:pt x="10656844" y="1912035"/>
                  <a:pt x="10656960" y="1916993"/>
                </a:cubicBezTo>
                <a:cubicBezTo>
                  <a:pt x="10657074" y="1922524"/>
                  <a:pt x="10652350" y="1924599"/>
                  <a:pt x="10648084" y="1923905"/>
                </a:cubicBezTo>
                <a:cubicBezTo>
                  <a:pt x="10627224" y="1920680"/>
                  <a:pt x="10626878" y="1933357"/>
                  <a:pt x="10626187" y="1948800"/>
                </a:cubicBezTo>
                <a:lnTo>
                  <a:pt x="10626533" y="1949030"/>
                </a:lnTo>
                <a:cubicBezTo>
                  <a:pt x="10626072" y="1959635"/>
                  <a:pt x="10634830" y="1979458"/>
                  <a:pt x="10618464" y="1978997"/>
                </a:cubicBezTo>
                <a:cubicBezTo>
                  <a:pt x="10604520" y="1978651"/>
                  <a:pt x="10612010" y="1958598"/>
                  <a:pt x="10612242" y="1947880"/>
                </a:cubicBezTo>
                <a:cubicBezTo>
                  <a:pt x="10612702" y="1930591"/>
                  <a:pt x="10609244" y="1923215"/>
                  <a:pt x="10589767" y="1923791"/>
                </a:cubicBezTo>
                <a:cubicBezTo>
                  <a:pt x="10571672" y="1924251"/>
                  <a:pt x="10562452" y="1926788"/>
                  <a:pt x="10564182" y="1947995"/>
                </a:cubicBezTo>
                <a:cubicBezTo>
                  <a:pt x="10566024" y="1969201"/>
                  <a:pt x="10570866" y="1989715"/>
                  <a:pt x="10565678" y="2012650"/>
                </a:cubicBezTo>
                <a:cubicBezTo>
                  <a:pt x="10558764" y="2043079"/>
                  <a:pt x="10563490" y="2044346"/>
                  <a:pt x="10597604" y="2044346"/>
                </a:cubicBezTo>
                <a:cubicBezTo>
                  <a:pt x="10613278" y="2044346"/>
                  <a:pt x="10628838" y="2044346"/>
                  <a:pt x="10644512" y="2044805"/>
                </a:cubicBezTo>
                <a:cubicBezTo>
                  <a:pt x="10650735" y="2044920"/>
                  <a:pt x="10657766" y="2046420"/>
                  <a:pt x="10656498" y="2054718"/>
                </a:cubicBezTo>
                <a:cubicBezTo>
                  <a:pt x="10655462" y="2061863"/>
                  <a:pt x="10648315" y="2059789"/>
                  <a:pt x="10643705" y="2059789"/>
                </a:cubicBezTo>
                <a:cubicBezTo>
                  <a:pt x="10622844" y="2060020"/>
                  <a:pt x="10601983" y="2060366"/>
                  <a:pt x="10581122" y="2059789"/>
                </a:cubicBezTo>
                <a:cubicBezTo>
                  <a:pt x="10568906" y="2059443"/>
                  <a:pt x="10564066" y="2063822"/>
                  <a:pt x="10564412" y="2076384"/>
                </a:cubicBezTo>
                <a:cubicBezTo>
                  <a:pt x="10565102" y="2103240"/>
                  <a:pt x="10564988" y="2130209"/>
                  <a:pt x="10564296" y="2157178"/>
                </a:cubicBezTo>
                <a:cubicBezTo>
                  <a:pt x="10563950" y="2171123"/>
                  <a:pt x="10569598" y="2175386"/>
                  <a:pt x="10582852" y="2174810"/>
                </a:cubicBezTo>
                <a:cubicBezTo>
                  <a:pt x="10601061" y="2174003"/>
                  <a:pt x="10619386" y="2174235"/>
                  <a:pt x="10637597" y="2174810"/>
                </a:cubicBezTo>
                <a:cubicBezTo>
                  <a:pt x="10645320" y="2175158"/>
                  <a:pt x="10657190" y="2170546"/>
                  <a:pt x="10657650" y="2184378"/>
                </a:cubicBezTo>
                <a:cubicBezTo>
                  <a:pt x="10658226" y="2200512"/>
                  <a:pt x="10644858" y="2195096"/>
                  <a:pt x="10636559" y="2195442"/>
                </a:cubicBezTo>
                <a:cubicBezTo>
                  <a:pt x="10619272" y="2196133"/>
                  <a:pt x="10601753" y="2196363"/>
                  <a:pt x="10584465" y="2195442"/>
                </a:cubicBezTo>
                <a:cubicBezTo>
                  <a:pt x="10570290" y="2194635"/>
                  <a:pt x="10563720" y="2198669"/>
                  <a:pt x="10564296" y="2214112"/>
                </a:cubicBezTo>
                <a:cubicBezTo>
                  <a:pt x="10565218" y="2240160"/>
                  <a:pt x="10565218" y="2266320"/>
                  <a:pt x="10564526" y="2292368"/>
                </a:cubicBezTo>
                <a:cubicBezTo>
                  <a:pt x="10564182" y="2305739"/>
                  <a:pt x="10568330" y="2311269"/>
                  <a:pt x="10582274" y="2310577"/>
                </a:cubicBezTo>
                <a:cubicBezTo>
                  <a:pt x="10600485" y="2309655"/>
                  <a:pt x="10618810" y="2309771"/>
                  <a:pt x="10637020" y="2310577"/>
                </a:cubicBezTo>
                <a:cubicBezTo>
                  <a:pt x="10643705" y="2310808"/>
                  <a:pt x="10655922" y="2306083"/>
                  <a:pt x="10656152" y="2316686"/>
                </a:cubicBezTo>
                <a:cubicBezTo>
                  <a:pt x="10656384" y="2328788"/>
                  <a:pt x="10643474" y="2325560"/>
                  <a:pt x="10635522" y="2325790"/>
                </a:cubicBezTo>
                <a:cubicBezTo>
                  <a:pt x="10619040" y="2326251"/>
                  <a:pt x="10602444" y="2326368"/>
                  <a:pt x="10585964" y="2325560"/>
                </a:cubicBezTo>
                <a:cubicBezTo>
                  <a:pt x="10570750" y="2324869"/>
                  <a:pt x="10563720" y="2329825"/>
                  <a:pt x="10564296" y="2346306"/>
                </a:cubicBezTo>
                <a:cubicBezTo>
                  <a:pt x="10565334" y="2373160"/>
                  <a:pt x="10565334" y="2400244"/>
                  <a:pt x="10564296" y="2427098"/>
                </a:cubicBezTo>
                <a:cubicBezTo>
                  <a:pt x="10563720" y="2442426"/>
                  <a:pt x="10569828" y="2446575"/>
                  <a:pt x="10584120" y="2446114"/>
                </a:cubicBezTo>
                <a:cubicBezTo>
                  <a:pt x="10608322" y="2445308"/>
                  <a:pt x="10632756" y="2446114"/>
                  <a:pt x="10657074" y="2446230"/>
                </a:cubicBezTo>
                <a:cubicBezTo>
                  <a:pt x="10660070" y="2461097"/>
                  <a:pt x="10650160" y="2461444"/>
                  <a:pt x="10640017" y="2461444"/>
                </a:cubicBezTo>
                <a:cubicBezTo>
                  <a:pt x="10622728" y="2461444"/>
                  <a:pt x="10604866" y="2464210"/>
                  <a:pt x="10588269" y="2460751"/>
                </a:cubicBezTo>
                <a:cubicBezTo>
                  <a:pt x="10568560" y="2456603"/>
                  <a:pt x="10566256" y="2479768"/>
                  <a:pt x="10554153" y="2479768"/>
                </a:cubicBezTo>
                <a:cubicBezTo>
                  <a:pt x="10542052" y="2479653"/>
                  <a:pt x="10539747" y="2456834"/>
                  <a:pt x="10519924" y="2460751"/>
                </a:cubicBezTo>
                <a:cubicBezTo>
                  <a:pt x="10502405" y="2464210"/>
                  <a:pt x="10483618" y="2462481"/>
                  <a:pt x="10465524" y="2461097"/>
                </a:cubicBezTo>
                <a:cubicBezTo>
                  <a:pt x="10444088" y="2459483"/>
                  <a:pt x="10426916" y="2462134"/>
                  <a:pt x="10423688" y="2487951"/>
                </a:cubicBezTo>
                <a:cubicBezTo>
                  <a:pt x="10421152" y="2487490"/>
                  <a:pt x="10416542" y="2487605"/>
                  <a:pt x="10416312" y="2486568"/>
                </a:cubicBezTo>
                <a:cubicBezTo>
                  <a:pt x="10408360" y="2453951"/>
                  <a:pt x="10382428" y="2462134"/>
                  <a:pt x="10360414" y="2461674"/>
                </a:cubicBezTo>
                <a:cubicBezTo>
                  <a:pt x="10345546" y="2461444"/>
                  <a:pt x="10330794" y="2461674"/>
                  <a:pt x="10316042" y="2461444"/>
                </a:cubicBezTo>
                <a:cubicBezTo>
                  <a:pt x="10304402" y="2461213"/>
                  <a:pt x="10292416" y="2460060"/>
                  <a:pt x="10292876" y="2477463"/>
                </a:cubicBezTo>
                <a:cubicBezTo>
                  <a:pt x="10292992" y="2483456"/>
                  <a:pt x="10289880" y="2487375"/>
                  <a:pt x="10283310" y="2486799"/>
                </a:cubicBezTo>
                <a:cubicBezTo>
                  <a:pt x="10277202" y="2486222"/>
                  <a:pt x="10277434" y="2481036"/>
                  <a:pt x="10277778" y="2477002"/>
                </a:cubicBezTo>
                <a:cubicBezTo>
                  <a:pt x="10278932" y="2463863"/>
                  <a:pt x="10272131" y="2461213"/>
                  <a:pt x="10260491" y="2461213"/>
                </a:cubicBezTo>
                <a:cubicBezTo>
                  <a:pt x="10166674" y="2461558"/>
                  <a:pt x="10072745" y="2461788"/>
                  <a:pt x="9978928" y="2461097"/>
                </a:cubicBezTo>
                <a:cubicBezTo>
                  <a:pt x="9959106" y="2460983"/>
                  <a:pt x="9958990" y="2472047"/>
                  <a:pt x="9959335" y="2486222"/>
                </a:cubicBezTo>
                <a:cubicBezTo>
                  <a:pt x="9959682" y="2500398"/>
                  <a:pt x="9956800" y="2514921"/>
                  <a:pt x="9979044" y="2513999"/>
                </a:cubicBezTo>
                <a:cubicBezTo>
                  <a:pt x="10003248" y="2513077"/>
                  <a:pt x="10027681" y="2513768"/>
                  <a:pt x="10052000" y="2513999"/>
                </a:cubicBezTo>
                <a:cubicBezTo>
                  <a:pt x="10064100" y="2514114"/>
                  <a:pt x="10075280" y="2513768"/>
                  <a:pt x="10074704" y="2496941"/>
                </a:cubicBezTo>
                <a:cubicBezTo>
                  <a:pt x="10074473" y="2490717"/>
                  <a:pt x="10078737" y="2487951"/>
                  <a:pt x="10084846" y="2487951"/>
                </a:cubicBezTo>
                <a:cubicBezTo>
                  <a:pt x="10089456" y="2487951"/>
                  <a:pt x="10094412" y="2489334"/>
                  <a:pt x="10094181" y="2494520"/>
                </a:cubicBezTo>
                <a:cubicBezTo>
                  <a:pt x="10093374" y="2516649"/>
                  <a:pt x="10108588" y="2513653"/>
                  <a:pt x="10122534" y="2513653"/>
                </a:cubicBezTo>
                <a:cubicBezTo>
                  <a:pt x="10144315" y="2513538"/>
                  <a:pt x="10165984" y="2513768"/>
                  <a:pt x="10187766" y="2513768"/>
                </a:cubicBezTo>
                <a:cubicBezTo>
                  <a:pt x="10199522" y="2513768"/>
                  <a:pt x="10211278" y="2514114"/>
                  <a:pt x="10210124" y="2496825"/>
                </a:cubicBezTo>
                <a:cubicBezTo>
                  <a:pt x="10209894" y="2491985"/>
                  <a:pt x="10212661" y="2488643"/>
                  <a:pt x="10217732" y="2488066"/>
                </a:cubicBezTo>
                <a:cubicBezTo>
                  <a:pt x="10221650" y="2487605"/>
                  <a:pt x="10225223" y="2489565"/>
                  <a:pt x="10224878" y="2493368"/>
                </a:cubicBezTo>
                <a:cubicBezTo>
                  <a:pt x="10222227" y="2520798"/>
                  <a:pt x="10242280" y="2513077"/>
                  <a:pt x="10256226" y="2513421"/>
                </a:cubicBezTo>
                <a:cubicBezTo>
                  <a:pt x="10279737" y="2513999"/>
                  <a:pt x="10303134" y="2513538"/>
                  <a:pt x="10326645" y="2513538"/>
                </a:cubicBezTo>
                <a:cubicBezTo>
                  <a:pt x="10334482" y="2513538"/>
                  <a:pt x="10343126" y="2514805"/>
                  <a:pt x="10345086" y="2503971"/>
                </a:cubicBezTo>
                <a:cubicBezTo>
                  <a:pt x="10346354" y="2496941"/>
                  <a:pt x="10343818" y="2485761"/>
                  <a:pt x="10356265" y="2488873"/>
                </a:cubicBezTo>
                <a:cubicBezTo>
                  <a:pt x="10365140" y="2491063"/>
                  <a:pt x="10360991" y="2500629"/>
                  <a:pt x="10360991" y="2506853"/>
                </a:cubicBezTo>
                <a:cubicBezTo>
                  <a:pt x="10361336" y="2566784"/>
                  <a:pt x="10361913" y="2626715"/>
                  <a:pt x="10360760" y="2686646"/>
                </a:cubicBezTo>
                <a:cubicBezTo>
                  <a:pt x="10360414" y="2705433"/>
                  <a:pt x="10364564" y="2713616"/>
                  <a:pt x="10384964" y="2712117"/>
                </a:cubicBezTo>
                <a:cubicBezTo>
                  <a:pt x="10407437" y="2710389"/>
                  <a:pt x="10430142" y="2712234"/>
                  <a:pt x="10452732" y="2711427"/>
                </a:cubicBezTo>
                <a:cubicBezTo>
                  <a:pt x="10461030" y="2711080"/>
                  <a:pt x="10476244" y="2716497"/>
                  <a:pt x="10474860" y="2701976"/>
                </a:cubicBezTo>
                <a:cubicBezTo>
                  <a:pt x="10473708" y="2689528"/>
                  <a:pt x="10489728" y="2669128"/>
                  <a:pt x="10463104" y="2664633"/>
                </a:cubicBezTo>
                <a:cubicBezTo>
                  <a:pt x="10455959" y="2663367"/>
                  <a:pt x="10455037" y="2659333"/>
                  <a:pt x="10455383" y="2653685"/>
                </a:cubicBezTo>
                <a:cubicBezTo>
                  <a:pt x="10455613" y="2649306"/>
                  <a:pt x="10456189" y="2644233"/>
                  <a:pt x="10461951" y="2644581"/>
                </a:cubicBezTo>
                <a:cubicBezTo>
                  <a:pt x="10479124" y="2645618"/>
                  <a:pt x="10476012" y="2633515"/>
                  <a:pt x="10476012" y="2623603"/>
                </a:cubicBezTo>
                <a:cubicBezTo>
                  <a:pt x="10476128" y="2585339"/>
                  <a:pt x="10475666" y="2547192"/>
                  <a:pt x="10476358" y="2508928"/>
                </a:cubicBezTo>
                <a:cubicBezTo>
                  <a:pt x="10476474" y="2501206"/>
                  <a:pt x="10469790" y="2488297"/>
                  <a:pt x="10486386" y="2487490"/>
                </a:cubicBezTo>
                <a:cubicBezTo>
                  <a:pt x="10503558" y="2486683"/>
                  <a:pt x="10493646" y="2501781"/>
                  <a:pt x="10498487" y="2508235"/>
                </a:cubicBezTo>
                <a:cubicBezTo>
                  <a:pt x="10532140" y="2516188"/>
                  <a:pt x="10565910" y="2516880"/>
                  <a:pt x="10599678" y="2510426"/>
                </a:cubicBezTo>
                <a:cubicBezTo>
                  <a:pt x="10602560" y="2510540"/>
                  <a:pt x="10606018" y="2509965"/>
                  <a:pt x="10610166" y="2508235"/>
                </a:cubicBezTo>
                <a:cubicBezTo>
                  <a:pt x="10614662" y="2501435"/>
                  <a:pt x="10605556" y="2487029"/>
                  <a:pt x="10622038" y="2486799"/>
                </a:cubicBezTo>
                <a:cubicBezTo>
                  <a:pt x="10633563" y="2516995"/>
                  <a:pt x="10640593" y="2519876"/>
                  <a:pt x="10674708" y="2508811"/>
                </a:cubicBezTo>
                <a:cubicBezTo>
                  <a:pt x="10676206" y="2506853"/>
                  <a:pt x="10678627" y="2505009"/>
                  <a:pt x="10679088" y="2502818"/>
                </a:cubicBezTo>
                <a:cubicBezTo>
                  <a:pt x="10680586" y="2496480"/>
                  <a:pt x="10678050" y="2487836"/>
                  <a:pt x="10688192" y="2486799"/>
                </a:cubicBezTo>
                <a:cubicBezTo>
                  <a:pt x="10699718" y="2485646"/>
                  <a:pt x="10700064" y="2493944"/>
                  <a:pt x="10700524" y="2502127"/>
                </a:cubicBezTo>
                <a:cubicBezTo>
                  <a:pt x="10701216" y="2512961"/>
                  <a:pt x="10709284" y="2513538"/>
                  <a:pt x="10717466" y="2513538"/>
                </a:cubicBezTo>
                <a:cubicBezTo>
                  <a:pt x="10744320" y="2513538"/>
                  <a:pt x="10771290" y="2513538"/>
                  <a:pt x="10798144" y="2513538"/>
                </a:cubicBezTo>
                <a:cubicBezTo>
                  <a:pt x="10807708" y="2513538"/>
                  <a:pt x="10815547" y="2511577"/>
                  <a:pt x="10815316" y="2499476"/>
                </a:cubicBezTo>
                <a:cubicBezTo>
                  <a:pt x="10815201" y="2494059"/>
                  <a:pt x="10815892" y="2488527"/>
                  <a:pt x="10822807" y="2488066"/>
                </a:cubicBezTo>
                <a:cubicBezTo>
                  <a:pt x="10832834" y="2487375"/>
                  <a:pt x="10830529" y="2495442"/>
                  <a:pt x="10830529" y="2500859"/>
                </a:cubicBezTo>
                <a:cubicBezTo>
                  <a:pt x="10830414" y="2514114"/>
                  <a:pt x="10839288" y="2513653"/>
                  <a:pt x="10848278" y="2513653"/>
                </a:cubicBezTo>
                <a:cubicBezTo>
                  <a:pt x="10920311" y="2513653"/>
                  <a:pt x="10992344" y="2513653"/>
                  <a:pt x="11064376" y="2513653"/>
                </a:cubicBezTo>
                <a:cubicBezTo>
                  <a:pt x="11073942" y="2513653"/>
                  <a:pt x="11082010" y="2512500"/>
                  <a:pt x="11080972" y="2499937"/>
                </a:cubicBezTo>
                <a:cubicBezTo>
                  <a:pt x="11080282" y="2491639"/>
                  <a:pt x="11082818" y="2487029"/>
                  <a:pt x="11092498" y="2487375"/>
                </a:cubicBezTo>
                <a:cubicBezTo>
                  <a:pt x="11101258" y="2487721"/>
                  <a:pt x="11101718" y="2492676"/>
                  <a:pt x="11101834" y="2499361"/>
                </a:cubicBezTo>
                <a:cubicBezTo>
                  <a:pt x="11102294" y="2522758"/>
                  <a:pt x="11120274" y="2511233"/>
                  <a:pt x="11130878" y="2513077"/>
                </a:cubicBezTo>
                <a:cubicBezTo>
                  <a:pt x="11144708" y="2515497"/>
                  <a:pt x="11148972" y="2507198"/>
                  <a:pt x="11148857" y="2494520"/>
                </a:cubicBezTo>
                <a:cubicBezTo>
                  <a:pt x="11148511" y="2466744"/>
                  <a:pt x="11148165" y="2438969"/>
                  <a:pt x="11149087" y="2411194"/>
                </a:cubicBezTo>
                <a:cubicBezTo>
                  <a:pt x="11149548" y="2397363"/>
                  <a:pt x="11144362" y="2393214"/>
                  <a:pt x="11130992" y="2393329"/>
                </a:cubicBezTo>
                <a:cubicBezTo>
                  <a:pt x="11081550" y="2393905"/>
                  <a:pt x="11031990" y="2393905"/>
                  <a:pt x="10982548" y="2393329"/>
                </a:cubicBezTo>
                <a:cubicBezTo>
                  <a:pt x="10970446" y="2393214"/>
                  <a:pt x="10965375" y="2396325"/>
                  <a:pt x="10965951" y="2409233"/>
                </a:cubicBezTo>
                <a:cubicBezTo>
                  <a:pt x="10966873" y="2428251"/>
                  <a:pt x="10966181" y="2447382"/>
                  <a:pt x="10966066" y="2466515"/>
                </a:cubicBezTo>
                <a:cubicBezTo>
                  <a:pt x="10966066" y="2473314"/>
                  <a:pt x="10967103" y="2481036"/>
                  <a:pt x="10956731" y="2481612"/>
                </a:cubicBezTo>
                <a:cubicBezTo>
                  <a:pt x="10944628" y="2482189"/>
                  <a:pt x="10945552" y="2473430"/>
                  <a:pt x="10945552" y="2465593"/>
                </a:cubicBezTo>
                <a:cubicBezTo>
                  <a:pt x="10945436" y="2448189"/>
                  <a:pt x="10944284" y="2430786"/>
                  <a:pt x="10945666" y="2413499"/>
                </a:cubicBezTo>
                <a:cubicBezTo>
                  <a:pt x="10946818" y="2397593"/>
                  <a:pt x="10941748" y="2392637"/>
                  <a:pt x="10925497" y="2392983"/>
                </a:cubicBezTo>
                <a:cubicBezTo>
                  <a:pt x="10870522" y="2394020"/>
                  <a:pt x="10815432" y="2393444"/>
                  <a:pt x="10760456" y="2393444"/>
                </a:cubicBezTo>
                <a:cubicBezTo>
                  <a:pt x="10720498" y="2393444"/>
                  <a:pt x="10700410" y="2412956"/>
                  <a:pt x="10700180" y="2451992"/>
                </a:cubicBezTo>
                <a:cubicBezTo>
                  <a:pt x="10700064" y="2454643"/>
                  <a:pt x="10700410" y="2457294"/>
                  <a:pt x="10700064" y="2459829"/>
                </a:cubicBezTo>
                <a:cubicBezTo>
                  <a:pt x="10699026" y="2468474"/>
                  <a:pt x="10703752" y="2481958"/>
                  <a:pt x="10688538" y="2480921"/>
                </a:cubicBezTo>
                <a:cubicBezTo>
                  <a:pt x="10675976" y="2480114"/>
                  <a:pt x="10680701" y="2468013"/>
                  <a:pt x="10679548" y="2460060"/>
                </a:cubicBezTo>
                <a:cubicBezTo>
                  <a:pt x="10676322" y="2438393"/>
                  <a:pt x="10686002" y="2415804"/>
                  <a:pt x="10674132" y="2394942"/>
                </a:cubicBezTo>
                <a:cubicBezTo>
                  <a:pt x="10665026" y="2391946"/>
                  <a:pt x="10647278" y="2390678"/>
                  <a:pt x="10668484" y="2378692"/>
                </a:cubicBezTo>
                <a:cubicBezTo>
                  <a:pt x="10678050" y="2373160"/>
                  <a:pt x="10679434" y="2366590"/>
                  <a:pt x="10679434" y="2357600"/>
                </a:cubicBezTo>
                <a:cubicBezTo>
                  <a:pt x="10679318" y="2332361"/>
                  <a:pt x="10686464" y="2304123"/>
                  <a:pt x="10677359" y="2282802"/>
                </a:cubicBezTo>
                <a:cubicBezTo>
                  <a:pt x="10667332" y="2259405"/>
                  <a:pt x="10668600" y="2244770"/>
                  <a:pt x="10677359" y="2221835"/>
                </a:cubicBezTo>
                <a:cubicBezTo>
                  <a:pt x="10685657" y="2199821"/>
                  <a:pt x="10686233" y="2169280"/>
                  <a:pt x="10677359" y="2147726"/>
                </a:cubicBezTo>
                <a:cubicBezTo>
                  <a:pt x="10667792" y="2124562"/>
                  <a:pt x="10675400" y="2108309"/>
                  <a:pt x="10676667" y="2087448"/>
                </a:cubicBezTo>
                <a:cubicBezTo>
                  <a:pt x="10682200" y="1996516"/>
                  <a:pt x="10678512" y="1905121"/>
                  <a:pt x="10679434" y="1813841"/>
                </a:cubicBezTo>
                <a:cubicBezTo>
                  <a:pt x="10679664" y="1791481"/>
                  <a:pt x="10666180" y="1794246"/>
                  <a:pt x="10652118" y="1793671"/>
                </a:cubicBezTo>
                <a:close/>
                <a:moveTo>
                  <a:pt x="10589306" y="1793671"/>
                </a:moveTo>
                <a:cubicBezTo>
                  <a:pt x="10575707" y="1793902"/>
                  <a:pt x="10563028" y="1792749"/>
                  <a:pt x="10563720" y="1812801"/>
                </a:cubicBezTo>
                <a:cubicBezTo>
                  <a:pt x="10564526" y="1838734"/>
                  <a:pt x="10564182" y="1864667"/>
                  <a:pt x="10563720" y="1890482"/>
                </a:cubicBezTo>
                <a:cubicBezTo>
                  <a:pt x="10563490" y="1903277"/>
                  <a:pt x="10568330" y="1908579"/>
                  <a:pt x="10581815" y="1909385"/>
                </a:cubicBezTo>
                <a:lnTo>
                  <a:pt x="10581930" y="1909385"/>
                </a:lnTo>
                <a:cubicBezTo>
                  <a:pt x="10602444" y="1910653"/>
                  <a:pt x="10615698" y="1907426"/>
                  <a:pt x="10611666" y="1882185"/>
                </a:cubicBezTo>
                <a:cubicBezTo>
                  <a:pt x="10610052" y="1872158"/>
                  <a:pt x="10611434" y="1861555"/>
                  <a:pt x="10611434" y="1851181"/>
                </a:cubicBezTo>
                <a:cubicBezTo>
                  <a:pt x="10611434" y="1838158"/>
                  <a:pt x="10610396" y="1825133"/>
                  <a:pt x="10611666" y="1812342"/>
                </a:cubicBezTo>
                <a:cubicBezTo>
                  <a:pt x="10613394" y="1794131"/>
                  <a:pt x="10602790" y="1793440"/>
                  <a:pt x="10589306" y="1793671"/>
                </a:cubicBezTo>
                <a:close/>
                <a:moveTo>
                  <a:pt x="9248919" y="1793671"/>
                </a:moveTo>
                <a:cubicBezTo>
                  <a:pt x="9235320" y="1794477"/>
                  <a:pt x="9219760" y="1790214"/>
                  <a:pt x="9219992" y="1812573"/>
                </a:cubicBezTo>
                <a:cubicBezTo>
                  <a:pt x="9220221" y="1836890"/>
                  <a:pt x="9220106" y="1861210"/>
                  <a:pt x="9218492" y="1885411"/>
                </a:cubicBezTo>
                <a:cubicBezTo>
                  <a:pt x="9217226" y="1903738"/>
                  <a:pt x="9224370" y="1908810"/>
                  <a:pt x="9242120" y="1909731"/>
                </a:cubicBezTo>
                <a:lnTo>
                  <a:pt x="9242235" y="1909731"/>
                </a:lnTo>
                <a:cubicBezTo>
                  <a:pt x="9264939" y="1910999"/>
                  <a:pt x="9274620" y="1903968"/>
                  <a:pt x="9271624" y="1880687"/>
                </a:cubicBezTo>
                <a:cubicBezTo>
                  <a:pt x="9270356" y="1871352"/>
                  <a:pt x="9271394" y="1861670"/>
                  <a:pt x="9271394" y="1852105"/>
                </a:cubicBezTo>
                <a:cubicBezTo>
                  <a:pt x="9271278" y="1852105"/>
                  <a:pt x="9271278" y="1852105"/>
                  <a:pt x="9271278" y="1852105"/>
                </a:cubicBezTo>
                <a:cubicBezTo>
                  <a:pt x="9271278" y="1839196"/>
                  <a:pt x="9270588" y="1826056"/>
                  <a:pt x="9271508" y="1813147"/>
                </a:cubicBezTo>
                <a:cubicBezTo>
                  <a:pt x="9272776" y="1795630"/>
                  <a:pt x="9263210" y="1792864"/>
                  <a:pt x="9248919" y="1793671"/>
                </a:cubicBezTo>
                <a:close/>
                <a:moveTo>
                  <a:pt x="8107343" y="1793671"/>
                </a:moveTo>
                <a:cubicBezTo>
                  <a:pt x="8094206" y="1794477"/>
                  <a:pt x="8080720" y="1791712"/>
                  <a:pt x="8081527" y="1812458"/>
                </a:cubicBezTo>
                <a:cubicBezTo>
                  <a:pt x="8082564" y="1838388"/>
                  <a:pt x="8082564" y="1864319"/>
                  <a:pt x="8081527" y="1890137"/>
                </a:cubicBezTo>
                <a:cubicBezTo>
                  <a:pt x="8080836" y="1905697"/>
                  <a:pt x="8088213" y="1908232"/>
                  <a:pt x="8101581" y="1909498"/>
                </a:cubicBezTo>
                <a:cubicBezTo>
                  <a:pt x="8122788" y="1911574"/>
                  <a:pt x="8132123" y="1905005"/>
                  <a:pt x="8129126" y="1882760"/>
                </a:cubicBezTo>
                <a:cubicBezTo>
                  <a:pt x="8127743" y="1872619"/>
                  <a:pt x="8128896" y="1862132"/>
                  <a:pt x="8128896" y="1851758"/>
                </a:cubicBezTo>
                <a:lnTo>
                  <a:pt x="8128896" y="1851644"/>
                </a:lnTo>
                <a:cubicBezTo>
                  <a:pt x="8128896" y="1838619"/>
                  <a:pt x="8127859" y="1825596"/>
                  <a:pt x="8129126" y="1812801"/>
                </a:cubicBezTo>
                <a:cubicBezTo>
                  <a:pt x="8130855" y="1795168"/>
                  <a:pt x="8121520" y="1792864"/>
                  <a:pt x="8107343" y="1793671"/>
                </a:cubicBezTo>
                <a:close/>
                <a:moveTo>
                  <a:pt x="3291099" y="1793671"/>
                </a:moveTo>
                <a:lnTo>
                  <a:pt x="3291147" y="1793683"/>
                </a:lnTo>
                <a:lnTo>
                  <a:pt x="3266103" y="1798353"/>
                </a:lnTo>
                <a:cubicBezTo>
                  <a:pt x="3260759" y="1802574"/>
                  <a:pt x="3258713" y="1810093"/>
                  <a:pt x="3260787" y="1822828"/>
                </a:cubicBezTo>
                <a:cubicBezTo>
                  <a:pt x="3262401" y="1832971"/>
                  <a:pt x="3261019" y="1843575"/>
                  <a:pt x="3261019" y="1853949"/>
                </a:cubicBezTo>
                <a:cubicBezTo>
                  <a:pt x="3261019" y="1866049"/>
                  <a:pt x="3261941" y="1878266"/>
                  <a:pt x="3260787" y="1890252"/>
                </a:cubicBezTo>
                <a:cubicBezTo>
                  <a:pt x="3258713" y="1910999"/>
                  <a:pt x="3272313" y="1909731"/>
                  <a:pt x="3285567" y="1909040"/>
                </a:cubicBezTo>
                <a:cubicBezTo>
                  <a:pt x="3298245" y="1908461"/>
                  <a:pt x="3314611" y="1914340"/>
                  <a:pt x="3313459" y="1890598"/>
                </a:cubicBezTo>
                <a:cubicBezTo>
                  <a:pt x="3312076" y="1865589"/>
                  <a:pt x="3312076" y="1840463"/>
                  <a:pt x="3313459" y="1815452"/>
                </a:cubicBezTo>
                <a:cubicBezTo>
                  <a:pt x="3313977" y="1806521"/>
                  <a:pt x="3312449" y="1801248"/>
                  <a:pt x="3308761" y="1798123"/>
                </a:cubicBezTo>
                <a:lnTo>
                  <a:pt x="3291147" y="1793683"/>
                </a:lnTo>
                <a:lnTo>
                  <a:pt x="3291214" y="1793671"/>
                </a:lnTo>
                <a:close/>
                <a:moveTo>
                  <a:pt x="2279643" y="1793671"/>
                </a:moveTo>
                <a:cubicBezTo>
                  <a:pt x="2263969" y="1793094"/>
                  <a:pt x="2252443" y="1794477"/>
                  <a:pt x="2254058" y="1815452"/>
                </a:cubicBezTo>
                <a:cubicBezTo>
                  <a:pt x="2255671" y="1837005"/>
                  <a:pt x="2254749" y="1858902"/>
                  <a:pt x="2254287" y="1880571"/>
                </a:cubicBezTo>
                <a:cubicBezTo>
                  <a:pt x="2253941" y="1896129"/>
                  <a:pt x="2252675" y="1911460"/>
                  <a:pt x="2275955" y="1908922"/>
                </a:cubicBezTo>
                <a:cubicBezTo>
                  <a:pt x="2280334" y="1908461"/>
                  <a:pt x="2284369" y="1912035"/>
                  <a:pt x="2284485" y="1916993"/>
                </a:cubicBezTo>
                <a:cubicBezTo>
                  <a:pt x="2284599" y="1922524"/>
                  <a:pt x="2279875" y="1924599"/>
                  <a:pt x="2275609" y="1923905"/>
                </a:cubicBezTo>
                <a:cubicBezTo>
                  <a:pt x="2254749" y="1920680"/>
                  <a:pt x="2254403" y="1933357"/>
                  <a:pt x="2253712" y="1948800"/>
                </a:cubicBezTo>
                <a:lnTo>
                  <a:pt x="2254058" y="1949030"/>
                </a:lnTo>
                <a:cubicBezTo>
                  <a:pt x="2253597" y="1959635"/>
                  <a:pt x="2262355" y="1979458"/>
                  <a:pt x="2245989" y="1978997"/>
                </a:cubicBezTo>
                <a:cubicBezTo>
                  <a:pt x="2232045" y="1978651"/>
                  <a:pt x="2239535" y="1958598"/>
                  <a:pt x="2239767" y="1947880"/>
                </a:cubicBezTo>
                <a:cubicBezTo>
                  <a:pt x="2240227" y="1930591"/>
                  <a:pt x="2236769" y="1923215"/>
                  <a:pt x="2217292" y="1923791"/>
                </a:cubicBezTo>
                <a:cubicBezTo>
                  <a:pt x="2199197" y="1924251"/>
                  <a:pt x="2189977" y="1926788"/>
                  <a:pt x="2191707" y="1947995"/>
                </a:cubicBezTo>
                <a:cubicBezTo>
                  <a:pt x="2193549" y="1969201"/>
                  <a:pt x="2198391" y="1989715"/>
                  <a:pt x="2193203" y="2012650"/>
                </a:cubicBezTo>
                <a:cubicBezTo>
                  <a:pt x="2186289" y="2043079"/>
                  <a:pt x="2191015" y="2044346"/>
                  <a:pt x="2225129" y="2044346"/>
                </a:cubicBezTo>
                <a:cubicBezTo>
                  <a:pt x="2240803" y="2044346"/>
                  <a:pt x="2256363" y="2044346"/>
                  <a:pt x="2272037" y="2044805"/>
                </a:cubicBezTo>
                <a:cubicBezTo>
                  <a:pt x="2278260" y="2044920"/>
                  <a:pt x="2285291" y="2046420"/>
                  <a:pt x="2284023" y="2054718"/>
                </a:cubicBezTo>
                <a:cubicBezTo>
                  <a:pt x="2282987" y="2061863"/>
                  <a:pt x="2275840" y="2059789"/>
                  <a:pt x="2271230" y="2059789"/>
                </a:cubicBezTo>
                <a:cubicBezTo>
                  <a:pt x="2250369" y="2060020"/>
                  <a:pt x="2229508" y="2060366"/>
                  <a:pt x="2208647" y="2059789"/>
                </a:cubicBezTo>
                <a:cubicBezTo>
                  <a:pt x="2196431" y="2059443"/>
                  <a:pt x="2191591" y="2063822"/>
                  <a:pt x="2191937" y="2076384"/>
                </a:cubicBezTo>
                <a:cubicBezTo>
                  <a:pt x="2192627" y="2103240"/>
                  <a:pt x="2192513" y="2130209"/>
                  <a:pt x="2191821" y="2157178"/>
                </a:cubicBezTo>
                <a:cubicBezTo>
                  <a:pt x="2191475" y="2171123"/>
                  <a:pt x="2197123" y="2175386"/>
                  <a:pt x="2210377" y="2174810"/>
                </a:cubicBezTo>
                <a:cubicBezTo>
                  <a:pt x="2228586" y="2174003"/>
                  <a:pt x="2246911" y="2174235"/>
                  <a:pt x="2265122" y="2174810"/>
                </a:cubicBezTo>
                <a:cubicBezTo>
                  <a:pt x="2272845" y="2175158"/>
                  <a:pt x="2284715" y="2170546"/>
                  <a:pt x="2285175" y="2184378"/>
                </a:cubicBezTo>
                <a:cubicBezTo>
                  <a:pt x="2285751" y="2200512"/>
                  <a:pt x="2272383" y="2195096"/>
                  <a:pt x="2264084" y="2195442"/>
                </a:cubicBezTo>
                <a:cubicBezTo>
                  <a:pt x="2246797" y="2196133"/>
                  <a:pt x="2229278" y="2196363"/>
                  <a:pt x="2211990" y="2195442"/>
                </a:cubicBezTo>
                <a:cubicBezTo>
                  <a:pt x="2197815" y="2194635"/>
                  <a:pt x="2191245" y="2198669"/>
                  <a:pt x="2191821" y="2214112"/>
                </a:cubicBezTo>
                <a:cubicBezTo>
                  <a:pt x="2192743" y="2240160"/>
                  <a:pt x="2192743" y="2266320"/>
                  <a:pt x="2192051" y="2292368"/>
                </a:cubicBezTo>
                <a:cubicBezTo>
                  <a:pt x="2191707" y="2305739"/>
                  <a:pt x="2195855" y="2311269"/>
                  <a:pt x="2209799" y="2310577"/>
                </a:cubicBezTo>
                <a:cubicBezTo>
                  <a:pt x="2228010" y="2309655"/>
                  <a:pt x="2246335" y="2309771"/>
                  <a:pt x="2264545" y="2310577"/>
                </a:cubicBezTo>
                <a:cubicBezTo>
                  <a:pt x="2271230" y="2310808"/>
                  <a:pt x="2283447" y="2306083"/>
                  <a:pt x="2283677" y="2316686"/>
                </a:cubicBezTo>
                <a:cubicBezTo>
                  <a:pt x="2283909" y="2328788"/>
                  <a:pt x="2270999" y="2325560"/>
                  <a:pt x="2263047" y="2325790"/>
                </a:cubicBezTo>
                <a:cubicBezTo>
                  <a:pt x="2246565" y="2326251"/>
                  <a:pt x="2229969" y="2326368"/>
                  <a:pt x="2213489" y="2325560"/>
                </a:cubicBezTo>
                <a:cubicBezTo>
                  <a:pt x="2198275" y="2324869"/>
                  <a:pt x="2191245" y="2329825"/>
                  <a:pt x="2191821" y="2346306"/>
                </a:cubicBezTo>
                <a:cubicBezTo>
                  <a:pt x="2192859" y="2373160"/>
                  <a:pt x="2192859" y="2400244"/>
                  <a:pt x="2191821" y="2427098"/>
                </a:cubicBezTo>
                <a:cubicBezTo>
                  <a:pt x="2191245" y="2442426"/>
                  <a:pt x="2197353" y="2446575"/>
                  <a:pt x="2211645" y="2446114"/>
                </a:cubicBezTo>
                <a:cubicBezTo>
                  <a:pt x="2235847" y="2445308"/>
                  <a:pt x="2260281" y="2446114"/>
                  <a:pt x="2284599" y="2446230"/>
                </a:cubicBezTo>
                <a:cubicBezTo>
                  <a:pt x="2287595" y="2461097"/>
                  <a:pt x="2277685" y="2461444"/>
                  <a:pt x="2267542" y="2461444"/>
                </a:cubicBezTo>
                <a:cubicBezTo>
                  <a:pt x="2250253" y="2461444"/>
                  <a:pt x="2232391" y="2464210"/>
                  <a:pt x="2215794" y="2460751"/>
                </a:cubicBezTo>
                <a:cubicBezTo>
                  <a:pt x="2196085" y="2456603"/>
                  <a:pt x="2193781" y="2479768"/>
                  <a:pt x="2181678" y="2479768"/>
                </a:cubicBezTo>
                <a:cubicBezTo>
                  <a:pt x="2169577" y="2479653"/>
                  <a:pt x="2167272" y="2456834"/>
                  <a:pt x="2147449" y="2460751"/>
                </a:cubicBezTo>
                <a:cubicBezTo>
                  <a:pt x="2129930" y="2464210"/>
                  <a:pt x="2111143" y="2462481"/>
                  <a:pt x="2093049" y="2461097"/>
                </a:cubicBezTo>
                <a:cubicBezTo>
                  <a:pt x="2071613" y="2459483"/>
                  <a:pt x="2054441" y="2462134"/>
                  <a:pt x="2051213" y="2487951"/>
                </a:cubicBezTo>
                <a:cubicBezTo>
                  <a:pt x="2048677" y="2487490"/>
                  <a:pt x="2044067" y="2487605"/>
                  <a:pt x="2043837" y="2486568"/>
                </a:cubicBezTo>
                <a:cubicBezTo>
                  <a:pt x="2035885" y="2453951"/>
                  <a:pt x="2009953" y="2462134"/>
                  <a:pt x="1987939" y="2461674"/>
                </a:cubicBezTo>
                <a:cubicBezTo>
                  <a:pt x="1973071" y="2461444"/>
                  <a:pt x="1958319" y="2461674"/>
                  <a:pt x="1943567" y="2461444"/>
                </a:cubicBezTo>
                <a:cubicBezTo>
                  <a:pt x="1931927" y="2461213"/>
                  <a:pt x="1919941" y="2460060"/>
                  <a:pt x="1920401" y="2477463"/>
                </a:cubicBezTo>
                <a:cubicBezTo>
                  <a:pt x="1920517" y="2483456"/>
                  <a:pt x="1917405" y="2487375"/>
                  <a:pt x="1910835" y="2486799"/>
                </a:cubicBezTo>
                <a:cubicBezTo>
                  <a:pt x="1904727" y="2486222"/>
                  <a:pt x="1904959" y="2481036"/>
                  <a:pt x="1905303" y="2477002"/>
                </a:cubicBezTo>
                <a:cubicBezTo>
                  <a:pt x="1906457" y="2463863"/>
                  <a:pt x="1899656" y="2461213"/>
                  <a:pt x="1888016" y="2461213"/>
                </a:cubicBezTo>
                <a:cubicBezTo>
                  <a:pt x="1794199" y="2461558"/>
                  <a:pt x="1700270" y="2461788"/>
                  <a:pt x="1606453" y="2461097"/>
                </a:cubicBezTo>
                <a:cubicBezTo>
                  <a:pt x="1586631" y="2460983"/>
                  <a:pt x="1586515" y="2472047"/>
                  <a:pt x="1586860" y="2486222"/>
                </a:cubicBezTo>
                <a:cubicBezTo>
                  <a:pt x="1587207" y="2500398"/>
                  <a:pt x="1584325" y="2514921"/>
                  <a:pt x="1606569" y="2513999"/>
                </a:cubicBezTo>
                <a:cubicBezTo>
                  <a:pt x="1630773" y="2513077"/>
                  <a:pt x="1655206" y="2513768"/>
                  <a:pt x="1679525" y="2513999"/>
                </a:cubicBezTo>
                <a:cubicBezTo>
                  <a:pt x="1691625" y="2514114"/>
                  <a:pt x="1702805" y="2513768"/>
                  <a:pt x="1702229" y="2496941"/>
                </a:cubicBezTo>
                <a:cubicBezTo>
                  <a:pt x="1701998" y="2490717"/>
                  <a:pt x="1706262" y="2487951"/>
                  <a:pt x="1712371" y="2487951"/>
                </a:cubicBezTo>
                <a:cubicBezTo>
                  <a:pt x="1716981" y="2487951"/>
                  <a:pt x="1721937" y="2489334"/>
                  <a:pt x="1721706" y="2494520"/>
                </a:cubicBezTo>
                <a:cubicBezTo>
                  <a:pt x="1720899" y="2516649"/>
                  <a:pt x="1736113" y="2513653"/>
                  <a:pt x="1750059" y="2513653"/>
                </a:cubicBezTo>
                <a:cubicBezTo>
                  <a:pt x="1771840" y="2513538"/>
                  <a:pt x="1793509" y="2513768"/>
                  <a:pt x="1815291" y="2513768"/>
                </a:cubicBezTo>
                <a:cubicBezTo>
                  <a:pt x="1827047" y="2513768"/>
                  <a:pt x="1838803" y="2514114"/>
                  <a:pt x="1837649" y="2496825"/>
                </a:cubicBezTo>
                <a:cubicBezTo>
                  <a:pt x="1837419" y="2491985"/>
                  <a:pt x="1840186" y="2488643"/>
                  <a:pt x="1845257" y="2488066"/>
                </a:cubicBezTo>
                <a:cubicBezTo>
                  <a:pt x="1849175" y="2487605"/>
                  <a:pt x="1852748" y="2489565"/>
                  <a:pt x="1852403" y="2493368"/>
                </a:cubicBezTo>
                <a:cubicBezTo>
                  <a:pt x="1849752" y="2520798"/>
                  <a:pt x="1869805" y="2513077"/>
                  <a:pt x="1883751" y="2513421"/>
                </a:cubicBezTo>
                <a:cubicBezTo>
                  <a:pt x="1907262" y="2513999"/>
                  <a:pt x="1930659" y="2513538"/>
                  <a:pt x="1954170" y="2513538"/>
                </a:cubicBezTo>
                <a:cubicBezTo>
                  <a:pt x="1962007" y="2513538"/>
                  <a:pt x="1970651" y="2514805"/>
                  <a:pt x="1972611" y="2503971"/>
                </a:cubicBezTo>
                <a:cubicBezTo>
                  <a:pt x="1973879" y="2496941"/>
                  <a:pt x="1971343" y="2485761"/>
                  <a:pt x="1983790" y="2488873"/>
                </a:cubicBezTo>
                <a:cubicBezTo>
                  <a:pt x="1992665" y="2491063"/>
                  <a:pt x="1988516" y="2500629"/>
                  <a:pt x="1988516" y="2506853"/>
                </a:cubicBezTo>
                <a:cubicBezTo>
                  <a:pt x="1988861" y="2566784"/>
                  <a:pt x="1989438" y="2626715"/>
                  <a:pt x="1988285" y="2686646"/>
                </a:cubicBezTo>
                <a:cubicBezTo>
                  <a:pt x="1987939" y="2705433"/>
                  <a:pt x="1992089" y="2713616"/>
                  <a:pt x="2012489" y="2712117"/>
                </a:cubicBezTo>
                <a:cubicBezTo>
                  <a:pt x="2034962" y="2710389"/>
                  <a:pt x="2057667" y="2712234"/>
                  <a:pt x="2080257" y="2711427"/>
                </a:cubicBezTo>
                <a:cubicBezTo>
                  <a:pt x="2088555" y="2711080"/>
                  <a:pt x="2103769" y="2716497"/>
                  <a:pt x="2102385" y="2701976"/>
                </a:cubicBezTo>
                <a:cubicBezTo>
                  <a:pt x="2101233" y="2689528"/>
                  <a:pt x="2117253" y="2669128"/>
                  <a:pt x="2090629" y="2664633"/>
                </a:cubicBezTo>
                <a:cubicBezTo>
                  <a:pt x="2083484" y="2663367"/>
                  <a:pt x="2082562" y="2659333"/>
                  <a:pt x="2082908" y="2653685"/>
                </a:cubicBezTo>
                <a:cubicBezTo>
                  <a:pt x="2083138" y="2649306"/>
                  <a:pt x="2083714" y="2644233"/>
                  <a:pt x="2089476" y="2644581"/>
                </a:cubicBezTo>
                <a:cubicBezTo>
                  <a:pt x="2106649" y="2645618"/>
                  <a:pt x="2103537" y="2633515"/>
                  <a:pt x="2103537" y="2623603"/>
                </a:cubicBezTo>
                <a:cubicBezTo>
                  <a:pt x="2103653" y="2585339"/>
                  <a:pt x="2103191" y="2547192"/>
                  <a:pt x="2103883" y="2508928"/>
                </a:cubicBezTo>
                <a:cubicBezTo>
                  <a:pt x="2103999" y="2501206"/>
                  <a:pt x="2097315" y="2488297"/>
                  <a:pt x="2113911" y="2487490"/>
                </a:cubicBezTo>
                <a:cubicBezTo>
                  <a:pt x="2131083" y="2486683"/>
                  <a:pt x="2121171" y="2501781"/>
                  <a:pt x="2126012" y="2508235"/>
                </a:cubicBezTo>
                <a:cubicBezTo>
                  <a:pt x="2159665" y="2516188"/>
                  <a:pt x="2193435" y="2516880"/>
                  <a:pt x="2227203" y="2510426"/>
                </a:cubicBezTo>
                <a:cubicBezTo>
                  <a:pt x="2230085" y="2510540"/>
                  <a:pt x="2233543" y="2509965"/>
                  <a:pt x="2237691" y="2508235"/>
                </a:cubicBezTo>
                <a:cubicBezTo>
                  <a:pt x="2242187" y="2501435"/>
                  <a:pt x="2233081" y="2487029"/>
                  <a:pt x="2249563" y="2486799"/>
                </a:cubicBezTo>
                <a:cubicBezTo>
                  <a:pt x="2261088" y="2516995"/>
                  <a:pt x="2268118" y="2519876"/>
                  <a:pt x="2302233" y="2508811"/>
                </a:cubicBezTo>
                <a:cubicBezTo>
                  <a:pt x="2303731" y="2506853"/>
                  <a:pt x="2306152" y="2505009"/>
                  <a:pt x="2306613" y="2502818"/>
                </a:cubicBezTo>
                <a:cubicBezTo>
                  <a:pt x="2308111" y="2496480"/>
                  <a:pt x="2305575" y="2487836"/>
                  <a:pt x="2315717" y="2486799"/>
                </a:cubicBezTo>
                <a:cubicBezTo>
                  <a:pt x="2327243" y="2485646"/>
                  <a:pt x="2327589" y="2493944"/>
                  <a:pt x="2328049" y="2502127"/>
                </a:cubicBezTo>
                <a:cubicBezTo>
                  <a:pt x="2328741" y="2512961"/>
                  <a:pt x="2336809" y="2513538"/>
                  <a:pt x="2344991" y="2513538"/>
                </a:cubicBezTo>
                <a:cubicBezTo>
                  <a:pt x="2371845" y="2513538"/>
                  <a:pt x="2398815" y="2513538"/>
                  <a:pt x="2425669" y="2513538"/>
                </a:cubicBezTo>
                <a:cubicBezTo>
                  <a:pt x="2435233" y="2513538"/>
                  <a:pt x="2443072" y="2511577"/>
                  <a:pt x="2442841" y="2499476"/>
                </a:cubicBezTo>
                <a:cubicBezTo>
                  <a:pt x="2442726" y="2494059"/>
                  <a:pt x="2443417" y="2488527"/>
                  <a:pt x="2450332" y="2488066"/>
                </a:cubicBezTo>
                <a:cubicBezTo>
                  <a:pt x="2460359" y="2487375"/>
                  <a:pt x="2458054" y="2495442"/>
                  <a:pt x="2458054" y="2500859"/>
                </a:cubicBezTo>
                <a:cubicBezTo>
                  <a:pt x="2457939" y="2514114"/>
                  <a:pt x="2466813" y="2513653"/>
                  <a:pt x="2475803" y="2513653"/>
                </a:cubicBezTo>
                <a:cubicBezTo>
                  <a:pt x="2547836" y="2513653"/>
                  <a:pt x="2619869" y="2513653"/>
                  <a:pt x="2691901" y="2513653"/>
                </a:cubicBezTo>
                <a:cubicBezTo>
                  <a:pt x="2701467" y="2513653"/>
                  <a:pt x="2709535" y="2512500"/>
                  <a:pt x="2708497" y="2499937"/>
                </a:cubicBezTo>
                <a:cubicBezTo>
                  <a:pt x="2707807" y="2491639"/>
                  <a:pt x="2710343" y="2487029"/>
                  <a:pt x="2720023" y="2487375"/>
                </a:cubicBezTo>
                <a:cubicBezTo>
                  <a:pt x="2728783" y="2487721"/>
                  <a:pt x="2729243" y="2492676"/>
                  <a:pt x="2729359" y="2499361"/>
                </a:cubicBezTo>
                <a:cubicBezTo>
                  <a:pt x="2729819" y="2522758"/>
                  <a:pt x="2747799" y="2511233"/>
                  <a:pt x="2758403" y="2513077"/>
                </a:cubicBezTo>
                <a:cubicBezTo>
                  <a:pt x="2772233" y="2515497"/>
                  <a:pt x="2776497" y="2507198"/>
                  <a:pt x="2776382" y="2494520"/>
                </a:cubicBezTo>
                <a:cubicBezTo>
                  <a:pt x="2776036" y="2466744"/>
                  <a:pt x="2775690" y="2438969"/>
                  <a:pt x="2776612" y="2411194"/>
                </a:cubicBezTo>
                <a:cubicBezTo>
                  <a:pt x="2777073" y="2397363"/>
                  <a:pt x="2771887" y="2393214"/>
                  <a:pt x="2758517" y="2393329"/>
                </a:cubicBezTo>
                <a:cubicBezTo>
                  <a:pt x="2709075" y="2393905"/>
                  <a:pt x="2659515" y="2393905"/>
                  <a:pt x="2610073" y="2393329"/>
                </a:cubicBezTo>
                <a:cubicBezTo>
                  <a:pt x="2597971" y="2393214"/>
                  <a:pt x="2592900" y="2396325"/>
                  <a:pt x="2593476" y="2409233"/>
                </a:cubicBezTo>
                <a:cubicBezTo>
                  <a:pt x="2594398" y="2428251"/>
                  <a:pt x="2593706" y="2447382"/>
                  <a:pt x="2593591" y="2466515"/>
                </a:cubicBezTo>
                <a:cubicBezTo>
                  <a:pt x="2593591" y="2473314"/>
                  <a:pt x="2594628" y="2481036"/>
                  <a:pt x="2584256" y="2481612"/>
                </a:cubicBezTo>
                <a:cubicBezTo>
                  <a:pt x="2572153" y="2482189"/>
                  <a:pt x="2573077" y="2473430"/>
                  <a:pt x="2573077" y="2465593"/>
                </a:cubicBezTo>
                <a:cubicBezTo>
                  <a:pt x="2572961" y="2448189"/>
                  <a:pt x="2571809" y="2430786"/>
                  <a:pt x="2573191" y="2413499"/>
                </a:cubicBezTo>
                <a:cubicBezTo>
                  <a:pt x="2574343" y="2397593"/>
                  <a:pt x="2569273" y="2392637"/>
                  <a:pt x="2553022" y="2392983"/>
                </a:cubicBezTo>
                <a:cubicBezTo>
                  <a:pt x="2498047" y="2394020"/>
                  <a:pt x="2442957" y="2393444"/>
                  <a:pt x="2387981" y="2393444"/>
                </a:cubicBezTo>
                <a:cubicBezTo>
                  <a:pt x="2348023" y="2393444"/>
                  <a:pt x="2327935" y="2412956"/>
                  <a:pt x="2327705" y="2451992"/>
                </a:cubicBezTo>
                <a:cubicBezTo>
                  <a:pt x="2327589" y="2454643"/>
                  <a:pt x="2327935" y="2457294"/>
                  <a:pt x="2327589" y="2459829"/>
                </a:cubicBezTo>
                <a:cubicBezTo>
                  <a:pt x="2326551" y="2468474"/>
                  <a:pt x="2331277" y="2481958"/>
                  <a:pt x="2316063" y="2480921"/>
                </a:cubicBezTo>
                <a:cubicBezTo>
                  <a:pt x="2303501" y="2480114"/>
                  <a:pt x="2308226" y="2468013"/>
                  <a:pt x="2307073" y="2460060"/>
                </a:cubicBezTo>
                <a:cubicBezTo>
                  <a:pt x="2303847" y="2438393"/>
                  <a:pt x="2313527" y="2415804"/>
                  <a:pt x="2301657" y="2394942"/>
                </a:cubicBezTo>
                <a:cubicBezTo>
                  <a:pt x="2292551" y="2391946"/>
                  <a:pt x="2274803" y="2390678"/>
                  <a:pt x="2296009" y="2378692"/>
                </a:cubicBezTo>
                <a:cubicBezTo>
                  <a:pt x="2305575" y="2373160"/>
                  <a:pt x="2306959" y="2366590"/>
                  <a:pt x="2306959" y="2357600"/>
                </a:cubicBezTo>
                <a:cubicBezTo>
                  <a:pt x="2306843" y="2332361"/>
                  <a:pt x="2313989" y="2304123"/>
                  <a:pt x="2304884" y="2282802"/>
                </a:cubicBezTo>
                <a:cubicBezTo>
                  <a:pt x="2294857" y="2259405"/>
                  <a:pt x="2296125" y="2244770"/>
                  <a:pt x="2304884" y="2221835"/>
                </a:cubicBezTo>
                <a:cubicBezTo>
                  <a:pt x="2313182" y="2199821"/>
                  <a:pt x="2313758" y="2169280"/>
                  <a:pt x="2304884" y="2147726"/>
                </a:cubicBezTo>
                <a:cubicBezTo>
                  <a:pt x="2295317" y="2124562"/>
                  <a:pt x="2302925" y="2108309"/>
                  <a:pt x="2304192" y="2087448"/>
                </a:cubicBezTo>
                <a:cubicBezTo>
                  <a:pt x="2309725" y="1996516"/>
                  <a:pt x="2306037" y="1905121"/>
                  <a:pt x="2306959" y="1813841"/>
                </a:cubicBezTo>
                <a:cubicBezTo>
                  <a:pt x="2307189" y="1791481"/>
                  <a:pt x="2293705" y="1794246"/>
                  <a:pt x="2279643" y="1793671"/>
                </a:cubicBezTo>
                <a:close/>
                <a:moveTo>
                  <a:pt x="2216831" y="1793671"/>
                </a:moveTo>
                <a:cubicBezTo>
                  <a:pt x="2203232" y="1793902"/>
                  <a:pt x="2190553" y="1792749"/>
                  <a:pt x="2191245" y="1812801"/>
                </a:cubicBezTo>
                <a:cubicBezTo>
                  <a:pt x="2192051" y="1838734"/>
                  <a:pt x="2191707" y="1864667"/>
                  <a:pt x="2191245" y="1890482"/>
                </a:cubicBezTo>
                <a:cubicBezTo>
                  <a:pt x="2191015" y="1903277"/>
                  <a:pt x="2195855" y="1908579"/>
                  <a:pt x="2209340" y="1909385"/>
                </a:cubicBezTo>
                <a:lnTo>
                  <a:pt x="2209455" y="1909385"/>
                </a:lnTo>
                <a:cubicBezTo>
                  <a:pt x="2229969" y="1910653"/>
                  <a:pt x="2243223" y="1907426"/>
                  <a:pt x="2239191" y="1882185"/>
                </a:cubicBezTo>
                <a:cubicBezTo>
                  <a:pt x="2237577" y="1872158"/>
                  <a:pt x="2238959" y="1861555"/>
                  <a:pt x="2238959" y="1851181"/>
                </a:cubicBezTo>
                <a:cubicBezTo>
                  <a:pt x="2238959" y="1838158"/>
                  <a:pt x="2237921" y="1825133"/>
                  <a:pt x="2239191" y="1812342"/>
                </a:cubicBezTo>
                <a:cubicBezTo>
                  <a:pt x="2240919" y="1794131"/>
                  <a:pt x="2230315" y="1793440"/>
                  <a:pt x="2216831" y="1793671"/>
                </a:cubicBezTo>
                <a:close/>
                <a:moveTo>
                  <a:pt x="876444" y="1793671"/>
                </a:moveTo>
                <a:cubicBezTo>
                  <a:pt x="862845" y="1794477"/>
                  <a:pt x="847285" y="1790214"/>
                  <a:pt x="847517" y="1812573"/>
                </a:cubicBezTo>
                <a:cubicBezTo>
                  <a:pt x="847746" y="1836890"/>
                  <a:pt x="847631" y="1861210"/>
                  <a:pt x="846017" y="1885411"/>
                </a:cubicBezTo>
                <a:cubicBezTo>
                  <a:pt x="844751" y="1903738"/>
                  <a:pt x="851895" y="1908810"/>
                  <a:pt x="869645" y="1909731"/>
                </a:cubicBezTo>
                <a:lnTo>
                  <a:pt x="869760" y="1909731"/>
                </a:lnTo>
                <a:cubicBezTo>
                  <a:pt x="892464" y="1910999"/>
                  <a:pt x="902145" y="1903968"/>
                  <a:pt x="899149" y="1880687"/>
                </a:cubicBezTo>
                <a:cubicBezTo>
                  <a:pt x="897881" y="1871352"/>
                  <a:pt x="898919" y="1861670"/>
                  <a:pt x="898919" y="1852105"/>
                </a:cubicBezTo>
                <a:cubicBezTo>
                  <a:pt x="898803" y="1852105"/>
                  <a:pt x="898803" y="1852105"/>
                  <a:pt x="898803" y="1852105"/>
                </a:cubicBezTo>
                <a:cubicBezTo>
                  <a:pt x="898803" y="1839196"/>
                  <a:pt x="898113" y="1826056"/>
                  <a:pt x="899033" y="1813147"/>
                </a:cubicBezTo>
                <a:cubicBezTo>
                  <a:pt x="900301" y="1795630"/>
                  <a:pt x="890735" y="1792864"/>
                  <a:pt x="876444" y="1793671"/>
                </a:cubicBezTo>
                <a:close/>
                <a:moveTo>
                  <a:pt x="10455037" y="1793556"/>
                </a:moveTo>
                <a:cubicBezTo>
                  <a:pt x="10440170" y="1794017"/>
                  <a:pt x="10427030" y="1793209"/>
                  <a:pt x="10428182" y="1814530"/>
                </a:cubicBezTo>
                <a:cubicBezTo>
                  <a:pt x="10429450" y="1837005"/>
                  <a:pt x="10429682" y="1859594"/>
                  <a:pt x="10428182" y="1882070"/>
                </a:cubicBezTo>
                <a:cubicBezTo>
                  <a:pt x="10426800" y="1902353"/>
                  <a:pt x="10433254" y="1909156"/>
                  <a:pt x="10454230" y="1909614"/>
                </a:cubicBezTo>
                <a:cubicBezTo>
                  <a:pt x="10477626" y="1910076"/>
                  <a:pt x="10476474" y="1897051"/>
                  <a:pt x="10475898" y="1881609"/>
                </a:cubicBezTo>
                <a:cubicBezTo>
                  <a:pt x="10475666" y="1872158"/>
                  <a:pt x="10475898" y="1862592"/>
                  <a:pt x="10475898" y="1853025"/>
                </a:cubicBezTo>
                <a:cubicBezTo>
                  <a:pt x="10475898" y="1840117"/>
                  <a:pt x="10474976" y="1826979"/>
                  <a:pt x="10476128" y="1814069"/>
                </a:cubicBezTo>
                <a:cubicBezTo>
                  <a:pt x="10477626" y="1797473"/>
                  <a:pt x="10470250" y="1793094"/>
                  <a:pt x="10455037" y="1793556"/>
                </a:cubicBezTo>
                <a:close/>
                <a:moveTo>
                  <a:pt x="2082562" y="1793556"/>
                </a:moveTo>
                <a:cubicBezTo>
                  <a:pt x="2067695" y="1794017"/>
                  <a:pt x="2054555" y="1793209"/>
                  <a:pt x="2055707" y="1814530"/>
                </a:cubicBezTo>
                <a:cubicBezTo>
                  <a:pt x="2056975" y="1837005"/>
                  <a:pt x="2057207" y="1859594"/>
                  <a:pt x="2055707" y="1882070"/>
                </a:cubicBezTo>
                <a:cubicBezTo>
                  <a:pt x="2054325" y="1902353"/>
                  <a:pt x="2060779" y="1909156"/>
                  <a:pt x="2081755" y="1909614"/>
                </a:cubicBezTo>
                <a:cubicBezTo>
                  <a:pt x="2105151" y="1910076"/>
                  <a:pt x="2103999" y="1897051"/>
                  <a:pt x="2103423" y="1881609"/>
                </a:cubicBezTo>
                <a:cubicBezTo>
                  <a:pt x="2103191" y="1872158"/>
                  <a:pt x="2103423" y="1862592"/>
                  <a:pt x="2103423" y="1853025"/>
                </a:cubicBezTo>
                <a:cubicBezTo>
                  <a:pt x="2103423" y="1840117"/>
                  <a:pt x="2102501" y="1826979"/>
                  <a:pt x="2103653" y="1814069"/>
                </a:cubicBezTo>
                <a:cubicBezTo>
                  <a:pt x="2105151" y="1797473"/>
                  <a:pt x="2097775" y="1793094"/>
                  <a:pt x="2082562" y="1793556"/>
                </a:cubicBezTo>
                <a:close/>
                <a:moveTo>
                  <a:pt x="11527922" y="1793440"/>
                </a:moveTo>
                <a:cubicBezTo>
                  <a:pt x="11508906" y="1793556"/>
                  <a:pt x="11503142" y="1799895"/>
                  <a:pt x="11502452" y="1819026"/>
                </a:cubicBezTo>
                <a:cubicBezTo>
                  <a:pt x="11501645" y="1841501"/>
                  <a:pt x="11513170" y="1840463"/>
                  <a:pt x="11529190" y="1841501"/>
                </a:cubicBezTo>
                <a:cubicBezTo>
                  <a:pt x="11549244" y="1842652"/>
                  <a:pt x="11553048" y="1833778"/>
                  <a:pt x="11549704" y="1817183"/>
                </a:cubicBezTo>
                <a:cubicBezTo>
                  <a:pt x="11553739" y="1798973"/>
                  <a:pt x="11546248" y="1793325"/>
                  <a:pt x="11527922" y="1793440"/>
                </a:cubicBezTo>
                <a:close/>
                <a:moveTo>
                  <a:pt x="10316964" y="1793440"/>
                </a:moveTo>
                <a:cubicBezTo>
                  <a:pt x="10306649" y="1792807"/>
                  <a:pt x="10300742" y="1794737"/>
                  <a:pt x="10297284" y="1799073"/>
                </a:cubicBezTo>
                <a:lnTo>
                  <a:pt x="10292318" y="1819073"/>
                </a:lnTo>
                <a:lnTo>
                  <a:pt x="10292300" y="1819026"/>
                </a:lnTo>
                <a:lnTo>
                  <a:pt x="10292300" y="1819142"/>
                </a:lnTo>
                <a:lnTo>
                  <a:pt x="10292318" y="1819073"/>
                </a:lnTo>
                <a:lnTo>
                  <a:pt x="10299489" y="1839080"/>
                </a:lnTo>
                <a:cubicBezTo>
                  <a:pt x="10304546" y="1841759"/>
                  <a:pt x="10311836" y="1841327"/>
                  <a:pt x="10320076" y="1840463"/>
                </a:cubicBezTo>
                <a:cubicBezTo>
                  <a:pt x="10337018" y="1843459"/>
                  <a:pt x="10346008" y="1839887"/>
                  <a:pt x="10346008" y="1818336"/>
                </a:cubicBezTo>
                <a:cubicBezTo>
                  <a:pt x="10346008" y="1795054"/>
                  <a:pt x="10334368" y="1794593"/>
                  <a:pt x="10316964" y="1793440"/>
                </a:cubicBezTo>
                <a:close/>
                <a:moveTo>
                  <a:pt x="3155447" y="1793440"/>
                </a:moveTo>
                <a:cubicBezTo>
                  <a:pt x="3136431" y="1793556"/>
                  <a:pt x="3130667" y="1799895"/>
                  <a:pt x="3129977" y="1819026"/>
                </a:cubicBezTo>
                <a:cubicBezTo>
                  <a:pt x="3129170" y="1841501"/>
                  <a:pt x="3140695" y="1840463"/>
                  <a:pt x="3156715" y="1841501"/>
                </a:cubicBezTo>
                <a:cubicBezTo>
                  <a:pt x="3176769" y="1842652"/>
                  <a:pt x="3180573" y="1833778"/>
                  <a:pt x="3177229" y="1817183"/>
                </a:cubicBezTo>
                <a:cubicBezTo>
                  <a:pt x="3181264" y="1798973"/>
                  <a:pt x="3173773" y="1793325"/>
                  <a:pt x="3155447" y="1793440"/>
                </a:cubicBezTo>
                <a:close/>
                <a:moveTo>
                  <a:pt x="1944489" y="1793440"/>
                </a:moveTo>
                <a:cubicBezTo>
                  <a:pt x="1934174" y="1792807"/>
                  <a:pt x="1928267" y="1794737"/>
                  <a:pt x="1924809" y="1799073"/>
                </a:cubicBezTo>
                <a:lnTo>
                  <a:pt x="1919843" y="1819073"/>
                </a:lnTo>
                <a:lnTo>
                  <a:pt x="1919825" y="1819026"/>
                </a:lnTo>
                <a:lnTo>
                  <a:pt x="1919825" y="1819142"/>
                </a:lnTo>
                <a:lnTo>
                  <a:pt x="1919843" y="1819073"/>
                </a:lnTo>
                <a:lnTo>
                  <a:pt x="1927014" y="1839080"/>
                </a:lnTo>
                <a:cubicBezTo>
                  <a:pt x="1932071" y="1841759"/>
                  <a:pt x="1939361" y="1841327"/>
                  <a:pt x="1947601" y="1840463"/>
                </a:cubicBezTo>
                <a:cubicBezTo>
                  <a:pt x="1964543" y="1843459"/>
                  <a:pt x="1973533" y="1839887"/>
                  <a:pt x="1973533" y="1818336"/>
                </a:cubicBezTo>
                <a:cubicBezTo>
                  <a:pt x="1973533" y="1795054"/>
                  <a:pt x="1961893" y="1794593"/>
                  <a:pt x="1944489" y="1793440"/>
                </a:cubicBezTo>
                <a:close/>
                <a:moveTo>
                  <a:pt x="8040958" y="1793325"/>
                </a:moveTo>
                <a:cubicBezTo>
                  <a:pt x="8019751" y="1791712"/>
                  <a:pt x="8010532" y="1798396"/>
                  <a:pt x="8013758" y="1820410"/>
                </a:cubicBezTo>
                <a:cubicBezTo>
                  <a:pt x="8015027" y="1829745"/>
                  <a:pt x="8013989" y="1839425"/>
                  <a:pt x="8013989" y="1848877"/>
                </a:cubicBezTo>
                <a:cubicBezTo>
                  <a:pt x="8014105" y="1863629"/>
                  <a:pt x="8014796" y="1878266"/>
                  <a:pt x="8013874" y="1892902"/>
                </a:cubicBezTo>
                <a:cubicBezTo>
                  <a:pt x="8012721" y="1910999"/>
                  <a:pt x="8024708" y="1909156"/>
                  <a:pt x="8036002" y="1908922"/>
                </a:cubicBezTo>
                <a:cubicBezTo>
                  <a:pt x="8047643" y="1908694"/>
                  <a:pt x="8061588" y="1912611"/>
                  <a:pt x="8061357" y="1892902"/>
                </a:cubicBezTo>
                <a:cubicBezTo>
                  <a:pt x="8061012" y="1866164"/>
                  <a:pt x="8060667" y="1839425"/>
                  <a:pt x="8061473" y="1812686"/>
                </a:cubicBezTo>
                <a:cubicBezTo>
                  <a:pt x="8061818" y="1797473"/>
                  <a:pt x="8054673" y="1794593"/>
                  <a:pt x="8041073" y="1793556"/>
                </a:cubicBezTo>
                <a:close/>
                <a:moveTo>
                  <a:pt x="10788577" y="1793209"/>
                </a:moveTo>
                <a:cubicBezTo>
                  <a:pt x="10770598" y="1792403"/>
                  <a:pt x="10764029" y="1798627"/>
                  <a:pt x="10764490" y="1816953"/>
                </a:cubicBezTo>
                <a:cubicBezTo>
                  <a:pt x="10765526" y="1861210"/>
                  <a:pt x="10764836" y="1905467"/>
                  <a:pt x="10764836" y="1949724"/>
                </a:cubicBezTo>
                <a:cubicBezTo>
                  <a:pt x="10764951" y="1993981"/>
                  <a:pt x="10765873" y="2038239"/>
                  <a:pt x="10764490" y="2082494"/>
                </a:cubicBezTo>
                <a:cubicBezTo>
                  <a:pt x="10763798" y="2103009"/>
                  <a:pt x="10771981" y="2107157"/>
                  <a:pt x="10790422" y="2107157"/>
                </a:cubicBezTo>
                <a:cubicBezTo>
                  <a:pt x="10809898" y="2107273"/>
                  <a:pt x="10819811" y="2102779"/>
                  <a:pt x="10817391" y="2081111"/>
                </a:cubicBezTo>
                <a:cubicBezTo>
                  <a:pt x="10815892" y="2067396"/>
                  <a:pt x="10817160" y="2053450"/>
                  <a:pt x="10817275" y="2039506"/>
                </a:cubicBezTo>
                <a:cubicBezTo>
                  <a:pt x="10817275" y="2033856"/>
                  <a:pt x="10818889" y="2028785"/>
                  <a:pt x="10825688" y="2028785"/>
                </a:cubicBezTo>
                <a:cubicBezTo>
                  <a:pt x="10833412" y="2028785"/>
                  <a:pt x="10832604" y="2035009"/>
                  <a:pt x="10832604" y="2039967"/>
                </a:cubicBezTo>
                <a:cubicBezTo>
                  <a:pt x="10832719" y="2055639"/>
                  <a:pt x="10833871" y="2071430"/>
                  <a:pt x="10832373" y="2086873"/>
                </a:cubicBezTo>
                <a:cubicBezTo>
                  <a:pt x="10830414" y="2106927"/>
                  <a:pt x="10841940" y="2107619"/>
                  <a:pt x="10856346" y="2106582"/>
                </a:cubicBezTo>
                <a:cubicBezTo>
                  <a:pt x="10869946" y="2105545"/>
                  <a:pt x="10887234" y="2112114"/>
                  <a:pt x="10885274" y="2086527"/>
                </a:cubicBezTo>
                <a:cubicBezTo>
                  <a:pt x="10883430" y="2062325"/>
                  <a:pt x="10889078" y="2036968"/>
                  <a:pt x="10883660" y="2013919"/>
                </a:cubicBezTo>
                <a:cubicBezTo>
                  <a:pt x="10878244" y="1991100"/>
                  <a:pt x="10884928" y="1970585"/>
                  <a:pt x="10884928" y="1949146"/>
                </a:cubicBezTo>
                <a:cubicBezTo>
                  <a:pt x="10884814" y="1904888"/>
                  <a:pt x="10884122" y="1860631"/>
                  <a:pt x="10885390" y="1816374"/>
                </a:cubicBezTo>
                <a:cubicBezTo>
                  <a:pt x="10885966" y="1797589"/>
                  <a:pt x="10879166" y="1792403"/>
                  <a:pt x="10861533" y="1793209"/>
                </a:cubicBezTo>
                <a:cubicBezTo>
                  <a:pt x="10837213" y="1794363"/>
                  <a:pt x="10812780" y="1794363"/>
                  <a:pt x="10788577" y="1793209"/>
                </a:cubicBezTo>
                <a:close/>
                <a:moveTo>
                  <a:pt x="10391416" y="1793209"/>
                </a:moveTo>
                <a:lnTo>
                  <a:pt x="10391459" y="1793222"/>
                </a:lnTo>
                <a:lnTo>
                  <a:pt x="10366162" y="1797547"/>
                </a:lnTo>
                <a:cubicBezTo>
                  <a:pt x="10360616" y="1801710"/>
                  <a:pt x="10358398" y="1809287"/>
                  <a:pt x="10360760" y="1822369"/>
                </a:cubicBezTo>
                <a:cubicBezTo>
                  <a:pt x="10362374" y="1831588"/>
                  <a:pt x="10360991" y="1841385"/>
                  <a:pt x="10360991" y="1850951"/>
                </a:cubicBezTo>
                <a:cubicBezTo>
                  <a:pt x="10360991" y="1861325"/>
                  <a:pt x="10362143" y="1871812"/>
                  <a:pt x="10360760" y="1882070"/>
                </a:cubicBezTo>
                <a:cubicBezTo>
                  <a:pt x="10357879" y="1903968"/>
                  <a:pt x="10366177" y="1911229"/>
                  <a:pt x="10388074" y="1909156"/>
                </a:cubicBezTo>
                <a:cubicBezTo>
                  <a:pt x="10401906" y="1907887"/>
                  <a:pt x="10408475" y="1904429"/>
                  <a:pt x="10408705" y="1889676"/>
                </a:cubicBezTo>
                <a:cubicBezTo>
                  <a:pt x="10409166" y="1864667"/>
                  <a:pt x="10410779" y="1839656"/>
                  <a:pt x="10412624" y="1814648"/>
                </a:cubicBezTo>
                <a:cubicBezTo>
                  <a:pt x="10413200" y="1806636"/>
                  <a:pt x="10411730" y="1801450"/>
                  <a:pt x="10408200" y="1798180"/>
                </a:cubicBezTo>
                <a:lnTo>
                  <a:pt x="10391459" y="1793222"/>
                </a:lnTo>
                <a:lnTo>
                  <a:pt x="10391532" y="1793209"/>
                </a:lnTo>
                <a:close/>
                <a:moveTo>
                  <a:pt x="9716845" y="1793209"/>
                </a:moveTo>
                <a:cubicBezTo>
                  <a:pt x="9699326" y="1793440"/>
                  <a:pt x="9692872" y="1798396"/>
                  <a:pt x="9696098" y="1815339"/>
                </a:cubicBezTo>
                <a:cubicBezTo>
                  <a:pt x="9693448" y="1831934"/>
                  <a:pt x="9695292" y="1843459"/>
                  <a:pt x="9717536" y="1841385"/>
                </a:cubicBezTo>
                <a:cubicBezTo>
                  <a:pt x="9732404" y="1840002"/>
                  <a:pt x="9743928" y="1841616"/>
                  <a:pt x="9743352" y="1820410"/>
                </a:cubicBezTo>
                <a:cubicBezTo>
                  <a:pt x="9742892" y="1800931"/>
                  <a:pt x="9737936" y="1792979"/>
                  <a:pt x="9716845" y="1793209"/>
                </a:cubicBezTo>
                <a:close/>
                <a:moveTo>
                  <a:pt x="6697114" y="1793209"/>
                </a:moveTo>
                <a:cubicBezTo>
                  <a:pt x="6676369" y="1793209"/>
                  <a:pt x="6673373" y="1801854"/>
                  <a:pt x="6672565" y="1819603"/>
                </a:cubicBezTo>
                <a:cubicBezTo>
                  <a:pt x="6671644" y="1839887"/>
                  <a:pt x="6681326" y="1841616"/>
                  <a:pt x="6697574" y="1841730"/>
                </a:cubicBezTo>
                <a:cubicBezTo>
                  <a:pt x="6714402" y="1841962"/>
                  <a:pt x="6725466" y="1839771"/>
                  <a:pt x="6720051" y="1819372"/>
                </a:cubicBezTo>
                <a:cubicBezTo>
                  <a:pt x="6724082" y="1800470"/>
                  <a:pt x="6717514" y="1793325"/>
                  <a:pt x="6697114" y="1793325"/>
                </a:cubicBezTo>
                <a:close/>
                <a:moveTo>
                  <a:pt x="5490766" y="1793209"/>
                </a:moveTo>
                <a:cubicBezTo>
                  <a:pt x="5472788" y="1793440"/>
                  <a:pt x="5462300" y="1795284"/>
                  <a:pt x="5462300" y="1818104"/>
                </a:cubicBezTo>
                <a:cubicBezTo>
                  <a:pt x="5462416" y="1839080"/>
                  <a:pt x="5470252" y="1844151"/>
                  <a:pt x="5488345" y="1840809"/>
                </a:cubicBezTo>
                <a:cubicBezTo>
                  <a:pt x="5505864" y="1843345"/>
                  <a:pt x="5517964" y="1841962"/>
                  <a:pt x="5516928" y="1817990"/>
                </a:cubicBezTo>
                <a:cubicBezTo>
                  <a:pt x="5516006" y="1798396"/>
                  <a:pt x="5509436" y="1792864"/>
                  <a:pt x="5490766" y="1793209"/>
                </a:cubicBezTo>
                <a:close/>
                <a:moveTo>
                  <a:pt x="2416102" y="1793209"/>
                </a:moveTo>
                <a:cubicBezTo>
                  <a:pt x="2398123" y="1792403"/>
                  <a:pt x="2391554" y="1798627"/>
                  <a:pt x="2392015" y="1816953"/>
                </a:cubicBezTo>
                <a:cubicBezTo>
                  <a:pt x="2393051" y="1861210"/>
                  <a:pt x="2392361" y="1905467"/>
                  <a:pt x="2392361" y="1949724"/>
                </a:cubicBezTo>
                <a:cubicBezTo>
                  <a:pt x="2392476" y="1993981"/>
                  <a:pt x="2393398" y="2038239"/>
                  <a:pt x="2392015" y="2082494"/>
                </a:cubicBezTo>
                <a:cubicBezTo>
                  <a:pt x="2391323" y="2103009"/>
                  <a:pt x="2399506" y="2107157"/>
                  <a:pt x="2417947" y="2107157"/>
                </a:cubicBezTo>
                <a:cubicBezTo>
                  <a:pt x="2437423" y="2107273"/>
                  <a:pt x="2447336" y="2102779"/>
                  <a:pt x="2444916" y="2081111"/>
                </a:cubicBezTo>
                <a:cubicBezTo>
                  <a:pt x="2443417" y="2067396"/>
                  <a:pt x="2444685" y="2053450"/>
                  <a:pt x="2444800" y="2039506"/>
                </a:cubicBezTo>
                <a:cubicBezTo>
                  <a:pt x="2444800" y="2033856"/>
                  <a:pt x="2446414" y="2028785"/>
                  <a:pt x="2453213" y="2028785"/>
                </a:cubicBezTo>
                <a:cubicBezTo>
                  <a:pt x="2460937" y="2028785"/>
                  <a:pt x="2460129" y="2035009"/>
                  <a:pt x="2460129" y="2039967"/>
                </a:cubicBezTo>
                <a:cubicBezTo>
                  <a:pt x="2460244" y="2055639"/>
                  <a:pt x="2461396" y="2071430"/>
                  <a:pt x="2459898" y="2086873"/>
                </a:cubicBezTo>
                <a:cubicBezTo>
                  <a:pt x="2457939" y="2106927"/>
                  <a:pt x="2469465" y="2107619"/>
                  <a:pt x="2483871" y="2106582"/>
                </a:cubicBezTo>
                <a:cubicBezTo>
                  <a:pt x="2497471" y="2105545"/>
                  <a:pt x="2514759" y="2112114"/>
                  <a:pt x="2512799" y="2086527"/>
                </a:cubicBezTo>
                <a:cubicBezTo>
                  <a:pt x="2510955" y="2062325"/>
                  <a:pt x="2516603" y="2036968"/>
                  <a:pt x="2511185" y="2013919"/>
                </a:cubicBezTo>
                <a:cubicBezTo>
                  <a:pt x="2505769" y="1991100"/>
                  <a:pt x="2512453" y="1970585"/>
                  <a:pt x="2512453" y="1949146"/>
                </a:cubicBezTo>
                <a:cubicBezTo>
                  <a:pt x="2512339" y="1904888"/>
                  <a:pt x="2511647" y="1860631"/>
                  <a:pt x="2512915" y="1816374"/>
                </a:cubicBezTo>
                <a:cubicBezTo>
                  <a:pt x="2513491" y="1797589"/>
                  <a:pt x="2506691" y="1792403"/>
                  <a:pt x="2489058" y="1793209"/>
                </a:cubicBezTo>
                <a:cubicBezTo>
                  <a:pt x="2464738" y="1794363"/>
                  <a:pt x="2440305" y="1794363"/>
                  <a:pt x="2416102" y="1793209"/>
                </a:cubicBezTo>
                <a:close/>
                <a:moveTo>
                  <a:pt x="2018941" y="1793209"/>
                </a:moveTo>
                <a:lnTo>
                  <a:pt x="2018984" y="1793222"/>
                </a:lnTo>
                <a:lnTo>
                  <a:pt x="1993687" y="1797547"/>
                </a:lnTo>
                <a:cubicBezTo>
                  <a:pt x="1988141" y="1801710"/>
                  <a:pt x="1985923" y="1809287"/>
                  <a:pt x="1988285" y="1822369"/>
                </a:cubicBezTo>
                <a:cubicBezTo>
                  <a:pt x="1989899" y="1831588"/>
                  <a:pt x="1988516" y="1841385"/>
                  <a:pt x="1988516" y="1850951"/>
                </a:cubicBezTo>
                <a:cubicBezTo>
                  <a:pt x="1988516" y="1861325"/>
                  <a:pt x="1989668" y="1871812"/>
                  <a:pt x="1988285" y="1882070"/>
                </a:cubicBezTo>
                <a:cubicBezTo>
                  <a:pt x="1985404" y="1903968"/>
                  <a:pt x="1993702" y="1911229"/>
                  <a:pt x="2015599" y="1909156"/>
                </a:cubicBezTo>
                <a:cubicBezTo>
                  <a:pt x="2029431" y="1907887"/>
                  <a:pt x="2036000" y="1904429"/>
                  <a:pt x="2036230" y="1889676"/>
                </a:cubicBezTo>
                <a:cubicBezTo>
                  <a:pt x="2036691" y="1864667"/>
                  <a:pt x="2038304" y="1839656"/>
                  <a:pt x="2040149" y="1814648"/>
                </a:cubicBezTo>
                <a:cubicBezTo>
                  <a:pt x="2040725" y="1806636"/>
                  <a:pt x="2039255" y="1801450"/>
                  <a:pt x="2035725" y="1798180"/>
                </a:cubicBezTo>
                <a:lnTo>
                  <a:pt x="2018984" y="1793222"/>
                </a:lnTo>
                <a:lnTo>
                  <a:pt x="2019057" y="1793209"/>
                </a:lnTo>
                <a:close/>
                <a:moveTo>
                  <a:pt x="1344370" y="1793209"/>
                </a:moveTo>
                <a:cubicBezTo>
                  <a:pt x="1326851" y="1793440"/>
                  <a:pt x="1320397" y="1798396"/>
                  <a:pt x="1323623" y="1815339"/>
                </a:cubicBezTo>
                <a:cubicBezTo>
                  <a:pt x="1320973" y="1831934"/>
                  <a:pt x="1322817" y="1843459"/>
                  <a:pt x="1345061" y="1841385"/>
                </a:cubicBezTo>
                <a:cubicBezTo>
                  <a:pt x="1359929" y="1840002"/>
                  <a:pt x="1371453" y="1841616"/>
                  <a:pt x="1370877" y="1820410"/>
                </a:cubicBezTo>
                <a:cubicBezTo>
                  <a:pt x="1370417" y="1800931"/>
                  <a:pt x="1365461" y="1792979"/>
                  <a:pt x="1344370" y="1793209"/>
                </a:cubicBezTo>
                <a:close/>
                <a:moveTo>
                  <a:pt x="11594884" y="1793094"/>
                </a:moveTo>
                <a:cubicBezTo>
                  <a:pt x="11572180" y="1792633"/>
                  <a:pt x="11568606" y="1802662"/>
                  <a:pt x="11570450" y="1821102"/>
                </a:cubicBezTo>
                <a:cubicBezTo>
                  <a:pt x="11571487" y="1830552"/>
                  <a:pt x="11570682" y="1840117"/>
                  <a:pt x="11570682" y="1849685"/>
                </a:cubicBezTo>
                <a:lnTo>
                  <a:pt x="11570565" y="1849685"/>
                </a:lnTo>
                <a:cubicBezTo>
                  <a:pt x="11570565" y="1862708"/>
                  <a:pt x="11571487" y="1875846"/>
                  <a:pt x="11570335" y="1888754"/>
                </a:cubicBezTo>
                <a:cubicBezTo>
                  <a:pt x="11568838" y="1905349"/>
                  <a:pt x="11575982" y="1909614"/>
                  <a:pt x="11591426" y="1909156"/>
                </a:cubicBezTo>
                <a:cubicBezTo>
                  <a:pt x="11606524" y="1908694"/>
                  <a:pt x="11619318" y="1909271"/>
                  <a:pt x="11618166" y="1888062"/>
                </a:cubicBezTo>
                <a:cubicBezTo>
                  <a:pt x="11617012" y="1865589"/>
                  <a:pt x="11617012" y="1842884"/>
                  <a:pt x="11618049" y="1820410"/>
                </a:cubicBezTo>
                <a:cubicBezTo>
                  <a:pt x="11618971" y="1803005"/>
                  <a:pt x="11616322" y="1793556"/>
                  <a:pt x="11594884" y="1793094"/>
                </a:cubicBezTo>
                <a:close/>
                <a:moveTo>
                  <a:pt x="10726802" y="1793094"/>
                </a:moveTo>
                <a:cubicBezTo>
                  <a:pt x="10710090" y="1793671"/>
                  <a:pt x="10701562" y="1796091"/>
                  <a:pt x="10701792" y="1815798"/>
                </a:cubicBezTo>
                <a:cubicBezTo>
                  <a:pt x="10702598" y="1905349"/>
                  <a:pt x="10702598" y="1994786"/>
                  <a:pt x="10701792" y="2084222"/>
                </a:cubicBezTo>
                <a:cubicBezTo>
                  <a:pt x="10701562" y="2103931"/>
                  <a:pt x="10710206" y="2106467"/>
                  <a:pt x="10726802" y="2107157"/>
                </a:cubicBezTo>
                <a:cubicBezTo>
                  <a:pt x="10745934" y="2107850"/>
                  <a:pt x="10750082" y="2100474"/>
                  <a:pt x="10749622" y="2082954"/>
                </a:cubicBezTo>
                <a:cubicBezTo>
                  <a:pt x="10748586" y="2038699"/>
                  <a:pt x="10749276" y="1994327"/>
                  <a:pt x="10749276" y="1950068"/>
                </a:cubicBezTo>
                <a:cubicBezTo>
                  <a:pt x="10749276" y="1905810"/>
                  <a:pt x="10748586" y="1861440"/>
                  <a:pt x="10749622" y="1817183"/>
                </a:cubicBezTo>
                <a:cubicBezTo>
                  <a:pt x="10750082" y="1799663"/>
                  <a:pt x="10745934" y="1792403"/>
                  <a:pt x="10726802" y="1793094"/>
                </a:cubicBezTo>
                <a:close/>
                <a:moveTo>
                  <a:pt x="9110271" y="1793094"/>
                </a:moveTo>
                <a:cubicBezTo>
                  <a:pt x="9090678" y="1792633"/>
                  <a:pt x="9087450" y="1800701"/>
                  <a:pt x="9087682" y="1817644"/>
                </a:cubicBezTo>
                <a:cubicBezTo>
                  <a:pt x="9088028" y="1833893"/>
                  <a:pt x="9089064" y="1845880"/>
                  <a:pt x="9109694" y="1840463"/>
                </a:cubicBezTo>
                <a:cubicBezTo>
                  <a:pt x="9127904" y="1843921"/>
                  <a:pt x="9136548" y="1839425"/>
                  <a:pt x="9136202" y="1818104"/>
                </a:cubicBezTo>
                <a:cubicBezTo>
                  <a:pt x="9135856" y="1797934"/>
                  <a:pt x="9128826" y="1793556"/>
                  <a:pt x="9110271" y="1793094"/>
                </a:cubicBezTo>
                <a:close/>
                <a:moveTo>
                  <a:pt x="3222409" y="1793094"/>
                </a:moveTo>
                <a:cubicBezTo>
                  <a:pt x="3199705" y="1792633"/>
                  <a:pt x="3196131" y="1802662"/>
                  <a:pt x="3197975" y="1821102"/>
                </a:cubicBezTo>
                <a:cubicBezTo>
                  <a:pt x="3199012" y="1830552"/>
                  <a:pt x="3198207" y="1840117"/>
                  <a:pt x="3198207" y="1849685"/>
                </a:cubicBezTo>
                <a:lnTo>
                  <a:pt x="3198090" y="1849685"/>
                </a:lnTo>
                <a:cubicBezTo>
                  <a:pt x="3198090" y="1862708"/>
                  <a:pt x="3199012" y="1875846"/>
                  <a:pt x="3197860" y="1888754"/>
                </a:cubicBezTo>
                <a:cubicBezTo>
                  <a:pt x="3196363" y="1905349"/>
                  <a:pt x="3203507" y="1909614"/>
                  <a:pt x="3218951" y="1909156"/>
                </a:cubicBezTo>
                <a:cubicBezTo>
                  <a:pt x="3234049" y="1908694"/>
                  <a:pt x="3246843" y="1909271"/>
                  <a:pt x="3245691" y="1888062"/>
                </a:cubicBezTo>
                <a:cubicBezTo>
                  <a:pt x="3244537" y="1865589"/>
                  <a:pt x="3244537" y="1842884"/>
                  <a:pt x="3245574" y="1820410"/>
                </a:cubicBezTo>
                <a:cubicBezTo>
                  <a:pt x="3246496" y="1803005"/>
                  <a:pt x="3243847" y="1793556"/>
                  <a:pt x="3222409" y="1793094"/>
                </a:cubicBezTo>
                <a:close/>
                <a:moveTo>
                  <a:pt x="2354327" y="1793094"/>
                </a:moveTo>
                <a:cubicBezTo>
                  <a:pt x="2337615" y="1793671"/>
                  <a:pt x="2329087" y="1796091"/>
                  <a:pt x="2329317" y="1815798"/>
                </a:cubicBezTo>
                <a:cubicBezTo>
                  <a:pt x="2330123" y="1905349"/>
                  <a:pt x="2330123" y="1994786"/>
                  <a:pt x="2329317" y="2084222"/>
                </a:cubicBezTo>
                <a:cubicBezTo>
                  <a:pt x="2329087" y="2103931"/>
                  <a:pt x="2337731" y="2106467"/>
                  <a:pt x="2354327" y="2107157"/>
                </a:cubicBezTo>
                <a:cubicBezTo>
                  <a:pt x="2373459" y="2107850"/>
                  <a:pt x="2377607" y="2100474"/>
                  <a:pt x="2377147" y="2082954"/>
                </a:cubicBezTo>
                <a:cubicBezTo>
                  <a:pt x="2376111" y="2038699"/>
                  <a:pt x="2376801" y="1994327"/>
                  <a:pt x="2376801" y="1950068"/>
                </a:cubicBezTo>
                <a:cubicBezTo>
                  <a:pt x="2376801" y="1905810"/>
                  <a:pt x="2376111" y="1861440"/>
                  <a:pt x="2377147" y="1817183"/>
                </a:cubicBezTo>
                <a:cubicBezTo>
                  <a:pt x="2377607" y="1799663"/>
                  <a:pt x="2373459" y="1792403"/>
                  <a:pt x="2354327" y="1793094"/>
                </a:cubicBezTo>
                <a:close/>
                <a:moveTo>
                  <a:pt x="737796" y="1793094"/>
                </a:moveTo>
                <a:cubicBezTo>
                  <a:pt x="718203" y="1792633"/>
                  <a:pt x="714975" y="1800701"/>
                  <a:pt x="715207" y="1817644"/>
                </a:cubicBezTo>
                <a:cubicBezTo>
                  <a:pt x="715553" y="1833893"/>
                  <a:pt x="716589" y="1845880"/>
                  <a:pt x="737219" y="1840463"/>
                </a:cubicBezTo>
                <a:cubicBezTo>
                  <a:pt x="755429" y="1843921"/>
                  <a:pt x="764073" y="1839425"/>
                  <a:pt x="763727" y="1818104"/>
                </a:cubicBezTo>
                <a:cubicBezTo>
                  <a:pt x="763381" y="1797934"/>
                  <a:pt x="756351" y="1793556"/>
                  <a:pt x="737796" y="1793094"/>
                </a:cubicBezTo>
                <a:close/>
                <a:moveTo>
                  <a:pt x="10926073" y="1792864"/>
                </a:moveTo>
                <a:cubicBezTo>
                  <a:pt x="10906135" y="1793094"/>
                  <a:pt x="10899104" y="1799202"/>
                  <a:pt x="10898875" y="1819603"/>
                </a:cubicBezTo>
                <a:cubicBezTo>
                  <a:pt x="10898644" y="1840002"/>
                  <a:pt x="10908555" y="1840693"/>
                  <a:pt x="10924230" y="1841039"/>
                </a:cubicBezTo>
                <a:cubicBezTo>
                  <a:pt x="10941286" y="1841385"/>
                  <a:pt x="10951545" y="1838504"/>
                  <a:pt x="10946358" y="1819142"/>
                </a:cubicBezTo>
                <a:cubicBezTo>
                  <a:pt x="10948779" y="1802891"/>
                  <a:pt x="10946704" y="1792633"/>
                  <a:pt x="10926073" y="1792864"/>
                </a:cubicBezTo>
                <a:close/>
                <a:moveTo>
                  <a:pt x="7390588" y="1792864"/>
                </a:moveTo>
                <a:cubicBezTo>
                  <a:pt x="7376873" y="1803352"/>
                  <a:pt x="7362928" y="1799549"/>
                  <a:pt x="7349675" y="1801392"/>
                </a:cubicBezTo>
                <a:cubicBezTo>
                  <a:pt x="7348832" y="1829664"/>
                  <a:pt x="7362466" y="1843263"/>
                  <a:pt x="7390588" y="1842191"/>
                </a:cubicBezTo>
                <a:cubicBezTo>
                  <a:pt x="7390588" y="1826863"/>
                  <a:pt x="7390588" y="1811534"/>
                  <a:pt x="7390588" y="1792864"/>
                </a:cubicBezTo>
                <a:close/>
                <a:moveTo>
                  <a:pt x="2553598" y="1792864"/>
                </a:moveTo>
                <a:cubicBezTo>
                  <a:pt x="2533660" y="1793094"/>
                  <a:pt x="2526629" y="1799202"/>
                  <a:pt x="2526400" y="1819603"/>
                </a:cubicBezTo>
                <a:cubicBezTo>
                  <a:pt x="2526169" y="1840002"/>
                  <a:pt x="2536080" y="1840693"/>
                  <a:pt x="2551755" y="1841039"/>
                </a:cubicBezTo>
                <a:cubicBezTo>
                  <a:pt x="2568811" y="1841385"/>
                  <a:pt x="2579070" y="1838504"/>
                  <a:pt x="2573883" y="1819142"/>
                </a:cubicBezTo>
                <a:cubicBezTo>
                  <a:pt x="2576304" y="1802891"/>
                  <a:pt x="2574229" y="1792633"/>
                  <a:pt x="2553598" y="1792864"/>
                </a:cubicBezTo>
                <a:close/>
                <a:moveTo>
                  <a:pt x="9313116" y="1792058"/>
                </a:moveTo>
                <a:cubicBezTo>
                  <a:pt x="9289488" y="1795630"/>
                  <a:pt x="9284878" y="1802891"/>
                  <a:pt x="9286260" y="1823522"/>
                </a:cubicBezTo>
                <a:cubicBezTo>
                  <a:pt x="9287760" y="1845764"/>
                  <a:pt x="9286492" y="1868240"/>
                  <a:pt x="9286722" y="1890713"/>
                </a:cubicBezTo>
                <a:cubicBezTo>
                  <a:pt x="9286722" y="1898091"/>
                  <a:pt x="9284762" y="1905928"/>
                  <a:pt x="9295942" y="1909040"/>
                </a:cubicBezTo>
                <a:cubicBezTo>
                  <a:pt x="9325332" y="1917106"/>
                  <a:pt x="9338701" y="1907541"/>
                  <a:pt x="9338701" y="1877459"/>
                </a:cubicBezTo>
                <a:lnTo>
                  <a:pt x="9338701" y="1849106"/>
                </a:lnTo>
                <a:cubicBezTo>
                  <a:pt x="9338701" y="1837813"/>
                  <a:pt x="9337895" y="1826517"/>
                  <a:pt x="9338932" y="1815452"/>
                </a:cubicBezTo>
                <a:cubicBezTo>
                  <a:pt x="9340776" y="1795400"/>
                  <a:pt x="9338701" y="1788139"/>
                  <a:pt x="9313116" y="1792058"/>
                </a:cubicBezTo>
                <a:close/>
                <a:moveTo>
                  <a:pt x="940641" y="1792058"/>
                </a:moveTo>
                <a:cubicBezTo>
                  <a:pt x="917013" y="1795630"/>
                  <a:pt x="912403" y="1802891"/>
                  <a:pt x="913785" y="1823522"/>
                </a:cubicBezTo>
                <a:cubicBezTo>
                  <a:pt x="915285" y="1845764"/>
                  <a:pt x="914017" y="1868240"/>
                  <a:pt x="914247" y="1890713"/>
                </a:cubicBezTo>
                <a:cubicBezTo>
                  <a:pt x="914247" y="1898091"/>
                  <a:pt x="912287" y="1905928"/>
                  <a:pt x="923467" y="1909040"/>
                </a:cubicBezTo>
                <a:cubicBezTo>
                  <a:pt x="952857" y="1917106"/>
                  <a:pt x="966226" y="1907541"/>
                  <a:pt x="966226" y="1877459"/>
                </a:cubicBezTo>
                <a:lnTo>
                  <a:pt x="966226" y="1849106"/>
                </a:lnTo>
                <a:cubicBezTo>
                  <a:pt x="966226" y="1837813"/>
                  <a:pt x="965420" y="1826517"/>
                  <a:pt x="966457" y="1815452"/>
                </a:cubicBezTo>
                <a:cubicBezTo>
                  <a:pt x="968301" y="1795400"/>
                  <a:pt x="966226" y="1788139"/>
                  <a:pt x="940641" y="1792058"/>
                </a:cubicBezTo>
                <a:close/>
                <a:moveTo>
                  <a:pt x="9578887" y="1791135"/>
                </a:moveTo>
                <a:cubicBezTo>
                  <a:pt x="9563098" y="1789868"/>
                  <a:pt x="9559524" y="1795630"/>
                  <a:pt x="9559756" y="1809807"/>
                </a:cubicBezTo>
                <a:cubicBezTo>
                  <a:pt x="9560332" y="1856598"/>
                  <a:pt x="9559986" y="1903507"/>
                  <a:pt x="9559986" y="1950415"/>
                </a:cubicBezTo>
                <a:cubicBezTo>
                  <a:pt x="9559986" y="1995594"/>
                  <a:pt x="9560678" y="2040658"/>
                  <a:pt x="9559640" y="2085835"/>
                </a:cubicBezTo>
                <a:cubicBezTo>
                  <a:pt x="9559294" y="2103009"/>
                  <a:pt x="9564596" y="2108195"/>
                  <a:pt x="9581884" y="2107619"/>
                </a:cubicBezTo>
                <a:cubicBezTo>
                  <a:pt x="9598250" y="2107043"/>
                  <a:pt x="9608738" y="2104968"/>
                  <a:pt x="9607354" y="2085143"/>
                </a:cubicBezTo>
                <a:lnTo>
                  <a:pt x="9607240" y="2085143"/>
                </a:lnTo>
                <a:cubicBezTo>
                  <a:pt x="9606318" y="2070508"/>
                  <a:pt x="9607008" y="2055639"/>
                  <a:pt x="9608047" y="2041004"/>
                </a:cubicBezTo>
                <a:cubicBezTo>
                  <a:pt x="9608506" y="2035240"/>
                  <a:pt x="9610928" y="2028671"/>
                  <a:pt x="9619226" y="2029246"/>
                </a:cubicBezTo>
                <a:cubicBezTo>
                  <a:pt x="9627985" y="2029823"/>
                  <a:pt x="9627639" y="2036393"/>
                  <a:pt x="9627639" y="2042500"/>
                </a:cubicBezTo>
                <a:cubicBezTo>
                  <a:pt x="9627754" y="2057254"/>
                  <a:pt x="9628907" y="2072120"/>
                  <a:pt x="9627639" y="2086759"/>
                </a:cubicBezTo>
                <a:cubicBezTo>
                  <a:pt x="9625564" y="2109002"/>
                  <a:pt x="9640316" y="2106350"/>
                  <a:pt x="9654378" y="2107388"/>
                </a:cubicBezTo>
                <a:cubicBezTo>
                  <a:pt x="9670513" y="2108541"/>
                  <a:pt x="9675699" y="2102202"/>
                  <a:pt x="9674892" y="2086412"/>
                </a:cubicBezTo>
                <a:cubicBezTo>
                  <a:pt x="9673855" y="2063938"/>
                  <a:pt x="9674086" y="2041348"/>
                  <a:pt x="9674777" y="2018759"/>
                </a:cubicBezTo>
                <a:cubicBezTo>
                  <a:pt x="9675353" y="1998934"/>
                  <a:pt x="9670282" y="1980265"/>
                  <a:pt x="9672818" y="1959174"/>
                </a:cubicBezTo>
                <a:cubicBezTo>
                  <a:pt x="9678696" y="1910420"/>
                  <a:pt x="9674316" y="1860401"/>
                  <a:pt x="9674892" y="1810960"/>
                </a:cubicBezTo>
                <a:cubicBezTo>
                  <a:pt x="9675123" y="1797473"/>
                  <a:pt x="9670398" y="1792633"/>
                  <a:pt x="9656912" y="1792749"/>
                </a:cubicBezTo>
                <a:cubicBezTo>
                  <a:pt x="9630866" y="1793094"/>
                  <a:pt x="9604820" y="1793209"/>
                  <a:pt x="9578887" y="1791135"/>
                </a:cubicBezTo>
                <a:close/>
                <a:moveTo>
                  <a:pt x="1206412" y="1791135"/>
                </a:moveTo>
                <a:cubicBezTo>
                  <a:pt x="1190623" y="1789868"/>
                  <a:pt x="1187049" y="1795630"/>
                  <a:pt x="1187281" y="1809807"/>
                </a:cubicBezTo>
                <a:cubicBezTo>
                  <a:pt x="1187857" y="1856598"/>
                  <a:pt x="1187511" y="1903507"/>
                  <a:pt x="1187511" y="1950415"/>
                </a:cubicBezTo>
                <a:cubicBezTo>
                  <a:pt x="1187511" y="1995594"/>
                  <a:pt x="1188203" y="2040658"/>
                  <a:pt x="1187165" y="2085835"/>
                </a:cubicBezTo>
                <a:cubicBezTo>
                  <a:pt x="1186819" y="2103009"/>
                  <a:pt x="1192121" y="2108195"/>
                  <a:pt x="1209409" y="2107619"/>
                </a:cubicBezTo>
                <a:cubicBezTo>
                  <a:pt x="1225775" y="2107043"/>
                  <a:pt x="1236263" y="2104968"/>
                  <a:pt x="1234879" y="2085143"/>
                </a:cubicBezTo>
                <a:lnTo>
                  <a:pt x="1234765" y="2085143"/>
                </a:lnTo>
                <a:cubicBezTo>
                  <a:pt x="1233843" y="2070508"/>
                  <a:pt x="1234533" y="2055639"/>
                  <a:pt x="1235572" y="2041004"/>
                </a:cubicBezTo>
                <a:cubicBezTo>
                  <a:pt x="1236031" y="2035240"/>
                  <a:pt x="1238453" y="2028671"/>
                  <a:pt x="1246751" y="2029246"/>
                </a:cubicBezTo>
                <a:cubicBezTo>
                  <a:pt x="1255510" y="2029823"/>
                  <a:pt x="1255164" y="2036393"/>
                  <a:pt x="1255164" y="2042500"/>
                </a:cubicBezTo>
                <a:cubicBezTo>
                  <a:pt x="1255279" y="2057254"/>
                  <a:pt x="1256432" y="2072120"/>
                  <a:pt x="1255164" y="2086759"/>
                </a:cubicBezTo>
                <a:cubicBezTo>
                  <a:pt x="1253089" y="2109002"/>
                  <a:pt x="1267841" y="2106350"/>
                  <a:pt x="1281903" y="2107388"/>
                </a:cubicBezTo>
                <a:cubicBezTo>
                  <a:pt x="1298038" y="2108541"/>
                  <a:pt x="1303224" y="2102202"/>
                  <a:pt x="1302417" y="2086412"/>
                </a:cubicBezTo>
                <a:cubicBezTo>
                  <a:pt x="1301380" y="2063938"/>
                  <a:pt x="1301611" y="2041348"/>
                  <a:pt x="1302302" y="2018759"/>
                </a:cubicBezTo>
                <a:cubicBezTo>
                  <a:pt x="1302878" y="1998934"/>
                  <a:pt x="1297807" y="1980265"/>
                  <a:pt x="1300343" y="1959174"/>
                </a:cubicBezTo>
                <a:cubicBezTo>
                  <a:pt x="1306221" y="1910420"/>
                  <a:pt x="1301841" y="1860401"/>
                  <a:pt x="1302417" y="1810960"/>
                </a:cubicBezTo>
                <a:cubicBezTo>
                  <a:pt x="1302648" y="1797473"/>
                  <a:pt x="1297923" y="1792633"/>
                  <a:pt x="1284437" y="1792749"/>
                </a:cubicBezTo>
                <a:cubicBezTo>
                  <a:pt x="1258391" y="1793094"/>
                  <a:pt x="1232345" y="1793209"/>
                  <a:pt x="1206412" y="1791135"/>
                </a:cubicBezTo>
                <a:close/>
                <a:moveTo>
                  <a:pt x="9517572" y="1790675"/>
                </a:moveTo>
                <a:cubicBezTo>
                  <a:pt x="9497520" y="1791251"/>
                  <a:pt x="9492102" y="1798396"/>
                  <a:pt x="9492448" y="1816835"/>
                </a:cubicBezTo>
                <a:cubicBezTo>
                  <a:pt x="9493139" y="1862014"/>
                  <a:pt x="9492678" y="1907195"/>
                  <a:pt x="9492678" y="1952374"/>
                </a:cubicBezTo>
                <a:lnTo>
                  <a:pt x="9492909" y="1952374"/>
                </a:lnTo>
                <a:cubicBezTo>
                  <a:pt x="9492909" y="1995826"/>
                  <a:pt x="9493946" y="2039275"/>
                  <a:pt x="9492563" y="2082723"/>
                </a:cubicBezTo>
                <a:cubicBezTo>
                  <a:pt x="9491871" y="2104277"/>
                  <a:pt x="9496827" y="2113727"/>
                  <a:pt x="9521031" y="2113266"/>
                </a:cubicBezTo>
                <a:cubicBezTo>
                  <a:pt x="9544887" y="2112805"/>
                  <a:pt x="9546156" y="2099667"/>
                  <a:pt x="9544887" y="2082954"/>
                </a:cubicBezTo>
                <a:cubicBezTo>
                  <a:pt x="9537972" y="1994442"/>
                  <a:pt x="9541776" y="1905810"/>
                  <a:pt x="9540740" y="1817298"/>
                </a:cubicBezTo>
                <a:cubicBezTo>
                  <a:pt x="9540508" y="1800470"/>
                  <a:pt x="9539816" y="1789982"/>
                  <a:pt x="9517572" y="1790675"/>
                </a:cubicBezTo>
                <a:close/>
                <a:moveTo>
                  <a:pt x="1145097" y="1790675"/>
                </a:moveTo>
                <a:cubicBezTo>
                  <a:pt x="1125045" y="1791251"/>
                  <a:pt x="1119627" y="1798396"/>
                  <a:pt x="1119973" y="1816835"/>
                </a:cubicBezTo>
                <a:cubicBezTo>
                  <a:pt x="1120664" y="1862014"/>
                  <a:pt x="1120203" y="1907195"/>
                  <a:pt x="1120203" y="1952374"/>
                </a:cubicBezTo>
                <a:lnTo>
                  <a:pt x="1120434" y="1952374"/>
                </a:lnTo>
                <a:cubicBezTo>
                  <a:pt x="1120434" y="1995826"/>
                  <a:pt x="1121471" y="2039275"/>
                  <a:pt x="1120088" y="2082723"/>
                </a:cubicBezTo>
                <a:cubicBezTo>
                  <a:pt x="1119396" y="2104277"/>
                  <a:pt x="1124352" y="2113727"/>
                  <a:pt x="1148556" y="2113266"/>
                </a:cubicBezTo>
                <a:cubicBezTo>
                  <a:pt x="1172412" y="2112805"/>
                  <a:pt x="1173681" y="2099667"/>
                  <a:pt x="1172412" y="2082954"/>
                </a:cubicBezTo>
                <a:cubicBezTo>
                  <a:pt x="1165497" y="1994442"/>
                  <a:pt x="1169301" y="1905810"/>
                  <a:pt x="1168265" y="1817298"/>
                </a:cubicBezTo>
                <a:cubicBezTo>
                  <a:pt x="1168033" y="1800470"/>
                  <a:pt x="1167341" y="1789982"/>
                  <a:pt x="1145097" y="1790675"/>
                </a:cubicBezTo>
                <a:close/>
                <a:moveTo>
                  <a:pt x="9363308" y="1788629"/>
                </a:moveTo>
                <a:cubicBezTo>
                  <a:pt x="9358063" y="1789435"/>
                  <a:pt x="9354145" y="1792807"/>
                  <a:pt x="9354260" y="1803582"/>
                </a:cubicBezTo>
                <a:lnTo>
                  <a:pt x="9354375" y="1803698"/>
                </a:lnTo>
                <a:cubicBezTo>
                  <a:pt x="9354721" y="1833203"/>
                  <a:pt x="9354606" y="1862708"/>
                  <a:pt x="9354145" y="1892211"/>
                </a:cubicBezTo>
                <a:cubicBezTo>
                  <a:pt x="9353914" y="1904429"/>
                  <a:pt x="9359446" y="1908461"/>
                  <a:pt x="9371318" y="1909385"/>
                </a:cubicBezTo>
                <a:cubicBezTo>
                  <a:pt x="9392985" y="1910999"/>
                  <a:pt x="9406700" y="1906734"/>
                  <a:pt x="9402320" y="1880456"/>
                </a:cubicBezTo>
                <a:cubicBezTo>
                  <a:pt x="9400707" y="1870314"/>
                  <a:pt x="9402090" y="1859594"/>
                  <a:pt x="9402090" y="1849224"/>
                </a:cubicBezTo>
                <a:cubicBezTo>
                  <a:pt x="9401974" y="1849224"/>
                  <a:pt x="9401859" y="1849224"/>
                  <a:pt x="9401859" y="1849224"/>
                </a:cubicBezTo>
                <a:cubicBezTo>
                  <a:pt x="9401859" y="1834471"/>
                  <a:pt x="9400937" y="1819603"/>
                  <a:pt x="9402090" y="1804967"/>
                </a:cubicBezTo>
                <a:cubicBezTo>
                  <a:pt x="9403474" y="1786640"/>
                  <a:pt x="9391487" y="1787909"/>
                  <a:pt x="9380306" y="1789060"/>
                </a:cubicBezTo>
                <a:cubicBezTo>
                  <a:pt x="9375120" y="1789579"/>
                  <a:pt x="9368552" y="1787822"/>
                  <a:pt x="9363308" y="1788629"/>
                </a:cubicBezTo>
                <a:close/>
                <a:moveTo>
                  <a:pt x="990833" y="1788629"/>
                </a:moveTo>
                <a:cubicBezTo>
                  <a:pt x="985588" y="1789435"/>
                  <a:pt x="981670" y="1792807"/>
                  <a:pt x="981785" y="1803582"/>
                </a:cubicBezTo>
                <a:lnTo>
                  <a:pt x="981900" y="1803698"/>
                </a:lnTo>
                <a:cubicBezTo>
                  <a:pt x="982246" y="1833203"/>
                  <a:pt x="982131" y="1862708"/>
                  <a:pt x="981670" y="1892211"/>
                </a:cubicBezTo>
                <a:cubicBezTo>
                  <a:pt x="981439" y="1904429"/>
                  <a:pt x="986971" y="1908461"/>
                  <a:pt x="998843" y="1909385"/>
                </a:cubicBezTo>
                <a:cubicBezTo>
                  <a:pt x="1020510" y="1910999"/>
                  <a:pt x="1034225" y="1906734"/>
                  <a:pt x="1029845" y="1880456"/>
                </a:cubicBezTo>
                <a:cubicBezTo>
                  <a:pt x="1028232" y="1870314"/>
                  <a:pt x="1029615" y="1859594"/>
                  <a:pt x="1029615" y="1849224"/>
                </a:cubicBezTo>
                <a:cubicBezTo>
                  <a:pt x="1029499" y="1849224"/>
                  <a:pt x="1029384" y="1849224"/>
                  <a:pt x="1029384" y="1849224"/>
                </a:cubicBezTo>
                <a:cubicBezTo>
                  <a:pt x="1029384" y="1834471"/>
                  <a:pt x="1028462" y="1819603"/>
                  <a:pt x="1029615" y="1804967"/>
                </a:cubicBezTo>
                <a:cubicBezTo>
                  <a:pt x="1030999" y="1786640"/>
                  <a:pt x="1019012" y="1787909"/>
                  <a:pt x="1007831" y="1789060"/>
                </a:cubicBezTo>
                <a:cubicBezTo>
                  <a:pt x="1002645" y="1789579"/>
                  <a:pt x="996077" y="1787822"/>
                  <a:pt x="990833" y="1788629"/>
                </a:cubicBezTo>
                <a:close/>
                <a:moveTo>
                  <a:pt x="9449314" y="1787274"/>
                </a:moveTo>
                <a:cubicBezTo>
                  <a:pt x="9440786" y="1787792"/>
                  <a:pt x="9431940" y="1791481"/>
                  <a:pt x="9423180" y="1794246"/>
                </a:cubicBezTo>
                <a:cubicBezTo>
                  <a:pt x="9422836" y="1824674"/>
                  <a:pt x="9422604" y="1854985"/>
                  <a:pt x="9422028" y="1885411"/>
                </a:cubicBezTo>
                <a:cubicBezTo>
                  <a:pt x="9421798" y="1897974"/>
                  <a:pt x="9420530" y="1910538"/>
                  <a:pt x="9439432" y="1909385"/>
                </a:cubicBezTo>
                <a:cubicBezTo>
                  <a:pt x="9443926" y="1909156"/>
                  <a:pt x="9447614" y="1912843"/>
                  <a:pt x="9447038" y="1917913"/>
                </a:cubicBezTo>
                <a:cubicBezTo>
                  <a:pt x="9446808" y="1919989"/>
                  <a:pt x="9444042" y="1923215"/>
                  <a:pt x="9442659" y="1923215"/>
                </a:cubicBezTo>
                <a:cubicBezTo>
                  <a:pt x="9413730" y="1921025"/>
                  <a:pt x="9423872" y="1942462"/>
                  <a:pt x="9422144" y="1956639"/>
                </a:cubicBezTo>
                <a:lnTo>
                  <a:pt x="9422144" y="1955832"/>
                </a:lnTo>
                <a:cubicBezTo>
                  <a:pt x="9420992" y="1964476"/>
                  <a:pt x="9426408" y="1977959"/>
                  <a:pt x="9411656" y="1977959"/>
                </a:cubicBezTo>
                <a:cubicBezTo>
                  <a:pt x="9396097" y="1977959"/>
                  <a:pt x="9403242" y="1964130"/>
                  <a:pt x="9401974" y="1955947"/>
                </a:cubicBezTo>
                <a:cubicBezTo>
                  <a:pt x="9401168" y="1950068"/>
                  <a:pt x="9401630" y="1943846"/>
                  <a:pt x="9401974" y="1937737"/>
                </a:cubicBezTo>
                <a:cubicBezTo>
                  <a:pt x="9402436" y="1928517"/>
                  <a:pt x="9399900" y="1924137"/>
                  <a:pt x="9389182" y="1923215"/>
                </a:cubicBezTo>
                <a:cubicBezTo>
                  <a:pt x="9357488" y="1920334"/>
                  <a:pt x="9342043" y="1940042"/>
                  <a:pt x="9356680" y="1970470"/>
                </a:cubicBezTo>
                <a:cubicBezTo>
                  <a:pt x="9362098" y="1981878"/>
                  <a:pt x="9360830" y="1986603"/>
                  <a:pt x="9356336" y="1996978"/>
                </a:cubicBezTo>
                <a:cubicBezTo>
                  <a:pt x="9343196" y="2027289"/>
                  <a:pt x="9355297" y="2043539"/>
                  <a:pt x="9387914" y="2043539"/>
                </a:cubicBezTo>
                <a:cubicBezTo>
                  <a:pt x="9401859" y="2043539"/>
                  <a:pt x="9415690" y="2043539"/>
                  <a:pt x="9429634" y="2043770"/>
                </a:cubicBezTo>
                <a:cubicBezTo>
                  <a:pt x="9436550" y="2044000"/>
                  <a:pt x="9446116" y="2043307"/>
                  <a:pt x="9446462" y="2051952"/>
                </a:cubicBezTo>
                <a:cubicBezTo>
                  <a:pt x="9446923" y="2062671"/>
                  <a:pt x="9436320" y="2058636"/>
                  <a:pt x="9430442" y="2058867"/>
                </a:cubicBezTo>
                <a:cubicBezTo>
                  <a:pt x="9412232" y="2059559"/>
                  <a:pt x="9393792" y="2060366"/>
                  <a:pt x="9375696" y="2058867"/>
                </a:cubicBezTo>
                <a:cubicBezTo>
                  <a:pt x="9357834" y="2057369"/>
                  <a:pt x="9353223" y="2064745"/>
                  <a:pt x="9354029" y="2081226"/>
                </a:cubicBezTo>
                <a:cubicBezTo>
                  <a:pt x="9355182" y="2104622"/>
                  <a:pt x="9355643" y="2128134"/>
                  <a:pt x="9354029" y="2151530"/>
                </a:cubicBezTo>
                <a:cubicBezTo>
                  <a:pt x="9352762" y="2170891"/>
                  <a:pt x="9360714" y="2175386"/>
                  <a:pt x="9378118" y="2174120"/>
                </a:cubicBezTo>
                <a:cubicBezTo>
                  <a:pt x="9395405" y="2172967"/>
                  <a:pt x="9412808" y="2173773"/>
                  <a:pt x="9430212" y="2174120"/>
                </a:cubicBezTo>
                <a:cubicBezTo>
                  <a:pt x="9437357" y="2174349"/>
                  <a:pt x="9447270" y="2171469"/>
                  <a:pt x="9447730" y="2183686"/>
                </a:cubicBezTo>
                <a:cubicBezTo>
                  <a:pt x="9448306" y="2198091"/>
                  <a:pt x="9437127" y="2194520"/>
                  <a:pt x="9429174" y="2194750"/>
                </a:cubicBezTo>
                <a:cubicBezTo>
                  <a:pt x="9410964" y="2195211"/>
                  <a:pt x="9392639" y="2195903"/>
                  <a:pt x="9374430" y="2194635"/>
                </a:cubicBezTo>
                <a:cubicBezTo>
                  <a:pt x="9357948" y="2193481"/>
                  <a:pt x="9353338" y="2200051"/>
                  <a:pt x="9354029" y="2215610"/>
                </a:cubicBezTo>
                <a:cubicBezTo>
                  <a:pt x="9355182" y="2239928"/>
                  <a:pt x="9355412" y="2264362"/>
                  <a:pt x="9354029" y="2288565"/>
                </a:cubicBezTo>
                <a:cubicBezTo>
                  <a:pt x="9352992" y="2306428"/>
                  <a:pt x="9360138" y="2311038"/>
                  <a:pt x="9376734" y="2309886"/>
                </a:cubicBezTo>
                <a:cubicBezTo>
                  <a:pt x="9395866" y="2308733"/>
                  <a:pt x="9414998" y="2309540"/>
                  <a:pt x="9434130" y="2309886"/>
                </a:cubicBezTo>
                <a:cubicBezTo>
                  <a:pt x="9438856" y="2310001"/>
                  <a:pt x="9446001" y="2308157"/>
                  <a:pt x="9446577" y="2315419"/>
                </a:cubicBezTo>
                <a:cubicBezTo>
                  <a:pt x="9447153" y="2323716"/>
                  <a:pt x="9440008" y="2324869"/>
                  <a:pt x="9433900" y="2324869"/>
                </a:cubicBezTo>
                <a:cubicBezTo>
                  <a:pt x="9413962" y="2325215"/>
                  <a:pt x="9393907" y="2326022"/>
                  <a:pt x="9373968" y="2325215"/>
                </a:cubicBezTo>
                <a:cubicBezTo>
                  <a:pt x="9359100" y="2324639"/>
                  <a:pt x="9353799" y="2330400"/>
                  <a:pt x="9354145" y="2344923"/>
                </a:cubicBezTo>
                <a:cubicBezTo>
                  <a:pt x="9354836" y="2371892"/>
                  <a:pt x="9355182" y="2398861"/>
                  <a:pt x="9354145" y="2425715"/>
                </a:cubicBezTo>
                <a:cubicBezTo>
                  <a:pt x="9353568" y="2442311"/>
                  <a:pt x="9360830" y="2446460"/>
                  <a:pt x="9375928" y="2445653"/>
                </a:cubicBezTo>
                <a:cubicBezTo>
                  <a:pt x="9395866" y="2444731"/>
                  <a:pt x="9415920" y="2445423"/>
                  <a:pt x="9435859" y="2445653"/>
                </a:cubicBezTo>
                <a:cubicBezTo>
                  <a:pt x="9440930" y="2445653"/>
                  <a:pt x="9447384" y="2445538"/>
                  <a:pt x="9447153" y="2452799"/>
                </a:cubicBezTo>
                <a:cubicBezTo>
                  <a:pt x="9446923" y="2459022"/>
                  <a:pt x="9441276" y="2460867"/>
                  <a:pt x="9435744" y="2460867"/>
                </a:cubicBezTo>
                <a:cubicBezTo>
                  <a:pt x="9424448" y="2461097"/>
                  <a:pt x="9413154" y="2461097"/>
                  <a:pt x="9401859" y="2461097"/>
                </a:cubicBezTo>
                <a:cubicBezTo>
                  <a:pt x="9391371" y="2461097"/>
                  <a:pt x="9380769" y="2462481"/>
                  <a:pt x="9370626" y="2460751"/>
                </a:cubicBezTo>
                <a:cubicBezTo>
                  <a:pt x="9354029" y="2457871"/>
                  <a:pt x="9357141" y="2478040"/>
                  <a:pt x="9346884" y="2479999"/>
                </a:cubicBezTo>
                <a:cubicBezTo>
                  <a:pt x="9333744" y="2482534"/>
                  <a:pt x="9343426" y="2456027"/>
                  <a:pt x="9325678" y="2461327"/>
                </a:cubicBezTo>
                <a:cubicBezTo>
                  <a:pt x="9324064" y="2461788"/>
                  <a:pt x="9322220" y="2461327"/>
                  <a:pt x="9320492" y="2461327"/>
                </a:cubicBezTo>
                <a:cubicBezTo>
                  <a:pt x="9293522" y="2461213"/>
                  <a:pt x="9265054" y="2455680"/>
                  <a:pt x="9240160" y="2462942"/>
                </a:cubicBezTo>
                <a:cubicBezTo>
                  <a:pt x="9220106" y="2468703"/>
                  <a:pt x="9207544" y="2471586"/>
                  <a:pt x="9185992" y="2463288"/>
                </a:cubicBezTo>
                <a:cubicBezTo>
                  <a:pt x="9161789" y="2454067"/>
                  <a:pt x="9131016" y="2463518"/>
                  <a:pt x="9103470" y="2460637"/>
                </a:cubicBezTo>
                <a:cubicBezTo>
                  <a:pt x="9084454" y="2458678"/>
                  <a:pt x="9092868" y="2480114"/>
                  <a:pt x="9079844" y="2481958"/>
                </a:cubicBezTo>
                <a:cubicBezTo>
                  <a:pt x="9062902" y="2484378"/>
                  <a:pt x="9071776" y="2460176"/>
                  <a:pt x="9052990" y="2460521"/>
                </a:cubicBezTo>
                <a:cubicBezTo>
                  <a:pt x="8957446" y="2462249"/>
                  <a:pt x="8861786" y="2461444"/>
                  <a:pt x="8766242" y="2461097"/>
                </a:cubicBezTo>
                <a:cubicBezTo>
                  <a:pt x="8746649" y="2460983"/>
                  <a:pt x="8749300" y="2474236"/>
                  <a:pt x="8749645" y="2486222"/>
                </a:cubicBezTo>
                <a:cubicBezTo>
                  <a:pt x="8749991" y="2498439"/>
                  <a:pt x="8744920" y="2513999"/>
                  <a:pt x="8766702" y="2513538"/>
                </a:cubicBezTo>
                <a:cubicBezTo>
                  <a:pt x="8794479" y="2512961"/>
                  <a:pt x="8822370" y="2513077"/>
                  <a:pt x="8850145" y="2513538"/>
                </a:cubicBezTo>
                <a:cubicBezTo>
                  <a:pt x="8861902" y="2513768"/>
                  <a:pt x="8871236" y="2512845"/>
                  <a:pt x="8869624" y="2497403"/>
                </a:cubicBezTo>
                <a:cubicBezTo>
                  <a:pt x="8869162" y="2493253"/>
                  <a:pt x="8869508" y="2488297"/>
                  <a:pt x="8875616" y="2487951"/>
                </a:cubicBezTo>
                <a:cubicBezTo>
                  <a:pt x="8882186" y="2487605"/>
                  <a:pt x="8885413" y="2491409"/>
                  <a:pt x="8884952" y="2497517"/>
                </a:cubicBezTo>
                <a:cubicBezTo>
                  <a:pt x="8883914" y="2513192"/>
                  <a:pt x="8894402" y="2513538"/>
                  <a:pt x="8905466" y="2513538"/>
                </a:cubicBezTo>
                <a:cubicBezTo>
                  <a:pt x="8932321" y="2513421"/>
                  <a:pt x="8959290" y="2512961"/>
                  <a:pt x="8986260" y="2513538"/>
                </a:cubicBezTo>
                <a:cubicBezTo>
                  <a:pt x="8998590" y="2513768"/>
                  <a:pt x="9006888" y="2511694"/>
                  <a:pt x="9005160" y="2496710"/>
                </a:cubicBezTo>
                <a:cubicBezTo>
                  <a:pt x="9004700" y="2492331"/>
                  <a:pt x="9005622" y="2487375"/>
                  <a:pt x="9011498" y="2487951"/>
                </a:cubicBezTo>
                <a:cubicBezTo>
                  <a:pt x="9014381" y="2488297"/>
                  <a:pt x="9019336" y="2491178"/>
                  <a:pt x="9019336" y="2492907"/>
                </a:cubicBezTo>
                <a:cubicBezTo>
                  <a:pt x="9019336" y="2520453"/>
                  <a:pt x="9039620" y="2512961"/>
                  <a:pt x="9054718" y="2513421"/>
                </a:cubicBezTo>
                <a:cubicBezTo>
                  <a:pt x="9074658" y="2513882"/>
                  <a:pt x="9094712" y="2513538"/>
                  <a:pt x="9114650" y="2513538"/>
                </a:cubicBezTo>
                <a:cubicBezTo>
                  <a:pt x="9122487" y="2513538"/>
                  <a:pt x="9131132" y="2514343"/>
                  <a:pt x="9134358" y="2504893"/>
                </a:cubicBezTo>
                <a:cubicBezTo>
                  <a:pt x="9136894" y="2497286"/>
                  <a:pt x="9134474" y="2484955"/>
                  <a:pt x="9147958" y="2487951"/>
                </a:cubicBezTo>
                <a:cubicBezTo>
                  <a:pt x="9161904" y="2491063"/>
                  <a:pt x="9155795" y="2503740"/>
                  <a:pt x="9155795" y="2512038"/>
                </a:cubicBezTo>
                <a:cubicBezTo>
                  <a:pt x="9156372" y="2571164"/>
                  <a:pt x="9156487" y="2630288"/>
                  <a:pt x="9155795" y="2689299"/>
                </a:cubicBezTo>
                <a:cubicBezTo>
                  <a:pt x="9155565" y="2706124"/>
                  <a:pt x="9161097" y="2712695"/>
                  <a:pt x="9178270" y="2711887"/>
                </a:cubicBezTo>
                <a:cubicBezTo>
                  <a:pt x="9201666" y="2710850"/>
                  <a:pt x="9225178" y="2711772"/>
                  <a:pt x="9248689" y="2711541"/>
                </a:cubicBezTo>
                <a:cubicBezTo>
                  <a:pt x="9258831" y="2711427"/>
                  <a:pt x="9272546" y="2713500"/>
                  <a:pt x="9270472" y="2697481"/>
                </a:cubicBezTo>
                <a:cubicBezTo>
                  <a:pt x="9268974" y="2685724"/>
                  <a:pt x="9282572" y="2664979"/>
                  <a:pt x="9255373" y="2664749"/>
                </a:cubicBezTo>
                <a:cubicBezTo>
                  <a:pt x="9247537" y="2664633"/>
                  <a:pt x="9244770" y="2661176"/>
                  <a:pt x="9245116" y="2653569"/>
                </a:cubicBezTo>
                <a:cubicBezTo>
                  <a:pt x="9245462" y="2647345"/>
                  <a:pt x="9247767" y="2643426"/>
                  <a:pt x="9254336" y="2644119"/>
                </a:cubicBezTo>
                <a:cubicBezTo>
                  <a:pt x="9274390" y="2646193"/>
                  <a:pt x="9271164" y="2631901"/>
                  <a:pt x="9271164" y="2620146"/>
                </a:cubicBezTo>
                <a:cubicBezTo>
                  <a:pt x="9271394" y="2580960"/>
                  <a:pt x="9271278" y="2541889"/>
                  <a:pt x="9271394" y="2502818"/>
                </a:cubicBezTo>
                <a:cubicBezTo>
                  <a:pt x="9271394" y="2497056"/>
                  <a:pt x="9269550" y="2490026"/>
                  <a:pt x="9278078" y="2488182"/>
                </a:cubicBezTo>
                <a:cubicBezTo>
                  <a:pt x="9283380" y="2487144"/>
                  <a:pt x="9286722" y="2490141"/>
                  <a:pt x="9286260" y="2495212"/>
                </a:cubicBezTo>
                <a:cubicBezTo>
                  <a:pt x="9284302" y="2516304"/>
                  <a:pt x="9298824" y="2513653"/>
                  <a:pt x="9311848" y="2513653"/>
                </a:cubicBezTo>
                <a:cubicBezTo>
                  <a:pt x="9334437" y="2513653"/>
                  <a:pt x="9357026" y="2513653"/>
                  <a:pt x="9379616" y="2513653"/>
                </a:cubicBezTo>
                <a:cubicBezTo>
                  <a:pt x="9391026" y="2513653"/>
                  <a:pt x="9403474" y="2515151"/>
                  <a:pt x="9401630" y="2497171"/>
                </a:cubicBezTo>
                <a:cubicBezTo>
                  <a:pt x="9400822" y="2488643"/>
                  <a:pt x="9406584" y="2487490"/>
                  <a:pt x="9413384" y="2487490"/>
                </a:cubicBezTo>
                <a:cubicBezTo>
                  <a:pt x="9420300" y="2487490"/>
                  <a:pt x="9421914" y="2491293"/>
                  <a:pt x="9422260" y="2497286"/>
                </a:cubicBezTo>
                <a:cubicBezTo>
                  <a:pt x="9423988" y="2527368"/>
                  <a:pt x="9446694" y="2510887"/>
                  <a:pt x="9459716" y="2512845"/>
                </a:cubicBezTo>
                <a:cubicBezTo>
                  <a:pt x="9480807" y="2516073"/>
                  <a:pt x="9472278" y="2497864"/>
                  <a:pt x="9474352" y="2487605"/>
                </a:cubicBezTo>
                <a:cubicBezTo>
                  <a:pt x="9479540" y="2486799"/>
                  <a:pt x="9487607" y="2485646"/>
                  <a:pt x="9487838" y="2491178"/>
                </a:cubicBezTo>
                <a:cubicBezTo>
                  <a:pt x="9488990" y="2520568"/>
                  <a:pt x="9510196" y="2513192"/>
                  <a:pt x="9527024" y="2513538"/>
                </a:cubicBezTo>
                <a:cubicBezTo>
                  <a:pt x="9545234" y="2513882"/>
                  <a:pt x="9563558" y="2513421"/>
                  <a:pt x="9581769" y="2513653"/>
                </a:cubicBezTo>
                <a:cubicBezTo>
                  <a:pt x="9593870" y="2513768"/>
                  <a:pt x="9604934" y="2513307"/>
                  <a:pt x="9604820" y="2496710"/>
                </a:cubicBezTo>
                <a:cubicBezTo>
                  <a:pt x="9604820" y="2490256"/>
                  <a:pt x="9609084" y="2487721"/>
                  <a:pt x="9615077" y="2487721"/>
                </a:cubicBezTo>
                <a:cubicBezTo>
                  <a:pt x="9621070" y="2487721"/>
                  <a:pt x="9625564" y="2489910"/>
                  <a:pt x="9625564" y="2496480"/>
                </a:cubicBezTo>
                <a:cubicBezTo>
                  <a:pt x="9625449" y="2512500"/>
                  <a:pt x="9635591" y="2513768"/>
                  <a:pt x="9648270" y="2513768"/>
                </a:cubicBezTo>
                <a:cubicBezTo>
                  <a:pt x="9716038" y="2513538"/>
                  <a:pt x="9783690" y="2513653"/>
                  <a:pt x="9851459" y="2513538"/>
                </a:cubicBezTo>
                <a:cubicBezTo>
                  <a:pt x="9863215" y="2513421"/>
                  <a:pt x="9877506" y="2516304"/>
                  <a:pt x="9876354" y="2496595"/>
                </a:cubicBezTo>
                <a:cubicBezTo>
                  <a:pt x="9876124" y="2491754"/>
                  <a:pt x="9878890" y="2488297"/>
                  <a:pt x="9883960" y="2487836"/>
                </a:cubicBezTo>
                <a:cubicBezTo>
                  <a:pt x="9891683" y="2487144"/>
                  <a:pt x="9891222" y="2493022"/>
                  <a:pt x="9891683" y="2498208"/>
                </a:cubicBezTo>
                <a:cubicBezTo>
                  <a:pt x="9893872" y="2526215"/>
                  <a:pt x="9915080" y="2510540"/>
                  <a:pt x="9927526" y="2512731"/>
                </a:cubicBezTo>
                <a:cubicBezTo>
                  <a:pt x="9941932" y="2515382"/>
                  <a:pt x="9943431" y="2503511"/>
                  <a:pt x="9943201" y="2492100"/>
                </a:cubicBezTo>
                <a:cubicBezTo>
                  <a:pt x="9942855" y="2466976"/>
                  <a:pt x="9941932" y="2441735"/>
                  <a:pt x="9943201" y="2416609"/>
                </a:cubicBezTo>
                <a:cubicBezTo>
                  <a:pt x="9944122" y="2398861"/>
                  <a:pt x="9938936" y="2392522"/>
                  <a:pt x="9920264" y="2393098"/>
                </a:cubicBezTo>
                <a:cubicBezTo>
                  <a:pt x="9877736" y="2394481"/>
                  <a:pt x="9835094" y="2395519"/>
                  <a:pt x="9792680" y="2392868"/>
                </a:cubicBezTo>
                <a:cubicBezTo>
                  <a:pt x="9764098" y="2391024"/>
                  <a:pt x="9753034" y="2399091"/>
                  <a:pt x="9757183" y="2428020"/>
                </a:cubicBezTo>
                <a:cubicBezTo>
                  <a:pt x="9758911" y="2439776"/>
                  <a:pt x="9756952" y="2452224"/>
                  <a:pt x="9755915" y="2464324"/>
                </a:cubicBezTo>
                <a:cubicBezTo>
                  <a:pt x="9755454" y="2470203"/>
                  <a:pt x="9759834" y="2480690"/>
                  <a:pt x="9748655" y="2479999"/>
                </a:cubicBezTo>
                <a:cubicBezTo>
                  <a:pt x="9739896" y="2479423"/>
                  <a:pt x="9740472" y="2470203"/>
                  <a:pt x="9740472" y="2463288"/>
                </a:cubicBezTo>
                <a:cubicBezTo>
                  <a:pt x="9740472" y="2447613"/>
                  <a:pt x="9739434" y="2431939"/>
                  <a:pt x="9740818" y="2416379"/>
                </a:cubicBezTo>
                <a:cubicBezTo>
                  <a:pt x="9742430" y="2398169"/>
                  <a:pt x="9735860" y="2391946"/>
                  <a:pt x="9717421" y="2393098"/>
                </a:cubicBezTo>
                <a:cubicBezTo>
                  <a:pt x="9682038" y="2395288"/>
                  <a:pt x="9646310" y="2396671"/>
                  <a:pt x="9611389" y="2395864"/>
                </a:cubicBezTo>
                <a:cubicBezTo>
                  <a:pt x="9576928" y="2395058"/>
                  <a:pt x="9542238" y="2395864"/>
                  <a:pt x="9507776" y="2393329"/>
                </a:cubicBezTo>
                <a:cubicBezTo>
                  <a:pt x="9494061" y="2392407"/>
                  <a:pt x="9489221" y="2397824"/>
                  <a:pt x="9489912" y="2411308"/>
                </a:cubicBezTo>
                <a:cubicBezTo>
                  <a:pt x="9490719" y="2428712"/>
                  <a:pt x="9490143" y="2445999"/>
                  <a:pt x="9489912" y="2463402"/>
                </a:cubicBezTo>
                <a:cubicBezTo>
                  <a:pt x="9489797" y="2473199"/>
                  <a:pt x="9490143" y="2483802"/>
                  <a:pt x="9474930" y="2480806"/>
                </a:cubicBezTo>
                <a:cubicBezTo>
                  <a:pt x="9474698" y="2457409"/>
                  <a:pt x="9474238" y="2434128"/>
                  <a:pt x="9474469" y="2410732"/>
                </a:cubicBezTo>
                <a:cubicBezTo>
                  <a:pt x="9474584" y="2400129"/>
                  <a:pt x="9474123" y="2391600"/>
                  <a:pt x="9459832" y="2393214"/>
                </a:cubicBezTo>
                <a:cubicBezTo>
                  <a:pt x="9455798" y="2393675"/>
                  <a:pt x="9450496" y="2393559"/>
                  <a:pt x="9449690" y="2387797"/>
                </a:cubicBezTo>
                <a:cubicBezTo>
                  <a:pt x="9448767" y="2381228"/>
                  <a:pt x="9453378" y="2377885"/>
                  <a:pt x="9458910" y="2378116"/>
                </a:cubicBezTo>
                <a:cubicBezTo>
                  <a:pt x="9474584" y="2378923"/>
                  <a:pt x="9474469" y="2369125"/>
                  <a:pt x="9474352" y="2357831"/>
                </a:cubicBezTo>
                <a:cubicBezTo>
                  <a:pt x="9474008" y="2333628"/>
                  <a:pt x="9474008" y="2309426"/>
                  <a:pt x="9474352" y="2285222"/>
                </a:cubicBezTo>
                <a:cubicBezTo>
                  <a:pt x="9474469" y="2272661"/>
                  <a:pt x="9475274" y="2260674"/>
                  <a:pt x="9457296" y="2260443"/>
                </a:cubicBezTo>
                <a:cubicBezTo>
                  <a:pt x="9453148" y="2260443"/>
                  <a:pt x="9449458" y="2256986"/>
                  <a:pt x="9449228" y="2251914"/>
                </a:cubicBezTo>
                <a:cubicBezTo>
                  <a:pt x="9448997" y="2246728"/>
                  <a:pt x="9451764" y="2243040"/>
                  <a:pt x="9456604" y="2243271"/>
                </a:cubicBezTo>
                <a:cubicBezTo>
                  <a:pt x="9477580" y="2244538"/>
                  <a:pt x="9474352" y="2229900"/>
                  <a:pt x="9474352" y="2217223"/>
                </a:cubicBezTo>
                <a:cubicBezTo>
                  <a:pt x="9474352" y="2193827"/>
                  <a:pt x="9474123" y="2170546"/>
                  <a:pt x="9474352" y="2147150"/>
                </a:cubicBezTo>
                <a:cubicBezTo>
                  <a:pt x="9474469" y="2135972"/>
                  <a:pt x="9474469" y="2126981"/>
                  <a:pt x="9458678" y="2126981"/>
                </a:cubicBezTo>
                <a:cubicBezTo>
                  <a:pt x="9448538" y="2127097"/>
                  <a:pt x="9445079" y="2120180"/>
                  <a:pt x="9453148" y="2111421"/>
                </a:cubicBezTo>
                <a:cubicBezTo>
                  <a:pt x="9460754" y="2109578"/>
                  <a:pt x="9473547" y="2118337"/>
                  <a:pt x="9473547" y="2101396"/>
                </a:cubicBezTo>
                <a:lnTo>
                  <a:pt x="9473547" y="1799317"/>
                </a:lnTo>
                <a:cubicBezTo>
                  <a:pt x="9466056" y="1789406"/>
                  <a:pt x="9457844" y="1786755"/>
                  <a:pt x="9449314" y="1787274"/>
                </a:cubicBezTo>
                <a:close/>
                <a:moveTo>
                  <a:pt x="1076839" y="1787274"/>
                </a:moveTo>
                <a:cubicBezTo>
                  <a:pt x="1068311" y="1787792"/>
                  <a:pt x="1059465" y="1791481"/>
                  <a:pt x="1050705" y="1794246"/>
                </a:cubicBezTo>
                <a:cubicBezTo>
                  <a:pt x="1050361" y="1824674"/>
                  <a:pt x="1050129" y="1854985"/>
                  <a:pt x="1049553" y="1885411"/>
                </a:cubicBezTo>
                <a:cubicBezTo>
                  <a:pt x="1049323" y="1897974"/>
                  <a:pt x="1048055" y="1910538"/>
                  <a:pt x="1066957" y="1909385"/>
                </a:cubicBezTo>
                <a:cubicBezTo>
                  <a:pt x="1071451" y="1909156"/>
                  <a:pt x="1075139" y="1912843"/>
                  <a:pt x="1074563" y="1917913"/>
                </a:cubicBezTo>
                <a:cubicBezTo>
                  <a:pt x="1074333" y="1919989"/>
                  <a:pt x="1071567" y="1923215"/>
                  <a:pt x="1070184" y="1923215"/>
                </a:cubicBezTo>
                <a:cubicBezTo>
                  <a:pt x="1041255" y="1921025"/>
                  <a:pt x="1051397" y="1942462"/>
                  <a:pt x="1049669" y="1956639"/>
                </a:cubicBezTo>
                <a:lnTo>
                  <a:pt x="1049669" y="1955832"/>
                </a:lnTo>
                <a:cubicBezTo>
                  <a:pt x="1048517" y="1964476"/>
                  <a:pt x="1053933" y="1977959"/>
                  <a:pt x="1039181" y="1977959"/>
                </a:cubicBezTo>
                <a:cubicBezTo>
                  <a:pt x="1023622" y="1977959"/>
                  <a:pt x="1030767" y="1964130"/>
                  <a:pt x="1029499" y="1955947"/>
                </a:cubicBezTo>
                <a:cubicBezTo>
                  <a:pt x="1028693" y="1950068"/>
                  <a:pt x="1029155" y="1943846"/>
                  <a:pt x="1029499" y="1937737"/>
                </a:cubicBezTo>
                <a:cubicBezTo>
                  <a:pt x="1029961" y="1928517"/>
                  <a:pt x="1027425" y="1924137"/>
                  <a:pt x="1016707" y="1923215"/>
                </a:cubicBezTo>
                <a:cubicBezTo>
                  <a:pt x="985013" y="1920334"/>
                  <a:pt x="969568" y="1940042"/>
                  <a:pt x="984205" y="1970470"/>
                </a:cubicBezTo>
                <a:cubicBezTo>
                  <a:pt x="989623" y="1981878"/>
                  <a:pt x="988355" y="1986603"/>
                  <a:pt x="983861" y="1996978"/>
                </a:cubicBezTo>
                <a:cubicBezTo>
                  <a:pt x="970721" y="2027289"/>
                  <a:pt x="982822" y="2043539"/>
                  <a:pt x="1015439" y="2043539"/>
                </a:cubicBezTo>
                <a:cubicBezTo>
                  <a:pt x="1029384" y="2043539"/>
                  <a:pt x="1043215" y="2043539"/>
                  <a:pt x="1057159" y="2043770"/>
                </a:cubicBezTo>
                <a:cubicBezTo>
                  <a:pt x="1064075" y="2044000"/>
                  <a:pt x="1073641" y="2043307"/>
                  <a:pt x="1073987" y="2051952"/>
                </a:cubicBezTo>
                <a:cubicBezTo>
                  <a:pt x="1074448" y="2062671"/>
                  <a:pt x="1063845" y="2058636"/>
                  <a:pt x="1057967" y="2058867"/>
                </a:cubicBezTo>
                <a:cubicBezTo>
                  <a:pt x="1039757" y="2059559"/>
                  <a:pt x="1021317" y="2060366"/>
                  <a:pt x="1003221" y="2058867"/>
                </a:cubicBezTo>
                <a:cubicBezTo>
                  <a:pt x="985359" y="2057369"/>
                  <a:pt x="980748" y="2064745"/>
                  <a:pt x="981554" y="2081226"/>
                </a:cubicBezTo>
                <a:cubicBezTo>
                  <a:pt x="982707" y="2104622"/>
                  <a:pt x="983168" y="2128134"/>
                  <a:pt x="981554" y="2151530"/>
                </a:cubicBezTo>
                <a:cubicBezTo>
                  <a:pt x="980287" y="2170891"/>
                  <a:pt x="988239" y="2175386"/>
                  <a:pt x="1005643" y="2174120"/>
                </a:cubicBezTo>
                <a:cubicBezTo>
                  <a:pt x="1022930" y="2172967"/>
                  <a:pt x="1040333" y="2173773"/>
                  <a:pt x="1057737" y="2174120"/>
                </a:cubicBezTo>
                <a:cubicBezTo>
                  <a:pt x="1064882" y="2174349"/>
                  <a:pt x="1074795" y="2171469"/>
                  <a:pt x="1075255" y="2183686"/>
                </a:cubicBezTo>
                <a:cubicBezTo>
                  <a:pt x="1075831" y="2198091"/>
                  <a:pt x="1064652" y="2194520"/>
                  <a:pt x="1056699" y="2194750"/>
                </a:cubicBezTo>
                <a:cubicBezTo>
                  <a:pt x="1038489" y="2195211"/>
                  <a:pt x="1020164" y="2195903"/>
                  <a:pt x="1001955" y="2194635"/>
                </a:cubicBezTo>
                <a:cubicBezTo>
                  <a:pt x="985473" y="2193481"/>
                  <a:pt x="980863" y="2200051"/>
                  <a:pt x="981554" y="2215610"/>
                </a:cubicBezTo>
                <a:cubicBezTo>
                  <a:pt x="982707" y="2239928"/>
                  <a:pt x="982937" y="2264362"/>
                  <a:pt x="981554" y="2288565"/>
                </a:cubicBezTo>
                <a:cubicBezTo>
                  <a:pt x="980517" y="2306428"/>
                  <a:pt x="987663" y="2311038"/>
                  <a:pt x="1004259" y="2309886"/>
                </a:cubicBezTo>
                <a:cubicBezTo>
                  <a:pt x="1023391" y="2308733"/>
                  <a:pt x="1042523" y="2309540"/>
                  <a:pt x="1061655" y="2309886"/>
                </a:cubicBezTo>
                <a:cubicBezTo>
                  <a:pt x="1066381" y="2310001"/>
                  <a:pt x="1073526" y="2308157"/>
                  <a:pt x="1074102" y="2315419"/>
                </a:cubicBezTo>
                <a:cubicBezTo>
                  <a:pt x="1074678" y="2323716"/>
                  <a:pt x="1067533" y="2324869"/>
                  <a:pt x="1061425" y="2324869"/>
                </a:cubicBezTo>
                <a:cubicBezTo>
                  <a:pt x="1041487" y="2325215"/>
                  <a:pt x="1021432" y="2326022"/>
                  <a:pt x="1001493" y="2325215"/>
                </a:cubicBezTo>
                <a:cubicBezTo>
                  <a:pt x="986625" y="2324639"/>
                  <a:pt x="981324" y="2330400"/>
                  <a:pt x="981670" y="2344923"/>
                </a:cubicBezTo>
                <a:cubicBezTo>
                  <a:pt x="982361" y="2371892"/>
                  <a:pt x="982707" y="2398861"/>
                  <a:pt x="981670" y="2425715"/>
                </a:cubicBezTo>
                <a:cubicBezTo>
                  <a:pt x="981093" y="2442311"/>
                  <a:pt x="988355" y="2446460"/>
                  <a:pt x="1003453" y="2445653"/>
                </a:cubicBezTo>
                <a:cubicBezTo>
                  <a:pt x="1023391" y="2444731"/>
                  <a:pt x="1043445" y="2445423"/>
                  <a:pt x="1063384" y="2445653"/>
                </a:cubicBezTo>
                <a:cubicBezTo>
                  <a:pt x="1068455" y="2445653"/>
                  <a:pt x="1074909" y="2445538"/>
                  <a:pt x="1074678" y="2452799"/>
                </a:cubicBezTo>
                <a:cubicBezTo>
                  <a:pt x="1074448" y="2459022"/>
                  <a:pt x="1068801" y="2460867"/>
                  <a:pt x="1063269" y="2460867"/>
                </a:cubicBezTo>
                <a:cubicBezTo>
                  <a:pt x="1051973" y="2461097"/>
                  <a:pt x="1040679" y="2461097"/>
                  <a:pt x="1029384" y="2461097"/>
                </a:cubicBezTo>
                <a:cubicBezTo>
                  <a:pt x="1018896" y="2461097"/>
                  <a:pt x="1008294" y="2462481"/>
                  <a:pt x="998151" y="2460751"/>
                </a:cubicBezTo>
                <a:cubicBezTo>
                  <a:pt x="981554" y="2457871"/>
                  <a:pt x="984666" y="2478040"/>
                  <a:pt x="974409" y="2479999"/>
                </a:cubicBezTo>
                <a:cubicBezTo>
                  <a:pt x="961269" y="2482534"/>
                  <a:pt x="970951" y="2456027"/>
                  <a:pt x="953203" y="2461327"/>
                </a:cubicBezTo>
                <a:cubicBezTo>
                  <a:pt x="951589" y="2461788"/>
                  <a:pt x="949745" y="2461327"/>
                  <a:pt x="948017" y="2461327"/>
                </a:cubicBezTo>
                <a:cubicBezTo>
                  <a:pt x="921047" y="2461213"/>
                  <a:pt x="892579" y="2455680"/>
                  <a:pt x="867685" y="2462942"/>
                </a:cubicBezTo>
                <a:cubicBezTo>
                  <a:pt x="847631" y="2468703"/>
                  <a:pt x="835069" y="2471586"/>
                  <a:pt x="813517" y="2463288"/>
                </a:cubicBezTo>
                <a:cubicBezTo>
                  <a:pt x="789314" y="2454067"/>
                  <a:pt x="758541" y="2463518"/>
                  <a:pt x="730995" y="2460637"/>
                </a:cubicBezTo>
                <a:cubicBezTo>
                  <a:pt x="711979" y="2458678"/>
                  <a:pt x="720393" y="2480114"/>
                  <a:pt x="707369" y="2481958"/>
                </a:cubicBezTo>
                <a:cubicBezTo>
                  <a:pt x="690427" y="2484378"/>
                  <a:pt x="699301" y="2460176"/>
                  <a:pt x="680515" y="2460521"/>
                </a:cubicBezTo>
                <a:cubicBezTo>
                  <a:pt x="584971" y="2462249"/>
                  <a:pt x="489311" y="2461444"/>
                  <a:pt x="393767" y="2461097"/>
                </a:cubicBezTo>
                <a:cubicBezTo>
                  <a:pt x="374174" y="2460983"/>
                  <a:pt x="376825" y="2474236"/>
                  <a:pt x="377170" y="2486222"/>
                </a:cubicBezTo>
                <a:cubicBezTo>
                  <a:pt x="377516" y="2498439"/>
                  <a:pt x="372445" y="2513999"/>
                  <a:pt x="394227" y="2513538"/>
                </a:cubicBezTo>
                <a:cubicBezTo>
                  <a:pt x="422004" y="2512961"/>
                  <a:pt x="449895" y="2513077"/>
                  <a:pt x="477670" y="2513538"/>
                </a:cubicBezTo>
                <a:cubicBezTo>
                  <a:pt x="489427" y="2513768"/>
                  <a:pt x="498761" y="2512845"/>
                  <a:pt x="497149" y="2497403"/>
                </a:cubicBezTo>
                <a:cubicBezTo>
                  <a:pt x="496687" y="2493253"/>
                  <a:pt x="497033" y="2488297"/>
                  <a:pt x="503141" y="2487951"/>
                </a:cubicBezTo>
                <a:cubicBezTo>
                  <a:pt x="509711" y="2487605"/>
                  <a:pt x="512938" y="2491409"/>
                  <a:pt x="512477" y="2497517"/>
                </a:cubicBezTo>
                <a:cubicBezTo>
                  <a:pt x="511439" y="2513192"/>
                  <a:pt x="521927" y="2513538"/>
                  <a:pt x="532991" y="2513538"/>
                </a:cubicBezTo>
                <a:cubicBezTo>
                  <a:pt x="559846" y="2513421"/>
                  <a:pt x="586815" y="2512961"/>
                  <a:pt x="613785" y="2513538"/>
                </a:cubicBezTo>
                <a:cubicBezTo>
                  <a:pt x="626115" y="2513768"/>
                  <a:pt x="634413" y="2511694"/>
                  <a:pt x="632685" y="2496710"/>
                </a:cubicBezTo>
                <a:cubicBezTo>
                  <a:pt x="632225" y="2492331"/>
                  <a:pt x="633147" y="2487375"/>
                  <a:pt x="639023" y="2487951"/>
                </a:cubicBezTo>
                <a:cubicBezTo>
                  <a:pt x="641906" y="2488297"/>
                  <a:pt x="646861" y="2491178"/>
                  <a:pt x="646861" y="2492907"/>
                </a:cubicBezTo>
                <a:cubicBezTo>
                  <a:pt x="646861" y="2520453"/>
                  <a:pt x="667145" y="2512961"/>
                  <a:pt x="682243" y="2513421"/>
                </a:cubicBezTo>
                <a:cubicBezTo>
                  <a:pt x="702183" y="2513882"/>
                  <a:pt x="722237" y="2513538"/>
                  <a:pt x="742175" y="2513538"/>
                </a:cubicBezTo>
                <a:cubicBezTo>
                  <a:pt x="750012" y="2513538"/>
                  <a:pt x="758657" y="2514343"/>
                  <a:pt x="761883" y="2504893"/>
                </a:cubicBezTo>
                <a:cubicBezTo>
                  <a:pt x="764419" y="2497286"/>
                  <a:pt x="761999" y="2484955"/>
                  <a:pt x="775483" y="2487951"/>
                </a:cubicBezTo>
                <a:cubicBezTo>
                  <a:pt x="789429" y="2491063"/>
                  <a:pt x="783320" y="2503740"/>
                  <a:pt x="783320" y="2512038"/>
                </a:cubicBezTo>
                <a:cubicBezTo>
                  <a:pt x="783897" y="2571164"/>
                  <a:pt x="784012" y="2630288"/>
                  <a:pt x="783320" y="2689299"/>
                </a:cubicBezTo>
                <a:cubicBezTo>
                  <a:pt x="783090" y="2706124"/>
                  <a:pt x="788622" y="2712695"/>
                  <a:pt x="805795" y="2711887"/>
                </a:cubicBezTo>
                <a:cubicBezTo>
                  <a:pt x="829191" y="2710850"/>
                  <a:pt x="852703" y="2711772"/>
                  <a:pt x="876214" y="2711541"/>
                </a:cubicBezTo>
                <a:cubicBezTo>
                  <a:pt x="886356" y="2711427"/>
                  <a:pt x="900071" y="2713500"/>
                  <a:pt x="897997" y="2697481"/>
                </a:cubicBezTo>
                <a:cubicBezTo>
                  <a:pt x="896499" y="2685724"/>
                  <a:pt x="910097" y="2664979"/>
                  <a:pt x="882898" y="2664749"/>
                </a:cubicBezTo>
                <a:cubicBezTo>
                  <a:pt x="875062" y="2664633"/>
                  <a:pt x="872295" y="2661176"/>
                  <a:pt x="872641" y="2653569"/>
                </a:cubicBezTo>
                <a:cubicBezTo>
                  <a:pt x="872987" y="2647345"/>
                  <a:pt x="875292" y="2643426"/>
                  <a:pt x="881861" y="2644119"/>
                </a:cubicBezTo>
                <a:cubicBezTo>
                  <a:pt x="901915" y="2646193"/>
                  <a:pt x="898689" y="2631901"/>
                  <a:pt x="898689" y="2620146"/>
                </a:cubicBezTo>
                <a:cubicBezTo>
                  <a:pt x="898919" y="2580960"/>
                  <a:pt x="898803" y="2541889"/>
                  <a:pt x="898919" y="2502818"/>
                </a:cubicBezTo>
                <a:cubicBezTo>
                  <a:pt x="898919" y="2497056"/>
                  <a:pt x="897075" y="2490026"/>
                  <a:pt x="905603" y="2488182"/>
                </a:cubicBezTo>
                <a:cubicBezTo>
                  <a:pt x="910905" y="2487144"/>
                  <a:pt x="914247" y="2490141"/>
                  <a:pt x="913785" y="2495212"/>
                </a:cubicBezTo>
                <a:cubicBezTo>
                  <a:pt x="911827" y="2516304"/>
                  <a:pt x="926349" y="2513653"/>
                  <a:pt x="939373" y="2513653"/>
                </a:cubicBezTo>
                <a:cubicBezTo>
                  <a:pt x="961962" y="2513653"/>
                  <a:pt x="984551" y="2513653"/>
                  <a:pt x="1007141" y="2513653"/>
                </a:cubicBezTo>
                <a:cubicBezTo>
                  <a:pt x="1018551" y="2513653"/>
                  <a:pt x="1030999" y="2515151"/>
                  <a:pt x="1029155" y="2497171"/>
                </a:cubicBezTo>
                <a:cubicBezTo>
                  <a:pt x="1028347" y="2488643"/>
                  <a:pt x="1034109" y="2487490"/>
                  <a:pt x="1040909" y="2487490"/>
                </a:cubicBezTo>
                <a:cubicBezTo>
                  <a:pt x="1047825" y="2487490"/>
                  <a:pt x="1049439" y="2491293"/>
                  <a:pt x="1049785" y="2497286"/>
                </a:cubicBezTo>
                <a:cubicBezTo>
                  <a:pt x="1051513" y="2527368"/>
                  <a:pt x="1074219" y="2510887"/>
                  <a:pt x="1087241" y="2512845"/>
                </a:cubicBezTo>
                <a:cubicBezTo>
                  <a:pt x="1108332" y="2516073"/>
                  <a:pt x="1099803" y="2497864"/>
                  <a:pt x="1101877" y="2487605"/>
                </a:cubicBezTo>
                <a:cubicBezTo>
                  <a:pt x="1107065" y="2486799"/>
                  <a:pt x="1115132" y="2485646"/>
                  <a:pt x="1115363" y="2491178"/>
                </a:cubicBezTo>
                <a:cubicBezTo>
                  <a:pt x="1116515" y="2520568"/>
                  <a:pt x="1137721" y="2513192"/>
                  <a:pt x="1154549" y="2513538"/>
                </a:cubicBezTo>
                <a:cubicBezTo>
                  <a:pt x="1172759" y="2513882"/>
                  <a:pt x="1191083" y="2513421"/>
                  <a:pt x="1209294" y="2513653"/>
                </a:cubicBezTo>
                <a:cubicBezTo>
                  <a:pt x="1221395" y="2513768"/>
                  <a:pt x="1232459" y="2513307"/>
                  <a:pt x="1232345" y="2496710"/>
                </a:cubicBezTo>
                <a:cubicBezTo>
                  <a:pt x="1232345" y="2490256"/>
                  <a:pt x="1236609" y="2487721"/>
                  <a:pt x="1242602" y="2487721"/>
                </a:cubicBezTo>
                <a:cubicBezTo>
                  <a:pt x="1248595" y="2487721"/>
                  <a:pt x="1253089" y="2489910"/>
                  <a:pt x="1253089" y="2496480"/>
                </a:cubicBezTo>
                <a:cubicBezTo>
                  <a:pt x="1252974" y="2512500"/>
                  <a:pt x="1263116" y="2513768"/>
                  <a:pt x="1275795" y="2513768"/>
                </a:cubicBezTo>
                <a:cubicBezTo>
                  <a:pt x="1343563" y="2513538"/>
                  <a:pt x="1411215" y="2513653"/>
                  <a:pt x="1478984" y="2513538"/>
                </a:cubicBezTo>
                <a:cubicBezTo>
                  <a:pt x="1490740" y="2513421"/>
                  <a:pt x="1505031" y="2516304"/>
                  <a:pt x="1503879" y="2496595"/>
                </a:cubicBezTo>
                <a:cubicBezTo>
                  <a:pt x="1503649" y="2491754"/>
                  <a:pt x="1506415" y="2488297"/>
                  <a:pt x="1511485" y="2487836"/>
                </a:cubicBezTo>
                <a:cubicBezTo>
                  <a:pt x="1519208" y="2487144"/>
                  <a:pt x="1518747" y="2493022"/>
                  <a:pt x="1519208" y="2498208"/>
                </a:cubicBezTo>
                <a:cubicBezTo>
                  <a:pt x="1521397" y="2526215"/>
                  <a:pt x="1542605" y="2510540"/>
                  <a:pt x="1555051" y="2512731"/>
                </a:cubicBezTo>
                <a:cubicBezTo>
                  <a:pt x="1569457" y="2515382"/>
                  <a:pt x="1570956" y="2503511"/>
                  <a:pt x="1570726" y="2492100"/>
                </a:cubicBezTo>
                <a:cubicBezTo>
                  <a:pt x="1570380" y="2466976"/>
                  <a:pt x="1569457" y="2441735"/>
                  <a:pt x="1570726" y="2416609"/>
                </a:cubicBezTo>
                <a:cubicBezTo>
                  <a:pt x="1571647" y="2398861"/>
                  <a:pt x="1566461" y="2392522"/>
                  <a:pt x="1547789" y="2393098"/>
                </a:cubicBezTo>
                <a:cubicBezTo>
                  <a:pt x="1505261" y="2394481"/>
                  <a:pt x="1462619" y="2395519"/>
                  <a:pt x="1420205" y="2392868"/>
                </a:cubicBezTo>
                <a:cubicBezTo>
                  <a:pt x="1391623" y="2391024"/>
                  <a:pt x="1380559" y="2399091"/>
                  <a:pt x="1384708" y="2428020"/>
                </a:cubicBezTo>
                <a:cubicBezTo>
                  <a:pt x="1386436" y="2439776"/>
                  <a:pt x="1384477" y="2452224"/>
                  <a:pt x="1383440" y="2464324"/>
                </a:cubicBezTo>
                <a:cubicBezTo>
                  <a:pt x="1382979" y="2470203"/>
                  <a:pt x="1387359" y="2480690"/>
                  <a:pt x="1376180" y="2479999"/>
                </a:cubicBezTo>
                <a:cubicBezTo>
                  <a:pt x="1367421" y="2479423"/>
                  <a:pt x="1367997" y="2470203"/>
                  <a:pt x="1367997" y="2463288"/>
                </a:cubicBezTo>
                <a:cubicBezTo>
                  <a:pt x="1367997" y="2447613"/>
                  <a:pt x="1366959" y="2431939"/>
                  <a:pt x="1368343" y="2416379"/>
                </a:cubicBezTo>
                <a:cubicBezTo>
                  <a:pt x="1369955" y="2398169"/>
                  <a:pt x="1363385" y="2391946"/>
                  <a:pt x="1344946" y="2393098"/>
                </a:cubicBezTo>
                <a:cubicBezTo>
                  <a:pt x="1309563" y="2395288"/>
                  <a:pt x="1273835" y="2396671"/>
                  <a:pt x="1238914" y="2395864"/>
                </a:cubicBezTo>
                <a:cubicBezTo>
                  <a:pt x="1204453" y="2395058"/>
                  <a:pt x="1169763" y="2395864"/>
                  <a:pt x="1135301" y="2393329"/>
                </a:cubicBezTo>
                <a:cubicBezTo>
                  <a:pt x="1121586" y="2392407"/>
                  <a:pt x="1116746" y="2397824"/>
                  <a:pt x="1117437" y="2411308"/>
                </a:cubicBezTo>
                <a:cubicBezTo>
                  <a:pt x="1118244" y="2428712"/>
                  <a:pt x="1117668" y="2445999"/>
                  <a:pt x="1117437" y="2463402"/>
                </a:cubicBezTo>
                <a:cubicBezTo>
                  <a:pt x="1117322" y="2473199"/>
                  <a:pt x="1117668" y="2483802"/>
                  <a:pt x="1102455" y="2480806"/>
                </a:cubicBezTo>
                <a:cubicBezTo>
                  <a:pt x="1102223" y="2457409"/>
                  <a:pt x="1101763" y="2434128"/>
                  <a:pt x="1101994" y="2410732"/>
                </a:cubicBezTo>
                <a:cubicBezTo>
                  <a:pt x="1102109" y="2400129"/>
                  <a:pt x="1101648" y="2391600"/>
                  <a:pt x="1087357" y="2393214"/>
                </a:cubicBezTo>
                <a:cubicBezTo>
                  <a:pt x="1083323" y="2393675"/>
                  <a:pt x="1078021" y="2393559"/>
                  <a:pt x="1077215" y="2387797"/>
                </a:cubicBezTo>
                <a:cubicBezTo>
                  <a:pt x="1076292" y="2381228"/>
                  <a:pt x="1080903" y="2377885"/>
                  <a:pt x="1086435" y="2378116"/>
                </a:cubicBezTo>
                <a:cubicBezTo>
                  <a:pt x="1102109" y="2378923"/>
                  <a:pt x="1101994" y="2369125"/>
                  <a:pt x="1101877" y="2357831"/>
                </a:cubicBezTo>
                <a:cubicBezTo>
                  <a:pt x="1101533" y="2333628"/>
                  <a:pt x="1101533" y="2309426"/>
                  <a:pt x="1101877" y="2285222"/>
                </a:cubicBezTo>
                <a:cubicBezTo>
                  <a:pt x="1101994" y="2272661"/>
                  <a:pt x="1102799" y="2260674"/>
                  <a:pt x="1084821" y="2260443"/>
                </a:cubicBezTo>
                <a:cubicBezTo>
                  <a:pt x="1080673" y="2260443"/>
                  <a:pt x="1076983" y="2256986"/>
                  <a:pt x="1076753" y="2251914"/>
                </a:cubicBezTo>
                <a:cubicBezTo>
                  <a:pt x="1076522" y="2246728"/>
                  <a:pt x="1079289" y="2243040"/>
                  <a:pt x="1084129" y="2243271"/>
                </a:cubicBezTo>
                <a:cubicBezTo>
                  <a:pt x="1105105" y="2244538"/>
                  <a:pt x="1101877" y="2229900"/>
                  <a:pt x="1101877" y="2217223"/>
                </a:cubicBezTo>
                <a:cubicBezTo>
                  <a:pt x="1101877" y="2193827"/>
                  <a:pt x="1101648" y="2170546"/>
                  <a:pt x="1101877" y="2147150"/>
                </a:cubicBezTo>
                <a:cubicBezTo>
                  <a:pt x="1101994" y="2135972"/>
                  <a:pt x="1101994" y="2126981"/>
                  <a:pt x="1086203" y="2126981"/>
                </a:cubicBezTo>
                <a:cubicBezTo>
                  <a:pt x="1076063" y="2127097"/>
                  <a:pt x="1072604" y="2120180"/>
                  <a:pt x="1080673" y="2111421"/>
                </a:cubicBezTo>
                <a:cubicBezTo>
                  <a:pt x="1088279" y="2109578"/>
                  <a:pt x="1101072" y="2118337"/>
                  <a:pt x="1101072" y="2101396"/>
                </a:cubicBezTo>
                <a:lnTo>
                  <a:pt x="1101072" y="1799317"/>
                </a:lnTo>
                <a:cubicBezTo>
                  <a:pt x="1093581" y="1789406"/>
                  <a:pt x="1085369" y="1786755"/>
                  <a:pt x="1076839" y="1787274"/>
                </a:cubicBezTo>
                <a:close/>
                <a:moveTo>
                  <a:pt x="3915150" y="1730398"/>
                </a:moveTo>
                <a:cubicBezTo>
                  <a:pt x="3877959" y="1730398"/>
                  <a:pt x="3859366" y="1748757"/>
                  <a:pt x="3859366" y="1785488"/>
                </a:cubicBezTo>
                <a:cubicBezTo>
                  <a:pt x="3859291" y="1825216"/>
                  <a:pt x="3879075" y="1845073"/>
                  <a:pt x="3918722" y="1845073"/>
                </a:cubicBezTo>
                <a:cubicBezTo>
                  <a:pt x="3955757" y="1845073"/>
                  <a:pt x="3974311" y="1826668"/>
                  <a:pt x="3974389" y="1789868"/>
                </a:cubicBezTo>
                <a:lnTo>
                  <a:pt x="3974503" y="1789868"/>
                </a:lnTo>
                <a:cubicBezTo>
                  <a:pt x="3974580" y="1750220"/>
                  <a:pt x="3954794" y="1730398"/>
                  <a:pt x="3915150" y="1730398"/>
                </a:cubicBezTo>
                <a:close/>
                <a:moveTo>
                  <a:pt x="4484150" y="1729590"/>
                </a:moveTo>
                <a:cubicBezTo>
                  <a:pt x="4467669" y="1726134"/>
                  <a:pt x="4457181" y="1728093"/>
                  <a:pt x="4457413" y="1751718"/>
                </a:cubicBezTo>
                <a:cubicBezTo>
                  <a:pt x="4457641" y="1773732"/>
                  <a:pt x="4465826" y="1776499"/>
                  <a:pt x="4484612" y="1776729"/>
                </a:cubicBezTo>
                <a:cubicBezTo>
                  <a:pt x="4504091" y="1776960"/>
                  <a:pt x="4511467" y="1772696"/>
                  <a:pt x="4511467" y="1751258"/>
                </a:cubicBezTo>
                <a:cubicBezTo>
                  <a:pt x="4511580" y="1729590"/>
                  <a:pt x="4502707" y="1726364"/>
                  <a:pt x="4484150" y="1729590"/>
                </a:cubicBezTo>
                <a:close/>
                <a:moveTo>
                  <a:pt x="4354147" y="1729590"/>
                </a:moveTo>
                <a:cubicBezTo>
                  <a:pt x="4336397" y="1726594"/>
                  <a:pt x="4325794" y="1729705"/>
                  <a:pt x="4327177" y="1751603"/>
                </a:cubicBezTo>
                <a:lnTo>
                  <a:pt x="4327290" y="1751718"/>
                </a:lnTo>
                <a:cubicBezTo>
                  <a:pt x="4328331" y="1767855"/>
                  <a:pt x="4329713" y="1777305"/>
                  <a:pt x="4349881" y="1776960"/>
                </a:cubicBezTo>
                <a:cubicBezTo>
                  <a:pt x="4367976" y="1776614"/>
                  <a:pt x="4377195" y="1774078"/>
                  <a:pt x="4375584" y="1752987"/>
                </a:cubicBezTo>
                <a:cubicBezTo>
                  <a:pt x="4374432" y="1737542"/>
                  <a:pt x="4375352" y="1724174"/>
                  <a:pt x="4354147" y="1729590"/>
                </a:cubicBezTo>
                <a:close/>
                <a:moveTo>
                  <a:pt x="4549499" y="1729361"/>
                </a:moveTo>
                <a:cubicBezTo>
                  <a:pt x="4531176" y="1725442"/>
                  <a:pt x="4525411" y="1732933"/>
                  <a:pt x="4525411" y="1751489"/>
                </a:cubicBezTo>
                <a:lnTo>
                  <a:pt x="4525527" y="1751489"/>
                </a:lnTo>
                <a:cubicBezTo>
                  <a:pt x="4525411" y="1770619"/>
                  <a:pt x="4531059" y="1776614"/>
                  <a:pt x="4550651" y="1776844"/>
                </a:cubicBezTo>
                <a:cubicBezTo>
                  <a:pt x="4570590" y="1777074"/>
                  <a:pt x="4575200" y="1770619"/>
                  <a:pt x="4575776" y="1751603"/>
                </a:cubicBezTo>
                <a:cubicBezTo>
                  <a:pt x="4576468" y="1730167"/>
                  <a:pt x="4567248" y="1726134"/>
                  <a:pt x="4549499" y="1729361"/>
                </a:cubicBezTo>
                <a:close/>
                <a:moveTo>
                  <a:pt x="5441899" y="1728553"/>
                </a:moveTo>
                <a:cubicBezTo>
                  <a:pt x="5414931" y="1720369"/>
                  <a:pt x="5402368" y="1729705"/>
                  <a:pt x="5402138" y="1758058"/>
                </a:cubicBezTo>
                <a:cubicBezTo>
                  <a:pt x="5402138" y="1766818"/>
                  <a:pt x="5402138" y="1775462"/>
                  <a:pt x="5402138" y="1784105"/>
                </a:cubicBezTo>
                <a:cubicBezTo>
                  <a:pt x="5402252" y="1784105"/>
                  <a:pt x="5402252" y="1784105"/>
                  <a:pt x="5402252" y="1784105"/>
                </a:cubicBezTo>
                <a:cubicBezTo>
                  <a:pt x="5402252" y="1799779"/>
                  <a:pt x="5401330" y="1815339"/>
                  <a:pt x="5402481" y="1830897"/>
                </a:cubicBezTo>
                <a:cubicBezTo>
                  <a:pt x="5403982" y="1851411"/>
                  <a:pt x="5420578" y="1841385"/>
                  <a:pt x="5430835" y="1842884"/>
                </a:cubicBezTo>
                <a:cubicBezTo>
                  <a:pt x="5439478" y="1844151"/>
                  <a:pt x="5451811" y="1846225"/>
                  <a:pt x="5449734" y="1830436"/>
                </a:cubicBezTo>
                <a:cubicBezTo>
                  <a:pt x="5448007" y="1817759"/>
                  <a:pt x="5456421" y="1803121"/>
                  <a:pt x="5439938" y="1793209"/>
                </a:cubicBezTo>
                <a:cubicBezTo>
                  <a:pt x="5430719" y="1787563"/>
                  <a:pt x="5436599" y="1781685"/>
                  <a:pt x="5443399" y="1775230"/>
                </a:cubicBezTo>
                <a:cubicBezTo>
                  <a:pt x="5454923" y="1764396"/>
                  <a:pt x="5452620" y="1731780"/>
                  <a:pt x="5441899" y="1728553"/>
                </a:cubicBezTo>
                <a:close/>
                <a:moveTo>
                  <a:pt x="4417996" y="1728553"/>
                </a:moveTo>
                <a:cubicBezTo>
                  <a:pt x="4400476" y="1728668"/>
                  <a:pt x="4391256" y="1732357"/>
                  <a:pt x="4396212" y="1751143"/>
                </a:cubicBezTo>
                <a:cubicBezTo>
                  <a:pt x="4393332" y="1767738"/>
                  <a:pt x="4396328" y="1777420"/>
                  <a:pt x="4416729" y="1776614"/>
                </a:cubicBezTo>
                <a:cubicBezTo>
                  <a:pt x="4434477" y="1776038"/>
                  <a:pt x="4443005" y="1772925"/>
                  <a:pt x="4443465" y="1752411"/>
                </a:cubicBezTo>
                <a:cubicBezTo>
                  <a:pt x="4443927" y="1731780"/>
                  <a:pt x="4436205" y="1728322"/>
                  <a:pt x="4417996" y="1728553"/>
                </a:cubicBezTo>
                <a:close/>
                <a:moveTo>
                  <a:pt x="4083301" y="1728553"/>
                </a:moveTo>
                <a:cubicBezTo>
                  <a:pt x="4067859" y="1729130"/>
                  <a:pt x="4054029" y="1727171"/>
                  <a:pt x="4056103" y="1750566"/>
                </a:cubicBezTo>
                <a:cubicBezTo>
                  <a:pt x="4058060" y="1772925"/>
                  <a:pt x="4057833" y="1795745"/>
                  <a:pt x="4056103" y="1818104"/>
                </a:cubicBezTo>
                <a:cubicBezTo>
                  <a:pt x="4054488" y="1838850"/>
                  <a:pt x="4061635" y="1844267"/>
                  <a:pt x="4082149" y="1844497"/>
                </a:cubicBezTo>
                <a:cubicBezTo>
                  <a:pt x="4104048" y="1844727"/>
                  <a:pt x="4112116" y="1838274"/>
                  <a:pt x="4109117" y="1816720"/>
                </a:cubicBezTo>
                <a:cubicBezTo>
                  <a:pt x="4107736" y="1807387"/>
                  <a:pt x="4108890" y="1797705"/>
                  <a:pt x="4108890" y="1788139"/>
                </a:cubicBezTo>
                <a:lnTo>
                  <a:pt x="4109004" y="1788139"/>
                </a:lnTo>
                <a:cubicBezTo>
                  <a:pt x="4109004" y="1775923"/>
                  <a:pt x="4107736" y="1763589"/>
                  <a:pt x="4109350" y="1751718"/>
                </a:cubicBezTo>
                <a:cubicBezTo>
                  <a:pt x="4112346" y="1729821"/>
                  <a:pt x="4100589" y="1727862"/>
                  <a:pt x="4083301" y="1728553"/>
                </a:cubicBezTo>
                <a:close/>
                <a:moveTo>
                  <a:pt x="4283033" y="1728439"/>
                </a:moveTo>
                <a:cubicBezTo>
                  <a:pt x="4266437" y="1729130"/>
                  <a:pt x="4255146" y="1730513"/>
                  <a:pt x="4260561" y="1750912"/>
                </a:cubicBezTo>
                <a:cubicBezTo>
                  <a:pt x="4256413" y="1770045"/>
                  <a:pt x="4263097" y="1777420"/>
                  <a:pt x="4283382" y="1776960"/>
                </a:cubicBezTo>
                <a:cubicBezTo>
                  <a:pt x="4301130" y="1776499"/>
                  <a:pt x="4307584" y="1772004"/>
                  <a:pt x="4308046" y="1753332"/>
                </a:cubicBezTo>
                <a:cubicBezTo>
                  <a:pt x="4308390" y="1733739"/>
                  <a:pt x="4302742" y="1727631"/>
                  <a:pt x="4283033" y="1728439"/>
                </a:cubicBezTo>
                <a:close/>
                <a:moveTo>
                  <a:pt x="5276468" y="1728394"/>
                </a:moveTo>
                <a:cubicBezTo>
                  <a:pt x="5270979" y="1729360"/>
                  <a:pt x="5266945" y="1732991"/>
                  <a:pt x="5267174" y="1744342"/>
                </a:cubicBezTo>
                <a:lnTo>
                  <a:pt x="5267061" y="1744457"/>
                </a:lnTo>
                <a:cubicBezTo>
                  <a:pt x="5267637" y="1772117"/>
                  <a:pt x="5267407" y="1799663"/>
                  <a:pt x="5266831" y="1827324"/>
                </a:cubicBezTo>
                <a:cubicBezTo>
                  <a:pt x="5266485" y="1839887"/>
                  <a:pt x="5272131" y="1842768"/>
                  <a:pt x="5283887" y="1843575"/>
                </a:cubicBezTo>
                <a:cubicBezTo>
                  <a:pt x="5304980" y="1844958"/>
                  <a:pt x="5319386" y="1842191"/>
                  <a:pt x="5314544" y="1815570"/>
                </a:cubicBezTo>
                <a:cubicBezTo>
                  <a:pt x="5312932" y="1806348"/>
                  <a:pt x="5314317" y="1796551"/>
                  <a:pt x="5314317" y="1787102"/>
                </a:cubicBezTo>
                <a:cubicBezTo>
                  <a:pt x="5314317" y="1773271"/>
                  <a:pt x="5313162" y="1759440"/>
                  <a:pt x="5314544" y="1745726"/>
                </a:cubicBezTo>
                <a:cubicBezTo>
                  <a:pt x="5316274" y="1729015"/>
                  <a:pt x="5307400" y="1726709"/>
                  <a:pt x="5294491" y="1728439"/>
                </a:cubicBezTo>
                <a:cubicBezTo>
                  <a:pt x="5288902" y="1729130"/>
                  <a:pt x="5281958" y="1727429"/>
                  <a:pt x="5276468" y="1728394"/>
                </a:cubicBezTo>
                <a:close/>
                <a:moveTo>
                  <a:pt x="5237327" y="1728322"/>
                </a:moveTo>
                <a:cubicBezTo>
                  <a:pt x="5210817" y="1721293"/>
                  <a:pt x="5199522" y="1729245"/>
                  <a:pt x="5199522" y="1756329"/>
                </a:cubicBezTo>
                <a:cubicBezTo>
                  <a:pt x="5199522" y="1765779"/>
                  <a:pt x="5199522" y="1775345"/>
                  <a:pt x="5199522" y="1784797"/>
                </a:cubicBezTo>
                <a:lnTo>
                  <a:pt x="5199408" y="1785027"/>
                </a:lnTo>
                <a:cubicBezTo>
                  <a:pt x="5199408" y="1799663"/>
                  <a:pt x="5200100" y="1814417"/>
                  <a:pt x="5199178" y="1829053"/>
                </a:cubicBezTo>
                <a:cubicBezTo>
                  <a:pt x="5198025" y="1846341"/>
                  <a:pt x="5209896" y="1844035"/>
                  <a:pt x="5219692" y="1842998"/>
                </a:cubicBezTo>
                <a:cubicBezTo>
                  <a:pt x="5229950" y="1841846"/>
                  <a:pt x="5246314" y="1850607"/>
                  <a:pt x="5246546" y="1829514"/>
                </a:cubicBezTo>
                <a:cubicBezTo>
                  <a:pt x="5246891" y="1801046"/>
                  <a:pt x="5246891" y="1772465"/>
                  <a:pt x="5246891" y="1743997"/>
                </a:cubicBezTo>
                <a:cubicBezTo>
                  <a:pt x="5246891" y="1736967"/>
                  <a:pt x="5246663" y="1730744"/>
                  <a:pt x="5237327" y="1728322"/>
                </a:cubicBezTo>
                <a:close/>
                <a:moveTo>
                  <a:pt x="4226228" y="1728251"/>
                </a:moveTo>
                <a:cubicBezTo>
                  <a:pt x="4220682" y="1728525"/>
                  <a:pt x="4214228" y="1729821"/>
                  <a:pt x="4209271" y="1729130"/>
                </a:cubicBezTo>
                <a:cubicBezTo>
                  <a:pt x="4194982" y="1727171"/>
                  <a:pt x="4191523" y="1735008"/>
                  <a:pt x="4192099" y="1747569"/>
                </a:cubicBezTo>
                <a:cubicBezTo>
                  <a:pt x="4192675" y="1761401"/>
                  <a:pt x="4192215" y="1775230"/>
                  <a:pt x="4192215" y="1789060"/>
                </a:cubicBezTo>
                <a:cubicBezTo>
                  <a:pt x="4192215" y="1802083"/>
                  <a:pt x="4191986" y="1815108"/>
                  <a:pt x="4192215" y="1828017"/>
                </a:cubicBezTo>
                <a:cubicBezTo>
                  <a:pt x="4192332" y="1833778"/>
                  <a:pt x="4190947" y="1841962"/>
                  <a:pt x="4198900" y="1842768"/>
                </a:cubicBezTo>
                <a:cubicBezTo>
                  <a:pt x="4212384" y="1844035"/>
                  <a:pt x="4231516" y="1850144"/>
                  <a:pt x="4237857" y="1839541"/>
                </a:cubicBezTo>
                <a:lnTo>
                  <a:pt x="4237973" y="1839425"/>
                </a:lnTo>
                <a:cubicBezTo>
                  <a:pt x="4244424" y="1828592"/>
                  <a:pt x="4246845" y="1808538"/>
                  <a:pt x="4233017" y="1797012"/>
                </a:cubicBezTo>
                <a:cubicBezTo>
                  <a:pt x="4223105" y="1788714"/>
                  <a:pt x="4224716" y="1783760"/>
                  <a:pt x="4232669" y="1776729"/>
                </a:cubicBezTo>
                <a:cubicBezTo>
                  <a:pt x="4246961" y="1764052"/>
                  <a:pt x="4241428" y="1746763"/>
                  <a:pt x="4237740" y="1733510"/>
                </a:cubicBezTo>
                <a:cubicBezTo>
                  <a:pt x="4236415" y="1728726"/>
                  <a:pt x="4231775" y="1727977"/>
                  <a:pt x="4226228" y="1728251"/>
                </a:cubicBezTo>
                <a:close/>
                <a:moveTo>
                  <a:pt x="7534769" y="1728207"/>
                </a:moveTo>
                <a:cubicBezTo>
                  <a:pt x="7497738" y="1728207"/>
                  <a:pt x="7479298" y="1746763"/>
                  <a:pt x="7479448" y="1783874"/>
                </a:cubicBezTo>
                <a:cubicBezTo>
                  <a:pt x="7479529" y="1823210"/>
                  <a:pt x="7499503" y="1842884"/>
                  <a:pt x="7539379" y="1842884"/>
                </a:cubicBezTo>
                <a:lnTo>
                  <a:pt x="7539494" y="1842998"/>
                </a:lnTo>
                <a:cubicBezTo>
                  <a:pt x="7576295" y="1842998"/>
                  <a:pt x="7594620" y="1824408"/>
                  <a:pt x="7594469" y="1787216"/>
                </a:cubicBezTo>
                <a:cubicBezTo>
                  <a:pt x="7594321" y="1747881"/>
                  <a:pt x="7574416" y="1728207"/>
                  <a:pt x="7534769" y="1728207"/>
                </a:cubicBezTo>
                <a:close/>
                <a:moveTo>
                  <a:pt x="7437727" y="1728207"/>
                </a:moveTo>
                <a:cubicBezTo>
                  <a:pt x="7424126" y="1727747"/>
                  <a:pt x="7409835" y="1724635"/>
                  <a:pt x="7411795" y="1747800"/>
                </a:cubicBezTo>
                <a:cubicBezTo>
                  <a:pt x="7413869" y="1772696"/>
                  <a:pt x="7413177" y="1797934"/>
                  <a:pt x="7411795" y="1822946"/>
                </a:cubicBezTo>
                <a:cubicBezTo>
                  <a:pt x="7410988" y="1839311"/>
                  <a:pt x="7416865" y="1842191"/>
                  <a:pt x="7432195" y="1843575"/>
                </a:cubicBezTo>
                <a:lnTo>
                  <a:pt x="7432310" y="1843575"/>
                </a:lnTo>
                <a:cubicBezTo>
                  <a:pt x="7458241" y="1845880"/>
                  <a:pt x="7468959" y="1838158"/>
                  <a:pt x="7464350" y="1811534"/>
                </a:cubicBezTo>
                <a:cubicBezTo>
                  <a:pt x="7462851" y="1803121"/>
                  <a:pt x="7464120" y="1794246"/>
                  <a:pt x="7464120" y="1785602"/>
                </a:cubicBezTo>
                <a:cubicBezTo>
                  <a:pt x="7464120" y="1772696"/>
                  <a:pt x="7462851" y="1759555"/>
                  <a:pt x="7464350" y="1746763"/>
                </a:cubicBezTo>
                <a:cubicBezTo>
                  <a:pt x="7467232" y="1722561"/>
                  <a:pt x="7450405" y="1728553"/>
                  <a:pt x="7437727" y="1728207"/>
                </a:cubicBezTo>
                <a:close/>
                <a:moveTo>
                  <a:pt x="4153950" y="1728207"/>
                </a:moveTo>
                <a:cubicBezTo>
                  <a:pt x="4131246" y="1727517"/>
                  <a:pt x="4120068" y="1732703"/>
                  <a:pt x="4124218" y="1757597"/>
                </a:cubicBezTo>
                <a:cubicBezTo>
                  <a:pt x="4125714" y="1766933"/>
                  <a:pt x="4124446" y="1776614"/>
                  <a:pt x="4124446" y="1786180"/>
                </a:cubicBezTo>
                <a:cubicBezTo>
                  <a:pt x="4124446" y="1798396"/>
                  <a:pt x="4125830" y="1810727"/>
                  <a:pt x="4124102" y="1822600"/>
                </a:cubicBezTo>
                <a:cubicBezTo>
                  <a:pt x="4120644" y="1846572"/>
                  <a:pt x="4136088" y="1843575"/>
                  <a:pt x="4150954" y="1844035"/>
                </a:cubicBezTo>
                <a:cubicBezTo>
                  <a:pt x="4167207" y="1844613"/>
                  <a:pt x="4179423" y="1844497"/>
                  <a:pt x="4177119" y="1821677"/>
                </a:cubicBezTo>
                <a:cubicBezTo>
                  <a:pt x="4174813" y="1798512"/>
                  <a:pt x="4175275" y="1774770"/>
                  <a:pt x="4177003" y="1751489"/>
                </a:cubicBezTo>
                <a:cubicBezTo>
                  <a:pt x="4178271" y="1732933"/>
                  <a:pt x="4171815" y="1728900"/>
                  <a:pt x="4153950" y="1728322"/>
                </a:cubicBezTo>
                <a:close/>
                <a:moveTo>
                  <a:pt x="4014495" y="1728093"/>
                </a:moveTo>
                <a:cubicBezTo>
                  <a:pt x="3992023" y="1727862"/>
                  <a:pt x="3985453" y="1735008"/>
                  <a:pt x="3988335" y="1755983"/>
                </a:cubicBezTo>
                <a:cubicBezTo>
                  <a:pt x="3989717" y="1766242"/>
                  <a:pt x="3988565" y="1776844"/>
                  <a:pt x="3988565" y="1787216"/>
                </a:cubicBezTo>
                <a:cubicBezTo>
                  <a:pt x="3988565" y="1801046"/>
                  <a:pt x="3989027" y="1814991"/>
                  <a:pt x="3988565" y="1828822"/>
                </a:cubicBezTo>
                <a:cubicBezTo>
                  <a:pt x="3987759" y="1853025"/>
                  <a:pt x="4005967" y="1842538"/>
                  <a:pt x="4016340" y="1843229"/>
                </a:cubicBezTo>
                <a:cubicBezTo>
                  <a:pt x="4026484" y="1843921"/>
                  <a:pt x="4042156" y="1850374"/>
                  <a:pt x="4041120" y="1828478"/>
                </a:cubicBezTo>
                <a:cubicBezTo>
                  <a:pt x="4039968" y="1804274"/>
                  <a:pt x="4039276" y="1779726"/>
                  <a:pt x="4041350" y="1755638"/>
                </a:cubicBezTo>
                <a:cubicBezTo>
                  <a:pt x="4043194" y="1733971"/>
                  <a:pt x="4036394" y="1728322"/>
                  <a:pt x="4014612" y="1728093"/>
                </a:cubicBezTo>
                <a:close/>
                <a:moveTo>
                  <a:pt x="6567802" y="1727862"/>
                </a:moveTo>
                <a:cubicBezTo>
                  <a:pt x="6556621" y="1729361"/>
                  <a:pt x="6540141" y="1721062"/>
                  <a:pt x="6540716" y="1743997"/>
                </a:cubicBezTo>
                <a:cubicBezTo>
                  <a:pt x="6541406" y="1771658"/>
                  <a:pt x="6541062" y="1799317"/>
                  <a:pt x="6540371" y="1826979"/>
                </a:cubicBezTo>
                <a:cubicBezTo>
                  <a:pt x="6540025" y="1840117"/>
                  <a:pt x="6546479" y="1842076"/>
                  <a:pt x="6557776" y="1842998"/>
                </a:cubicBezTo>
                <a:lnTo>
                  <a:pt x="6557659" y="1842884"/>
                </a:lnTo>
                <a:cubicBezTo>
                  <a:pt x="6579095" y="1844727"/>
                  <a:pt x="6592812" y="1841039"/>
                  <a:pt x="6588086" y="1814763"/>
                </a:cubicBezTo>
                <a:cubicBezTo>
                  <a:pt x="6586355" y="1805543"/>
                  <a:pt x="6587856" y="1795745"/>
                  <a:pt x="6587856" y="1786294"/>
                </a:cubicBezTo>
                <a:cubicBezTo>
                  <a:pt x="6587970" y="1772465"/>
                  <a:pt x="6586932" y="1758518"/>
                  <a:pt x="6588200" y="1744804"/>
                </a:cubicBezTo>
                <a:cubicBezTo>
                  <a:pt x="6589700" y="1727977"/>
                  <a:pt x="6580479" y="1726134"/>
                  <a:pt x="6567802" y="1727862"/>
                </a:cubicBezTo>
                <a:close/>
                <a:moveTo>
                  <a:pt x="5363757" y="1727862"/>
                </a:moveTo>
                <a:cubicBezTo>
                  <a:pt x="5343012" y="1726364"/>
                  <a:pt x="5330104" y="1729590"/>
                  <a:pt x="5334829" y="1754830"/>
                </a:cubicBezTo>
                <a:cubicBezTo>
                  <a:pt x="5336558" y="1764052"/>
                  <a:pt x="5335061" y="1773848"/>
                  <a:pt x="5335061" y="1783299"/>
                </a:cubicBezTo>
                <a:cubicBezTo>
                  <a:pt x="5335061" y="1797128"/>
                  <a:pt x="5336328" y="1811073"/>
                  <a:pt x="5334715" y="1824674"/>
                </a:cubicBezTo>
                <a:cubicBezTo>
                  <a:pt x="5332640" y="1843113"/>
                  <a:pt x="5342780" y="1844151"/>
                  <a:pt x="5356380" y="1843113"/>
                </a:cubicBezTo>
                <a:cubicBezTo>
                  <a:pt x="5368484" y="1842191"/>
                  <a:pt x="5383350" y="1847609"/>
                  <a:pt x="5382429" y="1825596"/>
                </a:cubicBezTo>
                <a:cubicBezTo>
                  <a:pt x="5381277" y="1798973"/>
                  <a:pt x="5381505" y="1772117"/>
                  <a:pt x="5382314" y="1745379"/>
                </a:cubicBezTo>
                <a:cubicBezTo>
                  <a:pt x="5382774" y="1731205"/>
                  <a:pt x="5376322" y="1728900"/>
                  <a:pt x="5363757" y="1727977"/>
                </a:cubicBezTo>
                <a:close/>
                <a:moveTo>
                  <a:pt x="5113892" y="1727862"/>
                </a:moveTo>
                <a:cubicBezTo>
                  <a:pt x="5064331" y="1727862"/>
                  <a:pt x="5064331" y="1727862"/>
                  <a:pt x="5064331" y="1777536"/>
                </a:cubicBezTo>
                <a:lnTo>
                  <a:pt x="5064217" y="1777536"/>
                </a:lnTo>
                <a:cubicBezTo>
                  <a:pt x="5064217" y="1798051"/>
                  <a:pt x="5057417" y="1825366"/>
                  <a:pt x="5067791" y="1837582"/>
                </a:cubicBezTo>
                <a:cubicBezTo>
                  <a:pt x="5080121" y="1852105"/>
                  <a:pt x="5108360" y="1841962"/>
                  <a:pt x="5129564" y="1842308"/>
                </a:cubicBezTo>
                <a:cubicBezTo>
                  <a:pt x="5184193" y="1843113"/>
                  <a:pt x="5184193" y="1842538"/>
                  <a:pt x="5184193" y="1788831"/>
                </a:cubicBezTo>
                <a:cubicBezTo>
                  <a:pt x="5184193" y="1748180"/>
                  <a:pt x="5164220" y="1727862"/>
                  <a:pt x="5124264" y="1727862"/>
                </a:cubicBezTo>
                <a:close/>
                <a:moveTo>
                  <a:pt x="8898092" y="1727833"/>
                </a:moveTo>
                <a:cubicBezTo>
                  <a:pt x="8892155" y="1728784"/>
                  <a:pt x="8887776" y="1732644"/>
                  <a:pt x="8888064" y="1744919"/>
                </a:cubicBezTo>
                <a:cubicBezTo>
                  <a:pt x="8888640" y="1770045"/>
                  <a:pt x="8889331" y="1795284"/>
                  <a:pt x="8887603" y="1820293"/>
                </a:cubicBezTo>
                <a:lnTo>
                  <a:pt x="8887718" y="1820293"/>
                </a:lnTo>
                <a:cubicBezTo>
                  <a:pt x="8886450" y="1839311"/>
                  <a:pt x="8894287" y="1842423"/>
                  <a:pt x="8911460" y="1843575"/>
                </a:cubicBezTo>
                <a:cubicBezTo>
                  <a:pt x="8936009" y="1845303"/>
                  <a:pt x="8944191" y="1836545"/>
                  <a:pt x="8940849" y="1813147"/>
                </a:cubicBezTo>
                <a:cubicBezTo>
                  <a:pt x="8939582" y="1804735"/>
                  <a:pt x="8940620" y="1795861"/>
                  <a:pt x="8940620" y="1787216"/>
                </a:cubicBezTo>
                <a:lnTo>
                  <a:pt x="8940734" y="1787216"/>
                </a:lnTo>
                <a:cubicBezTo>
                  <a:pt x="8940734" y="1773271"/>
                  <a:pt x="8939812" y="1759327"/>
                  <a:pt x="8940964" y="1745610"/>
                </a:cubicBezTo>
                <a:cubicBezTo>
                  <a:pt x="8942464" y="1726134"/>
                  <a:pt x="8929785" y="1726938"/>
                  <a:pt x="8917452" y="1728207"/>
                </a:cubicBezTo>
                <a:cubicBezTo>
                  <a:pt x="8911518" y="1728841"/>
                  <a:pt x="8904026" y="1726882"/>
                  <a:pt x="8898092" y="1727833"/>
                </a:cubicBezTo>
                <a:close/>
                <a:moveTo>
                  <a:pt x="525617" y="1727833"/>
                </a:moveTo>
                <a:cubicBezTo>
                  <a:pt x="519680" y="1728784"/>
                  <a:pt x="515301" y="1732644"/>
                  <a:pt x="515589" y="1744919"/>
                </a:cubicBezTo>
                <a:cubicBezTo>
                  <a:pt x="516165" y="1770045"/>
                  <a:pt x="516856" y="1795284"/>
                  <a:pt x="515128" y="1820293"/>
                </a:cubicBezTo>
                <a:lnTo>
                  <a:pt x="515243" y="1820293"/>
                </a:lnTo>
                <a:cubicBezTo>
                  <a:pt x="513975" y="1839311"/>
                  <a:pt x="521812" y="1842423"/>
                  <a:pt x="538985" y="1843575"/>
                </a:cubicBezTo>
                <a:cubicBezTo>
                  <a:pt x="563534" y="1845303"/>
                  <a:pt x="571716" y="1836545"/>
                  <a:pt x="568374" y="1813147"/>
                </a:cubicBezTo>
                <a:cubicBezTo>
                  <a:pt x="567107" y="1804735"/>
                  <a:pt x="568145" y="1795861"/>
                  <a:pt x="568145" y="1787216"/>
                </a:cubicBezTo>
                <a:lnTo>
                  <a:pt x="568259" y="1787216"/>
                </a:lnTo>
                <a:cubicBezTo>
                  <a:pt x="568259" y="1773271"/>
                  <a:pt x="567337" y="1759327"/>
                  <a:pt x="568489" y="1745610"/>
                </a:cubicBezTo>
                <a:cubicBezTo>
                  <a:pt x="569989" y="1726134"/>
                  <a:pt x="557310" y="1726938"/>
                  <a:pt x="544977" y="1728207"/>
                </a:cubicBezTo>
                <a:cubicBezTo>
                  <a:pt x="539043" y="1728841"/>
                  <a:pt x="531551" y="1726882"/>
                  <a:pt x="525617" y="1727833"/>
                </a:cubicBezTo>
                <a:close/>
                <a:moveTo>
                  <a:pt x="6330726" y="1727631"/>
                </a:moveTo>
                <a:cubicBezTo>
                  <a:pt x="6293303" y="1727631"/>
                  <a:pt x="6274596" y="1746497"/>
                  <a:pt x="6274596" y="1784221"/>
                </a:cubicBezTo>
                <a:cubicBezTo>
                  <a:pt x="6274679" y="1822946"/>
                  <a:pt x="6293811" y="1842308"/>
                  <a:pt x="6331994" y="1842308"/>
                </a:cubicBezTo>
                <a:cubicBezTo>
                  <a:pt x="6370109" y="1842308"/>
                  <a:pt x="6389242" y="1823868"/>
                  <a:pt x="6389391" y="1786986"/>
                </a:cubicBezTo>
                <a:cubicBezTo>
                  <a:pt x="6389540" y="1747419"/>
                  <a:pt x="6369993" y="1727631"/>
                  <a:pt x="6330726" y="1727631"/>
                </a:cubicBezTo>
                <a:close/>
                <a:moveTo>
                  <a:pt x="5039107" y="1727573"/>
                </a:moveTo>
                <a:cubicBezTo>
                  <a:pt x="5033502" y="1726680"/>
                  <a:pt x="5026414" y="1728611"/>
                  <a:pt x="5020881" y="1728322"/>
                </a:cubicBezTo>
                <a:cubicBezTo>
                  <a:pt x="5010050" y="1727747"/>
                  <a:pt x="4995295" y="1722789"/>
                  <a:pt x="4995987" y="1743766"/>
                </a:cubicBezTo>
                <a:cubicBezTo>
                  <a:pt x="4996909" y="1769699"/>
                  <a:pt x="4997139" y="1795861"/>
                  <a:pt x="4995758" y="1821793"/>
                </a:cubicBezTo>
                <a:cubicBezTo>
                  <a:pt x="4994719" y="1839771"/>
                  <a:pt x="5002442" y="1842652"/>
                  <a:pt x="5018461" y="1843345"/>
                </a:cubicBezTo>
                <a:lnTo>
                  <a:pt x="5018578" y="1843345"/>
                </a:lnTo>
                <a:cubicBezTo>
                  <a:pt x="5041050" y="1844267"/>
                  <a:pt x="5053499" y="1839656"/>
                  <a:pt x="5048888" y="1813954"/>
                </a:cubicBezTo>
                <a:cubicBezTo>
                  <a:pt x="5047274" y="1804735"/>
                  <a:pt x="5048658" y="1794939"/>
                  <a:pt x="5048658" y="1785373"/>
                </a:cubicBezTo>
                <a:lnTo>
                  <a:pt x="5048426" y="1785373"/>
                </a:lnTo>
                <a:cubicBezTo>
                  <a:pt x="5048426" y="1771541"/>
                  <a:pt x="5047967" y="1757597"/>
                  <a:pt x="5048426" y="1743766"/>
                </a:cubicBezTo>
                <a:cubicBezTo>
                  <a:pt x="5048830" y="1732183"/>
                  <a:pt x="5044712" y="1728467"/>
                  <a:pt x="5039107" y="1727573"/>
                </a:cubicBezTo>
                <a:close/>
                <a:moveTo>
                  <a:pt x="8749530" y="1727517"/>
                </a:moveTo>
                <a:cubicBezTo>
                  <a:pt x="8709572" y="1727436"/>
                  <a:pt x="8689598" y="1747075"/>
                  <a:pt x="8689598" y="1786409"/>
                </a:cubicBezTo>
                <a:lnTo>
                  <a:pt x="8689714" y="1786409"/>
                </a:lnTo>
                <a:cubicBezTo>
                  <a:pt x="8689714" y="1823602"/>
                  <a:pt x="8708074" y="1842191"/>
                  <a:pt x="8744805" y="1842191"/>
                </a:cubicBezTo>
                <a:cubicBezTo>
                  <a:pt x="8784371" y="1842191"/>
                  <a:pt x="8804276" y="1822633"/>
                  <a:pt x="8804505" y="1783528"/>
                </a:cubicBezTo>
                <a:cubicBezTo>
                  <a:pt x="8804655" y="1746187"/>
                  <a:pt x="8786331" y="1727517"/>
                  <a:pt x="8749530" y="1727517"/>
                </a:cubicBezTo>
                <a:close/>
                <a:moveTo>
                  <a:pt x="8650298" y="1727517"/>
                </a:moveTo>
                <a:cubicBezTo>
                  <a:pt x="8629668" y="1726018"/>
                  <a:pt x="8616874" y="1729245"/>
                  <a:pt x="8621369" y="1754485"/>
                </a:cubicBezTo>
                <a:cubicBezTo>
                  <a:pt x="8623214" y="1764513"/>
                  <a:pt x="8621716" y="1775116"/>
                  <a:pt x="8621716" y="1785488"/>
                </a:cubicBezTo>
                <a:cubicBezTo>
                  <a:pt x="8621830" y="1798512"/>
                  <a:pt x="8623098" y="1811534"/>
                  <a:pt x="8621484" y="1824328"/>
                </a:cubicBezTo>
                <a:cubicBezTo>
                  <a:pt x="8619179" y="1842768"/>
                  <a:pt x="8629438" y="1843805"/>
                  <a:pt x="8643036" y="1842768"/>
                </a:cubicBezTo>
                <a:cubicBezTo>
                  <a:pt x="8655254" y="1841962"/>
                  <a:pt x="8670006" y="1847147"/>
                  <a:pt x="8669084" y="1825250"/>
                </a:cubicBezTo>
                <a:cubicBezTo>
                  <a:pt x="8667931" y="1798627"/>
                  <a:pt x="8668161" y="1771774"/>
                  <a:pt x="8668968" y="1745035"/>
                </a:cubicBezTo>
                <a:cubicBezTo>
                  <a:pt x="8669429" y="1730744"/>
                  <a:pt x="8662860" y="1728553"/>
                  <a:pt x="8650413" y="1727631"/>
                </a:cubicBezTo>
                <a:close/>
                <a:moveTo>
                  <a:pt x="6232875" y="1727517"/>
                </a:moveTo>
                <a:cubicBezTo>
                  <a:pt x="6219047" y="1728322"/>
                  <a:pt x="6204988" y="1724865"/>
                  <a:pt x="6206367" y="1747454"/>
                </a:cubicBezTo>
                <a:cubicBezTo>
                  <a:pt x="6207868" y="1773157"/>
                  <a:pt x="6206831" y="1799202"/>
                  <a:pt x="6206367" y="1825019"/>
                </a:cubicBezTo>
                <a:cubicBezTo>
                  <a:pt x="6206139" y="1836199"/>
                  <a:pt x="6208789" y="1841846"/>
                  <a:pt x="6221927" y="1842884"/>
                </a:cubicBezTo>
                <a:lnTo>
                  <a:pt x="6221927" y="1842998"/>
                </a:lnTo>
                <a:cubicBezTo>
                  <a:pt x="6244288" y="1844842"/>
                  <a:pt x="6259155" y="1841846"/>
                  <a:pt x="6253968" y="1813954"/>
                </a:cubicBezTo>
                <a:cubicBezTo>
                  <a:pt x="6252355" y="1804735"/>
                  <a:pt x="6253736" y="1794939"/>
                  <a:pt x="6253736" y="1785488"/>
                </a:cubicBezTo>
                <a:cubicBezTo>
                  <a:pt x="6253736" y="1772465"/>
                  <a:pt x="6252585" y="1759440"/>
                  <a:pt x="6253968" y="1746648"/>
                </a:cubicBezTo>
                <a:cubicBezTo>
                  <a:pt x="6256043" y="1729130"/>
                  <a:pt x="6247398" y="1726709"/>
                  <a:pt x="6232875" y="1727517"/>
                </a:cubicBezTo>
                <a:close/>
                <a:moveTo>
                  <a:pt x="377055" y="1727517"/>
                </a:moveTo>
                <a:cubicBezTo>
                  <a:pt x="337097" y="1727436"/>
                  <a:pt x="317123" y="1747075"/>
                  <a:pt x="317123" y="1786409"/>
                </a:cubicBezTo>
                <a:lnTo>
                  <a:pt x="317239" y="1786409"/>
                </a:lnTo>
                <a:cubicBezTo>
                  <a:pt x="317239" y="1823602"/>
                  <a:pt x="335599" y="1842191"/>
                  <a:pt x="372330" y="1842191"/>
                </a:cubicBezTo>
                <a:cubicBezTo>
                  <a:pt x="411896" y="1842191"/>
                  <a:pt x="431801" y="1822633"/>
                  <a:pt x="432030" y="1783528"/>
                </a:cubicBezTo>
                <a:cubicBezTo>
                  <a:pt x="432180" y="1746187"/>
                  <a:pt x="413856" y="1727517"/>
                  <a:pt x="377055" y="1727517"/>
                </a:cubicBezTo>
                <a:close/>
                <a:moveTo>
                  <a:pt x="277823" y="1727517"/>
                </a:moveTo>
                <a:cubicBezTo>
                  <a:pt x="257193" y="1726018"/>
                  <a:pt x="244399" y="1729245"/>
                  <a:pt x="248894" y="1754485"/>
                </a:cubicBezTo>
                <a:cubicBezTo>
                  <a:pt x="250739" y="1764513"/>
                  <a:pt x="249241" y="1775116"/>
                  <a:pt x="249241" y="1785488"/>
                </a:cubicBezTo>
                <a:cubicBezTo>
                  <a:pt x="249355" y="1798512"/>
                  <a:pt x="250623" y="1811534"/>
                  <a:pt x="249009" y="1824328"/>
                </a:cubicBezTo>
                <a:cubicBezTo>
                  <a:pt x="246704" y="1842768"/>
                  <a:pt x="256963" y="1843805"/>
                  <a:pt x="270561" y="1842768"/>
                </a:cubicBezTo>
                <a:cubicBezTo>
                  <a:pt x="282779" y="1841962"/>
                  <a:pt x="297531" y="1847147"/>
                  <a:pt x="296609" y="1825250"/>
                </a:cubicBezTo>
                <a:cubicBezTo>
                  <a:pt x="295456" y="1798627"/>
                  <a:pt x="295686" y="1771774"/>
                  <a:pt x="296493" y="1745035"/>
                </a:cubicBezTo>
                <a:cubicBezTo>
                  <a:pt x="296954" y="1730744"/>
                  <a:pt x="290385" y="1728553"/>
                  <a:pt x="277938" y="1727631"/>
                </a:cubicBezTo>
                <a:close/>
                <a:moveTo>
                  <a:pt x="10165868" y="1727401"/>
                </a:moveTo>
                <a:cubicBezTo>
                  <a:pt x="10165406" y="1737889"/>
                  <a:pt x="10164947" y="1748377"/>
                  <a:pt x="10164484" y="1758864"/>
                </a:cubicBezTo>
                <a:cubicBezTo>
                  <a:pt x="10164830" y="1778804"/>
                  <a:pt x="10166674" y="1798742"/>
                  <a:pt x="10165062" y="1818450"/>
                </a:cubicBezTo>
                <a:cubicBezTo>
                  <a:pt x="10163332" y="1838388"/>
                  <a:pt x="10170478" y="1842652"/>
                  <a:pt x="10189496" y="1842768"/>
                </a:cubicBezTo>
                <a:cubicBezTo>
                  <a:pt x="10210124" y="1842884"/>
                  <a:pt x="10214850" y="1835276"/>
                  <a:pt x="10213007" y="1816835"/>
                </a:cubicBezTo>
                <a:cubicBezTo>
                  <a:pt x="10211624" y="1802314"/>
                  <a:pt x="10212661" y="1787447"/>
                  <a:pt x="10212661" y="1772811"/>
                </a:cubicBezTo>
                <a:lnTo>
                  <a:pt x="10212661" y="1772696"/>
                </a:lnTo>
                <a:cubicBezTo>
                  <a:pt x="10212661" y="1742038"/>
                  <a:pt x="10197068" y="1726938"/>
                  <a:pt x="10165868" y="1727401"/>
                </a:cubicBezTo>
                <a:close/>
                <a:moveTo>
                  <a:pt x="7641723" y="1727401"/>
                </a:moveTo>
                <a:cubicBezTo>
                  <a:pt x="7620171" y="1726134"/>
                  <a:pt x="7612680" y="1732817"/>
                  <a:pt x="7614524" y="1754715"/>
                </a:cubicBezTo>
                <a:cubicBezTo>
                  <a:pt x="7616483" y="1777882"/>
                  <a:pt x="7614755" y="1801277"/>
                  <a:pt x="7615099" y="1824558"/>
                </a:cubicBezTo>
                <a:cubicBezTo>
                  <a:pt x="7615216" y="1831820"/>
                  <a:pt x="7613487" y="1839887"/>
                  <a:pt x="7624666" y="1842768"/>
                </a:cubicBezTo>
                <a:cubicBezTo>
                  <a:pt x="7651175" y="1849685"/>
                  <a:pt x="7662123" y="1841846"/>
                  <a:pt x="7662123" y="1814530"/>
                </a:cubicBezTo>
                <a:cubicBezTo>
                  <a:pt x="7662123" y="1805080"/>
                  <a:pt x="7662123" y="1795515"/>
                  <a:pt x="7662123" y="1786065"/>
                </a:cubicBezTo>
                <a:lnTo>
                  <a:pt x="7662008" y="1786180"/>
                </a:lnTo>
                <a:cubicBezTo>
                  <a:pt x="7662123" y="1773157"/>
                  <a:pt x="7660971" y="1760131"/>
                  <a:pt x="7662354" y="1747340"/>
                </a:cubicBezTo>
                <a:cubicBezTo>
                  <a:pt x="7664198" y="1730398"/>
                  <a:pt x="7656707" y="1728207"/>
                  <a:pt x="7641723" y="1727401"/>
                </a:cubicBezTo>
                <a:close/>
                <a:moveTo>
                  <a:pt x="1793393" y="1727401"/>
                </a:moveTo>
                <a:cubicBezTo>
                  <a:pt x="1792931" y="1737889"/>
                  <a:pt x="1792472" y="1748377"/>
                  <a:pt x="1792009" y="1758864"/>
                </a:cubicBezTo>
                <a:cubicBezTo>
                  <a:pt x="1792355" y="1778804"/>
                  <a:pt x="1794199" y="1798742"/>
                  <a:pt x="1792587" y="1818450"/>
                </a:cubicBezTo>
                <a:cubicBezTo>
                  <a:pt x="1790857" y="1838388"/>
                  <a:pt x="1798003" y="1842652"/>
                  <a:pt x="1817021" y="1842768"/>
                </a:cubicBezTo>
                <a:cubicBezTo>
                  <a:pt x="1837649" y="1842884"/>
                  <a:pt x="1842375" y="1835276"/>
                  <a:pt x="1840532" y="1816835"/>
                </a:cubicBezTo>
                <a:cubicBezTo>
                  <a:pt x="1839149" y="1802314"/>
                  <a:pt x="1840186" y="1787447"/>
                  <a:pt x="1840186" y="1772811"/>
                </a:cubicBezTo>
                <a:lnTo>
                  <a:pt x="1840186" y="1772696"/>
                </a:lnTo>
                <a:cubicBezTo>
                  <a:pt x="1840186" y="1742038"/>
                  <a:pt x="1824593" y="1726938"/>
                  <a:pt x="1793393" y="1727401"/>
                </a:cubicBezTo>
                <a:close/>
                <a:moveTo>
                  <a:pt x="8983838" y="1727286"/>
                </a:moveTo>
                <a:cubicBezTo>
                  <a:pt x="8960672" y="1726134"/>
                  <a:pt x="8952260" y="1733049"/>
                  <a:pt x="8955832" y="1755868"/>
                </a:cubicBezTo>
                <a:cubicBezTo>
                  <a:pt x="8957330" y="1765204"/>
                  <a:pt x="8956062" y="1774885"/>
                  <a:pt x="8956062" y="1784451"/>
                </a:cubicBezTo>
                <a:cubicBezTo>
                  <a:pt x="8956062" y="1794017"/>
                  <a:pt x="8957446" y="1803813"/>
                  <a:pt x="8955832" y="1813032"/>
                </a:cubicBezTo>
                <a:cubicBezTo>
                  <a:pt x="8951222" y="1839196"/>
                  <a:pt x="8962978" y="1845188"/>
                  <a:pt x="8987065" y="1843459"/>
                </a:cubicBezTo>
                <a:cubicBezTo>
                  <a:pt x="9001818" y="1842423"/>
                  <a:pt x="9006888" y="1837467"/>
                  <a:pt x="9007004" y="1823983"/>
                </a:cubicBezTo>
                <a:cubicBezTo>
                  <a:pt x="9007234" y="1799663"/>
                  <a:pt x="9006428" y="1775345"/>
                  <a:pt x="9008734" y="1751258"/>
                </a:cubicBezTo>
                <a:cubicBezTo>
                  <a:pt x="9010693" y="1730513"/>
                  <a:pt x="9002048" y="1728207"/>
                  <a:pt x="8983838" y="1727286"/>
                </a:cubicBezTo>
                <a:close/>
                <a:moveTo>
                  <a:pt x="611363" y="1727286"/>
                </a:moveTo>
                <a:cubicBezTo>
                  <a:pt x="588197" y="1726134"/>
                  <a:pt x="579785" y="1733049"/>
                  <a:pt x="583357" y="1755868"/>
                </a:cubicBezTo>
                <a:cubicBezTo>
                  <a:pt x="584855" y="1765204"/>
                  <a:pt x="583587" y="1774885"/>
                  <a:pt x="583587" y="1784451"/>
                </a:cubicBezTo>
                <a:cubicBezTo>
                  <a:pt x="583587" y="1794017"/>
                  <a:pt x="584971" y="1803813"/>
                  <a:pt x="583357" y="1813032"/>
                </a:cubicBezTo>
                <a:cubicBezTo>
                  <a:pt x="578747" y="1839196"/>
                  <a:pt x="590503" y="1845188"/>
                  <a:pt x="614590" y="1843459"/>
                </a:cubicBezTo>
                <a:cubicBezTo>
                  <a:pt x="629343" y="1842423"/>
                  <a:pt x="634413" y="1837467"/>
                  <a:pt x="634529" y="1823983"/>
                </a:cubicBezTo>
                <a:cubicBezTo>
                  <a:pt x="634759" y="1799663"/>
                  <a:pt x="633953" y="1775345"/>
                  <a:pt x="636259" y="1751258"/>
                </a:cubicBezTo>
                <a:cubicBezTo>
                  <a:pt x="638218" y="1730513"/>
                  <a:pt x="629573" y="1728207"/>
                  <a:pt x="611363" y="1727286"/>
                </a:cubicBezTo>
                <a:close/>
                <a:moveTo>
                  <a:pt x="9952997" y="1727171"/>
                </a:moveTo>
                <a:cubicBezTo>
                  <a:pt x="9913891" y="1727171"/>
                  <a:pt x="9894333" y="1746959"/>
                  <a:pt x="9894333" y="1786525"/>
                </a:cubicBezTo>
                <a:cubicBezTo>
                  <a:pt x="9894414" y="1823486"/>
                  <a:pt x="9913546" y="1841962"/>
                  <a:pt x="9951729" y="1841962"/>
                </a:cubicBezTo>
                <a:cubicBezTo>
                  <a:pt x="9989993" y="1841962"/>
                  <a:pt x="10009124" y="1822600"/>
                  <a:pt x="10009124" y="1783874"/>
                </a:cubicBezTo>
                <a:cubicBezTo>
                  <a:pt x="10009124" y="1746072"/>
                  <a:pt x="9990419" y="1727171"/>
                  <a:pt x="9952997" y="1727171"/>
                </a:cubicBezTo>
                <a:close/>
                <a:moveTo>
                  <a:pt x="1580522" y="1727171"/>
                </a:moveTo>
                <a:cubicBezTo>
                  <a:pt x="1541416" y="1727171"/>
                  <a:pt x="1521858" y="1746959"/>
                  <a:pt x="1521858" y="1786525"/>
                </a:cubicBezTo>
                <a:cubicBezTo>
                  <a:pt x="1521939" y="1823486"/>
                  <a:pt x="1541071" y="1841962"/>
                  <a:pt x="1579254" y="1841962"/>
                </a:cubicBezTo>
                <a:cubicBezTo>
                  <a:pt x="1617518" y="1841962"/>
                  <a:pt x="1636649" y="1822600"/>
                  <a:pt x="1636649" y="1783874"/>
                </a:cubicBezTo>
                <a:cubicBezTo>
                  <a:pt x="1636649" y="1746072"/>
                  <a:pt x="1617944" y="1727171"/>
                  <a:pt x="1580522" y="1727171"/>
                </a:cubicBezTo>
                <a:close/>
                <a:moveTo>
                  <a:pt x="6643680" y="1727127"/>
                </a:moveTo>
                <a:cubicBezTo>
                  <a:pt x="6638913" y="1727200"/>
                  <a:pt x="6633439" y="1728611"/>
                  <a:pt x="6629116" y="1727862"/>
                </a:cubicBezTo>
                <a:cubicBezTo>
                  <a:pt x="6614132" y="1725212"/>
                  <a:pt x="6606527" y="1730167"/>
                  <a:pt x="6608484" y="1747108"/>
                </a:cubicBezTo>
                <a:cubicBezTo>
                  <a:pt x="6609985" y="1760017"/>
                  <a:pt x="6608833" y="1773041"/>
                  <a:pt x="6608833" y="1786065"/>
                </a:cubicBezTo>
                <a:cubicBezTo>
                  <a:pt x="6608833" y="1799895"/>
                  <a:pt x="6608717" y="1813725"/>
                  <a:pt x="6608833" y="1827556"/>
                </a:cubicBezTo>
                <a:cubicBezTo>
                  <a:pt x="6608947" y="1832626"/>
                  <a:pt x="6607332" y="1840579"/>
                  <a:pt x="6612865" y="1841269"/>
                </a:cubicBezTo>
                <a:cubicBezTo>
                  <a:pt x="6626233" y="1842884"/>
                  <a:pt x="6644096" y="1848761"/>
                  <a:pt x="6652165" y="1838388"/>
                </a:cubicBezTo>
                <a:cubicBezTo>
                  <a:pt x="6660117" y="1828247"/>
                  <a:pt x="6661961" y="1808768"/>
                  <a:pt x="6650321" y="1798051"/>
                </a:cubicBezTo>
                <a:cubicBezTo>
                  <a:pt x="6639373" y="1788023"/>
                  <a:pt x="6635453" y="1783644"/>
                  <a:pt x="6649052" y="1773157"/>
                </a:cubicBezTo>
                <a:cubicBezTo>
                  <a:pt x="6662193" y="1763015"/>
                  <a:pt x="6657121" y="1746994"/>
                  <a:pt x="6654009" y="1734431"/>
                </a:cubicBezTo>
                <a:cubicBezTo>
                  <a:pt x="6652511" y="1728324"/>
                  <a:pt x="6648447" y="1727056"/>
                  <a:pt x="6643680" y="1727127"/>
                </a:cubicBezTo>
                <a:close/>
                <a:moveTo>
                  <a:pt x="9377196" y="1727056"/>
                </a:moveTo>
                <a:cubicBezTo>
                  <a:pt x="9357026" y="1721062"/>
                  <a:pt x="9354029" y="1732126"/>
                  <a:pt x="9353453" y="1750220"/>
                </a:cubicBezTo>
                <a:cubicBezTo>
                  <a:pt x="9352762" y="1770967"/>
                  <a:pt x="9362328" y="1773617"/>
                  <a:pt x="9379846" y="1774193"/>
                </a:cubicBezTo>
                <a:lnTo>
                  <a:pt x="9379846" y="1774308"/>
                </a:lnTo>
                <a:cubicBezTo>
                  <a:pt x="9399324" y="1775001"/>
                  <a:pt x="9401744" y="1766355"/>
                  <a:pt x="9402436" y="1749875"/>
                </a:cubicBezTo>
                <a:cubicBezTo>
                  <a:pt x="9403242" y="1730859"/>
                  <a:pt x="9398056" y="1722100"/>
                  <a:pt x="9377196" y="1727056"/>
                </a:cubicBezTo>
                <a:close/>
                <a:moveTo>
                  <a:pt x="8104578" y="1727056"/>
                </a:moveTo>
                <a:cubicBezTo>
                  <a:pt x="8087291" y="1722330"/>
                  <a:pt x="8081066" y="1729361"/>
                  <a:pt x="8081066" y="1748262"/>
                </a:cubicBezTo>
                <a:cubicBezTo>
                  <a:pt x="8081066" y="1766818"/>
                  <a:pt x="8085561" y="1773732"/>
                  <a:pt x="8105731" y="1774193"/>
                </a:cubicBezTo>
                <a:cubicBezTo>
                  <a:pt x="8127052" y="1774655"/>
                  <a:pt x="8129242" y="1765896"/>
                  <a:pt x="8129472" y="1748146"/>
                </a:cubicBezTo>
                <a:cubicBezTo>
                  <a:pt x="8129818" y="1729361"/>
                  <a:pt x="8123594" y="1722561"/>
                  <a:pt x="8104578" y="1727056"/>
                </a:cubicBezTo>
                <a:close/>
                <a:moveTo>
                  <a:pt x="7906574" y="1727056"/>
                </a:moveTo>
                <a:cubicBezTo>
                  <a:pt x="7891015" y="1725673"/>
                  <a:pt x="7876378" y="1722446"/>
                  <a:pt x="7877530" y="1748146"/>
                </a:cubicBezTo>
                <a:cubicBezTo>
                  <a:pt x="7878452" y="1767855"/>
                  <a:pt x="7882717" y="1775462"/>
                  <a:pt x="7903578" y="1774193"/>
                </a:cubicBezTo>
                <a:cubicBezTo>
                  <a:pt x="7921096" y="1773157"/>
                  <a:pt x="7932275" y="1773041"/>
                  <a:pt x="7931584" y="1749760"/>
                </a:cubicBezTo>
                <a:cubicBezTo>
                  <a:pt x="7931008" y="1730283"/>
                  <a:pt x="7925936" y="1722789"/>
                  <a:pt x="7906689" y="1727056"/>
                </a:cubicBezTo>
                <a:close/>
                <a:moveTo>
                  <a:pt x="1004721" y="1727056"/>
                </a:moveTo>
                <a:cubicBezTo>
                  <a:pt x="984551" y="1721062"/>
                  <a:pt x="981554" y="1732126"/>
                  <a:pt x="980978" y="1750220"/>
                </a:cubicBezTo>
                <a:cubicBezTo>
                  <a:pt x="980287" y="1770967"/>
                  <a:pt x="989853" y="1773617"/>
                  <a:pt x="1007371" y="1774193"/>
                </a:cubicBezTo>
                <a:lnTo>
                  <a:pt x="1007371" y="1774308"/>
                </a:lnTo>
                <a:cubicBezTo>
                  <a:pt x="1026849" y="1775001"/>
                  <a:pt x="1029269" y="1766355"/>
                  <a:pt x="1029961" y="1749875"/>
                </a:cubicBezTo>
                <a:cubicBezTo>
                  <a:pt x="1030767" y="1730859"/>
                  <a:pt x="1025581" y="1722100"/>
                  <a:pt x="1004721" y="1727056"/>
                </a:cubicBezTo>
                <a:close/>
                <a:moveTo>
                  <a:pt x="8862910" y="1727025"/>
                </a:moveTo>
                <a:cubicBezTo>
                  <a:pt x="8857148" y="1726652"/>
                  <a:pt x="8849974" y="1729245"/>
                  <a:pt x="8844844" y="1728784"/>
                </a:cubicBezTo>
                <a:cubicBezTo>
                  <a:pt x="8834702" y="1727862"/>
                  <a:pt x="8819142" y="1721752"/>
                  <a:pt x="8820180" y="1743536"/>
                </a:cubicBezTo>
                <a:cubicBezTo>
                  <a:pt x="8821332" y="1767855"/>
                  <a:pt x="8821908" y="1792288"/>
                  <a:pt x="8819950" y="1816374"/>
                </a:cubicBezTo>
                <a:cubicBezTo>
                  <a:pt x="8818106" y="1838043"/>
                  <a:pt x="8824906" y="1844497"/>
                  <a:pt x="8846803" y="1843691"/>
                </a:cubicBezTo>
                <a:cubicBezTo>
                  <a:pt x="8865820" y="1842998"/>
                  <a:pt x="8875962" y="1840117"/>
                  <a:pt x="8872851" y="1818450"/>
                </a:cubicBezTo>
                <a:cubicBezTo>
                  <a:pt x="8871352" y="1807387"/>
                  <a:pt x="8872620" y="1795976"/>
                  <a:pt x="8872620" y="1784681"/>
                </a:cubicBezTo>
                <a:cubicBezTo>
                  <a:pt x="8872504" y="1784681"/>
                  <a:pt x="8872504" y="1784681"/>
                  <a:pt x="8872504" y="1784681"/>
                </a:cubicBezTo>
                <a:cubicBezTo>
                  <a:pt x="8872504" y="1770851"/>
                  <a:pt x="8871929" y="1756905"/>
                  <a:pt x="8872504" y="1743075"/>
                </a:cubicBezTo>
                <a:cubicBezTo>
                  <a:pt x="8873024" y="1730743"/>
                  <a:pt x="8868672" y="1727401"/>
                  <a:pt x="8862910" y="1727025"/>
                </a:cubicBezTo>
                <a:close/>
                <a:moveTo>
                  <a:pt x="490435" y="1727025"/>
                </a:moveTo>
                <a:cubicBezTo>
                  <a:pt x="484673" y="1726652"/>
                  <a:pt x="477499" y="1729245"/>
                  <a:pt x="472369" y="1728784"/>
                </a:cubicBezTo>
                <a:cubicBezTo>
                  <a:pt x="462227" y="1727862"/>
                  <a:pt x="446667" y="1721752"/>
                  <a:pt x="447705" y="1743536"/>
                </a:cubicBezTo>
                <a:cubicBezTo>
                  <a:pt x="448857" y="1767855"/>
                  <a:pt x="449433" y="1792288"/>
                  <a:pt x="447475" y="1816374"/>
                </a:cubicBezTo>
                <a:cubicBezTo>
                  <a:pt x="445631" y="1838043"/>
                  <a:pt x="452431" y="1844497"/>
                  <a:pt x="474328" y="1843691"/>
                </a:cubicBezTo>
                <a:cubicBezTo>
                  <a:pt x="493345" y="1842998"/>
                  <a:pt x="503487" y="1840117"/>
                  <a:pt x="500376" y="1818450"/>
                </a:cubicBezTo>
                <a:cubicBezTo>
                  <a:pt x="498877" y="1807387"/>
                  <a:pt x="500145" y="1795976"/>
                  <a:pt x="500145" y="1784681"/>
                </a:cubicBezTo>
                <a:cubicBezTo>
                  <a:pt x="500029" y="1784681"/>
                  <a:pt x="500029" y="1784681"/>
                  <a:pt x="500029" y="1784681"/>
                </a:cubicBezTo>
                <a:cubicBezTo>
                  <a:pt x="500029" y="1770851"/>
                  <a:pt x="499454" y="1756905"/>
                  <a:pt x="500029" y="1743075"/>
                </a:cubicBezTo>
                <a:cubicBezTo>
                  <a:pt x="500549" y="1730743"/>
                  <a:pt x="496197" y="1727401"/>
                  <a:pt x="490435" y="1727025"/>
                </a:cubicBezTo>
                <a:close/>
                <a:moveTo>
                  <a:pt x="9180806" y="1726938"/>
                </a:moveTo>
                <a:cubicBezTo>
                  <a:pt x="9160636" y="1722561"/>
                  <a:pt x="9154989" y="1730974"/>
                  <a:pt x="9155104" y="1750451"/>
                </a:cubicBezTo>
                <a:cubicBezTo>
                  <a:pt x="9155219" y="1769008"/>
                  <a:pt x="9161904" y="1773732"/>
                  <a:pt x="9179538" y="1774424"/>
                </a:cubicBezTo>
                <a:lnTo>
                  <a:pt x="9179652" y="1774424"/>
                </a:lnTo>
                <a:cubicBezTo>
                  <a:pt x="9200053" y="1775345"/>
                  <a:pt x="9204201" y="1767625"/>
                  <a:pt x="9203856" y="1748953"/>
                </a:cubicBezTo>
                <a:cubicBezTo>
                  <a:pt x="9203625" y="1731205"/>
                  <a:pt x="9199937" y="1721984"/>
                  <a:pt x="9180806" y="1726938"/>
                </a:cubicBezTo>
                <a:close/>
                <a:moveTo>
                  <a:pt x="6431112" y="1726938"/>
                </a:moveTo>
                <a:lnTo>
                  <a:pt x="6431112" y="1727056"/>
                </a:lnTo>
                <a:cubicBezTo>
                  <a:pt x="6411864" y="1727171"/>
                  <a:pt x="6402300" y="1730513"/>
                  <a:pt x="6404258" y="1752526"/>
                </a:cubicBezTo>
                <a:cubicBezTo>
                  <a:pt x="6406215" y="1774885"/>
                  <a:pt x="6406215" y="1797589"/>
                  <a:pt x="6404488" y="1820064"/>
                </a:cubicBezTo>
                <a:cubicBezTo>
                  <a:pt x="6403103" y="1839425"/>
                  <a:pt x="6411172" y="1842076"/>
                  <a:pt x="6428231" y="1843229"/>
                </a:cubicBezTo>
                <a:cubicBezTo>
                  <a:pt x="6452779" y="1844842"/>
                  <a:pt x="6461193" y="1836083"/>
                  <a:pt x="6457622" y="1812573"/>
                </a:cubicBezTo>
                <a:cubicBezTo>
                  <a:pt x="6456353" y="1804043"/>
                  <a:pt x="6457505" y="1795168"/>
                  <a:pt x="6457505" y="1786525"/>
                </a:cubicBezTo>
                <a:cubicBezTo>
                  <a:pt x="6457505" y="1775230"/>
                  <a:pt x="6456353" y="1763821"/>
                  <a:pt x="6457734" y="1752756"/>
                </a:cubicBezTo>
                <a:cubicBezTo>
                  <a:pt x="6460385" y="1731319"/>
                  <a:pt x="6450934" y="1726825"/>
                  <a:pt x="6431112" y="1726938"/>
                </a:cubicBezTo>
                <a:close/>
                <a:moveTo>
                  <a:pt x="808331" y="1726938"/>
                </a:moveTo>
                <a:cubicBezTo>
                  <a:pt x="788161" y="1722561"/>
                  <a:pt x="782514" y="1730974"/>
                  <a:pt x="782629" y="1750451"/>
                </a:cubicBezTo>
                <a:cubicBezTo>
                  <a:pt x="782744" y="1769008"/>
                  <a:pt x="789429" y="1773732"/>
                  <a:pt x="807063" y="1774424"/>
                </a:cubicBezTo>
                <a:lnTo>
                  <a:pt x="807177" y="1774424"/>
                </a:lnTo>
                <a:cubicBezTo>
                  <a:pt x="827578" y="1775345"/>
                  <a:pt x="831726" y="1767625"/>
                  <a:pt x="831381" y="1748953"/>
                </a:cubicBezTo>
                <a:cubicBezTo>
                  <a:pt x="831150" y="1731205"/>
                  <a:pt x="827462" y="1721984"/>
                  <a:pt x="808331" y="1726938"/>
                </a:cubicBezTo>
                <a:close/>
                <a:moveTo>
                  <a:pt x="8035311" y="1726825"/>
                </a:moveTo>
                <a:cubicBezTo>
                  <a:pt x="8014450" y="1721293"/>
                  <a:pt x="8014335" y="1733625"/>
                  <a:pt x="8013412" y="1749644"/>
                </a:cubicBezTo>
                <a:cubicBezTo>
                  <a:pt x="8012260" y="1769930"/>
                  <a:pt x="8019866" y="1774193"/>
                  <a:pt x="8038768" y="1774193"/>
                </a:cubicBezTo>
                <a:cubicBezTo>
                  <a:pt x="8058246" y="1774193"/>
                  <a:pt x="8061012" y="1766011"/>
                  <a:pt x="8061934" y="1749184"/>
                </a:cubicBezTo>
                <a:cubicBezTo>
                  <a:pt x="8063202" y="1727631"/>
                  <a:pt x="8053521" y="1723482"/>
                  <a:pt x="8035311" y="1726825"/>
                </a:cubicBezTo>
                <a:close/>
                <a:moveTo>
                  <a:pt x="7971691" y="1726825"/>
                </a:moveTo>
                <a:cubicBezTo>
                  <a:pt x="7953137" y="1723252"/>
                  <a:pt x="7945068" y="1728439"/>
                  <a:pt x="7945415" y="1749414"/>
                </a:cubicBezTo>
                <a:cubicBezTo>
                  <a:pt x="7945761" y="1769122"/>
                  <a:pt x="7952330" y="1774424"/>
                  <a:pt x="7971115" y="1774308"/>
                </a:cubicBezTo>
                <a:cubicBezTo>
                  <a:pt x="7988749" y="1774078"/>
                  <a:pt x="7995433" y="1769353"/>
                  <a:pt x="7995203" y="1750797"/>
                </a:cubicBezTo>
                <a:cubicBezTo>
                  <a:pt x="7994972" y="1733049"/>
                  <a:pt x="7992783" y="1721524"/>
                  <a:pt x="7971691" y="1726825"/>
                </a:cubicBezTo>
                <a:close/>
                <a:moveTo>
                  <a:pt x="6833113" y="1726825"/>
                </a:moveTo>
                <a:cubicBezTo>
                  <a:pt x="6813289" y="1722561"/>
                  <a:pt x="6808216" y="1731205"/>
                  <a:pt x="6808216" y="1750335"/>
                </a:cubicBezTo>
                <a:lnTo>
                  <a:pt x="6808102" y="1750335"/>
                </a:lnTo>
                <a:cubicBezTo>
                  <a:pt x="6807988" y="1770967"/>
                  <a:pt x="6817209" y="1773271"/>
                  <a:pt x="6834608" y="1774308"/>
                </a:cubicBezTo>
                <a:cubicBezTo>
                  <a:pt x="6857430" y="1775692"/>
                  <a:pt x="6855934" y="1763129"/>
                  <a:pt x="6856969" y="1747454"/>
                </a:cubicBezTo>
                <a:cubicBezTo>
                  <a:pt x="6858354" y="1727862"/>
                  <a:pt x="6850053" y="1723138"/>
                  <a:pt x="6833113" y="1726825"/>
                </a:cubicBezTo>
                <a:close/>
                <a:moveTo>
                  <a:pt x="6499225" y="1726825"/>
                </a:moveTo>
                <a:cubicBezTo>
                  <a:pt x="6477214" y="1726938"/>
                  <a:pt x="6469721" y="1733049"/>
                  <a:pt x="6472833" y="1754485"/>
                </a:cubicBezTo>
                <a:cubicBezTo>
                  <a:pt x="6474332" y="1764743"/>
                  <a:pt x="6473063" y="1775345"/>
                  <a:pt x="6473063" y="1785719"/>
                </a:cubicBezTo>
                <a:cubicBezTo>
                  <a:pt x="6473063" y="1799549"/>
                  <a:pt x="6473869" y="1813495"/>
                  <a:pt x="6472833" y="1827324"/>
                </a:cubicBezTo>
                <a:cubicBezTo>
                  <a:pt x="6471219" y="1849337"/>
                  <a:pt x="6487470" y="1842538"/>
                  <a:pt x="6497498" y="1841962"/>
                </a:cubicBezTo>
                <a:cubicBezTo>
                  <a:pt x="6507870" y="1841269"/>
                  <a:pt x="6525851" y="1851644"/>
                  <a:pt x="6525158" y="1827440"/>
                </a:cubicBezTo>
                <a:lnTo>
                  <a:pt x="6525273" y="1827440"/>
                </a:lnTo>
                <a:cubicBezTo>
                  <a:pt x="6524582" y="1803121"/>
                  <a:pt x="6523658" y="1778688"/>
                  <a:pt x="6525619" y="1754600"/>
                </a:cubicBezTo>
                <a:cubicBezTo>
                  <a:pt x="6527346" y="1733393"/>
                  <a:pt x="6521585" y="1726825"/>
                  <a:pt x="6499225" y="1726825"/>
                </a:cubicBezTo>
                <a:close/>
                <a:moveTo>
                  <a:pt x="5624575" y="1726825"/>
                </a:moveTo>
                <a:cubicBezTo>
                  <a:pt x="5605788" y="1722789"/>
                  <a:pt x="5598413" y="1729130"/>
                  <a:pt x="5598183" y="1749414"/>
                </a:cubicBezTo>
                <a:cubicBezTo>
                  <a:pt x="5598125" y="1759613"/>
                  <a:pt x="5600113" y="1765665"/>
                  <a:pt x="5604392" y="1769238"/>
                </a:cubicBezTo>
                <a:lnTo>
                  <a:pt x="5624279" y="1774178"/>
                </a:lnTo>
                <a:lnTo>
                  <a:pt x="5624228" y="1774193"/>
                </a:lnTo>
                <a:lnTo>
                  <a:pt x="5624343" y="1774193"/>
                </a:lnTo>
                <a:lnTo>
                  <a:pt x="5624279" y="1774178"/>
                </a:lnTo>
                <a:lnTo>
                  <a:pt x="5642942" y="1768329"/>
                </a:lnTo>
                <a:cubicBezTo>
                  <a:pt x="5646099" y="1764167"/>
                  <a:pt x="5646762" y="1757827"/>
                  <a:pt x="5646704" y="1749414"/>
                </a:cubicBezTo>
                <a:cubicBezTo>
                  <a:pt x="5646587" y="1732933"/>
                  <a:pt x="5645089" y="1721406"/>
                  <a:pt x="5624575" y="1726825"/>
                </a:cubicBezTo>
                <a:close/>
                <a:moveTo>
                  <a:pt x="11526540" y="1726709"/>
                </a:moveTo>
                <a:cubicBezTo>
                  <a:pt x="11508099" y="1722676"/>
                  <a:pt x="11502336" y="1730051"/>
                  <a:pt x="11502336" y="1748606"/>
                </a:cubicBezTo>
                <a:cubicBezTo>
                  <a:pt x="11502336" y="1767625"/>
                  <a:pt x="11507753" y="1773732"/>
                  <a:pt x="11527462" y="1774193"/>
                </a:cubicBezTo>
                <a:cubicBezTo>
                  <a:pt x="11549360" y="1774770"/>
                  <a:pt x="11550166" y="1764626"/>
                  <a:pt x="11550858" y="1747569"/>
                </a:cubicBezTo>
                <a:cubicBezTo>
                  <a:pt x="11551665" y="1728093"/>
                  <a:pt x="11543828" y="1722907"/>
                  <a:pt x="11526540" y="1726709"/>
                </a:cubicBezTo>
                <a:close/>
                <a:moveTo>
                  <a:pt x="10518542" y="1726709"/>
                </a:moveTo>
                <a:cubicBezTo>
                  <a:pt x="10498948" y="1721524"/>
                  <a:pt x="10496297" y="1731549"/>
                  <a:pt x="10495836" y="1748606"/>
                </a:cubicBezTo>
                <a:cubicBezTo>
                  <a:pt x="10495260" y="1767738"/>
                  <a:pt x="10500446" y="1774308"/>
                  <a:pt x="10520270" y="1773732"/>
                </a:cubicBezTo>
                <a:cubicBezTo>
                  <a:pt x="10538249" y="1773157"/>
                  <a:pt x="10544127" y="1767968"/>
                  <a:pt x="10544127" y="1749760"/>
                </a:cubicBezTo>
                <a:cubicBezTo>
                  <a:pt x="10544242" y="1730283"/>
                  <a:pt x="10538249" y="1722330"/>
                  <a:pt x="10518656" y="1726709"/>
                </a:cubicBezTo>
                <a:close/>
                <a:moveTo>
                  <a:pt x="10402251" y="1726709"/>
                </a:moveTo>
                <a:cubicBezTo>
                  <a:pt x="10373979" y="1725637"/>
                  <a:pt x="10360380" y="1739236"/>
                  <a:pt x="10361452" y="1767507"/>
                </a:cubicBezTo>
                <a:cubicBezTo>
                  <a:pt x="10391728" y="1768662"/>
                  <a:pt x="10405328" y="1755060"/>
                  <a:pt x="10402251" y="1726709"/>
                </a:cubicBezTo>
                <a:close/>
                <a:moveTo>
                  <a:pt x="9311501" y="1726709"/>
                </a:moveTo>
                <a:cubicBezTo>
                  <a:pt x="9293983" y="1723482"/>
                  <a:pt x="9285570" y="1727401"/>
                  <a:pt x="9285570" y="1748606"/>
                </a:cubicBezTo>
                <a:cubicBezTo>
                  <a:pt x="9285570" y="1770158"/>
                  <a:pt x="9293061" y="1774424"/>
                  <a:pt x="9312423" y="1774078"/>
                </a:cubicBezTo>
                <a:cubicBezTo>
                  <a:pt x="9330864" y="1773732"/>
                  <a:pt x="9339393" y="1771313"/>
                  <a:pt x="9339739" y="1749068"/>
                </a:cubicBezTo>
                <a:cubicBezTo>
                  <a:pt x="9340084" y="1724981"/>
                  <a:pt x="9328790" y="1724174"/>
                  <a:pt x="9311618" y="1726825"/>
                </a:cubicBezTo>
                <a:close/>
                <a:moveTo>
                  <a:pt x="3154065" y="1726709"/>
                </a:moveTo>
                <a:cubicBezTo>
                  <a:pt x="3135624" y="1722676"/>
                  <a:pt x="3129861" y="1730051"/>
                  <a:pt x="3129861" y="1748606"/>
                </a:cubicBezTo>
                <a:cubicBezTo>
                  <a:pt x="3129861" y="1767625"/>
                  <a:pt x="3135278" y="1773732"/>
                  <a:pt x="3154987" y="1774193"/>
                </a:cubicBezTo>
                <a:cubicBezTo>
                  <a:pt x="3176885" y="1774770"/>
                  <a:pt x="3177691" y="1764626"/>
                  <a:pt x="3178383" y="1747569"/>
                </a:cubicBezTo>
                <a:cubicBezTo>
                  <a:pt x="3179190" y="1728093"/>
                  <a:pt x="3171353" y="1722907"/>
                  <a:pt x="3154065" y="1726709"/>
                </a:cubicBezTo>
                <a:close/>
                <a:moveTo>
                  <a:pt x="2146067" y="1726709"/>
                </a:moveTo>
                <a:cubicBezTo>
                  <a:pt x="2126473" y="1721524"/>
                  <a:pt x="2123822" y="1731549"/>
                  <a:pt x="2123361" y="1748606"/>
                </a:cubicBezTo>
                <a:cubicBezTo>
                  <a:pt x="2122785" y="1767738"/>
                  <a:pt x="2127971" y="1774308"/>
                  <a:pt x="2147795" y="1773732"/>
                </a:cubicBezTo>
                <a:cubicBezTo>
                  <a:pt x="2165774" y="1773157"/>
                  <a:pt x="2171652" y="1767968"/>
                  <a:pt x="2171652" y="1749760"/>
                </a:cubicBezTo>
                <a:cubicBezTo>
                  <a:pt x="2171767" y="1730283"/>
                  <a:pt x="2165774" y="1722330"/>
                  <a:pt x="2146181" y="1726709"/>
                </a:cubicBezTo>
                <a:close/>
                <a:moveTo>
                  <a:pt x="2029776" y="1726709"/>
                </a:moveTo>
                <a:cubicBezTo>
                  <a:pt x="2001504" y="1725637"/>
                  <a:pt x="1987905" y="1739236"/>
                  <a:pt x="1988977" y="1767507"/>
                </a:cubicBezTo>
                <a:cubicBezTo>
                  <a:pt x="2019253" y="1768662"/>
                  <a:pt x="2032853" y="1755060"/>
                  <a:pt x="2029776" y="1726709"/>
                </a:cubicBezTo>
                <a:close/>
                <a:moveTo>
                  <a:pt x="939026" y="1726709"/>
                </a:moveTo>
                <a:cubicBezTo>
                  <a:pt x="921508" y="1723482"/>
                  <a:pt x="913095" y="1727401"/>
                  <a:pt x="913095" y="1748606"/>
                </a:cubicBezTo>
                <a:cubicBezTo>
                  <a:pt x="913095" y="1770158"/>
                  <a:pt x="920586" y="1774424"/>
                  <a:pt x="939948" y="1774078"/>
                </a:cubicBezTo>
                <a:cubicBezTo>
                  <a:pt x="958389" y="1773732"/>
                  <a:pt x="966918" y="1771313"/>
                  <a:pt x="967264" y="1749068"/>
                </a:cubicBezTo>
                <a:cubicBezTo>
                  <a:pt x="967609" y="1724981"/>
                  <a:pt x="956315" y="1724174"/>
                  <a:pt x="939143" y="1726825"/>
                </a:cubicBezTo>
                <a:close/>
                <a:moveTo>
                  <a:pt x="10317541" y="1726594"/>
                </a:moveTo>
                <a:cubicBezTo>
                  <a:pt x="10298294" y="1720830"/>
                  <a:pt x="10292300" y="1729705"/>
                  <a:pt x="10291954" y="1750335"/>
                </a:cubicBezTo>
                <a:cubicBezTo>
                  <a:pt x="10291782" y="1761054"/>
                  <a:pt x="10294230" y="1766789"/>
                  <a:pt x="10298870" y="1769915"/>
                </a:cubicBezTo>
                <a:lnTo>
                  <a:pt x="10318862" y="1773836"/>
                </a:lnTo>
                <a:lnTo>
                  <a:pt x="10318808" y="1773848"/>
                </a:lnTo>
                <a:lnTo>
                  <a:pt x="10318923" y="1773848"/>
                </a:lnTo>
                <a:lnTo>
                  <a:pt x="10318862" y="1773836"/>
                </a:lnTo>
                <a:lnTo>
                  <a:pt x="10340014" y="1769252"/>
                </a:lnTo>
                <a:cubicBezTo>
                  <a:pt x="10344422" y="1765404"/>
                  <a:pt x="10346354" y="1758806"/>
                  <a:pt x="10346354" y="1748146"/>
                </a:cubicBezTo>
                <a:cubicBezTo>
                  <a:pt x="10346468" y="1726249"/>
                  <a:pt x="10336326" y="1723596"/>
                  <a:pt x="10317541" y="1726594"/>
                </a:cubicBezTo>
                <a:close/>
                <a:moveTo>
                  <a:pt x="6966919" y="1726594"/>
                </a:moveTo>
                <a:cubicBezTo>
                  <a:pt x="6951592" y="1725327"/>
                  <a:pt x="6936839" y="1722907"/>
                  <a:pt x="6939374" y="1746878"/>
                </a:cubicBezTo>
                <a:cubicBezTo>
                  <a:pt x="6940874" y="1761976"/>
                  <a:pt x="6937993" y="1775345"/>
                  <a:pt x="6961273" y="1774308"/>
                </a:cubicBezTo>
                <a:cubicBezTo>
                  <a:pt x="6980866" y="1773502"/>
                  <a:pt x="6991584" y="1771081"/>
                  <a:pt x="6991469" y="1747569"/>
                </a:cubicBezTo>
                <a:cubicBezTo>
                  <a:pt x="6991353" y="1727631"/>
                  <a:pt x="6983056" y="1723827"/>
                  <a:pt x="6966919" y="1726594"/>
                </a:cubicBezTo>
                <a:close/>
                <a:moveTo>
                  <a:pt x="5490420" y="1726594"/>
                </a:moveTo>
                <a:cubicBezTo>
                  <a:pt x="5473707" y="1724518"/>
                  <a:pt x="5461953" y="1725212"/>
                  <a:pt x="5462300" y="1747916"/>
                </a:cubicBezTo>
                <a:cubicBezTo>
                  <a:pt x="5462530" y="1768777"/>
                  <a:pt x="5469443" y="1775116"/>
                  <a:pt x="5489500" y="1774308"/>
                </a:cubicBezTo>
                <a:cubicBezTo>
                  <a:pt x="5506210" y="1773617"/>
                  <a:pt x="5516928" y="1772578"/>
                  <a:pt x="5516928" y="1750912"/>
                </a:cubicBezTo>
                <a:cubicBezTo>
                  <a:pt x="5516928" y="1729937"/>
                  <a:pt x="5510244" y="1722100"/>
                  <a:pt x="5490420" y="1726594"/>
                </a:cubicBezTo>
                <a:close/>
                <a:moveTo>
                  <a:pt x="1945066" y="1726594"/>
                </a:moveTo>
                <a:cubicBezTo>
                  <a:pt x="1925819" y="1720830"/>
                  <a:pt x="1919825" y="1729705"/>
                  <a:pt x="1919479" y="1750335"/>
                </a:cubicBezTo>
                <a:cubicBezTo>
                  <a:pt x="1919307" y="1761054"/>
                  <a:pt x="1921755" y="1766789"/>
                  <a:pt x="1926395" y="1769915"/>
                </a:cubicBezTo>
                <a:lnTo>
                  <a:pt x="1946387" y="1773836"/>
                </a:lnTo>
                <a:lnTo>
                  <a:pt x="1946333" y="1773848"/>
                </a:lnTo>
                <a:lnTo>
                  <a:pt x="1946448" y="1773848"/>
                </a:lnTo>
                <a:lnTo>
                  <a:pt x="1946387" y="1773836"/>
                </a:lnTo>
                <a:lnTo>
                  <a:pt x="1967539" y="1769252"/>
                </a:lnTo>
                <a:cubicBezTo>
                  <a:pt x="1971947" y="1765404"/>
                  <a:pt x="1973879" y="1758806"/>
                  <a:pt x="1973879" y="1748146"/>
                </a:cubicBezTo>
                <a:cubicBezTo>
                  <a:pt x="1973993" y="1726249"/>
                  <a:pt x="1963851" y="1723596"/>
                  <a:pt x="1945066" y="1726594"/>
                </a:cubicBezTo>
                <a:close/>
                <a:moveTo>
                  <a:pt x="11472140" y="1726477"/>
                </a:moveTo>
                <a:cubicBezTo>
                  <a:pt x="11444018" y="1719680"/>
                  <a:pt x="11435260" y="1726364"/>
                  <a:pt x="11435260" y="1755175"/>
                </a:cubicBezTo>
                <a:cubicBezTo>
                  <a:pt x="11435260" y="1763821"/>
                  <a:pt x="11435260" y="1772465"/>
                  <a:pt x="11435260" y="1781109"/>
                </a:cubicBezTo>
                <a:cubicBezTo>
                  <a:pt x="11435143" y="1795861"/>
                  <a:pt x="11434914" y="1810499"/>
                  <a:pt x="11435260" y="1825250"/>
                </a:cubicBezTo>
                <a:cubicBezTo>
                  <a:pt x="11435374" y="1830782"/>
                  <a:pt x="11432724" y="1839541"/>
                  <a:pt x="11441022" y="1840117"/>
                </a:cubicBezTo>
                <a:cubicBezTo>
                  <a:pt x="11454276" y="1841039"/>
                  <a:pt x="11472601" y="1847724"/>
                  <a:pt x="11479631" y="1835737"/>
                </a:cubicBezTo>
                <a:lnTo>
                  <a:pt x="11479862" y="1835737"/>
                </a:lnTo>
                <a:cubicBezTo>
                  <a:pt x="11485970" y="1825250"/>
                  <a:pt x="11488736" y="1806579"/>
                  <a:pt x="11474906" y="1795284"/>
                </a:cubicBezTo>
                <a:cubicBezTo>
                  <a:pt x="11463612" y="1786180"/>
                  <a:pt x="11463842" y="1781339"/>
                  <a:pt x="11475482" y="1771889"/>
                </a:cubicBezTo>
                <a:cubicBezTo>
                  <a:pt x="11488622" y="1761284"/>
                  <a:pt x="11484818" y="1729590"/>
                  <a:pt x="11472140" y="1726477"/>
                </a:cubicBezTo>
                <a:close/>
                <a:moveTo>
                  <a:pt x="10057762" y="1726477"/>
                </a:moveTo>
                <a:lnTo>
                  <a:pt x="10057876" y="1726594"/>
                </a:lnTo>
                <a:cubicBezTo>
                  <a:pt x="10035057" y="1724635"/>
                  <a:pt x="10026066" y="1731549"/>
                  <a:pt x="10029870" y="1754715"/>
                </a:cubicBezTo>
                <a:cubicBezTo>
                  <a:pt x="10031369" y="1763937"/>
                  <a:pt x="10030101" y="1773732"/>
                  <a:pt x="10030101" y="1783182"/>
                </a:cubicBezTo>
                <a:cubicBezTo>
                  <a:pt x="10030101" y="1797012"/>
                  <a:pt x="10031253" y="1810960"/>
                  <a:pt x="10029755" y="1824558"/>
                </a:cubicBezTo>
                <a:cubicBezTo>
                  <a:pt x="10027450" y="1844497"/>
                  <a:pt x="10040358" y="1841962"/>
                  <a:pt x="10052460" y="1841962"/>
                </a:cubicBezTo>
                <a:cubicBezTo>
                  <a:pt x="10065484" y="1841962"/>
                  <a:pt x="10078737" y="1844613"/>
                  <a:pt x="10077585" y="1823522"/>
                </a:cubicBezTo>
                <a:cubicBezTo>
                  <a:pt x="10076202" y="1797705"/>
                  <a:pt x="10076546" y="1771658"/>
                  <a:pt x="10077354" y="1745840"/>
                </a:cubicBezTo>
                <a:cubicBezTo>
                  <a:pt x="10077700" y="1731089"/>
                  <a:pt x="10072053" y="1727631"/>
                  <a:pt x="10057762" y="1726477"/>
                </a:cubicBezTo>
                <a:close/>
                <a:moveTo>
                  <a:pt x="3099665" y="1726477"/>
                </a:moveTo>
                <a:cubicBezTo>
                  <a:pt x="3071543" y="1719680"/>
                  <a:pt x="3062785" y="1726364"/>
                  <a:pt x="3062785" y="1755175"/>
                </a:cubicBezTo>
                <a:cubicBezTo>
                  <a:pt x="3062785" y="1763821"/>
                  <a:pt x="3062785" y="1772465"/>
                  <a:pt x="3062785" y="1781109"/>
                </a:cubicBezTo>
                <a:cubicBezTo>
                  <a:pt x="3062668" y="1795861"/>
                  <a:pt x="3062439" y="1810499"/>
                  <a:pt x="3062785" y="1825250"/>
                </a:cubicBezTo>
                <a:cubicBezTo>
                  <a:pt x="3062899" y="1830782"/>
                  <a:pt x="3060249" y="1839541"/>
                  <a:pt x="3068547" y="1840117"/>
                </a:cubicBezTo>
                <a:cubicBezTo>
                  <a:pt x="3081801" y="1841039"/>
                  <a:pt x="3100126" y="1847724"/>
                  <a:pt x="3107156" y="1835737"/>
                </a:cubicBezTo>
                <a:lnTo>
                  <a:pt x="3107387" y="1835737"/>
                </a:lnTo>
                <a:cubicBezTo>
                  <a:pt x="3113495" y="1825250"/>
                  <a:pt x="3116261" y="1806579"/>
                  <a:pt x="3102431" y="1795284"/>
                </a:cubicBezTo>
                <a:cubicBezTo>
                  <a:pt x="3091137" y="1786180"/>
                  <a:pt x="3091367" y="1781339"/>
                  <a:pt x="3103007" y="1771889"/>
                </a:cubicBezTo>
                <a:cubicBezTo>
                  <a:pt x="3116147" y="1761284"/>
                  <a:pt x="3112343" y="1729590"/>
                  <a:pt x="3099665" y="1726477"/>
                </a:cubicBezTo>
                <a:close/>
                <a:moveTo>
                  <a:pt x="1685287" y="1726477"/>
                </a:moveTo>
                <a:lnTo>
                  <a:pt x="1685401" y="1726594"/>
                </a:lnTo>
                <a:cubicBezTo>
                  <a:pt x="1662582" y="1724635"/>
                  <a:pt x="1653591" y="1731549"/>
                  <a:pt x="1657395" y="1754715"/>
                </a:cubicBezTo>
                <a:cubicBezTo>
                  <a:pt x="1658894" y="1763937"/>
                  <a:pt x="1657626" y="1773732"/>
                  <a:pt x="1657626" y="1783182"/>
                </a:cubicBezTo>
                <a:cubicBezTo>
                  <a:pt x="1657626" y="1797012"/>
                  <a:pt x="1658778" y="1810960"/>
                  <a:pt x="1657280" y="1824558"/>
                </a:cubicBezTo>
                <a:cubicBezTo>
                  <a:pt x="1654975" y="1844497"/>
                  <a:pt x="1667883" y="1841962"/>
                  <a:pt x="1679985" y="1841962"/>
                </a:cubicBezTo>
                <a:cubicBezTo>
                  <a:pt x="1693009" y="1841962"/>
                  <a:pt x="1706262" y="1844613"/>
                  <a:pt x="1705110" y="1823522"/>
                </a:cubicBezTo>
                <a:cubicBezTo>
                  <a:pt x="1703727" y="1797705"/>
                  <a:pt x="1704071" y="1771658"/>
                  <a:pt x="1704879" y="1745840"/>
                </a:cubicBezTo>
                <a:cubicBezTo>
                  <a:pt x="1705225" y="1731089"/>
                  <a:pt x="1699578" y="1727631"/>
                  <a:pt x="1685287" y="1726477"/>
                </a:cubicBezTo>
                <a:close/>
                <a:moveTo>
                  <a:pt x="7774033" y="1726364"/>
                </a:moveTo>
                <a:cubicBezTo>
                  <a:pt x="7762162" y="1727631"/>
                  <a:pt x="7746833" y="1721406"/>
                  <a:pt x="7747756" y="1743651"/>
                </a:cubicBezTo>
                <a:cubicBezTo>
                  <a:pt x="7748909" y="1770391"/>
                  <a:pt x="7748563" y="1797243"/>
                  <a:pt x="7747756" y="1823983"/>
                </a:cubicBezTo>
                <a:cubicBezTo>
                  <a:pt x="7747295" y="1837928"/>
                  <a:pt x="7753173" y="1841039"/>
                  <a:pt x="7766082" y="1841730"/>
                </a:cubicBezTo>
                <a:lnTo>
                  <a:pt x="7766082" y="1841616"/>
                </a:lnTo>
                <a:cubicBezTo>
                  <a:pt x="7786020" y="1842652"/>
                  <a:pt x="7800081" y="1840809"/>
                  <a:pt x="7795354" y="1814991"/>
                </a:cubicBezTo>
                <a:cubicBezTo>
                  <a:pt x="7793511" y="1804967"/>
                  <a:pt x="7795010" y="1794363"/>
                  <a:pt x="7795010" y="1783990"/>
                </a:cubicBezTo>
                <a:cubicBezTo>
                  <a:pt x="7795010" y="1771081"/>
                  <a:pt x="7793857" y="1757942"/>
                  <a:pt x="7795354" y="1745150"/>
                </a:cubicBezTo>
                <a:cubicBezTo>
                  <a:pt x="7797544" y="1727056"/>
                  <a:pt x="7788094" y="1724981"/>
                  <a:pt x="7774033" y="1726364"/>
                </a:cubicBezTo>
                <a:close/>
                <a:moveTo>
                  <a:pt x="11728462" y="1726249"/>
                </a:moveTo>
                <a:cubicBezTo>
                  <a:pt x="11712442" y="1724981"/>
                  <a:pt x="11699533" y="1723827"/>
                  <a:pt x="11699994" y="1747340"/>
                </a:cubicBezTo>
                <a:cubicBezTo>
                  <a:pt x="11700455" y="1767738"/>
                  <a:pt x="11705757" y="1774770"/>
                  <a:pt x="11726618" y="1774078"/>
                </a:cubicBezTo>
                <a:cubicBezTo>
                  <a:pt x="11745173" y="1773502"/>
                  <a:pt x="11754854" y="1771313"/>
                  <a:pt x="11754508" y="1748723"/>
                </a:cubicBezTo>
                <a:cubicBezTo>
                  <a:pt x="11754164" y="1727517"/>
                  <a:pt x="11745519" y="1723368"/>
                  <a:pt x="11728576" y="1726364"/>
                </a:cubicBezTo>
                <a:close/>
                <a:moveTo>
                  <a:pt x="3355987" y="1726249"/>
                </a:moveTo>
                <a:cubicBezTo>
                  <a:pt x="3339967" y="1724981"/>
                  <a:pt x="3327058" y="1723827"/>
                  <a:pt x="3327519" y="1747340"/>
                </a:cubicBezTo>
                <a:cubicBezTo>
                  <a:pt x="3327980" y="1767738"/>
                  <a:pt x="3333282" y="1774770"/>
                  <a:pt x="3354143" y="1774078"/>
                </a:cubicBezTo>
                <a:cubicBezTo>
                  <a:pt x="3372698" y="1773502"/>
                  <a:pt x="3382379" y="1771313"/>
                  <a:pt x="3382033" y="1748723"/>
                </a:cubicBezTo>
                <a:cubicBezTo>
                  <a:pt x="3381689" y="1727517"/>
                  <a:pt x="3373044" y="1723368"/>
                  <a:pt x="3356101" y="1726364"/>
                </a:cubicBezTo>
                <a:close/>
                <a:moveTo>
                  <a:pt x="10120920" y="1726134"/>
                </a:moveTo>
                <a:cubicBezTo>
                  <a:pt x="10109048" y="1727286"/>
                  <a:pt x="10093720" y="1720947"/>
                  <a:pt x="10094642" y="1743306"/>
                </a:cubicBezTo>
                <a:cubicBezTo>
                  <a:pt x="10095796" y="1770045"/>
                  <a:pt x="10095450" y="1796898"/>
                  <a:pt x="10094642" y="1823637"/>
                </a:cubicBezTo>
                <a:cubicBezTo>
                  <a:pt x="10094181" y="1837582"/>
                  <a:pt x="10100060" y="1840693"/>
                  <a:pt x="10112968" y="1841385"/>
                </a:cubicBezTo>
                <a:cubicBezTo>
                  <a:pt x="10133021" y="1842423"/>
                  <a:pt x="10147198" y="1840579"/>
                  <a:pt x="10142241" y="1814648"/>
                </a:cubicBezTo>
                <a:cubicBezTo>
                  <a:pt x="10140282" y="1804620"/>
                  <a:pt x="10141896" y="1794017"/>
                  <a:pt x="10141896" y="1783644"/>
                </a:cubicBezTo>
                <a:lnTo>
                  <a:pt x="10142012" y="1783528"/>
                </a:lnTo>
                <a:cubicBezTo>
                  <a:pt x="10142012" y="1770619"/>
                  <a:pt x="10140858" y="1757481"/>
                  <a:pt x="10142356" y="1744689"/>
                </a:cubicBezTo>
                <a:cubicBezTo>
                  <a:pt x="10144546" y="1726594"/>
                  <a:pt x="10134865" y="1724750"/>
                  <a:pt x="10120920" y="1726134"/>
                </a:cubicBezTo>
                <a:close/>
                <a:moveTo>
                  <a:pt x="7708916" y="1726134"/>
                </a:moveTo>
                <a:cubicBezTo>
                  <a:pt x="7688055" y="1724518"/>
                  <a:pt x="7675493" y="1728207"/>
                  <a:pt x="7680102" y="1753217"/>
                </a:cubicBezTo>
                <a:cubicBezTo>
                  <a:pt x="7681717" y="1762437"/>
                  <a:pt x="7680333" y="1772234"/>
                  <a:pt x="7680333" y="1781685"/>
                </a:cubicBezTo>
                <a:cubicBezTo>
                  <a:pt x="7680333" y="1795515"/>
                  <a:pt x="7681601" y="1809460"/>
                  <a:pt x="7679987" y="1823060"/>
                </a:cubicBezTo>
                <a:cubicBezTo>
                  <a:pt x="7677913" y="1841616"/>
                  <a:pt x="7688170" y="1842423"/>
                  <a:pt x="7701769" y="1841501"/>
                </a:cubicBezTo>
                <a:cubicBezTo>
                  <a:pt x="7714217" y="1840693"/>
                  <a:pt x="7728624" y="1845188"/>
                  <a:pt x="7727703" y="1823637"/>
                </a:cubicBezTo>
                <a:cubicBezTo>
                  <a:pt x="7726549" y="1797012"/>
                  <a:pt x="7726896" y="1770158"/>
                  <a:pt x="7727703" y="1743420"/>
                </a:cubicBezTo>
                <a:cubicBezTo>
                  <a:pt x="7728162" y="1728900"/>
                  <a:pt x="7721247" y="1727171"/>
                  <a:pt x="7708916" y="1726249"/>
                </a:cubicBezTo>
                <a:close/>
                <a:moveTo>
                  <a:pt x="1748445" y="1726134"/>
                </a:moveTo>
                <a:cubicBezTo>
                  <a:pt x="1736573" y="1727286"/>
                  <a:pt x="1721245" y="1720947"/>
                  <a:pt x="1722167" y="1743306"/>
                </a:cubicBezTo>
                <a:cubicBezTo>
                  <a:pt x="1723321" y="1770045"/>
                  <a:pt x="1722975" y="1796898"/>
                  <a:pt x="1722167" y="1823637"/>
                </a:cubicBezTo>
                <a:cubicBezTo>
                  <a:pt x="1721706" y="1837582"/>
                  <a:pt x="1727585" y="1840693"/>
                  <a:pt x="1740493" y="1841385"/>
                </a:cubicBezTo>
                <a:cubicBezTo>
                  <a:pt x="1760546" y="1842423"/>
                  <a:pt x="1774723" y="1840579"/>
                  <a:pt x="1769766" y="1814648"/>
                </a:cubicBezTo>
                <a:cubicBezTo>
                  <a:pt x="1767807" y="1804620"/>
                  <a:pt x="1769421" y="1794017"/>
                  <a:pt x="1769421" y="1783644"/>
                </a:cubicBezTo>
                <a:lnTo>
                  <a:pt x="1769537" y="1783528"/>
                </a:lnTo>
                <a:cubicBezTo>
                  <a:pt x="1769537" y="1770619"/>
                  <a:pt x="1768383" y="1757481"/>
                  <a:pt x="1769881" y="1744689"/>
                </a:cubicBezTo>
                <a:cubicBezTo>
                  <a:pt x="1772071" y="1726594"/>
                  <a:pt x="1762390" y="1724750"/>
                  <a:pt x="1748445" y="1726134"/>
                </a:cubicBezTo>
                <a:close/>
                <a:moveTo>
                  <a:pt x="7851239" y="1726032"/>
                </a:moveTo>
                <a:cubicBezTo>
                  <a:pt x="7846528" y="1726191"/>
                  <a:pt x="7841169" y="1727573"/>
                  <a:pt x="7837422" y="1726477"/>
                </a:cubicBezTo>
                <a:cubicBezTo>
                  <a:pt x="7810568" y="1726477"/>
                  <a:pt x="7810454" y="1726477"/>
                  <a:pt x="7810339" y="1751258"/>
                </a:cubicBezTo>
                <a:cubicBezTo>
                  <a:pt x="7810107" y="1775462"/>
                  <a:pt x="7810222" y="1799549"/>
                  <a:pt x="7810454" y="1823751"/>
                </a:cubicBezTo>
                <a:cubicBezTo>
                  <a:pt x="7810454" y="1830321"/>
                  <a:pt x="7808839" y="1839771"/>
                  <a:pt x="7818176" y="1840347"/>
                </a:cubicBezTo>
                <a:cubicBezTo>
                  <a:pt x="7832351" y="1841155"/>
                  <a:pt x="7852176" y="1848301"/>
                  <a:pt x="7859321" y="1836315"/>
                </a:cubicBezTo>
                <a:cubicBezTo>
                  <a:pt x="7865775" y="1825480"/>
                  <a:pt x="7871537" y="1805543"/>
                  <a:pt x="7852290" y="1793209"/>
                </a:cubicBezTo>
                <a:lnTo>
                  <a:pt x="7852405" y="1793209"/>
                </a:lnTo>
                <a:cubicBezTo>
                  <a:pt x="7843414" y="1787563"/>
                  <a:pt x="7845029" y="1779611"/>
                  <a:pt x="7854710" y="1773041"/>
                </a:cubicBezTo>
                <a:cubicBezTo>
                  <a:pt x="7870270" y="1762552"/>
                  <a:pt x="7863584" y="1745840"/>
                  <a:pt x="7861164" y="1732933"/>
                </a:cubicBezTo>
                <a:cubicBezTo>
                  <a:pt x="7860013" y="1726938"/>
                  <a:pt x="7855950" y="1725874"/>
                  <a:pt x="7851239" y="1726032"/>
                </a:cubicBezTo>
                <a:close/>
                <a:moveTo>
                  <a:pt x="11162688" y="1726018"/>
                </a:moveTo>
                <a:cubicBezTo>
                  <a:pt x="11123040" y="1726099"/>
                  <a:pt x="11103217" y="1745576"/>
                  <a:pt x="11103217" y="1784451"/>
                </a:cubicBezTo>
                <a:cubicBezTo>
                  <a:pt x="11103217" y="1785373"/>
                  <a:pt x="11103217" y="1786180"/>
                  <a:pt x="11103217" y="1787102"/>
                </a:cubicBezTo>
                <a:cubicBezTo>
                  <a:pt x="11103136" y="1822828"/>
                  <a:pt x="11121080" y="1840693"/>
                  <a:pt x="11157039" y="1840693"/>
                </a:cubicBezTo>
                <a:cubicBezTo>
                  <a:pt x="11197608" y="1840613"/>
                  <a:pt x="11217892" y="1820721"/>
                  <a:pt x="11217892" y="1780994"/>
                </a:cubicBezTo>
                <a:cubicBezTo>
                  <a:pt x="11217812" y="1744342"/>
                  <a:pt x="11199418" y="1726018"/>
                  <a:pt x="11162688" y="1726018"/>
                </a:cubicBezTo>
                <a:close/>
                <a:moveTo>
                  <a:pt x="6698842" y="1726018"/>
                </a:moveTo>
                <a:cubicBezTo>
                  <a:pt x="6681786" y="1726477"/>
                  <a:pt x="6671874" y="1727401"/>
                  <a:pt x="6672795" y="1749184"/>
                </a:cubicBezTo>
                <a:cubicBezTo>
                  <a:pt x="6673602" y="1768892"/>
                  <a:pt x="6680517" y="1773732"/>
                  <a:pt x="6698842" y="1774078"/>
                </a:cubicBezTo>
                <a:lnTo>
                  <a:pt x="6698958" y="1774078"/>
                </a:lnTo>
                <a:cubicBezTo>
                  <a:pt x="6718090" y="1774424"/>
                  <a:pt x="6723623" y="1766818"/>
                  <a:pt x="6720051" y="1749299"/>
                </a:cubicBezTo>
                <a:cubicBezTo>
                  <a:pt x="6724198" y="1731665"/>
                  <a:pt x="6717514" y="1725442"/>
                  <a:pt x="6698842" y="1726018"/>
                </a:cubicBezTo>
                <a:close/>
                <a:moveTo>
                  <a:pt x="5556922" y="1726018"/>
                </a:moveTo>
                <a:cubicBezTo>
                  <a:pt x="5540901" y="1725788"/>
                  <a:pt x="5529604" y="1725212"/>
                  <a:pt x="5530412" y="1748262"/>
                </a:cubicBezTo>
                <a:cubicBezTo>
                  <a:pt x="5531105" y="1768892"/>
                  <a:pt x="5536404" y="1777420"/>
                  <a:pt x="5557038" y="1772811"/>
                </a:cubicBezTo>
                <a:cubicBezTo>
                  <a:pt x="5578011" y="1777420"/>
                  <a:pt x="5583430" y="1768777"/>
                  <a:pt x="5584122" y="1748031"/>
                </a:cubicBezTo>
                <a:cubicBezTo>
                  <a:pt x="5584928" y="1724635"/>
                  <a:pt x="5572595" y="1726249"/>
                  <a:pt x="5557038" y="1726018"/>
                </a:cubicBezTo>
                <a:close/>
                <a:moveTo>
                  <a:pt x="2790213" y="1726018"/>
                </a:moveTo>
                <a:cubicBezTo>
                  <a:pt x="2750565" y="1726099"/>
                  <a:pt x="2730742" y="1745576"/>
                  <a:pt x="2730742" y="1784451"/>
                </a:cubicBezTo>
                <a:cubicBezTo>
                  <a:pt x="2730742" y="1785373"/>
                  <a:pt x="2730742" y="1786180"/>
                  <a:pt x="2730742" y="1787102"/>
                </a:cubicBezTo>
                <a:cubicBezTo>
                  <a:pt x="2730661" y="1822828"/>
                  <a:pt x="2748605" y="1840693"/>
                  <a:pt x="2784564" y="1840693"/>
                </a:cubicBezTo>
                <a:cubicBezTo>
                  <a:pt x="2825133" y="1840613"/>
                  <a:pt x="2845417" y="1820721"/>
                  <a:pt x="2845417" y="1780994"/>
                </a:cubicBezTo>
                <a:cubicBezTo>
                  <a:pt x="2845337" y="1744342"/>
                  <a:pt x="2826943" y="1726018"/>
                  <a:pt x="2790213" y="1726018"/>
                </a:cubicBezTo>
                <a:close/>
                <a:moveTo>
                  <a:pt x="11660808" y="1725903"/>
                </a:moveTo>
                <a:cubicBezTo>
                  <a:pt x="11644788" y="1726709"/>
                  <a:pt x="11631072" y="1723482"/>
                  <a:pt x="11632342" y="1748723"/>
                </a:cubicBezTo>
                <a:cubicBezTo>
                  <a:pt x="11633378" y="1769584"/>
                  <a:pt x="11639026" y="1777420"/>
                  <a:pt x="11659310" y="1772811"/>
                </a:cubicBezTo>
                <a:cubicBezTo>
                  <a:pt x="11679480" y="1777420"/>
                  <a:pt x="11686280" y="1770275"/>
                  <a:pt x="11686510" y="1748953"/>
                </a:cubicBezTo>
                <a:cubicBezTo>
                  <a:pt x="11686740" y="1727747"/>
                  <a:pt x="11678326" y="1725096"/>
                  <a:pt x="11660808" y="1725903"/>
                </a:cubicBezTo>
                <a:close/>
                <a:moveTo>
                  <a:pt x="8172346" y="1725903"/>
                </a:moveTo>
                <a:cubicBezTo>
                  <a:pt x="8155865" y="1726477"/>
                  <a:pt x="8144916" y="1728207"/>
                  <a:pt x="8150103" y="1747685"/>
                </a:cubicBezTo>
                <a:cubicBezTo>
                  <a:pt x="8149065" y="1755637"/>
                  <a:pt x="8148748" y="1762465"/>
                  <a:pt x="8151356" y="1767163"/>
                </a:cubicBezTo>
                <a:lnTo>
                  <a:pt x="8170113" y="1773832"/>
                </a:lnTo>
                <a:lnTo>
                  <a:pt x="8170041" y="1773848"/>
                </a:lnTo>
                <a:lnTo>
                  <a:pt x="8170156" y="1773848"/>
                </a:lnTo>
                <a:lnTo>
                  <a:pt x="8170113" y="1773832"/>
                </a:lnTo>
                <a:lnTo>
                  <a:pt x="8189951" y="1769741"/>
                </a:lnTo>
                <a:cubicBezTo>
                  <a:pt x="8194647" y="1766643"/>
                  <a:pt x="8197240" y="1760995"/>
                  <a:pt x="8197240" y="1750335"/>
                </a:cubicBezTo>
                <a:cubicBezTo>
                  <a:pt x="8197240" y="1730974"/>
                  <a:pt x="8191593" y="1725096"/>
                  <a:pt x="8172346" y="1725903"/>
                </a:cubicBezTo>
                <a:close/>
                <a:moveTo>
                  <a:pt x="6764076" y="1725903"/>
                </a:moveTo>
                <a:cubicBezTo>
                  <a:pt x="6746903" y="1726249"/>
                  <a:pt x="6736991" y="1728900"/>
                  <a:pt x="6742179" y="1748377"/>
                </a:cubicBezTo>
                <a:cubicBezTo>
                  <a:pt x="6737916" y="1767507"/>
                  <a:pt x="6745175" y="1774424"/>
                  <a:pt x="6764884" y="1773962"/>
                </a:cubicBezTo>
                <a:cubicBezTo>
                  <a:pt x="6782632" y="1773617"/>
                  <a:pt x="6788508" y="1768086"/>
                  <a:pt x="6789200" y="1750106"/>
                </a:cubicBezTo>
                <a:cubicBezTo>
                  <a:pt x="6789892" y="1730167"/>
                  <a:pt x="6782749" y="1725555"/>
                  <a:pt x="6764076" y="1725903"/>
                </a:cubicBezTo>
                <a:close/>
                <a:moveTo>
                  <a:pt x="3288333" y="1725903"/>
                </a:moveTo>
                <a:cubicBezTo>
                  <a:pt x="3272313" y="1726709"/>
                  <a:pt x="3258597" y="1723482"/>
                  <a:pt x="3259867" y="1748723"/>
                </a:cubicBezTo>
                <a:cubicBezTo>
                  <a:pt x="3260903" y="1769584"/>
                  <a:pt x="3266551" y="1777420"/>
                  <a:pt x="3286835" y="1772811"/>
                </a:cubicBezTo>
                <a:cubicBezTo>
                  <a:pt x="3307005" y="1777420"/>
                  <a:pt x="3313805" y="1770275"/>
                  <a:pt x="3314035" y="1748953"/>
                </a:cubicBezTo>
                <a:cubicBezTo>
                  <a:pt x="3314265" y="1727747"/>
                  <a:pt x="3305851" y="1725096"/>
                  <a:pt x="3288333" y="1725903"/>
                </a:cubicBezTo>
                <a:close/>
                <a:moveTo>
                  <a:pt x="11593386" y="1725788"/>
                </a:moveTo>
                <a:cubicBezTo>
                  <a:pt x="11576444" y="1725442"/>
                  <a:pt x="11565956" y="1728207"/>
                  <a:pt x="11571142" y="1747800"/>
                </a:cubicBezTo>
                <a:cubicBezTo>
                  <a:pt x="11568606" y="1764052"/>
                  <a:pt x="11570682" y="1773962"/>
                  <a:pt x="11591426" y="1773732"/>
                </a:cubicBezTo>
                <a:cubicBezTo>
                  <a:pt x="11611480" y="1773617"/>
                  <a:pt x="11618280" y="1767968"/>
                  <a:pt x="11618512" y="1747223"/>
                </a:cubicBezTo>
                <a:cubicBezTo>
                  <a:pt x="11618742" y="1726594"/>
                  <a:pt x="11609060" y="1726134"/>
                  <a:pt x="11593386" y="1725788"/>
                </a:cubicBezTo>
                <a:close/>
                <a:moveTo>
                  <a:pt x="11395152" y="1725788"/>
                </a:moveTo>
                <a:cubicBezTo>
                  <a:pt x="11383280" y="1726938"/>
                  <a:pt x="11368067" y="1720947"/>
                  <a:pt x="11369104" y="1743191"/>
                </a:cubicBezTo>
                <a:cubicBezTo>
                  <a:pt x="11370257" y="1769008"/>
                  <a:pt x="11370027" y="1795054"/>
                  <a:pt x="11368989" y="1820870"/>
                </a:cubicBezTo>
                <a:cubicBezTo>
                  <a:pt x="11368298" y="1837351"/>
                  <a:pt x="11375328" y="1840117"/>
                  <a:pt x="11390312" y="1841269"/>
                </a:cubicBezTo>
                <a:lnTo>
                  <a:pt x="11390080" y="1841155"/>
                </a:lnTo>
                <a:cubicBezTo>
                  <a:pt x="11412092" y="1842884"/>
                  <a:pt x="11419700" y="1835507"/>
                  <a:pt x="11416588" y="1814069"/>
                </a:cubicBezTo>
                <a:cubicBezTo>
                  <a:pt x="11415205" y="1803928"/>
                  <a:pt x="11416358" y="1793440"/>
                  <a:pt x="11416358" y="1783068"/>
                </a:cubicBezTo>
                <a:cubicBezTo>
                  <a:pt x="11416358" y="1770045"/>
                  <a:pt x="11415205" y="1757022"/>
                  <a:pt x="11416704" y="1744228"/>
                </a:cubicBezTo>
                <a:cubicBezTo>
                  <a:pt x="11418893" y="1726018"/>
                  <a:pt x="11408982" y="1724518"/>
                  <a:pt x="11395152" y="1725788"/>
                </a:cubicBezTo>
                <a:close/>
                <a:moveTo>
                  <a:pt x="11059881" y="1725788"/>
                </a:moveTo>
                <a:cubicBezTo>
                  <a:pt x="11046858" y="1725788"/>
                  <a:pt x="11033604" y="1723022"/>
                  <a:pt x="11034756" y="1744228"/>
                </a:cubicBezTo>
                <a:cubicBezTo>
                  <a:pt x="11036140" y="1770045"/>
                  <a:pt x="11035678" y="1795976"/>
                  <a:pt x="11034872" y="1821907"/>
                </a:cubicBezTo>
                <a:cubicBezTo>
                  <a:pt x="11034526" y="1836776"/>
                  <a:pt x="11040404" y="1840002"/>
                  <a:pt x="11054580" y="1841269"/>
                </a:cubicBezTo>
                <a:lnTo>
                  <a:pt x="11054580" y="1841155"/>
                </a:lnTo>
                <a:cubicBezTo>
                  <a:pt x="11077630" y="1843229"/>
                  <a:pt x="11086044" y="1835737"/>
                  <a:pt x="11082472" y="1812919"/>
                </a:cubicBezTo>
                <a:cubicBezTo>
                  <a:pt x="11080972" y="1803582"/>
                  <a:pt x="11082240" y="1793902"/>
                  <a:pt x="11082240" y="1784451"/>
                </a:cubicBezTo>
                <a:cubicBezTo>
                  <a:pt x="11082240" y="1770619"/>
                  <a:pt x="11080972" y="1756675"/>
                  <a:pt x="11082586" y="1743075"/>
                </a:cubicBezTo>
                <a:cubicBezTo>
                  <a:pt x="11084892" y="1723022"/>
                  <a:pt x="11071868" y="1725788"/>
                  <a:pt x="11059881" y="1725788"/>
                </a:cubicBezTo>
                <a:close/>
                <a:moveTo>
                  <a:pt x="9247652" y="1725788"/>
                </a:moveTo>
                <a:cubicBezTo>
                  <a:pt x="9230134" y="1725788"/>
                  <a:pt x="9218377" y="1727631"/>
                  <a:pt x="9223448" y="1749068"/>
                </a:cubicBezTo>
                <a:cubicBezTo>
                  <a:pt x="9218838" y="1769238"/>
                  <a:pt x="9228404" y="1773617"/>
                  <a:pt x="9247191" y="1773848"/>
                </a:cubicBezTo>
                <a:lnTo>
                  <a:pt x="9247306" y="1773962"/>
                </a:lnTo>
                <a:cubicBezTo>
                  <a:pt x="9267360" y="1774308"/>
                  <a:pt x="9271624" y="1766587"/>
                  <a:pt x="9271854" y="1748262"/>
                </a:cubicBezTo>
                <a:cubicBezTo>
                  <a:pt x="9272086" y="1729130"/>
                  <a:pt x="9264593" y="1725788"/>
                  <a:pt x="9247652" y="1725788"/>
                </a:cubicBezTo>
                <a:close/>
                <a:moveTo>
                  <a:pt x="3220911" y="1725788"/>
                </a:moveTo>
                <a:cubicBezTo>
                  <a:pt x="3203969" y="1725442"/>
                  <a:pt x="3193481" y="1728207"/>
                  <a:pt x="3198667" y="1747800"/>
                </a:cubicBezTo>
                <a:cubicBezTo>
                  <a:pt x="3196131" y="1764052"/>
                  <a:pt x="3198207" y="1773962"/>
                  <a:pt x="3218951" y="1773732"/>
                </a:cubicBezTo>
                <a:cubicBezTo>
                  <a:pt x="3239005" y="1773617"/>
                  <a:pt x="3245805" y="1767968"/>
                  <a:pt x="3246037" y="1747223"/>
                </a:cubicBezTo>
                <a:cubicBezTo>
                  <a:pt x="3246267" y="1726594"/>
                  <a:pt x="3236585" y="1726134"/>
                  <a:pt x="3220911" y="1725788"/>
                </a:cubicBezTo>
                <a:close/>
                <a:moveTo>
                  <a:pt x="3022677" y="1725788"/>
                </a:moveTo>
                <a:cubicBezTo>
                  <a:pt x="3010805" y="1726938"/>
                  <a:pt x="2995592" y="1720947"/>
                  <a:pt x="2996629" y="1743191"/>
                </a:cubicBezTo>
                <a:cubicBezTo>
                  <a:pt x="2997782" y="1769008"/>
                  <a:pt x="2997552" y="1795054"/>
                  <a:pt x="2996514" y="1820870"/>
                </a:cubicBezTo>
                <a:cubicBezTo>
                  <a:pt x="2995823" y="1837351"/>
                  <a:pt x="3002853" y="1840117"/>
                  <a:pt x="3017837" y="1841269"/>
                </a:cubicBezTo>
                <a:lnTo>
                  <a:pt x="3017605" y="1841155"/>
                </a:lnTo>
                <a:cubicBezTo>
                  <a:pt x="3039617" y="1842884"/>
                  <a:pt x="3047225" y="1835507"/>
                  <a:pt x="3044113" y="1814069"/>
                </a:cubicBezTo>
                <a:cubicBezTo>
                  <a:pt x="3042730" y="1803928"/>
                  <a:pt x="3043883" y="1793440"/>
                  <a:pt x="3043883" y="1783068"/>
                </a:cubicBezTo>
                <a:cubicBezTo>
                  <a:pt x="3043883" y="1770045"/>
                  <a:pt x="3042730" y="1757022"/>
                  <a:pt x="3044229" y="1744228"/>
                </a:cubicBezTo>
                <a:cubicBezTo>
                  <a:pt x="3046418" y="1726018"/>
                  <a:pt x="3036507" y="1724518"/>
                  <a:pt x="3022677" y="1725788"/>
                </a:cubicBezTo>
                <a:close/>
                <a:moveTo>
                  <a:pt x="2687406" y="1725788"/>
                </a:moveTo>
                <a:cubicBezTo>
                  <a:pt x="2674383" y="1725788"/>
                  <a:pt x="2661129" y="1723022"/>
                  <a:pt x="2662281" y="1744228"/>
                </a:cubicBezTo>
                <a:cubicBezTo>
                  <a:pt x="2663665" y="1770045"/>
                  <a:pt x="2663203" y="1795976"/>
                  <a:pt x="2662397" y="1821907"/>
                </a:cubicBezTo>
                <a:cubicBezTo>
                  <a:pt x="2662051" y="1836776"/>
                  <a:pt x="2667929" y="1840002"/>
                  <a:pt x="2682105" y="1841269"/>
                </a:cubicBezTo>
                <a:lnTo>
                  <a:pt x="2682105" y="1841155"/>
                </a:lnTo>
                <a:cubicBezTo>
                  <a:pt x="2705155" y="1843229"/>
                  <a:pt x="2713569" y="1835737"/>
                  <a:pt x="2709997" y="1812919"/>
                </a:cubicBezTo>
                <a:cubicBezTo>
                  <a:pt x="2708497" y="1803582"/>
                  <a:pt x="2709765" y="1793902"/>
                  <a:pt x="2709765" y="1784451"/>
                </a:cubicBezTo>
                <a:cubicBezTo>
                  <a:pt x="2709765" y="1770619"/>
                  <a:pt x="2708497" y="1756675"/>
                  <a:pt x="2710111" y="1743075"/>
                </a:cubicBezTo>
                <a:cubicBezTo>
                  <a:pt x="2712417" y="1723022"/>
                  <a:pt x="2699393" y="1725788"/>
                  <a:pt x="2687406" y="1725788"/>
                </a:cubicBezTo>
                <a:close/>
                <a:moveTo>
                  <a:pt x="875177" y="1725788"/>
                </a:moveTo>
                <a:cubicBezTo>
                  <a:pt x="857659" y="1725788"/>
                  <a:pt x="845902" y="1727631"/>
                  <a:pt x="850973" y="1749068"/>
                </a:cubicBezTo>
                <a:cubicBezTo>
                  <a:pt x="846363" y="1769238"/>
                  <a:pt x="855929" y="1773617"/>
                  <a:pt x="874716" y="1773848"/>
                </a:cubicBezTo>
                <a:lnTo>
                  <a:pt x="874831" y="1773962"/>
                </a:lnTo>
                <a:cubicBezTo>
                  <a:pt x="894885" y="1774308"/>
                  <a:pt x="899149" y="1766587"/>
                  <a:pt x="899379" y="1748262"/>
                </a:cubicBezTo>
                <a:cubicBezTo>
                  <a:pt x="899611" y="1729130"/>
                  <a:pt x="892118" y="1725788"/>
                  <a:pt x="875177" y="1725788"/>
                </a:cubicBezTo>
                <a:close/>
                <a:moveTo>
                  <a:pt x="9058277" y="1725772"/>
                </a:moveTo>
                <a:cubicBezTo>
                  <a:pt x="9053942" y="1725989"/>
                  <a:pt x="9048956" y="1727343"/>
                  <a:pt x="9045268" y="1726364"/>
                </a:cubicBezTo>
                <a:cubicBezTo>
                  <a:pt x="9025099" y="1722215"/>
                  <a:pt x="9018760" y="1730628"/>
                  <a:pt x="9020028" y="1750106"/>
                </a:cubicBezTo>
                <a:cubicBezTo>
                  <a:pt x="9021641" y="1774193"/>
                  <a:pt x="9021180" y="1798396"/>
                  <a:pt x="9020489" y="1822600"/>
                </a:cubicBezTo>
                <a:cubicBezTo>
                  <a:pt x="9020143" y="1835392"/>
                  <a:pt x="9023024" y="1842998"/>
                  <a:pt x="9037432" y="1840809"/>
                </a:cubicBezTo>
                <a:cubicBezTo>
                  <a:pt x="9047228" y="1839311"/>
                  <a:pt x="9063133" y="1846456"/>
                  <a:pt x="9065668" y="1836315"/>
                </a:cubicBezTo>
                <a:lnTo>
                  <a:pt x="9065437" y="1836315"/>
                </a:lnTo>
                <a:cubicBezTo>
                  <a:pt x="9068780" y="1822946"/>
                  <a:pt x="9074542" y="1805426"/>
                  <a:pt x="9060366" y="1792979"/>
                </a:cubicBezTo>
                <a:cubicBezTo>
                  <a:pt x="9051608" y="1785257"/>
                  <a:pt x="9051838" y="1780762"/>
                  <a:pt x="9061058" y="1772925"/>
                </a:cubicBezTo>
                <a:cubicBezTo>
                  <a:pt x="9073851" y="1761976"/>
                  <a:pt x="9070163" y="1745610"/>
                  <a:pt x="9067397" y="1732011"/>
                </a:cubicBezTo>
                <a:cubicBezTo>
                  <a:pt x="9066302" y="1726477"/>
                  <a:pt x="9062614" y="1725555"/>
                  <a:pt x="9058277" y="1725772"/>
                </a:cubicBezTo>
                <a:close/>
                <a:moveTo>
                  <a:pt x="685802" y="1725772"/>
                </a:moveTo>
                <a:cubicBezTo>
                  <a:pt x="681467" y="1725989"/>
                  <a:pt x="676481" y="1727343"/>
                  <a:pt x="672793" y="1726364"/>
                </a:cubicBezTo>
                <a:cubicBezTo>
                  <a:pt x="652624" y="1722215"/>
                  <a:pt x="646285" y="1730628"/>
                  <a:pt x="647553" y="1750106"/>
                </a:cubicBezTo>
                <a:cubicBezTo>
                  <a:pt x="649166" y="1774193"/>
                  <a:pt x="648705" y="1798396"/>
                  <a:pt x="648014" y="1822600"/>
                </a:cubicBezTo>
                <a:cubicBezTo>
                  <a:pt x="647668" y="1835392"/>
                  <a:pt x="650549" y="1842998"/>
                  <a:pt x="664957" y="1840809"/>
                </a:cubicBezTo>
                <a:cubicBezTo>
                  <a:pt x="674753" y="1839311"/>
                  <a:pt x="690658" y="1846456"/>
                  <a:pt x="693193" y="1836315"/>
                </a:cubicBezTo>
                <a:lnTo>
                  <a:pt x="692962" y="1836315"/>
                </a:lnTo>
                <a:cubicBezTo>
                  <a:pt x="696305" y="1822946"/>
                  <a:pt x="702067" y="1805426"/>
                  <a:pt x="687891" y="1792979"/>
                </a:cubicBezTo>
                <a:cubicBezTo>
                  <a:pt x="679133" y="1785257"/>
                  <a:pt x="679363" y="1780762"/>
                  <a:pt x="688583" y="1772925"/>
                </a:cubicBezTo>
                <a:cubicBezTo>
                  <a:pt x="701376" y="1761976"/>
                  <a:pt x="697688" y="1745610"/>
                  <a:pt x="694922" y="1732011"/>
                </a:cubicBezTo>
                <a:cubicBezTo>
                  <a:pt x="693827" y="1726477"/>
                  <a:pt x="690139" y="1725555"/>
                  <a:pt x="685802" y="1725772"/>
                </a:cubicBezTo>
                <a:close/>
                <a:moveTo>
                  <a:pt x="11790467" y="1725673"/>
                </a:moveTo>
                <a:cubicBezTo>
                  <a:pt x="11771912" y="1724865"/>
                  <a:pt x="11765228" y="1731205"/>
                  <a:pt x="11769492" y="1749068"/>
                </a:cubicBezTo>
                <a:cubicBezTo>
                  <a:pt x="11767244" y="1758922"/>
                  <a:pt x="11768224" y="1765174"/>
                  <a:pt x="11772172" y="1768963"/>
                </a:cubicBezTo>
                <a:lnTo>
                  <a:pt x="11792593" y="1774062"/>
                </a:lnTo>
                <a:lnTo>
                  <a:pt x="11792542" y="1774078"/>
                </a:lnTo>
                <a:lnTo>
                  <a:pt x="11792657" y="1774078"/>
                </a:lnTo>
                <a:lnTo>
                  <a:pt x="11792593" y="1774062"/>
                </a:lnTo>
                <a:lnTo>
                  <a:pt x="11812034" y="1768042"/>
                </a:lnTo>
                <a:cubicBezTo>
                  <a:pt x="11815592" y="1763877"/>
                  <a:pt x="11816744" y="1757423"/>
                  <a:pt x="11817090" y="1748262"/>
                </a:cubicBezTo>
                <a:cubicBezTo>
                  <a:pt x="11818012" y="1726134"/>
                  <a:pt x="11806834" y="1726364"/>
                  <a:pt x="11790467" y="1725673"/>
                </a:cubicBezTo>
                <a:close/>
                <a:moveTo>
                  <a:pt x="3417992" y="1725673"/>
                </a:moveTo>
                <a:cubicBezTo>
                  <a:pt x="3399437" y="1724865"/>
                  <a:pt x="3392753" y="1731205"/>
                  <a:pt x="3397017" y="1749068"/>
                </a:cubicBezTo>
                <a:cubicBezTo>
                  <a:pt x="3394769" y="1758922"/>
                  <a:pt x="3395749" y="1765174"/>
                  <a:pt x="3399697" y="1768963"/>
                </a:cubicBezTo>
                <a:lnTo>
                  <a:pt x="3420118" y="1774062"/>
                </a:lnTo>
                <a:lnTo>
                  <a:pt x="3420067" y="1774078"/>
                </a:lnTo>
                <a:lnTo>
                  <a:pt x="3420182" y="1774078"/>
                </a:lnTo>
                <a:lnTo>
                  <a:pt x="3420118" y="1774062"/>
                </a:lnTo>
                <a:lnTo>
                  <a:pt x="3439559" y="1768042"/>
                </a:lnTo>
                <a:cubicBezTo>
                  <a:pt x="3443117" y="1763877"/>
                  <a:pt x="3444269" y="1757423"/>
                  <a:pt x="3444615" y="1748262"/>
                </a:cubicBezTo>
                <a:cubicBezTo>
                  <a:pt x="3445537" y="1726134"/>
                  <a:pt x="3434359" y="1726364"/>
                  <a:pt x="3417992" y="1725673"/>
                </a:cubicBezTo>
                <a:close/>
                <a:moveTo>
                  <a:pt x="10588729" y="1725555"/>
                </a:moveTo>
                <a:cubicBezTo>
                  <a:pt x="10573170" y="1726134"/>
                  <a:pt x="10562452" y="1726364"/>
                  <a:pt x="10563490" y="1747340"/>
                </a:cubicBezTo>
                <a:cubicBezTo>
                  <a:pt x="10564296" y="1764974"/>
                  <a:pt x="10566602" y="1774078"/>
                  <a:pt x="10587693" y="1774078"/>
                </a:cubicBezTo>
                <a:cubicBezTo>
                  <a:pt x="10607746" y="1773962"/>
                  <a:pt x="10615238" y="1767855"/>
                  <a:pt x="10610858" y="1748377"/>
                </a:cubicBezTo>
                <a:cubicBezTo>
                  <a:pt x="10616044" y="1728668"/>
                  <a:pt x="10606132" y="1724981"/>
                  <a:pt x="10588729" y="1725555"/>
                </a:cubicBezTo>
                <a:close/>
                <a:moveTo>
                  <a:pt x="6901226" y="1725555"/>
                </a:moveTo>
                <a:lnTo>
                  <a:pt x="6901341" y="1725673"/>
                </a:lnTo>
                <a:cubicBezTo>
                  <a:pt x="6884284" y="1726594"/>
                  <a:pt x="6869877" y="1723827"/>
                  <a:pt x="6870337" y="1749875"/>
                </a:cubicBezTo>
                <a:cubicBezTo>
                  <a:pt x="6870686" y="1772811"/>
                  <a:pt x="6881518" y="1774655"/>
                  <a:pt x="6899152" y="1774655"/>
                </a:cubicBezTo>
                <a:cubicBezTo>
                  <a:pt x="6916209" y="1774655"/>
                  <a:pt x="6929117" y="1772465"/>
                  <a:pt x="6924738" y="1750335"/>
                </a:cubicBezTo>
                <a:cubicBezTo>
                  <a:pt x="6928887" y="1731089"/>
                  <a:pt x="6920935" y="1724405"/>
                  <a:pt x="6901226" y="1725555"/>
                </a:cubicBezTo>
                <a:close/>
                <a:moveTo>
                  <a:pt x="5688424" y="1725555"/>
                </a:moveTo>
                <a:cubicBezTo>
                  <a:pt x="5668948" y="1724865"/>
                  <a:pt x="5663644" y="1732472"/>
                  <a:pt x="5667793" y="1751143"/>
                </a:cubicBezTo>
                <a:cubicBezTo>
                  <a:pt x="5661223" y="1772811"/>
                  <a:pt x="5674940" y="1773271"/>
                  <a:pt x="5692112" y="1773962"/>
                </a:cubicBezTo>
                <a:lnTo>
                  <a:pt x="5691996" y="1773848"/>
                </a:lnTo>
                <a:cubicBezTo>
                  <a:pt x="5711705" y="1774655"/>
                  <a:pt x="5713894" y="1765550"/>
                  <a:pt x="5714933" y="1748838"/>
                </a:cubicBezTo>
                <a:cubicBezTo>
                  <a:pt x="5716314" y="1726938"/>
                  <a:pt x="5705481" y="1726249"/>
                  <a:pt x="5688424" y="1725555"/>
                </a:cubicBezTo>
                <a:close/>
                <a:moveTo>
                  <a:pt x="2216254" y="1725555"/>
                </a:moveTo>
                <a:cubicBezTo>
                  <a:pt x="2200695" y="1726134"/>
                  <a:pt x="2189977" y="1726364"/>
                  <a:pt x="2191015" y="1747340"/>
                </a:cubicBezTo>
                <a:cubicBezTo>
                  <a:pt x="2191821" y="1764974"/>
                  <a:pt x="2194127" y="1774078"/>
                  <a:pt x="2215218" y="1774078"/>
                </a:cubicBezTo>
                <a:cubicBezTo>
                  <a:pt x="2235271" y="1773962"/>
                  <a:pt x="2242763" y="1767855"/>
                  <a:pt x="2238383" y="1748377"/>
                </a:cubicBezTo>
                <a:cubicBezTo>
                  <a:pt x="2243569" y="1728668"/>
                  <a:pt x="2233657" y="1724981"/>
                  <a:pt x="2216254" y="1725555"/>
                </a:cubicBezTo>
                <a:close/>
                <a:moveTo>
                  <a:pt x="10265389" y="1725456"/>
                </a:moveTo>
                <a:cubicBezTo>
                  <a:pt x="10260088" y="1725673"/>
                  <a:pt x="10253864" y="1727171"/>
                  <a:pt x="10249196" y="1726249"/>
                </a:cubicBezTo>
                <a:cubicBezTo>
                  <a:pt x="10229833" y="1722446"/>
                  <a:pt x="10222573" y="1730398"/>
                  <a:pt x="10225223" y="1749875"/>
                </a:cubicBezTo>
                <a:cubicBezTo>
                  <a:pt x="10226606" y="1760939"/>
                  <a:pt x="10225454" y="1772350"/>
                  <a:pt x="10225454" y="1783528"/>
                </a:cubicBezTo>
                <a:cubicBezTo>
                  <a:pt x="10225454" y="1797358"/>
                  <a:pt x="10225223" y="1811073"/>
                  <a:pt x="10225569" y="1824905"/>
                </a:cubicBezTo>
                <a:cubicBezTo>
                  <a:pt x="10225684" y="1830436"/>
                  <a:pt x="10223264" y="1836776"/>
                  <a:pt x="10230755" y="1840463"/>
                </a:cubicBezTo>
                <a:cubicBezTo>
                  <a:pt x="10254728" y="1852218"/>
                  <a:pt x="10278700" y="1837582"/>
                  <a:pt x="10277434" y="1811766"/>
                </a:cubicBezTo>
                <a:cubicBezTo>
                  <a:pt x="10277087" y="1804158"/>
                  <a:pt x="10278124" y="1797012"/>
                  <a:pt x="10268904" y="1792288"/>
                </a:cubicBezTo>
                <a:lnTo>
                  <a:pt x="10269134" y="1792288"/>
                </a:lnTo>
                <a:cubicBezTo>
                  <a:pt x="10260606" y="1787909"/>
                  <a:pt x="10259338" y="1779956"/>
                  <a:pt x="10268443" y="1774078"/>
                </a:cubicBezTo>
                <a:cubicBezTo>
                  <a:pt x="10285962" y="1762898"/>
                  <a:pt x="10278239" y="1745495"/>
                  <a:pt x="10276050" y="1732357"/>
                </a:cubicBezTo>
                <a:cubicBezTo>
                  <a:pt x="10275070" y="1726304"/>
                  <a:pt x="10270691" y="1725240"/>
                  <a:pt x="10265389" y="1725456"/>
                </a:cubicBezTo>
                <a:close/>
                <a:moveTo>
                  <a:pt x="1892914" y="1725456"/>
                </a:moveTo>
                <a:cubicBezTo>
                  <a:pt x="1887613" y="1725673"/>
                  <a:pt x="1881389" y="1727171"/>
                  <a:pt x="1876721" y="1726249"/>
                </a:cubicBezTo>
                <a:cubicBezTo>
                  <a:pt x="1857358" y="1722446"/>
                  <a:pt x="1850098" y="1730398"/>
                  <a:pt x="1852748" y="1749875"/>
                </a:cubicBezTo>
                <a:cubicBezTo>
                  <a:pt x="1854131" y="1760939"/>
                  <a:pt x="1852979" y="1772350"/>
                  <a:pt x="1852979" y="1783528"/>
                </a:cubicBezTo>
                <a:cubicBezTo>
                  <a:pt x="1852979" y="1797358"/>
                  <a:pt x="1852748" y="1811073"/>
                  <a:pt x="1853094" y="1824905"/>
                </a:cubicBezTo>
                <a:cubicBezTo>
                  <a:pt x="1853209" y="1830436"/>
                  <a:pt x="1850789" y="1836776"/>
                  <a:pt x="1858280" y="1840463"/>
                </a:cubicBezTo>
                <a:cubicBezTo>
                  <a:pt x="1882253" y="1852218"/>
                  <a:pt x="1906225" y="1837582"/>
                  <a:pt x="1904959" y="1811766"/>
                </a:cubicBezTo>
                <a:cubicBezTo>
                  <a:pt x="1904612" y="1804158"/>
                  <a:pt x="1905649" y="1797012"/>
                  <a:pt x="1896429" y="1792288"/>
                </a:cubicBezTo>
                <a:lnTo>
                  <a:pt x="1896659" y="1792288"/>
                </a:lnTo>
                <a:cubicBezTo>
                  <a:pt x="1888131" y="1787909"/>
                  <a:pt x="1886863" y="1779956"/>
                  <a:pt x="1895968" y="1774078"/>
                </a:cubicBezTo>
                <a:cubicBezTo>
                  <a:pt x="1913487" y="1762898"/>
                  <a:pt x="1905764" y="1745495"/>
                  <a:pt x="1903575" y="1732357"/>
                </a:cubicBezTo>
                <a:cubicBezTo>
                  <a:pt x="1902595" y="1726304"/>
                  <a:pt x="1898216" y="1725240"/>
                  <a:pt x="1892914" y="1725456"/>
                </a:cubicBezTo>
                <a:close/>
                <a:moveTo>
                  <a:pt x="10454230" y="1725442"/>
                </a:moveTo>
                <a:cubicBezTo>
                  <a:pt x="10437058" y="1726018"/>
                  <a:pt x="10427030" y="1726825"/>
                  <a:pt x="10427838" y="1748838"/>
                </a:cubicBezTo>
                <a:cubicBezTo>
                  <a:pt x="10428528" y="1768546"/>
                  <a:pt x="10434522" y="1774078"/>
                  <a:pt x="10453538" y="1773962"/>
                </a:cubicBezTo>
                <a:lnTo>
                  <a:pt x="10453654" y="1773962"/>
                </a:lnTo>
                <a:cubicBezTo>
                  <a:pt x="10472210" y="1773848"/>
                  <a:pt x="10479470" y="1767625"/>
                  <a:pt x="10475436" y="1749299"/>
                </a:cubicBezTo>
                <a:cubicBezTo>
                  <a:pt x="10479470" y="1731665"/>
                  <a:pt x="10473362" y="1724750"/>
                  <a:pt x="10454230" y="1725442"/>
                </a:cubicBezTo>
                <a:close/>
                <a:moveTo>
                  <a:pt x="5759073" y="1725442"/>
                </a:moveTo>
                <a:cubicBezTo>
                  <a:pt x="5739712" y="1725212"/>
                  <a:pt x="5733490" y="1730628"/>
                  <a:pt x="5734065" y="1750335"/>
                </a:cubicBezTo>
                <a:cubicBezTo>
                  <a:pt x="5734641" y="1768662"/>
                  <a:pt x="5740174" y="1776499"/>
                  <a:pt x="5759073" y="1773041"/>
                </a:cubicBezTo>
                <a:cubicBezTo>
                  <a:pt x="5780166" y="1777882"/>
                  <a:pt x="5782124" y="1766011"/>
                  <a:pt x="5782586" y="1748262"/>
                </a:cubicBezTo>
                <a:cubicBezTo>
                  <a:pt x="5783162" y="1729361"/>
                  <a:pt x="5776708" y="1725673"/>
                  <a:pt x="5759073" y="1725442"/>
                </a:cubicBezTo>
                <a:close/>
                <a:moveTo>
                  <a:pt x="2081755" y="1725442"/>
                </a:moveTo>
                <a:cubicBezTo>
                  <a:pt x="2064583" y="1726018"/>
                  <a:pt x="2054555" y="1726825"/>
                  <a:pt x="2055363" y="1748838"/>
                </a:cubicBezTo>
                <a:cubicBezTo>
                  <a:pt x="2056053" y="1768546"/>
                  <a:pt x="2062047" y="1774078"/>
                  <a:pt x="2081063" y="1773962"/>
                </a:cubicBezTo>
                <a:lnTo>
                  <a:pt x="2081179" y="1773962"/>
                </a:lnTo>
                <a:cubicBezTo>
                  <a:pt x="2099735" y="1773848"/>
                  <a:pt x="2106995" y="1767625"/>
                  <a:pt x="2102961" y="1749299"/>
                </a:cubicBezTo>
                <a:cubicBezTo>
                  <a:pt x="2106995" y="1731665"/>
                  <a:pt x="2100887" y="1724750"/>
                  <a:pt x="2081755" y="1725442"/>
                </a:cubicBezTo>
                <a:close/>
                <a:moveTo>
                  <a:pt x="9111654" y="1725327"/>
                </a:moveTo>
                <a:cubicBezTo>
                  <a:pt x="9092406" y="1724635"/>
                  <a:pt x="9083877" y="1730051"/>
                  <a:pt x="9088488" y="1749760"/>
                </a:cubicBezTo>
                <a:cubicBezTo>
                  <a:pt x="9083994" y="1770275"/>
                  <a:pt x="9094136" y="1773848"/>
                  <a:pt x="9112576" y="1774308"/>
                </a:cubicBezTo>
                <a:lnTo>
                  <a:pt x="9112576" y="1774424"/>
                </a:lnTo>
                <a:cubicBezTo>
                  <a:pt x="9133782" y="1774885"/>
                  <a:pt x="9135856" y="1765089"/>
                  <a:pt x="9136432" y="1747685"/>
                </a:cubicBezTo>
                <a:cubicBezTo>
                  <a:pt x="9137124" y="1727862"/>
                  <a:pt x="9128019" y="1725903"/>
                  <a:pt x="9111654" y="1725327"/>
                </a:cubicBezTo>
                <a:close/>
                <a:moveTo>
                  <a:pt x="739179" y="1725327"/>
                </a:moveTo>
                <a:cubicBezTo>
                  <a:pt x="719931" y="1724635"/>
                  <a:pt x="711402" y="1730051"/>
                  <a:pt x="716013" y="1749760"/>
                </a:cubicBezTo>
                <a:cubicBezTo>
                  <a:pt x="711519" y="1770275"/>
                  <a:pt x="721661" y="1773848"/>
                  <a:pt x="740101" y="1774308"/>
                </a:cubicBezTo>
                <a:lnTo>
                  <a:pt x="740101" y="1774424"/>
                </a:lnTo>
                <a:cubicBezTo>
                  <a:pt x="761307" y="1774885"/>
                  <a:pt x="763381" y="1765089"/>
                  <a:pt x="763957" y="1747685"/>
                </a:cubicBezTo>
                <a:cubicBezTo>
                  <a:pt x="764649" y="1727862"/>
                  <a:pt x="755544" y="1725903"/>
                  <a:pt x="739179" y="1725327"/>
                </a:cubicBezTo>
                <a:close/>
                <a:moveTo>
                  <a:pt x="11327383" y="1725096"/>
                </a:moveTo>
                <a:cubicBezTo>
                  <a:pt x="11307906" y="1725442"/>
                  <a:pt x="11298454" y="1729130"/>
                  <a:pt x="11301682" y="1750451"/>
                </a:cubicBezTo>
                <a:cubicBezTo>
                  <a:pt x="11303180" y="1760593"/>
                  <a:pt x="11301912" y="1771081"/>
                  <a:pt x="11301912" y="1781454"/>
                </a:cubicBezTo>
                <a:cubicBezTo>
                  <a:pt x="11301912" y="1795284"/>
                  <a:pt x="11302834" y="1809116"/>
                  <a:pt x="11301682" y="1822828"/>
                </a:cubicBezTo>
                <a:cubicBezTo>
                  <a:pt x="11299492" y="1850028"/>
                  <a:pt x="11319661" y="1838619"/>
                  <a:pt x="11331532" y="1840463"/>
                </a:cubicBezTo>
                <a:lnTo>
                  <a:pt x="11331647" y="1840579"/>
                </a:lnTo>
                <a:cubicBezTo>
                  <a:pt x="11345594" y="1842768"/>
                  <a:pt x="11354236" y="1839425"/>
                  <a:pt x="11352854" y="1821563"/>
                </a:cubicBezTo>
                <a:cubicBezTo>
                  <a:pt x="11351124" y="1798512"/>
                  <a:pt x="11350780" y="1775116"/>
                  <a:pt x="11352392" y="1752065"/>
                </a:cubicBezTo>
                <a:cubicBezTo>
                  <a:pt x="11353776" y="1732242"/>
                  <a:pt x="11348704" y="1724750"/>
                  <a:pt x="11327383" y="1725096"/>
                </a:cubicBezTo>
                <a:close/>
                <a:moveTo>
                  <a:pt x="9850537" y="1725096"/>
                </a:moveTo>
                <a:cubicBezTo>
                  <a:pt x="9831866" y="1726018"/>
                  <a:pt x="9822762" y="1729361"/>
                  <a:pt x="9825758" y="1749760"/>
                </a:cubicBezTo>
                <a:cubicBezTo>
                  <a:pt x="9827256" y="1759901"/>
                  <a:pt x="9825988" y="1770505"/>
                  <a:pt x="9825988" y="1780878"/>
                </a:cubicBezTo>
                <a:cubicBezTo>
                  <a:pt x="9825988" y="1795630"/>
                  <a:pt x="9826566" y="1810383"/>
                  <a:pt x="9825874" y="1825133"/>
                </a:cubicBezTo>
                <a:cubicBezTo>
                  <a:pt x="9824952" y="1846225"/>
                  <a:pt x="9840394" y="1840925"/>
                  <a:pt x="9851113" y="1840463"/>
                </a:cubicBezTo>
                <a:cubicBezTo>
                  <a:pt x="9862293" y="1840117"/>
                  <a:pt x="9879234" y="1847724"/>
                  <a:pt x="9878774" y="1824905"/>
                </a:cubicBezTo>
                <a:lnTo>
                  <a:pt x="9878774" y="1824789"/>
                </a:lnTo>
                <a:cubicBezTo>
                  <a:pt x="9878198" y="1801392"/>
                  <a:pt x="9877046" y="1777882"/>
                  <a:pt x="9878890" y="1754600"/>
                </a:cubicBezTo>
                <a:cubicBezTo>
                  <a:pt x="9880618" y="1732242"/>
                  <a:pt x="9874394" y="1723943"/>
                  <a:pt x="9850537" y="1725096"/>
                </a:cubicBezTo>
                <a:close/>
                <a:moveTo>
                  <a:pt x="2954908" y="1725096"/>
                </a:moveTo>
                <a:cubicBezTo>
                  <a:pt x="2935431" y="1725442"/>
                  <a:pt x="2925979" y="1729130"/>
                  <a:pt x="2929207" y="1750451"/>
                </a:cubicBezTo>
                <a:cubicBezTo>
                  <a:pt x="2930705" y="1760593"/>
                  <a:pt x="2929437" y="1771081"/>
                  <a:pt x="2929437" y="1781454"/>
                </a:cubicBezTo>
                <a:cubicBezTo>
                  <a:pt x="2929437" y="1795284"/>
                  <a:pt x="2930359" y="1809116"/>
                  <a:pt x="2929207" y="1822828"/>
                </a:cubicBezTo>
                <a:cubicBezTo>
                  <a:pt x="2927017" y="1850028"/>
                  <a:pt x="2947186" y="1838619"/>
                  <a:pt x="2959057" y="1840463"/>
                </a:cubicBezTo>
                <a:lnTo>
                  <a:pt x="2959172" y="1840579"/>
                </a:lnTo>
                <a:cubicBezTo>
                  <a:pt x="2973119" y="1842768"/>
                  <a:pt x="2981761" y="1839425"/>
                  <a:pt x="2980379" y="1821563"/>
                </a:cubicBezTo>
                <a:cubicBezTo>
                  <a:pt x="2978649" y="1798512"/>
                  <a:pt x="2978305" y="1775116"/>
                  <a:pt x="2979917" y="1752065"/>
                </a:cubicBezTo>
                <a:cubicBezTo>
                  <a:pt x="2981301" y="1732242"/>
                  <a:pt x="2976229" y="1724750"/>
                  <a:pt x="2954908" y="1725096"/>
                </a:cubicBezTo>
                <a:close/>
                <a:moveTo>
                  <a:pt x="1478062" y="1725096"/>
                </a:moveTo>
                <a:cubicBezTo>
                  <a:pt x="1459391" y="1726018"/>
                  <a:pt x="1450287" y="1729361"/>
                  <a:pt x="1453283" y="1749760"/>
                </a:cubicBezTo>
                <a:cubicBezTo>
                  <a:pt x="1454781" y="1759901"/>
                  <a:pt x="1453513" y="1770505"/>
                  <a:pt x="1453513" y="1780878"/>
                </a:cubicBezTo>
                <a:cubicBezTo>
                  <a:pt x="1453513" y="1795630"/>
                  <a:pt x="1454091" y="1810383"/>
                  <a:pt x="1453399" y="1825133"/>
                </a:cubicBezTo>
                <a:cubicBezTo>
                  <a:pt x="1452477" y="1846225"/>
                  <a:pt x="1467919" y="1840925"/>
                  <a:pt x="1478638" y="1840463"/>
                </a:cubicBezTo>
                <a:cubicBezTo>
                  <a:pt x="1489818" y="1840117"/>
                  <a:pt x="1506759" y="1847724"/>
                  <a:pt x="1506299" y="1824905"/>
                </a:cubicBezTo>
                <a:lnTo>
                  <a:pt x="1506299" y="1824789"/>
                </a:lnTo>
                <a:cubicBezTo>
                  <a:pt x="1505723" y="1801392"/>
                  <a:pt x="1504571" y="1777882"/>
                  <a:pt x="1506415" y="1754600"/>
                </a:cubicBezTo>
                <a:cubicBezTo>
                  <a:pt x="1508143" y="1732242"/>
                  <a:pt x="1501919" y="1723943"/>
                  <a:pt x="1478062" y="1725096"/>
                </a:cubicBezTo>
                <a:close/>
                <a:moveTo>
                  <a:pt x="11244818" y="1724908"/>
                </a:moveTo>
                <a:cubicBezTo>
                  <a:pt x="11238926" y="1725269"/>
                  <a:pt x="11234316" y="1728381"/>
                  <a:pt x="11234143" y="1739963"/>
                </a:cubicBezTo>
                <a:cubicBezTo>
                  <a:pt x="11233798" y="1768546"/>
                  <a:pt x="11234143" y="1797243"/>
                  <a:pt x="11234143" y="1825827"/>
                </a:cubicBezTo>
                <a:cubicBezTo>
                  <a:pt x="11234143" y="1833203"/>
                  <a:pt x="11235066" y="1838619"/>
                  <a:pt x="11244401" y="1840809"/>
                </a:cubicBezTo>
                <a:cubicBezTo>
                  <a:pt x="11276096" y="1848069"/>
                  <a:pt x="11286584" y="1840347"/>
                  <a:pt x="11286584" y="1808192"/>
                </a:cubicBezTo>
                <a:cubicBezTo>
                  <a:pt x="11286584" y="1800355"/>
                  <a:pt x="11286584" y="1792633"/>
                  <a:pt x="11286584" y="1784797"/>
                </a:cubicBezTo>
                <a:lnTo>
                  <a:pt x="11286468" y="1784797"/>
                </a:lnTo>
                <a:cubicBezTo>
                  <a:pt x="11286584" y="1770045"/>
                  <a:pt x="11286007" y="1755291"/>
                  <a:pt x="11286584" y="1740540"/>
                </a:cubicBezTo>
                <a:cubicBezTo>
                  <a:pt x="11287390" y="1721406"/>
                  <a:pt x="11273214" y="1725212"/>
                  <a:pt x="11263188" y="1726364"/>
                </a:cubicBezTo>
                <a:cubicBezTo>
                  <a:pt x="11257886" y="1726940"/>
                  <a:pt x="11250712" y="1724549"/>
                  <a:pt x="11244818" y="1724908"/>
                </a:cubicBezTo>
                <a:close/>
                <a:moveTo>
                  <a:pt x="2872343" y="1724908"/>
                </a:moveTo>
                <a:cubicBezTo>
                  <a:pt x="2866451" y="1725269"/>
                  <a:pt x="2861841" y="1728381"/>
                  <a:pt x="2861668" y="1739963"/>
                </a:cubicBezTo>
                <a:cubicBezTo>
                  <a:pt x="2861323" y="1768546"/>
                  <a:pt x="2861668" y="1797243"/>
                  <a:pt x="2861668" y="1825827"/>
                </a:cubicBezTo>
                <a:cubicBezTo>
                  <a:pt x="2861668" y="1833203"/>
                  <a:pt x="2862591" y="1838619"/>
                  <a:pt x="2871926" y="1840809"/>
                </a:cubicBezTo>
                <a:cubicBezTo>
                  <a:pt x="2903621" y="1848069"/>
                  <a:pt x="2914109" y="1840347"/>
                  <a:pt x="2914109" y="1808192"/>
                </a:cubicBezTo>
                <a:cubicBezTo>
                  <a:pt x="2914109" y="1800355"/>
                  <a:pt x="2914109" y="1792633"/>
                  <a:pt x="2914109" y="1784797"/>
                </a:cubicBezTo>
                <a:lnTo>
                  <a:pt x="2913993" y="1784797"/>
                </a:lnTo>
                <a:cubicBezTo>
                  <a:pt x="2914109" y="1770045"/>
                  <a:pt x="2913532" y="1755291"/>
                  <a:pt x="2914109" y="1740540"/>
                </a:cubicBezTo>
                <a:cubicBezTo>
                  <a:pt x="2914915" y="1721406"/>
                  <a:pt x="2900739" y="1725212"/>
                  <a:pt x="2890713" y="1726364"/>
                </a:cubicBezTo>
                <a:cubicBezTo>
                  <a:pt x="2885411" y="1726940"/>
                  <a:pt x="2878237" y="1724549"/>
                  <a:pt x="2872343" y="1724908"/>
                </a:cubicBezTo>
                <a:close/>
                <a:moveTo>
                  <a:pt x="10455959" y="1660899"/>
                </a:moveTo>
                <a:cubicBezTo>
                  <a:pt x="10438556" y="1661592"/>
                  <a:pt x="10429220" y="1663551"/>
                  <a:pt x="10429220" y="1684873"/>
                </a:cubicBezTo>
                <a:cubicBezTo>
                  <a:pt x="10429336" y="1705157"/>
                  <a:pt x="10436020" y="1709537"/>
                  <a:pt x="10454806" y="1709190"/>
                </a:cubicBezTo>
                <a:cubicBezTo>
                  <a:pt x="10472440" y="1708845"/>
                  <a:pt x="10481776" y="1705388"/>
                  <a:pt x="10476820" y="1686371"/>
                </a:cubicBezTo>
                <a:cubicBezTo>
                  <a:pt x="10479816" y="1669430"/>
                  <a:pt x="10476358" y="1660093"/>
                  <a:pt x="10455959" y="1660899"/>
                </a:cubicBezTo>
                <a:close/>
                <a:moveTo>
                  <a:pt x="2083484" y="1660899"/>
                </a:moveTo>
                <a:cubicBezTo>
                  <a:pt x="2066081" y="1661592"/>
                  <a:pt x="2056745" y="1663551"/>
                  <a:pt x="2056745" y="1684873"/>
                </a:cubicBezTo>
                <a:cubicBezTo>
                  <a:pt x="2056861" y="1705157"/>
                  <a:pt x="2063545" y="1709537"/>
                  <a:pt x="2082331" y="1709190"/>
                </a:cubicBezTo>
                <a:cubicBezTo>
                  <a:pt x="2099965" y="1708845"/>
                  <a:pt x="2109301" y="1705388"/>
                  <a:pt x="2104345" y="1686371"/>
                </a:cubicBezTo>
                <a:cubicBezTo>
                  <a:pt x="2107341" y="1669430"/>
                  <a:pt x="2103883" y="1660093"/>
                  <a:pt x="2083484" y="1660899"/>
                </a:cubicBezTo>
                <a:close/>
                <a:moveTo>
                  <a:pt x="4284302" y="1660553"/>
                </a:moveTo>
                <a:cubicBezTo>
                  <a:pt x="4265055" y="1660324"/>
                  <a:pt x="4258601" y="1665625"/>
                  <a:pt x="4259523" y="1685334"/>
                </a:cubicBezTo>
                <a:lnTo>
                  <a:pt x="4259409" y="1685334"/>
                </a:lnTo>
                <a:cubicBezTo>
                  <a:pt x="4260215" y="1701700"/>
                  <a:pt x="4261367" y="1713108"/>
                  <a:pt x="4282806" y="1707347"/>
                </a:cubicBezTo>
                <a:cubicBezTo>
                  <a:pt x="4301936" y="1713339"/>
                  <a:pt x="4307930" y="1704350"/>
                  <a:pt x="4307814" y="1685104"/>
                </a:cubicBezTo>
                <a:cubicBezTo>
                  <a:pt x="4307698" y="1668045"/>
                  <a:pt x="4303091" y="1660785"/>
                  <a:pt x="4284302" y="1660553"/>
                </a:cubicBezTo>
                <a:close/>
                <a:moveTo>
                  <a:pt x="4152106" y="1660553"/>
                </a:moveTo>
                <a:cubicBezTo>
                  <a:pt x="4132514" y="1660669"/>
                  <a:pt x="4123294" y="1663551"/>
                  <a:pt x="4123294" y="1686832"/>
                </a:cubicBezTo>
                <a:cubicBezTo>
                  <a:pt x="4123410" y="1709305"/>
                  <a:pt x="4134014" y="1710112"/>
                  <a:pt x="4150611" y="1707807"/>
                </a:cubicBezTo>
                <a:lnTo>
                  <a:pt x="4150495" y="1707922"/>
                </a:lnTo>
                <a:cubicBezTo>
                  <a:pt x="4168703" y="1711610"/>
                  <a:pt x="4178039" y="1707576"/>
                  <a:pt x="4177347" y="1684873"/>
                </a:cubicBezTo>
                <a:cubicBezTo>
                  <a:pt x="4176771" y="1665164"/>
                  <a:pt x="4171009" y="1660439"/>
                  <a:pt x="4152106" y="1660553"/>
                </a:cubicBezTo>
                <a:close/>
                <a:moveTo>
                  <a:pt x="4014958" y="1660553"/>
                </a:moveTo>
                <a:cubicBezTo>
                  <a:pt x="3996404" y="1660899"/>
                  <a:pt x="3987527" y="1663436"/>
                  <a:pt x="3987759" y="1685679"/>
                </a:cubicBezTo>
                <a:cubicBezTo>
                  <a:pt x="3988103" y="1706424"/>
                  <a:pt x="3995479" y="1711265"/>
                  <a:pt x="4014266" y="1707576"/>
                </a:cubicBezTo>
                <a:cubicBezTo>
                  <a:pt x="4030286" y="1710343"/>
                  <a:pt x="4042505" y="1710343"/>
                  <a:pt x="4041926" y="1685909"/>
                </a:cubicBezTo>
                <a:cubicBezTo>
                  <a:pt x="4041350" y="1664702"/>
                  <a:pt x="4034320" y="1660208"/>
                  <a:pt x="4014958" y="1660553"/>
                </a:cubicBezTo>
                <a:close/>
                <a:moveTo>
                  <a:pt x="4417305" y="1660439"/>
                </a:moveTo>
                <a:cubicBezTo>
                  <a:pt x="4396788" y="1659516"/>
                  <a:pt x="4395292" y="1669199"/>
                  <a:pt x="4395176" y="1685334"/>
                </a:cubicBezTo>
                <a:cubicBezTo>
                  <a:pt x="4395060" y="1702161"/>
                  <a:pt x="4397480" y="1713108"/>
                  <a:pt x="4417648" y="1707807"/>
                </a:cubicBezTo>
                <a:cubicBezTo>
                  <a:pt x="4436781" y="1711842"/>
                  <a:pt x="4443465" y="1705157"/>
                  <a:pt x="4443697" y="1684873"/>
                </a:cubicBezTo>
                <a:cubicBezTo>
                  <a:pt x="4443813" y="1663898"/>
                  <a:pt x="4435169" y="1661246"/>
                  <a:pt x="4417305" y="1660439"/>
                </a:cubicBezTo>
                <a:close/>
                <a:moveTo>
                  <a:pt x="4217688" y="1660439"/>
                </a:moveTo>
                <a:lnTo>
                  <a:pt x="4217688" y="1660553"/>
                </a:lnTo>
                <a:cubicBezTo>
                  <a:pt x="4200051" y="1661361"/>
                  <a:pt x="4191523" y="1664241"/>
                  <a:pt x="4191523" y="1684758"/>
                </a:cubicBezTo>
                <a:cubicBezTo>
                  <a:pt x="4191523" y="1704119"/>
                  <a:pt x="4196825" y="1712187"/>
                  <a:pt x="4216305" y="1708038"/>
                </a:cubicBezTo>
                <a:cubicBezTo>
                  <a:pt x="4233477" y="1711726"/>
                  <a:pt x="4241428" y="1706654"/>
                  <a:pt x="4240393" y="1687293"/>
                </a:cubicBezTo>
                <a:cubicBezTo>
                  <a:pt x="4239469" y="1671158"/>
                  <a:pt x="4239817" y="1659287"/>
                  <a:pt x="4217688" y="1660439"/>
                </a:cubicBezTo>
                <a:close/>
                <a:moveTo>
                  <a:pt x="4082495" y="1660439"/>
                </a:moveTo>
                <a:cubicBezTo>
                  <a:pt x="4065209" y="1660899"/>
                  <a:pt x="4055873" y="1662974"/>
                  <a:pt x="4055527" y="1684066"/>
                </a:cubicBezTo>
                <a:cubicBezTo>
                  <a:pt x="4055181" y="1705848"/>
                  <a:pt x="4063365" y="1711842"/>
                  <a:pt x="4082611" y="1707922"/>
                </a:cubicBezTo>
                <a:cubicBezTo>
                  <a:pt x="4099897" y="1710803"/>
                  <a:pt x="4109926" y="1708038"/>
                  <a:pt x="4109926" y="1686255"/>
                </a:cubicBezTo>
                <a:cubicBezTo>
                  <a:pt x="4109926" y="1664820"/>
                  <a:pt x="4102204" y="1659862"/>
                  <a:pt x="4082495" y="1660439"/>
                </a:cubicBezTo>
                <a:close/>
                <a:moveTo>
                  <a:pt x="5426340" y="1660324"/>
                </a:moveTo>
                <a:cubicBezTo>
                  <a:pt x="5414698" y="1661936"/>
                  <a:pt x="5398563" y="1655138"/>
                  <a:pt x="5400294" y="1677842"/>
                </a:cubicBezTo>
                <a:cubicBezTo>
                  <a:pt x="5401676" y="1696052"/>
                  <a:pt x="5401330" y="1711265"/>
                  <a:pt x="5428069" y="1708499"/>
                </a:cubicBezTo>
                <a:cubicBezTo>
                  <a:pt x="5445703" y="1706654"/>
                  <a:pt x="5454231" y="1703544"/>
                  <a:pt x="5449391" y="1684873"/>
                </a:cubicBezTo>
                <a:cubicBezTo>
                  <a:pt x="5453771" y="1665394"/>
                  <a:pt x="5445819" y="1657557"/>
                  <a:pt x="5426340" y="1660324"/>
                </a:cubicBezTo>
                <a:close/>
                <a:moveTo>
                  <a:pt x="8915378" y="1660093"/>
                </a:moveTo>
                <a:cubicBezTo>
                  <a:pt x="8896016" y="1656981"/>
                  <a:pt x="8888294" y="1662859"/>
                  <a:pt x="8887026" y="1684527"/>
                </a:cubicBezTo>
                <a:cubicBezTo>
                  <a:pt x="8884837" y="1721406"/>
                  <a:pt x="8913650" y="1707000"/>
                  <a:pt x="8928287" y="1710343"/>
                </a:cubicBezTo>
                <a:lnTo>
                  <a:pt x="8928287" y="1710227"/>
                </a:lnTo>
                <a:cubicBezTo>
                  <a:pt x="8946612" y="1714377"/>
                  <a:pt x="8939120" y="1695707"/>
                  <a:pt x="8940620" y="1686255"/>
                </a:cubicBezTo>
                <a:cubicBezTo>
                  <a:pt x="8943615" y="1667007"/>
                  <a:pt x="8937276" y="1655599"/>
                  <a:pt x="8915378" y="1660093"/>
                </a:cubicBezTo>
                <a:close/>
                <a:moveTo>
                  <a:pt x="4353107" y="1660093"/>
                </a:moveTo>
                <a:cubicBezTo>
                  <a:pt x="4335128" y="1660899"/>
                  <a:pt x="4326831" y="1663898"/>
                  <a:pt x="4326601" y="1684412"/>
                </a:cubicBezTo>
                <a:cubicBezTo>
                  <a:pt x="4326371" y="1704119"/>
                  <a:pt x="4332362" y="1710112"/>
                  <a:pt x="4351612" y="1709076"/>
                </a:cubicBezTo>
                <a:cubicBezTo>
                  <a:pt x="4367284" y="1708269"/>
                  <a:pt x="4380077" y="1708384"/>
                  <a:pt x="4374776" y="1687870"/>
                </a:cubicBezTo>
                <a:cubicBezTo>
                  <a:pt x="4376965" y="1670696"/>
                  <a:pt x="4375698" y="1659055"/>
                  <a:pt x="4353107" y="1660093"/>
                </a:cubicBezTo>
                <a:close/>
                <a:moveTo>
                  <a:pt x="542903" y="1660093"/>
                </a:moveTo>
                <a:cubicBezTo>
                  <a:pt x="523541" y="1656981"/>
                  <a:pt x="515819" y="1662859"/>
                  <a:pt x="514551" y="1684527"/>
                </a:cubicBezTo>
                <a:cubicBezTo>
                  <a:pt x="512362" y="1721406"/>
                  <a:pt x="541175" y="1707000"/>
                  <a:pt x="555812" y="1710343"/>
                </a:cubicBezTo>
                <a:lnTo>
                  <a:pt x="555812" y="1710227"/>
                </a:lnTo>
                <a:cubicBezTo>
                  <a:pt x="574137" y="1714377"/>
                  <a:pt x="566645" y="1695707"/>
                  <a:pt x="568145" y="1686255"/>
                </a:cubicBezTo>
                <a:cubicBezTo>
                  <a:pt x="571140" y="1667007"/>
                  <a:pt x="564801" y="1655599"/>
                  <a:pt x="542903" y="1660093"/>
                </a:cubicBezTo>
                <a:close/>
                <a:moveTo>
                  <a:pt x="7371226" y="1659978"/>
                </a:moveTo>
                <a:lnTo>
                  <a:pt x="7371226" y="1660093"/>
                </a:lnTo>
                <a:cubicBezTo>
                  <a:pt x="7357396" y="1659516"/>
                  <a:pt x="7348060" y="1660669"/>
                  <a:pt x="7348867" y="1678764"/>
                </a:cubicBezTo>
                <a:cubicBezTo>
                  <a:pt x="7350251" y="1708960"/>
                  <a:pt x="7349558" y="1739271"/>
                  <a:pt x="7349790" y="1769468"/>
                </a:cubicBezTo>
                <a:cubicBezTo>
                  <a:pt x="7362697" y="1771195"/>
                  <a:pt x="7376412" y="1767738"/>
                  <a:pt x="7389897" y="1777420"/>
                </a:cubicBezTo>
                <a:cubicBezTo>
                  <a:pt x="7390127" y="1777305"/>
                  <a:pt x="7390358" y="1777190"/>
                  <a:pt x="7390588" y="1776960"/>
                </a:cubicBezTo>
                <a:cubicBezTo>
                  <a:pt x="7390588" y="1758749"/>
                  <a:pt x="7390588" y="1743651"/>
                  <a:pt x="7390588" y="1728553"/>
                </a:cubicBezTo>
                <a:cubicBezTo>
                  <a:pt x="7375489" y="1726018"/>
                  <a:pt x="7377219" y="1711957"/>
                  <a:pt x="7384480" y="1709305"/>
                </a:cubicBezTo>
                <a:cubicBezTo>
                  <a:pt x="7402460" y="1702621"/>
                  <a:pt x="7394508" y="1689713"/>
                  <a:pt x="7396005" y="1679226"/>
                </a:cubicBezTo>
                <a:cubicBezTo>
                  <a:pt x="7399003" y="1658709"/>
                  <a:pt x="7384595" y="1660553"/>
                  <a:pt x="7371226" y="1659978"/>
                </a:cubicBezTo>
                <a:close/>
                <a:moveTo>
                  <a:pt x="5292416" y="1659978"/>
                </a:moveTo>
                <a:cubicBezTo>
                  <a:pt x="5273747" y="1660324"/>
                  <a:pt x="5266831" y="1665279"/>
                  <a:pt x="5266831" y="1684988"/>
                </a:cubicBezTo>
                <a:cubicBezTo>
                  <a:pt x="5266947" y="1703428"/>
                  <a:pt x="5272707" y="1708153"/>
                  <a:pt x="5290457" y="1708153"/>
                </a:cubicBezTo>
                <a:cubicBezTo>
                  <a:pt x="5308781" y="1708153"/>
                  <a:pt x="5318924" y="1704810"/>
                  <a:pt x="5313851" y="1684527"/>
                </a:cubicBezTo>
                <a:cubicBezTo>
                  <a:pt x="5317313" y="1666777"/>
                  <a:pt x="5311664" y="1659632"/>
                  <a:pt x="5292416" y="1659978"/>
                </a:cubicBezTo>
                <a:close/>
                <a:moveTo>
                  <a:pt x="4957839" y="1659978"/>
                </a:moveTo>
                <a:cubicBezTo>
                  <a:pt x="4943432" y="1660208"/>
                  <a:pt x="4932022" y="1660324"/>
                  <a:pt x="4932828" y="1680033"/>
                </a:cubicBezTo>
                <a:cubicBezTo>
                  <a:pt x="4933865" y="1703428"/>
                  <a:pt x="4934787" y="1727286"/>
                  <a:pt x="4931791" y="1750335"/>
                </a:cubicBezTo>
                <a:cubicBezTo>
                  <a:pt x="4929372" y="1769122"/>
                  <a:pt x="4931099" y="1778457"/>
                  <a:pt x="4952652" y="1775462"/>
                </a:cubicBezTo>
                <a:cubicBezTo>
                  <a:pt x="4959798" y="1774539"/>
                  <a:pt x="4969709" y="1772925"/>
                  <a:pt x="4969709" y="1785257"/>
                </a:cubicBezTo>
                <a:cubicBezTo>
                  <a:pt x="4969709" y="1797473"/>
                  <a:pt x="4959683" y="1796321"/>
                  <a:pt x="4952652" y="1795168"/>
                </a:cubicBezTo>
                <a:cubicBezTo>
                  <a:pt x="4926490" y="1791019"/>
                  <a:pt x="4929026" y="1807500"/>
                  <a:pt x="4927871" y="1825019"/>
                </a:cubicBezTo>
                <a:cubicBezTo>
                  <a:pt x="4926490" y="1847493"/>
                  <a:pt x="4941012" y="1842308"/>
                  <a:pt x="4954380" y="1842884"/>
                </a:cubicBezTo>
                <a:cubicBezTo>
                  <a:pt x="4961872" y="1839541"/>
                  <a:pt x="4980543" y="1848415"/>
                  <a:pt x="4979044" y="1835737"/>
                </a:cubicBezTo>
                <a:lnTo>
                  <a:pt x="4979044" y="1835853"/>
                </a:lnTo>
                <a:cubicBezTo>
                  <a:pt x="4974549" y="1798742"/>
                  <a:pt x="4997601" y="1758288"/>
                  <a:pt x="4966713" y="1724059"/>
                </a:cubicBezTo>
                <a:cubicBezTo>
                  <a:pt x="4963717" y="1720715"/>
                  <a:pt x="4963140" y="1711726"/>
                  <a:pt x="4968326" y="1710227"/>
                </a:cubicBezTo>
                <a:cubicBezTo>
                  <a:pt x="4985612" y="1705272"/>
                  <a:pt x="4978928" y="1691787"/>
                  <a:pt x="4980659" y="1680954"/>
                </a:cubicBezTo>
                <a:cubicBezTo>
                  <a:pt x="4983541" y="1662052"/>
                  <a:pt x="4973282" y="1659632"/>
                  <a:pt x="4957839" y="1659978"/>
                </a:cubicBezTo>
                <a:close/>
                <a:moveTo>
                  <a:pt x="3887431" y="1659919"/>
                </a:moveTo>
                <a:cubicBezTo>
                  <a:pt x="3880084" y="1660064"/>
                  <a:pt x="3872449" y="1663089"/>
                  <a:pt x="3866513" y="1664702"/>
                </a:cubicBezTo>
                <a:lnTo>
                  <a:pt x="3866629" y="1664702"/>
                </a:lnTo>
                <a:cubicBezTo>
                  <a:pt x="3850724" y="1669084"/>
                  <a:pt x="3858328" y="1687178"/>
                  <a:pt x="3859136" y="1698817"/>
                </a:cubicBezTo>
                <a:cubicBezTo>
                  <a:pt x="3860404" y="1716682"/>
                  <a:pt x="3876193" y="1708038"/>
                  <a:pt x="3885761" y="1709305"/>
                </a:cubicBezTo>
                <a:cubicBezTo>
                  <a:pt x="3895901" y="1710688"/>
                  <a:pt x="3906389" y="1709652"/>
                  <a:pt x="3916761" y="1709652"/>
                </a:cubicBezTo>
                <a:cubicBezTo>
                  <a:pt x="3930478" y="1709652"/>
                  <a:pt x="3944422" y="1708960"/>
                  <a:pt x="3958139" y="1709766"/>
                </a:cubicBezTo>
                <a:cubicBezTo>
                  <a:pt x="3975541" y="1710803"/>
                  <a:pt x="3975427" y="1699855"/>
                  <a:pt x="3974735" y="1687870"/>
                </a:cubicBezTo>
                <a:cubicBezTo>
                  <a:pt x="3974043" y="1676460"/>
                  <a:pt x="3978307" y="1660785"/>
                  <a:pt x="3958831" y="1662513"/>
                </a:cubicBezTo>
                <a:cubicBezTo>
                  <a:pt x="3945690" y="1663780"/>
                  <a:pt x="3929094" y="1654445"/>
                  <a:pt x="3920220" y="1673809"/>
                </a:cubicBezTo>
                <a:cubicBezTo>
                  <a:pt x="3917570" y="1679572"/>
                  <a:pt x="3910653" y="1680838"/>
                  <a:pt x="3906622" y="1672424"/>
                </a:cubicBezTo>
                <a:cubicBezTo>
                  <a:pt x="3901837" y="1662513"/>
                  <a:pt x="3894778" y="1659776"/>
                  <a:pt x="3887431" y="1659919"/>
                </a:cubicBezTo>
                <a:close/>
                <a:moveTo>
                  <a:pt x="8854986" y="1659862"/>
                </a:moveTo>
                <a:cubicBezTo>
                  <a:pt x="8817990" y="1658480"/>
                  <a:pt x="8810960" y="1669312"/>
                  <a:pt x="8825596" y="1708153"/>
                </a:cubicBezTo>
                <a:cubicBezTo>
                  <a:pt x="8841156" y="1707692"/>
                  <a:pt x="8856716" y="1707232"/>
                  <a:pt x="8872274" y="1706771"/>
                </a:cubicBezTo>
                <a:cubicBezTo>
                  <a:pt x="8872388" y="1697204"/>
                  <a:pt x="8871929" y="1687638"/>
                  <a:pt x="8872734" y="1678188"/>
                </a:cubicBezTo>
                <a:cubicBezTo>
                  <a:pt x="8873888" y="1664702"/>
                  <a:pt x="8868470" y="1660439"/>
                  <a:pt x="8854986" y="1659978"/>
                </a:cubicBezTo>
                <a:close/>
                <a:moveTo>
                  <a:pt x="6160614" y="1659862"/>
                </a:moveTo>
                <a:cubicBezTo>
                  <a:pt x="6148975" y="1659287"/>
                  <a:pt x="6137910" y="1658365"/>
                  <a:pt x="6138716" y="1676227"/>
                </a:cubicBezTo>
                <a:cubicBezTo>
                  <a:pt x="6139754" y="1698817"/>
                  <a:pt x="6140097" y="1721406"/>
                  <a:pt x="6138599" y="1743882"/>
                </a:cubicBezTo>
                <a:cubicBezTo>
                  <a:pt x="6137102" y="1765550"/>
                  <a:pt x="6141250" y="1779265"/>
                  <a:pt x="6167182" y="1775116"/>
                </a:cubicBezTo>
                <a:cubicBezTo>
                  <a:pt x="6174328" y="1773962"/>
                  <a:pt x="6181704" y="1775230"/>
                  <a:pt x="6181358" y="1785373"/>
                </a:cubicBezTo>
                <a:cubicBezTo>
                  <a:pt x="6181016" y="1795515"/>
                  <a:pt x="6173406" y="1794363"/>
                  <a:pt x="6166490" y="1795515"/>
                </a:cubicBezTo>
                <a:cubicBezTo>
                  <a:pt x="6157732" y="1797012"/>
                  <a:pt x="6147244" y="1790214"/>
                  <a:pt x="6140444" y="1800701"/>
                </a:cubicBezTo>
                <a:cubicBezTo>
                  <a:pt x="6137827" y="1828972"/>
                  <a:pt x="6147786" y="1842573"/>
                  <a:pt x="6170294" y="1841501"/>
                </a:cubicBezTo>
                <a:cubicBezTo>
                  <a:pt x="6176286" y="1842076"/>
                  <a:pt x="6186199" y="1843345"/>
                  <a:pt x="6184930" y="1836083"/>
                </a:cubicBezTo>
                <a:lnTo>
                  <a:pt x="6184817" y="1835853"/>
                </a:lnTo>
                <a:cubicBezTo>
                  <a:pt x="6178593" y="1798973"/>
                  <a:pt x="6203143" y="1758403"/>
                  <a:pt x="6171909" y="1724290"/>
                </a:cubicBezTo>
                <a:cubicBezTo>
                  <a:pt x="6168220" y="1720256"/>
                  <a:pt x="6167874" y="1709999"/>
                  <a:pt x="6173752" y="1708269"/>
                </a:cubicBezTo>
                <a:cubicBezTo>
                  <a:pt x="6193232" y="1702506"/>
                  <a:pt x="6184587" y="1687293"/>
                  <a:pt x="6185739" y="1675998"/>
                </a:cubicBezTo>
                <a:cubicBezTo>
                  <a:pt x="6187700" y="1656175"/>
                  <a:pt x="6172023" y="1660553"/>
                  <a:pt x="6160614" y="1659862"/>
                </a:cubicBezTo>
                <a:close/>
                <a:moveTo>
                  <a:pt x="482511" y="1659862"/>
                </a:moveTo>
                <a:cubicBezTo>
                  <a:pt x="445515" y="1658480"/>
                  <a:pt x="438485" y="1669312"/>
                  <a:pt x="453121" y="1708153"/>
                </a:cubicBezTo>
                <a:cubicBezTo>
                  <a:pt x="468681" y="1707692"/>
                  <a:pt x="484241" y="1707232"/>
                  <a:pt x="499799" y="1706771"/>
                </a:cubicBezTo>
                <a:cubicBezTo>
                  <a:pt x="499913" y="1697204"/>
                  <a:pt x="499454" y="1687638"/>
                  <a:pt x="500259" y="1678188"/>
                </a:cubicBezTo>
                <a:cubicBezTo>
                  <a:pt x="501413" y="1664702"/>
                  <a:pt x="495995" y="1660439"/>
                  <a:pt x="482511" y="1659978"/>
                </a:cubicBezTo>
                <a:close/>
                <a:moveTo>
                  <a:pt x="8511995" y="1659747"/>
                </a:moveTo>
                <a:cubicBezTo>
                  <a:pt x="8497472" y="1659516"/>
                  <a:pt x="8484103" y="1657673"/>
                  <a:pt x="8485718" y="1679915"/>
                </a:cubicBezTo>
                <a:cubicBezTo>
                  <a:pt x="8487446" y="1703198"/>
                  <a:pt x="8487446" y="1726709"/>
                  <a:pt x="8485718" y="1749990"/>
                </a:cubicBezTo>
                <a:cubicBezTo>
                  <a:pt x="8484334" y="1769238"/>
                  <a:pt x="8490442" y="1775230"/>
                  <a:pt x="8509920" y="1775576"/>
                </a:cubicBezTo>
                <a:cubicBezTo>
                  <a:pt x="8531934" y="1775923"/>
                  <a:pt x="8542422" y="1770505"/>
                  <a:pt x="8538618" y="1746763"/>
                </a:cubicBezTo>
                <a:cubicBezTo>
                  <a:pt x="8536890" y="1736621"/>
                  <a:pt x="8538272" y="1726018"/>
                  <a:pt x="8538272" y="1715644"/>
                </a:cubicBezTo>
                <a:cubicBezTo>
                  <a:pt x="8538272" y="1703544"/>
                  <a:pt x="8537236" y="1691326"/>
                  <a:pt x="8538502" y="1679340"/>
                </a:cubicBezTo>
                <a:cubicBezTo>
                  <a:pt x="8541038" y="1656521"/>
                  <a:pt x="8525825" y="1659978"/>
                  <a:pt x="8511995" y="1659747"/>
                </a:cubicBezTo>
                <a:close/>
                <a:moveTo>
                  <a:pt x="5358457" y="1659747"/>
                </a:moveTo>
                <a:lnTo>
                  <a:pt x="5358517" y="1659763"/>
                </a:lnTo>
                <a:lnTo>
                  <a:pt x="5338606" y="1665394"/>
                </a:lnTo>
                <a:cubicBezTo>
                  <a:pt x="5335177" y="1669716"/>
                  <a:pt x="5334369" y="1676460"/>
                  <a:pt x="5334369" y="1685565"/>
                </a:cubicBezTo>
                <a:cubicBezTo>
                  <a:pt x="5334253" y="1703774"/>
                  <a:pt x="5339092" y="1711842"/>
                  <a:pt x="5357765" y="1707116"/>
                </a:cubicBezTo>
                <a:cubicBezTo>
                  <a:pt x="5378395" y="1711726"/>
                  <a:pt x="5382429" y="1702161"/>
                  <a:pt x="5382774" y="1683260"/>
                </a:cubicBezTo>
                <a:cubicBezTo>
                  <a:pt x="5382890" y="1673578"/>
                  <a:pt x="5381103" y="1667930"/>
                  <a:pt x="5377142" y="1664588"/>
                </a:cubicBezTo>
                <a:lnTo>
                  <a:pt x="5358517" y="1659763"/>
                </a:lnTo>
                <a:lnTo>
                  <a:pt x="5358573" y="1659747"/>
                </a:lnTo>
                <a:close/>
                <a:moveTo>
                  <a:pt x="139520" y="1659747"/>
                </a:moveTo>
                <a:cubicBezTo>
                  <a:pt x="124997" y="1659516"/>
                  <a:pt x="111628" y="1657673"/>
                  <a:pt x="113243" y="1679915"/>
                </a:cubicBezTo>
                <a:cubicBezTo>
                  <a:pt x="114971" y="1703198"/>
                  <a:pt x="114971" y="1726709"/>
                  <a:pt x="113243" y="1749990"/>
                </a:cubicBezTo>
                <a:cubicBezTo>
                  <a:pt x="111859" y="1769238"/>
                  <a:pt x="117967" y="1775230"/>
                  <a:pt x="137445" y="1775576"/>
                </a:cubicBezTo>
                <a:cubicBezTo>
                  <a:pt x="159459" y="1775923"/>
                  <a:pt x="169947" y="1770505"/>
                  <a:pt x="166143" y="1746763"/>
                </a:cubicBezTo>
                <a:cubicBezTo>
                  <a:pt x="164415" y="1736621"/>
                  <a:pt x="165797" y="1726018"/>
                  <a:pt x="165797" y="1715644"/>
                </a:cubicBezTo>
                <a:cubicBezTo>
                  <a:pt x="165797" y="1703544"/>
                  <a:pt x="164761" y="1691326"/>
                  <a:pt x="166027" y="1679340"/>
                </a:cubicBezTo>
                <a:cubicBezTo>
                  <a:pt x="168563" y="1656521"/>
                  <a:pt x="153350" y="1659978"/>
                  <a:pt x="139520" y="1659747"/>
                </a:cubicBezTo>
                <a:close/>
                <a:moveTo>
                  <a:pt x="8644074" y="1659632"/>
                </a:moveTo>
                <a:cubicBezTo>
                  <a:pt x="8621140" y="1658595"/>
                  <a:pt x="8622292" y="1670234"/>
                  <a:pt x="8621254" y="1686487"/>
                </a:cubicBezTo>
                <a:cubicBezTo>
                  <a:pt x="8619872" y="1706886"/>
                  <a:pt x="8629438" y="1710112"/>
                  <a:pt x="8646034" y="1706886"/>
                </a:cubicBezTo>
                <a:cubicBezTo>
                  <a:pt x="8664934" y="1711382"/>
                  <a:pt x="8669200" y="1702506"/>
                  <a:pt x="8669546" y="1684643"/>
                </a:cubicBezTo>
                <a:lnTo>
                  <a:pt x="8669660" y="1684758"/>
                </a:lnTo>
                <a:cubicBezTo>
                  <a:pt x="8670006" y="1664933"/>
                  <a:pt x="8662975" y="1660439"/>
                  <a:pt x="8644074" y="1659632"/>
                </a:cubicBezTo>
                <a:close/>
                <a:moveTo>
                  <a:pt x="7305993" y="1659632"/>
                </a:moveTo>
                <a:cubicBezTo>
                  <a:pt x="7289511" y="1659747"/>
                  <a:pt x="7279600" y="1662282"/>
                  <a:pt x="7280753" y="1681992"/>
                </a:cubicBezTo>
                <a:cubicBezTo>
                  <a:pt x="7282020" y="1703428"/>
                  <a:pt x="7281559" y="1725096"/>
                  <a:pt x="7281099" y="1746648"/>
                </a:cubicBezTo>
                <a:cubicBezTo>
                  <a:pt x="7280753" y="1763476"/>
                  <a:pt x="7280407" y="1776038"/>
                  <a:pt x="7304611" y="1776038"/>
                </a:cubicBezTo>
                <a:cubicBezTo>
                  <a:pt x="7327545" y="1776038"/>
                  <a:pt x="7330195" y="1765896"/>
                  <a:pt x="7328583" y="1748031"/>
                </a:cubicBezTo>
                <a:lnTo>
                  <a:pt x="7328468" y="1719631"/>
                </a:lnTo>
                <a:lnTo>
                  <a:pt x="7328698" y="1680838"/>
                </a:lnTo>
                <a:cubicBezTo>
                  <a:pt x="7330541" y="1662513"/>
                  <a:pt x="7321783" y="1659632"/>
                  <a:pt x="7305993" y="1659632"/>
                </a:cubicBezTo>
                <a:close/>
                <a:moveTo>
                  <a:pt x="6101835" y="1659632"/>
                </a:moveTo>
                <a:cubicBezTo>
                  <a:pt x="6078785" y="1657787"/>
                  <a:pt x="6067028" y="1663780"/>
                  <a:pt x="6070832" y="1689137"/>
                </a:cubicBezTo>
                <a:cubicBezTo>
                  <a:pt x="6072217" y="1698473"/>
                  <a:pt x="6071062" y="1708153"/>
                  <a:pt x="6071062" y="1717718"/>
                </a:cubicBezTo>
                <a:cubicBezTo>
                  <a:pt x="6071062" y="1730744"/>
                  <a:pt x="6071639" y="1743766"/>
                  <a:pt x="6070948" y="1756789"/>
                </a:cubicBezTo>
                <a:cubicBezTo>
                  <a:pt x="6069681" y="1778342"/>
                  <a:pt x="6084892" y="1774308"/>
                  <a:pt x="6097455" y="1774539"/>
                </a:cubicBezTo>
                <a:cubicBezTo>
                  <a:pt x="6110250" y="1774770"/>
                  <a:pt x="6124426" y="1777536"/>
                  <a:pt x="6123618" y="1756329"/>
                </a:cubicBezTo>
                <a:cubicBezTo>
                  <a:pt x="6122695" y="1731205"/>
                  <a:pt x="6122810" y="1705963"/>
                  <a:pt x="6123618" y="1680838"/>
                </a:cubicBezTo>
                <a:cubicBezTo>
                  <a:pt x="6124078" y="1664588"/>
                  <a:pt x="6116934" y="1660785"/>
                  <a:pt x="6101835" y="1659632"/>
                </a:cubicBezTo>
                <a:close/>
                <a:moveTo>
                  <a:pt x="4888340" y="1659632"/>
                </a:moveTo>
                <a:cubicBezTo>
                  <a:pt x="4876815" y="1659170"/>
                  <a:pt x="4865866" y="1658249"/>
                  <a:pt x="4866442" y="1675998"/>
                </a:cubicBezTo>
                <a:lnTo>
                  <a:pt x="4866328" y="1676112"/>
                </a:lnTo>
                <a:cubicBezTo>
                  <a:pt x="4867251" y="1703659"/>
                  <a:pt x="4866791" y="1731319"/>
                  <a:pt x="4866442" y="1758864"/>
                </a:cubicBezTo>
                <a:cubicBezTo>
                  <a:pt x="4866328" y="1769122"/>
                  <a:pt x="4868978" y="1774193"/>
                  <a:pt x="4880735" y="1775116"/>
                </a:cubicBezTo>
                <a:cubicBezTo>
                  <a:pt x="4910239" y="1777420"/>
                  <a:pt x="4913697" y="1775001"/>
                  <a:pt x="4913811" y="1745610"/>
                </a:cubicBezTo>
                <a:cubicBezTo>
                  <a:pt x="4913811" y="1736159"/>
                  <a:pt x="4913811" y="1726594"/>
                  <a:pt x="4913811" y="1717144"/>
                </a:cubicBezTo>
                <a:cubicBezTo>
                  <a:pt x="4913811" y="1703313"/>
                  <a:pt x="4913581" y="1689598"/>
                  <a:pt x="4913811" y="1675768"/>
                </a:cubicBezTo>
                <a:cubicBezTo>
                  <a:pt x="4914159" y="1656060"/>
                  <a:pt x="4899867" y="1660093"/>
                  <a:pt x="4888340" y="1659632"/>
                </a:cubicBezTo>
                <a:close/>
                <a:moveTo>
                  <a:pt x="271599" y="1659632"/>
                </a:moveTo>
                <a:cubicBezTo>
                  <a:pt x="248665" y="1658595"/>
                  <a:pt x="249817" y="1670234"/>
                  <a:pt x="248779" y="1686487"/>
                </a:cubicBezTo>
                <a:cubicBezTo>
                  <a:pt x="247397" y="1706886"/>
                  <a:pt x="256963" y="1710112"/>
                  <a:pt x="273559" y="1706886"/>
                </a:cubicBezTo>
                <a:cubicBezTo>
                  <a:pt x="292459" y="1711382"/>
                  <a:pt x="296725" y="1702506"/>
                  <a:pt x="297071" y="1684643"/>
                </a:cubicBezTo>
                <a:lnTo>
                  <a:pt x="297185" y="1684758"/>
                </a:lnTo>
                <a:cubicBezTo>
                  <a:pt x="297531" y="1664933"/>
                  <a:pt x="290500" y="1660439"/>
                  <a:pt x="271599" y="1659632"/>
                </a:cubicBezTo>
                <a:close/>
                <a:moveTo>
                  <a:pt x="8580916" y="1659516"/>
                </a:moveTo>
                <a:cubicBezTo>
                  <a:pt x="8568699" y="1660669"/>
                  <a:pt x="8553254" y="1655483"/>
                  <a:pt x="8553832" y="1677036"/>
                </a:cubicBezTo>
                <a:cubicBezTo>
                  <a:pt x="8554408" y="1700431"/>
                  <a:pt x="8554869" y="1723943"/>
                  <a:pt x="8553601" y="1747340"/>
                </a:cubicBezTo>
                <a:cubicBezTo>
                  <a:pt x="8552564" y="1766470"/>
                  <a:pt x="8556598" y="1777997"/>
                  <a:pt x="8578956" y="1774655"/>
                </a:cubicBezTo>
                <a:cubicBezTo>
                  <a:pt x="8585640" y="1773617"/>
                  <a:pt x="8594170" y="1774308"/>
                  <a:pt x="8594862" y="1783644"/>
                </a:cubicBezTo>
                <a:cubicBezTo>
                  <a:pt x="8595782" y="1795168"/>
                  <a:pt x="8586564" y="1794939"/>
                  <a:pt x="8578610" y="1794939"/>
                </a:cubicBezTo>
                <a:cubicBezTo>
                  <a:pt x="8565011" y="1794939"/>
                  <a:pt x="8553025" y="1794131"/>
                  <a:pt x="8553601" y="1814763"/>
                </a:cubicBezTo>
                <a:cubicBezTo>
                  <a:pt x="8554408" y="1843345"/>
                  <a:pt x="8552908" y="1843345"/>
                  <a:pt x="8590482" y="1841385"/>
                </a:cubicBezTo>
                <a:cubicBezTo>
                  <a:pt x="8613071" y="1832395"/>
                  <a:pt x="8597050" y="1814186"/>
                  <a:pt x="8600163" y="1800586"/>
                </a:cubicBezTo>
                <a:cubicBezTo>
                  <a:pt x="8593478" y="1775230"/>
                  <a:pt x="8617912" y="1744804"/>
                  <a:pt x="8587370" y="1723022"/>
                </a:cubicBezTo>
                <a:cubicBezTo>
                  <a:pt x="8586102" y="1722100"/>
                  <a:pt x="8587716" y="1712878"/>
                  <a:pt x="8590252" y="1711496"/>
                </a:cubicBezTo>
                <a:cubicBezTo>
                  <a:pt x="8605119" y="1703428"/>
                  <a:pt x="8600163" y="1689828"/>
                  <a:pt x="8601316" y="1677727"/>
                </a:cubicBezTo>
                <a:cubicBezTo>
                  <a:pt x="8602814" y="1661936"/>
                  <a:pt x="8594630" y="1658249"/>
                  <a:pt x="8580916" y="1659516"/>
                </a:cubicBezTo>
                <a:close/>
                <a:moveTo>
                  <a:pt x="7440263" y="1659516"/>
                </a:moveTo>
                <a:cubicBezTo>
                  <a:pt x="7420092" y="1659862"/>
                  <a:pt x="7411680" y="1663780"/>
                  <a:pt x="7411449" y="1686602"/>
                </a:cubicBezTo>
                <a:cubicBezTo>
                  <a:pt x="7411218" y="1710574"/>
                  <a:pt x="7424358" y="1708153"/>
                  <a:pt x="7439916" y="1707000"/>
                </a:cubicBezTo>
                <a:lnTo>
                  <a:pt x="7439916" y="1707116"/>
                </a:lnTo>
                <a:cubicBezTo>
                  <a:pt x="7457320" y="1710574"/>
                  <a:pt x="7465617" y="1705848"/>
                  <a:pt x="7464927" y="1684758"/>
                </a:cubicBezTo>
                <a:cubicBezTo>
                  <a:pt x="7464350" y="1666086"/>
                  <a:pt x="7460317" y="1659170"/>
                  <a:pt x="7440263" y="1659516"/>
                </a:cubicBezTo>
                <a:close/>
                <a:moveTo>
                  <a:pt x="6565379" y="1659516"/>
                </a:moveTo>
                <a:cubicBezTo>
                  <a:pt x="6548783" y="1660669"/>
                  <a:pt x="6540025" y="1663436"/>
                  <a:pt x="6540371" y="1682682"/>
                </a:cubicBezTo>
                <a:cubicBezTo>
                  <a:pt x="6540603" y="1700431"/>
                  <a:pt x="6543483" y="1711726"/>
                  <a:pt x="6564460" y="1706654"/>
                </a:cubicBezTo>
                <a:cubicBezTo>
                  <a:pt x="6581748" y="1710461"/>
                  <a:pt x="6589467" y="1705157"/>
                  <a:pt x="6588662" y="1685794"/>
                </a:cubicBezTo>
                <a:cubicBezTo>
                  <a:pt x="6587970" y="1669084"/>
                  <a:pt x="6587163" y="1658019"/>
                  <a:pt x="6565379" y="1659516"/>
                </a:cubicBezTo>
                <a:close/>
                <a:moveTo>
                  <a:pt x="208441" y="1659516"/>
                </a:moveTo>
                <a:cubicBezTo>
                  <a:pt x="196224" y="1660669"/>
                  <a:pt x="180779" y="1655483"/>
                  <a:pt x="181357" y="1677036"/>
                </a:cubicBezTo>
                <a:cubicBezTo>
                  <a:pt x="181933" y="1700431"/>
                  <a:pt x="182394" y="1723943"/>
                  <a:pt x="181126" y="1747340"/>
                </a:cubicBezTo>
                <a:cubicBezTo>
                  <a:pt x="180089" y="1766470"/>
                  <a:pt x="184123" y="1777997"/>
                  <a:pt x="206481" y="1774655"/>
                </a:cubicBezTo>
                <a:cubicBezTo>
                  <a:pt x="213165" y="1773617"/>
                  <a:pt x="221695" y="1774308"/>
                  <a:pt x="222387" y="1783644"/>
                </a:cubicBezTo>
                <a:cubicBezTo>
                  <a:pt x="223307" y="1795168"/>
                  <a:pt x="214089" y="1794939"/>
                  <a:pt x="206135" y="1794939"/>
                </a:cubicBezTo>
                <a:cubicBezTo>
                  <a:pt x="192536" y="1794939"/>
                  <a:pt x="180550" y="1794131"/>
                  <a:pt x="181126" y="1814763"/>
                </a:cubicBezTo>
                <a:cubicBezTo>
                  <a:pt x="181933" y="1843345"/>
                  <a:pt x="180433" y="1843345"/>
                  <a:pt x="218007" y="1841385"/>
                </a:cubicBezTo>
                <a:cubicBezTo>
                  <a:pt x="240596" y="1832395"/>
                  <a:pt x="224575" y="1814186"/>
                  <a:pt x="227688" y="1800586"/>
                </a:cubicBezTo>
                <a:cubicBezTo>
                  <a:pt x="221003" y="1775230"/>
                  <a:pt x="245437" y="1744804"/>
                  <a:pt x="214895" y="1723022"/>
                </a:cubicBezTo>
                <a:cubicBezTo>
                  <a:pt x="213627" y="1722100"/>
                  <a:pt x="215241" y="1712878"/>
                  <a:pt x="217777" y="1711496"/>
                </a:cubicBezTo>
                <a:cubicBezTo>
                  <a:pt x="232644" y="1703428"/>
                  <a:pt x="227688" y="1689828"/>
                  <a:pt x="228841" y="1677727"/>
                </a:cubicBezTo>
                <a:cubicBezTo>
                  <a:pt x="230339" y="1661936"/>
                  <a:pt x="222155" y="1658249"/>
                  <a:pt x="208441" y="1659516"/>
                </a:cubicBezTo>
                <a:close/>
                <a:moveTo>
                  <a:pt x="7772651" y="1659401"/>
                </a:moveTo>
                <a:cubicBezTo>
                  <a:pt x="7752827" y="1658249"/>
                  <a:pt x="7750983" y="1668276"/>
                  <a:pt x="7749714" y="1684527"/>
                </a:cubicBezTo>
                <a:cubicBezTo>
                  <a:pt x="7747987" y="1706771"/>
                  <a:pt x="7759513" y="1706886"/>
                  <a:pt x="7776224" y="1707692"/>
                </a:cubicBezTo>
                <a:cubicBezTo>
                  <a:pt x="7795701" y="1708615"/>
                  <a:pt x="7801003" y="1700893"/>
                  <a:pt x="7796969" y="1682222"/>
                </a:cubicBezTo>
                <a:cubicBezTo>
                  <a:pt x="7803768" y="1660439"/>
                  <a:pt x="7789362" y="1660324"/>
                  <a:pt x="7772651" y="1659401"/>
                </a:cubicBezTo>
                <a:close/>
                <a:moveTo>
                  <a:pt x="12136224" y="1659287"/>
                </a:moveTo>
                <a:cubicBezTo>
                  <a:pt x="12125160" y="1660324"/>
                  <a:pt x="12110062" y="1654445"/>
                  <a:pt x="12110062" y="1674498"/>
                </a:cubicBezTo>
                <a:cubicBezTo>
                  <a:pt x="12110062" y="1702851"/>
                  <a:pt x="12110062" y="1731319"/>
                  <a:pt x="12110062" y="1759788"/>
                </a:cubicBezTo>
                <a:cubicBezTo>
                  <a:pt x="12110062" y="1769008"/>
                  <a:pt x="12114442" y="1773157"/>
                  <a:pt x="12124008" y="1774424"/>
                </a:cubicBezTo>
                <a:cubicBezTo>
                  <a:pt x="12152245" y="1777997"/>
                  <a:pt x="12157201" y="1774193"/>
                  <a:pt x="12157201" y="1745840"/>
                </a:cubicBezTo>
                <a:lnTo>
                  <a:pt x="12157201" y="1717490"/>
                </a:lnTo>
                <a:cubicBezTo>
                  <a:pt x="12157201" y="1703659"/>
                  <a:pt x="12156509" y="1689828"/>
                  <a:pt x="12157432" y="1676112"/>
                </a:cubicBezTo>
                <a:cubicBezTo>
                  <a:pt x="12158699" y="1659287"/>
                  <a:pt x="12148556" y="1658134"/>
                  <a:pt x="12136224" y="1659287"/>
                </a:cubicBezTo>
                <a:close/>
                <a:moveTo>
                  <a:pt x="7638381" y="1659287"/>
                </a:moveTo>
                <a:cubicBezTo>
                  <a:pt x="7620288" y="1659747"/>
                  <a:pt x="7614409" y="1665279"/>
                  <a:pt x="7614063" y="1683260"/>
                </a:cubicBezTo>
                <a:cubicBezTo>
                  <a:pt x="7613716" y="1702736"/>
                  <a:pt x="7619710" y="1711265"/>
                  <a:pt x="7639764" y="1706771"/>
                </a:cubicBezTo>
                <a:cubicBezTo>
                  <a:pt x="7658781" y="1711726"/>
                  <a:pt x="7662584" y="1702851"/>
                  <a:pt x="7662815" y="1684988"/>
                </a:cubicBezTo>
                <a:cubicBezTo>
                  <a:pt x="7663045" y="1666203"/>
                  <a:pt x="7658895" y="1658709"/>
                  <a:pt x="7638496" y="1659287"/>
                </a:cubicBezTo>
                <a:close/>
                <a:moveTo>
                  <a:pt x="6429961" y="1659287"/>
                </a:moveTo>
                <a:cubicBezTo>
                  <a:pt x="6411404" y="1659287"/>
                  <a:pt x="6404258" y="1664011"/>
                  <a:pt x="6404028" y="1684066"/>
                </a:cubicBezTo>
                <a:cubicBezTo>
                  <a:pt x="6403912" y="1705157"/>
                  <a:pt x="6412556" y="1709766"/>
                  <a:pt x="6431688" y="1706194"/>
                </a:cubicBezTo>
                <a:cubicBezTo>
                  <a:pt x="6447592" y="1709766"/>
                  <a:pt x="6457848" y="1707116"/>
                  <a:pt x="6457964" y="1685104"/>
                </a:cubicBezTo>
                <a:cubicBezTo>
                  <a:pt x="6458081" y="1663205"/>
                  <a:pt x="6448977" y="1659287"/>
                  <a:pt x="6429961" y="1659287"/>
                </a:cubicBezTo>
                <a:close/>
                <a:moveTo>
                  <a:pt x="5224072" y="1659287"/>
                </a:moveTo>
                <a:cubicBezTo>
                  <a:pt x="5205169" y="1659287"/>
                  <a:pt x="5198255" y="1663665"/>
                  <a:pt x="5198601" y="1683721"/>
                </a:cubicBezTo>
                <a:cubicBezTo>
                  <a:pt x="5198832" y="1702391"/>
                  <a:pt x="5202406" y="1712072"/>
                  <a:pt x="5222804" y="1707232"/>
                </a:cubicBezTo>
                <a:lnTo>
                  <a:pt x="5222918" y="1707232"/>
                </a:lnTo>
                <a:cubicBezTo>
                  <a:pt x="5243318" y="1711842"/>
                  <a:pt x="5248159" y="1702276"/>
                  <a:pt x="5247815" y="1683375"/>
                </a:cubicBezTo>
                <a:cubicBezTo>
                  <a:pt x="5247469" y="1665856"/>
                  <a:pt x="5242858" y="1659287"/>
                  <a:pt x="5224072" y="1659287"/>
                </a:cubicBezTo>
                <a:close/>
                <a:moveTo>
                  <a:pt x="3763749" y="1659287"/>
                </a:moveTo>
                <a:cubicBezTo>
                  <a:pt x="3752685" y="1660324"/>
                  <a:pt x="3737587" y="1654445"/>
                  <a:pt x="3737587" y="1674498"/>
                </a:cubicBezTo>
                <a:cubicBezTo>
                  <a:pt x="3737587" y="1702851"/>
                  <a:pt x="3737587" y="1731319"/>
                  <a:pt x="3737587" y="1759788"/>
                </a:cubicBezTo>
                <a:cubicBezTo>
                  <a:pt x="3737587" y="1769008"/>
                  <a:pt x="3741967" y="1773157"/>
                  <a:pt x="3751533" y="1774424"/>
                </a:cubicBezTo>
                <a:cubicBezTo>
                  <a:pt x="3779770" y="1777997"/>
                  <a:pt x="3784726" y="1774193"/>
                  <a:pt x="3784726" y="1745840"/>
                </a:cubicBezTo>
                <a:lnTo>
                  <a:pt x="3784726" y="1717490"/>
                </a:lnTo>
                <a:cubicBezTo>
                  <a:pt x="3784726" y="1703659"/>
                  <a:pt x="3784034" y="1689828"/>
                  <a:pt x="3784957" y="1676112"/>
                </a:cubicBezTo>
                <a:cubicBezTo>
                  <a:pt x="3786224" y="1659287"/>
                  <a:pt x="3776081" y="1658134"/>
                  <a:pt x="3763749" y="1659287"/>
                </a:cubicBezTo>
                <a:close/>
                <a:moveTo>
                  <a:pt x="6633381" y="1659170"/>
                </a:moveTo>
                <a:cubicBezTo>
                  <a:pt x="6615168" y="1659516"/>
                  <a:pt x="6604104" y="1662398"/>
                  <a:pt x="6609060" y="1683721"/>
                </a:cubicBezTo>
                <a:cubicBezTo>
                  <a:pt x="6605029" y="1701468"/>
                  <a:pt x="6611136" y="1708153"/>
                  <a:pt x="6630269" y="1707692"/>
                </a:cubicBezTo>
                <a:cubicBezTo>
                  <a:pt x="6647784" y="1707232"/>
                  <a:pt x="6657581" y="1705848"/>
                  <a:pt x="6656429" y="1684066"/>
                </a:cubicBezTo>
                <a:cubicBezTo>
                  <a:pt x="6655623" y="1666892"/>
                  <a:pt x="6652741" y="1658940"/>
                  <a:pt x="6633381" y="1659287"/>
                </a:cubicBezTo>
                <a:close/>
                <a:moveTo>
                  <a:pt x="6498418" y="1659170"/>
                </a:moveTo>
                <a:cubicBezTo>
                  <a:pt x="6478133" y="1658365"/>
                  <a:pt x="6472601" y="1664588"/>
                  <a:pt x="6472141" y="1684988"/>
                </a:cubicBezTo>
                <a:cubicBezTo>
                  <a:pt x="6471565" y="1707116"/>
                  <a:pt x="6481594" y="1709190"/>
                  <a:pt x="6498534" y="1706539"/>
                </a:cubicBezTo>
                <a:lnTo>
                  <a:pt x="6498534" y="1706424"/>
                </a:lnTo>
                <a:cubicBezTo>
                  <a:pt x="6516169" y="1709537"/>
                  <a:pt x="6526427" y="1707232"/>
                  <a:pt x="6526195" y="1683835"/>
                </a:cubicBezTo>
                <a:cubicBezTo>
                  <a:pt x="6525965" y="1661246"/>
                  <a:pt x="6516398" y="1659978"/>
                  <a:pt x="6498418" y="1659170"/>
                </a:cubicBezTo>
                <a:close/>
                <a:moveTo>
                  <a:pt x="5151017" y="1658956"/>
                </a:moveTo>
                <a:cubicBezTo>
                  <a:pt x="5143627" y="1659229"/>
                  <a:pt x="5136538" y="1661937"/>
                  <a:pt x="5130832" y="1671043"/>
                </a:cubicBezTo>
                <a:lnTo>
                  <a:pt x="5130948" y="1671043"/>
                </a:lnTo>
                <a:cubicBezTo>
                  <a:pt x="5125300" y="1680033"/>
                  <a:pt x="5120806" y="1676227"/>
                  <a:pt x="5114811" y="1667238"/>
                </a:cubicBezTo>
                <a:cubicBezTo>
                  <a:pt x="5105131" y="1652716"/>
                  <a:pt x="5087959" y="1662744"/>
                  <a:pt x="5074127" y="1660899"/>
                </a:cubicBezTo>
                <a:cubicBezTo>
                  <a:pt x="5068135" y="1660093"/>
                  <a:pt x="5065484" y="1664241"/>
                  <a:pt x="5063987" y="1670119"/>
                </a:cubicBezTo>
                <a:cubicBezTo>
                  <a:pt x="5056954" y="1697204"/>
                  <a:pt x="5064447" y="1707462"/>
                  <a:pt x="5092340" y="1707462"/>
                </a:cubicBezTo>
                <a:cubicBezTo>
                  <a:pt x="5102712" y="1707462"/>
                  <a:pt x="5113084" y="1707462"/>
                  <a:pt x="5123456" y="1707462"/>
                </a:cubicBezTo>
                <a:cubicBezTo>
                  <a:pt x="5139016" y="1707462"/>
                  <a:pt x="5154575" y="1707000"/>
                  <a:pt x="5170132" y="1707462"/>
                </a:cubicBezTo>
                <a:cubicBezTo>
                  <a:pt x="5182235" y="1707807"/>
                  <a:pt x="5185577" y="1700893"/>
                  <a:pt x="5183849" y="1691097"/>
                </a:cubicBezTo>
                <a:cubicBezTo>
                  <a:pt x="5182006" y="1680494"/>
                  <a:pt x="5191225" y="1663205"/>
                  <a:pt x="5173015" y="1661475"/>
                </a:cubicBezTo>
                <a:cubicBezTo>
                  <a:pt x="5166101" y="1660842"/>
                  <a:pt x="5158408" y="1658681"/>
                  <a:pt x="5151017" y="1658956"/>
                </a:cubicBezTo>
                <a:close/>
                <a:moveTo>
                  <a:pt x="11459693" y="1658940"/>
                </a:moveTo>
                <a:cubicBezTo>
                  <a:pt x="11443212" y="1655828"/>
                  <a:pt x="11433184" y="1659287"/>
                  <a:pt x="11434567" y="1679687"/>
                </a:cubicBezTo>
                <a:cubicBezTo>
                  <a:pt x="11435606" y="1695130"/>
                  <a:pt x="11433300" y="1708960"/>
                  <a:pt x="11456696" y="1706194"/>
                </a:cubicBezTo>
                <a:cubicBezTo>
                  <a:pt x="11471218" y="1704580"/>
                  <a:pt x="11484472" y="1707116"/>
                  <a:pt x="11482973" y="1685334"/>
                </a:cubicBezTo>
                <a:cubicBezTo>
                  <a:pt x="11481936" y="1669312"/>
                  <a:pt x="11483090" y="1654215"/>
                  <a:pt x="11459808" y="1658940"/>
                </a:cubicBezTo>
                <a:close/>
                <a:moveTo>
                  <a:pt x="5024223" y="1658940"/>
                </a:moveTo>
                <a:lnTo>
                  <a:pt x="5024223" y="1659055"/>
                </a:lnTo>
                <a:cubicBezTo>
                  <a:pt x="4995987" y="1656521"/>
                  <a:pt x="4999905" y="1675305"/>
                  <a:pt x="4997601" y="1691326"/>
                </a:cubicBezTo>
                <a:cubicBezTo>
                  <a:pt x="4994489" y="1712765"/>
                  <a:pt x="5010625" y="1705848"/>
                  <a:pt x="5020881" y="1707116"/>
                </a:cubicBezTo>
                <a:cubicBezTo>
                  <a:pt x="5038976" y="1709766"/>
                  <a:pt x="5050041" y="1707347"/>
                  <a:pt x="5049464" y="1684066"/>
                </a:cubicBezTo>
                <a:cubicBezTo>
                  <a:pt x="5049002" y="1664473"/>
                  <a:pt x="5042550" y="1660553"/>
                  <a:pt x="5024223" y="1658940"/>
                </a:cubicBezTo>
                <a:close/>
                <a:moveTo>
                  <a:pt x="3087218" y="1658940"/>
                </a:moveTo>
                <a:cubicBezTo>
                  <a:pt x="3070737" y="1655828"/>
                  <a:pt x="3060709" y="1659287"/>
                  <a:pt x="3062092" y="1679687"/>
                </a:cubicBezTo>
                <a:cubicBezTo>
                  <a:pt x="3063131" y="1695130"/>
                  <a:pt x="3060825" y="1708960"/>
                  <a:pt x="3084221" y="1706194"/>
                </a:cubicBezTo>
                <a:cubicBezTo>
                  <a:pt x="3098743" y="1704580"/>
                  <a:pt x="3111997" y="1707116"/>
                  <a:pt x="3110498" y="1685334"/>
                </a:cubicBezTo>
                <a:cubicBezTo>
                  <a:pt x="3109461" y="1669312"/>
                  <a:pt x="3110615" y="1654215"/>
                  <a:pt x="3087333" y="1658940"/>
                </a:cubicBezTo>
                <a:close/>
                <a:moveTo>
                  <a:pt x="6229763" y="1658824"/>
                </a:moveTo>
                <a:cubicBezTo>
                  <a:pt x="6211439" y="1658709"/>
                  <a:pt x="6206484" y="1665394"/>
                  <a:pt x="6205791" y="1683143"/>
                </a:cubicBezTo>
                <a:cubicBezTo>
                  <a:pt x="6204988" y="1703544"/>
                  <a:pt x="6212591" y="1707922"/>
                  <a:pt x="6231264" y="1707576"/>
                </a:cubicBezTo>
                <a:cubicBezTo>
                  <a:pt x="6248667" y="1707347"/>
                  <a:pt x="6258232" y="1703889"/>
                  <a:pt x="6253160" y="1684527"/>
                </a:cubicBezTo>
                <a:cubicBezTo>
                  <a:pt x="6258001" y="1664358"/>
                  <a:pt x="6248667" y="1658824"/>
                  <a:pt x="6229763" y="1658824"/>
                </a:cubicBezTo>
                <a:close/>
                <a:moveTo>
                  <a:pt x="10051884" y="1658709"/>
                </a:moveTo>
                <a:cubicBezTo>
                  <a:pt x="10032636" y="1658249"/>
                  <a:pt x="10029986" y="1666203"/>
                  <a:pt x="10029410" y="1682914"/>
                </a:cubicBezTo>
                <a:cubicBezTo>
                  <a:pt x="10028718" y="1702276"/>
                  <a:pt x="10034365" y="1710227"/>
                  <a:pt x="10054880" y="1705502"/>
                </a:cubicBezTo>
                <a:cubicBezTo>
                  <a:pt x="10073204" y="1710688"/>
                  <a:pt x="10077009" y="1701468"/>
                  <a:pt x="10077470" y="1683835"/>
                </a:cubicBezTo>
                <a:cubicBezTo>
                  <a:pt x="10077931" y="1664126"/>
                  <a:pt x="10070438" y="1659170"/>
                  <a:pt x="10051884" y="1658709"/>
                </a:cubicBezTo>
                <a:close/>
                <a:moveTo>
                  <a:pt x="1679409" y="1658709"/>
                </a:moveTo>
                <a:cubicBezTo>
                  <a:pt x="1660161" y="1658249"/>
                  <a:pt x="1657511" y="1666203"/>
                  <a:pt x="1656935" y="1682914"/>
                </a:cubicBezTo>
                <a:cubicBezTo>
                  <a:pt x="1656243" y="1702276"/>
                  <a:pt x="1661890" y="1710227"/>
                  <a:pt x="1682405" y="1705502"/>
                </a:cubicBezTo>
                <a:cubicBezTo>
                  <a:pt x="1700729" y="1710688"/>
                  <a:pt x="1704534" y="1701468"/>
                  <a:pt x="1704995" y="1683835"/>
                </a:cubicBezTo>
                <a:cubicBezTo>
                  <a:pt x="1705456" y="1664126"/>
                  <a:pt x="1697963" y="1659170"/>
                  <a:pt x="1679409" y="1658709"/>
                </a:cubicBezTo>
                <a:close/>
                <a:moveTo>
                  <a:pt x="10188803" y="1658480"/>
                </a:moveTo>
                <a:cubicBezTo>
                  <a:pt x="10172899" y="1659401"/>
                  <a:pt x="10159530" y="1658249"/>
                  <a:pt x="10162294" y="1681300"/>
                </a:cubicBezTo>
                <a:cubicBezTo>
                  <a:pt x="10164024" y="1696168"/>
                  <a:pt x="10160106" y="1712765"/>
                  <a:pt x="10183732" y="1706078"/>
                </a:cubicBezTo>
                <a:cubicBezTo>
                  <a:pt x="10201020" y="1708038"/>
                  <a:pt x="10214966" y="1708845"/>
                  <a:pt x="10213698" y="1684066"/>
                </a:cubicBezTo>
                <a:cubicBezTo>
                  <a:pt x="10212776" y="1665625"/>
                  <a:pt x="10208858" y="1657327"/>
                  <a:pt x="10188803" y="1658480"/>
                </a:cubicBezTo>
                <a:close/>
                <a:moveTo>
                  <a:pt x="9242466" y="1658480"/>
                </a:moveTo>
                <a:cubicBezTo>
                  <a:pt x="9236588" y="1659170"/>
                  <a:pt x="9230478" y="1658824"/>
                  <a:pt x="9224486" y="1658940"/>
                </a:cubicBezTo>
                <a:cubicBezTo>
                  <a:pt x="9224370" y="1674498"/>
                  <a:pt x="9224370" y="1689944"/>
                  <a:pt x="9224370" y="1705502"/>
                </a:cubicBezTo>
                <a:cubicBezTo>
                  <a:pt x="9230364" y="1705617"/>
                  <a:pt x="9236356" y="1705848"/>
                  <a:pt x="9242350" y="1705848"/>
                </a:cubicBezTo>
                <a:cubicBezTo>
                  <a:pt x="9257333" y="1705848"/>
                  <a:pt x="9272546" y="1710112"/>
                  <a:pt x="9272086" y="1684066"/>
                </a:cubicBezTo>
                <a:cubicBezTo>
                  <a:pt x="9271624" y="1660439"/>
                  <a:pt x="9261827" y="1656175"/>
                  <a:pt x="9242466" y="1658480"/>
                </a:cubicBezTo>
                <a:close/>
                <a:moveTo>
                  <a:pt x="1816328" y="1658480"/>
                </a:moveTo>
                <a:cubicBezTo>
                  <a:pt x="1800424" y="1659401"/>
                  <a:pt x="1787055" y="1658249"/>
                  <a:pt x="1789819" y="1681300"/>
                </a:cubicBezTo>
                <a:cubicBezTo>
                  <a:pt x="1791549" y="1696168"/>
                  <a:pt x="1787631" y="1712765"/>
                  <a:pt x="1811257" y="1706078"/>
                </a:cubicBezTo>
                <a:cubicBezTo>
                  <a:pt x="1828545" y="1708038"/>
                  <a:pt x="1842491" y="1708845"/>
                  <a:pt x="1841223" y="1684066"/>
                </a:cubicBezTo>
                <a:cubicBezTo>
                  <a:pt x="1840301" y="1665625"/>
                  <a:pt x="1836383" y="1657327"/>
                  <a:pt x="1816328" y="1658480"/>
                </a:cubicBezTo>
                <a:close/>
                <a:moveTo>
                  <a:pt x="869991" y="1658480"/>
                </a:moveTo>
                <a:cubicBezTo>
                  <a:pt x="864113" y="1659170"/>
                  <a:pt x="858003" y="1658824"/>
                  <a:pt x="852011" y="1658940"/>
                </a:cubicBezTo>
                <a:cubicBezTo>
                  <a:pt x="851895" y="1674498"/>
                  <a:pt x="851895" y="1689944"/>
                  <a:pt x="851895" y="1705502"/>
                </a:cubicBezTo>
                <a:cubicBezTo>
                  <a:pt x="857889" y="1705617"/>
                  <a:pt x="863881" y="1705848"/>
                  <a:pt x="869875" y="1705848"/>
                </a:cubicBezTo>
                <a:cubicBezTo>
                  <a:pt x="884858" y="1705848"/>
                  <a:pt x="900071" y="1710112"/>
                  <a:pt x="899611" y="1684066"/>
                </a:cubicBezTo>
                <a:cubicBezTo>
                  <a:pt x="899149" y="1660439"/>
                  <a:pt x="889352" y="1656175"/>
                  <a:pt x="869991" y="1658480"/>
                </a:cubicBezTo>
                <a:close/>
                <a:moveTo>
                  <a:pt x="8719046" y="1658191"/>
                </a:moveTo>
                <a:cubicBezTo>
                  <a:pt x="8712390" y="1658422"/>
                  <a:pt x="8705331" y="1660785"/>
                  <a:pt x="8699165" y="1661361"/>
                </a:cubicBezTo>
                <a:cubicBezTo>
                  <a:pt x="8685564" y="1662744"/>
                  <a:pt x="8691328" y="1676112"/>
                  <a:pt x="8689945" y="1684758"/>
                </a:cubicBezTo>
                <a:cubicBezTo>
                  <a:pt x="8686948" y="1703774"/>
                  <a:pt x="8695823" y="1709305"/>
                  <a:pt x="8713456" y="1707462"/>
                </a:cubicBezTo>
                <a:cubicBezTo>
                  <a:pt x="8724636" y="1706310"/>
                  <a:pt x="8736046" y="1707232"/>
                  <a:pt x="8747340" y="1707232"/>
                </a:cubicBezTo>
                <a:lnTo>
                  <a:pt x="8747340" y="1707462"/>
                </a:lnTo>
                <a:cubicBezTo>
                  <a:pt x="8760363" y="1707462"/>
                  <a:pt x="8773502" y="1706654"/>
                  <a:pt x="8786411" y="1707692"/>
                </a:cubicBezTo>
                <a:cubicBezTo>
                  <a:pt x="8801739" y="1708845"/>
                  <a:pt x="8806810" y="1702045"/>
                  <a:pt x="8804736" y="1687870"/>
                </a:cubicBezTo>
                <a:cubicBezTo>
                  <a:pt x="8803468" y="1678419"/>
                  <a:pt x="8810268" y="1663551"/>
                  <a:pt x="8796092" y="1661592"/>
                </a:cubicBezTo>
                <a:cubicBezTo>
                  <a:pt x="8783530" y="1659862"/>
                  <a:pt x="8767740" y="1652025"/>
                  <a:pt x="8757252" y="1669889"/>
                </a:cubicBezTo>
                <a:lnTo>
                  <a:pt x="8757136" y="1669773"/>
                </a:lnTo>
                <a:cubicBezTo>
                  <a:pt x="8751605" y="1679110"/>
                  <a:pt x="8743307" y="1679801"/>
                  <a:pt x="8736507" y="1667814"/>
                </a:cubicBezTo>
                <a:cubicBezTo>
                  <a:pt x="8731955" y="1659862"/>
                  <a:pt x="8725702" y="1657961"/>
                  <a:pt x="8719046" y="1658191"/>
                </a:cubicBezTo>
                <a:close/>
                <a:moveTo>
                  <a:pt x="346571" y="1658191"/>
                </a:moveTo>
                <a:cubicBezTo>
                  <a:pt x="339915" y="1658422"/>
                  <a:pt x="332856" y="1660785"/>
                  <a:pt x="326690" y="1661361"/>
                </a:cubicBezTo>
                <a:cubicBezTo>
                  <a:pt x="313089" y="1662744"/>
                  <a:pt x="318853" y="1676112"/>
                  <a:pt x="317470" y="1684758"/>
                </a:cubicBezTo>
                <a:cubicBezTo>
                  <a:pt x="314473" y="1703774"/>
                  <a:pt x="323348" y="1709305"/>
                  <a:pt x="340981" y="1707462"/>
                </a:cubicBezTo>
                <a:cubicBezTo>
                  <a:pt x="352161" y="1706310"/>
                  <a:pt x="363571" y="1707232"/>
                  <a:pt x="374865" y="1707232"/>
                </a:cubicBezTo>
                <a:lnTo>
                  <a:pt x="374865" y="1707462"/>
                </a:lnTo>
                <a:cubicBezTo>
                  <a:pt x="387888" y="1707462"/>
                  <a:pt x="401027" y="1706654"/>
                  <a:pt x="413936" y="1707692"/>
                </a:cubicBezTo>
                <a:cubicBezTo>
                  <a:pt x="429264" y="1708845"/>
                  <a:pt x="434335" y="1702045"/>
                  <a:pt x="432261" y="1687870"/>
                </a:cubicBezTo>
                <a:cubicBezTo>
                  <a:pt x="430993" y="1678419"/>
                  <a:pt x="437793" y="1663551"/>
                  <a:pt x="423617" y="1661592"/>
                </a:cubicBezTo>
                <a:cubicBezTo>
                  <a:pt x="411055" y="1659862"/>
                  <a:pt x="395265" y="1652025"/>
                  <a:pt x="384777" y="1669889"/>
                </a:cubicBezTo>
                <a:lnTo>
                  <a:pt x="384661" y="1669773"/>
                </a:lnTo>
                <a:cubicBezTo>
                  <a:pt x="379130" y="1679110"/>
                  <a:pt x="370832" y="1679801"/>
                  <a:pt x="364032" y="1667814"/>
                </a:cubicBezTo>
                <a:cubicBezTo>
                  <a:pt x="359480" y="1659862"/>
                  <a:pt x="353227" y="1657961"/>
                  <a:pt x="346571" y="1658191"/>
                </a:cubicBezTo>
                <a:close/>
                <a:moveTo>
                  <a:pt x="9718228" y="1658134"/>
                </a:moveTo>
                <a:cubicBezTo>
                  <a:pt x="9705435" y="1658134"/>
                  <a:pt x="9691028" y="1655368"/>
                  <a:pt x="9691374" y="1675883"/>
                </a:cubicBezTo>
                <a:cubicBezTo>
                  <a:pt x="9691834" y="1702621"/>
                  <a:pt x="9691720" y="1729361"/>
                  <a:pt x="9691720" y="1756099"/>
                </a:cubicBezTo>
                <a:cubicBezTo>
                  <a:pt x="9691720" y="1767507"/>
                  <a:pt x="9696444" y="1772578"/>
                  <a:pt x="9708777" y="1773387"/>
                </a:cubicBezTo>
                <a:cubicBezTo>
                  <a:pt x="9740240" y="1775576"/>
                  <a:pt x="9742892" y="1773848"/>
                  <a:pt x="9742892" y="1742383"/>
                </a:cubicBezTo>
                <a:cubicBezTo>
                  <a:pt x="9742892" y="1733739"/>
                  <a:pt x="9742892" y="1725096"/>
                  <a:pt x="9742892" y="1716451"/>
                </a:cubicBezTo>
                <a:lnTo>
                  <a:pt x="9742660" y="1716451"/>
                </a:lnTo>
                <a:cubicBezTo>
                  <a:pt x="9742660" y="1702621"/>
                  <a:pt x="9742084" y="1688791"/>
                  <a:pt x="9742776" y="1675075"/>
                </a:cubicBezTo>
                <a:cubicBezTo>
                  <a:pt x="9743584" y="1655828"/>
                  <a:pt x="9730214" y="1658134"/>
                  <a:pt x="9718228" y="1658134"/>
                </a:cubicBezTo>
                <a:close/>
                <a:moveTo>
                  <a:pt x="7903347" y="1658134"/>
                </a:moveTo>
                <a:cubicBezTo>
                  <a:pt x="7885021" y="1658249"/>
                  <a:pt x="7877990" y="1661707"/>
                  <a:pt x="7877645" y="1681992"/>
                </a:cubicBezTo>
                <a:lnTo>
                  <a:pt x="7877760" y="1682107"/>
                </a:lnTo>
                <a:cubicBezTo>
                  <a:pt x="7877414" y="1704005"/>
                  <a:pt x="7885368" y="1709652"/>
                  <a:pt x="7905651" y="1705157"/>
                </a:cubicBezTo>
                <a:cubicBezTo>
                  <a:pt x="7921442" y="1708845"/>
                  <a:pt x="7931353" y="1706886"/>
                  <a:pt x="7931584" y="1684758"/>
                </a:cubicBezTo>
                <a:cubicBezTo>
                  <a:pt x="7931814" y="1662167"/>
                  <a:pt x="7923631" y="1658019"/>
                  <a:pt x="7903347" y="1658134"/>
                </a:cubicBezTo>
                <a:close/>
                <a:moveTo>
                  <a:pt x="1345753" y="1658134"/>
                </a:moveTo>
                <a:cubicBezTo>
                  <a:pt x="1332960" y="1658134"/>
                  <a:pt x="1318553" y="1655368"/>
                  <a:pt x="1318899" y="1675883"/>
                </a:cubicBezTo>
                <a:cubicBezTo>
                  <a:pt x="1319359" y="1702621"/>
                  <a:pt x="1319245" y="1729361"/>
                  <a:pt x="1319245" y="1756099"/>
                </a:cubicBezTo>
                <a:cubicBezTo>
                  <a:pt x="1319245" y="1767507"/>
                  <a:pt x="1323969" y="1772578"/>
                  <a:pt x="1336302" y="1773387"/>
                </a:cubicBezTo>
                <a:cubicBezTo>
                  <a:pt x="1367765" y="1775576"/>
                  <a:pt x="1370417" y="1773848"/>
                  <a:pt x="1370417" y="1742383"/>
                </a:cubicBezTo>
                <a:cubicBezTo>
                  <a:pt x="1370417" y="1733739"/>
                  <a:pt x="1370417" y="1725096"/>
                  <a:pt x="1370417" y="1716451"/>
                </a:cubicBezTo>
                <a:lnTo>
                  <a:pt x="1370185" y="1716451"/>
                </a:lnTo>
                <a:cubicBezTo>
                  <a:pt x="1370185" y="1702621"/>
                  <a:pt x="1369609" y="1688791"/>
                  <a:pt x="1370301" y="1675075"/>
                </a:cubicBezTo>
                <a:cubicBezTo>
                  <a:pt x="1371109" y="1655828"/>
                  <a:pt x="1357739" y="1658134"/>
                  <a:pt x="1345753" y="1658134"/>
                </a:cubicBezTo>
                <a:close/>
                <a:moveTo>
                  <a:pt x="9801108" y="1658076"/>
                </a:moveTo>
                <a:cubicBezTo>
                  <a:pt x="9795332" y="1657327"/>
                  <a:pt x="9787956" y="1659343"/>
                  <a:pt x="9782538" y="1658824"/>
                </a:cubicBezTo>
                <a:cubicBezTo>
                  <a:pt x="9771243" y="1657787"/>
                  <a:pt x="9757298" y="1654561"/>
                  <a:pt x="9757990" y="1674844"/>
                </a:cubicBezTo>
                <a:cubicBezTo>
                  <a:pt x="9758911" y="1699855"/>
                  <a:pt x="9759373" y="1725096"/>
                  <a:pt x="9757759" y="1750106"/>
                </a:cubicBezTo>
                <a:cubicBezTo>
                  <a:pt x="9757126" y="1759325"/>
                  <a:pt x="9758422" y="1765577"/>
                  <a:pt x="9762110" y="1769367"/>
                </a:cubicBezTo>
                <a:lnTo>
                  <a:pt x="9780802" y="1773845"/>
                </a:lnTo>
                <a:lnTo>
                  <a:pt x="9780694" y="1773848"/>
                </a:lnTo>
                <a:lnTo>
                  <a:pt x="9780810" y="1773848"/>
                </a:lnTo>
                <a:lnTo>
                  <a:pt x="9780802" y="1773845"/>
                </a:lnTo>
                <a:lnTo>
                  <a:pt x="9793098" y="1773631"/>
                </a:lnTo>
                <a:cubicBezTo>
                  <a:pt x="9796886" y="1774595"/>
                  <a:pt x="9799652" y="1777420"/>
                  <a:pt x="9799364" y="1784566"/>
                </a:cubicBezTo>
                <a:cubicBezTo>
                  <a:pt x="9798905" y="1796668"/>
                  <a:pt x="9788532" y="1794823"/>
                  <a:pt x="9781732" y="1793786"/>
                </a:cubicBezTo>
                <a:cubicBezTo>
                  <a:pt x="9754878" y="1789637"/>
                  <a:pt x="9758797" y="1807270"/>
                  <a:pt x="9757644" y="1823983"/>
                </a:cubicBezTo>
                <a:cubicBezTo>
                  <a:pt x="9756146" y="1846802"/>
                  <a:pt x="9771706" y="1840233"/>
                  <a:pt x="9786918" y="1841501"/>
                </a:cubicBezTo>
                <a:cubicBezTo>
                  <a:pt x="9805474" y="1846225"/>
                  <a:pt x="9812735" y="1836776"/>
                  <a:pt x="9810660" y="1815223"/>
                </a:cubicBezTo>
                <a:cubicBezTo>
                  <a:pt x="9809162" y="1798857"/>
                  <a:pt x="9811812" y="1782145"/>
                  <a:pt x="9809969" y="1765896"/>
                </a:cubicBezTo>
                <a:cubicBezTo>
                  <a:pt x="9808240" y="1750912"/>
                  <a:pt x="9820572" y="1730859"/>
                  <a:pt x="9796369" y="1721984"/>
                </a:cubicBezTo>
                <a:cubicBezTo>
                  <a:pt x="9793832" y="1720947"/>
                  <a:pt x="9793142" y="1709999"/>
                  <a:pt x="9798328" y="1708384"/>
                </a:cubicBezTo>
                <a:cubicBezTo>
                  <a:pt x="9818727" y="1702045"/>
                  <a:pt x="9809047" y="1685794"/>
                  <a:pt x="9810083" y="1673924"/>
                </a:cubicBezTo>
                <a:cubicBezTo>
                  <a:pt x="9811063" y="1662340"/>
                  <a:pt x="9806886" y="1658825"/>
                  <a:pt x="9801108" y="1658076"/>
                </a:cubicBezTo>
                <a:close/>
                <a:moveTo>
                  <a:pt x="1428633" y="1658076"/>
                </a:moveTo>
                <a:cubicBezTo>
                  <a:pt x="1422857" y="1657327"/>
                  <a:pt x="1415481" y="1659343"/>
                  <a:pt x="1410063" y="1658824"/>
                </a:cubicBezTo>
                <a:cubicBezTo>
                  <a:pt x="1398768" y="1657787"/>
                  <a:pt x="1384823" y="1654561"/>
                  <a:pt x="1385515" y="1674844"/>
                </a:cubicBezTo>
                <a:cubicBezTo>
                  <a:pt x="1386436" y="1699855"/>
                  <a:pt x="1386898" y="1725096"/>
                  <a:pt x="1385284" y="1750106"/>
                </a:cubicBezTo>
                <a:cubicBezTo>
                  <a:pt x="1384651" y="1759325"/>
                  <a:pt x="1385947" y="1765577"/>
                  <a:pt x="1389635" y="1769367"/>
                </a:cubicBezTo>
                <a:lnTo>
                  <a:pt x="1408327" y="1773845"/>
                </a:lnTo>
                <a:lnTo>
                  <a:pt x="1408219" y="1773848"/>
                </a:lnTo>
                <a:lnTo>
                  <a:pt x="1408335" y="1773848"/>
                </a:lnTo>
                <a:lnTo>
                  <a:pt x="1408327" y="1773845"/>
                </a:lnTo>
                <a:lnTo>
                  <a:pt x="1420623" y="1773631"/>
                </a:lnTo>
                <a:cubicBezTo>
                  <a:pt x="1424411" y="1774595"/>
                  <a:pt x="1427177" y="1777420"/>
                  <a:pt x="1426889" y="1784566"/>
                </a:cubicBezTo>
                <a:cubicBezTo>
                  <a:pt x="1426430" y="1796668"/>
                  <a:pt x="1416057" y="1794823"/>
                  <a:pt x="1409257" y="1793786"/>
                </a:cubicBezTo>
                <a:cubicBezTo>
                  <a:pt x="1382403" y="1789637"/>
                  <a:pt x="1386322" y="1807270"/>
                  <a:pt x="1385169" y="1823983"/>
                </a:cubicBezTo>
                <a:cubicBezTo>
                  <a:pt x="1383671" y="1846802"/>
                  <a:pt x="1399231" y="1840233"/>
                  <a:pt x="1414443" y="1841501"/>
                </a:cubicBezTo>
                <a:cubicBezTo>
                  <a:pt x="1432999" y="1846225"/>
                  <a:pt x="1440260" y="1836776"/>
                  <a:pt x="1438185" y="1815223"/>
                </a:cubicBezTo>
                <a:cubicBezTo>
                  <a:pt x="1436687" y="1798857"/>
                  <a:pt x="1439337" y="1782145"/>
                  <a:pt x="1437494" y="1765896"/>
                </a:cubicBezTo>
                <a:cubicBezTo>
                  <a:pt x="1435765" y="1750912"/>
                  <a:pt x="1448097" y="1730859"/>
                  <a:pt x="1423894" y="1721984"/>
                </a:cubicBezTo>
                <a:cubicBezTo>
                  <a:pt x="1421357" y="1720947"/>
                  <a:pt x="1420667" y="1709999"/>
                  <a:pt x="1425853" y="1708384"/>
                </a:cubicBezTo>
                <a:cubicBezTo>
                  <a:pt x="1446252" y="1702045"/>
                  <a:pt x="1436572" y="1685794"/>
                  <a:pt x="1437608" y="1673924"/>
                </a:cubicBezTo>
                <a:cubicBezTo>
                  <a:pt x="1438588" y="1662340"/>
                  <a:pt x="1434411" y="1658825"/>
                  <a:pt x="1428633" y="1658076"/>
                </a:cubicBezTo>
                <a:close/>
                <a:moveTo>
                  <a:pt x="6835647" y="1658019"/>
                </a:moveTo>
                <a:cubicBezTo>
                  <a:pt x="6819166" y="1659287"/>
                  <a:pt x="6807064" y="1659401"/>
                  <a:pt x="6808332" y="1681531"/>
                </a:cubicBezTo>
                <a:cubicBezTo>
                  <a:pt x="6809255" y="1697666"/>
                  <a:pt x="6810177" y="1709881"/>
                  <a:pt x="6829539" y="1705617"/>
                </a:cubicBezTo>
                <a:cubicBezTo>
                  <a:pt x="6844521" y="1705963"/>
                  <a:pt x="6859735" y="1709537"/>
                  <a:pt x="6856853" y="1686255"/>
                </a:cubicBezTo>
                <a:cubicBezTo>
                  <a:pt x="6855126" y="1672078"/>
                  <a:pt x="6860426" y="1656060"/>
                  <a:pt x="6835647" y="1658019"/>
                </a:cubicBezTo>
                <a:close/>
                <a:moveTo>
                  <a:pt x="6696192" y="1658019"/>
                </a:moveTo>
                <a:lnTo>
                  <a:pt x="6696305" y="1658134"/>
                </a:lnTo>
                <a:cubicBezTo>
                  <a:pt x="6677290" y="1658365"/>
                  <a:pt x="6673373" y="1665279"/>
                  <a:pt x="6672795" y="1682682"/>
                </a:cubicBezTo>
                <a:cubicBezTo>
                  <a:pt x="6672106" y="1703198"/>
                  <a:pt x="6679941" y="1709420"/>
                  <a:pt x="6698842" y="1705388"/>
                </a:cubicBezTo>
                <a:cubicBezTo>
                  <a:pt x="6719127" y="1710688"/>
                  <a:pt x="6720394" y="1699395"/>
                  <a:pt x="6721202" y="1682799"/>
                </a:cubicBezTo>
                <a:cubicBezTo>
                  <a:pt x="6722123" y="1662859"/>
                  <a:pt x="6715555" y="1657787"/>
                  <a:pt x="6696192" y="1658019"/>
                </a:cubicBezTo>
                <a:close/>
                <a:moveTo>
                  <a:pt x="10928264" y="1657904"/>
                </a:moveTo>
                <a:cubicBezTo>
                  <a:pt x="10916854" y="1659401"/>
                  <a:pt x="10899910" y="1651679"/>
                  <a:pt x="10899566" y="1673231"/>
                </a:cubicBezTo>
                <a:cubicBezTo>
                  <a:pt x="10899220" y="1700778"/>
                  <a:pt x="10899797" y="1728439"/>
                  <a:pt x="10899334" y="1755983"/>
                </a:cubicBezTo>
                <a:cubicBezTo>
                  <a:pt x="10899220" y="1768201"/>
                  <a:pt x="10904868" y="1772117"/>
                  <a:pt x="10916393" y="1773271"/>
                </a:cubicBezTo>
                <a:lnTo>
                  <a:pt x="10916277" y="1773157"/>
                </a:lnTo>
                <a:cubicBezTo>
                  <a:pt x="10938290" y="1775462"/>
                  <a:pt x="10951199" y="1770275"/>
                  <a:pt x="10946935" y="1744574"/>
                </a:cubicBezTo>
                <a:cubicBezTo>
                  <a:pt x="10945436" y="1735354"/>
                  <a:pt x="10946704" y="1725673"/>
                  <a:pt x="10946704" y="1716222"/>
                </a:cubicBezTo>
                <a:cubicBezTo>
                  <a:pt x="10946588" y="1702391"/>
                  <a:pt x="10946012" y="1688562"/>
                  <a:pt x="10946818" y="1674844"/>
                </a:cubicBezTo>
                <a:cubicBezTo>
                  <a:pt x="10947740" y="1660669"/>
                  <a:pt x="10940940" y="1656289"/>
                  <a:pt x="10928264" y="1657904"/>
                </a:cubicBezTo>
                <a:close/>
                <a:moveTo>
                  <a:pt x="9181728" y="1657904"/>
                </a:moveTo>
                <a:lnTo>
                  <a:pt x="9181774" y="1657919"/>
                </a:lnTo>
                <a:lnTo>
                  <a:pt x="9161774" y="1662312"/>
                </a:lnTo>
                <a:cubicBezTo>
                  <a:pt x="9157323" y="1665711"/>
                  <a:pt x="9155104" y="1671677"/>
                  <a:pt x="9155104" y="1682107"/>
                </a:cubicBezTo>
                <a:cubicBezTo>
                  <a:pt x="9155104" y="1702276"/>
                  <a:pt x="9162019" y="1706654"/>
                  <a:pt x="9180806" y="1706424"/>
                </a:cubicBezTo>
                <a:cubicBezTo>
                  <a:pt x="9198554" y="1706078"/>
                  <a:pt x="9207544" y="1702276"/>
                  <a:pt x="9202703" y="1683375"/>
                </a:cubicBezTo>
                <a:cubicBezTo>
                  <a:pt x="9204317" y="1674788"/>
                  <a:pt x="9204086" y="1668306"/>
                  <a:pt x="9200946" y="1664027"/>
                </a:cubicBezTo>
                <a:lnTo>
                  <a:pt x="9181774" y="1657919"/>
                </a:lnTo>
                <a:lnTo>
                  <a:pt x="9181842" y="1657904"/>
                </a:lnTo>
                <a:close/>
                <a:moveTo>
                  <a:pt x="8978306" y="1657904"/>
                </a:moveTo>
                <a:cubicBezTo>
                  <a:pt x="8958138" y="1657442"/>
                  <a:pt x="8950646" y="1662513"/>
                  <a:pt x="8951914" y="1683835"/>
                </a:cubicBezTo>
                <a:cubicBezTo>
                  <a:pt x="8953066" y="1701354"/>
                  <a:pt x="8952952" y="1713570"/>
                  <a:pt x="8976462" y="1711726"/>
                </a:cubicBezTo>
                <a:cubicBezTo>
                  <a:pt x="8994672" y="1710343"/>
                  <a:pt x="9010808" y="1711610"/>
                  <a:pt x="9004008" y="1684758"/>
                </a:cubicBezTo>
                <a:cubicBezTo>
                  <a:pt x="9010922" y="1662167"/>
                  <a:pt x="8998936" y="1658365"/>
                  <a:pt x="8978306" y="1657904"/>
                </a:cubicBezTo>
                <a:close/>
                <a:moveTo>
                  <a:pt x="7703153" y="1657904"/>
                </a:moveTo>
                <a:cubicBezTo>
                  <a:pt x="7681370" y="1657327"/>
                  <a:pt x="7680102" y="1666892"/>
                  <a:pt x="7679642" y="1684296"/>
                </a:cubicBezTo>
                <a:cubicBezTo>
                  <a:pt x="7679066" y="1703428"/>
                  <a:pt x="7685751" y="1709537"/>
                  <a:pt x="7704535" y="1705157"/>
                </a:cubicBezTo>
                <a:cubicBezTo>
                  <a:pt x="7722170" y="1709999"/>
                  <a:pt x="7728048" y="1702161"/>
                  <a:pt x="7728279" y="1683721"/>
                </a:cubicBezTo>
                <a:cubicBezTo>
                  <a:pt x="7728508" y="1664820"/>
                  <a:pt x="7722861" y="1658480"/>
                  <a:pt x="7703153" y="1657904"/>
                </a:cubicBezTo>
                <a:close/>
                <a:moveTo>
                  <a:pt x="2555789" y="1657904"/>
                </a:moveTo>
                <a:cubicBezTo>
                  <a:pt x="2544379" y="1659401"/>
                  <a:pt x="2527435" y="1651679"/>
                  <a:pt x="2527091" y="1673231"/>
                </a:cubicBezTo>
                <a:cubicBezTo>
                  <a:pt x="2526745" y="1700778"/>
                  <a:pt x="2527322" y="1728439"/>
                  <a:pt x="2526859" y="1755983"/>
                </a:cubicBezTo>
                <a:cubicBezTo>
                  <a:pt x="2526745" y="1768201"/>
                  <a:pt x="2532393" y="1772117"/>
                  <a:pt x="2543918" y="1773271"/>
                </a:cubicBezTo>
                <a:lnTo>
                  <a:pt x="2543802" y="1773157"/>
                </a:lnTo>
                <a:cubicBezTo>
                  <a:pt x="2565815" y="1775462"/>
                  <a:pt x="2578724" y="1770275"/>
                  <a:pt x="2574460" y="1744574"/>
                </a:cubicBezTo>
                <a:cubicBezTo>
                  <a:pt x="2572961" y="1735354"/>
                  <a:pt x="2574229" y="1725673"/>
                  <a:pt x="2574229" y="1716222"/>
                </a:cubicBezTo>
                <a:cubicBezTo>
                  <a:pt x="2574113" y="1702391"/>
                  <a:pt x="2573537" y="1688562"/>
                  <a:pt x="2574343" y="1674844"/>
                </a:cubicBezTo>
                <a:cubicBezTo>
                  <a:pt x="2575265" y="1660669"/>
                  <a:pt x="2568465" y="1656289"/>
                  <a:pt x="2555789" y="1657904"/>
                </a:cubicBezTo>
                <a:close/>
                <a:moveTo>
                  <a:pt x="809253" y="1657904"/>
                </a:moveTo>
                <a:lnTo>
                  <a:pt x="809299" y="1657919"/>
                </a:lnTo>
                <a:lnTo>
                  <a:pt x="789299" y="1662312"/>
                </a:lnTo>
                <a:cubicBezTo>
                  <a:pt x="784848" y="1665711"/>
                  <a:pt x="782629" y="1671677"/>
                  <a:pt x="782629" y="1682107"/>
                </a:cubicBezTo>
                <a:cubicBezTo>
                  <a:pt x="782629" y="1702276"/>
                  <a:pt x="789544" y="1706654"/>
                  <a:pt x="808331" y="1706424"/>
                </a:cubicBezTo>
                <a:cubicBezTo>
                  <a:pt x="826079" y="1706078"/>
                  <a:pt x="835069" y="1702276"/>
                  <a:pt x="830228" y="1683375"/>
                </a:cubicBezTo>
                <a:cubicBezTo>
                  <a:pt x="831842" y="1674788"/>
                  <a:pt x="831611" y="1668306"/>
                  <a:pt x="828471" y="1664027"/>
                </a:cubicBezTo>
                <a:lnTo>
                  <a:pt x="809299" y="1657919"/>
                </a:lnTo>
                <a:lnTo>
                  <a:pt x="809367" y="1657904"/>
                </a:lnTo>
                <a:close/>
                <a:moveTo>
                  <a:pt x="605831" y="1657904"/>
                </a:moveTo>
                <a:cubicBezTo>
                  <a:pt x="585663" y="1657442"/>
                  <a:pt x="578171" y="1662513"/>
                  <a:pt x="579439" y="1683835"/>
                </a:cubicBezTo>
                <a:cubicBezTo>
                  <a:pt x="580591" y="1701354"/>
                  <a:pt x="580477" y="1713570"/>
                  <a:pt x="603987" y="1711726"/>
                </a:cubicBezTo>
                <a:cubicBezTo>
                  <a:pt x="622197" y="1710343"/>
                  <a:pt x="638333" y="1711610"/>
                  <a:pt x="631533" y="1684758"/>
                </a:cubicBezTo>
                <a:cubicBezTo>
                  <a:pt x="638447" y="1662167"/>
                  <a:pt x="626461" y="1658365"/>
                  <a:pt x="605831" y="1657904"/>
                </a:cubicBezTo>
                <a:close/>
                <a:moveTo>
                  <a:pt x="6302489" y="1657889"/>
                </a:moveTo>
                <a:cubicBezTo>
                  <a:pt x="6295430" y="1657961"/>
                  <a:pt x="6288083" y="1660324"/>
                  <a:pt x="6281629" y="1661246"/>
                </a:cubicBezTo>
                <a:cubicBezTo>
                  <a:pt x="6269297" y="1663090"/>
                  <a:pt x="6276213" y="1677036"/>
                  <a:pt x="6274596" y="1685679"/>
                </a:cubicBezTo>
                <a:cubicBezTo>
                  <a:pt x="6271486" y="1702851"/>
                  <a:pt x="6279093" y="1708729"/>
                  <a:pt x="6295921" y="1707000"/>
                </a:cubicBezTo>
                <a:cubicBezTo>
                  <a:pt x="6307906" y="1705733"/>
                  <a:pt x="6320237" y="1706771"/>
                  <a:pt x="6332341" y="1706771"/>
                </a:cubicBezTo>
                <a:cubicBezTo>
                  <a:pt x="6346171" y="1706771"/>
                  <a:pt x="6360114" y="1707000"/>
                  <a:pt x="6373948" y="1706654"/>
                </a:cubicBezTo>
                <a:cubicBezTo>
                  <a:pt x="6379479" y="1706424"/>
                  <a:pt x="6385703" y="1708845"/>
                  <a:pt x="6389043" y="1700547"/>
                </a:cubicBezTo>
                <a:cubicBezTo>
                  <a:pt x="6398839" y="1676112"/>
                  <a:pt x="6386624" y="1658134"/>
                  <a:pt x="6360806" y="1659632"/>
                </a:cubicBezTo>
                <a:cubicBezTo>
                  <a:pt x="6352855" y="1660093"/>
                  <a:pt x="6346171" y="1660439"/>
                  <a:pt x="6341330" y="1669084"/>
                </a:cubicBezTo>
                <a:lnTo>
                  <a:pt x="6341446" y="1668969"/>
                </a:lnTo>
                <a:cubicBezTo>
                  <a:pt x="6335799" y="1678995"/>
                  <a:pt x="6327960" y="1678188"/>
                  <a:pt x="6321622" y="1668276"/>
                </a:cubicBezTo>
                <a:cubicBezTo>
                  <a:pt x="6316319" y="1660035"/>
                  <a:pt x="6309548" y="1657816"/>
                  <a:pt x="6302489" y="1657889"/>
                </a:cubicBezTo>
                <a:close/>
                <a:moveTo>
                  <a:pt x="11657927" y="1657787"/>
                </a:moveTo>
                <a:cubicBezTo>
                  <a:pt x="11639140" y="1656635"/>
                  <a:pt x="11632918" y="1661707"/>
                  <a:pt x="11632456" y="1681646"/>
                </a:cubicBezTo>
                <a:cubicBezTo>
                  <a:pt x="11631996" y="1703659"/>
                  <a:pt x="11640179" y="1708960"/>
                  <a:pt x="11659425" y="1704810"/>
                </a:cubicBezTo>
                <a:cubicBezTo>
                  <a:pt x="11678672" y="1709076"/>
                  <a:pt x="11686048" y="1703544"/>
                  <a:pt x="11686395" y="1681646"/>
                </a:cubicBezTo>
                <a:cubicBezTo>
                  <a:pt x="11686856" y="1657557"/>
                  <a:pt x="11674638" y="1658824"/>
                  <a:pt x="11657927" y="1657787"/>
                </a:cubicBezTo>
                <a:close/>
                <a:moveTo>
                  <a:pt x="7970538" y="1657787"/>
                </a:moveTo>
                <a:lnTo>
                  <a:pt x="7970538" y="1657904"/>
                </a:lnTo>
                <a:cubicBezTo>
                  <a:pt x="7951176" y="1657904"/>
                  <a:pt x="7945761" y="1664241"/>
                  <a:pt x="7945183" y="1683260"/>
                </a:cubicBezTo>
                <a:cubicBezTo>
                  <a:pt x="7944607" y="1704926"/>
                  <a:pt x="7954864" y="1706194"/>
                  <a:pt x="7971921" y="1706310"/>
                </a:cubicBezTo>
                <a:cubicBezTo>
                  <a:pt x="7989440" y="1706424"/>
                  <a:pt x="7998776" y="1702621"/>
                  <a:pt x="7993936" y="1683375"/>
                </a:cubicBezTo>
                <a:cubicBezTo>
                  <a:pt x="7998316" y="1663551"/>
                  <a:pt x="7990132" y="1657787"/>
                  <a:pt x="7970538" y="1657787"/>
                </a:cubicBezTo>
                <a:close/>
                <a:moveTo>
                  <a:pt x="6764884" y="1657787"/>
                </a:moveTo>
                <a:cubicBezTo>
                  <a:pt x="6744250" y="1657673"/>
                  <a:pt x="6740795" y="1665394"/>
                  <a:pt x="6740795" y="1683721"/>
                </a:cubicBezTo>
                <a:cubicBezTo>
                  <a:pt x="6740795" y="1702161"/>
                  <a:pt x="6745867" y="1709881"/>
                  <a:pt x="6765344" y="1705041"/>
                </a:cubicBezTo>
                <a:cubicBezTo>
                  <a:pt x="6781940" y="1709076"/>
                  <a:pt x="6789892" y="1704005"/>
                  <a:pt x="6789316" y="1684181"/>
                </a:cubicBezTo>
                <a:cubicBezTo>
                  <a:pt x="6788857" y="1666203"/>
                  <a:pt x="6785744" y="1657787"/>
                  <a:pt x="6764998" y="1657787"/>
                </a:cubicBezTo>
                <a:close/>
                <a:moveTo>
                  <a:pt x="5623423" y="1657787"/>
                </a:moveTo>
                <a:cubicBezTo>
                  <a:pt x="5606478" y="1658824"/>
                  <a:pt x="5598299" y="1661246"/>
                  <a:pt x="5598642" y="1680838"/>
                </a:cubicBezTo>
                <a:cubicBezTo>
                  <a:pt x="5598988" y="1699049"/>
                  <a:pt x="5601755" y="1709999"/>
                  <a:pt x="5622960" y="1705157"/>
                </a:cubicBezTo>
                <a:lnTo>
                  <a:pt x="5623074" y="1705157"/>
                </a:lnTo>
                <a:cubicBezTo>
                  <a:pt x="5640825" y="1709190"/>
                  <a:pt x="5647509" y="1703082"/>
                  <a:pt x="5647047" y="1683950"/>
                </a:cubicBezTo>
                <a:cubicBezTo>
                  <a:pt x="5646587" y="1666547"/>
                  <a:pt x="5645203" y="1656521"/>
                  <a:pt x="5623423" y="1657787"/>
                </a:cubicBezTo>
                <a:close/>
                <a:moveTo>
                  <a:pt x="5557038" y="1657787"/>
                </a:moveTo>
                <a:cubicBezTo>
                  <a:pt x="5536520" y="1657211"/>
                  <a:pt x="5531105" y="1663665"/>
                  <a:pt x="5530645" y="1684181"/>
                </a:cubicBezTo>
                <a:cubicBezTo>
                  <a:pt x="5530069" y="1707232"/>
                  <a:pt x="5541593" y="1707347"/>
                  <a:pt x="5557729" y="1705157"/>
                </a:cubicBezTo>
                <a:cubicBezTo>
                  <a:pt x="5574439" y="1707692"/>
                  <a:pt x="5584349" y="1705848"/>
                  <a:pt x="5584349" y="1683490"/>
                </a:cubicBezTo>
                <a:cubicBezTo>
                  <a:pt x="5584349" y="1661475"/>
                  <a:pt x="5575937" y="1658365"/>
                  <a:pt x="5557038" y="1657787"/>
                </a:cubicBezTo>
                <a:close/>
                <a:moveTo>
                  <a:pt x="5491571" y="1657787"/>
                </a:moveTo>
                <a:cubicBezTo>
                  <a:pt x="5474631" y="1658595"/>
                  <a:pt x="5461607" y="1658019"/>
                  <a:pt x="5462416" y="1681876"/>
                </a:cubicBezTo>
                <a:cubicBezTo>
                  <a:pt x="5463106" y="1701007"/>
                  <a:pt x="5468175" y="1709652"/>
                  <a:pt x="5487424" y="1705272"/>
                </a:cubicBezTo>
                <a:cubicBezTo>
                  <a:pt x="5504596" y="1707232"/>
                  <a:pt x="5518197" y="1708038"/>
                  <a:pt x="5516812" y="1683028"/>
                </a:cubicBezTo>
                <a:cubicBezTo>
                  <a:pt x="5515776" y="1664241"/>
                  <a:pt x="5511167" y="1656750"/>
                  <a:pt x="5491571" y="1657787"/>
                </a:cubicBezTo>
                <a:close/>
                <a:moveTo>
                  <a:pt x="3285452" y="1657787"/>
                </a:moveTo>
                <a:cubicBezTo>
                  <a:pt x="3266665" y="1656635"/>
                  <a:pt x="3260443" y="1661707"/>
                  <a:pt x="3259981" y="1681646"/>
                </a:cubicBezTo>
                <a:cubicBezTo>
                  <a:pt x="3259521" y="1703659"/>
                  <a:pt x="3267704" y="1708960"/>
                  <a:pt x="3286950" y="1704810"/>
                </a:cubicBezTo>
                <a:cubicBezTo>
                  <a:pt x="3306197" y="1709076"/>
                  <a:pt x="3313573" y="1703544"/>
                  <a:pt x="3313920" y="1681646"/>
                </a:cubicBezTo>
                <a:cubicBezTo>
                  <a:pt x="3314381" y="1657557"/>
                  <a:pt x="3302163" y="1658824"/>
                  <a:pt x="3285452" y="1657787"/>
                </a:cubicBezTo>
                <a:close/>
                <a:moveTo>
                  <a:pt x="11597766" y="1657673"/>
                </a:moveTo>
                <a:cubicBezTo>
                  <a:pt x="11582898" y="1658824"/>
                  <a:pt x="11565840" y="1655368"/>
                  <a:pt x="11570682" y="1678534"/>
                </a:cubicBezTo>
                <a:cubicBezTo>
                  <a:pt x="11570220" y="1693516"/>
                  <a:pt x="11567108" y="1708615"/>
                  <a:pt x="11590158" y="1705733"/>
                </a:cubicBezTo>
                <a:cubicBezTo>
                  <a:pt x="11604335" y="1704005"/>
                  <a:pt x="11620816" y="1709305"/>
                  <a:pt x="11618395" y="1684643"/>
                </a:cubicBezTo>
                <a:cubicBezTo>
                  <a:pt x="11617012" y="1670234"/>
                  <a:pt x="11619778" y="1655943"/>
                  <a:pt x="11597766" y="1657673"/>
                </a:cubicBezTo>
                <a:close/>
                <a:moveTo>
                  <a:pt x="10119998" y="1657673"/>
                </a:moveTo>
                <a:cubicBezTo>
                  <a:pt x="10101326" y="1657557"/>
                  <a:pt x="10094181" y="1662398"/>
                  <a:pt x="10093720" y="1682338"/>
                </a:cubicBezTo>
                <a:cubicBezTo>
                  <a:pt x="10093259" y="1703313"/>
                  <a:pt x="10102018" y="1706078"/>
                  <a:pt x="10119883" y="1706078"/>
                </a:cubicBezTo>
                <a:cubicBezTo>
                  <a:pt x="10138208" y="1706194"/>
                  <a:pt x="10146044" y="1701123"/>
                  <a:pt x="10141204" y="1681761"/>
                </a:cubicBezTo>
                <a:cubicBezTo>
                  <a:pt x="10145814" y="1664473"/>
                  <a:pt x="10139130" y="1657673"/>
                  <a:pt x="10120112" y="1657673"/>
                </a:cubicBezTo>
                <a:close/>
                <a:moveTo>
                  <a:pt x="8038653" y="1657673"/>
                </a:moveTo>
                <a:cubicBezTo>
                  <a:pt x="8019866" y="1658019"/>
                  <a:pt x="8012260" y="1661936"/>
                  <a:pt x="8013412" y="1682222"/>
                </a:cubicBezTo>
                <a:cubicBezTo>
                  <a:pt x="8014335" y="1698242"/>
                  <a:pt x="8014450" y="1710461"/>
                  <a:pt x="8034735" y="1705157"/>
                </a:cubicBezTo>
                <a:cubicBezTo>
                  <a:pt x="8050639" y="1706886"/>
                  <a:pt x="8063202" y="1707000"/>
                  <a:pt x="8061818" y="1685219"/>
                </a:cubicBezTo>
                <a:cubicBezTo>
                  <a:pt x="8060781" y="1668969"/>
                  <a:pt x="8061012" y="1657211"/>
                  <a:pt x="8038653" y="1657673"/>
                </a:cubicBezTo>
                <a:close/>
                <a:moveTo>
                  <a:pt x="3225291" y="1657673"/>
                </a:moveTo>
                <a:cubicBezTo>
                  <a:pt x="3210423" y="1658824"/>
                  <a:pt x="3193365" y="1655368"/>
                  <a:pt x="3198207" y="1678534"/>
                </a:cubicBezTo>
                <a:cubicBezTo>
                  <a:pt x="3197745" y="1693516"/>
                  <a:pt x="3194633" y="1708615"/>
                  <a:pt x="3217683" y="1705733"/>
                </a:cubicBezTo>
                <a:cubicBezTo>
                  <a:pt x="3231860" y="1704005"/>
                  <a:pt x="3248341" y="1709305"/>
                  <a:pt x="3245920" y="1684643"/>
                </a:cubicBezTo>
                <a:cubicBezTo>
                  <a:pt x="3244537" y="1670234"/>
                  <a:pt x="3247303" y="1655943"/>
                  <a:pt x="3225291" y="1657673"/>
                </a:cubicBezTo>
                <a:close/>
                <a:moveTo>
                  <a:pt x="1747523" y="1657673"/>
                </a:moveTo>
                <a:cubicBezTo>
                  <a:pt x="1728851" y="1657557"/>
                  <a:pt x="1721706" y="1662398"/>
                  <a:pt x="1721245" y="1682338"/>
                </a:cubicBezTo>
                <a:cubicBezTo>
                  <a:pt x="1720784" y="1703313"/>
                  <a:pt x="1729543" y="1706078"/>
                  <a:pt x="1747408" y="1706078"/>
                </a:cubicBezTo>
                <a:cubicBezTo>
                  <a:pt x="1765733" y="1706194"/>
                  <a:pt x="1773569" y="1701123"/>
                  <a:pt x="1768729" y="1681761"/>
                </a:cubicBezTo>
                <a:cubicBezTo>
                  <a:pt x="1773339" y="1664473"/>
                  <a:pt x="1766655" y="1657673"/>
                  <a:pt x="1747637" y="1657673"/>
                </a:cubicBezTo>
                <a:close/>
                <a:moveTo>
                  <a:pt x="10250464" y="1657557"/>
                </a:moveTo>
                <a:cubicBezTo>
                  <a:pt x="10229487" y="1657442"/>
                  <a:pt x="10225339" y="1663898"/>
                  <a:pt x="10224532" y="1683721"/>
                </a:cubicBezTo>
                <a:cubicBezTo>
                  <a:pt x="10223610" y="1706539"/>
                  <a:pt x="10234904" y="1707000"/>
                  <a:pt x="10250694" y="1705041"/>
                </a:cubicBezTo>
                <a:cubicBezTo>
                  <a:pt x="10266022" y="1706310"/>
                  <a:pt x="10278816" y="1708269"/>
                  <a:pt x="10278354" y="1684527"/>
                </a:cubicBezTo>
                <a:lnTo>
                  <a:pt x="10278470" y="1684527"/>
                </a:lnTo>
                <a:cubicBezTo>
                  <a:pt x="10278010" y="1662744"/>
                  <a:pt x="10271555" y="1657673"/>
                  <a:pt x="10250464" y="1657557"/>
                </a:cubicBezTo>
                <a:close/>
                <a:moveTo>
                  <a:pt x="7836961" y="1657557"/>
                </a:moveTo>
                <a:cubicBezTo>
                  <a:pt x="7820827" y="1658365"/>
                  <a:pt x="7808724" y="1658249"/>
                  <a:pt x="7809070" y="1680378"/>
                </a:cubicBezTo>
                <a:cubicBezTo>
                  <a:pt x="7809416" y="1699624"/>
                  <a:pt x="7813335" y="1710803"/>
                  <a:pt x="7834657" y="1705733"/>
                </a:cubicBezTo>
                <a:cubicBezTo>
                  <a:pt x="7851944" y="1707692"/>
                  <a:pt x="7865083" y="1708153"/>
                  <a:pt x="7864506" y="1683490"/>
                </a:cubicBezTo>
                <a:cubicBezTo>
                  <a:pt x="7864045" y="1662167"/>
                  <a:pt x="7856900" y="1656635"/>
                  <a:pt x="7837076" y="1657557"/>
                </a:cubicBezTo>
                <a:close/>
                <a:moveTo>
                  <a:pt x="1877989" y="1657557"/>
                </a:moveTo>
                <a:cubicBezTo>
                  <a:pt x="1857012" y="1657442"/>
                  <a:pt x="1852864" y="1663898"/>
                  <a:pt x="1852057" y="1683721"/>
                </a:cubicBezTo>
                <a:cubicBezTo>
                  <a:pt x="1851135" y="1706539"/>
                  <a:pt x="1862429" y="1707000"/>
                  <a:pt x="1878219" y="1705041"/>
                </a:cubicBezTo>
                <a:cubicBezTo>
                  <a:pt x="1893547" y="1706310"/>
                  <a:pt x="1906341" y="1708269"/>
                  <a:pt x="1905879" y="1684527"/>
                </a:cubicBezTo>
                <a:lnTo>
                  <a:pt x="1905995" y="1684527"/>
                </a:lnTo>
                <a:cubicBezTo>
                  <a:pt x="1905535" y="1662744"/>
                  <a:pt x="1899080" y="1657673"/>
                  <a:pt x="1877989" y="1657557"/>
                </a:cubicBezTo>
                <a:close/>
                <a:moveTo>
                  <a:pt x="7569142" y="1657528"/>
                </a:moveTo>
                <a:cubicBezTo>
                  <a:pt x="7561537" y="1657499"/>
                  <a:pt x="7553959" y="1660265"/>
                  <a:pt x="7548599" y="1667353"/>
                </a:cubicBezTo>
                <a:lnTo>
                  <a:pt x="7548599" y="1667238"/>
                </a:lnTo>
                <a:cubicBezTo>
                  <a:pt x="7540648" y="1677727"/>
                  <a:pt x="7538342" y="1678071"/>
                  <a:pt x="7531081" y="1668160"/>
                </a:cubicBezTo>
                <a:cubicBezTo>
                  <a:pt x="7519556" y="1652256"/>
                  <a:pt x="7502153" y="1659170"/>
                  <a:pt x="7488439" y="1661592"/>
                </a:cubicBezTo>
                <a:cubicBezTo>
                  <a:pt x="7473340" y="1664241"/>
                  <a:pt x="7481177" y="1680148"/>
                  <a:pt x="7479679" y="1690289"/>
                </a:cubicBezTo>
                <a:cubicBezTo>
                  <a:pt x="7477489" y="1704580"/>
                  <a:pt x="7485556" y="1707922"/>
                  <a:pt x="7498119" y="1707232"/>
                </a:cubicBezTo>
                <a:cubicBezTo>
                  <a:pt x="7511027" y="1706539"/>
                  <a:pt x="7524051" y="1707116"/>
                  <a:pt x="7536960" y="1707116"/>
                </a:cubicBezTo>
                <a:cubicBezTo>
                  <a:pt x="7549867" y="1707116"/>
                  <a:pt x="7562890" y="1707347"/>
                  <a:pt x="7575799" y="1707116"/>
                </a:cubicBezTo>
                <a:cubicBezTo>
                  <a:pt x="7581678" y="1707116"/>
                  <a:pt x="7590551" y="1709190"/>
                  <a:pt x="7592281" y="1703198"/>
                </a:cubicBezTo>
                <a:cubicBezTo>
                  <a:pt x="7596199" y="1690174"/>
                  <a:pt x="7600463" y="1672539"/>
                  <a:pt x="7589859" y="1664473"/>
                </a:cubicBezTo>
                <a:cubicBezTo>
                  <a:pt x="7584385" y="1660381"/>
                  <a:pt x="7576750" y="1657557"/>
                  <a:pt x="7569142" y="1657528"/>
                </a:cubicBezTo>
                <a:close/>
                <a:moveTo>
                  <a:pt x="11527576" y="1657442"/>
                </a:moveTo>
                <a:cubicBezTo>
                  <a:pt x="11508099" y="1658019"/>
                  <a:pt x="11502452" y="1664126"/>
                  <a:pt x="11502336" y="1683143"/>
                </a:cubicBezTo>
                <a:cubicBezTo>
                  <a:pt x="11502106" y="1701929"/>
                  <a:pt x="11508214" y="1708960"/>
                  <a:pt x="11526424" y="1705041"/>
                </a:cubicBezTo>
                <a:lnTo>
                  <a:pt x="11526424" y="1704926"/>
                </a:lnTo>
                <a:cubicBezTo>
                  <a:pt x="11543482" y="1708499"/>
                  <a:pt x="11551778" y="1704119"/>
                  <a:pt x="11550858" y="1684181"/>
                </a:cubicBezTo>
                <a:cubicBezTo>
                  <a:pt x="11550051" y="1667353"/>
                  <a:pt x="11549820" y="1656750"/>
                  <a:pt x="11527576" y="1657442"/>
                </a:cubicBezTo>
                <a:close/>
                <a:moveTo>
                  <a:pt x="9851805" y="1657442"/>
                </a:moveTo>
                <a:cubicBezTo>
                  <a:pt x="9834286" y="1657442"/>
                  <a:pt x="9825644" y="1659978"/>
                  <a:pt x="9825066" y="1681069"/>
                </a:cubicBezTo>
                <a:cubicBezTo>
                  <a:pt x="9824490" y="1703544"/>
                  <a:pt x="9833480" y="1708384"/>
                  <a:pt x="9853534" y="1704926"/>
                </a:cubicBezTo>
                <a:cubicBezTo>
                  <a:pt x="9870476" y="1709076"/>
                  <a:pt x="9878890" y="1704466"/>
                  <a:pt x="9879234" y="1683260"/>
                </a:cubicBezTo>
                <a:cubicBezTo>
                  <a:pt x="9879696" y="1661246"/>
                  <a:pt x="9870822" y="1657442"/>
                  <a:pt x="9851805" y="1657442"/>
                </a:cubicBezTo>
                <a:close/>
                <a:moveTo>
                  <a:pt x="9110962" y="1657442"/>
                </a:moveTo>
                <a:cubicBezTo>
                  <a:pt x="9089756" y="1657096"/>
                  <a:pt x="9085722" y="1666432"/>
                  <a:pt x="9089064" y="1685219"/>
                </a:cubicBezTo>
                <a:cubicBezTo>
                  <a:pt x="9085722" y="1700893"/>
                  <a:pt x="9087566" y="1712187"/>
                  <a:pt x="9110040" y="1711496"/>
                </a:cubicBezTo>
                <a:cubicBezTo>
                  <a:pt x="9130786" y="1710803"/>
                  <a:pt x="9136202" y="1702276"/>
                  <a:pt x="9136432" y="1682799"/>
                </a:cubicBezTo>
                <a:cubicBezTo>
                  <a:pt x="9136548" y="1663205"/>
                  <a:pt x="9130094" y="1657787"/>
                  <a:pt x="9110962" y="1657442"/>
                </a:cubicBezTo>
                <a:close/>
                <a:moveTo>
                  <a:pt x="3155101" y="1657442"/>
                </a:moveTo>
                <a:cubicBezTo>
                  <a:pt x="3135624" y="1658019"/>
                  <a:pt x="3129977" y="1664126"/>
                  <a:pt x="3129861" y="1683143"/>
                </a:cubicBezTo>
                <a:cubicBezTo>
                  <a:pt x="3129631" y="1701929"/>
                  <a:pt x="3135739" y="1708960"/>
                  <a:pt x="3153949" y="1705041"/>
                </a:cubicBezTo>
                <a:lnTo>
                  <a:pt x="3153949" y="1704926"/>
                </a:lnTo>
                <a:cubicBezTo>
                  <a:pt x="3171007" y="1708499"/>
                  <a:pt x="3179303" y="1704119"/>
                  <a:pt x="3178383" y="1684181"/>
                </a:cubicBezTo>
                <a:cubicBezTo>
                  <a:pt x="3177576" y="1667353"/>
                  <a:pt x="3177345" y="1656750"/>
                  <a:pt x="3155101" y="1657442"/>
                </a:cubicBezTo>
                <a:close/>
                <a:moveTo>
                  <a:pt x="1479330" y="1657442"/>
                </a:moveTo>
                <a:cubicBezTo>
                  <a:pt x="1461811" y="1657442"/>
                  <a:pt x="1453169" y="1659978"/>
                  <a:pt x="1452591" y="1681069"/>
                </a:cubicBezTo>
                <a:cubicBezTo>
                  <a:pt x="1452015" y="1703544"/>
                  <a:pt x="1461005" y="1708384"/>
                  <a:pt x="1481059" y="1704926"/>
                </a:cubicBezTo>
                <a:cubicBezTo>
                  <a:pt x="1498001" y="1709076"/>
                  <a:pt x="1506415" y="1704466"/>
                  <a:pt x="1506759" y="1683260"/>
                </a:cubicBezTo>
                <a:cubicBezTo>
                  <a:pt x="1507221" y="1661246"/>
                  <a:pt x="1498347" y="1657442"/>
                  <a:pt x="1479330" y="1657442"/>
                </a:cubicBezTo>
                <a:close/>
                <a:moveTo>
                  <a:pt x="738487" y="1657442"/>
                </a:moveTo>
                <a:cubicBezTo>
                  <a:pt x="717281" y="1657096"/>
                  <a:pt x="713247" y="1666432"/>
                  <a:pt x="716589" y="1685219"/>
                </a:cubicBezTo>
                <a:cubicBezTo>
                  <a:pt x="713247" y="1700893"/>
                  <a:pt x="715091" y="1712187"/>
                  <a:pt x="737565" y="1711496"/>
                </a:cubicBezTo>
                <a:cubicBezTo>
                  <a:pt x="758311" y="1710803"/>
                  <a:pt x="763727" y="1702276"/>
                  <a:pt x="763957" y="1682799"/>
                </a:cubicBezTo>
                <a:cubicBezTo>
                  <a:pt x="764073" y="1663205"/>
                  <a:pt x="757619" y="1657787"/>
                  <a:pt x="738487" y="1657442"/>
                </a:cubicBezTo>
                <a:close/>
                <a:moveTo>
                  <a:pt x="11059305" y="1657327"/>
                </a:moveTo>
                <a:cubicBezTo>
                  <a:pt x="11042018" y="1658019"/>
                  <a:pt x="11034526" y="1661707"/>
                  <a:pt x="11034296" y="1680609"/>
                </a:cubicBezTo>
                <a:cubicBezTo>
                  <a:pt x="11033950" y="1699739"/>
                  <a:pt x="11039252" y="1706771"/>
                  <a:pt x="11059190" y="1705733"/>
                </a:cubicBezTo>
                <a:cubicBezTo>
                  <a:pt x="11075442" y="1704926"/>
                  <a:pt x="11087426" y="1704235"/>
                  <a:pt x="11081896" y="1683721"/>
                </a:cubicBezTo>
                <a:cubicBezTo>
                  <a:pt x="11085468" y="1665164"/>
                  <a:pt x="11080396" y="1656404"/>
                  <a:pt x="11059305" y="1657327"/>
                </a:cubicBezTo>
                <a:close/>
                <a:moveTo>
                  <a:pt x="10384618" y="1657327"/>
                </a:moveTo>
                <a:cubicBezTo>
                  <a:pt x="10364448" y="1657327"/>
                  <a:pt x="10359953" y="1664011"/>
                  <a:pt x="10360184" y="1682914"/>
                </a:cubicBezTo>
                <a:cubicBezTo>
                  <a:pt x="10360414" y="1700662"/>
                  <a:pt x="10364102" y="1709766"/>
                  <a:pt x="10383004" y="1704926"/>
                </a:cubicBezTo>
                <a:cubicBezTo>
                  <a:pt x="10399946" y="1707807"/>
                  <a:pt x="10409282" y="1704466"/>
                  <a:pt x="10408705" y="1684066"/>
                </a:cubicBezTo>
                <a:cubicBezTo>
                  <a:pt x="10408244" y="1666203"/>
                  <a:pt x="10405594" y="1657327"/>
                  <a:pt x="10384618" y="1657327"/>
                </a:cubicBezTo>
                <a:close/>
                <a:moveTo>
                  <a:pt x="9043654" y="1657327"/>
                </a:moveTo>
                <a:cubicBezTo>
                  <a:pt x="9019913" y="1657557"/>
                  <a:pt x="9021296" y="1669660"/>
                  <a:pt x="9019913" y="1686487"/>
                </a:cubicBezTo>
                <a:cubicBezTo>
                  <a:pt x="9018069" y="1709190"/>
                  <a:pt x="9029133" y="1711265"/>
                  <a:pt x="9047342" y="1711610"/>
                </a:cubicBezTo>
                <a:cubicBezTo>
                  <a:pt x="9066475" y="1711842"/>
                  <a:pt x="9071891" y="1703774"/>
                  <a:pt x="9068549" y="1686025"/>
                </a:cubicBezTo>
                <a:cubicBezTo>
                  <a:pt x="9071431" y="1667584"/>
                  <a:pt x="9067627" y="1657096"/>
                  <a:pt x="9043654" y="1657327"/>
                </a:cubicBezTo>
                <a:close/>
                <a:moveTo>
                  <a:pt x="2686830" y="1657327"/>
                </a:moveTo>
                <a:cubicBezTo>
                  <a:pt x="2669543" y="1658019"/>
                  <a:pt x="2662051" y="1661707"/>
                  <a:pt x="2661821" y="1680609"/>
                </a:cubicBezTo>
                <a:cubicBezTo>
                  <a:pt x="2661475" y="1699739"/>
                  <a:pt x="2666777" y="1706771"/>
                  <a:pt x="2686715" y="1705733"/>
                </a:cubicBezTo>
                <a:cubicBezTo>
                  <a:pt x="2702967" y="1704926"/>
                  <a:pt x="2714951" y="1704235"/>
                  <a:pt x="2709421" y="1683721"/>
                </a:cubicBezTo>
                <a:cubicBezTo>
                  <a:pt x="2712993" y="1665164"/>
                  <a:pt x="2707921" y="1656404"/>
                  <a:pt x="2686830" y="1657327"/>
                </a:cubicBezTo>
                <a:close/>
                <a:moveTo>
                  <a:pt x="2012143" y="1657327"/>
                </a:moveTo>
                <a:cubicBezTo>
                  <a:pt x="1991973" y="1657327"/>
                  <a:pt x="1987478" y="1664011"/>
                  <a:pt x="1987709" y="1682914"/>
                </a:cubicBezTo>
                <a:cubicBezTo>
                  <a:pt x="1987939" y="1700662"/>
                  <a:pt x="1991627" y="1709766"/>
                  <a:pt x="2010529" y="1704926"/>
                </a:cubicBezTo>
                <a:cubicBezTo>
                  <a:pt x="2027471" y="1707807"/>
                  <a:pt x="2036807" y="1704466"/>
                  <a:pt x="2036230" y="1684066"/>
                </a:cubicBezTo>
                <a:cubicBezTo>
                  <a:pt x="2035769" y="1666203"/>
                  <a:pt x="2033119" y="1657327"/>
                  <a:pt x="2012143" y="1657327"/>
                </a:cubicBezTo>
                <a:close/>
                <a:moveTo>
                  <a:pt x="671179" y="1657327"/>
                </a:moveTo>
                <a:cubicBezTo>
                  <a:pt x="647438" y="1657557"/>
                  <a:pt x="648821" y="1669660"/>
                  <a:pt x="647438" y="1686487"/>
                </a:cubicBezTo>
                <a:cubicBezTo>
                  <a:pt x="645594" y="1709190"/>
                  <a:pt x="656658" y="1711265"/>
                  <a:pt x="674867" y="1711610"/>
                </a:cubicBezTo>
                <a:cubicBezTo>
                  <a:pt x="694000" y="1711842"/>
                  <a:pt x="699416" y="1703774"/>
                  <a:pt x="696074" y="1686025"/>
                </a:cubicBezTo>
                <a:cubicBezTo>
                  <a:pt x="698956" y="1667584"/>
                  <a:pt x="695152" y="1657096"/>
                  <a:pt x="671179" y="1657327"/>
                </a:cubicBezTo>
                <a:close/>
                <a:moveTo>
                  <a:pt x="11393538" y="1657211"/>
                </a:moveTo>
                <a:lnTo>
                  <a:pt x="11393594" y="1657230"/>
                </a:lnTo>
                <a:lnTo>
                  <a:pt x="11373686" y="1663307"/>
                </a:lnTo>
                <a:cubicBezTo>
                  <a:pt x="11369969" y="1667411"/>
                  <a:pt x="11368759" y="1673809"/>
                  <a:pt x="11368759" y="1683143"/>
                </a:cubicBezTo>
                <a:cubicBezTo>
                  <a:pt x="11368644" y="1702161"/>
                  <a:pt x="11375789" y="1708499"/>
                  <a:pt x="11393654" y="1704695"/>
                </a:cubicBezTo>
                <a:cubicBezTo>
                  <a:pt x="11411402" y="1708845"/>
                  <a:pt x="11417626" y="1702276"/>
                  <a:pt x="11417280" y="1683375"/>
                </a:cubicBezTo>
                <a:cubicBezTo>
                  <a:pt x="11417107" y="1674501"/>
                  <a:pt x="11416502" y="1667845"/>
                  <a:pt x="11413275" y="1663464"/>
                </a:cubicBezTo>
                <a:lnTo>
                  <a:pt x="11393594" y="1657230"/>
                </a:lnTo>
                <a:lnTo>
                  <a:pt x="11393654" y="1657211"/>
                </a:lnTo>
                <a:close/>
                <a:moveTo>
                  <a:pt x="11262264" y="1657211"/>
                </a:moveTo>
                <a:cubicBezTo>
                  <a:pt x="11245323" y="1658019"/>
                  <a:pt x="11232184" y="1657096"/>
                  <a:pt x="11233107" y="1681184"/>
                </a:cubicBezTo>
                <a:cubicBezTo>
                  <a:pt x="11233913" y="1700201"/>
                  <a:pt x="11238408" y="1709076"/>
                  <a:pt x="11257886" y="1704695"/>
                </a:cubicBezTo>
                <a:cubicBezTo>
                  <a:pt x="11274943" y="1706654"/>
                  <a:pt x="11288658" y="1707462"/>
                  <a:pt x="11287505" y="1682567"/>
                </a:cubicBezTo>
                <a:cubicBezTo>
                  <a:pt x="11286584" y="1663780"/>
                  <a:pt x="11281973" y="1656289"/>
                  <a:pt x="11262380" y="1657211"/>
                </a:cubicBezTo>
                <a:close/>
                <a:moveTo>
                  <a:pt x="3021063" y="1657211"/>
                </a:moveTo>
                <a:lnTo>
                  <a:pt x="3021119" y="1657230"/>
                </a:lnTo>
                <a:lnTo>
                  <a:pt x="3001211" y="1663307"/>
                </a:lnTo>
                <a:cubicBezTo>
                  <a:pt x="2997494" y="1667411"/>
                  <a:pt x="2996284" y="1673809"/>
                  <a:pt x="2996284" y="1683143"/>
                </a:cubicBezTo>
                <a:cubicBezTo>
                  <a:pt x="2996169" y="1702161"/>
                  <a:pt x="3003314" y="1708499"/>
                  <a:pt x="3021179" y="1704695"/>
                </a:cubicBezTo>
                <a:cubicBezTo>
                  <a:pt x="3038927" y="1708845"/>
                  <a:pt x="3045151" y="1702276"/>
                  <a:pt x="3044805" y="1683375"/>
                </a:cubicBezTo>
                <a:cubicBezTo>
                  <a:pt x="3044632" y="1674501"/>
                  <a:pt x="3044027" y="1667845"/>
                  <a:pt x="3040800" y="1663464"/>
                </a:cubicBezTo>
                <a:lnTo>
                  <a:pt x="3021119" y="1657230"/>
                </a:lnTo>
                <a:lnTo>
                  <a:pt x="3021179" y="1657211"/>
                </a:lnTo>
                <a:close/>
                <a:moveTo>
                  <a:pt x="2889789" y="1657211"/>
                </a:moveTo>
                <a:cubicBezTo>
                  <a:pt x="2872848" y="1658019"/>
                  <a:pt x="2859709" y="1657096"/>
                  <a:pt x="2860632" y="1681184"/>
                </a:cubicBezTo>
                <a:cubicBezTo>
                  <a:pt x="2861438" y="1700201"/>
                  <a:pt x="2865933" y="1709076"/>
                  <a:pt x="2885411" y="1704695"/>
                </a:cubicBezTo>
                <a:cubicBezTo>
                  <a:pt x="2902468" y="1706654"/>
                  <a:pt x="2916183" y="1707462"/>
                  <a:pt x="2915030" y="1682567"/>
                </a:cubicBezTo>
                <a:cubicBezTo>
                  <a:pt x="2914109" y="1663780"/>
                  <a:pt x="2909498" y="1656289"/>
                  <a:pt x="2889905" y="1657211"/>
                </a:cubicBezTo>
                <a:close/>
                <a:moveTo>
                  <a:pt x="11325078" y="1657096"/>
                </a:moveTo>
                <a:cubicBezTo>
                  <a:pt x="11304218" y="1656289"/>
                  <a:pt x="11301220" y="1664933"/>
                  <a:pt x="11301220" y="1682914"/>
                </a:cubicBezTo>
                <a:cubicBezTo>
                  <a:pt x="11301106" y="1700778"/>
                  <a:pt x="11305600" y="1709305"/>
                  <a:pt x="11325309" y="1704235"/>
                </a:cubicBezTo>
                <a:cubicBezTo>
                  <a:pt x="11343058" y="1708729"/>
                  <a:pt x="11351124" y="1703082"/>
                  <a:pt x="11350780" y="1682338"/>
                </a:cubicBezTo>
                <a:cubicBezTo>
                  <a:pt x="11350434" y="1662859"/>
                  <a:pt x="11343748" y="1657787"/>
                  <a:pt x="11325078" y="1657096"/>
                </a:cubicBezTo>
                <a:close/>
                <a:moveTo>
                  <a:pt x="2952603" y="1657096"/>
                </a:moveTo>
                <a:cubicBezTo>
                  <a:pt x="2931743" y="1656289"/>
                  <a:pt x="2928745" y="1664933"/>
                  <a:pt x="2928745" y="1682914"/>
                </a:cubicBezTo>
                <a:cubicBezTo>
                  <a:pt x="2928631" y="1700778"/>
                  <a:pt x="2933125" y="1709305"/>
                  <a:pt x="2952834" y="1704235"/>
                </a:cubicBezTo>
                <a:cubicBezTo>
                  <a:pt x="2970583" y="1708729"/>
                  <a:pt x="2978649" y="1703082"/>
                  <a:pt x="2978305" y="1682338"/>
                </a:cubicBezTo>
                <a:cubicBezTo>
                  <a:pt x="2977959" y="1662859"/>
                  <a:pt x="2971273" y="1657787"/>
                  <a:pt x="2952603" y="1657096"/>
                </a:cubicBezTo>
                <a:close/>
                <a:moveTo>
                  <a:pt x="10319154" y="1656981"/>
                </a:moveTo>
                <a:cubicBezTo>
                  <a:pt x="10302672" y="1657442"/>
                  <a:pt x="10291262" y="1657904"/>
                  <a:pt x="10291724" y="1680033"/>
                </a:cubicBezTo>
                <a:cubicBezTo>
                  <a:pt x="10292184" y="1699739"/>
                  <a:pt x="10296334" y="1710227"/>
                  <a:pt x="10317425" y="1705272"/>
                </a:cubicBezTo>
                <a:cubicBezTo>
                  <a:pt x="10335060" y="1707462"/>
                  <a:pt x="10347390" y="1706771"/>
                  <a:pt x="10347044" y="1682567"/>
                </a:cubicBezTo>
                <a:cubicBezTo>
                  <a:pt x="10346698" y="1660785"/>
                  <a:pt x="10338170" y="1656404"/>
                  <a:pt x="10319154" y="1656981"/>
                </a:cubicBezTo>
                <a:close/>
                <a:moveTo>
                  <a:pt x="1946679" y="1656981"/>
                </a:moveTo>
                <a:cubicBezTo>
                  <a:pt x="1930197" y="1657442"/>
                  <a:pt x="1918787" y="1657904"/>
                  <a:pt x="1919249" y="1680033"/>
                </a:cubicBezTo>
                <a:cubicBezTo>
                  <a:pt x="1919709" y="1699739"/>
                  <a:pt x="1923859" y="1710227"/>
                  <a:pt x="1944950" y="1705272"/>
                </a:cubicBezTo>
                <a:cubicBezTo>
                  <a:pt x="1962585" y="1707462"/>
                  <a:pt x="1974915" y="1706771"/>
                  <a:pt x="1974569" y="1682567"/>
                </a:cubicBezTo>
                <a:cubicBezTo>
                  <a:pt x="1974223" y="1660785"/>
                  <a:pt x="1965695" y="1656404"/>
                  <a:pt x="1946679" y="1656981"/>
                </a:cubicBezTo>
                <a:close/>
                <a:moveTo>
                  <a:pt x="10997948" y="1656635"/>
                </a:moveTo>
                <a:cubicBezTo>
                  <a:pt x="10991711" y="1656692"/>
                  <a:pt x="10984622" y="1658421"/>
                  <a:pt x="10978974" y="1658595"/>
                </a:cubicBezTo>
                <a:lnTo>
                  <a:pt x="10978974" y="1658709"/>
                </a:lnTo>
                <a:cubicBezTo>
                  <a:pt x="10960073" y="1659287"/>
                  <a:pt x="10968371" y="1675305"/>
                  <a:pt x="10967679" y="1684758"/>
                </a:cubicBezTo>
                <a:cubicBezTo>
                  <a:pt x="10966412" y="1702045"/>
                  <a:pt x="10968256" y="1719564"/>
                  <a:pt x="10967219" y="1736851"/>
                </a:cubicBezTo>
                <a:cubicBezTo>
                  <a:pt x="10965951" y="1759209"/>
                  <a:pt x="10964798" y="1779956"/>
                  <a:pt x="10997761" y="1773732"/>
                </a:cubicBezTo>
                <a:cubicBezTo>
                  <a:pt x="11004215" y="1772465"/>
                  <a:pt x="11009862" y="1775462"/>
                  <a:pt x="11009747" y="1783644"/>
                </a:cubicBezTo>
                <a:cubicBezTo>
                  <a:pt x="11009632" y="1791712"/>
                  <a:pt x="11003869" y="1792518"/>
                  <a:pt x="10997415" y="1793671"/>
                </a:cubicBezTo>
                <a:cubicBezTo>
                  <a:pt x="10987964" y="1795284"/>
                  <a:pt x="10976670" y="1788369"/>
                  <a:pt x="10968948" y="1799088"/>
                </a:cubicBezTo>
                <a:cubicBezTo>
                  <a:pt x="10966412" y="1828442"/>
                  <a:pt x="10979816" y="1841846"/>
                  <a:pt x="11009171" y="1839311"/>
                </a:cubicBezTo>
                <a:cubicBezTo>
                  <a:pt x="11021388" y="1815798"/>
                  <a:pt x="11013320" y="1790675"/>
                  <a:pt x="11014011" y="1766470"/>
                </a:cubicBezTo>
                <a:cubicBezTo>
                  <a:pt x="11014357" y="1751489"/>
                  <a:pt x="11024154" y="1731434"/>
                  <a:pt x="11000412" y="1721984"/>
                </a:cubicBezTo>
                <a:cubicBezTo>
                  <a:pt x="10997531" y="1720830"/>
                  <a:pt x="10995802" y="1709766"/>
                  <a:pt x="11004791" y="1705157"/>
                </a:cubicBezTo>
                <a:cubicBezTo>
                  <a:pt x="11024384" y="1695245"/>
                  <a:pt x="11015970" y="1676688"/>
                  <a:pt x="11011821" y="1664702"/>
                </a:cubicBezTo>
                <a:cubicBezTo>
                  <a:pt x="11009574" y="1658191"/>
                  <a:pt x="11004186" y="1656577"/>
                  <a:pt x="10997948" y="1656635"/>
                </a:cubicBezTo>
                <a:close/>
                <a:moveTo>
                  <a:pt x="2625473" y="1656635"/>
                </a:moveTo>
                <a:cubicBezTo>
                  <a:pt x="2619236" y="1656692"/>
                  <a:pt x="2612147" y="1658421"/>
                  <a:pt x="2606499" y="1658595"/>
                </a:cubicBezTo>
                <a:lnTo>
                  <a:pt x="2606499" y="1658709"/>
                </a:lnTo>
                <a:cubicBezTo>
                  <a:pt x="2587598" y="1659287"/>
                  <a:pt x="2595896" y="1675305"/>
                  <a:pt x="2595204" y="1684758"/>
                </a:cubicBezTo>
                <a:cubicBezTo>
                  <a:pt x="2593937" y="1702045"/>
                  <a:pt x="2595781" y="1719564"/>
                  <a:pt x="2594744" y="1736851"/>
                </a:cubicBezTo>
                <a:cubicBezTo>
                  <a:pt x="2593476" y="1759209"/>
                  <a:pt x="2592323" y="1779956"/>
                  <a:pt x="2625286" y="1773732"/>
                </a:cubicBezTo>
                <a:cubicBezTo>
                  <a:pt x="2631740" y="1772465"/>
                  <a:pt x="2637387" y="1775462"/>
                  <a:pt x="2637272" y="1783644"/>
                </a:cubicBezTo>
                <a:cubicBezTo>
                  <a:pt x="2637157" y="1791712"/>
                  <a:pt x="2631394" y="1792518"/>
                  <a:pt x="2624940" y="1793671"/>
                </a:cubicBezTo>
                <a:cubicBezTo>
                  <a:pt x="2615489" y="1795284"/>
                  <a:pt x="2604195" y="1788369"/>
                  <a:pt x="2596473" y="1799088"/>
                </a:cubicBezTo>
                <a:cubicBezTo>
                  <a:pt x="2593937" y="1828442"/>
                  <a:pt x="2607341" y="1841846"/>
                  <a:pt x="2636696" y="1839311"/>
                </a:cubicBezTo>
                <a:cubicBezTo>
                  <a:pt x="2648913" y="1815798"/>
                  <a:pt x="2640845" y="1790675"/>
                  <a:pt x="2641536" y="1766470"/>
                </a:cubicBezTo>
                <a:cubicBezTo>
                  <a:pt x="2641882" y="1751489"/>
                  <a:pt x="2651679" y="1731434"/>
                  <a:pt x="2627937" y="1721984"/>
                </a:cubicBezTo>
                <a:cubicBezTo>
                  <a:pt x="2625056" y="1720830"/>
                  <a:pt x="2623327" y="1709766"/>
                  <a:pt x="2632316" y="1705157"/>
                </a:cubicBezTo>
                <a:cubicBezTo>
                  <a:pt x="2651909" y="1695245"/>
                  <a:pt x="2643495" y="1676688"/>
                  <a:pt x="2639346" y="1664702"/>
                </a:cubicBezTo>
                <a:cubicBezTo>
                  <a:pt x="2637099" y="1658191"/>
                  <a:pt x="2631711" y="1656577"/>
                  <a:pt x="2625473" y="1656635"/>
                </a:cubicBezTo>
                <a:close/>
                <a:moveTo>
                  <a:pt x="11130430" y="1656232"/>
                </a:moveTo>
                <a:cubicBezTo>
                  <a:pt x="11123300" y="1656289"/>
                  <a:pt x="11115894" y="1658652"/>
                  <a:pt x="11109440" y="1660093"/>
                </a:cubicBezTo>
                <a:cubicBezTo>
                  <a:pt x="11098030" y="1662628"/>
                  <a:pt x="11104946" y="1676460"/>
                  <a:pt x="11103332" y="1685219"/>
                </a:cubicBezTo>
                <a:cubicBezTo>
                  <a:pt x="11100451" y="1701123"/>
                  <a:pt x="11107020" y="1707000"/>
                  <a:pt x="11123156" y="1705388"/>
                </a:cubicBezTo>
                <a:cubicBezTo>
                  <a:pt x="11135949" y="1704119"/>
                  <a:pt x="11149087" y="1705157"/>
                  <a:pt x="11162110" y="1705157"/>
                </a:cubicBezTo>
                <a:cubicBezTo>
                  <a:pt x="11173406" y="1705157"/>
                  <a:pt x="11184931" y="1703774"/>
                  <a:pt x="11195880" y="1705502"/>
                </a:cubicBezTo>
                <a:cubicBezTo>
                  <a:pt x="11218354" y="1709076"/>
                  <a:pt x="11217778" y="1696052"/>
                  <a:pt x="11218584" y="1679801"/>
                </a:cubicBezTo>
                <a:cubicBezTo>
                  <a:pt x="11219622" y="1659862"/>
                  <a:pt x="11210286" y="1655943"/>
                  <a:pt x="11193805" y="1657904"/>
                </a:cubicBezTo>
                <a:cubicBezTo>
                  <a:pt x="11184816" y="1658940"/>
                  <a:pt x="11175364" y="1656060"/>
                  <a:pt x="11169256" y="1667584"/>
                </a:cubicBezTo>
                <a:lnTo>
                  <a:pt x="11169372" y="1667584"/>
                </a:lnTo>
                <a:cubicBezTo>
                  <a:pt x="11163956" y="1677727"/>
                  <a:pt x="11156463" y="1675883"/>
                  <a:pt x="11149779" y="1666203"/>
                </a:cubicBezTo>
                <a:cubicBezTo>
                  <a:pt x="11144419" y="1658422"/>
                  <a:pt x="11137562" y="1656175"/>
                  <a:pt x="11130430" y="1656232"/>
                </a:cubicBezTo>
                <a:close/>
                <a:moveTo>
                  <a:pt x="2757955" y="1656232"/>
                </a:moveTo>
                <a:cubicBezTo>
                  <a:pt x="2750825" y="1656289"/>
                  <a:pt x="2743419" y="1658652"/>
                  <a:pt x="2736965" y="1660093"/>
                </a:cubicBezTo>
                <a:cubicBezTo>
                  <a:pt x="2725555" y="1662628"/>
                  <a:pt x="2732471" y="1676460"/>
                  <a:pt x="2730857" y="1685219"/>
                </a:cubicBezTo>
                <a:cubicBezTo>
                  <a:pt x="2727976" y="1701123"/>
                  <a:pt x="2734545" y="1707000"/>
                  <a:pt x="2750681" y="1705388"/>
                </a:cubicBezTo>
                <a:cubicBezTo>
                  <a:pt x="2763474" y="1704119"/>
                  <a:pt x="2776612" y="1705157"/>
                  <a:pt x="2789635" y="1705157"/>
                </a:cubicBezTo>
                <a:cubicBezTo>
                  <a:pt x="2800931" y="1705157"/>
                  <a:pt x="2812456" y="1703774"/>
                  <a:pt x="2823405" y="1705502"/>
                </a:cubicBezTo>
                <a:cubicBezTo>
                  <a:pt x="2845879" y="1709076"/>
                  <a:pt x="2845303" y="1696052"/>
                  <a:pt x="2846109" y="1679801"/>
                </a:cubicBezTo>
                <a:cubicBezTo>
                  <a:pt x="2847147" y="1659862"/>
                  <a:pt x="2837811" y="1655943"/>
                  <a:pt x="2821330" y="1657904"/>
                </a:cubicBezTo>
                <a:cubicBezTo>
                  <a:pt x="2812341" y="1658940"/>
                  <a:pt x="2802889" y="1656060"/>
                  <a:pt x="2796781" y="1667584"/>
                </a:cubicBezTo>
                <a:lnTo>
                  <a:pt x="2796897" y="1667584"/>
                </a:lnTo>
                <a:cubicBezTo>
                  <a:pt x="2791481" y="1677727"/>
                  <a:pt x="2783988" y="1675883"/>
                  <a:pt x="2777304" y="1666203"/>
                </a:cubicBezTo>
                <a:cubicBezTo>
                  <a:pt x="2771944" y="1658422"/>
                  <a:pt x="2765087" y="1656175"/>
                  <a:pt x="2757955" y="1656232"/>
                </a:cubicBezTo>
                <a:close/>
                <a:moveTo>
                  <a:pt x="9921749" y="1655959"/>
                </a:moveTo>
                <a:cubicBezTo>
                  <a:pt x="9913610" y="1656404"/>
                  <a:pt x="9905110" y="1659632"/>
                  <a:pt x="9897791" y="1660439"/>
                </a:cubicBezTo>
                <a:cubicBezTo>
                  <a:pt x="9885575" y="1661821"/>
                  <a:pt x="9893296" y="1677956"/>
                  <a:pt x="9891566" y="1687409"/>
                </a:cubicBezTo>
                <a:cubicBezTo>
                  <a:pt x="9888686" y="1702621"/>
                  <a:pt x="9896062" y="1707116"/>
                  <a:pt x="9910353" y="1705848"/>
                </a:cubicBezTo>
                <a:cubicBezTo>
                  <a:pt x="9922454" y="1704810"/>
                  <a:pt x="9934557" y="1705617"/>
                  <a:pt x="9946658" y="1705617"/>
                </a:cubicBezTo>
                <a:lnTo>
                  <a:pt x="9946658" y="1705388"/>
                </a:lnTo>
                <a:cubicBezTo>
                  <a:pt x="9961294" y="1705388"/>
                  <a:pt x="9976048" y="1705617"/>
                  <a:pt x="9990685" y="1705272"/>
                </a:cubicBezTo>
                <a:cubicBezTo>
                  <a:pt x="9996216" y="1705041"/>
                  <a:pt x="10002440" y="1707347"/>
                  <a:pt x="10005898" y="1699395"/>
                </a:cubicBezTo>
                <a:cubicBezTo>
                  <a:pt x="10016040" y="1675998"/>
                  <a:pt x="10003131" y="1656866"/>
                  <a:pt x="9978236" y="1658365"/>
                </a:cubicBezTo>
                <a:cubicBezTo>
                  <a:pt x="9970170" y="1658940"/>
                  <a:pt x="9963370" y="1659632"/>
                  <a:pt x="9958759" y="1667930"/>
                </a:cubicBezTo>
                <a:lnTo>
                  <a:pt x="9958644" y="1668045"/>
                </a:lnTo>
                <a:cubicBezTo>
                  <a:pt x="9954726" y="1674961"/>
                  <a:pt x="9948848" y="1677382"/>
                  <a:pt x="9943546" y="1668160"/>
                </a:cubicBezTo>
                <a:cubicBezTo>
                  <a:pt x="9937668" y="1657845"/>
                  <a:pt x="9929888" y="1655511"/>
                  <a:pt x="9921749" y="1655959"/>
                </a:cubicBezTo>
                <a:close/>
                <a:moveTo>
                  <a:pt x="1549274" y="1655959"/>
                </a:moveTo>
                <a:cubicBezTo>
                  <a:pt x="1541135" y="1656404"/>
                  <a:pt x="1532635" y="1659632"/>
                  <a:pt x="1525316" y="1660439"/>
                </a:cubicBezTo>
                <a:cubicBezTo>
                  <a:pt x="1513100" y="1661821"/>
                  <a:pt x="1520821" y="1677956"/>
                  <a:pt x="1519091" y="1687409"/>
                </a:cubicBezTo>
                <a:cubicBezTo>
                  <a:pt x="1516211" y="1702621"/>
                  <a:pt x="1523587" y="1707116"/>
                  <a:pt x="1537878" y="1705848"/>
                </a:cubicBezTo>
                <a:cubicBezTo>
                  <a:pt x="1549979" y="1704810"/>
                  <a:pt x="1562082" y="1705617"/>
                  <a:pt x="1574183" y="1705617"/>
                </a:cubicBezTo>
                <a:lnTo>
                  <a:pt x="1574183" y="1705388"/>
                </a:lnTo>
                <a:cubicBezTo>
                  <a:pt x="1588819" y="1705388"/>
                  <a:pt x="1603573" y="1705617"/>
                  <a:pt x="1618210" y="1705272"/>
                </a:cubicBezTo>
                <a:cubicBezTo>
                  <a:pt x="1623741" y="1705041"/>
                  <a:pt x="1629965" y="1707347"/>
                  <a:pt x="1633423" y="1699395"/>
                </a:cubicBezTo>
                <a:cubicBezTo>
                  <a:pt x="1643565" y="1675998"/>
                  <a:pt x="1630656" y="1656866"/>
                  <a:pt x="1605761" y="1658365"/>
                </a:cubicBezTo>
                <a:cubicBezTo>
                  <a:pt x="1597695" y="1658940"/>
                  <a:pt x="1590895" y="1659632"/>
                  <a:pt x="1586284" y="1667930"/>
                </a:cubicBezTo>
                <a:lnTo>
                  <a:pt x="1586169" y="1668045"/>
                </a:lnTo>
                <a:cubicBezTo>
                  <a:pt x="1582251" y="1674961"/>
                  <a:pt x="1576373" y="1677382"/>
                  <a:pt x="1571071" y="1668160"/>
                </a:cubicBezTo>
                <a:cubicBezTo>
                  <a:pt x="1565193" y="1657845"/>
                  <a:pt x="1557413" y="1655511"/>
                  <a:pt x="1549274" y="1655959"/>
                </a:cubicBezTo>
                <a:close/>
                <a:moveTo>
                  <a:pt x="3877461" y="1594284"/>
                </a:moveTo>
                <a:cubicBezTo>
                  <a:pt x="3853258" y="1590480"/>
                  <a:pt x="3854756" y="1604888"/>
                  <a:pt x="3853604" y="1621713"/>
                </a:cubicBezTo>
                <a:cubicBezTo>
                  <a:pt x="3851990" y="1645340"/>
                  <a:pt x="3863976" y="1647762"/>
                  <a:pt x="3882301" y="1644419"/>
                </a:cubicBezTo>
                <a:cubicBezTo>
                  <a:pt x="3908925" y="1650872"/>
                  <a:pt x="3905237" y="1632778"/>
                  <a:pt x="3906965" y="1615721"/>
                </a:cubicBezTo>
                <a:cubicBezTo>
                  <a:pt x="3909734" y="1588752"/>
                  <a:pt x="3891407" y="1596589"/>
                  <a:pt x="3877344" y="1594400"/>
                </a:cubicBezTo>
                <a:close/>
                <a:moveTo>
                  <a:pt x="3926444" y="1593938"/>
                </a:moveTo>
                <a:cubicBezTo>
                  <a:pt x="3926214" y="1599125"/>
                  <a:pt x="3925982" y="1604311"/>
                  <a:pt x="3925752" y="1609498"/>
                </a:cubicBezTo>
                <a:cubicBezTo>
                  <a:pt x="3925062" y="1623790"/>
                  <a:pt x="3923678" y="1636121"/>
                  <a:pt x="3945690" y="1636467"/>
                </a:cubicBezTo>
                <a:cubicBezTo>
                  <a:pt x="3967702" y="1636927"/>
                  <a:pt x="3970009" y="1626210"/>
                  <a:pt x="3968394" y="1609498"/>
                </a:cubicBezTo>
                <a:lnTo>
                  <a:pt x="3968394" y="1609382"/>
                </a:lnTo>
                <a:cubicBezTo>
                  <a:pt x="3967935" y="1604311"/>
                  <a:pt x="3967819" y="1599125"/>
                  <a:pt x="3967475" y="1593938"/>
                </a:cubicBezTo>
                <a:cubicBezTo>
                  <a:pt x="3953758" y="1593938"/>
                  <a:pt x="3940158" y="1593938"/>
                  <a:pt x="3926444" y="1593938"/>
                </a:cubicBezTo>
                <a:close/>
                <a:moveTo>
                  <a:pt x="4083533" y="1593707"/>
                </a:moveTo>
                <a:cubicBezTo>
                  <a:pt x="4065093" y="1590480"/>
                  <a:pt x="4054834" y="1594053"/>
                  <a:pt x="4055527" y="1617219"/>
                </a:cubicBezTo>
                <a:cubicBezTo>
                  <a:pt x="4056216" y="1637503"/>
                  <a:pt x="4063479" y="1642114"/>
                  <a:pt x="4081919" y="1642114"/>
                </a:cubicBezTo>
                <a:lnTo>
                  <a:pt x="4081805" y="1641999"/>
                </a:lnTo>
                <a:cubicBezTo>
                  <a:pt x="4100822" y="1641999"/>
                  <a:pt x="4109926" y="1638311"/>
                  <a:pt x="4109926" y="1616181"/>
                </a:cubicBezTo>
                <a:cubicBezTo>
                  <a:pt x="4109810" y="1595207"/>
                  <a:pt x="4101628" y="1590250"/>
                  <a:pt x="4083533" y="1593707"/>
                </a:cubicBezTo>
                <a:close/>
                <a:moveTo>
                  <a:pt x="4014958" y="1593707"/>
                </a:moveTo>
                <a:cubicBezTo>
                  <a:pt x="3996631" y="1590135"/>
                  <a:pt x="3987643" y="1593938"/>
                  <a:pt x="3987643" y="1616872"/>
                </a:cubicBezTo>
                <a:cubicBezTo>
                  <a:pt x="3987643" y="1639579"/>
                  <a:pt x="3997439" y="1641307"/>
                  <a:pt x="4015420" y="1642114"/>
                </a:cubicBezTo>
                <a:cubicBezTo>
                  <a:pt x="4036394" y="1643151"/>
                  <a:pt x="4041120" y="1635543"/>
                  <a:pt x="4041696" y="1615490"/>
                </a:cubicBezTo>
                <a:cubicBezTo>
                  <a:pt x="4042388" y="1593246"/>
                  <a:pt x="4032244" y="1591058"/>
                  <a:pt x="4015071" y="1593823"/>
                </a:cubicBezTo>
                <a:close/>
                <a:moveTo>
                  <a:pt x="8845996" y="1593477"/>
                </a:moveTo>
                <a:cubicBezTo>
                  <a:pt x="8827094" y="1588176"/>
                  <a:pt x="8819142" y="1594053"/>
                  <a:pt x="8819488" y="1616066"/>
                </a:cubicBezTo>
                <a:lnTo>
                  <a:pt x="8819488" y="1616181"/>
                </a:lnTo>
                <a:cubicBezTo>
                  <a:pt x="8819834" y="1637158"/>
                  <a:pt x="8822716" y="1646608"/>
                  <a:pt x="8847379" y="1645457"/>
                </a:cubicBezTo>
                <a:cubicBezTo>
                  <a:pt x="8867548" y="1644419"/>
                  <a:pt x="8873542" y="1639694"/>
                  <a:pt x="8873196" y="1619409"/>
                </a:cubicBezTo>
                <a:cubicBezTo>
                  <a:pt x="8872851" y="1599586"/>
                  <a:pt x="8870776" y="1586677"/>
                  <a:pt x="8845996" y="1593477"/>
                </a:cubicBezTo>
                <a:close/>
                <a:moveTo>
                  <a:pt x="473521" y="1593477"/>
                </a:moveTo>
                <a:cubicBezTo>
                  <a:pt x="454619" y="1588176"/>
                  <a:pt x="446667" y="1594053"/>
                  <a:pt x="447013" y="1616066"/>
                </a:cubicBezTo>
                <a:lnTo>
                  <a:pt x="447013" y="1616181"/>
                </a:lnTo>
                <a:cubicBezTo>
                  <a:pt x="447359" y="1637158"/>
                  <a:pt x="450241" y="1646608"/>
                  <a:pt x="474904" y="1645457"/>
                </a:cubicBezTo>
                <a:cubicBezTo>
                  <a:pt x="495073" y="1644419"/>
                  <a:pt x="501067" y="1639694"/>
                  <a:pt x="500721" y="1619409"/>
                </a:cubicBezTo>
                <a:cubicBezTo>
                  <a:pt x="500376" y="1599586"/>
                  <a:pt x="498301" y="1586677"/>
                  <a:pt x="473521" y="1593477"/>
                </a:cubicBezTo>
                <a:close/>
                <a:moveTo>
                  <a:pt x="4151879" y="1593246"/>
                </a:moveTo>
                <a:cubicBezTo>
                  <a:pt x="4135858" y="1593477"/>
                  <a:pt x="4122258" y="1590597"/>
                  <a:pt x="4123294" y="1616066"/>
                </a:cubicBezTo>
                <a:cubicBezTo>
                  <a:pt x="4124218" y="1637158"/>
                  <a:pt x="4130902" y="1642229"/>
                  <a:pt x="4150378" y="1642114"/>
                </a:cubicBezTo>
                <a:cubicBezTo>
                  <a:pt x="4169281" y="1641999"/>
                  <a:pt x="4181497" y="1639002"/>
                  <a:pt x="4175735" y="1615145"/>
                </a:cubicBezTo>
                <a:lnTo>
                  <a:pt x="4175619" y="1615260"/>
                </a:lnTo>
                <a:cubicBezTo>
                  <a:pt x="4183228" y="1592901"/>
                  <a:pt x="4168703" y="1592901"/>
                  <a:pt x="4151879" y="1593246"/>
                </a:cubicBezTo>
                <a:close/>
                <a:moveTo>
                  <a:pt x="7437727" y="1593131"/>
                </a:moveTo>
                <a:cubicBezTo>
                  <a:pt x="7420899" y="1589213"/>
                  <a:pt x="7411795" y="1592785"/>
                  <a:pt x="7411565" y="1614453"/>
                </a:cubicBezTo>
                <a:cubicBezTo>
                  <a:pt x="7411333" y="1637965"/>
                  <a:pt x="7419863" y="1643381"/>
                  <a:pt x="7441876" y="1643958"/>
                </a:cubicBezTo>
                <a:cubicBezTo>
                  <a:pt x="7464465" y="1644535"/>
                  <a:pt x="7463428" y="1633010"/>
                  <a:pt x="7464696" y="1616988"/>
                </a:cubicBezTo>
                <a:cubicBezTo>
                  <a:pt x="7466424" y="1595782"/>
                  <a:pt x="7459048" y="1588176"/>
                  <a:pt x="7437727" y="1593131"/>
                </a:cubicBezTo>
                <a:close/>
                <a:moveTo>
                  <a:pt x="7390588" y="1592901"/>
                </a:moveTo>
                <a:cubicBezTo>
                  <a:pt x="7362466" y="1591979"/>
                  <a:pt x="7348832" y="1605613"/>
                  <a:pt x="7349675" y="1633814"/>
                </a:cubicBezTo>
                <a:cubicBezTo>
                  <a:pt x="7353939" y="1634161"/>
                  <a:pt x="7358202" y="1634047"/>
                  <a:pt x="7362351" y="1634738"/>
                </a:cubicBezTo>
                <a:cubicBezTo>
                  <a:pt x="7386094" y="1638887"/>
                  <a:pt x="7395084" y="1628628"/>
                  <a:pt x="7391395" y="1605578"/>
                </a:cubicBezTo>
                <a:lnTo>
                  <a:pt x="7391280" y="1605578"/>
                </a:lnTo>
                <a:cubicBezTo>
                  <a:pt x="7390588" y="1601429"/>
                  <a:pt x="7390819" y="1597165"/>
                  <a:pt x="7390588" y="1592901"/>
                </a:cubicBezTo>
                <a:close/>
                <a:moveTo>
                  <a:pt x="7756169" y="1592785"/>
                </a:moveTo>
                <a:cubicBezTo>
                  <a:pt x="7754786" y="1621750"/>
                  <a:pt x="7768467" y="1635395"/>
                  <a:pt x="7797199" y="1633701"/>
                </a:cubicBezTo>
                <a:cubicBezTo>
                  <a:pt x="7797891" y="1605428"/>
                  <a:pt x="7784211" y="1591783"/>
                  <a:pt x="7756169" y="1592785"/>
                </a:cubicBezTo>
                <a:close/>
                <a:moveTo>
                  <a:pt x="7724360" y="1592785"/>
                </a:moveTo>
                <a:cubicBezTo>
                  <a:pt x="7696157" y="1591783"/>
                  <a:pt x="7682524" y="1605428"/>
                  <a:pt x="7683444" y="1633701"/>
                </a:cubicBezTo>
                <a:cubicBezTo>
                  <a:pt x="7712028" y="1635463"/>
                  <a:pt x="7725663" y="1621828"/>
                  <a:pt x="7724360" y="1592785"/>
                </a:cubicBezTo>
                <a:close/>
                <a:moveTo>
                  <a:pt x="4283725" y="1592785"/>
                </a:moveTo>
                <a:cubicBezTo>
                  <a:pt x="4265055" y="1592440"/>
                  <a:pt x="4255489" y="1596819"/>
                  <a:pt x="4260445" y="1616642"/>
                </a:cubicBezTo>
                <a:cubicBezTo>
                  <a:pt x="4259177" y="1624883"/>
                  <a:pt x="4259177" y="1631396"/>
                  <a:pt x="4262074" y="1635818"/>
                </a:cubicBezTo>
                <a:lnTo>
                  <a:pt x="4281027" y="1642442"/>
                </a:lnTo>
                <a:lnTo>
                  <a:pt x="4280962" y="1642459"/>
                </a:lnTo>
                <a:lnTo>
                  <a:pt x="4281076" y="1642459"/>
                </a:lnTo>
                <a:lnTo>
                  <a:pt x="4281027" y="1642442"/>
                </a:lnTo>
                <a:lnTo>
                  <a:pt x="4302095" y="1636826"/>
                </a:lnTo>
                <a:cubicBezTo>
                  <a:pt x="4306345" y="1632778"/>
                  <a:pt x="4308046" y="1626152"/>
                  <a:pt x="4307930" y="1615721"/>
                </a:cubicBezTo>
                <a:cubicBezTo>
                  <a:pt x="4307698" y="1596935"/>
                  <a:pt x="4301014" y="1593016"/>
                  <a:pt x="4283725" y="1592785"/>
                </a:cubicBezTo>
                <a:close/>
                <a:moveTo>
                  <a:pt x="6432841" y="1592671"/>
                </a:moveTo>
                <a:cubicBezTo>
                  <a:pt x="6416244" y="1590019"/>
                  <a:pt x="6403103" y="1590250"/>
                  <a:pt x="6404028" y="1614453"/>
                </a:cubicBezTo>
                <a:cubicBezTo>
                  <a:pt x="6404834" y="1634277"/>
                  <a:pt x="6407946" y="1643958"/>
                  <a:pt x="6431226" y="1643727"/>
                </a:cubicBezTo>
                <a:lnTo>
                  <a:pt x="6431226" y="1643612"/>
                </a:lnTo>
                <a:cubicBezTo>
                  <a:pt x="6452433" y="1643381"/>
                  <a:pt x="6457388" y="1635773"/>
                  <a:pt x="6457622" y="1616412"/>
                </a:cubicBezTo>
                <a:cubicBezTo>
                  <a:pt x="6457848" y="1597972"/>
                  <a:pt x="6453817" y="1587831"/>
                  <a:pt x="6432841" y="1592671"/>
                </a:cubicBezTo>
                <a:close/>
                <a:moveTo>
                  <a:pt x="6315973" y="1592671"/>
                </a:moveTo>
                <a:cubicBezTo>
                  <a:pt x="6288003" y="1591667"/>
                  <a:pt x="6274369" y="1605314"/>
                  <a:pt x="6275061" y="1633586"/>
                </a:cubicBezTo>
                <a:cubicBezTo>
                  <a:pt x="6317472" y="1639464"/>
                  <a:pt x="6317818" y="1639233"/>
                  <a:pt x="6315973" y="1592671"/>
                </a:cubicBezTo>
                <a:close/>
                <a:moveTo>
                  <a:pt x="6212247" y="1592671"/>
                </a:moveTo>
                <a:cubicBezTo>
                  <a:pt x="6212015" y="1596128"/>
                  <a:pt x="6211672" y="1599586"/>
                  <a:pt x="6211672" y="1603044"/>
                </a:cubicBezTo>
                <a:cubicBezTo>
                  <a:pt x="6211096" y="1642920"/>
                  <a:pt x="6212823" y="1644189"/>
                  <a:pt x="6253160" y="1633586"/>
                </a:cubicBezTo>
                <a:cubicBezTo>
                  <a:pt x="6254084" y="1605232"/>
                  <a:pt x="6240451" y="1591599"/>
                  <a:pt x="6212247" y="1592671"/>
                </a:cubicBezTo>
                <a:close/>
                <a:moveTo>
                  <a:pt x="6180323" y="1592671"/>
                </a:moveTo>
                <a:cubicBezTo>
                  <a:pt x="6152280" y="1591667"/>
                  <a:pt x="6138636" y="1605348"/>
                  <a:pt x="6139405" y="1633701"/>
                </a:cubicBezTo>
                <a:cubicBezTo>
                  <a:pt x="6176173" y="1644879"/>
                  <a:pt x="6182051" y="1639002"/>
                  <a:pt x="6180323" y="1592671"/>
                </a:cubicBezTo>
                <a:close/>
                <a:moveTo>
                  <a:pt x="6097917" y="1592671"/>
                </a:moveTo>
                <a:cubicBezTo>
                  <a:pt x="6078785" y="1588983"/>
                  <a:pt x="6068989" y="1593823"/>
                  <a:pt x="6070256" y="1616181"/>
                </a:cubicBezTo>
                <a:cubicBezTo>
                  <a:pt x="6071293" y="1634853"/>
                  <a:pt x="6075097" y="1643958"/>
                  <a:pt x="6096649" y="1643612"/>
                </a:cubicBezTo>
                <a:cubicBezTo>
                  <a:pt x="6116818" y="1643381"/>
                  <a:pt x="6123734" y="1637735"/>
                  <a:pt x="6123964" y="1617219"/>
                </a:cubicBezTo>
                <a:cubicBezTo>
                  <a:pt x="6124194" y="1597050"/>
                  <a:pt x="6118777" y="1587831"/>
                  <a:pt x="6097917" y="1592671"/>
                </a:cubicBezTo>
                <a:close/>
                <a:moveTo>
                  <a:pt x="4216305" y="1592671"/>
                </a:moveTo>
                <a:cubicBezTo>
                  <a:pt x="4197404" y="1593016"/>
                  <a:pt x="4192215" y="1597972"/>
                  <a:pt x="4191523" y="1617449"/>
                </a:cubicBezTo>
                <a:cubicBezTo>
                  <a:pt x="4190717" y="1643266"/>
                  <a:pt x="4205124" y="1640730"/>
                  <a:pt x="4222296" y="1642345"/>
                </a:cubicBezTo>
                <a:lnTo>
                  <a:pt x="4222180" y="1642229"/>
                </a:lnTo>
                <a:cubicBezTo>
                  <a:pt x="4245463" y="1644419"/>
                  <a:pt x="4238316" y="1628861"/>
                  <a:pt x="4240045" y="1612494"/>
                </a:cubicBezTo>
                <a:cubicBezTo>
                  <a:pt x="4243157" y="1598664"/>
                  <a:pt x="4236243" y="1592324"/>
                  <a:pt x="4216305" y="1592671"/>
                </a:cubicBezTo>
                <a:close/>
                <a:moveTo>
                  <a:pt x="7509760" y="1592555"/>
                </a:moveTo>
                <a:cubicBezTo>
                  <a:pt x="7495930" y="1594629"/>
                  <a:pt x="7475184" y="1585640"/>
                  <a:pt x="7480370" y="1614223"/>
                </a:cubicBezTo>
                <a:cubicBezTo>
                  <a:pt x="7478411" y="1630589"/>
                  <a:pt x="7478296" y="1644879"/>
                  <a:pt x="7502960" y="1643612"/>
                </a:cubicBezTo>
                <a:cubicBezTo>
                  <a:pt x="7520592" y="1642806"/>
                  <a:pt x="7533501" y="1642345"/>
                  <a:pt x="7532118" y="1619178"/>
                </a:cubicBezTo>
                <a:cubicBezTo>
                  <a:pt x="7531196" y="1603504"/>
                  <a:pt x="7532695" y="1589098"/>
                  <a:pt x="7509760" y="1592555"/>
                </a:cubicBezTo>
                <a:close/>
                <a:moveTo>
                  <a:pt x="6500147" y="1592440"/>
                </a:moveTo>
                <a:cubicBezTo>
                  <a:pt x="6482053" y="1589328"/>
                  <a:pt x="6472257" y="1591518"/>
                  <a:pt x="6471681" y="1615029"/>
                </a:cubicBezTo>
                <a:cubicBezTo>
                  <a:pt x="6471106" y="1641538"/>
                  <a:pt x="6482859" y="1642691"/>
                  <a:pt x="6503606" y="1643958"/>
                </a:cubicBezTo>
                <a:cubicBezTo>
                  <a:pt x="6527462" y="1645457"/>
                  <a:pt x="6524234" y="1631855"/>
                  <a:pt x="6525503" y="1616988"/>
                </a:cubicBezTo>
                <a:cubicBezTo>
                  <a:pt x="6527232" y="1596819"/>
                  <a:pt x="6521238" y="1587252"/>
                  <a:pt x="6500147" y="1592555"/>
                </a:cubicBezTo>
                <a:close/>
                <a:moveTo>
                  <a:pt x="4829102" y="1592440"/>
                </a:moveTo>
                <a:cubicBezTo>
                  <a:pt x="4804896" y="1593823"/>
                  <a:pt x="4780465" y="1592785"/>
                  <a:pt x="4756148" y="1592785"/>
                </a:cubicBezTo>
                <a:cubicBezTo>
                  <a:pt x="4730907" y="1592785"/>
                  <a:pt x="4705667" y="1593362"/>
                  <a:pt x="4680543" y="1592555"/>
                </a:cubicBezTo>
                <a:cubicBezTo>
                  <a:pt x="4667056" y="1592210"/>
                  <a:pt x="4662102" y="1596589"/>
                  <a:pt x="4662216" y="1610419"/>
                </a:cubicBezTo>
                <a:lnTo>
                  <a:pt x="4662102" y="1610188"/>
                </a:lnTo>
                <a:cubicBezTo>
                  <a:pt x="4662678" y="1658824"/>
                  <a:pt x="4662905" y="1707462"/>
                  <a:pt x="4662102" y="1756099"/>
                </a:cubicBezTo>
                <a:cubicBezTo>
                  <a:pt x="4661754" y="1776383"/>
                  <a:pt x="4674202" y="1775692"/>
                  <a:pt x="4687803" y="1775345"/>
                </a:cubicBezTo>
                <a:cubicBezTo>
                  <a:pt x="4701862" y="1775001"/>
                  <a:pt x="4716499" y="1777305"/>
                  <a:pt x="4715001" y="1754946"/>
                </a:cubicBezTo>
                <a:cubicBezTo>
                  <a:pt x="4713735" y="1735008"/>
                  <a:pt x="4714771" y="1714953"/>
                  <a:pt x="4714887" y="1695015"/>
                </a:cubicBezTo>
                <a:cubicBezTo>
                  <a:pt x="4715001" y="1689828"/>
                  <a:pt x="4715001" y="1683605"/>
                  <a:pt x="4721801" y="1682914"/>
                </a:cubicBezTo>
                <a:cubicBezTo>
                  <a:pt x="4731252" y="1681992"/>
                  <a:pt x="4730215" y="1689828"/>
                  <a:pt x="4730215" y="1695476"/>
                </a:cubicBezTo>
                <a:cubicBezTo>
                  <a:pt x="4730445" y="1716336"/>
                  <a:pt x="4730791" y="1737198"/>
                  <a:pt x="4730215" y="1758058"/>
                </a:cubicBezTo>
                <a:cubicBezTo>
                  <a:pt x="4729869" y="1769812"/>
                  <a:pt x="4733095" y="1775807"/>
                  <a:pt x="4746120" y="1775462"/>
                </a:cubicBezTo>
                <a:cubicBezTo>
                  <a:pt x="4773897" y="1774885"/>
                  <a:pt x="4801787" y="1775001"/>
                  <a:pt x="4829561" y="1775345"/>
                </a:cubicBezTo>
                <a:cubicBezTo>
                  <a:pt x="4840398" y="1775462"/>
                  <a:pt x="4845466" y="1771889"/>
                  <a:pt x="4845238" y="1760364"/>
                </a:cubicBezTo>
                <a:cubicBezTo>
                  <a:pt x="4844776" y="1732472"/>
                  <a:pt x="4844662" y="1704695"/>
                  <a:pt x="4845238" y="1676921"/>
                </a:cubicBezTo>
                <a:cubicBezTo>
                  <a:pt x="4845466" y="1664473"/>
                  <a:pt x="4840625" y="1659862"/>
                  <a:pt x="4828410" y="1660324"/>
                </a:cubicBezTo>
                <a:cubicBezTo>
                  <a:pt x="4811121" y="1661014"/>
                  <a:pt x="4793605" y="1661131"/>
                  <a:pt x="4776316" y="1660208"/>
                </a:cubicBezTo>
                <a:cubicBezTo>
                  <a:pt x="4767902" y="1659747"/>
                  <a:pt x="4753263" y="1666086"/>
                  <a:pt x="4752688" y="1652602"/>
                </a:cubicBezTo>
                <a:cubicBezTo>
                  <a:pt x="4752112" y="1637735"/>
                  <a:pt x="4767097" y="1645226"/>
                  <a:pt x="4774932" y="1644650"/>
                </a:cubicBezTo>
                <a:cubicBezTo>
                  <a:pt x="4793142" y="1643381"/>
                  <a:pt x="4811470" y="1643727"/>
                  <a:pt x="4829677" y="1644304"/>
                </a:cubicBezTo>
                <a:cubicBezTo>
                  <a:pt x="4853420" y="1645111"/>
                  <a:pt x="4843854" y="1627361"/>
                  <a:pt x="4844776" y="1616642"/>
                </a:cubicBezTo>
                <a:cubicBezTo>
                  <a:pt x="4845698" y="1605810"/>
                  <a:pt x="4850308" y="1591288"/>
                  <a:pt x="4829102" y="1592440"/>
                </a:cubicBezTo>
                <a:close/>
                <a:moveTo>
                  <a:pt x="5440769" y="1592439"/>
                </a:moveTo>
                <a:cubicBezTo>
                  <a:pt x="5437599" y="1591560"/>
                  <a:pt x="5433256" y="1591719"/>
                  <a:pt x="5427262" y="1593246"/>
                </a:cubicBezTo>
                <a:cubicBezTo>
                  <a:pt x="5409282" y="1590711"/>
                  <a:pt x="5396144" y="1592210"/>
                  <a:pt x="5398677" y="1616066"/>
                </a:cubicBezTo>
                <a:cubicBezTo>
                  <a:pt x="5400294" y="1631627"/>
                  <a:pt x="5396030" y="1646839"/>
                  <a:pt x="5421498" y="1644764"/>
                </a:cubicBezTo>
                <a:cubicBezTo>
                  <a:pt x="5439478" y="1643266"/>
                  <a:pt x="5452963" y="1644189"/>
                  <a:pt x="5450427" y="1619409"/>
                </a:cubicBezTo>
                <a:cubicBezTo>
                  <a:pt x="5449218" y="1607047"/>
                  <a:pt x="5450277" y="1595076"/>
                  <a:pt x="5440769" y="1592439"/>
                </a:cubicBezTo>
                <a:close/>
                <a:moveTo>
                  <a:pt x="8454138" y="1591979"/>
                </a:moveTo>
                <a:cubicBezTo>
                  <a:pt x="8403772" y="1592901"/>
                  <a:pt x="8353523" y="1592555"/>
                  <a:pt x="8303158" y="1592095"/>
                </a:cubicBezTo>
                <a:cubicBezTo>
                  <a:pt x="8291862" y="1591979"/>
                  <a:pt x="8287944" y="1595667"/>
                  <a:pt x="8288290" y="1606962"/>
                </a:cubicBezTo>
                <a:cubicBezTo>
                  <a:pt x="8288981" y="1632088"/>
                  <a:pt x="8288520" y="1657327"/>
                  <a:pt x="8288520" y="1682453"/>
                </a:cubicBezTo>
                <a:lnTo>
                  <a:pt x="8288520" y="1682567"/>
                </a:lnTo>
                <a:cubicBezTo>
                  <a:pt x="8288520" y="1706886"/>
                  <a:pt x="8289442" y="1731205"/>
                  <a:pt x="8288174" y="1755406"/>
                </a:cubicBezTo>
                <a:cubicBezTo>
                  <a:pt x="8287252" y="1772578"/>
                  <a:pt x="8295320" y="1776038"/>
                  <a:pt x="8309842" y="1775230"/>
                </a:cubicBezTo>
                <a:cubicBezTo>
                  <a:pt x="8322981" y="1774539"/>
                  <a:pt x="8336811" y="1777190"/>
                  <a:pt x="8335774" y="1756329"/>
                </a:cubicBezTo>
                <a:cubicBezTo>
                  <a:pt x="8334852" y="1737198"/>
                  <a:pt x="8335658" y="1718181"/>
                  <a:pt x="8335774" y="1699049"/>
                </a:cubicBezTo>
                <a:cubicBezTo>
                  <a:pt x="8335889" y="1692133"/>
                  <a:pt x="8335658" y="1683143"/>
                  <a:pt x="8344649" y="1682914"/>
                </a:cubicBezTo>
                <a:cubicBezTo>
                  <a:pt x="8354676" y="1682682"/>
                  <a:pt x="8356289" y="1691787"/>
                  <a:pt x="8355828" y="1699855"/>
                </a:cubicBezTo>
                <a:cubicBezTo>
                  <a:pt x="8354676" y="1718871"/>
                  <a:pt x="8353062" y="1737889"/>
                  <a:pt x="8351218" y="1756789"/>
                </a:cubicBezTo>
                <a:cubicBezTo>
                  <a:pt x="8349950" y="1770045"/>
                  <a:pt x="8355252" y="1775692"/>
                  <a:pt x="8368851" y="1775345"/>
                </a:cubicBezTo>
                <a:cubicBezTo>
                  <a:pt x="8396626" y="1774770"/>
                  <a:pt x="8424403" y="1774308"/>
                  <a:pt x="8452178" y="1775001"/>
                </a:cubicBezTo>
                <a:cubicBezTo>
                  <a:pt x="8467161" y="1775345"/>
                  <a:pt x="8471887" y="1769008"/>
                  <a:pt x="8471541" y="1754830"/>
                </a:cubicBezTo>
                <a:cubicBezTo>
                  <a:pt x="8470850" y="1729705"/>
                  <a:pt x="8470619" y="1704466"/>
                  <a:pt x="8471541" y="1679340"/>
                </a:cubicBezTo>
                <a:cubicBezTo>
                  <a:pt x="8472002" y="1664473"/>
                  <a:pt x="8466009" y="1659170"/>
                  <a:pt x="8451718" y="1659632"/>
                </a:cubicBezTo>
                <a:cubicBezTo>
                  <a:pt x="8430857" y="1660324"/>
                  <a:pt x="8410112" y="1660093"/>
                  <a:pt x="8389252" y="1659862"/>
                </a:cubicBezTo>
                <a:cubicBezTo>
                  <a:pt x="8382681" y="1659747"/>
                  <a:pt x="8373461" y="1661707"/>
                  <a:pt x="8372885" y="1651911"/>
                </a:cubicBezTo>
                <a:cubicBezTo>
                  <a:pt x="8372194" y="1639348"/>
                  <a:pt x="8383257" y="1642920"/>
                  <a:pt x="8390057" y="1642691"/>
                </a:cubicBezTo>
                <a:cubicBezTo>
                  <a:pt x="8411724" y="1642114"/>
                  <a:pt x="8433392" y="1642806"/>
                  <a:pt x="8455060" y="1642345"/>
                </a:cubicBezTo>
                <a:cubicBezTo>
                  <a:pt x="8476266" y="1641884"/>
                  <a:pt x="8470043" y="1625518"/>
                  <a:pt x="8470850" y="1613530"/>
                </a:cubicBezTo>
                <a:cubicBezTo>
                  <a:pt x="8471656" y="1601660"/>
                  <a:pt x="8471772" y="1591634"/>
                  <a:pt x="8454138" y="1591979"/>
                </a:cubicBezTo>
                <a:close/>
                <a:moveTo>
                  <a:pt x="7094619" y="1591979"/>
                </a:moveTo>
                <a:cubicBezTo>
                  <a:pt x="7080099" y="1591749"/>
                  <a:pt x="7077218" y="1597512"/>
                  <a:pt x="7077677" y="1610303"/>
                </a:cubicBezTo>
                <a:cubicBezTo>
                  <a:pt x="7078484" y="1634623"/>
                  <a:pt x="7077908" y="1658940"/>
                  <a:pt x="7077908" y="1683260"/>
                </a:cubicBezTo>
                <a:lnTo>
                  <a:pt x="7077908" y="1683490"/>
                </a:lnTo>
                <a:cubicBezTo>
                  <a:pt x="7077908" y="1707807"/>
                  <a:pt x="7078600" y="1732126"/>
                  <a:pt x="7077677" y="1756443"/>
                </a:cubicBezTo>
                <a:cubicBezTo>
                  <a:pt x="7077102" y="1771313"/>
                  <a:pt x="7082403" y="1777536"/>
                  <a:pt x="7097156" y="1775345"/>
                </a:cubicBezTo>
                <a:cubicBezTo>
                  <a:pt x="7110294" y="1773387"/>
                  <a:pt x="7129195" y="1781454"/>
                  <a:pt x="7128620" y="1756329"/>
                </a:cubicBezTo>
                <a:cubicBezTo>
                  <a:pt x="7128044" y="1737198"/>
                  <a:pt x="7128274" y="1718181"/>
                  <a:pt x="7128620" y="1699049"/>
                </a:cubicBezTo>
                <a:cubicBezTo>
                  <a:pt x="7128735" y="1692595"/>
                  <a:pt x="7126890" y="1682914"/>
                  <a:pt x="7137032" y="1683375"/>
                </a:cubicBezTo>
                <a:cubicBezTo>
                  <a:pt x="7145908" y="1683721"/>
                  <a:pt x="7145562" y="1692825"/>
                  <a:pt x="7145562" y="1699739"/>
                </a:cubicBezTo>
                <a:cubicBezTo>
                  <a:pt x="7145677" y="1717951"/>
                  <a:pt x="7146483" y="1736159"/>
                  <a:pt x="7145447" y="1754369"/>
                </a:cubicBezTo>
                <a:cubicBezTo>
                  <a:pt x="7144524" y="1770505"/>
                  <a:pt x="7151323" y="1775807"/>
                  <a:pt x="7166769" y="1775345"/>
                </a:cubicBezTo>
                <a:cubicBezTo>
                  <a:pt x="7191892" y="1774655"/>
                  <a:pt x="7217133" y="1774770"/>
                  <a:pt x="7242258" y="1775345"/>
                </a:cubicBezTo>
                <a:cubicBezTo>
                  <a:pt x="7255512" y="1775576"/>
                  <a:pt x="7261044" y="1770505"/>
                  <a:pt x="7260815" y="1757022"/>
                </a:cubicBezTo>
                <a:cubicBezTo>
                  <a:pt x="7260237" y="1730974"/>
                  <a:pt x="7260237" y="1704926"/>
                  <a:pt x="7260929" y="1678880"/>
                </a:cubicBezTo>
                <a:cubicBezTo>
                  <a:pt x="7261275" y="1663551"/>
                  <a:pt x="7254014" y="1659401"/>
                  <a:pt x="7240183" y="1659978"/>
                </a:cubicBezTo>
                <a:cubicBezTo>
                  <a:pt x="7222090" y="1660669"/>
                  <a:pt x="7203764" y="1660324"/>
                  <a:pt x="7185554" y="1659978"/>
                </a:cubicBezTo>
                <a:cubicBezTo>
                  <a:pt x="7178177" y="1659862"/>
                  <a:pt x="7167690" y="1662052"/>
                  <a:pt x="7168151" y="1650297"/>
                </a:cubicBezTo>
                <a:cubicBezTo>
                  <a:pt x="7168497" y="1639464"/>
                  <a:pt x="7178754" y="1640846"/>
                  <a:pt x="7186245" y="1640730"/>
                </a:cubicBezTo>
                <a:cubicBezTo>
                  <a:pt x="7205379" y="1640385"/>
                  <a:pt x="7224394" y="1640269"/>
                  <a:pt x="7243525" y="1640615"/>
                </a:cubicBezTo>
                <a:cubicBezTo>
                  <a:pt x="7265078" y="1640962"/>
                  <a:pt x="7259778" y="1625173"/>
                  <a:pt x="7260700" y="1613069"/>
                </a:cubicBezTo>
                <a:cubicBezTo>
                  <a:pt x="7261621" y="1600392"/>
                  <a:pt x="7259893" y="1591634"/>
                  <a:pt x="7243065" y="1591979"/>
                </a:cubicBezTo>
                <a:cubicBezTo>
                  <a:pt x="7193622" y="1592901"/>
                  <a:pt x="7144063" y="1592785"/>
                  <a:pt x="7094619" y="1591979"/>
                </a:cubicBezTo>
                <a:close/>
                <a:moveTo>
                  <a:pt x="5158263" y="1591979"/>
                </a:moveTo>
                <a:cubicBezTo>
                  <a:pt x="5140285" y="1593016"/>
                  <a:pt x="5129334" y="1594053"/>
                  <a:pt x="5130832" y="1616872"/>
                </a:cubicBezTo>
                <a:cubicBezTo>
                  <a:pt x="5131466" y="1626210"/>
                  <a:pt x="5132591" y="1633180"/>
                  <a:pt x="5136279" y="1637821"/>
                </a:cubicBezTo>
                <a:lnTo>
                  <a:pt x="5157052" y="1644746"/>
                </a:lnTo>
                <a:lnTo>
                  <a:pt x="5156995" y="1644764"/>
                </a:lnTo>
                <a:lnTo>
                  <a:pt x="5157109" y="1644764"/>
                </a:lnTo>
                <a:lnTo>
                  <a:pt x="5157052" y="1644746"/>
                </a:lnTo>
                <a:lnTo>
                  <a:pt x="5177337" y="1638353"/>
                </a:lnTo>
                <a:cubicBezTo>
                  <a:pt x="5180795" y="1634075"/>
                  <a:pt x="5181255" y="1627591"/>
                  <a:pt x="5179699" y="1618719"/>
                </a:cubicBezTo>
                <a:cubicBezTo>
                  <a:pt x="5181889" y="1602351"/>
                  <a:pt x="5180853" y="1590711"/>
                  <a:pt x="5158263" y="1591979"/>
                </a:cubicBezTo>
                <a:close/>
                <a:moveTo>
                  <a:pt x="8915149" y="1591863"/>
                </a:moveTo>
                <a:cubicBezTo>
                  <a:pt x="8897400" y="1592785"/>
                  <a:pt x="8883108" y="1592901"/>
                  <a:pt x="8888525" y="1616988"/>
                </a:cubicBezTo>
                <a:cubicBezTo>
                  <a:pt x="8884491" y="1637042"/>
                  <a:pt x="8890368" y="1645918"/>
                  <a:pt x="8913650" y="1645572"/>
                </a:cubicBezTo>
                <a:cubicBezTo>
                  <a:pt x="8934972" y="1645226"/>
                  <a:pt x="8942002" y="1639808"/>
                  <a:pt x="8941656" y="1618026"/>
                </a:cubicBezTo>
                <a:cubicBezTo>
                  <a:pt x="8941426" y="1597856"/>
                  <a:pt x="8936009" y="1590711"/>
                  <a:pt x="8915149" y="1591863"/>
                </a:cubicBezTo>
                <a:close/>
                <a:moveTo>
                  <a:pt x="7640110" y="1591863"/>
                </a:moveTo>
                <a:cubicBezTo>
                  <a:pt x="7624781" y="1593131"/>
                  <a:pt x="7614409" y="1592555"/>
                  <a:pt x="7614409" y="1613415"/>
                </a:cubicBezTo>
                <a:cubicBezTo>
                  <a:pt x="7614292" y="1635543"/>
                  <a:pt x="7622131" y="1640730"/>
                  <a:pt x="7642991" y="1641652"/>
                </a:cubicBezTo>
                <a:cubicBezTo>
                  <a:pt x="7664313" y="1642574"/>
                  <a:pt x="7662930" y="1631627"/>
                  <a:pt x="7661893" y="1616988"/>
                </a:cubicBezTo>
                <a:cubicBezTo>
                  <a:pt x="7664659" y="1601083"/>
                  <a:pt x="7662237" y="1590019"/>
                  <a:pt x="7640110" y="1591863"/>
                </a:cubicBezTo>
                <a:close/>
                <a:moveTo>
                  <a:pt x="7307145" y="1591863"/>
                </a:moveTo>
                <a:cubicBezTo>
                  <a:pt x="7290434" y="1592671"/>
                  <a:pt x="7279946" y="1592671"/>
                  <a:pt x="7280523" y="1614914"/>
                </a:cubicBezTo>
                <a:cubicBezTo>
                  <a:pt x="7281099" y="1635659"/>
                  <a:pt x="7288358" y="1641307"/>
                  <a:pt x="7307722" y="1642229"/>
                </a:cubicBezTo>
                <a:cubicBezTo>
                  <a:pt x="7329505" y="1643266"/>
                  <a:pt x="7329620" y="1631166"/>
                  <a:pt x="7328121" y="1615375"/>
                </a:cubicBezTo>
                <a:cubicBezTo>
                  <a:pt x="7331695" y="1598894"/>
                  <a:pt x="7326738" y="1590941"/>
                  <a:pt x="7307145" y="1591863"/>
                </a:cubicBezTo>
                <a:close/>
                <a:moveTo>
                  <a:pt x="5358111" y="1591863"/>
                </a:moveTo>
                <a:cubicBezTo>
                  <a:pt x="5337941" y="1592210"/>
                  <a:pt x="5333216" y="1598317"/>
                  <a:pt x="5334369" y="1616988"/>
                </a:cubicBezTo>
                <a:cubicBezTo>
                  <a:pt x="5335291" y="1633470"/>
                  <a:pt x="5333100" y="1646839"/>
                  <a:pt x="5357881" y="1645226"/>
                </a:cubicBezTo>
                <a:cubicBezTo>
                  <a:pt x="5376898" y="1643958"/>
                  <a:pt x="5385886" y="1639808"/>
                  <a:pt x="5381391" y="1619754"/>
                </a:cubicBezTo>
                <a:cubicBezTo>
                  <a:pt x="5384733" y="1601429"/>
                  <a:pt x="5381277" y="1591518"/>
                  <a:pt x="5358225" y="1591863"/>
                </a:cubicBezTo>
                <a:close/>
                <a:moveTo>
                  <a:pt x="5223610" y="1591863"/>
                </a:moveTo>
                <a:cubicBezTo>
                  <a:pt x="5205169" y="1591863"/>
                  <a:pt x="5194797" y="1595207"/>
                  <a:pt x="5199522" y="1614337"/>
                </a:cubicBezTo>
                <a:cubicBezTo>
                  <a:pt x="5199522" y="1630243"/>
                  <a:pt x="5195029" y="1644879"/>
                  <a:pt x="5219808" y="1644879"/>
                </a:cubicBezTo>
                <a:cubicBezTo>
                  <a:pt x="5242858" y="1644879"/>
                  <a:pt x="5247353" y="1635659"/>
                  <a:pt x="5247469" y="1615606"/>
                </a:cubicBezTo>
                <a:cubicBezTo>
                  <a:pt x="5247699" y="1597396"/>
                  <a:pt x="5241820" y="1591863"/>
                  <a:pt x="5223610" y="1591863"/>
                </a:cubicBezTo>
                <a:close/>
                <a:moveTo>
                  <a:pt x="542674" y="1591863"/>
                </a:moveTo>
                <a:cubicBezTo>
                  <a:pt x="524925" y="1592785"/>
                  <a:pt x="510633" y="1592901"/>
                  <a:pt x="516050" y="1616988"/>
                </a:cubicBezTo>
                <a:cubicBezTo>
                  <a:pt x="512016" y="1637042"/>
                  <a:pt x="517893" y="1645918"/>
                  <a:pt x="541175" y="1645572"/>
                </a:cubicBezTo>
                <a:cubicBezTo>
                  <a:pt x="562497" y="1645226"/>
                  <a:pt x="569527" y="1639808"/>
                  <a:pt x="569181" y="1618026"/>
                </a:cubicBezTo>
                <a:cubicBezTo>
                  <a:pt x="568951" y="1597856"/>
                  <a:pt x="563534" y="1590711"/>
                  <a:pt x="542674" y="1591863"/>
                </a:cubicBezTo>
                <a:close/>
                <a:moveTo>
                  <a:pt x="8983493" y="1591749"/>
                </a:moveTo>
                <a:cubicBezTo>
                  <a:pt x="8964822" y="1593246"/>
                  <a:pt x="8949724" y="1592440"/>
                  <a:pt x="8956754" y="1617797"/>
                </a:cubicBezTo>
                <a:cubicBezTo>
                  <a:pt x="8950992" y="1640039"/>
                  <a:pt x="8960326" y="1645918"/>
                  <a:pt x="8981994" y="1645340"/>
                </a:cubicBezTo>
                <a:cubicBezTo>
                  <a:pt x="9000550" y="1644764"/>
                  <a:pt x="9010232" y="1643035"/>
                  <a:pt x="9008964" y="1620561"/>
                </a:cubicBezTo>
                <a:cubicBezTo>
                  <a:pt x="9007926" y="1602005"/>
                  <a:pt x="9008502" y="1589789"/>
                  <a:pt x="8983608" y="1591749"/>
                </a:cubicBezTo>
                <a:close/>
                <a:moveTo>
                  <a:pt x="8646725" y="1591749"/>
                </a:moveTo>
                <a:cubicBezTo>
                  <a:pt x="8630244" y="1592901"/>
                  <a:pt x="8616413" y="1592210"/>
                  <a:pt x="8622292" y="1614914"/>
                </a:cubicBezTo>
                <a:cubicBezTo>
                  <a:pt x="8619872" y="1631741"/>
                  <a:pt x="8619756" y="1644996"/>
                  <a:pt x="8644305" y="1644304"/>
                </a:cubicBezTo>
                <a:cubicBezTo>
                  <a:pt x="8664014" y="1643843"/>
                  <a:pt x="8669776" y="1637273"/>
                  <a:pt x="8669429" y="1618601"/>
                </a:cubicBezTo>
                <a:cubicBezTo>
                  <a:pt x="8669200" y="1602122"/>
                  <a:pt x="8669084" y="1590365"/>
                  <a:pt x="8646725" y="1591863"/>
                </a:cubicBezTo>
                <a:close/>
                <a:moveTo>
                  <a:pt x="7572226" y="1591749"/>
                </a:moveTo>
                <a:lnTo>
                  <a:pt x="7572226" y="1591863"/>
                </a:lnTo>
                <a:cubicBezTo>
                  <a:pt x="7555629" y="1592901"/>
                  <a:pt x="7542260" y="1592671"/>
                  <a:pt x="7547793" y="1614107"/>
                </a:cubicBezTo>
                <a:cubicBezTo>
                  <a:pt x="7546641" y="1631166"/>
                  <a:pt x="7544796" y="1645686"/>
                  <a:pt x="7570035" y="1644073"/>
                </a:cubicBezTo>
                <a:cubicBezTo>
                  <a:pt x="7588939" y="1642806"/>
                  <a:pt x="7595969" y="1637735"/>
                  <a:pt x="7595277" y="1618372"/>
                </a:cubicBezTo>
                <a:cubicBezTo>
                  <a:pt x="7594585" y="1601776"/>
                  <a:pt x="7594239" y="1590365"/>
                  <a:pt x="7572226" y="1591749"/>
                </a:cubicBezTo>
                <a:close/>
                <a:moveTo>
                  <a:pt x="5027106" y="1591749"/>
                </a:moveTo>
                <a:cubicBezTo>
                  <a:pt x="5011201" y="1593246"/>
                  <a:pt x="4993567" y="1589098"/>
                  <a:pt x="4999789" y="1613991"/>
                </a:cubicBezTo>
                <a:cubicBezTo>
                  <a:pt x="4999100" y="1629550"/>
                  <a:pt x="4994373" y="1645686"/>
                  <a:pt x="5019614" y="1643843"/>
                </a:cubicBezTo>
                <a:cubicBezTo>
                  <a:pt x="5036670" y="1642574"/>
                  <a:pt x="5051309" y="1643727"/>
                  <a:pt x="5048888" y="1619639"/>
                </a:cubicBezTo>
                <a:cubicBezTo>
                  <a:pt x="5047391" y="1605002"/>
                  <a:pt x="5051422" y="1589443"/>
                  <a:pt x="5027222" y="1591749"/>
                </a:cubicBezTo>
                <a:close/>
                <a:moveTo>
                  <a:pt x="4958760" y="1591749"/>
                </a:moveTo>
                <a:cubicBezTo>
                  <a:pt x="4941128" y="1592210"/>
                  <a:pt x="4931332" y="1594053"/>
                  <a:pt x="4932828" y="1615490"/>
                </a:cubicBezTo>
                <a:cubicBezTo>
                  <a:pt x="4934095" y="1633125"/>
                  <a:pt x="4934904" y="1644304"/>
                  <a:pt x="4957952" y="1644304"/>
                </a:cubicBezTo>
                <a:lnTo>
                  <a:pt x="4958068" y="1644304"/>
                </a:lnTo>
                <a:cubicBezTo>
                  <a:pt x="4979390" y="1644189"/>
                  <a:pt x="4983308" y="1635429"/>
                  <a:pt x="4980081" y="1616297"/>
                </a:cubicBezTo>
                <a:cubicBezTo>
                  <a:pt x="4985036" y="1599470"/>
                  <a:pt x="4979853" y="1591172"/>
                  <a:pt x="4958760" y="1591749"/>
                </a:cubicBezTo>
                <a:close/>
                <a:moveTo>
                  <a:pt x="611018" y="1591749"/>
                </a:moveTo>
                <a:cubicBezTo>
                  <a:pt x="592347" y="1593246"/>
                  <a:pt x="577249" y="1592440"/>
                  <a:pt x="584279" y="1617797"/>
                </a:cubicBezTo>
                <a:cubicBezTo>
                  <a:pt x="578517" y="1640039"/>
                  <a:pt x="587851" y="1645918"/>
                  <a:pt x="609519" y="1645340"/>
                </a:cubicBezTo>
                <a:cubicBezTo>
                  <a:pt x="628075" y="1644764"/>
                  <a:pt x="637757" y="1643035"/>
                  <a:pt x="636489" y="1620561"/>
                </a:cubicBezTo>
                <a:cubicBezTo>
                  <a:pt x="635451" y="1602005"/>
                  <a:pt x="636027" y="1589789"/>
                  <a:pt x="611133" y="1591749"/>
                </a:cubicBezTo>
                <a:close/>
                <a:moveTo>
                  <a:pt x="274250" y="1591749"/>
                </a:moveTo>
                <a:cubicBezTo>
                  <a:pt x="257769" y="1592901"/>
                  <a:pt x="243938" y="1592210"/>
                  <a:pt x="249817" y="1614914"/>
                </a:cubicBezTo>
                <a:cubicBezTo>
                  <a:pt x="247397" y="1631741"/>
                  <a:pt x="247281" y="1644996"/>
                  <a:pt x="271830" y="1644304"/>
                </a:cubicBezTo>
                <a:cubicBezTo>
                  <a:pt x="291539" y="1643843"/>
                  <a:pt x="297301" y="1637273"/>
                  <a:pt x="296954" y="1618601"/>
                </a:cubicBezTo>
                <a:cubicBezTo>
                  <a:pt x="296725" y="1602122"/>
                  <a:pt x="296609" y="1590365"/>
                  <a:pt x="274250" y="1591863"/>
                </a:cubicBezTo>
                <a:close/>
                <a:moveTo>
                  <a:pt x="6373795" y="1591679"/>
                </a:moveTo>
                <a:cubicBezTo>
                  <a:pt x="6367687" y="1591957"/>
                  <a:pt x="6359309" y="1592699"/>
                  <a:pt x="6347898" y="1592555"/>
                </a:cubicBezTo>
                <a:cubicBezTo>
                  <a:pt x="6346746" y="1621517"/>
                  <a:pt x="6360150" y="1636698"/>
                  <a:pt x="6388124" y="1638080"/>
                </a:cubicBezTo>
                <a:cubicBezTo>
                  <a:pt x="6390024" y="1594169"/>
                  <a:pt x="6392122" y="1590841"/>
                  <a:pt x="6373795" y="1591679"/>
                </a:cubicBezTo>
                <a:close/>
                <a:moveTo>
                  <a:pt x="8781454" y="1591634"/>
                </a:moveTo>
                <a:cubicBezTo>
                  <a:pt x="8762670" y="1592555"/>
                  <a:pt x="8753449" y="1596128"/>
                  <a:pt x="8758289" y="1616297"/>
                </a:cubicBezTo>
                <a:cubicBezTo>
                  <a:pt x="8753794" y="1637042"/>
                  <a:pt x="8761056" y="1645111"/>
                  <a:pt x="8783530" y="1645111"/>
                </a:cubicBezTo>
                <a:cubicBezTo>
                  <a:pt x="8804044" y="1644996"/>
                  <a:pt x="8805198" y="1635659"/>
                  <a:pt x="8805198" y="1619754"/>
                </a:cubicBezTo>
                <a:cubicBezTo>
                  <a:pt x="8805312" y="1602351"/>
                  <a:pt x="8805198" y="1590480"/>
                  <a:pt x="8781454" y="1591634"/>
                </a:cubicBezTo>
                <a:close/>
                <a:moveTo>
                  <a:pt x="6566995" y="1591634"/>
                </a:moveTo>
                <a:cubicBezTo>
                  <a:pt x="6551088" y="1593016"/>
                  <a:pt x="6537718" y="1591518"/>
                  <a:pt x="6540487" y="1614223"/>
                </a:cubicBezTo>
                <a:cubicBezTo>
                  <a:pt x="6542330" y="1629089"/>
                  <a:pt x="6536567" y="1645572"/>
                  <a:pt x="6562499" y="1644535"/>
                </a:cubicBezTo>
                <a:cubicBezTo>
                  <a:pt x="6581862" y="1643843"/>
                  <a:pt x="6592463" y="1640154"/>
                  <a:pt x="6587624" y="1619293"/>
                </a:cubicBezTo>
                <a:cubicBezTo>
                  <a:pt x="6589700" y="1602812"/>
                  <a:pt x="6590275" y="1589674"/>
                  <a:pt x="6566995" y="1591634"/>
                </a:cubicBezTo>
                <a:close/>
                <a:moveTo>
                  <a:pt x="5490420" y="1591634"/>
                </a:moveTo>
                <a:cubicBezTo>
                  <a:pt x="5472788" y="1587370"/>
                  <a:pt x="5461607" y="1590826"/>
                  <a:pt x="5462992" y="1613991"/>
                </a:cubicBezTo>
                <a:cubicBezTo>
                  <a:pt x="5464027" y="1631855"/>
                  <a:pt x="5465527" y="1643381"/>
                  <a:pt x="5488345" y="1642345"/>
                </a:cubicBezTo>
                <a:cubicBezTo>
                  <a:pt x="5506900" y="1641538"/>
                  <a:pt x="5517274" y="1638772"/>
                  <a:pt x="5516698" y="1616872"/>
                </a:cubicBezTo>
                <a:cubicBezTo>
                  <a:pt x="5516236" y="1598434"/>
                  <a:pt x="5513932" y="1585869"/>
                  <a:pt x="5490420" y="1591634"/>
                </a:cubicBezTo>
                <a:close/>
                <a:moveTo>
                  <a:pt x="408979" y="1591634"/>
                </a:moveTo>
                <a:cubicBezTo>
                  <a:pt x="390195" y="1592555"/>
                  <a:pt x="380974" y="1596128"/>
                  <a:pt x="385814" y="1616297"/>
                </a:cubicBezTo>
                <a:cubicBezTo>
                  <a:pt x="381319" y="1637042"/>
                  <a:pt x="388581" y="1645111"/>
                  <a:pt x="411055" y="1645111"/>
                </a:cubicBezTo>
                <a:cubicBezTo>
                  <a:pt x="431569" y="1644996"/>
                  <a:pt x="432723" y="1635659"/>
                  <a:pt x="432723" y="1619754"/>
                </a:cubicBezTo>
                <a:cubicBezTo>
                  <a:pt x="432837" y="1602351"/>
                  <a:pt x="432723" y="1590480"/>
                  <a:pt x="408979" y="1591634"/>
                </a:cubicBezTo>
                <a:close/>
                <a:moveTo>
                  <a:pt x="8578034" y="1591402"/>
                </a:moveTo>
                <a:cubicBezTo>
                  <a:pt x="8561669" y="1592440"/>
                  <a:pt x="8552218" y="1593823"/>
                  <a:pt x="8553486" y="1613876"/>
                </a:cubicBezTo>
                <a:cubicBezTo>
                  <a:pt x="8554062" y="1622580"/>
                  <a:pt x="8554379" y="1629955"/>
                  <a:pt x="8557491" y="1635142"/>
                </a:cubicBezTo>
                <a:lnTo>
                  <a:pt x="8578214" y="1643245"/>
                </a:lnTo>
                <a:lnTo>
                  <a:pt x="8578149" y="1643266"/>
                </a:lnTo>
                <a:lnTo>
                  <a:pt x="8578266" y="1643266"/>
                </a:lnTo>
                <a:lnTo>
                  <a:pt x="8578214" y="1643245"/>
                </a:lnTo>
                <a:lnTo>
                  <a:pt x="8598506" y="1636654"/>
                </a:lnTo>
                <a:cubicBezTo>
                  <a:pt x="8601892" y="1632260"/>
                  <a:pt x="8602238" y="1625632"/>
                  <a:pt x="8600624" y="1616642"/>
                </a:cubicBezTo>
                <a:cubicBezTo>
                  <a:pt x="8604312" y="1598434"/>
                  <a:pt x="8599010" y="1590135"/>
                  <a:pt x="8578034" y="1591402"/>
                </a:cubicBezTo>
                <a:close/>
                <a:moveTo>
                  <a:pt x="8511879" y="1591402"/>
                </a:moveTo>
                <a:cubicBezTo>
                  <a:pt x="8492518" y="1590597"/>
                  <a:pt x="8485256" y="1594975"/>
                  <a:pt x="8485142" y="1616527"/>
                </a:cubicBezTo>
                <a:cubicBezTo>
                  <a:pt x="8484910" y="1639923"/>
                  <a:pt x="8494246" y="1642459"/>
                  <a:pt x="8514069" y="1643266"/>
                </a:cubicBezTo>
                <a:cubicBezTo>
                  <a:pt x="8536774" y="1644304"/>
                  <a:pt x="8541500" y="1634968"/>
                  <a:pt x="8537812" y="1615606"/>
                </a:cubicBezTo>
                <a:cubicBezTo>
                  <a:pt x="8544034" y="1591749"/>
                  <a:pt x="8529282" y="1592210"/>
                  <a:pt x="8511879" y="1591518"/>
                </a:cubicBezTo>
                <a:close/>
                <a:moveTo>
                  <a:pt x="6631420" y="1591402"/>
                </a:moveTo>
                <a:cubicBezTo>
                  <a:pt x="6610444" y="1590711"/>
                  <a:pt x="6605372" y="1598664"/>
                  <a:pt x="6609293" y="1617911"/>
                </a:cubicBezTo>
                <a:cubicBezTo>
                  <a:pt x="6605834" y="1634047"/>
                  <a:pt x="6608024" y="1644304"/>
                  <a:pt x="6630382" y="1644073"/>
                </a:cubicBezTo>
                <a:cubicBezTo>
                  <a:pt x="6652165" y="1643843"/>
                  <a:pt x="6655736" y="1635198"/>
                  <a:pt x="6656545" y="1616066"/>
                </a:cubicBezTo>
                <a:cubicBezTo>
                  <a:pt x="6657354" y="1595782"/>
                  <a:pt x="6650091" y="1591979"/>
                  <a:pt x="6631420" y="1591402"/>
                </a:cubicBezTo>
                <a:close/>
                <a:moveTo>
                  <a:pt x="205559" y="1591402"/>
                </a:moveTo>
                <a:cubicBezTo>
                  <a:pt x="189194" y="1592440"/>
                  <a:pt x="179743" y="1593823"/>
                  <a:pt x="181011" y="1613876"/>
                </a:cubicBezTo>
                <a:cubicBezTo>
                  <a:pt x="181587" y="1622580"/>
                  <a:pt x="181904" y="1629955"/>
                  <a:pt x="185016" y="1635142"/>
                </a:cubicBezTo>
                <a:lnTo>
                  <a:pt x="205739" y="1643245"/>
                </a:lnTo>
                <a:lnTo>
                  <a:pt x="205674" y="1643266"/>
                </a:lnTo>
                <a:lnTo>
                  <a:pt x="205791" y="1643266"/>
                </a:lnTo>
                <a:lnTo>
                  <a:pt x="205739" y="1643245"/>
                </a:lnTo>
                <a:lnTo>
                  <a:pt x="226031" y="1636654"/>
                </a:lnTo>
                <a:cubicBezTo>
                  <a:pt x="229417" y="1632260"/>
                  <a:pt x="229763" y="1625632"/>
                  <a:pt x="228149" y="1616642"/>
                </a:cubicBezTo>
                <a:cubicBezTo>
                  <a:pt x="231837" y="1598434"/>
                  <a:pt x="226535" y="1590135"/>
                  <a:pt x="205559" y="1591402"/>
                </a:cubicBezTo>
                <a:close/>
                <a:moveTo>
                  <a:pt x="139404" y="1591402"/>
                </a:moveTo>
                <a:cubicBezTo>
                  <a:pt x="120043" y="1590597"/>
                  <a:pt x="112781" y="1594975"/>
                  <a:pt x="112667" y="1616527"/>
                </a:cubicBezTo>
                <a:cubicBezTo>
                  <a:pt x="112435" y="1639923"/>
                  <a:pt x="121771" y="1642459"/>
                  <a:pt x="141594" y="1643266"/>
                </a:cubicBezTo>
                <a:cubicBezTo>
                  <a:pt x="164299" y="1644304"/>
                  <a:pt x="169025" y="1634968"/>
                  <a:pt x="165337" y="1615606"/>
                </a:cubicBezTo>
                <a:cubicBezTo>
                  <a:pt x="171559" y="1591749"/>
                  <a:pt x="156807" y="1592210"/>
                  <a:pt x="139404" y="1591518"/>
                </a:cubicBezTo>
                <a:close/>
                <a:moveTo>
                  <a:pt x="5107971" y="1591385"/>
                </a:moveTo>
                <a:cubicBezTo>
                  <a:pt x="5104987" y="1590539"/>
                  <a:pt x="5100982" y="1590683"/>
                  <a:pt x="5095566" y="1592095"/>
                </a:cubicBezTo>
                <a:cubicBezTo>
                  <a:pt x="5078855" y="1592324"/>
                  <a:pt x="5061105" y="1586677"/>
                  <a:pt x="5064331" y="1613415"/>
                </a:cubicBezTo>
                <a:cubicBezTo>
                  <a:pt x="5066290" y="1629665"/>
                  <a:pt x="5061567" y="1646032"/>
                  <a:pt x="5088419" y="1643727"/>
                </a:cubicBezTo>
                <a:lnTo>
                  <a:pt x="5088535" y="1643727"/>
                </a:lnTo>
                <a:cubicBezTo>
                  <a:pt x="5106859" y="1642114"/>
                  <a:pt x="5119884" y="1643035"/>
                  <a:pt x="5117807" y="1618256"/>
                </a:cubicBezTo>
                <a:cubicBezTo>
                  <a:pt x="5116686" y="1605376"/>
                  <a:pt x="5116923" y="1593923"/>
                  <a:pt x="5107971" y="1591385"/>
                </a:cubicBezTo>
                <a:close/>
                <a:moveTo>
                  <a:pt x="10990500" y="1591172"/>
                </a:moveTo>
                <a:cubicBezTo>
                  <a:pt x="10974133" y="1586909"/>
                  <a:pt x="10965490" y="1591749"/>
                  <a:pt x="10967103" y="1611341"/>
                </a:cubicBezTo>
                <a:cubicBezTo>
                  <a:pt x="10968256" y="1626210"/>
                  <a:pt x="10964798" y="1640500"/>
                  <a:pt x="10988540" y="1639233"/>
                </a:cubicBezTo>
                <a:cubicBezTo>
                  <a:pt x="10997243" y="1638772"/>
                  <a:pt x="11004014" y="1637937"/>
                  <a:pt x="11008537" y="1634623"/>
                </a:cubicBezTo>
                <a:lnTo>
                  <a:pt x="11015035" y="1615188"/>
                </a:lnTo>
                <a:lnTo>
                  <a:pt x="11015050" y="1615260"/>
                </a:lnTo>
                <a:lnTo>
                  <a:pt x="11015050" y="1615145"/>
                </a:lnTo>
                <a:lnTo>
                  <a:pt x="11015035" y="1615188"/>
                </a:lnTo>
                <a:lnTo>
                  <a:pt x="11010986" y="1594572"/>
                </a:lnTo>
                <a:cubicBezTo>
                  <a:pt x="11007701" y="1590077"/>
                  <a:pt x="11001679" y="1588462"/>
                  <a:pt x="10990500" y="1591172"/>
                </a:cubicBezTo>
                <a:close/>
                <a:moveTo>
                  <a:pt x="2618025" y="1591172"/>
                </a:moveTo>
                <a:cubicBezTo>
                  <a:pt x="2601658" y="1586909"/>
                  <a:pt x="2593015" y="1591749"/>
                  <a:pt x="2594628" y="1611341"/>
                </a:cubicBezTo>
                <a:cubicBezTo>
                  <a:pt x="2595781" y="1626210"/>
                  <a:pt x="2592323" y="1640500"/>
                  <a:pt x="2616065" y="1639233"/>
                </a:cubicBezTo>
                <a:cubicBezTo>
                  <a:pt x="2624768" y="1638772"/>
                  <a:pt x="2631539" y="1637937"/>
                  <a:pt x="2636062" y="1634623"/>
                </a:cubicBezTo>
                <a:lnTo>
                  <a:pt x="2642560" y="1615188"/>
                </a:lnTo>
                <a:lnTo>
                  <a:pt x="2642575" y="1615260"/>
                </a:lnTo>
                <a:lnTo>
                  <a:pt x="2642575" y="1615145"/>
                </a:lnTo>
                <a:lnTo>
                  <a:pt x="2642560" y="1615188"/>
                </a:lnTo>
                <a:lnTo>
                  <a:pt x="2638511" y="1594572"/>
                </a:lnTo>
                <a:cubicBezTo>
                  <a:pt x="2635226" y="1590077"/>
                  <a:pt x="2629204" y="1588462"/>
                  <a:pt x="2618025" y="1591172"/>
                </a:cubicBezTo>
                <a:close/>
                <a:moveTo>
                  <a:pt x="6037408" y="1591058"/>
                </a:moveTo>
                <a:cubicBezTo>
                  <a:pt x="5988771" y="1592901"/>
                  <a:pt x="5940021" y="1592210"/>
                  <a:pt x="5891384" y="1591402"/>
                </a:cubicBezTo>
                <a:cubicBezTo>
                  <a:pt x="5875824" y="1591172"/>
                  <a:pt x="5872136" y="1597280"/>
                  <a:pt x="5872712" y="1611341"/>
                </a:cubicBezTo>
                <a:cubicBezTo>
                  <a:pt x="5873636" y="1634853"/>
                  <a:pt x="5872944" y="1658249"/>
                  <a:pt x="5872944" y="1681761"/>
                </a:cubicBezTo>
                <a:lnTo>
                  <a:pt x="5873288" y="1681761"/>
                </a:lnTo>
                <a:cubicBezTo>
                  <a:pt x="5873174" y="1706078"/>
                  <a:pt x="5874096" y="1730398"/>
                  <a:pt x="5872944" y="1754715"/>
                </a:cubicBezTo>
                <a:cubicBezTo>
                  <a:pt x="5871906" y="1774770"/>
                  <a:pt x="5883892" y="1774539"/>
                  <a:pt x="5897953" y="1774539"/>
                </a:cubicBezTo>
                <a:cubicBezTo>
                  <a:pt x="5911553" y="1774539"/>
                  <a:pt x="5921695" y="1773848"/>
                  <a:pt x="5920541" y="1755522"/>
                </a:cubicBezTo>
                <a:cubicBezTo>
                  <a:pt x="5919161" y="1734662"/>
                  <a:pt x="5920198" y="1713800"/>
                  <a:pt x="5920314" y="1692941"/>
                </a:cubicBezTo>
                <a:cubicBezTo>
                  <a:pt x="5920427" y="1687870"/>
                  <a:pt x="5920314" y="1681415"/>
                  <a:pt x="5927574" y="1681646"/>
                </a:cubicBezTo>
                <a:cubicBezTo>
                  <a:pt x="5934028" y="1681876"/>
                  <a:pt x="5935525" y="1687524"/>
                  <a:pt x="5935525" y="1693056"/>
                </a:cubicBezTo>
                <a:cubicBezTo>
                  <a:pt x="5935525" y="1713915"/>
                  <a:pt x="5935986" y="1734777"/>
                  <a:pt x="5935525" y="1755638"/>
                </a:cubicBezTo>
                <a:cubicBezTo>
                  <a:pt x="5935293" y="1768777"/>
                  <a:pt x="5940021" y="1774655"/>
                  <a:pt x="5953736" y="1774424"/>
                </a:cubicBezTo>
                <a:cubicBezTo>
                  <a:pt x="5982319" y="1773962"/>
                  <a:pt x="6011015" y="1773848"/>
                  <a:pt x="6039713" y="1774424"/>
                </a:cubicBezTo>
                <a:cubicBezTo>
                  <a:pt x="6052509" y="1774655"/>
                  <a:pt x="6056197" y="1769238"/>
                  <a:pt x="6055964" y="1757251"/>
                </a:cubicBezTo>
                <a:cubicBezTo>
                  <a:pt x="6055272" y="1730283"/>
                  <a:pt x="6055042" y="1703313"/>
                  <a:pt x="6055964" y="1676460"/>
                </a:cubicBezTo>
                <a:cubicBezTo>
                  <a:pt x="6056423" y="1661821"/>
                  <a:pt x="6049396" y="1659055"/>
                  <a:pt x="6036948" y="1659401"/>
                </a:cubicBezTo>
                <a:cubicBezTo>
                  <a:pt x="6015165" y="1659862"/>
                  <a:pt x="5993499" y="1659401"/>
                  <a:pt x="5971715" y="1659401"/>
                </a:cubicBezTo>
                <a:cubicBezTo>
                  <a:pt x="5965490" y="1659287"/>
                  <a:pt x="5958346" y="1658824"/>
                  <a:pt x="5958000" y="1650988"/>
                </a:cubicBezTo>
                <a:cubicBezTo>
                  <a:pt x="5957771" y="1642691"/>
                  <a:pt x="5965147" y="1642229"/>
                  <a:pt x="5971255" y="1642229"/>
                </a:cubicBezTo>
                <a:cubicBezTo>
                  <a:pt x="5992921" y="1642114"/>
                  <a:pt x="6014819" y="1640962"/>
                  <a:pt x="6036371" y="1642806"/>
                </a:cubicBezTo>
                <a:cubicBezTo>
                  <a:pt x="6059998" y="1644764"/>
                  <a:pt x="6055618" y="1629204"/>
                  <a:pt x="6055618" y="1615951"/>
                </a:cubicBezTo>
                <a:cubicBezTo>
                  <a:pt x="6055735" y="1603274"/>
                  <a:pt x="6059652" y="1590250"/>
                  <a:pt x="6037408" y="1591058"/>
                </a:cubicBezTo>
                <a:close/>
                <a:moveTo>
                  <a:pt x="4889262" y="1591058"/>
                </a:moveTo>
                <a:cubicBezTo>
                  <a:pt x="4868748" y="1590597"/>
                  <a:pt x="4863217" y="1598087"/>
                  <a:pt x="4867018" y="1616297"/>
                </a:cubicBezTo>
                <a:cubicBezTo>
                  <a:pt x="4863563" y="1634853"/>
                  <a:pt x="4867481" y="1643958"/>
                  <a:pt x="4890185" y="1644189"/>
                </a:cubicBezTo>
                <a:cubicBezTo>
                  <a:pt x="4914159" y="1644304"/>
                  <a:pt x="4913119" y="1632202"/>
                  <a:pt x="4914387" y="1615490"/>
                </a:cubicBezTo>
                <a:cubicBezTo>
                  <a:pt x="4915888" y="1595322"/>
                  <a:pt x="4907935" y="1591518"/>
                  <a:pt x="4889379" y="1591058"/>
                </a:cubicBezTo>
                <a:close/>
                <a:moveTo>
                  <a:pt x="11375098" y="1590941"/>
                </a:moveTo>
                <a:cubicBezTo>
                  <a:pt x="11375098" y="1591749"/>
                  <a:pt x="11374867" y="1592671"/>
                  <a:pt x="11374867" y="1593477"/>
                </a:cubicBezTo>
                <a:cubicBezTo>
                  <a:pt x="11374446" y="1607843"/>
                  <a:pt x="11377673" y="1618216"/>
                  <a:pt x="11384550" y="1624594"/>
                </a:cubicBezTo>
                <a:lnTo>
                  <a:pt x="11415966" y="1631704"/>
                </a:lnTo>
                <a:lnTo>
                  <a:pt x="11416012" y="1631855"/>
                </a:lnTo>
                <a:lnTo>
                  <a:pt x="11416128" y="1631741"/>
                </a:lnTo>
                <a:lnTo>
                  <a:pt x="11415966" y="1631704"/>
                </a:lnTo>
                <a:lnTo>
                  <a:pt x="11406416" y="1600421"/>
                </a:lnTo>
                <a:cubicBezTo>
                  <a:pt x="11399598" y="1593601"/>
                  <a:pt x="11389160" y="1590441"/>
                  <a:pt x="11375098" y="1590941"/>
                </a:cubicBezTo>
                <a:close/>
                <a:moveTo>
                  <a:pt x="11260076" y="1590941"/>
                </a:moveTo>
                <a:cubicBezTo>
                  <a:pt x="11252296" y="1589501"/>
                  <a:pt x="11245496" y="1588983"/>
                  <a:pt x="11240728" y="1591705"/>
                </a:cubicBezTo>
                <a:lnTo>
                  <a:pt x="11233584" y="1611871"/>
                </a:lnTo>
                <a:lnTo>
                  <a:pt x="11233567" y="1611802"/>
                </a:lnTo>
                <a:lnTo>
                  <a:pt x="11233567" y="1611917"/>
                </a:lnTo>
                <a:lnTo>
                  <a:pt x="11233584" y="1611871"/>
                </a:lnTo>
                <a:lnTo>
                  <a:pt x="11238940" y="1633585"/>
                </a:lnTo>
                <a:cubicBezTo>
                  <a:pt x="11242758" y="1638340"/>
                  <a:pt x="11249126" y="1640615"/>
                  <a:pt x="11259614" y="1640500"/>
                </a:cubicBezTo>
                <a:cubicBezTo>
                  <a:pt x="11278631" y="1640269"/>
                  <a:pt x="11287160" y="1634968"/>
                  <a:pt x="11287160" y="1613415"/>
                </a:cubicBezTo>
                <a:cubicBezTo>
                  <a:pt x="11287160" y="1592440"/>
                  <a:pt x="11279208" y="1587370"/>
                  <a:pt x="11260076" y="1590941"/>
                </a:cubicBezTo>
                <a:close/>
                <a:moveTo>
                  <a:pt x="11144477" y="1590941"/>
                </a:moveTo>
                <a:cubicBezTo>
                  <a:pt x="11116436" y="1589939"/>
                  <a:pt x="11102790" y="1603584"/>
                  <a:pt x="11103563" y="1631855"/>
                </a:cubicBezTo>
                <a:cubicBezTo>
                  <a:pt x="11132144" y="1633551"/>
                  <a:pt x="11145779" y="1619906"/>
                  <a:pt x="11144477" y="1590941"/>
                </a:cubicBezTo>
                <a:close/>
                <a:moveTo>
                  <a:pt x="11040866" y="1590941"/>
                </a:moveTo>
                <a:cubicBezTo>
                  <a:pt x="11040635" y="1592671"/>
                  <a:pt x="11040288" y="1594284"/>
                  <a:pt x="11040288" y="1596012"/>
                </a:cubicBezTo>
                <a:cubicBezTo>
                  <a:pt x="11039252" y="1636813"/>
                  <a:pt x="11040288" y="1637620"/>
                  <a:pt x="11081780" y="1631855"/>
                </a:cubicBezTo>
                <a:cubicBezTo>
                  <a:pt x="11082622" y="1603584"/>
                  <a:pt x="11068988" y="1589939"/>
                  <a:pt x="11040866" y="1590941"/>
                </a:cubicBezTo>
                <a:close/>
                <a:moveTo>
                  <a:pt x="10187535" y="1590941"/>
                </a:moveTo>
                <a:cubicBezTo>
                  <a:pt x="10167828" y="1590019"/>
                  <a:pt x="10162986" y="1596589"/>
                  <a:pt x="10162986" y="1615606"/>
                </a:cubicBezTo>
                <a:cubicBezTo>
                  <a:pt x="10163102" y="1635314"/>
                  <a:pt x="10167828" y="1642574"/>
                  <a:pt x="10188918" y="1641768"/>
                </a:cubicBezTo>
                <a:cubicBezTo>
                  <a:pt x="10209088" y="1640962"/>
                  <a:pt x="10215427" y="1633355"/>
                  <a:pt x="10211968" y="1614568"/>
                </a:cubicBezTo>
                <a:cubicBezTo>
                  <a:pt x="10216925" y="1593362"/>
                  <a:pt x="10205054" y="1591749"/>
                  <a:pt x="10187535" y="1590941"/>
                </a:cubicBezTo>
                <a:close/>
                <a:moveTo>
                  <a:pt x="10053728" y="1590941"/>
                </a:moveTo>
                <a:cubicBezTo>
                  <a:pt x="10035057" y="1590480"/>
                  <a:pt x="10025376" y="1594746"/>
                  <a:pt x="10029525" y="1611917"/>
                </a:cubicBezTo>
                <a:cubicBezTo>
                  <a:pt x="10030562" y="1628628"/>
                  <a:pt x="10024108" y="1644189"/>
                  <a:pt x="10049924" y="1643381"/>
                </a:cubicBezTo>
                <a:lnTo>
                  <a:pt x="10049810" y="1643496"/>
                </a:lnTo>
                <a:cubicBezTo>
                  <a:pt x="10072514" y="1642691"/>
                  <a:pt x="10076778" y="1634277"/>
                  <a:pt x="10077470" y="1614107"/>
                </a:cubicBezTo>
                <a:cubicBezTo>
                  <a:pt x="10078046" y="1594861"/>
                  <a:pt x="10071016" y="1591288"/>
                  <a:pt x="10053728" y="1590941"/>
                </a:cubicBezTo>
                <a:close/>
                <a:moveTo>
                  <a:pt x="9918652" y="1590941"/>
                </a:moveTo>
                <a:cubicBezTo>
                  <a:pt x="9893412" y="1588752"/>
                  <a:pt x="9894910" y="1602005"/>
                  <a:pt x="9893642" y="1619869"/>
                </a:cubicBezTo>
                <a:cubicBezTo>
                  <a:pt x="9892142" y="1642574"/>
                  <a:pt x="9902747" y="1643612"/>
                  <a:pt x="9920842" y="1644419"/>
                </a:cubicBezTo>
                <a:cubicBezTo>
                  <a:pt x="9942970" y="1645340"/>
                  <a:pt x="9951153" y="1638195"/>
                  <a:pt x="9945621" y="1616642"/>
                </a:cubicBezTo>
                <a:cubicBezTo>
                  <a:pt x="9952651" y="1591058"/>
                  <a:pt x="9936860" y="1592555"/>
                  <a:pt x="9918652" y="1590941"/>
                </a:cubicBezTo>
                <a:close/>
                <a:moveTo>
                  <a:pt x="8714032" y="1590941"/>
                </a:moveTo>
                <a:cubicBezTo>
                  <a:pt x="8692480" y="1590826"/>
                  <a:pt x="8689023" y="1598664"/>
                  <a:pt x="8688792" y="1617797"/>
                </a:cubicBezTo>
                <a:cubicBezTo>
                  <a:pt x="8688562" y="1638656"/>
                  <a:pt x="8696283" y="1643381"/>
                  <a:pt x="8715876" y="1643958"/>
                </a:cubicBezTo>
                <a:cubicBezTo>
                  <a:pt x="8739388" y="1644764"/>
                  <a:pt x="8737658" y="1631396"/>
                  <a:pt x="8736507" y="1615490"/>
                </a:cubicBezTo>
                <a:cubicBezTo>
                  <a:pt x="8739964" y="1598087"/>
                  <a:pt x="8734432" y="1591172"/>
                  <a:pt x="8714032" y="1590941"/>
                </a:cubicBezTo>
                <a:close/>
                <a:moveTo>
                  <a:pt x="3002623" y="1590941"/>
                </a:moveTo>
                <a:cubicBezTo>
                  <a:pt x="3002623" y="1591749"/>
                  <a:pt x="3002392" y="1592671"/>
                  <a:pt x="3002392" y="1593477"/>
                </a:cubicBezTo>
                <a:cubicBezTo>
                  <a:pt x="3001971" y="1607843"/>
                  <a:pt x="3005198" y="1618216"/>
                  <a:pt x="3012075" y="1624594"/>
                </a:cubicBezTo>
                <a:lnTo>
                  <a:pt x="3043491" y="1631704"/>
                </a:lnTo>
                <a:lnTo>
                  <a:pt x="3043537" y="1631855"/>
                </a:lnTo>
                <a:lnTo>
                  <a:pt x="3043653" y="1631741"/>
                </a:lnTo>
                <a:lnTo>
                  <a:pt x="3043491" y="1631704"/>
                </a:lnTo>
                <a:lnTo>
                  <a:pt x="3033941" y="1600421"/>
                </a:lnTo>
                <a:cubicBezTo>
                  <a:pt x="3027123" y="1593601"/>
                  <a:pt x="3016685" y="1590441"/>
                  <a:pt x="3002623" y="1590941"/>
                </a:cubicBezTo>
                <a:close/>
                <a:moveTo>
                  <a:pt x="2887601" y="1590941"/>
                </a:moveTo>
                <a:cubicBezTo>
                  <a:pt x="2879821" y="1589501"/>
                  <a:pt x="2873021" y="1588983"/>
                  <a:pt x="2868253" y="1591705"/>
                </a:cubicBezTo>
                <a:lnTo>
                  <a:pt x="2861109" y="1611871"/>
                </a:lnTo>
                <a:lnTo>
                  <a:pt x="2861092" y="1611802"/>
                </a:lnTo>
                <a:lnTo>
                  <a:pt x="2861092" y="1611917"/>
                </a:lnTo>
                <a:lnTo>
                  <a:pt x="2861109" y="1611871"/>
                </a:lnTo>
                <a:lnTo>
                  <a:pt x="2866465" y="1633585"/>
                </a:lnTo>
                <a:cubicBezTo>
                  <a:pt x="2870283" y="1638340"/>
                  <a:pt x="2876651" y="1640615"/>
                  <a:pt x="2887139" y="1640500"/>
                </a:cubicBezTo>
                <a:cubicBezTo>
                  <a:pt x="2906156" y="1640269"/>
                  <a:pt x="2914685" y="1634968"/>
                  <a:pt x="2914685" y="1613415"/>
                </a:cubicBezTo>
                <a:cubicBezTo>
                  <a:pt x="2914685" y="1592440"/>
                  <a:pt x="2906733" y="1587370"/>
                  <a:pt x="2887601" y="1590941"/>
                </a:cubicBezTo>
                <a:close/>
                <a:moveTo>
                  <a:pt x="2772002" y="1590941"/>
                </a:moveTo>
                <a:cubicBezTo>
                  <a:pt x="2743961" y="1589939"/>
                  <a:pt x="2730315" y="1603584"/>
                  <a:pt x="2731088" y="1631855"/>
                </a:cubicBezTo>
                <a:cubicBezTo>
                  <a:pt x="2759669" y="1633551"/>
                  <a:pt x="2773304" y="1619906"/>
                  <a:pt x="2772002" y="1590941"/>
                </a:cubicBezTo>
                <a:close/>
                <a:moveTo>
                  <a:pt x="2668391" y="1590941"/>
                </a:moveTo>
                <a:cubicBezTo>
                  <a:pt x="2668160" y="1592671"/>
                  <a:pt x="2667813" y="1594284"/>
                  <a:pt x="2667813" y="1596012"/>
                </a:cubicBezTo>
                <a:cubicBezTo>
                  <a:pt x="2666777" y="1636813"/>
                  <a:pt x="2667813" y="1637620"/>
                  <a:pt x="2709305" y="1631855"/>
                </a:cubicBezTo>
                <a:cubicBezTo>
                  <a:pt x="2710147" y="1603584"/>
                  <a:pt x="2696513" y="1589939"/>
                  <a:pt x="2668391" y="1590941"/>
                </a:cubicBezTo>
                <a:close/>
                <a:moveTo>
                  <a:pt x="1815060" y="1590941"/>
                </a:moveTo>
                <a:cubicBezTo>
                  <a:pt x="1795353" y="1590019"/>
                  <a:pt x="1790511" y="1596589"/>
                  <a:pt x="1790511" y="1615606"/>
                </a:cubicBezTo>
                <a:cubicBezTo>
                  <a:pt x="1790627" y="1635314"/>
                  <a:pt x="1795353" y="1642574"/>
                  <a:pt x="1816443" y="1641768"/>
                </a:cubicBezTo>
                <a:cubicBezTo>
                  <a:pt x="1836613" y="1640962"/>
                  <a:pt x="1842952" y="1633355"/>
                  <a:pt x="1839493" y="1614568"/>
                </a:cubicBezTo>
                <a:cubicBezTo>
                  <a:pt x="1844450" y="1593362"/>
                  <a:pt x="1832579" y="1591749"/>
                  <a:pt x="1815060" y="1590941"/>
                </a:cubicBezTo>
                <a:close/>
                <a:moveTo>
                  <a:pt x="1681253" y="1590941"/>
                </a:moveTo>
                <a:cubicBezTo>
                  <a:pt x="1662582" y="1590480"/>
                  <a:pt x="1652901" y="1594746"/>
                  <a:pt x="1657050" y="1611917"/>
                </a:cubicBezTo>
                <a:cubicBezTo>
                  <a:pt x="1658087" y="1628628"/>
                  <a:pt x="1651633" y="1644189"/>
                  <a:pt x="1677449" y="1643381"/>
                </a:cubicBezTo>
                <a:lnTo>
                  <a:pt x="1677335" y="1643496"/>
                </a:lnTo>
                <a:cubicBezTo>
                  <a:pt x="1700039" y="1642691"/>
                  <a:pt x="1704303" y="1634277"/>
                  <a:pt x="1704995" y="1614107"/>
                </a:cubicBezTo>
                <a:cubicBezTo>
                  <a:pt x="1705571" y="1594861"/>
                  <a:pt x="1698541" y="1591288"/>
                  <a:pt x="1681253" y="1590941"/>
                </a:cubicBezTo>
                <a:close/>
                <a:moveTo>
                  <a:pt x="1546177" y="1590941"/>
                </a:moveTo>
                <a:cubicBezTo>
                  <a:pt x="1520937" y="1588752"/>
                  <a:pt x="1522435" y="1602005"/>
                  <a:pt x="1521167" y="1619869"/>
                </a:cubicBezTo>
                <a:cubicBezTo>
                  <a:pt x="1519667" y="1642574"/>
                  <a:pt x="1530272" y="1643612"/>
                  <a:pt x="1548367" y="1644419"/>
                </a:cubicBezTo>
                <a:cubicBezTo>
                  <a:pt x="1570495" y="1645340"/>
                  <a:pt x="1578678" y="1638195"/>
                  <a:pt x="1573146" y="1616642"/>
                </a:cubicBezTo>
                <a:cubicBezTo>
                  <a:pt x="1580176" y="1591058"/>
                  <a:pt x="1564385" y="1592555"/>
                  <a:pt x="1546177" y="1590941"/>
                </a:cubicBezTo>
                <a:close/>
                <a:moveTo>
                  <a:pt x="341557" y="1590941"/>
                </a:moveTo>
                <a:cubicBezTo>
                  <a:pt x="320005" y="1590826"/>
                  <a:pt x="316548" y="1598664"/>
                  <a:pt x="316317" y="1617797"/>
                </a:cubicBezTo>
                <a:cubicBezTo>
                  <a:pt x="316087" y="1638656"/>
                  <a:pt x="323808" y="1643381"/>
                  <a:pt x="343401" y="1643958"/>
                </a:cubicBezTo>
                <a:cubicBezTo>
                  <a:pt x="366913" y="1644764"/>
                  <a:pt x="365183" y="1631396"/>
                  <a:pt x="364032" y="1615490"/>
                </a:cubicBezTo>
                <a:cubicBezTo>
                  <a:pt x="367489" y="1598087"/>
                  <a:pt x="361957" y="1591172"/>
                  <a:pt x="341557" y="1590941"/>
                </a:cubicBezTo>
                <a:close/>
                <a:moveTo>
                  <a:pt x="5299233" y="1590893"/>
                </a:moveTo>
                <a:cubicBezTo>
                  <a:pt x="5292955" y="1590761"/>
                  <a:pt x="5283887" y="1591374"/>
                  <a:pt x="5270863" y="1591979"/>
                </a:cubicBezTo>
                <a:cubicBezTo>
                  <a:pt x="5258071" y="1600968"/>
                  <a:pt x="5266947" y="1613991"/>
                  <a:pt x="5264987" y="1625055"/>
                </a:cubicBezTo>
                <a:cubicBezTo>
                  <a:pt x="5263603" y="1632549"/>
                  <a:pt x="5265217" y="1643151"/>
                  <a:pt x="5275476" y="1641999"/>
                </a:cubicBezTo>
                <a:cubicBezTo>
                  <a:pt x="5287691" y="1640615"/>
                  <a:pt x="5304517" y="1653177"/>
                  <a:pt x="5311664" y="1632431"/>
                </a:cubicBezTo>
                <a:cubicBezTo>
                  <a:pt x="5311751" y="1598375"/>
                  <a:pt x="5318060" y="1591288"/>
                  <a:pt x="5299233" y="1590893"/>
                </a:cubicBezTo>
                <a:close/>
                <a:moveTo>
                  <a:pt x="10922731" y="1590826"/>
                </a:moveTo>
                <a:cubicBezTo>
                  <a:pt x="10900718" y="1585640"/>
                  <a:pt x="10899680" y="1598317"/>
                  <a:pt x="10899220" y="1615606"/>
                </a:cubicBezTo>
                <a:cubicBezTo>
                  <a:pt x="10898644" y="1634277"/>
                  <a:pt x="10906251" y="1639579"/>
                  <a:pt x="10923307" y="1640500"/>
                </a:cubicBezTo>
                <a:lnTo>
                  <a:pt x="10923424" y="1640615"/>
                </a:lnTo>
                <a:cubicBezTo>
                  <a:pt x="10946242" y="1641768"/>
                  <a:pt x="10946474" y="1628861"/>
                  <a:pt x="10947281" y="1611456"/>
                </a:cubicBezTo>
                <a:cubicBezTo>
                  <a:pt x="10948202" y="1591402"/>
                  <a:pt x="10939558" y="1587370"/>
                  <a:pt x="10922731" y="1590826"/>
                </a:cubicBezTo>
                <a:close/>
                <a:moveTo>
                  <a:pt x="10253461" y="1590826"/>
                </a:moveTo>
                <a:cubicBezTo>
                  <a:pt x="10236980" y="1589443"/>
                  <a:pt x="10222573" y="1587138"/>
                  <a:pt x="10224301" y="1612724"/>
                </a:cubicBezTo>
                <a:cubicBezTo>
                  <a:pt x="10225684" y="1632088"/>
                  <a:pt x="10226952" y="1642229"/>
                  <a:pt x="10250694" y="1641652"/>
                </a:cubicBezTo>
                <a:cubicBezTo>
                  <a:pt x="10272476" y="1641077"/>
                  <a:pt x="10278239" y="1634623"/>
                  <a:pt x="10278354" y="1613415"/>
                </a:cubicBezTo>
                <a:cubicBezTo>
                  <a:pt x="10278470" y="1592901"/>
                  <a:pt x="10271555" y="1587023"/>
                  <a:pt x="10253576" y="1590826"/>
                </a:cubicBezTo>
                <a:close/>
                <a:moveTo>
                  <a:pt x="9988033" y="1590826"/>
                </a:moveTo>
                <a:cubicBezTo>
                  <a:pt x="9969132" y="1591749"/>
                  <a:pt x="9958876" y="1594284"/>
                  <a:pt x="9961756" y="1616181"/>
                </a:cubicBezTo>
                <a:cubicBezTo>
                  <a:pt x="9963600" y="1630011"/>
                  <a:pt x="9957376" y="1645572"/>
                  <a:pt x="9982271" y="1644419"/>
                </a:cubicBezTo>
                <a:cubicBezTo>
                  <a:pt x="10001748" y="1643612"/>
                  <a:pt x="10014772" y="1641538"/>
                  <a:pt x="10008780" y="1618833"/>
                </a:cubicBezTo>
                <a:cubicBezTo>
                  <a:pt x="10010624" y="1602237"/>
                  <a:pt x="10011200" y="1589789"/>
                  <a:pt x="9988033" y="1590826"/>
                </a:cubicBezTo>
                <a:close/>
                <a:moveTo>
                  <a:pt x="2550256" y="1590826"/>
                </a:moveTo>
                <a:cubicBezTo>
                  <a:pt x="2528243" y="1585640"/>
                  <a:pt x="2527205" y="1598317"/>
                  <a:pt x="2526745" y="1615606"/>
                </a:cubicBezTo>
                <a:cubicBezTo>
                  <a:pt x="2526169" y="1634277"/>
                  <a:pt x="2533776" y="1639579"/>
                  <a:pt x="2550832" y="1640500"/>
                </a:cubicBezTo>
                <a:lnTo>
                  <a:pt x="2550949" y="1640615"/>
                </a:lnTo>
                <a:cubicBezTo>
                  <a:pt x="2573767" y="1641768"/>
                  <a:pt x="2573999" y="1628861"/>
                  <a:pt x="2574806" y="1611456"/>
                </a:cubicBezTo>
                <a:cubicBezTo>
                  <a:pt x="2575727" y="1591402"/>
                  <a:pt x="2567083" y="1587370"/>
                  <a:pt x="2550256" y="1590826"/>
                </a:cubicBezTo>
                <a:close/>
                <a:moveTo>
                  <a:pt x="1880986" y="1590826"/>
                </a:moveTo>
                <a:cubicBezTo>
                  <a:pt x="1864505" y="1589443"/>
                  <a:pt x="1850098" y="1587138"/>
                  <a:pt x="1851826" y="1612724"/>
                </a:cubicBezTo>
                <a:cubicBezTo>
                  <a:pt x="1853209" y="1632088"/>
                  <a:pt x="1854477" y="1642229"/>
                  <a:pt x="1878219" y="1641652"/>
                </a:cubicBezTo>
                <a:cubicBezTo>
                  <a:pt x="1900001" y="1641077"/>
                  <a:pt x="1905764" y="1634623"/>
                  <a:pt x="1905879" y="1613415"/>
                </a:cubicBezTo>
                <a:cubicBezTo>
                  <a:pt x="1905995" y="1592901"/>
                  <a:pt x="1899080" y="1587023"/>
                  <a:pt x="1881101" y="1590826"/>
                </a:cubicBezTo>
                <a:close/>
                <a:moveTo>
                  <a:pt x="1615558" y="1590826"/>
                </a:moveTo>
                <a:cubicBezTo>
                  <a:pt x="1596657" y="1591749"/>
                  <a:pt x="1586401" y="1594284"/>
                  <a:pt x="1589281" y="1616181"/>
                </a:cubicBezTo>
                <a:cubicBezTo>
                  <a:pt x="1591125" y="1630011"/>
                  <a:pt x="1584901" y="1645572"/>
                  <a:pt x="1609796" y="1644419"/>
                </a:cubicBezTo>
                <a:cubicBezTo>
                  <a:pt x="1629273" y="1643612"/>
                  <a:pt x="1642297" y="1641538"/>
                  <a:pt x="1636305" y="1618833"/>
                </a:cubicBezTo>
                <a:cubicBezTo>
                  <a:pt x="1638149" y="1602237"/>
                  <a:pt x="1638725" y="1589789"/>
                  <a:pt x="1615558" y="1590826"/>
                </a:cubicBezTo>
                <a:close/>
                <a:moveTo>
                  <a:pt x="11924275" y="1590711"/>
                </a:moveTo>
                <a:cubicBezTo>
                  <a:pt x="11910790" y="1590480"/>
                  <a:pt x="11905836" y="1594284"/>
                  <a:pt x="11906412" y="1608229"/>
                </a:cubicBezTo>
                <a:cubicBezTo>
                  <a:pt x="11907448" y="1632549"/>
                  <a:pt x="11906758" y="1656866"/>
                  <a:pt x="11906758" y="1681184"/>
                </a:cubicBezTo>
                <a:lnTo>
                  <a:pt x="11906872" y="1681415"/>
                </a:lnTo>
                <a:cubicBezTo>
                  <a:pt x="11906872" y="1704005"/>
                  <a:pt x="11907564" y="1726594"/>
                  <a:pt x="11906642" y="1749184"/>
                </a:cubicBezTo>
                <a:cubicBezTo>
                  <a:pt x="11905950" y="1765204"/>
                  <a:pt x="11907564" y="1774770"/>
                  <a:pt x="11928194" y="1774539"/>
                </a:cubicBezTo>
                <a:cubicBezTo>
                  <a:pt x="11948708" y="1774424"/>
                  <a:pt x="11956776" y="1768662"/>
                  <a:pt x="11954818" y="1747685"/>
                </a:cubicBezTo>
                <a:cubicBezTo>
                  <a:pt x="11953320" y="1731319"/>
                  <a:pt x="11954472" y="1714724"/>
                  <a:pt x="11954586" y="1698242"/>
                </a:cubicBezTo>
                <a:cubicBezTo>
                  <a:pt x="11954702" y="1690059"/>
                  <a:pt x="11956200" y="1681069"/>
                  <a:pt x="11966228" y="1681300"/>
                </a:cubicBezTo>
                <a:cubicBezTo>
                  <a:pt x="11976024" y="1681415"/>
                  <a:pt x="11974526" y="1690865"/>
                  <a:pt x="11974526" y="1697435"/>
                </a:cubicBezTo>
                <a:cubicBezTo>
                  <a:pt x="11974871" y="1715644"/>
                  <a:pt x="11975332" y="1733971"/>
                  <a:pt x="11974526" y="1752180"/>
                </a:cubicBezTo>
                <a:cubicBezTo>
                  <a:pt x="11973949" y="1767046"/>
                  <a:pt x="11977983" y="1774885"/>
                  <a:pt x="11994810" y="1774193"/>
                </a:cubicBezTo>
                <a:cubicBezTo>
                  <a:pt x="12020050" y="1773157"/>
                  <a:pt x="12045290" y="1773271"/>
                  <a:pt x="12070415" y="1773962"/>
                </a:cubicBezTo>
                <a:cubicBezTo>
                  <a:pt x="12085284" y="1774308"/>
                  <a:pt x="12090354" y="1768316"/>
                  <a:pt x="12089894" y="1753909"/>
                </a:cubicBezTo>
                <a:cubicBezTo>
                  <a:pt x="12089086" y="1729590"/>
                  <a:pt x="12088740" y="1705272"/>
                  <a:pt x="12089894" y="1680954"/>
                </a:cubicBezTo>
                <a:cubicBezTo>
                  <a:pt x="12090700" y="1663320"/>
                  <a:pt x="12083094" y="1658134"/>
                  <a:pt x="12066843" y="1658709"/>
                </a:cubicBezTo>
                <a:cubicBezTo>
                  <a:pt x="12045982" y="1659401"/>
                  <a:pt x="12025121" y="1658824"/>
                  <a:pt x="12004260" y="1658365"/>
                </a:cubicBezTo>
                <a:cubicBezTo>
                  <a:pt x="11998844" y="1658249"/>
                  <a:pt x="11993082" y="1655599"/>
                  <a:pt x="11993082" y="1649605"/>
                </a:cubicBezTo>
                <a:cubicBezTo>
                  <a:pt x="11992966" y="1642229"/>
                  <a:pt x="11999996" y="1642920"/>
                  <a:pt x="12004722" y="1642920"/>
                </a:cubicBezTo>
                <a:cubicBezTo>
                  <a:pt x="12026389" y="1642574"/>
                  <a:pt x="12048172" y="1641538"/>
                  <a:pt x="12069839" y="1642920"/>
                </a:cubicBezTo>
                <a:cubicBezTo>
                  <a:pt x="12092890" y="1644419"/>
                  <a:pt x="12089086" y="1628976"/>
                  <a:pt x="12089664" y="1615490"/>
                </a:cubicBezTo>
                <a:cubicBezTo>
                  <a:pt x="12090240" y="1601544"/>
                  <a:pt x="12090700" y="1590135"/>
                  <a:pt x="12070301" y="1590711"/>
                </a:cubicBezTo>
                <a:cubicBezTo>
                  <a:pt x="12021664" y="1591863"/>
                  <a:pt x="11972912" y="1591402"/>
                  <a:pt x="11924275" y="1590711"/>
                </a:cubicBezTo>
                <a:close/>
                <a:moveTo>
                  <a:pt x="3551800" y="1590711"/>
                </a:moveTo>
                <a:cubicBezTo>
                  <a:pt x="3538315" y="1590480"/>
                  <a:pt x="3533361" y="1594284"/>
                  <a:pt x="3533937" y="1608229"/>
                </a:cubicBezTo>
                <a:cubicBezTo>
                  <a:pt x="3534973" y="1632549"/>
                  <a:pt x="3534283" y="1656866"/>
                  <a:pt x="3534283" y="1681184"/>
                </a:cubicBezTo>
                <a:lnTo>
                  <a:pt x="3534397" y="1681415"/>
                </a:lnTo>
                <a:cubicBezTo>
                  <a:pt x="3534397" y="1704005"/>
                  <a:pt x="3535089" y="1726594"/>
                  <a:pt x="3534167" y="1749184"/>
                </a:cubicBezTo>
                <a:cubicBezTo>
                  <a:pt x="3533475" y="1765204"/>
                  <a:pt x="3535089" y="1774770"/>
                  <a:pt x="3555719" y="1774539"/>
                </a:cubicBezTo>
                <a:cubicBezTo>
                  <a:pt x="3576233" y="1774424"/>
                  <a:pt x="3584301" y="1768662"/>
                  <a:pt x="3582343" y="1747685"/>
                </a:cubicBezTo>
                <a:cubicBezTo>
                  <a:pt x="3580845" y="1731319"/>
                  <a:pt x="3581997" y="1714724"/>
                  <a:pt x="3582111" y="1698242"/>
                </a:cubicBezTo>
                <a:cubicBezTo>
                  <a:pt x="3582227" y="1690059"/>
                  <a:pt x="3583725" y="1681069"/>
                  <a:pt x="3593753" y="1681300"/>
                </a:cubicBezTo>
                <a:cubicBezTo>
                  <a:pt x="3603549" y="1681415"/>
                  <a:pt x="3602051" y="1690865"/>
                  <a:pt x="3602051" y="1697435"/>
                </a:cubicBezTo>
                <a:cubicBezTo>
                  <a:pt x="3602396" y="1715644"/>
                  <a:pt x="3602857" y="1733971"/>
                  <a:pt x="3602051" y="1752180"/>
                </a:cubicBezTo>
                <a:cubicBezTo>
                  <a:pt x="3601474" y="1767046"/>
                  <a:pt x="3605508" y="1774885"/>
                  <a:pt x="3622335" y="1774193"/>
                </a:cubicBezTo>
                <a:cubicBezTo>
                  <a:pt x="3647575" y="1773157"/>
                  <a:pt x="3672815" y="1773271"/>
                  <a:pt x="3697940" y="1773962"/>
                </a:cubicBezTo>
                <a:cubicBezTo>
                  <a:pt x="3712809" y="1774308"/>
                  <a:pt x="3717879" y="1768316"/>
                  <a:pt x="3717419" y="1753909"/>
                </a:cubicBezTo>
                <a:cubicBezTo>
                  <a:pt x="3716611" y="1729590"/>
                  <a:pt x="3716265" y="1705272"/>
                  <a:pt x="3717419" y="1680954"/>
                </a:cubicBezTo>
                <a:cubicBezTo>
                  <a:pt x="3718225" y="1663320"/>
                  <a:pt x="3710619" y="1658134"/>
                  <a:pt x="3694368" y="1658709"/>
                </a:cubicBezTo>
                <a:cubicBezTo>
                  <a:pt x="3673507" y="1659401"/>
                  <a:pt x="3652646" y="1658824"/>
                  <a:pt x="3631785" y="1658365"/>
                </a:cubicBezTo>
                <a:cubicBezTo>
                  <a:pt x="3626369" y="1658249"/>
                  <a:pt x="3620607" y="1655599"/>
                  <a:pt x="3620607" y="1649605"/>
                </a:cubicBezTo>
                <a:cubicBezTo>
                  <a:pt x="3620491" y="1642229"/>
                  <a:pt x="3627521" y="1642920"/>
                  <a:pt x="3632247" y="1642920"/>
                </a:cubicBezTo>
                <a:cubicBezTo>
                  <a:pt x="3653914" y="1642574"/>
                  <a:pt x="3675697" y="1641538"/>
                  <a:pt x="3697364" y="1642920"/>
                </a:cubicBezTo>
                <a:cubicBezTo>
                  <a:pt x="3720415" y="1644419"/>
                  <a:pt x="3716611" y="1628976"/>
                  <a:pt x="3717189" y="1615490"/>
                </a:cubicBezTo>
                <a:cubicBezTo>
                  <a:pt x="3717765" y="1601544"/>
                  <a:pt x="3718225" y="1590135"/>
                  <a:pt x="3697826" y="1590711"/>
                </a:cubicBezTo>
                <a:cubicBezTo>
                  <a:pt x="3649189" y="1591863"/>
                  <a:pt x="3600437" y="1591402"/>
                  <a:pt x="3551800" y="1590711"/>
                </a:cubicBezTo>
                <a:close/>
                <a:moveTo>
                  <a:pt x="12133920" y="1590365"/>
                </a:moveTo>
                <a:cubicBezTo>
                  <a:pt x="12114097" y="1591058"/>
                  <a:pt x="12109948" y="1597165"/>
                  <a:pt x="12109371" y="1615951"/>
                </a:cubicBezTo>
                <a:cubicBezTo>
                  <a:pt x="12108679" y="1637965"/>
                  <a:pt x="12116056" y="1643381"/>
                  <a:pt x="12137148" y="1643958"/>
                </a:cubicBezTo>
                <a:lnTo>
                  <a:pt x="12137032" y="1643843"/>
                </a:lnTo>
                <a:cubicBezTo>
                  <a:pt x="12159275" y="1644419"/>
                  <a:pt x="12158123" y="1632663"/>
                  <a:pt x="12156855" y="1617103"/>
                </a:cubicBezTo>
                <a:cubicBezTo>
                  <a:pt x="12160082" y="1600047"/>
                  <a:pt x="12157316" y="1589559"/>
                  <a:pt x="12133920" y="1590365"/>
                </a:cubicBezTo>
                <a:close/>
                <a:moveTo>
                  <a:pt x="9785880" y="1590365"/>
                </a:moveTo>
                <a:cubicBezTo>
                  <a:pt x="9770667" y="1592095"/>
                  <a:pt x="9754763" y="1586909"/>
                  <a:pt x="9757414" y="1612839"/>
                </a:cubicBezTo>
                <a:cubicBezTo>
                  <a:pt x="9759257" y="1631281"/>
                  <a:pt x="9757183" y="1646378"/>
                  <a:pt x="9784036" y="1643381"/>
                </a:cubicBezTo>
                <a:cubicBezTo>
                  <a:pt x="9801094" y="1641538"/>
                  <a:pt x="9815846" y="1642574"/>
                  <a:pt x="9809738" y="1618948"/>
                </a:cubicBezTo>
                <a:cubicBezTo>
                  <a:pt x="9813426" y="1599700"/>
                  <a:pt x="9810083" y="1587599"/>
                  <a:pt x="9785880" y="1590365"/>
                </a:cubicBezTo>
                <a:close/>
                <a:moveTo>
                  <a:pt x="7901733" y="1590365"/>
                </a:moveTo>
                <a:cubicBezTo>
                  <a:pt x="7880987" y="1588637"/>
                  <a:pt x="7878221" y="1597165"/>
                  <a:pt x="7877760" y="1615375"/>
                </a:cubicBezTo>
                <a:cubicBezTo>
                  <a:pt x="7877184" y="1637850"/>
                  <a:pt x="7885021" y="1645686"/>
                  <a:pt x="7903578" y="1641423"/>
                </a:cubicBezTo>
                <a:cubicBezTo>
                  <a:pt x="7930777" y="1641192"/>
                  <a:pt x="7928818" y="1640962"/>
                  <a:pt x="7931353" y="1614684"/>
                </a:cubicBezTo>
                <a:lnTo>
                  <a:pt x="7931353" y="1614568"/>
                </a:lnTo>
                <a:cubicBezTo>
                  <a:pt x="7933889" y="1588291"/>
                  <a:pt x="7918676" y="1591749"/>
                  <a:pt x="7901733" y="1590365"/>
                </a:cubicBezTo>
                <a:close/>
                <a:moveTo>
                  <a:pt x="7839035" y="1590365"/>
                </a:moveTo>
                <a:cubicBezTo>
                  <a:pt x="7816561" y="1589328"/>
                  <a:pt x="7811951" y="1599125"/>
                  <a:pt x="7810568" y="1618372"/>
                </a:cubicBezTo>
                <a:cubicBezTo>
                  <a:pt x="7808609" y="1645111"/>
                  <a:pt x="7827742" y="1638195"/>
                  <a:pt x="7841571" y="1640269"/>
                </a:cubicBezTo>
                <a:cubicBezTo>
                  <a:pt x="7862087" y="1643381"/>
                  <a:pt x="7864852" y="1631281"/>
                  <a:pt x="7862548" y="1614453"/>
                </a:cubicBezTo>
                <a:cubicBezTo>
                  <a:pt x="7867042" y="1595207"/>
                  <a:pt x="7857937" y="1591172"/>
                  <a:pt x="7839035" y="1590365"/>
                </a:cubicBezTo>
                <a:close/>
                <a:moveTo>
                  <a:pt x="6699191" y="1590365"/>
                </a:moveTo>
                <a:cubicBezTo>
                  <a:pt x="6682478" y="1591634"/>
                  <a:pt x="6671068" y="1591518"/>
                  <a:pt x="6673025" y="1613530"/>
                </a:cubicBezTo>
                <a:cubicBezTo>
                  <a:pt x="6674410" y="1630243"/>
                  <a:pt x="6673257" y="1643266"/>
                  <a:pt x="6697230" y="1642691"/>
                </a:cubicBezTo>
                <a:cubicBezTo>
                  <a:pt x="6717398" y="1642229"/>
                  <a:pt x="6723739" y="1635429"/>
                  <a:pt x="6720165" y="1617103"/>
                </a:cubicBezTo>
                <a:cubicBezTo>
                  <a:pt x="6722239" y="1601083"/>
                  <a:pt x="6722239" y="1588637"/>
                  <a:pt x="6699191" y="1590365"/>
                </a:cubicBezTo>
                <a:close/>
                <a:moveTo>
                  <a:pt x="3761445" y="1590365"/>
                </a:moveTo>
                <a:cubicBezTo>
                  <a:pt x="3741622" y="1591058"/>
                  <a:pt x="3737473" y="1597165"/>
                  <a:pt x="3736896" y="1615951"/>
                </a:cubicBezTo>
                <a:cubicBezTo>
                  <a:pt x="3736204" y="1637965"/>
                  <a:pt x="3743581" y="1643381"/>
                  <a:pt x="3764673" y="1643958"/>
                </a:cubicBezTo>
                <a:lnTo>
                  <a:pt x="3764557" y="1643843"/>
                </a:lnTo>
                <a:cubicBezTo>
                  <a:pt x="3786800" y="1644419"/>
                  <a:pt x="3785648" y="1632663"/>
                  <a:pt x="3784380" y="1617103"/>
                </a:cubicBezTo>
                <a:cubicBezTo>
                  <a:pt x="3787607" y="1600047"/>
                  <a:pt x="3784841" y="1589559"/>
                  <a:pt x="3761445" y="1590365"/>
                </a:cubicBezTo>
                <a:close/>
                <a:moveTo>
                  <a:pt x="1413405" y="1590365"/>
                </a:moveTo>
                <a:cubicBezTo>
                  <a:pt x="1398192" y="1592095"/>
                  <a:pt x="1382288" y="1586909"/>
                  <a:pt x="1384939" y="1612839"/>
                </a:cubicBezTo>
                <a:cubicBezTo>
                  <a:pt x="1386782" y="1631281"/>
                  <a:pt x="1384708" y="1646378"/>
                  <a:pt x="1411561" y="1643381"/>
                </a:cubicBezTo>
                <a:cubicBezTo>
                  <a:pt x="1428619" y="1641538"/>
                  <a:pt x="1443371" y="1642574"/>
                  <a:pt x="1437263" y="1618948"/>
                </a:cubicBezTo>
                <a:cubicBezTo>
                  <a:pt x="1440951" y="1599700"/>
                  <a:pt x="1437608" y="1587599"/>
                  <a:pt x="1413405" y="1590365"/>
                </a:cubicBezTo>
                <a:close/>
                <a:moveTo>
                  <a:pt x="11458656" y="1590135"/>
                </a:moveTo>
                <a:cubicBezTo>
                  <a:pt x="11438948" y="1589559"/>
                  <a:pt x="11431110" y="1595322"/>
                  <a:pt x="11435606" y="1614568"/>
                </a:cubicBezTo>
                <a:cubicBezTo>
                  <a:pt x="11432954" y="1632088"/>
                  <a:pt x="11435836" y="1641768"/>
                  <a:pt x="11457618" y="1641884"/>
                </a:cubicBezTo>
                <a:cubicBezTo>
                  <a:pt x="11480553" y="1642114"/>
                  <a:pt x="11482051" y="1631511"/>
                  <a:pt x="11482744" y="1613300"/>
                </a:cubicBezTo>
                <a:cubicBezTo>
                  <a:pt x="11483434" y="1594053"/>
                  <a:pt x="11475943" y="1590826"/>
                  <a:pt x="11458656" y="1590250"/>
                </a:cubicBezTo>
                <a:close/>
                <a:moveTo>
                  <a:pt x="3086181" y="1590135"/>
                </a:moveTo>
                <a:cubicBezTo>
                  <a:pt x="3066473" y="1589559"/>
                  <a:pt x="3058635" y="1595322"/>
                  <a:pt x="3063131" y="1614568"/>
                </a:cubicBezTo>
                <a:cubicBezTo>
                  <a:pt x="3060479" y="1632088"/>
                  <a:pt x="3063361" y="1641768"/>
                  <a:pt x="3085143" y="1641884"/>
                </a:cubicBezTo>
                <a:cubicBezTo>
                  <a:pt x="3108078" y="1642114"/>
                  <a:pt x="3109576" y="1631511"/>
                  <a:pt x="3110269" y="1613300"/>
                </a:cubicBezTo>
                <a:cubicBezTo>
                  <a:pt x="3110959" y="1594053"/>
                  <a:pt x="3103468" y="1590826"/>
                  <a:pt x="3086181" y="1590250"/>
                </a:cubicBezTo>
                <a:close/>
                <a:moveTo>
                  <a:pt x="10864875" y="1590019"/>
                </a:moveTo>
                <a:cubicBezTo>
                  <a:pt x="10841478" y="1590711"/>
                  <a:pt x="10817967" y="1590250"/>
                  <a:pt x="10794570" y="1590250"/>
                </a:cubicBezTo>
                <a:cubicBezTo>
                  <a:pt x="10769331" y="1590365"/>
                  <a:pt x="10744090" y="1590711"/>
                  <a:pt x="10718964" y="1590135"/>
                </a:cubicBezTo>
                <a:cubicBezTo>
                  <a:pt x="10706748" y="1589904"/>
                  <a:pt x="10702138" y="1594168"/>
                  <a:pt x="10702138" y="1606615"/>
                </a:cubicBezTo>
                <a:lnTo>
                  <a:pt x="10702138" y="1606732"/>
                </a:lnTo>
                <a:cubicBezTo>
                  <a:pt x="10702484" y="1656175"/>
                  <a:pt x="10702598" y="1705733"/>
                  <a:pt x="10701908" y="1755175"/>
                </a:cubicBezTo>
                <a:cubicBezTo>
                  <a:pt x="10701678" y="1776499"/>
                  <a:pt x="10716198" y="1772350"/>
                  <a:pt x="10728761" y="1773041"/>
                </a:cubicBezTo>
                <a:cubicBezTo>
                  <a:pt x="10741554" y="1773732"/>
                  <a:pt x="10750544" y="1772234"/>
                  <a:pt x="10749622" y="1755406"/>
                </a:cubicBezTo>
                <a:cubicBezTo>
                  <a:pt x="10748470" y="1734662"/>
                  <a:pt x="10749276" y="1713800"/>
                  <a:pt x="10749506" y="1692941"/>
                </a:cubicBezTo>
                <a:cubicBezTo>
                  <a:pt x="10749506" y="1688100"/>
                  <a:pt x="10748240" y="1681300"/>
                  <a:pt x="10755270" y="1680494"/>
                </a:cubicBezTo>
                <a:cubicBezTo>
                  <a:pt x="10763798" y="1679454"/>
                  <a:pt x="10764720" y="1686487"/>
                  <a:pt x="10764720" y="1692710"/>
                </a:cubicBezTo>
                <a:cubicBezTo>
                  <a:pt x="10764836" y="1713455"/>
                  <a:pt x="10765066" y="1734316"/>
                  <a:pt x="10764720" y="1755175"/>
                </a:cubicBezTo>
                <a:cubicBezTo>
                  <a:pt x="10764490" y="1766818"/>
                  <a:pt x="10768408" y="1772925"/>
                  <a:pt x="10781086" y="1772811"/>
                </a:cubicBezTo>
                <a:cubicBezTo>
                  <a:pt x="10810706" y="1772465"/>
                  <a:pt x="10840210" y="1772350"/>
                  <a:pt x="10869715" y="1772925"/>
                </a:cubicBezTo>
                <a:cubicBezTo>
                  <a:pt x="10881010" y="1773157"/>
                  <a:pt x="10885390" y="1769238"/>
                  <a:pt x="10885160" y="1757942"/>
                </a:cubicBezTo>
                <a:cubicBezTo>
                  <a:pt x="10884698" y="1730167"/>
                  <a:pt x="10884584" y="1702391"/>
                  <a:pt x="10885160" y="1674614"/>
                </a:cubicBezTo>
                <a:cubicBezTo>
                  <a:pt x="10885390" y="1662282"/>
                  <a:pt x="10880779" y="1657557"/>
                  <a:pt x="10868447" y="1657904"/>
                </a:cubicBezTo>
                <a:cubicBezTo>
                  <a:pt x="10846780" y="1658480"/>
                  <a:pt x="10824997" y="1658134"/>
                  <a:pt x="10803330" y="1657904"/>
                </a:cubicBezTo>
                <a:cubicBezTo>
                  <a:pt x="10796646" y="1657787"/>
                  <a:pt x="10787540" y="1658824"/>
                  <a:pt x="10787310" y="1649259"/>
                </a:cubicBezTo>
                <a:cubicBezTo>
                  <a:pt x="10786964" y="1639233"/>
                  <a:pt x="10796300" y="1640615"/>
                  <a:pt x="10802868" y="1640385"/>
                </a:cubicBezTo>
                <a:cubicBezTo>
                  <a:pt x="10823729" y="1639808"/>
                  <a:pt x="10844474" y="1638887"/>
                  <a:pt x="10865221" y="1639579"/>
                </a:cubicBezTo>
                <a:cubicBezTo>
                  <a:pt x="10891728" y="1640385"/>
                  <a:pt x="10883314" y="1621252"/>
                  <a:pt x="10885160" y="1607307"/>
                </a:cubicBezTo>
                <a:cubicBezTo>
                  <a:pt x="10887464" y="1590135"/>
                  <a:pt x="10877667" y="1589674"/>
                  <a:pt x="10864875" y="1590019"/>
                </a:cubicBezTo>
                <a:close/>
                <a:moveTo>
                  <a:pt x="10320306" y="1590019"/>
                </a:moveTo>
                <a:cubicBezTo>
                  <a:pt x="10303134" y="1591402"/>
                  <a:pt x="10287920" y="1590019"/>
                  <a:pt x="10293798" y="1613991"/>
                </a:cubicBezTo>
                <a:cubicBezTo>
                  <a:pt x="10289418" y="1635543"/>
                  <a:pt x="10299214" y="1641538"/>
                  <a:pt x="10319384" y="1641423"/>
                </a:cubicBezTo>
                <a:lnTo>
                  <a:pt x="10319500" y="1641538"/>
                </a:lnTo>
                <a:cubicBezTo>
                  <a:pt x="10337710" y="1641307"/>
                  <a:pt x="10346122" y="1637158"/>
                  <a:pt x="10346008" y="1616872"/>
                </a:cubicBezTo>
                <a:cubicBezTo>
                  <a:pt x="10345778" y="1597741"/>
                  <a:pt x="10342550" y="1588176"/>
                  <a:pt x="10320306" y="1590019"/>
                </a:cubicBezTo>
                <a:close/>
                <a:moveTo>
                  <a:pt x="10119422" y="1590019"/>
                </a:moveTo>
                <a:cubicBezTo>
                  <a:pt x="10103862" y="1591288"/>
                  <a:pt x="10092913" y="1591058"/>
                  <a:pt x="10094528" y="1611802"/>
                </a:cubicBezTo>
                <a:cubicBezTo>
                  <a:pt x="10095796" y="1628515"/>
                  <a:pt x="10094528" y="1641768"/>
                  <a:pt x="10118615" y="1641652"/>
                </a:cubicBezTo>
                <a:lnTo>
                  <a:pt x="10118615" y="1641538"/>
                </a:lnTo>
                <a:cubicBezTo>
                  <a:pt x="10139360" y="1641307"/>
                  <a:pt x="10144662" y="1633586"/>
                  <a:pt x="10141434" y="1615260"/>
                </a:cubicBezTo>
                <a:cubicBezTo>
                  <a:pt x="10144892" y="1597741"/>
                  <a:pt x="10140858" y="1588291"/>
                  <a:pt x="10119422" y="1590019"/>
                </a:cubicBezTo>
                <a:close/>
                <a:moveTo>
                  <a:pt x="2492400" y="1590019"/>
                </a:moveTo>
                <a:cubicBezTo>
                  <a:pt x="2469003" y="1590711"/>
                  <a:pt x="2445492" y="1590250"/>
                  <a:pt x="2422095" y="1590250"/>
                </a:cubicBezTo>
                <a:cubicBezTo>
                  <a:pt x="2396856" y="1590365"/>
                  <a:pt x="2371615" y="1590711"/>
                  <a:pt x="2346489" y="1590135"/>
                </a:cubicBezTo>
                <a:cubicBezTo>
                  <a:pt x="2334273" y="1589904"/>
                  <a:pt x="2329663" y="1594168"/>
                  <a:pt x="2329663" y="1606615"/>
                </a:cubicBezTo>
                <a:lnTo>
                  <a:pt x="2329663" y="1606732"/>
                </a:lnTo>
                <a:cubicBezTo>
                  <a:pt x="2330009" y="1656175"/>
                  <a:pt x="2330123" y="1705733"/>
                  <a:pt x="2329433" y="1755175"/>
                </a:cubicBezTo>
                <a:cubicBezTo>
                  <a:pt x="2329203" y="1776499"/>
                  <a:pt x="2343723" y="1772350"/>
                  <a:pt x="2356286" y="1773041"/>
                </a:cubicBezTo>
                <a:cubicBezTo>
                  <a:pt x="2369079" y="1773732"/>
                  <a:pt x="2378069" y="1772234"/>
                  <a:pt x="2377147" y="1755406"/>
                </a:cubicBezTo>
                <a:cubicBezTo>
                  <a:pt x="2375995" y="1734662"/>
                  <a:pt x="2376801" y="1713800"/>
                  <a:pt x="2377031" y="1692941"/>
                </a:cubicBezTo>
                <a:cubicBezTo>
                  <a:pt x="2377031" y="1688100"/>
                  <a:pt x="2375765" y="1681300"/>
                  <a:pt x="2382795" y="1680494"/>
                </a:cubicBezTo>
                <a:cubicBezTo>
                  <a:pt x="2391323" y="1679454"/>
                  <a:pt x="2392245" y="1686487"/>
                  <a:pt x="2392245" y="1692710"/>
                </a:cubicBezTo>
                <a:cubicBezTo>
                  <a:pt x="2392361" y="1713455"/>
                  <a:pt x="2392591" y="1734316"/>
                  <a:pt x="2392245" y="1755175"/>
                </a:cubicBezTo>
                <a:cubicBezTo>
                  <a:pt x="2392015" y="1766818"/>
                  <a:pt x="2395933" y="1772925"/>
                  <a:pt x="2408611" y="1772811"/>
                </a:cubicBezTo>
                <a:cubicBezTo>
                  <a:pt x="2438231" y="1772465"/>
                  <a:pt x="2467735" y="1772350"/>
                  <a:pt x="2497240" y="1772925"/>
                </a:cubicBezTo>
                <a:cubicBezTo>
                  <a:pt x="2508535" y="1773157"/>
                  <a:pt x="2512915" y="1769238"/>
                  <a:pt x="2512685" y="1757942"/>
                </a:cubicBezTo>
                <a:cubicBezTo>
                  <a:pt x="2512223" y="1730167"/>
                  <a:pt x="2512109" y="1702391"/>
                  <a:pt x="2512685" y="1674614"/>
                </a:cubicBezTo>
                <a:cubicBezTo>
                  <a:pt x="2512915" y="1662282"/>
                  <a:pt x="2508304" y="1657557"/>
                  <a:pt x="2495972" y="1657904"/>
                </a:cubicBezTo>
                <a:cubicBezTo>
                  <a:pt x="2474305" y="1658480"/>
                  <a:pt x="2452522" y="1658134"/>
                  <a:pt x="2430855" y="1657904"/>
                </a:cubicBezTo>
                <a:cubicBezTo>
                  <a:pt x="2424171" y="1657787"/>
                  <a:pt x="2415065" y="1658824"/>
                  <a:pt x="2414835" y="1649259"/>
                </a:cubicBezTo>
                <a:cubicBezTo>
                  <a:pt x="2414489" y="1639233"/>
                  <a:pt x="2423825" y="1640615"/>
                  <a:pt x="2430393" y="1640385"/>
                </a:cubicBezTo>
                <a:cubicBezTo>
                  <a:pt x="2451254" y="1639808"/>
                  <a:pt x="2471999" y="1638887"/>
                  <a:pt x="2492746" y="1639579"/>
                </a:cubicBezTo>
                <a:cubicBezTo>
                  <a:pt x="2519253" y="1640385"/>
                  <a:pt x="2510839" y="1621252"/>
                  <a:pt x="2512685" y="1607307"/>
                </a:cubicBezTo>
                <a:cubicBezTo>
                  <a:pt x="2514989" y="1590135"/>
                  <a:pt x="2505192" y="1589674"/>
                  <a:pt x="2492400" y="1590019"/>
                </a:cubicBezTo>
                <a:close/>
                <a:moveTo>
                  <a:pt x="1947831" y="1590019"/>
                </a:moveTo>
                <a:cubicBezTo>
                  <a:pt x="1930659" y="1591402"/>
                  <a:pt x="1915445" y="1590019"/>
                  <a:pt x="1921323" y="1613991"/>
                </a:cubicBezTo>
                <a:cubicBezTo>
                  <a:pt x="1916943" y="1635543"/>
                  <a:pt x="1926739" y="1641538"/>
                  <a:pt x="1946909" y="1641423"/>
                </a:cubicBezTo>
                <a:lnTo>
                  <a:pt x="1947025" y="1641538"/>
                </a:lnTo>
                <a:cubicBezTo>
                  <a:pt x="1965235" y="1641307"/>
                  <a:pt x="1973647" y="1637158"/>
                  <a:pt x="1973533" y="1616872"/>
                </a:cubicBezTo>
                <a:cubicBezTo>
                  <a:pt x="1973303" y="1597741"/>
                  <a:pt x="1970075" y="1588176"/>
                  <a:pt x="1947831" y="1590019"/>
                </a:cubicBezTo>
                <a:close/>
                <a:moveTo>
                  <a:pt x="1746947" y="1590019"/>
                </a:moveTo>
                <a:cubicBezTo>
                  <a:pt x="1731387" y="1591288"/>
                  <a:pt x="1720438" y="1591058"/>
                  <a:pt x="1722053" y="1611802"/>
                </a:cubicBezTo>
                <a:cubicBezTo>
                  <a:pt x="1723321" y="1628515"/>
                  <a:pt x="1722053" y="1641768"/>
                  <a:pt x="1746140" y="1641652"/>
                </a:cubicBezTo>
                <a:lnTo>
                  <a:pt x="1746140" y="1641538"/>
                </a:lnTo>
                <a:cubicBezTo>
                  <a:pt x="1766885" y="1641307"/>
                  <a:pt x="1772187" y="1633586"/>
                  <a:pt x="1768959" y="1615260"/>
                </a:cubicBezTo>
                <a:cubicBezTo>
                  <a:pt x="1772417" y="1597741"/>
                  <a:pt x="1768383" y="1588291"/>
                  <a:pt x="1746947" y="1590019"/>
                </a:cubicBezTo>
                <a:close/>
                <a:moveTo>
                  <a:pt x="11528728" y="1589904"/>
                </a:moveTo>
                <a:cubicBezTo>
                  <a:pt x="11512018" y="1590826"/>
                  <a:pt x="11501298" y="1591058"/>
                  <a:pt x="11502106" y="1613069"/>
                </a:cubicBezTo>
                <a:cubicBezTo>
                  <a:pt x="11502796" y="1633125"/>
                  <a:pt x="11506255" y="1642574"/>
                  <a:pt x="11529420" y="1642574"/>
                </a:cubicBezTo>
                <a:cubicBezTo>
                  <a:pt x="11550973" y="1642574"/>
                  <a:pt x="11551549" y="1631970"/>
                  <a:pt x="11549590" y="1614799"/>
                </a:cubicBezTo>
                <a:lnTo>
                  <a:pt x="11549475" y="1614799"/>
                </a:lnTo>
                <a:cubicBezTo>
                  <a:pt x="11552817" y="1600047"/>
                  <a:pt x="11551434" y="1588521"/>
                  <a:pt x="11528728" y="1589904"/>
                </a:cubicBezTo>
                <a:close/>
                <a:moveTo>
                  <a:pt x="11324156" y="1589904"/>
                </a:moveTo>
                <a:cubicBezTo>
                  <a:pt x="11307214" y="1590826"/>
                  <a:pt x="11294422" y="1591172"/>
                  <a:pt x="11300530" y="1614453"/>
                </a:cubicBezTo>
                <a:cubicBezTo>
                  <a:pt x="11293268" y="1635543"/>
                  <a:pt x="11305716" y="1640269"/>
                  <a:pt x="11324386" y="1640500"/>
                </a:cubicBezTo>
                <a:cubicBezTo>
                  <a:pt x="11342136" y="1640730"/>
                  <a:pt x="11348012" y="1633125"/>
                  <a:pt x="11348128" y="1615490"/>
                </a:cubicBezTo>
                <a:cubicBezTo>
                  <a:pt x="11348244" y="1597396"/>
                  <a:pt x="11344786" y="1588867"/>
                  <a:pt x="11324156" y="1589904"/>
                </a:cubicBezTo>
                <a:close/>
                <a:moveTo>
                  <a:pt x="11198532" y="1589904"/>
                </a:moveTo>
                <a:lnTo>
                  <a:pt x="11198532" y="1590019"/>
                </a:lnTo>
                <a:cubicBezTo>
                  <a:pt x="11182970" y="1591288"/>
                  <a:pt x="11165914" y="1584258"/>
                  <a:pt x="11169256" y="1608920"/>
                </a:cubicBezTo>
                <a:cubicBezTo>
                  <a:pt x="11171446" y="1624825"/>
                  <a:pt x="11166030" y="1641999"/>
                  <a:pt x="11192883" y="1641999"/>
                </a:cubicBezTo>
                <a:cubicBezTo>
                  <a:pt x="11214090" y="1641999"/>
                  <a:pt x="11219160" y="1634508"/>
                  <a:pt x="11218700" y="1614914"/>
                </a:cubicBezTo>
                <a:cubicBezTo>
                  <a:pt x="11218238" y="1597741"/>
                  <a:pt x="11217432" y="1585064"/>
                  <a:pt x="11198532" y="1589904"/>
                </a:cubicBezTo>
                <a:close/>
                <a:moveTo>
                  <a:pt x="9718112" y="1589904"/>
                </a:moveTo>
                <a:cubicBezTo>
                  <a:pt x="9700940" y="1590597"/>
                  <a:pt x="9688838" y="1590597"/>
                  <a:pt x="9690222" y="1613991"/>
                </a:cubicBezTo>
                <a:cubicBezTo>
                  <a:pt x="9691374" y="1633240"/>
                  <a:pt x="9693678" y="1643727"/>
                  <a:pt x="9717190" y="1642920"/>
                </a:cubicBezTo>
                <a:cubicBezTo>
                  <a:pt x="9737244" y="1642229"/>
                  <a:pt x="9746694" y="1637620"/>
                  <a:pt x="9742314" y="1615375"/>
                </a:cubicBezTo>
                <a:lnTo>
                  <a:pt x="9742200" y="1615375"/>
                </a:lnTo>
                <a:cubicBezTo>
                  <a:pt x="9747386" y="1595897"/>
                  <a:pt x="9738972" y="1588983"/>
                  <a:pt x="9718112" y="1589904"/>
                </a:cubicBezTo>
                <a:close/>
                <a:moveTo>
                  <a:pt x="3156253" y="1589904"/>
                </a:moveTo>
                <a:cubicBezTo>
                  <a:pt x="3139543" y="1590826"/>
                  <a:pt x="3128823" y="1591058"/>
                  <a:pt x="3129631" y="1613069"/>
                </a:cubicBezTo>
                <a:cubicBezTo>
                  <a:pt x="3130321" y="1633125"/>
                  <a:pt x="3133780" y="1642574"/>
                  <a:pt x="3156945" y="1642574"/>
                </a:cubicBezTo>
                <a:cubicBezTo>
                  <a:pt x="3178498" y="1642574"/>
                  <a:pt x="3179074" y="1631970"/>
                  <a:pt x="3177115" y="1614799"/>
                </a:cubicBezTo>
                <a:lnTo>
                  <a:pt x="3177000" y="1614799"/>
                </a:lnTo>
                <a:cubicBezTo>
                  <a:pt x="3180342" y="1600047"/>
                  <a:pt x="3178959" y="1588521"/>
                  <a:pt x="3156253" y="1589904"/>
                </a:cubicBezTo>
                <a:close/>
                <a:moveTo>
                  <a:pt x="2951681" y="1589904"/>
                </a:moveTo>
                <a:cubicBezTo>
                  <a:pt x="2934739" y="1590826"/>
                  <a:pt x="2921947" y="1591172"/>
                  <a:pt x="2928055" y="1614453"/>
                </a:cubicBezTo>
                <a:cubicBezTo>
                  <a:pt x="2920793" y="1635543"/>
                  <a:pt x="2933241" y="1640269"/>
                  <a:pt x="2951911" y="1640500"/>
                </a:cubicBezTo>
                <a:cubicBezTo>
                  <a:pt x="2969661" y="1640730"/>
                  <a:pt x="2975537" y="1633125"/>
                  <a:pt x="2975653" y="1615490"/>
                </a:cubicBezTo>
                <a:cubicBezTo>
                  <a:pt x="2975769" y="1597396"/>
                  <a:pt x="2972311" y="1588867"/>
                  <a:pt x="2951681" y="1589904"/>
                </a:cubicBezTo>
                <a:close/>
                <a:moveTo>
                  <a:pt x="2826057" y="1589904"/>
                </a:moveTo>
                <a:lnTo>
                  <a:pt x="2826057" y="1590019"/>
                </a:lnTo>
                <a:cubicBezTo>
                  <a:pt x="2810495" y="1591288"/>
                  <a:pt x="2793439" y="1584258"/>
                  <a:pt x="2796781" y="1608920"/>
                </a:cubicBezTo>
                <a:cubicBezTo>
                  <a:pt x="2798971" y="1624825"/>
                  <a:pt x="2793555" y="1641999"/>
                  <a:pt x="2820408" y="1641999"/>
                </a:cubicBezTo>
                <a:cubicBezTo>
                  <a:pt x="2841615" y="1641999"/>
                  <a:pt x="2846685" y="1634508"/>
                  <a:pt x="2846225" y="1614914"/>
                </a:cubicBezTo>
                <a:cubicBezTo>
                  <a:pt x="2845763" y="1597741"/>
                  <a:pt x="2844957" y="1585064"/>
                  <a:pt x="2826057" y="1589904"/>
                </a:cubicBezTo>
                <a:close/>
                <a:moveTo>
                  <a:pt x="1345637" y="1589904"/>
                </a:moveTo>
                <a:cubicBezTo>
                  <a:pt x="1328465" y="1590597"/>
                  <a:pt x="1316363" y="1590597"/>
                  <a:pt x="1317747" y="1613991"/>
                </a:cubicBezTo>
                <a:cubicBezTo>
                  <a:pt x="1318899" y="1633240"/>
                  <a:pt x="1321203" y="1643727"/>
                  <a:pt x="1344715" y="1642920"/>
                </a:cubicBezTo>
                <a:cubicBezTo>
                  <a:pt x="1364769" y="1642229"/>
                  <a:pt x="1374219" y="1637620"/>
                  <a:pt x="1369839" y="1615375"/>
                </a:cubicBezTo>
                <a:lnTo>
                  <a:pt x="1369725" y="1615375"/>
                </a:lnTo>
                <a:cubicBezTo>
                  <a:pt x="1374911" y="1595897"/>
                  <a:pt x="1366497" y="1588983"/>
                  <a:pt x="1345637" y="1589904"/>
                </a:cubicBezTo>
                <a:close/>
                <a:moveTo>
                  <a:pt x="9853649" y="1589789"/>
                </a:moveTo>
                <a:cubicBezTo>
                  <a:pt x="9837398" y="1591288"/>
                  <a:pt x="9822646" y="1588752"/>
                  <a:pt x="9825066" y="1613300"/>
                </a:cubicBezTo>
                <a:cubicBezTo>
                  <a:pt x="9826796" y="1630474"/>
                  <a:pt x="9824144" y="1648222"/>
                  <a:pt x="9850653" y="1641884"/>
                </a:cubicBezTo>
                <a:cubicBezTo>
                  <a:pt x="9871974" y="1647070"/>
                  <a:pt x="9879582" y="1638656"/>
                  <a:pt x="9879234" y="1616642"/>
                </a:cubicBezTo>
                <a:cubicBezTo>
                  <a:pt x="9878890" y="1597741"/>
                  <a:pt x="9875778" y="1587945"/>
                  <a:pt x="9853765" y="1589904"/>
                </a:cubicBezTo>
                <a:close/>
                <a:moveTo>
                  <a:pt x="1481174" y="1589789"/>
                </a:moveTo>
                <a:cubicBezTo>
                  <a:pt x="1464923" y="1591288"/>
                  <a:pt x="1450171" y="1588752"/>
                  <a:pt x="1452591" y="1613300"/>
                </a:cubicBezTo>
                <a:cubicBezTo>
                  <a:pt x="1454321" y="1630474"/>
                  <a:pt x="1451669" y="1648222"/>
                  <a:pt x="1478178" y="1641884"/>
                </a:cubicBezTo>
                <a:cubicBezTo>
                  <a:pt x="1499499" y="1647070"/>
                  <a:pt x="1507107" y="1638656"/>
                  <a:pt x="1506759" y="1616642"/>
                </a:cubicBezTo>
                <a:cubicBezTo>
                  <a:pt x="1506415" y="1597741"/>
                  <a:pt x="1503303" y="1587945"/>
                  <a:pt x="1481290" y="1589904"/>
                </a:cubicBezTo>
                <a:close/>
                <a:moveTo>
                  <a:pt x="9111308" y="1589674"/>
                </a:moveTo>
                <a:cubicBezTo>
                  <a:pt x="9086990" y="1588983"/>
                  <a:pt x="9088372" y="1601083"/>
                  <a:pt x="9088142" y="1617679"/>
                </a:cubicBezTo>
                <a:cubicBezTo>
                  <a:pt x="9087796" y="1634277"/>
                  <a:pt x="9088604" y="1644304"/>
                  <a:pt x="9110616" y="1643727"/>
                </a:cubicBezTo>
                <a:cubicBezTo>
                  <a:pt x="9131361" y="1643266"/>
                  <a:pt x="9139544" y="1637735"/>
                  <a:pt x="9135050" y="1617335"/>
                </a:cubicBezTo>
                <a:cubicBezTo>
                  <a:pt x="9138738" y="1597972"/>
                  <a:pt x="9133322" y="1590365"/>
                  <a:pt x="9111308" y="1589674"/>
                </a:cubicBezTo>
                <a:close/>
                <a:moveTo>
                  <a:pt x="738833" y="1589674"/>
                </a:moveTo>
                <a:cubicBezTo>
                  <a:pt x="714515" y="1588983"/>
                  <a:pt x="715897" y="1601083"/>
                  <a:pt x="715667" y="1617679"/>
                </a:cubicBezTo>
                <a:cubicBezTo>
                  <a:pt x="715321" y="1634277"/>
                  <a:pt x="716129" y="1644304"/>
                  <a:pt x="738141" y="1643727"/>
                </a:cubicBezTo>
                <a:cubicBezTo>
                  <a:pt x="758886" y="1643266"/>
                  <a:pt x="767069" y="1637735"/>
                  <a:pt x="762575" y="1617335"/>
                </a:cubicBezTo>
                <a:cubicBezTo>
                  <a:pt x="766263" y="1597972"/>
                  <a:pt x="760847" y="1590365"/>
                  <a:pt x="738833" y="1589674"/>
                </a:cubicBezTo>
                <a:close/>
                <a:moveTo>
                  <a:pt x="9051650" y="1589515"/>
                </a:moveTo>
                <a:cubicBezTo>
                  <a:pt x="9044864" y="1589847"/>
                  <a:pt x="9037488" y="1592324"/>
                  <a:pt x="9031207" y="1590941"/>
                </a:cubicBezTo>
                <a:cubicBezTo>
                  <a:pt x="9025790" y="1589789"/>
                  <a:pt x="9022333" y="1593593"/>
                  <a:pt x="9020604" y="1599586"/>
                </a:cubicBezTo>
                <a:cubicBezTo>
                  <a:pt x="9012076" y="1628399"/>
                  <a:pt x="9022103" y="1642691"/>
                  <a:pt x="9051608" y="1642691"/>
                </a:cubicBezTo>
                <a:cubicBezTo>
                  <a:pt x="9056794" y="1642691"/>
                  <a:pt x="9061980" y="1642459"/>
                  <a:pt x="9067166" y="1642459"/>
                </a:cubicBezTo>
                <a:lnTo>
                  <a:pt x="9068549" y="1600968"/>
                </a:lnTo>
                <a:cubicBezTo>
                  <a:pt x="9064631" y="1590999"/>
                  <a:pt x="9058436" y="1589184"/>
                  <a:pt x="9051650" y="1589515"/>
                </a:cubicBezTo>
                <a:close/>
                <a:moveTo>
                  <a:pt x="679175" y="1589515"/>
                </a:moveTo>
                <a:cubicBezTo>
                  <a:pt x="672389" y="1589847"/>
                  <a:pt x="665013" y="1592324"/>
                  <a:pt x="658732" y="1590941"/>
                </a:cubicBezTo>
                <a:cubicBezTo>
                  <a:pt x="653315" y="1589789"/>
                  <a:pt x="649858" y="1593593"/>
                  <a:pt x="648129" y="1599586"/>
                </a:cubicBezTo>
                <a:cubicBezTo>
                  <a:pt x="639601" y="1628399"/>
                  <a:pt x="649628" y="1642691"/>
                  <a:pt x="679133" y="1642691"/>
                </a:cubicBezTo>
                <a:cubicBezTo>
                  <a:pt x="684319" y="1642691"/>
                  <a:pt x="689505" y="1642459"/>
                  <a:pt x="694691" y="1642459"/>
                </a:cubicBezTo>
                <a:lnTo>
                  <a:pt x="696074" y="1600968"/>
                </a:lnTo>
                <a:cubicBezTo>
                  <a:pt x="692156" y="1590999"/>
                  <a:pt x="685961" y="1589184"/>
                  <a:pt x="679175" y="1589515"/>
                </a:cubicBezTo>
                <a:close/>
                <a:moveTo>
                  <a:pt x="9662935" y="1589399"/>
                </a:moveTo>
                <a:cubicBezTo>
                  <a:pt x="9658036" y="1589530"/>
                  <a:pt x="9652418" y="1590999"/>
                  <a:pt x="9648038" y="1590826"/>
                </a:cubicBezTo>
                <a:cubicBezTo>
                  <a:pt x="9627178" y="1590019"/>
                  <a:pt x="9606318" y="1590597"/>
                  <a:pt x="9585456" y="1590597"/>
                </a:cubicBezTo>
                <a:cubicBezTo>
                  <a:pt x="9560216" y="1590597"/>
                  <a:pt x="9535091" y="1591058"/>
                  <a:pt x="9509850" y="1590480"/>
                </a:cubicBezTo>
                <a:cubicBezTo>
                  <a:pt x="9498210" y="1590250"/>
                  <a:pt x="9492102" y="1593246"/>
                  <a:pt x="9492102" y="1606271"/>
                </a:cubicBezTo>
                <a:cubicBezTo>
                  <a:pt x="9492448" y="1656635"/>
                  <a:pt x="9492217" y="1707000"/>
                  <a:pt x="9492217" y="1757366"/>
                </a:cubicBezTo>
                <a:cubicBezTo>
                  <a:pt x="9492217" y="1777190"/>
                  <a:pt x="9506854" y="1772578"/>
                  <a:pt x="9518265" y="1773157"/>
                </a:cubicBezTo>
                <a:cubicBezTo>
                  <a:pt x="9530135" y="1773732"/>
                  <a:pt x="9541084" y="1773848"/>
                  <a:pt x="9540162" y="1756329"/>
                </a:cubicBezTo>
                <a:cubicBezTo>
                  <a:pt x="9539125" y="1735469"/>
                  <a:pt x="9539932" y="1714609"/>
                  <a:pt x="9539701" y="1693746"/>
                </a:cubicBezTo>
                <a:cubicBezTo>
                  <a:pt x="9539586" y="1684643"/>
                  <a:pt x="9545118" y="1680723"/>
                  <a:pt x="9552494" y="1680609"/>
                </a:cubicBezTo>
                <a:cubicBezTo>
                  <a:pt x="9561714" y="1680494"/>
                  <a:pt x="9559986" y="1688675"/>
                  <a:pt x="9559986" y="1694208"/>
                </a:cubicBezTo>
                <a:cubicBezTo>
                  <a:pt x="9560216" y="1714147"/>
                  <a:pt x="9560792" y="1734201"/>
                  <a:pt x="9559756" y="1754139"/>
                </a:cubicBezTo>
                <a:cubicBezTo>
                  <a:pt x="9558948" y="1769238"/>
                  <a:pt x="9564942" y="1773848"/>
                  <a:pt x="9579348" y="1773387"/>
                </a:cubicBezTo>
                <a:cubicBezTo>
                  <a:pt x="9604588" y="1772578"/>
                  <a:pt x="9629829" y="1772578"/>
                  <a:pt x="9654954" y="1773387"/>
                </a:cubicBezTo>
                <a:cubicBezTo>
                  <a:pt x="9668784" y="1773732"/>
                  <a:pt x="9675816" y="1770505"/>
                  <a:pt x="9675123" y="1754715"/>
                </a:cubicBezTo>
                <a:cubicBezTo>
                  <a:pt x="9674086" y="1728668"/>
                  <a:pt x="9674086" y="1702621"/>
                  <a:pt x="9675123" y="1676575"/>
                </a:cubicBezTo>
                <a:cubicBezTo>
                  <a:pt x="9675699" y="1660785"/>
                  <a:pt x="9668554" y="1657557"/>
                  <a:pt x="9654838" y="1658134"/>
                </a:cubicBezTo>
                <a:cubicBezTo>
                  <a:pt x="9634900" y="1658940"/>
                  <a:pt x="9614846" y="1658365"/>
                  <a:pt x="9594908" y="1658365"/>
                </a:cubicBezTo>
                <a:lnTo>
                  <a:pt x="9595138" y="1658249"/>
                </a:lnTo>
                <a:cubicBezTo>
                  <a:pt x="9588914" y="1658249"/>
                  <a:pt x="9581999" y="1658365"/>
                  <a:pt x="9581769" y="1649836"/>
                </a:cubicBezTo>
                <a:cubicBezTo>
                  <a:pt x="9581538" y="1640500"/>
                  <a:pt x="9589260" y="1641999"/>
                  <a:pt x="9594908" y="1641999"/>
                </a:cubicBezTo>
                <a:cubicBezTo>
                  <a:pt x="9615768" y="1641999"/>
                  <a:pt x="9636628" y="1642229"/>
                  <a:pt x="9657490" y="1641999"/>
                </a:cubicBezTo>
                <a:cubicBezTo>
                  <a:pt x="9663137" y="1641884"/>
                  <a:pt x="9672242" y="1644535"/>
                  <a:pt x="9673279" y="1637273"/>
                </a:cubicBezTo>
                <a:cubicBezTo>
                  <a:pt x="9675238" y="1623673"/>
                  <a:pt x="9676967" y="1608805"/>
                  <a:pt x="9673509" y="1596012"/>
                </a:cubicBezTo>
                <a:cubicBezTo>
                  <a:pt x="9672011" y="1590480"/>
                  <a:pt x="9667833" y="1589270"/>
                  <a:pt x="9662935" y="1589399"/>
                </a:cubicBezTo>
                <a:close/>
                <a:moveTo>
                  <a:pt x="1290460" y="1589399"/>
                </a:moveTo>
                <a:cubicBezTo>
                  <a:pt x="1285561" y="1589530"/>
                  <a:pt x="1279943" y="1590999"/>
                  <a:pt x="1275563" y="1590826"/>
                </a:cubicBezTo>
                <a:cubicBezTo>
                  <a:pt x="1254703" y="1590019"/>
                  <a:pt x="1233843" y="1590597"/>
                  <a:pt x="1212981" y="1590597"/>
                </a:cubicBezTo>
                <a:cubicBezTo>
                  <a:pt x="1187741" y="1590597"/>
                  <a:pt x="1162616" y="1591058"/>
                  <a:pt x="1137375" y="1590480"/>
                </a:cubicBezTo>
                <a:cubicBezTo>
                  <a:pt x="1125735" y="1590250"/>
                  <a:pt x="1119627" y="1593246"/>
                  <a:pt x="1119627" y="1606271"/>
                </a:cubicBezTo>
                <a:cubicBezTo>
                  <a:pt x="1119973" y="1656635"/>
                  <a:pt x="1119742" y="1707000"/>
                  <a:pt x="1119742" y="1757366"/>
                </a:cubicBezTo>
                <a:cubicBezTo>
                  <a:pt x="1119742" y="1777190"/>
                  <a:pt x="1134379" y="1772578"/>
                  <a:pt x="1145790" y="1773157"/>
                </a:cubicBezTo>
                <a:cubicBezTo>
                  <a:pt x="1157660" y="1773732"/>
                  <a:pt x="1168609" y="1773848"/>
                  <a:pt x="1167687" y="1756329"/>
                </a:cubicBezTo>
                <a:cubicBezTo>
                  <a:pt x="1166650" y="1735469"/>
                  <a:pt x="1167457" y="1714609"/>
                  <a:pt x="1167226" y="1693746"/>
                </a:cubicBezTo>
                <a:cubicBezTo>
                  <a:pt x="1167111" y="1684643"/>
                  <a:pt x="1172643" y="1680723"/>
                  <a:pt x="1180019" y="1680609"/>
                </a:cubicBezTo>
                <a:cubicBezTo>
                  <a:pt x="1189239" y="1680494"/>
                  <a:pt x="1187511" y="1688675"/>
                  <a:pt x="1187511" y="1694208"/>
                </a:cubicBezTo>
                <a:cubicBezTo>
                  <a:pt x="1187741" y="1714147"/>
                  <a:pt x="1188317" y="1734201"/>
                  <a:pt x="1187281" y="1754139"/>
                </a:cubicBezTo>
                <a:cubicBezTo>
                  <a:pt x="1186473" y="1769238"/>
                  <a:pt x="1192467" y="1773848"/>
                  <a:pt x="1206873" y="1773387"/>
                </a:cubicBezTo>
                <a:cubicBezTo>
                  <a:pt x="1232113" y="1772578"/>
                  <a:pt x="1257354" y="1772578"/>
                  <a:pt x="1282479" y="1773387"/>
                </a:cubicBezTo>
                <a:cubicBezTo>
                  <a:pt x="1296309" y="1773732"/>
                  <a:pt x="1303341" y="1770505"/>
                  <a:pt x="1302648" y="1754715"/>
                </a:cubicBezTo>
                <a:cubicBezTo>
                  <a:pt x="1301611" y="1728668"/>
                  <a:pt x="1301611" y="1702621"/>
                  <a:pt x="1302648" y="1676575"/>
                </a:cubicBezTo>
                <a:cubicBezTo>
                  <a:pt x="1303224" y="1660785"/>
                  <a:pt x="1296079" y="1657557"/>
                  <a:pt x="1282363" y="1658134"/>
                </a:cubicBezTo>
                <a:cubicBezTo>
                  <a:pt x="1262425" y="1658940"/>
                  <a:pt x="1242371" y="1658365"/>
                  <a:pt x="1222433" y="1658365"/>
                </a:cubicBezTo>
                <a:lnTo>
                  <a:pt x="1222663" y="1658249"/>
                </a:lnTo>
                <a:cubicBezTo>
                  <a:pt x="1216439" y="1658249"/>
                  <a:pt x="1209524" y="1658365"/>
                  <a:pt x="1209294" y="1649836"/>
                </a:cubicBezTo>
                <a:cubicBezTo>
                  <a:pt x="1209063" y="1640500"/>
                  <a:pt x="1216785" y="1641999"/>
                  <a:pt x="1222433" y="1641999"/>
                </a:cubicBezTo>
                <a:cubicBezTo>
                  <a:pt x="1243293" y="1641999"/>
                  <a:pt x="1264153" y="1642229"/>
                  <a:pt x="1285015" y="1641999"/>
                </a:cubicBezTo>
                <a:cubicBezTo>
                  <a:pt x="1290662" y="1641884"/>
                  <a:pt x="1299767" y="1644535"/>
                  <a:pt x="1300804" y="1637273"/>
                </a:cubicBezTo>
                <a:cubicBezTo>
                  <a:pt x="1302763" y="1623673"/>
                  <a:pt x="1304492" y="1608805"/>
                  <a:pt x="1301034" y="1596012"/>
                </a:cubicBezTo>
                <a:cubicBezTo>
                  <a:pt x="1299536" y="1590480"/>
                  <a:pt x="1295358" y="1589270"/>
                  <a:pt x="1290460" y="1589399"/>
                </a:cubicBezTo>
                <a:close/>
                <a:moveTo>
                  <a:pt x="10420576" y="1577687"/>
                </a:moveTo>
                <a:cubicBezTo>
                  <a:pt x="10420345" y="1577917"/>
                  <a:pt x="10420116" y="1578378"/>
                  <a:pt x="10420116" y="1578378"/>
                </a:cubicBezTo>
                <a:lnTo>
                  <a:pt x="10420116" y="1578494"/>
                </a:lnTo>
                <a:cubicBezTo>
                  <a:pt x="10420345" y="1578494"/>
                  <a:pt x="10420576" y="1578494"/>
                  <a:pt x="10420808" y="1578494"/>
                </a:cubicBezTo>
                <a:cubicBezTo>
                  <a:pt x="10420692" y="1578148"/>
                  <a:pt x="10420576" y="1577917"/>
                  <a:pt x="10420576" y="1577687"/>
                </a:cubicBezTo>
                <a:close/>
                <a:moveTo>
                  <a:pt x="2048101" y="1577687"/>
                </a:moveTo>
                <a:cubicBezTo>
                  <a:pt x="2047870" y="1577917"/>
                  <a:pt x="2047641" y="1578378"/>
                  <a:pt x="2047641" y="1578378"/>
                </a:cubicBezTo>
                <a:lnTo>
                  <a:pt x="2047641" y="1578494"/>
                </a:lnTo>
                <a:cubicBezTo>
                  <a:pt x="2047870" y="1578494"/>
                  <a:pt x="2048101" y="1578494"/>
                  <a:pt x="2048333" y="1578494"/>
                </a:cubicBezTo>
                <a:cubicBezTo>
                  <a:pt x="2048217" y="1578148"/>
                  <a:pt x="2048101" y="1577917"/>
                  <a:pt x="2048101" y="1577687"/>
                </a:cubicBezTo>
                <a:close/>
                <a:moveTo>
                  <a:pt x="4081805" y="1531470"/>
                </a:moveTo>
                <a:cubicBezTo>
                  <a:pt x="4067629" y="1528015"/>
                  <a:pt x="4061289" y="1533660"/>
                  <a:pt x="4061289" y="1550142"/>
                </a:cubicBezTo>
                <a:cubicBezTo>
                  <a:pt x="4061289" y="1565585"/>
                  <a:pt x="4063941" y="1573653"/>
                  <a:pt x="4082265" y="1573422"/>
                </a:cubicBezTo>
                <a:cubicBezTo>
                  <a:pt x="4099207" y="1573308"/>
                  <a:pt x="4104394" y="1567775"/>
                  <a:pt x="4104161" y="1551064"/>
                </a:cubicBezTo>
                <a:cubicBezTo>
                  <a:pt x="4103934" y="1535389"/>
                  <a:pt x="4099091" y="1528360"/>
                  <a:pt x="4081805" y="1531470"/>
                </a:cubicBezTo>
                <a:close/>
                <a:moveTo>
                  <a:pt x="4221028" y="1530894"/>
                </a:moveTo>
                <a:cubicBezTo>
                  <a:pt x="4205816" y="1530320"/>
                  <a:pt x="4196825" y="1532508"/>
                  <a:pt x="4197055" y="1551525"/>
                </a:cubicBezTo>
                <a:cubicBezTo>
                  <a:pt x="4197171" y="1569273"/>
                  <a:pt x="4203856" y="1574460"/>
                  <a:pt x="4220109" y="1572961"/>
                </a:cubicBezTo>
                <a:cubicBezTo>
                  <a:pt x="4229556" y="1572155"/>
                  <a:pt x="4239125" y="1572847"/>
                  <a:pt x="4248688" y="1572847"/>
                </a:cubicBezTo>
                <a:cubicBezTo>
                  <a:pt x="4259869" y="1572847"/>
                  <a:pt x="4271280" y="1572039"/>
                  <a:pt x="4282457" y="1573077"/>
                </a:cubicBezTo>
                <a:cubicBezTo>
                  <a:pt x="4299862" y="1574690"/>
                  <a:pt x="4302282" y="1565471"/>
                  <a:pt x="4302282" y="1551064"/>
                </a:cubicBezTo>
                <a:lnTo>
                  <a:pt x="4302515" y="1550949"/>
                </a:lnTo>
                <a:cubicBezTo>
                  <a:pt x="4302515" y="1546109"/>
                  <a:pt x="4302052" y="1542074"/>
                  <a:pt x="4300784" y="1538964"/>
                </a:cubicBezTo>
                <a:cubicBezTo>
                  <a:pt x="4299402" y="1535389"/>
                  <a:pt x="4296866" y="1532855"/>
                  <a:pt x="4292716" y="1531701"/>
                </a:cubicBezTo>
                <a:cubicBezTo>
                  <a:pt x="4290182" y="1531009"/>
                  <a:pt x="4287183" y="1530781"/>
                  <a:pt x="4283495" y="1530894"/>
                </a:cubicBezTo>
                <a:cubicBezTo>
                  <a:pt x="4262635" y="1531816"/>
                  <a:pt x="4241775" y="1531701"/>
                  <a:pt x="4221028" y="1530894"/>
                </a:cubicBezTo>
                <a:close/>
                <a:moveTo>
                  <a:pt x="8916532" y="1529281"/>
                </a:moveTo>
                <a:cubicBezTo>
                  <a:pt x="8904084" y="1530203"/>
                  <a:pt x="8891636" y="1527898"/>
                  <a:pt x="8892904" y="1547261"/>
                </a:cubicBezTo>
                <a:cubicBezTo>
                  <a:pt x="8893826" y="1560631"/>
                  <a:pt x="8891060" y="1575151"/>
                  <a:pt x="8911576" y="1571809"/>
                </a:cubicBezTo>
                <a:cubicBezTo>
                  <a:pt x="8924945" y="1572616"/>
                  <a:pt x="8937046" y="1573538"/>
                  <a:pt x="8935893" y="1554291"/>
                </a:cubicBezTo>
                <a:cubicBezTo>
                  <a:pt x="8935087" y="1540692"/>
                  <a:pt x="8937046" y="1527668"/>
                  <a:pt x="8916532" y="1529281"/>
                </a:cubicBezTo>
                <a:close/>
                <a:moveTo>
                  <a:pt x="544057" y="1529281"/>
                </a:moveTo>
                <a:cubicBezTo>
                  <a:pt x="531609" y="1530203"/>
                  <a:pt x="519161" y="1527898"/>
                  <a:pt x="520429" y="1547261"/>
                </a:cubicBezTo>
                <a:cubicBezTo>
                  <a:pt x="521351" y="1560631"/>
                  <a:pt x="518585" y="1575151"/>
                  <a:pt x="539101" y="1571809"/>
                </a:cubicBezTo>
                <a:cubicBezTo>
                  <a:pt x="552470" y="1572616"/>
                  <a:pt x="564571" y="1573538"/>
                  <a:pt x="563418" y="1554291"/>
                </a:cubicBezTo>
                <a:cubicBezTo>
                  <a:pt x="562612" y="1540692"/>
                  <a:pt x="564571" y="1527668"/>
                  <a:pt x="544057" y="1529281"/>
                </a:cubicBezTo>
                <a:close/>
                <a:moveTo>
                  <a:pt x="9990685" y="1528820"/>
                </a:moveTo>
                <a:cubicBezTo>
                  <a:pt x="9975240" y="1528128"/>
                  <a:pt x="9966828" y="1530894"/>
                  <a:pt x="9966828" y="1549567"/>
                </a:cubicBezTo>
                <a:cubicBezTo>
                  <a:pt x="9966828" y="1567661"/>
                  <a:pt x="9974204" y="1572270"/>
                  <a:pt x="9990108" y="1570887"/>
                </a:cubicBezTo>
                <a:cubicBezTo>
                  <a:pt x="9999558" y="1570080"/>
                  <a:pt x="10009124" y="1570657"/>
                  <a:pt x="10018690" y="1570657"/>
                </a:cubicBezTo>
                <a:cubicBezTo>
                  <a:pt x="10030792" y="1570657"/>
                  <a:pt x="10043009" y="1569965"/>
                  <a:pt x="10055110" y="1570771"/>
                </a:cubicBezTo>
                <a:cubicBezTo>
                  <a:pt x="10069979" y="1571696"/>
                  <a:pt x="10072399" y="1563511"/>
                  <a:pt x="10071938" y="1551410"/>
                </a:cubicBezTo>
                <a:cubicBezTo>
                  <a:pt x="10071477" y="1540000"/>
                  <a:pt x="10073550" y="1528243"/>
                  <a:pt x="10055686" y="1528820"/>
                </a:cubicBezTo>
                <a:cubicBezTo>
                  <a:pt x="10034020" y="1529626"/>
                  <a:pt x="10012352" y="1529742"/>
                  <a:pt x="9990685" y="1528820"/>
                </a:cubicBezTo>
                <a:close/>
                <a:moveTo>
                  <a:pt x="1618210" y="1528820"/>
                </a:moveTo>
                <a:cubicBezTo>
                  <a:pt x="1602765" y="1528128"/>
                  <a:pt x="1594353" y="1530894"/>
                  <a:pt x="1594353" y="1549567"/>
                </a:cubicBezTo>
                <a:cubicBezTo>
                  <a:pt x="1594353" y="1567661"/>
                  <a:pt x="1601729" y="1572270"/>
                  <a:pt x="1617633" y="1570887"/>
                </a:cubicBezTo>
                <a:cubicBezTo>
                  <a:pt x="1627083" y="1570080"/>
                  <a:pt x="1636649" y="1570657"/>
                  <a:pt x="1646215" y="1570657"/>
                </a:cubicBezTo>
                <a:cubicBezTo>
                  <a:pt x="1658317" y="1570657"/>
                  <a:pt x="1670534" y="1569965"/>
                  <a:pt x="1682635" y="1570771"/>
                </a:cubicBezTo>
                <a:cubicBezTo>
                  <a:pt x="1697504" y="1571696"/>
                  <a:pt x="1699924" y="1563511"/>
                  <a:pt x="1699463" y="1551410"/>
                </a:cubicBezTo>
                <a:cubicBezTo>
                  <a:pt x="1699002" y="1540000"/>
                  <a:pt x="1701075" y="1528243"/>
                  <a:pt x="1683211" y="1528820"/>
                </a:cubicBezTo>
                <a:cubicBezTo>
                  <a:pt x="1661545" y="1529626"/>
                  <a:pt x="1639877" y="1529742"/>
                  <a:pt x="1618210" y="1528820"/>
                </a:cubicBezTo>
                <a:close/>
                <a:moveTo>
                  <a:pt x="9852612" y="1528128"/>
                </a:moveTo>
                <a:cubicBezTo>
                  <a:pt x="9839474" y="1525595"/>
                  <a:pt x="9830022" y="1528015"/>
                  <a:pt x="9830598" y="1545993"/>
                </a:cubicBezTo>
                <a:cubicBezTo>
                  <a:pt x="9831174" y="1560170"/>
                  <a:pt x="9830714" y="1571924"/>
                  <a:pt x="9850653" y="1570426"/>
                </a:cubicBezTo>
                <a:lnTo>
                  <a:pt x="9850653" y="1570541"/>
                </a:lnTo>
                <a:cubicBezTo>
                  <a:pt x="9863676" y="1569504"/>
                  <a:pt x="9874856" y="1570426"/>
                  <a:pt x="9873704" y="1551756"/>
                </a:cubicBezTo>
                <a:cubicBezTo>
                  <a:pt x="9872896" y="1537695"/>
                  <a:pt x="9874280" y="1524210"/>
                  <a:pt x="9852612" y="1528128"/>
                </a:cubicBezTo>
                <a:close/>
                <a:moveTo>
                  <a:pt x="1480137" y="1528128"/>
                </a:moveTo>
                <a:cubicBezTo>
                  <a:pt x="1466999" y="1525595"/>
                  <a:pt x="1457547" y="1528015"/>
                  <a:pt x="1458123" y="1545993"/>
                </a:cubicBezTo>
                <a:cubicBezTo>
                  <a:pt x="1458699" y="1560170"/>
                  <a:pt x="1458239" y="1571924"/>
                  <a:pt x="1478178" y="1570426"/>
                </a:cubicBezTo>
                <a:lnTo>
                  <a:pt x="1478178" y="1570541"/>
                </a:lnTo>
                <a:cubicBezTo>
                  <a:pt x="1491201" y="1569504"/>
                  <a:pt x="1502381" y="1570426"/>
                  <a:pt x="1501229" y="1551756"/>
                </a:cubicBezTo>
                <a:cubicBezTo>
                  <a:pt x="1500421" y="1537695"/>
                  <a:pt x="1501805" y="1524210"/>
                  <a:pt x="1480137" y="1528128"/>
                </a:cubicBezTo>
                <a:close/>
                <a:moveTo>
                  <a:pt x="9045498" y="1527782"/>
                </a:moveTo>
                <a:cubicBezTo>
                  <a:pt x="9028326" y="1526861"/>
                  <a:pt x="9025906" y="1535160"/>
                  <a:pt x="9025445" y="1549682"/>
                </a:cubicBezTo>
                <a:cubicBezTo>
                  <a:pt x="9024868" y="1566277"/>
                  <a:pt x="9031553" y="1571234"/>
                  <a:pt x="9046882" y="1569965"/>
                </a:cubicBezTo>
                <a:cubicBezTo>
                  <a:pt x="9057255" y="1569158"/>
                  <a:pt x="9067742" y="1569850"/>
                  <a:pt x="9078115" y="1569850"/>
                </a:cubicBezTo>
                <a:cubicBezTo>
                  <a:pt x="9088604" y="1569850"/>
                  <a:pt x="9098976" y="1569158"/>
                  <a:pt x="9109349" y="1570080"/>
                </a:cubicBezTo>
                <a:cubicBezTo>
                  <a:pt x="9125024" y="1571463"/>
                  <a:pt x="9130786" y="1565701"/>
                  <a:pt x="9130556" y="1549567"/>
                </a:cubicBezTo>
                <a:cubicBezTo>
                  <a:pt x="9130324" y="1534697"/>
                  <a:pt x="9127444" y="1526861"/>
                  <a:pt x="9110501" y="1527782"/>
                </a:cubicBezTo>
                <a:cubicBezTo>
                  <a:pt x="9088948" y="1528935"/>
                  <a:pt x="9067166" y="1528935"/>
                  <a:pt x="9045498" y="1527782"/>
                </a:cubicBezTo>
                <a:close/>
                <a:moveTo>
                  <a:pt x="673023" y="1527782"/>
                </a:moveTo>
                <a:cubicBezTo>
                  <a:pt x="655851" y="1526861"/>
                  <a:pt x="653431" y="1535160"/>
                  <a:pt x="652970" y="1549682"/>
                </a:cubicBezTo>
                <a:cubicBezTo>
                  <a:pt x="652393" y="1566277"/>
                  <a:pt x="659078" y="1571234"/>
                  <a:pt x="674407" y="1569965"/>
                </a:cubicBezTo>
                <a:cubicBezTo>
                  <a:pt x="684780" y="1569158"/>
                  <a:pt x="695267" y="1569850"/>
                  <a:pt x="705640" y="1569850"/>
                </a:cubicBezTo>
                <a:cubicBezTo>
                  <a:pt x="716129" y="1569850"/>
                  <a:pt x="726501" y="1569158"/>
                  <a:pt x="736874" y="1570080"/>
                </a:cubicBezTo>
                <a:cubicBezTo>
                  <a:pt x="752549" y="1571463"/>
                  <a:pt x="758311" y="1565701"/>
                  <a:pt x="758081" y="1549567"/>
                </a:cubicBezTo>
                <a:cubicBezTo>
                  <a:pt x="757849" y="1534697"/>
                  <a:pt x="754969" y="1526861"/>
                  <a:pt x="738026" y="1527782"/>
                </a:cubicBezTo>
                <a:cubicBezTo>
                  <a:pt x="716473" y="1528935"/>
                  <a:pt x="694691" y="1528935"/>
                  <a:pt x="673023" y="1527782"/>
                </a:cubicBezTo>
                <a:close/>
                <a:moveTo>
                  <a:pt x="10929070" y="1527552"/>
                </a:moveTo>
                <a:cubicBezTo>
                  <a:pt x="10912243" y="1526630"/>
                  <a:pt x="10904176" y="1530548"/>
                  <a:pt x="10904176" y="1550028"/>
                </a:cubicBezTo>
                <a:lnTo>
                  <a:pt x="10905674" y="1559937"/>
                </a:lnTo>
                <a:lnTo>
                  <a:pt x="10905559" y="1559824"/>
                </a:lnTo>
                <a:lnTo>
                  <a:pt x="10905674" y="1559938"/>
                </a:lnTo>
                <a:lnTo>
                  <a:pt x="10905674" y="1559937"/>
                </a:lnTo>
                <a:lnTo>
                  <a:pt x="10914664" y="1568812"/>
                </a:lnTo>
                <a:cubicBezTo>
                  <a:pt x="10918697" y="1569850"/>
                  <a:pt x="10923538" y="1569735"/>
                  <a:pt x="10928956" y="1569504"/>
                </a:cubicBezTo>
                <a:cubicBezTo>
                  <a:pt x="10938406" y="1569158"/>
                  <a:pt x="10947972" y="1569504"/>
                  <a:pt x="10957537" y="1569504"/>
                </a:cubicBezTo>
                <a:cubicBezTo>
                  <a:pt x="10968832" y="1569504"/>
                  <a:pt x="10980128" y="1568697"/>
                  <a:pt x="10991306" y="1569619"/>
                </a:cubicBezTo>
                <a:cubicBezTo>
                  <a:pt x="11007788" y="1571002"/>
                  <a:pt x="11009286" y="1561552"/>
                  <a:pt x="11009286" y="1548644"/>
                </a:cubicBezTo>
                <a:cubicBezTo>
                  <a:pt x="11009286" y="1535850"/>
                  <a:pt x="11007903" y="1526745"/>
                  <a:pt x="10991422" y="1527552"/>
                </a:cubicBezTo>
                <a:cubicBezTo>
                  <a:pt x="10970676" y="1528589"/>
                  <a:pt x="10949816" y="1528589"/>
                  <a:pt x="10929070" y="1527552"/>
                </a:cubicBezTo>
                <a:close/>
                <a:moveTo>
                  <a:pt x="2556595" y="1527552"/>
                </a:moveTo>
                <a:cubicBezTo>
                  <a:pt x="2539768" y="1526630"/>
                  <a:pt x="2531701" y="1530548"/>
                  <a:pt x="2531701" y="1550028"/>
                </a:cubicBezTo>
                <a:lnTo>
                  <a:pt x="2533199" y="1559937"/>
                </a:lnTo>
                <a:lnTo>
                  <a:pt x="2533084" y="1559824"/>
                </a:lnTo>
                <a:lnTo>
                  <a:pt x="2533199" y="1559938"/>
                </a:lnTo>
                <a:lnTo>
                  <a:pt x="2533199" y="1559937"/>
                </a:lnTo>
                <a:lnTo>
                  <a:pt x="2542189" y="1568812"/>
                </a:lnTo>
                <a:cubicBezTo>
                  <a:pt x="2546222" y="1569850"/>
                  <a:pt x="2551063" y="1569735"/>
                  <a:pt x="2556481" y="1569504"/>
                </a:cubicBezTo>
                <a:cubicBezTo>
                  <a:pt x="2565931" y="1569158"/>
                  <a:pt x="2575497" y="1569504"/>
                  <a:pt x="2585062" y="1569504"/>
                </a:cubicBezTo>
                <a:cubicBezTo>
                  <a:pt x="2596357" y="1569504"/>
                  <a:pt x="2607653" y="1568697"/>
                  <a:pt x="2618831" y="1569619"/>
                </a:cubicBezTo>
                <a:cubicBezTo>
                  <a:pt x="2635313" y="1571002"/>
                  <a:pt x="2636811" y="1561552"/>
                  <a:pt x="2636811" y="1548644"/>
                </a:cubicBezTo>
                <a:cubicBezTo>
                  <a:pt x="2636811" y="1535850"/>
                  <a:pt x="2635428" y="1526745"/>
                  <a:pt x="2618947" y="1527552"/>
                </a:cubicBezTo>
                <a:cubicBezTo>
                  <a:pt x="2598201" y="1528589"/>
                  <a:pt x="2577341" y="1528589"/>
                  <a:pt x="2556595" y="1527552"/>
                </a:cubicBezTo>
                <a:close/>
                <a:moveTo>
                  <a:pt x="3883339" y="1526169"/>
                </a:moveTo>
                <a:lnTo>
                  <a:pt x="3883339" y="1526284"/>
                </a:lnTo>
                <a:cubicBezTo>
                  <a:pt x="3865590" y="1527552"/>
                  <a:pt x="3850262" y="1525708"/>
                  <a:pt x="3853834" y="1551295"/>
                </a:cubicBezTo>
                <a:cubicBezTo>
                  <a:pt x="3855794" y="1565240"/>
                  <a:pt x="3849684" y="1582642"/>
                  <a:pt x="3874465" y="1579646"/>
                </a:cubicBezTo>
                <a:cubicBezTo>
                  <a:pt x="3890485" y="1577687"/>
                  <a:pt x="3912843" y="1585179"/>
                  <a:pt x="3905697" y="1554061"/>
                </a:cubicBezTo>
                <a:cubicBezTo>
                  <a:pt x="3908925" y="1537119"/>
                  <a:pt x="3907541" y="1524440"/>
                  <a:pt x="3883339" y="1526169"/>
                </a:cubicBezTo>
                <a:close/>
                <a:moveTo>
                  <a:pt x="9217455" y="1525595"/>
                </a:moveTo>
                <a:cubicBezTo>
                  <a:pt x="9177808" y="1525443"/>
                  <a:pt x="9157905" y="1545417"/>
                  <a:pt x="9157755" y="1585524"/>
                </a:cubicBezTo>
                <a:lnTo>
                  <a:pt x="9157639" y="1585408"/>
                </a:lnTo>
                <a:cubicBezTo>
                  <a:pt x="9157639" y="1596705"/>
                  <a:pt x="9158446" y="1607999"/>
                  <a:pt x="9157409" y="1619178"/>
                </a:cubicBezTo>
                <a:cubicBezTo>
                  <a:pt x="9155680" y="1637965"/>
                  <a:pt x="9159829" y="1646724"/>
                  <a:pt x="9182188" y="1646724"/>
                </a:cubicBezTo>
                <a:cubicBezTo>
                  <a:pt x="9204086" y="1646839"/>
                  <a:pt x="9204893" y="1637620"/>
                  <a:pt x="9205469" y="1620678"/>
                </a:cubicBezTo>
                <a:cubicBezTo>
                  <a:pt x="9205930" y="1606847"/>
                  <a:pt x="9196595" y="1581029"/>
                  <a:pt x="9212961" y="1581029"/>
                </a:cubicBezTo>
                <a:cubicBezTo>
                  <a:pt x="9236472" y="1581146"/>
                  <a:pt x="9223563" y="1607307"/>
                  <a:pt x="9223910" y="1621252"/>
                </a:cubicBezTo>
                <a:cubicBezTo>
                  <a:pt x="9224370" y="1640500"/>
                  <a:pt x="9229558" y="1646493"/>
                  <a:pt x="9249150" y="1645801"/>
                </a:cubicBezTo>
                <a:cubicBezTo>
                  <a:pt x="9267476" y="1645111"/>
                  <a:pt x="9274160" y="1638887"/>
                  <a:pt x="9273008" y="1621252"/>
                </a:cubicBezTo>
                <a:cubicBezTo>
                  <a:pt x="9272200" y="1608344"/>
                  <a:pt x="9272892" y="1595322"/>
                  <a:pt x="9272892" y="1582296"/>
                </a:cubicBezTo>
                <a:cubicBezTo>
                  <a:pt x="9272892" y="1544644"/>
                  <a:pt x="9254417" y="1525742"/>
                  <a:pt x="9217455" y="1525595"/>
                </a:cubicBezTo>
                <a:close/>
                <a:moveTo>
                  <a:pt x="4387340" y="1525595"/>
                </a:moveTo>
                <a:cubicBezTo>
                  <a:pt x="4347769" y="1525362"/>
                  <a:pt x="4327905" y="1544530"/>
                  <a:pt x="4327752" y="1583103"/>
                </a:cubicBezTo>
                <a:lnTo>
                  <a:pt x="4327752" y="1582988"/>
                </a:lnTo>
                <a:cubicBezTo>
                  <a:pt x="4327868" y="1596012"/>
                  <a:pt x="4328674" y="1609036"/>
                  <a:pt x="4327639" y="1621946"/>
                </a:cubicBezTo>
                <a:cubicBezTo>
                  <a:pt x="4325909" y="1642574"/>
                  <a:pt x="4338011" y="1643266"/>
                  <a:pt x="4353685" y="1644073"/>
                </a:cubicBezTo>
                <a:cubicBezTo>
                  <a:pt x="4371664" y="1645111"/>
                  <a:pt x="4376619" y="1637735"/>
                  <a:pt x="4375122" y="1621485"/>
                </a:cubicBezTo>
                <a:cubicBezTo>
                  <a:pt x="4374315" y="1612032"/>
                  <a:pt x="4375008" y="1602466"/>
                  <a:pt x="4375122" y="1592901"/>
                </a:cubicBezTo>
                <a:cubicBezTo>
                  <a:pt x="4375122" y="1585869"/>
                  <a:pt x="4374776" y="1578494"/>
                  <a:pt x="4385034" y="1578263"/>
                </a:cubicBezTo>
                <a:cubicBezTo>
                  <a:pt x="4395292" y="1578033"/>
                  <a:pt x="4395636" y="1584947"/>
                  <a:pt x="4395636" y="1592210"/>
                </a:cubicBezTo>
                <a:cubicBezTo>
                  <a:pt x="4395869" y="1604311"/>
                  <a:pt x="4395636" y="1616527"/>
                  <a:pt x="4395869" y="1628628"/>
                </a:cubicBezTo>
                <a:cubicBezTo>
                  <a:pt x="4395982" y="1635543"/>
                  <a:pt x="4395982" y="1641652"/>
                  <a:pt x="4405664" y="1643958"/>
                </a:cubicBezTo>
                <a:cubicBezTo>
                  <a:pt x="4431941" y="1650182"/>
                  <a:pt x="4442889" y="1642574"/>
                  <a:pt x="4442889" y="1615606"/>
                </a:cubicBezTo>
                <a:cubicBezTo>
                  <a:pt x="4442889" y="1604426"/>
                  <a:pt x="4442889" y="1593131"/>
                  <a:pt x="4442889" y="1581837"/>
                </a:cubicBezTo>
                <a:cubicBezTo>
                  <a:pt x="4442811" y="1544575"/>
                  <a:pt x="4424299" y="1525823"/>
                  <a:pt x="4387340" y="1525595"/>
                </a:cubicBezTo>
                <a:close/>
                <a:moveTo>
                  <a:pt x="844980" y="1525595"/>
                </a:moveTo>
                <a:cubicBezTo>
                  <a:pt x="805333" y="1525443"/>
                  <a:pt x="785430" y="1545417"/>
                  <a:pt x="785280" y="1585524"/>
                </a:cubicBezTo>
                <a:lnTo>
                  <a:pt x="785164" y="1585408"/>
                </a:lnTo>
                <a:cubicBezTo>
                  <a:pt x="785164" y="1596705"/>
                  <a:pt x="785971" y="1607999"/>
                  <a:pt x="784934" y="1619178"/>
                </a:cubicBezTo>
                <a:cubicBezTo>
                  <a:pt x="783205" y="1637965"/>
                  <a:pt x="787354" y="1646724"/>
                  <a:pt x="809713" y="1646724"/>
                </a:cubicBezTo>
                <a:cubicBezTo>
                  <a:pt x="831611" y="1646839"/>
                  <a:pt x="832418" y="1637620"/>
                  <a:pt x="832994" y="1620678"/>
                </a:cubicBezTo>
                <a:cubicBezTo>
                  <a:pt x="833455" y="1606847"/>
                  <a:pt x="824120" y="1581029"/>
                  <a:pt x="840486" y="1581029"/>
                </a:cubicBezTo>
                <a:cubicBezTo>
                  <a:pt x="863997" y="1581146"/>
                  <a:pt x="851088" y="1607307"/>
                  <a:pt x="851435" y="1621252"/>
                </a:cubicBezTo>
                <a:cubicBezTo>
                  <a:pt x="851895" y="1640500"/>
                  <a:pt x="857083" y="1646493"/>
                  <a:pt x="876675" y="1645801"/>
                </a:cubicBezTo>
                <a:cubicBezTo>
                  <a:pt x="895001" y="1645111"/>
                  <a:pt x="901685" y="1638887"/>
                  <a:pt x="900533" y="1621252"/>
                </a:cubicBezTo>
                <a:cubicBezTo>
                  <a:pt x="899725" y="1608344"/>
                  <a:pt x="900417" y="1595322"/>
                  <a:pt x="900417" y="1582296"/>
                </a:cubicBezTo>
                <a:cubicBezTo>
                  <a:pt x="900417" y="1544644"/>
                  <a:pt x="881942" y="1525742"/>
                  <a:pt x="844980" y="1525595"/>
                </a:cubicBezTo>
                <a:close/>
                <a:moveTo>
                  <a:pt x="11662767" y="1525248"/>
                </a:moveTo>
                <a:cubicBezTo>
                  <a:pt x="11638564" y="1526745"/>
                  <a:pt x="11614246" y="1525823"/>
                  <a:pt x="11589929" y="1526054"/>
                </a:cubicBezTo>
                <a:cubicBezTo>
                  <a:pt x="11582322" y="1526054"/>
                  <a:pt x="11572755" y="1524556"/>
                  <a:pt x="11572526" y="1536080"/>
                </a:cubicBezTo>
                <a:cubicBezTo>
                  <a:pt x="11572064" y="1565240"/>
                  <a:pt x="11564457" y="1593707"/>
                  <a:pt x="11569298" y="1623790"/>
                </a:cubicBezTo>
                <a:cubicBezTo>
                  <a:pt x="11573216" y="1648338"/>
                  <a:pt x="11587278" y="1643843"/>
                  <a:pt x="11602260" y="1644073"/>
                </a:cubicBezTo>
                <a:cubicBezTo>
                  <a:pt x="11620700" y="1644419"/>
                  <a:pt x="11618626" y="1631627"/>
                  <a:pt x="11620124" y="1619178"/>
                </a:cubicBezTo>
                <a:cubicBezTo>
                  <a:pt x="11621738" y="1605810"/>
                  <a:pt x="11611480" y="1582988"/>
                  <a:pt x="11629114" y="1581607"/>
                </a:cubicBezTo>
                <a:cubicBezTo>
                  <a:pt x="11640870" y="1580684"/>
                  <a:pt x="11634992" y="1604888"/>
                  <a:pt x="11634646" y="1617449"/>
                </a:cubicBezTo>
                <a:cubicBezTo>
                  <a:pt x="11634184" y="1636698"/>
                  <a:pt x="11638218" y="1644996"/>
                  <a:pt x="11660117" y="1644650"/>
                </a:cubicBezTo>
                <a:cubicBezTo>
                  <a:pt x="11681208" y="1644304"/>
                  <a:pt x="11690544" y="1639348"/>
                  <a:pt x="11687663" y="1617103"/>
                </a:cubicBezTo>
                <a:cubicBezTo>
                  <a:pt x="11686280" y="1606039"/>
                  <a:pt x="11687432" y="1594629"/>
                  <a:pt x="11687432" y="1583334"/>
                </a:cubicBezTo>
                <a:cubicBezTo>
                  <a:pt x="11687432" y="1572039"/>
                  <a:pt x="11686164" y="1560631"/>
                  <a:pt x="11687663" y="1549567"/>
                </a:cubicBezTo>
                <a:cubicBezTo>
                  <a:pt x="11690313" y="1529396"/>
                  <a:pt x="11681784" y="1523979"/>
                  <a:pt x="11662767" y="1525248"/>
                </a:cubicBezTo>
                <a:close/>
                <a:moveTo>
                  <a:pt x="6800726" y="1525248"/>
                </a:moveTo>
                <a:cubicBezTo>
                  <a:pt x="6762002" y="1525097"/>
                  <a:pt x="6742639" y="1544415"/>
                  <a:pt x="6742639" y="1583219"/>
                </a:cubicBezTo>
                <a:lnTo>
                  <a:pt x="6742755" y="1583564"/>
                </a:lnTo>
                <a:cubicBezTo>
                  <a:pt x="6742755" y="1596589"/>
                  <a:pt x="6743561" y="1609613"/>
                  <a:pt x="6742523" y="1622521"/>
                </a:cubicBezTo>
                <a:cubicBezTo>
                  <a:pt x="6741254" y="1638541"/>
                  <a:pt x="6745751" y="1644879"/>
                  <a:pt x="6763731" y="1645226"/>
                </a:cubicBezTo>
                <a:cubicBezTo>
                  <a:pt x="6785168" y="1645572"/>
                  <a:pt x="6791736" y="1637273"/>
                  <a:pt x="6790009" y="1617679"/>
                </a:cubicBezTo>
                <a:cubicBezTo>
                  <a:pt x="6789086" y="1608229"/>
                  <a:pt x="6789662" y="1598548"/>
                  <a:pt x="6790009" y="1589098"/>
                </a:cubicBezTo>
                <a:cubicBezTo>
                  <a:pt x="6790238" y="1583451"/>
                  <a:pt x="6792658" y="1578839"/>
                  <a:pt x="6799229" y="1578839"/>
                </a:cubicBezTo>
                <a:cubicBezTo>
                  <a:pt x="6805567" y="1578724"/>
                  <a:pt x="6808793" y="1582988"/>
                  <a:pt x="6809255" y="1588521"/>
                </a:cubicBezTo>
                <a:cubicBezTo>
                  <a:pt x="6809947" y="1597972"/>
                  <a:pt x="6810523" y="1607538"/>
                  <a:pt x="6809947" y="1616988"/>
                </a:cubicBezTo>
                <a:cubicBezTo>
                  <a:pt x="6808793" y="1635429"/>
                  <a:pt x="6812943" y="1645111"/>
                  <a:pt x="6835300" y="1645457"/>
                </a:cubicBezTo>
                <a:cubicBezTo>
                  <a:pt x="6858006" y="1645801"/>
                  <a:pt x="6858468" y="1634508"/>
                  <a:pt x="6857662" y="1618372"/>
                </a:cubicBezTo>
                <a:cubicBezTo>
                  <a:pt x="6857085" y="1606271"/>
                  <a:pt x="6857546" y="1594168"/>
                  <a:pt x="6857546" y="1582066"/>
                </a:cubicBezTo>
                <a:cubicBezTo>
                  <a:pt x="6857463" y="1544264"/>
                  <a:pt x="6838529" y="1525327"/>
                  <a:pt x="6800726" y="1525248"/>
                </a:cubicBezTo>
                <a:close/>
                <a:moveTo>
                  <a:pt x="3941658" y="1525248"/>
                </a:moveTo>
                <a:cubicBezTo>
                  <a:pt x="3920106" y="1523172"/>
                  <a:pt x="3920566" y="1536658"/>
                  <a:pt x="3920566" y="1551525"/>
                </a:cubicBezTo>
                <a:cubicBezTo>
                  <a:pt x="3920566" y="1566046"/>
                  <a:pt x="3919068" y="1579415"/>
                  <a:pt x="3941082" y="1578378"/>
                </a:cubicBezTo>
                <a:cubicBezTo>
                  <a:pt x="3963787" y="1577341"/>
                  <a:pt x="3986259" y="1574344"/>
                  <a:pt x="4009655" y="1577110"/>
                </a:cubicBezTo>
                <a:cubicBezTo>
                  <a:pt x="4041926" y="1580914"/>
                  <a:pt x="4041120" y="1578378"/>
                  <a:pt x="4041350" y="1545071"/>
                </a:cubicBezTo>
                <a:cubicBezTo>
                  <a:pt x="4041464" y="1528128"/>
                  <a:pt x="4034550" y="1524094"/>
                  <a:pt x="4019684" y="1525248"/>
                </a:cubicBezTo>
                <a:cubicBezTo>
                  <a:pt x="4007582" y="1526169"/>
                  <a:pt x="3995363" y="1525477"/>
                  <a:pt x="3983263" y="1525477"/>
                </a:cubicBezTo>
                <a:cubicBezTo>
                  <a:pt x="3969433" y="1525477"/>
                  <a:pt x="3955372" y="1526630"/>
                  <a:pt x="3941658" y="1525248"/>
                </a:cubicBezTo>
                <a:close/>
                <a:moveTo>
                  <a:pt x="3290292" y="1525248"/>
                </a:moveTo>
                <a:cubicBezTo>
                  <a:pt x="3266089" y="1526745"/>
                  <a:pt x="3241771" y="1525823"/>
                  <a:pt x="3217454" y="1526054"/>
                </a:cubicBezTo>
                <a:cubicBezTo>
                  <a:pt x="3209847" y="1526054"/>
                  <a:pt x="3200280" y="1524556"/>
                  <a:pt x="3200051" y="1536080"/>
                </a:cubicBezTo>
                <a:cubicBezTo>
                  <a:pt x="3199589" y="1565240"/>
                  <a:pt x="3191982" y="1593707"/>
                  <a:pt x="3196823" y="1623790"/>
                </a:cubicBezTo>
                <a:cubicBezTo>
                  <a:pt x="3200741" y="1648338"/>
                  <a:pt x="3214803" y="1643843"/>
                  <a:pt x="3229785" y="1644073"/>
                </a:cubicBezTo>
                <a:cubicBezTo>
                  <a:pt x="3248225" y="1644419"/>
                  <a:pt x="3246151" y="1631627"/>
                  <a:pt x="3247649" y="1619178"/>
                </a:cubicBezTo>
                <a:cubicBezTo>
                  <a:pt x="3249263" y="1605810"/>
                  <a:pt x="3239005" y="1582988"/>
                  <a:pt x="3256639" y="1581607"/>
                </a:cubicBezTo>
                <a:cubicBezTo>
                  <a:pt x="3268395" y="1580684"/>
                  <a:pt x="3262517" y="1604888"/>
                  <a:pt x="3262171" y="1617449"/>
                </a:cubicBezTo>
                <a:cubicBezTo>
                  <a:pt x="3261709" y="1636698"/>
                  <a:pt x="3265743" y="1644996"/>
                  <a:pt x="3287642" y="1644650"/>
                </a:cubicBezTo>
                <a:cubicBezTo>
                  <a:pt x="3308733" y="1644304"/>
                  <a:pt x="3318069" y="1639348"/>
                  <a:pt x="3315188" y="1617103"/>
                </a:cubicBezTo>
                <a:cubicBezTo>
                  <a:pt x="3313805" y="1606039"/>
                  <a:pt x="3314957" y="1594629"/>
                  <a:pt x="3314957" y="1583334"/>
                </a:cubicBezTo>
                <a:cubicBezTo>
                  <a:pt x="3314957" y="1572039"/>
                  <a:pt x="3313689" y="1560631"/>
                  <a:pt x="3315188" y="1549567"/>
                </a:cubicBezTo>
                <a:cubicBezTo>
                  <a:pt x="3317838" y="1529396"/>
                  <a:pt x="3309309" y="1523979"/>
                  <a:pt x="3290292" y="1525248"/>
                </a:cubicBezTo>
                <a:close/>
                <a:moveTo>
                  <a:pt x="8004769" y="1525132"/>
                </a:moveTo>
                <a:cubicBezTo>
                  <a:pt x="7966275" y="1525282"/>
                  <a:pt x="7947177" y="1544496"/>
                  <a:pt x="7947488" y="1582759"/>
                </a:cubicBezTo>
                <a:lnTo>
                  <a:pt x="7947604" y="1582873"/>
                </a:lnTo>
                <a:cubicBezTo>
                  <a:pt x="7947604" y="1594053"/>
                  <a:pt x="7948295" y="1605463"/>
                  <a:pt x="7947488" y="1616642"/>
                </a:cubicBezTo>
                <a:cubicBezTo>
                  <a:pt x="7946222" y="1635314"/>
                  <a:pt x="7950946" y="1644419"/>
                  <a:pt x="7973075" y="1644996"/>
                </a:cubicBezTo>
                <a:cubicBezTo>
                  <a:pt x="7997739" y="1645686"/>
                  <a:pt x="7997394" y="1632778"/>
                  <a:pt x="7996470" y="1615836"/>
                </a:cubicBezTo>
                <a:cubicBezTo>
                  <a:pt x="7995894" y="1607192"/>
                  <a:pt x="7996355" y="1598434"/>
                  <a:pt x="7996586" y="1589789"/>
                </a:cubicBezTo>
                <a:cubicBezTo>
                  <a:pt x="7996701" y="1582296"/>
                  <a:pt x="8001427" y="1578724"/>
                  <a:pt x="8008342" y="1578954"/>
                </a:cubicBezTo>
                <a:cubicBezTo>
                  <a:pt x="8015488" y="1579185"/>
                  <a:pt x="8015373" y="1585408"/>
                  <a:pt x="8015373" y="1590480"/>
                </a:cubicBezTo>
                <a:cubicBezTo>
                  <a:pt x="8015602" y="1600968"/>
                  <a:pt x="8016409" y="1611456"/>
                  <a:pt x="8015373" y="1621713"/>
                </a:cubicBezTo>
                <a:cubicBezTo>
                  <a:pt x="8013758" y="1638426"/>
                  <a:pt x="8021711" y="1641538"/>
                  <a:pt x="8036694" y="1642229"/>
                </a:cubicBezTo>
                <a:cubicBezTo>
                  <a:pt x="8057323" y="1643151"/>
                  <a:pt x="8065621" y="1636121"/>
                  <a:pt x="8063202" y="1615375"/>
                </a:cubicBezTo>
                <a:cubicBezTo>
                  <a:pt x="8062049" y="1605117"/>
                  <a:pt x="8062972" y="1594514"/>
                  <a:pt x="8062972" y="1584142"/>
                </a:cubicBezTo>
                <a:cubicBezTo>
                  <a:pt x="8063351" y="1544644"/>
                  <a:pt x="8043954" y="1524982"/>
                  <a:pt x="8004769" y="1525132"/>
                </a:cubicBezTo>
                <a:close/>
                <a:moveTo>
                  <a:pt x="7836499" y="1525016"/>
                </a:moveTo>
                <a:cubicBezTo>
                  <a:pt x="7819904" y="1524325"/>
                  <a:pt x="7817139" y="1531586"/>
                  <a:pt x="7815870" y="1546570"/>
                </a:cubicBezTo>
                <a:cubicBezTo>
                  <a:pt x="7813796" y="1571463"/>
                  <a:pt x="7821518" y="1582296"/>
                  <a:pt x="7847334" y="1578148"/>
                </a:cubicBezTo>
                <a:cubicBezTo>
                  <a:pt x="7855864" y="1576765"/>
                  <a:pt x="7864737" y="1577917"/>
                  <a:pt x="7873382" y="1577917"/>
                </a:cubicBezTo>
                <a:cubicBezTo>
                  <a:pt x="7873382" y="1577802"/>
                  <a:pt x="7873382" y="1577572"/>
                  <a:pt x="7873382" y="1577572"/>
                </a:cubicBezTo>
                <a:cubicBezTo>
                  <a:pt x="7887327" y="1577572"/>
                  <a:pt x="7901272" y="1576882"/>
                  <a:pt x="7915103" y="1577802"/>
                </a:cubicBezTo>
                <a:cubicBezTo>
                  <a:pt x="7937807" y="1579300"/>
                  <a:pt x="7931699" y="1563050"/>
                  <a:pt x="7931930" y="1551295"/>
                </a:cubicBezTo>
                <a:cubicBezTo>
                  <a:pt x="7932160" y="1539307"/>
                  <a:pt x="7937116" y="1524094"/>
                  <a:pt x="7914642" y="1525248"/>
                </a:cubicBezTo>
                <a:cubicBezTo>
                  <a:pt x="7888710" y="1526630"/>
                  <a:pt x="7862548" y="1526169"/>
                  <a:pt x="7836499" y="1525132"/>
                </a:cubicBezTo>
                <a:close/>
                <a:moveTo>
                  <a:pt x="4149110" y="1524902"/>
                </a:moveTo>
                <a:cubicBezTo>
                  <a:pt x="4126982" y="1523749"/>
                  <a:pt x="4124446" y="1532969"/>
                  <a:pt x="4123642" y="1551871"/>
                </a:cubicBezTo>
                <a:cubicBezTo>
                  <a:pt x="4122602" y="1574690"/>
                  <a:pt x="4131362" y="1578494"/>
                  <a:pt x="4151879" y="1578724"/>
                </a:cubicBezTo>
                <a:lnTo>
                  <a:pt x="4151879" y="1578839"/>
                </a:lnTo>
                <a:cubicBezTo>
                  <a:pt x="4173431" y="1579072"/>
                  <a:pt x="4180229" y="1571578"/>
                  <a:pt x="4176079" y="1551295"/>
                </a:cubicBezTo>
                <a:cubicBezTo>
                  <a:pt x="4182303" y="1527206"/>
                  <a:pt x="4168589" y="1525938"/>
                  <a:pt x="4149110" y="1524902"/>
                </a:cubicBezTo>
                <a:close/>
                <a:moveTo>
                  <a:pt x="4887879" y="1524556"/>
                </a:moveTo>
                <a:cubicBezTo>
                  <a:pt x="4871055" y="1523749"/>
                  <a:pt x="4866442" y="1529396"/>
                  <a:pt x="4865290" y="1546455"/>
                </a:cubicBezTo>
                <a:cubicBezTo>
                  <a:pt x="4863563" y="1571696"/>
                  <a:pt x="4871285" y="1581490"/>
                  <a:pt x="4896639" y="1577572"/>
                </a:cubicBezTo>
                <a:cubicBezTo>
                  <a:pt x="4905976" y="1576073"/>
                  <a:pt x="4915656" y="1577341"/>
                  <a:pt x="4925224" y="1577341"/>
                </a:cubicBezTo>
                <a:cubicBezTo>
                  <a:pt x="4925224" y="1577226"/>
                  <a:pt x="4925224" y="1577226"/>
                  <a:pt x="4925224" y="1577226"/>
                </a:cubicBezTo>
                <a:cubicBezTo>
                  <a:pt x="4937324" y="1577226"/>
                  <a:pt x="4949540" y="1576188"/>
                  <a:pt x="4961526" y="1577456"/>
                </a:cubicBezTo>
                <a:cubicBezTo>
                  <a:pt x="4984809" y="1579992"/>
                  <a:pt x="4980429" y="1564202"/>
                  <a:pt x="4980889" y="1550718"/>
                </a:cubicBezTo>
                <a:cubicBezTo>
                  <a:pt x="4981465" y="1536080"/>
                  <a:pt x="4982732" y="1523057"/>
                  <a:pt x="4960605" y="1524556"/>
                </a:cubicBezTo>
                <a:cubicBezTo>
                  <a:pt x="4936516" y="1526169"/>
                  <a:pt x="4912084" y="1525708"/>
                  <a:pt x="4887879" y="1524556"/>
                </a:cubicBezTo>
                <a:close/>
                <a:moveTo>
                  <a:pt x="7704652" y="1524440"/>
                </a:moveTo>
                <a:cubicBezTo>
                  <a:pt x="7683790" y="1523979"/>
                  <a:pt x="7678490" y="1532277"/>
                  <a:pt x="7681947" y="1550488"/>
                </a:cubicBezTo>
                <a:cubicBezTo>
                  <a:pt x="7679066" y="1568468"/>
                  <a:pt x="7681485" y="1579185"/>
                  <a:pt x="7704996" y="1578954"/>
                </a:cubicBezTo>
                <a:cubicBezTo>
                  <a:pt x="7728162" y="1578724"/>
                  <a:pt x="7729085" y="1567775"/>
                  <a:pt x="7729661" y="1550142"/>
                </a:cubicBezTo>
                <a:cubicBezTo>
                  <a:pt x="7730238" y="1531127"/>
                  <a:pt x="7724130" y="1524786"/>
                  <a:pt x="7704652" y="1524440"/>
                </a:cubicBezTo>
                <a:close/>
                <a:moveTo>
                  <a:pt x="7302766" y="1524325"/>
                </a:moveTo>
                <a:cubicBezTo>
                  <a:pt x="7285016" y="1523518"/>
                  <a:pt x="7281445" y="1531355"/>
                  <a:pt x="7280638" y="1547491"/>
                </a:cubicBezTo>
                <a:cubicBezTo>
                  <a:pt x="7279600" y="1569965"/>
                  <a:pt x="7286977" y="1579992"/>
                  <a:pt x="7310142" y="1576995"/>
                </a:cubicBezTo>
                <a:lnTo>
                  <a:pt x="7310142" y="1577110"/>
                </a:lnTo>
                <a:cubicBezTo>
                  <a:pt x="7319478" y="1575960"/>
                  <a:pt x="7329159" y="1576995"/>
                  <a:pt x="7338725" y="1577110"/>
                </a:cubicBezTo>
                <a:cubicBezTo>
                  <a:pt x="7351748" y="1577110"/>
                  <a:pt x="7364887" y="1576421"/>
                  <a:pt x="7377796" y="1577226"/>
                </a:cubicBezTo>
                <a:cubicBezTo>
                  <a:pt x="7398657" y="1578611"/>
                  <a:pt x="7396466" y="1564202"/>
                  <a:pt x="7396466" y="1551179"/>
                </a:cubicBezTo>
                <a:cubicBezTo>
                  <a:pt x="7396466" y="1538272"/>
                  <a:pt x="7399233" y="1524094"/>
                  <a:pt x="7378257" y="1524670"/>
                </a:cubicBezTo>
                <a:cubicBezTo>
                  <a:pt x="7353132" y="1525362"/>
                  <a:pt x="7327890" y="1525477"/>
                  <a:pt x="7302766" y="1524325"/>
                </a:cubicBezTo>
                <a:close/>
                <a:moveTo>
                  <a:pt x="5292188" y="1524210"/>
                </a:moveTo>
                <a:lnTo>
                  <a:pt x="5292188" y="1524325"/>
                </a:lnTo>
                <a:cubicBezTo>
                  <a:pt x="5270173" y="1524094"/>
                  <a:pt x="5266831" y="1533086"/>
                  <a:pt x="5266715" y="1551987"/>
                </a:cubicBezTo>
                <a:cubicBezTo>
                  <a:pt x="5266598" y="1570887"/>
                  <a:pt x="5272593" y="1577456"/>
                  <a:pt x="5291839" y="1578033"/>
                </a:cubicBezTo>
                <a:cubicBezTo>
                  <a:pt x="5313276" y="1578724"/>
                  <a:pt x="5316850" y="1568697"/>
                  <a:pt x="5313968" y="1551295"/>
                </a:cubicBezTo>
                <a:cubicBezTo>
                  <a:pt x="5316620" y="1534352"/>
                  <a:pt x="5313851" y="1524440"/>
                  <a:pt x="5292188" y="1524210"/>
                </a:cubicBezTo>
                <a:close/>
                <a:moveTo>
                  <a:pt x="5357881" y="1523864"/>
                </a:moveTo>
                <a:cubicBezTo>
                  <a:pt x="5339440" y="1524094"/>
                  <a:pt x="5332754" y="1529511"/>
                  <a:pt x="5334715" y="1547606"/>
                </a:cubicBezTo>
                <a:cubicBezTo>
                  <a:pt x="5336328" y="1561898"/>
                  <a:pt x="5329296" y="1579533"/>
                  <a:pt x="5356037" y="1578148"/>
                </a:cubicBezTo>
                <a:cubicBezTo>
                  <a:pt x="5375053" y="1577226"/>
                  <a:pt x="5387153" y="1574575"/>
                  <a:pt x="5381853" y="1552562"/>
                </a:cubicBezTo>
                <a:cubicBezTo>
                  <a:pt x="5385541" y="1532738"/>
                  <a:pt x="5379894" y="1523518"/>
                  <a:pt x="5357881" y="1523864"/>
                </a:cubicBezTo>
                <a:close/>
                <a:moveTo>
                  <a:pt x="8513032" y="1523749"/>
                </a:moveTo>
                <a:cubicBezTo>
                  <a:pt x="8491250" y="1522136"/>
                  <a:pt x="8485256" y="1529511"/>
                  <a:pt x="8485256" y="1551179"/>
                </a:cubicBezTo>
                <a:cubicBezTo>
                  <a:pt x="8485372" y="1572155"/>
                  <a:pt x="8491596" y="1579300"/>
                  <a:pt x="8511879" y="1576649"/>
                </a:cubicBezTo>
                <a:lnTo>
                  <a:pt x="8511879" y="1576534"/>
                </a:lnTo>
                <a:cubicBezTo>
                  <a:pt x="8522022" y="1575151"/>
                  <a:pt x="8532626" y="1576306"/>
                  <a:pt x="8542998" y="1576306"/>
                </a:cubicBezTo>
                <a:lnTo>
                  <a:pt x="8542998" y="1576534"/>
                </a:lnTo>
                <a:cubicBezTo>
                  <a:pt x="8556021" y="1576534"/>
                  <a:pt x="8569045" y="1575499"/>
                  <a:pt x="8581954" y="1576765"/>
                </a:cubicBezTo>
                <a:cubicBezTo>
                  <a:pt x="8602583" y="1578839"/>
                  <a:pt x="8601892" y="1565817"/>
                  <a:pt x="8600855" y="1552216"/>
                </a:cubicBezTo>
                <a:cubicBezTo>
                  <a:pt x="8599933" y="1539885"/>
                  <a:pt x="8607424" y="1522711"/>
                  <a:pt x="8583106" y="1523864"/>
                </a:cubicBezTo>
                <a:cubicBezTo>
                  <a:pt x="8559825" y="1525016"/>
                  <a:pt x="8536312" y="1525477"/>
                  <a:pt x="8513032" y="1523749"/>
                </a:cubicBezTo>
                <a:close/>
                <a:moveTo>
                  <a:pt x="140557" y="1523749"/>
                </a:moveTo>
                <a:cubicBezTo>
                  <a:pt x="118775" y="1522136"/>
                  <a:pt x="112781" y="1529511"/>
                  <a:pt x="112781" y="1551179"/>
                </a:cubicBezTo>
                <a:cubicBezTo>
                  <a:pt x="112897" y="1572155"/>
                  <a:pt x="119121" y="1579300"/>
                  <a:pt x="139404" y="1576649"/>
                </a:cubicBezTo>
                <a:lnTo>
                  <a:pt x="139404" y="1576534"/>
                </a:lnTo>
                <a:cubicBezTo>
                  <a:pt x="149547" y="1575151"/>
                  <a:pt x="160151" y="1576306"/>
                  <a:pt x="170523" y="1576306"/>
                </a:cubicBezTo>
                <a:lnTo>
                  <a:pt x="170523" y="1576534"/>
                </a:lnTo>
                <a:cubicBezTo>
                  <a:pt x="183546" y="1576534"/>
                  <a:pt x="196570" y="1575499"/>
                  <a:pt x="209479" y="1576765"/>
                </a:cubicBezTo>
                <a:cubicBezTo>
                  <a:pt x="230108" y="1578839"/>
                  <a:pt x="229417" y="1565817"/>
                  <a:pt x="228380" y="1552216"/>
                </a:cubicBezTo>
                <a:cubicBezTo>
                  <a:pt x="227458" y="1539885"/>
                  <a:pt x="234949" y="1522711"/>
                  <a:pt x="210631" y="1523864"/>
                </a:cubicBezTo>
                <a:cubicBezTo>
                  <a:pt x="187350" y="1525016"/>
                  <a:pt x="163837" y="1525477"/>
                  <a:pt x="140557" y="1523749"/>
                </a:cubicBezTo>
                <a:close/>
                <a:moveTo>
                  <a:pt x="7440955" y="1523633"/>
                </a:moveTo>
                <a:cubicBezTo>
                  <a:pt x="7421130" y="1524556"/>
                  <a:pt x="7410872" y="1527091"/>
                  <a:pt x="7411680" y="1550603"/>
                </a:cubicBezTo>
                <a:cubicBezTo>
                  <a:pt x="7412372" y="1570080"/>
                  <a:pt x="7416175" y="1578611"/>
                  <a:pt x="7437727" y="1577687"/>
                </a:cubicBezTo>
                <a:lnTo>
                  <a:pt x="7437727" y="1577572"/>
                </a:lnTo>
                <a:cubicBezTo>
                  <a:pt x="7456282" y="1576882"/>
                  <a:pt x="7469075" y="1575266"/>
                  <a:pt x="7463428" y="1551525"/>
                </a:cubicBezTo>
                <a:cubicBezTo>
                  <a:pt x="7467001" y="1534236"/>
                  <a:pt x="7464811" y="1522596"/>
                  <a:pt x="7440955" y="1523633"/>
                </a:cubicBezTo>
                <a:close/>
                <a:moveTo>
                  <a:pt x="6495305" y="1523633"/>
                </a:moveTo>
                <a:cubicBezTo>
                  <a:pt x="6469951" y="1520752"/>
                  <a:pt x="6473986" y="1537002"/>
                  <a:pt x="6472257" y="1552794"/>
                </a:cubicBezTo>
                <a:lnTo>
                  <a:pt x="6472373" y="1552794"/>
                </a:lnTo>
                <a:cubicBezTo>
                  <a:pt x="6469375" y="1579300"/>
                  <a:pt x="6485857" y="1575382"/>
                  <a:pt x="6502681" y="1576995"/>
                </a:cubicBezTo>
                <a:cubicBezTo>
                  <a:pt x="6528270" y="1579533"/>
                  <a:pt x="6526078" y="1564087"/>
                  <a:pt x="6524696" y="1547145"/>
                </a:cubicBezTo>
                <a:cubicBezTo>
                  <a:pt x="6531034" y="1520062"/>
                  <a:pt x="6511326" y="1525477"/>
                  <a:pt x="6495305" y="1523633"/>
                </a:cubicBezTo>
                <a:close/>
                <a:moveTo>
                  <a:pt x="8644651" y="1523518"/>
                </a:moveTo>
                <a:cubicBezTo>
                  <a:pt x="8623789" y="1523749"/>
                  <a:pt x="8618603" y="1531701"/>
                  <a:pt x="8622060" y="1549682"/>
                </a:cubicBezTo>
                <a:cubicBezTo>
                  <a:pt x="8619064" y="1568007"/>
                  <a:pt x="8621945" y="1578839"/>
                  <a:pt x="8645227" y="1578148"/>
                </a:cubicBezTo>
                <a:cubicBezTo>
                  <a:pt x="8665280" y="1577572"/>
                  <a:pt x="8670122" y="1570426"/>
                  <a:pt x="8669660" y="1551987"/>
                </a:cubicBezTo>
                <a:cubicBezTo>
                  <a:pt x="8669314" y="1534006"/>
                  <a:pt x="8667470" y="1523288"/>
                  <a:pt x="8644651" y="1523518"/>
                </a:cubicBezTo>
                <a:close/>
                <a:moveTo>
                  <a:pt x="6564114" y="1523518"/>
                </a:moveTo>
                <a:cubicBezTo>
                  <a:pt x="6540025" y="1522482"/>
                  <a:pt x="6541062" y="1535736"/>
                  <a:pt x="6540025" y="1552562"/>
                </a:cubicBezTo>
                <a:cubicBezTo>
                  <a:pt x="6538759" y="1572616"/>
                  <a:pt x="6547055" y="1576649"/>
                  <a:pt x="6565495" y="1577687"/>
                </a:cubicBezTo>
                <a:cubicBezTo>
                  <a:pt x="6590043" y="1578954"/>
                  <a:pt x="6589929" y="1565356"/>
                  <a:pt x="6588086" y="1548067"/>
                </a:cubicBezTo>
                <a:cubicBezTo>
                  <a:pt x="6592463" y="1528243"/>
                  <a:pt x="6583015" y="1524325"/>
                  <a:pt x="6564114" y="1523518"/>
                </a:cubicBezTo>
                <a:close/>
                <a:moveTo>
                  <a:pt x="6297650" y="1523518"/>
                </a:moveTo>
                <a:cubicBezTo>
                  <a:pt x="6273444" y="1522250"/>
                  <a:pt x="6274596" y="1535506"/>
                  <a:pt x="6274253" y="1552216"/>
                </a:cubicBezTo>
                <a:cubicBezTo>
                  <a:pt x="6273906" y="1568697"/>
                  <a:pt x="6276557" y="1577456"/>
                  <a:pt x="6296266" y="1577226"/>
                </a:cubicBezTo>
                <a:cubicBezTo>
                  <a:pt x="6317011" y="1576995"/>
                  <a:pt x="6325194" y="1569619"/>
                  <a:pt x="6321276" y="1549335"/>
                </a:cubicBezTo>
                <a:cubicBezTo>
                  <a:pt x="6325078" y="1530203"/>
                  <a:pt x="6317011" y="1524440"/>
                  <a:pt x="6297650" y="1523518"/>
                </a:cubicBezTo>
                <a:close/>
                <a:moveTo>
                  <a:pt x="6092615" y="1523518"/>
                </a:moveTo>
                <a:cubicBezTo>
                  <a:pt x="6075097" y="1522711"/>
                  <a:pt x="6071062" y="1530320"/>
                  <a:pt x="6070024" y="1546455"/>
                </a:cubicBezTo>
                <a:cubicBezTo>
                  <a:pt x="6068413" y="1570311"/>
                  <a:pt x="6076708" y="1580107"/>
                  <a:pt x="6100797" y="1576765"/>
                </a:cubicBezTo>
                <a:cubicBezTo>
                  <a:pt x="6110134" y="1575499"/>
                  <a:pt x="6119814" y="1576534"/>
                  <a:pt x="6129382" y="1576534"/>
                </a:cubicBezTo>
                <a:lnTo>
                  <a:pt x="6129382" y="1576306"/>
                </a:lnTo>
                <a:cubicBezTo>
                  <a:pt x="6142404" y="1576306"/>
                  <a:pt x="6155426" y="1575727"/>
                  <a:pt x="6168451" y="1576421"/>
                </a:cubicBezTo>
                <a:cubicBezTo>
                  <a:pt x="6189771" y="1577572"/>
                  <a:pt x="6186199" y="1562589"/>
                  <a:pt x="6186315" y="1549911"/>
                </a:cubicBezTo>
                <a:cubicBezTo>
                  <a:pt x="6186545" y="1536772"/>
                  <a:pt x="6189081" y="1522828"/>
                  <a:pt x="6168106" y="1523518"/>
                </a:cubicBezTo>
                <a:cubicBezTo>
                  <a:pt x="6142980" y="1524440"/>
                  <a:pt x="6117740" y="1524670"/>
                  <a:pt x="6092615" y="1523518"/>
                </a:cubicBezTo>
                <a:close/>
                <a:moveTo>
                  <a:pt x="272176" y="1523518"/>
                </a:moveTo>
                <a:cubicBezTo>
                  <a:pt x="251314" y="1523749"/>
                  <a:pt x="246128" y="1531701"/>
                  <a:pt x="249585" y="1549682"/>
                </a:cubicBezTo>
                <a:cubicBezTo>
                  <a:pt x="246589" y="1568007"/>
                  <a:pt x="249470" y="1578839"/>
                  <a:pt x="272752" y="1578148"/>
                </a:cubicBezTo>
                <a:cubicBezTo>
                  <a:pt x="292805" y="1577572"/>
                  <a:pt x="297647" y="1570426"/>
                  <a:pt x="297185" y="1551987"/>
                </a:cubicBezTo>
                <a:cubicBezTo>
                  <a:pt x="296839" y="1534006"/>
                  <a:pt x="294995" y="1523288"/>
                  <a:pt x="272176" y="1523518"/>
                </a:cubicBezTo>
                <a:close/>
                <a:moveTo>
                  <a:pt x="8713802" y="1523403"/>
                </a:moveTo>
                <a:cubicBezTo>
                  <a:pt x="8693979" y="1523864"/>
                  <a:pt x="8689138" y="1530435"/>
                  <a:pt x="8689023" y="1549105"/>
                </a:cubicBezTo>
                <a:cubicBezTo>
                  <a:pt x="8688908" y="1568583"/>
                  <a:pt x="8693633" y="1577226"/>
                  <a:pt x="8714840" y="1576995"/>
                </a:cubicBezTo>
                <a:lnTo>
                  <a:pt x="8714954" y="1576995"/>
                </a:lnTo>
                <a:cubicBezTo>
                  <a:pt x="8733856" y="1576765"/>
                  <a:pt x="8739849" y="1569735"/>
                  <a:pt x="8736046" y="1551179"/>
                </a:cubicBezTo>
                <a:cubicBezTo>
                  <a:pt x="8739502" y="1534467"/>
                  <a:pt x="8737544" y="1522828"/>
                  <a:pt x="8713802" y="1523403"/>
                </a:cubicBezTo>
                <a:close/>
                <a:moveTo>
                  <a:pt x="5090839" y="1523403"/>
                </a:moveTo>
                <a:cubicBezTo>
                  <a:pt x="5068019" y="1522482"/>
                  <a:pt x="5064217" y="1531355"/>
                  <a:pt x="5063987" y="1551756"/>
                </a:cubicBezTo>
                <a:cubicBezTo>
                  <a:pt x="5063755" y="1573077"/>
                  <a:pt x="5070555" y="1580684"/>
                  <a:pt x="5091187" y="1575960"/>
                </a:cubicBezTo>
                <a:cubicBezTo>
                  <a:pt x="5115504" y="1582527"/>
                  <a:pt x="5116772" y="1568697"/>
                  <a:pt x="5117807" y="1549221"/>
                </a:cubicBezTo>
                <a:cubicBezTo>
                  <a:pt x="5118962" y="1527206"/>
                  <a:pt x="5109855" y="1524210"/>
                  <a:pt x="5090839" y="1523403"/>
                </a:cubicBezTo>
                <a:close/>
                <a:moveTo>
                  <a:pt x="5023993" y="1523403"/>
                </a:moveTo>
                <a:cubicBezTo>
                  <a:pt x="5001405" y="1523057"/>
                  <a:pt x="4999213" y="1532969"/>
                  <a:pt x="4999213" y="1551179"/>
                </a:cubicBezTo>
                <a:cubicBezTo>
                  <a:pt x="4999213" y="1568583"/>
                  <a:pt x="5001749" y="1578263"/>
                  <a:pt x="5022842" y="1577687"/>
                </a:cubicBezTo>
                <a:cubicBezTo>
                  <a:pt x="5042550" y="1577110"/>
                  <a:pt x="5053038" y="1572616"/>
                  <a:pt x="5048312" y="1551179"/>
                </a:cubicBezTo>
                <a:cubicBezTo>
                  <a:pt x="5051654" y="1532047"/>
                  <a:pt x="5045890" y="1523749"/>
                  <a:pt x="5024110" y="1523403"/>
                </a:cubicBezTo>
                <a:close/>
                <a:moveTo>
                  <a:pt x="341327" y="1523403"/>
                </a:moveTo>
                <a:cubicBezTo>
                  <a:pt x="321504" y="1523864"/>
                  <a:pt x="316663" y="1530435"/>
                  <a:pt x="316548" y="1549105"/>
                </a:cubicBezTo>
                <a:cubicBezTo>
                  <a:pt x="316433" y="1568583"/>
                  <a:pt x="321158" y="1577226"/>
                  <a:pt x="342365" y="1576995"/>
                </a:cubicBezTo>
                <a:lnTo>
                  <a:pt x="342479" y="1576995"/>
                </a:lnTo>
                <a:cubicBezTo>
                  <a:pt x="361381" y="1576765"/>
                  <a:pt x="367374" y="1569735"/>
                  <a:pt x="363571" y="1551179"/>
                </a:cubicBezTo>
                <a:cubicBezTo>
                  <a:pt x="367027" y="1534467"/>
                  <a:pt x="365069" y="1522828"/>
                  <a:pt x="341327" y="1523403"/>
                </a:cubicBezTo>
                <a:close/>
                <a:moveTo>
                  <a:pt x="7505496" y="1523288"/>
                </a:moveTo>
                <a:cubicBezTo>
                  <a:pt x="7482790" y="1522828"/>
                  <a:pt x="7478757" y="1531586"/>
                  <a:pt x="7478296" y="1552101"/>
                </a:cubicBezTo>
                <a:cubicBezTo>
                  <a:pt x="7477834" y="1573999"/>
                  <a:pt x="7486478" y="1578033"/>
                  <a:pt x="7505726" y="1578148"/>
                </a:cubicBezTo>
                <a:cubicBezTo>
                  <a:pt x="7526356" y="1578263"/>
                  <a:pt x="7534769" y="1571002"/>
                  <a:pt x="7531196" y="1550603"/>
                </a:cubicBezTo>
                <a:cubicBezTo>
                  <a:pt x="7534654" y="1530203"/>
                  <a:pt x="7526125" y="1523749"/>
                  <a:pt x="7505496" y="1523288"/>
                </a:cubicBezTo>
                <a:close/>
                <a:moveTo>
                  <a:pt x="6231957" y="1523288"/>
                </a:moveTo>
                <a:cubicBezTo>
                  <a:pt x="6210980" y="1523288"/>
                  <a:pt x="6204639" y="1529857"/>
                  <a:pt x="6205677" y="1550257"/>
                </a:cubicBezTo>
                <a:cubicBezTo>
                  <a:pt x="6206484" y="1566968"/>
                  <a:pt x="6207176" y="1577572"/>
                  <a:pt x="6228961" y="1577687"/>
                </a:cubicBezTo>
                <a:lnTo>
                  <a:pt x="6228961" y="1577572"/>
                </a:lnTo>
                <a:cubicBezTo>
                  <a:pt x="6250280" y="1577802"/>
                  <a:pt x="6257540" y="1570771"/>
                  <a:pt x="6253047" y="1549911"/>
                </a:cubicBezTo>
                <a:cubicBezTo>
                  <a:pt x="6256621" y="1533432"/>
                  <a:pt x="6253968" y="1523288"/>
                  <a:pt x="6231957" y="1523288"/>
                </a:cubicBezTo>
                <a:close/>
                <a:moveTo>
                  <a:pt x="5417234" y="1523172"/>
                </a:moveTo>
                <a:cubicBezTo>
                  <a:pt x="5405826" y="1523172"/>
                  <a:pt x="5392802" y="1521559"/>
                  <a:pt x="5396834" y="1539885"/>
                </a:cubicBezTo>
                <a:cubicBezTo>
                  <a:pt x="5399946" y="1553600"/>
                  <a:pt x="5388191" y="1575727"/>
                  <a:pt x="5417005" y="1575382"/>
                </a:cubicBezTo>
                <a:cubicBezTo>
                  <a:pt x="5443742" y="1574921"/>
                  <a:pt x="5470597" y="1575036"/>
                  <a:pt x="5497336" y="1575382"/>
                </a:cubicBezTo>
                <a:cubicBezTo>
                  <a:pt x="5503618" y="1575439"/>
                  <a:pt x="5508258" y="1574460"/>
                  <a:pt x="5511381" y="1571723"/>
                </a:cubicBezTo>
                <a:lnTo>
                  <a:pt x="5516352" y="1557519"/>
                </a:lnTo>
                <a:lnTo>
                  <a:pt x="5516294" y="1538928"/>
                </a:lnTo>
                <a:cubicBezTo>
                  <a:pt x="5514890" y="1524857"/>
                  <a:pt x="5508171" y="1523432"/>
                  <a:pt x="5484657" y="1523172"/>
                </a:cubicBezTo>
                <a:cubicBezTo>
                  <a:pt x="5474283" y="1523172"/>
                  <a:pt x="5463911" y="1523172"/>
                  <a:pt x="5453539" y="1523172"/>
                </a:cubicBezTo>
                <a:cubicBezTo>
                  <a:pt x="5441439" y="1523172"/>
                  <a:pt x="5429336" y="1523172"/>
                  <a:pt x="5417234" y="1523172"/>
                </a:cubicBezTo>
                <a:close/>
                <a:moveTo>
                  <a:pt x="10187535" y="1522942"/>
                </a:moveTo>
                <a:cubicBezTo>
                  <a:pt x="10167713" y="1523403"/>
                  <a:pt x="10159990" y="1529626"/>
                  <a:pt x="10164370" y="1549567"/>
                </a:cubicBezTo>
                <a:cubicBezTo>
                  <a:pt x="10161259" y="1566046"/>
                  <a:pt x="10163448" y="1577341"/>
                  <a:pt x="10185808" y="1576534"/>
                </a:cubicBezTo>
                <a:cubicBezTo>
                  <a:pt x="10204478" y="1575843"/>
                  <a:pt x="10214274" y="1573193"/>
                  <a:pt x="10213237" y="1550603"/>
                </a:cubicBezTo>
                <a:cubicBezTo>
                  <a:pt x="10212314" y="1531470"/>
                  <a:pt x="10209548" y="1522366"/>
                  <a:pt x="10187535" y="1522942"/>
                </a:cubicBezTo>
                <a:close/>
                <a:moveTo>
                  <a:pt x="8771198" y="1522942"/>
                </a:moveTo>
                <a:cubicBezTo>
                  <a:pt x="8753449" y="1521444"/>
                  <a:pt x="8752527" y="1532738"/>
                  <a:pt x="8754716" y="1544264"/>
                </a:cubicBezTo>
                <a:cubicBezTo>
                  <a:pt x="8756791" y="1555443"/>
                  <a:pt x="8744229" y="1574921"/>
                  <a:pt x="8769124" y="1575382"/>
                </a:cubicBezTo>
                <a:cubicBezTo>
                  <a:pt x="8797706" y="1575843"/>
                  <a:pt x="8826288" y="1575382"/>
                  <a:pt x="8854872" y="1575612"/>
                </a:cubicBezTo>
                <a:cubicBezTo>
                  <a:pt x="8864436" y="1575727"/>
                  <a:pt x="8868240" y="1572039"/>
                  <a:pt x="8869392" y="1562128"/>
                </a:cubicBezTo>
                <a:lnTo>
                  <a:pt x="8869508" y="1562244"/>
                </a:lnTo>
                <a:cubicBezTo>
                  <a:pt x="8873772" y="1527206"/>
                  <a:pt x="8870776" y="1523172"/>
                  <a:pt x="8836200" y="1523172"/>
                </a:cubicBezTo>
                <a:lnTo>
                  <a:pt x="8812804" y="1523172"/>
                </a:lnTo>
                <a:cubicBezTo>
                  <a:pt x="8798858" y="1523172"/>
                  <a:pt x="8784913" y="1524094"/>
                  <a:pt x="8771198" y="1522942"/>
                </a:cubicBezTo>
                <a:close/>
                <a:moveTo>
                  <a:pt x="7775878" y="1522942"/>
                </a:moveTo>
                <a:lnTo>
                  <a:pt x="7775993" y="1523057"/>
                </a:lnTo>
                <a:cubicBezTo>
                  <a:pt x="7755363" y="1523518"/>
                  <a:pt x="7748448" y="1529396"/>
                  <a:pt x="7749253" y="1549796"/>
                </a:cubicBezTo>
                <a:cubicBezTo>
                  <a:pt x="7749946" y="1567545"/>
                  <a:pt x="7751329" y="1578611"/>
                  <a:pt x="7774263" y="1578148"/>
                </a:cubicBezTo>
                <a:cubicBezTo>
                  <a:pt x="7794088" y="1577687"/>
                  <a:pt x="7801464" y="1571809"/>
                  <a:pt x="7797430" y="1551987"/>
                </a:cubicBezTo>
                <a:cubicBezTo>
                  <a:pt x="7799159" y="1536426"/>
                  <a:pt x="7801003" y="1522366"/>
                  <a:pt x="7775878" y="1522942"/>
                </a:cubicBezTo>
                <a:close/>
                <a:moveTo>
                  <a:pt x="1815060" y="1522942"/>
                </a:moveTo>
                <a:cubicBezTo>
                  <a:pt x="1795238" y="1523403"/>
                  <a:pt x="1787515" y="1529626"/>
                  <a:pt x="1791895" y="1549567"/>
                </a:cubicBezTo>
                <a:cubicBezTo>
                  <a:pt x="1788784" y="1566046"/>
                  <a:pt x="1790973" y="1577341"/>
                  <a:pt x="1813333" y="1576534"/>
                </a:cubicBezTo>
                <a:cubicBezTo>
                  <a:pt x="1832003" y="1575843"/>
                  <a:pt x="1841799" y="1573193"/>
                  <a:pt x="1840762" y="1550603"/>
                </a:cubicBezTo>
                <a:cubicBezTo>
                  <a:pt x="1839839" y="1531470"/>
                  <a:pt x="1837073" y="1522366"/>
                  <a:pt x="1815060" y="1522942"/>
                </a:cubicBezTo>
                <a:close/>
                <a:moveTo>
                  <a:pt x="398723" y="1522942"/>
                </a:moveTo>
                <a:cubicBezTo>
                  <a:pt x="380974" y="1521444"/>
                  <a:pt x="380052" y="1532738"/>
                  <a:pt x="382241" y="1544264"/>
                </a:cubicBezTo>
                <a:cubicBezTo>
                  <a:pt x="384316" y="1555443"/>
                  <a:pt x="371754" y="1574921"/>
                  <a:pt x="396649" y="1575382"/>
                </a:cubicBezTo>
                <a:cubicBezTo>
                  <a:pt x="425231" y="1575843"/>
                  <a:pt x="453813" y="1575382"/>
                  <a:pt x="482397" y="1575612"/>
                </a:cubicBezTo>
                <a:cubicBezTo>
                  <a:pt x="491961" y="1575727"/>
                  <a:pt x="495765" y="1572039"/>
                  <a:pt x="496917" y="1562128"/>
                </a:cubicBezTo>
                <a:lnTo>
                  <a:pt x="497033" y="1562244"/>
                </a:lnTo>
                <a:cubicBezTo>
                  <a:pt x="501297" y="1527206"/>
                  <a:pt x="498301" y="1523172"/>
                  <a:pt x="463725" y="1523172"/>
                </a:cubicBezTo>
                <a:lnTo>
                  <a:pt x="440329" y="1523172"/>
                </a:lnTo>
                <a:cubicBezTo>
                  <a:pt x="426383" y="1523172"/>
                  <a:pt x="412438" y="1524094"/>
                  <a:pt x="398723" y="1522942"/>
                </a:cubicBezTo>
                <a:close/>
                <a:moveTo>
                  <a:pt x="11456580" y="1522828"/>
                </a:moveTo>
                <a:cubicBezTo>
                  <a:pt x="11438832" y="1521905"/>
                  <a:pt x="11435490" y="1529165"/>
                  <a:pt x="11434798" y="1545417"/>
                </a:cubicBezTo>
                <a:cubicBezTo>
                  <a:pt x="11433762" y="1568351"/>
                  <a:pt x="11439408" y="1579761"/>
                  <a:pt x="11464418" y="1575612"/>
                </a:cubicBezTo>
                <a:cubicBezTo>
                  <a:pt x="11473638" y="1574114"/>
                  <a:pt x="11483320" y="1575382"/>
                  <a:pt x="11492886" y="1575382"/>
                </a:cubicBezTo>
                <a:lnTo>
                  <a:pt x="11492886" y="1575151"/>
                </a:lnTo>
                <a:cubicBezTo>
                  <a:pt x="11506716" y="1575151"/>
                  <a:pt x="11520546" y="1574690"/>
                  <a:pt x="11534376" y="1575151"/>
                </a:cubicBezTo>
                <a:lnTo>
                  <a:pt x="11534492" y="1575266"/>
                </a:lnTo>
                <a:cubicBezTo>
                  <a:pt x="11557542" y="1576073"/>
                  <a:pt x="11549475" y="1558901"/>
                  <a:pt x="11550051" y="1547837"/>
                </a:cubicBezTo>
                <a:cubicBezTo>
                  <a:pt x="11550627" y="1536887"/>
                  <a:pt x="11555122" y="1522366"/>
                  <a:pt x="11534376" y="1523057"/>
                </a:cubicBezTo>
                <a:cubicBezTo>
                  <a:pt x="11508445" y="1523979"/>
                  <a:pt x="11482398" y="1524094"/>
                  <a:pt x="11456580" y="1522828"/>
                </a:cubicBezTo>
                <a:close/>
                <a:moveTo>
                  <a:pt x="5631719" y="1522828"/>
                </a:moveTo>
                <a:cubicBezTo>
                  <a:pt x="5603138" y="1523633"/>
                  <a:pt x="5574553" y="1523518"/>
                  <a:pt x="5545974" y="1523172"/>
                </a:cubicBezTo>
                <a:cubicBezTo>
                  <a:pt x="5536291" y="1523057"/>
                  <a:pt x="5531681" y="1526284"/>
                  <a:pt x="5531681" y="1536426"/>
                </a:cubicBezTo>
                <a:cubicBezTo>
                  <a:pt x="5531797" y="1567661"/>
                  <a:pt x="5531797" y="1598778"/>
                  <a:pt x="5531797" y="1630011"/>
                </a:cubicBezTo>
                <a:cubicBezTo>
                  <a:pt x="5531797" y="1636698"/>
                  <a:pt x="5533984" y="1640500"/>
                  <a:pt x="5541823" y="1642114"/>
                </a:cubicBezTo>
                <a:cubicBezTo>
                  <a:pt x="5574326" y="1648913"/>
                  <a:pt x="5583546" y="1641884"/>
                  <a:pt x="5583546" y="1609036"/>
                </a:cubicBezTo>
                <a:cubicBezTo>
                  <a:pt x="5583546" y="1599470"/>
                  <a:pt x="5583774" y="1590019"/>
                  <a:pt x="5583774" y="1580453"/>
                </a:cubicBezTo>
                <a:cubicBezTo>
                  <a:pt x="5584349" y="1569043"/>
                  <a:pt x="5590114" y="1569850"/>
                  <a:pt x="5597144" y="1575151"/>
                </a:cubicBezTo>
                <a:cubicBezTo>
                  <a:pt x="5605097" y="1581146"/>
                  <a:pt x="5604175" y="1590135"/>
                  <a:pt x="5604407" y="1598778"/>
                </a:cubicBezTo>
                <a:cubicBezTo>
                  <a:pt x="5605176" y="1624905"/>
                  <a:pt x="5618811" y="1637700"/>
                  <a:pt x="5645319" y="1637158"/>
                </a:cubicBezTo>
                <a:lnTo>
                  <a:pt x="5645435" y="1637273"/>
                </a:lnTo>
                <a:cubicBezTo>
                  <a:pt x="5645782" y="1605232"/>
                  <a:pt x="5646012" y="1573193"/>
                  <a:pt x="5646471" y="1541151"/>
                </a:cubicBezTo>
                <a:cubicBezTo>
                  <a:pt x="5646587" y="1530664"/>
                  <a:pt x="5646012" y="1522482"/>
                  <a:pt x="5631719" y="1522828"/>
                </a:cubicBezTo>
                <a:close/>
                <a:moveTo>
                  <a:pt x="3084105" y="1522828"/>
                </a:moveTo>
                <a:cubicBezTo>
                  <a:pt x="3066357" y="1521905"/>
                  <a:pt x="3063015" y="1529165"/>
                  <a:pt x="3062323" y="1545417"/>
                </a:cubicBezTo>
                <a:cubicBezTo>
                  <a:pt x="3061287" y="1568351"/>
                  <a:pt x="3066933" y="1579761"/>
                  <a:pt x="3091943" y="1575612"/>
                </a:cubicBezTo>
                <a:cubicBezTo>
                  <a:pt x="3101163" y="1574114"/>
                  <a:pt x="3110845" y="1575382"/>
                  <a:pt x="3120411" y="1575382"/>
                </a:cubicBezTo>
                <a:lnTo>
                  <a:pt x="3120411" y="1575151"/>
                </a:lnTo>
                <a:cubicBezTo>
                  <a:pt x="3134241" y="1575151"/>
                  <a:pt x="3148071" y="1574690"/>
                  <a:pt x="3161901" y="1575151"/>
                </a:cubicBezTo>
                <a:lnTo>
                  <a:pt x="3162017" y="1575266"/>
                </a:lnTo>
                <a:cubicBezTo>
                  <a:pt x="3185067" y="1576073"/>
                  <a:pt x="3177000" y="1558901"/>
                  <a:pt x="3177576" y="1547837"/>
                </a:cubicBezTo>
                <a:cubicBezTo>
                  <a:pt x="3178152" y="1536887"/>
                  <a:pt x="3182647" y="1522366"/>
                  <a:pt x="3161901" y="1523057"/>
                </a:cubicBezTo>
                <a:cubicBezTo>
                  <a:pt x="3135970" y="1523979"/>
                  <a:pt x="3109923" y="1524094"/>
                  <a:pt x="3084105" y="1522828"/>
                </a:cubicBezTo>
                <a:close/>
                <a:moveTo>
                  <a:pt x="9707855" y="1522711"/>
                </a:moveTo>
                <a:cubicBezTo>
                  <a:pt x="9686994" y="1522711"/>
                  <a:pt x="9691374" y="1538272"/>
                  <a:pt x="9690912" y="1550488"/>
                </a:cubicBezTo>
                <a:cubicBezTo>
                  <a:pt x="9690336" y="1562819"/>
                  <a:pt x="9689300" y="1575612"/>
                  <a:pt x="9707970" y="1575382"/>
                </a:cubicBezTo>
                <a:lnTo>
                  <a:pt x="9708085" y="1575499"/>
                </a:lnTo>
                <a:cubicBezTo>
                  <a:pt x="9737360" y="1575151"/>
                  <a:pt x="9766749" y="1575499"/>
                  <a:pt x="9796139" y="1575499"/>
                </a:cubicBezTo>
                <a:cubicBezTo>
                  <a:pt x="9803399" y="1575382"/>
                  <a:pt x="9808701" y="1573538"/>
                  <a:pt x="9810660" y="1564433"/>
                </a:cubicBezTo>
                <a:cubicBezTo>
                  <a:pt x="9817575" y="1532394"/>
                  <a:pt x="9810199" y="1522482"/>
                  <a:pt x="9777814" y="1522711"/>
                </a:cubicBezTo>
                <a:cubicBezTo>
                  <a:pt x="9769169" y="1522711"/>
                  <a:pt x="9760525" y="1522711"/>
                  <a:pt x="9751880" y="1522711"/>
                </a:cubicBezTo>
                <a:cubicBezTo>
                  <a:pt x="9737244" y="1522711"/>
                  <a:pt x="9722492" y="1522711"/>
                  <a:pt x="9707855" y="1522711"/>
                </a:cubicBezTo>
                <a:close/>
                <a:moveTo>
                  <a:pt x="7563466" y="1522711"/>
                </a:moveTo>
                <a:cubicBezTo>
                  <a:pt x="7542837" y="1520752"/>
                  <a:pt x="7543759" y="1534006"/>
                  <a:pt x="7544796" y="1547376"/>
                </a:cubicBezTo>
                <a:cubicBezTo>
                  <a:pt x="7545718" y="1559708"/>
                  <a:pt x="7538342" y="1576073"/>
                  <a:pt x="7562544" y="1575843"/>
                </a:cubicBezTo>
                <a:cubicBezTo>
                  <a:pt x="7585251" y="1575727"/>
                  <a:pt x="7607723" y="1568812"/>
                  <a:pt x="7631006" y="1575036"/>
                </a:cubicBezTo>
                <a:cubicBezTo>
                  <a:pt x="7652557" y="1580684"/>
                  <a:pt x="7661662" y="1571809"/>
                  <a:pt x="7660393" y="1547837"/>
                </a:cubicBezTo>
                <a:cubicBezTo>
                  <a:pt x="7659356" y="1529396"/>
                  <a:pt x="7656360" y="1520062"/>
                  <a:pt x="7635960" y="1522711"/>
                </a:cubicBezTo>
                <a:cubicBezTo>
                  <a:pt x="7624897" y="1524094"/>
                  <a:pt x="7613487" y="1522942"/>
                  <a:pt x="7602308" y="1522942"/>
                </a:cubicBezTo>
                <a:cubicBezTo>
                  <a:pt x="7589284" y="1522942"/>
                  <a:pt x="7576260" y="1523979"/>
                  <a:pt x="7563466" y="1522711"/>
                </a:cubicBezTo>
                <a:close/>
                <a:moveTo>
                  <a:pt x="1335380" y="1522711"/>
                </a:moveTo>
                <a:cubicBezTo>
                  <a:pt x="1314519" y="1522711"/>
                  <a:pt x="1318899" y="1538272"/>
                  <a:pt x="1318437" y="1550488"/>
                </a:cubicBezTo>
                <a:cubicBezTo>
                  <a:pt x="1317861" y="1562819"/>
                  <a:pt x="1316825" y="1575612"/>
                  <a:pt x="1335495" y="1575382"/>
                </a:cubicBezTo>
                <a:lnTo>
                  <a:pt x="1335610" y="1575499"/>
                </a:lnTo>
                <a:cubicBezTo>
                  <a:pt x="1364885" y="1575151"/>
                  <a:pt x="1394274" y="1575499"/>
                  <a:pt x="1423664" y="1575499"/>
                </a:cubicBezTo>
                <a:cubicBezTo>
                  <a:pt x="1430924" y="1575382"/>
                  <a:pt x="1436226" y="1573538"/>
                  <a:pt x="1438185" y="1564433"/>
                </a:cubicBezTo>
                <a:cubicBezTo>
                  <a:pt x="1445100" y="1532394"/>
                  <a:pt x="1437724" y="1522482"/>
                  <a:pt x="1405339" y="1522711"/>
                </a:cubicBezTo>
                <a:cubicBezTo>
                  <a:pt x="1396694" y="1522711"/>
                  <a:pt x="1388050" y="1522711"/>
                  <a:pt x="1379405" y="1522711"/>
                </a:cubicBezTo>
                <a:cubicBezTo>
                  <a:pt x="1364769" y="1522711"/>
                  <a:pt x="1350017" y="1522711"/>
                  <a:pt x="1335380" y="1522711"/>
                </a:cubicBezTo>
                <a:close/>
                <a:moveTo>
                  <a:pt x="6423504" y="1522596"/>
                </a:moveTo>
                <a:cubicBezTo>
                  <a:pt x="6414860" y="1522711"/>
                  <a:pt x="6406215" y="1522596"/>
                  <a:pt x="6397572" y="1522711"/>
                </a:cubicBezTo>
                <a:cubicBezTo>
                  <a:pt x="6383628" y="1522711"/>
                  <a:pt x="6369797" y="1522942"/>
                  <a:pt x="6355967" y="1522711"/>
                </a:cubicBezTo>
                <a:cubicBezTo>
                  <a:pt x="6336375" y="1522366"/>
                  <a:pt x="6339487" y="1536426"/>
                  <a:pt x="6339946" y="1548183"/>
                </a:cubicBezTo>
                <a:cubicBezTo>
                  <a:pt x="6340522" y="1560170"/>
                  <a:pt x="6335566" y="1577802"/>
                  <a:pt x="6356888" y="1575266"/>
                </a:cubicBezTo>
                <a:cubicBezTo>
                  <a:pt x="6384087" y="1571924"/>
                  <a:pt x="6411058" y="1574921"/>
                  <a:pt x="6438141" y="1575266"/>
                </a:cubicBezTo>
                <a:cubicBezTo>
                  <a:pt x="6446209" y="1575382"/>
                  <a:pt x="6453009" y="1574114"/>
                  <a:pt x="6455429" y="1563857"/>
                </a:cubicBezTo>
                <a:lnTo>
                  <a:pt x="6455314" y="1563857"/>
                </a:lnTo>
                <a:cubicBezTo>
                  <a:pt x="6462461" y="1533199"/>
                  <a:pt x="6454392" y="1522482"/>
                  <a:pt x="6423504" y="1522596"/>
                </a:cubicBezTo>
                <a:close/>
                <a:moveTo>
                  <a:pt x="5148696" y="1522596"/>
                </a:moveTo>
                <a:cubicBezTo>
                  <a:pt x="5128872" y="1521213"/>
                  <a:pt x="5128988" y="1533660"/>
                  <a:pt x="5129334" y="1547721"/>
                </a:cubicBezTo>
                <a:cubicBezTo>
                  <a:pt x="5129680" y="1561552"/>
                  <a:pt x="5126222" y="1576765"/>
                  <a:pt x="5148466" y="1575727"/>
                </a:cubicBezTo>
                <a:cubicBezTo>
                  <a:pt x="5174745" y="1574575"/>
                  <a:pt x="5200905" y="1571117"/>
                  <a:pt x="5227185" y="1575266"/>
                </a:cubicBezTo>
                <a:cubicBezTo>
                  <a:pt x="5235136" y="1576534"/>
                  <a:pt x="5242166" y="1574921"/>
                  <a:pt x="5244819" y="1564663"/>
                </a:cubicBezTo>
                <a:lnTo>
                  <a:pt x="5244703" y="1564663"/>
                </a:lnTo>
                <a:cubicBezTo>
                  <a:pt x="5252308" y="1535275"/>
                  <a:pt x="5243434" y="1522828"/>
                  <a:pt x="5213584" y="1522828"/>
                </a:cubicBezTo>
                <a:cubicBezTo>
                  <a:pt x="5204939" y="1522828"/>
                  <a:pt x="5196298" y="1522828"/>
                  <a:pt x="5187653" y="1522828"/>
                </a:cubicBezTo>
                <a:cubicBezTo>
                  <a:pt x="5174629" y="1522711"/>
                  <a:pt x="5161605" y="1523518"/>
                  <a:pt x="5148696" y="1522596"/>
                </a:cubicBezTo>
                <a:close/>
                <a:moveTo>
                  <a:pt x="6688816" y="1522482"/>
                </a:moveTo>
                <a:cubicBezTo>
                  <a:pt x="6681210" y="1523749"/>
                  <a:pt x="6673257" y="1522711"/>
                  <a:pt x="6665419" y="1522828"/>
                </a:cubicBezTo>
                <a:cubicBezTo>
                  <a:pt x="6652397" y="1522828"/>
                  <a:pt x="6639257" y="1523979"/>
                  <a:pt x="6626465" y="1522596"/>
                </a:cubicBezTo>
                <a:cubicBezTo>
                  <a:pt x="6601570" y="1519831"/>
                  <a:pt x="6607102" y="1537119"/>
                  <a:pt x="6605947" y="1551064"/>
                </a:cubicBezTo>
                <a:cubicBezTo>
                  <a:pt x="6604452" y="1567661"/>
                  <a:pt x="6608140" y="1576995"/>
                  <a:pt x="6627962" y="1575727"/>
                </a:cubicBezTo>
                <a:cubicBezTo>
                  <a:pt x="6652048" y="1574229"/>
                  <a:pt x="6676369" y="1574460"/>
                  <a:pt x="6700572" y="1575612"/>
                </a:cubicBezTo>
                <a:cubicBezTo>
                  <a:pt x="6716707" y="1576421"/>
                  <a:pt x="6720051" y="1570311"/>
                  <a:pt x="6721546" y="1554868"/>
                </a:cubicBezTo>
                <a:lnTo>
                  <a:pt x="6721662" y="1554752"/>
                </a:lnTo>
                <a:cubicBezTo>
                  <a:pt x="6724314" y="1527898"/>
                  <a:pt x="6715094" y="1518101"/>
                  <a:pt x="6688816" y="1522482"/>
                </a:cubicBezTo>
                <a:close/>
                <a:moveTo>
                  <a:pt x="11187466" y="1522250"/>
                </a:moveTo>
                <a:cubicBezTo>
                  <a:pt x="11167412" y="1521444"/>
                  <a:pt x="11167644" y="1534006"/>
                  <a:pt x="11167988" y="1547837"/>
                </a:cubicBezTo>
                <a:cubicBezTo>
                  <a:pt x="11168334" y="1561782"/>
                  <a:pt x="11165914" y="1577456"/>
                  <a:pt x="11188158" y="1575266"/>
                </a:cubicBezTo>
                <a:cubicBezTo>
                  <a:pt x="11210978" y="1573077"/>
                  <a:pt x="11233683" y="1570771"/>
                  <a:pt x="11256734" y="1575036"/>
                </a:cubicBezTo>
                <a:lnTo>
                  <a:pt x="11256734" y="1574921"/>
                </a:lnTo>
                <a:cubicBezTo>
                  <a:pt x="11277363" y="1578839"/>
                  <a:pt x="11289004" y="1571234"/>
                  <a:pt x="11284394" y="1550372"/>
                </a:cubicBezTo>
                <a:cubicBezTo>
                  <a:pt x="11284279" y="1523057"/>
                  <a:pt x="11284279" y="1522828"/>
                  <a:pt x="11260422" y="1522482"/>
                </a:cubicBezTo>
                <a:cubicBezTo>
                  <a:pt x="11236103" y="1522250"/>
                  <a:pt x="11211784" y="1523172"/>
                  <a:pt x="11187466" y="1522250"/>
                </a:cubicBezTo>
                <a:close/>
                <a:moveTo>
                  <a:pt x="10252308" y="1522250"/>
                </a:moveTo>
                <a:cubicBezTo>
                  <a:pt x="10230525" y="1520637"/>
                  <a:pt x="10224416" y="1528015"/>
                  <a:pt x="10224416" y="1549682"/>
                </a:cubicBezTo>
                <a:cubicBezTo>
                  <a:pt x="10224532" y="1570657"/>
                  <a:pt x="10230755" y="1577802"/>
                  <a:pt x="10251154" y="1575036"/>
                </a:cubicBezTo>
                <a:cubicBezTo>
                  <a:pt x="10261413" y="1573653"/>
                  <a:pt x="10272016" y="1574805"/>
                  <a:pt x="10282388" y="1574805"/>
                </a:cubicBezTo>
                <a:cubicBezTo>
                  <a:pt x="10297948" y="1574805"/>
                  <a:pt x="10313622" y="1574805"/>
                  <a:pt x="10329182" y="1574805"/>
                </a:cubicBezTo>
                <a:cubicBezTo>
                  <a:pt x="10350964" y="1574805"/>
                  <a:pt x="10344624" y="1558555"/>
                  <a:pt x="10345086" y="1546684"/>
                </a:cubicBezTo>
                <a:cubicBezTo>
                  <a:pt x="10345546" y="1534582"/>
                  <a:pt x="10347161" y="1521790"/>
                  <a:pt x="10327684" y="1522482"/>
                </a:cubicBezTo>
                <a:cubicBezTo>
                  <a:pt x="10302672" y="1523403"/>
                  <a:pt x="10277317" y="1524094"/>
                  <a:pt x="10252308" y="1522250"/>
                </a:cubicBezTo>
                <a:close/>
                <a:moveTo>
                  <a:pt x="8978306" y="1522250"/>
                </a:moveTo>
                <a:cubicBezTo>
                  <a:pt x="8958138" y="1521905"/>
                  <a:pt x="8950876" y="1526976"/>
                  <a:pt x="8951914" y="1548183"/>
                </a:cubicBezTo>
                <a:cubicBezTo>
                  <a:pt x="8952374" y="1557115"/>
                  <a:pt x="8952778" y="1564461"/>
                  <a:pt x="8955948" y="1569389"/>
                </a:cubicBezTo>
                <a:lnTo>
                  <a:pt x="8976538" y="1576061"/>
                </a:lnTo>
                <a:lnTo>
                  <a:pt x="8976462" y="1576073"/>
                </a:lnTo>
                <a:lnTo>
                  <a:pt x="8976578" y="1576073"/>
                </a:lnTo>
                <a:lnTo>
                  <a:pt x="8976538" y="1576061"/>
                </a:lnTo>
                <a:lnTo>
                  <a:pt x="8999643" y="1572155"/>
                </a:lnTo>
                <a:cubicBezTo>
                  <a:pt x="9005074" y="1568928"/>
                  <a:pt x="9007351" y="1562532"/>
                  <a:pt x="9003892" y="1549221"/>
                </a:cubicBezTo>
                <a:cubicBezTo>
                  <a:pt x="9010693" y="1526745"/>
                  <a:pt x="8999052" y="1522596"/>
                  <a:pt x="8978306" y="1522250"/>
                </a:cubicBezTo>
                <a:close/>
                <a:moveTo>
                  <a:pt x="2814991" y="1522250"/>
                </a:moveTo>
                <a:cubicBezTo>
                  <a:pt x="2794937" y="1521444"/>
                  <a:pt x="2795169" y="1534006"/>
                  <a:pt x="2795513" y="1547837"/>
                </a:cubicBezTo>
                <a:cubicBezTo>
                  <a:pt x="2795859" y="1561782"/>
                  <a:pt x="2793439" y="1577456"/>
                  <a:pt x="2815683" y="1575266"/>
                </a:cubicBezTo>
                <a:cubicBezTo>
                  <a:pt x="2838503" y="1573077"/>
                  <a:pt x="2861208" y="1570771"/>
                  <a:pt x="2884259" y="1575036"/>
                </a:cubicBezTo>
                <a:lnTo>
                  <a:pt x="2884259" y="1574921"/>
                </a:lnTo>
                <a:cubicBezTo>
                  <a:pt x="2904888" y="1578839"/>
                  <a:pt x="2916529" y="1571234"/>
                  <a:pt x="2911919" y="1550372"/>
                </a:cubicBezTo>
                <a:cubicBezTo>
                  <a:pt x="2911804" y="1523057"/>
                  <a:pt x="2911804" y="1522828"/>
                  <a:pt x="2887947" y="1522482"/>
                </a:cubicBezTo>
                <a:cubicBezTo>
                  <a:pt x="2863628" y="1522250"/>
                  <a:pt x="2839309" y="1523172"/>
                  <a:pt x="2814991" y="1522250"/>
                </a:cubicBezTo>
                <a:close/>
                <a:moveTo>
                  <a:pt x="1879833" y="1522250"/>
                </a:moveTo>
                <a:cubicBezTo>
                  <a:pt x="1858050" y="1520637"/>
                  <a:pt x="1851941" y="1528015"/>
                  <a:pt x="1851941" y="1549682"/>
                </a:cubicBezTo>
                <a:cubicBezTo>
                  <a:pt x="1852057" y="1570657"/>
                  <a:pt x="1858280" y="1577802"/>
                  <a:pt x="1878679" y="1575036"/>
                </a:cubicBezTo>
                <a:cubicBezTo>
                  <a:pt x="1888938" y="1573653"/>
                  <a:pt x="1899541" y="1574805"/>
                  <a:pt x="1909913" y="1574805"/>
                </a:cubicBezTo>
                <a:cubicBezTo>
                  <a:pt x="1925473" y="1574805"/>
                  <a:pt x="1941147" y="1574805"/>
                  <a:pt x="1956707" y="1574805"/>
                </a:cubicBezTo>
                <a:cubicBezTo>
                  <a:pt x="1978489" y="1574805"/>
                  <a:pt x="1972149" y="1558555"/>
                  <a:pt x="1972611" y="1546684"/>
                </a:cubicBezTo>
                <a:cubicBezTo>
                  <a:pt x="1973071" y="1534582"/>
                  <a:pt x="1974686" y="1521790"/>
                  <a:pt x="1955209" y="1522482"/>
                </a:cubicBezTo>
                <a:cubicBezTo>
                  <a:pt x="1930197" y="1523403"/>
                  <a:pt x="1904842" y="1524094"/>
                  <a:pt x="1879833" y="1522250"/>
                </a:cubicBezTo>
                <a:close/>
                <a:moveTo>
                  <a:pt x="605831" y="1522250"/>
                </a:moveTo>
                <a:cubicBezTo>
                  <a:pt x="585663" y="1521905"/>
                  <a:pt x="578401" y="1526976"/>
                  <a:pt x="579439" y="1548183"/>
                </a:cubicBezTo>
                <a:cubicBezTo>
                  <a:pt x="579899" y="1557115"/>
                  <a:pt x="580303" y="1564461"/>
                  <a:pt x="583473" y="1569389"/>
                </a:cubicBezTo>
                <a:lnTo>
                  <a:pt x="604063" y="1576061"/>
                </a:lnTo>
                <a:lnTo>
                  <a:pt x="603987" y="1576073"/>
                </a:lnTo>
                <a:lnTo>
                  <a:pt x="604103" y="1576073"/>
                </a:lnTo>
                <a:lnTo>
                  <a:pt x="604063" y="1576061"/>
                </a:lnTo>
                <a:lnTo>
                  <a:pt x="627168" y="1572155"/>
                </a:lnTo>
                <a:cubicBezTo>
                  <a:pt x="632599" y="1568928"/>
                  <a:pt x="634876" y="1562532"/>
                  <a:pt x="631417" y="1549221"/>
                </a:cubicBezTo>
                <a:cubicBezTo>
                  <a:pt x="638218" y="1526745"/>
                  <a:pt x="626577" y="1522596"/>
                  <a:pt x="605831" y="1522250"/>
                </a:cubicBezTo>
                <a:close/>
                <a:moveTo>
                  <a:pt x="10380698" y="1522136"/>
                </a:moveTo>
                <a:cubicBezTo>
                  <a:pt x="10363757" y="1521213"/>
                  <a:pt x="10360184" y="1528360"/>
                  <a:pt x="10360760" y="1543458"/>
                </a:cubicBezTo>
                <a:cubicBezTo>
                  <a:pt x="10361797" y="1572961"/>
                  <a:pt x="10361336" y="1602351"/>
                  <a:pt x="10361452" y="1631855"/>
                </a:cubicBezTo>
                <a:cubicBezTo>
                  <a:pt x="10367560" y="1632202"/>
                  <a:pt x="10373554" y="1631970"/>
                  <a:pt x="10379546" y="1632778"/>
                </a:cubicBezTo>
                <a:cubicBezTo>
                  <a:pt x="10397180" y="1635083"/>
                  <a:pt x="10404325" y="1628628"/>
                  <a:pt x="10403404" y="1609959"/>
                </a:cubicBezTo>
                <a:cubicBezTo>
                  <a:pt x="10402712" y="1595897"/>
                  <a:pt x="10396835" y="1572731"/>
                  <a:pt x="10418386" y="1572731"/>
                </a:cubicBezTo>
                <a:cubicBezTo>
                  <a:pt x="10439824" y="1572731"/>
                  <a:pt x="10433946" y="1595897"/>
                  <a:pt x="10433484" y="1610074"/>
                </a:cubicBezTo>
                <a:cubicBezTo>
                  <a:pt x="10432332" y="1647531"/>
                  <a:pt x="10459416" y="1628399"/>
                  <a:pt x="10475206" y="1631970"/>
                </a:cubicBezTo>
                <a:lnTo>
                  <a:pt x="10475322" y="1631855"/>
                </a:lnTo>
                <a:cubicBezTo>
                  <a:pt x="10475436" y="1602351"/>
                  <a:pt x="10475090" y="1572847"/>
                  <a:pt x="10476012" y="1543458"/>
                </a:cubicBezTo>
                <a:cubicBezTo>
                  <a:pt x="10476474" y="1528589"/>
                  <a:pt x="10473132" y="1521213"/>
                  <a:pt x="10456074" y="1522136"/>
                </a:cubicBezTo>
                <a:cubicBezTo>
                  <a:pt x="10430948" y="1523518"/>
                  <a:pt x="10405709" y="1523403"/>
                  <a:pt x="10380698" y="1522136"/>
                </a:cubicBezTo>
                <a:close/>
                <a:moveTo>
                  <a:pt x="2008223" y="1522136"/>
                </a:moveTo>
                <a:cubicBezTo>
                  <a:pt x="1991282" y="1521213"/>
                  <a:pt x="1987709" y="1528360"/>
                  <a:pt x="1988285" y="1543458"/>
                </a:cubicBezTo>
                <a:cubicBezTo>
                  <a:pt x="1989322" y="1572961"/>
                  <a:pt x="1988861" y="1602351"/>
                  <a:pt x="1988977" y="1631855"/>
                </a:cubicBezTo>
                <a:cubicBezTo>
                  <a:pt x="1995085" y="1632202"/>
                  <a:pt x="2001079" y="1631970"/>
                  <a:pt x="2007071" y="1632778"/>
                </a:cubicBezTo>
                <a:cubicBezTo>
                  <a:pt x="2024705" y="1635083"/>
                  <a:pt x="2031850" y="1628628"/>
                  <a:pt x="2030929" y="1609959"/>
                </a:cubicBezTo>
                <a:cubicBezTo>
                  <a:pt x="2030237" y="1595897"/>
                  <a:pt x="2024360" y="1572731"/>
                  <a:pt x="2045911" y="1572731"/>
                </a:cubicBezTo>
                <a:cubicBezTo>
                  <a:pt x="2067349" y="1572731"/>
                  <a:pt x="2061471" y="1595897"/>
                  <a:pt x="2061009" y="1610074"/>
                </a:cubicBezTo>
                <a:cubicBezTo>
                  <a:pt x="2059857" y="1647531"/>
                  <a:pt x="2086941" y="1628399"/>
                  <a:pt x="2102731" y="1631970"/>
                </a:cubicBezTo>
                <a:lnTo>
                  <a:pt x="2102847" y="1631855"/>
                </a:lnTo>
                <a:cubicBezTo>
                  <a:pt x="2102961" y="1602351"/>
                  <a:pt x="2102615" y="1572847"/>
                  <a:pt x="2103537" y="1543458"/>
                </a:cubicBezTo>
                <a:cubicBezTo>
                  <a:pt x="2103999" y="1528589"/>
                  <a:pt x="2100657" y="1521213"/>
                  <a:pt x="2083599" y="1522136"/>
                </a:cubicBezTo>
                <a:cubicBezTo>
                  <a:pt x="2058473" y="1523518"/>
                  <a:pt x="2033234" y="1523403"/>
                  <a:pt x="2008223" y="1522136"/>
                </a:cubicBezTo>
                <a:close/>
                <a:moveTo>
                  <a:pt x="10117578" y="1521790"/>
                </a:moveTo>
                <a:cubicBezTo>
                  <a:pt x="10096140" y="1521905"/>
                  <a:pt x="10094528" y="1531701"/>
                  <a:pt x="10093950" y="1548759"/>
                </a:cubicBezTo>
                <a:cubicBezTo>
                  <a:pt x="10093662" y="1558497"/>
                  <a:pt x="10094757" y="1565268"/>
                  <a:pt x="10098618" y="1569634"/>
                </a:cubicBezTo>
                <a:lnTo>
                  <a:pt x="10119820" y="1576055"/>
                </a:lnTo>
                <a:lnTo>
                  <a:pt x="10119766" y="1576073"/>
                </a:lnTo>
                <a:lnTo>
                  <a:pt x="10119883" y="1576073"/>
                </a:lnTo>
                <a:lnTo>
                  <a:pt x="10119820" y="1576055"/>
                </a:lnTo>
                <a:lnTo>
                  <a:pt x="10139950" y="1568842"/>
                </a:lnTo>
                <a:cubicBezTo>
                  <a:pt x="10142876" y="1564088"/>
                  <a:pt x="10142704" y="1557173"/>
                  <a:pt x="10141550" y="1548644"/>
                </a:cubicBezTo>
                <a:cubicBezTo>
                  <a:pt x="10145468" y="1529742"/>
                  <a:pt x="10139475" y="1521559"/>
                  <a:pt x="10117578" y="1521790"/>
                </a:cubicBezTo>
                <a:close/>
                <a:moveTo>
                  <a:pt x="1745103" y="1521790"/>
                </a:moveTo>
                <a:cubicBezTo>
                  <a:pt x="1723665" y="1521905"/>
                  <a:pt x="1722053" y="1531701"/>
                  <a:pt x="1721475" y="1548759"/>
                </a:cubicBezTo>
                <a:cubicBezTo>
                  <a:pt x="1721187" y="1558497"/>
                  <a:pt x="1722282" y="1565268"/>
                  <a:pt x="1726143" y="1569634"/>
                </a:cubicBezTo>
                <a:lnTo>
                  <a:pt x="1747345" y="1576055"/>
                </a:lnTo>
                <a:lnTo>
                  <a:pt x="1747291" y="1576073"/>
                </a:lnTo>
                <a:lnTo>
                  <a:pt x="1747408" y="1576073"/>
                </a:lnTo>
                <a:lnTo>
                  <a:pt x="1747345" y="1576055"/>
                </a:lnTo>
                <a:lnTo>
                  <a:pt x="1767475" y="1568842"/>
                </a:lnTo>
                <a:cubicBezTo>
                  <a:pt x="1770401" y="1564088"/>
                  <a:pt x="1770229" y="1557173"/>
                  <a:pt x="1769075" y="1548644"/>
                </a:cubicBezTo>
                <a:cubicBezTo>
                  <a:pt x="1772993" y="1529742"/>
                  <a:pt x="1767000" y="1521559"/>
                  <a:pt x="1745103" y="1521790"/>
                </a:cubicBezTo>
                <a:close/>
                <a:moveTo>
                  <a:pt x="11393308" y="1521674"/>
                </a:moveTo>
                <a:cubicBezTo>
                  <a:pt x="11373484" y="1522366"/>
                  <a:pt x="11368413" y="1528935"/>
                  <a:pt x="11368759" y="1547491"/>
                </a:cubicBezTo>
                <a:cubicBezTo>
                  <a:pt x="11368989" y="1565585"/>
                  <a:pt x="11370603" y="1576306"/>
                  <a:pt x="11393538" y="1575727"/>
                </a:cubicBezTo>
                <a:cubicBezTo>
                  <a:pt x="11413476" y="1575266"/>
                  <a:pt x="11420392" y="1568929"/>
                  <a:pt x="11416243" y="1550257"/>
                </a:cubicBezTo>
                <a:cubicBezTo>
                  <a:pt x="11419124" y="1532162"/>
                  <a:pt x="11416819" y="1520983"/>
                  <a:pt x="11393308" y="1521790"/>
                </a:cubicBezTo>
                <a:close/>
                <a:moveTo>
                  <a:pt x="3020833" y="1521674"/>
                </a:moveTo>
                <a:cubicBezTo>
                  <a:pt x="3001009" y="1522366"/>
                  <a:pt x="2995938" y="1528935"/>
                  <a:pt x="2996284" y="1547491"/>
                </a:cubicBezTo>
                <a:cubicBezTo>
                  <a:pt x="2996514" y="1565585"/>
                  <a:pt x="2998128" y="1576306"/>
                  <a:pt x="3021063" y="1575727"/>
                </a:cubicBezTo>
                <a:cubicBezTo>
                  <a:pt x="3041001" y="1575266"/>
                  <a:pt x="3047917" y="1568929"/>
                  <a:pt x="3043768" y="1550257"/>
                </a:cubicBezTo>
                <a:cubicBezTo>
                  <a:pt x="3046649" y="1532162"/>
                  <a:pt x="3044344" y="1520983"/>
                  <a:pt x="3020833" y="1521790"/>
                </a:cubicBezTo>
                <a:close/>
                <a:moveTo>
                  <a:pt x="11126614" y="1521559"/>
                </a:moveTo>
                <a:cubicBezTo>
                  <a:pt x="11106559" y="1521559"/>
                  <a:pt x="11101373" y="1528243"/>
                  <a:pt x="11102525" y="1547030"/>
                </a:cubicBezTo>
                <a:cubicBezTo>
                  <a:pt x="11103563" y="1563396"/>
                  <a:pt x="11101027" y="1577341"/>
                  <a:pt x="11125806" y="1575843"/>
                </a:cubicBezTo>
                <a:lnTo>
                  <a:pt x="11125922" y="1575843"/>
                </a:lnTo>
                <a:cubicBezTo>
                  <a:pt x="11144708" y="1574690"/>
                  <a:pt x="11153812" y="1570196"/>
                  <a:pt x="11149894" y="1549335"/>
                </a:cubicBezTo>
                <a:cubicBezTo>
                  <a:pt x="11153582" y="1531701"/>
                  <a:pt x="11149202" y="1521559"/>
                  <a:pt x="11126614" y="1521559"/>
                </a:cubicBezTo>
                <a:close/>
                <a:moveTo>
                  <a:pt x="9918190" y="1521559"/>
                </a:moveTo>
                <a:cubicBezTo>
                  <a:pt x="9896293" y="1521098"/>
                  <a:pt x="9892950" y="1529974"/>
                  <a:pt x="9893181" y="1548875"/>
                </a:cubicBezTo>
                <a:cubicBezTo>
                  <a:pt x="9893412" y="1567314"/>
                  <a:pt x="9895601" y="1579992"/>
                  <a:pt x="9918422" y="1574344"/>
                </a:cubicBezTo>
                <a:cubicBezTo>
                  <a:pt x="9939858" y="1579072"/>
                  <a:pt x="9946427" y="1570657"/>
                  <a:pt x="9946658" y="1548644"/>
                </a:cubicBezTo>
                <a:lnTo>
                  <a:pt x="9946543" y="1548644"/>
                </a:lnTo>
                <a:cubicBezTo>
                  <a:pt x="9946888" y="1525938"/>
                  <a:pt x="9938475" y="1522020"/>
                  <a:pt x="9918190" y="1521559"/>
                </a:cubicBezTo>
                <a:close/>
                <a:moveTo>
                  <a:pt x="2754139" y="1521559"/>
                </a:moveTo>
                <a:cubicBezTo>
                  <a:pt x="2734084" y="1521559"/>
                  <a:pt x="2728898" y="1528243"/>
                  <a:pt x="2730050" y="1547030"/>
                </a:cubicBezTo>
                <a:cubicBezTo>
                  <a:pt x="2731088" y="1563396"/>
                  <a:pt x="2728552" y="1577341"/>
                  <a:pt x="2753331" y="1575843"/>
                </a:cubicBezTo>
                <a:lnTo>
                  <a:pt x="2753447" y="1575843"/>
                </a:lnTo>
                <a:cubicBezTo>
                  <a:pt x="2772233" y="1574690"/>
                  <a:pt x="2781337" y="1570196"/>
                  <a:pt x="2777419" y="1549335"/>
                </a:cubicBezTo>
                <a:cubicBezTo>
                  <a:pt x="2781107" y="1531701"/>
                  <a:pt x="2776727" y="1521559"/>
                  <a:pt x="2754139" y="1521559"/>
                </a:cubicBezTo>
                <a:close/>
                <a:moveTo>
                  <a:pt x="1545715" y="1521559"/>
                </a:moveTo>
                <a:cubicBezTo>
                  <a:pt x="1523818" y="1521098"/>
                  <a:pt x="1520475" y="1529974"/>
                  <a:pt x="1520706" y="1548875"/>
                </a:cubicBezTo>
                <a:cubicBezTo>
                  <a:pt x="1520937" y="1567314"/>
                  <a:pt x="1523126" y="1579992"/>
                  <a:pt x="1545947" y="1574344"/>
                </a:cubicBezTo>
                <a:cubicBezTo>
                  <a:pt x="1567383" y="1579072"/>
                  <a:pt x="1573952" y="1570657"/>
                  <a:pt x="1574183" y="1548644"/>
                </a:cubicBezTo>
                <a:lnTo>
                  <a:pt x="1574068" y="1548644"/>
                </a:lnTo>
                <a:cubicBezTo>
                  <a:pt x="1574413" y="1525938"/>
                  <a:pt x="1566000" y="1522020"/>
                  <a:pt x="1545715" y="1521559"/>
                </a:cubicBezTo>
                <a:close/>
                <a:moveTo>
                  <a:pt x="11325539" y="1521444"/>
                </a:moveTo>
                <a:cubicBezTo>
                  <a:pt x="11305484" y="1521098"/>
                  <a:pt x="11298223" y="1527437"/>
                  <a:pt x="11302258" y="1546570"/>
                </a:cubicBezTo>
                <a:cubicBezTo>
                  <a:pt x="11299722" y="1564318"/>
                  <a:pt x="11300876" y="1575960"/>
                  <a:pt x="11324962" y="1575727"/>
                </a:cubicBezTo>
                <a:cubicBezTo>
                  <a:pt x="11347668" y="1575612"/>
                  <a:pt x="11349972" y="1565931"/>
                  <a:pt x="11350434" y="1547606"/>
                </a:cubicBezTo>
                <a:cubicBezTo>
                  <a:pt x="11350894" y="1528704"/>
                  <a:pt x="11345248" y="1521905"/>
                  <a:pt x="11325539" y="1521559"/>
                </a:cubicBezTo>
                <a:close/>
                <a:moveTo>
                  <a:pt x="2953064" y="1521444"/>
                </a:moveTo>
                <a:cubicBezTo>
                  <a:pt x="2933009" y="1521098"/>
                  <a:pt x="2925748" y="1527437"/>
                  <a:pt x="2929783" y="1546570"/>
                </a:cubicBezTo>
                <a:cubicBezTo>
                  <a:pt x="2927247" y="1564318"/>
                  <a:pt x="2928401" y="1575960"/>
                  <a:pt x="2952487" y="1575727"/>
                </a:cubicBezTo>
                <a:cubicBezTo>
                  <a:pt x="2975193" y="1575612"/>
                  <a:pt x="2977497" y="1565931"/>
                  <a:pt x="2977959" y="1547606"/>
                </a:cubicBezTo>
                <a:cubicBezTo>
                  <a:pt x="2978419" y="1528704"/>
                  <a:pt x="2972773" y="1521905"/>
                  <a:pt x="2953064" y="1521559"/>
                </a:cubicBezTo>
                <a:close/>
                <a:moveTo>
                  <a:pt x="11060458" y="1521328"/>
                </a:moveTo>
                <a:cubicBezTo>
                  <a:pt x="11039712" y="1521674"/>
                  <a:pt x="11033834" y="1528128"/>
                  <a:pt x="11034066" y="1548413"/>
                </a:cubicBezTo>
                <a:cubicBezTo>
                  <a:pt x="11034296" y="1567890"/>
                  <a:pt x="11038560" y="1575843"/>
                  <a:pt x="11060112" y="1575843"/>
                </a:cubicBezTo>
                <a:cubicBezTo>
                  <a:pt x="11082126" y="1575843"/>
                  <a:pt x="11084430" y="1565585"/>
                  <a:pt x="11081896" y="1549105"/>
                </a:cubicBezTo>
                <a:cubicBezTo>
                  <a:pt x="11083970" y="1532623"/>
                  <a:pt x="11083048" y="1520983"/>
                  <a:pt x="11060458" y="1521328"/>
                </a:cubicBezTo>
                <a:close/>
                <a:moveTo>
                  <a:pt x="2687983" y="1521328"/>
                </a:moveTo>
                <a:cubicBezTo>
                  <a:pt x="2667237" y="1521674"/>
                  <a:pt x="2661359" y="1528128"/>
                  <a:pt x="2661591" y="1548413"/>
                </a:cubicBezTo>
                <a:cubicBezTo>
                  <a:pt x="2661821" y="1567890"/>
                  <a:pt x="2666085" y="1575843"/>
                  <a:pt x="2687637" y="1575843"/>
                </a:cubicBezTo>
                <a:cubicBezTo>
                  <a:pt x="2709651" y="1575843"/>
                  <a:pt x="2711955" y="1565585"/>
                  <a:pt x="2709421" y="1549105"/>
                </a:cubicBezTo>
                <a:cubicBezTo>
                  <a:pt x="2711495" y="1532623"/>
                  <a:pt x="2710573" y="1520983"/>
                  <a:pt x="2687983" y="1521328"/>
                </a:cubicBezTo>
                <a:close/>
                <a:moveTo>
                  <a:pt x="8622176" y="1467506"/>
                </a:moveTo>
                <a:cubicBezTo>
                  <a:pt x="8621566" y="1495708"/>
                  <a:pt x="8635234" y="1509342"/>
                  <a:pt x="8663206" y="1508421"/>
                </a:cubicBezTo>
                <a:cubicBezTo>
                  <a:pt x="8664358" y="1479527"/>
                  <a:pt x="8650678" y="1465893"/>
                  <a:pt x="8622176" y="1467506"/>
                </a:cubicBezTo>
                <a:close/>
                <a:moveTo>
                  <a:pt x="249701" y="1467506"/>
                </a:moveTo>
                <a:cubicBezTo>
                  <a:pt x="249091" y="1495708"/>
                  <a:pt x="262759" y="1509342"/>
                  <a:pt x="290731" y="1508421"/>
                </a:cubicBezTo>
                <a:cubicBezTo>
                  <a:pt x="291883" y="1479527"/>
                  <a:pt x="278203" y="1465893"/>
                  <a:pt x="249701" y="1467506"/>
                </a:cubicBezTo>
                <a:close/>
                <a:moveTo>
                  <a:pt x="5029756" y="1466354"/>
                </a:moveTo>
                <a:cubicBezTo>
                  <a:pt x="5010853" y="1460936"/>
                  <a:pt x="4999562" y="1465086"/>
                  <a:pt x="5001749" y="1487561"/>
                </a:cubicBezTo>
                <a:lnTo>
                  <a:pt x="5001749" y="1487674"/>
                </a:lnTo>
                <a:lnTo>
                  <a:pt x="5002088" y="1507643"/>
                </a:lnTo>
                <a:lnTo>
                  <a:pt x="5002096" y="1508075"/>
                </a:lnTo>
                <a:cubicBezTo>
                  <a:pt x="5015580" y="1508190"/>
                  <a:pt x="5029180" y="1508305"/>
                  <a:pt x="5042778" y="1508421"/>
                </a:cubicBezTo>
                <a:cubicBezTo>
                  <a:pt x="5039206" y="1494128"/>
                  <a:pt x="5055688" y="1473730"/>
                  <a:pt x="5029756" y="1466354"/>
                </a:cubicBezTo>
                <a:close/>
                <a:moveTo>
                  <a:pt x="9303319" y="1462550"/>
                </a:moveTo>
                <a:cubicBezTo>
                  <a:pt x="9280268" y="1462550"/>
                  <a:pt x="9290294" y="1480183"/>
                  <a:pt x="9288567" y="1491133"/>
                </a:cubicBezTo>
                <a:cubicBezTo>
                  <a:pt x="9286838" y="1502312"/>
                  <a:pt x="9287760" y="1511302"/>
                  <a:pt x="9303895" y="1510495"/>
                </a:cubicBezTo>
                <a:cubicBezTo>
                  <a:pt x="9326370" y="1509227"/>
                  <a:pt x="9348958" y="1509919"/>
                  <a:pt x="9371548" y="1510264"/>
                </a:cubicBezTo>
                <a:cubicBezTo>
                  <a:pt x="9376850" y="1510264"/>
                  <a:pt x="9385494" y="1507729"/>
                  <a:pt x="9385494" y="1516834"/>
                </a:cubicBezTo>
                <a:cubicBezTo>
                  <a:pt x="9385494" y="1524440"/>
                  <a:pt x="9378002" y="1525477"/>
                  <a:pt x="9371778" y="1525477"/>
                </a:cubicBezTo>
                <a:cubicBezTo>
                  <a:pt x="9352646" y="1525823"/>
                  <a:pt x="9333514" y="1526861"/>
                  <a:pt x="9314498" y="1525477"/>
                </a:cubicBezTo>
                <a:cubicBezTo>
                  <a:pt x="9295020" y="1524094"/>
                  <a:pt x="9286722" y="1529050"/>
                  <a:pt x="9287644" y="1550833"/>
                </a:cubicBezTo>
                <a:lnTo>
                  <a:pt x="9287644" y="1686025"/>
                </a:lnTo>
                <a:cubicBezTo>
                  <a:pt x="9286606" y="1708615"/>
                  <a:pt x="9297325" y="1709076"/>
                  <a:pt x="9313806" y="1708384"/>
                </a:cubicBezTo>
                <a:cubicBezTo>
                  <a:pt x="9328558" y="1707807"/>
                  <a:pt x="9342735" y="1711265"/>
                  <a:pt x="9340891" y="1687062"/>
                </a:cubicBezTo>
                <a:cubicBezTo>
                  <a:pt x="9338586" y="1656866"/>
                  <a:pt x="9340084" y="1626438"/>
                  <a:pt x="9340545" y="1596012"/>
                </a:cubicBezTo>
                <a:cubicBezTo>
                  <a:pt x="9340660" y="1590019"/>
                  <a:pt x="9336857" y="1579646"/>
                  <a:pt x="9347460" y="1579876"/>
                </a:cubicBezTo>
                <a:cubicBezTo>
                  <a:pt x="9356219" y="1580107"/>
                  <a:pt x="9355873" y="1589443"/>
                  <a:pt x="9355873" y="1596358"/>
                </a:cubicBezTo>
                <a:cubicBezTo>
                  <a:pt x="9355990" y="1627591"/>
                  <a:pt x="9356912" y="1658824"/>
                  <a:pt x="9355643" y="1690059"/>
                </a:cubicBezTo>
                <a:cubicBezTo>
                  <a:pt x="9354836" y="1711610"/>
                  <a:pt x="9368552" y="1708038"/>
                  <a:pt x="9381345" y="1708384"/>
                </a:cubicBezTo>
                <a:cubicBezTo>
                  <a:pt x="9394138" y="1708729"/>
                  <a:pt x="9404740" y="1709766"/>
                  <a:pt x="9403820" y="1690404"/>
                </a:cubicBezTo>
                <a:cubicBezTo>
                  <a:pt x="9402205" y="1655713"/>
                  <a:pt x="9403357" y="1620906"/>
                  <a:pt x="9403357" y="1586216"/>
                </a:cubicBezTo>
                <a:cubicBezTo>
                  <a:pt x="9403934" y="1586216"/>
                  <a:pt x="9404396" y="1586216"/>
                  <a:pt x="9404972" y="1586216"/>
                </a:cubicBezTo>
                <a:cubicBezTo>
                  <a:pt x="9404972" y="1551525"/>
                  <a:pt x="9404050" y="1516834"/>
                  <a:pt x="9405432" y="1482142"/>
                </a:cubicBezTo>
                <a:cubicBezTo>
                  <a:pt x="9406008" y="1468659"/>
                  <a:pt x="9403242" y="1462781"/>
                  <a:pt x="9389297" y="1462781"/>
                </a:cubicBezTo>
                <a:cubicBezTo>
                  <a:pt x="9360600" y="1463012"/>
                  <a:pt x="9332017" y="1462550"/>
                  <a:pt x="9303319" y="1462550"/>
                </a:cubicBezTo>
                <a:close/>
                <a:moveTo>
                  <a:pt x="4558720" y="1462550"/>
                </a:moveTo>
                <a:cubicBezTo>
                  <a:pt x="4530943" y="1463358"/>
                  <a:pt x="4503167" y="1463819"/>
                  <a:pt x="4475392" y="1462781"/>
                </a:cubicBezTo>
                <a:cubicBezTo>
                  <a:pt x="4453033" y="1461974"/>
                  <a:pt x="4459142" y="1477417"/>
                  <a:pt x="4458334" y="1489288"/>
                </a:cubicBezTo>
                <a:cubicBezTo>
                  <a:pt x="4457527" y="1501044"/>
                  <a:pt x="4456951" y="1511533"/>
                  <a:pt x="4474814" y="1510380"/>
                </a:cubicBezTo>
                <a:cubicBezTo>
                  <a:pt x="4497291" y="1508881"/>
                  <a:pt x="4519879" y="1509919"/>
                  <a:pt x="4542467" y="1510149"/>
                </a:cubicBezTo>
                <a:cubicBezTo>
                  <a:pt x="4548116" y="1510264"/>
                  <a:pt x="4556529" y="1508651"/>
                  <a:pt x="4556067" y="1517525"/>
                </a:cubicBezTo>
                <a:cubicBezTo>
                  <a:pt x="4555724" y="1525248"/>
                  <a:pt x="4547999" y="1525477"/>
                  <a:pt x="4541891" y="1525477"/>
                </a:cubicBezTo>
                <a:cubicBezTo>
                  <a:pt x="4521031" y="1525595"/>
                  <a:pt x="4500171" y="1526054"/>
                  <a:pt x="4479426" y="1525132"/>
                </a:cubicBezTo>
                <a:cubicBezTo>
                  <a:pt x="4464327" y="1524440"/>
                  <a:pt x="4457641" y="1528589"/>
                  <a:pt x="4457990" y="1545301"/>
                </a:cubicBezTo>
                <a:lnTo>
                  <a:pt x="4457641" y="1545301"/>
                </a:lnTo>
                <a:cubicBezTo>
                  <a:pt x="4458680" y="1593823"/>
                  <a:pt x="4458909" y="1642459"/>
                  <a:pt x="4457641" y="1691097"/>
                </a:cubicBezTo>
                <a:cubicBezTo>
                  <a:pt x="4457065" y="1716568"/>
                  <a:pt x="4474586" y="1706886"/>
                  <a:pt x="4486110" y="1707922"/>
                </a:cubicBezTo>
                <a:cubicBezTo>
                  <a:pt x="4498672" y="1709076"/>
                  <a:pt x="4512272" y="1712072"/>
                  <a:pt x="4510775" y="1689828"/>
                </a:cubicBezTo>
                <a:cubicBezTo>
                  <a:pt x="4508814" y="1660439"/>
                  <a:pt x="4509851" y="1630819"/>
                  <a:pt x="4510543" y="1601314"/>
                </a:cubicBezTo>
                <a:cubicBezTo>
                  <a:pt x="4510775" y="1593707"/>
                  <a:pt x="4505242" y="1579761"/>
                  <a:pt x="4516999" y="1579761"/>
                </a:cubicBezTo>
                <a:cubicBezTo>
                  <a:pt x="4530713" y="1579646"/>
                  <a:pt x="4525643" y="1594284"/>
                  <a:pt x="4525757" y="1602698"/>
                </a:cubicBezTo>
                <a:cubicBezTo>
                  <a:pt x="4526447" y="1632202"/>
                  <a:pt x="4526447" y="1661707"/>
                  <a:pt x="4525757" y="1691212"/>
                </a:cubicBezTo>
                <a:cubicBezTo>
                  <a:pt x="4525294" y="1705617"/>
                  <a:pt x="4532328" y="1710574"/>
                  <a:pt x="4544660" y="1707922"/>
                </a:cubicBezTo>
                <a:cubicBezTo>
                  <a:pt x="4555724" y="1705617"/>
                  <a:pt x="4573239" y="1718181"/>
                  <a:pt x="4575546" y="1693171"/>
                </a:cubicBezTo>
                <a:cubicBezTo>
                  <a:pt x="4579120" y="1655828"/>
                  <a:pt x="4577277" y="1618601"/>
                  <a:pt x="4578196" y="1590019"/>
                </a:cubicBezTo>
                <a:cubicBezTo>
                  <a:pt x="4578196" y="1548298"/>
                  <a:pt x="4577736" y="1515335"/>
                  <a:pt x="4578428" y="1482375"/>
                </a:cubicBezTo>
                <a:cubicBezTo>
                  <a:pt x="4578772" y="1467736"/>
                  <a:pt x="4573356" y="1462089"/>
                  <a:pt x="4558720" y="1462550"/>
                </a:cubicBezTo>
                <a:close/>
                <a:moveTo>
                  <a:pt x="930844" y="1462550"/>
                </a:moveTo>
                <a:cubicBezTo>
                  <a:pt x="907793" y="1462550"/>
                  <a:pt x="917819" y="1480183"/>
                  <a:pt x="916092" y="1491133"/>
                </a:cubicBezTo>
                <a:cubicBezTo>
                  <a:pt x="914363" y="1502312"/>
                  <a:pt x="915285" y="1511302"/>
                  <a:pt x="931420" y="1510495"/>
                </a:cubicBezTo>
                <a:cubicBezTo>
                  <a:pt x="953895" y="1509227"/>
                  <a:pt x="976483" y="1509919"/>
                  <a:pt x="999073" y="1510264"/>
                </a:cubicBezTo>
                <a:cubicBezTo>
                  <a:pt x="1004375" y="1510264"/>
                  <a:pt x="1013019" y="1507729"/>
                  <a:pt x="1013019" y="1516834"/>
                </a:cubicBezTo>
                <a:cubicBezTo>
                  <a:pt x="1013019" y="1524440"/>
                  <a:pt x="1005527" y="1525477"/>
                  <a:pt x="999303" y="1525477"/>
                </a:cubicBezTo>
                <a:cubicBezTo>
                  <a:pt x="980171" y="1525823"/>
                  <a:pt x="961039" y="1526861"/>
                  <a:pt x="942023" y="1525477"/>
                </a:cubicBezTo>
                <a:cubicBezTo>
                  <a:pt x="922545" y="1524094"/>
                  <a:pt x="914247" y="1529050"/>
                  <a:pt x="915169" y="1550833"/>
                </a:cubicBezTo>
                <a:lnTo>
                  <a:pt x="915169" y="1686025"/>
                </a:lnTo>
                <a:cubicBezTo>
                  <a:pt x="914131" y="1708615"/>
                  <a:pt x="924850" y="1709076"/>
                  <a:pt x="941331" y="1708384"/>
                </a:cubicBezTo>
                <a:cubicBezTo>
                  <a:pt x="956083" y="1707807"/>
                  <a:pt x="970260" y="1711265"/>
                  <a:pt x="968416" y="1687062"/>
                </a:cubicBezTo>
                <a:cubicBezTo>
                  <a:pt x="966111" y="1656866"/>
                  <a:pt x="967609" y="1626438"/>
                  <a:pt x="968070" y="1596012"/>
                </a:cubicBezTo>
                <a:cubicBezTo>
                  <a:pt x="968185" y="1590019"/>
                  <a:pt x="964382" y="1579646"/>
                  <a:pt x="974985" y="1579876"/>
                </a:cubicBezTo>
                <a:cubicBezTo>
                  <a:pt x="983744" y="1580107"/>
                  <a:pt x="983398" y="1589443"/>
                  <a:pt x="983398" y="1596358"/>
                </a:cubicBezTo>
                <a:cubicBezTo>
                  <a:pt x="983515" y="1627591"/>
                  <a:pt x="984437" y="1658824"/>
                  <a:pt x="983168" y="1690059"/>
                </a:cubicBezTo>
                <a:cubicBezTo>
                  <a:pt x="982361" y="1711610"/>
                  <a:pt x="996077" y="1708038"/>
                  <a:pt x="1008870" y="1708384"/>
                </a:cubicBezTo>
                <a:cubicBezTo>
                  <a:pt x="1021663" y="1708729"/>
                  <a:pt x="1032265" y="1709766"/>
                  <a:pt x="1031345" y="1690404"/>
                </a:cubicBezTo>
                <a:cubicBezTo>
                  <a:pt x="1029730" y="1655713"/>
                  <a:pt x="1030882" y="1620906"/>
                  <a:pt x="1030882" y="1586216"/>
                </a:cubicBezTo>
                <a:cubicBezTo>
                  <a:pt x="1031459" y="1586216"/>
                  <a:pt x="1031921" y="1586216"/>
                  <a:pt x="1032497" y="1586216"/>
                </a:cubicBezTo>
                <a:cubicBezTo>
                  <a:pt x="1032497" y="1551525"/>
                  <a:pt x="1031575" y="1516834"/>
                  <a:pt x="1032957" y="1482142"/>
                </a:cubicBezTo>
                <a:cubicBezTo>
                  <a:pt x="1033533" y="1468659"/>
                  <a:pt x="1030767" y="1462781"/>
                  <a:pt x="1016822" y="1462781"/>
                </a:cubicBezTo>
                <a:cubicBezTo>
                  <a:pt x="988125" y="1463012"/>
                  <a:pt x="959542" y="1462550"/>
                  <a:pt x="930844" y="1462550"/>
                </a:cubicBezTo>
                <a:close/>
                <a:moveTo>
                  <a:pt x="6971876" y="1462435"/>
                </a:moveTo>
                <a:cubicBezTo>
                  <a:pt x="6944101" y="1462781"/>
                  <a:pt x="6916324" y="1463012"/>
                  <a:pt x="6888548" y="1462781"/>
                </a:cubicBezTo>
                <a:cubicBezTo>
                  <a:pt x="6868726" y="1462666"/>
                  <a:pt x="6872990" y="1476957"/>
                  <a:pt x="6872531" y="1488481"/>
                </a:cubicBezTo>
                <a:cubicBezTo>
                  <a:pt x="6872068" y="1500238"/>
                  <a:pt x="6871606" y="1511187"/>
                  <a:pt x="6889241" y="1510264"/>
                </a:cubicBezTo>
                <a:cubicBezTo>
                  <a:pt x="6909178" y="1509113"/>
                  <a:pt x="6929233" y="1509342"/>
                  <a:pt x="6949171" y="1510264"/>
                </a:cubicBezTo>
                <a:cubicBezTo>
                  <a:pt x="6956547" y="1510610"/>
                  <a:pt x="6970147" y="1504042"/>
                  <a:pt x="6970378" y="1516488"/>
                </a:cubicBezTo>
                <a:cubicBezTo>
                  <a:pt x="6970722" y="1531009"/>
                  <a:pt x="6955970" y="1524670"/>
                  <a:pt x="6947789" y="1525132"/>
                </a:cubicBezTo>
                <a:cubicBezTo>
                  <a:pt x="6929694" y="1526054"/>
                  <a:pt x="6911368" y="1525708"/>
                  <a:pt x="6893159" y="1525132"/>
                </a:cubicBezTo>
                <a:cubicBezTo>
                  <a:pt x="6879674" y="1524670"/>
                  <a:pt x="6872298" y="1527782"/>
                  <a:pt x="6872531" y="1543688"/>
                </a:cubicBezTo>
                <a:cubicBezTo>
                  <a:pt x="6873333" y="1592324"/>
                  <a:pt x="6873795" y="1640962"/>
                  <a:pt x="6872531" y="1689483"/>
                </a:cubicBezTo>
                <a:cubicBezTo>
                  <a:pt x="6871838" y="1713687"/>
                  <a:pt x="6887626" y="1707347"/>
                  <a:pt x="6900305" y="1707807"/>
                </a:cubicBezTo>
                <a:cubicBezTo>
                  <a:pt x="6913097" y="1708269"/>
                  <a:pt x="6926467" y="1711150"/>
                  <a:pt x="6925314" y="1689367"/>
                </a:cubicBezTo>
                <a:cubicBezTo>
                  <a:pt x="6923701" y="1658249"/>
                  <a:pt x="6925314" y="1626899"/>
                  <a:pt x="6925314" y="1595667"/>
                </a:cubicBezTo>
                <a:cubicBezTo>
                  <a:pt x="6925429" y="1588867"/>
                  <a:pt x="6923931" y="1579533"/>
                  <a:pt x="6933151" y="1579185"/>
                </a:cubicBezTo>
                <a:cubicBezTo>
                  <a:pt x="6943639" y="1578724"/>
                  <a:pt x="6940527" y="1588983"/>
                  <a:pt x="6940527" y="1595090"/>
                </a:cubicBezTo>
                <a:cubicBezTo>
                  <a:pt x="6940874" y="1626325"/>
                  <a:pt x="6942142" y="1657673"/>
                  <a:pt x="6940181" y="1688791"/>
                </a:cubicBezTo>
                <a:cubicBezTo>
                  <a:pt x="6938915" y="1709766"/>
                  <a:pt x="6950669" y="1708729"/>
                  <a:pt x="6964270" y="1707922"/>
                </a:cubicBezTo>
                <a:cubicBezTo>
                  <a:pt x="6977177" y="1707232"/>
                  <a:pt x="6992968" y="1713108"/>
                  <a:pt x="6991929" y="1689137"/>
                </a:cubicBezTo>
                <a:cubicBezTo>
                  <a:pt x="6990432" y="1655368"/>
                  <a:pt x="6991584" y="1621485"/>
                  <a:pt x="6991584" y="1587599"/>
                </a:cubicBezTo>
                <a:lnTo>
                  <a:pt x="6991008" y="1587831"/>
                </a:lnTo>
                <a:cubicBezTo>
                  <a:pt x="6991008" y="1553138"/>
                  <a:pt x="6990663" y="1518447"/>
                  <a:pt x="6991123" y="1483756"/>
                </a:cubicBezTo>
                <a:cubicBezTo>
                  <a:pt x="6991238" y="1470041"/>
                  <a:pt x="6986744" y="1462319"/>
                  <a:pt x="6971876" y="1462435"/>
                </a:cubicBezTo>
                <a:close/>
                <a:moveTo>
                  <a:pt x="11797959" y="1462319"/>
                </a:moveTo>
                <a:cubicBezTo>
                  <a:pt x="11772718" y="1463358"/>
                  <a:pt x="11747478" y="1463934"/>
                  <a:pt x="11722354" y="1462781"/>
                </a:cubicBezTo>
                <a:cubicBezTo>
                  <a:pt x="11702184" y="1461858"/>
                  <a:pt x="11702645" y="1473730"/>
                  <a:pt x="11702645" y="1487792"/>
                </a:cubicBezTo>
                <a:cubicBezTo>
                  <a:pt x="11702645" y="1501161"/>
                  <a:pt x="11702876" y="1511533"/>
                  <a:pt x="11721432" y="1510380"/>
                </a:cubicBezTo>
                <a:cubicBezTo>
                  <a:pt x="11743906" y="1508996"/>
                  <a:pt x="11766610" y="1510034"/>
                  <a:pt x="11789200" y="1510264"/>
                </a:cubicBezTo>
                <a:cubicBezTo>
                  <a:pt x="11793809" y="1510380"/>
                  <a:pt x="11800609" y="1508651"/>
                  <a:pt x="11801186" y="1516258"/>
                </a:cubicBezTo>
                <a:cubicBezTo>
                  <a:pt x="11801877" y="1524902"/>
                  <a:pt x="11795308" y="1525708"/>
                  <a:pt x="11788969" y="1525708"/>
                </a:cubicBezTo>
                <a:cubicBezTo>
                  <a:pt x="11767302" y="1525708"/>
                  <a:pt x="11745519" y="1526284"/>
                  <a:pt x="11723852" y="1525362"/>
                </a:cubicBezTo>
                <a:cubicBezTo>
                  <a:pt x="11707948" y="1524670"/>
                  <a:pt x="11702760" y="1530435"/>
                  <a:pt x="11702991" y="1546455"/>
                </a:cubicBezTo>
                <a:cubicBezTo>
                  <a:pt x="11703797" y="1593362"/>
                  <a:pt x="11704259" y="1640385"/>
                  <a:pt x="11702530" y="1687178"/>
                </a:cubicBezTo>
                <a:cubicBezTo>
                  <a:pt x="11701607" y="1711150"/>
                  <a:pt x="11715784" y="1707807"/>
                  <a:pt x="11730652" y="1708615"/>
                </a:cubicBezTo>
                <a:cubicBezTo>
                  <a:pt x="11747017" y="1709537"/>
                  <a:pt x="11756584" y="1706886"/>
                  <a:pt x="11755662" y="1686832"/>
                </a:cubicBezTo>
                <a:cubicBezTo>
                  <a:pt x="11754164" y="1655599"/>
                  <a:pt x="11755315" y="1624249"/>
                  <a:pt x="11755315" y="1593016"/>
                </a:cubicBezTo>
                <a:cubicBezTo>
                  <a:pt x="11755315" y="1586791"/>
                  <a:pt x="11755662" y="1579415"/>
                  <a:pt x="11763728" y="1579415"/>
                </a:cubicBezTo>
                <a:cubicBezTo>
                  <a:pt x="11772604" y="1579533"/>
                  <a:pt x="11770644" y="1587831"/>
                  <a:pt x="11770644" y="1593362"/>
                </a:cubicBezTo>
                <a:cubicBezTo>
                  <a:pt x="11770874" y="1625403"/>
                  <a:pt x="11771912" y="1657673"/>
                  <a:pt x="11770298" y="1689713"/>
                </a:cubicBezTo>
                <a:cubicBezTo>
                  <a:pt x="11769376" y="1708038"/>
                  <a:pt x="11778136" y="1709420"/>
                  <a:pt x="11792081" y="1708384"/>
                </a:cubicBezTo>
                <a:cubicBezTo>
                  <a:pt x="11804644" y="1707462"/>
                  <a:pt x="11818820" y="1712187"/>
                  <a:pt x="11818128" y="1690404"/>
                </a:cubicBezTo>
                <a:cubicBezTo>
                  <a:pt x="11816976" y="1655713"/>
                  <a:pt x="11817782" y="1620906"/>
                  <a:pt x="11817782" y="1586216"/>
                </a:cubicBezTo>
                <a:cubicBezTo>
                  <a:pt x="11817782" y="1551525"/>
                  <a:pt x="11817436" y="1516719"/>
                  <a:pt x="11817898" y="1482028"/>
                </a:cubicBezTo>
                <a:cubicBezTo>
                  <a:pt x="11818128" y="1467621"/>
                  <a:pt x="11812942" y="1461743"/>
                  <a:pt x="11797959" y="1462319"/>
                </a:cubicBezTo>
                <a:close/>
                <a:moveTo>
                  <a:pt x="3425484" y="1462319"/>
                </a:moveTo>
                <a:cubicBezTo>
                  <a:pt x="3400243" y="1463358"/>
                  <a:pt x="3375003" y="1463934"/>
                  <a:pt x="3349879" y="1462781"/>
                </a:cubicBezTo>
                <a:cubicBezTo>
                  <a:pt x="3329709" y="1461858"/>
                  <a:pt x="3330170" y="1473730"/>
                  <a:pt x="3330170" y="1487792"/>
                </a:cubicBezTo>
                <a:cubicBezTo>
                  <a:pt x="3330170" y="1501161"/>
                  <a:pt x="3330401" y="1511533"/>
                  <a:pt x="3348957" y="1510380"/>
                </a:cubicBezTo>
                <a:cubicBezTo>
                  <a:pt x="3371431" y="1508996"/>
                  <a:pt x="3394135" y="1510034"/>
                  <a:pt x="3416725" y="1510264"/>
                </a:cubicBezTo>
                <a:cubicBezTo>
                  <a:pt x="3421334" y="1510380"/>
                  <a:pt x="3428134" y="1508651"/>
                  <a:pt x="3428711" y="1516258"/>
                </a:cubicBezTo>
                <a:cubicBezTo>
                  <a:pt x="3429402" y="1524902"/>
                  <a:pt x="3422833" y="1525708"/>
                  <a:pt x="3416494" y="1525708"/>
                </a:cubicBezTo>
                <a:cubicBezTo>
                  <a:pt x="3394827" y="1525708"/>
                  <a:pt x="3373044" y="1526284"/>
                  <a:pt x="3351377" y="1525362"/>
                </a:cubicBezTo>
                <a:cubicBezTo>
                  <a:pt x="3335473" y="1524670"/>
                  <a:pt x="3330285" y="1530435"/>
                  <a:pt x="3330516" y="1546455"/>
                </a:cubicBezTo>
                <a:cubicBezTo>
                  <a:pt x="3331322" y="1593362"/>
                  <a:pt x="3331784" y="1640385"/>
                  <a:pt x="3330055" y="1687178"/>
                </a:cubicBezTo>
                <a:cubicBezTo>
                  <a:pt x="3329132" y="1711150"/>
                  <a:pt x="3343309" y="1707807"/>
                  <a:pt x="3358177" y="1708615"/>
                </a:cubicBezTo>
                <a:cubicBezTo>
                  <a:pt x="3374542" y="1709537"/>
                  <a:pt x="3384109" y="1706886"/>
                  <a:pt x="3383187" y="1686832"/>
                </a:cubicBezTo>
                <a:cubicBezTo>
                  <a:pt x="3381689" y="1655599"/>
                  <a:pt x="3382840" y="1624249"/>
                  <a:pt x="3382840" y="1593016"/>
                </a:cubicBezTo>
                <a:cubicBezTo>
                  <a:pt x="3382840" y="1586791"/>
                  <a:pt x="3383187" y="1579415"/>
                  <a:pt x="3391253" y="1579415"/>
                </a:cubicBezTo>
                <a:cubicBezTo>
                  <a:pt x="3400129" y="1579533"/>
                  <a:pt x="3398169" y="1587831"/>
                  <a:pt x="3398169" y="1593362"/>
                </a:cubicBezTo>
                <a:cubicBezTo>
                  <a:pt x="3398399" y="1625403"/>
                  <a:pt x="3399437" y="1657673"/>
                  <a:pt x="3397823" y="1689713"/>
                </a:cubicBezTo>
                <a:cubicBezTo>
                  <a:pt x="3396901" y="1708038"/>
                  <a:pt x="3405661" y="1709420"/>
                  <a:pt x="3419606" y="1708384"/>
                </a:cubicBezTo>
                <a:cubicBezTo>
                  <a:pt x="3432169" y="1707462"/>
                  <a:pt x="3446345" y="1712187"/>
                  <a:pt x="3445653" y="1690404"/>
                </a:cubicBezTo>
                <a:cubicBezTo>
                  <a:pt x="3444501" y="1655713"/>
                  <a:pt x="3445307" y="1620906"/>
                  <a:pt x="3445307" y="1586216"/>
                </a:cubicBezTo>
                <a:cubicBezTo>
                  <a:pt x="3445307" y="1551525"/>
                  <a:pt x="3444961" y="1516719"/>
                  <a:pt x="3445423" y="1482028"/>
                </a:cubicBezTo>
                <a:cubicBezTo>
                  <a:pt x="3445653" y="1467621"/>
                  <a:pt x="3440467" y="1461743"/>
                  <a:pt x="3425484" y="1462319"/>
                </a:cubicBezTo>
                <a:close/>
                <a:moveTo>
                  <a:pt x="11069332" y="1461858"/>
                </a:moveTo>
                <a:cubicBezTo>
                  <a:pt x="11049163" y="1456788"/>
                  <a:pt x="11036717" y="1461053"/>
                  <a:pt x="11040174" y="1485487"/>
                </a:cubicBezTo>
                <a:lnTo>
                  <a:pt x="11040174" y="1485600"/>
                </a:lnTo>
                <a:cubicBezTo>
                  <a:pt x="11041096" y="1492401"/>
                  <a:pt x="11040635" y="1499431"/>
                  <a:pt x="11040866" y="1506347"/>
                </a:cubicBezTo>
                <a:cubicBezTo>
                  <a:pt x="11068906" y="1507498"/>
                  <a:pt x="11082553" y="1493899"/>
                  <a:pt x="11081780" y="1465547"/>
                </a:cubicBezTo>
                <a:cubicBezTo>
                  <a:pt x="11077630" y="1464280"/>
                  <a:pt x="11073482" y="1462896"/>
                  <a:pt x="11069332" y="1461858"/>
                </a:cubicBezTo>
                <a:close/>
                <a:moveTo>
                  <a:pt x="2696857" y="1461858"/>
                </a:moveTo>
                <a:cubicBezTo>
                  <a:pt x="2676688" y="1456788"/>
                  <a:pt x="2664242" y="1461053"/>
                  <a:pt x="2667699" y="1485487"/>
                </a:cubicBezTo>
                <a:lnTo>
                  <a:pt x="2667699" y="1485600"/>
                </a:lnTo>
                <a:cubicBezTo>
                  <a:pt x="2668621" y="1492401"/>
                  <a:pt x="2668160" y="1499431"/>
                  <a:pt x="2668391" y="1506347"/>
                </a:cubicBezTo>
                <a:cubicBezTo>
                  <a:pt x="2696431" y="1507498"/>
                  <a:pt x="2710078" y="1493899"/>
                  <a:pt x="2709305" y="1465547"/>
                </a:cubicBezTo>
                <a:cubicBezTo>
                  <a:pt x="2705155" y="1464280"/>
                  <a:pt x="2701007" y="1462896"/>
                  <a:pt x="2696857" y="1461858"/>
                </a:cubicBezTo>
                <a:close/>
                <a:moveTo>
                  <a:pt x="7442106" y="1461168"/>
                </a:moveTo>
                <a:cubicBezTo>
                  <a:pt x="7424241" y="1462550"/>
                  <a:pt x="7411218" y="1462089"/>
                  <a:pt x="7411910" y="1487100"/>
                </a:cubicBezTo>
                <a:cubicBezTo>
                  <a:pt x="7412487" y="1508767"/>
                  <a:pt x="7421706" y="1511417"/>
                  <a:pt x="7438418" y="1508881"/>
                </a:cubicBezTo>
                <a:lnTo>
                  <a:pt x="7438533" y="1508767"/>
                </a:lnTo>
                <a:cubicBezTo>
                  <a:pt x="7454668" y="1510956"/>
                  <a:pt x="7466654" y="1510264"/>
                  <a:pt x="7464811" y="1487561"/>
                </a:cubicBezTo>
                <a:cubicBezTo>
                  <a:pt x="7463544" y="1471310"/>
                  <a:pt x="7464235" y="1459438"/>
                  <a:pt x="7442106" y="1461168"/>
                </a:cubicBezTo>
                <a:close/>
                <a:moveTo>
                  <a:pt x="6231148" y="1460130"/>
                </a:moveTo>
                <a:cubicBezTo>
                  <a:pt x="6212131" y="1460591"/>
                  <a:pt x="6206367" y="1466239"/>
                  <a:pt x="6205677" y="1485369"/>
                </a:cubicBezTo>
                <a:cubicBezTo>
                  <a:pt x="6204988" y="1506115"/>
                  <a:pt x="6212939" y="1509573"/>
                  <a:pt x="6231148" y="1509342"/>
                </a:cubicBezTo>
                <a:cubicBezTo>
                  <a:pt x="6248091" y="1509113"/>
                  <a:pt x="6258348" y="1506461"/>
                  <a:pt x="6253160" y="1486983"/>
                </a:cubicBezTo>
                <a:cubicBezTo>
                  <a:pt x="6256159" y="1469234"/>
                  <a:pt x="6252585" y="1459554"/>
                  <a:pt x="6231148" y="1460130"/>
                </a:cubicBezTo>
                <a:close/>
                <a:moveTo>
                  <a:pt x="8182719" y="1459784"/>
                </a:moveTo>
                <a:cubicBezTo>
                  <a:pt x="8154942" y="1459784"/>
                  <a:pt x="8127167" y="1459092"/>
                  <a:pt x="8099391" y="1460015"/>
                </a:cubicBezTo>
                <a:cubicBezTo>
                  <a:pt x="8076571" y="1460707"/>
                  <a:pt x="8085215" y="1479147"/>
                  <a:pt x="8083486" y="1491479"/>
                </a:cubicBezTo>
                <a:cubicBezTo>
                  <a:pt x="8081758" y="1504271"/>
                  <a:pt x="8086137" y="1510610"/>
                  <a:pt x="8100428" y="1510034"/>
                </a:cubicBezTo>
                <a:cubicBezTo>
                  <a:pt x="8121174" y="1509227"/>
                  <a:pt x="8142034" y="1509803"/>
                  <a:pt x="8162896" y="1510034"/>
                </a:cubicBezTo>
                <a:cubicBezTo>
                  <a:pt x="8167505" y="1510149"/>
                  <a:pt x="8174651" y="1508190"/>
                  <a:pt x="8175343" y="1515451"/>
                </a:cubicBezTo>
                <a:cubicBezTo>
                  <a:pt x="8176149" y="1523403"/>
                  <a:pt x="8169465" y="1525248"/>
                  <a:pt x="8163126" y="1525248"/>
                </a:cubicBezTo>
                <a:cubicBezTo>
                  <a:pt x="8143994" y="1525595"/>
                  <a:pt x="8124862" y="1526399"/>
                  <a:pt x="8105845" y="1525248"/>
                </a:cubicBezTo>
                <a:cubicBezTo>
                  <a:pt x="8088788" y="1524210"/>
                  <a:pt x="8082680" y="1530664"/>
                  <a:pt x="8082910" y="1547491"/>
                </a:cubicBezTo>
                <a:lnTo>
                  <a:pt x="8082910" y="1690404"/>
                </a:lnTo>
                <a:cubicBezTo>
                  <a:pt x="8082334" y="1712765"/>
                  <a:pt x="8096855" y="1707000"/>
                  <a:pt x="8108958" y="1708038"/>
                </a:cubicBezTo>
                <a:cubicBezTo>
                  <a:pt x="8122672" y="1709190"/>
                  <a:pt x="8131662" y="1707922"/>
                  <a:pt x="8130740" y="1689483"/>
                </a:cubicBezTo>
                <a:cubicBezTo>
                  <a:pt x="8129126" y="1658249"/>
                  <a:pt x="8130164" y="1627017"/>
                  <a:pt x="8130509" y="1595782"/>
                </a:cubicBezTo>
                <a:cubicBezTo>
                  <a:pt x="8130625" y="1588752"/>
                  <a:pt x="8127628" y="1578839"/>
                  <a:pt x="8139846" y="1578148"/>
                </a:cubicBezTo>
                <a:cubicBezTo>
                  <a:pt x="8154251" y="1577341"/>
                  <a:pt x="8151139" y="1588521"/>
                  <a:pt x="8151139" y="1596474"/>
                </a:cubicBezTo>
                <a:cubicBezTo>
                  <a:pt x="8151485" y="1627706"/>
                  <a:pt x="8152523" y="1659055"/>
                  <a:pt x="8150793" y="1690174"/>
                </a:cubicBezTo>
                <a:cubicBezTo>
                  <a:pt x="8149757" y="1709652"/>
                  <a:pt x="8160706" y="1708269"/>
                  <a:pt x="8173383" y="1708038"/>
                </a:cubicBezTo>
                <a:cubicBezTo>
                  <a:pt x="8186291" y="1707807"/>
                  <a:pt x="8199545" y="1710919"/>
                  <a:pt x="8198623" y="1689483"/>
                </a:cubicBezTo>
                <a:cubicBezTo>
                  <a:pt x="8197240" y="1654907"/>
                  <a:pt x="8198277" y="1620100"/>
                  <a:pt x="8198277" y="1585408"/>
                </a:cubicBezTo>
                <a:cubicBezTo>
                  <a:pt x="8198277" y="1550718"/>
                  <a:pt x="8198277" y="1516027"/>
                  <a:pt x="8198277" y="1481336"/>
                </a:cubicBezTo>
                <a:cubicBezTo>
                  <a:pt x="8198277" y="1470272"/>
                  <a:pt x="8197816" y="1459784"/>
                  <a:pt x="8182719" y="1459784"/>
                </a:cubicBezTo>
                <a:close/>
                <a:moveTo>
                  <a:pt x="10521192" y="1459669"/>
                </a:moveTo>
                <a:cubicBezTo>
                  <a:pt x="10503212" y="1458287"/>
                  <a:pt x="10495951" y="1463012"/>
                  <a:pt x="10497680" y="1482028"/>
                </a:cubicBezTo>
                <a:cubicBezTo>
                  <a:pt x="10499179" y="1497240"/>
                  <a:pt x="10493877" y="1514068"/>
                  <a:pt x="10520270" y="1510725"/>
                </a:cubicBezTo>
                <a:cubicBezTo>
                  <a:pt x="10539056" y="1508305"/>
                  <a:pt x="10558418" y="1510034"/>
                  <a:pt x="10577550" y="1510380"/>
                </a:cubicBezTo>
                <a:cubicBezTo>
                  <a:pt x="10582852" y="1510495"/>
                  <a:pt x="10591150" y="1507729"/>
                  <a:pt x="10591265" y="1517296"/>
                </a:cubicBezTo>
                <a:cubicBezTo>
                  <a:pt x="10591381" y="1526054"/>
                  <a:pt x="10584120" y="1525708"/>
                  <a:pt x="10578010" y="1525708"/>
                </a:cubicBezTo>
                <a:cubicBezTo>
                  <a:pt x="10558072" y="1525823"/>
                  <a:pt x="10538019" y="1526745"/>
                  <a:pt x="10518080" y="1525595"/>
                </a:cubicBezTo>
                <a:cubicBezTo>
                  <a:pt x="10501598" y="1524670"/>
                  <a:pt x="10497450" y="1531240"/>
                  <a:pt x="10497680" y="1546800"/>
                </a:cubicBezTo>
                <a:cubicBezTo>
                  <a:pt x="10498602" y="1594629"/>
                  <a:pt x="10498948" y="1642459"/>
                  <a:pt x="10497565" y="1690174"/>
                </a:cubicBezTo>
                <a:cubicBezTo>
                  <a:pt x="10496989" y="1708615"/>
                  <a:pt x="10505978" y="1709537"/>
                  <a:pt x="10519578" y="1708615"/>
                </a:cubicBezTo>
                <a:cubicBezTo>
                  <a:pt x="10531910" y="1707807"/>
                  <a:pt x="10546317" y="1712765"/>
                  <a:pt x="10545280" y="1690636"/>
                </a:cubicBezTo>
                <a:cubicBezTo>
                  <a:pt x="10543897" y="1660324"/>
                  <a:pt x="10544818" y="1629897"/>
                  <a:pt x="10545164" y="1599470"/>
                </a:cubicBezTo>
                <a:cubicBezTo>
                  <a:pt x="10545280" y="1591634"/>
                  <a:pt x="10541476" y="1579533"/>
                  <a:pt x="10554845" y="1579533"/>
                </a:cubicBezTo>
                <a:cubicBezTo>
                  <a:pt x="10567524" y="1579415"/>
                  <a:pt x="10565564" y="1591172"/>
                  <a:pt x="10565564" y="1599355"/>
                </a:cubicBezTo>
                <a:cubicBezTo>
                  <a:pt x="10565910" y="1629665"/>
                  <a:pt x="10566716" y="1660208"/>
                  <a:pt x="10565448" y="1690519"/>
                </a:cubicBezTo>
                <a:cubicBezTo>
                  <a:pt x="10564526" y="1712187"/>
                  <a:pt x="10578588" y="1708038"/>
                  <a:pt x="10591265" y="1708729"/>
                </a:cubicBezTo>
                <a:cubicBezTo>
                  <a:pt x="10604749" y="1709537"/>
                  <a:pt x="10614200" y="1708960"/>
                  <a:pt x="10613278" y="1690289"/>
                </a:cubicBezTo>
                <a:cubicBezTo>
                  <a:pt x="10611666" y="1656404"/>
                  <a:pt x="10612818" y="1622521"/>
                  <a:pt x="10612818" y="1588637"/>
                </a:cubicBezTo>
                <a:cubicBezTo>
                  <a:pt x="10612702" y="1554752"/>
                  <a:pt x="10611320" y="1520752"/>
                  <a:pt x="10613278" y="1486983"/>
                </a:cubicBezTo>
                <a:cubicBezTo>
                  <a:pt x="10614546" y="1465201"/>
                  <a:pt x="10605212" y="1459784"/>
                  <a:pt x="10586310" y="1460246"/>
                </a:cubicBezTo>
                <a:cubicBezTo>
                  <a:pt x="10564642" y="1460822"/>
                  <a:pt x="10542744" y="1461514"/>
                  <a:pt x="10521192" y="1459784"/>
                </a:cubicBezTo>
                <a:close/>
                <a:moveTo>
                  <a:pt x="2148717" y="1459669"/>
                </a:moveTo>
                <a:cubicBezTo>
                  <a:pt x="2130737" y="1458287"/>
                  <a:pt x="2123476" y="1463012"/>
                  <a:pt x="2125205" y="1482028"/>
                </a:cubicBezTo>
                <a:cubicBezTo>
                  <a:pt x="2126704" y="1497240"/>
                  <a:pt x="2121402" y="1514068"/>
                  <a:pt x="2147795" y="1510725"/>
                </a:cubicBezTo>
                <a:cubicBezTo>
                  <a:pt x="2166581" y="1508305"/>
                  <a:pt x="2185943" y="1510034"/>
                  <a:pt x="2205075" y="1510380"/>
                </a:cubicBezTo>
                <a:cubicBezTo>
                  <a:pt x="2210377" y="1510495"/>
                  <a:pt x="2218675" y="1507729"/>
                  <a:pt x="2218790" y="1517296"/>
                </a:cubicBezTo>
                <a:cubicBezTo>
                  <a:pt x="2218906" y="1526054"/>
                  <a:pt x="2211645" y="1525708"/>
                  <a:pt x="2205535" y="1525708"/>
                </a:cubicBezTo>
                <a:cubicBezTo>
                  <a:pt x="2185597" y="1525823"/>
                  <a:pt x="2165544" y="1526745"/>
                  <a:pt x="2145605" y="1525595"/>
                </a:cubicBezTo>
                <a:cubicBezTo>
                  <a:pt x="2129123" y="1524670"/>
                  <a:pt x="2124975" y="1531240"/>
                  <a:pt x="2125205" y="1546800"/>
                </a:cubicBezTo>
                <a:cubicBezTo>
                  <a:pt x="2126127" y="1594629"/>
                  <a:pt x="2126473" y="1642459"/>
                  <a:pt x="2125090" y="1690174"/>
                </a:cubicBezTo>
                <a:cubicBezTo>
                  <a:pt x="2124514" y="1708615"/>
                  <a:pt x="2133503" y="1709537"/>
                  <a:pt x="2147103" y="1708615"/>
                </a:cubicBezTo>
                <a:cubicBezTo>
                  <a:pt x="2159435" y="1707807"/>
                  <a:pt x="2173842" y="1712765"/>
                  <a:pt x="2172805" y="1690636"/>
                </a:cubicBezTo>
                <a:cubicBezTo>
                  <a:pt x="2171422" y="1660324"/>
                  <a:pt x="2172343" y="1629897"/>
                  <a:pt x="2172689" y="1599470"/>
                </a:cubicBezTo>
                <a:cubicBezTo>
                  <a:pt x="2172805" y="1591634"/>
                  <a:pt x="2169001" y="1579533"/>
                  <a:pt x="2182370" y="1579533"/>
                </a:cubicBezTo>
                <a:cubicBezTo>
                  <a:pt x="2195049" y="1579415"/>
                  <a:pt x="2193089" y="1591172"/>
                  <a:pt x="2193089" y="1599355"/>
                </a:cubicBezTo>
                <a:cubicBezTo>
                  <a:pt x="2193435" y="1629665"/>
                  <a:pt x="2194241" y="1660208"/>
                  <a:pt x="2192973" y="1690519"/>
                </a:cubicBezTo>
                <a:cubicBezTo>
                  <a:pt x="2192051" y="1712187"/>
                  <a:pt x="2206113" y="1708038"/>
                  <a:pt x="2218790" y="1708729"/>
                </a:cubicBezTo>
                <a:cubicBezTo>
                  <a:pt x="2232274" y="1709537"/>
                  <a:pt x="2241725" y="1708960"/>
                  <a:pt x="2240803" y="1690289"/>
                </a:cubicBezTo>
                <a:cubicBezTo>
                  <a:pt x="2239191" y="1656404"/>
                  <a:pt x="2240343" y="1622521"/>
                  <a:pt x="2240343" y="1588637"/>
                </a:cubicBezTo>
                <a:cubicBezTo>
                  <a:pt x="2240227" y="1554752"/>
                  <a:pt x="2238845" y="1520752"/>
                  <a:pt x="2240803" y="1486983"/>
                </a:cubicBezTo>
                <a:cubicBezTo>
                  <a:pt x="2242071" y="1465201"/>
                  <a:pt x="2232737" y="1459784"/>
                  <a:pt x="2213835" y="1460246"/>
                </a:cubicBezTo>
                <a:cubicBezTo>
                  <a:pt x="2192167" y="1460822"/>
                  <a:pt x="2170269" y="1461514"/>
                  <a:pt x="2148717" y="1459784"/>
                </a:cubicBezTo>
                <a:close/>
                <a:moveTo>
                  <a:pt x="10927226" y="1459092"/>
                </a:moveTo>
                <a:cubicBezTo>
                  <a:pt x="10908555" y="1458171"/>
                  <a:pt x="10899334" y="1461743"/>
                  <a:pt x="10898644" y="1483871"/>
                </a:cubicBezTo>
                <a:cubicBezTo>
                  <a:pt x="10897952" y="1508305"/>
                  <a:pt x="10910976" y="1507844"/>
                  <a:pt x="10927572" y="1506922"/>
                </a:cubicBezTo>
                <a:cubicBezTo>
                  <a:pt x="10937022" y="1506461"/>
                  <a:pt x="10946588" y="1506922"/>
                  <a:pt x="10956040" y="1506922"/>
                </a:cubicBezTo>
                <a:cubicBezTo>
                  <a:pt x="10969869" y="1506922"/>
                  <a:pt x="10983700" y="1506231"/>
                  <a:pt x="10997415" y="1507154"/>
                </a:cubicBezTo>
                <a:lnTo>
                  <a:pt x="10997531" y="1507154"/>
                </a:lnTo>
                <a:cubicBezTo>
                  <a:pt x="11017123" y="1508536"/>
                  <a:pt x="11014587" y="1495052"/>
                  <a:pt x="11014587" y="1483182"/>
                </a:cubicBezTo>
                <a:cubicBezTo>
                  <a:pt x="11014587" y="1470964"/>
                  <a:pt x="11016316" y="1458287"/>
                  <a:pt x="10997070" y="1459092"/>
                </a:cubicBezTo>
                <a:cubicBezTo>
                  <a:pt x="10973788" y="1460015"/>
                  <a:pt x="10950506" y="1460246"/>
                  <a:pt x="10927226" y="1459092"/>
                </a:cubicBezTo>
                <a:close/>
                <a:moveTo>
                  <a:pt x="2554751" y="1459092"/>
                </a:moveTo>
                <a:cubicBezTo>
                  <a:pt x="2536080" y="1458171"/>
                  <a:pt x="2526859" y="1461743"/>
                  <a:pt x="2526169" y="1483871"/>
                </a:cubicBezTo>
                <a:cubicBezTo>
                  <a:pt x="2525477" y="1508305"/>
                  <a:pt x="2538501" y="1507844"/>
                  <a:pt x="2555097" y="1506922"/>
                </a:cubicBezTo>
                <a:cubicBezTo>
                  <a:pt x="2564547" y="1506461"/>
                  <a:pt x="2574113" y="1506922"/>
                  <a:pt x="2583565" y="1506922"/>
                </a:cubicBezTo>
                <a:cubicBezTo>
                  <a:pt x="2597394" y="1506922"/>
                  <a:pt x="2611225" y="1506231"/>
                  <a:pt x="2624940" y="1507154"/>
                </a:cubicBezTo>
                <a:lnTo>
                  <a:pt x="2625056" y="1507154"/>
                </a:lnTo>
                <a:cubicBezTo>
                  <a:pt x="2644648" y="1508536"/>
                  <a:pt x="2642112" y="1495052"/>
                  <a:pt x="2642112" y="1483182"/>
                </a:cubicBezTo>
                <a:cubicBezTo>
                  <a:pt x="2642112" y="1470964"/>
                  <a:pt x="2643841" y="1458287"/>
                  <a:pt x="2624595" y="1459092"/>
                </a:cubicBezTo>
                <a:cubicBezTo>
                  <a:pt x="2601313" y="1460015"/>
                  <a:pt x="2578031" y="1460246"/>
                  <a:pt x="2554751" y="1459092"/>
                </a:cubicBezTo>
                <a:close/>
                <a:moveTo>
                  <a:pt x="4963371" y="1458862"/>
                </a:moveTo>
                <a:cubicBezTo>
                  <a:pt x="4937553" y="1460822"/>
                  <a:pt x="4911508" y="1461974"/>
                  <a:pt x="4885574" y="1461282"/>
                </a:cubicBezTo>
                <a:cubicBezTo>
                  <a:pt x="4868862" y="1460822"/>
                  <a:pt x="4866328" y="1467736"/>
                  <a:pt x="4865174" y="1482603"/>
                </a:cubicBezTo>
                <a:cubicBezTo>
                  <a:pt x="4863446" y="1504388"/>
                  <a:pt x="4870363" y="1512569"/>
                  <a:pt x="4892145" y="1509227"/>
                </a:cubicBezTo>
                <a:cubicBezTo>
                  <a:pt x="4901479" y="1507844"/>
                  <a:pt x="4911161" y="1509113"/>
                  <a:pt x="4920727" y="1509113"/>
                </a:cubicBezTo>
                <a:cubicBezTo>
                  <a:pt x="4935480" y="1509113"/>
                  <a:pt x="4950116" y="1508536"/>
                  <a:pt x="4964868" y="1509113"/>
                </a:cubicBezTo>
                <a:cubicBezTo>
                  <a:pt x="4990685" y="1510034"/>
                  <a:pt x="4978352" y="1490673"/>
                  <a:pt x="4980197" y="1479723"/>
                </a:cubicBezTo>
                <a:cubicBezTo>
                  <a:pt x="4982273" y="1467967"/>
                  <a:pt x="4981005" y="1457479"/>
                  <a:pt x="4963371" y="1458862"/>
                </a:cubicBezTo>
                <a:close/>
                <a:moveTo>
                  <a:pt x="5770254" y="1458748"/>
                </a:moveTo>
                <a:cubicBezTo>
                  <a:pt x="5740750" y="1459554"/>
                  <a:pt x="5711129" y="1458977"/>
                  <a:pt x="5681624" y="1460130"/>
                </a:cubicBezTo>
                <a:lnTo>
                  <a:pt x="5681740" y="1459900"/>
                </a:lnTo>
                <a:cubicBezTo>
                  <a:pt x="5658919" y="1460822"/>
                  <a:pt x="5670906" y="1479262"/>
                  <a:pt x="5668832" y="1489866"/>
                </a:cubicBezTo>
                <a:cubicBezTo>
                  <a:pt x="5666756" y="1500007"/>
                  <a:pt x="5666180" y="1510841"/>
                  <a:pt x="5683238" y="1509919"/>
                </a:cubicBezTo>
                <a:cubicBezTo>
                  <a:pt x="5704905" y="1508767"/>
                  <a:pt x="5726689" y="1509459"/>
                  <a:pt x="5748355" y="1509803"/>
                </a:cubicBezTo>
                <a:cubicBezTo>
                  <a:pt x="5753774" y="1509919"/>
                  <a:pt x="5762069" y="1507383"/>
                  <a:pt x="5761609" y="1517179"/>
                </a:cubicBezTo>
                <a:cubicBezTo>
                  <a:pt x="5761150" y="1525595"/>
                  <a:pt x="5753774" y="1525132"/>
                  <a:pt x="5747779" y="1525132"/>
                </a:cubicBezTo>
                <a:cubicBezTo>
                  <a:pt x="5727841" y="1525248"/>
                  <a:pt x="5707787" y="1525938"/>
                  <a:pt x="5687848" y="1525016"/>
                </a:cubicBezTo>
                <a:cubicBezTo>
                  <a:pt x="5673440" y="1524325"/>
                  <a:pt x="5667793" y="1528935"/>
                  <a:pt x="5668023" y="1544035"/>
                </a:cubicBezTo>
                <a:cubicBezTo>
                  <a:pt x="5668715" y="1592671"/>
                  <a:pt x="5669176" y="1641307"/>
                  <a:pt x="5667793" y="1689944"/>
                </a:cubicBezTo>
                <a:cubicBezTo>
                  <a:pt x="5667218" y="1709190"/>
                  <a:pt x="5677244" y="1708384"/>
                  <a:pt x="5690268" y="1708038"/>
                </a:cubicBezTo>
                <a:cubicBezTo>
                  <a:pt x="5703176" y="1707692"/>
                  <a:pt x="5716777" y="1711035"/>
                  <a:pt x="5715739" y="1689598"/>
                </a:cubicBezTo>
                <a:cubicBezTo>
                  <a:pt x="5714357" y="1659287"/>
                  <a:pt x="5715049" y="1628861"/>
                  <a:pt x="5715277" y="1598434"/>
                </a:cubicBezTo>
                <a:cubicBezTo>
                  <a:pt x="5715277" y="1590365"/>
                  <a:pt x="5712397" y="1578611"/>
                  <a:pt x="5725535" y="1578611"/>
                </a:cubicBezTo>
                <a:cubicBezTo>
                  <a:pt x="5738673" y="1578611"/>
                  <a:pt x="5735910" y="1590250"/>
                  <a:pt x="5735910" y="1598317"/>
                </a:cubicBezTo>
                <a:cubicBezTo>
                  <a:pt x="5736253" y="1628628"/>
                  <a:pt x="5737291" y="1659170"/>
                  <a:pt x="5735910" y="1689483"/>
                </a:cubicBezTo>
                <a:cubicBezTo>
                  <a:pt x="5734985" y="1710803"/>
                  <a:pt x="5748241" y="1707576"/>
                  <a:pt x="5761263" y="1708038"/>
                </a:cubicBezTo>
                <a:cubicBezTo>
                  <a:pt x="5774518" y="1708499"/>
                  <a:pt x="5784431" y="1708960"/>
                  <a:pt x="5783506" y="1689828"/>
                </a:cubicBezTo>
                <a:cubicBezTo>
                  <a:pt x="5781895" y="1655253"/>
                  <a:pt x="5783046" y="1620445"/>
                  <a:pt x="5783046" y="1585640"/>
                </a:cubicBezTo>
                <a:cubicBezTo>
                  <a:pt x="5783046" y="1549105"/>
                  <a:pt x="5783046" y="1512685"/>
                  <a:pt x="5783046" y="1476150"/>
                </a:cubicBezTo>
                <a:cubicBezTo>
                  <a:pt x="5783046" y="1467390"/>
                  <a:pt x="5783854" y="1458402"/>
                  <a:pt x="5770254" y="1458748"/>
                </a:cubicBezTo>
                <a:close/>
                <a:moveTo>
                  <a:pt x="7311180" y="1458516"/>
                </a:moveTo>
                <a:cubicBezTo>
                  <a:pt x="7292739" y="1457364"/>
                  <a:pt x="7280407" y="1458748"/>
                  <a:pt x="7280177" y="1483756"/>
                </a:cubicBezTo>
                <a:lnTo>
                  <a:pt x="7280061" y="1483871"/>
                </a:lnTo>
                <a:cubicBezTo>
                  <a:pt x="7279946" y="1507844"/>
                  <a:pt x="7289858" y="1511647"/>
                  <a:pt x="7309450" y="1509459"/>
                </a:cubicBezTo>
                <a:cubicBezTo>
                  <a:pt x="7318902" y="1508421"/>
                  <a:pt x="7328468" y="1509227"/>
                  <a:pt x="7338032" y="1509227"/>
                </a:cubicBezTo>
                <a:cubicBezTo>
                  <a:pt x="7351056" y="1509227"/>
                  <a:pt x="7364081" y="1508190"/>
                  <a:pt x="7376989" y="1509459"/>
                </a:cubicBezTo>
                <a:cubicBezTo>
                  <a:pt x="7394392" y="1511071"/>
                  <a:pt x="7397503" y="1502312"/>
                  <a:pt x="7396697" y="1487792"/>
                </a:cubicBezTo>
                <a:cubicBezTo>
                  <a:pt x="7396005" y="1474883"/>
                  <a:pt x="7399578" y="1460936"/>
                  <a:pt x="7378601" y="1461053"/>
                </a:cubicBezTo>
                <a:cubicBezTo>
                  <a:pt x="7356128" y="1461168"/>
                  <a:pt x="7333653" y="1459900"/>
                  <a:pt x="7311180" y="1458516"/>
                </a:cubicBezTo>
                <a:close/>
                <a:moveTo>
                  <a:pt x="6088697" y="1458402"/>
                </a:moveTo>
                <a:cubicBezTo>
                  <a:pt x="6076708" y="1457941"/>
                  <a:pt x="6071869" y="1462781"/>
                  <a:pt x="6070600" y="1474766"/>
                </a:cubicBezTo>
                <a:lnTo>
                  <a:pt x="6070600" y="1474651"/>
                </a:lnTo>
                <a:cubicBezTo>
                  <a:pt x="6067260" y="1505770"/>
                  <a:pt x="6069332" y="1508651"/>
                  <a:pt x="6100797" y="1508651"/>
                </a:cubicBezTo>
                <a:cubicBezTo>
                  <a:pt x="6109557" y="1508651"/>
                  <a:pt x="6118202" y="1508651"/>
                  <a:pt x="6126845" y="1508651"/>
                </a:cubicBezTo>
                <a:cubicBezTo>
                  <a:pt x="6140790" y="1508651"/>
                  <a:pt x="6154621" y="1507844"/>
                  <a:pt x="6168451" y="1508881"/>
                </a:cubicBezTo>
                <a:cubicBezTo>
                  <a:pt x="6184930" y="1510264"/>
                  <a:pt x="6187237" y="1501044"/>
                  <a:pt x="6186315" y="1488135"/>
                </a:cubicBezTo>
                <a:cubicBezTo>
                  <a:pt x="6185507" y="1475919"/>
                  <a:pt x="6190349" y="1460707"/>
                  <a:pt x="6169143" y="1460476"/>
                </a:cubicBezTo>
                <a:cubicBezTo>
                  <a:pt x="6142404" y="1460246"/>
                  <a:pt x="6115549" y="1459438"/>
                  <a:pt x="6088697" y="1458402"/>
                </a:cubicBezTo>
                <a:close/>
                <a:moveTo>
                  <a:pt x="9867557" y="1458260"/>
                </a:moveTo>
                <a:cubicBezTo>
                  <a:pt x="9864109" y="1457415"/>
                  <a:pt x="9859470" y="1457624"/>
                  <a:pt x="9853188" y="1459209"/>
                </a:cubicBezTo>
                <a:cubicBezTo>
                  <a:pt x="9830368" y="1451601"/>
                  <a:pt x="9825988" y="1463588"/>
                  <a:pt x="9825528" y="1484102"/>
                </a:cubicBezTo>
                <a:cubicBezTo>
                  <a:pt x="9825066" y="1502427"/>
                  <a:pt x="9830830" y="1508996"/>
                  <a:pt x="9848924" y="1507268"/>
                </a:cubicBezTo>
                <a:cubicBezTo>
                  <a:pt x="9863562" y="1505885"/>
                  <a:pt x="9880964" y="1511879"/>
                  <a:pt x="9878658" y="1485600"/>
                </a:cubicBezTo>
                <a:cubicBezTo>
                  <a:pt x="9877534" y="1472808"/>
                  <a:pt x="9877903" y="1460793"/>
                  <a:pt x="9867557" y="1458260"/>
                </a:cubicBezTo>
                <a:close/>
                <a:moveTo>
                  <a:pt x="1495082" y="1458260"/>
                </a:moveTo>
                <a:cubicBezTo>
                  <a:pt x="1491634" y="1457415"/>
                  <a:pt x="1486995" y="1457624"/>
                  <a:pt x="1480713" y="1459209"/>
                </a:cubicBezTo>
                <a:cubicBezTo>
                  <a:pt x="1457893" y="1451601"/>
                  <a:pt x="1453513" y="1463588"/>
                  <a:pt x="1453053" y="1484102"/>
                </a:cubicBezTo>
                <a:cubicBezTo>
                  <a:pt x="1452591" y="1502427"/>
                  <a:pt x="1458355" y="1508996"/>
                  <a:pt x="1476449" y="1507268"/>
                </a:cubicBezTo>
                <a:cubicBezTo>
                  <a:pt x="1491087" y="1505885"/>
                  <a:pt x="1508489" y="1511879"/>
                  <a:pt x="1506183" y="1485600"/>
                </a:cubicBezTo>
                <a:cubicBezTo>
                  <a:pt x="1505059" y="1472808"/>
                  <a:pt x="1505428" y="1460793"/>
                  <a:pt x="1495082" y="1458260"/>
                </a:cubicBezTo>
                <a:close/>
                <a:moveTo>
                  <a:pt x="8507844" y="1458056"/>
                </a:moveTo>
                <a:lnTo>
                  <a:pt x="8490528" y="1462175"/>
                </a:lnTo>
                <a:cubicBezTo>
                  <a:pt x="8487301" y="1465662"/>
                  <a:pt x="8486120" y="1471368"/>
                  <a:pt x="8485486" y="1479608"/>
                </a:cubicBezTo>
                <a:cubicBezTo>
                  <a:pt x="8483642" y="1503696"/>
                  <a:pt x="8491596" y="1512339"/>
                  <a:pt x="8515222" y="1508881"/>
                </a:cubicBezTo>
                <a:cubicBezTo>
                  <a:pt x="8524557" y="1507498"/>
                  <a:pt x="8534238" y="1508651"/>
                  <a:pt x="8543804" y="1508651"/>
                </a:cubicBezTo>
                <a:cubicBezTo>
                  <a:pt x="8556828" y="1508651"/>
                  <a:pt x="8570082" y="1507498"/>
                  <a:pt x="8582876" y="1508996"/>
                </a:cubicBezTo>
                <a:cubicBezTo>
                  <a:pt x="8601892" y="1511302"/>
                  <a:pt x="8602236" y="1500007"/>
                  <a:pt x="8600855" y="1486868"/>
                </a:cubicBezTo>
                <a:cubicBezTo>
                  <a:pt x="8599472" y="1474766"/>
                  <a:pt x="8607885" y="1457249"/>
                  <a:pt x="8583220" y="1458287"/>
                </a:cubicBezTo>
                <a:close/>
                <a:moveTo>
                  <a:pt x="135369" y="1458056"/>
                </a:moveTo>
                <a:lnTo>
                  <a:pt x="118053" y="1462175"/>
                </a:lnTo>
                <a:cubicBezTo>
                  <a:pt x="114826" y="1465662"/>
                  <a:pt x="113645" y="1471368"/>
                  <a:pt x="113011" y="1479608"/>
                </a:cubicBezTo>
                <a:cubicBezTo>
                  <a:pt x="111167" y="1503696"/>
                  <a:pt x="119121" y="1512339"/>
                  <a:pt x="142747" y="1508881"/>
                </a:cubicBezTo>
                <a:cubicBezTo>
                  <a:pt x="152082" y="1507498"/>
                  <a:pt x="161763" y="1508651"/>
                  <a:pt x="171329" y="1508651"/>
                </a:cubicBezTo>
                <a:cubicBezTo>
                  <a:pt x="184353" y="1508651"/>
                  <a:pt x="197607" y="1507498"/>
                  <a:pt x="210401" y="1508996"/>
                </a:cubicBezTo>
                <a:cubicBezTo>
                  <a:pt x="229417" y="1511302"/>
                  <a:pt x="229761" y="1500007"/>
                  <a:pt x="228380" y="1486868"/>
                </a:cubicBezTo>
                <a:cubicBezTo>
                  <a:pt x="226997" y="1474766"/>
                  <a:pt x="235410" y="1457249"/>
                  <a:pt x="210745" y="1458287"/>
                </a:cubicBezTo>
                <a:close/>
                <a:moveTo>
                  <a:pt x="9794986" y="1456326"/>
                </a:moveTo>
                <a:cubicBezTo>
                  <a:pt x="9767210" y="1456326"/>
                  <a:pt x="9739434" y="1456788"/>
                  <a:pt x="9711774" y="1456557"/>
                </a:cubicBezTo>
                <a:cubicBezTo>
                  <a:pt x="9701400" y="1456443"/>
                  <a:pt x="9697022" y="1459669"/>
                  <a:pt x="9695292" y="1470964"/>
                </a:cubicBezTo>
                <a:cubicBezTo>
                  <a:pt x="9689644" y="1507037"/>
                  <a:pt x="9689068" y="1507037"/>
                  <a:pt x="9726064" y="1507037"/>
                </a:cubicBezTo>
                <a:cubicBezTo>
                  <a:pt x="9733902" y="1507037"/>
                  <a:pt x="9741624" y="1507037"/>
                  <a:pt x="9749460" y="1507037"/>
                </a:cubicBezTo>
                <a:cubicBezTo>
                  <a:pt x="9764213" y="1507037"/>
                  <a:pt x="9778966" y="1505885"/>
                  <a:pt x="9793602" y="1507383"/>
                </a:cubicBezTo>
                <a:cubicBezTo>
                  <a:pt x="9811006" y="1509113"/>
                  <a:pt x="9812389" y="1498970"/>
                  <a:pt x="9810199" y="1486868"/>
                </a:cubicBezTo>
                <a:lnTo>
                  <a:pt x="9810314" y="1486753"/>
                </a:lnTo>
                <a:cubicBezTo>
                  <a:pt x="9808240" y="1475458"/>
                  <a:pt x="9819880" y="1456326"/>
                  <a:pt x="9794986" y="1456326"/>
                </a:cubicBezTo>
                <a:close/>
                <a:moveTo>
                  <a:pt x="1422511" y="1456326"/>
                </a:moveTo>
                <a:cubicBezTo>
                  <a:pt x="1394735" y="1456326"/>
                  <a:pt x="1366959" y="1456788"/>
                  <a:pt x="1339299" y="1456557"/>
                </a:cubicBezTo>
                <a:cubicBezTo>
                  <a:pt x="1328925" y="1456443"/>
                  <a:pt x="1324547" y="1459669"/>
                  <a:pt x="1322817" y="1470964"/>
                </a:cubicBezTo>
                <a:cubicBezTo>
                  <a:pt x="1317169" y="1507037"/>
                  <a:pt x="1316593" y="1507037"/>
                  <a:pt x="1353589" y="1507037"/>
                </a:cubicBezTo>
                <a:cubicBezTo>
                  <a:pt x="1361427" y="1507037"/>
                  <a:pt x="1369149" y="1507037"/>
                  <a:pt x="1376985" y="1507037"/>
                </a:cubicBezTo>
                <a:cubicBezTo>
                  <a:pt x="1391738" y="1507037"/>
                  <a:pt x="1406491" y="1505885"/>
                  <a:pt x="1421127" y="1507383"/>
                </a:cubicBezTo>
                <a:cubicBezTo>
                  <a:pt x="1438531" y="1509113"/>
                  <a:pt x="1439914" y="1498970"/>
                  <a:pt x="1437724" y="1486868"/>
                </a:cubicBezTo>
                <a:lnTo>
                  <a:pt x="1437839" y="1486753"/>
                </a:lnTo>
                <a:cubicBezTo>
                  <a:pt x="1435765" y="1475458"/>
                  <a:pt x="1447405" y="1456326"/>
                  <a:pt x="1422511" y="1456326"/>
                </a:cubicBezTo>
                <a:close/>
                <a:moveTo>
                  <a:pt x="3891753" y="1396282"/>
                </a:moveTo>
                <a:cubicBezTo>
                  <a:pt x="3860634" y="1394783"/>
                  <a:pt x="3848532" y="1408959"/>
                  <a:pt x="3861673" y="1438001"/>
                </a:cubicBezTo>
                <a:cubicBezTo>
                  <a:pt x="3867548" y="1451025"/>
                  <a:pt x="3865704" y="1458631"/>
                  <a:pt x="3860864" y="1470618"/>
                </a:cubicBezTo>
                <a:lnTo>
                  <a:pt x="3860980" y="1470733"/>
                </a:lnTo>
                <a:cubicBezTo>
                  <a:pt x="3846920" y="1506115"/>
                  <a:pt x="3853720" y="1513491"/>
                  <a:pt x="3891407" y="1511993"/>
                </a:cubicBezTo>
                <a:cubicBezTo>
                  <a:pt x="3904778" y="1511417"/>
                  <a:pt x="3907311" y="1506115"/>
                  <a:pt x="3906735" y="1494706"/>
                </a:cubicBezTo>
                <a:cubicBezTo>
                  <a:pt x="3906159" y="1480759"/>
                  <a:pt x="3906622" y="1466929"/>
                  <a:pt x="3906622" y="1452985"/>
                </a:cubicBezTo>
                <a:cubicBezTo>
                  <a:pt x="3906505" y="1439040"/>
                  <a:pt x="3905929" y="1425093"/>
                  <a:pt x="3906735" y="1411264"/>
                </a:cubicBezTo>
                <a:cubicBezTo>
                  <a:pt x="3907311" y="1399855"/>
                  <a:pt x="3902934" y="1396743"/>
                  <a:pt x="3891753" y="1396282"/>
                </a:cubicBezTo>
                <a:close/>
                <a:moveTo>
                  <a:pt x="4081343" y="1395129"/>
                </a:moveTo>
                <a:cubicBezTo>
                  <a:pt x="4068665" y="1394899"/>
                  <a:pt x="4054721" y="1391671"/>
                  <a:pt x="4055989" y="1413338"/>
                </a:cubicBezTo>
                <a:cubicBezTo>
                  <a:pt x="4057371" y="1438347"/>
                  <a:pt x="4057257" y="1463702"/>
                  <a:pt x="4055989" y="1488713"/>
                </a:cubicBezTo>
                <a:cubicBezTo>
                  <a:pt x="4055064" y="1506347"/>
                  <a:pt x="4061865" y="1509919"/>
                  <a:pt x="4078461" y="1510610"/>
                </a:cubicBezTo>
                <a:cubicBezTo>
                  <a:pt x="4101052" y="1511533"/>
                  <a:pt x="4113154" y="1506808"/>
                  <a:pt x="4109004" y="1481336"/>
                </a:cubicBezTo>
                <a:cubicBezTo>
                  <a:pt x="4107506" y="1472000"/>
                  <a:pt x="4108774" y="1462319"/>
                  <a:pt x="4108774" y="1452754"/>
                </a:cubicBezTo>
                <a:cubicBezTo>
                  <a:pt x="4108890" y="1452754"/>
                  <a:pt x="4109004" y="1452754"/>
                  <a:pt x="4109004" y="1452754"/>
                </a:cubicBezTo>
                <a:lnTo>
                  <a:pt x="4108890" y="1452638"/>
                </a:lnTo>
                <a:cubicBezTo>
                  <a:pt x="4108890" y="1439616"/>
                  <a:pt x="4108082" y="1426592"/>
                  <a:pt x="4109117" y="1413684"/>
                </a:cubicBezTo>
                <a:cubicBezTo>
                  <a:pt x="4110962" y="1390057"/>
                  <a:pt x="4094251" y="1395474"/>
                  <a:pt x="4081343" y="1395129"/>
                </a:cubicBezTo>
                <a:close/>
                <a:moveTo>
                  <a:pt x="3941658" y="1395014"/>
                </a:moveTo>
                <a:cubicBezTo>
                  <a:pt x="3929326" y="1394669"/>
                  <a:pt x="3925289" y="1398702"/>
                  <a:pt x="3925289" y="1411264"/>
                </a:cubicBezTo>
                <a:cubicBezTo>
                  <a:pt x="3925406" y="1432008"/>
                  <a:pt x="3926444" y="1452754"/>
                  <a:pt x="3922180" y="1473499"/>
                </a:cubicBezTo>
                <a:cubicBezTo>
                  <a:pt x="3915266" y="1507037"/>
                  <a:pt x="3918605" y="1510034"/>
                  <a:pt x="3953528" y="1510034"/>
                </a:cubicBezTo>
                <a:cubicBezTo>
                  <a:pt x="3963095" y="1510034"/>
                  <a:pt x="3972659" y="1510034"/>
                  <a:pt x="3982227" y="1510034"/>
                </a:cubicBezTo>
                <a:cubicBezTo>
                  <a:pt x="3996171" y="1510034"/>
                  <a:pt x="4010115" y="1509113"/>
                  <a:pt x="4023948" y="1510264"/>
                </a:cubicBezTo>
                <a:cubicBezTo>
                  <a:pt x="4038238" y="1511417"/>
                  <a:pt x="4041464" y="1505424"/>
                  <a:pt x="4041120" y="1492286"/>
                </a:cubicBezTo>
                <a:lnTo>
                  <a:pt x="4041004" y="1492286"/>
                </a:lnTo>
                <a:cubicBezTo>
                  <a:pt x="4040198" y="1465316"/>
                  <a:pt x="4040312" y="1438347"/>
                  <a:pt x="4041004" y="1411495"/>
                </a:cubicBezTo>
                <a:cubicBezTo>
                  <a:pt x="4041350" y="1399279"/>
                  <a:pt x="4037776" y="1394669"/>
                  <a:pt x="4024984" y="1395014"/>
                </a:cubicBezTo>
                <a:cubicBezTo>
                  <a:pt x="3997207" y="1395820"/>
                  <a:pt x="3969433" y="1395706"/>
                  <a:pt x="3941658" y="1395014"/>
                </a:cubicBezTo>
                <a:close/>
                <a:moveTo>
                  <a:pt x="4153723" y="1394783"/>
                </a:moveTo>
                <a:cubicBezTo>
                  <a:pt x="4130326" y="1393744"/>
                  <a:pt x="4120298" y="1400200"/>
                  <a:pt x="4124218" y="1424401"/>
                </a:cubicBezTo>
                <a:cubicBezTo>
                  <a:pt x="4125600" y="1432815"/>
                  <a:pt x="4124446" y="1441689"/>
                  <a:pt x="4124446" y="1450333"/>
                </a:cubicBezTo>
                <a:cubicBezTo>
                  <a:pt x="4124446" y="1463358"/>
                  <a:pt x="4125830" y="1476496"/>
                  <a:pt x="4124102" y="1489288"/>
                </a:cubicBezTo>
                <a:cubicBezTo>
                  <a:pt x="4121336" y="1510264"/>
                  <a:pt x="4132976" y="1511647"/>
                  <a:pt x="4148651" y="1510264"/>
                </a:cubicBezTo>
                <a:cubicBezTo>
                  <a:pt x="4162019" y="1508996"/>
                  <a:pt x="4179191" y="1516027"/>
                  <a:pt x="4177003" y="1490327"/>
                </a:cubicBezTo>
                <a:lnTo>
                  <a:pt x="4177003" y="1417718"/>
                </a:lnTo>
                <a:cubicBezTo>
                  <a:pt x="4178271" y="1398818"/>
                  <a:pt x="4171239" y="1395591"/>
                  <a:pt x="4153723" y="1394783"/>
                </a:cubicBezTo>
                <a:close/>
                <a:moveTo>
                  <a:pt x="5292764" y="1394553"/>
                </a:moveTo>
                <a:cubicBezTo>
                  <a:pt x="5280431" y="1395360"/>
                  <a:pt x="5266023" y="1390634"/>
                  <a:pt x="5266947" y="1412417"/>
                </a:cubicBezTo>
                <a:lnTo>
                  <a:pt x="5266831" y="1412417"/>
                </a:lnTo>
                <a:cubicBezTo>
                  <a:pt x="5268099" y="1439040"/>
                  <a:pt x="5267637" y="1465893"/>
                  <a:pt x="5266831" y="1492632"/>
                </a:cubicBezTo>
                <a:cubicBezTo>
                  <a:pt x="5266372" y="1507154"/>
                  <a:pt x="5273515" y="1508881"/>
                  <a:pt x="5285732" y="1509803"/>
                </a:cubicBezTo>
                <a:cubicBezTo>
                  <a:pt x="5306708" y="1511417"/>
                  <a:pt x="5319040" y="1507498"/>
                  <a:pt x="5314544" y="1482603"/>
                </a:cubicBezTo>
                <a:cubicBezTo>
                  <a:pt x="5312932" y="1473384"/>
                  <a:pt x="5314317" y="1463588"/>
                  <a:pt x="5314317" y="1454137"/>
                </a:cubicBezTo>
                <a:cubicBezTo>
                  <a:pt x="5314317" y="1440308"/>
                  <a:pt x="5313048" y="1426361"/>
                  <a:pt x="5314660" y="1412763"/>
                </a:cubicBezTo>
                <a:cubicBezTo>
                  <a:pt x="5316850" y="1393862"/>
                  <a:pt x="5306016" y="1393744"/>
                  <a:pt x="5292764" y="1394553"/>
                </a:cubicBezTo>
                <a:close/>
                <a:moveTo>
                  <a:pt x="7774033" y="1393977"/>
                </a:moveTo>
                <a:cubicBezTo>
                  <a:pt x="7759627" y="1393400"/>
                  <a:pt x="7748909" y="1394091"/>
                  <a:pt x="7750175" y="1413915"/>
                </a:cubicBezTo>
                <a:cubicBezTo>
                  <a:pt x="7751675" y="1438923"/>
                  <a:pt x="7751329" y="1464048"/>
                  <a:pt x="7750175" y="1489057"/>
                </a:cubicBezTo>
                <a:cubicBezTo>
                  <a:pt x="7749368" y="1505539"/>
                  <a:pt x="7756169" y="1508536"/>
                  <a:pt x="7771152" y="1509688"/>
                </a:cubicBezTo>
                <a:cubicBezTo>
                  <a:pt x="7792820" y="1511302"/>
                  <a:pt x="7801118" y="1504502"/>
                  <a:pt x="7797891" y="1482721"/>
                </a:cubicBezTo>
                <a:cubicBezTo>
                  <a:pt x="7796393" y="1472461"/>
                  <a:pt x="7797659" y="1461974"/>
                  <a:pt x="7797659" y="1451601"/>
                </a:cubicBezTo>
                <a:cubicBezTo>
                  <a:pt x="7797659" y="1438577"/>
                  <a:pt x="7796277" y="1425439"/>
                  <a:pt x="7798006" y="1412763"/>
                </a:cubicBezTo>
                <a:cubicBezTo>
                  <a:pt x="7801003" y="1391211"/>
                  <a:pt x="7786942" y="1394437"/>
                  <a:pt x="7774033" y="1393977"/>
                </a:cubicBezTo>
                <a:close/>
                <a:moveTo>
                  <a:pt x="7300691" y="1393977"/>
                </a:moveTo>
                <a:cubicBezTo>
                  <a:pt x="7283404" y="1393055"/>
                  <a:pt x="7280292" y="1401237"/>
                  <a:pt x="7281099" y="1415758"/>
                </a:cubicBezTo>
                <a:cubicBezTo>
                  <a:pt x="7281789" y="1429011"/>
                  <a:pt x="7279484" y="1442152"/>
                  <a:pt x="7300000" y="1441804"/>
                </a:cubicBezTo>
                <a:cubicBezTo>
                  <a:pt x="7349444" y="1440999"/>
                  <a:pt x="7398772" y="1440999"/>
                  <a:pt x="7448214" y="1441460"/>
                </a:cubicBezTo>
                <a:cubicBezTo>
                  <a:pt x="7471611" y="1441689"/>
                  <a:pt x="7462044" y="1424747"/>
                  <a:pt x="7463889" y="1413800"/>
                </a:cubicBezTo>
                <a:cubicBezTo>
                  <a:pt x="7466193" y="1400315"/>
                  <a:pt x="7462505" y="1393055"/>
                  <a:pt x="7446371" y="1393977"/>
                </a:cubicBezTo>
                <a:cubicBezTo>
                  <a:pt x="7422168" y="1395360"/>
                  <a:pt x="7397850" y="1394322"/>
                  <a:pt x="7373531" y="1394322"/>
                </a:cubicBezTo>
                <a:cubicBezTo>
                  <a:pt x="7349212" y="1394322"/>
                  <a:pt x="7324894" y="1395245"/>
                  <a:pt x="7300691" y="1393977"/>
                </a:cubicBezTo>
                <a:close/>
                <a:moveTo>
                  <a:pt x="6566303" y="1393977"/>
                </a:moveTo>
                <a:cubicBezTo>
                  <a:pt x="6553971" y="1394783"/>
                  <a:pt x="6539335" y="1389713"/>
                  <a:pt x="6540371" y="1411726"/>
                </a:cubicBezTo>
                <a:lnTo>
                  <a:pt x="6540371" y="1411841"/>
                </a:lnTo>
                <a:cubicBezTo>
                  <a:pt x="6541754" y="1437655"/>
                  <a:pt x="6541292" y="1463702"/>
                  <a:pt x="6540371" y="1489635"/>
                </a:cubicBezTo>
                <a:cubicBezTo>
                  <a:pt x="6539911" y="1504042"/>
                  <a:pt x="6544518" y="1508881"/>
                  <a:pt x="6559387" y="1509459"/>
                </a:cubicBezTo>
                <a:cubicBezTo>
                  <a:pt x="6579787" y="1510149"/>
                  <a:pt x="6593388" y="1508075"/>
                  <a:pt x="6588548" y="1482375"/>
                </a:cubicBezTo>
                <a:cubicBezTo>
                  <a:pt x="6586587" y="1472346"/>
                  <a:pt x="6588200" y="1461628"/>
                  <a:pt x="6588200" y="1451255"/>
                </a:cubicBezTo>
                <a:lnTo>
                  <a:pt x="6588086" y="1451255"/>
                </a:lnTo>
                <a:cubicBezTo>
                  <a:pt x="6588086" y="1438233"/>
                  <a:pt x="6586817" y="1425093"/>
                  <a:pt x="6588316" y="1412301"/>
                </a:cubicBezTo>
                <a:cubicBezTo>
                  <a:pt x="6590505" y="1393631"/>
                  <a:pt x="6579555" y="1393170"/>
                  <a:pt x="6566303" y="1393977"/>
                </a:cubicBezTo>
                <a:close/>
                <a:moveTo>
                  <a:pt x="4882811" y="1393862"/>
                </a:moveTo>
                <a:cubicBezTo>
                  <a:pt x="4865750" y="1393516"/>
                  <a:pt x="4864371" y="1401928"/>
                  <a:pt x="4865750" y="1414492"/>
                </a:cubicBezTo>
                <a:cubicBezTo>
                  <a:pt x="4867018" y="1426131"/>
                  <a:pt x="4859991" y="1442152"/>
                  <a:pt x="4882462" y="1441460"/>
                </a:cubicBezTo>
                <a:cubicBezTo>
                  <a:pt x="4906783" y="1440651"/>
                  <a:pt x="4930983" y="1441228"/>
                  <a:pt x="4955304" y="1441228"/>
                </a:cubicBezTo>
                <a:cubicBezTo>
                  <a:pt x="4980429" y="1441228"/>
                  <a:pt x="5005554" y="1440651"/>
                  <a:pt x="5030678" y="1441460"/>
                </a:cubicBezTo>
                <a:cubicBezTo>
                  <a:pt x="5049350" y="1442036"/>
                  <a:pt x="5049118" y="1430395"/>
                  <a:pt x="5048658" y="1417487"/>
                </a:cubicBezTo>
                <a:cubicBezTo>
                  <a:pt x="5048196" y="1405502"/>
                  <a:pt x="5050733" y="1393400"/>
                  <a:pt x="5031024" y="1393862"/>
                </a:cubicBezTo>
                <a:cubicBezTo>
                  <a:pt x="4981581" y="1395014"/>
                  <a:pt x="4932136" y="1394899"/>
                  <a:pt x="4882811" y="1393862"/>
                </a:cubicBezTo>
                <a:close/>
                <a:moveTo>
                  <a:pt x="8504619" y="1393631"/>
                </a:moveTo>
                <a:cubicBezTo>
                  <a:pt x="8486178" y="1393170"/>
                  <a:pt x="8485142" y="1401814"/>
                  <a:pt x="8486064" y="1415529"/>
                </a:cubicBezTo>
                <a:cubicBezTo>
                  <a:pt x="8486870" y="1427974"/>
                  <a:pt x="8481913" y="1442613"/>
                  <a:pt x="8503812" y="1441575"/>
                </a:cubicBezTo>
                <a:cubicBezTo>
                  <a:pt x="8528014" y="1440421"/>
                  <a:pt x="8552332" y="1441345"/>
                  <a:pt x="8576652" y="1441345"/>
                </a:cubicBezTo>
                <a:lnTo>
                  <a:pt x="8576652" y="1441114"/>
                </a:lnTo>
                <a:cubicBezTo>
                  <a:pt x="8600970" y="1441114"/>
                  <a:pt x="8625287" y="1440075"/>
                  <a:pt x="8649491" y="1441460"/>
                </a:cubicBezTo>
                <a:cubicBezTo>
                  <a:pt x="8670006" y="1442613"/>
                  <a:pt x="8668624" y="1430164"/>
                  <a:pt x="8668968" y="1416450"/>
                </a:cubicBezTo>
                <a:lnTo>
                  <a:pt x="8668968" y="1416220"/>
                </a:lnTo>
                <a:cubicBezTo>
                  <a:pt x="8669314" y="1402506"/>
                  <a:pt x="8668507" y="1393286"/>
                  <a:pt x="8650298" y="1393631"/>
                </a:cubicBezTo>
                <a:cubicBezTo>
                  <a:pt x="8601777" y="1394783"/>
                  <a:pt x="8553140" y="1395014"/>
                  <a:pt x="8504619" y="1393631"/>
                </a:cubicBezTo>
                <a:close/>
                <a:moveTo>
                  <a:pt x="6305026" y="1393631"/>
                </a:moveTo>
                <a:cubicBezTo>
                  <a:pt x="6276443" y="1392594"/>
                  <a:pt x="6263189" y="1410112"/>
                  <a:pt x="6276789" y="1436620"/>
                </a:cubicBezTo>
                <a:lnTo>
                  <a:pt x="6276903" y="1436620"/>
                </a:lnTo>
                <a:cubicBezTo>
                  <a:pt x="6282665" y="1447799"/>
                  <a:pt x="6284741" y="1452409"/>
                  <a:pt x="6277482" y="1464855"/>
                </a:cubicBezTo>
                <a:cubicBezTo>
                  <a:pt x="6262037" y="1491362"/>
                  <a:pt x="6276673" y="1510725"/>
                  <a:pt x="6306293" y="1509113"/>
                </a:cubicBezTo>
                <a:cubicBezTo>
                  <a:pt x="6319431" y="1508421"/>
                  <a:pt x="6322314" y="1502658"/>
                  <a:pt x="6321852" y="1491247"/>
                </a:cubicBezTo>
                <a:cubicBezTo>
                  <a:pt x="6321276" y="1478224"/>
                  <a:pt x="6321739" y="1465201"/>
                  <a:pt x="6321739" y="1452178"/>
                </a:cubicBezTo>
                <a:lnTo>
                  <a:pt x="6321622" y="1452178"/>
                </a:lnTo>
                <a:cubicBezTo>
                  <a:pt x="6321622" y="1438233"/>
                  <a:pt x="6321162" y="1424286"/>
                  <a:pt x="6321739" y="1410458"/>
                </a:cubicBezTo>
                <a:cubicBezTo>
                  <a:pt x="6322198" y="1398357"/>
                  <a:pt x="6317472" y="1394091"/>
                  <a:pt x="6305026" y="1393631"/>
                </a:cubicBezTo>
                <a:close/>
                <a:moveTo>
                  <a:pt x="6088581" y="1393631"/>
                </a:moveTo>
                <a:cubicBezTo>
                  <a:pt x="6071985" y="1393286"/>
                  <a:pt x="6070140" y="1401583"/>
                  <a:pt x="6070948" y="1414492"/>
                </a:cubicBezTo>
                <a:cubicBezTo>
                  <a:pt x="6071639" y="1427052"/>
                  <a:pt x="6067488" y="1441804"/>
                  <a:pt x="6088813" y="1441114"/>
                </a:cubicBezTo>
                <a:cubicBezTo>
                  <a:pt x="6113130" y="1440421"/>
                  <a:pt x="6137334" y="1440999"/>
                  <a:pt x="6161651" y="1441114"/>
                </a:cubicBezTo>
                <a:cubicBezTo>
                  <a:pt x="6186774" y="1441114"/>
                  <a:pt x="6211899" y="1440536"/>
                  <a:pt x="6237026" y="1441345"/>
                </a:cubicBezTo>
                <a:cubicBezTo>
                  <a:pt x="6259731" y="1442152"/>
                  <a:pt x="6252355" y="1425899"/>
                  <a:pt x="6253622" y="1414375"/>
                </a:cubicBezTo>
                <a:cubicBezTo>
                  <a:pt x="6254890" y="1402044"/>
                  <a:pt x="6254084" y="1393286"/>
                  <a:pt x="6236796" y="1393631"/>
                </a:cubicBezTo>
                <a:cubicBezTo>
                  <a:pt x="6187466" y="1394669"/>
                  <a:pt x="6138024" y="1394553"/>
                  <a:pt x="6088581" y="1393631"/>
                </a:cubicBezTo>
                <a:close/>
                <a:moveTo>
                  <a:pt x="132144" y="1393631"/>
                </a:moveTo>
                <a:cubicBezTo>
                  <a:pt x="113703" y="1393170"/>
                  <a:pt x="112667" y="1401814"/>
                  <a:pt x="113589" y="1415529"/>
                </a:cubicBezTo>
                <a:cubicBezTo>
                  <a:pt x="114395" y="1427974"/>
                  <a:pt x="109438" y="1442613"/>
                  <a:pt x="131337" y="1441575"/>
                </a:cubicBezTo>
                <a:cubicBezTo>
                  <a:pt x="155539" y="1440421"/>
                  <a:pt x="179857" y="1441345"/>
                  <a:pt x="204177" y="1441345"/>
                </a:cubicBezTo>
                <a:lnTo>
                  <a:pt x="204177" y="1441114"/>
                </a:lnTo>
                <a:cubicBezTo>
                  <a:pt x="228495" y="1441114"/>
                  <a:pt x="252812" y="1440075"/>
                  <a:pt x="277016" y="1441460"/>
                </a:cubicBezTo>
                <a:cubicBezTo>
                  <a:pt x="297531" y="1442613"/>
                  <a:pt x="296149" y="1430164"/>
                  <a:pt x="296493" y="1416450"/>
                </a:cubicBezTo>
                <a:lnTo>
                  <a:pt x="296493" y="1416220"/>
                </a:lnTo>
                <a:cubicBezTo>
                  <a:pt x="296839" y="1402506"/>
                  <a:pt x="296032" y="1393286"/>
                  <a:pt x="277823" y="1393631"/>
                </a:cubicBezTo>
                <a:cubicBezTo>
                  <a:pt x="229302" y="1394783"/>
                  <a:pt x="180665" y="1395014"/>
                  <a:pt x="132144" y="1393631"/>
                </a:cubicBezTo>
                <a:close/>
                <a:moveTo>
                  <a:pt x="8713571" y="1393170"/>
                </a:moveTo>
                <a:cubicBezTo>
                  <a:pt x="8696629" y="1393286"/>
                  <a:pt x="8684298" y="1397203"/>
                  <a:pt x="8690060" y="1415413"/>
                </a:cubicBezTo>
                <a:cubicBezTo>
                  <a:pt x="8698128" y="1441114"/>
                  <a:pt x="8690406" y="1465662"/>
                  <a:pt x="8689714" y="1490786"/>
                </a:cubicBezTo>
                <a:cubicBezTo>
                  <a:pt x="8689598" y="1498049"/>
                  <a:pt x="8687870" y="1505885"/>
                  <a:pt x="8699395" y="1508536"/>
                </a:cubicBezTo>
                <a:cubicBezTo>
                  <a:pt x="8726940" y="1514874"/>
                  <a:pt x="8736736" y="1507959"/>
                  <a:pt x="8736736" y="1480069"/>
                </a:cubicBezTo>
                <a:cubicBezTo>
                  <a:pt x="8736736" y="1470618"/>
                  <a:pt x="8736736" y="1461053"/>
                  <a:pt x="8736736" y="1451601"/>
                </a:cubicBezTo>
                <a:lnTo>
                  <a:pt x="8736966" y="1415526"/>
                </a:lnTo>
                <a:lnTo>
                  <a:pt x="8736968" y="1415529"/>
                </a:lnTo>
                <a:lnTo>
                  <a:pt x="8736968" y="1415413"/>
                </a:lnTo>
                <a:lnTo>
                  <a:pt x="8736966" y="1415526"/>
                </a:lnTo>
                <a:lnTo>
                  <a:pt x="8732616" y="1397088"/>
                </a:lnTo>
                <a:cubicBezTo>
                  <a:pt x="8728612" y="1393890"/>
                  <a:pt x="8722158" y="1393112"/>
                  <a:pt x="8713571" y="1393170"/>
                </a:cubicBezTo>
                <a:close/>
                <a:moveTo>
                  <a:pt x="341096" y="1393170"/>
                </a:moveTo>
                <a:cubicBezTo>
                  <a:pt x="324154" y="1393286"/>
                  <a:pt x="311823" y="1397203"/>
                  <a:pt x="317585" y="1415413"/>
                </a:cubicBezTo>
                <a:cubicBezTo>
                  <a:pt x="325653" y="1441114"/>
                  <a:pt x="317931" y="1465662"/>
                  <a:pt x="317239" y="1490786"/>
                </a:cubicBezTo>
                <a:cubicBezTo>
                  <a:pt x="317123" y="1498049"/>
                  <a:pt x="315395" y="1505885"/>
                  <a:pt x="326920" y="1508536"/>
                </a:cubicBezTo>
                <a:cubicBezTo>
                  <a:pt x="354465" y="1514874"/>
                  <a:pt x="364261" y="1507959"/>
                  <a:pt x="364261" y="1480069"/>
                </a:cubicBezTo>
                <a:cubicBezTo>
                  <a:pt x="364261" y="1470618"/>
                  <a:pt x="364261" y="1461053"/>
                  <a:pt x="364261" y="1451601"/>
                </a:cubicBezTo>
                <a:lnTo>
                  <a:pt x="364491" y="1415526"/>
                </a:lnTo>
                <a:lnTo>
                  <a:pt x="364493" y="1415529"/>
                </a:lnTo>
                <a:lnTo>
                  <a:pt x="364493" y="1415413"/>
                </a:lnTo>
                <a:lnTo>
                  <a:pt x="364491" y="1415526"/>
                </a:lnTo>
                <a:lnTo>
                  <a:pt x="360141" y="1397088"/>
                </a:lnTo>
                <a:cubicBezTo>
                  <a:pt x="356137" y="1393890"/>
                  <a:pt x="349683" y="1393112"/>
                  <a:pt x="341096" y="1393170"/>
                </a:cubicBezTo>
                <a:close/>
                <a:moveTo>
                  <a:pt x="7498638" y="1393011"/>
                </a:moveTo>
                <a:cubicBezTo>
                  <a:pt x="7491377" y="1392651"/>
                  <a:pt x="7485095" y="1393689"/>
                  <a:pt x="7482329" y="1399623"/>
                </a:cubicBezTo>
                <a:cubicBezTo>
                  <a:pt x="7477028" y="1411034"/>
                  <a:pt x="7470112" y="1430971"/>
                  <a:pt x="7490397" y="1442613"/>
                </a:cubicBezTo>
                <a:cubicBezTo>
                  <a:pt x="7499503" y="1447799"/>
                  <a:pt x="7495469" y="1454829"/>
                  <a:pt x="7487747" y="1460707"/>
                </a:cubicBezTo>
                <a:cubicBezTo>
                  <a:pt x="7473108" y="1471771"/>
                  <a:pt x="7478296" y="1488253"/>
                  <a:pt x="7481292" y="1501390"/>
                </a:cubicBezTo>
                <a:cubicBezTo>
                  <a:pt x="7484751" y="1516488"/>
                  <a:pt x="7500193" y="1507268"/>
                  <a:pt x="7510220" y="1509113"/>
                </a:cubicBezTo>
                <a:cubicBezTo>
                  <a:pt x="7527969" y="1512454"/>
                  <a:pt x="7532810" y="1503119"/>
                  <a:pt x="7531312" y="1486983"/>
                </a:cubicBezTo>
                <a:cubicBezTo>
                  <a:pt x="7530274" y="1475804"/>
                  <a:pt x="7531081" y="1464509"/>
                  <a:pt x="7531081" y="1453331"/>
                </a:cubicBezTo>
                <a:lnTo>
                  <a:pt x="7530967" y="1453331"/>
                </a:lnTo>
                <a:cubicBezTo>
                  <a:pt x="7530967" y="1438577"/>
                  <a:pt x="7531081" y="1423940"/>
                  <a:pt x="7530967" y="1409305"/>
                </a:cubicBezTo>
                <a:cubicBezTo>
                  <a:pt x="7530967" y="1402274"/>
                  <a:pt x="7530506" y="1394322"/>
                  <a:pt x="7520824" y="1394783"/>
                </a:cubicBezTo>
                <a:cubicBezTo>
                  <a:pt x="7514140" y="1395129"/>
                  <a:pt x="7505899" y="1393372"/>
                  <a:pt x="7498638" y="1393011"/>
                </a:cubicBezTo>
                <a:close/>
                <a:moveTo>
                  <a:pt x="8813496" y="1392825"/>
                </a:moveTo>
                <a:cubicBezTo>
                  <a:pt x="8774078" y="1392825"/>
                  <a:pt x="8754371" y="1412452"/>
                  <a:pt x="8754371" y="1451717"/>
                </a:cubicBezTo>
                <a:cubicBezTo>
                  <a:pt x="8754371" y="1452638"/>
                  <a:pt x="8754371" y="1453445"/>
                  <a:pt x="8754371" y="1454367"/>
                </a:cubicBezTo>
                <a:cubicBezTo>
                  <a:pt x="8754371" y="1489866"/>
                  <a:pt x="8772500" y="1507614"/>
                  <a:pt x="8808770" y="1507614"/>
                </a:cubicBezTo>
                <a:cubicBezTo>
                  <a:pt x="8849028" y="1507614"/>
                  <a:pt x="8869162" y="1487527"/>
                  <a:pt x="8869162" y="1447338"/>
                </a:cubicBezTo>
                <a:cubicBezTo>
                  <a:pt x="8869242" y="1411000"/>
                  <a:pt x="8850687" y="1392825"/>
                  <a:pt x="8813496" y="1392825"/>
                </a:cubicBezTo>
                <a:close/>
                <a:moveTo>
                  <a:pt x="7601384" y="1392825"/>
                </a:moveTo>
                <a:cubicBezTo>
                  <a:pt x="7563662" y="1392743"/>
                  <a:pt x="7544796" y="1411460"/>
                  <a:pt x="7544796" y="1448951"/>
                </a:cubicBezTo>
                <a:lnTo>
                  <a:pt x="7544796" y="1449066"/>
                </a:lnTo>
                <a:cubicBezTo>
                  <a:pt x="7544715" y="1488101"/>
                  <a:pt x="7563617" y="1507614"/>
                  <a:pt x="7601500" y="1507614"/>
                </a:cubicBezTo>
                <a:cubicBezTo>
                  <a:pt x="7640145" y="1507533"/>
                  <a:pt x="7659473" y="1488400"/>
                  <a:pt x="7659473" y="1450219"/>
                </a:cubicBezTo>
                <a:cubicBezTo>
                  <a:pt x="7659473" y="1412037"/>
                  <a:pt x="7640110" y="1392905"/>
                  <a:pt x="7601384" y="1392825"/>
                </a:cubicBezTo>
                <a:close/>
                <a:moveTo>
                  <a:pt x="441021" y="1392825"/>
                </a:moveTo>
                <a:cubicBezTo>
                  <a:pt x="401603" y="1392825"/>
                  <a:pt x="381896" y="1412452"/>
                  <a:pt x="381896" y="1451717"/>
                </a:cubicBezTo>
                <a:cubicBezTo>
                  <a:pt x="381896" y="1452638"/>
                  <a:pt x="381896" y="1453445"/>
                  <a:pt x="381896" y="1454367"/>
                </a:cubicBezTo>
                <a:cubicBezTo>
                  <a:pt x="381896" y="1489866"/>
                  <a:pt x="400025" y="1507614"/>
                  <a:pt x="436295" y="1507614"/>
                </a:cubicBezTo>
                <a:cubicBezTo>
                  <a:pt x="476553" y="1507614"/>
                  <a:pt x="496687" y="1487527"/>
                  <a:pt x="496687" y="1447338"/>
                </a:cubicBezTo>
                <a:cubicBezTo>
                  <a:pt x="496767" y="1411000"/>
                  <a:pt x="478212" y="1392825"/>
                  <a:pt x="441021" y="1392825"/>
                </a:cubicBezTo>
                <a:close/>
                <a:moveTo>
                  <a:pt x="6515447" y="1392767"/>
                </a:moveTo>
                <a:cubicBezTo>
                  <a:pt x="6509714" y="1392306"/>
                  <a:pt x="6502567" y="1394783"/>
                  <a:pt x="6497382" y="1394437"/>
                </a:cubicBezTo>
                <a:cubicBezTo>
                  <a:pt x="6487240" y="1393744"/>
                  <a:pt x="6471565" y="1387292"/>
                  <a:pt x="6472601" y="1409189"/>
                </a:cubicBezTo>
                <a:cubicBezTo>
                  <a:pt x="6473639" y="1433507"/>
                  <a:pt x="6474218" y="1457825"/>
                  <a:pt x="6472373" y="1482028"/>
                </a:cubicBezTo>
                <a:cubicBezTo>
                  <a:pt x="6470873" y="1503235"/>
                  <a:pt x="6477098" y="1509573"/>
                  <a:pt x="6499109" y="1509573"/>
                </a:cubicBezTo>
                <a:cubicBezTo>
                  <a:pt x="6521585" y="1509573"/>
                  <a:pt x="6528038" y="1502427"/>
                  <a:pt x="6525273" y="1481567"/>
                </a:cubicBezTo>
                <a:cubicBezTo>
                  <a:pt x="6523890" y="1471310"/>
                  <a:pt x="6525042" y="1460707"/>
                  <a:pt x="6525042" y="1450333"/>
                </a:cubicBezTo>
                <a:cubicBezTo>
                  <a:pt x="6525042" y="1436503"/>
                  <a:pt x="6524582" y="1422558"/>
                  <a:pt x="6525042" y="1408729"/>
                </a:cubicBezTo>
                <a:cubicBezTo>
                  <a:pt x="6525505" y="1396628"/>
                  <a:pt x="6521182" y="1393228"/>
                  <a:pt x="6515447" y="1392767"/>
                </a:cubicBezTo>
                <a:close/>
                <a:moveTo>
                  <a:pt x="8988564" y="1392707"/>
                </a:moveTo>
                <a:cubicBezTo>
                  <a:pt x="8957792" y="1387636"/>
                  <a:pt x="8952490" y="1391671"/>
                  <a:pt x="8952490" y="1422212"/>
                </a:cubicBezTo>
                <a:cubicBezTo>
                  <a:pt x="8952490" y="1431663"/>
                  <a:pt x="8952490" y="1441228"/>
                  <a:pt x="8952490" y="1450679"/>
                </a:cubicBezTo>
                <a:cubicBezTo>
                  <a:pt x="8952606" y="1463588"/>
                  <a:pt x="8953872" y="1476727"/>
                  <a:pt x="8952260" y="1489403"/>
                </a:cubicBezTo>
                <a:cubicBezTo>
                  <a:pt x="8949378" y="1511647"/>
                  <a:pt x="8964360" y="1508305"/>
                  <a:pt x="8976693" y="1507154"/>
                </a:cubicBezTo>
                <a:cubicBezTo>
                  <a:pt x="8988104" y="1506115"/>
                  <a:pt x="9005160" y="1515796"/>
                  <a:pt x="9005276" y="1490558"/>
                </a:cubicBezTo>
                <a:cubicBezTo>
                  <a:pt x="9005390" y="1462089"/>
                  <a:pt x="9000896" y="1433968"/>
                  <a:pt x="9000666" y="1405617"/>
                </a:cubicBezTo>
                <a:cubicBezTo>
                  <a:pt x="9000550" y="1397089"/>
                  <a:pt x="8996978" y="1394091"/>
                  <a:pt x="8988564" y="1392707"/>
                </a:cubicBezTo>
                <a:close/>
                <a:moveTo>
                  <a:pt x="5354077" y="1392707"/>
                </a:moveTo>
                <a:cubicBezTo>
                  <a:pt x="5342204" y="1391785"/>
                  <a:pt x="5332065" y="1391324"/>
                  <a:pt x="5332984" y="1409075"/>
                </a:cubicBezTo>
                <a:cubicBezTo>
                  <a:pt x="5334253" y="1435811"/>
                  <a:pt x="5334139" y="1462666"/>
                  <a:pt x="5332984" y="1489403"/>
                </a:cubicBezTo>
                <a:cubicBezTo>
                  <a:pt x="5332294" y="1504732"/>
                  <a:pt x="5338403" y="1507037"/>
                  <a:pt x="5352233" y="1508075"/>
                </a:cubicBezTo>
                <a:lnTo>
                  <a:pt x="5352349" y="1507959"/>
                </a:lnTo>
                <a:cubicBezTo>
                  <a:pt x="5375053" y="1509688"/>
                  <a:pt x="5384617" y="1502889"/>
                  <a:pt x="5380702" y="1479377"/>
                </a:cubicBezTo>
                <a:cubicBezTo>
                  <a:pt x="5379086" y="1469351"/>
                  <a:pt x="5380469" y="1458748"/>
                  <a:pt x="5380469" y="1448374"/>
                </a:cubicBezTo>
                <a:lnTo>
                  <a:pt x="5380353" y="1448374"/>
                </a:lnTo>
                <a:cubicBezTo>
                  <a:pt x="5380353" y="1435465"/>
                  <a:pt x="5379548" y="1422443"/>
                  <a:pt x="5380469" y="1409535"/>
                </a:cubicBezTo>
                <a:cubicBezTo>
                  <a:pt x="5381967" y="1387060"/>
                  <a:pt x="5365717" y="1393631"/>
                  <a:pt x="5354077" y="1392707"/>
                </a:cubicBezTo>
                <a:close/>
                <a:moveTo>
                  <a:pt x="5184655" y="1392707"/>
                </a:moveTo>
                <a:cubicBezTo>
                  <a:pt x="5147855" y="1392707"/>
                  <a:pt x="5129530" y="1411414"/>
                  <a:pt x="5129680" y="1448836"/>
                </a:cubicBezTo>
                <a:cubicBezTo>
                  <a:pt x="5129830" y="1487940"/>
                  <a:pt x="5149848" y="1507498"/>
                  <a:pt x="5189725" y="1507498"/>
                </a:cubicBezTo>
                <a:cubicBezTo>
                  <a:pt x="5226067" y="1507419"/>
                  <a:pt x="5244357" y="1489635"/>
                  <a:pt x="5244587" y="1454137"/>
                </a:cubicBezTo>
                <a:cubicBezTo>
                  <a:pt x="5244819" y="1413257"/>
                  <a:pt x="5224844" y="1392825"/>
                  <a:pt x="5184655" y="1392825"/>
                </a:cubicBezTo>
                <a:close/>
                <a:moveTo>
                  <a:pt x="616089" y="1392707"/>
                </a:moveTo>
                <a:cubicBezTo>
                  <a:pt x="585317" y="1387636"/>
                  <a:pt x="580015" y="1391671"/>
                  <a:pt x="580015" y="1422212"/>
                </a:cubicBezTo>
                <a:cubicBezTo>
                  <a:pt x="580015" y="1431663"/>
                  <a:pt x="580015" y="1441228"/>
                  <a:pt x="580015" y="1450679"/>
                </a:cubicBezTo>
                <a:cubicBezTo>
                  <a:pt x="580131" y="1463588"/>
                  <a:pt x="581397" y="1476727"/>
                  <a:pt x="579785" y="1489403"/>
                </a:cubicBezTo>
                <a:cubicBezTo>
                  <a:pt x="576903" y="1511647"/>
                  <a:pt x="591885" y="1508305"/>
                  <a:pt x="604218" y="1507154"/>
                </a:cubicBezTo>
                <a:cubicBezTo>
                  <a:pt x="615629" y="1506115"/>
                  <a:pt x="632685" y="1515796"/>
                  <a:pt x="632801" y="1490558"/>
                </a:cubicBezTo>
                <a:cubicBezTo>
                  <a:pt x="632915" y="1462089"/>
                  <a:pt x="628421" y="1433968"/>
                  <a:pt x="628191" y="1405617"/>
                </a:cubicBezTo>
                <a:cubicBezTo>
                  <a:pt x="628075" y="1397089"/>
                  <a:pt x="624503" y="1394091"/>
                  <a:pt x="616089" y="1392707"/>
                </a:cubicBezTo>
                <a:close/>
                <a:moveTo>
                  <a:pt x="6395499" y="1392594"/>
                </a:moveTo>
                <a:cubicBezTo>
                  <a:pt x="6358537" y="1392674"/>
                  <a:pt x="6340062" y="1411229"/>
                  <a:pt x="6340062" y="1448260"/>
                </a:cubicBezTo>
                <a:cubicBezTo>
                  <a:pt x="6340143" y="1487674"/>
                  <a:pt x="6360034" y="1507383"/>
                  <a:pt x="6399763" y="1507383"/>
                </a:cubicBezTo>
                <a:cubicBezTo>
                  <a:pt x="6436562" y="1507464"/>
                  <a:pt x="6455003" y="1488942"/>
                  <a:pt x="6455085" y="1451832"/>
                </a:cubicBezTo>
                <a:cubicBezTo>
                  <a:pt x="6455235" y="1412335"/>
                  <a:pt x="6435377" y="1392594"/>
                  <a:pt x="6395499" y="1392594"/>
                </a:cubicBezTo>
                <a:close/>
                <a:moveTo>
                  <a:pt x="10014426" y="1392479"/>
                </a:moveTo>
                <a:cubicBezTo>
                  <a:pt x="9977927" y="1392479"/>
                  <a:pt x="9959532" y="1410192"/>
                  <a:pt x="9959220" y="1445607"/>
                </a:cubicBezTo>
                <a:cubicBezTo>
                  <a:pt x="9958840" y="1486637"/>
                  <a:pt x="9978732" y="1507154"/>
                  <a:pt x="10018920" y="1507154"/>
                </a:cubicBezTo>
                <a:cubicBezTo>
                  <a:pt x="10055722" y="1507154"/>
                  <a:pt x="10074128" y="1488596"/>
                  <a:pt x="10074128" y="1451486"/>
                </a:cubicBezTo>
                <a:cubicBezTo>
                  <a:pt x="10074128" y="1412151"/>
                  <a:pt x="10054224" y="1392479"/>
                  <a:pt x="10014426" y="1392479"/>
                </a:cubicBezTo>
                <a:close/>
                <a:moveTo>
                  <a:pt x="1641951" y="1392479"/>
                </a:moveTo>
                <a:cubicBezTo>
                  <a:pt x="1605452" y="1392479"/>
                  <a:pt x="1587057" y="1410192"/>
                  <a:pt x="1586745" y="1445607"/>
                </a:cubicBezTo>
                <a:cubicBezTo>
                  <a:pt x="1586365" y="1486637"/>
                  <a:pt x="1606257" y="1507154"/>
                  <a:pt x="1646445" y="1507154"/>
                </a:cubicBezTo>
                <a:cubicBezTo>
                  <a:pt x="1683247" y="1507154"/>
                  <a:pt x="1701653" y="1488596"/>
                  <a:pt x="1701653" y="1451486"/>
                </a:cubicBezTo>
                <a:cubicBezTo>
                  <a:pt x="1701653" y="1412151"/>
                  <a:pt x="1681749" y="1392479"/>
                  <a:pt x="1641951" y="1392479"/>
                </a:cubicBezTo>
                <a:close/>
                <a:moveTo>
                  <a:pt x="5088520" y="1392449"/>
                </a:moveTo>
                <a:cubicBezTo>
                  <a:pt x="5081101" y="1392162"/>
                  <a:pt x="5074013" y="1392997"/>
                  <a:pt x="5068135" y="1396974"/>
                </a:cubicBezTo>
                <a:cubicBezTo>
                  <a:pt x="5059490" y="1402851"/>
                  <a:pt x="5065714" y="1417949"/>
                  <a:pt x="5065022" y="1428897"/>
                </a:cubicBezTo>
                <a:cubicBezTo>
                  <a:pt x="5064679" y="1434198"/>
                  <a:pt x="5066174" y="1438347"/>
                  <a:pt x="5072168" y="1441114"/>
                </a:cubicBezTo>
                <a:lnTo>
                  <a:pt x="5072168" y="1440999"/>
                </a:lnTo>
                <a:cubicBezTo>
                  <a:pt x="5081275" y="1445261"/>
                  <a:pt x="5083463" y="1450910"/>
                  <a:pt x="5073666" y="1457941"/>
                </a:cubicBezTo>
                <a:cubicBezTo>
                  <a:pt x="5056610" y="1470041"/>
                  <a:pt x="5064103" y="1488366"/>
                  <a:pt x="5066523" y="1502658"/>
                </a:cubicBezTo>
                <a:cubicBezTo>
                  <a:pt x="5068481" y="1514299"/>
                  <a:pt x="5084155" y="1506576"/>
                  <a:pt x="5093607" y="1508536"/>
                </a:cubicBezTo>
                <a:cubicBezTo>
                  <a:pt x="5113776" y="1512685"/>
                  <a:pt x="5119424" y="1503004"/>
                  <a:pt x="5117231" y="1484448"/>
                </a:cubicBezTo>
                <a:cubicBezTo>
                  <a:pt x="5116080" y="1474191"/>
                  <a:pt x="5117004" y="1463702"/>
                  <a:pt x="5117004" y="1453331"/>
                </a:cubicBezTo>
                <a:cubicBezTo>
                  <a:pt x="5117004" y="1438692"/>
                  <a:pt x="5117231" y="1423940"/>
                  <a:pt x="5116888" y="1409305"/>
                </a:cubicBezTo>
                <a:cubicBezTo>
                  <a:pt x="5116772" y="1403889"/>
                  <a:pt x="5119538" y="1395245"/>
                  <a:pt x="5110893" y="1394669"/>
                </a:cubicBezTo>
                <a:cubicBezTo>
                  <a:pt x="5103691" y="1394150"/>
                  <a:pt x="5095941" y="1392738"/>
                  <a:pt x="5088520" y="1392449"/>
                </a:cubicBezTo>
                <a:close/>
                <a:moveTo>
                  <a:pt x="10183848" y="1392363"/>
                </a:moveTo>
                <a:cubicBezTo>
                  <a:pt x="10171401" y="1391903"/>
                  <a:pt x="10159530" y="1390057"/>
                  <a:pt x="10160566" y="1409651"/>
                </a:cubicBezTo>
                <a:cubicBezTo>
                  <a:pt x="10161950" y="1435465"/>
                  <a:pt x="10161834" y="1461514"/>
                  <a:pt x="10160566" y="1487329"/>
                </a:cubicBezTo>
                <a:cubicBezTo>
                  <a:pt x="10159876" y="1503465"/>
                  <a:pt x="10165752" y="1507154"/>
                  <a:pt x="10181197" y="1507844"/>
                </a:cubicBezTo>
                <a:lnTo>
                  <a:pt x="10181197" y="1507959"/>
                </a:lnTo>
                <a:cubicBezTo>
                  <a:pt x="10202748" y="1508881"/>
                  <a:pt x="10214274" y="1504271"/>
                  <a:pt x="10210124" y="1479837"/>
                </a:cubicBezTo>
                <a:cubicBezTo>
                  <a:pt x="10208512" y="1470618"/>
                  <a:pt x="10209780" y="1460822"/>
                  <a:pt x="10209780" y="1451369"/>
                </a:cubicBezTo>
                <a:cubicBezTo>
                  <a:pt x="10209665" y="1437541"/>
                  <a:pt x="10208972" y="1423595"/>
                  <a:pt x="10209894" y="1409881"/>
                </a:cubicBezTo>
                <a:cubicBezTo>
                  <a:pt x="10211508" y="1387869"/>
                  <a:pt x="10196064" y="1392825"/>
                  <a:pt x="10183848" y="1392363"/>
                </a:cubicBezTo>
                <a:close/>
                <a:moveTo>
                  <a:pt x="1811373" y="1392363"/>
                </a:moveTo>
                <a:cubicBezTo>
                  <a:pt x="1798926" y="1391903"/>
                  <a:pt x="1787055" y="1390057"/>
                  <a:pt x="1788091" y="1409651"/>
                </a:cubicBezTo>
                <a:cubicBezTo>
                  <a:pt x="1789475" y="1435465"/>
                  <a:pt x="1789359" y="1461514"/>
                  <a:pt x="1788091" y="1487329"/>
                </a:cubicBezTo>
                <a:cubicBezTo>
                  <a:pt x="1787401" y="1503465"/>
                  <a:pt x="1793277" y="1507154"/>
                  <a:pt x="1808722" y="1507844"/>
                </a:cubicBezTo>
                <a:lnTo>
                  <a:pt x="1808722" y="1507959"/>
                </a:lnTo>
                <a:cubicBezTo>
                  <a:pt x="1830273" y="1508881"/>
                  <a:pt x="1841799" y="1504271"/>
                  <a:pt x="1837649" y="1479837"/>
                </a:cubicBezTo>
                <a:cubicBezTo>
                  <a:pt x="1836037" y="1470618"/>
                  <a:pt x="1837305" y="1460822"/>
                  <a:pt x="1837305" y="1451369"/>
                </a:cubicBezTo>
                <a:cubicBezTo>
                  <a:pt x="1837190" y="1437541"/>
                  <a:pt x="1836497" y="1423595"/>
                  <a:pt x="1837419" y="1409881"/>
                </a:cubicBezTo>
                <a:cubicBezTo>
                  <a:pt x="1839033" y="1387869"/>
                  <a:pt x="1823589" y="1392825"/>
                  <a:pt x="1811373" y="1392363"/>
                </a:cubicBezTo>
                <a:close/>
                <a:moveTo>
                  <a:pt x="11225961" y="1392248"/>
                </a:moveTo>
                <a:cubicBezTo>
                  <a:pt x="11186625" y="1392248"/>
                  <a:pt x="11167412" y="1411380"/>
                  <a:pt x="11168334" y="1449642"/>
                </a:cubicBezTo>
                <a:cubicBezTo>
                  <a:pt x="11169338" y="1487907"/>
                  <a:pt x="11189045" y="1507037"/>
                  <a:pt x="11227459" y="1507037"/>
                </a:cubicBezTo>
                <a:cubicBezTo>
                  <a:pt x="11265182" y="1507037"/>
                  <a:pt x="11284163" y="1488101"/>
                  <a:pt x="11284394" y="1450219"/>
                </a:cubicBezTo>
                <a:cubicBezTo>
                  <a:pt x="11284624" y="1411644"/>
                  <a:pt x="11265182" y="1392363"/>
                  <a:pt x="11226076" y="1392363"/>
                </a:cubicBezTo>
                <a:close/>
                <a:moveTo>
                  <a:pt x="2853486" y="1392248"/>
                </a:moveTo>
                <a:cubicBezTo>
                  <a:pt x="2814150" y="1392248"/>
                  <a:pt x="2794937" y="1411380"/>
                  <a:pt x="2795859" y="1449642"/>
                </a:cubicBezTo>
                <a:cubicBezTo>
                  <a:pt x="2796863" y="1487907"/>
                  <a:pt x="2816570" y="1507037"/>
                  <a:pt x="2854984" y="1507037"/>
                </a:cubicBezTo>
                <a:cubicBezTo>
                  <a:pt x="2892707" y="1507037"/>
                  <a:pt x="2911688" y="1488101"/>
                  <a:pt x="2911919" y="1450219"/>
                </a:cubicBezTo>
                <a:cubicBezTo>
                  <a:pt x="2912149" y="1411644"/>
                  <a:pt x="2892707" y="1392363"/>
                  <a:pt x="2853601" y="1392363"/>
                </a:cubicBezTo>
                <a:close/>
                <a:moveTo>
                  <a:pt x="9710506" y="1392133"/>
                </a:moveTo>
                <a:cubicBezTo>
                  <a:pt x="9693564" y="1391324"/>
                  <a:pt x="9694254" y="1401698"/>
                  <a:pt x="9695868" y="1412071"/>
                </a:cubicBezTo>
                <a:cubicBezTo>
                  <a:pt x="9697482" y="1422097"/>
                  <a:pt x="9687570" y="1439040"/>
                  <a:pt x="9709007" y="1439155"/>
                </a:cubicBezTo>
                <a:lnTo>
                  <a:pt x="9709123" y="1439386"/>
                </a:lnTo>
                <a:cubicBezTo>
                  <a:pt x="9760295" y="1439729"/>
                  <a:pt x="9811466" y="1439616"/>
                  <a:pt x="9862638" y="1439729"/>
                </a:cubicBezTo>
                <a:cubicBezTo>
                  <a:pt x="9882346" y="1439729"/>
                  <a:pt x="9877736" y="1424978"/>
                  <a:pt x="9878544" y="1413684"/>
                </a:cubicBezTo>
                <a:cubicBezTo>
                  <a:pt x="9879466" y="1401468"/>
                  <a:pt x="9878774" y="1391442"/>
                  <a:pt x="9861486" y="1392248"/>
                </a:cubicBezTo>
                <a:cubicBezTo>
                  <a:pt x="9836362" y="1393286"/>
                  <a:pt x="9811121" y="1392479"/>
                  <a:pt x="9785996" y="1392479"/>
                </a:cubicBezTo>
                <a:cubicBezTo>
                  <a:pt x="9760756" y="1392479"/>
                  <a:pt x="9735630" y="1393286"/>
                  <a:pt x="9710506" y="1392133"/>
                </a:cubicBezTo>
                <a:close/>
                <a:moveTo>
                  <a:pt x="7703614" y="1392133"/>
                </a:moveTo>
                <a:cubicBezTo>
                  <a:pt x="7686671" y="1392018"/>
                  <a:pt x="7678605" y="1395129"/>
                  <a:pt x="7679987" y="1414492"/>
                </a:cubicBezTo>
                <a:cubicBezTo>
                  <a:pt x="7681717" y="1439386"/>
                  <a:pt x="7681255" y="1464509"/>
                  <a:pt x="7680102" y="1489520"/>
                </a:cubicBezTo>
                <a:cubicBezTo>
                  <a:pt x="7679297" y="1504963"/>
                  <a:pt x="7685635" y="1506922"/>
                  <a:pt x="7699350" y="1508190"/>
                </a:cubicBezTo>
                <a:cubicBezTo>
                  <a:pt x="7722746" y="1510380"/>
                  <a:pt x="7730699" y="1501851"/>
                  <a:pt x="7727818" y="1479377"/>
                </a:cubicBezTo>
                <a:cubicBezTo>
                  <a:pt x="7726434" y="1469234"/>
                  <a:pt x="7727587" y="1458748"/>
                  <a:pt x="7727587" y="1448374"/>
                </a:cubicBezTo>
                <a:cubicBezTo>
                  <a:pt x="7727587" y="1437081"/>
                  <a:pt x="7726549" y="1425785"/>
                  <a:pt x="7727818" y="1414721"/>
                </a:cubicBezTo>
                <a:cubicBezTo>
                  <a:pt x="7730007" y="1395245"/>
                  <a:pt x="7720211" y="1392363"/>
                  <a:pt x="7703499" y="1392248"/>
                </a:cubicBezTo>
                <a:close/>
                <a:moveTo>
                  <a:pt x="1338031" y="1392133"/>
                </a:moveTo>
                <a:cubicBezTo>
                  <a:pt x="1321089" y="1391324"/>
                  <a:pt x="1321779" y="1401698"/>
                  <a:pt x="1323393" y="1412071"/>
                </a:cubicBezTo>
                <a:cubicBezTo>
                  <a:pt x="1325007" y="1422097"/>
                  <a:pt x="1315095" y="1439040"/>
                  <a:pt x="1336532" y="1439155"/>
                </a:cubicBezTo>
                <a:lnTo>
                  <a:pt x="1336648" y="1439386"/>
                </a:lnTo>
                <a:cubicBezTo>
                  <a:pt x="1387820" y="1439729"/>
                  <a:pt x="1438991" y="1439616"/>
                  <a:pt x="1490163" y="1439729"/>
                </a:cubicBezTo>
                <a:cubicBezTo>
                  <a:pt x="1509871" y="1439729"/>
                  <a:pt x="1505261" y="1424978"/>
                  <a:pt x="1506069" y="1413684"/>
                </a:cubicBezTo>
                <a:cubicBezTo>
                  <a:pt x="1506991" y="1401468"/>
                  <a:pt x="1506299" y="1391442"/>
                  <a:pt x="1489011" y="1392248"/>
                </a:cubicBezTo>
                <a:cubicBezTo>
                  <a:pt x="1463887" y="1393286"/>
                  <a:pt x="1438646" y="1392479"/>
                  <a:pt x="1413521" y="1392479"/>
                </a:cubicBezTo>
                <a:cubicBezTo>
                  <a:pt x="1388281" y="1392479"/>
                  <a:pt x="1363155" y="1393286"/>
                  <a:pt x="1338031" y="1392133"/>
                </a:cubicBezTo>
                <a:close/>
                <a:moveTo>
                  <a:pt x="11133759" y="1392018"/>
                </a:moveTo>
                <a:cubicBezTo>
                  <a:pt x="11104600" y="1390750"/>
                  <a:pt x="11091000" y="1410343"/>
                  <a:pt x="11106330" y="1436620"/>
                </a:cubicBezTo>
                <a:lnTo>
                  <a:pt x="11106098" y="1436735"/>
                </a:lnTo>
                <a:cubicBezTo>
                  <a:pt x="11111860" y="1446529"/>
                  <a:pt x="11112436" y="1449642"/>
                  <a:pt x="11106559" y="1459784"/>
                </a:cubicBezTo>
                <a:cubicBezTo>
                  <a:pt x="11090768" y="1487215"/>
                  <a:pt x="11104023" y="1508075"/>
                  <a:pt x="11133068" y="1507498"/>
                </a:cubicBezTo>
                <a:cubicBezTo>
                  <a:pt x="11147243" y="1507154"/>
                  <a:pt x="11151162" y="1501620"/>
                  <a:pt x="11150470" y="1488827"/>
                </a:cubicBezTo>
                <a:cubicBezTo>
                  <a:pt x="11149894" y="1475919"/>
                  <a:pt x="11150355" y="1462896"/>
                  <a:pt x="11150355" y="1449989"/>
                </a:cubicBezTo>
                <a:lnTo>
                  <a:pt x="11150240" y="1449989"/>
                </a:lnTo>
                <a:cubicBezTo>
                  <a:pt x="11150240" y="1436274"/>
                  <a:pt x="11149664" y="1422443"/>
                  <a:pt x="11150355" y="1408614"/>
                </a:cubicBezTo>
                <a:cubicBezTo>
                  <a:pt x="11151048" y="1396167"/>
                  <a:pt x="11145860" y="1392479"/>
                  <a:pt x="11133759" y="1392018"/>
                </a:cubicBezTo>
                <a:close/>
                <a:moveTo>
                  <a:pt x="2761284" y="1392018"/>
                </a:moveTo>
                <a:cubicBezTo>
                  <a:pt x="2732125" y="1390750"/>
                  <a:pt x="2718525" y="1410343"/>
                  <a:pt x="2733855" y="1436620"/>
                </a:cubicBezTo>
                <a:lnTo>
                  <a:pt x="2733623" y="1436735"/>
                </a:lnTo>
                <a:cubicBezTo>
                  <a:pt x="2739385" y="1446529"/>
                  <a:pt x="2739961" y="1449642"/>
                  <a:pt x="2734084" y="1459784"/>
                </a:cubicBezTo>
                <a:cubicBezTo>
                  <a:pt x="2718293" y="1487215"/>
                  <a:pt x="2731548" y="1508075"/>
                  <a:pt x="2760593" y="1507498"/>
                </a:cubicBezTo>
                <a:cubicBezTo>
                  <a:pt x="2774768" y="1507154"/>
                  <a:pt x="2778687" y="1501620"/>
                  <a:pt x="2777995" y="1488827"/>
                </a:cubicBezTo>
                <a:cubicBezTo>
                  <a:pt x="2777419" y="1475919"/>
                  <a:pt x="2777880" y="1462896"/>
                  <a:pt x="2777880" y="1449989"/>
                </a:cubicBezTo>
                <a:lnTo>
                  <a:pt x="2777765" y="1449989"/>
                </a:lnTo>
                <a:cubicBezTo>
                  <a:pt x="2777765" y="1436274"/>
                  <a:pt x="2777189" y="1422443"/>
                  <a:pt x="2777880" y="1408614"/>
                </a:cubicBezTo>
                <a:cubicBezTo>
                  <a:pt x="2778573" y="1396167"/>
                  <a:pt x="2773385" y="1392479"/>
                  <a:pt x="2761284" y="1392018"/>
                </a:cubicBezTo>
                <a:close/>
                <a:moveTo>
                  <a:pt x="8915032" y="1391903"/>
                </a:moveTo>
                <a:cubicBezTo>
                  <a:pt x="8889447" y="1390057"/>
                  <a:pt x="8880342" y="1398818"/>
                  <a:pt x="8884376" y="1423826"/>
                </a:cubicBezTo>
                <a:cubicBezTo>
                  <a:pt x="8885874" y="1433161"/>
                  <a:pt x="8884606" y="1442841"/>
                  <a:pt x="8884606" y="1452409"/>
                </a:cubicBezTo>
                <a:lnTo>
                  <a:pt x="8884376" y="1452409"/>
                </a:lnTo>
                <a:cubicBezTo>
                  <a:pt x="8884376" y="1464509"/>
                  <a:pt x="8885297" y="1476842"/>
                  <a:pt x="8884145" y="1488827"/>
                </a:cubicBezTo>
                <a:cubicBezTo>
                  <a:pt x="8882186" y="1509919"/>
                  <a:pt x="8896131" y="1508075"/>
                  <a:pt x="8909270" y="1507383"/>
                </a:cubicBezTo>
                <a:cubicBezTo>
                  <a:pt x="8921718" y="1506693"/>
                  <a:pt x="8938659" y="1513722"/>
                  <a:pt x="8937392" y="1489403"/>
                </a:cubicBezTo>
                <a:cubicBezTo>
                  <a:pt x="8936124" y="1464394"/>
                  <a:pt x="8936239" y="1439155"/>
                  <a:pt x="8937507" y="1414030"/>
                </a:cubicBezTo>
                <a:cubicBezTo>
                  <a:pt x="8938429" y="1396512"/>
                  <a:pt x="8931514" y="1393170"/>
                  <a:pt x="8915032" y="1392018"/>
                </a:cubicBezTo>
                <a:close/>
                <a:moveTo>
                  <a:pt x="542557" y="1391903"/>
                </a:moveTo>
                <a:cubicBezTo>
                  <a:pt x="516972" y="1390057"/>
                  <a:pt x="507867" y="1398818"/>
                  <a:pt x="511901" y="1423826"/>
                </a:cubicBezTo>
                <a:cubicBezTo>
                  <a:pt x="513399" y="1433161"/>
                  <a:pt x="512131" y="1442841"/>
                  <a:pt x="512131" y="1452409"/>
                </a:cubicBezTo>
                <a:lnTo>
                  <a:pt x="511901" y="1452409"/>
                </a:lnTo>
                <a:cubicBezTo>
                  <a:pt x="511901" y="1464509"/>
                  <a:pt x="512822" y="1476842"/>
                  <a:pt x="511670" y="1488827"/>
                </a:cubicBezTo>
                <a:cubicBezTo>
                  <a:pt x="509711" y="1509919"/>
                  <a:pt x="523656" y="1508075"/>
                  <a:pt x="536795" y="1507383"/>
                </a:cubicBezTo>
                <a:cubicBezTo>
                  <a:pt x="549243" y="1506693"/>
                  <a:pt x="566184" y="1513722"/>
                  <a:pt x="564917" y="1489403"/>
                </a:cubicBezTo>
                <a:cubicBezTo>
                  <a:pt x="563649" y="1464394"/>
                  <a:pt x="563764" y="1439155"/>
                  <a:pt x="565032" y="1414030"/>
                </a:cubicBezTo>
                <a:cubicBezTo>
                  <a:pt x="565954" y="1396512"/>
                  <a:pt x="559039" y="1393170"/>
                  <a:pt x="542557" y="1392018"/>
                </a:cubicBezTo>
                <a:close/>
                <a:moveTo>
                  <a:pt x="10104540" y="1391787"/>
                </a:moveTo>
                <a:cubicBezTo>
                  <a:pt x="10099138" y="1392277"/>
                  <a:pt x="10094988" y="1395302"/>
                  <a:pt x="10094988" y="1406077"/>
                </a:cubicBezTo>
                <a:cubicBezTo>
                  <a:pt x="10094988" y="1435465"/>
                  <a:pt x="10094988" y="1464855"/>
                  <a:pt x="10094988" y="1494245"/>
                </a:cubicBezTo>
                <a:cubicBezTo>
                  <a:pt x="10094988" y="1500815"/>
                  <a:pt x="10096601" y="1505193"/>
                  <a:pt x="10104324" y="1507268"/>
                </a:cubicBezTo>
                <a:cubicBezTo>
                  <a:pt x="10131062" y="1514299"/>
                  <a:pt x="10141896" y="1506576"/>
                  <a:pt x="10141896" y="1479147"/>
                </a:cubicBezTo>
                <a:cubicBezTo>
                  <a:pt x="10141896" y="1469695"/>
                  <a:pt x="10141896" y="1460130"/>
                  <a:pt x="10141896" y="1450679"/>
                </a:cubicBezTo>
                <a:lnTo>
                  <a:pt x="10142012" y="1450565"/>
                </a:lnTo>
                <a:cubicBezTo>
                  <a:pt x="10142012" y="1435927"/>
                  <a:pt x="10141319" y="1421175"/>
                  <a:pt x="10142241" y="1406539"/>
                </a:cubicBezTo>
                <a:cubicBezTo>
                  <a:pt x="10143280" y="1389137"/>
                  <a:pt x="10131292" y="1391442"/>
                  <a:pt x="10121612" y="1392707"/>
                </a:cubicBezTo>
                <a:cubicBezTo>
                  <a:pt x="10116599" y="1393343"/>
                  <a:pt x="10109942" y="1391297"/>
                  <a:pt x="10104540" y="1391787"/>
                </a:cubicBezTo>
                <a:close/>
                <a:moveTo>
                  <a:pt x="1732065" y="1391787"/>
                </a:moveTo>
                <a:cubicBezTo>
                  <a:pt x="1726663" y="1392277"/>
                  <a:pt x="1722513" y="1395302"/>
                  <a:pt x="1722513" y="1406077"/>
                </a:cubicBezTo>
                <a:cubicBezTo>
                  <a:pt x="1722513" y="1435465"/>
                  <a:pt x="1722513" y="1464855"/>
                  <a:pt x="1722513" y="1494245"/>
                </a:cubicBezTo>
                <a:cubicBezTo>
                  <a:pt x="1722513" y="1500815"/>
                  <a:pt x="1724126" y="1505193"/>
                  <a:pt x="1731849" y="1507268"/>
                </a:cubicBezTo>
                <a:cubicBezTo>
                  <a:pt x="1758587" y="1514299"/>
                  <a:pt x="1769421" y="1506576"/>
                  <a:pt x="1769421" y="1479147"/>
                </a:cubicBezTo>
                <a:cubicBezTo>
                  <a:pt x="1769421" y="1469695"/>
                  <a:pt x="1769421" y="1460130"/>
                  <a:pt x="1769421" y="1450679"/>
                </a:cubicBezTo>
                <a:lnTo>
                  <a:pt x="1769537" y="1450565"/>
                </a:lnTo>
                <a:cubicBezTo>
                  <a:pt x="1769537" y="1435927"/>
                  <a:pt x="1768844" y="1421175"/>
                  <a:pt x="1769766" y="1406539"/>
                </a:cubicBezTo>
                <a:cubicBezTo>
                  <a:pt x="1770805" y="1389137"/>
                  <a:pt x="1758817" y="1391442"/>
                  <a:pt x="1749137" y="1392707"/>
                </a:cubicBezTo>
                <a:cubicBezTo>
                  <a:pt x="1744124" y="1393343"/>
                  <a:pt x="1737467" y="1391297"/>
                  <a:pt x="1732065" y="1391787"/>
                </a:cubicBezTo>
                <a:close/>
                <a:moveTo>
                  <a:pt x="11394460" y="1391785"/>
                </a:moveTo>
                <a:cubicBezTo>
                  <a:pt x="11378786" y="1391785"/>
                  <a:pt x="11367837" y="1392594"/>
                  <a:pt x="11369104" y="1413223"/>
                </a:cubicBezTo>
                <a:cubicBezTo>
                  <a:pt x="11370603" y="1438116"/>
                  <a:pt x="11370142" y="1463242"/>
                  <a:pt x="11369335" y="1488253"/>
                </a:cubicBezTo>
                <a:cubicBezTo>
                  <a:pt x="11368874" y="1503004"/>
                  <a:pt x="11374636" y="1506461"/>
                  <a:pt x="11388928" y="1507614"/>
                </a:cubicBezTo>
                <a:cubicBezTo>
                  <a:pt x="11411402" y="1509459"/>
                  <a:pt x="11420853" y="1502773"/>
                  <a:pt x="11416934" y="1479492"/>
                </a:cubicBezTo>
                <a:lnTo>
                  <a:pt x="11416704" y="1451085"/>
                </a:lnTo>
                <a:lnTo>
                  <a:pt x="11417050" y="1412301"/>
                </a:lnTo>
                <a:cubicBezTo>
                  <a:pt x="11419354" y="1393286"/>
                  <a:pt x="11409558" y="1391785"/>
                  <a:pt x="11394460" y="1391785"/>
                </a:cubicBezTo>
                <a:close/>
                <a:moveTo>
                  <a:pt x="11327268" y="1391785"/>
                </a:moveTo>
                <a:cubicBezTo>
                  <a:pt x="11303986" y="1389943"/>
                  <a:pt x="11295688" y="1397549"/>
                  <a:pt x="11299376" y="1420369"/>
                </a:cubicBezTo>
                <a:cubicBezTo>
                  <a:pt x="11300876" y="1429704"/>
                  <a:pt x="11299608" y="1439386"/>
                  <a:pt x="11299608" y="1448951"/>
                </a:cubicBezTo>
                <a:cubicBezTo>
                  <a:pt x="11299608" y="1461858"/>
                  <a:pt x="11300760" y="1474997"/>
                  <a:pt x="11299376" y="1487907"/>
                </a:cubicBezTo>
                <a:cubicBezTo>
                  <a:pt x="11297532" y="1504963"/>
                  <a:pt x="11305024" y="1508881"/>
                  <a:pt x="11320238" y="1507383"/>
                </a:cubicBezTo>
                <a:cubicBezTo>
                  <a:pt x="11333376" y="1506115"/>
                  <a:pt x="11349166" y="1511763"/>
                  <a:pt x="11348012" y="1488366"/>
                </a:cubicBezTo>
                <a:cubicBezTo>
                  <a:pt x="11346746" y="1463358"/>
                  <a:pt x="11346976" y="1438116"/>
                  <a:pt x="11348012" y="1412992"/>
                </a:cubicBezTo>
                <a:cubicBezTo>
                  <a:pt x="11348704" y="1397089"/>
                  <a:pt x="11343058" y="1393055"/>
                  <a:pt x="11327383" y="1391785"/>
                </a:cubicBezTo>
                <a:close/>
                <a:moveTo>
                  <a:pt x="3021985" y="1391785"/>
                </a:moveTo>
                <a:cubicBezTo>
                  <a:pt x="3006311" y="1391785"/>
                  <a:pt x="2995362" y="1392594"/>
                  <a:pt x="2996629" y="1413223"/>
                </a:cubicBezTo>
                <a:cubicBezTo>
                  <a:pt x="2998128" y="1438116"/>
                  <a:pt x="2997667" y="1463242"/>
                  <a:pt x="2996860" y="1488253"/>
                </a:cubicBezTo>
                <a:cubicBezTo>
                  <a:pt x="2996399" y="1503004"/>
                  <a:pt x="3002161" y="1506461"/>
                  <a:pt x="3016453" y="1507614"/>
                </a:cubicBezTo>
                <a:cubicBezTo>
                  <a:pt x="3038927" y="1509459"/>
                  <a:pt x="3048378" y="1502773"/>
                  <a:pt x="3044459" y="1479492"/>
                </a:cubicBezTo>
                <a:lnTo>
                  <a:pt x="3044229" y="1451085"/>
                </a:lnTo>
                <a:lnTo>
                  <a:pt x="3044575" y="1412301"/>
                </a:lnTo>
                <a:cubicBezTo>
                  <a:pt x="3046879" y="1393286"/>
                  <a:pt x="3037083" y="1391785"/>
                  <a:pt x="3021985" y="1391785"/>
                </a:cubicBezTo>
                <a:close/>
                <a:moveTo>
                  <a:pt x="2954793" y="1391785"/>
                </a:moveTo>
                <a:cubicBezTo>
                  <a:pt x="2931511" y="1389943"/>
                  <a:pt x="2923213" y="1397549"/>
                  <a:pt x="2926901" y="1420369"/>
                </a:cubicBezTo>
                <a:cubicBezTo>
                  <a:pt x="2928401" y="1429704"/>
                  <a:pt x="2927133" y="1439386"/>
                  <a:pt x="2927133" y="1448951"/>
                </a:cubicBezTo>
                <a:cubicBezTo>
                  <a:pt x="2927133" y="1461858"/>
                  <a:pt x="2928285" y="1474997"/>
                  <a:pt x="2926901" y="1487907"/>
                </a:cubicBezTo>
                <a:cubicBezTo>
                  <a:pt x="2925057" y="1504963"/>
                  <a:pt x="2932549" y="1508881"/>
                  <a:pt x="2947763" y="1507383"/>
                </a:cubicBezTo>
                <a:cubicBezTo>
                  <a:pt x="2960901" y="1506115"/>
                  <a:pt x="2976691" y="1511763"/>
                  <a:pt x="2975537" y="1488366"/>
                </a:cubicBezTo>
                <a:cubicBezTo>
                  <a:pt x="2974271" y="1463358"/>
                  <a:pt x="2974501" y="1438116"/>
                  <a:pt x="2975537" y="1412992"/>
                </a:cubicBezTo>
                <a:cubicBezTo>
                  <a:pt x="2976229" y="1397089"/>
                  <a:pt x="2970583" y="1393055"/>
                  <a:pt x="2954908" y="1391785"/>
                </a:cubicBezTo>
                <a:close/>
                <a:moveTo>
                  <a:pt x="11062763" y="1391671"/>
                </a:moveTo>
                <a:cubicBezTo>
                  <a:pt x="11039598" y="1393631"/>
                  <a:pt x="11016086" y="1392133"/>
                  <a:pt x="10992690" y="1392133"/>
                </a:cubicBezTo>
                <a:cubicBezTo>
                  <a:pt x="10969408" y="1392133"/>
                  <a:pt x="10946012" y="1392707"/>
                  <a:pt x="10922616" y="1391903"/>
                </a:cubicBezTo>
                <a:cubicBezTo>
                  <a:pt x="10907634" y="1391442"/>
                  <a:pt x="10898298" y="1392825"/>
                  <a:pt x="10898990" y="1412187"/>
                </a:cubicBezTo>
                <a:cubicBezTo>
                  <a:pt x="10899566" y="1429704"/>
                  <a:pt x="10901870" y="1440075"/>
                  <a:pt x="10922731" y="1439616"/>
                </a:cubicBezTo>
                <a:lnTo>
                  <a:pt x="10922616" y="1439501"/>
                </a:lnTo>
                <a:cubicBezTo>
                  <a:pt x="10969408" y="1438577"/>
                  <a:pt x="11016201" y="1438001"/>
                  <a:pt x="11062878" y="1439501"/>
                </a:cubicBezTo>
                <a:cubicBezTo>
                  <a:pt x="11083738" y="1440075"/>
                  <a:pt x="11082126" y="1428551"/>
                  <a:pt x="11082356" y="1415068"/>
                </a:cubicBezTo>
                <a:cubicBezTo>
                  <a:pt x="11082702" y="1401123"/>
                  <a:pt x="11083048" y="1389943"/>
                  <a:pt x="11062763" y="1391671"/>
                </a:cubicBezTo>
                <a:close/>
                <a:moveTo>
                  <a:pt x="2690288" y="1391671"/>
                </a:moveTo>
                <a:cubicBezTo>
                  <a:pt x="2667123" y="1393631"/>
                  <a:pt x="2643611" y="1392133"/>
                  <a:pt x="2620215" y="1392133"/>
                </a:cubicBezTo>
                <a:cubicBezTo>
                  <a:pt x="2596933" y="1392133"/>
                  <a:pt x="2573537" y="1392707"/>
                  <a:pt x="2550141" y="1391903"/>
                </a:cubicBezTo>
                <a:cubicBezTo>
                  <a:pt x="2535159" y="1391442"/>
                  <a:pt x="2525823" y="1392825"/>
                  <a:pt x="2526515" y="1412187"/>
                </a:cubicBezTo>
                <a:cubicBezTo>
                  <a:pt x="2527091" y="1429704"/>
                  <a:pt x="2529395" y="1440075"/>
                  <a:pt x="2550256" y="1439616"/>
                </a:cubicBezTo>
                <a:lnTo>
                  <a:pt x="2550141" y="1439501"/>
                </a:lnTo>
                <a:cubicBezTo>
                  <a:pt x="2596933" y="1438577"/>
                  <a:pt x="2643726" y="1438001"/>
                  <a:pt x="2690403" y="1439501"/>
                </a:cubicBezTo>
                <a:cubicBezTo>
                  <a:pt x="2711263" y="1440075"/>
                  <a:pt x="2709651" y="1428551"/>
                  <a:pt x="2709881" y="1415068"/>
                </a:cubicBezTo>
                <a:cubicBezTo>
                  <a:pt x="2710227" y="1401123"/>
                  <a:pt x="2710573" y="1389943"/>
                  <a:pt x="2690288" y="1391671"/>
                </a:cubicBezTo>
                <a:close/>
                <a:moveTo>
                  <a:pt x="9933620" y="1391009"/>
                </a:moveTo>
                <a:cubicBezTo>
                  <a:pt x="9927612" y="1391153"/>
                  <a:pt x="9920496" y="1393919"/>
                  <a:pt x="9915310" y="1392940"/>
                </a:cubicBezTo>
                <a:cubicBezTo>
                  <a:pt x="9907126" y="1391324"/>
                  <a:pt x="9892029" y="1386832"/>
                  <a:pt x="9894103" y="1405040"/>
                </a:cubicBezTo>
                <a:cubicBezTo>
                  <a:pt x="9895486" y="1417487"/>
                  <a:pt x="9886612" y="1432815"/>
                  <a:pt x="9903784" y="1441921"/>
                </a:cubicBezTo>
                <a:lnTo>
                  <a:pt x="9903554" y="1441921"/>
                </a:lnTo>
                <a:cubicBezTo>
                  <a:pt x="9910238" y="1445494"/>
                  <a:pt x="9909316" y="1451140"/>
                  <a:pt x="9902516" y="1455982"/>
                </a:cubicBezTo>
                <a:cubicBezTo>
                  <a:pt x="9885344" y="1468082"/>
                  <a:pt x="9892489" y="1486637"/>
                  <a:pt x="9895371" y="1500699"/>
                </a:cubicBezTo>
                <a:cubicBezTo>
                  <a:pt x="9898137" y="1513722"/>
                  <a:pt x="9914617" y="1505078"/>
                  <a:pt x="9924760" y="1506922"/>
                </a:cubicBezTo>
                <a:cubicBezTo>
                  <a:pt x="9942509" y="1510149"/>
                  <a:pt x="9947350" y="1501390"/>
                  <a:pt x="9945736" y="1485141"/>
                </a:cubicBezTo>
                <a:cubicBezTo>
                  <a:pt x="9944584" y="1473153"/>
                  <a:pt x="9945505" y="1460936"/>
                  <a:pt x="9945505" y="1448836"/>
                </a:cubicBezTo>
                <a:cubicBezTo>
                  <a:pt x="9945505" y="1434198"/>
                  <a:pt x="9946197" y="1419446"/>
                  <a:pt x="9945275" y="1404810"/>
                </a:cubicBezTo>
                <a:cubicBezTo>
                  <a:pt x="9944526" y="1393343"/>
                  <a:pt x="9939628" y="1390865"/>
                  <a:pt x="9933620" y="1391009"/>
                </a:cubicBezTo>
                <a:close/>
                <a:moveTo>
                  <a:pt x="1561145" y="1391009"/>
                </a:moveTo>
                <a:cubicBezTo>
                  <a:pt x="1555137" y="1391153"/>
                  <a:pt x="1548021" y="1393919"/>
                  <a:pt x="1542835" y="1392940"/>
                </a:cubicBezTo>
                <a:cubicBezTo>
                  <a:pt x="1534651" y="1391324"/>
                  <a:pt x="1519554" y="1386832"/>
                  <a:pt x="1521628" y="1405040"/>
                </a:cubicBezTo>
                <a:cubicBezTo>
                  <a:pt x="1523011" y="1417487"/>
                  <a:pt x="1514137" y="1432815"/>
                  <a:pt x="1531309" y="1441921"/>
                </a:cubicBezTo>
                <a:lnTo>
                  <a:pt x="1531079" y="1441921"/>
                </a:lnTo>
                <a:cubicBezTo>
                  <a:pt x="1537763" y="1445494"/>
                  <a:pt x="1536841" y="1451140"/>
                  <a:pt x="1530041" y="1455982"/>
                </a:cubicBezTo>
                <a:cubicBezTo>
                  <a:pt x="1512869" y="1468082"/>
                  <a:pt x="1520014" y="1486637"/>
                  <a:pt x="1522896" y="1500699"/>
                </a:cubicBezTo>
                <a:cubicBezTo>
                  <a:pt x="1525662" y="1513722"/>
                  <a:pt x="1542142" y="1505078"/>
                  <a:pt x="1552285" y="1506922"/>
                </a:cubicBezTo>
                <a:cubicBezTo>
                  <a:pt x="1570034" y="1510149"/>
                  <a:pt x="1574875" y="1501390"/>
                  <a:pt x="1573261" y="1485141"/>
                </a:cubicBezTo>
                <a:cubicBezTo>
                  <a:pt x="1572109" y="1473153"/>
                  <a:pt x="1573030" y="1460936"/>
                  <a:pt x="1573030" y="1448836"/>
                </a:cubicBezTo>
                <a:cubicBezTo>
                  <a:pt x="1573030" y="1434198"/>
                  <a:pt x="1573722" y="1419446"/>
                  <a:pt x="1572800" y="1404810"/>
                </a:cubicBezTo>
                <a:cubicBezTo>
                  <a:pt x="1572051" y="1393343"/>
                  <a:pt x="1567153" y="1390865"/>
                  <a:pt x="1561145" y="1391009"/>
                </a:cubicBezTo>
                <a:close/>
                <a:moveTo>
                  <a:pt x="10555422" y="1328052"/>
                </a:moveTo>
                <a:cubicBezTo>
                  <a:pt x="10517158" y="1328052"/>
                  <a:pt x="10498026" y="1347564"/>
                  <a:pt x="10498026" y="1386601"/>
                </a:cubicBezTo>
                <a:lnTo>
                  <a:pt x="10498026" y="1386716"/>
                </a:lnTo>
                <a:cubicBezTo>
                  <a:pt x="10498026" y="1423975"/>
                  <a:pt x="10516352" y="1442613"/>
                  <a:pt x="10553001" y="1442613"/>
                </a:cubicBezTo>
                <a:cubicBezTo>
                  <a:pt x="10592879" y="1442613"/>
                  <a:pt x="10612818" y="1422983"/>
                  <a:pt x="10612818" y="1383720"/>
                </a:cubicBezTo>
                <a:cubicBezTo>
                  <a:pt x="10612818" y="1346606"/>
                  <a:pt x="10593686" y="1328052"/>
                  <a:pt x="10555422" y="1328052"/>
                </a:cubicBezTo>
                <a:close/>
                <a:moveTo>
                  <a:pt x="2182947" y="1328052"/>
                </a:moveTo>
                <a:cubicBezTo>
                  <a:pt x="2144683" y="1328052"/>
                  <a:pt x="2125551" y="1347564"/>
                  <a:pt x="2125551" y="1386601"/>
                </a:cubicBezTo>
                <a:lnTo>
                  <a:pt x="2125551" y="1386716"/>
                </a:lnTo>
                <a:cubicBezTo>
                  <a:pt x="2125551" y="1423975"/>
                  <a:pt x="2143877" y="1442613"/>
                  <a:pt x="2180526" y="1442613"/>
                </a:cubicBezTo>
                <a:cubicBezTo>
                  <a:pt x="2220404" y="1442613"/>
                  <a:pt x="2240343" y="1422983"/>
                  <a:pt x="2240343" y="1383720"/>
                </a:cubicBezTo>
                <a:cubicBezTo>
                  <a:pt x="2240343" y="1346606"/>
                  <a:pt x="2221211" y="1328052"/>
                  <a:pt x="2182947" y="1328052"/>
                </a:cubicBezTo>
                <a:close/>
                <a:moveTo>
                  <a:pt x="3884953" y="1327937"/>
                </a:moveTo>
                <a:lnTo>
                  <a:pt x="3885001" y="1327952"/>
                </a:lnTo>
                <a:lnTo>
                  <a:pt x="3865029" y="1332590"/>
                </a:lnTo>
                <a:cubicBezTo>
                  <a:pt x="3860780" y="1336119"/>
                  <a:pt x="3858790" y="1342171"/>
                  <a:pt x="3858560" y="1352370"/>
                </a:cubicBezTo>
                <a:cubicBezTo>
                  <a:pt x="3858101" y="1373345"/>
                  <a:pt x="3866166" y="1376458"/>
                  <a:pt x="3884377" y="1376458"/>
                </a:cubicBezTo>
                <a:cubicBezTo>
                  <a:pt x="3902471" y="1376458"/>
                  <a:pt x="3910769" y="1371847"/>
                  <a:pt x="3906046" y="1353292"/>
                </a:cubicBezTo>
                <a:cubicBezTo>
                  <a:pt x="3907715" y="1344649"/>
                  <a:pt x="3907398" y="1338251"/>
                  <a:pt x="3904187" y="1334044"/>
                </a:cubicBezTo>
                <a:lnTo>
                  <a:pt x="3885001" y="1327952"/>
                </a:lnTo>
                <a:lnTo>
                  <a:pt x="3885069" y="1327937"/>
                </a:lnTo>
                <a:close/>
                <a:moveTo>
                  <a:pt x="11758542" y="1327591"/>
                </a:moveTo>
                <a:cubicBezTo>
                  <a:pt x="11721512" y="1327902"/>
                  <a:pt x="11702991" y="1346758"/>
                  <a:pt x="11702991" y="1384179"/>
                </a:cubicBezTo>
                <a:lnTo>
                  <a:pt x="11703106" y="1384179"/>
                </a:lnTo>
                <a:cubicBezTo>
                  <a:pt x="11703106" y="1423053"/>
                  <a:pt x="11722584" y="1442495"/>
                  <a:pt x="11761540" y="1442495"/>
                </a:cubicBezTo>
                <a:cubicBezTo>
                  <a:pt x="11799261" y="1442495"/>
                  <a:pt x="11818128" y="1423250"/>
                  <a:pt x="11818128" y="1384757"/>
                </a:cubicBezTo>
                <a:cubicBezTo>
                  <a:pt x="11818128" y="1346263"/>
                  <a:pt x="11799146" y="1327211"/>
                  <a:pt x="11761194" y="1327591"/>
                </a:cubicBezTo>
                <a:cubicBezTo>
                  <a:pt x="11760272" y="1327591"/>
                  <a:pt x="11759464" y="1327591"/>
                  <a:pt x="11758542" y="1327591"/>
                </a:cubicBezTo>
                <a:close/>
                <a:moveTo>
                  <a:pt x="10652696" y="1327591"/>
                </a:moveTo>
                <a:cubicBezTo>
                  <a:pt x="10638288" y="1326668"/>
                  <a:pt x="10626994" y="1327591"/>
                  <a:pt x="10628146" y="1347530"/>
                </a:cubicBezTo>
                <a:cubicBezTo>
                  <a:pt x="10629645" y="1371732"/>
                  <a:pt x="10628723" y="1396167"/>
                  <a:pt x="10628376" y="1420484"/>
                </a:cubicBezTo>
                <a:cubicBezTo>
                  <a:pt x="10628146" y="1432930"/>
                  <a:pt x="10628723" y="1443534"/>
                  <a:pt x="10645549" y="1442613"/>
                </a:cubicBezTo>
                <a:cubicBezTo>
                  <a:pt x="10651658" y="1442267"/>
                  <a:pt x="10658804" y="1443187"/>
                  <a:pt x="10658572" y="1451601"/>
                </a:cubicBezTo>
                <a:cubicBezTo>
                  <a:pt x="10658342" y="1458977"/>
                  <a:pt x="10652118" y="1462204"/>
                  <a:pt x="10645895" y="1462089"/>
                </a:cubicBezTo>
                <a:cubicBezTo>
                  <a:pt x="10629529" y="1461743"/>
                  <a:pt x="10628262" y="1471771"/>
                  <a:pt x="10628262" y="1484334"/>
                </a:cubicBezTo>
                <a:cubicBezTo>
                  <a:pt x="10628607" y="1552101"/>
                  <a:pt x="10628376" y="1619869"/>
                  <a:pt x="10628607" y="1687638"/>
                </a:cubicBezTo>
                <a:cubicBezTo>
                  <a:pt x="10628607" y="1697549"/>
                  <a:pt x="10625726" y="1709881"/>
                  <a:pt x="10642898" y="1708615"/>
                </a:cubicBezTo>
                <a:lnTo>
                  <a:pt x="10643129" y="1708729"/>
                </a:lnTo>
                <a:cubicBezTo>
                  <a:pt x="10650160" y="1708269"/>
                  <a:pt x="10658112" y="1708269"/>
                  <a:pt x="10657766" y="1718527"/>
                </a:cubicBezTo>
                <a:cubicBezTo>
                  <a:pt x="10657536" y="1727286"/>
                  <a:pt x="10651542" y="1729476"/>
                  <a:pt x="10643474" y="1729590"/>
                </a:cubicBezTo>
                <a:cubicBezTo>
                  <a:pt x="10618350" y="1729937"/>
                  <a:pt x="10629990" y="1749414"/>
                  <a:pt x="10629299" y="1760477"/>
                </a:cubicBezTo>
                <a:cubicBezTo>
                  <a:pt x="10627800" y="1784797"/>
                  <a:pt x="10648084" y="1774539"/>
                  <a:pt x="10659610" y="1776383"/>
                </a:cubicBezTo>
                <a:cubicBezTo>
                  <a:pt x="10671942" y="1778342"/>
                  <a:pt x="10681277" y="1774885"/>
                  <a:pt x="10681047" y="1758518"/>
                </a:cubicBezTo>
                <a:cubicBezTo>
                  <a:pt x="10680355" y="1708960"/>
                  <a:pt x="10680701" y="1659516"/>
                  <a:pt x="10680701" y="1609959"/>
                </a:cubicBezTo>
                <a:cubicBezTo>
                  <a:pt x="10680586" y="1603159"/>
                  <a:pt x="10682200" y="1595436"/>
                  <a:pt x="10672058" y="1594053"/>
                </a:cubicBezTo>
                <a:cubicBezTo>
                  <a:pt x="10666987" y="1593362"/>
                  <a:pt x="10660416" y="1593477"/>
                  <a:pt x="10661108" y="1586216"/>
                </a:cubicBezTo>
                <a:cubicBezTo>
                  <a:pt x="10661916" y="1578148"/>
                  <a:pt x="10669176" y="1578148"/>
                  <a:pt x="10675169" y="1578148"/>
                </a:cubicBezTo>
                <a:cubicBezTo>
                  <a:pt x="10707324" y="1577917"/>
                  <a:pt x="10739480" y="1578033"/>
                  <a:pt x="10771636" y="1578148"/>
                </a:cubicBezTo>
                <a:cubicBezTo>
                  <a:pt x="10802062" y="1578148"/>
                  <a:pt x="10832604" y="1577226"/>
                  <a:pt x="10862916" y="1578494"/>
                </a:cubicBezTo>
                <a:cubicBezTo>
                  <a:pt x="10880664" y="1579185"/>
                  <a:pt x="10885390" y="1572385"/>
                  <a:pt x="10884468" y="1555789"/>
                </a:cubicBezTo>
                <a:cubicBezTo>
                  <a:pt x="10883200" y="1533199"/>
                  <a:pt x="10884698" y="1510610"/>
                  <a:pt x="10883892" y="1488020"/>
                </a:cubicBezTo>
                <a:cubicBezTo>
                  <a:pt x="10883546" y="1479031"/>
                  <a:pt x="10889770" y="1463127"/>
                  <a:pt x="10873288" y="1464163"/>
                </a:cubicBezTo>
                <a:cubicBezTo>
                  <a:pt x="10859458" y="1464970"/>
                  <a:pt x="10839520" y="1450333"/>
                  <a:pt x="10831682" y="1475343"/>
                </a:cubicBezTo>
                <a:cubicBezTo>
                  <a:pt x="10827417" y="1488942"/>
                  <a:pt x="10820157" y="1485715"/>
                  <a:pt x="10817045" y="1475804"/>
                </a:cubicBezTo>
                <a:cubicBezTo>
                  <a:pt x="10812550" y="1461628"/>
                  <a:pt x="10802178" y="1463473"/>
                  <a:pt x="10792036" y="1463127"/>
                </a:cubicBezTo>
                <a:cubicBezTo>
                  <a:pt x="10779818" y="1462781"/>
                  <a:pt x="10767602" y="1463127"/>
                  <a:pt x="10755500" y="1462550"/>
                </a:cubicBezTo>
                <a:cubicBezTo>
                  <a:pt x="10748700" y="1462204"/>
                  <a:pt x="10743744" y="1458631"/>
                  <a:pt x="10744320" y="1451025"/>
                </a:cubicBezTo>
                <a:cubicBezTo>
                  <a:pt x="10744782" y="1444226"/>
                  <a:pt x="10750314" y="1442956"/>
                  <a:pt x="10755616" y="1442841"/>
                </a:cubicBezTo>
                <a:cubicBezTo>
                  <a:pt x="10767717" y="1442613"/>
                  <a:pt x="10779933" y="1441804"/>
                  <a:pt x="10792036" y="1442841"/>
                </a:cubicBezTo>
                <a:cubicBezTo>
                  <a:pt x="10809438" y="1444341"/>
                  <a:pt x="10817737" y="1438923"/>
                  <a:pt x="10816584" y="1419793"/>
                </a:cubicBezTo>
                <a:cubicBezTo>
                  <a:pt x="10815201" y="1396512"/>
                  <a:pt x="10815547" y="1372884"/>
                  <a:pt x="10816469" y="1349490"/>
                </a:cubicBezTo>
                <a:cubicBezTo>
                  <a:pt x="10817160" y="1334159"/>
                  <a:pt x="10812320" y="1327015"/>
                  <a:pt x="10796070" y="1327591"/>
                </a:cubicBezTo>
                <a:cubicBezTo>
                  <a:pt x="10770829" y="1328398"/>
                  <a:pt x="10745704" y="1328283"/>
                  <a:pt x="10720464" y="1327705"/>
                </a:cubicBezTo>
                <a:cubicBezTo>
                  <a:pt x="10705596" y="1327361"/>
                  <a:pt x="10700640" y="1333583"/>
                  <a:pt x="10701100" y="1347991"/>
                </a:cubicBezTo>
                <a:cubicBezTo>
                  <a:pt x="10702022" y="1373230"/>
                  <a:pt x="10702138" y="1398471"/>
                  <a:pt x="10701100" y="1423595"/>
                </a:cubicBezTo>
                <a:cubicBezTo>
                  <a:pt x="10700640" y="1433391"/>
                  <a:pt x="10708132" y="1450565"/>
                  <a:pt x="10691650" y="1451255"/>
                </a:cubicBezTo>
                <a:cubicBezTo>
                  <a:pt x="10674132" y="1451948"/>
                  <a:pt x="10681393" y="1434429"/>
                  <a:pt x="10681047" y="1424747"/>
                </a:cubicBezTo>
                <a:cubicBezTo>
                  <a:pt x="10680125" y="1398702"/>
                  <a:pt x="10680010" y="1372655"/>
                  <a:pt x="10681047" y="1346606"/>
                </a:cubicBezTo>
                <a:cubicBezTo>
                  <a:pt x="10681969" y="1323327"/>
                  <a:pt x="10665948" y="1328398"/>
                  <a:pt x="10652696" y="1327591"/>
                </a:cubicBezTo>
                <a:close/>
                <a:moveTo>
                  <a:pt x="10113775" y="1327591"/>
                </a:moveTo>
                <a:cubicBezTo>
                  <a:pt x="10102250" y="1327244"/>
                  <a:pt x="10095103" y="1331279"/>
                  <a:pt x="10096372" y="1343842"/>
                </a:cubicBezTo>
                <a:cubicBezTo>
                  <a:pt x="10097408" y="1353754"/>
                  <a:pt x="10090954" y="1367930"/>
                  <a:pt x="10101212" y="1372655"/>
                </a:cubicBezTo>
                <a:cubicBezTo>
                  <a:pt x="10113198" y="1378187"/>
                  <a:pt x="10131292" y="1379917"/>
                  <a:pt x="10140973" y="1371847"/>
                </a:cubicBezTo>
                <a:cubicBezTo>
                  <a:pt x="10151000" y="1363434"/>
                  <a:pt x="10154458" y="1364703"/>
                  <a:pt x="10163794" y="1370811"/>
                </a:cubicBezTo>
                <a:cubicBezTo>
                  <a:pt x="10176587" y="1379338"/>
                  <a:pt x="10192952" y="1377495"/>
                  <a:pt x="10205860" y="1372655"/>
                </a:cubicBezTo>
                <a:cubicBezTo>
                  <a:pt x="10216579" y="1368620"/>
                  <a:pt x="10210124" y="1354100"/>
                  <a:pt x="10211163" y="1344188"/>
                </a:cubicBezTo>
                <a:cubicBezTo>
                  <a:pt x="10212546" y="1331625"/>
                  <a:pt x="10205860" y="1327244"/>
                  <a:pt x="10194106" y="1327591"/>
                </a:cubicBezTo>
                <a:cubicBezTo>
                  <a:pt x="10181197" y="1327821"/>
                  <a:pt x="10168172" y="1327591"/>
                  <a:pt x="10155264" y="1327591"/>
                </a:cubicBezTo>
                <a:cubicBezTo>
                  <a:pt x="10141434" y="1327591"/>
                  <a:pt x="10127605" y="1328052"/>
                  <a:pt x="10113775" y="1327591"/>
                </a:cubicBezTo>
                <a:close/>
                <a:moveTo>
                  <a:pt x="3386067" y="1327591"/>
                </a:moveTo>
                <a:cubicBezTo>
                  <a:pt x="3349037" y="1327902"/>
                  <a:pt x="3330516" y="1346758"/>
                  <a:pt x="3330516" y="1384179"/>
                </a:cubicBezTo>
                <a:lnTo>
                  <a:pt x="3330631" y="1384179"/>
                </a:lnTo>
                <a:cubicBezTo>
                  <a:pt x="3330631" y="1423053"/>
                  <a:pt x="3350109" y="1442495"/>
                  <a:pt x="3389065" y="1442495"/>
                </a:cubicBezTo>
                <a:cubicBezTo>
                  <a:pt x="3426786" y="1442495"/>
                  <a:pt x="3445653" y="1423250"/>
                  <a:pt x="3445653" y="1384757"/>
                </a:cubicBezTo>
                <a:cubicBezTo>
                  <a:pt x="3445653" y="1346263"/>
                  <a:pt x="3426671" y="1327211"/>
                  <a:pt x="3388719" y="1327591"/>
                </a:cubicBezTo>
                <a:cubicBezTo>
                  <a:pt x="3387797" y="1327591"/>
                  <a:pt x="3386989" y="1327591"/>
                  <a:pt x="3386067" y="1327591"/>
                </a:cubicBezTo>
                <a:close/>
                <a:moveTo>
                  <a:pt x="2280221" y="1327591"/>
                </a:moveTo>
                <a:cubicBezTo>
                  <a:pt x="2265813" y="1326668"/>
                  <a:pt x="2254519" y="1327591"/>
                  <a:pt x="2255671" y="1347530"/>
                </a:cubicBezTo>
                <a:cubicBezTo>
                  <a:pt x="2257170" y="1371732"/>
                  <a:pt x="2256248" y="1396167"/>
                  <a:pt x="2255901" y="1420484"/>
                </a:cubicBezTo>
                <a:cubicBezTo>
                  <a:pt x="2255671" y="1432930"/>
                  <a:pt x="2256248" y="1443534"/>
                  <a:pt x="2273074" y="1442613"/>
                </a:cubicBezTo>
                <a:cubicBezTo>
                  <a:pt x="2279183" y="1442267"/>
                  <a:pt x="2286329" y="1443187"/>
                  <a:pt x="2286097" y="1451601"/>
                </a:cubicBezTo>
                <a:cubicBezTo>
                  <a:pt x="2285867" y="1458977"/>
                  <a:pt x="2279643" y="1462204"/>
                  <a:pt x="2273420" y="1462089"/>
                </a:cubicBezTo>
                <a:cubicBezTo>
                  <a:pt x="2257054" y="1461743"/>
                  <a:pt x="2255787" y="1471771"/>
                  <a:pt x="2255787" y="1484334"/>
                </a:cubicBezTo>
                <a:cubicBezTo>
                  <a:pt x="2256132" y="1552101"/>
                  <a:pt x="2255901" y="1619869"/>
                  <a:pt x="2256132" y="1687638"/>
                </a:cubicBezTo>
                <a:cubicBezTo>
                  <a:pt x="2256132" y="1697549"/>
                  <a:pt x="2253251" y="1709881"/>
                  <a:pt x="2270423" y="1708615"/>
                </a:cubicBezTo>
                <a:lnTo>
                  <a:pt x="2270654" y="1708729"/>
                </a:lnTo>
                <a:cubicBezTo>
                  <a:pt x="2277685" y="1708269"/>
                  <a:pt x="2285637" y="1708269"/>
                  <a:pt x="2285291" y="1718527"/>
                </a:cubicBezTo>
                <a:cubicBezTo>
                  <a:pt x="2285061" y="1727286"/>
                  <a:pt x="2279067" y="1729476"/>
                  <a:pt x="2270999" y="1729590"/>
                </a:cubicBezTo>
                <a:cubicBezTo>
                  <a:pt x="2245875" y="1729937"/>
                  <a:pt x="2257515" y="1749414"/>
                  <a:pt x="2256824" y="1760477"/>
                </a:cubicBezTo>
                <a:cubicBezTo>
                  <a:pt x="2255325" y="1784797"/>
                  <a:pt x="2275609" y="1774539"/>
                  <a:pt x="2287135" y="1776383"/>
                </a:cubicBezTo>
                <a:cubicBezTo>
                  <a:pt x="2299467" y="1778342"/>
                  <a:pt x="2308802" y="1774885"/>
                  <a:pt x="2308572" y="1758518"/>
                </a:cubicBezTo>
                <a:cubicBezTo>
                  <a:pt x="2307880" y="1708960"/>
                  <a:pt x="2308226" y="1659516"/>
                  <a:pt x="2308226" y="1609959"/>
                </a:cubicBezTo>
                <a:cubicBezTo>
                  <a:pt x="2308111" y="1603159"/>
                  <a:pt x="2309725" y="1595436"/>
                  <a:pt x="2299583" y="1594053"/>
                </a:cubicBezTo>
                <a:cubicBezTo>
                  <a:pt x="2294512" y="1593362"/>
                  <a:pt x="2287941" y="1593477"/>
                  <a:pt x="2288633" y="1586216"/>
                </a:cubicBezTo>
                <a:cubicBezTo>
                  <a:pt x="2289441" y="1578148"/>
                  <a:pt x="2296701" y="1578148"/>
                  <a:pt x="2302694" y="1578148"/>
                </a:cubicBezTo>
                <a:cubicBezTo>
                  <a:pt x="2334849" y="1577917"/>
                  <a:pt x="2367005" y="1578033"/>
                  <a:pt x="2399161" y="1578148"/>
                </a:cubicBezTo>
                <a:cubicBezTo>
                  <a:pt x="2429587" y="1578148"/>
                  <a:pt x="2460129" y="1577226"/>
                  <a:pt x="2490441" y="1578494"/>
                </a:cubicBezTo>
                <a:cubicBezTo>
                  <a:pt x="2508189" y="1579185"/>
                  <a:pt x="2512915" y="1572385"/>
                  <a:pt x="2511993" y="1555789"/>
                </a:cubicBezTo>
                <a:cubicBezTo>
                  <a:pt x="2510725" y="1533199"/>
                  <a:pt x="2512223" y="1510610"/>
                  <a:pt x="2511417" y="1488020"/>
                </a:cubicBezTo>
                <a:cubicBezTo>
                  <a:pt x="2511071" y="1479031"/>
                  <a:pt x="2517295" y="1463127"/>
                  <a:pt x="2500813" y="1464163"/>
                </a:cubicBezTo>
                <a:cubicBezTo>
                  <a:pt x="2486983" y="1464970"/>
                  <a:pt x="2467045" y="1450333"/>
                  <a:pt x="2459207" y="1475343"/>
                </a:cubicBezTo>
                <a:cubicBezTo>
                  <a:pt x="2454942" y="1488942"/>
                  <a:pt x="2447682" y="1485715"/>
                  <a:pt x="2444570" y="1475804"/>
                </a:cubicBezTo>
                <a:cubicBezTo>
                  <a:pt x="2440075" y="1461628"/>
                  <a:pt x="2429703" y="1463473"/>
                  <a:pt x="2419561" y="1463127"/>
                </a:cubicBezTo>
                <a:cubicBezTo>
                  <a:pt x="2407343" y="1462781"/>
                  <a:pt x="2395127" y="1463127"/>
                  <a:pt x="2383025" y="1462550"/>
                </a:cubicBezTo>
                <a:cubicBezTo>
                  <a:pt x="2376225" y="1462204"/>
                  <a:pt x="2371269" y="1458631"/>
                  <a:pt x="2371845" y="1451025"/>
                </a:cubicBezTo>
                <a:cubicBezTo>
                  <a:pt x="2372307" y="1444226"/>
                  <a:pt x="2377839" y="1442956"/>
                  <a:pt x="2383141" y="1442841"/>
                </a:cubicBezTo>
                <a:cubicBezTo>
                  <a:pt x="2395242" y="1442613"/>
                  <a:pt x="2407458" y="1441804"/>
                  <a:pt x="2419561" y="1442841"/>
                </a:cubicBezTo>
                <a:cubicBezTo>
                  <a:pt x="2436963" y="1444341"/>
                  <a:pt x="2445262" y="1438923"/>
                  <a:pt x="2444109" y="1419793"/>
                </a:cubicBezTo>
                <a:cubicBezTo>
                  <a:pt x="2442726" y="1396512"/>
                  <a:pt x="2443072" y="1372884"/>
                  <a:pt x="2443994" y="1349490"/>
                </a:cubicBezTo>
                <a:cubicBezTo>
                  <a:pt x="2444685" y="1334159"/>
                  <a:pt x="2439845" y="1327015"/>
                  <a:pt x="2423595" y="1327591"/>
                </a:cubicBezTo>
                <a:cubicBezTo>
                  <a:pt x="2398354" y="1328398"/>
                  <a:pt x="2373229" y="1328283"/>
                  <a:pt x="2347989" y="1327705"/>
                </a:cubicBezTo>
                <a:cubicBezTo>
                  <a:pt x="2333121" y="1327361"/>
                  <a:pt x="2328165" y="1333583"/>
                  <a:pt x="2328625" y="1347991"/>
                </a:cubicBezTo>
                <a:cubicBezTo>
                  <a:pt x="2329547" y="1373230"/>
                  <a:pt x="2329663" y="1398471"/>
                  <a:pt x="2328625" y="1423595"/>
                </a:cubicBezTo>
                <a:cubicBezTo>
                  <a:pt x="2328165" y="1433391"/>
                  <a:pt x="2335657" y="1450565"/>
                  <a:pt x="2319175" y="1451255"/>
                </a:cubicBezTo>
                <a:cubicBezTo>
                  <a:pt x="2301657" y="1451948"/>
                  <a:pt x="2308918" y="1434429"/>
                  <a:pt x="2308572" y="1424747"/>
                </a:cubicBezTo>
                <a:cubicBezTo>
                  <a:pt x="2307650" y="1398702"/>
                  <a:pt x="2307535" y="1372655"/>
                  <a:pt x="2308572" y="1346606"/>
                </a:cubicBezTo>
                <a:cubicBezTo>
                  <a:pt x="2309494" y="1323327"/>
                  <a:pt x="2293473" y="1328398"/>
                  <a:pt x="2280221" y="1327591"/>
                </a:cubicBezTo>
                <a:close/>
                <a:moveTo>
                  <a:pt x="1741300" y="1327591"/>
                </a:moveTo>
                <a:cubicBezTo>
                  <a:pt x="1729775" y="1327244"/>
                  <a:pt x="1722628" y="1331279"/>
                  <a:pt x="1723897" y="1343842"/>
                </a:cubicBezTo>
                <a:cubicBezTo>
                  <a:pt x="1724933" y="1353754"/>
                  <a:pt x="1718479" y="1367930"/>
                  <a:pt x="1728737" y="1372655"/>
                </a:cubicBezTo>
                <a:cubicBezTo>
                  <a:pt x="1740723" y="1378187"/>
                  <a:pt x="1758817" y="1379917"/>
                  <a:pt x="1768498" y="1371847"/>
                </a:cubicBezTo>
                <a:cubicBezTo>
                  <a:pt x="1778525" y="1363434"/>
                  <a:pt x="1781983" y="1364703"/>
                  <a:pt x="1791319" y="1370811"/>
                </a:cubicBezTo>
                <a:cubicBezTo>
                  <a:pt x="1804112" y="1379338"/>
                  <a:pt x="1820477" y="1377495"/>
                  <a:pt x="1833385" y="1372655"/>
                </a:cubicBezTo>
                <a:cubicBezTo>
                  <a:pt x="1844104" y="1368620"/>
                  <a:pt x="1837649" y="1354100"/>
                  <a:pt x="1838688" y="1344188"/>
                </a:cubicBezTo>
                <a:cubicBezTo>
                  <a:pt x="1840071" y="1331625"/>
                  <a:pt x="1833385" y="1327244"/>
                  <a:pt x="1821631" y="1327591"/>
                </a:cubicBezTo>
                <a:cubicBezTo>
                  <a:pt x="1808722" y="1327821"/>
                  <a:pt x="1795697" y="1327591"/>
                  <a:pt x="1782789" y="1327591"/>
                </a:cubicBezTo>
                <a:cubicBezTo>
                  <a:pt x="1768959" y="1327591"/>
                  <a:pt x="1755130" y="1328052"/>
                  <a:pt x="1741300" y="1327591"/>
                </a:cubicBezTo>
                <a:close/>
                <a:moveTo>
                  <a:pt x="8140307" y="1327476"/>
                </a:moveTo>
                <a:cubicBezTo>
                  <a:pt x="8102354" y="1326703"/>
                  <a:pt x="8083371" y="1345073"/>
                  <a:pt x="8083371" y="1382566"/>
                </a:cubicBezTo>
                <a:cubicBezTo>
                  <a:pt x="8083371" y="1422293"/>
                  <a:pt x="8103620" y="1442152"/>
                  <a:pt x="8144109" y="1442152"/>
                </a:cubicBezTo>
                <a:cubicBezTo>
                  <a:pt x="8180149" y="1442152"/>
                  <a:pt x="8198162" y="1423711"/>
                  <a:pt x="8198162" y="1386832"/>
                </a:cubicBezTo>
                <a:cubicBezTo>
                  <a:pt x="8198162" y="1348026"/>
                  <a:pt x="8178881" y="1328247"/>
                  <a:pt x="8140307" y="1327476"/>
                </a:cubicBezTo>
                <a:close/>
                <a:moveTo>
                  <a:pt x="4515038" y="1327476"/>
                </a:moveTo>
                <a:cubicBezTo>
                  <a:pt x="4477236" y="1327476"/>
                  <a:pt x="4458334" y="1346263"/>
                  <a:pt x="4458334" y="1383833"/>
                </a:cubicBezTo>
                <a:cubicBezTo>
                  <a:pt x="4458334" y="1423099"/>
                  <a:pt x="4478311" y="1442647"/>
                  <a:pt x="4518267" y="1442495"/>
                </a:cubicBezTo>
                <a:cubicBezTo>
                  <a:pt x="4558374" y="1442348"/>
                  <a:pt x="4578428" y="1424321"/>
                  <a:pt x="4578428" y="1388445"/>
                </a:cubicBezTo>
                <a:cubicBezTo>
                  <a:pt x="4578428" y="1347793"/>
                  <a:pt x="4557297" y="1327476"/>
                  <a:pt x="4515038" y="1327476"/>
                </a:cubicBezTo>
                <a:close/>
                <a:moveTo>
                  <a:pt x="11926350" y="1327361"/>
                </a:moveTo>
                <a:cubicBezTo>
                  <a:pt x="11909408" y="1326553"/>
                  <a:pt x="11905950" y="1333816"/>
                  <a:pt x="11906412" y="1348913"/>
                </a:cubicBezTo>
                <a:cubicBezTo>
                  <a:pt x="11907334" y="1377610"/>
                  <a:pt x="11906758" y="1406194"/>
                  <a:pt x="11906412" y="1434890"/>
                </a:cubicBezTo>
                <a:cubicBezTo>
                  <a:pt x="11906296" y="1440999"/>
                  <a:pt x="11909524" y="1451140"/>
                  <a:pt x="11899266" y="1451140"/>
                </a:cubicBezTo>
                <a:cubicBezTo>
                  <a:pt x="11889930" y="1451140"/>
                  <a:pt x="11891082" y="1441689"/>
                  <a:pt x="11891082" y="1434890"/>
                </a:cubicBezTo>
                <a:cubicBezTo>
                  <a:pt x="11890968" y="1406194"/>
                  <a:pt x="11890161" y="1377495"/>
                  <a:pt x="11891544" y="1348913"/>
                </a:cubicBezTo>
                <a:cubicBezTo>
                  <a:pt x="11892581" y="1328052"/>
                  <a:pt x="11880941" y="1327130"/>
                  <a:pt x="11865382" y="1327476"/>
                </a:cubicBezTo>
                <a:cubicBezTo>
                  <a:pt x="11850976" y="1327821"/>
                  <a:pt x="11837260" y="1325862"/>
                  <a:pt x="11838413" y="1347876"/>
                </a:cubicBezTo>
                <a:cubicBezTo>
                  <a:pt x="11839796" y="1372193"/>
                  <a:pt x="11838874" y="1396512"/>
                  <a:pt x="11838758" y="1420829"/>
                </a:cubicBezTo>
                <a:cubicBezTo>
                  <a:pt x="11838643" y="1432008"/>
                  <a:pt x="11839334" y="1442152"/>
                  <a:pt x="11854318" y="1442381"/>
                </a:cubicBezTo>
                <a:cubicBezTo>
                  <a:pt x="11860310" y="1442381"/>
                  <a:pt x="11864344" y="1444918"/>
                  <a:pt x="11864574" y="1451486"/>
                </a:cubicBezTo>
                <a:cubicBezTo>
                  <a:pt x="11864690" y="1457134"/>
                  <a:pt x="11863422" y="1462781"/>
                  <a:pt x="11856738" y="1462550"/>
                </a:cubicBezTo>
                <a:cubicBezTo>
                  <a:pt x="11835877" y="1461858"/>
                  <a:pt x="11838758" y="1476380"/>
                  <a:pt x="11838758" y="1489288"/>
                </a:cubicBezTo>
                <a:cubicBezTo>
                  <a:pt x="11838758" y="1555328"/>
                  <a:pt x="11838874" y="1621367"/>
                  <a:pt x="11838527" y="1687293"/>
                </a:cubicBezTo>
                <a:cubicBezTo>
                  <a:pt x="11838413" y="1699624"/>
                  <a:pt x="11838182" y="1710574"/>
                  <a:pt x="11855470" y="1708499"/>
                </a:cubicBezTo>
                <a:cubicBezTo>
                  <a:pt x="11862040" y="1707807"/>
                  <a:pt x="11864806" y="1711382"/>
                  <a:pt x="11864690" y="1717836"/>
                </a:cubicBezTo>
                <a:cubicBezTo>
                  <a:pt x="11864690" y="1723138"/>
                  <a:pt x="11864806" y="1729361"/>
                  <a:pt x="11857430" y="1728784"/>
                </a:cubicBezTo>
                <a:cubicBezTo>
                  <a:pt x="11831382" y="1726825"/>
                  <a:pt x="11839910" y="1745957"/>
                  <a:pt x="11838758" y="1758864"/>
                </a:cubicBezTo>
                <a:cubicBezTo>
                  <a:pt x="11837029" y="1777997"/>
                  <a:pt x="11850976" y="1777074"/>
                  <a:pt x="11863076" y="1776153"/>
                </a:cubicBezTo>
                <a:cubicBezTo>
                  <a:pt x="11874717" y="1775230"/>
                  <a:pt x="11891198" y="1781569"/>
                  <a:pt x="11891082" y="1759555"/>
                </a:cubicBezTo>
                <a:cubicBezTo>
                  <a:pt x="11890852" y="1709190"/>
                  <a:pt x="11890852" y="1658824"/>
                  <a:pt x="11891082" y="1608460"/>
                </a:cubicBezTo>
                <a:cubicBezTo>
                  <a:pt x="11891082" y="1599355"/>
                  <a:pt x="11889354" y="1593362"/>
                  <a:pt x="11878521" y="1593477"/>
                </a:cubicBezTo>
                <a:cubicBezTo>
                  <a:pt x="11873102" y="1593477"/>
                  <a:pt x="11864574" y="1595322"/>
                  <a:pt x="11865612" y="1585754"/>
                </a:cubicBezTo>
                <a:cubicBezTo>
                  <a:pt x="11866648" y="1575843"/>
                  <a:pt x="11875755" y="1577917"/>
                  <a:pt x="11882209" y="1577917"/>
                </a:cubicBezTo>
                <a:cubicBezTo>
                  <a:pt x="11913442" y="1577687"/>
                  <a:pt x="11944790" y="1577917"/>
                  <a:pt x="11976024" y="1577917"/>
                </a:cubicBezTo>
                <a:cubicBezTo>
                  <a:pt x="12006450" y="1577917"/>
                  <a:pt x="12036762" y="1577456"/>
                  <a:pt x="12067189" y="1578148"/>
                </a:cubicBezTo>
                <a:cubicBezTo>
                  <a:pt x="12083554" y="1578494"/>
                  <a:pt x="12090816" y="1573077"/>
                  <a:pt x="12089778" y="1555559"/>
                </a:cubicBezTo>
                <a:cubicBezTo>
                  <a:pt x="12088396" y="1533086"/>
                  <a:pt x="12089778" y="1510495"/>
                  <a:pt x="12089202" y="1487907"/>
                </a:cubicBezTo>
                <a:cubicBezTo>
                  <a:pt x="12088972" y="1478455"/>
                  <a:pt x="12093582" y="1463702"/>
                  <a:pt x="12077676" y="1463934"/>
                </a:cubicBezTo>
                <a:cubicBezTo>
                  <a:pt x="12065345" y="1464048"/>
                  <a:pt x="12047710" y="1452524"/>
                  <a:pt x="12041372" y="1475804"/>
                </a:cubicBezTo>
                <a:cubicBezTo>
                  <a:pt x="12038146" y="1487329"/>
                  <a:pt x="12025121" y="1487561"/>
                  <a:pt x="12023162" y="1477878"/>
                </a:cubicBezTo>
                <a:cubicBezTo>
                  <a:pt x="12019474" y="1459092"/>
                  <a:pt x="12007604" y="1463242"/>
                  <a:pt x="11996078" y="1463127"/>
                </a:cubicBezTo>
                <a:cubicBezTo>
                  <a:pt x="11984783" y="1463012"/>
                  <a:pt x="11973488" y="1463127"/>
                  <a:pt x="11962194" y="1462666"/>
                </a:cubicBezTo>
                <a:cubicBezTo>
                  <a:pt x="11954932" y="1462435"/>
                  <a:pt x="11947902" y="1460822"/>
                  <a:pt x="11948708" y="1451025"/>
                </a:cubicBezTo>
                <a:cubicBezTo>
                  <a:pt x="11949400" y="1442381"/>
                  <a:pt x="11955970" y="1442381"/>
                  <a:pt x="11962079" y="1442381"/>
                </a:cubicBezTo>
                <a:cubicBezTo>
                  <a:pt x="11975102" y="1442267"/>
                  <a:pt x="11988242" y="1441460"/>
                  <a:pt x="12001150" y="1442613"/>
                </a:cubicBezTo>
                <a:cubicBezTo>
                  <a:pt x="12017630" y="1444111"/>
                  <a:pt x="12022355" y="1437424"/>
                  <a:pt x="12021664" y="1421752"/>
                </a:cubicBezTo>
                <a:cubicBezTo>
                  <a:pt x="12020627" y="1396628"/>
                  <a:pt x="12020627" y="1371386"/>
                  <a:pt x="12021664" y="1346263"/>
                </a:cubicBezTo>
                <a:cubicBezTo>
                  <a:pt x="12022240" y="1330932"/>
                  <a:pt x="12016017" y="1326900"/>
                  <a:pt x="12001840" y="1327361"/>
                </a:cubicBezTo>
                <a:cubicBezTo>
                  <a:pt x="11976716" y="1328167"/>
                  <a:pt x="11951476" y="1328513"/>
                  <a:pt x="11926350" y="1327361"/>
                </a:cubicBezTo>
                <a:close/>
                <a:moveTo>
                  <a:pt x="9511004" y="1327361"/>
                </a:moveTo>
                <a:cubicBezTo>
                  <a:pt x="9496252" y="1327015"/>
                  <a:pt x="9490949" y="1332892"/>
                  <a:pt x="9491295" y="1347300"/>
                </a:cubicBezTo>
                <a:cubicBezTo>
                  <a:pt x="9491987" y="1375996"/>
                  <a:pt x="9491641" y="1404580"/>
                  <a:pt x="9491295" y="1433276"/>
                </a:cubicBezTo>
                <a:cubicBezTo>
                  <a:pt x="9491295" y="1440421"/>
                  <a:pt x="9494292" y="1451486"/>
                  <a:pt x="9482536" y="1451025"/>
                </a:cubicBezTo>
                <a:cubicBezTo>
                  <a:pt x="9472625" y="1450679"/>
                  <a:pt x="9476082" y="1440308"/>
                  <a:pt x="9476082" y="1434198"/>
                </a:cubicBezTo>
                <a:cubicBezTo>
                  <a:pt x="9475736" y="1404694"/>
                  <a:pt x="9475045" y="1375189"/>
                  <a:pt x="9476313" y="1345686"/>
                </a:cubicBezTo>
                <a:cubicBezTo>
                  <a:pt x="9477118" y="1326668"/>
                  <a:pt x="9466170" y="1325977"/>
                  <a:pt x="9453262" y="1327821"/>
                </a:cubicBezTo>
                <a:cubicBezTo>
                  <a:pt x="9441737" y="1329550"/>
                  <a:pt x="9423180" y="1319524"/>
                  <a:pt x="9423758" y="1344418"/>
                </a:cubicBezTo>
                <a:cubicBezTo>
                  <a:pt x="9424334" y="1371271"/>
                  <a:pt x="9423872" y="1398240"/>
                  <a:pt x="9423758" y="1425093"/>
                </a:cubicBezTo>
                <a:cubicBezTo>
                  <a:pt x="9423758" y="1434198"/>
                  <a:pt x="9423643" y="1442728"/>
                  <a:pt x="9436550" y="1442728"/>
                </a:cubicBezTo>
                <a:cubicBezTo>
                  <a:pt x="9442889" y="1442728"/>
                  <a:pt x="9448997" y="1445033"/>
                  <a:pt x="9448652" y="1453099"/>
                </a:cubicBezTo>
                <a:cubicBezTo>
                  <a:pt x="9448421" y="1459438"/>
                  <a:pt x="9443235" y="1462089"/>
                  <a:pt x="9437933" y="1462089"/>
                </a:cubicBezTo>
                <a:cubicBezTo>
                  <a:pt x="9423988" y="1462089"/>
                  <a:pt x="9423758" y="1470848"/>
                  <a:pt x="9423758" y="1481221"/>
                </a:cubicBezTo>
                <a:cubicBezTo>
                  <a:pt x="9423988" y="1551525"/>
                  <a:pt x="9423988" y="1621828"/>
                  <a:pt x="9423758" y="1692133"/>
                </a:cubicBezTo>
                <a:cubicBezTo>
                  <a:pt x="9423758" y="1701583"/>
                  <a:pt x="9423872" y="1709766"/>
                  <a:pt x="9437012" y="1708499"/>
                </a:cubicBezTo>
                <a:cubicBezTo>
                  <a:pt x="9441967" y="1708038"/>
                  <a:pt x="9448421" y="1708153"/>
                  <a:pt x="9448652" y="1715300"/>
                </a:cubicBezTo>
                <a:cubicBezTo>
                  <a:pt x="9448767" y="1720369"/>
                  <a:pt x="9446462" y="1727517"/>
                  <a:pt x="9441160" y="1727517"/>
                </a:cubicBezTo>
                <a:lnTo>
                  <a:pt x="9440699" y="1727056"/>
                </a:lnTo>
                <a:cubicBezTo>
                  <a:pt x="9417418" y="1726709"/>
                  <a:pt x="9425024" y="1743536"/>
                  <a:pt x="9423296" y="1755752"/>
                </a:cubicBezTo>
                <a:cubicBezTo>
                  <a:pt x="9420184" y="1778227"/>
                  <a:pt x="9435398" y="1775923"/>
                  <a:pt x="9449458" y="1775923"/>
                </a:cubicBezTo>
                <a:cubicBezTo>
                  <a:pt x="9463634" y="1776038"/>
                  <a:pt x="9476774" y="1778573"/>
                  <a:pt x="9476082" y="1755983"/>
                </a:cubicBezTo>
                <a:cubicBezTo>
                  <a:pt x="9474584" y="1709190"/>
                  <a:pt x="9475506" y="1662282"/>
                  <a:pt x="9475736" y="1615375"/>
                </a:cubicBezTo>
                <a:cubicBezTo>
                  <a:pt x="9475736" y="1602812"/>
                  <a:pt x="9477118" y="1590365"/>
                  <a:pt x="9458102" y="1592785"/>
                </a:cubicBezTo>
                <a:cubicBezTo>
                  <a:pt x="9454876" y="1593246"/>
                  <a:pt x="9451187" y="1591518"/>
                  <a:pt x="9450958" y="1587023"/>
                </a:cubicBezTo>
                <a:cubicBezTo>
                  <a:pt x="9450726" y="1581837"/>
                  <a:pt x="9453608" y="1578839"/>
                  <a:pt x="9458448" y="1578378"/>
                </a:cubicBezTo>
                <a:cubicBezTo>
                  <a:pt x="9464556" y="1577802"/>
                  <a:pt x="9470550" y="1577802"/>
                  <a:pt x="9476659" y="1577802"/>
                </a:cubicBezTo>
                <a:cubicBezTo>
                  <a:pt x="9534861" y="1577802"/>
                  <a:pt x="9592948" y="1576995"/>
                  <a:pt x="9651150" y="1578148"/>
                </a:cubicBezTo>
                <a:cubicBezTo>
                  <a:pt x="9669821" y="1578494"/>
                  <a:pt x="9675123" y="1572385"/>
                  <a:pt x="9674201" y="1554407"/>
                </a:cubicBezTo>
                <a:cubicBezTo>
                  <a:pt x="9672703" y="1525823"/>
                  <a:pt x="9673509" y="1497126"/>
                  <a:pt x="9673279" y="1468544"/>
                </a:cubicBezTo>
                <a:cubicBezTo>
                  <a:pt x="9655068" y="1467967"/>
                  <a:pt x="9635362" y="1461974"/>
                  <a:pt x="9623951" y="1484217"/>
                </a:cubicBezTo>
                <a:cubicBezTo>
                  <a:pt x="9621531" y="1488827"/>
                  <a:pt x="9613002" y="1489749"/>
                  <a:pt x="9610350" y="1485141"/>
                </a:cubicBezTo>
                <a:cubicBezTo>
                  <a:pt x="9596636" y="1460936"/>
                  <a:pt x="9573701" y="1468774"/>
                  <a:pt x="9553416" y="1467736"/>
                </a:cubicBezTo>
                <a:cubicBezTo>
                  <a:pt x="9546386" y="1467390"/>
                  <a:pt x="9539355" y="1467621"/>
                  <a:pt x="9537857" y="1458287"/>
                </a:cubicBezTo>
                <a:cubicBezTo>
                  <a:pt x="9529905" y="1445954"/>
                  <a:pt x="9537627" y="1442956"/>
                  <a:pt x="9547770" y="1442495"/>
                </a:cubicBezTo>
                <a:cubicBezTo>
                  <a:pt x="9560792" y="1442036"/>
                  <a:pt x="9573816" y="1441921"/>
                  <a:pt x="9586840" y="1442495"/>
                </a:cubicBezTo>
                <a:cubicBezTo>
                  <a:pt x="9599402" y="1443073"/>
                  <a:pt x="9606548" y="1439269"/>
                  <a:pt x="9606202" y="1425093"/>
                </a:cubicBezTo>
                <a:cubicBezTo>
                  <a:pt x="9605740" y="1398240"/>
                  <a:pt x="9605740" y="1371271"/>
                  <a:pt x="9606202" y="1344418"/>
                </a:cubicBezTo>
                <a:cubicBezTo>
                  <a:pt x="9606432" y="1331972"/>
                  <a:pt x="9601016" y="1327476"/>
                  <a:pt x="9589144" y="1327591"/>
                </a:cubicBezTo>
                <a:cubicBezTo>
                  <a:pt x="9563098" y="1327821"/>
                  <a:pt x="9537050" y="1328167"/>
                  <a:pt x="9511004" y="1327361"/>
                </a:cubicBezTo>
                <a:close/>
                <a:moveTo>
                  <a:pt x="8775462" y="1327361"/>
                </a:moveTo>
                <a:cubicBezTo>
                  <a:pt x="8761170" y="1326900"/>
                  <a:pt x="8756445" y="1331393"/>
                  <a:pt x="8755638" y="1346263"/>
                </a:cubicBezTo>
                <a:cubicBezTo>
                  <a:pt x="8754486" y="1367583"/>
                  <a:pt x="8758750" y="1379224"/>
                  <a:pt x="8783184" y="1374844"/>
                </a:cubicBezTo>
                <a:cubicBezTo>
                  <a:pt x="8792404" y="1373230"/>
                  <a:pt x="8802200" y="1374614"/>
                  <a:pt x="8811652" y="1374614"/>
                </a:cubicBezTo>
                <a:cubicBezTo>
                  <a:pt x="8825482" y="1374498"/>
                  <a:pt x="8839427" y="1373345"/>
                  <a:pt x="8853028" y="1374844"/>
                </a:cubicBezTo>
                <a:cubicBezTo>
                  <a:pt x="8862478" y="1375939"/>
                  <a:pt x="8867174" y="1373720"/>
                  <a:pt x="8869422" y="1369585"/>
                </a:cubicBezTo>
                <a:lnTo>
                  <a:pt x="8871113" y="1352919"/>
                </a:lnTo>
                <a:lnTo>
                  <a:pt x="8871122" y="1353060"/>
                </a:lnTo>
                <a:lnTo>
                  <a:pt x="8871122" y="1352831"/>
                </a:lnTo>
                <a:lnTo>
                  <a:pt x="8871113" y="1352919"/>
                </a:lnTo>
                <a:lnTo>
                  <a:pt x="8869998" y="1335111"/>
                </a:lnTo>
                <a:cubicBezTo>
                  <a:pt x="8868270" y="1330126"/>
                  <a:pt x="8863918" y="1326841"/>
                  <a:pt x="8853142" y="1327361"/>
                </a:cubicBezTo>
                <a:cubicBezTo>
                  <a:pt x="8827326" y="1328513"/>
                  <a:pt x="8801393" y="1328167"/>
                  <a:pt x="8775462" y="1327361"/>
                </a:cubicBezTo>
                <a:close/>
                <a:moveTo>
                  <a:pt x="5723807" y="1327361"/>
                </a:moveTo>
                <a:cubicBezTo>
                  <a:pt x="5686776" y="1327279"/>
                  <a:pt x="5668256" y="1345686"/>
                  <a:pt x="5668256" y="1382566"/>
                </a:cubicBezTo>
                <a:lnTo>
                  <a:pt x="5668139" y="1382566"/>
                </a:lnTo>
                <a:cubicBezTo>
                  <a:pt x="5668139" y="1422293"/>
                  <a:pt x="5687848" y="1442152"/>
                  <a:pt x="5727265" y="1442152"/>
                </a:cubicBezTo>
                <a:cubicBezTo>
                  <a:pt x="5764376" y="1442152"/>
                  <a:pt x="5782930" y="1423711"/>
                  <a:pt x="5782930" y="1386832"/>
                </a:cubicBezTo>
                <a:cubicBezTo>
                  <a:pt x="5782930" y="1347264"/>
                  <a:pt x="5763222" y="1327441"/>
                  <a:pt x="5723807" y="1327361"/>
                </a:cubicBezTo>
                <a:close/>
                <a:moveTo>
                  <a:pt x="4619227" y="1327361"/>
                </a:moveTo>
                <a:cubicBezTo>
                  <a:pt x="4606549" y="1327130"/>
                  <a:pt x="4592372" y="1324018"/>
                  <a:pt x="4593411" y="1345570"/>
                </a:cubicBezTo>
                <a:cubicBezTo>
                  <a:pt x="4594678" y="1371502"/>
                  <a:pt x="4593987" y="1397665"/>
                  <a:pt x="4593641" y="1423711"/>
                </a:cubicBezTo>
                <a:cubicBezTo>
                  <a:pt x="4593524" y="1434083"/>
                  <a:pt x="4593757" y="1442841"/>
                  <a:pt x="4607817" y="1442841"/>
                </a:cubicBezTo>
                <a:cubicBezTo>
                  <a:pt x="4614733" y="1442841"/>
                  <a:pt x="4619457" y="1446877"/>
                  <a:pt x="4618765" y="1454483"/>
                </a:cubicBezTo>
                <a:cubicBezTo>
                  <a:pt x="4618072" y="1460936"/>
                  <a:pt x="4612889" y="1462896"/>
                  <a:pt x="4607471" y="1462781"/>
                </a:cubicBezTo>
                <a:cubicBezTo>
                  <a:pt x="4592832" y="1462319"/>
                  <a:pt x="4593757" y="1472231"/>
                  <a:pt x="4593757" y="1482142"/>
                </a:cubicBezTo>
                <a:cubicBezTo>
                  <a:pt x="4593873" y="1551640"/>
                  <a:pt x="4593873" y="1621137"/>
                  <a:pt x="4593641" y="1690636"/>
                </a:cubicBezTo>
                <a:cubicBezTo>
                  <a:pt x="4593641" y="1701007"/>
                  <a:pt x="4593641" y="1709881"/>
                  <a:pt x="4608162" y="1708269"/>
                </a:cubicBezTo>
                <a:lnTo>
                  <a:pt x="4608625" y="1708615"/>
                </a:lnTo>
                <a:cubicBezTo>
                  <a:pt x="4615652" y="1707807"/>
                  <a:pt x="4620033" y="1711382"/>
                  <a:pt x="4619917" y="1719219"/>
                </a:cubicBezTo>
                <a:cubicBezTo>
                  <a:pt x="4619803" y="1724059"/>
                  <a:pt x="4618305" y="1728784"/>
                  <a:pt x="4613117" y="1728439"/>
                </a:cubicBezTo>
                <a:cubicBezTo>
                  <a:pt x="4585228" y="1726594"/>
                  <a:pt x="4595484" y="1747223"/>
                  <a:pt x="4594333" y="1760364"/>
                </a:cubicBezTo>
                <a:cubicBezTo>
                  <a:pt x="4592372" y="1783760"/>
                  <a:pt x="4610813" y="1774770"/>
                  <a:pt x="4621647" y="1775807"/>
                </a:cubicBezTo>
                <a:cubicBezTo>
                  <a:pt x="4632825" y="1776844"/>
                  <a:pt x="4646887" y="1780532"/>
                  <a:pt x="4646541" y="1760017"/>
                </a:cubicBezTo>
                <a:cubicBezTo>
                  <a:pt x="4645734" y="1709652"/>
                  <a:pt x="4646309" y="1659170"/>
                  <a:pt x="4646309" y="1608805"/>
                </a:cubicBezTo>
                <a:cubicBezTo>
                  <a:pt x="4646309" y="1600738"/>
                  <a:pt x="4647001" y="1592785"/>
                  <a:pt x="4634902" y="1593477"/>
                </a:cubicBezTo>
                <a:cubicBezTo>
                  <a:pt x="4629253" y="1593707"/>
                  <a:pt x="4620955" y="1594629"/>
                  <a:pt x="4621877" y="1585524"/>
                </a:cubicBezTo>
                <a:cubicBezTo>
                  <a:pt x="4622569" y="1577687"/>
                  <a:pt x="4630177" y="1577917"/>
                  <a:pt x="4636286" y="1577917"/>
                </a:cubicBezTo>
                <a:cubicBezTo>
                  <a:pt x="4668440" y="1577917"/>
                  <a:pt x="4700595" y="1577917"/>
                  <a:pt x="4732752" y="1577917"/>
                </a:cubicBezTo>
                <a:cubicBezTo>
                  <a:pt x="4763984" y="1577917"/>
                  <a:pt x="4795333" y="1577572"/>
                  <a:pt x="4826565" y="1578148"/>
                </a:cubicBezTo>
                <a:cubicBezTo>
                  <a:pt x="4839820" y="1578378"/>
                  <a:pt x="4845238" y="1574114"/>
                  <a:pt x="4844662" y="1560170"/>
                </a:cubicBezTo>
                <a:cubicBezTo>
                  <a:pt x="4843737" y="1537580"/>
                  <a:pt x="4845352" y="1514874"/>
                  <a:pt x="4844083" y="1492401"/>
                </a:cubicBezTo>
                <a:cubicBezTo>
                  <a:pt x="4843507" y="1482603"/>
                  <a:pt x="4851922" y="1466239"/>
                  <a:pt x="4835326" y="1464394"/>
                </a:cubicBezTo>
                <a:cubicBezTo>
                  <a:pt x="4822418" y="1463012"/>
                  <a:pt x="4803745" y="1452985"/>
                  <a:pt x="4796255" y="1476727"/>
                </a:cubicBezTo>
                <a:cubicBezTo>
                  <a:pt x="4793029" y="1486983"/>
                  <a:pt x="4781386" y="1486061"/>
                  <a:pt x="4778966" y="1477417"/>
                </a:cubicBezTo>
                <a:cubicBezTo>
                  <a:pt x="4773548" y="1458402"/>
                  <a:pt x="4759837" y="1463588"/>
                  <a:pt x="4747617" y="1463127"/>
                </a:cubicBezTo>
                <a:cubicBezTo>
                  <a:pt x="4738052" y="1462781"/>
                  <a:pt x="4728488" y="1463127"/>
                  <a:pt x="4718919" y="1462781"/>
                </a:cubicBezTo>
                <a:cubicBezTo>
                  <a:pt x="4711199" y="1462435"/>
                  <a:pt x="4704742" y="1459092"/>
                  <a:pt x="4704858" y="1450794"/>
                </a:cubicBezTo>
                <a:cubicBezTo>
                  <a:pt x="4704975" y="1442613"/>
                  <a:pt x="4712467" y="1442728"/>
                  <a:pt x="4718576" y="1442613"/>
                </a:cubicBezTo>
                <a:cubicBezTo>
                  <a:pt x="4729869" y="1442495"/>
                  <a:pt x="4741279" y="1441689"/>
                  <a:pt x="4752460" y="1442613"/>
                </a:cubicBezTo>
                <a:cubicBezTo>
                  <a:pt x="4769746" y="1443995"/>
                  <a:pt x="4778277" y="1438923"/>
                  <a:pt x="4777009" y="1419562"/>
                </a:cubicBezTo>
                <a:cubicBezTo>
                  <a:pt x="4775508" y="1396282"/>
                  <a:pt x="4775624" y="1372655"/>
                  <a:pt x="4776893" y="1349258"/>
                </a:cubicBezTo>
                <a:cubicBezTo>
                  <a:pt x="4777815" y="1331393"/>
                  <a:pt x="4770209" y="1326668"/>
                  <a:pt x="4753842" y="1327361"/>
                </a:cubicBezTo>
                <a:cubicBezTo>
                  <a:pt x="4730331" y="1328283"/>
                  <a:pt x="4706819" y="1328513"/>
                  <a:pt x="4683423" y="1327361"/>
                </a:cubicBezTo>
                <a:cubicBezTo>
                  <a:pt x="4665904" y="1326553"/>
                  <a:pt x="4659680" y="1333816"/>
                  <a:pt x="4661410" y="1350295"/>
                </a:cubicBezTo>
                <a:cubicBezTo>
                  <a:pt x="4661986" y="1355367"/>
                  <a:pt x="4662216" y="1360783"/>
                  <a:pt x="4661410" y="1365855"/>
                </a:cubicBezTo>
                <a:cubicBezTo>
                  <a:pt x="4657030" y="1394091"/>
                  <a:pt x="4670860" y="1424055"/>
                  <a:pt x="4653801" y="1451140"/>
                </a:cubicBezTo>
                <a:cubicBezTo>
                  <a:pt x="4635937" y="1424747"/>
                  <a:pt x="4650689" y="1395360"/>
                  <a:pt x="4646082" y="1367699"/>
                </a:cubicBezTo>
                <a:cubicBezTo>
                  <a:pt x="4644930" y="1360898"/>
                  <a:pt x="4645158" y="1353639"/>
                  <a:pt x="4646082" y="1346839"/>
                </a:cubicBezTo>
                <a:cubicBezTo>
                  <a:pt x="4649194" y="1323327"/>
                  <a:pt x="4632365" y="1327705"/>
                  <a:pt x="4619227" y="1327361"/>
                </a:cubicBezTo>
                <a:close/>
                <a:moveTo>
                  <a:pt x="3553875" y="1327361"/>
                </a:moveTo>
                <a:cubicBezTo>
                  <a:pt x="3536933" y="1326553"/>
                  <a:pt x="3533475" y="1333816"/>
                  <a:pt x="3533937" y="1348913"/>
                </a:cubicBezTo>
                <a:cubicBezTo>
                  <a:pt x="3534859" y="1377610"/>
                  <a:pt x="3534283" y="1406194"/>
                  <a:pt x="3533937" y="1434890"/>
                </a:cubicBezTo>
                <a:cubicBezTo>
                  <a:pt x="3533821" y="1440999"/>
                  <a:pt x="3537049" y="1451140"/>
                  <a:pt x="3526791" y="1451140"/>
                </a:cubicBezTo>
                <a:cubicBezTo>
                  <a:pt x="3517455" y="1451140"/>
                  <a:pt x="3518607" y="1441689"/>
                  <a:pt x="3518607" y="1434890"/>
                </a:cubicBezTo>
                <a:cubicBezTo>
                  <a:pt x="3518493" y="1406194"/>
                  <a:pt x="3517686" y="1377495"/>
                  <a:pt x="3519069" y="1348913"/>
                </a:cubicBezTo>
                <a:cubicBezTo>
                  <a:pt x="3520106" y="1328052"/>
                  <a:pt x="3508466" y="1327130"/>
                  <a:pt x="3492907" y="1327476"/>
                </a:cubicBezTo>
                <a:cubicBezTo>
                  <a:pt x="3478501" y="1327821"/>
                  <a:pt x="3464785" y="1325862"/>
                  <a:pt x="3465938" y="1347876"/>
                </a:cubicBezTo>
                <a:cubicBezTo>
                  <a:pt x="3467321" y="1372193"/>
                  <a:pt x="3466399" y="1396512"/>
                  <a:pt x="3466283" y="1420829"/>
                </a:cubicBezTo>
                <a:cubicBezTo>
                  <a:pt x="3466168" y="1432008"/>
                  <a:pt x="3466859" y="1442152"/>
                  <a:pt x="3481843" y="1442381"/>
                </a:cubicBezTo>
                <a:cubicBezTo>
                  <a:pt x="3487835" y="1442381"/>
                  <a:pt x="3491869" y="1444918"/>
                  <a:pt x="3492099" y="1451486"/>
                </a:cubicBezTo>
                <a:cubicBezTo>
                  <a:pt x="3492215" y="1457134"/>
                  <a:pt x="3490947" y="1462781"/>
                  <a:pt x="3484263" y="1462550"/>
                </a:cubicBezTo>
                <a:cubicBezTo>
                  <a:pt x="3463402" y="1461858"/>
                  <a:pt x="3466283" y="1476380"/>
                  <a:pt x="3466283" y="1489288"/>
                </a:cubicBezTo>
                <a:cubicBezTo>
                  <a:pt x="3466283" y="1555328"/>
                  <a:pt x="3466399" y="1621367"/>
                  <a:pt x="3466052" y="1687293"/>
                </a:cubicBezTo>
                <a:cubicBezTo>
                  <a:pt x="3465938" y="1699624"/>
                  <a:pt x="3465707" y="1710574"/>
                  <a:pt x="3482995" y="1708499"/>
                </a:cubicBezTo>
                <a:cubicBezTo>
                  <a:pt x="3489565" y="1707807"/>
                  <a:pt x="3492331" y="1711382"/>
                  <a:pt x="3492215" y="1717836"/>
                </a:cubicBezTo>
                <a:cubicBezTo>
                  <a:pt x="3492215" y="1723138"/>
                  <a:pt x="3492331" y="1729361"/>
                  <a:pt x="3484955" y="1728784"/>
                </a:cubicBezTo>
                <a:cubicBezTo>
                  <a:pt x="3458907" y="1726825"/>
                  <a:pt x="3467435" y="1745957"/>
                  <a:pt x="3466283" y="1758864"/>
                </a:cubicBezTo>
                <a:cubicBezTo>
                  <a:pt x="3464554" y="1777997"/>
                  <a:pt x="3478501" y="1777074"/>
                  <a:pt x="3490601" y="1776153"/>
                </a:cubicBezTo>
                <a:cubicBezTo>
                  <a:pt x="3502242" y="1775230"/>
                  <a:pt x="3518723" y="1781569"/>
                  <a:pt x="3518607" y="1759555"/>
                </a:cubicBezTo>
                <a:cubicBezTo>
                  <a:pt x="3518377" y="1709190"/>
                  <a:pt x="3518377" y="1658824"/>
                  <a:pt x="3518607" y="1608460"/>
                </a:cubicBezTo>
                <a:cubicBezTo>
                  <a:pt x="3518607" y="1599355"/>
                  <a:pt x="3516879" y="1593362"/>
                  <a:pt x="3506046" y="1593477"/>
                </a:cubicBezTo>
                <a:cubicBezTo>
                  <a:pt x="3500627" y="1593477"/>
                  <a:pt x="3492099" y="1595322"/>
                  <a:pt x="3493137" y="1585754"/>
                </a:cubicBezTo>
                <a:cubicBezTo>
                  <a:pt x="3494173" y="1575843"/>
                  <a:pt x="3503280" y="1577917"/>
                  <a:pt x="3509734" y="1577917"/>
                </a:cubicBezTo>
                <a:cubicBezTo>
                  <a:pt x="3540967" y="1577687"/>
                  <a:pt x="3572315" y="1577917"/>
                  <a:pt x="3603549" y="1577917"/>
                </a:cubicBezTo>
                <a:cubicBezTo>
                  <a:pt x="3633975" y="1577917"/>
                  <a:pt x="3664287" y="1577456"/>
                  <a:pt x="3694714" y="1578148"/>
                </a:cubicBezTo>
                <a:cubicBezTo>
                  <a:pt x="3711079" y="1578494"/>
                  <a:pt x="3718341" y="1573077"/>
                  <a:pt x="3717303" y="1555559"/>
                </a:cubicBezTo>
                <a:cubicBezTo>
                  <a:pt x="3715921" y="1533086"/>
                  <a:pt x="3717303" y="1510495"/>
                  <a:pt x="3716727" y="1487907"/>
                </a:cubicBezTo>
                <a:cubicBezTo>
                  <a:pt x="3716497" y="1478455"/>
                  <a:pt x="3721107" y="1463702"/>
                  <a:pt x="3705201" y="1463934"/>
                </a:cubicBezTo>
                <a:cubicBezTo>
                  <a:pt x="3692870" y="1464048"/>
                  <a:pt x="3675235" y="1452524"/>
                  <a:pt x="3668897" y="1475804"/>
                </a:cubicBezTo>
                <a:cubicBezTo>
                  <a:pt x="3665671" y="1487329"/>
                  <a:pt x="3652646" y="1487561"/>
                  <a:pt x="3650687" y="1477878"/>
                </a:cubicBezTo>
                <a:cubicBezTo>
                  <a:pt x="3646999" y="1459092"/>
                  <a:pt x="3635129" y="1463242"/>
                  <a:pt x="3623603" y="1463127"/>
                </a:cubicBezTo>
                <a:cubicBezTo>
                  <a:pt x="3612308" y="1463012"/>
                  <a:pt x="3601013" y="1463127"/>
                  <a:pt x="3589719" y="1462666"/>
                </a:cubicBezTo>
                <a:cubicBezTo>
                  <a:pt x="3582457" y="1462435"/>
                  <a:pt x="3575427" y="1460822"/>
                  <a:pt x="3576233" y="1451025"/>
                </a:cubicBezTo>
                <a:cubicBezTo>
                  <a:pt x="3576925" y="1442381"/>
                  <a:pt x="3583495" y="1442381"/>
                  <a:pt x="3589604" y="1442381"/>
                </a:cubicBezTo>
                <a:cubicBezTo>
                  <a:pt x="3602627" y="1442267"/>
                  <a:pt x="3615767" y="1441460"/>
                  <a:pt x="3628675" y="1442613"/>
                </a:cubicBezTo>
                <a:cubicBezTo>
                  <a:pt x="3645155" y="1444111"/>
                  <a:pt x="3649880" y="1437424"/>
                  <a:pt x="3649189" y="1421752"/>
                </a:cubicBezTo>
                <a:cubicBezTo>
                  <a:pt x="3648152" y="1396628"/>
                  <a:pt x="3648152" y="1371386"/>
                  <a:pt x="3649189" y="1346263"/>
                </a:cubicBezTo>
                <a:cubicBezTo>
                  <a:pt x="3649765" y="1330932"/>
                  <a:pt x="3643542" y="1326900"/>
                  <a:pt x="3629365" y="1327361"/>
                </a:cubicBezTo>
                <a:cubicBezTo>
                  <a:pt x="3604241" y="1328167"/>
                  <a:pt x="3579001" y="1328513"/>
                  <a:pt x="3553875" y="1327361"/>
                </a:cubicBezTo>
                <a:close/>
                <a:moveTo>
                  <a:pt x="1138529" y="1327361"/>
                </a:moveTo>
                <a:cubicBezTo>
                  <a:pt x="1123777" y="1327015"/>
                  <a:pt x="1118474" y="1332892"/>
                  <a:pt x="1118820" y="1347300"/>
                </a:cubicBezTo>
                <a:cubicBezTo>
                  <a:pt x="1119512" y="1375996"/>
                  <a:pt x="1119166" y="1404580"/>
                  <a:pt x="1118820" y="1433276"/>
                </a:cubicBezTo>
                <a:cubicBezTo>
                  <a:pt x="1118820" y="1440421"/>
                  <a:pt x="1121817" y="1451486"/>
                  <a:pt x="1110061" y="1451025"/>
                </a:cubicBezTo>
                <a:cubicBezTo>
                  <a:pt x="1100150" y="1450679"/>
                  <a:pt x="1103607" y="1440308"/>
                  <a:pt x="1103607" y="1434198"/>
                </a:cubicBezTo>
                <a:cubicBezTo>
                  <a:pt x="1103261" y="1404694"/>
                  <a:pt x="1102570" y="1375189"/>
                  <a:pt x="1103838" y="1345686"/>
                </a:cubicBezTo>
                <a:cubicBezTo>
                  <a:pt x="1104643" y="1326668"/>
                  <a:pt x="1093695" y="1325977"/>
                  <a:pt x="1080787" y="1327821"/>
                </a:cubicBezTo>
                <a:cubicBezTo>
                  <a:pt x="1069262" y="1329550"/>
                  <a:pt x="1050705" y="1319524"/>
                  <a:pt x="1051283" y="1344418"/>
                </a:cubicBezTo>
                <a:cubicBezTo>
                  <a:pt x="1051859" y="1371271"/>
                  <a:pt x="1051397" y="1398240"/>
                  <a:pt x="1051283" y="1425093"/>
                </a:cubicBezTo>
                <a:cubicBezTo>
                  <a:pt x="1051283" y="1434198"/>
                  <a:pt x="1051168" y="1442728"/>
                  <a:pt x="1064075" y="1442728"/>
                </a:cubicBezTo>
                <a:cubicBezTo>
                  <a:pt x="1070414" y="1442728"/>
                  <a:pt x="1076522" y="1445033"/>
                  <a:pt x="1076177" y="1453099"/>
                </a:cubicBezTo>
                <a:cubicBezTo>
                  <a:pt x="1075946" y="1459438"/>
                  <a:pt x="1070760" y="1462089"/>
                  <a:pt x="1065458" y="1462089"/>
                </a:cubicBezTo>
                <a:cubicBezTo>
                  <a:pt x="1051513" y="1462089"/>
                  <a:pt x="1051283" y="1470848"/>
                  <a:pt x="1051283" y="1481221"/>
                </a:cubicBezTo>
                <a:cubicBezTo>
                  <a:pt x="1051513" y="1551525"/>
                  <a:pt x="1051513" y="1621828"/>
                  <a:pt x="1051283" y="1692133"/>
                </a:cubicBezTo>
                <a:cubicBezTo>
                  <a:pt x="1051283" y="1701583"/>
                  <a:pt x="1051397" y="1709766"/>
                  <a:pt x="1064537" y="1708499"/>
                </a:cubicBezTo>
                <a:cubicBezTo>
                  <a:pt x="1069492" y="1708038"/>
                  <a:pt x="1075946" y="1708153"/>
                  <a:pt x="1076177" y="1715300"/>
                </a:cubicBezTo>
                <a:cubicBezTo>
                  <a:pt x="1076292" y="1720369"/>
                  <a:pt x="1073987" y="1727517"/>
                  <a:pt x="1068685" y="1727517"/>
                </a:cubicBezTo>
                <a:lnTo>
                  <a:pt x="1068224" y="1727056"/>
                </a:lnTo>
                <a:cubicBezTo>
                  <a:pt x="1044943" y="1726709"/>
                  <a:pt x="1052549" y="1743536"/>
                  <a:pt x="1050821" y="1755752"/>
                </a:cubicBezTo>
                <a:cubicBezTo>
                  <a:pt x="1047709" y="1778227"/>
                  <a:pt x="1062923" y="1775923"/>
                  <a:pt x="1076983" y="1775923"/>
                </a:cubicBezTo>
                <a:cubicBezTo>
                  <a:pt x="1091159" y="1776038"/>
                  <a:pt x="1104299" y="1778573"/>
                  <a:pt x="1103607" y="1755983"/>
                </a:cubicBezTo>
                <a:cubicBezTo>
                  <a:pt x="1102109" y="1709190"/>
                  <a:pt x="1103031" y="1662282"/>
                  <a:pt x="1103261" y="1615375"/>
                </a:cubicBezTo>
                <a:cubicBezTo>
                  <a:pt x="1103261" y="1602812"/>
                  <a:pt x="1104643" y="1590365"/>
                  <a:pt x="1085627" y="1592785"/>
                </a:cubicBezTo>
                <a:cubicBezTo>
                  <a:pt x="1082401" y="1593246"/>
                  <a:pt x="1078712" y="1591518"/>
                  <a:pt x="1078483" y="1587023"/>
                </a:cubicBezTo>
                <a:cubicBezTo>
                  <a:pt x="1078251" y="1581837"/>
                  <a:pt x="1081133" y="1578839"/>
                  <a:pt x="1085973" y="1578378"/>
                </a:cubicBezTo>
                <a:cubicBezTo>
                  <a:pt x="1092081" y="1577802"/>
                  <a:pt x="1098075" y="1577802"/>
                  <a:pt x="1104184" y="1577802"/>
                </a:cubicBezTo>
                <a:cubicBezTo>
                  <a:pt x="1162386" y="1577802"/>
                  <a:pt x="1220473" y="1576995"/>
                  <a:pt x="1278675" y="1578148"/>
                </a:cubicBezTo>
                <a:cubicBezTo>
                  <a:pt x="1297346" y="1578494"/>
                  <a:pt x="1302648" y="1572385"/>
                  <a:pt x="1301726" y="1554407"/>
                </a:cubicBezTo>
                <a:cubicBezTo>
                  <a:pt x="1300228" y="1525823"/>
                  <a:pt x="1301034" y="1497126"/>
                  <a:pt x="1300804" y="1468544"/>
                </a:cubicBezTo>
                <a:cubicBezTo>
                  <a:pt x="1282593" y="1467967"/>
                  <a:pt x="1262887" y="1461974"/>
                  <a:pt x="1251476" y="1484217"/>
                </a:cubicBezTo>
                <a:cubicBezTo>
                  <a:pt x="1249056" y="1488827"/>
                  <a:pt x="1240527" y="1489749"/>
                  <a:pt x="1237875" y="1485141"/>
                </a:cubicBezTo>
                <a:cubicBezTo>
                  <a:pt x="1224161" y="1460936"/>
                  <a:pt x="1201226" y="1468774"/>
                  <a:pt x="1180941" y="1467736"/>
                </a:cubicBezTo>
                <a:cubicBezTo>
                  <a:pt x="1173911" y="1467390"/>
                  <a:pt x="1166880" y="1467621"/>
                  <a:pt x="1165382" y="1458287"/>
                </a:cubicBezTo>
                <a:cubicBezTo>
                  <a:pt x="1157430" y="1445954"/>
                  <a:pt x="1165152" y="1442956"/>
                  <a:pt x="1175295" y="1442495"/>
                </a:cubicBezTo>
                <a:cubicBezTo>
                  <a:pt x="1188317" y="1442036"/>
                  <a:pt x="1201341" y="1441921"/>
                  <a:pt x="1214365" y="1442495"/>
                </a:cubicBezTo>
                <a:cubicBezTo>
                  <a:pt x="1226927" y="1443073"/>
                  <a:pt x="1234073" y="1439269"/>
                  <a:pt x="1233727" y="1425093"/>
                </a:cubicBezTo>
                <a:cubicBezTo>
                  <a:pt x="1233265" y="1398240"/>
                  <a:pt x="1233265" y="1371271"/>
                  <a:pt x="1233727" y="1344418"/>
                </a:cubicBezTo>
                <a:cubicBezTo>
                  <a:pt x="1233957" y="1331972"/>
                  <a:pt x="1228541" y="1327476"/>
                  <a:pt x="1216669" y="1327591"/>
                </a:cubicBezTo>
                <a:cubicBezTo>
                  <a:pt x="1190623" y="1327821"/>
                  <a:pt x="1164575" y="1328167"/>
                  <a:pt x="1138529" y="1327361"/>
                </a:cubicBezTo>
                <a:close/>
                <a:moveTo>
                  <a:pt x="402987" y="1327361"/>
                </a:moveTo>
                <a:cubicBezTo>
                  <a:pt x="388695" y="1326900"/>
                  <a:pt x="383970" y="1331393"/>
                  <a:pt x="383163" y="1346263"/>
                </a:cubicBezTo>
                <a:cubicBezTo>
                  <a:pt x="382011" y="1367583"/>
                  <a:pt x="386275" y="1379224"/>
                  <a:pt x="410709" y="1374844"/>
                </a:cubicBezTo>
                <a:cubicBezTo>
                  <a:pt x="419929" y="1373230"/>
                  <a:pt x="429725" y="1374614"/>
                  <a:pt x="439177" y="1374614"/>
                </a:cubicBezTo>
                <a:cubicBezTo>
                  <a:pt x="453007" y="1374498"/>
                  <a:pt x="466952" y="1373345"/>
                  <a:pt x="480553" y="1374844"/>
                </a:cubicBezTo>
                <a:cubicBezTo>
                  <a:pt x="490003" y="1375939"/>
                  <a:pt x="494699" y="1373720"/>
                  <a:pt x="496947" y="1369585"/>
                </a:cubicBezTo>
                <a:lnTo>
                  <a:pt x="498638" y="1352919"/>
                </a:lnTo>
                <a:lnTo>
                  <a:pt x="498647" y="1353060"/>
                </a:lnTo>
                <a:lnTo>
                  <a:pt x="498647" y="1352831"/>
                </a:lnTo>
                <a:lnTo>
                  <a:pt x="498638" y="1352919"/>
                </a:lnTo>
                <a:lnTo>
                  <a:pt x="497523" y="1335111"/>
                </a:lnTo>
                <a:cubicBezTo>
                  <a:pt x="495795" y="1330126"/>
                  <a:pt x="491443" y="1326841"/>
                  <a:pt x="480667" y="1327361"/>
                </a:cubicBezTo>
                <a:cubicBezTo>
                  <a:pt x="454851" y="1328513"/>
                  <a:pt x="428918" y="1328167"/>
                  <a:pt x="402987" y="1327361"/>
                </a:cubicBezTo>
                <a:close/>
                <a:moveTo>
                  <a:pt x="10326530" y="1327244"/>
                </a:moveTo>
                <a:cubicBezTo>
                  <a:pt x="10299676" y="1328052"/>
                  <a:pt x="10272707" y="1327591"/>
                  <a:pt x="10245854" y="1327591"/>
                </a:cubicBezTo>
                <a:cubicBezTo>
                  <a:pt x="10235941" y="1327591"/>
                  <a:pt x="10223956" y="1327476"/>
                  <a:pt x="10227413" y="1341535"/>
                </a:cubicBezTo>
                <a:lnTo>
                  <a:pt x="10227644" y="1341766"/>
                </a:lnTo>
                <a:cubicBezTo>
                  <a:pt x="10230410" y="1353060"/>
                  <a:pt x="10213353" y="1373807"/>
                  <a:pt x="10241244" y="1374960"/>
                </a:cubicBezTo>
                <a:cubicBezTo>
                  <a:pt x="10245278" y="1375189"/>
                  <a:pt x="10250924" y="1374614"/>
                  <a:pt x="10250924" y="1380607"/>
                </a:cubicBezTo>
                <a:cubicBezTo>
                  <a:pt x="10250924" y="1383257"/>
                  <a:pt x="10247928" y="1388445"/>
                  <a:pt x="10246084" y="1388445"/>
                </a:cubicBezTo>
                <a:cubicBezTo>
                  <a:pt x="10221074" y="1389482"/>
                  <a:pt x="10226952" y="1407806"/>
                  <a:pt x="10226952" y="1422443"/>
                </a:cubicBezTo>
                <a:cubicBezTo>
                  <a:pt x="10226837" y="1446761"/>
                  <a:pt x="10227413" y="1470964"/>
                  <a:pt x="10226837" y="1495282"/>
                </a:cubicBezTo>
                <a:cubicBezTo>
                  <a:pt x="10226491" y="1506115"/>
                  <a:pt x="10229487" y="1510841"/>
                  <a:pt x="10241244" y="1510610"/>
                </a:cubicBezTo>
                <a:cubicBezTo>
                  <a:pt x="10270748" y="1509919"/>
                  <a:pt x="10300252" y="1509803"/>
                  <a:pt x="10329758" y="1510610"/>
                </a:cubicBezTo>
                <a:cubicBezTo>
                  <a:pt x="10343934" y="1511071"/>
                  <a:pt x="10347506" y="1505193"/>
                  <a:pt x="10347161" y="1492169"/>
                </a:cubicBezTo>
                <a:cubicBezTo>
                  <a:pt x="10346354" y="1467967"/>
                  <a:pt x="10346930" y="1443648"/>
                  <a:pt x="10346930" y="1419332"/>
                </a:cubicBezTo>
                <a:lnTo>
                  <a:pt x="10347044" y="1419332"/>
                </a:lnTo>
                <a:cubicBezTo>
                  <a:pt x="10347044" y="1395820"/>
                  <a:pt x="10346468" y="1372423"/>
                  <a:pt x="10347276" y="1349029"/>
                </a:cubicBezTo>
                <a:cubicBezTo>
                  <a:pt x="10347852" y="1333583"/>
                  <a:pt x="10342780" y="1326668"/>
                  <a:pt x="10326530" y="1327244"/>
                </a:cubicBezTo>
                <a:close/>
                <a:moveTo>
                  <a:pt x="8987411" y="1327244"/>
                </a:moveTo>
                <a:cubicBezTo>
                  <a:pt x="8973581" y="1327130"/>
                  <a:pt x="8959866" y="1327244"/>
                  <a:pt x="8946036" y="1327361"/>
                </a:cubicBezTo>
                <a:cubicBezTo>
                  <a:pt x="8931284" y="1327361"/>
                  <a:pt x="8916646" y="1327591"/>
                  <a:pt x="8902010" y="1327361"/>
                </a:cubicBezTo>
                <a:cubicBezTo>
                  <a:pt x="8891406" y="1327244"/>
                  <a:pt x="8884952" y="1331972"/>
                  <a:pt x="8886681" y="1342805"/>
                </a:cubicBezTo>
                <a:lnTo>
                  <a:pt x="8886681" y="1342690"/>
                </a:lnTo>
                <a:cubicBezTo>
                  <a:pt x="8888294" y="1353407"/>
                  <a:pt x="8878613" y="1370004"/>
                  <a:pt x="8895324" y="1373461"/>
                </a:cubicBezTo>
                <a:cubicBezTo>
                  <a:pt x="8908694" y="1376343"/>
                  <a:pt x="8924830" y="1379338"/>
                  <a:pt x="8937622" y="1370234"/>
                </a:cubicBezTo>
                <a:cubicBezTo>
                  <a:pt x="8945113" y="1364818"/>
                  <a:pt x="8947418" y="1363665"/>
                  <a:pt x="8955948" y="1370695"/>
                </a:cubicBezTo>
                <a:cubicBezTo>
                  <a:pt x="8967242" y="1379917"/>
                  <a:pt x="8984645" y="1377151"/>
                  <a:pt x="8997784" y="1372540"/>
                </a:cubicBezTo>
                <a:cubicBezTo>
                  <a:pt x="9009654" y="1368391"/>
                  <a:pt x="9001818" y="1354100"/>
                  <a:pt x="9003546" y="1344533"/>
                </a:cubicBezTo>
                <a:cubicBezTo>
                  <a:pt x="9005852" y="1331625"/>
                  <a:pt x="8998590" y="1327361"/>
                  <a:pt x="8987411" y="1327244"/>
                </a:cubicBezTo>
                <a:close/>
                <a:moveTo>
                  <a:pt x="7698196" y="1327244"/>
                </a:moveTo>
                <a:cubicBezTo>
                  <a:pt x="7685981" y="1326668"/>
                  <a:pt x="7681947" y="1331625"/>
                  <a:pt x="7681370" y="1343842"/>
                </a:cubicBezTo>
                <a:cubicBezTo>
                  <a:pt x="7680102" y="1373001"/>
                  <a:pt x="7697390" y="1385908"/>
                  <a:pt x="7724360" y="1371963"/>
                </a:cubicBezTo>
                <a:cubicBezTo>
                  <a:pt x="7735423" y="1366316"/>
                  <a:pt x="7740611" y="1362167"/>
                  <a:pt x="7752712" y="1371386"/>
                </a:cubicBezTo>
                <a:cubicBezTo>
                  <a:pt x="7763084" y="1379224"/>
                  <a:pt x="7780833" y="1377956"/>
                  <a:pt x="7792589" y="1372079"/>
                </a:cubicBezTo>
                <a:cubicBezTo>
                  <a:pt x="7801809" y="1367468"/>
                  <a:pt x="7795239" y="1352946"/>
                  <a:pt x="7796393" y="1342920"/>
                </a:cubicBezTo>
                <a:cubicBezTo>
                  <a:pt x="7798006" y="1329665"/>
                  <a:pt x="7790398" y="1326784"/>
                  <a:pt x="7778990" y="1327244"/>
                </a:cubicBezTo>
                <a:cubicBezTo>
                  <a:pt x="7765965" y="1327705"/>
                  <a:pt x="7752941" y="1327361"/>
                  <a:pt x="7739918" y="1327361"/>
                </a:cubicBezTo>
                <a:cubicBezTo>
                  <a:pt x="7725973" y="1327361"/>
                  <a:pt x="7712028" y="1327821"/>
                  <a:pt x="7698196" y="1327244"/>
                </a:cubicBezTo>
                <a:close/>
                <a:moveTo>
                  <a:pt x="5825343" y="1327244"/>
                </a:moveTo>
                <a:cubicBezTo>
                  <a:pt x="5813472" y="1326900"/>
                  <a:pt x="5802871" y="1326784"/>
                  <a:pt x="5803563" y="1344303"/>
                </a:cubicBezTo>
                <a:cubicBezTo>
                  <a:pt x="5804599" y="1370234"/>
                  <a:pt x="5804139" y="1396397"/>
                  <a:pt x="5803790" y="1422443"/>
                </a:cubicBezTo>
                <a:cubicBezTo>
                  <a:pt x="5803563" y="1433736"/>
                  <a:pt x="5803446" y="1442841"/>
                  <a:pt x="5819351" y="1442841"/>
                </a:cubicBezTo>
                <a:lnTo>
                  <a:pt x="5819005" y="1442728"/>
                </a:lnTo>
                <a:cubicBezTo>
                  <a:pt x="5829264" y="1442728"/>
                  <a:pt x="5832836" y="1449412"/>
                  <a:pt x="5824653" y="1458287"/>
                </a:cubicBezTo>
                <a:cubicBezTo>
                  <a:pt x="5817277" y="1460591"/>
                  <a:pt x="5804139" y="1451025"/>
                  <a:pt x="5804139" y="1468313"/>
                </a:cubicBezTo>
                <a:cubicBezTo>
                  <a:pt x="5795495" y="1493899"/>
                  <a:pt x="5802871" y="1519716"/>
                  <a:pt x="5803214" y="1545417"/>
                </a:cubicBezTo>
                <a:cubicBezTo>
                  <a:pt x="5803790" y="1592324"/>
                  <a:pt x="5803214" y="1639233"/>
                  <a:pt x="5803446" y="1686140"/>
                </a:cubicBezTo>
                <a:cubicBezTo>
                  <a:pt x="5803446" y="1696628"/>
                  <a:pt x="5799183" y="1710227"/>
                  <a:pt x="5818543" y="1708384"/>
                </a:cubicBezTo>
                <a:cubicBezTo>
                  <a:pt x="5826268" y="1707692"/>
                  <a:pt x="5828571" y="1714377"/>
                  <a:pt x="5828803" y="1720830"/>
                </a:cubicBezTo>
                <a:cubicBezTo>
                  <a:pt x="5829031" y="1727977"/>
                  <a:pt x="5823269" y="1728439"/>
                  <a:pt x="5817966" y="1728900"/>
                </a:cubicBezTo>
                <a:cubicBezTo>
                  <a:pt x="5790078" y="1731319"/>
                  <a:pt x="5805059" y="1752640"/>
                  <a:pt x="5804367" y="1764513"/>
                </a:cubicBezTo>
                <a:cubicBezTo>
                  <a:pt x="5803446" y="1783068"/>
                  <a:pt x="5820735" y="1774193"/>
                  <a:pt x="5830186" y="1775692"/>
                </a:cubicBezTo>
                <a:cubicBezTo>
                  <a:pt x="5846782" y="1778342"/>
                  <a:pt x="5850700" y="1768546"/>
                  <a:pt x="5850584" y="1753793"/>
                </a:cubicBezTo>
                <a:cubicBezTo>
                  <a:pt x="5850124" y="1706886"/>
                  <a:pt x="5850468" y="1659978"/>
                  <a:pt x="5850240" y="1613069"/>
                </a:cubicBezTo>
                <a:cubicBezTo>
                  <a:pt x="5850240" y="1606615"/>
                  <a:pt x="5853004" y="1598778"/>
                  <a:pt x="5844821" y="1594514"/>
                </a:cubicBezTo>
                <a:cubicBezTo>
                  <a:pt x="5839520" y="1591749"/>
                  <a:pt x="5827995" y="1594975"/>
                  <a:pt x="5831799" y="1583681"/>
                </a:cubicBezTo>
                <a:cubicBezTo>
                  <a:pt x="5835025" y="1574114"/>
                  <a:pt x="5845167" y="1577917"/>
                  <a:pt x="5852427" y="1577917"/>
                </a:cubicBezTo>
                <a:cubicBezTo>
                  <a:pt x="5910744" y="1577687"/>
                  <a:pt x="5968951" y="1576765"/>
                  <a:pt x="6027152" y="1578378"/>
                </a:cubicBezTo>
                <a:cubicBezTo>
                  <a:pt x="6049626" y="1579072"/>
                  <a:pt x="6055848" y="1571696"/>
                  <a:pt x="6054236" y="1550372"/>
                </a:cubicBezTo>
                <a:cubicBezTo>
                  <a:pt x="6052509" y="1527091"/>
                  <a:pt x="6054236" y="1503465"/>
                  <a:pt x="6053660" y="1480069"/>
                </a:cubicBezTo>
                <a:cubicBezTo>
                  <a:pt x="6053428" y="1471656"/>
                  <a:pt x="6057692" y="1457018"/>
                  <a:pt x="6042247" y="1459669"/>
                </a:cubicBezTo>
                <a:cubicBezTo>
                  <a:pt x="6028649" y="1461974"/>
                  <a:pt x="6008251" y="1446300"/>
                  <a:pt x="6001795" y="1472000"/>
                </a:cubicBezTo>
                <a:cubicBezTo>
                  <a:pt x="6000642" y="1476842"/>
                  <a:pt x="6001681" y="1483295"/>
                  <a:pt x="5993958" y="1482603"/>
                </a:cubicBezTo>
                <a:cubicBezTo>
                  <a:pt x="5988887" y="1482260"/>
                  <a:pt x="5986812" y="1477993"/>
                  <a:pt x="5986466" y="1473384"/>
                </a:cubicBezTo>
                <a:cubicBezTo>
                  <a:pt x="5985431" y="1458977"/>
                  <a:pt x="5975403" y="1457710"/>
                  <a:pt x="5964222" y="1457941"/>
                </a:cubicBezTo>
                <a:cubicBezTo>
                  <a:pt x="5952005" y="1458287"/>
                  <a:pt x="5939906" y="1458862"/>
                  <a:pt x="5927690" y="1458862"/>
                </a:cubicBezTo>
                <a:cubicBezTo>
                  <a:pt x="5921695" y="1458862"/>
                  <a:pt x="5914089" y="1459092"/>
                  <a:pt x="5914432" y="1450565"/>
                </a:cubicBezTo>
                <a:cubicBezTo>
                  <a:pt x="5914781" y="1442728"/>
                  <a:pt x="5921925" y="1442267"/>
                  <a:pt x="5928265" y="1442267"/>
                </a:cubicBezTo>
                <a:cubicBezTo>
                  <a:pt x="5940482" y="1442267"/>
                  <a:pt x="5952697" y="1441689"/>
                  <a:pt x="5964801" y="1442495"/>
                </a:cubicBezTo>
                <a:cubicBezTo>
                  <a:pt x="5979898" y="1443534"/>
                  <a:pt x="5987274" y="1438692"/>
                  <a:pt x="5986582" y="1422097"/>
                </a:cubicBezTo>
                <a:cubicBezTo>
                  <a:pt x="5985661" y="1396857"/>
                  <a:pt x="5985891" y="1371617"/>
                  <a:pt x="5986582" y="1346492"/>
                </a:cubicBezTo>
                <a:cubicBezTo>
                  <a:pt x="5987042" y="1331393"/>
                  <a:pt x="5980358" y="1326784"/>
                  <a:pt x="5966182" y="1327244"/>
                </a:cubicBezTo>
                <a:cubicBezTo>
                  <a:pt x="5941866" y="1327937"/>
                  <a:pt x="5917545" y="1328398"/>
                  <a:pt x="5893228" y="1327244"/>
                </a:cubicBezTo>
                <a:cubicBezTo>
                  <a:pt x="5875595" y="1326439"/>
                  <a:pt x="5870638" y="1333929"/>
                  <a:pt x="5871330" y="1350295"/>
                </a:cubicBezTo>
                <a:cubicBezTo>
                  <a:pt x="5872369" y="1373692"/>
                  <a:pt x="5872369" y="1397203"/>
                  <a:pt x="5871214" y="1420599"/>
                </a:cubicBezTo>
                <a:cubicBezTo>
                  <a:pt x="5870754" y="1431317"/>
                  <a:pt x="5878590" y="1450565"/>
                  <a:pt x="5861880" y="1450565"/>
                </a:cubicBezTo>
                <a:cubicBezTo>
                  <a:pt x="5842401" y="1450565"/>
                  <a:pt x="5852084" y="1430395"/>
                  <a:pt x="5851392" y="1419332"/>
                </a:cubicBezTo>
                <a:cubicBezTo>
                  <a:pt x="5849778" y="1394207"/>
                  <a:pt x="5850584" y="1368967"/>
                  <a:pt x="5850932" y="1343727"/>
                </a:cubicBezTo>
                <a:cubicBezTo>
                  <a:pt x="5851159" y="1324249"/>
                  <a:pt x="5837100" y="1327591"/>
                  <a:pt x="5825343" y="1327244"/>
                </a:cubicBezTo>
                <a:close/>
                <a:moveTo>
                  <a:pt x="1954055" y="1327244"/>
                </a:moveTo>
                <a:cubicBezTo>
                  <a:pt x="1927201" y="1328052"/>
                  <a:pt x="1900232" y="1327591"/>
                  <a:pt x="1873379" y="1327591"/>
                </a:cubicBezTo>
                <a:cubicBezTo>
                  <a:pt x="1863466" y="1327591"/>
                  <a:pt x="1851481" y="1327476"/>
                  <a:pt x="1854938" y="1341535"/>
                </a:cubicBezTo>
                <a:lnTo>
                  <a:pt x="1855169" y="1341766"/>
                </a:lnTo>
                <a:cubicBezTo>
                  <a:pt x="1857935" y="1353060"/>
                  <a:pt x="1840878" y="1373807"/>
                  <a:pt x="1868769" y="1374960"/>
                </a:cubicBezTo>
                <a:cubicBezTo>
                  <a:pt x="1872803" y="1375189"/>
                  <a:pt x="1878449" y="1374614"/>
                  <a:pt x="1878449" y="1380607"/>
                </a:cubicBezTo>
                <a:cubicBezTo>
                  <a:pt x="1878449" y="1383257"/>
                  <a:pt x="1875453" y="1388445"/>
                  <a:pt x="1873609" y="1388445"/>
                </a:cubicBezTo>
                <a:cubicBezTo>
                  <a:pt x="1848599" y="1389482"/>
                  <a:pt x="1854477" y="1407806"/>
                  <a:pt x="1854477" y="1422443"/>
                </a:cubicBezTo>
                <a:cubicBezTo>
                  <a:pt x="1854362" y="1446761"/>
                  <a:pt x="1854938" y="1470964"/>
                  <a:pt x="1854362" y="1495282"/>
                </a:cubicBezTo>
                <a:cubicBezTo>
                  <a:pt x="1854016" y="1506115"/>
                  <a:pt x="1857012" y="1510841"/>
                  <a:pt x="1868769" y="1510610"/>
                </a:cubicBezTo>
                <a:cubicBezTo>
                  <a:pt x="1898273" y="1509919"/>
                  <a:pt x="1927777" y="1509803"/>
                  <a:pt x="1957283" y="1510610"/>
                </a:cubicBezTo>
                <a:cubicBezTo>
                  <a:pt x="1971459" y="1511071"/>
                  <a:pt x="1975031" y="1505193"/>
                  <a:pt x="1974686" y="1492169"/>
                </a:cubicBezTo>
                <a:cubicBezTo>
                  <a:pt x="1973879" y="1467967"/>
                  <a:pt x="1974455" y="1443648"/>
                  <a:pt x="1974455" y="1419332"/>
                </a:cubicBezTo>
                <a:lnTo>
                  <a:pt x="1974569" y="1419332"/>
                </a:lnTo>
                <a:cubicBezTo>
                  <a:pt x="1974569" y="1395820"/>
                  <a:pt x="1973993" y="1372423"/>
                  <a:pt x="1974801" y="1349029"/>
                </a:cubicBezTo>
                <a:cubicBezTo>
                  <a:pt x="1975377" y="1333583"/>
                  <a:pt x="1970305" y="1326668"/>
                  <a:pt x="1954055" y="1327244"/>
                </a:cubicBezTo>
                <a:close/>
                <a:moveTo>
                  <a:pt x="614936" y="1327244"/>
                </a:moveTo>
                <a:cubicBezTo>
                  <a:pt x="601106" y="1327130"/>
                  <a:pt x="587391" y="1327244"/>
                  <a:pt x="573561" y="1327361"/>
                </a:cubicBezTo>
                <a:cubicBezTo>
                  <a:pt x="558809" y="1327361"/>
                  <a:pt x="544171" y="1327591"/>
                  <a:pt x="529535" y="1327361"/>
                </a:cubicBezTo>
                <a:cubicBezTo>
                  <a:pt x="518931" y="1327244"/>
                  <a:pt x="512477" y="1331972"/>
                  <a:pt x="514206" y="1342805"/>
                </a:cubicBezTo>
                <a:lnTo>
                  <a:pt x="514206" y="1342690"/>
                </a:lnTo>
                <a:cubicBezTo>
                  <a:pt x="515819" y="1353407"/>
                  <a:pt x="506138" y="1370004"/>
                  <a:pt x="522849" y="1373461"/>
                </a:cubicBezTo>
                <a:cubicBezTo>
                  <a:pt x="536219" y="1376343"/>
                  <a:pt x="552355" y="1379338"/>
                  <a:pt x="565147" y="1370234"/>
                </a:cubicBezTo>
                <a:cubicBezTo>
                  <a:pt x="572638" y="1364818"/>
                  <a:pt x="574943" y="1363665"/>
                  <a:pt x="583473" y="1370695"/>
                </a:cubicBezTo>
                <a:cubicBezTo>
                  <a:pt x="594767" y="1379917"/>
                  <a:pt x="612170" y="1377151"/>
                  <a:pt x="625309" y="1372540"/>
                </a:cubicBezTo>
                <a:cubicBezTo>
                  <a:pt x="637179" y="1368391"/>
                  <a:pt x="629343" y="1354100"/>
                  <a:pt x="631071" y="1344533"/>
                </a:cubicBezTo>
                <a:cubicBezTo>
                  <a:pt x="633377" y="1331625"/>
                  <a:pt x="626115" y="1327361"/>
                  <a:pt x="614936" y="1327244"/>
                </a:cubicBezTo>
                <a:close/>
                <a:moveTo>
                  <a:pt x="11524234" y="1327130"/>
                </a:moveTo>
                <a:cubicBezTo>
                  <a:pt x="11503718" y="1329434"/>
                  <a:pt x="11482627" y="1327130"/>
                  <a:pt x="11461883" y="1327821"/>
                </a:cubicBezTo>
                <a:cubicBezTo>
                  <a:pt x="11452087" y="1328167"/>
                  <a:pt x="11435606" y="1322059"/>
                  <a:pt x="11437796" y="1340844"/>
                </a:cubicBezTo>
                <a:lnTo>
                  <a:pt x="11437796" y="1340615"/>
                </a:lnTo>
                <a:cubicBezTo>
                  <a:pt x="11439178" y="1352485"/>
                  <a:pt x="11423734" y="1374844"/>
                  <a:pt x="11453468" y="1374498"/>
                </a:cubicBezTo>
                <a:cubicBezTo>
                  <a:pt x="11459693" y="1374498"/>
                  <a:pt x="11462574" y="1378417"/>
                  <a:pt x="11462805" y="1384525"/>
                </a:cubicBezTo>
                <a:cubicBezTo>
                  <a:pt x="11462920" y="1389251"/>
                  <a:pt x="11461652" y="1394437"/>
                  <a:pt x="11456696" y="1394091"/>
                </a:cubicBezTo>
                <a:cubicBezTo>
                  <a:pt x="11429612" y="1392018"/>
                  <a:pt x="11437564" y="1411726"/>
                  <a:pt x="11437218" y="1425439"/>
                </a:cubicBezTo>
                <a:cubicBezTo>
                  <a:pt x="11436642" y="1448027"/>
                  <a:pt x="11437564" y="1470618"/>
                  <a:pt x="11436872" y="1493093"/>
                </a:cubicBezTo>
                <a:cubicBezTo>
                  <a:pt x="11436526" y="1504732"/>
                  <a:pt x="11438832" y="1510610"/>
                  <a:pt x="11452316" y="1510149"/>
                </a:cubicBezTo>
                <a:cubicBezTo>
                  <a:pt x="11479978" y="1509342"/>
                  <a:pt x="11507753" y="1509459"/>
                  <a:pt x="11535528" y="1510149"/>
                </a:cubicBezTo>
                <a:cubicBezTo>
                  <a:pt x="11547746" y="1510495"/>
                  <a:pt x="11552471" y="1506922"/>
                  <a:pt x="11552010" y="1494128"/>
                </a:cubicBezTo>
                <a:cubicBezTo>
                  <a:pt x="11551202" y="1469120"/>
                  <a:pt x="11551778" y="1443880"/>
                  <a:pt x="11551778" y="1418755"/>
                </a:cubicBezTo>
                <a:cubicBezTo>
                  <a:pt x="11551778" y="1398011"/>
                  <a:pt x="11550282" y="1377033"/>
                  <a:pt x="11552124" y="1356404"/>
                </a:cubicBezTo>
                <a:cubicBezTo>
                  <a:pt x="11554085" y="1334505"/>
                  <a:pt x="11548668" y="1324364"/>
                  <a:pt x="11524234" y="1327130"/>
                </a:cubicBezTo>
                <a:close/>
                <a:moveTo>
                  <a:pt x="9118338" y="1327130"/>
                </a:moveTo>
                <a:cubicBezTo>
                  <a:pt x="9093098" y="1327937"/>
                  <a:pt x="9067973" y="1327705"/>
                  <a:pt x="9042732" y="1327476"/>
                </a:cubicBezTo>
                <a:cubicBezTo>
                  <a:pt x="9030977" y="1327361"/>
                  <a:pt x="9020604" y="1329896"/>
                  <a:pt x="9022563" y="1344188"/>
                </a:cubicBezTo>
                <a:lnTo>
                  <a:pt x="9022679" y="1344303"/>
                </a:lnTo>
                <a:cubicBezTo>
                  <a:pt x="9024292" y="1355597"/>
                  <a:pt x="9012766" y="1374729"/>
                  <a:pt x="9037892" y="1374729"/>
                </a:cubicBezTo>
                <a:cubicBezTo>
                  <a:pt x="9043540" y="1374614"/>
                  <a:pt x="9048380" y="1375651"/>
                  <a:pt x="9048264" y="1382796"/>
                </a:cubicBezTo>
                <a:cubicBezTo>
                  <a:pt x="9048150" y="1387754"/>
                  <a:pt x="9049302" y="1395360"/>
                  <a:pt x="9042272" y="1394783"/>
                </a:cubicBezTo>
                <a:cubicBezTo>
                  <a:pt x="9017377" y="1392707"/>
                  <a:pt x="9022333" y="1410226"/>
                  <a:pt x="9022103" y="1424055"/>
                </a:cubicBezTo>
                <a:cubicBezTo>
                  <a:pt x="9021872" y="1445724"/>
                  <a:pt x="9022794" y="1467506"/>
                  <a:pt x="9021872" y="1489174"/>
                </a:cubicBezTo>
                <a:cubicBezTo>
                  <a:pt x="9021180" y="1504271"/>
                  <a:pt x="9024984" y="1511417"/>
                  <a:pt x="9041926" y="1510495"/>
                </a:cubicBezTo>
                <a:cubicBezTo>
                  <a:pt x="9067051" y="1509227"/>
                  <a:pt x="9092406" y="1509573"/>
                  <a:pt x="9117532" y="1510495"/>
                </a:cubicBezTo>
                <a:cubicBezTo>
                  <a:pt x="9132054" y="1510956"/>
                  <a:pt x="9137932" y="1506115"/>
                  <a:pt x="9137470" y="1491247"/>
                </a:cubicBezTo>
                <a:cubicBezTo>
                  <a:pt x="9136664" y="1466929"/>
                  <a:pt x="9137240" y="1442613"/>
                  <a:pt x="9137240" y="1418295"/>
                </a:cubicBezTo>
                <a:cubicBezTo>
                  <a:pt x="9137240" y="1394783"/>
                  <a:pt x="9136778" y="1371271"/>
                  <a:pt x="9137356" y="1347876"/>
                </a:cubicBezTo>
                <a:cubicBezTo>
                  <a:pt x="9137700" y="1334044"/>
                  <a:pt x="9133782" y="1326668"/>
                  <a:pt x="9118338" y="1327130"/>
                </a:cubicBezTo>
                <a:close/>
                <a:moveTo>
                  <a:pt x="8306615" y="1327130"/>
                </a:moveTo>
                <a:cubicBezTo>
                  <a:pt x="8289557" y="1326322"/>
                  <a:pt x="8286215" y="1333816"/>
                  <a:pt x="8286676" y="1348682"/>
                </a:cubicBezTo>
                <a:cubicBezTo>
                  <a:pt x="8287483" y="1376458"/>
                  <a:pt x="8287137" y="1404234"/>
                  <a:pt x="8286676" y="1432008"/>
                </a:cubicBezTo>
                <a:cubicBezTo>
                  <a:pt x="8286561" y="1439729"/>
                  <a:pt x="8290940" y="1451140"/>
                  <a:pt x="8276880" y="1451717"/>
                </a:cubicBezTo>
                <a:cubicBezTo>
                  <a:pt x="8262589" y="1452293"/>
                  <a:pt x="8266162" y="1440767"/>
                  <a:pt x="8266162" y="1432930"/>
                </a:cubicBezTo>
                <a:lnTo>
                  <a:pt x="8266392" y="1433161"/>
                </a:lnTo>
                <a:cubicBezTo>
                  <a:pt x="8265931" y="1403657"/>
                  <a:pt x="8265470" y="1374153"/>
                  <a:pt x="8266392" y="1344647"/>
                </a:cubicBezTo>
                <a:cubicBezTo>
                  <a:pt x="8267084" y="1322290"/>
                  <a:pt x="8251525" y="1327821"/>
                  <a:pt x="8239653" y="1327821"/>
                </a:cubicBezTo>
                <a:cubicBezTo>
                  <a:pt x="8228013" y="1327937"/>
                  <a:pt x="8212454" y="1322290"/>
                  <a:pt x="8213722" y="1344994"/>
                </a:cubicBezTo>
                <a:cubicBezTo>
                  <a:pt x="8215105" y="1370118"/>
                  <a:pt x="8214529" y="1395360"/>
                  <a:pt x="8213722" y="1420484"/>
                </a:cubicBezTo>
                <a:cubicBezTo>
                  <a:pt x="8213261" y="1434658"/>
                  <a:pt x="8215220" y="1444687"/>
                  <a:pt x="8232853" y="1442728"/>
                </a:cubicBezTo>
                <a:cubicBezTo>
                  <a:pt x="8238155" y="1442152"/>
                  <a:pt x="8243802" y="1443073"/>
                  <a:pt x="8244724" y="1449873"/>
                </a:cubicBezTo>
                <a:cubicBezTo>
                  <a:pt x="8245992" y="1458977"/>
                  <a:pt x="8238846" y="1460246"/>
                  <a:pt x="8232969" y="1459669"/>
                </a:cubicBezTo>
                <a:cubicBezTo>
                  <a:pt x="8212685" y="1457941"/>
                  <a:pt x="8213722" y="1470848"/>
                  <a:pt x="8213722" y="1484680"/>
                </a:cubicBezTo>
                <a:cubicBezTo>
                  <a:pt x="8214068" y="1550603"/>
                  <a:pt x="8214183" y="1616642"/>
                  <a:pt x="8213722" y="1682567"/>
                </a:cubicBezTo>
                <a:cubicBezTo>
                  <a:pt x="8213606" y="1698356"/>
                  <a:pt x="8212569" y="1712878"/>
                  <a:pt x="8235619" y="1708729"/>
                </a:cubicBezTo>
                <a:cubicBezTo>
                  <a:pt x="8241843" y="1707576"/>
                  <a:pt x="8244839" y="1711382"/>
                  <a:pt x="8245070" y="1717836"/>
                </a:cubicBezTo>
                <a:cubicBezTo>
                  <a:pt x="8245300" y="1725096"/>
                  <a:pt x="8243226" y="1730513"/>
                  <a:pt x="8235158" y="1729130"/>
                </a:cubicBezTo>
                <a:cubicBezTo>
                  <a:pt x="8208419" y="1724635"/>
                  <a:pt x="8214874" y="1743536"/>
                  <a:pt x="8213606" y="1758058"/>
                </a:cubicBezTo>
                <a:cubicBezTo>
                  <a:pt x="8211532" y="1782377"/>
                  <a:pt x="8228935" y="1775230"/>
                  <a:pt x="8241497" y="1776153"/>
                </a:cubicBezTo>
                <a:cubicBezTo>
                  <a:pt x="8255213" y="1777190"/>
                  <a:pt x="8267084" y="1778111"/>
                  <a:pt x="8266392" y="1757366"/>
                </a:cubicBezTo>
                <a:cubicBezTo>
                  <a:pt x="8265124" y="1716568"/>
                  <a:pt x="8266623" y="1675768"/>
                  <a:pt x="8265701" y="1634968"/>
                </a:cubicBezTo>
                <a:cubicBezTo>
                  <a:pt x="8265240" y="1617911"/>
                  <a:pt x="8275497" y="1594975"/>
                  <a:pt x="8246222" y="1589443"/>
                </a:cubicBezTo>
                <a:cubicBezTo>
                  <a:pt x="8245646" y="1589213"/>
                  <a:pt x="8246107" y="1582988"/>
                  <a:pt x="8246107" y="1579533"/>
                </a:cubicBezTo>
                <a:cubicBezTo>
                  <a:pt x="8315835" y="1579876"/>
                  <a:pt x="8385563" y="1580339"/>
                  <a:pt x="8455290" y="1580684"/>
                </a:cubicBezTo>
                <a:cubicBezTo>
                  <a:pt x="8470850" y="1580684"/>
                  <a:pt x="8473270" y="1570311"/>
                  <a:pt x="8473270" y="1557980"/>
                </a:cubicBezTo>
                <a:cubicBezTo>
                  <a:pt x="8473039" y="1530548"/>
                  <a:pt x="8468545" y="1503119"/>
                  <a:pt x="8472232" y="1475458"/>
                </a:cubicBezTo>
                <a:cubicBezTo>
                  <a:pt x="8473155" y="1468428"/>
                  <a:pt x="8470158" y="1458631"/>
                  <a:pt x="8462897" y="1459323"/>
                </a:cubicBezTo>
                <a:cubicBezTo>
                  <a:pt x="8445494" y="1460822"/>
                  <a:pt x="8421867" y="1445148"/>
                  <a:pt x="8412646" y="1474651"/>
                </a:cubicBezTo>
                <a:cubicBezTo>
                  <a:pt x="8411148" y="1479492"/>
                  <a:pt x="8406308" y="1479723"/>
                  <a:pt x="8401814" y="1478570"/>
                </a:cubicBezTo>
                <a:cubicBezTo>
                  <a:pt x="8402966" y="1465201"/>
                  <a:pt x="8399624" y="1456672"/>
                  <a:pt x="8383488" y="1458862"/>
                </a:cubicBezTo>
                <a:cubicBezTo>
                  <a:pt x="8370580" y="1460591"/>
                  <a:pt x="8357557" y="1460822"/>
                  <a:pt x="8344534" y="1461514"/>
                </a:cubicBezTo>
                <a:cubicBezTo>
                  <a:pt x="8337848" y="1461858"/>
                  <a:pt x="8329781" y="1463702"/>
                  <a:pt x="8328974" y="1453099"/>
                </a:cubicBezTo>
                <a:cubicBezTo>
                  <a:pt x="8328282" y="1443073"/>
                  <a:pt x="8335197" y="1442267"/>
                  <a:pt x="8342690" y="1442267"/>
                </a:cubicBezTo>
                <a:cubicBezTo>
                  <a:pt x="8355713" y="1442381"/>
                  <a:pt x="8368851" y="1441575"/>
                  <a:pt x="8381759" y="1442495"/>
                </a:cubicBezTo>
                <a:cubicBezTo>
                  <a:pt x="8395706" y="1443417"/>
                  <a:pt x="8402504" y="1439616"/>
                  <a:pt x="8401928" y="1423940"/>
                </a:cubicBezTo>
                <a:cubicBezTo>
                  <a:pt x="8401006" y="1397895"/>
                  <a:pt x="8401352" y="1371847"/>
                  <a:pt x="8401928" y="1345802"/>
                </a:cubicBezTo>
                <a:cubicBezTo>
                  <a:pt x="8402274" y="1333123"/>
                  <a:pt x="8399394" y="1326553"/>
                  <a:pt x="8384756" y="1327130"/>
                </a:cubicBezTo>
                <a:cubicBezTo>
                  <a:pt x="8358709" y="1328052"/>
                  <a:pt x="8332547" y="1328398"/>
                  <a:pt x="8306615" y="1327130"/>
                </a:cubicBezTo>
                <a:close/>
                <a:moveTo>
                  <a:pt x="5499064" y="1327130"/>
                </a:moveTo>
                <a:cubicBezTo>
                  <a:pt x="5471287" y="1327591"/>
                  <a:pt x="5443399" y="1327361"/>
                  <a:pt x="5415622" y="1327361"/>
                </a:cubicBezTo>
                <a:cubicBezTo>
                  <a:pt x="5403058" y="1327361"/>
                  <a:pt x="5394646" y="1332316"/>
                  <a:pt x="5397412" y="1345917"/>
                </a:cubicBezTo>
                <a:lnTo>
                  <a:pt x="5397641" y="1345686"/>
                </a:lnTo>
                <a:cubicBezTo>
                  <a:pt x="5399718" y="1356058"/>
                  <a:pt x="5387270" y="1374153"/>
                  <a:pt x="5411359" y="1374153"/>
                </a:cubicBezTo>
                <a:cubicBezTo>
                  <a:pt x="5418159" y="1374153"/>
                  <a:pt x="5423228" y="1375996"/>
                  <a:pt x="5422882" y="1384409"/>
                </a:cubicBezTo>
                <a:cubicBezTo>
                  <a:pt x="5422536" y="1392248"/>
                  <a:pt x="5418273" y="1395474"/>
                  <a:pt x="5411126" y="1394783"/>
                </a:cubicBezTo>
                <a:cubicBezTo>
                  <a:pt x="5398910" y="1393516"/>
                  <a:pt x="5396834" y="1399855"/>
                  <a:pt x="5397066" y="1410343"/>
                </a:cubicBezTo>
                <a:cubicBezTo>
                  <a:pt x="5397641" y="1438233"/>
                  <a:pt x="5397874" y="1466008"/>
                  <a:pt x="5397066" y="1493785"/>
                </a:cubicBezTo>
                <a:cubicBezTo>
                  <a:pt x="5396720" y="1506347"/>
                  <a:pt x="5401100" y="1510380"/>
                  <a:pt x="5413430" y="1510034"/>
                </a:cubicBezTo>
                <a:cubicBezTo>
                  <a:pt x="5442015" y="1509342"/>
                  <a:pt x="5470711" y="1509342"/>
                  <a:pt x="5499410" y="1510034"/>
                </a:cubicBezTo>
                <a:cubicBezTo>
                  <a:pt x="5512664" y="1510380"/>
                  <a:pt x="5518081" y="1506461"/>
                  <a:pt x="5517505" y="1492286"/>
                </a:cubicBezTo>
                <a:cubicBezTo>
                  <a:pt x="5516468" y="1468890"/>
                  <a:pt x="5517159" y="1445494"/>
                  <a:pt x="5517159" y="1421982"/>
                </a:cubicBezTo>
                <a:cubicBezTo>
                  <a:pt x="5517159" y="1396743"/>
                  <a:pt x="5516928" y="1371617"/>
                  <a:pt x="5517159" y="1346378"/>
                </a:cubicBezTo>
                <a:cubicBezTo>
                  <a:pt x="5517274" y="1333816"/>
                  <a:pt x="5512894" y="1326900"/>
                  <a:pt x="5499064" y="1327130"/>
                </a:cubicBezTo>
                <a:close/>
                <a:moveTo>
                  <a:pt x="5282044" y="1327130"/>
                </a:moveTo>
                <a:cubicBezTo>
                  <a:pt x="5271095" y="1326900"/>
                  <a:pt x="5265679" y="1332201"/>
                  <a:pt x="5266598" y="1342920"/>
                </a:cubicBezTo>
                <a:lnTo>
                  <a:pt x="5266485" y="1342920"/>
                </a:lnTo>
                <a:cubicBezTo>
                  <a:pt x="5267407" y="1352831"/>
                  <a:pt x="5261067" y="1367468"/>
                  <a:pt x="5271095" y="1371732"/>
                </a:cubicBezTo>
                <a:cubicBezTo>
                  <a:pt x="5283657" y="1377151"/>
                  <a:pt x="5300367" y="1379338"/>
                  <a:pt x="5312700" y="1369889"/>
                </a:cubicBezTo>
                <a:cubicBezTo>
                  <a:pt x="5322036" y="1362858"/>
                  <a:pt x="5326300" y="1362858"/>
                  <a:pt x="5335636" y="1370349"/>
                </a:cubicBezTo>
                <a:cubicBezTo>
                  <a:pt x="5346700" y="1379224"/>
                  <a:pt x="5363181" y="1377033"/>
                  <a:pt x="5375169" y="1372540"/>
                </a:cubicBezTo>
                <a:cubicBezTo>
                  <a:pt x="5387845" y="1367699"/>
                  <a:pt x="5380010" y="1352601"/>
                  <a:pt x="5381391" y="1342114"/>
                </a:cubicBezTo>
                <a:cubicBezTo>
                  <a:pt x="5382890" y="1330588"/>
                  <a:pt x="5375397" y="1327361"/>
                  <a:pt x="5365257" y="1327361"/>
                </a:cubicBezTo>
                <a:cubicBezTo>
                  <a:pt x="5351425" y="1327361"/>
                  <a:pt x="5337481" y="1327361"/>
                  <a:pt x="5323651" y="1327361"/>
                </a:cubicBezTo>
                <a:cubicBezTo>
                  <a:pt x="5323651" y="1327361"/>
                  <a:pt x="5323651" y="1327130"/>
                  <a:pt x="5323651" y="1327130"/>
                </a:cubicBezTo>
                <a:cubicBezTo>
                  <a:pt x="5309820" y="1327130"/>
                  <a:pt x="5295874" y="1327361"/>
                  <a:pt x="5282044" y="1327130"/>
                </a:cubicBezTo>
                <a:close/>
                <a:moveTo>
                  <a:pt x="4286031" y="1327130"/>
                </a:moveTo>
                <a:cubicBezTo>
                  <a:pt x="4261830" y="1327705"/>
                  <a:pt x="4237511" y="1327244"/>
                  <a:pt x="4213309" y="1327244"/>
                </a:cubicBezTo>
                <a:cubicBezTo>
                  <a:pt x="4202587" y="1327244"/>
                  <a:pt x="4190488" y="1326900"/>
                  <a:pt x="4192448" y="1342457"/>
                </a:cubicBezTo>
                <a:lnTo>
                  <a:pt x="4192099" y="1342457"/>
                </a:lnTo>
                <a:cubicBezTo>
                  <a:pt x="4193600" y="1354444"/>
                  <a:pt x="4181384" y="1374729"/>
                  <a:pt x="4208120" y="1374498"/>
                </a:cubicBezTo>
                <a:cubicBezTo>
                  <a:pt x="4214114" y="1374498"/>
                  <a:pt x="4217916" y="1376458"/>
                  <a:pt x="4217916" y="1383372"/>
                </a:cubicBezTo>
                <a:cubicBezTo>
                  <a:pt x="4217916" y="1390057"/>
                  <a:pt x="4216880" y="1395820"/>
                  <a:pt x="4208352" y="1395014"/>
                </a:cubicBezTo>
                <a:cubicBezTo>
                  <a:pt x="4190947" y="1393286"/>
                  <a:pt x="4191523" y="1404464"/>
                  <a:pt x="4191756" y="1416566"/>
                </a:cubicBezTo>
                <a:cubicBezTo>
                  <a:pt x="4192215" y="1441575"/>
                  <a:pt x="4192448" y="1466700"/>
                  <a:pt x="4191756" y="1491823"/>
                </a:cubicBezTo>
                <a:cubicBezTo>
                  <a:pt x="4191410" y="1504963"/>
                  <a:pt x="4195212" y="1510610"/>
                  <a:pt x="4209271" y="1510149"/>
                </a:cubicBezTo>
                <a:cubicBezTo>
                  <a:pt x="4236129" y="1509342"/>
                  <a:pt x="4262981" y="1509342"/>
                  <a:pt x="4289833" y="1510149"/>
                </a:cubicBezTo>
                <a:cubicBezTo>
                  <a:pt x="4304242" y="1510610"/>
                  <a:pt x="4307468" y="1503927"/>
                  <a:pt x="4307122" y="1491362"/>
                </a:cubicBezTo>
                <a:cubicBezTo>
                  <a:pt x="4306546" y="1468082"/>
                  <a:pt x="4307006" y="1444687"/>
                  <a:pt x="4307006" y="1421291"/>
                </a:cubicBezTo>
                <a:lnTo>
                  <a:pt x="4307238" y="1421291"/>
                </a:lnTo>
                <a:cubicBezTo>
                  <a:pt x="4307238" y="1397089"/>
                  <a:pt x="4306662" y="1372770"/>
                  <a:pt x="4307468" y="1348567"/>
                </a:cubicBezTo>
                <a:cubicBezTo>
                  <a:pt x="4308046" y="1332777"/>
                  <a:pt x="4301474" y="1326784"/>
                  <a:pt x="4286031" y="1327130"/>
                </a:cubicBezTo>
                <a:close/>
                <a:moveTo>
                  <a:pt x="4022910" y="1327130"/>
                </a:moveTo>
                <a:cubicBezTo>
                  <a:pt x="3990985" y="1328858"/>
                  <a:pt x="3958831" y="1327821"/>
                  <a:pt x="3926674" y="1327821"/>
                </a:cubicBezTo>
                <a:cubicBezTo>
                  <a:pt x="3926674" y="1343266"/>
                  <a:pt x="3926674" y="1358709"/>
                  <a:pt x="3926674" y="1374153"/>
                </a:cubicBezTo>
                <a:cubicBezTo>
                  <a:pt x="3958831" y="1374268"/>
                  <a:pt x="3990985" y="1373116"/>
                  <a:pt x="4023024" y="1374844"/>
                </a:cubicBezTo>
                <a:cubicBezTo>
                  <a:pt x="4042388" y="1375881"/>
                  <a:pt x="4041696" y="1365394"/>
                  <a:pt x="4041004" y="1352485"/>
                </a:cubicBezTo>
                <a:lnTo>
                  <a:pt x="4040888" y="1352485"/>
                </a:lnTo>
                <a:cubicBezTo>
                  <a:pt x="4040198" y="1340269"/>
                  <a:pt x="4045268" y="1325977"/>
                  <a:pt x="4022910" y="1327130"/>
                </a:cubicBezTo>
                <a:close/>
                <a:moveTo>
                  <a:pt x="3151759" y="1327130"/>
                </a:moveTo>
                <a:cubicBezTo>
                  <a:pt x="3131243" y="1329434"/>
                  <a:pt x="3110152" y="1327130"/>
                  <a:pt x="3089408" y="1327821"/>
                </a:cubicBezTo>
                <a:cubicBezTo>
                  <a:pt x="3079612" y="1328167"/>
                  <a:pt x="3063131" y="1322059"/>
                  <a:pt x="3065321" y="1340844"/>
                </a:cubicBezTo>
                <a:lnTo>
                  <a:pt x="3065321" y="1340615"/>
                </a:lnTo>
                <a:cubicBezTo>
                  <a:pt x="3066703" y="1352485"/>
                  <a:pt x="3051259" y="1374844"/>
                  <a:pt x="3080993" y="1374498"/>
                </a:cubicBezTo>
                <a:cubicBezTo>
                  <a:pt x="3087218" y="1374498"/>
                  <a:pt x="3090099" y="1378417"/>
                  <a:pt x="3090330" y="1384525"/>
                </a:cubicBezTo>
                <a:cubicBezTo>
                  <a:pt x="3090445" y="1389251"/>
                  <a:pt x="3089177" y="1394437"/>
                  <a:pt x="3084221" y="1394091"/>
                </a:cubicBezTo>
                <a:cubicBezTo>
                  <a:pt x="3057137" y="1392018"/>
                  <a:pt x="3065089" y="1411726"/>
                  <a:pt x="3064743" y="1425439"/>
                </a:cubicBezTo>
                <a:cubicBezTo>
                  <a:pt x="3064167" y="1448027"/>
                  <a:pt x="3065089" y="1470618"/>
                  <a:pt x="3064397" y="1493093"/>
                </a:cubicBezTo>
                <a:cubicBezTo>
                  <a:pt x="3064051" y="1504732"/>
                  <a:pt x="3066357" y="1510610"/>
                  <a:pt x="3079841" y="1510149"/>
                </a:cubicBezTo>
                <a:cubicBezTo>
                  <a:pt x="3107503" y="1509342"/>
                  <a:pt x="3135278" y="1509459"/>
                  <a:pt x="3163053" y="1510149"/>
                </a:cubicBezTo>
                <a:cubicBezTo>
                  <a:pt x="3175271" y="1510495"/>
                  <a:pt x="3179996" y="1506922"/>
                  <a:pt x="3179535" y="1494128"/>
                </a:cubicBezTo>
                <a:cubicBezTo>
                  <a:pt x="3178727" y="1469120"/>
                  <a:pt x="3179303" y="1443880"/>
                  <a:pt x="3179303" y="1418755"/>
                </a:cubicBezTo>
                <a:cubicBezTo>
                  <a:pt x="3179303" y="1398011"/>
                  <a:pt x="3177807" y="1377033"/>
                  <a:pt x="3179649" y="1356404"/>
                </a:cubicBezTo>
                <a:cubicBezTo>
                  <a:pt x="3181610" y="1334505"/>
                  <a:pt x="3176193" y="1324364"/>
                  <a:pt x="3151759" y="1327130"/>
                </a:cubicBezTo>
                <a:close/>
                <a:moveTo>
                  <a:pt x="745863" y="1327130"/>
                </a:moveTo>
                <a:cubicBezTo>
                  <a:pt x="720623" y="1327937"/>
                  <a:pt x="695498" y="1327705"/>
                  <a:pt x="670257" y="1327476"/>
                </a:cubicBezTo>
                <a:cubicBezTo>
                  <a:pt x="658502" y="1327361"/>
                  <a:pt x="648129" y="1329896"/>
                  <a:pt x="650088" y="1344188"/>
                </a:cubicBezTo>
                <a:lnTo>
                  <a:pt x="650204" y="1344303"/>
                </a:lnTo>
                <a:cubicBezTo>
                  <a:pt x="651817" y="1355597"/>
                  <a:pt x="640291" y="1374729"/>
                  <a:pt x="665417" y="1374729"/>
                </a:cubicBezTo>
                <a:cubicBezTo>
                  <a:pt x="671065" y="1374614"/>
                  <a:pt x="675905" y="1375651"/>
                  <a:pt x="675789" y="1382796"/>
                </a:cubicBezTo>
                <a:cubicBezTo>
                  <a:pt x="675675" y="1387754"/>
                  <a:pt x="676827" y="1395360"/>
                  <a:pt x="669797" y="1394783"/>
                </a:cubicBezTo>
                <a:cubicBezTo>
                  <a:pt x="644902" y="1392707"/>
                  <a:pt x="649858" y="1410226"/>
                  <a:pt x="649628" y="1424055"/>
                </a:cubicBezTo>
                <a:cubicBezTo>
                  <a:pt x="649397" y="1445724"/>
                  <a:pt x="650319" y="1467506"/>
                  <a:pt x="649397" y="1489174"/>
                </a:cubicBezTo>
                <a:cubicBezTo>
                  <a:pt x="648705" y="1504271"/>
                  <a:pt x="652509" y="1511417"/>
                  <a:pt x="669451" y="1510495"/>
                </a:cubicBezTo>
                <a:cubicBezTo>
                  <a:pt x="694576" y="1509227"/>
                  <a:pt x="719931" y="1509573"/>
                  <a:pt x="745057" y="1510495"/>
                </a:cubicBezTo>
                <a:cubicBezTo>
                  <a:pt x="759579" y="1510956"/>
                  <a:pt x="765457" y="1506115"/>
                  <a:pt x="764995" y="1491247"/>
                </a:cubicBezTo>
                <a:cubicBezTo>
                  <a:pt x="764189" y="1466929"/>
                  <a:pt x="764765" y="1442613"/>
                  <a:pt x="764765" y="1418295"/>
                </a:cubicBezTo>
                <a:cubicBezTo>
                  <a:pt x="764765" y="1394783"/>
                  <a:pt x="764303" y="1371271"/>
                  <a:pt x="764881" y="1347876"/>
                </a:cubicBezTo>
                <a:cubicBezTo>
                  <a:pt x="765225" y="1334044"/>
                  <a:pt x="761307" y="1326668"/>
                  <a:pt x="745863" y="1327130"/>
                </a:cubicBezTo>
                <a:close/>
                <a:moveTo>
                  <a:pt x="7035035" y="1327015"/>
                </a:moveTo>
                <a:cubicBezTo>
                  <a:pt x="7020282" y="1327130"/>
                  <a:pt x="7007259" y="1326207"/>
                  <a:pt x="7008525" y="1347991"/>
                </a:cubicBezTo>
                <a:cubicBezTo>
                  <a:pt x="7010025" y="1372193"/>
                  <a:pt x="7008988" y="1396628"/>
                  <a:pt x="7008756" y="1420944"/>
                </a:cubicBezTo>
                <a:cubicBezTo>
                  <a:pt x="7008756" y="1431892"/>
                  <a:pt x="7008525" y="1442381"/>
                  <a:pt x="7024085" y="1442267"/>
                </a:cubicBezTo>
                <a:cubicBezTo>
                  <a:pt x="7029732" y="1442152"/>
                  <a:pt x="7034344" y="1444341"/>
                  <a:pt x="7034689" y="1451025"/>
                </a:cubicBezTo>
                <a:cubicBezTo>
                  <a:pt x="7035035" y="1457134"/>
                  <a:pt x="7032614" y="1461628"/>
                  <a:pt x="7026275" y="1461628"/>
                </a:cubicBezTo>
                <a:cubicBezTo>
                  <a:pt x="7007720" y="1461282"/>
                  <a:pt x="7008756" y="1473845"/>
                  <a:pt x="7008756" y="1486522"/>
                </a:cubicBezTo>
                <a:cubicBezTo>
                  <a:pt x="7008756" y="1552562"/>
                  <a:pt x="7008756" y="1618487"/>
                  <a:pt x="7008756" y="1684527"/>
                </a:cubicBezTo>
                <a:cubicBezTo>
                  <a:pt x="7008641" y="1696743"/>
                  <a:pt x="7006337" y="1710227"/>
                  <a:pt x="7026045" y="1708153"/>
                </a:cubicBezTo>
                <a:lnTo>
                  <a:pt x="7025929" y="1708153"/>
                </a:lnTo>
                <a:cubicBezTo>
                  <a:pt x="7032614" y="1707462"/>
                  <a:pt x="7034689" y="1711842"/>
                  <a:pt x="7034689" y="1717951"/>
                </a:cubicBezTo>
                <a:cubicBezTo>
                  <a:pt x="7034689" y="1723596"/>
                  <a:pt x="7033997" y="1729015"/>
                  <a:pt x="7026851" y="1728553"/>
                </a:cubicBezTo>
                <a:cubicBezTo>
                  <a:pt x="7000459" y="1726825"/>
                  <a:pt x="7009794" y="1746302"/>
                  <a:pt x="7008988" y="1758981"/>
                </a:cubicBezTo>
                <a:cubicBezTo>
                  <a:pt x="7007720" y="1780648"/>
                  <a:pt x="7024317" y="1775230"/>
                  <a:pt x="7036417" y="1775576"/>
                </a:cubicBezTo>
                <a:cubicBezTo>
                  <a:pt x="7048404" y="1775923"/>
                  <a:pt x="7061426" y="1778342"/>
                  <a:pt x="7061197" y="1758634"/>
                </a:cubicBezTo>
                <a:cubicBezTo>
                  <a:pt x="7060621" y="1709076"/>
                  <a:pt x="7061080" y="1659632"/>
                  <a:pt x="7061080" y="1610074"/>
                </a:cubicBezTo>
                <a:cubicBezTo>
                  <a:pt x="7061080" y="1600623"/>
                  <a:pt x="7060390" y="1592440"/>
                  <a:pt x="7047596" y="1593016"/>
                </a:cubicBezTo>
                <a:cubicBezTo>
                  <a:pt x="7041835" y="1593246"/>
                  <a:pt x="7033997" y="1594168"/>
                  <a:pt x="7035841" y="1584258"/>
                </a:cubicBezTo>
                <a:cubicBezTo>
                  <a:pt x="7037455" y="1575843"/>
                  <a:pt x="7044947" y="1577687"/>
                  <a:pt x="7050593" y="1577687"/>
                </a:cubicBezTo>
                <a:cubicBezTo>
                  <a:pt x="7081827" y="1577687"/>
                  <a:pt x="7113176" y="1577687"/>
                  <a:pt x="7144408" y="1577687"/>
                </a:cubicBezTo>
                <a:cubicBezTo>
                  <a:pt x="7175642" y="1577687"/>
                  <a:pt x="7206991" y="1577110"/>
                  <a:pt x="7238224" y="1577917"/>
                </a:cubicBezTo>
                <a:cubicBezTo>
                  <a:pt x="7253900" y="1578263"/>
                  <a:pt x="7260008" y="1572961"/>
                  <a:pt x="7259316" y="1556826"/>
                </a:cubicBezTo>
                <a:cubicBezTo>
                  <a:pt x="7258278" y="1532508"/>
                  <a:pt x="7259432" y="1508190"/>
                  <a:pt x="7258970" y="1483871"/>
                </a:cubicBezTo>
                <a:cubicBezTo>
                  <a:pt x="7258854" y="1473384"/>
                  <a:pt x="7262312" y="1458056"/>
                  <a:pt x="7244679" y="1459438"/>
                </a:cubicBezTo>
                <a:cubicBezTo>
                  <a:pt x="7232922" y="1460476"/>
                  <a:pt x="7212523" y="1447566"/>
                  <a:pt x="7211948" y="1474537"/>
                </a:cubicBezTo>
                <a:cubicBezTo>
                  <a:pt x="7211833" y="1480875"/>
                  <a:pt x="7207913" y="1483410"/>
                  <a:pt x="7201690" y="1483410"/>
                </a:cubicBezTo>
                <a:cubicBezTo>
                  <a:pt x="7195465" y="1483295"/>
                  <a:pt x="7190971" y="1480416"/>
                  <a:pt x="7191662" y="1474305"/>
                </a:cubicBezTo>
                <a:cubicBezTo>
                  <a:pt x="7193737" y="1456788"/>
                  <a:pt x="7183019" y="1457018"/>
                  <a:pt x="7170803" y="1457595"/>
                </a:cubicBezTo>
                <a:cubicBezTo>
                  <a:pt x="7159507" y="1458171"/>
                  <a:pt x="7148097" y="1458402"/>
                  <a:pt x="7136917" y="1457479"/>
                </a:cubicBezTo>
                <a:cubicBezTo>
                  <a:pt x="7130348" y="1457018"/>
                  <a:pt x="7118592" y="1462204"/>
                  <a:pt x="7119284" y="1449758"/>
                </a:cubicBezTo>
                <a:cubicBezTo>
                  <a:pt x="7119860" y="1438347"/>
                  <a:pt x="7131156" y="1442728"/>
                  <a:pt x="7138186" y="1442381"/>
                </a:cubicBezTo>
                <a:cubicBezTo>
                  <a:pt x="7150401" y="1441804"/>
                  <a:pt x="7162620" y="1441804"/>
                  <a:pt x="7174720" y="1442381"/>
                </a:cubicBezTo>
                <a:cubicBezTo>
                  <a:pt x="7186938" y="1442956"/>
                  <a:pt x="7191662" y="1438233"/>
                  <a:pt x="7191431" y="1425785"/>
                </a:cubicBezTo>
                <a:cubicBezTo>
                  <a:pt x="7190741" y="1398818"/>
                  <a:pt x="7190626" y="1371847"/>
                  <a:pt x="7191431" y="1344994"/>
                </a:cubicBezTo>
                <a:cubicBezTo>
                  <a:pt x="7191777" y="1331050"/>
                  <a:pt x="7186361" y="1326900"/>
                  <a:pt x="7173107" y="1327244"/>
                </a:cubicBezTo>
                <a:cubicBezTo>
                  <a:pt x="7147059" y="1328052"/>
                  <a:pt x="7121014" y="1328283"/>
                  <a:pt x="7094965" y="1327244"/>
                </a:cubicBezTo>
                <a:cubicBezTo>
                  <a:pt x="7079407" y="1326553"/>
                  <a:pt x="7075833" y="1333123"/>
                  <a:pt x="7076296" y="1347185"/>
                </a:cubicBezTo>
                <a:cubicBezTo>
                  <a:pt x="7077218" y="1374960"/>
                  <a:pt x="7076987" y="1402735"/>
                  <a:pt x="7076296" y="1430510"/>
                </a:cubicBezTo>
                <a:cubicBezTo>
                  <a:pt x="7076065" y="1437770"/>
                  <a:pt x="7081827" y="1451369"/>
                  <a:pt x="7068573" y="1450794"/>
                </a:cubicBezTo>
                <a:cubicBezTo>
                  <a:pt x="7057047" y="1450219"/>
                  <a:pt x="7061080" y="1437081"/>
                  <a:pt x="7061080" y="1429126"/>
                </a:cubicBezTo>
                <a:cubicBezTo>
                  <a:pt x="7060736" y="1402160"/>
                  <a:pt x="7059814" y="1375189"/>
                  <a:pt x="7061312" y="1348336"/>
                </a:cubicBezTo>
                <a:cubicBezTo>
                  <a:pt x="7062580" y="1326900"/>
                  <a:pt x="7050247" y="1326900"/>
                  <a:pt x="7035035" y="1327015"/>
                </a:cubicBezTo>
                <a:close/>
                <a:moveTo>
                  <a:pt x="6428000" y="1327015"/>
                </a:moveTo>
                <a:cubicBezTo>
                  <a:pt x="6418664" y="1328398"/>
                  <a:pt x="6408984" y="1327244"/>
                  <a:pt x="6399531" y="1327244"/>
                </a:cubicBezTo>
                <a:cubicBezTo>
                  <a:pt x="6385703" y="1327130"/>
                  <a:pt x="6371987" y="1327705"/>
                  <a:pt x="6358156" y="1327130"/>
                </a:cubicBezTo>
                <a:cubicBezTo>
                  <a:pt x="6336718" y="1326207"/>
                  <a:pt x="6341791" y="1341996"/>
                  <a:pt x="6340754" y="1353983"/>
                </a:cubicBezTo>
                <a:cubicBezTo>
                  <a:pt x="6339600" y="1366892"/>
                  <a:pt x="6342023" y="1375305"/>
                  <a:pt x="6358502" y="1374614"/>
                </a:cubicBezTo>
                <a:cubicBezTo>
                  <a:pt x="6385241" y="1373577"/>
                  <a:pt x="6411980" y="1373807"/>
                  <a:pt x="6438719" y="1374614"/>
                </a:cubicBezTo>
                <a:cubicBezTo>
                  <a:pt x="6452779" y="1375075"/>
                  <a:pt x="6455429" y="1368852"/>
                  <a:pt x="6456467" y="1356288"/>
                </a:cubicBezTo>
                <a:cubicBezTo>
                  <a:pt x="6458310" y="1334159"/>
                  <a:pt x="6451740" y="1323556"/>
                  <a:pt x="6428000" y="1327015"/>
                </a:cubicBezTo>
                <a:close/>
                <a:moveTo>
                  <a:pt x="4150495" y="1327015"/>
                </a:moveTo>
                <a:cubicBezTo>
                  <a:pt x="4125370" y="1328513"/>
                  <a:pt x="4100130" y="1327821"/>
                  <a:pt x="4075005" y="1327244"/>
                </a:cubicBezTo>
                <a:cubicBezTo>
                  <a:pt x="4061865" y="1327015"/>
                  <a:pt x="4055064" y="1331972"/>
                  <a:pt x="4056565" y="1345455"/>
                </a:cubicBezTo>
                <a:cubicBezTo>
                  <a:pt x="4057601" y="1354676"/>
                  <a:pt x="4051839" y="1368735"/>
                  <a:pt x="4061059" y="1371847"/>
                </a:cubicBezTo>
                <a:cubicBezTo>
                  <a:pt x="4075925" y="1376804"/>
                  <a:pt x="4093329" y="1378993"/>
                  <a:pt x="4108198" y="1369543"/>
                </a:cubicBezTo>
                <a:lnTo>
                  <a:pt x="4108082" y="1369543"/>
                </a:lnTo>
                <a:cubicBezTo>
                  <a:pt x="4113382" y="1366201"/>
                  <a:pt x="4118800" y="1360553"/>
                  <a:pt x="4122950" y="1367583"/>
                </a:cubicBezTo>
                <a:cubicBezTo>
                  <a:pt x="4130556" y="1380377"/>
                  <a:pt x="4141967" y="1371502"/>
                  <a:pt x="4150149" y="1373923"/>
                </a:cubicBezTo>
                <a:cubicBezTo>
                  <a:pt x="4169395" y="1378878"/>
                  <a:pt x="4177003" y="1373692"/>
                  <a:pt x="4177347" y="1352601"/>
                </a:cubicBezTo>
                <a:cubicBezTo>
                  <a:pt x="4177695" y="1330932"/>
                  <a:pt x="4170319" y="1325862"/>
                  <a:pt x="4150495" y="1327015"/>
                </a:cubicBezTo>
                <a:close/>
                <a:moveTo>
                  <a:pt x="6615226" y="1327000"/>
                </a:moveTo>
                <a:cubicBezTo>
                  <a:pt x="6610156" y="1327764"/>
                  <a:pt x="6606581" y="1330875"/>
                  <a:pt x="6607792" y="1340498"/>
                </a:cubicBezTo>
                <a:lnTo>
                  <a:pt x="6607678" y="1340383"/>
                </a:lnTo>
                <a:cubicBezTo>
                  <a:pt x="6609176" y="1352370"/>
                  <a:pt x="6593617" y="1374498"/>
                  <a:pt x="6623237" y="1374383"/>
                </a:cubicBezTo>
                <a:cubicBezTo>
                  <a:pt x="6629345" y="1374383"/>
                  <a:pt x="6632573" y="1377841"/>
                  <a:pt x="6632573" y="1384179"/>
                </a:cubicBezTo>
                <a:cubicBezTo>
                  <a:pt x="6632573" y="1388791"/>
                  <a:pt x="6631536" y="1394322"/>
                  <a:pt x="6626581" y="1393977"/>
                </a:cubicBezTo>
                <a:cubicBezTo>
                  <a:pt x="6599613" y="1392018"/>
                  <a:pt x="6607564" y="1411726"/>
                  <a:pt x="6607102" y="1425324"/>
                </a:cubicBezTo>
                <a:cubicBezTo>
                  <a:pt x="6606410" y="1446992"/>
                  <a:pt x="6607678" y="1468659"/>
                  <a:pt x="6606756" y="1490327"/>
                </a:cubicBezTo>
                <a:cubicBezTo>
                  <a:pt x="6606180" y="1504042"/>
                  <a:pt x="6608947" y="1510841"/>
                  <a:pt x="6624850" y="1510149"/>
                </a:cubicBezTo>
                <a:cubicBezTo>
                  <a:pt x="6651705" y="1508996"/>
                  <a:pt x="6678674" y="1509342"/>
                  <a:pt x="6705526" y="1510034"/>
                </a:cubicBezTo>
                <a:cubicBezTo>
                  <a:pt x="6717744" y="1510380"/>
                  <a:pt x="6722470" y="1506693"/>
                  <a:pt x="6722008" y="1494014"/>
                </a:cubicBezTo>
                <a:cubicBezTo>
                  <a:pt x="6721202" y="1469695"/>
                  <a:pt x="6721778" y="1445494"/>
                  <a:pt x="6721778" y="1421175"/>
                </a:cubicBezTo>
                <a:cubicBezTo>
                  <a:pt x="6721778" y="1402967"/>
                  <a:pt x="6722239" y="1384757"/>
                  <a:pt x="6721778" y="1366546"/>
                </a:cubicBezTo>
                <a:cubicBezTo>
                  <a:pt x="6720627" y="1325516"/>
                  <a:pt x="6731574" y="1326784"/>
                  <a:pt x="6681094" y="1327361"/>
                </a:cubicBezTo>
                <a:cubicBezTo>
                  <a:pt x="6664614" y="1327591"/>
                  <a:pt x="6648134" y="1326668"/>
                  <a:pt x="6631650" y="1327591"/>
                </a:cubicBezTo>
                <a:cubicBezTo>
                  <a:pt x="6626869" y="1327821"/>
                  <a:pt x="6620298" y="1326236"/>
                  <a:pt x="6615226" y="1327000"/>
                </a:cubicBezTo>
                <a:close/>
                <a:moveTo>
                  <a:pt x="7909570" y="1326900"/>
                </a:moveTo>
                <a:cubicBezTo>
                  <a:pt x="7886290" y="1327937"/>
                  <a:pt x="7862894" y="1328052"/>
                  <a:pt x="7839496" y="1327244"/>
                </a:cubicBezTo>
                <a:cubicBezTo>
                  <a:pt x="7824169" y="1326668"/>
                  <a:pt x="7814834" y="1328974"/>
                  <a:pt x="7816100" y="1347991"/>
                </a:cubicBezTo>
                <a:lnTo>
                  <a:pt x="7816216" y="1348106"/>
                </a:lnTo>
                <a:cubicBezTo>
                  <a:pt x="7817254" y="1363319"/>
                  <a:pt x="7814603" y="1378647"/>
                  <a:pt x="7837768" y="1374844"/>
                </a:cubicBezTo>
                <a:cubicBezTo>
                  <a:pt x="7837653" y="1381529"/>
                  <a:pt x="7837653" y="1388099"/>
                  <a:pt x="7837653" y="1394783"/>
                </a:cubicBezTo>
                <a:cubicBezTo>
                  <a:pt x="7823938" y="1393862"/>
                  <a:pt x="7814834" y="1395706"/>
                  <a:pt x="7816100" y="1413915"/>
                </a:cubicBezTo>
                <a:cubicBezTo>
                  <a:pt x="7817945" y="1439844"/>
                  <a:pt x="7817484" y="1465893"/>
                  <a:pt x="7816331" y="1491823"/>
                </a:cubicBezTo>
                <a:cubicBezTo>
                  <a:pt x="7815639" y="1507383"/>
                  <a:pt x="7821863" y="1510725"/>
                  <a:pt x="7835923" y="1510264"/>
                </a:cubicBezTo>
                <a:cubicBezTo>
                  <a:pt x="7861856" y="1509342"/>
                  <a:pt x="7887902" y="1509113"/>
                  <a:pt x="7913835" y="1510264"/>
                </a:cubicBezTo>
                <a:cubicBezTo>
                  <a:pt x="7928933" y="1510841"/>
                  <a:pt x="7932735" y="1505424"/>
                  <a:pt x="7932505" y="1491019"/>
                </a:cubicBezTo>
                <a:cubicBezTo>
                  <a:pt x="7931584" y="1443417"/>
                  <a:pt x="7931353" y="1395820"/>
                  <a:pt x="7932505" y="1348220"/>
                </a:cubicBezTo>
                <a:cubicBezTo>
                  <a:pt x="7932966" y="1329896"/>
                  <a:pt x="7925360" y="1326207"/>
                  <a:pt x="7909570" y="1326900"/>
                </a:cubicBezTo>
                <a:close/>
                <a:moveTo>
                  <a:pt x="6575608" y="1326496"/>
                </a:moveTo>
                <a:cubicBezTo>
                  <a:pt x="6571316" y="1326352"/>
                  <a:pt x="6566359" y="1327533"/>
                  <a:pt x="6562383" y="1327244"/>
                </a:cubicBezTo>
                <a:cubicBezTo>
                  <a:pt x="6552127" y="1326553"/>
                  <a:pt x="6541638" y="1327244"/>
                  <a:pt x="6531266" y="1327244"/>
                </a:cubicBezTo>
                <a:cubicBezTo>
                  <a:pt x="6515589" y="1327244"/>
                  <a:pt x="6500034" y="1327476"/>
                  <a:pt x="6484474" y="1327244"/>
                </a:cubicBezTo>
                <a:cubicBezTo>
                  <a:pt x="6473986" y="1327130"/>
                  <a:pt x="6469721" y="1332892"/>
                  <a:pt x="6471681" y="1341881"/>
                </a:cubicBezTo>
                <a:lnTo>
                  <a:pt x="6471795" y="1341766"/>
                </a:lnTo>
                <a:cubicBezTo>
                  <a:pt x="6474102" y="1352370"/>
                  <a:pt x="6463037" y="1368159"/>
                  <a:pt x="6479057" y="1373116"/>
                </a:cubicBezTo>
                <a:cubicBezTo>
                  <a:pt x="6490928" y="1376804"/>
                  <a:pt x="6507870" y="1378647"/>
                  <a:pt x="6516974" y="1372770"/>
                </a:cubicBezTo>
                <a:cubicBezTo>
                  <a:pt x="6529191" y="1364818"/>
                  <a:pt x="6534722" y="1367930"/>
                  <a:pt x="6546135" y="1372423"/>
                </a:cubicBezTo>
                <a:cubicBezTo>
                  <a:pt x="6557426" y="1376804"/>
                  <a:pt x="6576215" y="1380607"/>
                  <a:pt x="6584512" y="1368967"/>
                </a:cubicBezTo>
                <a:cubicBezTo>
                  <a:pt x="6590275" y="1361015"/>
                  <a:pt x="6587624" y="1345109"/>
                  <a:pt x="6584860" y="1333699"/>
                </a:cubicBezTo>
                <a:cubicBezTo>
                  <a:pt x="6583533" y="1328109"/>
                  <a:pt x="6579903" y="1326640"/>
                  <a:pt x="6575608" y="1326496"/>
                </a:cubicBezTo>
                <a:close/>
                <a:moveTo>
                  <a:pt x="7235459" y="1326207"/>
                </a:moveTo>
                <a:cubicBezTo>
                  <a:pt x="7218056" y="1325631"/>
                  <a:pt x="7212984" y="1331855"/>
                  <a:pt x="7213791" y="1348567"/>
                </a:cubicBezTo>
                <a:cubicBezTo>
                  <a:pt x="7215175" y="1372770"/>
                  <a:pt x="7215405" y="1397203"/>
                  <a:pt x="7213791" y="1421291"/>
                </a:cubicBezTo>
                <a:cubicBezTo>
                  <a:pt x="7212409" y="1440536"/>
                  <a:pt x="7222320" y="1441921"/>
                  <a:pt x="7237186" y="1441921"/>
                </a:cubicBezTo>
                <a:cubicBezTo>
                  <a:pt x="7251940" y="1441804"/>
                  <a:pt x="7262774" y="1440767"/>
                  <a:pt x="7261505" y="1421407"/>
                </a:cubicBezTo>
                <a:cubicBezTo>
                  <a:pt x="7260237" y="1401583"/>
                  <a:pt x="7260929" y="1381644"/>
                  <a:pt x="7261160" y="1361706"/>
                </a:cubicBezTo>
                <a:cubicBezTo>
                  <a:pt x="7261160" y="1354560"/>
                  <a:pt x="7263005" y="1346263"/>
                  <a:pt x="7270150" y="1344647"/>
                </a:cubicBezTo>
                <a:cubicBezTo>
                  <a:pt x="7279600" y="1342575"/>
                  <a:pt x="7281559" y="1351448"/>
                  <a:pt x="7281328" y="1358249"/>
                </a:cubicBezTo>
                <a:cubicBezTo>
                  <a:pt x="7280868" y="1373807"/>
                  <a:pt x="7290434" y="1373807"/>
                  <a:pt x="7301728" y="1373807"/>
                </a:cubicBezTo>
                <a:cubicBezTo>
                  <a:pt x="7348521" y="1373577"/>
                  <a:pt x="7395313" y="1372884"/>
                  <a:pt x="7442106" y="1374153"/>
                </a:cubicBezTo>
                <a:cubicBezTo>
                  <a:pt x="7460432" y="1374614"/>
                  <a:pt x="7465156" y="1369313"/>
                  <a:pt x="7465156" y="1351103"/>
                </a:cubicBezTo>
                <a:cubicBezTo>
                  <a:pt x="7465271" y="1331972"/>
                  <a:pt x="7460662" y="1325171"/>
                  <a:pt x="7440724" y="1326207"/>
                </a:cubicBezTo>
                <a:cubicBezTo>
                  <a:pt x="7407876" y="1327821"/>
                  <a:pt x="7374913" y="1326553"/>
                  <a:pt x="7341952" y="1326553"/>
                </a:cubicBezTo>
                <a:cubicBezTo>
                  <a:pt x="7306454" y="1326553"/>
                  <a:pt x="7270957" y="1327361"/>
                  <a:pt x="7235459" y="1326207"/>
                </a:cubicBezTo>
                <a:close/>
                <a:moveTo>
                  <a:pt x="5027565" y="1326092"/>
                </a:moveTo>
                <a:cubicBezTo>
                  <a:pt x="4993797" y="1327361"/>
                  <a:pt x="4959912" y="1326553"/>
                  <a:pt x="4926028" y="1326553"/>
                </a:cubicBezTo>
                <a:cubicBezTo>
                  <a:pt x="4890415" y="1326553"/>
                  <a:pt x="4854802" y="1327244"/>
                  <a:pt x="4819189" y="1326322"/>
                </a:cubicBezTo>
                <a:cubicBezTo>
                  <a:pt x="4803401" y="1325977"/>
                  <a:pt x="4797177" y="1331164"/>
                  <a:pt x="4797753" y="1347185"/>
                </a:cubicBezTo>
                <a:cubicBezTo>
                  <a:pt x="4798675" y="1372308"/>
                  <a:pt x="4798675" y="1397549"/>
                  <a:pt x="4797753" y="1422673"/>
                </a:cubicBezTo>
                <a:cubicBezTo>
                  <a:pt x="4797061" y="1440075"/>
                  <a:pt x="4806397" y="1442956"/>
                  <a:pt x="4820573" y="1442036"/>
                </a:cubicBezTo>
                <a:cubicBezTo>
                  <a:pt x="4833365" y="1441228"/>
                  <a:pt x="4847425" y="1444341"/>
                  <a:pt x="4845582" y="1422903"/>
                </a:cubicBezTo>
                <a:cubicBezTo>
                  <a:pt x="4843970" y="1403081"/>
                  <a:pt x="4845238" y="1383026"/>
                  <a:pt x="4845238" y="1363089"/>
                </a:cubicBezTo>
                <a:cubicBezTo>
                  <a:pt x="4845238" y="1356173"/>
                  <a:pt x="4844662" y="1348567"/>
                  <a:pt x="4855034" y="1348336"/>
                </a:cubicBezTo>
                <a:cubicBezTo>
                  <a:pt x="4862986" y="1348220"/>
                  <a:pt x="4866328" y="1352601"/>
                  <a:pt x="4865636" y="1359631"/>
                </a:cubicBezTo>
                <a:cubicBezTo>
                  <a:pt x="4864139" y="1374038"/>
                  <a:pt x="4873126" y="1374038"/>
                  <a:pt x="4883501" y="1374038"/>
                </a:cubicBezTo>
                <a:cubicBezTo>
                  <a:pt x="4931216" y="1373807"/>
                  <a:pt x="4979044" y="1373230"/>
                  <a:pt x="5026760" y="1374268"/>
                </a:cubicBezTo>
                <a:cubicBezTo>
                  <a:pt x="5043703" y="1374614"/>
                  <a:pt x="5049810" y="1369773"/>
                  <a:pt x="5049118" y="1352370"/>
                </a:cubicBezTo>
                <a:cubicBezTo>
                  <a:pt x="5048542" y="1336812"/>
                  <a:pt x="5048542" y="1325286"/>
                  <a:pt x="5027565" y="1326092"/>
                </a:cubicBezTo>
                <a:close/>
                <a:moveTo>
                  <a:pt x="8714840" y="1325862"/>
                </a:moveTo>
                <a:cubicBezTo>
                  <a:pt x="8695938" y="1325977"/>
                  <a:pt x="8689484" y="1331393"/>
                  <a:pt x="8689138" y="1351103"/>
                </a:cubicBezTo>
                <a:cubicBezTo>
                  <a:pt x="8688676" y="1372770"/>
                  <a:pt x="8698819" y="1373692"/>
                  <a:pt x="8715876" y="1374268"/>
                </a:cubicBezTo>
                <a:cubicBezTo>
                  <a:pt x="8735585" y="1375075"/>
                  <a:pt x="8740425" y="1367122"/>
                  <a:pt x="8736507" y="1349029"/>
                </a:cubicBezTo>
                <a:cubicBezTo>
                  <a:pt x="8741232" y="1331164"/>
                  <a:pt x="8733280" y="1325862"/>
                  <a:pt x="8714840" y="1325862"/>
                </a:cubicBezTo>
                <a:close/>
                <a:moveTo>
                  <a:pt x="8441576" y="1325862"/>
                </a:moveTo>
                <a:cubicBezTo>
                  <a:pt x="8425440" y="1325516"/>
                  <a:pt x="8417603" y="1330127"/>
                  <a:pt x="8418410" y="1347876"/>
                </a:cubicBezTo>
                <a:cubicBezTo>
                  <a:pt x="8419677" y="1372079"/>
                  <a:pt x="8419908" y="1396397"/>
                  <a:pt x="8418410" y="1420599"/>
                </a:cubicBezTo>
                <a:cubicBezTo>
                  <a:pt x="8416796" y="1445261"/>
                  <a:pt x="8433508" y="1440421"/>
                  <a:pt x="8447568" y="1441460"/>
                </a:cubicBezTo>
                <a:cubicBezTo>
                  <a:pt x="8462782" y="1442613"/>
                  <a:pt x="8472694" y="1439616"/>
                  <a:pt x="8471541" y="1420715"/>
                </a:cubicBezTo>
                <a:lnTo>
                  <a:pt x="8471426" y="1420599"/>
                </a:lnTo>
                <a:cubicBezTo>
                  <a:pt x="8470158" y="1398932"/>
                  <a:pt x="8471080" y="1377265"/>
                  <a:pt x="8471426" y="1355597"/>
                </a:cubicBezTo>
                <a:cubicBezTo>
                  <a:pt x="8471541" y="1350295"/>
                  <a:pt x="8473616" y="1344418"/>
                  <a:pt x="8479610" y="1343958"/>
                </a:cubicBezTo>
                <a:cubicBezTo>
                  <a:pt x="8487330" y="1343380"/>
                  <a:pt x="8486754" y="1350642"/>
                  <a:pt x="8486178" y="1355137"/>
                </a:cubicBezTo>
                <a:cubicBezTo>
                  <a:pt x="8484450" y="1370465"/>
                  <a:pt x="8491364" y="1373807"/>
                  <a:pt x="8505541" y="1373577"/>
                </a:cubicBezTo>
                <a:cubicBezTo>
                  <a:pt x="8553254" y="1372770"/>
                  <a:pt x="8600855" y="1372770"/>
                  <a:pt x="8648569" y="1373577"/>
                </a:cubicBezTo>
                <a:cubicBezTo>
                  <a:pt x="8664128" y="1373923"/>
                  <a:pt x="8670928" y="1369658"/>
                  <a:pt x="8669660" y="1353292"/>
                </a:cubicBezTo>
                <a:cubicBezTo>
                  <a:pt x="8668624" y="1339463"/>
                  <a:pt x="8672080" y="1325171"/>
                  <a:pt x="8649606" y="1325977"/>
                </a:cubicBezTo>
                <a:cubicBezTo>
                  <a:pt x="8615030" y="1327244"/>
                  <a:pt x="8580340" y="1326322"/>
                  <a:pt x="8545648" y="1326322"/>
                </a:cubicBezTo>
                <a:lnTo>
                  <a:pt x="8545648" y="1326092"/>
                </a:lnTo>
                <a:cubicBezTo>
                  <a:pt x="8510958" y="1326092"/>
                  <a:pt x="8476266" y="1326553"/>
                  <a:pt x="8441576" y="1325862"/>
                </a:cubicBezTo>
                <a:close/>
                <a:moveTo>
                  <a:pt x="342365" y="1325862"/>
                </a:moveTo>
                <a:cubicBezTo>
                  <a:pt x="323463" y="1325977"/>
                  <a:pt x="317009" y="1331393"/>
                  <a:pt x="316663" y="1351103"/>
                </a:cubicBezTo>
                <a:cubicBezTo>
                  <a:pt x="316201" y="1372770"/>
                  <a:pt x="326344" y="1373692"/>
                  <a:pt x="343401" y="1374268"/>
                </a:cubicBezTo>
                <a:cubicBezTo>
                  <a:pt x="363110" y="1375075"/>
                  <a:pt x="367950" y="1367122"/>
                  <a:pt x="364032" y="1349029"/>
                </a:cubicBezTo>
                <a:cubicBezTo>
                  <a:pt x="368757" y="1331164"/>
                  <a:pt x="360805" y="1325862"/>
                  <a:pt x="342365" y="1325862"/>
                </a:cubicBezTo>
                <a:close/>
                <a:moveTo>
                  <a:pt x="69101" y="1325862"/>
                </a:moveTo>
                <a:cubicBezTo>
                  <a:pt x="52965" y="1325516"/>
                  <a:pt x="45128" y="1330127"/>
                  <a:pt x="45935" y="1347876"/>
                </a:cubicBezTo>
                <a:cubicBezTo>
                  <a:pt x="47202" y="1372079"/>
                  <a:pt x="47433" y="1396397"/>
                  <a:pt x="45935" y="1420599"/>
                </a:cubicBezTo>
                <a:cubicBezTo>
                  <a:pt x="44321" y="1445261"/>
                  <a:pt x="61033" y="1440421"/>
                  <a:pt x="75093" y="1441460"/>
                </a:cubicBezTo>
                <a:cubicBezTo>
                  <a:pt x="90307" y="1442613"/>
                  <a:pt x="100219" y="1439616"/>
                  <a:pt x="99066" y="1420715"/>
                </a:cubicBezTo>
                <a:lnTo>
                  <a:pt x="98951" y="1420599"/>
                </a:lnTo>
                <a:cubicBezTo>
                  <a:pt x="97683" y="1398932"/>
                  <a:pt x="98605" y="1377265"/>
                  <a:pt x="98951" y="1355597"/>
                </a:cubicBezTo>
                <a:cubicBezTo>
                  <a:pt x="99066" y="1350295"/>
                  <a:pt x="101141" y="1344418"/>
                  <a:pt x="107135" y="1343958"/>
                </a:cubicBezTo>
                <a:cubicBezTo>
                  <a:pt x="114855" y="1343380"/>
                  <a:pt x="114279" y="1350642"/>
                  <a:pt x="113703" y="1355137"/>
                </a:cubicBezTo>
                <a:cubicBezTo>
                  <a:pt x="111975" y="1370465"/>
                  <a:pt x="118889" y="1373807"/>
                  <a:pt x="133066" y="1373577"/>
                </a:cubicBezTo>
                <a:cubicBezTo>
                  <a:pt x="180779" y="1372770"/>
                  <a:pt x="228380" y="1372770"/>
                  <a:pt x="276094" y="1373577"/>
                </a:cubicBezTo>
                <a:cubicBezTo>
                  <a:pt x="291653" y="1373923"/>
                  <a:pt x="298453" y="1369658"/>
                  <a:pt x="297185" y="1353292"/>
                </a:cubicBezTo>
                <a:cubicBezTo>
                  <a:pt x="296149" y="1339463"/>
                  <a:pt x="299605" y="1325171"/>
                  <a:pt x="277131" y="1325977"/>
                </a:cubicBezTo>
                <a:cubicBezTo>
                  <a:pt x="242555" y="1327244"/>
                  <a:pt x="207865" y="1326322"/>
                  <a:pt x="173173" y="1326322"/>
                </a:cubicBezTo>
                <a:lnTo>
                  <a:pt x="173173" y="1326092"/>
                </a:lnTo>
                <a:cubicBezTo>
                  <a:pt x="138483" y="1326092"/>
                  <a:pt x="103791" y="1326553"/>
                  <a:pt x="69101" y="1325862"/>
                </a:cubicBezTo>
                <a:close/>
                <a:moveTo>
                  <a:pt x="7504803" y="1325746"/>
                </a:moveTo>
                <a:cubicBezTo>
                  <a:pt x="7486248" y="1325977"/>
                  <a:pt x="7478757" y="1330242"/>
                  <a:pt x="7478757" y="1350412"/>
                </a:cubicBezTo>
                <a:cubicBezTo>
                  <a:pt x="7478872" y="1370349"/>
                  <a:pt x="7485441" y="1377495"/>
                  <a:pt x="7503881" y="1373461"/>
                </a:cubicBezTo>
                <a:cubicBezTo>
                  <a:pt x="7520363" y="1375305"/>
                  <a:pt x="7532810" y="1375420"/>
                  <a:pt x="7532118" y="1352370"/>
                </a:cubicBezTo>
                <a:cubicBezTo>
                  <a:pt x="7531542" y="1331972"/>
                  <a:pt x="7525088" y="1325516"/>
                  <a:pt x="7504803" y="1325746"/>
                </a:cubicBezTo>
                <a:close/>
                <a:moveTo>
                  <a:pt x="5093259" y="1325516"/>
                </a:moveTo>
                <a:cubicBezTo>
                  <a:pt x="5075167" y="1326439"/>
                  <a:pt x="5063294" y="1326092"/>
                  <a:pt x="5063871" y="1350873"/>
                </a:cubicBezTo>
                <a:cubicBezTo>
                  <a:pt x="5064331" y="1372193"/>
                  <a:pt x="5072514" y="1375767"/>
                  <a:pt x="5089803" y="1372770"/>
                </a:cubicBezTo>
                <a:lnTo>
                  <a:pt x="5089803" y="1372655"/>
                </a:lnTo>
                <a:cubicBezTo>
                  <a:pt x="5106630" y="1374960"/>
                  <a:pt x="5119424" y="1375075"/>
                  <a:pt x="5117807" y="1350527"/>
                </a:cubicBezTo>
                <a:cubicBezTo>
                  <a:pt x="5116656" y="1332201"/>
                  <a:pt x="5113316" y="1324594"/>
                  <a:pt x="5093259" y="1325516"/>
                </a:cubicBezTo>
                <a:close/>
                <a:moveTo>
                  <a:pt x="6233800" y="1325401"/>
                </a:moveTo>
                <a:cubicBezTo>
                  <a:pt x="6199223" y="1327130"/>
                  <a:pt x="6164418" y="1325862"/>
                  <a:pt x="6129725" y="1325862"/>
                </a:cubicBezTo>
                <a:cubicBezTo>
                  <a:pt x="6094113" y="1325862"/>
                  <a:pt x="6058501" y="1326439"/>
                  <a:pt x="6023003" y="1325631"/>
                </a:cubicBezTo>
                <a:cubicBezTo>
                  <a:pt x="6008827" y="1325286"/>
                  <a:pt x="6002603" y="1328974"/>
                  <a:pt x="6003179" y="1344418"/>
                </a:cubicBezTo>
                <a:cubicBezTo>
                  <a:pt x="6004214" y="1371271"/>
                  <a:pt x="6003872" y="1398240"/>
                  <a:pt x="6003296" y="1425093"/>
                </a:cubicBezTo>
                <a:cubicBezTo>
                  <a:pt x="6002833" y="1448374"/>
                  <a:pt x="6020236" y="1439616"/>
                  <a:pt x="6031070" y="1440536"/>
                </a:cubicBezTo>
                <a:cubicBezTo>
                  <a:pt x="6042133" y="1441460"/>
                  <a:pt x="6056540" y="1445033"/>
                  <a:pt x="6055735" y="1424516"/>
                </a:cubicBezTo>
                <a:cubicBezTo>
                  <a:pt x="6054813" y="1402044"/>
                  <a:pt x="6055388" y="1379456"/>
                  <a:pt x="6055735" y="1356866"/>
                </a:cubicBezTo>
                <a:lnTo>
                  <a:pt x="6055848" y="1356750"/>
                </a:lnTo>
                <a:cubicBezTo>
                  <a:pt x="6055848" y="1352255"/>
                  <a:pt x="6053660" y="1345109"/>
                  <a:pt x="6060574" y="1343842"/>
                </a:cubicBezTo>
                <a:cubicBezTo>
                  <a:pt x="6068989" y="1342342"/>
                  <a:pt x="6071062" y="1349604"/>
                  <a:pt x="6070716" y="1355597"/>
                </a:cubicBezTo>
                <a:cubicBezTo>
                  <a:pt x="6069565" y="1372193"/>
                  <a:pt x="6079361" y="1373001"/>
                  <a:pt x="6092039" y="1373001"/>
                </a:cubicBezTo>
                <a:cubicBezTo>
                  <a:pt x="6139754" y="1372540"/>
                  <a:pt x="6187466" y="1371963"/>
                  <a:pt x="6235182" y="1373230"/>
                </a:cubicBezTo>
                <a:cubicBezTo>
                  <a:pt x="6253160" y="1373807"/>
                  <a:pt x="6254775" y="1365855"/>
                  <a:pt x="6254198" y="1351679"/>
                </a:cubicBezTo>
                <a:cubicBezTo>
                  <a:pt x="6253622" y="1337386"/>
                  <a:pt x="6256159" y="1324364"/>
                  <a:pt x="6233800" y="1325401"/>
                </a:cubicBezTo>
                <a:close/>
                <a:moveTo>
                  <a:pt x="9648730" y="1325286"/>
                </a:moveTo>
                <a:cubicBezTo>
                  <a:pt x="9635016" y="1325055"/>
                  <a:pt x="9627639" y="1328858"/>
                  <a:pt x="9627985" y="1344188"/>
                </a:cubicBezTo>
                <a:cubicBezTo>
                  <a:pt x="9628676" y="1371041"/>
                  <a:pt x="9628446" y="1398011"/>
                  <a:pt x="9628215" y="1424862"/>
                </a:cubicBezTo>
                <a:cubicBezTo>
                  <a:pt x="9627985" y="1444918"/>
                  <a:pt x="9642506" y="1439960"/>
                  <a:pt x="9653916" y="1440536"/>
                </a:cubicBezTo>
                <a:cubicBezTo>
                  <a:pt x="9665903" y="1441114"/>
                  <a:pt x="9676506" y="1441345"/>
                  <a:pt x="9675584" y="1423826"/>
                </a:cubicBezTo>
                <a:cubicBezTo>
                  <a:pt x="9674547" y="1402274"/>
                  <a:pt x="9675123" y="1380493"/>
                  <a:pt x="9675584" y="1358825"/>
                </a:cubicBezTo>
                <a:lnTo>
                  <a:pt x="9675469" y="1358825"/>
                </a:lnTo>
                <a:cubicBezTo>
                  <a:pt x="9675584" y="1352716"/>
                  <a:pt x="9672818" y="1343610"/>
                  <a:pt x="9683768" y="1343151"/>
                </a:cubicBezTo>
                <a:cubicBezTo>
                  <a:pt x="9692642" y="1342805"/>
                  <a:pt x="9696676" y="1348682"/>
                  <a:pt x="9695754" y="1356519"/>
                </a:cubicBezTo>
                <a:cubicBezTo>
                  <a:pt x="9694024" y="1371617"/>
                  <a:pt x="9702093" y="1373001"/>
                  <a:pt x="9714194" y="1373001"/>
                </a:cubicBezTo>
                <a:cubicBezTo>
                  <a:pt x="9762830" y="1372540"/>
                  <a:pt x="9811466" y="1372079"/>
                  <a:pt x="9859988" y="1373116"/>
                </a:cubicBezTo>
                <a:cubicBezTo>
                  <a:pt x="9878082" y="1373577"/>
                  <a:pt x="9879350" y="1364587"/>
                  <a:pt x="9879004" y="1350757"/>
                </a:cubicBezTo>
                <a:cubicBezTo>
                  <a:pt x="9878658" y="1337041"/>
                  <a:pt x="9879812" y="1324940"/>
                  <a:pt x="9859527" y="1325516"/>
                </a:cubicBezTo>
                <a:cubicBezTo>
                  <a:pt x="9823914" y="1326668"/>
                  <a:pt x="9788416" y="1325862"/>
                  <a:pt x="9752804" y="1325862"/>
                </a:cubicBezTo>
                <a:lnTo>
                  <a:pt x="9752804" y="1325516"/>
                </a:lnTo>
                <a:cubicBezTo>
                  <a:pt x="9718112" y="1325516"/>
                  <a:pt x="9683422" y="1325862"/>
                  <a:pt x="9648730" y="1325286"/>
                </a:cubicBezTo>
                <a:close/>
                <a:moveTo>
                  <a:pt x="1276255" y="1325286"/>
                </a:moveTo>
                <a:cubicBezTo>
                  <a:pt x="1262541" y="1325055"/>
                  <a:pt x="1255164" y="1328858"/>
                  <a:pt x="1255510" y="1344188"/>
                </a:cubicBezTo>
                <a:cubicBezTo>
                  <a:pt x="1256201" y="1371041"/>
                  <a:pt x="1255971" y="1398011"/>
                  <a:pt x="1255740" y="1424862"/>
                </a:cubicBezTo>
                <a:cubicBezTo>
                  <a:pt x="1255510" y="1444918"/>
                  <a:pt x="1270031" y="1439960"/>
                  <a:pt x="1281441" y="1440536"/>
                </a:cubicBezTo>
                <a:cubicBezTo>
                  <a:pt x="1293428" y="1441114"/>
                  <a:pt x="1304031" y="1441345"/>
                  <a:pt x="1303109" y="1423826"/>
                </a:cubicBezTo>
                <a:cubicBezTo>
                  <a:pt x="1302072" y="1402274"/>
                  <a:pt x="1302648" y="1380493"/>
                  <a:pt x="1303109" y="1358825"/>
                </a:cubicBezTo>
                <a:lnTo>
                  <a:pt x="1302994" y="1358825"/>
                </a:lnTo>
                <a:cubicBezTo>
                  <a:pt x="1303109" y="1352716"/>
                  <a:pt x="1300343" y="1343610"/>
                  <a:pt x="1311293" y="1343151"/>
                </a:cubicBezTo>
                <a:cubicBezTo>
                  <a:pt x="1320167" y="1342805"/>
                  <a:pt x="1324201" y="1348682"/>
                  <a:pt x="1323279" y="1356519"/>
                </a:cubicBezTo>
                <a:cubicBezTo>
                  <a:pt x="1321549" y="1371617"/>
                  <a:pt x="1329618" y="1373001"/>
                  <a:pt x="1341719" y="1373001"/>
                </a:cubicBezTo>
                <a:cubicBezTo>
                  <a:pt x="1390355" y="1372540"/>
                  <a:pt x="1438991" y="1372079"/>
                  <a:pt x="1487513" y="1373116"/>
                </a:cubicBezTo>
                <a:cubicBezTo>
                  <a:pt x="1505607" y="1373577"/>
                  <a:pt x="1506875" y="1364587"/>
                  <a:pt x="1506529" y="1350757"/>
                </a:cubicBezTo>
                <a:cubicBezTo>
                  <a:pt x="1506183" y="1337041"/>
                  <a:pt x="1507337" y="1324940"/>
                  <a:pt x="1487052" y="1325516"/>
                </a:cubicBezTo>
                <a:cubicBezTo>
                  <a:pt x="1451439" y="1326668"/>
                  <a:pt x="1415941" y="1325862"/>
                  <a:pt x="1380329" y="1325862"/>
                </a:cubicBezTo>
                <a:lnTo>
                  <a:pt x="1380329" y="1325516"/>
                </a:lnTo>
                <a:cubicBezTo>
                  <a:pt x="1345637" y="1325516"/>
                  <a:pt x="1310947" y="1325862"/>
                  <a:pt x="1276255" y="1325286"/>
                </a:cubicBezTo>
                <a:close/>
                <a:moveTo>
                  <a:pt x="6296497" y="1325171"/>
                </a:moveTo>
                <a:cubicBezTo>
                  <a:pt x="6277482" y="1324940"/>
                  <a:pt x="6271140" y="1331740"/>
                  <a:pt x="6274945" y="1349834"/>
                </a:cubicBezTo>
                <a:cubicBezTo>
                  <a:pt x="6270910" y="1367468"/>
                  <a:pt x="6277019" y="1374038"/>
                  <a:pt x="6296149" y="1373692"/>
                </a:cubicBezTo>
                <a:cubicBezTo>
                  <a:pt x="6313669" y="1373345"/>
                  <a:pt x="6322774" y="1371386"/>
                  <a:pt x="6322544" y="1350066"/>
                </a:cubicBezTo>
                <a:cubicBezTo>
                  <a:pt x="6322314" y="1329896"/>
                  <a:pt x="6314938" y="1325516"/>
                  <a:pt x="6296497" y="1325171"/>
                </a:cubicBezTo>
                <a:close/>
                <a:moveTo>
                  <a:pt x="9342620" y="1324940"/>
                </a:moveTo>
                <a:cubicBezTo>
                  <a:pt x="9340891" y="1325055"/>
                  <a:pt x="9339162" y="1325055"/>
                  <a:pt x="9337432" y="1325055"/>
                </a:cubicBezTo>
                <a:cubicBezTo>
                  <a:pt x="9303549" y="1325436"/>
                  <a:pt x="9286606" y="1342839"/>
                  <a:pt x="9286606" y="1377265"/>
                </a:cubicBezTo>
                <a:lnTo>
                  <a:pt x="9286492" y="1377265"/>
                </a:lnTo>
                <a:cubicBezTo>
                  <a:pt x="9286492" y="1418836"/>
                  <a:pt x="9307087" y="1439616"/>
                  <a:pt x="9348267" y="1439616"/>
                </a:cubicBezTo>
                <a:cubicBezTo>
                  <a:pt x="9384226" y="1439695"/>
                  <a:pt x="9402205" y="1421441"/>
                  <a:pt x="9402205" y="1384870"/>
                </a:cubicBezTo>
                <a:cubicBezTo>
                  <a:pt x="9402205" y="1344453"/>
                  <a:pt x="9382346" y="1324479"/>
                  <a:pt x="9342620" y="1324940"/>
                </a:cubicBezTo>
                <a:close/>
                <a:moveTo>
                  <a:pt x="7632618" y="1324940"/>
                </a:moveTo>
                <a:cubicBezTo>
                  <a:pt x="7623283" y="1326207"/>
                  <a:pt x="7613602" y="1325171"/>
                  <a:pt x="7604151" y="1325171"/>
                </a:cubicBezTo>
                <a:cubicBezTo>
                  <a:pt x="7589515" y="1325171"/>
                  <a:pt x="7574762" y="1325746"/>
                  <a:pt x="7560124" y="1325171"/>
                </a:cubicBezTo>
                <a:cubicBezTo>
                  <a:pt x="7539264" y="1324249"/>
                  <a:pt x="7545487" y="1339693"/>
                  <a:pt x="7544911" y="1350412"/>
                </a:cubicBezTo>
                <a:cubicBezTo>
                  <a:pt x="7544336" y="1360898"/>
                  <a:pt x="7540994" y="1373345"/>
                  <a:pt x="7560009" y="1372423"/>
                </a:cubicBezTo>
                <a:cubicBezTo>
                  <a:pt x="7586748" y="1371041"/>
                  <a:pt x="7613602" y="1370926"/>
                  <a:pt x="7640226" y="1372423"/>
                </a:cubicBezTo>
                <a:cubicBezTo>
                  <a:pt x="7657051" y="1373345"/>
                  <a:pt x="7659242" y="1366546"/>
                  <a:pt x="7660164" y="1351679"/>
                </a:cubicBezTo>
                <a:lnTo>
                  <a:pt x="7660278" y="1351794"/>
                </a:lnTo>
                <a:cubicBezTo>
                  <a:pt x="7661662" y="1329896"/>
                  <a:pt x="7653940" y="1322059"/>
                  <a:pt x="7632618" y="1324940"/>
                </a:cubicBezTo>
                <a:close/>
                <a:moveTo>
                  <a:pt x="970145" y="1324940"/>
                </a:moveTo>
                <a:cubicBezTo>
                  <a:pt x="968416" y="1325055"/>
                  <a:pt x="966687" y="1325055"/>
                  <a:pt x="964957" y="1325055"/>
                </a:cubicBezTo>
                <a:cubicBezTo>
                  <a:pt x="931074" y="1325436"/>
                  <a:pt x="914131" y="1342839"/>
                  <a:pt x="914131" y="1377265"/>
                </a:cubicBezTo>
                <a:lnTo>
                  <a:pt x="914017" y="1377265"/>
                </a:lnTo>
                <a:cubicBezTo>
                  <a:pt x="914017" y="1418836"/>
                  <a:pt x="934612" y="1439616"/>
                  <a:pt x="975792" y="1439616"/>
                </a:cubicBezTo>
                <a:cubicBezTo>
                  <a:pt x="1011751" y="1439695"/>
                  <a:pt x="1029730" y="1421441"/>
                  <a:pt x="1029730" y="1384870"/>
                </a:cubicBezTo>
                <a:cubicBezTo>
                  <a:pt x="1029730" y="1344453"/>
                  <a:pt x="1009871" y="1324479"/>
                  <a:pt x="970145" y="1324940"/>
                </a:cubicBezTo>
                <a:close/>
                <a:moveTo>
                  <a:pt x="5226838" y="1324709"/>
                </a:moveTo>
                <a:cubicBezTo>
                  <a:pt x="5200100" y="1325516"/>
                  <a:pt x="5173361" y="1325055"/>
                  <a:pt x="5146622" y="1324825"/>
                </a:cubicBezTo>
                <a:cubicBezTo>
                  <a:pt x="5134866" y="1324709"/>
                  <a:pt x="5130026" y="1329319"/>
                  <a:pt x="5129104" y="1341535"/>
                </a:cubicBezTo>
                <a:cubicBezTo>
                  <a:pt x="5127376" y="1363319"/>
                  <a:pt x="5131640" y="1376918"/>
                  <a:pt x="5157801" y="1372308"/>
                </a:cubicBezTo>
                <a:cubicBezTo>
                  <a:pt x="5167021" y="1370695"/>
                  <a:pt x="5176816" y="1372079"/>
                  <a:pt x="5186270" y="1372079"/>
                </a:cubicBezTo>
                <a:cubicBezTo>
                  <a:pt x="5199294" y="1372079"/>
                  <a:pt x="5212316" y="1371041"/>
                  <a:pt x="5225110" y="1372308"/>
                </a:cubicBezTo>
                <a:cubicBezTo>
                  <a:pt x="5241934" y="1373923"/>
                  <a:pt x="5246200" y="1365969"/>
                  <a:pt x="5244933" y="1351103"/>
                </a:cubicBezTo>
                <a:cubicBezTo>
                  <a:pt x="5243895" y="1338541"/>
                  <a:pt x="5248045" y="1324018"/>
                  <a:pt x="5226838" y="1324709"/>
                </a:cubicBezTo>
                <a:close/>
                <a:moveTo>
                  <a:pt x="6924046" y="1324364"/>
                </a:moveTo>
                <a:cubicBezTo>
                  <a:pt x="6889159" y="1324674"/>
                  <a:pt x="6871722" y="1342114"/>
                  <a:pt x="6871722" y="1376689"/>
                </a:cubicBezTo>
                <a:cubicBezTo>
                  <a:pt x="6871722" y="1440308"/>
                  <a:pt x="6871722" y="1440999"/>
                  <a:pt x="6936378" y="1439844"/>
                </a:cubicBezTo>
                <a:cubicBezTo>
                  <a:pt x="6996425" y="1438808"/>
                  <a:pt x="6989971" y="1452063"/>
                  <a:pt x="6990202" y="1383605"/>
                </a:cubicBezTo>
                <a:cubicBezTo>
                  <a:pt x="6988818" y="1343958"/>
                  <a:pt x="6968498" y="1324214"/>
                  <a:pt x="6929233" y="1324364"/>
                </a:cubicBezTo>
                <a:cubicBezTo>
                  <a:pt x="6927504" y="1324364"/>
                  <a:pt x="6925775" y="1324364"/>
                  <a:pt x="6924046" y="1324364"/>
                </a:cubicBezTo>
                <a:close/>
                <a:moveTo>
                  <a:pt x="10055802" y="1324134"/>
                </a:moveTo>
                <a:cubicBezTo>
                  <a:pt x="10029986" y="1325055"/>
                  <a:pt x="10004053" y="1325055"/>
                  <a:pt x="9978236" y="1324249"/>
                </a:cubicBezTo>
                <a:cubicBezTo>
                  <a:pt x="9963140" y="1323788"/>
                  <a:pt x="9959911" y="1330703"/>
                  <a:pt x="9958759" y="1344303"/>
                </a:cubicBezTo>
                <a:cubicBezTo>
                  <a:pt x="9957030" y="1365394"/>
                  <a:pt x="9963370" y="1374960"/>
                  <a:pt x="9985614" y="1371847"/>
                </a:cubicBezTo>
                <a:cubicBezTo>
                  <a:pt x="9995756" y="1370465"/>
                  <a:pt x="10006244" y="1371617"/>
                  <a:pt x="10016616" y="1371617"/>
                </a:cubicBezTo>
                <a:cubicBezTo>
                  <a:pt x="10029525" y="1371617"/>
                  <a:pt x="10042548" y="1370580"/>
                  <a:pt x="10055342" y="1371847"/>
                </a:cubicBezTo>
                <a:lnTo>
                  <a:pt x="10055342" y="1371732"/>
                </a:lnTo>
                <a:cubicBezTo>
                  <a:pt x="10073090" y="1373577"/>
                  <a:pt x="10075050" y="1363895"/>
                  <a:pt x="10074473" y="1349951"/>
                </a:cubicBezTo>
                <a:cubicBezTo>
                  <a:pt x="10074012" y="1336695"/>
                  <a:pt x="10076317" y="1323441"/>
                  <a:pt x="10055802" y="1324134"/>
                </a:cubicBezTo>
                <a:close/>
                <a:moveTo>
                  <a:pt x="1683327" y="1324134"/>
                </a:moveTo>
                <a:cubicBezTo>
                  <a:pt x="1657511" y="1325055"/>
                  <a:pt x="1631578" y="1325055"/>
                  <a:pt x="1605761" y="1324249"/>
                </a:cubicBezTo>
                <a:cubicBezTo>
                  <a:pt x="1590665" y="1323788"/>
                  <a:pt x="1587436" y="1330703"/>
                  <a:pt x="1586284" y="1344303"/>
                </a:cubicBezTo>
                <a:cubicBezTo>
                  <a:pt x="1584555" y="1365394"/>
                  <a:pt x="1590895" y="1374960"/>
                  <a:pt x="1613139" y="1371847"/>
                </a:cubicBezTo>
                <a:cubicBezTo>
                  <a:pt x="1623281" y="1370465"/>
                  <a:pt x="1633769" y="1371617"/>
                  <a:pt x="1644141" y="1371617"/>
                </a:cubicBezTo>
                <a:cubicBezTo>
                  <a:pt x="1657050" y="1371617"/>
                  <a:pt x="1670073" y="1370580"/>
                  <a:pt x="1682867" y="1371847"/>
                </a:cubicBezTo>
                <a:lnTo>
                  <a:pt x="1682867" y="1371732"/>
                </a:lnTo>
                <a:cubicBezTo>
                  <a:pt x="1700615" y="1373577"/>
                  <a:pt x="1702575" y="1363895"/>
                  <a:pt x="1701998" y="1349951"/>
                </a:cubicBezTo>
                <a:cubicBezTo>
                  <a:pt x="1701537" y="1336695"/>
                  <a:pt x="1703842" y="1323441"/>
                  <a:pt x="1683327" y="1324134"/>
                </a:cubicBezTo>
                <a:close/>
                <a:moveTo>
                  <a:pt x="11404112" y="1324104"/>
                </a:moveTo>
                <a:cubicBezTo>
                  <a:pt x="11399848" y="1323931"/>
                  <a:pt x="11394922" y="1325113"/>
                  <a:pt x="11391002" y="1324825"/>
                </a:cubicBezTo>
                <a:cubicBezTo>
                  <a:pt x="11379823" y="1324134"/>
                  <a:pt x="11368528" y="1324825"/>
                  <a:pt x="11357348" y="1324825"/>
                </a:cubicBezTo>
                <a:cubicBezTo>
                  <a:pt x="11343518" y="1324825"/>
                  <a:pt x="11329688" y="1325516"/>
                  <a:pt x="11315972" y="1324594"/>
                </a:cubicBezTo>
                <a:cubicBezTo>
                  <a:pt x="11303294" y="1323673"/>
                  <a:pt x="11299952" y="1328858"/>
                  <a:pt x="11299492" y="1340844"/>
                </a:cubicBezTo>
                <a:cubicBezTo>
                  <a:pt x="11298223" y="1369773"/>
                  <a:pt x="11317702" y="1384179"/>
                  <a:pt x="11343864" y="1368852"/>
                </a:cubicBezTo>
                <a:cubicBezTo>
                  <a:pt x="11356080" y="1361706"/>
                  <a:pt x="11360807" y="1363895"/>
                  <a:pt x="11371986" y="1369081"/>
                </a:cubicBezTo>
                <a:cubicBezTo>
                  <a:pt x="11384087" y="1374614"/>
                  <a:pt x="11403104" y="1378072"/>
                  <a:pt x="11412670" y="1366546"/>
                </a:cubicBezTo>
                <a:lnTo>
                  <a:pt x="11412900" y="1366546"/>
                </a:lnTo>
                <a:cubicBezTo>
                  <a:pt x="11418778" y="1359400"/>
                  <a:pt x="11415782" y="1343036"/>
                  <a:pt x="11413246" y="1331511"/>
                </a:cubicBezTo>
                <a:cubicBezTo>
                  <a:pt x="11411979" y="1325804"/>
                  <a:pt x="11408376" y="1324277"/>
                  <a:pt x="11404112" y="1324104"/>
                </a:cubicBezTo>
                <a:close/>
                <a:moveTo>
                  <a:pt x="3031637" y="1324104"/>
                </a:moveTo>
                <a:cubicBezTo>
                  <a:pt x="3027373" y="1323931"/>
                  <a:pt x="3022447" y="1325113"/>
                  <a:pt x="3018527" y="1324825"/>
                </a:cubicBezTo>
                <a:cubicBezTo>
                  <a:pt x="3007348" y="1324134"/>
                  <a:pt x="2996053" y="1324825"/>
                  <a:pt x="2984873" y="1324825"/>
                </a:cubicBezTo>
                <a:cubicBezTo>
                  <a:pt x="2971043" y="1324825"/>
                  <a:pt x="2957213" y="1325516"/>
                  <a:pt x="2943497" y="1324594"/>
                </a:cubicBezTo>
                <a:cubicBezTo>
                  <a:pt x="2930819" y="1323673"/>
                  <a:pt x="2927477" y="1328858"/>
                  <a:pt x="2927017" y="1340844"/>
                </a:cubicBezTo>
                <a:cubicBezTo>
                  <a:pt x="2925748" y="1369773"/>
                  <a:pt x="2945227" y="1384179"/>
                  <a:pt x="2971389" y="1368852"/>
                </a:cubicBezTo>
                <a:cubicBezTo>
                  <a:pt x="2983605" y="1361706"/>
                  <a:pt x="2988332" y="1363895"/>
                  <a:pt x="2999511" y="1369081"/>
                </a:cubicBezTo>
                <a:cubicBezTo>
                  <a:pt x="3011612" y="1374614"/>
                  <a:pt x="3030629" y="1378072"/>
                  <a:pt x="3040195" y="1366546"/>
                </a:cubicBezTo>
                <a:lnTo>
                  <a:pt x="3040425" y="1366546"/>
                </a:lnTo>
                <a:cubicBezTo>
                  <a:pt x="3046303" y="1359400"/>
                  <a:pt x="3043307" y="1343036"/>
                  <a:pt x="3040771" y="1331511"/>
                </a:cubicBezTo>
                <a:cubicBezTo>
                  <a:pt x="3039504" y="1325804"/>
                  <a:pt x="3035901" y="1324277"/>
                  <a:pt x="3031637" y="1324104"/>
                </a:cubicBezTo>
                <a:close/>
                <a:moveTo>
                  <a:pt x="11195303" y="1324018"/>
                </a:moveTo>
                <a:cubicBezTo>
                  <a:pt x="11175710" y="1322866"/>
                  <a:pt x="11167758" y="1328052"/>
                  <a:pt x="11167412" y="1349720"/>
                </a:cubicBezTo>
                <a:cubicBezTo>
                  <a:pt x="11166952" y="1372884"/>
                  <a:pt x="11179169" y="1372423"/>
                  <a:pt x="11194958" y="1371617"/>
                </a:cubicBezTo>
                <a:cubicBezTo>
                  <a:pt x="11205330" y="1371271"/>
                  <a:pt x="11215818" y="1371617"/>
                  <a:pt x="11226190" y="1371617"/>
                </a:cubicBezTo>
                <a:cubicBezTo>
                  <a:pt x="11239100" y="1371617"/>
                  <a:pt x="11252238" y="1370580"/>
                  <a:pt x="11265146" y="1371847"/>
                </a:cubicBezTo>
                <a:lnTo>
                  <a:pt x="11265146" y="1371732"/>
                </a:lnTo>
                <a:cubicBezTo>
                  <a:pt x="11282896" y="1373461"/>
                  <a:pt x="11285085" y="1364010"/>
                  <a:pt x="11284509" y="1349834"/>
                </a:cubicBezTo>
                <a:cubicBezTo>
                  <a:pt x="11283933" y="1336351"/>
                  <a:pt x="11286007" y="1323212"/>
                  <a:pt x="11265492" y="1324018"/>
                </a:cubicBezTo>
                <a:cubicBezTo>
                  <a:pt x="11242096" y="1325055"/>
                  <a:pt x="11218700" y="1325401"/>
                  <a:pt x="11195303" y="1324018"/>
                </a:cubicBezTo>
                <a:close/>
                <a:moveTo>
                  <a:pt x="2822828" y="1324018"/>
                </a:moveTo>
                <a:cubicBezTo>
                  <a:pt x="2803235" y="1322866"/>
                  <a:pt x="2795283" y="1328052"/>
                  <a:pt x="2794937" y="1349720"/>
                </a:cubicBezTo>
                <a:cubicBezTo>
                  <a:pt x="2794477" y="1372884"/>
                  <a:pt x="2806694" y="1372423"/>
                  <a:pt x="2822483" y="1371617"/>
                </a:cubicBezTo>
                <a:cubicBezTo>
                  <a:pt x="2832855" y="1371271"/>
                  <a:pt x="2843343" y="1371617"/>
                  <a:pt x="2853715" y="1371617"/>
                </a:cubicBezTo>
                <a:cubicBezTo>
                  <a:pt x="2866625" y="1371617"/>
                  <a:pt x="2879763" y="1370580"/>
                  <a:pt x="2892671" y="1371847"/>
                </a:cubicBezTo>
                <a:lnTo>
                  <a:pt x="2892671" y="1371732"/>
                </a:lnTo>
                <a:cubicBezTo>
                  <a:pt x="2910421" y="1373461"/>
                  <a:pt x="2912610" y="1364010"/>
                  <a:pt x="2912034" y="1349834"/>
                </a:cubicBezTo>
                <a:cubicBezTo>
                  <a:pt x="2911458" y="1336351"/>
                  <a:pt x="2913532" y="1323212"/>
                  <a:pt x="2893017" y="1324018"/>
                </a:cubicBezTo>
                <a:cubicBezTo>
                  <a:pt x="2869621" y="1325055"/>
                  <a:pt x="2846225" y="1325401"/>
                  <a:pt x="2822828" y="1324018"/>
                </a:cubicBezTo>
                <a:close/>
                <a:moveTo>
                  <a:pt x="11061380" y="1323903"/>
                </a:moveTo>
                <a:cubicBezTo>
                  <a:pt x="11027612" y="1325516"/>
                  <a:pt x="10993726" y="1324364"/>
                  <a:pt x="10959843" y="1324364"/>
                </a:cubicBezTo>
                <a:cubicBezTo>
                  <a:pt x="10923424" y="1324364"/>
                  <a:pt x="10886888" y="1324825"/>
                  <a:pt x="10850468" y="1324134"/>
                </a:cubicBezTo>
                <a:cubicBezTo>
                  <a:pt x="10836868" y="1323788"/>
                  <a:pt x="10831912" y="1328283"/>
                  <a:pt x="10832373" y="1341996"/>
                </a:cubicBezTo>
                <a:cubicBezTo>
                  <a:pt x="10833180" y="1368044"/>
                  <a:pt x="10833756" y="1394207"/>
                  <a:pt x="10832258" y="1420138"/>
                </a:cubicBezTo>
                <a:cubicBezTo>
                  <a:pt x="10830990" y="1440882"/>
                  <a:pt x="10843554" y="1440190"/>
                  <a:pt x="10857038" y="1439155"/>
                </a:cubicBezTo>
                <a:cubicBezTo>
                  <a:pt x="10869370" y="1438233"/>
                  <a:pt x="10886658" y="1445379"/>
                  <a:pt x="10885160" y="1420944"/>
                </a:cubicBezTo>
                <a:cubicBezTo>
                  <a:pt x="10883892" y="1400200"/>
                  <a:pt x="10884814" y="1379338"/>
                  <a:pt x="10885044" y="1358479"/>
                </a:cubicBezTo>
                <a:lnTo>
                  <a:pt x="10884814" y="1358364"/>
                </a:lnTo>
                <a:cubicBezTo>
                  <a:pt x="10884928" y="1353407"/>
                  <a:pt x="10884006" y="1346839"/>
                  <a:pt x="10891498" y="1346723"/>
                </a:cubicBezTo>
                <a:cubicBezTo>
                  <a:pt x="10896108" y="1346723"/>
                  <a:pt x="10900026" y="1350873"/>
                  <a:pt x="10899797" y="1355252"/>
                </a:cubicBezTo>
                <a:cubicBezTo>
                  <a:pt x="10898644" y="1373116"/>
                  <a:pt x="10910630" y="1371271"/>
                  <a:pt x="10922155" y="1371271"/>
                </a:cubicBezTo>
                <a:cubicBezTo>
                  <a:pt x="10969062" y="1371156"/>
                  <a:pt x="11015970" y="1370234"/>
                  <a:pt x="11062878" y="1371732"/>
                </a:cubicBezTo>
                <a:cubicBezTo>
                  <a:pt x="11081896" y="1372423"/>
                  <a:pt x="11083394" y="1364125"/>
                  <a:pt x="11083394" y="1348913"/>
                </a:cubicBezTo>
                <a:cubicBezTo>
                  <a:pt x="11083508" y="1332662"/>
                  <a:pt x="11081664" y="1322980"/>
                  <a:pt x="11061380" y="1323903"/>
                </a:cubicBezTo>
                <a:close/>
                <a:moveTo>
                  <a:pt x="2688905" y="1323903"/>
                </a:moveTo>
                <a:cubicBezTo>
                  <a:pt x="2655137" y="1325516"/>
                  <a:pt x="2621251" y="1324364"/>
                  <a:pt x="2587368" y="1324364"/>
                </a:cubicBezTo>
                <a:cubicBezTo>
                  <a:pt x="2550949" y="1324364"/>
                  <a:pt x="2514413" y="1324825"/>
                  <a:pt x="2477993" y="1324134"/>
                </a:cubicBezTo>
                <a:cubicBezTo>
                  <a:pt x="2464393" y="1323788"/>
                  <a:pt x="2459437" y="1328283"/>
                  <a:pt x="2459898" y="1341996"/>
                </a:cubicBezTo>
                <a:cubicBezTo>
                  <a:pt x="2460705" y="1368044"/>
                  <a:pt x="2461281" y="1394207"/>
                  <a:pt x="2459783" y="1420138"/>
                </a:cubicBezTo>
                <a:cubicBezTo>
                  <a:pt x="2458515" y="1440882"/>
                  <a:pt x="2471079" y="1440190"/>
                  <a:pt x="2484563" y="1439155"/>
                </a:cubicBezTo>
                <a:cubicBezTo>
                  <a:pt x="2496895" y="1438233"/>
                  <a:pt x="2514183" y="1445379"/>
                  <a:pt x="2512685" y="1420944"/>
                </a:cubicBezTo>
                <a:cubicBezTo>
                  <a:pt x="2511417" y="1400200"/>
                  <a:pt x="2512339" y="1379338"/>
                  <a:pt x="2512569" y="1358479"/>
                </a:cubicBezTo>
                <a:lnTo>
                  <a:pt x="2512339" y="1358364"/>
                </a:lnTo>
                <a:cubicBezTo>
                  <a:pt x="2512453" y="1353407"/>
                  <a:pt x="2511531" y="1346839"/>
                  <a:pt x="2519023" y="1346723"/>
                </a:cubicBezTo>
                <a:cubicBezTo>
                  <a:pt x="2523633" y="1346723"/>
                  <a:pt x="2527551" y="1350873"/>
                  <a:pt x="2527322" y="1355252"/>
                </a:cubicBezTo>
                <a:cubicBezTo>
                  <a:pt x="2526169" y="1373116"/>
                  <a:pt x="2538155" y="1371271"/>
                  <a:pt x="2549680" y="1371271"/>
                </a:cubicBezTo>
                <a:cubicBezTo>
                  <a:pt x="2596587" y="1371156"/>
                  <a:pt x="2643495" y="1370234"/>
                  <a:pt x="2690403" y="1371732"/>
                </a:cubicBezTo>
                <a:cubicBezTo>
                  <a:pt x="2709421" y="1372423"/>
                  <a:pt x="2710919" y="1364125"/>
                  <a:pt x="2710919" y="1348913"/>
                </a:cubicBezTo>
                <a:cubicBezTo>
                  <a:pt x="2711033" y="1332662"/>
                  <a:pt x="2709189" y="1322980"/>
                  <a:pt x="2688905" y="1323903"/>
                </a:cubicBezTo>
                <a:close/>
                <a:moveTo>
                  <a:pt x="9918998" y="1323788"/>
                </a:moveTo>
                <a:cubicBezTo>
                  <a:pt x="9901018" y="1323441"/>
                  <a:pt x="9892605" y="1326668"/>
                  <a:pt x="9893066" y="1347645"/>
                </a:cubicBezTo>
                <a:lnTo>
                  <a:pt x="9893066" y="1347760"/>
                </a:lnTo>
                <a:cubicBezTo>
                  <a:pt x="9893412" y="1366431"/>
                  <a:pt x="9896984" y="1375996"/>
                  <a:pt x="9917500" y="1371041"/>
                </a:cubicBezTo>
                <a:cubicBezTo>
                  <a:pt x="9933864" y="1373116"/>
                  <a:pt x="9946773" y="1374383"/>
                  <a:pt x="9946543" y="1349373"/>
                </a:cubicBezTo>
                <a:cubicBezTo>
                  <a:pt x="9946427" y="1327015"/>
                  <a:pt x="9937323" y="1324134"/>
                  <a:pt x="9918998" y="1323788"/>
                </a:cubicBezTo>
                <a:close/>
                <a:moveTo>
                  <a:pt x="1546523" y="1323788"/>
                </a:moveTo>
                <a:cubicBezTo>
                  <a:pt x="1528543" y="1323441"/>
                  <a:pt x="1520130" y="1326668"/>
                  <a:pt x="1520591" y="1347645"/>
                </a:cubicBezTo>
                <a:lnTo>
                  <a:pt x="1520591" y="1347760"/>
                </a:lnTo>
                <a:cubicBezTo>
                  <a:pt x="1520937" y="1366431"/>
                  <a:pt x="1524509" y="1375996"/>
                  <a:pt x="1545025" y="1371041"/>
                </a:cubicBezTo>
                <a:cubicBezTo>
                  <a:pt x="1561389" y="1373116"/>
                  <a:pt x="1574298" y="1374383"/>
                  <a:pt x="1574068" y="1349373"/>
                </a:cubicBezTo>
                <a:cubicBezTo>
                  <a:pt x="1573952" y="1327015"/>
                  <a:pt x="1564848" y="1324134"/>
                  <a:pt x="1546523" y="1323788"/>
                </a:cubicBezTo>
                <a:close/>
                <a:moveTo>
                  <a:pt x="11127534" y="1323673"/>
                </a:moveTo>
                <a:cubicBezTo>
                  <a:pt x="11109555" y="1323903"/>
                  <a:pt x="11098722" y="1327361"/>
                  <a:pt x="11103678" y="1348220"/>
                </a:cubicBezTo>
                <a:cubicBezTo>
                  <a:pt x="11099529" y="1365855"/>
                  <a:pt x="11105637" y="1372540"/>
                  <a:pt x="11124538" y="1372079"/>
                </a:cubicBezTo>
                <a:cubicBezTo>
                  <a:pt x="11141596" y="1371617"/>
                  <a:pt x="11152083" y="1370465"/>
                  <a:pt x="11150701" y="1348913"/>
                </a:cubicBezTo>
                <a:cubicBezTo>
                  <a:pt x="11149664" y="1332316"/>
                  <a:pt x="11146552" y="1323556"/>
                  <a:pt x="11127534" y="1323673"/>
                </a:cubicBezTo>
                <a:close/>
                <a:moveTo>
                  <a:pt x="2755059" y="1323673"/>
                </a:moveTo>
                <a:cubicBezTo>
                  <a:pt x="2737080" y="1323903"/>
                  <a:pt x="2726247" y="1327361"/>
                  <a:pt x="2731203" y="1348220"/>
                </a:cubicBezTo>
                <a:cubicBezTo>
                  <a:pt x="2727054" y="1365855"/>
                  <a:pt x="2733162" y="1372540"/>
                  <a:pt x="2752063" y="1372079"/>
                </a:cubicBezTo>
                <a:cubicBezTo>
                  <a:pt x="2769121" y="1371617"/>
                  <a:pt x="2779608" y="1370465"/>
                  <a:pt x="2778226" y="1348913"/>
                </a:cubicBezTo>
                <a:cubicBezTo>
                  <a:pt x="2777189" y="1332316"/>
                  <a:pt x="2774077" y="1323556"/>
                  <a:pt x="2755059" y="1323673"/>
                </a:cubicBezTo>
                <a:close/>
                <a:moveTo>
                  <a:pt x="11189771" y="1191593"/>
                </a:moveTo>
                <a:cubicBezTo>
                  <a:pt x="11179572" y="1191535"/>
                  <a:pt x="11174904" y="1194589"/>
                  <a:pt x="11172699" y="1199330"/>
                </a:cubicBezTo>
                <a:lnTo>
                  <a:pt x="11170418" y="1217117"/>
                </a:lnTo>
                <a:lnTo>
                  <a:pt x="11170410" y="1217063"/>
                </a:lnTo>
                <a:lnTo>
                  <a:pt x="11170410" y="1217180"/>
                </a:lnTo>
                <a:lnTo>
                  <a:pt x="11170418" y="1217117"/>
                </a:lnTo>
                <a:lnTo>
                  <a:pt x="11172916" y="1233631"/>
                </a:lnTo>
                <a:cubicBezTo>
                  <a:pt x="11175538" y="1237494"/>
                  <a:pt x="11180494" y="1239538"/>
                  <a:pt x="11189426" y="1239309"/>
                </a:cubicBezTo>
                <a:cubicBezTo>
                  <a:pt x="11235296" y="1238270"/>
                  <a:pt x="11281282" y="1238962"/>
                  <a:pt x="11327152" y="1238962"/>
                </a:cubicBezTo>
                <a:cubicBezTo>
                  <a:pt x="11373023" y="1238962"/>
                  <a:pt x="11419009" y="1238270"/>
                  <a:pt x="11464879" y="1239309"/>
                </a:cubicBezTo>
                <a:cubicBezTo>
                  <a:pt x="11482398" y="1239769"/>
                  <a:pt x="11484934" y="1231471"/>
                  <a:pt x="11484356" y="1217295"/>
                </a:cubicBezTo>
                <a:cubicBezTo>
                  <a:pt x="11483780" y="1203926"/>
                  <a:pt x="11485740" y="1191478"/>
                  <a:pt x="11465225" y="1191593"/>
                </a:cubicBezTo>
                <a:cubicBezTo>
                  <a:pt x="11373369" y="1192285"/>
                  <a:pt x="11281628" y="1192285"/>
                  <a:pt x="11189771" y="1191593"/>
                </a:cubicBezTo>
                <a:close/>
                <a:moveTo>
                  <a:pt x="2817296" y="1191593"/>
                </a:moveTo>
                <a:cubicBezTo>
                  <a:pt x="2807097" y="1191535"/>
                  <a:pt x="2802429" y="1194589"/>
                  <a:pt x="2800224" y="1199330"/>
                </a:cubicBezTo>
                <a:lnTo>
                  <a:pt x="2797943" y="1217117"/>
                </a:lnTo>
                <a:lnTo>
                  <a:pt x="2797935" y="1217063"/>
                </a:lnTo>
                <a:lnTo>
                  <a:pt x="2797935" y="1217180"/>
                </a:lnTo>
                <a:lnTo>
                  <a:pt x="2797943" y="1217117"/>
                </a:lnTo>
                <a:lnTo>
                  <a:pt x="2800441" y="1233631"/>
                </a:lnTo>
                <a:cubicBezTo>
                  <a:pt x="2803063" y="1237494"/>
                  <a:pt x="2808019" y="1239538"/>
                  <a:pt x="2816951" y="1239309"/>
                </a:cubicBezTo>
                <a:cubicBezTo>
                  <a:pt x="2862821" y="1238270"/>
                  <a:pt x="2908807" y="1238962"/>
                  <a:pt x="2954677" y="1238962"/>
                </a:cubicBezTo>
                <a:cubicBezTo>
                  <a:pt x="3000548" y="1238962"/>
                  <a:pt x="3046534" y="1238270"/>
                  <a:pt x="3092404" y="1239309"/>
                </a:cubicBezTo>
                <a:cubicBezTo>
                  <a:pt x="3109923" y="1239769"/>
                  <a:pt x="3112459" y="1231471"/>
                  <a:pt x="3111881" y="1217295"/>
                </a:cubicBezTo>
                <a:cubicBezTo>
                  <a:pt x="3111305" y="1203926"/>
                  <a:pt x="3113265" y="1191478"/>
                  <a:pt x="3092750" y="1191593"/>
                </a:cubicBezTo>
                <a:cubicBezTo>
                  <a:pt x="3000894" y="1192285"/>
                  <a:pt x="2909153" y="1192285"/>
                  <a:pt x="2817296" y="1191593"/>
                </a:cubicBezTo>
                <a:close/>
                <a:moveTo>
                  <a:pt x="3944308" y="1191363"/>
                </a:moveTo>
                <a:cubicBezTo>
                  <a:pt x="3922869" y="1190786"/>
                  <a:pt x="3926330" y="1203926"/>
                  <a:pt x="3925982" y="1216834"/>
                </a:cubicBezTo>
                <a:cubicBezTo>
                  <a:pt x="3925638" y="1229857"/>
                  <a:pt x="3924946" y="1239423"/>
                  <a:pt x="3944078" y="1239191"/>
                </a:cubicBezTo>
                <a:cubicBezTo>
                  <a:pt x="4035932" y="1238039"/>
                  <a:pt x="4127790" y="1238039"/>
                  <a:pt x="4219647" y="1239191"/>
                </a:cubicBezTo>
                <a:cubicBezTo>
                  <a:pt x="4239701" y="1239423"/>
                  <a:pt x="4239585" y="1230088"/>
                  <a:pt x="4239469" y="1215797"/>
                </a:cubicBezTo>
                <a:cubicBezTo>
                  <a:pt x="4239355" y="1201851"/>
                  <a:pt x="4240277" y="1190786"/>
                  <a:pt x="4219993" y="1191363"/>
                </a:cubicBezTo>
                <a:cubicBezTo>
                  <a:pt x="4174927" y="1192747"/>
                  <a:pt x="4129864" y="1191825"/>
                  <a:pt x="4084801" y="1191825"/>
                </a:cubicBezTo>
                <a:cubicBezTo>
                  <a:pt x="4038008" y="1191825"/>
                  <a:pt x="3991215" y="1192747"/>
                  <a:pt x="3944422" y="1191478"/>
                </a:cubicBezTo>
                <a:close/>
                <a:moveTo>
                  <a:pt x="4888803" y="1191017"/>
                </a:moveTo>
                <a:cubicBezTo>
                  <a:pt x="4854342" y="1192515"/>
                  <a:pt x="4819189" y="1195628"/>
                  <a:pt x="4785420" y="1194013"/>
                </a:cubicBezTo>
                <a:cubicBezTo>
                  <a:pt x="4750154" y="1192285"/>
                  <a:pt x="4714771" y="1193898"/>
                  <a:pt x="4679505" y="1191247"/>
                </a:cubicBezTo>
                <a:cubicBezTo>
                  <a:pt x="4667518" y="1190324"/>
                  <a:pt x="4662102" y="1195857"/>
                  <a:pt x="4662216" y="1208075"/>
                </a:cubicBezTo>
                <a:lnTo>
                  <a:pt x="4662102" y="1207960"/>
                </a:lnTo>
                <a:cubicBezTo>
                  <a:pt x="4662446" y="1234006"/>
                  <a:pt x="4662562" y="1260053"/>
                  <a:pt x="4661986" y="1286100"/>
                </a:cubicBezTo>
                <a:cubicBezTo>
                  <a:pt x="4661640" y="1300738"/>
                  <a:pt x="4667861" y="1306500"/>
                  <a:pt x="4682154" y="1306154"/>
                </a:cubicBezTo>
                <a:cubicBezTo>
                  <a:pt x="4707395" y="1305693"/>
                  <a:pt x="4732520" y="1306039"/>
                  <a:pt x="4757760" y="1306154"/>
                </a:cubicBezTo>
                <a:cubicBezTo>
                  <a:pt x="4768018" y="1306154"/>
                  <a:pt x="4777353" y="1305578"/>
                  <a:pt x="4777698" y="1291864"/>
                </a:cubicBezTo>
                <a:cubicBezTo>
                  <a:pt x="4777815" y="1285063"/>
                  <a:pt x="4780121" y="1279991"/>
                  <a:pt x="4788300" y="1280221"/>
                </a:cubicBezTo>
                <a:cubicBezTo>
                  <a:pt x="4796601" y="1280452"/>
                  <a:pt x="4797753" y="1285985"/>
                  <a:pt x="4798099" y="1292553"/>
                </a:cubicBezTo>
                <a:cubicBezTo>
                  <a:pt x="4798561" y="1304426"/>
                  <a:pt x="4806973" y="1306039"/>
                  <a:pt x="4816309" y="1306039"/>
                </a:cubicBezTo>
                <a:cubicBezTo>
                  <a:pt x="4887535" y="1306039"/>
                  <a:pt x="4958876" y="1306039"/>
                  <a:pt x="5030102" y="1306039"/>
                </a:cubicBezTo>
                <a:cubicBezTo>
                  <a:pt x="5039668" y="1306039"/>
                  <a:pt x="5047621" y="1303965"/>
                  <a:pt x="5048083" y="1292325"/>
                </a:cubicBezTo>
                <a:cubicBezTo>
                  <a:pt x="5048426" y="1285639"/>
                  <a:pt x="5049578" y="1279646"/>
                  <a:pt x="5057993" y="1280567"/>
                </a:cubicBezTo>
                <a:cubicBezTo>
                  <a:pt x="5065598" y="1281375"/>
                  <a:pt x="5063063" y="1288058"/>
                  <a:pt x="5063987" y="1292668"/>
                </a:cubicBezTo>
                <a:cubicBezTo>
                  <a:pt x="5068826" y="1318947"/>
                  <a:pt x="5088995" y="1302351"/>
                  <a:pt x="5101789" y="1305463"/>
                </a:cubicBezTo>
                <a:cubicBezTo>
                  <a:pt x="5115620" y="1308805"/>
                  <a:pt x="5116080" y="1297511"/>
                  <a:pt x="5116080" y="1287254"/>
                </a:cubicBezTo>
                <a:cubicBezTo>
                  <a:pt x="5115850" y="1261205"/>
                  <a:pt x="5115504" y="1235159"/>
                  <a:pt x="5116312" y="1209112"/>
                </a:cubicBezTo>
                <a:cubicBezTo>
                  <a:pt x="5116772" y="1195396"/>
                  <a:pt x="5111469" y="1190786"/>
                  <a:pt x="5098101" y="1191132"/>
                </a:cubicBezTo>
                <a:cubicBezTo>
                  <a:pt x="5073783" y="1191825"/>
                  <a:pt x="5049464" y="1191363"/>
                  <a:pt x="5025145" y="1191363"/>
                </a:cubicBezTo>
                <a:cubicBezTo>
                  <a:pt x="5001633" y="1191478"/>
                  <a:pt x="4978123" y="1192399"/>
                  <a:pt x="4954726" y="1191132"/>
                </a:cubicBezTo>
                <a:cubicBezTo>
                  <a:pt x="4938708" y="1190324"/>
                  <a:pt x="4932600" y="1195857"/>
                  <a:pt x="4933290" y="1211763"/>
                </a:cubicBezTo>
                <a:cubicBezTo>
                  <a:pt x="4934095" y="1229972"/>
                  <a:pt x="4933403" y="1248298"/>
                  <a:pt x="4933403" y="1266508"/>
                </a:cubicBezTo>
                <a:cubicBezTo>
                  <a:pt x="4933403" y="1274460"/>
                  <a:pt x="4931332" y="1280338"/>
                  <a:pt x="4921764" y="1279646"/>
                </a:cubicBezTo>
                <a:cubicBezTo>
                  <a:pt x="4913467" y="1279070"/>
                  <a:pt x="4912892" y="1273076"/>
                  <a:pt x="4912892" y="1266623"/>
                </a:cubicBezTo>
                <a:cubicBezTo>
                  <a:pt x="4912892" y="1249220"/>
                  <a:pt x="4911851" y="1231815"/>
                  <a:pt x="4913119" y="1214529"/>
                </a:cubicBezTo>
                <a:cubicBezTo>
                  <a:pt x="4914619" y="1195511"/>
                  <a:pt x="4906551" y="1190209"/>
                  <a:pt x="4888803" y="1191017"/>
                </a:cubicBezTo>
                <a:close/>
                <a:moveTo>
                  <a:pt x="8584950" y="1190209"/>
                </a:moveTo>
                <a:cubicBezTo>
                  <a:pt x="8558672" y="1187444"/>
                  <a:pt x="8551181" y="1198740"/>
                  <a:pt x="8553716" y="1222827"/>
                </a:cubicBezTo>
                <a:cubicBezTo>
                  <a:pt x="8555098" y="1236657"/>
                  <a:pt x="8554176" y="1250603"/>
                  <a:pt x="8554176" y="1264548"/>
                </a:cubicBezTo>
                <a:cubicBezTo>
                  <a:pt x="8554176" y="1271578"/>
                  <a:pt x="8554638" y="1279531"/>
                  <a:pt x="8544266" y="1278954"/>
                </a:cubicBezTo>
                <a:cubicBezTo>
                  <a:pt x="8535160" y="1278377"/>
                  <a:pt x="8536774" y="1270772"/>
                  <a:pt x="8536774" y="1265125"/>
                </a:cubicBezTo>
                <a:cubicBezTo>
                  <a:pt x="8536658" y="1249449"/>
                  <a:pt x="8535392" y="1233545"/>
                  <a:pt x="8537466" y="1218217"/>
                </a:cubicBezTo>
                <a:cubicBezTo>
                  <a:pt x="8540578" y="1195396"/>
                  <a:pt x="8530782" y="1189287"/>
                  <a:pt x="8509920" y="1190441"/>
                </a:cubicBezTo>
                <a:cubicBezTo>
                  <a:pt x="8475459" y="1192399"/>
                  <a:pt x="8440424" y="1194820"/>
                  <a:pt x="8406538" y="1193552"/>
                </a:cubicBezTo>
                <a:cubicBezTo>
                  <a:pt x="8373116" y="1192285"/>
                  <a:pt x="8339346" y="1193669"/>
                  <a:pt x="8305924" y="1190671"/>
                </a:cubicBezTo>
                <a:cubicBezTo>
                  <a:pt x="8292093" y="1189403"/>
                  <a:pt x="8287828" y="1195628"/>
                  <a:pt x="8288174" y="1208882"/>
                </a:cubicBezTo>
                <a:cubicBezTo>
                  <a:pt x="8288981" y="1234927"/>
                  <a:pt x="8289212" y="1260975"/>
                  <a:pt x="8288174" y="1287022"/>
                </a:cubicBezTo>
                <a:cubicBezTo>
                  <a:pt x="8287483" y="1302581"/>
                  <a:pt x="8294282" y="1306270"/>
                  <a:pt x="8308229" y="1305808"/>
                </a:cubicBezTo>
                <a:cubicBezTo>
                  <a:pt x="8333469" y="1305117"/>
                  <a:pt x="8358594" y="1305348"/>
                  <a:pt x="8383834" y="1305693"/>
                </a:cubicBezTo>
                <a:cubicBezTo>
                  <a:pt x="8395474" y="1305924"/>
                  <a:pt x="8405040" y="1305117"/>
                  <a:pt x="8403426" y="1289559"/>
                </a:cubicBezTo>
                <a:lnTo>
                  <a:pt x="8403080" y="1289674"/>
                </a:lnTo>
                <a:cubicBezTo>
                  <a:pt x="8402620" y="1285524"/>
                  <a:pt x="8402850" y="1280567"/>
                  <a:pt x="8408958" y="1280221"/>
                </a:cubicBezTo>
                <a:cubicBezTo>
                  <a:pt x="8415412" y="1279761"/>
                  <a:pt x="8418410" y="1283564"/>
                  <a:pt x="8418410" y="1289674"/>
                </a:cubicBezTo>
                <a:cubicBezTo>
                  <a:pt x="8418295" y="1304541"/>
                  <a:pt x="8427860" y="1305578"/>
                  <a:pt x="8439502" y="1305578"/>
                </a:cubicBezTo>
                <a:cubicBezTo>
                  <a:pt x="8509920" y="1305348"/>
                  <a:pt x="8580224" y="1305463"/>
                  <a:pt x="8650644" y="1305578"/>
                </a:cubicBezTo>
                <a:cubicBezTo>
                  <a:pt x="8660094" y="1305578"/>
                  <a:pt x="8668278" y="1305232"/>
                  <a:pt x="8668738" y="1292786"/>
                </a:cubicBezTo>
                <a:cubicBezTo>
                  <a:pt x="8668968" y="1285292"/>
                  <a:pt x="8671274" y="1279070"/>
                  <a:pt x="8680954" y="1279876"/>
                </a:cubicBezTo>
                <a:cubicBezTo>
                  <a:pt x="8689484" y="1280567"/>
                  <a:pt x="8688792" y="1286791"/>
                  <a:pt x="8690060" y="1292901"/>
                </a:cubicBezTo>
                <a:cubicBezTo>
                  <a:pt x="8694438" y="1314797"/>
                  <a:pt x="8712188" y="1303733"/>
                  <a:pt x="8724060" y="1305348"/>
                </a:cubicBezTo>
                <a:cubicBezTo>
                  <a:pt x="8739273" y="1307421"/>
                  <a:pt x="8736736" y="1294860"/>
                  <a:pt x="8736736" y="1285753"/>
                </a:cubicBezTo>
                <a:cubicBezTo>
                  <a:pt x="8737082" y="1259708"/>
                  <a:pt x="8736507" y="1233660"/>
                  <a:pt x="8737082" y="1207612"/>
                </a:cubicBezTo>
                <a:cubicBezTo>
                  <a:pt x="8737312" y="1195281"/>
                  <a:pt x="8732818" y="1190556"/>
                  <a:pt x="8720486" y="1190786"/>
                </a:cubicBezTo>
                <a:cubicBezTo>
                  <a:pt x="8695246" y="1191247"/>
                  <a:pt x="8670122" y="1190902"/>
                  <a:pt x="8644880" y="1190902"/>
                </a:cubicBezTo>
                <a:lnTo>
                  <a:pt x="8644880" y="1190671"/>
                </a:lnTo>
                <a:cubicBezTo>
                  <a:pt x="8624828" y="1190671"/>
                  <a:pt x="8604658" y="1192399"/>
                  <a:pt x="8584950" y="1190209"/>
                </a:cubicBezTo>
                <a:close/>
                <a:moveTo>
                  <a:pt x="6096766" y="1189980"/>
                </a:moveTo>
                <a:cubicBezTo>
                  <a:pt x="6061613" y="1192399"/>
                  <a:pt x="6025767" y="1193898"/>
                  <a:pt x="5990962" y="1193091"/>
                </a:cubicBezTo>
                <a:cubicBezTo>
                  <a:pt x="5958346" y="1192285"/>
                  <a:pt x="5925269" y="1192630"/>
                  <a:pt x="5892537" y="1190556"/>
                </a:cubicBezTo>
                <a:cubicBezTo>
                  <a:pt x="5880204" y="1189748"/>
                  <a:pt x="5872598" y="1192976"/>
                  <a:pt x="5872944" y="1207498"/>
                </a:cubicBezTo>
                <a:lnTo>
                  <a:pt x="5872828" y="1207498"/>
                </a:lnTo>
                <a:cubicBezTo>
                  <a:pt x="5873404" y="1234351"/>
                  <a:pt x="5873288" y="1261321"/>
                  <a:pt x="5872828" y="1288291"/>
                </a:cubicBezTo>
                <a:cubicBezTo>
                  <a:pt x="5872598" y="1300623"/>
                  <a:pt x="5878131" y="1305348"/>
                  <a:pt x="5890000" y="1305232"/>
                </a:cubicBezTo>
                <a:cubicBezTo>
                  <a:pt x="5916856" y="1305002"/>
                  <a:pt x="5943824" y="1305232"/>
                  <a:pt x="5970793" y="1305232"/>
                </a:cubicBezTo>
                <a:cubicBezTo>
                  <a:pt x="5981050" y="1305232"/>
                  <a:pt x="5987734" y="1301660"/>
                  <a:pt x="5987850" y="1290364"/>
                </a:cubicBezTo>
                <a:cubicBezTo>
                  <a:pt x="5987967" y="1284716"/>
                  <a:pt x="5989579" y="1279761"/>
                  <a:pt x="5996263" y="1279646"/>
                </a:cubicBezTo>
                <a:cubicBezTo>
                  <a:pt x="6004101" y="1279416"/>
                  <a:pt x="6003638" y="1285639"/>
                  <a:pt x="6003296" y="1290596"/>
                </a:cubicBezTo>
                <a:cubicBezTo>
                  <a:pt x="6002487" y="1302466"/>
                  <a:pt x="6008595" y="1305117"/>
                  <a:pt x="6019199" y="1305117"/>
                </a:cubicBezTo>
                <a:cubicBezTo>
                  <a:pt x="6092153" y="1304887"/>
                  <a:pt x="6165223" y="1305002"/>
                  <a:pt x="6238178" y="1305117"/>
                </a:cubicBezTo>
                <a:cubicBezTo>
                  <a:pt x="6246708" y="1305117"/>
                  <a:pt x="6254084" y="1304311"/>
                  <a:pt x="6253852" y="1293016"/>
                </a:cubicBezTo>
                <a:cubicBezTo>
                  <a:pt x="6253736" y="1286215"/>
                  <a:pt x="6252817" y="1278954"/>
                  <a:pt x="6263764" y="1278954"/>
                </a:cubicBezTo>
                <a:cubicBezTo>
                  <a:pt x="6273793" y="1278839"/>
                  <a:pt x="6274253" y="1284371"/>
                  <a:pt x="6274945" y="1292092"/>
                </a:cubicBezTo>
                <a:cubicBezTo>
                  <a:pt x="6276903" y="1314453"/>
                  <a:pt x="6294538" y="1302812"/>
                  <a:pt x="6305255" y="1304772"/>
                </a:cubicBezTo>
                <a:cubicBezTo>
                  <a:pt x="6317242" y="1306961"/>
                  <a:pt x="6321965" y="1299468"/>
                  <a:pt x="6321739" y="1287598"/>
                </a:cubicBezTo>
                <a:cubicBezTo>
                  <a:pt x="6321276" y="1261552"/>
                  <a:pt x="6321276" y="1235504"/>
                  <a:pt x="6321852" y="1209458"/>
                </a:cubicBezTo>
                <a:cubicBezTo>
                  <a:pt x="6322198" y="1194934"/>
                  <a:pt x="6316665" y="1189519"/>
                  <a:pt x="6301797" y="1190209"/>
                </a:cubicBezTo>
                <a:cubicBezTo>
                  <a:pt x="6278400" y="1191363"/>
                  <a:pt x="6254890" y="1190556"/>
                  <a:pt x="6231381" y="1190556"/>
                </a:cubicBezTo>
                <a:lnTo>
                  <a:pt x="6231381" y="1190209"/>
                </a:lnTo>
                <a:cubicBezTo>
                  <a:pt x="6206139" y="1190209"/>
                  <a:pt x="6181016" y="1190556"/>
                  <a:pt x="6155775" y="1190209"/>
                </a:cubicBezTo>
                <a:cubicBezTo>
                  <a:pt x="6143786" y="1189980"/>
                  <a:pt x="6138370" y="1194245"/>
                  <a:pt x="6138829" y="1206922"/>
                </a:cubicBezTo>
                <a:cubicBezTo>
                  <a:pt x="6139521" y="1225132"/>
                  <a:pt x="6139405" y="1243458"/>
                  <a:pt x="6138829" y="1261666"/>
                </a:cubicBezTo>
                <a:cubicBezTo>
                  <a:pt x="6138599" y="1267545"/>
                  <a:pt x="6142980" y="1277802"/>
                  <a:pt x="6132378" y="1278148"/>
                </a:cubicBezTo>
                <a:cubicBezTo>
                  <a:pt x="6120161" y="1278493"/>
                  <a:pt x="6123848" y="1267429"/>
                  <a:pt x="6123618" y="1260399"/>
                </a:cubicBezTo>
                <a:cubicBezTo>
                  <a:pt x="6123157" y="1245647"/>
                  <a:pt x="6122581" y="1230779"/>
                  <a:pt x="6123734" y="1216142"/>
                </a:cubicBezTo>
                <a:cubicBezTo>
                  <a:pt x="6125345" y="1195742"/>
                  <a:pt x="6117626" y="1188597"/>
                  <a:pt x="6096766" y="1189980"/>
                </a:cubicBezTo>
                <a:close/>
                <a:moveTo>
                  <a:pt x="9787494" y="1189864"/>
                </a:moveTo>
                <a:cubicBezTo>
                  <a:pt x="9769860" y="1189173"/>
                  <a:pt x="9761563" y="1194934"/>
                  <a:pt x="9762946" y="1213722"/>
                </a:cubicBezTo>
                <a:cubicBezTo>
                  <a:pt x="9764098" y="1230088"/>
                  <a:pt x="9763291" y="1246685"/>
                  <a:pt x="9763176" y="1263165"/>
                </a:cubicBezTo>
                <a:cubicBezTo>
                  <a:pt x="9763061" y="1269850"/>
                  <a:pt x="9764329" y="1278033"/>
                  <a:pt x="9753956" y="1278493"/>
                </a:cubicBezTo>
                <a:cubicBezTo>
                  <a:pt x="9743698" y="1278954"/>
                  <a:pt x="9743468" y="1271233"/>
                  <a:pt x="9743468" y="1264202"/>
                </a:cubicBezTo>
                <a:cubicBezTo>
                  <a:pt x="9743238" y="1246800"/>
                  <a:pt x="9742430" y="1229396"/>
                  <a:pt x="9743468" y="1212108"/>
                </a:cubicBezTo>
                <a:cubicBezTo>
                  <a:pt x="9744504" y="1195052"/>
                  <a:pt x="9738050" y="1189634"/>
                  <a:pt x="9720878" y="1189980"/>
                </a:cubicBezTo>
                <a:cubicBezTo>
                  <a:pt x="9684573" y="1190671"/>
                  <a:pt x="9647924" y="1194590"/>
                  <a:pt x="9612194" y="1193208"/>
                </a:cubicBezTo>
                <a:cubicBezTo>
                  <a:pt x="9579579" y="1191939"/>
                  <a:pt x="9546616" y="1192399"/>
                  <a:pt x="9513884" y="1190095"/>
                </a:cubicBezTo>
                <a:cubicBezTo>
                  <a:pt x="9498672" y="1189058"/>
                  <a:pt x="9491641" y="1194590"/>
                  <a:pt x="9492217" y="1210841"/>
                </a:cubicBezTo>
                <a:lnTo>
                  <a:pt x="9492678" y="1210841"/>
                </a:lnTo>
                <a:cubicBezTo>
                  <a:pt x="9493600" y="1237809"/>
                  <a:pt x="9493715" y="1264778"/>
                  <a:pt x="9492794" y="1291631"/>
                </a:cubicBezTo>
                <a:cubicBezTo>
                  <a:pt x="9492217" y="1306961"/>
                  <a:pt x="9498556" y="1310994"/>
                  <a:pt x="9512732" y="1310533"/>
                </a:cubicBezTo>
                <a:cubicBezTo>
                  <a:pt x="9537050" y="1309727"/>
                  <a:pt x="9561368" y="1309957"/>
                  <a:pt x="9585687" y="1310533"/>
                </a:cubicBezTo>
                <a:cubicBezTo>
                  <a:pt x="9599286" y="1310764"/>
                  <a:pt x="9610350" y="1309957"/>
                  <a:pt x="9608392" y="1291864"/>
                </a:cubicBezTo>
                <a:cubicBezTo>
                  <a:pt x="9607700" y="1285292"/>
                  <a:pt x="9609314" y="1279646"/>
                  <a:pt x="9617727" y="1279300"/>
                </a:cubicBezTo>
                <a:cubicBezTo>
                  <a:pt x="9625680" y="1279070"/>
                  <a:pt x="9628561" y="1283794"/>
                  <a:pt x="9628561" y="1290711"/>
                </a:cubicBezTo>
                <a:cubicBezTo>
                  <a:pt x="9628561" y="1304541"/>
                  <a:pt x="9637666" y="1305232"/>
                  <a:pt x="9648038" y="1305232"/>
                </a:cubicBezTo>
                <a:cubicBezTo>
                  <a:pt x="9718458" y="1305232"/>
                  <a:pt x="9788762" y="1305232"/>
                  <a:pt x="9859181" y="1305232"/>
                </a:cubicBezTo>
                <a:cubicBezTo>
                  <a:pt x="9869324" y="1305232"/>
                  <a:pt x="9878774" y="1304194"/>
                  <a:pt x="9879120" y="1290711"/>
                </a:cubicBezTo>
                <a:cubicBezTo>
                  <a:pt x="9879350" y="1285178"/>
                  <a:pt x="9880388" y="1280106"/>
                  <a:pt x="9887188" y="1279646"/>
                </a:cubicBezTo>
                <a:cubicBezTo>
                  <a:pt x="9895025" y="1279070"/>
                  <a:pt x="9894103" y="1285292"/>
                  <a:pt x="9894679" y="1290250"/>
                </a:cubicBezTo>
                <a:cubicBezTo>
                  <a:pt x="9897791" y="1317449"/>
                  <a:pt x="9918652" y="1302005"/>
                  <a:pt x="9931214" y="1304541"/>
                </a:cubicBezTo>
                <a:cubicBezTo>
                  <a:pt x="9946312" y="1307538"/>
                  <a:pt x="9946312" y="1295090"/>
                  <a:pt x="9946312" y="1284025"/>
                </a:cubicBezTo>
                <a:cubicBezTo>
                  <a:pt x="9946082" y="1258786"/>
                  <a:pt x="9945621" y="1233545"/>
                  <a:pt x="9946543" y="1208421"/>
                </a:cubicBezTo>
                <a:cubicBezTo>
                  <a:pt x="9947004" y="1194474"/>
                  <a:pt x="9941472" y="1189980"/>
                  <a:pt x="9928332" y="1190209"/>
                </a:cubicBezTo>
                <a:cubicBezTo>
                  <a:pt x="9904821" y="1190671"/>
                  <a:pt x="9881424" y="1190324"/>
                  <a:pt x="9857913" y="1190324"/>
                </a:cubicBezTo>
                <a:lnTo>
                  <a:pt x="9857913" y="1190095"/>
                </a:lnTo>
                <a:cubicBezTo>
                  <a:pt x="9834402" y="1190095"/>
                  <a:pt x="9810890" y="1190786"/>
                  <a:pt x="9787494" y="1189864"/>
                </a:cubicBezTo>
                <a:close/>
                <a:moveTo>
                  <a:pt x="1415019" y="1189864"/>
                </a:moveTo>
                <a:cubicBezTo>
                  <a:pt x="1397385" y="1189173"/>
                  <a:pt x="1389088" y="1194934"/>
                  <a:pt x="1390471" y="1213722"/>
                </a:cubicBezTo>
                <a:cubicBezTo>
                  <a:pt x="1391623" y="1230088"/>
                  <a:pt x="1390816" y="1246685"/>
                  <a:pt x="1390701" y="1263165"/>
                </a:cubicBezTo>
                <a:cubicBezTo>
                  <a:pt x="1390586" y="1269850"/>
                  <a:pt x="1391854" y="1278033"/>
                  <a:pt x="1381481" y="1278493"/>
                </a:cubicBezTo>
                <a:cubicBezTo>
                  <a:pt x="1371223" y="1278954"/>
                  <a:pt x="1370993" y="1271233"/>
                  <a:pt x="1370993" y="1264202"/>
                </a:cubicBezTo>
                <a:cubicBezTo>
                  <a:pt x="1370763" y="1246800"/>
                  <a:pt x="1369955" y="1229396"/>
                  <a:pt x="1370993" y="1212108"/>
                </a:cubicBezTo>
                <a:cubicBezTo>
                  <a:pt x="1372029" y="1195052"/>
                  <a:pt x="1365575" y="1189634"/>
                  <a:pt x="1348403" y="1189980"/>
                </a:cubicBezTo>
                <a:cubicBezTo>
                  <a:pt x="1312098" y="1190671"/>
                  <a:pt x="1275449" y="1194590"/>
                  <a:pt x="1239719" y="1193208"/>
                </a:cubicBezTo>
                <a:cubicBezTo>
                  <a:pt x="1207104" y="1191939"/>
                  <a:pt x="1174141" y="1192399"/>
                  <a:pt x="1141409" y="1190095"/>
                </a:cubicBezTo>
                <a:cubicBezTo>
                  <a:pt x="1126197" y="1189058"/>
                  <a:pt x="1119166" y="1194590"/>
                  <a:pt x="1119742" y="1210841"/>
                </a:cubicBezTo>
                <a:lnTo>
                  <a:pt x="1120203" y="1210841"/>
                </a:lnTo>
                <a:cubicBezTo>
                  <a:pt x="1121125" y="1237809"/>
                  <a:pt x="1121240" y="1264778"/>
                  <a:pt x="1120319" y="1291631"/>
                </a:cubicBezTo>
                <a:cubicBezTo>
                  <a:pt x="1119742" y="1306961"/>
                  <a:pt x="1126081" y="1310994"/>
                  <a:pt x="1140257" y="1310533"/>
                </a:cubicBezTo>
                <a:cubicBezTo>
                  <a:pt x="1164575" y="1309727"/>
                  <a:pt x="1188893" y="1309957"/>
                  <a:pt x="1213212" y="1310533"/>
                </a:cubicBezTo>
                <a:cubicBezTo>
                  <a:pt x="1226811" y="1310764"/>
                  <a:pt x="1237875" y="1309957"/>
                  <a:pt x="1235917" y="1291864"/>
                </a:cubicBezTo>
                <a:cubicBezTo>
                  <a:pt x="1235225" y="1285292"/>
                  <a:pt x="1236839" y="1279646"/>
                  <a:pt x="1245252" y="1279300"/>
                </a:cubicBezTo>
                <a:cubicBezTo>
                  <a:pt x="1253205" y="1279070"/>
                  <a:pt x="1256086" y="1283794"/>
                  <a:pt x="1256086" y="1290711"/>
                </a:cubicBezTo>
                <a:cubicBezTo>
                  <a:pt x="1256086" y="1304541"/>
                  <a:pt x="1265191" y="1305232"/>
                  <a:pt x="1275563" y="1305232"/>
                </a:cubicBezTo>
                <a:cubicBezTo>
                  <a:pt x="1345983" y="1305232"/>
                  <a:pt x="1416287" y="1305232"/>
                  <a:pt x="1486706" y="1305232"/>
                </a:cubicBezTo>
                <a:cubicBezTo>
                  <a:pt x="1496849" y="1305232"/>
                  <a:pt x="1506299" y="1304194"/>
                  <a:pt x="1506645" y="1290711"/>
                </a:cubicBezTo>
                <a:cubicBezTo>
                  <a:pt x="1506875" y="1285178"/>
                  <a:pt x="1507913" y="1280106"/>
                  <a:pt x="1514713" y="1279646"/>
                </a:cubicBezTo>
                <a:cubicBezTo>
                  <a:pt x="1522550" y="1279070"/>
                  <a:pt x="1521628" y="1285292"/>
                  <a:pt x="1522204" y="1290250"/>
                </a:cubicBezTo>
                <a:cubicBezTo>
                  <a:pt x="1525316" y="1317449"/>
                  <a:pt x="1546177" y="1302005"/>
                  <a:pt x="1558739" y="1304541"/>
                </a:cubicBezTo>
                <a:cubicBezTo>
                  <a:pt x="1573837" y="1307538"/>
                  <a:pt x="1573837" y="1295090"/>
                  <a:pt x="1573837" y="1284025"/>
                </a:cubicBezTo>
                <a:cubicBezTo>
                  <a:pt x="1573607" y="1258786"/>
                  <a:pt x="1573146" y="1233545"/>
                  <a:pt x="1574068" y="1208421"/>
                </a:cubicBezTo>
                <a:cubicBezTo>
                  <a:pt x="1574529" y="1194474"/>
                  <a:pt x="1568997" y="1189980"/>
                  <a:pt x="1555857" y="1190209"/>
                </a:cubicBezTo>
                <a:cubicBezTo>
                  <a:pt x="1532346" y="1190671"/>
                  <a:pt x="1508949" y="1190324"/>
                  <a:pt x="1485438" y="1190324"/>
                </a:cubicBezTo>
                <a:lnTo>
                  <a:pt x="1485438" y="1190095"/>
                </a:lnTo>
                <a:cubicBezTo>
                  <a:pt x="1461927" y="1190095"/>
                  <a:pt x="1438415" y="1190786"/>
                  <a:pt x="1415019" y="1189864"/>
                </a:cubicBezTo>
                <a:close/>
                <a:moveTo>
                  <a:pt x="8772926" y="1188942"/>
                </a:moveTo>
                <a:cubicBezTo>
                  <a:pt x="8749069" y="1188711"/>
                  <a:pt x="8755754" y="1204041"/>
                  <a:pt x="8754140" y="1216719"/>
                </a:cubicBezTo>
                <a:lnTo>
                  <a:pt x="8754255" y="1216719"/>
                </a:lnTo>
                <a:cubicBezTo>
                  <a:pt x="8752065" y="1233199"/>
                  <a:pt x="8758865" y="1237118"/>
                  <a:pt x="8774540" y="1236772"/>
                </a:cubicBezTo>
                <a:cubicBezTo>
                  <a:pt x="8819604" y="1235735"/>
                  <a:pt x="8864668" y="1236426"/>
                  <a:pt x="8909732" y="1236426"/>
                </a:cubicBezTo>
                <a:cubicBezTo>
                  <a:pt x="8955602" y="1236426"/>
                  <a:pt x="9001588" y="1235620"/>
                  <a:pt x="9047458" y="1236772"/>
                </a:cubicBezTo>
                <a:cubicBezTo>
                  <a:pt x="9063593" y="1237118"/>
                  <a:pt x="9069356" y="1232623"/>
                  <a:pt x="9067627" y="1216487"/>
                </a:cubicBezTo>
                <a:cubicBezTo>
                  <a:pt x="9066129" y="1203350"/>
                  <a:pt x="9071891" y="1188711"/>
                  <a:pt x="9048496" y="1188942"/>
                </a:cubicBezTo>
                <a:cubicBezTo>
                  <a:pt x="8956638" y="1189980"/>
                  <a:pt x="8864782" y="1189864"/>
                  <a:pt x="8772926" y="1188942"/>
                </a:cubicBezTo>
                <a:close/>
                <a:moveTo>
                  <a:pt x="7563236" y="1188942"/>
                </a:moveTo>
                <a:cubicBezTo>
                  <a:pt x="7539726" y="1188711"/>
                  <a:pt x="7546064" y="1204156"/>
                  <a:pt x="7544451" y="1216948"/>
                </a:cubicBezTo>
                <a:lnTo>
                  <a:pt x="7544566" y="1216948"/>
                </a:lnTo>
                <a:cubicBezTo>
                  <a:pt x="7542376" y="1233891"/>
                  <a:pt x="7549867" y="1237118"/>
                  <a:pt x="7565196" y="1236772"/>
                </a:cubicBezTo>
                <a:cubicBezTo>
                  <a:pt x="7611182" y="1235850"/>
                  <a:pt x="7657167" y="1236426"/>
                  <a:pt x="7703153" y="1236426"/>
                </a:cubicBezTo>
                <a:cubicBezTo>
                  <a:pt x="7749946" y="1236426"/>
                  <a:pt x="7796854" y="1235735"/>
                  <a:pt x="7843645" y="1236772"/>
                </a:cubicBezTo>
                <a:cubicBezTo>
                  <a:pt x="7860934" y="1237118"/>
                  <a:pt x="7864161" y="1229626"/>
                  <a:pt x="7863240" y="1214990"/>
                </a:cubicBezTo>
                <a:cubicBezTo>
                  <a:pt x="7862433" y="1201967"/>
                  <a:pt x="7865314" y="1189058"/>
                  <a:pt x="7844338" y="1189173"/>
                </a:cubicBezTo>
                <a:cubicBezTo>
                  <a:pt x="7750637" y="1189864"/>
                  <a:pt x="7656936" y="1189748"/>
                  <a:pt x="7563236" y="1188942"/>
                </a:cubicBezTo>
                <a:close/>
                <a:moveTo>
                  <a:pt x="400451" y="1188942"/>
                </a:moveTo>
                <a:cubicBezTo>
                  <a:pt x="376594" y="1188711"/>
                  <a:pt x="383279" y="1204041"/>
                  <a:pt x="381665" y="1216719"/>
                </a:cubicBezTo>
                <a:lnTo>
                  <a:pt x="381780" y="1216719"/>
                </a:lnTo>
                <a:cubicBezTo>
                  <a:pt x="379590" y="1233199"/>
                  <a:pt x="386390" y="1237118"/>
                  <a:pt x="402065" y="1236772"/>
                </a:cubicBezTo>
                <a:cubicBezTo>
                  <a:pt x="447129" y="1235735"/>
                  <a:pt x="492193" y="1236426"/>
                  <a:pt x="537257" y="1236426"/>
                </a:cubicBezTo>
                <a:cubicBezTo>
                  <a:pt x="583127" y="1236426"/>
                  <a:pt x="629113" y="1235620"/>
                  <a:pt x="674983" y="1236772"/>
                </a:cubicBezTo>
                <a:cubicBezTo>
                  <a:pt x="691118" y="1237118"/>
                  <a:pt x="696881" y="1232623"/>
                  <a:pt x="695152" y="1216487"/>
                </a:cubicBezTo>
                <a:cubicBezTo>
                  <a:pt x="693654" y="1203350"/>
                  <a:pt x="699416" y="1188711"/>
                  <a:pt x="676021" y="1188942"/>
                </a:cubicBezTo>
                <a:cubicBezTo>
                  <a:pt x="584163" y="1189980"/>
                  <a:pt x="492307" y="1189864"/>
                  <a:pt x="400451" y="1188942"/>
                </a:cubicBezTo>
                <a:close/>
                <a:moveTo>
                  <a:pt x="5151925" y="1188827"/>
                </a:moveTo>
                <a:cubicBezTo>
                  <a:pt x="5131870" y="1188597"/>
                  <a:pt x="5129564" y="1198162"/>
                  <a:pt x="5129104" y="1214183"/>
                </a:cubicBezTo>
                <a:cubicBezTo>
                  <a:pt x="5128644" y="1230548"/>
                  <a:pt x="5132792" y="1237233"/>
                  <a:pt x="5150773" y="1236772"/>
                </a:cubicBezTo>
                <a:cubicBezTo>
                  <a:pt x="5195833" y="1235620"/>
                  <a:pt x="5241015" y="1236426"/>
                  <a:pt x="5286078" y="1236426"/>
                </a:cubicBezTo>
                <a:cubicBezTo>
                  <a:pt x="5332065" y="1236426"/>
                  <a:pt x="5378049" y="1235964"/>
                  <a:pt x="5424035" y="1236657"/>
                </a:cubicBezTo>
                <a:cubicBezTo>
                  <a:pt x="5440054" y="1237003"/>
                  <a:pt x="5449851" y="1235850"/>
                  <a:pt x="5448699" y="1215220"/>
                </a:cubicBezTo>
                <a:cubicBezTo>
                  <a:pt x="5447777" y="1198046"/>
                  <a:pt x="5446855" y="1188597"/>
                  <a:pt x="5425186" y="1188827"/>
                </a:cubicBezTo>
                <a:cubicBezTo>
                  <a:pt x="5334139" y="1189864"/>
                  <a:pt x="5243088" y="1189748"/>
                  <a:pt x="5152041" y="1188827"/>
                </a:cubicBezTo>
                <a:close/>
                <a:moveTo>
                  <a:pt x="6359195" y="1188711"/>
                </a:moveTo>
                <a:cubicBezTo>
                  <a:pt x="6338911" y="1188481"/>
                  <a:pt x="6340178" y="1200584"/>
                  <a:pt x="6339717" y="1214183"/>
                </a:cubicBezTo>
                <a:cubicBezTo>
                  <a:pt x="6339254" y="1228012"/>
                  <a:pt x="6340178" y="1237003"/>
                  <a:pt x="6358502" y="1236542"/>
                </a:cubicBezTo>
                <a:cubicBezTo>
                  <a:pt x="6404372" y="1235388"/>
                  <a:pt x="6450359" y="1236196"/>
                  <a:pt x="6496229" y="1236196"/>
                </a:cubicBezTo>
                <a:cubicBezTo>
                  <a:pt x="6542099" y="1236196"/>
                  <a:pt x="6588086" y="1235504"/>
                  <a:pt x="6633957" y="1236542"/>
                </a:cubicBezTo>
                <a:cubicBezTo>
                  <a:pt x="6651472" y="1237003"/>
                  <a:pt x="6654242" y="1228935"/>
                  <a:pt x="6653550" y="1214644"/>
                </a:cubicBezTo>
                <a:cubicBezTo>
                  <a:pt x="6652973" y="1201388"/>
                  <a:pt x="6655509" y="1188827"/>
                  <a:pt x="6634649" y="1188942"/>
                </a:cubicBezTo>
                <a:cubicBezTo>
                  <a:pt x="6542907" y="1189519"/>
                  <a:pt x="6451048" y="1189403"/>
                  <a:pt x="6359195" y="1188711"/>
                </a:cubicBezTo>
                <a:close/>
                <a:moveTo>
                  <a:pt x="9981580" y="1188481"/>
                </a:moveTo>
                <a:cubicBezTo>
                  <a:pt x="9962332" y="1188366"/>
                  <a:pt x="9959220" y="1196896"/>
                  <a:pt x="9958644" y="1213607"/>
                </a:cubicBezTo>
                <a:cubicBezTo>
                  <a:pt x="9957952" y="1232854"/>
                  <a:pt x="9965560" y="1236772"/>
                  <a:pt x="9982962" y="1236426"/>
                </a:cubicBezTo>
                <a:cubicBezTo>
                  <a:pt x="10028027" y="1235388"/>
                  <a:pt x="10073204" y="1236081"/>
                  <a:pt x="10118268" y="1236081"/>
                </a:cubicBezTo>
                <a:cubicBezTo>
                  <a:pt x="10164254" y="1236081"/>
                  <a:pt x="10210241" y="1235274"/>
                  <a:pt x="10256226" y="1236426"/>
                </a:cubicBezTo>
                <a:cubicBezTo>
                  <a:pt x="10273168" y="1236887"/>
                  <a:pt x="10279276" y="1232047"/>
                  <a:pt x="10277893" y="1214875"/>
                </a:cubicBezTo>
                <a:cubicBezTo>
                  <a:pt x="10276741" y="1200814"/>
                  <a:pt x="10279854" y="1188251"/>
                  <a:pt x="10257494" y="1188481"/>
                </a:cubicBezTo>
                <a:cubicBezTo>
                  <a:pt x="10165523" y="1189519"/>
                  <a:pt x="10073550" y="1189173"/>
                  <a:pt x="9981580" y="1188481"/>
                </a:cubicBezTo>
                <a:close/>
                <a:moveTo>
                  <a:pt x="1609105" y="1188481"/>
                </a:moveTo>
                <a:cubicBezTo>
                  <a:pt x="1589857" y="1188366"/>
                  <a:pt x="1586745" y="1196896"/>
                  <a:pt x="1586169" y="1213607"/>
                </a:cubicBezTo>
                <a:cubicBezTo>
                  <a:pt x="1585477" y="1232854"/>
                  <a:pt x="1593085" y="1236772"/>
                  <a:pt x="1610487" y="1236426"/>
                </a:cubicBezTo>
                <a:cubicBezTo>
                  <a:pt x="1655552" y="1235388"/>
                  <a:pt x="1700729" y="1236081"/>
                  <a:pt x="1745793" y="1236081"/>
                </a:cubicBezTo>
                <a:cubicBezTo>
                  <a:pt x="1791779" y="1236081"/>
                  <a:pt x="1837766" y="1235274"/>
                  <a:pt x="1883751" y="1236426"/>
                </a:cubicBezTo>
                <a:cubicBezTo>
                  <a:pt x="1900693" y="1236887"/>
                  <a:pt x="1906801" y="1232047"/>
                  <a:pt x="1905418" y="1214875"/>
                </a:cubicBezTo>
                <a:cubicBezTo>
                  <a:pt x="1904266" y="1200814"/>
                  <a:pt x="1907379" y="1188251"/>
                  <a:pt x="1885019" y="1188481"/>
                </a:cubicBezTo>
                <a:cubicBezTo>
                  <a:pt x="1793048" y="1189519"/>
                  <a:pt x="1701075" y="1189173"/>
                  <a:pt x="1609105" y="1188481"/>
                </a:cubicBezTo>
                <a:close/>
                <a:moveTo>
                  <a:pt x="10920196" y="1188251"/>
                </a:moveTo>
                <a:cubicBezTo>
                  <a:pt x="10886772" y="1190671"/>
                  <a:pt x="10852774" y="1192515"/>
                  <a:pt x="10819696" y="1191363"/>
                </a:cubicBezTo>
                <a:cubicBezTo>
                  <a:pt x="10786964" y="1190324"/>
                  <a:pt x="10754002" y="1191017"/>
                  <a:pt x="10721270" y="1188711"/>
                </a:cubicBezTo>
                <a:cubicBezTo>
                  <a:pt x="10706402" y="1187675"/>
                  <a:pt x="10701562" y="1194590"/>
                  <a:pt x="10702022" y="1208882"/>
                </a:cubicBezTo>
                <a:cubicBezTo>
                  <a:pt x="10702714" y="1234006"/>
                  <a:pt x="10702714" y="1259247"/>
                  <a:pt x="10702022" y="1284371"/>
                </a:cubicBezTo>
                <a:cubicBezTo>
                  <a:pt x="10701562" y="1299240"/>
                  <a:pt x="10707900" y="1304194"/>
                  <a:pt x="10722192" y="1303733"/>
                </a:cubicBezTo>
                <a:cubicBezTo>
                  <a:pt x="10745588" y="1302927"/>
                  <a:pt x="10769100" y="1303389"/>
                  <a:pt x="10792496" y="1303389"/>
                </a:cubicBezTo>
                <a:cubicBezTo>
                  <a:pt x="10805058" y="1303389"/>
                  <a:pt x="10817967" y="1304541"/>
                  <a:pt x="10817506" y="1285871"/>
                </a:cubicBezTo>
                <a:cubicBezTo>
                  <a:pt x="10817391" y="1280914"/>
                  <a:pt x="10820733" y="1278033"/>
                  <a:pt x="10825688" y="1277802"/>
                </a:cubicBezTo>
                <a:cubicBezTo>
                  <a:pt x="10831566" y="1277455"/>
                  <a:pt x="10832949" y="1281836"/>
                  <a:pt x="10832488" y="1286330"/>
                </a:cubicBezTo>
                <a:cubicBezTo>
                  <a:pt x="10830990" y="1300738"/>
                  <a:pt x="10838252" y="1303618"/>
                  <a:pt x="10851044" y="1303618"/>
                </a:cubicBezTo>
                <a:cubicBezTo>
                  <a:pt x="10922155" y="1303389"/>
                  <a:pt x="10993382" y="1303618"/>
                  <a:pt x="11064608" y="1303850"/>
                </a:cubicBezTo>
                <a:cubicBezTo>
                  <a:pt x="11074864" y="1303850"/>
                  <a:pt x="11084314" y="1303503"/>
                  <a:pt x="11083048" y="1289213"/>
                </a:cubicBezTo>
                <a:cubicBezTo>
                  <a:pt x="11082472" y="1282412"/>
                  <a:pt x="11083970" y="1277455"/>
                  <a:pt x="11092614" y="1277455"/>
                </a:cubicBezTo>
                <a:cubicBezTo>
                  <a:pt x="11100105" y="1277340"/>
                  <a:pt x="11104139" y="1279531"/>
                  <a:pt x="11103908" y="1287598"/>
                </a:cubicBezTo>
                <a:cubicBezTo>
                  <a:pt x="11103217" y="1312954"/>
                  <a:pt x="11122580" y="1301545"/>
                  <a:pt x="11133874" y="1303042"/>
                </a:cubicBezTo>
                <a:cubicBezTo>
                  <a:pt x="11150355" y="1305117"/>
                  <a:pt x="11151277" y="1293362"/>
                  <a:pt x="11151048" y="1281029"/>
                </a:cubicBezTo>
                <a:cubicBezTo>
                  <a:pt x="11150701" y="1256711"/>
                  <a:pt x="11150240" y="1232393"/>
                  <a:pt x="11151048" y="1208075"/>
                </a:cubicBezTo>
                <a:cubicBezTo>
                  <a:pt x="11151507" y="1193091"/>
                  <a:pt x="11145284" y="1188251"/>
                  <a:pt x="11130992" y="1188597"/>
                </a:cubicBezTo>
                <a:cubicBezTo>
                  <a:pt x="11106674" y="1189173"/>
                  <a:pt x="11082356" y="1188711"/>
                  <a:pt x="11058038" y="1188711"/>
                </a:cubicBezTo>
                <a:cubicBezTo>
                  <a:pt x="11034642" y="1188711"/>
                  <a:pt x="11011130" y="1189403"/>
                  <a:pt x="10987734" y="1188481"/>
                </a:cubicBezTo>
                <a:cubicBezTo>
                  <a:pt x="10973212" y="1187905"/>
                  <a:pt x="10967219" y="1192399"/>
                  <a:pt x="10968026" y="1207498"/>
                </a:cubicBezTo>
                <a:cubicBezTo>
                  <a:pt x="10969062" y="1226514"/>
                  <a:pt x="10968256" y="1245647"/>
                  <a:pt x="10968256" y="1264778"/>
                </a:cubicBezTo>
                <a:cubicBezTo>
                  <a:pt x="10968256" y="1270887"/>
                  <a:pt x="10968948" y="1277111"/>
                  <a:pt x="10959612" y="1277340"/>
                </a:cubicBezTo>
                <a:cubicBezTo>
                  <a:pt x="10950392" y="1277572"/>
                  <a:pt x="10947857" y="1272962"/>
                  <a:pt x="10947972" y="1264548"/>
                </a:cubicBezTo>
                <a:cubicBezTo>
                  <a:pt x="10948318" y="1248989"/>
                  <a:pt x="10946588" y="1233199"/>
                  <a:pt x="10948318" y="1217756"/>
                </a:cubicBezTo>
                <a:cubicBezTo>
                  <a:pt x="10950853" y="1195281"/>
                  <a:pt x="10944052" y="1186522"/>
                  <a:pt x="10920196" y="1188251"/>
                </a:cubicBezTo>
                <a:close/>
                <a:moveTo>
                  <a:pt x="2547721" y="1188251"/>
                </a:moveTo>
                <a:cubicBezTo>
                  <a:pt x="2514297" y="1190671"/>
                  <a:pt x="2480299" y="1192515"/>
                  <a:pt x="2447221" y="1191363"/>
                </a:cubicBezTo>
                <a:cubicBezTo>
                  <a:pt x="2414489" y="1190324"/>
                  <a:pt x="2381527" y="1191017"/>
                  <a:pt x="2348795" y="1188711"/>
                </a:cubicBezTo>
                <a:cubicBezTo>
                  <a:pt x="2333927" y="1187675"/>
                  <a:pt x="2329087" y="1194590"/>
                  <a:pt x="2329547" y="1208882"/>
                </a:cubicBezTo>
                <a:cubicBezTo>
                  <a:pt x="2330239" y="1234006"/>
                  <a:pt x="2330239" y="1259247"/>
                  <a:pt x="2329547" y="1284371"/>
                </a:cubicBezTo>
                <a:cubicBezTo>
                  <a:pt x="2329087" y="1299240"/>
                  <a:pt x="2335425" y="1304194"/>
                  <a:pt x="2349717" y="1303733"/>
                </a:cubicBezTo>
                <a:cubicBezTo>
                  <a:pt x="2373113" y="1302927"/>
                  <a:pt x="2396625" y="1303389"/>
                  <a:pt x="2420021" y="1303389"/>
                </a:cubicBezTo>
                <a:cubicBezTo>
                  <a:pt x="2432583" y="1303389"/>
                  <a:pt x="2445492" y="1304541"/>
                  <a:pt x="2445031" y="1285871"/>
                </a:cubicBezTo>
                <a:cubicBezTo>
                  <a:pt x="2444916" y="1280914"/>
                  <a:pt x="2448258" y="1278033"/>
                  <a:pt x="2453213" y="1277802"/>
                </a:cubicBezTo>
                <a:cubicBezTo>
                  <a:pt x="2459091" y="1277455"/>
                  <a:pt x="2460474" y="1281836"/>
                  <a:pt x="2460013" y="1286330"/>
                </a:cubicBezTo>
                <a:cubicBezTo>
                  <a:pt x="2458515" y="1300738"/>
                  <a:pt x="2465777" y="1303618"/>
                  <a:pt x="2478569" y="1303618"/>
                </a:cubicBezTo>
                <a:cubicBezTo>
                  <a:pt x="2549680" y="1303389"/>
                  <a:pt x="2620907" y="1303618"/>
                  <a:pt x="2692133" y="1303850"/>
                </a:cubicBezTo>
                <a:cubicBezTo>
                  <a:pt x="2702389" y="1303850"/>
                  <a:pt x="2711839" y="1303503"/>
                  <a:pt x="2710573" y="1289213"/>
                </a:cubicBezTo>
                <a:cubicBezTo>
                  <a:pt x="2709997" y="1282412"/>
                  <a:pt x="2711495" y="1277455"/>
                  <a:pt x="2720139" y="1277455"/>
                </a:cubicBezTo>
                <a:cubicBezTo>
                  <a:pt x="2727630" y="1277340"/>
                  <a:pt x="2731664" y="1279531"/>
                  <a:pt x="2731433" y="1287598"/>
                </a:cubicBezTo>
                <a:cubicBezTo>
                  <a:pt x="2730742" y="1312954"/>
                  <a:pt x="2750105" y="1301545"/>
                  <a:pt x="2761399" y="1303042"/>
                </a:cubicBezTo>
                <a:cubicBezTo>
                  <a:pt x="2777880" y="1305117"/>
                  <a:pt x="2778802" y="1293362"/>
                  <a:pt x="2778573" y="1281029"/>
                </a:cubicBezTo>
                <a:cubicBezTo>
                  <a:pt x="2778226" y="1256711"/>
                  <a:pt x="2777765" y="1232393"/>
                  <a:pt x="2778573" y="1208075"/>
                </a:cubicBezTo>
                <a:cubicBezTo>
                  <a:pt x="2779032" y="1193091"/>
                  <a:pt x="2772809" y="1188251"/>
                  <a:pt x="2758517" y="1188597"/>
                </a:cubicBezTo>
                <a:cubicBezTo>
                  <a:pt x="2734199" y="1189173"/>
                  <a:pt x="2709881" y="1188711"/>
                  <a:pt x="2685563" y="1188711"/>
                </a:cubicBezTo>
                <a:cubicBezTo>
                  <a:pt x="2662167" y="1188711"/>
                  <a:pt x="2638655" y="1189403"/>
                  <a:pt x="2615259" y="1188481"/>
                </a:cubicBezTo>
                <a:cubicBezTo>
                  <a:pt x="2600737" y="1187905"/>
                  <a:pt x="2594744" y="1192399"/>
                  <a:pt x="2595551" y="1207498"/>
                </a:cubicBezTo>
                <a:cubicBezTo>
                  <a:pt x="2596587" y="1226514"/>
                  <a:pt x="2595781" y="1245647"/>
                  <a:pt x="2595781" y="1264778"/>
                </a:cubicBezTo>
                <a:cubicBezTo>
                  <a:pt x="2595781" y="1270887"/>
                  <a:pt x="2596473" y="1277111"/>
                  <a:pt x="2587137" y="1277340"/>
                </a:cubicBezTo>
                <a:cubicBezTo>
                  <a:pt x="2577917" y="1277572"/>
                  <a:pt x="2575382" y="1272962"/>
                  <a:pt x="2575497" y="1264548"/>
                </a:cubicBezTo>
                <a:cubicBezTo>
                  <a:pt x="2575843" y="1248989"/>
                  <a:pt x="2574113" y="1233199"/>
                  <a:pt x="2575843" y="1217756"/>
                </a:cubicBezTo>
                <a:cubicBezTo>
                  <a:pt x="2578378" y="1195281"/>
                  <a:pt x="2571577" y="1186522"/>
                  <a:pt x="2547721" y="1188251"/>
                </a:cubicBezTo>
                <a:close/>
                <a:moveTo>
                  <a:pt x="7390560" y="1188122"/>
                </a:moveTo>
                <a:cubicBezTo>
                  <a:pt x="7377421" y="1187473"/>
                  <a:pt x="7365232" y="1188251"/>
                  <a:pt x="7356474" y="1194130"/>
                </a:cubicBezTo>
                <a:cubicBezTo>
                  <a:pt x="7337110" y="1207153"/>
                  <a:pt x="7352094" y="1240575"/>
                  <a:pt x="7349212" y="1264893"/>
                </a:cubicBezTo>
                <a:cubicBezTo>
                  <a:pt x="7348406" y="1271694"/>
                  <a:pt x="7350136" y="1278954"/>
                  <a:pt x="7339416" y="1279416"/>
                </a:cubicBezTo>
                <a:cubicBezTo>
                  <a:pt x="7326623" y="1279991"/>
                  <a:pt x="7328352" y="1271348"/>
                  <a:pt x="7328352" y="1263742"/>
                </a:cubicBezTo>
                <a:cubicBezTo>
                  <a:pt x="7328236" y="1246337"/>
                  <a:pt x="7327314" y="1228935"/>
                  <a:pt x="7328583" y="1211648"/>
                </a:cubicBezTo>
                <a:cubicBezTo>
                  <a:pt x="7329735" y="1195742"/>
                  <a:pt x="7324548" y="1189980"/>
                  <a:pt x="7308299" y="1190671"/>
                </a:cubicBezTo>
                <a:cubicBezTo>
                  <a:pt x="7272108" y="1192285"/>
                  <a:pt x="7235459" y="1194706"/>
                  <a:pt x="7199846" y="1193783"/>
                </a:cubicBezTo>
                <a:cubicBezTo>
                  <a:pt x="7165615" y="1192976"/>
                  <a:pt x="7130924" y="1193208"/>
                  <a:pt x="7096580" y="1190671"/>
                </a:cubicBezTo>
                <a:cubicBezTo>
                  <a:pt x="7083902" y="1189748"/>
                  <a:pt x="7077218" y="1193208"/>
                  <a:pt x="7077677" y="1207729"/>
                </a:cubicBezTo>
                <a:cubicBezTo>
                  <a:pt x="7078484" y="1234698"/>
                  <a:pt x="7078600" y="1261666"/>
                  <a:pt x="7077677" y="1288519"/>
                </a:cubicBezTo>
                <a:cubicBezTo>
                  <a:pt x="7077218" y="1302927"/>
                  <a:pt x="7083672" y="1306154"/>
                  <a:pt x="7096464" y="1305808"/>
                </a:cubicBezTo>
                <a:cubicBezTo>
                  <a:pt x="7122511" y="1305232"/>
                  <a:pt x="7148558" y="1305463"/>
                  <a:pt x="7174605" y="1305693"/>
                </a:cubicBezTo>
                <a:lnTo>
                  <a:pt x="7174605" y="1305463"/>
                </a:lnTo>
                <a:cubicBezTo>
                  <a:pt x="7185208" y="1305578"/>
                  <a:pt x="7194083" y="1304655"/>
                  <a:pt x="7192814" y="1290596"/>
                </a:cubicBezTo>
                <a:cubicBezTo>
                  <a:pt x="7192123" y="1283218"/>
                  <a:pt x="7195004" y="1279416"/>
                  <a:pt x="7203073" y="1279416"/>
                </a:cubicBezTo>
                <a:cubicBezTo>
                  <a:pt x="7211255" y="1279300"/>
                  <a:pt x="7214253" y="1282988"/>
                  <a:pt x="7213560" y="1290364"/>
                </a:cubicBezTo>
                <a:cubicBezTo>
                  <a:pt x="7212294" y="1303965"/>
                  <a:pt x="7220245" y="1305693"/>
                  <a:pt x="7231309" y="1305693"/>
                </a:cubicBezTo>
                <a:cubicBezTo>
                  <a:pt x="7303342" y="1305463"/>
                  <a:pt x="7375489" y="1305348"/>
                  <a:pt x="7447524" y="1305463"/>
                </a:cubicBezTo>
                <a:cubicBezTo>
                  <a:pt x="7457435" y="1305463"/>
                  <a:pt x="7464811" y="1304311"/>
                  <a:pt x="7464120" y="1291748"/>
                </a:cubicBezTo>
                <a:cubicBezTo>
                  <a:pt x="7463889" y="1287022"/>
                  <a:pt x="7462621" y="1280452"/>
                  <a:pt x="7470459" y="1280106"/>
                </a:cubicBezTo>
                <a:cubicBezTo>
                  <a:pt x="7479216" y="1279646"/>
                  <a:pt x="7478411" y="1286561"/>
                  <a:pt x="7479794" y="1292553"/>
                </a:cubicBezTo>
                <a:cubicBezTo>
                  <a:pt x="7485095" y="1315143"/>
                  <a:pt x="7503305" y="1303850"/>
                  <a:pt x="7516099" y="1305117"/>
                </a:cubicBezTo>
                <a:cubicBezTo>
                  <a:pt x="7529122" y="1306385"/>
                  <a:pt x="7531196" y="1296474"/>
                  <a:pt x="7531196" y="1285871"/>
                </a:cubicBezTo>
                <a:cubicBezTo>
                  <a:pt x="7531081" y="1260745"/>
                  <a:pt x="7531081" y="1235504"/>
                  <a:pt x="7531312" y="1210380"/>
                </a:cubicBezTo>
                <a:cubicBezTo>
                  <a:pt x="7531427" y="1196548"/>
                  <a:pt x="7526356" y="1189864"/>
                  <a:pt x="7511142" y="1190556"/>
                </a:cubicBezTo>
                <a:cubicBezTo>
                  <a:pt x="7486824" y="1191593"/>
                  <a:pt x="7462505" y="1190786"/>
                  <a:pt x="7438187" y="1190671"/>
                </a:cubicBezTo>
                <a:cubicBezTo>
                  <a:pt x="7435537" y="1190671"/>
                  <a:pt x="7433001" y="1190671"/>
                  <a:pt x="7430351" y="1190671"/>
                </a:cubicBezTo>
                <a:cubicBezTo>
                  <a:pt x="7417788" y="1190844"/>
                  <a:pt x="7403698" y="1188769"/>
                  <a:pt x="7390560" y="1188122"/>
                </a:cubicBezTo>
                <a:close/>
                <a:moveTo>
                  <a:pt x="4990818" y="1153885"/>
                </a:moveTo>
                <a:lnTo>
                  <a:pt x="4990917" y="1153906"/>
                </a:lnTo>
                <a:lnTo>
                  <a:pt x="4990801" y="1153906"/>
                </a:lnTo>
                <a:close/>
                <a:moveTo>
                  <a:pt x="4283149" y="1125900"/>
                </a:moveTo>
                <a:cubicBezTo>
                  <a:pt x="4265861" y="1120828"/>
                  <a:pt x="4260101" y="1128205"/>
                  <a:pt x="4260329" y="1146875"/>
                </a:cubicBezTo>
                <a:cubicBezTo>
                  <a:pt x="4260561" y="1164394"/>
                  <a:pt x="4262289" y="1174420"/>
                  <a:pt x="4283958" y="1173038"/>
                </a:cubicBezTo>
                <a:cubicBezTo>
                  <a:pt x="4300670" y="1172001"/>
                  <a:pt x="4309429" y="1169695"/>
                  <a:pt x="4308966" y="1150102"/>
                </a:cubicBezTo>
                <a:cubicBezTo>
                  <a:pt x="4308390" y="1132123"/>
                  <a:pt x="4305624" y="1120713"/>
                  <a:pt x="4283149" y="1126015"/>
                </a:cubicBezTo>
                <a:close/>
                <a:moveTo>
                  <a:pt x="4452801" y="1125323"/>
                </a:moveTo>
                <a:cubicBezTo>
                  <a:pt x="4415305" y="1125323"/>
                  <a:pt x="4396561" y="1144224"/>
                  <a:pt x="4396561" y="1182027"/>
                </a:cubicBezTo>
                <a:cubicBezTo>
                  <a:pt x="4396561" y="1220671"/>
                  <a:pt x="4415729" y="1239999"/>
                  <a:pt x="4454070" y="1239999"/>
                </a:cubicBezTo>
                <a:cubicBezTo>
                  <a:pt x="4492334" y="1239999"/>
                  <a:pt x="4511467" y="1221559"/>
                  <a:pt x="4511467" y="1184678"/>
                </a:cubicBezTo>
                <a:cubicBezTo>
                  <a:pt x="4511545" y="1145112"/>
                  <a:pt x="4491988" y="1125323"/>
                  <a:pt x="4452801" y="1125323"/>
                </a:cubicBezTo>
                <a:close/>
                <a:moveTo>
                  <a:pt x="4221260" y="1124747"/>
                </a:moveTo>
                <a:cubicBezTo>
                  <a:pt x="4175389" y="1126591"/>
                  <a:pt x="4129402" y="1125323"/>
                  <a:pt x="4083533" y="1125323"/>
                </a:cubicBezTo>
                <a:cubicBezTo>
                  <a:pt x="4038468" y="1125323"/>
                  <a:pt x="3993405" y="1126130"/>
                  <a:pt x="3948342" y="1124978"/>
                </a:cubicBezTo>
                <a:cubicBezTo>
                  <a:pt x="3931170" y="1124517"/>
                  <a:pt x="3925752" y="1129818"/>
                  <a:pt x="3926906" y="1146760"/>
                </a:cubicBezTo>
                <a:cubicBezTo>
                  <a:pt x="3927826" y="1161282"/>
                  <a:pt x="3925868" y="1173268"/>
                  <a:pt x="3947650" y="1173038"/>
                </a:cubicBezTo>
                <a:cubicBezTo>
                  <a:pt x="4038584" y="1172001"/>
                  <a:pt x="4129634" y="1172001"/>
                  <a:pt x="4220568" y="1172923"/>
                </a:cubicBezTo>
                <a:cubicBezTo>
                  <a:pt x="4240393" y="1173153"/>
                  <a:pt x="4240736" y="1163356"/>
                  <a:pt x="4240393" y="1148834"/>
                </a:cubicBezTo>
                <a:cubicBezTo>
                  <a:pt x="4240045" y="1135350"/>
                  <a:pt x="4242350" y="1123940"/>
                  <a:pt x="4221260" y="1124747"/>
                </a:cubicBezTo>
                <a:close/>
                <a:moveTo>
                  <a:pt x="4354375" y="1124286"/>
                </a:moveTo>
                <a:cubicBezTo>
                  <a:pt x="4334439" y="1125208"/>
                  <a:pt x="4326024" y="1129472"/>
                  <a:pt x="4328444" y="1150564"/>
                </a:cubicBezTo>
                <a:cubicBezTo>
                  <a:pt x="4329943" y="1164164"/>
                  <a:pt x="4332362" y="1180529"/>
                  <a:pt x="4326487" y="1191478"/>
                </a:cubicBezTo>
                <a:cubicBezTo>
                  <a:pt x="4317035" y="1209226"/>
                  <a:pt x="4300208" y="1187790"/>
                  <a:pt x="4286721" y="1193091"/>
                </a:cubicBezTo>
                <a:cubicBezTo>
                  <a:pt x="4278310" y="1196433"/>
                  <a:pt x="4265401" y="1186061"/>
                  <a:pt x="4261137" y="1202543"/>
                </a:cubicBezTo>
                <a:lnTo>
                  <a:pt x="4261254" y="1202543"/>
                </a:lnTo>
                <a:cubicBezTo>
                  <a:pt x="4254337" y="1229742"/>
                  <a:pt x="4261713" y="1239999"/>
                  <a:pt x="4289490" y="1239999"/>
                </a:cubicBezTo>
                <a:cubicBezTo>
                  <a:pt x="4299054" y="1239999"/>
                  <a:pt x="4308506" y="1239999"/>
                  <a:pt x="4318070" y="1239999"/>
                </a:cubicBezTo>
                <a:cubicBezTo>
                  <a:pt x="4356645" y="1239918"/>
                  <a:pt x="4375927" y="1220752"/>
                  <a:pt x="4375927" y="1182487"/>
                </a:cubicBezTo>
                <a:cubicBezTo>
                  <a:pt x="4375927" y="1172116"/>
                  <a:pt x="4375584" y="1161743"/>
                  <a:pt x="4375927" y="1151371"/>
                </a:cubicBezTo>
                <a:cubicBezTo>
                  <a:pt x="4376389" y="1136042"/>
                  <a:pt x="4378120" y="1123249"/>
                  <a:pt x="4354375" y="1124286"/>
                </a:cubicBezTo>
                <a:close/>
                <a:moveTo>
                  <a:pt x="11462805" y="1123940"/>
                </a:moveTo>
                <a:cubicBezTo>
                  <a:pt x="11418547" y="1125093"/>
                  <a:pt x="11374406" y="1124286"/>
                  <a:pt x="11330149" y="1124286"/>
                </a:cubicBezTo>
                <a:cubicBezTo>
                  <a:pt x="11285085" y="1124286"/>
                  <a:pt x="11240021" y="1124747"/>
                  <a:pt x="11194958" y="1124056"/>
                </a:cubicBezTo>
                <a:cubicBezTo>
                  <a:pt x="11179169" y="1123710"/>
                  <a:pt x="11169026" y="1124747"/>
                  <a:pt x="11169718" y="1145492"/>
                </a:cubicBezTo>
                <a:lnTo>
                  <a:pt x="11169602" y="1145607"/>
                </a:lnTo>
                <a:cubicBezTo>
                  <a:pt x="11170294" y="1163703"/>
                  <a:pt x="11173520" y="1172116"/>
                  <a:pt x="11194151" y="1171885"/>
                </a:cubicBezTo>
                <a:cubicBezTo>
                  <a:pt x="11283356" y="1170848"/>
                  <a:pt x="11372677" y="1170848"/>
                  <a:pt x="11461998" y="1171885"/>
                </a:cubicBezTo>
                <a:cubicBezTo>
                  <a:pt x="11482398" y="1172116"/>
                  <a:pt x="11483780" y="1162665"/>
                  <a:pt x="11484242" y="1146646"/>
                </a:cubicBezTo>
                <a:cubicBezTo>
                  <a:pt x="11484702" y="1130164"/>
                  <a:pt x="11480668" y="1123479"/>
                  <a:pt x="11462805" y="1123940"/>
                </a:cubicBezTo>
                <a:close/>
                <a:moveTo>
                  <a:pt x="10255188" y="1123940"/>
                </a:moveTo>
                <a:cubicBezTo>
                  <a:pt x="10210010" y="1125554"/>
                  <a:pt x="10164947" y="1124401"/>
                  <a:pt x="10119766" y="1124401"/>
                </a:cubicBezTo>
                <a:cubicBezTo>
                  <a:pt x="10075511" y="1124401"/>
                  <a:pt x="10031253" y="1124862"/>
                  <a:pt x="9986997" y="1124171"/>
                </a:cubicBezTo>
                <a:lnTo>
                  <a:pt x="9986997" y="1124286"/>
                </a:lnTo>
                <a:cubicBezTo>
                  <a:pt x="9970400" y="1124056"/>
                  <a:pt x="9959911" y="1124632"/>
                  <a:pt x="9959682" y="1146875"/>
                </a:cubicBezTo>
                <a:cubicBezTo>
                  <a:pt x="9959452" y="1170041"/>
                  <a:pt x="9970170" y="1172001"/>
                  <a:pt x="9988149" y="1172001"/>
                </a:cubicBezTo>
                <a:cubicBezTo>
                  <a:pt x="10077585" y="1171423"/>
                  <a:pt x="10167021" y="1171079"/>
                  <a:pt x="10256342" y="1172001"/>
                </a:cubicBezTo>
                <a:cubicBezTo>
                  <a:pt x="10275243" y="1172116"/>
                  <a:pt x="10279161" y="1166008"/>
                  <a:pt x="10279622" y="1148372"/>
                </a:cubicBezTo>
                <a:cubicBezTo>
                  <a:pt x="10280200" y="1129011"/>
                  <a:pt x="10274897" y="1123249"/>
                  <a:pt x="10255188" y="1123940"/>
                </a:cubicBezTo>
                <a:close/>
                <a:moveTo>
                  <a:pt x="3090330" y="1123940"/>
                </a:moveTo>
                <a:cubicBezTo>
                  <a:pt x="3046072" y="1125093"/>
                  <a:pt x="3001931" y="1124286"/>
                  <a:pt x="2957674" y="1124286"/>
                </a:cubicBezTo>
                <a:cubicBezTo>
                  <a:pt x="2912610" y="1124286"/>
                  <a:pt x="2867546" y="1124747"/>
                  <a:pt x="2822483" y="1124056"/>
                </a:cubicBezTo>
                <a:cubicBezTo>
                  <a:pt x="2806694" y="1123710"/>
                  <a:pt x="2796551" y="1124747"/>
                  <a:pt x="2797243" y="1145492"/>
                </a:cubicBezTo>
                <a:lnTo>
                  <a:pt x="2797127" y="1145607"/>
                </a:lnTo>
                <a:cubicBezTo>
                  <a:pt x="2797819" y="1163703"/>
                  <a:pt x="2801045" y="1172116"/>
                  <a:pt x="2821676" y="1171885"/>
                </a:cubicBezTo>
                <a:cubicBezTo>
                  <a:pt x="2910881" y="1170848"/>
                  <a:pt x="3000202" y="1170848"/>
                  <a:pt x="3089523" y="1171885"/>
                </a:cubicBezTo>
                <a:cubicBezTo>
                  <a:pt x="3109923" y="1172116"/>
                  <a:pt x="3111305" y="1162665"/>
                  <a:pt x="3111767" y="1146646"/>
                </a:cubicBezTo>
                <a:cubicBezTo>
                  <a:pt x="3112227" y="1130164"/>
                  <a:pt x="3108193" y="1123479"/>
                  <a:pt x="3090330" y="1123940"/>
                </a:cubicBezTo>
                <a:close/>
                <a:moveTo>
                  <a:pt x="1882713" y="1123940"/>
                </a:moveTo>
                <a:cubicBezTo>
                  <a:pt x="1837535" y="1125554"/>
                  <a:pt x="1792472" y="1124401"/>
                  <a:pt x="1747291" y="1124401"/>
                </a:cubicBezTo>
                <a:cubicBezTo>
                  <a:pt x="1703036" y="1124401"/>
                  <a:pt x="1658778" y="1124862"/>
                  <a:pt x="1614522" y="1124171"/>
                </a:cubicBezTo>
                <a:lnTo>
                  <a:pt x="1614522" y="1124286"/>
                </a:lnTo>
                <a:cubicBezTo>
                  <a:pt x="1597925" y="1124056"/>
                  <a:pt x="1587436" y="1124632"/>
                  <a:pt x="1587207" y="1146875"/>
                </a:cubicBezTo>
                <a:cubicBezTo>
                  <a:pt x="1586977" y="1170041"/>
                  <a:pt x="1597695" y="1172001"/>
                  <a:pt x="1615674" y="1172001"/>
                </a:cubicBezTo>
                <a:cubicBezTo>
                  <a:pt x="1705110" y="1171423"/>
                  <a:pt x="1794546" y="1171079"/>
                  <a:pt x="1883867" y="1172001"/>
                </a:cubicBezTo>
                <a:cubicBezTo>
                  <a:pt x="1902768" y="1172116"/>
                  <a:pt x="1906686" y="1166008"/>
                  <a:pt x="1907147" y="1148372"/>
                </a:cubicBezTo>
                <a:cubicBezTo>
                  <a:pt x="1907725" y="1129011"/>
                  <a:pt x="1902422" y="1123249"/>
                  <a:pt x="1882713" y="1123940"/>
                </a:cubicBezTo>
                <a:close/>
                <a:moveTo>
                  <a:pt x="9112806" y="1122096"/>
                </a:moveTo>
                <a:cubicBezTo>
                  <a:pt x="9096902" y="1118178"/>
                  <a:pt x="9087796" y="1122096"/>
                  <a:pt x="9089064" y="1142380"/>
                </a:cubicBezTo>
                <a:cubicBezTo>
                  <a:pt x="9090102" y="1158516"/>
                  <a:pt x="9089064" y="1171194"/>
                  <a:pt x="9111884" y="1169350"/>
                </a:cubicBezTo>
                <a:cubicBezTo>
                  <a:pt x="9127790" y="1168082"/>
                  <a:pt x="9138392" y="1167274"/>
                  <a:pt x="9137470" y="1146875"/>
                </a:cubicBezTo>
                <a:cubicBezTo>
                  <a:pt x="9136778" y="1130049"/>
                  <a:pt x="9136318" y="1116564"/>
                  <a:pt x="9112921" y="1122096"/>
                </a:cubicBezTo>
                <a:close/>
                <a:moveTo>
                  <a:pt x="740331" y="1122096"/>
                </a:moveTo>
                <a:cubicBezTo>
                  <a:pt x="724427" y="1118178"/>
                  <a:pt x="715321" y="1122096"/>
                  <a:pt x="716589" y="1142380"/>
                </a:cubicBezTo>
                <a:cubicBezTo>
                  <a:pt x="717627" y="1158516"/>
                  <a:pt x="716589" y="1171194"/>
                  <a:pt x="739409" y="1169350"/>
                </a:cubicBezTo>
                <a:cubicBezTo>
                  <a:pt x="755315" y="1168082"/>
                  <a:pt x="765917" y="1167274"/>
                  <a:pt x="764995" y="1146875"/>
                </a:cubicBezTo>
                <a:cubicBezTo>
                  <a:pt x="764303" y="1130049"/>
                  <a:pt x="763843" y="1116564"/>
                  <a:pt x="740446" y="1122096"/>
                </a:cubicBezTo>
                <a:close/>
                <a:moveTo>
                  <a:pt x="11529652" y="1121981"/>
                </a:moveTo>
                <a:cubicBezTo>
                  <a:pt x="11510173" y="1117831"/>
                  <a:pt x="11503489" y="1125208"/>
                  <a:pt x="11504065" y="1145262"/>
                </a:cubicBezTo>
                <a:cubicBezTo>
                  <a:pt x="11504526" y="1163242"/>
                  <a:pt x="11509828" y="1168889"/>
                  <a:pt x="11528038" y="1169465"/>
                </a:cubicBezTo>
                <a:cubicBezTo>
                  <a:pt x="11548207" y="1170157"/>
                  <a:pt x="11552932" y="1163010"/>
                  <a:pt x="11552471" y="1144109"/>
                </a:cubicBezTo>
                <a:cubicBezTo>
                  <a:pt x="11552124" y="1126937"/>
                  <a:pt x="11549475" y="1116794"/>
                  <a:pt x="11529652" y="1122096"/>
                </a:cubicBezTo>
                <a:close/>
                <a:moveTo>
                  <a:pt x="10485808" y="1121981"/>
                </a:moveTo>
                <a:cubicBezTo>
                  <a:pt x="10449079" y="1121981"/>
                  <a:pt x="10430568" y="1140385"/>
                  <a:pt x="10430258" y="1177187"/>
                </a:cubicBezTo>
                <a:cubicBezTo>
                  <a:pt x="10429946" y="1216834"/>
                  <a:pt x="10449735" y="1236657"/>
                  <a:pt x="10489613" y="1236657"/>
                </a:cubicBezTo>
                <a:cubicBezTo>
                  <a:pt x="10526874" y="1236576"/>
                  <a:pt x="10545395" y="1218102"/>
                  <a:pt x="10545164" y="1181221"/>
                </a:cubicBezTo>
                <a:cubicBezTo>
                  <a:pt x="10544853" y="1141723"/>
                  <a:pt x="10525076" y="1121981"/>
                  <a:pt x="10485808" y="1121981"/>
                </a:cubicBezTo>
                <a:close/>
                <a:moveTo>
                  <a:pt x="10324110" y="1121981"/>
                </a:moveTo>
                <a:cubicBezTo>
                  <a:pt x="10308666" y="1121866"/>
                  <a:pt x="10293222" y="1117371"/>
                  <a:pt x="10294030" y="1142150"/>
                </a:cubicBezTo>
                <a:cubicBezTo>
                  <a:pt x="10294720" y="1161628"/>
                  <a:pt x="10298984" y="1169926"/>
                  <a:pt x="10320422" y="1169580"/>
                </a:cubicBezTo>
                <a:cubicBezTo>
                  <a:pt x="10340014" y="1169235"/>
                  <a:pt x="10348083" y="1164855"/>
                  <a:pt x="10347852" y="1143533"/>
                </a:cubicBezTo>
                <a:cubicBezTo>
                  <a:pt x="10347622" y="1123940"/>
                  <a:pt x="10339784" y="1119215"/>
                  <a:pt x="10324110" y="1122096"/>
                </a:cubicBezTo>
                <a:close/>
                <a:moveTo>
                  <a:pt x="3157177" y="1121981"/>
                </a:moveTo>
                <a:cubicBezTo>
                  <a:pt x="3137698" y="1117831"/>
                  <a:pt x="3131014" y="1125208"/>
                  <a:pt x="3131590" y="1145262"/>
                </a:cubicBezTo>
                <a:cubicBezTo>
                  <a:pt x="3132051" y="1163242"/>
                  <a:pt x="3137353" y="1168889"/>
                  <a:pt x="3155563" y="1169465"/>
                </a:cubicBezTo>
                <a:cubicBezTo>
                  <a:pt x="3175732" y="1170157"/>
                  <a:pt x="3180457" y="1163010"/>
                  <a:pt x="3179996" y="1144109"/>
                </a:cubicBezTo>
                <a:cubicBezTo>
                  <a:pt x="3179649" y="1126937"/>
                  <a:pt x="3177000" y="1116794"/>
                  <a:pt x="3157177" y="1122096"/>
                </a:cubicBezTo>
                <a:close/>
                <a:moveTo>
                  <a:pt x="2113333" y="1121981"/>
                </a:moveTo>
                <a:cubicBezTo>
                  <a:pt x="2076604" y="1121981"/>
                  <a:pt x="2058093" y="1140385"/>
                  <a:pt x="2057783" y="1177187"/>
                </a:cubicBezTo>
                <a:cubicBezTo>
                  <a:pt x="2057471" y="1216834"/>
                  <a:pt x="2077260" y="1236657"/>
                  <a:pt x="2117138" y="1236657"/>
                </a:cubicBezTo>
                <a:cubicBezTo>
                  <a:pt x="2154399" y="1236576"/>
                  <a:pt x="2172920" y="1218102"/>
                  <a:pt x="2172689" y="1181221"/>
                </a:cubicBezTo>
                <a:cubicBezTo>
                  <a:pt x="2172378" y="1141723"/>
                  <a:pt x="2152601" y="1121981"/>
                  <a:pt x="2113333" y="1121981"/>
                </a:cubicBezTo>
                <a:close/>
                <a:moveTo>
                  <a:pt x="1951635" y="1121981"/>
                </a:moveTo>
                <a:cubicBezTo>
                  <a:pt x="1936191" y="1121866"/>
                  <a:pt x="1920747" y="1117371"/>
                  <a:pt x="1921555" y="1142150"/>
                </a:cubicBezTo>
                <a:cubicBezTo>
                  <a:pt x="1922245" y="1161628"/>
                  <a:pt x="1926509" y="1169926"/>
                  <a:pt x="1947947" y="1169580"/>
                </a:cubicBezTo>
                <a:cubicBezTo>
                  <a:pt x="1967539" y="1169235"/>
                  <a:pt x="1975608" y="1164855"/>
                  <a:pt x="1975377" y="1143533"/>
                </a:cubicBezTo>
                <a:cubicBezTo>
                  <a:pt x="1975147" y="1123940"/>
                  <a:pt x="1967309" y="1119215"/>
                  <a:pt x="1951635" y="1122096"/>
                </a:cubicBezTo>
                <a:close/>
                <a:moveTo>
                  <a:pt x="11695845" y="1121866"/>
                </a:moveTo>
                <a:cubicBezTo>
                  <a:pt x="11655656" y="1121866"/>
                  <a:pt x="11635648" y="1141262"/>
                  <a:pt x="11635798" y="1180068"/>
                </a:cubicBezTo>
                <a:cubicBezTo>
                  <a:pt x="11635880" y="1217721"/>
                  <a:pt x="11656313" y="1236542"/>
                  <a:pt x="11697113" y="1236542"/>
                </a:cubicBezTo>
                <a:cubicBezTo>
                  <a:pt x="11716400" y="1236542"/>
                  <a:pt x="11730886" y="1231912"/>
                  <a:pt x="11740566" y="1222653"/>
                </a:cubicBezTo>
                <a:lnTo>
                  <a:pt x="11755181" y="1181046"/>
                </a:lnTo>
                <a:lnTo>
                  <a:pt x="11755200" y="1181105"/>
                </a:lnTo>
                <a:lnTo>
                  <a:pt x="11755200" y="1180990"/>
                </a:lnTo>
                <a:lnTo>
                  <a:pt x="11755181" y="1181046"/>
                </a:lnTo>
                <a:lnTo>
                  <a:pt x="11740477" y="1136674"/>
                </a:lnTo>
                <a:cubicBezTo>
                  <a:pt x="11730585" y="1126802"/>
                  <a:pt x="11715710" y="1121866"/>
                  <a:pt x="11695845" y="1121866"/>
                </a:cubicBezTo>
                <a:close/>
                <a:moveTo>
                  <a:pt x="3323370" y="1121866"/>
                </a:moveTo>
                <a:cubicBezTo>
                  <a:pt x="3283181" y="1121866"/>
                  <a:pt x="3263173" y="1141262"/>
                  <a:pt x="3263323" y="1180068"/>
                </a:cubicBezTo>
                <a:cubicBezTo>
                  <a:pt x="3263405" y="1217721"/>
                  <a:pt x="3283838" y="1236542"/>
                  <a:pt x="3324638" y="1236542"/>
                </a:cubicBezTo>
                <a:cubicBezTo>
                  <a:pt x="3343925" y="1236542"/>
                  <a:pt x="3358411" y="1231912"/>
                  <a:pt x="3368091" y="1222653"/>
                </a:cubicBezTo>
                <a:lnTo>
                  <a:pt x="3382706" y="1181046"/>
                </a:lnTo>
                <a:lnTo>
                  <a:pt x="3382725" y="1181105"/>
                </a:lnTo>
                <a:lnTo>
                  <a:pt x="3382725" y="1180990"/>
                </a:lnTo>
                <a:lnTo>
                  <a:pt x="3382706" y="1181046"/>
                </a:lnTo>
                <a:lnTo>
                  <a:pt x="3368002" y="1136674"/>
                </a:lnTo>
                <a:cubicBezTo>
                  <a:pt x="3358110" y="1126802"/>
                  <a:pt x="3343235" y="1121866"/>
                  <a:pt x="3323370" y="1121866"/>
                </a:cubicBezTo>
                <a:close/>
                <a:moveTo>
                  <a:pt x="7906458" y="1121751"/>
                </a:moveTo>
                <a:lnTo>
                  <a:pt x="7906458" y="1121866"/>
                </a:lnTo>
                <a:cubicBezTo>
                  <a:pt x="7889286" y="1119215"/>
                  <a:pt x="7878336" y="1119907"/>
                  <a:pt x="7878106" y="1143994"/>
                </a:cubicBezTo>
                <a:cubicBezTo>
                  <a:pt x="7877875" y="1169350"/>
                  <a:pt x="7890554" y="1167736"/>
                  <a:pt x="7908073" y="1169004"/>
                </a:cubicBezTo>
                <a:cubicBezTo>
                  <a:pt x="7928933" y="1170502"/>
                  <a:pt x="7931353" y="1161743"/>
                  <a:pt x="7932160" y="1143763"/>
                </a:cubicBezTo>
                <a:cubicBezTo>
                  <a:pt x="7933196" y="1122212"/>
                  <a:pt x="7923977" y="1118524"/>
                  <a:pt x="7906458" y="1121751"/>
                </a:cubicBezTo>
                <a:close/>
                <a:moveTo>
                  <a:pt x="11610097" y="1121635"/>
                </a:moveTo>
                <a:cubicBezTo>
                  <a:pt x="11582668" y="1115066"/>
                  <a:pt x="11572640" y="1122096"/>
                  <a:pt x="11572640" y="1150102"/>
                </a:cubicBezTo>
                <a:cubicBezTo>
                  <a:pt x="11572640" y="1156211"/>
                  <a:pt x="11572180" y="1162320"/>
                  <a:pt x="11572640" y="1168313"/>
                </a:cubicBezTo>
                <a:cubicBezTo>
                  <a:pt x="11574024" y="1188711"/>
                  <a:pt x="11571372" y="1198855"/>
                  <a:pt x="11545324" y="1190786"/>
                </a:cubicBezTo>
                <a:cubicBezTo>
                  <a:pt x="11514092" y="1181105"/>
                  <a:pt x="11505333" y="1188942"/>
                  <a:pt x="11504181" y="1213261"/>
                </a:cubicBezTo>
                <a:cubicBezTo>
                  <a:pt x="11503374" y="1231124"/>
                  <a:pt x="11509136" y="1238731"/>
                  <a:pt x="11527692" y="1236657"/>
                </a:cubicBezTo>
                <a:cubicBezTo>
                  <a:pt x="11539678" y="1235388"/>
                  <a:pt x="11552010" y="1236426"/>
                  <a:pt x="11564111" y="1236426"/>
                </a:cubicBezTo>
                <a:cubicBezTo>
                  <a:pt x="11601223" y="1236346"/>
                  <a:pt x="11619778" y="1217906"/>
                  <a:pt x="11619778" y="1181105"/>
                </a:cubicBezTo>
                <a:cubicBezTo>
                  <a:pt x="11619778" y="1166468"/>
                  <a:pt x="11619778" y="1151717"/>
                  <a:pt x="11619778" y="1136964"/>
                </a:cubicBezTo>
                <a:cubicBezTo>
                  <a:pt x="11619778" y="1129703"/>
                  <a:pt x="11619664" y="1123940"/>
                  <a:pt x="11610097" y="1121635"/>
                </a:cubicBezTo>
                <a:close/>
                <a:moveTo>
                  <a:pt x="9198092" y="1121635"/>
                </a:moveTo>
                <a:cubicBezTo>
                  <a:pt x="9174812" y="1112991"/>
                  <a:pt x="9157524" y="1123710"/>
                  <a:pt x="9157524" y="1147797"/>
                </a:cubicBezTo>
                <a:cubicBezTo>
                  <a:pt x="9157524" y="1153906"/>
                  <a:pt x="9157294" y="1159899"/>
                  <a:pt x="9157524" y="1166008"/>
                </a:cubicBezTo>
                <a:cubicBezTo>
                  <a:pt x="9158100" y="1186753"/>
                  <a:pt x="9155565" y="1198855"/>
                  <a:pt x="9128019" y="1190441"/>
                </a:cubicBezTo>
                <a:lnTo>
                  <a:pt x="9128019" y="1190324"/>
                </a:lnTo>
                <a:cubicBezTo>
                  <a:pt x="9096440" y="1180644"/>
                  <a:pt x="9087450" y="1191247"/>
                  <a:pt x="9089410" y="1222481"/>
                </a:cubicBezTo>
                <a:cubicBezTo>
                  <a:pt x="9090102" y="1234813"/>
                  <a:pt x="9095518" y="1236542"/>
                  <a:pt x="9105544" y="1236196"/>
                </a:cubicBezTo>
                <a:cubicBezTo>
                  <a:pt x="9119376" y="1235735"/>
                  <a:pt x="9133322" y="1236196"/>
                  <a:pt x="9147152" y="1236196"/>
                </a:cubicBezTo>
                <a:cubicBezTo>
                  <a:pt x="9185334" y="1236276"/>
                  <a:pt x="9204432" y="1216914"/>
                  <a:pt x="9204432" y="1178109"/>
                </a:cubicBezTo>
                <a:cubicBezTo>
                  <a:pt x="9204547" y="1164279"/>
                  <a:pt x="9204778" y="1150332"/>
                  <a:pt x="9204432" y="1136503"/>
                </a:cubicBezTo>
                <a:cubicBezTo>
                  <a:pt x="9204317" y="1130971"/>
                  <a:pt x="9206622" y="1124747"/>
                  <a:pt x="9198092" y="1121635"/>
                </a:cubicBezTo>
                <a:close/>
                <a:moveTo>
                  <a:pt x="3237622" y="1121635"/>
                </a:moveTo>
                <a:cubicBezTo>
                  <a:pt x="3210193" y="1115066"/>
                  <a:pt x="3200165" y="1122096"/>
                  <a:pt x="3200165" y="1150102"/>
                </a:cubicBezTo>
                <a:cubicBezTo>
                  <a:pt x="3200165" y="1156211"/>
                  <a:pt x="3199705" y="1162320"/>
                  <a:pt x="3200165" y="1168313"/>
                </a:cubicBezTo>
                <a:cubicBezTo>
                  <a:pt x="3201549" y="1188711"/>
                  <a:pt x="3198897" y="1198855"/>
                  <a:pt x="3172849" y="1190786"/>
                </a:cubicBezTo>
                <a:cubicBezTo>
                  <a:pt x="3141617" y="1181105"/>
                  <a:pt x="3132858" y="1188942"/>
                  <a:pt x="3131706" y="1213261"/>
                </a:cubicBezTo>
                <a:cubicBezTo>
                  <a:pt x="3130899" y="1231124"/>
                  <a:pt x="3136661" y="1238731"/>
                  <a:pt x="3155217" y="1236657"/>
                </a:cubicBezTo>
                <a:cubicBezTo>
                  <a:pt x="3167203" y="1235388"/>
                  <a:pt x="3179535" y="1236426"/>
                  <a:pt x="3191636" y="1236426"/>
                </a:cubicBezTo>
                <a:cubicBezTo>
                  <a:pt x="3228748" y="1236346"/>
                  <a:pt x="3247303" y="1217906"/>
                  <a:pt x="3247303" y="1181105"/>
                </a:cubicBezTo>
                <a:cubicBezTo>
                  <a:pt x="3247303" y="1166468"/>
                  <a:pt x="3247303" y="1151717"/>
                  <a:pt x="3247303" y="1136964"/>
                </a:cubicBezTo>
                <a:cubicBezTo>
                  <a:pt x="3247303" y="1129703"/>
                  <a:pt x="3247189" y="1123940"/>
                  <a:pt x="3237622" y="1121635"/>
                </a:cubicBezTo>
                <a:close/>
                <a:moveTo>
                  <a:pt x="825617" y="1121635"/>
                </a:moveTo>
                <a:cubicBezTo>
                  <a:pt x="802337" y="1112991"/>
                  <a:pt x="785049" y="1123710"/>
                  <a:pt x="785049" y="1147797"/>
                </a:cubicBezTo>
                <a:cubicBezTo>
                  <a:pt x="785049" y="1153906"/>
                  <a:pt x="784819" y="1159899"/>
                  <a:pt x="785049" y="1166008"/>
                </a:cubicBezTo>
                <a:cubicBezTo>
                  <a:pt x="785625" y="1186753"/>
                  <a:pt x="783090" y="1198855"/>
                  <a:pt x="755544" y="1190441"/>
                </a:cubicBezTo>
                <a:lnTo>
                  <a:pt x="755544" y="1190324"/>
                </a:lnTo>
                <a:cubicBezTo>
                  <a:pt x="723965" y="1180644"/>
                  <a:pt x="714975" y="1191247"/>
                  <a:pt x="716935" y="1222481"/>
                </a:cubicBezTo>
                <a:cubicBezTo>
                  <a:pt x="717627" y="1234813"/>
                  <a:pt x="723043" y="1236542"/>
                  <a:pt x="733069" y="1236196"/>
                </a:cubicBezTo>
                <a:cubicBezTo>
                  <a:pt x="746901" y="1235735"/>
                  <a:pt x="760847" y="1236196"/>
                  <a:pt x="774677" y="1236196"/>
                </a:cubicBezTo>
                <a:cubicBezTo>
                  <a:pt x="812859" y="1236276"/>
                  <a:pt x="831957" y="1216914"/>
                  <a:pt x="831957" y="1178109"/>
                </a:cubicBezTo>
                <a:cubicBezTo>
                  <a:pt x="832072" y="1164279"/>
                  <a:pt x="832303" y="1150332"/>
                  <a:pt x="831957" y="1136503"/>
                </a:cubicBezTo>
                <a:cubicBezTo>
                  <a:pt x="831842" y="1130971"/>
                  <a:pt x="834147" y="1124747"/>
                  <a:pt x="825617" y="1121635"/>
                </a:cubicBezTo>
                <a:close/>
                <a:moveTo>
                  <a:pt x="9283957" y="1121520"/>
                </a:moveTo>
                <a:cubicBezTo>
                  <a:pt x="9244458" y="1121520"/>
                  <a:pt x="9224716" y="1141032"/>
                  <a:pt x="9224716" y="1180068"/>
                </a:cubicBezTo>
                <a:cubicBezTo>
                  <a:pt x="9224636" y="1217559"/>
                  <a:pt x="9243422" y="1236311"/>
                  <a:pt x="9281074" y="1236311"/>
                </a:cubicBezTo>
                <a:cubicBezTo>
                  <a:pt x="9320572" y="1236311"/>
                  <a:pt x="9340280" y="1216799"/>
                  <a:pt x="9340199" y="1177763"/>
                </a:cubicBezTo>
                <a:cubicBezTo>
                  <a:pt x="9340048" y="1140271"/>
                  <a:pt x="9321298" y="1121520"/>
                  <a:pt x="9283957" y="1121520"/>
                </a:cubicBezTo>
                <a:close/>
                <a:moveTo>
                  <a:pt x="911482" y="1121520"/>
                </a:moveTo>
                <a:cubicBezTo>
                  <a:pt x="871983" y="1121520"/>
                  <a:pt x="852241" y="1141032"/>
                  <a:pt x="852241" y="1180068"/>
                </a:cubicBezTo>
                <a:cubicBezTo>
                  <a:pt x="852161" y="1217559"/>
                  <a:pt x="870947" y="1236311"/>
                  <a:pt x="908599" y="1236311"/>
                </a:cubicBezTo>
                <a:cubicBezTo>
                  <a:pt x="948097" y="1236311"/>
                  <a:pt x="967805" y="1216799"/>
                  <a:pt x="967724" y="1177763"/>
                </a:cubicBezTo>
                <a:cubicBezTo>
                  <a:pt x="967573" y="1140271"/>
                  <a:pt x="948823" y="1121520"/>
                  <a:pt x="911482" y="1121520"/>
                </a:cubicBezTo>
                <a:close/>
                <a:moveTo>
                  <a:pt x="10390496" y="1121405"/>
                </a:moveTo>
                <a:cubicBezTo>
                  <a:pt x="10367906" y="1119446"/>
                  <a:pt x="10360645" y="1125784"/>
                  <a:pt x="10361913" y="1149412"/>
                </a:cubicBezTo>
                <a:cubicBezTo>
                  <a:pt x="10364102" y="1189287"/>
                  <a:pt x="10362374" y="1190324"/>
                  <a:pt x="10322842" y="1189287"/>
                </a:cubicBezTo>
                <a:cubicBezTo>
                  <a:pt x="10302443" y="1188711"/>
                  <a:pt x="10293914" y="1192976"/>
                  <a:pt x="10293798" y="1216027"/>
                </a:cubicBezTo>
                <a:cubicBezTo>
                  <a:pt x="10293684" y="1240692"/>
                  <a:pt x="10307975" y="1236772"/>
                  <a:pt x="10322265" y="1236772"/>
                </a:cubicBezTo>
                <a:cubicBezTo>
                  <a:pt x="10332754" y="1236772"/>
                  <a:pt x="10343126" y="1236772"/>
                  <a:pt x="10353498" y="1236772"/>
                </a:cubicBezTo>
                <a:cubicBezTo>
                  <a:pt x="10390990" y="1236853"/>
                  <a:pt x="10409777" y="1217790"/>
                  <a:pt x="10409858" y="1179607"/>
                </a:cubicBezTo>
                <a:lnTo>
                  <a:pt x="10409743" y="1179722"/>
                </a:lnTo>
                <a:cubicBezTo>
                  <a:pt x="10409743" y="1166699"/>
                  <a:pt x="10408936" y="1153676"/>
                  <a:pt x="10409973" y="1140767"/>
                </a:cubicBezTo>
                <a:cubicBezTo>
                  <a:pt x="10411241" y="1125554"/>
                  <a:pt x="10404556" y="1122556"/>
                  <a:pt x="10390496" y="1121405"/>
                </a:cubicBezTo>
                <a:close/>
                <a:moveTo>
                  <a:pt x="2018021" y="1121405"/>
                </a:moveTo>
                <a:cubicBezTo>
                  <a:pt x="1995431" y="1119446"/>
                  <a:pt x="1988170" y="1125784"/>
                  <a:pt x="1989438" y="1149412"/>
                </a:cubicBezTo>
                <a:cubicBezTo>
                  <a:pt x="1991627" y="1189287"/>
                  <a:pt x="1989899" y="1190324"/>
                  <a:pt x="1950367" y="1189287"/>
                </a:cubicBezTo>
                <a:cubicBezTo>
                  <a:pt x="1929968" y="1188711"/>
                  <a:pt x="1921439" y="1192976"/>
                  <a:pt x="1921323" y="1216027"/>
                </a:cubicBezTo>
                <a:cubicBezTo>
                  <a:pt x="1921209" y="1240692"/>
                  <a:pt x="1935500" y="1236772"/>
                  <a:pt x="1949790" y="1236772"/>
                </a:cubicBezTo>
                <a:cubicBezTo>
                  <a:pt x="1960279" y="1236772"/>
                  <a:pt x="1970651" y="1236772"/>
                  <a:pt x="1981023" y="1236772"/>
                </a:cubicBezTo>
                <a:cubicBezTo>
                  <a:pt x="2018515" y="1236853"/>
                  <a:pt x="2037302" y="1217790"/>
                  <a:pt x="2037383" y="1179607"/>
                </a:cubicBezTo>
                <a:lnTo>
                  <a:pt x="2037268" y="1179722"/>
                </a:lnTo>
                <a:cubicBezTo>
                  <a:pt x="2037268" y="1166699"/>
                  <a:pt x="2036461" y="1153676"/>
                  <a:pt x="2037498" y="1140767"/>
                </a:cubicBezTo>
                <a:cubicBezTo>
                  <a:pt x="2038766" y="1125554"/>
                  <a:pt x="2032081" y="1122556"/>
                  <a:pt x="2018021" y="1121405"/>
                </a:cubicBezTo>
                <a:close/>
                <a:moveTo>
                  <a:pt x="8773272" y="1121290"/>
                </a:moveTo>
                <a:cubicBezTo>
                  <a:pt x="8755638" y="1120828"/>
                  <a:pt x="8752642" y="1128320"/>
                  <a:pt x="8754255" y="1142726"/>
                </a:cubicBezTo>
                <a:cubicBezTo>
                  <a:pt x="8755523" y="1154713"/>
                  <a:pt x="8749415" y="1169235"/>
                  <a:pt x="8771658" y="1169119"/>
                </a:cubicBezTo>
                <a:cubicBezTo>
                  <a:pt x="8864322" y="1168313"/>
                  <a:pt x="8957100" y="1168313"/>
                  <a:pt x="9049878" y="1169119"/>
                </a:cubicBezTo>
                <a:lnTo>
                  <a:pt x="9049878" y="1169235"/>
                </a:lnTo>
                <a:cubicBezTo>
                  <a:pt x="9072007" y="1169350"/>
                  <a:pt x="9066475" y="1155174"/>
                  <a:pt x="9067512" y="1143072"/>
                </a:cubicBezTo>
                <a:cubicBezTo>
                  <a:pt x="9068664" y="1129127"/>
                  <a:pt x="9067051" y="1120713"/>
                  <a:pt x="9048840" y="1121290"/>
                </a:cubicBezTo>
                <a:cubicBezTo>
                  <a:pt x="9003778" y="1122673"/>
                  <a:pt x="8958714" y="1121751"/>
                  <a:pt x="8913650" y="1121751"/>
                </a:cubicBezTo>
                <a:cubicBezTo>
                  <a:pt x="8866858" y="1121751"/>
                  <a:pt x="8820064" y="1122556"/>
                  <a:pt x="8773272" y="1121290"/>
                </a:cubicBezTo>
                <a:close/>
                <a:moveTo>
                  <a:pt x="5429450" y="1121290"/>
                </a:moveTo>
                <a:cubicBezTo>
                  <a:pt x="5383466" y="1122673"/>
                  <a:pt x="5337597" y="1121751"/>
                  <a:pt x="5291609" y="1121751"/>
                </a:cubicBezTo>
                <a:cubicBezTo>
                  <a:pt x="5244819" y="1121751"/>
                  <a:pt x="5198025" y="1122212"/>
                  <a:pt x="5151233" y="1121520"/>
                </a:cubicBezTo>
                <a:cubicBezTo>
                  <a:pt x="5136710" y="1121290"/>
                  <a:pt x="5127606" y="1123479"/>
                  <a:pt x="5129334" y="1140882"/>
                </a:cubicBezTo>
                <a:cubicBezTo>
                  <a:pt x="5130715" y="1154596"/>
                  <a:pt x="5127260" y="1169004"/>
                  <a:pt x="5149504" y="1168889"/>
                </a:cubicBezTo>
                <a:cubicBezTo>
                  <a:pt x="5243202" y="1168196"/>
                  <a:pt x="5336788" y="1168082"/>
                  <a:pt x="5430374" y="1168889"/>
                </a:cubicBezTo>
                <a:lnTo>
                  <a:pt x="5430258" y="1169004"/>
                </a:lnTo>
                <a:cubicBezTo>
                  <a:pt x="5452271" y="1169235"/>
                  <a:pt x="5447084" y="1155405"/>
                  <a:pt x="5448007" y="1143072"/>
                </a:cubicBezTo>
                <a:cubicBezTo>
                  <a:pt x="5449045" y="1129242"/>
                  <a:pt x="5447777" y="1120713"/>
                  <a:pt x="5429450" y="1121290"/>
                </a:cubicBezTo>
                <a:close/>
                <a:moveTo>
                  <a:pt x="400797" y="1121290"/>
                </a:moveTo>
                <a:cubicBezTo>
                  <a:pt x="383163" y="1120828"/>
                  <a:pt x="380167" y="1128320"/>
                  <a:pt x="381780" y="1142726"/>
                </a:cubicBezTo>
                <a:cubicBezTo>
                  <a:pt x="383048" y="1154713"/>
                  <a:pt x="376940" y="1169235"/>
                  <a:pt x="399183" y="1169119"/>
                </a:cubicBezTo>
                <a:cubicBezTo>
                  <a:pt x="491847" y="1168313"/>
                  <a:pt x="584625" y="1168313"/>
                  <a:pt x="677403" y="1169119"/>
                </a:cubicBezTo>
                <a:lnTo>
                  <a:pt x="677403" y="1169235"/>
                </a:lnTo>
                <a:cubicBezTo>
                  <a:pt x="699532" y="1169350"/>
                  <a:pt x="694000" y="1155174"/>
                  <a:pt x="695037" y="1143072"/>
                </a:cubicBezTo>
                <a:cubicBezTo>
                  <a:pt x="696189" y="1129127"/>
                  <a:pt x="694576" y="1120713"/>
                  <a:pt x="676365" y="1121290"/>
                </a:cubicBezTo>
                <a:cubicBezTo>
                  <a:pt x="631303" y="1122673"/>
                  <a:pt x="586239" y="1121751"/>
                  <a:pt x="541175" y="1121751"/>
                </a:cubicBezTo>
                <a:cubicBezTo>
                  <a:pt x="494383" y="1121751"/>
                  <a:pt x="447589" y="1122556"/>
                  <a:pt x="400797" y="1121290"/>
                </a:cubicBezTo>
                <a:close/>
                <a:moveTo>
                  <a:pt x="8074497" y="1121174"/>
                </a:moveTo>
                <a:lnTo>
                  <a:pt x="8074497" y="1121290"/>
                </a:lnTo>
                <a:cubicBezTo>
                  <a:pt x="8034769" y="1121209"/>
                  <a:pt x="8014912" y="1140686"/>
                  <a:pt x="8014912" y="1179722"/>
                </a:cubicBezTo>
                <a:cubicBezTo>
                  <a:pt x="8014912" y="1217214"/>
                  <a:pt x="8033778" y="1235964"/>
                  <a:pt x="8071500" y="1235964"/>
                </a:cubicBezTo>
                <a:cubicBezTo>
                  <a:pt x="8110306" y="1235964"/>
                  <a:pt x="8129702" y="1216868"/>
                  <a:pt x="8129702" y="1178685"/>
                </a:cubicBezTo>
                <a:cubicBezTo>
                  <a:pt x="8129783" y="1140340"/>
                  <a:pt x="8111378" y="1121174"/>
                  <a:pt x="8074497" y="1121174"/>
                </a:cubicBezTo>
                <a:close/>
                <a:moveTo>
                  <a:pt x="7565656" y="1121174"/>
                </a:moveTo>
                <a:cubicBezTo>
                  <a:pt x="7548253" y="1121059"/>
                  <a:pt x="7543299" y="1126361"/>
                  <a:pt x="7544221" y="1143072"/>
                </a:cubicBezTo>
                <a:cubicBezTo>
                  <a:pt x="7545026" y="1157710"/>
                  <a:pt x="7542952" y="1169811"/>
                  <a:pt x="7564965" y="1169004"/>
                </a:cubicBezTo>
                <a:cubicBezTo>
                  <a:pt x="7610950" y="1167391"/>
                  <a:pt x="7656936" y="1168543"/>
                  <a:pt x="7702923" y="1168543"/>
                </a:cubicBezTo>
                <a:lnTo>
                  <a:pt x="7702923" y="1168889"/>
                </a:lnTo>
                <a:cubicBezTo>
                  <a:pt x="7748909" y="1168889"/>
                  <a:pt x="7794893" y="1168196"/>
                  <a:pt x="7840880" y="1169235"/>
                </a:cubicBezTo>
                <a:lnTo>
                  <a:pt x="7840880" y="1169119"/>
                </a:lnTo>
                <a:cubicBezTo>
                  <a:pt x="7860588" y="1169580"/>
                  <a:pt x="7863240" y="1160358"/>
                  <a:pt x="7863355" y="1143648"/>
                </a:cubicBezTo>
                <a:cubicBezTo>
                  <a:pt x="7863469" y="1127052"/>
                  <a:pt x="7859206" y="1121059"/>
                  <a:pt x="7841571" y="1121174"/>
                </a:cubicBezTo>
                <a:cubicBezTo>
                  <a:pt x="7749599" y="1121981"/>
                  <a:pt x="7657629" y="1122096"/>
                  <a:pt x="7565656" y="1121174"/>
                </a:cubicBezTo>
                <a:close/>
                <a:moveTo>
                  <a:pt x="6865498" y="1121059"/>
                </a:moveTo>
                <a:lnTo>
                  <a:pt x="6865556" y="1121078"/>
                </a:lnTo>
                <a:lnTo>
                  <a:pt x="6823605" y="1134948"/>
                </a:lnTo>
                <a:cubicBezTo>
                  <a:pt x="6814268" y="1144207"/>
                  <a:pt x="6809601" y="1158096"/>
                  <a:pt x="6809601" y="1176610"/>
                </a:cubicBezTo>
                <a:cubicBezTo>
                  <a:pt x="6809601" y="1216108"/>
                  <a:pt x="6829655" y="1235850"/>
                  <a:pt x="6869761" y="1235850"/>
                </a:cubicBezTo>
                <a:cubicBezTo>
                  <a:pt x="6907023" y="1235850"/>
                  <a:pt x="6925545" y="1217295"/>
                  <a:pt x="6925314" y="1180183"/>
                </a:cubicBezTo>
                <a:cubicBezTo>
                  <a:pt x="6925159" y="1160475"/>
                  <a:pt x="6920097" y="1145693"/>
                  <a:pt x="6910128" y="1135840"/>
                </a:cubicBezTo>
                <a:lnTo>
                  <a:pt x="6865556" y="1121078"/>
                </a:lnTo>
                <a:lnTo>
                  <a:pt x="6865614" y="1121059"/>
                </a:lnTo>
                <a:close/>
                <a:moveTo>
                  <a:pt x="6361039" y="1121059"/>
                </a:moveTo>
                <a:cubicBezTo>
                  <a:pt x="6343059" y="1120598"/>
                  <a:pt x="6338911" y="1127398"/>
                  <a:pt x="6339487" y="1143648"/>
                </a:cubicBezTo>
                <a:cubicBezTo>
                  <a:pt x="6340062" y="1157940"/>
                  <a:pt x="6339600" y="1168774"/>
                  <a:pt x="6359423" y="1168658"/>
                </a:cubicBezTo>
                <a:cubicBezTo>
                  <a:pt x="6450704" y="1167967"/>
                  <a:pt x="6541984" y="1168082"/>
                  <a:pt x="6633265" y="1168774"/>
                </a:cubicBezTo>
                <a:cubicBezTo>
                  <a:pt x="6652511" y="1168889"/>
                  <a:pt x="6653089" y="1158631"/>
                  <a:pt x="6653550" y="1143879"/>
                </a:cubicBezTo>
                <a:cubicBezTo>
                  <a:pt x="6654009" y="1127859"/>
                  <a:pt x="6650667" y="1120598"/>
                  <a:pt x="6632342" y="1121059"/>
                </a:cubicBezTo>
                <a:cubicBezTo>
                  <a:pt x="6587163" y="1122326"/>
                  <a:pt x="6541868" y="1121520"/>
                  <a:pt x="6496689" y="1121520"/>
                </a:cubicBezTo>
                <a:cubicBezTo>
                  <a:pt x="6451397" y="1121520"/>
                  <a:pt x="6406215" y="1122326"/>
                  <a:pt x="6361039" y="1121059"/>
                </a:cubicBezTo>
                <a:close/>
                <a:moveTo>
                  <a:pt x="6780555" y="1120944"/>
                </a:moveTo>
                <a:cubicBezTo>
                  <a:pt x="6754396" y="1113681"/>
                  <a:pt x="6742755" y="1121981"/>
                  <a:pt x="6742523" y="1148951"/>
                </a:cubicBezTo>
                <a:cubicBezTo>
                  <a:pt x="6742406" y="1161858"/>
                  <a:pt x="6745867" y="1176956"/>
                  <a:pt x="6740449" y="1187329"/>
                </a:cubicBezTo>
                <a:cubicBezTo>
                  <a:pt x="6731458" y="1204617"/>
                  <a:pt x="6716247" y="1186407"/>
                  <a:pt x="6703222" y="1188020"/>
                </a:cubicBezTo>
                <a:lnTo>
                  <a:pt x="6703222" y="1187790"/>
                </a:lnTo>
                <a:cubicBezTo>
                  <a:pt x="6686858" y="1189748"/>
                  <a:pt x="6674064" y="1187444"/>
                  <a:pt x="6673717" y="1211878"/>
                </a:cubicBezTo>
                <a:cubicBezTo>
                  <a:pt x="6673487" y="1235964"/>
                  <a:pt x="6684782" y="1236772"/>
                  <a:pt x="6702071" y="1235620"/>
                </a:cubicBezTo>
                <a:cubicBezTo>
                  <a:pt x="6711520" y="1235043"/>
                  <a:pt x="6721086" y="1235620"/>
                  <a:pt x="6730653" y="1235620"/>
                </a:cubicBezTo>
                <a:cubicBezTo>
                  <a:pt x="6742869" y="1235620"/>
                  <a:pt x="6755088" y="1234813"/>
                  <a:pt x="6767072" y="1235850"/>
                </a:cubicBezTo>
                <a:cubicBezTo>
                  <a:pt x="6783324" y="1237348"/>
                  <a:pt x="6790930" y="1232738"/>
                  <a:pt x="6790009" y="1214759"/>
                </a:cubicBezTo>
                <a:cubicBezTo>
                  <a:pt x="6788624" y="1188827"/>
                  <a:pt x="6789546" y="1162781"/>
                  <a:pt x="6789546" y="1136848"/>
                </a:cubicBezTo>
                <a:cubicBezTo>
                  <a:pt x="6789546" y="1130049"/>
                  <a:pt x="6790125" y="1123594"/>
                  <a:pt x="6780555" y="1120944"/>
                </a:cubicBezTo>
                <a:close/>
                <a:moveTo>
                  <a:pt x="5655808" y="1120944"/>
                </a:moveTo>
                <a:cubicBezTo>
                  <a:pt x="5618846" y="1120944"/>
                  <a:pt x="5600336" y="1139417"/>
                  <a:pt x="5600256" y="1176380"/>
                </a:cubicBezTo>
                <a:cubicBezTo>
                  <a:pt x="5600177" y="1215876"/>
                  <a:pt x="5619999" y="1235620"/>
                  <a:pt x="5659728" y="1235620"/>
                </a:cubicBezTo>
                <a:cubicBezTo>
                  <a:pt x="5696836" y="1235700"/>
                  <a:pt x="5715312" y="1217214"/>
                  <a:pt x="5715163" y="1180183"/>
                </a:cubicBezTo>
                <a:cubicBezTo>
                  <a:pt x="5714933" y="1140686"/>
                  <a:pt x="5695142" y="1120944"/>
                  <a:pt x="5655808" y="1120944"/>
                </a:cubicBezTo>
                <a:close/>
                <a:moveTo>
                  <a:pt x="7970769" y="1120483"/>
                </a:moveTo>
                <a:cubicBezTo>
                  <a:pt x="7949910" y="1120368"/>
                  <a:pt x="7945644" y="1128666"/>
                  <a:pt x="7946797" y="1146646"/>
                </a:cubicBezTo>
                <a:lnTo>
                  <a:pt x="7946682" y="1146760"/>
                </a:lnTo>
                <a:cubicBezTo>
                  <a:pt x="7947604" y="1160476"/>
                  <a:pt x="7951176" y="1177187"/>
                  <a:pt x="7945183" y="1187675"/>
                </a:cubicBezTo>
                <a:cubicBezTo>
                  <a:pt x="7936079" y="1203580"/>
                  <a:pt x="7919251" y="1183871"/>
                  <a:pt x="7905536" y="1188942"/>
                </a:cubicBezTo>
                <a:cubicBezTo>
                  <a:pt x="7896894" y="1192054"/>
                  <a:pt x="7883985" y="1182834"/>
                  <a:pt x="7879605" y="1198509"/>
                </a:cubicBezTo>
                <a:cubicBezTo>
                  <a:pt x="7872229" y="1224901"/>
                  <a:pt x="7880297" y="1235964"/>
                  <a:pt x="7907842" y="1236081"/>
                </a:cubicBezTo>
                <a:cubicBezTo>
                  <a:pt x="7917293" y="1236081"/>
                  <a:pt x="7926858" y="1236081"/>
                  <a:pt x="7936423" y="1236081"/>
                </a:cubicBezTo>
                <a:cubicBezTo>
                  <a:pt x="7948525" y="1236081"/>
                  <a:pt x="7960857" y="1234927"/>
                  <a:pt x="7972844" y="1236311"/>
                </a:cubicBezTo>
                <a:cubicBezTo>
                  <a:pt x="7992437" y="1238500"/>
                  <a:pt x="7999006" y="1231586"/>
                  <a:pt x="7997048" y="1211648"/>
                </a:cubicBezTo>
                <a:cubicBezTo>
                  <a:pt x="7994972" y="1190095"/>
                  <a:pt x="7994972" y="1168196"/>
                  <a:pt x="7996586" y="1146646"/>
                </a:cubicBezTo>
                <a:cubicBezTo>
                  <a:pt x="7998200" y="1126130"/>
                  <a:pt x="7991169" y="1120483"/>
                  <a:pt x="7970769" y="1120483"/>
                </a:cubicBezTo>
                <a:close/>
                <a:moveTo>
                  <a:pt x="5492726" y="1120483"/>
                </a:moveTo>
                <a:cubicBezTo>
                  <a:pt x="5475899" y="1120368"/>
                  <a:pt x="5463335" y="1119676"/>
                  <a:pt x="5463568" y="1143763"/>
                </a:cubicBezTo>
                <a:cubicBezTo>
                  <a:pt x="5463797" y="1166353"/>
                  <a:pt x="5473364" y="1170618"/>
                  <a:pt x="5491804" y="1167736"/>
                </a:cubicBezTo>
                <a:cubicBezTo>
                  <a:pt x="5514163" y="1172462"/>
                  <a:pt x="5517044" y="1160706"/>
                  <a:pt x="5517964" y="1141689"/>
                </a:cubicBezTo>
                <a:cubicBezTo>
                  <a:pt x="5518889" y="1120483"/>
                  <a:pt x="5508055" y="1120483"/>
                  <a:pt x="5492726" y="1120483"/>
                </a:cubicBezTo>
                <a:close/>
                <a:moveTo>
                  <a:pt x="6699767" y="1120137"/>
                </a:moveTo>
                <a:cubicBezTo>
                  <a:pt x="6681670" y="1120137"/>
                  <a:pt x="6672681" y="1123134"/>
                  <a:pt x="6673833" y="1143994"/>
                </a:cubicBezTo>
                <a:cubicBezTo>
                  <a:pt x="6674756" y="1160821"/>
                  <a:pt x="6677982" y="1168658"/>
                  <a:pt x="6697346" y="1168543"/>
                </a:cubicBezTo>
                <a:lnTo>
                  <a:pt x="6697346" y="1168658"/>
                </a:lnTo>
                <a:cubicBezTo>
                  <a:pt x="6716477" y="1168543"/>
                  <a:pt x="6725583" y="1163933"/>
                  <a:pt x="6721202" y="1143648"/>
                </a:cubicBezTo>
                <a:cubicBezTo>
                  <a:pt x="6725811" y="1125093"/>
                  <a:pt x="6718090" y="1120137"/>
                  <a:pt x="6699767" y="1120137"/>
                </a:cubicBezTo>
                <a:close/>
                <a:moveTo>
                  <a:pt x="5562746" y="1117652"/>
                </a:moveTo>
                <a:cubicBezTo>
                  <a:pt x="5546534" y="1117976"/>
                  <a:pt x="5532573" y="1130164"/>
                  <a:pt x="5532489" y="1147797"/>
                </a:cubicBezTo>
                <a:cubicBezTo>
                  <a:pt x="5532373" y="1161628"/>
                  <a:pt x="5536980" y="1178916"/>
                  <a:pt x="5530529" y="1188481"/>
                </a:cubicBezTo>
                <a:lnTo>
                  <a:pt x="5530529" y="1188366"/>
                </a:lnTo>
                <a:cubicBezTo>
                  <a:pt x="5521425" y="1201736"/>
                  <a:pt x="5504480" y="1186637"/>
                  <a:pt x="5490420" y="1187905"/>
                </a:cubicBezTo>
                <a:cubicBezTo>
                  <a:pt x="5474975" y="1189287"/>
                  <a:pt x="5464143" y="1189173"/>
                  <a:pt x="5463911" y="1209688"/>
                </a:cubicBezTo>
                <a:cubicBezTo>
                  <a:pt x="5463681" y="1229511"/>
                  <a:pt x="5468637" y="1238848"/>
                  <a:pt x="5489960" y="1235850"/>
                </a:cubicBezTo>
                <a:cubicBezTo>
                  <a:pt x="5501024" y="1234351"/>
                  <a:pt x="5512432" y="1235620"/>
                  <a:pt x="5523728" y="1235620"/>
                </a:cubicBezTo>
                <a:cubicBezTo>
                  <a:pt x="5537673" y="1235620"/>
                  <a:pt x="5551505" y="1234927"/>
                  <a:pt x="5565333" y="1235850"/>
                </a:cubicBezTo>
                <a:cubicBezTo>
                  <a:pt x="5579166" y="1236887"/>
                  <a:pt x="5585734" y="1233545"/>
                  <a:pt x="5585041" y="1217756"/>
                </a:cubicBezTo>
                <a:cubicBezTo>
                  <a:pt x="5583774" y="1190902"/>
                  <a:pt x="5584812" y="1164048"/>
                  <a:pt x="5584582" y="1137194"/>
                </a:cubicBezTo>
                <a:cubicBezTo>
                  <a:pt x="5584465" y="1131662"/>
                  <a:pt x="5586656" y="1125208"/>
                  <a:pt x="5579279" y="1121520"/>
                </a:cubicBezTo>
                <a:cubicBezTo>
                  <a:pt x="5573806" y="1118754"/>
                  <a:pt x="5568150" y="1117544"/>
                  <a:pt x="5562746" y="1117652"/>
                </a:cubicBezTo>
                <a:close/>
                <a:moveTo>
                  <a:pt x="4282806" y="1056864"/>
                </a:moveTo>
                <a:cubicBezTo>
                  <a:pt x="4263441" y="1056403"/>
                  <a:pt x="4260329" y="1064701"/>
                  <a:pt x="4260561" y="1081412"/>
                </a:cubicBezTo>
                <a:cubicBezTo>
                  <a:pt x="4260678" y="1097547"/>
                  <a:pt x="4261713" y="1109419"/>
                  <a:pt x="4282344" y="1104001"/>
                </a:cubicBezTo>
                <a:cubicBezTo>
                  <a:pt x="4300438" y="1107690"/>
                  <a:pt x="4308850" y="1102733"/>
                  <a:pt x="4308622" y="1081988"/>
                </a:cubicBezTo>
                <a:cubicBezTo>
                  <a:pt x="4308390" y="1062396"/>
                  <a:pt x="4301246" y="1057325"/>
                  <a:pt x="4282806" y="1056864"/>
                </a:cubicBezTo>
                <a:close/>
                <a:moveTo>
                  <a:pt x="4025891" y="1056315"/>
                </a:moveTo>
                <a:cubicBezTo>
                  <a:pt x="4008504" y="1056603"/>
                  <a:pt x="3991043" y="1057439"/>
                  <a:pt x="3973697" y="1057439"/>
                </a:cubicBezTo>
                <a:lnTo>
                  <a:pt x="3973583" y="1057554"/>
                </a:lnTo>
                <a:cubicBezTo>
                  <a:pt x="3942234" y="1057554"/>
                  <a:pt x="3926867" y="1073079"/>
                  <a:pt x="3927482" y="1104116"/>
                </a:cubicBezTo>
                <a:cubicBezTo>
                  <a:pt x="3950070" y="1104577"/>
                  <a:pt x="3972545" y="1105155"/>
                  <a:pt x="3995019" y="1105616"/>
                </a:cubicBezTo>
                <a:cubicBezTo>
                  <a:pt x="4069587" y="1105155"/>
                  <a:pt x="4144154" y="1104233"/>
                  <a:pt x="4218725" y="1105155"/>
                </a:cubicBezTo>
                <a:cubicBezTo>
                  <a:pt x="4238549" y="1105385"/>
                  <a:pt x="4240620" y="1097547"/>
                  <a:pt x="4240853" y="1081066"/>
                </a:cubicBezTo>
                <a:cubicBezTo>
                  <a:pt x="4241082" y="1063318"/>
                  <a:pt x="4236129" y="1058015"/>
                  <a:pt x="4217688" y="1056978"/>
                </a:cubicBezTo>
                <a:cubicBezTo>
                  <a:pt x="4171009" y="1054212"/>
                  <a:pt x="4124678" y="1064470"/>
                  <a:pt x="4077655" y="1058476"/>
                </a:cubicBezTo>
                <a:cubicBezTo>
                  <a:pt x="4060599" y="1056286"/>
                  <a:pt x="4043281" y="1056027"/>
                  <a:pt x="4025891" y="1056315"/>
                </a:cubicBezTo>
                <a:close/>
                <a:moveTo>
                  <a:pt x="11189426" y="1056056"/>
                </a:moveTo>
                <a:cubicBezTo>
                  <a:pt x="11168910" y="1055249"/>
                  <a:pt x="11170870" y="1068504"/>
                  <a:pt x="11170178" y="1081873"/>
                </a:cubicBezTo>
                <a:cubicBezTo>
                  <a:pt x="11169486" y="1096049"/>
                  <a:pt x="11171908" y="1104348"/>
                  <a:pt x="11189541" y="1104001"/>
                </a:cubicBezTo>
                <a:cubicBezTo>
                  <a:pt x="11235412" y="1102965"/>
                  <a:pt x="11281397" y="1103654"/>
                  <a:pt x="11327383" y="1103654"/>
                </a:cubicBezTo>
                <a:cubicBezTo>
                  <a:pt x="11371525" y="1103654"/>
                  <a:pt x="11415782" y="1103079"/>
                  <a:pt x="11460039" y="1104001"/>
                </a:cubicBezTo>
                <a:cubicBezTo>
                  <a:pt x="11476865" y="1104348"/>
                  <a:pt x="11485048" y="1101235"/>
                  <a:pt x="11484818" y="1081643"/>
                </a:cubicBezTo>
                <a:cubicBezTo>
                  <a:pt x="11484702" y="1062742"/>
                  <a:pt x="11479631" y="1053751"/>
                  <a:pt x="11459808" y="1056287"/>
                </a:cubicBezTo>
                <a:cubicBezTo>
                  <a:pt x="11426961" y="1060320"/>
                  <a:pt x="11392846" y="1061357"/>
                  <a:pt x="11361036" y="1062281"/>
                </a:cubicBezTo>
                <a:cubicBezTo>
                  <a:pt x="11330034" y="1063087"/>
                  <a:pt x="11295342" y="1058476"/>
                  <a:pt x="11262264" y="1056632"/>
                </a:cubicBezTo>
                <a:cubicBezTo>
                  <a:pt x="11238062" y="1055366"/>
                  <a:pt x="11213628" y="1057093"/>
                  <a:pt x="11189426" y="1056056"/>
                </a:cubicBezTo>
                <a:close/>
                <a:moveTo>
                  <a:pt x="2816951" y="1056056"/>
                </a:moveTo>
                <a:cubicBezTo>
                  <a:pt x="2796435" y="1055249"/>
                  <a:pt x="2798395" y="1068504"/>
                  <a:pt x="2797703" y="1081873"/>
                </a:cubicBezTo>
                <a:cubicBezTo>
                  <a:pt x="2797011" y="1096049"/>
                  <a:pt x="2799433" y="1104348"/>
                  <a:pt x="2817066" y="1104001"/>
                </a:cubicBezTo>
                <a:cubicBezTo>
                  <a:pt x="2862937" y="1102965"/>
                  <a:pt x="2908922" y="1103654"/>
                  <a:pt x="2954908" y="1103654"/>
                </a:cubicBezTo>
                <a:cubicBezTo>
                  <a:pt x="2999050" y="1103654"/>
                  <a:pt x="3043307" y="1103079"/>
                  <a:pt x="3087564" y="1104001"/>
                </a:cubicBezTo>
                <a:cubicBezTo>
                  <a:pt x="3104390" y="1104348"/>
                  <a:pt x="3112573" y="1101235"/>
                  <a:pt x="3112343" y="1081643"/>
                </a:cubicBezTo>
                <a:cubicBezTo>
                  <a:pt x="3112227" y="1062742"/>
                  <a:pt x="3107156" y="1053751"/>
                  <a:pt x="3087333" y="1056287"/>
                </a:cubicBezTo>
                <a:cubicBezTo>
                  <a:pt x="3054486" y="1060320"/>
                  <a:pt x="3020371" y="1061357"/>
                  <a:pt x="2988561" y="1062281"/>
                </a:cubicBezTo>
                <a:cubicBezTo>
                  <a:pt x="2957559" y="1063087"/>
                  <a:pt x="2922867" y="1058476"/>
                  <a:pt x="2889789" y="1056632"/>
                </a:cubicBezTo>
                <a:cubicBezTo>
                  <a:pt x="2865587" y="1055366"/>
                  <a:pt x="2841153" y="1057093"/>
                  <a:pt x="2816951" y="1056056"/>
                </a:cubicBezTo>
                <a:close/>
                <a:moveTo>
                  <a:pt x="5016961" y="1055710"/>
                </a:moveTo>
                <a:cubicBezTo>
                  <a:pt x="5010050" y="1055827"/>
                  <a:pt x="5003709" y="1055480"/>
                  <a:pt x="5000943" y="1064816"/>
                </a:cubicBezTo>
                <a:cubicBezTo>
                  <a:pt x="4993451" y="1090517"/>
                  <a:pt x="5002096" y="1102965"/>
                  <a:pt x="5028718" y="1102965"/>
                </a:cubicBezTo>
                <a:cubicBezTo>
                  <a:pt x="5038286" y="1102965"/>
                  <a:pt x="5047734" y="1102965"/>
                  <a:pt x="5057303" y="1102965"/>
                </a:cubicBezTo>
                <a:cubicBezTo>
                  <a:pt x="5071247" y="1102965"/>
                  <a:pt x="5085191" y="1101926"/>
                  <a:pt x="5098908" y="1103194"/>
                </a:cubicBezTo>
                <a:cubicBezTo>
                  <a:pt x="5115736" y="1104809"/>
                  <a:pt x="5117807" y="1095703"/>
                  <a:pt x="5116080" y="1082910"/>
                </a:cubicBezTo>
                <a:lnTo>
                  <a:pt x="5115964" y="1083026"/>
                </a:lnTo>
                <a:cubicBezTo>
                  <a:pt x="5114468" y="1071962"/>
                  <a:pt x="5123456" y="1055134"/>
                  <a:pt x="5100175" y="1055710"/>
                </a:cubicBezTo>
                <a:cubicBezTo>
                  <a:pt x="5072398" y="1056287"/>
                  <a:pt x="5044738" y="1055710"/>
                  <a:pt x="5016961" y="1055710"/>
                </a:cubicBezTo>
                <a:close/>
                <a:moveTo>
                  <a:pt x="10221708" y="1055696"/>
                </a:moveTo>
                <a:cubicBezTo>
                  <a:pt x="10209463" y="1055193"/>
                  <a:pt x="10197332" y="1055076"/>
                  <a:pt x="10185691" y="1057554"/>
                </a:cubicBezTo>
                <a:cubicBezTo>
                  <a:pt x="10161604" y="1062626"/>
                  <a:pt x="10139360" y="1056749"/>
                  <a:pt x="10116310" y="1056517"/>
                </a:cubicBezTo>
                <a:cubicBezTo>
                  <a:pt x="10072860" y="1055942"/>
                  <a:pt x="10029294" y="1057439"/>
                  <a:pt x="9985959" y="1055942"/>
                </a:cubicBezTo>
                <a:cubicBezTo>
                  <a:pt x="9963600" y="1055134"/>
                  <a:pt x="9961064" y="1065392"/>
                  <a:pt x="9960374" y="1084178"/>
                </a:cubicBezTo>
                <a:cubicBezTo>
                  <a:pt x="9959682" y="1104809"/>
                  <a:pt x="9970860" y="1103770"/>
                  <a:pt x="9984807" y="1103770"/>
                </a:cubicBezTo>
                <a:cubicBezTo>
                  <a:pt x="10029986" y="1103426"/>
                  <a:pt x="10075164" y="1103654"/>
                  <a:pt x="10120344" y="1103654"/>
                </a:cubicBezTo>
                <a:cubicBezTo>
                  <a:pt x="10166445" y="1103654"/>
                  <a:pt x="10212546" y="1102850"/>
                  <a:pt x="10258532" y="1104116"/>
                </a:cubicBezTo>
                <a:cubicBezTo>
                  <a:pt x="10276741" y="1104694"/>
                  <a:pt x="10280083" y="1097662"/>
                  <a:pt x="10279622" y="1081643"/>
                </a:cubicBezTo>
                <a:cubicBezTo>
                  <a:pt x="10279161" y="1066430"/>
                  <a:pt x="10280083" y="1054558"/>
                  <a:pt x="10258416" y="1056171"/>
                </a:cubicBezTo>
                <a:cubicBezTo>
                  <a:pt x="10246314" y="1057093"/>
                  <a:pt x="10233954" y="1056200"/>
                  <a:pt x="10221708" y="1055696"/>
                </a:cubicBezTo>
                <a:close/>
                <a:moveTo>
                  <a:pt x="1849233" y="1055696"/>
                </a:moveTo>
                <a:cubicBezTo>
                  <a:pt x="1836988" y="1055193"/>
                  <a:pt x="1824857" y="1055076"/>
                  <a:pt x="1813216" y="1057554"/>
                </a:cubicBezTo>
                <a:cubicBezTo>
                  <a:pt x="1789129" y="1062626"/>
                  <a:pt x="1766885" y="1056749"/>
                  <a:pt x="1743835" y="1056517"/>
                </a:cubicBezTo>
                <a:cubicBezTo>
                  <a:pt x="1700385" y="1055942"/>
                  <a:pt x="1656819" y="1057439"/>
                  <a:pt x="1613484" y="1055942"/>
                </a:cubicBezTo>
                <a:cubicBezTo>
                  <a:pt x="1591125" y="1055134"/>
                  <a:pt x="1588589" y="1065392"/>
                  <a:pt x="1587899" y="1084178"/>
                </a:cubicBezTo>
                <a:cubicBezTo>
                  <a:pt x="1587207" y="1104809"/>
                  <a:pt x="1598385" y="1103770"/>
                  <a:pt x="1612332" y="1103770"/>
                </a:cubicBezTo>
                <a:cubicBezTo>
                  <a:pt x="1657511" y="1103426"/>
                  <a:pt x="1702689" y="1103654"/>
                  <a:pt x="1747869" y="1103654"/>
                </a:cubicBezTo>
                <a:cubicBezTo>
                  <a:pt x="1793970" y="1103654"/>
                  <a:pt x="1840071" y="1102850"/>
                  <a:pt x="1886057" y="1104116"/>
                </a:cubicBezTo>
                <a:cubicBezTo>
                  <a:pt x="1904266" y="1104694"/>
                  <a:pt x="1907608" y="1097662"/>
                  <a:pt x="1907147" y="1081643"/>
                </a:cubicBezTo>
                <a:cubicBezTo>
                  <a:pt x="1906686" y="1066430"/>
                  <a:pt x="1907608" y="1054558"/>
                  <a:pt x="1885941" y="1056171"/>
                </a:cubicBezTo>
                <a:cubicBezTo>
                  <a:pt x="1873839" y="1057093"/>
                  <a:pt x="1861479" y="1056200"/>
                  <a:pt x="1849233" y="1055696"/>
                </a:cubicBezTo>
                <a:close/>
                <a:moveTo>
                  <a:pt x="9852497" y="1055595"/>
                </a:moveTo>
                <a:cubicBezTo>
                  <a:pt x="9824376" y="1052714"/>
                  <a:pt x="9824952" y="1068619"/>
                  <a:pt x="9824376" y="1088558"/>
                </a:cubicBezTo>
                <a:cubicBezTo>
                  <a:pt x="9823684" y="1112415"/>
                  <a:pt x="9838782" y="1109765"/>
                  <a:pt x="9853649" y="1109188"/>
                </a:cubicBezTo>
                <a:cubicBezTo>
                  <a:pt x="9860564" y="1108958"/>
                  <a:pt x="9867596" y="1108611"/>
                  <a:pt x="9873358" y="1104001"/>
                </a:cubicBezTo>
                <a:cubicBezTo>
                  <a:pt x="9893872" y="1103540"/>
                  <a:pt x="9914388" y="1103194"/>
                  <a:pt x="9934902" y="1102850"/>
                </a:cubicBezTo>
                <a:lnTo>
                  <a:pt x="9934786" y="1102850"/>
                </a:lnTo>
                <a:cubicBezTo>
                  <a:pt x="9955647" y="1095588"/>
                  <a:pt x="9943201" y="1078646"/>
                  <a:pt x="9944353" y="1066545"/>
                </a:cubicBezTo>
                <a:cubicBezTo>
                  <a:pt x="9945621" y="1053636"/>
                  <a:pt x="9933174" y="1056171"/>
                  <a:pt x="9925106" y="1056171"/>
                </a:cubicBezTo>
                <a:cubicBezTo>
                  <a:pt x="9900903" y="1055942"/>
                  <a:pt x="9876470" y="1058132"/>
                  <a:pt x="9852497" y="1055595"/>
                </a:cubicBezTo>
                <a:close/>
                <a:moveTo>
                  <a:pt x="7370074" y="1055595"/>
                </a:moveTo>
                <a:cubicBezTo>
                  <a:pt x="7359239" y="1054673"/>
                  <a:pt x="7348982" y="1054327"/>
                  <a:pt x="7349444" y="1070694"/>
                </a:cubicBezTo>
                <a:cubicBezTo>
                  <a:pt x="7350251" y="1098469"/>
                  <a:pt x="7350019" y="1126361"/>
                  <a:pt x="7349444" y="1154137"/>
                </a:cubicBezTo>
                <a:cubicBezTo>
                  <a:pt x="7349212" y="1166814"/>
                  <a:pt x="7354283" y="1170848"/>
                  <a:pt x="7366385" y="1170502"/>
                </a:cubicBezTo>
                <a:cubicBezTo>
                  <a:pt x="7390704" y="1169811"/>
                  <a:pt x="7415022" y="1170272"/>
                  <a:pt x="7439340" y="1170272"/>
                </a:cubicBezTo>
                <a:lnTo>
                  <a:pt x="7439340" y="1170502"/>
                </a:lnTo>
                <a:cubicBezTo>
                  <a:pt x="7464581" y="1170502"/>
                  <a:pt x="7489705" y="1170502"/>
                  <a:pt x="7514945" y="1170502"/>
                </a:cubicBezTo>
                <a:cubicBezTo>
                  <a:pt x="7533616" y="1170386"/>
                  <a:pt x="7531427" y="1157018"/>
                  <a:pt x="7531427" y="1144685"/>
                </a:cubicBezTo>
                <a:cubicBezTo>
                  <a:pt x="7531427" y="1132815"/>
                  <a:pt x="7532003" y="1122326"/>
                  <a:pt x="7514369" y="1123134"/>
                </a:cubicBezTo>
                <a:cubicBezTo>
                  <a:pt x="7486594" y="1124286"/>
                  <a:pt x="7458702" y="1124171"/>
                  <a:pt x="7430927" y="1123134"/>
                </a:cubicBezTo>
                <a:cubicBezTo>
                  <a:pt x="7416521" y="1122673"/>
                  <a:pt x="7409950" y="1126591"/>
                  <a:pt x="7411910" y="1141804"/>
                </a:cubicBezTo>
                <a:lnTo>
                  <a:pt x="7412141" y="1141804"/>
                </a:lnTo>
                <a:cubicBezTo>
                  <a:pt x="7412717" y="1146299"/>
                  <a:pt x="7414099" y="1153215"/>
                  <a:pt x="7406493" y="1154022"/>
                </a:cubicBezTo>
                <a:cubicBezTo>
                  <a:pt x="7397850" y="1154944"/>
                  <a:pt x="7398540" y="1148143"/>
                  <a:pt x="7396697" y="1142150"/>
                </a:cubicBezTo>
                <a:cubicBezTo>
                  <a:pt x="7389205" y="1118178"/>
                  <a:pt x="7397388" y="1094551"/>
                  <a:pt x="7396697" y="1070809"/>
                </a:cubicBezTo>
                <a:cubicBezTo>
                  <a:pt x="7396120" y="1050409"/>
                  <a:pt x="7381023" y="1056517"/>
                  <a:pt x="7370074" y="1055595"/>
                </a:cubicBezTo>
                <a:close/>
                <a:moveTo>
                  <a:pt x="7269574" y="1055595"/>
                </a:moveTo>
                <a:cubicBezTo>
                  <a:pt x="7232542" y="1055677"/>
                  <a:pt x="7214021" y="1074071"/>
                  <a:pt x="7214021" y="1110802"/>
                </a:cubicBezTo>
                <a:cubicBezTo>
                  <a:pt x="7214102" y="1150599"/>
                  <a:pt x="7233844" y="1170502"/>
                  <a:pt x="7273262" y="1170502"/>
                </a:cubicBezTo>
                <a:cubicBezTo>
                  <a:pt x="7310293" y="1170502"/>
                  <a:pt x="7328813" y="1152028"/>
                  <a:pt x="7328813" y="1115066"/>
                </a:cubicBezTo>
                <a:cubicBezTo>
                  <a:pt x="7328732" y="1075419"/>
                  <a:pt x="7308990" y="1055595"/>
                  <a:pt x="7269574" y="1055595"/>
                </a:cubicBezTo>
                <a:close/>
                <a:moveTo>
                  <a:pt x="1480022" y="1055595"/>
                </a:moveTo>
                <a:cubicBezTo>
                  <a:pt x="1451901" y="1052714"/>
                  <a:pt x="1452477" y="1068619"/>
                  <a:pt x="1451901" y="1088558"/>
                </a:cubicBezTo>
                <a:cubicBezTo>
                  <a:pt x="1451209" y="1112415"/>
                  <a:pt x="1466307" y="1109765"/>
                  <a:pt x="1481174" y="1109188"/>
                </a:cubicBezTo>
                <a:cubicBezTo>
                  <a:pt x="1488089" y="1108958"/>
                  <a:pt x="1495121" y="1108611"/>
                  <a:pt x="1500883" y="1104001"/>
                </a:cubicBezTo>
                <a:cubicBezTo>
                  <a:pt x="1521397" y="1103540"/>
                  <a:pt x="1541913" y="1103194"/>
                  <a:pt x="1562427" y="1102850"/>
                </a:cubicBezTo>
                <a:lnTo>
                  <a:pt x="1562311" y="1102850"/>
                </a:lnTo>
                <a:cubicBezTo>
                  <a:pt x="1583172" y="1095588"/>
                  <a:pt x="1570726" y="1078646"/>
                  <a:pt x="1571878" y="1066545"/>
                </a:cubicBezTo>
                <a:cubicBezTo>
                  <a:pt x="1573146" y="1053636"/>
                  <a:pt x="1560699" y="1056171"/>
                  <a:pt x="1552631" y="1056171"/>
                </a:cubicBezTo>
                <a:cubicBezTo>
                  <a:pt x="1528428" y="1055942"/>
                  <a:pt x="1503995" y="1058132"/>
                  <a:pt x="1480022" y="1055595"/>
                </a:cubicBezTo>
                <a:close/>
                <a:moveTo>
                  <a:pt x="6432508" y="1055566"/>
                </a:moveTo>
                <a:cubicBezTo>
                  <a:pt x="6408234" y="1055912"/>
                  <a:pt x="6383916" y="1056632"/>
                  <a:pt x="6359655" y="1056287"/>
                </a:cubicBezTo>
                <a:cubicBezTo>
                  <a:pt x="6339600" y="1055942"/>
                  <a:pt x="6340754" y="1067928"/>
                  <a:pt x="6340522" y="1081758"/>
                </a:cubicBezTo>
                <a:cubicBezTo>
                  <a:pt x="6340292" y="1095933"/>
                  <a:pt x="6342483" y="1104233"/>
                  <a:pt x="6360001" y="1103770"/>
                </a:cubicBezTo>
                <a:cubicBezTo>
                  <a:pt x="6405871" y="1102733"/>
                  <a:pt x="6451856" y="1103426"/>
                  <a:pt x="6497728" y="1103426"/>
                </a:cubicBezTo>
                <a:cubicBezTo>
                  <a:pt x="6541868" y="1103426"/>
                  <a:pt x="6586125" y="1102850"/>
                  <a:pt x="6630269" y="1103770"/>
                </a:cubicBezTo>
                <a:cubicBezTo>
                  <a:pt x="6647209" y="1104116"/>
                  <a:pt x="6655277" y="1101006"/>
                  <a:pt x="6654934" y="1081412"/>
                </a:cubicBezTo>
                <a:cubicBezTo>
                  <a:pt x="6654585" y="1062050"/>
                  <a:pt x="6648017" y="1056749"/>
                  <a:pt x="6629116" y="1055710"/>
                </a:cubicBezTo>
                <a:cubicBezTo>
                  <a:pt x="6587740" y="1053290"/>
                  <a:pt x="6546825" y="1060091"/>
                  <a:pt x="6505218" y="1056978"/>
                </a:cubicBezTo>
                <a:lnTo>
                  <a:pt x="6505104" y="1057093"/>
                </a:lnTo>
                <a:cubicBezTo>
                  <a:pt x="6481018" y="1055249"/>
                  <a:pt x="6456784" y="1055220"/>
                  <a:pt x="6432508" y="1055566"/>
                </a:cubicBezTo>
                <a:close/>
                <a:moveTo>
                  <a:pt x="8347183" y="1055480"/>
                </a:moveTo>
                <a:cubicBezTo>
                  <a:pt x="8307998" y="1055480"/>
                  <a:pt x="8288405" y="1075384"/>
                  <a:pt x="8288405" y="1115181"/>
                </a:cubicBezTo>
                <a:cubicBezTo>
                  <a:pt x="8288485" y="1151832"/>
                  <a:pt x="8307076" y="1170157"/>
                  <a:pt x="8344188" y="1170157"/>
                </a:cubicBezTo>
                <a:cubicBezTo>
                  <a:pt x="8383523" y="1170157"/>
                  <a:pt x="8403196" y="1150253"/>
                  <a:pt x="8403196" y="1110456"/>
                </a:cubicBezTo>
                <a:lnTo>
                  <a:pt x="8403080" y="1110456"/>
                </a:lnTo>
                <a:cubicBezTo>
                  <a:pt x="8403162" y="1073806"/>
                  <a:pt x="8384525" y="1055480"/>
                  <a:pt x="8347183" y="1055480"/>
                </a:cubicBezTo>
                <a:close/>
                <a:moveTo>
                  <a:pt x="7137724" y="1055480"/>
                </a:moveTo>
                <a:cubicBezTo>
                  <a:pt x="7098077" y="1055480"/>
                  <a:pt x="7078335" y="1075269"/>
                  <a:pt x="7078484" y="1114836"/>
                </a:cubicBezTo>
                <a:cubicBezTo>
                  <a:pt x="7078566" y="1151865"/>
                  <a:pt x="7097074" y="1170386"/>
                  <a:pt x="7134036" y="1170386"/>
                </a:cubicBezTo>
                <a:cubicBezTo>
                  <a:pt x="7173533" y="1170386"/>
                  <a:pt x="7193276" y="1150564"/>
                  <a:pt x="7193276" y="1110917"/>
                </a:cubicBezTo>
                <a:cubicBezTo>
                  <a:pt x="7193276" y="1073955"/>
                  <a:pt x="7174755" y="1055480"/>
                  <a:pt x="7137724" y="1055480"/>
                </a:cubicBezTo>
                <a:close/>
                <a:moveTo>
                  <a:pt x="4722607" y="1055480"/>
                </a:moveTo>
                <a:cubicBezTo>
                  <a:pt x="4682115" y="1055710"/>
                  <a:pt x="4661986" y="1074762"/>
                  <a:pt x="4662216" y="1112646"/>
                </a:cubicBezTo>
                <a:cubicBezTo>
                  <a:pt x="4662446" y="1151290"/>
                  <a:pt x="4682348" y="1170618"/>
                  <a:pt x="4721918" y="1170618"/>
                </a:cubicBezTo>
                <a:cubicBezTo>
                  <a:pt x="4762409" y="1170618"/>
                  <a:pt x="4782577" y="1151139"/>
                  <a:pt x="4782424" y="1112185"/>
                </a:cubicBezTo>
                <a:cubicBezTo>
                  <a:pt x="4782269" y="1074151"/>
                  <a:pt x="4762333" y="1055249"/>
                  <a:pt x="4722607" y="1055480"/>
                </a:cubicBezTo>
                <a:close/>
                <a:moveTo>
                  <a:pt x="4958876" y="1055366"/>
                </a:moveTo>
                <a:cubicBezTo>
                  <a:pt x="4945622" y="1056287"/>
                  <a:pt x="4932368" y="1053636"/>
                  <a:pt x="4933290" y="1074497"/>
                </a:cubicBezTo>
                <a:cubicBezTo>
                  <a:pt x="4934441" y="1100428"/>
                  <a:pt x="4933865" y="1126476"/>
                  <a:pt x="4933290" y="1152521"/>
                </a:cubicBezTo>
                <a:cubicBezTo>
                  <a:pt x="4932944" y="1166122"/>
                  <a:pt x="4938936" y="1170733"/>
                  <a:pt x="4951960" y="1170733"/>
                </a:cubicBezTo>
                <a:cubicBezTo>
                  <a:pt x="5000597" y="1170386"/>
                  <a:pt x="5049234" y="1169695"/>
                  <a:pt x="5097755" y="1170733"/>
                </a:cubicBezTo>
                <a:cubicBezTo>
                  <a:pt x="5121382" y="1171308"/>
                  <a:pt x="5114695" y="1155633"/>
                  <a:pt x="5116426" y="1142840"/>
                </a:cubicBezTo>
                <a:cubicBezTo>
                  <a:pt x="5118732" y="1125668"/>
                  <a:pt x="5110893" y="1122556"/>
                  <a:pt x="5095795" y="1123134"/>
                </a:cubicBezTo>
                <a:cubicBezTo>
                  <a:pt x="5064563" y="1124286"/>
                  <a:pt x="5033330" y="1123710"/>
                  <a:pt x="5002096" y="1123825"/>
                </a:cubicBezTo>
                <a:cubicBezTo>
                  <a:pt x="4999329" y="1128492"/>
                  <a:pt x="5001520" y="1135033"/>
                  <a:pt x="5001895" y="1140896"/>
                </a:cubicBezTo>
                <a:lnTo>
                  <a:pt x="4990818" y="1153885"/>
                </a:lnTo>
                <a:lnTo>
                  <a:pt x="4982605" y="1152249"/>
                </a:lnTo>
                <a:cubicBezTo>
                  <a:pt x="4981148" y="1150361"/>
                  <a:pt x="4980773" y="1147336"/>
                  <a:pt x="4980773" y="1143763"/>
                </a:cubicBezTo>
                <a:cubicBezTo>
                  <a:pt x="4980889" y="1120598"/>
                  <a:pt x="4979737" y="1097432"/>
                  <a:pt x="4981005" y="1074382"/>
                </a:cubicBezTo>
                <a:cubicBezTo>
                  <a:pt x="4981924" y="1056632"/>
                  <a:pt x="4973282" y="1054444"/>
                  <a:pt x="4958876" y="1055366"/>
                </a:cubicBezTo>
                <a:close/>
                <a:moveTo>
                  <a:pt x="8720372" y="1055134"/>
                </a:moveTo>
                <a:cubicBezTo>
                  <a:pt x="8692826" y="1056056"/>
                  <a:pt x="8665165" y="1055366"/>
                  <a:pt x="8637504" y="1055366"/>
                </a:cubicBezTo>
                <a:cubicBezTo>
                  <a:pt x="8630358" y="1055366"/>
                  <a:pt x="8624482" y="1055827"/>
                  <a:pt x="8622292" y="1065277"/>
                </a:cubicBezTo>
                <a:cubicBezTo>
                  <a:pt x="8615837" y="1092707"/>
                  <a:pt x="8622867" y="1102389"/>
                  <a:pt x="8650989" y="1102389"/>
                </a:cubicBezTo>
                <a:cubicBezTo>
                  <a:pt x="8660440" y="1102389"/>
                  <a:pt x="8670006" y="1102389"/>
                  <a:pt x="8679456" y="1102389"/>
                </a:cubicBezTo>
                <a:cubicBezTo>
                  <a:pt x="8693172" y="1102389"/>
                  <a:pt x="8707117" y="1101350"/>
                  <a:pt x="8720832" y="1102618"/>
                </a:cubicBezTo>
                <a:cubicBezTo>
                  <a:pt x="8738580" y="1104348"/>
                  <a:pt x="8738005" y="1093398"/>
                  <a:pt x="8737082" y="1081643"/>
                </a:cubicBezTo>
                <a:lnTo>
                  <a:pt x="8737198" y="1081758"/>
                </a:lnTo>
                <a:cubicBezTo>
                  <a:pt x="8736160" y="1070118"/>
                  <a:pt x="8742846" y="1054327"/>
                  <a:pt x="8720372" y="1055134"/>
                </a:cubicBezTo>
                <a:close/>
                <a:moveTo>
                  <a:pt x="347897" y="1055134"/>
                </a:moveTo>
                <a:cubicBezTo>
                  <a:pt x="320351" y="1056056"/>
                  <a:pt x="292690" y="1055366"/>
                  <a:pt x="265029" y="1055366"/>
                </a:cubicBezTo>
                <a:cubicBezTo>
                  <a:pt x="257883" y="1055366"/>
                  <a:pt x="252007" y="1055827"/>
                  <a:pt x="249817" y="1065277"/>
                </a:cubicBezTo>
                <a:cubicBezTo>
                  <a:pt x="243362" y="1092707"/>
                  <a:pt x="250392" y="1102389"/>
                  <a:pt x="278514" y="1102389"/>
                </a:cubicBezTo>
                <a:cubicBezTo>
                  <a:pt x="287965" y="1102389"/>
                  <a:pt x="297531" y="1102389"/>
                  <a:pt x="306981" y="1102389"/>
                </a:cubicBezTo>
                <a:cubicBezTo>
                  <a:pt x="320697" y="1102389"/>
                  <a:pt x="334642" y="1101350"/>
                  <a:pt x="348357" y="1102618"/>
                </a:cubicBezTo>
                <a:cubicBezTo>
                  <a:pt x="366105" y="1104348"/>
                  <a:pt x="365530" y="1093398"/>
                  <a:pt x="364607" y="1081643"/>
                </a:cubicBezTo>
                <a:lnTo>
                  <a:pt x="364723" y="1081758"/>
                </a:lnTo>
                <a:cubicBezTo>
                  <a:pt x="363685" y="1070118"/>
                  <a:pt x="370371" y="1054327"/>
                  <a:pt x="347897" y="1055134"/>
                </a:cubicBezTo>
                <a:close/>
                <a:moveTo>
                  <a:pt x="7631379" y="1055105"/>
                </a:moveTo>
                <a:cubicBezTo>
                  <a:pt x="7609655" y="1055537"/>
                  <a:pt x="7587900" y="1056229"/>
                  <a:pt x="7566232" y="1055366"/>
                </a:cubicBezTo>
                <a:cubicBezTo>
                  <a:pt x="7543644" y="1054444"/>
                  <a:pt x="7546756" y="1067236"/>
                  <a:pt x="7545718" y="1081412"/>
                </a:cubicBezTo>
                <a:cubicBezTo>
                  <a:pt x="7544566" y="1098123"/>
                  <a:pt x="7549752" y="1103887"/>
                  <a:pt x="7567155" y="1103426"/>
                </a:cubicBezTo>
                <a:cubicBezTo>
                  <a:pt x="7613141" y="1102272"/>
                  <a:pt x="7659242" y="1103079"/>
                  <a:pt x="7705228" y="1103079"/>
                </a:cubicBezTo>
                <a:lnTo>
                  <a:pt x="7705228" y="1102850"/>
                </a:lnTo>
                <a:cubicBezTo>
                  <a:pt x="7751213" y="1102850"/>
                  <a:pt x="7797313" y="1102043"/>
                  <a:pt x="7843299" y="1103311"/>
                </a:cubicBezTo>
                <a:cubicBezTo>
                  <a:pt x="7861164" y="1103770"/>
                  <a:pt x="7865083" y="1097317"/>
                  <a:pt x="7864852" y="1080836"/>
                </a:cubicBezTo>
                <a:cubicBezTo>
                  <a:pt x="7864621" y="1064355"/>
                  <a:pt x="7861972" y="1056171"/>
                  <a:pt x="7842263" y="1055366"/>
                </a:cubicBezTo>
                <a:cubicBezTo>
                  <a:pt x="7793511" y="1053522"/>
                  <a:pt x="7745221" y="1060898"/>
                  <a:pt x="7696354" y="1056632"/>
                </a:cubicBezTo>
                <a:lnTo>
                  <a:pt x="7696354" y="1056403"/>
                </a:lnTo>
                <a:cubicBezTo>
                  <a:pt x="7674802" y="1054500"/>
                  <a:pt x="7653104" y="1054673"/>
                  <a:pt x="7631379" y="1055105"/>
                </a:cubicBezTo>
                <a:close/>
                <a:moveTo>
                  <a:pt x="8844686" y="1055062"/>
                </a:moveTo>
                <a:cubicBezTo>
                  <a:pt x="8822918" y="1055510"/>
                  <a:pt x="8801048" y="1056517"/>
                  <a:pt x="8779380" y="1055827"/>
                </a:cubicBezTo>
                <a:cubicBezTo>
                  <a:pt x="8760940" y="1055249"/>
                  <a:pt x="8755177" y="1061128"/>
                  <a:pt x="8755754" y="1079338"/>
                </a:cubicBezTo>
                <a:cubicBezTo>
                  <a:pt x="8756216" y="1095242"/>
                  <a:pt x="8756445" y="1104809"/>
                  <a:pt x="8777306" y="1104001"/>
                </a:cubicBezTo>
                <a:cubicBezTo>
                  <a:pt x="8821448" y="1102272"/>
                  <a:pt x="8865820" y="1103426"/>
                  <a:pt x="8910078" y="1103540"/>
                </a:cubicBezTo>
                <a:cubicBezTo>
                  <a:pt x="8954334" y="1103540"/>
                  <a:pt x="8998590" y="1103311"/>
                  <a:pt x="9042848" y="1103654"/>
                </a:cubicBezTo>
                <a:cubicBezTo>
                  <a:pt x="9058062" y="1103770"/>
                  <a:pt x="9071085" y="1106077"/>
                  <a:pt x="9070048" y="1082219"/>
                </a:cubicBezTo>
                <a:cubicBezTo>
                  <a:pt x="9069241" y="1062281"/>
                  <a:pt x="9064631" y="1057210"/>
                  <a:pt x="9043886" y="1055710"/>
                </a:cubicBezTo>
                <a:cubicBezTo>
                  <a:pt x="8998822" y="1052368"/>
                  <a:pt x="8954796" y="1064009"/>
                  <a:pt x="8909270" y="1057669"/>
                </a:cubicBezTo>
                <a:lnTo>
                  <a:pt x="8909386" y="1057669"/>
                </a:lnTo>
                <a:cubicBezTo>
                  <a:pt x="8888122" y="1054730"/>
                  <a:pt x="8866454" y="1054615"/>
                  <a:pt x="8844686" y="1055062"/>
                </a:cubicBezTo>
                <a:close/>
                <a:moveTo>
                  <a:pt x="472211" y="1055062"/>
                </a:moveTo>
                <a:cubicBezTo>
                  <a:pt x="450443" y="1055510"/>
                  <a:pt x="428573" y="1056517"/>
                  <a:pt x="406905" y="1055827"/>
                </a:cubicBezTo>
                <a:cubicBezTo>
                  <a:pt x="388465" y="1055249"/>
                  <a:pt x="382702" y="1061128"/>
                  <a:pt x="383279" y="1079338"/>
                </a:cubicBezTo>
                <a:cubicBezTo>
                  <a:pt x="383741" y="1095242"/>
                  <a:pt x="383970" y="1104809"/>
                  <a:pt x="404831" y="1104001"/>
                </a:cubicBezTo>
                <a:cubicBezTo>
                  <a:pt x="448973" y="1102272"/>
                  <a:pt x="493345" y="1103426"/>
                  <a:pt x="537603" y="1103540"/>
                </a:cubicBezTo>
                <a:cubicBezTo>
                  <a:pt x="581859" y="1103540"/>
                  <a:pt x="626115" y="1103311"/>
                  <a:pt x="670373" y="1103654"/>
                </a:cubicBezTo>
                <a:cubicBezTo>
                  <a:pt x="685587" y="1103770"/>
                  <a:pt x="698610" y="1106077"/>
                  <a:pt x="697573" y="1082219"/>
                </a:cubicBezTo>
                <a:cubicBezTo>
                  <a:pt x="696766" y="1062281"/>
                  <a:pt x="692156" y="1057210"/>
                  <a:pt x="671411" y="1055710"/>
                </a:cubicBezTo>
                <a:cubicBezTo>
                  <a:pt x="626347" y="1052368"/>
                  <a:pt x="582321" y="1064009"/>
                  <a:pt x="536795" y="1057669"/>
                </a:cubicBezTo>
                <a:lnTo>
                  <a:pt x="536911" y="1057669"/>
                </a:lnTo>
                <a:cubicBezTo>
                  <a:pt x="515647" y="1054730"/>
                  <a:pt x="493979" y="1054615"/>
                  <a:pt x="472211" y="1055062"/>
                </a:cubicBezTo>
                <a:close/>
                <a:moveTo>
                  <a:pt x="5932413" y="1054905"/>
                </a:moveTo>
                <a:cubicBezTo>
                  <a:pt x="5892766" y="1054131"/>
                  <a:pt x="5872978" y="1073460"/>
                  <a:pt x="5873060" y="1112876"/>
                </a:cubicBezTo>
                <a:cubicBezTo>
                  <a:pt x="5873138" y="1150910"/>
                  <a:pt x="5892454" y="1169845"/>
                  <a:pt x="5931029" y="1169695"/>
                </a:cubicBezTo>
                <a:cubicBezTo>
                  <a:pt x="5949891" y="1169621"/>
                  <a:pt x="5964060" y="1164771"/>
                  <a:pt x="5973529" y="1155148"/>
                </a:cubicBezTo>
                <a:lnTo>
                  <a:pt x="5987831" y="1112010"/>
                </a:lnTo>
                <a:lnTo>
                  <a:pt x="5987850" y="1112070"/>
                </a:lnTo>
                <a:lnTo>
                  <a:pt x="5987850" y="1111954"/>
                </a:lnTo>
                <a:lnTo>
                  <a:pt x="5987831" y="1112010"/>
                </a:lnTo>
                <a:lnTo>
                  <a:pt x="5974165" y="1069713"/>
                </a:lnTo>
                <a:cubicBezTo>
                  <a:pt x="5964926" y="1060186"/>
                  <a:pt x="5951009" y="1055249"/>
                  <a:pt x="5932413" y="1054905"/>
                </a:cubicBezTo>
                <a:close/>
                <a:moveTo>
                  <a:pt x="4816619" y="1054882"/>
                </a:moveTo>
                <a:cubicBezTo>
                  <a:pt x="4791812" y="1056373"/>
                  <a:pt x="4799483" y="1065450"/>
                  <a:pt x="4798788" y="1109534"/>
                </a:cubicBezTo>
                <a:cubicBezTo>
                  <a:pt x="4797869" y="1169811"/>
                  <a:pt x="4798445" y="1169811"/>
                  <a:pt x="4858030" y="1169695"/>
                </a:cubicBezTo>
                <a:cubicBezTo>
                  <a:pt x="4895681" y="1169615"/>
                  <a:pt x="4914351" y="1151025"/>
                  <a:pt x="4914043" y="1113914"/>
                </a:cubicBezTo>
                <a:cubicBezTo>
                  <a:pt x="4913811" y="1074877"/>
                  <a:pt x="4894602" y="1055216"/>
                  <a:pt x="4856416" y="1054905"/>
                </a:cubicBezTo>
                <a:cubicBezTo>
                  <a:pt x="4855494" y="1054905"/>
                  <a:pt x="4854685" y="1054905"/>
                  <a:pt x="4853766" y="1054905"/>
                </a:cubicBezTo>
                <a:cubicBezTo>
                  <a:pt x="4836765" y="1054732"/>
                  <a:pt x="4824888" y="1054385"/>
                  <a:pt x="4816619" y="1054882"/>
                </a:cubicBezTo>
                <a:close/>
                <a:moveTo>
                  <a:pt x="6159806" y="1054788"/>
                </a:moveTo>
                <a:cubicBezTo>
                  <a:pt x="6147360" y="1054097"/>
                  <a:pt x="6137910" y="1055019"/>
                  <a:pt x="6138599" y="1072077"/>
                </a:cubicBezTo>
                <a:cubicBezTo>
                  <a:pt x="6139638" y="1098930"/>
                  <a:pt x="6139521" y="1125900"/>
                  <a:pt x="6138599" y="1152753"/>
                </a:cubicBezTo>
                <a:cubicBezTo>
                  <a:pt x="6138024" y="1167391"/>
                  <a:pt x="6144595" y="1170272"/>
                  <a:pt x="6157270" y="1169926"/>
                </a:cubicBezTo>
                <a:cubicBezTo>
                  <a:pt x="6180666" y="1169235"/>
                  <a:pt x="6204180" y="1169695"/>
                  <a:pt x="6227576" y="1169695"/>
                </a:cubicBezTo>
                <a:cubicBezTo>
                  <a:pt x="6253622" y="1169695"/>
                  <a:pt x="6279669" y="1169926"/>
                  <a:pt x="6305717" y="1169695"/>
                </a:cubicBezTo>
                <a:cubicBezTo>
                  <a:pt x="6327614" y="1169580"/>
                  <a:pt x="6320007" y="1152869"/>
                  <a:pt x="6321390" y="1141228"/>
                </a:cubicBezTo>
                <a:cubicBezTo>
                  <a:pt x="6322890" y="1128550"/>
                  <a:pt x="6319202" y="1121981"/>
                  <a:pt x="6304680" y="1122442"/>
                </a:cubicBezTo>
                <a:cubicBezTo>
                  <a:pt x="6277824" y="1123249"/>
                  <a:pt x="6250856" y="1123018"/>
                  <a:pt x="6224004" y="1122442"/>
                </a:cubicBezTo>
                <a:cubicBezTo>
                  <a:pt x="6212247" y="1122212"/>
                  <a:pt x="6205907" y="1125554"/>
                  <a:pt x="6206367" y="1138347"/>
                </a:cubicBezTo>
                <a:lnTo>
                  <a:pt x="6206367" y="1138462"/>
                </a:lnTo>
                <a:cubicBezTo>
                  <a:pt x="6206600" y="1145031"/>
                  <a:pt x="6207060" y="1154137"/>
                  <a:pt x="6196804" y="1153215"/>
                </a:cubicBezTo>
                <a:cubicBezTo>
                  <a:pt x="6186431" y="1152293"/>
                  <a:pt x="6186431" y="1142840"/>
                  <a:pt x="6186315" y="1135235"/>
                </a:cubicBezTo>
                <a:cubicBezTo>
                  <a:pt x="6185855" y="1114375"/>
                  <a:pt x="6185393" y="1093513"/>
                  <a:pt x="6186315" y="1072768"/>
                </a:cubicBezTo>
                <a:cubicBezTo>
                  <a:pt x="6187237" y="1051331"/>
                  <a:pt x="6172371" y="1055480"/>
                  <a:pt x="6159806" y="1054788"/>
                </a:cubicBezTo>
                <a:close/>
                <a:moveTo>
                  <a:pt x="9549958" y="1054558"/>
                </a:moveTo>
                <a:cubicBezTo>
                  <a:pt x="9511776" y="1054477"/>
                  <a:pt x="9492678" y="1073540"/>
                  <a:pt x="9492678" y="1111724"/>
                </a:cubicBezTo>
                <a:cubicBezTo>
                  <a:pt x="9492678" y="1112646"/>
                  <a:pt x="9492678" y="1113453"/>
                  <a:pt x="9492678" y="1114375"/>
                </a:cubicBezTo>
                <a:cubicBezTo>
                  <a:pt x="9492759" y="1151334"/>
                  <a:pt x="9511498" y="1169811"/>
                  <a:pt x="9548922" y="1169811"/>
                </a:cubicBezTo>
                <a:cubicBezTo>
                  <a:pt x="9588028" y="1169730"/>
                  <a:pt x="9607584" y="1150217"/>
                  <a:pt x="9607584" y="1111263"/>
                </a:cubicBezTo>
                <a:cubicBezTo>
                  <a:pt x="9607666" y="1073460"/>
                  <a:pt x="9588454" y="1054558"/>
                  <a:pt x="9549958" y="1054558"/>
                </a:cubicBezTo>
                <a:close/>
                <a:moveTo>
                  <a:pt x="8474768" y="1054558"/>
                </a:moveTo>
                <a:cubicBezTo>
                  <a:pt x="8437116" y="1054558"/>
                  <a:pt x="8418214" y="1072964"/>
                  <a:pt x="8418064" y="1109765"/>
                </a:cubicBezTo>
                <a:cubicBezTo>
                  <a:pt x="8417914" y="1149641"/>
                  <a:pt x="8437922" y="1169580"/>
                  <a:pt x="8478110" y="1169580"/>
                </a:cubicBezTo>
                <a:lnTo>
                  <a:pt x="8483298" y="1169580"/>
                </a:lnTo>
                <a:cubicBezTo>
                  <a:pt x="8520788" y="1169580"/>
                  <a:pt x="8539044" y="1150910"/>
                  <a:pt x="8538042" y="1113568"/>
                </a:cubicBezTo>
                <a:cubicBezTo>
                  <a:pt x="8536970" y="1074232"/>
                  <a:pt x="8515879" y="1054558"/>
                  <a:pt x="8474768" y="1054558"/>
                </a:cubicBezTo>
                <a:close/>
                <a:moveTo>
                  <a:pt x="6223888" y="1054558"/>
                </a:moveTo>
                <a:cubicBezTo>
                  <a:pt x="6218010" y="1054500"/>
                  <a:pt x="6213891" y="1055595"/>
                  <a:pt x="6211110" y="1058232"/>
                </a:cubicBezTo>
                <a:lnTo>
                  <a:pt x="6206379" y="1071123"/>
                </a:lnTo>
                <a:lnTo>
                  <a:pt x="6206367" y="1071040"/>
                </a:lnTo>
                <a:lnTo>
                  <a:pt x="6206367" y="1071155"/>
                </a:lnTo>
                <a:lnTo>
                  <a:pt x="6206379" y="1071123"/>
                </a:lnTo>
                <a:lnTo>
                  <a:pt x="6209810" y="1096351"/>
                </a:lnTo>
                <a:cubicBezTo>
                  <a:pt x="6213746" y="1102013"/>
                  <a:pt x="6221238" y="1104404"/>
                  <a:pt x="6234606" y="1102043"/>
                </a:cubicBezTo>
                <a:cubicBezTo>
                  <a:pt x="6243712" y="1100313"/>
                  <a:pt x="6253508" y="1101696"/>
                  <a:pt x="6262956" y="1101696"/>
                </a:cubicBezTo>
                <a:cubicBezTo>
                  <a:pt x="6276789" y="1101696"/>
                  <a:pt x="6290617" y="1100774"/>
                  <a:pt x="6304334" y="1101926"/>
                </a:cubicBezTo>
                <a:cubicBezTo>
                  <a:pt x="6321046" y="1103311"/>
                  <a:pt x="6322544" y="1093744"/>
                  <a:pt x="6321852" y="1081182"/>
                </a:cubicBezTo>
                <a:cubicBezTo>
                  <a:pt x="6321276" y="1068619"/>
                  <a:pt x="6324848" y="1054097"/>
                  <a:pt x="6303988" y="1054558"/>
                </a:cubicBezTo>
                <a:cubicBezTo>
                  <a:pt x="6277365" y="1055134"/>
                  <a:pt x="6250624" y="1054905"/>
                  <a:pt x="6223888" y="1054558"/>
                </a:cubicBezTo>
                <a:close/>
                <a:moveTo>
                  <a:pt x="1177483" y="1054558"/>
                </a:moveTo>
                <a:cubicBezTo>
                  <a:pt x="1139301" y="1054477"/>
                  <a:pt x="1120203" y="1073540"/>
                  <a:pt x="1120203" y="1111724"/>
                </a:cubicBezTo>
                <a:cubicBezTo>
                  <a:pt x="1120203" y="1112646"/>
                  <a:pt x="1120203" y="1113453"/>
                  <a:pt x="1120203" y="1114375"/>
                </a:cubicBezTo>
                <a:cubicBezTo>
                  <a:pt x="1120284" y="1151334"/>
                  <a:pt x="1139023" y="1169811"/>
                  <a:pt x="1176447" y="1169811"/>
                </a:cubicBezTo>
                <a:cubicBezTo>
                  <a:pt x="1215553" y="1169730"/>
                  <a:pt x="1235109" y="1150217"/>
                  <a:pt x="1235109" y="1111263"/>
                </a:cubicBezTo>
                <a:cubicBezTo>
                  <a:pt x="1235191" y="1073460"/>
                  <a:pt x="1215979" y="1054558"/>
                  <a:pt x="1177483" y="1054558"/>
                </a:cubicBezTo>
                <a:close/>
                <a:moveTo>
                  <a:pt x="102293" y="1054558"/>
                </a:moveTo>
                <a:cubicBezTo>
                  <a:pt x="64641" y="1054558"/>
                  <a:pt x="45739" y="1072964"/>
                  <a:pt x="45589" y="1109765"/>
                </a:cubicBezTo>
                <a:cubicBezTo>
                  <a:pt x="45439" y="1149641"/>
                  <a:pt x="65447" y="1169580"/>
                  <a:pt x="105635" y="1169580"/>
                </a:cubicBezTo>
                <a:lnTo>
                  <a:pt x="110823" y="1169580"/>
                </a:lnTo>
                <a:cubicBezTo>
                  <a:pt x="148313" y="1169580"/>
                  <a:pt x="166569" y="1150910"/>
                  <a:pt x="165567" y="1113568"/>
                </a:cubicBezTo>
                <a:cubicBezTo>
                  <a:pt x="164495" y="1074232"/>
                  <a:pt x="143404" y="1054558"/>
                  <a:pt x="102293" y="1054558"/>
                </a:cubicBezTo>
                <a:close/>
                <a:moveTo>
                  <a:pt x="8579532" y="1054444"/>
                </a:moveTo>
                <a:cubicBezTo>
                  <a:pt x="8568007" y="1054905"/>
                  <a:pt x="8553601" y="1050639"/>
                  <a:pt x="8553716" y="1070463"/>
                </a:cubicBezTo>
                <a:cubicBezTo>
                  <a:pt x="8553947" y="1097432"/>
                  <a:pt x="8554293" y="1124401"/>
                  <a:pt x="8553486" y="1151256"/>
                </a:cubicBezTo>
                <a:cubicBezTo>
                  <a:pt x="8553025" y="1167045"/>
                  <a:pt x="8560977" y="1170386"/>
                  <a:pt x="8574461" y="1170041"/>
                </a:cubicBezTo>
                <a:cubicBezTo>
                  <a:pt x="8597972" y="1169465"/>
                  <a:pt x="8621369" y="1169926"/>
                  <a:pt x="8644880" y="1169926"/>
                </a:cubicBezTo>
                <a:lnTo>
                  <a:pt x="8720372" y="1170040"/>
                </a:lnTo>
                <a:lnTo>
                  <a:pt x="8720372" y="1170041"/>
                </a:lnTo>
                <a:lnTo>
                  <a:pt x="8720486" y="1170041"/>
                </a:lnTo>
                <a:lnTo>
                  <a:pt x="8720372" y="1170040"/>
                </a:lnTo>
                <a:lnTo>
                  <a:pt x="8736592" y="1160821"/>
                </a:lnTo>
                <a:cubicBezTo>
                  <a:pt x="8737688" y="1155318"/>
                  <a:pt x="8736102" y="1148317"/>
                  <a:pt x="8736736" y="1142611"/>
                </a:cubicBezTo>
                <a:cubicBezTo>
                  <a:pt x="8738236" y="1130164"/>
                  <a:pt x="8737082" y="1121059"/>
                  <a:pt x="8719796" y="1121981"/>
                </a:cubicBezTo>
                <a:cubicBezTo>
                  <a:pt x="8692940" y="1123364"/>
                  <a:pt x="8665972" y="1122673"/>
                  <a:pt x="8639002" y="1122212"/>
                </a:cubicBezTo>
                <a:cubicBezTo>
                  <a:pt x="8628054" y="1121981"/>
                  <a:pt x="8620332" y="1123134"/>
                  <a:pt x="8621600" y="1137194"/>
                </a:cubicBezTo>
                <a:cubicBezTo>
                  <a:pt x="8622176" y="1144109"/>
                  <a:pt x="8624828" y="1154022"/>
                  <a:pt x="8611573" y="1153330"/>
                </a:cubicBezTo>
                <a:cubicBezTo>
                  <a:pt x="8599472" y="1152639"/>
                  <a:pt x="8601431" y="1143533"/>
                  <a:pt x="8601431" y="1136157"/>
                </a:cubicBezTo>
                <a:cubicBezTo>
                  <a:pt x="8601085" y="1114490"/>
                  <a:pt x="8600394" y="1092707"/>
                  <a:pt x="8601431" y="1071040"/>
                </a:cubicBezTo>
                <a:cubicBezTo>
                  <a:pt x="8602353" y="1053290"/>
                  <a:pt x="8591288" y="1053982"/>
                  <a:pt x="8579532" y="1054444"/>
                </a:cubicBezTo>
                <a:close/>
                <a:moveTo>
                  <a:pt x="6063800" y="1054444"/>
                </a:moveTo>
                <a:cubicBezTo>
                  <a:pt x="6023381" y="1054444"/>
                  <a:pt x="6003179" y="1073921"/>
                  <a:pt x="6003179" y="1112876"/>
                </a:cubicBezTo>
                <a:cubicBezTo>
                  <a:pt x="6003259" y="1150678"/>
                  <a:pt x="6022311" y="1169580"/>
                  <a:pt x="6060344" y="1169580"/>
                </a:cubicBezTo>
                <a:cubicBezTo>
                  <a:pt x="6102215" y="1169580"/>
                  <a:pt x="6123237" y="1150564"/>
                  <a:pt x="6123388" y="1112531"/>
                </a:cubicBezTo>
                <a:lnTo>
                  <a:pt x="6123388" y="1112415"/>
                </a:lnTo>
                <a:cubicBezTo>
                  <a:pt x="6123535" y="1073771"/>
                  <a:pt x="6103680" y="1054444"/>
                  <a:pt x="6063800" y="1054444"/>
                </a:cubicBezTo>
                <a:close/>
                <a:moveTo>
                  <a:pt x="207057" y="1054444"/>
                </a:moveTo>
                <a:cubicBezTo>
                  <a:pt x="195532" y="1054905"/>
                  <a:pt x="181126" y="1050639"/>
                  <a:pt x="181241" y="1070463"/>
                </a:cubicBezTo>
                <a:cubicBezTo>
                  <a:pt x="181472" y="1097432"/>
                  <a:pt x="181818" y="1124401"/>
                  <a:pt x="181011" y="1151256"/>
                </a:cubicBezTo>
                <a:cubicBezTo>
                  <a:pt x="180550" y="1167045"/>
                  <a:pt x="188502" y="1170386"/>
                  <a:pt x="201986" y="1170041"/>
                </a:cubicBezTo>
                <a:cubicBezTo>
                  <a:pt x="225497" y="1169465"/>
                  <a:pt x="248894" y="1169926"/>
                  <a:pt x="272405" y="1169926"/>
                </a:cubicBezTo>
                <a:lnTo>
                  <a:pt x="347897" y="1170040"/>
                </a:lnTo>
                <a:lnTo>
                  <a:pt x="347897" y="1170041"/>
                </a:lnTo>
                <a:lnTo>
                  <a:pt x="348011" y="1170041"/>
                </a:lnTo>
                <a:lnTo>
                  <a:pt x="347897" y="1170040"/>
                </a:lnTo>
                <a:lnTo>
                  <a:pt x="364117" y="1160821"/>
                </a:lnTo>
                <a:cubicBezTo>
                  <a:pt x="365213" y="1155318"/>
                  <a:pt x="363627" y="1148317"/>
                  <a:pt x="364261" y="1142611"/>
                </a:cubicBezTo>
                <a:cubicBezTo>
                  <a:pt x="365761" y="1130164"/>
                  <a:pt x="364607" y="1121059"/>
                  <a:pt x="347321" y="1121981"/>
                </a:cubicBezTo>
                <a:cubicBezTo>
                  <a:pt x="320465" y="1123364"/>
                  <a:pt x="293497" y="1122673"/>
                  <a:pt x="266527" y="1122212"/>
                </a:cubicBezTo>
                <a:cubicBezTo>
                  <a:pt x="255579" y="1121981"/>
                  <a:pt x="247857" y="1123134"/>
                  <a:pt x="249125" y="1137194"/>
                </a:cubicBezTo>
                <a:cubicBezTo>
                  <a:pt x="249701" y="1144109"/>
                  <a:pt x="252353" y="1154022"/>
                  <a:pt x="239098" y="1153330"/>
                </a:cubicBezTo>
                <a:cubicBezTo>
                  <a:pt x="226997" y="1152639"/>
                  <a:pt x="228956" y="1143533"/>
                  <a:pt x="228956" y="1136157"/>
                </a:cubicBezTo>
                <a:cubicBezTo>
                  <a:pt x="228610" y="1114490"/>
                  <a:pt x="227919" y="1092707"/>
                  <a:pt x="228956" y="1071040"/>
                </a:cubicBezTo>
                <a:cubicBezTo>
                  <a:pt x="229878" y="1053290"/>
                  <a:pt x="218813" y="1053982"/>
                  <a:pt x="207057" y="1054444"/>
                </a:cubicBezTo>
                <a:close/>
                <a:moveTo>
                  <a:pt x="7484677" y="1054327"/>
                </a:moveTo>
                <a:cubicBezTo>
                  <a:pt x="7470372" y="1054874"/>
                  <a:pt x="7455994" y="1056517"/>
                  <a:pt x="7441876" y="1054673"/>
                </a:cubicBezTo>
                <a:cubicBezTo>
                  <a:pt x="7415829" y="1051216"/>
                  <a:pt x="7407415" y="1062511"/>
                  <a:pt x="7412948" y="1086829"/>
                </a:cubicBezTo>
                <a:cubicBezTo>
                  <a:pt x="7409490" y="1099967"/>
                  <a:pt x="7415599" y="1103079"/>
                  <a:pt x="7427700" y="1102733"/>
                </a:cubicBezTo>
                <a:cubicBezTo>
                  <a:pt x="7450981" y="1102157"/>
                  <a:pt x="7474147" y="1102618"/>
                  <a:pt x="7497427" y="1102618"/>
                </a:cubicBezTo>
                <a:cubicBezTo>
                  <a:pt x="7534884" y="1102618"/>
                  <a:pt x="7536729" y="1099967"/>
                  <a:pt x="7527047" y="1060552"/>
                </a:cubicBezTo>
                <a:cubicBezTo>
                  <a:pt x="7513217" y="1054327"/>
                  <a:pt x="7498984" y="1053780"/>
                  <a:pt x="7484677" y="1054327"/>
                </a:cubicBezTo>
                <a:close/>
                <a:moveTo>
                  <a:pt x="11964728" y="1053636"/>
                </a:moveTo>
                <a:cubicBezTo>
                  <a:pt x="11924771" y="1053405"/>
                  <a:pt x="11904798" y="1072964"/>
                  <a:pt x="11904798" y="1112300"/>
                </a:cubicBezTo>
                <a:cubicBezTo>
                  <a:pt x="11904798" y="1113222"/>
                  <a:pt x="11904798" y="1114029"/>
                  <a:pt x="11904798" y="1114951"/>
                </a:cubicBezTo>
                <a:cubicBezTo>
                  <a:pt x="11904878" y="1150678"/>
                  <a:pt x="11923204" y="1168543"/>
                  <a:pt x="11959774" y="1168543"/>
                </a:cubicBezTo>
                <a:cubicBezTo>
                  <a:pt x="11999650" y="1168543"/>
                  <a:pt x="12019589" y="1148915"/>
                  <a:pt x="12019589" y="1109649"/>
                </a:cubicBezTo>
                <a:lnTo>
                  <a:pt x="12019589" y="1109534"/>
                </a:lnTo>
                <a:cubicBezTo>
                  <a:pt x="12019589" y="1072503"/>
                  <a:pt x="12001298" y="1053866"/>
                  <a:pt x="11964728" y="1053636"/>
                </a:cubicBezTo>
                <a:close/>
                <a:moveTo>
                  <a:pt x="3592253" y="1053636"/>
                </a:moveTo>
                <a:cubicBezTo>
                  <a:pt x="3552296" y="1053405"/>
                  <a:pt x="3532323" y="1072964"/>
                  <a:pt x="3532323" y="1112300"/>
                </a:cubicBezTo>
                <a:cubicBezTo>
                  <a:pt x="3532323" y="1113222"/>
                  <a:pt x="3532323" y="1114029"/>
                  <a:pt x="3532323" y="1114951"/>
                </a:cubicBezTo>
                <a:cubicBezTo>
                  <a:pt x="3532403" y="1150678"/>
                  <a:pt x="3550729" y="1168543"/>
                  <a:pt x="3587299" y="1168543"/>
                </a:cubicBezTo>
                <a:cubicBezTo>
                  <a:pt x="3627175" y="1168543"/>
                  <a:pt x="3647114" y="1148915"/>
                  <a:pt x="3647114" y="1109649"/>
                </a:cubicBezTo>
                <a:lnTo>
                  <a:pt x="3647114" y="1109534"/>
                </a:lnTo>
                <a:cubicBezTo>
                  <a:pt x="3647114" y="1072503"/>
                  <a:pt x="3628823" y="1053866"/>
                  <a:pt x="3592253" y="1053636"/>
                </a:cubicBezTo>
                <a:close/>
                <a:moveTo>
                  <a:pt x="12099921" y="1053522"/>
                </a:moveTo>
                <a:cubicBezTo>
                  <a:pt x="12060193" y="1053601"/>
                  <a:pt x="12040370" y="1073345"/>
                  <a:pt x="12040450" y="1112761"/>
                </a:cubicBezTo>
                <a:cubicBezTo>
                  <a:pt x="12040532" y="1149792"/>
                  <a:pt x="12058970" y="1168313"/>
                  <a:pt x="12095772" y="1168313"/>
                </a:cubicBezTo>
                <a:cubicBezTo>
                  <a:pt x="12135418" y="1168313"/>
                  <a:pt x="12155242" y="1148569"/>
                  <a:pt x="12155242" y="1109073"/>
                </a:cubicBezTo>
                <a:cubicBezTo>
                  <a:pt x="12155242" y="1071962"/>
                  <a:pt x="12136802" y="1053440"/>
                  <a:pt x="12099921" y="1053522"/>
                </a:cubicBezTo>
                <a:close/>
                <a:moveTo>
                  <a:pt x="10323072" y="1053522"/>
                </a:moveTo>
                <a:cubicBezTo>
                  <a:pt x="10305209" y="1054212"/>
                  <a:pt x="10294144" y="1055595"/>
                  <a:pt x="10294144" y="1078416"/>
                </a:cubicBezTo>
                <a:cubicBezTo>
                  <a:pt x="10294144" y="1099623"/>
                  <a:pt x="10302326" y="1104233"/>
                  <a:pt x="10321344" y="1100774"/>
                </a:cubicBezTo>
                <a:cubicBezTo>
                  <a:pt x="10336902" y="1103770"/>
                  <a:pt x="10348658" y="1102389"/>
                  <a:pt x="10347736" y="1079799"/>
                </a:cubicBezTo>
                <a:cubicBezTo>
                  <a:pt x="10347044" y="1061820"/>
                  <a:pt x="10343356" y="1052714"/>
                  <a:pt x="10323072" y="1053522"/>
                </a:cubicBezTo>
                <a:close/>
                <a:moveTo>
                  <a:pt x="3727446" y="1053522"/>
                </a:moveTo>
                <a:cubicBezTo>
                  <a:pt x="3687718" y="1053601"/>
                  <a:pt x="3667895" y="1073345"/>
                  <a:pt x="3667975" y="1112761"/>
                </a:cubicBezTo>
                <a:cubicBezTo>
                  <a:pt x="3668057" y="1149792"/>
                  <a:pt x="3686495" y="1168313"/>
                  <a:pt x="3723297" y="1168313"/>
                </a:cubicBezTo>
                <a:cubicBezTo>
                  <a:pt x="3762943" y="1168313"/>
                  <a:pt x="3782767" y="1148569"/>
                  <a:pt x="3782767" y="1109073"/>
                </a:cubicBezTo>
                <a:cubicBezTo>
                  <a:pt x="3782767" y="1071962"/>
                  <a:pt x="3764327" y="1053440"/>
                  <a:pt x="3727446" y="1053522"/>
                </a:cubicBezTo>
                <a:close/>
                <a:moveTo>
                  <a:pt x="1950597" y="1053522"/>
                </a:moveTo>
                <a:cubicBezTo>
                  <a:pt x="1932734" y="1054212"/>
                  <a:pt x="1921669" y="1055595"/>
                  <a:pt x="1921669" y="1078416"/>
                </a:cubicBezTo>
                <a:cubicBezTo>
                  <a:pt x="1921669" y="1099623"/>
                  <a:pt x="1929851" y="1104233"/>
                  <a:pt x="1948869" y="1100774"/>
                </a:cubicBezTo>
                <a:cubicBezTo>
                  <a:pt x="1964427" y="1103770"/>
                  <a:pt x="1976183" y="1102389"/>
                  <a:pt x="1975261" y="1079799"/>
                </a:cubicBezTo>
                <a:cubicBezTo>
                  <a:pt x="1974569" y="1061820"/>
                  <a:pt x="1970881" y="1052714"/>
                  <a:pt x="1950597" y="1053522"/>
                </a:cubicBezTo>
                <a:close/>
                <a:moveTo>
                  <a:pt x="11003380" y="1053247"/>
                </a:moveTo>
                <a:cubicBezTo>
                  <a:pt x="10997473" y="1052627"/>
                  <a:pt x="10990270" y="1054500"/>
                  <a:pt x="10984738" y="1053522"/>
                </a:cubicBezTo>
                <a:cubicBezTo>
                  <a:pt x="10973328" y="1051561"/>
                  <a:pt x="10966988" y="1055710"/>
                  <a:pt x="10967334" y="1068965"/>
                </a:cubicBezTo>
                <a:cubicBezTo>
                  <a:pt x="10968026" y="1096740"/>
                  <a:pt x="10967910" y="1124517"/>
                  <a:pt x="10967334" y="1152178"/>
                </a:cubicBezTo>
                <a:cubicBezTo>
                  <a:pt x="10967103" y="1164855"/>
                  <a:pt x="10972290" y="1168889"/>
                  <a:pt x="10984276" y="1168658"/>
                </a:cubicBezTo>
                <a:cubicBezTo>
                  <a:pt x="11008479" y="1168196"/>
                  <a:pt x="11032682" y="1168428"/>
                  <a:pt x="11057000" y="1168428"/>
                </a:cubicBezTo>
                <a:cubicBezTo>
                  <a:pt x="11081204" y="1168428"/>
                  <a:pt x="11105522" y="1167160"/>
                  <a:pt x="11129724" y="1168774"/>
                </a:cubicBezTo>
                <a:cubicBezTo>
                  <a:pt x="11149318" y="1170041"/>
                  <a:pt x="11150240" y="1159554"/>
                  <a:pt x="11150470" y="1144801"/>
                </a:cubicBezTo>
                <a:cubicBezTo>
                  <a:pt x="11150585" y="1130049"/>
                  <a:pt x="11149894" y="1119676"/>
                  <a:pt x="11130302" y="1120828"/>
                </a:cubicBezTo>
                <a:cubicBezTo>
                  <a:pt x="11105291" y="1122326"/>
                  <a:pt x="11080050" y="1121290"/>
                  <a:pt x="11054926" y="1121059"/>
                </a:cubicBezTo>
                <a:cubicBezTo>
                  <a:pt x="11043747" y="1120944"/>
                  <a:pt x="11033834" y="1120944"/>
                  <a:pt x="11035218" y="1136848"/>
                </a:cubicBezTo>
                <a:lnTo>
                  <a:pt x="11035102" y="1136848"/>
                </a:lnTo>
                <a:cubicBezTo>
                  <a:pt x="11035678" y="1143533"/>
                  <a:pt x="11035332" y="1151717"/>
                  <a:pt x="11025422" y="1152061"/>
                </a:cubicBezTo>
                <a:cubicBezTo>
                  <a:pt x="11013435" y="1152406"/>
                  <a:pt x="11014587" y="1142956"/>
                  <a:pt x="11014587" y="1135465"/>
                </a:cubicBezTo>
                <a:cubicBezTo>
                  <a:pt x="11014242" y="1112991"/>
                  <a:pt x="11015050" y="1090402"/>
                  <a:pt x="11014242" y="1067928"/>
                </a:cubicBezTo>
                <a:cubicBezTo>
                  <a:pt x="11013896" y="1056978"/>
                  <a:pt x="11009286" y="1053866"/>
                  <a:pt x="11003380" y="1053247"/>
                </a:cubicBezTo>
                <a:close/>
                <a:moveTo>
                  <a:pt x="2630905" y="1053247"/>
                </a:moveTo>
                <a:cubicBezTo>
                  <a:pt x="2624998" y="1052627"/>
                  <a:pt x="2617795" y="1054500"/>
                  <a:pt x="2612263" y="1053522"/>
                </a:cubicBezTo>
                <a:cubicBezTo>
                  <a:pt x="2600853" y="1051561"/>
                  <a:pt x="2594513" y="1055710"/>
                  <a:pt x="2594859" y="1068965"/>
                </a:cubicBezTo>
                <a:cubicBezTo>
                  <a:pt x="2595551" y="1096740"/>
                  <a:pt x="2595435" y="1124517"/>
                  <a:pt x="2594859" y="1152178"/>
                </a:cubicBezTo>
                <a:cubicBezTo>
                  <a:pt x="2594628" y="1164855"/>
                  <a:pt x="2599815" y="1168889"/>
                  <a:pt x="2611801" y="1168658"/>
                </a:cubicBezTo>
                <a:cubicBezTo>
                  <a:pt x="2636004" y="1168196"/>
                  <a:pt x="2660207" y="1168428"/>
                  <a:pt x="2684525" y="1168428"/>
                </a:cubicBezTo>
                <a:cubicBezTo>
                  <a:pt x="2708729" y="1168428"/>
                  <a:pt x="2733047" y="1167160"/>
                  <a:pt x="2757249" y="1168774"/>
                </a:cubicBezTo>
                <a:cubicBezTo>
                  <a:pt x="2776843" y="1170041"/>
                  <a:pt x="2777765" y="1159554"/>
                  <a:pt x="2777995" y="1144801"/>
                </a:cubicBezTo>
                <a:cubicBezTo>
                  <a:pt x="2778110" y="1130049"/>
                  <a:pt x="2777419" y="1119676"/>
                  <a:pt x="2757827" y="1120828"/>
                </a:cubicBezTo>
                <a:cubicBezTo>
                  <a:pt x="2732816" y="1122326"/>
                  <a:pt x="2707575" y="1121290"/>
                  <a:pt x="2682451" y="1121059"/>
                </a:cubicBezTo>
                <a:cubicBezTo>
                  <a:pt x="2671272" y="1120944"/>
                  <a:pt x="2661359" y="1120944"/>
                  <a:pt x="2662743" y="1136848"/>
                </a:cubicBezTo>
                <a:lnTo>
                  <a:pt x="2662627" y="1136848"/>
                </a:lnTo>
                <a:cubicBezTo>
                  <a:pt x="2663203" y="1143533"/>
                  <a:pt x="2662857" y="1151717"/>
                  <a:pt x="2652947" y="1152061"/>
                </a:cubicBezTo>
                <a:cubicBezTo>
                  <a:pt x="2640960" y="1152406"/>
                  <a:pt x="2642112" y="1142956"/>
                  <a:pt x="2642112" y="1135465"/>
                </a:cubicBezTo>
                <a:cubicBezTo>
                  <a:pt x="2641767" y="1112991"/>
                  <a:pt x="2642575" y="1090402"/>
                  <a:pt x="2641767" y="1067928"/>
                </a:cubicBezTo>
                <a:cubicBezTo>
                  <a:pt x="2641421" y="1056978"/>
                  <a:pt x="2636811" y="1053866"/>
                  <a:pt x="2630905" y="1053247"/>
                </a:cubicBezTo>
                <a:close/>
                <a:moveTo>
                  <a:pt x="11530918" y="1053175"/>
                </a:moveTo>
                <a:cubicBezTo>
                  <a:pt x="11510519" y="1053405"/>
                  <a:pt x="11504294" y="1059745"/>
                  <a:pt x="11503950" y="1080029"/>
                </a:cubicBezTo>
                <a:cubicBezTo>
                  <a:pt x="11503604" y="1101006"/>
                  <a:pt x="11514322" y="1100659"/>
                  <a:pt x="11529536" y="1101235"/>
                </a:cubicBezTo>
                <a:cubicBezTo>
                  <a:pt x="11547284" y="1102043"/>
                  <a:pt x="11556159" y="1097432"/>
                  <a:pt x="11551319" y="1078761"/>
                </a:cubicBezTo>
                <a:cubicBezTo>
                  <a:pt x="11553969" y="1062396"/>
                  <a:pt x="11551549" y="1052944"/>
                  <a:pt x="11530918" y="1053175"/>
                </a:cubicBezTo>
                <a:close/>
                <a:moveTo>
                  <a:pt x="10889192" y="1053175"/>
                </a:moveTo>
                <a:cubicBezTo>
                  <a:pt x="10851010" y="1053255"/>
                  <a:pt x="10831912" y="1072042"/>
                  <a:pt x="10831912" y="1109534"/>
                </a:cubicBezTo>
                <a:cubicBezTo>
                  <a:pt x="10831912" y="1148719"/>
                  <a:pt x="10851932" y="1168313"/>
                  <a:pt x="10891958" y="1168313"/>
                </a:cubicBezTo>
                <a:cubicBezTo>
                  <a:pt x="10910284" y="1168313"/>
                  <a:pt x="10924020" y="1163624"/>
                  <a:pt x="10933162" y="1154250"/>
                </a:cubicBezTo>
                <a:lnTo>
                  <a:pt x="10946800" y="1112127"/>
                </a:lnTo>
                <a:lnTo>
                  <a:pt x="10946818" y="1112185"/>
                </a:lnTo>
                <a:lnTo>
                  <a:pt x="10946818" y="1112070"/>
                </a:lnTo>
                <a:lnTo>
                  <a:pt x="10946800" y="1112127"/>
                </a:lnTo>
                <a:lnTo>
                  <a:pt x="10932298" y="1067929"/>
                </a:lnTo>
                <a:cubicBezTo>
                  <a:pt x="10922694" y="1058094"/>
                  <a:pt x="10908324" y="1053175"/>
                  <a:pt x="10889192" y="1053175"/>
                </a:cubicBezTo>
                <a:close/>
                <a:moveTo>
                  <a:pt x="9682038" y="1053175"/>
                </a:moveTo>
                <a:cubicBezTo>
                  <a:pt x="9644316" y="1052714"/>
                  <a:pt x="9625449" y="1071351"/>
                  <a:pt x="9625449" y="1109073"/>
                </a:cubicBezTo>
                <a:cubicBezTo>
                  <a:pt x="9625530" y="1148638"/>
                  <a:pt x="9644962" y="1168393"/>
                  <a:pt x="9683768" y="1168313"/>
                </a:cubicBezTo>
                <a:cubicBezTo>
                  <a:pt x="9721339" y="1168232"/>
                  <a:pt x="9740206" y="1149756"/>
                  <a:pt x="9740356" y="1112876"/>
                </a:cubicBezTo>
                <a:cubicBezTo>
                  <a:pt x="9740506" y="1073460"/>
                  <a:pt x="9721074" y="1053555"/>
                  <a:pt x="9682038" y="1053175"/>
                </a:cubicBezTo>
                <a:close/>
                <a:moveTo>
                  <a:pt x="3158443" y="1053175"/>
                </a:moveTo>
                <a:cubicBezTo>
                  <a:pt x="3138044" y="1053405"/>
                  <a:pt x="3131819" y="1059745"/>
                  <a:pt x="3131475" y="1080029"/>
                </a:cubicBezTo>
                <a:cubicBezTo>
                  <a:pt x="3131129" y="1101006"/>
                  <a:pt x="3141847" y="1100659"/>
                  <a:pt x="3157061" y="1101235"/>
                </a:cubicBezTo>
                <a:cubicBezTo>
                  <a:pt x="3174809" y="1102043"/>
                  <a:pt x="3183684" y="1097432"/>
                  <a:pt x="3178844" y="1078761"/>
                </a:cubicBezTo>
                <a:cubicBezTo>
                  <a:pt x="3181494" y="1062396"/>
                  <a:pt x="3179074" y="1052944"/>
                  <a:pt x="3158443" y="1053175"/>
                </a:cubicBezTo>
                <a:close/>
                <a:moveTo>
                  <a:pt x="2516717" y="1053175"/>
                </a:moveTo>
                <a:cubicBezTo>
                  <a:pt x="2478535" y="1053255"/>
                  <a:pt x="2459437" y="1072042"/>
                  <a:pt x="2459437" y="1109534"/>
                </a:cubicBezTo>
                <a:cubicBezTo>
                  <a:pt x="2459437" y="1148719"/>
                  <a:pt x="2479457" y="1168313"/>
                  <a:pt x="2519483" y="1168313"/>
                </a:cubicBezTo>
                <a:cubicBezTo>
                  <a:pt x="2537809" y="1168313"/>
                  <a:pt x="2551545" y="1163624"/>
                  <a:pt x="2560687" y="1154250"/>
                </a:cubicBezTo>
                <a:lnTo>
                  <a:pt x="2574325" y="1112127"/>
                </a:lnTo>
                <a:lnTo>
                  <a:pt x="2574343" y="1112185"/>
                </a:lnTo>
                <a:lnTo>
                  <a:pt x="2574343" y="1112070"/>
                </a:lnTo>
                <a:lnTo>
                  <a:pt x="2574325" y="1112127"/>
                </a:lnTo>
                <a:lnTo>
                  <a:pt x="2559823" y="1067929"/>
                </a:lnTo>
                <a:cubicBezTo>
                  <a:pt x="2550219" y="1058094"/>
                  <a:pt x="2535849" y="1053175"/>
                  <a:pt x="2516717" y="1053175"/>
                </a:cubicBezTo>
                <a:close/>
                <a:moveTo>
                  <a:pt x="1309563" y="1053175"/>
                </a:moveTo>
                <a:cubicBezTo>
                  <a:pt x="1271841" y="1052714"/>
                  <a:pt x="1252974" y="1071351"/>
                  <a:pt x="1252974" y="1109073"/>
                </a:cubicBezTo>
                <a:cubicBezTo>
                  <a:pt x="1253055" y="1148638"/>
                  <a:pt x="1272487" y="1168393"/>
                  <a:pt x="1311293" y="1168313"/>
                </a:cubicBezTo>
                <a:cubicBezTo>
                  <a:pt x="1348864" y="1168232"/>
                  <a:pt x="1367731" y="1149756"/>
                  <a:pt x="1367881" y="1112876"/>
                </a:cubicBezTo>
                <a:cubicBezTo>
                  <a:pt x="1368031" y="1073460"/>
                  <a:pt x="1348599" y="1053555"/>
                  <a:pt x="1309563" y="1053175"/>
                </a:cubicBezTo>
                <a:close/>
                <a:moveTo>
                  <a:pt x="9110847" y="1052944"/>
                </a:moveTo>
                <a:cubicBezTo>
                  <a:pt x="9090216" y="1052599"/>
                  <a:pt x="9089986" y="1062857"/>
                  <a:pt x="9089410" y="1078300"/>
                </a:cubicBezTo>
                <a:cubicBezTo>
                  <a:pt x="9088834" y="1095588"/>
                  <a:pt x="9092292" y="1105385"/>
                  <a:pt x="9112345" y="1100198"/>
                </a:cubicBezTo>
                <a:cubicBezTo>
                  <a:pt x="9127904" y="1103194"/>
                  <a:pt x="9137586" y="1100659"/>
                  <a:pt x="9137586" y="1080144"/>
                </a:cubicBezTo>
                <a:cubicBezTo>
                  <a:pt x="9137586" y="1059976"/>
                  <a:pt x="9131132" y="1053290"/>
                  <a:pt x="9110847" y="1052944"/>
                </a:cubicBezTo>
                <a:close/>
                <a:moveTo>
                  <a:pt x="7907727" y="1052944"/>
                </a:moveTo>
                <a:cubicBezTo>
                  <a:pt x="7889401" y="1053866"/>
                  <a:pt x="7877645" y="1053405"/>
                  <a:pt x="7878336" y="1078185"/>
                </a:cubicBezTo>
                <a:cubicBezTo>
                  <a:pt x="7878913" y="1099161"/>
                  <a:pt x="7886405" y="1103540"/>
                  <a:pt x="7904154" y="1100198"/>
                </a:cubicBezTo>
                <a:cubicBezTo>
                  <a:pt x="7921327" y="1102850"/>
                  <a:pt x="7933889" y="1102389"/>
                  <a:pt x="7932275" y="1077955"/>
                </a:cubicBezTo>
                <a:cubicBezTo>
                  <a:pt x="7931123" y="1059630"/>
                  <a:pt x="7928126" y="1051907"/>
                  <a:pt x="7907727" y="1052944"/>
                </a:cubicBezTo>
                <a:close/>
                <a:moveTo>
                  <a:pt x="738372" y="1052944"/>
                </a:moveTo>
                <a:cubicBezTo>
                  <a:pt x="717741" y="1052599"/>
                  <a:pt x="717511" y="1062857"/>
                  <a:pt x="716935" y="1078300"/>
                </a:cubicBezTo>
                <a:cubicBezTo>
                  <a:pt x="716359" y="1095588"/>
                  <a:pt x="719817" y="1105385"/>
                  <a:pt x="739870" y="1100198"/>
                </a:cubicBezTo>
                <a:cubicBezTo>
                  <a:pt x="755429" y="1103194"/>
                  <a:pt x="765111" y="1100659"/>
                  <a:pt x="765111" y="1080144"/>
                </a:cubicBezTo>
                <a:cubicBezTo>
                  <a:pt x="765111" y="1059976"/>
                  <a:pt x="758657" y="1053290"/>
                  <a:pt x="738372" y="1052944"/>
                </a:cubicBezTo>
                <a:close/>
                <a:moveTo>
                  <a:pt x="10721070" y="1052872"/>
                </a:moveTo>
                <a:cubicBezTo>
                  <a:pt x="10695836" y="1053910"/>
                  <a:pt x="10703290" y="1061818"/>
                  <a:pt x="10702254" y="1108497"/>
                </a:cubicBezTo>
                <a:cubicBezTo>
                  <a:pt x="10702404" y="1148143"/>
                  <a:pt x="10721501" y="1167967"/>
                  <a:pt x="10759534" y="1167967"/>
                </a:cubicBezTo>
                <a:cubicBezTo>
                  <a:pt x="10797798" y="1167967"/>
                  <a:pt x="10817045" y="1149099"/>
                  <a:pt x="10817275" y="1111378"/>
                </a:cubicBezTo>
                <a:cubicBezTo>
                  <a:pt x="10817621" y="1053522"/>
                  <a:pt x="10817621" y="1053060"/>
                  <a:pt x="10758726" y="1053060"/>
                </a:cubicBezTo>
                <a:lnTo>
                  <a:pt x="10758726" y="1052944"/>
                </a:lnTo>
                <a:cubicBezTo>
                  <a:pt x="10741525" y="1052944"/>
                  <a:pt x="10729481" y="1052527"/>
                  <a:pt x="10721070" y="1052872"/>
                </a:cubicBezTo>
                <a:close/>
                <a:moveTo>
                  <a:pt x="2348595" y="1052872"/>
                </a:moveTo>
                <a:cubicBezTo>
                  <a:pt x="2323361" y="1053910"/>
                  <a:pt x="2330815" y="1061818"/>
                  <a:pt x="2329779" y="1108497"/>
                </a:cubicBezTo>
                <a:cubicBezTo>
                  <a:pt x="2329929" y="1148143"/>
                  <a:pt x="2349026" y="1167967"/>
                  <a:pt x="2387059" y="1167967"/>
                </a:cubicBezTo>
                <a:cubicBezTo>
                  <a:pt x="2425323" y="1167967"/>
                  <a:pt x="2444570" y="1149099"/>
                  <a:pt x="2444800" y="1111378"/>
                </a:cubicBezTo>
                <a:cubicBezTo>
                  <a:pt x="2445146" y="1053522"/>
                  <a:pt x="2445146" y="1053060"/>
                  <a:pt x="2386251" y="1053060"/>
                </a:cubicBezTo>
                <a:lnTo>
                  <a:pt x="2386251" y="1052944"/>
                </a:lnTo>
                <a:cubicBezTo>
                  <a:pt x="2369050" y="1052944"/>
                  <a:pt x="2357006" y="1052527"/>
                  <a:pt x="2348595" y="1052872"/>
                </a:cubicBezTo>
                <a:close/>
                <a:moveTo>
                  <a:pt x="11133988" y="1052599"/>
                </a:moveTo>
                <a:cubicBezTo>
                  <a:pt x="11110708" y="1053405"/>
                  <a:pt x="11087312" y="1053636"/>
                  <a:pt x="11064032" y="1052829"/>
                </a:cubicBezTo>
                <a:cubicBezTo>
                  <a:pt x="11046513" y="1052253"/>
                  <a:pt x="11035332" y="1053060"/>
                  <a:pt x="11034988" y="1076687"/>
                </a:cubicBezTo>
                <a:cubicBezTo>
                  <a:pt x="11034756" y="1100659"/>
                  <a:pt x="11046397" y="1101467"/>
                  <a:pt x="11063570" y="1100313"/>
                </a:cubicBezTo>
                <a:cubicBezTo>
                  <a:pt x="11073020" y="1099737"/>
                  <a:pt x="11082586" y="1100313"/>
                  <a:pt x="11092038" y="1100313"/>
                </a:cubicBezTo>
                <a:cubicBezTo>
                  <a:pt x="11105868" y="1100313"/>
                  <a:pt x="11119814" y="1099391"/>
                  <a:pt x="11133528" y="1100545"/>
                </a:cubicBezTo>
                <a:lnTo>
                  <a:pt x="11133528" y="1100428"/>
                </a:lnTo>
                <a:cubicBezTo>
                  <a:pt x="11152890" y="1102043"/>
                  <a:pt x="11151392" y="1089595"/>
                  <a:pt x="11151277" y="1077148"/>
                </a:cubicBezTo>
                <a:cubicBezTo>
                  <a:pt x="11151162" y="1064931"/>
                  <a:pt x="11153121" y="1052022"/>
                  <a:pt x="11133988" y="1052599"/>
                </a:cubicBezTo>
                <a:close/>
                <a:moveTo>
                  <a:pt x="2761513" y="1052599"/>
                </a:moveTo>
                <a:cubicBezTo>
                  <a:pt x="2738233" y="1053405"/>
                  <a:pt x="2714837" y="1053636"/>
                  <a:pt x="2691557" y="1052829"/>
                </a:cubicBezTo>
                <a:cubicBezTo>
                  <a:pt x="2674038" y="1052253"/>
                  <a:pt x="2662857" y="1053060"/>
                  <a:pt x="2662513" y="1076687"/>
                </a:cubicBezTo>
                <a:cubicBezTo>
                  <a:pt x="2662281" y="1100659"/>
                  <a:pt x="2673922" y="1101467"/>
                  <a:pt x="2691095" y="1100313"/>
                </a:cubicBezTo>
                <a:cubicBezTo>
                  <a:pt x="2700545" y="1099737"/>
                  <a:pt x="2710111" y="1100313"/>
                  <a:pt x="2719563" y="1100313"/>
                </a:cubicBezTo>
                <a:cubicBezTo>
                  <a:pt x="2733393" y="1100313"/>
                  <a:pt x="2747339" y="1099391"/>
                  <a:pt x="2761053" y="1100545"/>
                </a:cubicBezTo>
                <a:lnTo>
                  <a:pt x="2761053" y="1100428"/>
                </a:lnTo>
                <a:cubicBezTo>
                  <a:pt x="2780415" y="1102043"/>
                  <a:pt x="2778917" y="1089595"/>
                  <a:pt x="2778802" y="1077148"/>
                </a:cubicBezTo>
                <a:cubicBezTo>
                  <a:pt x="2778687" y="1064931"/>
                  <a:pt x="2780646" y="1052022"/>
                  <a:pt x="2761513" y="1052599"/>
                </a:cubicBezTo>
                <a:close/>
                <a:moveTo>
                  <a:pt x="6697806" y="1052368"/>
                </a:moveTo>
                <a:cubicBezTo>
                  <a:pt x="6679249" y="1052022"/>
                  <a:pt x="6674410" y="1058362"/>
                  <a:pt x="6673717" y="1076226"/>
                </a:cubicBezTo>
                <a:cubicBezTo>
                  <a:pt x="6672911" y="1096510"/>
                  <a:pt x="6680171" y="1101120"/>
                  <a:pt x="6699075" y="1100659"/>
                </a:cubicBezTo>
                <a:lnTo>
                  <a:pt x="6699075" y="1100774"/>
                </a:lnTo>
                <a:cubicBezTo>
                  <a:pt x="6716247" y="1100428"/>
                  <a:pt x="6726389" y="1097662"/>
                  <a:pt x="6720856" y="1076802"/>
                </a:cubicBezTo>
                <a:cubicBezTo>
                  <a:pt x="6726619" y="1057093"/>
                  <a:pt x="6716823" y="1052599"/>
                  <a:pt x="6697806" y="1052368"/>
                </a:cubicBezTo>
                <a:close/>
                <a:moveTo>
                  <a:pt x="5218165" y="1052310"/>
                </a:moveTo>
                <a:cubicBezTo>
                  <a:pt x="5195143" y="1052800"/>
                  <a:pt x="5172038" y="1053866"/>
                  <a:pt x="5149042" y="1053405"/>
                </a:cubicBezTo>
                <a:cubicBezTo>
                  <a:pt x="5128644" y="1052944"/>
                  <a:pt x="5130140" y="1064931"/>
                  <a:pt x="5129564" y="1078646"/>
                </a:cubicBezTo>
                <a:cubicBezTo>
                  <a:pt x="5128988" y="1092707"/>
                  <a:pt x="5130256" y="1101581"/>
                  <a:pt x="5148237" y="1101120"/>
                </a:cubicBezTo>
                <a:cubicBezTo>
                  <a:pt x="5194105" y="1100084"/>
                  <a:pt x="5240092" y="1100774"/>
                  <a:pt x="5286078" y="1100774"/>
                </a:cubicBezTo>
                <a:cubicBezTo>
                  <a:pt x="5332984" y="1100889"/>
                  <a:pt x="5379778" y="1099737"/>
                  <a:pt x="5426570" y="1101350"/>
                </a:cubicBezTo>
                <a:cubicBezTo>
                  <a:pt x="5446738" y="1102043"/>
                  <a:pt x="5448123" y="1093398"/>
                  <a:pt x="5448469" y="1077148"/>
                </a:cubicBezTo>
                <a:cubicBezTo>
                  <a:pt x="5448643" y="1068331"/>
                  <a:pt x="5447547" y="1062626"/>
                  <a:pt x="5444104" y="1058952"/>
                </a:cubicBezTo>
                <a:lnTo>
                  <a:pt x="5425655" y="1052947"/>
                </a:lnTo>
                <a:lnTo>
                  <a:pt x="5425762" y="1052944"/>
                </a:lnTo>
                <a:lnTo>
                  <a:pt x="5425648" y="1052944"/>
                </a:lnTo>
                <a:lnTo>
                  <a:pt x="5425655" y="1052947"/>
                </a:lnTo>
                <a:lnTo>
                  <a:pt x="5356439" y="1054673"/>
                </a:lnTo>
                <a:cubicBezTo>
                  <a:pt x="5333359" y="1056259"/>
                  <a:pt x="5310224" y="1057554"/>
                  <a:pt x="5286770" y="1054673"/>
                </a:cubicBezTo>
                <a:cubicBezTo>
                  <a:pt x="5264123" y="1051907"/>
                  <a:pt x="5241187" y="1051820"/>
                  <a:pt x="5218165" y="1052310"/>
                </a:cubicBezTo>
                <a:close/>
                <a:moveTo>
                  <a:pt x="9785768" y="1052201"/>
                </a:moveTo>
                <a:cubicBezTo>
                  <a:pt x="9780446" y="1051644"/>
                  <a:pt x="9776150" y="1052448"/>
                  <a:pt x="9772786" y="1054659"/>
                </a:cubicBezTo>
                <a:cubicBezTo>
                  <a:pt x="9766058" y="1059081"/>
                  <a:pt x="9763061" y="1069138"/>
                  <a:pt x="9763061" y="1085215"/>
                </a:cubicBezTo>
                <a:cubicBezTo>
                  <a:pt x="9763061" y="1106883"/>
                  <a:pt x="9763176" y="1128550"/>
                  <a:pt x="9762600" y="1150217"/>
                </a:cubicBezTo>
                <a:cubicBezTo>
                  <a:pt x="9762254" y="1164509"/>
                  <a:pt x="9767901" y="1170502"/>
                  <a:pt x="9782538" y="1170386"/>
                </a:cubicBezTo>
                <a:cubicBezTo>
                  <a:pt x="9831174" y="1169926"/>
                  <a:pt x="9879696" y="1170157"/>
                  <a:pt x="9928332" y="1169926"/>
                </a:cubicBezTo>
                <a:cubicBezTo>
                  <a:pt x="9936055" y="1169926"/>
                  <a:pt x="9946888" y="1170272"/>
                  <a:pt x="9945621" y="1159554"/>
                </a:cubicBezTo>
                <a:cubicBezTo>
                  <a:pt x="9944122" y="1147336"/>
                  <a:pt x="9956800" y="1130279"/>
                  <a:pt x="9935940" y="1123134"/>
                </a:cubicBezTo>
                <a:cubicBezTo>
                  <a:pt x="9906550" y="1122788"/>
                  <a:pt x="9877160" y="1123018"/>
                  <a:pt x="9847771" y="1122096"/>
                </a:cubicBezTo>
                <a:cubicBezTo>
                  <a:pt x="9833250" y="1121635"/>
                  <a:pt x="9823914" y="1124056"/>
                  <a:pt x="9826104" y="1141457"/>
                </a:cubicBezTo>
                <a:lnTo>
                  <a:pt x="9825988" y="1141457"/>
                </a:lnTo>
                <a:cubicBezTo>
                  <a:pt x="9826680" y="1146646"/>
                  <a:pt x="9825298" y="1152406"/>
                  <a:pt x="9818498" y="1152869"/>
                </a:cubicBezTo>
                <a:cubicBezTo>
                  <a:pt x="9808240" y="1153561"/>
                  <a:pt x="9811121" y="1145377"/>
                  <a:pt x="9811006" y="1140075"/>
                </a:cubicBezTo>
                <a:cubicBezTo>
                  <a:pt x="9810314" y="1113337"/>
                  <a:pt x="9810083" y="1086714"/>
                  <a:pt x="9809623" y="1059976"/>
                </a:cubicBezTo>
                <a:cubicBezTo>
                  <a:pt x="9808124" y="1058823"/>
                  <a:pt x="9806511" y="1058247"/>
                  <a:pt x="9804898" y="1057900"/>
                </a:cubicBezTo>
                <a:cubicBezTo>
                  <a:pt x="9797435" y="1054673"/>
                  <a:pt x="9791089" y="1052757"/>
                  <a:pt x="9785768" y="1052201"/>
                </a:cubicBezTo>
                <a:close/>
                <a:moveTo>
                  <a:pt x="1413293" y="1052201"/>
                </a:moveTo>
                <a:cubicBezTo>
                  <a:pt x="1407971" y="1051644"/>
                  <a:pt x="1403675" y="1052448"/>
                  <a:pt x="1400311" y="1054659"/>
                </a:cubicBezTo>
                <a:cubicBezTo>
                  <a:pt x="1393583" y="1059081"/>
                  <a:pt x="1390586" y="1069138"/>
                  <a:pt x="1390586" y="1085215"/>
                </a:cubicBezTo>
                <a:cubicBezTo>
                  <a:pt x="1390586" y="1106883"/>
                  <a:pt x="1390701" y="1128550"/>
                  <a:pt x="1390125" y="1150217"/>
                </a:cubicBezTo>
                <a:cubicBezTo>
                  <a:pt x="1389779" y="1164509"/>
                  <a:pt x="1395426" y="1170502"/>
                  <a:pt x="1410063" y="1170386"/>
                </a:cubicBezTo>
                <a:cubicBezTo>
                  <a:pt x="1458699" y="1169926"/>
                  <a:pt x="1507221" y="1170157"/>
                  <a:pt x="1555857" y="1169926"/>
                </a:cubicBezTo>
                <a:cubicBezTo>
                  <a:pt x="1563580" y="1169926"/>
                  <a:pt x="1574413" y="1170272"/>
                  <a:pt x="1573146" y="1159554"/>
                </a:cubicBezTo>
                <a:cubicBezTo>
                  <a:pt x="1571647" y="1147336"/>
                  <a:pt x="1584325" y="1130279"/>
                  <a:pt x="1563465" y="1123134"/>
                </a:cubicBezTo>
                <a:cubicBezTo>
                  <a:pt x="1534075" y="1122788"/>
                  <a:pt x="1504685" y="1123018"/>
                  <a:pt x="1475296" y="1122096"/>
                </a:cubicBezTo>
                <a:cubicBezTo>
                  <a:pt x="1460775" y="1121635"/>
                  <a:pt x="1451439" y="1124056"/>
                  <a:pt x="1453629" y="1141457"/>
                </a:cubicBezTo>
                <a:lnTo>
                  <a:pt x="1453513" y="1141457"/>
                </a:lnTo>
                <a:cubicBezTo>
                  <a:pt x="1454205" y="1146646"/>
                  <a:pt x="1452823" y="1152406"/>
                  <a:pt x="1446023" y="1152869"/>
                </a:cubicBezTo>
                <a:cubicBezTo>
                  <a:pt x="1435765" y="1153561"/>
                  <a:pt x="1438646" y="1145377"/>
                  <a:pt x="1438531" y="1140075"/>
                </a:cubicBezTo>
                <a:cubicBezTo>
                  <a:pt x="1437839" y="1113337"/>
                  <a:pt x="1437608" y="1086714"/>
                  <a:pt x="1437148" y="1059976"/>
                </a:cubicBezTo>
                <a:cubicBezTo>
                  <a:pt x="1435649" y="1058823"/>
                  <a:pt x="1434036" y="1058247"/>
                  <a:pt x="1432423" y="1057900"/>
                </a:cubicBezTo>
                <a:cubicBezTo>
                  <a:pt x="1424960" y="1054673"/>
                  <a:pt x="1418614" y="1052757"/>
                  <a:pt x="1413293" y="1052201"/>
                </a:cubicBezTo>
                <a:close/>
                <a:moveTo>
                  <a:pt x="5492380" y="1052138"/>
                </a:moveTo>
                <a:cubicBezTo>
                  <a:pt x="5473248" y="1052253"/>
                  <a:pt x="5463911" y="1056403"/>
                  <a:pt x="5463911" y="1077955"/>
                </a:cubicBezTo>
                <a:cubicBezTo>
                  <a:pt x="5464027" y="1096740"/>
                  <a:pt x="5470368" y="1103540"/>
                  <a:pt x="5488921" y="1099737"/>
                </a:cubicBezTo>
                <a:cubicBezTo>
                  <a:pt x="5505405" y="1102272"/>
                  <a:pt x="5518773" y="1102389"/>
                  <a:pt x="5517851" y="1077724"/>
                </a:cubicBezTo>
                <a:cubicBezTo>
                  <a:pt x="5517159" y="1058592"/>
                  <a:pt x="5511972" y="1052138"/>
                  <a:pt x="5492496" y="1052138"/>
                </a:cubicBezTo>
                <a:close/>
                <a:moveTo>
                  <a:pt x="10278700" y="1016064"/>
                </a:moveTo>
                <a:lnTo>
                  <a:pt x="10278704" y="1016126"/>
                </a:lnTo>
                <a:lnTo>
                  <a:pt x="10278700" y="1016180"/>
                </a:lnTo>
                <a:close/>
                <a:moveTo>
                  <a:pt x="1906225" y="1016064"/>
                </a:moveTo>
                <a:lnTo>
                  <a:pt x="1906229" y="1016126"/>
                </a:lnTo>
                <a:lnTo>
                  <a:pt x="1906225" y="1016180"/>
                </a:lnTo>
                <a:close/>
                <a:moveTo>
                  <a:pt x="4338212" y="989887"/>
                </a:moveTo>
                <a:cubicBezTo>
                  <a:pt x="4332420" y="990852"/>
                  <a:pt x="4328214" y="994684"/>
                  <a:pt x="4328674" y="1007074"/>
                </a:cubicBezTo>
                <a:cubicBezTo>
                  <a:pt x="4329713" y="1033813"/>
                  <a:pt x="4329483" y="1060552"/>
                  <a:pt x="4328674" y="1087290"/>
                </a:cubicBezTo>
                <a:cubicBezTo>
                  <a:pt x="4328214" y="1101235"/>
                  <a:pt x="4333863" y="1104348"/>
                  <a:pt x="4346885" y="1105038"/>
                </a:cubicBezTo>
                <a:cubicBezTo>
                  <a:pt x="4367055" y="1105960"/>
                  <a:pt x="4380883" y="1103887"/>
                  <a:pt x="4376160" y="1078185"/>
                </a:cubicBezTo>
                <a:cubicBezTo>
                  <a:pt x="4374315" y="1068158"/>
                  <a:pt x="4375814" y="1057554"/>
                  <a:pt x="4375814" y="1047182"/>
                </a:cubicBezTo>
                <a:cubicBezTo>
                  <a:pt x="4375814" y="1034159"/>
                  <a:pt x="4374892" y="1021135"/>
                  <a:pt x="4376043" y="1008342"/>
                </a:cubicBezTo>
                <a:cubicBezTo>
                  <a:pt x="4377428" y="993474"/>
                  <a:pt x="4371896" y="987597"/>
                  <a:pt x="4357257" y="989902"/>
                </a:cubicBezTo>
                <a:cubicBezTo>
                  <a:pt x="4351382" y="990824"/>
                  <a:pt x="4344006" y="988922"/>
                  <a:pt x="4338212" y="989887"/>
                </a:cubicBezTo>
                <a:close/>
                <a:moveTo>
                  <a:pt x="4452801" y="989786"/>
                </a:moveTo>
                <a:cubicBezTo>
                  <a:pt x="4415383" y="989786"/>
                  <a:pt x="4396674" y="1007800"/>
                  <a:pt x="4396674" y="1043840"/>
                </a:cubicBezTo>
                <a:lnTo>
                  <a:pt x="4396674" y="1043955"/>
                </a:lnTo>
                <a:cubicBezTo>
                  <a:pt x="4396674" y="1084374"/>
                  <a:pt x="4416652" y="1104577"/>
                  <a:pt x="4456605" y="1104577"/>
                </a:cubicBezTo>
                <a:cubicBezTo>
                  <a:pt x="4493179" y="1104577"/>
                  <a:pt x="4511467" y="1086137"/>
                  <a:pt x="4511467" y="1049256"/>
                </a:cubicBezTo>
                <a:cubicBezTo>
                  <a:pt x="4511467" y="1009609"/>
                  <a:pt x="4491911" y="989786"/>
                  <a:pt x="4452801" y="989786"/>
                </a:cubicBezTo>
                <a:close/>
                <a:moveTo>
                  <a:pt x="4147958" y="989441"/>
                </a:moveTo>
                <a:cubicBezTo>
                  <a:pt x="4129634" y="988288"/>
                  <a:pt x="4125254" y="994396"/>
                  <a:pt x="4124678" y="1012375"/>
                </a:cubicBezTo>
                <a:cubicBezTo>
                  <a:pt x="4123986" y="1035311"/>
                  <a:pt x="4129634" y="1045914"/>
                  <a:pt x="4154183" y="1041996"/>
                </a:cubicBezTo>
                <a:cubicBezTo>
                  <a:pt x="4163403" y="1040497"/>
                  <a:pt x="4173199" y="1041765"/>
                  <a:pt x="4182652" y="1041765"/>
                </a:cubicBezTo>
                <a:lnTo>
                  <a:pt x="4182652" y="1041535"/>
                </a:lnTo>
                <a:cubicBezTo>
                  <a:pt x="4196479" y="1041535"/>
                  <a:pt x="4210313" y="1040958"/>
                  <a:pt x="4224140" y="1041535"/>
                </a:cubicBezTo>
                <a:cubicBezTo>
                  <a:pt x="4249497" y="1042572"/>
                  <a:pt x="4238432" y="1023440"/>
                  <a:pt x="4239931" y="1012261"/>
                </a:cubicBezTo>
                <a:cubicBezTo>
                  <a:pt x="4241545" y="1000620"/>
                  <a:pt x="4243157" y="988058"/>
                  <a:pt x="4222989" y="989441"/>
                </a:cubicBezTo>
                <a:cubicBezTo>
                  <a:pt x="4198094" y="991169"/>
                  <a:pt x="4172853" y="991054"/>
                  <a:pt x="4147958" y="989441"/>
                </a:cubicBezTo>
                <a:close/>
                <a:moveTo>
                  <a:pt x="4017840" y="989210"/>
                </a:moveTo>
                <a:cubicBezTo>
                  <a:pt x="3996055" y="987481"/>
                  <a:pt x="3990179" y="994627"/>
                  <a:pt x="3990293" y="1016410"/>
                </a:cubicBezTo>
                <a:cubicBezTo>
                  <a:pt x="3990409" y="1037501"/>
                  <a:pt x="3996980" y="1044070"/>
                  <a:pt x="4016915" y="1041880"/>
                </a:cubicBezTo>
                <a:cubicBezTo>
                  <a:pt x="4028096" y="1040613"/>
                  <a:pt x="4039392" y="1041650"/>
                  <a:pt x="4050684" y="1041650"/>
                </a:cubicBezTo>
                <a:cubicBezTo>
                  <a:pt x="4063709" y="1041650"/>
                  <a:pt x="4076733" y="1040613"/>
                  <a:pt x="4089641" y="1041880"/>
                </a:cubicBezTo>
                <a:cubicBezTo>
                  <a:pt x="4111310" y="1044070"/>
                  <a:pt x="4110734" y="1030816"/>
                  <a:pt x="4110156" y="1015834"/>
                </a:cubicBezTo>
                <a:cubicBezTo>
                  <a:pt x="4109693" y="1002003"/>
                  <a:pt x="4113498" y="987597"/>
                  <a:pt x="4090563" y="989210"/>
                </a:cubicBezTo>
                <a:cubicBezTo>
                  <a:pt x="4066361" y="990939"/>
                  <a:pt x="4041926" y="991054"/>
                  <a:pt x="4017840" y="989210"/>
                </a:cubicBezTo>
                <a:close/>
                <a:moveTo>
                  <a:pt x="4282806" y="988864"/>
                </a:moveTo>
                <a:cubicBezTo>
                  <a:pt x="4260561" y="988403"/>
                  <a:pt x="4258717" y="998661"/>
                  <a:pt x="4261254" y="1015142"/>
                </a:cubicBezTo>
                <a:cubicBezTo>
                  <a:pt x="4260273" y="1023325"/>
                  <a:pt x="4259927" y="1030240"/>
                  <a:pt x="4262679" y="1035065"/>
                </a:cubicBezTo>
                <a:lnTo>
                  <a:pt x="4282639" y="1042438"/>
                </a:lnTo>
                <a:lnTo>
                  <a:pt x="4282573" y="1042457"/>
                </a:lnTo>
                <a:lnTo>
                  <a:pt x="4282689" y="1042457"/>
                </a:lnTo>
                <a:lnTo>
                  <a:pt x="4282639" y="1042438"/>
                </a:lnTo>
                <a:lnTo>
                  <a:pt x="4303536" y="1036131"/>
                </a:lnTo>
                <a:cubicBezTo>
                  <a:pt x="4307381" y="1031853"/>
                  <a:pt x="4308620" y="1025169"/>
                  <a:pt x="4308850" y="1015373"/>
                </a:cubicBezTo>
                <a:cubicBezTo>
                  <a:pt x="4309312" y="994973"/>
                  <a:pt x="4303434" y="989325"/>
                  <a:pt x="4282806" y="988864"/>
                </a:cubicBezTo>
                <a:close/>
                <a:moveTo>
                  <a:pt x="11384202" y="988749"/>
                </a:moveTo>
                <a:cubicBezTo>
                  <a:pt x="11376941" y="988749"/>
                  <a:pt x="11371410" y="989325"/>
                  <a:pt x="11369220" y="998776"/>
                </a:cubicBezTo>
                <a:cubicBezTo>
                  <a:pt x="11361958" y="1030010"/>
                  <a:pt x="11369911" y="1040843"/>
                  <a:pt x="11401720" y="1040843"/>
                </a:cubicBezTo>
                <a:cubicBezTo>
                  <a:pt x="11409443" y="1040843"/>
                  <a:pt x="11417280" y="1040843"/>
                  <a:pt x="11425001" y="1040843"/>
                </a:cubicBezTo>
                <a:cubicBezTo>
                  <a:pt x="11439638" y="1040843"/>
                  <a:pt x="11454392" y="1040613"/>
                  <a:pt x="11469028" y="1040843"/>
                </a:cubicBezTo>
                <a:lnTo>
                  <a:pt x="11469143" y="1040843"/>
                </a:lnTo>
                <a:cubicBezTo>
                  <a:pt x="11490120" y="1041189"/>
                  <a:pt x="11483666" y="1025169"/>
                  <a:pt x="11483666" y="1014912"/>
                </a:cubicBezTo>
                <a:cubicBezTo>
                  <a:pt x="11483666" y="1004654"/>
                  <a:pt x="11490810" y="988749"/>
                  <a:pt x="11469719" y="988749"/>
                </a:cubicBezTo>
                <a:cubicBezTo>
                  <a:pt x="11441252" y="988749"/>
                  <a:pt x="11412670" y="988749"/>
                  <a:pt x="11384202" y="988749"/>
                </a:cubicBezTo>
                <a:close/>
                <a:moveTo>
                  <a:pt x="3011727" y="988749"/>
                </a:moveTo>
                <a:cubicBezTo>
                  <a:pt x="3004466" y="988749"/>
                  <a:pt x="2998935" y="989325"/>
                  <a:pt x="2996745" y="998776"/>
                </a:cubicBezTo>
                <a:cubicBezTo>
                  <a:pt x="2989483" y="1030010"/>
                  <a:pt x="2997436" y="1040843"/>
                  <a:pt x="3029245" y="1040843"/>
                </a:cubicBezTo>
                <a:cubicBezTo>
                  <a:pt x="3036968" y="1040843"/>
                  <a:pt x="3044805" y="1040843"/>
                  <a:pt x="3052526" y="1040843"/>
                </a:cubicBezTo>
                <a:cubicBezTo>
                  <a:pt x="3067163" y="1040843"/>
                  <a:pt x="3081917" y="1040613"/>
                  <a:pt x="3096553" y="1040843"/>
                </a:cubicBezTo>
                <a:lnTo>
                  <a:pt x="3096668" y="1040843"/>
                </a:lnTo>
                <a:cubicBezTo>
                  <a:pt x="3117645" y="1041189"/>
                  <a:pt x="3111191" y="1025169"/>
                  <a:pt x="3111191" y="1014912"/>
                </a:cubicBezTo>
                <a:cubicBezTo>
                  <a:pt x="3111191" y="1004654"/>
                  <a:pt x="3118335" y="988749"/>
                  <a:pt x="3097244" y="988749"/>
                </a:cubicBezTo>
                <a:cubicBezTo>
                  <a:pt x="3068777" y="988749"/>
                  <a:pt x="3040195" y="988749"/>
                  <a:pt x="3011727" y="988749"/>
                </a:cubicBezTo>
                <a:close/>
                <a:moveTo>
                  <a:pt x="6416936" y="988634"/>
                </a:moveTo>
                <a:cubicBezTo>
                  <a:pt x="6408867" y="988518"/>
                  <a:pt x="6405064" y="991515"/>
                  <a:pt x="6403565" y="1000389"/>
                </a:cubicBezTo>
                <a:cubicBezTo>
                  <a:pt x="6398150" y="1033582"/>
                  <a:pt x="6403335" y="1040497"/>
                  <a:pt x="6435953" y="1040497"/>
                </a:cubicBezTo>
                <a:cubicBezTo>
                  <a:pt x="6445403" y="1040497"/>
                  <a:pt x="6454968" y="1040497"/>
                  <a:pt x="6464535" y="1040497"/>
                </a:cubicBezTo>
                <a:cubicBezTo>
                  <a:pt x="6479287" y="1040497"/>
                  <a:pt x="6494154" y="1039575"/>
                  <a:pt x="6508792" y="1040728"/>
                </a:cubicBezTo>
                <a:cubicBezTo>
                  <a:pt x="6525851" y="1042111"/>
                  <a:pt x="6525619" y="1030816"/>
                  <a:pt x="6523315" y="1020790"/>
                </a:cubicBezTo>
                <a:cubicBezTo>
                  <a:pt x="6520778" y="1009726"/>
                  <a:pt x="6534608" y="990017"/>
                  <a:pt x="6510636" y="988980"/>
                </a:cubicBezTo>
                <a:cubicBezTo>
                  <a:pt x="6479401" y="987597"/>
                  <a:pt x="6448168" y="988634"/>
                  <a:pt x="6416936" y="988634"/>
                </a:cubicBezTo>
                <a:close/>
                <a:moveTo>
                  <a:pt x="11335566" y="988518"/>
                </a:moveTo>
                <a:cubicBezTo>
                  <a:pt x="11306984" y="989325"/>
                  <a:pt x="11278285" y="988749"/>
                  <a:pt x="11249587" y="988749"/>
                </a:cubicBezTo>
                <a:cubicBezTo>
                  <a:pt x="11246129" y="988807"/>
                  <a:pt x="11242816" y="988749"/>
                  <a:pt x="11240036" y="989857"/>
                </a:cubicBezTo>
                <a:lnTo>
                  <a:pt x="11233688" y="997963"/>
                </a:lnTo>
                <a:lnTo>
                  <a:pt x="11233683" y="997854"/>
                </a:lnTo>
                <a:lnTo>
                  <a:pt x="11233683" y="997969"/>
                </a:lnTo>
                <a:lnTo>
                  <a:pt x="11233688" y="997963"/>
                </a:lnTo>
                <a:lnTo>
                  <a:pt x="11235037" y="1030413"/>
                </a:lnTo>
                <a:cubicBezTo>
                  <a:pt x="11240223" y="1037472"/>
                  <a:pt x="11250278" y="1040843"/>
                  <a:pt x="11265608" y="1040843"/>
                </a:cubicBezTo>
                <a:cubicBezTo>
                  <a:pt x="11274252" y="1040843"/>
                  <a:pt x="11283011" y="1040843"/>
                  <a:pt x="11291656" y="1040843"/>
                </a:cubicBezTo>
                <a:cubicBezTo>
                  <a:pt x="11306406" y="1040843"/>
                  <a:pt x="11321160" y="1040613"/>
                  <a:pt x="11335911" y="1040843"/>
                </a:cubicBezTo>
                <a:cubicBezTo>
                  <a:pt x="11361612" y="1041304"/>
                  <a:pt x="11348936" y="1021712"/>
                  <a:pt x="11351124" y="1010647"/>
                </a:cubicBezTo>
                <a:cubicBezTo>
                  <a:pt x="11353430" y="999237"/>
                  <a:pt x="11353546" y="987942"/>
                  <a:pt x="11335566" y="988518"/>
                </a:cubicBezTo>
                <a:close/>
                <a:moveTo>
                  <a:pt x="2963091" y="988518"/>
                </a:moveTo>
                <a:cubicBezTo>
                  <a:pt x="2934509" y="989325"/>
                  <a:pt x="2905810" y="988749"/>
                  <a:pt x="2877112" y="988749"/>
                </a:cubicBezTo>
                <a:cubicBezTo>
                  <a:pt x="2873654" y="988807"/>
                  <a:pt x="2870341" y="988749"/>
                  <a:pt x="2867561" y="989857"/>
                </a:cubicBezTo>
                <a:lnTo>
                  <a:pt x="2861213" y="997963"/>
                </a:lnTo>
                <a:lnTo>
                  <a:pt x="2861208" y="997854"/>
                </a:lnTo>
                <a:lnTo>
                  <a:pt x="2861208" y="997969"/>
                </a:lnTo>
                <a:lnTo>
                  <a:pt x="2861213" y="997963"/>
                </a:lnTo>
                <a:lnTo>
                  <a:pt x="2862562" y="1030413"/>
                </a:lnTo>
                <a:cubicBezTo>
                  <a:pt x="2867748" y="1037472"/>
                  <a:pt x="2877803" y="1040843"/>
                  <a:pt x="2893133" y="1040843"/>
                </a:cubicBezTo>
                <a:cubicBezTo>
                  <a:pt x="2901777" y="1040843"/>
                  <a:pt x="2910536" y="1040843"/>
                  <a:pt x="2919181" y="1040843"/>
                </a:cubicBezTo>
                <a:cubicBezTo>
                  <a:pt x="2933931" y="1040843"/>
                  <a:pt x="2948685" y="1040613"/>
                  <a:pt x="2963436" y="1040843"/>
                </a:cubicBezTo>
                <a:cubicBezTo>
                  <a:pt x="2989137" y="1041304"/>
                  <a:pt x="2976461" y="1021712"/>
                  <a:pt x="2978649" y="1010647"/>
                </a:cubicBezTo>
                <a:cubicBezTo>
                  <a:pt x="2980955" y="999237"/>
                  <a:pt x="2981071" y="987942"/>
                  <a:pt x="2963091" y="988518"/>
                </a:cubicBezTo>
                <a:close/>
                <a:moveTo>
                  <a:pt x="10196294" y="988403"/>
                </a:moveTo>
                <a:cubicBezTo>
                  <a:pt x="10170478" y="985522"/>
                  <a:pt x="10159530" y="993935"/>
                  <a:pt x="10163448" y="1019983"/>
                </a:cubicBezTo>
                <a:cubicBezTo>
                  <a:pt x="10164024" y="1026898"/>
                  <a:pt x="10164601" y="1033698"/>
                  <a:pt x="10165177" y="1040613"/>
                </a:cubicBezTo>
                <a:cubicBezTo>
                  <a:pt x="10198024" y="1040728"/>
                  <a:pt x="10230986" y="1040036"/>
                  <a:pt x="10263948" y="1041074"/>
                </a:cubicBezTo>
                <a:cubicBezTo>
                  <a:pt x="10274839" y="1041362"/>
                  <a:pt x="10278671" y="1037674"/>
                  <a:pt x="10279708" y="1032631"/>
                </a:cubicBezTo>
                <a:lnTo>
                  <a:pt x="10278704" y="1016126"/>
                </a:lnTo>
                <a:lnTo>
                  <a:pt x="10279998" y="998185"/>
                </a:lnTo>
                <a:cubicBezTo>
                  <a:pt x="10279334" y="992552"/>
                  <a:pt x="10275761" y="988345"/>
                  <a:pt x="10263833" y="988749"/>
                </a:cubicBezTo>
                <a:cubicBezTo>
                  <a:pt x="10241358" y="989441"/>
                  <a:pt x="10218538" y="990939"/>
                  <a:pt x="10196294" y="988403"/>
                </a:cubicBezTo>
                <a:close/>
                <a:moveTo>
                  <a:pt x="10052690" y="988403"/>
                </a:moveTo>
                <a:cubicBezTo>
                  <a:pt x="10033098" y="987020"/>
                  <a:pt x="10028486" y="993474"/>
                  <a:pt x="10028142" y="1012721"/>
                </a:cubicBezTo>
                <a:cubicBezTo>
                  <a:pt x="10027681" y="1034735"/>
                  <a:pt x="10032291" y="1045223"/>
                  <a:pt x="10056264" y="1041074"/>
                </a:cubicBezTo>
                <a:cubicBezTo>
                  <a:pt x="10065484" y="1039460"/>
                  <a:pt x="10075164" y="1040843"/>
                  <a:pt x="10084730" y="1040843"/>
                </a:cubicBezTo>
                <a:cubicBezTo>
                  <a:pt x="10099484" y="1040843"/>
                  <a:pt x="10114120" y="1040843"/>
                  <a:pt x="10128872" y="1040843"/>
                </a:cubicBezTo>
                <a:lnTo>
                  <a:pt x="10128988" y="1040843"/>
                </a:lnTo>
                <a:cubicBezTo>
                  <a:pt x="10154920" y="1040728"/>
                  <a:pt x="10140973" y="1021020"/>
                  <a:pt x="10143280" y="1010186"/>
                </a:cubicBezTo>
                <a:cubicBezTo>
                  <a:pt x="10145468" y="999583"/>
                  <a:pt x="10146622" y="987481"/>
                  <a:pt x="10127950" y="988518"/>
                </a:cubicBezTo>
                <a:cubicBezTo>
                  <a:pt x="10102940" y="989902"/>
                  <a:pt x="10077700" y="990132"/>
                  <a:pt x="10052690" y="988403"/>
                </a:cubicBezTo>
                <a:close/>
                <a:moveTo>
                  <a:pt x="1823819" y="988403"/>
                </a:moveTo>
                <a:cubicBezTo>
                  <a:pt x="1798003" y="985522"/>
                  <a:pt x="1787055" y="993935"/>
                  <a:pt x="1790973" y="1019983"/>
                </a:cubicBezTo>
                <a:cubicBezTo>
                  <a:pt x="1791549" y="1026898"/>
                  <a:pt x="1792126" y="1033698"/>
                  <a:pt x="1792702" y="1040613"/>
                </a:cubicBezTo>
                <a:cubicBezTo>
                  <a:pt x="1825549" y="1040728"/>
                  <a:pt x="1858511" y="1040036"/>
                  <a:pt x="1891473" y="1041074"/>
                </a:cubicBezTo>
                <a:cubicBezTo>
                  <a:pt x="1902364" y="1041362"/>
                  <a:pt x="1906196" y="1037674"/>
                  <a:pt x="1907233" y="1032631"/>
                </a:cubicBezTo>
                <a:lnTo>
                  <a:pt x="1906229" y="1016126"/>
                </a:lnTo>
                <a:lnTo>
                  <a:pt x="1907523" y="998185"/>
                </a:lnTo>
                <a:cubicBezTo>
                  <a:pt x="1906859" y="992552"/>
                  <a:pt x="1903286" y="988345"/>
                  <a:pt x="1891358" y="988749"/>
                </a:cubicBezTo>
                <a:cubicBezTo>
                  <a:pt x="1868883" y="989441"/>
                  <a:pt x="1846063" y="990939"/>
                  <a:pt x="1823819" y="988403"/>
                </a:cubicBezTo>
                <a:close/>
                <a:moveTo>
                  <a:pt x="1680215" y="988403"/>
                </a:moveTo>
                <a:cubicBezTo>
                  <a:pt x="1660623" y="987020"/>
                  <a:pt x="1656011" y="993474"/>
                  <a:pt x="1655667" y="1012721"/>
                </a:cubicBezTo>
                <a:cubicBezTo>
                  <a:pt x="1655206" y="1034735"/>
                  <a:pt x="1659816" y="1045223"/>
                  <a:pt x="1683789" y="1041074"/>
                </a:cubicBezTo>
                <a:cubicBezTo>
                  <a:pt x="1693009" y="1039460"/>
                  <a:pt x="1702689" y="1040843"/>
                  <a:pt x="1712255" y="1040843"/>
                </a:cubicBezTo>
                <a:cubicBezTo>
                  <a:pt x="1727009" y="1040843"/>
                  <a:pt x="1741645" y="1040843"/>
                  <a:pt x="1756397" y="1040843"/>
                </a:cubicBezTo>
                <a:lnTo>
                  <a:pt x="1756513" y="1040843"/>
                </a:lnTo>
                <a:cubicBezTo>
                  <a:pt x="1782445" y="1040728"/>
                  <a:pt x="1768498" y="1021020"/>
                  <a:pt x="1770805" y="1010186"/>
                </a:cubicBezTo>
                <a:cubicBezTo>
                  <a:pt x="1772993" y="999583"/>
                  <a:pt x="1774147" y="987481"/>
                  <a:pt x="1755475" y="988518"/>
                </a:cubicBezTo>
                <a:cubicBezTo>
                  <a:pt x="1730465" y="989902"/>
                  <a:pt x="1705225" y="990132"/>
                  <a:pt x="1680215" y="988403"/>
                </a:cubicBezTo>
                <a:close/>
                <a:moveTo>
                  <a:pt x="8976347" y="988288"/>
                </a:moveTo>
                <a:cubicBezTo>
                  <a:pt x="8956984" y="987020"/>
                  <a:pt x="8954910" y="995088"/>
                  <a:pt x="8953758" y="1011800"/>
                </a:cubicBezTo>
                <a:cubicBezTo>
                  <a:pt x="8952028" y="1036233"/>
                  <a:pt x="8960788" y="1044070"/>
                  <a:pt x="8983954" y="1040843"/>
                </a:cubicBezTo>
                <a:cubicBezTo>
                  <a:pt x="8993290" y="1039575"/>
                  <a:pt x="9002970" y="1040613"/>
                  <a:pt x="9012422" y="1040613"/>
                </a:cubicBezTo>
                <a:cubicBezTo>
                  <a:pt x="9026251" y="1040613"/>
                  <a:pt x="9040082" y="1040036"/>
                  <a:pt x="9053912" y="1040613"/>
                </a:cubicBezTo>
                <a:cubicBezTo>
                  <a:pt x="9077769" y="1041650"/>
                  <a:pt x="9068319" y="1023786"/>
                  <a:pt x="9068780" y="1013297"/>
                </a:cubicBezTo>
                <a:cubicBezTo>
                  <a:pt x="9069241" y="1003271"/>
                  <a:pt x="9075925" y="987597"/>
                  <a:pt x="9054142" y="988518"/>
                </a:cubicBezTo>
                <a:cubicBezTo>
                  <a:pt x="9028211" y="989556"/>
                  <a:pt x="9002164" y="990132"/>
                  <a:pt x="8976347" y="988288"/>
                </a:cubicBezTo>
                <a:close/>
                <a:moveTo>
                  <a:pt x="8845420" y="988288"/>
                </a:moveTo>
                <a:cubicBezTo>
                  <a:pt x="8823984" y="986444"/>
                  <a:pt x="8817184" y="992898"/>
                  <a:pt x="8818106" y="1014912"/>
                </a:cubicBezTo>
                <a:cubicBezTo>
                  <a:pt x="8818912" y="1033813"/>
                  <a:pt x="8821678" y="1044185"/>
                  <a:pt x="8843461" y="1040843"/>
                </a:cubicBezTo>
                <a:cubicBezTo>
                  <a:pt x="8854410" y="1039114"/>
                  <a:pt x="8865820" y="1040497"/>
                  <a:pt x="8877115" y="1040497"/>
                </a:cubicBezTo>
                <a:cubicBezTo>
                  <a:pt x="8890945" y="1040497"/>
                  <a:pt x="8904776" y="1039691"/>
                  <a:pt x="8918606" y="1040613"/>
                </a:cubicBezTo>
                <a:lnTo>
                  <a:pt x="8918606" y="1040728"/>
                </a:lnTo>
                <a:cubicBezTo>
                  <a:pt x="8941310" y="1042226"/>
                  <a:pt x="8934856" y="1025400"/>
                  <a:pt x="8935202" y="1014105"/>
                </a:cubicBezTo>
                <a:cubicBezTo>
                  <a:pt x="8935663" y="1002349"/>
                  <a:pt x="8940273" y="987136"/>
                  <a:pt x="8918030" y="988403"/>
                </a:cubicBezTo>
                <a:cubicBezTo>
                  <a:pt x="8893826" y="989786"/>
                  <a:pt x="8869508" y="990247"/>
                  <a:pt x="8845420" y="988288"/>
                </a:cubicBezTo>
                <a:close/>
                <a:moveTo>
                  <a:pt x="603872" y="988288"/>
                </a:moveTo>
                <a:cubicBezTo>
                  <a:pt x="584509" y="987020"/>
                  <a:pt x="582435" y="995088"/>
                  <a:pt x="581283" y="1011800"/>
                </a:cubicBezTo>
                <a:cubicBezTo>
                  <a:pt x="579553" y="1036233"/>
                  <a:pt x="588313" y="1044070"/>
                  <a:pt x="611479" y="1040843"/>
                </a:cubicBezTo>
                <a:cubicBezTo>
                  <a:pt x="620815" y="1039575"/>
                  <a:pt x="630495" y="1040613"/>
                  <a:pt x="639947" y="1040613"/>
                </a:cubicBezTo>
                <a:cubicBezTo>
                  <a:pt x="653776" y="1040613"/>
                  <a:pt x="667607" y="1040036"/>
                  <a:pt x="681437" y="1040613"/>
                </a:cubicBezTo>
                <a:cubicBezTo>
                  <a:pt x="705294" y="1041650"/>
                  <a:pt x="695844" y="1023786"/>
                  <a:pt x="696305" y="1013297"/>
                </a:cubicBezTo>
                <a:cubicBezTo>
                  <a:pt x="696766" y="1003271"/>
                  <a:pt x="703450" y="987597"/>
                  <a:pt x="681667" y="988518"/>
                </a:cubicBezTo>
                <a:cubicBezTo>
                  <a:pt x="655736" y="989556"/>
                  <a:pt x="629689" y="990132"/>
                  <a:pt x="603872" y="988288"/>
                </a:cubicBezTo>
                <a:close/>
                <a:moveTo>
                  <a:pt x="472945" y="988288"/>
                </a:moveTo>
                <a:cubicBezTo>
                  <a:pt x="451509" y="986444"/>
                  <a:pt x="444709" y="992898"/>
                  <a:pt x="445631" y="1014912"/>
                </a:cubicBezTo>
                <a:cubicBezTo>
                  <a:pt x="446437" y="1033813"/>
                  <a:pt x="449203" y="1044185"/>
                  <a:pt x="470986" y="1040843"/>
                </a:cubicBezTo>
                <a:cubicBezTo>
                  <a:pt x="481935" y="1039114"/>
                  <a:pt x="493345" y="1040497"/>
                  <a:pt x="504640" y="1040497"/>
                </a:cubicBezTo>
                <a:cubicBezTo>
                  <a:pt x="518470" y="1040497"/>
                  <a:pt x="532301" y="1039691"/>
                  <a:pt x="546131" y="1040613"/>
                </a:cubicBezTo>
                <a:lnTo>
                  <a:pt x="546131" y="1040728"/>
                </a:lnTo>
                <a:cubicBezTo>
                  <a:pt x="568835" y="1042226"/>
                  <a:pt x="562381" y="1025400"/>
                  <a:pt x="562727" y="1014105"/>
                </a:cubicBezTo>
                <a:cubicBezTo>
                  <a:pt x="563188" y="1002349"/>
                  <a:pt x="567798" y="987136"/>
                  <a:pt x="545555" y="988403"/>
                </a:cubicBezTo>
                <a:cubicBezTo>
                  <a:pt x="521351" y="989786"/>
                  <a:pt x="497033" y="990247"/>
                  <a:pt x="472945" y="988288"/>
                </a:cubicBezTo>
                <a:close/>
                <a:moveTo>
                  <a:pt x="6562499" y="988058"/>
                </a:moveTo>
                <a:cubicBezTo>
                  <a:pt x="6544518" y="986905"/>
                  <a:pt x="6539563" y="992783"/>
                  <a:pt x="6538526" y="1010877"/>
                </a:cubicBezTo>
                <a:lnTo>
                  <a:pt x="6538410" y="1010992"/>
                </a:lnTo>
                <a:cubicBezTo>
                  <a:pt x="6537029" y="1035311"/>
                  <a:pt x="6544980" y="1044185"/>
                  <a:pt x="6568723" y="1040728"/>
                </a:cubicBezTo>
                <a:cubicBezTo>
                  <a:pt x="6577252" y="1039460"/>
                  <a:pt x="6586011" y="1040497"/>
                  <a:pt x="6594656" y="1040497"/>
                </a:cubicBezTo>
                <a:cubicBezTo>
                  <a:pt x="6607678" y="1040497"/>
                  <a:pt x="6620700" y="1039230"/>
                  <a:pt x="6633495" y="1040728"/>
                </a:cubicBezTo>
                <a:cubicBezTo>
                  <a:pt x="6658273" y="1043609"/>
                  <a:pt x="6653203" y="1026667"/>
                  <a:pt x="6654355" y="1012607"/>
                </a:cubicBezTo>
                <a:cubicBezTo>
                  <a:pt x="6655623" y="996125"/>
                  <a:pt x="6652165" y="986675"/>
                  <a:pt x="6632342" y="988058"/>
                </a:cubicBezTo>
                <a:cubicBezTo>
                  <a:pt x="6609176" y="989556"/>
                  <a:pt x="6585663" y="989556"/>
                  <a:pt x="6562499" y="988058"/>
                </a:cubicBezTo>
                <a:close/>
                <a:moveTo>
                  <a:pt x="7772075" y="987942"/>
                </a:moveTo>
                <a:cubicBezTo>
                  <a:pt x="7753288" y="986675"/>
                  <a:pt x="7749138" y="994051"/>
                  <a:pt x="7748678" y="1011453"/>
                </a:cubicBezTo>
                <a:cubicBezTo>
                  <a:pt x="7748102" y="1033006"/>
                  <a:pt x="7753058" y="1044531"/>
                  <a:pt x="7777145" y="1040613"/>
                </a:cubicBezTo>
                <a:cubicBezTo>
                  <a:pt x="7786366" y="1039114"/>
                  <a:pt x="7796162" y="1040267"/>
                  <a:pt x="7805613" y="1040267"/>
                </a:cubicBezTo>
                <a:cubicBezTo>
                  <a:pt x="7818520" y="1040267"/>
                  <a:pt x="7831660" y="1039230"/>
                  <a:pt x="7844453" y="1040497"/>
                </a:cubicBezTo>
                <a:lnTo>
                  <a:pt x="7844453" y="1040382"/>
                </a:lnTo>
                <a:cubicBezTo>
                  <a:pt x="7869924" y="1043033"/>
                  <a:pt x="7863124" y="1025054"/>
                  <a:pt x="7864391" y="1011568"/>
                </a:cubicBezTo>
                <a:cubicBezTo>
                  <a:pt x="7865660" y="996701"/>
                  <a:pt x="7864045" y="986675"/>
                  <a:pt x="7844568" y="987942"/>
                </a:cubicBezTo>
                <a:cubicBezTo>
                  <a:pt x="7820481" y="989556"/>
                  <a:pt x="7796162" y="989556"/>
                  <a:pt x="7772075" y="987942"/>
                </a:cubicBezTo>
                <a:close/>
                <a:moveTo>
                  <a:pt x="7635384" y="987942"/>
                </a:moveTo>
                <a:cubicBezTo>
                  <a:pt x="7618558" y="987020"/>
                  <a:pt x="7613716" y="992668"/>
                  <a:pt x="7613256" y="1009726"/>
                </a:cubicBezTo>
                <a:cubicBezTo>
                  <a:pt x="7612680" y="1031969"/>
                  <a:pt x="7616483" y="1044762"/>
                  <a:pt x="7642414" y="1040497"/>
                </a:cubicBezTo>
                <a:cubicBezTo>
                  <a:pt x="7652441" y="1038884"/>
                  <a:pt x="7663045" y="1040267"/>
                  <a:pt x="7673418" y="1040267"/>
                </a:cubicBezTo>
                <a:cubicBezTo>
                  <a:pt x="7685520" y="1040267"/>
                  <a:pt x="7697736" y="1039345"/>
                  <a:pt x="7709722" y="1040497"/>
                </a:cubicBezTo>
                <a:cubicBezTo>
                  <a:pt x="7730353" y="1042572"/>
                  <a:pt x="7729661" y="1029318"/>
                  <a:pt x="7728624" y="1015834"/>
                </a:cubicBezTo>
                <a:cubicBezTo>
                  <a:pt x="7727703" y="1003501"/>
                  <a:pt x="7734733" y="986559"/>
                  <a:pt x="7710529" y="987942"/>
                </a:cubicBezTo>
                <a:cubicBezTo>
                  <a:pt x="7685520" y="989325"/>
                  <a:pt x="7660393" y="989095"/>
                  <a:pt x="7635384" y="987942"/>
                </a:cubicBezTo>
                <a:close/>
                <a:moveTo>
                  <a:pt x="8513147" y="987136"/>
                </a:moveTo>
                <a:cubicBezTo>
                  <a:pt x="8496896" y="985292"/>
                  <a:pt x="8482144" y="984831"/>
                  <a:pt x="8486178" y="1008111"/>
                </a:cubicBezTo>
                <a:lnTo>
                  <a:pt x="8486294" y="1008111"/>
                </a:lnTo>
                <a:cubicBezTo>
                  <a:pt x="8488484" y="1021251"/>
                  <a:pt x="8477765" y="1040267"/>
                  <a:pt x="8506116" y="1039460"/>
                </a:cubicBezTo>
                <a:cubicBezTo>
                  <a:pt x="8527208" y="1038884"/>
                  <a:pt x="8538156" y="1035772"/>
                  <a:pt x="8537466" y="1011338"/>
                </a:cubicBezTo>
                <a:cubicBezTo>
                  <a:pt x="8537004" y="992552"/>
                  <a:pt x="8532970" y="982871"/>
                  <a:pt x="8513147" y="987136"/>
                </a:cubicBezTo>
                <a:close/>
                <a:moveTo>
                  <a:pt x="140672" y="987136"/>
                </a:moveTo>
                <a:cubicBezTo>
                  <a:pt x="124421" y="985292"/>
                  <a:pt x="109669" y="984831"/>
                  <a:pt x="113703" y="1008111"/>
                </a:cubicBezTo>
                <a:lnTo>
                  <a:pt x="113819" y="1008111"/>
                </a:lnTo>
                <a:cubicBezTo>
                  <a:pt x="116009" y="1021251"/>
                  <a:pt x="105290" y="1040267"/>
                  <a:pt x="133641" y="1039460"/>
                </a:cubicBezTo>
                <a:cubicBezTo>
                  <a:pt x="154733" y="1038884"/>
                  <a:pt x="165681" y="1035772"/>
                  <a:pt x="164991" y="1011338"/>
                </a:cubicBezTo>
                <a:cubicBezTo>
                  <a:pt x="164529" y="992552"/>
                  <a:pt x="160495" y="982871"/>
                  <a:pt x="140672" y="987136"/>
                </a:cubicBezTo>
                <a:close/>
                <a:moveTo>
                  <a:pt x="7169996" y="987020"/>
                </a:moveTo>
                <a:cubicBezTo>
                  <a:pt x="7153282" y="988058"/>
                  <a:pt x="7143947" y="990017"/>
                  <a:pt x="7145792" y="1009609"/>
                </a:cubicBezTo>
                <a:cubicBezTo>
                  <a:pt x="7147291" y="1026091"/>
                  <a:pt x="7143601" y="1041765"/>
                  <a:pt x="7170457" y="1040613"/>
                </a:cubicBezTo>
                <a:lnTo>
                  <a:pt x="7170572" y="1040613"/>
                </a:lnTo>
                <a:cubicBezTo>
                  <a:pt x="7191317" y="1039691"/>
                  <a:pt x="7196502" y="1032660"/>
                  <a:pt x="7192699" y="1013182"/>
                </a:cubicBezTo>
                <a:cubicBezTo>
                  <a:pt x="7196964" y="995779"/>
                  <a:pt x="7193160" y="985522"/>
                  <a:pt x="7169996" y="987020"/>
                </a:cubicBezTo>
                <a:close/>
                <a:moveTo>
                  <a:pt x="8447338" y="986905"/>
                </a:moveTo>
                <a:cubicBezTo>
                  <a:pt x="8429935" y="988634"/>
                  <a:pt x="8412992" y="986329"/>
                  <a:pt x="8419217" y="1011684"/>
                </a:cubicBezTo>
                <a:cubicBezTo>
                  <a:pt x="8416105" y="1030586"/>
                  <a:pt x="8419908" y="1041996"/>
                  <a:pt x="8442728" y="1039921"/>
                </a:cubicBezTo>
                <a:cubicBezTo>
                  <a:pt x="8458748" y="1038423"/>
                  <a:pt x="8473846" y="1041304"/>
                  <a:pt x="8471887" y="1016756"/>
                </a:cubicBezTo>
                <a:cubicBezTo>
                  <a:pt x="8470504" y="999928"/>
                  <a:pt x="8473385" y="984370"/>
                  <a:pt x="8447338" y="986905"/>
                </a:cubicBezTo>
                <a:close/>
                <a:moveTo>
                  <a:pt x="7373300" y="986905"/>
                </a:moveTo>
                <a:cubicBezTo>
                  <a:pt x="7354629" y="987597"/>
                  <a:pt x="7346563" y="991515"/>
                  <a:pt x="7349212" y="1011224"/>
                </a:cubicBezTo>
                <a:cubicBezTo>
                  <a:pt x="7351056" y="1025400"/>
                  <a:pt x="7344143" y="1042341"/>
                  <a:pt x="7370765" y="1040613"/>
                </a:cubicBezTo>
                <a:cubicBezTo>
                  <a:pt x="7389551" y="1039460"/>
                  <a:pt x="7401076" y="1037155"/>
                  <a:pt x="7396236" y="1015487"/>
                </a:cubicBezTo>
                <a:cubicBezTo>
                  <a:pt x="7398887" y="997508"/>
                  <a:pt x="7396697" y="986098"/>
                  <a:pt x="7373300" y="986905"/>
                </a:cubicBezTo>
                <a:close/>
                <a:moveTo>
                  <a:pt x="7305648" y="986905"/>
                </a:moveTo>
                <a:cubicBezTo>
                  <a:pt x="7286169" y="987597"/>
                  <a:pt x="7280177" y="992783"/>
                  <a:pt x="7281099" y="1012261"/>
                </a:cubicBezTo>
                <a:cubicBezTo>
                  <a:pt x="7281904" y="1029894"/>
                  <a:pt x="7282481" y="1041189"/>
                  <a:pt x="7305879" y="1040728"/>
                </a:cubicBezTo>
                <a:lnTo>
                  <a:pt x="7305879" y="1040843"/>
                </a:lnTo>
                <a:cubicBezTo>
                  <a:pt x="7326623" y="1040382"/>
                  <a:pt x="7332040" y="1033121"/>
                  <a:pt x="7328121" y="1013644"/>
                </a:cubicBezTo>
                <a:cubicBezTo>
                  <a:pt x="7332271" y="996240"/>
                  <a:pt x="7329044" y="986098"/>
                  <a:pt x="7305648" y="986905"/>
                </a:cubicBezTo>
                <a:close/>
                <a:moveTo>
                  <a:pt x="7237648" y="986905"/>
                </a:moveTo>
                <a:cubicBezTo>
                  <a:pt x="7218632" y="987942"/>
                  <a:pt x="7209757" y="991746"/>
                  <a:pt x="7214483" y="1011224"/>
                </a:cubicBezTo>
                <a:cubicBezTo>
                  <a:pt x="7212638" y="1028280"/>
                  <a:pt x="7211487" y="1041880"/>
                  <a:pt x="7236726" y="1040497"/>
                </a:cubicBezTo>
                <a:cubicBezTo>
                  <a:pt x="7255859" y="1039460"/>
                  <a:pt x="7263120" y="1034965"/>
                  <a:pt x="7261851" y="1015373"/>
                </a:cubicBezTo>
                <a:cubicBezTo>
                  <a:pt x="7260815" y="998776"/>
                  <a:pt x="7262081" y="985637"/>
                  <a:pt x="7237648" y="986905"/>
                </a:cubicBezTo>
                <a:close/>
                <a:moveTo>
                  <a:pt x="74863" y="986905"/>
                </a:moveTo>
                <a:cubicBezTo>
                  <a:pt x="57460" y="988634"/>
                  <a:pt x="40517" y="986329"/>
                  <a:pt x="46742" y="1011684"/>
                </a:cubicBezTo>
                <a:cubicBezTo>
                  <a:pt x="43630" y="1030586"/>
                  <a:pt x="47433" y="1041996"/>
                  <a:pt x="70253" y="1039921"/>
                </a:cubicBezTo>
                <a:cubicBezTo>
                  <a:pt x="86273" y="1038423"/>
                  <a:pt x="101371" y="1041304"/>
                  <a:pt x="99412" y="1016756"/>
                </a:cubicBezTo>
                <a:cubicBezTo>
                  <a:pt x="98029" y="999928"/>
                  <a:pt x="100910" y="984370"/>
                  <a:pt x="74863" y="986905"/>
                </a:cubicBezTo>
                <a:close/>
                <a:moveTo>
                  <a:pt x="4752112" y="986790"/>
                </a:moveTo>
                <a:lnTo>
                  <a:pt x="4752197" y="986803"/>
                </a:lnTo>
                <a:lnTo>
                  <a:pt x="4733011" y="994786"/>
                </a:lnTo>
                <a:cubicBezTo>
                  <a:pt x="4730360" y="999380"/>
                  <a:pt x="4730389" y="1005806"/>
                  <a:pt x="4729869" y="1013758"/>
                </a:cubicBezTo>
                <a:cubicBezTo>
                  <a:pt x="4728488" y="1034965"/>
                  <a:pt x="4733903" y="1045453"/>
                  <a:pt x="4761218" y="1038192"/>
                </a:cubicBezTo>
                <a:cubicBezTo>
                  <a:pt x="4765020" y="1035311"/>
                  <a:pt x="4785420" y="1050178"/>
                  <a:pt x="4781040" y="1026091"/>
                </a:cubicBezTo>
                <a:cubicBezTo>
                  <a:pt x="4778707" y="1013470"/>
                  <a:pt x="4782921" y="996637"/>
                  <a:pt x="4770682" y="989786"/>
                </a:cubicBezTo>
                <a:lnTo>
                  <a:pt x="4752197" y="986803"/>
                </a:lnTo>
                <a:lnTo>
                  <a:pt x="4752228" y="986790"/>
                </a:lnTo>
                <a:close/>
                <a:moveTo>
                  <a:pt x="10489613" y="986444"/>
                </a:moveTo>
                <a:cubicBezTo>
                  <a:pt x="10450047" y="986367"/>
                  <a:pt x="10430258" y="1006232"/>
                  <a:pt x="10430258" y="1046029"/>
                </a:cubicBezTo>
                <a:lnTo>
                  <a:pt x="10430372" y="1046029"/>
                </a:lnTo>
                <a:cubicBezTo>
                  <a:pt x="10430372" y="1083602"/>
                  <a:pt x="10448929" y="1102157"/>
                  <a:pt x="10486040" y="1101696"/>
                </a:cubicBezTo>
                <a:cubicBezTo>
                  <a:pt x="10525536" y="1101154"/>
                  <a:pt x="10545280" y="1081147"/>
                  <a:pt x="10545280" y="1041650"/>
                </a:cubicBezTo>
                <a:cubicBezTo>
                  <a:pt x="10545280" y="1004847"/>
                  <a:pt x="10526724" y="986444"/>
                  <a:pt x="10489613" y="986444"/>
                </a:cubicBezTo>
                <a:close/>
                <a:moveTo>
                  <a:pt x="8381990" y="986444"/>
                </a:moveTo>
                <a:cubicBezTo>
                  <a:pt x="8353638" y="985407"/>
                  <a:pt x="8352025" y="999928"/>
                  <a:pt x="8350526" y="1021020"/>
                </a:cubicBezTo>
                <a:cubicBezTo>
                  <a:pt x="8348913" y="1042918"/>
                  <a:pt x="8362743" y="1038538"/>
                  <a:pt x="8375421" y="1039575"/>
                </a:cubicBezTo>
                <a:cubicBezTo>
                  <a:pt x="8394782" y="1041189"/>
                  <a:pt x="8409190" y="1038999"/>
                  <a:pt x="8402850" y="1014797"/>
                </a:cubicBezTo>
                <a:cubicBezTo>
                  <a:pt x="8404694" y="998315"/>
                  <a:pt x="8405386" y="987251"/>
                  <a:pt x="8382105" y="986444"/>
                </a:cubicBezTo>
                <a:close/>
                <a:moveTo>
                  <a:pt x="2117138" y="986444"/>
                </a:moveTo>
                <a:cubicBezTo>
                  <a:pt x="2077572" y="986367"/>
                  <a:pt x="2057783" y="1006232"/>
                  <a:pt x="2057783" y="1046029"/>
                </a:cubicBezTo>
                <a:lnTo>
                  <a:pt x="2057897" y="1046029"/>
                </a:lnTo>
                <a:cubicBezTo>
                  <a:pt x="2057897" y="1083602"/>
                  <a:pt x="2076454" y="1102157"/>
                  <a:pt x="2113565" y="1101696"/>
                </a:cubicBezTo>
                <a:cubicBezTo>
                  <a:pt x="2153061" y="1101154"/>
                  <a:pt x="2172805" y="1081147"/>
                  <a:pt x="2172805" y="1041650"/>
                </a:cubicBezTo>
                <a:cubicBezTo>
                  <a:pt x="2172805" y="1004847"/>
                  <a:pt x="2154249" y="986444"/>
                  <a:pt x="2117138" y="986444"/>
                </a:cubicBezTo>
                <a:close/>
                <a:moveTo>
                  <a:pt x="6097684" y="986214"/>
                </a:moveTo>
                <a:cubicBezTo>
                  <a:pt x="6075905" y="985753"/>
                  <a:pt x="6070024" y="992437"/>
                  <a:pt x="6070256" y="1013758"/>
                </a:cubicBezTo>
                <a:cubicBezTo>
                  <a:pt x="6070370" y="1034274"/>
                  <a:pt x="6075789" y="1043263"/>
                  <a:pt x="6096992" y="1038538"/>
                </a:cubicBezTo>
                <a:cubicBezTo>
                  <a:pt x="6120161" y="1044416"/>
                  <a:pt x="6123734" y="1032199"/>
                  <a:pt x="6124310" y="1012031"/>
                </a:cubicBezTo>
                <a:cubicBezTo>
                  <a:pt x="6125002" y="991054"/>
                  <a:pt x="6117510" y="986559"/>
                  <a:pt x="6097684" y="986214"/>
                </a:cubicBezTo>
                <a:close/>
                <a:moveTo>
                  <a:pt x="4959220" y="986214"/>
                </a:moveTo>
                <a:cubicBezTo>
                  <a:pt x="4938016" y="986675"/>
                  <a:pt x="4933519" y="993359"/>
                  <a:pt x="4933752" y="1012953"/>
                </a:cubicBezTo>
                <a:cubicBezTo>
                  <a:pt x="4934095" y="1031393"/>
                  <a:pt x="4936286" y="1040613"/>
                  <a:pt x="4958644" y="1040152"/>
                </a:cubicBezTo>
                <a:cubicBezTo>
                  <a:pt x="4978928" y="1039806"/>
                  <a:pt x="4985036" y="1033467"/>
                  <a:pt x="4980773" y="1014219"/>
                </a:cubicBezTo>
                <a:cubicBezTo>
                  <a:pt x="4983308" y="998315"/>
                  <a:pt x="4984117" y="985637"/>
                  <a:pt x="4959336" y="986214"/>
                </a:cubicBezTo>
                <a:close/>
                <a:moveTo>
                  <a:pt x="4823453" y="986214"/>
                </a:moveTo>
                <a:cubicBezTo>
                  <a:pt x="4805705" y="987597"/>
                  <a:pt x="4796831" y="989556"/>
                  <a:pt x="4798099" y="1010302"/>
                </a:cubicBezTo>
                <a:cubicBezTo>
                  <a:pt x="4799137" y="1028050"/>
                  <a:pt x="4797983" y="1040843"/>
                  <a:pt x="4823223" y="1040152"/>
                </a:cubicBezTo>
                <a:cubicBezTo>
                  <a:pt x="4843854" y="1039575"/>
                  <a:pt x="4849040" y="1032776"/>
                  <a:pt x="4845466" y="1015026"/>
                </a:cubicBezTo>
                <a:cubicBezTo>
                  <a:pt x="4847082" y="998430"/>
                  <a:pt x="4848694" y="984370"/>
                  <a:pt x="4823453" y="986214"/>
                </a:cubicBezTo>
                <a:close/>
                <a:moveTo>
                  <a:pt x="11687663" y="986098"/>
                </a:moveTo>
                <a:cubicBezTo>
                  <a:pt x="11652775" y="986175"/>
                  <a:pt x="11635452" y="1003694"/>
                  <a:pt x="11635684" y="1038653"/>
                </a:cubicBezTo>
                <a:cubicBezTo>
                  <a:pt x="11635994" y="1080144"/>
                  <a:pt x="11657351" y="1100889"/>
                  <a:pt x="11699764" y="1100889"/>
                </a:cubicBezTo>
                <a:lnTo>
                  <a:pt x="11699648" y="1100774"/>
                </a:lnTo>
                <a:cubicBezTo>
                  <a:pt x="11736679" y="1100854"/>
                  <a:pt x="11755200" y="1083221"/>
                  <a:pt x="11755200" y="1047873"/>
                </a:cubicBezTo>
                <a:cubicBezTo>
                  <a:pt x="11755200" y="1006693"/>
                  <a:pt x="11734421" y="986098"/>
                  <a:pt x="11692849" y="986098"/>
                </a:cubicBezTo>
                <a:cubicBezTo>
                  <a:pt x="11691120" y="986098"/>
                  <a:pt x="11689391" y="986098"/>
                  <a:pt x="11687663" y="986098"/>
                </a:cubicBezTo>
                <a:close/>
                <a:moveTo>
                  <a:pt x="9585456" y="986098"/>
                </a:moveTo>
                <a:lnTo>
                  <a:pt x="9585497" y="986115"/>
                </a:lnTo>
                <a:lnTo>
                  <a:pt x="9563990" y="991010"/>
                </a:lnTo>
                <a:cubicBezTo>
                  <a:pt x="9559640" y="994482"/>
                  <a:pt x="9558372" y="1000389"/>
                  <a:pt x="9560908" y="1010531"/>
                </a:cubicBezTo>
                <a:cubicBezTo>
                  <a:pt x="9560332" y="1025745"/>
                  <a:pt x="9555606" y="1041419"/>
                  <a:pt x="9580501" y="1039575"/>
                </a:cubicBezTo>
                <a:cubicBezTo>
                  <a:pt x="9597558" y="1038307"/>
                  <a:pt x="9611043" y="1039345"/>
                  <a:pt x="9608047" y="1015487"/>
                </a:cubicBezTo>
                <a:cubicBezTo>
                  <a:pt x="9607066" y="1007823"/>
                  <a:pt x="9607844" y="1000187"/>
                  <a:pt x="9605654" y="994613"/>
                </a:cubicBezTo>
                <a:lnTo>
                  <a:pt x="9585497" y="986115"/>
                </a:lnTo>
                <a:lnTo>
                  <a:pt x="9585572" y="986098"/>
                </a:lnTo>
                <a:close/>
                <a:moveTo>
                  <a:pt x="8578034" y="986098"/>
                </a:moveTo>
                <a:cubicBezTo>
                  <a:pt x="8558672" y="986098"/>
                  <a:pt x="8551872" y="991054"/>
                  <a:pt x="8553254" y="1010992"/>
                </a:cubicBezTo>
                <a:cubicBezTo>
                  <a:pt x="8554408" y="1028050"/>
                  <a:pt x="8553486" y="1039806"/>
                  <a:pt x="8577458" y="1039806"/>
                </a:cubicBezTo>
                <a:cubicBezTo>
                  <a:pt x="8601085" y="1039806"/>
                  <a:pt x="8603505" y="1029664"/>
                  <a:pt x="8600163" y="1010070"/>
                </a:cubicBezTo>
                <a:cubicBezTo>
                  <a:pt x="8606156" y="991630"/>
                  <a:pt x="8597972" y="986214"/>
                  <a:pt x="8578034" y="986214"/>
                </a:cubicBezTo>
                <a:close/>
                <a:moveTo>
                  <a:pt x="6028879" y="986098"/>
                </a:moveTo>
                <a:cubicBezTo>
                  <a:pt x="6005483" y="984715"/>
                  <a:pt x="6002833" y="994051"/>
                  <a:pt x="6002487" y="1014105"/>
                </a:cubicBezTo>
                <a:cubicBezTo>
                  <a:pt x="6002027" y="1035196"/>
                  <a:pt x="6008595" y="1040036"/>
                  <a:pt x="6028535" y="1039691"/>
                </a:cubicBezTo>
                <a:lnTo>
                  <a:pt x="6028649" y="1039691"/>
                </a:lnTo>
                <a:cubicBezTo>
                  <a:pt x="6048471" y="1039345"/>
                  <a:pt x="6061380" y="1037040"/>
                  <a:pt x="6054813" y="1013068"/>
                </a:cubicBezTo>
                <a:cubicBezTo>
                  <a:pt x="6061497" y="989210"/>
                  <a:pt x="6048588" y="987251"/>
                  <a:pt x="6028879" y="986098"/>
                </a:cubicBezTo>
                <a:close/>
                <a:moveTo>
                  <a:pt x="5490879" y="986098"/>
                </a:moveTo>
                <a:cubicBezTo>
                  <a:pt x="5472672" y="981258"/>
                  <a:pt x="5462759" y="986214"/>
                  <a:pt x="5463911" y="1008804"/>
                </a:cubicBezTo>
                <a:lnTo>
                  <a:pt x="5464027" y="1008687"/>
                </a:lnTo>
                <a:cubicBezTo>
                  <a:pt x="5464949" y="1026898"/>
                  <a:pt x="5464835" y="1039345"/>
                  <a:pt x="5489728" y="1038307"/>
                </a:cubicBezTo>
                <a:cubicBezTo>
                  <a:pt x="5510360" y="1037501"/>
                  <a:pt x="5518427" y="1033352"/>
                  <a:pt x="5517737" y="1011109"/>
                </a:cubicBezTo>
                <a:cubicBezTo>
                  <a:pt x="5517044" y="991861"/>
                  <a:pt x="5514163" y="980451"/>
                  <a:pt x="5490879" y="986098"/>
                </a:cubicBezTo>
                <a:close/>
                <a:moveTo>
                  <a:pt x="4890301" y="986098"/>
                </a:moveTo>
                <a:cubicBezTo>
                  <a:pt x="4868172" y="986329"/>
                  <a:pt x="4863102" y="994166"/>
                  <a:pt x="4867251" y="1014105"/>
                </a:cubicBezTo>
                <a:cubicBezTo>
                  <a:pt x="4863792" y="1029779"/>
                  <a:pt x="4865290" y="1040613"/>
                  <a:pt x="4887651" y="1040036"/>
                </a:cubicBezTo>
                <a:cubicBezTo>
                  <a:pt x="4906897" y="1039460"/>
                  <a:pt x="4916002" y="1035887"/>
                  <a:pt x="4914387" y="1014450"/>
                </a:cubicBezTo>
                <a:cubicBezTo>
                  <a:pt x="4913235" y="997623"/>
                  <a:pt x="4914043" y="985753"/>
                  <a:pt x="4890301" y="986098"/>
                </a:cubicBezTo>
                <a:close/>
                <a:moveTo>
                  <a:pt x="3315188" y="986098"/>
                </a:moveTo>
                <a:cubicBezTo>
                  <a:pt x="3280300" y="986175"/>
                  <a:pt x="3262977" y="1003694"/>
                  <a:pt x="3263209" y="1038653"/>
                </a:cubicBezTo>
                <a:cubicBezTo>
                  <a:pt x="3263519" y="1080144"/>
                  <a:pt x="3284876" y="1100889"/>
                  <a:pt x="3327289" y="1100889"/>
                </a:cubicBezTo>
                <a:lnTo>
                  <a:pt x="3327173" y="1100774"/>
                </a:lnTo>
                <a:cubicBezTo>
                  <a:pt x="3364204" y="1100854"/>
                  <a:pt x="3382725" y="1083221"/>
                  <a:pt x="3382725" y="1047873"/>
                </a:cubicBezTo>
                <a:cubicBezTo>
                  <a:pt x="3382725" y="1006693"/>
                  <a:pt x="3361946" y="986098"/>
                  <a:pt x="3320374" y="986098"/>
                </a:cubicBezTo>
                <a:cubicBezTo>
                  <a:pt x="3318645" y="986098"/>
                  <a:pt x="3316916" y="986098"/>
                  <a:pt x="3315188" y="986098"/>
                </a:cubicBezTo>
                <a:close/>
                <a:moveTo>
                  <a:pt x="1212981" y="986098"/>
                </a:moveTo>
                <a:lnTo>
                  <a:pt x="1213022" y="986115"/>
                </a:lnTo>
                <a:lnTo>
                  <a:pt x="1191515" y="991010"/>
                </a:lnTo>
                <a:cubicBezTo>
                  <a:pt x="1187165" y="994482"/>
                  <a:pt x="1185897" y="1000389"/>
                  <a:pt x="1188433" y="1010531"/>
                </a:cubicBezTo>
                <a:cubicBezTo>
                  <a:pt x="1187857" y="1025745"/>
                  <a:pt x="1183131" y="1041419"/>
                  <a:pt x="1208026" y="1039575"/>
                </a:cubicBezTo>
                <a:cubicBezTo>
                  <a:pt x="1225083" y="1038307"/>
                  <a:pt x="1238568" y="1039345"/>
                  <a:pt x="1235572" y="1015487"/>
                </a:cubicBezTo>
                <a:cubicBezTo>
                  <a:pt x="1234591" y="1007823"/>
                  <a:pt x="1235369" y="1000187"/>
                  <a:pt x="1233179" y="994613"/>
                </a:cubicBezTo>
                <a:lnTo>
                  <a:pt x="1213022" y="986115"/>
                </a:lnTo>
                <a:lnTo>
                  <a:pt x="1213097" y="986098"/>
                </a:lnTo>
                <a:close/>
                <a:moveTo>
                  <a:pt x="205559" y="986098"/>
                </a:moveTo>
                <a:cubicBezTo>
                  <a:pt x="186197" y="986098"/>
                  <a:pt x="179397" y="991054"/>
                  <a:pt x="180779" y="1010992"/>
                </a:cubicBezTo>
                <a:cubicBezTo>
                  <a:pt x="181933" y="1028050"/>
                  <a:pt x="181011" y="1039806"/>
                  <a:pt x="204983" y="1039806"/>
                </a:cubicBezTo>
                <a:cubicBezTo>
                  <a:pt x="228610" y="1039806"/>
                  <a:pt x="231030" y="1029664"/>
                  <a:pt x="227688" y="1010070"/>
                </a:cubicBezTo>
                <a:cubicBezTo>
                  <a:pt x="233681" y="991630"/>
                  <a:pt x="225497" y="986214"/>
                  <a:pt x="205559" y="986214"/>
                </a:cubicBezTo>
                <a:close/>
                <a:moveTo>
                  <a:pt x="9165995" y="986011"/>
                </a:moveTo>
                <a:cubicBezTo>
                  <a:pt x="9160953" y="987135"/>
                  <a:pt x="9157294" y="990823"/>
                  <a:pt x="9157524" y="1001311"/>
                </a:cubicBezTo>
                <a:cubicBezTo>
                  <a:pt x="9158100" y="1028972"/>
                  <a:pt x="9157870" y="1056517"/>
                  <a:pt x="9157524" y="1084178"/>
                </a:cubicBezTo>
                <a:cubicBezTo>
                  <a:pt x="9157294" y="1095933"/>
                  <a:pt x="9161558" y="1100545"/>
                  <a:pt x="9174006" y="1101235"/>
                </a:cubicBezTo>
                <a:lnTo>
                  <a:pt x="9174006" y="1101350"/>
                </a:lnTo>
                <a:cubicBezTo>
                  <a:pt x="9194750" y="1102504"/>
                  <a:pt x="9209849" y="1100774"/>
                  <a:pt x="9204893" y="1073690"/>
                </a:cubicBezTo>
                <a:cubicBezTo>
                  <a:pt x="9203164" y="1064470"/>
                  <a:pt x="9204547" y="1054673"/>
                  <a:pt x="9204547" y="1045223"/>
                </a:cubicBezTo>
                <a:cubicBezTo>
                  <a:pt x="9204547" y="1030586"/>
                  <a:pt x="9203625" y="1015719"/>
                  <a:pt x="9204778" y="1001196"/>
                </a:cubicBezTo>
                <a:cubicBezTo>
                  <a:pt x="9206391" y="982065"/>
                  <a:pt x="9193252" y="985637"/>
                  <a:pt x="9182764" y="986098"/>
                </a:cubicBezTo>
                <a:cubicBezTo>
                  <a:pt x="9177464" y="986328"/>
                  <a:pt x="9171037" y="984888"/>
                  <a:pt x="9165995" y="986011"/>
                </a:cubicBezTo>
                <a:close/>
                <a:moveTo>
                  <a:pt x="793520" y="986011"/>
                </a:moveTo>
                <a:cubicBezTo>
                  <a:pt x="788478" y="987135"/>
                  <a:pt x="784819" y="990823"/>
                  <a:pt x="785049" y="1001311"/>
                </a:cubicBezTo>
                <a:cubicBezTo>
                  <a:pt x="785625" y="1028972"/>
                  <a:pt x="785395" y="1056517"/>
                  <a:pt x="785049" y="1084178"/>
                </a:cubicBezTo>
                <a:cubicBezTo>
                  <a:pt x="784819" y="1095933"/>
                  <a:pt x="789083" y="1100545"/>
                  <a:pt x="801531" y="1101235"/>
                </a:cubicBezTo>
                <a:lnTo>
                  <a:pt x="801531" y="1101350"/>
                </a:lnTo>
                <a:cubicBezTo>
                  <a:pt x="822275" y="1102504"/>
                  <a:pt x="837374" y="1100774"/>
                  <a:pt x="832418" y="1073690"/>
                </a:cubicBezTo>
                <a:cubicBezTo>
                  <a:pt x="830689" y="1064470"/>
                  <a:pt x="832072" y="1054673"/>
                  <a:pt x="832072" y="1045223"/>
                </a:cubicBezTo>
                <a:cubicBezTo>
                  <a:pt x="832072" y="1030586"/>
                  <a:pt x="831150" y="1015719"/>
                  <a:pt x="832303" y="1001196"/>
                </a:cubicBezTo>
                <a:cubicBezTo>
                  <a:pt x="833916" y="982065"/>
                  <a:pt x="820777" y="985637"/>
                  <a:pt x="810289" y="986098"/>
                </a:cubicBezTo>
                <a:cubicBezTo>
                  <a:pt x="804989" y="986328"/>
                  <a:pt x="798562" y="984888"/>
                  <a:pt x="793520" y="986011"/>
                </a:cubicBezTo>
                <a:close/>
                <a:moveTo>
                  <a:pt x="12077808" y="985994"/>
                </a:moveTo>
                <a:cubicBezTo>
                  <a:pt x="12074270" y="985039"/>
                  <a:pt x="12069436" y="985148"/>
                  <a:pt x="12062809" y="986675"/>
                </a:cubicBezTo>
                <a:cubicBezTo>
                  <a:pt x="12041718" y="979527"/>
                  <a:pt x="12039528" y="992205"/>
                  <a:pt x="12040104" y="1009840"/>
                </a:cubicBezTo>
                <a:cubicBezTo>
                  <a:pt x="12040680" y="1025745"/>
                  <a:pt x="12037108" y="1040382"/>
                  <a:pt x="12062925" y="1038769"/>
                </a:cubicBezTo>
                <a:lnTo>
                  <a:pt x="12063040" y="1038769"/>
                </a:lnTo>
                <a:cubicBezTo>
                  <a:pt x="12082172" y="1037616"/>
                  <a:pt x="12089432" y="1033121"/>
                  <a:pt x="12088164" y="1013644"/>
                </a:cubicBezTo>
                <a:cubicBezTo>
                  <a:pt x="12087387" y="1001282"/>
                  <a:pt x="12088425" y="988857"/>
                  <a:pt x="12077808" y="985994"/>
                </a:cubicBezTo>
                <a:close/>
                <a:moveTo>
                  <a:pt x="3705333" y="985994"/>
                </a:moveTo>
                <a:cubicBezTo>
                  <a:pt x="3701795" y="985039"/>
                  <a:pt x="3696961" y="985148"/>
                  <a:pt x="3690334" y="986675"/>
                </a:cubicBezTo>
                <a:cubicBezTo>
                  <a:pt x="3669243" y="979527"/>
                  <a:pt x="3667053" y="992205"/>
                  <a:pt x="3667629" y="1009840"/>
                </a:cubicBezTo>
                <a:cubicBezTo>
                  <a:pt x="3668205" y="1025745"/>
                  <a:pt x="3664633" y="1040382"/>
                  <a:pt x="3690450" y="1038769"/>
                </a:cubicBezTo>
                <a:lnTo>
                  <a:pt x="3690565" y="1038769"/>
                </a:lnTo>
                <a:cubicBezTo>
                  <a:pt x="3709697" y="1037616"/>
                  <a:pt x="3716957" y="1033121"/>
                  <a:pt x="3715689" y="1013644"/>
                </a:cubicBezTo>
                <a:cubicBezTo>
                  <a:pt x="3714912" y="1001282"/>
                  <a:pt x="3715950" y="988857"/>
                  <a:pt x="3705333" y="985994"/>
                </a:cubicBezTo>
                <a:close/>
                <a:moveTo>
                  <a:pt x="10790998" y="985983"/>
                </a:moveTo>
                <a:cubicBezTo>
                  <a:pt x="10773019" y="981488"/>
                  <a:pt x="10762760" y="985983"/>
                  <a:pt x="10763914" y="1008687"/>
                </a:cubicBezTo>
                <a:cubicBezTo>
                  <a:pt x="10764836" y="1027128"/>
                  <a:pt x="10765180" y="1039230"/>
                  <a:pt x="10789846" y="1038077"/>
                </a:cubicBezTo>
                <a:cubicBezTo>
                  <a:pt x="10810361" y="1037155"/>
                  <a:pt x="10818543" y="1033352"/>
                  <a:pt x="10817851" y="1010877"/>
                </a:cubicBezTo>
                <a:cubicBezTo>
                  <a:pt x="10817275" y="991285"/>
                  <a:pt x="10813703" y="980912"/>
                  <a:pt x="10791112" y="985983"/>
                </a:cubicBezTo>
                <a:close/>
                <a:moveTo>
                  <a:pt x="9720878" y="985983"/>
                </a:moveTo>
                <a:lnTo>
                  <a:pt x="9720763" y="986098"/>
                </a:lnTo>
                <a:cubicBezTo>
                  <a:pt x="9701286" y="987136"/>
                  <a:pt x="9691028" y="990363"/>
                  <a:pt x="9696676" y="1012261"/>
                </a:cubicBezTo>
                <a:cubicBezTo>
                  <a:pt x="9693564" y="1029203"/>
                  <a:pt x="9694254" y="1041189"/>
                  <a:pt x="9718689" y="1039806"/>
                </a:cubicBezTo>
                <a:cubicBezTo>
                  <a:pt x="9737244" y="1038653"/>
                  <a:pt x="9745658" y="1035196"/>
                  <a:pt x="9743584" y="1015256"/>
                </a:cubicBezTo>
                <a:cubicBezTo>
                  <a:pt x="9742084" y="1000043"/>
                  <a:pt x="9746694" y="984600"/>
                  <a:pt x="9720878" y="985983"/>
                </a:cubicBezTo>
                <a:close/>
                <a:moveTo>
                  <a:pt x="6160730" y="985983"/>
                </a:moveTo>
                <a:cubicBezTo>
                  <a:pt x="6138140" y="985522"/>
                  <a:pt x="6136872" y="996356"/>
                  <a:pt x="6139292" y="1012836"/>
                </a:cubicBezTo>
                <a:cubicBezTo>
                  <a:pt x="6137102" y="1029203"/>
                  <a:pt x="6138140" y="1040036"/>
                  <a:pt x="6160844" y="1039806"/>
                </a:cubicBezTo>
                <a:cubicBezTo>
                  <a:pt x="6182395" y="1039575"/>
                  <a:pt x="6186545" y="1032315"/>
                  <a:pt x="6186774" y="1012721"/>
                </a:cubicBezTo>
                <a:cubicBezTo>
                  <a:pt x="6187007" y="992437"/>
                  <a:pt x="6181591" y="986444"/>
                  <a:pt x="6160730" y="986098"/>
                </a:cubicBezTo>
                <a:close/>
                <a:moveTo>
                  <a:pt x="5964571" y="985983"/>
                </a:moveTo>
                <a:cubicBezTo>
                  <a:pt x="5942325" y="986098"/>
                  <a:pt x="5939097" y="994512"/>
                  <a:pt x="5940366" y="1012953"/>
                </a:cubicBezTo>
                <a:cubicBezTo>
                  <a:pt x="5941403" y="1027589"/>
                  <a:pt x="5937829" y="1041419"/>
                  <a:pt x="5961801" y="1039921"/>
                </a:cubicBezTo>
                <a:cubicBezTo>
                  <a:pt x="5980590" y="1038653"/>
                  <a:pt x="5992461" y="1036579"/>
                  <a:pt x="5987504" y="1014680"/>
                </a:cubicBezTo>
                <a:cubicBezTo>
                  <a:pt x="5989695" y="997162"/>
                  <a:pt x="5988427" y="985868"/>
                  <a:pt x="5964571" y="985983"/>
                </a:cubicBezTo>
                <a:close/>
                <a:moveTo>
                  <a:pt x="2418523" y="985983"/>
                </a:moveTo>
                <a:cubicBezTo>
                  <a:pt x="2400544" y="981488"/>
                  <a:pt x="2390285" y="985983"/>
                  <a:pt x="2391439" y="1008687"/>
                </a:cubicBezTo>
                <a:cubicBezTo>
                  <a:pt x="2392361" y="1027128"/>
                  <a:pt x="2392705" y="1039230"/>
                  <a:pt x="2417371" y="1038077"/>
                </a:cubicBezTo>
                <a:cubicBezTo>
                  <a:pt x="2437886" y="1037155"/>
                  <a:pt x="2446068" y="1033352"/>
                  <a:pt x="2445376" y="1010877"/>
                </a:cubicBezTo>
                <a:cubicBezTo>
                  <a:pt x="2444800" y="991285"/>
                  <a:pt x="2441228" y="980912"/>
                  <a:pt x="2418637" y="985983"/>
                </a:cubicBezTo>
                <a:close/>
                <a:moveTo>
                  <a:pt x="1348403" y="985983"/>
                </a:moveTo>
                <a:lnTo>
                  <a:pt x="1348288" y="986098"/>
                </a:lnTo>
                <a:cubicBezTo>
                  <a:pt x="1328811" y="987136"/>
                  <a:pt x="1318553" y="990363"/>
                  <a:pt x="1324201" y="1012261"/>
                </a:cubicBezTo>
                <a:cubicBezTo>
                  <a:pt x="1321089" y="1029203"/>
                  <a:pt x="1321779" y="1041189"/>
                  <a:pt x="1346214" y="1039806"/>
                </a:cubicBezTo>
                <a:cubicBezTo>
                  <a:pt x="1364769" y="1038653"/>
                  <a:pt x="1373183" y="1035196"/>
                  <a:pt x="1371109" y="1015256"/>
                </a:cubicBezTo>
                <a:cubicBezTo>
                  <a:pt x="1369609" y="1000043"/>
                  <a:pt x="1374219" y="984600"/>
                  <a:pt x="1348403" y="985983"/>
                </a:cubicBezTo>
                <a:close/>
                <a:moveTo>
                  <a:pt x="9276580" y="985868"/>
                </a:moveTo>
                <a:cubicBezTo>
                  <a:pt x="9241774" y="985868"/>
                  <a:pt x="9224370" y="1003694"/>
                  <a:pt x="9224370" y="1039345"/>
                </a:cubicBezTo>
                <a:cubicBezTo>
                  <a:pt x="9224256" y="1100659"/>
                  <a:pt x="9224256" y="1101350"/>
                  <a:pt x="9286492" y="1100659"/>
                </a:cubicBezTo>
                <a:cubicBezTo>
                  <a:pt x="9304010" y="1100545"/>
                  <a:pt x="9327752" y="1112531"/>
                  <a:pt x="9337318" y="1098930"/>
                </a:cubicBezTo>
                <a:cubicBezTo>
                  <a:pt x="9345962" y="1086714"/>
                  <a:pt x="9339162" y="1063779"/>
                  <a:pt x="9339162" y="1045568"/>
                </a:cubicBezTo>
                <a:cubicBezTo>
                  <a:pt x="9339854" y="1005771"/>
                  <a:pt x="9320722" y="985868"/>
                  <a:pt x="9281766" y="985868"/>
                </a:cubicBezTo>
                <a:cubicBezTo>
                  <a:pt x="9280038" y="985868"/>
                  <a:pt x="9278308" y="985868"/>
                  <a:pt x="9276580" y="985868"/>
                </a:cubicBezTo>
                <a:close/>
                <a:moveTo>
                  <a:pt x="7971921" y="985868"/>
                </a:moveTo>
                <a:cubicBezTo>
                  <a:pt x="7960512" y="985637"/>
                  <a:pt x="7946451" y="981834"/>
                  <a:pt x="7946912" y="1001772"/>
                </a:cubicBezTo>
                <a:cubicBezTo>
                  <a:pt x="7947488" y="1028511"/>
                  <a:pt x="7947604" y="1055366"/>
                  <a:pt x="7946912" y="1082104"/>
                </a:cubicBezTo>
                <a:cubicBezTo>
                  <a:pt x="7946451" y="1097086"/>
                  <a:pt x="7952906" y="1099967"/>
                  <a:pt x="7966851" y="1101235"/>
                </a:cubicBezTo>
                <a:lnTo>
                  <a:pt x="7966967" y="1101350"/>
                </a:lnTo>
                <a:cubicBezTo>
                  <a:pt x="7990593" y="1103426"/>
                  <a:pt x="8000159" y="1095818"/>
                  <a:pt x="7996470" y="1071731"/>
                </a:cubicBezTo>
                <a:cubicBezTo>
                  <a:pt x="7995089" y="1062511"/>
                  <a:pt x="7996240" y="1052714"/>
                  <a:pt x="7996240" y="1043263"/>
                </a:cubicBezTo>
                <a:lnTo>
                  <a:pt x="7995894" y="1043263"/>
                </a:lnTo>
                <a:cubicBezTo>
                  <a:pt x="7995894" y="1029433"/>
                  <a:pt x="7995089" y="1015487"/>
                  <a:pt x="7996125" y="1001772"/>
                </a:cubicBezTo>
                <a:cubicBezTo>
                  <a:pt x="7997739" y="980797"/>
                  <a:pt x="7982871" y="986098"/>
                  <a:pt x="7971921" y="985868"/>
                </a:cubicBezTo>
                <a:close/>
                <a:moveTo>
                  <a:pt x="904105" y="985868"/>
                </a:moveTo>
                <a:cubicBezTo>
                  <a:pt x="869299" y="985868"/>
                  <a:pt x="851895" y="1003694"/>
                  <a:pt x="851895" y="1039345"/>
                </a:cubicBezTo>
                <a:cubicBezTo>
                  <a:pt x="851781" y="1100659"/>
                  <a:pt x="851781" y="1101350"/>
                  <a:pt x="914017" y="1100659"/>
                </a:cubicBezTo>
                <a:cubicBezTo>
                  <a:pt x="931535" y="1100545"/>
                  <a:pt x="955277" y="1112531"/>
                  <a:pt x="964843" y="1098930"/>
                </a:cubicBezTo>
                <a:cubicBezTo>
                  <a:pt x="973487" y="1086714"/>
                  <a:pt x="966687" y="1063779"/>
                  <a:pt x="966687" y="1045568"/>
                </a:cubicBezTo>
                <a:cubicBezTo>
                  <a:pt x="967379" y="1005771"/>
                  <a:pt x="948247" y="985868"/>
                  <a:pt x="909291" y="985868"/>
                </a:cubicBezTo>
                <a:cubicBezTo>
                  <a:pt x="907563" y="985868"/>
                  <a:pt x="905833" y="985868"/>
                  <a:pt x="904105" y="985868"/>
                </a:cubicBezTo>
                <a:close/>
                <a:moveTo>
                  <a:pt x="10390956" y="985753"/>
                </a:moveTo>
                <a:cubicBezTo>
                  <a:pt x="10369636" y="984485"/>
                  <a:pt x="10357879" y="988634"/>
                  <a:pt x="10362143" y="1013182"/>
                </a:cubicBezTo>
                <a:cubicBezTo>
                  <a:pt x="10363872" y="1023325"/>
                  <a:pt x="10362489" y="1033928"/>
                  <a:pt x="10362489" y="1044301"/>
                </a:cubicBezTo>
                <a:cubicBezTo>
                  <a:pt x="10362604" y="1057210"/>
                  <a:pt x="10363757" y="1070348"/>
                  <a:pt x="10362259" y="1083141"/>
                </a:cubicBezTo>
                <a:cubicBezTo>
                  <a:pt x="10360069" y="1102043"/>
                  <a:pt x="10371018" y="1102157"/>
                  <a:pt x="10384272" y="1101467"/>
                </a:cubicBezTo>
                <a:cubicBezTo>
                  <a:pt x="10396835" y="1100774"/>
                  <a:pt x="10411125" y="1104924"/>
                  <a:pt x="10410088" y="1083371"/>
                </a:cubicBezTo>
                <a:cubicBezTo>
                  <a:pt x="10408820" y="1057439"/>
                  <a:pt x="10409051" y="1031508"/>
                  <a:pt x="10409858" y="1005576"/>
                </a:cubicBezTo>
                <a:cubicBezTo>
                  <a:pt x="10410319" y="991285"/>
                  <a:pt x="10405824" y="986559"/>
                  <a:pt x="10390956" y="985753"/>
                </a:cubicBezTo>
                <a:close/>
                <a:moveTo>
                  <a:pt x="9653110" y="985753"/>
                </a:moveTo>
                <a:lnTo>
                  <a:pt x="9653110" y="985868"/>
                </a:lnTo>
                <a:cubicBezTo>
                  <a:pt x="9631674" y="986559"/>
                  <a:pt x="9627408" y="993820"/>
                  <a:pt x="9627408" y="1012836"/>
                </a:cubicBezTo>
                <a:cubicBezTo>
                  <a:pt x="9627524" y="1031393"/>
                  <a:pt x="9630520" y="1040267"/>
                  <a:pt x="9652648" y="1039921"/>
                </a:cubicBezTo>
                <a:cubicBezTo>
                  <a:pt x="9673048" y="1039460"/>
                  <a:pt x="9678696" y="1032776"/>
                  <a:pt x="9674892" y="1015026"/>
                </a:cubicBezTo>
                <a:cubicBezTo>
                  <a:pt x="9676506" y="998315"/>
                  <a:pt x="9678465" y="984946"/>
                  <a:pt x="9653110" y="985753"/>
                </a:cubicBezTo>
                <a:close/>
                <a:moveTo>
                  <a:pt x="2018481" y="985753"/>
                </a:moveTo>
                <a:cubicBezTo>
                  <a:pt x="1997161" y="984485"/>
                  <a:pt x="1985404" y="988634"/>
                  <a:pt x="1989668" y="1013182"/>
                </a:cubicBezTo>
                <a:cubicBezTo>
                  <a:pt x="1991397" y="1023325"/>
                  <a:pt x="1990014" y="1033928"/>
                  <a:pt x="1990014" y="1044301"/>
                </a:cubicBezTo>
                <a:cubicBezTo>
                  <a:pt x="1990129" y="1057210"/>
                  <a:pt x="1991282" y="1070348"/>
                  <a:pt x="1989784" y="1083141"/>
                </a:cubicBezTo>
                <a:cubicBezTo>
                  <a:pt x="1987594" y="1102043"/>
                  <a:pt x="1998543" y="1102157"/>
                  <a:pt x="2011797" y="1101467"/>
                </a:cubicBezTo>
                <a:cubicBezTo>
                  <a:pt x="2024360" y="1100774"/>
                  <a:pt x="2038650" y="1104924"/>
                  <a:pt x="2037613" y="1083371"/>
                </a:cubicBezTo>
                <a:cubicBezTo>
                  <a:pt x="2036345" y="1057439"/>
                  <a:pt x="2036576" y="1031508"/>
                  <a:pt x="2037383" y="1005576"/>
                </a:cubicBezTo>
                <a:cubicBezTo>
                  <a:pt x="2037844" y="991285"/>
                  <a:pt x="2033349" y="986559"/>
                  <a:pt x="2018481" y="985753"/>
                </a:cubicBezTo>
                <a:close/>
                <a:moveTo>
                  <a:pt x="1280635" y="985753"/>
                </a:moveTo>
                <a:lnTo>
                  <a:pt x="1280635" y="985868"/>
                </a:lnTo>
                <a:cubicBezTo>
                  <a:pt x="1259199" y="986559"/>
                  <a:pt x="1254933" y="993820"/>
                  <a:pt x="1254933" y="1012836"/>
                </a:cubicBezTo>
                <a:cubicBezTo>
                  <a:pt x="1255049" y="1031393"/>
                  <a:pt x="1258045" y="1040267"/>
                  <a:pt x="1280173" y="1039921"/>
                </a:cubicBezTo>
                <a:cubicBezTo>
                  <a:pt x="1300573" y="1039460"/>
                  <a:pt x="1306221" y="1032776"/>
                  <a:pt x="1302417" y="1015026"/>
                </a:cubicBezTo>
                <a:cubicBezTo>
                  <a:pt x="1304031" y="998315"/>
                  <a:pt x="1305990" y="984946"/>
                  <a:pt x="1280635" y="985753"/>
                </a:cubicBezTo>
                <a:close/>
                <a:moveTo>
                  <a:pt x="11600992" y="985637"/>
                </a:moveTo>
                <a:cubicBezTo>
                  <a:pt x="11579324" y="984253"/>
                  <a:pt x="11568375" y="989210"/>
                  <a:pt x="11572410" y="1013297"/>
                </a:cubicBezTo>
                <a:cubicBezTo>
                  <a:pt x="11574024" y="1023325"/>
                  <a:pt x="11572640" y="1033928"/>
                  <a:pt x="11572640" y="1044301"/>
                </a:cubicBezTo>
                <a:cubicBezTo>
                  <a:pt x="11572640" y="1057210"/>
                  <a:pt x="11573794" y="1070348"/>
                  <a:pt x="11572294" y="1083141"/>
                </a:cubicBezTo>
                <a:cubicBezTo>
                  <a:pt x="11569989" y="1102504"/>
                  <a:pt x="11581860" y="1101350"/>
                  <a:pt x="11594538" y="1101006"/>
                </a:cubicBezTo>
                <a:cubicBezTo>
                  <a:pt x="11607216" y="1100659"/>
                  <a:pt x="11621162" y="1104463"/>
                  <a:pt x="11620010" y="1082910"/>
                </a:cubicBezTo>
                <a:cubicBezTo>
                  <a:pt x="11618742" y="1057093"/>
                  <a:pt x="11619088" y="1031162"/>
                  <a:pt x="11620010" y="1005230"/>
                </a:cubicBezTo>
                <a:cubicBezTo>
                  <a:pt x="11620586" y="990708"/>
                  <a:pt x="11615746" y="986559"/>
                  <a:pt x="11600992" y="985637"/>
                </a:cubicBezTo>
                <a:close/>
                <a:moveTo>
                  <a:pt x="8071846" y="985637"/>
                </a:moveTo>
                <a:cubicBezTo>
                  <a:pt x="8033963" y="985714"/>
                  <a:pt x="8015027" y="1004386"/>
                  <a:pt x="8015027" y="1041650"/>
                </a:cubicBezTo>
                <a:lnTo>
                  <a:pt x="8015027" y="1041765"/>
                </a:lnTo>
                <a:cubicBezTo>
                  <a:pt x="8015027" y="1080951"/>
                  <a:pt x="8033928" y="1100545"/>
                  <a:pt x="8071731" y="1100545"/>
                </a:cubicBezTo>
                <a:cubicBezTo>
                  <a:pt x="8110455" y="1100624"/>
                  <a:pt x="8129818" y="1081493"/>
                  <a:pt x="8129818" y="1043148"/>
                </a:cubicBezTo>
                <a:cubicBezTo>
                  <a:pt x="8129818" y="1004731"/>
                  <a:pt x="8110490" y="985559"/>
                  <a:pt x="8071846" y="985637"/>
                </a:cubicBezTo>
                <a:close/>
                <a:moveTo>
                  <a:pt x="5353155" y="985637"/>
                </a:moveTo>
                <a:cubicBezTo>
                  <a:pt x="5330681" y="982756"/>
                  <a:pt x="5332984" y="996932"/>
                  <a:pt x="5333100" y="1011109"/>
                </a:cubicBezTo>
                <a:lnTo>
                  <a:pt x="5333216" y="1010992"/>
                </a:lnTo>
                <a:cubicBezTo>
                  <a:pt x="5333446" y="1025745"/>
                  <a:pt x="5330104" y="1040497"/>
                  <a:pt x="5354423" y="1038307"/>
                </a:cubicBezTo>
                <a:cubicBezTo>
                  <a:pt x="5378395" y="1036233"/>
                  <a:pt x="5402828" y="1036809"/>
                  <a:pt x="5427031" y="1038307"/>
                </a:cubicBezTo>
                <a:cubicBezTo>
                  <a:pt x="5444551" y="1039345"/>
                  <a:pt x="5447547" y="1032891"/>
                  <a:pt x="5448815" y="1016524"/>
                </a:cubicBezTo>
                <a:cubicBezTo>
                  <a:pt x="5450659" y="991861"/>
                  <a:pt x="5443626" y="981373"/>
                  <a:pt x="5418043" y="985753"/>
                </a:cubicBezTo>
                <a:cubicBezTo>
                  <a:pt x="5409628" y="987251"/>
                  <a:pt x="5400754" y="985983"/>
                  <a:pt x="5392109" y="985983"/>
                </a:cubicBezTo>
                <a:cubicBezTo>
                  <a:pt x="5379086" y="985983"/>
                  <a:pt x="5365950" y="987251"/>
                  <a:pt x="5353155" y="985637"/>
                </a:cubicBezTo>
                <a:close/>
                <a:moveTo>
                  <a:pt x="5223959" y="985637"/>
                </a:moveTo>
                <a:cubicBezTo>
                  <a:pt x="5202058" y="983678"/>
                  <a:pt x="5196298" y="991054"/>
                  <a:pt x="5196874" y="1012607"/>
                </a:cubicBezTo>
                <a:cubicBezTo>
                  <a:pt x="5197333" y="1032084"/>
                  <a:pt x="5201137" y="1041419"/>
                  <a:pt x="5222458" y="1038307"/>
                </a:cubicBezTo>
                <a:cubicBezTo>
                  <a:pt x="5233523" y="1036694"/>
                  <a:pt x="5244933" y="1037962"/>
                  <a:pt x="5256226" y="1037962"/>
                </a:cubicBezTo>
                <a:cubicBezTo>
                  <a:pt x="5269251" y="1037847"/>
                  <a:pt x="5282276" y="1036925"/>
                  <a:pt x="5295184" y="1038077"/>
                </a:cubicBezTo>
                <a:lnTo>
                  <a:pt x="5295184" y="1038192"/>
                </a:lnTo>
                <a:cubicBezTo>
                  <a:pt x="5320538" y="1040382"/>
                  <a:pt x="5311088" y="1021827"/>
                  <a:pt x="5312124" y="1010186"/>
                </a:cubicBezTo>
                <a:cubicBezTo>
                  <a:pt x="5313162" y="997623"/>
                  <a:pt x="5316158" y="983793"/>
                  <a:pt x="5294032" y="985637"/>
                </a:cubicBezTo>
                <a:cubicBezTo>
                  <a:pt x="5270863" y="987712"/>
                  <a:pt x="5247122" y="987712"/>
                  <a:pt x="5223959" y="985637"/>
                </a:cubicBezTo>
                <a:close/>
                <a:moveTo>
                  <a:pt x="3228517" y="985637"/>
                </a:moveTo>
                <a:cubicBezTo>
                  <a:pt x="3206849" y="984253"/>
                  <a:pt x="3195900" y="989210"/>
                  <a:pt x="3199935" y="1013297"/>
                </a:cubicBezTo>
                <a:cubicBezTo>
                  <a:pt x="3201549" y="1023325"/>
                  <a:pt x="3200165" y="1033928"/>
                  <a:pt x="3200165" y="1044301"/>
                </a:cubicBezTo>
                <a:cubicBezTo>
                  <a:pt x="3200165" y="1057210"/>
                  <a:pt x="3201319" y="1070348"/>
                  <a:pt x="3199819" y="1083141"/>
                </a:cubicBezTo>
                <a:cubicBezTo>
                  <a:pt x="3197514" y="1102504"/>
                  <a:pt x="3209385" y="1101350"/>
                  <a:pt x="3222063" y="1101006"/>
                </a:cubicBezTo>
                <a:cubicBezTo>
                  <a:pt x="3234741" y="1100659"/>
                  <a:pt x="3248687" y="1104463"/>
                  <a:pt x="3247535" y="1082910"/>
                </a:cubicBezTo>
                <a:cubicBezTo>
                  <a:pt x="3246267" y="1057093"/>
                  <a:pt x="3246613" y="1031162"/>
                  <a:pt x="3247535" y="1005230"/>
                </a:cubicBezTo>
                <a:cubicBezTo>
                  <a:pt x="3248111" y="990708"/>
                  <a:pt x="3243271" y="986559"/>
                  <a:pt x="3228517" y="985637"/>
                </a:cubicBezTo>
                <a:close/>
                <a:moveTo>
                  <a:pt x="10319846" y="985522"/>
                </a:moveTo>
                <a:cubicBezTo>
                  <a:pt x="10298294" y="984946"/>
                  <a:pt x="10293798" y="992668"/>
                  <a:pt x="10294144" y="1012145"/>
                </a:cubicBezTo>
                <a:cubicBezTo>
                  <a:pt x="10294490" y="1030816"/>
                  <a:pt x="10296796" y="1043263"/>
                  <a:pt x="10319846" y="1037847"/>
                </a:cubicBezTo>
                <a:lnTo>
                  <a:pt x="10319961" y="1037847"/>
                </a:lnTo>
                <a:cubicBezTo>
                  <a:pt x="10341514" y="1043263"/>
                  <a:pt x="10347736" y="1034274"/>
                  <a:pt x="10348198" y="1012490"/>
                </a:cubicBezTo>
                <a:cubicBezTo>
                  <a:pt x="10348658" y="989902"/>
                  <a:pt x="10340244" y="985983"/>
                  <a:pt x="10319846" y="985522"/>
                </a:cubicBezTo>
                <a:close/>
                <a:moveTo>
                  <a:pt x="6868264" y="985522"/>
                </a:moveTo>
                <a:cubicBezTo>
                  <a:pt x="6829459" y="985522"/>
                  <a:pt x="6810061" y="1004922"/>
                  <a:pt x="6810061" y="1043724"/>
                </a:cubicBezTo>
                <a:lnTo>
                  <a:pt x="6810061" y="1043840"/>
                </a:lnTo>
                <a:cubicBezTo>
                  <a:pt x="6809980" y="1081493"/>
                  <a:pt x="6828962" y="1100313"/>
                  <a:pt x="6866995" y="1100313"/>
                </a:cubicBezTo>
                <a:cubicBezTo>
                  <a:pt x="6905721" y="1100313"/>
                  <a:pt x="6925084" y="1080916"/>
                  <a:pt x="6925084" y="1042111"/>
                </a:cubicBezTo>
                <a:cubicBezTo>
                  <a:pt x="6925164" y="1004386"/>
                  <a:pt x="6906216" y="985522"/>
                  <a:pt x="6868264" y="985522"/>
                </a:cubicBezTo>
                <a:close/>
                <a:moveTo>
                  <a:pt x="1947371" y="985522"/>
                </a:moveTo>
                <a:cubicBezTo>
                  <a:pt x="1925819" y="984946"/>
                  <a:pt x="1921323" y="992668"/>
                  <a:pt x="1921669" y="1012145"/>
                </a:cubicBezTo>
                <a:cubicBezTo>
                  <a:pt x="1922015" y="1030816"/>
                  <a:pt x="1924321" y="1043263"/>
                  <a:pt x="1947371" y="1037847"/>
                </a:cubicBezTo>
                <a:lnTo>
                  <a:pt x="1947486" y="1037847"/>
                </a:lnTo>
                <a:cubicBezTo>
                  <a:pt x="1969039" y="1043263"/>
                  <a:pt x="1975261" y="1034274"/>
                  <a:pt x="1975723" y="1012490"/>
                </a:cubicBezTo>
                <a:cubicBezTo>
                  <a:pt x="1976183" y="989902"/>
                  <a:pt x="1967769" y="985983"/>
                  <a:pt x="1947371" y="985522"/>
                </a:cubicBezTo>
                <a:close/>
                <a:moveTo>
                  <a:pt x="11529652" y="985407"/>
                </a:moveTo>
                <a:cubicBezTo>
                  <a:pt x="11512478" y="986444"/>
                  <a:pt x="11502336" y="987251"/>
                  <a:pt x="11504065" y="1008918"/>
                </a:cubicBezTo>
                <a:cubicBezTo>
                  <a:pt x="11505448" y="1026437"/>
                  <a:pt x="11503374" y="1039345"/>
                  <a:pt x="11528844" y="1039114"/>
                </a:cubicBezTo>
                <a:cubicBezTo>
                  <a:pt x="11552241" y="1038999"/>
                  <a:pt x="11554315" y="1028857"/>
                  <a:pt x="11551319" y="1011224"/>
                </a:cubicBezTo>
                <a:cubicBezTo>
                  <a:pt x="11554546" y="993820"/>
                  <a:pt x="11551319" y="984139"/>
                  <a:pt x="11529652" y="985407"/>
                </a:cubicBezTo>
                <a:close/>
                <a:moveTo>
                  <a:pt x="3157177" y="985407"/>
                </a:moveTo>
                <a:cubicBezTo>
                  <a:pt x="3140003" y="986444"/>
                  <a:pt x="3129861" y="987251"/>
                  <a:pt x="3131590" y="1008918"/>
                </a:cubicBezTo>
                <a:cubicBezTo>
                  <a:pt x="3132973" y="1026437"/>
                  <a:pt x="3130899" y="1039345"/>
                  <a:pt x="3156369" y="1039114"/>
                </a:cubicBezTo>
                <a:cubicBezTo>
                  <a:pt x="3179766" y="1038999"/>
                  <a:pt x="3181840" y="1028857"/>
                  <a:pt x="3178844" y="1011224"/>
                </a:cubicBezTo>
                <a:cubicBezTo>
                  <a:pt x="3182071" y="993820"/>
                  <a:pt x="3178844" y="984139"/>
                  <a:pt x="3157177" y="985407"/>
                </a:cubicBezTo>
                <a:close/>
                <a:moveTo>
                  <a:pt x="5657535" y="985292"/>
                </a:moveTo>
                <a:cubicBezTo>
                  <a:pt x="5619353" y="985215"/>
                  <a:pt x="5600256" y="1003962"/>
                  <a:pt x="5600256" y="1041535"/>
                </a:cubicBezTo>
                <a:cubicBezTo>
                  <a:pt x="5600256" y="1080340"/>
                  <a:pt x="5619469" y="1099933"/>
                  <a:pt x="5657883" y="1100313"/>
                </a:cubicBezTo>
                <a:cubicBezTo>
                  <a:pt x="5696066" y="1100693"/>
                  <a:pt x="5715163" y="1081954"/>
                  <a:pt x="5715163" y="1044070"/>
                </a:cubicBezTo>
                <a:cubicBezTo>
                  <a:pt x="5715163" y="1004962"/>
                  <a:pt x="5695950" y="985407"/>
                  <a:pt x="5657535" y="985407"/>
                </a:cubicBezTo>
                <a:close/>
                <a:moveTo>
                  <a:pt x="11995156" y="985061"/>
                </a:moveTo>
                <a:cubicBezTo>
                  <a:pt x="11976485" y="985292"/>
                  <a:pt x="11970838" y="991169"/>
                  <a:pt x="11972105" y="1009148"/>
                </a:cubicBezTo>
                <a:cubicBezTo>
                  <a:pt x="11973258" y="1025169"/>
                  <a:pt x="11970146" y="1039345"/>
                  <a:pt x="11995386" y="1038769"/>
                </a:cubicBezTo>
                <a:lnTo>
                  <a:pt x="11995502" y="1038653"/>
                </a:lnTo>
                <a:cubicBezTo>
                  <a:pt x="12017169" y="1038307"/>
                  <a:pt x="12023508" y="1031277"/>
                  <a:pt x="12018898" y="1010186"/>
                </a:cubicBezTo>
                <a:cubicBezTo>
                  <a:pt x="12025237" y="989786"/>
                  <a:pt x="12015671" y="984831"/>
                  <a:pt x="11995156" y="985061"/>
                </a:cubicBezTo>
                <a:close/>
                <a:moveTo>
                  <a:pt x="3622681" y="985061"/>
                </a:moveTo>
                <a:cubicBezTo>
                  <a:pt x="3604010" y="985292"/>
                  <a:pt x="3598363" y="991169"/>
                  <a:pt x="3599630" y="1009148"/>
                </a:cubicBezTo>
                <a:cubicBezTo>
                  <a:pt x="3600783" y="1025169"/>
                  <a:pt x="3597671" y="1039345"/>
                  <a:pt x="3622911" y="1038769"/>
                </a:cubicBezTo>
                <a:lnTo>
                  <a:pt x="3623027" y="1038653"/>
                </a:lnTo>
                <a:cubicBezTo>
                  <a:pt x="3644694" y="1038307"/>
                  <a:pt x="3651033" y="1031277"/>
                  <a:pt x="3646423" y="1010186"/>
                </a:cubicBezTo>
                <a:cubicBezTo>
                  <a:pt x="3652762" y="989786"/>
                  <a:pt x="3643196" y="984831"/>
                  <a:pt x="3622681" y="985061"/>
                </a:cubicBezTo>
                <a:close/>
                <a:moveTo>
                  <a:pt x="9112461" y="984946"/>
                </a:moveTo>
                <a:cubicBezTo>
                  <a:pt x="9091830" y="985292"/>
                  <a:pt x="9086528" y="992205"/>
                  <a:pt x="9090216" y="1009955"/>
                </a:cubicBezTo>
                <a:cubicBezTo>
                  <a:pt x="9088372" y="1026782"/>
                  <a:pt x="9087104" y="1039691"/>
                  <a:pt x="9112115" y="1038999"/>
                </a:cubicBezTo>
                <a:lnTo>
                  <a:pt x="9112115" y="1038884"/>
                </a:lnTo>
                <a:cubicBezTo>
                  <a:pt x="9133552" y="1038307"/>
                  <a:pt x="9137932" y="1031277"/>
                  <a:pt x="9137700" y="1012145"/>
                </a:cubicBezTo>
                <a:cubicBezTo>
                  <a:pt x="9137470" y="993820"/>
                  <a:pt x="9134588" y="984600"/>
                  <a:pt x="9112461" y="984946"/>
                </a:cubicBezTo>
                <a:close/>
                <a:moveTo>
                  <a:pt x="7904268" y="984946"/>
                </a:moveTo>
                <a:cubicBezTo>
                  <a:pt x="7882832" y="983563"/>
                  <a:pt x="7879374" y="991746"/>
                  <a:pt x="7878798" y="1010992"/>
                </a:cubicBezTo>
                <a:cubicBezTo>
                  <a:pt x="7878106" y="1032660"/>
                  <a:pt x="7884329" y="1038423"/>
                  <a:pt x="7905882" y="1038307"/>
                </a:cubicBezTo>
                <a:lnTo>
                  <a:pt x="7905997" y="1038307"/>
                </a:lnTo>
                <a:cubicBezTo>
                  <a:pt x="7927665" y="1038192"/>
                  <a:pt x="7936655" y="1032430"/>
                  <a:pt x="7931123" y="1010416"/>
                </a:cubicBezTo>
                <a:cubicBezTo>
                  <a:pt x="7938384" y="984831"/>
                  <a:pt x="7922363" y="986098"/>
                  <a:pt x="7904268" y="984946"/>
                </a:cubicBezTo>
                <a:close/>
                <a:moveTo>
                  <a:pt x="6771452" y="984946"/>
                </a:moveTo>
                <a:cubicBezTo>
                  <a:pt x="6751400" y="983909"/>
                  <a:pt x="6737453" y="985983"/>
                  <a:pt x="6742179" y="1011684"/>
                </a:cubicBezTo>
                <a:cubicBezTo>
                  <a:pt x="6744024" y="1021712"/>
                  <a:pt x="6742523" y="1032315"/>
                  <a:pt x="6742523" y="1042687"/>
                </a:cubicBezTo>
                <a:cubicBezTo>
                  <a:pt x="6742639" y="1055710"/>
                  <a:pt x="6743791" y="1068735"/>
                  <a:pt x="6742293" y="1081527"/>
                </a:cubicBezTo>
                <a:cubicBezTo>
                  <a:pt x="6740103" y="1099506"/>
                  <a:pt x="6749555" y="1101581"/>
                  <a:pt x="6763615" y="1100198"/>
                </a:cubicBezTo>
                <a:lnTo>
                  <a:pt x="6763615" y="1100084"/>
                </a:lnTo>
                <a:cubicBezTo>
                  <a:pt x="6775372" y="1098930"/>
                  <a:pt x="6790814" y="1105155"/>
                  <a:pt x="6789892" y="1082910"/>
                </a:cubicBezTo>
                <a:cubicBezTo>
                  <a:pt x="6788740" y="1056287"/>
                  <a:pt x="6788740" y="1029433"/>
                  <a:pt x="6789546" y="1002694"/>
                </a:cubicBezTo>
                <a:cubicBezTo>
                  <a:pt x="6789892" y="988864"/>
                  <a:pt x="6784476" y="985637"/>
                  <a:pt x="6771452" y="984946"/>
                </a:cubicBezTo>
                <a:close/>
                <a:moveTo>
                  <a:pt x="739986" y="984946"/>
                </a:moveTo>
                <a:cubicBezTo>
                  <a:pt x="719355" y="985292"/>
                  <a:pt x="714053" y="992205"/>
                  <a:pt x="717741" y="1009955"/>
                </a:cubicBezTo>
                <a:cubicBezTo>
                  <a:pt x="715897" y="1026782"/>
                  <a:pt x="714629" y="1039691"/>
                  <a:pt x="739640" y="1038999"/>
                </a:cubicBezTo>
                <a:lnTo>
                  <a:pt x="739640" y="1038884"/>
                </a:lnTo>
                <a:cubicBezTo>
                  <a:pt x="761077" y="1038307"/>
                  <a:pt x="765457" y="1031277"/>
                  <a:pt x="765225" y="1012145"/>
                </a:cubicBezTo>
                <a:cubicBezTo>
                  <a:pt x="764995" y="993820"/>
                  <a:pt x="762113" y="984600"/>
                  <a:pt x="739986" y="984946"/>
                </a:cubicBezTo>
                <a:close/>
                <a:moveTo>
                  <a:pt x="12132422" y="984831"/>
                </a:moveTo>
                <a:cubicBezTo>
                  <a:pt x="12108910" y="984253"/>
                  <a:pt x="12108334" y="994973"/>
                  <a:pt x="12107758" y="1012836"/>
                </a:cubicBezTo>
                <a:cubicBezTo>
                  <a:pt x="12107181" y="1031508"/>
                  <a:pt x="12111676" y="1037962"/>
                  <a:pt x="12131960" y="1038653"/>
                </a:cubicBezTo>
                <a:cubicBezTo>
                  <a:pt x="12155587" y="1039460"/>
                  <a:pt x="12158008" y="1028742"/>
                  <a:pt x="12154780" y="1010647"/>
                </a:cubicBezTo>
                <a:cubicBezTo>
                  <a:pt x="12158815" y="992091"/>
                  <a:pt x="12152937" y="985522"/>
                  <a:pt x="12132422" y="984946"/>
                </a:cubicBezTo>
                <a:close/>
                <a:moveTo>
                  <a:pt x="10923768" y="984831"/>
                </a:moveTo>
                <a:cubicBezTo>
                  <a:pt x="10904406" y="985522"/>
                  <a:pt x="10898182" y="990017"/>
                  <a:pt x="10899104" y="1009840"/>
                </a:cubicBezTo>
                <a:cubicBezTo>
                  <a:pt x="10899910" y="1027474"/>
                  <a:pt x="10899910" y="1038884"/>
                  <a:pt x="10923424" y="1038307"/>
                </a:cubicBezTo>
                <a:lnTo>
                  <a:pt x="10923538" y="1038307"/>
                </a:lnTo>
                <a:cubicBezTo>
                  <a:pt x="10943593" y="1037847"/>
                  <a:pt x="10950506" y="1031969"/>
                  <a:pt x="10946128" y="1011800"/>
                </a:cubicBezTo>
                <a:cubicBezTo>
                  <a:pt x="10949930" y="994742"/>
                  <a:pt x="10947510" y="983909"/>
                  <a:pt x="10923768" y="984831"/>
                </a:cubicBezTo>
                <a:close/>
                <a:moveTo>
                  <a:pt x="10859458" y="984831"/>
                </a:moveTo>
                <a:cubicBezTo>
                  <a:pt x="10840326" y="985522"/>
                  <a:pt x="10829607" y="986559"/>
                  <a:pt x="10831105" y="1010531"/>
                </a:cubicBezTo>
                <a:lnTo>
                  <a:pt x="10831222" y="1010531"/>
                </a:lnTo>
                <a:cubicBezTo>
                  <a:pt x="10832373" y="1030240"/>
                  <a:pt x="10833988" y="1043148"/>
                  <a:pt x="10857960" y="1036694"/>
                </a:cubicBezTo>
                <a:cubicBezTo>
                  <a:pt x="10881240" y="1042918"/>
                  <a:pt x="10884814" y="1031277"/>
                  <a:pt x="10884814" y="1010877"/>
                </a:cubicBezTo>
                <a:cubicBezTo>
                  <a:pt x="10884814" y="991400"/>
                  <a:pt x="10880550" y="984024"/>
                  <a:pt x="10859458" y="984831"/>
                </a:cubicBezTo>
                <a:close/>
                <a:moveTo>
                  <a:pt x="3759947" y="984831"/>
                </a:moveTo>
                <a:cubicBezTo>
                  <a:pt x="3736435" y="984253"/>
                  <a:pt x="3735859" y="994973"/>
                  <a:pt x="3735283" y="1012836"/>
                </a:cubicBezTo>
                <a:cubicBezTo>
                  <a:pt x="3734706" y="1031508"/>
                  <a:pt x="3739201" y="1037962"/>
                  <a:pt x="3759485" y="1038653"/>
                </a:cubicBezTo>
                <a:cubicBezTo>
                  <a:pt x="3783112" y="1039460"/>
                  <a:pt x="3785533" y="1028742"/>
                  <a:pt x="3782305" y="1010647"/>
                </a:cubicBezTo>
                <a:cubicBezTo>
                  <a:pt x="3786340" y="992091"/>
                  <a:pt x="3780462" y="985522"/>
                  <a:pt x="3759947" y="984946"/>
                </a:cubicBezTo>
                <a:close/>
                <a:moveTo>
                  <a:pt x="2551293" y="984831"/>
                </a:moveTo>
                <a:cubicBezTo>
                  <a:pt x="2531931" y="985522"/>
                  <a:pt x="2525707" y="990017"/>
                  <a:pt x="2526629" y="1009840"/>
                </a:cubicBezTo>
                <a:cubicBezTo>
                  <a:pt x="2527435" y="1027474"/>
                  <a:pt x="2527435" y="1038884"/>
                  <a:pt x="2550949" y="1038307"/>
                </a:cubicBezTo>
                <a:lnTo>
                  <a:pt x="2551063" y="1038307"/>
                </a:lnTo>
                <a:cubicBezTo>
                  <a:pt x="2571118" y="1037847"/>
                  <a:pt x="2578031" y="1031969"/>
                  <a:pt x="2573653" y="1011800"/>
                </a:cubicBezTo>
                <a:cubicBezTo>
                  <a:pt x="2577455" y="994742"/>
                  <a:pt x="2575035" y="983909"/>
                  <a:pt x="2551293" y="984831"/>
                </a:cubicBezTo>
                <a:close/>
                <a:moveTo>
                  <a:pt x="2486983" y="984831"/>
                </a:moveTo>
                <a:cubicBezTo>
                  <a:pt x="2467851" y="985522"/>
                  <a:pt x="2457132" y="986559"/>
                  <a:pt x="2458630" y="1010531"/>
                </a:cubicBezTo>
                <a:lnTo>
                  <a:pt x="2458747" y="1010531"/>
                </a:lnTo>
                <a:cubicBezTo>
                  <a:pt x="2459898" y="1030240"/>
                  <a:pt x="2461513" y="1043148"/>
                  <a:pt x="2485485" y="1036694"/>
                </a:cubicBezTo>
                <a:cubicBezTo>
                  <a:pt x="2508765" y="1042918"/>
                  <a:pt x="2512339" y="1031277"/>
                  <a:pt x="2512339" y="1010877"/>
                </a:cubicBezTo>
                <a:cubicBezTo>
                  <a:pt x="2512339" y="991400"/>
                  <a:pt x="2508075" y="984024"/>
                  <a:pt x="2486983" y="984831"/>
                </a:cubicBezTo>
                <a:close/>
                <a:moveTo>
                  <a:pt x="10989578" y="984600"/>
                </a:moveTo>
                <a:cubicBezTo>
                  <a:pt x="10967334" y="984485"/>
                  <a:pt x="10965029" y="994166"/>
                  <a:pt x="10967795" y="1010763"/>
                </a:cubicBezTo>
                <a:cubicBezTo>
                  <a:pt x="10965951" y="1026782"/>
                  <a:pt x="10965605" y="1038884"/>
                  <a:pt x="10988886" y="1038307"/>
                </a:cubicBezTo>
                <a:cubicBezTo>
                  <a:pt x="11009632" y="1037847"/>
                  <a:pt x="11015626" y="1032084"/>
                  <a:pt x="11015279" y="1011684"/>
                </a:cubicBezTo>
                <a:cubicBezTo>
                  <a:pt x="11015050" y="992552"/>
                  <a:pt x="11011476" y="984600"/>
                  <a:pt x="10989578" y="984600"/>
                </a:cubicBezTo>
                <a:close/>
                <a:moveTo>
                  <a:pt x="9787840" y="984600"/>
                </a:moveTo>
                <a:cubicBezTo>
                  <a:pt x="9765596" y="984831"/>
                  <a:pt x="9763176" y="993705"/>
                  <a:pt x="9762600" y="1011914"/>
                </a:cubicBezTo>
                <a:cubicBezTo>
                  <a:pt x="9762023" y="1031623"/>
                  <a:pt x="9766979" y="1038538"/>
                  <a:pt x="9788186" y="1038653"/>
                </a:cubicBezTo>
                <a:lnTo>
                  <a:pt x="9788186" y="1038769"/>
                </a:lnTo>
                <a:cubicBezTo>
                  <a:pt x="9809623" y="1038884"/>
                  <a:pt x="9813311" y="1030355"/>
                  <a:pt x="9810083" y="1012721"/>
                </a:cubicBezTo>
                <a:cubicBezTo>
                  <a:pt x="9812850" y="995434"/>
                  <a:pt x="9811928" y="984253"/>
                  <a:pt x="9787840" y="984600"/>
                </a:cubicBezTo>
                <a:close/>
                <a:moveTo>
                  <a:pt x="5560264" y="984600"/>
                </a:moveTo>
                <a:cubicBezTo>
                  <a:pt x="5537559" y="983793"/>
                  <a:pt x="5528339" y="989786"/>
                  <a:pt x="5532141" y="1013068"/>
                </a:cubicBezTo>
                <a:cubicBezTo>
                  <a:pt x="5533641" y="1022403"/>
                  <a:pt x="5532373" y="1032084"/>
                  <a:pt x="5532373" y="1041650"/>
                </a:cubicBezTo>
                <a:cubicBezTo>
                  <a:pt x="5532373" y="1054673"/>
                  <a:pt x="5533754" y="1067813"/>
                  <a:pt x="5532027" y="1080605"/>
                </a:cubicBezTo>
                <a:cubicBezTo>
                  <a:pt x="5529028" y="1103540"/>
                  <a:pt x="5544243" y="1100659"/>
                  <a:pt x="5557843" y="1100198"/>
                </a:cubicBezTo>
                <a:cubicBezTo>
                  <a:pt x="5570522" y="1099737"/>
                  <a:pt x="5586656" y="1105960"/>
                  <a:pt x="5584812" y="1081758"/>
                </a:cubicBezTo>
                <a:lnTo>
                  <a:pt x="5584928" y="1081758"/>
                </a:lnTo>
                <a:cubicBezTo>
                  <a:pt x="5583082" y="1057669"/>
                  <a:pt x="5582968" y="1033121"/>
                  <a:pt x="5584928" y="1009033"/>
                </a:cubicBezTo>
                <a:cubicBezTo>
                  <a:pt x="5586542" y="988864"/>
                  <a:pt x="5578933" y="985292"/>
                  <a:pt x="5560264" y="984600"/>
                </a:cubicBezTo>
                <a:close/>
                <a:moveTo>
                  <a:pt x="2617103" y="984600"/>
                </a:moveTo>
                <a:cubicBezTo>
                  <a:pt x="2594859" y="984485"/>
                  <a:pt x="2592554" y="994166"/>
                  <a:pt x="2595320" y="1010763"/>
                </a:cubicBezTo>
                <a:cubicBezTo>
                  <a:pt x="2593476" y="1026782"/>
                  <a:pt x="2593130" y="1038884"/>
                  <a:pt x="2616411" y="1038307"/>
                </a:cubicBezTo>
                <a:cubicBezTo>
                  <a:pt x="2637157" y="1037847"/>
                  <a:pt x="2643151" y="1032084"/>
                  <a:pt x="2642804" y="1011684"/>
                </a:cubicBezTo>
                <a:cubicBezTo>
                  <a:pt x="2642575" y="992552"/>
                  <a:pt x="2639001" y="984600"/>
                  <a:pt x="2617103" y="984600"/>
                </a:cubicBezTo>
                <a:close/>
                <a:moveTo>
                  <a:pt x="1415365" y="984600"/>
                </a:moveTo>
                <a:cubicBezTo>
                  <a:pt x="1393121" y="984831"/>
                  <a:pt x="1390701" y="993705"/>
                  <a:pt x="1390125" y="1011914"/>
                </a:cubicBezTo>
                <a:cubicBezTo>
                  <a:pt x="1389548" y="1031623"/>
                  <a:pt x="1394504" y="1038538"/>
                  <a:pt x="1415711" y="1038653"/>
                </a:cubicBezTo>
                <a:lnTo>
                  <a:pt x="1415711" y="1038769"/>
                </a:lnTo>
                <a:cubicBezTo>
                  <a:pt x="1437148" y="1038884"/>
                  <a:pt x="1440836" y="1030355"/>
                  <a:pt x="1437608" y="1012721"/>
                </a:cubicBezTo>
                <a:cubicBezTo>
                  <a:pt x="1440375" y="995434"/>
                  <a:pt x="1439453" y="984253"/>
                  <a:pt x="1415365" y="984600"/>
                </a:cubicBezTo>
                <a:close/>
                <a:moveTo>
                  <a:pt x="6699880" y="984485"/>
                </a:moveTo>
                <a:cubicBezTo>
                  <a:pt x="6679019" y="984370"/>
                  <a:pt x="6673257" y="990939"/>
                  <a:pt x="6673949" y="1010877"/>
                </a:cubicBezTo>
                <a:cubicBezTo>
                  <a:pt x="6674640" y="1028627"/>
                  <a:pt x="6676253" y="1038192"/>
                  <a:pt x="6698729" y="1038423"/>
                </a:cubicBezTo>
                <a:cubicBezTo>
                  <a:pt x="6722123" y="1038538"/>
                  <a:pt x="6724544" y="1028396"/>
                  <a:pt x="6721086" y="1009033"/>
                </a:cubicBezTo>
                <a:cubicBezTo>
                  <a:pt x="6725696" y="992437"/>
                  <a:pt x="6720970" y="984600"/>
                  <a:pt x="6699880" y="984485"/>
                </a:cubicBezTo>
                <a:close/>
                <a:moveTo>
                  <a:pt x="3833320" y="974109"/>
                </a:moveTo>
                <a:cubicBezTo>
                  <a:pt x="3839544" y="973418"/>
                  <a:pt x="3843348" y="975838"/>
                  <a:pt x="3843692" y="982292"/>
                </a:cubicBezTo>
                <a:cubicBezTo>
                  <a:pt x="3844038" y="989784"/>
                  <a:pt x="3838852" y="990130"/>
                  <a:pt x="3833320" y="989784"/>
                </a:cubicBezTo>
                <a:close/>
                <a:moveTo>
                  <a:pt x="7803764" y="942745"/>
                </a:moveTo>
                <a:lnTo>
                  <a:pt x="7803884" y="942879"/>
                </a:lnTo>
                <a:lnTo>
                  <a:pt x="7803653" y="942879"/>
                </a:lnTo>
                <a:close/>
                <a:moveTo>
                  <a:pt x="4452509" y="926450"/>
                </a:moveTo>
                <a:lnTo>
                  <a:pt x="4452571" y="926513"/>
                </a:lnTo>
                <a:lnTo>
                  <a:pt x="4452458" y="926513"/>
                </a:lnTo>
                <a:close/>
                <a:moveTo>
                  <a:pt x="4008158" y="925361"/>
                </a:moveTo>
                <a:cubicBezTo>
                  <a:pt x="3992715" y="924208"/>
                  <a:pt x="3988103" y="931008"/>
                  <a:pt x="3989947" y="944953"/>
                </a:cubicBezTo>
                <a:cubicBezTo>
                  <a:pt x="3991561" y="957285"/>
                  <a:pt x="3983839" y="974573"/>
                  <a:pt x="4007352" y="974228"/>
                </a:cubicBezTo>
                <a:cubicBezTo>
                  <a:pt x="4035818" y="973767"/>
                  <a:pt x="4064285" y="973767"/>
                  <a:pt x="4092753" y="974112"/>
                </a:cubicBezTo>
                <a:lnTo>
                  <a:pt x="4092870" y="974112"/>
                </a:lnTo>
                <a:cubicBezTo>
                  <a:pt x="4104740" y="974228"/>
                  <a:pt x="4109350" y="969733"/>
                  <a:pt x="4110386" y="957630"/>
                </a:cubicBezTo>
                <a:cubicBezTo>
                  <a:pt x="4112806" y="927896"/>
                  <a:pt x="4110618" y="925130"/>
                  <a:pt x="4080537" y="925361"/>
                </a:cubicBezTo>
                <a:cubicBezTo>
                  <a:pt x="4070279" y="925361"/>
                  <a:pt x="4059904" y="925361"/>
                  <a:pt x="4049532" y="925361"/>
                </a:cubicBezTo>
                <a:lnTo>
                  <a:pt x="4049532" y="925591"/>
                </a:lnTo>
                <a:cubicBezTo>
                  <a:pt x="4035704" y="925591"/>
                  <a:pt x="4021872" y="926513"/>
                  <a:pt x="4008158" y="925361"/>
                </a:cubicBezTo>
                <a:close/>
                <a:moveTo>
                  <a:pt x="4748540" y="924900"/>
                </a:moveTo>
                <a:cubicBezTo>
                  <a:pt x="4742548" y="925245"/>
                  <a:pt x="4736440" y="925476"/>
                  <a:pt x="4730445" y="925705"/>
                </a:cubicBezTo>
                <a:cubicBezTo>
                  <a:pt x="4730559" y="940689"/>
                  <a:pt x="4730675" y="955671"/>
                  <a:pt x="4730791" y="970655"/>
                </a:cubicBezTo>
                <a:cubicBezTo>
                  <a:pt x="4736899" y="971001"/>
                  <a:pt x="4742891" y="971231"/>
                  <a:pt x="4748886" y="971807"/>
                </a:cubicBezTo>
                <a:cubicBezTo>
                  <a:pt x="4766750" y="973650"/>
                  <a:pt x="4777353" y="970770"/>
                  <a:pt x="4777815" y="947719"/>
                </a:cubicBezTo>
                <a:cubicBezTo>
                  <a:pt x="4778277" y="922940"/>
                  <a:pt x="4764906" y="923978"/>
                  <a:pt x="4748540" y="924900"/>
                </a:cubicBezTo>
                <a:close/>
                <a:moveTo>
                  <a:pt x="10127605" y="924784"/>
                </a:moveTo>
                <a:cubicBezTo>
                  <a:pt x="10099828" y="925705"/>
                  <a:pt x="10071938" y="924900"/>
                  <a:pt x="10044161" y="925015"/>
                </a:cubicBezTo>
                <a:cubicBezTo>
                  <a:pt x="10037592" y="925015"/>
                  <a:pt x="10031138" y="923978"/>
                  <a:pt x="10028718" y="934120"/>
                </a:cubicBezTo>
                <a:cubicBezTo>
                  <a:pt x="10021918" y="962817"/>
                  <a:pt x="10029640" y="973421"/>
                  <a:pt x="10059030" y="973306"/>
                </a:cubicBezTo>
                <a:cubicBezTo>
                  <a:pt x="10067674" y="973306"/>
                  <a:pt x="10076433" y="973306"/>
                  <a:pt x="10085076" y="973306"/>
                </a:cubicBezTo>
                <a:lnTo>
                  <a:pt x="10085076" y="973536"/>
                </a:lnTo>
                <a:cubicBezTo>
                  <a:pt x="10099021" y="973536"/>
                  <a:pt x="10112968" y="972845"/>
                  <a:pt x="10126798" y="973767"/>
                </a:cubicBezTo>
                <a:cubicBezTo>
                  <a:pt x="10146736" y="975034"/>
                  <a:pt x="10143856" y="961320"/>
                  <a:pt x="10143510" y="949448"/>
                </a:cubicBezTo>
                <a:cubicBezTo>
                  <a:pt x="10143163" y="938384"/>
                  <a:pt x="10148466" y="924093"/>
                  <a:pt x="10127605" y="924784"/>
                </a:cubicBezTo>
                <a:close/>
                <a:moveTo>
                  <a:pt x="1755130" y="924784"/>
                </a:moveTo>
                <a:cubicBezTo>
                  <a:pt x="1727353" y="925705"/>
                  <a:pt x="1699463" y="924900"/>
                  <a:pt x="1671686" y="925015"/>
                </a:cubicBezTo>
                <a:cubicBezTo>
                  <a:pt x="1665117" y="925015"/>
                  <a:pt x="1658663" y="923978"/>
                  <a:pt x="1656243" y="934120"/>
                </a:cubicBezTo>
                <a:cubicBezTo>
                  <a:pt x="1649443" y="962817"/>
                  <a:pt x="1657165" y="973421"/>
                  <a:pt x="1686555" y="973306"/>
                </a:cubicBezTo>
                <a:cubicBezTo>
                  <a:pt x="1695199" y="973306"/>
                  <a:pt x="1703958" y="973306"/>
                  <a:pt x="1712601" y="973306"/>
                </a:cubicBezTo>
                <a:lnTo>
                  <a:pt x="1712601" y="973536"/>
                </a:lnTo>
                <a:cubicBezTo>
                  <a:pt x="1726546" y="973536"/>
                  <a:pt x="1740493" y="972845"/>
                  <a:pt x="1754323" y="973767"/>
                </a:cubicBezTo>
                <a:cubicBezTo>
                  <a:pt x="1774261" y="975034"/>
                  <a:pt x="1771381" y="961320"/>
                  <a:pt x="1771035" y="949448"/>
                </a:cubicBezTo>
                <a:cubicBezTo>
                  <a:pt x="1770688" y="938384"/>
                  <a:pt x="1775991" y="924093"/>
                  <a:pt x="1755130" y="924784"/>
                </a:cubicBezTo>
                <a:close/>
                <a:moveTo>
                  <a:pt x="4285110" y="924668"/>
                </a:moveTo>
                <a:cubicBezTo>
                  <a:pt x="4266437" y="924668"/>
                  <a:pt x="4259177" y="929164"/>
                  <a:pt x="4260215" y="949333"/>
                </a:cubicBezTo>
                <a:cubicBezTo>
                  <a:pt x="4261137" y="966967"/>
                  <a:pt x="4262521" y="979068"/>
                  <a:pt x="4284418" y="973650"/>
                </a:cubicBezTo>
                <a:cubicBezTo>
                  <a:pt x="4306203" y="978838"/>
                  <a:pt x="4308390" y="966160"/>
                  <a:pt x="4308850" y="948756"/>
                </a:cubicBezTo>
                <a:cubicBezTo>
                  <a:pt x="4309312" y="931008"/>
                  <a:pt x="4303667" y="924668"/>
                  <a:pt x="4285226" y="924668"/>
                </a:cubicBezTo>
                <a:close/>
                <a:moveTo>
                  <a:pt x="9578772" y="923861"/>
                </a:moveTo>
                <a:cubicBezTo>
                  <a:pt x="9572779" y="924208"/>
                  <a:pt x="9566786" y="924554"/>
                  <a:pt x="9560792" y="924784"/>
                </a:cubicBezTo>
                <a:cubicBezTo>
                  <a:pt x="9560908" y="939767"/>
                  <a:pt x="9561022" y="954749"/>
                  <a:pt x="9561138" y="969733"/>
                </a:cubicBezTo>
                <a:cubicBezTo>
                  <a:pt x="9567132" y="970079"/>
                  <a:pt x="9573240" y="969963"/>
                  <a:pt x="9579118" y="970770"/>
                </a:cubicBezTo>
                <a:cubicBezTo>
                  <a:pt x="9597558" y="973075"/>
                  <a:pt x="9607124" y="968696"/>
                  <a:pt x="9607816" y="946682"/>
                </a:cubicBezTo>
                <a:cubicBezTo>
                  <a:pt x="9608506" y="922249"/>
                  <a:pt x="9595022" y="922940"/>
                  <a:pt x="9578772" y="923861"/>
                </a:cubicBezTo>
                <a:close/>
                <a:moveTo>
                  <a:pt x="6420508" y="923861"/>
                </a:moveTo>
                <a:cubicBezTo>
                  <a:pt x="6408176" y="923632"/>
                  <a:pt x="6404258" y="928933"/>
                  <a:pt x="6403451" y="940804"/>
                </a:cubicBezTo>
                <a:cubicBezTo>
                  <a:pt x="6401260" y="970308"/>
                  <a:pt x="6403219" y="972960"/>
                  <a:pt x="6433649" y="972960"/>
                </a:cubicBezTo>
                <a:cubicBezTo>
                  <a:pt x="6443213" y="972960"/>
                  <a:pt x="6452665" y="972960"/>
                  <a:pt x="6462228" y="972960"/>
                </a:cubicBezTo>
                <a:cubicBezTo>
                  <a:pt x="6477790" y="972960"/>
                  <a:pt x="6493462" y="972729"/>
                  <a:pt x="6509022" y="972960"/>
                </a:cubicBezTo>
                <a:cubicBezTo>
                  <a:pt x="6530228" y="973189"/>
                  <a:pt x="6522853" y="957170"/>
                  <a:pt x="6523428" y="946797"/>
                </a:cubicBezTo>
                <a:cubicBezTo>
                  <a:pt x="6524006" y="936655"/>
                  <a:pt x="6528154" y="923286"/>
                  <a:pt x="6508905" y="923861"/>
                </a:cubicBezTo>
                <a:cubicBezTo>
                  <a:pt x="6479401" y="924668"/>
                  <a:pt x="6449897" y="924323"/>
                  <a:pt x="6420508" y="923861"/>
                </a:cubicBezTo>
                <a:close/>
                <a:moveTo>
                  <a:pt x="1206297" y="923861"/>
                </a:moveTo>
                <a:cubicBezTo>
                  <a:pt x="1200304" y="924208"/>
                  <a:pt x="1194311" y="924554"/>
                  <a:pt x="1188317" y="924784"/>
                </a:cubicBezTo>
                <a:cubicBezTo>
                  <a:pt x="1188433" y="939767"/>
                  <a:pt x="1188547" y="954749"/>
                  <a:pt x="1188663" y="969733"/>
                </a:cubicBezTo>
                <a:cubicBezTo>
                  <a:pt x="1194657" y="970079"/>
                  <a:pt x="1200765" y="969963"/>
                  <a:pt x="1206643" y="970770"/>
                </a:cubicBezTo>
                <a:cubicBezTo>
                  <a:pt x="1225083" y="973075"/>
                  <a:pt x="1234649" y="968696"/>
                  <a:pt x="1235341" y="946682"/>
                </a:cubicBezTo>
                <a:cubicBezTo>
                  <a:pt x="1236031" y="922249"/>
                  <a:pt x="1222547" y="922940"/>
                  <a:pt x="1206297" y="923861"/>
                </a:cubicBezTo>
                <a:close/>
                <a:moveTo>
                  <a:pt x="8445494" y="923747"/>
                </a:moveTo>
                <a:cubicBezTo>
                  <a:pt x="8429243" y="921095"/>
                  <a:pt x="8417027" y="922823"/>
                  <a:pt x="8418525" y="945184"/>
                </a:cubicBezTo>
                <a:lnTo>
                  <a:pt x="8418640" y="945184"/>
                </a:lnTo>
                <a:cubicBezTo>
                  <a:pt x="8419677" y="960973"/>
                  <a:pt x="8418295" y="974112"/>
                  <a:pt x="8441114" y="972499"/>
                </a:cubicBezTo>
                <a:cubicBezTo>
                  <a:pt x="8458748" y="971116"/>
                  <a:pt x="8472809" y="972499"/>
                  <a:pt x="8471772" y="947028"/>
                </a:cubicBezTo>
                <a:cubicBezTo>
                  <a:pt x="8470850" y="927435"/>
                  <a:pt x="8465202" y="919598"/>
                  <a:pt x="8445494" y="923747"/>
                </a:cubicBezTo>
                <a:close/>
                <a:moveTo>
                  <a:pt x="8307998" y="923747"/>
                </a:moveTo>
                <a:cubicBezTo>
                  <a:pt x="8290479" y="924323"/>
                  <a:pt x="8285063" y="929740"/>
                  <a:pt x="8286561" y="946336"/>
                </a:cubicBezTo>
                <a:cubicBezTo>
                  <a:pt x="8287713" y="958322"/>
                  <a:pt x="8286791" y="970540"/>
                  <a:pt x="8286791" y="982756"/>
                </a:cubicBezTo>
                <a:lnTo>
                  <a:pt x="8286791" y="982871"/>
                </a:lnTo>
                <a:cubicBezTo>
                  <a:pt x="8286791" y="995895"/>
                  <a:pt x="8287944" y="1009033"/>
                  <a:pt x="8286561" y="1021942"/>
                </a:cubicBezTo>
                <a:cubicBezTo>
                  <a:pt x="8284601" y="1040382"/>
                  <a:pt x="8294745" y="1041074"/>
                  <a:pt x="8308575" y="1040497"/>
                </a:cubicBezTo>
                <a:cubicBezTo>
                  <a:pt x="8321944" y="1039806"/>
                  <a:pt x="8334852" y="1042341"/>
                  <a:pt x="8334275" y="1021596"/>
                </a:cubicBezTo>
                <a:cubicBezTo>
                  <a:pt x="8333584" y="997969"/>
                  <a:pt x="8327937" y="974458"/>
                  <a:pt x="8333584" y="950370"/>
                </a:cubicBezTo>
                <a:cubicBezTo>
                  <a:pt x="8338309" y="930316"/>
                  <a:pt x="8328974" y="923171"/>
                  <a:pt x="8307998" y="923747"/>
                </a:cubicBezTo>
                <a:close/>
                <a:moveTo>
                  <a:pt x="7374569" y="923747"/>
                </a:moveTo>
                <a:cubicBezTo>
                  <a:pt x="7358087" y="924554"/>
                  <a:pt x="7344143" y="923861"/>
                  <a:pt x="7350019" y="946797"/>
                </a:cubicBezTo>
                <a:cubicBezTo>
                  <a:pt x="7347945" y="961549"/>
                  <a:pt x="7347370" y="973882"/>
                  <a:pt x="7369381" y="972960"/>
                </a:cubicBezTo>
                <a:cubicBezTo>
                  <a:pt x="7387477" y="972153"/>
                  <a:pt x="7398772" y="970770"/>
                  <a:pt x="7397388" y="947834"/>
                </a:cubicBezTo>
                <a:cubicBezTo>
                  <a:pt x="7396351" y="931123"/>
                  <a:pt x="7394046" y="922710"/>
                  <a:pt x="7374569" y="923747"/>
                </a:cubicBezTo>
                <a:close/>
                <a:moveTo>
                  <a:pt x="73019" y="923747"/>
                </a:moveTo>
                <a:cubicBezTo>
                  <a:pt x="56768" y="921095"/>
                  <a:pt x="44552" y="922823"/>
                  <a:pt x="46050" y="945184"/>
                </a:cubicBezTo>
                <a:lnTo>
                  <a:pt x="46165" y="945184"/>
                </a:lnTo>
                <a:cubicBezTo>
                  <a:pt x="47202" y="960973"/>
                  <a:pt x="45820" y="974112"/>
                  <a:pt x="68639" y="972499"/>
                </a:cubicBezTo>
                <a:cubicBezTo>
                  <a:pt x="86273" y="971116"/>
                  <a:pt x="100334" y="972499"/>
                  <a:pt x="99297" y="947028"/>
                </a:cubicBezTo>
                <a:cubicBezTo>
                  <a:pt x="98375" y="927435"/>
                  <a:pt x="92727" y="919598"/>
                  <a:pt x="73019" y="923747"/>
                </a:cubicBezTo>
                <a:close/>
                <a:moveTo>
                  <a:pt x="7115582" y="923545"/>
                </a:moveTo>
                <a:cubicBezTo>
                  <a:pt x="7109891" y="922710"/>
                  <a:pt x="7102802" y="924496"/>
                  <a:pt x="7097156" y="923747"/>
                </a:cubicBezTo>
                <a:cubicBezTo>
                  <a:pt x="7085745" y="922249"/>
                  <a:pt x="7077102" y="923400"/>
                  <a:pt x="7077677" y="939306"/>
                </a:cubicBezTo>
                <a:lnTo>
                  <a:pt x="7077677" y="1022518"/>
                </a:lnTo>
                <a:cubicBezTo>
                  <a:pt x="7077218" y="1036925"/>
                  <a:pt x="7083441" y="1038884"/>
                  <a:pt x="7096118" y="1039806"/>
                </a:cubicBezTo>
                <a:cubicBezTo>
                  <a:pt x="7117787" y="1041419"/>
                  <a:pt x="7129656" y="1036464"/>
                  <a:pt x="7125853" y="1011914"/>
                </a:cubicBezTo>
                <a:cubicBezTo>
                  <a:pt x="7124356" y="1002579"/>
                  <a:pt x="7125624" y="992898"/>
                  <a:pt x="7125624" y="983332"/>
                </a:cubicBezTo>
                <a:cubicBezTo>
                  <a:pt x="7125624" y="968579"/>
                  <a:pt x="7125624" y="953827"/>
                  <a:pt x="7125624" y="939075"/>
                </a:cubicBezTo>
                <a:cubicBezTo>
                  <a:pt x="7125566" y="927838"/>
                  <a:pt x="7121273" y="924381"/>
                  <a:pt x="7115582" y="923545"/>
                </a:cubicBezTo>
                <a:close/>
                <a:moveTo>
                  <a:pt x="4823453" y="923517"/>
                </a:moveTo>
                <a:cubicBezTo>
                  <a:pt x="4804437" y="919828"/>
                  <a:pt x="4797753" y="926744"/>
                  <a:pt x="4797521" y="946682"/>
                </a:cubicBezTo>
                <a:cubicBezTo>
                  <a:pt x="4797293" y="967774"/>
                  <a:pt x="4805359" y="972153"/>
                  <a:pt x="4824722" y="972729"/>
                </a:cubicBezTo>
                <a:cubicBezTo>
                  <a:pt x="4847772" y="973421"/>
                  <a:pt x="4845698" y="960281"/>
                  <a:pt x="4846506" y="945068"/>
                </a:cubicBezTo>
                <a:cubicBezTo>
                  <a:pt x="4847542" y="927205"/>
                  <a:pt x="4841894" y="919021"/>
                  <a:pt x="4823453" y="923517"/>
                </a:cubicBezTo>
                <a:close/>
                <a:moveTo>
                  <a:pt x="4698291" y="923517"/>
                </a:moveTo>
                <a:cubicBezTo>
                  <a:pt x="4664636" y="921095"/>
                  <a:pt x="4662446" y="922479"/>
                  <a:pt x="4662446" y="955210"/>
                </a:cubicBezTo>
                <a:lnTo>
                  <a:pt x="4662446" y="981143"/>
                </a:lnTo>
                <a:cubicBezTo>
                  <a:pt x="4662446" y="994973"/>
                  <a:pt x="4663138" y="1008918"/>
                  <a:pt x="4662330" y="1022749"/>
                </a:cubicBezTo>
                <a:cubicBezTo>
                  <a:pt x="4660948" y="1045223"/>
                  <a:pt x="4677082" y="1039345"/>
                  <a:pt x="4688954" y="1039691"/>
                </a:cubicBezTo>
                <a:cubicBezTo>
                  <a:pt x="4701403" y="1040036"/>
                  <a:pt x="4716499" y="1043724"/>
                  <a:pt x="4715231" y="1022173"/>
                </a:cubicBezTo>
                <a:cubicBezTo>
                  <a:pt x="4713619" y="995088"/>
                  <a:pt x="4710507" y="967889"/>
                  <a:pt x="4714655" y="940689"/>
                </a:cubicBezTo>
                <a:cubicBezTo>
                  <a:pt x="4716499" y="928588"/>
                  <a:pt x="4710391" y="924439"/>
                  <a:pt x="4698291" y="923517"/>
                </a:cubicBezTo>
                <a:close/>
                <a:moveTo>
                  <a:pt x="7304955" y="923400"/>
                </a:moveTo>
                <a:cubicBezTo>
                  <a:pt x="7287553" y="923632"/>
                  <a:pt x="7280292" y="927896"/>
                  <a:pt x="7280753" y="946567"/>
                </a:cubicBezTo>
                <a:cubicBezTo>
                  <a:pt x="7281214" y="963969"/>
                  <a:pt x="7283750" y="973189"/>
                  <a:pt x="7304955" y="972960"/>
                </a:cubicBezTo>
                <a:cubicBezTo>
                  <a:pt x="7324548" y="972729"/>
                  <a:pt x="7332617" y="967657"/>
                  <a:pt x="7328352" y="947949"/>
                </a:cubicBezTo>
                <a:cubicBezTo>
                  <a:pt x="7333078" y="928011"/>
                  <a:pt x="7324087" y="923054"/>
                  <a:pt x="7305072" y="923400"/>
                </a:cubicBezTo>
                <a:close/>
                <a:moveTo>
                  <a:pt x="6030840" y="923400"/>
                </a:moveTo>
                <a:cubicBezTo>
                  <a:pt x="6013435" y="920865"/>
                  <a:pt x="6001565" y="921556"/>
                  <a:pt x="6002257" y="945990"/>
                </a:cubicBezTo>
                <a:cubicBezTo>
                  <a:pt x="6002947" y="967196"/>
                  <a:pt x="6009404" y="972038"/>
                  <a:pt x="6029225" y="972038"/>
                </a:cubicBezTo>
                <a:cubicBezTo>
                  <a:pt x="6048588" y="971923"/>
                  <a:pt x="6056656" y="968119"/>
                  <a:pt x="6056310" y="946336"/>
                </a:cubicBezTo>
                <a:cubicBezTo>
                  <a:pt x="6055964" y="926166"/>
                  <a:pt x="6049739" y="919483"/>
                  <a:pt x="6030840" y="923400"/>
                </a:cubicBezTo>
                <a:close/>
                <a:moveTo>
                  <a:pt x="7236495" y="923286"/>
                </a:moveTo>
                <a:cubicBezTo>
                  <a:pt x="7219438" y="923400"/>
                  <a:pt x="7209526" y="926628"/>
                  <a:pt x="7214253" y="945529"/>
                </a:cubicBezTo>
                <a:cubicBezTo>
                  <a:pt x="7212409" y="961895"/>
                  <a:pt x="7212638" y="974228"/>
                  <a:pt x="7235344" y="973536"/>
                </a:cubicBezTo>
                <a:lnTo>
                  <a:pt x="7235228" y="973650"/>
                </a:lnTo>
                <a:cubicBezTo>
                  <a:pt x="7254706" y="973075"/>
                  <a:pt x="7262312" y="968463"/>
                  <a:pt x="7262312" y="947373"/>
                </a:cubicBezTo>
                <a:cubicBezTo>
                  <a:pt x="7262312" y="926859"/>
                  <a:pt x="7254475" y="923171"/>
                  <a:pt x="7236495" y="923286"/>
                </a:cubicBezTo>
                <a:close/>
                <a:moveTo>
                  <a:pt x="9517918" y="923171"/>
                </a:moveTo>
                <a:cubicBezTo>
                  <a:pt x="9504664" y="923400"/>
                  <a:pt x="9491526" y="920865"/>
                  <a:pt x="9492563" y="941957"/>
                </a:cubicBezTo>
                <a:cubicBezTo>
                  <a:pt x="9493832" y="967889"/>
                  <a:pt x="9493600" y="993935"/>
                  <a:pt x="9492563" y="1019983"/>
                </a:cubicBezTo>
                <a:cubicBezTo>
                  <a:pt x="9491987" y="1034850"/>
                  <a:pt x="9497174" y="1038653"/>
                  <a:pt x="9511694" y="1039691"/>
                </a:cubicBezTo>
                <a:cubicBezTo>
                  <a:pt x="9533593" y="1041189"/>
                  <a:pt x="9544426" y="1036003"/>
                  <a:pt x="9540277" y="1011800"/>
                </a:cubicBezTo>
                <a:cubicBezTo>
                  <a:pt x="9538549" y="1001657"/>
                  <a:pt x="9539932" y="990939"/>
                  <a:pt x="9539932" y="980566"/>
                </a:cubicBezTo>
                <a:lnTo>
                  <a:pt x="9540047" y="980566"/>
                </a:lnTo>
                <a:cubicBezTo>
                  <a:pt x="9540047" y="967542"/>
                  <a:pt x="9538779" y="954404"/>
                  <a:pt x="9540277" y="941496"/>
                </a:cubicBezTo>
                <a:cubicBezTo>
                  <a:pt x="9542467" y="922479"/>
                  <a:pt x="9531058" y="922940"/>
                  <a:pt x="9517918" y="923171"/>
                </a:cubicBezTo>
                <a:close/>
                <a:moveTo>
                  <a:pt x="7561047" y="923171"/>
                </a:moveTo>
                <a:cubicBezTo>
                  <a:pt x="7545603" y="924439"/>
                  <a:pt x="7530045" y="924784"/>
                  <a:pt x="7514599" y="925591"/>
                </a:cubicBezTo>
                <a:cubicBezTo>
                  <a:pt x="7500078" y="925361"/>
                  <a:pt x="7484173" y="917523"/>
                  <a:pt x="7474377" y="937462"/>
                </a:cubicBezTo>
                <a:lnTo>
                  <a:pt x="7474492" y="937462"/>
                </a:lnTo>
                <a:cubicBezTo>
                  <a:pt x="7471035" y="944607"/>
                  <a:pt x="7465963" y="938730"/>
                  <a:pt x="7462160" y="932506"/>
                </a:cubicBezTo>
                <a:cubicBezTo>
                  <a:pt x="7456282" y="922940"/>
                  <a:pt x="7418595" y="920058"/>
                  <a:pt x="7413869" y="928588"/>
                </a:cubicBezTo>
                <a:cubicBezTo>
                  <a:pt x="7407876" y="939536"/>
                  <a:pt x="7410411" y="952444"/>
                  <a:pt x="7412026" y="964086"/>
                </a:cubicBezTo>
                <a:cubicBezTo>
                  <a:pt x="7413754" y="976302"/>
                  <a:pt x="7425395" y="971231"/>
                  <a:pt x="7433232" y="972960"/>
                </a:cubicBezTo>
                <a:cubicBezTo>
                  <a:pt x="7443029" y="975150"/>
                  <a:pt x="7461238" y="965584"/>
                  <a:pt x="7460778" y="981373"/>
                </a:cubicBezTo>
                <a:cubicBezTo>
                  <a:pt x="7460432" y="995779"/>
                  <a:pt x="7442337" y="985522"/>
                  <a:pt x="7432656" y="988288"/>
                </a:cubicBezTo>
                <a:cubicBezTo>
                  <a:pt x="7429429" y="989210"/>
                  <a:pt x="7425741" y="988518"/>
                  <a:pt x="7422283" y="988634"/>
                </a:cubicBezTo>
                <a:cubicBezTo>
                  <a:pt x="7416865" y="988980"/>
                  <a:pt x="7413177" y="990363"/>
                  <a:pt x="7411218" y="996817"/>
                </a:cubicBezTo>
                <a:cubicBezTo>
                  <a:pt x="7402575" y="1025630"/>
                  <a:pt x="7412602" y="1040382"/>
                  <a:pt x="7441645" y="1040382"/>
                </a:cubicBezTo>
                <a:cubicBezTo>
                  <a:pt x="7445103" y="1040382"/>
                  <a:pt x="7448560" y="1040728"/>
                  <a:pt x="7452018" y="1040382"/>
                </a:cubicBezTo>
                <a:cubicBezTo>
                  <a:pt x="7476567" y="1038307"/>
                  <a:pt x="7509068" y="1051446"/>
                  <a:pt x="7523590" y="1034389"/>
                </a:cubicBezTo>
                <a:cubicBezTo>
                  <a:pt x="7538803" y="1016524"/>
                  <a:pt x="7526241" y="984715"/>
                  <a:pt x="7525780" y="959014"/>
                </a:cubicBezTo>
                <a:cubicBezTo>
                  <a:pt x="7526932" y="955786"/>
                  <a:pt x="7528661" y="952674"/>
                  <a:pt x="7528891" y="949333"/>
                </a:cubicBezTo>
                <a:cubicBezTo>
                  <a:pt x="7529468" y="941496"/>
                  <a:pt x="7528546" y="931584"/>
                  <a:pt x="7539726" y="932852"/>
                </a:cubicBezTo>
                <a:cubicBezTo>
                  <a:pt x="7549406" y="934004"/>
                  <a:pt x="7545833" y="943801"/>
                  <a:pt x="7545833" y="950024"/>
                </a:cubicBezTo>
                <a:cubicBezTo>
                  <a:pt x="7546179" y="972384"/>
                  <a:pt x="7546986" y="994973"/>
                  <a:pt x="7545603" y="1017331"/>
                </a:cubicBezTo>
                <a:cubicBezTo>
                  <a:pt x="7544451" y="1034965"/>
                  <a:pt x="7549175" y="1041189"/>
                  <a:pt x="7568077" y="1041074"/>
                </a:cubicBezTo>
                <a:cubicBezTo>
                  <a:pt x="7586978" y="1040958"/>
                  <a:pt x="7594585" y="1036233"/>
                  <a:pt x="7593548" y="1016524"/>
                </a:cubicBezTo>
                <a:cubicBezTo>
                  <a:pt x="7592396" y="995203"/>
                  <a:pt x="7585942" y="975150"/>
                  <a:pt x="7591589" y="951983"/>
                </a:cubicBezTo>
                <a:cubicBezTo>
                  <a:pt x="7598620" y="923054"/>
                  <a:pt x="7592281" y="920405"/>
                  <a:pt x="7561047" y="923171"/>
                </a:cubicBezTo>
                <a:close/>
                <a:moveTo>
                  <a:pt x="1145443" y="923171"/>
                </a:moveTo>
                <a:cubicBezTo>
                  <a:pt x="1132189" y="923400"/>
                  <a:pt x="1119051" y="920865"/>
                  <a:pt x="1120088" y="941957"/>
                </a:cubicBezTo>
                <a:cubicBezTo>
                  <a:pt x="1121357" y="967889"/>
                  <a:pt x="1121125" y="993935"/>
                  <a:pt x="1120088" y="1019983"/>
                </a:cubicBezTo>
                <a:cubicBezTo>
                  <a:pt x="1119512" y="1034850"/>
                  <a:pt x="1124699" y="1038653"/>
                  <a:pt x="1139219" y="1039691"/>
                </a:cubicBezTo>
                <a:cubicBezTo>
                  <a:pt x="1161118" y="1041189"/>
                  <a:pt x="1171951" y="1036003"/>
                  <a:pt x="1167802" y="1011800"/>
                </a:cubicBezTo>
                <a:cubicBezTo>
                  <a:pt x="1166074" y="1001657"/>
                  <a:pt x="1167457" y="990939"/>
                  <a:pt x="1167457" y="980566"/>
                </a:cubicBezTo>
                <a:lnTo>
                  <a:pt x="1167572" y="980566"/>
                </a:lnTo>
                <a:cubicBezTo>
                  <a:pt x="1167572" y="967542"/>
                  <a:pt x="1166304" y="954404"/>
                  <a:pt x="1167802" y="941496"/>
                </a:cubicBezTo>
                <a:cubicBezTo>
                  <a:pt x="1169992" y="922479"/>
                  <a:pt x="1158583" y="922940"/>
                  <a:pt x="1145443" y="923171"/>
                </a:cubicBezTo>
                <a:close/>
                <a:moveTo>
                  <a:pt x="4960145" y="923054"/>
                </a:moveTo>
                <a:cubicBezTo>
                  <a:pt x="4943662" y="923978"/>
                  <a:pt x="4933403" y="924208"/>
                  <a:pt x="4933403" y="946105"/>
                </a:cubicBezTo>
                <a:cubicBezTo>
                  <a:pt x="4933290" y="967774"/>
                  <a:pt x="4941358" y="971923"/>
                  <a:pt x="4960488" y="972499"/>
                </a:cubicBezTo>
                <a:lnTo>
                  <a:pt x="4960488" y="972384"/>
                </a:lnTo>
                <a:cubicBezTo>
                  <a:pt x="4981121" y="973075"/>
                  <a:pt x="4983541" y="962932"/>
                  <a:pt x="4981121" y="946797"/>
                </a:cubicBezTo>
                <a:cubicBezTo>
                  <a:pt x="4984577" y="929971"/>
                  <a:pt x="4979737" y="921903"/>
                  <a:pt x="4960145" y="923054"/>
                </a:cubicBezTo>
                <a:close/>
                <a:moveTo>
                  <a:pt x="10196655" y="923025"/>
                </a:moveTo>
                <a:cubicBezTo>
                  <a:pt x="10189438" y="922968"/>
                  <a:pt x="10181139" y="926110"/>
                  <a:pt x="10174743" y="925822"/>
                </a:cubicBezTo>
                <a:cubicBezTo>
                  <a:pt x="10157454" y="925015"/>
                  <a:pt x="10166330" y="940919"/>
                  <a:pt x="10164601" y="949562"/>
                </a:cubicBezTo>
                <a:cubicBezTo>
                  <a:pt x="10160682" y="969502"/>
                  <a:pt x="10170133" y="975956"/>
                  <a:pt x="10189264" y="973306"/>
                </a:cubicBezTo>
                <a:cubicBezTo>
                  <a:pt x="10199522" y="971923"/>
                  <a:pt x="10210124" y="973189"/>
                  <a:pt x="10220498" y="973189"/>
                </a:cubicBezTo>
                <a:cubicBezTo>
                  <a:pt x="10234443" y="973189"/>
                  <a:pt x="10248274" y="973421"/>
                  <a:pt x="10262220" y="973189"/>
                </a:cubicBezTo>
                <a:cubicBezTo>
                  <a:pt x="10267982" y="973075"/>
                  <a:pt x="10276971" y="974804"/>
                  <a:pt x="10277663" y="967542"/>
                </a:cubicBezTo>
                <a:cubicBezTo>
                  <a:pt x="10278932" y="953712"/>
                  <a:pt x="10285962" y="937347"/>
                  <a:pt x="10273399" y="926398"/>
                </a:cubicBezTo>
                <a:cubicBezTo>
                  <a:pt x="10263372" y="917753"/>
                  <a:pt x="10231908" y="927896"/>
                  <a:pt x="10226952" y="939306"/>
                </a:cubicBezTo>
                <a:lnTo>
                  <a:pt x="10226952" y="939191"/>
                </a:lnTo>
                <a:cubicBezTo>
                  <a:pt x="10225569" y="942302"/>
                  <a:pt x="10225799" y="946105"/>
                  <a:pt x="10221190" y="946336"/>
                </a:cubicBezTo>
                <a:cubicBezTo>
                  <a:pt x="10216349" y="946567"/>
                  <a:pt x="10212890" y="944607"/>
                  <a:pt x="10212085" y="939421"/>
                </a:cubicBezTo>
                <a:cubicBezTo>
                  <a:pt x="10210010" y="926340"/>
                  <a:pt x="10203872" y="923084"/>
                  <a:pt x="10196655" y="923025"/>
                </a:cubicBezTo>
                <a:close/>
                <a:moveTo>
                  <a:pt x="1824180" y="923025"/>
                </a:moveTo>
                <a:cubicBezTo>
                  <a:pt x="1816963" y="922968"/>
                  <a:pt x="1808664" y="926110"/>
                  <a:pt x="1802268" y="925822"/>
                </a:cubicBezTo>
                <a:cubicBezTo>
                  <a:pt x="1784979" y="925015"/>
                  <a:pt x="1793855" y="940919"/>
                  <a:pt x="1792126" y="949562"/>
                </a:cubicBezTo>
                <a:cubicBezTo>
                  <a:pt x="1788207" y="969502"/>
                  <a:pt x="1797658" y="975956"/>
                  <a:pt x="1816789" y="973306"/>
                </a:cubicBezTo>
                <a:cubicBezTo>
                  <a:pt x="1827047" y="971923"/>
                  <a:pt x="1837649" y="973189"/>
                  <a:pt x="1848023" y="973189"/>
                </a:cubicBezTo>
                <a:cubicBezTo>
                  <a:pt x="1861968" y="973189"/>
                  <a:pt x="1875799" y="973421"/>
                  <a:pt x="1889745" y="973189"/>
                </a:cubicBezTo>
                <a:cubicBezTo>
                  <a:pt x="1895507" y="973075"/>
                  <a:pt x="1904496" y="974804"/>
                  <a:pt x="1905188" y="967542"/>
                </a:cubicBezTo>
                <a:cubicBezTo>
                  <a:pt x="1906457" y="953712"/>
                  <a:pt x="1913487" y="937347"/>
                  <a:pt x="1900924" y="926398"/>
                </a:cubicBezTo>
                <a:cubicBezTo>
                  <a:pt x="1890897" y="917753"/>
                  <a:pt x="1859433" y="927896"/>
                  <a:pt x="1854477" y="939306"/>
                </a:cubicBezTo>
                <a:lnTo>
                  <a:pt x="1854477" y="939191"/>
                </a:lnTo>
                <a:cubicBezTo>
                  <a:pt x="1853094" y="942302"/>
                  <a:pt x="1853324" y="946105"/>
                  <a:pt x="1848715" y="946336"/>
                </a:cubicBezTo>
                <a:cubicBezTo>
                  <a:pt x="1843874" y="946567"/>
                  <a:pt x="1840415" y="944607"/>
                  <a:pt x="1839610" y="939421"/>
                </a:cubicBezTo>
                <a:cubicBezTo>
                  <a:pt x="1837535" y="926340"/>
                  <a:pt x="1831397" y="923084"/>
                  <a:pt x="1824180" y="923025"/>
                </a:cubicBezTo>
                <a:close/>
                <a:moveTo>
                  <a:pt x="9654148" y="922940"/>
                </a:moveTo>
                <a:cubicBezTo>
                  <a:pt x="9637782" y="924093"/>
                  <a:pt x="9625680" y="923747"/>
                  <a:pt x="9627639" y="945760"/>
                </a:cubicBezTo>
                <a:cubicBezTo>
                  <a:pt x="9628907" y="960626"/>
                  <a:pt x="9627985" y="973650"/>
                  <a:pt x="9648960" y="971807"/>
                </a:cubicBezTo>
                <a:cubicBezTo>
                  <a:pt x="9663483" y="970540"/>
                  <a:pt x="9680770" y="974228"/>
                  <a:pt x="9674892" y="950255"/>
                </a:cubicBezTo>
                <a:cubicBezTo>
                  <a:pt x="9677082" y="933887"/>
                  <a:pt x="9677082" y="921326"/>
                  <a:pt x="9654148" y="922940"/>
                </a:cubicBezTo>
                <a:close/>
                <a:moveTo>
                  <a:pt x="5893458" y="922940"/>
                </a:moveTo>
                <a:cubicBezTo>
                  <a:pt x="5878361" y="923978"/>
                  <a:pt x="5870984" y="927320"/>
                  <a:pt x="5872598" y="943685"/>
                </a:cubicBezTo>
                <a:cubicBezTo>
                  <a:pt x="5873750" y="955671"/>
                  <a:pt x="5872828" y="967889"/>
                  <a:pt x="5872828" y="979990"/>
                </a:cubicBezTo>
                <a:cubicBezTo>
                  <a:pt x="5872712" y="994627"/>
                  <a:pt x="5873174" y="1009378"/>
                  <a:pt x="5872712" y="1024017"/>
                </a:cubicBezTo>
                <a:cubicBezTo>
                  <a:pt x="5872020" y="1044992"/>
                  <a:pt x="5887696" y="1038192"/>
                  <a:pt x="5898299" y="1038884"/>
                </a:cubicBezTo>
                <a:cubicBezTo>
                  <a:pt x="5909017" y="1039575"/>
                  <a:pt x="5921006" y="1042572"/>
                  <a:pt x="5920314" y="1023671"/>
                </a:cubicBezTo>
                <a:cubicBezTo>
                  <a:pt x="5919389" y="999237"/>
                  <a:pt x="5915241" y="974573"/>
                  <a:pt x="5919851" y="950024"/>
                </a:cubicBezTo>
                <a:cubicBezTo>
                  <a:pt x="5923886" y="928357"/>
                  <a:pt x="5915125" y="921442"/>
                  <a:pt x="5893458" y="922940"/>
                </a:cubicBezTo>
                <a:close/>
                <a:moveTo>
                  <a:pt x="1281673" y="922940"/>
                </a:moveTo>
                <a:cubicBezTo>
                  <a:pt x="1265307" y="924093"/>
                  <a:pt x="1253205" y="923747"/>
                  <a:pt x="1255164" y="945760"/>
                </a:cubicBezTo>
                <a:cubicBezTo>
                  <a:pt x="1256432" y="960626"/>
                  <a:pt x="1255510" y="973650"/>
                  <a:pt x="1276485" y="971807"/>
                </a:cubicBezTo>
                <a:cubicBezTo>
                  <a:pt x="1291008" y="970540"/>
                  <a:pt x="1308295" y="974228"/>
                  <a:pt x="1302417" y="950255"/>
                </a:cubicBezTo>
                <a:cubicBezTo>
                  <a:pt x="1304607" y="933887"/>
                  <a:pt x="1304607" y="921326"/>
                  <a:pt x="1281673" y="922940"/>
                </a:cubicBezTo>
                <a:close/>
                <a:moveTo>
                  <a:pt x="7171608" y="922823"/>
                </a:moveTo>
                <a:cubicBezTo>
                  <a:pt x="7150747" y="922363"/>
                  <a:pt x="7145216" y="929394"/>
                  <a:pt x="7145331" y="949562"/>
                </a:cubicBezTo>
                <a:cubicBezTo>
                  <a:pt x="7145447" y="968926"/>
                  <a:pt x="7153167" y="971923"/>
                  <a:pt x="7169996" y="972845"/>
                </a:cubicBezTo>
                <a:lnTo>
                  <a:pt x="7169996" y="972729"/>
                </a:lnTo>
                <a:cubicBezTo>
                  <a:pt x="7190626" y="973882"/>
                  <a:pt x="7196734" y="965813"/>
                  <a:pt x="7192814" y="947028"/>
                </a:cubicBezTo>
                <a:cubicBezTo>
                  <a:pt x="7196964" y="929279"/>
                  <a:pt x="7190395" y="923171"/>
                  <a:pt x="7171608" y="922823"/>
                </a:cubicBezTo>
                <a:close/>
                <a:moveTo>
                  <a:pt x="4888340" y="922823"/>
                </a:moveTo>
                <a:cubicBezTo>
                  <a:pt x="4869786" y="922249"/>
                  <a:pt x="4862754" y="928357"/>
                  <a:pt x="4867135" y="946567"/>
                </a:cubicBezTo>
                <a:cubicBezTo>
                  <a:pt x="4862986" y="965584"/>
                  <a:pt x="4870017" y="972614"/>
                  <a:pt x="4889955" y="972384"/>
                </a:cubicBezTo>
                <a:cubicBezTo>
                  <a:pt x="4909431" y="972153"/>
                  <a:pt x="4914043" y="964891"/>
                  <a:pt x="4914619" y="946336"/>
                </a:cubicBezTo>
                <a:cubicBezTo>
                  <a:pt x="4915312" y="924900"/>
                  <a:pt x="4905283" y="923400"/>
                  <a:pt x="4888340" y="922823"/>
                </a:cubicBezTo>
                <a:close/>
                <a:moveTo>
                  <a:pt x="11694300" y="922762"/>
                </a:moveTo>
                <a:lnTo>
                  <a:pt x="11694347" y="922823"/>
                </a:lnTo>
                <a:lnTo>
                  <a:pt x="11694117" y="922940"/>
                </a:lnTo>
                <a:close/>
                <a:moveTo>
                  <a:pt x="3321825" y="922762"/>
                </a:moveTo>
                <a:lnTo>
                  <a:pt x="3321872" y="922823"/>
                </a:lnTo>
                <a:lnTo>
                  <a:pt x="3321642" y="922940"/>
                </a:lnTo>
                <a:close/>
                <a:moveTo>
                  <a:pt x="8383719" y="922595"/>
                </a:moveTo>
                <a:cubicBezTo>
                  <a:pt x="8366777" y="923861"/>
                  <a:pt x="8353984" y="923171"/>
                  <a:pt x="8355252" y="947258"/>
                </a:cubicBezTo>
                <a:cubicBezTo>
                  <a:pt x="8356289" y="966274"/>
                  <a:pt x="8360899" y="972729"/>
                  <a:pt x="8380492" y="972845"/>
                </a:cubicBezTo>
                <a:cubicBezTo>
                  <a:pt x="8401468" y="972960"/>
                  <a:pt x="8406308" y="964086"/>
                  <a:pt x="8402966" y="946682"/>
                </a:cubicBezTo>
                <a:cubicBezTo>
                  <a:pt x="8405270" y="931354"/>
                  <a:pt x="8403542" y="921095"/>
                  <a:pt x="8383719" y="922595"/>
                </a:cubicBezTo>
                <a:close/>
                <a:moveTo>
                  <a:pt x="8510151" y="922479"/>
                </a:moveTo>
                <a:cubicBezTo>
                  <a:pt x="8491134" y="921212"/>
                  <a:pt x="8482144" y="926859"/>
                  <a:pt x="8487216" y="948180"/>
                </a:cubicBezTo>
                <a:cubicBezTo>
                  <a:pt x="8479493" y="971923"/>
                  <a:pt x="8495628" y="970884"/>
                  <a:pt x="8512802" y="971807"/>
                </a:cubicBezTo>
                <a:cubicBezTo>
                  <a:pt x="8533548" y="972960"/>
                  <a:pt x="8536082" y="962471"/>
                  <a:pt x="8537236" y="945068"/>
                </a:cubicBezTo>
                <a:cubicBezTo>
                  <a:pt x="8538734" y="922249"/>
                  <a:pt x="8525825" y="923517"/>
                  <a:pt x="8510151" y="922479"/>
                </a:cubicBezTo>
                <a:close/>
                <a:moveTo>
                  <a:pt x="137676" y="922479"/>
                </a:moveTo>
                <a:cubicBezTo>
                  <a:pt x="118659" y="921212"/>
                  <a:pt x="109669" y="926859"/>
                  <a:pt x="114741" y="948180"/>
                </a:cubicBezTo>
                <a:cubicBezTo>
                  <a:pt x="107018" y="971923"/>
                  <a:pt x="123153" y="970884"/>
                  <a:pt x="140327" y="971807"/>
                </a:cubicBezTo>
                <a:cubicBezTo>
                  <a:pt x="161073" y="972960"/>
                  <a:pt x="163607" y="962471"/>
                  <a:pt x="164761" y="945068"/>
                </a:cubicBezTo>
                <a:cubicBezTo>
                  <a:pt x="166259" y="922249"/>
                  <a:pt x="153350" y="923517"/>
                  <a:pt x="137676" y="922479"/>
                </a:cubicBezTo>
                <a:close/>
                <a:moveTo>
                  <a:pt x="8578726" y="922363"/>
                </a:moveTo>
                <a:cubicBezTo>
                  <a:pt x="8559479" y="922249"/>
                  <a:pt x="8552678" y="927435"/>
                  <a:pt x="8553254" y="947258"/>
                </a:cubicBezTo>
                <a:cubicBezTo>
                  <a:pt x="8553832" y="964776"/>
                  <a:pt x="8558672" y="971575"/>
                  <a:pt x="8577227" y="971923"/>
                </a:cubicBezTo>
                <a:lnTo>
                  <a:pt x="8577112" y="971807"/>
                </a:lnTo>
                <a:cubicBezTo>
                  <a:pt x="8597166" y="972153"/>
                  <a:pt x="8604543" y="965467"/>
                  <a:pt x="8600278" y="946105"/>
                </a:cubicBezTo>
                <a:cubicBezTo>
                  <a:pt x="8604658" y="927781"/>
                  <a:pt x="8597282" y="922479"/>
                  <a:pt x="8578726" y="922363"/>
                </a:cubicBezTo>
                <a:close/>
                <a:moveTo>
                  <a:pt x="5966528" y="922363"/>
                </a:moveTo>
                <a:cubicBezTo>
                  <a:pt x="5950624" y="923054"/>
                  <a:pt x="5937829" y="922249"/>
                  <a:pt x="5940021" y="944953"/>
                </a:cubicBezTo>
                <a:cubicBezTo>
                  <a:pt x="5940770" y="952732"/>
                  <a:pt x="5940569" y="959878"/>
                  <a:pt x="5943074" y="964906"/>
                </a:cubicBezTo>
                <a:lnTo>
                  <a:pt x="5962336" y="972137"/>
                </a:lnTo>
                <a:lnTo>
                  <a:pt x="5962264" y="972153"/>
                </a:lnTo>
                <a:lnTo>
                  <a:pt x="5962377" y="972153"/>
                </a:lnTo>
                <a:lnTo>
                  <a:pt x="5962336" y="972137"/>
                </a:lnTo>
                <a:lnTo>
                  <a:pt x="5982996" y="967528"/>
                </a:lnTo>
                <a:cubicBezTo>
                  <a:pt x="5987591" y="964228"/>
                  <a:pt x="5989465" y="958437"/>
                  <a:pt x="5987388" y="947949"/>
                </a:cubicBezTo>
                <a:cubicBezTo>
                  <a:pt x="5990500" y="931123"/>
                  <a:pt x="5986466" y="921442"/>
                  <a:pt x="5966528" y="922363"/>
                </a:cubicBezTo>
                <a:close/>
                <a:moveTo>
                  <a:pt x="206251" y="922363"/>
                </a:moveTo>
                <a:cubicBezTo>
                  <a:pt x="187004" y="922249"/>
                  <a:pt x="180203" y="927435"/>
                  <a:pt x="180779" y="947258"/>
                </a:cubicBezTo>
                <a:cubicBezTo>
                  <a:pt x="181357" y="964776"/>
                  <a:pt x="186197" y="971575"/>
                  <a:pt x="204752" y="971923"/>
                </a:cubicBezTo>
                <a:lnTo>
                  <a:pt x="204637" y="971807"/>
                </a:lnTo>
                <a:cubicBezTo>
                  <a:pt x="224691" y="972153"/>
                  <a:pt x="232068" y="965467"/>
                  <a:pt x="227803" y="946105"/>
                </a:cubicBezTo>
                <a:cubicBezTo>
                  <a:pt x="232183" y="927781"/>
                  <a:pt x="224807" y="922479"/>
                  <a:pt x="206251" y="922363"/>
                </a:cubicBezTo>
                <a:close/>
                <a:moveTo>
                  <a:pt x="4159686" y="922335"/>
                </a:moveTo>
                <a:cubicBezTo>
                  <a:pt x="4150957" y="922681"/>
                  <a:pt x="4141045" y="927203"/>
                  <a:pt x="4134014" y="927435"/>
                </a:cubicBezTo>
                <a:cubicBezTo>
                  <a:pt x="4118454" y="927896"/>
                  <a:pt x="4127674" y="946682"/>
                  <a:pt x="4125714" y="957285"/>
                </a:cubicBezTo>
                <a:cubicBezTo>
                  <a:pt x="4123526" y="969272"/>
                  <a:pt x="4129402" y="974573"/>
                  <a:pt x="4141734" y="974112"/>
                </a:cubicBezTo>
                <a:cubicBezTo>
                  <a:pt x="4155567" y="973536"/>
                  <a:pt x="4169395" y="973997"/>
                  <a:pt x="4183228" y="973997"/>
                </a:cubicBezTo>
                <a:cubicBezTo>
                  <a:pt x="4194406" y="973997"/>
                  <a:pt x="4205700" y="974687"/>
                  <a:pt x="4216880" y="973767"/>
                </a:cubicBezTo>
                <a:cubicBezTo>
                  <a:pt x="4225868" y="972960"/>
                  <a:pt x="4240969" y="979527"/>
                  <a:pt x="4239817" y="962242"/>
                </a:cubicBezTo>
                <a:cubicBezTo>
                  <a:pt x="4238892" y="950139"/>
                  <a:pt x="4249957" y="930892"/>
                  <a:pt x="4231516" y="927320"/>
                </a:cubicBezTo>
                <a:cubicBezTo>
                  <a:pt x="4220568" y="925245"/>
                  <a:pt x="4199475" y="913950"/>
                  <a:pt x="4193254" y="938384"/>
                </a:cubicBezTo>
                <a:cubicBezTo>
                  <a:pt x="4192099" y="942994"/>
                  <a:pt x="4190947" y="946567"/>
                  <a:pt x="4185761" y="947373"/>
                </a:cubicBezTo>
                <a:lnTo>
                  <a:pt x="4185761" y="947258"/>
                </a:lnTo>
                <a:cubicBezTo>
                  <a:pt x="4181843" y="947834"/>
                  <a:pt x="4178847" y="946336"/>
                  <a:pt x="4178271" y="942302"/>
                </a:cubicBezTo>
                <a:cubicBezTo>
                  <a:pt x="4175965" y="925822"/>
                  <a:pt x="4168417" y="921988"/>
                  <a:pt x="4159686" y="922335"/>
                </a:cubicBezTo>
                <a:close/>
                <a:moveTo>
                  <a:pt x="10323648" y="922249"/>
                </a:moveTo>
                <a:cubicBezTo>
                  <a:pt x="10308321" y="923747"/>
                  <a:pt x="10292876" y="919136"/>
                  <a:pt x="10294144" y="944837"/>
                </a:cubicBezTo>
                <a:cubicBezTo>
                  <a:pt x="10295182" y="964891"/>
                  <a:pt x="10300138" y="974573"/>
                  <a:pt x="10320767" y="970194"/>
                </a:cubicBezTo>
                <a:cubicBezTo>
                  <a:pt x="10339208" y="973650"/>
                  <a:pt x="10347852" y="968579"/>
                  <a:pt x="10347622" y="947719"/>
                </a:cubicBezTo>
                <a:cubicBezTo>
                  <a:pt x="10347276" y="929625"/>
                  <a:pt x="10344280" y="920290"/>
                  <a:pt x="10323648" y="922249"/>
                </a:cubicBezTo>
                <a:close/>
                <a:moveTo>
                  <a:pt x="6096649" y="922249"/>
                </a:moveTo>
                <a:cubicBezTo>
                  <a:pt x="6079131" y="921556"/>
                  <a:pt x="6069681" y="924668"/>
                  <a:pt x="6070140" y="945760"/>
                </a:cubicBezTo>
                <a:cubicBezTo>
                  <a:pt x="6070486" y="965467"/>
                  <a:pt x="6075441" y="975611"/>
                  <a:pt x="6096879" y="971462"/>
                </a:cubicBezTo>
                <a:cubicBezTo>
                  <a:pt x="6119583" y="976187"/>
                  <a:pt x="6123734" y="964315"/>
                  <a:pt x="6124540" y="944146"/>
                </a:cubicBezTo>
                <a:cubicBezTo>
                  <a:pt x="6125461" y="920981"/>
                  <a:pt x="6111977" y="922940"/>
                  <a:pt x="6096649" y="922249"/>
                </a:cubicBezTo>
                <a:close/>
                <a:moveTo>
                  <a:pt x="1951173" y="922249"/>
                </a:moveTo>
                <a:cubicBezTo>
                  <a:pt x="1935846" y="923747"/>
                  <a:pt x="1920401" y="919136"/>
                  <a:pt x="1921669" y="944837"/>
                </a:cubicBezTo>
                <a:cubicBezTo>
                  <a:pt x="1922707" y="964891"/>
                  <a:pt x="1927663" y="974573"/>
                  <a:pt x="1948292" y="970194"/>
                </a:cubicBezTo>
                <a:cubicBezTo>
                  <a:pt x="1966733" y="973650"/>
                  <a:pt x="1975377" y="968579"/>
                  <a:pt x="1975147" y="947719"/>
                </a:cubicBezTo>
                <a:cubicBezTo>
                  <a:pt x="1974801" y="929625"/>
                  <a:pt x="1971805" y="920290"/>
                  <a:pt x="1951173" y="922249"/>
                </a:cubicBezTo>
                <a:close/>
                <a:moveTo>
                  <a:pt x="6622558" y="922118"/>
                </a:moveTo>
                <a:cubicBezTo>
                  <a:pt x="6615747" y="922075"/>
                  <a:pt x="6609752" y="925072"/>
                  <a:pt x="6607332" y="936885"/>
                </a:cubicBezTo>
                <a:lnTo>
                  <a:pt x="6607215" y="937001"/>
                </a:lnTo>
                <a:cubicBezTo>
                  <a:pt x="6606064" y="942533"/>
                  <a:pt x="6605721" y="947258"/>
                  <a:pt x="6598345" y="946567"/>
                </a:cubicBezTo>
                <a:cubicBezTo>
                  <a:pt x="6592579" y="945990"/>
                  <a:pt x="6588548" y="943570"/>
                  <a:pt x="6587163" y="937692"/>
                </a:cubicBezTo>
                <a:cubicBezTo>
                  <a:pt x="6581400" y="912452"/>
                  <a:pt x="6561577" y="926398"/>
                  <a:pt x="6548899" y="925705"/>
                </a:cubicBezTo>
                <a:cubicBezTo>
                  <a:pt x="6535070" y="924900"/>
                  <a:pt x="6540487" y="939536"/>
                  <a:pt x="6539219" y="948180"/>
                </a:cubicBezTo>
                <a:cubicBezTo>
                  <a:pt x="6536337" y="967313"/>
                  <a:pt x="6543829" y="975611"/>
                  <a:pt x="6563768" y="973306"/>
                </a:cubicBezTo>
                <a:cubicBezTo>
                  <a:pt x="6574948" y="972038"/>
                  <a:pt x="6586355" y="973189"/>
                  <a:pt x="6597652" y="973189"/>
                </a:cubicBezTo>
                <a:cubicBezTo>
                  <a:pt x="6609869" y="973189"/>
                  <a:pt x="6622085" y="972845"/>
                  <a:pt x="6634186" y="973189"/>
                </a:cubicBezTo>
                <a:cubicBezTo>
                  <a:pt x="6646057" y="973536"/>
                  <a:pt x="6656429" y="971231"/>
                  <a:pt x="6654126" y="956709"/>
                </a:cubicBezTo>
                <a:cubicBezTo>
                  <a:pt x="6652397" y="945645"/>
                  <a:pt x="6663691" y="926859"/>
                  <a:pt x="6642715" y="925591"/>
                </a:cubicBezTo>
                <a:cubicBezTo>
                  <a:pt x="6637011" y="925245"/>
                  <a:pt x="6629374" y="922161"/>
                  <a:pt x="6622558" y="922118"/>
                </a:cubicBezTo>
                <a:close/>
                <a:moveTo>
                  <a:pt x="11932919" y="921903"/>
                </a:moveTo>
                <a:cubicBezTo>
                  <a:pt x="11910446" y="919944"/>
                  <a:pt x="11900764" y="926283"/>
                  <a:pt x="11904682" y="949794"/>
                </a:cubicBezTo>
                <a:cubicBezTo>
                  <a:pt x="11906180" y="959014"/>
                  <a:pt x="11904914" y="968810"/>
                  <a:pt x="11904914" y="978261"/>
                </a:cubicBezTo>
                <a:cubicBezTo>
                  <a:pt x="11904914" y="992091"/>
                  <a:pt x="11905836" y="1005921"/>
                  <a:pt x="11904682" y="1019637"/>
                </a:cubicBezTo>
                <a:cubicBezTo>
                  <a:pt x="11903300" y="1035196"/>
                  <a:pt x="11910214" y="1039230"/>
                  <a:pt x="11924161" y="1037731"/>
                </a:cubicBezTo>
                <a:cubicBezTo>
                  <a:pt x="11936838" y="1036348"/>
                  <a:pt x="11953204" y="1042918"/>
                  <a:pt x="11952166" y="1019290"/>
                </a:cubicBezTo>
                <a:cubicBezTo>
                  <a:pt x="11950898" y="993474"/>
                  <a:pt x="11951360" y="967428"/>
                  <a:pt x="11952166" y="941610"/>
                </a:cubicBezTo>
                <a:cubicBezTo>
                  <a:pt x="11952628" y="927205"/>
                  <a:pt x="11947442" y="923171"/>
                  <a:pt x="11932919" y="921903"/>
                </a:cubicBezTo>
                <a:close/>
                <a:moveTo>
                  <a:pt x="9788646" y="921903"/>
                </a:moveTo>
                <a:cubicBezTo>
                  <a:pt x="9771820" y="922479"/>
                  <a:pt x="9761332" y="923171"/>
                  <a:pt x="9762484" y="945184"/>
                </a:cubicBezTo>
                <a:cubicBezTo>
                  <a:pt x="9763003" y="954231"/>
                  <a:pt x="9764069" y="960713"/>
                  <a:pt x="9767542" y="964906"/>
                </a:cubicBezTo>
                <a:lnTo>
                  <a:pt x="9786979" y="970868"/>
                </a:lnTo>
                <a:lnTo>
                  <a:pt x="9786918" y="970884"/>
                </a:lnTo>
                <a:lnTo>
                  <a:pt x="9787032" y="970884"/>
                </a:lnTo>
                <a:lnTo>
                  <a:pt x="9786979" y="970868"/>
                </a:lnTo>
                <a:lnTo>
                  <a:pt x="9807390" y="965223"/>
                </a:lnTo>
                <a:cubicBezTo>
                  <a:pt x="9811208" y="961261"/>
                  <a:pt x="9812044" y="954922"/>
                  <a:pt x="9809969" y="945299"/>
                </a:cubicBezTo>
                <a:cubicBezTo>
                  <a:pt x="9814233" y="927320"/>
                  <a:pt x="9807202" y="921326"/>
                  <a:pt x="9788646" y="921903"/>
                </a:cubicBezTo>
                <a:close/>
                <a:moveTo>
                  <a:pt x="3560444" y="921903"/>
                </a:moveTo>
                <a:cubicBezTo>
                  <a:pt x="3537971" y="919944"/>
                  <a:pt x="3528289" y="926283"/>
                  <a:pt x="3532207" y="949794"/>
                </a:cubicBezTo>
                <a:cubicBezTo>
                  <a:pt x="3533705" y="959014"/>
                  <a:pt x="3532439" y="968810"/>
                  <a:pt x="3532439" y="978261"/>
                </a:cubicBezTo>
                <a:cubicBezTo>
                  <a:pt x="3532439" y="992091"/>
                  <a:pt x="3533361" y="1005921"/>
                  <a:pt x="3532207" y="1019637"/>
                </a:cubicBezTo>
                <a:cubicBezTo>
                  <a:pt x="3530825" y="1035196"/>
                  <a:pt x="3537739" y="1039230"/>
                  <a:pt x="3551686" y="1037731"/>
                </a:cubicBezTo>
                <a:cubicBezTo>
                  <a:pt x="3564363" y="1036348"/>
                  <a:pt x="3580729" y="1042918"/>
                  <a:pt x="3579691" y="1019290"/>
                </a:cubicBezTo>
                <a:cubicBezTo>
                  <a:pt x="3578423" y="993474"/>
                  <a:pt x="3578885" y="967428"/>
                  <a:pt x="3579691" y="941610"/>
                </a:cubicBezTo>
                <a:cubicBezTo>
                  <a:pt x="3580153" y="927205"/>
                  <a:pt x="3574967" y="923171"/>
                  <a:pt x="3560444" y="921903"/>
                </a:cubicBezTo>
                <a:close/>
                <a:moveTo>
                  <a:pt x="1416171" y="921903"/>
                </a:moveTo>
                <a:cubicBezTo>
                  <a:pt x="1399345" y="922479"/>
                  <a:pt x="1388857" y="923171"/>
                  <a:pt x="1390009" y="945184"/>
                </a:cubicBezTo>
                <a:cubicBezTo>
                  <a:pt x="1390528" y="954231"/>
                  <a:pt x="1391594" y="960713"/>
                  <a:pt x="1395067" y="964906"/>
                </a:cubicBezTo>
                <a:lnTo>
                  <a:pt x="1414504" y="970868"/>
                </a:lnTo>
                <a:lnTo>
                  <a:pt x="1414443" y="970884"/>
                </a:lnTo>
                <a:lnTo>
                  <a:pt x="1414557" y="970884"/>
                </a:lnTo>
                <a:lnTo>
                  <a:pt x="1414504" y="970868"/>
                </a:lnTo>
                <a:lnTo>
                  <a:pt x="1434915" y="965223"/>
                </a:lnTo>
                <a:cubicBezTo>
                  <a:pt x="1438733" y="961261"/>
                  <a:pt x="1439569" y="954922"/>
                  <a:pt x="1437494" y="945299"/>
                </a:cubicBezTo>
                <a:cubicBezTo>
                  <a:pt x="1441758" y="927320"/>
                  <a:pt x="1434727" y="921326"/>
                  <a:pt x="1416171" y="921903"/>
                </a:cubicBezTo>
                <a:close/>
                <a:moveTo>
                  <a:pt x="9718458" y="921788"/>
                </a:moveTo>
                <a:cubicBezTo>
                  <a:pt x="9698058" y="920290"/>
                  <a:pt x="9692066" y="928242"/>
                  <a:pt x="9696214" y="947834"/>
                </a:cubicBezTo>
                <a:cubicBezTo>
                  <a:pt x="9691258" y="965584"/>
                  <a:pt x="9699556" y="969847"/>
                  <a:pt x="9717651" y="970770"/>
                </a:cubicBezTo>
                <a:cubicBezTo>
                  <a:pt x="9739664" y="971923"/>
                  <a:pt x="9742892" y="962586"/>
                  <a:pt x="9743468" y="943685"/>
                </a:cubicBezTo>
                <a:cubicBezTo>
                  <a:pt x="9744160" y="923286"/>
                  <a:pt x="9733902" y="922940"/>
                  <a:pt x="9718458" y="921788"/>
                </a:cubicBezTo>
                <a:close/>
                <a:moveTo>
                  <a:pt x="8917684" y="921788"/>
                </a:moveTo>
                <a:cubicBezTo>
                  <a:pt x="8890138" y="922595"/>
                  <a:pt x="8862592" y="923747"/>
                  <a:pt x="8835048" y="923747"/>
                </a:cubicBezTo>
                <a:cubicBezTo>
                  <a:pt x="8823176" y="923747"/>
                  <a:pt x="8818796" y="927435"/>
                  <a:pt x="8818336" y="939882"/>
                </a:cubicBezTo>
                <a:cubicBezTo>
                  <a:pt x="8817068" y="972960"/>
                  <a:pt x="8816492" y="973075"/>
                  <a:pt x="8849338" y="973189"/>
                </a:cubicBezTo>
                <a:cubicBezTo>
                  <a:pt x="8857868" y="973189"/>
                  <a:pt x="8866512" y="973189"/>
                  <a:pt x="8875156" y="973189"/>
                </a:cubicBezTo>
                <a:cubicBezTo>
                  <a:pt x="8888986" y="973189"/>
                  <a:pt x="8902816" y="972384"/>
                  <a:pt x="8916532" y="973421"/>
                </a:cubicBezTo>
                <a:cubicBezTo>
                  <a:pt x="8934395" y="974804"/>
                  <a:pt x="8936470" y="964662"/>
                  <a:pt x="8935317" y="950831"/>
                </a:cubicBezTo>
                <a:cubicBezTo>
                  <a:pt x="8934280" y="938038"/>
                  <a:pt x="8940849" y="921095"/>
                  <a:pt x="8917684" y="921788"/>
                </a:cubicBezTo>
                <a:close/>
                <a:moveTo>
                  <a:pt x="5489960" y="921788"/>
                </a:moveTo>
                <a:cubicBezTo>
                  <a:pt x="5473248" y="918675"/>
                  <a:pt x="5463681" y="922134"/>
                  <a:pt x="5463568" y="943570"/>
                </a:cubicBezTo>
                <a:cubicBezTo>
                  <a:pt x="5463452" y="965813"/>
                  <a:pt x="5472211" y="970308"/>
                  <a:pt x="5492380" y="970884"/>
                </a:cubicBezTo>
                <a:cubicBezTo>
                  <a:pt x="5514393" y="971575"/>
                  <a:pt x="5517044" y="961781"/>
                  <a:pt x="5517851" y="943340"/>
                </a:cubicBezTo>
                <a:cubicBezTo>
                  <a:pt x="5518889" y="920751"/>
                  <a:pt x="5506556" y="919944"/>
                  <a:pt x="5489960" y="921788"/>
                </a:cubicBezTo>
                <a:close/>
                <a:moveTo>
                  <a:pt x="1345983" y="921788"/>
                </a:moveTo>
                <a:cubicBezTo>
                  <a:pt x="1325583" y="920290"/>
                  <a:pt x="1319591" y="928242"/>
                  <a:pt x="1323739" y="947834"/>
                </a:cubicBezTo>
                <a:cubicBezTo>
                  <a:pt x="1318783" y="965584"/>
                  <a:pt x="1327081" y="969847"/>
                  <a:pt x="1345176" y="970770"/>
                </a:cubicBezTo>
                <a:cubicBezTo>
                  <a:pt x="1367189" y="971923"/>
                  <a:pt x="1370417" y="962586"/>
                  <a:pt x="1370993" y="943685"/>
                </a:cubicBezTo>
                <a:cubicBezTo>
                  <a:pt x="1371685" y="923286"/>
                  <a:pt x="1361427" y="922940"/>
                  <a:pt x="1345983" y="921788"/>
                </a:cubicBezTo>
                <a:close/>
                <a:moveTo>
                  <a:pt x="545209" y="921788"/>
                </a:moveTo>
                <a:cubicBezTo>
                  <a:pt x="517663" y="922595"/>
                  <a:pt x="490117" y="923747"/>
                  <a:pt x="462573" y="923747"/>
                </a:cubicBezTo>
                <a:cubicBezTo>
                  <a:pt x="450701" y="923747"/>
                  <a:pt x="446321" y="927435"/>
                  <a:pt x="445861" y="939882"/>
                </a:cubicBezTo>
                <a:cubicBezTo>
                  <a:pt x="444593" y="972960"/>
                  <a:pt x="444017" y="973075"/>
                  <a:pt x="476863" y="973189"/>
                </a:cubicBezTo>
                <a:cubicBezTo>
                  <a:pt x="485393" y="973189"/>
                  <a:pt x="494037" y="973189"/>
                  <a:pt x="502681" y="973189"/>
                </a:cubicBezTo>
                <a:cubicBezTo>
                  <a:pt x="516511" y="973189"/>
                  <a:pt x="530341" y="972384"/>
                  <a:pt x="544057" y="973421"/>
                </a:cubicBezTo>
                <a:cubicBezTo>
                  <a:pt x="561920" y="974804"/>
                  <a:pt x="563995" y="964662"/>
                  <a:pt x="562842" y="950831"/>
                </a:cubicBezTo>
                <a:cubicBezTo>
                  <a:pt x="561805" y="938038"/>
                  <a:pt x="568374" y="921095"/>
                  <a:pt x="545209" y="921788"/>
                </a:cubicBezTo>
                <a:close/>
                <a:moveTo>
                  <a:pt x="8646178" y="921758"/>
                </a:moveTo>
                <a:cubicBezTo>
                  <a:pt x="8638946" y="921700"/>
                  <a:pt x="8631570" y="923689"/>
                  <a:pt x="8626210" y="926513"/>
                </a:cubicBezTo>
                <a:cubicBezTo>
                  <a:pt x="8613878" y="932967"/>
                  <a:pt x="8620794" y="950255"/>
                  <a:pt x="8621369" y="962356"/>
                </a:cubicBezTo>
                <a:cubicBezTo>
                  <a:pt x="8622176" y="979068"/>
                  <a:pt x="8636698" y="971116"/>
                  <a:pt x="8645803" y="972729"/>
                </a:cubicBezTo>
                <a:cubicBezTo>
                  <a:pt x="8653525" y="973997"/>
                  <a:pt x="8666434" y="969040"/>
                  <a:pt x="8665741" y="982065"/>
                </a:cubicBezTo>
                <a:cubicBezTo>
                  <a:pt x="8665165" y="992783"/>
                  <a:pt x="8653179" y="986790"/>
                  <a:pt x="8646264" y="988403"/>
                </a:cubicBezTo>
                <a:cubicBezTo>
                  <a:pt x="8643729" y="988980"/>
                  <a:pt x="8640963" y="988749"/>
                  <a:pt x="8638426" y="988403"/>
                </a:cubicBezTo>
                <a:cubicBezTo>
                  <a:pt x="8616183" y="984946"/>
                  <a:pt x="8620562" y="1000850"/>
                  <a:pt x="8620794" y="1013068"/>
                </a:cubicBezTo>
                <a:cubicBezTo>
                  <a:pt x="8621023" y="1025630"/>
                  <a:pt x="8614800" y="1042111"/>
                  <a:pt x="8639002" y="1040613"/>
                </a:cubicBezTo>
                <a:cubicBezTo>
                  <a:pt x="8664934" y="1038999"/>
                  <a:pt x="8691096" y="1039230"/>
                  <a:pt x="8717144" y="1040382"/>
                </a:cubicBezTo>
                <a:cubicBezTo>
                  <a:pt x="8732704" y="1041074"/>
                  <a:pt x="8735931" y="1034850"/>
                  <a:pt x="8735585" y="1020790"/>
                </a:cubicBezTo>
                <a:cubicBezTo>
                  <a:pt x="8734892" y="991285"/>
                  <a:pt x="8735585" y="961781"/>
                  <a:pt x="8735814" y="932276"/>
                </a:cubicBezTo>
                <a:cubicBezTo>
                  <a:pt x="8749645" y="929279"/>
                  <a:pt x="8757021" y="932621"/>
                  <a:pt x="8756330" y="948872"/>
                </a:cubicBezTo>
                <a:cubicBezTo>
                  <a:pt x="8755408" y="973075"/>
                  <a:pt x="8755984" y="997278"/>
                  <a:pt x="8756330" y="1021481"/>
                </a:cubicBezTo>
                <a:cubicBezTo>
                  <a:pt x="8756445" y="1027820"/>
                  <a:pt x="8753218" y="1038077"/>
                  <a:pt x="8761978" y="1039114"/>
                </a:cubicBezTo>
                <a:cubicBezTo>
                  <a:pt x="8775000" y="1040613"/>
                  <a:pt x="8793441" y="1047067"/>
                  <a:pt x="8800241" y="1034504"/>
                </a:cubicBezTo>
                <a:cubicBezTo>
                  <a:pt x="8807156" y="1021827"/>
                  <a:pt x="8810614" y="1001081"/>
                  <a:pt x="8796323" y="989902"/>
                </a:cubicBezTo>
                <a:cubicBezTo>
                  <a:pt x="8785835" y="981719"/>
                  <a:pt x="8785374" y="979527"/>
                  <a:pt x="8795055" y="972153"/>
                </a:cubicBezTo>
                <a:cubicBezTo>
                  <a:pt x="8809462" y="961088"/>
                  <a:pt x="8804851" y="944607"/>
                  <a:pt x="8801509" y="931699"/>
                </a:cubicBezTo>
                <a:cubicBezTo>
                  <a:pt x="8798282" y="919021"/>
                  <a:pt x="8783760" y="925476"/>
                  <a:pt x="8774194" y="925130"/>
                </a:cubicBezTo>
                <a:cubicBezTo>
                  <a:pt x="8761286" y="924668"/>
                  <a:pt x="8748262" y="926052"/>
                  <a:pt x="8735354" y="926744"/>
                </a:cubicBezTo>
                <a:cubicBezTo>
                  <a:pt x="8720140" y="925015"/>
                  <a:pt x="8701124" y="917407"/>
                  <a:pt x="8691096" y="929855"/>
                </a:cubicBezTo>
                <a:lnTo>
                  <a:pt x="8691328" y="929855"/>
                </a:lnTo>
                <a:cubicBezTo>
                  <a:pt x="8678880" y="945299"/>
                  <a:pt x="8676114" y="941380"/>
                  <a:pt x="8665280" y="929279"/>
                </a:cubicBezTo>
                <a:cubicBezTo>
                  <a:pt x="8660498" y="923920"/>
                  <a:pt x="8653410" y="921817"/>
                  <a:pt x="8646178" y="921758"/>
                </a:cubicBezTo>
                <a:close/>
                <a:moveTo>
                  <a:pt x="273703" y="921758"/>
                </a:moveTo>
                <a:cubicBezTo>
                  <a:pt x="266471" y="921700"/>
                  <a:pt x="259095" y="923689"/>
                  <a:pt x="253735" y="926513"/>
                </a:cubicBezTo>
                <a:cubicBezTo>
                  <a:pt x="241403" y="932967"/>
                  <a:pt x="248319" y="950255"/>
                  <a:pt x="248894" y="962356"/>
                </a:cubicBezTo>
                <a:cubicBezTo>
                  <a:pt x="249701" y="979068"/>
                  <a:pt x="264223" y="971116"/>
                  <a:pt x="273328" y="972729"/>
                </a:cubicBezTo>
                <a:cubicBezTo>
                  <a:pt x="281050" y="973997"/>
                  <a:pt x="293959" y="969040"/>
                  <a:pt x="293266" y="982065"/>
                </a:cubicBezTo>
                <a:cubicBezTo>
                  <a:pt x="292690" y="992783"/>
                  <a:pt x="280704" y="986790"/>
                  <a:pt x="273789" y="988403"/>
                </a:cubicBezTo>
                <a:cubicBezTo>
                  <a:pt x="271254" y="988980"/>
                  <a:pt x="268488" y="988749"/>
                  <a:pt x="265951" y="988403"/>
                </a:cubicBezTo>
                <a:cubicBezTo>
                  <a:pt x="243708" y="984946"/>
                  <a:pt x="248087" y="1000850"/>
                  <a:pt x="248319" y="1013068"/>
                </a:cubicBezTo>
                <a:cubicBezTo>
                  <a:pt x="248548" y="1025630"/>
                  <a:pt x="242325" y="1042111"/>
                  <a:pt x="266527" y="1040613"/>
                </a:cubicBezTo>
                <a:cubicBezTo>
                  <a:pt x="292459" y="1038999"/>
                  <a:pt x="318621" y="1039230"/>
                  <a:pt x="344669" y="1040382"/>
                </a:cubicBezTo>
                <a:cubicBezTo>
                  <a:pt x="360229" y="1041074"/>
                  <a:pt x="363456" y="1034850"/>
                  <a:pt x="363110" y="1020790"/>
                </a:cubicBezTo>
                <a:cubicBezTo>
                  <a:pt x="362417" y="991285"/>
                  <a:pt x="363110" y="961781"/>
                  <a:pt x="363339" y="932276"/>
                </a:cubicBezTo>
                <a:cubicBezTo>
                  <a:pt x="377170" y="929279"/>
                  <a:pt x="384546" y="932621"/>
                  <a:pt x="383855" y="948872"/>
                </a:cubicBezTo>
                <a:cubicBezTo>
                  <a:pt x="382933" y="973075"/>
                  <a:pt x="383509" y="997278"/>
                  <a:pt x="383855" y="1021481"/>
                </a:cubicBezTo>
                <a:cubicBezTo>
                  <a:pt x="383970" y="1027820"/>
                  <a:pt x="380743" y="1038077"/>
                  <a:pt x="389503" y="1039114"/>
                </a:cubicBezTo>
                <a:cubicBezTo>
                  <a:pt x="402525" y="1040613"/>
                  <a:pt x="420966" y="1047067"/>
                  <a:pt x="427766" y="1034504"/>
                </a:cubicBezTo>
                <a:cubicBezTo>
                  <a:pt x="434681" y="1021827"/>
                  <a:pt x="438139" y="1001081"/>
                  <a:pt x="423848" y="989902"/>
                </a:cubicBezTo>
                <a:cubicBezTo>
                  <a:pt x="413360" y="981719"/>
                  <a:pt x="412899" y="979527"/>
                  <a:pt x="422580" y="972153"/>
                </a:cubicBezTo>
                <a:cubicBezTo>
                  <a:pt x="436987" y="961088"/>
                  <a:pt x="432376" y="944607"/>
                  <a:pt x="429034" y="931699"/>
                </a:cubicBezTo>
                <a:cubicBezTo>
                  <a:pt x="425807" y="919021"/>
                  <a:pt x="411285" y="925476"/>
                  <a:pt x="401719" y="925130"/>
                </a:cubicBezTo>
                <a:cubicBezTo>
                  <a:pt x="388811" y="924668"/>
                  <a:pt x="375787" y="926052"/>
                  <a:pt x="362879" y="926744"/>
                </a:cubicBezTo>
                <a:cubicBezTo>
                  <a:pt x="347665" y="925015"/>
                  <a:pt x="328649" y="917407"/>
                  <a:pt x="318621" y="929855"/>
                </a:cubicBezTo>
                <a:lnTo>
                  <a:pt x="318853" y="929855"/>
                </a:lnTo>
                <a:cubicBezTo>
                  <a:pt x="306405" y="945299"/>
                  <a:pt x="303639" y="941380"/>
                  <a:pt x="292805" y="929279"/>
                </a:cubicBezTo>
                <a:cubicBezTo>
                  <a:pt x="288023" y="923920"/>
                  <a:pt x="280935" y="921817"/>
                  <a:pt x="273703" y="921758"/>
                </a:cubicBezTo>
                <a:close/>
                <a:moveTo>
                  <a:pt x="9915353" y="921686"/>
                </a:moveTo>
                <a:cubicBezTo>
                  <a:pt x="9905398" y="921181"/>
                  <a:pt x="9896120" y="923747"/>
                  <a:pt x="9889378" y="937462"/>
                </a:cubicBezTo>
                <a:lnTo>
                  <a:pt x="9889378" y="937231"/>
                </a:lnTo>
                <a:cubicBezTo>
                  <a:pt x="9889032" y="937923"/>
                  <a:pt x="9881424" y="936770"/>
                  <a:pt x="9880734" y="935042"/>
                </a:cubicBezTo>
                <a:cubicBezTo>
                  <a:pt x="9872780" y="915218"/>
                  <a:pt x="9855724" y="925245"/>
                  <a:pt x="9842584" y="923171"/>
                </a:cubicBezTo>
                <a:cubicBezTo>
                  <a:pt x="9825644" y="920634"/>
                  <a:pt x="9824720" y="931584"/>
                  <a:pt x="9825412" y="944031"/>
                </a:cubicBezTo>
                <a:cubicBezTo>
                  <a:pt x="9826104" y="956593"/>
                  <a:pt x="9821956" y="970884"/>
                  <a:pt x="9843160" y="971116"/>
                </a:cubicBezTo>
                <a:cubicBezTo>
                  <a:pt x="9854456" y="971231"/>
                  <a:pt x="9874626" y="962817"/>
                  <a:pt x="9874626" y="980105"/>
                </a:cubicBezTo>
                <a:cubicBezTo>
                  <a:pt x="9874626" y="992091"/>
                  <a:pt x="9853880" y="985983"/>
                  <a:pt x="9843046" y="985522"/>
                </a:cubicBezTo>
                <a:cubicBezTo>
                  <a:pt x="9820802" y="984715"/>
                  <a:pt x="9825528" y="999698"/>
                  <a:pt x="9825644" y="1011684"/>
                </a:cubicBezTo>
                <a:cubicBezTo>
                  <a:pt x="9825874" y="1023325"/>
                  <a:pt x="9819766" y="1039114"/>
                  <a:pt x="9842240" y="1038423"/>
                </a:cubicBezTo>
                <a:cubicBezTo>
                  <a:pt x="9870706" y="1037386"/>
                  <a:pt x="9899289" y="1037501"/>
                  <a:pt x="9927872" y="1038423"/>
                </a:cubicBezTo>
                <a:cubicBezTo>
                  <a:pt x="9941472" y="1038884"/>
                  <a:pt x="9945967" y="1034389"/>
                  <a:pt x="9945621" y="1020790"/>
                </a:cubicBezTo>
                <a:cubicBezTo>
                  <a:pt x="9944929" y="990593"/>
                  <a:pt x="9945851" y="960281"/>
                  <a:pt x="9946082" y="929971"/>
                </a:cubicBezTo>
                <a:cubicBezTo>
                  <a:pt x="9960950" y="927205"/>
                  <a:pt x="9961064" y="936885"/>
                  <a:pt x="9961064" y="947143"/>
                </a:cubicBezTo>
                <a:cubicBezTo>
                  <a:pt x="9960950" y="971345"/>
                  <a:pt x="9961294" y="995549"/>
                  <a:pt x="9960718" y="1019752"/>
                </a:cubicBezTo>
                <a:cubicBezTo>
                  <a:pt x="9960374" y="1032545"/>
                  <a:pt x="9963946" y="1040267"/>
                  <a:pt x="9978122" y="1038077"/>
                </a:cubicBezTo>
                <a:cubicBezTo>
                  <a:pt x="9987919" y="1036579"/>
                  <a:pt x="10002902" y="1043724"/>
                  <a:pt x="10006360" y="1033121"/>
                </a:cubicBezTo>
                <a:cubicBezTo>
                  <a:pt x="10010970" y="1019061"/>
                  <a:pt x="10014196" y="999813"/>
                  <a:pt x="10004860" y="988288"/>
                </a:cubicBezTo>
                <a:cubicBezTo>
                  <a:pt x="9996677" y="978261"/>
                  <a:pt x="10000135" y="976878"/>
                  <a:pt x="10004860" y="968463"/>
                </a:cubicBezTo>
                <a:cubicBezTo>
                  <a:pt x="10020420" y="941035"/>
                  <a:pt x="10007742" y="921788"/>
                  <a:pt x="9976508" y="922479"/>
                </a:cubicBezTo>
                <a:cubicBezTo>
                  <a:pt x="9966136" y="922710"/>
                  <a:pt x="9955764" y="923747"/>
                  <a:pt x="9945390" y="924323"/>
                </a:cubicBezTo>
                <a:cubicBezTo>
                  <a:pt x="9935940" y="925764"/>
                  <a:pt x="9925308" y="922191"/>
                  <a:pt x="9915353" y="921686"/>
                </a:cubicBezTo>
                <a:close/>
                <a:moveTo>
                  <a:pt x="1542878" y="921686"/>
                </a:moveTo>
                <a:cubicBezTo>
                  <a:pt x="1532923" y="921181"/>
                  <a:pt x="1523645" y="923747"/>
                  <a:pt x="1516903" y="937462"/>
                </a:cubicBezTo>
                <a:lnTo>
                  <a:pt x="1516903" y="937231"/>
                </a:lnTo>
                <a:cubicBezTo>
                  <a:pt x="1516557" y="937923"/>
                  <a:pt x="1508949" y="936770"/>
                  <a:pt x="1508259" y="935042"/>
                </a:cubicBezTo>
                <a:cubicBezTo>
                  <a:pt x="1500305" y="915218"/>
                  <a:pt x="1483249" y="925245"/>
                  <a:pt x="1470109" y="923171"/>
                </a:cubicBezTo>
                <a:cubicBezTo>
                  <a:pt x="1453169" y="920634"/>
                  <a:pt x="1452245" y="931584"/>
                  <a:pt x="1452937" y="944031"/>
                </a:cubicBezTo>
                <a:cubicBezTo>
                  <a:pt x="1453629" y="956593"/>
                  <a:pt x="1449481" y="970884"/>
                  <a:pt x="1470685" y="971116"/>
                </a:cubicBezTo>
                <a:cubicBezTo>
                  <a:pt x="1481981" y="971231"/>
                  <a:pt x="1502151" y="962817"/>
                  <a:pt x="1502151" y="980105"/>
                </a:cubicBezTo>
                <a:cubicBezTo>
                  <a:pt x="1502151" y="992091"/>
                  <a:pt x="1481405" y="985983"/>
                  <a:pt x="1470571" y="985522"/>
                </a:cubicBezTo>
                <a:cubicBezTo>
                  <a:pt x="1448327" y="984715"/>
                  <a:pt x="1453053" y="999698"/>
                  <a:pt x="1453169" y="1011684"/>
                </a:cubicBezTo>
                <a:cubicBezTo>
                  <a:pt x="1453399" y="1023325"/>
                  <a:pt x="1447291" y="1039114"/>
                  <a:pt x="1469765" y="1038423"/>
                </a:cubicBezTo>
                <a:cubicBezTo>
                  <a:pt x="1498231" y="1037386"/>
                  <a:pt x="1526814" y="1037501"/>
                  <a:pt x="1555397" y="1038423"/>
                </a:cubicBezTo>
                <a:cubicBezTo>
                  <a:pt x="1568997" y="1038884"/>
                  <a:pt x="1573492" y="1034389"/>
                  <a:pt x="1573146" y="1020790"/>
                </a:cubicBezTo>
                <a:cubicBezTo>
                  <a:pt x="1572454" y="990593"/>
                  <a:pt x="1573376" y="960281"/>
                  <a:pt x="1573607" y="929971"/>
                </a:cubicBezTo>
                <a:cubicBezTo>
                  <a:pt x="1588475" y="927205"/>
                  <a:pt x="1588589" y="936885"/>
                  <a:pt x="1588589" y="947143"/>
                </a:cubicBezTo>
                <a:cubicBezTo>
                  <a:pt x="1588475" y="971345"/>
                  <a:pt x="1588819" y="995549"/>
                  <a:pt x="1588243" y="1019752"/>
                </a:cubicBezTo>
                <a:cubicBezTo>
                  <a:pt x="1587899" y="1032545"/>
                  <a:pt x="1591471" y="1040267"/>
                  <a:pt x="1605647" y="1038077"/>
                </a:cubicBezTo>
                <a:cubicBezTo>
                  <a:pt x="1615444" y="1036579"/>
                  <a:pt x="1630427" y="1043724"/>
                  <a:pt x="1633885" y="1033121"/>
                </a:cubicBezTo>
                <a:cubicBezTo>
                  <a:pt x="1638495" y="1019061"/>
                  <a:pt x="1641721" y="999813"/>
                  <a:pt x="1632385" y="988288"/>
                </a:cubicBezTo>
                <a:cubicBezTo>
                  <a:pt x="1624202" y="978261"/>
                  <a:pt x="1627660" y="976878"/>
                  <a:pt x="1632385" y="968463"/>
                </a:cubicBezTo>
                <a:cubicBezTo>
                  <a:pt x="1647945" y="941035"/>
                  <a:pt x="1635267" y="921788"/>
                  <a:pt x="1604033" y="922479"/>
                </a:cubicBezTo>
                <a:cubicBezTo>
                  <a:pt x="1593661" y="922710"/>
                  <a:pt x="1583289" y="923747"/>
                  <a:pt x="1572915" y="924323"/>
                </a:cubicBezTo>
                <a:cubicBezTo>
                  <a:pt x="1563465" y="925764"/>
                  <a:pt x="1552833" y="922191"/>
                  <a:pt x="1542878" y="921686"/>
                </a:cubicBezTo>
                <a:close/>
                <a:moveTo>
                  <a:pt x="12011090" y="921587"/>
                </a:moveTo>
                <a:cubicBezTo>
                  <a:pt x="12007985" y="920764"/>
                  <a:pt x="12003742" y="920952"/>
                  <a:pt x="11997922" y="922479"/>
                </a:cubicBezTo>
                <a:cubicBezTo>
                  <a:pt x="11978444" y="918446"/>
                  <a:pt x="11971759" y="925822"/>
                  <a:pt x="11971759" y="945645"/>
                </a:cubicBezTo>
                <a:cubicBezTo>
                  <a:pt x="11971759" y="964776"/>
                  <a:pt x="11977637" y="971231"/>
                  <a:pt x="11996884" y="971231"/>
                </a:cubicBezTo>
                <a:cubicBezTo>
                  <a:pt x="12014864" y="971116"/>
                  <a:pt x="12021203" y="965467"/>
                  <a:pt x="12020166" y="947373"/>
                </a:cubicBezTo>
                <a:cubicBezTo>
                  <a:pt x="12019474" y="935617"/>
                  <a:pt x="12020404" y="924056"/>
                  <a:pt x="12011090" y="921587"/>
                </a:cubicBezTo>
                <a:close/>
                <a:moveTo>
                  <a:pt x="3638615" y="921587"/>
                </a:moveTo>
                <a:cubicBezTo>
                  <a:pt x="3635510" y="920764"/>
                  <a:pt x="3631267" y="920952"/>
                  <a:pt x="3625447" y="922479"/>
                </a:cubicBezTo>
                <a:cubicBezTo>
                  <a:pt x="3605969" y="918446"/>
                  <a:pt x="3599284" y="925822"/>
                  <a:pt x="3599284" y="945645"/>
                </a:cubicBezTo>
                <a:cubicBezTo>
                  <a:pt x="3599284" y="964776"/>
                  <a:pt x="3605162" y="971231"/>
                  <a:pt x="3624409" y="971231"/>
                </a:cubicBezTo>
                <a:cubicBezTo>
                  <a:pt x="3642389" y="971116"/>
                  <a:pt x="3648728" y="965467"/>
                  <a:pt x="3647691" y="947373"/>
                </a:cubicBezTo>
                <a:cubicBezTo>
                  <a:pt x="3646999" y="935617"/>
                  <a:pt x="3647929" y="924056"/>
                  <a:pt x="3638615" y="921587"/>
                </a:cubicBezTo>
                <a:close/>
                <a:moveTo>
                  <a:pt x="11528498" y="921442"/>
                </a:moveTo>
                <a:cubicBezTo>
                  <a:pt x="11511672" y="922134"/>
                  <a:pt x="11503835" y="925245"/>
                  <a:pt x="11503835" y="944492"/>
                </a:cubicBezTo>
                <a:cubicBezTo>
                  <a:pt x="11503835" y="964547"/>
                  <a:pt x="11509366" y="971923"/>
                  <a:pt x="11530342" y="971692"/>
                </a:cubicBezTo>
                <a:cubicBezTo>
                  <a:pt x="11549936" y="971462"/>
                  <a:pt x="11554891" y="963738"/>
                  <a:pt x="11551434" y="946567"/>
                </a:cubicBezTo>
                <a:cubicBezTo>
                  <a:pt x="11555698" y="927320"/>
                  <a:pt x="11548322" y="920751"/>
                  <a:pt x="11528498" y="921442"/>
                </a:cubicBezTo>
                <a:close/>
                <a:moveTo>
                  <a:pt x="3156023" y="921442"/>
                </a:moveTo>
                <a:cubicBezTo>
                  <a:pt x="3139197" y="922134"/>
                  <a:pt x="3131360" y="925245"/>
                  <a:pt x="3131360" y="944492"/>
                </a:cubicBezTo>
                <a:cubicBezTo>
                  <a:pt x="3131360" y="964547"/>
                  <a:pt x="3136891" y="971923"/>
                  <a:pt x="3157867" y="971692"/>
                </a:cubicBezTo>
                <a:cubicBezTo>
                  <a:pt x="3177461" y="971462"/>
                  <a:pt x="3182416" y="963738"/>
                  <a:pt x="3178959" y="946567"/>
                </a:cubicBezTo>
                <a:cubicBezTo>
                  <a:pt x="3183223" y="927320"/>
                  <a:pt x="3175847" y="920751"/>
                  <a:pt x="3156023" y="921442"/>
                </a:cubicBezTo>
                <a:close/>
                <a:moveTo>
                  <a:pt x="5285271" y="921326"/>
                </a:moveTo>
                <a:cubicBezTo>
                  <a:pt x="5275243" y="923286"/>
                  <a:pt x="5264411" y="921673"/>
                  <a:pt x="5254039" y="921673"/>
                </a:cubicBezTo>
                <a:cubicBezTo>
                  <a:pt x="5254039" y="921903"/>
                  <a:pt x="5254039" y="922018"/>
                  <a:pt x="5254039" y="922249"/>
                </a:cubicBezTo>
                <a:cubicBezTo>
                  <a:pt x="5241015" y="922249"/>
                  <a:pt x="5227874" y="923400"/>
                  <a:pt x="5214965" y="922018"/>
                </a:cubicBezTo>
                <a:cubicBezTo>
                  <a:pt x="5195029" y="919944"/>
                  <a:pt x="5197563" y="932967"/>
                  <a:pt x="5197563" y="945184"/>
                </a:cubicBezTo>
                <a:cubicBezTo>
                  <a:pt x="5197563" y="958207"/>
                  <a:pt x="5194681" y="971807"/>
                  <a:pt x="5216004" y="970770"/>
                </a:cubicBezTo>
                <a:cubicBezTo>
                  <a:pt x="5242050" y="969502"/>
                  <a:pt x="5268099" y="969502"/>
                  <a:pt x="5294145" y="970540"/>
                </a:cubicBezTo>
                <a:cubicBezTo>
                  <a:pt x="5310050" y="971231"/>
                  <a:pt x="5312124" y="964200"/>
                  <a:pt x="5312932" y="950485"/>
                </a:cubicBezTo>
                <a:lnTo>
                  <a:pt x="5312932" y="950255"/>
                </a:lnTo>
                <a:cubicBezTo>
                  <a:pt x="5314084" y="929279"/>
                  <a:pt x="5310742" y="916485"/>
                  <a:pt x="5285271" y="921326"/>
                </a:cubicBezTo>
                <a:close/>
                <a:moveTo>
                  <a:pt x="12062118" y="921212"/>
                </a:moveTo>
                <a:cubicBezTo>
                  <a:pt x="12043216" y="920981"/>
                  <a:pt x="12036646" y="927435"/>
                  <a:pt x="12040910" y="945414"/>
                </a:cubicBezTo>
                <a:cubicBezTo>
                  <a:pt x="12036646" y="964547"/>
                  <a:pt x="12043908" y="971345"/>
                  <a:pt x="12063847" y="971231"/>
                </a:cubicBezTo>
                <a:cubicBezTo>
                  <a:pt x="12083786" y="971116"/>
                  <a:pt x="12088050" y="963508"/>
                  <a:pt x="12088396" y="944953"/>
                </a:cubicBezTo>
                <a:cubicBezTo>
                  <a:pt x="12088856" y="924093"/>
                  <a:pt x="12079866" y="921442"/>
                  <a:pt x="12062118" y="921212"/>
                </a:cubicBezTo>
                <a:close/>
                <a:moveTo>
                  <a:pt x="3689643" y="921212"/>
                </a:moveTo>
                <a:cubicBezTo>
                  <a:pt x="3670741" y="920981"/>
                  <a:pt x="3664171" y="927435"/>
                  <a:pt x="3668435" y="945414"/>
                </a:cubicBezTo>
                <a:cubicBezTo>
                  <a:pt x="3664171" y="964547"/>
                  <a:pt x="3671433" y="971345"/>
                  <a:pt x="3691372" y="971231"/>
                </a:cubicBezTo>
                <a:cubicBezTo>
                  <a:pt x="3711311" y="971116"/>
                  <a:pt x="3715575" y="963508"/>
                  <a:pt x="3715921" y="944953"/>
                </a:cubicBezTo>
                <a:cubicBezTo>
                  <a:pt x="3716381" y="924093"/>
                  <a:pt x="3707391" y="921442"/>
                  <a:pt x="3689643" y="921212"/>
                </a:cubicBezTo>
                <a:close/>
                <a:moveTo>
                  <a:pt x="7708109" y="921095"/>
                </a:moveTo>
                <a:cubicBezTo>
                  <a:pt x="7683100" y="922363"/>
                  <a:pt x="7657974" y="924093"/>
                  <a:pt x="7633080" y="922823"/>
                </a:cubicBezTo>
                <a:cubicBezTo>
                  <a:pt x="7617405" y="922018"/>
                  <a:pt x="7613948" y="927548"/>
                  <a:pt x="7613372" y="941610"/>
                </a:cubicBezTo>
                <a:cubicBezTo>
                  <a:pt x="7612450" y="962817"/>
                  <a:pt x="7615099" y="977916"/>
                  <a:pt x="7642299" y="972960"/>
                </a:cubicBezTo>
                <a:cubicBezTo>
                  <a:pt x="7651520" y="971345"/>
                  <a:pt x="7661201" y="972729"/>
                  <a:pt x="7670767" y="972729"/>
                </a:cubicBezTo>
                <a:lnTo>
                  <a:pt x="7670767" y="972960"/>
                </a:lnTo>
                <a:cubicBezTo>
                  <a:pt x="7682869" y="972960"/>
                  <a:pt x="7695085" y="971923"/>
                  <a:pt x="7707072" y="973189"/>
                </a:cubicBezTo>
                <a:cubicBezTo>
                  <a:pt x="7727703" y="975495"/>
                  <a:pt x="7728969" y="963508"/>
                  <a:pt x="7729085" y="947834"/>
                </a:cubicBezTo>
                <a:cubicBezTo>
                  <a:pt x="7729315" y="932391"/>
                  <a:pt x="7728739" y="920058"/>
                  <a:pt x="7708109" y="921095"/>
                </a:cubicBezTo>
                <a:close/>
                <a:moveTo>
                  <a:pt x="11257540" y="920634"/>
                </a:moveTo>
                <a:cubicBezTo>
                  <a:pt x="11239906" y="918907"/>
                  <a:pt x="11231839" y="924439"/>
                  <a:pt x="11233222" y="943570"/>
                </a:cubicBezTo>
                <a:cubicBezTo>
                  <a:pt x="11234259" y="959244"/>
                  <a:pt x="11230110" y="975495"/>
                  <a:pt x="11255696" y="973767"/>
                </a:cubicBezTo>
                <a:cubicBezTo>
                  <a:pt x="11279784" y="972153"/>
                  <a:pt x="11304332" y="972384"/>
                  <a:pt x="11328535" y="973767"/>
                </a:cubicBezTo>
                <a:cubicBezTo>
                  <a:pt x="11349396" y="975034"/>
                  <a:pt x="11352968" y="965237"/>
                  <a:pt x="11352162" y="947028"/>
                </a:cubicBezTo>
                <a:cubicBezTo>
                  <a:pt x="11351356" y="928242"/>
                  <a:pt x="11344210" y="919944"/>
                  <a:pt x="11325193" y="921556"/>
                </a:cubicBezTo>
                <a:cubicBezTo>
                  <a:pt x="11314820" y="922363"/>
                  <a:pt x="11304332" y="921673"/>
                  <a:pt x="11293959" y="921673"/>
                </a:cubicBezTo>
                <a:lnTo>
                  <a:pt x="11293959" y="920865"/>
                </a:lnTo>
                <a:cubicBezTo>
                  <a:pt x="11281858" y="920865"/>
                  <a:pt x="11269526" y="921788"/>
                  <a:pt x="11257540" y="920634"/>
                </a:cubicBezTo>
                <a:close/>
                <a:moveTo>
                  <a:pt x="2885065" y="920634"/>
                </a:moveTo>
                <a:cubicBezTo>
                  <a:pt x="2867431" y="918907"/>
                  <a:pt x="2859364" y="924439"/>
                  <a:pt x="2860747" y="943570"/>
                </a:cubicBezTo>
                <a:cubicBezTo>
                  <a:pt x="2861784" y="959244"/>
                  <a:pt x="2857635" y="975495"/>
                  <a:pt x="2883221" y="973767"/>
                </a:cubicBezTo>
                <a:cubicBezTo>
                  <a:pt x="2907309" y="972153"/>
                  <a:pt x="2931857" y="972384"/>
                  <a:pt x="2956060" y="973767"/>
                </a:cubicBezTo>
                <a:cubicBezTo>
                  <a:pt x="2976921" y="975034"/>
                  <a:pt x="2980493" y="965237"/>
                  <a:pt x="2979687" y="947028"/>
                </a:cubicBezTo>
                <a:cubicBezTo>
                  <a:pt x="2978881" y="928242"/>
                  <a:pt x="2971735" y="919944"/>
                  <a:pt x="2952718" y="921556"/>
                </a:cubicBezTo>
                <a:cubicBezTo>
                  <a:pt x="2942345" y="922363"/>
                  <a:pt x="2931857" y="921673"/>
                  <a:pt x="2921484" y="921673"/>
                </a:cubicBezTo>
                <a:lnTo>
                  <a:pt x="2921484" y="920865"/>
                </a:lnTo>
                <a:cubicBezTo>
                  <a:pt x="2909383" y="920865"/>
                  <a:pt x="2897051" y="921788"/>
                  <a:pt x="2885065" y="920634"/>
                </a:cubicBezTo>
                <a:close/>
                <a:moveTo>
                  <a:pt x="6342541" y="920549"/>
                </a:moveTo>
                <a:cubicBezTo>
                  <a:pt x="6327962" y="920549"/>
                  <a:pt x="6313323" y="921500"/>
                  <a:pt x="6298801" y="920865"/>
                </a:cubicBezTo>
                <a:cubicBezTo>
                  <a:pt x="6287621" y="920405"/>
                  <a:pt x="6274712" y="917178"/>
                  <a:pt x="6271370" y="935964"/>
                </a:cubicBezTo>
                <a:lnTo>
                  <a:pt x="6271600" y="936079"/>
                </a:lnTo>
                <a:cubicBezTo>
                  <a:pt x="6270105" y="944146"/>
                  <a:pt x="6256159" y="944492"/>
                  <a:pt x="6254198" y="935618"/>
                </a:cubicBezTo>
                <a:cubicBezTo>
                  <a:pt x="6249129" y="913143"/>
                  <a:pt x="6232532" y="922479"/>
                  <a:pt x="6220892" y="922249"/>
                </a:cubicBezTo>
                <a:cubicBezTo>
                  <a:pt x="6199800" y="921903"/>
                  <a:pt x="6206484" y="939421"/>
                  <a:pt x="6205563" y="951177"/>
                </a:cubicBezTo>
                <a:cubicBezTo>
                  <a:pt x="6204523" y="963279"/>
                  <a:pt x="6205791" y="973536"/>
                  <a:pt x="6222619" y="973650"/>
                </a:cubicBezTo>
                <a:cubicBezTo>
                  <a:pt x="6232762" y="973767"/>
                  <a:pt x="6250972" y="966505"/>
                  <a:pt x="6251088" y="981027"/>
                </a:cubicBezTo>
                <a:cubicBezTo>
                  <a:pt x="6251202" y="996471"/>
                  <a:pt x="6232762" y="988288"/>
                  <a:pt x="6223426" y="987942"/>
                </a:cubicBezTo>
                <a:cubicBezTo>
                  <a:pt x="6201643" y="987136"/>
                  <a:pt x="6205215" y="1001772"/>
                  <a:pt x="6205447" y="1014105"/>
                </a:cubicBezTo>
                <a:cubicBezTo>
                  <a:pt x="6205677" y="1025976"/>
                  <a:pt x="6200608" y="1041535"/>
                  <a:pt x="6222849" y="1040613"/>
                </a:cubicBezTo>
                <a:cubicBezTo>
                  <a:pt x="6249705" y="1039575"/>
                  <a:pt x="6276673" y="1039921"/>
                  <a:pt x="6303642" y="1040613"/>
                </a:cubicBezTo>
                <a:cubicBezTo>
                  <a:pt x="6316206" y="1040843"/>
                  <a:pt x="6320698" y="1035887"/>
                  <a:pt x="6320470" y="1023786"/>
                </a:cubicBezTo>
                <a:cubicBezTo>
                  <a:pt x="6320122" y="1000274"/>
                  <a:pt x="6320354" y="976763"/>
                  <a:pt x="6320814" y="953366"/>
                </a:cubicBezTo>
                <a:cubicBezTo>
                  <a:pt x="6320930" y="945645"/>
                  <a:pt x="6316089" y="933082"/>
                  <a:pt x="6329341" y="932852"/>
                </a:cubicBezTo>
                <a:cubicBezTo>
                  <a:pt x="6344094" y="932506"/>
                  <a:pt x="6339717" y="945875"/>
                  <a:pt x="6339946" y="954634"/>
                </a:cubicBezTo>
                <a:cubicBezTo>
                  <a:pt x="6340406" y="977224"/>
                  <a:pt x="6340062" y="999813"/>
                  <a:pt x="6340406" y="1022403"/>
                </a:cubicBezTo>
                <a:cubicBezTo>
                  <a:pt x="6340406" y="1030010"/>
                  <a:pt x="6339830" y="1041189"/>
                  <a:pt x="6350666" y="1039575"/>
                </a:cubicBezTo>
                <a:cubicBezTo>
                  <a:pt x="6362767" y="1037731"/>
                  <a:pt x="6379823" y="1051216"/>
                  <a:pt x="6387086" y="1030240"/>
                </a:cubicBezTo>
                <a:cubicBezTo>
                  <a:pt x="6384550" y="1014680"/>
                  <a:pt x="6399071" y="994396"/>
                  <a:pt x="6374290" y="984831"/>
                </a:cubicBezTo>
                <a:cubicBezTo>
                  <a:pt x="6373485" y="984485"/>
                  <a:pt x="6373485" y="978607"/>
                  <a:pt x="6374640" y="977916"/>
                </a:cubicBezTo>
                <a:cubicBezTo>
                  <a:pt x="6396881" y="964430"/>
                  <a:pt x="6386279" y="944146"/>
                  <a:pt x="6385931" y="925935"/>
                </a:cubicBezTo>
                <a:cubicBezTo>
                  <a:pt x="6371641" y="921500"/>
                  <a:pt x="6357121" y="920549"/>
                  <a:pt x="6342541" y="920549"/>
                </a:cubicBezTo>
                <a:close/>
                <a:moveTo>
                  <a:pt x="6698958" y="920519"/>
                </a:moveTo>
                <a:cubicBezTo>
                  <a:pt x="6679365" y="919944"/>
                  <a:pt x="6674064" y="926744"/>
                  <a:pt x="6673717" y="945645"/>
                </a:cubicBezTo>
                <a:cubicBezTo>
                  <a:pt x="6673373" y="965698"/>
                  <a:pt x="6681210" y="969963"/>
                  <a:pt x="6699534" y="970655"/>
                </a:cubicBezTo>
                <a:cubicBezTo>
                  <a:pt x="6721432" y="971462"/>
                  <a:pt x="6723966" y="960512"/>
                  <a:pt x="6721318" y="943340"/>
                </a:cubicBezTo>
                <a:cubicBezTo>
                  <a:pt x="6726159" y="923978"/>
                  <a:pt x="6716131" y="921095"/>
                  <a:pt x="6699075" y="920519"/>
                </a:cubicBezTo>
                <a:close/>
                <a:moveTo>
                  <a:pt x="9281733" y="920471"/>
                </a:moveTo>
                <a:lnTo>
                  <a:pt x="9281766" y="920519"/>
                </a:lnTo>
                <a:lnTo>
                  <a:pt x="9281650" y="920519"/>
                </a:lnTo>
                <a:close/>
                <a:moveTo>
                  <a:pt x="909258" y="920471"/>
                </a:moveTo>
                <a:lnTo>
                  <a:pt x="909291" y="920519"/>
                </a:lnTo>
                <a:lnTo>
                  <a:pt x="909175" y="920519"/>
                </a:lnTo>
                <a:close/>
                <a:moveTo>
                  <a:pt x="5025190" y="919741"/>
                </a:moveTo>
                <a:cubicBezTo>
                  <a:pt x="5017798" y="919712"/>
                  <a:pt x="5010338" y="921959"/>
                  <a:pt x="5004631" y="924439"/>
                </a:cubicBezTo>
                <a:cubicBezTo>
                  <a:pt x="4991607" y="930201"/>
                  <a:pt x="4999100" y="947834"/>
                  <a:pt x="4999789" y="959936"/>
                </a:cubicBezTo>
                <a:cubicBezTo>
                  <a:pt x="5000713" y="976533"/>
                  <a:pt x="5015466" y="968463"/>
                  <a:pt x="5024337" y="970424"/>
                </a:cubicBezTo>
                <a:cubicBezTo>
                  <a:pt x="5032062" y="972153"/>
                  <a:pt x="5044970" y="966621"/>
                  <a:pt x="5044738" y="979414"/>
                </a:cubicBezTo>
                <a:cubicBezTo>
                  <a:pt x="5044508" y="990247"/>
                  <a:pt x="5032406" y="984485"/>
                  <a:pt x="5025606" y="985868"/>
                </a:cubicBezTo>
                <a:cubicBezTo>
                  <a:pt x="5023186" y="986329"/>
                  <a:pt x="5020422" y="986214"/>
                  <a:pt x="5017885" y="985868"/>
                </a:cubicBezTo>
                <a:cubicBezTo>
                  <a:pt x="4994029" y="982410"/>
                  <a:pt x="4999446" y="999467"/>
                  <a:pt x="4999329" y="1012375"/>
                </a:cubicBezTo>
                <a:cubicBezTo>
                  <a:pt x="4999213" y="1025976"/>
                  <a:pt x="4995641" y="1040382"/>
                  <a:pt x="5018922" y="1038538"/>
                </a:cubicBezTo>
                <a:cubicBezTo>
                  <a:pt x="5044738" y="1036464"/>
                  <a:pt x="5070903" y="1037386"/>
                  <a:pt x="5096833" y="1038307"/>
                </a:cubicBezTo>
                <a:cubicBezTo>
                  <a:pt x="5110431" y="1038769"/>
                  <a:pt x="5114927" y="1034389"/>
                  <a:pt x="5114581" y="1020674"/>
                </a:cubicBezTo>
                <a:cubicBezTo>
                  <a:pt x="5113892" y="990363"/>
                  <a:pt x="5114581" y="960051"/>
                  <a:pt x="5114811" y="929740"/>
                </a:cubicBezTo>
                <a:cubicBezTo>
                  <a:pt x="5129564" y="927205"/>
                  <a:pt x="5129680" y="937001"/>
                  <a:pt x="5129680" y="947143"/>
                </a:cubicBezTo>
                <a:cubicBezTo>
                  <a:pt x="5129680" y="971231"/>
                  <a:pt x="5130140" y="995434"/>
                  <a:pt x="5129680" y="1019637"/>
                </a:cubicBezTo>
                <a:cubicBezTo>
                  <a:pt x="5129450" y="1032199"/>
                  <a:pt x="5132792" y="1040152"/>
                  <a:pt x="5147084" y="1037962"/>
                </a:cubicBezTo>
                <a:cubicBezTo>
                  <a:pt x="5156764" y="1036579"/>
                  <a:pt x="5171747" y="1043840"/>
                  <a:pt x="5175205" y="1033121"/>
                </a:cubicBezTo>
                <a:cubicBezTo>
                  <a:pt x="5179815" y="1019061"/>
                  <a:pt x="5181773" y="1000735"/>
                  <a:pt x="5173707" y="988058"/>
                </a:cubicBezTo>
                <a:cubicBezTo>
                  <a:pt x="5168635" y="980221"/>
                  <a:pt x="5166677" y="978607"/>
                  <a:pt x="5171633" y="970079"/>
                </a:cubicBezTo>
                <a:cubicBezTo>
                  <a:pt x="5188922" y="940113"/>
                  <a:pt x="5178661" y="922363"/>
                  <a:pt x="5145241" y="922710"/>
                </a:cubicBezTo>
                <a:cubicBezTo>
                  <a:pt x="5134866" y="922710"/>
                  <a:pt x="5124607" y="923747"/>
                  <a:pt x="5114235" y="924323"/>
                </a:cubicBezTo>
                <a:cubicBezTo>
                  <a:pt x="5096947" y="923861"/>
                  <a:pt x="5075281" y="913719"/>
                  <a:pt x="5063755" y="928818"/>
                </a:cubicBezTo>
                <a:lnTo>
                  <a:pt x="5063871" y="928703"/>
                </a:lnTo>
                <a:cubicBezTo>
                  <a:pt x="5053266" y="942533"/>
                  <a:pt x="5053499" y="938730"/>
                  <a:pt x="5045314" y="928703"/>
                </a:cubicBezTo>
                <a:cubicBezTo>
                  <a:pt x="5039898" y="922075"/>
                  <a:pt x="5032580" y="919770"/>
                  <a:pt x="5025190" y="919741"/>
                </a:cubicBezTo>
                <a:close/>
                <a:moveTo>
                  <a:pt x="9106122" y="919598"/>
                </a:moveTo>
                <a:cubicBezTo>
                  <a:pt x="9084570" y="917639"/>
                  <a:pt x="9090678" y="932391"/>
                  <a:pt x="9088948" y="949909"/>
                </a:cubicBezTo>
                <a:cubicBezTo>
                  <a:pt x="9084916" y="963279"/>
                  <a:pt x="9091714" y="971462"/>
                  <a:pt x="9113382" y="971231"/>
                </a:cubicBezTo>
                <a:cubicBezTo>
                  <a:pt x="9131478" y="971001"/>
                  <a:pt x="9136202" y="965123"/>
                  <a:pt x="9137700" y="947373"/>
                </a:cubicBezTo>
                <a:cubicBezTo>
                  <a:pt x="9140006" y="920634"/>
                  <a:pt x="9124216" y="921326"/>
                  <a:pt x="9106122" y="919598"/>
                </a:cubicBezTo>
                <a:close/>
                <a:moveTo>
                  <a:pt x="733647" y="919598"/>
                </a:moveTo>
                <a:cubicBezTo>
                  <a:pt x="712095" y="917639"/>
                  <a:pt x="718203" y="932391"/>
                  <a:pt x="716473" y="949909"/>
                </a:cubicBezTo>
                <a:cubicBezTo>
                  <a:pt x="712441" y="963279"/>
                  <a:pt x="719239" y="971462"/>
                  <a:pt x="740907" y="971231"/>
                </a:cubicBezTo>
                <a:cubicBezTo>
                  <a:pt x="759003" y="971001"/>
                  <a:pt x="763727" y="965123"/>
                  <a:pt x="765225" y="947373"/>
                </a:cubicBezTo>
                <a:cubicBezTo>
                  <a:pt x="767531" y="920634"/>
                  <a:pt x="751741" y="921326"/>
                  <a:pt x="733647" y="919598"/>
                </a:cubicBezTo>
                <a:close/>
                <a:moveTo>
                  <a:pt x="6161535" y="919136"/>
                </a:moveTo>
                <a:cubicBezTo>
                  <a:pt x="6139984" y="918329"/>
                  <a:pt x="6135950" y="927548"/>
                  <a:pt x="6139292" y="947028"/>
                </a:cubicBezTo>
                <a:lnTo>
                  <a:pt x="6139405" y="946912"/>
                </a:lnTo>
                <a:cubicBezTo>
                  <a:pt x="6133298" y="966967"/>
                  <a:pt x="6143210" y="971807"/>
                  <a:pt x="6163494" y="972384"/>
                </a:cubicBezTo>
                <a:cubicBezTo>
                  <a:pt x="6185739" y="973075"/>
                  <a:pt x="6185855" y="961203"/>
                  <a:pt x="6186661" y="944953"/>
                </a:cubicBezTo>
                <a:cubicBezTo>
                  <a:pt x="6187583" y="925822"/>
                  <a:pt x="6180899" y="919828"/>
                  <a:pt x="6161535" y="919136"/>
                </a:cubicBezTo>
                <a:close/>
                <a:moveTo>
                  <a:pt x="5365356" y="919107"/>
                </a:moveTo>
                <a:cubicBezTo>
                  <a:pt x="5357765" y="919021"/>
                  <a:pt x="5349292" y="922422"/>
                  <a:pt x="5342780" y="922595"/>
                </a:cubicBezTo>
                <a:cubicBezTo>
                  <a:pt x="5327569" y="922940"/>
                  <a:pt x="5336672" y="939075"/>
                  <a:pt x="5334829" y="948065"/>
                </a:cubicBezTo>
                <a:cubicBezTo>
                  <a:pt x="5331373" y="964891"/>
                  <a:pt x="5338865" y="971923"/>
                  <a:pt x="5356151" y="970079"/>
                </a:cubicBezTo>
                <a:cubicBezTo>
                  <a:pt x="5367329" y="968926"/>
                  <a:pt x="5378741" y="969847"/>
                  <a:pt x="5390036" y="969847"/>
                </a:cubicBezTo>
                <a:cubicBezTo>
                  <a:pt x="5405710" y="969847"/>
                  <a:pt x="5421271" y="969502"/>
                  <a:pt x="5436942" y="969847"/>
                </a:cubicBezTo>
                <a:cubicBezTo>
                  <a:pt x="5448007" y="970079"/>
                  <a:pt x="5451003" y="963393"/>
                  <a:pt x="5449275" y="954749"/>
                </a:cubicBezTo>
                <a:cubicBezTo>
                  <a:pt x="5447084" y="943801"/>
                  <a:pt x="5457459" y="926166"/>
                  <a:pt x="5442245" y="923171"/>
                </a:cubicBezTo>
                <a:cubicBezTo>
                  <a:pt x="5428182" y="920405"/>
                  <a:pt x="5407095" y="911069"/>
                  <a:pt x="5398563" y="936540"/>
                </a:cubicBezTo>
                <a:cubicBezTo>
                  <a:pt x="5395105" y="946912"/>
                  <a:pt x="5384849" y="947028"/>
                  <a:pt x="5382660" y="936540"/>
                </a:cubicBezTo>
                <a:cubicBezTo>
                  <a:pt x="5379664" y="922766"/>
                  <a:pt x="5372948" y="919193"/>
                  <a:pt x="5365356" y="919107"/>
                </a:cubicBezTo>
                <a:close/>
                <a:moveTo>
                  <a:pt x="7905536" y="918560"/>
                </a:moveTo>
                <a:cubicBezTo>
                  <a:pt x="7889516" y="919251"/>
                  <a:pt x="7876954" y="918329"/>
                  <a:pt x="7878913" y="941035"/>
                </a:cubicBezTo>
                <a:cubicBezTo>
                  <a:pt x="7880412" y="958437"/>
                  <a:pt x="7877299" y="975841"/>
                  <a:pt x="7904154" y="969733"/>
                </a:cubicBezTo>
                <a:cubicBezTo>
                  <a:pt x="7921442" y="972614"/>
                  <a:pt x="7933081" y="971001"/>
                  <a:pt x="7932620" y="947258"/>
                </a:cubicBezTo>
                <a:cubicBezTo>
                  <a:pt x="7932275" y="926513"/>
                  <a:pt x="7927203" y="917639"/>
                  <a:pt x="7905536" y="918560"/>
                </a:cubicBezTo>
                <a:close/>
                <a:moveTo>
                  <a:pt x="11064378" y="918416"/>
                </a:moveTo>
                <a:cubicBezTo>
                  <a:pt x="11057548" y="918473"/>
                  <a:pt x="11050373" y="920981"/>
                  <a:pt x="11045014" y="922363"/>
                </a:cubicBezTo>
                <a:cubicBezTo>
                  <a:pt x="11026574" y="927089"/>
                  <a:pt x="11037292" y="945645"/>
                  <a:pt x="11035564" y="958207"/>
                </a:cubicBezTo>
                <a:cubicBezTo>
                  <a:pt x="11033834" y="971345"/>
                  <a:pt x="11043171" y="972384"/>
                  <a:pt x="11053774" y="973767"/>
                </a:cubicBezTo>
                <a:cubicBezTo>
                  <a:pt x="11063224" y="975034"/>
                  <a:pt x="11080972" y="966160"/>
                  <a:pt x="11080282" y="983102"/>
                </a:cubicBezTo>
                <a:cubicBezTo>
                  <a:pt x="11079820" y="994512"/>
                  <a:pt x="11062993" y="986675"/>
                  <a:pt x="11053774" y="988980"/>
                </a:cubicBezTo>
                <a:cubicBezTo>
                  <a:pt x="11052967" y="989095"/>
                  <a:pt x="11052045" y="988980"/>
                  <a:pt x="11051238" y="988980"/>
                </a:cubicBezTo>
                <a:cubicBezTo>
                  <a:pt x="11033374" y="987020"/>
                  <a:pt x="11033720" y="999467"/>
                  <a:pt x="11035448" y="1010763"/>
                </a:cubicBezTo>
                <a:cubicBezTo>
                  <a:pt x="11037178" y="1022288"/>
                  <a:pt x="11026920" y="1041189"/>
                  <a:pt x="11051468" y="1040843"/>
                </a:cubicBezTo>
                <a:cubicBezTo>
                  <a:pt x="11082586" y="1040382"/>
                  <a:pt x="11113590" y="1040036"/>
                  <a:pt x="11144708" y="1039575"/>
                </a:cubicBezTo>
                <a:cubicBezTo>
                  <a:pt x="11154736" y="1035196"/>
                  <a:pt x="11150240" y="1026091"/>
                  <a:pt x="11150470" y="1019176"/>
                </a:cubicBezTo>
                <a:cubicBezTo>
                  <a:pt x="11151162" y="997508"/>
                  <a:pt x="11150470" y="975956"/>
                  <a:pt x="11150816" y="954288"/>
                </a:cubicBezTo>
                <a:cubicBezTo>
                  <a:pt x="11150931" y="946336"/>
                  <a:pt x="11147589" y="934235"/>
                  <a:pt x="11160382" y="934235"/>
                </a:cubicBezTo>
                <a:cubicBezTo>
                  <a:pt x="11170986" y="934235"/>
                  <a:pt x="11168910" y="946105"/>
                  <a:pt x="11169142" y="952790"/>
                </a:cubicBezTo>
                <a:cubicBezTo>
                  <a:pt x="11170062" y="976993"/>
                  <a:pt x="11169948" y="1001196"/>
                  <a:pt x="11169602" y="1025400"/>
                </a:cubicBezTo>
                <a:cubicBezTo>
                  <a:pt x="11169486" y="1038307"/>
                  <a:pt x="11175940" y="1043033"/>
                  <a:pt x="11187236" y="1040843"/>
                </a:cubicBezTo>
                <a:cubicBezTo>
                  <a:pt x="11197724" y="1038884"/>
                  <a:pt x="11215704" y="1049026"/>
                  <a:pt x="11216856" y="1032199"/>
                </a:cubicBezTo>
                <a:cubicBezTo>
                  <a:pt x="11217892" y="1017793"/>
                  <a:pt x="11229649" y="998084"/>
                  <a:pt x="11207520" y="986790"/>
                </a:cubicBezTo>
                <a:cubicBezTo>
                  <a:pt x="11200605" y="983217"/>
                  <a:pt x="11205562" y="978261"/>
                  <a:pt x="11209710" y="974919"/>
                </a:cubicBezTo>
                <a:cubicBezTo>
                  <a:pt x="11226768" y="961203"/>
                  <a:pt x="11219160" y="942302"/>
                  <a:pt x="11216164" y="927205"/>
                </a:cubicBezTo>
                <a:cubicBezTo>
                  <a:pt x="11213514" y="913719"/>
                  <a:pt x="11196917" y="921212"/>
                  <a:pt x="11186659" y="920634"/>
                </a:cubicBezTo>
                <a:cubicBezTo>
                  <a:pt x="11165108" y="919483"/>
                  <a:pt x="11143440" y="920058"/>
                  <a:pt x="11121772" y="920405"/>
                </a:cubicBezTo>
                <a:cubicBezTo>
                  <a:pt x="11115548" y="920519"/>
                  <a:pt x="11107365" y="916716"/>
                  <a:pt x="11104254" y="926398"/>
                </a:cubicBezTo>
                <a:lnTo>
                  <a:pt x="11104369" y="926628"/>
                </a:lnTo>
                <a:cubicBezTo>
                  <a:pt x="11098146" y="939191"/>
                  <a:pt x="11093075" y="953366"/>
                  <a:pt x="11081664" y="929164"/>
                </a:cubicBezTo>
                <a:cubicBezTo>
                  <a:pt x="11077688" y="920749"/>
                  <a:pt x="11071206" y="918358"/>
                  <a:pt x="11064378" y="918416"/>
                </a:cubicBezTo>
                <a:close/>
                <a:moveTo>
                  <a:pt x="2691903" y="918416"/>
                </a:moveTo>
                <a:cubicBezTo>
                  <a:pt x="2685073" y="918473"/>
                  <a:pt x="2677898" y="920981"/>
                  <a:pt x="2672539" y="922363"/>
                </a:cubicBezTo>
                <a:cubicBezTo>
                  <a:pt x="2654099" y="927089"/>
                  <a:pt x="2664817" y="945645"/>
                  <a:pt x="2663089" y="958207"/>
                </a:cubicBezTo>
                <a:cubicBezTo>
                  <a:pt x="2661359" y="971345"/>
                  <a:pt x="2670696" y="972384"/>
                  <a:pt x="2681299" y="973767"/>
                </a:cubicBezTo>
                <a:cubicBezTo>
                  <a:pt x="2690749" y="975034"/>
                  <a:pt x="2708497" y="966160"/>
                  <a:pt x="2707807" y="983102"/>
                </a:cubicBezTo>
                <a:cubicBezTo>
                  <a:pt x="2707345" y="994512"/>
                  <a:pt x="2690518" y="986675"/>
                  <a:pt x="2681299" y="988980"/>
                </a:cubicBezTo>
                <a:cubicBezTo>
                  <a:pt x="2680492" y="989095"/>
                  <a:pt x="2679570" y="988980"/>
                  <a:pt x="2678763" y="988980"/>
                </a:cubicBezTo>
                <a:cubicBezTo>
                  <a:pt x="2660899" y="987020"/>
                  <a:pt x="2661245" y="999467"/>
                  <a:pt x="2662973" y="1010763"/>
                </a:cubicBezTo>
                <a:cubicBezTo>
                  <a:pt x="2664703" y="1022288"/>
                  <a:pt x="2654445" y="1041189"/>
                  <a:pt x="2678993" y="1040843"/>
                </a:cubicBezTo>
                <a:cubicBezTo>
                  <a:pt x="2710111" y="1040382"/>
                  <a:pt x="2741115" y="1040036"/>
                  <a:pt x="2772233" y="1039575"/>
                </a:cubicBezTo>
                <a:cubicBezTo>
                  <a:pt x="2782261" y="1035196"/>
                  <a:pt x="2777765" y="1026091"/>
                  <a:pt x="2777995" y="1019176"/>
                </a:cubicBezTo>
                <a:cubicBezTo>
                  <a:pt x="2778687" y="997508"/>
                  <a:pt x="2777995" y="975956"/>
                  <a:pt x="2778341" y="954288"/>
                </a:cubicBezTo>
                <a:cubicBezTo>
                  <a:pt x="2778456" y="946336"/>
                  <a:pt x="2775114" y="934235"/>
                  <a:pt x="2787907" y="934235"/>
                </a:cubicBezTo>
                <a:cubicBezTo>
                  <a:pt x="2798511" y="934235"/>
                  <a:pt x="2796435" y="946105"/>
                  <a:pt x="2796667" y="952790"/>
                </a:cubicBezTo>
                <a:cubicBezTo>
                  <a:pt x="2797587" y="976993"/>
                  <a:pt x="2797473" y="1001196"/>
                  <a:pt x="2797127" y="1025400"/>
                </a:cubicBezTo>
                <a:cubicBezTo>
                  <a:pt x="2797011" y="1038307"/>
                  <a:pt x="2803465" y="1043033"/>
                  <a:pt x="2814761" y="1040843"/>
                </a:cubicBezTo>
                <a:cubicBezTo>
                  <a:pt x="2825249" y="1038884"/>
                  <a:pt x="2843229" y="1049026"/>
                  <a:pt x="2844381" y="1032199"/>
                </a:cubicBezTo>
                <a:cubicBezTo>
                  <a:pt x="2845417" y="1017793"/>
                  <a:pt x="2857174" y="998084"/>
                  <a:pt x="2835045" y="986790"/>
                </a:cubicBezTo>
                <a:cubicBezTo>
                  <a:pt x="2828130" y="983217"/>
                  <a:pt x="2833087" y="978261"/>
                  <a:pt x="2837235" y="974919"/>
                </a:cubicBezTo>
                <a:cubicBezTo>
                  <a:pt x="2854293" y="961203"/>
                  <a:pt x="2846685" y="942302"/>
                  <a:pt x="2843689" y="927205"/>
                </a:cubicBezTo>
                <a:cubicBezTo>
                  <a:pt x="2841039" y="913719"/>
                  <a:pt x="2824442" y="921212"/>
                  <a:pt x="2814184" y="920634"/>
                </a:cubicBezTo>
                <a:cubicBezTo>
                  <a:pt x="2792633" y="919483"/>
                  <a:pt x="2770965" y="920058"/>
                  <a:pt x="2749297" y="920405"/>
                </a:cubicBezTo>
                <a:cubicBezTo>
                  <a:pt x="2743073" y="920519"/>
                  <a:pt x="2734890" y="916716"/>
                  <a:pt x="2731779" y="926398"/>
                </a:cubicBezTo>
                <a:lnTo>
                  <a:pt x="2731894" y="926628"/>
                </a:lnTo>
                <a:cubicBezTo>
                  <a:pt x="2725671" y="939191"/>
                  <a:pt x="2720600" y="953366"/>
                  <a:pt x="2709189" y="929164"/>
                </a:cubicBezTo>
                <a:cubicBezTo>
                  <a:pt x="2705213" y="920749"/>
                  <a:pt x="2698731" y="918358"/>
                  <a:pt x="2691903" y="918416"/>
                </a:cubicBezTo>
                <a:close/>
                <a:moveTo>
                  <a:pt x="12135534" y="918098"/>
                </a:moveTo>
                <a:cubicBezTo>
                  <a:pt x="12116747" y="918907"/>
                  <a:pt x="12106260" y="922018"/>
                  <a:pt x="12107527" y="943916"/>
                </a:cubicBezTo>
                <a:cubicBezTo>
                  <a:pt x="12108449" y="960397"/>
                  <a:pt x="12108795" y="971807"/>
                  <a:pt x="12130808" y="971116"/>
                </a:cubicBezTo>
                <a:cubicBezTo>
                  <a:pt x="12149018" y="970655"/>
                  <a:pt x="12159506" y="967774"/>
                  <a:pt x="12155242" y="948526"/>
                </a:cubicBezTo>
                <a:cubicBezTo>
                  <a:pt x="12155242" y="932967"/>
                  <a:pt x="12160428" y="917063"/>
                  <a:pt x="12135418" y="918214"/>
                </a:cubicBezTo>
                <a:close/>
                <a:moveTo>
                  <a:pt x="3763059" y="918098"/>
                </a:moveTo>
                <a:cubicBezTo>
                  <a:pt x="3744272" y="918907"/>
                  <a:pt x="3733785" y="922018"/>
                  <a:pt x="3735052" y="943916"/>
                </a:cubicBezTo>
                <a:cubicBezTo>
                  <a:pt x="3735974" y="960397"/>
                  <a:pt x="3736320" y="971807"/>
                  <a:pt x="3758333" y="971116"/>
                </a:cubicBezTo>
                <a:cubicBezTo>
                  <a:pt x="3776543" y="970655"/>
                  <a:pt x="3787031" y="967774"/>
                  <a:pt x="3782767" y="948526"/>
                </a:cubicBezTo>
                <a:cubicBezTo>
                  <a:pt x="3782767" y="932967"/>
                  <a:pt x="3787953" y="917063"/>
                  <a:pt x="3762943" y="918214"/>
                </a:cubicBezTo>
                <a:close/>
                <a:moveTo>
                  <a:pt x="11404142" y="917710"/>
                </a:moveTo>
                <a:cubicBezTo>
                  <a:pt x="11397256" y="917178"/>
                  <a:pt x="11388814" y="920117"/>
                  <a:pt x="11382474" y="919944"/>
                </a:cubicBezTo>
                <a:cubicBezTo>
                  <a:pt x="11365186" y="919366"/>
                  <a:pt x="11369220" y="934120"/>
                  <a:pt x="11368298" y="949678"/>
                </a:cubicBezTo>
                <a:cubicBezTo>
                  <a:pt x="11363688" y="967196"/>
                  <a:pt x="11375674" y="971575"/>
                  <a:pt x="11394920" y="970770"/>
                </a:cubicBezTo>
                <a:cubicBezTo>
                  <a:pt x="11418202" y="969847"/>
                  <a:pt x="11441598" y="970655"/>
                  <a:pt x="11464879" y="970655"/>
                </a:cubicBezTo>
                <a:cubicBezTo>
                  <a:pt x="11471679" y="970655"/>
                  <a:pt x="11481360" y="972038"/>
                  <a:pt x="11482398" y="963854"/>
                </a:cubicBezTo>
                <a:cubicBezTo>
                  <a:pt x="11484242" y="950255"/>
                  <a:pt x="11492194" y="930775"/>
                  <a:pt x="11476750" y="924784"/>
                </a:cubicBezTo>
                <a:cubicBezTo>
                  <a:pt x="11465917" y="920634"/>
                  <a:pt x="11441714" y="907726"/>
                  <a:pt x="11436526" y="936885"/>
                </a:cubicBezTo>
                <a:cubicBezTo>
                  <a:pt x="11435260" y="943916"/>
                  <a:pt x="11430418" y="943916"/>
                  <a:pt x="11425117" y="943916"/>
                </a:cubicBezTo>
                <a:lnTo>
                  <a:pt x="11424887" y="943916"/>
                </a:lnTo>
                <a:cubicBezTo>
                  <a:pt x="11419931" y="943916"/>
                  <a:pt x="11416473" y="941380"/>
                  <a:pt x="11416473" y="936309"/>
                </a:cubicBezTo>
                <a:cubicBezTo>
                  <a:pt x="11416358" y="922247"/>
                  <a:pt x="11411028" y="918242"/>
                  <a:pt x="11404142" y="917710"/>
                </a:cubicBezTo>
                <a:close/>
                <a:moveTo>
                  <a:pt x="3031667" y="917710"/>
                </a:moveTo>
                <a:cubicBezTo>
                  <a:pt x="3024781" y="917178"/>
                  <a:pt x="3016339" y="920117"/>
                  <a:pt x="3009999" y="919944"/>
                </a:cubicBezTo>
                <a:cubicBezTo>
                  <a:pt x="2992711" y="919366"/>
                  <a:pt x="2996745" y="934120"/>
                  <a:pt x="2995823" y="949678"/>
                </a:cubicBezTo>
                <a:cubicBezTo>
                  <a:pt x="2991213" y="967196"/>
                  <a:pt x="3003199" y="971575"/>
                  <a:pt x="3022445" y="970770"/>
                </a:cubicBezTo>
                <a:cubicBezTo>
                  <a:pt x="3045727" y="969847"/>
                  <a:pt x="3069123" y="970655"/>
                  <a:pt x="3092404" y="970655"/>
                </a:cubicBezTo>
                <a:cubicBezTo>
                  <a:pt x="3099204" y="970655"/>
                  <a:pt x="3108885" y="972038"/>
                  <a:pt x="3109923" y="963854"/>
                </a:cubicBezTo>
                <a:cubicBezTo>
                  <a:pt x="3111767" y="950255"/>
                  <a:pt x="3119719" y="930775"/>
                  <a:pt x="3104275" y="924784"/>
                </a:cubicBezTo>
                <a:cubicBezTo>
                  <a:pt x="3093442" y="920634"/>
                  <a:pt x="3069239" y="907726"/>
                  <a:pt x="3064051" y="936885"/>
                </a:cubicBezTo>
                <a:cubicBezTo>
                  <a:pt x="3062785" y="943916"/>
                  <a:pt x="3057943" y="943916"/>
                  <a:pt x="3052642" y="943916"/>
                </a:cubicBezTo>
                <a:lnTo>
                  <a:pt x="3052412" y="943916"/>
                </a:lnTo>
                <a:cubicBezTo>
                  <a:pt x="3047456" y="943916"/>
                  <a:pt x="3043998" y="941380"/>
                  <a:pt x="3043998" y="936309"/>
                </a:cubicBezTo>
                <a:cubicBezTo>
                  <a:pt x="3043883" y="922247"/>
                  <a:pt x="3038553" y="918242"/>
                  <a:pt x="3031667" y="917710"/>
                </a:cubicBezTo>
                <a:close/>
                <a:moveTo>
                  <a:pt x="9037532" y="917652"/>
                </a:moveTo>
                <a:cubicBezTo>
                  <a:pt x="9031092" y="917753"/>
                  <a:pt x="9025502" y="919827"/>
                  <a:pt x="9022909" y="928127"/>
                </a:cubicBezTo>
                <a:lnTo>
                  <a:pt x="9022794" y="928127"/>
                </a:lnTo>
                <a:cubicBezTo>
                  <a:pt x="9014035" y="956478"/>
                  <a:pt x="9008734" y="946567"/>
                  <a:pt x="9000666" y="928357"/>
                </a:cubicBezTo>
                <a:cubicBezTo>
                  <a:pt x="8993290" y="911760"/>
                  <a:pt x="8977961" y="920865"/>
                  <a:pt x="8966090" y="919366"/>
                </a:cubicBezTo>
                <a:cubicBezTo>
                  <a:pt x="8959290" y="918446"/>
                  <a:pt x="8955602" y="921788"/>
                  <a:pt x="8953872" y="929394"/>
                </a:cubicBezTo>
                <a:cubicBezTo>
                  <a:pt x="8946957" y="960281"/>
                  <a:pt x="8954334" y="970308"/>
                  <a:pt x="8985221" y="970308"/>
                </a:cubicBezTo>
                <a:cubicBezTo>
                  <a:pt x="8993866" y="970308"/>
                  <a:pt x="9002624" y="970308"/>
                  <a:pt x="9011268" y="970194"/>
                </a:cubicBezTo>
                <a:cubicBezTo>
                  <a:pt x="9020028" y="970194"/>
                  <a:pt x="9028902" y="968926"/>
                  <a:pt x="9037315" y="970424"/>
                </a:cubicBezTo>
                <a:cubicBezTo>
                  <a:pt x="9065092" y="975380"/>
                  <a:pt x="9072814" y="962702"/>
                  <a:pt x="9069125" y="937462"/>
                </a:cubicBezTo>
                <a:cubicBezTo>
                  <a:pt x="9067858" y="929048"/>
                  <a:pt x="9070278" y="918214"/>
                  <a:pt x="9057255" y="919021"/>
                </a:cubicBezTo>
                <a:cubicBezTo>
                  <a:pt x="9051262" y="919424"/>
                  <a:pt x="9043972" y="917553"/>
                  <a:pt x="9037532" y="917652"/>
                </a:cubicBezTo>
                <a:close/>
                <a:moveTo>
                  <a:pt x="665057" y="917652"/>
                </a:moveTo>
                <a:cubicBezTo>
                  <a:pt x="658617" y="917753"/>
                  <a:pt x="653027" y="919827"/>
                  <a:pt x="650434" y="928127"/>
                </a:cubicBezTo>
                <a:lnTo>
                  <a:pt x="650319" y="928127"/>
                </a:lnTo>
                <a:cubicBezTo>
                  <a:pt x="641560" y="956478"/>
                  <a:pt x="636259" y="946567"/>
                  <a:pt x="628191" y="928357"/>
                </a:cubicBezTo>
                <a:cubicBezTo>
                  <a:pt x="620815" y="911760"/>
                  <a:pt x="605486" y="920865"/>
                  <a:pt x="593615" y="919366"/>
                </a:cubicBezTo>
                <a:cubicBezTo>
                  <a:pt x="586815" y="918446"/>
                  <a:pt x="583127" y="921788"/>
                  <a:pt x="581397" y="929394"/>
                </a:cubicBezTo>
                <a:cubicBezTo>
                  <a:pt x="574482" y="960281"/>
                  <a:pt x="581859" y="970308"/>
                  <a:pt x="612746" y="970308"/>
                </a:cubicBezTo>
                <a:cubicBezTo>
                  <a:pt x="621391" y="970308"/>
                  <a:pt x="630149" y="970308"/>
                  <a:pt x="638793" y="970194"/>
                </a:cubicBezTo>
                <a:cubicBezTo>
                  <a:pt x="647553" y="970194"/>
                  <a:pt x="656427" y="968926"/>
                  <a:pt x="664840" y="970424"/>
                </a:cubicBezTo>
                <a:cubicBezTo>
                  <a:pt x="692617" y="975380"/>
                  <a:pt x="700339" y="962702"/>
                  <a:pt x="696650" y="937462"/>
                </a:cubicBezTo>
                <a:cubicBezTo>
                  <a:pt x="695383" y="929048"/>
                  <a:pt x="697803" y="918214"/>
                  <a:pt x="684780" y="919021"/>
                </a:cubicBezTo>
                <a:cubicBezTo>
                  <a:pt x="678787" y="919424"/>
                  <a:pt x="671497" y="917553"/>
                  <a:pt x="665057" y="917652"/>
                </a:cubicBezTo>
                <a:close/>
                <a:moveTo>
                  <a:pt x="7785386" y="916961"/>
                </a:moveTo>
                <a:cubicBezTo>
                  <a:pt x="7778846" y="916429"/>
                  <a:pt x="7770749" y="919136"/>
                  <a:pt x="7764814" y="918560"/>
                </a:cubicBezTo>
                <a:cubicBezTo>
                  <a:pt x="7748217" y="916946"/>
                  <a:pt x="7749714" y="930432"/>
                  <a:pt x="7748563" y="941841"/>
                </a:cubicBezTo>
                <a:cubicBezTo>
                  <a:pt x="7746487" y="962356"/>
                  <a:pt x="7752595" y="973306"/>
                  <a:pt x="7775417" y="970424"/>
                </a:cubicBezTo>
                <a:cubicBezTo>
                  <a:pt x="7785674" y="969155"/>
                  <a:pt x="7796162" y="970194"/>
                  <a:pt x="7806536" y="970194"/>
                </a:cubicBezTo>
                <a:cubicBezTo>
                  <a:pt x="7806536" y="970079"/>
                  <a:pt x="7806536" y="969963"/>
                  <a:pt x="7806536" y="969847"/>
                </a:cubicBezTo>
                <a:cubicBezTo>
                  <a:pt x="7819558" y="969847"/>
                  <a:pt x="7832466" y="969847"/>
                  <a:pt x="7845490" y="969847"/>
                </a:cubicBezTo>
                <a:cubicBezTo>
                  <a:pt x="7851598" y="969847"/>
                  <a:pt x="7859321" y="971116"/>
                  <a:pt x="7861856" y="964776"/>
                </a:cubicBezTo>
                <a:cubicBezTo>
                  <a:pt x="7866811" y="952560"/>
                  <a:pt x="7866811" y="938730"/>
                  <a:pt x="7862663" y="926628"/>
                </a:cubicBezTo>
                <a:cubicBezTo>
                  <a:pt x="7858399" y="913950"/>
                  <a:pt x="7845029" y="918446"/>
                  <a:pt x="7835233" y="918098"/>
                </a:cubicBezTo>
                <a:cubicBezTo>
                  <a:pt x="7823938" y="917753"/>
                  <a:pt x="7811606" y="916946"/>
                  <a:pt x="7811146" y="933887"/>
                </a:cubicBezTo>
                <a:lnTo>
                  <a:pt x="7803764" y="942745"/>
                </a:lnTo>
                <a:lnTo>
                  <a:pt x="7796623" y="934811"/>
                </a:lnTo>
                <a:cubicBezTo>
                  <a:pt x="7796911" y="921269"/>
                  <a:pt x="7791926" y="917493"/>
                  <a:pt x="7785386" y="916961"/>
                </a:cubicBezTo>
                <a:close/>
                <a:moveTo>
                  <a:pt x="10927456" y="916946"/>
                </a:moveTo>
                <a:cubicBezTo>
                  <a:pt x="10910053" y="917868"/>
                  <a:pt x="10896914" y="918098"/>
                  <a:pt x="10898875" y="941610"/>
                </a:cubicBezTo>
                <a:cubicBezTo>
                  <a:pt x="10900256" y="958207"/>
                  <a:pt x="10898528" y="971116"/>
                  <a:pt x="10922731" y="971116"/>
                </a:cubicBezTo>
                <a:cubicBezTo>
                  <a:pt x="10945206" y="971116"/>
                  <a:pt x="10950047" y="962356"/>
                  <a:pt x="10946704" y="943340"/>
                </a:cubicBezTo>
                <a:cubicBezTo>
                  <a:pt x="10948433" y="928933"/>
                  <a:pt x="10949816" y="915679"/>
                  <a:pt x="10927456" y="916946"/>
                </a:cubicBezTo>
                <a:close/>
                <a:moveTo>
                  <a:pt x="2554981" y="916946"/>
                </a:moveTo>
                <a:cubicBezTo>
                  <a:pt x="2537578" y="917868"/>
                  <a:pt x="2524439" y="918098"/>
                  <a:pt x="2526400" y="941610"/>
                </a:cubicBezTo>
                <a:cubicBezTo>
                  <a:pt x="2527781" y="958207"/>
                  <a:pt x="2526053" y="971116"/>
                  <a:pt x="2550256" y="971116"/>
                </a:cubicBezTo>
                <a:cubicBezTo>
                  <a:pt x="2572731" y="971116"/>
                  <a:pt x="2577572" y="962356"/>
                  <a:pt x="2574229" y="943340"/>
                </a:cubicBezTo>
                <a:cubicBezTo>
                  <a:pt x="2575958" y="928933"/>
                  <a:pt x="2577341" y="915679"/>
                  <a:pt x="2554981" y="916946"/>
                </a:cubicBezTo>
                <a:close/>
                <a:moveTo>
                  <a:pt x="10789270" y="916831"/>
                </a:moveTo>
                <a:cubicBezTo>
                  <a:pt x="10769331" y="916946"/>
                  <a:pt x="10761954" y="923517"/>
                  <a:pt x="10765180" y="942533"/>
                </a:cubicBezTo>
                <a:cubicBezTo>
                  <a:pt x="10762070" y="961781"/>
                  <a:pt x="10767256" y="971116"/>
                  <a:pt x="10789729" y="970540"/>
                </a:cubicBezTo>
                <a:cubicBezTo>
                  <a:pt x="10808862" y="969963"/>
                  <a:pt x="10817967" y="967196"/>
                  <a:pt x="10817851" y="945184"/>
                </a:cubicBezTo>
                <a:cubicBezTo>
                  <a:pt x="10817737" y="923517"/>
                  <a:pt x="10810820" y="916831"/>
                  <a:pt x="10789270" y="916831"/>
                </a:cubicBezTo>
                <a:close/>
                <a:moveTo>
                  <a:pt x="10726918" y="916831"/>
                </a:moveTo>
                <a:cubicBezTo>
                  <a:pt x="10708362" y="916716"/>
                  <a:pt x="10699256" y="921442"/>
                  <a:pt x="10701446" y="941496"/>
                </a:cubicBezTo>
                <a:cubicBezTo>
                  <a:pt x="10702714" y="952560"/>
                  <a:pt x="10701678" y="963969"/>
                  <a:pt x="10701678" y="975150"/>
                </a:cubicBezTo>
                <a:cubicBezTo>
                  <a:pt x="10701678" y="989786"/>
                  <a:pt x="10702368" y="1004538"/>
                  <a:pt x="10701446" y="1019176"/>
                </a:cubicBezTo>
                <a:cubicBezTo>
                  <a:pt x="10700064" y="1040152"/>
                  <a:pt x="10714240" y="1037155"/>
                  <a:pt x="10727148" y="1037501"/>
                </a:cubicBezTo>
                <a:cubicBezTo>
                  <a:pt x="10740056" y="1037847"/>
                  <a:pt x="10750660" y="1038307"/>
                  <a:pt x="10749622" y="1019407"/>
                </a:cubicBezTo>
                <a:cubicBezTo>
                  <a:pt x="10748240" y="992322"/>
                  <a:pt x="10748354" y="965123"/>
                  <a:pt x="10749622" y="938038"/>
                </a:cubicBezTo>
                <a:cubicBezTo>
                  <a:pt x="10750428" y="920058"/>
                  <a:pt x="10743168" y="916831"/>
                  <a:pt x="10726918" y="916831"/>
                </a:cubicBezTo>
                <a:close/>
                <a:moveTo>
                  <a:pt x="2416795" y="916831"/>
                </a:moveTo>
                <a:cubicBezTo>
                  <a:pt x="2396856" y="916946"/>
                  <a:pt x="2389479" y="923517"/>
                  <a:pt x="2392705" y="942533"/>
                </a:cubicBezTo>
                <a:cubicBezTo>
                  <a:pt x="2389595" y="961781"/>
                  <a:pt x="2394781" y="971116"/>
                  <a:pt x="2417254" y="970540"/>
                </a:cubicBezTo>
                <a:cubicBezTo>
                  <a:pt x="2436387" y="969963"/>
                  <a:pt x="2445492" y="967196"/>
                  <a:pt x="2445376" y="945184"/>
                </a:cubicBezTo>
                <a:cubicBezTo>
                  <a:pt x="2445262" y="923517"/>
                  <a:pt x="2438345" y="916831"/>
                  <a:pt x="2416795" y="916831"/>
                </a:cubicBezTo>
                <a:close/>
                <a:moveTo>
                  <a:pt x="2354443" y="916831"/>
                </a:moveTo>
                <a:cubicBezTo>
                  <a:pt x="2335887" y="916716"/>
                  <a:pt x="2326781" y="921442"/>
                  <a:pt x="2328971" y="941496"/>
                </a:cubicBezTo>
                <a:cubicBezTo>
                  <a:pt x="2330239" y="952560"/>
                  <a:pt x="2329203" y="963969"/>
                  <a:pt x="2329203" y="975150"/>
                </a:cubicBezTo>
                <a:cubicBezTo>
                  <a:pt x="2329203" y="989786"/>
                  <a:pt x="2329893" y="1004538"/>
                  <a:pt x="2328971" y="1019176"/>
                </a:cubicBezTo>
                <a:cubicBezTo>
                  <a:pt x="2327589" y="1040152"/>
                  <a:pt x="2341765" y="1037155"/>
                  <a:pt x="2354673" y="1037501"/>
                </a:cubicBezTo>
                <a:cubicBezTo>
                  <a:pt x="2367581" y="1037847"/>
                  <a:pt x="2378185" y="1038307"/>
                  <a:pt x="2377147" y="1019407"/>
                </a:cubicBezTo>
                <a:cubicBezTo>
                  <a:pt x="2375765" y="992322"/>
                  <a:pt x="2375879" y="965123"/>
                  <a:pt x="2377147" y="938038"/>
                </a:cubicBezTo>
                <a:cubicBezTo>
                  <a:pt x="2377953" y="920058"/>
                  <a:pt x="2370693" y="916831"/>
                  <a:pt x="2354443" y="916831"/>
                </a:cubicBezTo>
                <a:close/>
                <a:moveTo>
                  <a:pt x="10991306" y="916602"/>
                </a:moveTo>
                <a:lnTo>
                  <a:pt x="10991364" y="916621"/>
                </a:lnTo>
                <a:lnTo>
                  <a:pt x="10970432" y="923415"/>
                </a:lnTo>
                <a:cubicBezTo>
                  <a:pt x="10967247" y="928299"/>
                  <a:pt x="10966988" y="935560"/>
                  <a:pt x="10966988" y="944492"/>
                </a:cubicBezTo>
                <a:cubicBezTo>
                  <a:pt x="10966988" y="961434"/>
                  <a:pt x="10967795" y="971692"/>
                  <a:pt x="10989924" y="971345"/>
                </a:cubicBezTo>
                <a:cubicBezTo>
                  <a:pt x="11011591" y="971001"/>
                  <a:pt x="11018160" y="963163"/>
                  <a:pt x="11014357" y="943685"/>
                </a:cubicBezTo>
                <a:cubicBezTo>
                  <a:pt x="11016086" y="934350"/>
                  <a:pt x="11015366" y="927810"/>
                  <a:pt x="11011693" y="923488"/>
                </a:cubicBezTo>
                <a:lnTo>
                  <a:pt x="10991364" y="916621"/>
                </a:lnTo>
                <a:lnTo>
                  <a:pt x="10991422" y="916602"/>
                </a:lnTo>
                <a:close/>
                <a:moveTo>
                  <a:pt x="10860956" y="916602"/>
                </a:moveTo>
                <a:lnTo>
                  <a:pt x="10860956" y="916716"/>
                </a:lnTo>
                <a:cubicBezTo>
                  <a:pt x="10842516" y="917983"/>
                  <a:pt x="10826841" y="917523"/>
                  <a:pt x="10833526" y="943916"/>
                </a:cubicBezTo>
                <a:cubicBezTo>
                  <a:pt x="10828224" y="962932"/>
                  <a:pt x="10834794" y="971345"/>
                  <a:pt x="10856692" y="970770"/>
                </a:cubicBezTo>
                <a:cubicBezTo>
                  <a:pt x="10875824" y="970194"/>
                  <a:pt x="10887464" y="968810"/>
                  <a:pt x="10885620" y="944492"/>
                </a:cubicBezTo>
                <a:cubicBezTo>
                  <a:pt x="10884238" y="926744"/>
                  <a:pt x="10884006" y="914986"/>
                  <a:pt x="10860956" y="916602"/>
                </a:cubicBezTo>
                <a:close/>
                <a:moveTo>
                  <a:pt x="2618831" y="916602"/>
                </a:moveTo>
                <a:lnTo>
                  <a:pt x="2618889" y="916621"/>
                </a:lnTo>
                <a:lnTo>
                  <a:pt x="2597957" y="923415"/>
                </a:lnTo>
                <a:cubicBezTo>
                  <a:pt x="2594772" y="928299"/>
                  <a:pt x="2594513" y="935560"/>
                  <a:pt x="2594513" y="944492"/>
                </a:cubicBezTo>
                <a:cubicBezTo>
                  <a:pt x="2594513" y="961434"/>
                  <a:pt x="2595320" y="971692"/>
                  <a:pt x="2617449" y="971345"/>
                </a:cubicBezTo>
                <a:cubicBezTo>
                  <a:pt x="2639116" y="971001"/>
                  <a:pt x="2645685" y="963163"/>
                  <a:pt x="2641882" y="943685"/>
                </a:cubicBezTo>
                <a:cubicBezTo>
                  <a:pt x="2643611" y="934350"/>
                  <a:pt x="2642891" y="927810"/>
                  <a:pt x="2639218" y="923488"/>
                </a:cubicBezTo>
                <a:lnTo>
                  <a:pt x="2618889" y="916621"/>
                </a:lnTo>
                <a:lnTo>
                  <a:pt x="2618947" y="916602"/>
                </a:lnTo>
                <a:close/>
                <a:moveTo>
                  <a:pt x="2488481" y="916602"/>
                </a:moveTo>
                <a:lnTo>
                  <a:pt x="2488481" y="916716"/>
                </a:lnTo>
                <a:cubicBezTo>
                  <a:pt x="2470041" y="917983"/>
                  <a:pt x="2454366" y="917523"/>
                  <a:pt x="2461051" y="943916"/>
                </a:cubicBezTo>
                <a:cubicBezTo>
                  <a:pt x="2455749" y="962932"/>
                  <a:pt x="2462319" y="971345"/>
                  <a:pt x="2484217" y="970770"/>
                </a:cubicBezTo>
                <a:cubicBezTo>
                  <a:pt x="2503349" y="970194"/>
                  <a:pt x="2514989" y="968810"/>
                  <a:pt x="2513145" y="944492"/>
                </a:cubicBezTo>
                <a:cubicBezTo>
                  <a:pt x="2511763" y="926744"/>
                  <a:pt x="2511531" y="914986"/>
                  <a:pt x="2488481" y="916602"/>
                </a:cubicBezTo>
                <a:close/>
                <a:moveTo>
                  <a:pt x="4352879" y="858975"/>
                </a:moveTo>
                <a:cubicBezTo>
                  <a:pt x="4338127" y="859090"/>
                  <a:pt x="4327523" y="860358"/>
                  <a:pt x="4328331" y="879260"/>
                </a:cubicBezTo>
                <a:lnTo>
                  <a:pt x="4328444" y="879260"/>
                </a:lnTo>
                <a:cubicBezTo>
                  <a:pt x="4329251" y="901618"/>
                  <a:pt x="4329251" y="924093"/>
                  <a:pt x="4328444" y="946450"/>
                </a:cubicBezTo>
                <a:cubicBezTo>
                  <a:pt x="4327752" y="964086"/>
                  <a:pt x="4329366" y="975034"/>
                  <a:pt x="4352531" y="975380"/>
                </a:cubicBezTo>
                <a:cubicBezTo>
                  <a:pt x="4376619" y="975841"/>
                  <a:pt x="4376852" y="963508"/>
                  <a:pt x="4375814" y="946682"/>
                </a:cubicBezTo>
                <a:cubicBezTo>
                  <a:pt x="4375352" y="937231"/>
                  <a:pt x="4375814" y="927666"/>
                  <a:pt x="4375814" y="918214"/>
                </a:cubicBezTo>
                <a:cubicBezTo>
                  <a:pt x="4375927" y="905306"/>
                  <a:pt x="4374776" y="892283"/>
                  <a:pt x="4376160" y="879490"/>
                </a:cubicBezTo>
                <a:cubicBezTo>
                  <a:pt x="4378120" y="860473"/>
                  <a:pt x="4367859" y="858975"/>
                  <a:pt x="4352879" y="858975"/>
                </a:cubicBezTo>
                <a:close/>
                <a:moveTo>
                  <a:pt x="4008850" y="858975"/>
                </a:moveTo>
                <a:cubicBezTo>
                  <a:pt x="3993981" y="858514"/>
                  <a:pt x="3990409" y="864161"/>
                  <a:pt x="3989255" y="878453"/>
                </a:cubicBezTo>
                <a:lnTo>
                  <a:pt x="3989371" y="878338"/>
                </a:lnTo>
                <a:cubicBezTo>
                  <a:pt x="3987527" y="901042"/>
                  <a:pt x="3994443" y="910146"/>
                  <a:pt x="4017724" y="906459"/>
                </a:cubicBezTo>
                <a:cubicBezTo>
                  <a:pt x="4027866" y="904845"/>
                  <a:pt x="4038468" y="906228"/>
                  <a:pt x="4048840" y="906228"/>
                </a:cubicBezTo>
                <a:cubicBezTo>
                  <a:pt x="4063592" y="906228"/>
                  <a:pt x="4078345" y="905421"/>
                  <a:pt x="4092983" y="906459"/>
                </a:cubicBezTo>
                <a:cubicBezTo>
                  <a:pt x="4109926" y="907611"/>
                  <a:pt x="4110848" y="897930"/>
                  <a:pt x="4110156" y="885253"/>
                </a:cubicBezTo>
                <a:cubicBezTo>
                  <a:pt x="4109466" y="872689"/>
                  <a:pt x="4113498" y="858167"/>
                  <a:pt x="4092061" y="858975"/>
                </a:cubicBezTo>
                <a:cubicBezTo>
                  <a:pt x="4064285" y="860012"/>
                  <a:pt x="4036510" y="859897"/>
                  <a:pt x="4008850" y="858975"/>
                </a:cubicBezTo>
                <a:close/>
                <a:moveTo>
                  <a:pt x="4215612" y="858744"/>
                </a:moveTo>
                <a:cubicBezTo>
                  <a:pt x="4196479" y="858283"/>
                  <a:pt x="4193137" y="866351"/>
                  <a:pt x="4192448" y="883524"/>
                </a:cubicBezTo>
                <a:cubicBezTo>
                  <a:pt x="4191639" y="904730"/>
                  <a:pt x="4201092" y="906804"/>
                  <a:pt x="4218725" y="907150"/>
                </a:cubicBezTo>
                <a:lnTo>
                  <a:pt x="4218725" y="907265"/>
                </a:lnTo>
                <a:cubicBezTo>
                  <a:pt x="4237857" y="907611"/>
                  <a:pt x="4243849" y="900811"/>
                  <a:pt x="4239931" y="883063"/>
                </a:cubicBezTo>
                <a:cubicBezTo>
                  <a:pt x="4245233" y="861625"/>
                  <a:pt x="4233131" y="859205"/>
                  <a:pt x="4215612" y="858744"/>
                </a:cubicBezTo>
                <a:close/>
                <a:moveTo>
                  <a:pt x="3885529" y="858744"/>
                </a:moveTo>
                <a:cubicBezTo>
                  <a:pt x="3865590" y="857476"/>
                  <a:pt x="3858790" y="863930"/>
                  <a:pt x="3858328" y="884791"/>
                </a:cubicBezTo>
                <a:cubicBezTo>
                  <a:pt x="3857868" y="908072"/>
                  <a:pt x="3870430" y="907150"/>
                  <a:pt x="3885989" y="906459"/>
                </a:cubicBezTo>
                <a:cubicBezTo>
                  <a:pt x="3895441" y="906113"/>
                  <a:pt x="3905005" y="906459"/>
                  <a:pt x="3914458" y="906459"/>
                </a:cubicBezTo>
                <a:cubicBezTo>
                  <a:pt x="3928288" y="906459"/>
                  <a:pt x="3942118" y="905537"/>
                  <a:pt x="3955835" y="906689"/>
                </a:cubicBezTo>
                <a:lnTo>
                  <a:pt x="3955948" y="906574"/>
                </a:lnTo>
                <a:cubicBezTo>
                  <a:pt x="3973927" y="908072"/>
                  <a:pt x="3975079" y="898045"/>
                  <a:pt x="3974619" y="884215"/>
                </a:cubicBezTo>
                <a:cubicBezTo>
                  <a:pt x="3974159" y="870730"/>
                  <a:pt x="3975771" y="858052"/>
                  <a:pt x="3955372" y="859090"/>
                </a:cubicBezTo>
                <a:cubicBezTo>
                  <a:pt x="3932090" y="860242"/>
                  <a:pt x="3908693" y="860127"/>
                  <a:pt x="3885529" y="858744"/>
                </a:cubicBezTo>
                <a:close/>
                <a:moveTo>
                  <a:pt x="4150035" y="858514"/>
                </a:moveTo>
                <a:cubicBezTo>
                  <a:pt x="4131362" y="858514"/>
                  <a:pt x="4125254" y="863354"/>
                  <a:pt x="4124678" y="883063"/>
                </a:cubicBezTo>
                <a:cubicBezTo>
                  <a:pt x="4123986" y="905998"/>
                  <a:pt x="4133666" y="909570"/>
                  <a:pt x="4151647" y="905998"/>
                </a:cubicBezTo>
                <a:cubicBezTo>
                  <a:pt x="4168243" y="908072"/>
                  <a:pt x="4178731" y="907381"/>
                  <a:pt x="4178731" y="884791"/>
                </a:cubicBezTo>
                <a:cubicBezTo>
                  <a:pt x="4178731" y="861740"/>
                  <a:pt x="4169857" y="858514"/>
                  <a:pt x="4150149" y="858514"/>
                </a:cubicBezTo>
                <a:close/>
                <a:moveTo>
                  <a:pt x="4485418" y="858398"/>
                </a:moveTo>
                <a:cubicBezTo>
                  <a:pt x="4466055" y="858398"/>
                  <a:pt x="4456146" y="862432"/>
                  <a:pt x="4459142" y="884100"/>
                </a:cubicBezTo>
                <a:cubicBezTo>
                  <a:pt x="4460639" y="895164"/>
                  <a:pt x="4459371" y="906574"/>
                  <a:pt x="4459258" y="917868"/>
                </a:cubicBezTo>
                <a:lnTo>
                  <a:pt x="4452509" y="926450"/>
                </a:lnTo>
                <a:lnTo>
                  <a:pt x="4444390" y="918446"/>
                </a:lnTo>
                <a:cubicBezTo>
                  <a:pt x="4444043" y="904615"/>
                  <a:pt x="4443697" y="890785"/>
                  <a:pt x="4444043" y="876953"/>
                </a:cubicBezTo>
                <a:cubicBezTo>
                  <a:pt x="4444390" y="865313"/>
                  <a:pt x="4440355" y="859897"/>
                  <a:pt x="4427909" y="858975"/>
                </a:cubicBezTo>
                <a:cubicBezTo>
                  <a:pt x="4406817" y="857361"/>
                  <a:pt x="4391718" y="859780"/>
                  <a:pt x="4396561" y="886981"/>
                </a:cubicBezTo>
                <a:cubicBezTo>
                  <a:pt x="4398172" y="896201"/>
                  <a:pt x="4396788" y="905882"/>
                  <a:pt x="4396788" y="915448"/>
                </a:cubicBezTo>
                <a:cubicBezTo>
                  <a:pt x="4396710" y="954481"/>
                  <a:pt x="4415882" y="973997"/>
                  <a:pt x="4454301" y="973997"/>
                </a:cubicBezTo>
                <a:cubicBezTo>
                  <a:pt x="4492411" y="973997"/>
                  <a:pt x="4511503" y="955286"/>
                  <a:pt x="4511580" y="917868"/>
                </a:cubicBezTo>
                <a:cubicBezTo>
                  <a:pt x="4511580" y="906574"/>
                  <a:pt x="4510313" y="895164"/>
                  <a:pt x="4511810" y="884100"/>
                </a:cubicBezTo>
                <a:cubicBezTo>
                  <a:pt x="4514922" y="862317"/>
                  <a:pt x="4504780" y="858398"/>
                  <a:pt x="4485418" y="858398"/>
                </a:cubicBezTo>
                <a:close/>
                <a:moveTo>
                  <a:pt x="4285110" y="858398"/>
                </a:moveTo>
                <a:cubicBezTo>
                  <a:pt x="4265518" y="858167"/>
                  <a:pt x="4259639" y="864161"/>
                  <a:pt x="4260329" y="883524"/>
                </a:cubicBezTo>
                <a:cubicBezTo>
                  <a:pt x="4260905" y="900350"/>
                  <a:pt x="4262749" y="911299"/>
                  <a:pt x="4282919" y="905882"/>
                </a:cubicBezTo>
                <a:cubicBezTo>
                  <a:pt x="4302282" y="910146"/>
                  <a:pt x="4309429" y="902886"/>
                  <a:pt x="4308850" y="882832"/>
                </a:cubicBezTo>
                <a:cubicBezTo>
                  <a:pt x="4308390" y="865313"/>
                  <a:pt x="4303780" y="858629"/>
                  <a:pt x="4285110" y="858398"/>
                </a:cubicBezTo>
                <a:close/>
                <a:moveTo>
                  <a:pt x="10048656" y="858167"/>
                </a:moveTo>
                <a:cubicBezTo>
                  <a:pt x="10032521" y="857476"/>
                  <a:pt x="10029294" y="864161"/>
                  <a:pt x="10028142" y="879260"/>
                </a:cubicBezTo>
                <a:cubicBezTo>
                  <a:pt x="10026528" y="901157"/>
                  <a:pt x="10033674" y="908994"/>
                  <a:pt x="10055226" y="905767"/>
                </a:cubicBezTo>
                <a:cubicBezTo>
                  <a:pt x="10064562" y="904384"/>
                  <a:pt x="10074243" y="905537"/>
                  <a:pt x="10083693" y="905537"/>
                </a:cubicBezTo>
                <a:cubicBezTo>
                  <a:pt x="10097523" y="905537"/>
                  <a:pt x="10111468" y="904154"/>
                  <a:pt x="10125069" y="905882"/>
                </a:cubicBezTo>
                <a:cubicBezTo>
                  <a:pt x="10146852" y="908764"/>
                  <a:pt x="10143280" y="894588"/>
                  <a:pt x="10143739" y="881793"/>
                </a:cubicBezTo>
                <a:cubicBezTo>
                  <a:pt x="10144202" y="867503"/>
                  <a:pt x="10143856" y="856670"/>
                  <a:pt x="10123801" y="858167"/>
                </a:cubicBezTo>
                <a:cubicBezTo>
                  <a:pt x="10098792" y="859897"/>
                  <a:pt x="10073666" y="859205"/>
                  <a:pt x="10048656" y="858167"/>
                </a:cubicBezTo>
                <a:close/>
                <a:moveTo>
                  <a:pt x="1676181" y="858167"/>
                </a:moveTo>
                <a:cubicBezTo>
                  <a:pt x="1660046" y="857476"/>
                  <a:pt x="1656819" y="864161"/>
                  <a:pt x="1655667" y="879260"/>
                </a:cubicBezTo>
                <a:cubicBezTo>
                  <a:pt x="1654053" y="901157"/>
                  <a:pt x="1661199" y="908994"/>
                  <a:pt x="1682751" y="905767"/>
                </a:cubicBezTo>
                <a:cubicBezTo>
                  <a:pt x="1692087" y="904384"/>
                  <a:pt x="1701768" y="905537"/>
                  <a:pt x="1711218" y="905537"/>
                </a:cubicBezTo>
                <a:cubicBezTo>
                  <a:pt x="1725048" y="905537"/>
                  <a:pt x="1738993" y="904154"/>
                  <a:pt x="1752594" y="905882"/>
                </a:cubicBezTo>
                <a:cubicBezTo>
                  <a:pt x="1774377" y="908764"/>
                  <a:pt x="1770805" y="894588"/>
                  <a:pt x="1771264" y="881793"/>
                </a:cubicBezTo>
                <a:cubicBezTo>
                  <a:pt x="1771727" y="867503"/>
                  <a:pt x="1771381" y="856670"/>
                  <a:pt x="1751326" y="858167"/>
                </a:cubicBezTo>
                <a:cubicBezTo>
                  <a:pt x="1726317" y="859897"/>
                  <a:pt x="1701191" y="859205"/>
                  <a:pt x="1676181" y="858167"/>
                </a:cubicBezTo>
                <a:close/>
                <a:moveTo>
                  <a:pt x="10250002" y="857937"/>
                </a:moveTo>
                <a:lnTo>
                  <a:pt x="10250002" y="858052"/>
                </a:lnTo>
                <a:cubicBezTo>
                  <a:pt x="10228335" y="856209"/>
                  <a:pt x="10227528" y="866581"/>
                  <a:pt x="10226375" y="883754"/>
                </a:cubicBezTo>
                <a:cubicBezTo>
                  <a:pt x="10224992" y="905882"/>
                  <a:pt x="10235826" y="907841"/>
                  <a:pt x="10252768" y="905076"/>
                </a:cubicBezTo>
                <a:cubicBezTo>
                  <a:pt x="10270287" y="908187"/>
                  <a:pt x="10280083" y="905998"/>
                  <a:pt x="10280314" y="882602"/>
                </a:cubicBezTo>
                <a:cubicBezTo>
                  <a:pt x="10280544" y="856900"/>
                  <a:pt x="10267291" y="859320"/>
                  <a:pt x="10250002" y="857937"/>
                </a:cubicBezTo>
                <a:close/>
                <a:moveTo>
                  <a:pt x="9988956" y="857937"/>
                </a:moveTo>
                <a:cubicBezTo>
                  <a:pt x="9963024" y="859205"/>
                  <a:pt x="9936860" y="858859"/>
                  <a:pt x="9910929" y="858167"/>
                </a:cubicBezTo>
                <a:cubicBezTo>
                  <a:pt x="9897330" y="857822"/>
                  <a:pt x="9893296" y="863008"/>
                  <a:pt x="9892720" y="876377"/>
                </a:cubicBezTo>
                <a:cubicBezTo>
                  <a:pt x="9891798" y="896432"/>
                  <a:pt x="9893642" y="910492"/>
                  <a:pt x="9919574" y="905767"/>
                </a:cubicBezTo>
                <a:cubicBezTo>
                  <a:pt x="9929600" y="903923"/>
                  <a:pt x="9940319" y="905421"/>
                  <a:pt x="9950692" y="905421"/>
                </a:cubicBezTo>
                <a:cubicBezTo>
                  <a:pt x="9963716" y="905306"/>
                  <a:pt x="9976855" y="903923"/>
                  <a:pt x="9989647" y="905652"/>
                </a:cubicBezTo>
                <a:cubicBezTo>
                  <a:pt x="10010854" y="908533"/>
                  <a:pt x="10008202" y="894588"/>
                  <a:pt x="10009356" y="881565"/>
                </a:cubicBezTo>
                <a:lnTo>
                  <a:pt x="10009470" y="881565"/>
                </a:lnTo>
                <a:cubicBezTo>
                  <a:pt x="10010854" y="865890"/>
                  <a:pt x="10007512" y="857015"/>
                  <a:pt x="9988956" y="857937"/>
                </a:cubicBezTo>
                <a:close/>
                <a:moveTo>
                  <a:pt x="8836661" y="857937"/>
                </a:moveTo>
                <a:cubicBezTo>
                  <a:pt x="8823176" y="857592"/>
                  <a:pt x="8818796" y="862663"/>
                  <a:pt x="8818336" y="876033"/>
                </a:cubicBezTo>
                <a:cubicBezTo>
                  <a:pt x="8817644" y="895740"/>
                  <a:pt x="8818796" y="910492"/>
                  <a:pt x="8845074" y="905537"/>
                </a:cubicBezTo>
                <a:cubicBezTo>
                  <a:pt x="8855102" y="903577"/>
                  <a:pt x="8865820" y="905191"/>
                  <a:pt x="8876193" y="905191"/>
                </a:cubicBezTo>
                <a:cubicBezTo>
                  <a:pt x="8890138" y="905191"/>
                  <a:pt x="8904084" y="904269"/>
                  <a:pt x="8917798" y="905421"/>
                </a:cubicBezTo>
                <a:lnTo>
                  <a:pt x="8917798" y="905537"/>
                </a:lnTo>
                <a:cubicBezTo>
                  <a:pt x="8937968" y="907150"/>
                  <a:pt x="8934511" y="893551"/>
                  <a:pt x="8934626" y="881793"/>
                </a:cubicBezTo>
                <a:cubicBezTo>
                  <a:pt x="8934741" y="869462"/>
                  <a:pt x="8936815" y="857131"/>
                  <a:pt x="8917222" y="857937"/>
                </a:cubicBezTo>
                <a:cubicBezTo>
                  <a:pt x="8890368" y="859090"/>
                  <a:pt x="8863514" y="858629"/>
                  <a:pt x="8836661" y="857937"/>
                </a:cubicBezTo>
                <a:close/>
                <a:moveTo>
                  <a:pt x="1877527" y="857937"/>
                </a:moveTo>
                <a:lnTo>
                  <a:pt x="1877527" y="858052"/>
                </a:lnTo>
                <a:cubicBezTo>
                  <a:pt x="1855860" y="856209"/>
                  <a:pt x="1855053" y="866581"/>
                  <a:pt x="1853900" y="883754"/>
                </a:cubicBezTo>
                <a:cubicBezTo>
                  <a:pt x="1852517" y="905882"/>
                  <a:pt x="1863351" y="907841"/>
                  <a:pt x="1880293" y="905076"/>
                </a:cubicBezTo>
                <a:cubicBezTo>
                  <a:pt x="1897812" y="908187"/>
                  <a:pt x="1907608" y="905998"/>
                  <a:pt x="1907839" y="882602"/>
                </a:cubicBezTo>
                <a:cubicBezTo>
                  <a:pt x="1908069" y="856900"/>
                  <a:pt x="1894816" y="859320"/>
                  <a:pt x="1877527" y="857937"/>
                </a:cubicBezTo>
                <a:close/>
                <a:moveTo>
                  <a:pt x="1616481" y="857937"/>
                </a:moveTo>
                <a:cubicBezTo>
                  <a:pt x="1590549" y="859205"/>
                  <a:pt x="1564385" y="858859"/>
                  <a:pt x="1538454" y="858167"/>
                </a:cubicBezTo>
                <a:cubicBezTo>
                  <a:pt x="1524855" y="857822"/>
                  <a:pt x="1520821" y="863008"/>
                  <a:pt x="1520245" y="876377"/>
                </a:cubicBezTo>
                <a:cubicBezTo>
                  <a:pt x="1519323" y="896432"/>
                  <a:pt x="1521167" y="910492"/>
                  <a:pt x="1547099" y="905767"/>
                </a:cubicBezTo>
                <a:cubicBezTo>
                  <a:pt x="1557125" y="903923"/>
                  <a:pt x="1567844" y="905421"/>
                  <a:pt x="1578217" y="905421"/>
                </a:cubicBezTo>
                <a:cubicBezTo>
                  <a:pt x="1591241" y="905306"/>
                  <a:pt x="1604380" y="903923"/>
                  <a:pt x="1617172" y="905652"/>
                </a:cubicBezTo>
                <a:cubicBezTo>
                  <a:pt x="1638379" y="908533"/>
                  <a:pt x="1635727" y="894588"/>
                  <a:pt x="1636881" y="881565"/>
                </a:cubicBezTo>
                <a:lnTo>
                  <a:pt x="1636995" y="881565"/>
                </a:lnTo>
                <a:cubicBezTo>
                  <a:pt x="1638379" y="865890"/>
                  <a:pt x="1635037" y="857015"/>
                  <a:pt x="1616481" y="857937"/>
                </a:cubicBezTo>
                <a:close/>
                <a:moveTo>
                  <a:pt x="464186" y="857937"/>
                </a:moveTo>
                <a:cubicBezTo>
                  <a:pt x="450701" y="857592"/>
                  <a:pt x="446321" y="862663"/>
                  <a:pt x="445861" y="876033"/>
                </a:cubicBezTo>
                <a:cubicBezTo>
                  <a:pt x="445169" y="895740"/>
                  <a:pt x="446321" y="910492"/>
                  <a:pt x="472599" y="905537"/>
                </a:cubicBezTo>
                <a:cubicBezTo>
                  <a:pt x="482627" y="903577"/>
                  <a:pt x="493345" y="905191"/>
                  <a:pt x="503718" y="905191"/>
                </a:cubicBezTo>
                <a:cubicBezTo>
                  <a:pt x="517663" y="905191"/>
                  <a:pt x="531609" y="904269"/>
                  <a:pt x="545323" y="905421"/>
                </a:cubicBezTo>
                <a:lnTo>
                  <a:pt x="545323" y="905537"/>
                </a:lnTo>
                <a:cubicBezTo>
                  <a:pt x="565493" y="907150"/>
                  <a:pt x="562036" y="893551"/>
                  <a:pt x="562151" y="881793"/>
                </a:cubicBezTo>
                <a:cubicBezTo>
                  <a:pt x="562266" y="869462"/>
                  <a:pt x="564340" y="857131"/>
                  <a:pt x="544747" y="857937"/>
                </a:cubicBezTo>
                <a:cubicBezTo>
                  <a:pt x="517893" y="859090"/>
                  <a:pt x="491039" y="858629"/>
                  <a:pt x="464186" y="857937"/>
                </a:cubicBezTo>
                <a:close/>
                <a:moveTo>
                  <a:pt x="11262034" y="857822"/>
                </a:moveTo>
                <a:cubicBezTo>
                  <a:pt x="11244977" y="857246"/>
                  <a:pt x="11232646" y="857476"/>
                  <a:pt x="11232646" y="881565"/>
                </a:cubicBezTo>
                <a:cubicBezTo>
                  <a:pt x="11232530" y="904730"/>
                  <a:pt x="11242903" y="907034"/>
                  <a:pt x="11260766" y="905537"/>
                </a:cubicBezTo>
                <a:cubicBezTo>
                  <a:pt x="11270218" y="904845"/>
                  <a:pt x="11279784" y="905421"/>
                  <a:pt x="11289350" y="905421"/>
                </a:cubicBezTo>
                <a:cubicBezTo>
                  <a:pt x="11301452" y="905421"/>
                  <a:pt x="11313668" y="904615"/>
                  <a:pt x="11325654" y="905652"/>
                </a:cubicBezTo>
                <a:cubicBezTo>
                  <a:pt x="11342941" y="907150"/>
                  <a:pt x="11350434" y="902309"/>
                  <a:pt x="11349858" y="882948"/>
                </a:cubicBezTo>
                <a:cubicBezTo>
                  <a:pt x="11349282" y="864046"/>
                  <a:pt x="11343864" y="856439"/>
                  <a:pt x="11324271" y="857822"/>
                </a:cubicBezTo>
                <a:cubicBezTo>
                  <a:pt x="11303640" y="859205"/>
                  <a:pt x="11282780" y="858398"/>
                  <a:pt x="11262034" y="857822"/>
                </a:cubicBezTo>
                <a:close/>
                <a:moveTo>
                  <a:pt x="7630314" y="857822"/>
                </a:moveTo>
                <a:cubicBezTo>
                  <a:pt x="7618327" y="857707"/>
                  <a:pt x="7613833" y="863239"/>
                  <a:pt x="7613372" y="875111"/>
                </a:cubicBezTo>
                <a:cubicBezTo>
                  <a:pt x="7612565" y="894242"/>
                  <a:pt x="7613372" y="909916"/>
                  <a:pt x="7639879" y="905421"/>
                </a:cubicBezTo>
                <a:cubicBezTo>
                  <a:pt x="7649906" y="903693"/>
                  <a:pt x="7660510" y="905076"/>
                  <a:pt x="7670882" y="905076"/>
                </a:cubicBezTo>
                <a:cubicBezTo>
                  <a:pt x="7684712" y="904960"/>
                  <a:pt x="7698542" y="904269"/>
                  <a:pt x="7712258" y="905191"/>
                </a:cubicBezTo>
                <a:cubicBezTo>
                  <a:pt x="7726896" y="906113"/>
                  <a:pt x="7730353" y="898622"/>
                  <a:pt x="7728739" y="886290"/>
                </a:cubicBezTo>
                <a:lnTo>
                  <a:pt x="7728624" y="886520"/>
                </a:lnTo>
                <a:cubicBezTo>
                  <a:pt x="7727126" y="875111"/>
                  <a:pt x="7734848" y="858283"/>
                  <a:pt x="7713065" y="858052"/>
                </a:cubicBezTo>
                <a:cubicBezTo>
                  <a:pt x="7685520" y="857822"/>
                  <a:pt x="7657859" y="858052"/>
                  <a:pt x="7630314" y="857822"/>
                </a:cubicBezTo>
                <a:close/>
                <a:moveTo>
                  <a:pt x="2889559" y="857822"/>
                </a:moveTo>
                <a:cubicBezTo>
                  <a:pt x="2872502" y="857246"/>
                  <a:pt x="2860171" y="857476"/>
                  <a:pt x="2860171" y="881565"/>
                </a:cubicBezTo>
                <a:cubicBezTo>
                  <a:pt x="2860055" y="904730"/>
                  <a:pt x="2870428" y="907034"/>
                  <a:pt x="2888291" y="905537"/>
                </a:cubicBezTo>
                <a:cubicBezTo>
                  <a:pt x="2897743" y="904845"/>
                  <a:pt x="2907309" y="905421"/>
                  <a:pt x="2916875" y="905421"/>
                </a:cubicBezTo>
                <a:cubicBezTo>
                  <a:pt x="2928977" y="905421"/>
                  <a:pt x="2941193" y="904615"/>
                  <a:pt x="2953179" y="905652"/>
                </a:cubicBezTo>
                <a:cubicBezTo>
                  <a:pt x="2970466" y="907150"/>
                  <a:pt x="2977959" y="902309"/>
                  <a:pt x="2977383" y="882948"/>
                </a:cubicBezTo>
                <a:cubicBezTo>
                  <a:pt x="2976807" y="864046"/>
                  <a:pt x="2971389" y="856439"/>
                  <a:pt x="2951796" y="857822"/>
                </a:cubicBezTo>
                <a:cubicBezTo>
                  <a:pt x="2931165" y="859205"/>
                  <a:pt x="2910305" y="858398"/>
                  <a:pt x="2889559" y="857822"/>
                </a:cubicBezTo>
                <a:close/>
                <a:moveTo>
                  <a:pt x="8706771" y="857707"/>
                </a:moveTo>
                <a:cubicBezTo>
                  <a:pt x="8693633" y="857476"/>
                  <a:pt x="8688792" y="862086"/>
                  <a:pt x="8687870" y="875572"/>
                </a:cubicBezTo>
                <a:lnTo>
                  <a:pt x="8687754" y="875687"/>
                </a:lnTo>
                <a:cubicBezTo>
                  <a:pt x="8686372" y="896201"/>
                  <a:pt x="8689598" y="909570"/>
                  <a:pt x="8714840" y="905421"/>
                </a:cubicBezTo>
                <a:cubicBezTo>
                  <a:pt x="8724174" y="903923"/>
                  <a:pt x="8733856" y="905191"/>
                  <a:pt x="8743307" y="905191"/>
                </a:cubicBezTo>
                <a:cubicBezTo>
                  <a:pt x="8757136" y="905191"/>
                  <a:pt x="8770968" y="904269"/>
                  <a:pt x="8784682" y="905421"/>
                </a:cubicBezTo>
                <a:cubicBezTo>
                  <a:pt x="8802778" y="906920"/>
                  <a:pt x="8803700" y="896778"/>
                  <a:pt x="8803583" y="883063"/>
                </a:cubicBezTo>
                <a:cubicBezTo>
                  <a:pt x="8803353" y="869116"/>
                  <a:pt x="8804160" y="857015"/>
                  <a:pt x="8784337" y="857707"/>
                </a:cubicBezTo>
                <a:cubicBezTo>
                  <a:pt x="8758519" y="858514"/>
                  <a:pt x="8732588" y="858283"/>
                  <a:pt x="8706771" y="857707"/>
                </a:cubicBezTo>
                <a:close/>
                <a:moveTo>
                  <a:pt x="7494893" y="857707"/>
                </a:moveTo>
                <a:cubicBezTo>
                  <a:pt x="7483021" y="857592"/>
                  <a:pt x="7478641" y="862547"/>
                  <a:pt x="7477604" y="874533"/>
                </a:cubicBezTo>
                <a:cubicBezTo>
                  <a:pt x="7475760" y="896316"/>
                  <a:pt x="7480140" y="909801"/>
                  <a:pt x="7506187" y="905306"/>
                </a:cubicBezTo>
                <a:cubicBezTo>
                  <a:pt x="7515407" y="903808"/>
                  <a:pt x="7525203" y="905076"/>
                  <a:pt x="7534654" y="905076"/>
                </a:cubicBezTo>
                <a:cubicBezTo>
                  <a:pt x="7547678" y="905076"/>
                  <a:pt x="7560701" y="904038"/>
                  <a:pt x="7573494" y="905306"/>
                </a:cubicBezTo>
                <a:cubicBezTo>
                  <a:pt x="7590551" y="907034"/>
                  <a:pt x="7594239" y="898737"/>
                  <a:pt x="7593317" y="884100"/>
                </a:cubicBezTo>
                <a:cubicBezTo>
                  <a:pt x="7592511" y="871306"/>
                  <a:pt x="7596199" y="857131"/>
                  <a:pt x="7575223" y="857707"/>
                </a:cubicBezTo>
                <a:cubicBezTo>
                  <a:pt x="7548484" y="858398"/>
                  <a:pt x="7521746" y="858052"/>
                  <a:pt x="7495008" y="857707"/>
                </a:cubicBezTo>
                <a:close/>
                <a:moveTo>
                  <a:pt x="6288313" y="857707"/>
                </a:moveTo>
                <a:lnTo>
                  <a:pt x="6288197" y="857822"/>
                </a:lnTo>
                <a:lnTo>
                  <a:pt x="6288199" y="857822"/>
                </a:lnTo>
                <a:lnTo>
                  <a:pt x="6273101" y="873035"/>
                </a:lnTo>
                <a:cubicBezTo>
                  <a:pt x="6270794" y="904384"/>
                  <a:pt x="6270910" y="905076"/>
                  <a:pt x="6301797" y="905076"/>
                </a:cubicBezTo>
                <a:cubicBezTo>
                  <a:pt x="6311250" y="905191"/>
                  <a:pt x="6320814" y="905076"/>
                  <a:pt x="6330266" y="905076"/>
                </a:cubicBezTo>
                <a:cubicBezTo>
                  <a:pt x="6344094" y="905076"/>
                  <a:pt x="6358043" y="903923"/>
                  <a:pt x="6371754" y="905306"/>
                </a:cubicBezTo>
                <a:cubicBezTo>
                  <a:pt x="6389735" y="907150"/>
                  <a:pt x="6389043" y="896201"/>
                  <a:pt x="6388124" y="884446"/>
                </a:cubicBezTo>
                <a:cubicBezTo>
                  <a:pt x="6387200" y="872689"/>
                  <a:pt x="6393424" y="857015"/>
                  <a:pt x="6371178" y="857707"/>
                </a:cubicBezTo>
                <a:lnTo>
                  <a:pt x="6288199" y="857822"/>
                </a:lnTo>
                <a:close/>
                <a:moveTo>
                  <a:pt x="5162180" y="857707"/>
                </a:moveTo>
                <a:cubicBezTo>
                  <a:pt x="5134636" y="858398"/>
                  <a:pt x="5106975" y="857937"/>
                  <a:pt x="5079315" y="858052"/>
                </a:cubicBezTo>
                <a:cubicBezTo>
                  <a:pt x="5072398" y="858167"/>
                  <a:pt x="5065947" y="857822"/>
                  <a:pt x="5063294" y="867157"/>
                </a:cubicBezTo>
                <a:lnTo>
                  <a:pt x="5063178" y="867157"/>
                </a:lnTo>
                <a:cubicBezTo>
                  <a:pt x="5055802" y="892974"/>
                  <a:pt x="5064331" y="904960"/>
                  <a:pt x="5091071" y="904960"/>
                </a:cubicBezTo>
                <a:cubicBezTo>
                  <a:pt x="5100521" y="904960"/>
                  <a:pt x="5110088" y="904960"/>
                  <a:pt x="5119538" y="904960"/>
                </a:cubicBezTo>
                <a:cubicBezTo>
                  <a:pt x="5133368" y="904960"/>
                  <a:pt x="5147312" y="903808"/>
                  <a:pt x="5161029" y="905191"/>
                </a:cubicBezTo>
                <a:cubicBezTo>
                  <a:pt x="5177857" y="906804"/>
                  <a:pt x="5180045" y="897930"/>
                  <a:pt x="5178201" y="885022"/>
                </a:cubicBezTo>
                <a:cubicBezTo>
                  <a:pt x="5176590" y="873841"/>
                  <a:pt x="5185117" y="857131"/>
                  <a:pt x="5162180" y="857707"/>
                </a:cubicBezTo>
                <a:close/>
                <a:moveTo>
                  <a:pt x="334296" y="857707"/>
                </a:moveTo>
                <a:cubicBezTo>
                  <a:pt x="321158" y="857476"/>
                  <a:pt x="316317" y="862086"/>
                  <a:pt x="315395" y="875572"/>
                </a:cubicBezTo>
                <a:lnTo>
                  <a:pt x="315279" y="875687"/>
                </a:lnTo>
                <a:cubicBezTo>
                  <a:pt x="313897" y="896201"/>
                  <a:pt x="317123" y="909570"/>
                  <a:pt x="342365" y="905421"/>
                </a:cubicBezTo>
                <a:cubicBezTo>
                  <a:pt x="351699" y="903923"/>
                  <a:pt x="361381" y="905191"/>
                  <a:pt x="370832" y="905191"/>
                </a:cubicBezTo>
                <a:cubicBezTo>
                  <a:pt x="384661" y="905191"/>
                  <a:pt x="398493" y="904269"/>
                  <a:pt x="412207" y="905421"/>
                </a:cubicBezTo>
                <a:cubicBezTo>
                  <a:pt x="430303" y="906920"/>
                  <a:pt x="431225" y="896778"/>
                  <a:pt x="431108" y="883063"/>
                </a:cubicBezTo>
                <a:cubicBezTo>
                  <a:pt x="430878" y="869116"/>
                  <a:pt x="431685" y="857015"/>
                  <a:pt x="411862" y="857707"/>
                </a:cubicBezTo>
                <a:cubicBezTo>
                  <a:pt x="386044" y="858514"/>
                  <a:pt x="360113" y="858283"/>
                  <a:pt x="334296" y="857707"/>
                </a:cubicBezTo>
                <a:close/>
                <a:moveTo>
                  <a:pt x="5297258" y="857592"/>
                </a:moveTo>
                <a:cubicBezTo>
                  <a:pt x="5269711" y="858398"/>
                  <a:pt x="5242050" y="857822"/>
                  <a:pt x="5214389" y="857822"/>
                </a:cubicBezTo>
                <a:cubicBezTo>
                  <a:pt x="5207359" y="857822"/>
                  <a:pt x="5201251" y="857592"/>
                  <a:pt x="5198832" y="867157"/>
                </a:cubicBezTo>
                <a:cubicBezTo>
                  <a:pt x="5191917" y="894127"/>
                  <a:pt x="5199408" y="904845"/>
                  <a:pt x="5226838" y="904845"/>
                </a:cubicBezTo>
                <a:cubicBezTo>
                  <a:pt x="5236288" y="904845"/>
                  <a:pt x="5245854" y="904845"/>
                  <a:pt x="5255307" y="904845"/>
                </a:cubicBezTo>
                <a:cubicBezTo>
                  <a:pt x="5269135" y="904845"/>
                  <a:pt x="5283082" y="903693"/>
                  <a:pt x="5296796" y="905076"/>
                </a:cubicBezTo>
                <a:cubicBezTo>
                  <a:pt x="5313968" y="906920"/>
                  <a:pt x="5314893" y="897008"/>
                  <a:pt x="5313625" y="884676"/>
                </a:cubicBezTo>
                <a:cubicBezTo>
                  <a:pt x="5312356" y="873150"/>
                  <a:pt x="5319848" y="857015"/>
                  <a:pt x="5297258" y="857592"/>
                </a:cubicBezTo>
                <a:close/>
                <a:moveTo>
                  <a:pt x="10188574" y="857476"/>
                </a:moveTo>
                <a:cubicBezTo>
                  <a:pt x="10170594" y="857707"/>
                  <a:pt x="10159876" y="861164"/>
                  <a:pt x="10164716" y="881680"/>
                </a:cubicBezTo>
                <a:cubicBezTo>
                  <a:pt x="10161142" y="898506"/>
                  <a:pt x="10165406" y="906574"/>
                  <a:pt x="10185115" y="905998"/>
                </a:cubicBezTo>
                <a:cubicBezTo>
                  <a:pt x="10203440" y="905537"/>
                  <a:pt x="10213698" y="903693"/>
                  <a:pt x="10212431" y="881334"/>
                </a:cubicBezTo>
                <a:cubicBezTo>
                  <a:pt x="10211508" y="863815"/>
                  <a:pt x="10206782" y="857361"/>
                  <a:pt x="10188574" y="857592"/>
                </a:cubicBezTo>
                <a:close/>
                <a:moveTo>
                  <a:pt x="1816099" y="857476"/>
                </a:moveTo>
                <a:cubicBezTo>
                  <a:pt x="1798119" y="857707"/>
                  <a:pt x="1787401" y="861164"/>
                  <a:pt x="1792241" y="881680"/>
                </a:cubicBezTo>
                <a:cubicBezTo>
                  <a:pt x="1788667" y="898506"/>
                  <a:pt x="1792931" y="906574"/>
                  <a:pt x="1812640" y="905998"/>
                </a:cubicBezTo>
                <a:cubicBezTo>
                  <a:pt x="1830965" y="905537"/>
                  <a:pt x="1841223" y="903693"/>
                  <a:pt x="1839956" y="881334"/>
                </a:cubicBezTo>
                <a:cubicBezTo>
                  <a:pt x="1839033" y="863815"/>
                  <a:pt x="1834307" y="857361"/>
                  <a:pt x="1816099" y="857592"/>
                </a:cubicBezTo>
                <a:close/>
                <a:moveTo>
                  <a:pt x="6629693" y="857361"/>
                </a:moveTo>
                <a:lnTo>
                  <a:pt x="6629693" y="857476"/>
                </a:lnTo>
                <a:cubicBezTo>
                  <a:pt x="6607448" y="855748"/>
                  <a:pt x="6607448" y="867388"/>
                  <a:pt x="6606640" y="884100"/>
                </a:cubicBezTo>
                <a:cubicBezTo>
                  <a:pt x="6605721" y="904038"/>
                  <a:pt x="6614132" y="908418"/>
                  <a:pt x="6631188" y="904845"/>
                </a:cubicBezTo>
                <a:cubicBezTo>
                  <a:pt x="6653203" y="909916"/>
                  <a:pt x="6654126" y="897354"/>
                  <a:pt x="6654934" y="879951"/>
                </a:cubicBezTo>
                <a:cubicBezTo>
                  <a:pt x="6655853" y="859320"/>
                  <a:pt x="6645597" y="858629"/>
                  <a:pt x="6629693" y="857361"/>
                </a:cubicBezTo>
                <a:close/>
                <a:moveTo>
                  <a:pt x="6429845" y="857361"/>
                </a:moveTo>
                <a:cubicBezTo>
                  <a:pt x="6408984" y="855863"/>
                  <a:pt x="6403451" y="863008"/>
                  <a:pt x="6402876" y="883524"/>
                </a:cubicBezTo>
                <a:cubicBezTo>
                  <a:pt x="6402300" y="907150"/>
                  <a:pt x="6415435" y="905652"/>
                  <a:pt x="6430764" y="905076"/>
                </a:cubicBezTo>
                <a:cubicBezTo>
                  <a:pt x="6442061" y="904730"/>
                  <a:pt x="6453241" y="905076"/>
                  <a:pt x="6464535" y="905076"/>
                </a:cubicBezTo>
                <a:cubicBezTo>
                  <a:pt x="6478365" y="905076"/>
                  <a:pt x="6492309" y="903808"/>
                  <a:pt x="6506026" y="905421"/>
                </a:cubicBezTo>
                <a:lnTo>
                  <a:pt x="6506026" y="905306"/>
                </a:lnTo>
                <a:cubicBezTo>
                  <a:pt x="6525735" y="907611"/>
                  <a:pt x="6523890" y="895279"/>
                  <a:pt x="6523890" y="882832"/>
                </a:cubicBezTo>
                <a:cubicBezTo>
                  <a:pt x="6523890" y="869579"/>
                  <a:pt x="6525965" y="856554"/>
                  <a:pt x="6505104" y="857592"/>
                </a:cubicBezTo>
                <a:cubicBezTo>
                  <a:pt x="6480094" y="858859"/>
                  <a:pt x="6454852" y="859205"/>
                  <a:pt x="6429845" y="857361"/>
                </a:cubicBezTo>
                <a:close/>
                <a:moveTo>
                  <a:pt x="7772420" y="857246"/>
                </a:moveTo>
                <a:cubicBezTo>
                  <a:pt x="7759857" y="858629"/>
                  <a:pt x="7745221" y="855402"/>
                  <a:pt x="7745911" y="875802"/>
                </a:cubicBezTo>
                <a:cubicBezTo>
                  <a:pt x="7746603" y="895164"/>
                  <a:pt x="7750637" y="907381"/>
                  <a:pt x="7775417" y="905882"/>
                </a:cubicBezTo>
                <a:cubicBezTo>
                  <a:pt x="7794549" y="904730"/>
                  <a:pt x="7799735" y="898622"/>
                  <a:pt x="7796047" y="881565"/>
                </a:cubicBezTo>
                <a:cubicBezTo>
                  <a:pt x="7800541" y="861510"/>
                  <a:pt x="7790975" y="855517"/>
                  <a:pt x="7772420" y="857361"/>
                </a:cubicBezTo>
                <a:close/>
                <a:moveTo>
                  <a:pt x="6562039" y="857246"/>
                </a:moveTo>
                <a:cubicBezTo>
                  <a:pt x="6540946" y="856670"/>
                  <a:pt x="6539795" y="866581"/>
                  <a:pt x="6538642" y="883639"/>
                </a:cubicBezTo>
                <a:cubicBezTo>
                  <a:pt x="6537836" y="895337"/>
                  <a:pt x="6540745" y="900552"/>
                  <a:pt x="6545775" y="902987"/>
                </a:cubicBezTo>
                <a:lnTo>
                  <a:pt x="6565533" y="905641"/>
                </a:lnTo>
                <a:lnTo>
                  <a:pt x="6565495" y="905652"/>
                </a:lnTo>
                <a:lnTo>
                  <a:pt x="6565611" y="905652"/>
                </a:lnTo>
                <a:lnTo>
                  <a:pt x="6565533" y="905641"/>
                </a:lnTo>
                <a:lnTo>
                  <a:pt x="6584427" y="900321"/>
                </a:lnTo>
                <a:cubicBezTo>
                  <a:pt x="6587481" y="896143"/>
                  <a:pt x="6587624" y="889689"/>
                  <a:pt x="6585895" y="881334"/>
                </a:cubicBezTo>
                <a:cubicBezTo>
                  <a:pt x="6590736" y="860819"/>
                  <a:pt x="6580132" y="857707"/>
                  <a:pt x="6562039" y="857246"/>
                </a:cubicBezTo>
                <a:close/>
                <a:moveTo>
                  <a:pt x="5354537" y="857131"/>
                </a:moveTo>
                <a:cubicBezTo>
                  <a:pt x="5332065" y="856209"/>
                  <a:pt x="5335291" y="869347"/>
                  <a:pt x="5334023" y="883524"/>
                </a:cubicBezTo>
                <a:cubicBezTo>
                  <a:pt x="5332294" y="902886"/>
                  <a:pt x="5340361" y="908533"/>
                  <a:pt x="5357881" y="904499"/>
                </a:cubicBezTo>
                <a:cubicBezTo>
                  <a:pt x="5366927" y="906401"/>
                  <a:pt x="5372922" y="905709"/>
                  <a:pt x="5376724" y="902180"/>
                </a:cubicBezTo>
                <a:lnTo>
                  <a:pt x="5382412" y="882891"/>
                </a:lnTo>
                <a:lnTo>
                  <a:pt x="5382429" y="882948"/>
                </a:lnTo>
                <a:lnTo>
                  <a:pt x="5382429" y="882832"/>
                </a:lnTo>
                <a:lnTo>
                  <a:pt x="5382412" y="882891"/>
                </a:lnTo>
                <a:lnTo>
                  <a:pt x="5375745" y="861957"/>
                </a:lnTo>
                <a:cubicBezTo>
                  <a:pt x="5371048" y="858398"/>
                  <a:pt x="5363931" y="857534"/>
                  <a:pt x="5354537" y="857131"/>
                </a:cubicBezTo>
                <a:close/>
                <a:moveTo>
                  <a:pt x="11593040" y="855632"/>
                </a:moveTo>
                <a:cubicBezTo>
                  <a:pt x="11580016" y="854710"/>
                  <a:pt x="11571718" y="856785"/>
                  <a:pt x="11572410" y="873265"/>
                </a:cubicBezTo>
                <a:cubicBezTo>
                  <a:pt x="11573446" y="899889"/>
                  <a:pt x="11573216" y="926628"/>
                  <a:pt x="11572410" y="953366"/>
                </a:cubicBezTo>
                <a:cubicBezTo>
                  <a:pt x="11571948" y="967428"/>
                  <a:pt x="11578058" y="970194"/>
                  <a:pt x="11590734" y="971116"/>
                </a:cubicBezTo>
                <a:cubicBezTo>
                  <a:pt x="11612517" y="972729"/>
                  <a:pt x="11623698" y="966505"/>
                  <a:pt x="11620124" y="942648"/>
                </a:cubicBezTo>
                <a:cubicBezTo>
                  <a:pt x="11618742" y="933313"/>
                  <a:pt x="11619894" y="923632"/>
                  <a:pt x="11619894" y="914180"/>
                </a:cubicBezTo>
                <a:cubicBezTo>
                  <a:pt x="11619894" y="900350"/>
                  <a:pt x="11619434" y="886636"/>
                  <a:pt x="11619894" y="872806"/>
                </a:cubicBezTo>
                <a:cubicBezTo>
                  <a:pt x="11620586" y="851599"/>
                  <a:pt x="11605372" y="856439"/>
                  <a:pt x="11593040" y="855632"/>
                </a:cubicBezTo>
                <a:close/>
                <a:moveTo>
                  <a:pt x="3220565" y="855632"/>
                </a:moveTo>
                <a:cubicBezTo>
                  <a:pt x="3207541" y="854710"/>
                  <a:pt x="3199243" y="856785"/>
                  <a:pt x="3199935" y="873265"/>
                </a:cubicBezTo>
                <a:cubicBezTo>
                  <a:pt x="3200971" y="899889"/>
                  <a:pt x="3200741" y="926628"/>
                  <a:pt x="3199935" y="953366"/>
                </a:cubicBezTo>
                <a:cubicBezTo>
                  <a:pt x="3199473" y="967428"/>
                  <a:pt x="3205583" y="970194"/>
                  <a:pt x="3218259" y="971116"/>
                </a:cubicBezTo>
                <a:cubicBezTo>
                  <a:pt x="3240042" y="972729"/>
                  <a:pt x="3251223" y="966505"/>
                  <a:pt x="3247649" y="942648"/>
                </a:cubicBezTo>
                <a:cubicBezTo>
                  <a:pt x="3246267" y="933313"/>
                  <a:pt x="3247419" y="923632"/>
                  <a:pt x="3247419" y="914180"/>
                </a:cubicBezTo>
                <a:cubicBezTo>
                  <a:pt x="3247419" y="900350"/>
                  <a:pt x="3246959" y="886636"/>
                  <a:pt x="3247419" y="872806"/>
                </a:cubicBezTo>
                <a:cubicBezTo>
                  <a:pt x="3248111" y="851599"/>
                  <a:pt x="3232897" y="856439"/>
                  <a:pt x="3220565" y="855632"/>
                </a:cubicBezTo>
                <a:close/>
                <a:moveTo>
                  <a:pt x="6230225" y="855517"/>
                </a:moveTo>
                <a:cubicBezTo>
                  <a:pt x="6212591" y="855748"/>
                  <a:pt x="6206139" y="860934"/>
                  <a:pt x="6205791" y="879490"/>
                </a:cubicBezTo>
                <a:cubicBezTo>
                  <a:pt x="6205331" y="899197"/>
                  <a:pt x="6211210" y="905191"/>
                  <a:pt x="6230802" y="904384"/>
                </a:cubicBezTo>
                <a:cubicBezTo>
                  <a:pt x="6247628" y="903808"/>
                  <a:pt x="6258579" y="902079"/>
                  <a:pt x="6253276" y="881910"/>
                </a:cubicBezTo>
                <a:cubicBezTo>
                  <a:pt x="6257656" y="862317"/>
                  <a:pt x="6250164" y="855171"/>
                  <a:pt x="6230225" y="855517"/>
                </a:cubicBezTo>
                <a:close/>
                <a:moveTo>
                  <a:pt x="11458425" y="855055"/>
                </a:moveTo>
                <a:cubicBezTo>
                  <a:pt x="11438372" y="854134"/>
                  <a:pt x="11437334" y="863815"/>
                  <a:pt x="11436182" y="879951"/>
                </a:cubicBezTo>
                <a:cubicBezTo>
                  <a:pt x="11435432" y="890611"/>
                  <a:pt x="11437334" y="896489"/>
                  <a:pt x="11441656" y="899701"/>
                </a:cubicBezTo>
                <a:lnTo>
                  <a:pt x="11461586" y="903449"/>
                </a:lnTo>
                <a:lnTo>
                  <a:pt x="11461537" y="903462"/>
                </a:lnTo>
                <a:lnTo>
                  <a:pt x="11461652" y="903462"/>
                </a:lnTo>
                <a:lnTo>
                  <a:pt x="11461586" y="903449"/>
                </a:lnTo>
                <a:lnTo>
                  <a:pt x="11481014" y="898376"/>
                </a:lnTo>
                <a:cubicBezTo>
                  <a:pt x="11484732" y="894674"/>
                  <a:pt x="11485624" y="888652"/>
                  <a:pt x="11483550" y="879375"/>
                </a:cubicBezTo>
                <a:cubicBezTo>
                  <a:pt x="11488390" y="857707"/>
                  <a:pt x="11475943" y="855863"/>
                  <a:pt x="11458425" y="855055"/>
                </a:cubicBezTo>
                <a:close/>
                <a:moveTo>
                  <a:pt x="11392962" y="855055"/>
                </a:moveTo>
                <a:cubicBezTo>
                  <a:pt x="11373023" y="854480"/>
                  <a:pt x="11368874" y="861740"/>
                  <a:pt x="11368067" y="880182"/>
                </a:cubicBezTo>
                <a:cubicBezTo>
                  <a:pt x="11367145" y="901503"/>
                  <a:pt x="11376941" y="903116"/>
                  <a:pt x="11394114" y="903347"/>
                </a:cubicBezTo>
                <a:cubicBezTo>
                  <a:pt x="11411748" y="903577"/>
                  <a:pt x="11420392" y="899197"/>
                  <a:pt x="11415205" y="879144"/>
                </a:cubicBezTo>
                <a:cubicBezTo>
                  <a:pt x="11421429" y="860012"/>
                  <a:pt x="11411863" y="855632"/>
                  <a:pt x="11392962" y="855055"/>
                </a:cubicBezTo>
                <a:close/>
                <a:moveTo>
                  <a:pt x="10384042" y="855055"/>
                </a:moveTo>
                <a:cubicBezTo>
                  <a:pt x="10360645" y="854365"/>
                  <a:pt x="10362028" y="867388"/>
                  <a:pt x="10362604" y="882602"/>
                </a:cubicBezTo>
                <a:cubicBezTo>
                  <a:pt x="10362835" y="892052"/>
                  <a:pt x="10362604" y="901618"/>
                  <a:pt x="10362604" y="911069"/>
                </a:cubicBezTo>
                <a:cubicBezTo>
                  <a:pt x="10362604" y="924900"/>
                  <a:pt x="10363642" y="938730"/>
                  <a:pt x="10362374" y="952444"/>
                </a:cubicBezTo>
                <a:cubicBezTo>
                  <a:pt x="10360645" y="970770"/>
                  <a:pt x="10371134" y="971462"/>
                  <a:pt x="10384732" y="971001"/>
                </a:cubicBezTo>
                <a:cubicBezTo>
                  <a:pt x="10398218" y="970655"/>
                  <a:pt x="10411125" y="972268"/>
                  <a:pt x="10410088" y="951868"/>
                </a:cubicBezTo>
                <a:cubicBezTo>
                  <a:pt x="10408820" y="928588"/>
                  <a:pt x="10408475" y="905191"/>
                  <a:pt x="10410088" y="882026"/>
                </a:cubicBezTo>
                <a:lnTo>
                  <a:pt x="10410203" y="882026"/>
                </a:lnTo>
                <a:cubicBezTo>
                  <a:pt x="10411702" y="861510"/>
                  <a:pt x="10404556" y="855632"/>
                  <a:pt x="10384042" y="855055"/>
                </a:cubicBezTo>
                <a:close/>
                <a:moveTo>
                  <a:pt x="7971460" y="855055"/>
                </a:moveTo>
                <a:cubicBezTo>
                  <a:pt x="7959130" y="855055"/>
                  <a:pt x="7946337" y="852982"/>
                  <a:pt x="7946912" y="872344"/>
                </a:cubicBezTo>
                <a:cubicBezTo>
                  <a:pt x="7947719" y="899313"/>
                  <a:pt x="7947373" y="926283"/>
                  <a:pt x="7946912" y="953136"/>
                </a:cubicBezTo>
                <a:cubicBezTo>
                  <a:pt x="7946682" y="967082"/>
                  <a:pt x="7953942" y="969847"/>
                  <a:pt x="7966390" y="970884"/>
                </a:cubicBezTo>
                <a:cubicBezTo>
                  <a:pt x="7987942" y="972729"/>
                  <a:pt x="7999697" y="967196"/>
                  <a:pt x="7996010" y="942763"/>
                </a:cubicBezTo>
                <a:cubicBezTo>
                  <a:pt x="7994626" y="933428"/>
                  <a:pt x="7995779" y="923747"/>
                  <a:pt x="7995779" y="914180"/>
                </a:cubicBezTo>
                <a:cubicBezTo>
                  <a:pt x="7995779" y="900235"/>
                  <a:pt x="7995203" y="886290"/>
                  <a:pt x="7995894" y="872460"/>
                </a:cubicBezTo>
                <a:cubicBezTo>
                  <a:pt x="7996932" y="853097"/>
                  <a:pt x="7983678" y="855055"/>
                  <a:pt x="7971460" y="855055"/>
                </a:cubicBezTo>
                <a:close/>
                <a:moveTo>
                  <a:pt x="7437611" y="855055"/>
                </a:moveTo>
                <a:cubicBezTo>
                  <a:pt x="7417096" y="855171"/>
                  <a:pt x="7409490" y="860473"/>
                  <a:pt x="7408914" y="882487"/>
                </a:cubicBezTo>
                <a:cubicBezTo>
                  <a:pt x="7408223" y="906920"/>
                  <a:pt x="7422283" y="903347"/>
                  <a:pt x="7439687" y="902655"/>
                </a:cubicBezTo>
                <a:cubicBezTo>
                  <a:pt x="7456628" y="908072"/>
                  <a:pt x="7461929" y="900004"/>
                  <a:pt x="7461929" y="880297"/>
                </a:cubicBezTo>
                <a:lnTo>
                  <a:pt x="7461814" y="880412"/>
                </a:lnTo>
                <a:cubicBezTo>
                  <a:pt x="7461814" y="861625"/>
                  <a:pt x="7457551" y="854826"/>
                  <a:pt x="7437611" y="855055"/>
                </a:cubicBezTo>
                <a:close/>
                <a:moveTo>
                  <a:pt x="3085950" y="855055"/>
                </a:moveTo>
                <a:cubicBezTo>
                  <a:pt x="3065897" y="854134"/>
                  <a:pt x="3064859" y="863815"/>
                  <a:pt x="3063707" y="879951"/>
                </a:cubicBezTo>
                <a:cubicBezTo>
                  <a:pt x="3062957" y="890611"/>
                  <a:pt x="3064859" y="896489"/>
                  <a:pt x="3069181" y="899701"/>
                </a:cubicBezTo>
                <a:lnTo>
                  <a:pt x="3089111" y="903449"/>
                </a:lnTo>
                <a:lnTo>
                  <a:pt x="3089062" y="903462"/>
                </a:lnTo>
                <a:lnTo>
                  <a:pt x="3089177" y="903462"/>
                </a:lnTo>
                <a:lnTo>
                  <a:pt x="3089111" y="903449"/>
                </a:lnTo>
                <a:lnTo>
                  <a:pt x="3108539" y="898376"/>
                </a:lnTo>
                <a:cubicBezTo>
                  <a:pt x="3112257" y="894674"/>
                  <a:pt x="3113149" y="888652"/>
                  <a:pt x="3111075" y="879375"/>
                </a:cubicBezTo>
                <a:cubicBezTo>
                  <a:pt x="3115915" y="857707"/>
                  <a:pt x="3103468" y="855863"/>
                  <a:pt x="3085950" y="855055"/>
                </a:cubicBezTo>
                <a:close/>
                <a:moveTo>
                  <a:pt x="3020487" y="855055"/>
                </a:moveTo>
                <a:cubicBezTo>
                  <a:pt x="3000548" y="854480"/>
                  <a:pt x="2996399" y="861740"/>
                  <a:pt x="2995592" y="880182"/>
                </a:cubicBezTo>
                <a:cubicBezTo>
                  <a:pt x="2994670" y="901503"/>
                  <a:pt x="3004466" y="903116"/>
                  <a:pt x="3021639" y="903347"/>
                </a:cubicBezTo>
                <a:cubicBezTo>
                  <a:pt x="3039273" y="903577"/>
                  <a:pt x="3047917" y="899197"/>
                  <a:pt x="3042730" y="879144"/>
                </a:cubicBezTo>
                <a:cubicBezTo>
                  <a:pt x="3048954" y="860012"/>
                  <a:pt x="3039388" y="855632"/>
                  <a:pt x="3020487" y="855055"/>
                </a:cubicBezTo>
                <a:close/>
                <a:moveTo>
                  <a:pt x="2011567" y="855055"/>
                </a:moveTo>
                <a:cubicBezTo>
                  <a:pt x="1988170" y="854365"/>
                  <a:pt x="1989553" y="867388"/>
                  <a:pt x="1990129" y="882602"/>
                </a:cubicBezTo>
                <a:cubicBezTo>
                  <a:pt x="1990360" y="892052"/>
                  <a:pt x="1990129" y="901618"/>
                  <a:pt x="1990129" y="911069"/>
                </a:cubicBezTo>
                <a:cubicBezTo>
                  <a:pt x="1990129" y="924900"/>
                  <a:pt x="1991167" y="938730"/>
                  <a:pt x="1989899" y="952444"/>
                </a:cubicBezTo>
                <a:cubicBezTo>
                  <a:pt x="1988170" y="970770"/>
                  <a:pt x="1998659" y="971462"/>
                  <a:pt x="2012257" y="971001"/>
                </a:cubicBezTo>
                <a:cubicBezTo>
                  <a:pt x="2025743" y="970655"/>
                  <a:pt x="2038650" y="972268"/>
                  <a:pt x="2037613" y="951868"/>
                </a:cubicBezTo>
                <a:cubicBezTo>
                  <a:pt x="2036345" y="928588"/>
                  <a:pt x="2036000" y="905191"/>
                  <a:pt x="2037613" y="882026"/>
                </a:cubicBezTo>
                <a:lnTo>
                  <a:pt x="2037728" y="882026"/>
                </a:lnTo>
                <a:cubicBezTo>
                  <a:pt x="2039227" y="861510"/>
                  <a:pt x="2032081" y="855632"/>
                  <a:pt x="2011567" y="855055"/>
                </a:cubicBezTo>
                <a:close/>
                <a:moveTo>
                  <a:pt x="8641308" y="854940"/>
                </a:moveTo>
                <a:cubicBezTo>
                  <a:pt x="8622176" y="854710"/>
                  <a:pt x="8617566" y="861279"/>
                  <a:pt x="8618374" y="878914"/>
                </a:cubicBezTo>
                <a:cubicBezTo>
                  <a:pt x="8619064" y="894357"/>
                  <a:pt x="8618257" y="907957"/>
                  <a:pt x="8639810" y="902309"/>
                </a:cubicBezTo>
                <a:cubicBezTo>
                  <a:pt x="8657674" y="905652"/>
                  <a:pt x="8667009" y="901618"/>
                  <a:pt x="8666894" y="880297"/>
                </a:cubicBezTo>
                <a:lnTo>
                  <a:pt x="8666894" y="880182"/>
                </a:lnTo>
                <a:cubicBezTo>
                  <a:pt x="8666780" y="860588"/>
                  <a:pt x="8660440" y="855171"/>
                  <a:pt x="8641308" y="854940"/>
                </a:cubicBezTo>
                <a:close/>
                <a:moveTo>
                  <a:pt x="268833" y="854940"/>
                </a:moveTo>
                <a:cubicBezTo>
                  <a:pt x="249701" y="854710"/>
                  <a:pt x="245091" y="861279"/>
                  <a:pt x="245899" y="878914"/>
                </a:cubicBezTo>
                <a:cubicBezTo>
                  <a:pt x="246589" y="894357"/>
                  <a:pt x="245782" y="907957"/>
                  <a:pt x="267335" y="902309"/>
                </a:cubicBezTo>
                <a:cubicBezTo>
                  <a:pt x="285199" y="905652"/>
                  <a:pt x="294534" y="901618"/>
                  <a:pt x="294419" y="880297"/>
                </a:cubicBezTo>
                <a:lnTo>
                  <a:pt x="294419" y="880182"/>
                </a:lnTo>
                <a:cubicBezTo>
                  <a:pt x="294305" y="860588"/>
                  <a:pt x="287965" y="855171"/>
                  <a:pt x="268833" y="854940"/>
                </a:cubicBezTo>
                <a:close/>
                <a:moveTo>
                  <a:pt x="11529190" y="854826"/>
                </a:moveTo>
                <a:cubicBezTo>
                  <a:pt x="11509828" y="855517"/>
                  <a:pt x="11503718" y="861164"/>
                  <a:pt x="11503950" y="880412"/>
                </a:cubicBezTo>
                <a:cubicBezTo>
                  <a:pt x="11504181" y="898506"/>
                  <a:pt x="11509366" y="906689"/>
                  <a:pt x="11528038" y="902425"/>
                </a:cubicBezTo>
                <a:cubicBezTo>
                  <a:pt x="11545324" y="906113"/>
                  <a:pt x="11553393" y="901272"/>
                  <a:pt x="11552586" y="881565"/>
                </a:cubicBezTo>
                <a:lnTo>
                  <a:pt x="11552471" y="881565"/>
                </a:lnTo>
                <a:cubicBezTo>
                  <a:pt x="11551665" y="864737"/>
                  <a:pt x="11551434" y="854019"/>
                  <a:pt x="11529190" y="854826"/>
                </a:cubicBezTo>
                <a:close/>
                <a:moveTo>
                  <a:pt x="10318463" y="854826"/>
                </a:moveTo>
                <a:cubicBezTo>
                  <a:pt x="10298408" y="854134"/>
                  <a:pt x="10294490" y="862317"/>
                  <a:pt x="10293914" y="880758"/>
                </a:cubicBezTo>
                <a:cubicBezTo>
                  <a:pt x="10293108" y="902886"/>
                  <a:pt x="10303941" y="905191"/>
                  <a:pt x="10320652" y="902771"/>
                </a:cubicBezTo>
                <a:cubicBezTo>
                  <a:pt x="10337018" y="904615"/>
                  <a:pt x="10347968" y="903808"/>
                  <a:pt x="10348312" y="881219"/>
                </a:cubicBezTo>
                <a:cubicBezTo>
                  <a:pt x="10348658" y="857015"/>
                  <a:pt x="10337134" y="855402"/>
                  <a:pt x="10318463" y="854826"/>
                </a:cubicBezTo>
                <a:close/>
                <a:moveTo>
                  <a:pt x="9047342" y="854826"/>
                </a:moveTo>
                <a:cubicBezTo>
                  <a:pt x="9029709" y="855863"/>
                  <a:pt x="9021296" y="858283"/>
                  <a:pt x="9021296" y="879029"/>
                </a:cubicBezTo>
                <a:cubicBezTo>
                  <a:pt x="9021180" y="898852"/>
                  <a:pt x="9027174" y="904154"/>
                  <a:pt x="9046190" y="903347"/>
                </a:cubicBezTo>
                <a:lnTo>
                  <a:pt x="9046306" y="903462"/>
                </a:lnTo>
                <a:cubicBezTo>
                  <a:pt x="9062326" y="902655"/>
                  <a:pt x="9074312" y="902079"/>
                  <a:pt x="9068895" y="881910"/>
                </a:cubicBezTo>
                <a:cubicBezTo>
                  <a:pt x="9071200" y="864968"/>
                  <a:pt x="9069817" y="853443"/>
                  <a:pt x="9047342" y="854826"/>
                </a:cubicBezTo>
                <a:close/>
                <a:moveTo>
                  <a:pt x="3156715" y="854826"/>
                </a:moveTo>
                <a:cubicBezTo>
                  <a:pt x="3137353" y="855517"/>
                  <a:pt x="3131243" y="861164"/>
                  <a:pt x="3131475" y="880412"/>
                </a:cubicBezTo>
                <a:cubicBezTo>
                  <a:pt x="3131706" y="898506"/>
                  <a:pt x="3136891" y="906689"/>
                  <a:pt x="3155563" y="902425"/>
                </a:cubicBezTo>
                <a:cubicBezTo>
                  <a:pt x="3172849" y="906113"/>
                  <a:pt x="3180918" y="901272"/>
                  <a:pt x="3180111" y="881565"/>
                </a:cubicBezTo>
                <a:lnTo>
                  <a:pt x="3179996" y="881565"/>
                </a:lnTo>
                <a:cubicBezTo>
                  <a:pt x="3179190" y="864737"/>
                  <a:pt x="3178959" y="854019"/>
                  <a:pt x="3156715" y="854826"/>
                </a:cubicBezTo>
                <a:close/>
                <a:moveTo>
                  <a:pt x="1945988" y="854826"/>
                </a:moveTo>
                <a:cubicBezTo>
                  <a:pt x="1925933" y="854134"/>
                  <a:pt x="1922015" y="862317"/>
                  <a:pt x="1921439" y="880758"/>
                </a:cubicBezTo>
                <a:cubicBezTo>
                  <a:pt x="1920633" y="902886"/>
                  <a:pt x="1931466" y="905191"/>
                  <a:pt x="1948177" y="902771"/>
                </a:cubicBezTo>
                <a:cubicBezTo>
                  <a:pt x="1964543" y="904615"/>
                  <a:pt x="1975493" y="903808"/>
                  <a:pt x="1975837" y="881219"/>
                </a:cubicBezTo>
                <a:cubicBezTo>
                  <a:pt x="1976183" y="857015"/>
                  <a:pt x="1964659" y="855402"/>
                  <a:pt x="1945988" y="854826"/>
                </a:cubicBezTo>
                <a:close/>
                <a:moveTo>
                  <a:pt x="674867" y="854826"/>
                </a:moveTo>
                <a:cubicBezTo>
                  <a:pt x="657234" y="855863"/>
                  <a:pt x="648821" y="858283"/>
                  <a:pt x="648821" y="879029"/>
                </a:cubicBezTo>
                <a:cubicBezTo>
                  <a:pt x="648705" y="898852"/>
                  <a:pt x="654699" y="904154"/>
                  <a:pt x="673715" y="903347"/>
                </a:cubicBezTo>
                <a:lnTo>
                  <a:pt x="673831" y="903462"/>
                </a:lnTo>
                <a:cubicBezTo>
                  <a:pt x="689851" y="902655"/>
                  <a:pt x="701837" y="902079"/>
                  <a:pt x="696420" y="881910"/>
                </a:cubicBezTo>
                <a:cubicBezTo>
                  <a:pt x="698725" y="864968"/>
                  <a:pt x="697342" y="853443"/>
                  <a:pt x="674867" y="854826"/>
                </a:cubicBezTo>
                <a:close/>
                <a:moveTo>
                  <a:pt x="9314960" y="854710"/>
                </a:moveTo>
                <a:cubicBezTo>
                  <a:pt x="9293638" y="854826"/>
                  <a:pt x="9286146" y="860358"/>
                  <a:pt x="9287068" y="882371"/>
                </a:cubicBezTo>
                <a:cubicBezTo>
                  <a:pt x="9287500" y="892225"/>
                  <a:pt x="9291756" y="909146"/>
                  <a:pt x="9288218" y="916698"/>
                </a:cubicBezTo>
                <a:lnTo>
                  <a:pt x="9281733" y="920471"/>
                </a:lnTo>
                <a:lnTo>
                  <a:pt x="9271452" y="905810"/>
                </a:lnTo>
                <a:cubicBezTo>
                  <a:pt x="9272114" y="897901"/>
                  <a:pt x="9274678" y="888422"/>
                  <a:pt x="9272546" y="881680"/>
                </a:cubicBezTo>
                <a:cubicBezTo>
                  <a:pt x="9269664" y="872806"/>
                  <a:pt x="9277618" y="860358"/>
                  <a:pt x="9262173" y="855978"/>
                </a:cubicBezTo>
                <a:cubicBezTo>
                  <a:pt x="9235088" y="848256"/>
                  <a:pt x="9222988" y="856900"/>
                  <a:pt x="9223563" y="884561"/>
                </a:cubicBezTo>
                <a:cubicBezTo>
                  <a:pt x="9223794" y="894012"/>
                  <a:pt x="9224256" y="903577"/>
                  <a:pt x="9224256" y="913143"/>
                </a:cubicBezTo>
                <a:cubicBezTo>
                  <a:pt x="9224106" y="951407"/>
                  <a:pt x="9243076" y="970540"/>
                  <a:pt x="9281190" y="970540"/>
                </a:cubicBezTo>
                <a:cubicBezTo>
                  <a:pt x="9294214" y="970540"/>
                  <a:pt x="9307352" y="969618"/>
                  <a:pt x="9320260" y="970770"/>
                </a:cubicBezTo>
                <a:cubicBezTo>
                  <a:pt x="9336857" y="972268"/>
                  <a:pt x="9341121" y="964891"/>
                  <a:pt x="9340430" y="949562"/>
                </a:cubicBezTo>
                <a:cubicBezTo>
                  <a:pt x="9339277" y="927089"/>
                  <a:pt x="9338932" y="904384"/>
                  <a:pt x="9340430" y="881910"/>
                </a:cubicBezTo>
                <a:cubicBezTo>
                  <a:pt x="9341583" y="862317"/>
                  <a:pt x="9336627" y="854480"/>
                  <a:pt x="9314960" y="854710"/>
                </a:cubicBezTo>
                <a:close/>
                <a:moveTo>
                  <a:pt x="9181958" y="854710"/>
                </a:moveTo>
                <a:cubicBezTo>
                  <a:pt x="9167436" y="854940"/>
                  <a:pt x="9156372" y="855748"/>
                  <a:pt x="9157179" y="874879"/>
                </a:cubicBezTo>
                <a:lnTo>
                  <a:pt x="9157294" y="874765"/>
                </a:lnTo>
                <a:cubicBezTo>
                  <a:pt x="9158216" y="897123"/>
                  <a:pt x="9157755" y="919598"/>
                  <a:pt x="9157294" y="941957"/>
                </a:cubicBezTo>
                <a:cubicBezTo>
                  <a:pt x="9156948" y="958668"/>
                  <a:pt x="9156717" y="971231"/>
                  <a:pt x="9180920" y="971231"/>
                </a:cubicBezTo>
                <a:cubicBezTo>
                  <a:pt x="9203971" y="971116"/>
                  <a:pt x="9206276" y="960742"/>
                  <a:pt x="9204778" y="942994"/>
                </a:cubicBezTo>
                <a:cubicBezTo>
                  <a:pt x="9203971" y="933543"/>
                  <a:pt x="9204663" y="923978"/>
                  <a:pt x="9204663" y="914526"/>
                </a:cubicBezTo>
                <a:cubicBezTo>
                  <a:pt x="9204663" y="901618"/>
                  <a:pt x="9203510" y="888595"/>
                  <a:pt x="9204893" y="875802"/>
                </a:cubicBezTo>
                <a:cubicBezTo>
                  <a:pt x="9206852" y="857246"/>
                  <a:pt x="9197402" y="854480"/>
                  <a:pt x="9181958" y="854710"/>
                </a:cubicBezTo>
                <a:close/>
                <a:moveTo>
                  <a:pt x="5022956" y="854710"/>
                </a:moveTo>
                <a:lnTo>
                  <a:pt x="5022956" y="854826"/>
                </a:lnTo>
                <a:cubicBezTo>
                  <a:pt x="5003939" y="854365"/>
                  <a:pt x="4998294" y="860588"/>
                  <a:pt x="4998061" y="879836"/>
                </a:cubicBezTo>
                <a:cubicBezTo>
                  <a:pt x="4997831" y="899889"/>
                  <a:pt x="5004631" y="906228"/>
                  <a:pt x="5023302" y="902309"/>
                </a:cubicBezTo>
                <a:cubicBezTo>
                  <a:pt x="5044625" y="907265"/>
                  <a:pt x="5046466" y="895279"/>
                  <a:pt x="5047158" y="877992"/>
                </a:cubicBezTo>
                <a:cubicBezTo>
                  <a:pt x="5047967" y="858859"/>
                  <a:pt x="5039782" y="855171"/>
                  <a:pt x="5022956" y="854710"/>
                </a:cubicBezTo>
                <a:close/>
                <a:moveTo>
                  <a:pt x="942485" y="854710"/>
                </a:moveTo>
                <a:cubicBezTo>
                  <a:pt x="921163" y="854826"/>
                  <a:pt x="913671" y="860358"/>
                  <a:pt x="914593" y="882371"/>
                </a:cubicBezTo>
                <a:cubicBezTo>
                  <a:pt x="915025" y="892225"/>
                  <a:pt x="919281" y="909146"/>
                  <a:pt x="915743" y="916698"/>
                </a:cubicBezTo>
                <a:lnTo>
                  <a:pt x="909258" y="920471"/>
                </a:lnTo>
                <a:lnTo>
                  <a:pt x="898977" y="905810"/>
                </a:lnTo>
                <a:cubicBezTo>
                  <a:pt x="899639" y="897901"/>
                  <a:pt x="902203" y="888422"/>
                  <a:pt x="900071" y="881680"/>
                </a:cubicBezTo>
                <a:cubicBezTo>
                  <a:pt x="897189" y="872806"/>
                  <a:pt x="905143" y="860358"/>
                  <a:pt x="889698" y="855978"/>
                </a:cubicBezTo>
                <a:cubicBezTo>
                  <a:pt x="862613" y="848256"/>
                  <a:pt x="850513" y="856900"/>
                  <a:pt x="851088" y="884561"/>
                </a:cubicBezTo>
                <a:cubicBezTo>
                  <a:pt x="851319" y="894012"/>
                  <a:pt x="851781" y="903577"/>
                  <a:pt x="851781" y="913143"/>
                </a:cubicBezTo>
                <a:cubicBezTo>
                  <a:pt x="851631" y="951407"/>
                  <a:pt x="870601" y="970540"/>
                  <a:pt x="908715" y="970540"/>
                </a:cubicBezTo>
                <a:cubicBezTo>
                  <a:pt x="921739" y="970540"/>
                  <a:pt x="934877" y="969618"/>
                  <a:pt x="947785" y="970770"/>
                </a:cubicBezTo>
                <a:cubicBezTo>
                  <a:pt x="964382" y="972268"/>
                  <a:pt x="968646" y="964891"/>
                  <a:pt x="967955" y="949562"/>
                </a:cubicBezTo>
                <a:cubicBezTo>
                  <a:pt x="966802" y="927089"/>
                  <a:pt x="966457" y="904384"/>
                  <a:pt x="967955" y="881910"/>
                </a:cubicBezTo>
                <a:cubicBezTo>
                  <a:pt x="969108" y="862317"/>
                  <a:pt x="964152" y="854480"/>
                  <a:pt x="942485" y="854710"/>
                </a:cubicBezTo>
                <a:close/>
                <a:moveTo>
                  <a:pt x="809483" y="854710"/>
                </a:moveTo>
                <a:cubicBezTo>
                  <a:pt x="794961" y="854940"/>
                  <a:pt x="783897" y="855748"/>
                  <a:pt x="784704" y="874879"/>
                </a:cubicBezTo>
                <a:lnTo>
                  <a:pt x="784819" y="874765"/>
                </a:lnTo>
                <a:cubicBezTo>
                  <a:pt x="785741" y="897123"/>
                  <a:pt x="785280" y="919598"/>
                  <a:pt x="784819" y="941957"/>
                </a:cubicBezTo>
                <a:cubicBezTo>
                  <a:pt x="784473" y="958668"/>
                  <a:pt x="784242" y="971231"/>
                  <a:pt x="808445" y="971231"/>
                </a:cubicBezTo>
                <a:cubicBezTo>
                  <a:pt x="831496" y="971116"/>
                  <a:pt x="833801" y="960742"/>
                  <a:pt x="832303" y="942994"/>
                </a:cubicBezTo>
                <a:cubicBezTo>
                  <a:pt x="831496" y="933543"/>
                  <a:pt x="832188" y="923978"/>
                  <a:pt x="832188" y="914526"/>
                </a:cubicBezTo>
                <a:cubicBezTo>
                  <a:pt x="832188" y="901618"/>
                  <a:pt x="831035" y="888595"/>
                  <a:pt x="832418" y="875802"/>
                </a:cubicBezTo>
                <a:cubicBezTo>
                  <a:pt x="834377" y="857246"/>
                  <a:pt x="824927" y="854480"/>
                  <a:pt x="809483" y="854710"/>
                </a:cubicBezTo>
                <a:close/>
                <a:moveTo>
                  <a:pt x="11663574" y="854595"/>
                </a:moveTo>
                <a:cubicBezTo>
                  <a:pt x="11640179" y="853558"/>
                  <a:pt x="11631880" y="860934"/>
                  <a:pt x="11635108" y="883754"/>
                </a:cubicBezTo>
                <a:cubicBezTo>
                  <a:pt x="11636374" y="893090"/>
                  <a:pt x="11635338" y="902771"/>
                  <a:pt x="11635338" y="912336"/>
                </a:cubicBezTo>
                <a:cubicBezTo>
                  <a:pt x="11635256" y="951061"/>
                  <a:pt x="11654550" y="970501"/>
                  <a:pt x="11693194" y="970655"/>
                </a:cubicBezTo>
                <a:cubicBezTo>
                  <a:pt x="11705295" y="970770"/>
                  <a:pt x="11717398" y="969963"/>
                  <a:pt x="11729498" y="970884"/>
                </a:cubicBezTo>
                <a:cubicBezTo>
                  <a:pt x="11749322" y="972384"/>
                  <a:pt x="11757736" y="965351"/>
                  <a:pt x="11755891" y="944262"/>
                </a:cubicBezTo>
                <a:cubicBezTo>
                  <a:pt x="11754048" y="922710"/>
                  <a:pt x="11754278" y="900927"/>
                  <a:pt x="11755776" y="879375"/>
                </a:cubicBezTo>
                <a:cubicBezTo>
                  <a:pt x="11757159" y="858744"/>
                  <a:pt x="11747594" y="854826"/>
                  <a:pt x="11729498" y="855171"/>
                </a:cubicBezTo>
                <a:cubicBezTo>
                  <a:pt x="11712556" y="855517"/>
                  <a:pt x="11700224" y="856670"/>
                  <a:pt x="11702760" y="878681"/>
                </a:cubicBezTo>
                <a:cubicBezTo>
                  <a:pt x="11704143" y="890669"/>
                  <a:pt x="11702760" y="902886"/>
                  <a:pt x="11702299" y="914986"/>
                </a:cubicBezTo>
                <a:lnTo>
                  <a:pt x="11694300" y="922762"/>
                </a:lnTo>
                <a:lnTo>
                  <a:pt x="11687778" y="913950"/>
                </a:lnTo>
                <a:cubicBezTo>
                  <a:pt x="11687546" y="902655"/>
                  <a:pt x="11686510" y="891246"/>
                  <a:pt x="11687893" y="880182"/>
                </a:cubicBezTo>
                <a:cubicBezTo>
                  <a:pt x="11690198" y="860819"/>
                  <a:pt x="11682936" y="855517"/>
                  <a:pt x="11663574" y="854595"/>
                </a:cubicBezTo>
                <a:close/>
                <a:moveTo>
                  <a:pt x="3291099" y="854595"/>
                </a:moveTo>
                <a:cubicBezTo>
                  <a:pt x="3267704" y="853558"/>
                  <a:pt x="3259405" y="860934"/>
                  <a:pt x="3262633" y="883754"/>
                </a:cubicBezTo>
                <a:cubicBezTo>
                  <a:pt x="3263899" y="893090"/>
                  <a:pt x="3262863" y="902771"/>
                  <a:pt x="3262863" y="912336"/>
                </a:cubicBezTo>
                <a:cubicBezTo>
                  <a:pt x="3262781" y="951061"/>
                  <a:pt x="3282075" y="970501"/>
                  <a:pt x="3320719" y="970655"/>
                </a:cubicBezTo>
                <a:cubicBezTo>
                  <a:pt x="3332820" y="970770"/>
                  <a:pt x="3344923" y="969963"/>
                  <a:pt x="3357023" y="970884"/>
                </a:cubicBezTo>
                <a:cubicBezTo>
                  <a:pt x="3376847" y="972384"/>
                  <a:pt x="3385261" y="965351"/>
                  <a:pt x="3383416" y="944262"/>
                </a:cubicBezTo>
                <a:cubicBezTo>
                  <a:pt x="3381573" y="922710"/>
                  <a:pt x="3381803" y="900927"/>
                  <a:pt x="3383301" y="879375"/>
                </a:cubicBezTo>
                <a:cubicBezTo>
                  <a:pt x="3384684" y="858744"/>
                  <a:pt x="3375119" y="854826"/>
                  <a:pt x="3357023" y="855171"/>
                </a:cubicBezTo>
                <a:cubicBezTo>
                  <a:pt x="3340081" y="855517"/>
                  <a:pt x="3327749" y="856670"/>
                  <a:pt x="3330285" y="878681"/>
                </a:cubicBezTo>
                <a:cubicBezTo>
                  <a:pt x="3331668" y="890669"/>
                  <a:pt x="3330285" y="902886"/>
                  <a:pt x="3329824" y="914986"/>
                </a:cubicBezTo>
                <a:lnTo>
                  <a:pt x="3321825" y="922762"/>
                </a:lnTo>
                <a:lnTo>
                  <a:pt x="3315303" y="913950"/>
                </a:lnTo>
                <a:cubicBezTo>
                  <a:pt x="3315071" y="902655"/>
                  <a:pt x="3314035" y="891246"/>
                  <a:pt x="3315418" y="880182"/>
                </a:cubicBezTo>
                <a:cubicBezTo>
                  <a:pt x="3317723" y="860819"/>
                  <a:pt x="3310461" y="855517"/>
                  <a:pt x="3291099" y="854595"/>
                </a:cubicBezTo>
                <a:close/>
                <a:moveTo>
                  <a:pt x="11124308" y="854480"/>
                </a:moveTo>
                <a:cubicBezTo>
                  <a:pt x="11106789" y="853097"/>
                  <a:pt x="11103447" y="860242"/>
                  <a:pt x="11102294" y="876494"/>
                </a:cubicBezTo>
                <a:cubicBezTo>
                  <a:pt x="11100566" y="900350"/>
                  <a:pt x="11108288" y="909340"/>
                  <a:pt x="11131914" y="905767"/>
                </a:cubicBezTo>
                <a:cubicBezTo>
                  <a:pt x="11141250" y="904384"/>
                  <a:pt x="11150931" y="905537"/>
                  <a:pt x="11160382" y="905537"/>
                </a:cubicBezTo>
                <a:cubicBezTo>
                  <a:pt x="11173406" y="905421"/>
                  <a:pt x="11186314" y="904960"/>
                  <a:pt x="11199222" y="905537"/>
                </a:cubicBezTo>
                <a:cubicBezTo>
                  <a:pt x="11210862" y="906113"/>
                  <a:pt x="11220658" y="904960"/>
                  <a:pt x="11217662" y="889632"/>
                </a:cubicBezTo>
                <a:cubicBezTo>
                  <a:pt x="11215242" y="877531"/>
                  <a:pt x="11227229" y="859320"/>
                  <a:pt x="11201757" y="856554"/>
                </a:cubicBezTo>
                <a:cubicBezTo>
                  <a:pt x="11175826" y="853673"/>
                  <a:pt x="11150009" y="856554"/>
                  <a:pt x="11124308" y="854480"/>
                </a:cubicBezTo>
                <a:close/>
                <a:moveTo>
                  <a:pt x="9849039" y="854480"/>
                </a:moveTo>
                <a:cubicBezTo>
                  <a:pt x="9830830" y="854365"/>
                  <a:pt x="9822646" y="858052"/>
                  <a:pt x="9822646" y="878453"/>
                </a:cubicBezTo>
                <a:cubicBezTo>
                  <a:pt x="9822646" y="897815"/>
                  <a:pt x="9827832" y="906228"/>
                  <a:pt x="9847311" y="901964"/>
                </a:cubicBezTo>
                <a:cubicBezTo>
                  <a:pt x="9864598" y="904154"/>
                  <a:pt x="9877160" y="903923"/>
                  <a:pt x="9877046" y="879721"/>
                </a:cubicBezTo>
                <a:cubicBezTo>
                  <a:pt x="9876930" y="857476"/>
                  <a:pt x="9867940" y="854480"/>
                  <a:pt x="9849154" y="854480"/>
                </a:cubicBezTo>
                <a:close/>
                <a:moveTo>
                  <a:pt x="7905421" y="854480"/>
                </a:moveTo>
                <a:cubicBezTo>
                  <a:pt x="7885944" y="854134"/>
                  <a:pt x="7878567" y="858744"/>
                  <a:pt x="7878567" y="880066"/>
                </a:cubicBezTo>
                <a:cubicBezTo>
                  <a:pt x="7878452" y="901503"/>
                  <a:pt x="7887096" y="905076"/>
                  <a:pt x="7905767" y="901503"/>
                </a:cubicBezTo>
                <a:cubicBezTo>
                  <a:pt x="7922363" y="905191"/>
                  <a:pt x="7932735" y="903232"/>
                  <a:pt x="7932735" y="879605"/>
                </a:cubicBezTo>
                <a:cubicBezTo>
                  <a:pt x="7932620" y="857361"/>
                  <a:pt x="7923746" y="854826"/>
                  <a:pt x="7905421" y="854480"/>
                </a:cubicBezTo>
                <a:close/>
                <a:moveTo>
                  <a:pt x="6836801" y="854480"/>
                </a:moveTo>
                <a:cubicBezTo>
                  <a:pt x="6818244" y="854595"/>
                  <a:pt x="6806373" y="857707"/>
                  <a:pt x="6809717" y="880182"/>
                </a:cubicBezTo>
                <a:cubicBezTo>
                  <a:pt x="6811214" y="890324"/>
                  <a:pt x="6809947" y="900927"/>
                  <a:pt x="6809947" y="911299"/>
                </a:cubicBezTo>
                <a:cubicBezTo>
                  <a:pt x="6809947" y="950485"/>
                  <a:pt x="6829309" y="970079"/>
                  <a:pt x="6868034" y="970079"/>
                </a:cubicBezTo>
                <a:cubicBezTo>
                  <a:pt x="6906067" y="970079"/>
                  <a:pt x="6925084" y="950984"/>
                  <a:pt x="6925084" y="912797"/>
                </a:cubicBezTo>
                <a:cubicBezTo>
                  <a:pt x="6925084" y="898967"/>
                  <a:pt x="6925084" y="885136"/>
                  <a:pt x="6925084" y="871306"/>
                </a:cubicBezTo>
                <a:cubicBezTo>
                  <a:pt x="6924968" y="864161"/>
                  <a:pt x="6923931" y="857937"/>
                  <a:pt x="6915402" y="855171"/>
                </a:cubicBezTo>
                <a:cubicBezTo>
                  <a:pt x="6888433" y="846297"/>
                  <a:pt x="6872990" y="856900"/>
                  <a:pt x="6872757" y="885136"/>
                </a:cubicBezTo>
                <a:cubicBezTo>
                  <a:pt x="6872757" y="892974"/>
                  <a:pt x="6872990" y="900811"/>
                  <a:pt x="6872757" y="908533"/>
                </a:cubicBezTo>
                <a:cubicBezTo>
                  <a:pt x="6872644" y="914411"/>
                  <a:pt x="6872990" y="921903"/>
                  <a:pt x="6864692" y="922249"/>
                </a:cubicBezTo>
                <a:lnTo>
                  <a:pt x="6864461" y="922249"/>
                </a:lnTo>
                <a:cubicBezTo>
                  <a:pt x="6854780" y="922710"/>
                  <a:pt x="6857546" y="914296"/>
                  <a:pt x="6857315" y="908994"/>
                </a:cubicBezTo>
                <a:cubicBezTo>
                  <a:pt x="6856853" y="897700"/>
                  <a:pt x="6856277" y="886405"/>
                  <a:pt x="6857315" y="875226"/>
                </a:cubicBezTo>
                <a:cubicBezTo>
                  <a:pt x="6858930" y="859205"/>
                  <a:pt x="6852705" y="854480"/>
                  <a:pt x="6836801" y="854480"/>
                </a:cubicBezTo>
                <a:close/>
                <a:moveTo>
                  <a:pt x="2751833" y="854480"/>
                </a:moveTo>
                <a:cubicBezTo>
                  <a:pt x="2734314" y="853097"/>
                  <a:pt x="2730972" y="860242"/>
                  <a:pt x="2729819" y="876494"/>
                </a:cubicBezTo>
                <a:cubicBezTo>
                  <a:pt x="2728091" y="900350"/>
                  <a:pt x="2735813" y="909340"/>
                  <a:pt x="2759439" y="905767"/>
                </a:cubicBezTo>
                <a:cubicBezTo>
                  <a:pt x="2768775" y="904384"/>
                  <a:pt x="2778456" y="905537"/>
                  <a:pt x="2787907" y="905537"/>
                </a:cubicBezTo>
                <a:cubicBezTo>
                  <a:pt x="2800931" y="905421"/>
                  <a:pt x="2813839" y="904960"/>
                  <a:pt x="2826747" y="905537"/>
                </a:cubicBezTo>
                <a:cubicBezTo>
                  <a:pt x="2838387" y="906113"/>
                  <a:pt x="2848183" y="904960"/>
                  <a:pt x="2845187" y="889632"/>
                </a:cubicBezTo>
                <a:cubicBezTo>
                  <a:pt x="2842767" y="877531"/>
                  <a:pt x="2854754" y="859320"/>
                  <a:pt x="2829282" y="856554"/>
                </a:cubicBezTo>
                <a:cubicBezTo>
                  <a:pt x="2803351" y="853673"/>
                  <a:pt x="2777534" y="856554"/>
                  <a:pt x="2751833" y="854480"/>
                </a:cubicBezTo>
                <a:close/>
                <a:moveTo>
                  <a:pt x="1476564" y="854480"/>
                </a:moveTo>
                <a:cubicBezTo>
                  <a:pt x="1458355" y="854365"/>
                  <a:pt x="1450171" y="858052"/>
                  <a:pt x="1450171" y="878453"/>
                </a:cubicBezTo>
                <a:cubicBezTo>
                  <a:pt x="1450171" y="897815"/>
                  <a:pt x="1455357" y="906228"/>
                  <a:pt x="1474836" y="901964"/>
                </a:cubicBezTo>
                <a:cubicBezTo>
                  <a:pt x="1492123" y="904154"/>
                  <a:pt x="1504685" y="903923"/>
                  <a:pt x="1504571" y="879721"/>
                </a:cubicBezTo>
                <a:cubicBezTo>
                  <a:pt x="1504455" y="857476"/>
                  <a:pt x="1495465" y="854480"/>
                  <a:pt x="1476679" y="854480"/>
                </a:cubicBezTo>
                <a:close/>
                <a:moveTo>
                  <a:pt x="9110732" y="854365"/>
                </a:moveTo>
                <a:lnTo>
                  <a:pt x="9110616" y="854480"/>
                </a:lnTo>
                <a:cubicBezTo>
                  <a:pt x="9089756" y="853443"/>
                  <a:pt x="9089526" y="864622"/>
                  <a:pt x="9089064" y="880182"/>
                </a:cubicBezTo>
                <a:cubicBezTo>
                  <a:pt x="9088488" y="897815"/>
                  <a:pt x="9092638" y="907150"/>
                  <a:pt x="9111999" y="902079"/>
                </a:cubicBezTo>
                <a:cubicBezTo>
                  <a:pt x="9131938" y="906574"/>
                  <a:pt x="9137470" y="898045"/>
                  <a:pt x="9137700" y="878681"/>
                </a:cubicBezTo>
                <a:cubicBezTo>
                  <a:pt x="9138046" y="857592"/>
                  <a:pt x="9128019" y="855171"/>
                  <a:pt x="9110732" y="854365"/>
                </a:cubicBezTo>
                <a:close/>
                <a:moveTo>
                  <a:pt x="8105731" y="854365"/>
                </a:moveTo>
                <a:cubicBezTo>
                  <a:pt x="8086713" y="854710"/>
                  <a:pt x="8081066" y="861395"/>
                  <a:pt x="8082680" y="878914"/>
                </a:cubicBezTo>
                <a:cubicBezTo>
                  <a:pt x="8083486" y="889286"/>
                  <a:pt x="8082680" y="899774"/>
                  <a:pt x="8082680" y="910146"/>
                </a:cubicBezTo>
                <a:cubicBezTo>
                  <a:pt x="8082795" y="916716"/>
                  <a:pt x="8081527" y="922134"/>
                  <a:pt x="8073229" y="922595"/>
                </a:cubicBezTo>
                <a:cubicBezTo>
                  <a:pt x="8063433" y="923054"/>
                  <a:pt x="8062049" y="917178"/>
                  <a:pt x="8062164" y="909225"/>
                </a:cubicBezTo>
                <a:cubicBezTo>
                  <a:pt x="8062395" y="897123"/>
                  <a:pt x="8061588" y="884906"/>
                  <a:pt x="8062164" y="872806"/>
                </a:cubicBezTo>
                <a:cubicBezTo>
                  <a:pt x="8062857" y="858975"/>
                  <a:pt x="8056403" y="855287"/>
                  <a:pt x="8043495" y="854595"/>
                </a:cubicBezTo>
                <a:cubicBezTo>
                  <a:pt x="8024246" y="853673"/>
                  <a:pt x="8010993" y="856209"/>
                  <a:pt x="8014912" y="880527"/>
                </a:cubicBezTo>
                <a:cubicBezTo>
                  <a:pt x="8016524" y="890669"/>
                  <a:pt x="8015142" y="901388"/>
                  <a:pt x="8015142" y="911760"/>
                </a:cubicBezTo>
                <a:cubicBezTo>
                  <a:pt x="8015060" y="950485"/>
                  <a:pt x="8034354" y="969925"/>
                  <a:pt x="8072999" y="970079"/>
                </a:cubicBezTo>
                <a:cubicBezTo>
                  <a:pt x="8110951" y="970231"/>
                  <a:pt x="8129933" y="951292"/>
                  <a:pt x="8129933" y="913258"/>
                </a:cubicBezTo>
                <a:cubicBezTo>
                  <a:pt x="8129933" y="901964"/>
                  <a:pt x="8128896" y="890554"/>
                  <a:pt x="8130164" y="879490"/>
                </a:cubicBezTo>
                <a:cubicBezTo>
                  <a:pt x="8132469" y="860127"/>
                  <a:pt x="8125554" y="854019"/>
                  <a:pt x="8105731" y="854365"/>
                </a:cubicBezTo>
                <a:close/>
                <a:moveTo>
                  <a:pt x="7839611" y="854365"/>
                </a:moveTo>
                <a:cubicBezTo>
                  <a:pt x="7822785" y="855287"/>
                  <a:pt x="7809646" y="854019"/>
                  <a:pt x="7810568" y="878221"/>
                </a:cubicBezTo>
                <a:cubicBezTo>
                  <a:pt x="7811376" y="897354"/>
                  <a:pt x="7815870" y="906228"/>
                  <a:pt x="7835462" y="901849"/>
                </a:cubicBezTo>
                <a:lnTo>
                  <a:pt x="7835462" y="901733"/>
                </a:lnTo>
                <a:cubicBezTo>
                  <a:pt x="7852637" y="903808"/>
                  <a:pt x="7865890" y="904269"/>
                  <a:pt x="7864852" y="879490"/>
                </a:cubicBezTo>
                <a:cubicBezTo>
                  <a:pt x="7864045" y="860358"/>
                  <a:pt x="7859206" y="853443"/>
                  <a:pt x="7839611" y="854365"/>
                </a:cubicBezTo>
                <a:close/>
                <a:moveTo>
                  <a:pt x="5561993" y="854365"/>
                </a:moveTo>
                <a:cubicBezTo>
                  <a:pt x="5538481" y="852636"/>
                  <a:pt x="5528453" y="859551"/>
                  <a:pt x="5532257" y="883870"/>
                </a:cubicBezTo>
                <a:cubicBezTo>
                  <a:pt x="5533754" y="893205"/>
                  <a:pt x="5532489" y="902886"/>
                  <a:pt x="5532489" y="912336"/>
                </a:cubicBezTo>
                <a:cubicBezTo>
                  <a:pt x="5532489" y="926052"/>
                  <a:pt x="5533065" y="939882"/>
                  <a:pt x="5532373" y="953712"/>
                </a:cubicBezTo>
                <a:cubicBezTo>
                  <a:pt x="5531335" y="974228"/>
                  <a:pt x="5546087" y="970079"/>
                  <a:pt x="5557151" y="969502"/>
                </a:cubicBezTo>
                <a:cubicBezTo>
                  <a:pt x="5568329" y="969040"/>
                  <a:pt x="5585041" y="976415"/>
                  <a:pt x="5584582" y="953712"/>
                </a:cubicBezTo>
                <a:lnTo>
                  <a:pt x="5584582" y="953597"/>
                </a:lnTo>
                <a:cubicBezTo>
                  <a:pt x="5584006" y="927666"/>
                  <a:pt x="5583430" y="901733"/>
                  <a:pt x="5584812" y="875916"/>
                </a:cubicBezTo>
                <a:cubicBezTo>
                  <a:pt x="5585734" y="857822"/>
                  <a:pt x="5577665" y="855517"/>
                  <a:pt x="5561993" y="854365"/>
                </a:cubicBezTo>
                <a:close/>
                <a:moveTo>
                  <a:pt x="738257" y="854365"/>
                </a:moveTo>
                <a:lnTo>
                  <a:pt x="738141" y="854480"/>
                </a:lnTo>
                <a:cubicBezTo>
                  <a:pt x="717281" y="853443"/>
                  <a:pt x="717051" y="864622"/>
                  <a:pt x="716589" y="880182"/>
                </a:cubicBezTo>
                <a:cubicBezTo>
                  <a:pt x="716013" y="897815"/>
                  <a:pt x="720163" y="907150"/>
                  <a:pt x="739524" y="902079"/>
                </a:cubicBezTo>
                <a:cubicBezTo>
                  <a:pt x="759463" y="906574"/>
                  <a:pt x="764995" y="898045"/>
                  <a:pt x="765225" y="878681"/>
                </a:cubicBezTo>
                <a:cubicBezTo>
                  <a:pt x="765571" y="857592"/>
                  <a:pt x="755544" y="855171"/>
                  <a:pt x="738257" y="854365"/>
                </a:cubicBezTo>
                <a:close/>
                <a:moveTo>
                  <a:pt x="5613510" y="854335"/>
                </a:moveTo>
                <a:cubicBezTo>
                  <a:pt x="5607286" y="854451"/>
                  <a:pt x="5602330" y="856439"/>
                  <a:pt x="5601984" y="864737"/>
                </a:cubicBezTo>
                <a:cubicBezTo>
                  <a:pt x="5600486" y="899659"/>
                  <a:pt x="5594032" y="935272"/>
                  <a:pt x="5606018" y="969847"/>
                </a:cubicBezTo>
                <a:cubicBezTo>
                  <a:pt x="5635523" y="969502"/>
                  <a:pt x="5664911" y="968696"/>
                  <a:pt x="5694303" y="969040"/>
                </a:cubicBezTo>
                <a:cubicBezTo>
                  <a:pt x="5708593" y="969155"/>
                  <a:pt x="5714817" y="963969"/>
                  <a:pt x="5714357" y="949333"/>
                </a:cubicBezTo>
                <a:cubicBezTo>
                  <a:pt x="5713781" y="927666"/>
                  <a:pt x="5712513" y="905882"/>
                  <a:pt x="5714586" y="884446"/>
                </a:cubicBezTo>
                <a:cubicBezTo>
                  <a:pt x="5716893" y="860588"/>
                  <a:pt x="5707210" y="852866"/>
                  <a:pt x="5685082" y="855863"/>
                </a:cubicBezTo>
                <a:cubicBezTo>
                  <a:pt x="5680012" y="856554"/>
                  <a:pt x="5674707" y="856093"/>
                  <a:pt x="5669524" y="856093"/>
                </a:cubicBezTo>
                <a:cubicBezTo>
                  <a:pt x="5669061" y="868195"/>
                  <a:pt x="5669868" y="880527"/>
                  <a:pt x="5667907" y="892398"/>
                </a:cubicBezTo>
                <a:cubicBezTo>
                  <a:pt x="5666180" y="902655"/>
                  <a:pt x="5676900" y="920634"/>
                  <a:pt x="5658687" y="921556"/>
                </a:cubicBezTo>
                <a:lnTo>
                  <a:pt x="5658687" y="921788"/>
                </a:lnTo>
                <a:cubicBezTo>
                  <a:pt x="5638059" y="922823"/>
                  <a:pt x="5650508" y="903808"/>
                  <a:pt x="5647971" y="894012"/>
                </a:cubicBezTo>
                <a:cubicBezTo>
                  <a:pt x="5646012" y="886636"/>
                  <a:pt x="5647047" y="878453"/>
                  <a:pt x="5647509" y="870615"/>
                </a:cubicBezTo>
                <a:cubicBezTo>
                  <a:pt x="5648201" y="859666"/>
                  <a:pt x="5643821" y="853443"/>
                  <a:pt x="5632643" y="855171"/>
                </a:cubicBezTo>
                <a:cubicBezTo>
                  <a:pt x="5627224" y="855978"/>
                  <a:pt x="5619732" y="854220"/>
                  <a:pt x="5613510" y="854335"/>
                </a:cubicBezTo>
                <a:close/>
                <a:moveTo>
                  <a:pt x="8977730" y="854134"/>
                </a:moveTo>
                <a:lnTo>
                  <a:pt x="8977846" y="854249"/>
                </a:lnTo>
                <a:cubicBezTo>
                  <a:pt x="8957792" y="854134"/>
                  <a:pt x="8953182" y="861164"/>
                  <a:pt x="8953412" y="879951"/>
                </a:cubicBezTo>
                <a:cubicBezTo>
                  <a:pt x="8953528" y="897583"/>
                  <a:pt x="8956984" y="906920"/>
                  <a:pt x="8977154" y="901733"/>
                </a:cubicBezTo>
                <a:cubicBezTo>
                  <a:pt x="8993982" y="906113"/>
                  <a:pt x="9002048" y="900581"/>
                  <a:pt x="9001934" y="881104"/>
                </a:cubicBezTo>
                <a:cubicBezTo>
                  <a:pt x="9001818" y="863239"/>
                  <a:pt x="8998590" y="854134"/>
                  <a:pt x="8977730" y="854134"/>
                </a:cubicBezTo>
                <a:close/>
                <a:moveTo>
                  <a:pt x="6701148" y="854134"/>
                </a:moveTo>
                <a:cubicBezTo>
                  <a:pt x="6684782" y="855171"/>
                  <a:pt x="6673257" y="855171"/>
                  <a:pt x="6673717" y="877416"/>
                </a:cubicBezTo>
                <a:cubicBezTo>
                  <a:pt x="6674178" y="896432"/>
                  <a:pt x="6678558" y="903577"/>
                  <a:pt x="6698612" y="902540"/>
                </a:cubicBezTo>
                <a:lnTo>
                  <a:pt x="6698498" y="902655"/>
                </a:lnTo>
                <a:cubicBezTo>
                  <a:pt x="6714862" y="901733"/>
                  <a:pt x="6726619" y="900811"/>
                  <a:pt x="6721318" y="880873"/>
                </a:cubicBezTo>
                <a:cubicBezTo>
                  <a:pt x="6723163" y="864852"/>
                  <a:pt x="6723047" y="852636"/>
                  <a:pt x="6701148" y="854134"/>
                </a:cubicBezTo>
                <a:close/>
                <a:moveTo>
                  <a:pt x="605255" y="854134"/>
                </a:moveTo>
                <a:lnTo>
                  <a:pt x="605371" y="854249"/>
                </a:lnTo>
                <a:cubicBezTo>
                  <a:pt x="585317" y="854134"/>
                  <a:pt x="580707" y="861164"/>
                  <a:pt x="580937" y="879951"/>
                </a:cubicBezTo>
                <a:cubicBezTo>
                  <a:pt x="581053" y="897583"/>
                  <a:pt x="584509" y="906920"/>
                  <a:pt x="604679" y="901733"/>
                </a:cubicBezTo>
                <a:cubicBezTo>
                  <a:pt x="621507" y="906113"/>
                  <a:pt x="629573" y="900581"/>
                  <a:pt x="629459" y="881104"/>
                </a:cubicBezTo>
                <a:cubicBezTo>
                  <a:pt x="629343" y="863239"/>
                  <a:pt x="626115" y="854134"/>
                  <a:pt x="605255" y="854134"/>
                </a:cubicBezTo>
                <a:close/>
                <a:moveTo>
                  <a:pt x="5490879" y="854019"/>
                </a:moveTo>
                <a:cubicBezTo>
                  <a:pt x="5472095" y="854249"/>
                  <a:pt x="5464949" y="859436"/>
                  <a:pt x="5464373" y="879029"/>
                </a:cubicBezTo>
                <a:cubicBezTo>
                  <a:pt x="5463797" y="899774"/>
                  <a:pt x="5472095" y="905421"/>
                  <a:pt x="5491228" y="901503"/>
                </a:cubicBezTo>
                <a:lnTo>
                  <a:pt x="5491228" y="901388"/>
                </a:lnTo>
                <a:cubicBezTo>
                  <a:pt x="5507248" y="904499"/>
                  <a:pt x="5518197" y="903001"/>
                  <a:pt x="5517964" y="880412"/>
                </a:cubicBezTo>
                <a:cubicBezTo>
                  <a:pt x="5517851" y="859436"/>
                  <a:pt x="5511051" y="853788"/>
                  <a:pt x="5490879" y="854019"/>
                </a:cubicBezTo>
                <a:close/>
                <a:moveTo>
                  <a:pt x="5427955" y="854019"/>
                </a:moveTo>
                <a:cubicBezTo>
                  <a:pt x="5410896" y="854940"/>
                  <a:pt x="5400638" y="856324"/>
                  <a:pt x="5401100" y="877531"/>
                </a:cubicBezTo>
                <a:cubicBezTo>
                  <a:pt x="5401446" y="895740"/>
                  <a:pt x="5405134" y="905998"/>
                  <a:pt x="5425535" y="901503"/>
                </a:cubicBezTo>
                <a:cubicBezTo>
                  <a:pt x="5441899" y="904730"/>
                  <a:pt x="5451351" y="901388"/>
                  <a:pt x="5449734" y="881219"/>
                </a:cubicBezTo>
                <a:cubicBezTo>
                  <a:pt x="5448583" y="865890"/>
                  <a:pt x="5450889" y="852751"/>
                  <a:pt x="5427955" y="854019"/>
                </a:cubicBezTo>
                <a:close/>
                <a:moveTo>
                  <a:pt x="6764307" y="853903"/>
                </a:moveTo>
                <a:cubicBezTo>
                  <a:pt x="6740912" y="853673"/>
                  <a:pt x="6741830" y="866235"/>
                  <a:pt x="6742523" y="881793"/>
                </a:cubicBezTo>
                <a:cubicBezTo>
                  <a:pt x="6742869" y="891361"/>
                  <a:pt x="6742523" y="900927"/>
                  <a:pt x="6742523" y="910492"/>
                </a:cubicBezTo>
                <a:cubicBezTo>
                  <a:pt x="6742523" y="924439"/>
                  <a:pt x="6743447" y="938384"/>
                  <a:pt x="6742293" y="952214"/>
                </a:cubicBezTo>
                <a:cubicBezTo>
                  <a:pt x="6740679" y="971692"/>
                  <a:pt x="6753357" y="969733"/>
                  <a:pt x="6765803" y="969963"/>
                </a:cubicBezTo>
                <a:cubicBezTo>
                  <a:pt x="6778712" y="970194"/>
                  <a:pt x="6790351" y="971116"/>
                  <a:pt x="6789662" y="952099"/>
                </a:cubicBezTo>
                <a:lnTo>
                  <a:pt x="6789775" y="951983"/>
                </a:lnTo>
                <a:cubicBezTo>
                  <a:pt x="6788857" y="928588"/>
                  <a:pt x="6788857" y="905076"/>
                  <a:pt x="6790125" y="881680"/>
                </a:cubicBezTo>
                <a:cubicBezTo>
                  <a:pt x="6791160" y="862317"/>
                  <a:pt x="6786087" y="854134"/>
                  <a:pt x="6764307" y="853903"/>
                </a:cubicBezTo>
                <a:close/>
                <a:moveTo>
                  <a:pt x="10525572" y="850561"/>
                </a:moveTo>
                <a:cubicBezTo>
                  <a:pt x="10511625" y="852060"/>
                  <a:pt x="10496527" y="849524"/>
                  <a:pt x="10497796" y="871306"/>
                </a:cubicBezTo>
                <a:lnTo>
                  <a:pt x="10497796" y="910146"/>
                </a:lnTo>
                <a:cubicBezTo>
                  <a:pt x="10497796" y="918446"/>
                  <a:pt x="10493877" y="923286"/>
                  <a:pt x="10485232" y="923286"/>
                </a:cubicBezTo>
                <a:cubicBezTo>
                  <a:pt x="10475322" y="923400"/>
                  <a:pt x="10477742" y="915679"/>
                  <a:pt x="10477512" y="910262"/>
                </a:cubicBezTo>
                <a:cubicBezTo>
                  <a:pt x="10477050" y="899083"/>
                  <a:pt x="10476588" y="887673"/>
                  <a:pt x="10477512" y="876494"/>
                </a:cubicBezTo>
                <a:cubicBezTo>
                  <a:pt x="10478778" y="861164"/>
                  <a:pt x="10473938" y="855632"/>
                  <a:pt x="10457457" y="854940"/>
                </a:cubicBezTo>
                <a:cubicBezTo>
                  <a:pt x="10435444" y="854019"/>
                  <a:pt x="10427492" y="861740"/>
                  <a:pt x="10429796" y="883063"/>
                </a:cubicBezTo>
                <a:cubicBezTo>
                  <a:pt x="10430948" y="894242"/>
                  <a:pt x="10430142" y="905537"/>
                  <a:pt x="10430142" y="916831"/>
                </a:cubicBezTo>
                <a:cubicBezTo>
                  <a:pt x="10430222" y="953174"/>
                  <a:pt x="10448698" y="971231"/>
                  <a:pt x="10485578" y="971001"/>
                </a:cubicBezTo>
                <a:cubicBezTo>
                  <a:pt x="10525226" y="970770"/>
                  <a:pt x="10545130" y="950678"/>
                  <a:pt x="10545280" y="910723"/>
                </a:cubicBezTo>
                <a:cubicBezTo>
                  <a:pt x="10545280" y="897815"/>
                  <a:pt x="10544588" y="884676"/>
                  <a:pt x="10545510" y="871767"/>
                </a:cubicBezTo>
                <a:cubicBezTo>
                  <a:pt x="10546547" y="856785"/>
                  <a:pt x="10542628" y="848833"/>
                  <a:pt x="10525572" y="850561"/>
                </a:cubicBezTo>
                <a:close/>
                <a:moveTo>
                  <a:pt x="2153097" y="850561"/>
                </a:moveTo>
                <a:cubicBezTo>
                  <a:pt x="2139150" y="852060"/>
                  <a:pt x="2124052" y="849524"/>
                  <a:pt x="2125321" y="871306"/>
                </a:cubicBezTo>
                <a:lnTo>
                  <a:pt x="2125321" y="910146"/>
                </a:lnTo>
                <a:cubicBezTo>
                  <a:pt x="2125321" y="918446"/>
                  <a:pt x="2121402" y="923286"/>
                  <a:pt x="2112757" y="923286"/>
                </a:cubicBezTo>
                <a:cubicBezTo>
                  <a:pt x="2102847" y="923400"/>
                  <a:pt x="2105267" y="915679"/>
                  <a:pt x="2105037" y="910262"/>
                </a:cubicBezTo>
                <a:cubicBezTo>
                  <a:pt x="2104575" y="899083"/>
                  <a:pt x="2104113" y="887673"/>
                  <a:pt x="2105037" y="876494"/>
                </a:cubicBezTo>
                <a:cubicBezTo>
                  <a:pt x="2106303" y="861164"/>
                  <a:pt x="2101463" y="855632"/>
                  <a:pt x="2084982" y="854940"/>
                </a:cubicBezTo>
                <a:cubicBezTo>
                  <a:pt x="2062969" y="854019"/>
                  <a:pt x="2055017" y="861740"/>
                  <a:pt x="2057321" y="883063"/>
                </a:cubicBezTo>
                <a:cubicBezTo>
                  <a:pt x="2058473" y="894242"/>
                  <a:pt x="2057667" y="905537"/>
                  <a:pt x="2057667" y="916831"/>
                </a:cubicBezTo>
                <a:cubicBezTo>
                  <a:pt x="2057747" y="953174"/>
                  <a:pt x="2076223" y="971231"/>
                  <a:pt x="2113103" y="971001"/>
                </a:cubicBezTo>
                <a:cubicBezTo>
                  <a:pt x="2152751" y="970770"/>
                  <a:pt x="2172655" y="950678"/>
                  <a:pt x="2172805" y="910723"/>
                </a:cubicBezTo>
                <a:cubicBezTo>
                  <a:pt x="2172805" y="897815"/>
                  <a:pt x="2172113" y="884676"/>
                  <a:pt x="2173035" y="871767"/>
                </a:cubicBezTo>
                <a:cubicBezTo>
                  <a:pt x="2174072" y="856785"/>
                  <a:pt x="2170153" y="848833"/>
                  <a:pt x="2153097" y="850561"/>
                </a:cubicBezTo>
                <a:close/>
                <a:moveTo>
                  <a:pt x="11058729" y="849063"/>
                </a:moveTo>
                <a:cubicBezTo>
                  <a:pt x="11034872" y="848716"/>
                  <a:pt x="11033142" y="858744"/>
                  <a:pt x="11032798" y="878107"/>
                </a:cubicBezTo>
                <a:cubicBezTo>
                  <a:pt x="11032452" y="897583"/>
                  <a:pt x="11038790" y="902079"/>
                  <a:pt x="11057692" y="903001"/>
                </a:cubicBezTo>
                <a:cubicBezTo>
                  <a:pt x="11081204" y="904154"/>
                  <a:pt x="11083624" y="893435"/>
                  <a:pt x="11080282" y="875687"/>
                </a:cubicBezTo>
                <a:cubicBezTo>
                  <a:pt x="11083162" y="858514"/>
                  <a:pt x="11080628" y="849294"/>
                  <a:pt x="11058729" y="849063"/>
                </a:cubicBezTo>
                <a:close/>
                <a:moveTo>
                  <a:pt x="2686254" y="849063"/>
                </a:moveTo>
                <a:cubicBezTo>
                  <a:pt x="2662397" y="848716"/>
                  <a:pt x="2660667" y="858744"/>
                  <a:pt x="2660323" y="878107"/>
                </a:cubicBezTo>
                <a:cubicBezTo>
                  <a:pt x="2659977" y="897583"/>
                  <a:pt x="2666315" y="902079"/>
                  <a:pt x="2685217" y="903001"/>
                </a:cubicBezTo>
                <a:cubicBezTo>
                  <a:pt x="2708729" y="904154"/>
                  <a:pt x="2711149" y="893435"/>
                  <a:pt x="2707807" y="875687"/>
                </a:cubicBezTo>
                <a:cubicBezTo>
                  <a:pt x="2710687" y="858514"/>
                  <a:pt x="2708153" y="849294"/>
                  <a:pt x="2686254" y="849063"/>
                </a:cubicBezTo>
                <a:close/>
                <a:moveTo>
                  <a:pt x="10086464" y="818976"/>
                </a:moveTo>
                <a:lnTo>
                  <a:pt x="10086575" y="819097"/>
                </a:lnTo>
                <a:lnTo>
                  <a:pt x="10086459" y="818982"/>
                </a:lnTo>
                <a:close/>
                <a:moveTo>
                  <a:pt x="1713989" y="818976"/>
                </a:moveTo>
                <a:lnTo>
                  <a:pt x="1714100" y="819097"/>
                </a:lnTo>
                <a:lnTo>
                  <a:pt x="1713984" y="818982"/>
                </a:lnTo>
                <a:close/>
                <a:moveTo>
                  <a:pt x="7670941" y="818460"/>
                </a:moveTo>
                <a:lnTo>
                  <a:pt x="7670998" y="818521"/>
                </a:lnTo>
                <a:lnTo>
                  <a:pt x="7670882" y="818521"/>
                </a:lnTo>
                <a:close/>
                <a:moveTo>
                  <a:pt x="4218148" y="792129"/>
                </a:moveTo>
                <a:cubicBezTo>
                  <a:pt x="4198670" y="787864"/>
                  <a:pt x="4192448" y="795238"/>
                  <a:pt x="4192215" y="815179"/>
                </a:cubicBezTo>
                <a:cubicBezTo>
                  <a:pt x="4191986" y="836268"/>
                  <a:pt x="4201092" y="838460"/>
                  <a:pt x="4218725" y="839382"/>
                </a:cubicBezTo>
                <a:cubicBezTo>
                  <a:pt x="4239701" y="840419"/>
                  <a:pt x="4240393" y="830393"/>
                  <a:pt x="4240736" y="814372"/>
                </a:cubicBezTo>
                <a:cubicBezTo>
                  <a:pt x="4241082" y="797084"/>
                  <a:pt x="4237857" y="786942"/>
                  <a:pt x="4218148" y="792129"/>
                </a:cubicBezTo>
                <a:close/>
                <a:moveTo>
                  <a:pt x="4151530" y="792011"/>
                </a:moveTo>
                <a:cubicBezTo>
                  <a:pt x="4132170" y="787749"/>
                  <a:pt x="4125254" y="793857"/>
                  <a:pt x="4124678" y="815409"/>
                </a:cubicBezTo>
                <a:cubicBezTo>
                  <a:pt x="4123986" y="839613"/>
                  <a:pt x="4136434" y="838114"/>
                  <a:pt x="4152915" y="838921"/>
                </a:cubicBezTo>
                <a:cubicBezTo>
                  <a:pt x="4171125" y="839843"/>
                  <a:pt x="4178155" y="835464"/>
                  <a:pt x="4178615" y="815063"/>
                </a:cubicBezTo>
                <a:cubicBezTo>
                  <a:pt x="4179191" y="792705"/>
                  <a:pt x="4170433" y="788093"/>
                  <a:pt x="4151530" y="792011"/>
                </a:cubicBezTo>
                <a:close/>
                <a:moveTo>
                  <a:pt x="4279231" y="791437"/>
                </a:moveTo>
                <a:cubicBezTo>
                  <a:pt x="4260561" y="789247"/>
                  <a:pt x="4260101" y="799965"/>
                  <a:pt x="4261021" y="813335"/>
                </a:cubicBezTo>
                <a:cubicBezTo>
                  <a:pt x="4261830" y="825551"/>
                  <a:pt x="4256641" y="840304"/>
                  <a:pt x="4278656" y="839266"/>
                </a:cubicBezTo>
                <a:cubicBezTo>
                  <a:pt x="4304472" y="837999"/>
                  <a:pt x="4330403" y="838345"/>
                  <a:pt x="4356335" y="839036"/>
                </a:cubicBezTo>
                <a:cubicBezTo>
                  <a:pt x="4363309" y="839209"/>
                  <a:pt x="4368179" y="838316"/>
                  <a:pt x="4371376" y="835477"/>
                </a:cubicBezTo>
                <a:lnTo>
                  <a:pt x="4376377" y="820289"/>
                </a:lnTo>
                <a:lnTo>
                  <a:pt x="4376389" y="820364"/>
                </a:lnTo>
                <a:lnTo>
                  <a:pt x="4376389" y="820249"/>
                </a:lnTo>
                <a:lnTo>
                  <a:pt x="4376377" y="820289"/>
                </a:lnTo>
                <a:lnTo>
                  <a:pt x="4372414" y="796450"/>
                </a:lnTo>
                <a:cubicBezTo>
                  <a:pt x="4368610" y="791262"/>
                  <a:pt x="4361580" y="789247"/>
                  <a:pt x="4349075" y="791552"/>
                </a:cubicBezTo>
                <a:cubicBezTo>
                  <a:pt x="4339046" y="793281"/>
                  <a:pt x="4328444" y="791783"/>
                  <a:pt x="4318070" y="791783"/>
                </a:cubicBezTo>
                <a:cubicBezTo>
                  <a:pt x="4305162" y="791783"/>
                  <a:pt x="4292026" y="792935"/>
                  <a:pt x="4279231" y="791437"/>
                </a:cubicBezTo>
                <a:close/>
                <a:moveTo>
                  <a:pt x="3947534" y="791206"/>
                </a:moveTo>
                <a:cubicBezTo>
                  <a:pt x="3938314" y="792705"/>
                  <a:pt x="3928518" y="791437"/>
                  <a:pt x="3919068" y="791437"/>
                </a:cubicBezTo>
                <a:cubicBezTo>
                  <a:pt x="3904315" y="791437"/>
                  <a:pt x="3889677" y="792129"/>
                  <a:pt x="3875041" y="791322"/>
                </a:cubicBezTo>
                <a:cubicBezTo>
                  <a:pt x="3856833" y="790284"/>
                  <a:pt x="3859136" y="802732"/>
                  <a:pt x="3859366" y="813796"/>
                </a:cubicBezTo>
                <a:cubicBezTo>
                  <a:pt x="3859712" y="825551"/>
                  <a:pt x="3856370" y="839266"/>
                  <a:pt x="3875963" y="838921"/>
                </a:cubicBezTo>
                <a:cubicBezTo>
                  <a:pt x="3902701" y="838460"/>
                  <a:pt x="3929440" y="838230"/>
                  <a:pt x="3956178" y="838921"/>
                </a:cubicBezTo>
                <a:cubicBezTo>
                  <a:pt x="3969779" y="839266"/>
                  <a:pt x="3973697" y="833850"/>
                  <a:pt x="3974735" y="820826"/>
                </a:cubicBezTo>
                <a:lnTo>
                  <a:pt x="3974735" y="820711"/>
                </a:lnTo>
                <a:cubicBezTo>
                  <a:pt x="3976463" y="799735"/>
                  <a:pt x="3972431" y="787171"/>
                  <a:pt x="3947534" y="791206"/>
                </a:cubicBezTo>
                <a:close/>
                <a:moveTo>
                  <a:pt x="4489915" y="791091"/>
                </a:moveTo>
                <a:cubicBezTo>
                  <a:pt x="4475162" y="793281"/>
                  <a:pt x="4457181" y="784868"/>
                  <a:pt x="4458450" y="813335"/>
                </a:cubicBezTo>
                <a:cubicBezTo>
                  <a:pt x="4459371" y="833504"/>
                  <a:pt x="4463981" y="842494"/>
                  <a:pt x="4485418" y="837653"/>
                </a:cubicBezTo>
                <a:cubicBezTo>
                  <a:pt x="4501554" y="841341"/>
                  <a:pt x="4513425" y="839497"/>
                  <a:pt x="4512043" y="817137"/>
                </a:cubicBezTo>
                <a:cubicBezTo>
                  <a:pt x="4511005" y="801694"/>
                  <a:pt x="4512963" y="787634"/>
                  <a:pt x="4489915" y="791091"/>
                </a:cubicBezTo>
                <a:close/>
                <a:moveTo>
                  <a:pt x="4418802" y="790746"/>
                </a:moveTo>
                <a:cubicBezTo>
                  <a:pt x="4400476" y="790746"/>
                  <a:pt x="4392640" y="795932"/>
                  <a:pt x="4397020" y="814257"/>
                </a:cubicBezTo>
                <a:cubicBezTo>
                  <a:pt x="4393562" y="831891"/>
                  <a:pt x="4399324" y="839497"/>
                  <a:pt x="4418572" y="839266"/>
                </a:cubicBezTo>
                <a:cubicBezTo>
                  <a:pt x="4436781" y="839036"/>
                  <a:pt x="4444733" y="835118"/>
                  <a:pt x="4444849" y="814602"/>
                </a:cubicBezTo>
                <a:cubicBezTo>
                  <a:pt x="4444966" y="793857"/>
                  <a:pt x="4437013" y="790746"/>
                  <a:pt x="4418802" y="790746"/>
                </a:cubicBezTo>
                <a:close/>
                <a:moveTo>
                  <a:pt x="7774033" y="790513"/>
                </a:moveTo>
                <a:cubicBezTo>
                  <a:pt x="7754671" y="786366"/>
                  <a:pt x="7748217" y="793740"/>
                  <a:pt x="7748792" y="813450"/>
                </a:cubicBezTo>
                <a:cubicBezTo>
                  <a:pt x="7749368" y="830508"/>
                  <a:pt x="7752712" y="838114"/>
                  <a:pt x="7771729" y="837769"/>
                </a:cubicBezTo>
                <a:cubicBezTo>
                  <a:pt x="7789132" y="837538"/>
                  <a:pt x="7798467" y="835579"/>
                  <a:pt x="7797313" y="814372"/>
                </a:cubicBezTo>
                <a:cubicBezTo>
                  <a:pt x="7796393" y="797084"/>
                  <a:pt x="7795354" y="785214"/>
                  <a:pt x="7774033" y="790513"/>
                </a:cubicBezTo>
                <a:close/>
                <a:moveTo>
                  <a:pt x="10256342" y="790398"/>
                </a:moveTo>
                <a:cubicBezTo>
                  <a:pt x="10242742" y="792589"/>
                  <a:pt x="10224416" y="783714"/>
                  <a:pt x="10226375" y="811145"/>
                </a:cubicBezTo>
                <a:cubicBezTo>
                  <a:pt x="10227644" y="829010"/>
                  <a:pt x="10227759" y="842609"/>
                  <a:pt x="10251154" y="837192"/>
                </a:cubicBezTo>
                <a:cubicBezTo>
                  <a:pt x="10267982" y="839613"/>
                  <a:pt x="10281352" y="839843"/>
                  <a:pt x="10279968" y="815179"/>
                </a:cubicBezTo>
                <a:cubicBezTo>
                  <a:pt x="10279046" y="797661"/>
                  <a:pt x="10277547" y="786942"/>
                  <a:pt x="10256456" y="790398"/>
                </a:cubicBezTo>
                <a:close/>
                <a:moveTo>
                  <a:pt x="1883867" y="790398"/>
                </a:moveTo>
                <a:cubicBezTo>
                  <a:pt x="1870267" y="792589"/>
                  <a:pt x="1851941" y="783714"/>
                  <a:pt x="1853900" y="811145"/>
                </a:cubicBezTo>
                <a:cubicBezTo>
                  <a:pt x="1855169" y="829010"/>
                  <a:pt x="1855284" y="842609"/>
                  <a:pt x="1878679" y="837192"/>
                </a:cubicBezTo>
                <a:cubicBezTo>
                  <a:pt x="1895507" y="839613"/>
                  <a:pt x="1908877" y="839843"/>
                  <a:pt x="1907493" y="815179"/>
                </a:cubicBezTo>
                <a:cubicBezTo>
                  <a:pt x="1906571" y="797661"/>
                  <a:pt x="1905072" y="786942"/>
                  <a:pt x="1883981" y="790398"/>
                </a:cubicBezTo>
                <a:close/>
                <a:moveTo>
                  <a:pt x="11117970" y="790284"/>
                </a:moveTo>
                <a:cubicBezTo>
                  <a:pt x="11104023" y="789824"/>
                  <a:pt x="11103793" y="796969"/>
                  <a:pt x="11102756" y="807687"/>
                </a:cubicBezTo>
                <a:cubicBezTo>
                  <a:pt x="11100566" y="830162"/>
                  <a:pt x="11106330" y="842378"/>
                  <a:pt x="11131800" y="837884"/>
                </a:cubicBezTo>
                <a:cubicBezTo>
                  <a:pt x="11141020" y="836268"/>
                  <a:pt x="11150816" y="837653"/>
                  <a:pt x="11160266" y="837653"/>
                </a:cubicBezTo>
                <a:lnTo>
                  <a:pt x="11160266" y="837423"/>
                </a:lnTo>
                <a:cubicBezTo>
                  <a:pt x="11174904" y="837423"/>
                  <a:pt x="11189656" y="837423"/>
                  <a:pt x="11204294" y="837423"/>
                </a:cubicBezTo>
                <a:lnTo>
                  <a:pt x="11204294" y="837308"/>
                </a:lnTo>
                <a:cubicBezTo>
                  <a:pt x="11225961" y="837192"/>
                  <a:pt x="11216164" y="820595"/>
                  <a:pt x="11217546" y="810684"/>
                </a:cubicBezTo>
                <a:cubicBezTo>
                  <a:pt x="11218930" y="800888"/>
                  <a:pt x="11220658" y="789708"/>
                  <a:pt x="11203486" y="790284"/>
                </a:cubicBezTo>
                <a:cubicBezTo>
                  <a:pt x="11175020" y="791322"/>
                  <a:pt x="11146436" y="791206"/>
                  <a:pt x="11117970" y="790284"/>
                </a:cubicBezTo>
                <a:close/>
                <a:moveTo>
                  <a:pt x="2745495" y="790284"/>
                </a:moveTo>
                <a:cubicBezTo>
                  <a:pt x="2731548" y="789824"/>
                  <a:pt x="2731318" y="796969"/>
                  <a:pt x="2730281" y="807687"/>
                </a:cubicBezTo>
                <a:cubicBezTo>
                  <a:pt x="2728091" y="830162"/>
                  <a:pt x="2733855" y="842378"/>
                  <a:pt x="2759325" y="837884"/>
                </a:cubicBezTo>
                <a:cubicBezTo>
                  <a:pt x="2768545" y="836268"/>
                  <a:pt x="2778341" y="837653"/>
                  <a:pt x="2787791" y="837653"/>
                </a:cubicBezTo>
                <a:lnTo>
                  <a:pt x="2787791" y="837423"/>
                </a:lnTo>
                <a:cubicBezTo>
                  <a:pt x="2802429" y="837423"/>
                  <a:pt x="2817181" y="837423"/>
                  <a:pt x="2831819" y="837423"/>
                </a:cubicBezTo>
                <a:lnTo>
                  <a:pt x="2831819" y="837308"/>
                </a:lnTo>
                <a:cubicBezTo>
                  <a:pt x="2853486" y="837192"/>
                  <a:pt x="2843689" y="820595"/>
                  <a:pt x="2845071" y="810684"/>
                </a:cubicBezTo>
                <a:cubicBezTo>
                  <a:pt x="2846455" y="800888"/>
                  <a:pt x="2848183" y="789708"/>
                  <a:pt x="2831011" y="790284"/>
                </a:cubicBezTo>
                <a:cubicBezTo>
                  <a:pt x="2802545" y="791322"/>
                  <a:pt x="2773961" y="791206"/>
                  <a:pt x="2745495" y="790284"/>
                </a:cubicBezTo>
                <a:close/>
                <a:moveTo>
                  <a:pt x="9912658" y="790169"/>
                </a:moveTo>
                <a:cubicBezTo>
                  <a:pt x="9892029" y="787519"/>
                  <a:pt x="9893066" y="799735"/>
                  <a:pt x="9893066" y="813680"/>
                </a:cubicBezTo>
                <a:cubicBezTo>
                  <a:pt x="9893066" y="827742"/>
                  <a:pt x="9892142" y="839266"/>
                  <a:pt x="9912658" y="837884"/>
                </a:cubicBezTo>
                <a:cubicBezTo>
                  <a:pt x="9937668" y="836268"/>
                  <a:pt x="9963024" y="836962"/>
                  <a:pt x="9988149" y="837884"/>
                </a:cubicBezTo>
                <a:lnTo>
                  <a:pt x="9988380" y="837884"/>
                </a:lnTo>
                <a:cubicBezTo>
                  <a:pt x="10003708" y="838460"/>
                  <a:pt x="10009124" y="833850"/>
                  <a:pt x="10010048" y="817484"/>
                </a:cubicBezTo>
                <a:cubicBezTo>
                  <a:pt x="10011200" y="796047"/>
                  <a:pt x="10005206" y="786942"/>
                  <a:pt x="9982962" y="790284"/>
                </a:cubicBezTo>
                <a:cubicBezTo>
                  <a:pt x="9972820" y="791783"/>
                  <a:pt x="9962102" y="790513"/>
                  <a:pt x="9951729" y="790513"/>
                </a:cubicBezTo>
                <a:cubicBezTo>
                  <a:pt x="9938706" y="790513"/>
                  <a:pt x="9925452" y="791898"/>
                  <a:pt x="9912658" y="790169"/>
                </a:cubicBezTo>
                <a:close/>
                <a:moveTo>
                  <a:pt x="1540183" y="790169"/>
                </a:moveTo>
                <a:cubicBezTo>
                  <a:pt x="1519554" y="787519"/>
                  <a:pt x="1520591" y="799735"/>
                  <a:pt x="1520591" y="813680"/>
                </a:cubicBezTo>
                <a:cubicBezTo>
                  <a:pt x="1520591" y="827742"/>
                  <a:pt x="1519667" y="839266"/>
                  <a:pt x="1540183" y="837884"/>
                </a:cubicBezTo>
                <a:cubicBezTo>
                  <a:pt x="1565193" y="836268"/>
                  <a:pt x="1590549" y="836962"/>
                  <a:pt x="1615674" y="837884"/>
                </a:cubicBezTo>
                <a:lnTo>
                  <a:pt x="1615905" y="837884"/>
                </a:lnTo>
                <a:cubicBezTo>
                  <a:pt x="1631233" y="838460"/>
                  <a:pt x="1636649" y="833850"/>
                  <a:pt x="1637573" y="817484"/>
                </a:cubicBezTo>
                <a:cubicBezTo>
                  <a:pt x="1638725" y="796047"/>
                  <a:pt x="1632731" y="786942"/>
                  <a:pt x="1610487" y="790284"/>
                </a:cubicBezTo>
                <a:cubicBezTo>
                  <a:pt x="1600345" y="791783"/>
                  <a:pt x="1589627" y="790513"/>
                  <a:pt x="1579254" y="790513"/>
                </a:cubicBezTo>
                <a:cubicBezTo>
                  <a:pt x="1566231" y="790513"/>
                  <a:pt x="1552977" y="791898"/>
                  <a:pt x="1540183" y="790169"/>
                </a:cubicBezTo>
                <a:close/>
                <a:moveTo>
                  <a:pt x="8706195" y="790054"/>
                </a:moveTo>
                <a:cubicBezTo>
                  <a:pt x="8692711" y="789708"/>
                  <a:pt x="8688792" y="794088"/>
                  <a:pt x="8687870" y="807801"/>
                </a:cubicBezTo>
                <a:cubicBezTo>
                  <a:pt x="8686372" y="829700"/>
                  <a:pt x="8691789" y="841111"/>
                  <a:pt x="8716108" y="837769"/>
                </a:cubicBezTo>
                <a:cubicBezTo>
                  <a:pt x="8725442" y="836501"/>
                  <a:pt x="8735124" y="837538"/>
                  <a:pt x="8744690" y="837538"/>
                </a:cubicBezTo>
                <a:cubicBezTo>
                  <a:pt x="8744690" y="837423"/>
                  <a:pt x="8744690" y="837423"/>
                  <a:pt x="8744690" y="837423"/>
                </a:cubicBezTo>
                <a:cubicBezTo>
                  <a:pt x="8759442" y="837423"/>
                  <a:pt x="8774310" y="838114"/>
                  <a:pt x="8788947" y="837192"/>
                </a:cubicBezTo>
                <a:cubicBezTo>
                  <a:pt x="8807964" y="836039"/>
                  <a:pt x="8802431" y="820826"/>
                  <a:pt x="8803353" y="809530"/>
                </a:cubicBezTo>
                <a:cubicBezTo>
                  <a:pt x="8804390" y="797545"/>
                  <a:pt x="8802200" y="789593"/>
                  <a:pt x="8786987" y="790054"/>
                </a:cubicBezTo>
                <a:cubicBezTo>
                  <a:pt x="8760018" y="790976"/>
                  <a:pt x="8733048" y="790861"/>
                  <a:pt x="8706195" y="790054"/>
                </a:cubicBezTo>
                <a:close/>
                <a:moveTo>
                  <a:pt x="6567110" y="790054"/>
                </a:moveTo>
                <a:cubicBezTo>
                  <a:pt x="6553163" y="791783"/>
                  <a:pt x="6537374" y="786136"/>
                  <a:pt x="6538759" y="810684"/>
                </a:cubicBezTo>
                <a:cubicBezTo>
                  <a:pt x="6539679" y="827627"/>
                  <a:pt x="6541062" y="838575"/>
                  <a:pt x="6562269" y="837884"/>
                </a:cubicBezTo>
                <a:lnTo>
                  <a:pt x="6562269" y="837999"/>
                </a:lnTo>
                <a:cubicBezTo>
                  <a:pt x="6578403" y="837423"/>
                  <a:pt x="6590275" y="836386"/>
                  <a:pt x="6586241" y="817484"/>
                </a:cubicBezTo>
                <a:cubicBezTo>
                  <a:pt x="6586241" y="802616"/>
                  <a:pt x="6590392" y="787058"/>
                  <a:pt x="6567110" y="790054"/>
                </a:cubicBezTo>
                <a:close/>
                <a:moveTo>
                  <a:pt x="6290617" y="790054"/>
                </a:moveTo>
                <a:cubicBezTo>
                  <a:pt x="6270794" y="787864"/>
                  <a:pt x="6273101" y="800311"/>
                  <a:pt x="6273101" y="812642"/>
                </a:cubicBezTo>
                <a:cubicBezTo>
                  <a:pt x="6273218" y="825551"/>
                  <a:pt x="6269989" y="839151"/>
                  <a:pt x="6291425" y="837884"/>
                </a:cubicBezTo>
                <a:cubicBezTo>
                  <a:pt x="6317242" y="836386"/>
                  <a:pt x="6343175" y="836731"/>
                  <a:pt x="6369105" y="837653"/>
                </a:cubicBezTo>
                <a:cubicBezTo>
                  <a:pt x="6383974" y="838230"/>
                  <a:pt x="6387432" y="832467"/>
                  <a:pt x="6388583" y="818290"/>
                </a:cubicBezTo>
                <a:cubicBezTo>
                  <a:pt x="6390428" y="795817"/>
                  <a:pt x="6383974" y="786136"/>
                  <a:pt x="6360576" y="790054"/>
                </a:cubicBezTo>
                <a:cubicBezTo>
                  <a:pt x="6351356" y="791552"/>
                  <a:pt x="6341561" y="790284"/>
                  <a:pt x="6332111" y="790284"/>
                </a:cubicBezTo>
                <a:cubicBezTo>
                  <a:pt x="6318394" y="790398"/>
                  <a:pt x="6304334" y="791668"/>
                  <a:pt x="6290733" y="790054"/>
                </a:cubicBezTo>
                <a:close/>
                <a:moveTo>
                  <a:pt x="333720" y="790054"/>
                </a:moveTo>
                <a:cubicBezTo>
                  <a:pt x="320236" y="789708"/>
                  <a:pt x="316317" y="794088"/>
                  <a:pt x="315395" y="807801"/>
                </a:cubicBezTo>
                <a:cubicBezTo>
                  <a:pt x="313897" y="829700"/>
                  <a:pt x="319314" y="841111"/>
                  <a:pt x="343633" y="837769"/>
                </a:cubicBezTo>
                <a:cubicBezTo>
                  <a:pt x="352967" y="836501"/>
                  <a:pt x="362649" y="837538"/>
                  <a:pt x="372215" y="837538"/>
                </a:cubicBezTo>
                <a:cubicBezTo>
                  <a:pt x="372215" y="837423"/>
                  <a:pt x="372215" y="837423"/>
                  <a:pt x="372215" y="837423"/>
                </a:cubicBezTo>
                <a:cubicBezTo>
                  <a:pt x="386967" y="837423"/>
                  <a:pt x="401835" y="838114"/>
                  <a:pt x="416472" y="837192"/>
                </a:cubicBezTo>
                <a:cubicBezTo>
                  <a:pt x="435489" y="836039"/>
                  <a:pt x="429956" y="820826"/>
                  <a:pt x="430878" y="809530"/>
                </a:cubicBezTo>
                <a:cubicBezTo>
                  <a:pt x="431915" y="797545"/>
                  <a:pt x="429725" y="789593"/>
                  <a:pt x="414512" y="790054"/>
                </a:cubicBezTo>
                <a:cubicBezTo>
                  <a:pt x="387543" y="790976"/>
                  <a:pt x="360573" y="790861"/>
                  <a:pt x="333720" y="790054"/>
                </a:cubicBezTo>
                <a:close/>
                <a:moveTo>
                  <a:pt x="10185922" y="789939"/>
                </a:moveTo>
                <a:lnTo>
                  <a:pt x="10185990" y="789951"/>
                </a:lnTo>
                <a:lnTo>
                  <a:pt x="10166690" y="795182"/>
                </a:lnTo>
                <a:cubicBezTo>
                  <a:pt x="10163247" y="799101"/>
                  <a:pt x="10162757" y="805439"/>
                  <a:pt x="10165062" y="814948"/>
                </a:cubicBezTo>
                <a:cubicBezTo>
                  <a:pt x="10160336" y="832352"/>
                  <a:pt x="10167482" y="838460"/>
                  <a:pt x="10186383" y="838460"/>
                </a:cubicBezTo>
                <a:cubicBezTo>
                  <a:pt x="10205054" y="838345"/>
                  <a:pt x="10211854" y="833620"/>
                  <a:pt x="10212314" y="813565"/>
                </a:cubicBezTo>
                <a:cubicBezTo>
                  <a:pt x="10212546" y="802731"/>
                  <a:pt x="10210326" y="796911"/>
                  <a:pt x="10205860" y="793756"/>
                </a:cubicBezTo>
                <a:lnTo>
                  <a:pt x="10185990" y="789951"/>
                </a:lnTo>
                <a:lnTo>
                  <a:pt x="10186037" y="789939"/>
                </a:lnTo>
                <a:close/>
                <a:moveTo>
                  <a:pt x="6631650" y="789939"/>
                </a:moveTo>
                <a:cubicBezTo>
                  <a:pt x="6614248" y="789824"/>
                  <a:pt x="6602259" y="791668"/>
                  <a:pt x="6608024" y="813796"/>
                </a:cubicBezTo>
                <a:cubicBezTo>
                  <a:pt x="6603990" y="830393"/>
                  <a:pt x="6609060" y="837884"/>
                  <a:pt x="6628538" y="838114"/>
                </a:cubicBezTo>
                <a:cubicBezTo>
                  <a:pt x="6649515" y="838345"/>
                  <a:pt x="6654934" y="830393"/>
                  <a:pt x="6654934" y="810913"/>
                </a:cubicBezTo>
                <a:cubicBezTo>
                  <a:pt x="6654934" y="792820"/>
                  <a:pt x="6647325" y="790054"/>
                  <a:pt x="6631650" y="789939"/>
                </a:cubicBezTo>
                <a:close/>
                <a:moveTo>
                  <a:pt x="1813447" y="789939"/>
                </a:moveTo>
                <a:lnTo>
                  <a:pt x="1813515" y="789951"/>
                </a:lnTo>
                <a:lnTo>
                  <a:pt x="1794215" y="795182"/>
                </a:lnTo>
                <a:cubicBezTo>
                  <a:pt x="1790772" y="799101"/>
                  <a:pt x="1790282" y="805439"/>
                  <a:pt x="1792587" y="814948"/>
                </a:cubicBezTo>
                <a:cubicBezTo>
                  <a:pt x="1787861" y="832352"/>
                  <a:pt x="1795007" y="838460"/>
                  <a:pt x="1813908" y="838460"/>
                </a:cubicBezTo>
                <a:cubicBezTo>
                  <a:pt x="1832579" y="838345"/>
                  <a:pt x="1839379" y="833620"/>
                  <a:pt x="1839839" y="813565"/>
                </a:cubicBezTo>
                <a:cubicBezTo>
                  <a:pt x="1840071" y="802731"/>
                  <a:pt x="1837851" y="796911"/>
                  <a:pt x="1833385" y="793756"/>
                </a:cubicBezTo>
                <a:lnTo>
                  <a:pt x="1813515" y="789951"/>
                </a:lnTo>
                <a:lnTo>
                  <a:pt x="1813562" y="789939"/>
                </a:lnTo>
                <a:close/>
                <a:moveTo>
                  <a:pt x="7496966" y="789824"/>
                </a:moveTo>
                <a:cubicBezTo>
                  <a:pt x="7479216" y="788093"/>
                  <a:pt x="7477489" y="797776"/>
                  <a:pt x="7477834" y="811721"/>
                </a:cubicBezTo>
                <a:cubicBezTo>
                  <a:pt x="7478180" y="825204"/>
                  <a:pt x="7476335" y="838114"/>
                  <a:pt x="7496505" y="837538"/>
                </a:cubicBezTo>
                <a:cubicBezTo>
                  <a:pt x="7522437" y="836847"/>
                  <a:pt x="7548368" y="836847"/>
                  <a:pt x="7574186" y="837538"/>
                </a:cubicBezTo>
                <a:cubicBezTo>
                  <a:pt x="7589169" y="837884"/>
                  <a:pt x="7592511" y="831199"/>
                  <a:pt x="7593548" y="817367"/>
                </a:cubicBezTo>
                <a:cubicBezTo>
                  <a:pt x="7595162" y="796393"/>
                  <a:pt x="7589169" y="786597"/>
                  <a:pt x="7566808" y="789824"/>
                </a:cubicBezTo>
                <a:cubicBezTo>
                  <a:pt x="7556667" y="791206"/>
                  <a:pt x="7546179" y="790054"/>
                  <a:pt x="7535806" y="790054"/>
                </a:cubicBezTo>
                <a:cubicBezTo>
                  <a:pt x="7522783" y="790054"/>
                  <a:pt x="7509760" y="791091"/>
                  <a:pt x="7496966" y="789824"/>
                </a:cubicBezTo>
                <a:close/>
                <a:moveTo>
                  <a:pt x="5079545" y="789824"/>
                </a:moveTo>
                <a:cubicBezTo>
                  <a:pt x="5064563" y="788556"/>
                  <a:pt x="5061218" y="796393"/>
                  <a:pt x="5063527" y="808379"/>
                </a:cubicBezTo>
                <a:lnTo>
                  <a:pt x="5063640" y="808264"/>
                </a:lnTo>
                <a:cubicBezTo>
                  <a:pt x="5065598" y="818982"/>
                  <a:pt x="5054534" y="836847"/>
                  <a:pt x="5077701" y="836962"/>
                </a:cubicBezTo>
                <a:cubicBezTo>
                  <a:pt x="5106168" y="837192"/>
                  <a:pt x="5134753" y="836731"/>
                  <a:pt x="5163218" y="837192"/>
                </a:cubicBezTo>
                <a:cubicBezTo>
                  <a:pt x="5174397" y="837423"/>
                  <a:pt x="5177625" y="832581"/>
                  <a:pt x="5178433" y="821863"/>
                </a:cubicBezTo>
                <a:cubicBezTo>
                  <a:pt x="5180621" y="790746"/>
                  <a:pt x="5180505" y="790054"/>
                  <a:pt x="5149504" y="790054"/>
                </a:cubicBezTo>
                <a:cubicBezTo>
                  <a:pt x="5140052" y="790054"/>
                  <a:pt x="5130489" y="790054"/>
                  <a:pt x="5121035" y="790054"/>
                </a:cubicBezTo>
                <a:cubicBezTo>
                  <a:pt x="5107205" y="790054"/>
                  <a:pt x="5093259" y="790976"/>
                  <a:pt x="5079545" y="789824"/>
                </a:cubicBezTo>
                <a:close/>
                <a:moveTo>
                  <a:pt x="4072684" y="789492"/>
                </a:moveTo>
                <a:cubicBezTo>
                  <a:pt x="4065468" y="789190"/>
                  <a:pt x="4059389" y="792013"/>
                  <a:pt x="4057717" y="805728"/>
                </a:cubicBezTo>
                <a:cubicBezTo>
                  <a:pt x="4056908" y="812182"/>
                  <a:pt x="4059215" y="821748"/>
                  <a:pt x="4049419" y="821863"/>
                </a:cubicBezTo>
                <a:cubicBezTo>
                  <a:pt x="4038354" y="821977"/>
                  <a:pt x="4042272" y="811721"/>
                  <a:pt x="4042505" y="805959"/>
                </a:cubicBezTo>
                <a:cubicBezTo>
                  <a:pt x="4043424" y="783714"/>
                  <a:pt x="4026944" y="792820"/>
                  <a:pt x="4016915" y="791668"/>
                </a:cubicBezTo>
                <a:cubicBezTo>
                  <a:pt x="4005738" y="790398"/>
                  <a:pt x="3994903" y="789363"/>
                  <a:pt x="3994097" y="807342"/>
                </a:cubicBezTo>
                <a:cubicBezTo>
                  <a:pt x="3993175" y="829354"/>
                  <a:pt x="3996747" y="843185"/>
                  <a:pt x="4023256" y="839036"/>
                </a:cubicBezTo>
                <a:cubicBezTo>
                  <a:pt x="4032592" y="837538"/>
                  <a:pt x="4042272" y="838806"/>
                  <a:pt x="4051839" y="838806"/>
                </a:cubicBezTo>
                <a:cubicBezTo>
                  <a:pt x="4064861" y="838806"/>
                  <a:pt x="4077885" y="838230"/>
                  <a:pt x="4090909" y="838921"/>
                </a:cubicBezTo>
                <a:cubicBezTo>
                  <a:pt x="4107849" y="839843"/>
                  <a:pt x="4112000" y="830737"/>
                  <a:pt x="4110272" y="816216"/>
                </a:cubicBezTo>
                <a:cubicBezTo>
                  <a:pt x="4109004" y="805382"/>
                  <a:pt x="4114998" y="788093"/>
                  <a:pt x="4094481" y="792011"/>
                </a:cubicBezTo>
                <a:cubicBezTo>
                  <a:pt x="4088257" y="793223"/>
                  <a:pt x="4079901" y="789795"/>
                  <a:pt x="4072684" y="789492"/>
                </a:cubicBezTo>
                <a:close/>
                <a:moveTo>
                  <a:pt x="5356037" y="789478"/>
                </a:moveTo>
                <a:cubicBezTo>
                  <a:pt x="5336788" y="788900"/>
                  <a:pt x="5330797" y="795817"/>
                  <a:pt x="5334945" y="813450"/>
                </a:cubicBezTo>
                <a:cubicBezTo>
                  <a:pt x="5331027" y="831428"/>
                  <a:pt x="5337481" y="837999"/>
                  <a:pt x="5356497" y="837884"/>
                </a:cubicBezTo>
                <a:lnTo>
                  <a:pt x="5356497" y="837999"/>
                </a:lnTo>
                <a:cubicBezTo>
                  <a:pt x="5375169" y="837769"/>
                  <a:pt x="5382081" y="833159"/>
                  <a:pt x="5382546" y="813104"/>
                </a:cubicBezTo>
                <a:cubicBezTo>
                  <a:pt x="5383006" y="791437"/>
                  <a:pt x="5373440" y="789939"/>
                  <a:pt x="5356037" y="789478"/>
                </a:cubicBezTo>
                <a:close/>
                <a:moveTo>
                  <a:pt x="6231724" y="789363"/>
                </a:moveTo>
                <a:cubicBezTo>
                  <a:pt x="6212363" y="785214"/>
                  <a:pt x="6205331" y="792129"/>
                  <a:pt x="6205791" y="812412"/>
                </a:cubicBezTo>
                <a:cubicBezTo>
                  <a:pt x="6206253" y="830393"/>
                  <a:pt x="6211555" y="836268"/>
                  <a:pt x="6229763" y="836731"/>
                </a:cubicBezTo>
                <a:cubicBezTo>
                  <a:pt x="6249472" y="837308"/>
                  <a:pt x="6255121" y="830969"/>
                  <a:pt x="6254428" y="811606"/>
                </a:cubicBezTo>
                <a:cubicBezTo>
                  <a:pt x="6253852" y="794549"/>
                  <a:pt x="6251664" y="784059"/>
                  <a:pt x="6231724" y="789363"/>
                </a:cubicBezTo>
                <a:close/>
                <a:moveTo>
                  <a:pt x="7387146" y="789276"/>
                </a:moveTo>
                <a:cubicBezTo>
                  <a:pt x="7382579" y="788988"/>
                  <a:pt x="7377104" y="790284"/>
                  <a:pt x="7372954" y="789478"/>
                </a:cubicBezTo>
                <a:cubicBezTo>
                  <a:pt x="7352902" y="785558"/>
                  <a:pt x="7347138" y="795010"/>
                  <a:pt x="7349329" y="813680"/>
                </a:cubicBezTo>
                <a:cubicBezTo>
                  <a:pt x="7350597" y="824744"/>
                  <a:pt x="7349558" y="836153"/>
                  <a:pt x="7349558" y="847334"/>
                </a:cubicBezTo>
                <a:cubicBezTo>
                  <a:pt x="7349675" y="860242"/>
                  <a:pt x="7349329" y="873265"/>
                  <a:pt x="7349675" y="886175"/>
                </a:cubicBezTo>
                <a:cubicBezTo>
                  <a:pt x="7349790" y="891937"/>
                  <a:pt x="7347253" y="901618"/>
                  <a:pt x="7353247" y="902540"/>
                </a:cubicBezTo>
                <a:cubicBezTo>
                  <a:pt x="7367077" y="904845"/>
                  <a:pt x="7386555" y="911414"/>
                  <a:pt x="7393815" y="898737"/>
                </a:cubicBezTo>
                <a:lnTo>
                  <a:pt x="7393930" y="898622"/>
                </a:lnTo>
                <a:cubicBezTo>
                  <a:pt x="7399693" y="888710"/>
                  <a:pt x="7405687" y="867964"/>
                  <a:pt x="7387822" y="857707"/>
                </a:cubicBezTo>
                <a:cubicBezTo>
                  <a:pt x="7372608" y="848948"/>
                  <a:pt x="7373185" y="843991"/>
                  <a:pt x="7388283" y="835925"/>
                </a:cubicBezTo>
                <a:cubicBezTo>
                  <a:pt x="7404303" y="827395"/>
                  <a:pt x="7396697" y="811145"/>
                  <a:pt x="7395891" y="798583"/>
                </a:cubicBezTo>
                <a:cubicBezTo>
                  <a:pt x="7395373" y="791437"/>
                  <a:pt x="7391712" y="789564"/>
                  <a:pt x="7387146" y="789276"/>
                </a:cubicBezTo>
                <a:close/>
                <a:moveTo>
                  <a:pt x="8836734" y="789190"/>
                </a:moveTo>
                <a:cubicBezTo>
                  <a:pt x="8829948" y="788729"/>
                  <a:pt x="8823752" y="789824"/>
                  <a:pt x="8819834" y="797200"/>
                </a:cubicBezTo>
                <a:cubicBezTo>
                  <a:pt x="8808424" y="818751"/>
                  <a:pt x="8820986" y="837192"/>
                  <a:pt x="8844613" y="837423"/>
                </a:cubicBezTo>
                <a:cubicBezTo>
                  <a:pt x="8854986" y="837423"/>
                  <a:pt x="8865358" y="837423"/>
                  <a:pt x="8875732" y="837423"/>
                </a:cubicBezTo>
                <a:lnTo>
                  <a:pt x="8875732" y="837653"/>
                </a:lnTo>
                <a:cubicBezTo>
                  <a:pt x="8885182" y="837653"/>
                  <a:pt x="8894863" y="836616"/>
                  <a:pt x="8904200" y="837884"/>
                </a:cubicBezTo>
                <a:cubicBezTo>
                  <a:pt x="8929439" y="841341"/>
                  <a:pt x="8937968" y="831084"/>
                  <a:pt x="8935202" y="806303"/>
                </a:cubicBezTo>
                <a:cubicBezTo>
                  <a:pt x="8933819" y="794203"/>
                  <a:pt x="8930592" y="787634"/>
                  <a:pt x="8918606" y="790628"/>
                </a:cubicBezTo>
                <a:cubicBezTo>
                  <a:pt x="8907426" y="793396"/>
                  <a:pt x="8888870" y="779797"/>
                  <a:pt x="8886681" y="804114"/>
                </a:cubicBezTo>
                <a:cubicBezTo>
                  <a:pt x="8886104" y="810569"/>
                  <a:pt x="8888409" y="820595"/>
                  <a:pt x="8878842" y="820595"/>
                </a:cubicBezTo>
                <a:cubicBezTo>
                  <a:pt x="8866280" y="820826"/>
                  <a:pt x="8871352" y="809415"/>
                  <a:pt x="8871352" y="803076"/>
                </a:cubicBezTo>
                <a:cubicBezTo>
                  <a:pt x="8871468" y="792244"/>
                  <a:pt x="8866396" y="788900"/>
                  <a:pt x="8857176" y="790513"/>
                </a:cubicBezTo>
                <a:cubicBezTo>
                  <a:pt x="8850896" y="791667"/>
                  <a:pt x="8843518" y="789649"/>
                  <a:pt x="8836734" y="789190"/>
                </a:cubicBezTo>
                <a:close/>
                <a:moveTo>
                  <a:pt x="464259" y="789190"/>
                </a:moveTo>
                <a:cubicBezTo>
                  <a:pt x="457473" y="788729"/>
                  <a:pt x="451277" y="789824"/>
                  <a:pt x="447359" y="797200"/>
                </a:cubicBezTo>
                <a:cubicBezTo>
                  <a:pt x="435949" y="818751"/>
                  <a:pt x="448511" y="837192"/>
                  <a:pt x="472138" y="837423"/>
                </a:cubicBezTo>
                <a:cubicBezTo>
                  <a:pt x="482511" y="837423"/>
                  <a:pt x="492883" y="837423"/>
                  <a:pt x="503257" y="837423"/>
                </a:cubicBezTo>
                <a:lnTo>
                  <a:pt x="503257" y="837653"/>
                </a:lnTo>
                <a:cubicBezTo>
                  <a:pt x="512707" y="837653"/>
                  <a:pt x="522388" y="836616"/>
                  <a:pt x="531725" y="837884"/>
                </a:cubicBezTo>
                <a:cubicBezTo>
                  <a:pt x="556964" y="841341"/>
                  <a:pt x="565493" y="831084"/>
                  <a:pt x="562727" y="806303"/>
                </a:cubicBezTo>
                <a:cubicBezTo>
                  <a:pt x="561344" y="794203"/>
                  <a:pt x="558117" y="787634"/>
                  <a:pt x="546131" y="790628"/>
                </a:cubicBezTo>
                <a:cubicBezTo>
                  <a:pt x="534951" y="793396"/>
                  <a:pt x="516395" y="779797"/>
                  <a:pt x="514206" y="804114"/>
                </a:cubicBezTo>
                <a:cubicBezTo>
                  <a:pt x="513629" y="810569"/>
                  <a:pt x="515934" y="820595"/>
                  <a:pt x="506367" y="820595"/>
                </a:cubicBezTo>
                <a:cubicBezTo>
                  <a:pt x="493805" y="820826"/>
                  <a:pt x="498877" y="809415"/>
                  <a:pt x="498877" y="803076"/>
                </a:cubicBezTo>
                <a:cubicBezTo>
                  <a:pt x="498993" y="792244"/>
                  <a:pt x="493921" y="788900"/>
                  <a:pt x="484701" y="790513"/>
                </a:cubicBezTo>
                <a:cubicBezTo>
                  <a:pt x="478421" y="791667"/>
                  <a:pt x="471043" y="789649"/>
                  <a:pt x="464259" y="789190"/>
                </a:cubicBezTo>
                <a:close/>
                <a:moveTo>
                  <a:pt x="7292307" y="789074"/>
                </a:moveTo>
                <a:cubicBezTo>
                  <a:pt x="7286486" y="789507"/>
                  <a:pt x="7281962" y="792532"/>
                  <a:pt x="7281789" y="803883"/>
                </a:cubicBezTo>
                <a:cubicBezTo>
                  <a:pt x="7281445" y="832352"/>
                  <a:pt x="7281904" y="860819"/>
                  <a:pt x="7281559" y="889286"/>
                </a:cubicBezTo>
                <a:cubicBezTo>
                  <a:pt x="7281445" y="900235"/>
                  <a:pt x="7286055" y="903808"/>
                  <a:pt x="7297003" y="904615"/>
                </a:cubicBezTo>
                <a:cubicBezTo>
                  <a:pt x="7328352" y="906920"/>
                  <a:pt x="7328813" y="907034"/>
                  <a:pt x="7328813" y="875802"/>
                </a:cubicBezTo>
                <a:cubicBezTo>
                  <a:pt x="7328813" y="866351"/>
                  <a:pt x="7328813" y="856785"/>
                  <a:pt x="7328813" y="847334"/>
                </a:cubicBezTo>
                <a:lnTo>
                  <a:pt x="7328698" y="847334"/>
                </a:lnTo>
                <a:cubicBezTo>
                  <a:pt x="7328698" y="833504"/>
                  <a:pt x="7327775" y="819673"/>
                  <a:pt x="7328929" y="805959"/>
                </a:cubicBezTo>
                <a:cubicBezTo>
                  <a:pt x="7330195" y="791091"/>
                  <a:pt x="7322705" y="787519"/>
                  <a:pt x="7310603" y="789824"/>
                </a:cubicBezTo>
                <a:cubicBezTo>
                  <a:pt x="7305245" y="790803"/>
                  <a:pt x="7298127" y="788642"/>
                  <a:pt x="7292307" y="789074"/>
                </a:cubicBezTo>
                <a:close/>
                <a:moveTo>
                  <a:pt x="4973210" y="788973"/>
                </a:moveTo>
                <a:cubicBezTo>
                  <a:pt x="4968960" y="789276"/>
                  <a:pt x="4964121" y="791264"/>
                  <a:pt x="4962218" y="790284"/>
                </a:cubicBezTo>
                <a:cubicBezTo>
                  <a:pt x="4940436" y="785444"/>
                  <a:pt x="4933290" y="792474"/>
                  <a:pt x="4934095" y="811145"/>
                </a:cubicBezTo>
                <a:cubicBezTo>
                  <a:pt x="4935248" y="835348"/>
                  <a:pt x="4934211" y="859666"/>
                  <a:pt x="4934441" y="883985"/>
                </a:cubicBezTo>
                <a:cubicBezTo>
                  <a:pt x="4934558" y="890554"/>
                  <a:pt x="4932022" y="900350"/>
                  <a:pt x="4940203" y="902079"/>
                </a:cubicBezTo>
                <a:cubicBezTo>
                  <a:pt x="4953228" y="904845"/>
                  <a:pt x="4968326" y="908533"/>
                  <a:pt x="4979966" y="899659"/>
                </a:cubicBezTo>
                <a:cubicBezTo>
                  <a:pt x="4988149" y="893320"/>
                  <a:pt x="4979390" y="862547"/>
                  <a:pt x="4968902" y="856324"/>
                </a:cubicBezTo>
                <a:cubicBezTo>
                  <a:pt x="4957492" y="849524"/>
                  <a:pt x="4956572" y="840650"/>
                  <a:pt x="4968902" y="836731"/>
                </a:cubicBezTo>
                <a:lnTo>
                  <a:pt x="4969016" y="836847"/>
                </a:lnTo>
                <a:cubicBezTo>
                  <a:pt x="4993451" y="829125"/>
                  <a:pt x="4979853" y="810569"/>
                  <a:pt x="4980659" y="797776"/>
                </a:cubicBezTo>
                <a:cubicBezTo>
                  <a:pt x="4981121" y="790054"/>
                  <a:pt x="4977460" y="788671"/>
                  <a:pt x="4973210" y="788973"/>
                </a:cubicBezTo>
                <a:close/>
                <a:moveTo>
                  <a:pt x="6099069" y="788900"/>
                </a:moveTo>
                <a:cubicBezTo>
                  <a:pt x="6086853" y="789824"/>
                  <a:pt x="6069565" y="782102"/>
                  <a:pt x="6070716" y="806650"/>
                </a:cubicBezTo>
                <a:cubicBezTo>
                  <a:pt x="6071869" y="831660"/>
                  <a:pt x="6071869" y="856900"/>
                  <a:pt x="6070600" y="882026"/>
                </a:cubicBezTo>
                <a:cubicBezTo>
                  <a:pt x="6069794" y="899197"/>
                  <a:pt x="6076132" y="903116"/>
                  <a:pt x="6092845" y="904384"/>
                </a:cubicBezTo>
                <a:lnTo>
                  <a:pt x="6092845" y="904269"/>
                </a:lnTo>
                <a:cubicBezTo>
                  <a:pt x="6118545" y="906228"/>
                  <a:pt x="6127538" y="897354"/>
                  <a:pt x="6123618" y="872460"/>
                </a:cubicBezTo>
                <a:cubicBezTo>
                  <a:pt x="6122233" y="864046"/>
                  <a:pt x="6123388" y="855171"/>
                  <a:pt x="6123388" y="846528"/>
                </a:cubicBezTo>
                <a:cubicBezTo>
                  <a:pt x="6123272" y="846528"/>
                  <a:pt x="6123272" y="846528"/>
                  <a:pt x="6123272" y="846528"/>
                </a:cubicBezTo>
                <a:cubicBezTo>
                  <a:pt x="6123272" y="833504"/>
                  <a:pt x="6122005" y="820364"/>
                  <a:pt x="6123502" y="807572"/>
                </a:cubicBezTo>
                <a:cubicBezTo>
                  <a:pt x="6126153" y="786136"/>
                  <a:pt x="6112207" y="787980"/>
                  <a:pt x="6099069" y="788900"/>
                </a:cubicBezTo>
                <a:close/>
                <a:moveTo>
                  <a:pt x="9853765" y="788786"/>
                </a:moveTo>
                <a:cubicBezTo>
                  <a:pt x="9835786" y="786136"/>
                  <a:pt x="9824376" y="788441"/>
                  <a:pt x="9825182" y="811952"/>
                </a:cubicBezTo>
                <a:cubicBezTo>
                  <a:pt x="9825874" y="832006"/>
                  <a:pt x="9833020" y="836847"/>
                  <a:pt x="9851459" y="836386"/>
                </a:cubicBezTo>
                <a:cubicBezTo>
                  <a:pt x="9869324" y="835925"/>
                  <a:pt x="9880388" y="834657"/>
                  <a:pt x="9879812" y="811491"/>
                </a:cubicBezTo>
                <a:lnTo>
                  <a:pt x="9879696" y="811375"/>
                </a:lnTo>
                <a:cubicBezTo>
                  <a:pt x="9879234" y="790861"/>
                  <a:pt x="9872090" y="785097"/>
                  <a:pt x="9853765" y="788786"/>
                </a:cubicBezTo>
                <a:close/>
                <a:moveTo>
                  <a:pt x="4888570" y="788786"/>
                </a:moveTo>
                <a:cubicBezTo>
                  <a:pt x="4875778" y="788325"/>
                  <a:pt x="4864946" y="787286"/>
                  <a:pt x="4866328" y="806650"/>
                </a:cubicBezTo>
                <a:cubicBezTo>
                  <a:pt x="4868059" y="832467"/>
                  <a:pt x="4867827" y="858514"/>
                  <a:pt x="4866328" y="884331"/>
                </a:cubicBezTo>
                <a:cubicBezTo>
                  <a:pt x="4865290" y="901272"/>
                  <a:pt x="4872090" y="903347"/>
                  <a:pt x="4886959" y="904269"/>
                </a:cubicBezTo>
                <a:cubicBezTo>
                  <a:pt x="4908742" y="905537"/>
                  <a:pt x="4916923" y="898276"/>
                  <a:pt x="4913811" y="876723"/>
                </a:cubicBezTo>
                <a:cubicBezTo>
                  <a:pt x="4912430" y="867388"/>
                  <a:pt x="4913581" y="857707"/>
                  <a:pt x="4913581" y="848256"/>
                </a:cubicBezTo>
                <a:lnTo>
                  <a:pt x="4913697" y="848256"/>
                </a:lnTo>
                <a:cubicBezTo>
                  <a:pt x="4913697" y="834426"/>
                  <a:pt x="4912776" y="820595"/>
                  <a:pt x="4913927" y="806881"/>
                </a:cubicBezTo>
                <a:cubicBezTo>
                  <a:pt x="4915772" y="785329"/>
                  <a:pt x="4901249" y="789247"/>
                  <a:pt x="4888570" y="788786"/>
                </a:cubicBezTo>
                <a:close/>
                <a:moveTo>
                  <a:pt x="1481290" y="788786"/>
                </a:moveTo>
                <a:cubicBezTo>
                  <a:pt x="1463311" y="786136"/>
                  <a:pt x="1451901" y="788441"/>
                  <a:pt x="1452707" y="811952"/>
                </a:cubicBezTo>
                <a:cubicBezTo>
                  <a:pt x="1453399" y="832006"/>
                  <a:pt x="1460545" y="836847"/>
                  <a:pt x="1478984" y="836386"/>
                </a:cubicBezTo>
                <a:cubicBezTo>
                  <a:pt x="1496849" y="835925"/>
                  <a:pt x="1507913" y="834657"/>
                  <a:pt x="1507337" y="811491"/>
                </a:cubicBezTo>
                <a:lnTo>
                  <a:pt x="1507221" y="811375"/>
                </a:lnTo>
                <a:cubicBezTo>
                  <a:pt x="1506759" y="790861"/>
                  <a:pt x="1499615" y="785097"/>
                  <a:pt x="1481290" y="788786"/>
                </a:cubicBezTo>
                <a:close/>
                <a:moveTo>
                  <a:pt x="11459117" y="788671"/>
                </a:moveTo>
                <a:cubicBezTo>
                  <a:pt x="11442636" y="783946"/>
                  <a:pt x="11435606" y="790054"/>
                  <a:pt x="11436412" y="809300"/>
                </a:cubicBezTo>
                <a:cubicBezTo>
                  <a:pt x="11437104" y="826012"/>
                  <a:pt x="11437218" y="836847"/>
                  <a:pt x="11459576" y="835925"/>
                </a:cubicBezTo>
                <a:cubicBezTo>
                  <a:pt x="11478940" y="835233"/>
                  <a:pt x="11484818" y="829471"/>
                  <a:pt x="11484818" y="810338"/>
                </a:cubicBezTo>
                <a:cubicBezTo>
                  <a:pt x="11484934" y="791668"/>
                  <a:pt x="11478709" y="784637"/>
                  <a:pt x="11459117" y="788671"/>
                </a:cubicBezTo>
                <a:close/>
                <a:moveTo>
                  <a:pt x="3086642" y="788671"/>
                </a:moveTo>
                <a:cubicBezTo>
                  <a:pt x="3070161" y="783946"/>
                  <a:pt x="3063131" y="790054"/>
                  <a:pt x="3063937" y="809300"/>
                </a:cubicBezTo>
                <a:cubicBezTo>
                  <a:pt x="3064629" y="826012"/>
                  <a:pt x="3064743" y="836847"/>
                  <a:pt x="3087101" y="835925"/>
                </a:cubicBezTo>
                <a:cubicBezTo>
                  <a:pt x="3106465" y="835233"/>
                  <a:pt x="3112343" y="829471"/>
                  <a:pt x="3112343" y="810338"/>
                </a:cubicBezTo>
                <a:cubicBezTo>
                  <a:pt x="3112459" y="791668"/>
                  <a:pt x="3106234" y="784637"/>
                  <a:pt x="3086642" y="788671"/>
                </a:cubicBezTo>
                <a:close/>
                <a:moveTo>
                  <a:pt x="10454691" y="788441"/>
                </a:moveTo>
                <a:cubicBezTo>
                  <a:pt x="10434406" y="783600"/>
                  <a:pt x="10429566" y="793166"/>
                  <a:pt x="10429566" y="811952"/>
                </a:cubicBezTo>
                <a:cubicBezTo>
                  <a:pt x="10429566" y="830508"/>
                  <a:pt x="10436136" y="835233"/>
                  <a:pt x="10453884" y="835809"/>
                </a:cubicBezTo>
                <a:cubicBezTo>
                  <a:pt x="10474400" y="836616"/>
                  <a:pt x="10478088" y="828549"/>
                  <a:pt x="10478088" y="810108"/>
                </a:cubicBezTo>
                <a:cubicBezTo>
                  <a:pt x="10477972" y="792011"/>
                  <a:pt x="10473362" y="783831"/>
                  <a:pt x="10454576" y="788556"/>
                </a:cubicBezTo>
                <a:close/>
                <a:moveTo>
                  <a:pt x="5040820" y="788441"/>
                </a:moveTo>
                <a:cubicBezTo>
                  <a:pt x="5012470" y="787519"/>
                  <a:pt x="4998753" y="801233"/>
                  <a:pt x="4999675" y="829586"/>
                </a:cubicBezTo>
                <a:cubicBezTo>
                  <a:pt x="5028487" y="830737"/>
                  <a:pt x="5042202" y="817023"/>
                  <a:pt x="5040820" y="788441"/>
                </a:cubicBezTo>
                <a:close/>
                <a:moveTo>
                  <a:pt x="2082216" y="788441"/>
                </a:moveTo>
                <a:cubicBezTo>
                  <a:pt x="2061931" y="783600"/>
                  <a:pt x="2057091" y="793166"/>
                  <a:pt x="2057091" y="811952"/>
                </a:cubicBezTo>
                <a:cubicBezTo>
                  <a:pt x="2057091" y="830508"/>
                  <a:pt x="2063661" y="835233"/>
                  <a:pt x="2081409" y="835809"/>
                </a:cubicBezTo>
                <a:cubicBezTo>
                  <a:pt x="2101925" y="836616"/>
                  <a:pt x="2105613" y="828549"/>
                  <a:pt x="2105613" y="810108"/>
                </a:cubicBezTo>
                <a:cubicBezTo>
                  <a:pt x="2105497" y="792011"/>
                  <a:pt x="2100887" y="783831"/>
                  <a:pt x="2082101" y="788556"/>
                </a:cubicBezTo>
                <a:close/>
                <a:moveTo>
                  <a:pt x="6675907" y="788325"/>
                </a:moveTo>
                <a:cubicBezTo>
                  <a:pt x="6675907" y="818367"/>
                  <a:pt x="6691156" y="833311"/>
                  <a:pt x="6721662" y="833159"/>
                </a:cubicBezTo>
                <a:cubicBezTo>
                  <a:pt x="6732843" y="833159"/>
                  <a:pt x="6744024" y="833159"/>
                  <a:pt x="6755201" y="833159"/>
                </a:cubicBezTo>
                <a:cubicBezTo>
                  <a:pt x="6777480" y="833005"/>
                  <a:pt x="6788544" y="821633"/>
                  <a:pt x="6788394" y="799044"/>
                </a:cubicBezTo>
                <a:lnTo>
                  <a:pt x="6788508" y="798928"/>
                </a:lnTo>
                <a:lnTo>
                  <a:pt x="6788398" y="788934"/>
                </a:lnTo>
                <a:lnTo>
                  <a:pt x="6788394" y="788556"/>
                </a:lnTo>
                <a:cubicBezTo>
                  <a:pt x="6750938" y="786136"/>
                  <a:pt x="6713365" y="786597"/>
                  <a:pt x="6675907" y="788325"/>
                </a:cubicBezTo>
                <a:close/>
                <a:moveTo>
                  <a:pt x="9315765" y="788210"/>
                </a:moveTo>
                <a:cubicBezTo>
                  <a:pt x="9299054" y="786366"/>
                  <a:pt x="9286146" y="785097"/>
                  <a:pt x="9286838" y="810108"/>
                </a:cubicBezTo>
                <a:cubicBezTo>
                  <a:pt x="9287414" y="831545"/>
                  <a:pt x="9294675" y="835579"/>
                  <a:pt x="9313806" y="835464"/>
                </a:cubicBezTo>
                <a:cubicBezTo>
                  <a:pt x="9332362" y="835348"/>
                  <a:pt x="9341467" y="832581"/>
                  <a:pt x="9341006" y="810338"/>
                </a:cubicBezTo>
                <a:cubicBezTo>
                  <a:pt x="9340545" y="789939"/>
                  <a:pt x="9333630" y="784407"/>
                  <a:pt x="9315765" y="788210"/>
                </a:cubicBezTo>
                <a:close/>
                <a:moveTo>
                  <a:pt x="943290" y="788210"/>
                </a:moveTo>
                <a:cubicBezTo>
                  <a:pt x="926579" y="786366"/>
                  <a:pt x="913671" y="785097"/>
                  <a:pt x="914363" y="810108"/>
                </a:cubicBezTo>
                <a:cubicBezTo>
                  <a:pt x="914939" y="831545"/>
                  <a:pt x="922200" y="835579"/>
                  <a:pt x="941331" y="835464"/>
                </a:cubicBezTo>
                <a:cubicBezTo>
                  <a:pt x="959887" y="835348"/>
                  <a:pt x="968992" y="832581"/>
                  <a:pt x="968531" y="810338"/>
                </a:cubicBezTo>
                <a:cubicBezTo>
                  <a:pt x="968070" y="789939"/>
                  <a:pt x="961155" y="784407"/>
                  <a:pt x="943290" y="788210"/>
                </a:cubicBezTo>
                <a:close/>
                <a:moveTo>
                  <a:pt x="8579302" y="788093"/>
                </a:moveTo>
                <a:cubicBezTo>
                  <a:pt x="8561899" y="788671"/>
                  <a:pt x="8551527" y="789824"/>
                  <a:pt x="8553486" y="811721"/>
                </a:cubicBezTo>
                <a:cubicBezTo>
                  <a:pt x="8555560" y="835925"/>
                  <a:pt x="8553601" y="860358"/>
                  <a:pt x="8553947" y="884676"/>
                </a:cubicBezTo>
                <a:cubicBezTo>
                  <a:pt x="8554062" y="891130"/>
                  <a:pt x="8551064" y="900927"/>
                  <a:pt x="8560286" y="902194"/>
                </a:cubicBezTo>
                <a:cubicBezTo>
                  <a:pt x="8573424" y="903923"/>
                  <a:pt x="8593708" y="910031"/>
                  <a:pt x="8598318" y="898391"/>
                </a:cubicBezTo>
                <a:lnTo>
                  <a:pt x="8598318" y="898276"/>
                </a:lnTo>
                <a:cubicBezTo>
                  <a:pt x="8602814" y="886981"/>
                  <a:pt x="8612956" y="864622"/>
                  <a:pt x="8587600" y="855517"/>
                </a:cubicBezTo>
                <a:cubicBezTo>
                  <a:pt x="8576190" y="851483"/>
                  <a:pt x="8576076" y="839728"/>
                  <a:pt x="8586564" y="837423"/>
                </a:cubicBezTo>
                <a:cubicBezTo>
                  <a:pt x="8603390" y="833735"/>
                  <a:pt x="8600738" y="823132"/>
                  <a:pt x="8600738" y="810453"/>
                </a:cubicBezTo>
                <a:cubicBezTo>
                  <a:pt x="8604312" y="794664"/>
                  <a:pt x="8598780" y="787401"/>
                  <a:pt x="8579302" y="788093"/>
                </a:cubicBezTo>
                <a:close/>
                <a:moveTo>
                  <a:pt x="8515452" y="788093"/>
                </a:moveTo>
                <a:cubicBezTo>
                  <a:pt x="8491826" y="786712"/>
                  <a:pt x="8482376" y="793857"/>
                  <a:pt x="8486178" y="817714"/>
                </a:cubicBezTo>
                <a:cubicBezTo>
                  <a:pt x="8487562" y="826127"/>
                  <a:pt x="8486408" y="835003"/>
                  <a:pt x="8486408" y="843646"/>
                </a:cubicBezTo>
                <a:cubicBezTo>
                  <a:pt x="8486408" y="857476"/>
                  <a:pt x="8487792" y="871537"/>
                  <a:pt x="8486064" y="885136"/>
                </a:cubicBezTo>
                <a:cubicBezTo>
                  <a:pt x="8483298" y="907265"/>
                  <a:pt x="8497934" y="904038"/>
                  <a:pt x="8510497" y="903232"/>
                </a:cubicBezTo>
                <a:cubicBezTo>
                  <a:pt x="8522483" y="902540"/>
                  <a:pt x="8539886" y="910723"/>
                  <a:pt x="8538734" y="885944"/>
                </a:cubicBezTo>
                <a:lnTo>
                  <a:pt x="8538734" y="886059"/>
                </a:lnTo>
                <a:cubicBezTo>
                  <a:pt x="8537466" y="861049"/>
                  <a:pt x="8537236" y="835809"/>
                  <a:pt x="8538964" y="810799"/>
                </a:cubicBezTo>
                <a:cubicBezTo>
                  <a:pt x="8540346" y="791552"/>
                  <a:pt x="8532394" y="789132"/>
                  <a:pt x="8515452" y="788093"/>
                </a:cubicBezTo>
                <a:close/>
                <a:moveTo>
                  <a:pt x="206827" y="788093"/>
                </a:moveTo>
                <a:cubicBezTo>
                  <a:pt x="189424" y="788671"/>
                  <a:pt x="179052" y="789824"/>
                  <a:pt x="181011" y="811721"/>
                </a:cubicBezTo>
                <a:cubicBezTo>
                  <a:pt x="183085" y="835925"/>
                  <a:pt x="181126" y="860358"/>
                  <a:pt x="181472" y="884676"/>
                </a:cubicBezTo>
                <a:cubicBezTo>
                  <a:pt x="181587" y="891130"/>
                  <a:pt x="178589" y="900927"/>
                  <a:pt x="187811" y="902194"/>
                </a:cubicBezTo>
                <a:cubicBezTo>
                  <a:pt x="200949" y="903923"/>
                  <a:pt x="221233" y="910031"/>
                  <a:pt x="225843" y="898391"/>
                </a:cubicBezTo>
                <a:lnTo>
                  <a:pt x="225843" y="898276"/>
                </a:lnTo>
                <a:cubicBezTo>
                  <a:pt x="230339" y="886981"/>
                  <a:pt x="240481" y="864622"/>
                  <a:pt x="215125" y="855517"/>
                </a:cubicBezTo>
                <a:cubicBezTo>
                  <a:pt x="203715" y="851483"/>
                  <a:pt x="203601" y="839728"/>
                  <a:pt x="214089" y="837423"/>
                </a:cubicBezTo>
                <a:cubicBezTo>
                  <a:pt x="230915" y="833735"/>
                  <a:pt x="228263" y="823132"/>
                  <a:pt x="228263" y="810453"/>
                </a:cubicBezTo>
                <a:cubicBezTo>
                  <a:pt x="231837" y="794664"/>
                  <a:pt x="226305" y="787401"/>
                  <a:pt x="206827" y="788093"/>
                </a:cubicBezTo>
                <a:close/>
                <a:moveTo>
                  <a:pt x="142977" y="788093"/>
                </a:moveTo>
                <a:cubicBezTo>
                  <a:pt x="119351" y="786712"/>
                  <a:pt x="109901" y="793857"/>
                  <a:pt x="113703" y="817714"/>
                </a:cubicBezTo>
                <a:cubicBezTo>
                  <a:pt x="115087" y="826127"/>
                  <a:pt x="113933" y="835003"/>
                  <a:pt x="113933" y="843646"/>
                </a:cubicBezTo>
                <a:cubicBezTo>
                  <a:pt x="113933" y="857476"/>
                  <a:pt x="115317" y="871537"/>
                  <a:pt x="113589" y="885136"/>
                </a:cubicBezTo>
                <a:cubicBezTo>
                  <a:pt x="110823" y="907265"/>
                  <a:pt x="125459" y="904038"/>
                  <a:pt x="138022" y="903232"/>
                </a:cubicBezTo>
                <a:cubicBezTo>
                  <a:pt x="150008" y="902540"/>
                  <a:pt x="167411" y="910723"/>
                  <a:pt x="166259" y="885944"/>
                </a:cubicBezTo>
                <a:lnTo>
                  <a:pt x="166259" y="886059"/>
                </a:lnTo>
                <a:cubicBezTo>
                  <a:pt x="164991" y="861049"/>
                  <a:pt x="164761" y="835809"/>
                  <a:pt x="166489" y="810799"/>
                </a:cubicBezTo>
                <a:cubicBezTo>
                  <a:pt x="167871" y="791552"/>
                  <a:pt x="159919" y="789132"/>
                  <a:pt x="142977" y="788093"/>
                </a:cubicBezTo>
                <a:close/>
                <a:moveTo>
                  <a:pt x="11271745" y="788051"/>
                </a:moveTo>
                <a:cubicBezTo>
                  <a:pt x="11263244" y="787547"/>
                  <a:pt x="11252816" y="791494"/>
                  <a:pt x="11245554" y="791437"/>
                </a:cubicBezTo>
                <a:cubicBezTo>
                  <a:pt x="11223770" y="791206"/>
                  <a:pt x="11236218" y="811030"/>
                  <a:pt x="11233798" y="821748"/>
                </a:cubicBezTo>
                <a:cubicBezTo>
                  <a:pt x="11231493" y="832121"/>
                  <a:pt x="11237832" y="837653"/>
                  <a:pt x="11248780" y="837653"/>
                </a:cubicBezTo>
                <a:cubicBezTo>
                  <a:pt x="11262612" y="837653"/>
                  <a:pt x="11276557" y="837653"/>
                  <a:pt x="11290386" y="837653"/>
                </a:cubicBezTo>
                <a:cubicBezTo>
                  <a:pt x="11302488" y="837653"/>
                  <a:pt x="11314706" y="836847"/>
                  <a:pt x="11326807" y="837884"/>
                </a:cubicBezTo>
                <a:cubicBezTo>
                  <a:pt x="11343864" y="839382"/>
                  <a:pt x="11351124" y="832467"/>
                  <a:pt x="11349282" y="815524"/>
                </a:cubicBezTo>
                <a:cubicBezTo>
                  <a:pt x="11348128" y="804575"/>
                  <a:pt x="11354352" y="788093"/>
                  <a:pt x="11333606" y="790861"/>
                </a:cubicBezTo>
                <a:cubicBezTo>
                  <a:pt x="11321160" y="792474"/>
                  <a:pt x="11299262" y="779449"/>
                  <a:pt x="11301220" y="808609"/>
                </a:cubicBezTo>
                <a:cubicBezTo>
                  <a:pt x="11301566" y="813219"/>
                  <a:pt x="11303064" y="819904"/>
                  <a:pt x="11295574" y="820941"/>
                </a:cubicBezTo>
                <a:cubicBezTo>
                  <a:pt x="11289004" y="821863"/>
                  <a:pt x="11286238" y="817137"/>
                  <a:pt x="11286353" y="811375"/>
                </a:cubicBezTo>
                <a:cubicBezTo>
                  <a:pt x="11286814" y="793511"/>
                  <a:pt x="11280245" y="788554"/>
                  <a:pt x="11271745" y="788051"/>
                </a:cubicBezTo>
                <a:close/>
                <a:moveTo>
                  <a:pt x="2899270" y="788051"/>
                </a:moveTo>
                <a:cubicBezTo>
                  <a:pt x="2890769" y="787547"/>
                  <a:pt x="2880341" y="791494"/>
                  <a:pt x="2873079" y="791437"/>
                </a:cubicBezTo>
                <a:cubicBezTo>
                  <a:pt x="2851295" y="791206"/>
                  <a:pt x="2863743" y="811030"/>
                  <a:pt x="2861323" y="821748"/>
                </a:cubicBezTo>
                <a:cubicBezTo>
                  <a:pt x="2859018" y="832121"/>
                  <a:pt x="2865357" y="837653"/>
                  <a:pt x="2876305" y="837653"/>
                </a:cubicBezTo>
                <a:cubicBezTo>
                  <a:pt x="2890137" y="837653"/>
                  <a:pt x="2904082" y="837653"/>
                  <a:pt x="2917911" y="837653"/>
                </a:cubicBezTo>
                <a:cubicBezTo>
                  <a:pt x="2930013" y="837653"/>
                  <a:pt x="2942231" y="836847"/>
                  <a:pt x="2954332" y="837884"/>
                </a:cubicBezTo>
                <a:cubicBezTo>
                  <a:pt x="2971389" y="839382"/>
                  <a:pt x="2978649" y="832467"/>
                  <a:pt x="2976807" y="815524"/>
                </a:cubicBezTo>
                <a:cubicBezTo>
                  <a:pt x="2975653" y="804575"/>
                  <a:pt x="2981877" y="788093"/>
                  <a:pt x="2961131" y="790861"/>
                </a:cubicBezTo>
                <a:cubicBezTo>
                  <a:pt x="2948685" y="792474"/>
                  <a:pt x="2926787" y="779449"/>
                  <a:pt x="2928745" y="808609"/>
                </a:cubicBezTo>
                <a:cubicBezTo>
                  <a:pt x="2929091" y="813219"/>
                  <a:pt x="2930589" y="819904"/>
                  <a:pt x="2923099" y="820941"/>
                </a:cubicBezTo>
                <a:cubicBezTo>
                  <a:pt x="2916529" y="821863"/>
                  <a:pt x="2913763" y="817137"/>
                  <a:pt x="2913878" y="811375"/>
                </a:cubicBezTo>
                <a:cubicBezTo>
                  <a:pt x="2914339" y="793511"/>
                  <a:pt x="2907770" y="788554"/>
                  <a:pt x="2899270" y="788051"/>
                </a:cubicBezTo>
                <a:close/>
                <a:moveTo>
                  <a:pt x="10312469" y="787980"/>
                </a:moveTo>
                <a:cubicBezTo>
                  <a:pt x="10299446" y="787634"/>
                  <a:pt x="10294720" y="791783"/>
                  <a:pt x="10293914" y="805498"/>
                </a:cubicBezTo>
                <a:cubicBezTo>
                  <a:pt x="10292530" y="827049"/>
                  <a:pt x="10297948" y="838921"/>
                  <a:pt x="10322035" y="836039"/>
                </a:cubicBezTo>
                <a:cubicBezTo>
                  <a:pt x="10331372" y="834887"/>
                  <a:pt x="10341052" y="835809"/>
                  <a:pt x="10350503" y="835809"/>
                </a:cubicBezTo>
                <a:lnTo>
                  <a:pt x="10350503" y="835579"/>
                </a:lnTo>
                <a:cubicBezTo>
                  <a:pt x="10364333" y="835579"/>
                  <a:pt x="10378164" y="835118"/>
                  <a:pt x="10391994" y="835579"/>
                </a:cubicBezTo>
                <a:cubicBezTo>
                  <a:pt x="10412854" y="836386"/>
                  <a:pt x="10409396" y="821748"/>
                  <a:pt x="10409858" y="808955"/>
                </a:cubicBezTo>
                <a:lnTo>
                  <a:pt x="10409743" y="809185"/>
                </a:lnTo>
                <a:cubicBezTo>
                  <a:pt x="10410203" y="796969"/>
                  <a:pt x="10409973" y="787286"/>
                  <a:pt x="10392800" y="787980"/>
                </a:cubicBezTo>
                <a:cubicBezTo>
                  <a:pt x="10366062" y="789015"/>
                  <a:pt x="10339208" y="788671"/>
                  <a:pt x="10312469" y="787980"/>
                </a:cubicBezTo>
                <a:close/>
                <a:moveTo>
                  <a:pt x="7836845" y="787980"/>
                </a:moveTo>
                <a:cubicBezTo>
                  <a:pt x="7817484" y="782561"/>
                  <a:pt x="7810685" y="790054"/>
                  <a:pt x="7810568" y="811491"/>
                </a:cubicBezTo>
                <a:cubicBezTo>
                  <a:pt x="7810454" y="832926"/>
                  <a:pt x="7820365" y="835348"/>
                  <a:pt x="7837538" y="835118"/>
                </a:cubicBezTo>
                <a:cubicBezTo>
                  <a:pt x="7854134" y="835003"/>
                  <a:pt x="7865083" y="833965"/>
                  <a:pt x="7865083" y="811952"/>
                </a:cubicBezTo>
                <a:cubicBezTo>
                  <a:pt x="7865083" y="790746"/>
                  <a:pt x="7858283" y="783253"/>
                  <a:pt x="7836845" y="787980"/>
                </a:cubicBezTo>
                <a:close/>
                <a:moveTo>
                  <a:pt x="6834149" y="787980"/>
                </a:moveTo>
                <a:cubicBezTo>
                  <a:pt x="6815709" y="783024"/>
                  <a:pt x="6808564" y="790398"/>
                  <a:pt x="6809369" y="810338"/>
                </a:cubicBezTo>
                <a:cubicBezTo>
                  <a:pt x="6809947" y="826588"/>
                  <a:pt x="6812367" y="835925"/>
                  <a:pt x="6832075" y="835233"/>
                </a:cubicBezTo>
                <a:cubicBezTo>
                  <a:pt x="6848901" y="834540"/>
                  <a:pt x="6859621" y="833735"/>
                  <a:pt x="6858006" y="811952"/>
                </a:cubicBezTo>
                <a:lnTo>
                  <a:pt x="6858122" y="811952"/>
                </a:lnTo>
                <a:cubicBezTo>
                  <a:pt x="6856853" y="795471"/>
                  <a:pt x="6857315" y="781987"/>
                  <a:pt x="6834149" y="787980"/>
                </a:cubicBezTo>
                <a:close/>
                <a:moveTo>
                  <a:pt x="1939994" y="787980"/>
                </a:moveTo>
                <a:cubicBezTo>
                  <a:pt x="1926971" y="787634"/>
                  <a:pt x="1922245" y="791783"/>
                  <a:pt x="1921439" y="805498"/>
                </a:cubicBezTo>
                <a:cubicBezTo>
                  <a:pt x="1920055" y="827049"/>
                  <a:pt x="1925473" y="838921"/>
                  <a:pt x="1949560" y="836039"/>
                </a:cubicBezTo>
                <a:cubicBezTo>
                  <a:pt x="1958897" y="834887"/>
                  <a:pt x="1968577" y="835809"/>
                  <a:pt x="1978028" y="835809"/>
                </a:cubicBezTo>
                <a:lnTo>
                  <a:pt x="1978028" y="835579"/>
                </a:lnTo>
                <a:cubicBezTo>
                  <a:pt x="1991858" y="835579"/>
                  <a:pt x="2005689" y="835118"/>
                  <a:pt x="2019519" y="835579"/>
                </a:cubicBezTo>
                <a:cubicBezTo>
                  <a:pt x="2040379" y="836386"/>
                  <a:pt x="2036921" y="821748"/>
                  <a:pt x="2037383" y="808955"/>
                </a:cubicBezTo>
                <a:lnTo>
                  <a:pt x="2037268" y="809185"/>
                </a:lnTo>
                <a:cubicBezTo>
                  <a:pt x="2037728" y="796969"/>
                  <a:pt x="2037498" y="787286"/>
                  <a:pt x="2020325" y="787980"/>
                </a:cubicBezTo>
                <a:cubicBezTo>
                  <a:pt x="1993587" y="789015"/>
                  <a:pt x="1966733" y="788671"/>
                  <a:pt x="1939994" y="787980"/>
                </a:cubicBezTo>
                <a:close/>
                <a:moveTo>
                  <a:pt x="6174227" y="787922"/>
                </a:moveTo>
                <a:cubicBezTo>
                  <a:pt x="6168710" y="787979"/>
                  <a:pt x="6162169" y="789881"/>
                  <a:pt x="6157270" y="788900"/>
                </a:cubicBezTo>
                <a:cubicBezTo>
                  <a:pt x="6142750" y="786020"/>
                  <a:pt x="6136986" y="792474"/>
                  <a:pt x="6138370" y="807342"/>
                </a:cubicBezTo>
                <a:cubicBezTo>
                  <a:pt x="6139521" y="819327"/>
                  <a:pt x="6138599" y="831545"/>
                  <a:pt x="6138599" y="843646"/>
                </a:cubicBezTo>
                <a:cubicBezTo>
                  <a:pt x="6138599" y="859205"/>
                  <a:pt x="6139179" y="874765"/>
                  <a:pt x="6138370" y="890324"/>
                </a:cubicBezTo>
                <a:cubicBezTo>
                  <a:pt x="6137794" y="903001"/>
                  <a:pt x="6145170" y="905191"/>
                  <a:pt x="6154621" y="903462"/>
                </a:cubicBezTo>
                <a:cubicBezTo>
                  <a:pt x="6165223" y="901618"/>
                  <a:pt x="6182167" y="911184"/>
                  <a:pt x="6184587" y="894012"/>
                </a:cubicBezTo>
                <a:cubicBezTo>
                  <a:pt x="6186431" y="880873"/>
                  <a:pt x="6194384" y="862663"/>
                  <a:pt x="6172599" y="854134"/>
                </a:cubicBezTo>
                <a:lnTo>
                  <a:pt x="6172485" y="854134"/>
                </a:lnTo>
                <a:cubicBezTo>
                  <a:pt x="6164647" y="851022"/>
                  <a:pt x="6160730" y="841111"/>
                  <a:pt x="6172485" y="837192"/>
                </a:cubicBezTo>
                <a:cubicBezTo>
                  <a:pt x="6195535" y="829586"/>
                  <a:pt x="6186315" y="811030"/>
                  <a:pt x="6185046" y="798006"/>
                </a:cubicBezTo>
                <a:cubicBezTo>
                  <a:pt x="6184241" y="789649"/>
                  <a:pt x="6179747" y="787864"/>
                  <a:pt x="6174227" y="787922"/>
                </a:cubicBezTo>
                <a:close/>
                <a:moveTo>
                  <a:pt x="11521698" y="787864"/>
                </a:moveTo>
                <a:cubicBezTo>
                  <a:pt x="11504757" y="786597"/>
                  <a:pt x="11503835" y="797084"/>
                  <a:pt x="11504757" y="809185"/>
                </a:cubicBezTo>
                <a:cubicBezTo>
                  <a:pt x="11505448" y="820364"/>
                  <a:pt x="11500608" y="835233"/>
                  <a:pt x="11520315" y="835233"/>
                </a:cubicBezTo>
                <a:cubicBezTo>
                  <a:pt x="11547860" y="835118"/>
                  <a:pt x="11575522" y="835003"/>
                  <a:pt x="11603067" y="835233"/>
                </a:cubicBezTo>
                <a:cubicBezTo>
                  <a:pt x="11608945" y="835233"/>
                  <a:pt x="11613007" y="833994"/>
                  <a:pt x="11615715" y="831241"/>
                </a:cubicBezTo>
                <a:lnTo>
                  <a:pt x="11620214" y="818249"/>
                </a:lnTo>
                <a:lnTo>
                  <a:pt x="11620240" y="818406"/>
                </a:lnTo>
                <a:lnTo>
                  <a:pt x="11620240" y="818175"/>
                </a:lnTo>
                <a:lnTo>
                  <a:pt x="11620214" y="818249"/>
                </a:lnTo>
                <a:lnTo>
                  <a:pt x="11616162" y="793281"/>
                </a:lnTo>
                <a:cubicBezTo>
                  <a:pt x="11612027" y="787776"/>
                  <a:pt x="11604449" y="785558"/>
                  <a:pt x="11591426" y="787864"/>
                </a:cubicBezTo>
                <a:cubicBezTo>
                  <a:pt x="11582322" y="789478"/>
                  <a:pt x="11572526" y="788093"/>
                  <a:pt x="11563074" y="788093"/>
                </a:cubicBezTo>
                <a:cubicBezTo>
                  <a:pt x="11549244" y="788093"/>
                  <a:pt x="11535414" y="788900"/>
                  <a:pt x="11521698" y="787864"/>
                </a:cubicBezTo>
                <a:close/>
                <a:moveTo>
                  <a:pt x="8977269" y="787864"/>
                </a:moveTo>
                <a:cubicBezTo>
                  <a:pt x="8959750" y="783831"/>
                  <a:pt x="8953066" y="789824"/>
                  <a:pt x="8953296" y="808955"/>
                </a:cubicBezTo>
                <a:lnTo>
                  <a:pt x="8953412" y="809070"/>
                </a:lnTo>
                <a:cubicBezTo>
                  <a:pt x="8953642" y="827049"/>
                  <a:pt x="8956524" y="835464"/>
                  <a:pt x="8977154" y="835464"/>
                </a:cubicBezTo>
                <a:cubicBezTo>
                  <a:pt x="8997438" y="835579"/>
                  <a:pt x="9001702" y="828088"/>
                  <a:pt x="9001934" y="809530"/>
                </a:cubicBezTo>
                <a:cubicBezTo>
                  <a:pt x="9002164" y="790398"/>
                  <a:pt x="8995248" y="784059"/>
                  <a:pt x="8977269" y="787864"/>
                </a:cubicBezTo>
                <a:close/>
                <a:moveTo>
                  <a:pt x="6878522" y="787864"/>
                </a:moveTo>
                <a:cubicBezTo>
                  <a:pt x="6878290" y="792935"/>
                  <a:pt x="6878290" y="798122"/>
                  <a:pt x="6877713" y="803308"/>
                </a:cubicBezTo>
                <a:cubicBezTo>
                  <a:pt x="6875870" y="820249"/>
                  <a:pt x="6878406" y="830508"/>
                  <a:pt x="6900305" y="830277"/>
                </a:cubicBezTo>
                <a:cubicBezTo>
                  <a:pt x="6922201" y="829932"/>
                  <a:pt x="6920935" y="817599"/>
                  <a:pt x="6920243" y="803308"/>
                </a:cubicBezTo>
                <a:cubicBezTo>
                  <a:pt x="6920013" y="798236"/>
                  <a:pt x="6919782" y="793051"/>
                  <a:pt x="6919551" y="787864"/>
                </a:cubicBezTo>
                <a:cubicBezTo>
                  <a:pt x="6905836" y="787864"/>
                  <a:pt x="6892237" y="787864"/>
                  <a:pt x="6878522" y="787864"/>
                </a:cubicBezTo>
                <a:close/>
                <a:moveTo>
                  <a:pt x="3149223" y="787864"/>
                </a:moveTo>
                <a:cubicBezTo>
                  <a:pt x="3132282" y="786597"/>
                  <a:pt x="3131360" y="797084"/>
                  <a:pt x="3132282" y="809185"/>
                </a:cubicBezTo>
                <a:cubicBezTo>
                  <a:pt x="3132973" y="820364"/>
                  <a:pt x="3128133" y="835233"/>
                  <a:pt x="3147840" y="835233"/>
                </a:cubicBezTo>
                <a:cubicBezTo>
                  <a:pt x="3175385" y="835118"/>
                  <a:pt x="3203047" y="835003"/>
                  <a:pt x="3230592" y="835233"/>
                </a:cubicBezTo>
                <a:cubicBezTo>
                  <a:pt x="3236470" y="835233"/>
                  <a:pt x="3240532" y="833994"/>
                  <a:pt x="3243240" y="831241"/>
                </a:cubicBezTo>
                <a:lnTo>
                  <a:pt x="3247739" y="818249"/>
                </a:lnTo>
                <a:lnTo>
                  <a:pt x="3247765" y="818406"/>
                </a:lnTo>
                <a:lnTo>
                  <a:pt x="3247765" y="818175"/>
                </a:lnTo>
                <a:lnTo>
                  <a:pt x="3247739" y="818249"/>
                </a:lnTo>
                <a:lnTo>
                  <a:pt x="3243687" y="793281"/>
                </a:lnTo>
                <a:cubicBezTo>
                  <a:pt x="3239552" y="787776"/>
                  <a:pt x="3231974" y="785558"/>
                  <a:pt x="3218951" y="787864"/>
                </a:cubicBezTo>
                <a:cubicBezTo>
                  <a:pt x="3209847" y="789478"/>
                  <a:pt x="3200051" y="788093"/>
                  <a:pt x="3190599" y="788093"/>
                </a:cubicBezTo>
                <a:cubicBezTo>
                  <a:pt x="3176769" y="788093"/>
                  <a:pt x="3162939" y="788900"/>
                  <a:pt x="3149223" y="787864"/>
                </a:cubicBezTo>
                <a:close/>
                <a:moveTo>
                  <a:pt x="604794" y="787864"/>
                </a:moveTo>
                <a:cubicBezTo>
                  <a:pt x="587275" y="783831"/>
                  <a:pt x="580591" y="789824"/>
                  <a:pt x="580821" y="808955"/>
                </a:cubicBezTo>
                <a:lnTo>
                  <a:pt x="580937" y="809070"/>
                </a:lnTo>
                <a:cubicBezTo>
                  <a:pt x="581167" y="827049"/>
                  <a:pt x="584049" y="835464"/>
                  <a:pt x="604679" y="835464"/>
                </a:cubicBezTo>
                <a:cubicBezTo>
                  <a:pt x="624963" y="835579"/>
                  <a:pt x="629227" y="828088"/>
                  <a:pt x="629459" y="809530"/>
                </a:cubicBezTo>
                <a:cubicBezTo>
                  <a:pt x="629689" y="790398"/>
                  <a:pt x="622773" y="784059"/>
                  <a:pt x="604794" y="787864"/>
                </a:cubicBezTo>
                <a:close/>
                <a:moveTo>
                  <a:pt x="8108496" y="787749"/>
                </a:moveTo>
                <a:lnTo>
                  <a:pt x="8108612" y="787864"/>
                </a:lnTo>
                <a:cubicBezTo>
                  <a:pt x="8089940" y="784292"/>
                  <a:pt x="8081066" y="789478"/>
                  <a:pt x="8081988" y="810453"/>
                </a:cubicBezTo>
                <a:cubicBezTo>
                  <a:pt x="8082680" y="827510"/>
                  <a:pt x="8086483" y="835233"/>
                  <a:pt x="8105385" y="835348"/>
                </a:cubicBezTo>
                <a:cubicBezTo>
                  <a:pt x="8124401" y="835464"/>
                  <a:pt x="8131662" y="830393"/>
                  <a:pt x="8130509" y="810453"/>
                </a:cubicBezTo>
                <a:cubicBezTo>
                  <a:pt x="8129587" y="794318"/>
                  <a:pt x="8129011" y="782216"/>
                  <a:pt x="8108496" y="787749"/>
                </a:cubicBezTo>
                <a:close/>
                <a:moveTo>
                  <a:pt x="9043770" y="787634"/>
                </a:moveTo>
                <a:cubicBezTo>
                  <a:pt x="9027058" y="786712"/>
                  <a:pt x="9021757" y="792244"/>
                  <a:pt x="9021411" y="809300"/>
                </a:cubicBezTo>
                <a:cubicBezTo>
                  <a:pt x="9020950" y="830277"/>
                  <a:pt x="9029248" y="835118"/>
                  <a:pt x="9048726" y="835579"/>
                </a:cubicBezTo>
                <a:cubicBezTo>
                  <a:pt x="9070048" y="836039"/>
                  <a:pt x="9070739" y="824975"/>
                  <a:pt x="9068664" y="809070"/>
                </a:cubicBezTo>
                <a:cubicBezTo>
                  <a:pt x="9074888" y="786020"/>
                  <a:pt x="9059099" y="788441"/>
                  <a:pt x="9043770" y="787634"/>
                </a:cubicBezTo>
                <a:close/>
                <a:moveTo>
                  <a:pt x="671295" y="787634"/>
                </a:moveTo>
                <a:cubicBezTo>
                  <a:pt x="654583" y="786712"/>
                  <a:pt x="649282" y="792244"/>
                  <a:pt x="648936" y="809300"/>
                </a:cubicBezTo>
                <a:cubicBezTo>
                  <a:pt x="648475" y="830277"/>
                  <a:pt x="656773" y="835118"/>
                  <a:pt x="676251" y="835579"/>
                </a:cubicBezTo>
                <a:cubicBezTo>
                  <a:pt x="697573" y="836039"/>
                  <a:pt x="698264" y="824975"/>
                  <a:pt x="696189" y="809070"/>
                </a:cubicBezTo>
                <a:cubicBezTo>
                  <a:pt x="702413" y="786020"/>
                  <a:pt x="686624" y="788441"/>
                  <a:pt x="671295" y="787634"/>
                </a:cubicBezTo>
                <a:close/>
                <a:moveTo>
                  <a:pt x="12133920" y="787519"/>
                </a:moveTo>
                <a:cubicBezTo>
                  <a:pt x="12121587" y="788325"/>
                  <a:pt x="12107066" y="783600"/>
                  <a:pt x="12107988" y="805267"/>
                </a:cubicBezTo>
                <a:cubicBezTo>
                  <a:pt x="12109026" y="831891"/>
                  <a:pt x="12108795" y="858744"/>
                  <a:pt x="12107988" y="885483"/>
                </a:cubicBezTo>
                <a:cubicBezTo>
                  <a:pt x="12107527" y="899774"/>
                  <a:pt x="12114097" y="901964"/>
                  <a:pt x="12126658" y="902886"/>
                </a:cubicBezTo>
                <a:cubicBezTo>
                  <a:pt x="12147520" y="904269"/>
                  <a:pt x="12160082" y="900696"/>
                  <a:pt x="12155587" y="875687"/>
                </a:cubicBezTo>
                <a:cubicBezTo>
                  <a:pt x="12153744" y="865659"/>
                  <a:pt x="12155242" y="855055"/>
                  <a:pt x="12155242" y="844684"/>
                </a:cubicBezTo>
                <a:cubicBezTo>
                  <a:pt x="12155242" y="831660"/>
                  <a:pt x="12154089" y="818636"/>
                  <a:pt x="12155587" y="805843"/>
                </a:cubicBezTo>
                <a:cubicBezTo>
                  <a:pt x="12157892" y="787286"/>
                  <a:pt x="12147405" y="786597"/>
                  <a:pt x="12133920" y="787519"/>
                </a:cubicBezTo>
                <a:close/>
                <a:moveTo>
                  <a:pt x="11665072" y="787519"/>
                </a:moveTo>
                <a:cubicBezTo>
                  <a:pt x="11649744" y="789593"/>
                  <a:pt x="11633032" y="782676"/>
                  <a:pt x="11634184" y="810569"/>
                </a:cubicBezTo>
                <a:cubicBezTo>
                  <a:pt x="11635108" y="832006"/>
                  <a:pt x="11641792" y="838230"/>
                  <a:pt x="11661962" y="834311"/>
                </a:cubicBezTo>
                <a:cubicBezTo>
                  <a:pt x="11678788" y="837999"/>
                  <a:pt x="11689046" y="834657"/>
                  <a:pt x="11688008" y="812874"/>
                </a:cubicBezTo>
                <a:cubicBezTo>
                  <a:pt x="11687200" y="796162"/>
                  <a:pt x="11686971" y="784521"/>
                  <a:pt x="11665072" y="787519"/>
                </a:cubicBezTo>
                <a:close/>
                <a:moveTo>
                  <a:pt x="9107274" y="787519"/>
                </a:moveTo>
                <a:cubicBezTo>
                  <a:pt x="9087566" y="785214"/>
                  <a:pt x="9089756" y="797661"/>
                  <a:pt x="9089756" y="809992"/>
                </a:cubicBezTo>
                <a:cubicBezTo>
                  <a:pt x="9089756" y="823016"/>
                  <a:pt x="9086874" y="836386"/>
                  <a:pt x="9108081" y="835233"/>
                </a:cubicBezTo>
                <a:cubicBezTo>
                  <a:pt x="9133898" y="833850"/>
                  <a:pt x="9159944" y="834081"/>
                  <a:pt x="9185760" y="835003"/>
                </a:cubicBezTo>
                <a:cubicBezTo>
                  <a:pt x="9200512" y="835464"/>
                  <a:pt x="9204086" y="830047"/>
                  <a:pt x="9205239" y="815755"/>
                </a:cubicBezTo>
                <a:cubicBezTo>
                  <a:pt x="9207083" y="793281"/>
                  <a:pt x="9200398" y="783831"/>
                  <a:pt x="9177118" y="787634"/>
                </a:cubicBezTo>
                <a:cubicBezTo>
                  <a:pt x="9167897" y="789132"/>
                  <a:pt x="9158100" y="787864"/>
                  <a:pt x="9148650" y="787864"/>
                </a:cubicBezTo>
                <a:cubicBezTo>
                  <a:pt x="9134820" y="787864"/>
                  <a:pt x="9120874" y="789132"/>
                  <a:pt x="9107274" y="787519"/>
                </a:cubicBezTo>
                <a:close/>
                <a:moveTo>
                  <a:pt x="7437842" y="787519"/>
                </a:moveTo>
                <a:cubicBezTo>
                  <a:pt x="7422283" y="788786"/>
                  <a:pt x="7407300" y="784751"/>
                  <a:pt x="7409145" y="810338"/>
                </a:cubicBezTo>
                <a:cubicBezTo>
                  <a:pt x="7410411" y="829010"/>
                  <a:pt x="7415022" y="836616"/>
                  <a:pt x="7434384" y="835579"/>
                </a:cubicBezTo>
                <a:cubicBezTo>
                  <a:pt x="7450866" y="834772"/>
                  <a:pt x="7466886" y="836268"/>
                  <a:pt x="7460778" y="811836"/>
                </a:cubicBezTo>
                <a:cubicBezTo>
                  <a:pt x="7465271" y="792129"/>
                  <a:pt x="7457205" y="785903"/>
                  <a:pt x="7437842" y="787519"/>
                </a:cubicBezTo>
                <a:close/>
                <a:moveTo>
                  <a:pt x="3761445" y="787519"/>
                </a:moveTo>
                <a:cubicBezTo>
                  <a:pt x="3749112" y="788325"/>
                  <a:pt x="3734591" y="783600"/>
                  <a:pt x="3735513" y="805267"/>
                </a:cubicBezTo>
                <a:cubicBezTo>
                  <a:pt x="3736551" y="831891"/>
                  <a:pt x="3736320" y="858744"/>
                  <a:pt x="3735513" y="885483"/>
                </a:cubicBezTo>
                <a:cubicBezTo>
                  <a:pt x="3735052" y="899774"/>
                  <a:pt x="3741622" y="901964"/>
                  <a:pt x="3754183" y="902886"/>
                </a:cubicBezTo>
                <a:cubicBezTo>
                  <a:pt x="3775045" y="904269"/>
                  <a:pt x="3787607" y="900696"/>
                  <a:pt x="3783112" y="875687"/>
                </a:cubicBezTo>
                <a:cubicBezTo>
                  <a:pt x="3781269" y="865659"/>
                  <a:pt x="3782767" y="855055"/>
                  <a:pt x="3782767" y="844684"/>
                </a:cubicBezTo>
                <a:cubicBezTo>
                  <a:pt x="3782767" y="831660"/>
                  <a:pt x="3781614" y="818636"/>
                  <a:pt x="3783112" y="805843"/>
                </a:cubicBezTo>
                <a:cubicBezTo>
                  <a:pt x="3785417" y="787286"/>
                  <a:pt x="3774930" y="786597"/>
                  <a:pt x="3761445" y="787519"/>
                </a:cubicBezTo>
                <a:close/>
                <a:moveTo>
                  <a:pt x="3292597" y="787519"/>
                </a:moveTo>
                <a:cubicBezTo>
                  <a:pt x="3277269" y="789593"/>
                  <a:pt x="3260557" y="782676"/>
                  <a:pt x="3261709" y="810569"/>
                </a:cubicBezTo>
                <a:cubicBezTo>
                  <a:pt x="3262633" y="832006"/>
                  <a:pt x="3269317" y="838230"/>
                  <a:pt x="3289487" y="834311"/>
                </a:cubicBezTo>
                <a:cubicBezTo>
                  <a:pt x="3306313" y="837999"/>
                  <a:pt x="3316571" y="834657"/>
                  <a:pt x="3315533" y="812874"/>
                </a:cubicBezTo>
                <a:cubicBezTo>
                  <a:pt x="3314725" y="796162"/>
                  <a:pt x="3314496" y="784521"/>
                  <a:pt x="3292597" y="787519"/>
                </a:cubicBezTo>
                <a:close/>
                <a:moveTo>
                  <a:pt x="734799" y="787519"/>
                </a:moveTo>
                <a:cubicBezTo>
                  <a:pt x="715091" y="785214"/>
                  <a:pt x="717281" y="797661"/>
                  <a:pt x="717281" y="809992"/>
                </a:cubicBezTo>
                <a:cubicBezTo>
                  <a:pt x="717281" y="823016"/>
                  <a:pt x="714399" y="836386"/>
                  <a:pt x="735606" y="835233"/>
                </a:cubicBezTo>
                <a:cubicBezTo>
                  <a:pt x="761423" y="833850"/>
                  <a:pt x="787469" y="834081"/>
                  <a:pt x="813285" y="835003"/>
                </a:cubicBezTo>
                <a:cubicBezTo>
                  <a:pt x="828037" y="835464"/>
                  <a:pt x="831611" y="830047"/>
                  <a:pt x="832764" y="815755"/>
                </a:cubicBezTo>
                <a:cubicBezTo>
                  <a:pt x="834608" y="793281"/>
                  <a:pt x="827923" y="783831"/>
                  <a:pt x="804643" y="787634"/>
                </a:cubicBezTo>
                <a:cubicBezTo>
                  <a:pt x="795422" y="789132"/>
                  <a:pt x="785625" y="787864"/>
                  <a:pt x="776175" y="787864"/>
                </a:cubicBezTo>
                <a:cubicBezTo>
                  <a:pt x="762345" y="787864"/>
                  <a:pt x="748399" y="789132"/>
                  <a:pt x="734799" y="787519"/>
                </a:cubicBezTo>
                <a:close/>
                <a:moveTo>
                  <a:pt x="11726848" y="787401"/>
                </a:moveTo>
                <a:cubicBezTo>
                  <a:pt x="11707370" y="785788"/>
                  <a:pt x="11701607" y="792935"/>
                  <a:pt x="11701953" y="812182"/>
                </a:cubicBezTo>
                <a:cubicBezTo>
                  <a:pt x="11702299" y="832467"/>
                  <a:pt x="11710482" y="838575"/>
                  <a:pt x="11730306" y="834657"/>
                </a:cubicBezTo>
                <a:cubicBezTo>
                  <a:pt x="11750014" y="839958"/>
                  <a:pt x="11755200" y="830623"/>
                  <a:pt x="11756237" y="810223"/>
                </a:cubicBezTo>
                <a:cubicBezTo>
                  <a:pt x="11757620" y="784751"/>
                  <a:pt x="11742523" y="788671"/>
                  <a:pt x="11726848" y="787401"/>
                </a:cubicBezTo>
                <a:close/>
                <a:moveTo>
                  <a:pt x="10521076" y="787401"/>
                </a:moveTo>
                <a:cubicBezTo>
                  <a:pt x="10504595" y="788093"/>
                  <a:pt x="10493185" y="789478"/>
                  <a:pt x="10498487" y="809762"/>
                </a:cubicBezTo>
                <a:cubicBezTo>
                  <a:pt x="10494568" y="828779"/>
                  <a:pt x="10500792" y="836847"/>
                  <a:pt x="10521422" y="835925"/>
                </a:cubicBezTo>
                <a:cubicBezTo>
                  <a:pt x="10538595" y="835233"/>
                  <a:pt x="10545856" y="831660"/>
                  <a:pt x="10545971" y="812412"/>
                </a:cubicBezTo>
                <a:cubicBezTo>
                  <a:pt x="10546086" y="792935"/>
                  <a:pt x="10540785" y="786597"/>
                  <a:pt x="10521076" y="787519"/>
                </a:cubicBezTo>
                <a:close/>
                <a:moveTo>
                  <a:pt x="5428531" y="787401"/>
                </a:moveTo>
                <a:cubicBezTo>
                  <a:pt x="5410896" y="784751"/>
                  <a:pt x="5399486" y="787401"/>
                  <a:pt x="5400983" y="809530"/>
                </a:cubicBezTo>
                <a:cubicBezTo>
                  <a:pt x="5402138" y="825783"/>
                  <a:pt x="5403866" y="835464"/>
                  <a:pt x="5424035" y="834887"/>
                </a:cubicBezTo>
                <a:lnTo>
                  <a:pt x="5424035" y="834772"/>
                </a:lnTo>
                <a:cubicBezTo>
                  <a:pt x="5441783" y="834311"/>
                  <a:pt x="5451579" y="832237"/>
                  <a:pt x="5449734" y="810799"/>
                </a:cubicBezTo>
                <a:cubicBezTo>
                  <a:pt x="5448469" y="795586"/>
                  <a:pt x="5449851" y="781869"/>
                  <a:pt x="5428531" y="787401"/>
                </a:cubicBezTo>
                <a:close/>
                <a:moveTo>
                  <a:pt x="3354373" y="787401"/>
                </a:moveTo>
                <a:cubicBezTo>
                  <a:pt x="3334895" y="785788"/>
                  <a:pt x="3329132" y="792935"/>
                  <a:pt x="3329478" y="812182"/>
                </a:cubicBezTo>
                <a:cubicBezTo>
                  <a:pt x="3329824" y="832467"/>
                  <a:pt x="3338007" y="838575"/>
                  <a:pt x="3357831" y="834657"/>
                </a:cubicBezTo>
                <a:cubicBezTo>
                  <a:pt x="3377539" y="839958"/>
                  <a:pt x="3382725" y="830623"/>
                  <a:pt x="3383762" y="810223"/>
                </a:cubicBezTo>
                <a:cubicBezTo>
                  <a:pt x="3385145" y="784751"/>
                  <a:pt x="3370048" y="788671"/>
                  <a:pt x="3354373" y="787401"/>
                </a:cubicBezTo>
                <a:close/>
                <a:moveTo>
                  <a:pt x="2148601" y="787401"/>
                </a:moveTo>
                <a:cubicBezTo>
                  <a:pt x="2132120" y="788093"/>
                  <a:pt x="2120710" y="789478"/>
                  <a:pt x="2126012" y="809762"/>
                </a:cubicBezTo>
                <a:cubicBezTo>
                  <a:pt x="2122093" y="828779"/>
                  <a:pt x="2128317" y="836847"/>
                  <a:pt x="2148947" y="835925"/>
                </a:cubicBezTo>
                <a:cubicBezTo>
                  <a:pt x="2166120" y="835233"/>
                  <a:pt x="2173381" y="831660"/>
                  <a:pt x="2173496" y="812412"/>
                </a:cubicBezTo>
                <a:cubicBezTo>
                  <a:pt x="2173611" y="792935"/>
                  <a:pt x="2168310" y="786597"/>
                  <a:pt x="2148601" y="787519"/>
                </a:cubicBezTo>
                <a:close/>
                <a:moveTo>
                  <a:pt x="11394230" y="787286"/>
                </a:moveTo>
                <a:cubicBezTo>
                  <a:pt x="11376365" y="787401"/>
                  <a:pt x="11368067" y="790169"/>
                  <a:pt x="11368413" y="810913"/>
                </a:cubicBezTo>
                <a:cubicBezTo>
                  <a:pt x="11368759" y="831084"/>
                  <a:pt x="11376826" y="834772"/>
                  <a:pt x="11394690" y="835579"/>
                </a:cubicBezTo>
                <a:lnTo>
                  <a:pt x="11394690" y="835464"/>
                </a:lnTo>
                <a:cubicBezTo>
                  <a:pt x="11414975" y="836386"/>
                  <a:pt x="11418433" y="827164"/>
                  <a:pt x="11415551" y="810338"/>
                </a:cubicBezTo>
                <a:cubicBezTo>
                  <a:pt x="11420046" y="792359"/>
                  <a:pt x="11412440" y="787286"/>
                  <a:pt x="11394230" y="787286"/>
                </a:cubicBezTo>
                <a:close/>
                <a:moveTo>
                  <a:pt x="8639924" y="787286"/>
                </a:moveTo>
                <a:cubicBezTo>
                  <a:pt x="8620101" y="786366"/>
                  <a:pt x="8615491" y="794549"/>
                  <a:pt x="8619410" y="812758"/>
                </a:cubicBezTo>
                <a:cubicBezTo>
                  <a:pt x="8614108" y="831084"/>
                  <a:pt x="8623560" y="835118"/>
                  <a:pt x="8641308" y="835579"/>
                </a:cubicBezTo>
                <a:cubicBezTo>
                  <a:pt x="8660901" y="836039"/>
                  <a:pt x="8666202" y="829471"/>
                  <a:pt x="8666780" y="810223"/>
                </a:cubicBezTo>
                <a:cubicBezTo>
                  <a:pt x="8667470" y="788325"/>
                  <a:pt x="8656752" y="788093"/>
                  <a:pt x="8640040" y="787286"/>
                </a:cubicBezTo>
                <a:close/>
                <a:moveTo>
                  <a:pt x="3021755" y="787286"/>
                </a:moveTo>
                <a:cubicBezTo>
                  <a:pt x="3003890" y="787401"/>
                  <a:pt x="2995592" y="790169"/>
                  <a:pt x="2995938" y="810913"/>
                </a:cubicBezTo>
                <a:cubicBezTo>
                  <a:pt x="2996284" y="831084"/>
                  <a:pt x="3004351" y="834772"/>
                  <a:pt x="3022215" y="835579"/>
                </a:cubicBezTo>
                <a:lnTo>
                  <a:pt x="3022215" y="835464"/>
                </a:lnTo>
                <a:cubicBezTo>
                  <a:pt x="3042500" y="836386"/>
                  <a:pt x="3045958" y="827164"/>
                  <a:pt x="3043076" y="810338"/>
                </a:cubicBezTo>
                <a:cubicBezTo>
                  <a:pt x="3047571" y="792359"/>
                  <a:pt x="3039965" y="787286"/>
                  <a:pt x="3021755" y="787286"/>
                </a:cubicBezTo>
                <a:close/>
                <a:moveTo>
                  <a:pt x="267449" y="787286"/>
                </a:moveTo>
                <a:cubicBezTo>
                  <a:pt x="247626" y="786366"/>
                  <a:pt x="243016" y="794549"/>
                  <a:pt x="246935" y="812758"/>
                </a:cubicBezTo>
                <a:cubicBezTo>
                  <a:pt x="241633" y="831084"/>
                  <a:pt x="251085" y="835118"/>
                  <a:pt x="268833" y="835579"/>
                </a:cubicBezTo>
                <a:cubicBezTo>
                  <a:pt x="288426" y="836039"/>
                  <a:pt x="293727" y="829471"/>
                  <a:pt x="294305" y="810223"/>
                </a:cubicBezTo>
                <a:cubicBezTo>
                  <a:pt x="294995" y="788325"/>
                  <a:pt x="284277" y="788093"/>
                  <a:pt x="267565" y="787286"/>
                </a:cubicBezTo>
                <a:close/>
                <a:moveTo>
                  <a:pt x="9247306" y="787171"/>
                </a:moveTo>
                <a:cubicBezTo>
                  <a:pt x="9228290" y="786597"/>
                  <a:pt x="9221374" y="792359"/>
                  <a:pt x="9221028" y="811260"/>
                </a:cubicBezTo>
                <a:cubicBezTo>
                  <a:pt x="9220568" y="831199"/>
                  <a:pt x="9228520" y="838345"/>
                  <a:pt x="9247421" y="834540"/>
                </a:cubicBezTo>
                <a:cubicBezTo>
                  <a:pt x="9267014" y="838690"/>
                  <a:pt x="9272546" y="830623"/>
                  <a:pt x="9273122" y="811030"/>
                </a:cubicBezTo>
                <a:cubicBezTo>
                  <a:pt x="9273814" y="789939"/>
                  <a:pt x="9265170" y="787634"/>
                  <a:pt x="9247306" y="787171"/>
                </a:cubicBezTo>
                <a:close/>
                <a:moveTo>
                  <a:pt x="7894588" y="787171"/>
                </a:moveTo>
                <a:cubicBezTo>
                  <a:pt x="7877645" y="785903"/>
                  <a:pt x="7878221" y="796738"/>
                  <a:pt x="7879836" y="807111"/>
                </a:cubicBezTo>
                <a:cubicBezTo>
                  <a:pt x="7881333" y="817023"/>
                  <a:pt x="7870960" y="833850"/>
                  <a:pt x="7892859" y="834081"/>
                </a:cubicBezTo>
                <a:cubicBezTo>
                  <a:pt x="7921442" y="834426"/>
                  <a:pt x="7950139" y="834311"/>
                  <a:pt x="7978836" y="834540"/>
                </a:cubicBezTo>
                <a:cubicBezTo>
                  <a:pt x="7990479" y="834657"/>
                  <a:pt x="7995433" y="830277"/>
                  <a:pt x="7996355" y="817714"/>
                </a:cubicBezTo>
                <a:cubicBezTo>
                  <a:pt x="7998085" y="795701"/>
                  <a:pt x="7993128" y="782909"/>
                  <a:pt x="7967427" y="787171"/>
                </a:cubicBezTo>
                <a:cubicBezTo>
                  <a:pt x="7958207" y="788671"/>
                  <a:pt x="7948410" y="787401"/>
                  <a:pt x="7938844" y="787401"/>
                </a:cubicBezTo>
                <a:cubicBezTo>
                  <a:pt x="7924092" y="787401"/>
                  <a:pt x="7909224" y="788325"/>
                  <a:pt x="7894588" y="787171"/>
                </a:cubicBezTo>
                <a:close/>
                <a:moveTo>
                  <a:pt x="5695108" y="787171"/>
                </a:moveTo>
                <a:cubicBezTo>
                  <a:pt x="5680126" y="786712"/>
                  <a:pt x="5664911" y="783139"/>
                  <a:pt x="5667793" y="806420"/>
                </a:cubicBezTo>
                <a:cubicBezTo>
                  <a:pt x="5669524" y="820595"/>
                  <a:pt x="5664106" y="836501"/>
                  <a:pt x="5688884" y="834657"/>
                </a:cubicBezTo>
                <a:cubicBezTo>
                  <a:pt x="5705481" y="833389"/>
                  <a:pt x="5717236" y="833389"/>
                  <a:pt x="5715968" y="811260"/>
                </a:cubicBezTo>
                <a:cubicBezTo>
                  <a:pt x="5715049" y="795124"/>
                  <a:pt x="5714701" y="782909"/>
                  <a:pt x="5695108" y="787171"/>
                </a:cubicBezTo>
                <a:close/>
                <a:moveTo>
                  <a:pt x="5499064" y="787171"/>
                </a:moveTo>
                <a:cubicBezTo>
                  <a:pt x="5461607" y="787058"/>
                  <a:pt x="5458495" y="791668"/>
                  <a:pt x="5469676" y="829239"/>
                </a:cubicBezTo>
                <a:cubicBezTo>
                  <a:pt x="5496528" y="841111"/>
                  <a:pt x="5524651" y="833159"/>
                  <a:pt x="5552197" y="834311"/>
                </a:cubicBezTo>
                <a:lnTo>
                  <a:pt x="5552312" y="834311"/>
                </a:lnTo>
                <a:cubicBezTo>
                  <a:pt x="5586194" y="835694"/>
                  <a:pt x="5593110" y="826359"/>
                  <a:pt x="5581929" y="794664"/>
                </a:cubicBezTo>
                <a:cubicBezTo>
                  <a:pt x="5581586" y="792474"/>
                  <a:pt x="5580894" y="790284"/>
                  <a:pt x="5579510" y="788210"/>
                </a:cubicBezTo>
                <a:cubicBezTo>
                  <a:pt x="5552658" y="787864"/>
                  <a:pt x="5525919" y="787171"/>
                  <a:pt x="5499064" y="787171"/>
                </a:cubicBezTo>
                <a:close/>
                <a:moveTo>
                  <a:pt x="874831" y="787171"/>
                </a:moveTo>
                <a:cubicBezTo>
                  <a:pt x="855815" y="786597"/>
                  <a:pt x="848899" y="792359"/>
                  <a:pt x="848553" y="811260"/>
                </a:cubicBezTo>
                <a:cubicBezTo>
                  <a:pt x="848093" y="831199"/>
                  <a:pt x="856045" y="838345"/>
                  <a:pt x="874946" y="834540"/>
                </a:cubicBezTo>
                <a:cubicBezTo>
                  <a:pt x="894539" y="838690"/>
                  <a:pt x="900071" y="830623"/>
                  <a:pt x="900647" y="811030"/>
                </a:cubicBezTo>
                <a:cubicBezTo>
                  <a:pt x="901339" y="789939"/>
                  <a:pt x="892695" y="787634"/>
                  <a:pt x="874831" y="787171"/>
                </a:cubicBezTo>
                <a:close/>
                <a:moveTo>
                  <a:pt x="11056079" y="786942"/>
                </a:moveTo>
                <a:cubicBezTo>
                  <a:pt x="11037062" y="785558"/>
                  <a:pt x="11033604" y="793396"/>
                  <a:pt x="11033142" y="810453"/>
                </a:cubicBezTo>
                <a:cubicBezTo>
                  <a:pt x="11032566" y="831199"/>
                  <a:pt x="11042132" y="834311"/>
                  <a:pt x="11059536" y="835003"/>
                </a:cubicBezTo>
                <a:cubicBezTo>
                  <a:pt x="11079590" y="835809"/>
                  <a:pt x="11083162" y="826244"/>
                  <a:pt x="11080050" y="808148"/>
                </a:cubicBezTo>
                <a:cubicBezTo>
                  <a:pt x="11087543" y="785903"/>
                  <a:pt x="11071984" y="788093"/>
                  <a:pt x="11056079" y="786942"/>
                </a:cubicBezTo>
                <a:close/>
                <a:moveTo>
                  <a:pt x="5623536" y="786942"/>
                </a:moveTo>
                <a:cubicBezTo>
                  <a:pt x="5608671" y="787058"/>
                  <a:pt x="5599450" y="788325"/>
                  <a:pt x="5599794" y="807226"/>
                </a:cubicBezTo>
                <a:cubicBezTo>
                  <a:pt x="5600256" y="826012"/>
                  <a:pt x="5604058" y="835233"/>
                  <a:pt x="5625727" y="834887"/>
                </a:cubicBezTo>
                <a:lnTo>
                  <a:pt x="5625727" y="835003"/>
                </a:lnTo>
                <a:cubicBezTo>
                  <a:pt x="5644859" y="834772"/>
                  <a:pt x="5650276" y="827742"/>
                  <a:pt x="5646704" y="808840"/>
                </a:cubicBezTo>
                <a:cubicBezTo>
                  <a:pt x="5653847" y="788093"/>
                  <a:pt x="5640825" y="786712"/>
                  <a:pt x="5623536" y="786942"/>
                </a:cubicBezTo>
                <a:close/>
                <a:moveTo>
                  <a:pt x="2683604" y="786942"/>
                </a:moveTo>
                <a:cubicBezTo>
                  <a:pt x="2664587" y="785558"/>
                  <a:pt x="2661129" y="793396"/>
                  <a:pt x="2660667" y="810453"/>
                </a:cubicBezTo>
                <a:cubicBezTo>
                  <a:pt x="2660091" y="831199"/>
                  <a:pt x="2669657" y="834311"/>
                  <a:pt x="2687061" y="835003"/>
                </a:cubicBezTo>
                <a:cubicBezTo>
                  <a:pt x="2707115" y="835809"/>
                  <a:pt x="2710687" y="826244"/>
                  <a:pt x="2707575" y="808148"/>
                </a:cubicBezTo>
                <a:cubicBezTo>
                  <a:pt x="2715068" y="785903"/>
                  <a:pt x="2699509" y="788093"/>
                  <a:pt x="2683604" y="786942"/>
                </a:cubicBezTo>
                <a:close/>
                <a:moveTo>
                  <a:pt x="9788878" y="786827"/>
                </a:moveTo>
                <a:cubicBezTo>
                  <a:pt x="9771360" y="787058"/>
                  <a:pt x="9760986" y="788786"/>
                  <a:pt x="9762715" y="810453"/>
                </a:cubicBezTo>
                <a:cubicBezTo>
                  <a:pt x="9764789" y="835464"/>
                  <a:pt x="9763406" y="860819"/>
                  <a:pt x="9763637" y="885944"/>
                </a:cubicBezTo>
                <a:cubicBezTo>
                  <a:pt x="9763752" y="891707"/>
                  <a:pt x="9761678" y="900120"/>
                  <a:pt x="9769745" y="900927"/>
                </a:cubicBezTo>
                <a:cubicBezTo>
                  <a:pt x="9776372" y="901560"/>
                  <a:pt x="9784786" y="903433"/>
                  <a:pt x="9792104" y="903736"/>
                </a:cubicBezTo>
                <a:lnTo>
                  <a:pt x="9807834" y="897148"/>
                </a:lnTo>
                <a:lnTo>
                  <a:pt x="9807779" y="897354"/>
                </a:lnTo>
                <a:lnTo>
                  <a:pt x="9807894" y="897123"/>
                </a:lnTo>
                <a:lnTo>
                  <a:pt x="9807834" y="897148"/>
                </a:lnTo>
                <a:lnTo>
                  <a:pt x="9813685" y="875095"/>
                </a:lnTo>
                <a:cubicBezTo>
                  <a:pt x="9813628" y="866927"/>
                  <a:pt x="9809796" y="859032"/>
                  <a:pt x="9796944" y="854480"/>
                </a:cubicBezTo>
                <a:cubicBezTo>
                  <a:pt x="9785766" y="850446"/>
                  <a:pt x="9785766" y="838114"/>
                  <a:pt x="9796022" y="836153"/>
                </a:cubicBezTo>
                <a:cubicBezTo>
                  <a:pt x="9813426" y="832698"/>
                  <a:pt x="9809969" y="821748"/>
                  <a:pt x="9810660" y="806073"/>
                </a:cubicBezTo>
                <a:cubicBezTo>
                  <a:pt x="9814924" y="792474"/>
                  <a:pt x="9807779" y="786481"/>
                  <a:pt x="9788878" y="786827"/>
                </a:cubicBezTo>
                <a:close/>
                <a:moveTo>
                  <a:pt x="9724220" y="786827"/>
                </a:moveTo>
                <a:cubicBezTo>
                  <a:pt x="9703476" y="785903"/>
                  <a:pt x="9690912" y="789132"/>
                  <a:pt x="9695408" y="814140"/>
                </a:cubicBezTo>
                <a:cubicBezTo>
                  <a:pt x="9697136" y="824168"/>
                  <a:pt x="9695638" y="834772"/>
                  <a:pt x="9695638" y="845145"/>
                </a:cubicBezTo>
                <a:cubicBezTo>
                  <a:pt x="9695638" y="858167"/>
                  <a:pt x="9696790" y="871191"/>
                  <a:pt x="9695292" y="883985"/>
                </a:cubicBezTo>
                <a:cubicBezTo>
                  <a:pt x="9692988" y="902771"/>
                  <a:pt x="9703937" y="903001"/>
                  <a:pt x="9717190" y="902194"/>
                </a:cubicBezTo>
                <a:cubicBezTo>
                  <a:pt x="9729522" y="901503"/>
                  <a:pt x="9744044" y="906343"/>
                  <a:pt x="9743006" y="884446"/>
                </a:cubicBezTo>
                <a:cubicBezTo>
                  <a:pt x="9741854" y="858629"/>
                  <a:pt x="9742084" y="832581"/>
                  <a:pt x="9743006" y="806765"/>
                </a:cubicBezTo>
                <a:cubicBezTo>
                  <a:pt x="9743468" y="792474"/>
                  <a:pt x="9739204" y="787519"/>
                  <a:pt x="9724220" y="786827"/>
                </a:cubicBezTo>
                <a:close/>
                <a:moveTo>
                  <a:pt x="1416403" y="786827"/>
                </a:moveTo>
                <a:cubicBezTo>
                  <a:pt x="1398885" y="787058"/>
                  <a:pt x="1388511" y="788786"/>
                  <a:pt x="1390240" y="810453"/>
                </a:cubicBezTo>
                <a:cubicBezTo>
                  <a:pt x="1392314" y="835464"/>
                  <a:pt x="1390931" y="860819"/>
                  <a:pt x="1391162" y="885944"/>
                </a:cubicBezTo>
                <a:cubicBezTo>
                  <a:pt x="1391277" y="891707"/>
                  <a:pt x="1389203" y="900120"/>
                  <a:pt x="1397270" y="900927"/>
                </a:cubicBezTo>
                <a:cubicBezTo>
                  <a:pt x="1403897" y="901560"/>
                  <a:pt x="1412311" y="903433"/>
                  <a:pt x="1419629" y="903736"/>
                </a:cubicBezTo>
                <a:lnTo>
                  <a:pt x="1435359" y="897148"/>
                </a:lnTo>
                <a:lnTo>
                  <a:pt x="1435304" y="897354"/>
                </a:lnTo>
                <a:lnTo>
                  <a:pt x="1435419" y="897123"/>
                </a:lnTo>
                <a:lnTo>
                  <a:pt x="1435359" y="897148"/>
                </a:lnTo>
                <a:lnTo>
                  <a:pt x="1441210" y="875095"/>
                </a:lnTo>
                <a:cubicBezTo>
                  <a:pt x="1441153" y="866927"/>
                  <a:pt x="1437321" y="859032"/>
                  <a:pt x="1424469" y="854480"/>
                </a:cubicBezTo>
                <a:cubicBezTo>
                  <a:pt x="1413291" y="850446"/>
                  <a:pt x="1413291" y="838114"/>
                  <a:pt x="1423547" y="836153"/>
                </a:cubicBezTo>
                <a:cubicBezTo>
                  <a:pt x="1440951" y="832698"/>
                  <a:pt x="1437494" y="821748"/>
                  <a:pt x="1438185" y="806073"/>
                </a:cubicBezTo>
                <a:cubicBezTo>
                  <a:pt x="1442449" y="792474"/>
                  <a:pt x="1435304" y="786481"/>
                  <a:pt x="1416403" y="786827"/>
                </a:cubicBezTo>
                <a:close/>
                <a:moveTo>
                  <a:pt x="1351745" y="786827"/>
                </a:moveTo>
                <a:cubicBezTo>
                  <a:pt x="1331001" y="785903"/>
                  <a:pt x="1318437" y="789132"/>
                  <a:pt x="1322933" y="814140"/>
                </a:cubicBezTo>
                <a:cubicBezTo>
                  <a:pt x="1324661" y="824168"/>
                  <a:pt x="1323163" y="834772"/>
                  <a:pt x="1323163" y="845145"/>
                </a:cubicBezTo>
                <a:cubicBezTo>
                  <a:pt x="1323163" y="858167"/>
                  <a:pt x="1324315" y="871191"/>
                  <a:pt x="1322817" y="883985"/>
                </a:cubicBezTo>
                <a:cubicBezTo>
                  <a:pt x="1320513" y="902771"/>
                  <a:pt x="1331462" y="903001"/>
                  <a:pt x="1344715" y="902194"/>
                </a:cubicBezTo>
                <a:cubicBezTo>
                  <a:pt x="1357047" y="901503"/>
                  <a:pt x="1371569" y="906343"/>
                  <a:pt x="1370531" y="884446"/>
                </a:cubicBezTo>
                <a:cubicBezTo>
                  <a:pt x="1369379" y="858629"/>
                  <a:pt x="1369609" y="832581"/>
                  <a:pt x="1370531" y="806765"/>
                </a:cubicBezTo>
                <a:cubicBezTo>
                  <a:pt x="1370993" y="792474"/>
                  <a:pt x="1366729" y="787519"/>
                  <a:pt x="1351745" y="786827"/>
                </a:cubicBezTo>
                <a:close/>
                <a:moveTo>
                  <a:pt x="8036924" y="786712"/>
                </a:moveTo>
                <a:lnTo>
                  <a:pt x="8036987" y="786724"/>
                </a:lnTo>
                <a:lnTo>
                  <a:pt x="8017677" y="791451"/>
                </a:lnTo>
                <a:cubicBezTo>
                  <a:pt x="8013960" y="795067"/>
                  <a:pt x="8013124" y="801118"/>
                  <a:pt x="8015602" y="810799"/>
                </a:cubicBezTo>
                <a:cubicBezTo>
                  <a:pt x="8011685" y="827627"/>
                  <a:pt x="8016755" y="835579"/>
                  <a:pt x="8036463" y="835233"/>
                </a:cubicBezTo>
                <a:cubicBezTo>
                  <a:pt x="8054673" y="834887"/>
                  <a:pt x="8062626" y="831199"/>
                  <a:pt x="8062972" y="810799"/>
                </a:cubicBezTo>
                <a:cubicBezTo>
                  <a:pt x="8063145" y="800311"/>
                  <a:pt x="8061156" y="794289"/>
                  <a:pt x="8056864" y="790889"/>
                </a:cubicBezTo>
                <a:lnTo>
                  <a:pt x="8036987" y="786724"/>
                </a:lnTo>
                <a:lnTo>
                  <a:pt x="8037040" y="786712"/>
                </a:lnTo>
                <a:close/>
                <a:moveTo>
                  <a:pt x="10991192" y="786251"/>
                </a:moveTo>
                <a:cubicBezTo>
                  <a:pt x="10971137" y="782676"/>
                  <a:pt x="10964914" y="791552"/>
                  <a:pt x="10967219" y="810569"/>
                </a:cubicBezTo>
                <a:cubicBezTo>
                  <a:pt x="10968486" y="821748"/>
                  <a:pt x="10967449" y="833041"/>
                  <a:pt x="10967449" y="844338"/>
                </a:cubicBezTo>
                <a:cubicBezTo>
                  <a:pt x="10967449" y="851253"/>
                  <a:pt x="10966873" y="858167"/>
                  <a:pt x="10967566" y="865083"/>
                </a:cubicBezTo>
                <a:lnTo>
                  <a:pt x="10967679" y="865198"/>
                </a:lnTo>
                <a:cubicBezTo>
                  <a:pt x="10968717" y="876953"/>
                  <a:pt x="10961456" y="893551"/>
                  <a:pt x="10971252" y="899428"/>
                </a:cubicBezTo>
                <a:cubicBezTo>
                  <a:pt x="10982662" y="906113"/>
                  <a:pt x="10999951" y="906920"/>
                  <a:pt x="11012628" y="897583"/>
                </a:cubicBezTo>
                <a:cubicBezTo>
                  <a:pt x="11019658" y="892398"/>
                  <a:pt x="11014128" y="853212"/>
                  <a:pt x="11006635" y="850792"/>
                </a:cubicBezTo>
                <a:cubicBezTo>
                  <a:pt x="10987618" y="844684"/>
                  <a:pt x="10992690" y="841111"/>
                  <a:pt x="11006290" y="833850"/>
                </a:cubicBezTo>
                <a:cubicBezTo>
                  <a:pt x="11022540" y="825204"/>
                  <a:pt x="11014011" y="808840"/>
                  <a:pt x="11013666" y="796277"/>
                </a:cubicBezTo>
                <a:cubicBezTo>
                  <a:pt x="11013320" y="781869"/>
                  <a:pt x="10999720" y="787749"/>
                  <a:pt x="10991192" y="786251"/>
                </a:cubicBezTo>
                <a:close/>
                <a:moveTo>
                  <a:pt x="10924114" y="786251"/>
                </a:moveTo>
                <a:cubicBezTo>
                  <a:pt x="10912820" y="786712"/>
                  <a:pt x="10898758" y="781869"/>
                  <a:pt x="10899450" y="802386"/>
                </a:cubicBezTo>
                <a:cubicBezTo>
                  <a:pt x="10900373" y="829932"/>
                  <a:pt x="10899797" y="857592"/>
                  <a:pt x="10899334" y="885253"/>
                </a:cubicBezTo>
                <a:cubicBezTo>
                  <a:pt x="10899104" y="896778"/>
                  <a:pt x="10902678" y="901964"/>
                  <a:pt x="10915471" y="902540"/>
                </a:cubicBezTo>
                <a:cubicBezTo>
                  <a:pt x="10947050" y="904154"/>
                  <a:pt x="10947396" y="904499"/>
                  <a:pt x="10947050" y="873381"/>
                </a:cubicBezTo>
                <a:cubicBezTo>
                  <a:pt x="10947050" y="863930"/>
                  <a:pt x="10947050" y="854365"/>
                  <a:pt x="10947050" y="844914"/>
                </a:cubicBezTo>
                <a:lnTo>
                  <a:pt x="10946818" y="844914"/>
                </a:lnTo>
                <a:lnTo>
                  <a:pt x="10946818" y="844799"/>
                </a:lnTo>
                <a:cubicBezTo>
                  <a:pt x="10946818" y="831084"/>
                  <a:pt x="10945782" y="817137"/>
                  <a:pt x="10947050" y="803423"/>
                </a:cubicBezTo>
                <a:cubicBezTo>
                  <a:pt x="10949008" y="783831"/>
                  <a:pt x="10936332" y="785788"/>
                  <a:pt x="10924114" y="786251"/>
                </a:cubicBezTo>
                <a:close/>
                <a:moveTo>
                  <a:pt x="2618717" y="786251"/>
                </a:moveTo>
                <a:cubicBezTo>
                  <a:pt x="2598662" y="782676"/>
                  <a:pt x="2592439" y="791552"/>
                  <a:pt x="2594744" y="810569"/>
                </a:cubicBezTo>
                <a:cubicBezTo>
                  <a:pt x="2596011" y="821748"/>
                  <a:pt x="2594974" y="833041"/>
                  <a:pt x="2594974" y="844338"/>
                </a:cubicBezTo>
                <a:cubicBezTo>
                  <a:pt x="2594974" y="851253"/>
                  <a:pt x="2594398" y="858167"/>
                  <a:pt x="2595091" y="865083"/>
                </a:cubicBezTo>
                <a:lnTo>
                  <a:pt x="2595204" y="865198"/>
                </a:lnTo>
                <a:cubicBezTo>
                  <a:pt x="2596242" y="876953"/>
                  <a:pt x="2588981" y="893551"/>
                  <a:pt x="2598777" y="899428"/>
                </a:cubicBezTo>
                <a:cubicBezTo>
                  <a:pt x="2610187" y="906113"/>
                  <a:pt x="2627476" y="906920"/>
                  <a:pt x="2640153" y="897583"/>
                </a:cubicBezTo>
                <a:cubicBezTo>
                  <a:pt x="2647183" y="892398"/>
                  <a:pt x="2641653" y="853212"/>
                  <a:pt x="2634160" y="850792"/>
                </a:cubicBezTo>
                <a:cubicBezTo>
                  <a:pt x="2615143" y="844684"/>
                  <a:pt x="2620215" y="841111"/>
                  <a:pt x="2633815" y="833850"/>
                </a:cubicBezTo>
                <a:cubicBezTo>
                  <a:pt x="2650065" y="825204"/>
                  <a:pt x="2641536" y="808840"/>
                  <a:pt x="2641191" y="796277"/>
                </a:cubicBezTo>
                <a:cubicBezTo>
                  <a:pt x="2640845" y="781869"/>
                  <a:pt x="2627245" y="787749"/>
                  <a:pt x="2618717" y="786251"/>
                </a:cubicBezTo>
                <a:close/>
                <a:moveTo>
                  <a:pt x="2551639" y="786251"/>
                </a:moveTo>
                <a:cubicBezTo>
                  <a:pt x="2540345" y="786712"/>
                  <a:pt x="2526283" y="781869"/>
                  <a:pt x="2526975" y="802386"/>
                </a:cubicBezTo>
                <a:cubicBezTo>
                  <a:pt x="2527898" y="829932"/>
                  <a:pt x="2527322" y="857592"/>
                  <a:pt x="2526859" y="885253"/>
                </a:cubicBezTo>
                <a:cubicBezTo>
                  <a:pt x="2526629" y="896778"/>
                  <a:pt x="2530203" y="901964"/>
                  <a:pt x="2542996" y="902540"/>
                </a:cubicBezTo>
                <a:cubicBezTo>
                  <a:pt x="2574575" y="904154"/>
                  <a:pt x="2574921" y="904499"/>
                  <a:pt x="2574575" y="873381"/>
                </a:cubicBezTo>
                <a:cubicBezTo>
                  <a:pt x="2574575" y="863930"/>
                  <a:pt x="2574575" y="854365"/>
                  <a:pt x="2574575" y="844914"/>
                </a:cubicBezTo>
                <a:lnTo>
                  <a:pt x="2574343" y="844914"/>
                </a:lnTo>
                <a:lnTo>
                  <a:pt x="2574343" y="844799"/>
                </a:lnTo>
                <a:cubicBezTo>
                  <a:pt x="2574343" y="831084"/>
                  <a:pt x="2573307" y="817137"/>
                  <a:pt x="2574575" y="803423"/>
                </a:cubicBezTo>
                <a:cubicBezTo>
                  <a:pt x="2576533" y="783831"/>
                  <a:pt x="2563857" y="785788"/>
                  <a:pt x="2551639" y="786251"/>
                </a:cubicBezTo>
                <a:close/>
                <a:moveTo>
                  <a:pt x="10109092" y="786193"/>
                </a:moveTo>
                <a:cubicBezTo>
                  <a:pt x="10101730" y="786712"/>
                  <a:pt x="10095968" y="791033"/>
                  <a:pt x="10096026" y="806188"/>
                </a:cubicBezTo>
                <a:lnTo>
                  <a:pt x="10086464" y="818976"/>
                </a:lnTo>
                <a:lnTo>
                  <a:pt x="10075970" y="807687"/>
                </a:lnTo>
                <a:cubicBezTo>
                  <a:pt x="10077585" y="777491"/>
                  <a:pt x="10054996" y="789824"/>
                  <a:pt x="10041395" y="788671"/>
                </a:cubicBezTo>
                <a:cubicBezTo>
                  <a:pt x="10020996" y="786827"/>
                  <a:pt x="10030446" y="803423"/>
                  <a:pt x="10028718" y="812527"/>
                </a:cubicBezTo>
                <a:cubicBezTo>
                  <a:pt x="10025261" y="830508"/>
                  <a:pt x="10033098" y="837653"/>
                  <a:pt x="10051537" y="835464"/>
                </a:cubicBezTo>
                <a:cubicBezTo>
                  <a:pt x="10062718" y="834081"/>
                  <a:pt x="10074012" y="835233"/>
                  <a:pt x="10085307" y="835233"/>
                </a:cubicBezTo>
                <a:cubicBezTo>
                  <a:pt x="10096601" y="835233"/>
                  <a:pt x="10107780" y="835233"/>
                  <a:pt x="10119076" y="835233"/>
                </a:cubicBezTo>
                <a:cubicBezTo>
                  <a:pt x="10130831" y="835233"/>
                  <a:pt x="10146390" y="838460"/>
                  <a:pt x="10142934" y="818867"/>
                </a:cubicBezTo>
                <a:cubicBezTo>
                  <a:pt x="10141090" y="808494"/>
                  <a:pt x="10154342" y="789247"/>
                  <a:pt x="10131754" y="789015"/>
                </a:cubicBezTo>
                <a:cubicBezTo>
                  <a:pt x="10125415" y="788959"/>
                  <a:pt x="10116454" y="785673"/>
                  <a:pt x="10109092" y="786193"/>
                </a:cubicBezTo>
                <a:close/>
                <a:moveTo>
                  <a:pt x="1736617" y="786193"/>
                </a:moveTo>
                <a:cubicBezTo>
                  <a:pt x="1729255" y="786712"/>
                  <a:pt x="1723493" y="791033"/>
                  <a:pt x="1723551" y="806188"/>
                </a:cubicBezTo>
                <a:lnTo>
                  <a:pt x="1713989" y="818976"/>
                </a:lnTo>
                <a:lnTo>
                  <a:pt x="1703495" y="807687"/>
                </a:lnTo>
                <a:cubicBezTo>
                  <a:pt x="1705110" y="777491"/>
                  <a:pt x="1682521" y="789824"/>
                  <a:pt x="1668920" y="788671"/>
                </a:cubicBezTo>
                <a:cubicBezTo>
                  <a:pt x="1648521" y="786827"/>
                  <a:pt x="1657971" y="803423"/>
                  <a:pt x="1656243" y="812527"/>
                </a:cubicBezTo>
                <a:cubicBezTo>
                  <a:pt x="1652786" y="830508"/>
                  <a:pt x="1660623" y="837653"/>
                  <a:pt x="1679062" y="835464"/>
                </a:cubicBezTo>
                <a:cubicBezTo>
                  <a:pt x="1690243" y="834081"/>
                  <a:pt x="1701537" y="835233"/>
                  <a:pt x="1712832" y="835233"/>
                </a:cubicBezTo>
                <a:cubicBezTo>
                  <a:pt x="1724126" y="835233"/>
                  <a:pt x="1735305" y="835233"/>
                  <a:pt x="1746601" y="835233"/>
                </a:cubicBezTo>
                <a:cubicBezTo>
                  <a:pt x="1758356" y="835233"/>
                  <a:pt x="1773915" y="838460"/>
                  <a:pt x="1770459" y="818867"/>
                </a:cubicBezTo>
                <a:cubicBezTo>
                  <a:pt x="1768615" y="808494"/>
                  <a:pt x="1781867" y="789247"/>
                  <a:pt x="1759279" y="789015"/>
                </a:cubicBezTo>
                <a:cubicBezTo>
                  <a:pt x="1752940" y="788959"/>
                  <a:pt x="1743979" y="785673"/>
                  <a:pt x="1736617" y="786193"/>
                </a:cubicBezTo>
                <a:close/>
                <a:moveTo>
                  <a:pt x="6485828" y="785775"/>
                </a:moveTo>
                <a:cubicBezTo>
                  <a:pt x="6479057" y="785300"/>
                  <a:pt x="6473237" y="787519"/>
                  <a:pt x="6471106" y="799965"/>
                </a:cubicBezTo>
                <a:cubicBezTo>
                  <a:pt x="6470068" y="806073"/>
                  <a:pt x="6475369" y="816101"/>
                  <a:pt x="6465687" y="817367"/>
                </a:cubicBezTo>
                <a:lnTo>
                  <a:pt x="6465687" y="817484"/>
                </a:lnTo>
                <a:cubicBezTo>
                  <a:pt x="6453471" y="819097"/>
                  <a:pt x="6456813" y="807801"/>
                  <a:pt x="6455661" y="800771"/>
                </a:cubicBezTo>
                <a:cubicBezTo>
                  <a:pt x="6451510" y="776108"/>
                  <a:pt x="6432495" y="790746"/>
                  <a:pt x="6420391" y="787749"/>
                </a:cubicBezTo>
                <a:cubicBezTo>
                  <a:pt x="6408984" y="784868"/>
                  <a:pt x="6403796" y="790398"/>
                  <a:pt x="6402876" y="803193"/>
                </a:cubicBezTo>
                <a:cubicBezTo>
                  <a:pt x="6401376" y="825089"/>
                  <a:pt x="6405296" y="839036"/>
                  <a:pt x="6431804" y="835003"/>
                </a:cubicBezTo>
                <a:cubicBezTo>
                  <a:pt x="6441945" y="833504"/>
                  <a:pt x="6452665" y="834772"/>
                  <a:pt x="6463037" y="834657"/>
                </a:cubicBezTo>
                <a:cubicBezTo>
                  <a:pt x="6473410" y="834657"/>
                  <a:pt x="6484128" y="833159"/>
                  <a:pt x="6494270" y="834887"/>
                </a:cubicBezTo>
                <a:cubicBezTo>
                  <a:pt x="6522163" y="839497"/>
                  <a:pt x="6525503" y="824975"/>
                  <a:pt x="6524006" y="802155"/>
                </a:cubicBezTo>
                <a:cubicBezTo>
                  <a:pt x="6523082" y="788210"/>
                  <a:pt x="6516515" y="784751"/>
                  <a:pt x="6506255" y="787749"/>
                </a:cubicBezTo>
                <a:cubicBezTo>
                  <a:pt x="6500322" y="789420"/>
                  <a:pt x="6492599" y="786249"/>
                  <a:pt x="6485828" y="785775"/>
                </a:cubicBezTo>
                <a:close/>
                <a:moveTo>
                  <a:pt x="7710169" y="785615"/>
                </a:moveTo>
                <a:cubicBezTo>
                  <a:pt x="7703643" y="785846"/>
                  <a:pt x="7696527" y="787634"/>
                  <a:pt x="7690360" y="787634"/>
                </a:cubicBezTo>
                <a:cubicBezTo>
                  <a:pt x="7675954" y="787519"/>
                  <a:pt x="7682293" y="800196"/>
                  <a:pt x="7681485" y="807457"/>
                </a:cubicBezTo>
                <a:lnTo>
                  <a:pt x="7670941" y="818460"/>
                </a:lnTo>
                <a:lnTo>
                  <a:pt x="7660510" y="807226"/>
                </a:lnTo>
                <a:cubicBezTo>
                  <a:pt x="7660164" y="800657"/>
                  <a:pt x="7663967" y="790398"/>
                  <a:pt x="7656246" y="788671"/>
                </a:cubicBezTo>
                <a:cubicBezTo>
                  <a:pt x="7644721" y="786136"/>
                  <a:pt x="7631812" y="786020"/>
                  <a:pt x="7620288" y="788441"/>
                </a:cubicBezTo>
                <a:cubicBezTo>
                  <a:pt x="7608646" y="790861"/>
                  <a:pt x="7614409" y="802962"/>
                  <a:pt x="7613372" y="810684"/>
                </a:cubicBezTo>
                <a:cubicBezTo>
                  <a:pt x="7610950" y="828893"/>
                  <a:pt x="7619827" y="835809"/>
                  <a:pt x="7637690" y="834196"/>
                </a:cubicBezTo>
                <a:cubicBezTo>
                  <a:pt x="7648868" y="833274"/>
                  <a:pt x="7660164" y="834081"/>
                  <a:pt x="7671460" y="834081"/>
                </a:cubicBezTo>
                <a:cubicBezTo>
                  <a:pt x="7684367" y="834081"/>
                  <a:pt x="7697390" y="834081"/>
                  <a:pt x="7710414" y="834081"/>
                </a:cubicBezTo>
                <a:cubicBezTo>
                  <a:pt x="7716407" y="834081"/>
                  <a:pt x="7723784" y="835003"/>
                  <a:pt x="7726318" y="828316"/>
                </a:cubicBezTo>
                <a:cubicBezTo>
                  <a:pt x="7730699" y="816677"/>
                  <a:pt x="7732081" y="802271"/>
                  <a:pt x="7726434" y="792935"/>
                </a:cubicBezTo>
                <a:cubicBezTo>
                  <a:pt x="7722631" y="786710"/>
                  <a:pt x="7716695" y="785385"/>
                  <a:pt x="7710169" y="785615"/>
                </a:cubicBezTo>
                <a:close/>
                <a:moveTo>
                  <a:pt x="5279437" y="785271"/>
                </a:moveTo>
                <a:cubicBezTo>
                  <a:pt x="5272047" y="785761"/>
                  <a:pt x="5266314" y="789996"/>
                  <a:pt x="5266485" y="805152"/>
                </a:cubicBezTo>
                <a:cubicBezTo>
                  <a:pt x="5266598" y="811721"/>
                  <a:pt x="5266023" y="817599"/>
                  <a:pt x="5257611" y="818060"/>
                </a:cubicBezTo>
                <a:lnTo>
                  <a:pt x="5257495" y="818060"/>
                </a:lnTo>
                <a:cubicBezTo>
                  <a:pt x="5247699" y="818521"/>
                  <a:pt x="5246776" y="811606"/>
                  <a:pt x="5245970" y="804345"/>
                </a:cubicBezTo>
                <a:cubicBezTo>
                  <a:pt x="5245279" y="797891"/>
                  <a:pt x="5247815" y="790746"/>
                  <a:pt x="5238246" y="787401"/>
                </a:cubicBezTo>
                <a:cubicBezTo>
                  <a:pt x="5212662" y="778413"/>
                  <a:pt x="5198370" y="789132"/>
                  <a:pt x="5198370" y="815985"/>
                </a:cubicBezTo>
                <a:cubicBezTo>
                  <a:pt x="5198485" y="831660"/>
                  <a:pt x="5205285" y="835348"/>
                  <a:pt x="5218886" y="834540"/>
                </a:cubicBezTo>
                <a:cubicBezTo>
                  <a:pt x="5230986" y="833850"/>
                  <a:pt x="5243202" y="834311"/>
                  <a:pt x="5255307" y="834311"/>
                </a:cubicBezTo>
                <a:cubicBezTo>
                  <a:pt x="5267523" y="834311"/>
                  <a:pt x="5279624" y="833850"/>
                  <a:pt x="5291724" y="834311"/>
                </a:cubicBezTo>
                <a:cubicBezTo>
                  <a:pt x="5305210" y="834772"/>
                  <a:pt x="5317426" y="833274"/>
                  <a:pt x="5313508" y="815409"/>
                </a:cubicBezTo>
                <a:cubicBezTo>
                  <a:pt x="5311431" y="805728"/>
                  <a:pt x="5323651" y="787401"/>
                  <a:pt x="5302328" y="787864"/>
                </a:cubicBezTo>
                <a:cubicBezTo>
                  <a:pt x="5295874" y="788035"/>
                  <a:pt x="5286828" y="784780"/>
                  <a:pt x="5279437" y="785271"/>
                </a:cubicBezTo>
                <a:close/>
                <a:moveTo>
                  <a:pt x="4586944" y="774712"/>
                </a:moveTo>
                <a:lnTo>
                  <a:pt x="4586957" y="774724"/>
                </a:lnTo>
                <a:lnTo>
                  <a:pt x="4586724" y="774839"/>
                </a:lnTo>
                <a:close/>
                <a:moveTo>
                  <a:pt x="11827193" y="771538"/>
                </a:moveTo>
                <a:lnTo>
                  <a:pt x="11827349" y="771727"/>
                </a:lnTo>
                <a:lnTo>
                  <a:pt x="11827002" y="771727"/>
                </a:lnTo>
                <a:close/>
                <a:moveTo>
                  <a:pt x="3454718" y="771538"/>
                </a:moveTo>
                <a:lnTo>
                  <a:pt x="3454874" y="771727"/>
                </a:lnTo>
                <a:lnTo>
                  <a:pt x="3454527" y="771727"/>
                </a:lnTo>
                <a:close/>
                <a:moveTo>
                  <a:pt x="8206741" y="770079"/>
                </a:moveTo>
                <a:lnTo>
                  <a:pt x="8207036" y="770230"/>
                </a:lnTo>
                <a:lnTo>
                  <a:pt x="8206692" y="770114"/>
                </a:lnTo>
                <a:close/>
                <a:moveTo>
                  <a:pt x="4487378" y="723092"/>
                </a:moveTo>
                <a:lnTo>
                  <a:pt x="4487378" y="723207"/>
                </a:lnTo>
                <a:cubicBezTo>
                  <a:pt x="4471474" y="724359"/>
                  <a:pt x="4457413" y="721017"/>
                  <a:pt x="4458450" y="746143"/>
                </a:cubicBezTo>
                <a:cubicBezTo>
                  <a:pt x="4459258" y="766312"/>
                  <a:pt x="4463865" y="775186"/>
                  <a:pt x="4484382" y="770114"/>
                </a:cubicBezTo>
                <a:cubicBezTo>
                  <a:pt x="4502476" y="773342"/>
                  <a:pt x="4513425" y="771037"/>
                  <a:pt x="4512386" y="747526"/>
                </a:cubicBezTo>
                <a:cubicBezTo>
                  <a:pt x="4511580" y="728392"/>
                  <a:pt x="4506855" y="721594"/>
                  <a:pt x="4487378" y="723092"/>
                </a:cubicBezTo>
                <a:close/>
                <a:moveTo>
                  <a:pt x="4218032" y="723092"/>
                </a:moveTo>
                <a:cubicBezTo>
                  <a:pt x="4199132" y="723092"/>
                  <a:pt x="4192099" y="728048"/>
                  <a:pt x="4192332" y="747986"/>
                </a:cubicBezTo>
                <a:cubicBezTo>
                  <a:pt x="4192562" y="766080"/>
                  <a:pt x="4197632" y="771727"/>
                  <a:pt x="4215958" y="771612"/>
                </a:cubicBezTo>
                <a:cubicBezTo>
                  <a:pt x="4234052" y="771497"/>
                  <a:pt x="4245000" y="768732"/>
                  <a:pt x="4239701" y="747871"/>
                </a:cubicBezTo>
                <a:cubicBezTo>
                  <a:pt x="4243505" y="729661"/>
                  <a:pt x="4237049" y="723092"/>
                  <a:pt x="4218032" y="723092"/>
                </a:cubicBezTo>
                <a:close/>
                <a:moveTo>
                  <a:pt x="4152798" y="722977"/>
                </a:moveTo>
                <a:cubicBezTo>
                  <a:pt x="4135742" y="724244"/>
                  <a:pt x="4123410" y="723207"/>
                  <a:pt x="4124678" y="747065"/>
                </a:cubicBezTo>
                <a:cubicBezTo>
                  <a:pt x="4125714" y="765620"/>
                  <a:pt x="4129174" y="774954"/>
                  <a:pt x="4147499" y="770576"/>
                </a:cubicBezTo>
                <a:cubicBezTo>
                  <a:pt x="4163979" y="770576"/>
                  <a:pt x="4180115" y="775647"/>
                  <a:pt x="4178615" y="749255"/>
                </a:cubicBezTo>
                <a:cubicBezTo>
                  <a:pt x="4177579" y="729776"/>
                  <a:pt x="4174121" y="721478"/>
                  <a:pt x="4152798" y="722977"/>
                </a:cubicBezTo>
                <a:close/>
                <a:moveTo>
                  <a:pt x="4020604" y="722860"/>
                </a:moveTo>
                <a:cubicBezTo>
                  <a:pt x="4000435" y="722630"/>
                  <a:pt x="3993751" y="728509"/>
                  <a:pt x="3993751" y="749139"/>
                </a:cubicBezTo>
                <a:cubicBezTo>
                  <a:pt x="3993751" y="768847"/>
                  <a:pt x="4002163" y="770806"/>
                  <a:pt x="4018416" y="771382"/>
                </a:cubicBezTo>
                <a:cubicBezTo>
                  <a:pt x="4037200" y="772074"/>
                  <a:pt x="4046536" y="767579"/>
                  <a:pt x="4041812" y="747641"/>
                </a:cubicBezTo>
                <a:cubicBezTo>
                  <a:pt x="4045268" y="730122"/>
                  <a:pt x="4039736" y="722977"/>
                  <a:pt x="4020604" y="722860"/>
                </a:cubicBezTo>
                <a:close/>
                <a:moveTo>
                  <a:pt x="4420071" y="722745"/>
                </a:moveTo>
                <a:cubicBezTo>
                  <a:pt x="4398980" y="721709"/>
                  <a:pt x="4396098" y="730582"/>
                  <a:pt x="4396098" y="748678"/>
                </a:cubicBezTo>
                <a:cubicBezTo>
                  <a:pt x="4395982" y="767234"/>
                  <a:pt x="4401400" y="774839"/>
                  <a:pt x="4419955" y="770114"/>
                </a:cubicBezTo>
                <a:cubicBezTo>
                  <a:pt x="4440585" y="775186"/>
                  <a:pt x="4444733" y="764929"/>
                  <a:pt x="4444733" y="746371"/>
                </a:cubicBezTo>
                <a:cubicBezTo>
                  <a:pt x="4444733" y="727586"/>
                  <a:pt x="4437589" y="723552"/>
                  <a:pt x="4420071" y="722745"/>
                </a:cubicBezTo>
                <a:close/>
                <a:moveTo>
                  <a:pt x="4083649" y="722745"/>
                </a:moveTo>
                <a:cubicBezTo>
                  <a:pt x="4066245" y="723207"/>
                  <a:pt x="4056908" y="725282"/>
                  <a:pt x="4056565" y="746486"/>
                </a:cubicBezTo>
                <a:cubicBezTo>
                  <a:pt x="4056216" y="768500"/>
                  <a:pt x="4064633" y="774379"/>
                  <a:pt x="4085377" y="769999"/>
                </a:cubicBezTo>
                <a:cubicBezTo>
                  <a:pt x="4102090" y="774379"/>
                  <a:pt x="4110848" y="770114"/>
                  <a:pt x="4111078" y="748678"/>
                </a:cubicBezTo>
                <a:cubicBezTo>
                  <a:pt x="4111424" y="727010"/>
                  <a:pt x="4103358" y="722285"/>
                  <a:pt x="4083649" y="722745"/>
                </a:cubicBezTo>
                <a:close/>
                <a:moveTo>
                  <a:pt x="10253806" y="722400"/>
                </a:moveTo>
                <a:lnTo>
                  <a:pt x="10253806" y="722516"/>
                </a:lnTo>
                <a:cubicBezTo>
                  <a:pt x="10235482" y="722400"/>
                  <a:pt x="10226145" y="724129"/>
                  <a:pt x="10226030" y="746834"/>
                </a:cubicBezTo>
                <a:cubicBezTo>
                  <a:pt x="10225915" y="769999"/>
                  <a:pt x="10235712" y="772881"/>
                  <a:pt x="10254036" y="769423"/>
                </a:cubicBezTo>
                <a:cubicBezTo>
                  <a:pt x="10274436" y="774494"/>
                  <a:pt x="10279968" y="766080"/>
                  <a:pt x="10280083" y="745451"/>
                </a:cubicBezTo>
                <a:cubicBezTo>
                  <a:pt x="10280314" y="724014"/>
                  <a:pt x="10271209" y="722400"/>
                  <a:pt x="10253806" y="722400"/>
                </a:cubicBezTo>
                <a:close/>
                <a:moveTo>
                  <a:pt x="1881331" y="722400"/>
                </a:moveTo>
                <a:lnTo>
                  <a:pt x="1881331" y="722516"/>
                </a:lnTo>
                <a:cubicBezTo>
                  <a:pt x="1863007" y="722400"/>
                  <a:pt x="1853670" y="724129"/>
                  <a:pt x="1853555" y="746834"/>
                </a:cubicBezTo>
                <a:cubicBezTo>
                  <a:pt x="1853440" y="769999"/>
                  <a:pt x="1863237" y="772881"/>
                  <a:pt x="1881561" y="769423"/>
                </a:cubicBezTo>
                <a:cubicBezTo>
                  <a:pt x="1901961" y="774494"/>
                  <a:pt x="1907493" y="766080"/>
                  <a:pt x="1907608" y="745451"/>
                </a:cubicBezTo>
                <a:cubicBezTo>
                  <a:pt x="1907839" y="724014"/>
                  <a:pt x="1898734" y="722400"/>
                  <a:pt x="1881331" y="722400"/>
                </a:cubicBezTo>
                <a:close/>
                <a:moveTo>
                  <a:pt x="10186383" y="722285"/>
                </a:moveTo>
                <a:cubicBezTo>
                  <a:pt x="10167136" y="721709"/>
                  <a:pt x="10161488" y="729199"/>
                  <a:pt x="10165062" y="748217"/>
                </a:cubicBezTo>
                <a:cubicBezTo>
                  <a:pt x="10160106" y="764929"/>
                  <a:pt x="10167136" y="770922"/>
                  <a:pt x="10185808" y="770345"/>
                </a:cubicBezTo>
                <a:cubicBezTo>
                  <a:pt x="10202518" y="769769"/>
                  <a:pt x="10212661" y="769308"/>
                  <a:pt x="10212085" y="747411"/>
                </a:cubicBezTo>
                <a:cubicBezTo>
                  <a:pt x="10211508" y="727702"/>
                  <a:pt x="10204824" y="722745"/>
                  <a:pt x="10186383" y="722285"/>
                </a:cubicBezTo>
                <a:close/>
                <a:moveTo>
                  <a:pt x="1813908" y="722285"/>
                </a:moveTo>
                <a:cubicBezTo>
                  <a:pt x="1794661" y="721709"/>
                  <a:pt x="1789013" y="729199"/>
                  <a:pt x="1792587" y="748217"/>
                </a:cubicBezTo>
                <a:cubicBezTo>
                  <a:pt x="1787631" y="764929"/>
                  <a:pt x="1794661" y="770922"/>
                  <a:pt x="1813333" y="770345"/>
                </a:cubicBezTo>
                <a:cubicBezTo>
                  <a:pt x="1830043" y="769769"/>
                  <a:pt x="1840186" y="769308"/>
                  <a:pt x="1839610" y="747411"/>
                </a:cubicBezTo>
                <a:cubicBezTo>
                  <a:pt x="1839033" y="727702"/>
                  <a:pt x="1832349" y="722745"/>
                  <a:pt x="1813908" y="722285"/>
                </a:cubicBezTo>
                <a:close/>
                <a:moveTo>
                  <a:pt x="10119422" y="722054"/>
                </a:moveTo>
                <a:cubicBezTo>
                  <a:pt x="10100750" y="722054"/>
                  <a:pt x="10096716" y="728969"/>
                  <a:pt x="10095796" y="746486"/>
                </a:cubicBezTo>
                <a:cubicBezTo>
                  <a:pt x="10094757" y="767579"/>
                  <a:pt x="10103286" y="770576"/>
                  <a:pt x="10121496" y="770576"/>
                </a:cubicBezTo>
                <a:cubicBezTo>
                  <a:pt x="10139475" y="770576"/>
                  <a:pt x="10147888" y="765966"/>
                  <a:pt x="10143163" y="747179"/>
                </a:cubicBezTo>
                <a:cubicBezTo>
                  <a:pt x="10147774" y="726779"/>
                  <a:pt x="10138438" y="722054"/>
                  <a:pt x="10119422" y="722054"/>
                </a:cubicBezTo>
                <a:close/>
                <a:moveTo>
                  <a:pt x="1746947" y="722054"/>
                </a:moveTo>
                <a:cubicBezTo>
                  <a:pt x="1728275" y="722054"/>
                  <a:pt x="1724241" y="728969"/>
                  <a:pt x="1723321" y="746486"/>
                </a:cubicBezTo>
                <a:cubicBezTo>
                  <a:pt x="1722282" y="767579"/>
                  <a:pt x="1730811" y="770576"/>
                  <a:pt x="1749021" y="770576"/>
                </a:cubicBezTo>
                <a:cubicBezTo>
                  <a:pt x="1767000" y="770576"/>
                  <a:pt x="1775413" y="765966"/>
                  <a:pt x="1770688" y="747179"/>
                </a:cubicBezTo>
                <a:cubicBezTo>
                  <a:pt x="1775299" y="726779"/>
                  <a:pt x="1765963" y="722054"/>
                  <a:pt x="1746947" y="722054"/>
                </a:cubicBezTo>
                <a:close/>
                <a:moveTo>
                  <a:pt x="11324848" y="721939"/>
                </a:moveTo>
                <a:cubicBezTo>
                  <a:pt x="11307906" y="722285"/>
                  <a:pt x="11299492" y="725282"/>
                  <a:pt x="11300876" y="744529"/>
                </a:cubicBezTo>
                <a:cubicBezTo>
                  <a:pt x="11302028" y="760203"/>
                  <a:pt x="11299952" y="775416"/>
                  <a:pt x="11322888" y="769423"/>
                </a:cubicBezTo>
                <a:cubicBezTo>
                  <a:pt x="11340406" y="772074"/>
                  <a:pt x="11350780" y="769192"/>
                  <a:pt x="11349972" y="747411"/>
                </a:cubicBezTo>
                <a:cubicBezTo>
                  <a:pt x="11349282" y="728854"/>
                  <a:pt x="11344440" y="721594"/>
                  <a:pt x="11324848" y="722054"/>
                </a:cubicBezTo>
                <a:close/>
                <a:moveTo>
                  <a:pt x="11260306" y="721939"/>
                </a:moveTo>
                <a:cubicBezTo>
                  <a:pt x="11241289" y="721824"/>
                  <a:pt x="11232184" y="725282"/>
                  <a:pt x="11232415" y="747411"/>
                </a:cubicBezTo>
                <a:cubicBezTo>
                  <a:pt x="11232646" y="768617"/>
                  <a:pt x="11241520" y="772766"/>
                  <a:pt x="11259154" y="769423"/>
                </a:cubicBezTo>
                <a:cubicBezTo>
                  <a:pt x="11277940" y="773110"/>
                  <a:pt x="11287505" y="768732"/>
                  <a:pt x="11287044" y="746028"/>
                </a:cubicBezTo>
                <a:cubicBezTo>
                  <a:pt x="11286584" y="725397"/>
                  <a:pt x="11278285" y="721939"/>
                  <a:pt x="11260306" y="721939"/>
                </a:cubicBezTo>
                <a:close/>
                <a:moveTo>
                  <a:pt x="2952373" y="721939"/>
                </a:moveTo>
                <a:cubicBezTo>
                  <a:pt x="2935431" y="722285"/>
                  <a:pt x="2927017" y="725282"/>
                  <a:pt x="2928401" y="744529"/>
                </a:cubicBezTo>
                <a:cubicBezTo>
                  <a:pt x="2929553" y="760203"/>
                  <a:pt x="2927477" y="775416"/>
                  <a:pt x="2950413" y="769423"/>
                </a:cubicBezTo>
                <a:cubicBezTo>
                  <a:pt x="2967931" y="772074"/>
                  <a:pt x="2978305" y="769192"/>
                  <a:pt x="2977497" y="747411"/>
                </a:cubicBezTo>
                <a:cubicBezTo>
                  <a:pt x="2976807" y="728854"/>
                  <a:pt x="2971965" y="721594"/>
                  <a:pt x="2952373" y="722054"/>
                </a:cubicBezTo>
                <a:close/>
                <a:moveTo>
                  <a:pt x="2887831" y="721939"/>
                </a:moveTo>
                <a:cubicBezTo>
                  <a:pt x="2868814" y="721824"/>
                  <a:pt x="2859709" y="725282"/>
                  <a:pt x="2859940" y="747411"/>
                </a:cubicBezTo>
                <a:cubicBezTo>
                  <a:pt x="2860171" y="768617"/>
                  <a:pt x="2869045" y="772766"/>
                  <a:pt x="2886679" y="769423"/>
                </a:cubicBezTo>
                <a:cubicBezTo>
                  <a:pt x="2905465" y="773110"/>
                  <a:pt x="2915030" y="768732"/>
                  <a:pt x="2914569" y="746028"/>
                </a:cubicBezTo>
                <a:cubicBezTo>
                  <a:pt x="2914109" y="725397"/>
                  <a:pt x="2905810" y="721939"/>
                  <a:pt x="2887831" y="721939"/>
                </a:cubicBezTo>
                <a:close/>
                <a:moveTo>
                  <a:pt x="10051537" y="721824"/>
                </a:moveTo>
                <a:cubicBezTo>
                  <a:pt x="10029525" y="721132"/>
                  <a:pt x="10028833" y="731389"/>
                  <a:pt x="10028142" y="748448"/>
                </a:cubicBezTo>
                <a:cubicBezTo>
                  <a:pt x="10027335" y="767810"/>
                  <a:pt x="10034596" y="773457"/>
                  <a:pt x="10053382" y="769192"/>
                </a:cubicBezTo>
                <a:cubicBezTo>
                  <a:pt x="10070784" y="773918"/>
                  <a:pt x="10076546" y="766542"/>
                  <a:pt x="10076546" y="747756"/>
                </a:cubicBezTo>
                <a:cubicBezTo>
                  <a:pt x="10076546" y="728854"/>
                  <a:pt x="10071246" y="722516"/>
                  <a:pt x="10051537" y="721824"/>
                </a:cubicBezTo>
                <a:close/>
                <a:moveTo>
                  <a:pt x="8912152" y="721824"/>
                </a:moveTo>
                <a:cubicBezTo>
                  <a:pt x="8894633" y="722170"/>
                  <a:pt x="8885067" y="725051"/>
                  <a:pt x="8885643" y="745797"/>
                </a:cubicBezTo>
                <a:cubicBezTo>
                  <a:pt x="8886104" y="764467"/>
                  <a:pt x="8890830" y="773803"/>
                  <a:pt x="8910884" y="769192"/>
                </a:cubicBezTo>
                <a:cubicBezTo>
                  <a:pt x="8931053" y="774149"/>
                  <a:pt x="8935317" y="764467"/>
                  <a:pt x="8935202" y="745912"/>
                </a:cubicBezTo>
                <a:cubicBezTo>
                  <a:pt x="8935087" y="728509"/>
                  <a:pt x="8930822" y="721478"/>
                  <a:pt x="8912152" y="721824"/>
                </a:cubicBezTo>
                <a:close/>
                <a:moveTo>
                  <a:pt x="1679062" y="721824"/>
                </a:moveTo>
                <a:cubicBezTo>
                  <a:pt x="1657050" y="721132"/>
                  <a:pt x="1656358" y="731389"/>
                  <a:pt x="1655667" y="748448"/>
                </a:cubicBezTo>
                <a:cubicBezTo>
                  <a:pt x="1654860" y="767810"/>
                  <a:pt x="1662121" y="773457"/>
                  <a:pt x="1680907" y="769192"/>
                </a:cubicBezTo>
                <a:cubicBezTo>
                  <a:pt x="1698309" y="773918"/>
                  <a:pt x="1704071" y="766542"/>
                  <a:pt x="1704071" y="747756"/>
                </a:cubicBezTo>
                <a:cubicBezTo>
                  <a:pt x="1704071" y="728854"/>
                  <a:pt x="1698771" y="722516"/>
                  <a:pt x="1679062" y="721824"/>
                </a:cubicBezTo>
                <a:close/>
                <a:moveTo>
                  <a:pt x="539677" y="721824"/>
                </a:moveTo>
                <a:cubicBezTo>
                  <a:pt x="522158" y="722170"/>
                  <a:pt x="512592" y="725051"/>
                  <a:pt x="513168" y="745797"/>
                </a:cubicBezTo>
                <a:cubicBezTo>
                  <a:pt x="513629" y="764467"/>
                  <a:pt x="518355" y="773803"/>
                  <a:pt x="538409" y="769192"/>
                </a:cubicBezTo>
                <a:cubicBezTo>
                  <a:pt x="558578" y="774149"/>
                  <a:pt x="562842" y="764467"/>
                  <a:pt x="562727" y="745912"/>
                </a:cubicBezTo>
                <a:cubicBezTo>
                  <a:pt x="562612" y="728509"/>
                  <a:pt x="558347" y="721478"/>
                  <a:pt x="539677" y="721824"/>
                </a:cubicBezTo>
                <a:close/>
                <a:moveTo>
                  <a:pt x="8844844" y="721709"/>
                </a:moveTo>
                <a:cubicBezTo>
                  <a:pt x="8826058" y="721594"/>
                  <a:pt x="8817644" y="725165"/>
                  <a:pt x="8817874" y="747065"/>
                </a:cubicBezTo>
                <a:cubicBezTo>
                  <a:pt x="8818106" y="767810"/>
                  <a:pt x="8825482" y="772766"/>
                  <a:pt x="8843230" y="769192"/>
                </a:cubicBezTo>
                <a:cubicBezTo>
                  <a:pt x="8860058" y="771152"/>
                  <a:pt x="8872734" y="772074"/>
                  <a:pt x="8872044" y="747179"/>
                </a:cubicBezTo>
                <a:lnTo>
                  <a:pt x="8871929" y="747179"/>
                </a:lnTo>
                <a:cubicBezTo>
                  <a:pt x="8871352" y="725627"/>
                  <a:pt x="8863630" y="721709"/>
                  <a:pt x="8844844" y="721709"/>
                </a:cubicBezTo>
                <a:close/>
                <a:moveTo>
                  <a:pt x="6563768" y="721709"/>
                </a:moveTo>
                <a:cubicBezTo>
                  <a:pt x="6544291" y="721594"/>
                  <a:pt x="6538987" y="727932"/>
                  <a:pt x="6538296" y="747179"/>
                </a:cubicBezTo>
                <a:cubicBezTo>
                  <a:pt x="6537604" y="769538"/>
                  <a:pt x="6548668" y="769308"/>
                  <a:pt x="6565152" y="770114"/>
                </a:cubicBezTo>
                <a:cubicBezTo>
                  <a:pt x="6584974" y="771037"/>
                  <a:pt x="6589700" y="762854"/>
                  <a:pt x="6586011" y="745797"/>
                </a:cubicBezTo>
                <a:cubicBezTo>
                  <a:pt x="6589813" y="727356"/>
                  <a:pt x="6582324" y="721709"/>
                  <a:pt x="6563768" y="721709"/>
                </a:cubicBezTo>
                <a:close/>
                <a:moveTo>
                  <a:pt x="6430764" y="721709"/>
                </a:moveTo>
                <a:lnTo>
                  <a:pt x="6430818" y="721720"/>
                </a:lnTo>
                <a:lnTo>
                  <a:pt x="6409644" y="725786"/>
                </a:lnTo>
                <a:cubicBezTo>
                  <a:pt x="6404691" y="729143"/>
                  <a:pt x="6402067" y="735308"/>
                  <a:pt x="6402413" y="746719"/>
                </a:cubicBezTo>
                <a:cubicBezTo>
                  <a:pt x="6402989" y="766657"/>
                  <a:pt x="6410136" y="773110"/>
                  <a:pt x="6429961" y="768962"/>
                </a:cubicBezTo>
                <a:cubicBezTo>
                  <a:pt x="6448168" y="773918"/>
                  <a:pt x="6456929" y="768040"/>
                  <a:pt x="6456929" y="746143"/>
                </a:cubicBezTo>
                <a:cubicBezTo>
                  <a:pt x="6456929" y="736057"/>
                  <a:pt x="6454968" y="729862"/>
                  <a:pt x="6450719" y="726232"/>
                </a:cubicBezTo>
                <a:lnTo>
                  <a:pt x="6430818" y="721720"/>
                </a:lnTo>
                <a:lnTo>
                  <a:pt x="6430880" y="721709"/>
                </a:lnTo>
                <a:close/>
                <a:moveTo>
                  <a:pt x="472369" y="721709"/>
                </a:moveTo>
                <a:cubicBezTo>
                  <a:pt x="453583" y="721594"/>
                  <a:pt x="445169" y="725165"/>
                  <a:pt x="445399" y="747065"/>
                </a:cubicBezTo>
                <a:cubicBezTo>
                  <a:pt x="445631" y="767810"/>
                  <a:pt x="453007" y="772766"/>
                  <a:pt x="470755" y="769192"/>
                </a:cubicBezTo>
                <a:cubicBezTo>
                  <a:pt x="487583" y="771152"/>
                  <a:pt x="500259" y="772074"/>
                  <a:pt x="499569" y="747179"/>
                </a:cubicBezTo>
                <a:lnTo>
                  <a:pt x="499454" y="747179"/>
                </a:lnTo>
                <a:cubicBezTo>
                  <a:pt x="498877" y="725627"/>
                  <a:pt x="491155" y="721709"/>
                  <a:pt x="472369" y="721709"/>
                </a:cubicBezTo>
                <a:close/>
                <a:moveTo>
                  <a:pt x="6630612" y="721594"/>
                </a:moveTo>
                <a:lnTo>
                  <a:pt x="6630668" y="721612"/>
                </a:lnTo>
                <a:lnTo>
                  <a:pt x="6610863" y="727702"/>
                </a:lnTo>
                <a:cubicBezTo>
                  <a:pt x="6607448" y="731966"/>
                  <a:pt x="6606640" y="738536"/>
                  <a:pt x="6606640" y="747641"/>
                </a:cubicBezTo>
                <a:cubicBezTo>
                  <a:pt x="6606527" y="766080"/>
                  <a:pt x="6611713" y="773688"/>
                  <a:pt x="6630037" y="769192"/>
                </a:cubicBezTo>
                <a:cubicBezTo>
                  <a:pt x="6647325" y="772535"/>
                  <a:pt x="6655736" y="768040"/>
                  <a:pt x="6655161" y="748100"/>
                </a:cubicBezTo>
                <a:cubicBezTo>
                  <a:pt x="6654873" y="739111"/>
                  <a:pt x="6653896" y="732542"/>
                  <a:pt x="6650408" y="728191"/>
                </a:cubicBezTo>
                <a:lnTo>
                  <a:pt x="6630668" y="721612"/>
                </a:lnTo>
                <a:lnTo>
                  <a:pt x="6630728" y="721594"/>
                </a:lnTo>
                <a:close/>
                <a:moveTo>
                  <a:pt x="6498304" y="721594"/>
                </a:moveTo>
                <a:cubicBezTo>
                  <a:pt x="6480553" y="722285"/>
                  <a:pt x="6470757" y="723783"/>
                  <a:pt x="6470530" y="746486"/>
                </a:cubicBezTo>
                <a:cubicBezTo>
                  <a:pt x="6470414" y="769999"/>
                  <a:pt x="6480553" y="772189"/>
                  <a:pt x="6498190" y="769078"/>
                </a:cubicBezTo>
                <a:cubicBezTo>
                  <a:pt x="6515363" y="772074"/>
                  <a:pt x="6524927" y="769538"/>
                  <a:pt x="6524696" y="747641"/>
                </a:cubicBezTo>
                <a:cubicBezTo>
                  <a:pt x="6524350" y="727010"/>
                  <a:pt x="6518358" y="720902"/>
                  <a:pt x="6498304" y="721709"/>
                </a:cubicBezTo>
                <a:close/>
                <a:moveTo>
                  <a:pt x="7775302" y="721478"/>
                </a:moveTo>
                <a:cubicBezTo>
                  <a:pt x="7757667" y="722054"/>
                  <a:pt x="7748678" y="724474"/>
                  <a:pt x="7748563" y="745566"/>
                </a:cubicBezTo>
                <a:cubicBezTo>
                  <a:pt x="7748448" y="765966"/>
                  <a:pt x="7755478" y="770230"/>
                  <a:pt x="7774148" y="769999"/>
                </a:cubicBezTo>
                <a:cubicBezTo>
                  <a:pt x="7791897" y="769769"/>
                  <a:pt x="7800887" y="765966"/>
                  <a:pt x="7796162" y="747179"/>
                </a:cubicBezTo>
                <a:cubicBezTo>
                  <a:pt x="7799274" y="730122"/>
                  <a:pt x="7795586" y="720902"/>
                  <a:pt x="7775302" y="721478"/>
                </a:cubicBezTo>
                <a:close/>
                <a:moveTo>
                  <a:pt x="5356956" y="721478"/>
                </a:moveTo>
                <a:cubicBezTo>
                  <a:pt x="5335636" y="720902"/>
                  <a:pt x="5334369" y="730697"/>
                  <a:pt x="5333908" y="747756"/>
                </a:cubicBezTo>
                <a:cubicBezTo>
                  <a:pt x="5333446" y="766657"/>
                  <a:pt x="5340016" y="772881"/>
                  <a:pt x="5357649" y="768847"/>
                </a:cubicBezTo>
                <a:cubicBezTo>
                  <a:pt x="5375283" y="772535"/>
                  <a:pt x="5382314" y="766312"/>
                  <a:pt x="5382081" y="747526"/>
                </a:cubicBezTo>
                <a:lnTo>
                  <a:pt x="5382081" y="747411"/>
                </a:lnTo>
                <a:cubicBezTo>
                  <a:pt x="5381853" y="728969"/>
                  <a:pt x="5376436" y="722054"/>
                  <a:pt x="5356956" y="721478"/>
                </a:cubicBezTo>
                <a:close/>
                <a:moveTo>
                  <a:pt x="7638036" y="721362"/>
                </a:moveTo>
                <a:cubicBezTo>
                  <a:pt x="7621209" y="722400"/>
                  <a:pt x="7612565" y="725051"/>
                  <a:pt x="7612910" y="744529"/>
                </a:cubicBezTo>
                <a:cubicBezTo>
                  <a:pt x="7613256" y="762624"/>
                  <a:pt x="7616137" y="773918"/>
                  <a:pt x="7637460" y="768847"/>
                </a:cubicBezTo>
                <a:cubicBezTo>
                  <a:pt x="7655208" y="772996"/>
                  <a:pt x="7662123" y="766887"/>
                  <a:pt x="7661547" y="747756"/>
                </a:cubicBezTo>
                <a:lnTo>
                  <a:pt x="7661547" y="747641"/>
                </a:lnTo>
                <a:cubicBezTo>
                  <a:pt x="7661086" y="730353"/>
                  <a:pt x="7659934" y="719980"/>
                  <a:pt x="7638036" y="721362"/>
                </a:cubicBezTo>
                <a:close/>
                <a:moveTo>
                  <a:pt x="4350198" y="721147"/>
                </a:moveTo>
                <a:cubicBezTo>
                  <a:pt x="4342766" y="721276"/>
                  <a:pt x="4335303" y="723668"/>
                  <a:pt x="4329483" y="729776"/>
                </a:cubicBezTo>
                <a:lnTo>
                  <a:pt x="4329483" y="729661"/>
                </a:lnTo>
                <a:cubicBezTo>
                  <a:pt x="4320839" y="738649"/>
                  <a:pt x="4317267" y="740148"/>
                  <a:pt x="4307584" y="730122"/>
                </a:cubicBezTo>
                <a:cubicBezTo>
                  <a:pt x="4295252" y="717328"/>
                  <a:pt x="4264593" y="721132"/>
                  <a:pt x="4261484" y="733464"/>
                </a:cubicBezTo>
                <a:cubicBezTo>
                  <a:pt x="4254337" y="761355"/>
                  <a:pt x="4261484" y="770576"/>
                  <a:pt x="4290066" y="770576"/>
                </a:cubicBezTo>
                <a:cubicBezTo>
                  <a:pt x="4299629" y="770576"/>
                  <a:pt x="4309082" y="770576"/>
                  <a:pt x="4318648" y="770576"/>
                </a:cubicBezTo>
                <a:cubicBezTo>
                  <a:pt x="4333285" y="770576"/>
                  <a:pt x="4348037" y="770691"/>
                  <a:pt x="4362789" y="770576"/>
                </a:cubicBezTo>
                <a:cubicBezTo>
                  <a:pt x="4368784" y="770461"/>
                  <a:pt x="4376276" y="771267"/>
                  <a:pt x="4375698" y="762278"/>
                </a:cubicBezTo>
                <a:cubicBezTo>
                  <a:pt x="4374892" y="749831"/>
                  <a:pt x="4382727" y="732312"/>
                  <a:pt x="4370744" y="726087"/>
                </a:cubicBezTo>
                <a:cubicBezTo>
                  <a:pt x="4365038" y="723149"/>
                  <a:pt x="4357633" y="721017"/>
                  <a:pt x="4350198" y="721147"/>
                </a:cubicBezTo>
                <a:close/>
                <a:moveTo>
                  <a:pt x="11727654" y="720440"/>
                </a:moveTo>
                <a:cubicBezTo>
                  <a:pt x="11711290" y="716868"/>
                  <a:pt x="11702530" y="721362"/>
                  <a:pt x="11701723" y="742568"/>
                </a:cubicBezTo>
                <a:cubicBezTo>
                  <a:pt x="11700686" y="767349"/>
                  <a:pt x="11713018" y="767234"/>
                  <a:pt x="11731458" y="768040"/>
                </a:cubicBezTo>
                <a:cubicBezTo>
                  <a:pt x="11751627" y="768962"/>
                  <a:pt x="11756008" y="761471"/>
                  <a:pt x="11756237" y="742916"/>
                </a:cubicBezTo>
                <a:cubicBezTo>
                  <a:pt x="11756584" y="721824"/>
                  <a:pt x="11746787" y="717445"/>
                  <a:pt x="11727654" y="720440"/>
                </a:cubicBezTo>
                <a:close/>
                <a:moveTo>
                  <a:pt x="3355179" y="720440"/>
                </a:moveTo>
                <a:cubicBezTo>
                  <a:pt x="3338815" y="716868"/>
                  <a:pt x="3330055" y="721362"/>
                  <a:pt x="3329248" y="742568"/>
                </a:cubicBezTo>
                <a:cubicBezTo>
                  <a:pt x="3328211" y="767349"/>
                  <a:pt x="3340543" y="767234"/>
                  <a:pt x="3358983" y="768040"/>
                </a:cubicBezTo>
                <a:cubicBezTo>
                  <a:pt x="3379152" y="768962"/>
                  <a:pt x="3383533" y="761471"/>
                  <a:pt x="3383762" y="742916"/>
                </a:cubicBezTo>
                <a:cubicBezTo>
                  <a:pt x="3384109" y="721824"/>
                  <a:pt x="3374312" y="717445"/>
                  <a:pt x="3355179" y="720440"/>
                </a:cubicBezTo>
                <a:close/>
                <a:moveTo>
                  <a:pt x="11662306" y="719633"/>
                </a:moveTo>
                <a:cubicBezTo>
                  <a:pt x="11644673" y="719980"/>
                  <a:pt x="11634070" y="720555"/>
                  <a:pt x="11634300" y="743838"/>
                </a:cubicBezTo>
                <a:cubicBezTo>
                  <a:pt x="11634416" y="766312"/>
                  <a:pt x="11643060" y="770461"/>
                  <a:pt x="11661846" y="766657"/>
                </a:cubicBezTo>
                <a:lnTo>
                  <a:pt x="11661962" y="766657"/>
                </a:lnTo>
                <a:cubicBezTo>
                  <a:pt x="11681900" y="771382"/>
                  <a:pt x="11688468" y="764237"/>
                  <a:pt x="11688468" y="743031"/>
                </a:cubicBezTo>
                <a:cubicBezTo>
                  <a:pt x="11688468" y="721939"/>
                  <a:pt x="11679940" y="719289"/>
                  <a:pt x="11662306" y="719633"/>
                </a:cubicBezTo>
                <a:close/>
                <a:moveTo>
                  <a:pt x="3289831" y="719633"/>
                </a:moveTo>
                <a:cubicBezTo>
                  <a:pt x="3272198" y="719980"/>
                  <a:pt x="3261595" y="720555"/>
                  <a:pt x="3261825" y="743838"/>
                </a:cubicBezTo>
                <a:cubicBezTo>
                  <a:pt x="3261941" y="766312"/>
                  <a:pt x="3270585" y="770461"/>
                  <a:pt x="3289371" y="766657"/>
                </a:cubicBezTo>
                <a:lnTo>
                  <a:pt x="3289487" y="766657"/>
                </a:lnTo>
                <a:cubicBezTo>
                  <a:pt x="3309425" y="771382"/>
                  <a:pt x="3315993" y="764237"/>
                  <a:pt x="3315993" y="743031"/>
                </a:cubicBezTo>
                <a:cubicBezTo>
                  <a:pt x="3315993" y="721939"/>
                  <a:pt x="3307465" y="719289"/>
                  <a:pt x="3289831" y="719633"/>
                </a:cubicBezTo>
                <a:close/>
                <a:moveTo>
                  <a:pt x="10521998" y="719404"/>
                </a:moveTo>
                <a:cubicBezTo>
                  <a:pt x="10502175" y="718942"/>
                  <a:pt x="10496758" y="725512"/>
                  <a:pt x="10497334" y="744758"/>
                </a:cubicBezTo>
                <a:cubicBezTo>
                  <a:pt x="10497911" y="761932"/>
                  <a:pt x="10500562" y="772074"/>
                  <a:pt x="10520154" y="766887"/>
                </a:cubicBezTo>
                <a:cubicBezTo>
                  <a:pt x="10539632" y="771037"/>
                  <a:pt x="10546547" y="763660"/>
                  <a:pt x="10546086" y="743723"/>
                </a:cubicBezTo>
                <a:cubicBezTo>
                  <a:pt x="10545625" y="725857"/>
                  <a:pt x="10540324" y="719865"/>
                  <a:pt x="10521998" y="719404"/>
                </a:cubicBezTo>
                <a:close/>
                <a:moveTo>
                  <a:pt x="10454806" y="719404"/>
                </a:moveTo>
                <a:cubicBezTo>
                  <a:pt x="10435098" y="718827"/>
                  <a:pt x="10430258" y="725742"/>
                  <a:pt x="10429450" y="744873"/>
                </a:cubicBezTo>
                <a:cubicBezTo>
                  <a:pt x="10428528" y="767464"/>
                  <a:pt x="10439708" y="767002"/>
                  <a:pt x="10456189" y="767925"/>
                </a:cubicBezTo>
                <a:cubicBezTo>
                  <a:pt x="10476244" y="768962"/>
                  <a:pt x="10480392" y="760319"/>
                  <a:pt x="10476704" y="742224"/>
                </a:cubicBezTo>
                <a:cubicBezTo>
                  <a:pt x="10482120" y="723783"/>
                  <a:pt x="10472440" y="719980"/>
                  <a:pt x="10454806" y="719404"/>
                </a:cubicBezTo>
                <a:close/>
                <a:moveTo>
                  <a:pt x="2149523" y="719404"/>
                </a:moveTo>
                <a:cubicBezTo>
                  <a:pt x="2129700" y="718942"/>
                  <a:pt x="2124283" y="725512"/>
                  <a:pt x="2124859" y="744758"/>
                </a:cubicBezTo>
                <a:cubicBezTo>
                  <a:pt x="2125436" y="761932"/>
                  <a:pt x="2128087" y="772074"/>
                  <a:pt x="2147679" y="766887"/>
                </a:cubicBezTo>
                <a:cubicBezTo>
                  <a:pt x="2167157" y="771037"/>
                  <a:pt x="2174072" y="763660"/>
                  <a:pt x="2173611" y="743723"/>
                </a:cubicBezTo>
                <a:cubicBezTo>
                  <a:pt x="2173150" y="725857"/>
                  <a:pt x="2167849" y="719865"/>
                  <a:pt x="2149523" y="719404"/>
                </a:cubicBezTo>
                <a:close/>
                <a:moveTo>
                  <a:pt x="2082331" y="719404"/>
                </a:moveTo>
                <a:cubicBezTo>
                  <a:pt x="2062623" y="718827"/>
                  <a:pt x="2057783" y="725742"/>
                  <a:pt x="2056975" y="744873"/>
                </a:cubicBezTo>
                <a:cubicBezTo>
                  <a:pt x="2056053" y="767464"/>
                  <a:pt x="2067233" y="767002"/>
                  <a:pt x="2083714" y="767925"/>
                </a:cubicBezTo>
                <a:cubicBezTo>
                  <a:pt x="2103769" y="768962"/>
                  <a:pt x="2107917" y="760319"/>
                  <a:pt x="2104229" y="742224"/>
                </a:cubicBezTo>
                <a:cubicBezTo>
                  <a:pt x="2109645" y="723783"/>
                  <a:pt x="2099965" y="719980"/>
                  <a:pt x="2082331" y="719404"/>
                </a:cubicBezTo>
                <a:close/>
                <a:moveTo>
                  <a:pt x="9313462" y="719289"/>
                </a:moveTo>
                <a:cubicBezTo>
                  <a:pt x="9296173" y="719173"/>
                  <a:pt x="9287184" y="721247"/>
                  <a:pt x="9287184" y="742568"/>
                </a:cubicBezTo>
                <a:cubicBezTo>
                  <a:pt x="9287299" y="763315"/>
                  <a:pt x="9293061" y="771267"/>
                  <a:pt x="9314268" y="766080"/>
                </a:cubicBezTo>
                <a:cubicBezTo>
                  <a:pt x="9332017" y="770461"/>
                  <a:pt x="9341237" y="766772"/>
                  <a:pt x="9341237" y="743838"/>
                </a:cubicBezTo>
                <a:cubicBezTo>
                  <a:pt x="9341237" y="721132"/>
                  <a:pt x="9331324" y="719404"/>
                  <a:pt x="9313462" y="719289"/>
                </a:cubicBezTo>
                <a:close/>
                <a:moveTo>
                  <a:pt x="940987" y="719289"/>
                </a:moveTo>
                <a:cubicBezTo>
                  <a:pt x="923698" y="719173"/>
                  <a:pt x="914709" y="721247"/>
                  <a:pt x="914709" y="742568"/>
                </a:cubicBezTo>
                <a:cubicBezTo>
                  <a:pt x="914824" y="763315"/>
                  <a:pt x="920586" y="771267"/>
                  <a:pt x="941793" y="766080"/>
                </a:cubicBezTo>
                <a:cubicBezTo>
                  <a:pt x="959542" y="770461"/>
                  <a:pt x="968762" y="766772"/>
                  <a:pt x="968762" y="743838"/>
                </a:cubicBezTo>
                <a:cubicBezTo>
                  <a:pt x="968762" y="721132"/>
                  <a:pt x="958849" y="719404"/>
                  <a:pt x="940987" y="719289"/>
                </a:cubicBezTo>
                <a:close/>
                <a:moveTo>
                  <a:pt x="11461191" y="719173"/>
                </a:moveTo>
                <a:cubicBezTo>
                  <a:pt x="11441598" y="718827"/>
                  <a:pt x="11435490" y="724590"/>
                  <a:pt x="11436296" y="744184"/>
                </a:cubicBezTo>
                <a:cubicBezTo>
                  <a:pt x="11437104" y="760780"/>
                  <a:pt x="11438486" y="772074"/>
                  <a:pt x="11458886" y="766657"/>
                </a:cubicBezTo>
                <a:cubicBezTo>
                  <a:pt x="11478018" y="770806"/>
                  <a:pt x="11485510" y="764007"/>
                  <a:pt x="11484934" y="743723"/>
                </a:cubicBezTo>
                <a:cubicBezTo>
                  <a:pt x="11484472" y="726087"/>
                  <a:pt x="11479862" y="719518"/>
                  <a:pt x="11461191" y="719173"/>
                </a:cubicBezTo>
                <a:close/>
                <a:moveTo>
                  <a:pt x="11393538" y="719173"/>
                </a:moveTo>
                <a:cubicBezTo>
                  <a:pt x="11374060" y="719058"/>
                  <a:pt x="11368644" y="725512"/>
                  <a:pt x="11367952" y="744644"/>
                </a:cubicBezTo>
                <a:cubicBezTo>
                  <a:pt x="11367145" y="767002"/>
                  <a:pt x="11378209" y="766887"/>
                  <a:pt x="11394920" y="767695"/>
                </a:cubicBezTo>
                <a:cubicBezTo>
                  <a:pt x="11414975" y="768732"/>
                  <a:pt x="11419124" y="760088"/>
                  <a:pt x="11415666" y="743260"/>
                </a:cubicBezTo>
                <a:cubicBezTo>
                  <a:pt x="11419816" y="724590"/>
                  <a:pt x="11411863" y="719404"/>
                  <a:pt x="11393538" y="719289"/>
                </a:cubicBezTo>
                <a:close/>
                <a:moveTo>
                  <a:pt x="9247191" y="719173"/>
                </a:moveTo>
                <a:cubicBezTo>
                  <a:pt x="9223448" y="717675"/>
                  <a:pt x="9224370" y="730468"/>
                  <a:pt x="9222642" y="747526"/>
                </a:cubicBezTo>
                <a:cubicBezTo>
                  <a:pt x="9220682" y="767695"/>
                  <a:pt x="9230134" y="769078"/>
                  <a:pt x="9245347" y="766772"/>
                </a:cubicBezTo>
                <a:lnTo>
                  <a:pt x="9245462" y="766772"/>
                </a:lnTo>
                <a:cubicBezTo>
                  <a:pt x="9263326" y="769999"/>
                  <a:pt x="9273930" y="766542"/>
                  <a:pt x="9273584" y="743723"/>
                </a:cubicBezTo>
                <a:cubicBezTo>
                  <a:pt x="9273238" y="723322"/>
                  <a:pt x="9265054" y="720325"/>
                  <a:pt x="9247191" y="719173"/>
                </a:cubicBezTo>
                <a:close/>
                <a:moveTo>
                  <a:pt x="9045154" y="719173"/>
                </a:moveTo>
                <a:cubicBezTo>
                  <a:pt x="9026597" y="719518"/>
                  <a:pt x="9021757" y="725972"/>
                  <a:pt x="9021296" y="743607"/>
                </a:cubicBezTo>
                <a:lnTo>
                  <a:pt x="9021411" y="743607"/>
                </a:lnTo>
                <a:cubicBezTo>
                  <a:pt x="9020835" y="763430"/>
                  <a:pt x="9027404" y="771037"/>
                  <a:pt x="9046998" y="766657"/>
                </a:cubicBezTo>
                <a:cubicBezTo>
                  <a:pt x="9066590" y="771844"/>
                  <a:pt x="9069356" y="761817"/>
                  <a:pt x="9069817" y="744529"/>
                </a:cubicBezTo>
                <a:cubicBezTo>
                  <a:pt x="9070278" y="725512"/>
                  <a:pt x="9065092" y="718827"/>
                  <a:pt x="9045154" y="719173"/>
                </a:cubicBezTo>
                <a:close/>
                <a:moveTo>
                  <a:pt x="3088716" y="719173"/>
                </a:moveTo>
                <a:cubicBezTo>
                  <a:pt x="3069123" y="718827"/>
                  <a:pt x="3063015" y="724590"/>
                  <a:pt x="3063821" y="744184"/>
                </a:cubicBezTo>
                <a:cubicBezTo>
                  <a:pt x="3064629" y="760780"/>
                  <a:pt x="3066011" y="772074"/>
                  <a:pt x="3086411" y="766657"/>
                </a:cubicBezTo>
                <a:cubicBezTo>
                  <a:pt x="3105543" y="770806"/>
                  <a:pt x="3113035" y="764007"/>
                  <a:pt x="3112459" y="743723"/>
                </a:cubicBezTo>
                <a:cubicBezTo>
                  <a:pt x="3111997" y="726087"/>
                  <a:pt x="3107387" y="719518"/>
                  <a:pt x="3088716" y="719173"/>
                </a:cubicBezTo>
                <a:close/>
                <a:moveTo>
                  <a:pt x="3021063" y="719173"/>
                </a:moveTo>
                <a:cubicBezTo>
                  <a:pt x="3001585" y="719058"/>
                  <a:pt x="2996169" y="725512"/>
                  <a:pt x="2995477" y="744644"/>
                </a:cubicBezTo>
                <a:cubicBezTo>
                  <a:pt x="2994670" y="767002"/>
                  <a:pt x="3005734" y="766887"/>
                  <a:pt x="3022445" y="767695"/>
                </a:cubicBezTo>
                <a:cubicBezTo>
                  <a:pt x="3042500" y="768732"/>
                  <a:pt x="3046649" y="760088"/>
                  <a:pt x="3043191" y="743260"/>
                </a:cubicBezTo>
                <a:cubicBezTo>
                  <a:pt x="3047341" y="724590"/>
                  <a:pt x="3039388" y="719404"/>
                  <a:pt x="3021063" y="719289"/>
                </a:cubicBezTo>
                <a:close/>
                <a:moveTo>
                  <a:pt x="874716" y="719173"/>
                </a:moveTo>
                <a:cubicBezTo>
                  <a:pt x="850973" y="717675"/>
                  <a:pt x="851895" y="730468"/>
                  <a:pt x="850167" y="747526"/>
                </a:cubicBezTo>
                <a:cubicBezTo>
                  <a:pt x="848207" y="767695"/>
                  <a:pt x="857659" y="769078"/>
                  <a:pt x="872872" y="766772"/>
                </a:cubicBezTo>
                <a:lnTo>
                  <a:pt x="872987" y="766772"/>
                </a:lnTo>
                <a:cubicBezTo>
                  <a:pt x="890851" y="769999"/>
                  <a:pt x="901455" y="766542"/>
                  <a:pt x="901109" y="743723"/>
                </a:cubicBezTo>
                <a:cubicBezTo>
                  <a:pt x="900763" y="723322"/>
                  <a:pt x="892579" y="720325"/>
                  <a:pt x="874716" y="719173"/>
                </a:cubicBezTo>
                <a:close/>
                <a:moveTo>
                  <a:pt x="672679" y="719173"/>
                </a:moveTo>
                <a:cubicBezTo>
                  <a:pt x="654122" y="719518"/>
                  <a:pt x="649282" y="725972"/>
                  <a:pt x="648821" y="743607"/>
                </a:cubicBezTo>
                <a:lnTo>
                  <a:pt x="648936" y="743607"/>
                </a:lnTo>
                <a:cubicBezTo>
                  <a:pt x="648360" y="763430"/>
                  <a:pt x="654929" y="771037"/>
                  <a:pt x="674523" y="766657"/>
                </a:cubicBezTo>
                <a:cubicBezTo>
                  <a:pt x="694115" y="771844"/>
                  <a:pt x="696881" y="761817"/>
                  <a:pt x="697342" y="744529"/>
                </a:cubicBezTo>
                <a:cubicBezTo>
                  <a:pt x="697803" y="725512"/>
                  <a:pt x="692617" y="718827"/>
                  <a:pt x="672679" y="719173"/>
                </a:cubicBezTo>
                <a:close/>
                <a:moveTo>
                  <a:pt x="11595858" y="718961"/>
                </a:moveTo>
                <a:cubicBezTo>
                  <a:pt x="11589460" y="719742"/>
                  <a:pt x="11581601" y="721882"/>
                  <a:pt x="11572064" y="725282"/>
                </a:cubicBezTo>
                <a:cubicBezTo>
                  <a:pt x="11568721" y="739113"/>
                  <a:pt x="11562037" y="739918"/>
                  <a:pt x="11552702" y="730353"/>
                </a:cubicBezTo>
                <a:lnTo>
                  <a:pt x="11552586" y="730468"/>
                </a:lnTo>
                <a:cubicBezTo>
                  <a:pt x="11549820" y="721709"/>
                  <a:pt x="11544748" y="719519"/>
                  <a:pt x="11539044" y="719346"/>
                </a:cubicBezTo>
                <a:cubicBezTo>
                  <a:pt x="11533340" y="719173"/>
                  <a:pt x="11527000" y="721017"/>
                  <a:pt x="11521698" y="720325"/>
                </a:cubicBezTo>
                <a:cubicBezTo>
                  <a:pt x="11502682" y="717790"/>
                  <a:pt x="11504757" y="732081"/>
                  <a:pt x="11504411" y="744299"/>
                </a:cubicBezTo>
                <a:cubicBezTo>
                  <a:pt x="11504181" y="756976"/>
                  <a:pt x="11503028" y="768500"/>
                  <a:pt x="11522274" y="767579"/>
                </a:cubicBezTo>
                <a:cubicBezTo>
                  <a:pt x="11549129" y="766312"/>
                  <a:pt x="11575982" y="766772"/>
                  <a:pt x="11602837" y="767349"/>
                </a:cubicBezTo>
                <a:cubicBezTo>
                  <a:pt x="11614822" y="767579"/>
                  <a:pt x="11619202" y="763890"/>
                  <a:pt x="11619894" y="751213"/>
                </a:cubicBezTo>
                <a:cubicBezTo>
                  <a:pt x="11621104" y="726491"/>
                  <a:pt x="11615053" y="716615"/>
                  <a:pt x="11595858" y="718961"/>
                </a:cubicBezTo>
                <a:close/>
                <a:moveTo>
                  <a:pt x="3223383" y="718961"/>
                </a:moveTo>
                <a:cubicBezTo>
                  <a:pt x="3216985" y="719742"/>
                  <a:pt x="3209126" y="721882"/>
                  <a:pt x="3199589" y="725282"/>
                </a:cubicBezTo>
                <a:cubicBezTo>
                  <a:pt x="3196246" y="739113"/>
                  <a:pt x="3189562" y="739918"/>
                  <a:pt x="3180227" y="730353"/>
                </a:cubicBezTo>
                <a:lnTo>
                  <a:pt x="3180111" y="730468"/>
                </a:lnTo>
                <a:cubicBezTo>
                  <a:pt x="3177345" y="721709"/>
                  <a:pt x="3172273" y="719519"/>
                  <a:pt x="3166569" y="719346"/>
                </a:cubicBezTo>
                <a:cubicBezTo>
                  <a:pt x="3160865" y="719173"/>
                  <a:pt x="3154525" y="721017"/>
                  <a:pt x="3149223" y="720325"/>
                </a:cubicBezTo>
                <a:cubicBezTo>
                  <a:pt x="3130207" y="717790"/>
                  <a:pt x="3132282" y="732081"/>
                  <a:pt x="3131936" y="744299"/>
                </a:cubicBezTo>
                <a:cubicBezTo>
                  <a:pt x="3131706" y="756976"/>
                  <a:pt x="3130553" y="768500"/>
                  <a:pt x="3149799" y="767579"/>
                </a:cubicBezTo>
                <a:cubicBezTo>
                  <a:pt x="3176654" y="766312"/>
                  <a:pt x="3203507" y="766772"/>
                  <a:pt x="3230362" y="767349"/>
                </a:cubicBezTo>
                <a:cubicBezTo>
                  <a:pt x="3242347" y="767579"/>
                  <a:pt x="3246727" y="763890"/>
                  <a:pt x="3247419" y="751213"/>
                </a:cubicBezTo>
                <a:cubicBezTo>
                  <a:pt x="3248629" y="726491"/>
                  <a:pt x="3242578" y="716615"/>
                  <a:pt x="3223383" y="718961"/>
                </a:cubicBezTo>
                <a:close/>
                <a:moveTo>
                  <a:pt x="8976347" y="718827"/>
                </a:moveTo>
                <a:cubicBezTo>
                  <a:pt x="8957446" y="718597"/>
                  <a:pt x="8952720" y="725397"/>
                  <a:pt x="8953528" y="743031"/>
                </a:cubicBezTo>
                <a:cubicBezTo>
                  <a:pt x="8954218" y="758359"/>
                  <a:pt x="8953412" y="771959"/>
                  <a:pt x="8974849" y="766312"/>
                </a:cubicBezTo>
                <a:cubicBezTo>
                  <a:pt x="8992598" y="769308"/>
                  <a:pt x="9002510" y="766080"/>
                  <a:pt x="9002048" y="744184"/>
                </a:cubicBezTo>
                <a:cubicBezTo>
                  <a:pt x="9001588" y="724590"/>
                  <a:pt x="8995364" y="719058"/>
                  <a:pt x="8976347" y="718827"/>
                </a:cubicBezTo>
                <a:close/>
                <a:moveTo>
                  <a:pt x="7837768" y="718827"/>
                </a:moveTo>
                <a:cubicBezTo>
                  <a:pt x="7818061" y="718367"/>
                  <a:pt x="7810222" y="723207"/>
                  <a:pt x="7810222" y="744758"/>
                </a:cubicBezTo>
                <a:cubicBezTo>
                  <a:pt x="7810339" y="766657"/>
                  <a:pt x="7820365" y="769192"/>
                  <a:pt x="7839035" y="766080"/>
                </a:cubicBezTo>
                <a:cubicBezTo>
                  <a:pt x="7858052" y="771844"/>
                  <a:pt x="7864737" y="763660"/>
                  <a:pt x="7864737" y="742568"/>
                </a:cubicBezTo>
                <a:cubicBezTo>
                  <a:pt x="7864852" y="721362"/>
                  <a:pt x="7855171" y="719289"/>
                  <a:pt x="7837768" y="718827"/>
                </a:cubicBezTo>
                <a:close/>
                <a:moveTo>
                  <a:pt x="5220847" y="718827"/>
                </a:moveTo>
                <a:cubicBezTo>
                  <a:pt x="5199870" y="718597"/>
                  <a:pt x="5197101" y="726895"/>
                  <a:pt x="5196987" y="744873"/>
                </a:cubicBezTo>
                <a:cubicBezTo>
                  <a:pt x="5196874" y="763430"/>
                  <a:pt x="5202290" y="770806"/>
                  <a:pt x="5220384" y="766542"/>
                </a:cubicBezTo>
                <a:cubicBezTo>
                  <a:pt x="5237787" y="769654"/>
                  <a:pt x="5245970" y="765044"/>
                  <a:pt x="5245395" y="745106"/>
                </a:cubicBezTo>
                <a:cubicBezTo>
                  <a:pt x="5244819" y="726895"/>
                  <a:pt x="5241358" y="719058"/>
                  <a:pt x="5220847" y="718827"/>
                </a:cubicBezTo>
                <a:close/>
                <a:moveTo>
                  <a:pt x="603872" y="718827"/>
                </a:moveTo>
                <a:cubicBezTo>
                  <a:pt x="584971" y="718597"/>
                  <a:pt x="580245" y="725397"/>
                  <a:pt x="581053" y="743031"/>
                </a:cubicBezTo>
                <a:cubicBezTo>
                  <a:pt x="581743" y="758359"/>
                  <a:pt x="580937" y="771959"/>
                  <a:pt x="602374" y="766312"/>
                </a:cubicBezTo>
                <a:cubicBezTo>
                  <a:pt x="620123" y="769308"/>
                  <a:pt x="630035" y="766080"/>
                  <a:pt x="629573" y="744184"/>
                </a:cubicBezTo>
                <a:cubicBezTo>
                  <a:pt x="629113" y="724590"/>
                  <a:pt x="622889" y="719058"/>
                  <a:pt x="603872" y="718827"/>
                </a:cubicBezTo>
                <a:close/>
                <a:moveTo>
                  <a:pt x="8037731" y="718712"/>
                </a:moveTo>
                <a:cubicBezTo>
                  <a:pt x="8015948" y="717328"/>
                  <a:pt x="8014681" y="727702"/>
                  <a:pt x="8014220" y="744988"/>
                </a:cubicBezTo>
                <a:cubicBezTo>
                  <a:pt x="8013758" y="764237"/>
                  <a:pt x="8020558" y="770230"/>
                  <a:pt x="8039575" y="765851"/>
                </a:cubicBezTo>
                <a:cubicBezTo>
                  <a:pt x="8060896" y="772535"/>
                  <a:pt x="8062049" y="759165"/>
                  <a:pt x="8062741" y="741879"/>
                </a:cubicBezTo>
                <a:cubicBezTo>
                  <a:pt x="8063548" y="722400"/>
                  <a:pt x="8054558" y="719750"/>
                  <a:pt x="8037731" y="718712"/>
                </a:cubicBezTo>
                <a:close/>
                <a:moveTo>
                  <a:pt x="6833690" y="718712"/>
                </a:moveTo>
                <a:cubicBezTo>
                  <a:pt x="6816861" y="719289"/>
                  <a:pt x="6809485" y="722977"/>
                  <a:pt x="6808909" y="741761"/>
                </a:cubicBezTo>
                <a:cubicBezTo>
                  <a:pt x="6808332" y="762968"/>
                  <a:pt x="6816285" y="767234"/>
                  <a:pt x="6835763" y="767234"/>
                </a:cubicBezTo>
                <a:cubicBezTo>
                  <a:pt x="6854204" y="767234"/>
                  <a:pt x="6861118" y="761701"/>
                  <a:pt x="6856853" y="743838"/>
                </a:cubicBezTo>
                <a:cubicBezTo>
                  <a:pt x="6861118" y="724244"/>
                  <a:pt x="6853165" y="718020"/>
                  <a:pt x="6833690" y="718712"/>
                </a:cubicBezTo>
                <a:close/>
                <a:moveTo>
                  <a:pt x="8106882" y="718482"/>
                </a:moveTo>
                <a:lnTo>
                  <a:pt x="8106882" y="718597"/>
                </a:lnTo>
                <a:cubicBezTo>
                  <a:pt x="8086944" y="718942"/>
                  <a:pt x="8081873" y="725627"/>
                  <a:pt x="8081873" y="744414"/>
                </a:cubicBezTo>
                <a:cubicBezTo>
                  <a:pt x="8081758" y="763315"/>
                  <a:pt x="8088327" y="769999"/>
                  <a:pt x="8106306" y="766080"/>
                </a:cubicBezTo>
                <a:cubicBezTo>
                  <a:pt x="8124055" y="770114"/>
                  <a:pt x="8131086" y="764237"/>
                  <a:pt x="8130509" y="744988"/>
                </a:cubicBezTo>
                <a:cubicBezTo>
                  <a:pt x="8130048" y="727586"/>
                  <a:pt x="8128435" y="718135"/>
                  <a:pt x="8106882" y="718482"/>
                </a:cubicBezTo>
                <a:close/>
                <a:moveTo>
                  <a:pt x="6899613" y="718482"/>
                </a:moveTo>
                <a:lnTo>
                  <a:pt x="6899613" y="718597"/>
                </a:lnTo>
                <a:cubicBezTo>
                  <a:pt x="6880827" y="719173"/>
                  <a:pt x="6871606" y="722054"/>
                  <a:pt x="6871722" y="744184"/>
                </a:cubicBezTo>
                <a:cubicBezTo>
                  <a:pt x="6871838" y="765620"/>
                  <a:pt x="6881057" y="769192"/>
                  <a:pt x="6897999" y="766312"/>
                </a:cubicBezTo>
                <a:cubicBezTo>
                  <a:pt x="6913789" y="767579"/>
                  <a:pt x="6927043" y="768732"/>
                  <a:pt x="6926351" y="745336"/>
                </a:cubicBezTo>
                <a:cubicBezTo>
                  <a:pt x="6925775" y="725397"/>
                  <a:pt x="6920589" y="717790"/>
                  <a:pt x="6899613" y="718482"/>
                </a:cubicBezTo>
                <a:close/>
                <a:moveTo>
                  <a:pt x="5291609" y="718482"/>
                </a:moveTo>
                <a:cubicBezTo>
                  <a:pt x="5272480" y="718482"/>
                  <a:pt x="5266372" y="724014"/>
                  <a:pt x="5265793" y="743723"/>
                </a:cubicBezTo>
                <a:cubicBezTo>
                  <a:pt x="5265217" y="765390"/>
                  <a:pt x="5274899" y="766657"/>
                  <a:pt x="5292302" y="767118"/>
                </a:cubicBezTo>
                <a:cubicBezTo>
                  <a:pt x="5311780" y="767695"/>
                  <a:pt x="5317313" y="760548"/>
                  <a:pt x="5313392" y="743031"/>
                </a:cubicBezTo>
                <a:cubicBezTo>
                  <a:pt x="5317313" y="724936"/>
                  <a:pt x="5310626" y="718482"/>
                  <a:pt x="5291724" y="718482"/>
                </a:cubicBezTo>
                <a:close/>
                <a:moveTo>
                  <a:pt x="5691077" y="718367"/>
                </a:moveTo>
                <a:cubicBezTo>
                  <a:pt x="5669407" y="717213"/>
                  <a:pt x="5667907" y="727356"/>
                  <a:pt x="5667448" y="744758"/>
                </a:cubicBezTo>
                <a:cubicBezTo>
                  <a:pt x="5666988" y="763775"/>
                  <a:pt x="5673788" y="769884"/>
                  <a:pt x="5691653" y="765851"/>
                </a:cubicBezTo>
                <a:cubicBezTo>
                  <a:pt x="5712856" y="771037"/>
                  <a:pt x="5715739" y="759627"/>
                  <a:pt x="5716085" y="741646"/>
                </a:cubicBezTo>
                <a:cubicBezTo>
                  <a:pt x="5716430" y="722400"/>
                  <a:pt x="5707901" y="719404"/>
                  <a:pt x="5691077" y="718367"/>
                </a:cubicBezTo>
                <a:close/>
                <a:moveTo>
                  <a:pt x="5624575" y="718367"/>
                </a:moveTo>
                <a:cubicBezTo>
                  <a:pt x="5604521" y="718827"/>
                  <a:pt x="5599910" y="725742"/>
                  <a:pt x="5599680" y="744414"/>
                </a:cubicBezTo>
                <a:cubicBezTo>
                  <a:pt x="5599450" y="763430"/>
                  <a:pt x="5606250" y="769769"/>
                  <a:pt x="5624228" y="765966"/>
                </a:cubicBezTo>
                <a:cubicBezTo>
                  <a:pt x="5641863" y="770114"/>
                  <a:pt x="5648663" y="764007"/>
                  <a:pt x="5648201" y="744873"/>
                </a:cubicBezTo>
                <a:cubicBezTo>
                  <a:pt x="5647739" y="727470"/>
                  <a:pt x="5646128" y="717905"/>
                  <a:pt x="5624575" y="718367"/>
                </a:cubicBezTo>
                <a:close/>
                <a:moveTo>
                  <a:pt x="5426340" y="718367"/>
                </a:moveTo>
                <a:cubicBezTo>
                  <a:pt x="5407095" y="718597"/>
                  <a:pt x="5401789" y="724936"/>
                  <a:pt x="5401213" y="743723"/>
                </a:cubicBezTo>
                <a:cubicBezTo>
                  <a:pt x="5400638" y="764467"/>
                  <a:pt x="5408938" y="769538"/>
                  <a:pt x="5427147" y="765966"/>
                </a:cubicBezTo>
                <a:cubicBezTo>
                  <a:pt x="5446162" y="770922"/>
                  <a:pt x="5449851" y="761932"/>
                  <a:pt x="5449967" y="744414"/>
                </a:cubicBezTo>
                <a:cubicBezTo>
                  <a:pt x="5450197" y="726549"/>
                  <a:pt x="5446971" y="718135"/>
                  <a:pt x="5426454" y="718367"/>
                </a:cubicBezTo>
                <a:close/>
                <a:moveTo>
                  <a:pt x="7703614" y="718251"/>
                </a:moveTo>
                <a:cubicBezTo>
                  <a:pt x="7680794" y="717328"/>
                  <a:pt x="7681832" y="729084"/>
                  <a:pt x="7680794" y="745336"/>
                </a:cubicBezTo>
                <a:cubicBezTo>
                  <a:pt x="7679527" y="765851"/>
                  <a:pt x="7688978" y="769078"/>
                  <a:pt x="7705689" y="765851"/>
                </a:cubicBezTo>
                <a:cubicBezTo>
                  <a:pt x="7724820" y="770576"/>
                  <a:pt x="7728854" y="761010"/>
                  <a:pt x="7729315" y="743492"/>
                </a:cubicBezTo>
                <a:lnTo>
                  <a:pt x="7729430" y="743376"/>
                </a:lnTo>
                <a:cubicBezTo>
                  <a:pt x="7730007" y="723437"/>
                  <a:pt x="7722400" y="719058"/>
                  <a:pt x="7703614" y="718251"/>
                </a:cubicBezTo>
                <a:close/>
                <a:moveTo>
                  <a:pt x="9117244" y="717847"/>
                </a:moveTo>
                <a:cubicBezTo>
                  <a:pt x="9109983" y="717675"/>
                  <a:pt x="9102548" y="719691"/>
                  <a:pt x="9096210" y="721594"/>
                </a:cubicBezTo>
                <a:cubicBezTo>
                  <a:pt x="9083416" y="725397"/>
                  <a:pt x="9091484" y="741187"/>
                  <a:pt x="9089756" y="751560"/>
                </a:cubicBezTo>
                <a:cubicBezTo>
                  <a:pt x="9087566" y="764583"/>
                  <a:pt x="9094482" y="767810"/>
                  <a:pt x="9106237" y="767118"/>
                </a:cubicBezTo>
                <a:cubicBezTo>
                  <a:pt x="9119952" y="766427"/>
                  <a:pt x="9133898" y="767002"/>
                  <a:pt x="9147728" y="767002"/>
                </a:cubicBezTo>
                <a:cubicBezTo>
                  <a:pt x="9160751" y="767002"/>
                  <a:pt x="9173776" y="766312"/>
                  <a:pt x="9186684" y="767234"/>
                </a:cubicBezTo>
                <a:cubicBezTo>
                  <a:pt x="9199592" y="768156"/>
                  <a:pt x="9206852" y="764583"/>
                  <a:pt x="9204432" y="750291"/>
                </a:cubicBezTo>
                <a:cubicBezTo>
                  <a:pt x="9202818" y="740611"/>
                  <a:pt x="9210194" y="725857"/>
                  <a:pt x="9199015" y="722054"/>
                </a:cubicBezTo>
                <a:cubicBezTo>
                  <a:pt x="9186106" y="717675"/>
                  <a:pt x="9169395" y="714679"/>
                  <a:pt x="9157409" y="726434"/>
                </a:cubicBezTo>
                <a:cubicBezTo>
                  <a:pt x="9149802" y="733924"/>
                  <a:pt x="9145538" y="737269"/>
                  <a:pt x="9137240" y="727241"/>
                </a:cubicBezTo>
                <a:cubicBezTo>
                  <a:pt x="9131592" y="720383"/>
                  <a:pt x="9124504" y="718020"/>
                  <a:pt x="9117244" y="717847"/>
                </a:cubicBezTo>
                <a:close/>
                <a:moveTo>
                  <a:pt x="744769" y="717847"/>
                </a:moveTo>
                <a:cubicBezTo>
                  <a:pt x="737508" y="717675"/>
                  <a:pt x="730073" y="719691"/>
                  <a:pt x="723735" y="721594"/>
                </a:cubicBezTo>
                <a:cubicBezTo>
                  <a:pt x="710941" y="725397"/>
                  <a:pt x="719009" y="741187"/>
                  <a:pt x="717281" y="751560"/>
                </a:cubicBezTo>
                <a:cubicBezTo>
                  <a:pt x="715091" y="764583"/>
                  <a:pt x="722007" y="767810"/>
                  <a:pt x="733762" y="767118"/>
                </a:cubicBezTo>
                <a:cubicBezTo>
                  <a:pt x="747477" y="766427"/>
                  <a:pt x="761423" y="767002"/>
                  <a:pt x="775253" y="767002"/>
                </a:cubicBezTo>
                <a:cubicBezTo>
                  <a:pt x="788276" y="767002"/>
                  <a:pt x="801301" y="766312"/>
                  <a:pt x="814209" y="767234"/>
                </a:cubicBezTo>
                <a:cubicBezTo>
                  <a:pt x="827117" y="768156"/>
                  <a:pt x="834377" y="764583"/>
                  <a:pt x="831957" y="750291"/>
                </a:cubicBezTo>
                <a:cubicBezTo>
                  <a:pt x="830343" y="740611"/>
                  <a:pt x="837719" y="725857"/>
                  <a:pt x="826540" y="722054"/>
                </a:cubicBezTo>
                <a:cubicBezTo>
                  <a:pt x="813631" y="717675"/>
                  <a:pt x="796920" y="714679"/>
                  <a:pt x="784934" y="726434"/>
                </a:cubicBezTo>
                <a:cubicBezTo>
                  <a:pt x="777327" y="733924"/>
                  <a:pt x="773063" y="737269"/>
                  <a:pt x="764765" y="727241"/>
                </a:cubicBezTo>
                <a:cubicBezTo>
                  <a:pt x="759117" y="720383"/>
                  <a:pt x="752029" y="718020"/>
                  <a:pt x="744769" y="717847"/>
                </a:cubicBezTo>
                <a:close/>
                <a:moveTo>
                  <a:pt x="10384100" y="717805"/>
                </a:moveTo>
                <a:cubicBezTo>
                  <a:pt x="10376290" y="717358"/>
                  <a:pt x="10368943" y="719173"/>
                  <a:pt x="10363872" y="726549"/>
                </a:cubicBezTo>
                <a:lnTo>
                  <a:pt x="10363757" y="726779"/>
                </a:lnTo>
                <a:cubicBezTo>
                  <a:pt x="10354537" y="740148"/>
                  <a:pt x="10353039" y="733464"/>
                  <a:pt x="10345892" y="726779"/>
                </a:cubicBezTo>
                <a:cubicBezTo>
                  <a:pt x="10332870" y="714679"/>
                  <a:pt x="10315812" y="718942"/>
                  <a:pt x="10301636" y="722630"/>
                </a:cubicBezTo>
                <a:cubicBezTo>
                  <a:pt x="10288958" y="725857"/>
                  <a:pt x="10295872" y="740496"/>
                  <a:pt x="10294374" y="750176"/>
                </a:cubicBezTo>
                <a:cubicBezTo>
                  <a:pt x="10292300" y="764122"/>
                  <a:pt x="10299330" y="768617"/>
                  <a:pt x="10312469" y="767810"/>
                </a:cubicBezTo>
                <a:cubicBezTo>
                  <a:pt x="10325494" y="767002"/>
                  <a:pt x="10338516" y="767579"/>
                  <a:pt x="10351540" y="767579"/>
                </a:cubicBezTo>
                <a:cubicBezTo>
                  <a:pt x="10365485" y="767464"/>
                  <a:pt x="10379432" y="766887"/>
                  <a:pt x="10393262" y="767695"/>
                </a:cubicBezTo>
                <a:cubicBezTo>
                  <a:pt x="10406515" y="768385"/>
                  <a:pt x="10413546" y="762624"/>
                  <a:pt x="10413200" y="750061"/>
                </a:cubicBezTo>
                <a:cubicBezTo>
                  <a:pt x="10412969" y="740496"/>
                  <a:pt x="10419886" y="725627"/>
                  <a:pt x="10407092" y="722630"/>
                </a:cubicBezTo>
                <a:cubicBezTo>
                  <a:pt x="10400177" y="720960"/>
                  <a:pt x="10391908" y="718251"/>
                  <a:pt x="10384100" y="717805"/>
                </a:cubicBezTo>
                <a:close/>
                <a:moveTo>
                  <a:pt x="2011625" y="717805"/>
                </a:moveTo>
                <a:cubicBezTo>
                  <a:pt x="2003815" y="717358"/>
                  <a:pt x="1996468" y="719173"/>
                  <a:pt x="1991397" y="726549"/>
                </a:cubicBezTo>
                <a:lnTo>
                  <a:pt x="1991282" y="726779"/>
                </a:lnTo>
                <a:cubicBezTo>
                  <a:pt x="1982062" y="740148"/>
                  <a:pt x="1980564" y="733464"/>
                  <a:pt x="1973417" y="726779"/>
                </a:cubicBezTo>
                <a:cubicBezTo>
                  <a:pt x="1960395" y="714679"/>
                  <a:pt x="1943337" y="718942"/>
                  <a:pt x="1929161" y="722630"/>
                </a:cubicBezTo>
                <a:cubicBezTo>
                  <a:pt x="1916483" y="725857"/>
                  <a:pt x="1923397" y="740496"/>
                  <a:pt x="1921899" y="750176"/>
                </a:cubicBezTo>
                <a:cubicBezTo>
                  <a:pt x="1919825" y="764122"/>
                  <a:pt x="1926855" y="768617"/>
                  <a:pt x="1939994" y="767810"/>
                </a:cubicBezTo>
                <a:cubicBezTo>
                  <a:pt x="1953019" y="767002"/>
                  <a:pt x="1966041" y="767579"/>
                  <a:pt x="1979065" y="767579"/>
                </a:cubicBezTo>
                <a:cubicBezTo>
                  <a:pt x="1993010" y="767464"/>
                  <a:pt x="2006957" y="766887"/>
                  <a:pt x="2020787" y="767695"/>
                </a:cubicBezTo>
                <a:cubicBezTo>
                  <a:pt x="2034040" y="768385"/>
                  <a:pt x="2041071" y="762624"/>
                  <a:pt x="2040725" y="750061"/>
                </a:cubicBezTo>
                <a:cubicBezTo>
                  <a:pt x="2040494" y="740496"/>
                  <a:pt x="2047411" y="725627"/>
                  <a:pt x="2034617" y="722630"/>
                </a:cubicBezTo>
                <a:cubicBezTo>
                  <a:pt x="2027702" y="720960"/>
                  <a:pt x="2019433" y="718251"/>
                  <a:pt x="2011625" y="717805"/>
                </a:cubicBezTo>
                <a:close/>
                <a:moveTo>
                  <a:pt x="6761960" y="717560"/>
                </a:moveTo>
                <a:cubicBezTo>
                  <a:pt x="6754858" y="717560"/>
                  <a:pt x="6747884" y="719750"/>
                  <a:pt x="6741947" y="726664"/>
                </a:cubicBezTo>
                <a:lnTo>
                  <a:pt x="6742063" y="726664"/>
                </a:lnTo>
                <a:cubicBezTo>
                  <a:pt x="6733765" y="736229"/>
                  <a:pt x="6729154" y="736114"/>
                  <a:pt x="6720394" y="725051"/>
                </a:cubicBezTo>
                <a:cubicBezTo>
                  <a:pt x="6710944" y="713065"/>
                  <a:pt x="6694462" y="718367"/>
                  <a:pt x="6681670" y="721247"/>
                </a:cubicBezTo>
                <a:cubicBezTo>
                  <a:pt x="6670606" y="723783"/>
                  <a:pt x="6676253" y="736001"/>
                  <a:pt x="6674870" y="743723"/>
                </a:cubicBezTo>
                <a:cubicBezTo>
                  <a:pt x="6671874" y="760433"/>
                  <a:pt x="6677522" y="767810"/>
                  <a:pt x="6695616" y="766887"/>
                </a:cubicBezTo>
                <a:cubicBezTo>
                  <a:pt x="6720740" y="765620"/>
                  <a:pt x="6745981" y="766080"/>
                  <a:pt x="6771222" y="766657"/>
                </a:cubicBezTo>
                <a:cubicBezTo>
                  <a:pt x="6783900" y="766887"/>
                  <a:pt x="6791736" y="763890"/>
                  <a:pt x="6789662" y="749370"/>
                </a:cubicBezTo>
                <a:cubicBezTo>
                  <a:pt x="6788164" y="739689"/>
                  <a:pt x="6794964" y="725165"/>
                  <a:pt x="6782749" y="721594"/>
                </a:cubicBezTo>
                <a:cubicBezTo>
                  <a:pt x="6776294" y="719750"/>
                  <a:pt x="6769063" y="717560"/>
                  <a:pt x="6761960" y="717560"/>
                </a:cubicBezTo>
                <a:close/>
                <a:moveTo>
                  <a:pt x="7909311" y="717098"/>
                </a:moveTo>
                <a:cubicBezTo>
                  <a:pt x="7901331" y="717214"/>
                  <a:pt x="7893090" y="719577"/>
                  <a:pt x="7885829" y="721132"/>
                </a:cubicBezTo>
                <a:cubicBezTo>
                  <a:pt x="7873497" y="723783"/>
                  <a:pt x="7881217" y="739113"/>
                  <a:pt x="7879605" y="748678"/>
                </a:cubicBezTo>
                <a:cubicBezTo>
                  <a:pt x="7877414" y="761817"/>
                  <a:pt x="7882371" y="767695"/>
                  <a:pt x="7896547" y="766542"/>
                </a:cubicBezTo>
                <a:cubicBezTo>
                  <a:pt x="7909455" y="765505"/>
                  <a:pt x="7922593" y="766312"/>
                  <a:pt x="7935617" y="766312"/>
                </a:cubicBezTo>
                <a:cubicBezTo>
                  <a:pt x="7947719" y="766312"/>
                  <a:pt x="7960051" y="765390"/>
                  <a:pt x="7972037" y="766542"/>
                </a:cubicBezTo>
                <a:cubicBezTo>
                  <a:pt x="7989095" y="768270"/>
                  <a:pt x="7996817" y="764237"/>
                  <a:pt x="7996355" y="744529"/>
                </a:cubicBezTo>
                <a:cubicBezTo>
                  <a:pt x="7995894" y="725972"/>
                  <a:pt x="7992206" y="716523"/>
                  <a:pt x="7971691" y="719173"/>
                </a:cubicBezTo>
                <a:cubicBezTo>
                  <a:pt x="7961549" y="720555"/>
                  <a:pt x="7951176" y="717905"/>
                  <a:pt x="7944146" y="729199"/>
                </a:cubicBezTo>
                <a:lnTo>
                  <a:pt x="7944261" y="728969"/>
                </a:lnTo>
                <a:cubicBezTo>
                  <a:pt x="7939882" y="735886"/>
                  <a:pt x="7936423" y="732888"/>
                  <a:pt x="7931238" y="726549"/>
                </a:cubicBezTo>
                <a:cubicBezTo>
                  <a:pt x="7925015" y="719115"/>
                  <a:pt x="7917293" y="716983"/>
                  <a:pt x="7909311" y="717098"/>
                </a:cubicBezTo>
                <a:close/>
                <a:moveTo>
                  <a:pt x="5556491" y="716148"/>
                </a:moveTo>
                <a:lnTo>
                  <a:pt x="5535644" y="723496"/>
                </a:lnTo>
                <a:lnTo>
                  <a:pt x="5535715" y="723437"/>
                </a:lnTo>
                <a:lnTo>
                  <a:pt x="5535485" y="723552"/>
                </a:lnTo>
                <a:lnTo>
                  <a:pt x="5535644" y="723496"/>
                </a:lnTo>
                <a:lnTo>
                  <a:pt x="5525355" y="732326"/>
                </a:lnTo>
                <a:cubicBezTo>
                  <a:pt x="5522719" y="732484"/>
                  <a:pt x="5520040" y="729833"/>
                  <a:pt x="5514739" y="724359"/>
                </a:cubicBezTo>
                <a:cubicBezTo>
                  <a:pt x="5503328" y="712718"/>
                  <a:pt x="5483736" y="715830"/>
                  <a:pt x="5470943" y="722054"/>
                </a:cubicBezTo>
                <a:cubicBezTo>
                  <a:pt x="5457803" y="728624"/>
                  <a:pt x="5464143" y="746258"/>
                  <a:pt x="5466680" y="757898"/>
                </a:cubicBezTo>
                <a:cubicBezTo>
                  <a:pt x="5470136" y="773572"/>
                  <a:pt x="5485350" y="764583"/>
                  <a:pt x="5495376" y="765966"/>
                </a:cubicBezTo>
                <a:cubicBezTo>
                  <a:pt x="5504713" y="767349"/>
                  <a:pt x="5514276" y="766312"/>
                  <a:pt x="5523844" y="766312"/>
                </a:cubicBezTo>
                <a:cubicBezTo>
                  <a:pt x="5539403" y="766312"/>
                  <a:pt x="5554961" y="766542"/>
                  <a:pt x="5570522" y="766312"/>
                </a:cubicBezTo>
                <a:cubicBezTo>
                  <a:pt x="5575478" y="766312"/>
                  <a:pt x="5582968" y="767234"/>
                  <a:pt x="5583430" y="761125"/>
                </a:cubicBezTo>
                <a:cubicBezTo>
                  <a:pt x="5584349" y="747756"/>
                  <a:pt x="5591266" y="729546"/>
                  <a:pt x="5579050" y="722400"/>
                </a:cubicBezTo>
                <a:cubicBezTo>
                  <a:pt x="5573058" y="718884"/>
                  <a:pt x="5564643" y="716378"/>
                  <a:pt x="5556491" y="716148"/>
                </a:cubicBezTo>
                <a:close/>
                <a:moveTo>
                  <a:pt x="12155242" y="709491"/>
                </a:moveTo>
                <a:lnTo>
                  <a:pt x="12155243" y="709543"/>
                </a:lnTo>
                <a:lnTo>
                  <a:pt x="12155242" y="709608"/>
                </a:lnTo>
                <a:close/>
                <a:moveTo>
                  <a:pt x="3782767" y="709491"/>
                </a:moveTo>
                <a:lnTo>
                  <a:pt x="3782768" y="709543"/>
                </a:lnTo>
                <a:lnTo>
                  <a:pt x="3782767" y="709608"/>
                </a:lnTo>
                <a:close/>
                <a:moveTo>
                  <a:pt x="4153607" y="656361"/>
                </a:moveTo>
                <a:cubicBezTo>
                  <a:pt x="4137010" y="654632"/>
                  <a:pt x="4123756" y="652904"/>
                  <a:pt x="4124562" y="678027"/>
                </a:cubicBezTo>
                <a:cubicBezTo>
                  <a:pt x="4124908" y="688688"/>
                  <a:pt x="4126781" y="695086"/>
                  <a:pt x="4130987" y="698788"/>
                </a:cubicBezTo>
                <a:lnTo>
                  <a:pt x="4151363" y="703372"/>
                </a:lnTo>
                <a:lnTo>
                  <a:pt x="4151303" y="703384"/>
                </a:lnTo>
                <a:lnTo>
                  <a:pt x="4151417" y="703384"/>
                </a:lnTo>
                <a:lnTo>
                  <a:pt x="4151363" y="703372"/>
                </a:lnTo>
                <a:lnTo>
                  <a:pt x="4172047" y="699191"/>
                </a:lnTo>
                <a:cubicBezTo>
                  <a:pt x="4176599" y="695776"/>
                  <a:pt x="4178789" y="689610"/>
                  <a:pt x="4178615" y="678489"/>
                </a:cubicBezTo>
                <a:cubicBezTo>
                  <a:pt x="4178385" y="657974"/>
                  <a:pt x="4171355" y="652672"/>
                  <a:pt x="4153607" y="656361"/>
                </a:cubicBezTo>
                <a:close/>
                <a:moveTo>
                  <a:pt x="4021528" y="656246"/>
                </a:moveTo>
                <a:cubicBezTo>
                  <a:pt x="4004699" y="654056"/>
                  <a:pt x="3993059" y="655439"/>
                  <a:pt x="3993751" y="677567"/>
                </a:cubicBezTo>
                <a:lnTo>
                  <a:pt x="3993635" y="677452"/>
                </a:lnTo>
                <a:cubicBezTo>
                  <a:pt x="3994211" y="695432"/>
                  <a:pt x="3997555" y="703499"/>
                  <a:pt x="4017840" y="703499"/>
                </a:cubicBezTo>
                <a:cubicBezTo>
                  <a:pt x="4036740" y="703384"/>
                  <a:pt x="4043656" y="698774"/>
                  <a:pt x="4042618" y="679065"/>
                </a:cubicBezTo>
                <a:cubicBezTo>
                  <a:pt x="4041812" y="663391"/>
                  <a:pt x="4041812" y="651059"/>
                  <a:pt x="4021528" y="656246"/>
                </a:cubicBezTo>
                <a:close/>
                <a:moveTo>
                  <a:pt x="3877344" y="655899"/>
                </a:moveTo>
                <a:cubicBezTo>
                  <a:pt x="3864209" y="655091"/>
                  <a:pt x="3858790" y="659473"/>
                  <a:pt x="3859253" y="673533"/>
                </a:cubicBezTo>
                <a:lnTo>
                  <a:pt x="3859136" y="673649"/>
                </a:lnTo>
                <a:cubicBezTo>
                  <a:pt x="3860058" y="700503"/>
                  <a:pt x="3859596" y="727356"/>
                  <a:pt x="3859136" y="754209"/>
                </a:cubicBezTo>
                <a:cubicBezTo>
                  <a:pt x="3859020" y="766195"/>
                  <a:pt x="3863170" y="771382"/>
                  <a:pt x="3875733" y="771152"/>
                </a:cubicBezTo>
                <a:cubicBezTo>
                  <a:pt x="3902585" y="770461"/>
                  <a:pt x="3929440" y="769999"/>
                  <a:pt x="3956295" y="771152"/>
                </a:cubicBezTo>
                <a:cubicBezTo>
                  <a:pt x="3972431" y="771844"/>
                  <a:pt x="3975427" y="764122"/>
                  <a:pt x="3974275" y="750753"/>
                </a:cubicBezTo>
                <a:cubicBezTo>
                  <a:pt x="3973234" y="738419"/>
                  <a:pt x="3978077" y="723092"/>
                  <a:pt x="3956754" y="723667"/>
                </a:cubicBezTo>
                <a:cubicBezTo>
                  <a:pt x="3936010" y="724244"/>
                  <a:pt x="3915150" y="724129"/>
                  <a:pt x="3894403" y="723667"/>
                </a:cubicBezTo>
                <a:cubicBezTo>
                  <a:pt x="3887373" y="723437"/>
                  <a:pt x="3876425" y="727241"/>
                  <a:pt x="3875849" y="715600"/>
                </a:cubicBezTo>
                <a:cubicBezTo>
                  <a:pt x="3875273" y="703153"/>
                  <a:pt x="3886681" y="703958"/>
                  <a:pt x="3894865" y="703615"/>
                </a:cubicBezTo>
                <a:cubicBezTo>
                  <a:pt x="3912154" y="702808"/>
                  <a:pt x="3929670" y="702001"/>
                  <a:pt x="3946842" y="703269"/>
                </a:cubicBezTo>
                <a:cubicBezTo>
                  <a:pt x="3966437" y="704766"/>
                  <a:pt x="3974275" y="699118"/>
                  <a:pt x="3974965" y="677682"/>
                </a:cubicBezTo>
                <a:cubicBezTo>
                  <a:pt x="3975771" y="654171"/>
                  <a:pt x="3962862" y="655439"/>
                  <a:pt x="3947534" y="656014"/>
                </a:cubicBezTo>
                <a:cubicBezTo>
                  <a:pt x="3938084" y="656246"/>
                  <a:pt x="3928518" y="656014"/>
                  <a:pt x="3918954" y="656014"/>
                </a:cubicBezTo>
                <a:cubicBezTo>
                  <a:pt x="3905121" y="656014"/>
                  <a:pt x="3891177" y="656707"/>
                  <a:pt x="3877344" y="655899"/>
                </a:cubicBezTo>
                <a:close/>
                <a:moveTo>
                  <a:pt x="4083993" y="655439"/>
                </a:moveTo>
                <a:cubicBezTo>
                  <a:pt x="4068321" y="656361"/>
                  <a:pt x="4055989" y="654402"/>
                  <a:pt x="4056565" y="677452"/>
                </a:cubicBezTo>
                <a:cubicBezTo>
                  <a:pt x="4057025" y="697852"/>
                  <a:pt x="4062789" y="706841"/>
                  <a:pt x="4084339" y="702577"/>
                </a:cubicBezTo>
                <a:lnTo>
                  <a:pt x="4084455" y="702577"/>
                </a:lnTo>
                <a:cubicBezTo>
                  <a:pt x="4101165" y="705804"/>
                  <a:pt x="4110848" y="702116"/>
                  <a:pt x="4111194" y="680564"/>
                </a:cubicBezTo>
                <a:cubicBezTo>
                  <a:pt x="4111537" y="659011"/>
                  <a:pt x="4103472" y="654284"/>
                  <a:pt x="4083993" y="655439"/>
                </a:cubicBezTo>
                <a:close/>
                <a:moveTo>
                  <a:pt x="6497842" y="655324"/>
                </a:moveTo>
                <a:cubicBezTo>
                  <a:pt x="6478825" y="651290"/>
                  <a:pt x="6470873" y="656246"/>
                  <a:pt x="6470644" y="678374"/>
                </a:cubicBezTo>
                <a:cubicBezTo>
                  <a:pt x="6470297" y="702116"/>
                  <a:pt x="6481821" y="701424"/>
                  <a:pt x="6498879" y="702116"/>
                </a:cubicBezTo>
                <a:cubicBezTo>
                  <a:pt x="6517206" y="702923"/>
                  <a:pt x="6524234" y="698889"/>
                  <a:pt x="6524582" y="678489"/>
                </a:cubicBezTo>
                <a:cubicBezTo>
                  <a:pt x="6524927" y="656591"/>
                  <a:pt x="6517090" y="651059"/>
                  <a:pt x="6497842" y="655324"/>
                </a:cubicBezTo>
                <a:close/>
                <a:moveTo>
                  <a:pt x="6428461" y="655324"/>
                </a:moveTo>
                <a:cubicBezTo>
                  <a:pt x="6411980" y="651636"/>
                  <a:pt x="6402527" y="655091"/>
                  <a:pt x="6402413" y="676760"/>
                </a:cubicBezTo>
                <a:cubicBezTo>
                  <a:pt x="6402300" y="698311"/>
                  <a:pt x="6410596" y="703269"/>
                  <a:pt x="6429961" y="702462"/>
                </a:cubicBezTo>
                <a:cubicBezTo>
                  <a:pt x="6446557" y="701771"/>
                  <a:pt x="6456929" y="700964"/>
                  <a:pt x="6456929" y="678950"/>
                </a:cubicBezTo>
                <a:cubicBezTo>
                  <a:pt x="6456813" y="657053"/>
                  <a:pt x="6448860" y="651290"/>
                  <a:pt x="6428461" y="655324"/>
                </a:cubicBezTo>
                <a:close/>
                <a:moveTo>
                  <a:pt x="4218725" y="655324"/>
                </a:moveTo>
                <a:cubicBezTo>
                  <a:pt x="4201436" y="655784"/>
                  <a:pt x="4191639" y="657053"/>
                  <a:pt x="4192332" y="678834"/>
                </a:cubicBezTo>
                <a:cubicBezTo>
                  <a:pt x="4192908" y="698544"/>
                  <a:pt x="4199132" y="703729"/>
                  <a:pt x="4218148" y="703729"/>
                </a:cubicBezTo>
                <a:lnTo>
                  <a:pt x="4218264" y="703729"/>
                </a:lnTo>
                <a:cubicBezTo>
                  <a:pt x="4237281" y="703844"/>
                  <a:pt x="4243619" y="697276"/>
                  <a:pt x="4239931" y="679296"/>
                </a:cubicBezTo>
                <a:cubicBezTo>
                  <a:pt x="4243849" y="661663"/>
                  <a:pt x="4237857" y="654748"/>
                  <a:pt x="4218725" y="655324"/>
                </a:cubicBezTo>
                <a:close/>
                <a:moveTo>
                  <a:pt x="11261920" y="655209"/>
                </a:moveTo>
                <a:cubicBezTo>
                  <a:pt x="11246130" y="654402"/>
                  <a:pt x="11231724" y="651290"/>
                  <a:pt x="11232646" y="675607"/>
                </a:cubicBezTo>
                <a:cubicBezTo>
                  <a:pt x="11233337" y="694971"/>
                  <a:pt x="11236795" y="704073"/>
                  <a:pt x="11258578" y="702923"/>
                </a:cubicBezTo>
                <a:cubicBezTo>
                  <a:pt x="11276557" y="702001"/>
                  <a:pt x="11287275" y="700849"/>
                  <a:pt x="11286929" y="677912"/>
                </a:cubicBezTo>
                <a:cubicBezTo>
                  <a:pt x="11286698" y="657168"/>
                  <a:pt x="11279208" y="651751"/>
                  <a:pt x="11261920" y="655209"/>
                </a:cubicBezTo>
                <a:close/>
                <a:moveTo>
                  <a:pt x="8910768" y="655209"/>
                </a:moveTo>
                <a:cubicBezTo>
                  <a:pt x="8891175" y="650944"/>
                  <a:pt x="8885989" y="659126"/>
                  <a:pt x="8885643" y="678489"/>
                </a:cubicBezTo>
                <a:cubicBezTo>
                  <a:pt x="8885413" y="689092"/>
                  <a:pt x="8887660" y="694969"/>
                  <a:pt x="8892140" y="698255"/>
                </a:cubicBezTo>
                <a:lnTo>
                  <a:pt x="8911970" y="702447"/>
                </a:lnTo>
                <a:lnTo>
                  <a:pt x="8911922" y="702462"/>
                </a:lnTo>
                <a:lnTo>
                  <a:pt x="8912036" y="702462"/>
                </a:lnTo>
                <a:lnTo>
                  <a:pt x="8911970" y="702447"/>
                </a:lnTo>
                <a:lnTo>
                  <a:pt x="8930434" y="697116"/>
                </a:lnTo>
                <a:cubicBezTo>
                  <a:pt x="8933848" y="693183"/>
                  <a:pt x="8934972" y="687017"/>
                  <a:pt x="8935202" y="678374"/>
                </a:cubicBezTo>
                <a:cubicBezTo>
                  <a:pt x="8935778" y="659242"/>
                  <a:pt x="8930477" y="650599"/>
                  <a:pt x="8910768" y="655209"/>
                </a:cubicBezTo>
                <a:close/>
                <a:moveTo>
                  <a:pt x="6563884" y="655209"/>
                </a:moveTo>
                <a:cubicBezTo>
                  <a:pt x="6544291" y="650714"/>
                  <a:pt x="6538180" y="658781"/>
                  <a:pt x="6538296" y="678259"/>
                </a:cubicBezTo>
                <a:cubicBezTo>
                  <a:pt x="6538410" y="696354"/>
                  <a:pt x="6543942" y="702001"/>
                  <a:pt x="6562153" y="702462"/>
                </a:cubicBezTo>
                <a:cubicBezTo>
                  <a:pt x="6582091" y="703038"/>
                  <a:pt x="6587280" y="696239"/>
                  <a:pt x="6586932" y="677220"/>
                </a:cubicBezTo>
                <a:cubicBezTo>
                  <a:pt x="6586704" y="659819"/>
                  <a:pt x="6583591" y="650138"/>
                  <a:pt x="6563997" y="655209"/>
                </a:cubicBezTo>
                <a:close/>
                <a:moveTo>
                  <a:pt x="4284418" y="655209"/>
                </a:moveTo>
                <a:cubicBezTo>
                  <a:pt x="4268743" y="656014"/>
                  <a:pt x="4256181" y="656014"/>
                  <a:pt x="4261946" y="678142"/>
                </a:cubicBezTo>
                <a:cubicBezTo>
                  <a:pt x="4256065" y="698083"/>
                  <a:pt x="4265172" y="703729"/>
                  <a:pt x="4285570" y="703729"/>
                </a:cubicBezTo>
                <a:cubicBezTo>
                  <a:pt x="4304358" y="703729"/>
                  <a:pt x="4308390" y="697045"/>
                  <a:pt x="4309082" y="679757"/>
                </a:cubicBezTo>
                <a:cubicBezTo>
                  <a:pt x="4309891" y="660164"/>
                  <a:pt x="4303550" y="654284"/>
                  <a:pt x="4284418" y="655209"/>
                </a:cubicBezTo>
                <a:close/>
                <a:moveTo>
                  <a:pt x="2889445" y="655209"/>
                </a:moveTo>
                <a:cubicBezTo>
                  <a:pt x="2873655" y="654402"/>
                  <a:pt x="2859249" y="651290"/>
                  <a:pt x="2860171" y="675607"/>
                </a:cubicBezTo>
                <a:cubicBezTo>
                  <a:pt x="2860862" y="694971"/>
                  <a:pt x="2864320" y="704073"/>
                  <a:pt x="2886103" y="702923"/>
                </a:cubicBezTo>
                <a:cubicBezTo>
                  <a:pt x="2904082" y="702001"/>
                  <a:pt x="2914800" y="700849"/>
                  <a:pt x="2914454" y="677912"/>
                </a:cubicBezTo>
                <a:cubicBezTo>
                  <a:pt x="2914223" y="657168"/>
                  <a:pt x="2906733" y="651751"/>
                  <a:pt x="2889445" y="655209"/>
                </a:cubicBezTo>
                <a:close/>
                <a:moveTo>
                  <a:pt x="538293" y="655209"/>
                </a:moveTo>
                <a:cubicBezTo>
                  <a:pt x="518700" y="650944"/>
                  <a:pt x="513514" y="659126"/>
                  <a:pt x="513168" y="678489"/>
                </a:cubicBezTo>
                <a:cubicBezTo>
                  <a:pt x="512938" y="689092"/>
                  <a:pt x="515185" y="694969"/>
                  <a:pt x="519665" y="698255"/>
                </a:cubicBezTo>
                <a:lnTo>
                  <a:pt x="539495" y="702447"/>
                </a:lnTo>
                <a:lnTo>
                  <a:pt x="539447" y="702462"/>
                </a:lnTo>
                <a:lnTo>
                  <a:pt x="539561" y="702462"/>
                </a:lnTo>
                <a:lnTo>
                  <a:pt x="539495" y="702447"/>
                </a:lnTo>
                <a:lnTo>
                  <a:pt x="557959" y="697116"/>
                </a:lnTo>
                <a:cubicBezTo>
                  <a:pt x="561373" y="693183"/>
                  <a:pt x="562497" y="687017"/>
                  <a:pt x="562727" y="678374"/>
                </a:cubicBezTo>
                <a:cubicBezTo>
                  <a:pt x="563303" y="659242"/>
                  <a:pt x="558002" y="650599"/>
                  <a:pt x="538293" y="655209"/>
                </a:cubicBezTo>
                <a:close/>
                <a:moveTo>
                  <a:pt x="8846573" y="655091"/>
                </a:moveTo>
                <a:cubicBezTo>
                  <a:pt x="8829860" y="653134"/>
                  <a:pt x="8816262" y="651981"/>
                  <a:pt x="8817990" y="676990"/>
                </a:cubicBezTo>
                <a:cubicBezTo>
                  <a:pt x="8819258" y="694971"/>
                  <a:pt x="8821562" y="703384"/>
                  <a:pt x="8842193" y="702231"/>
                </a:cubicBezTo>
                <a:cubicBezTo>
                  <a:pt x="8860058" y="701194"/>
                  <a:pt x="8872734" y="702346"/>
                  <a:pt x="8871929" y="677220"/>
                </a:cubicBezTo>
                <a:cubicBezTo>
                  <a:pt x="8871352" y="656591"/>
                  <a:pt x="8864436" y="651521"/>
                  <a:pt x="8846573" y="655091"/>
                </a:cubicBezTo>
                <a:close/>
                <a:moveTo>
                  <a:pt x="474098" y="655091"/>
                </a:moveTo>
                <a:cubicBezTo>
                  <a:pt x="457385" y="653134"/>
                  <a:pt x="443787" y="651981"/>
                  <a:pt x="445515" y="676990"/>
                </a:cubicBezTo>
                <a:cubicBezTo>
                  <a:pt x="446783" y="694971"/>
                  <a:pt x="449087" y="703384"/>
                  <a:pt x="469718" y="702231"/>
                </a:cubicBezTo>
                <a:cubicBezTo>
                  <a:pt x="487583" y="701194"/>
                  <a:pt x="500259" y="702346"/>
                  <a:pt x="499454" y="677220"/>
                </a:cubicBezTo>
                <a:cubicBezTo>
                  <a:pt x="498877" y="656591"/>
                  <a:pt x="491961" y="651521"/>
                  <a:pt x="474098" y="655091"/>
                </a:cubicBezTo>
                <a:close/>
                <a:moveTo>
                  <a:pt x="11190694" y="654977"/>
                </a:moveTo>
                <a:cubicBezTo>
                  <a:pt x="11180667" y="656821"/>
                  <a:pt x="11169948" y="655324"/>
                  <a:pt x="11159576" y="655324"/>
                </a:cubicBezTo>
                <a:cubicBezTo>
                  <a:pt x="11121854" y="655324"/>
                  <a:pt x="11102986" y="673993"/>
                  <a:pt x="11102986" y="711336"/>
                </a:cubicBezTo>
                <a:cubicBezTo>
                  <a:pt x="11102986" y="725282"/>
                  <a:pt x="11103908" y="739226"/>
                  <a:pt x="11102756" y="752943"/>
                </a:cubicBezTo>
                <a:cubicBezTo>
                  <a:pt x="11101603" y="767118"/>
                  <a:pt x="11107481" y="770576"/>
                  <a:pt x="11120620" y="770230"/>
                </a:cubicBezTo>
                <a:cubicBezTo>
                  <a:pt x="11147474" y="769423"/>
                  <a:pt x="11174328" y="768847"/>
                  <a:pt x="11201181" y="770345"/>
                </a:cubicBezTo>
                <a:cubicBezTo>
                  <a:pt x="11221926" y="771497"/>
                  <a:pt x="11217432" y="757898"/>
                  <a:pt x="11217662" y="746604"/>
                </a:cubicBezTo>
                <a:cubicBezTo>
                  <a:pt x="11218008" y="734616"/>
                  <a:pt x="11220658" y="721709"/>
                  <a:pt x="11200720" y="722745"/>
                </a:cubicBezTo>
                <a:cubicBezTo>
                  <a:pt x="11179169" y="723783"/>
                  <a:pt x="11157385" y="722977"/>
                  <a:pt x="11135718" y="722745"/>
                </a:cubicBezTo>
                <a:cubicBezTo>
                  <a:pt x="11127766" y="722630"/>
                  <a:pt x="11118660" y="722630"/>
                  <a:pt x="11119582" y="711221"/>
                </a:cubicBezTo>
                <a:cubicBezTo>
                  <a:pt x="11120274" y="701771"/>
                  <a:pt x="11128456" y="702116"/>
                  <a:pt x="11135486" y="702116"/>
                </a:cubicBezTo>
                <a:cubicBezTo>
                  <a:pt x="11156348" y="702001"/>
                  <a:pt x="11177208" y="701310"/>
                  <a:pt x="11197954" y="702116"/>
                </a:cubicBezTo>
                <a:cubicBezTo>
                  <a:pt x="11211670" y="702577"/>
                  <a:pt x="11217662" y="699348"/>
                  <a:pt x="11218354" y="683675"/>
                </a:cubicBezTo>
                <a:lnTo>
                  <a:pt x="11218238" y="683906"/>
                </a:lnTo>
                <a:cubicBezTo>
                  <a:pt x="11219160" y="662700"/>
                  <a:pt x="11215588" y="650599"/>
                  <a:pt x="11190694" y="654977"/>
                </a:cubicBezTo>
                <a:close/>
                <a:moveTo>
                  <a:pt x="2818219" y="654977"/>
                </a:moveTo>
                <a:cubicBezTo>
                  <a:pt x="2808192" y="656821"/>
                  <a:pt x="2797473" y="655324"/>
                  <a:pt x="2787101" y="655324"/>
                </a:cubicBezTo>
                <a:cubicBezTo>
                  <a:pt x="2749379" y="655324"/>
                  <a:pt x="2730511" y="673993"/>
                  <a:pt x="2730511" y="711336"/>
                </a:cubicBezTo>
                <a:cubicBezTo>
                  <a:pt x="2730511" y="725282"/>
                  <a:pt x="2731433" y="739226"/>
                  <a:pt x="2730281" y="752943"/>
                </a:cubicBezTo>
                <a:cubicBezTo>
                  <a:pt x="2729128" y="767118"/>
                  <a:pt x="2735006" y="770576"/>
                  <a:pt x="2748145" y="770230"/>
                </a:cubicBezTo>
                <a:cubicBezTo>
                  <a:pt x="2774999" y="769423"/>
                  <a:pt x="2801853" y="768847"/>
                  <a:pt x="2828706" y="770345"/>
                </a:cubicBezTo>
                <a:cubicBezTo>
                  <a:pt x="2849451" y="771497"/>
                  <a:pt x="2844957" y="757898"/>
                  <a:pt x="2845187" y="746604"/>
                </a:cubicBezTo>
                <a:cubicBezTo>
                  <a:pt x="2845533" y="734616"/>
                  <a:pt x="2848183" y="721709"/>
                  <a:pt x="2828245" y="722745"/>
                </a:cubicBezTo>
                <a:cubicBezTo>
                  <a:pt x="2806694" y="723783"/>
                  <a:pt x="2784910" y="722977"/>
                  <a:pt x="2763243" y="722745"/>
                </a:cubicBezTo>
                <a:cubicBezTo>
                  <a:pt x="2755291" y="722630"/>
                  <a:pt x="2746185" y="722630"/>
                  <a:pt x="2747107" y="711221"/>
                </a:cubicBezTo>
                <a:cubicBezTo>
                  <a:pt x="2747799" y="701771"/>
                  <a:pt x="2755981" y="702116"/>
                  <a:pt x="2763011" y="702116"/>
                </a:cubicBezTo>
                <a:cubicBezTo>
                  <a:pt x="2783873" y="702001"/>
                  <a:pt x="2804733" y="701310"/>
                  <a:pt x="2825479" y="702116"/>
                </a:cubicBezTo>
                <a:cubicBezTo>
                  <a:pt x="2839195" y="702577"/>
                  <a:pt x="2845187" y="699348"/>
                  <a:pt x="2845879" y="683675"/>
                </a:cubicBezTo>
                <a:lnTo>
                  <a:pt x="2845763" y="683906"/>
                </a:lnTo>
                <a:cubicBezTo>
                  <a:pt x="2846685" y="662700"/>
                  <a:pt x="2843113" y="650599"/>
                  <a:pt x="2818219" y="654977"/>
                </a:cubicBezTo>
                <a:close/>
                <a:moveTo>
                  <a:pt x="9910584" y="654863"/>
                </a:moveTo>
                <a:cubicBezTo>
                  <a:pt x="9897330" y="654402"/>
                  <a:pt x="9892142" y="658204"/>
                  <a:pt x="9892720" y="672265"/>
                </a:cubicBezTo>
                <a:cubicBezTo>
                  <a:pt x="9893872" y="698198"/>
                  <a:pt x="9894218" y="724359"/>
                  <a:pt x="9892720" y="750291"/>
                </a:cubicBezTo>
                <a:cubicBezTo>
                  <a:pt x="9892259" y="758705"/>
                  <a:pt x="9893642" y="763804"/>
                  <a:pt x="9897056" y="766728"/>
                </a:cubicBezTo>
                <a:lnTo>
                  <a:pt x="9913576" y="770114"/>
                </a:lnTo>
                <a:lnTo>
                  <a:pt x="10007166" y="769538"/>
                </a:lnTo>
                <a:cubicBezTo>
                  <a:pt x="10007050" y="754095"/>
                  <a:pt x="10006819" y="738649"/>
                  <a:pt x="10006819" y="723207"/>
                </a:cubicBezTo>
                <a:cubicBezTo>
                  <a:pt x="9980773" y="723092"/>
                  <a:pt x="9954726" y="722977"/>
                  <a:pt x="9928678" y="722745"/>
                </a:cubicBezTo>
                <a:cubicBezTo>
                  <a:pt x="9921764" y="722630"/>
                  <a:pt x="9914158" y="722745"/>
                  <a:pt x="9914158" y="712488"/>
                </a:cubicBezTo>
                <a:cubicBezTo>
                  <a:pt x="9914042" y="702462"/>
                  <a:pt x="9921072" y="702116"/>
                  <a:pt x="9928332" y="702116"/>
                </a:cubicBezTo>
                <a:cubicBezTo>
                  <a:pt x="9949193" y="702116"/>
                  <a:pt x="9970054" y="701310"/>
                  <a:pt x="9990800" y="702346"/>
                </a:cubicBezTo>
                <a:cubicBezTo>
                  <a:pt x="10013274" y="703499"/>
                  <a:pt x="10006936" y="687594"/>
                  <a:pt x="10007972" y="675838"/>
                </a:cubicBezTo>
                <a:cubicBezTo>
                  <a:pt x="10009010" y="663736"/>
                  <a:pt x="10008780" y="653941"/>
                  <a:pt x="9991261" y="654863"/>
                </a:cubicBezTo>
                <a:cubicBezTo>
                  <a:pt x="9964406" y="656131"/>
                  <a:pt x="9937438" y="655784"/>
                  <a:pt x="9910584" y="654863"/>
                </a:cubicBezTo>
                <a:close/>
                <a:moveTo>
                  <a:pt x="1538109" y="654863"/>
                </a:moveTo>
                <a:cubicBezTo>
                  <a:pt x="1524855" y="654402"/>
                  <a:pt x="1519667" y="658204"/>
                  <a:pt x="1520245" y="672265"/>
                </a:cubicBezTo>
                <a:cubicBezTo>
                  <a:pt x="1521397" y="698198"/>
                  <a:pt x="1521743" y="724359"/>
                  <a:pt x="1520245" y="750291"/>
                </a:cubicBezTo>
                <a:cubicBezTo>
                  <a:pt x="1519784" y="758705"/>
                  <a:pt x="1521167" y="763804"/>
                  <a:pt x="1524581" y="766728"/>
                </a:cubicBezTo>
                <a:lnTo>
                  <a:pt x="1541101" y="770114"/>
                </a:lnTo>
                <a:lnTo>
                  <a:pt x="1634691" y="769538"/>
                </a:lnTo>
                <a:cubicBezTo>
                  <a:pt x="1634575" y="754095"/>
                  <a:pt x="1634344" y="738649"/>
                  <a:pt x="1634344" y="723207"/>
                </a:cubicBezTo>
                <a:cubicBezTo>
                  <a:pt x="1608298" y="723092"/>
                  <a:pt x="1582251" y="722977"/>
                  <a:pt x="1556203" y="722745"/>
                </a:cubicBezTo>
                <a:cubicBezTo>
                  <a:pt x="1549289" y="722630"/>
                  <a:pt x="1541683" y="722745"/>
                  <a:pt x="1541683" y="712488"/>
                </a:cubicBezTo>
                <a:cubicBezTo>
                  <a:pt x="1541567" y="702462"/>
                  <a:pt x="1548597" y="702116"/>
                  <a:pt x="1555857" y="702116"/>
                </a:cubicBezTo>
                <a:cubicBezTo>
                  <a:pt x="1576718" y="702116"/>
                  <a:pt x="1597579" y="701310"/>
                  <a:pt x="1618325" y="702346"/>
                </a:cubicBezTo>
                <a:cubicBezTo>
                  <a:pt x="1640799" y="703499"/>
                  <a:pt x="1634461" y="687594"/>
                  <a:pt x="1635497" y="675838"/>
                </a:cubicBezTo>
                <a:cubicBezTo>
                  <a:pt x="1636535" y="663736"/>
                  <a:pt x="1636305" y="653941"/>
                  <a:pt x="1618786" y="654863"/>
                </a:cubicBezTo>
                <a:cubicBezTo>
                  <a:pt x="1591931" y="656131"/>
                  <a:pt x="1564963" y="655784"/>
                  <a:pt x="1538109" y="654863"/>
                </a:cubicBezTo>
                <a:close/>
                <a:moveTo>
                  <a:pt x="8776268" y="654632"/>
                </a:moveTo>
                <a:cubicBezTo>
                  <a:pt x="8766818" y="655669"/>
                  <a:pt x="8757252" y="654863"/>
                  <a:pt x="8747686" y="654863"/>
                </a:cubicBezTo>
                <a:cubicBezTo>
                  <a:pt x="8707889" y="654708"/>
                  <a:pt x="8688066" y="674378"/>
                  <a:pt x="8688216" y="713872"/>
                </a:cubicBezTo>
                <a:cubicBezTo>
                  <a:pt x="8688366" y="751060"/>
                  <a:pt x="8706806" y="769614"/>
                  <a:pt x="8743537" y="769538"/>
                </a:cubicBezTo>
                <a:cubicBezTo>
                  <a:pt x="8757367" y="769538"/>
                  <a:pt x="8771312" y="768617"/>
                  <a:pt x="8785142" y="769769"/>
                </a:cubicBezTo>
                <a:cubicBezTo>
                  <a:pt x="8801163" y="771037"/>
                  <a:pt x="8804505" y="763085"/>
                  <a:pt x="8803237" y="749484"/>
                </a:cubicBezTo>
                <a:cubicBezTo>
                  <a:pt x="8802085" y="737384"/>
                  <a:pt x="8807502" y="721939"/>
                  <a:pt x="8785950" y="722400"/>
                </a:cubicBezTo>
                <a:cubicBezTo>
                  <a:pt x="8764282" y="722860"/>
                  <a:pt x="8742615" y="722400"/>
                  <a:pt x="8720948" y="722170"/>
                </a:cubicBezTo>
                <a:lnTo>
                  <a:pt x="8720832" y="722170"/>
                </a:lnTo>
                <a:cubicBezTo>
                  <a:pt x="8713342" y="722054"/>
                  <a:pt x="8703775" y="723899"/>
                  <a:pt x="8704351" y="711567"/>
                </a:cubicBezTo>
                <a:cubicBezTo>
                  <a:pt x="8704812" y="699466"/>
                  <a:pt x="8714494" y="702001"/>
                  <a:pt x="8721754" y="701886"/>
                </a:cubicBezTo>
                <a:cubicBezTo>
                  <a:pt x="8739964" y="701653"/>
                  <a:pt x="8758174" y="701194"/>
                  <a:pt x="8776384" y="701886"/>
                </a:cubicBezTo>
                <a:cubicBezTo>
                  <a:pt x="8792865" y="702462"/>
                  <a:pt x="8803814" y="701310"/>
                  <a:pt x="8804044" y="679065"/>
                </a:cubicBezTo>
                <a:cubicBezTo>
                  <a:pt x="8804276" y="656707"/>
                  <a:pt x="8794939" y="652672"/>
                  <a:pt x="8776268" y="654632"/>
                </a:cubicBezTo>
                <a:close/>
                <a:moveTo>
                  <a:pt x="403793" y="654632"/>
                </a:moveTo>
                <a:cubicBezTo>
                  <a:pt x="394343" y="655669"/>
                  <a:pt x="384777" y="654863"/>
                  <a:pt x="375211" y="654863"/>
                </a:cubicBezTo>
                <a:cubicBezTo>
                  <a:pt x="335414" y="654708"/>
                  <a:pt x="315591" y="674378"/>
                  <a:pt x="315741" y="713872"/>
                </a:cubicBezTo>
                <a:cubicBezTo>
                  <a:pt x="315891" y="751060"/>
                  <a:pt x="334331" y="769614"/>
                  <a:pt x="371062" y="769538"/>
                </a:cubicBezTo>
                <a:cubicBezTo>
                  <a:pt x="384892" y="769538"/>
                  <a:pt x="398837" y="768617"/>
                  <a:pt x="412667" y="769769"/>
                </a:cubicBezTo>
                <a:cubicBezTo>
                  <a:pt x="428688" y="771037"/>
                  <a:pt x="432030" y="763085"/>
                  <a:pt x="430762" y="749484"/>
                </a:cubicBezTo>
                <a:cubicBezTo>
                  <a:pt x="429610" y="737384"/>
                  <a:pt x="435027" y="721939"/>
                  <a:pt x="413475" y="722400"/>
                </a:cubicBezTo>
                <a:cubicBezTo>
                  <a:pt x="391807" y="722860"/>
                  <a:pt x="370140" y="722400"/>
                  <a:pt x="348473" y="722170"/>
                </a:cubicBezTo>
                <a:lnTo>
                  <a:pt x="348357" y="722170"/>
                </a:lnTo>
                <a:cubicBezTo>
                  <a:pt x="340867" y="722054"/>
                  <a:pt x="331300" y="723899"/>
                  <a:pt x="331876" y="711567"/>
                </a:cubicBezTo>
                <a:cubicBezTo>
                  <a:pt x="332337" y="699466"/>
                  <a:pt x="342019" y="702001"/>
                  <a:pt x="349279" y="701886"/>
                </a:cubicBezTo>
                <a:cubicBezTo>
                  <a:pt x="367489" y="701653"/>
                  <a:pt x="385699" y="701194"/>
                  <a:pt x="403909" y="701886"/>
                </a:cubicBezTo>
                <a:cubicBezTo>
                  <a:pt x="420390" y="702462"/>
                  <a:pt x="431339" y="701310"/>
                  <a:pt x="431569" y="679065"/>
                </a:cubicBezTo>
                <a:cubicBezTo>
                  <a:pt x="431801" y="656707"/>
                  <a:pt x="422464" y="652672"/>
                  <a:pt x="403793" y="654632"/>
                </a:cubicBezTo>
                <a:close/>
                <a:moveTo>
                  <a:pt x="6360806" y="654516"/>
                </a:moveTo>
                <a:cubicBezTo>
                  <a:pt x="6351471" y="656131"/>
                  <a:pt x="6341791" y="654748"/>
                  <a:pt x="6332224" y="654748"/>
                </a:cubicBezTo>
                <a:lnTo>
                  <a:pt x="6332111" y="654977"/>
                </a:lnTo>
                <a:cubicBezTo>
                  <a:pt x="6292776" y="655055"/>
                  <a:pt x="6273101" y="674647"/>
                  <a:pt x="6273101" y="713757"/>
                </a:cubicBezTo>
                <a:cubicBezTo>
                  <a:pt x="6273180" y="751175"/>
                  <a:pt x="6292084" y="769807"/>
                  <a:pt x="6329804" y="769654"/>
                </a:cubicBezTo>
                <a:cubicBezTo>
                  <a:pt x="6343634" y="769654"/>
                  <a:pt x="6357578" y="768500"/>
                  <a:pt x="6371295" y="769884"/>
                </a:cubicBezTo>
                <a:cubicBezTo>
                  <a:pt x="6389043" y="771612"/>
                  <a:pt x="6388813" y="761010"/>
                  <a:pt x="6387892" y="749024"/>
                </a:cubicBezTo>
                <a:cubicBezTo>
                  <a:pt x="6386970" y="737269"/>
                  <a:pt x="6393308" y="721478"/>
                  <a:pt x="6371065" y="722285"/>
                </a:cubicBezTo>
                <a:cubicBezTo>
                  <a:pt x="6349513" y="723092"/>
                  <a:pt x="6327846" y="722516"/>
                  <a:pt x="6306177" y="722516"/>
                </a:cubicBezTo>
                <a:cubicBezTo>
                  <a:pt x="6299493" y="722516"/>
                  <a:pt x="6290850" y="723667"/>
                  <a:pt x="6290158" y="713987"/>
                </a:cubicBezTo>
                <a:cubicBezTo>
                  <a:pt x="6289465" y="703269"/>
                  <a:pt x="6297766" y="701886"/>
                  <a:pt x="6306177" y="701886"/>
                </a:cubicBezTo>
                <a:cubicBezTo>
                  <a:pt x="6326921" y="701771"/>
                  <a:pt x="6347782" y="701310"/>
                  <a:pt x="6368528" y="702001"/>
                </a:cubicBezTo>
                <a:cubicBezTo>
                  <a:pt x="6382475" y="702462"/>
                  <a:pt x="6387775" y="698083"/>
                  <a:pt x="6388699" y="682984"/>
                </a:cubicBezTo>
                <a:cubicBezTo>
                  <a:pt x="6389967" y="661201"/>
                  <a:pt x="6384895" y="650251"/>
                  <a:pt x="6360806" y="654516"/>
                </a:cubicBezTo>
                <a:close/>
                <a:moveTo>
                  <a:pt x="11323234" y="654402"/>
                </a:moveTo>
                <a:lnTo>
                  <a:pt x="11323349" y="654516"/>
                </a:lnTo>
                <a:cubicBezTo>
                  <a:pt x="11304564" y="654056"/>
                  <a:pt x="11297764" y="660280"/>
                  <a:pt x="11302028" y="678489"/>
                </a:cubicBezTo>
                <a:cubicBezTo>
                  <a:pt x="11296956" y="699581"/>
                  <a:pt x="11308020" y="702462"/>
                  <a:pt x="11326231" y="702808"/>
                </a:cubicBezTo>
                <a:cubicBezTo>
                  <a:pt x="11345594" y="703153"/>
                  <a:pt x="11348820" y="695086"/>
                  <a:pt x="11349742" y="678142"/>
                </a:cubicBezTo>
                <a:cubicBezTo>
                  <a:pt x="11350894" y="656476"/>
                  <a:pt x="11340752" y="654748"/>
                  <a:pt x="11323234" y="654402"/>
                </a:cubicBezTo>
                <a:close/>
                <a:moveTo>
                  <a:pt x="10253920" y="654402"/>
                </a:moveTo>
                <a:cubicBezTo>
                  <a:pt x="10236748" y="655554"/>
                  <a:pt x="10224071" y="654516"/>
                  <a:pt x="10226375" y="678374"/>
                </a:cubicBezTo>
                <a:cubicBezTo>
                  <a:pt x="10228104" y="695662"/>
                  <a:pt x="10225339" y="710530"/>
                  <a:pt x="10251154" y="707878"/>
                </a:cubicBezTo>
                <a:lnTo>
                  <a:pt x="10251154" y="707763"/>
                </a:lnTo>
                <a:cubicBezTo>
                  <a:pt x="10268674" y="706035"/>
                  <a:pt x="10285962" y="709147"/>
                  <a:pt x="10278585" y="682752"/>
                </a:cubicBezTo>
                <a:cubicBezTo>
                  <a:pt x="10283425" y="661778"/>
                  <a:pt x="10276856" y="652904"/>
                  <a:pt x="10253920" y="654402"/>
                </a:cubicBezTo>
                <a:close/>
                <a:moveTo>
                  <a:pt x="10188688" y="654402"/>
                </a:moveTo>
                <a:cubicBezTo>
                  <a:pt x="10170939" y="655324"/>
                  <a:pt x="10165062" y="657628"/>
                  <a:pt x="10163218" y="677797"/>
                </a:cubicBezTo>
                <a:cubicBezTo>
                  <a:pt x="10160220" y="711452"/>
                  <a:pt x="10185345" y="702693"/>
                  <a:pt x="10200214" y="705228"/>
                </a:cubicBezTo>
                <a:cubicBezTo>
                  <a:pt x="10218193" y="708340"/>
                  <a:pt x="10208166" y="691051"/>
                  <a:pt x="10210470" y="686326"/>
                </a:cubicBezTo>
                <a:cubicBezTo>
                  <a:pt x="10212890" y="666503"/>
                  <a:pt x="10213237" y="653019"/>
                  <a:pt x="10188688" y="654402"/>
                </a:cubicBezTo>
                <a:close/>
                <a:moveTo>
                  <a:pt x="2950759" y="654402"/>
                </a:moveTo>
                <a:lnTo>
                  <a:pt x="2950874" y="654516"/>
                </a:lnTo>
                <a:cubicBezTo>
                  <a:pt x="2932089" y="654056"/>
                  <a:pt x="2925289" y="660280"/>
                  <a:pt x="2929553" y="678489"/>
                </a:cubicBezTo>
                <a:cubicBezTo>
                  <a:pt x="2924481" y="699581"/>
                  <a:pt x="2935545" y="702462"/>
                  <a:pt x="2953756" y="702808"/>
                </a:cubicBezTo>
                <a:cubicBezTo>
                  <a:pt x="2973119" y="703153"/>
                  <a:pt x="2976345" y="695086"/>
                  <a:pt x="2977267" y="678142"/>
                </a:cubicBezTo>
                <a:cubicBezTo>
                  <a:pt x="2978419" y="656476"/>
                  <a:pt x="2968277" y="654748"/>
                  <a:pt x="2950759" y="654402"/>
                </a:cubicBezTo>
                <a:close/>
                <a:moveTo>
                  <a:pt x="1881445" y="654402"/>
                </a:moveTo>
                <a:cubicBezTo>
                  <a:pt x="1864273" y="655554"/>
                  <a:pt x="1851596" y="654516"/>
                  <a:pt x="1853900" y="678374"/>
                </a:cubicBezTo>
                <a:cubicBezTo>
                  <a:pt x="1855629" y="695662"/>
                  <a:pt x="1852864" y="710530"/>
                  <a:pt x="1878679" y="707878"/>
                </a:cubicBezTo>
                <a:lnTo>
                  <a:pt x="1878679" y="707763"/>
                </a:lnTo>
                <a:cubicBezTo>
                  <a:pt x="1896199" y="706035"/>
                  <a:pt x="1913487" y="709147"/>
                  <a:pt x="1906110" y="682752"/>
                </a:cubicBezTo>
                <a:cubicBezTo>
                  <a:pt x="1910950" y="661778"/>
                  <a:pt x="1904381" y="652904"/>
                  <a:pt x="1881445" y="654402"/>
                </a:cubicBezTo>
                <a:close/>
                <a:moveTo>
                  <a:pt x="1816213" y="654402"/>
                </a:moveTo>
                <a:cubicBezTo>
                  <a:pt x="1798464" y="655324"/>
                  <a:pt x="1792587" y="657628"/>
                  <a:pt x="1790743" y="677797"/>
                </a:cubicBezTo>
                <a:cubicBezTo>
                  <a:pt x="1787745" y="711452"/>
                  <a:pt x="1812870" y="702693"/>
                  <a:pt x="1827739" y="705228"/>
                </a:cubicBezTo>
                <a:cubicBezTo>
                  <a:pt x="1845718" y="708340"/>
                  <a:pt x="1835691" y="691051"/>
                  <a:pt x="1837995" y="686326"/>
                </a:cubicBezTo>
                <a:cubicBezTo>
                  <a:pt x="1840415" y="666503"/>
                  <a:pt x="1840762" y="653019"/>
                  <a:pt x="1816213" y="654402"/>
                </a:cubicBezTo>
                <a:close/>
                <a:moveTo>
                  <a:pt x="7582280" y="654388"/>
                </a:moveTo>
                <a:cubicBezTo>
                  <a:pt x="7578471" y="653256"/>
                  <a:pt x="7573407" y="653162"/>
                  <a:pt x="7566693" y="654402"/>
                </a:cubicBezTo>
                <a:cubicBezTo>
                  <a:pt x="7557474" y="656131"/>
                  <a:pt x="7547678" y="654632"/>
                  <a:pt x="7538111" y="654632"/>
                </a:cubicBezTo>
                <a:lnTo>
                  <a:pt x="7537882" y="654632"/>
                </a:lnTo>
                <a:cubicBezTo>
                  <a:pt x="7497853" y="654554"/>
                  <a:pt x="7477800" y="674185"/>
                  <a:pt x="7477719" y="713526"/>
                </a:cubicBezTo>
                <a:cubicBezTo>
                  <a:pt x="7477639" y="750790"/>
                  <a:pt x="7496159" y="769423"/>
                  <a:pt x="7533272" y="769423"/>
                </a:cubicBezTo>
                <a:cubicBezTo>
                  <a:pt x="7547102" y="769423"/>
                  <a:pt x="7561047" y="768500"/>
                  <a:pt x="7574877" y="769654"/>
                </a:cubicBezTo>
                <a:cubicBezTo>
                  <a:pt x="7591127" y="771037"/>
                  <a:pt x="7594124" y="762624"/>
                  <a:pt x="7592972" y="749255"/>
                </a:cubicBezTo>
                <a:cubicBezTo>
                  <a:pt x="7591935" y="737036"/>
                  <a:pt x="7597120" y="721594"/>
                  <a:pt x="7575453" y="722285"/>
                </a:cubicBezTo>
                <a:cubicBezTo>
                  <a:pt x="7555629" y="722860"/>
                  <a:pt x="7535576" y="722400"/>
                  <a:pt x="7515637" y="722285"/>
                </a:cubicBezTo>
                <a:cubicBezTo>
                  <a:pt x="7508723" y="722285"/>
                  <a:pt x="7500654" y="722516"/>
                  <a:pt x="7499963" y="712950"/>
                </a:cubicBezTo>
                <a:cubicBezTo>
                  <a:pt x="7499157" y="700964"/>
                  <a:pt x="7508492" y="701771"/>
                  <a:pt x="7516214" y="701771"/>
                </a:cubicBezTo>
                <a:cubicBezTo>
                  <a:pt x="7536268" y="701539"/>
                  <a:pt x="7556206" y="701310"/>
                  <a:pt x="7576145" y="701771"/>
                </a:cubicBezTo>
                <a:cubicBezTo>
                  <a:pt x="7588362" y="702001"/>
                  <a:pt x="7592857" y="696584"/>
                  <a:pt x="7593317" y="684713"/>
                </a:cubicBezTo>
                <a:cubicBezTo>
                  <a:pt x="7593836" y="670536"/>
                  <a:pt x="7593707" y="657786"/>
                  <a:pt x="7582280" y="654388"/>
                </a:cubicBezTo>
                <a:close/>
                <a:moveTo>
                  <a:pt x="10120688" y="654284"/>
                </a:moveTo>
                <a:cubicBezTo>
                  <a:pt x="10100866" y="653479"/>
                  <a:pt x="10095450" y="660164"/>
                  <a:pt x="10095679" y="679410"/>
                </a:cubicBezTo>
                <a:cubicBezTo>
                  <a:pt x="10095910" y="697967"/>
                  <a:pt x="10102480" y="702923"/>
                  <a:pt x="10120229" y="703269"/>
                </a:cubicBezTo>
                <a:cubicBezTo>
                  <a:pt x="10140397" y="703729"/>
                  <a:pt x="10147198" y="696121"/>
                  <a:pt x="10143163" y="676760"/>
                </a:cubicBezTo>
                <a:lnTo>
                  <a:pt x="10143163" y="676645"/>
                </a:lnTo>
                <a:cubicBezTo>
                  <a:pt x="10148350" y="656821"/>
                  <a:pt x="10137516" y="654977"/>
                  <a:pt x="10120688" y="654284"/>
                </a:cubicBezTo>
                <a:close/>
                <a:moveTo>
                  <a:pt x="10050961" y="654284"/>
                </a:moveTo>
                <a:cubicBezTo>
                  <a:pt x="10033213" y="654632"/>
                  <a:pt x="10024222" y="658319"/>
                  <a:pt x="10029410" y="678604"/>
                </a:cubicBezTo>
                <a:cubicBezTo>
                  <a:pt x="10023762" y="698311"/>
                  <a:pt x="10033443" y="703038"/>
                  <a:pt x="10052576" y="703038"/>
                </a:cubicBezTo>
                <a:cubicBezTo>
                  <a:pt x="10071016" y="703038"/>
                  <a:pt x="10076087" y="696584"/>
                  <a:pt x="10076663" y="678719"/>
                </a:cubicBezTo>
                <a:cubicBezTo>
                  <a:pt x="10077354" y="658436"/>
                  <a:pt x="10069862" y="654171"/>
                  <a:pt x="10051078" y="654402"/>
                </a:cubicBezTo>
                <a:close/>
                <a:moveTo>
                  <a:pt x="6628885" y="654284"/>
                </a:moveTo>
                <a:lnTo>
                  <a:pt x="6628950" y="654298"/>
                </a:lnTo>
                <a:lnTo>
                  <a:pt x="6609796" y="659054"/>
                </a:lnTo>
                <a:cubicBezTo>
                  <a:pt x="6606268" y="662670"/>
                  <a:pt x="6605605" y="668577"/>
                  <a:pt x="6607792" y="677567"/>
                </a:cubicBezTo>
                <a:cubicBezTo>
                  <a:pt x="6604336" y="694739"/>
                  <a:pt x="6609293" y="703038"/>
                  <a:pt x="6628769" y="702462"/>
                </a:cubicBezTo>
                <a:cubicBezTo>
                  <a:pt x="6646749" y="702001"/>
                  <a:pt x="6654472" y="697506"/>
                  <a:pt x="6654934" y="677567"/>
                </a:cubicBezTo>
                <a:cubicBezTo>
                  <a:pt x="6655222" y="666963"/>
                  <a:pt x="6653060" y="661230"/>
                  <a:pt x="6648651" y="658103"/>
                </a:cubicBezTo>
                <a:lnTo>
                  <a:pt x="6628950" y="654298"/>
                </a:lnTo>
                <a:lnTo>
                  <a:pt x="6629000" y="654284"/>
                </a:lnTo>
                <a:close/>
                <a:moveTo>
                  <a:pt x="1748213" y="654284"/>
                </a:moveTo>
                <a:cubicBezTo>
                  <a:pt x="1728391" y="653479"/>
                  <a:pt x="1722975" y="660164"/>
                  <a:pt x="1723204" y="679410"/>
                </a:cubicBezTo>
                <a:cubicBezTo>
                  <a:pt x="1723435" y="697967"/>
                  <a:pt x="1730005" y="702923"/>
                  <a:pt x="1747754" y="703269"/>
                </a:cubicBezTo>
                <a:cubicBezTo>
                  <a:pt x="1767922" y="703729"/>
                  <a:pt x="1774723" y="696121"/>
                  <a:pt x="1770688" y="676760"/>
                </a:cubicBezTo>
                <a:lnTo>
                  <a:pt x="1770688" y="676645"/>
                </a:lnTo>
                <a:cubicBezTo>
                  <a:pt x="1775875" y="656821"/>
                  <a:pt x="1765041" y="654977"/>
                  <a:pt x="1748213" y="654284"/>
                </a:cubicBezTo>
                <a:close/>
                <a:moveTo>
                  <a:pt x="1678486" y="654284"/>
                </a:moveTo>
                <a:cubicBezTo>
                  <a:pt x="1660738" y="654632"/>
                  <a:pt x="1651747" y="658319"/>
                  <a:pt x="1656935" y="678604"/>
                </a:cubicBezTo>
                <a:cubicBezTo>
                  <a:pt x="1651287" y="698311"/>
                  <a:pt x="1660968" y="703038"/>
                  <a:pt x="1680101" y="703038"/>
                </a:cubicBezTo>
                <a:cubicBezTo>
                  <a:pt x="1698541" y="703038"/>
                  <a:pt x="1703612" y="696584"/>
                  <a:pt x="1704188" y="678719"/>
                </a:cubicBezTo>
                <a:cubicBezTo>
                  <a:pt x="1704879" y="658436"/>
                  <a:pt x="1697387" y="654171"/>
                  <a:pt x="1678603" y="654402"/>
                </a:cubicBezTo>
                <a:close/>
                <a:moveTo>
                  <a:pt x="7386785" y="654056"/>
                </a:moveTo>
                <a:cubicBezTo>
                  <a:pt x="7359470" y="647372"/>
                  <a:pt x="7349558" y="654516"/>
                  <a:pt x="7349558" y="682408"/>
                </a:cubicBezTo>
                <a:cubicBezTo>
                  <a:pt x="7349558" y="691859"/>
                  <a:pt x="7349558" y="701424"/>
                  <a:pt x="7349558" y="710875"/>
                </a:cubicBezTo>
                <a:lnTo>
                  <a:pt x="7349444" y="710875"/>
                </a:lnTo>
                <a:cubicBezTo>
                  <a:pt x="7349444" y="724705"/>
                  <a:pt x="7350597" y="738534"/>
                  <a:pt x="7349212" y="752251"/>
                </a:cubicBezTo>
                <a:cubicBezTo>
                  <a:pt x="7347485" y="769884"/>
                  <a:pt x="7358202" y="769769"/>
                  <a:pt x="7370074" y="768732"/>
                </a:cubicBezTo>
                <a:cubicBezTo>
                  <a:pt x="7381714" y="767810"/>
                  <a:pt x="7397503" y="774609"/>
                  <a:pt x="7396812" y="752136"/>
                </a:cubicBezTo>
                <a:cubicBezTo>
                  <a:pt x="7395891" y="724474"/>
                  <a:pt x="7396581" y="696928"/>
                  <a:pt x="7396581" y="669268"/>
                </a:cubicBezTo>
                <a:cubicBezTo>
                  <a:pt x="7396581" y="662238"/>
                  <a:pt x="7396236" y="656361"/>
                  <a:pt x="7386785" y="654056"/>
                </a:cubicBezTo>
                <a:close/>
                <a:moveTo>
                  <a:pt x="7771382" y="653941"/>
                </a:moveTo>
                <a:cubicBezTo>
                  <a:pt x="7748563" y="651521"/>
                  <a:pt x="7749485" y="665005"/>
                  <a:pt x="7748678" y="680794"/>
                </a:cubicBezTo>
                <a:cubicBezTo>
                  <a:pt x="7747641" y="701771"/>
                  <a:pt x="7759627" y="703269"/>
                  <a:pt x="7776799" y="700964"/>
                </a:cubicBezTo>
                <a:cubicBezTo>
                  <a:pt x="7801348" y="707418"/>
                  <a:pt x="7795010" y="688631"/>
                  <a:pt x="7796854" y="674455"/>
                </a:cubicBezTo>
                <a:lnTo>
                  <a:pt x="7796738" y="674455"/>
                </a:lnTo>
                <a:cubicBezTo>
                  <a:pt x="7799620" y="652212"/>
                  <a:pt x="7785559" y="655439"/>
                  <a:pt x="7771382" y="653941"/>
                </a:cubicBezTo>
                <a:close/>
                <a:moveTo>
                  <a:pt x="7639764" y="653941"/>
                </a:moveTo>
                <a:cubicBezTo>
                  <a:pt x="7623169" y="654748"/>
                  <a:pt x="7611989" y="654516"/>
                  <a:pt x="7612910" y="676990"/>
                </a:cubicBezTo>
                <a:cubicBezTo>
                  <a:pt x="7613602" y="696239"/>
                  <a:pt x="7618788" y="702462"/>
                  <a:pt x="7638381" y="702231"/>
                </a:cubicBezTo>
                <a:lnTo>
                  <a:pt x="7638496" y="702231"/>
                </a:lnTo>
                <a:cubicBezTo>
                  <a:pt x="7656936" y="702001"/>
                  <a:pt x="7664659" y="696813"/>
                  <a:pt x="7660278" y="676876"/>
                </a:cubicBezTo>
                <a:cubicBezTo>
                  <a:pt x="7664889" y="660624"/>
                  <a:pt x="7659356" y="653019"/>
                  <a:pt x="7639764" y="653941"/>
                </a:cubicBezTo>
                <a:close/>
                <a:moveTo>
                  <a:pt x="7306800" y="653941"/>
                </a:moveTo>
                <a:cubicBezTo>
                  <a:pt x="7293892" y="654171"/>
                  <a:pt x="7280407" y="651290"/>
                  <a:pt x="7281445" y="672380"/>
                </a:cubicBezTo>
                <a:cubicBezTo>
                  <a:pt x="7282596" y="698198"/>
                  <a:pt x="7282366" y="724244"/>
                  <a:pt x="7281445" y="750061"/>
                </a:cubicBezTo>
                <a:cubicBezTo>
                  <a:pt x="7280868" y="764813"/>
                  <a:pt x="7286516" y="768270"/>
                  <a:pt x="7300807" y="769423"/>
                </a:cubicBezTo>
                <a:cubicBezTo>
                  <a:pt x="7323051" y="771152"/>
                  <a:pt x="7333078" y="765159"/>
                  <a:pt x="7329044" y="741531"/>
                </a:cubicBezTo>
                <a:cubicBezTo>
                  <a:pt x="7327545" y="732312"/>
                  <a:pt x="7328813" y="722516"/>
                  <a:pt x="7328813" y="713065"/>
                </a:cubicBezTo>
                <a:cubicBezTo>
                  <a:pt x="7328813" y="699233"/>
                  <a:pt x="7327545" y="685289"/>
                  <a:pt x="7329159" y="671688"/>
                </a:cubicBezTo>
                <a:cubicBezTo>
                  <a:pt x="7331463" y="652097"/>
                  <a:pt x="7319248" y="653826"/>
                  <a:pt x="7306800" y="653941"/>
                </a:cubicBezTo>
                <a:close/>
                <a:moveTo>
                  <a:pt x="5356037" y="653826"/>
                </a:moveTo>
                <a:cubicBezTo>
                  <a:pt x="5337249" y="653595"/>
                  <a:pt x="5330565" y="659819"/>
                  <a:pt x="5334829" y="677912"/>
                </a:cubicBezTo>
                <a:cubicBezTo>
                  <a:pt x="5329988" y="698544"/>
                  <a:pt x="5340361" y="702231"/>
                  <a:pt x="5358801" y="702231"/>
                </a:cubicBezTo>
                <a:cubicBezTo>
                  <a:pt x="5377703" y="702231"/>
                  <a:pt x="5381621" y="694971"/>
                  <a:pt x="5382314" y="677567"/>
                </a:cubicBezTo>
                <a:cubicBezTo>
                  <a:pt x="5383236" y="656476"/>
                  <a:pt x="5374015" y="654056"/>
                  <a:pt x="5356151" y="653826"/>
                </a:cubicBezTo>
                <a:close/>
                <a:moveTo>
                  <a:pt x="4974926" y="653566"/>
                </a:moveTo>
                <a:cubicBezTo>
                  <a:pt x="4970430" y="652327"/>
                  <a:pt x="4964467" y="653537"/>
                  <a:pt x="4959336" y="653595"/>
                </a:cubicBezTo>
                <a:cubicBezTo>
                  <a:pt x="4948388" y="653708"/>
                  <a:pt x="4933752" y="648409"/>
                  <a:pt x="4934211" y="669039"/>
                </a:cubicBezTo>
                <a:lnTo>
                  <a:pt x="4934095" y="669153"/>
                </a:lnTo>
                <a:cubicBezTo>
                  <a:pt x="4934787" y="695891"/>
                  <a:pt x="4934904" y="722630"/>
                  <a:pt x="4933979" y="749370"/>
                </a:cubicBezTo>
                <a:cubicBezTo>
                  <a:pt x="4933519" y="764237"/>
                  <a:pt x="4939284" y="767579"/>
                  <a:pt x="4953461" y="768732"/>
                </a:cubicBezTo>
                <a:cubicBezTo>
                  <a:pt x="4975816" y="770461"/>
                  <a:pt x="4985728" y="764352"/>
                  <a:pt x="4981697" y="740726"/>
                </a:cubicBezTo>
                <a:cubicBezTo>
                  <a:pt x="4980197" y="731504"/>
                  <a:pt x="4981465" y="721709"/>
                  <a:pt x="4981465" y="712258"/>
                </a:cubicBezTo>
                <a:cubicBezTo>
                  <a:pt x="4981465" y="697621"/>
                  <a:pt x="4980543" y="682869"/>
                  <a:pt x="4981697" y="668232"/>
                </a:cubicBezTo>
                <a:cubicBezTo>
                  <a:pt x="4982444" y="658493"/>
                  <a:pt x="4979419" y="654805"/>
                  <a:pt x="4974926" y="653566"/>
                </a:cubicBezTo>
                <a:close/>
                <a:moveTo>
                  <a:pt x="8579532" y="653134"/>
                </a:moveTo>
                <a:cubicBezTo>
                  <a:pt x="8567431" y="654056"/>
                  <a:pt x="8552564" y="648639"/>
                  <a:pt x="8553601" y="670652"/>
                </a:cubicBezTo>
                <a:lnTo>
                  <a:pt x="8553601" y="670766"/>
                </a:lnTo>
                <a:cubicBezTo>
                  <a:pt x="8554754" y="696584"/>
                  <a:pt x="8554638" y="722630"/>
                  <a:pt x="8553371" y="748448"/>
                </a:cubicBezTo>
                <a:cubicBezTo>
                  <a:pt x="8552564" y="765159"/>
                  <a:pt x="8559825" y="767464"/>
                  <a:pt x="8574578" y="768617"/>
                </a:cubicBezTo>
                <a:cubicBezTo>
                  <a:pt x="8596474" y="770345"/>
                  <a:pt x="8604312" y="762968"/>
                  <a:pt x="8601085" y="741531"/>
                </a:cubicBezTo>
                <a:cubicBezTo>
                  <a:pt x="8599702" y="732196"/>
                  <a:pt x="8600855" y="722516"/>
                  <a:pt x="8600855" y="713065"/>
                </a:cubicBezTo>
                <a:cubicBezTo>
                  <a:pt x="8600855" y="699233"/>
                  <a:pt x="8599702" y="685289"/>
                  <a:pt x="8601200" y="671688"/>
                </a:cubicBezTo>
                <a:cubicBezTo>
                  <a:pt x="8603160" y="653364"/>
                  <a:pt x="8593248" y="651981"/>
                  <a:pt x="8579532" y="653134"/>
                </a:cubicBezTo>
                <a:close/>
                <a:moveTo>
                  <a:pt x="207057" y="653134"/>
                </a:moveTo>
                <a:cubicBezTo>
                  <a:pt x="194956" y="654056"/>
                  <a:pt x="180089" y="648639"/>
                  <a:pt x="181126" y="670652"/>
                </a:cubicBezTo>
                <a:lnTo>
                  <a:pt x="181126" y="670766"/>
                </a:lnTo>
                <a:cubicBezTo>
                  <a:pt x="182279" y="696584"/>
                  <a:pt x="182163" y="722630"/>
                  <a:pt x="180896" y="748448"/>
                </a:cubicBezTo>
                <a:cubicBezTo>
                  <a:pt x="180089" y="765159"/>
                  <a:pt x="187350" y="767464"/>
                  <a:pt x="202103" y="768617"/>
                </a:cubicBezTo>
                <a:cubicBezTo>
                  <a:pt x="223999" y="770345"/>
                  <a:pt x="231837" y="762968"/>
                  <a:pt x="228610" y="741531"/>
                </a:cubicBezTo>
                <a:cubicBezTo>
                  <a:pt x="227227" y="732196"/>
                  <a:pt x="228380" y="722516"/>
                  <a:pt x="228380" y="713065"/>
                </a:cubicBezTo>
                <a:cubicBezTo>
                  <a:pt x="228380" y="699233"/>
                  <a:pt x="227227" y="685289"/>
                  <a:pt x="228725" y="671688"/>
                </a:cubicBezTo>
                <a:cubicBezTo>
                  <a:pt x="230685" y="653364"/>
                  <a:pt x="220773" y="651981"/>
                  <a:pt x="207057" y="653134"/>
                </a:cubicBezTo>
                <a:close/>
                <a:moveTo>
                  <a:pt x="4895370" y="652786"/>
                </a:moveTo>
                <a:cubicBezTo>
                  <a:pt x="4874972" y="651636"/>
                  <a:pt x="4861602" y="654402"/>
                  <a:pt x="4866328" y="679757"/>
                </a:cubicBezTo>
                <a:cubicBezTo>
                  <a:pt x="4868172" y="689785"/>
                  <a:pt x="4866675" y="700387"/>
                  <a:pt x="4866675" y="710760"/>
                </a:cubicBezTo>
                <a:cubicBezTo>
                  <a:pt x="4866675" y="723783"/>
                  <a:pt x="4867827" y="736806"/>
                  <a:pt x="4866328" y="749598"/>
                </a:cubicBezTo>
                <a:cubicBezTo>
                  <a:pt x="4864255" y="767810"/>
                  <a:pt x="4874051" y="769423"/>
                  <a:pt x="4887879" y="768156"/>
                </a:cubicBezTo>
                <a:cubicBezTo>
                  <a:pt x="4899867" y="767118"/>
                  <a:pt x="4914963" y="772881"/>
                  <a:pt x="4914043" y="750753"/>
                </a:cubicBezTo>
                <a:cubicBezTo>
                  <a:pt x="4912892" y="724014"/>
                  <a:pt x="4913351" y="697276"/>
                  <a:pt x="4913927" y="670537"/>
                </a:cubicBezTo>
                <a:cubicBezTo>
                  <a:pt x="4914159" y="656707"/>
                  <a:pt x="4908279" y="653479"/>
                  <a:pt x="4895370" y="652786"/>
                </a:cubicBezTo>
                <a:close/>
                <a:moveTo>
                  <a:pt x="6113563" y="652744"/>
                </a:moveTo>
                <a:cubicBezTo>
                  <a:pt x="6107856" y="651981"/>
                  <a:pt x="6100739" y="653998"/>
                  <a:pt x="6095265" y="653595"/>
                </a:cubicBezTo>
                <a:cubicBezTo>
                  <a:pt x="6084084" y="652786"/>
                  <a:pt x="6069910" y="649100"/>
                  <a:pt x="6070716" y="669615"/>
                </a:cubicBezTo>
                <a:lnTo>
                  <a:pt x="6070600" y="669615"/>
                </a:lnTo>
                <a:cubicBezTo>
                  <a:pt x="6071524" y="693816"/>
                  <a:pt x="6072101" y="718135"/>
                  <a:pt x="6070370" y="742339"/>
                </a:cubicBezTo>
                <a:cubicBezTo>
                  <a:pt x="6068989" y="762739"/>
                  <a:pt x="6075441" y="768847"/>
                  <a:pt x="6096303" y="768847"/>
                </a:cubicBezTo>
                <a:cubicBezTo>
                  <a:pt x="6117510" y="768847"/>
                  <a:pt x="6126960" y="763545"/>
                  <a:pt x="6123734" y="741418"/>
                </a:cubicBezTo>
                <a:cubicBezTo>
                  <a:pt x="6122349" y="732081"/>
                  <a:pt x="6123502" y="722400"/>
                  <a:pt x="6123502" y="712835"/>
                </a:cubicBezTo>
                <a:lnTo>
                  <a:pt x="6123388" y="712835"/>
                </a:lnTo>
                <a:cubicBezTo>
                  <a:pt x="6123388" y="698083"/>
                  <a:pt x="6123157" y="683329"/>
                  <a:pt x="6123388" y="668577"/>
                </a:cubicBezTo>
                <a:cubicBezTo>
                  <a:pt x="6123562" y="657053"/>
                  <a:pt x="6119266" y="653509"/>
                  <a:pt x="6113563" y="652744"/>
                </a:cubicBezTo>
                <a:close/>
                <a:moveTo>
                  <a:pt x="11392846" y="652672"/>
                </a:moveTo>
                <a:cubicBezTo>
                  <a:pt x="11383972" y="650885"/>
                  <a:pt x="11377749" y="651490"/>
                  <a:pt x="11373772" y="654949"/>
                </a:cubicBezTo>
                <a:lnTo>
                  <a:pt x="11368198" y="674284"/>
                </a:lnTo>
                <a:lnTo>
                  <a:pt x="11368182" y="674225"/>
                </a:lnTo>
                <a:lnTo>
                  <a:pt x="11368182" y="674340"/>
                </a:lnTo>
                <a:lnTo>
                  <a:pt x="11368198" y="674284"/>
                </a:lnTo>
                <a:lnTo>
                  <a:pt x="11373340" y="694063"/>
                </a:lnTo>
                <a:cubicBezTo>
                  <a:pt x="11377086" y="698140"/>
                  <a:pt x="11383280" y="699926"/>
                  <a:pt x="11393192" y="700157"/>
                </a:cubicBezTo>
                <a:cubicBezTo>
                  <a:pt x="11414860" y="700731"/>
                  <a:pt x="11416358" y="691281"/>
                  <a:pt x="11416819" y="673878"/>
                </a:cubicBezTo>
                <a:cubicBezTo>
                  <a:pt x="11417164" y="654863"/>
                  <a:pt x="11410594" y="648524"/>
                  <a:pt x="11392846" y="652672"/>
                </a:cubicBezTo>
                <a:close/>
                <a:moveTo>
                  <a:pt x="3020371" y="652672"/>
                </a:moveTo>
                <a:cubicBezTo>
                  <a:pt x="3011497" y="650885"/>
                  <a:pt x="3005274" y="651490"/>
                  <a:pt x="3001297" y="654949"/>
                </a:cubicBezTo>
                <a:lnTo>
                  <a:pt x="2995723" y="674284"/>
                </a:lnTo>
                <a:lnTo>
                  <a:pt x="2995707" y="674225"/>
                </a:lnTo>
                <a:lnTo>
                  <a:pt x="2995707" y="674340"/>
                </a:lnTo>
                <a:lnTo>
                  <a:pt x="2995723" y="674284"/>
                </a:lnTo>
                <a:lnTo>
                  <a:pt x="3000865" y="694063"/>
                </a:lnTo>
                <a:cubicBezTo>
                  <a:pt x="3004611" y="698140"/>
                  <a:pt x="3010805" y="699926"/>
                  <a:pt x="3020717" y="700157"/>
                </a:cubicBezTo>
                <a:cubicBezTo>
                  <a:pt x="3042385" y="700731"/>
                  <a:pt x="3043883" y="691281"/>
                  <a:pt x="3044344" y="673878"/>
                </a:cubicBezTo>
                <a:cubicBezTo>
                  <a:pt x="3044689" y="654863"/>
                  <a:pt x="3038119" y="648524"/>
                  <a:pt x="3020371" y="652672"/>
                </a:cubicBezTo>
                <a:close/>
                <a:moveTo>
                  <a:pt x="6163956" y="652557"/>
                </a:moveTo>
                <a:cubicBezTo>
                  <a:pt x="6143786" y="651405"/>
                  <a:pt x="6135603" y="657514"/>
                  <a:pt x="6138486" y="678142"/>
                </a:cubicBezTo>
                <a:cubicBezTo>
                  <a:pt x="6139868" y="688284"/>
                  <a:pt x="6138716" y="698889"/>
                  <a:pt x="6138716" y="709261"/>
                </a:cubicBezTo>
                <a:lnTo>
                  <a:pt x="6138716" y="709376"/>
                </a:lnTo>
                <a:cubicBezTo>
                  <a:pt x="6138716" y="722400"/>
                  <a:pt x="6139868" y="735539"/>
                  <a:pt x="6138486" y="748333"/>
                </a:cubicBezTo>
                <a:cubicBezTo>
                  <a:pt x="6136642" y="764698"/>
                  <a:pt x="6142980" y="769999"/>
                  <a:pt x="6158771" y="768270"/>
                </a:cubicBezTo>
                <a:cubicBezTo>
                  <a:pt x="6171562" y="766772"/>
                  <a:pt x="6187583" y="772996"/>
                  <a:pt x="6186315" y="749370"/>
                </a:cubicBezTo>
                <a:cubicBezTo>
                  <a:pt x="6185046" y="724359"/>
                  <a:pt x="6185279" y="699118"/>
                  <a:pt x="6186774" y="674110"/>
                </a:cubicBezTo>
                <a:cubicBezTo>
                  <a:pt x="6187929" y="655899"/>
                  <a:pt x="6179747" y="653364"/>
                  <a:pt x="6163956" y="652557"/>
                </a:cubicBezTo>
                <a:close/>
                <a:moveTo>
                  <a:pt x="9869108" y="652527"/>
                </a:moveTo>
                <a:cubicBezTo>
                  <a:pt x="9863445" y="651751"/>
                  <a:pt x="9856358" y="653768"/>
                  <a:pt x="9850883" y="653364"/>
                </a:cubicBezTo>
                <a:cubicBezTo>
                  <a:pt x="9839704" y="652557"/>
                  <a:pt x="9825528" y="648870"/>
                  <a:pt x="9826334" y="669384"/>
                </a:cubicBezTo>
                <a:cubicBezTo>
                  <a:pt x="9827256" y="694393"/>
                  <a:pt x="9827486" y="719633"/>
                  <a:pt x="9826104" y="744644"/>
                </a:cubicBezTo>
                <a:cubicBezTo>
                  <a:pt x="9825066" y="762393"/>
                  <a:pt x="9830484" y="767925"/>
                  <a:pt x="9849039" y="768617"/>
                </a:cubicBezTo>
                <a:cubicBezTo>
                  <a:pt x="9872666" y="769538"/>
                  <a:pt x="9882692" y="762739"/>
                  <a:pt x="9879234" y="738534"/>
                </a:cubicBezTo>
                <a:cubicBezTo>
                  <a:pt x="9877968" y="730007"/>
                  <a:pt x="9879004" y="721247"/>
                  <a:pt x="9879004" y="712603"/>
                </a:cubicBezTo>
                <a:lnTo>
                  <a:pt x="9878774" y="712603"/>
                </a:lnTo>
                <a:cubicBezTo>
                  <a:pt x="9878774" y="697852"/>
                  <a:pt x="9878428" y="683214"/>
                  <a:pt x="9878774" y="668461"/>
                </a:cubicBezTo>
                <a:cubicBezTo>
                  <a:pt x="9879004" y="656879"/>
                  <a:pt x="9874770" y="653306"/>
                  <a:pt x="9869108" y="652527"/>
                </a:cubicBezTo>
                <a:close/>
                <a:moveTo>
                  <a:pt x="1496633" y="652527"/>
                </a:moveTo>
                <a:cubicBezTo>
                  <a:pt x="1490970" y="651751"/>
                  <a:pt x="1483883" y="653768"/>
                  <a:pt x="1478408" y="653364"/>
                </a:cubicBezTo>
                <a:cubicBezTo>
                  <a:pt x="1467229" y="652557"/>
                  <a:pt x="1453053" y="648870"/>
                  <a:pt x="1453859" y="669384"/>
                </a:cubicBezTo>
                <a:cubicBezTo>
                  <a:pt x="1454781" y="694393"/>
                  <a:pt x="1455011" y="719633"/>
                  <a:pt x="1453629" y="744644"/>
                </a:cubicBezTo>
                <a:cubicBezTo>
                  <a:pt x="1452591" y="762393"/>
                  <a:pt x="1458009" y="767925"/>
                  <a:pt x="1476564" y="768617"/>
                </a:cubicBezTo>
                <a:cubicBezTo>
                  <a:pt x="1500191" y="769538"/>
                  <a:pt x="1510217" y="762739"/>
                  <a:pt x="1506759" y="738534"/>
                </a:cubicBezTo>
                <a:cubicBezTo>
                  <a:pt x="1505493" y="730007"/>
                  <a:pt x="1506529" y="721247"/>
                  <a:pt x="1506529" y="712603"/>
                </a:cubicBezTo>
                <a:lnTo>
                  <a:pt x="1506299" y="712603"/>
                </a:lnTo>
                <a:cubicBezTo>
                  <a:pt x="1506299" y="697852"/>
                  <a:pt x="1505953" y="683214"/>
                  <a:pt x="1506299" y="668461"/>
                </a:cubicBezTo>
                <a:cubicBezTo>
                  <a:pt x="1506529" y="656879"/>
                  <a:pt x="1502295" y="653306"/>
                  <a:pt x="1496633" y="652527"/>
                </a:cubicBezTo>
                <a:close/>
                <a:moveTo>
                  <a:pt x="8977385" y="652443"/>
                </a:moveTo>
                <a:cubicBezTo>
                  <a:pt x="8959520" y="648061"/>
                  <a:pt x="8953066" y="654516"/>
                  <a:pt x="8953412" y="673417"/>
                </a:cubicBezTo>
                <a:lnTo>
                  <a:pt x="8953296" y="673417"/>
                </a:lnTo>
                <a:cubicBezTo>
                  <a:pt x="8953642" y="691051"/>
                  <a:pt x="8955486" y="700849"/>
                  <a:pt x="8976923" y="699696"/>
                </a:cubicBezTo>
                <a:cubicBezTo>
                  <a:pt x="8993750" y="698774"/>
                  <a:pt x="9002280" y="696006"/>
                  <a:pt x="9001818" y="676645"/>
                </a:cubicBezTo>
                <a:cubicBezTo>
                  <a:pt x="9001356" y="658666"/>
                  <a:pt x="8998590" y="647372"/>
                  <a:pt x="8977385" y="652443"/>
                </a:cubicBezTo>
                <a:close/>
                <a:moveTo>
                  <a:pt x="604910" y="652443"/>
                </a:moveTo>
                <a:cubicBezTo>
                  <a:pt x="587045" y="648061"/>
                  <a:pt x="580591" y="654516"/>
                  <a:pt x="580937" y="673417"/>
                </a:cubicBezTo>
                <a:lnTo>
                  <a:pt x="580821" y="673417"/>
                </a:lnTo>
                <a:cubicBezTo>
                  <a:pt x="581167" y="691051"/>
                  <a:pt x="583011" y="700849"/>
                  <a:pt x="604448" y="699696"/>
                </a:cubicBezTo>
                <a:cubicBezTo>
                  <a:pt x="621275" y="698774"/>
                  <a:pt x="629805" y="696006"/>
                  <a:pt x="629343" y="676645"/>
                </a:cubicBezTo>
                <a:cubicBezTo>
                  <a:pt x="628881" y="658666"/>
                  <a:pt x="626115" y="647372"/>
                  <a:pt x="604910" y="652443"/>
                </a:cubicBezTo>
                <a:close/>
                <a:moveTo>
                  <a:pt x="5290803" y="652212"/>
                </a:moveTo>
                <a:cubicBezTo>
                  <a:pt x="5269368" y="647026"/>
                  <a:pt x="5266947" y="658436"/>
                  <a:pt x="5266023" y="676298"/>
                </a:cubicBezTo>
                <a:cubicBezTo>
                  <a:pt x="5264871" y="698774"/>
                  <a:pt x="5277435" y="698889"/>
                  <a:pt x="5293570" y="699811"/>
                </a:cubicBezTo>
                <a:cubicBezTo>
                  <a:pt x="5312472" y="700849"/>
                  <a:pt x="5313968" y="691281"/>
                  <a:pt x="5314430" y="676069"/>
                </a:cubicBezTo>
                <a:cubicBezTo>
                  <a:pt x="5315006" y="657859"/>
                  <a:pt x="5312010" y="646794"/>
                  <a:pt x="5290803" y="652212"/>
                </a:cubicBezTo>
                <a:close/>
                <a:moveTo>
                  <a:pt x="5021573" y="652212"/>
                </a:moveTo>
                <a:cubicBezTo>
                  <a:pt x="5009358" y="652097"/>
                  <a:pt x="4997255" y="649331"/>
                  <a:pt x="4998524" y="669498"/>
                </a:cubicBezTo>
                <a:cubicBezTo>
                  <a:pt x="5000137" y="695432"/>
                  <a:pt x="4999905" y="721478"/>
                  <a:pt x="4998524" y="747411"/>
                </a:cubicBezTo>
                <a:cubicBezTo>
                  <a:pt x="4997601" y="764122"/>
                  <a:pt x="5003939" y="766887"/>
                  <a:pt x="5019154" y="767695"/>
                </a:cubicBezTo>
                <a:lnTo>
                  <a:pt x="5019384" y="767579"/>
                </a:lnTo>
                <a:cubicBezTo>
                  <a:pt x="5040474" y="768617"/>
                  <a:pt x="5050154" y="762968"/>
                  <a:pt x="5046928" y="740611"/>
                </a:cubicBezTo>
                <a:cubicBezTo>
                  <a:pt x="5045546" y="731274"/>
                  <a:pt x="5046699" y="721594"/>
                  <a:pt x="5046699" y="712028"/>
                </a:cubicBezTo>
                <a:cubicBezTo>
                  <a:pt x="5046699" y="698198"/>
                  <a:pt x="5045776" y="684251"/>
                  <a:pt x="5046928" y="670537"/>
                </a:cubicBezTo>
                <a:cubicBezTo>
                  <a:pt x="5048774" y="649100"/>
                  <a:pt x="5034482" y="652212"/>
                  <a:pt x="5021573" y="652212"/>
                </a:cubicBezTo>
                <a:close/>
                <a:moveTo>
                  <a:pt x="8655816" y="652210"/>
                </a:moveTo>
                <a:cubicBezTo>
                  <a:pt x="8650068" y="651520"/>
                  <a:pt x="8642980" y="653420"/>
                  <a:pt x="8637504" y="652557"/>
                </a:cubicBezTo>
                <a:cubicBezTo>
                  <a:pt x="8625864" y="650714"/>
                  <a:pt x="8617912" y="653019"/>
                  <a:pt x="8618603" y="668346"/>
                </a:cubicBezTo>
                <a:lnTo>
                  <a:pt x="8618718" y="668461"/>
                </a:lnTo>
                <a:cubicBezTo>
                  <a:pt x="8619872" y="694279"/>
                  <a:pt x="8619986" y="720211"/>
                  <a:pt x="8618718" y="746028"/>
                </a:cubicBezTo>
                <a:cubicBezTo>
                  <a:pt x="8617912" y="762624"/>
                  <a:pt x="8622522" y="767925"/>
                  <a:pt x="8639924" y="767925"/>
                </a:cubicBezTo>
                <a:cubicBezTo>
                  <a:pt x="8659057" y="767810"/>
                  <a:pt x="8669429" y="764237"/>
                  <a:pt x="8666317" y="742453"/>
                </a:cubicBezTo>
                <a:cubicBezTo>
                  <a:pt x="8664819" y="732312"/>
                  <a:pt x="8666087" y="721824"/>
                  <a:pt x="8666087" y="711452"/>
                </a:cubicBezTo>
                <a:cubicBezTo>
                  <a:pt x="8666087" y="696699"/>
                  <a:pt x="8666202" y="682062"/>
                  <a:pt x="8666087" y="667425"/>
                </a:cubicBezTo>
                <a:cubicBezTo>
                  <a:pt x="8665972" y="656188"/>
                  <a:pt x="8661564" y="652903"/>
                  <a:pt x="8655816" y="652210"/>
                </a:cubicBezTo>
                <a:close/>
                <a:moveTo>
                  <a:pt x="283341" y="652210"/>
                </a:moveTo>
                <a:cubicBezTo>
                  <a:pt x="277593" y="651520"/>
                  <a:pt x="270505" y="653420"/>
                  <a:pt x="265029" y="652557"/>
                </a:cubicBezTo>
                <a:cubicBezTo>
                  <a:pt x="253389" y="650714"/>
                  <a:pt x="245437" y="653019"/>
                  <a:pt x="246128" y="668346"/>
                </a:cubicBezTo>
                <a:lnTo>
                  <a:pt x="246243" y="668461"/>
                </a:lnTo>
                <a:cubicBezTo>
                  <a:pt x="247397" y="694279"/>
                  <a:pt x="247511" y="720211"/>
                  <a:pt x="246243" y="746028"/>
                </a:cubicBezTo>
                <a:cubicBezTo>
                  <a:pt x="245437" y="762624"/>
                  <a:pt x="250047" y="767925"/>
                  <a:pt x="267449" y="767925"/>
                </a:cubicBezTo>
                <a:cubicBezTo>
                  <a:pt x="286582" y="767810"/>
                  <a:pt x="296954" y="764237"/>
                  <a:pt x="293842" y="742453"/>
                </a:cubicBezTo>
                <a:cubicBezTo>
                  <a:pt x="292344" y="732312"/>
                  <a:pt x="293612" y="721824"/>
                  <a:pt x="293612" y="711452"/>
                </a:cubicBezTo>
                <a:cubicBezTo>
                  <a:pt x="293612" y="696699"/>
                  <a:pt x="293727" y="682062"/>
                  <a:pt x="293612" y="667425"/>
                </a:cubicBezTo>
                <a:cubicBezTo>
                  <a:pt x="293497" y="656188"/>
                  <a:pt x="289089" y="652903"/>
                  <a:pt x="283341" y="652210"/>
                </a:cubicBezTo>
                <a:close/>
                <a:moveTo>
                  <a:pt x="8528808" y="652197"/>
                </a:moveTo>
                <a:cubicBezTo>
                  <a:pt x="8523059" y="651751"/>
                  <a:pt x="8515914" y="654228"/>
                  <a:pt x="8510727" y="653826"/>
                </a:cubicBezTo>
                <a:cubicBezTo>
                  <a:pt x="8500584" y="653019"/>
                  <a:pt x="8485025" y="646794"/>
                  <a:pt x="8486064" y="668577"/>
                </a:cubicBezTo>
                <a:cubicBezTo>
                  <a:pt x="8487216" y="692894"/>
                  <a:pt x="8487908" y="717328"/>
                  <a:pt x="8485832" y="741418"/>
                </a:cubicBezTo>
                <a:cubicBezTo>
                  <a:pt x="8483988" y="763085"/>
                  <a:pt x="8490788" y="769538"/>
                  <a:pt x="8512686" y="768732"/>
                </a:cubicBezTo>
                <a:lnTo>
                  <a:pt x="8512686" y="768847"/>
                </a:lnTo>
                <a:cubicBezTo>
                  <a:pt x="8531587" y="768156"/>
                  <a:pt x="8542076" y="765390"/>
                  <a:pt x="8538734" y="743607"/>
                </a:cubicBezTo>
                <a:cubicBezTo>
                  <a:pt x="8537236" y="733349"/>
                  <a:pt x="8538502" y="722745"/>
                  <a:pt x="8538502" y="712373"/>
                </a:cubicBezTo>
                <a:cubicBezTo>
                  <a:pt x="8538502" y="697621"/>
                  <a:pt x="8538042" y="682869"/>
                  <a:pt x="8538502" y="668117"/>
                </a:cubicBezTo>
                <a:cubicBezTo>
                  <a:pt x="8538906" y="656015"/>
                  <a:pt x="8534556" y="652644"/>
                  <a:pt x="8528808" y="652197"/>
                </a:cubicBezTo>
                <a:close/>
                <a:moveTo>
                  <a:pt x="156333" y="652197"/>
                </a:moveTo>
                <a:cubicBezTo>
                  <a:pt x="150584" y="651751"/>
                  <a:pt x="143439" y="654228"/>
                  <a:pt x="138252" y="653826"/>
                </a:cubicBezTo>
                <a:cubicBezTo>
                  <a:pt x="128109" y="653019"/>
                  <a:pt x="112550" y="646794"/>
                  <a:pt x="113589" y="668577"/>
                </a:cubicBezTo>
                <a:cubicBezTo>
                  <a:pt x="114741" y="692894"/>
                  <a:pt x="115433" y="717328"/>
                  <a:pt x="113357" y="741418"/>
                </a:cubicBezTo>
                <a:cubicBezTo>
                  <a:pt x="111513" y="763085"/>
                  <a:pt x="118313" y="769538"/>
                  <a:pt x="140211" y="768732"/>
                </a:cubicBezTo>
                <a:lnTo>
                  <a:pt x="140211" y="768847"/>
                </a:lnTo>
                <a:cubicBezTo>
                  <a:pt x="159112" y="768156"/>
                  <a:pt x="169601" y="765390"/>
                  <a:pt x="166259" y="743607"/>
                </a:cubicBezTo>
                <a:cubicBezTo>
                  <a:pt x="164761" y="733349"/>
                  <a:pt x="166027" y="722745"/>
                  <a:pt x="166027" y="712373"/>
                </a:cubicBezTo>
                <a:cubicBezTo>
                  <a:pt x="166027" y="697621"/>
                  <a:pt x="165567" y="682869"/>
                  <a:pt x="166027" y="668117"/>
                </a:cubicBezTo>
                <a:cubicBezTo>
                  <a:pt x="166431" y="656015"/>
                  <a:pt x="162081" y="652644"/>
                  <a:pt x="156333" y="652197"/>
                </a:cubicBezTo>
                <a:close/>
                <a:moveTo>
                  <a:pt x="12134150" y="652097"/>
                </a:moveTo>
                <a:cubicBezTo>
                  <a:pt x="12122279" y="653134"/>
                  <a:pt x="12107066" y="647254"/>
                  <a:pt x="12107988" y="669384"/>
                </a:cubicBezTo>
                <a:cubicBezTo>
                  <a:pt x="12109026" y="696121"/>
                  <a:pt x="12108795" y="722860"/>
                  <a:pt x="12108103" y="749598"/>
                </a:cubicBezTo>
                <a:cubicBezTo>
                  <a:pt x="12107758" y="763430"/>
                  <a:pt x="12113520" y="766542"/>
                  <a:pt x="12126428" y="767234"/>
                </a:cubicBezTo>
                <a:cubicBezTo>
                  <a:pt x="12146598" y="768385"/>
                  <a:pt x="12160313" y="766080"/>
                  <a:pt x="12155587" y="740496"/>
                </a:cubicBezTo>
                <a:lnTo>
                  <a:pt x="12155243" y="709543"/>
                </a:lnTo>
                <a:lnTo>
                  <a:pt x="12155587" y="670766"/>
                </a:lnTo>
                <a:cubicBezTo>
                  <a:pt x="12157662" y="652672"/>
                  <a:pt x="12148096" y="650829"/>
                  <a:pt x="12134150" y="652097"/>
                </a:cubicBezTo>
                <a:close/>
                <a:moveTo>
                  <a:pt x="6699534" y="652097"/>
                </a:moveTo>
                <a:cubicBezTo>
                  <a:pt x="6681670" y="647026"/>
                  <a:pt x="6673257" y="653134"/>
                  <a:pt x="6673833" y="673764"/>
                </a:cubicBezTo>
                <a:cubicBezTo>
                  <a:pt x="6674294" y="690359"/>
                  <a:pt x="6677175" y="699466"/>
                  <a:pt x="6696538" y="699233"/>
                </a:cubicBezTo>
                <a:cubicBezTo>
                  <a:pt x="6714170" y="699118"/>
                  <a:pt x="6723853" y="696121"/>
                  <a:pt x="6722239" y="675032"/>
                </a:cubicBezTo>
                <a:cubicBezTo>
                  <a:pt x="6721086" y="659473"/>
                  <a:pt x="6721894" y="646447"/>
                  <a:pt x="6699534" y="652212"/>
                </a:cubicBezTo>
                <a:close/>
                <a:moveTo>
                  <a:pt x="5425994" y="652097"/>
                </a:moveTo>
                <a:cubicBezTo>
                  <a:pt x="5405018" y="647254"/>
                  <a:pt x="5401906" y="658089"/>
                  <a:pt x="5401562" y="676298"/>
                </a:cubicBezTo>
                <a:lnTo>
                  <a:pt x="5401446" y="676298"/>
                </a:lnTo>
                <a:cubicBezTo>
                  <a:pt x="5401100" y="696006"/>
                  <a:pt x="5409628" y="698198"/>
                  <a:pt x="5426340" y="699348"/>
                </a:cubicBezTo>
                <a:cubicBezTo>
                  <a:pt x="5448239" y="700849"/>
                  <a:pt x="5449391" y="690474"/>
                  <a:pt x="5449967" y="673187"/>
                </a:cubicBezTo>
                <a:cubicBezTo>
                  <a:pt x="5450659" y="654056"/>
                  <a:pt x="5443742" y="647946"/>
                  <a:pt x="5425994" y="652097"/>
                </a:cubicBezTo>
                <a:close/>
                <a:moveTo>
                  <a:pt x="3761675" y="652097"/>
                </a:moveTo>
                <a:cubicBezTo>
                  <a:pt x="3749804" y="653134"/>
                  <a:pt x="3734591" y="647254"/>
                  <a:pt x="3735513" y="669384"/>
                </a:cubicBezTo>
                <a:cubicBezTo>
                  <a:pt x="3736551" y="696121"/>
                  <a:pt x="3736320" y="722860"/>
                  <a:pt x="3735628" y="749598"/>
                </a:cubicBezTo>
                <a:cubicBezTo>
                  <a:pt x="3735283" y="763430"/>
                  <a:pt x="3741045" y="766542"/>
                  <a:pt x="3753953" y="767234"/>
                </a:cubicBezTo>
                <a:cubicBezTo>
                  <a:pt x="3774123" y="768385"/>
                  <a:pt x="3787838" y="766080"/>
                  <a:pt x="3783112" y="740496"/>
                </a:cubicBezTo>
                <a:lnTo>
                  <a:pt x="3782768" y="709543"/>
                </a:lnTo>
                <a:lnTo>
                  <a:pt x="3783112" y="670766"/>
                </a:lnTo>
                <a:cubicBezTo>
                  <a:pt x="3785187" y="652672"/>
                  <a:pt x="3775621" y="650829"/>
                  <a:pt x="3761675" y="652097"/>
                </a:cubicBezTo>
                <a:close/>
                <a:moveTo>
                  <a:pt x="7839611" y="651981"/>
                </a:moveTo>
                <a:cubicBezTo>
                  <a:pt x="7823938" y="651174"/>
                  <a:pt x="7809531" y="648294"/>
                  <a:pt x="7810454" y="672496"/>
                </a:cubicBezTo>
                <a:cubicBezTo>
                  <a:pt x="7811146" y="691974"/>
                  <a:pt x="7814718" y="700964"/>
                  <a:pt x="7836499" y="699811"/>
                </a:cubicBezTo>
                <a:cubicBezTo>
                  <a:pt x="7854480" y="698889"/>
                  <a:pt x="7864967" y="697621"/>
                  <a:pt x="7864737" y="674685"/>
                </a:cubicBezTo>
                <a:cubicBezTo>
                  <a:pt x="7864506" y="653595"/>
                  <a:pt x="7856785" y="648639"/>
                  <a:pt x="7839611" y="651981"/>
                </a:cubicBezTo>
                <a:close/>
                <a:moveTo>
                  <a:pt x="6229996" y="651981"/>
                </a:moveTo>
                <a:cubicBezTo>
                  <a:pt x="6217894" y="652904"/>
                  <a:pt x="6203143" y="647602"/>
                  <a:pt x="6204180" y="669615"/>
                </a:cubicBezTo>
                <a:cubicBezTo>
                  <a:pt x="6205447" y="696239"/>
                  <a:pt x="6204988" y="723092"/>
                  <a:pt x="6204180" y="749831"/>
                </a:cubicBezTo>
                <a:cubicBezTo>
                  <a:pt x="6203950" y="756976"/>
                  <a:pt x="6205505" y="761097"/>
                  <a:pt x="6208675" y="763545"/>
                </a:cubicBezTo>
                <a:lnTo>
                  <a:pt x="6222768" y="767213"/>
                </a:lnTo>
                <a:lnTo>
                  <a:pt x="6222619" y="767234"/>
                </a:lnTo>
                <a:lnTo>
                  <a:pt x="6222849" y="767234"/>
                </a:lnTo>
                <a:lnTo>
                  <a:pt x="6222768" y="767213"/>
                </a:lnTo>
                <a:lnTo>
                  <a:pt x="6246592" y="763776"/>
                </a:lnTo>
                <a:cubicBezTo>
                  <a:pt x="6251837" y="760001"/>
                  <a:pt x="6253910" y="752885"/>
                  <a:pt x="6251548" y="740263"/>
                </a:cubicBezTo>
                <a:cubicBezTo>
                  <a:pt x="6249821" y="731044"/>
                  <a:pt x="6251317" y="721247"/>
                  <a:pt x="6251317" y="711796"/>
                </a:cubicBezTo>
                <a:cubicBezTo>
                  <a:pt x="6251317" y="697967"/>
                  <a:pt x="6250164" y="684021"/>
                  <a:pt x="6251664" y="670422"/>
                </a:cubicBezTo>
                <a:cubicBezTo>
                  <a:pt x="6253736" y="651981"/>
                  <a:pt x="6243596" y="650944"/>
                  <a:pt x="6229996" y="651981"/>
                </a:cubicBezTo>
                <a:close/>
                <a:moveTo>
                  <a:pt x="5150196" y="651981"/>
                </a:moveTo>
                <a:cubicBezTo>
                  <a:pt x="5140977" y="653595"/>
                  <a:pt x="5131178" y="652212"/>
                  <a:pt x="5121611" y="652212"/>
                </a:cubicBezTo>
                <a:cubicBezTo>
                  <a:pt x="5081885" y="652212"/>
                  <a:pt x="5062026" y="671651"/>
                  <a:pt x="5062026" y="710530"/>
                </a:cubicBezTo>
                <a:cubicBezTo>
                  <a:pt x="5062026" y="748178"/>
                  <a:pt x="5080776" y="767002"/>
                  <a:pt x="5118269" y="767002"/>
                </a:cubicBezTo>
                <a:cubicBezTo>
                  <a:pt x="5132100" y="767002"/>
                  <a:pt x="5146160" y="765851"/>
                  <a:pt x="5159876" y="767234"/>
                </a:cubicBezTo>
                <a:cubicBezTo>
                  <a:pt x="5177165" y="768962"/>
                  <a:pt x="5178085" y="759165"/>
                  <a:pt x="5176933" y="746719"/>
                </a:cubicBezTo>
                <a:cubicBezTo>
                  <a:pt x="5175781" y="735078"/>
                  <a:pt x="5182698" y="718942"/>
                  <a:pt x="5160221" y="719865"/>
                </a:cubicBezTo>
                <a:cubicBezTo>
                  <a:pt x="5139360" y="720672"/>
                  <a:pt x="5118615" y="719980"/>
                  <a:pt x="5097755" y="719980"/>
                </a:cubicBezTo>
                <a:cubicBezTo>
                  <a:pt x="5090725" y="719980"/>
                  <a:pt x="5083463" y="719980"/>
                  <a:pt x="5083233" y="709838"/>
                </a:cubicBezTo>
                <a:cubicBezTo>
                  <a:pt x="5083119" y="699811"/>
                  <a:pt x="5090147" y="699348"/>
                  <a:pt x="5097409" y="699348"/>
                </a:cubicBezTo>
                <a:cubicBezTo>
                  <a:pt x="5117347" y="699348"/>
                  <a:pt x="5137289" y="698774"/>
                  <a:pt x="5157225" y="699696"/>
                </a:cubicBezTo>
                <a:cubicBezTo>
                  <a:pt x="5171285" y="700387"/>
                  <a:pt x="5176703" y="696239"/>
                  <a:pt x="5177395" y="681023"/>
                </a:cubicBezTo>
                <a:cubicBezTo>
                  <a:pt x="5178433" y="660164"/>
                  <a:pt x="5175435" y="647372"/>
                  <a:pt x="5150196" y="651981"/>
                </a:cubicBezTo>
                <a:close/>
                <a:moveTo>
                  <a:pt x="10322957" y="651866"/>
                </a:moveTo>
                <a:lnTo>
                  <a:pt x="10322998" y="651878"/>
                </a:lnTo>
                <a:lnTo>
                  <a:pt x="10299792" y="655827"/>
                </a:lnTo>
                <a:cubicBezTo>
                  <a:pt x="10294460" y="658925"/>
                  <a:pt x="10292242" y="664889"/>
                  <a:pt x="10295182" y="676990"/>
                </a:cubicBezTo>
                <a:cubicBezTo>
                  <a:pt x="10292992" y="694164"/>
                  <a:pt x="10293684" y="706726"/>
                  <a:pt x="10316503" y="705343"/>
                </a:cubicBezTo>
                <a:cubicBezTo>
                  <a:pt x="10334828" y="704191"/>
                  <a:pt x="10348888" y="703615"/>
                  <a:pt x="10347968" y="679181"/>
                </a:cubicBezTo>
                <a:cubicBezTo>
                  <a:pt x="10347622" y="670306"/>
                  <a:pt x="10347190" y="663074"/>
                  <a:pt x="10343934" y="658262"/>
                </a:cubicBezTo>
                <a:lnTo>
                  <a:pt x="10322998" y="651878"/>
                </a:lnTo>
                <a:lnTo>
                  <a:pt x="10323072" y="651866"/>
                </a:lnTo>
                <a:close/>
                <a:moveTo>
                  <a:pt x="1950482" y="651866"/>
                </a:moveTo>
                <a:lnTo>
                  <a:pt x="1950523" y="651878"/>
                </a:lnTo>
                <a:lnTo>
                  <a:pt x="1927317" y="655827"/>
                </a:lnTo>
                <a:cubicBezTo>
                  <a:pt x="1921985" y="658925"/>
                  <a:pt x="1919767" y="664889"/>
                  <a:pt x="1922707" y="676990"/>
                </a:cubicBezTo>
                <a:cubicBezTo>
                  <a:pt x="1920517" y="694164"/>
                  <a:pt x="1921209" y="706726"/>
                  <a:pt x="1944028" y="705343"/>
                </a:cubicBezTo>
                <a:cubicBezTo>
                  <a:pt x="1962353" y="704191"/>
                  <a:pt x="1976413" y="703615"/>
                  <a:pt x="1975493" y="679181"/>
                </a:cubicBezTo>
                <a:cubicBezTo>
                  <a:pt x="1975147" y="670306"/>
                  <a:pt x="1974715" y="663074"/>
                  <a:pt x="1971459" y="658262"/>
                </a:cubicBezTo>
                <a:lnTo>
                  <a:pt x="1950523" y="651878"/>
                </a:lnTo>
                <a:lnTo>
                  <a:pt x="1950597" y="651866"/>
                </a:lnTo>
                <a:close/>
                <a:moveTo>
                  <a:pt x="11528844" y="651751"/>
                </a:moveTo>
                <a:cubicBezTo>
                  <a:pt x="11512363" y="651866"/>
                  <a:pt x="11503374" y="653941"/>
                  <a:pt x="11503835" y="673993"/>
                </a:cubicBezTo>
                <a:cubicBezTo>
                  <a:pt x="11504294" y="692320"/>
                  <a:pt x="11507984" y="699926"/>
                  <a:pt x="11528498" y="700157"/>
                </a:cubicBezTo>
                <a:cubicBezTo>
                  <a:pt x="11549244" y="700272"/>
                  <a:pt x="11555007" y="692779"/>
                  <a:pt x="11551319" y="673993"/>
                </a:cubicBezTo>
                <a:cubicBezTo>
                  <a:pt x="11556620" y="653941"/>
                  <a:pt x="11545787" y="651636"/>
                  <a:pt x="11528844" y="651751"/>
                </a:cubicBezTo>
                <a:close/>
                <a:moveTo>
                  <a:pt x="11459576" y="651751"/>
                </a:moveTo>
                <a:lnTo>
                  <a:pt x="11459634" y="651764"/>
                </a:lnTo>
                <a:lnTo>
                  <a:pt x="11440230" y="656101"/>
                </a:lnTo>
                <a:cubicBezTo>
                  <a:pt x="11436240" y="659472"/>
                  <a:pt x="11435088" y="665408"/>
                  <a:pt x="11437796" y="675838"/>
                </a:cubicBezTo>
                <a:cubicBezTo>
                  <a:pt x="11431801" y="695432"/>
                  <a:pt x="11441484" y="700041"/>
                  <a:pt x="11460615" y="700041"/>
                </a:cubicBezTo>
                <a:cubicBezTo>
                  <a:pt x="11478709" y="700157"/>
                  <a:pt x="11484356" y="694739"/>
                  <a:pt x="11484934" y="676415"/>
                </a:cubicBezTo>
                <a:cubicBezTo>
                  <a:pt x="11485280" y="666330"/>
                  <a:pt x="11483666" y="660049"/>
                  <a:pt x="11479602" y="656346"/>
                </a:cubicBezTo>
                <a:lnTo>
                  <a:pt x="11459634" y="651764"/>
                </a:lnTo>
                <a:lnTo>
                  <a:pt x="11459693" y="651751"/>
                </a:lnTo>
                <a:close/>
                <a:moveTo>
                  <a:pt x="11057231" y="651751"/>
                </a:moveTo>
                <a:cubicBezTo>
                  <a:pt x="11042825" y="651174"/>
                  <a:pt x="11032106" y="651866"/>
                  <a:pt x="11033374" y="671688"/>
                </a:cubicBezTo>
                <a:cubicBezTo>
                  <a:pt x="11034872" y="696584"/>
                  <a:pt x="11034526" y="721709"/>
                  <a:pt x="11033374" y="746719"/>
                </a:cubicBezTo>
                <a:cubicBezTo>
                  <a:pt x="11032566" y="763200"/>
                  <a:pt x="11039366" y="766080"/>
                  <a:pt x="11054350" y="767234"/>
                </a:cubicBezTo>
                <a:lnTo>
                  <a:pt x="11054580" y="767349"/>
                </a:lnTo>
                <a:cubicBezTo>
                  <a:pt x="11076362" y="768962"/>
                  <a:pt x="11084314" y="762047"/>
                  <a:pt x="11081204" y="740379"/>
                </a:cubicBezTo>
                <a:cubicBezTo>
                  <a:pt x="11079820" y="730237"/>
                  <a:pt x="11080972" y="719750"/>
                  <a:pt x="11080972" y="709376"/>
                </a:cubicBezTo>
                <a:cubicBezTo>
                  <a:pt x="11080858" y="696354"/>
                  <a:pt x="11079474" y="683214"/>
                  <a:pt x="11081204" y="670537"/>
                </a:cubicBezTo>
                <a:cubicBezTo>
                  <a:pt x="11084201" y="648755"/>
                  <a:pt x="11070024" y="652212"/>
                  <a:pt x="11057231" y="651751"/>
                </a:cubicBezTo>
                <a:close/>
                <a:moveTo>
                  <a:pt x="9046882" y="651751"/>
                </a:moveTo>
                <a:cubicBezTo>
                  <a:pt x="9028441" y="651405"/>
                  <a:pt x="9020950" y="655324"/>
                  <a:pt x="9020950" y="675838"/>
                </a:cubicBezTo>
                <a:cubicBezTo>
                  <a:pt x="9020950" y="696699"/>
                  <a:pt x="9029709" y="699696"/>
                  <a:pt x="9047458" y="700272"/>
                </a:cubicBezTo>
                <a:cubicBezTo>
                  <a:pt x="9067281" y="700849"/>
                  <a:pt x="9071891" y="691974"/>
                  <a:pt x="9068434" y="673533"/>
                </a:cubicBezTo>
                <a:lnTo>
                  <a:pt x="9068319" y="673649"/>
                </a:lnTo>
                <a:cubicBezTo>
                  <a:pt x="9074081" y="655554"/>
                  <a:pt x="9064631" y="651981"/>
                  <a:pt x="9046882" y="651751"/>
                </a:cubicBezTo>
                <a:close/>
                <a:moveTo>
                  <a:pt x="3156369" y="651751"/>
                </a:moveTo>
                <a:cubicBezTo>
                  <a:pt x="3139888" y="651866"/>
                  <a:pt x="3130899" y="653941"/>
                  <a:pt x="3131360" y="673993"/>
                </a:cubicBezTo>
                <a:cubicBezTo>
                  <a:pt x="3131819" y="692320"/>
                  <a:pt x="3135509" y="699926"/>
                  <a:pt x="3156023" y="700157"/>
                </a:cubicBezTo>
                <a:cubicBezTo>
                  <a:pt x="3176769" y="700272"/>
                  <a:pt x="3182532" y="692779"/>
                  <a:pt x="3178844" y="673993"/>
                </a:cubicBezTo>
                <a:cubicBezTo>
                  <a:pt x="3184145" y="653941"/>
                  <a:pt x="3173312" y="651636"/>
                  <a:pt x="3156369" y="651751"/>
                </a:cubicBezTo>
                <a:close/>
                <a:moveTo>
                  <a:pt x="3087101" y="651751"/>
                </a:moveTo>
                <a:lnTo>
                  <a:pt x="3087159" y="651764"/>
                </a:lnTo>
                <a:lnTo>
                  <a:pt x="3067755" y="656101"/>
                </a:lnTo>
                <a:cubicBezTo>
                  <a:pt x="3063765" y="659472"/>
                  <a:pt x="3062613" y="665408"/>
                  <a:pt x="3065321" y="675838"/>
                </a:cubicBezTo>
                <a:cubicBezTo>
                  <a:pt x="3059326" y="695432"/>
                  <a:pt x="3069009" y="700041"/>
                  <a:pt x="3088140" y="700041"/>
                </a:cubicBezTo>
                <a:cubicBezTo>
                  <a:pt x="3106234" y="700157"/>
                  <a:pt x="3111881" y="694739"/>
                  <a:pt x="3112459" y="676415"/>
                </a:cubicBezTo>
                <a:cubicBezTo>
                  <a:pt x="3112805" y="666330"/>
                  <a:pt x="3111191" y="660049"/>
                  <a:pt x="3107127" y="656346"/>
                </a:cubicBezTo>
                <a:lnTo>
                  <a:pt x="3087159" y="651764"/>
                </a:lnTo>
                <a:lnTo>
                  <a:pt x="3087218" y="651751"/>
                </a:lnTo>
                <a:close/>
                <a:moveTo>
                  <a:pt x="2684756" y="651751"/>
                </a:moveTo>
                <a:cubicBezTo>
                  <a:pt x="2670350" y="651174"/>
                  <a:pt x="2659631" y="651866"/>
                  <a:pt x="2660899" y="671688"/>
                </a:cubicBezTo>
                <a:cubicBezTo>
                  <a:pt x="2662397" y="696584"/>
                  <a:pt x="2662051" y="721709"/>
                  <a:pt x="2660899" y="746719"/>
                </a:cubicBezTo>
                <a:cubicBezTo>
                  <a:pt x="2660091" y="763200"/>
                  <a:pt x="2666891" y="766080"/>
                  <a:pt x="2681875" y="767234"/>
                </a:cubicBezTo>
                <a:lnTo>
                  <a:pt x="2682105" y="767349"/>
                </a:lnTo>
                <a:cubicBezTo>
                  <a:pt x="2703887" y="768962"/>
                  <a:pt x="2711839" y="762047"/>
                  <a:pt x="2708729" y="740379"/>
                </a:cubicBezTo>
                <a:cubicBezTo>
                  <a:pt x="2707345" y="730237"/>
                  <a:pt x="2708497" y="719750"/>
                  <a:pt x="2708497" y="709376"/>
                </a:cubicBezTo>
                <a:cubicBezTo>
                  <a:pt x="2708383" y="696354"/>
                  <a:pt x="2706999" y="683214"/>
                  <a:pt x="2708729" y="670537"/>
                </a:cubicBezTo>
                <a:cubicBezTo>
                  <a:pt x="2711726" y="648755"/>
                  <a:pt x="2697549" y="652212"/>
                  <a:pt x="2684756" y="651751"/>
                </a:cubicBezTo>
                <a:close/>
                <a:moveTo>
                  <a:pt x="674407" y="651751"/>
                </a:moveTo>
                <a:cubicBezTo>
                  <a:pt x="655966" y="651405"/>
                  <a:pt x="648475" y="655324"/>
                  <a:pt x="648475" y="675838"/>
                </a:cubicBezTo>
                <a:cubicBezTo>
                  <a:pt x="648475" y="696699"/>
                  <a:pt x="657234" y="699696"/>
                  <a:pt x="674983" y="700272"/>
                </a:cubicBezTo>
                <a:cubicBezTo>
                  <a:pt x="694806" y="700849"/>
                  <a:pt x="699416" y="691974"/>
                  <a:pt x="695959" y="673533"/>
                </a:cubicBezTo>
                <a:lnTo>
                  <a:pt x="695844" y="673649"/>
                </a:lnTo>
                <a:cubicBezTo>
                  <a:pt x="701606" y="655554"/>
                  <a:pt x="692156" y="651981"/>
                  <a:pt x="674407" y="651751"/>
                </a:cubicBezTo>
                <a:close/>
                <a:moveTo>
                  <a:pt x="9790606" y="651636"/>
                </a:moveTo>
                <a:cubicBezTo>
                  <a:pt x="9777928" y="653249"/>
                  <a:pt x="9761678" y="646447"/>
                  <a:pt x="9763061" y="670305"/>
                </a:cubicBezTo>
                <a:cubicBezTo>
                  <a:pt x="9764444" y="696121"/>
                  <a:pt x="9763982" y="722054"/>
                  <a:pt x="9763061" y="747986"/>
                </a:cubicBezTo>
                <a:cubicBezTo>
                  <a:pt x="9762484" y="763200"/>
                  <a:pt x="9768940" y="765851"/>
                  <a:pt x="9782768" y="767118"/>
                </a:cubicBezTo>
                <a:cubicBezTo>
                  <a:pt x="9805704" y="769308"/>
                  <a:pt x="9814348" y="761817"/>
                  <a:pt x="9810660" y="738882"/>
                </a:cubicBezTo>
                <a:cubicBezTo>
                  <a:pt x="9809162" y="729661"/>
                  <a:pt x="9810430" y="719865"/>
                  <a:pt x="9810430" y="710413"/>
                </a:cubicBezTo>
                <a:lnTo>
                  <a:pt x="9810660" y="710413"/>
                </a:lnTo>
                <a:cubicBezTo>
                  <a:pt x="9810660" y="697506"/>
                  <a:pt x="9809507" y="684366"/>
                  <a:pt x="9810890" y="671573"/>
                </a:cubicBezTo>
                <a:cubicBezTo>
                  <a:pt x="9812619" y="655209"/>
                  <a:pt x="9806396" y="649677"/>
                  <a:pt x="9790606" y="651636"/>
                </a:cubicBezTo>
                <a:close/>
                <a:moveTo>
                  <a:pt x="7905191" y="651636"/>
                </a:moveTo>
                <a:lnTo>
                  <a:pt x="7905245" y="651643"/>
                </a:lnTo>
                <a:lnTo>
                  <a:pt x="7885770" y="654114"/>
                </a:lnTo>
                <a:cubicBezTo>
                  <a:pt x="7880930" y="656678"/>
                  <a:pt x="7878164" y="662065"/>
                  <a:pt x="7878682" y="673533"/>
                </a:cubicBezTo>
                <a:cubicBezTo>
                  <a:pt x="7879490" y="693127"/>
                  <a:pt x="7883293" y="703269"/>
                  <a:pt x="7904385" y="698426"/>
                </a:cubicBezTo>
                <a:cubicBezTo>
                  <a:pt x="7922939" y="701771"/>
                  <a:pt x="7932275" y="698198"/>
                  <a:pt x="7932620" y="675377"/>
                </a:cubicBezTo>
                <a:cubicBezTo>
                  <a:pt x="7932793" y="663794"/>
                  <a:pt x="7930259" y="657772"/>
                  <a:pt x="7925518" y="654690"/>
                </a:cubicBezTo>
                <a:lnTo>
                  <a:pt x="7905245" y="651643"/>
                </a:lnTo>
                <a:lnTo>
                  <a:pt x="7905306" y="651636"/>
                </a:lnTo>
                <a:close/>
                <a:moveTo>
                  <a:pt x="1418131" y="651636"/>
                </a:moveTo>
                <a:cubicBezTo>
                  <a:pt x="1405453" y="653249"/>
                  <a:pt x="1389203" y="646447"/>
                  <a:pt x="1390586" y="670305"/>
                </a:cubicBezTo>
                <a:cubicBezTo>
                  <a:pt x="1391969" y="696121"/>
                  <a:pt x="1391507" y="722054"/>
                  <a:pt x="1390586" y="747986"/>
                </a:cubicBezTo>
                <a:cubicBezTo>
                  <a:pt x="1390009" y="763200"/>
                  <a:pt x="1396465" y="765851"/>
                  <a:pt x="1410293" y="767118"/>
                </a:cubicBezTo>
                <a:cubicBezTo>
                  <a:pt x="1433229" y="769308"/>
                  <a:pt x="1441873" y="761817"/>
                  <a:pt x="1438185" y="738882"/>
                </a:cubicBezTo>
                <a:cubicBezTo>
                  <a:pt x="1436687" y="729661"/>
                  <a:pt x="1437955" y="719865"/>
                  <a:pt x="1437955" y="710413"/>
                </a:cubicBezTo>
                <a:lnTo>
                  <a:pt x="1438185" y="710413"/>
                </a:lnTo>
                <a:cubicBezTo>
                  <a:pt x="1438185" y="697506"/>
                  <a:pt x="1437032" y="684366"/>
                  <a:pt x="1438415" y="671573"/>
                </a:cubicBezTo>
                <a:cubicBezTo>
                  <a:pt x="1440144" y="655209"/>
                  <a:pt x="1433921" y="649677"/>
                  <a:pt x="1418131" y="651636"/>
                </a:cubicBezTo>
                <a:close/>
                <a:moveTo>
                  <a:pt x="9113382" y="651521"/>
                </a:moveTo>
                <a:lnTo>
                  <a:pt x="9113382" y="651636"/>
                </a:lnTo>
                <a:cubicBezTo>
                  <a:pt x="9098054" y="652904"/>
                  <a:pt x="9084570" y="651636"/>
                  <a:pt x="9089986" y="673072"/>
                </a:cubicBezTo>
                <a:cubicBezTo>
                  <a:pt x="9087220" y="690474"/>
                  <a:pt x="9089870" y="701424"/>
                  <a:pt x="9112115" y="699926"/>
                </a:cubicBezTo>
                <a:cubicBezTo>
                  <a:pt x="9128480" y="698774"/>
                  <a:pt x="9137816" y="697161"/>
                  <a:pt x="9137470" y="677220"/>
                </a:cubicBezTo>
                <a:cubicBezTo>
                  <a:pt x="9137240" y="659242"/>
                  <a:pt x="9134588" y="649790"/>
                  <a:pt x="9113382" y="651521"/>
                </a:cubicBezTo>
                <a:close/>
                <a:moveTo>
                  <a:pt x="5492610" y="651521"/>
                </a:moveTo>
                <a:cubicBezTo>
                  <a:pt x="5475437" y="649444"/>
                  <a:pt x="5462992" y="649559"/>
                  <a:pt x="5463222" y="673993"/>
                </a:cubicBezTo>
                <a:cubicBezTo>
                  <a:pt x="5463452" y="695891"/>
                  <a:pt x="5471979" y="699581"/>
                  <a:pt x="5490879" y="699811"/>
                </a:cubicBezTo>
                <a:cubicBezTo>
                  <a:pt x="5510128" y="700041"/>
                  <a:pt x="5518656" y="695891"/>
                  <a:pt x="5518656" y="674110"/>
                </a:cubicBezTo>
                <a:cubicBezTo>
                  <a:pt x="5518656" y="653134"/>
                  <a:pt x="5510475" y="648294"/>
                  <a:pt x="5492610" y="651521"/>
                </a:cubicBezTo>
                <a:close/>
                <a:moveTo>
                  <a:pt x="740907" y="651521"/>
                </a:moveTo>
                <a:lnTo>
                  <a:pt x="740907" y="651636"/>
                </a:lnTo>
                <a:cubicBezTo>
                  <a:pt x="725579" y="652904"/>
                  <a:pt x="712095" y="651636"/>
                  <a:pt x="717511" y="673072"/>
                </a:cubicBezTo>
                <a:cubicBezTo>
                  <a:pt x="714745" y="690474"/>
                  <a:pt x="717395" y="701424"/>
                  <a:pt x="739640" y="699926"/>
                </a:cubicBezTo>
                <a:cubicBezTo>
                  <a:pt x="756005" y="698774"/>
                  <a:pt x="765341" y="697161"/>
                  <a:pt x="764995" y="677220"/>
                </a:cubicBezTo>
                <a:cubicBezTo>
                  <a:pt x="764765" y="659242"/>
                  <a:pt x="762113" y="649790"/>
                  <a:pt x="740907" y="651521"/>
                </a:cubicBezTo>
                <a:close/>
                <a:moveTo>
                  <a:pt x="5219808" y="651405"/>
                </a:moveTo>
                <a:cubicBezTo>
                  <a:pt x="5201597" y="651405"/>
                  <a:pt x="5193529" y="656246"/>
                  <a:pt x="5198142" y="674915"/>
                </a:cubicBezTo>
                <a:cubicBezTo>
                  <a:pt x="5193300" y="695432"/>
                  <a:pt x="5203096" y="699926"/>
                  <a:pt x="5221882" y="699926"/>
                </a:cubicBezTo>
                <a:cubicBezTo>
                  <a:pt x="5240554" y="699926"/>
                  <a:pt x="5244819" y="693012"/>
                  <a:pt x="5245622" y="675492"/>
                </a:cubicBezTo>
                <a:cubicBezTo>
                  <a:pt x="5246546" y="654632"/>
                  <a:pt x="5237903" y="651405"/>
                  <a:pt x="5219808" y="651405"/>
                </a:cubicBezTo>
                <a:close/>
                <a:moveTo>
                  <a:pt x="10996032" y="651290"/>
                </a:moveTo>
                <a:cubicBezTo>
                  <a:pt x="10974940" y="650251"/>
                  <a:pt x="10962724" y="653826"/>
                  <a:pt x="10967219" y="678604"/>
                </a:cubicBezTo>
                <a:cubicBezTo>
                  <a:pt x="10968832" y="687824"/>
                  <a:pt x="10967449" y="697621"/>
                  <a:pt x="10967449" y="707071"/>
                </a:cubicBezTo>
                <a:lnTo>
                  <a:pt x="10967566" y="707186"/>
                </a:lnTo>
                <a:cubicBezTo>
                  <a:pt x="10967566" y="721017"/>
                  <a:pt x="10968717" y="734962"/>
                  <a:pt x="10967219" y="748563"/>
                </a:cubicBezTo>
                <a:cubicBezTo>
                  <a:pt x="10965144" y="767234"/>
                  <a:pt x="10975748" y="767579"/>
                  <a:pt x="10989116" y="766772"/>
                </a:cubicBezTo>
                <a:cubicBezTo>
                  <a:pt x="11001334" y="765966"/>
                  <a:pt x="11015970" y="770806"/>
                  <a:pt x="11014818" y="748909"/>
                </a:cubicBezTo>
                <a:cubicBezTo>
                  <a:pt x="11013550" y="723092"/>
                  <a:pt x="11013896" y="697045"/>
                  <a:pt x="11014703" y="671228"/>
                </a:cubicBezTo>
                <a:cubicBezTo>
                  <a:pt x="11015163" y="657283"/>
                  <a:pt x="11011245" y="651981"/>
                  <a:pt x="10996032" y="651290"/>
                </a:cubicBezTo>
                <a:close/>
                <a:moveTo>
                  <a:pt x="9732879" y="651290"/>
                </a:moveTo>
                <a:cubicBezTo>
                  <a:pt x="9727506" y="650771"/>
                  <a:pt x="9720878" y="652788"/>
                  <a:pt x="9715807" y="652212"/>
                </a:cubicBezTo>
                <a:cubicBezTo>
                  <a:pt x="9706011" y="651059"/>
                  <a:pt x="9694716" y="648755"/>
                  <a:pt x="9695292" y="666041"/>
                </a:cubicBezTo>
                <a:cubicBezTo>
                  <a:pt x="9696330" y="695316"/>
                  <a:pt x="9695638" y="724705"/>
                  <a:pt x="9695638" y="754095"/>
                </a:cubicBezTo>
                <a:cubicBezTo>
                  <a:pt x="9695638" y="760548"/>
                  <a:pt x="9696214" y="764929"/>
                  <a:pt x="9704628" y="766772"/>
                </a:cubicBezTo>
                <a:cubicBezTo>
                  <a:pt x="9732750" y="772996"/>
                  <a:pt x="9742660" y="766080"/>
                  <a:pt x="9742660" y="738074"/>
                </a:cubicBezTo>
                <a:cubicBezTo>
                  <a:pt x="9742660" y="728624"/>
                  <a:pt x="9742660" y="719058"/>
                  <a:pt x="9742660" y="709608"/>
                </a:cubicBezTo>
                <a:lnTo>
                  <a:pt x="9742430" y="709608"/>
                </a:lnTo>
                <a:cubicBezTo>
                  <a:pt x="9742430" y="694971"/>
                  <a:pt x="9742430" y="680217"/>
                  <a:pt x="9742430" y="665581"/>
                </a:cubicBezTo>
                <a:cubicBezTo>
                  <a:pt x="9742372" y="654863"/>
                  <a:pt x="9738252" y="651809"/>
                  <a:pt x="9732879" y="651290"/>
                </a:cubicBezTo>
                <a:close/>
                <a:moveTo>
                  <a:pt x="2623557" y="651290"/>
                </a:moveTo>
                <a:cubicBezTo>
                  <a:pt x="2602465" y="650251"/>
                  <a:pt x="2590249" y="653826"/>
                  <a:pt x="2594744" y="678604"/>
                </a:cubicBezTo>
                <a:cubicBezTo>
                  <a:pt x="2596357" y="687824"/>
                  <a:pt x="2594974" y="697621"/>
                  <a:pt x="2594974" y="707071"/>
                </a:cubicBezTo>
                <a:lnTo>
                  <a:pt x="2595091" y="707186"/>
                </a:lnTo>
                <a:cubicBezTo>
                  <a:pt x="2595091" y="721017"/>
                  <a:pt x="2596242" y="734962"/>
                  <a:pt x="2594744" y="748563"/>
                </a:cubicBezTo>
                <a:cubicBezTo>
                  <a:pt x="2592669" y="767234"/>
                  <a:pt x="2603273" y="767579"/>
                  <a:pt x="2616641" y="766772"/>
                </a:cubicBezTo>
                <a:cubicBezTo>
                  <a:pt x="2628859" y="765966"/>
                  <a:pt x="2643495" y="770806"/>
                  <a:pt x="2642343" y="748909"/>
                </a:cubicBezTo>
                <a:cubicBezTo>
                  <a:pt x="2641075" y="723092"/>
                  <a:pt x="2641421" y="697045"/>
                  <a:pt x="2642228" y="671228"/>
                </a:cubicBezTo>
                <a:cubicBezTo>
                  <a:pt x="2642688" y="657283"/>
                  <a:pt x="2638770" y="651981"/>
                  <a:pt x="2623557" y="651290"/>
                </a:cubicBezTo>
                <a:close/>
                <a:moveTo>
                  <a:pt x="1360404" y="651290"/>
                </a:moveTo>
                <a:cubicBezTo>
                  <a:pt x="1355031" y="650771"/>
                  <a:pt x="1348403" y="652788"/>
                  <a:pt x="1343332" y="652212"/>
                </a:cubicBezTo>
                <a:cubicBezTo>
                  <a:pt x="1333536" y="651059"/>
                  <a:pt x="1322241" y="648755"/>
                  <a:pt x="1322817" y="666041"/>
                </a:cubicBezTo>
                <a:cubicBezTo>
                  <a:pt x="1323855" y="695316"/>
                  <a:pt x="1323163" y="724705"/>
                  <a:pt x="1323163" y="754095"/>
                </a:cubicBezTo>
                <a:cubicBezTo>
                  <a:pt x="1323163" y="760548"/>
                  <a:pt x="1323739" y="764929"/>
                  <a:pt x="1332153" y="766772"/>
                </a:cubicBezTo>
                <a:cubicBezTo>
                  <a:pt x="1360275" y="772996"/>
                  <a:pt x="1370185" y="766080"/>
                  <a:pt x="1370185" y="738074"/>
                </a:cubicBezTo>
                <a:cubicBezTo>
                  <a:pt x="1370185" y="728624"/>
                  <a:pt x="1370185" y="719058"/>
                  <a:pt x="1370185" y="709608"/>
                </a:cubicBezTo>
                <a:lnTo>
                  <a:pt x="1369955" y="709608"/>
                </a:lnTo>
                <a:cubicBezTo>
                  <a:pt x="1369955" y="694971"/>
                  <a:pt x="1369955" y="680217"/>
                  <a:pt x="1369955" y="665581"/>
                </a:cubicBezTo>
                <a:cubicBezTo>
                  <a:pt x="1369897" y="654863"/>
                  <a:pt x="1365777" y="651809"/>
                  <a:pt x="1360404" y="651290"/>
                </a:cubicBezTo>
                <a:close/>
                <a:moveTo>
                  <a:pt x="10909334" y="651232"/>
                </a:moveTo>
                <a:cubicBezTo>
                  <a:pt x="10903917" y="651722"/>
                  <a:pt x="10899738" y="654747"/>
                  <a:pt x="10899680" y="665466"/>
                </a:cubicBezTo>
                <a:cubicBezTo>
                  <a:pt x="10899680" y="694856"/>
                  <a:pt x="10899680" y="724244"/>
                  <a:pt x="10899680" y="753634"/>
                </a:cubicBezTo>
                <a:cubicBezTo>
                  <a:pt x="10899680" y="760203"/>
                  <a:pt x="10901295" y="764583"/>
                  <a:pt x="10909017" y="766657"/>
                </a:cubicBezTo>
                <a:cubicBezTo>
                  <a:pt x="10935640" y="773688"/>
                  <a:pt x="10946818" y="765735"/>
                  <a:pt x="10946818" y="738649"/>
                </a:cubicBezTo>
                <a:cubicBezTo>
                  <a:pt x="10946818" y="729199"/>
                  <a:pt x="10946818" y="719750"/>
                  <a:pt x="10946818" y="710183"/>
                </a:cubicBezTo>
                <a:lnTo>
                  <a:pt x="10946704" y="710068"/>
                </a:lnTo>
                <a:cubicBezTo>
                  <a:pt x="10946704" y="695432"/>
                  <a:pt x="10946012" y="680679"/>
                  <a:pt x="10946935" y="666041"/>
                </a:cubicBezTo>
                <a:cubicBezTo>
                  <a:pt x="10948086" y="648639"/>
                  <a:pt x="10936100" y="651059"/>
                  <a:pt x="10926419" y="652212"/>
                </a:cubicBezTo>
                <a:cubicBezTo>
                  <a:pt x="10921406" y="652788"/>
                  <a:pt x="10914750" y="650741"/>
                  <a:pt x="10909334" y="651232"/>
                </a:cubicBezTo>
                <a:close/>
                <a:moveTo>
                  <a:pt x="2536859" y="651232"/>
                </a:moveTo>
                <a:cubicBezTo>
                  <a:pt x="2531442" y="651722"/>
                  <a:pt x="2527263" y="654747"/>
                  <a:pt x="2527205" y="665466"/>
                </a:cubicBezTo>
                <a:cubicBezTo>
                  <a:pt x="2527205" y="694856"/>
                  <a:pt x="2527205" y="724244"/>
                  <a:pt x="2527205" y="753634"/>
                </a:cubicBezTo>
                <a:cubicBezTo>
                  <a:pt x="2527205" y="760203"/>
                  <a:pt x="2528820" y="764583"/>
                  <a:pt x="2536542" y="766657"/>
                </a:cubicBezTo>
                <a:cubicBezTo>
                  <a:pt x="2563165" y="773688"/>
                  <a:pt x="2574343" y="765735"/>
                  <a:pt x="2574343" y="738649"/>
                </a:cubicBezTo>
                <a:cubicBezTo>
                  <a:pt x="2574343" y="729199"/>
                  <a:pt x="2574343" y="719750"/>
                  <a:pt x="2574343" y="710183"/>
                </a:cubicBezTo>
                <a:lnTo>
                  <a:pt x="2574229" y="710068"/>
                </a:lnTo>
                <a:cubicBezTo>
                  <a:pt x="2574229" y="695432"/>
                  <a:pt x="2573537" y="680679"/>
                  <a:pt x="2574460" y="666041"/>
                </a:cubicBezTo>
                <a:cubicBezTo>
                  <a:pt x="2575611" y="648639"/>
                  <a:pt x="2563625" y="651059"/>
                  <a:pt x="2553944" y="652212"/>
                </a:cubicBezTo>
                <a:cubicBezTo>
                  <a:pt x="2548931" y="652788"/>
                  <a:pt x="2542275" y="650741"/>
                  <a:pt x="2536859" y="651232"/>
                </a:cubicBezTo>
                <a:close/>
                <a:moveTo>
                  <a:pt x="7451297" y="651188"/>
                </a:moveTo>
                <a:cubicBezTo>
                  <a:pt x="7445823" y="650885"/>
                  <a:pt x="7439167" y="653307"/>
                  <a:pt x="7434384" y="653134"/>
                </a:cubicBezTo>
                <a:cubicBezTo>
                  <a:pt x="7425625" y="652904"/>
                  <a:pt x="7409720" y="644604"/>
                  <a:pt x="7409835" y="665234"/>
                </a:cubicBezTo>
                <a:cubicBezTo>
                  <a:pt x="7409950" y="694739"/>
                  <a:pt x="7410296" y="724244"/>
                  <a:pt x="7409950" y="753749"/>
                </a:cubicBezTo>
                <a:cubicBezTo>
                  <a:pt x="7409720" y="764237"/>
                  <a:pt x="7414676" y="766427"/>
                  <a:pt x="7424011" y="767464"/>
                </a:cubicBezTo>
                <a:cubicBezTo>
                  <a:pt x="7459163" y="771152"/>
                  <a:pt x="7461123" y="769769"/>
                  <a:pt x="7461123" y="735886"/>
                </a:cubicBezTo>
                <a:cubicBezTo>
                  <a:pt x="7461123" y="728163"/>
                  <a:pt x="7461123" y="720325"/>
                  <a:pt x="7461123" y="712488"/>
                </a:cubicBezTo>
                <a:cubicBezTo>
                  <a:pt x="7461123" y="696813"/>
                  <a:pt x="7461123" y="681254"/>
                  <a:pt x="7461123" y="665581"/>
                </a:cubicBezTo>
                <a:cubicBezTo>
                  <a:pt x="7461066" y="654516"/>
                  <a:pt x="7456773" y="651490"/>
                  <a:pt x="7451297" y="651188"/>
                </a:cubicBezTo>
                <a:close/>
                <a:moveTo>
                  <a:pt x="7703038" y="650714"/>
                </a:moveTo>
                <a:cubicBezTo>
                  <a:pt x="7684136" y="650367"/>
                  <a:pt x="7677452" y="656476"/>
                  <a:pt x="7681717" y="674340"/>
                </a:cubicBezTo>
                <a:cubicBezTo>
                  <a:pt x="7678143" y="692088"/>
                  <a:pt x="7683790" y="699348"/>
                  <a:pt x="7703268" y="699118"/>
                </a:cubicBezTo>
                <a:cubicBezTo>
                  <a:pt x="7721939" y="699004"/>
                  <a:pt x="7728739" y="694509"/>
                  <a:pt x="7729315" y="674455"/>
                </a:cubicBezTo>
                <a:cubicBezTo>
                  <a:pt x="7729891" y="652904"/>
                  <a:pt x="7720557" y="651290"/>
                  <a:pt x="7703038" y="650829"/>
                </a:cubicBezTo>
                <a:close/>
                <a:moveTo>
                  <a:pt x="4355067" y="588016"/>
                </a:moveTo>
                <a:cubicBezTo>
                  <a:pt x="4344119" y="588938"/>
                  <a:pt x="4329020" y="583405"/>
                  <a:pt x="4329020" y="603343"/>
                </a:cubicBezTo>
                <a:cubicBezTo>
                  <a:pt x="4329020" y="631697"/>
                  <a:pt x="4329020" y="660164"/>
                  <a:pt x="4329020" y="688631"/>
                </a:cubicBezTo>
                <a:cubicBezTo>
                  <a:pt x="4329020" y="698198"/>
                  <a:pt x="4333631" y="701886"/>
                  <a:pt x="4343083" y="703153"/>
                </a:cubicBezTo>
                <a:cubicBezTo>
                  <a:pt x="4371664" y="706956"/>
                  <a:pt x="4376160" y="703499"/>
                  <a:pt x="4376160" y="674800"/>
                </a:cubicBezTo>
                <a:cubicBezTo>
                  <a:pt x="4376160" y="665350"/>
                  <a:pt x="4376160" y="655784"/>
                  <a:pt x="4376160" y="646332"/>
                </a:cubicBezTo>
                <a:lnTo>
                  <a:pt x="4376043" y="646447"/>
                </a:lnTo>
                <a:cubicBezTo>
                  <a:pt x="4376043" y="632619"/>
                  <a:pt x="4375236" y="618788"/>
                  <a:pt x="4376276" y="605074"/>
                </a:cubicBezTo>
                <a:cubicBezTo>
                  <a:pt x="4377541" y="588016"/>
                  <a:pt x="4367284" y="586979"/>
                  <a:pt x="4355067" y="588016"/>
                </a:cubicBezTo>
                <a:close/>
                <a:moveTo>
                  <a:pt x="4619227" y="587900"/>
                </a:moveTo>
                <a:cubicBezTo>
                  <a:pt x="4602284" y="586863"/>
                  <a:pt x="4593295" y="590089"/>
                  <a:pt x="4594562" y="610029"/>
                </a:cubicBezTo>
                <a:cubicBezTo>
                  <a:pt x="4596176" y="634232"/>
                  <a:pt x="4595254" y="658666"/>
                  <a:pt x="4594792" y="682984"/>
                </a:cubicBezTo>
                <a:cubicBezTo>
                  <a:pt x="4594678" y="694509"/>
                  <a:pt x="4595484" y="702577"/>
                  <a:pt x="4610583" y="703729"/>
                </a:cubicBezTo>
                <a:cubicBezTo>
                  <a:pt x="4622799" y="704651"/>
                  <a:pt x="4624413" y="719865"/>
                  <a:pt x="4615652" y="720902"/>
                </a:cubicBezTo>
                <a:cubicBezTo>
                  <a:pt x="4584652" y="724474"/>
                  <a:pt x="4597788" y="746486"/>
                  <a:pt x="4595024" y="761817"/>
                </a:cubicBezTo>
                <a:cubicBezTo>
                  <a:pt x="4594507" y="764640"/>
                  <a:pt x="4594823" y="767983"/>
                  <a:pt x="4594074" y="770575"/>
                </a:cubicBezTo>
                <a:lnTo>
                  <a:pt x="4586944" y="774712"/>
                </a:lnTo>
                <a:lnTo>
                  <a:pt x="4576238" y="762508"/>
                </a:lnTo>
                <a:cubicBezTo>
                  <a:pt x="4576009" y="757207"/>
                  <a:pt x="4576584" y="752021"/>
                  <a:pt x="4576009" y="746834"/>
                </a:cubicBezTo>
                <a:cubicBezTo>
                  <a:pt x="4574970" y="738191"/>
                  <a:pt x="4579810" y="724936"/>
                  <a:pt x="4565634" y="724244"/>
                </a:cubicBezTo>
                <a:cubicBezTo>
                  <a:pt x="4553417" y="723667"/>
                  <a:pt x="4536707" y="716868"/>
                  <a:pt x="4529791" y="730237"/>
                </a:cubicBezTo>
                <a:cubicBezTo>
                  <a:pt x="4524143" y="741418"/>
                  <a:pt x="4520801" y="760433"/>
                  <a:pt x="4532671" y="768500"/>
                </a:cubicBezTo>
                <a:cubicBezTo>
                  <a:pt x="4547771" y="778760"/>
                  <a:pt x="4544887" y="782676"/>
                  <a:pt x="4533595" y="792244"/>
                </a:cubicBezTo>
                <a:cubicBezTo>
                  <a:pt x="4521263" y="802732"/>
                  <a:pt x="4526103" y="818175"/>
                  <a:pt x="4528983" y="830737"/>
                </a:cubicBezTo>
                <a:cubicBezTo>
                  <a:pt x="4531865" y="843070"/>
                  <a:pt x="4544887" y="837999"/>
                  <a:pt x="4553763" y="838345"/>
                </a:cubicBezTo>
                <a:cubicBezTo>
                  <a:pt x="4569322" y="838921"/>
                  <a:pt x="4585112" y="837884"/>
                  <a:pt x="4600671" y="838575"/>
                </a:cubicBezTo>
                <a:cubicBezTo>
                  <a:pt x="4608392" y="838921"/>
                  <a:pt x="4620725" y="835348"/>
                  <a:pt x="4619803" y="849178"/>
                </a:cubicBezTo>
                <a:cubicBezTo>
                  <a:pt x="4618997" y="861164"/>
                  <a:pt x="4607584" y="859320"/>
                  <a:pt x="4599288" y="859320"/>
                </a:cubicBezTo>
                <a:cubicBezTo>
                  <a:pt x="4582808" y="859551"/>
                  <a:pt x="4566212" y="860127"/>
                  <a:pt x="4549843" y="858744"/>
                </a:cubicBezTo>
                <a:cubicBezTo>
                  <a:pt x="4532328" y="857361"/>
                  <a:pt x="4526679" y="864737"/>
                  <a:pt x="4527139" y="881219"/>
                </a:cubicBezTo>
                <a:cubicBezTo>
                  <a:pt x="4527831" y="905537"/>
                  <a:pt x="4527715" y="929855"/>
                  <a:pt x="4527139" y="954173"/>
                </a:cubicBezTo>
                <a:cubicBezTo>
                  <a:pt x="4526909" y="968235"/>
                  <a:pt x="4531752" y="974804"/>
                  <a:pt x="4546847" y="973997"/>
                </a:cubicBezTo>
                <a:cubicBezTo>
                  <a:pt x="4564135" y="973075"/>
                  <a:pt x="4581540" y="973650"/>
                  <a:pt x="4598942" y="974343"/>
                </a:cubicBezTo>
                <a:cubicBezTo>
                  <a:pt x="4606665" y="974687"/>
                  <a:pt x="4619573" y="969733"/>
                  <a:pt x="4619340" y="982871"/>
                </a:cubicBezTo>
                <a:cubicBezTo>
                  <a:pt x="4619227" y="993935"/>
                  <a:pt x="4607009" y="989210"/>
                  <a:pt x="4600209" y="989441"/>
                </a:cubicBezTo>
                <a:cubicBezTo>
                  <a:pt x="4582000" y="990132"/>
                  <a:pt x="4563676" y="990247"/>
                  <a:pt x="4545466" y="989441"/>
                </a:cubicBezTo>
                <a:cubicBezTo>
                  <a:pt x="4532211" y="988864"/>
                  <a:pt x="4526563" y="993129"/>
                  <a:pt x="4527025" y="1007074"/>
                </a:cubicBezTo>
                <a:cubicBezTo>
                  <a:pt x="4527715" y="1033928"/>
                  <a:pt x="4527601" y="1060898"/>
                  <a:pt x="4527025" y="1087866"/>
                </a:cubicBezTo>
                <a:cubicBezTo>
                  <a:pt x="4526795" y="1100198"/>
                  <a:pt x="4531403" y="1104809"/>
                  <a:pt x="4543735" y="1104463"/>
                </a:cubicBezTo>
                <a:cubicBezTo>
                  <a:pt x="4564596" y="1103887"/>
                  <a:pt x="4585456" y="1104463"/>
                  <a:pt x="4606318" y="1104463"/>
                </a:cubicBezTo>
                <a:cubicBezTo>
                  <a:pt x="4613465" y="1104463"/>
                  <a:pt x="4620493" y="1104577"/>
                  <a:pt x="4620725" y="1114718"/>
                </a:cubicBezTo>
                <a:cubicBezTo>
                  <a:pt x="4620955" y="1125208"/>
                  <a:pt x="4613809" y="1125208"/>
                  <a:pt x="4606665" y="1125208"/>
                </a:cubicBezTo>
                <a:cubicBezTo>
                  <a:pt x="4586724" y="1125323"/>
                  <a:pt x="4566672" y="1125900"/>
                  <a:pt x="4546731" y="1124978"/>
                </a:cubicBezTo>
                <a:cubicBezTo>
                  <a:pt x="4532328" y="1124286"/>
                  <a:pt x="4526333" y="1128780"/>
                  <a:pt x="4526795" y="1143879"/>
                </a:cubicBezTo>
                <a:cubicBezTo>
                  <a:pt x="4527715" y="1169926"/>
                  <a:pt x="4527488" y="1195972"/>
                  <a:pt x="4526795" y="1222020"/>
                </a:cubicBezTo>
                <a:cubicBezTo>
                  <a:pt x="4526447" y="1235504"/>
                  <a:pt x="4531289" y="1240692"/>
                  <a:pt x="4545003" y="1240114"/>
                </a:cubicBezTo>
                <a:cubicBezTo>
                  <a:pt x="4565864" y="1239309"/>
                  <a:pt x="4586724" y="1239999"/>
                  <a:pt x="4607584" y="1239999"/>
                </a:cubicBezTo>
                <a:cubicBezTo>
                  <a:pt x="4615422" y="1239999"/>
                  <a:pt x="4621301" y="1241729"/>
                  <a:pt x="4620725" y="1251525"/>
                </a:cubicBezTo>
                <a:cubicBezTo>
                  <a:pt x="4620149" y="1259938"/>
                  <a:pt x="4614385" y="1260745"/>
                  <a:pt x="4607933" y="1260745"/>
                </a:cubicBezTo>
                <a:cubicBezTo>
                  <a:pt x="4588800" y="1260860"/>
                  <a:pt x="4569668" y="1260515"/>
                  <a:pt x="4550535" y="1260860"/>
                </a:cubicBezTo>
                <a:cubicBezTo>
                  <a:pt x="4539933" y="1260975"/>
                  <a:pt x="4527715" y="1256826"/>
                  <a:pt x="4525643" y="1274921"/>
                </a:cubicBezTo>
                <a:cubicBezTo>
                  <a:pt x="4524718" y="1282758"/>
                  <a:pt x="4512848" y="1284949"/>
                  <a:pt x="4512502" y="1275727"/>
                </a:cubicBezTo>
                <a:cubicBezTo>
                  <a:pt x="4511810" y="1256711"/>
                  <a:pt x="4499941" y="1260745"/>
                  <a:pt x="4489452" y="1260745"/>
                </a:cubicBezTo>
                <a:cubicBezTo>
                  <a:pt x="4465942" y="1260515"/>
                  <a:pt x="4442545" y="1260399"/>
                  <a:pt x="4419032" y="1260745"/>
                </a:cubicBezTo>
                <a:cubicBezTo>
                  <a:pt x="4408776" y="1260860"/>
                  <a:pt x="4397020" y="1256365"/>
                  <a:pt x="4395176" y="1275036"/>
                </a:cubicBezTo>
                <a:cubicBezTo>
                  <a:pt x="4394254" y="1285178"/>
                  <a:pt x="4378004" y="1284831"/>
                  <a:pt x="4377311" y="1275842"/>
                </a:cubicBezTo>
                <a:cubicBezTo>
                  <a:pt x="4375698" y="1254983"/>
                  <a:pt x="4362214" y="1260975"/>
                  <a:pt x="4351495" y="1260745"/>
                </a:cubicBezTo>
                <a:cubicBezTo>
                  <a:pt x="4327177" y="1260284"/>
                  <a:pt x="4302858" y="1260629"/>
                  <a:pt x="4278542" y="1260629"/>
                </a:cubicBezTo>
                <a:cubicBezTo>
                  <a:pt x="4270241" y="1260629"/>
                  <a:pt x="4260215" y="1258210"/>
                  <a:pt x="4261021" y="1272385"/>
                </a:cubicBezTo>
                <a:cubicBezTo>
                  <a:pt x="4261484" y="1278954"/>
                  <a:pt x="4257333" y="1281260"/>
                  <a:pt x="4251225" y="1281260"/>
                </a:cubicBezTo>
                <a:cubicBezTo>
                  <a:pt x="4245576" y="1281260"/>
                  <a:pt x="4240161" y="1280567"/>
                  <a:pt x="4240620" y="1273423"/>
                </a:cubicBezTo>
                <a:cubicBezTo>
                  <a:pt x="4241545" y="1260284"/>
                  <a:pt x="4233245" y="1260515"/>
                  <a:pt x="4223910" y="1260515"/>
                </a:cubicBezTo>
                <a:cubicBezTo>
                  <a:pt x="4130902" y="1260745"/>
                  <a:pt x="4037892" y="1261205"/>
                  <a:pt x="3944884" y="1260169"/>
                </a:cubicBezTo>
                <a:cubicBezTo>
                  <a:pt x="3925176" y="1259938"/>
                  <a:pt x="3927250" y="1270540"/>
                  <a:pt x="3927250" y="1282988"/>
                </a:cubicBezTo>
                <a:cubicBezTo>
                  <a:pt x="3927134" y="1296474"/>
                  <a:pt x="3925176" y="1309266"/>
                  <a:pt x="3946152" y="1307999"/>
                </a:cubicBezTo>
                <a:cubicBezTo>
                  <a:pt x="3970355" y="1306500"/>
                  <a:pt x="3994787" y="1307538"/>
                  <a:pt x="4019108" y="1307653"/>
                </a:cubicBezTo>
                <a:cubicBezTo>
                  <a:pt x="4031668" y="1307767"/>
                  <a:pt x="4044692" y="1309382"/>
                  <a:pt x="4042388" y="1290018"/>
                </a:cubicBezTo>
                <a:cubicBezTo>
                  <a:pt x="4041926" y="1285292"/>
                  <a:pt x="4044116" y="1281489"/>
                  <a:pt x="4049881" y="1282182"/>
                </a:cubicBezTo>
                <a:cubicBezTo>
                  <a:pt x="4053453" y="1282643"/>
                  <a:pt x="4057141" y="1284371"/>
                  <a:pt x="4057025" y="1288291"/>
                </a:cubicBezTo>
                <a:cubicBezTo>
                  <a:pt x="4056103" y="1312609"/>
                  <a:pt x="4073505" y="1307767"/>
                  <a:pt x="4087681" y="1307767"/>
                </a:cubicBezTo>
                <a:cubicBezTo>
                  <a:pt x="4111194" y="1307882"/>
                  <a:pt x="4134590" y="1307538"/>
                  <a:pt x="4158101" y="1307882"/>
                </a:cubicBezTo>
                <a:cubicBezTo>
                  <a:pt x="4169395" y="1307999"/>
                  <a:pt x="4179423" y="1307882"/>
                  <a:pt x="4177809" y="1291977"/>
                </a:cubicBezTo>
                <a:cubicBezTo>
                  <a:pt x="4177347" y="1288058"/>
                  <a:pt x="4177119" y="1282873"/>
                  <a:pt x="4183341" y="1282297"/>
                </a:cubicBezTo>
                <a:cubicBezTo>
                  <a:pt x="4188068" y="1281836"/>
                  <a:pt x="4192562" y="1283679"/>
                  <a:pt x="4192448" y="1288981"/>
                </a:cubicBezTo>
                <a:cubicBezTo>
                  <a:pt x="4191872" y="1311226"/>
                  <a:pt x="4207427" y="1307882"/>
                  <a:pt x="4221144" y="1307882"/>
                </a:cubicBezTo>
                <a:cubicBezTo>
                  <a:pt x="4243733" y="1307767"/>
                  <a:pt x="4266323" y="1307999"/>
                  <a:pt x="4288914" y="1307767"/>
                </a:cubicBezTo>
                <a:cubicBezTo>
                  <a:pt x="4296633" y="1307767"/>
                  <a:pt x="4305854" y="1309151"/>
                  <a:pt x="4307584" y="1298433"/>
                </a:cubicBezTo>
                <a:cubicBezTo>
                  <a:pt x="4309082" y="1289559"/>
                  <a:pt x="4308390" y="1279185"/>
                  <a:pt x="4321530" y="1282527"/>
                </a:cubicBezTo>
                <a:cubicBezTo>
                  <a:pt x="4333515" y="1285639"/>
                  <a:pt x="4328674" y="1296935"/>
                  <a:pt x="4328674" y="1304655"/>
                </a:cubicBezTo>
                <a:cubicBezTo>
                  <a:pt x="4328907" y="1365509"/>
                  <a:pt x="4329251" y="1426246"/>
                  <a:pt x="4328331" y="1487100"/>
                </a:cubicBezTo>
                <a:cubicBezTo>
                  <a:pt x="4328098" y="1504271"/>
                  <a:pt x="4331440" y="1512800"/>
                  <a:pt x="4351036" y="1511533"/>
                </a:cubicBezTo>
                <a:cubicBezTo>
                  <a:pt x="4375236" y="1509919"/>
                  <a:pt x="4399670" y="1511302"/>
                  <a:pt x="4423989" y="1510956"/>
                </a:cubicBezTo>
                <a:cubicBezTo>
                  <a:pt x="4431135" y="1510841"/>
                  <a:pt x="4441970" y="1514529"/>
                  <a:pt x="4442775" y="1503119"/>
                </a:cubicBezTo>
                <a:cubicBezTo>
                  <a:pt x="4443581" y="1490673"/>
                  <a:pt x="4450037" y="1473153"/>
                  <a:pt x="4437932" y="1466700"/>
                </a:cubicBezTo>
                <a:cubicBezTo>
                  <a:pt x="4418110" y="1456211"/>
                  <a:pt x="4398404" y="1451717"/>
                  <a:pt x="4437357" y="1441804"/>
                </a:cubicBezTo>
                <a:cubicBezTo>
                  <a:pt x="4443351" y="1440308"/>
                  <a:pt x="4443465" y="1433968"/>
                  <a:pt x="4443581" y="1428782"/>
                </a:cubicBezTo>
                <a:cubicBezTo>
                  <a:pt x="4443581" y="1420944"/>
                  <a:pt x="4443581" y="1413109"/>
                  <a:pt x="4443581" y="1405271"/>
                </a:cubicBezTo>
                <a:cubicBezTo>
                  <a:pt x="4443581" y="1368735"/>
                  <a:pt x="4443581" y="1332316"/>
                  <a:pt x="4443581" y="1295780"/>
                </a:cubicBezTo>
                <a:cubicBezTo>
                  <a:pt x="4443697" y="1289789"/>
                  <a:pt x="4443121" y="1282988"/>
                  <a:pt x="4451766" y="1282182"/>
                </a:cubicBezTo>
                <a:cubicBezTo>
                  <a:pt x="4455684" y="1281721"/>
                  <a:pt x="4459142" y="1284025"/>
                  <a:pt x="4458680" y="1287828"/>
                </a:cubicBezTo>
                <a:cubicBezTo>
                  <a:pt x="4455913" y="1312724"/>
                  <a:pt x="4473548" y="1307882"/>
                  <a:pt x="4487608" y="1307882"/>
                </a:cubicBezTo>
                <a:cubicBezTo>
                  <a:pt x="4511118" y="1307999"/>
                  <a:pt x="4534515" y="1307999"/>
                  <a:pt x="4558028" y="1307882"/>
                </a:cubicBezTo>
                <a:cubicBezTo>
                  <a:pt x="4568632" y="1307767"/>
                  <a:pt x="4579926" y="1308229"/>
                  <a:pt x="4579464" y="1292438"/>
                </a:cubicBezTo>
                <a:cubicBezTo>
                  <a:pt x="4579348" y="1286791"/>
                  <a:pt x="4581424" y="1281836"/>
                  <a:pt x="4588224" y="1282182"/>
                </a:cubicBezTo>
                <a:cubicBezTo>
                  <a:pt x="4596061" y="1282643"/>
                  <a:pt x="4594449" y="1288981"/>
                  <a:pt x="4594792" y="1293823"/>
                </a:cubicBezTo>
                <a:cubicBezTo>
                  <a:pt x="4596292" y="1316066"/>
                  <a:pt x="4615076" y="1308690"/>
                  <a:pt x="4626141" y="1309727"/>
                </a:cubicBezTo>
                <a:cubicBezTo>
                  <a:pt x="4637321" y="1310764"/>
                  <a:pt x="4649078" y="1307191"/>
                  <a:pt x="4647463" y="1288751"/>
                </a:cubicBezTo>
                <a:cubicBezTo>
                  <a:pt x="4645274" y="1263857"/>
                  <a:pt x="4646771" y="1238500"/>
                  <a:pt x="4647001" y="1213261"/>
                </a:cubicBezTo>
                <a:cubicBezTo>
                  <a:pt x="4647117" y="1202312"/>
                  <a:pt x="4647809" y="1191825"/>
                  <a:pt x="4631790" y="1192747"/>
                </a:cubicBezTo>
                <a:cubicBezTo>
                  <a:pt x="4627293" y="1193091"/>
                  <a:pt x="4623029" y="1190786"/>
                  <a:pt x="4621993" y="1185946"/>
                </a:cubicBezTo>
                <a:cubicBezTo>
                  <a:pt x="4620725" y="1179838"/>
                  <a:pt x="4625449" y="1174651"/>
                  <a:pt x="4629945" y="1174306"/>
                </a:cubicBezTo>
                <a:cubicBezTo>
                  <a:pt x="4649421" y="1172923"/>
                  <a:pt x="4647350" y="1159669"/>
                  <a:pt x="4647117" y="1146529"/>
                </a:cubicBezTo>
                <a:cubicBezTo>
                  <a:pt x="4646771" y="1124862"/>
                  <a:pt x="4646887" y="1103079"/>
                  <a:pt x="4647117" y="1081412"/>
                </a:cubicBezTo>
                <a:cubicBezTo>
                  <a:pt x="4647233" y="1069080"/>
                  <a:pt x="4649194" y="1056056"/>
                  <a:pt x="4630061" y="1056978"/>
                </a:cubicBezTo>
                <a:cubicBezTo>
                  <a:pt x="4625449" y="1057210"/>
                  <a:pt x="4621993" y="1053866"/>
                  <a:pt x="4622223" y="1048565"/>
                </a:cubicBezTo>
                <a:cubicBezTo>
                  <a:pt x="4622339" y="1044416"/>
                  <a:pt x="4625449" y="1041880"/>
                  <a:pt x="4629023" y="1042341"/>
                </a:cubicBezTo>
                <a:cubicBezTo>
                  <a:pt x="4650346" y="1044877"/>
                  <a:pt x="4647001" y="1030125"/>
                  <a:pt x="4647001" y="1017331"/>
                </a:cubicBezTo>
                <a:cubicBezTo>
                  <a:pt x="4647001" y="993820"/>
                  <a:pt x="4647117" y="970424"/>
                  <a:pt x="4647001" y="946912"/>
                </a:cubicBezTo>
                <a:cubicBezTo>
                  <a:pt x="4647001" y="937116"/>
                  <a:pt x="4650459" y="925015"/>
                  <a:pt x="4633173" y="925822"/>
                </a:cubicBezTo>
                <a:cubicBezTo>
                  <a:pt x="4625681" y="926166"/>
                  <a:pt x="4622799" y="919136"/>
                  <a:pt x="4622453" y="913258"/>
                </a:cubicBezTo>
                <a:cubicBezTo>
                  <a:pt x="4621877" y="905882"/>
                  <a:pt x="4629023" y="906113"/>
                  <a:pt x="4633749" y="906574"/>
                </a:cubicBezTo>
                <a:cubicBezTo>
                  <a:pt x="4649421" y="908072"/>
                  <a:pt x="4647117" y="897469"/>
                  <a:pt x="4647117" y="888018"/>
                </a:cubicBezTo>
                <a:cubicBezTo>
                  <a:pt x="4647117" y="841918"/>
                  <a:pt x="4647117" y="795932"/>
                  <a:pt x="4647117" y="749831"/>
                </a:cubicBezTo>
                <a:cubicBezTo>
                  <a:pt x="4647117" y="702923"/>
                  <a:pt x="4645966" y="656014"/>
                  <a:pt x="4647578" y="609108"/>
                </a:cubicBezTo>
                <a:cubicBezTo>
                  <a:pt x="4648502" y="584788"/>
                  <a:pt x="4633979" y="588822"/>
                  <a:pt x="4619227" y="587900"/>
                </a:cubicBezTo>
                <a:close/>
                <a:moveTo>
                  <a:pt x="4552955" y="587785"/>
                </a:moveTo>
                <a:cubicBezTo>
                  <a:pt x="4539933" y="588245"/>
                  <a:pt x="4525987" y="585480"/>
                  <a:pt x="4526679" y="606341"/>
                </a:cubicBezTo>
                <a:lnTo>
                  <a:pt x="4526795" y="606341"/>
                </a:lnTo>
                <a:cubicBezTo>
                  <a:pt x="4527601" y="632272"/>
                  <a:pt x="4527255" y="658319"/>
                  <a:pt x="4526795" y="684366"/>
                </a:cubicBezTo>
                <a:cubicBezTo>
                  <a:pt x="4526563" y="697161"/>
                  <a:pt x="4530713" y="702346"/>
                  <a:pt x="4544660" y="703384"/>
                </a:cubicBezTo>
                <a:cubicBezTo>
                  <a:pt x="4567364" y="705113"/>
                  <a:pt x="4579464" y="699348"/>
                  <a:pt x="4575316" y="673993"/>
                </a:cubicBezTo>
                <a:cubicBezTo>
                  <a:pt x="4573932" y="665581"/>
                  <a:pt x="4575084" y="656707"/>
                  <a:pt x="4575084" y="648061"/>
                </a:cubicBezTo>
                <a:lnTo>
                  <a:pt x="4575892" y="648061"/>
                </a:lnTo>
                <a:cubicBezTo>
                  <a:pt x="4575892" y="634232"/>
                  <a:pt x="4575084" y="620287"/>
                  <a:pt x="4576122" y="606455"/>
                </a:cubicBezTo>
                <a:cubicBezTo>
                  <a:pt x="4577390" y="588130"/>
                  <a:pt x="4566326" y="587323"/>
                  <a:pt x="4552955" y="587785"/>
                </a:cubicBezTo>
                <a:close/>
                <a:moveTo>
                  <a:pt x="4425949" y="587670"/>
                </a:moveTo>
                <a:cubicBezTo>
                  <a:pt x="4404972" y="585941"/>
                  <a:pt x="4392294" y="589628"/>
                  <a:pt x="4396328" y="614639"/>
                </a:cubicBezTo>
                <a:cubicBezTo>
                  <a:pt x="4397826" y="623860"/>
                  <a:pt x="4396561" y="633541"/>
                  <a:pt x="4396561" y="642992"/>
                </a:cubicBezTo>
                <a:cubicBezTo>
                  <a:pt x="4396674" y="657628"/>
                  <a:pt x="4397250" y="672265"/>
                  <a:pt x="4396445" y="686902"/>
                </a:cubicBezTo>
                <a:cubicBezTo>
                  <a:pt x="4395406" y="704998"/>
                  <a:pt x="4407738" y="702808"/>
                  <a:pt x="4418802" y="702808"/>
                </a:cubicBezTo>
                <a:cubicBezTo>
                  <a:pt x="4430557" y="702808"/>
                  <a:pt x="4444273" y="706035"/>
                  <a:pt x="4444043" y="686556"/>
                </a:cubicBezTo>
                <a:cubicBezTo>
                  <a:pt x="4443697" y="659933"/>
                  <a:pt x="4443581" y="633194"/>
                  <a:pt x="4444043" y="606455"/>
                </a:cubicBezTo>
                <a:cubicBezTo>
                  <a:pt x="4444273" y="593433"/>
                  <a:pt x="4439317" y="588822"/>
                  <a:pt x="4425949" y="587670"/>
                </a:cubicBezTo>
                <a:close/>
                <a:moveTo>
                  <a:pt x="4468507" y="587512"/>
                </a:moveTo>
                <a:cubicBezTo>
                  <a:pt x="4463234" y="588419"/>
                  <a:pt x="4459258" y="591934"/>
                  <a:pt x="4459258" y="602421"/>
                </a:cubicBezTo>
                <a:cubicBezTo>
                  <a:pt x="4459258" y="630889"/>
                  <a:pt x="4459258" y="659473"/>
                  <a:pt x="4459258" y="687941"/>
                </a:cubicBezTo>
                <a:cubicBezTo>
                  <a:pt x="4459258" y="695199"/>
                  <a:pt x="4460177" y="700618"/>
                  <a:pt x="4469514" y="702693"/>
                </a:cubicBezTo>
                <a:cubicBezTo>
                  <a:pt x="4501208" y="709838"/>
                  <a:pt x="4511467" y="702346"/>
                  <a:pt x="4511467" y="670190"/>
                </a:cubicBezTo>
                <a:cubicBezTo>
                  <a:pt x="4511467" y="662469"/>
                  <a:pt x="4511467" y="654632"/>
                  <a:pt x="4511467" y="646911"/>
                </a:cubicBezTo>
                <a:cubicBezTo>
                  <a:pt x="4511467" y="632272"/>
                  <a:pt x="4511234" y="617521"/>
                  <a:pt x="4511467" y="602884"/>
                </a:cubicBezTo>
                <a:cubicBezTo>
                  <a:pt x="4511926" y="582022"/>
                  <a:pt x="4495907" y="588245"/>
                  <a:pt x="4485534" y="588245"/>
                </a:cubicBezTo>
                <a:cubicBezTo>
                  <a:pt x="4480348" y="588303"/>
                  <a:pt x="4473780" y="586604"/>
                  <a:pt x="4468507" y="587512"/>
                </a:cubicBezTo>
                <a:close/>
                <a:moveTo>
                  <a:pt x="4284187" y="587209"/>
                </a:moveTo>
                <a:cubicBezTo>
                  <a:pt x="4266093" y="587209"/>
                  <a:pt x="4259869" y="592050"/>
                  <a:pt x="4260791" y="610259"/>
                </a:cubicBezTo>
                <a:cubicBezTo>
                  <a:pt x="4261597" y="626048"/>
                  <a:pt x="4259753" y="641031"/>
                  <a:pt x="4282919" y="635154"/>
                </a:cubicBezTo>
                <a:cubicBezTo>
                  <a:pt x="4301706" y="638957"/>
                  <a:pt x="4309658" y="633080"/>
                  <a:pt x="4309199" y="612564"/>
                </a:cubicBezTo>
                <a:cubicBezTo>
                  <a:pt x="4308736" y="593895"/>
                  <a:pt x="4303896" y="587209"/>
                  <a:pt x="4284187" y="587209"/>
                </a:cubicBezTo>
                <a:close/>
                <a:moveTo>
                  <a:pt x="9516074" y="586517"/>
                </a:moveTo>
                <a:cubicBezTo>
                  <a:pt x="9499594" y="587209"/>
                  <a:pt x="9490834" y="589859"/>
                  <a:pt x="9491065" y="609451"/>
                </a:cubicBezTo>
                <a:lnTo>
                  <a:pt x="9490949" y="609568"/>
                </a:lnTo>
                <a:cubicBezTo>
                  <a:pt x="9491871" y="701539"/>
                  <a:pt x="9492102" y="793511"/>
                  <a:pt x="9490949" y="885483"/>
                </a:cubicBezTo>
                <a:cubicBezTo>
                  <a:pt x="9490719" y="907957"/>
                  <a:pt x="9503512" y="904499"/>
                  <a:pt x="9517458" y="905767"/>
                </a:cubicBezTo>
                <a:cubicBezTo>
                  <a:pt x="9534745" y="907265"/>
                  <a:pt x="9539472" y="901042"/>
                  <a:pt x="9539010" y="884100"/>
                </a:cubicBezTo>
                <a:cubicBezTo>
                  <a:pt x="9537857" y="838921"/>
                  <a:pt x="9538549" y="793857"/>
                  <a:pt x="9538549" y="748678"/>
                </a:cubicBezTo>
                <a:cubicBezTo>
                  <a:pt x="9538549" y="702693"/>
                  <a:pt x="9537857" y="656707"/>
                  <a:pt x="9538896" y="610721"/>
                </a:cubicBezTo>
                <a:cubicBezTo>
                  <a:pt x="9539240" y="593317"/>
                  <a:pt x="9535206" y="585710"/>
                  <a:pt x="9516074" y="586517"/>
                </a:cubicBezTo>
                <a:close/>
                <a:moveTo>
                  <a:pt x="1143599" y="586517"/>
                </a:moveTo>
                <a:cubicBezTo>
                  <a:pt x="1127119" y="587209"/>
                  <a:pt x="1118359" y="589859"/>
                  <a:pt x="1118590" y="609451"/>
                </a:cubicBezTo>
                <a:lnTo>
                  <a:pt x="1118474" y="609568"/>
                </a:lnTo>
                <a:cubicBezTo>
                  <a:pt x="1119396" y="701539"/>
                  <a:pt x="1119627" y="793511"/>
                  <a:pt x="1118474" y="885483"/>
                </a:cubicBezTo>
                <a:cubicBezTo>
                  <a:pt x="1118244" y="907957"/>
                  <a:pt x="1131037" y="904499"/>
                  <a:pt x="1144983" y="905767"/>
                </a:cubicBezTo>
                <a:cubicBezTo>
                  <a:pt x="1162270" y="907265"/>
                  <a:pt x="1166997" y="901042"/>
                  <a:pt x="1166535" y="884100"/>
                </a:cubicBezTo>
                <a:cubicBezTo>
                  <a:pt x="1165382" y="838921"/>
                  <a:pt x="1166074" y="793857"/>
                  <a:pt x="1166074" y="748678"/>
                </a:cubicBezTo>
                <a:cubicBezTo>
                  <a:pt x="1166074" y="702693"/>
                  <a:pt x="1165382" y="656707"/>
                  <a:pt x="1166421" y="610721"/>
                </a:cubicBezTo>
                <a:cubicBezTo>
                  <a:pt x="1166765" y="593317"/>
                  <a:pt x="1162731" y="585710"/>
                  <a:pt x="1143599" y="586517"/>
                </a:cubicBezTo>
                <a:close/>
                <a:moveTo>
                  <a:pt x="4748310" y="586401"/>
                </a:moveTo>
                <a:cubicBezTo>
                  <a:pt x="4733443" y="585825"/>
                  <a:pt x="4728948" y="591589"/>
                  <a:pt x="4729178" y="605996"/>
                </a:cubicBezTo>
                <a:cubicBezTo>
                  <a:pt x="4729869" y="652786"/>
                  <a:pt x="4729407" y="699696"/>
                  <a:pt x="4729407" y="746486"/>
                </a:cubicBezTo>
                <a:cubicBezTo>
                  <a:pt x="4729407" y="793281"/>
                  <a:pt x="4730445" y="840189"/>
                  <a:pt x="4728948" y="886981"/>
                </a:cubicBezTo>
                <a:cubicBezTo>
                  <a:pt x="4728372" y="906459"/>
                  <a:pt x="4738628" y="905306"/>
                  <a:pt x="4751420" y="904960"/>
                </a:cubicBezTo>
                <a:cubicBezTo>
                  <a:pt x="4764101" y="904499"/>
                  <a:pt x="4778390" y="908072"/>
                  <a:pt x="4776660" y="886520"/>
                </a:cubicBezTo>
                <a:cubicBezTo>
                  <a:pt x="4775394" y="870154"/>
                  <a:pt x="4776201" y="853558"/>
                  <a:pt x="4777236" y="837192"/>
                </a:cubicBezTo>
                <a:cubicBezTo>
                  <a:pt x="4777698" y="830852"/>
                  <a:pt x="4779428" y="821977"/>
                  <a:pt x="4788762" y="823016"/>
                </a:cubicBezTo>
                <a:cubicBezTo>
                  <a:pt x="4796025" y="823939"/>
                  <a:pt x="4796831" y="831545"/>
                  <a:pt x="4796945" y="837538"/>
                </a:cubicBezTo>
                <a:cubicBezTo>
                  <a:pt x="4797293" y="853097"/>
                  <a:pt x="4798561" y="868886"/>
                  <a:pt x="4796945" y="884331"/>
                </a:cubicBezTo>
                <a:cubicBezTo>
                  <a:pt x="4794757" y="905998"/>
                  <a:pt x="4807433" y="904845"/>
                  <a:pt x="4822534" y="905421"/>
                </a:cubicBezTo>
                <a:cubicBezTo>
                  <a:pt x="4839014" y="906113"/>
                  <a:pt x="4845698" y="901964"/>
                  <a:pt x="4844662" y="884215"/>
                </a:cubicBezTo>
                <a:cubicBezTo>
                  <a:pt x="4843162" y="859090"/>
                  <a:pt x="4850884" y="831428"/>
                  <a:pt x="4842470" y="809415"/>
                </a:cubicBezTo>
                <a:cubicBezTo>
                  <a:pt x="4832906" y="784407"/>
                  <a:pt x="4844430" y="764583"/>
                  <a:pt x="4844313" y="742568"/>
                </a:cubicBezTo>
                <a:lnTo>
                  <a:pt x="4844200" y="742453"/>
                </a:lnTo>
                <a:cubicBezTo>
                  <a:pt x="4843970" y="697391"/>
                  <a:pt x="4843507" y="652212"/>
                  <a:pt x="4844430" y="607146"/>
                </a:cubicBezTo>
                <a:cubicBezTo>
                  <a:pt x="4844776" y="591127"/>
                  <a:pt x="4839820" y="585710"/>
                  <a:pt x="4823799" y="586401"/>
                </a:cubicBezTo>
                <a:cubicBezTo>
                  <a:pt x="4798675" y="587554"/>
                  <a:pt x="4773435" y="587323"/>
                  <a:pt x="4748310" y="586401"/>
                </a:cubicBezTo>
                <a:close/>
                <a:moveTo>
                  <a:pt x="7098538" y="586287"/>
                </a:moveTo>
                <a:cubicBezTo>
                  <a:pt x="7081942" y="585134"/>
                  <a:pt x="7075719" y="590550"/>
                  <a:pt x="7076180" y="608068"/>
                </a:cubicBezTo>
                <a:cubicBezTo>
                  <a:pt x="7077218" y="653941"/>
                  <a:pt x="7076526" y="699926"/>
                  <a:pt x="7076526" y="745797"/>
                </a:cubicBezTo>
                <a:cubicBezTo>
                  <a:pt x="7076526" y="792474"/>
                  <a:pt x="7077333" y="839266"/>
                  <a:pt x="7076065" y="886059"/>
                </a:cubicBezTo>
                <a:cubicBezTo>
                  <a:pt x="7075603" y="903808"/>
                  <a:pt x="7083095" y="906228"/>
                  <a:pt x="7097501" y="905076"/>
                </a:cubicBezTo>
                <a:cubicBezTo>
                  <a:pt x="7110640" y="904038"/>
                  <a:pt x="7125047" y="909340"/>
                  <a:pt x="7125047" y="886059"/>
                </a:cubicBezTo>
                <a:cubicBezTo>
                  <a:pt x="7124932" y="793511"/>
                  <a:pt x="7125853" y="700849"/>
                  <a:pt x="7127467" y="608301"/>
                </a:cubicBezTo>
                <a:cubicBezTo>
                  <a:pt x="7127929" y="585018"/>
                  <a:pt x="7113637" y="587323"/>
                  <a:pt x="7098538" y="586287"/>
                </a:cubicBezTo>
                <a:close/>
                <a:moveTo>
                  <a:pt x="6096303" y="585480"/>
                </a:moveTo>
                <a:cubicBezTo>
                  <a:pt x="6075213" y="581447"/>
                  <a:pt x="6070486" y="591357"/>
                  <a:pt x="6070024" y="611181"/>
                </a:cubicBezTo>
                <a:cubicBezTo>
                  <a:pt x="6069565" y="632734"/>
                  <a:pt x="6079477" y="634462"/>
                  <a:pt x="6096533" y="634347"/>
                </a:cubicBezTo>
                <a:cubicBezTo>
                  <a:pt x="6114281" y="634232"/>
                  <a:pt x="6125002" y="632734"/>
                  <a:pt x="6124426" y="609684"/>
                </a:cubicBezTo>
                <a:cubicBezTo>
                  <a:pt x="6123848" y="587785"/>
                  <a:pt x="6115089" y="582598"/>
                  <a:pt x="6096303" y="585480"/>
                </a:cubicBezTo>
                <a:close/>
                <a:moveTo>
                  <a:pt x="10322612" y="585134"/>
                </a:moveTo>
                <a:cubicBezTo>
                  <a:pt x="10303594" y="582138"/>
                  <a:pt x="10293684" y="586517"/>
                  <a:pt x="10294030" y="609223"/>
                </a:cubicBezTo>
                <a:cubicBezTo>
                  <a:pt x="10294490" y="630658"/>
                  <a:pt x="10300598" y="637112"/>
                  <a:pt x="10322265" y="637805"/>
                </a:cubicBezTo>
                <a:cubicBezTo>
                  <a:pt x="10345778" y="638612"/>
                  <a:pt x="10346814" y="627202"/>
                  <a:pt x="10347506" y="609568"/>
                </a:cubicBezTo>
                <a:cubicBezTo>
                  <a:pt x="10348198" y="590550"/>
                  <a:pt x="10342666" y="580870"/>
                  <a:pt x="10322612" y="585134"/>
                </a:cubicBezTo>
                <a:close/>
                <a:moveTo>
                  <a:pt x="7307607" y="585134"/>
                </a:moveTo>
                <a:lnTo>
                  <a:pt x="7307649" y="585152"/>
                </a:lnTo>
                <a:lnTo>
                  <a:pt x="7285695" y="590580"/>
                </a:lnTo>
                <a:cubicBezTo>
                  <a:pt x="7281156" y="594239"/>
                  <a:pt x="7279600" y="600233"/>
                  <a:pt x="7281559" y="610029"/>
                </a:cubicBezTo>
                <a:cubicBezTo>
                  <a:pt x="7281099" y="625933"/>
                  <a:pt x="7278908" y="640801"/>
                  <a:pt x="7301384" y="638842"/>
                </a:cubicBezTo>
                <a:cubicBezTo>
                  <a:pt x="7317979" y="637344"/>
                  <a:pt x="7332386" y="636537"/>
                  <a:pt x="7329389" y="612911"/>
                </a:cubicBezTo>
                <a:cubicBezTo>
                  <a:pt x="7328468" y="605592"/>
                  <a:pt x="7329044" y="598388"/>
                  <a:pt x="7326840" y="593144"/>
                </a:cubicBezTo>
                <a:lnTo>
                  <a:pt x="7307649" y="585152"/>
                </a:lnTo>
                <a:lnTo>
                  <a:pt x="7307722" y="585134"/>
                </a:lnTo>
                <a:close/>
                <a:moveTo>
                  <a:pt x="1950137" y="585134"/>
                </a:moveTo>
                <a:cubicBezTo>
                  <a:pt x="1931119" y="582138"/>
                  <a:pt x="1921209" y="586517"/>
                  <a:pt x="1921555" y="609223"/>
                </a:cubicBezTo>
                <a:cubicBezTo>
                  <a:pt x="1922015" y="630658"/>
                  <a:pt x="1928123" y="637112"/>
                  <a:pt x="1949790" y="637805"/>
                </a:cubicBezTo>
                <a:cubicBezTo>
                  <a:pt x="1973303" y="638612"/>
                  <a:pt x="1974339" y="627202"/>
                  <a:pt x="1975031" y="609568"/>
                </a:cubicBezTo>
                <a:cubicBezTo>
                  <a:pt x="1975723" y="590550"/>
                  <a:pt x="1970191" y="580870"/>
                  <a:pt x="1950137" y="585134"/>
                </a:cubicBezTo>
                <a:close/>
                <a:moveTo>
                  <a:pt x="10594262" y="584788"/>
                </a:moveTo>
                <a:cubicBezTo>
                  <a:pt x="10582852" y="586172"/>
                  <a:pt x="10566024" y="578450"/>
                  <a:pt x="10565794" y="600347"/>
                </a:cubicBezTo>
                <a:cubicBezTo>
                  <a:pt x="10565564" y="628009"/>
                  <a:pt x="10565564" y="655554"/>
                  <a:pt x="10565218" y="683214"/>
                </a:cubicBezTo>
                <a:cubicBezTo>
                  <a:pt x="10565102" y="695316"/>
                  <a:pt x="10570750" y="698889"/>
                  <a:pt x="10582506" y="700041"/>
                </a:cubicBezTo>
                <a:lnTo>
                  <a:pt x="10582622" y="700157"/>
                </a:lnTo>
                <a:cubicBezTo>
                  <a:pt x="10604749" y="702231"/>
                  <a:pt x="10617658" y="697391"/>
                  <a:pt x="10613278" y="671458"/>
                </a:cubicBezTo>
                <a:cubicBezTo>
                  <a:pt x="10611780" y="662238"/>
                  <a:pt x="10613048" y="652443"/>
                  <a:pt x="10613048" y="642992"/>
                </a:cubicBezTo>
                <a:cubicBezTo>
                  <a:pt x="10612932" y="629276"/>
                  <a:pt x="10612242" y="615331"/>
                  <a:pt x="10613164" y="601614"/>
                </a:cubicBezTo>
                <a:cubicBezTo>
                  <a:pt x="10614086" y="586979"/>
                  <a:pt x="10606594" y="583290"/>
                  <a:pt x="10594262" y="584788"/>
                </a:cubicBezTo>
                <a:close/>
                <a:moveTo>
                  <a:pt x="9709814" y="584788"/>
                </a:moveTo>
                <a:cubicBezTo>
                  <a:pt x="9705550" y="585134"/>
                  <a:pt x="9701170" y="585134"/>
                  <a:pt x="9696906" y="585134"/>
                </a:cubicBezTo>
                <a:cubicBezTo>
                  <a:pt x="9694716" y="601732"/>
                  <a:pt x="9694832" y="618328"/>
                  <a:pt x="9696790" y="635039"/>
                </a:cubicBezTo>
                <a:cubicBezTo>
                  <a:pt x="9701054" y="635154"/>
                  <a:pt x="9705435" y="635154"/>
                  <a:pt x="9709699" y="635384"/>
                </a:cubicBezTo>
                <a:cubicBezTo>
                  <a:pt x="9727908" y="636422"/>
                  <a:pt x="9742660" y="637459"/>
                  <a:pt x="9742776" y="610144"/>
                </a:cubicBezTo>
                <a:cubicBezTo>
                  <a:pt x="9742892" y="582598"/>
                  <a:pt x="9727908" y="583867"/>
                  <a:pt x="9709814" y="584788"/>
                </a:cubicBezTo>
                <a:close/>
                <a:moveTo>
                  <a:pt x="4887189" y="584788"/>
                </a:moveTo>
                <a:cubicBezTo>
                  <a:pt x="4865750" y="583635"/>
                  <a:pt x="4865060" y="595622"/>
                  <a:pt x="4867135" y="611642"/>
                </a:cubicBezTo>
                <a:cubicBezTo>
                  <a:pt x="4862178" y="630429"/>
                  <a:pt x="4871974" y="633655"/>
                  <a:pt x="4889262" y="634347"/>
                </a:cubicBezTo>
                <a:cubicBezTo>
                  <a:pt x="4909204" y="635154"/>
                  <a:pt x="4914043" y="627893"/>
                  <a:pt x="4914387" y="609108"/>
                </a:cubicBezTo>
                <a:cubicBezTo>
                  <a:pt x="4914735" y="587900"/>
                  <a:pt x="4904247" y="585710"/>
                  <a:pt x="4887189" y="584788"/>
                </a:cubicBezTo>
                <a:close/>
                <a:moveTo>
                  <a:pt x="2221787" y="584788"/>
                </a:moveTo>
                <a:cubicBezTo>
                  <a:pt x="2210377" y="586172"/>
                  <a:pt x="2193549" y="578450"/>
                  <a:pt x="2193319" y="600347"/>
                </a:cubicBezTo>
                <a:cubicBezTo>
                  <a:pt x="2193089" y="628009"/>
                  <a:pt x="2193089" y="655554"/>
                  <a:pt x="2192743" y="683214"/>
                </a:cubicBezTo>
                <a:cubicBezTo>
                  <a:pt x="2192627" y="695316"/>
                  <a:pt x="2198275" y="698889"/>
                  <a:pt x="2210031" y="700041"/>
                </a:cubicBezTo>
                <a:lnTo>
                  <a:pt x="2210147" y="700157"/>
                </a:lnTo>
                <a:cubicBezTo>
                  <a:pt x="2232274" y="702231"/>
                  <a:pt x="2245183" y="697391"/>
                  <a:pt x="2240803" y="671458"/>
                </a:cubicBezTo>
                <a:cubicBezTo>
                  <a:pt x="2239305" y="662238"/>
                  <a:pt x="2240573" y="652443"/>
                  <a:pt x="2240573" y="642992"/>
                </a:cubicBezTo>
                <a:cubicBezTo>
                  <a:pt x="2240457" y="629276"/>
                  <a:pt x="2239767" y="615331"/>
                  <a:pt x="2240689" y="601614"/>
                </a:cubicBezTo>
                <a:cubicBezTo>
                  <a:pt x="2241611" y="586979"/>
                  <a:pt x="2234119" y="583290"/>
                  <a:pt x="2221787" y="584788"/>
                </a:cubicBezTo>
                <a:close/>
                <a:moveTo>
                  <a:pt x="1337339" y="584788"/>
                </a:moveTo>
                <a:cubicBezTo>
                  <a:pt x="1333075" y="585134"/>
                  <a:pt x="1328695" y="585134"/>
                  <a:pt x="1324431" y="585134"/>
                </a:cubicBezTo>
                <a:cubicBezTo>
                  <a:pt x="1322241" y="601732"/>
                  <a:pt x="1322357" y="618328"/>
                  <a:pt x="1324315" y="635039"/>
                </a:cubicBezTo>
                <a:cubicBezTo>
                  <a:pt x="1328579" y="635154"/>
                  <a:pt x="1332960" y="635154"/>
                  <a:pt x="1337224" y="635384"/>
                </a:cubicBezTo>
                <a:cubicBezTo>
                  <a:pt x="1355433" y="636422"/>
                  <a:pt x="1370185" y="637459"/>
                  <a:pt x="1370301" y="610144"/>
                </a:cubicBezTo>
                <a:cubicBezTo>
                  <a:pt x="1370417" y="582598"/>
                  <a:pt x="1355433" y="583867"/>
                  <a:pt x="1337339" y="584788"/>
                </a:cubicBezTo>
                <a:close/>
                <a:moveTo>
                  <a:pt x="11862960" y="584674"/>
                </a:moveTo>
                <a:cubicBezTo>
                  <a:pt x="11850630" y="584097"/>
                  <a:pt x="11837836" y="582484"/>
                  <a:pt x="11838413" y="601847"/>
                </a:cubicBezTo>
                <a:cubicBezTo>
                  <a:pt x="11839219" y="627893"/>
                  <a:pt x="11838758" y="654056"/>
                  <a:pt x="11838527" y="680102"/>
                </a:cubicBezTo>
                <a:cubicBezTo>
                  <a:pt x="11838527" y="690589"/>
                  <a:pt x="11839334" y="699811"/>
                  <a:pt x="11853280" y="699118"/>
                </a:cubicBezTo>
                <a:cubicBezTo>
                  <a:pt x="11860656" y="698774"/>
                  <a:pt x="11864460" y="702116"/>
                  <a:pt x="11864460" y="709838"/>
                </a:cubicBezTo>
                <a:cubicBezTo>
                  <a:pt x="11864460" y="717905"/>
                  <a:pt x="11859850" y="720211"/>
                  <a:pt x="11852704" y="720095"/>
                </a:cubicBezTo>
                <a:cubicBezTo>
                  <a:pt x="11838527" y="719865"/>
                  <a:pt x="11838297" y="729546"/>
                  <a:pt x="11838527" y="739689"/>
                </a:cubicBezTo>
                <a:cubicBezTo>
                  <a:pt x="11838643" y="746604"/>
                  <a:pt x="11838643" y="753634"/>
                  <a:pt x="11838297" y="760548"/>
                </a:cubicBezTo>
                <a:lnTo>
                  <a:pt x="11827193" y="771538"/>
                </a:lnTo>
                <a:lnTo>
                  <a:pt x="11818474" y="760895"/>
                </a:lnTo>
                <a:cubicBezTo>
                  <a:pt x="11818244" y="753058"/>
                  <a:pt x="11818128" y="745221"/>
                  <a:pt x="11818474" y="737384"/>
                </a:cubicBezTo>
                <a:cubicBezTo>
                  <a:pt x="11819050" y="725397"/>
                  <a:pt x="11814094" y="718712"/>
                  <a:pt x="11801762" y="720211"/>
                </a:cubicBezTo>
                <a:cubicBezTo>
                  <a:pt x="11791966" y="721362"/>
                  <a:pt x="11777790" y="714448"/>
                  <a:pt x="11773294" y="725627"/>
                </a:cubicBezTo>
                <a:cubicBezTo>
                  <a:pt x="11768454" y="737845"/>
                  <a:pt x="11766380" y="754671"/>
                  <a:pt x="11774794" y="765505"/>
                </a:cubicBezTo>
                <a:cubicBezTo>
                  <a:pt x="11783090" y="776222"/>
                  <a:pt x="11782054" y="778989"/>
                  <a:pt x="11774333" y="789939"/>
                </a:cubicBezTo>
                <a:cubicBezTo>
                  <a:pt x="11758888" y="811836"/>
                  <a:pt x="11773410" y="834772"/>
                  <a:pt x="11800033" y="835003"/>
                </a:cubicBezTo>
                <a:cubicBezTo>
                  <a:pt x="11815708" y="835118"/>
                  <a:pt x="11831267" y="834887"/>
                  <a:pt x="11846941" y="835233"/>
                </a:cubicBezTo>
                <a:cubicBezTo>
                  <a:pt x="11854088" y="835348"/>
                  <a:pt x="11864114" y="832352"/>
                  <a:pt x="11864690" y="844453"/>
                </a:cubicBezTo>
                <a:cubicBezTo>
                  <a:pt x="11865382" y="858744"/>
                  <a:pt x="11853972" y="855402"/>
                  <a:pt x="11846019" y="855632"/>
                </a:cubicBezTo>
                <a:cubicBezTo>
                  <a:pt x="11827002" y="856093"/>
                  <a:pt x="11807756" y="856670"/>
                  <a:pt x="11788739" y="855748"/>
                </a:cubicBezTo>
                <a:cubicBezTo>
                  <a:pt x="11774794" y="855055"/>
                  <a:pt x="11770644" y="860588"/>
                  <a:pt x="11771104" y="873956"/>
                </a:cubicBezTo>
                <a:cubicBezTo>
                  <a:pt x="11771912" y="900004"/>
                  <a:pt x="11772142" y="926052"/>
                  <a:pt x="11771104" y="952099"/>
                </a:cubicBezTo>
                <a:cubicBezTo>
                  <a:pt x="11770528" y="967542"/>
                  <a:pt x="11776982" y="971462"/>
                  <a:pt x="11791159" y="970884"/>
                </a:cubicBezTo>
                <a:cubicBezTo>
                  <a:pt x="11812020" y="969963"/>
                  <a:pt x="11832880" y="970540"/>
                  <a:pt x="11853742" y="970540"/>
                </a:cubicBezTo>
                <a:cubicBezTo>
                  <a:pt x="11859274" y="970540"/>
                  <a:pt x="11864460" y="972038"/>
                  <a:pt x="11864690" y="978722"/>
                </a:cubicBezTo>
                <a:cubicBezTo>
                  <a:pt x="11864920" y="986559"/>
                  <a:pt x="11858812" y="985983"/>
                  <a:pt x="11853742" y="985983"/>
                </a:cubicBezTo>
                <a:cubicBezTo>
                  <a:pt x="11831959" y="986214"/>
                  <a:pt x="11810176" y="987020"/>
                  <a:pt x="11788508" y="985983"/>
                </a:cubicBezTo>
                <a:cubicBezTo>
                  <a:pt x="11774562" y="985292"/>
                  <a:pt x="11770528" y="990132"/>
                  <a:pt x="11770990" y="1003731"/>
                </a:cubicBezTo>
                <a:cubicBezTo>
                  <a:pt x="11771912" y="1029664"/>
                  <a:pt x="11772028" y="1055827"/>
                  <a:pt x="11770990" y="1081873"/>
                </a:cubicBezTo>
                <a:cubicBezTo>
                  <a:pt x="11770414" y="1096164"/>
                  <a:pt x="11774102" y="1102504"/>
                  <a:pt x="11789545" y="1101235"/>
                </a:cubicBezTo>
                <a:cubicBezTo>
                  <a:pt x="11804298" y="1100084"/>
                  <a:pt x="11819396" y="1099161"/>
                  <a:pt x="11833802" y="1101581"/>
                </a:cubicBezTo>
                <a:cubicBezTo>
                  <a:pt x="11844175" y="1103311"/>
                  <a:pt x="11864344" y="1089825"/>
                  <a:pt x="11863998" y="1111954"/>
                </a:cubicBezTo>
                <a:cubicBezTo>
                  <a:pt x="11863768" y="1130279"/>
                  <a:pt x="11845212" y="1120137"/>
                  <a:pt x="11835070" y="1121290"/>
                </a:cubicBezTo>
                <a:cubicBezTo>
                  <a:pt x="11819626" y="1122903"/>
                  <a:pt x="11803838" y="1122212"/>
                  <a:pt x="11788162" y="1121520"/>
                </a:cubicBezTo>
                <a:cubicBezTo>
                  <a:pt x="11776636" y="1121059"/>
                  <a:pt x="11770528" y="1123594"/>
                  <a:pt x="11770990" y="1137079"/>
                </a:cubicBezTo>
                <a:cubicBezTo>
                  <a:pt x="11771912" y="1164855"/>
                  <a:pt x="11771796" y="1192747"/>
                  <a:pt x="11770990" y="1220522"/>
                </a:cubicBezTo>
                <a:cubicBezTo>
                  <a:pt x="11770644" y="1233084"/>
                  <a:pt x="11775138" y="1237118"/>
                  <a:pt x="11787471" y="1236657"/>
                </a:cubicBezTo>
                <a:cubicBezTo>
                  <a:pt x="11809254" y="1235850"/>
                  <a:pt x="11830921" y="1236426"/>
                  <a:pt x="11852704" y="1236426"/>
                </a:cubicBezTo>
                <a:cubicBezTo>
                  <a:pt x="11859158" y="1236426"/>
                  <a:pt x="11864690" y="1236657"/>
                  <a:pt x="11865150" y="1245532"/>
                </a:cubicBezTo>
                <a:cubicBezTo>
                  <a:pt x="11865612" y="1254983"/>
                  <a:pt x="11861118" y="1257403"/>
                  <a:pt x="11852704" y="1257287"/>
                </a:cubicBezTo>
                <a:cubicBezTo>
                  <a:pt x="11833572" y="1256941"/>
                  <a:pt x="11814440" y="1256826"/>
                  <a:pt x="11795308" y="1257287"/>
                </a:cubicBezTo>
                <a:cubicBezTo>
                  <a:pt x="11784474" y="1257633"/>
                  <a:pt x="11770298" y="1251871"/>
                  <a:pt x="11770182" y="1272846"/>
                </a:cubicBezTo>
                <a:cubicBezTo>
                  <a:pt x="11770068" y="1281260"/>
                  <a:pt x="11757850" y="1278377"/>
                  <a:pt x="11757390" y="1273306"/>
                </a:cubicBezTo>
                <a:cubicBezTo>
                  <a:pt x="11755776" y="1252101"/>
                  <a:pt x="11740794" y="1257517"/>
                  <a:pt x="11728808" y="1257287"/>
                </a:cubicBezTo>
                <a:cubicBezTo>
                  <a:pt x="11703567" y="1256941"/>
                  <a:pt x="11677750" y="1260515"/>
                  <a:pt x="11653317" y="1256250"/>
                </a:cubicBezTo>
                <a:cubicBezTo>
                  <a:pt x="11631534" y="1252447"/>
                  <a:pt x="11640179" y="1277687"/>
                  <a:pt x="11628768" y="1276994"/>
                </a:cubicBezTo>
                <a:cubicBezTo>
                  <a:pt x="11616898" y="1276188"/>
                  <a:pt x="11620010" y="1253138"/>
                  <a:pt x="11599609" y="1256250"/>
                </a:cubicBezTo>
                <a:cubicBezTo>
                  <a:pt x="11574946" y="1259938"/>
                  <a:pt x="11549360" y="1256941"/>
                  <a:pt x="11524120" y="1257172"/>
                </a:cubicBezTo>
                <a:cubicBezTo>
                  <a:pt x="11515820" y="1257287"/>
                  <a:pt x="11507868" y="1255328"/>
                  <a:pt x="11504526" y="1268236"/>
                </a:cubicBezTo>
                <a:cubicBezTo>
                  <a:pt x="11500493" y="1283679"/>
                  <a:pt x="11489428" y="1283449"/>
                  <a:pt x="11485164" y="1268697"/>
                </a:cubicBezTo>
                <a:cubicBezTo>
                  <a:pt x="11481592" y="1256250"/>
                  <a:pt x="11474445" y="1257057"/>
                  <a:pt x="11465917" y="1257057"/>
                </a:cubicBezTo>
                <a:cubicBezTo>
                  <a:pt x="11373715" y="1256941"/>
                  <a:pt x="11281513" y="1257403"/>
                  <a:pt x="11189426" y="1256596"/>
                </a:cubicBezTo>
                <a:cubicBezTo>
                  <a:pt x="11171676" y="1256480"/>
                  <a:pt x="11169372" y="1264433"/>
                  <a:pt x="11169948" y="1278724"/>
                </a:cubicBezTo>
                <a:cubicBezTo>
                  <a:pt x="11170524" y="1292553"/>
                  <a:pt x="11169948" y="1305002"/>
                  <a:pt x="11189887" y="1304194"/>
                </a:cubicBezTo>
                <a:cubicBezTo>
                  <a:pt x="11215012" y="1303273"/>
                  <a:pt x="11240252" y="1304078"/>
                  <a:pt x="11265492" y="1304194"/>
                </a:cubicBezTo>
                <a:cubicBezTo>
                  <a:pt x="11276672" y="1304194"/>
                  <a:pt x="11286929" y="1303503"/>
                  <a:pt x="11286238" y="1288058"/>
                </a:cubicBezTo>
                <a:cubicBezTo>
                  <a:pt x="11286007" y="1281951"/>
                  <a:pt x="11289004" y="1278148"/>
                  <a:pt x="11295574" y="1278377"/>
                </a:cubicBezTo>
                <a:cubicBezTo>
                  <a:pt x="11299952" y="1278493"/>
                  <a:pt x="11301798" y="1281604"/>
                  <a:pt x="11301336" y="1285178"/>
                </a:cubicBezTo>
                <a:cubicBezTo>
                  <a:pt x="11298569" y="1306385"/>
                  <a:pt x="11313206" y="1303850"/>
                  <a:pt x="11326231" y="1303850"/>
                </a:cubicBezTo>
                <a:cubicBezTo>
                  <a:pt x="11350548" y="1303850"/>
                  <a:pt x="11374867" y="1304078"/>
                  <a:pt x="11399186" y="1304194"/>
                </a:cubicBezTo>
                <a:cubicBezTo>
                  <a:pt x="11408520" y="1304194"/>
                  <a:pt x="11417164" y="1303618"/>
                  <a:pt x="11416358" y="1290825"/>
                </a:cubicBezTo>
                <a:cubicBezTo>
                  <a:pt x="11415897" y="1283103"/>
                  <a:pt x="11417164" y="1277455"/>
                  <a:pt x="11427307" y="1277687"/>
                </a:cubicBezTo>
                <a:cubicBezTo>
                  <a:pt x="11438140" y="1277916"/>
                  <a:pt x="11437334" y="1284949"/>
                  <a:pt x="11437218" y="1291864"/>
                </a:cubicBezTo>
                <a:cubicBezTo>
                  <a:pt x="11436988" y="1303158"/>
                  <a:pt x="11444250" y="1303965"/>
                  <a:pt x="11452778" y="1303965"/>
                </a:cubicBezTo>
                <a:cubicBezTo>
                  <a:pt x="11480553" y="1303965"/>
                  <a:pt x="11508445" y="1304078"/>
                  <a:pt x="11536220" y="1303965"/>
                </a:cubicBezTo>
                <a:cubicBezTo>
                  <a:pt x="11543020" y="1303965"/>
                  <a:pt x="11550973" y="1304541"/>
                  <a:pt x="11551665" y="1294514"/>
                </a:cubicBezTo>
                <a:cubicBezTo>
                  <a:pt x="11552241" y="1285871"/>
                  <a:pt x="11550627" y="1275612"/>
                  <a:pt x="11564573" y="1278263"/>
                </a:cubicBezTo>
                <a:cubicBezTo>
                  <a:pt x="11577942" y="1280799"/>
                  <a:pt x="11572526" y="1292092"/>
                  <a:pt x="11572526" y="1299468"/>
                </a:cubicBezTo>
                <a:cubicBezTo>
                  <a:pt x="11572870" y="1362052"/>
                  <a:pt x="11572986" y="1424633"/>
                  <a:pt x="11571948" y="1487215"/>
                </a:cubicBezTo>
                <a:cubicBezTo>
                  <a:pt x="11571604" y="1503119"/>
                  <a:pt x="11575868" y="1508536"/>
                  <a:pt x="11592232" y="1507614"/>
                </a:cubicBezTo>
                <a:cubicBezTo>
                  <a:pt x="11616436" y="1506231"/>
                  <a:pt x="11640870" y="1507844"/>
                  <a:pt x="11665188" y="1506922"/>
                </a:cubicBezTo>
                <a:cubicBezTo>
                  <a:pt x="11673140" y="1506693"/>
                  <a:pt x="11688239" y="1513491"/>
                  <a:pt x="11686624" y="1497587"/>
                </a:cubicBezTo>
                <a:cubicBezTo>
                  <a:pt x="11685242" y="1484908"/>
                  <a:pt x="11700224" y="1464624"/>
                  <a:pt x="11673832" y="1460015"/>
                </a:cubicBezTo>
                <a:cubicBezTo>
                  <a:pt x="11667031" y="1458862"/>
                  <a:pt x="11662191" y="1455982"/>
                  <a:pt x="11662537" y="1448374"/>
                </a:cubicBezTo>
                <a:cubicBezTo>
                  <a:pt x="11662767" y="1443187"/>
                  <a:pt x="11666340" y="1439844"/>
                  <a:pt x="11670836" y="1440075"/>
                </a:cubicBezTo>
                <a:cubicBezTo>
                  <a:pt x="11690428" y="1440999"/>
                  <a:pt x="11687546" y="1427398"/>
                  <a:pt x="11687546" y="1415413"/>
                </a:cubicBezTo>
                <a:cubicBezTo>
                  <a:pt x="11687432" y="1374614"/>
                  <a:pt x="11687317" y="1333699"/>
                  <a:pt x="11687663" y="1292901"/>
                </a:cubicBezTo>
                <a:cubicBezTo>
                  <a:pt x="11687663" y="1287598"/>
                  <a:pt x="11684434" y="1279646"/>
                  <a:pt x="11693770" y="1278609"/>
                </a:cubicBezTo>
                <a:cubicBezTo>
                  <a:pt x="11696306" y="1278377"/>
                  <a:pt x="11701723" y="1281604"/>
                  <a:pt x="11701723" y="1283103"/>
                </a:cubicBezTo>
                <a:cubicBezTo>
                  <a:pt x="11701147" y="1310994"/>
                  <a:pt x="11721892" y="1303158"/>
                  <a:pt x="11736760" y="1303733"/>
                </a:cubicBezTo>
                <a:cubicBezTo>
                  <a:pt x="11757620" y="1304541"/>
                  <a:pt x="11778482" y="1303850"/>
                  <a:pt x="11799342" y="1304078"/>
                </a:cubicBezTo>
                <a:cubicBezTo>
                  <a:pt x="11808792" y="1304194"/>
                  <a:pt x="11817206" y="1303618"/>
                  <a:pt x="11817898" y="1291401"/>
                </a:cubicBezTo>
                <a:cubicBezTo>
                  <a:pt x="11818358" y="1283910"/>
                  <a:pt x="11819856" y="1277455"/>
                  <a:pt x="11829654" y="1278148"/>
                </a:cubicBezTo>
                <a:cubicBezTo>
                  <a:pt x="11838067" y="1278724"/>
                  <a:pt x="11837606" y="1284949"/>
                  <a:pt x="11838989" y="1291055"/>
                </a:cubicBezTo>
                <a:cubicBezTo>
                  <a:pt x="11844290" y="1313415"/>
                  <a:pt x="11862616" y="1302120"/>
                  <a:pt x="11875409" y="1303850"/>
                </a:cubicBezTo>
                <a:cubicBezTo>
                  <a:pt x="11890737" y="1306039"/>
                  <a:pt x="11890968" y="1294282"/>
                  <a:pt x="11890968" y="1283218"/>
                </a:cubicBezTo>
                <a:cubicBezTo>
                  <a:pt x="11890968" y="1260629"/>
                  <a:pt x="11890968" y="1238039"/>
                  <a:pt x="11890968" y="1215450"/>
                </a:cubicBezTo>
                <a:cubicBezTo>
                  <a:pt x="11890968" y="1202543"/>
                  <a:pt x="11894079" y="1187675"/>
                  <a:pt x="11872989" y="1188827"/>
                </a:cubicBezTo>
                <a:cubicBezTo>
                  <a:pt x="11867918" y="1189058"/>
                  <a:pt x="11865266" y="1185254"/>
                  <a:pt x="11865036" y="1180414"/>
                </a:cubicBezTo>
                <a:cubicBezTo>
                  <a:pt x="11864690" y="1174882"/>
                  <a:pt x="11865958" y="1169004"/>
                  <a:pt x="11872643" y="1169235"/>
                </a:cubicBezTo>
                <a:cubicBezTo>
                  <a:pt x="11892928" y="1169695"/>
                  <a:pt x="11891082" y="1155981"/>
                  <a:pt x="11890968" y="1142611"/>
                </a:cubicBezTo>
                <a:cubicBezTo>
                  <a:pt x="11890737" y="1120944"/>
                  <a:pt x="11890737" y="1099161"/>
                  <a:pt x="11890737" y="1077494"/>
                </a:cubicBezTo>
                <a:cubicBezTo>
                  <a:pt x="11890622" y="1065969"/>
                  <a:pt x="11891313" y="1053982"/>
                  <a:pt x="11874486" y="1053636"/>
                </a:cubicBezTo>
                <a:cubicBezTo>
                  <a:pt x="11868494" y="1053522"/>
                  <a:pt x="11864690" y="1050294"/>
                  <a:pt x="11865150" y="1043840"/>
                </a:cubicBezTo>
                <a:cubicBezTo>
                  <a:pt x="11865612" y="1037731"/>
                  <a:pt x="11870799" y="1037731"/>
                  <a:pt x="11874832" y="1038077"/>
                </a:cubicBezTo>
                <a:cubicBezTo>
                  <a:pt x="11890622" y="1039575"/>
                  <a:pt x="11890968" y="1029433"/>
                  <a:pt x="11890852" y="1018139"/>
                </a:cubicBezTo>
                <a:cubicBezTo>
                  <a:pt x="11890506" y="986905"/>
                  <a:pt x="11890506" y="955556"/>
                  <a:pt x="11890391" y="924323"/>
                </a:cubicBezTo>
                <a:cubicBezTo>
                  <a:pt x="11882439" y="919711"/>
                  <a:pt x="11866880" y="931354"/>
                  <a:pt x="11865382" y="912797"/>
                </a:cubicBezTo>
                <a:cubicBezTo>
                  <a:pt x="11863538" y="904269"/>
                  <a:pt x="11868262" y="901964"/>
                  <a:pt x="11875524" y="902655"/>
                </a:cubicBezTo>
                <a:cubicBezTo>
                  <a:pt x="11886588" y="903577"/>
                  <a:pt x="11890852" y="899313"/>
                  <a:pt x="11890852" y="887788"/>
                </a:cubicBezTo>
                <a:cubicBezTo>
                  <a:pt x="11890506" y="792244"/>
                  <a:pt x="11890737" y="696584"/>
                  <a:pt x="11890852" y="601038"/>
                </a:cubicBezTo>
                <a:cubicBezTo>
                  <a:pt x="11890852" y="579257"/>
                  <a:pt x="11874948" y="585134"/>
                  <a:pt x="11862960" y="584674"/>
                </a:cubicBezTo>
                <a:close/>
                <a:moveTo>
                  <a:pt x="9447845" y="584674"/>
                </a:moveTo>
                <a:cubicBezTo>
                  <a:pt x="9433785" y="583405"/>
                  <a:pt x="9422260" y="583982"/>
                  <a:pt x="9423412" y="604150"/>
                </a:cubicBezTo>
                <a:cubicBezTo>
                  <a:pt x="9424910" y="629276"/>
                  <a:pt x="9423988" y="654516"/>
                  <a:pt x="9423643" y="679757"/>
                </a:cubicBezTo>
                <a:cubicBezTo>
                  <a:pt x="9423526" y="691166"/>
                  <a:pt x="9423872" y="700849"/>
                  <a:pt x="9439432" y="699926"/>
                </a:cubicBezTo>
                <a:cubicBezTo>
                  <a:pt x="9445194" y="699581"/>
                  <a:pt x="9448997" y="703615"/>
                  <a:pt x="9449228" y="709838"/>
                </a:cubicBezTo>
                <a:cubicBezTo>
                  <a:pt x="9449458" y="714679"/>
                  <a:pt x="9447038" y="719289"/>
                  <a:pt x="9442428" y="719289"/>
                </a:cubicBezTo>
                <a:cubicBezTo>
                  <a:pt x="9417880" y="718827"/>
                  <a:pt x="9425141" y="736691"/>
                  <a:pt x="9423643" y="750176"/>
                </a:cubicBezTo>
                <a:cubicBezTo>
                  <a:pt x="9422720" y="758243"/>
                  <a:pt x="9429290" y="771959"/>
                  <a:pt x="9413154" y="771497"/>
                </a:cubicBezTo>
                <a:lnTo>
                  <a:pt x="9412924" y="771844"/>
                </a:lnTo>
                <a:cubicBezTo>
                  <a:pt x="9397365" y="771497"/>
                  <a:pt x="9404625" y="758013"/>
                  <a:pt x="9402781" y="749831"/>
                </a:cubicBezTo>
                <a:cubicBezTo>
                  <a:pt x="9400707" y="740379"/>
                  <a:pt x="9408774" y="726204"/>
                  <a:pt x="9396097" y="722170"/>
                </a:cubicBezTo>
                <a:cubicBezTo>
                  <a:pt x="9384457" y="718367"/>
                  <a:pt x="9367168" y="714333"/>
                  <a:pt x="9359562" y="725397"/>
                </a:cubicBezTo>
                <a:cubicBezTo>
                  <a:pt x="9351955" y="736576"/>
                  <a:pt x="9349996" y="755131"/>
                  <a:pt x="9361176" y="766080"/>
                </a:cubicBezTo>
                <a:cubicBezTo>
                  <a:pt x="9371894" y="776454"/>
                  <a:pt x="9371318" y="779797"/>
                  <a:pt x="9360830" y="789824"/>
                </a:cubicBezTo>
                <a:cubicBezTo>
                  <a:pt x="9350341" y="799965"/>
                  <a:pt x="9354375" y="816216"/>
                  <a:pt x="9358180" y="828893"/>
                </a:cubicBezTo>
                <a:cubicBezTo>
                  <a:pt x="9361290" y="839266"/>
                  <a:pt x="9373046" y="834887"/>
                  <a:pt x="9381230" y="835118"/>
                </a:cubicBezTo>
                <a:cubicBezTo>
                  <a:pt x="9396903" y="835464"/>
                  <a:pt x="9412462" y="835003"/>
                  <a:pt x="9428136" y="835464"/>
                </a:cubicBezTo>
                <a:cubicBezTo>
                  <a:pt x="9436435" y="835694"/>
                  <a:pt x="9448075" y="833274"/>
                  <a:pt x="9448652" y="845606"/>
                </a:cubicBezTo>
                <a:cubicBezTo>
                  <a:pt x="9449343" y="859205"/>
                  <a:pt x="9437242" y="855748"/>
                  <a:pt x="9429290" y="855978"/>
                </a:cubicBezTo>
                <a:cubicBezTo>
                  <a:pt x="9411886" y="856439"/>
                  <a:pt x="9394483" y="857131"/>
                  <a:pt x="9377196" y="855978"/>
                </a:cubicBezTo>
                <a:cubicBezTo>
                  <a:pt x="9361290" y="854826"/>
                  <a:pt x="9355182" y="860588"/>
                  <a:pt x="9355758" y="876494"/>
                </a:cubicBezTo>
                <a:cubicBezTo>
                  <a:pt x="9356680" y="900811"/>
                  <a:pt x="9356912" y="925130"/>
                  <a:pt x="9355758" y="949448"/>
                </a:cubicBezTo>
                <a:cubicBezTo>
                  <a:pt x="9354951" y="967428"/>
                  <a:pt x="9362904" y="971923"/>
                  <a:pt x="9379154" y="971001"/>
                </a:cubicBezTo>
                <a:cubicBezTo>
                  <a:pt x="9397365" y="969963"/>
                  <a:pt x="9415690" y="970770"/>
                  <a:pt x="9433900" y="970884"/>
                </a:cubicBezTo>
                <a:cubicBezTo>
                  <a:pt x="9439893" y="970884"/>
                  <a:pt x="9447845" y="970308"/>
                  <a:pt x="9448421" y="978146"/>
                </a:cubicBezTo>
                <a:cubicBezTo>
                  <a:pt x="9449228" y="989556"/>
                  <a:pt x="9439086" y="986098"/>
                  <a:pt x="9433208" y="986214"/>
                </a:cubicBezTo>
                <a:cubicBezTo>
                  <a:pt x="9413270" y="986675"/>
                  <a:pt x="9393215" y="986905"/>
                  <a:pt x="9373276" y="986214"/>
                </a:cubicBezTo>
                <a:cubicBezTo>
                  <a:pt x="9361406" y="985868"/>
                  <a:pt x="9355873" y="989325"/>
                  <a:pt x="9356104" y="1002233"/>
                </a:cubicBezTo>
                <a:cubicBezTo>
                  <a:pt x="9356795" y="1030932"/>
                  <a:pt x="9356680" y="1059515"/>
                  <a:pt x="9356104" y="1088212"/>
                </a:cubicBezTo>
                <a:cubicBezTo>
                  <a:pt x="9355873" y="1101581"/>
                  <a:pt x="9361060" y="1106999"/>
                  <a:pt x="9374660" y="1106420"/>
                </a:cubicBezTo>
                <a:cubicBezTo>
                  <a:pt x="9393676" y="1105731"/>
                  <a:pt x="9412808" y="1106077"/>
                  <a:pt x="9431941" y="1106420"/>
                </a:cubicBezTo>
                <a:cubicBezTo>
                  <a:pt x="9438510" y="1106538"/>
                  <a:pt x="9448192" y="1105270"/>
                  <a:pt x="9448652" y="1114375"/>
                </a:cubicBezTo>
                <a:cubicBezTo>
                  <a:pt x="9449228" y="1125208"/>
                  <a:pt x="9438856" y="1121751"/>
                  <a:pt x="9432862" y="1121866"/>
                </a:cubicBezTo>
                <a:cubicBezTo>
                  <a:pt x="9412924" y="1122326"/>
                  <a:pt x="9392870" y="1122556"/>
                  <a:pt x="9372932" y="1121866"/>
                </a:cubicBezTo>
                <a:cubicBezTo>
                  <a:pt x="9360600" y="1121405"/>
                  <a:pt x="9355873" y="1126245"/>
                  <a:pt x="9356104" y="1138462"/>
                </a:cubicBezTo>
                <a:cubicBezTo>
                  <a:pt x="9356565" y="1165431"/>
                  <a:pt x="9356912" y="1192399"/>
                  <a:pt x="9356104" y="1219254"/>
                </a:cubicBezTo>
                <a:cubicBezTo>
                  <a:pt x="9355643" y="1233199"/>
                  <a:pt x="9360946" y="1237348"/>
                  <a:pt x="9374314" y="1236887"/>
                </a:cubicBezTo>
                <a:cubicBezTo>
                  <a:pt x="9395175" y="1236081"/>
                  <a:pt x="9416036" y="1236887"/>
                  <a:pt x="9436896" y="1236772"/>
                </a:cubicBezTo>
                <a:cubicBezTo>
                  <a:pt x="9445079" y="1236772"/>
                  <a:pt x="9450265" y="1239423"/>
                  <a:pt x="9449920" y="1248644"/>
                </a:cubicBezTo>
                <a:cubicBezTo>
                  <a:pt x="9449574" y="1257517"/>
                  <a:pt x="9443120" y="1257517"/>
                  <a:pt x="9437012" y="1257517"/>
                </a:cubicBezTo>
                <a:cubicBezTo>
                  <a:pt x="9420416" y="1257633"/>
                  <a:pt x="9403934" y="1256826"/>
                  <a:pt x="9387453" y="1257749"/>
                </a:cubicBezTo>
                <a:cubicBezTo>
                  <a:pt x="9374430" y="1258440"/>
                  <a:pt x="9356912" y="1250373"/>
                  <a:pt x="9353914" y="1274229"/>
                </a:cubicBezTo>
                <a:cubicBezTo>
                  <a:pt x="9353338" y="1279300"/>
                  <a:pt x="9341583" y="1281260"/>
                  <a:pt x="9341583" y="1272269"/>
                </a:cubicBezTo>
                <a:cubicBezTo>
                  <a:pt x="9341583" y="1253138"/>
                  <a:pt x="9328904" y="1257517"/>
                  <a:pt x="9318532" y="1257517"/>
                </a:cubicBezTo>
                <a:cubicBezTo>
                  <a:pt x="9295020" y="1257172"/>
                  <a:pt x="9271508" y="1257057"/>
                  <a:pt x="9248113" y="1257517"/>
                </a:cubicBezTo>
                <a:cubicBezTo>
                  <a:pt x="9237970" y="1257749"/>
                  <a:pt x="9225984" y="1252793"/>
                  <a:pt x="9224024" y="1271694"/>
                </a:cubicBezTo>
                <a:cubicBezTo>
                  <a:pt x="9222988" y="1281836"/>
                  <a:pt x="9207544" y="1282066"/>
                  <a:pt x="9206507" y="1272039"/>
                </a:cubicBezTo>
                <a:cubicBezTo>
                  <a:pt x="9204547" y="1253368"/>
                  <a:pt x="9193022" y="1257517"/>
                  <a:pt x="9182650" y="1257517"/>
                </a:cubicBezTo>
                <a:cubicBezTo>
                  <a:pt x="9157409" y="1257287"/>
                  <a:pt x="9132284" y="1257403"/>
                  <a:pt x="9107044" y="1257403"/>
                </a:cubicBezTo>
                <a:cubicBezTo>
                  <a:pt x="9098284" y="1257403"/>
                  <a:pt x="9089064" y="1256135"/>
                  <a:pt x="9089986" y="1269850"/>
                </a:cubicBezTo>
                <a:cubicBezTo>
                  <a:pt x="9090448" y="1276764"/>
                  <a:pt x="9085492" y="1278148"/>
                  <a:pt x="9079730" y="1278148"/>
                </a:cubicBezTo>
                <a:cubicBezTo>
                  <a:pt x="9073851" y="1278148"/>
                  <a:pt x="9068895" y="1276879"/>
                  <a:pt x="9069471" y="1269850"/>
                </a:cubicBezTo>
                <a:cubicBezTo>
                  <a:pt x="9070508" y="1256135"/>
                  <a:pt x="9061173" y="1257403"/>
                  <a:pt x="9052414" y="1257403"/>
                </a:cubicBezTo>
                <a:cubicBezTo>
                  <a:pt x="8959406" y="1257403"/>
                  <a:pt x="8866512" y="1257863"/>
                  <a:pt x="8773502" y="1257057"/>
                </a:cubicBezTo>
                <a:cubicBezTo>
                  <a:pt x="8756676" y="1256941"/>
                  <a:pt x="8754832" y="1264664"/>
                  <a:pt x="8756330" y="1277455"/>
                </a:cubicBezTo>
                <a:cubicBezTo>
                  <a:pt x="8757713" y="1288865"/>
                  <a:pt x="8750106" y="1305232"/>
                  <a:pt x="8772812" y="1304541"/>
                </a:cubicBezTo>
                <a:cubicBezTo>
                  <a:pt x="8798051" y="1303850"/>
                  <a:pt x="8823176" y="1304194"/>
                  <a:pt x="8848418" y="1304541"/>
                </a:cubicBezTo>
                <a:cubicBezTo>
                  <a:pt x="8861440" y="1304772"/>
                  <a:pt x="8873542" y="1305002"/>
                  <a:pt x="8871468" y="1286330"/>
                </a:cubicBezTo>
                <a:cubicBezTo>
                  <a:pt x="8871122" y="1283103"/>
                  <a:pt x="8872044" y="1279300"/>
                  <a:pt x="8876769" y="1279070"/>
                </a:cubicBezTo>
                <a:cubicBezTo>
                  <a:pt x="8881494" y="1278839"/>
                  <a:pt x="8886104" y="1280106"/>
                  <a:pt x="8886104" y="1285524"/>
                </a:cubicBezTo>
                <a:cubicBezTo>
                  <a:pt x="8885989" y="1307421"/>
                  <a:pt x="8901434" y="1304426"/>
                  <a:pt x="8915264" y="1304426"/>
                </a:cubicBezTo>
                <a:cubicBezTo>
                  <a:pt x="8936124" y="1304426"/>
                  <a:pt x="8956984" y="1303965"/>
                  <a:pt x="8977846" y="1304426"/>
                </a:cubicBezTo>
                <a:cubicBezTo>
                  <a:pt x="8990638" y="1304655"/>
                  <a:pt x="9002624" y="1304887"/>
                  <a:pt x="9004468" y="1287713"/>
                </a:cubicBezTo>
                <a:cubicBezTo>
                  <a:pt x="9005044" y="1282297"/>
                  <a:pt x="9007926" y="1277802"/>
                  <a:pt x="9014726" y="1278724"/>
                </a:cubicBezTo>
                <a:cubicBezTo>
                  <a:pt x="9021411" y="1279646"/>
                  <a:pt x="9022448" y="1284831"/>
                  <a:pt x="9022448" y="1290250"/>
                </a:cubicBezTo>
                <a:cubicBezTo>
                  <a:pt x="9022333" y="1302236"/>
                  <a:pt x="9029594" y="1304426"/>
                  <a:pt x="9039506" y="1304426"/>
                </a:cubicBezTo>
                <a:cubicBezTo>
                  <a:pt x="9065553" y="1304194"/>
                  <a:pt x="9091600" y="1304426"/>
                  <a:pt x="9117647" y="1304426"/>
                </a:cubicBezTo>
                <a:cubicBezTo>
                  <a:pt x="9125368" y="1304426"/>
                  <a:pt x="9134358" y="1304772"/>
                  <a:pt x="9136088" y="1294399"/>
                </a:cubicBezTo>
                <a:cubicBezTo>
                  <a:pt x="9137700" y="1285292"/>
                  <a:pt x="9138392" y="1275727"/>
                  <a:pt x="9151070" y="1279185"/>
                </a:cubicBezTo>
                <a:cubicBezTo>
                  <a:pt x="9161904" y="1282066"/>
                  <a:pt x="9157524" y="1292092"/>
                  <a:pt x="9157524" y="1299124"/>
                </a:cubicBezTo>
                <a:cubicBezTo>
                  <a:pt x="9157870" y="1360783"/>
                  <a:pt x="9158331" y="1422443"/>
                  <a:pt x="9157524" y="1484102"/>
                </a:cubicBezTo>
                <a:cubicBezTo>
                  <a:pt x="9157294" y="1501736"/>
                  <a:pt x="9161443" y="1509459"/>
                  <a:pt x="9180574" y="1508075"/>
                </a:cubicBezTo>
                <a:cubicBezTo>
                  <a:pt x="9203049" y="1506461"/>
                  <a:pt x="9225754" y="1508305"/>
                  <a:pt x="9248343" y="1507383"/>
                </a:cubicBezTo>
                <a:cubicBezTo>
                  <a:pt x="9257218" y="1507037"/>
                  <a:pt x="9272662" y="1513837"/>
                  <a:pt x="9271970" y="1496665"/>
                </a:cubicBezTo>
                <a:cubicBezTo>
                  <a:pt x="9271394" y="1483756"/>
                  <a:pt x="9283610" y="1463012"/>
                  <a:pt x="9256872" y="1460130"/>
                </a:cubicBezTo>
                <a:cubicBezTo>
                  <a:pt x="9250994" y="1459554"/>
                  <a:pt x="9246960" y="1457018"/>
                  <a:pt x="9246960" y="1450565"/>
                </a:cubicBezTo>
                <a:cubicBezTo>
                  <a:pt x="9246845" y="1445724"/>
                  <a:pt x="9249150" y="1441345"/>
                  <a:pt x="9253991" y="1441345"/>
                </a:cubicBezTo>
                <a:cubicBezTo>
                  <a:pt x="9275428" y="1441114"/>
                  <a:pt x="9272892" y="1426131"/>
                  <a:pt x="9272892" y="1412187"/>
                </a:cubicBezTo>
                <a:cubicBezTo>
                  <a:pt x="9272776" y="1372193"/>
                  <a:pt x="9272776" y="1332316"/>
                  <a:pt x="9272776" y="1292325"/>
                </a:cubicBezTo>
                <a:cubicBezTo>
                  <a:pt x="9272776" y="1286446"/>
                  <a:pt x="9272432" y="1279185"/>
                  <a:pt x="9281190" y="1278954"/>
                </a:cubicBezTo>
                <a:cubicBezTo>
                  <a:pt x="9288912" y="1278724"/>
                  <a:pt x="9288912" y="1285178"/>
                  <a:pt x="9288104" y="1290018"/>
                </a:cubicBezTo>
                <a:cubicBezTo>
                  <a:pt x="9284762" y="1309842"/>
                  <a:pt x="9296634" y="1310188"/>
                  <a:pt x="9311155" y="1309842"/>
                </a:cubicBezTo>
                <a:cubicBezTo>
                  <a:pt x="9341467" y="1309151"/>
                  <a:pt x="9371894" y="1309382"/>
                  <a:pt x="9402320" y="1309266"/>
                </a:cubicBezTo>
                <a:cubicBezTo>
                  <a:pt x="9407738" y="1299815"/>
                  <a:pt x="9393331" y="1282988"/>
                  <a:pt x="9413616" y="1279185"/>
                </a:cubicBezTo>
                <a:cubicBezTo>
                  <a:pt x="9427790" y="1277111"/>
                  <a:pt x="9423296" y="1287943"/>
                  <a:pt x="9423758" y="1294514"/>
                </a:cubicBezTo>
                <a:cubicBezTo>
                  <a:pt x="9425716" y="1322866"/>
                  <a:pt x="9447038" y="1305578"/>
                  <a:pt x="9459140" y="1309151"/>
                </a:cubicBezTo>
                <a:cubicBezTo>
                  <a:pt x="9472740" y="1313185"/>
                  <a:pt x="9476774" y="1305117"/>
                  <a:pt x="9476313" y="1291864"/>
                </a:cubicBezTo>
                <a:cubicBezTo>
                  <a:pt x="9475391" y="1264893"/>
                  <a:pt x="9475852" y="1238039"/>
                  <a:pt x="9476082" y="1211071"/>
                </a:cubicBezTo>
                <a:cubicBezTo>
                  <a:pt x="9476082" y="1199316"/>
                  <a:pt x="9477118" y="1187675"/>
                  <a:pt x="9459600" y="1188942"/>
                </a:cubicBezTo>
                <a:cubicBezTo>
                  <a:pt x="9455106" y="1189173"/>
                  <a:pt x="9451187" y="1186407"/>
                  <a:pt x="9450958" y="1181105"/>
                </a:cubicBezTo>
                <a:cubicBezTo>
                  <a:pt x="9450726" y="1176033"/>
                  <a:pt x="9454414" y="1171540"/>
                  <a:pt x="9458102" y="1171423"/>
                </a:cubicBezTo>
                <a:cubicBezTo>
                  <a:pt x="9480001" y="1170618"/>
                  <a:pt x="9475852" y="1154828"/>
                  <a:pt x="9475852" y="1141574"/>
                </a:cubicBezTo>
                <a:cubicBezTo>
                  <a:pt x="9475967" y="1118178"/>
                  <a:pt x="9475736" y="1094666"/>
                  <a:pt x="9475967" y="1071270"/>
                </a:cubicBezTo>
                <a:cubicBezTo>
                  <a:pt x="9475967" y="1061935"/>
                  <a:pt x="9475736" y="1053636"/>
                  <a:pt x="9462944" y="1053866"/>
                </a:cubicBezTo>
                <a:cubicBezTo>
                  <a:pt x="9457296" y="1053866"/>
                  <a:pt x="9451880" y="1051446"/>
                  <a:pt x="9451302" y="1045568"/>
                </a:cubicBezTo>
                <a:cubicBezTo>
                  <a:pt x="9450612" y="1037847"/>
                  <a:pt x="9457526" y="1038077"/>
                  <a:pt x="9462252" y="1038538"/>
                </a:cubicBezTo>
                <a:cubicBezTo>
                  <a:pt x="9474930" y="1039806"/>
                  <a:pt x="9476082" y="1032776"/>
                  <a:pt x="9475967" y="1022749"/>
                </a:cubicBezTo>
                <a:cubicBezTo>
                  <a:pt x="9475621" y="995779"/>
                  <a:pt x="9475736" y="968926"/>
                  <a:pt x="9475967" y="941957"/>
                </a:cubicBezTo>
                <a:cubicBezTo>
                  <a:pt x="9476082" y="931123"/>
                  <a:pt x="9476774" y="920981"/>
                  <a:pt x="9460754" y="921788"/>
                </a:cubicBezTo>
                <a:cubicBezTo>
                  <a:pt x="9453608" y="922134"/>
                  <a:pt x="9449920" y="916141"/>
                  <a:pt x="9450726" y="909340"/>
                </a:cubicBezTo>
                <a:cubicBezTo>
                  <a:pt x="9451534" y="902309"/>
                  <a:pt x="9458102" y="902540"/>
                  <a:pt x="9462944" y="903001"/>
                </a:cubicBezTo>
                <a:cubicBezTo>
                  <a:pt x="9476198" y="904269"/>
                  <a:pt x="9475967" y="895971"/>
                  <a:pt x="9475967" y="886636"/>
                </a:cubicBezTo>
                <a:cubicBezTo>
                  <a:pt x="9475852" y="791898"/>
                  <a:pt x="9475391" y="697161"/>
                  <a:pt x="9476198" y="602536"/>
                </a:cubicBezTo>
                <a:cubicBezTo>
                  <a:pt x="9476428" y="577989"/>
                  <a:pt x="9460178" y="585825"/>
                  <a:pt x="9447845" y="584674"/>
                </a:cubicBezTo>
                <a:close/>
                <a:moveTo>
                  <a:pt x="8511995" y="584674"/>
                </a:moveTo>
                <a:cubicBezTo>
                  <a:pt x="8491480" y="584213"/>
                  <a:pt x="8485486" y="590089"/>
                  <a:pt x="8485372" y="610836"/>
                </a:cubicBezTo>
                <a:cubicBezTo>
                  <a:pt x="8485256" y="631927"/>
                  <a:pt x="8493324" y="636652"/>
                  <a:pt x="8511534" y="633194"/>
                </a:cubicBezTo>
                <a:cubicBezTo>
                  <a:pt x="8530090" y="636767"/>
                  <a:pt x="8539424" y="633080"/>
                  <a:pt x="8539424" y="610029"/>
                </a:cubicBezTo>
                <a:cubicBezTo>
                  <a:pt x="8539310" y="587785"/>
                  <a:pt x="8530896" y="585134"/>
                  <a:pt x="8511995" y="584674"/>
                </a:cubicBezTo>
                <a:close/>
                <a:moveTo>
                  <a:pt x="5896108" y="584674"/>
                </a:moveTo>
                <a:cubicBezTo>
                  <a:pt x="5880088" y="584557"/>
                  <a:pt x="5872598" y="588592"/>
                  <a:pt x="5872598" y="606455"/>
                </a:cubicBezTo>
                <a:lnTo>
                  <a:pt x="5872712" y="606455"/>
                </a:lnTo>
                <a:cubicBezTo>
                  <a:pt x="5873288" y="699233"/>
                  <a:pt x="5873520" y="792129"/>
                  <a:pt x="5872598" y="884906"/>
                </a:cubicBezTo>
                <a:cubicBezTo>
                  <a:pt x="5872369" y="908533"/>
                  <a:pt x="5887580" y="902079"/>
                  <a:pt x="5900372" y="903693"/>
                </a:cubicBezTo>
                <a:cubicBezTo>
                  <a:pt x="5916969" y="905882"/>
                  <a:pt x="5920657" y="898852"/>
                  <a:pt x="5920314" y="883293"/>
                </a:cubicBezTo>
                <a:cubicBezTo>
                  <a:pt x="5919389" y="837308"/>
                  <a:pt x="5919965" y="791322"/>
                  <a:pt x="5919965" y="745336"/>
                </a:cubicBezTo>
                <a:cubicBezTo>
                  <a:pt x="5919965" y="699466"/>
                  <a:pt x="5918929" y="653364"/>
                  <a:pt x="5920427" y="607494"/>
                </a:cubicBezTo>
                <a:cubicBezTo>
                  <a:pt x="5921006" y="587785"/>
                  <a:pt x="5912475" y="584788"/>
                  <a:pt x="5896108" y="584674"/>
                </a:cubicBezTo>
                <a:close/>
                <a:moveTo>
                  <a:pt x="3490485" y="584674"/>
                </a:moveTo>
                <a:cubicBezTo>
                  <a:pt x="3478155" y="584097"/>
                  <a:pt x="3465361" y="582484"/>
                  <a:pt x="3465938" y="601847"/>
                </a:cubicBezTo>
                <a:cubicBezTo>
                  <a:pt x="3466744" y="627893"/>
                  <a:pt x="3466283" y="654056"/>
                  <a:pt x="3466052" y="680102"/>
                </a:cubicBezTo>
                <a:cubicBezTo>
                  <a:pt x="3466052" y="690589"/>
                  <a:pt x="3466859" y="699811"/>
                  <a:pt x="3480805" y="699118"/>
                </a:cubicBezTo>
                <a:cubicBezTo>
                  <a:pt x="3488181" y="698774"/>
                  <a:pt x="3491985" y="702116"/>
                  <a:pt x="3491985" y="709838"/>
                </a:cubicBezTo>
                <a:cubicBezTo>
                  <a:pt x="3491985" y="717905"/>
                  <a:pt x="3487375" y="720211"/>
                  <a:pt x="3480229" y="720095"/>
                </a:cubicBezTo>
                <a:cubicBezTo>
                  <a:pt x="3466052" y="719865"/>
                  <a:pt x="3465822" y="729546"/>
                  <a:pt x="3466052" y="739689"/>
                </a:cubicBezTo>
                <a:cubicBezTo>
                  <a:pt x="3466168" y="746604"/>
                  <a:pt x="3466168" y="753634"/>
                  <a:pt x="3465822" y="760548"/>
                </a:cubicBezTo>
                <a:lnTo>
                  <a:pt x="3454718" y="771538"/>
                </a:lnTo>
                <a:lnTo>
                  <a:pt x="3445999" y="760895"/>
                </a:lnTo>
                <a:cubicBezTo>
                  <a:pt x="3445769" y="753058"/>
                  <a:pt x="3445653" y="745221"/>
                  <a:pt x="3445999" y="737384"/>
                </a:cubicBezTo>
                <a:cubicBezTo>
                  <a:pt x="3446575" y="725397"/>
                  <a:pt x="3441619" y="718712"/>
                  <a:pt x="3429287" y="720211"/>
                </a:cubicBezTo>
                <a:cubicBezTo>
                  <a:pt x="3419491" y="721362"/>
                  <a:pt x="3405315" y="714448"/>
                  <a:pt x="3400819" y="725627"/>
                </a:cubicBezTo>
                <a:cubicBezTo>
                  <a:pt x="3395979" y="737845"/>
                  <a:pt x="3393905" y="754671"/>
                  <a:pt x="3402319" y="765505"/>
                </a:cubicBezTo>
                <a:cubicBezTo>
                  <a:pt x="3410615" y="776222"/>
                  <a:pt x="3409579" y="778989"/>
                  <a:pt x="3401858" y="789939"/>
                </a:cubicBezTo>
                <a:cubicBezTo>
                  <a:pt x="3386413" y="811836"/>
                  <a:pt x="3400935" y="834772"/>
                  <a:pt x="3427558" y="835003"/>
                </a:cubicBezTo>
                <a:cubicBezTo>
                  <a:pt x="3443233" y="835118"/>
                  <a:pt x="3458792" y="834887"/>
                  <a:pt x="3474466" y="835233"/>
                </a:cubicBezTo>
                <a:cubicBezTo>
                  <a:pt x="3481613" y="835348"/>
                  <a:pt x="3491639" y="832352"/>
                  <a:pt x="3492215" y="844453"/>
                </a:cubicBezTo>
                <a:cubicBezTo>
                  <a:pt x="3492907" y="858744"/>
                  <a:pt x="3481497" y="855402"/>
                  <a:pt x="3473544" y="855632"/>
                </a:cubicBezTo>
                <a:cubicBezTo>
                  <a:pt x="3454527" y="856093"/>
                  <a:pt x="3435281" y="856670"/>
                  <a:pt x="3416264" y="855748"/>
                </a:cubicBezTo>
                <a:cubicBezTo>
                  <a:pt x="3402319" y="855055"/>
                  <a:pt x="3398169" y="860588"/>
                  <a:pt x="3398629" y="873956"/>
                </a:cubicBezTo>
                <a:cubicBezTo>
                  <a:pt x="3399437" y="900004"/>
                  <a:pt x="3399667" y="926052"/>
                  <a:pt x="3398629" y="952099"/>
                </a:cubicBezTo>
                <a:cubicBezTo>
                  <a:pt x="3398053" y="967542"/>
                  <a:pt x="3404507" y="971462"/>
                  <a:pt x="3418684" y="970884"/>
                </a:cubicBezTo>
                <a:cubicBezTo>
                  <a:pt x="3439545" y="969963"/>
                  <a:pt x="3460405" y="970540"/>
                  <a:pt x="3481267" y="970540"/>
                </a:cubicBezTo>
                <a:cubicBezTo>
                  <a:pt x="3486799" y="970540"/>
                  <a:pt x="3491985" y="972038"/>
                  <a:pt x="3492215" y="978722"/>
                </a:cubicBezTo>
                <a:cubicBezTo>
                  <a:pt x="3492445" y="986559"/>
                  <a:pt x="3486337" y="985983"/>
                  <a:pt x="3481267" y="985983"/>
                </a:cubicBezTo>
                <a:cubicBezTo>
                  <a:pt x="3459484" y="986214"/>
                  <a:pt x="3437701" y="987020"/>
                  <a:pt x="3416033" y="985983"/>
                </a:cubicBezTo>
                <a:cubicBezTo>
                  <a:pt x="3402087" y="985292"/>
                  <a:pt x="3398053" y="990132"/>
                  <a:pt x="3398515" y="1003731"/>
                </a:cubicBezTo>
                <a:cubicBezTo>
                  <a:pt x="3399437" y="1029664"/>
                  <a:pt x="3399553" y="1055827"/>
                  <a:pt x="3398515" y="1081873"/>
                </a:cubicBezTo>
                <a:cubicBezTo>
                  <a:pt x="3397939" y="1096164"/>
                  <a:pt x="3401627" y="1102504"/>
                  <a:pt x="3417070" y="1101235"/>
                </a:cubicBezTo>
                <a:cubicBezTo>
                  <a:pt x="3431823" y="1100084"/>
                  <a:pt x="3446921" y="1099161"/>
                  <a:pt x="3461327" y="1101581"/>
                </a:cubicBezTo>
                <a:cubicBezTo>
                  <a:pt x="3471700" y="1103311"/>
                  <a:pt x="3491869" y="1089825"/>
                  <a:pt x="3491523" y="1111954"/>
                </a:cubicBezTo>
                <a:cubicBezTo>
                  <a:pt x="3491293" y="1130279"/>
                  <a:pt x="3472737" y="1120137"/>
                  <a:pt x="3462595" y="1121290"/>
                </a:cubicBezTo>
                <a:cubicBezTo>
                  <a:pt x="3447151" y="1122903"/>
                  <a:pt x="3431363" y="1122212"/>
                  <a:pt x="3415687" y="1121520"/>
                </a:cubicBezTo>
                <a:cubicBezTo>
                  <a:pt x="3404161" y="1121059"/>
                  <a:pt x="3398053" y="1123594"/>
                  <a:pt x="3398515" y="1137079"/>
                </a:cubicBezTo>
                <a:cubicBezTo>
                  <a:pt x="3399437" y="1164855"/>
                  <a:pt x="3399321" y="1192747"/>
                  <a:pt x="3398515" y="1220522"/>
                </a:cubicBezTo>
                <a:cubicBezTo>
                  <a:pt x="3398169" y="1233084"/>
                  <a:pt x="3402663" y="1237118"/>
                  <a:pt x="3414996" y="1236657"/>
                </a:cubicBezTo>
                <a:cubicBezTo>
                  <a:pt x="3436779" y="1235850"/>
                  <a:pt x="3458446" y="1236426"/>
                  <a:pt x="3480229" y="1236426"/>
                </a:cubicBezTo>
                <a:cubicBezTo>
                  <a:pt x="3486683" y="1236426"/>
                  <a:pt x="3492215" y="1236657"/>
                  <a:pt x="3492675" y="1245532"/>
                </a:cubicBezTo>
                <a:cubicBezTo>
                  <a:pt x="3493137" y="1254983"/>
                  <a:pt x="3488643" y="1257403"/>
                  <a:pt x="3480229" y="1257287"/>
                </a:cubicBezTo>
                <a:cubicBezTo>
                  <a:pt x="3461097" y="1256941"/>
                  <a:pt x="3441965" y="1256826"/>
                  <a:pt x="3422833" y="1257287"/>
                </a:cubicBezTo>
                <a:cubicBezTo>
                  <a:pt x="3411999" y="1257633"/>
                  <a:pt x="3397823" y="1251871"/>
                  <a:pt x="3397707" y="1272846"/>
                </a:cubicBezTo>
                <a:cubicBezTo>
                  <a:pt x="3397593" y="1281260"/>
                  <a:pt x="3385375" y="1278377"/>
                  <a:pt x="3384915" y="1273306"/>
                </a:cubicBezTo>
                <a:cubicBezTo>
                  <a:pt x="3383301" y="1252101"/>
                  <a:pt x="3368319" y="1257517"/>
                  <a:pt x="3356333" y="1257287"/>
                </a:cubicBezTo>
                <a:cubicBezTo>
                  <a:pt x="3331092" y="1256941"/>
                  <a:pt x="3305275" y="1260515"/>
                  <a:pt x="3280842" y="1256250"/>
                </a:cubicBezTo>
                <a:cubicBezTo>
                  <a:pt x="3259059" y="1252447"/>
                  <a:pt x="3267704" y="1277687"/>
                  <a:pt x="3256293" y="1276994"/>
                </a:cubicBezTo>
                <a:cubicBezTo>
                  <a:pt x="3244423" y="1276188"/>
                  <a:pt x="3247535" y="1253138"/>
                  <a:pt x="3227134" y="1256250"/>
                </a:cubicBezTo>
                <a:cubicBezTo>
                  <a:pt x="3202471" y="1259938"/>
                  <a:pt x="3176885" y="1256941"/>
                  <a:pt x="3151645" y="1257172"/>
                </a:cubicBezTo>
                <a:cubicBezTo>
                  <a:pt x="3143345" y="1257287"/>
                  <a:pt x="3135393" y="1255328"/>
                  <a:pt x="3132051" y="1268236"/>
                </a:cubicBezTo>
                <a:cubicBezTo>
                  <a:pt x="3128018" y="1283679"/>
                  <a:pt x="3116953" y="1283449"/>
                  <a:pt x="3112689" y="1268697"/>
                </a:cubicBezTo>
                <a:cubicBezTo>
                  <a:pt x="3109117" y="1256250"/>
                  <a:pt x="3101970" y="1257057"/>
                  <a:pt x="3093442" y="1257057"/>
                </a:cubicBezTo>
                <a:cubicBezTo>
                  <a:pt x="3001240" y="1256941"/>
                  <a:pt x="2909038" y="1257403"/>
                  <a:pt x="2816951" y="1256596"/>
                </a:cubicBezTo>
                <a:cubicBezTo>
                  <a:pt x="2799201" y="1256480"/>
                  <a:pt x="2796897" y="1264433"/>
                  <a:pt x="2797473" y="1278724"/>
                </a:cubicBezTo>
                <a:cubicBezTo>
                  <a:pt x="2798049" y="1292553"/>
                  <a:pt x="2797473" y="1305002"/>
                  <a:pt x="2817412" y="1304194"/>
                </a:cubicBezTo>
                <a:cubicBezTo>
                  <a:pt x="2842537" y="1303273"/>
                  <a:pt x="2867777" y="1304078"/>
                  <a:pt x="2893017" y="1304194"/>
                </a:cubicBezTo>
                <a:cubicBezTo>
                  <a:pt x="2904197" y="1304194"/>
                  <a:pt x="2914454" y="1303503"/>
                  <a:pt x="2913763" y="1288058"/>
                </a:cubicBezTo>
                <a:cubicBezTo>
                  <a:pt x="2913532" y="1281951"/>
                  <a:pt x="2916529" y="1278148"/>
                  <a:pt x="2923099" y="1278377"/>
                </a:cubicBezTo>
                <a:cubicBezTo>
                  <a:pt x="2927477" y="1278493"/>
                  <a:pt x="2929323" y="1281604"/>
                  <a:pt x="2928861" y="1285178"/>
                </a:cubicBezTo>
                <a:cubicBezTo>
                  <a:pt x="2926094" y="1306385"/>
                  <a:pt x="2940731" y="1303850"/>
                  <a:pt x="2953756" y="1303850"/>
                </a:cubicBezTo>
                <a:cubicBezTo>
                  <a:pt x="2978073" y="1303850"/>
                  <a:pt x="3002392" y="1304078"/>
                  <a:pt x="3026711" y="1304194"/>
                </a:cubicBezTo>
                <a:cubicBezTo>
                  <a:pt x="3036045" y="1304194"/>
                  <a:pt x="3044689" y="1303618"/>
                  <a:pt x="3043883" y="1290825"/>
                </a:cubicBezTo>
                <a:cubicBezTo>
                  <a:pt x="3043422" y="1283103"/>
                  <a:pt x="3044689" y="1277455"/>
                  <a:pt x="3054832" y="1277687"/>
                </a:cubicBezTo>
                <a:cubicBezTo>
                  <a:pt x="3065665" y="1277916"/>
                  <a:pt x="3064859" y="1284949"/>
                  <a:pt x="3064743" y="1291864"/>
                </a:cubicBezTo>
                <a:cubicBezTo>
                  <a:pt x="3064513" y="1303158"/>
                  <a:pt x="3071775" y="1303965"/>
                  <a:pt x="3080303" y="1303965"/>
                </a:cubicBezTo>
                <a:cubicBezTo>
                  <a:pt x="3108078" y="1303965"/>
                  <a:pt x="3135970" y="1304078"/>
                  <a:pt x="3163745" y="1303965"/>
                </a:cubicBezTo>
                <a:cubicBezTo>
                  <a:pt x="3170545" y="1303965"/>
                  <a:pt x="3178498" y="1304541"/>
                  <a:pt x="3179190" y="1294514"/>
                </a:cubicBezTo>
                <a:cubicBezTo>
                  <a:pt x="3179766" y="1285871"/>
                  <a:pt x="3178152" y="1275612"/>
                  <a:pt x="3192098" y="1278263"/>
                </a:cubicBezTo>
                <a:cubicBezTo>
                  <a:pt x="3205467" y="1280799"/>
                  <a:pt x="3200051" y="1292092"/>
                  <a:pt x="3200051" y="1299468"/>
                </a:cubicBezTo>
                <a:cubicBezTo>
                  <a:pt x="3200395" y="1362052"/>
                  <a:pt x="3200511" y="1424633"/>
                  <a:pt x="3199473" y="1487215"/>
                </a:cubicBezTo>
                <a:cubicBezTo>
                  <a:pt x="3199129" y="1503119"/>
                  <a:pt x="3203393" y="1508536"/>
                  <a:pt x="3219757" y="1507614"/>
                </a:cubicBezTo>
                <a:cubicBezTo>
                  <a:pt x="3243961" y="1506231"/>
                  <a:pt x="3268395" y="1507844"/>
                  <a:pt x="3292713" y="1506922"/>
                </a:cubicBezTo>
                <a:cubicBezTo>
                  <a:pt x="3300665" y="1506693"/>
                  <a:pt x="3315764" y="1513491"/>
                  <a:pt x="3314149" y="1497587"/>
                </a:cubicBezTo>
                <a:cubicBezTo>
                  <a:pt x="3312767" y="1484908"/>
                  <a:pt x="3327749" y="1464624"/>
                  <a:pt x="3301357" y="1460015"/>
                </a:cubicBezTo>
                <a:cubicBezTo>
                  <a:pt x="3294556" y="1458862"/>
                  <a:pt x="3289716" y="1455982"/>
                  <a:pt x="3290062" y="1448374"/>
                </a:cubicBezTo>
                <a:cubicBezTo>
                  <a:pt x="3290292" y="1443187"/>
                  <a:pt x="3293865" y="1439844"/>
                  <a:pt x="3298361" y="1440075"/>
                </a:cubicBezTo>
                <a:cubicBezTo>
                  <a:pt x="3317953" y="1440999"/>
                  <a:pt x="3315071" y="1427398"/>
                  <a:pt x="3315071" y="1415413"/>
                </a:cubicBezTo>
                <a:cubicBezTo>
                  <a:pt x="3314957" y="1374614"/>
                  <a:pt x="3314842" y="1333699"/>
                  <a:pt x="3315188" y="1292901"/>
                </a:cubicBezTo>
                <a:cubicBezTo>
                  <a:pt x="3315188" y="1287598"/>
                  <a:pt x="3311959" y="1279646"/>
                  <a:pt x="3321295" y="1278609"/>
                </a:cubicBezTo>
                <a:cubicBezTo>
                  <a:pt x="3323831" y="1278377"/>
                  <a:pt x="3329248" y="1281604"/>
                  <a:pt x="3329248" y="1283103"/>
                </a:cubicBezTo>
                <a:cubicBezTo>
                  <a:pt x="3328672" y="1310994"/>
                  <a:pt x="3349417" y="1303158"/>
                  <a:pt x="3364285" y="1303733"/>
                </a:cubicBezTo>
                <a:cubicBezTo>
                  <a:pt x="3385145" y="1304541"/>
                  <a:pt x="3406007" y="1303850"/>
                  <a:pt x="3426867" y="1304078"/>
                </a:cubicBezTo>
                <a:cubicBezTo>
                  <a:pt x="3436317" y="1304194"/>
                  <a:pt x="3444731" y="1303618"/>
                  <a:pt x="3445423" y="1291401"/>
                </a:cubicBezTo>
                <a:cubicBezTo>
                  <a:pt x="3445883" y="1283910"/>
                  <a:pt x="3447381" y="1277455"/>
                  <a:pt x="3457179" y="1278148"/>
                </a:cubicBezTo>
                <a:cubicBezTo>
                  <a:pt x="3465592" y="1278724"/>
                  <a:pt x="3465131" y="1284949"/>
                  <a:pt x="3466514" y="1291055"/>
                </a:cubicBezTo>
                <a:cubicBezTo>
                  <a:pt x="3471815" y="1313415"/>
                  <a:pt x="3490141" y="1302120"/>
                  <a:pt x="3502934" y="1303850"/>
                </a:cubicBezTo>
                <a:cubicBezTo>
                  <a:pt x="3518262" y="1306039"/>
                  <a:pt x="3518493" y="1294282"/>
                  <a:pt x="3518493" y="1283218"/>
                </a:cubicBezTo>
                <a:cubicBezTo>
                  <a:pt x="3518493" y="1260629"/>
                  <a:pt x="3518493" y="1238039"/>
                  <a:pt x="3518493" y="1215450"/>
                </a:cubicBezTo>
                <a:cubicBezTo>
                  <a:pt x="3518493" y="1202543"/>
                  <a:pt x="3521604" y="1187675"/>
                  <a:pt x="3500514" y="1188827"/>
                </a:cubicBezTo>
                <a:cubicBezTo>
                  <a:pt x="3495443" y="1189058"/>
                  <a:pt x="3492791" y="1185254"/>
                  <a:pt x="3492561" y="1180414"/>
                </a:cubicBezTo>
                <a:cubicBezTo>
                  <a:pt x="3492215" y="1174882"/>
                  <a:pt x="3493483" y="1169004"/>
                  <a:pt x="3500168" y="1169235"/>
                </a:cubicBezTo>
                <a:cubicBezTo>
                  <a:pt x="3520453" y="1169695"/>
                  <a:pt x="3518607" y="1155981"/>
                  <a:pt x="3518493" y="1142611"/>
                </a:cubicBezTo>
                <a:cubicBezTo>
                  <a:pt x="3518262" y="1120944"/>
                  <a:pt x="3518262" y="1099161"/>
                  <a:pt x="3518262" y="1077494"/>
                </a:cubicBezTo>
                <a:cubicBezTo>
                  <a:pt x="3518147" y="1065969"/>
                  <a:pt x="3518838" y="1053982"/>
                  <a:pt x="3502011" y="1053636"/>
                </a:cubicBezTo>
                <a:cubicBezTo>
                  <a:pt x="3496019" y="1053522"/>
                  <a:pt x="3492215" y="1050294"/>
                  <a:pt x="3492675" y="1043840"/>
                </a:cubicBezTo>
                <a:cubicBezTo>
                  <a:pt x="3493137" y="1037731"/>
                  <a:pt x="3498324" y="1037731"/>
                  <a:pt x="3502357" y="1038077"/>
                </a:cubicBezTo>
                <a:cubicBezTo>
                  <a:pt x="3518147" y="1039575"/>
                  <a:pt x="3518493" y="1029433"/>
                  <a:pt x="3518377" y="1018139"/>
                </a:cubicBezTo>
                <a:cubicBezTo>
                  <a:pt x="3518031" y="986905"/>
                  <a:pt x="3518031" y="955556"/>
                  <a:pt x="3517916" y="924323"/>
                </a:cubicBezTo>
                <a:cubicBezTo>
                  <a:pt x="3509964" y="919711"/>
                  <a:pt x="3494405" y="931354"/>
                  <a:pt x="3492907" y="912797"/>
                </a:cubicBezTo>
                <a:cubicBezTo>
                  <a:pt x="3491063" y="904269"/>
                  <a:pt x="3495787" y="901964"/>
                  <a:pt x="3503049" y="902655"/>
                </a:cubicBezTo>
                <a:cubicBezTo>
                  <a:pt x="3514113" y="903577"/>
                  <a:pt x="3518377" y="899313"/>
                  <a:pt x="3518377" y="887788"/>
                </a:cubicBezTo>
                <a:cubicBezTo>
                  <a:pt x="3518031" y="792244"/>
                  <a:pt x="3518262" y="696584"/>
                  <a:pt x="3518377" y="601038"/>
                </a:cubicBezTo>
                <a:cubicBezTo>
                  <a:pt x="3518377" y="579257"/>
                  <a:pt x="3502473" y="585134"/>
                  <a:pt x="3490485" y="584674"/>
                </a:cubicBezTo>
                <a:close/>
                <a:moveTo>
                  <a:pt x="1075370" y="584674"/>
                </a:moveTo>
                <a:cubicBezTo>
                  <a:pt x="1061310" y="583405"/>
                  <a:pt x="1049785" y="583982"/>
                  <a:pt x="1050937" y="604150"/>
                </a:cubicBezTo>
                <a:cubicBezTo>
                  <a:pt x="1052435" y="629276"/>
                  <a:pt x="1051513" y="654516"/>
                  <a:pt x="1051168" y="679757"/>
                </a:cubicBezTo>
                <a:cubicBezTo>
                  <a:pt x="1051051" y="691166"/>
                  <a:pt x="1051397" y="700849"/>
                  <a:pt x="1066957" y="699926"/>
                </a:cubicBezTo>
                <a:cubicBezTo>
                  <a:pt x="1072719" y="699581"/>
                  <a:pt x="1076522" y="703615"/>
                  <a:pt x="1076753" y="709838"/>
                </a:cubicBezTo>
                <a:cubicBezTo>
                  <a:pt x="1076983" y="714679"/>
                  <a:pt x="1074563" y="719289"/>
                  <a:pt x="1069953" y="719289"/>
                </a:cubicBezTo>
                <a:cubicBezTo>
                  <a:pt x="1045405" y="718827"/>
                  <a:pt x="1052666" y="736691"/>
                  <a:pt x="1051168" y="750176"/>
                </a:cubicBezTo>
                <a:cubicBezTo>
                  <a:pt x="1050245" y="758243"/>
                  <a:pt x="1056815" y="771959"/>
                  <a:pt x="1040679" y="771497"/>
                </a:cubicBezTo>
                <a:lnTo>
                  <a:pt x="1040449" y="771844"/>
                </a:lnTo>
                <a:cubicBezTo>
                  <a:pt x="1024890" y="771497"/>
                  <a:pt x="1032150" y="758013"/>
                  <a:pt x="1030306" y="749831"/>
                </a:cubicBezTo>
                <a:cubicBezTo>
                  <a:pt x="1028232" y="740379"/>
                  <a:pt x="1036299" y="726204"/>
                  <a:pt x="1023622" y="722170"/>
                </a:cubicBezTo>
                <a:cubicBezTo>
                  <a:pt x="1011982" y="718367"/>
                  <a:pt x="994693" y="714333"/>
                  <a:pt x="987087" y="725397"/>
                </a:cubicBezTo>
                <a:cubicBezTo>
                  <a:pt x="979480" y="736576"/>
                  <a:pt x="977521" y="755131"/>
                  <a:pt x="988701" y="766080"/>
                </a:cubicBezTo>
                <a:cubicBezTo>
                  <a:pt x="999419" y="776454"/>
                  <a:pt x="998843" y="779797"/>
                  <a:pt x="988355" y="789824"/>
                </a:cubicBezTo>
                <a:cubicBezTo>
                  <a:pt x="977866" y="799965"/>
                  <a:pt x="981900" y="816216"/>
                  <a:pt x="985705" y="828893"/>
                </a:cubicBezTo>
                <a:cubicBezTo>
                  <a:pt x="988815" y="839266"/>
                  <a:pt x="1000571" y="834887"/>
                  <a:pt x="1008755" y="835118"/>
                </a:cubicBezTo>
                <a:cubicBezTo>
                  <a:pt x="1024428" y="835464"/>
                  <a:pt x="1039987" y="835003"/>
                  <a:pt x="1055661" y="835464"/>
                </a:cubicBezTo>
                <a:cubicBezTo>
                  <a:pt x="1063960" y="835694"/>
                  <a:pt x="1075600" y="833274"/>
                  <a:pt x="1076177" y="845606"/>
                </a:cubicBezTo>
                <a:cubicBezTo>
                  <a:pt x="1076868" y="859205"/>
                  <a:pt x="1064767" y="855748"/>
                  <a:pt x="1056815" y="855978"/>
                </a:cubicBezTo>
                <a:cubicBezTo>
                  <a:pt x="1039411" y="856439"/>
                  <a:pt x="1022008" y="857131"/>
                  <a:pt x="1004721" y="855978"/>
                </a:cubicBezTo>
                <a:cubicBezTo>
                  <a:pt x="988815" y="854826"/>
                  <a:pt x="982707" y="860588"/>
                  <a:pt x="983283" y="876494"/>
                </a:cubicBezTo>
                <a:cubicBezTo>
                  <a:pt x="984205" y="900811"/>
                  <a:pt x="984437" y="925130"/>
                  <a:pt x="983283" y="949448"/>
                </a:cubicBezTo>
                <a:cubicBezTo>
                  <a:pt x="982476" y="967428"/>
                  <a:pt x="990429" y="971923"/>
                  <a:pt x="1006679" y="971001"/>
                </a:cubicBezTo>
                <a:cubicBezTo>
                  <a:pt x="1024890" y="969963"/>
                  <a:pt x="1043215" y="970770"/>
                  <a:pt x="1061425" y="970884"/>
                </a:cubicBezTo>
                <a:cubicBezTo>
                  <a:pt x="1067418" y="970884"/>
                  <a:pt x="1075370" y="970308"/>
                  <a:pt x="1075946" y="978146"/>
                </a:cubicBezTo>
                <a:cubicBezTo>
                  <a:pt x="1076753" y="989556"/>
                  <a:pt x="1066611" y="986098"/>
                  <a:pt x="1060733" y="986214"/>
                </a:cubicBezTo>
                <a:cubicBezTo>
                  <a:pt x="1040795" y="986675"/>
                  <a:pt x="1020740" y="986905"/>
                  <a:pt x="1000801" y="986214"/>
                </a:cubicBezTo>
                <a:cubicBezTo>
                  <a:pt x="988931" y="985868"/>
                  <a:pt x="983398" y="989325"/>
                  <a:pt x="983629" y="1002233"/>
                </a:cubicBezTo>
                <a:cubicBezTo>
                  <a:pt x="984320" y="1030932"/>
                  <a:pt x="984205" y="1059515"/>
                  <a:pt x="983629" y="1088212"/>
                </a:cubicBezTo>
                <a:cubicBezTo>
                  <a:pt x="983398" y="1101581"/>
                  <a:pt x="988585" y="1106999"/>
                  <a:pt x="1002185" y="1106420"/>
                </a:cubicBezTo>
                <a:cubicBezTo>
                  <a:pt x="1021201" y="1105731"/>
                  <a:pt x="1040333" y="1106077"/>
                  <a:pt x="1059466" y="1106420"/>
                </a:cubicBezTo>
                <a:cubicBezTo>
                  <a:pt x="1066035" y="1106538"/>
                  <a:pt x="1075717" y="1105270"/>
                  <a:pt x="1076177" y="1114375"/>
                </a:cubicBezTo>
                <a:cubicBezTo>
                  <a:pt x="1076753" y="1125208"/>
                  <a:pt x="1066381" y="1121751"/>
                  <a:pt x="1060387" y="1121866"/>
                </a:cubicBezTo>
                <a:cubicBezTo>
                  <a:pt x="1040449" y="1122326"/>
                  <a:pt x="1020395" y="1122556"/>
                  <a:pt x="1000457" y="1121866"/>
                </a:cubicBezTo>
                <a:cubicBezTo>
                  <a:pt x="988125" y="1121405"/>
                  <a:pt x="983398" y="1126245"/>
                  <a:pt x="983629" y="1138462"/>
                </a:cubicBezTo>
                <a:cubicBezTo>
                  <a:pt x="984090" y="1165431"/>
                  <a:pt x="984437" y="1192399"/>
                  <a:pt x="983629" y="1219254"/>
                </a:cubicBezTo>
                <a:cubicBezTo>
                  <a:pt x="983168" y="1233199"/>
                  <a:pt x="988471" y="1237348"/>
                  <a:pt x="1001839" y="1236887"/>
                </a:cubicBezTo>
                <a:cubicBezTo>
                  <a:pt x="1022700" y="1236081"/>
                  <a:pt x="1043561" y="1236887"/>
                  <a:pt x="1064421" y="1236772"/>
                </a:cubicBezTo>
                <a:cubicBezTo>
                  <a:pt x="1072604" y="1236772"/>
                  <a:pt x="1077790" y="1239423"/>
                  <a:pt x="1077445" y="1248644"/>
                </a:cubicBezTo>
                <a:cubicBezTo>
                  <a:pt x="1077099" y="1257517"/>
                  <a:pt x="1070645" y="1257517"/>
                  <a:pt x="1064537" y="1257517"/>
                </a:cubicBezTo>
                <a:cubicBezTo>
                  <a:pt x="1047941" y="1257633"/>
                  <a:pt x="1031459" y="1256826"/>
                  <a:pt x="1014978" y="1257749"/>
                </a:cubicBezTo>
                <a:cubicBezTo>
                  <a:pt x="1001955" y="1258440"/>
                  <a:pt x="984437" y="1250373"/>
                  <a:pt x="981439" y="1274229"/>
                </a:cubicBezTo>
                <a:cubicBezTo>
                  <a:pt x="980863" y="1279300"/>
                  <a:pt x="969108" y="1281260"/>
                  <a:pt x="969108" y="1272269"/>
                </a:cubicBezTo>
                <a:cubicBezTo>
                  <a:pt x="969108" y="1253138"/>
                  <a:pt x="956429" y="1257517"/>
                  <a:pt x="946057" y="1257517"/>
                </a:cubicBezTo>
                <a:cubicBezTo>
                  <a:pt x="922545" y="1257172"/>
                  <a:pt x="899033" y="1257057"/>
                  <a:pt x="875638" y="1257517"/>
                </a:cubicBezTo>
                <a:cubicBezTo>
                  <a:pt x="865495" y="1257749"/>
                  <a:pt x="853509" y="1252793"/>
                  <a:pt x="851549" y="1271694"/>
                </a:cubicBezTo>
                <a:cubicBezTo>
                  <a:pt x="850513" y="1281836"/>
                  <a:pt x="835069" y="1282066"/>
                  <a:pt x="834032" y="1272039"/>
                </a:cubicBezTo>
                <a:cubicBezTo>
                  <a:pt x="832072" y="1253368"/>
                  <a:pt x="820547" y="1257517"/>
                  <a:pt x="810175" y="1257517"/>
                </a:cubicBezTo>
                <a:cubicBezTo>
                  <a:pt x="784934" y="1257287"/>
                  <a:pt x="759809" y="1257403"/>
                  <a:pt x="734569" y="1257403"/>
                </a:cubicBezTo>
                <a:cubicBezTo>
                  <a:pt x="725809" y="1257403"/>
                  <a:pt x="716589" y="1256135"/>
                  <a:pt x="717511" y="1269850"/>
                </a:cubicBezTo>
                <a:cubicBezTo>
                  <a:pt x="717973" y="1276764"/>
                  <a:pt x="713017" y="1278148"/>
                  <a:pt x="707255" y="1278148"/>
                </a:cubicBezTo>
                <a:cubicBezTo>
                  <a:pt x="701376" y="1278148"/>
                  <a:pt x="696420" y="1276879"/>
                  <a:pt x="696996" y="1269850"/>
                </a:cubicBezTo>
                <a:cubicBezTo>
                  <a:pt x="698033" y="1256135"/>
                  <a:pt x="688698" y="1257403"/>
                  <a:pt x="679939" y="1257403"/>
                </a:cubicBezTo>
                <a:cubicBezTo>
                  <a:pt x="586931" y="1257403"/>
                  <a:pt x="494037" y="1257863"/>
                  <a:pt x="401027" y="1257057"/>
                </a:cubicBezTo>
                <a:cubicBezTo>
                  <a:pt x="384201" y="1256941"/>
                  <a:pt x="382357" y="1264664"/>
                  <a:pt x="383855" y="1277455"/>
                </a:cubicBezTo>
                <a:cubicBezTo>
                  <a:pt x="385238" y="1288865"/>
                  <a:pt x="377631" y="1305232"/>
                  <a:pt x="400337" y="1304541"/>
                </a:cubicBezTo>
                <a:cubicBezTo>
                  <a:pt x="425576" y="1303850"/>
                  <a:pt x="450701" y="1304194"/>
                  <a:pt x="475943" y="1304541"/>
                </a:cubicBezTo>
                <a:cubicBezTo>
                  <a:pt x="488965" y="1304772"/>
                  <a:pt x="501067" y="1305002"/>
                  <a:pt x="498993" y="1286330"/>
                </a:cubicBezTo>
                <a:cubicBezTo>
                  <a:pt x="498647" y="1283103"/>
                  <a:pt x="499569" y="1279300"/>
                  <a:pt x="504294" y="1279070"/>
                </a:cubicBezTo>
                <a:cubicBezTo>
                  <a:pt x="509019" y="1278839"/>
                  <a:pt x="513629" y="1280106"/>
                  <a:pt x="513629" y="1285524"/>
                </a:cubicBezTo>
                <a:cubicBezTo>
                  <a:pt x="513514" y="1307421"/>
                  <a:pt x="528959" y="1304426"/>
                  <a:pt x="542789" y="1304426"/>
                </a:cubicBezTo>
                <a:cubicBezTo>
                  <a:pt x="563649" y="1304426"/>
                  <a:pt x="584509" y="1303965"/>
                  <a:pt x="605371" y="1304426"/>
                </a:cubicBezTo>
                <a:cubicBezTo>
                  <a:pt x="618163" y="1304655"/>
                  <a:pt x="630149" y="1304887"/>
                  <a:pt x="631993" y="1287713"/>
                </a:cubicBezTo>
                <a:cubicBezTo>
                  <a:pt x="632569" y="1282297"/>
                  <a:pt x="635451" y="1277802"/>
                  <a:pt x="642251" y="1278724"/>
                </a:cubicBezTo>
                <a:cubicBezTo>
                  <a:pt x="648936" y="1279646"/>
                  <a:pt x="649973" y="1284831"/>
                  <a:pt x="649973" y="1290250"/>
                </a:cubicBezTo>
                <a:cubicBezTo>
                  <a:pt x="649858" y="1302236"/>
                  <a:pt x="657119" y="1304426"/>
                  <a:pt x="667031" y="1304426"/>
                </a:cubicBezTo>
                <a:cubicBezTo>
                  <a:pt x="693078" y="1304194"/>
                  <a:pt x="719125" y="1304426"/>
                  <a:pt x="745172" y="1304426"/>
                </a:cubicBezTo>
                <a:cubicBezTo>
                  <a:pt x="752893" y="1304426"/>
                  <a:pt x="761883" y="1304772"/>
                  <a:pt x="763613" y="1294399"/>
                </a:cubicBezTo>
                <a:cubicBezTo>
                  <a:pt x="765225" y="1285292"/>
                  <a:pt x="765917" y="1275727"/>
                  <a:pt x="778595" y="1279185"/>
                </a:cubicBezTo>
                <a:cubicBezTo>
                  <a:pt x="789429" y="1282066"/>
                  <a:pt x="785049" y="1292092"/>
                  <a:pt x="785049" y="1299124"/>
                </a:cubicBezTo>
                <a:cubicBezTo>
                  <a:pt x="785395" y="1360783"/>
                  <a:pt x="785856" y="1422443"/>
                  <a:pt x="785049" y="1484102"/>
                </a:cubicBezTo>
                <a:cubicBezTo>
                  <a:pt x="784819" y="1501736"/>
                  <a:pt x="788968" y="1509459"/>
                  <a:pt x="808099" y="1508075"/>
                </a:cubicBezTo>
                <a:cubicBezTo>
                  <a:pt x="830574" y="1506461"/>
                  <a:pt x="853279" y="1508305"/>
                  <a:pt x="875868" y="1507383"/>
                </a:cubicBezTo>
                <a:cubicBezTo>
                  <a:pt x="884743" y="1507037"/>
                  <a:pt x="900187" y="1513837"/>
                  <a:pt x="899495" y="1496665"/>
                </a:cubicBezTo>
                <a:cubicBezTo>
                  <a:pt x="898919" y="1483756"/>
                  <a:pt x="911135" y="1463012"/>
                  <a:pt x="884397" y="1460130"/>
                </a:cubicBezTo>
                <a:cubicBezTo>
                  <a:pt x="878519" y="1459554"/>
                  <a:pt x="874485" y="1457018"/>
                  <a:pt x="874485" y="1450565"/>
                </a:cubicBezTo>
                <a:cubicBezTo>
                  <a:pt x="874370" y="1445724"/>
                  <a:pt x="876675" y="1441345"/>
                  <a:pt x="881516" y="1441345"/>
                </a:cubicBezTo>
                <a:cubicBezTo>
                  <a:pt x="902953" y="1441114"/>
                  <a:pt x="900417" y="1426131"/>
                  <a:pt x="900417" y="1412187"/>
                </a:cubicBezTo>
                <a:cubicBezTo>
                  <a:pt x="900301" y="1372193"/>
                  <a:pt x="900301" y="1332316"/>
                  <a:pt x="900301" y="1292325"/>
                </a:cubicBezTo>
                <a:cubicBezTo>
                  <a:pt x="900301" y="1286446"/>
                  <a:pt x="899957" y="1279185"/>
                  <a:pt x="908715" y="1278954"/>
                </a:cubicBezTo>
                <a:cubicBezTo>
                  <a:pt x="916437" y="1278724"/>
                  <a:pt x="916437" y="1285178"/>
                  <a:pt x="915629" y="1290018"/>
                </a:cubicBezTo>
                <a:cubicBezTo>
                  <a:pt x="912287" y="1309842"/>
                  <a:pt x="924159" y="1310188"/>
                  <a:pt x="938680" y="1309842"/>
                </a:cubicBezTo>
                <a:cubicBezTo>
                  <a:pt x="968992" y="1309151"/>
                  <a:pt x="999419" y="1309382"/>
                  <a:pt x="1029845" y="1309266"/>
                </a:cubicBezTo>
                <a:cubicBezTo>
                  <a:pt x="1035263" y="1299815"/>
                  <a:pt x="1020856" y="1282988"/>
                  <a:pt x="1041141" y="1279185"/>
                </a:cubicBezTo>
                <a:cubicBezTo>
                  <a:pt x="1055315" y="1277111"/>
                  <a:pt x="1050821" y="1287943"/>
                  <a:pt x="1051283" y="1294514"/>
                </a:cubicBezTo>
                <a:cubicBezTo>
                  <a:pt x="1053241" y="1322866"/>
                  <a:pt x="1074563" y="1305578"/>
                  <a:pt x="1086665" y="1309151"/>
                </a:cubicBezTo>
                <a:cubicBezTo>
                  <a:pt x="1100265" y="1313185"/>
                  <a:pt x="1104299" y="1305117"/>
                  <a:pt x="1103838" y="1291864"/>
                </a:cubicBezTo>
                <a:cubicBezTo>
                  <a:pt x="1102916" y="1264893"/>
                  <a:pt x="1103377" y="1238039"/>
                  <a:pt x="1103607" y="1211071"/>
                </a:cubicBezTo>
                <a:cubicBezTo>
                  <a:pt x="1103607" y="1199316"/>
                  <a:pt x="1104643" y="1187675"/>
                  <a:pt x="1087125" y="1188942"/>
                </a:cubicBezTo>
                <a:cubicBezTo>
                  <a:pt x="1082631" y="1189173"/>
                  <a:pt x="1078712" y="1186407"/>
                  <a:pt x="1078483" y="1181105"/>
                </a:cubicBezTo>
                <a:cubicBezTo>
                  <a:pt x="1078251" y="1176033"/>
                  <a:pt x="1081939" y="1171540"/>
                  <a:pt x="1085627" y="1171423"/>
                </a:cubicBezTo>
                <a:cubicBezTo>
                  <a:pt x="1107526" y="1170618"/>
                  <a:pt x="1103377" y="1154828"/>
                  <a:pt x="1103377" y="1141574"/>
                </a:cubicBezTo>
                <a:cubicBezTo>
                  <a:pt x="1103492" y="1118178"/>
                  <a:pt x="1103261" y="1094666"/>
                  <a:pt x="1103492" y="1071270"/>
                </a:cubicBezTo>
                <a:cubicBezTo>
                  <a:pt x="1103492" y="1061935"/>
                  <a:pt x="1103261" y="1053636"/>
                  <a:pt x="1090469" y="1053866"/>
                </a:cubicBezTo>
                <a:cubicBezTo>
                  <a:pt x="1084821" y="1053866"/>
                  <a:pt x="1079405" y="1051446"/>
                  <a:pt x="1078827" y="1045568"/>
                </a:cubicBezTo>
                <a:cubicBezTo>
                  <a:pt x="1078137" y="1037847"/>
                  <a:pt x="1085051" y="1038077"/>
                  <a:pt x="1089777" y="1038538"/>
                </a:cubicBezTo>
                <a:cubicBezTo>
                  <a:pt x="1102455" y="1039806"/>
                  <a:pt x="1103607" y="1032776"/>
                  <a:pt x="1103492" y="1022749"/>
                </a:cubicBezTo>
                <a:cubicBezTo>
                  <a:pt x="1103146" y="995779"/>
                  <a:pt x="1103261" y="968926"/>
                  <a:pt x="1103492" y="941957"/>
                </a:cubicBezTo>
                <a:cubicBezTo>
                  <a:pt x="1103607" y="931123"/>
                  <a:pt x="1104299" y="920981"/>
                  <a:pt x="1088279" y="921788"/>
                </a:cubicBezTo>
                <a:cubicBezTo>
                  <a:pt x="1081133" y="922134"/>
                  <a:pt x="1077445" y="916141"/>
                  <a:pt x="1078251" y="909340"/>
                </a:cubicBezTo>
                <a:cubicBezTo>
                  <a:pt x="1079059" y="902309"/>
                  <a:pt x="1085627" y="902540"/>
                  <a:pt x="1090469" y="903001"/>
                </a:cubicBezTo>
                <a:cubicBezTo>
                  <a:pt x="1103723" y="904269"/>
                  <a:pt x="1103492" y="895971"/>
                  <a:pt x="1103492" y="886636"/>
                </a:cubicBezTo>
                <a:cubicBezTo>
                  <a:pt x="1103377" y="791898"/>
                  <a:pt x="1102916" y="697161"/>
                  <a:pt x="1103723" y="602536"/>
                </a:cubicBezTo>
                <a:cubicBezTo>
                  <a:pt x="1103953" y="577989"/>
                  <a:pt x="1087703" y="585825"/>
                  <a:pt x="1075370" y="584674"/>
                </a:cubicBezTo>
                <a:close/>
                <a:moveTo>
                  <a:pt x="139520" y="584674"/>
                </a:moveTo>
                <a:cubicBezTo>
                  <a:pt x="119005" y="584213"/>
                  <a:pt x="113011" y="590089"/>
                  <a:pt x="112897" y="610836"/>
                </a:cubicBezTo>
                <a:cubicBezTo>
                  <a:pt x="112781" y="631927"/>
                  <a:pt x="120849" y="636652"/>
                  <a:pt x="139059" y="633194"/>
                </a:cubicBezTo>
                <a:cubicBezTo>
                  <a:pt x="157615" y="636767"/>
                  <a:pt x="166949" y="633080"/>
                  <a:pt x="166949" y="610029"/>
                </a:cubicBezTo>
                <a:cubicBezTo>
                  <a:pt x="166835" y="587785"/>
                  <a:pt x="158421" y="585134"/>
                  <a:pt x="139520" y="584674"/>
                </a:cubicBezTo>
                <a:close/>
                <a:moveTo>
                  <a:pt x="10653502" y="584442"/>
                </a:moveTo>
                <a:cubicBezTo>
                  <a:pt x="10639095" y="583752"/>
                  <a:pt x="10627570" y="584557"/>
                  <a:pt x="10628492" y="604267"/>
                </a:cubicBezTo>
                <a:cubicBezTo>
                  <a:pt x="10629529" y="627778"/>
                  <a:pt x="10628838" y="651174"/>
                  <a:pt x="10628607" y="674685"/>
                </a:cubicBezTo>
                <a:cubicBezTo>
                  <a:pt x="10628376" y="688517"/>
                  <a:pt x="10627800" y="701539"/>
                  <a:pt x="10647969" y="700157"/>
                </a:cubicBezTo>
                <a:cubicBezTo>
                  <a:pt x="10653155" y="699811"/>
                  <a:pt x="10657880" y="704306"/>
                  <a:pt x="10658112" y="710068"/>
                </a:cubicBezTo>
                <a:cubicBezTo>
                  <a:pt x="10658458" y="718135"/>
                  <a:pt x="10652233" y="720095"/>
                  <a:pt x="10645779" y="719980"/>
                </a:cubicBezTo>
                <a:cubicBezTo>
                  <a:pt x="10629182" y="719518"/>
                  <a:pt x="10628146" y="730353"/>
                  <a:pt x="10628607" y="742685"/>
                </a:cubicBezTo>
                <a:cubicBezTo>
                  <a:pt x="10628838" y="748678"/>
                  <a:pt x="10628838" y="754787"/>
                  <a:pt x="10628492" y="760895"/>
                </a:cubicBezTo>
                <a:lnTo>
                  <a:pt x="10628262" y="760319"/>
                </a:lnTo>
                <a:cubicBezTo>
                  <a:pt x="10627916" y="765851"/>
                  <a:pt x="10625957" y="770806"/>
                  <a:pt x="10619156" y="770230"/>
                </a:cubicBezTo>
                <a:cubicBezTo>
                  <a:pt x="10613394" y="769654"/>
                  <a:pt x="10613164" y="764698"/>
                  <a:pt x="10613048" y="760433"/>
                </a:cubicBezTo>
                <a:cubicBezTo>
                  <a:pt x="10612818" y="752711"/>
                  <a:pt x="10612472" y="744758"/>
                  <a:pt x="10613048" y="737036"/>
                </a:cubicBezTo>
                <a:cubicBezTo>
                  <a:pt x="10613970" y="725397"/>
                  <a:pt x="10610512" y="718251"/>
                  <a:pt x="10597373" y="719750"/>
                </a:cubicBezTo>
                <a:cubicBezTo>
                  <a:pt x="10587346" y="720902"/>
                  <a:pt x="10573862" y="714679"/>
                  <a:pt x="10568214" y="724936"/>
                </a:cubicBezTo>
                <a:cubicBezTo>
                  <a:pt x="10561530" y="736921"/>
                  <a:pt x="10560724" y="752943"/>
                  <a:pt x="10569022" y="764583"/>
                </a:cubicBezTo>
                <a:cubicBezTo>
                  <a:pt x="10576512" y="774954"/>
                  <a:pt x="10578473" y="779681"/>
                  <a:pt x="10567984" y="789939"/>
                </a:cubicBezTo>
                <a:cubicBezTo>
                  <a:pt x="10557842" y="799735"/>
                  <a:pt x="10558533" y="816446"/>
                  <a:pt x="10562914" y="829010"/>
                </a:cubicBezTo>
                <a:cubicBezTo>
                  <a:pt x="10566602" y="839382"/>
                  <a:pt x="10579856" y="833735"/>
                  <a:pt x="10588845" y="834196"/>
                </a:cubicBezTo>
                <a:cubicBezTo>
                  <a:pt x="10605325" y="835003"/>
                  <a:pt x="10621922" y="834311"/>
                  <a:pt x="10638403" y="834657"/>
                </a:cubicBezTo>
                <a:cubicBezTo>
                  <a:pt x="10644972" y="834887"/>
                  <a:pt x="10654424" y="832813"/>
                  <a:pt x="10653848" y="843301"/>
                </a:cubicBezTo>
                <a:cubicBezTo>
                  <a:pt x="10653155" y="854134"/>
                  <a:pt x="10643244" y="849639"/>
                  <a:pt x="10637366" y="849870"/>
                </a:cubicBezTo>
                <a:cubicBezTo>
                  <a:pt x="10619156" y="850561"/>
                  <a:pt x="10600831" y="851138"/>
                  <a:pt x="10582622" y="849870"/>
                </a:cubicBezTo>
                <a:cubicBezTo>
                  <a:pt x="10566370" y="848833"/>
                  <a:pt x="10559110" y="852866"/>
                  <a:pt x="10560378" y="870962"/>
                </a:cubicBezTo>
                <a:cubicBezTo>
                  <a:pt x="10562222" y="896893"/>
                  <a:pt x="10562222" y="923054"/>
                  <a:pt x="10561414" y="949102"/>
                </a:cubicBezTo>
                <a:cubicBezTo>
                  <a:pt x="10560953" y="965351"/>
                  <a:pt x="10567984" y="970884"/>
                  <a:pt x="10582967" y="970540"/>
                </a:cubicBezTo>
                <a:cubicBezTo>
                  <a:pt x="10602906" y="970079"/>
                  <a:pt x="10622960" y="970079"/>
                  <a:pt x="10642898" y="970308"/>
                </a:cubicBezTo>
                <a:cubicBezTo>
                  <a:pt x="10649467" y="970308"/>
                  <a:pt x="10658688" y="969040"/>
                  <a:pt x="10658112" y="979299"/>
                </a:cubicBezTo>
                <a:cubicBezTo>
                  <a:pt x="10657536" y="988058"/>
                  <a:pt x="10649008" y="985637"/>
                  <a:pt x="10643474" y="985637"/>
                </a:cubicBezTo>
                <a:cubicBezTo>
                  <a:pt x="10621692" y="985983"/>
                  <a:pt x="10600024" y="985868"/>
                  <a:pt x="10578242" y="985868"/>
                </a:cubicBezTo>
                <a:cubicBezTo>
                  <a:pt x="10569136" y="985983"/>
                  <a:pt x="10561646" y="985522"/>
                  <a:pt x="10562682" y="999583"/>
                </a:cubicBezTo>
                <a:cubicBezTo>
                  <a:pt x="10564642" y="1027359"/>
                  <a:pt x="10564872" y="1055134"/>
                  <a:pt x="10564642" y="1082910"/>
                </a:cubicBezTo>
                <a:cubicBezTo>
                  <a:pt x="10564526" y="1096510"/>
                  <a:pt x="10569482" y="1101467"/>
                  <a:pt x="10582967" y="1101006"/>
                </a:cubicBezTo>
                <a:cubicBezTo>
                  <a:pt x="10603827" y="1100198"/>
                  <a:pt x="10624689" y="1101006"/>
                  <a:pt x="10645549" y="1100774"/>
                </a:cubicBezTo>
                <a:cubicBezTo>
                  <a:pt x="10654308" y="1100659"/>
                  <a:pt x="10658804" y="1104809"/>
                  <a:pt x="10658688" y="1113107"/>
                </a:cubicBezTo>
                <a:cubicBezTo>
                  <a:pt x="10658458" y="1121981"/>
                  <a:pt x="10651196" y="1121405"/>
                  <a:pt x="10645203" y="1121405"/>
                </a:cubicBezTo>
                <a:cubicBezTo>
                  <a:pt x="10626072" y="1121520"/>
                  <a:pt x="10606824" y="1122326"/>
                  <a:pt x="10587808" y="1121174"/>
                </a:cubicBezTo>
                <a:cubicBezTo>
                  <a:pt x="10571326" y="1120252"/>
                  <a:pt x="10563836" y="1124978"/>
                  <a:pt x="10564758" y="1142726"/>
                </a:cubicBezTo>
                <a:cubicBezTo>
                  <a:pt x="10566024" y="1167852"/>
                  <a:pt x="10565910" y="1193208"/>
                  <a:pt x="10565218" y="1218332"/>
                </a:cubicBezTo>
                <a:cubicBezTo>
                  <a:pt x="10564872" y="1231815"/>
                  <a:pt x="10569598" y="1237003"/>
                  <a:pt x="10583313" y="1236426"/>
                </a:cubicBezTo>
                <a:cubicBezTo>
                  <a:pt x="10603251" y="1235504"/>
                  <a:pt x="10623304" y="1235850"/>
                  <a:pt x="10643244" y="1236426"/>
                </a:cubicBezTo>
                <a:cubicBezTo>
                  <a:pt x="10649008" y="1236542"/>
                  <a:pt x="10659034" y="1232623"/>
                  <a:pt x="10657996" y="1244609"/>
                </a:cubicBezTo>
                <a:cubicBezTo>
                  <a:pt x="10657420" y="1251871"/>
                  <a:pt x="10653616" y="1257287"/>
                  <a:pt x="10644512" y="1257057"/>
                </a:cubicBezTo>
                <a:cubicBezTo>
                  <a:pt x="10625494" y="1256480"/>
                  <a:pt x="10606018" y="1258440"/>
                  <a:pt x="10587346" y="1255559"/>
                </a:cubicBezTo>
                <a:cubicBezTo>
                  <a:pt x="10573978" y="1253484"/>
                  <a:pt x="10565102" y="1250716"/>
                  <a:pt x="10565678" y="1268697"/>
                </a:cubicBezTo>
                <a:cubicBezTo>
                  <a:pt x="10565910" y="1275381"/>
                  <a:pt x="10561300" y="1277572"/>
                  <a:pt x="10555422" y="1277572"/>
                </a:cubicBezTo>
                <a:cubicBezTo>
                  <a:pt x="10550927" y="1277572"/>
                  <a:pt x="10545856" y="1276304"/>
                  <a:pt x="10545856" y="1271117"/>
                </a:cubicBezTo>
                <a:cubicBezTo>
                  <a:pt x="10546317" y="1247028"/>
                  <a:pt x="10529144" y="1251756"/>
                  <a:pt x="10514968" y="1251756"/>
                </a:cubicBezTo>
                <a:cubicBezTo>
                  <a:pt x="10495030" y="1251525"/>
                  <a:pt x="10474976" y="1251295"/>
                  <a:pt x="10455037" y="1251525"/>
                </a:cubicBezTo>
                <a:cubicBezTo>
                  <a:pt x="10442820" y="1251638"/>
                  <a:pt x="10429450" y="1250603"/>
                  <a:pt x="10429796" y="1269274"/>
                </a:cubicBezTo>
                <a:cubicBezTo>
                  <a:pt x="10429912" y="1275842"/>
                  <a:pt x="10424956" y="1277802"/>
                  <a:pt x="10419078" y="1277572"/>
                </a:cubicBezTo>
                <a:cubicBezTo>
                  <a:pt x="10414237" y="1277340"/>
                  <a:pt x="10410203" y="1275036"/>
                  <a:pt x="10410319" y="1269964"/>
                </a:cubicBezTo>
                <a:cubicBezTo>
                  <a:pt x="10410895" y="1249681"/>
                  <a:pt x="10396718" y="1251638"/>
                  <a:pt x="10383580" y="1251638"/>
                </a:cubicBezTo>
                <a:cubicBezTo>
                  <a:pt x="10361913" y="1251638"/>
                  <a:pt x="10340130" y="1251871"/>
                  <a:pt x="10318463" y="1251638"/>
                </a:cubicBezTo>
                <a:cubicBezTo>
                  <a:pt x="10305555" y="1251410"/>
                  <a:pt x="10293338" y="1251295"/>
                  <a:pt x="10294144" y="1269618"/>
                </a:cubicBezTo>
                <a:cubicBezTo>
                  <a:pt x="10294374" y="1274575"/>
                  <a:pt x="10290802" y="1277340"/>
                  <a:pt x="10285730" y="1277340"/>
                </a:cubicBezTo>
                <a:cubicBezTo>
                  <a:pt x="10281582" y="1277340"/>
                  <a:pt x="10279276" y="1274806"/>
                  <a:pt x="10279507" y="1270887"/>
                </a:cubicBezTo>
                <a:cubicBezTo>
                  <a:pt x="10281120" y="1247261"/>
                  <a:pt x="10268443" y="1251064"/>
                  <a:pt x="10253230" y="1255905"/>
                </a:cubicBezTo>
                <a:cubicBezTo>
                  <a:pt x="10246084" y="1258210"/>
                  <a:pt x="10237786" y="1256826"/>
                  <a:pt x="10229950" y="1256826"/>
                </a:cubicBezTo>
                <a:cubicBezTo>
                  <a:pt x="10147428" y="1256941"/>
                  <a:pt x="10064792" y="1257403"/>
                  <a:pt x="9982271" y="1256596"/>
                </a:cubicBezTo>
                <a:cubicBezTo>
                  <a:pt x="9964752" y="1256365"/>
                  <a:pt x="9960142" y="1262359"/>
                  <a:pt x="9960488" y="1279070"/>
                </a:cubicBezTo>
                <a:cubicBezTo>
                  <a:pt x="9960950" y="1295551"/>
                  <a:pt x="9963140" y="1305578"/>
                  <a:pt x="9983193" y="1304311"/>
                </a:cubicBezTo>
                <a:cubicBezTo>
                  <a:pt x="10005668" y="1302927"/>
                  <a:pt x="10028372" y="1304078"/>
                  <a:pt x="10050961" y="1304078"/>
                </a:cubicBezTo>
                <a:cubicBezTo>
                  <a:pt x="10063408" y="1304078"/>
                  <a:pt x="10076433" y="1305348"/>
                  <a:pt x="10076202" y="1286676"/>
                </a:cubicBezTo>
                <a:cubicBezTo>
                  <a:pt x="10076087" y="1280106"/>
                  <a:pt x="10080927" y="1278148"/>
                  <a:pt x="10086805" y="1278263"/>
                </a:cubicBezTo>
                <a:cubicBezTo>
                  <a:pt x="10091530" y="1278377"/>
                  <a:pt x="10095796" y="1280452"/>
                  <a:pt x="10095796" y="1285524"/>
                </a:cubicBezTo>
                <a:cubicBezTo>
                  <a:pt x="10095679" y="1307538"/>
                  <a:pt x="10111354" y="1303850"/>
                  <a:pt x="10124954" y="1303850"/>
                </a:cubicBezTo>
                <a:cubicBezTo>
                  <a:pt x="10146736" y="1303965"/>
                  <a:pt x="10168404" y="1303965"/>
                  <a:pt x="10190186" y="1304078"/>
                </a:cubicBezTo>
                <a:cubicBezTo>
                  <a:pt x="10201366" y="1304078"/>
                  <a:pt x="10211624" y="1303389"/>
                  <a:pt x="10211624" y="1288291"/>
                </a:cubicBezTo>
                <a:cubicBezTo>
                  <a:pt x="10211624" y="1282412"/>
                  <a:pt x="10214159" y="1278263"/>
                  <a:pt x="10220844" y="1278493"/>
                </a:cubicBezTo>
                <a:cubicBezTo>
                  <a:pt x="10226952" y="1278839"/>
                  <a:pt x="10227413" y="1283564"/>
                  <a:pt x="10226952" y="1287828"/>
                </a:cubicBezTo>
                <a:cubicBezTo>
                  <a:pt x="10225339" y="1303389"/>
                  <a:pt x="10234904" y="1304194"/>
                  <a:pt x="10246544" y="1304078"/>
                </a:cubicBezTo>
                <a:cubicBezTo>
                  <a:pt x="10273399" y="1303850"/>
                  <a:pt x="10300368" y="1303965"/>
                  <a:pt x="10327338" y="1304078"/>
                </a:cubicBezTo>
                <a:cubicBezTo>
                  <a:pt x="10336442" y="1304078"/>
                  <a:pt x="10345202" y="1304078"/>
                  <a:pt x="10346814" y="1292209"/>
                </a:cubicBezTo>
                <a:cubicBezTo>
                  <a:pt x="10347736" y="1285292"/>
                  <a:pt x="10347736" y="1276304"/>
                  <a:pt x="10357879" y="1279185"/>
                </a:cubicBezTo>
                <a:cubicBezTo>
                  <a:pt x="10366984" y="1281721"/>
                  <a:pt x="10362489" y="1291055"/>
                  <a:pt x="10362489" y="1297165"/>
                </a:cubicBezTo>
                <a:cubicBezTo>
                  <a:pt x="10362950" y="1360553"/>
                  <a:pt x="10363411" y="1424055"/>
                  <a:pt x="10362489" y="1487446"/>
                </a:cubicBezTo>
                <a:cubicBezTo>
                  <a:pt x="10362259" y="1503465"/>
                  <a:pt x="10366523" y="1509113"/>
                  <a:pt x="10382774" y="1507844"/>
                </a:cubicBezTo>
                <a:cubicBezTo>
                  <a:pt x="10400983" y="1506461"/>
                  <a:pt x="10419308" y="1507498"/>
                  <a:pt x="10437518" y="1507498"/>
                </a:cubicBezTo>
                <a:cubicBezTo>
                  <a:pt x="10464868" y="1507419"/>
                  <a:pt x="10477972" y="1493588"/>
                  <a:pt x="10476820" y="1466008"/>
                </a:cubicBezTo>
                <a:cubicBezTo>
                  <a:pt x="10477742" y="1449066"/>
                  <a:pt x="10463565" y="1458631"/>
                  <a:pt x="10456996" y="1454829"/>
                </a:cubicBezTo>
                <a:cubicBezTo>
                  <a:pt x="10457687" y="1450679"/>
                  <a:pt x="10458033" y="1442956"/>
                  <a:pt x="10459186" y="1442841"/>
                </a:cubicBezTo>
                <a:cubicBezTo>
                  <a:pt x="10483274" y="1440308"/>
                  <a:pt x="10477512" y="1422443"/>
                  <a:pt x="10477512" y="1407922"/>
                </a:cubicBezTo>
                <a:cubicBezTo>
                  <a:pt x="10477512" y="1369658"/>
                  <a:pt x="10477280" y="1331511"/>
                  <a:pt x="10477512" y="1293247"/>
                </a:cubicBezTo>
                <a:cubicBezTo>
                  <a:pt x="10477512" y="1286906"/>
                  <a:pt x="10474976" y="1278263"/>
                  <a:pt x="10486271" y="1278263"/>
                </a:cubicBezTo>
                <a:cubicBezTo>
                  <a:pt x="10491456" y="1278263"/>
                  <a:pt x="10498487" y="1277455"/>
                  <a:pt x="10497796" y="1284831"/>
                </a:cubicBezTo>
                <a:cubicBezTo>
                  <a:pt x="10495491" y="1307882"/>
                  <a:pt x="10511164" y="1304194"/>
                  <a:pt x="10524880" y="1304194"/>
                </a:cubicBezTo>
                <a:cubicBezTo>
                  <a:pt x="10547469" y="1304078"/>
                  <a:pt x="10570058" y="1304078"/>
                  <a:pt x="10592648" y="1304194"/>
                </a:cubicBezTo>
                <a:cubicBezTo>
                  <a:pt x="10603482" y="1304311"/>
                  <a:pt x="10614432" y="1305232"/>
                  <a:pt x="10613164" y="1288981"/>
                </a:cubicBezTo>
                <a:cubicBezTo>
                  <a:pt x="10612818" y="1283794"/>
                  <a:pt x="10612932" y="1277916"/>
                  <a:pt x="10620770" y="1278493"/>
                </a:cubicBezTo>
                <a:cubicBezTo>
                  <a:pt x="10627570" y="1279070"/>
                  <a:pt x="10628262" y="1284141"/>
                  <a:pt x="10628723" y="1289674"/>
                </a:cubicBezTo>
                <a:cubicBezTo>
                  <a:pt x="10630912" y="1313069"/>
                  <a:pt x="10650966" y="1304655"/>
                  <a:pt x="10662722" y="1306039"/>
                </a:cubicBezTo>
                <a:cubicBezTo>
                  <a:pt x="10677013" y="1307767"/>
                  <a:pt x="10682084" y="1296241"/>
                  <a:pt x="10681393" y="1281604"/>
                </a:cubicBezTo>
                <a:cubicBezTo>
                  <a:pt x="10680240" y="1258093"/>
                  <a:pt x="10678512" y="1234351"/>
                  <a:pt x="10681623" y="1211301"/>
                </a:cubicBezTo>
                <a:cubicBezTo>
                  <a:pt x="10684159" y="1191939"/>
                  <a:pt x="10663068" y="1192054"/>
                  <a:pt x="10661224" y="1180414"/>
                </a:cubicBezTo>
                <a:cubicBezTo>
                  <a:pt x="10658804" y="1166008"/>
                  <a:pt x="10685196" y="1167621"/>
                  <a:pt x="10681854" y="1146990"/>
                </a:cubicBezTo>
                <a:cubicBezTo>
                  <a:pt x="10677935" y="1123249"/>
                  <a:pt x="10678396" y="1098123"/>
                  <a:pt x="10681623" y="1074267"/>
                </a:cubicBezTo>
                <a:cubicBezTo>
                  <a:pt x="10684274" y="1055249"/>
                  <a:pt x="10662376" y="1056171"/>
                  <a:pt x="10662376" y="1045338"/>
                </a:cubicBezTo>
                <a:cubicBezTo>
                  <a:pt x="10662376" y="1035311"/>
                  <a:pt x="10684159" y="1037501"/>
                  <a:pt x="10681623" y="1018254"/>
                </a:cubicBezTo>
                <a:cubicBezTo>
                  <a:pt x="10678166" y="991861"/>
                  <a:pt x="10678972" y="964315"/>
                  <a:pt x="10681623" y="937692"/>
                </a:cubicBezTo>
                <a:cubicBezTo>
                  <a:pt x="10683352" y="920058"/>
                  <a:pt x="10665372" y="921212"/>
                  <a:pt x="10662376" y="911760"/>
                </a:cubicBezTo>
                <a:cubicBezTo>
                  <a:pt x="10658226" y="898276"/>
                  <a:pt x="10682545" y="905652"/>
                  <a:pt x="10681969" y="885483"/>
                </a:cubicBezTo>
                <a:cubicBezTo>
                  <a:pt x="10679318" y="791783"/>
                  <a:pt x="10680586" y="697852"/>
                  <a:pt x="10681393" y="604037"/>
                </a:cubicBezTo>
                <a:cubicBezTo>
                  <a:pt x="10681623" y="581215"/>
                  <a:pt x="10667102" y="585134"/>
                  <a:pt x="10653502" y="584442"/>
                </a:cubicBezTo>
                <a:close/>
                <a:moveTo>
                  <a:pt x="10528684" y="584442"/>
                </a:moveTo>
                <a:lnTo>
                  <a:pt x="10528798" y="584674"/>
                </a:lnTo>
                <a:cubicBezTo>
                  <a:pt x="10506900" y="582713"/>
                  <a:pt x="10493416" y="586747"/>
                  <a:pt x="10497911" y="613026"/>
                </a:cubicBezTo>
                <a:cubicBezTo>
                  <a:pt x="10499409" y="622130"/>
                  <a:pt x="10498141" y="631927"/>
                  <a:pt x="10498141" y="641378"/>
                </a:cubicBezTo>
                <a:cubicBezTo>
                  <a:pt x="10498141" y="655209"/>
                  <a:pt x="10499063" y="669039"/>
                  <a:pt x="10497911" y="682752"/>
                </a:cubicBezTo>
                <a:cubicBezTo>
                  <a:pt x="10496297" y="702577"/>
                  <a:pt x="10510012" y="699348"/>
                  <a:pt x="10521652" y="699811"/>
                </a:cubicBezTo>
                <a:cubicBezTo>
                  <a:pt x="10534331" y="700272"/>
                  <a:pt x="10546086" y="700618"/>
                  <a:pt x="10545510" y="681946"/>
                </a:cubicBezTo>
                <a:cubicBezTo>
                  <a:pt x="10544703" y="655209"/>
                  <a:pt x="10545049" y="628470"/>
                  <a:pt x="10545395" y="601732"/>
                </a:cubicBezTo>
                <a:cubicBezTo>
                  <a:pt x="10545510" y="589859"/>
                  <a:pt x="10540900" y="585480"/>
                  <a:pt x="10528684" y="584442"/>
                </a:cubicBezTo>
                <a:close/>
                <a:moveTo>
                  <a:pt x="9313692" y="584442"/>
                </a:moveTo>
                <a:cubicBezTo>
                  <a:pt x="9301474" y="584097"/>
                  <a:pt x="9286606" y="579833"/>
                  <a:pt x="9287760" y="601847"/>
                </a:cubicBezTo>
                <a:cubicBezTo>
                  <a:pt x="9289143" y="625933"/>
                  <a:pt x="9289258" y="650251"/>
                  <a:pt x="9287760" y="674340"/>
                </a:cubicBezTo>
                <a:cubicBezTo>
                  <a:pt x="9286606" y="693357"/>
                  <a:pt x="9292370" y="699348"/>
                  <a:pt x="9312078" y="699811"/>
                </a:cubicBezTo>
                <a:cubicBezTo>
                  <a:pt x="9334668" y="700387"/>
                  <a:pt x="9344233" y="694509"/>
                  <a:pt x="9340545" y="671113"/>
                </a:cubicBezTo>
                <a:cubicBezTo>
                  <a:pt x="9339047" y="661893"/>
                  <a:pt x="9340315" y="652097"/>
                  <a:pt x="9340315" y="642645"/>
                </a:cubicBezTo>
                <a:cubicBezTo>
                  <a:pt x="9340315" y="628815"/>
                  <a:pt x="9339623" y="614984"/>
                  <a:pt x="9340430" y="601153"/>
                </a:cubicBezTo>
                <a:cubicBezTo>
                  <a:pt x="9341583" y="578795"/>
                  <a:pt x="9325446" y="584788"/>
                  <a:pt x="9313692" y="584442"/>
                </a:cubicBezTo>
                <a:close/>
                <a:moveTo>
                  <a:pt x="7238801" y="584442"/>
                </a:moveTo>
                <a:cubicBezTo>
                  <a:pt x="7212753" y="585364"/>
                  <a:pt x="7186707" y="584904"/>
                  <a:pt x="7160660" y="584557"/>
                </a:cubicBezTo>
                <a:cubicBezTo>
                  <a:pt x="7149135" y="584327"/>
                  <a:pt x="7142796" y="587670"/>
                  <a:pt x="7142796" y="600577"/>
                </a:cubicBezTo>
                <a:cubicBezTo>
                  <a:pt x="7143025" y="696006"/>
                  <a:pt x="7143025" y="791552"/>
                  <a:pt x="7142796" y="886981"/>
                </a:cubicBezTo>
                <a:cubicBezTo>
                  <a:pt x="7142796" y="897469"/>
                  <a:pt x="7145908" y="902194"/>
                  <a:pt x="7157548" y="903001"/>
                </a:cubicBezTo>
                <a:cubicBezTo>
                  <a:pt x="7188550" y="905306"/>
                  <a:pt x="7189587" y="904845"/>
                  <a:pt x="7189818" y="874189"/>
                </a:cubicBezTo>
                <a:cubicBezTo>
                  <a:pt x="7189934" y="859436"/>
                  <a:pt x="7190395" y="844684"/>
                  <a:pt x="7190626" y="829932"/>
                </a:cubicBezTo>
                <a:cubicBezTo>
                  <a:pt x="7189818" y="822439"/>
                  <a:pt x="7194083" y="819789"/>
                  <a:pt x="7200768" y="819443"/>
                </a:cubicBezTo>
                <a:cubicBezTo>
                  <a:pt x="7208145" y="819097"/>
                  <a:pt x="7211372" y="822555"/>
                  <a:pt x="7210103" y="829932"/>
                </a:cubicBezTo>
                <a:cubicBezTo>
                  <a:pt x="7210333" y="847218"/>
                  <a:pt x="7211833" y="864737"/>
                  <a:pt x="7210333" y="881910"/>
                </a:cubicBezTo>
                <a:cubicBezTo>
                  <a:pt x="7208721" y="899889"/>
                  <a:pt x="7216096" y="903923"/>
                  <a:pt x="7232462" y="903001"/>
                </a:cubicBezTo>
                <a:cubicBezTo>
                  <a:pt x="7247214" y="902194"/>
                  <a:pt x="7259893" y="904154"/>
                  <a:pt x="7258163" y="882026"/>
                </a:cubicBezTo>
                <a:lnTo>
                  <a:pt x="7258048" y="882141"/>
                </a:lnTo>
                <a:cubicBezTo>
                  <a:pt x="7256090" y="858052"/>
                  <a:pt x="7262543" y="832237"/>
                  <a:pt x="7256320" y="809647"/>
                </a:cubicBezTo>
                <a:cubicBezTo>
                  <a:pt x="7249519" y="785097"/>
                  <a:pt x="7257473" y="763430"/>
                  <a:pt x="7257473" y="740496"/>
                </a:cubicBezTo>
                <a:cubicBezTo>
                  <a:pt x="7257702" y="696239"/>
                  <a:pt x="7257356" y="651981"/>
                  <a:pt x="7257702" y="607724"/>
                </a:cubicBezTo>
                <a:cubicBezTo>
                  <a:pt x="7257817" y="594239"/>
                  <a:pt x="7256895" y="583752"/>
                  <a:pt x="7238801" y="584442"/>
                </a:cubicBezTo>
                <a:close/>
                <a:moveTo>
                  <a:pt x="4688494" y="584442"/>
                </a:moveTo>
                <a:lnTo>
                  <a:pt x="4688608" y="584557"/>
                </a:lnTo>
                <a:cubicBezTo>
                  <a:pt x="4675470" y="585480"/>
                  <a:pt x="4660142" y="580293"/>
                  <a:pt x="4660372" y="603576"/>
                </a:cubicBezTo>
                <a:cubicBezTo>
                  <a:pt x="4661061" y="697276"/>
                  <a:pt x="4661177" y="791091"/>
                  <a:pt x="4660372" y="884791"/>
                </a:cubicBezTo>
                <a:cubicBezTo>
                  <a:pt x="4660142" y="909225"/>
                  <a:pt x="4676622" y="901388"/>
                  <a:pt x="4688838" y="902540"/>
                </a:cubicBezTo>
                <a:cubicBezTo>
                  <a:pt x="4702784" y="903923"/>
                  <a:pt x="4713735" y="903693"/>
                  <a:pt x="4713157" y="883293"/>
                </a:cubicBezTo>
                <a:cubicBezTo>
                  <a:pt x="4711775" y="837308"/>
                  <a:pt x="4712694" y="791206"/>
                  <a:pt x="4712694" y="745221"/>
                </a:cubicBezTo>
                <a:lnTo>
                  <a:pt x="4712811" y="745221"/>
                </a:lnTo>
                <a:cubicBezTo>
                  <a:pt x="4712811" y="698426"/>
                  <a:pt x="4712235" y="651521"/>
                  <a:pt x="4713157" y="604611"/>
                </a:cubicBezTo>
                <a:cubicBezTo>
                  <a:pt x="4713503" y="585250"/>
                  <a:pt x="4703247" y="583290"/>
                  <a:pt x="4688494" y="584442"/>
                </a:cubicBezTo>
                <a:close/>
                <a:moveTo>
                  <a:pt x="2281027" y="584442"/>
                </a:moveTo>
                <a:cubicBezTo>
                  <a:pt x="2266620" y="583752"/>
                  <a:pt x="2255095" y="584557"/>
                  <a:pt x="2256017" y="604267"/>
                </a:cubicBezTo>
                <a:cubicBezTo>
                  <a:pt x="2257054" y="627778"/>
                  <a:pt x="2256363" y="651174"/>
                  <a:pt x="2256132" y="674685"/>
                </a:cubicBezTo>
                <a:cubicBezTo>
                  <a:pt x="2255901" y="688517"/>
                  <a:pt x="2255325" y="701539"/>
                  <a:pt x="2275494" y="700157"/>
                </a:cubicBezTo>
                <a:cubicBezTo>
                  <a:pt x="2280680" y="699811"/>
                  <a:pt x="2285405" y="704306"/>
                  <a:pt x="2285637" y="710068"/>
                </a:cubicBezTo>
                <a:cubicBezTo>
                  <a:pt x="2285983" y="718135"/>
                  <a:pt x="2279758" y="720095"/>
                  <a:pt x="2273304" y="719980"/>
                </a:cubicBezTo>
                <a:cubicBezTo>
                  <a:pt x="2256707" y="719518"/>
                  <a:pt x="2255671" y="730353"/>
                  <a:pt x="2256132" y="742685"/>
                </a:cubicBezTo>
                <a:cubicBezTo>
                  <a:pt x="2256363" y="748678"/>
                  <a:pt x="2256363" y="754787"/>
                  <a:pt x="2256017" y="760895"/>
                </a:cubicBezTo>
                <a:lnTo>
                  <a:pt x="2255787" y="760319"/>
                </a:lnTo>
                <a:cubicBezTo>
                  <a:pt x="2255441" y="765851"/>
                  <a:pt x="2253482" y="770806"/>
                  <a:pt x="2246681" y="770230"/>
                </a:cubicBezTo>
                <a:cubicBezTo>
                  <a:pt x="2240919" y="769654"/>
                  <a:pt x="2240689" y="764698"/>
                  <a:pt x="2240573" y="760433"/>
                </a:cubicBezTo>
                <a:cubicBezTo>
                  <a:pt x="2240343" y="752711"/>
                  <a:pt x="2239997" y="744758"/>
                  <a:pt x="2240573" y="737036"/>
                </a:cubicBezTo>
                <a:cubicBezTo>
                  <a:pt x="2241495" y="725397"/>
                  <a:pt x="2238037" y="718251"/>
                  <a:pt x="2224898" y="719750"/>
                </a:cubicBezTo>
                <a:cubicBezTo>
                  <a:pt x="2214871" y="720902"/>
                  <a:pt x="2201387" y="714679"/>
                  <a:pt x="2195739" y="724936"/>
                </a:cubicBezTo>
                <a:cubicBezTo>
                  <a:pt x="2189055" y="736921"/>
                  <a:pt x="2188249" y="752943"/>
                  <a:pt x="2196547" y="764583"/>
                </a:cubicBezTo>
                <a:cubicBezTo>
                  <a:pt x="2204037" y="774954"/>
                  <a:pt x="2205998" y="779681"/>
                  <a:pt x="2195509" y="789939"/>
                </a:cubicBezTo>
                <a:cubicBezTo>
                  <a:pt x="2185367" y="799735"/>
                  <a:pt x="2186058" y="816446"/>
                  <a:pt x="2190439" y="829010"/>
                </a:cubicBezTo>
                <a:cubicBezTo>
                  <a:pt x="2194127" y="839382"/>
                  <a:pt x="2207381" y="833735"/>
                  <a:pt x="2216370" y="834196"/>
                </a:cubicBezTo>
                <a:cubicBezTo>
                  <a:pt x="2232850" y="835003"/>
                  <a:pt x="2249447" y="834311"/>
                  <a:pt x="2265928" y="834657"/>
                </a:cubicBezTo>
                <a:cubicBezTo>
                  <a:pt x="2272497" y="834887"/>
                  <a:pt x="2281949" y="832813"/>
                  <a:pt x="2281373" y="843301"/>
                </a:cubicBezTo>
                <a:cubicBezTo>
                  <a:pt x="2280680" y="854134"/>
                  <a:pt x="2270769" y="849639"/>
                  <a:pt x="2264891" y="849870"/>
                </a:cubicBezTo>
                <a:cubicBezTo>
                  <a:pt x="2246681" y="850561"/>
                  <a:pt x="2228356" y="851138"/>
                  <a:pt x="2210147" y="849870"/>
                </a:cubicBezTo>
                <a:cubicBezTo>
                  <a:pt x="2193895" y="848833"/>
                  <a:pt x="2186635" y="852866"/>
                  <a:pt x="2187903" y="870962"/>
                </a:cubicBezTo>
                <a:cubicBezTo>
                  <a:pt x="2189747" y="896893"/>
                  <a:pt x="2189747" y="923054"/>
                  <a:pt x="2188939" y="949102"/>
                </a:cubicBezTo>
                <a:cubicBezTo>
                  <a:pt x="2188478" y="965351"/>
                  <a:pt x="2195509" y="970884"/>
                  <a:pt x="2210492" y="970540"/>
                </a:cubicBezTo>
                <a:cubicBezTo>
                  <a:pt x="2230431" y="970079"/>
                  <a:pt x="2250485" y="970079"/>
                  <a:pt x="2270423" y="970308"/>
                </a:cubicBezTo>
                <a:cubicBezTo>
                  <a:pt x="2276992" y="970308"/>
                  <a:pt x="2286213" y="969040"/>
                  <a:pt x="2285637" y="979299"/>
                </a:cubicBezTo>
                <a:cubicBezTo>
                  <a:pt x="2285061" y="988058"/>
                  <a:pt x="2276533" y="985637"/>
                  <a:pt x="2270999" y="985637"/>
                </a:cubicBezTo>
                <a:cubicBezTo>
                  <a:pt x="2249217" y="985983"/>
                  <a:pt x="2227549" y="985868"/>
                  <a:pt x="2205767" y="985868"/>
                </a:cubicBezTo>
                <a:cubicBezTo>
                  <a:pt x="2196661" y="985983"/>
                  <a:pt x="2189171" y="985522"/>
                  <a:pt x="2190207" y="999583"/>
                </a:cubicBezTo>
                <a:cubicBezTo>
                  <a:pt x="2192167" y="1027359"/>
                  <a:pt x="2192397" y="1055134"/>
                  <a:pt x="2192167" y="1082910"/>
                </a:cubicBezTo>
                <a:cubicBezTo>
                  <a:pt x="2192051" y="1096510"/>
                  <a:pt x="2197007" y="1101467"/>
                  <a:pt x="2210492" y="1101006"/>
                </a:cubicBezTo>
                <a:cubicBezTo>
                  <a:pt x="2231352" y="1100198"/>
                  <a:pt x="2252214" y="1101006"/>
                  <a:pt x="2273074" y="1100774"/>
                </a:cubicBezTo>
                <a:cubicBezTo>
                  <a:pt x="2281833" y="1100659"/>
                  <a:pt x="2286329" y="1104809"/>
                  <a:pt x="2286213" y="1113107"/>
                </a:cubicBezTo>
                <a:cubicBezTo>
                  <a:pt x="2285983" y="1121981"/>
                  <a:pt x="2278721" y="1121405"/>
                  <a:pt x="2272728" y="1121405"/>
                </a:cubicBezTo>
                <a:cubicBezTo>
                  <a:pt x="2253597" y="1121520"/>
                  <a:pt x="2234349" y="1122326"/>
                  <a:pt x="2215333" y="1121174"/>
                </a:cubicBezTo>
                <a:cubicBezTo>
                  <a:pt x="2198851" y="1120252"/>
                  <a:pt x="2191361" y="1124978"/>
                  <a:pt x="2192283" y="1142726"/>
                </a:cubicBezTo>
                <a:cubicBezTo>
                  <a:pt x="2193549" y="1167852"/>
                  <a:pt x="2193435" y="1193208"/>
                  <a:pt x="2192743" y="1218332"/>
                </a:cubicBezTo>
                <a:cubicBezTo>
                  <a:pt x="2192397" y="1231815"/>
                  <a:pt x="2197123" y="1237003"/>
                  <a:pt x="2210838" y="1236426"/>
                </a:cubicBezTo>
                <a:cubicBezTo>
                  <a:pt x="2230776" y="1235504"/>
                  <a:pt x="2250829" y="1235850"/>
                  <a:pt x="2270769" y="1236426"/>
                </a:cubicBezTo>
                <a:cubicBezTo>
                  <a:pt x="2276533" y="1236542"/>
                  <a:pt x="2286559" y="1232623"/>
                  <a:pt x="2285521" y="1244609"/>
                </a:cubicBezTo>
                <a:cubicBezTo>
                  <a:pt x="2284945" y="1251871"/>
                  <a:pt x="2281141" y="1257287"/>
                  <a:pt x="2272037" y="1257057"/>
                </a:cubicBezTo>
                <a:cubicBezTo>
                  <a:pt x="2253019" y="1256480"/>
                  <a:pt x="2233543" y="1258440"/>
                  <a:pt x="2214871" y="1255559"/>
                </a:cubicBezTo>
                <a:cubicBezTo>
                  <a:pt x="2201503" y="1253484"/>
                  <a:pt x="2192627" y="1250716"/>
                  <a:pt x="2193203" y="1268697"/>
                </a:cubicBezTo>
                <a:cubicBezTo>
                  <a:pt x="2193435" y="1275381"/>
                  <a:pt x="2188825" y="1277572"/>
                  <a:pt x="2182947" y="1277572"/>
                </a:cubicBezTo>
                <a:cubicBezTo>
                  <a:pt x="2178452" y="1277572"/>
                  <a:pt x="2173381" y="1276304"/>
                  <a:pt x="2173381" y="1271117"/>
                </a:cubicBezTo>
                <a:cubicBezTo>
                  <a:pt x="2173842" y="1247028"/>
                  <a:pt x="2156669" y="1251756"/>
                  <a:pt x="2142493" y="1251756"/>
                </a:cubicBezTo>
                <a:cubicBezTo>
                  <a:pt x="2122555" y="1251525"/>
                  <a:pt x="2102501" y="1251295"/>
                  <a:pt x="2082562" y="1251525"/>
                </a:cubicBezTo>
                <a:cubicBezTo>
                  <a:pt x="2070345" y="1251638"/>
                  <a:pt x="2056975" y="1250603"/>
                  <a:pt x="2057321" y="1269274"/>
                </a:cubicBezTo>
                <a:cubicBezTo>
                  <a:pt x="2057437" y="1275842"/>
                  <a:pt x="2052481" y="1277802"/>
                  <a:pt x="2046603" y="1277572"/>
                </a:cubicBezTo>
                <a:cubicBezTo>
                  <a:pt x="2041762" y="1277340"/>
                  <a:pt x="2037728" y="1275036"/>
                  <a:pt x="2037844" y="1269964"/>
                </a:cubicBezTo>
                <a:cubicBezTo>
                  <a:pt x="2038420" y="1249681"/>
                  <a:pt x="2024243" y="1251638"/>
                  <a:pt x="2011105" y="1251638"/>
                </a:cubicBezTo>
                <a:cubicBezTo>
                  <a:pt x="1989438" y="1251638"/>
                  <a:pt x="1967655" y="1251871"/>
                  <a:pt x="1945988" y="1251638"/>
                </a:cubicBezTo>
                <a:cubicBezTo>
                  <a:pt x="1933080" y="1251410"/>
                  <a:pt x="1920863" y="1251295"/>
                  <a:pt x="1921669" y="1269618"/>
                </a:cubicBezTo>
                <a:cubicBezTo>
                  <a:pt x="1921899" y="1274575"/>
                  <a:pt x="1918327" y="1277340"/>
                  <a:pt x="1913255" y="1277340"/>
                </a:cubicBezTo>
                <a:cubicBezTo>
                  <a:pt x="1909107" y="1277340"/>
                  <a:pt x="1906801" y="1274806"/>
                  <a:pt x="1907032" y="1270887"/>
                </a:cubicBezTo>
                <a:cubicBezTo>
                  <a:pt x="1908645" y="1247261"/>
                  <a:pt x="1895968" y="1251064"/>
                  <a:pt x="1880755" y="1255905"/>
                </a:cubicBezTo>
                <a:cubicBezTo>
                  <a:pt x="1873609" y="1258210"/>
                  <a:pt x="1865311" y="1256826"/>
                  <a:pt x="1857475" y="1256826"/>
                </a:cubicBezTo>
                <a:cubicBezTo>
                  <a:pt x="1774953" y="1256941"/>
                  <a:pt x="1692317" y="1257403"/>
                  <a:pt x="1609796" y="1256596"/>
                </a:cubicBezTo>
                <a:cubicBezTo>
                  <a:pt x="1592277" y="1256365"/>
                  <a:pt x="1587667" y="1262359"/>
                  <a:pt x="1588013" y="1279070"/>
                </a:cubicBezTo>
                <a:cubicBezTo>
                  <a:pt x="1588475" y="1295551"/>
                  <a:pt x="1590665" y="1305578"/>
                  <a:pt x="1610718" y="1304311"/>
                </a:cubicBezTo>
                <a:cubicBezTo>
                  <a:pt x="1633193" y="1302927"/>
                  <a:pt x="1655897" y="1304078"/>
                  <a:pt x="1678486" y="1304078"/>
                </a:cubicBezTo>
                <a:cubicBezTo>
                  <a:pt x="1690933" y="1304078"/>
                  <a:pt x="1703958" y="1305348"/>
                  <a:pt x="1703727" y="1286676"/>
                </a:cubicBezTo>
                <a:cubicBezTo>
                  <a:pt x="1703612" y="1280106"/>
                  <a:pt x="1708452" y="1278148"/>
                  <a:pt x="1714330" y="1278263"/>
                </a:cubicBezTo>
                <a:cubicBezTo>
                  <a:pt x="1719055" y="1278377"/>
                  <a:pt x="1723321" y="1280452"/>
                  <a:pt x="1723321" y="1285524"/>
                </a:cubicBezTo>
                <a:cubicBezTo>
                  <a:pt x="1723204" y="1307538"/>
                  <a:pt x="1738879" y="1303850"/>
                  <a:pt x="1752479" y="1303850"/>
                </a:cubicBezTo>
                <a:cubicBezTo>
                  <a:pt x="1774261" y="1303965"/>
                  <a:pt x="1795929" y="1303965"/>
                  <a:pt x="1817711" y="1304078"/>
                </a:cubicBezTo>
                <a:cubicBezTo>
                  <a:pt x="1828891" y="1304078"/>
                  <a:pt x="1839149" y="1303389"/>
                  <a:pt x="1839149" y="1288291"/>
                </a:cubicBezTo>
                <a:cubicBezTo>
                  <a:pt x="1839149" y="1282412"/>
                  <a:pt x="1841684" y="1278263"/>
                  <a:pt x="1848369" y="1278493"/>
                </a:cubicBezTo>
                <a:cubicBezTo>
                  <a:pt x="1854477" y="1278839"/>
                  <a:pt x="1854938" y="1283564"/>
                  <a:pt x="1854477" y="1287828"/>
                </a:cubicBezTo>
                <a:cubicBezTo>
                  <a:pt x="1852864" y="1303389"/>
                  <a:pt x="1862429" y="1304194"/>
                  <a:pt x="1874069" y="1304078"/>
                </a:cubicBezTo>
                <a:cubicBezTo>
                  <a:pt x="1900924" y="1303850"/>
                  <a:pt x="1927893" y="1303965"/>
                  <a:pt x="1954863" y="1304078"/>
                </a:cubicBezTo>
                <a:cubicBezTo>
                  <a:pt x="1963967" y="1304078"/>
                  <a:pt x="1972727" y="1304078"/>
                  <a:pt x="1974339" y="1292209"/>
                </a:cubicBezTo>
                <a:cubicBezTo>
                  <a:pt x="1975261" y="1285292"/>
                  <a:pt x="1975261" y="1276304"/>
                  <a:pt x="1985404" y="1279185"/>
                </a:cubicBezTo>
                <a:cubicBezTo>
                  <a:pt x="1994509" y="1281721"/>
                  <a:pt x="1990014" y="1291055"/>
                  <a:pt x="1990014" y="1297165"/>
                </a:cubicBezTo>
                <a:cubicBezTo>
                  <a:pt x="1990475" y="1360553"/>
                  <a:pt x="1990936" y="1424055"/>
                  <a:pt x="1990014" y="1487446"/>
                </a:cubicBezTo>
                <a:cubicBezTo>
                  <a:pt x="1989784" y="1503465"/>
                  <a:pt x="1994048" y="1509113"/>
                  <a:pt x="2010299" y="1507844"/>
                </a:cubicBezTo>
                <a:cubicBezTo>
                  <a:pt x="2028508" y="1506461"/>
                  <a:pt x="2046833" y="1507498"/>
                  <a:pt x="2065043" y="1507498"/>
                </a:cubicBezTo>
                <a:cubicBezTo>
                  <a:pt x="2092393" y="1507419"/>
                  <a:pt x="2105497" y="1493588"/>
                  <a:pt x="2104345" y="1466008"/>
                </a:cubicBezTo>
                <a:cubicBezTo>
                  <a:pt x="2105267" y="1449066"/>
                  <a:pt x="2091090" y="1458631"/>
                  <a:pt x="2084521" y="1454829"/>
                </a:cubicBezTo>
                <a:cubicBezTo>
                  <a:pt x="2085212" y="1450679"/>
                  <a:pt x="2085558" y="1442956"/>
                  <a:pt x="2086711" y="1442841"/>
                </a:cubicBezTo>
                <a:cubicBezTo>
                  <a:pt x="2110799" y="1440308"/>
                  <a:pt x="2105037" y="1422443"/>
                  <a:pt x="2105037" y="1407922"/>
                </a:cubicBezTo>
                <a:cubicBezTo>
                  <a:pt x="2105037" y="1369658"/>
                  <a:pt x="2104805" y="1331511"/>
                  <a:pt x="2105037" y="1293247"/>
                </a:cubicBezTo>
                <a:cubicBezTo>
                  <a:pt x="2105037" y="1286906"/>
                  <a:pt x="2102501" y="1278263"/>
                  <a:pt x="2113796" y="1278263"/>
                </a:cubicBezTo>
                <a:cubicBezTo>
                  <a:pt x="2118981" y="1278263"/>
                  <a:pt x="2126012" y="1277455"/>
                  <a:pt x="2125321" y="1284831"/>
                </a:cubicBezTo>
                <a:cubicBezTo>
                  <a:pt x="2123016" y="1307882"/>
                  <a:pt x="2138689" y="1304194"/>
                  <a:pt x="2152405" y="1304194"/>
                </a:cubicBezTo>
                <a:cubicBezTo>
                  <a:pt x="2174994" y="1304078"/>
                  <a:pt x="2197583" y="1304078"/>
                  <a:pt x="2220173" y="1304194"/>
                </a:cubicBezTo>
                <a:cubicBezTo>
                  <a:pt x="2231007" y="1304311"/>
                  <a:pt x="2241957" y="1305232"/>
                  <a:pt x="2240689" y="1288981"/>
                </a:cubicBezTo>
                <a:cubicBezTo>
                  <a:pt x="2240343" y="1283794"/>
                  <a:pt x="2240457" y="1277916"/>
                  <a:pt x="2248295" y="1278493"/>
                </a:cubicBezTo>
                <a:cubicBezTo>
                  <a:pt x="2255095" y="1279070"/>
                  <a:pt x="2255787" y="1284141"/>
                  <a:pt x="2256248" y="1289674"/>
                </a:cubicBezTo>
                <a:cubicBezTo>
                  <a:pt x="2258437" y="1313069"/>
                  <a:pt x="2278491" y="1304655"/>
                  <a:pt x="2290247" y="1306039"/>
                </a:cubicBezTo>
                <a:cubicBezTo>
                  <a:pt x="2304538" y="1307767"/>
                  <a:pt x="2309609" y="1296241"/>
                  <a:pt x="2308918" y="1281604"/>
                </a:cubicBezTo>
                <a:cubicBezTo>
                  <a:pt x="2307765" y="1258093"/>
                  <a:pt x="2306037" y="1234351"/>
                  <a:pt x="2309148" y="1211301"/>
                </a:cubicBezTo>
                <a:cubicBezTo>
                  <a:pt x="2311684" y="1191939"/>
                  <a:pt x="2290593" y="1192054"/>
                  <a:pt x="2288749" y="1180414"/>
                </a:cubicBezTo>
                <a:cubicBezTo>
                  <a:pt x="2286329" y="1166008"/>
                  <a:pt x="2312721" y="1167621"/>
                  <a:pt x="2309379" y="1146990"/>
                </a:cubicBezTo>
                <a:cubicBezTo>
                  <a:pt x="2305460" y="1123249"/>
                  <a:pt x="2305921" y="1098123"/>
                  <a:pt x="2309148" y="1074267"/>
                </a:cubicBezTo>
                <a:cubicBezTo>
                  <a:pt x="2311799" y="1055249"/>
                  <a:pt x="2289901" y="1056171"/>
                  <a:pt x="2289901" y="1045338"/>
                </a:cubicBezTo>
                <a:cubicBezTo>
                  <a:pt x="2289901" y="1035311"/>
                  <a:pt x="2311684" y="1037501"/>
                  <a:pt x="2309148" y="1018254"/>
                </a:cubicBezTo>
                <a:cubicBezTo>
                  <a:pt x="2305691" y="991861"/>
                  <a:pt x="2306497" y="964315"/>
                  <a:pt x="2309148" y="937692"/>
                </a:cubicBezTo>
                <a:cubicBezTo>
                  <a:pt x="2310877" y="920058"/>
                  <a:pt x="2292897" y="921212"/>
                  <a:pt x="2289901" y="911760"/>
                </a:cubicBezTo>
                <a:cubicBezTo>
                  <a:pt x="2285751" y="898276"/>
                  <a:pt x="2310070" y="905652"/>
                  <a:pt x="2309494" y="885483"/>
                </a:cubicBezTo>
                <a:cubicBezTo>
                  <a:pt x="2306843" y="791783"/>
                  <a:pt x="2308111" y="697852"/>
                  <a:pt x="2308918" y="604037"/>
                </a:cubicBezTo>
                <a:cubicBezTo>
                  <a:pt x="2309148" y="581215"/>
                  <a:pt x="2294627" y="585134"/>
                  <a:pt x="2281027" y="584442"/>
                </a:cubicBezTo>
                <a:close/>
                <a:moveTo>
                  <a:pt x="2156209" y="584442"/>
                </a:moveTo>
                <a:lnTo>
                  <a:pt x="2156323" y="584674"/>
                </a:lnTo>
                <a:cubicBezTo>
                  <a:pt x="2134425" y="582713"/>
                  <a:pt x="2120941" y="586747"/>
                  <a:pt x="2125436" y="613026"/>
                </a:cubicBezTo>
                <a:cubicBezTo>
                  <a:pt x="2126934" y="622130"/>
                  <a:pt x="2125666" y="631927"/>
                  <a:pt x="2125666" y="641378"/>
                </a:cubicBezTo>
                <a:cubicBezTo>
                  <a:pt x="2125666" y="655209"/>
                  <a:pt x="2126588" y="669039"/>
                  <a:pt x="2125436" y="682752"/>
                </a:cubicBezTo>
                <a:cubicBezTo>
                  <a:pt x="2123822" y="702577"/>
                  <a:pt x="2137537" y="699348"/>
                  <a:pt x="2149177" y="699811"/>
                </a:cubicBezTo>
                <a:cubicBezTo>
                  <a:pt x="2161856" y="700272"/>
                  <a:pt x="2173611" y="700618"/>
                  <a:pt x="2173035" y="681946"/>
                </a:cubicBezTo>
                <a:cubicBezTo>
                  <a:pt x="2172228" y="655209"/>
                  <a:pt x="2172574" y="628470"/>
                  <a:pt x="2172920" y="601732"/>
                </a:cubicBezTo>
                <a:cubicBezTo>
                  <a:pt x="2173035" y="589859"/>
                  <a:pt x="2168425" y="585480"/>
                  <a:pt x="2156209" y="584442"/>
                </a:cubicBezTo>
                <a:close/>
                <a:moveTo>
                  <a:pt x="941217" y="584442"/>
                </a:moveTo>
                <a:cubicBezTo>
                  <a:pt x="928999" y="584097"/>
                  <a:pt x="914131" y="579833"/>
                  <a:pt x="915285" y="601847"/>
                </a:cubicBezTo>
                <a:cubicBezTo>
                  <a:pt x="916668" y="625933"/>
                  <a:pt x="916783" y="650251"/>
                  <a:pt x="915285" y="674340"/>
                </a:cubicBezTo>
                <a:cubicBezTo>
                  <a:pt x="914131" y="693357"/>
                  <a:pt x="919895" y="699348"/>
                  <a:pt x="939603" y="699811"/>
                </a:cubicBezTo>
                <a:cubicBezTo>
                  <a:pt x="962193" y="700387"/>
                  <a:pt x="971758" y="694509"/>
                  <a:pt x="968070" y="671113"/>
                </a:cubicBezTo>
                <a:cubicBezTo>
                  <a:pt x="966572" y="661893"/>
                  <a:pt x="967840" y="652097"/>
                  <a:pt x="967840" y="642645"/>
                </a:cubicBezTo>
                <a:cubicBezTo>
                  <a:pt x="967840" y="628815"/>
                  <a:pt x="967148" y="614984"/>
                  <a:pt x="967955" y="601153"/>
                </a:cubicBezTo>
                <a:cubicBezTo>
                  <a:pt x="969108" y="578795"/>
                  <a:pt x="952971" y="584788"/>
                  <a:pt x="941217" y="584442"/>
                </a:cubicBezTo>
                <a:close/>
                <a:moveTo>
                  <a:pt x="9382267" y="584327"/>
                </a:moveTo>
                <a:cubicBezTo>
                  <a:pt x="9370164" y="585250"/>
                  <a:pt x="9354836" y="580064"/>
                  <a:pt x="9355412" y="601499"/>
                </a:cubicBezTo>
                <a:lnTo>
                  <a:pt x="9355412" y="601614"/>
                </a:lnTo>
                <a:cubicBezTo>
                  <a:pt x="9355990" y="624897"/>
                  <a:pt x="9356219" y="648176"/>
                  <a:pt x="9355182" y="671458"/>
                </a:cubicBezTo>
                <a:cubicBezTo>
                  <a:pt x="9354375" y="689324"/>
                  <a:pt x="9356336" y="699926"/>
                  <a:pt x="9379270" y="700387"/>
                </a:cubicBezTo>
                <a:cubicBezTo>
                  <a:pt x="9403012" y="700849"/>
                  <a:pt x="9403934" y="688976"/>
                  <a:pt x="9402781" y="671805"/>
                </a:cubicBezTo>
                <a:cubicBezTo>
                  <a:pt x="9402320" y="662354"/>
                  <a:pt x="9402781" y="652786"/>
                  <a:pt x="9402781" y="643336"/>
                </a:cubicBezTo>
                <a:cubicBezTo>
                  <a:pt x="9402781" y="629507"/>
                  <a:pt x="9401974" y="615676"/>
                  <a:pt x="9403012" y="601962"/>
                </a:cubicBezTo>
                <a:cubicBezTo>
                  <a:pt x="9404280" y="585480"/>
                  <a:pt x="9395175" y="583290"/>
                  <a:pt x="9382267" y="584327"/>
                </a:cubicBezTo>
                <a:close/>
                <a:moveTo>
                  <a:pt x="1009792" y="584327"/>
                </a:moveTo>
                <a:cubicBezTo>
                  <a:pt x="997689" y="585250"/>
                  <a:pt x="982361" y="580064"/>
                  <a:pt x="982937" y="601499"/>
                </a:cubicBezTo>
                <a:lnTo>
                  <a:pt x="982937" y="601614"/>
                </a:lnTo>
                <a:cubicBezTo>
                  <a:pt x="983515" y="624897"/>
                  <a:pt x="983744" y="648176"/>
                  <a:pt x="982707" y="671458"/>
                </a:cubicBezTo>
                <a:cubicBezTo>
                  <a:pt x="981900" y="689324"/>
                  <a:pt x="983861" y="699926"/>
                  <a:pt x="1006795" y="700387"/>
                </a:cubicBezTo>
                <a:cubicBezTo>
                  <a:pt x="1030537" y="700849"/>
                  <a:pt x="1031459" y="688976"/>
                  <a:pt x="1030306" y="671805"/>
                </a:cubicBezTo>
                <a:cubicBezTo>
                  <a:pt x="1029845" y="662354"/>
                  <a:pt x="1030306" y="652786"/>
                  <a:pt x="1030306" y="643336"/>
                </a:cubicBezTo>
                <a:cubicBezTo>
                  <a:pt x="1030306" y="629507"/>
                  <a:pt x="1029499" y="615676"/>
                  <a:pt x="1030537" y="601962"/>
                </a:cubicBezTo>
                <a:cubicBezTo>
                  <a:pt x="1031805" y="585480"/>
                  <a:pt x="1022700" y="583290"/>
                  <a:pt x="1009792" y="584327"/>
                </a:cubicBezTo>
                <a:close/>
                <a:moveTo>
                  <a:pt x="11602721" y="584213"/>
                </a:moveTo>
                <a:cubicBezTo>
                  <a:pt x="11580246" y="581792"/>
                  <a:pt x="11568030" y="587209"/>
                  <a:pt x="11572294" y="612796"/>
                </a:cubicBezTo>
                <a:cubicBezTo>
                  <a:pt x="11573794" y="622016"/>
                  <a:pt x="11572526" y="631812"/>
                  <a:pt x="11572526" y="641262"/>
                </a:cubicBezTo>
                <a:lnTo>
                  <a:pt x="11572640" y="641378"/>
                </a:lnTo>
                <a:cubicBezTo>
                  <a:pt x="11572640" y="655091"/>
                  <a:pt x="11573332" y="669039"/>
                  <a:pt x="11572410" y="682752"/>
                </a:cubicBezTo>
                <a:cubicBezTo>
                  <a:pt x="11571487" y="697161"/>
                  <a:pt x="11578518" y="701310"/>
                  <a:pt x="11591080" y="699466"/>
                </a:cubicBezTo>
                <a:cubicBezTo>
                  <a:pt x="11602375" y="697736"/>
                  <a:pt x="11619547" y="705920"/>
                  <a:pt x="11619778" y="684135"/>
                </a:cubicBezTo>
                <a:cubicBezTo>
                  <a:pt x="11620124" y="656476"/>
                  <a:pt x="11619664" y="628930"/>
                  <a:pt x="11619894" y="601271"/>
                </a:cubicBezTo>
                <a:cubicBezTo>
                  <a:pt x="11620010" y="589167"/>
                  <a:pt x="11614476" y="585480"/>
                  <a:pt x="11602721" y="584213"/>
                </a:cubicBezTo>
                <a:close/>
                <a:moveTo>
                  <a:pt x="9184724" y="584213"/>
                </a:moveTo>
                <a:cubicBezTo>
                  <a:pt x="9172508" y="585364"/>
                  <a:pt x="9156948" y="579833"/>
                  <a:pt x="9157409" y="601499"/>
                </a:cubicBezTo>
                <a:cubicBezTo>
                  <a:pt x="9157870" y="628470"/>
                  <a:pt x="9157639" y="655324"/>
                  <a:pt x="9157409" y="682292"/>
                </a:cubicBezTo>
                <a:cubicBezTo>
                  <a:pt x="9157294" y="694164"/>
                  <a:pt x="9162019" y="698659"/>
                  <a:pt x="9174352" y="699696"/>
                </a:cubicBezTo>
                <a:cubicBezTo>
                  <a:pt x="9196710" y="701653"/>
                  <a:pt x="9209272" y="696239"/>
                  <a:pt x="9204893" y="670537"/>
                </a:cubicBezTo>
                <a:cubicBezTo>
                  <a:pt x="9203395" y="662123"/>
                  <a:pt x="9204663" y="653134"/>
                  <a:pt x="9204663" y="644489"/>
                </a:cubicBezTo>
                <a:cubicBezTo>
                  <a:pt x="9204663" y="630543"/>
                  <a:pt x="9203856" y="616598"/>
                  <a:pt x="9204893" y="602769"/>
                </a:cubicBezTo>
                <a:cubicBezTo>
                  <a:pt x="9206161" y="586979"/>
                  <a:pt x="9198554" y="582945"/>
                  <a:pt x="9184724" y="584213"/>
                </a:cubicBezTo>
                <a:close/>
                <a:moveTo>
                  <a:pt x="3230246" y="584213"/>
                </a:moveTo>
                <a:cubicBezTo>
                  <a:pt x="3207771" y="581792"/>
                  <a:pt x="3195555" y="587209"/>
                  <a:pt x="3199819" y="612796"/>
                </a:cubicBezTo>
                <a:cubicBezTo>
                  <a:pt x="3201319" y="622016"/>
                  <a:pt x="3200051" y="631812"/>
                  <a:pt x="3200051" y="641262"/>
                </a:cubicBezTo>
                <a:lnTo>
                  <a:pt x="3200165" y="641378"/>
                </a:lnTo>
                <a:cubicBezTo>
                  <a:pt x="3200165" y="655091"/>
                  <a:pt x="3200857" y="669039"/>
                  <a:pt x="3199935" y="682752"/>
                </a:cubicBezTo>
                <a:cubicBezTo>
                  <a:pt x="3199012" y="697161"/>
                  <a:pt x="3206043" y="701310"/>
                  <a:pt x="3218605" y="699466"/>
                </a:cubicBezTo>
                <a:cubicBezTo>
                  <a:pt x="3229900" y="697736"/>
                  <a:pt x="3247072" y="705920"/>
                  <a:pt x="3247303" y="684135"/>
                </a:cubicBezTo>
                <a:cubicBezTo>
                  <a:pt x="3247649" y="656476"/>
                  <a:pt x="3247189" y="628930"/>
                  <a:pt x="3247419" y="601271"/>
                </a:cubicBezTo>
                <a:cubicBezTo>
                  <a:pt x="3247535" y="589167"/>
                  <a:pt x="3242001" y="585480"/>
                  <a:pt x="3230246" y="584213"/>
                </a:cubicBezTo>
                <a:close/>
                <a:moveTo>
                  <a:pt x="812249" y="584213"/>
                </a:moveTo>
                <a:cubicBezTo>
                  <a:pt x="800033" y="585364"/>
                  <a:pt x="784473" y="579833"/>
                  <a:pt x="784934" y="601499"/>
                </a:cubicBezTo>
                <a:cubicBezTo>
                  <a:pt x="785395" y="628470"/>
                  <a:pt x="785164" y="655324"/>
                  <a:pt x="784934" y="682292"/>
                </a:cubicBezTo>
                <a:cubicBezTo>
                  <a:pt x="784819" y="694164"/>
                  <a:pt x="789544" y="698659"/>
                  <a:pt x="801877" y="699696"/>
                </a:cubicBezTo>
                <a:cubicBezTo>
                  <a:pt x="824235" y="701653"/>
                  <a:pt x="836797" y="696239"/>
                  <a:pt x="832418" y="670537"/>
                </a:cubicBezTo>
                <a:cubicBezTo>
                  <a:pt x="830920" y="662123"/>
                  <a:pt x="832188" y="653134"/>
                  <a:pt x="832188" y="644489"/>
                </a:cubicBezTo>
                <a:cubicBezTo>
                  <a:pt x="832188" y="630543"/>
                  <a:pt x="831381" y="616598"/>
                  <a:pt x="832418" y="602769"/>
                </a:cubicBezTo>
                <a:cubicBezTo>
                  <a:pt x="833686" y="586979"/>
                  <a:pt x="826079" y="582945"/>
                  <a:pt x="812249" y="584213"/>
                </a:cubicBezTo>
                <a:close/>
                <a:moveTo>
                  <a:pt x="11743790" y="584097"/>
                </a:moveTo>
                <a:cubicBezTo>
                  <a:pt x="11713132" y="577298"/>
                  <a:pt x="11702760" y="585018"/>
                  <a:pt x="11702760" y="616367"/>
                </a:cubicBezTo>
                <a:cubicBezTo>
                  <a:pt x="11702760" y="625126"/>
                  <a:pt x="11702760" y="633770"/>
                  <a:pt x="11702760" y="642414"/>
                </a:cubicBezTo>
                <a:lnTo>
                  <a:pt x="11702645" y="642414"/>
                </a:lnTo>
                <a:cubicBezTo>
                  <a:pt x="11702760" y="655439"/>
                  <a:pt x="11703336" y="668461"/>
                  <a:pt x="11702645" y="681370"/>
                </a:cubicBezTo>
                <a:cubicBezTo>
                  <a:pt x="11701607" y="699466"/>
                  <a:pt x="11712902" y="700849"/>
                  <a:pt x="11726272" y="699466"/>
                </a:cubicBezTo>
                <a:cubicBezTo>
                  <a:pt x="11738719" y="698198"/>
                  <a:pt x="11756122" y="705458"/>
                  <a:pt x="11755662" y="681716"/>
                </a:cubicBezTo>
                <a:cubicBezTo>
                  <a:pt x="11755086" y="654863"/>
                  <a:pt x="11755432" y="628009"/>
                  <a:pt x="11755432" y="601153"/>
                </a:cubicBezTo>
                <a:cubicBezTo>
                  <a:pt x="11755315" y="592971"/>
                  <a:pt x="11754164" y="586401"/>
                  <a:pt x="11743790" y="584097"/>
                </a:cubicBezTo>
                <a:close/>
                <a:moveTo>
                  <a:pt x="9254912" y="584097"/>
                </a:moveTo>
                <a:cubicBezTo>
                  <a:pt x="9225178" y="582598"/>
                  <a:pt x="9223104" y="583982"/>
                  <a:pt x="9223910" y="614063"/>
                </a:cubicBezTo>
                <a:cubicBezTo>
                  <a:pt x="9224140" y="622706"/>
                  <a:pt x="9223910" y="631350"/>
                  <a:pt x="9223910" y="639994"/>
                </a:cubicBezTo>
                <a:cubicBezTo>
                  <a:pt x="9223680" y="639994"/>
                  <a:pt x="9223334" y="639994"/>
                  <a:pt x="9223334" y="639994"/>
                </a:cubicBezTo>
                <a:lnTo>
                  <a:pt x="9223218" y="639994"/>
                </a:lnTo>
                <a:cubicBezTo>
                  <a:pt x="9223218" y="653826"/>
                  <a:pt x="9223910" y="667656"/>
                  <a:pt x="9223104" y="681486"/>
                </a:cubicBezTo>
                <a:cubicBezTo>
                  <a:pt x="9222066" y="700041"/>
                  <a:pt x="9233706" y="699926"/>
                  <a:pt x="9246730" y="699466"/>
                </a:cubicBezTo>
                <a:cubicBezTo>
                  <a:pt x="9259753" y="699004"/>
                  <a:pt x="9273584" y="701771"/>
                  <a:pt x="9272776" y="680909"/>
                </a:cubicBezTo>
                <a:cubicBezTo>
                  <a:pt x="9271970" y="654977"/>
                  <a:pt x="9272316" y="629045"/>
                  <a:pt x="9272776" y="603115"/>
                </a:cubicBezTo>
                <a:cubicBezTo>
                  <a:pt x="9273008" y="590206"/>
                  <a:pt x="9268512" y="584788"/>
                  <a:pt x="9254912" y="584097"/>
                </a:cubicBezTo>
                <a:close/>
                <a:moveTo>
                  <a:pt x="8447454" y="584097"/>
                </a:moveTo>
                <a:cubicBezTo>
                  <a:pt x="8420715" y="585134"/>
                  <a:pt x="8393746" y="585134"/>
                  <a:pt x="8366892" y="584213"/>
                </a:cubicBezTo>
                <a:cubicBezTo>
                  <a:pt x="8352255" y="583752"/>
                  <a:pt x="8346032" y="588245"/>
                  <a:pt x="8348452" y="603460"/>
                </a:cubicBezTo>
                <a:cubicBezTo>
                  <a:pt x="8356635" y="656014"/>
                  <a:pt x="8350296" y="709031"/>
                  <a:pt x="8352832" y="761817"/>
                </a:cubicBezTo>
                <a:cubicBezTo>
                  <a:pt x="8352716" y="802616"/>
                  <a:pt x="8353753" y="843416"/>
                  <a:pt x="8352371" y="884100"/>
                </a:cubicBezTo>
                <a:cubicBezTo>
                  <a:pt x="8351679" y="905421"/>
                  <a:pt x="8364587" y="902425"/>
                  <a:pt x="8377610" y="902655"/>
                </a:cubicBezTo>
                <a:cubicBezTo>
                  <a:pt x="8390174" y="902886"/>
                  <a:pt x="8402274" y="904730"/>
                  <a:pt x="8400200" y="885022"/>
                </a:cubicBezTo>
                <a:cubicBezTo>
                  <a:pt x="8398586" y="868656"/>
                  <a:pt x="8399624" y="852060"/>
                  <a:pt x="8400084" y="835579"/>
                </a:cubicBezTo>
                <a:cubicBezTo>
                  <a:pt x="8400316" y="830393"/>
                  <a:pt x="8397780" y="821402"/>
                  <a:pt x="8407000" y="821977"/>
                </a:cubicBezTo>
                <a:cubicBezTo>
                  <a:pt x="8413914" y="822439"/>
                  <a:pt x="8415412" y="829932"/>
                  <a:pt x="8415412" y="836268"/>
                </a:cubicBezTo>
                <a:cubicBezTo>
                  <a:pt x="8415529" y="851022"/>
                  <a:pt x="8416912" y="865890"/>
                  <a:pt x="8415068" y="880412"/>
                </a:cubicBezTo>
                <a:cubicBezTo>
                  <a:pt x="8412302" y="903232"/>
                  <a:pt x="8425440" y="902655"/>
                  <a:pt x="8441690" y="903001"/>
                </a:cubicBezTo>
                <a:cubicBezTo>
                  <a:pt x="8458632" y="903232"/>
                  <a:pt x="8466931" y="901733"/>
                  <a:pt x="8468545" y="880066"/>
                </a:cubicBezTo>
                <a:cubicBezTo>
                  <a:pt x="8471887" y="833620"/>
                  <a:pt x="8460130" y="788093"/>
                  <a:pt x="8466470" y="741072"/>
                </a:cubicBezTo>
                <a:lnTo>
                  <a:pt x="8466470" y="740957"/>
                </a:lnTo>
                <a:cubicBezTo>
                  <a:pt x="8472463" y="696699"/>
                  <a:pt x="8467392" y="650944"/>
                  <a:pt x="8467968" y="605881"/>
                </a:cubicBezTo>
                <a:cubicBezTo>
                  <a:pt x="8468199" y="591012"/>
                  <a:pt x="8464165" y="583405"/>
                  <a:pt x="8447454" y="584097"/>
                </a:cubicBezTo>
                <a:close/>
                <a:moveTo>
                  <a:pt x="8305924" y="584097"/>
                </a:moveTo>
                <a:cubicBezTo>
                  <a:pt x="8290364" y="582713"/>
                  <a:pt x="8284371" y="588130"/>
                  <a:pt x="8284717" y="604382"/>
                </a:cubicBezTo>
                <a:cubicBezTo>
                  <a:pt x="8285639" y="651174"/>
                  <a:pt x="8285063" y="697967"/>
                  <a:pt x="8285063" y="744758"/>
                </a:cubicBezTo>
                <a:lnTo>
                  <a:pt x="8285063" y="744988"/>
                </a:lnTo>
                <a:cubicBezTo>
                  <a:pt x="8285063" y="791783"/>
                  <a:pt x="8285869" y="838575"/>
                  <a:pt x="8284717" y="885368"/>
                </a:cubicBezTo>
                <a:cubicBezTo>
                  <a:pt x="8284256" y="901849"/>
                  <a:pt x="8291632" y="904615"/>
                  <a:pt x="8304771" y="902771"/>
                </a:cubicBezTo>
                <a:cubicBezTo>
                  <a:pt x="8315950" y="901157"/>
                  <a:pt x="8332316" y="909686"/>
                  <a:pt x="8332316" y="886751"/>
                </a:cubicBezTo>
                <a:cubicBezTo>
                  <a:pt x="8331970" y="792244"/>
                  <a:pt x="8331855" y="697852"/>
                  <a:pt x="8332316" y="603343"/>
                </a:cubicBezTo>
                <a:cubicBezTo>
                  <a:pt x="8332431" y="582945"/>
                  <a:pt x="8319062" y="585134"/>
                  <a:pt x="8305924" y="584097"/>
                </a:cubicBezTo>
                <a:close/>
                <a:moveTo>
                  <a:pt x="3371315" y="584097"/>
                </a:moveTo>
                <a:cubicBezTo>
                  <a:pt x="3340657" y="577298"/>
                  <a:pt x="3330285" y="585018"/>
                  <a:pt x="3330285" y="616367"/>
                </a:cubicBezTo>
                <a:cubicBezTo>
                  <a:pt x="3330285" y="625126"/>
                  <a:pt x="3330285" y="633770"/>
                  <a:pt x="3330285" y="642414"/>
                </a:cubicBezTo>
                <a:lnTo>
                  <a:pt x="3330170" y="642414"/>
                </a:lnTo>
                <a:cubicBezTo>
                  <a:pt x="3330285" y="655439"/>
                  <a:pt x="3330861" y="668461"/>
                  <a:pt x="3330170" y="681370"/>
                </a:cubicBezTo>
                <a:cubicBezTo>
                  <a:pt x="3329132" y="699466"/>
                  <a:pt x="3340427" y="700849"/>
                  <a:pt x="3353797" y="699466"/>
                </a:cubicBezTo>
                <a:cubicBezTo>
                  <a:pt x="3366244" y="698198"/>
                  <a:pt x="3383647" y="705458"/>
                  <a:pt x="3383187" y="681716"/>
                </a:cubicBezTo>
                <a:cubicBezTo>
                  <a:pt x="3382611" y="654863"/>
                  <a:pt x="3382957" y="628009"/>
                  <a:pt x="3382957" y="601153"/>
                </a:cubicBezTo>
                <a:cubicBezTo>
                  <a:pt x="3382840" y="592971"/>
                  <a:pt x="3381689" y="586401"/>
                  <a:pt x="3371315" y="584097"/>
                </a:cubicBezTo>
                <a:close/>
                <a:moveTo>
                  <a:pt x="882437" y="584097"/>
                </a:moveTo>
                <a:cubicBezTo>
                  <a:pt x="852703" y="582598"/>
                  <a:pt x="850629" y="583982"/>
                  <a:pt x="851435" y="614063"/>
                </a:cubicBezTo>
                <a:cubicBezTo>
                  <a:pt x="851665" y="622706"/>
                  <a:pt x="851435" y="631350"/>
                  <a:pt x="851435" y="639994"/>
                </a:cubicBezTo>
                <a:cubicBezTo>
                  <a:pt x="851205" y="639994"/>
                  <a:pt x="850859" y="639994"/>
                  <a:pt x="850859" y="639994"/>
                </a:cubicBezTo>
                <a:lnTo>
                  <a:pt x="850743" y="639994"/>
                </a:lnTo>
                <a:cubicBezTo>
                  <a:pt x="850743" y="653826"/>
                  <a:pt x="851435" y="667656"/>
                  <a:pt x="850629" y="681486"/>
                </a:cubicBezTo>
                <a:cubicBezTo>
                  <a:pt x="849591" y="700041"/>
                  <a:pt x="861231" y="699926"/>
                  <a:pt x="874255" y="699466"/>
                </a:cubicBezTo>
                <a:cubicBezTo>
                  <a:pt x="887278" y="699004"/>
                  <a:pt x="901109" y="701771"/>
                  <a:pt x="900301" y="680909"/>
                </a:cubicBezTo>
                <a:cubicBezTo>
                  <a:pt x="899495" y="654977"/>
                  <a:pt x="899841" y="629045"/>
                  <a:pt x="900301" y="603115"/>
                </a:cubicBezTo>
                <a:cubicBezTo>
                  <a:pt x="900533" y="590206"/>
                  <a:pt x="896037" y="584788"/>
                  <a:pt x="882437" y="584097"/>
                </a:cubicBezTo>
                <a:close/>
                <a:moveTo>
                  <a:pt x="12068341" y="583982"/>
                </a:moveTo>
                <a:cubicBezTo>
                  <a:pt x="12042294" y="584327"/>
                  <a:pt x="12016247" y="584442"/>
                  <a:pt x="11990200" y="584097"/>
                </a:cubicBezTo>
                <a:cubicBezTo>
                  <a:pt x="11978559" y="583982"/>
                  <a:pt x="11972451" y="587439"/>
                  <a:pt x="11972451" y="600231"/>
                </a:cubicBezTo>
                <a:cubicBezTo>
                  <a:pt x="11972682" y="695662"/>
                  <a:pt x="11972682" y="791206"/>
                  <a:pt x="11972451" y="886751"/>
                </a:cubicBezTo>
                <a:cubicBezTo>
                  <a:pt x="11972451" y="897469"/>
                  <a:pt x="11976024" y="901849"/>
                  <a:pt x="11987434" y="902655"/>
                </a:cubicBezTo>
                <a:cubicBezTo>
                  <a:pt x="12019474" y="904960"/>
                  <a:pt x="12019705" y="905306"/>
                  <a:pt x="12019705" y="873728"/>
                </a:cubicBezTo>
                <a:cubicBezTo>
                  <a:pt x="12019705" y="858975"/>
                  <a:pt x="12020050" y="844223"/>
                  <a:pt x="12020281" y="829471"/>
                </a:cubicBezTo>
                <a:cubicBezTo>
                  <a:pt x="12019013" y="821863"/>
                  <a:pt x="12022701" y="818982"/>
                  <a:pt x="12029848" y="818982"/>
                </a:cubicBezTo>
                <a:cubicBezTo>
                  <a:pt x="12036762" y="819097"/>
                  <a:pt x="12040796" y="821863"/>
                  <a:pt x="12039644" y="829471"/>
                </a:cubicBezTo>
                <a:cubicBezTo>
                  <a:pt x="12039990" y="846758"/>
                  <a:pt x="12041602" y="864276"/>
                  <a:pt x="12040104" y="881449"/>
                </a:cubicBezTo>
                <a:cubicBezTo>
                  <a:pt x="12038492" y="899659"/>
                  <a:pt x="12045982" y="903347"/>
                  <a:pt x="12062233" y="902655"/>
                </a:cubicBezTo>
                <a:cubicBezTo>
                  <a:pt x="12077332" y="902079"/>
                  <a:pt x="12087012" y="902655"/>
                  <a:pt x="12088280" y="881565"/>
                </a:cubicBezTo>
                <a:lnTo>
                  <a:pt x="12088050" y="881565"/>
                </a:lnTo>
                <a:cubicBezTo>
                  <a:pt x="12090816" y="834196"/>
                  <a:pt x="12081020" y="787401"/>
                  <a:pt x="12086320" y="739689"/>
                </a:cubicBezTo>
                <a:cubicBezTo>
                  <a:pt x="12091276" y="695086"/>
                  <a:pt x="12086898" y="649559"/>
                  <a:pt x="12087704" y="604382"/>
                </a:cubicBezTo>
                <a:cubicBezTo>
                  <a:pt x="12087934" y="589513"/>
                  <a:pt x="12082518" y="583752"/>
                  <a:pt x="12068341" y="583982"/>
                </a:cubicBezTo>
                <a:close/>
                <a:moveTo>
                  <a:pt x="10391416" y="583982"/>
                </a:moveTo>
                <a:cubicBezTo>
                  <a:pt x="10369865" y="583405"/>
                  <a:pt x="10358340" y="587785"/>
                  <a:pt x="10362259" y="612103"/>
                </a:cubicBezTo>
                <a:cubicBezTo>
                  <a:pt x="10363757" y="621439"/>
                  <a:pt x="10362489" y="631120"/>
                  <a:pt x="10362489" y="640571"/>
                </a:cubicBezTo>
                <a:cubicBezTo>
                  <a:pt x="10362489" y="654402"/>
                  <a:pt x="10363295" y="668232"/>
                  <a:pt x="10362259" y="681946"/>
                </a:cubicBezTo>
                <a:cubicBezTo>
                  <a:pt x="10360991" y="698083"/>
                  <a:pt x="10369404" y="702116"/>
                  <a:pt x="10382544" y="699581"/>
                </a:cubicBezTo>
                <a:cubicBezTo>
                  <a:pt x="10394645" y="697276"/>
                  <a:pt x="10414583" y="708801"/>
                  <a:pt x="10414354" y="682522"/>
                </a:cubicBezTo>
                <a:cubicBezTo>
                  <a:pt x="10414122" y="657514"/>
                  <a:pt x="10413432" y="632388"/>
                  <a:pt x="10414929" y="607494"/>
                </a:cubicBezTo>
                <a:cubicBezTo>
                  <a:pt x="10416081" y="588938"/>
                  <a:pt x="10409166" y="584557"/>
                  <a:pt x="10391416" y="584097"/>
                </a:cubicBezTo>
                <a:close/>
                <a:moveTo>
                  <a:pt x="3695866" y="583982"/>
                </a:moveTo>
                <a:cubicBezTo>
                  <a:pt x="3669819" y="584327"/>
                  <a:pt x="3643772" y="584442"/>
                  <a:pt x="3617725" y="584097"/>
                </a:cubicBezTo>
                <a:cubicBezTo>
                  <a:pt x="3606084" y="583982"/>
                  <a:pt x="3599976" y="587439"/>
                  <a:pt x="3599976" y="600231"/>
                </a:cubicBezTo>
                <a:cubicBezTo>
                  <a:pt x="3600207" y="695662"/>
                  <a:pt x="3600207" y="791206"/>
                  <a:pt x="3599976" y="886751"/>
                </a:cubicBezTo>
                <a:cubicBezTo>
                  <a:pt x="3599976" y="897469"/>
                  <a:pt x="3603549" y="901849"/>
                  <a:pt x="3614959" y="902655"/>
                </a:cubicBezTo>
                <a:cubicBezTo>
                  <a:pt x="3646999" y="904960"/>
                  <a:pt x="3647230" y="905306"/>
                  <a:pt x="3647230" y="873728"/>
                </a:cubicBezTo>
                <a:cubicBezTo>
                  <a:pt x="3647230" y="858975"/>
                  <a:pt x="3647575" y="844223"/>
                  <a:pt x="3647806" y="829471"/>
                </a:cubicBezTo>
                <a:cubicBezTo>
                  <a:pt x="3646538" y="821863"/>
                  <a:pt x="3650226" y="818982"/>
                  <a:pt x="3657373" y="818982"/>
                </a:cubicBezTo>
                <a:cubicBezTo>
                  <a:pt x="3664287" y="819097"/>
                  <a:pt x="3668321" y="821863"/>
                  <a:pt x="3667169" y="829471"/>
                </a:cubicBezTo>
                <a:cubicBezTo>
                  <a:pt x="3667515" y="846758"/>
                  <a:pt x="3669127" y="864276"/>
                  <a:pt x="3667629" y="881449"/>
                </a:cubicBezTo>
                <a:cubicBezTo>
                  <a:pt x="3666017" y="899659"/>
                  <a:pt x="3673507" y="903347"/>
                  <a:pt x="3689758" y="902655"/>
                </a:cubicBezTo>
                <a:cubicBezTo>
                  <a:pt x="3704857" y="902079"/>
                  <a:pt x="3714537" y="902655"/>
                  <a:pt x="3715805" y="881565"/>
                </a:cubicBezTo>
                <a:lnTo>
                  <a:pt x="3715575" y="881565"/>
                </a:lnTo>
                <a:cubicBezTo>
                  <a:pt x="3718341" y="834196"/>
                  <a:pt x="3708545" y="787401"/>
                  <a:pt x="3713845" y="739689"/>
                </a:cubicBezTo>
                <a:cubicBezTo>
                  <a:pt x="3718801" y="695086"/>
                  <a:pt x="3714423" y="649559"/>
                  <a:pt x="3715229" y="604382"/>
                </a:cubicBezTo>
                <a:cubicBezTo>
                  <a:pt x="3715459" y="589513"/>
                  <a:pt x="3710043" y="583752"/>
                  <a:pt x="3695866" y="583982"/>
                </a:cubicBezTo>
                <a:close/>
                <a:moveTo>
                  <a:pt x="2018941" y="583982"/>
                </a:moveTo>
                <a:cubicBezTo>
                  <a:pt x="1997390" y="583405"/>
                  <a:pt x="1985865" y="587785"/>
                  <a:pt x="1989784" y="612103"/>
                </a:cubicBezTo>
                <a:cubicBezTo>
                  <a:pt x="1991282" y="621439"/>
                  <a:pt x="1990014" y="631120"/>
                  <a:pt x="1990014" y="640571"/>
                </a:cubicBezTo>
                <a:cubicBezTo>
                  <a:pt x="1990014" y="654402"/>
                  <a:pt x="1990820" y="668232"/>
                  <a:pt x="1989784" y="681946"/>
                </a:cubicBezTo>
                <a:cubicBezTo>
                  <a:pt x="1988516" y="698083"/>
                  <a:pt x="1996929" y="702116"/>
                  <a:pt x="2010069" y="699581"/>
                </a:cubicBezTo>
                <a:cubicBezTo>
                  <a:pt x="2022170" y="697276"/>
                  <a:pt x="2042108" y="708801"/>
                  <a:pt x="2041879" y="682522"/>
                </a:cubicBezTo>
                <a:cubicBezTo>
                  <a:pt x="2041647" y="657514"/>
                  <a:pt x="2040957" y="632388"/>
                  <a:pt x="2042454" y="607494"/>
                </a:cubicBezTo>
                <a:cubicBezTo>
                  <a:pt x="2043606" y="588938"/>
                  <a:pt x="2036691" y="584557"/>
                  <a:pt x="2018941" y="584097"/>
                </a:cubicBezTo>
                <a:close/>
                <a:moveTo>
                  <a:pt x="11530918" y="583867"/>
                </a:moveTo>
                <a:cubicBezTo>
                  <a:pt x="11513861" y="584557"/>
                  <a:pt x="11503489" y="585941"/>
                  <a:pt x="11503718" y="607609"/>
                </a:cubicBezTo>
                <a:cubicBezTo>
                  <a:pt x="11503835" y="627087"/>
                  <a:pt x="11509482" y="632964"/>
                  <a:pt x="11528960" y="632388"/>
                </a:cubicBezTo>
                <a:lnTo>
                  <a:pt x="11529074" y="632388"/>
                </a:lnTo>
                <a:cubicBezTo>
                  <a:pt x="11546248" y="631927"/>
                  <a:pt x="11556505" y="629507"/>
                  <a:pt x="11551434" y="610029"/>
                </a:cubicBezTo>
                <a:cubicBezTo>
                  <a:pt x="11553969" y="593662"/>
                  <a:pt x="11551778" y="582945"/>
                  <a:pt x="11530918" y="583867"/>
                </a:cubicBezTo>
                <a:close/>
                <a:moveTo>
                  <a:pt x="10727263" y="583867"/>
                </a:moveTo>
                <a:cubicBezTo>
                  <a:pt x="10714816" y="585134"/>
                  <a:pt x="10700180" y="580524"/>
                  <a:pt x="10699718" y="601499"/>
                </a:cubicBezTo>
                <a:lnTo>
                  <a:pt x="10699834" y="601499"/>
                </a:lnTo>
                <a:cubicBezTo>
                  <a:pt x="10697758" y="696006"/>
                  <a:pt x="10694185" y="790513"/>
                  <a:pt x="10698334" y="885136"/>
                </a:cubicBezTo>
                <a:cubicBezTo>
                  <a:pt x="10699372" y="909340"/>
                  <a:pt x="10716084" y="900350"/>
                  <a:pt x="10728070" y="902194"/>
                </a:cubicBezTo>
                <a:cubicBezTo>
                  <a:pt x="10742362" y="904384"/>
                  <a:pt x="10747548" y="898967"/>
                  <a:pt x="10747318" y="883870"/>
                </a:cubicBezTo>
                <a:cubicBezTo>
                  <a:pt x="10746396" y="836962"/>
                  <a:pt x="10746972" y="790054"/>
                  <a:pt x="10746972" y="743146"/>
                </a:cubicBezTo>
                <a:cubicBezTo>
                  <a:pt x="10746972" y="696239"/>
                  <a:pt x="10746396" y="649331"/>
                  <a:pt x="10747202" y="602421"/>
                </a:cubicBezTo>
                <a:cubicBezTo>
                  <a:pt x="10747432" y="587094"/>
                  <a:pt x="10741669" y="582369"/>
                  <a:pt x="10727263" y="583867"/>
                </a:cubicBezTo>
                <a:close/>
                <a:moveTo>
                  <a:pt x="9576467" y="583867"/>
                </a:moveTo>
                <a:cubicBezTo>
                  <a:pt x="9561254" y="583175"/>
                  <a:pt x="9557220" y="589399"/>
                  <a:pt x="9557450" y="603689"/>
                </a:cubicBezTo>
                <a:cubicBezTo>
                  <a:pt x="9558142" y="650599"/>
                  <a:pt x="9557680" y="697506"/>
                  <a:pt x="9557680" y="744414"/>
                </a:cubicBezTo>
                <a:cubicBezTo>
                  <a:pt x="9557680" y="791322"/>
                  <a:pt x="9558488" y="838230"/>
                  <a:pt x="9557336" y="885136"/>
                </a:cubicBezTo>
                <a:cubicBezTo>
                  <a:pt x="9556990" y="902079"/>
                  <a:pt x="9565056" y="903577"/>
                  <a:pt x="9577850" y="902309"/>
                </a:cubicBezTo>
                <a:cubicBezTo>
                  <a:pt x="9589605" y="901042"/>
                  <a:pt x="9605740" y="907841"/>
                  <a:pt x="9604820" y="885483"/>
                </a:cubicBezTo>
                <a:cubicBezTo>
                  <a:pt x="9604128" y="869001"/>
                  <a:pt x="9604474" y="852405"/>
                  <a:pt x="9605050" y="835925"/>
                </a:cubicBezTo>
                <a:cubicBezTo>
                  <a:pt x="9605280" y="829125"/>
                  <a:pt x="9606432" y="820479"/>
                  <a:pt x="9615538" y="820826"/>
                </a:cubicBezTo>
                <a:cubicBezTo>
                  <a:pt x="9624527" y="821172"/>
                  <a:pt x="9625219" y="829700"/>
                  <a:pt x="9625334" y="836616"/>
                </a:cubicBezTo>
                <a:cubicBezTo>
                  <a:pt x="9625680" y="851368"/>
                  <a:pt x="9626717" y="866235"/>
                  <a:pt x="9625219" y="880873"/>
                </a:cubicBezTo>
                <a:cubicBezTo>
                  <a:pt x="9623029" y="901733"/>
                  <a:pt x="9634554" y="902540"/>
                  <a:pt x="9650344" y="902655"/>
                </a:cubicBezTo>
                <a:cubicBezTo>
                  <a:pt x="9665903" y="902886"/>
                  <a:pt x="9674201" y="900696"/>
                  <a:pt x="9672933" y="881910"/>
                </a:cubicBezTo>
                <a:lnTo>
                  <a:pt x="9672818" y="881910"/>
                </a:lnTo>
                <a:cubicBezTo>
                  <a:pt x="9671089" y="856900"/>
                  <a:pt x="9678926" y="829239"/>
                  <a:pt x="9670744" y="806996"/>
                </a:cubicBezTo>
                <a:cubicBezTo>
                  <a:pt x="9661639" y="782216"/>
                  <a:pt x="9672472" y="762278"/>
                  <a:pt x="9672472" y="740148"/>
                </a:cubicBezTo>
                <a:cubicBezTo>
                  <a:pt x="9672588" y="694971"/>
                  <a:pt x="9671896" y="649790"/>
                  <a:pt x="9672818" y="604611"/>
                </a:cubicBezTo>
                <a:cubicBezTo>
                  <a:pt x="9673164" y="588592"/>
                  <a:pt x="9668093" y="583175"/>
                  <a:pt x="9652072" y="583867"/>
                </a:cubicBezTo>
                <a:cubicBezTo>
                  <a:pt x="9626947" y="585018"/>
                  <a:pt x="9601592" y="584904"/>
                  <a:pt x="9576467" y="583867"/>
                </a:cubicBezTo>
                <a:close/>
                <a:moveTo>
                  <a:pt x="8237463" y="583867"/>
                </a:moveTo>
                <a:cubicBezTo>
                  <a:pt x="8223748" y="582713"/>
                  <a:pt x="8211647" y="582829"/>
                  <a:pt x="8212915" y="603228"/>
                </a:cubicBezTo>
                <a:cubicBezTo>
                  <a:pt x="8214413" y="628353"/>
                  <a:pt x="8213837" y="653708"/>
                  <a:pt x="8213030" y="678834"/>
                </a:cubicBezTo>
                <a:cubicBezTo>
                  <a:pt x="8212569" y="692779"/>
                  <a:pt x="8215912" y="700618"/>
                  <a:pt x="8231586" y="699004"/>
                </a:cubicBezTo>
                <a:cubicBezTo>
                  <a:pt x="8237924" y="698426"/>
                  <a:pt x="8243917" y="700041"/>
                  <a:pt x="8244378" y="708340"/>
                </a:cubicBezTo>
                <a:cubicBezTo>
                  <a:pt x="8244954" y="718135"/>
                  <a:pt x="8238500" y="720325"/>
                  <a:pt x="8230894" y="719404"/>
                </a:cubicBezTo>
                <a:cubicBezTo>
                  <a:pt x="8214298" y="717445"/>
                  <a:pt x="8211993" y="726779"/>
                  <a:pt x="8213146" y="739918"/>
                </a:cubicBezTo>
                <a:cubicBezTo>
                  <a:pt x="8213722" y="745912"/>
                  <a:pt x="8213376" y="752021"/>
                  <a:pt x="8213146" y="758128"/>
                </a:cubicBezTo>
                <a:cubicBezTo>
                  <a:pt x="8213031" y="760607"/>
                  <a:pt x="8213203" y="763517"/>
                  <a:pt x="8212512" y="765850"/>
                </a:cubicBezTo>
                <a:lnTo>
                  <a:pt x="8206741" y="770079"/>
                </a:lnTo>
                <a:lnTo>
                  <a:pt x="8199401" y="766340"/>
                </a:lnTo>
                <a:cubicBezTo>
                  <a:pt x="8198277" y="763862"/>
                  <a:pt x="8198220" y="760548"/>
                  <a:pt x="8198162" y="757436"/>
                </a:cubicBezTo>
                <a:cubicBezTo>
                  <a:pt x="8198047" y="750522"/>
                  <a:pt x="8197701" y="743492"/>
                  <a:pt x="8198047" y="736576"/>
                </a:cubicBezTo>
                <a:cubicBezTo>
                  <a:pt x="8198853" y="724359"/>
                  <a:pt x="8193322" y="718251"/>
                  <a:pt x="8181220" y="719750"/>
                </a:cubicBezTo>
                <a:cubicBezTo>
                  <a:pt x="8171424" y="720902"/>
                  <a:pt x="8157248" y="713757"/>
                  <a:pt x="8152984" y="725397"/>
                </a:cubicBezTo>
                <a:cubicBezTo>
                  <a:pt x="8148488" y="737728"/>
                  <a:pt x="8146299" y="754095"/>
                  <a:pt x="8154942" y="765159"/>
                </a:cubicBezTo>
                <a:cubicBezTo>
                  <a:pt x="8163241" y="775762"/>
                  <a:pt x="8161974" y="778760"/>
                  <a:pt x="8154137" y="789593"/>
                </a:cubicBezTo>
                <a:cubicBezTo>
                  <a:pt x="8138462" y="811145"/>
                  <a:pt x="8153215" y="834426"/>
                  <a:pt x="8179837" y="834426"/>
                </a:cubicBezTo>
                <a:cubicBezTo>
                  <a:pt x="8195511" y="834540"/>
                  <a:pt x="8211071" y="834196"/>
                  <a:pt x="8226745" y="834540"/>
                </a:cubicBezTo>
                <a:cubicBezTo>
                  <a:pt x="8233775" y="834772"/>
                  <a:pt x="8244378" y="831084"/>
                  <a:pt x="8244148" y="843531"/>
                </a:cubicBezTo>
                <a:cubicBezTo>
                  <a:pt x="8243917" y="854134"/>
                  <a:pt x="8234006" y="854480"/>
                  <a:pt x="8226630" y="854710"/>
                </a:cubicBezTo>
                <a:cubicBezTo>
                  <a:pt x="8207497" y="855402"/>
                  <a:pt x="8188366" y="855517"/>
                  <a:pt x="8169234" y="854940"/>
                </a:cubicBezTo>
                <a:cubicBezTo>
                  <a:pt x="8156326" y="854480"/>
                  <a:pt x="8150333" y="858398"/>
                  <a:pt x="8150793" y="872574"/>
                </a:cubicBezTo>
                <a:cubicBezTo>
                  <a:pt x="8151600" y="899428"/>
                  <a:pt x="8151370" y="926398"/>
                  <a:pt x="8150793" y="953366"/>
                </a:cubicBezTo>
                <a:cubicBezTo>
                  <a:pt x="8150449" y="965813"/>
                  <a:pt x="8155288" y="970424"/>
                  <a:pt x="8167505" y="970079"/>
                </a:cubicBezTo>
                <a:cubicBezTo>
                  <a:pt x="8185715" y="969618"/>
                  <a:pt x="8204040" y="969502"/>
                  <a:pt x="8222250" y="970424"/>
                </a:cubicBezTo>
                <a:cubicBezTo>
                  <a:pt x="8229972" y="970770"/>
                  <a:pt x="8243226" y="965351"/>
                  <a:pt x="8243687" y="977800"/>
                </a:cubicBezTo>
                <a:cubicBezTo>
                  <a:pt x="8244148" y="991861"/>
                  <a:pt x="8230664" y="984946"/>
                  <a:pt x="8223518" y="985292"/>
                </a:cubicBezTo>
                <a:cubicBezTo>
                  <a:pt x="8204387" y="986214"/>
                  <a:pt x="8185254" y="985983"/>
                  <a:pt x="8166122" y="985407"/>
                </a:cubicBezTo>
                <a:cubicBezTo>
                  <a:pt x="8155288" y="985061"/>
                  <a:pt x="8150449" y="988058"/>
                  <a:pt x="8150678" y="999928"/>
                </a:cubicBezTo>
                <a:cubicBezTo>
                  <a:pt x="8151370" y="1028511"/>
                  <a:pt x="8151370" y="1057210"/>
                  <a:pt x="8150678" y="1085907"/>
                </a:cubicBezTo>
                <a:cubicBezTo>
                  <a:pt x="8150333" y="1097432"/>
                  <a:pt x="8154596" y="1101006"/>
                  <a:pt x="8165777" y="1100659"/>
                </a:cubicBezTo>
                <a:cubicBezTo>
                  <a:pt x="8186637" y="1099967"/>
                  <a:pt x="8207497" y="1100313"/>
                  <a:pt x="8228358" y="1100313"/>
                </a:cubicBezTo>
                <a:cubicBezTo>
                  <a:pt x="8236196" y="1100428"/>
                  <a:pt x="8244724" y="1099967"/>
                  <a:pt x="8244494" y="1111839"/>
                </a:cubicBezTo>
                <a:cubicBezTo>
                  <a:pt x="8244263" y="1125093"/>
                  <a:pt x="8234121" y="1120828"/>
                  <a:pt x="8227437" y="1120944"/>
                </a:cubicBezTo>
                <a:cubicBezTo>
                  <a:pt x="8207497" y="1121520"/>
                  <a:pt x="8187444" y="1121635"/>
                  <a:pt x="8167505" y="1120944"/>
                </a:cubicBezTo>
                <a:cubicBezTo>
                  <a:pt x="8155749" y="1120483"/>
                  <a:pt x="8150333" y="1123479"/>
                  <a:pt x="8150678" y="1136617"/>
                </a:cubicBezTo>
                <a:cubicBezTo>
                  <a:pt x="8151485" y="1164394"/>
                  <a:pt x="8151485" y="1192285"/>
                  <a:pt x="8150678" y="1220061"/>
                </a:cubicBezTo>
                <a:cubicBezTo>
                  <a:pt x="8150333" y="1232969"/>
                  <a:pt x="8155288" y="1236542"/>
                  <a:pt x="8167390" y="1236081"/>
                </a:cubicBezTo>
                <a:cubicBezTo>
                  <a:pt x="8188251" y="1235388"/>
                  <a:pt x="8209112" y="1235735"/>
                  <a:pt x="8229972" y="1236081"/>
                </a:cubicBezTo>
                <a:cubicBezTo>
                  <a:pt x="8236080" y="1236196"/>
                  <a:pt x="8245070" y="1233314"/>
                  <a:pt x="8244378" y="1245071"/>
                </a:cubicBezTo>
                <a:cubicBezTo>
                  <a:pt x="8243917" y="1254176"/>
                  <a:pt x="8237809" y="1256596"/>
                  <a:pt x="8230202" y="1256596"/>
                </a:cubicBezTo>
                <a:cubicBezTo>
                  <a:pt x="8210264" y="1256826"/>
                  <a:pt x="8190210" y="1256480"/>
                  <a:pt x="8170272" y="1256826"/>
                </a:cubicBezTo>
                <a:cubicBezTo>
                  <a:pt x="8161396" y="1256941"/>
                  <a:pt x="8149872" y="1253368"/>
                  <a:pt x="8150793" y="1269389"/>
                </a:cubicBezTo>
                <a:cubicBezTo>
                  <a:pt x="8151254" y="1276418"/>
                  <a:pt x="8146184" y="1277687"/>
                  <a:pt x="8140422" y="1277455"/>
                </a:cubicBezTo>
                <a:cubicBezTo>
                  <a:pt x="8136041" y="1277226"/>
                  <a:pt x="8130394" y="1277226"/>
                  <a:pt x="8130740" y="1271578"/>
                </a:cubicBezTo>
                <a:cubicBezTo>
                  <a:pt x="8131777" y="1252678"/>
                  <a:pt x="8118293" y="1256826"/>
                  <a:pt x="8107805" y="1256826"/>
                </a:cubicBezTo>
                <a:cubicBezTo>
                  <a:pt x="8084293" y="1256596"/>
                  <a:pt x="8060896" y="1256711"/>
                  <a:pt x="8037385" y="1256826"/>
                </a:cubicBezTo>
                <a:cubicBezTo>
                  <a:pt x="8026781" y="1256941"/>
                  <a:pt x="8015488" y="1253138"/>
                  <a:pt x="8013874" y="1271694"/>
                </a:cubicBezTo>
                <a:cubicBezTo>
                  <a:pt x="8012951" y="1281951"/>
                  <a:pt x="7998316" y="1278609"/>
                  <a:pt x="7997624" y="1271463"/>
                </a:cubicBezTo>
                <a:cubicBezTo>
                  <a:pt x="7995779" y="1253253"/>
                  <a:pt x="7984139" y="1256826"/>
                  <a:pt x="7973420" y="1256826"/>
                </a:cubicBezTo>
                <a:cubicBezTo>
                  <a:pt x="7949103" y="1256711"/>
                  <a:pt x="7924784" y="1256596"/>
                  <a:pt x="7900465" y="1256826"/>
                </a:cubicBezTo>
                <a:cubicBezTo>
                  <a:pt x="7890898" y="1256941"/>
                  <a:pt x="7879490" y="1252908"/>
                  <a:pt x="7878913" y="1270426"/>
                </a:cubicBezTo>
                <a:cubicBezTo>
                  <a:pt x="7878452" y="1281721"/>
                  <a:pt x="7866466" y="1278493"/>
                  <a:pt x="7865775" y="1272154"/>
                </a:cubicBezTo>
                <a:cubicBezTo>
                  <a:pt x="7863469" y="1250603"/>
                  <a:pt x="7848141" y="1257057"/>
                  <a:pt x="7836615" y="1256941"/>
                </a:cubicBezTo>
                <a:cubicBezTo>
                  <a:pt x="7792243" y="1256365"/>
                  <a:pt x="7747987" y="1256711"/>
                  <a:pt x="7703614" y="1256711"/>
                </a:cubicBezTo>
                <a:cubicBezTo>
                  <a:pt x="7656590" y="1256711"/>
                  <a:pt x="7609684" y="1257517"/>
                  <a:pt x="7562775" y="1256365"/>
                </a:cubicBezTo>
                <a:cubicBezTo>
                  <a:pt x="7545718" y="1256020"/>
                  <a:pt x="7544221" y="1264433"/>
                  <a:pt x="7545718" y="1276994"/>
                </a:cubicBezTo>
                <a:cubicBezTo>
                  <a:pt x="7547102" y="1288404"/>
                  <a:pt x="7539379" y="1304772"/>
                  <a:pt x="7562314" y="1303965"/>
                </a:cubicBezTo>
                <a:cubicBezTo>
                  <a:pt x="7589169" y="1303158"/>
                  <a:pt x="7616137" y="1303733"/>
                  <a:pt x="7643106" y="1304194"/>
                </a:cubicBezTo>
                <a:cubicBezTo>
                  <a:pt x="7654402" y="1304311"/>
                  <a:pt x="7661778" y="1301660"/>
                  <a:pt x="7660510" y="1288291"/>
                </a:cubicBezTo>
                <a:cubicBezTo>
                  <a:pt x="7660049" y="1282643"/>
                  <a:pt x="7661432" y="1277687"/>
                  <a:pt x="7668577" y="1277802"/>
                </a:cubicBezTo>
                <a:cubicBezTo>
                  <a:pt x="7673533" y="1277916"/>
                  <a:pt x="7681140" y="1276649"/>
                  <a:pt x="7680679" y="1283679"/>
                </a:cubicBezTo>
                <a:cubicBezTo>
                  <a:pt x="7678951" y="1310764"/>
                  <a:pt x="7698081" y="1303503"/>
                  <a:pt x="7712373" y="1303733"/>
                </a:cubicBezTo>
                <a:cubicBezTo>
                  <a:pt x="7734041" y="1304078"/>
                  <a:pt x="7755822" y="1303733"/>
                  <a:pt x="7777490" y="1303965"/>
                </a:cubicBezTo>
                <a:cubicBezTo>
                  <a:pt x="7787633" y="1303965"/>
                  <a:pt x="7797084" y="1303850"/>
                  <a:pt x="7796162" y="1289441"/>
                </a:cubicBezTo>
                <a:cubicBezTo>
                  <a:pt x="7795932" y="1284601"/>
                  <a:pt x="7795124" y="1278263"/>
                  <a:pt x="7802847" y="1278033"/>
                </a:cubicBezTo>
                <a:cubicBezTo>
                  <a:pt x="7808263" y="1277802"/>
                  <a:pt x="7814603" y="1279416"/>
                  <a:pt x="7814603" y="1285524"/>
                </a:cubicBezTo>
                <a:cubicBezTo>
                  <a:pt x="7814603" y="1307999"/>
                  <a:pt x="7830507" y="1303503"/>
                  <a:pt x="7843760" y="1303503"/>
                </a:cubicBezTo>
                <a:cubicBezTo>
                  <a:pt x="7865545" y="1303618"/>
                  <a:pt x="7887327" y="1303503"/>
                  <a:pt x="7908994" y="1303733"/>
                </a:cubicBezTo>
                <a:cubicBezTo>
                  <a:pt x="7921788" y="1303850"/>
                  <a:pt x="7934350" y="1304655"/>
                  <a:pt x="7932045" y="1285639"/>
                </a:cubicBezTo>
                <a:cubicBezTo>
                  <a:pt x="7931469" y="1280682"/>
                  <a:pt x="7934465" y="1277572"/>
                  <a:pt x="7939882" y="1278148"/>
                </a:cubicBezTo>
                <a:cubicBezTo>
                  <a:pt x="7944953" y="1278724"/>
                  <a:pt x="7947142" y="1282412"/>
                  <a:pt x="7947373" y="1287137"/>
                </a:cubicBezTo>
                <a:cubicBezTo>
                  <a:pt x="7947604" y="1293247"/>
                  <a:pt x="7947604" y="1299240"/>
                  <a:pt x="7947604" y="1305348"/>
                </a:cubicBezTo>
                <a:cubicBezTo>
                  <a:pt x="7947604" y="1366201"/>
                  <a:pt x="7947949" y="1426938"/>
                  <a:pt x="7947258" y="1487792"/>
                </a:cubicBezTo>
                <a:cubicBezTo>
                  <a:pt x="7947027" y="1502427"/>
                  <a:pt x="7951407" y="1507959"/>
                  <a:pt x="7966390" y="1507268"/>
                </a:cubicBezTo>
                <a:cubicBezTo>
                  <a:pt x="7988057" y="1506231"/>
                  <a:pt x="8009840" y="1507844"/>
                  <a:pt x="8031508" y="1506693"/>
                </a:cubicBezTo>
                <a:cubicBezTo>
                  <a:pt x="8041650" y="1506115"/>
                  <a:pt x="8057900" y="1514068"/>
                  <a:pt x="8060436" y="1499085"/>
                </a:cubicBezTo>
                <a:cubicBezTo>
                  <a:pt x="8062741" y="1485254"/>
                  <a:pt x="8071731" y="1466008"/>
                  <a:pt x="8048565" y="1456788"/>
                </a:cubicBezTo>
                <a:cubicBezTo>
                  <a:pt x="8038653" y="1452870"/>
                  <a:pt x="8038999" y="1443073"/>
                  <a:pt x="8049372" y="1440421"/>
                </a:cubicBezTo>
                <a:cubicBezTo>
                  <a:pt x="8064354" y="1436620"/>
                  <a:pt x="8062164" y="1426361"/>
                  <a:pt x="8062164" y="1416220"/>
                </a:cubicBezTo>
                <a:cubicBezTo>
                  <a:pt x="8062164" y="1375420"/>
                  <a:pt x="8062049" y="1334505"/>
                  <a:pt x="8062164" y="1293708"/>
                </a:cubicBezTo>
                <a:cubicBezTo>
                  <a:pt x="8062164" y="1287022"/>
                  <a:pt x="8060781" y="1278954"/>
                  <a:pt x="8071039" y="1277916"/>
                </a:cubicBezTo>
                <a:cubicBezTo>
                  <a:pt x="8076687" y="1277340"/>
                  <a:pt x="8082449" y="1278839"/>
                  <a:pt x="8082219" y="1285524"/>
                </a:cubicBezTo>
                <a:cubicBezTo>
                  <a:pt x="8081642" y="1306039"/>
                  <a:pt x="8095588" y="1303618"/>
                  <a:pt x="8108842" y="1303618"/>
                </a:cubicBezTo>
                <a:cubicBezTo>
                  <a:pt x="8131431" y="1303389"/>
                  <a:pt x="8154020" y="1303733"/>
                  <a:pt x="8176610" y="1303733"/>
                </a:cubicBezTo>
                <a:cubicBezTo>
                  <a:pt x="8187444" y="1303733"/>
                  <a:pt x="8198277" y="1303850"/>
                  <a:pt x="8197816" y="1288176"/>
                </a:cubicBezTo>
                <a:cubicBezTo>
                  <a:pt x="8197586" y="1282412"/>
                  <a:pt x="8199891" y="1277802"/>
                  <a:pt x="8206575" y="1278033"/>
                </a:cubicBezTo>
                <a:cubicBezTo>
                  <a:pt x="8214413" y="1278377"/>
                  <a:pt x="8212569" y="1284716"/>
                  <a:pt x="8213261" y="1289559"/>
                </a:cubicBezTo>
                <a:cubicBezTo>
                  <a:pt x="8217295" y="1316412"/>
                  <a:pt x="8237809" y="1299930"/>
                  <a:pt x="8250488" y="1302927"/>
                </a:cubicBezTo>
                <a:cubicBezTo>
                  <a:pt x="8266507" y="1306845"/>
                  <a:pt x="8265470" y="1293708"/>
                  <a:pt x="8265470" y="1283103"/>
                </a:cubicBezTo>
                <a:cubicBezTo>
                  <a:pt x="8265470" y="1258786"/>
                  <a:pt x="8265470" y="1234466"/>
                  <a:pt x="8265470" y="1210149"/>
                </a:cubicBezTo>
                <a:cubicBezTo>
                  <a:pt x="8265585" y="1199660"/>
                  <a:pt x="8267084" y="1190095"/>
                  <a:pt x="8251525" y="1187559"/>
                </a:cubicBezTo>
                <a:cubicBezTo>
                  <a:pt x="8241382" y="1185946"/>
                  <a:pt x="8242304" y="1171540"/>
                  <a:pt x="8249105" y="1170386"/>
                </a:cubicBezTo>
                <a:cubicBezTo>
                  <a:pt x="8273307" y="1166468"/>
                  <a:pt x="8264548" y="1149180"/>
                  <a:pt x="8265240" y="1136387"/>
                </a:cubicBezTo>
                <a:cubicBezTo>
                  <a:pt x="8266277" y="1117371"/>
                  <a:pt x="8265701" y="1098239"/>
                  <a:pt x="8265355" y="1079107"/>
                </a:cubicBezTo>
                <a:cubicBezTo>
                  <a:pt x="8265240" y="1067813"/>
                  <a:pt x="8269849" y="1054558"/>
                  <a:pt x="8250717" y="1051792"/>
                </a:cubicBezTo>
                <a:cubicBezTo>
                  <a:pt x="8243456" y="1050639"/>
                  <a:pt x="8240921" y="1039230"/>
                  <a:pt x="8251178" y="1038538"/>
                </a:cubicBezTo>
                <a:cubicBezTo>
                  <a:pt x="8267775" y="1037501"/>
                  <a:pt x="8265470" y="1027474"/>
                  <a:pt x="8265470" y="1017331"/>
                </a:cubicBezTo>
                <a:cubicBezTo>
                  <a:pt x="8265470" y="992091"/>
                  <a:pt x="8265470" y="966967"/>
                  <a:pt x="8265470" y="941725"/>
                </a:cubicBezTo>
                <a:cubicBezTo>
                  <a:pt x="8265470" y="931469"/>
                  <a:pt x="8268005" y="919944"/>
                  <a:pt x="8251293" y="920405"/>
                </a:cubicBezTo>
                <a:cubicBezTo>
                  <a:pt x="8246107" y="920519"/>
                  <a:pt x="8245300" y="914986"/>
                  <a:pt x="8244954" y="910608"/>
                </a:cubicBezTo>
                <a:cubicBezTo>
                  <a:pt x="8244494" y="905421"/>
                  <a:pt x="8246914" y="901964"/>
                  <a:pt x="8252215" y="902425"/>
                </a:cubicBezTo>
                <a:cubicBezTo>
                  <a:pt x="8265009" y="903577"/>
                  <a:pt x="8265585" y="895855"/>
                  <a:pt x="8265585" y="886175"/>
                </a:cubicBezTo>
                <a:cubicBezTo>
                  <a:pt x="8265355" y="791552"/>
                  <a:pt x="8264894" y="696813"/>
                  <a:pt x="8265816" y="602076"/>
                </a:cubicBezTo>
                <a:cubicBezTo>
                  <a:pt x="8266046" y="577758"/>
                  <a:pt x="8249795" y="584904"/>
                  <a:pt x="8237463" y="583867"/>
                </a:cubicBezTo>
                <a:close/>
                <a:moveTo>
                  <a:pt x="5957424" y="583867"/>
                </a:moveTo>
                <a:cubicBezTo>
                  <a:pt x="5942325" y="583290"/>
                  <a:pt x="5938061" y="589053"/>
                  <a:pt x="5938291" y="603460"/>
                </a:cubicBezTo>
                <a:cubicBezTo>
                  <a:pt x="5938983" y="650367"/>
                  <a:pt x="5938521" y="697161"/>
                  <a:pt x="5938521" y="744066"/>
                </a:cubicBezTo>
                <a:cubicBezTo>
                  <a:pt x="5938521" y="790054"/>
                  <a:pt x="5939559" y="836039"/>
                  <a:pt x="5938061" y="882026"/>
                </a:cubicBezTo>
                <a:cubicBezTo>
                  <a:pt x="5937486" y="900696"/>
                  <a:pt x="5945205" y="902771"/>
                  <a:pt x="5960650" y="902771"/>
                </a:cubicBezTo>
                <a:cubicBezTo>
                  <a:pt x="5976554" y="902771"/>
                  <a:pt x="5987967" y="901849"/>
                  <a:pt x="5985775" y="881219"/>
                </a:cubicBezTo>
                <a:cubicBezTo>
                  <a:pt x="5984392" y="867503"/>
                  <a:pt x="5985199" y="853443"/>
                  <a:pt x="5985661" y="839613"/>
                </a:cubicBezTo>
                <a:cubicBezTo>
                  <a:pt x="5985891" y="832352"/>
                  <a:pt x="5982778" y="821056"/>
                  <a:pt x="5993382" y="820479"/>
                </a:cubicBezTo>
                <a:cubicBezTo>
                  <a:pt x="6005483" y="819904"/>
                  <a:pt x="6000526" y="831776"/>
                  <a:pt x="6000875" y="838230"/>
                </a:cubicBezTo>
                <a:cubicBezTo>
                  <a:pt x="6001565" y="853788"/>
                  <a:pt x="6002141" y="869462"/>
                  <a:pt x="6000875" y="885022"/>
                </a:cubicBezTo>
                <a:cubicBezTo>
                  <a:pt x="5998915" y="910377"/>
                  <a:pt x="6017356" y="901157"/>
                  <a:pt x="6028995" y="902079"/>
                </a:cubicBezTo>
                <a:cubicBezTo>
                  <a:pt x="6041558" y="903116"/>
                  <a:pt x="6055388" y="906343"/>
                  <a:pt x="6053660" y="884100"/>
                </a:cubicBezTo>
                <a:lnTo>
                  <a:pt x="6053774" y="883985"/>
                </a:lnTo>
                <a:cubicBezTo>
                  <a:pt x="6051700" y="858167"/>
                  <a:pt x="6059652" y="829814"/>
                  <a:pt x="6051584" y="806535"/>
                </a:cubicBezTo>
                <a:cubicBezTo>
                  <a:pt x="6042712" y="781062"/>
                  <a:pt x="6053660" y="760203"/>
                  <a:pt x="6053428" y="737269"/>
                </a:cubicBezTo>
                <a:cubicBezTo>
                  <a:pt x="6052968" y="693012"/>
                  <a:pt x="6052622" y="648755"/>
                  <a:pt x="6053544" y="604497"/>
                </a:cubicBezTo>
                <a:cubicBezTo>
                  <a:pt x="6053890" y="588592"/>
                  <a:pt x="6049047" y="583060"/>
                  <a:pt x="6032913" y="583867"/>
                </a:cubicBezTo>
                <a:cubicBezTo>
                  <a:pt x="6007789" y="585018"/>
                  <a:pt x="5982549" y="584904"/>
                  <a:pt x="5957424" y="583867"/>
                </a:cubicBezTo>
                <a:close/>
                <a:moveTo>
                  <a:pt x="3158443" y="583867"/>
                </a:moveTo>
                <a:cubicBezTo>
                  <a:pt x="3141386" y="584557"/>
                  <a:pt x="3131014" y="585941"/>
                  <a:pt x="3131243" y="607609"/>
                </a:cubicBezTo>
                <a:cubicBezTo>
                  <a:pt x="3131360" y="627087"/>
                  <a:pt x="3137007" y="632964"/>
                  <a:pt x="3156485" y="632388"/>
                </a:cubicBezTo>
                <a:lnTo>
                  <a:pt x="3156599" y="632388"/>
                </a:lnTo>
                <a:cubicBezTo>
                  <a:pt x="3173773" y="631927"/>
                  <a:pt x="3184030" y="629507"/>
                  <a:pt x="3178959" y="610029"/>
                </a:cubicBezTo>
                <a:cubicBezTo>
                  <a:pt x="3181494" y="593662"/>
                  <a:pt x="3179303" y="582945"/>
                  <a:pt x="3158443" y="583867"/>
                </a:cubicBezTo>
                <a:close/>
                <a:moveTo>
                  <a:pt x="2354788" y="583867"/>
                </a:moveTo>
                <a:cubicBezTo>
                  <a:pt x="2342341" y="585134"/>
                  <a:pt x="2327705" y="580524"/>
                  <a:pt x="2327243" y="601499"/>
                </a:cubicBezTo>
                <a:lnTo>
                  <a:pt x="2327359" y="601499"/>
                </a:lnTo>
                <a:cubicBezTo>
                  <a:pt x="2325283" y="696006"/>
                  <a:pt x="2321710" y="790513"/>
                  <a:pt x="2325859" y="885136"/>
                </a:cubicBezTo>
                <a:cubicBezTo>
                  <a:pt x="2326897" y="909340"/>
                  <a:pt x="2343609" y="900350"/>
                  <a:pt x="2355595" y="902194"/>
                </a:cubicBezTo>
                <a:cubicBezTo>
                  <a:pt x="2369887" y="904384"/>
                  <a:pt x="2375073" y="898967"/>
                  <a:pt x="2374843" y="883870"/>
                </a:cubicBezTo>
                <a:cubicBezTo>
                  <a:pt x="2373921" y="836962"/>
                  <a:pt x="2374497" y="790054"/>
                  <a:pt x="2374497" y="743146"/>
                </a:cubicBezTo>
                <a:cubicBezTo>
                  <a:pt x="2374497" y="696239"/>
                  <a:pt x="2373921" y="649331"/>
                  <a:pt x="2374727" y="602421"/>
                </a:cubicBezTo>
                <a:cubicBezTo>
                  <a:pt x="2374957" y="587094"/>
                  <a:pt x="2369194" y="582369"/>
                  <a:pt x="2354788" y="583867"/>
                </a:cubicBezTo>
                <a:close/>
                <a:moveTo>
                  <a:pt x="1203992" y="583867"/>
                </a:moveTo>
                <a:cubicBezTo>
                  <a:pt x="1188779" y="583175"/>
                  <a:pt x="1184745" y="589399"/>
                  <a:pt x="1184975" y="603689"/>
                </a:cubicBezTo>
                <a:cubicBezTo>
                  <a:pt x="1185667" y="650599"/>
                  <a:pt x="1185205" y="697506"/>
                  <a:pt x="1185205" y="744414"/>
                </a:cubicBezTo>
                <a:cubicBezTo>
                  <a:pt x="1185205" y="791322"/>
                  <a:pt x="1186013" y="838230"/>
                  <a:pt x="1184861" y="885136"/>
                </a:cubicBezTo>
                <a:cubicBezTo>
                  <a:pt x="1184515" y="902079"/>
                  <a:pt x="1192581" y="903577"/>
                  <a:pt x="1205375" y="902309"/>
                </a:cubicBezTo>
                <a:cubicBezTo>
                  <a:pt x="1217130" y="901042"/>
                  <a:pt x="1233265" y="907841"/>
                  <a:pt x="1232345" y="885483"/>
                </a:cubicBezTo>
                <a:cubicBezTo>
                  <a:pt x="1231653" y="869001"/>
                  <a:pt x="1231999" y="852405"/>
                  <a:pt x="1232575" y="835925"/>
                </a:cubicBezTo>
                <a:cubicBezTo>
                  <a:pt x="1232805" y="829125"/>
                  <a:pt x="1233957" y="820479"/>
                  <a:pt x="1243063" y="820826"/>
                </a:cubicBezTo>
                <a:cubicBezTo>
                  <a:pt x="1252052" y="821172"/>
                  <a:pt x="1252744" y="829700"/>
                  <a:pt x="1252859" y="836616"/>
                </a:cubicBezTo>
                <a:cubicBezTo>
                  <a:pt x="1253205" y="851368"/>
                  <a:pt x="1254242" y="866235"/>
                  <a:pt x="1252744" y="880873"/>
                </a:cubicBezTo>
                <a:cubicBezTo>
                  <a:pt x="1250554" y="901733"/>
                  <a:pt x="1262079" y="902540"/>
                  <a:pt x="1277869" y="902655"/>
                </a:cubicBezTo>
                <a:cubicBezTo>
                  <a:pt x="1293428" y="902886"/>
                  <a:pt x="1301726" y="900696"/>
                  <a:pt x="1300458" y="881910"/>
                </a:cubicBezTo>
                <a:lnTo>
                  <a:pt x="1300343" y="881910"/>
                </a:lnTo>
                <a:cubicBezTo>
                  <a:pt x="1298614" y="856900"/>
                  <a:pt x="1306451" y="829239"/>
                  <a:pt x="1298269" y="806996"/>
                </a:cubicBezTo>
                <a:cubicBezTo>
                  <a:pt x="1289164" y="782216"/>
                  <a:pt x="1299997" y="762278"/>
                  <a:pt x="1299997" y="740148"/>
                </a:cubicBezTo>
                <a:cubicBezTo>
                  <a:pt x="1300113" y="694971"/>
                  <a:pt x="1299421" y="649790"/>
                  <a:pt x="1300343" y="604611"/>
                </a:cubicBezTo>
                <a:cubicBezTo>
                  <a:pt x="1300689" y="588592"/>
                  <a:pt x="1295618" y="583175"/>
                  <a:pt x="1279597" y="583867"/>
                </a:cubicBezTo>
                <a:cubicBezTo>
                  <a:pt x="1254472" y="585018"/>
                  <a:pt x="1229117" y="584904"/>
                  <a:pt x="1203992" y="583867"/>
                </a:cubicBezTo>
                <a:close/>
                <a:moveTo>
                  <a:pt x="5825343" y="583752"/>
                </a:moveTo>
                <a:cubicBezTo>
                  <a:pt x="5813586" y="583290"/>
                  <a:pt x="5802638" y="582484"/>
                  <a:pt x="5803330" y="600231"/>
                </a:cubicBezTo>
                <a:cubicBezTo>
                  <a:pt x="5804252" y="627087"/>
                  <a:pt x="5803790" y="654056"/>
                  <a:pt x="5803330" y="681023"/>
                </a:cubicBezTo>
                <a:cubicBezTo>
                  <a:pt x="5803214" y="691974"/>
                  <a:pt x="5804831" y="699696"/>
                  <a:pt x="5818315" y="699696"/>
                </a:cubicBezTo>
                <a:cubicBezTo>
                  <a:pt x="5823848" y="699696"/>
                  <a:pt x="5828225" y="703038"/>
                  <a:pt x="5828571" y="709376"/>
                </a:cubicBezTo>
                <a:cubicBezTo>
                  <a:pt x="5828917" y="715946"/>
                  <a:pt x="5824423" y="718942"/>
                  <a:pt x="5818775" y="718827"/>
                </a:cubicBezTo>
                <a:cubicBezTo>
                  <a:pt x="5803100" y="718367"/>
                  <a:pt x="5802984" y="728624"/>
                  <a:pt x="5803446" y="739689"/>
                </a:cubicBezTo>
                <a:cubicBezTo>
                  <a:pt x="5803790" y="746604"/>
                  <a:pt x="5803446" y="753634"/>
                  <a:pt x="5803446" y="760548"/>
                </a:cubicBezTo>
                <a:cubicBezTo>
                  <a:pt x="5803330" y="768040"/>
                  <a:pt x="5799526" y="771497"/>
                  <a:pt x="5791923" y="771037"/>
                </a:cubicBezTo>
                <a:lnTo>
                  <a:pt x="5791231" y="770922"/>
                </a:lnTo>
                <a:cubicBezTo>
                  <a:pt x="5784547" y="770576"/>
                  <a:pt x="5782354" y="766427"/>
                  <a:pt x="5782238" y="760663"/>
                </a:cubicBezTo>
                <a:cubicBezTo>
                  <a:pt x="5782124" y="752943"/>
                  <a:pt x="5781548" y="744988"/>
                  <a:pt x="5782238" y="737269"/>
                </a:cubicBezTo>
                <a:cubicBezTo>
                  <a:pt x="5783392" y="723899"/>
                  <a:pt x="5778436" y="719058"/>
                  <a:pt x="5764489" y="719058"/>
                </a:cubicBezTo>
                <a:cubicBezTo>
                  <a:pt x="5736829" y="718827"/>
                  <a:pt x="5723920" y="736462"/>
                  <a:pt x="5737637" y="762162"/>
                </a:cubicBezTo>
                <a:cubicBezTo>
                  <a:pt x="5743862" y="773803"/>
                  <a:pt x="5744553" y="779104"/>
                  <a:pt x="5737983" y="790976"/>
                </a:cubicBezTo>
                <a:cubicBezTo>
                  <a:pt x="5724153" y="816216"/>
                  <a:pt x="5736369" y="834196"/>
                  <a:pt x="5764722" y="834196"/>
                </a:cubicBezTo>
                <a:cubicBezTo>
                  <a:pt x="5779590" y="834196"/>
                  <a:pt x="5794342" y="833965"/>
                  <a:pt x="5809095" y="834196"/>
                </a:cubicBezTo>
                <a:cubicBezTo>
                  <a:pt x="5816585" y="834311"/>
                  <a:pt x="5827074" y="832467"/>
                  <a:pt x="5827303" y="843416"/>
                </a:cubicBezTo>
                <a:cubicBezTo>
                  <a:pt x="5827649" y="855748"/>
                  <a:pt x="5816698" y="854710"/>
                  <a:pt x="5808057" y="854710"/>
                </a:cubicBezTo>
                <a:cubicBezTo>
                  <a:pt x="5789846" y="854826"/>
                  <a:pt x="5771522" y="855287"/>
                  <a:pt x="5753312" y="854710"/>
                </a:cubicBezTo>
                <a:cubicBezTo>
                  <a:pt x="5739828" y="854249"/>
                  <a:pt x="5734641" y="859780"/>
                  <a:pt x="5734985" y="873150"/>
                </a:cubicBezTo>
                <a:cubicBezTo>
                  <a:pt x="5735677" y="898391"/>
                  <a:pt x="5735677" y="923632"/>
                  <a:pt x="5734985" y="948756"/>
                </a:cubicBezTo>
                <a:cubicBezTo>
                  <a:pt x="5734525" y="964200"/>
                  <a:pt x="5739712" y="971001"/>
                  <a:pt x="5756077" y="969963"/>
                </a:cubicBezTo>
                <a:cubicBezTo>
                  <a:pt x="5775210" y="968696"/>
                  <a:pt x="5794342" y="969502"/>
                  <a:pt x="5813472" y="969502"/>
                </a:cubicBezTo>
                <a:cubicBezTo>
                  <a:pt x="5820043" y="969502"/>
                  <a:pt x="5827074" y="970884"/>
                  <a:pt x="5827303" y="978146"/>
                </a:cubicBezTo>
                <a:cubicBezTo>
                  <a:pt x="5827649" y="987481"/>
                  <a:pt x="5819005" y="985061"/>
                  <a:pt x="5813586" y="985061"/>
                </a:cubicBezTo>
                <a:cubicBezTo>
                  <a:pt x="5793650" y="985407"/>
                  <a:pt x="5773596" y="985753"/>
                  <a:pt x="5753658" y="985061"/>
                </a:cubicBezTo>
                <a:cubicBezTo>
                  <a:pt x="5740633" y="984600"/>
                  <a:pt x="5734641" y="988173"/>
                  <a:pt x="5735101" y="1002464"/>
                </a:cubicBezTo>
                <a:cubicBezTo>
                  <a:pt x="5736137" y="1028511"/>
                  <a:pt x="5736253" y="1054558"/>
                  <a:pt x="5735101" y="1080605"/>
                </a:cubicBezTo>
                <a:cubicBezTo>
                  <a:pt x="5734295" y="1097547"/>
                  <a:pt x="5741555" y="1101581"/>
                  <a:pt x="5756654" y="1100659"/>
                </a:cubicBezTo>
                <a:cubicBezTo>
                  <a:pt x="5772215" y="1099852"/>
                  <a:pt x="5787886" y="1100084"/>
                  <a:pt x="5803563" y="1100659"/>
                </a:cubicBezTo>
                <a:cubicBezTo>
                  <a:pt x="5813126" y="1101006"/>
                  <a:pt x="5827763" y="1096164"/>
                  <a:pt x="5827763" y="1111954"/>
                </a:cubicBezTo>
                <a:cubicBezTo>
                  <a:pt x="5827649" y="1126937"/>
                  <a:pt x="5813359" y="1120022"/>
                  <a:pt x="5805407" y="1120483"/>
                </a:cubicBezTo>
                <a:cubicBezTo>
                  <a:pt x="5788119" y="1121520"/>
                  <a:pt x="5770598" y="1121405"/>
                  <a:pt x="5753312" y="1120483"/>
                </a:cubicBezTo>
                <a:cubicBezTo>
                  <a:pt x="5739365" y="1119676"/>
                  <a:pt x="5734985" y="1125554"/>
                  <a:pt x="5735333" y="1138692"/>
                </a:cubicBezTo>
                <a:cubicBezTo>
                  <a:pt x="5735910" y="1163010"/>
                  <a:pt x="5736829" y="1187444"/>
                  <a:pt x="5735101" y="1211648"/>
                </a:cubicBezTo>
                <a:cubicBezTo>
                  <a:pt x="5733603" y="1232276"/>
                  <a:pt x="5742017" y="1237348"/>
                  <a:pt x="5760688" y="1235620"/>
                </a:cubicBezTo>
                <a:cubicBezTo>
                  <a:pt x="5776246" y="1234236"/>
                  <a:pt x="5792037" y="1234813"/>
                  <a:pt x="5807594" y="1235620"/>
                </a:cubicBezTo>
                <a:cubicBezTo>
                  <a:pt x="5815893" y="1235964"/>
                  <a:pt x="5829264" y="1230548"/>
                  <a:pt x="5828687" y="1246685"/>
                </a:cubicBezTo>
                <a:cubicBezTo>
                  <a:pt x="5828225" y="1260745"/>
                  <a:pt x="5816355" y="1255905"/>
                  <a:pt x="5808747" y="1256135"/>
                </a:cubicBezTo>
                <a:cubicBezTo>
                  <a:pt x="5788811" y="1256711"/>
                  <a:pt x="5768640" y="1257978"/>
                  <a:pt x="5748817" y="1255905"/>
                </a:cubicBezTo>
                <a:cubicBezTo>
                  <a:pt x="5730953" y="1253945"/>
                  <a:pt x="5740287" y="1274806"/>
                  <a:pt x="5727608" y="1277111"/>
                </a:cubicBezTo>
                <a:cubicBezTo>
                  <a:pt x="5709744" y="1280338"/>
                  <a:pt x="5719773" y="1255328"/>
                  <a:pt x="5703522" y="1256020"/>
                </a:cubicBezTo>
                <a:cubicBezTo>
                  <a:pt x="5672287" y="1257287"/>
                  <a:pt x="5639903" y="1251986"/>
                  <a:pt x="5610052" y="1258440"/>
                </a:cubicBezTo>
                <a:cubicBezTo>
                  <a:pt x="5596798" y="1261437"/>
                  <a:pt x="5588154" y="1283564"/>
                  <a:pt x="5577322" y="1256596"/>
                </a:cubicBezTo>
                <a:cubicBezTo>
                  <a:pt x="5542515" y="1256711"/>
                  <a:pt x="5507825" y="1256711"/>
                  <a:pt x="5473018" y="1256711"/>
                </a:cubicBezTo>
                <a:cubicBezTo>
                  <a:pt x="5459763" y="1256711"/>
                  <a:pt x="5469100" y="1275727"/>
                  <a:pt x="5456884" y="1276534"/>
                </a:cubicBezTo>
                <a:cubicBezTo>
                  <a:pt x="5441669" y="1277572"/>
                  <a:pt x="5454923" y="1257978"/>
                  <a:pt x="5442820" y="1256711"/>
                </a:cubicBezTo>
                <a:cubicBezTo>
                  <a:pt x="5439362" y="1256365"/>
                  <a:pt x="5435907" y="1256365"/>
                  <a:pt x="5432448" y="1256365"/>
                </a:cubicBezTo>
                <a:cubicBezTo>
                  <a:pt x="5337597" y="1256365"/>
                  <a:pt x="5242858" y="1256711"/>
                  <a:pt x="5148121" y="1256020"/>
                </a:cubicBezTo>
                <a:cubicBezTo>
                  <a:pt x="5131640" y="1255905"/>
                  <a:pt x="5129334" y="1263511"/>
                  <a:pt x="5130489" y="1276764"/>
                </a:cubicBezTo>
                <a:cubicBezTo>
                  <a:pt x="5131524" y="1289213"/>
                  <a:pt x="5126452" y="1304311"/>
                  <a:pt x="5148237" y="1303503"/>
                </a:cubicBezTo>
                <a:cubicBezTo>
                  <a:pt x="5171633" y="1302581"/>
                  <a:pt x="5195143" y="1303158"/>
                  <a:pt x="5218653" y="1303158"/>
                </a:cubicBezTo>
                <a:cubicBezTo>
                  <a:pt x="5231562" y="1303158"/>
                  <a:pt x="5245854" y="1306154"/>
                  <a:pt x="5245854" y="1285639"/>
                </a:cubicBezTo>
                <a:cubicBezTo>
                  <a:pt x="5245854" y="1279300"/>
                  <a:pt x="5250811" y="1277111"/>
                  <a:pt x="5256802" y="1277455"/>
                </a:cubicBezTo>
                <a:cubicBezTo>
                  <a:pt x="5261643" y="1277802"/>
                  <a:pt x="5265563" y="1279876"/>
                  <a:pt x="5265563" y="1285063"/>
                </a:cubicBezTo>
                <a:cubicBezTo>
                  <a:pt x="5265331" y="1305232"/>
                  <a:pt x="5279394" y="1303389"/>
                  <a:pt x="5292648" y="1303389"/>
                </a:cubicBezTo>
                <a:cubicBezTo>
                  <a:pt x="5315236" y="1303273"/>
                  <a:pt x="5337825" y="1303389"/>
                  <a:pt x="5360417" y="1303389"/>
                </a:cubicBezTo>
                <a:cubicBezTo>
                  <a:pt x="5371595" y="1303503"/>
                  <a:pt x="5381967" y="1302927"/>
                  <a:pt x="5381277" y="1287483"/>
                </a:cubicBezTo>
                <a:cubicBezTo>
                  <a:pt x="5381045" y="1282873"/>
                  <a:pt x="5382774" y="1278954"/>
                  <a:pt x="5387961" y="1277916"/>
                </a:cubicBezTo>
                <a:cubicBezTo>
                  <a:pt x="5393148" y="1276879"/>
                  <a:pt x="5396950" y="1279185"/>
                  <a:pt x="5397066" y="1284255"/>
                </a:cubicBezTo>
                <a:cubicBezTo>
                  <a:pt x="5397525" y="1305463"/>
                  <a:pt x="5412394" y="1303389"/>
                  <a:pt x="5426570" y="1303389"/>
                </a:cubicBezTo>
                <a:cubicBezTo>
                  <a:pt x="5450083" y="1303273"/>
                  <a:pt x="5473480" y="1303389"/>
                  <a:pt x="5496990" y="1303389"/>
                </a:cubicBezTo>
                <a:cubicBezTo>
                  <a:pt x="5505748" y="1303389"/>
                  <a:pt x="5515201" y="1304311"/>
                  <a:pt x="5516236" y="1291516"/>
                </a:cubicBezTo>
                <a:cubicBezTo>
                  <a:pt x="5516812" y="1284716"/>
                  <a:pt x="5517044" y="1275612"/>
                  <a:pt x="5527185" y="1278377"/>
                </a:cubicBezTo>
                <a:cubicBezTo>
                  <a:pt x="5536291" y="1280914"/>
                  <a:pt x="5531911" y="1290250"/>
                  <a:pt x="5531911" y="1296356"/>
                </a:cubicBezTo>
                <a:cubicBezTo>
                  <a:pt x="5532257" y="1359746"/>
                  <a:pt x="5532603" y="1423250"/>
                  <a:pt x="5531681" y="1486637"/>
                </a:cubicBezTo>
                <a:cubicBezTo>
                  <a:pt x="5531451" y="1502658"/>
                  <a:pt x="5535828" y="1508075"/>
                  <a:pt x="5552081" y="1507037"/>
                </a:cubicBezTo>
                <a:cubicBezTo>
                  <a:pt x="5574553" y="1505655"/>
                  <a:pt x="5597258" y="1507498"/>
                  <a:pt x="5619848" y="1506347"/>
                </a:cubicBezTo>
                <a:cubicBezTo>
                  <a:pt x="5628839" y="1505885"/>
                  <a:pt x="5645089" y="1513491"/>
                  <a:pt x="5645551" y="1499085"/>
                </a:cubicBezTo>
                <a:cubicBezTo>
                  <a:pt x="5645895" y="1485026"/>
                  <a:pt x="5659612" y="1463702"/>
                  <a:pt x="5632986" y="1456097"/>
                </a:cubicBezTo>
                <a:cubicBezTo>
                  <a:pt x="5622731" y="1453099"/>
                  <a:pt x="5624459" y="1442036"/>
                  <a:pt x="5630337" y="1441228"/>
                </a:cubicBezTo>
                <a:cubicBezTo>
                  <a:pt x="5654423" y="1437770"/>
                  <a:pt x="5645895" y="1420253"/>
                  <a:pt x="5646820" y="1407346"/>
                </a:cubicBezTo>
                <a:cubicBezTo>
                  <a:pt x="5649583" y="1368505"/>
                  <a:pt x="5655808" y="1329665"/>
                  <a:pt x="5650735" y="1290596"/>
                </a:cubicBezTo>
                <a:cubicBezTo>
                  <a:pt x="5649816" y="1283449"/>
                  <a:pt x="5651311" y="1278609"/>
                  <a:pt x="5659380" y="1277687"/>
                </a:cubicBezTo>
                <a:cubicBezTo>
                  <a:pt x="5666872" y="1276879"/>
                  <a:pt x="5668256" y="1281604"/>
                  <a:pt x="5667680" y="1287254"/>
                </a:cubicBezTo>
                <a:cubicBezTo>
                  <a:pt x="5665949" y="1302812"/>
                  <a:pt x="5675516" y="1303850"/>
                  <a:pt x="5687156" y="1303618"/>
                </a:cubicBezTo>
                <a:cubicBezTo>
                  <a:pt x="5712397" y="1303273"/>
                  <a:pt x="5737521" y="1303158"/>
                  <a:pt x="5762761" y="1303273"/>
                </a:cubicBezTo>
                <a:cubicBezTo>
                  <a:pt x="5773710" y="1303389"/>
                  <a:pt x="5784431" y="1304078"/>
                  <a:pt x="5782586" y="1287828"/>
                </a:cubicBezTo>
                <a:cubicBezTo>
                  <a:pt x="5781662" y="1280221"/>
                  <a:pt x="5785350" y="1277226"/>
                  <a:pt x="5793188" y="1277226"/>
                </a:cubicBezTo>
                <a:cubicBezTo>
                  <a:pt x="5801487" y="1277226"/>
                  <a:pt x="5803790" y="1281143"/>
                  <a:pt x="5803330" y="1288519"/>
                </a:cubicBezTo>
                <a:cubicBezTo>
                  <a:pt x="5802063" y="1310303"/>
                  <a:pt x="5820273" y="1305117"/>
                  <a:pt x="5830648" y="1305578"/>
                </a:cubicBezTo>
                <a:cubicBezTo>
                  <a:pt x="5842055" y="1306154"/>
                  <a:pt x="5851392" y="1299583"/>
                  <a:pt x="5850700" y="1284255"/>
                </a:cubicBezTo>
                <a:cubicBezTo>
                  <a:pt x="5849664" y="1260053"/>
                  <a:pt x="5848279" y="1235388"/>
                  <a:pt x="5851159" y="1211417"/>
                </a:cubicBezTo>
                <a:cubicBezTo>
                  <a:pt x="5853466" y="1192630"/>
                  <a:pt x="5834103" y="1191363"/>
                  <a:pt x="5831223" y="1179953"/>
                </a:cubicBezTo>
                <a:cubicBezTo>
                  <a:pt x="5827536" y="1165201"/>
                  <a:pt x="5855196" y="1167621"/>
                  <a:pt x="5851508" y="1146760"/>
                </a:cubicBezTo>
                <a:cubicBezTo>
                  <a:pt x="5847358" y="1123134"/>
                  <a:pt x="5850584" y="1098239"/>
                  <a:pt x="5850354" y="1073921"/>
                </a:cubicBezTo>
                <a:cubicBezTo>
                  <a:pt x="5850240" y="1066430"/>
                  <a:pt x="5852776" y="1057439"/>
                  <a:pt x="5842632" y="1053982"/>
                </a:cubicBezTo>
                <a:cubicBezTo>
                  <a:pt x="5836983" y="1052022"/>
                  <a:pt x="5828803" y="1052138"/>
                  <a:pt x="5831107" y="1043494"/>
                </a:cubicBezTo>
                <a:cubicBezTo>
                  <a:pt x="5833528" y="1034274"/>
                  <a:pt x="5842632" y="1038653"/>
                  <a:pt x="5848855" y="1037155"/>
                </a:cubicBezTo>
                <a:cubicBezTo>
                  <a:pt x="5849201" y="1011568"/>
                  <a:pt x="5850354" y="985868"/>
                  <a:pt x="5849547" y="960281"/>
                </a:cubicBezTo>
                <a:cubicBezTo>
                  <a:pt x="5848971" y="945068"/>
                  <a:pt x="5857959" y="925361"/>
                  <a:pt x="5832719" y="918907"/>
                </a:cubicBezTo>
                <a:cubicBezTo>
                  <a:pt x="5829031" y="917983"/>
                  <a:pt x="5824537" y="907265"/>
                  <a:pt x="5835025" y="903232"/>
                </a:cubicBezTo>
                <a:cubicBezTo>
                  <a:pt x="5844935" y="902425"/>
                  <a:pt x="5850584" y="898737"/>
                  <a:pt x="5850584" y="887212"/>
                </a:cubicBezTo>
                <a:cubicBezTo>
                  <a:pt x="5850354" y="791668"/>
                  <a:pt x="5850240" y="696006"/>
                  <a:pt x="5850584" y="600464"/>
                </a:cubicBezTo>
                <a:cubicBezTo>
                  <a:pt x="5850700" y="580755"/>
                  <a:pt x="5837100" y="584213"/>
                  <a:pt x="5825343" y="583752"/>
                </a:cubicBezTo>
                <a:close/>
                <a:moveTo>
                  <a:pt x="11666455" y="583635"/>
                </a:moveTo>
                <a:cubicBezTo>
                  <a:pt x="11642138" y="582252"/>
                  <a:pt x="11630496" y="588592"/>
                  <a:pt x="11634876" y="614639"/>
                </a:cubicBezTo>
                <a:cubicBezTo>
                  <a:pt x="11636260" y="623052"/>
                  <a:pt x="11635108" y="631927"/>
                  <a:pt x="11635108" y="640571"/>
                </a:cubicBezTo>
                <a:cubicBezTo>
                  <a:pt x="11635108" y="652672"/>
                  <a:pt x="11636491" y="665005"/>
                  <a:pt x="11634876" y="676876"/>
                </a:cubicBezTo>
                <a:cubicBezTo>
                  <a:pt x="11631880" y="699233"/>
                  <a:pt x="11644788" y="699581"/>
                  <a:pt x="11661269" y="699581"/>
                </a:cubicBezTo>
                <a:cubicBezTo>
                  <a:pt x="11677866" y="699581"/>
                  <a:pt x="11689737" y="699466"/>
                  <a:pt x="11687893" y="676990"/>
                </a:cubicBezTo>
                <a:lnTo>
                  <a:pt x="11687663" y="676876"/>
                </a:lnTo>
                <a:cubicBezTo>
                  <a:pt x="11685702" y="653708"/>
                  <a:pt x="11686395" y="630198"/>
                  <a:pt x="11687546" y="606916"/>
                </a:cubicBezTo>
                <a:cubicBezTo>
                  <a:pt x="11688354" y="590782"/>
                  <a:pt x="11684090" y="584674"/>
                  <a:pt x="11666455" y="583635"/>
                </a:cubicBezTo>
                <a:close/>
                <a:moveTo>
                  <a:pt x="8108151" y="583635"/>
                </a:moveTo>
                <a:cubicBezTo>
                  <a:pt x="8094897" y="584097"/>
                  <a:pt x="8081642" y="582022"/>
                  <a:pt x="8082449" y="602536"/>
                </a:cubicBezTo>
                <a:lnTo>
                  <a:pt x="8082564" y="602654"/>
                </a:lnTo>
                <a:cubicBezTo>
                  <a:pt x="8083486" y="628585"/>
                  <a:pt x="8083256" y="654516"/>
                  <a:pt x="8082564" y="680332"/>
                </a:cubicBezTo>
                <a:cubicBezTo>
                  <a:pt x="8082219" y="695432"/>
                  <a:pt x="8089018" y="698311"/>
                  <a:pt x="8102848" y="699466"/>
                </a:cubicBezTo>
                <a:cubicBezTo>
                  <a:pt x="8124286" y="701194"/>
                  <a:pt x="8133160" y="694509"/>
                  <a:pt x="8130164" y="672496"/>
                </a:cubicBezTo>
                <a:cubicBezTo>
                  <a:pt x="8128781" y="662354"/>
                  <a:pt x="8129933" y="651866"/>
                  <a:pt x="8129933" y="641492"/>
                </a:cubicBezTo>
                <a:cubicBezTo>
                  <a:pt x="8129933" y="628470"/>
                  <a:pt x="8128896" y="615446"/>
                  <a:pt x="8130164" y="602654"/>
                </a:cubicBezTo>
                <a:cubicBezTo>
                  <a:pt x="8131892" y="584788"/>
                  <a:pt x="8121981" y="583060"/>
                  <a:pt x="8108151" y="583635"/>
                </a:cubicBezTo>
                <a:close/>
                <a:moveTo>
                  <a:pt x="6899498" y="583635"/>
                </a:moveTo>
                <a:cubicBezTo>
                  <a:pt x="6887050" y="583982"/>
                  <a:pt x="6872068" y="579602"/>
                  <a:pt x="6872414" y="600925"/>
                </a:cubicBezTo>
                <a:cubicBezTo>
                  <a:pt x="6872873" y="627778"/>
                  <a:pt x="6872414" y="654632"/>
                  <a:pt x="6872414" y="681486"/>
                </a:cubicBezTo>
                <a:cubicBezTo>
                  <a:pt x="6872414" y="689785"/>
                  <a:pt x="6873566" y="696239"/>
                  <a:pt x="6883823" y="698659"/>
                </a:cubicBezTo>
                <a:cubicBezTo>
                  <a:pt x="6914020" y="705920"/>
                  <a:pt x="6925314" y="697621"/>
                  <a:pt x="6925314" y="667195"/>
                </a:cubicBezTo>
                <a:cubicBezTo>
                  <a:pt x="6925314" y="658551"/>
                  <a:pt x="6925314" y="649907"/>
                  <a:pt x="6925314" y="641262"/>
                </a:cubicBezTo>
                <a:lnTo>
                  <a:pt x="6925199" y="641147"/>
                </a:lnTo>
                <a:cubicBezTo>
                  <a:pt x="6925199" y="628124"/>
                  <a:pt x="6924507" y="615101"/>
                  <a:pt x="6925314" y="602192"/>
                </a:cubicBezTo>
                <a:cubicBezTo>
                  <a:pt x="6926582" y="581562"/>
                  <a:pt x="6912751" y="583290"/>
                  <a:pt x="6899498" y="583635"/>
                </a:cubicBezTo>
                <a:close/>
                <a:moveTo>
                  <a:pt x="6835300" y="583635"/>
                </a:moveTo>
                <a:cubicBezTo>
                  <a:pt x="6823777" y="584097"/>
                  <a:pt x="6809255" y="579486"/>
                  <a:pt x="6809255" y="599194"/>
                </a:cubicBezTo>
                <a:cubicBezTo>
                  <a:pt x="6809369" y="626856"/>
                  <a:pt x="6809485" y="654632"/>
                  <a:pt x="6809485" y="682292"/>
                </a:cubicBezTo>
                <a:cubicBezTo>
                  <a:pt x="6809485" y="692666"/>
                  <a:pt x="6813405" y="697621"/>
                  <a:pt x="6824469" y="698889"/>
                </a:cubicBezTo>
                <a:cubicBezTo>
                  <a:pt x="6853397" y="702346"/>
                  <a:pt x="6857315" y="699348"/>
                  <a:pt x="6857315" y="670075"/>
                </a:cubicBezTo>
                <a:cubicBezTo>
                  <a:pt x="6857315" y="659703"/>
                  <a:pt x="6857315" y="649331"/>
                  <a:pt x="6857315" y="638957"/>
                </a:cubicBezTo>
                <a:lnTo>
                  <a:pt x="6857315" y="638842"/>
                </a:lnTo>
                <a:cubicBezTo>
                  <a:pt x="6857315" y="625818"/>
                  <a:pt x="6856623" y="612796"/>
                  <a:pt x="6857430" y="599886"/>
                </a:cubicBezTo>
                <a:cubicBezTo>
                  <a:pt x="6858581" y="582022"/>
                  <a:pt x="6846941" y="583175"/>
                  <a:pt x="6835300" y="583635"/>
                </a:cubicBezTo>
                <a:close/>
                <a:moveTo>
                  <a:pt x="3293980" y="583635"/>
                </a:moveTo>
                <a:cubicBezTo>
                  <a:pt x="3269663" y="582252"/>
                  <a:pt x="3258021" y="588592"/>
                  <a:pt x="3262401" y="614639"/>
                </a:cubicBezTo>
                <a:cubicBezTo>
                  <a:pt x="3263785" y="623052"/>
                  <a:pt x="3262633" y="631927"/>
                  <a:pt x="3262633" y="640571"/>
                </a:cubicBezTo>
                <a:cubicBezTo>
                  <a:pt x="3262633" y="652672"/>
                  <a:pt x="3264016" y="665005"/>
                  <a:pt x="3262401" y="676876"/>
                </a:cubicBezTo>
                <a:cubicBezTo>
                  <a:pt x="3259405" y="699233"/>
                  <a:pt x="3272313" y="699581"/>
                  <a:pt x="3288794" y="699581"/>
                </a:cubicBezTo>
                <a:cubicBezTo>
                  <a:pt x="3305391" y="699581"/>
                  <a:pt x="3317262" y="699466"/>
                  <a:pt x="3315418" y="676990"/>
                </a:cubicBezTo>
                <a:lnTo>
                  <a:pt x="3315188" y="676876"/>
                </a:lnTo>
                <a:cubicBezTo>
                  <a:pt x="3313227" y="653708"/>
                  <a:pt x="3313920" y="630198"/>
                  <a:pt x="3315071" y="606916"/>
                </a:cubicBezTo>
                <a:cubicBezTo>
                  <a:pt x="3315879" y="590782"/>
                  <a:pt x="3311615" y="584674"/>
                  <a:pt x="3293980" y="583635"/>
                </a:cubicBezTo>
                <a:close/>
                <a:moveTo>
                  <a:pt x="11927272" y="583520"/>
                </a:moveTo>
                <a:cubicBezTo>
                  <a:pt x="11907678" y="582713"/>
                  <a:pt x="11904222" y="590666"/>
                  <a:pt x="11904568" y="607840"/>
                </a:cubicBezTo>
                <a:lnTo>
                  <a:pt x="11904914" y="743089"/>
                </a:lnTo>
                <a:lnTo>
                  <a:pt x="11904568" y="880988"/>
                </a:lnTo>
                <a:cubicBezTo>
                  <a:pt x="11904106" y="897930"/>
                  <a:pt x="11908948" y="903923"/>
                  <a:pt x="11926120" y="902655"/>
                </a:cubicBezTo>
                <a:cubicBezTo>
                  <a:pt x="11940641" y="901618"/>
                  <a:pt x="11952628" y="904038"/>
                  <a:pt x="11952398" y="882026"/>
                </a:cubicBezTo>
                <a:cubicBezTo>
                  <a:pt x="11951360" y="790169"/>
                  <a:pt x="11951590" y="698198"/>
                  <a:pt x="11952398" y="606224"/>
                </a:cubicBezTo>
                <a:cubicBezTo>
                  <a:pt x="11952512" y="586632"/>
                  <a:pt x="11943983" y="584213"/>
                  <a:pt x="11927272" y="583520"/>
                </a:cubicBezTo>
                <a:close/>
                <a:moveTo>
                  <a:pt x="11793809" y="583520"/>
                </a:moveTo>
                <a:cubicBezTo>
                  <a:pt x="11768800" y="582945"/>
                  <a:pt x="11770068" y="595967"/>
                  <a:pt x="11770758" y="612335"/>
                </a:cubicBezTo>
                <a:cubicBezTo>
                  <a:pt x="11771104" y="621785"/>
                  <a:pt x="11770758" y="631350"/>
                  <a:pt x="11770758" y="640801"/>
                </a:cubicBezTo>
                <a:cubicBezTo>
                  <a:pt x="11770758" y="654632"/>
                  <a:pt x="11771566" y="668577"/>
                  <a:pt x="11770528" y="682292"/>
                </a:cubicBezTo>
                <a:cubicBezTo>
                  <a:pt x="11769146" y="699118"/>
                  <a:pt x="11778712" y="700387"/>
                  <a:pt x="11791390" y="699581"/>
                </a:cubicBezTo>
                <a:cubicBezTo>
                  <a:pt x="11803838" y="698774"/>
                  <a:pt x="11818704" y="703499"/>
                  <a:pt x="11818128" y="682062"/>
                </a:cubicBezTo>
                <a:lnTo>
                  <a:pt x="11818358" y="682062"/>
                </a:lnTo>
                <a:cubicBezTo>
                  <a:pt x="11817552" y="658781"/>
                  <a:pt x="11817436" y="635384"/>
                  <a:pt x="11818358" y="612103"/>
                </a:cubicBezTo>
                <a:cubicBezTo>
                  <a:pt x="11819050" y="594124"/>
                  <a:pt x="11816746" y="584097"/>
                  <a:pt x="11793809" y="583520"/>
                </a:cubicBezTo>
                <a:close/>
                <a:moveTo>
                  <a:pt x="10789153" y="583520"/>
                </a:moveTo>
                <a:cubicBezTo>
                  <a:pt x="10770022" y="582945"/>
                  <a:pt x="10760916" y="588130"/>
                  <a:pt x="10761838" y="610144"/>
                </a:cubicBezTo>
                <a:cubicBezTo>
                  <a:pt x="10763682" y="654402"/>
                  <a:pt x="10762414" y="698659"/>
                  <a:pt x="10762414" y="743031"/>
                </a:cubicBezTo>
                <a:lnTo>
                  <a:pt x="10762300" y="743031"/>
                </a:lnTo>
                <a:cubicBezTo>
                  <a:pt x="10762300" y="789132"/>
                  <a:pt x="10763336" y="835233"/>
                  <a:pt x="10761838" y="881219"/>
                </a:cubicBezTo>
                <a:cubicBezTo>
                  <a:pt x="10761148" y="902425"/>
                  <a:pt x="10772097" y="902655"/>
                  <a:pt x="10787540" y="902425"/>
                </a:cubicBezTo>
                <a:cubicBezTo>
                  <a:pt x="10803214" y="902194"/>
                  <a:pt x="10817621" y="904038"/>
                  <a:pt x="10815201" y="880527"/>
                </a:cubicBezTo>
                <a:cubicBezTo>
                  <a:pt x="10813703" y="864276"/>
                  <a:pt x="10814970" y="847565"/>
                  <a:pt x="10815201" y="831084"/>
                </a:cubicBezTo>
                <a:cubicBezTo>
                  <a:pt x="10815201" y="825666"/>
                  <a:pt x="10816469" y="820019"/>
                  <a:pt x="10823269" y="820019"/>
                </a:cubicBezTo>
                <a:cubicBezTo>
                  <a:pt x="10830875" y="819904"/>
                  <a:pt x="10830183" y="826473"/>
                  <a:pt x="10830183" y="831313"/>
                </a:cubicBezTo>
                <a:cubicBezTo>
                  <a:pt x="10830529" y="848716"/>
                  <a:pt x="10831912" y="866235"/>
                  <a:pt x="10830068" y="883409"/>
                </a:cubicBezTo>
                <a:cubicBezTo>
                  <a:pt x="10827533" y="907496"/>
                  <a:pt x="10843554" y="902194"/>
                  <a:pt x="10856577" y="902194"/>
                </a:cubicBezTo>
                <a:cubicBezTo>
                  <a:pt x="10869715" y="902194"/>
                  <a:pt x="10884928" y="906804"/>
                  <a:pt x="10882970" y="882948"/>
                </a:cubicBezTo>
                <a:lnTo>
                  <a:pt x="10882854" y="882948"/>
                </a:lnTo>
                <a:cubicBezTo>
                  <a:pt x="10880779" y="857937"/>
                  <a:pt x="10887002" y="831428"/>
                  <a:pt x="10881126" y="807687"/>
                </a:cubicBezTo>
                <a:cubicBezTo>
                  <a:pt x="10875247" y="783831"/>
                  <a:pt x="10882394" y="762508"/>
                  <a:pt x="10882394" y="740148"/>
                </a:cubicBezTo>
                <a:cubicBezTo>
                  <a:pt x="10882394" y="694971"/>
                  <a:pt x="10881818" y="649790"/>
                  <a:pt x="10882738" y="604611"/>
                </a:cubicBezTo>
                <a:cubicBezTo>
                  <a:pt x="10883084" y="588707"/>
                  <a:pt x="10878244" y="582829"/>
                  <a:pt x="10862109" y="583520"/>
                </a:cubicBezTo>
                <a:cubicBezTo>
                  <a:pt x="10837906" y="584557"/>
                  <a:pt x="10813472" y="584327"/>
                  <a:pt x="10789153" y="583520"/>
                </a:cubicBezTo>
                <a:close/>
                <a:moveTo>
                  <a:pt x="8044992" y="583520"/>
                </a:moveTo>
                <a:lnTo>
                  <a:pt x="8045107" y="583635"/>
                </a:lnTo>
                <a:cubicBezTo>
                  <a:pt x="8022517" y="581330"/>
                  <a:pt x="8010763" y="587323"/>
                  <a:pt x="8014796" y="612564"/>
                </a:cubicBezTo>
                <a:cubicBezTo>
                  <a:pt x="8016293" y="621900"/>
                  <a:pt x="8015027" y="631581"/>
                  <a:pt x="8015027" y="641031"/>
                </a:cubicBezTo>
                <a:cubicBezTo>
                  <a:pt x="8015027" y="654863"/>
                  <a:pt x="8015833" y="668693"/>
                  <a:pt x="8014796" y="682408"/>
                </a:cubicBezTo>
                <a:cubicBezTo>
                  <a:pt x="8013528" y="699811"/>
                  <a:pt x="8024246" y="699696"/>
                  <a:pt x="8036233" y="698889"/>
                </a:cubicBezTo>
                <a:cubicBezTo>
                  <a:pt x="8047527" y="698083"/>
                  <a:pt x="8062164" y="703384"/>
                  <a:pt x="8062164" y="683444"/>
                </a:cubicBezTo>
                <a:cubicBezTo>
                  <a:pt x="8062049" y="655784"/>
                  <a:pt x="8061934" y="628238"/>
                  <a:pt x="8062164" y="600577"/>
                </a:cubicBezTo>
                <a:cubicBezTo>
                  <a:pt x="8062279" y="588592"/>
                  <a:pt x="8056979" y="584674"/>
                  <a:pt x="8044992" y="583520"/>
                </a:cubicBezTo>
                <a:close/>
                <a:moveTo>
                  <a:pt x="7909109" y="583520"/>
                </a:moveTo>
                <a:cubicBezTo>
                  <a:pt x="7892743" y="585134"/>
                  <a:pt x="7876493" y="580985"/>
                  <a:pt x="7878452" y="607724"/>
                </a:cubicBezTo>
                <a:cubicBezTo>
                  <a:pt x="7879836" y="626280"/>
                  <a:pt x="7879720" y="639302"/>
                  <a:pt x="7904268" y="637229"/>
                </a:cubicBezTo>
                <a:cubicBezTo>
                  <a:pt x="7921327" y="635846"/>
                  <a:pt x="7936770" y="637112"/>
                  <a:pt x="7931123" y="613371"/>
                </a:cubicBezTo>
                <a:cubicBezTo>
                  <a:pt x="7932735" y="596429"/>
                  <a:pt x="7934465" y="580870"/>
                  <a:pt x="7909109" y="583520"/>
                </a:cubicBezTo>
                <a:close/>
                <a:moveTo>
                  <a:pt x="6761196" y="583520"/>
                </a:moveTo>
                <a:cubicBezTo>
                  <a:pt x="6748747" y="581792"/>
                  <a:pt x="6741717" y="585710"/>
                  <a:pt x="6742179" y="600347"/>
                </a:cubicBezTo>
                <a:lnTo>
                  <a:pt x="6742293" y="600347"/>
                </a:lnTo>
                <a:cubicBezTo>
                  <a:pt x="6743099" y="627202"/>
                  <a:pt x="6742869" y="654171"/>
                  <a:pt x="6742406" y="681139"/>
                </a:cubicBezTo>
                <a:cubicBezTo>
                  <a:pt x="6742179" y="692549"/>
                  <a:pt x="6744830" y="697852"/>
                  <a:pt x="6758084" y="698774"/>
                </a:cubicBezTo>
                <a:cubicBezTo>
                  <a:pt x="6780095" y="700272"/>
                  <a:pt x="6793926" y="696469"/>
                  <a:pt x="6789892" y="669960"/>
                </a:cubicBezTo>
                <a:cubicBezTo>
                  <a:pt x="6788508" y="660624"/>
                  <a:pt x="6789662" y="650944"/>
                  <a:pt x="6789662" y="641378"/>
                </a:cubicBezTo>
                <a:lnTo>
                  <a:pt x="6789433" y="641378"/>
                </a:lnTo>
                <a:cubicBezTo>
                  <a:pt x="6789433" y="627431"/>
                  <a:pt x="6789433" y="613602"/>
                  <a:pt x="6789433" y="599657"/>
                </a:cubicBezTo>
                <a:cubicBezTo>
                  <a:pt x="6789546" y="577527"/>
                  <a:pt x="6772603" y="585018"/>
                  <a:pt x="6761196" y="583520"/>
                </a:cubicBezTo>
                <a:close/>
                <a:moveTo>
                  <a:pt x="5762994" y="583520"/>
                </a:moveTo>
                <a:cubicBezTo>
                  <a:pt x="5750889" y="584557"/>
                  <a:pt x="5735333" y="579257"/>
                  <a:pt x="5735794" y="600692"/>
                </a:cubicBezTo>
                <a:lnTo>
                  <a:pt x="5735677" y="600692"/>
                </a:lnTo>
                <a:cubicBezTo>
                  <a:pt x="5736137" y="623975"/>
                  <a:pt x="5736945" y="647372"/>
                  <a:pt x="5735447" y="670537"/>
                </a:cubicBezTo>
                <a:cubicBezTo>
                  <a:pt x="5734179" y="691051"/>
                  <a:pt x="5739828" y="698889"/>
                  <a:pt x="5762302" y="699581"/>
                </a:cubicBezTo>
                <a:cubicBezTo>
                  <a:pt x="5787426" y="700387"/>
                  <a:pt x="5782930" y="685634"/>
                  <a:pt x="5783046" y="671458"/>
                </a:cubicBezTo>
                <a:cubicBezTo>
                  <a:pt x="5783046" y="662008"/>
                  <a:pt x="5783046" y="652443"/>
                  <a:pt x="5783046" y="642992"/>
                </a:cubicBezTo>
                <a:cubicBezTo>
                  <a:pt x="5783046" y="629276"/>
                  <a:pt x="5782238" y="615331"/>
                  <a:pt x="5783278" y="601614"/>
                </a:cubicBezTo>
                <a:cubicBezTo>
                  <a:pt x="5784547" y="585595"/>
                  <a:pt x="5776362" y="582252"/>
                  <a:pt x="5762994" y="583520"/>
                </a:cubicBezTo>
                <a:close/>
                <a:moveTo>
                  <a:pt x="3554797" y="583520"/>
                </a:moveTo>
                <a:cubicBezTo>
                  <a:pt x="3535203" y="582713"/>
                  <a:pt x="3531747" y="590666"/>
                  <a:pt x="3532093" y="607840"/>
                </a:cubicBezTo>
                <a:lnTo>
                  <a:pt x="3532439" y="743089"/>
                </a:lnTo>
                <a:lnTo>
                  <a:pt x="3532093" y="880988"/>
                </a:lnTo>
                <a:cubicBezTo>
                  <a:pt x="3531631" y="897930"/>
                  <a:pt x="3536473" y="903923"/>
                  <a:pt x="3553645" y="902655"/>
                </a:cubicBezTo>
                <a:cubicBezTo>
                  <a:pt x="3568166" y="901618"/>
                  <a:pt x="3580153" y="904038"/>
                  <a:pt x="3579923" y="882026"/>
                </a:cubicBezTo>
                <a:cubicBezTo>
                  <a:pt x="3578885" y="790169"/>
                  <a:pt x="3579115" y="698198"/>
                  <a:pt x="3579923" y="606224"/>
                </a:cubicBezTo>
                <a:cubicBezTo>
                  <a:pt x="3580037" y="586632"/>
                  <a:pt x="3571508" y="584213"/>
                  <a:pt x="3554797" y="583520"/>
                </a:cubicBezTo>
                <a:close/>
                <a:moveTo>
                  <a:pt x="3421334" y="583520"/>
                </a:moveTo>
                <a:cubicBezTo>
                  <a:pt x="3396325" y="582945"/>
                  <a:pt x="3397593" y="595967"/>
                  <a:pt x="3398283" y="612335"/>
                </a:cubicBezTo>
                <a:cubicBezTo>
                  <a:pt x="3398629" y="621785"/>
                  <a:pt x="3398283" y="631350"/>
                  <a:pt x="3398283" y="640801"/>
                </a:cubicBezTo>
                <a:cubicBezTo>
                  <a:pt x="3398283" y="654632"/>
                  <a:pt x="3399091" y="668577"/>
                  <a:pt x="3398053" y="682292"/>
                </a:cubicBezTo>
                <a:cubicBezTo>
                  <a:pt x="3396671" y="699118"/>
                  <a:pt x="3406237" y="700387"/>
                  <a:pt x="3418915" y="699581"/>
                </a:cubicBezTo>
                <a:cubicBezTo>
                  <a:pt x="3431363" y="698774"/>
                  <a:pt x="3446229" y="703499"/>
                  <a:pt x="3445653" y="682062"/>
                </a:cubicBezTo>
                <a:lnTo>
                  <a:pt x="3445883" y="682062"/>
                </a:lnTo>
                <a:cubicBezTo>
                  <a:pt x="3445077" y="658781"/>
                  <a:pt x="3444961" y="635384"/>
                  <a:pt x="3445883" y="612103"/>
                </a:cubicBezTo>
                <a:cubicBezTo>
                  <a:pt x="3446575" y="594124"/>
                  <a:pt x="3444271" y="584097"/>
                  <a:pt x="3421334" y="583520"/>
                </a:cubicBezTo>
                <a:close/>
                <a:moveTo>
                  <a:pt x="2416678" y="583520"/>
                </a:moveTo>
                <a:cubicBezTo>
                  <a:pt x="2397547" y="582945"/>
                  <a:pt x="2388441" y="588130"/>
                  <a:pt x="2389363" y="610144"/>
                </a:cubicBezTo>
                <a:cubicBezTo>
                  <a:pt x="2391207" y="654402"/>
                  <a:pt x="2389939" y="698659"/>
                  <a:pt x="2389939" y="743031"/>
                </a:cubicBezTo>
                <a:lnTo>
                  <a:pt x="2389825" y="743031"/>
                </a:lnTo>
                <a:cubicBezTo>
                  <a:pt x="2389825" y="789132"/>
                  <a:pt x="2390861" y="835233"/>
                  <a:pt x="2389363" y="881219"/>
                </a:cubicBezTo>
                <a:cubicBezTo>
                  <a:pt x="2388673" y="902425"/>
                  <a:pt x="2399622" y="902655"/>
                  <a:pt x="2415065" y="902425"/>
                </a:cubicBezTo>
                <a:cubicBezTo>
                  <a:pt x="2430739" y="902194"/>
                  <a:pt x="2445146" y="904038"/>
                  <a:pt x="2442726" y="880527"/>
                </a:cubicBezTo>
                <a:cubicBezTo>
                  <a:pt x="2441228" y="864276"/>
                  <a:pt x="2442495" y="847565"/>
                  <a:pt x="2442726" y="831084"/>
                </a:cubicBezTo>
                <a:cubicBezTo>
                  <a:pt x="2442726" y="825666"/>
                  <a:pt x="2443994" y="820019"/>
                  <a:pt x="2450794" y="820019"/>
                </a:cubicBezTo>
                <a:cubicBezTo>
                  <a:pt x="2458400" y="819904"/>
                  <a:pt x="2457708" y="826473"/>
                  <a:pt x="2457708" y="831313"/>
                </a:cubicBezTo>
                <a:cubicBezTo>
                  <a:pt x="2458054" y="848716"/>
                  <a:pt x="2459437" y="866235"/>
                  <a:pt x="2457593" y="883409"/>
                </a:cubicBezTo>
                <a:cubicBezTo>
                  <a:pt x="2455058" y="907496"/>
                  <a:pt x="2471079" y="902194"/>
                  <a:pt x="2484102" y="902194"/>
                </a:cubicBezTo>
                <a:cubicBezTo>
                  <a:pt x="2497240" y="902194"/>
                  <a:pt x="2512453" y="906804"/>
                  <a:pt x="2510495" y="882948"/>
                </a:cubicBezTo>
                <a:lnTo>
                  <a:pt x="2510379" y="882948"/>
                </a:lnTo>
                <a:cubicBezTo>
                  <a:pt x="2508304" y="857937"/>
                  <a:pt x="2514527" y="831428"/>
                  <a:pt x="2508651" y="807687"/>
                </a:cubicBezTo>
                <a:cubicBezTo>
                  <a:pt x="2502772" y="783831"/>
                  <a:pt x="2509919" y="762508"/>
                  <a:pt x="2509919" y="740148"/>
                </a:cubicBezTo>
                <a:cubicBezTo>
                  <a:pt x="2509919" y="694971"/>
                  <a:pt x="2509343" y="649790"/>
                  <a:pt x="2510263" y="604611"/>
                </a:cubicBezTo>
                <a:cubicBezTo>
                  <a:pt x="2510609" y="588707"/>
                  <a:pt x="2505769" y="582829"/>
                  <a:pt x="2489634" y="583520"/>
                </a:cubicBezTo>
                <a:cubicBezTo>
                  <a:pt x="2465431" y="584557"/>
                  <a:pt x="2440997" y="584327"/>
                  <a:pt x="2416678" y="583520"/>
                </a:cubicBezTo>
                <a:close/>
                <a:moveTo>
                  <a:pt x="7965410" y="583405"/>
                </a:moveTo>
                <a:cubicBezTo>
                  <a:pt x="7959101" y="583463"/>
                  <a:pt x="7952964" y="584673"/>
                  <a:pt x="7947373" y="589513"/>
                </a:cubicBezTo>
                <a:cubicBezTo>
                  <a:pt x="7947719" y="615331"/>
                  <a:pt x="7949449" y="641262"/>
                  <a:pt x="7947949" y="667078"/>
                </a:cubicBezTo>
                <a:cubicBezTo>
                  <a:pt x="7946682" y="690015"/>
                  <a:pt x="7953137" y="701771"/>
                  <a:pt x="7977914" y="697736"/>
                </a:cubicBezTo>
                <a:cubicBezTo>
                  <a:pt x="7982871" y="696928"/>
                  <a:pt x="7988172" y="697852"/>
                  <a:pt x="7993359" y="697967"/>
                </a:cubicBezTo>
                <a:lnTo>
                  <a:pt x="7993474" y="697967"/>
                </a:lnTo>
                <a:cubicBezTo>
                  <a:pt x="7998316" y="664773"/>
                  <a:pt x="7994511" y="631350"/>
                  <a:pt x="7995433" y="598044"/>
                </a:cubicBezTo>
                <a:cubicBezTo>
                  <a:pt x="7995664" y="590550"/>
                  <a:pt x="7993706" y="583867"/>
                  <a:pt x="7984485" y="584213"/>
                </a:cubicBezTo>
                <a:cubicBezTo>
                  <a:pt x="7978204" y="584443"/>
                  <a:pt x="7971720" y="583348"/>
                  <a:pt x="7965410" y="583405"/>
                </a:cubicBezTo>
                <a:close/>
                <a:moveTo>
                  <a:pt x="5691304" y="583405"/>
                </a:moveTo>
                <a:cubicBezTo>
                  <a:pt x="5679434" y="583867"/>
                  <a:pt x="5666872" y="581447"/>
                  <a:pt x="5667793" y="601038"/>
                </a:cubicBezTo>
                <a:lnTo>
                  <a:pt x="5667793" y="601153"/>
                </a:lnTo>
                <a:cubicBezTo>
                  <a:pt x="5669061" y="627778"/>
                  <a:pt x="5668599" y="654516"/>
                  <a:pt x="5667793" y="681254"/>
                </a:cubicBezTo>
                <a:cubicBezTo>
                  <a:pt x="5667331" y="694856"/>
                  <a:pt x="5672403" y="698311"/>
                  <a:pt x="5685658" y="699118"/>
                </a:cubicBezTo>
                <a:cubicBezTo>
                  <a:pt x="5707210" y="700503"/>
                  <a:pt x="5718851" y="695316"/>
                  <a:pt x="5715393" y="671113"/>
                </a:cubicBezTo>
                <a:cubicBezTo>
                  <a:pt x="5714009" y="661778"/>
                  <a:pt x="5715163" y="652097"/>
                  <a:pt x="5715163" y="642645"/>
                </a:cubicBezTo>
                <a:cubicBezTo>
                  <a:pt x="5715163" y="628815"/>
                  <a:pt x="5714701" y="614984"/>
                  <a:pt x="5715277" y="601271"/>
                </a:cubicBezTo>
                <a:cubicBezTo>
                  <a:pt x="5716201" y="582829"/>
                  <a:pt x="5704098" y="582945"/>
                  <a:pt x="5691304" y="583405"/>
                </a:cubicBezTo>
                <a:close/>
                <a:moveTo>
                  <a:pt x="12133458" y="583175"/>
                </a:moveTo>
                <a:cubicBezTo>
                  <a:pt x="12115133" y="584097"/>
                  <a:pt x="12107643" y="588245"/>
                  <a:pt x="12107412" y="608183"/>
                </a:cubicBezTo>
                <a:cubicBezTo>
                  <a:pt x="12107181" y="628009"/>
                  <a:pt x="12113635" y="633425"/>
                  <a:pt x="12132652" y="633080"/>
                </a:cubicBezTo>
                <a:cubicBezTo>
                  <a:pt x="12149595" y="632734"/>
                  <a:pt x="12159967" y="630198"/>
                  <a:pt x="12155011" y="610952"/>
                </a:cubicBezTo>
                <a:cubicBezTo>
                  <a:pt x="12157432" y="593778"/>
                  <a:pt x="12155703" y="582252"/>
                  <a:pt x="12133344" y="583290"/>
                </a:cubicBezTo>
                <a:close/>
                <a:moveTo>
                  <a:pt x="9113382" y="583175"/>
                </a:moveTo>
                <a:lnTo>
                  <a:pt x="9113382" y="583290"/>
                </a:lnTo>
                <a:cubicBezTo>
                  <a:pt x="9094712" y="584097"/>
                  <a:pt x="9085260" y="588707"/>
                  <a:pt x="9089870" y="608183"/>
                </a:cubicBezTo>
                <a:cubicBezTo>
                  <a:pt x="9087796" y="625473"/>
                  <a:pt x="9087682" y="638842"/>
                  <a:pt x="9112230" y="637805"/>
                </a:cubicBezTo>
                <a:cubicBezTo>
                  <a:pt x="9131246" y="636882"/>
                  <a:pt x="9138392" y="632042"/>
                  <a:pt x="9137470" y="612449"/>
                </a:cubicBezTo>
                <a:cubicBezTo>
                  <a:pt x="9136548" y="595391"/>
                  <a:pt x="9137240" y="582138"/>
                  <a:pt x="9113382" y="583175"/>
                </a:cubicBezTo>
                <a:close/>
                <a:moveTo>
                  <a:pt x="7032614" y="583175"/>
                </a:moveTo>
                <a:cubicBezTo>
                  <a:pt x="7014635" y="582022"/>
                  <a:pt x="7007259" y="587670"/>
                  <a:pt x="7008180" y="606341"/>
                </a:cubicBezTo>
                <a:cubicBezTo>
                  <a:pt x="7009332" y="629737"/>
                  <a:pt x="7008525" y="653249"/>
                  <a:pt x="7008410" y="676760"/>
                </a:cubicBezTo>
                <a:cubicBezTo>
                  <a:pt x="7008295" y="688054"/>
                  <a:pt x="7009102" y="698198"/>
                  <a:pt x="7023970" y="698544"/>
                </a:cubicBezTo>
                <a:cubicBezTo>
                  <a:pt x="7029732" y="698774"/>
                  <a:pt x="7033997" y="701194"/>
                  <a:pt x="7034228" y="707763"/>
                </a:cubicBezTo>
                <a:cubicBezTo>
                  <a:pt x="7034344" y="713410"/>
                  <a:pt x="7033190" y="718942"/>
                  <a:pt x="7026390" y="718942"/>
                </a:cubicBezTo>
                <a:cubicBezTo>
                  <a:pt x="7006452" y="719289"/>
                  <a:pt x="7008180" y="732659"/>
                  <a:pt x="7008180" y="746258"/>
                </a:cubicBezTo>
                <a:cubicBezTo>
                  <a:pt x="7008180" y="755016"/>
                  <a:pt x="7012098" y="769078"/>
                  <a:pt x="6998729" y="769078"/>
                </a:cubicBezTo>
                <a:cubicBezTo>
                  <a:pt x="6986399" y="768962"/>
                  <a:pt x="6990892" y="755131"/>
                  <a:pt x="6991699" y="747871"/>
                </a:cubicBezTo>
                <a:lnTo>
                  <a:pt x="6991584" y="747293"/>
                </a:lnTo>
                <a:cubicBezTo>
                  <a:pt x="6994696" y="720440"/>
                  <a:pt x="6979945" y="718135"/>
                  <a:pt x="6958507" y="718135"/>
                </a:cubicBezTo>
                <a:cubicBezTo>
                  <a:pt x="6931768" y="718251"/>
                  <a:pt x="6942371" y="736921"/>
                  <a:pt x="6940874" y="749370"/>
                </a:cubicBezTo>
                <a:cubicBezTo>
                  <a:pt x="6940181" y="755478"/>
                  <a:pt x="6938798" y="762047"/>
                  <a:pt x="6947443" y="766887"/>
                </a:cubicBezTo>
                <a:cubicBezTo>
                  <a:pt x="6955970" y="771727"/>
                  <a:pt x="6961042" y="778760"/>
                  <a:pt x="6946981" y="787401"/>
                </a:cubicBezTo>
                <a:cubicBezTo>
                  <a:pt x="6933151" y="795932"/>
                  <a:pt x="6940297" y="812642"/>
                  <a:pt x="6941565" y="825089"/>
                </a:cubicBezTo>
                <a:cubicBezTo>
                  <a:pt x="6942947" y="839036"/>
                  <a:pt x="6956547" y="833159"/>
                  <a:pt x="6965076" y="833504"/>
                </a:cubicBezTo>
                <a:cubicBezTo>
                  <a:pt x="6983287" y="834196"/>
                  <a:pt x="7001611" y="833620"/>
                  <a:pt x="7019821" y="833620"/>
                </a:cubicBezTo>
                <a:cubicBezTo>
                  <a:pt x="7027082" y="833620"/>
                  <a:pt x="7034228" y="833850"/>
                  <a:pt x="7034228" y="843991"/>
                </a:cubicBezTo>
                <a:cubicBezTo>
                  <a:pt x="7034113" y="854249"/>
                  <a:pt x="7026621" y="854019"/>
                  <a:pt x="7019591" y="854019"/>
                </a:cubicBezTo>
                <a:cubicBezTo>
                  <a:pt x="6999652" y="854249"/>
                  <a:pt x="6979599" y="854826"/>
                  <a:pt x="6959659" y="854019"/>
                </a:cubicBezTo>
                <a:cubicBezTo>
                  <a:pt x="6944908" y="853443"/>
                  <a:pt x="6939720" y="858975"/>
                  <a:pt x="6940297" y="873728"/>
                </a:cubicBezTo>
                <a:cubicBezTo>
                  <a:pt x="6941335" y="898967"/>
                  <a:pt x="6941565" y="924208"/>
                  <a:pt x="6940297" y="949333"/>
                </a:cubicBezTo>
                <a:cubicBezTo>
                  <a:pt x="6939374" y="966045"/>
                  <a:pt x="6946290" y="970308"/>
                  <a:pt x="6961504" y="969618"/>
                </a:cubicBezTo>
                <a:cubicBezTo>
                  <a:pt x="6981442" y="968696"/>
                  <a:pt x="7001495" y="969387"/>
                  <a:pt x="7021436" y="969387"/>
                </a:cubicBezTo>
                <a:cubicBezTo>
                  <a:pt x="7027774" y="969502"/>
                  <a:pt x="7034344" y="970194"/>
                  <a:pt x="7033651" y="978838"/>
                </a:cubicBezTo>
                <a:cubicBezTo>
                  <a:pt x="7033075" y="986329"/>
                  <a:pt x="7026390" y="984831"/>
                  <a:pt x="7021665" y="984831"/>
                </a:cubicBezTo>
                <a:cubicBezTo>
                  <a:pt x="6999883" y="985176"/>
                  <a:pt x="6978100" y="985637"/>
                  <a:pt x="6956432" y="984831"/>
                </a:cubicBezTo>
                <a:cubicBezTo>
                  <a:pt x="6943754" y="984370"/>
                  <a:pt x="6939951" y="989210"/>
                  <a:pt x="6940297" y="1001427"/>
                </a:cubicBezTo>
                <a:cubicBezTo>
                  <a:pt x="6940989" y="1028396"/>
                  <a:pt x="6941220" y="1055366"/>
                  <a:pt x="6940297" y="1082219"/>
                </a:cubicBezTo>
                <a:cubicBezTo>
                  <a:pt x="6939836" y="1095703"/>
                  <a:pt x="6943639" y="1100889"/>
                  <a:pt x="6957700" y="1100084"/>
                </a:cubicBezTo>
                <a:cubicBezTo>
                  <a:pt x="6977639" y="1099161"/>
                  <a:pt x="6997692" y="1099737"/>
                  <a:pt x="7017631" y="1100084"/>
                </a:cubicBezTo>
                <a:cubicBezTo>
                  <a:pt x="7024663" y="1100198"/>
                  <a:pt x="7033882" y="1097086"/>
                  <a:pt x="7034344" y="1109995"/>
                </a:cubicBezTo>
                <a:cubicBezTo>
                  <a:pt x="7034804" y="1123018"/>
                  <a:pt x="7025814" y="1120713"/>
                  <a:pt x="7018438" y="1120713"/>
                </a:cubicBezTo>
                <a:cubicBezTo>
                  <a:pt x="6997578" y="1120944"/>
                  <a:pt x="6976718" y="1121290"/>
                  <a:pt x="6955855" y="1120713"/>
                </a:cubicBezTo>
                <a:cubicBezTo>
                  <a:pt x="6945369" y="1120483"/>
                  <a:pt x="6940066" y="1122903"/>
                  <a:pt x="6940297" y="1135004"/>
                </a:cubicBezTo>
                <a:cubicBezTo>
                  <a:pt x="6940989" y="1163587"/>
                  <a:pt x="6940874" y="1192285"/>
                  <a:pt x="6940297" y="1220983"/>
                </a:cubicBezTo>
                <a:cubicBezTo>
                  <a:pt x="6940066" y="1232508"/>
                  <a:pt x="6944331" y="1236081"/>
                  <a:pt x="6955511" y="1235735"/>
                </a:cubicBezTo>
                <a:cubicBezTo>
                  <a:pt x="6977293" y="1235159"/>
                  <a:pt x="6998960" y="1235620"/>
                  <a:pt x="7020743" y="1235620"/>
                </a:cubicBezTo>
                <a:cubicBezTo>
                  <a:pt x="7028005" y="1235620"/>
                  <a:pt x="7034459" y="1235620"/>
                  <a:pt x="7034459" y="1246224"/>
                </a:cubicBezTo>
                <a:cubicBezTo>
                  <a:pt x="7034459" y="1256941"/>
                  <a:pt x="7027544" y="1256480"/>
                  <a:pt x="7020514" y="1256480"/>
                </a:cubicBezTo>
                <a:cubicBezTo>
                  <a:pt x="6999652" y="1256480"/>
                  <a:pt x="6978791" y="1256365"/>
                  <a:pt x="6957931" y="1256480"/>
                </a:cubicBezTo>
                <a:cubicBezTo>
                  <a:pt x="6949632" y="1256596"/>
                  <a:pt x="6939490" y="1254061"/>
                  <a:pt x="6940527" y="1268352"/>
                </a:cubicBezTo>
                <a:cubicBezTo>
                  <a:pt x="6940874" y="1272846"/>
                  <a:pt x="6939259" y="1277455"/>
                  <a:pt x="6933612" y="1276649"/>
                </a:cubicBezTo>
                <a:cubicBezTo>
                  <a:pt x="6930846" y="1276188"/>
                  <a:pt x="6926236" y="1273192"/>
                  <a:pt x="6926236" y="1271117"/>
                </a:cubicBezTo>
                <a:cubicBezTo>
                  <a:pt x="6925545" y="1253368"/>
                  <a:pt x="6912867" y="1256480"/>
                  <a:pt x="6901917" y="1256480"/>
                </a:cubicBezTo>
                <a:cubicBezTo>
                  <a:pt x="6878406" y="1256480"/>
                  <a:pt x="6855010" y="1256480"/>
                  <a:pt x="6831499" y="1256480"/>
                </a:cubicBezTo>
                <a:cubicBezTo>
                  <a:pt x="6821240" y="1256480"/>
                  <a:pt x="6811214" y="1254406"/>
                  <a:pt x="6808793" y="1270196"/>
                </a:cubicBezTo>
                <a:cubicBezTo>
                  <a:pt x="6807297" y="1280338"/>
                  <a:pt x="6792658" y="1279531"/>
                  <a:pt x="6791620" y="1272846"/>
                </a:cubicBezTo>
                <a:cubicBezTo>
                  <a:pt x="6787701" y="1248644"/>
                  <a:pt x="6770415" y="1257403"/>
                  <a:pt x="6757622" y="1256711"/>
                </a:cubicBezTo>
                <a:cubicBezTo>
                  <a:pt x="6736761" y="1255559"/>
                  <a:pt x="6715324" y="1259247"/>
                  <a:pt x="6695154" y="1255559"/>
                </a:cubicBezTo>
                <a:cubicBezTo>
                  <a:pt x="6674640" y="1251756"/>
                  <a:pt x="6678214" y="1274460"/>
                  <a:pt x="6665881" y="1276764"/>
                </a:cubicBezTo>
                <a:cubicBezTo>
                  <a:pt x="6649861" y="1279761"/>
                  <a:pt x="6655509" y="1254522"/>
                  <a:pt x="6634186" y="1255213"/>
                </a:cubicBezTo>
                <a:cubicBezTo>
                  <a:pt x="6543023" y="1258093"/>
                  <a:pt x="6451740" y="1256711"/>
                  <a:pt x="6360463" y="1256020"/>
                </a:cubicBezTo>
                <a:cubicBezTo>
                  <a:pt x="6343404" y="1255905"/>
                  <a:pt x="6339600" y="1262935"/>
                  <a:pt x="6340522" y="1277802"/>
                </a:cubicBezTo>
                <a:cubicBezTo>
                  <a:pt x="6341330" y="1291170"/>
                  <a:pt x="6339025" y="1304541"/>
                  <a:pt x="6359655" y="1303733"/>
                </a:cubicBezTo>
                <a:cubicBezTo>
                  <a:pt x="6383860" y="1302812"/>
                  <a:pt x="6408292" y="1303503"/>
                  <a:pt x="6432608" y="1303503"/>
                </a:cubicBezTo>
                <a:cubicBezTo>
                  <a:pt x="6444364" y="1303503"/>
                  <a:pt x="6456121" y="1303733"/>
                  <a:pt x="6455777" y="1286791"/>
                </a:cubicBezTo>
                <a:cubicBezTo>
                  <a:pt x="6455661" y="1281836"/>
                  <a:pt x="6458081" y="1278609"/>
                  <a:pt x="6463267" y="1277916"/>
                </a:cubicBezTo>
                <a:cubicBezTo>
                  <a:pt x="6469029" y="1277111"/>
                  <a:pt x="6471332" y="1280799"/>
                  <a:pt x="6470873" y="1285524"/>
                </a:cubicBezTo>
                <a:cubicBezTo>
                  <a:pt x="6468912" y="1304541"/>
                  <a:pt x="6481478" y="1303618"/>
                  <a:pt x="6494154" y="1303503"/>
                </a:cubicBezTo>
                <a:cubicBezTo>
                  <a:pt x="6517666" y="1303273"/>
                  <a:pt x="6541062" y="1303389"/>
                  <a:pt x="6564576" y="1303503"/>
                </a:cubicBezTo>
                <a:cubicBezTo>
                  <a:pt x="6576215" y="1303503"/>
                  <a:pt x="6588432" y="1304887"/>
                  <a:pt x="6586587" y="1287022"/>
                </a:cubicBezTo>
                <a:cubicBezTo>
                  <a:pt x="6586011" y="1280567"/>
                  <a:pt x="6589583" y="1277802"/>
                  <a:pt x="6595925" y="1277572"/>
                </a:cubicBezTo>
                <a:cubicBezTo>
                  <a:pt x="6601570" y="1277455"/>
                  <a:pt x="6607215" y="1278033"/>
                  <a:pt x="6606527" y="1285178"/>
                </a:cubicBezTo>
                <a:cubicBezTo>
                  <a:pt x="6604220" y="1306500"/>
                  <a:pt x="6619089" y="1303503"/>
                  <a:pt x="6631880" y="1303503"/>
                </a:cubicBezTo>
                <a:cubicBezTo>
                  <a:pt x="6656199" y="1303618"/>
                  <a:pt x="6680517" y="1303733"/>
                  <a:pt x="6704836" y="1303503"/>
                </a:cubicBezTo>
                <a:cubicBezTo>
                  <a:pt x="6711636" y="1303503"/>
                  <a:pt x="6719589" y="1304772"/>
                  <a:pt x="6721318" y="1295090"/>
                </a:cubicBezTo>
                <a:cubicBezTo>
                  <a:pt x="6722701" y="1287483"/>
                  <a:pt x="6718090" y="1275842"/>
                  <a:pt x="6733073" y="1277687"/>
                </a:cubicBezTo>
                <a:cubicBezTo>
                  <a:pt x="6748979" y="1279646"/>
                  <a:pt x="6742179" y="1292325"/>
                  <a:pt x="6742179" y="1300044"/>
                </a:cubicBezTo>
                <a:cubicBezTo>
                  <a:pt x="6742755" y="1361706"/>
                  <a:pt x="6742985" y="1423480"/>
                  <a:pt x="6742179" y="1485141"/>
                </a:cubicBezTo>
                <a:cubicBezTo>
                  <a:pt x="6741947" y="1501390"/>
                  <a:pt x="6745405" y="1508536"/>
                  <a:pt x="6763383" y="1507268"/>
                </a:cubicBezTo>
                <a:cubicBezTo>
                  <a:pt x="6786779" y="1505655"/>
                  <a:pt x="6810409" y="1507498"/>
                  <a:pt x="6833803" y="1506461"/>
                </a:cubicBezTo>
                <a:cubicBezTo>
                  <a:pt x="6841871" y="1506115"/>
                  <a:pt x="6857085" y="1513030"/>
                  <a:pt x="6856277" y="1498394"/>
                </a:cubicBezTo>
                <a:cubicBezTo>
                  <a:pt x="6855585" y="1485254"/>
                  <a:pt x="6870107" y="1463934"/>
                  <a:pt x="6842677" y="1458977"/>
                </a:cubicBezTo>
                <a:cubicBezTo>
                  <a:pt x="6837494" y="1458056"/>
                  <a:pt x="6832765" y="1455060"/>
                  <a:pt x="6832765" y="1448720"/>
                </a:cubicBezTo>
                <a:cubicBezTo>
                  <a:pt x="6832765" y="1443648"/>
                  <a:pt x="6836339" y="1440190"/>
                  <a:pt x="6840833" y="1440190"/>
                </a:cubicBezTo>
                <a:cubicBezTo>
                  <a:pt x="6859849" y="1440536"/>
                  <a:pt x="6857430" y="1427398"/>
                  <a:pt x="6857430" y="1415297"/>
                </a:cubicBezTo>
                <a:cubicBezTo>
                  <a:pt x="6857315" y="1373577"/>
                  <a:pt x="6857315" y="1331855"/>
                  <a:pt x="6857430" y="1290135"/>
                </a:cubicBezTo>
                <a:cubicBezTo>
                  <a:pt x="6857430" y="1285410"/>
                  <a:pt x="6855701" y="1278954"/>
                  <a:pt x="6863310" y="1278033"/>
                </a:cubicBezTo>
                <a:cubicBezTo>
                  <a:pt x="6869645" y="1277340"/>
                  <a:pt x="6873219" y="1281029"/>
                  <a:pt x="6872873" y="1287254"/>
                </a:cubicBezTo>
                <a:cubicBezTo>
                  <a:pt x="6872068" y="1302236"/>
                  <a:pt x="6881518" y="1303850"/>
                  <a:pt x="6893159" y="1303733"/>
                </a:cubicBezTo>
                <a:cubicBezTo>
                  <a:pt x="6918398" y="1303503"/>
                  <a:pt x="6943524" y="1303273"/>
                  <a:pt x="6968764" y="1303503"/>
                </a:cubicBezTo>
                <a:cubicBezTo>
                  <a:pt x="6979253" y="1303503"/>
                  <a:pt x="6987665" y="1302351"/>
                  <a:pt x="6988702" y="1289098"/>
                </a:cubicBezTo>
                <a:cubicBezTo>
                  <a:pt x="6989164" y="1282873"/>
                  <a:pt x="6991699" y="1276994"/>
                  <a:pt x="6999998" y="1277687"/>
                </a:cubicBezTo>
                <a:cubicBezTo>
                  <a:pt x="7008641" y="1278377"/>
                  <a:pt x="7007028" y="1285410"/>
                  <a:pt x="7008641" y="1291055"/>
                </a:cubicBezTo>
                <a:cubicBezTo>
                  <a:pt x="7014635" y="1312839"/>
                  <a:pt x="7032614" y="1300966"/>
                  <a:pt x="7045408" y="1302927"/>
                </a:cubicBezTo>
                <a:cubicBezTo>
                  <a:pt x="7058661" y="1304887"/>
                  <a:pt x="7060851" y="1295665"/>
                  <a:pt x="7060851" y="1284716"/>
                </a:cubicBezTo>
                <a:cubicBezTo>
                  <a:pt x="7060621" y="1262127"/>
                  <a:pt x="7061080" y="1239538"/>
                  <a:pt x="7060851" y="1216948"/>
                </a:cubicBezTo>
                <a:cubicBezTo>
                  <a:pt x="7060736" y="1203465"/>
                  <a:pt x="7064539" y="1187329"/>
                  <a:pt x="7042065" y="1187905"/>
                </a:cubicBezTo>
                <a:cubicBezTo>
                  <a:pt x="7036878" y="1188020"/>
                  <a:pt x="7035150" y="1183526"/>
                  <a:pt x="7034920" y="1178799"/>
                </a:cubicBezTo>
                <a:cubicBezTo>
                  <a:pt x="7034689" y="1174190"/>
                  <a:pt x="7035841" y="1168774"/>
                  <a:pt x="7040797" y="1168774"/>
                </a:cubicBezTo>
                <a:cubicBezTo>
                  <a:pt x="7067190" y="1169350"/>
                  <a:pt x="7060275" y="1149873"/>
                  <a:pt x="7060736" y="1135695"/>
                </a:cubicBezTo>
                <a:cubicBezTo>
                  <a:pt x="7061426" y="1117486"/>
                  <a:pt x="7060736" y="1099161"/>
                  <a:pt x="7060736" y="1080951"/>
                </a:cubicBezTo>
                <a:cubicBezTo>
                  <a:pt x="7060621" y="1067467"/>
                  <a:pt x="7065000" y="1051331"/>
                  <a:pt x="7042181" y="1052368"/>
                </a:cubicBezTo>
                <a:cubicBezTo>
                  <a:pt x="7036878" y="1052599"/>
                  <a:pt x="7035266" y="1048219"/>
                  <a:pt x="7035266" y="1043379"/>
                </a:cubicBezTo>
                <a:cubicBezTo>
                  <a:pt x="7035381" y="1038999"/>
                  <a:pt x="7038493" y="1037040"/>
                  <a:pt x="7042065" y="1037386"/>
                </a:cubicBezTo>
                <a:cubicBezTo>
                  <a:pt x="7062695" y="1039230"/>
                  <a:pt x="7060965" y="1024823"/>
                  <a:pt x="7060965" y="1011684"/>
                </a:cubicBezTo>
                <a:cubicBezTo>
                  <a:pt x="7060965" y="990017"/>
                  <a:pt x="7060851" y="968235"/>
                  <a:pt x="7060965" y="946567"/>
                </a:cubicBezTo>
                <a:cubicBezTo>
                  <a:pt x="7061080" y="933198"/>
                  <a:pt x="7062004" y="919944"/>
                  <a:pt x="7042871" y="918790"/>
                </a:cubicBezTo>
                <a:cubicBezTo>
                  <a:pt x="7036763" y="918446"/>
                  <a:pt x="7034459" y="913143"/>
                  <a:pt x="7035150" y="907265"/>
                </a:cubicBezTo>
                <a:cubicBezTo>
                  <a:pt x="7035841" y="901157"/>
                  <a:pt x="7041143" y="901618"/>
                  <a:pt x="7045062" y="901964"/>
                </a:cubicBezTo>
                <a:cubicBezTo>
                  <a:pt x="7061080" y="903462"/>
                  <a:pt x="7060851" y="893205"/>
                  <a:pt x="7060851" y="882026"/>
                </a:cubicBezTo>
                <a:cubicBezTo>
                  <a:pt x="7060851" y="836039"/>
                  <a:pt x="7060851" y="789939"/>
                  <a:pt x="7060851" y="743953"/>
                </a:cubicBezTo>
                <a:lnTo>
                  <a:pt x="7060736" y="743953"/>
                </a:lnTo>
                <a:cubicBezTo>
                  <a:pt x="7060736" y="697852"/>
                  <a:pt x="7059929" y="651751"/>
                  <a:pt x="7061080" y="605765"/>
                </a:cubicBezTo>
                <a:cubicBezTo>
                  <a:pt x="7061658" y="583060"/>
                  <a:pt x="7048404" y="584097"/>
                  <a:pt x="7032614" y="583175"/>
                </a:cubicBezTo>
                <a:close/>
                <a:moveTo>
                  <a:pt x="5562221" y="583175"/>
                </a:moveTo>
                <a:lnTo>
                  <a:pt x="5562107" y="583290"/>
                </a:lnTo>
                <a:cubicBezTo>
                  <a:pt x="5542053" y="582713"/>
                  <a:pt x="5527761" y="584788"/>
                  <a:pt x="5532257" y="610491"/>
                </a:cubicBezTo>
                <a:cubicBezTo>
                  <a:pt x="5533871" y="619709"/>
                  <a:pt x="5532489" y="629507"/>
                  <a:pt x="5532489" y="638957"/>
                </a:cubicBezTo>
                <a:cubicBezTo>
                  <a:pt x="5532489" y="651059"/>
                  <a:pt x="5533754" y="663276"/>
                  <a:pt x="5532257" y="675147"/>
                </a:cubicBezTo>
                <a:cubicBezTo>
                  <a:pt x="5529604" y="695662"/>
                  <a:pt x="5538941" y="700041"/>
                  <a:pt x="5557381" y="699118"/>
                </a:cubicBezTo>
                <a:cubicBezTo>
                  <a:pt x="5573518" y="698311"/>
                  <a:pt x="5586194" y="698544"/>
                  <a:pt x="5584465" y="676184"/>
                </a:cubicBezTo>
                <a:cubicBezTo>
                  <a:pt x="5582854" y="653019"/>
                  <a:pt x="5583314" y="629622"/>
                  <a:pt x="5584465" y="606341"/>
                </a:cubicBezTo>
                <a:cubicBezTo>
                  <a:pt x="5585274" y="589284"/>
                  <a:pt x="5578703" y="583635"/>
                  <a:pt x="5562221" y="583175"/>
                </a:cubicBezTo>
                <a:close/>
                <a:moveTo>
                  <a:pt x="3760983" y="583175"/>
                </a:moveTo>
                <a:cubicBezTo>
                  <a:pt x="3742658" y="584097"/>
                  <a:pt x="3735168" y="588245"/>
                  <a:pt x="3734937" y="608183"/>
                </a:cubicBezTo>
                <a:cubicBezTo>
                  <a:pt x="3734706" y="628009"/>
                  <a:pt x="3741160" y="633425"/>
                  <a:pt x="3760177" y="633080"/>
                </a:cubicBezTo>
                <a:cubicBezTo>
                  <a:pt x="3777120" y="632734"/>
                  <a:pt x="3787492" y="630198"/>
                  <a:pt x="3782536" y="610952"/>
                </a:cubicBezTo>
                <a:cubicBezTo>
                  <a:pt x="3784957" y="593778"/>
                  <a:pt x="3783228" y="582252"/>
                  <a:pt x="3760869" y="583290"/>
                </a:cubicBezTo>
                <a:close/>
                <a:moveTo>
                  <a:pt x="740907" y="583175"/>
                </a:moveTo>
                <a:lnTo>
                  <a:pt x="740907" y="583290"/>
                </a:lnTo>
                <a:cubicBezTo>
                  <a:pt x="722237" y="584097"/>
                  <a:pt x="712785" y="588707"/>
                  <a:pt x="717395" y="608183"/>
                </a:cubicBezTo>
                <a:cubicBezTo>
                  <a:pt x="715321" y="625473"/>
                  <a:pt x="715207" y="638842"/>
                  <a:pt x="739755" y="637805"/>
                </a:cubicBezTo>
                <a:cubicBezTo>
                  <a:pt x="758771" y="636882"/>
                  <a:pt x="765917" y="632042"/>
                  <a:pt x="764995" y="612449"/>
                </a:cubicBezTo>
                <a:cubicBezTo>
                  <a:pt x="764073" y="595391"/>
                  <a:pt x="764765" y="582138"/>
                  <a:pt x="740907" y="583175"/>
                </a:cubicBezTo>
                <a:close/>
                <a:moveTo>
                  <a:pt x="5624919" y="583060"/>
                </a:moveTo>
                <a:cubicBezTo>
                  <a:pt x="5605443" y="583060"/>
                  <a:pt x="5598642" y="588822"/>
                  <a:pt x="5599910" y="608183"/>
                </a:cubicBezTo>
                <a:cubicBezTo>
                  <a:pt x="5601295" y="628815"/>
                  <a:pt x="5600833" y="649677"/>
                  <a:pt x="5600026" y="670305"/>
                </a:cubicBezTo>
                <a:cubicBezTo>
                  <a:pt x="5599334" y="687480"/>
                  <a:pt x="5599910" y="699466"/>
                  <a:pt x="5623536" y="699696"/>
                </a:cubicBezTo>
                <a:cubicBezTo>
                  <a:pt x="5646587" y="699926"/>
                  <a:pt x="5649124" y="689439"/>
                  <a:pt x="5647625" y="671573"/>
                </a:cubicBezTo>
                <a:cubicBezTo>
                  <a:pt x="5646820" y="662123"/>
                  <a:pt x="5647509" y="652557"/>
                  <a:pt x="5647509" y="643106"/>
                </a:cubicBezTo>
                <a:cubicBezTo>
                  <a:pt x="5647509" y="631005"/>
                  <a:pt x="5646587" y="618904"/>
                  <a:pt x="5647739" y="606916"/>
                </a:cubicBezTo>
                <a:cubicBezTo>
                  <a:pt x="5649470" y="589167"/>
                  <a:pt x="5643592" y="583060"/>
                  <a:pt x="5624919" y="583060"/>
                </a:cubicBezTo>
                <a:close/>
                <a:moveTo>
                  <a:pt x="10925614" y="582945"/>
                </a:moveTo>
                <a:cubicBezTo>
                  <a:pt x="10902563" y="582945"/>
                  <a:pt x="10898990" y="592279"/>
                  <a:pt x="10898758" y="612219"/>
                </a:cubicBezTo>
                <a:cubicBezTo>
                  <a:pt x="10898528" y="632157"/>
                  <a:pt x="10905674" y="636537"/>
                  <a:pt x="10924346" y="637229"/>
                </a:cubicBezTo>
                <a:cubicBezTo>
                  <a:pt x="10945898" y="638035"/>
                  <a:pt x="10949701" y="628470"/>
                  <a:pt x="10946704" y="611528"/>
                </a:cubicBezTo>
                <a:cubicBezTo>
                  <a:pt x="10947972" y="595391"/>
                  <a:pt x="10949008" y="582945"/>
                  <a:pt x="10925614" y="582945"/>
                </a:cubicBezTo>
                <a:close/>
                <a:moveTo>
                  <a:pt x="8171194" y="582945"/>
                </a:moveTo>
                <a:cubicBezTo>
                  <a:pt x="8146415" y="582598"/>
                  <a:pt x="8150678" y="597352"/>
                  <a:pt x="8150564" y="611642"/>
                </a:cubicBezTo>
                <a:lnTo>
                  <a:pt x="8150564" y="640224"/>
                </a:lnTo>
                <a:cubicBezTo>
                  <a:pt x="8150564" y="653249"/>
                  <a:pt x="8151600" y="666388"/>
                  <a:pt x="8150333" y="679296"/>
                </a:cubicBezTo>
                <a:cubicBezTo>
                  <a:pt x="8148604" y="696928"/>
                  <a:pt x="8157939" y="699466"/>
                  <a:pt x="8172231" y="698889"/>
                </a:cubicBezTo>
                <a:cubicBezTo>
                  <a:pt x="8185485" y="698311"/>
                  <a:pt x="8198969" y="700503"/>
                  <a:pt x="8198047" y="679872"/>
                </a:cubicBezTo>
                <a:cubicBezTo>
                  <a:pt x="8197010" y="657397"/>
                  <a:pt x="8196779" y="634693"/>
                  <a:pt x="8198162" y="612219"/>
                </a:cubicBezTo>
                <a:cubicBezTo>
                  <a:pt x="8199430" y="591704"/>
                  <a:pt x="8194013" y="583175"/>
                  <a:pt x="8171194" y="582945"/>
                </a:cubicBezTo>
                <a:close/>
                <a:moveTo>
                  <a:pt x="6699534" y="582945"/>
                </a:moveTo>
                <a:cubicBezTo>
                  <a:pt x="6680517" y="583060"/>
                  <a:pt x="6673949" y="589399"/>
                  <a:pt x="6673949" y="608877"/>
                </a:cubicBezTo>
                <a:cubicBezTo>
                  <a:pt x="6673949" y="629507"/>
                  <a:pt x="6682594" y="634808"/>
                  <a:pt x="6702187" y="631235"/>
                </a:cubicBezTo>
                <a:cubicBezTo>
                  <a:pt x="6727540" y="638266"/>
                  <a:pt x="6720278" y="618673"/>
                  <a:pt x="6721778" y="604843"/>
                </a:cubicBezTo>
                <a:cubicBezTo>
                  <a:pt x="6723739" y="587323"/>
                  <a:pt x="6716131" y="582945"/>
                  <a:pt x="6699534" y="582945"/>
                </a:cubicBezTo>
                <a:close/>
                <a:moveTo>
                  <a:pt x="2553139" y="582945"/>
                </a:moveTo>
                <a:cubicBezTo>
                  <a:pt x="2530088" y="582945"/>
                  <a:pt x="2526515" y="592279"/>
                  <a:pt x="2526283" y="612219"/>
                </a:cubicBezTo>
                <a:cubicBezTo>
                  <a:pt x="2526053" y="632157"/>
                  <a:pt x="2533199" y="636537"/>
                  <a:pt x="2551871" y="637229"/>
                </a:cubicBezTo>
                <a:cubicBezTo>
                  <a:pt x="2573423" y="638035"/>
                  <a:pt x="2577226" y="628470"/>
                  <a:pt x="2574229" y="611528"/>
                </a:cubicBezTo>
                <a:cubicBezTo>
                  <a:pt x="2575497" y="595391"/>
                  <a:pt x="2576533" y="582945"/>
                  <a:pt x="2553139" y="582945"/>
                </a:cubicBezTo>
                <a:close/>
                <a:moveTo>
                  <a:pt x="10454794" y="582810"/>
                </a:moveTo>
                <a:cubicBezTo>
                  <a:pt x="10436106" y="580006"/>
                  <a:pt x="10430142" y="590378"/>
                  <a:pt x="10430142" y="617866"/>
                </a:cubicBezTo>
                <a:cubicBezTo>
                  <a:pt x="10430142" y="636076"/>
                  <a:pt x="10431064" y="654402"/>
                  <a:pt x="10429796" y="672496"/>
                </a:cubicBezTo>
                <a:cubicBezTo>
                  <a:pt x="10428414" y="691511"/>
                  <a:pt x="10432908" y="700387"/>
                  <a:pt x="10455037" y="700387"/>
                </a:cubicBezTo>
                <a:cubicBezTo>
                  <a:pt x="10477280" y="700387"/>
                  <a:pt x="10478664" y="689899"/>
                  <a:pt x="10477512" y="673187"/>
                </a:cubicBezTo>
                <a:cubicBezTo>
                  <a:pt x="10476820" y="662929"/>
                  <a:pt x="10477972" y="652443"/>
                  <a:pt x="10478202" y="642069"/>
                </a:cubicBezTo>
                <a:lnTo>
                  <a:pt x="10478202" y="641954"/>
                </a:lnTo>
                <a:cubicBezTo>
                  <a:pt x="10478088" y="624666"/>
                  <a:pt x="10477972" y="607263"/>
                  <a:pt x="10477972" y="589859"/>
                </a:cubicBezTo>
                <a:cubicBezTo>
                  <a:pt x="10468666" y="586143"/>
                  <a:pt x="10461023" y="583744"/>
                  <a:pt x="10454794" y="582810"/>
                </a:cubicBezTo>
                <a:close/>
                <a:moveTo>
                  <a:pt x="2082319" y="582810"/>
                </a:moveTo>
                <a:cubicBezTo>
                  <a:pt x="2063631" y="580006"/>
                  <a:pt x="2057667" y="590378"/>
                  <a:pt x="2057667" y="617866"/>
                </a:cubicBezTo>
                <a:cubicBezTo>
                  <a:pt x="2057667" y="636076"/>
                  <a:pt x="2058589" y="654402"/>
                  <a:pt x="2057321" y="672496"/>
                </a:cubicBezTo>
                <a:cubicBezTo>
                  <a:pt x="2055939" y="691511"/>
                  <a:pt x="2060433" y="700387"/>
                  <a:pt x="2082562" y="700387"/>
                </a:cubicBezTo>
                <a:cubicBezTo>
                  <a:pt x="2104805" y="700387"/>
                  <a:pt x="2106189" y="689899"/>
                  <a:pt x="2105037" y="673187"/>
                </a:cubicBezTo>
                <a:cubicBezTo>
                  <a:pt x="2104345" y="662929"/>
                  <a:pt x="2105497" y="652443"/>
                  <a:pt x="2105727" y="642069"/>
                </a:cubicBezTo>
                <a:lnTo>
                  <a:pt x="2105727" y="641954"/>
                </a:lnTo>
                <a:cubicBezTo>
                  <a:pt x="2105613" y="624666"/>
                  <a:pt x="2105497" y="607263"/>
                  <a:pt x="2105497" y="589859"/>
                </a:cubicBezTo>
                <a:cubicBezTo>
                  <a:pt x="2096191" y="586143"/>
                  <a:pt x="2088548" y="583744"/>
                  <a:pt x="2082319" y="582810"/>
                </a:cubicBezTo>
                <a:close/>
                <a:moveTo>
                  <a:pt x="5493072" y="582713"/>
                </a:moveTo>
                <a:cubicBezTo>
                  <a:pt x="5474283" y="583290"/>
                  <a:pt x="5462759" y="584788"/>
                  <a:pt x="5463681" y="608877"/>
                </a:cubicBezTo>
                <a:cubicBezTo>
                  <a:pt x="5464487" y="629276"/>
                  <a:pt x="5471979" y="634808"/>
                  <a:pt x="5490076" y="631697"/>
                </a:cubicBezTo>
                <a:cubicBezTo>
                  <a:pt x="5508168" y="634347"/>
                  <a:pt x="5519118" y="631005"/>
                  <a:pt x="5518081" y="608068"/>
                </a:cubicBezTo>
                <a:lnTo>
                  <a:pt x="5517964" y="608068"/>
                </a:lnTo>
                <a:cubicBezTo>
                  <a:pt x="5517159" y="589513"/>
                  <a:pt x="5512780" y="582138"/>
                  <a:pt x="5493072" y="582713"/>
                </a:cubicBezTo>
                <a:close/>
                <a:moveTo>
                  <a:pt x="6963001" y="582598"/>
                </a:moveTo>
                <a:cubicBezTo>
                  <a:pt x="6937530" y="582252"/>
                  <a:pt x="6940181" y="596429"/>
                  <a:pt x="6940643" y="612219"/>
                </a:cubicBezTo>
                <a:cubicBezTo>
                  <a:pt x="6940874" y="621785"/>
                  <a:pt x="6940643" y="631235"/>
                  <a:pt x="6940643" y="640801"/>
                </a:cubicBezTo>
                <a:cubicBezTo>
                  <a:pt x="6940643" y="653826"/>
                  <a:pt x="6941565" y="666848"/>
                  <a:pt x="6940412" y="679757"/>
                </a:cubicBezTo>
                <a:cubicBezTo>
                  <a:pt x="6938915" y="697391"/>
                  <a:pt x="6948019" y="700157"/>
                  <a:pt x="6962425" y="698889"/>
                </a:cubicBezTo>
                <a:cubicBezTo>
                  <a:pt x="6975910" y="697736"/>
                  <a:pt x="6991699" y="701886"/>
                  <a:pt x="6991008" y="679525"/>
                </a:cubicBezTo>
                <a:lnTo>
                  <a:pt x="6991008" y="679296"/>
                </a:lnTo>
                <a:cubicBezTo>
                  <a:pt x="6990432" y="656821"/>
                  <a:pt x="6990663" y="634347"/>
                  <a:pt x="6991008" y="611872"/>
                </a:cubicBezTo>
                <a:cubicBezTo>
                  <a:pt x="6991353" y="592512"/>
                  <a:pt x="6986053" y="582829"/>
                  <a:pt x="6963001" y="582598"/>
                </a:cubicBezTo>
                <a:close/>
                <a:moveTo>
                  <a:pt x="3921488" y="520477"/>
                </a:moveTo>
                <a:cubicBezTo>
                  <a:pt x="3880074" y="520477"/>
                  <a:pt x="3859366" y="542068"/>
                  <a:pt x="3859366" y="585250"/>
                </a:cubicBezTo>
                <a:cubicBezTo>
                  <a:pt x="3859291" y="622130"/>
                  <a:pt x="3877344" y="640571"/>
                  <a:pt x="3913536" y="640571"/>
                </a:cubicBezTo>
                <a:cubicBezTo>
                  <a:pt x="3954104" y="640494"/>
                  <a:pt x="3974389" y="619903"/>
                  <a:pt x="3974389" y="578795"/>
                </a:cubicBezTo>
                <a:lnTo>
                  <a:pt x="3974389" y="573610"/>
                </a:lnTo>
                <a:cubicBezTo>
                  <a:pt x="3974389" y="538187"/>
                  <a:pt x="3956754" y="520477"/>
                  <a:pt x="3921488" y="520477"/>
                </a:cubicBezTo>
                <a:close/>
                <a:moveTo>
                  <a:pt x="4230120" y="520017"/>
                </a:moveTo>
                <a:cubicBezTo>
                  <a:pt x="4225408" y="519988"/>
                  <a:pt x="4219763" y="521457"/>
                  <a:pt x="4215612" y="520708"/>
                </a:cubicBezTo>
                <a:cubicBezTo>
                  <a:pt x="4197055" y="517251"/>
                  <a:pt x="4190947" y="526009"/>
                  <a:pt x="4192791" y="543873"/>
                </a:cubicBezTo>
                <a:cubicBezTo>
                  <a:pt x="4193943" y="555054"/>
                  <a:pt x="4193024" y="566349"/>
                  <a:pt x="4193024" y="577643"/>
                </a:cubicBezTo>
                <a:cubicBezTo>
                  <a:pt x="4193024" y="588938"/>
                  <a:pt x="4194406" y="600347"/>
                  <a:pt x="4192791" y="611413"/>
                </a:cubicBezTo>
                <a:cubicBezTo>
                  <a:pt x="4189449" y="634232"/>
                  <a:pt x="4201668" y="635500"/>
                  <a:pt x="4219876" y="636537"/>
                </a:cubicBezTo>
                <a:cubicBezTo>
                  <a:pt x="4241888" y="637689"/>
                  <a:pt x="4241545" y="625703"/>
                  <a:pt x="4240161" y="610952"/>
                </a:cubicBezTo>
                <a:cubicBezTo>
                  <a:pt x="4239239" y="602306"/>
                  <a:pt x="4243965" y="592165"/>
                  <a:pt x="4230940" y="586863"/>
                </a:cubicBezTo>
                <a:cubicBezTo>
                  <a:pt x="4222989" y="583635"/>
                  <a:pt x="4223221" y="578564"/>
                  <a:pt x="4232208" y="572571"/>
                </a:cubicBezTo>
                <a:lnTo>
                  <a:pt x="4232208" y="572687"/>
                </a:lnTo>
                <a:cubicBezTo>
                  <a:pt x="4249037" y="561392"/>
                  <a:pt x="4239817" y="542952"/>
                  <a:pt x="4239008" y="528314"/>
                </a:cubicBezTo>
                <a:cubicBezTo>
                  <a:pt x="4238604" y="521572"/>
                  <a:pt x="4234829" y="520045"/>
                  <a:pt x="4230120" y="520017"/>
                </a:cubicBezTo>
                <a:close/>
                <a:moveTo>
                  <a:pt x="4151303" y="520016"/>
                </a:moveTo>
                <a:cubicBezTo>
                  <a:pt x="4135166" y="519441"/>
                  <a:pt x="4122950" y="519556"/>
                  <a:pt x="4125254" y="542261"/>
                </a:cubicBezTo>
                <a:cubicBezTo>
                  <a:pt x="4127444" y="565426"/>
                  <a:pt x="4127098" y="588938"/>
                  <a:pt x="4125254" y="612103"/>
                </a:cubicBezTo>
                <a:cubicBezTo>
                  <a:pt x="4123642" y="631927"/>
                  <a:pt x="4130440" y="636190"/>
                  <a:pt x="4149573" y="636422"/>
                </a:cubicBezTo>
                <a:lnTo>
                  <a:pt x="4149573" y="636307"/>
                </a:lnTo>
                <a:cubicBezTo>
                  <a:pt x="4171125" y="636537"/>
                  <a:pt x="4182303" y="632619"/>
                  <a:pt x="4178039" y="608416"/>
                </a:cubicBezTo>
                <a:cubicBezTo>
                  <a:pt x="4176427" y="599194"/>
                  <a:pt x="4177809" y="589399"/>
                  <a:pt x="4177809" y="579948"/>
                </a:cubicBezTo>
                <a:cubicBezTo>
                  <a:pt x="4177809" y="567040"/>
                  <a:pt x="4176311" y="553900"/>
                  <a:pt x="4178155" y="541222"/>
                </a:cubicBezTo>
                <a:cubicBezTo>
                  <a:pt x="4181611" y="517021"/>
                  <a:pt x="4165823" y="520593"/>
                  <a:pt x="4151303" y="520016"/>
                </a:cubicBezTo>
                <a:close/>
                <a:moveTo>
                  <a:pt x="4083649" y="519901"/>
                </a:moveTo>
                <a:cubicBezTo>
                  <a:pt x="4067053" y="519787"/>
                  <a:pt x="4055297" y="520248"/>
                  <a:pt x="4057141" y="542605"/>
                </a:cubicBezTo>
                <a:lnTo>
                  <a:pt x="4057257" y="542605"/>
                </a:lnTo>
                <a:cubicBezTo>
                  <a:pt x="4059101" y="565773"/>
                  <a:pt x="4058409" y="589284"/>
                  <a:pt x="4057257" y="612564"/>
                </a:cubicBezTo>
                <a:cubicBezTo>
                  <a:pt x="4056332" y="629968"/>
                  <a:pt x="4061405" y="636422"/>
                  <a:pt x="4080189" y="637112"/>
                </a:cubicBezTo>
                <a:cubicBezTo>
                  <a:pt x="4103585" y="637919"/>
                  <a:pt x="4113960" y="631465"/>
                  <a:pt x="4110386" y="607032"/>
                </a:cubicBezTo>
                <a:cubicBezTo>
                  <a:pt x="4109004" y="597696"/>
                  <a:pt x="4110156" y="588016"/>
                  <a:pt x="4110156" y="578564"/>
                </a:cubicBezTo>
                <a:cubicBezTo>
                  <a:pt x="4110156" y="566463"/>
                  <a:pt x="4108890" y="554131"/>
                  <a:pt x="4110386" y="542261"/>
                </a:cubicBezTo>
                <a:cubicBezTo>
                  <a:pt x="4113268" y="519556"/>
                  <a:pt x="4099784" y="520016"/>
                  <a:pt x="4083649" y="519901"/>
                </a:cubicBezTo>
                <a:close/>
                <a:moveTo>
                  <a:pt x="4354608" y="519672"/>
                </a:moveTo>
                <a:cubicBezTo>
                  <a:pt x="4337894" y="520593"/>
                  <a:pt x="4326255" y="520708"/>
                  <a:pt x="4328674" y="542837"/>
                </a:cubicBezTo>
                <a:cubicBezTo>
                  <a:pt x="4330403" y="559201"/>
                  <a:pt x="4326371" y="574070"/>
                  <a:pt x="4352879" y="573493"/>
                </a:cubicBezTo>
                <a:cubicBezTo>
                  <a:pt x="4375468" y="573033"/>
                  <a:pt x="4379156" y="564390"/>
                  <a:pt x="4375468" y="544681"/>
                </a:cubicBezTo>
                <a:cubicBezTo>
                  <a:pt x="4379731" y="528430"/>
                  <a:pt x="4376389" y="518519"/>
                  <a:pt x="4354608" y="519672"/>
                </a:cubicBezTo>
                <a:close/>
                <a:moveTo>
                  <a:pt x="4548462" y="519556"/>
                </a:moveTo>
                <a:cubicBezTo>
                  <a:pt x="4521839" y="518749"/>
                  <a:pt x="4528523" y="535575"/>
                  <a:pt x="4526679" y="550099"/>
                </a:cubicBezTo>
                <a:cubicBezTo>
                  <a:pt x="4523799" y="572456"/>
                  <a:pt x="4536591" y="572111"/>
                  <a:pt x="4553187" y="573149"/>
                </a:cubicBezTo>
                <a:cubicBezTo>
                  <a:pt x="4575200" y="574532"/>
                  <a:pt x="4578196" y="564043"/>
                  <a:pt x="4574854" y="546064"/>
                </a:cubicBezTo>
                <a:cubicBezTo>
                  <a:pt x="4580386" y="523704"/>
                  <a:pt x="4569208" y="520133"/>
                  <a:pt x="4548462" y="519556"/>
                </a:cubicBezTo>
                <a:close/>
                <a:moveTo>
                  <a:pt x="4483574" y="519556"/>
                </a:moveTo>
                <a:cubicBezTo>
                  <a:pt x="4461562" y="518632"/>
                  <a:pt x="4458796" y="527278"/>
                  <a:pt x="4458566" y="546294"/>
                </a:cubicBezTo>
                <a:cubicBezTo>
                  <a:pt x="4458334" y="567386"/>
                  <a:pt x="4463059" y="577873"/>
                  <a:pt x="4485878" y="571765"/>
                </a:cubicBezTo>
                <a:cubicBezTo>
                  <a:pt x="4510775" y="578680"/>
                  <a:pt x="4510775" y="564274"/>
                  <a:pt x="4512156" y="545257"/>
                </a:cubicBezTo>
                <a:cubicBezTo>
                  <a:pt x="4514003" y="520823"/>
                  <a:pt x="4502591" y="520477"/>
                  <a:pt x="4483574" y="519556"/>
                </a:cubicBezTo>
                <a:close/>
                <a:moveTo>
                  <a:pt x="10203066" y="519498"/>
                </a:moveTo>
                <a:cubicBezTo>
                  <a:pt x="10197908" y="518490"/>
                  <a:pt x="10191340" y="520017"/>
                  <a:pt x="10186037" y="519672"/>
                </a:cubicBezTo>
                <a:cubicBezTo>
                  <a:pt x="10175319" y="518980"/>
                  <a:pt x="10163102" y="515984"/>
                  <a:pt x="10164024" y="534885"/>
                </a:cubicBezTo>
                <a:cubicBezTo>
                  <a:pt x="10165292" y="560701"/>
                  <a:pt x="10164716" y="586632"/>
                  <a:pt x="10164254" y="612564"/>
                </a:cubicBezTo>
                <a:cubicBezTo>
                  <a:pt x="10164024" y="628009"/>
                  <a:pt x="10162640" y="641031"/>
                  <a:pt x="10185922" y="640457"/>
                </a:cubicBezTo>
                <a:cubicBezTo>
                  <a:pt x="10207360" y="639879"/>
                  <a:pt x="10213237" y="631235"/>
                  <a:pt x="10211854" y="612219"/>
                </a:cubicBezTo>
                <a:cubicBezTo>
                  <a:pt x="10211048" y="601038"/>
                  <a:pt x="10211624" y="589744"/>
                  <a:pt x="10211624" y="578564"/>
                </a:cubicBezTo>
                <a:cubicBezTo>
                  <a:pt x="10211624" y="563928"/>
                  <a:pt x="10211163" y="549177"/>
                  <a:pt x="10211624" y="534538"/>
                </a:cubicBezTo>
                <a:cubicBezTo>
                  <a:pt x="10211970" y="524050"/>
                  <a:pt x="10208224" y="520507"/>
                  <a:pt x="10203066" y="519498"/>
                </a:cubicBezTo>
                <a:close/>
                <a:moveTo>
                  <a:pt x="1830591" y="519498"/>
                </a:moveTo>
                <a:cubicBezTo>
                  <a:pt x="1825433" y="518490"/>
                  <a:pt x="1818865" y="520017"/>
                  <a:pt x="1813562" y="519672"/>
                </a:cubicBezTo>
                <a:cubicBezTo>
                  <a:pt x="1802844" y="518980"/>
                  <a:pt x="1790627" y="515984"/>
                  <a:pt x="1791549" y="534885"/>
                </a:cubicBezTo>
                <a:cubicBezTo>
                  <a:pt x="1792817" y="560701"/>
                  <a:pt x="1792241" y="586632"/>
                  <a:pt x="1791779" y="612564"/>
                </a:cubicBezTo>
                <a:cubicBezTo>
                  <a:pt x="1791549" y="628009"/>
                  <a:pt x="1790165" y="641031"/>
                  <a:pt x="1813447" y="640457"/>
                </a:cubicBezTo>
                <a:cubicBezTo>
                  <a:pt x="1834885" y="639879"/>
                  <a:pt x="1840762" y="631235"/>
                  <a:pt x="1839379" y="612219"/>
                </a:cubicBezTo>
                <a:cubicBezTo>
                  <a:pt x="1838573" y="601038"/>
                  <a:pt x="1839149" y="589744"/>
                  <a:pt x="1839149" y="578564"/>
                </a:cubicBezTo>
                <a:cubicBezTo>
                  <a:pt x="1839149" y="563928"/>
                  <a:pt x="1838688" y="549177"/>
                  <a:pt x="1839149" y="534538"/>
                </a:cubicBezTo>
                <a:cubicBezTo>
                  <a:pt x="1839495" y="524050"/>
                  <a:pt x="1835749" y="520507"/>
                  <a:pt x="1830591" y="519498"/>
                </a:cubicBezTo>
                <a:close/>
                <a:moveTo>
                  <a:pt x="11261458" y="519441"/>
                </a:moveTo>
                <a:cubicBezTo>
                  <a:pt x="11249126" y="520363"/>
                  <a:pt x="11232069" y="512985"/>
                  <a:pt x="11233222" y="537304"/>
                </a:cubicBezTo>
                <a:cubicBezTo>
                  <a:pt x="11234374" y="564043"/>
                  <a:pt x="11234259" y="591012"/>
                  <a:pt x="11233222" y="617751"/>
                </a:cubicBezTo>
                <a:cubicBezTo>
                  <a:pt x="11232530" y="635384"/>
                  <a:pt x="11240137" y="638957"/>
                  <a:pt x="11256272" y="639764"/>
                </a:cubicBezTo>
                <a:cubicBezTo>
                  <a:pt x="11278631" y="640917"/>
                  <a:pt x="11289119" y="634693"/>
                  <a:pt x="11286122" y="610952"/>
                </a:cubicBezTo>
                <a:cubicBezTo>
                  <a:pt x="11284739" y="599886"/>
                  <a:pt x="11285892" y="588592"/>
                  <a:pt x="11285892" y="577298"/>
                </a:cubicBezTo>
                <a:cubicBezTo>
                  <a:pt x="11285892" y="564274"/>
                  <a:pt x="11284855" y="551251"/>
                  <a:pt x="11286122" y="538342"/>
                </a:cubicBezTo>
                <a:cubicBezTo>
                  <a:pt x="11288082" y="517712"/>
                  <a:pt x="11274943" y="518519"/>
                  <a:pt x="11261458" y="519556"/>
                </a:cubicBezTo>
                <a:close/>
                <a:moveTo>
                  <a:pt x="9955532" y="519441"/>
                </a:moveTo>
                <a:cubicBezTo>
                  <a:pt x="9913960" y="519363"/>
                  <a:pt x="9893181" y="540377"/>
                  <a:pt x="9893181" y="582484"/>
                </a:cubicBezTo>
                <a:cubicBezTo>
                  <a:pt x="9893181" y="620516"/>
                  <a:pt x="9911968" y="639535"/>
                  <a:pt x="9949539" y="639535"/>
                </a:cubicBezTo>
                <a:cubicBezTo>
                  <a:pt x="9988495" y="639535"/>
                  <a:pt x="10007972" y="619516"/>
                  <a:pt x="10007972" y="579486"/>
                </a:cubicBezTo>
                <a:lnTo>
                  <a:pt x="10007972" y="571649"/>
                </a:lnTo>
                <a:cubicBezTo>
                  <a:pt x="10007972" y="536843"/>
                  <a:pt x="9990488" y="519441"/>
                  <a:pt x="9955532" y="519441"/>
                </a:cubicBezTo>
                <a:close/>
                <a:moveTo>
                  <a:pt x="4020604" y="519441"/>
                </a:moveTo>
                <a:cubicBezTo>
                  <a:pt x="4000895" y="520363"/>
                  <a:pt x="3992253" y="524166"/>
                  <a:pt x="3994097" y="545602"/>
                </a:cubicBezTo>
                <a:cubicBezTo>
                  <a:pt x="3996055" y="568078"/>
                  <a:pt x="3994673" y="590782"/>
                  <a:pt x="3994560" y="613371"/>
                </a:cubicBezTo>
                <a:cubicBezTo>
                  <a:pt x="3994443" y="627663"/>
                  <a:pt x="3992715" y="641492"/>
                  <a:pt x="4014728" y="640917"/>
                </a:cubicBezTo>
                <a:lnTo>
                  <a:pt x="4014844" y="640917"/>
                </a:lnTo>
                <a:cubicBezTo>
                  <a:pt x="4035242" y="640340"/>
                  <a:pt x="4045614" y="633885"/>
                  <a:pt x="4042505" y="611757"/>
                </a:cubicBezTo>
                <a:cubicBezTo>
                  <a:pt x="4041120" y="601499"/>
                  <a:pt x="4042272" y="590897"/>
                  <a:pt x="4042272" y="580524"/>
                </a:cubicBezTo>
                <a:cubicBezTo>
                  <a:pt x="4042272" y="569229"/>
                  <a:pt x="4041812" y="557934"/>
                  <a:pt x="4042272" y="546639"/>
                </a:cubicBezTo>
                <a:cubicBezTo>
                  <a:pt x="4042848" y="531196"/>
                  <a:pt x="4044232" y="518404"/>
                  <a:pt x="4020604" y="519441"/>
                </a:cubicBezTo>
                <a:close/>
                <a:moveTo>
                  <a:pt x="2888983" y="519441"/>
                </a:moveTo>
                <a:cubicBezTo>
                  <a:pt x="2876651" y="520363"/>
                  <a:pt x="2859594" y="512985"/>
                  <a:pt x="2860747" y="537304"/>
                </a:cubicBezTo>
                <a:cubicBezTo>
                  <a:pt x="2861899" y="564043"/>
                  <a:pt x="2861784" y="591012"/>
                  <a:pt x="2860747" y="617751"/>
                </a:cubicBezTo>
                <a:cubicBezTo>
                  <a:pt x="2860055" y="635384"/>
                  <a:pt x="2867662" y="638957"/>
                  <a:pt x="2883797" y="639764"/>
                </a:cubicBezTo>
                <a:cubicBezTo>
                  <a:pt x="2906156" y="640917"/>
                  <a:pt x="2916644" y="634693"/>
                  <a:pt x="2913647" y="610952"/>
                </a:cubicBezTo>
                <a:cubicBezTo>
                  <a:pt x="2912264" y="599886"/>
                  <a:pt x="2913417" y="588592"/>
                  <a:pt x="2913417" y="577298"/>
                </a:cubicBezTo>
                <a:cubicBezTo>
                  <a:pt x="2913417" y="564274"/>
                  <a:pt x="2912380" y="551251"/>
                  <a:pt x="2913647" y="538342"/>
                </a:cubicBezTo>
                <a:cubicBezTo>
                  <a:pt x="2915607" y="517712"/>
                  <a:pt x="2902468" y="518519"/>
                  <a:pt x="2888983" y="519556"/>
                </a:cubicBezTo>
                <a:close/>
                <a:moveTo>
                  <a:pt x="1583057" y="519441"/>
                </a:moveTo>
                <a:cubicBezTo>
                  <a:pt x="1541485" y="519363"/>
                  <a:pt x="1520706" y="540377"/>
                  <a:pt x="1520706" y="582484"/>
                </a:cubicBezTo>
                <a:cubicBezTo>
                  <a:pt x="1520706" y="620516"/>
                  <a:pt x="1539493" y="639535"/>
                  <a:pt x="1577064" y="639535"/>
                </a:cubicBezTo>
                <a:cubicBezTo>
                  <a:pt x="1616020" y="639535"/>
                  <a:pt x="1635497" y="619516"/>
                  <a:pt x="1635497" y="579486"/>
                </a:cubicBezTo>
                <a:lnTo>
                  <a:pt x="1635497" y="571649"/>
                </a:lnTo>
                <a:cubicBezTo>
                  <a:pt x="1635497" y="536843"/>
                  <a:pt x="1618013" y="519441"/>
                  <a:pt x="1583057" y="519441"/>
                </a:cubicBezTo>
                <a:close/>
                <a:moveTo>
                  <a:pt x="4419725" y="519326"/>
                </a:moveTo>
                <a:lnTo>
                  <a:pt x="4419609" y="519441"/>
                </a:lnTo>
                <a:cubicBezTo>
                  <a:pt x="4396212" y="519326"/>
                  <a:pt x="4393792" y="529353"/>
                  <a:pt x="4396904" y="546985"/>
                </a:cubicBezTo>
                <a:cubicBezTo>
                  <a:pt x="4394138" y="564043"/>
                  <a:pt x="4396674" y="573724"/>
                  <a:pt x="4418572" y="573493"/>
                </a:cubicBezTo>
                <a:cubicBezTo>
                  <a:pt x="4439433" y="573149"/>
                  <a:pt x="4445309" y="567156"/>
                  <a:pt x="4444506" y="546985"/>
                </a:cubicBezTo>
                <a:cubicBezTo>
                  <a:pt x="4443927" y="529007"/>
                  <a:pt x="4442429" y="519326"/>
                  <a:pt x="4419725" y="519326"/>
                </a:cubicBezTo>
                <a:close/>
                <a:moveTo>
                  <a:pt x="4284418" y="519326"/>
                </a:moveTo>
                <a:cubicBezTo>
                  <a:pt x="4260905" y="518519"/>
                  <a:pt x="4260678" y="529698"/>
                  <a:pt x="4260905" y="546985"/>
                </a:cubicBezTo>
                <a:cubicBezTo>
                  <a:pt x="4261137" y="563121"/>
                  <a:pt x="4260561" y="574186"/>
                  <a:pt x="4283149" y="573264"/>
                </a:cubicBezTo>
                <a:lnTo>
                  <a:pt x="4283033" y="573149"/>
                </a:lnTo>
                <a:cubicBezTo>
                  <a:pt x="4302974" y="572341"/>
                  <a:pt x="4312887" y="568308"/>
                  <a:pt x="4307698" y="545948"/>
                </a:cubicBezTo>
                <a:cubicBezTo>
                  <a:pt x="4312654" y="527162"/>
                  <a:pt x="4305970" y="520133"/>
                  <a:pt x="4284418" y="519326"/>
                </a:cubicBezTo>
                <a:close/>
                <a:moveTo>
                  <a:pt x="6562959" y="519211"/>
                </a:moveTo>
                <a:cubicBezTo>
                  <a:pt x="6550859" y="518749"/>
                  <a:pt x="6538180" y="516445"/>
                  <a:pt x="6538987" y="536267"/>
                </a:cubicBezTo>
                <a:lnTo>
                  <a:pt x="6539103" y="536267"/>
                </a:lnTo>
                <a:cubicBezTo>
                  <a:pt x="6540254" y="563121"/>
                  <a:pt x="6539795" y="590089"/>
                  <a:pt x="6539219" y="616945"/>
                </a:cubicBezTo>
                <a:cubicBezTo>
                  <a:pt x="6538987" y="630082"/>
                  <a:pt x="6543483" y="635154"/>
                  <a:pt x="6557200" y="635500"/>
                </a:cubicBezTo>
                <a:cubicBezTo>
                  <a:pt x="6577136" y="635961"/>
                  <a:pt x="6591658" y="634001"/>
                  <a:pt x="6586817" y="608068"/>
                </a:cubicBezTo>
                <a:cubicBezTo>
                  <a:pt x="6584860" y="598044"/>
                  <a:pt x="6586471" y="587323"/>
                  <a:pt x="6586471" y="576952"/>
                </a:cubicBezTo>
                <a:lnTo>
                  <a:pt x="6586817" y="576952"/>
                </a:lnTo>
                <a:cubicBezTo>
                  <a:pt x="6586817" y="563121"/>
                  <a:pt x="6585895" y="549177"/>
                  <a:pt x="6587047" y="535346"/>
                </a:cubicBezTo>
                <a:cubicBezTo>
                  <a:pt x="6588775" y="514368"/>
                  <a:pt x="6574024" y="519556"/>
                  <a:pt x="6562959" y="519211"/>
                </a:cubicBezTo>
                <a:close/>
                <a:moveTo>
                  <a:pt x="6431112" y="519211"/>
                </a:moveTo>
                <a:cubicBezTo>
                  <a:pt x="6418548" y="519787"/>
                  <a:pt x="6401951" y="513218"/>
                  <a:pt x="6403103" y="537304"/>
                </a:cubicBezTo>
                <a:lnTo>
                  <a:pt x="6403219" y="537189"/>
                </a:lnTo>
                <a:cubicBezTo>
                  <a:pt x="6404488" y="563006"/>
                  <a:pt x="6404372" y="589053"/>
                  <a:pt x="6403219" y="614869"/>
                </a:cubicBezTo>
                <a:cubicBezTo>
                  <a:pt x="6402527" y="631350"/>
                  <a:pt x="6410019" y="634117"/>
                  <a:pt x="6424542" y="635615"/>
                </a:cubicBezTo>
                <a:cubicBezTo>
                  <a:pt x="6449321" y="638151"/>
                  <a:pt x="6460155" y="630198"/>
                  <a:pt x="6456237" y="604611"/>
                </a:cubicBezTo>
                <a:cubicBezTo>
                  <a:pt x="6454968" y="596200"/>
                  <a:pt x="6456005" y="587439"/>
                  <a:pt x="6456005" y="578795"/>
                </a:cubicBezTo>
                <a:lnTo>
                  <a:pt x="6456121" y="578795"/>
                </a:lnTo>
                <a:cubicBezTo>
                  <a:pt x="6456121" y="565081"/>
                  <a:pt x="6455198" y="551134"/>
                  <a:pt x="6456353" y="537420"/>
                </a:cubicBezTo>
                <a:cubicBezTo>
                  <a:pt x="6458197" y="516213"/>
                  <a:pt x="6444020" y="518632"/>
                  <a:pt x="6431112" y="519211"/>
                </a:cubicBezTo>
                <a:close/>
                <a:moveTo>
                  <a:pt x="6331994" y="519211"/>
                </a:moveTo>
                <a:cubicBezTo>
                  <a:pt x="6292809" y="519211"/>
                  <a:pt x="6273218" y="538994"/>
                  <a:pt x="6273218" y="578564"/>
                </a:cubicBezTo>
                <a:lnTo>
                  <a:pt x="6273331" y="578450"/>
                </a:lnTo>
                <a:cubicBezTo>
                  <a:pt x="6273331" y="615714"/>
                  <a:pt x="6291622" y="634385"/>
                  <a:pt x="6328190" y="634462"/>
                </a:cubicBezTo>
                <a:cubicBezTo>
                  <a:pt x="6368066" y="634616"/>
                  <a:pt x="6388008" y="615139"/>
                  <a:pt x="6388008" y="576030"/>
                </a:cubicBezTo>
                <a:cubicBezTo>
                  <a:pt x="6388008" y="538149"/>
                  <a:pt x="6369335" y="519211"/>
                  <a:pt x="6331994" y="519211"/>
                </a:cubicBezTo>
                <a:close/>
                <a:moveTo>
                  <a:pt x="7534079" y="519094"/>
                </a:moveTo>
                <a:cubicBezTo>
                  <a:pt x="7496736" y="519172"/>
                  <a:pt x="7478065" y="537535"/>
                  <a:pt x="7478065" y="574186"/>
                </a:cubicBezTo>
                <a:lnTo>
                  <a:pt x="7478065" y="574300"/>
                </a:lnTo>
                <a:cubicBezTo>
                  <a:pt x="7478065" y="614409"/>
                  <a:pt x="7497738" y="634731"/>
                  <a:pt x="7537075" y="635268"/>
                </a:cubicBezTo>
                <a:cubicBezTo>
                  <a:pt x="7574335" y="635729"/>
                  <a:pt x="7592972" y="617021"/>
                  <a:pt x="7592972" y="579142"/>
                </a:cubicBezTo>
                <a:cubicBezTo>
                  <a:pt x="7592972" y="539109"/>
                  <a:pt x="7573344" y="519094"/>
                  <a:pt x="7534079" y="519094"/>
                </a:cubicBezTo>
                <a:close/>
                <a:moveTo>
                  <a:pt x="11338374" y="518980"/>
                </a:moveTo>
                <a:cubicBezTo>
                  <a:pt x="11332569" y="518461"/>
                  <a:pt x="11325423" y="520593"/>
                  <a:pt x="11320007" y="519672"/>
                </a:cubicBezTo>
                <a:cubicBezTo>
                  <a:pt x="11308252" y="517712"/>
                  <a:pt x="11300414" y="520133"/>
                  <a:pt x="11301106" y="535575"/>
                </a:cubicBezTo>
                <a:lnTo>
                  <a:pt x="11300990" y="535575"/>
                </a:lnTo>
                <a:cubicBezTo>
                  <a:pt x="11302258" y="562428"/>
                  <a:pt x="11302488" y="589399"/>
                  <a:pt x="11300990" y="616253"/>
                </a:cubicBezTo>
                <a:cubicBezTo>
                  <a:pt x="11299952" y="633541"/>
                  <a:pt x="11307560" y="635615"/>
                  <a:pt x="11322312" y="635846"/>
                </a:cubicBezTo>
                <a:cubicBezTo>
                  <a:pt x="11341443" y="636076"/>
                  <a:pt x="11351932" y="631350"/>
                  <a:pt x="11348936" y="609684"/>
                </a:cubicBezTo>
                <a:cubicBezTo>
                  <a:pt x="11347552" y="599425"/>
                  <a:pt x="11348704" y="588822"/>
                  <a:pt x="11348704" y="578450"/>
                </a:cubicBezTo>
                <a:cubicBezTo>
                  <a:pt x="11348704" y="563697"/>
                  <a:pt x="11348704" y="548944"/>
                  <a:pt x="11348704" y="534192"/>
                </a:cubicBezTo>
                <a:cubicBezTo>
                  <a:pt x="11348646" y="522668"/>
                  <a:pt x="11344180" y="519498"/>
                  <a:pt x="11338374" y="518980"/>
                </a:cubicBezTo>
                <a:close/>
                <a:moveTo>
                  <a:pt x="10120920" y="518980"/>
                </a:moveTo>
                <a:cubicBezTo>
                  <a:pt x="10102018" y="518980"/>
                  <a:pt x="10094296" y="523360"/>
                  <a:pt x="10095910" y="543527"/>
                </a:cubicBezTo>
                <a:cubicBezTo>
                  <a:pt x="10097754" y="565887"/>
                  <a:pt x="10097062" y="588476"/>
                  <a:pt x="10096255" y="610952"/>
                </a:cubicBezTo>
                <a:cubicBezTo>
                  <a:pt x="10095679" y="628238"/>
                  <a:pt x="10096026" y="640340"/>
                  <a:pt x="10119766" y="640571"/>
                </a:cubicBezTo>
                <a:cubicBezTo>
                  <a:pt x="10143048" y="640917"/>
                  <a:pt x="10144892" y="629737"/>
                  <a:pt x="10143624" y="612103"/>
                </a:cubicBezTo>
                <a:lnTo>
                  <a:pt x="10143510" y="578409"/>
                </a:lnTo>
                <a:lnTo>
                  <a:pt x="10143739" y="542145"/>
                </a:lnTo>
                <a:cubicBezTo>
                  <a:pt x="10145930" y="523820"/>
                  <a:pt x="10139130" y="518980"/>
                  <a:pt x="10120920" y="518980"/>
                </a:cubicBezTo>
                <a:close/>
                <a:moveTo>
                  <a:pt x="2965899" y="518980"/>
                </a:moveTo>
                <a:cubicBezTo>
                  <a:pt x="2960094" y="518461"/>
                  <a:pt x="2952948" y="520593"/>
                  <a:pt x="2947532" y="519672"/>
                </a:cubicBezTo>
                <a:cubicBezTo>
                  <a:pt x="2935777" y="517712"/>
                  <a:pt x="2927939" y="520133"/>
                  <a:pt x="2928631" y="535575"/>
                </a:cubicBezTo>
                <a:lnTo>
                  <a:pt x="2928515" y="535575"/>
                </a:lnTo>
                <a:cubicBezTo>
                  <a:pt x="2929783" y="562428"/>
                  <a:pt x="2930013" y="589399"/>
                  <a:pt x="2928515" y="616253"/>
                </a:cubicBezTo>
                <a:cubicBezTo>
                  <a:pt x="2927477" y="633541"/>
                  <a:pt x="2935085" y="635615"/>
                  <a:pt x="2949837" y="635846"/>
                </a:cubicBezTo>
                <a:cubicBezTo>
                  <a:pt x="2968968" y="636076"/>
                  <a:pt x="2979457" y="631350"/>
                  <a:pt x="2976461" y="609684"/>
                </a:cubicBezTo>
                <a:cubicBezTo>
                  <a:pt x="2975077" y="599425"/>
                  <a:pt x="2976229" y="588822"/>
                  <a:pt x="2976229" y="578450"/>
                </a:cubicBezTo>
                <a:cubicBezTo>
                  <a:pt x="2976229" y="563697"/>
                  <a:pt x="2976229" y="548944"/>
                  <a:pt x="2976229" y="534192"/>
                </a:cubicBezTo>
                <a:cubicBezTo>
                  <a:pt x="2976171" y="522668"/>
                  <a:pt x="2971705" y="519498"/>
                  <a:pt x="2965899" y="518980"/>
                </a:cubicBezTo>
                <a:close/>
                <a:moveTo>
                  <a:pt x="1748445" y="518980"/>
                </a:moveTo>
                <a:cubicBezTo>
                  <a:pt x="1729543" y="518980"/>
                  <a:pt x="1721821" y="523360"/>
                  <a:pt x="1723435" y="543527"/>
                </a:cubicBezTo>
                <a:cubicBezTo>
                  <a:pt x="1725279" y="565887"/>
                  <a:pt x="1724587" y="588476"/>
                  <a:pt x="1723780" y="610952"/>
                </a:cubicBezTo>
                <a:cubicBezTo>
                  <a:pt x="1723204" y="628238"/>
                  <a:pt x="1723551" y="640340"/>
                  <a:pt x="1747291" y="640571"/>
                </a:cubicBezTo>
                <a:cubicBezTo>
                  <a:pt x="1770573" y="640917"/>
                  <a:pt x="1772417" y="629737"/>
                  <a:pt x="1771149" y="612103"/>
                </a:cubicBezTo>
                <a:lnTo>
                  <a:pt x="1771035" y="578409"/>
                </a:lnTo>
                <a:lnTo>
                  <a:pt x="1771264" y="542145"/>
                </a:lnTo>
                <a:cubicBezTo>
                  <a:pt x="1773455" y="523820"/>
                  <a:pt x="1766655" y="518980"/>
                  <a:pt x="1748445" y="518980"/>
                </a:cubicBezTo>
                <a:close/>
                <a:moveTo>
                  <a:pt x="6629577" y="518865"/>
                </a:moveTo>
                <a:cubicBezTo>
                  <a:pt x="6614248" y="518632"/>
                  <a:pt x="6605605" y="520477"/>
                  <a:pt x="6606872" y="539378"/>
                </a:cubicBezTo>
                <a:cubicBezTo>
                  <a:pt x="6608600" y="565196"/>
                  <a:pt x="6607102" y="591242"/>
                  <a:pt x="6607448" y="617175"/>
                </a:cubicBezTo>
                <a:cubicBezTo>
                  <a:pt x="6607564" y="623283"/>
                  <a:pt x="6604452" y="630658"/>
                  <a:pt x="6614248" y="634232"/>
                </a:cubicBezTo>
                <a:cubicBezTo>
                  <a:pt x="6640408" y="643684"/>
                  <a:pt x="6657697" y="630198"/>
                  <a:pt x="6654472" y="602654"/>
                </a:cubicBezTo>
                <a:cubicBezTo>
                  <a:pt x="6653550" y="595046"/>
                  <a:pt x="6651013" y="590089"/>
                  <a:pt x="6644096" y="586287"/>
                </a:cubicBezTo>
                <a:cubicBezTo>
                  <a:pt x="6637988" y="582945"/>
                  <a:pt x="6635108" y="574646"/>
                  <a:pt x="6642945" y="572687"/>
                </a:cubicBezTo>
                <a:cubicBezTo>
                  <a:pt x="6658849" y="568653"/>
                  <a:pt x="6652511" y="556781"/>
                  <a:pt x="6654472" y="548484"/>
                </a:cubicBezTo>
                <a:lnTo>
                  <a:pt x="6654701" y="548484"/>
                </a:lnTo>
                <a:cubicBezTo>
                  <a:pt x="6654701" y="545257"/>
                  <a:pt x="6654355" y="542605"/>
                  <a:pt x="6654701" y="540070"/>
                </a:cubicBezTo>
                <a:cubicBezTo>
                  <a:pt x="6657814" y="519094"/>
                  <a:pt x="6645021" y="518980"/>
                  <a:pt x="6629577" y="518865"/>
                </a:cubicBezTo>
                <a:close/>
                <a:moveTo>
                  <a:pt x="8781686" y="518749"/>
                </a:moveTo>
                <a:cubicBezTo>
                  <a:pt x="8756560" y="520133"/>
                  <a:pt x="8731320" y="519672"/>
                  <a:pt x="8706195" y="518865"/>
                </a:cubicBezTo>
                <a:cubicBezTo>
                  <a:pt x="8692711" y="518519"/>
                  <a:pt x="8687525" y="523128"/>
                  <a:pt x="8688100" y="536843"/>
                </a:cubicBezTo>
                <a:cubicBezTo>
                  <a:pt x="8688908" y="555054"/>
                  <a:pt x="8687984" y="573264"/>
                  <a:pt x="8688330" y="591472"/>
                </a:cubicBezTo>
                <a:cubicBezTo>
                  <a:pt x="8689252" y="646447"/>
                  <a:pt x="8680148" y="638727"/>
                  <a:pt x="8737082" y="639073"/>
                </a:cubicBezTo>
                <a:cubicBezTo>
                  <a:pt x="8803237" y="639535"/>
                  <a:pt x="8803237" y="639188"/>
                  <a:pt x="8803237" y="574761"/>
                </a:cubicBezTo>
                <a:cubicBezTo>
                  <a:pt x="8803237" y="563468"/>
                  <a:pt x="8802316" y="552171"/>
                  <a:pt x="8803468" y="540992"/>
                </a:cubicBezTo>
                <a:lnTo>
                  <a:pt x="8803468" y="540877"/>
                </a:lnTo>
                <a:cubicBezTo>
                  <a:pt x="8805198" y="523935"/>
                  <a:pt x="8799089" y="517828"/>
                  <a:pt x="8781686" y="518749"/>
                </a:cubicBezTo>
                <a:close/>
                <a:moveTo>
                  <a:pt x="409211" y="518749"/>
                </a:moveTo>
                <a:cubicBezTo>
                  <a:pt x="384085" y="520133"/>
                  <a:pt x="358845" y="519672"/>
                  <a:pt x="333720" y="518865"/>
                </a:cubicBezTo>
                <a:cubicBezTo>
                  <a:pt x="320236" y="518519"/>
                  <a:pt x="315050" y="523128"/>
                  <a:pt x="315625" y="536843"/>
                </a:cubicBezTo>
                <a:cubicBezTo>
                  <a:pt x="316433" y="555054"/>
                  <a:pt x="315509" y="573264"/>
                  <a:pt x="315855" y="591472"/>
                </a:cubicBezTo>
                <a:cubicBezTo>
                  <a:pt x="316777" y="646447"/>
                  <a:pt x="307673" y="638727"/>
                  <a:pt x="364607" y="639073"/>
                </a:cubicBezTo>
                <a:cubicBezTo>
                  <a:pt x="430762" y="639535"/>
                  <a:pt x="430762" y="639188"/>
                  <a:pt x="430762" y="574761"/>
                </a:cubicBezTo>
                <a:cubicBezTo>
                  <a:pt x="430762" y="563468"/>
                  <a:pt x="429841" y="552171"/>
                  <a:pt x="430993" y="540992"/>
                </a:cubicBezTo>
                <a:lnTo>
                  <a:pt x="430993" y="540877"/>
                </a:lnTo>
                <a:cubicBezTo>
                  <a:pt x="432723" y="523935"/>
                  <a:pt x="426614" y="517828"/>
                  <a:pt x="409211" y="518749"/>
                </a:cubicBezTo>
                <a:close/>
                <a:moveTo>
                  <a:pt x="8910078" y="518632"/>
                </a:moveTo>
                <a:cubicBezTo>
                  <a:pt x="8893019" y="519787"/>
                  <a:pt x="8884145" y="522668"/>
                  <a:pt x="8886335" y="541684"/>
                </a:cubicBezTo>
                <a:cubicBezTo>
                  <a:pt x="8887603" y="552747"/>
                  <a:pt x="8886565" y="564043"/>
                  <a:pt x="8886565" y="575338"/>
                </a:cubicBezTo>
                <a:cubicBezTo>
                  <a:pt x="8886565" y="589167"/>
                  <a:pt x="8887487" y="603115"/>
                  <a:pt x="8886335" y="616828"/>
                </a:cubicBezTo>
                <a:cubicBezTo>
                  <a:pt x="8884721" y="636076"/>
                  <a:pt x="8896938" y="635039"/>
                  <a:pt x="8909616" y="634577"/>
                </a:cubicBezTo>
                <a:cubicBezTo>
                  <a:pt x="8921718" y="634001"/>
                  <a:pt x="8936470" y="639073"/>
                  <a:pt x="8935317" y="616945"/>
                </a:cubicBezTo>
                <a:lnTo>
                  <a:pt x="8935432" y="617060"/>
                </a:lnTo>
                <a:cubicBezTo>
                  <a:pt x="8934395" y="594699"/>
                  <a:pt x="8933704" y="571765"/>
                  <a:pt x="8937161" y="549751"/>
                </a:cubicBezTo>
                <a:cubicBezTo>
                  <a:pt x="8940964" y="525895"/>
                  <a:pt x="8935663" y="516906"/>
                  <a:pt x="8910078" y="518632"/>
                </a:cubicBezTo>
                <a:close/>
                <a:moveTo>
                  <a:pt x="537603" y="518632"/>
                </a:moveTo>
                <a:cubicBezTo>
                  <a:pt x="520544" y="519787"/>
                  <a:pt x="511670" y="522668"/>
                  <a:pt x="513860" y="541684"/>
                </a:cubicBezTo>
                <a:cubicBezTo>
                  <a:pt x="515128" y="552747"/>
                  <a:pt x="514090" y="564043"/>
                  <a:pt x="514090" y="575338"/>
                </a:cubicBezTo>
                <a:cubicBezTo>
                  <a:pt x="514090" y="589167"/>
                  <a:pt x="515012" y="603115"/>
                  <a:pt x="513860" y="616828"/>
                </a:cubicBezTo>
                <a:cubicBezTo>
                  <a:pt x="512246" y="636076"/>
                  <a:pt x="524463" y="635039"/>
                  <a:pt x="537141" y="634577"/>
                </a:cubicBezTo>
                <a:cubicBezTo>
                  <a:pt x="549243" y="634001"/>
                  <a:pt x="563995" y="639073"/>
                  <a:pt x="562842" y="616945"/>
                </a:cubicBezTo>
                <a:lnTo>
                  <a:pt x="562957" y="617060"/>
                </a:lnTo>
                <a:cubicBezTo>
                  <a:pt x="561920" y="594699"/>
                  <a:pt x="561229" y="571765"/>
                  <a:pt x="564686" y="549751"/>
                </a:cubicBezTo>
                <a:cubicBezTo>
                  <a:pt x="568489" y="525895"/>
                  <a:pt x="563188" y="516906"/>
                  <a:pt x="537603" y="518632"/>
                </a:cubicBezTo>
                <a:close/>
                <a:moveTo>
                  <a:pt x="6500724" y="518519"/>
                </a:moveTo>
                <a:cubicBezTo>
                  <a:pt x="6477328" y="517366"/>
                  <a:pt x="6467531" y="524050"/>
                  <a:pt x="6471332" y="548138"/>
                </a:cubicBezTo>
                <a:cubicBezTo>
                  <a:pt x="6472833" y="557359"/>
                  <a:pt x="6471565" y="567040"/>
                  <a:pt x="6471565" y="576605"/>
                </a:cubicBezTo>
                <a:cubicBezTo>
                  <a:pt x="6471565" y="589513"/>
                  <a:pt x="6472833" y="602654"/>
                  <a:pt x="6471219" y="615446"/>
                </a:cubicBezTo>
                <a:cubicBezTo>
                  <a:pt x="6468223" y="638495"/>
                  <a:pt x="6483552" y="635500"/>
                  <a:pt x="6497150" y="635154"/>
                </a:cubicBezTo>
                <a:cubicBezTo>
                  <a:pt x="6510057" y="634808"/>
                  <a:pt x="6525851" y="640224"/>
                  <a:pt x="6524120" y="616367"/>
                </a:cubicBezTo>
                <a:cubicBezTo>
                  <a:pt x="6522390" y="591472"/>
                  <a:pt x="6522390" y="566233"/>
                  <a:pt x="6524120" y="541222"/>
                </a:cubicBezTo>
                <a:cubicBezTo>
                  <a:pt x="6525389" y="522207"/>
                  <a:pt x="6517896" y="519326"/>
                  <a:pt x="6500724" y="518519"/>
                </a:cubicBezTo>
                <a:close/>
                <a:moveTo>
                  <a:pt x="10264250" y="518490"/>
                </a:moveTo>
                <a:cubicBezTo>
                  <a:pt x="10257869" y="518893"/>
                  <a:pt x="10250348" y="520651"/>
                  <a:pt x="10244700" y="519672"/>
                </a:cubicBezTo>
                <a:cubicBezTo>
                  <a:pt x="10231792" y="517366"/>
                  <a:pt x="10225569" y="522207"/>
                  <a:pt x="10226721" y="536497"/>
                </a:cubicBezTo>
                <a:cubicBezTo>
                  <a:pt x="10227874" y="550327"/>
                  <a:pt x="10226952" y="564274"/>
                  <a:pt x="10226952" y="578104"/>
                </a:cubicBezTo>
                <a:cubicBezTo>
                  <a:pt x="10226952" y="593662"/>
                  <a:pt x="10227182" y="609337"/>
                  <a:pt x="10226952" y="624897"/>
                </a:cubicBezTo>
                <a:cubicBezTo>
                  <a:pt x="10226837" y="634232"/>
                  <a:pt x="10230063" y="638380"/>
                  <a:pt x="10240206" y="639649"/>
                </a:cubicBezTo>
                <a:cubicBezTo>
                  <a:pt x="10274666" y="644027"/>
                  <a:pt x="10281352" y="638380"/>
                  <a:pt x="10279507" y="603919"/>
                </a:cubicBezTo>
                <a:cubicBezTo>
                  <a:pt x="10279046" y="595737"/>
                  <a:pt x="10278470" y="589053"/>
                  <a:pt x="10269595" y="585018"/>
                </a:cubicBezTo>
                <a:cubicBezTo>
                  <a:pt x="10264986" y="582945"/>
                  <a:pt x="10261758" y="576952"/>
                  <a:pt x="10268674" y="573033"/>
                </a:cubicBezTo>
                <a:lnTo>
                  <a:pt x="10268558" y="573033"/>
                </a:lnTo>
                <a:cubicBezTo>
                  <a:pt x="10290110" y="560701"/>
                  <a:pt x="10279507" y="540070"/>
                  <a:pt x="10276971" y="525434"/>
                </a:cubicBezTo>
                <a:cubicBezTo>
                  <a:pt x="10275877" y="519037"/>
                  <a:pt x="10270633" y="518086"/>
                  <a:pt x="10264250" y="518490"/>
                </a:cubicBezTo>
                <a:close/>
                <a:moveTo>
                  <a:pt x="1891775" y="518490"/>
                </a:moveTo>
                <a:cubicBezTo>
                  <a:pt x="1885394" y="518893"/>
                  <a:pt x="1877873" y="520651"/>
                  <a:pt x="1872225" y="519672"/>
                </a:cubicBezTo>
                <a:cubicBezTo>
                  <a:pt x="1859317" y="517366"/>
                  <a:pt x="1853094" y="522207"/>
                  <a:pt x="1854246" y="536497"/>
                </a:cubicBezTo>
                <a:cubicBezTo>
                  <a:pt x="1855399" y="550327"/>
                  <a:pt x="1854477" y="564274"/>
                  <a:pt x="1854477" y="578104"/>
                </a:cubicBezTo>
                <a:cubicBezTo>
                  <a:pt x="1854477" y="593662"/>
                  <a:pt x="1854707" y="609337"/>
                  <a:pt x="1854477" y="624897"/>
                </a:cubicBezTo>
                <a:cubicBezTo>
                  <a:pt x="1854362" y="634232"/>
                  <a:pt x="1857588" y="638380"/>
                  <a:pt x="1867731" y="639649"/>
                </a:cubicBezTo>
                <a:cubicBezTo>
                  <a:pt x="1902191" y="644027"/>
                  <a:pt x="1908877" y="638380"/>
                  <a:pt x="1907032" y="603919"/>
                </a:cubicBezTo>
                <a:cubicBezTo>
                  <a:pt x="1906571" y="595737"/>
                  <a:pt x="1905995" y="589053"/>
                  <a:pt x="1897120" y="585018"/>
                </a:cubicBezTo>
                <a:cubicBezTo>
                  <a:pt x="1892511" y="582945"/>
                  <a:pt x="1889283" y="576952"/>
                  <a:pt x="1896199" y="573033"/>
                </a:cubicBezTo>
                <a:lnTo>
                  <a:pt x="1896083" y="573033"/>
                </a:lnTo>
                <a:cubicBezTo>
                  <a:pt x="1917635" y="560701"/>
                  <a:pt x="1907032" y="540070"/>
                  <a:pt x="1904496" y="525434"/>
                </a:cubicBezTo>
                <a:cubicBezTo>
                  <a:pt x="1903402" y="519037"/>
                  <a:pt x="1898158" y="518086"/>
                  <a:pt x="1891775" y="518490"/>
                </a:cubicBezTo>
                <a:close/>
                <a:moveTo>
                  <a:pt x="5363757" y="518404"/>
                </a:moveTo>
                <a:cubicBezTo>
                  <a:pt x="5340476" y="516213"/>
                  <a:pt x="5330335" y="523475"/>
                  <a:pt x="5334253" y="547792"/>
                </a:cubicBezTo>
                <a:cubicBezTo>
                  <a:pt x="5335752" y="557129"/>
                  <a:pt x="5334485" y="566809"/>
                  <a:pt x="5334485" y="576376"/>
                </a:cubicBezTo>
                <a:cubicBezTo>
                  <a:pt x="5334485" y="590206"/>
                  <a:pt x="5334023" y="604150"/>
                  <a:pt x="5334601" y="617981"/>
                </a:cubicBezTo>
                <a:cubicBezTo>
                  <a:pt x="5334945" y="626395"/>
                  <a:pt x="5330565" y="640109"/>
                  <a:pt x="5347623" y="635384"/>
                </a:cubicBezTo>
                <a:cubicBezTo>
                  <a:pt x="5359952" y="632042"/>
                  <a:pt x="5381967" y="645989"/>
                  <a:pt x="5381505" y="617405"/>
                </a:cubicBezTo>
                <a:cubicBezTo>
                  <a:pt x="5381045" y="590550"/>
                  <a:pt x="5380929" y="563583"/>
                  <a:pt x="5381737" y="536729"/>
                </a:cubicBezTo>
                <a:cubicBezTo>
                  <a:pt x="5382198" y="523128"/>
                  <a:pt x="5376898" y="519787"/>
                  <a:pt x="5363757" y="518519"/>
                </a:cubicBezTo>
                <a:close/>
                <a:moveTo>
                  <a:pt x="7760016" y="518302"/>
                </a:moveTo>
                <a:cubicBezTo>
                  <a:pt x="7754152" y="518692"/>
                  <a:pt x="7749599" y="521688"/>
                  <a:pt x="7749485" y="533155"/>
                </a:cubicBezTo>
                <a:cubicBezTo>
                  <a:pt x="7749253" y="563468"/>
                  <a:pt x="7749485" y="593778"/>
                  <a:pt x="7749485" y="624090"/>
                </a:cubicBezTo>
                <a:cubicBezTo>
                  <a:pt x="7749485" y="633425"/>
                  <a:pt x="7753402" y="637805"/>
                  <a:pt x="7763084" y="639302"/>
                </a:cubicBezTo>
                <a:cubicBezTo>
                  <a:pt x="7790515" y="643452"/>
                  <a:pt x="7796508" y="638842"/>
                  <a:pt x="7796508" y="610836"/>
                </a:cubicBezTo>
                <a:cubicBezTo>
                  <a:pt x="7796508" y="600464"/>
                  <a:pt x="7796508" y="590089"/>
                  <a:pt x="7796508" y="579717"/>
                </a:cubicBezTo>
                <a:lnTo>
                  <a:pt x="7796393" y="579717"/>
                </a:lnTo>
                <a:cubicBezTo>
                  <a:pt x="7796393" y="564966"/>
                  <a:pt x="7795469" y="550214"/>
                  <a:pt x="7796623" y="535575"/>
                </a:cubicBezTo>
                <a:cubicBezTo>
                  <a:pt x="7797776" y="520823"/>
                  <a:pt x="7790860" y="516673"/>
                  <a:pt x="7778413" y="519094"/>
                </a:cubicBezTo>
                <a:cubicBezTo>
                  <a:pt x="7773055" y="520132"/>
                  <a:pt x="7765880" y="517913"/>
                  <a:pt x="7760016" y="518302"/>
                </a:cubicBezTo>
                <a:close/>
                <a:moveTo>
                  <a:pt x="11121714" y="518288"/>
                </a:moveTo>
                <a:cubicBezTo>
                  <a:pt x="11113762" y="517856"/>
                  <a:pt x="11106386" y="518577"/>
                  <a:pt x="11101027" y="523820"/>
                </a:cubicBezTo>
                <a:cubicBezTo>
                  <a:pt x="11095149" y="529583"/>
                  <a:pt x="11101949" y="547907"/>
                  <a:pt x="11102640" y="560701"/>
                </a:cubicBezTo>
                <a:cubicBezTo>
                  <a:pt x="11103101" y="569344"/>
                  <a:pt x="11102871" y="577989"/>
                  <a:pt x="11102871" y="586632"/>
                </a:cubicBezTo>
                <a:cubicBezTo>
                  <a:pt x="11103332" y="621670"/>
                  <a:pt x="11120886" y="639266"/>
                  <a:pt x="11155541" y="639417"/>
                </a:cubicBezTo>
                <a:lnTo>
                  <a:pt x="11155426" y="639649"/>
                </a:lnTo>
                <a:cubicBezTo>
                  <a:pt x="11196998" y="639802"/>
                  <a:pt x="11217778" y="619326"/>
                  <a:pt x="11217778" y="578220"/>
                </a:cubicBezTo>
                <a:cubicBezTo>
                  <a:pt x="11217778" y="539186"/>
                  <a:pt x="11198104" y="519672"/>
                  <a:pt x="11158768" y="519672"/>
                </a:cubicBezTo>
                <a:cubicBezTo>
                  <a:pt x="11154504" y="519672"/>
                  <a:pt x="11150124" y="519326"/>
                  <a:pt x="11145860" y="519672"/>
                </a:cubicBezTo>
                <a:cubicBezTo>
                  <a:pt x="11138196" y="520305"/>
                  <a:pt x="11129668" y="518720"/>
                  <a:pt x="11121714" y="518288"/>
                </a:cubicBezTo>
                <a:close/>
                <a:moveTo>
                  <a:pt x="6208559" y="518288"/>
                </a:moveTo>
                <a:cubicBezTo>
                  <a:pt x="6208097" y="556207"/>
                  <a:pt x="6207752" y="594124"/>
                  <a:pt x="6207408" y="632042"/>
                </a:cubicBezTo>
                <a:cubicBezTo>
                  <a:pt x="6222849" y="631927"/>
                  <a:pt x="6238178" y="631927"/>
                  <a:pt x="6253508" y="631927"/>
                </a:cubicBezTo>
                <a:cubicBezTo>
                  <a:pt x="6253508" y="608530"/>
                  <a:pt x="6253736" y="585134"/>
                  <a:pt x="6253736" y="561738"/>
                </a:cubicBezTo>
                <a:lnTo>
                  <a:pt x="6253736" y="561623"/>
                </a:lnTo>
                <a:cubicBezTo>
                  <a:pt x="6253819" y="531657"/>
                  <a:pt x="6238757" y="517213"/>
                  <a:pt x="6208559" y="518288"/>
                </a:cubicBezTo>
                <a:close/>
                <a:moveTo>
                  <a:pt x="2749239" y="518288"/>
                </a:moveTo>
                <a:cubicBezTo>
                  <a:pt x="2741287" y="517856"/>
                  <a:pt x="2733911" y="518577"/>
                  <a:pt x="2728552" y="523820"/>
                </a:cubicBezTo>
                <a:cubicBezTo>
                  <a:pt x="2722674" y="529583"/>
                  <a:pt x="2729474" y="547907"/>
                  <a:pt x="2730165" y="560701"/>
                </a:cubicBezTo>
                <a:cubicBezTo>
                  <a:pt x="2730626" y="569344"/>
                  <a:pt x="2730396" y="577989"/>
                  <a:pt x="2730396" y="586632"/>
                </a:cubicBezTo>
                <a:cubicBezTo>
                  <a:pt x="2730857" y="621670"/>
                  <a:pt x="2748411" y="639266"/>
                  <a:pt x="2783066" y="639417"/>
                </a:cubicBezTo>
                <a:lnTo>
                  <a:pt x="2782951" y="639649"/>
                </a:lnTo>
                <a:cubicBezTo>
                  <a:pt x="2824523" y="639802"/>
                  <a:pt x="2845303" y="619326"/>
                  <a:pt x="2845303" y="578220"/>
                </a:cubicBezTo>
                <a:cubicBezTo>
                  <a:pt x="2845303" y="539186"/>
                  <a:pt x="2825629" y="519672"/>
                  <a:pt x="2786293" y="519672"/>
                </a:cubicBezTo>
                <a:cubicBezTo>
                  <a:pt x="2782029" y="519672"/>
                  <a:pt x="2777649" y="519326"/>
                  <a:pt x="2773385" y="519672"/>
                </a:cubicBezTo>
                <a:cubicBezTo>
                  <a:pt x="2765721" y="520305"/>
                  <a:pt x="2757193" y="518720"/>
                  <a:pt x="2749239" y="518288"/>
                </a:cubicBezTo>
                <a:close/>
                <a:moveTo>
                  <a:pt x="8845074" y="518173"/>
                </a:moveTo>
                <a:cubicBezTo>
                  <a:pt x="8822716" y="518173"/>
                  <a:pt x="8815686" y="524857"/>
                  <a:pt x="8818682" y="546064"/>
                </a:cubicBezTo>
                <a:cubicBezTo>
                  <a:pt x="8820064" y="555513"/>
                  <a:pt x="8818912" y="565196"/>
                  <a:pt x="8818912" y="574761"/>
                </a:cubicBezTo>
                <a:cubicBezTo>
                  <a:pt x="8818912" y="589513"/>
                  <a:pt x="8819604" y="604267"/>
                  <a:pt x="8818682" y="619019"/>
                </a:cubicBezTo>
                <a:cubicBezTo>
                  <a:pt x="8817184" y="640801"/>
                  <a:pt x="8833204" y="634577"/>
                  <a:pt x="8843461" y="633885"/>
                </a:cubicBezTo>
                <a:cubicBezTo>
                  <a:pt x="8853950" y="633194"/>
                  <a:pt x="8871812" y="643106"/>
                  <a:pt x="8871122" y="619133"/>
                </a:cubicBezTo>
                <a:lnTo>
                  <a:pt x="8871236" y="619019"/>
                </a:lnTo>
                <a:cubicBezTo>
                  <a:pt x="8870544" y="594699"/>
                  <a:pt x="8869738" y="570266"/>
                  <a:pt x="8871582" y="546064"/>
                </a:cubicBezTo>
                <a:cubicBezTo>
                  <a:pt x="8873196" y="524972"/>
                  <a:pt x="8867548" y="518173"/>
                  <a:pt x="8845074" y="518173"/>
                </a:cubicBezTo>
                <a:close/>
                <a:moveTo>
                  <a:pt x="472599" y="518173"/>
                </a:moveTo>
                <a:cubicBezTo>
                  <a:pt x="450241" y="518173"/>
                  <a:pt x="443211" y="524857"/>
                  <a:pt x="446207" y="546064"/>
                </a:cubicBezTo>
                <a:cubicBezTo>
                  <a:pt x="447589" y="555513"/>
                  <a:pt x="446437" y="565196"/>
                  <a:pt x="446437" y="574761"/>
                </a:cubicBezTo>
                <a:cubicBezTo>
                  <a:pt x="446437" y="589513"/>
                  <a:pt x="447129" y="604267"/>
                  <a:pt x="446207" y="619019"/>
                </a:cubicBezTo>
                <a:cubicBezTo>
                  <a:pt x="444709" y="640801"/>
                  <a:pt x="460729" y="634577"/>
                  <a:pt x="470986" y="633885"/>
                </a:cubicBezTo>
                <a:cubicBezTo>
                  <a:pt x="481475" y="633194"/>
                  <a:pt x="499337" y="643106"/>
                  <a:pt x="498647" y="619133"/>
                </a:cubicBezTo>
                <a:lnTo>
                  <a:pt x="498761" y="619019"/>
                </a:lnTo>
                <a:cubicBezTo>
                  <a:pt x="498069" y="594699"/>
                  <a:pt x="497263" y="570266"/>
                  <a:pt x="499107" y="546064"/>
                </a:cubicBezTo>
                <a:cubicBezTo>
                  <a:pt x="500721" y="524972"/>
                  <a:pt x="495073" y="518173"/>
                  <a:pt x="472599" y="518173"/>
                </a:cubicBezTo>
                <a:close/>
                <a:moveTo>
                  <a:pt x="11395266" y="516788"/>
                </a:moveTo>
                <a:cubicBezTo>
                  <a:pt x="11383626" y="517712"/>
                  <a:pt x="11367952" y="511258"/>
                  <a:pt x="11368759" y="533731"/>
                </a:cubicBezTo>
                <a:cubicBezTo>
                  <a:pt x="11369796" y="560471"/>
                  <a:pt x="11369450" y="587323"/>
                  <a:pt x="11368759" y="614179"/>
                </a:cubicBezTo>
                <a:cubicBezTo>
                  <a:pt x="11368413" y="627778"/>
                  <a:pt x="11373599" y="631927"/>
                  <a:pt x="11386854" y="632503"/>
                </a:cubicBezTo>
                <a:cubicBezTo>
                  <a:pt x="11406562" y="633310"/>
                  <a:pt x="11421314" y="631927"/>
                  <a:pt x="11416473" y="605765"/>
                </a:cubicBezTo>
                <a:cubicBezTo>
                  <a:pt x="11414629" y="595737"/>
                  <a:pt x="11416128" y="585018"/>
                  <a:pt x="11416128" y="574646"/>
                </a:cubicBezTo>
                <a:cubicBezTo>
                  <a:pt x="11416128" y="560815"/>
                  <a:pt x="11415090" y="546870"/>
                  <a:pt x="11416358" y="533155"/>
                </a:cubicBezTo>
                <a:cubicBezTo>
                  <a:pt x="11418087" y="515292"/>
                  <a:pt x="11407022" y="515866"/>
                  <a:pt x="11395266" y="516788"/>
                </a:cubicBezTo>
                <a:close/>
                <a:moveTo>
                  <a:pt x="9829332" y="516788"/>
                </a:moveTo>
                <a:cubicBezTo>
                  <a:pt x="9828986" y="548714"/>
                  <a:pt x="9829446" y="580755"/>
                  <a:pt x="9828294" y="612796"/>
                </a:cubicBezTo>
                <a:cubicBezTo>
                  <a:pt x="9827718" y="628353"/>
                  <a:pt x="9834632" y="631927"/>
                  <a:pt x="9848463" y="631697"/>
                </a:cubicBezTo>
                <a:cubicBezTo>
                  <a:pt x="9861947" y="631465"/>
                  <a:pt x="9872090" y="630889"/>
                  <a:pt x="9871398" y="612796"/>
                </a:cubicBezTo>
                <a:cubicBezTo>
                  <a:pt x="9870130" y="580870"/>
                  <a:pt x="9870592" y="548829"/>
                  <a:pt x="9870362" y="516788"/>
                </a:cubicBezTo>
                <a:cubicBezTo>
                  <a:pt x="9856761" y="516788"/>
                  <a:pt x="9843046" y="516788"/>
                  <a:pt x="9829332" y="516788"/>
                </a:cubicBezTo>
                <a:close/>
                <a:moveTo>
                  <a:pt x="3022791" y="516788"/>
                </a:moveTo>
                <a:cubicBezTo>
                  <a:pt x="3011151" y="517712"/>
                  <a:pt x="2995477" y="511258"/>
                  <a:pt x="2996284" y="533731"/>
                </a:cubicBezTo>
                <a:cubicBezTo>
                  <a:pt x="2997321" y="560471"/>
                  <a:pt x="2996975" y="587323"/>
                  <a:pt x="2996284" y="614179"/>
                </a:cubicBezTo>
                <a:cubicBezTo>
                  <a:pt x="2995938" y="627778"/>
                  <a:pt x="3001124" y="631927"/>
                  <a:pt x="3014379" y="632503"/>
                </a:cubicBezTo>
                <a:cubicBezTo>
                  <a:pt x="3034087" y="633310"/>
                  <a:pt x="3048839" y="631927"/>
                  <a:pt x="3043998" y="605765"/>
                </a:cubicBezTo>
                <a:cubicBezTo>
                  <a:pt x="3042154" y="595737"/>
                  <a:pt x="3043653" y="585018"/>
                  <a:pt x="3043653" y="574646"/>
                </a:cubicBezTo>
                <a:cubicBezTo>
                  <a:pt x="3043653" y="560815"/>
                  <a:pt x="3042615" y="546870"/>
                  <a:pt x="3043883" y="533155"/>
                </a:cubicBezTo>
                <a:cubicBezTo>
                  <a:pt x="3045612" y="515292"/>
                  <a:pt x="3034547" y="515866"/>
                  <a:pt x="3022791" y="516788"/>
                </a:cubicBezTo>
                <a:close/>
                <a:moveTo>
                  <a:pt x="1456857" y="516788"/>
                </a:moveTo>
                <a:cubicBezTo>
                  <a:pt x="1456511" y="548714"/>
                  <a:pt x="1456971" y="580755"/>
                  <a:pt x="1455819" y="612796"/>
                </a:cubicBezTo>
                <a:cubicBezTo>
                  <a:pt x="1455243" y="628353"/>
                  <a:pt x="1462157" y="631927"/>
                  <a:pt x="1475988" y="631697"/>
                </a:cubicBezTo>
                <a:cubicBezTo>
                  <a:pt x="1489472" y="631465"/>
                  <a:pt x="1499615" y="630889"/>
                  <a:pt x="1498923" y="612796"/>
                </a:cubicBezTo>
                <a:cubicBezTo>
                  <a:pt x="1497655" y="580870"/>
                  <a:pt x="1498117" y="548829"/>
                  <a:pt x="1497887" y="516788"/>
                </a:cubicBezTo>
                <a:cubicBezTo>
                  <a:pt x="1484286" y="516788"/>
                  <a:pt x="1470571" y="516788"/>
                  <a:pt x="1456857" y="516788"/>
                </a:cubicBezTo>
                <a:close/>
                <a:moveTo>
                  <a:pt x="11474099" y="516673"/>
                </a:moveTo>
                <a:cubicBezTo>
                  <a:pt x="11446092" y="509989"/>
                  <a:pt x="11436988" y="516906"/>
                  <a:pt x="11436988" y="545372"/>
                </a:cubicBezTo>
                <a:cubicBezTo>
                  <a:pt x="11436988" y="554822"/>
                  <a:pt x="11436988" y="564390"/>
                  <a:pt x="11436988" y="573839"/>
                </a:cubicBezTo>
                <a:cubicBezTo>
                  <a:pt x="11436988" y="585941"/>
                  <a:pt x="11438256" y="598273"/>
                  <a:pt x="11436758" y="610144"/>
                </a:cubicBezTo>
                <a:cubicBezTo>
                  <a:pt x="11434338" y="629622"/>
                  <a:pt x="11443672" y="632272"/>
                  <a:pt x="11460500" y="632272"/>
                </a:cubicBezTo>
                <a:cubicBezTo>
                  <a:pt x="11477672" y="632157"/>
                  <a:pt x="11486778" y="628700"/>
                  <a:pt x="11484472" y="609451"/>
                </a:cubicBezTo>
                <a:cubicBezTo>
                  <a:pt x="11483204" y="599425"/>
                  <a:pt x="11485510" y="589399"/>
                  <a:pt x="11473177" y="583060"/>
                </a:cubicBezTo>
                <a:cubicBezTo>
                  <a:pt x="11466493" y="579602"/>
                  <a:pt x="11465917" y="573610"/>
                  <a:pt x="11475597" y="568308"/>
                </a:cubicBezTo>
                <a:lnTo>
                  <a:pt x="11475713" y="568193"/>
                </a:lnTo>
                <a:cubicBezTo>
                  <a:pt x="11493692" y="558279"/>
                  <a:pt x="11480900" y="540300"/>
                  <a:pt x="11483780" y="526240"/>
                </a:cubicBezTo>
                <a:cubicBezTo>
                  <a:pt x="11484934" y="520248"/>
                  <a:pt x="11479862" y="518057"/>
                  <a:pt x="11474099" y="516673"/>
                </a:cubicBezTo>
                <a:close/>
                <a:moveTo>
                  <a:pt x="3101624" y="516673"/>
                </a:moveTo>
                <a:cubicBezTo>
                  <a:pt x="3073617" y="509989"/>
                  <a:pt x="3064513" y="516906"/>
                  <a:pt x="3064513" y="545372"/>
                </a:cubicBezTo>
                <a:cubicBezTo>
                  <a:pt x="3064513" y="554822"/>
                  <a:pt x="3064513" y="564390"/>
                  <a:pt x="3064513" y="573839"/>
                </a:cubicBezTo>
                <a:cubicBezTo>
                  <a:pt x="3064513" y="585941"/>
                  <a:pt x="3065781" y="598273"/>
                  <a:pt x="3064283" y="610144"/>
                </a:cubicBezTo>
                <a:cubicBezTo>
                  <a:pt x="3061863" y="629622"/>
                  <a:pt x="3071197" y="632272"/>
                  <a:pt x="3088025" y="632272"/>
                </a:cubicBezTo>
                <a:cubicBezTo>
                  <a:pt x="3105197" y="632157"/>
                  <a:pt x="3114303" y="628700"/>
                  <a:pt x="3111997" y="609451"/>
                </a:cubicBezTo>
                <a:cubicBezTo>
                  <a:pt x="3110729" y="599425"/>
                  <a:pt x="3113035" y="589399"/>
                  <a:pt x="3100702" y="583060"/>
                </a:cubicBezTo>
                <a:cubicBezTo>
                  <a:pt x="3094018" y="579602"/>
                  <a:pt x="3093442" y="573610"/>
                  <a:pt x="3103122" y="568308"/>
                </a:cubicBezTo>
                <a:lnTo>
                  <a:pt x="3103238" y="568193"/>
                </a:lnTo>
                <a:cubicBezTo>
                  <a:pt x="3121217" y="558279"/>
                  <a:pt x="3108425" y="540300"/>
                  <a:pt x="3111305" y="526240"/>
                </a:cubicBezTo>
                <a:cubicBezTo>
                  <a:pt x="3112459" y="520248"/>
                  <a:pt x="3107387" y="518057"/>
                  <a:pt x="3101624" y="516673"/>
                </a:cubicBezTo>
                <a:close/>
                <a:moveTo>
                  <a:pt x="5204479" y="516660"/>
                </a:moveTo>
                <a:cubicBezTo>
                  <a:pt x="5200013" y="517913"/>
                  <a:pt x="5196929" y="521631"/>
                  <a:pt x="5197333" y="531426"/>
                </a:cubicBezTo>
                <a:cubicBezTo>
                  <a:pt x="5198485" y="560931"/>
                  <a:pt x="5198025" y="590435"/>
                  <a:pt x="5197449" y="619826"/>
                </a:cubicBezTo>
                <a:cubicBezTo>
                  <a:pt x="5197217" y="631927"/>
                  <a:pt x="5201597" y="636422"/>
                  <a:pt x="5213814" y="637229"/>
                </a:cubicBezTo>
                <a:lnTo>
                  <a:pt x="5213814" y="637112"/>
                </a:lnTo>
                <a:cubicBezTo>
                  <a:pt x="5235712" y="638727"/>
                  <a:pt x="5249083" y="633770"/>
                  <a:pt x="5245162" y="607724"/>
                </a:cubicBezTo>
                <a:cubicBezTo>
                  <a:pt x="5243550" y="596659"/>
                  <a:pt x="5244933" y="585250"/>
                  <a:pt x="5244933" y="573955"/>
                </a:cubicBezTo>
                <a:lnTo>
                  <a:pt x="5244819" y="573955"/>
                </a:lnTo>
                <a:cubicBezTo>
                  <a:pt x="5244819" y="560008"/>
                  <a:pt x="5244243" y="546179"/>
                  <a:pt x="5244933" y="532349"/>
                </a:cubicBezTo>
                <a:cubicBezTo>
                  <a:pt x="5245970" y="511717"/>
                  <a:pt x="5230986" y="516673"/>
                  <a:pt x="5219922" y="516673"/>
                </a:cubicBezTo>
                <a:cubicBezTo>
                  <a:pt x="5214794" y="516617"/>
                  <a:pt x="5208945" y="515407"/>
                  <a:pt x="5204479" y="516660"/>
                </a:cubicBezTo>
                <a:close/>
                <a:moveTo>
                  <a:pt x="5080237" y="516560"/>
                </a:moveTo>
                <a:cubicBezTo>
                  <a:pt x="5067443" y="516213"/>
                  <a:pt x="5061335" y="518980"/>
                  <a:pt x="5061910" y="533502"/>
                </a:cubicBezTo>
                <a:cubicBezTo>
                  <a:pt x="5062948" y="561163"/>
                  <a:pt x="5062718" y="588938"/>
                  <a:pt x="5061910" y="616598"/>
                </a:cubicBezTo>
                <a:cubicBezTo>
                  <a:pt x="5061567" y="629160"/>
                  <a:pt x="5066174" y="633194"/>
                  <a:pt x="5078393" y="632849"/>
                </a:cubicBezTo>
                <a:cubicBezTo>
                  <a:pt x="5111239" y="631812"/>
                  <a:pt x="5144087" y="631812"/>
                  <a:pt x="5176933" y="631350"/>
                </a:cubicBezTo>
                <a:lnTo>
                  <a:pt x="5177049" y="631465"/>
                </a:lnTo>
                <a:cubicBezTo>
                  <a:pt x="5176816" y="593317"/>
                  <a:pt x="5176590" y="555168"/>
                  <a:pt x="5176357" y="517021"/>
                </a:cubicBezTo>
                <a:cubicBezTo>
                  <a:pt x="5144316" y="516906"/>
                  <a:pt x="5112276" y="517251"/>
                  <a:pt x="5080237" y="516560"/>
                </a:cubicBezTo>
                <a:close/>
                <a:moveTo>
                  <a:pt x="11744144" y="516501"/>
                </a:moveTo>
                <a:cubicBezTo>
                  <a:pt x="11740470" y="515688"/>
                  <a:pt x="11735549" y="515983"/>
                  <a:pt x="11728922" y="517712"/>
                </a:cubicBezTo>
                <a:cubicBezTo>
                  <a:pt x="11706218" y="510682"/>
                  <a:pt x="11702299" y="522783"/>
                  <a:pt x="11702069" y="543298"/>
                </a:cubicBezTo>
                <a:cubicBezTo>
                  <a:pt x="11701723" y="563350"/>
                  <a:pt x="11707024" y="570843"/>
                  <a:pt x="11728232" y="569691"/>
                </a:cubicBezTo>
                <a:cubicBezTo>
                  <a:pt x="11746095" y="568653"/>
                  <a:pt x="11757850" y="568308"/>
                  <a:pt x="11756008" y="545026"/>
                </a:cubicBezTo>
                <a:cubicBezTo>
                  <a:pt x="11754970" y="531368"/>
                  <a:pt x="11755165" y="518943"/>
                  <a:pt x="11744144" y="516501"/>
                </a:cubicBezTo>
                <a:close/>
                <a:moveTo>
                  <a:pt x="3371669" y="516501"/>
                </a:moveTo>
                <a:cubicBezTo>
                  <a:pt x="3367995" y="515688"/>
                  <a:pt x="3363074" y="515983"/>
                  <a:pt x="3356447" y="517712"/>
                </a:cubicBezTo>
                <a:cubicBezTo>
                  <a:pt x="3333743" y="510682"/>
                  <a:pt x="3329824" y="522783"/>
                  <a:pt x="3329594" y="543298"/>
                </a:cubicBezTo>
                <a:cubicBezTo>
                  <a:pt x="3329248" y="563350"/>
                  <a:pt x="3334549" y="570843"/>
                  <a:pt x="3355757" y="569691"/>
                </a:cubicBezTo>
                <a:cubicBezTo>
                  <a:pt x="3373620" y="568653"/>
                  <a:pt x="3385375" y="568308"/>
                  <a:pt x="3383533" y="545026"/>
                </a:cubicBezTo>
                <a:cubicBezTo>
                  <a:pt x="3382495" y="531368"/>
                  <a:pt x="3382690" y="518943"/>
                  <a:pt x="3371669" y="516501"/>
                </a:cubicBezTo>
                <a:close/>
                <a:moveTo>
                  <a:pt x="11041772" y="516487"/>
                </a:moveTo>
                <a:cubicBezTo>
                  <a:pt x="11036744" y="517654"/>
                  <a:pt x="11033142" y="521400"/>
                  <a:pt x="11033374" y="531887"/>
                </a:cubicBezTo>
                <a:cubicBezTo>
                  <a:pt x="11034066" y="560471"/>
                  <a:pt x="11033834" y="589053"/>
                  <a:pt x="11033374" y="617636"/>
                </a:cubicBezTo>
                <a:cubicBezTo>
                  <a:pt x="11033258" y="625012"/>
                  <a:pt x="11034842" y="629506"/>
                  <a:pt x="11038228" y="632301"/>
                </a:cubicBezTo>
                <a:lnTo>
                  <a:pt x="11053840" y="636754"/>
                </a:lnTo>
                <a:lnTo>
                  <a:pt x="11053774" y="636767"/>
                </a:lnTo>
                <a:lnTo>
                  <a:pt x="11053889" y="636767"/>
                </a:lnTo>
                <a:lnTo>
                  <a:pt x="11053840" y="636754"/>
                </a:lnTo>
                <a:lnTo>
                  <a:pt x="11076564" y="631984"/>
                </a:lnTo>
                <a:cubicBezTo>
                  <a:pt x="11080944" y="627662"/>
                  <a:pt x="11082240" y="620401"/>
                  <a:pt x="11080858" y="609568"/>
                </a:cubicBezTo>
                <a:cubicBezTo>
                  <a:pt x="11079474" y="598503"/>
                  <a:pt x="11080628" y="587094"/>
                  <a:pt x="11080628" y="575798"/>
                </a:cubicBezTo>
                <a:cubicBezTo>
                  <a:pt x="11080628" y="561163"/>
                  <a:pt x="11079706" y="546294"/>
                  <a:pt x="11080858" y="531657"/>
                </a:cubicBezTo>
                <a:cubicBezTo>
                  <a:pt x="11082472" y="512524"/>
                  <a:pt x="11069332" y="516213"/>
                  <a:pt x="11058729" y="516560"/>
                </a:cubicBezTo>
                <a:cubicBezTo>
                  <a:pt x="11053255" y="516733"/>
                  <a:pt x="11046800" y="515321"/>
                  <a:pt x="11041772" y="516487"/>
                </a:cubicBezTo>
                <a:close/>
                <a:moveTo>
                  <a:pt x="2669297" y="516487"/>
                </a:moveTo>
                <a:cubicBezTo>
                  <a:pt x="2664269" y="517654"/>
                  <a:pt x="2660667" y="521400"/>
                  <a:pt x="2660899" y="531887"/>
                </a:cubicBezTo>
                <a:cubicBezTo>
                  <a:pt x="2661591" y="560471"/>
                  <a:pt x="2661359" y="589053"/>
                  <a:pt x="2660899" y="617636"/>
                </a:cubicBezTo>
                <a:cubicBezTo>
                  <a:pt x="2660783" y="625012"/>
                  <a:pt x="2662367" y="629506"/>
                  <a:pt x="2665753" y="632301"/>
                </a:cubicBezTo>
                <a:lnTo>
                  <a:pt x="2681365" y="636754"/>
                </a:lnTo>
                <a:lnTo>
                  <a:pt x="2681299" y="636767"/>
                </a:lnTo>
                <a:lnTo>
                  <a:pt x="2681414" y="636767"/>
                </a:lnTo>
                <a:lnTo>
                  <a:pt x="2681365" y="636754"/>
                </a:lnTo>
                <a:lnTo>
                  <a:pt x="2704089" y="631984"/>
                </a:lnTo>
                <a:cubicBezTo>
                  <a:pt x="2708469" y="627662"/>
                  <a:pt x="2709765" y="620401"/>
                  <a:pt x="2708383" y="609568"/>
                </a:cubicBezTo>
                <a:cubicBezTo>
                  <a:pt x="2706999" y="598503"/>
                  <a:pt x="2708153" y="587094"/>
                  <a:pt x="2708153" y="575798"/>
                </a:cubicBezTo>
                <a:cubicBezTo>
                  <a:pt x="2708153" y="561163"/>
                  <a:pt x="2707231" y="546294"/>
                  <a:pt x="2708383" y="531657"/>
                </a:cubicBezTo>
                <a:cubicBezTo>
                  <a:pt x="2709997" y="512524"/>
                  <a:pt x="2696857" y="516213"/>
                  <a:pt x="2686254" y="516560"/>
                </a:cubicBezTo>
                <a:cubicBezTo>
                  <a:pt x="2680780" y="516733"/>
                  <a:pt x="2674325" y="515321"/>
                  <a:pt x="2669297" y="516487"/>
                </a:cubicBezTo>
                <a:close/>
                <a:moveTo>
                  <a:pt x="7452853" y="516401"/>
                </a:moveTo>
                <a:cubicBezTo>
                  <a:pt x="7447380" y="515407"/>
                  <a:pt x="7440321" y="517309"/>
                  <a:pt x="7434845" y="517134"/>
                </a:cubicBezTo>
                <a:cubicBezTo>
                  <a:pt x="7423319" y="516673"/>
                  <a:pt x="7407530" y="511258"/>
                  <a:pt x="7409029" y="534077"/>
                </a:cubicBezTo>
                <a:lnTo>
                  <a:pt x="7408799" y="534077"/>
                </a:lnTo>
                <a:cubicBezTo>
                  <a:pt x="7410296" y="557359"/>
                  <a:pt x="7410642" y="580985"/>
                  <a:pt x="7408683" y="604267"/>
                </a:cubicBezTo>
                <a:cubicBezTo>
                  <a:pt x="7406838" y="626856"/>
                  <a:pt x="7413293" y="634693"/>
                  <a:pt x="7437035" y="633310"/>
                </a:cubicBezTo>
                <a:cubicBezTo>
                  <a:pt x="7455821" y="632272"/>
                  <a:pt x="7464235" y="628470"/>
                  <a:pt x="7461354" y="608416"/>
                </a:cubicBezTo>
                <a:cubicBezTo>
                  <a:pt x="7459855" y="597352"/>
                  <a:pt x="7461123" y="585941"/>
                  <a:pt x="7461123" y="574646"/>
                </a:cubicBezTo>
                <a:cubicBezTo>
                  <a:pt x="7461123" y="560815"/>
                  <a:pt x="7460317" y="546870"/>
                  <a:pt x="7461354" y="533040"/>
                </a:cubicBezTo>
                <a:cubicBezTo>
                  <a:pt x="7462217" y="521285"/>
                  <a:pt x="7458327" y="517395"/>
                  <a:pt x="7452853" y="516401"/>
                </a:cubicBezTo>
                <a:close/>
                <a:moveTo>
                  <a:pt x="10403929" y="516349"/>
                </a:moveTo>
                <a:cubicBezTo>
                  <a:pt x="10400443" y="515601"/>
                  <a:pt x="10395797" y="515925"/>
                  <a:pt x="10389574" y="517596"/>
                </a:cubicBezTo>
                <a:cubicBezTo>
                  <a:pt x="10370787" y="513909"/>
                  <a:pt x="10360645" y="517251"/>
                  <a:pt x="10361682" y="540416"/>
                </a:cubicBezTo>
                <a:cubicBezTo>
                  <a:pt x="10362604" y="560471"/>
                  <a:pt x="10363411" y="572227"/>
                  <a:pt x="10388998" y="570152"/>
                </a:cubicBezTo>
                <a:lnTo>
                  <a:pt x="10389112" y="570152"/>
                </a:lnTo>
                <a:cubicBezTo>
                  <a:pt x="10408014" y="568653"/>
                  <a:pt x="10416542" y="566117"/>
                  <a:pt x="10415274" y="544566"/>
                </a:cubicBezTo>
                <a:cubicBezTo>
                  <a:pt x="10414410" y="530477"/>
                  <a:pt x="10414388" y="518591"/>
                  <a:pt x="10403929" y="516349"/>
                </a:cubicBezTo>
                <a:close/>
                <a:moveTo>
                  <a:pt x="2031454" y="516349"/>
                </a:moveTo>
                <a:cubicBezTo>
                  <a:pt x="2027968" y="515601"/>
                  <a:pt x="2023322" y="515925"/>
                  <a:pt x="2017099" y="517596"/>
                </a:cubicBezTo>
                <a:cubicBezTo>
                  <a:pt x="1998312" y="513909"/>
                  <a:pt x="1988170" y="517251"/>
                  <a:pt x="1989207" y="540416"/>
                </a:cubicBezTo>
                <a:cubicBezTo>
                  <a:pt x="1990129" y="560471"/>
                  <a:pt x="1990936" y="572227"/>
                  <a:pt x="2016523" y="570152"/>
                </a:cubicBezTo>
                <a:lnTo>
                  <a:pt x="2016637" y="570152"/>
                </a:lnTo>
                <a:cubicBezTo>
                  <a:pt x="2035539" y="568653"/>
                  <a:pt x="2044067" y="566117"/>
                  <a:pt x="2042799" y="544566"/>
                </a:cubicBezTo>
                <a:cubicBezTo>
                  <a:pt x="2041935" y="530477"/>
                  <a:pt x="2041913" y="518591"/>
                  <a:pt x="2031454" y="516349"/>
                </a:cubicBezTo>
                <a:close/>
                <a:moveTo>
                  <a:pt x="8655786" y="516227"/>
                </a:moveTo>
                <a:cubicBezTo>
                  <a:pt x="8650326" y="515810"/>
                  <a:pt x="8643670" y="517885"/>
                  <a:pt x="8638656" y="517134"/>
                </a:cubicBezTo>
                <a:cubicBezTo>
                  <a:pt x="8628400" y="515637"/>
                  <a:pt x="8617796" y="514601"/>
                  <a:pt x="8618603" y="531657"/>
                </a:cubicBezTo>
                <a:cubicBezTo>
                  <a:pt x="8619756" y="558396"/>
                  <a:pt x="8620332" y="585480"/>
                  <a:pt x="8618374" y="612219"/>
                </a:cubicBezTo>
                <a:cubicBezTo>
                  <a:pt x="8616759" y="634001"/>
                  <a:pt x="8629322" y="635846"/>
                  <a:pt x="8645110" y="637229"/>
                </a:cubicBezTo>
                <a:cubicBezTo>
                  <a:pt x="8663552" y="638957"/>
                  <a:pt x="8667124" y="629045"/>
                  <a:pt x="8666202" y="613486"/>
                </a:cubicBezTo>
                <a:cubicBezTo>
                  <a:pt x="8665396" y="600577"/>
                  <a:pt x="8666087" y="587554"/>
                  <a:pt x="8666087" y="574532"/>
                </a:cubicBezTo>
                <a:cubicBezTo>
                  <a:pt x="8665972" y="574532"/>
                  <a:pt x="8665741" y="574532"/>
                  <a:pt x="8665741" y="574532"/>
                </a:cubicBezTo>
                <a:cubicBezTo>
                  <a:pt x="8665741" y="559779"/>
                  <a:pt x="8666087" y="545026"/>
                  <a:pt x="8665741" y="530274"/>
                </a:cubicBezTo>
                <a:cubicBezTo>
                  <a:pt x="8665511" y="519556"/>
                  <a:pt x="8661246" y="516646"/>
                  <a:pt x="8655786" y="516227"/>
                </a:cubicBezTo>
                <a:close/>
                <a:moveTo>
                  <a:pt x="283311" y="516227"/>
                </a:moveTo>
                <a:cubicBezTo>
                  <a:pt x="277851" y="515810"/>
                  <a:pt x="271195" y="517885"/>
                  <a:pt x="266181" y="517134"/>
                </a:cubicBezTo>
                <a:cubicBezTo>
                  <a:pt x="255925" y="515637"/>
                  <a:pt x="245321" y="514601"/>
                  <a:pt x="246128" y="531657"/>
                </a:cubicBezTo>
                <a:cubicBezTo>
                  <a:pt x="247281" y="558396"/>
                  <a:pt x="247857" y="585480"/>
                  <a:pt x="245899" y="612219"/>
                </a:cubicBezTo>
                <a:cubicBezTo>
                  <a:pt x="244284" y="634001"/>
                  <a:pt x="256847" y="635846"/>
                  <a:pt x="272635" y="637229"/>
                </a:cubicBezTo>
                <a:cubicBezTo>
                  <a:pt x="291077" y="638957"/>
                  <a:pt x="294649" y="629045"/>
                  <a:pt x="293727" y="613486"/>
                </a:cubicBezTo>
                <a:cubicBezTo>
                  <a:pt x="292921" y="600577"/>
                  <a:pt x="293612" y="587554"/>
                  <a:pt x="293612" y="574532"/>
                </a:cubicBezTo>
                <a:cubicBezTo>
                  <a:pt x="293497" y="574532"/>
                  <a:pt x="293266" y="574532"/>
                  <a:pt x="293266" y="574532"/>
                </a:cubicBezTo>
                <a:cubicBezTo>
                  <a:pt x="293266" y="559779"/>
                  <a:pt x="293612" y="545026"/>
                  <a:pt x="293266" y="530274"/>
                </a:cubicBezTo>
                <a:cubicBezTo>
                  <a:pt x="293036" y="519556"/>
                  <a:pt x="288771" y="516646"/>
                  <a:pt x="283311" y="516227"/>
                </a:cubicBezTo>
                <a:close/>
                <a:moveTo>
                  <a:pt x="11659542" y="516213"/>
                </a:moveTo>
                <a:cubicBezTo>
                  <a:pt x="11637526" y="514254"/>
                  <a:pt x="11635108" y="523704"/>
                  <a:pt x="11634416" y="542722"/>
                </a:cubicBezTo>
                <a:cubicBezTo>
                  <a:pt x="11633608" y="564850"/>
                  <a:pt x="11640409" y="569806"/>
                  <a:pt x="11661730" y="569806"/>
                </a:cubicBezTo>
                <a:cubicBezTo>
                  <a:pt x="11683858" y="569806"/>
                  <a:pt x="11692042" y="563350"/>
                  <a:pt x="11686395" y="540646"/>
                </a:cubicBezTo>
                <a:lnTo>
                  <a:pt x="11686395" y="540532"/>
                </a:lnTo>
                <a:cubicBezTo>
                  <a:pt x="11695153" y="514368"/>
                  <a:pt x="11676944" y="517828"/>
                  <a:pt x="11659542" y="516213"/>
                </a:cubicBezTo>
                <a:close/>
                <a:moveTo>
                  <a:pt x="10589882" y="516213"/>
                </a:moveTo>
                <a:cubicBezTo>
                  <a:pt x="10570750" y="517134"/>
                  <a:pt x="10564758" y="521745"/>
                  <a:pt x="10565218" y="541107"/>
                </a:cubicBezTo>
                <a:cubicBezTo>
                  <a:pt x="10565678" y="560123"/>
                  <a:pt x="10566948" y="570612"/>
                  <a:pt x="10591035" y="570266"/>
                </a:cubicBezTo>
                <a:lnTo>
                  <a:pt x="10591035" y="570152"/>
                </a:lnTo>
                <a:cubicBezTo>
                  <a:pt x="10612932" y="569921"/>
                  <a:pt x="10615238" y="560584"/>
                  <a:pt x="10612472" y="543644"/>
                </a:cubicBezTo>
                <a:cubicBezTo>
                  <a:pt x="10615698" y="526009"/>
                  <a:pt x="10613394" y="515176"/>
                  <a:pt x="10589882" y="516213"/>
                </a:cubicBezTo>
                <a:close/>
                <a:moveTo>
                  <a:pt x="3287067" y="516213"/>
                </a:moveTo>
                <a:cubicBezTo>
                  <a:pt x="3265051" y="514254"/>
                  <a:pt x="3262633" y="523704"/>
                  <a:pt x="3261941" y="542722"/>
                </a:cubicBezTo>
                <a:cubicBezTo>
                  <a:pt x="3261133" y="564850"/>
                  <a:pt x="3267934" y="569806"/>
                  <a:pt x="3289255" y="569806"/>
                </a:cubicBezTo>
                <a:cubicBezTo>
                  <a:pt x="3311383" y="569806"/>
                  <a:pt x="3319567" y="563350"/>
                  <a:pt x="3313920" y="540646"/>
                </a:cubicBezTo>
                <a:lnTo>
                  <a:pt x="3313920" y="540532"/>
                </a:lnTo>
                <a:cubicBezTo>
                  <a:pt x="3322678" y="514368"/>
                  <a:pt x="3304469" y="517828"/>
                  <a:pt x="3287067" y="516213"/>
                </a:cubicBezTo>
                <a:close/>
                <a:moveTo>
                  <a:pt x="2217407" y="516213"/>
                </a:moveTo>
                <a:cubicBezTo>
                  <a:pt x="2198275" y="517134"/>
                  <a:pt x="2192283" y="521745"/>
                  <a:pt x="2192743" y="541107"/>
                </a:cubicBezTo>
                <a:cubicBezTo>
                  <a:pt x="2193203" y="560123"/>
                  <a:pt x="2194473" y="570612"/>
                  <a:pt x="2218560" y="570266"/>
                </a:cubicBezTo>
                <a:lnTo>
                  <a:pt x="2218560" y="570152"/>
                </a:lnTo>
                <a:cubicBezTo>
                  <a:pt x="2240457" y="569921"/>
                  <a:pt x="2242763" y="560584"/>
                  <a:pt x="2239997" y="543644"/>
                </a:cubicBezTo>
                <a:cubicBezTo>
                  <a:pt x="2243223" y="526009"/>
                  <a:pt x="2240919" y="515176"/>
                  <a:pt x="2217407" y="516213"/>
                </a:cubicBezTo>
                <a:close/>
                <a:moveTo>
                  <a:pt x="10064778" y="516170"/>
                </a:moveTo>
                <a:cubicBezTo>
                  <a:pt x="10059202" y="515954"/>
                  <a:pt x="10052518" y="518173"/>
                  <a:pt x="10047504" y="517366"/>
                </a:cubicBezTo>
                <a:cubicBezTo>
                  <a:pt x="10038745" y="515984"/>
                  <a:pt x="10028142" y="514254"/>
                  <a:pt x="10028486" y="530043"/>
                </a:cubicBezTo>
                <a:cubicBezTo>
                  <a:pt x="10029179" y="560356"/>
                  <a:pt x="10029062" y="590666"/>
                  <a:pt x="10028486" y="620978"/>
                </a:cubicBezTo>
                <a:cubicBezTo>
                  <a:pt x="10028142" y="633541"/>
                  <a:pt x="10033558" y="636652"/>
                  <a:pt x="10045314" y="637574"/>
                </a:cubicBezTo>
                <a:cubicBezTo>
                  <a:pt x="10068364" y="639535"/>
                  <a:pt x="10079890" y="632619"/>
                  <a:pt x="10076087" y="607494"/>
                </a:cubicBezTo>
                <a:cubicBezTo>
                  <a:pt x="10074588" y="597352"/>
                  <a:pt x="10075856" y="586747"/>
                  <a:pt x="10075856" y="576376"/>
                </a:cubicBezTo>
                <a:lnTo>
                  <a:pt x="10075511" y="576376"/>
                </a:lnTo>
                <a:cubicBezTo>
                  <a:pt x="10075511" y="560701"/>
                  <a:pt x="10076202" y="545141"/>
                  <a:pt x="10075395" y="529583"/>
                </a:cubicBezTo>
                <a:cubicBezTo>
                  <a:pt x="10074819" y="519037"/>
                  <a:pt x="10070352" y="516386"/>
                  <a:pt x="10064778" y="516170"/>
                </a:cubicBezTo>
                <a:close/>
                <a:moveTo>
                  <a:pt x="1692303" y="516170"/>
                </a:moveTo>
                <a:cubicBezTo>
                  <a:pt x="1686727" y="515954"/>
                  <a:pt x="1680043" y="518173"/>
                  <a:pt x="1675029" y="517366"/>
                </a:cubicBezTo>
                <a:cubicBezTo>
                  <a:pt x="1666270" y="515984"/>
                  <a:pt x="1655667" y="514254"/>
                  <a:pt x="1656011" y="530043"/>
                </a:cubicBezTo>
                <a:cubicBezTo>
                  <a:pt x="1656704" y="560356"/>
                  <a:pt x="1656587" y="590666"/>
                  <a:pt x="1656011" y="620978"/>
                </a:cubicBezTo>
                <a:cubicBezTo>
                  <a:pt x="1655667" y="633541"/>
                  <a:pt x="1661083" y="636652"/>
                  <a:pt x="1672839" y="637574"/>
                </a:cubicBezTo>
                <a:cubicBezTo>
                  <a:pt x="1695889" y="639535"/>
                  <a:pt x="1707415" y="632619"/>
                  <a:pt x="1703612" y="607494"/>
                </a:cubicBezTo>
                <a:cubicBezTo>
                  <a:pt x="1702113" y="597352"/>
                  <a:pt x="1703381" y="586747"/>
                  <a:pt x="1703381" y="576376"/>
                </a:cubicBezTo>
                <a:lnTo>
                  <a:pt x="1703036" y="576376"/>
                </a:lnTo>
                <a:cubicBezTo>
                  <a:pt x="1703036" y="560701"/>
                  <a:pt x="1703727" y="545141"/>
                  <a:pt x="1702920" y="529583"/>
                </a:cubicBezTo>
                <a:cubicBezTo>
                  <a:pt x="1702344" y="519037"/>
                  <a:pt x="1697877" y="516386"/>
                  <a:pt x="1692303" y="516170"/>
                </a:cubicBezTo>
                <a:close/>
                <a:moveTo>
                  <a:pt x="10454921" y="516099"/>
                </a:moveTo>
                <a:cubicBezTo>
                  <a:pt x="10436250" y="517134"/>
                  <a:pt x="10428874" y="520708"/>
                  <a:pt x="10429566" y="540646"/>
                </a:cubicBezTo>
                <a:cubicBezTo>
                  <a:pt x="10430142" y="559201"/>
                  <a:pt x="10430718" y="570727"/>
                  <a:pt x="10455267" y="570152"/>
                </a:cubicBezTo>
                <a:lnTo>
                  <a:pt x="10455267" y="570037"/>
                </a:lnTo>
                <a:cubicBezTo>
                  <a:pt x="10476474" y="569461"/>
                  <a:pt x="10480622" y="561738"/>
                  <a:pt x="10477050" y="543067"/>
                </a:cubicBezTo>
                <a:cubicBezTo>
                  <a:pt x="10480276" y="526587"/>
                  <a:pt x="10479124" y="514829"/>
                  <a:pt x="10454921" y="516099"/>
                </a:cubicBezTo>
                <a:close/>
                <a:moveTo>
                  <a:pt x="10320767" y="516099"/>
                </a:moveTo>
                <a:cubicBezTo>
                  <a:pt x="10301521" y="516445"/>
                  <a:pt x="10293222" y="519787"/>
                  <a:pt x="10293798" y="541684"/>
                </a:cubicBezTo>
                <a:cubicBezTo>
                  <a:pt x="10294260" y="562428"/>
                  <a:pt x="10298294" y="571073"/>
                  <a:pt x="10320998" y="569806"/>
                </a:cubicBezTo>
                <a:cubicBezTo>
                  <a:pt x="10339554" y="568884"/>
                  <a:pt x="10352347" y="567271"/>
                  <a:pt x="10346585" y="544104"/>
                </a:cubicBezTo>
                <a:cubicBezTo>
                  <a:pt x="10351886" y="522207"/>
                  <a:pt x="10342550" y="515753"/>
                  <a:pt x="10320767" y="516213"/>
                </a:cubicBezTo>
                <a:close/>
                <a:moveTo>
                  <a:pt x="9316688" y="516099"/>
                </a:moveTo>
                <a:lnTo>
                  <a:pt x="9316572" y="516213"/>
                </a:lnTo>
                <a:cubicBezTo>
                  <a:pt x="9299285" y="517596"/>
                  <a:pt x="9284994" y="514829"/>
                  <a:pt x="9287068" y="540761"/>
                </a:cubicBezTo>
                <a:cubicBezTo>
                  <a:pt x="9288567" y="559088"/>
                  <a:pt x="9287644" y="571534"/>
                  <a:pt x="9312538" y="569575"/>
                </a:cubicBezTo>
                <a:cubicBezTo>
                  <a:pt x="9331324" y="568078"/>
                  <a:pt x="9346423" y="568884"/>
                  <a:pt x="9339162" y="542952"/>
                </a:cubicBezTo>
                <a:cubicBezTo>
                  <a:pt x="9343657" y="524626"/>
                  <a:pt x="9339969" y="514254"/>
                  <a:pt x="9316688" y="516099"/>
                </a:cubicBezTo>
                <a:close/>
                <a:moveTo>
                  <a:pt x="5291609" y="516099"/>
                </a:moveTo>
                <a:cubicBezTo>
                  <a:pt x="5278587" y="516213"/>
                  <a:pt x="5265217" y="513218"/>
                  <a:pt x="5266372" y="534538"/>
                </a:cubicBezTo>
                <a:cubicBezTo>
                  <a:pt x="5267753" y="559549"/>
                  <a:pt x="5267637" y="584788"/>
                  <a:pt x="5266372" y="609799"/>
                </a:cubicBezTo>
                <a:cubicBezTo>
                  <a:pt x="5265331" y="629507"/>
                  <a:pt x="5270979" y="636767"/>
                  <a:pt x="5292416" y="636997"/>
                </a:cubicBezTo>
                <a:cubicBezTo>
                  <a:pt x="5316044" y="637229"/>
                  <a:pt x="5314317" y="624320"/>
                  <a:pt x="5313851" y="608990"/>
                </a:cubicBezTo>
                <a:cubicBezTo>
                  <a:pt x="5313508" y="597696"/>
                  <a:pt x="5313851" y="586517"/>
                  <a:pt x="5313851" y="575223"/>
                </a:cubicBezTo>
                <a:lnTo>
                  <a:pt x="5313738" y="575223"/>
                </a:lnTo>
                <a:cubicBezTo>
                  <a:pt x="5313738" y="561392"/>
                  <a:pt x="5312472" y="547446"/>
                  <a:pt x="5314084" y="533731"/>
                </a:cubicBezTo>
                <a:cubicBezTo>
                  <a:pt x="5316388" y="514022"/>
                  <a:pt x="5304055" y="515984"/>
                  <a:pt x="5291609" y="516099"/>
                </a:cubicBezTo>
                <a:close/>
                <a:moveTo>
                  <a:pt x="2082446" y="516099"/>
                </a:moveTo>
                <a:cubicBezTo>
                  <a:pt x="2063775" y="517134"/>
                  <a:pt x="2056399" y="520708"/>
                  <a:pt x="2057091" y="540646"/>
                </a:cubicBezTo>
                <a:cubicBezTo>
                  <a:pt x="2057667" y="559201"/>
                  <a:pt x="2058243" y="570727"/>
                  <a:pt x="2082792" y="570152"/>
                </a:cubicBezTo>
                <a:lnTo>
                  <a:pt x="2082792" y="570037"/>
                </a:lnTo>
                <a:cubicBezTo>
                  <a:pt x="2103999" y="569461"/>
                  <a:pt x="2108147" y="561738"/>
                  <a:pt x="2104575" y="543067"/>
                </a:cubicBezTo>
                <a:cubicBezTo>
                  <a:pt x="2107801" y="526587"/>
                  <a:pt x="2106649" y="514829"/>
                  <a:pt x="2082446" y="516099"/>
                </a:cubicBezTo>
                <a:close/>
                <a:moveTo>
                  <a:pt x="1948292" y="516099"/>
                </a:moveTo>
                <a:cubicBezTo>
                  <a:pt x="1929046" y="516445"/>
                  <a:pt x="1920747" y="519787"/>
                  <a:pt x="1921323" y="541684"/>
                </a:cubicBezTo>
                <a:cubicBezTo>
                  <a:pt x="1921785" y="562428"/>
                  <a:pt x="1925819" y="571073"/>
                  <a:pt x="1948523" y="569806"/>
                </a:cubicBezTo>
                <a:cubicBezTo>
                  <a:pt x="1967079" y="568884"/>
                  <a:pt x="1979872" y="567271"/>
                  <a:pt x="1974110" y="544104"/>
                </a:cubicBezTo>
                <a:cubicBezTo>
                  <a:pt x="1979411" y="522207"/>
                  <a:pt x="1970075" y="515753"/>
                  <a:pt x="1948292" y="516213"/>
                </a:cubicBezTo>
                <a:close/>
                <a:moveTo>
                  <a:pt x="944213" y="516099"/>
                </a:moveTo>
                <a:lnTo>
                  <a:pt x="944097" y="516213"/>
                </a:lnTo>
                <a:cubicBezTo>
                  <a:pt x="926810" y="517596"/>
                  <a:pt x="912519" y="514829"/>
                  <a:pt x="914593" y="540761"/>
                </a:cubicBezTo>
                <a:cubicBezTo>
                  <a:pt x="916092" y="559088"/>
                  <a:pt x="915169" y="571534"/>
                  <a:pt x="940063" y="569575"/>
                </a:cubicBezTo>
                <a:cubicBezTo>
                  <a:pt x="958849" y="568078"/>
                  <a:pt x="973948" y="568884"/>
                  <a:pt x="966687" y="542952"/>
                </a:cubicBezTo>
                <a:cubicBezTo>
                  <a:pt x="971182" y="524626"/>
                  <a:pt x="967494" y="514254"/>
                  <a:pt x="944213" y="516099"/>
                </a:cubicBezTo>
                <a:close/>
                <a:moveTo>
                  <a:pt x="9057990" y="516098"/>
                </a:moveTo>
                <a:cubicBezTo>
                  <a:pt x="9053018" y="516300"/>
                  <a:pt x="9047054" y="517712"/>
                  <a:pt x="9042732" y="516906"/>
                </a:cubicBezTo>
                <a:cubicBezTo>
                  <a:pt x="9027404" y="514022"/>
                  <a:pt x="9020259" y="520016"/>
                  <a:pt x="9021757" y="536497"/>
                </a:cubicBezTo>
                <a:cubicBezTo>
                  <a:pt x="9022909" y="548484"/>
                  <a:pt x="9021987" y="560701"/>
                  <a:pt x="9021987" y="572803"/>
                </a:cubicBezTo>
                <a:cubicBezTo>
                  <a:pt x="9021872" y="572803"/>
                  <a:pt x="9021872" y="572803"/>
                  <a:pt x="9021872" y="572803"/>
                </a:cubicBezTo>
                <a:cubicBezTo>
                  <a:pt x="9021872" y="584097"/>
                  <a:pt x="9023255" y="595622"/>
                  <a:pt x="9021526" y="606572"/>
                </a:cubicBezTo>
                <a:cubicBezTo>
                  <a:pt x="9017032" y="634462"/>
                  <a:pt x="9036510" y="635384"/>
                  <a:pt x="9054604" y="636307"/>
                </a:cubicBezTo>
                <a:cubicBezTo>
                  <a:pt x="9078230" y="637459"/>
                  <a:pt x="9067051" y="618443"/>
                  <a:pt x="9068664" y="607955"/>
                </a:cubicBezTo>
                <a:cubicBezTo>
                  <a:pt x="9070163" y="598503"/>
                  <a:pt x="9072007" y="587670"/>
                  <a:pt x="9058406" y="582022"/>
                </a:cubicBezTo>
                <a:cubicBezTo>
                  <a:pt x="9051722" y="579257"/>
                  <a:pt x="9052990" y="573839"/>
                  <a:pt x="9060482" y="568999"/>
                </a:cubicBezTo>
                <a:cubicBezTo>
                  <a:pt x="9079152" y="556896"/>
                  <a:pt x="9068204" y="537650"/>
                  <a:pt x="9067281" y="522553"/>
                </a:cubicBezTo>
                <a:cubicBezTo>
                  <a:pt x="9066936" y="516905"/>
                  <a:pt x="9062960" y="515897"/>
                  <a:pt x="9057990" y="516098"/>
                </a:cubicBezTo>
                <a:close/>
                <a:moveTo>
                  <a:pt x="685515" y="516098"/>
                </a:moveTo>
                <a:cubicBezTo>
                  <a:pt x="680543" y="516300"/>
                  <a:pt x="674579" y="517712"/>
                  <a:pt x="670257" y="516906"/>
                </a:cubicBezTo>
                <a:cubicBezTo>
                  <a:pt x="654929" y="514022"/>
                  <a:pt x="647784" y="520016"/>
                  <a:pt x="649282" y="536497"/>
                </a:cubicBezTo>
                <a:cubicBezTo>
                  <a:pt x="650434" y="548484"/>
                  <a:pt x="649512" y="560701"/>
                  <a:pt x="649512" y="572803"/>
                </a:cubicBezTo>
                <a:cubicBezTo>
                  <a:pt x="649397" y="572803"/>
                  <a:pt x="649397" y="572803"/>
                  <a:pt x="649397" y="572803"/>
                </a:cubicBezTo>
                <a:cubicBezTo>
                  <a:pt x="649397" y="584097"/>
                  <a:pt x="650780" y="595622"/>
                  <a:pt x="649051" y="606572"/>
                </a:cubicBezTo>
                <a:cubicBezTo>
                  <a:pt x="644557" y="634462"/>
                  <a:pt x="664035" y="635384"/>
                  <a:pt x="682129" y="636307"/>
                </a:cubicBezTo>
                <a:cubicBezTo>
                  <a:pt x="705755" y="637459"/>
                  <a:pt x="694576" y="618443"/>
                  <a:pt x="696189" y="607955"/>
                </a:cubicBezTo>
                <a:cubicBezTo>
                  <a:pt x="697688" y="598503"/>
                  <a:pt x="699532" y="587670"/>
                  <a:pt x="685931" y="582022"/>
                </a:cubicBezTo>
                <a:cubicBezTo>
                  <a:pt x="679247" y="579257"/>
                  <a:pt x="680515" y="573839"/>
                  <a:pt x="688007" y="568999"/>
                </a:cubicBezTo>
                <a:cubicBezTo>
                  <a:pt x="706677" y="556896"/>
                  <a:pt x="695729" y="537650"/>
                  <a:pt x="694806" y="522553"/>
                </a:cubicBezTo>
                <a:cubicBezTo>
                  <a:pt x="694461" y="516905"/>
                  <a:pt x="690485" y="515897"/>
                  <a:pt x="685515" y="516098"/>
                </a:cubicBezTo>
                <a:close/>
                <a:moveTo>
                  <a:pt x="11792773" y="515984"/>
                </a:moveTo>
                <a:cubicBezTo>
                  <a:pt x="11770990" y="516213"/>
                  <a:pt x="11768340" y="525319"/>
                  <a:pt x="11771336" y="542490"/>
                </a:cubicBezTo>
                <a:cubicBezTo>
                  <a:pt x="11767878" y="560356"/>
                  <a:pt x="11770528" y="570958"/>
                  <a:pt x="11793925" y="569921"/>
                </a:cubicBezTo>
                <a:cubicBezTo>
                  <a:pt x="11812942" y="569115"/>
                  <a:pt x="11819050" y="564504"/>
                  <a:pt x="11818704" y="545026"/>
                </a:cubicBezTo>
                <a:lnTo>
                  <a:pt x="11818820" y="545026"/>
                </a:lnTo>
                <a:cubicBezTo>
                  <a:pt x="11818474" y="525665"/>
                  <a:pt x="11816514" y="515637"/>
                  <a:pt x="11792773" y="515984"/>
                </a:cubicBezTo>
                <a:close/>
                <a:moveTo>
                  <a:pt x="10520730" y="515984"/>
                </a:moveTo>
                <a:cubicBezTo>
                  <a:pt x="10500100" y="516213"/>
                  <a:pt x="10494799" y="523360"/>
                  <a:pt x="10498487" y="541107"/>
                </a:cubicBezTo>
                <a:cubicBezTo>
                  <a:pt x="10496527" y="557818"/>
                  <a:pt x="10495260" y="570727"/>
                  <a:pt x="10520270" y="570152"/>
                </a:cubicBezTo>
                <a:cubicBezTo>
                  <a:pt x="10541937" y="569691"/>
                  <a:pt x="10545856" y="562313"/>
                  <a:pt x="10545856" y="543298"/>
                </a:cubicBezTo>
                <a:cubicBezTo>
                  <a:pt x="10545740" y="524743"/>
                  <a:pt x="10542859" y="515753"/>
                  <a:pt x="10520730" y="516099"/>
                </a:cubicBezTo>
                <a:close/>
                <a:moveTo>
                  <a:pt x="5026760" y="515984"/>
                </a:moveTo>
                <a:cubicBezTo>
                  <a:pt x="5003825" y="514368"/>
                  <a:pt x="4995411" y="521631"/>
                  <a:pt x="4998870" y="544334"/>
                </a:cubicBezTo>
                <a:cubicBezTo>
                  <a:pt x="5000251" y="553671"/>
                  <a:pt x="4999100" y="563350"/>
                  <a:pt x="4999100" y="572803"/>
                </a:cubicBezTo>
                <a:cubicBezTo>
                  <a:pt x="4998986" y="585710"/>
                  <a:pt x="5000251" y="598735"/>
                  <a:pt x="4998753" y="611528"/>
                </a:cubicBezTo>
                <a:cubicBezTo>
                  <a:pt x="4996793" y="629160"/>
                  <a:pt x="5004053" y="634117"/>
                  <a:pt x="5020535" y="633080"/>
                </a:cubicBezTo>
                <a:cubicBezTo>
                  <a:pt x="5034825" y="632157"/>
                  <a:pt x="5048312" y="634577"/>
                  <a:pt x="5046815" y="612449"/>
                </a:cubicBezTo>
                <a:cubicBezTo>
                  <a:pt x="5045200" y="587670"/>
                  <a:pt x="5045890" y="562546"/>
                  <a:pt x="5046815" y="537535"/>
                </a:cubicBezTo>
                <a:cubicBezTo>
                  <a:pt x="5047391" y="522321"/>
                  <a:pt x="5043126" y="517134"/>
                  <a:pt x="5026873" y="515984"/>
                </a:cubicBezTo>
                <a:close/>
                <a:moveTo>
                  <a:pt x="3420298" y="515984"/>
                </a:moveTo>
                <a:cubicBezTo>
                  <a:pt x="3398515" y="516213"/>
                  <a:pt x="3395865" y="525319"/>
                  <a:pt x="3398861" y="542490"/>
                </a:cubicBezTo>
                <a:cubicBezTo>
                  <a:pt x="3395403" y="560356"/>
                  <a:pt x="3398053" y="570958"/>
                  <a:pt x="3421450" y="569921"/>
                </a:cubicBezTo>
                <a:cubicBezTo>
                  <a:pt x="3440467" y="569115"/>
                  <a:pt x="3446575" y="564504"/>
                  <a:pt x="3446229" y="545026"/>
                </a:cubicBezTo>
                <a:lnTo>
                  <a:pt x="3446345" y="545026"/>
                </a:lnTo>
                <a:cubicBezTo>
                  <a:pt x="3445999" y="525665"/>
                  <a:pt x="3444039" y="515637"/>
                  <a:pt x="3420298" y="515984"/>
                </a:cubicBezTo>
                <a:close/>
                <a:moveTo>
                  <a:pt x="2148255" y="515984"/>
                </a:moveTo>
                <a:cubicBezTo>
                  <a:pt x="2127625" y="516213"/>
                  <a:pt x="2122324" y="523360"/>
                  <a:pt x="2126012" y="541107"/>
                </a:cubicBezTo>
                <a:cubicBezTo>
                  <a:pt x="2124052" y="557818"/>
                  <a:pt x="2122785" y="570727"/>
                  <a:pt x="2147795" y="570152"/>
                </a:cubicBezTo>
                <a:cubicBezTo>
                  <a:pt x="2169462" y="569691"/>
                  <a:pt x="2173381" y="562313"/>
                  <a:pt x="2173381" y="543298"/>
                </a:cubicBezTo>
                <a:cubicBezTo>
                  <a:pt x="2173265" y="524743"/>
                  <a:pt x="2170384" y="515753"/>
                  <a:pt x="2148255" y="516099"/>
                </a:cubicBezTo>
                <a:close/>
                <a:moveTo>
                  <a:pt x="7719894" y="515983"/>
                </a:moveTo>
                <a:cubicBezTo>
                  <a:pt x="7714709" y="514975"/>
                  <a:pt x="7708110" y="516502"/>
                  <a:pt x="7702808" y="516099"/>
                </a:cubicBezTo>
                <a:cubicBezTo>
                  <a:pt x="7691858" y="515292"/>
                  <a:pt x="7680217" y="513100"/>
                  <a:pt x="7681024" y="531772"/>
                </a:cubicBezTo>
                <a:lnTo>
                  <a:pt x="7681140" y="531772"/>
                </a:lnTo>
                <a:cubicBezTo>
                  <a:pt x="7682408" y="561163"/>
                  <a:pt x="7681832" y="590666"/>
                  <a:pt x="7681255" y="620172"/>
                </a:cubicBezTo>
                <a:cubicBezTo>
                  <a:pt x="7681024" y="632849"/>
                  <a:pt x="7686671" y="635268"/>
                  <a:pt x="7698312" y="636537"/>
                </a:cubicBezTo>
                <a:cubicBezTo>
                  <a:pt x="7722170" y="639073"/>
                  <a:pt x="7732196" y="630775"/>
                  <a:pt x="7728969" y="606455"/>
                </a:cubicBezTo>
                <a:cubicBezTo>
                  <a:pt x="7727587" y="596313"/>
                  <a:pt x="7728739" y="585710"/>
                  <a:pt x="7728739" y="575338"/>
                </a:cubicBezTo>
                <a:lnTo>
                  <a:pt x="7728508" y="575338"/>
                </a:lnTo>
                <a:cubicBezTo>
                  <a:pt x="7728508" y="560584"/>
                  <a:pt x="7728048" y="545832"/>
                  <a:pt x="7728508" y="531080"/>
                </a:cubicBezTo>
                <a:cubicBezTo>
                  <a:pt x="7728854" y="520536"/>
                  <a:pt x="7725080" y="516992"/>
                  <a:pt x="7719894" y="515983"/>
                </a:cubicBezTo>
                <a:close/>
                <a:moveTo>
                  <a:pt x="11595230" y="515866"/>
                </a:moveTo>
                <a:cubicBezTo>
                  <a:pt x="11570450" y="514829"/>
                  <a:pt x="11573332" y="527969"/>
                  <a:pt x="11572064" y="544104"/>
                </a:cubicBezTo>
                <a:cubicBezTo>
                  <a:pt x="11570450" y="564619"/>
                  <a:pt x="11577596" y="569575"/>
                  <a:pt x="11597650" y="569806"/>
                </a:cubicBezTo>
                <a:cubicBezTo>
                  <a:pt x="11619547" y="570037"/>
                  <a:pt x="11622314" y="560123"/>
                  <a:pt x="11619547" y="542605"/>
                </a:cubicBezTo>
                <a:cubicBezTo>
                  <a:pt x="11623466" y="523243"/>
                  <a:pt x="11616551" y="516673"/>
                  <a:pt x="11595230" y="515866"/>
                </a:cubicBezTo>
                <a:close/>
                <a:moveTo>
                  <a:pt x="11528960" y="515866"/>
                </a:moveTo>
                <a:cubicBezTo>
                  <a:pt x="11506947" y="516099"/>
                  <a:pt x="11504181" y="524397"/>
                  <a:pt x="11503950" y="543067"/>
                </a:cubicBezTo>
                <a:cubicBezTo>
                  <a:pt x="11503604" y="562546"/>
                  <a:pt x="11507868" y="569691"/>
                  <a:pt x="11529306" y="569921"/>
                </a:cubicBezTo>
                <a:cubicBezTo>
                  <a:pt x="11550973" y="570152"/>
                  <a:pt x="11554315" y="561278"/>
                  <a:pt x="11551088" y="542837"/>
                </a:cubicBezTo>
                <a:lnTo>
                  <a:pt x="11551088" y="542722"/>
                </a:lnTo>
                <a:cubicBezTo>
                  <a:pt x="11554315" y="526471"/>
                  <a:pt x="11552817" y="515637"/>
                  <a:pt x="11528960" y="515866"/>
                </a:cubicBezTo>
                <a:close/>
                <a:moveTo>
                  <a:pt x="9249957" y="515866"/>
                </a:moveTo>
                <a:cubicBezTo>
                  <a:pt x="9228520" y="516788"/>
                  <a:pt x="9219530" y="521861"/>
                  <a:pt x="9224602" y="542952"/>
                </a:cubicBezTo>
                <a:cubicBezTo>
                  <a:pt x="9221028" y="560701"/>
                  <a:pt x="9223910" y="571420"/>
                  <a:pt x="9245693" y="569461"/>
                </a:cubicBezTo>
                <a:cubicBezTo>
                  <a:pt x="9260790" y="568078"/>
                  <a:pt x="9275774" y="571073"/>
                  <a:pt x="9272776" y="547676"/>
                </a:cubicBezTo>
                <a:cubicBezTo>
                  <a:pt x="9270818" y="532580"/>
                  <a:pt x="9278194" y="514829"/>
                  <a:pt x="9249957" y="515866"/>
                </a:cubicBezTo>
                <a:close/>
                <a:moveTo>
                  <a:pt x="3222755" y="515866"/>
                </a:moveTo>
                <a:cubicBezTo>
                  <a:pt x="3197975" y="514829"/>
                  <a:pt x="3200857" y="527969"/>
                  <a:pt x="3199589" y="544104"/>
                </a:cubicBezTo>
                <a:cubicBezTo>
                  <a:pt x="3197975" y="564619"/>
                  <a:pt x="3205121" y="569575"/>
                  <a:pt x="3225175" y="569806"/>
                </a:cubicBezTo>
                <a:cubicBezTo>
                  <a:pt x="3247072" y="570037"/>
                  <a:pt x="3249839" y="560123"/>
                  <a:pt x="3247072" y="542605"/>
                </a:cubicBezTo>
                <a:cubicBezTo>
                  <a:pt x="3250991" y="523243"/>
                  <a:pt x="3244076" y="516673"/>
                  <a:pt x="3222755" y="515866"/>
                </a:cubicBezTo>
                <a:close/>
                <a:moveTo>
                  <a:pt x="3156485" y="515866"/>
                </a:moveTo>
                <a:cubicBezTo>
                  <a:pt x="3134472" y="516099"/>
                  <a:pt x="3131706" y="524397"/>
                  <a:pt x="3131475" y="543067"/>
                </a:cubicBezTo>
                <a:cubicBezTo>
                  <a:pt x="3131129" y="562546"/>
                  <a:pt x="3135393" y="569691"/>
                  <a:pt x="3156831" y="569921"/>
                </a:cubicBezTo>
                <a:cubicBezTo>
                  <a:pt x="3178498" y="570152"/>
                  <a:pt x="3181840" y="561278"/>
                  <a:pt x="3178613" y="542837"/>
                </a:cubicBezTo>
                <a:lnTo>
                  <a:pt x="3178613" y="542722"/>
                </a:lnTo>
                <a:cubicBezTo>
                  <a:pt x="3181840" y="526471"/>
                  <a:pt x="3180342" y="515637"/>
                  <a:pt x="3156485" y="515866"/>
                </a:cubicBezTo>
                <a:close/>
                <a:moveTo>
                  <a:pt x="877482" y="515866"/>
                </a:moveTo>
                <a:cubicBezTo>
                  <a:pt x="856045" y="516788"/>
                  <a:pt x="847055" y="521861"/>
                  <a:pt x="852127" y="542952"/>
                </a:cubicBezTo>
                <a:cubicBezTo>
                  <a:pt x="848553" y="560701"/>
                  <a:pt x="851435" y="571420"/>
                  <a:pt x="873218" y="569461"/>
                </a:cubicBezTo>
                <a:cubicBezTo>
                  <a:pt x="888315" y="568078"/>
                  <a:pt x="903299" y="571073"/>
                  <a:pt x="900301" y="547676"/>
                </a:cubicBezTo>
                <a:cubicBezTo>
                  <a:pt x="898343" y="532580"/>
                  <a:pt x="905719" y="514829"/>
                  <a:pt x="877482" y="515866"/>
                </a:cubicBezTo>
                <a:close/>
                <a:moveTo>
                  <a:pt x="9379962" y="515753"/>
                </a:moveTo>
                <a:cubicBezTo>
                  <a:pt x="9361176" y="516673"/>
                  <a:pt x="9353453" y="520708"/>
                  <a:pt x="9355182" y="540416"/>
                </a:cubicBezTo>
                <a:cubicBezTo>
                  <a:pt x="9356565" y="555859"/>
                  <a:pt x="9352301" y="570843"/>
                  <a:pt x="9377886" y="569691"/>
                </a:cubicBezTo>
                <a:cubicBezTo>
                  <a:pt x="9397710" y="568768"/>
                  <a:pt x="9407508" y="565081"/>
                  <a:pt x="9401974" y="543298"/>
                </a:cubicBezTo>
                <a:lnTo>
                  <a:pt x="9401859" y="543298"/>
                </a:lnTo>
                <a:cubicBezTo>
                  <a:pt x="9405318" y="526240"/>
                  <a:pt x="9403934" y="514716"/>
                  <a:pt x="9379962" y="515753"/>
                </a:cubicBezTo>
                <a:close/>
                <a:moveTo>
                  <a:pt x="9182304" y="515753"/>
                </a:moveTo>
                <a:cubicBezTo>
                  <a:pt x="9160982" y="516329"/>
                  <a:pt x="9156026" y="523243"/>
                  <a:pt x="9157063" y="542605"/>
                </a:cubicBezTo>
                <a:cubicBezTo>
                  <a:pt x="9157985" y="558396"/>
                  <a:pt x="9156948" y="570383"/>
                  <a:pt x="9179538" y="569575"/>
                </a:cubicBezTo>
                <a:cubicBezTo>
                  <a:pt x="9198554" y="568999"/>
                  <a:pt x="9209734" y="566117"/>
                  <a:pt x="9204086" y="544910"/>
                </a:cubicBezTo>
                <a:cubicBezTo>
                  <a:pt x="9206276" y="527738"/>
                  <a:pt x="9207198" y="514946"/>
                  <a:pt x="9182304" y="515753"/>
                </a:cubicBezTo>
                <a:close/>
                <a:moveTo>
                  <a:pt x="8982801" y="515753"/>
                </a:moveTo>
                <a:cubicBezTo>
                  <a:pt x="8962633" y="514716"/>
                  <a:pt x="8948918" y="517021"/>
                  <a:pt x="8953642" y="542722"/>
                </a:cubicBezTo>
                <a:cubicBezTo>
                  <a:pt x="8955602" y="552747"/>
                  <a:pt x="8953988" y="563468"/>
                  <a:pt x="8953988" y="573839"/>
                </a:cubicBezTo>
                <a:cubicBezTo>
                  <a:pt x="8953872" y="586863"/>
                  <a:pt x="8955140" y="600003"/>
                  <a:pt x="8953642" y="612796"/>
                </a:cubicBezTo>
                <a:cubicBezTo>
                  <a:pt x="8951568" y="630775"/>
                  <a:pt x="8961018" y="632734"/>
                  <a:pt x="8975079" y="631927"/>
                </a:cubicBezTo>
                <a:cubicBezTo>
                  <a:pt x="8987757" y="631235"/>
                  <a:pt x="9002048" y="635729"/>
                  <a:pt x="9001242" y="614179"/>
                </a:cubicBezTo>
                <a:cubicBezTo>
                  <a:pt x="9000320" y="587439"/>
                  <a:pt x="9000436" y="560584"/>
                  <a:pt x="9001242" y="533731"/>
                </a:cubicBezTo>
                <a:cubicBezTo>
                  <a:pt x="9001702" y="519787"/>
                  <a:pt x="8995940" y="516560"/>
                  <a:pt x="8982916" y="515866"/>
                </a:cubicBezTo>
                <a:close/>
                <a:moveTo>
                  <a:pt x="7904960" y="515753"/>
                </a:moveTo>
                <a:lnTo>
                  <a:pt x="7905014" y="515765"/>
                </a:lnTo>
                <a:lnTo>
                  <a:pt x="7883278" y="520218"/>
                </a:lnTo>
                <a:cubicBezTo>
                  <a:pt x="7878653" y="523647"/>
                  <a:pt x="7877126" y="529813"/>
                  <a:pt x="7880066" y="541107"/>
                </a:cubicBezTo>
                <a:cubicBezTo>
                  <a:pt x="7875109" y="562084"/>
                  <a:pt x="7882024" y="569691"/>
                  <a:pt x="7904731" y="569461"/>
                </a:cubicBezTo>
                <a:cubicBezTo>
                  <a:pt x="7925591" y="569229"/>
                  <a:pt x="7932505" y="565081"/>
                  <a:pt x="7932505" y="542722"/>
                </a:cubicBezTo>
                <a:cubicBezTo>
                  <a:pt x="7932505" y="531657"/>
                  <a:pt x="7930950" y="524714"/>
                  <a:pt x="7926730" y="520636"/>
                </a:cubicBezTo>
                <a:lnTo>
                  <a:pt x="7905014" y="515765"/>
                </a:lnTo>
                <a:lnTo>
                  <a:pt x="7905075" y="515753"/>
                </a:lnTo>
                <a:close/>
                <a:moveTo>
                  <a:pt x="1007487" y="515753"/>
                </a:moveTo>
                <a:cubicBezTo>
                  <a:pt x="988701" y="516673"/>
                  <a:pt x="980978" y="520708"/>
                  <a:pt x="982707" y="540416"/>
                </a:cubicBezTo>
                <a:cubicBezTo>
                  <a:pt x="984090" y="555859"/>
                  <a:pt x="979826" y="570843"/>
                  <a:pt x="1005411" y="569691"/>
                </a:cubicBezTo>
                <a:cubicBezTo>
                  <a:pt x="1025235" y="568768"/>
                  <a:pt x="1035033" y="565081"/>
                  <a:pt x="1029499" y="543298"/>
                </a:cubicBezTo>
                <a:lnTo>
                  <a:pt x="1029384" y="543298"/>
                </a:lnTo>
                <a:cubicBezTo>
                  <a:pt x="1032843" y="526240"/>
                  <a:pt x="1031459" y="514716"/>
                  <a:pt x="1007487" y="515753"/>
                </a:cubicBezTo>
                <a:close/>
                <a:moveTo>
                  <a:pt x="809829" y="515753"/>
                </a:moveTo>
                <a:cubicBezTo>
                  <a:pt x="788507" y="516329"/>
                  <a:pt x="783551" y="523243"/>
                  <a:pt x="784588" y="542605"/>
                </a:cubicBezTo>
                <a:cubicBezTo>
                  <a:pt x="785510" y="558396"/>
                  <a:pt x="784473" y="570383"/>
                  <a:pt x="807063" y="569575"/>
                </a:cubicBezTo>
                <a:cubicBezTo>
                  <a:pt x="826079" y="568999"/>
                  <a:pt x="837259" y="566117"/>
                  <a:pt x="831611" y="544910"/>
                </a:cubicBezTo>
                <a:cubicBezTo>
                  <a:pt x="833801" y="527738"/>
                  <a:pt x="834723" y="514946"/>
                  <a:pt x="809829" y="515753"/>
                </a:cubicBezTo>
                <a:close/>
                <a:moveTo>
                  <a:pt x="610326" y="515753"/>
                </a:moveTo>
                <a:cubicBezTo>
                  <a:pt x="590158" y="514716"/>
                  <a:pt x="576443" y="517021"/>
                  <a:pt x="581167" y="542722"/>
                </a:cubicBezTo>
                <a:cubicBezTo>
                  <a:pt x="583127" y="552747"/>
                  <a:pt x="581513" y="563468"/>
                  <a:pt x="581513" y="573839"/>
                </a:cubicBezTo>
                <a:cubicBezTo>
                  <a:pt x="581397" y="586863"/>
                  <a:pt x="582665" y="600003"/>
                  <a:pt x="581167" y="612796"/>
                </a:cubicBezTo>
                <a:cubicBezTo>
                  <a:pt x="579093" y="630775"/>
                  <a:pt x="588543" y="632734"/>
                  <a:pt x="602604" y="631927"/>
                </a:cubicBezTo>
                <a:cubicBezTo>
                  <a:pt x="615282" y="631235"/>
                  <a:pt x="629573" y="635729"/>
                  <a:pt x="628767" y="614179"/>
                </a:cubicBezTo>
                <a:cubicBezTo>
                  <a:pt x="627845" y="587439"/>
                  <a:pt x="627961" y="560584"/>
                  <a:pt x="628767" y="533731"/>
                </a:cubicBezTo>
                <a:cubicBezTo>
                  <a:pt x="629227" y="519787"/>
                  <a:pt x="623465" y="516560"/>
                  <a:pt x="610441" y="515866"/>
                </a:cubicBezTo>
                <a:close/>
                <a:moveTo>
                  <a:pt x="7851742" y="515709"/>
                </a:moveTo>
                <a:cubicBezTo>
                  <a:pt x="7846441" y="515753"/>
                  <a:pt x="7840130" y="517193"/>
                  <a:pt x="7835462" y="516329"/>
                </a:cubicBezTo>
                <a:cubicBezTo>
                  <a:pt x="7816100" y="512756"/>
                  <a:pt x="7808609" y="520823"/>
                  <a:pt x="7810915" y="540416"/>
                </a:cubicBezTo>
                <a:cubicBezTo>
                  <a:pt x="7812182" y="551482"/>
                  <a:pt x="7811146" y="562891"/>
                  <a:pt x="7811146" y="574070"/>
                </a:cubicBezTo>
                <a:lnTo>
                  <a:pt x="7811261" y="574070"/>
                </a:lnTo>
                <a:cubicBezTo>
                  <a:pt x="7811261" y="589513"/>
                  <a:pt x="7811376" y="605074"/>
                  <a:pt x="7811261" y="620633"/>
                </a:cubicBezTo>
                <a:cubicBezTo>
                  <a:pt x="7811146" y="631235"/>
                  <a:pt x="7815870" y="637919"/>
                  <a:pt x="7826703" y="635961"/>
                </a:cubicBezTo>
                <a:cubicBezTo>
                  <a:pt x="7839035" y="633770"/>
                  <a:pt x="7858399" y="645297"/>
                  <a:pt x="7862202" y="626395"/>
                </a:cubicBezTo>
                <a:cubicBezTo>
                  <a:pt x="7864967" y="612911"/>
                  <a:pt x="7873266" y="593778"/>
                  <a:pt x="7852866" y="582713"/>
                </a:cubicBezTo>
                <a:cubicBezTo>
                  <a:pt x="7847219" y="579717"/>
                  <a:pt x="7845029" y="573264"/>
                  <a:pt x="7853327" y="568884"/>
                </a:cubicBezTo>
                <a:cubicBezTo>
                  <a:pt x="7874533" y="557588"/>
                  <a:pt x="7863355" y="538112"/>
                  <a:pt x="7861972" y="523475"/>
                </a:cubicBezTo>
                <a:cubicBezTo>
                  <a:pt x="7861337" y="517021"/>
                  <a:pt x="7857044" y="515666"/>
                  <a:pt x="7851742" y="515709"/>
                </a:cubicBezTo>
                <a:close/>
                <a:moveTo>
                  <a:pt x="9111769" y="515637"/>
                </a:moveTo>
                <a:cubicBezTo>
                  <a:pt x="9090216" y="516099"/>
                  <a:pt x="9086990" y="524626"/>
                  <a:pt x="9090102" y="541915"/>
                </a:cubicBezTo>
                <a:cubicBezTo>
                  <a:pt x="9087336" y="559088"/>
                  <a:pt x="9088372" y="570843"/>
                  <a:pt x="9112461" y="569691"/>
                </a:cubicBezTo>
                <a:cubicBezTo>
                  <a:pt x="9131246" y="568768"/>
                  <a:pt x="9138046" y="564619"/>
                  <a:pt x="9137470" y="545026"/>
                </a:cubicBezTo>
                <a:cubicBezTo>
                  <a:pt x="9136894" y="526471"/>
                  <a:pt x="9136202" y="515176"/>
                  <a:pt x="9111769" y="515637"/>
                </a:cubicBezTo>
                <a:close/>
                <a:moveTo>
                  <a:pt x="739294" y="515637"/>
                </a:moveTo>
                <a:cubicBezTo>
                  <a:pt x="717741" y="516099"/>
                  <a:pt x="714515" y="524626"/>
                  <a:pt x="717627" y="541915"/>
                </a:cubicBezTo>
                <a:cubicBezTo>
                  <a:pt x="714861" y="559088"/>
                  <a:pt x="715897" y="570843"/>
                  <a:pt x="739986" y="569691"/>
                </a:cubicBezTo>
                <a:cubicBezTo>
                  <a:pt x="758771" y="568768"/>
                  <a:pt x="765571" y="564619"/>
                  <a:pt x="764995" y="545026"/>
                </a:cubicBezTo>
                <a:cubicBezTo>
                  <a:pt x="764419" y="526471"/>
                  <a:pt x="763727" y="515176"/>
                  <a:pt x="739294" y="515637"/>
                </a:cubicBezTo>
                <a:close/>
                <a:moveTo>
                  <a:pt x="7623816" y="515450"/>
                </a:moveTo>
                <a:cubicBezTo>
                  <a:pt x="7617982" y="515954"/>
                  <a:pt x="7613487" y="519094"/>
                  <a:pt x="7613487" y="530619"/>
                </a:cubicBezTo>
                <a:cubicBezTo>
                  <a:pt x="7613372" y="560123"/>
                  <a:pt x="7613487" y="589513"/>
                  <a:pt x="7613372" y="619019"/>
                </a:cubicBezTo>
                <a:cubicBezTo>
                  <a:pt x="7613256" y="630658"/>
                  <a:pt x="7617751" y="635384"/>
                  <a:pt x="7630199" y="636422"/>
                </a:cubicBezTo>
                <a:lnTo>
                  <a:pt x="7630314" y="636422"/>
                </a:lnTo>
                <a:cubicBezTo>
                  <a:pt x="7652557" y="638266"/>
                  <a:pt x="7665120" y="633541"/>
                  <a:pt x="7660971" y="607609"/>
                </a:cubicBezTo>
                <a:cubicBezTo>
                  <a:pt x="7659127" y="596659"/>
                  <a:pt x="7660625" y="585134"/>
                  <a:pt x="7660625" y="573839"/>
                </a:cubicBezTo>
                <a:cubicBezTo>
                  <a:pt x="7660625" y="559894"/>
                  <a:pt x="7659703" y="545948"/>
                  <a:pt x="7660856" y="532233"/>
                </a:cubicBezTo>
                <a:cubicBezTo>
                  <a:pt x="7662123" y="517021"/>
                  <a:pt x="7654171" y="513909"/>
                  <a:pt x="7642184" y="516099"/>
                </a:cubicBezTo>
                <a:cubicBezTo>
                  <a:pt x="7636826" y="517078"/>
                  <a:pt x="7629651" y="514946"/>
                  <a:pt x="7623816" y="515450"/>
                </a:cubicBezTo>
                <a:close/>
                <a:moveTo>
                  <a:pt x="8106767" y="515405"/>
                </a:moveTo>
                <a:cubicBezTo>
                  <a:pt x="8091094" y="516906"/>
                  <a:pt x="8080490" y="517134"/>
                  <a:pt x="8082219" y="537535"/>
                </a:cubicBezTo>
                <a:cubicBezTo>
                  <a:pt x="8083717" y="554937"/>
                  <a:pt x="8080259" y="570612"/>
                  <a:pt x="8108036" y="569344"/>
                </a:cubicBezTo>
                <a:cubicBezTo>
                  <a:pt x="8129702" y="568422"/>
                  <a:pt x="8132238" y="559779"/>
                  <a:pt x="8129472" y="542722"/>
                </a:cubicBezTo>
                <a:cubicBezTo>
                  <a:pt x="8132469" y="525319"/>
                  <a:pt x="8130625" y="513333"/>
                  <a:pt x="8106882" y="515523"/>
                </a:cubicBezTo>
                <a:close/>
                <a:moveTo>
                  <a:pt x="6700918" y="515405"/>
                </a:moveTo>
                <a:cubicBezTo>
                  <a:pt x="6682361" y="516329"/>
                  <a:pt x="6671990" y="518173"/>
                  <a:pt x="6674064" y="540532"/>
                </a:cubicBezTo>
                <a:cubicBezTo>
                  <a:pt x="6675561" y="556896"/>
                  <a:pt x="6673257" y="569806"/>
                  <a:pt x="6697690" y="569229"/>
                </a:cubicBezTo>
                <a:lnTo>
                  <a:pt x="6697806" y="569229"/>
                </a:lnTo>
                <a:cubicBezTo>
                  <a:pt x="6719127" y="568768"/>
                  <a:pt x="6725696" y="562200"/>
                  <a:pt x="6721432" y="543182"/>
                </a:cubicBezTo>
                <a:cubicBezTo>
                  <a:pt x="6723277" y="527047"/>
                  <a:pt x="6724428" y="514139"/>
                  <a:pt x="6700918" y="515405"/>
                </a:cubicBezTo>
                <a:close/>
                <a:moveTo>
                  <a:pt x="8172346" y="515292"/>
                </a:moveTo>
                <a:cubicBezTo>
                  <a:pt x="8150218" y="515523"/>
                  <a:pt x="8148488" y="525203"/>
                  <a:pt x="8151024" y="542029"/>
                </a:cubicBezTo>
                <a:cubicBezTo>
                  <a:pt x="8147681" y="559662"/>
                  <a:pt x="8150449" y="570152"/>
                  <a:pt x="8173729" y="569229"/>
                </a:cubicBezTo>
                <a:cubicBezTo>
                  <a:pt x="8192976" y="568422"/>
                  <a:pt x="8198853" y="563583"/>
                  <a:pt x="8198508" y="544219"/>
                </a:cubicBezTo>
                <a:lnTo>
                  <a:pt x="8198393" y="544334"/>
                </a:lnTo>
                <a:cubicBezTo>
                  <a:pt x="8198047" y="525088"/>
                  <a:pt x="8196203" y="515061"/>
                  <a:pt x="8172346" y="515292"/>
                </a:cubicBezTo>
                <a:close/>
                <a:moveTo>
                  <a:pt x="8038538" y="515292"/>
                </a:moveTo>
                <a:cubicBezTo>
                  <a:pt x="8016524" y="515523"/>
                  <a:pt x="8011108" y="523128"/>
                  <a:pt x="8015373" y="542376"/>
                </a:cubicBezTo>
                <a:cubicBezTo>
                  <a:pt x="8010878" y="561854"/>
                  <a:pt x="8016755" y="569575"/>
                  <a:pt x="8038653" y="569229"/>
                </a:cubicBezTo>
                <a:cubicBezTo>
                  <a:pt x="8058937" y="568884"/>
                  <a:pt x="8063202" y="561969"/>
                  <a:pt x="8062626" y="543527"/>
                </a:cubicBezTo>
                <a:cubicBezTo>
                  <a:pt x="8062049" y="526240"/>
                  <a:pt x="8062049" y="515061"/>
                  <a:pt x="8038538" y="515292"/>
                </a:cubicBezTo>
                <a:close/>
                <a:moveTo>
                  <a:pt x="6964384" y="515292"/>
                </a:moveTo>
                <a:cubicBezTo>
                  <a:pt x="6945599" y="515984"/>
                  <a:pt x="6936263" y="519556"/>
                  <a:pt x="6940759" y="537881"/>
                </a:cubicBezTo>
                <a:cubicBezTo>
                  <a:pt x="6940989" y="554476"/>
                  <a:pt x="6935571" y="570727"/>
                  <a:pt x="6962195" y="569115"/>
                </a:cubicBezTo>
                <a:cubicBezTo>
                  <a:pt x="6981672" y="567961"/>
                  <a:pt x="6989971" y="564619"/>
                  <a:pt x="6988933" y="543298"/>
                </a:cubicBezTo>
                <a:cubicBezTo>
                  <a:pt x="6988011" y="525665"/>
                  <a:pt x="6987781" y="514254"/>
                  <a:pt x="6964384" y="515292"/>
                </a:cubicBezTo>
                <a:close/>
                <a:moveTo>
                  <a:pt x="6766727" y="515292"/>
                </a:moveTo>
                <a:cubicBezTo>
                  <a:pt x="6748517" y="516099"/>
                  <a:pt x="6740219" y="518865"/>
                  <a:pt x="6742063" y="539264"/>
                </a:cubicBezTo>
                <a:cubicBezTo>
                  <a:pt x="6743561" y="555744"/>
                  <a:pt x="6739527" y="570958"/>
                  <a:pt x="6765919" y="569229"/>
                </a:cubicBezTo>
                <a:cubicBezTo>
                  <a:pt x="6785052" y="567961"/>
                  <a:pt x="6793464" y="563468"/>
                  <a:pt x="6789086" y="544104"/>
                </a:cubicBezTo>
                <a:cubicBezTo>
                  <a:pt x="6791736" y="526587"/>
                  <a:pt x="6790814" y="514254"/>
                  <a:pt x="6766727" y="515292"/>
                </a:cubicBezTo>
                <a:close/>
                <a:moveTo>
                  <a:pt x="5626073" y="515292"/>
                </a:moveTo>
                <a:cubicBezTo>
                  <a:pt x="5605902" y="515292"/>
                  <a:pt x="5598759" y="520593"/>
                  <a:pt x="5599910" y="541222"/>
                </a:cubicBezTo>
                <a:cubicBezTo>
                  <a:pt x="5600946" y="558396"/>
                  <a:pt x="5600833" y="569344"/>
                  <a:pt x="5624228" y="569229"/>
                </a:cubicBezTo>
                <a:cubicBezTo>
                  <a:pt x="5646820" y="568999"/>
                  <a:pt x="5650735" y="560241"/>
                  <a:pt x="5646820" y="540532"/>
                </a:cubicBezTo>
                <a:cubicBezTo>
                  <a:pt x="5651197" y="524166"/>
                  <a:pt x="5647625" y="515292"/>
                  <a:pt x="5626073" y="515292"/>
                </a:cubicBezTo>
                <a:close/>
                <a:moveTo>
                  <a:pt x="5557613" y="515292"/>
                </a:moveTo>
                <a:cubicBezTo>
                  <a:pt x="5536866" y="514368"/>
                  <a:pt x="5531565" y="521169"/>
                  <a:pt x="5532027" y="541222"/>
                </a:cubicBezTo>
                <a:cubicBezTo>
                  <a:pt x="5532489" y="560815"/>
                  <a:pt x="5534217" y="574300"/>
                  <a:pt x="5558419" y="567500"/>
                </a:cubicBezTo>
                <a:cubicBezTo>
                  <a:pt x="5583430" y="574186"/>
                  <a:pt x="5583660" y="559662"/>
                  <a:pt x="5584698" y="540646"/>
                </a:cubicBezTo>
                <a:lnTo>
                  <a:pt x="5584582" y="540646"/>
                </a:lnTo>
                <a:cubicBezTo>
                  <a:pt x="5585850" y="518288"/>
                  <a:pt x="5576170" y="516099"/>
                  <a:pt x="5557613" y="515292"/>
                </a:cubicBezTo>
                <a:close/>
                <a:moveTo>
                  <a:pt x="6900305" y="515176"/>
                </a:moveTo>
                <a:lnTo>
                  <a:pt x="6900305" y="515292"/>
                </a:lnTo>
                <a:cubicBezTo>
                  <a:pt x="6879444" y="515984"/>
                  <a:pt x="6871146" y="520133"/>
                  <a:pt x="6871952" y="542261"/>
                </a:cubicBezTo>
                <a:cubicBezTo>
                  <a:pt x="6872757" y="560701"/>
                  <a:pt x="6874950" y="573378"/>
                  <a:pt x="6897192" y="567846"/>
                </a:cubicBezTo>
                <a:cubicBezTo>
                  <a:pt x="6915632" y="570958"/>
                  <a:pt x="6927273" y="568422"/>
                  <a:pt x="6925890" y="544910"/>
                </a:cubicBezTo>
                <a:cubicBezTo>
                  <a:pt x="6924738" y="526471"/>
                  <a:pt x="6925429" y="514368"/>
                  <a:pt x="6900305" y="515176"/>
                </a:cubicBezTo>
                <a:close/>
                <a:moveTo>
                  <a:pt x="7972614" y="515061"/>
                </a:moveTo>
                <a:cubicBezTo>
                  <a:pt x="7952099" y="515984"/>
                  <a:pt x="7945990" y="521169"/>
                  <a:pt x="7946451" y="541684"/>
                </a:cubicBezTo>
                <a:cubicBezTo>
                  <a:pt x="7946912" y="560701"/>
                  <a:pt x="7949564" y="569691"/>
                  <a:pt x="7971806" y="569115"/>
                </a:cubicBezTo>
                <a:cubicBezTo>
                  <a:pt x="7991516" y="568653"/>
                  <a:pt x="7999121" y="563237"/>
                  <a:pt x="7995089" y="544219"/>
                </a:cubicBezTo>
                <a:cubicBezTo>
                  <a:pt x="7997048" y="527047"/>
                  <a:pt x="7997509" y="514139"/>
                  <a:pt x="7972614" y="515176"/>
                </a:cubicBezTo>
                <a:close/>
                <a:moveTo>
                  <a:pt x="6834033" y="515061"/>
                </a:moveTo>
                <a:cubicBezTo>
                  <a:pt x="6808332" y="514368"/>
                  <a:pt x="6807640" y="525895"/>
                  <a:pt x="6806721" y="545257"/>
                </a:cubicBezTo>
                <a:cubicBezTo>
                  <a:pt x="6805797" y="566003"/>
                  <a:pt x="6814556" y="568653"/>
                  <a:pt x="6832537" y="569115"/>
                </a:cubicBezTo>
                <a:cubicBezTo>
                  <a:pt x="6853165" y="569691"/>
                  <a:pt x="6862042" y="564159"/>
                  <a:pt x="6856853" y="543298"/>
                </a:cubicBezTo>
                <a:cubicBezTo>
                  <a:pt x="6860426" y="524743"/>
                  <a:pt x="6857199" y="515753"/>
                  <a:pt x="6834033" y="515061"/>
                </a:cubicBezTo>
                <a:close/>
                <a:moveTo>
                  <a:pt x="5759996" y="515061"/>
                </a:moveTo>
                <a:cubicBezTo>
                  <a:pt x="5737521" y="515176"/>
                  <a:pt x="5735794" y="524511"/>
                  <a:pt x="5735333" y="542605"/>
                </a:cubicBezTo>
                <a:cubicBezTo>
                  <a:pt x="5734757" y="562313"/>
                  <a:pt x="5740287" y="568884"/>
                  <a:pt x="5761150" y="569115"/>
                </a:cubicBezTo>
                <a:cubicBezTo>
                  <a:pt x="5772098" y="569172"/>
                  <a:pt x="5778177" y="566809"/>
                  <a:pt x="5781158" y="562300"/>
                </a:cubicBezTo>
                <a:lnTo>
                  <a:pt x="5782582" y="542659"/>
                </a:lnTo>
                <a:lnTo>
                  <a:pt x="5782586" y="542722"/>
                </a:lnTo>
                <a:lnTo>
                  <a:pt x="5782586" y="542605"/>
                </a:lnTo>
                <a:lnTo>
                  <a:pt x="5782582" y="542659"/>
                </a:lnTo>
                <a:lnTo>
                  <a:pt x="5781274" y="522236"/>
                </a:lnTo>
                <a:cubicBezTo>
                  <a:pt x="5778148" y="517510"/>
                  <a:pt x="5771694" y="515003"/>
                  <a:pt x="5759996" y="515061"/>
                </a:cubicBezTo>
                <a:close/>
                <a:moveTo>
                  <a:pt x="5492610" y="515061"/>
                </a:moveTo>
                <a:cubicBezTo>
                  <a:pt x="5472442" y="515405"/>
                  <a:pt x="5463452" y="518519"/>
                  <a:pt x="5463681" y="541684"/>
                </a:cubicBezTo>
                <a:cubicBezTo>
                  <a:pt x="5463911" y="563811"/>
                  <a:pt x="5470943" y="568884"/>
                  <a:pt x="5491920" y="568768"/>
                </a:cubicBezTo>
                <a:cubicBezTo>
                  <a:pt x="5512432" y="568653"/>
                  <a:pt x="5521653" y="563350"/>
                  <a:pt x="5516698" y="542145"/>
                </a:cubicBezTo>
                <a:cubicBezTo>
                  <a:pt x="5521193" y="521976"/>
                  <a:pt x="5514163" y="514716"/>
                  <a:pt x="5492610" y="515061"/>
                </a:cubicBezTo>
                <a:close/>
                <a:moveTo>
                  <a:pt x="5690384" y="514946"/>
                </a:moveTo>
                <a:cubicBezTo>
                  <a:pt x="5669176" y="515061"/>
                  <a:pt x="5665143" y="523243"/>
                  <a:pt x="5668599" y="540877"/>
                </a:cubicBezTo>
                <a:cubicBezTo>
                  <a:pt x="5665836" y="558049"/>
                  <a:pt x="5666528" y="569461"/>
                  <a:pt x="5690728" y="569115"/>
                </a:cubicBezTo>
                <a:cubicBezTo>
                  <a:pt x="5712856" y="568768"/>
                  <a:pt x="5715855" y="560356"/>
                  <a:pt x="5715855" y="541800"/>
                </a:cubicBezTo>
                <a:cubicBezTo>
                  <a:pt x="5715968" y="522783"/>
                  <a:pt x="5712051" y="514716"/>
                  <a:pt x="5690384" y="514946"/>
                </a:cubicBezTo>
                <a:close/>
                <a:moveTo>
                  <a:pt x="5426071" y="513224"/>
                </a:moveTo>
                <a:cubicBezTo>
                  <a:pt x="5411241" y="513635"/>
                  <a:pt x="5401906" y="525002"/>
                  <a:pt x="5401906" y="544795"/>
                </a:cubicBezTo>
                <a:cubicBezTo>
                  <a:pt x="5401906" y="554363"/>
                  <a:pt x="5401906" y="563811"/>
                  <a:pt x="5401906" y="573378"/>
                </a:cubicBezTo>
                <a:lnTo>
                  <a:pt x="5402252" y="573378"/>
                </a:lnTo>
                <a:cubicBezTo>
                  <a:pt x="5402252" y="584674"/>
                  <a:pt x="5403520" y="596082"/>
                  <a:pt x="5402022" y="607146"/>
                </a:cubicBezTo>
                <a:cubicBezTo>
                  <a:pt x="5399026" y="629045"/>
                  <a:pt x="5409628" y="632272"/>
                  <a:pt x="5428761" y="632849"/>
                </a:cubicBezTo>
                <a:cubicBezTo>
                  <a:pt x="5450083" y="633541"/>
                  <a:pt x="5450659" y="622591"/>
                  <a:pt x="5449508" y="607379"/>
                </a:cubicBezTo>
                <a:cubicBezTo>
                  <a:pt x="5448815" y="597352"/>
                  <a:pt x="5451465" y="587209"/>
                  <a:pt x="5439132" y="580755"/>
                </a:cubicBezTo>
                <a:cubicBezTo>
                  <a:pt x="5432562" y="577298"/>
                  <a:pt x="5434869" y="572803"/>
                  <a:pt x="5441899" y="567846"/>
                </a:cubicBezTo>
                <a:lnTo>
                  <a:pt x="5441783" y="567961"/>
                </a:lnTo>
                <a:cubicBezTo>
                  <a:pt x="5453196" y="560008"/>
                  <a:pt x="5452503" y="520477"/>
                  <a:pt x="5442591" y="516560"/>
                </a:cubicBezTo>
                <a:cubicBezTo>
                  <a:pt x="5436569" y="514168"/>
                  <a:pt x="5431015" y="513088"/>
                  <a:pt x="5426071" y="513224"/>
                </a:cubicBezTo>
                <a:close/>
                <a:moveTo>
                  <a:pt x="4125714" y="458358"/>
                </a:moveTo>
                <a:cubicBezTo>
                  <a:pt x="4125600" y="468730"/>
                  <a:pt x="4125486" y="478986"/>
                  <a:pt x="4125486" y="489360"/>
                </a:cubicBezTo>
                <a:cubicBezTo>
                  <a:pt x="4125486" y="494430"/>
                  <a:pt x="4124678" y="502267"/>
                  <a:pt x="4129864" y="502959"/>
                </a:cubicBezTo>
                <a:cubicBezTo>
                  <a:pt x="4143348" y="504687"/>
                  <a:pt x="4157638" y="506186"/>
                  <a:pt x="4170663" y="503419"/>
                </a:cubicBezTo>
                <a:cubicBezTo>
                  <a:pt x="4183228" y="500770"/>
                  <a:pt x="4176311" y="487515"/>
                  <a:pt x="4177463" y="478986"/>
                </a:cubicBezTo>
                <a:cubicBezTo>
                  <a:pt x="4178385" y="472187"/>
                  <a:pt x="4177463" y="465273"/>
                  <a:pt x="4177463" y="458358"/>
                </a:cubicBezTo>
                <a:cubicBezTo>
                  <a:pt x="4160291" y="458358"/>
                  <a:pt x="4143002" y="458358"/>
                  <a:pt x="4125830" y="458358"/>
                </a:cubicBezTo>
                <a:close/>
                <a:moveTo>
                  <a:pt x="4084339" y="457897"/>
                </a:moveTo>
                <a:cubicBezTo>
                  <a:pt x="4065436" y="454438"/>
                  <a:pt x="4056216" y="458932"/>
                  <a:pt x="4056679" y="481637"/>
                </a:cubicBezTo>
                <a:cubicBezTo>
                  <a:pt x="4057141" y="502497"/>
                  <a:pt x="4065323" y="505610"/>
                  <a:pt x="4083187" y="505610"/>
                </a:cubicBezTo>
                <a:lnTo>
                  <a:pt x="4083187" y="505725"/>
                </a:lnTo>
                <a:cubicBezTo>
                  <a:pt x="4101741" y="505610"/>
                  <a:pt x="4111310" y="502614"/>
                  <a:pt x="4111078" y="480139"/>
                </a:cubicBezTo>
                <a:cubicBezTo>
                  <a:pt x="4110848" y="458702"/>
                  <a:pt x="4101974" y="454784"/>
                  <a:pt x="4084339" y="457897"/>
                </a:cubicBezTo>
                <a:close/>
                <a:moveTo>
                  <a:pt x="4224486" y="457780"/>
                </a:moveTo>
                <a:cubicBezTo>
                  <a:pt x="4208696" y="457897"/>
                  <a:pt x="4192099" y="452594"/>
                  <a:pt x="4192448" y="480486"/>
                </a:cubicBezTo>
                <a:cubicBezTo>
                  <a:pt x="4192791" y="506646"/>
                  <a:pt x="4207660" y="504920"/>
                  <a:pt x="4224372" y="504687"/>
                </a:cubicBezTo>
                <a:cubicBezTo>
                  <a:pt x="4229556" y="504574"/>
                  <a:pt x="4234628" y="503880"/>
                  <a:pt x="4239817" y="503419"/>
                </a:cubicBezTo>
                <a:lnTo>
                  <a:pt x="4239817" y="503535"/>
                </a:lnTo>
                <a:cubicBezTo>
                  <a:pt x="4239931" y="488553"/>
                  <a:pt x="4240045" y="473453"/>
                  <a:pt x="4240045" y="458471"/>
                </a:cubicBezTo>
                <a:cubicBezTo>
                  <a:pt x="4234861" y="458241"/>
                  <a:pt x="4229673" y="457780"/>
                  <a:pt x="4224486" y="457780"/>
                </a:cubicBezTo>
                <a:close/>
                <a:moveTo>
                  <a:pt x="4284302" y="457551"/>
                </a:moveTo>
                <a:cubicBezTo>
                  <a:pt x="4266209" y="453401"/>
                  <a:pt x="4260445" y="460546"/>
                  <a:pt x="4260678" y="479218"/>
                </a:cubicBezTo>
                <a:cubicBezTo>
                  <a:pt x="4260905" y="497082"/>
                  <a:pt x="4263211" y="505955"/>
                  <a:pt x="4284418" y="505725"/>
                </a:cubicBezTo>
                <a:lnTo>
                  <a:pt x="4284534" y="505725"/>
                </a:lnTo>
                <a:cubicBezTo>
                  <a:pt x="4304702" y="505379"/>
                  <a:pt x="4309199" y="498003"/>
                  <a:pt x="4309312" y="479448"/>
                </a:cubicBezTo>
                <a:cubicBezTo>
                  <a:pt x="4309429" y="460430"/>
                  <a:pt x="4302398" y="454091"/>
                  <a:pt x="4284302" y="457551"/>
                </a:cubicBezTo>
                <a:close/>
                <a:moveTo>
                  <a:pt x="4017608" y="457434"/>
                </a:moveTo>
                <a:lnTo>
                  <a:pt x="4017491" y="457551"/>
                </a:lnTo>
                <a:cubicBezTo>
                  <a:pt x="4004240" y="459049"/>
                  <a:pt x="3987873" y="451786"/>
                  <a:pt x="3989141" y="477374"/>
                </a:cubicBezTo>
                <a:cubicBezTo>
                  <a:pt x="3990293" y="498694"/>
                  <a:pt x="3997439" y="505379"/>
                  <a:pt x="4018646" y="505496"/>
                </a:cubicBezTo>
                <a:cubicBezTo>
                  <a:pt x="4038468" y="505610"/>
                  <a:pt x="4045844" y="499616"/>
                  <a:pt x="4041580" y="480370"/>
                </a:cubicBezTo>
                <a:cubicBezTo>
                  <a:pt x="4046996" y="458819"/>
                  <a:pt x="4035356" y="455359"/>
                  <a:pt x="4017608" y="457434"/>
                </a:cubicBezTo>
                <a:close/>
                <a:moveTo>
                  <a:pt x="10121381" y="457318"/>
                </a:moveTo>
                <a:cubicBezTo>
                  <a:pt x="10101558" y="452709"/>
                  <a:pt x="10095103" y="461007"/>
                  <a:pt x="10095564" y="480486"/>
                </a:cubicBezTo>
                <a:cubicBezTo>
                  <a:pt x="10095910" y="497887"/>
                  <a:pt x="10100636" y="504687"/>
                  <a:pt x="10119422" y="504920"/>
                </a:cubicBezTo>
                <a:lnTo>
                  <a:pt x="10119537" y="504802"/>
                </a:lnTo>
                <a:cubicBezTo>
                  <a:pt x="10139244" y="505033"/>
                  <a:pt x="10144778" y="498694"/>
                  <a:pt x="10144202" y="479448"/>
                </a:cubicBezTo>
                <a:cubicBezTo>
                  <a:pt x="10143624" y="462391"/>
                  <a:pt x="10141204" y="452017"/>
                  <a:pt x="10121381" y="457318"/>
                </a:cubicBezTo>
                <a:close/>
                <a:moveTo>
                  <a:pt x="1748906" y="457318"/>
                </a:moveTo>
                <a:cubicBezTo>
                  <a:pt x="1729083" y="452709"/>
                  <a:pt x="1722628" y="461007"/>
                  <a:pt x="1723089" y="480486"/>
                </a:cubicBezTo>
                <a:cubicBezTo>
                  <a:pt x="1723435" y="497887"/>
                  <a:pt x="1728161" y="504687"/>
                  <a:pt x="1746947" y="504920"/>
                </a:cubicBezTo>
                <a:lnTo>
                  <a:pt x="1747062" y="504802"/>
                </a:lnTo>
                <a:cubicBezTo>
                  <a:pt x="1766769" y="505033"/>
                  <a:pt x="1772303" y="498694"/>
                  <a:pt x="1771727" y="479448"/>
                </a:cubicBezTo>
                <a:cubicBezTo>
                  <a:pt x="1771149" y="462391"/>
                  <a:pt x="1768729" y="452017"/>
                  <a:pt x="1748906" y="457318"/>
                </a:cubicBezTo>
                <a:close/>
                <a:moveTo>
                  <a:pt x="10187190" y="457204"/>
                </a:moveTo>
                <a:cubicBezTo>
                  <a:pt x="10169441" y="452940"/>
                  <a:pt x="10163218" y="459739"/>
                  <a:pt x="10163564" y="478525"/>
                </a:cubicBezTo>
                <a:cubicBezTo>
                  <a:pt x="10163794" y="496159"/>
                  <a:pt x="10165638" y="505496"/>
                  <a:pt x="10187190" y="504920"/>
                </a:cubicBezTo>
                <a:cubicBezTo>
                  <a:pt x="10207012" y="504342"/>
                  <a:pt x="10211854" y="497658"/>
                  <a:pt x="10211968" y="478872"/>
                </a:cubicBezTo>
                <a:cubicBezTo>
                  <a:pt x="10212200" y="459623"/>
                  <a:pt x="10205054" y="453748"/>
                  <a:pt x="10187190" y="457204"/>
                </a:cubicBezTo>
                <a:close/>
                <a:moveTo>
                  <a:pt x="8911460" y="457204"/>
                </a:moveTo>
                <a:cubicBezTo>
                  <a:pt x="8893826" y="452709"/>
                  <a:pt x="8885643" y="458241"/>
                  <a:pt x="8885759" y="479102"/>
                </a:cubicBezTo>
                <a:lnTo>
                  <a:pt x="8885874" y="479102"/>
                </a:lnTo>
                <a:cubicBezTo>
                  <a:pt x="8885989" y="498464"/>
                  <a:pt x="8892558" y="503651"/>
                  <a:pt x="8911344" y="504342"/>
                </a:cubicBezTo>
                <a:cubicBezTo>
                  <a:pt x="8931745" y="505033"/>
                  <a:pt x="8936009" y="497311"/>
                  <a:pt x="8935778" y="478872"/>
                </a:cubicBezTo>
                <a:cubicBezTo>
                  <a:pt x="8935548" y="461354"/>
                  <a:pt x="8931514" y="452133"/>
                  <a:pt x="8911460" y="457204"/>
                </a:cubicBezTo>
                <a:close/>
                <a:moveTo>
                  <a:pt x="1814715" y="457204"/>
                </a:moveTo>
                <a:cubicBezTo>
                  <a:pt x="1796966" y="452940"/>
                  <a:pt x="1790743" y="459739"/>
                  <a:pt x="1791089" y="478525"/>
                </a:cubicBezTo>
                <a:cubicBezTo>
                  <a:pt x="1791319" y="496159"/>
                  <a:pt x="1793163" y="505496"/>
                  <a:pt x="1814715" y="504920"/>
                </a:cubicBezTo>
                <a:cubicBezTo>
                  <a:pt x="1834537" y="504342"/>
                  <a:pt x="1839379" y="497658"/>
                  <a:pt x="1839493" y="478872"/>
                </a:cubicBezTo>
                <a:cubicBezTo>
                  <a:pt x="1839725" y="459623"/>
                  <a:pt x="1832579" y="453748"/>
                  <a:pt x="1814715" y="457204"/>
                </a:cubicBezTo>
                <a:close/>
                <a:moveTo>
                  <a:pt x="538985" y="457204"/>
                </a:moveTo>
                <a:cubicBezTo>
                  <a:pt x="521351" y="452709"/>
                  <a:pt x="513168" y="458241"/>
                  <a:pt x="513284" y="479102"/>
                </a:cubicBezTo>
                <a:lnTo>
                  <a:pt x="513399" y="479102"/>
                </a:lnTo>
                <a:cubicBezTo>
                  <a:pt x="513514" y="498464"/>
                  <a:pt x="520083" y="503651"/>
                  <a:pt x="538869" y="504342"/>
                </a:cubicBezTo>
                <a:cubicBezTo>
                  <a:pt x="559270" y="505033"/>
                  <a:pt x="563534" y="497311"/>
                  <a:pt x="563303" y="478872"/>
                </a:cubicBezTo>
                <a:cubicBezTo>
                  <a:pt x="563073" y="461354"/>
                  <a:pt x="559039" y="452133"/>
                  <a:pt x="538985" y="457204"/>
                </a:cubicBezTo>
                <a:close/>
                <a:moveTo>
                  <a:pt x="5356151" y="456743"/>
                </a:moveTo>
                <a:cubicBezTo>
                  <a:pt x="5335752" y="451440"/>
                  <a:pt x="5334601" y="462851"/>
                  <a:pt x="5333792" y="479332"/>
                </a:cubicBezTo>
                <a:cubicBezTo>
                  <a:pt x="5332870" y="499155"/>
                  <a:pt x="5339670" y="504459"/>
                  <a:pt x="5358801" y="504226"/>
                </a:cubicBezTo>
                <a:cubicBezTo>
                  <a:pt x="5377357" y="503998"/>
                  <a:pt x="5381853" y="497082"/>
                  <a:pt x="5382314" y="479563"/>
                </a:cubicBezTo>
                <a:cubicBezTo>
                  <a:pt x="5382890" y="459162"/>
                  <a:pt x="5375053" y="452824"/>
                  <a:pt x="5356151" y="456743"/>
                </a:cubicBezTo>
                <a:close/>
                <a:moveTo>
                  <a:pt x="10256456" y="456627"/>
                </a:moveTo>
                <a:cubicBezTo>
                  <a:pt x="10242742" y="458819"/>
                  <a:pt x="10224416" y="450058"/>
                  <a:pt x="10226491" y="477488"/>
                </a:cubicBezTo>
                <a:cubicBezTo>
                  <a:pt x="10227759" y="495237"/>
                  <a:pt x="10227759" y="509067"/>
                  <a:pt x="10251154" y="503651"/>
                </a:cubicBezTo>
                <a:lnTo>
                  <a:pt x="10251154" y="503535"/>
                </a:lnTo>
                <a:cubicBezTo>
                  <a:pt x="10267867" y="505725"/>
                  <a:pt x="10281466" y="506070"/>
                  <a:pt x="10279968" y="481407"/>
                </a:cubicBezTo>
                <a:cubicBezTo>
                  <a:pt x="10278932" y="464003"/>
                  <a:pt x="10277663" y="453286"/>
                  <a:pt x="10256456" y="456627"/>
                </a:cubicBezTo>
                <a:close/>
                <a:moveTo>
                  <a:pt x="8848186" y="456627"/>
                </a:moveTo>
                <a:cubicBezTo>
                  <a:pt x="8831704" y="456053"/>
                  <a:pt x="8816492" y="452133"/>
                  <a:pt x="8817874" y="478181"/>
                </a:cubicBezTo>
                <a:cubicBezTo>
                  <a:pt x="8818912" y="498119"/>
                  <a:pt x="8823292" y="505610"/>
                  <a:pt x="8844037" y="504342"/>
                </a:cubicBezTo>
                <a:lnTo>
                  <a:pt x="8844037" y="504459"/>
                </a:lnTo>
                <a:cubicBezTo>
                  <a:pt x="8861326" y="503419"/>
                  <a:pt x="8872966" y="503419"/>
                  <a:pt x="8871929" y="479909"/>
                </a:cubicBezTo>
                <a:cubicBezTo>
                  <a:pt x="8871007" y="460663"/>
                  <a:pt x="8866512" y="452479"/>
                  <a:pt x="8848186" y="456627"/>
                </a:cubicBezTo>
                <a:close/>
                <a:moveTo>
                  <a:pt x="4353455" y="456627"/>
                </a:moveTo>
                <a:lnTo>
                  <a:pt x="4353339" y="456743"/>
                </a:lnTo>
                <a:cubicBezTo>
                  <a:pt x="4333631" y="455820"/>
                  <a:pt x="4328331" y="462505"/>
                  <a:pt x="4328331" y="481523"/>
                </a:cubicBezTo>
                <a:cubicBezTo>
                  <a:pt x="4328331" y="502614"/>
                  <a:pt x="4338703" y="504459"/>
                  <a:pt x="4355759" y="505379"/>
                </a:cubicBezTo>
                <a:cubicBezTo>
                  <a:pt x="4377428" y="506531"/>
                  <a:pt x="4377541" y="494546"/>
                  <a:pt x="4375698" y="478757"/>
                </a:cubicBezTo>
                <a:cubicBezTo>
                  <a:pt x="4380883" y="459509"/>
                  <a:pt x="4370165" y="457434"/>
                  <a:pt x="4353455" y="456627"/>
                </a:cubicBezTo>
                <a:close/>
                <a:moveTo>
                  <a:pt x="1883981" y="456627"/>
                </a:moveTo>
                <a:cubicBezTo>
                  <a:pt x="1870267" y="458819"/>
                  <a:pt x="1851941" y="450058"/>
                  <a:pt x="1854016" y="477488"/>
                </a:cubicBezTo>
                <a:cubicBezTo>
                  <a:pt x="1855284" y="495237"/>
                  <a:pt x="1855284" y="509067"/>
                  <a:pt x="1878679" y="503651"/>
                </a:cubicBezTo>
                <a:lnTo>
                  <a:pt x="1878679" y="503535"/>
                </a:lnTo>
                <a:cubicBezTo>
                  <a:pt x="1895392" y="505725"/>
                  <a:pt x="1908991" y="506070"/>
                  <a:pt x="1907493" y="481407"/>
                </a:cubicBezTo>
                <a:cubicBezTo>
                  <a:pt x="1906457" y="464003"/>
                  <a:pt x="1905188" y="453286"/>
                  <a:pt x="1883981" y="456627"/>
                </a:cubicBezTo>
                <a:close/>
                <a:moveTo>
                  <a:pt x="475711" y="456627"/>
                </a:moveTo>
                <a:cubicBezTo>
                  <a:pt x="459229" y="456053"/>
                  <a:pt x="444017" y="452133"/>
                  <a:pt x="445399" y="478181"/>
                </a:cubicBezTo>
                <a:cubicBezTo>
                  <a:pt x="446437" y="498119"/>
                  <a:pt x="450817" y="505610"/>
                  <a:pt x="471562" y="504342"/>
                </a:cubicBezTo>
                <a:lnTo>
                  <a:pt x="471562" y="504459"/>
                </a:lnTo>
                <a:cubicBezTo>
                  <a:pt x="488851" y="503419"/>
                  <a:pt x="500491" y="503419"/>
                  <a:pt x="499454" y="479909"/>
                </a:cubicBezTo>
                <a:cubicBezTo>
                  <a:pt x="498532" y="460663"/>
                  <a:pt x="494037" y="452479"/>
                  <a:pt x="475711" y="456627"/>
                </a:cubicBezTo>
                <a:close/>
                <a:moveTo>
                  <a:pt x="11261458" y="456397"/>
                </a:moveTo>
                <a:cubicBezTo>
                  <a:pt x="11245438" y="456514"/>
                  <a:pt x="11237832" y="459856"/>
                  <a:pt x="11238293" y="477950"/>
                </a:cubicBezTo>
                <a:cubicBezTo>
                  <a:pt x="11238754" y="493623"/>
                  <a:pt x="11243133" y="499501"/>
                  <a:pt x="11259268" y="499040"/>
                </a:cubicBezTo>
                <a:cubicBezTo>
                  <a:pt x="11273790" y="498694"/>
                  <a:pt x="11283472" y="496275"/>
                  <a:pt x="11280244" y="478986"/>
                </a:cubicBezTo>
                <a:cubicBezTo>
                  <a:pt x="11282434" y="464349"/>
                  <a:pt x="11278861" y="456282"/>
                  <a:pt x="11261458" y="456397"/>
                </a:cubicBezTo>
                <a:close/>
                <a:moveTo>
                  <a:pt x="2888983" y="456397"/>
                </a:moveTo>
                <a:cubicBezTo>
                  <a:pt x="2872963" y="456514"/>
                  <a:pt x="2865357" y="459856"/>
                  <a:pt x="2865818" y="477950"/>
                </a:cubicBezTo>
                <a:cubicBezTo>
                  <a:pt x="2866279" y="493623"/>
                  <a:pt x="2870658" y="499501"/>
                  <a:pt x="2886793" y="499040"/>
                </a:cubicBezTo>
                <a:cubicBezTo>
                  <a:pt x="2901315" y="498694"/>
                  <a:pt x="2910997" y="496275"/>
                  <a:pt x="2907769" y="478986"/>
                </a:cubicBezTo>
                <a:cubicBezTo>
                  <a:pt x="2909959" y="464349"/>
                  <a:pt x="2906386" y="456282"/>
                  <a:pt x="2888983" y="456397"/>
                </a:cubicBezTo>
                <a:close/>
                <a:moveTo>
                  <a:pt x="10049924" y="456282"/>
                </a:moveTo>
                <a:cubicBezTo>
                  <a:pt x="10030332" y="455245"/>
                  <a:pt x="10025606" y="463312"/>
                  <a:pt x="10029179" y="480025"/>
                </a:cubicBezTo>
                <a:cubicBezTo>
                  <a:pt x="10025952" y="497658"/>
                  <a:pt x="10031484" y="505033"/>
                  <a:pt x="10050732" y="504574"/>
                </a:cubicBezTo>
                <a:cubicBezTo>
                  <a:pt x="10069516" y="503998"/>
                  <a:pt x="10075511" y="498233"/>
                  <a:pt x="10076433" y="479102"/>
                </a:cubicBezTo>
                <a:cubicBezTo>
                  <a:pt x="10077470" y="456857"/>
                  <a:pt x="10066290" y="457088"/>
                  <a:pt x="10049924" y="456282"/>
                </a:cubicBezTo>
                <a:close/>
                <a:moveTo>
                  <a:pt x="4419725" y="456282"/>
                </a:moveTo>
                <a:cubicBezTo>
                  <a:pt x="4399557" y="456053"/>
                  <a:pt x="4393332" y="462966"/>
                  <a:pt x="4397364" y="482444"/>
                </a:cubicBezTo>
                <a:cubicBezTo>
                  <a:pt x="4392873" y="500078"/>
                  <a:pt x="4400708" y="505610"/>
                  <a:pt x="4418916" y="505610"/>
                </a:cubicBezTo>
                <a:cubicBezTo>
                  <a:pt x="4437243" y="505496"/>
                  <a:pt x="4444733" y="500885"/>
                  <a:pt x="4444733" y="480946"/>
                </a:cubicBezTo>
                <a:cubicBezTo>
                  <a:pt x="4444849" y="461467"/>
                  <a:pt x="4438741" y="456514"/>
                  <a:pt x="4419725" y="456282"/>
                </a:cubicBezTo>
                <a:close/>
                <a:moveTo>
                  <a:pt x="1677449" y="456282"/>
                </a:moveTo>
                <a:cubicBezTo>
                  <a:pt x="1657857" y="455245"/>
                  <a:pt x="1653131" y="463312"/>
                  <a:pt x="1656704" y="480025"/>
                </a:cubicBezTo>
                <a:cubicBezTo>
                  <a:pt x="1653477" y="497658"/>
                  <a:pt x="1659009" y="505033"/>
                  <a:pt x="1678257" y="504574"/>
                </a:cubicBezTo>
                <a:cubicBezTo>
                  <a:pt x="1697041" y="503998"/>
                  <a:pt x="1703036" y="498233"/>
                  <a:pt x="1703958" y="479102"/>
                </a:cubicBezTo>
                <a:cubicBezTo>
                  <a:pt x="1704995" y="456857"/>
                  <a:pt x="1693815" y="457088"/>
                  <a:pt x="1677449" y="456282"/>
                </a:cubicBezTo>
                <a:close/>
                <a:moveTo>
                  <a:pt x="9810660" y="455706"/>
                </a:moveTo>
                <a:cubicBezTo>
                  <a:pt x="9793602" y="454784"/>
                  <a:pt x="9776546" y="453515"/>
                  <a:pt x="9759718" y="457204"/>
                </a:cubicBezTo>
                <a:cubicBezTo>
                  <a:pt x="9764329" y="485672"/>
                  <a:pt x="9763637" y="514254"/>
                  <a:pt x="9762830" y="542837"/>
                </a:cubicBezTo>
                <a:cubicBezTo>
                  <a:pt x="9762369" y="560815"/>
                  <a:pt x="9764213" y="574070"/>
                  <a:pt x="9787380" y="570152"/>
                </a:cubicBezTo>
                <a:cubicBezTo>
                  <a:pt x="9791758" y="569344"/>
                  <a:pt x="9798789" y="567961"/>
                  <a:pt x="9799711" y="575453"/>
                </a:cubicBezTo>
                <a:cubicBezTo>
                  <a:pt x="9800748" y="583982"/>
                  <a:pt x="9794178" y="585710"/>
                  <a:pt x="9787840" y="585018"/>
                </a:cubicBezTo>
                <a:cubicBezTo>
                  <a:pt x="9756146" y="581562"/>
                  <a:pt x="9764329" y="604267"/>
                  <a:pt x="9763868" y="621093"/>
                </a:cubicBezTo>
                <a:cubicBezTo>
                  <a:pt x="9763176" y="645297"/>
                  <a:pt x="9781732" y="635846"/>
                  <a:pt x="9793718" y="637574"/>
                </a:cubicBezTo>
                <a:cubicBezTo>
                  <a:pt x="9808009" y="639535"/>
                  <a:pt x="9811697" y="631927"/>
                  <a:pt x="9811006" y="619133"/>
                </a:cubicBezTo>
                <a:cubicBezTo>
                  <a:pt x="9810430" y="606111"/>
                  <a:pt x="9812965" y="592740"/>
                  <a:pt x="9810430" y="580178"/>
                </a:cubicBezTo>
                <a:cubicBezTo>
                  <a:pt x="9806050" y="557818"/>
                  <a:pt x="9824952" y="530619"/>
                  <a:pt x="9796830" y="513100"/>
                </a:cubicBezTo>
                <a:lnTo>
                  <a:pt x="9796944" y="513218"/>
                </a:lnTo>
                <a:cubicBezTo>
                  <a:pt x="9796139" y="512756"/>
                  <a:pt x="9796715" y="507107"/>
                  <a:pt x="9797982" y="506416"/>
                </a:cubicBezTo>
                <a:cubicBezTo>
                  <a:pt x="9821608" y="494200"/>
                  <a:pt x="9807202" y="472763"/>
                  <a:pt x="9810660" y="455706"/>
                </a:cubicBezTo>
                <a:close/>
                <a:moveTo>
                  <a:pt x="7774263" y="455706"/>
                </a:moveTo>
                <a:cubicBezTo>
                  <a:pt x="7755708" y="455359"/>
                  <a:pt x="7748102" y="459856"/>
                  <a:pt x="7748792" y="479793"/>
                </a:cubicBezTo>
                <a:cubicBezTo>
                  <a:pt x="7749080" y="488610"/>
                  <a:pt x="7750608" y="494546"/>
                  <a:pt x="7754325" y="498320"/>
                </a:cubicBezTo>
                <a:lnTo>
                  <a:pt x="7772944" y="503866"/>
                </a:lnTo>
                <a:lnTo>
                  <a:pt x="7772882" y="503880"/>
                </a:lnTo>
                <a:lnTo>
                  <a:pt x="7772997" y="503880"/>
                </a:lnTo>
                <a:lnTo>
                  <a:pt x="7772944" y="503866"/>
                </a:lnTo>
                <a:lnTo>
                  <a:pt x="7793339" y="498810"/>
                </a:lnTo>
                <a:cubicBezTo>
                  <a:pt x="7797199" y="494948"/>
                  <a:pt x="7798064" y="488610"/>
                  <a:pt x="7795816" y="478872"/>
                </a:cubicBezTo>
                <a:cubicBezTo>
                  <a:pt x="7800772" y="459856"/>
                  <a:pt x="7791897" y="456053"/>
                  <a:pt x="7774263" y="455706"/>
                </a:cubicBezTo>
                <a:close/>
                <a:moveTo>
                  <a:pt x="6430764" y="455706"/>
                </a:moveTo>
                <a:cubicBezTo>
                  <a:pt x="6413707" y="453515"/>
                  <a:pt x="6402759" y="455359"/>
                  <a:pt x="6402759" y="477720"/>
                </a:cubicBezTo>
                <a:cubicBezTo>
                  <a:pt x="6402759" y="499387"/>
                  <a:pt x="6410942" y="503880"/>
                  <a:pt x="6430420" y="504111"/>
                </a:cubicBezTo>
                <a:lnTo>
                  <a:pt x="6430304" y="504226"/>
                </a:lnTo>
                <a:cubicBezTo>
                  <a:pt x="6449205" y="504459"/>
                  <a:pt x="6456467" y="499271"/>
                  <a:pt x="6456467" y="479332"/>
                </a:cubicBezTo>
                <a:cubicBezTo>
                  <a:pt x="6456467" y="459393"/>
                  <a:pt x="6449553" y="452017"/>
                  <a:pt x="6430764" y="455706"/>
                </a:cubicBezTo>
                <a:close/>
                <a:moveTo>
                  <a:pt x="1438185" y="455706"/>
                </a:moveTo>
                <a:cubicBezTo>
                  <a:pt x="1421127" y="454784"/>
                  <a:pt x="1404071" y="453515"/>
                  <a:pt x="1387243" y="457204"/>
                </a:cubicBezTo>
                <a:cubicBezTo>
                  <a:pt x="1391854" y="485672"/>
                  <a:pt x="1391162" y="514254"/>
                  <a:pt x="1390355" y="542837"/>
                </a:cubicBezTo>
                <a:cubicBezTo>
                  <a:pt x="1389894" y="560815"/>
                  <a:pt x="1391738" y="574070"/>
                  <a:pt x="1414905" y="570152"/>
                </a:cubicBezTo>
                <a:cubicBezTo>
                  <a:pt x="1419283" y="569344"/>
                  <a:pt x="1426314" y="567961"/>
                  <a:pt x="1427236" y="575453"/>
                </a:cubicBezTo>
                <a:cubicBezTo>
                  <a:pt x="1428273" y="583982"/>
                  <a:pt x="1421703" y="585710"/>
                  <a:pt x="1415365" y="585018"/>
                </a:cubicBezTo>
                <a:cubicBezTo>
                  <a:pt x="1383671" y="581562"/>
                  <a:pt x="1391854" y="604267"/>
                  <a:pt x="1391393" y="621093"/>
                </a:cubicBezTo>
                <a:cubicBezTo>
                  <a:pt x="1390701" y="645297"/>
                  <a:pt x="1409257" y="635846"/>
                  <a:pt x="1421243" y="637574"/>
                </a:cubicBezTo>
                <a:cubicBezTo>
                  <a:pt x="1435534" y="639535"/>
                  <a:pt x="1439222" y="631927"/>
                  <a:pt x="1438531" y="619133"/>
                </a:cubicBezTo>
                <a:cubicBezTo>
                  <a:pt x="1437955" y="606111"/>
                  <a:pt x="1440490" y="592740"/>
                  <a:pt x="1437955" y="580178"/>
                </a:cubicBezTo>
                <a:cubicBezTo>
                  <a:pt x="1433575" y="557818"/>
                  <a:pt x="1452477" y="530619"/>
                  <a:pt x="1424355" y="513100"/>
                </a:cubicBezTo>
                <a:lnTo>
                  <a:pt x="1424469" y="513218"/>
                </a:lnTo>
                <a:cubicBezTo>
                  <a:pt x="1423664" y="512756"/>
                  <a:pt x="1424240" y="507107"/>
                  <a:pt x="1425507" y="506416"/>
                </a:cubicBezTo>
                <a:cubicBezTo>
                  <a:pt x="1449133" y="494200"/>
                  <a:pt x="1434727" y="472763"/>
                  <a:pt x="1438185" y="455706"/>
                </a:cubicBezTo>
                <a:close/>
                <a:moveTo>
                  <a:pt x="7637921" y="455592"/>
                </a:moveTo>
                <a:cubicBezTo>
                  <a:pt x="7617982" y="454552"/>
                  <a:pt x="7612795" y="461583"/>
                  <a:pt x="7613026" y="480716"/>
                </a:cubicBezTo>
                <a:cubicBezTo>
                  <a:pt x="7613256" y="499501"/>
                  <a:pt x="7620288" y="503651"/>
                  <a:pt x="7637690" y="504226"/>
                </a:cubicBezTo>
                <a:lnTo>
                  <a:pt x="7637806" y="504342"/>
                </a:lnTo>
                <a:cubicBezTo>
                  <a:pt x="7658435" y="505033"/>
                  <a:pt x="7664544" y="496966"/>
                  <a:pt x="7660510" y="478064"/>
                </a:cubicBezTo>
                <a:cubicBezTo>
                  <a:pt x="7665928" y="457551"/>
                  <a:pt x="7654286" y="456397"/>
                  <a:pt x="7637921" y="455592"/>
                </a:cubicBezTo>
                <a:close/>
                <a:moveTo>
                  <a:pt x="7371226" y="455592"/>
                </a:moveTo>
                <a:cubicBezTo>
                  <a:pt x="7360393" y="455129"/>
                  <a:pt x="7348291" y="452247"/>
                  <a:pt x="7349212" y="471035"/>
                </a:cubicBezTo>
                <a:cubicBezTo>
                  <a:pt x="7350481" y="496966"/>
                  <a:pt x="7350366" y="523013"/>
                  <a:pt x="7349212" y="548944"/>
                </a:cubicBezTo>
                <a:cubicBezTo>
                  <a:pt x="7348406" y="565312"/>
                  <a:pt x="7352439" y="573378"/>
                  <a:pt x="7370304" y="570843"/>
                </a:cubicBezTo>
                <a:cubicBezTo>
                  <a:pt x="7375605" y="570152"/>
                  <a:pt x="7384365" y="568653"/>
                  <a:pt x="7384480" y="577298"/>
                </a:cubicBezTo>
                <a:cubicBezTo>
                  <a:pt x="7384711" y="587094"/>
                  <a:pt x="7375720" y="585941"/>
                  <a:pt x="7368920" y="585941"/>
                </a:cubicBezTo>
                <a:cubicBezTo>
                  <a:pt x="7358087" y="585941"/>
                  <a:pt x="7346677" y="585018"/>
                  <a:pt x="7350366" y="601847"/>
                </a:cubicBezTo>
                <a:cubicBezTo>
                  <a:pt x="7349212" y="624512"/>
                  <a:pt x="7359586" y="635347"/>
                  <a:pt x="7381484" y="634347"/>
                </a:cubicBezTo>
                <a:cubicBezTo>
                  <a:pt x="7384711" y="634117"/>
                  <a:pt x="7388053" y="632964"/>
                  <a:pt x="7391280" y="632272"/>
                </a:cubicBezTo>
                <a:cubicBezTo>
                  <a:pt x="7403151" y="610491"/>
                  <a:pt x="7395776" y="586979"/>
                  <a:pt x="7395776" y="564504"/>
                </a:cubicBezTo>
                <a:lnTo>
                  <a:pt x="7395776" y="564390"/>
                </a:lnTo>
                <a:cubicBezTo>
                  <a:pt x="7395776" y="548138"/>
                  <a:pt x="7408223" y="526009"/>
                  <a:pt x="7382404" y="515292"/>
                </a:cubicBezTo>
                <a:cubicBezTo>
                  <a:pt x="7379293" y="514022"/>
                  <a:pt x="7380792" y="506070"/>
                  <a:pt x="7385056" y="504459"/>
                </a:cubicBezTo>
                <a:cubicBezTo>
                  <a:pt x="7402920" y="497773"/>
                  <a:pt x="7395313" y="482791"/>
                  <a:pt x="7396351" y="471035"/>
                </a:cubicBezTo>
                <a:cubicBezTo>
                  <a:pt x="7398196" y="450403"/>
                  <a:pt x="7382174" y="456053"/>
                  <a:pt x="7371226" y="455592"/>
                </a:cubicBezTo>
                <a:close/>
                <a:moveTo>
                  <a:pt x="3888109" y="455547"/>
                </a:moveTo>
                <a:cubicBezTo>
                  <a:pt x="3880832" y="455792"/>
                  <a:pt x="3873197" y="458644"/>
                  <a:pt x="3866742" y="459509"/>
                </a:cubicBezTo>
                <a:cubicBezTo>
                  <a:pt x="3853372" y="461237"/>
                  <a:pt x="3860980" y="476681"/>
                  <a:pt x="3859596" y="486017"/>
                </a:cubicBezTo>
                <a:cubicBezTo>
                  <a:pt x="3857408" y="500885"/>
                  <a:pt x="3864898" y="506070"/>
                  <a:pt x="3879305" y="505033"/>
                </a:cubicBezTo>
                <a:cubicBezTo>
                  <a:pt x="3891293" y="504111"/>
                  <a:pt x="3903509" y="504802"/>
                  <a:pt x="3915609" y="504802"/>
                </a:cubicBezTo>
                <a:cubicBezTo>
                  <a:pt x="3915609" y="504920"/>
                  <a:pt x="3915609" y="505033"/>
                  <a:pt x="3915609" y="505149"/>
                </a:cubicBezTo>
                <a:cubicBezTo>
                  <a:pt x="3926790" y="505149"/>
                  <a:pt x="3938084" y="504342"/>
                  <a:pt x="3949262" y="505379"/>
                </a:cubicBezTo>
                <a:lnTo>
                  <a:pt x="3949378" y="505379"/>
                </a:lnTo>
                <a:cubicBezTo>
                  <a:pt x="3968051" y="507107"/>
                  <a:pt x="3974851" y="500654"/>
                  <a:pt x="3975311" y="480830"/>
                </a:cubicBezTo>
                <a:cubicBezTo>
                  <a:pt x="3975771" y="459509"/>
                  <a:pt x="3967013" y="455592"/>
                  <a:pt x="3949148" y="457551"/>
                </a:cubicBezTo>
                <a:cubicBezTo>
                  <a:pt x="3939352" y="458586"/>
                  <a:pt x="3929440" y="455592"/>
                  <a:pt x="3923794" y="468613"/>
                </a:cubicBezTo>
                <a:cubicBezTo>
                  <a:pt x="3921488" y="473915"/>
                  <a:pt x="3912154" y="476451"/>
                  <a:pt x="3907311" y="467232"/>
                </a:cubicBezTo>
                <a:cubicBezTo>
                  <a:pt x="3902299" y="457664"/>
                  <a:pt x="3895383" y="455302"/>
                  <a:pt x="3888109" y="455547"/>
                </a:cubicBezTo>
                <a:close/>
                <a:moveTo>
                  <a:pt x="7307030" y="455359"/>
                </a:moveTo>
                <a:cubicBezTo>
                  <a:pt x="7294237" y="455820"/>
                  <a:pt x="7280292" y="452133"/>
                  <a:pt x="7281328" y="473571"/>
                </a:cubicBezTo>
                <a:cubicBezTo>
                  <a:pt x="7282481" y="499501"/>
                  <a:pt x="7282020" y="525434"/>
                  <a:pt x="7281214" y="551364"/>
                </a:cubicBezTo>
                <a:cubicBezTo>
                  <a:pt x="7280753" y="565773"/>
                  <a:pt x="7285477" y="570498"/>
                  <a:pt x="7300346" y="571305"/>
                </a:cubicBezTo>
                <a:cubicBezTo>
                  <a:pt x="7321668" y="572456"/>
                  <a:pt x="7333422" y="568308"/>
                  <a:pt x="7329044" y="543758"/>
                </a:cubicBezTo>
                <a:cubicBezTo>
                  <a:pt x="7327199" y="533617"/>
                  <a:pt x="7328698" y="523013"/>
                  <a:pt x="7328698" y="512641"/>
                </a:cubicBezTo>
                <a:cubicBezTo>
                  <a:pt x="7328698" y="499731"/>
                  <a:pt x="7327545" y="486594"/>
                  <a:pt x="7329044" y="473801"/>
                </a:cubicBezTo>
                <a:cubicBezTo>
                  <a:pt x="7331348" y="454898"/>
                  <a:pt x="7320169" y="454898"/>
                  <a:pt x="7307030" y="455359"/>
                </a:cubicBezTo>
                <a:close/>
                <a:moveTo>
                  <a:pt x="6498879" y="455359"/>
                </a:moveTo>
                <a:cubicBezTo>
                  <a:pt x="6480553" y="452133"/>
                  <a:pt x="6469145" y="454784"/>
                  <a:pt x="6470990" y="478295"/>
                </a:cubicBezTo>
                <a:cubicBezTo>
                  <a:pt x="6472373" y="494777"/>
                  <a:pt x="6471911" y="506531"/>
                  <a:pt x="6494154" y="504342"/>
                </a:cubicBezTo>
                <a:lnTo>
                  <a:pt x="6494040" y="504459"/>
                </a:lnTo>
                <a:cubicBezTo>
                  <a:pt x="6510866" y="502728"/>
                  <a:pt x="6525965" y="506186"/>
                  <a:pt x="6524582" y="479909"/>
                </a:cubicBezTo>
                <a:cubicBezTo>
                  <a:pt x="6523544" y="460200"/>
                  <a:pt x="6519857" y="450289"/>
                  <a:pt x="6498879" y="455359"/>
                </a:cubicBezTo>
                <a:close/>
                <a:moveTo>
                  <a:pt x="5095047" y="455274"/>
                </a:moveTo>
                <a:cubicBezTo>
                  <a:pt x="5086865" y="455763"/>
                  <a:pt x="5078280" y="458933"/>
                  <a:pt x="5070903" y="459509"/>
                </a:cubicBezTo>
                <a:cubicBezTo>
                  <a:pt x="5058571" y="460430"/>
                  <a:pt x="5066060" y="476681"/>
                  <a:pt x="5064447" y="486017"/>
                </a:cubicBezTo>
                <a:cubicBezTo>
                  <a:pt x="5061910" y="500423"/>
                  <a:pt x="5068367" y="506531"/>
                  <a:pt x="5083233" y="505263"/>
                </a:cubicBezTo>
                <a:cubicBezTo>
                  <a:pt x="5095220" y="504342"/>
                  <a:pt x="5107435" y="505033"/>
                  <a:pt x="5119538" y="505033"/>
                </a:cubicBezTo>
                <a:cubicBezTo>
                  <a:pt x="5134290" y="505033"/>
                  <a:pt x="5148928" y="504920"/>
                  <a:pt x="5163681" y="505033"/>
                </a:cubicBezTo>
                <a:cubicBezTo>
                  <a:pt x="5172209" y="505149"/>
                  <a:pt x="5177857" y="503880"/>
                  <a:pt x="5179586" y="493047"/>
                </a:cubicBezTo>
                <a:cubicBezTo>
                  <a:pt x="5184309" y="462851"/>
                  <a:pt x="5178661" y="456053"/>
                  <a:pt x="5148812" y="457664"/>
                </a:cubicBezTo>
                <a:cubicBezTo>
                  <a:pt x="5140628" y="458125"/>
                  <a:pt x="5134290" y="458932"/>
                  <a:pt x="5130026" y="467693"/>
                </a:cubicBezTo>
                <a:lnTo>
                  <a:pt x="5130026" y="467577"/>
                </a:lnTo>
                <a:cubicBezTo>
                  <a:pt x="5127376" y="473110"/>
                  <a:pt x="5121844" y="476106"/>
                  <a:pt x="5116772" y="467116"/>
                </a:cubicBezTo>
                <a:cubicBezTo>
                  <a:pt x="5111009" y="456973"/>
                  <a:pt x="5103230" y="454784"/>
                  <a:pt x="5095047" y="455274"/>
                </a:cubicBezTo>
                <a:close/>
                <a:moveTo>
                  <a:pt x="10455497" y="454784"/>
                </a:moveTo>
                <a:cubicBezTo>
                  <a:pt x="10435674" y="450058"/>
                  <a:pt x="10429220" y="458358"/>
                  <a:pt x="10429336" y="477834"/>
                </a:cubicBezTo>
                <a:cubicBezTo>
                  <a:pt x="10429450" y="495698"/>
                  <a:pt x="10435098" y="501691"/>
                  <a:pt x="10453423" y="502383"/>
                </a:cubicBezTo>
                <a:cubicBezTo>
                  <a:pt x="10473592" y="503074"/>
                  <a:pt x="10478664" y="496275"/>
                  <a:pt x="10478202" y="477143"/>
                </a:cubicBezTo>
                <a:cubicBezTo>
                  <a:pt x="10477742" y="460085"/>
                  <a:pt x="10475322" y="449597"/>
                  <a:pt x="10455497" y="454784"/>
                </a:cubicBezTo>
                <a:close/>
                <a:moveTo>
                  <a:pt x="10322957" y="454784"/>
                </a:moveTo>
                <a:lnTo>
                  <a:pt x="10322994" y="454789"/>
                </a:lnTo>
                <a:lnTo>
                  <a:pt x="10301606" y="456210"/>
                </a:lnTo>
                <a:cubicBezTo>
                  <a:pt x="10296506" y="459249"/>
                  <a:pt x="10293740" y="465618"/>
                  <a:pt x="10294144" y="477604"/>
                </a:cubicBezTo>
                <a:cubicBezTo>
                  <a:pt x="10294836" y="498233"/>
                  <a:pt x="10303250" y="502037"/>
                  <a:pt x="10320998" y="502037"/>
                </a:cubicBezTo>
                <a:cubicBezTo>
                  <a:pt x="10338286" y="502037"/>
                  <a:pt x="10347968" y="499731"/>
                  <a:pt x="10347736" y="478295"/>
                </a:cubicBezTo>
                <a:cubicBezTo>
                  <a:pt x="10347622" y="468499"/>
                  <a:pt x="10346324" y="461554"/>
                  <a:pt x="10342608" y="457593"/>
                </a:cubicBezTo>
                <a:lnTo>
                  <a:pt x="10322994" y="454789"/>
                </a:lnTo>
                <a:lnTo>
                  <a:pt x="10323072" y="454784"/>
                </a:lnTo>
                <a:close/>
                <a:moveTo>
                  <a:pt x="2083022" y="454784"/>
                </a:moveTo>
                <a:cubicBezTo>
                  <a:pt x="2063199" y="450058"/>
                  <a:pt x="2056745" y="458358"/>
                  <a:pt x="2056861" y="477834"/>
                </a:cubicBezTo>
                <a:cubicBezTo>
                  <a:pt x="2056975" y="495698"/>
                  <a:pt x="2062623" y="501691"/>
                  <a:pt x="2080948" y="502383"/>
                </a:cubicBezTo>
                <a:cubicBezTo>
                  <a:pt x="2101117" y="503074"/>
                  <a:pt x="2106189" y="496275"/>
                  <a:pt x="2105727" y="477143"/>
                </a:cubicBezTo>
                <a:cubicBezTo>
                  <a:pt x="2105267" y="460085"/>
                  <a:pt x="2102847" y="449597"/>
                  <a:pt x="2083022" y="454784"/>
                </a:cubicBezTo>
                <a:close/>
                <a:moveTo>
                  <a:pt x="1950482" y="454784"/>
                </a:moveTo>
                <a:lnTo>
                  <a:pt x="1950519" y="454789"/>
                </a:lnTo>
                <a:lnTo>
                  <a:pt x="1929131" y="456210"/>
                </a:lnTo>
                <a:cubicBezTo>
                  <a:pt x="1924031" y="459249"/>
                  <a:pt x="1921265" y="465618"/>
                  <a:pt x="1921669" y="477604"/>
                </a:cubicBezTo>
                <a:cubicBezTo>
                  <a:pt x="1922361" y="498233"/>
                  <a:pt x="1930775" y="502037"/>
                  <a:pt x="1948523" y="502037"/>
                </a:cubicBezTo>
                <a:cubicBezTo>
                  <a:pt x="1965811" y="502037"/>
                  <a:pt x="1975493" y="499731"/>
                  <a:pt x="1975261" y="478295"/>
                </a:cubicBezTo>
                <a:cubicBezTo>
                  <a:pt x="1975147" y="468499"/>
                  <a:pt x="1973849" y="461554"/>
                  <a:pt x="1970133" y="457593"/>
                </a:cubicBezTo>
                <a:lnTo>
                  <a:pt x="1950519" y="454789"/>
                </a:lnTo>
                <a:lnTo>
                  <a:pt x="1950597" y="454784"/>
                </a:lnTo>
                <a:close/>
                <a:moveTo>
                  <a:pt x="4972186" y="454626"/>
                </a:moveTo>
                <a:cubicBezTo>
                  <a:pt x="4968181" y="454841"/>
                  <a:pt x="4963545" y="456053"/>
                  <a:pt x="4960375" y="455592"/>
                </a:cubicBezTo>
                <a:cubicBezTo>
                  <a:pt x="4938592" y="449367"/>
                  <a:pt x="4933403" y="459739"/>
                  <a:pt x="4934211" y="478525"/>
                </a:cubicBezTo>
                <a:cubicBezTo>
                  <a:pt x="4935133" y="501922"/>
                  <a:pt x="4934904" y="525319"/>
                  <a:pt x="4934211" y="548599"/>
                </a:cubicBezTo>
                <a:cubicBezTo>
                  <a:pt x="4933752" y="563121"/>
                  <a:pt x="4936748" y="572111"/>
                  <a:pt x="4954037" y="570383"/>
                </a:cubicBezTo>
                <a:cubicBezTo>
                  <a:pt x="4959568" y="569806"/>
                  <a:pt x="4969709" y="565887"/>
                  <a:pt x="4970285" y="576721"/>
                </a:cubicBezTo>
                <a:cubicBezTo>
                  <a:pt x="4970861" y="587094"/>
                  <a:pt x="4961413" y="584674"/>
                  <a:pt x="4954956" y="585480"/>
                </a:cubicBezTo>
                <a:cubicBezTo>
                  <a:pt x="4937900" y="587670"/>
                  <a:pt x="4925452" y="613256"/>
                  <a:pt x="4935940" y="627547"/>
                </a:cubicBezTo>
                <a:cubicBezTo>
                  <a:pt x="4944930" y="639879"/>
                  <a:pt x="4959912" y="632619"/>
                  <a:pt x="4972244" y="633425"/>
                </a:cubicBezTo>
                <a:cubicBezTo>
                  <a:pt x="4982732" y="634001"/>
                  <a:pt x="4981465" y="625358"/>
                  <a:pt x="4981465" y="618673"/>
                </a:cubicBezTo>
                <a:cubicBezTo>
                  <a:pt x="4981465" y="590089"/>
                  <a:pt x="4981581" y="561623"/>
                  <a:pt x="4981465" y="533040"/>
                </a:cubicBezTo>
                <a:cubicBezTo>
                  <a:pt x="4981349" y="528200"/>
                  <a:pt x="4983654" y="521054"/>
                  <a:pt x="4978009" y="519211"/>
                </a:cubicBezTo>
                <a:cubicBezTo>
                  <a:pt x="4962680" y="514368"/>
                  <a:pt x="4965214" y="510336"/>
                  <a:pt x="4975589" y="501114"/>
                </a:cubicBezTo>
                <a:lnTo>
                  <a:pt x="4975932" y="500999"/>
                </a:lnTo>
                <a:cubicBezTo>
                  <a:pt x="4988498" y="489706"/>
                  <a:pt x="4982157" y="473110"/>
                  <a:pt x="4980197" y="459623"/>
                </a:cubicBezTo>
                <a:cubicBezTo>
                  <a:pt x="4979562" y="455186"/>
                  <a:pt x="4976191" y="454409"/>
                  <a:pt x="4972186" y="454626"/>
                </a:cubicBezTo>
                <a:close/>
                <a:moveTo>
                  <a:pt x="7435306" y="454438"/>
                </a:moveTo>
                <a:cubicBezTo>
                  <a:pt x="7415483" y="450174"/>
                  <a:pt x="7408453" y="457318"/>
                  <a:pt x="7408453" y="478757"/>
                </a:cubicBezTo>
                <a:cubicBezTo>
                  <a:pt x="7408338" y="500885"/>
                  <a:pt x="7418826" y="500885"/>
                  <a:pt x="7435537" y="501807"/>
                </a:cubicBezTo>
                <a:lnTo>
                  <a:pt x="7435652" y="501807"/>
                </a:lnTo>
                <a:cubicBezTo>
                  <a:pt x="7456051" y="502959"/>
                  <a:pt x="7461814" y="496966"/>
                  <a:pt x="7462160" y="476106"/>
                </a:cubicBezTo>
                <a:cubicBezTo>
                  <a:pt x="7462390" y="453976"/>
                  <a:pt x="7452594" y="451556"/>
                  <a:pt x="7435306" y="454438"/>
                </a:cubicBezTo>
                <a:close/>
                <a:moveTo>
                  <a:pt x="6630728" y="454438"/>
                </a:moveTo>
                <a:cubicBezTo>
                  <a:pt x="6611366" y="453976"/>
                  <a:pt x="6603068" y="459509"/>
                  <a:pt x="6607564" y="479218"/>
                </a:cubicBezTo>
                <a:cubicBezTo>
                  <a:pt x="6603068" y="498926"/>
                  <a:pt x="6611713" y="504459"/>
                  <a:pt x="6630844" y="504687"/>
                </a:cubicBezTo>
                <a:cubicBezTo>
                  <a:pt x="6651472" y="504920"/>
                  <a:pt x="6654934" y="495814"/>
                  <a:pt x="6655161" y="477950"/>
                </a:cubicBezTo>
                <a:cubicBezTo>
                  <a:pt x="6655393" y="459393"/>
                  <a:pt x="6648134" y="455013"/>
                  <a:pt x="6630728" y="454552"/>
                </a:cubicBezTo>
                <a:close/>
                <a:moveTo>
                  <a:pt x="4895370" y="454438"/>
                </a:moveTo>
                <a:lnTo>
                  <a:pt x="4895257" y="454552"/>
                </a:lnTo>
                <a:cubicBezTo>
                  <a:pt x="4874627" y="453170"/>
                  <a:pt x="4861602" y="456167"/>
                  <a:pt x="4866212" y="481523"/>
                </a:cubicBezTo>
                <a:cubicBezTo>
                  <a:pt x="4868059" y="491549"/>
                  <a:pt x="4866559" y="502152"/>
                  <a:pt x="4866559" y="512524"/>
                </a:cubicBezTo>
                <a:cubicBezTo>
                  <a:pt x="4866675" y="525434"/>
                  <a:pt x="4867827" y="538573"/>
                  <a:pt x="4866328" y="551364"/>
                </a:cubicBezTo>
                <a:cubicBezTo>
                  <a:pt x="4864255" y="569575"/>
                  <a:pt x="4874051" y="571188"/>
                  <a:pt x="4887879" y="570037"/>
                </a:cubicBezTo>
                <a:cubicBezTo>
                  <a:pt x="4899983" y="568999"/>
                  <a:pt x="4914850" y="574300"/>
                  <a:pt x="4913927" y="552404"/>
                </a:cubicBezTo>
                <a:cubicBezTo>
                  <a:pt x="4912776" y="525665"/>
                  <a:pt x="4913005" y="498810"/>
                  <a:pt x="4913811" y="472071"/>
                </a:cubicBezTo>
                <a:cubicBezTo>
                  <a:pt x="4914273" y="457897"/>
                  <a:pt x="4908049" y="455359"/>
                  <a:pt x="4895370" y="454438"/>
                </a:cubicBezTo>
                <a:close/>
                <a:moveTo>
                  <a:pt x="7904960" y="454322"/>
                </a:moveTo>
                <a:cubicBezTo>
                  <a:pt x="7885021" y="449713"/>
                  <a:pt x="7879144" y="457088"/>
                  <a:pt x="7878452" y="478064"/>
                </a:cubicBezTo>
                <a:cubicBezTo>
                  <a:pt x="7877530" y="502959"/>
                  <a:pt x="7891015" y="500192"/>
                  <a:pt x="7907036" y="501345"/>
                </a:cubicBezTo>
                <a:cubicBezTo>
                  <a:pt x="7925936" y="502728"/>
                  <a:pt x="7931814" y="497082"/>
                  <a:pt x="7932391" y="477258"/>
                </a:cubicBezTo>
                <a:cubicBezTo>
                  <a:pt x="7933081" y="454322"/>
                  <a:pt x="7923631" y="450635"/>
                  <a:pt x="7904960" y="454322"/>
                </a:cubicBezTo>
                <a:close/>
                <a:moveTo>
                  <a:pt x="6562845" y="454322"/>
                </a:moveTo>
                <a:cubicBezTo>
                  <a:pt x="6541406" y="453170"/>
                  <a:pt x="6539219" y="462966"/>
                  <a:pt x="6538759" y="480370"/>
                </a:cubicBezTo>
                <a:cubicBezTo>
                  <a:pt x="6538296" y="498694"/>
                  <a:pt x="6544634" y="504459"/>
                  <a:pt x="6562731" y="504459"/>
                </a:cubicBezTo>
                <a:cubicBezTo>
                  <a:pt x="6581400" y="504459"/>
                  <a:pt x="6591312" y="499731"/>
                  <a:pt x="6586241" y="479332"/>
                </a:cubicBezTo>
                <a:cubicBezTo>
                  <a:pt x="6591196" y="458932"/>
                  <a:pt x="6581400" y="455245"/>
                  <a:pt x="6562845" y="454322"/>
                </a:cubicBezTo>
                <a:close/>
                <a:moveTo>
                  <a:pt x="9251224" y="454209"/>
                </a:moveTo>
                <a:cubicBezTo>
                  <a:pt x="9235204" y="452594"/>
                  <a:pt x="9221836" y="451672"/>
                  <a:pt x="9223334" y="475069"/>
                </a:cubicBezTo>
                <a:cubicBezTo>
                  <a:pt x="9224486" y="491779"/>
                  <a:pt x="9224946" y="502959"/>
                  <a:pt x="9246614" y="502037"/>
                </a:cubicBezTo>
                <a:lnTo>
                  <a:pt x="9246499" y="501922"/>
                </a:lnTo>
                <a:cubicBezTo>
                  <a:pt x="9263902" y="501232"/>
                  <a:pt x="9274390" y="499040"/>
                  <a:pt x="9273122" y="477950"/>
                </a:cubicBezTo>
                <a:cubicBezTo>
                  <a:pt x="9272200" y="462044"/>
                  <a:pt x="9271394" y="449713"/>
                  <a:pt x="9251224" y="454209"/>
                </a:cubicBezTo>
                <a:close/>
                <a:moveTo>
                  <a:pt x="9053336" y="454209"/>
                </a:moveTo>
                <a:cubicBezTo>
                  <a:pt x="9037892" y="454322"/>
                  <a:pt x="9021065" y="448560"/>
                  <a:pt x="9021641" y="476567"/>
                </a:cubicBezTo>
                <a:cubicBezTo>
                  <a:pt x="9022218" y="502267"/>
                  <a:pt x="9035932" y="501575"/>
                  <a:pt x="9053220" y="500770"/>
                </a:cubicBezTo>
                <a:cubicBezTo>
                  <a:pt x="9058292" y="500539"/>
                  <a:pt x="9063478" y="499962"/>
                  <a:pt x="9068549" y="499501"/>
                </a:cubicBezTo>
                <a:lnTo>
                  <a:pt x="9068549" y="499616"/>
                </a:lnTo>
                <a:cubicBezTo>
                  <a:pt x="9068664" y="484634"/>
                  <a:pt x="9068780" y="469765"/>
                  <a:pt x="9068780" y="454784"/>
                </a:cubicBezTo>
                <a:cubicBezTo>
                  <a:pt x="9063593" y="454552"/>
                  <a:pt x="9058523" y="454209"/>
                  <a:pt x="9053336" y="454209"/>
                </a:cubicBezTo>
                <a:close/>
                <a:moveTo>
                  <a:pt x="878749" y="454209"/>
                </a:moveTo>
                <a:cubicBezTo>
                  <a:pt x="862729" y="452594"/>
                  <a:pt x="849361" y="451672"/>
                  <a:pt x="850859" y="475069"/>
                </a:cubicBezTo>
                <a:cubicBezTo>
                  <a:pt x="852011" y="491779"/>
                  <a:pt x="852471" y="502959"/>
                  <a:pt x="874139" y="502037"/>
                </a:cubicBezTo>
                <a:lnTo>
                  <a:pt x="874024" y="501922"/>
                </a:lnTo>
                <a:cubicBezTo>
                  <a:pt x="891427" y="501232"/>
                  <a:pt x="901915" y="499040"/>
                  <a:pt x="900647" y="477950"/>
                </a:cubicBezTo>
                <a:cubicBezTo>
                  <a:pt x="899725" y="462044"/>
                  <a:pt x="898919" y="449713"/>
                  <a:pt x="878749" y="454209"/>
                </a:cubicBezTo>
                <a:close/>
                <a:moveTo>
                  <a:pt x="680861" y="454209"/>
                </a:moveTo>
                <a:cubicBezTo>
                  <a:pt x="665417" y="454322"/>
                  <a:pt x="648590" y="448560"/>
                  <a:pt x="649166" y="476567"/>
                </a:cubicBezTo>
                <a:cubicBezTo>
                  <a:pt x="649743" y="502267"/>
                  <a:pt x="663457" y="501575"/>
                  <a:pt x="680745" y="500770"/>
                </a:cubicBezTo>
                <a:cubicBezTo>
                  <a:pt x="685817" y="500539"/>
                  <a:pt x="691003" y="499962"/>
                  <a:pt x="696074" y="499501"/>
                </a:cubicBezTo>
                <a:lnTo>
                  <a:pt x="696074" y="499616"/>
                </a:lnTo>
                <a:cubicBezTo>
                  <a:pt x="696189" y="484634"/>
                  <a:pt x="696305" y="469765"/>
                  <a:pt x="696305" y="454784"/>
                </a:cubicBezTo>
                <a:cubicBezTo>
                  <a:pt x="691118" y="454552"/>
                  <a:pt x="686048" y="454209"/>
                  <a:pt x="680861" y="454209"/>
                </a:cubicBezTo>
                <a:close/>
                <a:moveTo>
                  <a:pt x="7970769" y="454091"/>
                </a:moveTo>
                <a:cubicBezTo>
                  <a:pt x="7951869" y="448444"/>
                  <a:pt x="7946222" y="457434"/>
                  <a:pt x="7946451" y="476681"/>
                </a:cubicBezTo>
                <a:cubicBezTo>
                  <a:pt x="7946682" y="493854"/>
                  <a:pt x="7950600" y="501345"/>
                  <a:pt x="7969617" y="501345"/>
                </a:cubicBezTo>
                <a:cubicBezTo>
                  <a:pt x="7989210" y="501232"/>
                  <a:pt x="7996932" y="496159"/>
                  <a:pt x="7996355" y="474953"/>
                </a:cubicBezTo>
                <a:cubicBezTo>
                  <a:pt x="7995894" y="456167"/>
                  <a:pt x="7989671" y="449828"/>
                  <a:pt x="7970769" y="454091"/>
                </a:cubicBezTo>
                <a:close/>
                <a:moveTo>
                  <a:pt x="6099875" y="454091"/>
                </a:moveTo>
                <a:cubicBezTo>
                  <a:pt x="6077746" y="453054"/>
                  <a:pt x="6067144" y="458471"/>
                  <a:pt x="6070600" y="482330"/>
                </a:cubicBezTo>
                <a:cubicBezTo>
                  <a:pt x="6071985" y="491665"/>
                  <a:pt x="6070832" y="501345"/>
                  <a:pt x="6070832" y="510913"/>
                </a:cubicBezTo>
                <a:cubicBezTo>
                  <a:pt x="6070832" y="524743"/>
                  <a:pt x="6071524" y="538687"/>
                  <a:pt x="6070716" y="552519"/>
                </a:cubicBezTo>
                <a:cubicBezTo>
                  <a:pt x="6069332" y="574532"/>
                  <a:pt x="6085009" y="569806"/>
                  <a:pt x="6097109" y="569806"/>
                </a:cubicBezTo>
                <a:cubicBezTo>
                  <a:pt x="6108981" y="569691"/>
                  <a:pt x="6124653" y="575108"/>
                  <a:pt x="6123734" y="552863"/>
                </a:cubicBezTo>
                <a:cubicBezTo>
                  <a:pt x="6122695" y="527738"/>
                  <a:pt x="6122233" y="502497"/>
                  <a:pt x="6123734" y="477488"/>
                </a:cubicBezTo>
                <a:cubicBezTo>
                  <a:pt x="6124769" y="458586"/>
                  <a:pt x="6117278" y="454898"/>
                  <a:pt x="6099875" y="454091"/>
                </a:cubicBezTo>
                <a:close/>
                <a:moveTo>
                  <a:pt x="5221652" y="454091"/>
                </a:moveTo>
                <a:cubicBezTo>
                  <a:pt x="5204826" y="450749"/>
                  <a:pt x="5195950" y="454438"/>
                  <a:pt x="5196874" y="474722"/>
                </a:cubicBezTo>
                <a:cubicBezTo>
                  <a:pt x="5197679" y="491434"/>
                  <a:pt x="5197679" y="502497"/>
                  <a:pt x="5219808" y="502037"/>
                </a:cubicBezTo>
                <a:cubicBezTo>
                  <a:pt x="5239170" y="501691"/>
                  <a:pt x="5245854" y="496044"/>
                  <a:pt x="5245508" y="476681"/>
                </a:cubicBezTo>
                <a:cubicBezTo>
                  <a:pt x="5245162" y="459049"/>
                  <a:pt x="5240669" y="449828"/>
                  <a:pt x="5221652" y="454091"/>
                </a:cubicBezTo>
                <a:close/>
                <a:moveTo>
                  <a:pt x="10385424" y="453976"/>
                </a:moveTo>
                <a:cubicBezTo>
                  <a:pt x="10364448" y="451210"/>
                  <a:pt x="10362143" y="460776"/>
                  <a:pt x="10361567" y="478872"/>
                </a:cubicBezTo>
                <a:cubicBezTo>
                  <a:pt x="10360991" y="500654"/>
                  <a:pt x="10371134" y="503880"/>
                  <a:pt x="10388998" y="501232"/>
                </a:cubicBezTo>
                <a:cubicBezTo>
                  <a:pt x="10409051" y="505149"/>
                  <a:pt x="10414583" y="496851"/>
                  <a:pt x="10415390" y="476106"/>
                </a:cubicBezTo>
                <a:cubicBezTo>
                  <a:pt x="10416427" y="449481"/>
                  <a:pt x="10400292" y="455936"/>
                  <a:pt x="10385540" y="453976"/>
                </a:cubicBezTo>
                <a:close/>
                <a:moveTo>
                  <a:pt x="8978767" y="453976"/>
                </a:moveTo>
                <a:cubicBezTo>
                  <a:pt x="8962862" y="451440"/>
                  <a:pt x="8951568" y="452940"/>
                  <a:pt x="8953412" y="474147"/>
                </a:cubicBezTo>
                <a:cubicBezTo>
                  <a:pt x="8954104" y="481868"/>
                  <a:pt x="8953786" y="489042"/>
                  <a:pt x="8956250" y="494142"/>
                </a:cubicBezTo>
                <a:lnTo>
                  <a:pt x="8975726" y="501674"/>
                </a:lnTo>
                <a:lnTo>
                  <a:pt x="8975656" y="501691"/>
                </a:lnTo>
                <a:lnTo>
                  <a:pt x="8975771" y="501691"/>
                </a:lnTo>
                <a:lnTo>
                  <a:pt x="8975726" y="501674"/>
                </a:lnTo>
                <a:lnTo>
                  <a:pt x="8995955" y="496664"/>
                </a:lnTo>
                <a:cubicBezTo>
                  <a:pt x="9000290" y="493134"/>
                  <a:pt x="9002222" y="487170"/>
                  <a:pt x="9001818" y="477027"/>
                </a:cubicBezTo>
                <a:cubicBezTo>
                  <a:pt x="9001126" y="460430"/>
                  <a:pt x="8998590" y="449251"/>
                  <a:pt x="8978767" y="453976"/>
                </a:cubicBezTo>
                <a:close/>
                <a:moveTo>
                  <a:pt x="7840072" y="453976"/>
                </a:moveTo>
                <a:cubicBezTo>
                  <a:pt x="7822900" y="452247"/>
                  <a:pt x="7809878" y="451326"/>
                  <a:pt x="7810107" y="476220"/>
                </a:cubicBezTo>
                <a:cubicBezTo>
                  <a:pt x="7810339" y="498694"/>
                  <a:pt x="7819788" y="501575"/>
                  <a:pt x="7838114" y="501691"/>
                </a:cubicBezTo>
                <a:cubicBezTo>
                  <a:pt x="7855864" y="501807"/>
                  <a:pt x="7865083" y="498464"/>
                  <a:pt x="7864621" y="477604"/>
                </a:cubicBezTo>
                <a:cubicBezTo>
                  <a:pt x="7864276" y="458586"/>
                  <a:pt x="7859550" y="449481"/>
                  <a:pt x="7840072" y="453976"/>
                </a:cubicBezTo>
                <a:close/>
                <a:moveTo>
                  <a:pt x="6742755" y="453976"/>
                </a:moveTo>
                <a:cubicBezTo>
                  <a:pt x="6742639" y="459969"/>
                  <a:pt x="6743099" y="465964"/>
                  <a:pt x="6742406" y="471956"/>
                </a:cubicBezTo>
                <a:cubicBezTo>
                  <a:pt x="6740449" y="490281"/>
                  <a:pt x="6742179" y="502152"/>
                  <a:pt x="6766841" y="501691"/>
                </a:cubicBezTo>
                <a:cubicBezTo>
                  <a:pt x="6790700" y="501345"/>
                  <a:pt x="6790930" y="488899"/>
                  <a:pt x="6789775" y="472187"/>
                </a:cubicBezTo>
                <a:cubicBezTo>
                  <a:pt x="6789200" y="466195"/>
                  <a:pt x="6789316" y="460200"/>
                  <a:pt x="6789200" y="454209"/>
                </a:cubicBezTo>
                <a:cubicBezTo>
                  <a:pt x="6773756" y="454209"/>
                  <a:pt x="6758200" y="453976"/>
                  <a:pt x="6742755" y="453976"/>
                </a:cubicBezTo>
                <a:close/>
                <a:moveTo>
                  <a:pt x="2012949" y="453976"/>
                </a:moveTo>
                <a:cubicBezTo>
                  <a:pt x="1991973" y="451210"/>
                  <a:pt x="1989668" y="460776"/>
                  <a:pt x="1989092" y="478872"/>
                </a:cubicBezTo>
                <a:cubicBezTo>
                  <a:pt x="1988516" y="500654"/>
                  <a:pt x="1998659" y="503880"/>
                  <a:pt x="2016523" y="501232"/>
                </a:cubicBezTo>
                <a:cubicBezTo>
                  <a:pt x="2036576" y="505149"/>
                  <a:pt x="2042108" y="496851"/>
                  <a:pt x="2042915" y="476106"/>
                </a:cubicBezTo>
                <a:cubicBezTo>
                  <a:pt x="2043952" y="449481"/>
                  <a:pt x="2027817" y="455936"/>
                  <a:pt x="2013065" y="453976"/>
                </a:cubicBezTo>
                <a:close/>
                <a:moveTo>
                  <a:pt x="606292" y="453976"/>
                </a:moveTo>
                <a:cubicBezTo>
                  <a:pt x="590387" y="451440"/>
                  <a:pt x="579093" y="452940"/>
                  <a:pt x="580937" y="474147"/>
                </a:cubicBezTo>
                <a:cubicBezTo>
                  <a:pt x="581629" y="481868"/>
                  <a:pt x="581311" y="489042"/>
                  <a:pt x="583775" y="494142"/>
                </a:cubicBezTo>
                <a:lnTo>
                  <a:pt x="603251" y="501674"/>
                </a:lnTo>
                <a:lnTo>
                  <a:pt x="603181" y="501691"/>
                </a:lnTo>
                <a:lnTo>
                  <a:pt x="603296" y="501691"/>
                </a:lnTo>
                <a:lnTo>
                  <a:pt x="603251" y="501674"/>
                </a:lnTo>
                <a:lnTo>
                  <a:pt x="623480" y="496664"/>
                </a:lnTo>
                <a:cubicBezTo>
                  <a:pt x="627815" y="493134"/>
                  <a:pt x="629747" y="487170"/>
                  <a:pt x="629343" y="477027"/>
                </a:cubicBezTo>
                <a:cubicBezTo>
                  <a:pt x="628651" y="460430"/>
                  <a:pt x="626115" y="449251"/>
                  <a:pt x="606292" y="453976"/>
                </a:cubicBezTo>
                <a:close/>
                <a:moveTo>
                  <a:pt x="8511879" y="453861"/>
                </a:moveTo>
                <a:cubicBezTo>
                  <a:pt x="8491940" y="454209"/>
                  <a:pt x="8483066" y="458586"/>
                  <a:pt x="8486178" y="479679"/>
                </a:cubicBezTo>
                <a:cubicBezTo>
                  <a:pt x="8487676" y="489936"/>
                  <a:pt x="8486408" y="500539"/>
                  <a:pt x="8486408" y="510913"/>
                </a:cubicBezTo>
                <a:cubicBezTo>
                  <a:pt x="8486408" y="521285"/>
                  <a:pt x="8487446" y="531887"/>
                  <a:pt x="8486178" y="542145"/>
                </a:cubicBezTo>
                <a:cubicBezTo>
                  <a:pt x="8483757" y="562084"/>
                  <a:pt x="8488252" y="570383"/>
                  <a:pt x="8511764" y="570843"/>
                </a:cubicBezTo>
                <a:cubicBezTo>
                  <a:pt x="8537004" y="571420"/>
                  <a:pt x="8540346" y="561623"/>
                  <a:pt x="8538848" y="540877"/>
                </a:cubicBezTo>
                <a:lnTo>
                  <a:pt x="8539080" y="540877"/>
                </a:lnTo>
                <a:cubicBezTo>
                  <a:pt x="8537466" y="521054"/>
                  <a:pt x="8537120" y="500885"/>
                  <a:pt x="8539080" y="481062"/>
                </a:cubicBezTo>
                <a:cubicBezTo>
                  <a:pt x="8541268" y="458932"/>
                  <a:pt x="8533432" y="453515"/>
                  <a:pt x="8511879" y="453861"/>
                </a:cubicBezTo>
                <a:close/>
                <a:moveTo>
                  <a:pt x="5292648" y="453861"/>
                </a:moveTo>
                <a:cubicBezTo>
                  <a:pt x="5276744" y="451672"/>
                  <a:pt x="5265793" y="452824"/>
                  <a:pt x="5266255" y="473915"/>
                </a:cubicBezTo>
                <a:cubicBezTo>
                  <a:pt x="5266598" y="493623"/>
                  <a:pt x="5271901" y="501114"/>
                  <a:pt x="5292648" y="501345"/>
                </a:cubicBezTo>
                <a:cubicBezTo>
                  <a:pt x="5313162" y="501575"/>
                  <a:pt x="5314084" y="492011"/>
                  <a:pt x="5314317" y="476220"/>
                </a:cubicBezTo>
                <a:cubicBezTo>
                  <a:pt x="5314544" y="459623"/>
                  <a:pt x="5312124" y="448676"/>
                  <a:pt x="5292648" y="453861"/>
                </a:cubicBezTo>
                <a:close/>
                <a:moveTo>
                  <a:pt x="139404" y="453861"/>
                </a:moveTo>
                <a:cubicBezTo>
                  <a:pt x="119465" y="454209"/>
                  <a:pt x="110591" y="458586"/>
                  <a:pt x="113703" y="479679"/>
                </a:cubicBezTo>
                <a:cubicBezTo>
                  <a:pt x="115201" y="489936"/>
                  <a:pt x="113933" y="500539"/>
                  <a:pt x="113933" y="510913"/>
                </a:cubicBezTo>
                <a:cubicBezTo>
                  <a:pt x="113933" y="521285"/>
                  <a:pt x="114971" y="531887"/>
                  <a:pt x="113703" y="542145"/>
                </a:cubicBezTo>
                <a:cubicBezTo>
                  <a:pt x="111282" y="562084"/>
                  <a:pt x="115777" y="570383"/>
                  <a:pt x="139289" y="570843"/>
                </a:cubicBezTo>
                <a:cubicBezTo>
                  <a:pt x="164529" y="571420"/>
                  <a:pt x="167871" y="561623"/>
                  <a:pt x="166373" y="540877"/>
                </a:cubicBezTo>
                <a:lnTo>
                  <a:pt x="166605" y="540877"/>
                </a:lnTo>
                <a:cubicBezTo>
                  <a:pt x="164991" y="521054"/>
                  <a:pt x="164645" y="500885"/>
                  <a:pt x="166605" y="481062"/>
                </a:cubicBezTo>
                <a:cubicBezTo>
                  <a:pt x="168793" y="458932"/>
                  <a:pt x="160957" y="453515"/>
                  <a:pt x="139404" y="453861"/>
                </a:cubicBezTo>
                <a:close/>
                <a:moveTo>
                  <a:pt x="12133228" y="453748"/>
                </a:moveTo>
                <a:cubicBezTo>
                  <a:pt x="12120090" y="453861"/>
                  <a:pt x="12106836" y="451210"/>
                  <a:pt x="12107758" y="472187"/>
                </a:cubicBezTo>
                <a:lnTo>
                  <a:pt x="12107643" y="472187"/>
                </a:lnTo>
                <a:cubicBezTo>
                  <a:pt x="12108910" y="498119"/>
                  <a:pt x="12108449" y="524050"/>
                  <a:pt x="12107643" y="549866"/>
                </a:cubicBezTo>
                <a:cubicBezTo>
                  <a:pt x="12107181" y="564619"/>
                  <a:pt x="12113059" y="568193"/>
                  <a:pt x="12127350" y="569344"/>
                </a:cubicBezTo>
                <a:cubicBezTo>
                  <a:pt x="12149595" y="571073"/>
                  <a:pt x="12159391" y="564850"/>
                  <a:pt x="12155472" y="541339"/>
                </a:cubicBezTo>
                <a:cubicBezTo>
                  <a:pt x="12153974" y="532118"/>
                  <a:pt x="12155242" y="522321"/>
                  <a:pt x="12155242" y="512872"/>
                </a:cubicBezTo>
                <a:cubicBezTo>
                  <a:pt x="12155242" y="499040"/>
                  <a:pt x="12153974" y="485096"/>
                  <a:pt x="12155587" y="471496"/>
                </a:cubicBezTo>
                <a:cubicBezTo>
                  <a:pt x="12157892" y="451786"/>
                  <a:pt x="12145676" y="453748"/>
                  <a:pt x="12133228" y="453748"/>
                </a:cubicBezTo>
                <a:close/>
                <a:moveTo>
                  <a:pt x="9851805" y="453748"/>
                </a:moveTo>
                <a:cubicBezTo>
                  <a:pt x="9835900" y="452479"/>
                  <a:pt x="9821378" y="450403"/>
                  <a:pt x="9823108" y="474376"/>
                </a:cubicBezTo>
                <a:cubicBezTo>
                  <a:pt x="9824376" y="490972"/>
                  <a:pt x="9824836" y="502959"/>
                  <a:pt x="9846734" y="501232"/>
                </a:cubicBezTo>
                <a:lnTo>
                  <a:pt x="9846734" y="501114"/>
                </a:lnTo>
                <a:cubicBezTo>
                  <a:pt x="9863445" y="499847"/>
                  <a:pt x="9877046" y="500999"/>
                  <a:pt x="9876700" y="477143"/>
                </a:cubicBezTo>
                <a:cubicBezTo>
                  <a:pt x="9876354" y="457551"/>
                  <a:pt x="9870476" y="449713"/>
                  <a:pt x="9851805" y="453748"/>
                </a:cubicBezTo>
                <a:close/>
                <a:moveTo>
                  <a:pt x="3760753" y="453748"/>
                </a:moveTo>
                <a:cubicBezTo>
                  <a:pt x="3747615" y="453861"/>
                  <a:pt x="3734361" y="451210"/>
                  <a:pt x="3735283" y="472187"/>
                </a:cubicBezTo>
                <a:lnTo>
                  <a:pt x="3735168" y="472187"/>
                </a:lnTo>
                <a:cubicBezTo>
                  <a:pt x="3736435" y="498119"/>
                  <a:pt x="3735974" y="524050"/>
                  <a:pt x="3735168" y="549866"/>
                </a:cubicBezTo>
                <a:cubicBezTo>
                  <a:pt x="3734706" y="564619"/>
                  <a:pt x="3740584" y="568193"/>
                  <a:pt x="3754875" y="569344"/>
                </a:cubicBezTo>
                <a:cubicBezTo>
                  <a:pt x="3777120" y="571073"/>
                  <a:pt x="3786916" y="564850"/>
                  <a:pt x="3782997" y="541339"/>
                </a:cubicBezTo>
                <a:cubicBezTo>
                  <a:pt x="3781499" y="532118"/>
                  <a:pt x="3782767" y="522321"/>
                  <a:pt x="3782767" y="512872"/>
                </a:cubicBezTo>
                <a:cubicBezTo>
                  <a:pt x="3782767" y="499040"/>
                  <a:pt x="3781499" y="485096"/>
                  <a:pt x="3783112" y="471496"/>
                </a:cubicBezTo>
                <a:cubicBezTo>
                  <a:pt x="3785417" y="451786"/>
                  <a:pt x="3773201" y="453748"/>
                  <a:pt x="3760753" y="453748"/>
                </a:cubicBezTo>
                <a:close/>
                <a:moveTo>
                  <a:pt x="1479330" y="453748"/>
                </a:moveTo>
                <a:cubicBezTo>
                  <a:pt x="1463425" y="452479"/>
                  <a:pt x="1448903" y="450403"/>
                  <a:pt x="1450633" y="474376"/>
                </a:cubicBezTo>
                <a:cubicBezTo>
                  <a:pt x="1451901" y="490972"/>
                  <a:pt x="1452361" y="502959"/>
                  <a:pt x="1474259" y="501232"/>
                </a:cubicBezTo>
                <a:lnTo>
                  <a:pt x="1474259" y="501114"/>
                </a:lnTo>
                <a:cubicBezTo>
                  <a:pt x="1490970" y="499847"/>
                  <a:pt x="1504571" y="500999"/>
                  <a:pt x="1504225" y="477143"/>
                </a:cubicBezTo>
                <a:cubicBezTo>
                  <a:pt x="1503879" y="457551"/>
                  <a:pt x="1498001" y="449713"/>
                  <a:pt x="1479330" y="453748"/>
                </a:cubicBezTo>
                <a:close/>
                <a:moveTo>
                  <a:pt x="6232875" y="453631"/>
                </a:moveTo>
                <a:cubicBezTo>
                  <a:pt x="6216511" y="454668"/>
                  <a:pt x="6204871" y="454552"/>
                  <a:pt x="6206023" y="476681"/>
                </a:cubicBezTo>
                <a:cubicBezTo>
                  <a:pt x="6206485" y="485383"/>
                  <a:pt x="6207263" y="492125"/>
                  <a:pt x="6210547" y="496635"/>
                </a:cubicBezTo>
                <a:lnTo>
                  <a:pt x="6230061" y="503172"/>
                </a:lnTo>
                <a:lnTo>
                  <a:pt x="6229996" y="503191"/>
                </a:lnTo>
                <a:lnTo>
                  <a:pt x="6230112" y="503191"/>
                </a:lnTo>
                <a:lnTo>
                  <a:pt x="6230061" y="503172"/>
                </a:lnTo>
                <a:lnTo>
                  <a:pt x="6250525" y="497773"/>
                </a:lnTo>
                <a:cubicBezTo>
                  <a:pt x="6254515" y="493883"/>
                  <a:pt x="6255525" y="487458"/>
                  <a:pt x="6253160" y="477143"/>
                </a:cubicBezTo>
                <a:cubicBezTo>
                  <a:pt x="6256964" y="461121"/>
                  <a:pt x="6253047" y="452363"/>
                  <a:pt x="6232875" y="453631"/>
                </a:cubicBezTo>
                <a:close/>
                <a:moveTo>
                  <a:pt x="5557843" y="453631"/>
                </a:moveTo>
                <a:lnTo>
                  <a:pt x="5557894" y="453636"/>
                </a:lnTo>
                <a:lnTo>
                  <a:pt x="5537946" y="455231"/>
                </a:lnTo>
                <a:cubicBezTo>
                  <a:pt x="5533524" y="458414"/>
                  <a:pt x="5531451" y="464696"/>
                  <a:pt x="5532027" y="475415"/>
                </a:cubicBezTo>
                <a:cubicBezTo>
                  <a:pt x="5532949" y="492702"/>
                  <a:pt x="5534217" y="503074"/>
                  <a:pt x="5555537" y="501232"/>
                </a:cubicBezTo>
                <a:cubicBezTo>
                  <a:pt x="5572019" y="499847"/>
                  <a:pt x="5584928" y="501114"/>
                  <a:pt x="5584928" y="477258"/>
                </a:cubicBezTo>
                <a:cubicBezTo>
                  <a:pt x="5584928" y="466252"/>
                  <a:pt x="5582912" y="459393"/>
                  <a:pt x="5578518" y="455763"/>
                </a:cubicBezTo>
                <a:lnTo>
                  <a:pt x="5557894" y="453636"/>
                </a:lnTo>
                <a:lnTo>
                  <a:pt x="5557957" y="453631"/>
                </a:lnTo>
                <a:close/>
                <a:moveTo>
                  <a:pt x="5491571" y="453515"/>
                </a:moveTo>
                <a:cubicBezTo>
                  <a:pt x="5472556" y="449942"/>
                  <a:pt x="5463335" y="454668"/>
                  <a:pt x="5463681" y="477143"/>
                </a:cubicBezTo>
                <a:cubicBezTo>
                  <a:pt x="5464027" y="498119"/>
                  <a:pt x="5472672" y="501807"/>
                  <a:pt x="5490420" y="501114"/>
                </a:cubicBezTo>
                <a:cubicBezTo>
                  <a:pt x="5506210" y="500539"/>
                  <a:pt x="5518543" y="501461"/>
                  <a:pt x="5517964" y="478411"/>
                </a:cubicBezTo>
                <a:cubicBezTo>
                  <a:pt x="5517505" y="457897"/>
                  <a:pt x="5512432" y="448906"/>
                  <a:pt x="5491571" y="453515"/>
                </a:cubicBezTo>
                <a:close/>
                <a:moveTo>
                  <a:pt x="6832537" y="453401"/>
                </a:moveTo>
                <a:cubicBezTo>
                  <a:pt x="6813981" y="450174"/>
                  <a:pt x="6806029" y="455936"/>
                  <a:pt x="6806259" y="476567"/>
                </a:cubicBezTo>
                <a:cubicBezTo>
                  <a:pt x="6806375" y="486882"/>
                  <a:pt x="6808649" y="492846"/>
                  <a:pt x="6813131" y="496318"/>
                </a:cubicBezTo>
                <a:lnTo>
                  <a:pt x="6833169" y="501101"/>
                </a:lnTo>
                <a:lnTo>
                  <a:pt x="6833113" y="501114"/>
                </a:lnTo>
                <a:lnTo>
                  <a:pt x="6833227" y="501114"/>
                </a:lnTo>
                <a:lnTo>
                  <a:pt x="6833169" y="501101"/>
                </a:lnTo>
                <a:lnTo>
                  <a:pt x="6852819" y="495972"/>
                </a:lnTo>
                <a:cubicBezTo>
                  <a:pt x="6856507" y="491981"/>
                  <a:pt x="6857776" y="485498"/>
                  <a:pt x="6858006" y="475876"/>
                </a:cubicBezTo>
                <a:cubicBezTo>
                  <a:pt x="6858581" y="454784"/>
                  <a:pt x="6850515" y="449942"/>
                  <a:pt x="6832537" y="453401"/>
                </a:cubicBezTo>
                <a:close/>
                <a:moveTo>
                  <a:pt x="5021918" y="453401"/>
                </a:moveTo>
                <a:cubicBezTo>
                  <a:pt x="5005321" y="453976"/>
                  <a:pt x="4994373" y="455706"/>
                  <a:pt x="4999675" y="475645"/>
                </a:cubicBezTo>
                <a:cubicBezTo>
                  <a:pt x="4997255" y="491665"/>
                  <a:pt x="4998870" y="502843"/>
                  <a:pt x="5019846" y="501807"/>
                </a:cubicBezTo>
                <a:cubicBezTo>
                  <a:pt x="5036786" y="500999"/>
                  <a:pt x="5047158" y="499271"/>
                  <a:pt x="5047158" y="477950"/>
                </a:cubicBezTo>
                <a:cubicBezTo>
                  <a:pt x="5047274" y="458241"/>
                  <a:pt x="5041166" y="452709"/>
                  <a:pt x="5022034" y="453401"/>
                </a:cubicBezTo>
                <a:close/>
                <a:moveTo>
                  <a:pt x="9183110" y="453170"/>
                </a:moveTo>
                <a:lnTo>
                  <a:pt x="9183110" y="453286"/>
                </a:lnTo>
                <a:cubicBezTo>
                  <a:pt x="9165592" y="453748"/>
                  <a:pt x="9155104" y="455359"/>
                  <a:pt x="9156602" y="476913"/>
                </a:cubicBezTo>
                <a:cubicBezTo>
                  <a:pt x="9157639" y="493163"/>
                  <a:pt x="9159599" y="502728"/>
                  <a:pt x="9179652" y="502037"/>
                </a:cubicBezTo>
                <a:cubicBezTo>
                  <a:pt x="9197402" y="501345"/>
                  <a:pt x="9209272" y="499040"/>
                  <a:pt x="9203971" y="477488"/>
                </a:cubicBezTo>
                <a:cubicBezTo>
                  <a:pt x="9208005" y="460085"/>
                  <a:pt x="9202703" y="452594"/>
                  <a:pt x="9183110" y="453170"/>
                </a:cubicBezTo>
                <a:close/>
                <a:moveTo>
                  <a:pt x="810635" y="453170"/>
                </a:moveTo>
                <a:lnTo>
                  <a:pt x="810635" y="453286"/>
                </a:lnTo>
                <a:cubicBezTo>
                  <a:pt x="793117" y="453748"/>
                  <a:pt x="782629" y="455359"/>
                  <a:pt x="784127" y="476913"/>
                </a:cubicBezTo>
                <a:cubicBezTo>
                  <a:pt x="785164" y="493163"/>
                  <a:pt x="787124" y="502728"/>
                  <a:pt x="807177" y="502037"/>
                </a:cubicBezTo>
                <a:cubicBezTo>
                  <a:pt x="824927" y="501345"/>
                  <a:pt x="836797" y="499040"/>
                  <a:pt x="831496" y="477488"/>
                </a:cubicBezTo>
                <a:cubicBezTo>
                  <a:pt x="835530" y="460085"/>
                  <a:pt x="830228" y="452594"/>
                  <a:pt x="810635" y="453170"/>
                </a:cubicBezTo>
                <a:close/>
                <a:moveTo>
                  <a:pt x="10927688" y="453054"/>
                </a:moveTo>
                <a:cubicBezTo>
                  <a:pt x="10915125" y="454438"/>
                  <a:pt x="10898298" y="447177"/>
                  <a:pt x="10899450" y="471265"/>
                </a:cubicBezTo>
                <a:lnTo>
                  <a:pt x="10899566" y="471265"/>
                </a:lnTo>
                <a:cubicBezTo>
                  <a:pt x="10900718" y="496389"/>
                  <a:pt x="10900488" y="521515"/>
                  <a:pt x="10899220" y="546639"/>
                </a:cubicBezTo>
                <a:cubicBezTo>
                  <a:pt x="10898414" y="563468"/>
                  <a:pt x="10903715" y="568884"/>
                  <a:pt x="10921118" y="569115"/>
                </a:cubicBezTo>
                <a:cubicBezTo>
                  <a:pt x="10940364" y="569344"/>
                  <a:pt x="10950277" y="565426"/>
                  <a:pt x="10947164" y="543873"/>
                </a:cubicBezTo>
                <a:cubicBezTo>
                  <a:pt x="10945666" y="532810"/>
                  <a:pt x="10946935" y="521399"/>
                  <a:pt x="10946935" y="510106"/>
                </a:cubicBezTo>
                <a:lnTo>
                  <a:pt x="10947164" y="510106"/>
                </a:lnTo>
                <a:cubicBezTo>
                  <a:pt x="10947164" y="497082"/>
                  <a:pt x="10946128" y="484058"/>
                  <a:pt x="10947396" y="471148"/>
                </a:cubicBezTo>
                <a:cubicBezTo>
                  <a:pt x="10948894" y="455245"/>
                  <a:pt x="10941518" y="451440"/>
                  <a:pt x="10927688" y="453054"/>
                </a:cubicBezTo>
                <a:close/>
                <a:moveTo>
                  <a:pt x="9111769" y="453054"/>
                </a:moveTo>
                <a:lnTo>
                  <a:pt x="9111830" y="453069"/>
                </a:lnTo>
                <a:lnTo>
                  <a:pt x="9092406" y="457867"/>
                </a:lnTo>
                <a:cubicBezTo>
                  <a:pt x="9088690" y="461410"/>
                  <a:pt x="9087854" y="467289"/>
                  <a:pt x="9090216" y="476681"/>
                </a:cubicBezTo>
                <a:cubicBezTo>
                  <a:pt x="9085376" y="496966"/>
                  <a:pt x="9094826" y="502037"/>
                  <a:pt x="9113728" y="502037"/>
                </a:cubicBezTo>
                <a:cubicBezTo>
                  <a:pt x="9132284" y="502037"/>
                  <a:pt x="9137010" y="495237"/>
                  <a:pt x="9137586" y="477488"/>
                </a:cubicBezTo>
                <a:cubicBezTo>
                  <a:pt x="9137874" y="467289"/>
                  <a:pt x="9136088" y="461181"/>
                  <a:pt x="9131895" y="457622"/>
                </a:cubicBezTo>
                <a:lnTo>
                  <a:pt x="9111830" y="453069"/>
                </a:lnTo>
                <a:lnTo>
                  <a:pt x="9111884" y="453054"/>
                </a:lnTo>
                <a:close/>
                <a:moveTo>
                  <a:pt x="5628263" y="453054"/>
                </a:moveTo>
                <a:cubicBezTo>
                  <a:pt x="5614317" y="454784"/>
                  <a:pt x="5598875" y="449137"/>
                  <a:pt x="5599794" y="473685"/>
                </a:cubicBezTo>
                <a:cubicBezTo>
                  <a:pt x="5600602" y="492933"/>
                  <a:pt x="5604867" y="501691"/>
                  <a:pt x="5626073" y="501114"/>
                </a:cubicBezTo>
                <a:cubicBezTo>
                  <a:pt x="5642899" y="500654"/>
                  <a:pt x="5650392" y="496159"/>
                  <a:pt x="5647396" y="480370"/>
                </a:cubicBezTo>
                <a:cubicBezTo>
                  <a:pt x="5647279" y="465734"/>
                  <a:pt x="5651543" y="450174"/>
                  <a:pt x="5628263" y="453054"/>
                </a:cubicBezTo>
                <a:close/>
                <a:moveTo>
                  <a:pt x="2555213" y="453054"/>
                </a:moveTo>
                <a:cubicBezTo>
                  <a:pt x="2542650" y="454438"/>
                  <a:pt x="2525823" y="447177"/>
                  <a:pt x="2526975" y="471265"/>
                </a:cubicBezTo>
                <a:lnTo>
                  <a:pt x="2527091" y="471265"/>
                </a:lnTo>
                <a:cubicBezTo>
                  <a:pt x="2528243" y="496389"/>
                  <a:pt x="2528013" y="521515"/>
                  <a:pt x="2526745" y="546639"/>
                </a:cubicBezTo>
                <a:cubicBezTo>
                  <a:pt x="2525939" y="563468"/>
                  <a:pt x="2531240" y="568884"/>
                  <a:pt x="2548643" y="569115"/>
                </a:cubicBezTo>
                <a:cubicBezTo>
                  <a:pt x="2567889" y="569344"/>
                  <a:pt x="2577802" y="565426"/>
                  <a:pt x="2574689" y="543873"/>
                </a:cubicBezTo>
                <a:cubicBezTo>
                  <a:pt x="2573191" y="532810"/>
                  <a:pt x="2574460" y="521399"/>
                  <a:pt x="2574460" y="510106"/>
                </a:cubicBezTo>
                <a:lnTo>
                  <a:pt x="2574689" y="510106"/>
                </a:lnTo>
                <a:cubicBezTo>
                  <a:pt x="2574689" y="497082"/>
                  <a:pt x="2573653" y="484058"/>
                  <a:pt x="2574921" y="471148"/>
                </a:cubicBezTo>
                <a:cubicBezTo>
                  <a:pt x="2576419" y="455245"/>
                  <a:pt x="2569043" y="451440"/>
                  <a:pt x="2555213" y="453054"/>
                </a:cubicBezTo>
                <a:close/>
                <a:moveTo>
                  <a:pt x="739294" y="453054"/>
                </a:moveTo>
                <a:lnTo>
                  <a:pt x="739355" y="453069"/>
                </a:lnTo>
                <a:lnTo>
                  <a:pt x="719931" y="457867"/>
                </a:lnTo>
                <a:cubicBezTo>
                  <a:pt x="716215" y="461410"/>
                  <a:pt x="715379" y="467289"/>
                  <a:pt x="717741" y="476681"/>
                </a:cubicBezTo>
                <a:cubicBezTo>
                  <a:pt x="712901" y="496966"/>
                  <a:pt x="722351" y="502037"/>
                  <a:pt x="741253" y="502037"/>
                </a:cubicBezTo>
                <a:cubicBezTo>
                  <a:pt x="759809" y="502037"/>
                  <a:pt x="764535" y="495237"/>
                  <a:pt x="765111" y="477488"/>
                </a:cubicBezTo>
                <a:cubicBezTo>
                  <a:pt x="765399" y="467289"/>
                  <a:pt x="763613" y="461181"/>
                  <a:pt x="759420" y="457622"/>
                </a:cubicBezTo>
                <a:lnTo>
                  <a:pt x="739355" y="453069"/>
                </a:lnTo>
                <a:lnTo>
                  <a:pt x="739409" y="453054"/>
                </a:lnTo>
                <a:close/>
                <a:moveTo>
                  <a:pt x="8036348" y="452940"/>
                </a:moveTo>
                <a:lnTo>
                  <a:pt x="8036348" y="453054"/>
                </a:lnTo>
                <a:cubicBezTo>
                  <a:pt x="8017562" y="452247"/>
                  <a:pt x="8011108" y="458819"/>
                  <a:pt x="8015602" y="477604"/>
                </a:cubicBezTo>
                <a:cubicBezTo>
                  <a:pt x="8009609" y="497311"/>
                  <a:pt x="8020097" y="500999"/>
                  <a:pt x="8038423" y="501575"/>
                </a:cubicBezTo>
                <a:cubicBezTo>
                  <a:pt x="8058707" y="502267"/>
                  <a:pt x="8061934" y="493623"/>
                  <a:pt x="8062857" y="475759"/>
                </a:cubicBezTo>
                <a:cubicBezTo>
                  <a:pt x="8064123" y="453515"/>
                  <a:pt x="8052715" y="453631"/>
                  <a:pt x="8036348" y="452940"/>
                </a:cubicBezTo>
                <a:close/>
                <a:moveTo>
                  <a:pt x="8584518" y="452882"/>
                </a:moveTo>
                <a:cubicBezTo>
                  <a:pt x="8578122" y="453112"/>
                  <a:pt x="8570831" y="454784"/>
                  <a:pt x="8565126" y="455245"/>
                </a:cubicBezTo>
                <a:cubicBezTo>
                  <a:pt x="8547146" y="456627"/>
                  <a:pt x="8555098" y="472417"/>
                  <a:pt x="8554176" y="481868"/>
                </a:cubicBezTo>
                <a:cubicBezTo>
                  <a:pt x="8552678" y="497311"/>
                  <a:pt x="8553947" y="512872"/>
                  <a:pt x="8553947" y="528430"/>
                </a:cubicBezTo>
                <a:cubicBezTo>
                  <a:pt x="8553947" y="555553"/>
                  <a:pt x="8567466" y="569536"/>
                  <a:pt x="8594516" y="570383"/>
                </a:cubicBezTo>
                <a:cubicBezTo>
                  <a:pt x="8595092" y="591472"/>
                  <a:pt x="8578610" y="584213"/>
                  <a:pt x="8568353" y="585134"/>
                </a:cubicBezTo>
                <a:cubicBezTo>
                  <a:pt x="8556713" y="586172"/>
                  <a:pt x="8552678" y="591819"/>
                  <a:pt x="8554062" y="601847"/>
                </a:cubicBezTo>
                <a:cubicBezTo>
                  <a:pt x="8555560" y="612564"/>
                  <a:pt x="8546686" y="627202"/>
                  <a:pt x="8562936" y="633194"/>
                </a:cubicBezTo>
                <a:cubicBezTo>
                  <a:pt x="8587716" y="642299"/>
                  <a:pt x="8601200" y="632388"/>
                  <a:pt x="8600855" y="605996"/>
                </a:cubicBezTo>
                <a:cubicBezTo>
                  <a:pt x="8600738" y="593895"/>
                  <a:pt x="8599933" y="581907"/>
                  <a:pt x="8599472" y="569806"/>
                </a:cubicBezTo>
                <a:cubicBezTo>
                  <a:pt x="8599587" y="552519"/>
                  <a:pt x="8608461" y="532349"/>
                  <a:pt x="8595092" y="518980"/>
                </a:cubicBezTo>
                <a:cubicBezTo>
                  <a:pt x="8586332" y="510336"/>
                  <a:pt x="8583912" y="510106"/>
                  <a:pt x="8594054" y="501691"/>
                </a:cubicBezTo>
                <a:cubicBezTo>
                  <a:pt x="8608115" y="490050"/>
                  <a:pt x="8603390" y="471381"/>
                  <a:pt x="8598550" y="459162"/>
                </a:cubicBezTo>
                <a:cubicBezTo>
                  <a:pt x="8596418" y="453861"/>
                  <a:pt x="8590914" y="452651"/>
                  <a:pt x="8584518" y="452882"/>
                </a:cubicBezTo>
                <a:close/>
                <a:moveTo>
                  <a:pt x="212043" y="452882"/>
                </a:moveTo>
                <a:cubicBezTo>
                  <a:pt x="205647" y="453112"/>
                  <a:pt x="198356" y="454784"/>
                  <a:pt x="192651" y="455245"/>
                </a:cubicBezTo>
                <a:cubicBezTo>
                  <a:pt x="174671" y="456627"/>
                  <a:pt x="182623" y="472417"/>
                  <a:pt x="181701" y="481868"/>
                </a:cubicBezTo>
                <a:cubicBezTo>
                  <a:pt x="180203" y="497311"/>
                  <a:pt x="181472" y="512872"/>
                  <a:pt x="181472" y="528430"/>
                </a:cubicBezTo>
                <a:cubicBezTo>
                  <a:pt x="181472" y="555553"/>
                  <a:pt x="194991" y="569536"/>
                  <a:pt x="222041" y="570383"/>
                </a:cubicBezTo>
                <a:cubicBezTo>
                  <a:pt x="222617" y="591472"/>
                  <a:pt x="206135" y="584213"/>
                  <a:pt x="195878" y="585134"/>
                </a:cubicBezTo>
                <a:cubicBezTo>
                  <a:pt x="184238" y="586172"/>
                  <a:pt x="180203" y="591819"/>
                  <a:pt x="181587" y="601847"/>
                </a:cubicBezTo>
                <a:cubicBezTo>
                  <a:pt x="183085" y="612564"/>
                  <a:pt x="174211" y="627202"/>
                  <a:pt x="190461" y="633194"/>
                </a:cubicBezTo>
                <a:cubicBezTo>
                  <a:pt x="215241" y="642299"/>
                  <a:pt x="228725" y="632388"/>
                  <a:pt x="228380" y="605996"/>
                </a:cubicBezTo>
                <a:cubicBezTo>
                  <a:pt x="228263" y="593895"/>
                  <a:pt x="227458" y="581907"/>
                  <a:pt x="226997" y="569806"/>
                </a:cubicBezTo>
                <a:cubicBezTo>
                  <a:pt x="227112" y="552519"/>
                  <a:pt x="235986" y="532349"/>
                  <a:pt x="222617" y="518980"/>
                </a:cubicBezTo>
                <a:cubicBezTo>
                  <a:pt x="213857" y="510336"/>
                  <a:pt x="211437" y="510106"/>
                  <a:pt x="221579" y="501691"/>
                </a:cubicBezTo>
                <a:cubicBezTo>
                  <a:pt x="235640" y="490050"/>
                  <a:pt x="230915" y="471381"/>
                  <a:pt x="226075" y="459162"/>
                </a:cubicBezTo>
                <a:cubicBezTo>
                  <a:pt x="223943" y="453861"/>
                  <a:pt x="218439" y="452651"/>
                  <a:pt x="212043" y="452882"/>
                </a:cubicBezTo>
                <a:close/>
                <a:moveTo>
                  <a:pt x="8639924" y="452824"/>
                </a:moveTo>
                <a:cubicBezTo>
                  <a:pt x="8619986" y="452363"/>
                  <a:pt x="8615952" y="460546"/>
                  <a:pt x="8619296" y="477374"/>
                </a:cubicBezTo>
                <a:cubicBezTo>
                  <a:pt x="8617105" y="487170"/>
                  <a:pt x="8618142" y="493450"/>
                  <a:pt x="8622132" y="497238"/>
                </a:cubicBezTo>
                <a:lnTo>
                  <a:pt x="8642629" y="502138"/>
                </a:lnTo>
                <a:lnTo>
                  <a:pt x="8642576" y="502152"/>
                </a:lnTo>
                <a:lnTo>
                  <a:pt x="8642690" y="502152"/>
                </a:lnTo>
                <a:lnTo>
                  <a:pt x="8642629" y="502138"/>
                </a:lnTo>
                <a:lnTo>
                  <a:pt x="8661132" y="496894"/>
                </a:lnTo>
                <a:cubicBezTo>
                  <a:pt x="8664877" y="493249"/>
                  <a:pt x="8666492" y="487400"/>
                  <a:pt x="8666894" y="478411"/>
                </a:cubicBezTo>
                <a:cubicBezTo>
                  <a:pt x="8667816" y="456857"/>
                  <a:pt x="8659057" y="453286"/>
                  <a:pt x="8639924" y="452824"/>
                </a:cubicBezTo>
                <a:close/>
                <a:moveTo>
                  <a:pt x="267449" y="452824"/>
                </a:moveTo>
                <a:cubicBezTo>
                  <a:pt x="247511" y="452363"/>
                  <a:pt x="243477" y="460546"/>
                  <a:pt x="246821" y="477374"/>
                </a:cubicBezTo>
                <a:cubicBezTo>
                  <a:pt x="244630" y="487170"/>
                  <a:pt x="245667" y="493450"/>
                  <a:pt x="249657" y="497238"/>
                </a:cubicBezTo>
                <a:lnTo>
                  <a:pt x="270154" y="502138"/>
                </a:lnTo>
                <a:lnTo>
                  <a:pt x="270101" y="502152"/>
                </a:lnTo>
                <a:lnTo>
                  <a:pt x="270215" y="502152"/>
                </a:lnTo>
                <a:lnTo>
                  <a:pt x="270154" y="502138"/>
                </a:lnTo>
                <a:lnTo>
                  <a:pt x="288657" y="496894"/>
                </a:lnTo>
                <a:cubicBezTo>
                  <a:pt x="292402" y="493249"/>
                  <a:pt x="294017" y="487400"/>
                  <a:pt x="294419" y="478411"/>
                </a:cubicBezTo>
                <a:cubicBezTo>
                  <a:pt x="295341" y="456857"/>
                  <a:pt x="286582" y="453286"/>
                  <a:pt x="267449" y="452824"/>
                </a:cubicBezTo>
                <a:close/>
                <a:moveTo>
                  <a:pt x="9722492" y="452709"/>
                </a:moveTo>
                <a:lnTo>
                  <a:pt x="9722607" y="452824"/>
                </a:lnTo>
                <a:cubicBezTo>
                  <a:pt x="9702552" y="451786"/>
                  <a:pt x="9688378" y="453515"/>
                  <a:pt x="9693102" y="479448"/>
                </a:cubicBezTo>
                <a:cubicBezTo>
                  <a:pt x="9694946" y="489474"/>
                  <a:pt x="9693448" y="500192"/>
                  <a:pt x="9693448" y="510565"/>
                </a:cubicBezTo>
                <a:cubicBezTo>
                  <a:pt x="9693448" y="524397"/>
                  <a:pt x="9694600" y="538342"/>
                  <a:pt x="9693218" y="552056"/>
                </a:cubicBezTo>
                <a:cubicBezTo>
                  <a:pt x="9691374" y="569921"/>
                  <a:pt x="9702208" y="569461"/>
                  <a:pt x="9714078" y="568538"/>
                </a:cubicBezTo>
                <a:cubicBezTo>
                  <a:pt x="9725834" y="567616"/>
                  <a:pt x="9741394" y="574070"/>
                  <a:pt x="9740586" y="551597"/>
                </a:cubicBezTo>
                <a:cubicBezTo>
                  <a:pt x="9739550" y="524857"/>
                  <a:pt x="9740010" y="498003"/>
                  <a:pt x="9740702" y="471148"/>
                </a:cubicBezTo>
                <a:cubicBezTo>
                  <a:pt x="9740932" y="457780"/>
                  <a:pt x="9735860" y="453401"/>
                  <a:pt x="9722492" y="452709"/>
                </a:cubicBezTo>
                <a:close/>
                <a:moveTo>
                  <a:pt x="5427031" y="452709"/>
                </a:moveTo>
                <a:cubicBezTo>
                  <a:pt x="5408247" y="452133"/>
                  <a:pt x="5400524" y="456743"/>
                  <a:pt x="5401330" y="477027"/>
                </a:cubicBezTo>
                <a:cubicBezTo>
                  <a:pt x="5402022" y="494661"/>
                  <a:pt x="5407095" y="501461"/>
                  <a:pt x="5425535" y="501345"/>
                </a:cubicBezTo>
                <a:lnTo>
                  <a:pt x="5425535" y="501461"/>
                </a:lnTo>
                <a:cubicBezTo>
                  <a:pt x="5444319" y="501345"/>
                  <a:pt x="5453771" y="496275"/>
                  <a:pt x="5448469" y="474953"/>
                </a:cubicBezTo>
                <a:cubicBezTo>
                  <a:pt x="5454691" y="455936"/>
                  <a:pt x="5444319" y="453170"/>
                  <a:pt x="5427031" y="452709"/>
                </a:cubicBezTo>
                <a:close/>
                <a:moveTo>
                  <a:pt x="1350017" y="452709"/>
                </a:moveTo>
                <a:lnTo>
                  <a:pt x="1350132" y="452824"/>
                </a:lnTo>
                <a:cubicBezTo>
                  <a:pt x="1330077" y="451786"/>
                  <a:pt x="1315903" y="453515"/>
                  <a:pt x="1320627" y="479448"/>
                </a:cubicBezTo>
                <a:cubicBezTo>
                  <a:pt x="1322471" y="489474"/>
                  <a:pt x="1320973" y="500192"/>
                  <a:pt x="1320973" y="510565"/>
                </a:cubicBezTo>
                <a:cubicBezTo>
                  <a:pt x="1320973" y="524397"/>
                  <a:pt x="1322125" y="538342"/>
                  <a:pt x="1320743" y="552056"/>
                </a:cubicBezTo>
                <a:cubicBezTo>
                  <a:pt x="1318899" y="569921"/>
                  <a:pt x="1329733" y="569461"/>
                  <a:pt x="1341603" y="568538"/>
                </a:cubicBezTo>
                <a:cubicBezTo>
                  <a:pt x="1353359" y="567616"/>
                  <a:pt x="1368919" y="574070"/>
                  <a:pt x="1368111" y="551597"/>
                </a:cubicBezTo>
                <a:cubicBezTo>
                  <a:pt x="1367075" y="524857"/>
                  <a:pt x="1367535" y="498003"/>
                  <a:pt x="1368227" y="471148"/>
                </a:cubicBezTo>
                <a:cubicBezTo>
                  <a:pt x="1368457" y="457780"/>
                  <a:pt x="1363385" y="453401"/>
                  <a:pt x="1350017" y="452709"/>
                </a:cubicBezTo>
                <a:close/>
                <a:moveTo>
                  <a:pt x="11004920" y="452651"/>
                </a:moveTo>
                <a:cubicBezTo>
                  <a:pt x="10999432" y="451989"/>
                  <a:pt x="10992574" y="453746"/>
                  <a:pt x="10987388" y="453170"/>
                </a:cubicBezTo>
                <a:cubicBezTo>
                  <a:pt x="10977016" y="452017"/>
                  <a:pt x="10966527" y="450981"/>
                  <a:pt x="10967334" y="467806"/>
                </a:cubicBezTo>
                <a:cubicBezTo>
                  <a:pt x="10968486" y="490281"/>
                  <a:pt x="10968717" y="512872"/>
                  <a:pt x="10967334" y="535230"/>
                </a:cubicBezTo>
                <a:cubicBezTo>
                  <a:pt x="10965951" y="557818"/>
                  <a:pt x="10967795" y="574992"/>
                  <a:pt x="10997646" y="568653"/>
                </a:cubicBezTo>
                <a:cubicBezTo>
                  <a:pt x="11002025" y="567731"/>
                  <a:pt x="11009286" y="567156"/>
                  <a:pt x="11009171" y="574761"/>
                </a:cubicBezTo>
                <a:cubicBezTo>
                  <a:pt x="11009056" y="580985"/>
                  <a:pt x="11002717" y="581907"/>
                  <a:pt x="10997761" y="583290"/>
                </a:cubicBezTo>
                <a:cubicBezTo>
                  <a:pt x="10988310" y="585825"/>
                  <a:pt x="10976900" y="578795"/>
                  <a:pt x="10969178" y="589284"/>
                </a:cubicBezTo>
                <a:cubicBezTo>
                  <a:pt x="10966644" y="603228"/>
                  <a:pt x="10966988" y="617060"/>
                  <a:pt x="10969178" y="631005"/>
                </a:cubicBezTo>
                <a:cubicBezTo>
                  <a:pt x="11004907" y="645182"/>
                  <a:pt x="11014587" y="639535"/>
                  <a:pt x="11014587" y="603804"/>
                </a:cubicBezTo>
                <a:cubicBezTo>
                  <a:pt x="11014587" y="589167"/>
                  <a:pt x="11016086" y="574186"/>
                  <a:pt x="11014128" y="559779"/>
                </a:cubicBezTo>
                <a:cubicBezTo>
                  <a:pt x="11011821" y="543989"/>
                  <a:pt x="11025422" y="523013"/>
                  <a:pt x="11000412" y="513218"/>
                </a:cubicBezTo>
                <a:lnTo>
                  <a:pt x="11000527" y="513100"/>
                </a:lnTo>
                <a:cubicBezTo>
                  <a:pt x="10997415" y="511948"/>
                  <a:pt x="10998683" y="503766"/>
                  <a:pt x="11002832" y="502267"/>
                </a:cubicBezTo>
                <a:cubicBezTo>
                  <a:pt x="11022194" y="495121"/>
                  <a:pt x="11013896" y="478872"/>
                  <a:pt x="11014242" y="466655"/>
                </a:cubicBezTo>
                <a:cubicBezTo>
                  <a:pt x="11014530" y="456397"/>
                  <a:pt x="11010410" y="453314"/>
                  <a:pt x="11004920" y="452651"/>
                </a:cubicBezTo>
                <a:close/>
                <a:moveTo>
                  <a:pt x="2632445" y="452651"/>
                </a:moveTo>
                <a:cubicBezTo>
                  <a:pt x="2626957" y="451989"/>
                  <a:pt x="2620099" y="453746"/>
                  <a:pt x="2614913" y="453170"/>
                </a:cubicBezTo>
                <a:cubicBezTo>
                  <a:pt x="2604541" y="452017"/>
                  <a:pt x="2594052" y="450981"/>
                  <a:pt x="2594859" y="467806"/>
                </a:cubicBezTo>
                <a:cubicBezTo>
                  <a:pt x="2596011" y="490281"/>
                  <a:pt x="2596242" y="512872"/>
                  <a:pt x="2594859" y="535230"/>
                </a:cubicBezTo>
                <a:cubicBezTo>
                  <a:pt x="2593476" y="557818"/>
                  <a:pt x="2595320" y="574992"/>
                  <a:pt x="2625171" y="568653"/>
                </a:cubicBezTo>
                <a:cubicBezTo>
                  <a:pt x="2629550" y="567731"/>
                  <a:pt x="2636811" y="567156"/>
                  <a:pt x="2636696" y="574761"/>
                </a:cubicBezTo>
                <a:cubicBezTo>
                  <a:pt x="2636581" y="580985"/>
                  <a:pt x="2630242" y="581907"/>
                  <a:pt x="2625286" y="583290"/>
                </a:cubicBezTo>
                <a:cubicBezTo>
                  <a:pt x="2615835" y="585825"/>
                  <a:pt x="2604425" y="578795"/>
                  <a:pt x="2596703" y="589284"/>
                </a:cubicBezTo>
                <a:cubicBezTo>
                  <a:pt x="2594169" y="603228"/>
                  <a:pt x="2594513" y="617060"/>
                  <a:pt x="2596703" y="631005"/>
                </a:cubicBezTo>
                <a:cubicBezTo>
                  <a:pt x="2632432" y="645182"/>
                  <a:pt x="2642112" y="639535"/>
                  <a:pt x="2642112" y="603804"/>
                </a:cubicBezTo>
                <a:cubicBezTo>
                  <a:pt x="2642112" y="589167"/>
                  <a:pt x="2643611" y="574186"/>
                  <a:pt x="2641653" y="559779"/>
                </a:cubicBezTo>
                <a:cubicBezTo>
                  <a:pt x="2639346" y="543989"/>
                  <a:pt x="2652947" y="523013"/>
                  <a:pt x="2627937" y="513218"/>
                </a:cubicBezTo>
                <a:lnTo>
                  <a:pt x="2628052" y="513100"/>
                </a:lnTo>
                <a:cubicBezTo>
                  <a:pt x="2624940" y="511948"/>
                  <a:pt x="2626208" y="503766"/>
                  <a:pt x="2630357" y="502267"/>
                </a:cubicBezTo>
                <a:cubicBezTo>
                  <a:pt x="2649719" y="495121"/>
                  <a:pt x="2641421" y="478872"/>
                  <a:pt x="2641767" y="466655"/>
                </a:cubicBezTo>
                <a:cubicBezTo>
                  <a:pt x="2642055" y="456397"/>
                  <a:pt x="2637935" y="453314"/>
                  <a:pt x="2632445" y="452651"/>
                </a:cubicBezTo>
                <a:close/>
                <a:moveTo>
                  <a:pt x="7702577" y="452594"/>
                </a:moveTo>
                <a:lnTo>
                  <a:pt x="7702649" y="452606"/>
                </a:lnTo>
                <a:lnTo>
                  <a:pt x="7683531" y="458314"/>
                </a:lnTo>
                <a:cubicBezTo>
                  <a:pt x="7680420" y="462593"/>
                  <a:pt x="7680276" y="469248"/>
                  <a:pt x="7682178" y="478295"/>
                </a:cubicBezTo>
                <a:cubicBezTo>
                  <a:pt x="7676760" y="496621"/>
                  <a:pt x="7686212" y="500770"/>
                  <a:pt x="7703959" y="501114"/>
                </a:cubicBezTo>
                <a:cubicBezTo>
                  <a:pt x="7723207" y="501461"/>
                  <a:pt x="7728854" y="495121"/>
                  <a:pt x="7729430" y="475759"/>
                </a:cubicBezTo>
                <a:cubicBezTo>
                  <a:pt x="7729776" y="464637"/>
                  <a:pt x="7727242" y="459049"/>
                  <a:pt x="7722530" y="456137"/>
                </a:cubicBezTo>
                <a:lnTo>
                  <a:pt x="7702649" y="452606"/>
                </a:lnTo>
                <a:lnTo>
                  <a:pt x="7702692" y="452594"/>
                </a:lnTo>
                <a:close/>
                <a:moveTo>
                  <a:pt x="6168855" y="452436"/>
                </a:moveTo>
                <a:cubicBezTo>
                  <a:pt x="6162314" y="452594"/>
                  <a:pt x="6155025" y="454611"/>
                  <a:pt x="6149088" y="455013"/>
                </a:cubicBezTo>
                <a:lnTo>
                  <a:pt x="6149088" y="455245"/>
                </a:lnTo>
                <a:cubicBezTo>
                  <a:pt x="6130534" y="456514"/>
                  <a:pt x="6140330" y="472417"/>
                  <a:pt x="6139292" y="481637"/>
                </a:cubicBezTo>
                <a:cubicBezTo>
                  <a:pt x="6137678" y="497082"/>
                  <a:pt x="6138829" y="512641"/>
                  <a:pt x="6138829" y="528200"/>
                </a:cubicBezTo>
                <a:cubicBezTo>
                  <a:pt x="6138749" y="556398"/>
                  <a:pt x="6152696" y="570228"/>
                  <a:pt x="6180666" y="569691"/>
                </a:cubicBezTo>
                <a:cubicBezTo>
                  <a:pt x="6183549" y="585595"/>
                  <a:pt x="6173061" y="586632"/>
                  <a:pt x="6162227" y="585018"/>
                </a:cubicBezTo>
                <a:cubicBezTo>
                  <a:pt x="6142517" y="582138"/>
                  <a:pt x="6135950" y="590550"/>
                  <a:pt x="6138486" y="609223"/>
                </a:cubicBezTo>
                <a:cubicBezTo>
                  <a:pt x="6139521" y="616714"/>
                  <a:pt x="6138945" y="624435"/>
                  <a:pt x="6139062" y="632042"/>
                </a:cubicBezTo>
                <a:cubicBezTo>
                  <a:pt x="6197955" y="634232"/>
                  <a:pt x="6185163" y="635729"/>
                  <a:pt x="6185969" y="587554"/>
                </a:cubicBezTo>
                <a:cubicBezTo>
                  <a:pt x="6186085" y="576145"/>
                  <a:pt x="6185969" y="564619"/>
                  <a:pt x="6185739" y="553209"/>
                </a:cubicBezTo>
                <a:cubicBezTo>
                  <a:pt x="6185623" y="546639"/>
                  <a:pt x="6185393" y="540070"/>
                  <a:pt x="6185279" y="533502"/>
                </a:cubicBezTo>
                <a:cubicBezTo>
                  <a:pt x="6185163" y="528314"/>
                  <a:pt x="6184930" y="523128"/>
                  <a:pt x="6184930" y="517942"/>
                </a:cubicBezTo>
                <a:cubicBezTo>
                  <a:pt x="6183436" y="518173"/>
                  <a:pt x="6181935" y="518519"/>
                  <a:pt x="6180436" y="518980"/>
                </a:cubicBezTo>
                <a:cubicBezTo>
                  <a:pt x="6165109" y="514485"/>
                  <a:pt x="6167874" y="508952"/>
                  <a:pt x="6178593" y="501114"/>
                </a:cubicBezTo>
                <a:cubicBezTo>
                  <a:pt x="6193462" y="490050"/>
                  <a:pt x="6189081" y="472763"/>
                  <a:pt x="6184124" y="461007"/>
                </a:cubicBezTo>
                <a:cubicBezTo>
                  <a:pt x="6181187" y="453977"/>
                  <a:pt x="6175394" y="452277"/>
                  <a:pt x="6168855" y="452436"/>
                </a:cubicBezTo>
                <a:close/>
                <a:moveTo>
                  <a:pt x="9922484" y="451975"/>
                </a:moveTo>
                <a:cubicBezTo>
                  <a:pt x="9914214" y="452220"/>
                  <a:pt x="9905628" y="455014"/>
                  <a:pt x="9898137" y="456282"/>
                </a:cubicBezTo>
                <a:cubicBezTo>
                  <a:pt x="9887995" y="458010"/>
                  <a:pt x="9894910" y="474376"/>
                  <a:pt x="9893296" y="484172"/>
                </a:cubicBezTo>
                <a:cubicBezTo>
                  <a:pt x="9890991" y="498349"/>
                  <a:pt x="9898483" y="502267"/>
                  <a:pt x="9911392" y="501575"/>
                </a:cubicBezTo>
                <a:cubicBezTo>
                  <a:pt x="9925222" y="500770"/>
                  <a:pt x="9939051" y="501345"/>
                  <a:pt x="9952881" y="501345"/>
                </a:cubicBezTo>
                <a:cubicBezTo>
                  <a:pt x="9966712" y="501345"/>
                  <a:pt x="9980543" y="501114"/>
                  <a:pt x="9994373" y="501345"/>
                </a:cubicBezTo>
                <a:cubicBezTo>
                  <a:pt x="10004284" y="501575"/>
                  <a:pt x="10009586" y="496735"/>
                  <a:pt x="10007626" y="487285"/>
                </a:cubicBezTo>
                <a:cubicBezTo>
                  <a:pt x="10005436" y="476451"/>
                  <a:pt x="10016040" y="459280"/>
                  <a:pt x="10000828" y="455820"/>
                </a:cubicBezTo>
                <a:cubicBezTo>
                  <a:pt x="9987919" y="452824"/>
                  <a:pt x="9970054" y="446601"/>
                  <a:pt x="9958413" y="463542"/>
                </a:cubicBezTo>
                <a:lnTo>
                  <a:pt x="9958530" y="463659"/>
                </a:lnTo>
                <a:cubicBezTo>
                  <a:pt x="9954726" y="469304"/>
                  <a:pt x="9950576" y="471035"/>
                  <a:pt x="9944929" y="462966"/>
                </a:cubicBezTo>
                <a:cubicBezTo>
                  <a:pt x="9938706" y="454034"/>
                  <a:pt x="9930752" y="451729"/>
                  <a:pt x="9922484" y="451975"/>
                </a:cubicBezTo>
                <a:close/>
                <a:moveTo>
                  <a:pt x="1550009" y="451975"/>
                </a:moveTo>
                <a:cubicBezTo>
                  <a:pt x="1541739" y="452220"/>
                  <a:pt x="1533153" y="455014"/>
                  <a:pt x="1525662" y="456282"/>
                </a:cubicBezTo>
                <a:cubicBezTo>
                  <a:pt x="1515520" y="458010"/>
                  <a:pt x="1522435" y="474376"/>
                  <a:pt x="1520821" y="484172"/>
                </a:cubicBezTo>
                <a:cubicBezTo>
                  <a:pt x="1518516" y="498349"/>
                  <a:pt x="1526008" y="502267"/>
                  <a:pt x="1538917" y="501575"/>
                </a:cubicBezTo>
                <a:cubicBezTo>
                  <a:pt x="1552747" y="500770"/>
                  <a:pt x="1566576" y="501345"/>
                  <a:pt x="1580406" y="501345"/>
                </a:cubicBezTo>
                <a:cubicBezTo>
                  <a:pt x="1594237" y="501345"/>
                  <a:pt x="1608068" y="501114"/>
                  <a:pt x="1621898" y="501345"/>
                </a:cubicBezTo>
                <a:cubicBezTo>
                  <a:pt x="1631809" y="501575"/>
                  <a:pt x="1637111" y="496735"/>
                  <a:pt x="1635151" y="487285"/>
                </a:cubicBezTo>
                <a:cubicBezTo>
                  <a:pt x="1632961" y="476451"/>
                  <a:pt x="1643565" y="459280"/>
                  <a:pt x="1628353" y="455820"/>
                </a:cubicBezTo>
                <a:cubicBezTo>
                  <a:pt x="1615444" y="452824"/>
                  <a:pt x="1597579" y="446601"/>
                  <a:pt x="1585938" y="463542"/>
                </a:cubicBezTo>
                <a:lnTo>
                  <a:pt x="1586055" y="463659"/>
                </a:lnTo>
                <a:cubicBezTo>
                  <a:pt x="1582251" y="469304"/>
                  <a:pt x="1578101" y="471035"/>
                  <a:pt x="1572454" y="462966"/>
                </a:cubicBezTo>
                <a:cubicBezTo>
                  <a:pt x="1566231" y="454034"/>
                  <a:pt x="1558277" y="451729"/>
                  <a:pt x="1550009" y="451975"/>
                </a:cubicBezTo>
                <a:close/>
                <a:moveTo>
                  <a:pt x="11060228" y="451786"/>
                </a:moveTo>
                <a:cubicBezTo>
                  <a:pt x="11044323" y="453170"/>
                  <a:pt x="11032336" y="452133"/>
                  <a:pt x="11032798" y="474608"/>
                </a:cubicBezTo>
                <a:cubicBezTo>
                  <a:pt x="11033258" y="494546"/>
                  <a:pt x="11038214" y="501691"/>
                  <a:pt x="11059190" y="501575"/>
                </a:cubicBezTo>
                <a:lnTo>
                  <a:pt x="11059305" y="501461"/>
                </a:lnTo>
                <a:cubicBezTo>
                  <a:pt x="11079014" y="501345"/>
                  <a:pt x="11083508" y="493623"/>
                  <a:pt x="11080512" y="477143"/>
                </a:cubicBezTo>
                <a:cubicBezTo>
                  <a:pt x="11082472" y="461467"/>
                  <a:pt x="11081550" y="449942"/>
                  <a:pt x="11060228" y="451786"/>
                </a:cubicBezTo>
                <a:close/>
                <a:moveTo>
                  <a:pt x="2687753" y="451786"/>
                </a:moveTo>
                <a:cubicBezTo>
                  <a:pt x="2671848" y="453170"/>
                  <a:pt x="2659861" y="452133"/>
                  <a:pt x="2660323" y="474608"/>
                </a:cubicBezTo>
                <a:cubicBezTo>
                  <a:pt x="2660783" y="494546"/>
                  <a:pt x="2665739" y="501691"/>
                  <a:pt x="2686715" y="501575"/>
                </a:cubicBezTo>
                <a:lnTo>
                  <a:pt x="2686830" y="501461"/>
                </a:lnTo>
                <a:cubicBezTo>
                  <a:pt x="2706539" y="501345"/>
                  <a:pt x="2711033" y="493623"/>
                  <a:pt x="2708037" y="477143"/>
                </a:cubicBezTo>
                <a:cubicBezTo>
                  <a:pt x="2709997" y="461467"/>
                  <a:pt x="2709075" y="449942"/>
                  <a:pt x="2687753" y="451786"/>
                </a:cubicBezTo>
                <a:close/>
                <a:moveTo>
                  <a:pt x="6700342" y="451556"/>
                </a:moveTo>
                <a:cubicBezTo>
                  <a:pt x="6683397" y="452247"/>
                  <a:pt x="6673373" y="453401"/>
                  <a:pt x="6673602" y="474953"/>
                </a:cubicBezTo>
                <a:cubicBezTo>
                  <a:pt x="6673833" y="495928"/>
                  <a:pt x="6680978" y="500999"/>
                  <a:pt x="6700802" y="501232"/>
                </a:cubicBezTo>
                <a:cubicBezTo>
                  <a:pt x="6721318" y="501461"/>
                  <a:pt x="6723853" y="491779"/>
                  <a:pt x="6721318" y="475529"/>
                </a:cubicBezTo>
                <a:cubicBezTo>
                  <a:pt x="6724890" y="458702"/>
                  <a:pt x="6719819" y="450749"/>
                  <a:pt x="6700342" y="451556"/>
                </a:cubicBezTo>
                <a:close/>
                <a:moveTo>
                  <a:pt x="8716626" y="450721"/>
                </a:moveTo>
                <a:cubicBezTo>
                  <a:pt x="8709336" y="450923"/>
                  <a:pt x="8701643" y="453748"/>
                  <a:pt x="8695246" y="454668"/>
                </a:cubicBezTo>
                <a:cubicBezTo>
                  <a:pt x="8682222" y="456514"/>
                  <a:pt x="8689138" y="471842"/>
                  <a:pt x="8687870" y="481291"/>
                </a:cubicBezTo>
                <a:cubicBezTo>
                  <a:pt x="8685910" y="495814"/>
                  <a:pt x="8693287" y="501575"/>
                  <a:pt x="8707463" y="500999"/>
                </a:cubicBezTo>
                <a:cubicBezTo>
                  <a:pt x="8719564" y="500539"/>
                  <a:pt x="8731666" y="500999"/>
                  <a:pt x="8743767" y="500999"/>
                </a:cubicBezTo>
                <a:cubicBezTo>
                  <a:pt x="8743767" y="500885"/>
                  <a:pt x="8743767" y="500885"/>
                  <a:pt x="8743767" y="500885"/>
                </a:cubicBezTo>
                <a:cubicBezTo>
                  <a:pt x="8754947" y="500885"/>
                  <a:pt x="8766358" y="499962"/>
                  <a:pt x="8777422" y="501114"/>
                </a:cubicBezTo>
                <a:cubicBezTo>
                  <a:pt x="8798512" y="503304"/>
                  <a:pt x="8803468" y="493623"/>
                  <a:pt x="8803814" y="473915"/>
                </a:cubicBezTo>
                <a:cubicBezTo>
                  <a:pt x="8804160" y="452709"/>
                  <a:pt x="8793095" y="452247"/>
                  <a:pt x="8777882" y="453054"/>
                </a:cubicBezTo>
                <a:cubicBezTo>
                  <a:pt x="8767856" y="453631"/>
                  <a:pt x="8757943" y="451556"/>
                  <a:pt x="8751720" y="463542"/>
                </a:cubicBezTo>
                <a:lnTo>
                  <a:pt x="8751835" y="463312"/>
                </a:lnTo>
                <a:cubicBezTo>
                  <a:pt x="8750106" y="466771"/>
                  <a:pt x="8741002" y="473453"/>
                  <a:pt x="8735585" y="462505"/>
                </a:cubicBezTo>
                <a:cubicBezTo>
                  <a:pt x="8730802" y="452940"/>
                  <a:pt x="8723916" y="450519"/>
                  <a:pt x="8716626" y="450721"/>
                </a:cubicBezTo>
                <a:close/>
                <a:moveTo>
                  <a:pt x="344151" y="450721"/>
                </a:moveTo>
                <a:cubicBezTo>
                  <a:pt x="336861" y="450923"/>
                  <a:pt x="329168" y="453748"/>
                  <a:pt x="322771" y="454668"/>
                </a:cubicBezTo>
                <a:cubicBezTo>
                  <a:pt x="309747" y="456514"/>
                  <a:pt x="316663" y="471842"/>
                  <a:pt x="315395" y="481291"/>
                </a:cubicBezTo>
                <a:cubicBezTo>
                  <a:pt x="313435" y="495814"/>
                  <a:pt x="320812" y="501575"/>
                  <a:pt x="334988" y="500999"/>
                </a:cubicBezTo>
                <a:cubicBezTo>
                  <a:pt x="347089" y="500539"/>
                  <a:pt x="359191" y="500999"/>
                  <a:pt x="371292" y="500999"/>
                </a:cubicBezTo>
                <a:cubicBezTo>
                  <a:pt x="371292" y="500885"/>
                  <a:pt x="371292" y="500885"/>
                  <a:pt x="371292" y="500885"/>
                </a:cubicBezTo>
                <a:cubicBezTo>
                  <a:pt x="382472" y="500885"/>
                  <a:pt x="393883" y="499962"/>
                  <a:pt x="404947" y="501114"/>
                </a:cubicBezTo>
                <a:cubicBezTo>
                  <a:pt x="426037" y="503304"/>
                  <a:pt x="430993" y="493623"/>
                  <a:pt x="431339" y="473915"/>
                </a:cubicBezTo>
                <a:cubicBezTo>
                  <a:pt x="431685" y="452709"/>
                  <a:pt x="420620" y="452247"/>
                  <a:pt x="405407" y="453054"/>
                </a:cubicBezTo>
                <a:cubicBezTo>
                  <a:pt x="395381" y="453631"/>
                  <a:pt x="385468" y="451556"/>
                  <a:pt x="379245" y="463542"/>
                </a:cubicBezTo>
                <a:lnTo>
                  <a:pt x="379360" y="463312"/>
                </a:lnTo>
                <a:cubicBezTo>
                  <a:pt x="377631" y="466771"/>
                  <a:pt x="368527" y="473453"/>
                  <a:pt x="363110" y="462505"/>
                </a:cubicBezTo>
                <a:cubicBezTo>
                  <a:pt x="358327" y="452940"/>
                  <a:pt x="351441" y="450519"/>
                  <a:pt x="344151" y="450721"/>
                </a:cubicBezTo>
                <a:close/>
                <a:moveTo>
                  <a:pt x="11660464" y="450635"/>
                </a:moveTo>
                <a:cubicBezTo>
                  <a:pt x="11638450" y="445218"/>
                  <a:pt x="11634184" y="455475"/>
                  <a:pt x="11634416" y="475299"/>
                </a:cubicBezTo>
                <a:cubicBezTo>
                  <a:pt x="11634646" y="494200"/>
                  <a:pt x="11637642" y="502959"/>
                  <a:pt x="11659656" y="502267"/>
                </a:cubicBezTo>
                <a:cubicBezTo>
                  <a:pt x="11679480" y="501691"/>
                  <a:pt x="11688698" y="499040"/>
                  <a:pt x="11688239" y="475876"/>
                </a:cubicBezTo>
                <a:cubicBezTo>
                  <a:pt x="11687778" y="454209"/>
                  <a:pt x="11682131" y="445103"/>
                  <a:pt x="11660464" y="450635"/>
                </a:cubicBezTo>
                <a:close/>
                <a:moveTo>
                  <a:pt x="3287989" y="450635"/>
                </a:moveTo>
                <a:cubicBezTo>
                  <a:pt x="3265975" y="445218"/>
                  <a:pt x="3261709" y="455475"/>
                  <a:pt x="3261941" y="475299"/>
                </a:cubicBezTo>
                <a:cubicBezTo>
                  <a:pt x="3262171" y="494200"/>
                  <a:pt x="3265167" y="502959"/>
                  <a:pt x="3287181" y="502267"/>
                </a:cubicBezTo>
                <a:cubicBezTo>
                  <a:pt x="3307005" y="501691"/>
                  <a:pt x="3316223" y="499040"/>
                  <a:pt x="3315764" y="475876"/>
                </a:cubicBezTo>
                <a:cubicBezTo>
                  <a:pt x="3315303" y="454209"/>
                  <a:pt x="3309656" y="445103"/>
                  <a:pt x="3287989" y="450635"/>
                </a:cubicBezTo>
                <a:close/>
                <a:moveTo>
                  <a:pt x="11323926" y="450519"/>
                </a:moveTo>
                <a:cubicBezTo>
                  <a:pt x="11302604" y="450635"/>
                  <a:pt x="11298569" y="459509"/>
                  <a:pt x="11301682" y="476681"/>
                </a:cubicBezTo>
                <a:cubicBezTo>
                  <a:pt x="11300818" y="484807"/>
                  <a:pt x="11300298" y="492011"/>
                  <a:pt x="11302892" y="497125"/>
                </a:cubicBezTo>
                <a:lnTo>
                  <a:pt x="11322727" y="505015"/>
                </a:lnTo>
                <a:lnTo>
                  <a:pt x="11322658" y="505033"/>
                </a:lnTo>
                <a:lnTo>
                  <a:pt x="11322773" y="505033"/>
                </a:lnTo>
                <a:lnTo>
                  <a:pt x="11322727" y="505015"/>
                </a:lnTo>
                <a:lnTo>
                  <a:pt x="11344023" y="499372"/>
                </a:lnTo>
                <a:cubicBezTo>
                  <a:pt x="11348330" y="495352"/>
                  <a:pt x="11350030" y="488783"/>
                  <a:pt x="11349742" y="478411"/>
                </a:cubicBezTo>
                <a:cubicBezTo>
                  <a:pt x="11349282" y="459509"/>
                  <a:pt x="11346054" y="450403"/>
                  <a:pt x="11323926" y="450519"/>
                </a:cubicBezTo>
                <a:close/>
                <a:moveTo>
                  <a:pt x="2951451" y="450519"/>
                </a:moveTo>
                <a:cubicBezTo>
                  <a:pt x="2930129" y="450635"/>
                  <a:pt x="2926094" y="459509"/>
                  <a:pt x="2929207" y="476681"/>
                </a:cubicBezTo>
                <a:cubicBezTo>
                  <a:pt x="2928343" y="484807"/>
                  <a:pt x="2927823" y="492011"/>
                  <a:pt x="2930417" y="497125"/>
                </a:cubicBezTo>
                <a:lnTo>
                  <a:pt x="2950252" y="505015"/>
                </a:lnTo>
                <a:lnTo>
                  <a:pt x="2950183" y="505033"/>
                </a:lnTo>
                <a:lnTo>
                  <a:pt x="2950298" y="505033"/>
                </a:lnTo>
                <a:lnTo>
                  <a:pt x="2950252" y="505015"/>
                </a:lnTo>
                <a:lnTo>
                  <a:pt x="2971548" y="499372"/>
                </a:lnTo>
                <a:cubicBezTo>
                  <a:pt x="2975855" y="495352"/>
                  <a:pt x="2977555" y="488783"/>
                  <a:pt x="2977267" y="478411"/>
                </a:cubicBezTo>
                <a:cubicBezTo>
                  <a:pt x="2976807" y="459509"/>
                  <a:pt x="2973579" y="450403"/>
                  <a:pt x="2951451" y="450519"/>
                </a:cubicBezTo>
                <a:close/>
                <a:moveTo>
                  <a:pt x="6300156" y="450289"/>
                </a:moveTo>
                <a:cubicBezTo>
                  <a:pt x="6293010" y="450260"/>
                  <a:pt x="6285721" y="452363"/>
                  <a:pt x="6279325" y="453861"/>
                </a:cubicBezTo>
                <a:cubicBezTo>
                  <a:pt x="6267106" y="456743"/>
                  <a:pt x="6274712" y="471496"/>
                  <a:pt x="6273101" y="480946"/>
                </a:cubicBezTo>
                <a:cubicBezTo>
                  <a:pt x="6270219" y="497658"/>
                  <a:pt x="6278977" y="501922"/>
                  <a:pt x="6294078" y="500539"/>
                </a:cubicBezTo>
                <a:cubicBezTo>
                  <a:pt x="6305142" y="499616"/>
                  <a:pt x="6316433" y="500423"/>
                  <a:pt x="6327730" y="500423"/>
                </a:cubicBezTo>
                <a:cubicBezTo>
                  <a:pt x="6343291" y="500423"/>
                  <a:pt x="6358847" y="500078"/>
                  <a:pt x="6374407" y="500423"/>
                </a:cubicBezTo>
                <a:cubicBezTo>
                  <a:pt x="6386856" y="500654"/>
                  <a:pt x="6389391" y="492933"/>
                  <a:pt x="6387548" y="483482"/>
                </a:cubicBezTo>
                <a:cubicBezTo>
                  <a:pt x="6385471" y="473110"/>
                  <a:pt x="6395613" y="456282"/>
                  <a:pt x="6378787" y="453515"/>
                </a:cubicBezTo>
                <a:cubicBezTo>
                  <a:pt x="6366109" y="451440"/>
                  <a:pt x="6349626" y="445332"/>
                  <a:pt x="6338679" y="461467"/>
                </a:cubicBezTo>
                <a:lnTo>
                  <a:pt x="6338679" y="461583"/>
                </a:lnTo>
                <a:cubicBezTo>
                  <a:pt x="6332454" y="470689"/>
                  <a:pt x="6325886" y="466538"/>
                  <a:pt x="6320122" y="459509"/>
                </a:cubicBezTo>
                <a:cubicBezTo>
                  <a:pt x="6314302" y="452479"/>
                  <a:pt x="6307301" y="450318"/>
                  <a:pt x="6300156" y="450289"/>
                </a:cubicBezTo>
                <a:close/>
                <a:moveTo>
                  <a:pt x="7566176" y="450160"/>
                </a:moveTo>
                <a:cubicBezTo>
                  <a:pt x="7558539" y="449972"/>
                  <a:pt x="7551424" y="452017"/>
                  <a:pt x="7547678" y="458125"/>
                </a:cubicBezTo>
                <a:lnTo>
                  <a:pt x="7547563" y="458010"/>
                </a:lnTo>
                <a:cubicBezTo>
                  <a:pt x="7538111" y="473340"/>
                  <a:pt x="7536384" y="466538"/>
                  <a:pt x="7528546" y="458932"/>
                </a:cubicBezTo>
                <a:cubicBezTo>
                  <a:pt x="7515868" y="446486"/>
                  <a:pt x="7498581" y="451210"/>
                  <a:pt x="7484866" y="454668"/>
                </a:cubicBezTo>
                <a:cubicBezTo>
                  <a:pt x="7471265" y="458125"/>
                  <a:pt x="7479216" y="473915"/>
                  <a:pt x="7477834" y="484172"/>
                </a:cubicBezTo>
                <a:cubicBezTo>
                  <a:pt x="7476221" y="496735"/>
                  <a:pt x="7483943" y="500654"/>
                  <a:pt x="7495238" y="500423"/>
                </a:cubicBezTo>
                <a:cubicBezTo>
                  <a:pt x="7508145" y="500192"/>
                  <a:pt x="7521170" y="500423"/>
                  <a:pt x="7534079" y="500423"/>
                </a:cubicBezTo>
                <a:cubicBezTo>
                  <a:pt x="7534079" y="500423"/>
                  <a:pt x="7534079" y="500654"/>
                  <a:pt x="7534079" y="500654"/>
                </a:cubicBezTo>
                <a:cubicBezTo>
                  <a:pt x="7545257" y="500654"/>
                  <a:pt x="7556551" y="501114"/>
                  <a:pt x="7567732" y="500539"/>
                </a:cubicBezTo>
                <a:cubicBezTo>
                  <a:pt x="7577413" y="500078"/>
                  <a:pt x="7590897" y="504459"/>
                  <a:pt x="7592281" y="489129"/>
                </a:cubicBezTo>
                <a:cubicBezTo>
                  <a:pt x="7593317" y="477720"/>
                  <a:pt x="7598850" y="461007"/>
                  <a:pt x="7587785" y="455592"/>
                </a:cubicBezTo>
                <a:cubicBezTo>
                  <a:pt x="7581966" y="452767"/>
                  <a:pt x="7573811" y="450346"/>
                  <a:pt x="7566176" y="450160"/>
                </a:cubicBezTo>
                <a:close/>
                <a:moveTo>
                  <a:pt x="11588430" y="448906"/>
                </a:moveTo>
                <a:cubicBezTo>
                  <a:pt x="11583358" y="448906"/>
                  <a:pt x="11578172" y="449251"/>
                  <a:pt x="11573102" y="449481"/>
                </a:cubicBezTo>
                <a:lnTo>
                  <a:pt x="11573102" y="449828"/>
                </a:lnTo>
                <a:cubicBezTo>
                  <a:pt x="11573102" y="466655"/>
                  <a:pt x="11573102" y="483482"/>
                  <a:pt x="11573102" y="500308"/>
                </a:cubicBezTo>
                <a:lnTo>
                  <a:pt x="11573102" y="500423"/>
                </a:lnTo>
                <a:lnTo>
                  <a:pt x="11573102" y="500885"/>
                </a:lnTo>
                <a:cubicBezTo>
                  <a:pt x="11583358" y="501114"/>
                  <a:pt x="11593616" y="501345"/>
                  <a:pt x="11603874" y="501575"/>
                </a:cubicBezTo>
                <a:cubicBezTo>
                  <a:pt x="11611134" y="501691"/>
                  <a:pt x="11616782" y="500308"/>
                  <a:pt x="11619547" y="491894"/>
                </a:cubicBezTo>
                <a:cubicBezTo>
                  <a:pt x="11628768" y="463659"/>
                  <a:pt x="11618049" y="448560"/>
                  <a:pt x="11588430" y="448906"/>
                </a:cubicBezTo>
                <a:close/>
                <a:moveTo>
                  <a:pt x="3215955" y="448906"/>
                </a:moveTo>
                <a:cubicBezTo>
                  <a:pt x="3210883" y="448906"/>
                  <a:pt x="3205697" y="449251"/>
                  <a:pt x="3200627" y="449481"/>
                </a:cubicBezTo>
                <a:lnTo>
                  <a:pt x="3200627" y="449828"/>
                </a:lnTo>
                <a:cubicBezTo>
                  <a:pt x="3200627" y="466655"/>
                  <a:pt x="3200627" y="483482"/>
                  <a:pt x="3200627" y="500308"/>
                </a:cubicBezTo>
                <a:lnTo>
                  <a:pt x="3200627" y="500423"/>
                </a:lnTo>
                <a:lnTo>
                  <a:pt x="3200627" y="500885"/>
                </a:lnTo>
                <a:cubicBezTo>
                  <a:pt x="3210883" y="501114"/>
                  <a:pt x="3221141" y="501345"/>
                  <a:pt x="3231399" y="501575"/>
                </a:cubicBezTo>
                <a:cubicBezTo>
                  <a:pt x="3238659" y="501691"/>
                  <a:pt x="3244307" y="500308"/>
                  <a:pt x="3247072" y="491894"/>
                </a:cubicBezTo>
                <a:cubicBezTo>
                  <a:pt x="3256293" y="463659"/>
                  <a:pt x="3245574" y="448560"/>
                  <a:pt x="3215955" y="448906"/>
                </a:cubicBezTo>
                <a:close/>
                <a:moveTo>
                  <a:pt x="11530228" y="447869"/>
                </a:moveTo>
                <a:cubicBezTo>
                  <a:pt x="11509136" y="448098"/>
                  <a:pt x="11503718" y="455013"/>
                  <a:pt x="11503835" y="474953"/>
                </a:cubicBezTo>
                <a:cubicBezTo>
                  <a:pt x="11504065" y="494430"/>
                  <a:pt x="11508330" y="502383"/>
                  <a:pt x="11529998" y="502383"/>
                </a:cubicBezTo>
                <a:cubicBezTo>
                  <a:pt x="11552471" y="502497"/>
                  <a:pt x="11553854" y="491779"/>
                  <a:pt x="11551549" y="475415"/>
                </a:cubicBezTo>
                <a:cubicBezTo>
                  <a:pt x="11553508" y="459162"/>
                  <a:pt x="11553163" y="447637"/>
                  <a:pt x="11530228" y="447869"/>
                </a:cubicBezTo>
                <a:close/>
                <a:moveTo>
                  <a:pt x="11395612" y="447869"/>
                </a:moveTo>
                <a:cubicBezTo>
                  <a:pt x="11376596" y="448676"/>
                  <a:pt x="11366915" y="451786"/>
                  <a:pt x="11368182" y="473801"/>
                </a:cubicBezTo>
                <a:cubicBezTo>
                  <a:pt x="11369220" y="491549"/>
                  <a:pt x="11370027" y="502497"/>
                  <a:pt x="11393078" y="502267"/>
                </a:cubicBezTo>
                <a:cubicBezTo>
                  <a:pt x="11413938" y="502037"/>
                  <a:pt x="11419354" y="494661"/>
                  <a:pt x="11416012" y="477258"/>
                </a:cubicBezTo>
                <a:cubicBezTo>
                  <a:pt x="11416588" y="461698"/>
                  <a:pt x="11420046" y="446946"/>
                  <a:pt x="11395612" y="447869"/>
                </a:cubicBezTo>
                <a:close/>
                <a:moveTo>
                  <a:pt x="3157753" y="447869"/>
                </a:moveTo>
                <a:cubicBezTo>
                  <a:pt x="3136661" y="448098"/>
                  <a:pt x="3131243" y="455013"/>
                  <a:pt x="3131360" y="474953"/>
                </a:cubicBezTo>
                <a:cubicBezTo>
                  <a:pt x="3131590" y="494430"/>
                  <a:pt x="3135855" y="502383"/>
                  <a:pt x="3157523" y="502383"/>
                </a:cubicBezTo>
                <a:cubicBezTo>
                  <a:pt x="3179996" y="502497"/>
                  <a:pt x="3181379" y="491779"/>
                  <a:pt x="3179074" y="475415"/>
                </a:cubicBezTo>
                <a:cubicBezTo>
                  <a:pt x="3181033" y="459162"/>
                  <a:pt x="3180688" y="447637"/>
                  <a:pt x="3157753" y="447869"/>
                </a:cubicBezTo>
                <a:close/>
                <a:moveTo>
                  <a:pt x="3023137" y="447869"/>
                </a:moveTo>
                <a:cubicBezTo>
                  <a:pt x="3004121" y="448676"/>
                  <a:pt x="2994440" y="451786"/>
                  <a:pt x="2995707" y="473801"/>
                </a:cubicBezTo>
                <a:cubicBezTo>
                  <a:pt x="2996745" y="491549"/>
                  <a:pt x="2997552" y="502497"/>
                  <a:pt x="3020603" y="502267"/>
                </a:cubicBezTo>
                <a:cubicBezTo>
                  <a:pt x="3041463" y="502037"/>
                  <a:pt x="3046879" y="494661"/>
                  <a:pt x="3043537" y="477258"/>
                </a:cubicBezTo>
                <a:cubicBezTo>
                  <a:pt x="3044113" y="461698"/>
                  <a:pt x="3047571" y="446946"/>
                  <a:pt x="3023137" y="447869"/>
                </a:cubicBezTo>
                <a:close/>
                <a:moveTo>
                  <a:pt x="11459693" y="447408"/>
                </a:moveTo>
                <a:cubicBezTo>
                  <a:pt x="11438948" y="447523"/>
                  <a:pt x="11433530" y="455245"/>
                  <a:pt x="11437104" y="474261"/>
                </a:cubicBezTo>
                <a:cubicBezTo>
                  <a:pt x="11434684" y="490511"/>
                  <a:pt x="11434684" y="503304"/>
                  <a:pt x="11459232" y="502843"/>
                </a:cubicBezTo>
                <a:cubicBezTo>
                  <a:pt x="11480553" y="502497"/>
                  <a:pt x="11485510" y="495121"/>
                  <a:pt x="11485280" y="475415"/>
                </a:cubicBezTo>
                <a:cubicBezTo>
                  <a:pt x="11485048" y="456627"/>
                  <a:pt x="11481936" y="447293"/>
                  <a:pt x="11459808" y="447408"/>
                </a:cubicBezTo>
                <a:close/>
                <a:moveTo>
                  <a:pt x="3087218" y="447408"/>
                </a:moveTo>
                <a:cubicBezTo>
                  <a:pt x="3066473" y="447523"/>
                  <a:pt x="3061055" y="455245"/>
                  <a:pt x="3064629" y="474261"/>
                </a:cubicBezTo>
                <a:cubicBezTo>
                  <a:pt x="3062209" y="490511"/>
                  <a:pt x="3062209" y="503304"/>
                  <a:pt x="3086757" y="502843"/>
                </a:cubicBezTo>
                <a:cubicBezTo>
                  <a:pt x="3108078" y="502497"/>
                  <a:pt x="3113035" y="495121"/>
                  <a:pt x="3112805" y="475415"/>
                </a:cubicBezTo>
                <a:cubicBezTo>
                  <a:pt x="3112573" y="456627"/>
                  <a:pt x="3109461" y="447293"/>
                  <a:pt x="3087333" y="447408"/>
                </a:cubicBezTo>
                <a:close/>
                <a:moveTo>
                  <a:pt x="11127478" y="446601"/>
                </a:moveTo>
                <a:cubicBezTo>
                  <a:pt x="11120160" y="446803"/>
                  <a:pt x="11112726" y="449251"/>
                  <a:pt x="11106674" y="452479"/>
                </a:cubicBezTo>
                <a:cubicBezTo>
                  <a:pt x="11092498" y="460085"/>
                  <a:pt x="11096993" y="477488"/>
                  <a:pt x="11098607" y="490511"/>
                </a:cubicBezTo>
                <a:cubicBezTo>
                  <a:pt x="11100797" y="507338"/>
                  <a:pt x="11115894" y="500308"/>
                  <a:pt x="11125922" y="501232"/>
                </a:cubicBezTo>
                <a:cubicBezTo>
                  <a:pt x="11136294" y="502267"/>
                  <a:pt x="11146667" y="501461"/>
                  <a:pt x="11157039" y="501461"/>
                </a:cubicBezTo>
                <a:cubicBezTo>
                  <a:pt x="11171676" y="501461"/>
                  <a:pt x="11186429" y="501575"/>
                  <a:pt x="11201066" y="501461"/>
                </a:cubicBezTo>
                <a:cubicBezTo>
                  <a:pt x="11206138" y="501461"/>
                  <a:pt x="11213514" y="503074"/>
                  <a:pt x="11215242" y="497887"/>
                </a:cubicBezTo>
                <a:cubicBezTo>
                  <a:pt x="11220314" y="483021"/>
                  <a:pt x="11220544" y="467345"/>
                  <a:pt x="11215242" y="452709"/>
                </a:cubicBezTo>
                <a:cubicBezTo>
                  <a:pt x="11212706" y="445679"/>
                  <a:pt x="11170986" y="446486"/>
                  <a:pt x="11167528" y="454209"/>
                </a:cubicBezTo>
                <a:lnTo>
                  <a:pt x="11167298" y="454209"/>
                </a:lnTo>
                <a:cubicBezTo>
                  <a:pt x="11159230" y="472187"/>
                  <a:pt x="11156463" y="463196"/>
                  <a:pt x="11147589" y="454209"/>
                </a:cubicBezTo>
                <a:cubicBezTo>
                  <a:pt x="11141999" y="448445"/>
                  <a:pt x="11134796" y="446399"/>
                  <a:pt x="11127478" y="446601"/>
                </a:cubicBezTo>
                <a:close/>
                <a:moveTo>
                  <a:pt x="2755003" y="446601"/>
                </a:moveTo>
                <a:cubicBezTo>
                  <a:pt x="2747685" y="446803"/>
                  <a:pt x="2740251" y="449251"/>
                  <a:pt x="2734199" y="452479"/>
                </a:cubicBezTo>
                <a:cubicBezTo>
                  <a:pt x="2720023" y="460085"/>
                  <a:pt x="2724518" y="477488"/>
                  <a:pt x="2726132" y="490511"/>
                </a:cubicBezTo>
                <a:cubicBezTo>
                  <a:pt x="2728322" y="507338"/>
                  <a:pt x="2743419" y="500308"/>
                  <a:pt x="2753447" y="501232"/>
                </a:cubicBezTo>
                <a:cubicBezTo>
                  <a:pt x="2763819" y="502267"/>
                  <a:pt x="2774192" y="501461"/>
                  <a:pt x="2784564" y="501461"/>
                </a:cubicBezTo>
                <a:cubicBezTo>
                  <a:pt x="2799201" y="501461"/>
                  <a:pt x="2813954" y="501575"/>
                  <a:pt x="2828591" y="501461"/>
                </a:cubicBezTo>
                <a:cubicBezTo>
                  <a:pt x="2833663" y="501461"/>
                  <a:pt x="2841039" y="503074"/>
                  <a:pt x="2842767" y="497887"/>
                </a:cubicBezTo>
                <a:cubicBezTo>
                  <a:pt x="2847839" y="483021"/>
                  <a:pt x="2848069" y="467345"/>
                  <a:pt x="2842767" y="452709"/>
                </a:cubicBezTo>
                <a:cubicBezTo>
                  <a:pt x="2840231" y="445679"/>
                  <a:pt x="2798511" y="446486"/>
                  <a:pt x="2795053" y="454209"/>
                </a:cubicBezTo>
                <a:lnTo>
                  <a:pt x="2794823" y="454209"/>
                </a:lnTo>
                <a:cubicBezTo>
                  <a:pt x="2786755" y="472187"/>
                  <a:pt x="2783988" y="463196"/>
                  <a:pt x="2775114" y="454209"/>
                </a:cubicBezTo>
                <a:cubicBezTo>
                  <a:pt x="2769524" y="448445"/>
                  <a:pt x="2762321" y="446399"/>
                  <a:pt x="2755003" y="446601"/>
                </a:cubicBezTo>
                <a:close/>
                <a:moveTo>
                  <a:pt x="11551319" y="391970"/>
                </a:moveTo>
                <a:cubicBezTo>
                  <a:pt x="11522966" y="387823"/>
                  <a:pt x="11509332" y="401422"/>
                  <a:pt x="11510404" y="432771"/>
                </a:cubicBezTo>
                <a:cubicBezTo>
                  <a:pt x="11538526" y="433845"/>
                  <a:pt x="11552160" y="420246"/>
                  <a:pt x="11551319" y="391970"/>
                </a:cubicBezTo>
                <a:close/>
                <a:moveTo>
                  <a:pt x="3178844" y="391970"/>
                </a:moveTo>
                <a:cubicBezTo>
                  <a:pt x="3150491" y="387823"/>
                  <a:pt x="3136857" y="401422"/>
                  <a:pt x="3137929" y="432771"/>
                </a:cubicBezTo>
                <a:cubicBezTo>
                  <a:pt x="3166051" y="433845"/>
                  <a:pt x="3179685" y="420246"/>
                  <a:pt x="3178844" y="391970"/>
                </a:cubicBezTo>
                <a:close/>
                <a:moveTo>
                  <a:pt x="9778866" y="390871"/>
                </a:moveTo>
                <a:cubicBezTo>
                  <a:pt x="9760958" y="391481"/>
                  <a:pt x="9764329" y="396840"/>
                  <a:pt x="9764329" y="431503"/>
                </a:cubicBezTo>
                <a:cubicBezTo>
                  <a:pt x="9795826" y="434039"/>
                  <a:pt x="9811006" y="420668"/>
                  <a:pt x="9809853" y="391395"/>
                </a:cubicBezTo>
                <a:cubicBezTo>
                  <a:pt x="9808124" y="391164"/>
                  <a:pt x="9806511" y="390934"/>
                  <a:pt x="9804782" y="390934"/>
                </a:cubicBezTo>
                <a:cubicBezTo>
                  <a:pt x="9793170" y="390991"/>
                  <a:pt x="9784836" y="390668"/>
                  <a:pt x="9778866" y="390871"/>
                </a:cubicBezTo>
                <a:close/>
                <a:moveTo>
                  <a:pt x="1406391" y="390871"/>
                </a:moveTo>
                <a:cubicBezTo>
                  <a:pt x="1388483" y="391481"/>
                  <a:pt x="1391854" y="396840"/>
                  <a:pt x="1391854" y="431503"/>
                </a:cubicBezTo>
                <a:cubicBezTo>
                  <a:pt x="1423351" y="434039"/>
                  <a:pt x="1438531" y="420668"/>
                  <a:pt x="1437378" y="391395"/>
                </a:cubicBezTo>
                <a:cubicBezTo>
                  <a:pt x="1435649" y="391164"/>
                  <a:pt x="1434036" y="390934"/>
                  <a:pt x="1432307" y="390934"/>
                </a:cubicBezTo>
                <a:cubicBezTo>
                  <a:pt x="1420695" y="390991"/>
                  <a:pt x="1412361" y="390668"/>
                  <a:pt x="1406391" y="390871"/>
                </a:cubicBezTo>
                <a:close/>
                <a:moveTo>
                  <a:pt x="5088765" y="389551"/>
                </a:moveTo>
                <a:cubicBezTo>
                  <a:pt x="5069862" y="388514"/>
                  <a:pt x="5064103" y="394160"/>
                  <a:pt x="5063527" y="413755"/>
                </a:cubicBezTo>
                <a:cubicBezTo>
                  <a:pt x="5062834" y="436229"/>
                  <a:pt x="5071823" y="440723"/>
                  <a:pt x="5090725" y="436689"/>
                </a:cubicBezTo>
                <a:cubicBezTo>
                  <a:pt x="5110547" y="441299"/>
                  <a:pt x="5117004" y="434384"/>
                  <a:pt x="5117464" y="413177"/>
                </a:cubicBezTo>
                <a:cubicBezTo>
                  <a:pt x="5118040" y="388974"/>
                  <a:pt x="5105362" y="390473"/>
                  <a:pt x="5088765" y="389551"/>
                </a:cubicBezTo>
                <a:close/>
                <a:moveTo>
                  <a:pt x="4218378" y="389320"/>
                </a:moveTo>
                <a:cubicBezTo>
                  <a:pt x="4199824" y="389551"/>
                  <a:pt x="4192675" y="393815"/>
                  <a:pt x="4192215" y="413983"/>
                </a:cubicBezTo>
                <a:cubicBezTo>
                  <a:pt x="4191756" y="435307"/>
                  <a:pt x="4200630" y="437495"/>
                  <a:pt x="4218378" y="437726"/>
                </a:cubicBezTo>
                <a:cubicBezTo>
                  <a:pt x="4236933" y="437956"/>
                  <a:pt x="4244308" y="432425"/>
                  <a:pt x="4239931" y="414330"/>
                </a:cubicBezTo>
                <a:cubicBezTo>
                  <a:pt x="4243157" y="396812"/>
                  <a:pt x="4237973" y="388974"/>
                  <a:pt x="4218378" y="389320"/>
                </a:cubicBezTo>
                <a:close/>
                <a:moveTo>
                  <a:pt x="4152569" y="389320"/>
                </a:moveTo>
                <a:cubicBezTo>
                  <a:pt x="4135166" y="390242"/>
                  <a:pt x="4124332" y="390127"/>
                  <a:pt x="4124562" y="413523"/>
                </a:cubicBezTo>
                <a:cubicBezTo>
                  <a:pt x="4124908" y="435882"/>
                  <a:pt x="4133206" y="440378"/>
                  <a:pt x="4153261" y="436229"/>
                </a:cubicBezTo>
                <a:cubicBezTo>
                  <a:pt x="4169627" y="440608"/>
                  <a:pt x="4178615" y="437035"/>
                  <a:pt x="4178615" y="415482"/>
                </a:cubicBezTo>
                <a:cubicBezTo>
                  <a:pt x="4178501" y="395429"/>
                  <a:pt x="4173315" y="388168"/>
                  <a:pt x="4152569" y="389320"/>
                </a:cubicBezTo>
                <a:close/>
                <a:moveTo>
                  <a:pt x="3949262" y="389320"/>
                </a:moveTo>
                <a:cubicBezTo>
                  <a:pt x="3929556" y="388974"/>
                  <a:pt x="3924370" y="396465"/>
                  <a:pt x="3927596" y="414101"/>
                </a:cubicBezTo>
                <a:cubicBezTo>
                  <a:pt x="3923562" y="431619"/>
                  <a:pt x="3929670" y="438302"/>
                  <a:pt x="3948802" y="437842"/>
                </a:cubicBezTo>
                <a:cubicBezTo>
                  <a:pt x="3966321" y="437381"/>
                  <a:pt x="3975771" y="435767"/>
                  <a:pt x="3975195" y="414216"/>
                </a:cubicBezTo>
                <a:cubicBezTo>
                  <a:pt x="3974735" y="394392"/>
                  <a:pt x="3968051" y="389667"/>
                  <a:pt x="3949262" y="389320"/>
                </a:cubicBezTo>
                <a:close/>
                <a:moveTo>
                  <a:pt x="3884837" y="389206"/>
                </a:moveTo>
                <a:lnTo>
                  <a:pt x="3884837" y="389320"/>
                </a:lnTo>
                <a:cubicBezTo>
                  <a:pt x="3866742" y="389782"/>
                  <a:pt x="3858444" y="393124"/>
                  <a:pt x="3858328" y="413755"/>
                </a:cubicBezTo>
                <a:cubicBezTo>
                  <a:pt x="3858214" y="434269"/>
                  <a:pt x="3865937" y="437842"/>
                  <a:pt x="3884377" y="437842"/>
                </a:cubicBezTo>
                <a:cubicBezTo>
                  <a:pt x="3902585" y="437726"/>
                  <a:pt x="3910653" y="433002"/>
                  <a:pt x="3906046" y="414562"/>
                </a:cubicBezTo>
                <a:cubicBezTo>
                  <a:pt x="3909271" y="397158"/>
                  <a:pt x="3904778" y="388744"/>
                  <a:pt x="3884837" y="389206"/>
                </a:cubicBezTo>
                <a:close/>
                <a:moveTo>
                  <a:pt x="4084455" y="389089"/>
                </a:moveTo>
                <a:cubicBezTo>
                  <a:pt x="4065436" y="388974"/>
                  <a:pt x="4056332" y="392432"/>
                  <a:pt x="4056565" y="414562"/>
                </a:cubicBezTo>
                <a:cubicBezTo>
                  <a:pt x="4056795" y="435767"/>
                  <a:pt x="4065553" y="439915"/>
                  <a:pt x="4083417" y="436574"/>
                </a:cubicBezTo>
                <a:cubicBezTo>
                  <a:pt x="4102090" y="440261"/>
                  <a:pt x="4111770" y="435882"/>
                  <a:pt x="4111194" y="413177"/>
                </a:cubicBezTo>
                <a:cubicBezTo>
                  <a:pt x="4110618" y="392663"/>
                  <a:pt x="4102433" y="389089"/>
                  <a:pt x="4084455" y="389089"/>
                </a:cubicBezTo>
                <a:close/>
                <a:moveTo>
                  <a:pt x="4019684" y="389089"/>
                </a:moveTo>
                <a:cubicBezTo>
                  <a:pt x="3994787" y="387823"/>
                  <a:pt x="3991215" y="401076"/>
                  <a:pt x="3989831" y="420668"/>
                </a:cubicBezTo>
                <a:cubicBezTo>
                  <a:pt x="3988103" y="444641"/>
                  <a:pt x="4005162" y="435421"/>
                  <a:pt x="4015996" y="436920"/>
                </a:cubicBezTo>
                <a:lnTo>
                  <a:pt x="4016110" y="436805"/>
                </a:lnTo>
                <a:cubicBezTo>
                  <a:pt x="4033974" y="439340"/>
                  <a:pt x="4047688" y="436344"/>
                  <a:pt x="4041812" y="413177"/>
                </a:cubicBezTo>
                <a:cubicBezTo>
                  <a:pt x="4046193" y="394046"/>
                  <a:pt x="4037548" y="390012"/>
                  <a:pt x="4019684" y="389089"/>
                </a:cubicBezTo>
                <a:close/>
                <a:moveTo>
                  <a:pt x="4284418" y="388974"/>
                </a:moveTo>
                <a:cubicBezTo>
                  <a:pt x="4263557" y="388168"/>
                  <a:pt x="4260445" y="396465"/>
                  <a:pt x="4260678" y="414330"/>
                </a:cubicBezTo>
                <a:cubicBezTo>
                  <a:pt x="4260905" y="430927"/>
                  <a:pt x="4262981" y="441761"/>
                  <a:pt x="4282689" y="436574"/>
                </a:cubicBezTo>
                <a:cubicBezTo>
                  <a:pt x="4300322" y="439570"/>
                  <a:pt x="4309891" y="435767"/>
                  <a:pt x="4309312" y="414445"/>
                </a:cubicBezTo>
                <a:cubicBezTo>
                  <a:pt x="4308850" y="395543"/>
                  <a:pt x="4303550" y="389782"/>
                  <a:pt x="4284418" y="388974"/>
                </a:cubicBezTo>
                <a:close/>
                <a:moveTo>
                  <a:pt x="12068226" y="388744"/>
                </a:moveTo>
                <a:cubicBezTo>
                  <a:pt x="12020512" y="390012"/>
                  <a:pt x="11972797" y="389782"/>
                  <a:pt x="11925082" y="388860"/>
                </a:cubicBezTo>
                <a:cubicBezTo>
                  <a:pt x="11909524" y="388514"/>
                  <a:pt x="11905836" y="394276"/>
                  <a:pt x="11906412" y="408452"/>
                </a:cubicBezTo>
                <a:cubicBezTo>
                  <a:pt x="11907334" y="432655"/>
                  <a:pt x="11906642" y="456973"/>
                  <a:pt x="11906642" y="481291"/>
                </a:cubicBezTo>
                <a:lnTo>
                  <a:pt x="11906412" y="481523"/>
                </a:lnTo>
                <a:cubicBezTo>
                  <a:pt x="11906412" y="505840"/>
                  <a:pt x="11907448" y="530158"/>
                  <a:pt x="11906066" y="554363"/>
                </a:cubicBezTo>
                <a:cubicBezTo>
                  <a:pt x="11905144" y="571073"/>
                  <a:pt x="11913326" y="573378"/>
                  <a:pt x="11926350" y="571765"/>
                </a:cubicBezTo>
                <a:cubicBezTo>
                  <a:pt x="11937760" y="570266"/>
                  <a:pt x="11954356" y="578104"/>
                  <a:pt x="11953434" y="555283"/>
                </a:cubicBezTo>
                <a:cubicBezTo>
                  <a:pt x="11952744" y="535346"/>
                  <a:pt x="11953204" y="515405"/>
                  <a:pt x="11953434" y="495468"/>
                </a:cubicBezTo>
                <a:cubicBezTo>
                  <a:pt x="11953550" y="488092"/>
                  <a:pt x="11951476" y="478641"/>
                  <a:pt x="11963577" y="478295"/>
                </a:cubicBezTo>
                <a:cubicBezTo>
                  <a:pt x="11975794" y="477950"/>
                  <a:pt x="11974180" y="487169"/>
                  <a:pt x="11974180" y="494777"/>
                </a:cubicBezTo>
                <a:cubicBezTo>
                  <a:pt x="11974411" y="514716"/>
                  <a:pt x="11974641" y="534654"/>
                  <a:pt x="11974180" y="554591"/>
                </a:cubicBezTo>
                <a:cubicBezTo>
                  <a:pt x="11973949" y="566117"/>
                  <a:pt x="11977292" y="572227"/>
                  <a:pt x="11990316" y="571880"/>
                </a:cubicBezTo>
                <a:cubicBezTo>
                  <a:pt x="12018091" y="571305"/>
                  <a:pt x="12045868" y="571305"/>
                  <a:pt x="12073643" y="571880"/>
                </a:cubicBezTo>
                <a:cubicBezTo>
                  <a:pt x="12086898" y="572111"/>
                  <a:pt x="12089548" y="565655"/>
                  <a:pt x="12089318" y="554248"/>
                </a:cubicBezTo>
                <a:cubicBezTo>
                  <a:pt x="12088856" y="528200"/>
                  <a:pt x="12088510" y="502152"/>
                  <a:pt x="12089432" y="476220"/>
                </a:cubicBezTo>
                <a:cubicBezTo>
                  <a:pt x="12089894" y="461928"/>
                  <a:pt x="12085628" y="455706"/>
                  <a:pt x="12070415" y="456514"/>
                </a:cubicBezTo>
                <a:cubicBezTo>
                  <a:pt x="12050592" y="457551"/>
                  <a:pt x="12030538" y="456743"/>
                  <a:pt x="12010600" y="456743"/>
                </a:cubicBezTo>
                <a:cubicBezTo>
                  <a:pt x="12003454" y="456743"/>
                  <a:pt x="11996308" y="456973"/>
                  <a:pt x="11995848" y="446832"/>
                </a:cubicBezTo>
                <a:cubicBezTo>
                  <a:pt x="11995502" y="436458"/>
                  <a:pt x="12002532" y="436229"/>
                  <a:pt x="12009792" y="436229"/>
                </a:cubicBezTo>
                <a:cubicBezTo>
                  <a:pt x="12028925" y="436113"/>
                  <a:pt x="12048056" y="435190"/>
                  <a:pt x="12067073" y="436344"/>
                </a:cubicBezTo>
                <a:cubicBezTo>
                  <a:pt x="12083440" y="437266"/>
                  <a:pt x="12090930" y="433002"/>
                  <a:pt x="12089664" y="414907"/>
                </a:cubicBezTo>
                <a:cubicBezTo>
                  <a:pt x="12088626" y="399924"/>
                  <a:pt x="12089664" y="388168"/>
                  <a:pt x="12068226" y="388744"/>
                </a:cubicBezTo>
                <a:close/>
                <a:moveTo>
                  <a:pt x="10719196" y="388744"/>
                </a:moveTo>
                <a:cubicBezTo>
                  <a:pt x="10707440" y="388628"/>
                  <a:pt x="10701216" y="392432"/>
                  <a:pt x="10701216" y="404995"/>
                </a:cubicBezTo>
                <a:lnTo>
                  <a:pt x="10701100" y="404995"/>
                </a:lnTo>
                <a:cubicBezTo>
                  <a:pt x="10701216" y="455359"/>
                  <a:pt x="10701216" y="505725"/>
                  <a:pt x="10700870" y="555976"/>
                </a:cubicBezTo>
                <a:cubicBezTo>
                  <a:pt x="10700756" y="578795"/>
                  <a:pt x="10717582" y="569921"/>
                  <a:pt x="10728761" y="571649"/>
                </a:cubicBezTo>
                <a:cubicBezTo>
                  <a:pt x="10742362" y="573724"/>
                  <a:pt x="10749738" y="569921"/>
                  <a:pt x="10748700" y="553900"/>
                </a:cubicBezTo>
                <a:cubicBezTo>
                  <a:pt x="10747432" y="534077"/>
                  <a:pt x="10748008" y="514022"/>
                  <a:pt x="10748586" y="494084"/>
                </a:cubicBezTo>
                <a:cubicBezTo>
                  <a:pt x="10748816" y="488437"/>
                  <a:pt x="10744320" y="478064"/>
                  <a:pt x="10756076" y="478757"/>
                </a:cubicBezTo>
                <a:cubicBezTo>
                  <a:pt x="10765873" y="479448"/>
                  <a:pt x="10763914" y="488783"/>
                  <a:pt x="10763914" y="495237"/>
                </a:cubicBezTo>
                <a:cubicBezTo>
                  <a:pt x="10764260" y="515176"/>
                  <a:pt x="10764490" y="535115"/>
                  <a:pt x="10763914" y="555054"/>
                </a:cubicBezTo>
                <a:cubicBezTo>
                  <a:pt x="10763568" y="567156"/>
                  <a:pt x="10767948" y="572111"/>
                  <a:pt x="10780394" y="571880"/>
                </a:cubicBezTo>
                <a:cubicBezTo>
                  <a:pt x="10809898" y="571305"/>
                  <a:pt x="10839404" y="571188"/>
                  <a:pt x="10868908" y="571996"/>
                </a:cubicBezTo>
                <a:cubicBezTo>
                  <a:pt x="10882508" y="572341"/>
                  <a:pt x="10884584" y="566233"/>
                  <a:pt x="10884352" y="554822"/>
                </a:cubicBezTo>
                <a:cubicBezTo>
                  <a:pt x="10883776" y="527969"/>
                  <a:pt x="10883200" y="500999"/>
                  <a:pt x="10884468" y="474147"/>
                </a:cubicBezTo>
                <a:cubicBezTo>
                  <a:pt x="10885160" y="458241"/>
                  <a:pt x="10878474" y="455245"/>
                  <a:pt x="10864644" y="455820"/>
                </a:cubicBezTo>
                <a:cubicBezTo>
                  <a:pt x="10843898" y="456743"/>
                  <a:pt x="10823038" y="456053"/>
                  <a:pt x="10802178" y="456053"/>
                </a:cubicBezTo>
                <a:cubicBezTo>
                  <a:pt x="10794800" y="456053"/>
                  <a:pt x="10787426" y="455475"/>
                  <a:pt x="10787080" y="446025"/>
                </a:cubicBezTo>
                <a:cubicBezTo>
                  <a:pt x="10786733" y="436113"/>
                  <a:pt x="10794686" y="436113"/>
                  <a:pt x="10801716" y="436113"/>
                </a:cubicBezTo>
                <a:cubicBezTo>
                  <a:pt x="10823384" y="435997"/>
                  <a:pt x="10845166" y="434846"/>
                  <a:pt x="10866719" y="436344"/>
                </a:cubicBezTo>
                <a:cubicBezTo>
                  <a:pt x="10883776" y="437495"/>
                  <a:pt x="10885504" y="428737"/>
                  <a:pt x="10884006" y="415945"/>
                </a:cubicBezTo>
                <a:cubicBezTo>
                  <a:pt x="10882624" y="404418"/>
                  <a:pt x="10890346" y="388052"/>
                  <a:pt x="10867525" y="388860"/>
                </a:cubicBezTo>
                <a:cubicBezTo>
                  <a:pt x="10843322" y="389782"/>
                  <a:pt x="10819004" y="389089"/>
                  <a:pt x="10794686" y="389089"/>
                </a:cubicBezTo>
                <a:lnTo>
                  <a:pt x="10794686" y="388860"/>
                </a:lnTo>
                <a:cubicBezTo>
                  <a:pt x="10769561" y="388860"/>
                  <a:pt x="10744320" y="389206"/>
                  <a:pt x="10719196" y="388744"/>
                </a:cubicBezTo>
                <a:close/>
                <a:moveTo>
                  <a:pt x="3695751" y="388744"/>
                </a:moveTo>
                <a:cubicBezTo>
                  <a:pt x="3648037" y="390012"/>
                  <a:pt x="3600322" y="389782"/>
                  <a:pt x="3552607" y="388860"/>
                </a:cubicBezTo>
                <a:cubicBezTo>
                  <a:pt x="3537049" y="388514"/>
                  <a:pt x="3533361" y="394276"/>
                  <a:pt x="3533937" y="408452"/>
                </a:cubicBezTo>
                <a:cubicBezTo>
                  <a:pt x="3534859" y="432655"/>
                  <a:pt x="3534167" y="456973"/>
                  <a:pt x="3534167" y="481291"/>
                </a:cubicBezTo>
                <a:lnTo>
                  <a:pt x="3533937" y="481523"/>
                </a:lnTo>
                <a:cubicBezTo>
                  <a:pt x="3533937" y="505840"/>
                  <a:pt x="3534973" y="530158"/>
                  <a:pt x="3533591" y="554363"/>
                </a:cubicBezTo>
                <a:cubicBezTo>
                  <a:pt x="3532669" y="571073"/>
                  <a:pt x="3540851" y="573378"/>
                  <a:pt x="3553875" y="571765"/>
                </a:cubicBezTo>
                <a:cubicBezTo>
                  <a:pt x="3565285" y="570266"/>
                  <a:pt x="3581881" y="578104"/>
                  <a:pt x="3580959" y="555283"/>
                </a:cubicBezTo>
                <a:cubicBezTo>
                  <a:pt x="3580269" y="535346"/>
                  <a:pt x="3580729" y="515405"/>
                  <a:pt x="3580959" y="495468"/>
                </a:cubicBezTo>
                <a:cubicBezTo>
                  <a:pt x="3581075" y="488092"/>
                  <a:pt x="3579001" y="478641"/>
                  <a:pt x="3591102" y="478295"/>
                </a:cubicBezTo>
                <a:cubicBezTo>
                  <a:pt x="3603319" y="477950"/>
                  <a:pt x="3601705" y="487169"/>
                  <a:pt x="3601705" y="494777"/>
                </a:cubicBezTo>
                <a:cubicBezTo>
                  <a:pt x="3601936" y="514716"/>
                  <a:pt x="3602166" y="534654"/>
                  <a:pt x="3601705" y="554591"/>
                </a:cubicBezTo>
                <a:cubicBezTo>
                  <a:pt x="3601474" y="566117"/>
                  <a:pt x="3604817" y="572227"/>
                  <a:pt x="3617841" y="571880"/>
                </a:cubicBezTo>
                <a:cubicBezTo>
                  <a:pt x="3645616" y="571305"/>
                  <a:pt x="3673393" y="571305"/>
                  <a:pt x="3701168" y="571880"/>
                </a:cubicBezTo>
                <a:cubicBezTo>
                  <a:pt x="3714423" y="572111"/>
                  <a:pt x="3717073" y="565655"/>
                  <a:pt x="3716843" y="554248"/>
                </a:cubicBezTo>
                <a:cubicBezTo>
                  <a:pt x="3716381" y="528200"/>
                  <a:pt x="3716035" y="502152"/>
                  <a:pt x="3716957" y="476220"/>
                </a:cubicBezTo>
                <a:cubicBezTo>
                  <a:pt x="3717419" y="461928"/>
                  <a:pt x="3713153" y="455706"/>
                  <a:pt x="3697940" y="456514"/>
                </a:cubicBezTo>
                <a:cubicBezTo>
                  <a:pt x="3678117" y="457551"/>
                  <a:pt x="3658063" y="456743"/>
                  <a:pt x="3638125" y="456743"/>
                </a:cubicBezTo>
                <a:cubicBezTo>
                  <a:pt x="3630979" y="456743"/>
                  <a:pt x="3623833" y="456973"/>
                  <a:pt x="3623373" y="446832"/>
                </a:cubicBezTo>
                <a:cubicBezTo>
                  <a:pt x="3623027" y="436458"/>
                  <a:pt x="3630057" y="436229"/>
                  <a:pt x="3637317" y="436229"/>
                </a:cubicBezTo>
                <a:cubicBezTo>
                  <a:pt x="3656450" y="436113"/>
                  <a:pt x="3675581" y="435190"/>
                  <a:pt x="3694598" y="436344"/>
                </a:cubicBezTo>
                <a:cubicBezTo>
                  <a:pt x="3710965" y="437266"/>
                  <a:pt x="3718455" y="433002"/>
                  <a:pt x="3717189" y="414907"/>
                </a:cubicBezTo>
                <a:cubicBezTo>
                  <a:pt x="3716151" y="399924"/>
                  <a:pt x="3717189" y="388168"/>
                  <a:pt x="3695751" y="388744"/>
                </a:cubicBezTo>
                <a:close/>
                <a:moveTo>
                  <a:pt x="2346721" y="388744"/>
                </a:moveTo>
                <a:cubicBezTo>
                  <a:pt x="2334965" y="388628"/>
                  <a:pt x="2328741" y="392432"/>
                  <a:pt x="2328741" y="404995"/>
                </a:cubicBezTo>
                <a:lnTo>
                  <a:pt x="2328625" y="404995"/>
                </a:lnTo>
                <a:cubicBezTo>
                  <a:pt x="2328741" y="455359"/>
                  <a:pt x="2328741" y="505725"/>
                  <a:pt x="2328395" y="555976"/>
                </a:cubicBezTo>
                <a:cubicBezTo>
                  <a:pt x="2328281" y="578795"/>
                  <a:pt x="2345107" y="569921"/>
                  <a:pt x="2356286" y="571649"/>
                </a:cubicBezTo>
                <a:cubicBezTo>
                  <a:pt x="2369887" y="573724"/>
                  <a:pt x="2377263" y="569921"/>
                  <a:pt x="2376225" y="553900"/>
                </a:cubicBezTo>
                <a:cubicBezTo>
                  <a:pt x="2374957" y="534077"/>
                  <a:pt x="2375533" y="514022"/>
                  <a:pt x="2376111" y="494084"/>
                </a:cubicBezTo>
                <a:cubicBezTo>
                  <a:pt x="2376341" y="488437"/>
                  <a:pt x="2371845" y="478064"/>
                  <a:pt x="2383601" y="478757"/>
                </a:cubicBezTo>
                <a:cubicBezTo>
                  <a:pt x="2393398" y="479448"/>
                  <a:pt x="2391439" y="488783"/>
                  <a:pt x="2391439" y="495237"/>
                </a:cubicBezTo>
                <a:cubicBezTo>
                  <a:pt x="2391785" y="515176"/>
                  <a:pt x="2392015" y="535115"/>
                  <a:pt x="2391439" y="555054"/>
                </a:cubicBezTo>
                <a:cubicBezTo>
                  <a:pt x="2391093" y="567156"/>
                  <a:pt x="2395473" y="572111"/>
                  <a:pt x="2407919" y="571880"/>
                </a:cubicBezTo>
                <a:cubicBezTo>
                  <a:pt x="2437423" y="571305"/>
                  <a:pt x="2466929" y="571188"/>
                  <a:pt x="2496433" y="571996"/>
                </a:cubicBezTo>
                <a:cubicBezTo>
                  <a:pt x="2510033" y="572341"/>
                  <a:pt x="2512109" y="566233"/>
                  <a:pt x="2511877" y="554822"/>
                </a:cubicBezTo>
                <a:cubicBezTo>
                  <a:pt x="2511301" y="527969"/>
                  <a:pt x="2510725" y="500999"/>
                  <a:pt x="2511993" y="474147"/>
                </a:cubicBezTo>
                <a:cubicBezTo>
                  <a:pt x="2512685" y="458241"/>
                  <a:pt x="2505999" y="455245"/>
                  <a:pt x="2492169" y="455820"/>
                </a:cubicBezTo>
                <a:cubicBezTo>
                  <a:pt x="2471423" y="456743"/>
                  <a:pt x="2450563" y="456053"/>
                  <a:pt x="2429703" y="456053"/>
                </a:cubicBezTo>
                <a:cubicBezTo>
                  <a:pt x="2422325" y="456053"/>
                  <a:pt x="2414951" y="455475"/>
                  <a:pt x="2414605" y="446025"/>
                </a:cubicBezTo>
                <a:cubicBezTo>
                  <a:pt x="2414258" y="436113"/>
                  <a:pt x="2422211" y="436113"/>
                  <a:pt x="2429241" y="436113"/>
                </a:cubicBezTo>
                <a:cubicBezTo>
                  <a:pt x="2450909" y="435997"/>
                  <a:pt x="2472691" y="434846"/>
                  <a:pt x="2494244" y="436344"/>
                </a:cubicBezTo>
                <a:cubicBezTo>
                  <a:pt x="2511301" y="437495"/>
                  <a:pt x="2513029" y="428737"/>
                  <a:pt x="2511531" y="415945"/>
                </a:cubicBezTo>
                <a:cubicBezTo>
                  <a:pt x="2510149" y="404418"/>
                  <a:pt x="2517871" y="388052"/>
                  <a:pt x="2495050" y="388860"/>
                </a:cubicBezTo>
                <a:cubicBezTo>
                  <a:pt x="2470847" y="389782"/>
                  <a:pt x="2446529" y="389089"/>
                  <a:pt x="2422211" y="389089"/>
                </a:cubicBezTo>
                <a:lnTo>
                  <a:pt x="2422211" y="388860"/>
                </a:lnTo>
                <a:cubicBezTo>
                  <a:pt x="2397086" y="388860"/>
                  <a:pt x="2371845" y="389206"/>
                  <a:pt x="2346721" y="388744"/>
                </a:cubicBezTo>
                <a:close/>
                <a:moveTo>
                  <a:pt x="8304080" y="388628"/>
                </a:moveTo>
                <a:cubicBezTo>
                  <a:pt x="8290018" y="388399"/>
                  <a:pt x="8286215" y="393815"/>
                  <a:pt x="8286561" y="406953"/>
                </a:cubicBezTo>
                <a:cubicBezTo>
                  <a:pt x="8287368" y="431158"/>
                  <a:pt x="8286791" y="455475"/>
                  <a:pt x="8286791" y="479793"/>
                </a:cubicBezTo>
                <a:lnTo>
                  <a:pt x="8286676" y="480025"/>
                </a:lnTo>
                <a:cubicBezTo>
                  <a:pt x="8286791" y="504342"/>
                  <a:pt x="8287944" y="528661"/>
                  <a:pt x="8286330" y="552863"/>
                </a:cubicBezTo>
                <a:cubicBezTo>
                  <a:pt x="8285063" y="571073"/>
                  <a:pt x="8294052" y="572687"/>
                  <a:pt x="8307998" y="571649"/>
                </a:cubicBezTo>
                <a:cubicBezTo>
                  <a:pt x="8320330" y="570727"/>
                  <a:pt x="8335197" y="575683"/>
                  <a:pt x="8333929" y="553785"/>
                </a:cubicBezTo>
                <a:cubicBezTo>
                  <a:pt x="8332777" y="533040"/>
                  <a:pt x="8333929" y="512178"/>
                  <a:pt x="8333929" y="491318"/>
                </a:cubicBezTo>
                <a:cubicBezTo>
                  <a:pt x="8334045" y="485096"/>
                  <a:pt x="8333814" y="478064"/>
                  <a:pt x="8342458" y="478295"/>
                </a:cubicBezTo>
                <a:cubicBezTo>
                  <a:pt x="8352025" y="478525"/>
                  <a:pt x="8349259" y="486708"/>
                  <a:pt x="8349259" y="492011"/>
                </a:cubicBezTo>
                <a:cubicBezTo>
                  <a:pt x="8349605" y="512872"/>
                  <a:pt x="8349835" y="533617"/>
                  <a:pt x="8349259" y="554476"/>
                </a:cubicBezTo>
                <a:cubicBezTo>
                  <a:pt x="8348913" y="565773"/>
                  <a:pt x="8350757" y="572341"/>
                  <a:pt x="8364472" y="571880"/>
                </a:cubicBezTo>
                <a:cubicBezTo>
                  <a:pt x="8393976" y="570958"/>
                  <a:pt x="8423481" y="571073"/>
                  <a:pt x="8452986" y="571649"/>
                </a:cubicBezTo>
                <a:cubicBezTo>
                  <a:pt x="8465433" y="571880"/>
                  <a:pt x="8469697" y="567156"/>
                  <a:pt x="8469467" y="554937"/>
                </a:cubicBezTo>
                <a:cubicBezTo>
                  <a:pt x="8468890" y="528084"/>
                  <a:pt x="8468890" y="501114"/>
                  <a:pt x="8469582" y="474261"/>
                </a:cubicBezTo>
                <a:cubicBezTo>
                  <a:pt x="8469928" y="460891"/>
                  <a:pt x="8464741" y="455820"/>
                  <a:pt x="8451256" y="456282"/>
                </a:cubicBezTo>
                <a:cubicBezTo>
                  <a:pt x="8429589" y="456973"/>
                  <a:pt x="8407806" y="456282"/>
                  <a:pt x="8386139" y="456282"/>
                </a:cubicBezTo>
                <a:cubicBezTo>
                  <a:pt x="8377956" y="456282"/>
                  <a:pt x="8370119" y="456053"/>
                  <a:pt x="8370465" y="444527"/>
                </a:cubicBezTo>
                <a:cubicBezTo>
                  <a:pt x="8370811" y="433117"/>
                  <a:pt x="8379570" y="436113"/>
                  <a:pt x="8385678" y="436113"/>
                </a:cubicBezTo>
                <a:cubicBezTo>
                  <a:pt x="8406538" y="435651"/>
                  <a:pt x="8427399" y="435190"/>
                  <a:pt x="8448144" y="436113"/>
                </a:cubicBezTo>
                <a:cubicBezTo>
                  <a:pt x="8463013" y="436805"/>
                  <a:pt x="8471195" y="433693"/>
                  <a:pt x="8469582" y="416406"/>
                </a:cubicBezTo>
                <a:cubicBezTo>
                  <a:pt x="8468199" y="402804"/>
                  <a:pt x="8472578" y="388168"/>
                  <a:pt x="8449874" y="388628"/>
                </a:cubicBezTo>
                <a:cubicBezTo>
                  <a:pt x="8401236" y="389551"/>
                  <a:pt x="8352716" y="389320"/>
                  <a:pt x="8304080" y="388628"/>
                </a:cubicBezTo>
                <a:close/>
                <a:moveTo>
                  <a:pt x="7092776" y="388514"/>
                </a:moveTo>
                <a:cubicBezTo>
                  <a:pt x="7080329" y="388399"/>
                  <a:pt x="7076065" y="393009"/>
                  <a:pt x="7076296" y="405224"/>
                </a:cubicBezTo>
                <a:cubicBezTo>
                  <a:pt x="7076872" y="430351"/>
                  <a:pt x="7076526" y="455475"/>
                  <a:pt x="7076526" y="480600"/>
                </a:cubicBezTo>
                <a:lnTo>
                  <a:pt x="7076296" y="480600"/>
                </a:lnTo>
                <a:cubicBezTo>
                  <a:pt x="7076296" y="503998"/>
                  <a:pt x="7077102" y="527393"/>
                  <a:pt x="7075950" y="550788"/>
                </a:cubicBezTo>
                <a:cubicBezTo>
                  <a:pt x="7075257" y="566003"/>
                  <a:pt x="7078600" y="574186"/>
                  <a:pt x="7095656" y="571305"/>
                </a:cubicBezTo>
                <a:cubicBezTo>
                  <a:pt x="7109142" y="568999"/>
                  <a:pt x="7129081" y="578910"/>
                  <a:pt x="7127236" y="551251"/>
                </a:cubicBezTo>
                <a:cubicBezTo>
                  <a:pt x="7125968" y="531426"/>
                  <a:pt x="7127121" y="511373"/>
                  <a:pt x="7127582" y="491434"/>
                </a:cubicBezTo>
                <a:cubicBezTo>
                  <a:pt x="7127698" y="485901"/>
                  <a:pt x="7125853" y="477950"/>
                  <a:pt x="7135189" y="477950"/>
                </a:cubicBezTo>
                <a:cubicBezTo>
                  <a:pt x="7143832" y="477834"/>
                  <a:pt x="7144063" y="484865"/>
                  <a:pt x="7144063" y="490972"/>
                </a:cubicBezTo>
                <a:cubicBezTo>
                  <a:pt x="7144178" y="511717"/>
                  <a:pt x="7144755" y="532580"/>
                  <a:pt x="7143832" y="553326"/>
                </a:cubicBezTo>
                <a:cubicBezTo>
                  <a:pt x="7143141" y="567040"/>
                  <a:pt x="7148097" y="571649"/>
                  <a:pt x="7161697" y="571305"/>
                </a:cubicBezTo>
                <a:cubicBezTo>
                  <a:pt x="7188550" y="570612"/>
                  <a:pt x="7215521" y="570727"/>
                  <a:pt x="7242374" y="571305"/>
                </a:cubicBezTo>
                <a:cubicBezTo>
                  <a:pt x="7254821" y="571649"/>
                  <a:pt x="7259201" y="567040"/>
                  <a:pt x="7258970" y="554709"/>
                </a:cubicBezTo>
                <a:cubicBezTo>
                  <a:pt x="7258509" y="527853"/>
                  <a:pt x="7258394" y="500999"/>
                  <a:pt x="7259316" y="474147"/>
                </a:cubicBezTo>
                <a:cubicBezTo>
                  <a:pt x="7259778" y="458471"/>
                  <a:pt x="7252401" y="455245"/>
                  <a:pt x="7238686" y="455820"/>
                </a:cubicBezTo>
                <a:cubicBezTo>
                  <a:pt x="7218748" y="456514"/>
                  <a:pt x="7198807" y="455820"/>
                  <a:pt x="7178869" y="455936"/>
                </a:cubicBezTo>
                <a:cubicBezTo>
                  <a:pt x="7170686" y="456053"/>
                  <a:pt x="7165270" y="453401"/>
                  <a:pt x="7165847" y="444181"/>
                </a:cubicBezTo>
                <a:cubicBezTo>
                  <a:pt x="7166423" y="435421"/>
                  <a:pt x="7173223" y="435767"/>
                  <a:pt x="7179215" y="435767"/>
                </a:cubicBezTo>
                <a:cubicBezTo>
                  <a:pt x="7200076" y="435651"/>
                  <a:pt x="7220937" y="434846"/>
                  <a:pt x="7241682" y="435997"/>
                </a:cubicBezTo>
                <a:cubicBezTo>
                  <a:pt x="7258509" y="437035"/>
                  <a:pt x="7259893" y="427700"/>
                  <a:pt x="7259085" y="415021"/>
                </a:cubicBezTo>
                <a:cubicBezTo>
                  <a:pt x="7258278" y="402458"/>
                  <a:pt x="7262658" y="388168"/>
                  <a:pt x="7241105" y="388514"/>
                </a:cubicBezTo>
                <a:cubicBezTo>
                  <a:pt x="7191662" y="389206"/>
                  <a:pt x="7142220" y="388974"/>
                  <a:pt x="7092776" y="388514"/>
                </a:cubicBezTo>
                <a:close/>
                <a:moveTo>
                  <a:pt x="6037294" y="388399"/>
                </a:moveTo>
                <a:cubicBezTo>
                  <a:pt x="5988657" y="389089"/>
                  <a:pt x="5940021" y="388974"/>
                  <a:pt x="5891384" y="388514"/>
                </a:cubicBezTo>
                <a:cubicBezTo>
                  <a:pt x="5876976" y="388399"/>
                  <a:pt x="5870984" y="393354"/>
                  <a:pt x="5871444" y="408221"/>
                </a:cubicBezTo>
                <a:cubicBezTo>
                  <a:pt x="5872252" y="432540"/>
                  <a:pt x="5871677" y="456857"/>
                  <a:pt x="5871677" y="481177"/>
                </a:cubicBezTo>
                <a:lnTo>
                  <a:pt x="5871444" y="481177"/>
                </a:lnTo>
                <a:lnTo>
                  <a:pt x="5871444" y="481062"/>
                </a:lnTo>
                <a:cubicBezTo>
                  <a:pt x="5871444" y="502728"/>
                  <a:pt x="5872369" y="524511"/>
                  <a:pt x="5871101" y="546179"/>
                </a:cubicBezTo>
                <a:cubicBezTo>
                  <a:pt x="5869948" y="564504"/>
                  <a:pt x="5874326" y="572111"/>
                  <a:pt x="5895073" y="572111"/>
                </a:cubicBezTo>
                <a:cubicBezTo>
                  <a:pt x="5915125" y="572111"/>
                  <a:pt x="5920541" y="565887"/>
                  <a:pt x="5918813" y="546985"/>
                </a:cubicBezTo>
                <a:cubicBezTo>
                  <a:pt x="5917202" y="528891"/>
                  <a:pt x="5918353" y="510565"/>
                  <a:pt x="5918583" y="492356"/>
                </a:cubicBezTo>
                <a:cubicBezTo>
                  <a:pt x="5918699" y="485901"/>
                  <a:pt x="5916393" y="478064"/>
                  <a:pt x="5927574" y="477374"/>
                </a:cubicBezTo>
                <a:cubicBezTo>
                  <a:pt x="5939443" y="476681"/>
                  <a:pt x="5939329" y="484058"/>
                  <a:pt x="5939329" y="492356"/>
                </a:cubicBezTo>
                <a:cubicBezTo>
                  <a:pt x="5939097" y="512411"/>
                  <a:pt x="5940136" y="532349"/>
                  <a:pt x="5939097" y="552287"/>
                </a:cubicBezTo>
                <a:cubicBezTo>
                  <a:pt x="5938291" y="566694"/>
                  <a:pt x="5942325" y="572227"/>
                  <a:pt x="5957654" y="571534"/>
                </a:cubicBezTo>
                <a:cubicBezTo>
                  <a:pt x="5983702" y="570266"/>
                  <a:pt x="6009747" y="570266"/>
                  <a:pt x="6035795" y="571534"/>
                </a:cubicBezTo>
                <a:cubicBezTo>
                  <a:pt x="6051354" y="572227"/>
                  <a:pt x="6054929" y="566233"/>
                  <a:pt x="6054352" y="552056"/>
                </a:cubicBezTo>
                <a:cubicBezTo>
                  <a:pt x="6053314" y="526931"/>
                  <a:pt x="6053198" y="501691"/>
                  <a:pt x="6054352" y="476567"/>
                </a:cubicBezTo>
                <a:cubicBezTo>
                  <a:pt x="6055042" y="461237"/>
                  <a:pt x="6051467" y="454668"/>
                  <a:pt x="6034528" y="455820"/>
                </a:cubicBezTo>
                <a:cubicBezTo>
                  <a:pt x="6012976" y="457318"/>
                  <a:pt x="5991079" y="456053"/>
                  <a:pt x="5969410" y="456167"/>
                </a:cubicBezTo>
                <a:cubicBezTo>
                  <a:pt x="5960534" y="456282"/>
                  <a:pt x="5956269" y="451326"/>
                  <a:pt x="5956039" y="443605"/>
                </a:cubicBezTo>
                <a:cubicBezTo>
                  <a:pt x="5955810" y="434269"/>
                  <a:pt x="5963994" y="435882"/>
                  <a:pt x="5969527" y="435882"/>
                </a:cubicBezTo>
                <a:cubicBezTo>
                  <a:pt x="5992115" y="435651"/>
                  <a:pt x="6014819" y="434614"/>
                  <a:pt x="6037294" y="436113"/>
                </a:cubicBezTo>
                <a:cubicBezTo>
                  <a:pt x="6054813" y="437266"/>
                  <a:pt x="6055159" y="427700"/>
                  <a:pt x="6054120" y="415366"/>
                </a:cubicBezTo>
                <a:cubicBezTo>
                  <a:pt x="6053084" y="403496"/>
                  <a:pt x="6059652" y="388052"/>
                  <a:pt x="6037294" y="388399"/>
                </a:cubicBezTo>
                <a:close/>
                <a:moveTo>
                  <a:pt x="10254152" y="388284"/>
                </a:moveTo>
                <a:cubicBezTo>
                  <a:pt x="10236864" y="389206"/>
                  <a:pt x="10226030" y="389667"/>
                  <a:pt x="10226030" y="412831"/>
                </a:cubicBezTo>
                <a:cubicBezTo>
                  <a:pt x="10226030" y="435651"/>
                  <a:pt x="10234904" y="439456"/>
                  <a:pt x="10254612" y="435421"/>
                </a:cubicBezTo>
                <a:lnTo>
                  <a:pt x="10254728" y="435307"/>
                </a:lnTo>
                <a:cubicBezTo>
                  <a:pt x="10271209" y="439686"/>
                  <a:pt x="10280083" y="436113"/>
                  <a:pt x="10280083" y="414562"/>
                </a:cubicBezTo>
                <a:cubicBezTo>
                  <a:pt x="10279968" y="394507"/>
                  <a:pt x="10274782" y="387130"/>
                  <a:pt x="10254152" y="388284"/>
                </a:cubicBezTo>
                <a:close/>
                <a:moveTo>
                  <a:pt x="1881677" y="388284"/>
                </a:moveTo>
                <a:cubicBezTo>
                  <a:pt x="1864389" y="389206"/>
                  <a:pt x="1853555" y="389667"/>
                  <a:pt x="1853555" y="412831"/>
                </a:cubicBezTo>
                <a:cubicBezTo>
                  <a:pt x="1853555" y="435651"/>
                  <a:pt x="1862429" y="439456"/>
                  <a:pt x="1882137" y="435421"/>
                </a:cubicBezTo>
                <a:lnTo>
                  <a:pt x="1882253" y="435307"/>
                </a:lnTo>
                <a:cubicBezTo>
                  <a:pt x="1898734" y="439686"/>
                  <a:pt x="1907608" y="436113"/>
                  <a:pt x="1907608" y="414562"/>
                </a:cubicBezTo>
                <a:cubicBezTo>
                  <a:pt x="1907493" y="394507"/>
                  <a:pt x="1902307" y="387130"/>
                  <a:pt x="1881677" y="388284"/>
                </a:cubicBezTo>
                <a:close/>
                <a:moveTo>
                  <a:pt x="10186614" y="388168"/>
                </a:moveTo>
                <a:cubicBezTo>
                  <a:pt x="10168172" y="388284"/>
                  <a:pt x="10160682" y="394046"/>
                  <a:pt x="10164947" y="413755"/>
                </a:cubicBezTo>
                <a:cubicBezTo>
                  <a:pt x="10160106" y="430351"/>
                  <a:pt x="10166330" y="437151"/>
                  <a:pt x="10185576" y="436689"/>
                </a:cubicBezTo>
                <a:cubicBezTo>
                  <a:pt x="10202748" y="436344"/>
                  <a:pt x="10212661" y="435075"/>
                  <a:pt x="10212314" y="413523"/>
                </a:cubicBezTo>
                <a:cubicBezTo>
                  <a:pt x="10211968" y="394046"/>
                  <a:pt x="10205746" y="388284"/>
                  <a:pt x="10186614" y="388284"/>
                </a:cubicBezTo>
                <a:close/>
                <a:moveTo>
                  <a:pt x="10121612" y="388168"/>
                </a:moveTo>
                <a:cubicBezTo>
                  <a:pt x="10103172" y="388284"/>
                  <a:pt x="10095910" y="392547"/>
                  <a:pt x="10095450" y="412831"/>
                </a:cubicBezTo>
                <a:cubicBezTo>
                  <a:pt x="10095103" y="434039"/>
                  <a:pt x="10103402" y="436574"/>
                  <a:pt x="10121381" y="436805"/>
                </a:cubicBezTo>
                <a:lnTo>
                  <a:pt x="10121381" y="436689"/>
                </a:lnTo>
                <a:cubicBezTo>
                  <a:pt x="10139821" y="436920"/>
                  <a:pt x="10147428" y="431619"/>
                  <a:pt x="10142934" y="413294"/>
                </a:cubicBezTo>
                <a:cubicBezTo>
                  <a:pt x="10146622" y="395660"/>
                  <a:pt x="10140973" y="388052"/>
                  <a:pt x="10121612" y="388168"/>
                </a:cubicBezTo>
                <a:close/>
                <a:moveTo>
                  <a:pt x="4825760" y="388168"/>
                </a:moveTo>
                <a:cubicBezTo>
                  <a:pt x="4777123" y="389435"/>
                  <a:pt x="4728602" y="388974"/>
                  <a:pt x="4679967" y="388399"/>
                </a:cubicBezTo>
                <a:cubicBezTo>
                  <a:pt x="4666250" y="388284"/>
                  <a:pt x="4661523" y="394046"/>
                  <a:pt x="4661640" y="406953"/>
                </a:cubicBezTo>
                <a:cubicBezTo>
                  <a:pt x="4661870" y="432079"/>
                  <a:pt x="4661640" y="457318"/>
                  <a:pt x="4661640" y="482444"/>
                </a:cubicBezTo>
                <a:lnTo>
                  <a:pt x="4661410" y="482444"/>
                </a:lnTo>
                <a:lnTo>
                  <a:pt x="4661410" y="482214"/>
                </a:lnTo>
                <a:cubicBezTo>
                  <a:pt x="4661410" y="506531"/>
                  <a:pt x="4661986" y="530735"/>
                  <a:pt x="4661294" y="555054"/>
                </a:cubicBezTo>
                <a:cubicBezTo>
                  <a:pt x="4660718" y="575568"/>
                  <a:pt x="4675238" y="571534"/>
                  <a:pt x="4686419" y="570727"/>
                </a:cubicBezTo>
                <a:cubicBezTo>
                  <a:pt x="4697483" y="569921"/>
                  <a:pt x="4714655" y="578220"/>
                  <a:pt x="4713963" y="555054"/>
                </a:cubicBezTo>
                <a:cubicBezTo>
                  <a:pt x="4713273" y="533385"/>
                  <a:pt x="4713849" y="511717"/>
                  <a:pt x="4714079" y="490050"/>
                </a:cubicBezTo>
                <a:cubicBezTo>
                  <a:pt x="4714079" y="483712"/>
                  <a:pt x="4715001" y="477143"/>
                  <a:pt x="4723531" y="477834"/>
                </a:cubicBezTo>
                <a:cubicBezTo>
                  <a:pt x="4731135" y="478411"/>
                  <a:pt x="4729294" y="485096"/>
                  <a:pt x="4729294" y="489820"/>
                </a:cubicBezTo>
                <a:cubicBezTo>
                  <a:pt x="4729640" y="511489"/>
                  <a:pt x="4730099" y="533155"/>
                  <a:pt x="4729294" y="554822"/>
                </a:cubicBezTo>
                <a:cubicBezTo>
                  <a:pt x="4728832" y="567271"/>
                  <a:pt x="4733095" y="571534"/>
                  <a:pt x="4745544" y="571188"/>
                </a:cubicBezTo>
                <a:cubicBezTo>
                  <a:pt x="4773321" y="570383"/>
                  <a:pt x="4801095" y="570383"/>
                  <a:pt x="4828872" y="571188"/>
                </a:cubicBezTo>
                <a:cubicBezTo>
                  <a:pt x="4842126" y="571649"/>
                  <a:pt x="4844662" y="565887"/>
                  <a:pt x="4844430" y="554248"/>
                </a:cubicBezTo>
                <a:cubicBezTo>
                  <a:pt x="4843737" y="527393"/>
                  <a:pt x="4843507" y="500423"/>
                  <a:pt x="4844430" y="473571"/>
                </a:cubicBezTo>
                <a:cubicBezTo>
                  <a:pt x="4844890" y="460200"/>
                  <a:pt x="4840974" y="455013"/>
                  <a:pt x="4827025" y="455706"/>
                </a:cubicBezTo>
                <a:cubicBezTo>
                  <a:pt x="4806281" y="456743"/>
                  <a:pt x="4785420" y="455936"/>
                  <a:pt x="4764560" y="455936"/>
                </a:cubicBezTo>
                <a:cubicBezTo>
                  <a:pt x="4757414" y="455936"/>
                  <a:pt x="4750730" y="456282"/>
                  <a:pt x="4750383" y="445794"/>
                </a:cubicBezTo>
                <a:cubicBezTo>
                  <a:pt x="4750154" y="434960"/>
                  <a:pt x="4757068" y="435537"/>
                  <a:pt x="4764101" y="435537"/>
                </a:cubicBezTo>
                <a:cubicBezTo>
                  <a:pt x="4784961" y="435537"/>
                  <a:pt x="4805938" y="434039"/>
                  <a:pt x="4826565" y="435882"/>
                </a:cubicBezTo>
                <a:cubicBezTo>
                  <a:pt x="4846390" y="437612"/>
                  <a:pt x="4844430" y="425971"/>
                  <a:pt x="4844430" y="413409"/>
                </a:cubicBezTo>
                <a:cubicBezTo>
                  <a:pt x="4844313" y="400270"/>
                  <a:pt x="4846966" y="387592"/>
                  <a:pt x="4825760" y="388168"/>
                </a:cubicBezTo>
                <a:close/>
                <a:moveTo>
                  <a:pt x="1814139" y="388168"/>
                </a:moveTo>
                <a:cubicBezTo>
                  <a:pt x="1795697" y="388284"/>
                  <a:pt x="1788207" y="394046"/>
                  <a:pt x="1792472" y="413755"/>
                </a:cubicBezTo>
                <a:cubicBezTo>
                  <a:pt x="1787631" y="430351"/>
                  <a:pt x="1793855" y="437151"/>
                  <a:pt x="1813101" y="436689"/>
                </a:cubicBezTo>
                <a:cubicBezTo>
                  <a:pt x="1830273" y="436344"/>
                  <a:pt x="1840186" y="435075"/>
                  <a:pt x="1839839" y="413523"/>
                </a:cubicBezTo>
                <a:cubicBezTo>
                  <a:pt x="1839493" y="394046"/>
                  <a:pt x="1833271" y="388284"/>
                  <a:pt x="1814139" y="388284"/>
                </a:cubicBezTo>
                <a:close/>
                <a:moveTo>
                  <a:pt x="1749137" y="388168"/>
                </a:moveTo>
                <a:cubicBezTo>
                  <a:pt x="1730697" y="388284"/>
                  <a:pt x="1723435" y="392547"/>
                  <a:pt x="1722975" y="412831"/>
                </a:cubicBezTo>
                <a:cubicBezTo>
                  <a:pt x="1722628" y="434039"/>
                  <a:pt x="1730927" y="436574"/>
                  <a:pt x="1748906" y="436805"/>
                </a:cubicBezTo>
                <a:lnTo>
                  <a:pt x="1748906" y="436689"/>
                </a:lnTo>
                <a:cubicBezTo>
                  <a:pt x="1767346" y="436920"/>
                  <a:pt x="1774953" y="431619"/>
                  <a:pt x="1770459" y="413294"/>
                </a:cubicBezTo>
                <a:cubicBezTo>
                  <a:pt x="1774147" y="395660"/>
                  <a:pt x="1768498" y="388052"/>
                  <a:pt x="1749137" y="388168"/>
                </a:cubicBezTo>
                <a:close/>
                <a:moveTo>
                  <a:pt x="6630153" y="388052"/>
                </a:moveTo>
                <a:cubicBezTo>
                  <a:pt x="6608484" y="386785"/>
                  <a:pt x="6606988" y="396697"/>
                  <a:pt x="6606527" y="414216"/>
                </a:cubicBezTo>
                <a:lnTo>
                  <a:pt x="6606640" y="414101"/>
                </a:lnTo>
                <a:cubicBezTo>
                  <a:pt x="6606180" y="433232"/>
                  <a:pt x="6612635" y="439456"/>
                  <a:pt x="6631764" y="434960"/>
                </a:cubicBezTo>
                <a:cubicBezTo>
                  <a:pt x="6653089" y="441761"/>
                  <a:pt x="6654126" y="428276"/>
                  <a:pt x="6654934" y="411103"/>
                </a:cubicBezTo>
                <a:cubicBezTo>
                  <a:pt x="6655853" y="391626"/>
                  <a:pt x="6647095" y="388974"/>
                  <a:pt x="6630153" y="388052"/>
                </a:cubicBezTo>
                <a:close/>
                <a:moveTo>
                  <a:pt x="8911806" y="387937"/>
                </a:moveTo>
                <a:cubicBezTo>
                  <a:pt x="8893595" y="388514"/>
                  <a:pt x="8885413" y="392432"/>
                  <a:pt x="8885643" y="412716"/>
                </a:cubicBezTo>
                <a:cubicBezTo>
                  <a:pt x="8885759" y="432655"/>
                  <a:pt x="8892904" y="439570"/>
                  <a:pt x="8911576" y="435421"/>
                </a:cubicBezTo>
                <a:cubicBezTo>
                  <a:pt x="8929324" y="439224"/>
                  <a:pt x="8936355" y="433463"/>
                  <a:pt x="8936009" y="414216"/>
                </a:cubicBezTo>
                <a:cubicBezTo>
                  <a:pt x="8935663" y="396235"/>
                  <a:pt x="8932666" y="387477"/>
                  <a:pt x="8911806" y="388052"/>
                </a:cubicBezTo>
                <a:close/>
                <a:moveTo>
                  <a:pt x="7506302" y="387937"/>
                </a:moveTo>
                <a:lnTo>
                  <a:pt x="7506302" y="388052"/>
                </a:lnTo>
                <a:cubicBezTo>
                  <a:pt x="7489705" y="388744"/>
                  <a:pt x="7475874" y="387245"/>
                  <a:pt x="7477028" y="411449"/>
                </a:cubicBezTo>
                <a:cubicBezTo>
                  <a:pt x="7477834" y="429083"/>
                  <a:pt x="7480255" y="440378"/>
                  <a:pt x="7501346" y="435307"/>
                </a:cubicBezTo>
                <a:cubicBezTo>
                  <a:pt x="7521170" y="439570"/>
                  <a:pt x="7531312" y="434384"/>
                  <a:pt x="7530620" y="410988"/>
                </a:cubicBezTo>
                <a:cubicBezTo>
                  <a:pt x="7530045" y="392432"/>
                  <a:pt x="7523934" y="387130"/>
                  <a:pt x="7506302" y="387937"/>
                </a:cubicBezTo>
                <a:close/>
                <a:moveTo>
                  <a:pt x="6498418" y="387937"/>
                </a:moveTo>
                <a:cubicBezTo>
                  <a:pt x="6480670" y="388744"/>
                  <a:pt x="6470644" y="390012"/>
                  <a:pt x="6470530" y="412831"/>
                </a:cubicBezTo>
                <a:cubicBezTo>
                  <a:pt x="6470414" y="436229"/>
                  <a:pt x="6480440" y="438649"/>
                  <a:pt x="6498074" y="435537"/>
                </a:cubicBezTo>
                <a:cubicBezTo>
                  <a:pt x="6515014" y="438187"/>
                  <a:pt x="6525042" y="436113"/>
                  <a:pt x="6524696" y="414101"/>
                </a:cubicBezTo>
                <a:cubicBezTo>
                  <a:pt x="6524350" y="393585"/>
                  <a:pt x="6518702" y="387016"/>
                  <a:pt x="6498418" y="387937"/>
                </a:cubicBezTo>
                <a:close/>
                <a:moveTo>
                  <a:pt x="539331" y="387937"/>
                </a:moveTo>
                <a:cubicBezTo>
                  <a:pt x="521120" y="388514"/>
                  <a:pt x="512938" y="392432"/>
                  <a:pt x="513168" y="412716"/>
                </a:cubicBezTo>
                <a:cubicBezTo>
                  <a:pt x="513284" y="432655"/>
                  <a:pt x="520429" y="439570"/>
                  <a:pt x="539101" y="435421"/>
                </a:cubicBezTo>
                <a:cubicBezTo>
                  <a:pt x="556849" y="439224"/>
                  <a:pt x="563880" y="433463"/>
                  <a:pt x="563534" y="414216"/>
                </a:cubicBezTo>
                <a:cubicBezTo>
                  <a:pt x="563188" y="396235"/>
                  <a:pt x="560191" y="387477"/>
                  <a:pt x="539331" y="388052"/>
                </a:cubicBezTo>
                <a:close/>
                <a:moveTo>
                  <a:pt x="8712188" y="387823"/>
                </a:moveTo>
                <a:cubicBezTo>
                  <a:pt x="8694555" y="388399"/>
                  <a:pt x="8687754" y="392894"/>
                  <a:pt x="8687525" y="411449"/>
                </a:cubicBezTo>
                <a:cubicBezTo>
                  <a:pt x="8687294" y="430466"/>
                  <a:pt x="8692480" y="437495"/>
                  <a:pt x="8712418" y="436458"/>
                </a:cubicBezTo>
                <a:lnTo>
                  <a:pt x="8712418" y="436344"/>
                </a:lnTo>
                <a:cubicBezTo>
                  <a:pt x="8728784" y="435537"/>
                  <a:pt x="8740425" y="434500"/>
                  <a:pt x="8735009" y="414216"/>
                </a:cubicBezTo>
                <a:cubicBezTo>
                  <a:pt x="8738697" y="395314"/>
                  <a:pt x="8732934" y="387245"/>
                  <a:pt x="8712188" y="387823"/>
                </a:cubicBezTo>
                <a:close/>
                <a:moveTo>
                  <a:pt x="7774148" y="387823"/>
                </a:moveTo>
                <a:cubicBezTo>
                  <a:pt x="7754902" y="387707"/>
                  <a:pt x="7749138" y="393469"/>
                  <a:pt x="7748448" y="412948"/>
                </a:cubicBezTo>
                <a:cubicBezTo>
                  <a:pt x="7747641" y="435075"/>
                  <a:pt x="7758129" y="435537"/>
                  <a:pt x="7775071" y="436229"/>
                </a:cubicBezTo>
                <a:cubicBezTo>
                  <a:pt x="7794778" y="437151"/>
                  <a:pt x="7799735" y="429198"/>
                  <a:pt x="7796047" y="412024"/>
                </a:cubicBezTo>
                <a:cubicBezTo>
                  <a:pt x="7800081" y="393585"/>
                  <a:pt x="7792705" y="387823"/>
                  <a:pt x="7774148" y="387823"/>
                </a:cubicBezTo>
                <a:close/>
                <a:moveTo>
                  <a:pt x="6566995" y="387823"/>
                </a:moveTo>
                <a:cubicBezTo>
                  <a:pt x="6549591" y="388399"/>
                  <a:pt x="6537490" y="388860"/>
                  <a:pt x="6538180" y="412255"/>
                </a:cubicBezTo>
                <a:cubicBezTo>
                  <a:pt x="6538759" y="431734"/>
                  <a:pt x="6544174" y="439570"/>
                  <a:pt x="6563307" y="435421"/>
                </a:cubicBezTo>
                <a:cubicBezTo>
                  <a:pt x="6581286" y="438187"/>
                  <a:pt x="6593039" y="435767"/>
                  <a:pt x="6592579" y="412601"/>
                </a:cubicBezTo>
                <a:cubicBezTo>
                  <a:pt x="6592236" y="393239"/>
                  <a:pt x="6586011" y="387130"/>
                  <a:pt x="6566995" y="387823"/>
                </a:cubicBezTo>
                <a:close/>
                <a:moveTo>
                  <a:pt x="339713" y="387823"/>
                </a:moveTo>
                <a:cubicBezTo>
                  <a:pt x="322080" y="388399"/>
                  <a:pt x="315279" y="392894"/>
                  <a:pt x="315050" y="411449"/>
                </a:cubicBezTo>
                <a:cubicBezTo>
                  <a:pt x="314819" y="430466"/>
                  <a:pt x="320005" y="437495"/>
                  <a:pt x="339943" y="436458"/>
                </a:cubicBezTo>
                <a:lnTo>
                  <a:pt x="339943" y="436344"/>
                </a:lnTo>
                <a:cubicBezTo>
                  <a:pt x="356309" y="435537"/>
                  <a:pt x="367950" y="434500"/>
                  <a:pt x="362534" y="414216"/>
                </a:cubicBezTo>
                <a:cubicBezTo>
                  <a:pt x="366222" y="395314"/>
                  <a:pt x="360459" y="387245"/>
                  <a:pt x="339713" y="387823"/>
                </a:cubicBezTo>
                <a:close/>
                <a:moveTo>
                  <a:pt x="7568538" y="387477"/>
                </a:moveTo>
                <a:cubicBezTo>
                  <a:pt x="7546409" y="386669"/>
                  <a:pt x="7546064" y="397504"/>
                  <a:pt x="7545372" y="414330"/>
                </a:cubicBezTo>
                <a:cubicBezTo>
                  <a:pt x="7544566" y="434039"/>
                  <a:pt x="7552402" y="438995"/>
                  <a:pt x="7569691" y="435190"/>
                </a:cubicBezTo>
                <a:cubicBezTo>
                  <a:pt x="7588016" y="439224"/>
                  <a:pt x="7593893" y="431963"/>
                  <a:pt x="7593893" y="413294"/>
                </a:cubicBezTo>
                <a:lnTo>
                  <a:pt x="7593893" y="413177"/>
                </a:lnTo>
                <a:cubicBezTo>
                  <a:pt x="7593893" y="393815"/>
                  <a:pt x="7587785" y="388168"/>
                  <a:pt x="7568538" y="387477"/>
                </a:cubicBezTo>
                <a:close/>
                <a:moveTo>
                  <a:pt x="7308068" y="387477"/>
                </a:moveTo>
                <a:cubicBezTo>
                  <a:pt x="7290895" y="388514"/>
                  <a:pt x="7280984" y="390589"/>
                  <a:pt x="7281099" y="411449"/>
                </a:cubicBezTo>
                <a:cubicBezTo>
                  <a:pt x="7281214" y="430466"/>
                  <a:pt x="7286630" y="439109"/>
                  <a:pt x="7306338" y="434500"/>
                </a:cubicBezTo>
                <a:cubicBezTo>
                  <a:pt x="7325356" y="439340"/>
                  <a:pt x="7329965" y="430580"/>
                  <a:pt x="7329159" y="412831"/>
                </a:cubicBezTo>
                <a:cubicBezTo>
                  <a:pt x="7328468" y="397849"/>
                  <a:pt x="7329389" y="386323"/>
                  <a:pt x="7308068" y="387477"/>
                </a:cubicBezTo>
                <a:close/>
                <a:moveTo>
                  <a:pt x="5355575" y="387361"/>
                </a:moveTo>
                <a:cubicBezTo>
                  <a:pt x="5335520" y="386669"/>
                  <a:pt x="5334369" y="396465"/>
                  <a:pt x="5333560" y="412370"/>
                </a:cubicBezTo>
                <a:cubicBezTo>
                  <a:pt x="5332524" y="431963"/>
                  <a:pt x="5339092" y="439570"/>
                  <a:pt x="5359493" y="435075"/>
                </a:cubicBezTo>
                <a:cubicBezTo>
                  <a:pt x="5380586" y="441414"/>
                  <a:pt x="5381621" y="428160"/>
                  <a:pt x="5382429" y="411103"/>
                </a:cubicBezTo>
                <a:cubicBezTo>
                  <a:pt x="5383466" y="390012"/>
                  <a:pt x="5372748" y="388052"/>
                  <a:pt x="5355575" y="387361"/>
                </a:cubicBezTo>
                <a:close/>
                <a:moveTo>
                  <a:pt x="7372839" y="387130"/>
                </a:moveTo>
                <a:cubicBezTo>
                  <a:pt x="7351863" y="386785"/>
                  <a:pt x="7348982" y="395199"/>
                  <a:pt x="7348867" y="413177"/>
                </a:cubicBezTo>
                <a:lnTo>
                  <a:pt x="7348982" y="413061"/>
                </a:lnTo>
                <a:cubicBezTo>
                  <a:pt x="7348752" y="431619"/>
                  <a:pt x="7354054" y="439109"/>
                  <a:pt x="7373531" y="434269"/>
                </a:cubicBezTo>
                <a:cubicBezTo>
                  <a:pt x="7390473" y="438763"/>
                  <a:pt x="7397619" y="432655"/>
                  <a:pt x="7397619" y="413409"/>
                </a:cubicBezTo>
                <a:cubicBezTo>
                  <a:pt x="7397503" y="394968"/>
                  <a:pt x="7393124" y="387477"/>
                  <a:pt x="7372839" y="387130"/>
                </a:cubicBezTo>
                <a:close/>
                <a:moveTo>
                  <a:pt x="6230572" y="386785"/>
                </a:moveTo>
                <a:cubicBezTo>
                  <a:pt x="6212823" y="387130"/>
                  <a:pt x="6206716" y="392894"/>
                  <a:pt x="6206139" y="410757"/>
                </a:cubicBezTo>
                <a:cubicBezTo>
                  <a:pt x="6205447" y="430351"/>
                  <a:pt x="6212247" y="435537"/>
                  <a:pt x="6231264" y="434960"/>
                </a:cubicBezTo>
                <a:lnTo>
                  <a:pt x="6231264" y="435075"/>
                </a:lnTo>
                <a:cubicBezTo>
                  <a:pt x="6248321" y="434614"/>
                  <a:pt x="6258232" y="431963"/>
                  <a:pt x="6253276" y="412486"/>
                </a:cubicBezTo>
                <a:cubicBezTo>
                  <a:pt x="6257540" y="393354"/>
                  <a:pt x="6250280" y="386323"/>
                  <a:pt x="6230572" y="386785"/>
                </a:cubicBezTo>
                <a:close/>
                <a:moveTo>
                  <a:pt x="4957609" y="386669"/>
                </a:moveTo>
                <a:cubicBezTo>
                  <a:pt x="4939512" y="386785"/>
                  <a:pt x="4934211" y="392547"/>
                  <a:pt x="4933519" y="410642"/>
                </a:cubicBezTo>
                <a:cubicBezTo>
                  <a:pt x="4933118" y="420842"/>
                  <a:pt x="4934758" y="427037"/>
                  <a:pt x="4938851" y="430639"/>
                </a:cubicBezTo>
                <a:lnTo>
                  <a:pt x="4958818" y="435063"/>
                </a:lnTo>
                <a:lnTo>
                  <a:pt x="4958760" y="435075"/>
                </a:lnTo>
                <a:lnTo>
                  <a:pt x="4958876" y="435075"/>
                </a:lnTo>
                <a:lnTo>
                  <a:pt x="4958818" y="435063"/>
                </a:lnTo>
                <a:lnTo>
                  <a:pt x="4978253" y="430883"/>
                </a:lnTo>
                <a:cubicBezTo>
                  <a:pt x="4982273" y="427671"/>
                  <a:pt x="4983483" y="422053"/>
                  <a:pt x="4980889" y="412255"/>
                </a:cubicBezTo>
                <a:cubicBezTo>
                  <a:pt x="4985385" y="392432"/>
                  <a:pt x="4977201" y="386440"/>
                  <a:pt x="4957609" y="386669"/>
                </a:cubicBezTo>
                <a:close/>
                <a:moveTo>
                  <a:pt x="8581030" y="386555"/>
                </a:moveTo>
                <a:lnTo>
                  <a:pt x="8581063" y="386567"/>
                </a:lnTo>
                <a:lnTo>
                  <a:pt x="8560906" y="389724"/>
                </a:lnTo>
                <a:cubicBezTo>
                  <a:pt x="8555762" y="392374"/>
                  <a:pt x="8552678" y="397734"/>
                  <a:pt x="8553025" y="409143"/>
                </a:cubicBezTo>
                <a:cubicBezTo>
                  <a:pt x="8553486" y="427239"/>
                  <a:pt x="8556252" y="436458"/>
                  <a:pt x="8577227" y="434846"/>
                </a:cubicBezTo>
                <a:cubicBezTo>
                  <a:pt x="8592672" y="433693"/>
                  <a:pt x="8606041" y="434730"/>
                  <a:pt x="8600738" y="414216"/>
                </a:cubicBezTo>
                <a:cubicBezTo>
                  <a:pt x="8601258" y="406493"/>
                  <a:pt x="8601950" y="399174"/>
                  <a:pt x="8599702" y="393987"/>
                </a:cubicBezTo>
                <a:lnTo>
                  <a:pt x="8581063" y="386567"/>
                </a:lnTo>
                <a:lnTo>
                  <a:pt x="8581146" y="386555"/>
                </a:lnTo>
                <a:close/>
                <a:moveTo>
                  <a:pt x="8511995" y="386555"/>
                </a:moveTo>
                <a:cubicBezTo>
                  <a:pt x="8492518" y="386094"/>
                  <a:pt x="8485256" y="390589"/>
                  <a:pt x="8485256" y="412024"/>
                </a:cubicBezTo>
                <a:cubicBezTo>
                  <a:pt x="8485256" y="422686"/>
                  <a:pt x="8487360" y="428967"/>
                  <a:pt x="8491652" y="432166"/>
                </a:cubicBezTo>
                <a:lnTo>
                  <a:pt x="8511144" y="433804"/>
                </a:lnTo>
                <a:lnTo>
                  <a:pt x="8511073" y="433808"/>
                </a:lnTo>
                <a:lnTo>
                  <a:pt x="8511188" y="433808"/>
                </a:lnTo>
                <a:lnTo>
                  <a:pt x="8511144" y="433804"/>
                </a:lnTo>
                <a:lnTo>
                  <a:pt x="8531848" y="432756"/>
                </a:lnTo>
                <a:cubicBezTo>
                  <a:pt x="8536774" y="429860"/>
                  <a:pt x="8539482" y="423608"/>
                  <a:pt x="8539310" y="411563"/>
                </a:cubicBezTo>
                <a:cubicBezTo>
                  <a:pt x="8539080" y="389206"/>
                  <a:pt x="8530204" y="387016"/>
                  <a:pt x="8511995" y="386555"/>
                </a:cubicBezTo>
                <a:close/>
                <a:moveTo>
                  <a:pt x="6098837" y="386555"/>
                </a:moveTo>
                <a:cubicBezTo>
                  <a:pt x="6081204" y="387130"/>
                  <a:pt x="6069105" y="387707"/>
                  <a:pt x="6069910" y="410988"/>
                </a:cubicBezTo>
                <a:lnTo>
                  <a:pt x="6070024" y="410874"/>
                </a:lnTo>
                <a:cubicBezTo>
                  <a:pt x="6070716" y="430235"/>
                  <a:pt x="6076481" y="438302"/>
                  <a:pt x="6096766" y="433693"/>
                </a:cubicBezTo>
                <a:cubicBezTo>
                  <a:pt x="6114165" y="437612"/>
                  <a:pt x="6125115" y="434614"/>
                  <a:pt x="6124540" y="411333"/>
                </a:cubicBezTo>
                <a:cubicBezTo>
                  <a:pt x="6124078" y="391856"/>
                  <a:pt x="6117740" y="385978"/>
                  <a:pt x="6098837" y="386555"/>
                </a:cubicBezTo>
                <a:close/>
                <a:moveTo>
                  <a:pt x="208555" y="386555"/>
                </a:moveTo>
                <a:lnTo>
                  <a:pt x="208588" y="386567"/>
                </a:lnTo>
                <a:lnTo>
                  <a:pt x="188431" y="389724"/>
                </a:lnTo>
                <a:cubicBezTo>
                  <a:pt x="183287" y="392374"/>
                  <a:pt x="180203" y="397734"/>
                  <a:pt x="180550" y="409143"/>
                </a:cubicBezTo>
                <a:cubicBezTo>
                  <a:pt x="181011" y="427239"/>
                  <a:pt x="183777" y="436458"/>
                  <a:pt x="204752" y="434846"/>
                </a:cubicBezTo>
                <a:cubicBezTo>
                  <a:pt x="220197" y="433693"/>
                  <a:pt x="233566" y="434730"/>
                  <a:pt x="228263" y="414216"/>
                </a:cubicBezTo>
                <a:cubicBezTo>
                  <a:pt x="228783" y="406493"/>
                  <a:pt x="229475" y="399174"/>
                  <a:pt x="227227" y="393987"/>
                </a:cubicBezTo>
                <a:lnTo>
                  <a:pt x="208588" y="386567"/>
                </a:lnTo>
                <a:lnTo>
                  <a:pt x="208671" y="386555"/>
                </a:lnTo>
                <a:close/>
                <a:moveTo>
                  <a:pt x="139520" y="386555"/>
                </a:moveTo>
                <a:cubicBezTo>
                  <a:pt x="120043" y="386094"/>
                  <a:pt x="112781" y="390589"/>
                  <a:pt x="112781" y="412024"/>
                </a:cubicBezTo>
                <a:cubicBezTo>
                  <a:pt x="112781" y="422686"/>
                  <a:pt x="114885" y="428967"/>
                  <a:pt x="119177" y="432166"/>
                </a:cubicBezTo>
                <a:lnTo>
                  <a:pt x="138669" y="433804"/>
                </a:lnTo>
                <a:lnTo>
                  <a:pt x="138598" y="433808"/>
                </a:lnTo>
                <a:lnTo>
                  <a:pt x="138713" y="433808"/>
                </a:lnTo>
                <a:lnTo>
                  <a:pt x="138669" y="433804"/>
                </a:lnTo>
                <a:lnTo>
                  <a:pt x="159373" y="432756"/>
                </a:lnTo>
                <a:cubicBezTo>
                  <a:pt x="164299" y="429860"/>
                  <a:pt x="167007" y="423608"/>
                  <a:pt x="166835" y="411563"/>
                </a:cubicBezTo>
                <a:cubicBezTo>
                  <a:pt x="166605" y="389206"/>
                  <a:pt x="157729" y="387016"/>
                  <a:pt x="139520" y="386555"/>
                </a:cubicBezTo>
                <a:close/>
                <a:moveTo>
                  <a:pt x="4889146" y="386440"/>
                </a:moveTo>
                <a:cubicBezTo>
                  <a:pt x="4867018" y="385978"/>
                  <a:pt x="4866791" y="396351"/>
                  <a:pt x="4865982" y="413177"/>
                </a:cubicBezTo>
                <a:cubicBezTo>
                  <a:pt x="4865060" y="432885"/>
                  <a:pt x="4873475" y="437495"/>
                  <a:pt x="4891682" y="433693"/>
                </a:cubicBezTo>
                <a:cubicBezTo>
                  <a:pt x="4909893" y="438879"/>
                  <a:pt x="4914159" y="429659"/>
                  <a:pt x="4914387" y="411796"/>
                </a:cubicBezTo>
                <a:cubicBezTo>
                  <a:pt x="4914619" y="392777"/>
                  <a:pt x="4908855" y="386900"/>
                  <a:pt x="4889146" y="386440"/>
                </a:cubicBezTo>
                <a:close/>
                <a:moveTo>
                  <a:pt x="6161190" y="386323"/>
                </a:moveTo>
                <a:cubicBezTo>
                  <a:pt x="6139984" y="385748"/>
                  <a:pt x="6138370" y="395314"/>
                  <a:pt x="6138140" y="412486"/>
                </a:cubicBezTo>
                <a:cubicBezTo>
                  <a:pt x="6137910" y="430580"/>
                  <a:pt x="6142980" y="438302"/>
                  <a:pt x="6161306" y="433808"/>
                </a:cubicBezTo>
                <a:cubicBezTo>
                  <a:pt x="6170756" y="435767"/>
                  <a:pt x="6177211" y="435076"/>
                  <a:pt x="6181260" y="431401"/>
                </a:cubicBezTo>
                <a:lnTo>
                  <a:pt x="6186758" y="411164"/>
                </a:lnTo>
                <a:lnTo>
                  <a:pt x="6186774" y="411218"/>
                </a:lnTo>
                <a:lnTo>
                  <a:pt x="6186774" y="411103"/>
                </a:lnTo>
                <a:lnTo>
                  <a:pt x="6186758" y="411164"/>
                </a:lnTo>
                <a:lnTo>
                  <a:pt x="6180899" y="391683"/>
                </a:lnTo>
                <a:cubicBezTo>
                  <a:pt x="6176894" y="387937"/>
                  <a:pt x="6170582" y="386554"/>
                  <a:pt x="6161190" y="386323"/>
                </a:cubicBezTo>
                <a:close/>
                <a:moveTo>
                  <a:pt x="10925614" y="386094"/>
                </a:moveTo>
                <a:lnTo>
                  <a:pt x="10925614" y="386208"/>
                </a:lnTo>
                <a:cubicBezTo>
                  <a:pt x="10904868" y="381945"/>
                  <a:pt x="10898758" y="390704"/>
                  <a:pt x="10898644" y="411218"/>
                </a:cubicBezTo>
                <a:cubicBezTo>
                  <a:pt x="10898528" y="430580"/>
                  <a:pt x="10906020" y="433693"/>
                  <a:pt x="10922848" y="433693"/>
                </a:cubicBezTo>
                <a:cubicBezTo>
                  <a:pt x="10941632" y="433693"/>
                  <a:pt x="10953619" y="432425"/>
                  <a:pt x="10953043" y="408221"/>
                </a:cubicBezTo>
                <a:cubicBezTo>
                  <a:pt x="10952582" y="386785"/>
                  <a:pt x="10942670" y="383443"/>
                  <a:pt x="10925614" y="386094"/>
                </a:cubicBezTo>
                <a:close/>
                <a:moveTo>
                  <a:pt x="2553139" y="386094"/>
                </a:moveTo>
                <a:lnTo>
                  <a:pt x="2553139" y="386208"/>
                </a:lnTo>
                <a:cubicBezTo>
                  <a:pt x="2532393" y="381945"/>
                  <a:pt x="2526283" y="390704"/>
                  <a:pt x="2526169" y="411218"/>
                </a:cubicBezTo>
                <a:cubicBezTo>
                  <a:pt x="2526053" y="430580"/>
                  <a:pt x="2533545" y="433693"/>
                  <a:pt x="2550373" y="433693"/>
                </a:cubicBezTo>
                <a:cubicBezTo>
                  <a:pt x="2569157" y="433693"/>
                  <a:pt x="2581144" y="432425"/>
                  <a:pt x="2580568" y="408221"/>
                </a:cubicBezTo>
                <a:cubicBezTo>
                  <a:pt x="2580107" y="386785"/>
                  <a:pt x="2570195" y="383443"/>
                  <a:pt x="2553139" y="386094"/>
                </a:cubicBezTo>
                <a:close/>
                <a:moveTo>
                  <a:pt x="7435883" y="385862"/>
                </a:moveTo>
                <a:cubicBezTo>
                  <a:pt x="7419863" y="387016"/>
                  <a:pt x="7408338" y="386208"/>
                  <a:pt x="7408683" y="408683"/>
                </a:cubicBezTo>
                <a:cubicBezTo>
                  <a:pt x="7408914" y="429428"/>
                  <a:pt x="7414560" y="437726"/>
                  <a:pt x="7434730" y="433117"/>
                </a:cubicBezTo>
                <a:cubicBezTo>
                  <a:pt x="7451556" y="435537"/>
                  <a:pt x="7462505" y="434384"/>
                  <a:pt x="7462044" y="411911"/>
                </a:cubicBezTo>
                <a:cubicBezTo>
                  <a:pt x="7461583" y="391856"/>
                  <a:pt x="7456859" y="384249"/>
                  <a:pt x="7435883" y="385862"/>
                </a:cubicBezTo>
                <a:close/>
                <a:moveTo>
                  <a:pt x="11198184" y="385748"/>
                </a:moveTo>
                <a:cubicBezTo>
                  <a:pt x="11178592" y="387130"/>
                  <a:pt x="11163840" y="385748"/>
                  <a:pt x="11164992" y="413638"/>
                </a:cubicBezTo>
                <a:cubicBezTo>
                  <a:pt x="11165798" y="434846"/>
                  <a:pt x="11175596" y="435075"/>
                  <a:pt x="11190578" y="433232"/>
                </a:cubicBezTo>
                <a:cubicBezTo>
                  <a:pt x="11206367" y="434730"/>
                  <a:pt x="11222042" y="436805"/>
                  <a:pt x="11218470" y="411449"/>
                </a:cubicBezTo>
                <a:cubicBezTo>
                  <a:pt x="11216626" y="397849"/>
                  <a:pt x="11220890" y="384249"/>
                  <a:pt x="11198184" y="385748"/>
                </a:cubicBezTo>
                <a:close/>
                <a:moveTo>
                  <a:pt x="10321574" y="385748"/>
                </a:moveTo>
                <a:cubicBezTo>
                  <a:pt x="10301636" y="386094"/>
                  <a:pt x="10294260" y="391626"/>
                  <a:pt x="10294144" y="412370"/>
                </a:cubicBezTo>
                <a:cubicBezTo>
                  <a:pt x="10294030" y="432771"/>
                  <a:pt x="10303365" y="435767"/>
                  <a:pt x="10319154" y="433232"/>
                </a:cubicBezTo>
                <a:cubicBezTo>
                  <a:pt x="10334598" y="434269"/>
                  <a:pt x="10348544" y="436574"/>
                  <a:pt x="10347968" y="412716"/>
                </a:cubicBezTo>
                <a:cubicBezTo>
                  <a:pt x="10347506" y="392894"/>
                  <a:pt x="10342666" y="385287"/>
                  <a:pt x="10321574" y="385748"/>
                </a:cubicBezTo>
                <a:close/>
                <a:moveTo>
                  <a:pt x="9920150" y="385748"/>
                </a:moveTo>
                <a:cubicBezTo>
                  <a:pt x="9902747" y="386323"/>
                  <a:pt x="9891337" y="386900"/>
                  <a:pt x="9892142" y="410296"/>
                </a:cubicBezTo>
                <a:cubicBezTo>
                  <a:pt x="9892835" y="429543"/>
                  <a:pt x="9897445" y="437612"/>
                  <a:pt x="9916578" y="433232"/>
                </a:cubicBezTo>
                <a:cubicBezTo>
                  <a:pt x="9933864" y="435307"/>
                  <a:pt x="9946773" y="435537"/>
                  <a:pt x="9945505" y="410874"/>
                </a:cubicBezTo>
                <a:lnTo>
                  <a:pt x="9945390" y="410988"/>
                </a:lnTo>
                <a:cubicBezTo>
                  <a:pt x="9944468" y="391856"/>
                  <a:pt x="9939282" y="385057"/>
                  <a:pt x="9920150" y="385748"/>
                </a:cubicBezTo>
                <a:close/>
                <a:moveTo>
                  <a:pt x="9651266" y="385748"/>
                </a:moveTo>
                <a:cubicBezTo>
                  <a:pt x="9628791" y="387361"/>
                  <a:pt x="9606202" y="386094"/>
                  <a:pt x="9583614" y="386094"/>
                </a:cubicBezTo>
                <a:cubicBezTo>
                  <a:pt x="9559294" y="386094"/>
                  <a:pt x="9535091" y="386669"/>
                  <a:pt x="9510774" y="385862"/>
                </a:cubicBezTo>
                <a:cubicBezTo>
                  <a:pt x="9496827" y="385402"/>
                  <a:pt x="9489567" y="389320"/>
                  <a:pt x="9489567" y="404418"/>
                </a:cubicBezTo>
                <a:cubicBezTo>
                  <a:pt x="9489912" y="453748"/>
                  <a:pt x="9489912" y="503191"/>
                  <a:pt x="9489567" y="552632"/>
                </a:cubicBezTo>
                <a:cubicBezTo>
                  <a:pt x="9489451" y="575108"/>
                  <a:pt x="9505932" y="567156"/>
                  <a:pt x="9517343" y="568653"/>
                </a:cubicBezTo>
                <a:cubicBezTo>
                  <a:pt x="9530712" y="570383"/>
                  <a:pt x="9538318" y="567271"/>
                  <a:pt x="9537281" y="551019"/>
                </a:cubicBezTo>
                <a:cubicBezTo>
                  <a:pt x="9535898" y="530274"/>
                  <a:pt x="9536935" y="509412"/>
                  <a:pt x="9536935" y="488553"/>
                </a:cubicBezTo>
                <a:cubicBezTo>
                  <a:pt x="9536935" y="481523"/>
                  <a:pt x="9536705" y="474722"/>
                  <a:pt x="9547308" y="474722"/>
                </a:cubicBezTo>
                <a:cubicBezTo>
                  <a:pt x="9557912" y="474608"/>
                  <a:pt x="9557796" y="481062"/>
                  <a:pt x="9557796" y="488322"/>
                </a:cubicBezTo>
                <a:cubicBezTo>
                  <a:pt x="9557680" y="509989"/>
                  <a:pt x="9558142" y="531657"/>
                  <a:pt x="9557566" y="553326"/>
                </a:cubicBezTo>
                <a:cubicBezTo>
                  <a:pt x="9557336" y="563928"/>
                  <a:pt x="9559986" y="569115"/>
                  <a:pt x="9571972" y="568768"/>
                </a:cubicBezTo>
                <a:cubicBezTo>
                  <a:pt x="9600554" y="568078"/>
                  <a:pt x="9629252" y="568193"/>
                  <a:pt x="9657836" y="568768"/>
                </a:cubicBezTo>
                <a:cubicBezTo>
                  <a:pt x="9669130" y="568999"/>
                  <a:pt x="9672933" y="565081"/>
                  <a:pt x="9672703" y="553785"/>
                </a:cubicBezTo>
                <a:cubicBezTo>
                  <a:pt x="9672127" y="525203"/>
                  <a:pt x="9672127" y="496504"/>
                  <a:pt x="9672703" y="467923"/>
                </a:cubicBezTo>
                <a:cubicBezTo>
                  <a:pt x="9672933" y="456627"/>
                  <a:pt x="9669015" y="452594"/>
                  <a:pt x="9657720" y="452940"/>
                </a:cubicBezTo>
                <a:cubicBezTo>
                  <a:pt x="9636052" y="453748"/>
                  <a:pt x="9614385" y="453401"/>
                  <a:pt x="9592718" y="453401"/>
                </a:cubicBezTo>
                <a:cubicBezTo>
                  <a:pt x="9585456" y="453401"/>
                  <a:pt x="9578887" y="453631"/>
                  <a:pt x="9578772" y="443144"/>
                </a:cubicBezTo>
                <a:cubicBezTo>
                  <a:pt x="9578657" y="432309"/>
                  <a:pt x="9585802" y="433002"/>
                  <a:pt x="9592718" y="433002"/>
                </a:cubicBezTo>
                <a:cubicBezTo>
                  <a:pt x="9612656" y="432885"/>
                  <a:pt x="9632710" y="431503"/>
                  <a:pt x="9652534" y="433347"/>
                </a:cubicBezTo>
                <a:lnTo>
                  <a:pt x="9652418" y="433577"/>
                </a:lnTo>
                <a:cubicBezTo>
                  <a:pt x="9671550" y="435421"/>
                  <a:pt x="9672933" y="425971"/>
                  <a:pt x="9672933" y="410874"/>
                </a:cubicBezTo>
                <a:cubicBezTo>
                  <a:pt x="9672933" y="394968"/>
                  <a:pt x="9671896" y="384249"/>
                  <a:pt x="9651266" y="385748"/>
                </a:cubicBezTo>
                <a:close/>
                <a:moveTo>
                  <a:pt x="2825709" y="385748"/>
                </a:moveTo>
                <a:cubicBezTo>
                  <a:pt x="2806117" y="387130"/>
                  <a:pt x="2791365" y="385748"/>
                  <a:pt x="2792517" y="413638"/>
                </a:cubicBezTo>
                <a:cubicBezTo>
                  <a:pt x="2793323" y="434846"/>
                  <a:pt x="2803121" y="435075"/>
                  <a:pt x="2818103" y="433232"/>
                </a:cubicBezTo>
                <a:cubicBezTo>
                  <a:pt x="2833892" y="434730"/>
                  <a:pt x="2849567" y="436805"/>
                  <a:pt x="2845995" y="411449"/>
                </a:cubicBezTo>
                <a:cubicBezTo>
                  <a:pt x="2844151" y="397849"/>
                  <a:pt x="2848415" y="384249"/>
                  <a:pt x="2825709" y="385748"/>
                </a:cubicBezTo>
                <a:close/>
                <a:moveTo>
                  <a:pt x="1949099" y="385748"/>
                </a:moveTo>
                <a:cubicBezTo>
                  <a:pt x="1929161" y="386094"/>
                  <a:pt x="1921785" y="391626"/>
                  <a:pt x="1921669" y="412370"/>
                </a:cubicBezTo>
                <a:cubicBezTo>
                  <a:pt x="1921555" y="432771"/>
                  <a:pt x="1930890" y="435767"/>
                  <a:pt x="1946679" y="433232"/>
                </a:cubicBezTo>
                <a:cubicBezTo>
                  <a:pt x="1962123" y="434269"/>
                  <a:pt x="1976069" y="436574"/>
                  <a:pt x="1975493" y="412716"/>
                </a:cubicBezTo>
                <a:cubicBezTo>
                  <a:pt x="1975031" y="392894"/>
                  <a:pt x="1970191" y="385287"/>
                  <a:pt x="1949099" y="385748"/>
                </a:cubicBezTo>
                <a:close/>
                <a:moveTo>
                  <a:pt x="1547675" y="385748"/>
                </a:moveTo>
                <a:cubicBezTo>
                  <a:pt x="1530272" y="386323"/>
                  <a:pt x="1518862" y="386900"/>
                  <a:pt x="1519667" y="410296"/>
                </a:cubicBezTo>
                <a:cubicBezTo>
                  <a:pt x="1520360" y="429543"/>
                  <a:pt x="1524970" y="437612"/>
                  <a:pt x="1544103" y="433232"/>
                </a:cubicBezTo>
                <a:cubicBezTo>
                  <a:pt x="1561389" y="435307"/>
                  <a:pt x="1574298" y="435537"/>
                  <a:pt x="1573030" y="410874"/>
                </a:cubicBezTo>
                <a:lnTo>
                  <a:pt x="1572915" y="410988"/>
                </a:lnTo>
                <a:cubicBezTo>
                  <a:pt x="1571993" y="391856"/>
                  <a:pt x="1566807" y="385057"/>
                  <a:pt x="1547675" y="385748"/>
                </a:cubicBezTo>
                <a:close/>
                <a:moveTo>
                  <a:pt x="1278791" y="385748"/>
                </a:moveTo>
                <a:cubicBezTo>
                  <a:pt x="1256316" y="387361"/>
                  <a:pt x="1233727" y="386094"/>
                  <a:pt x="1211139" y="386094"/>
                </a:cubicBezTo>
                <a:cubicBezTo>
                  <a:pt x="1186819" y="386094"/>
                  <a:pt x="1162616" y="386669"/>
                  <a:pt x="1138299" y="385862"/>
                </a:cubicBezTo>
                <a:cubicBezTo>
                  <a:pt x="1124352" y="385402"/>
                  <a:pt x="1117092" y="389320"/>
                  <a:pt x="1117092" y="404418"/>
                </a:cubicBezTo>
                <a:cubicBezTo>
                  <a:pt x="1117437" y="453748"/>
                  <a:pt x="1117437" y="503191"/>
                  <a:pt x="1117092" y="552632"/>
                </a:cubicBezTo>
                <a:cubicBezTo>
                  <a:pt x="1116976" y="575108"/>
                  <a:pt x="1133457" y="567156"/>
                  <a:pt x="1144868" y="568653"/>
                </a:cubicBezTo>
                <a:cubicBezTo>
                  <a:pt x="1158237" y="570383"/>
                  <a:pt x="1165843" y="567271"/>
                  <a:pt x="1164806" y="551019"/>
                </a:cubicBezTo>
                <a:cubicBezTo>
                  <a:pt x="1163423" y="530274"/>
                  <a:pt x="1164460" y="509412"/>
                  <a:pt x="1164460" y="488553"/>
                </a:cubicBezTo>
                <a:cubicBezTo>
                  <a:pt x="1164460" y="481523"/>
                  <a:pt x="1164230" y="474722"/>
                  <a:pt x="1174833" y="474722"/>
                </a:cubicBezTo>
                <a:cubicBezTo>
                  <a:pt x="1185437" y="474608"/>
                  <a:pt x="1185321" y="481062"/>
                  <a:pt x="1185321" y="488322"/>
                </a:cubicBezTo>
                <a:cubicBezTo>
                  <a:pt x="1185205" y="509989"/>
                  <a:pt x="1185667" y="531657"/>
                  <a:pt x="1185091" y="553326"/>
                </a:cubicBezTo>
                <a:cubicBezTo>
                  <a:pt x="1184861" y="563928"/>
                  <a:pt x="1187511" y="569115"/>
                  <a:pt x="1199497" y="568768"/>
                </a:cubicBezTo>
                <a:cubicBezTo>
                  <a:pt x="1228079" y="568078"/>
                  <a:pt x="1256777" y="568193"/>
                  <a:pt x="1285361" y="568768"/>
                </a:cubicBezTo>
                <a:cubicBezTo>
                  <a:pt x="1296655" y="568999"/>
                  <a:pt x="1300458" y="565081"/>
                  <a:pt x="1300228" y="553785"/>
                </a:cubicBezTo>
                <a:cubicBezTo>
                  <a:pt x="1299652" y="525203"/>
                  <a:pt x="1299652" y="496504"/>
                  <a:pt x="1300228" y="467923"/>
                </a:cubicBezTo>
                <a:cubicBezTo>
                  <a:pt x="1300458" y="456627"/>
                  <a:pt x="1296540" y="452594"/>
                  <a:pt x="1285245" y="452940"/>
                </a:cubicBezTo>
                <a:cubicBezTo>
                  <a:pt x="1263577" y="453748"/>
                  <a:pt x="1241910" y="453401"/>
                  <a:pt x="1220243" y="453401"/>
                </a:cubicBezTo>
                <a:cubicBezTo>
                  <a:pt x="1212981" y="453401"/>
                  <a:pt x="1206412" y="453631"/>
                  <a:pt x="1206297" y="443144"/>
                </a:cubicBezTo>
                <a:cubicBezTo>
                  <a:pt x="1206182" y="432309"/>
                  <a:pt x="1213327" y="433002"/>
                  <a:pt x="1220243" y="433002"/>
                </a:cubicBezTo>
                <a:cubicBezTo>
                  <a:pt x="1240181" y="432885"/>
                  <a:pt x="1260235" y="431503"/>
                  <a:pt x="1280059" y="433347"/>
                </a:cubicBezTo>
                <a:lnTo>
                  <a:pt x="1279943" y="433577"/>
                </a:lnTo>
                <a:cubicBezTo>
                  <a:pt x="1299075" y="435421"/>
                  <a:pt x="1300458" y="425971"/>
                  <a:pt x="1300458" y="410874"/>
                </a:cubicBezTo>
                <a:cubicBezTo>
                  <a:pt x="1300458" y="394968"/>
                  <a:pt x="1299421" y="384249"/>
                  <a:pt x="1278791" y="385748"/>
                </a:cubicBezTo>
                <a:close/>
                <a:moveTo>
                  <a:pt x="11125344" y="385632"/>
                </a:moveTo>
                <a:cubicBezTo>
                  <a:pt x="11102756" y="384711"/>
                  <a:pt x="11103563" y="396581"/>
                  <a:pt x="11102525" y="412831"/>
                </a:cubicBezTo>
                <a:lnTo>
                  <a:pt x="11102525" y="412948"/>
                </a:lnTo>
                <a:cubicBezTo>
                  <a:pt x="11101142" y="433808"/>
                  <a:pt x="11111400" y="436113"/>
                  <a:pt x="11128919" y="433002"/>
                </a:cubicBezTo>
                <a:cubicBezTo>
                  <a:pt x="11147704" y="438533"/>
                  <a:pt x="11150355" y="427931"/>
                  <a:pt x="11151048" y="410757"/>
                </a:cubicBezTo>
                <a:cubicBezTo>
                  <a:pt x="11151853" y="390473"/>
                  <a:pt x="11143901" y="386440"/>
                  <a:pt x="11125344" y="385632"/>
                </a:cubicBezTo>
                <a:close/>
                <a:moveTo>
                  <a:pt x="9986651" y="385632"/>
                </a:moveTo>
                <a:cubicBezTo>
                  <a:pt x="9968556" y="385978"/>
                  <a:pt x="9959335" y="389320"/>
                  <a:pt x="9960028" y="410065"/>
                </a:cubicBezTo>
                <a:cubicBezTo>
                  <a:pt x="9960604" y="426893"/>
                  <a:pt x="9963600" y="435190"/>
                  <a:pt x="9982962" y="434269"/>
                </a:cubicBezTo>
                <a:lnTo>
                  <a:pt x="9983078" y="434269"/>
                </a:lnTo>
                <a:cubicBezTo>
                  <a:pt x="9999906" y="433463"/>
                  <a:pt x="10013390" y="433463"/>
                  <a:pt x="10007626" y="411333"/>
                </a:cubicBezTo>
                <a:cubicBezTo>
                  <a:pt x="10010854" y="394046"/>
                  <a:pt x="10006704" y="385287"/>
                  <a:pt x="9986651" y="385632"/>
                </a:cubicBezTo>
                <a:close/>
                <a:moveTo>
                  <a:pt x="2752869" y="385632"/>
                </a:moveTo>
                <a:cubicBezTo>
                  <a:pt x="2730281" y="384711"/>
                  <a:pt x="2731088" y="396581"/>
                  <a:pt x="2730050" y="412831"/>
                </a:cubicBezTo>
                <a:lnTo>
                  <a:pt x="2730050" y="412948"/>
                </a:lnTo>
                <a:cubicBezTo>
                  <a:pt x="2728667" y="433808"/>
                  <a:pt x="2738925" y="436113"/>
                  <a:pt x="2756444" y="433002"/>
                </a:cubicBezTo>
                <a:cubicBezTo>
                  <a:pt x="2775229" y="438533"/>
                  <a:pt x="2777880" y="427931"/>
                  <a:pt x="2778573" y="410757"/>
                </a:cubicBezTo>
                <a:cubicBezTo>
                  <a:pt x="2779378" y="390473"/>
                  <a:pt x="2771426" y="386440"/>
                  <a:pt x="2752869" y="385632"/>
                </a:cubicBezTo>
                <a:close/>
                <a:moveTo>
                  <a:pt x="1614176" y="385632"/>
                </a:moveTo>
                <a:cubicBezTo>
                  <a:pt x="1596081" y="385978"/>
                  <a:pt x="1586860" y="389320"/>
                  <a:pt x="1587553" y="410065"/>
                </a:cubicBezTo>
                <a:cubicBezTo>
                  <a:pt x="1588129" y="426893"/>
                  <a:pt x="1591125" y="435190"/>
                  <a:pt x="1610487" y="434269"/>
                </a:cubicBezTo>
                <a:lnTo>
                  <a:pt x="1610603" y="434269"/>
                </a:lnTo>
                <a:cubicBezTo>
                  <a:pt x="1627431" y="433463"/>
                  <a:pt x="1640915" y="433463"/>
                  <a:pt x="1635151" y="411333"/>
                </a:cubicBezTo>
                <a:cubicBezTo>
                  <a:pt x="1638379" y="394046"/>
                  <a:pt x="1634229" y="385287"/>
                  <a:pt x="1614176" y="385632"/>
                </a:cubicBezTo>
                <a:close/>
                <a:moveTo>
                  <a:pt x="10051192" y="385517"/>
                </a:moveTo>
                <a:cubicBezTo>
                  <a:pt x="10029179" y="384940"/>
                  <a:pt x="10028718" y="395082"/>
                  <a:pt x="10028027" y="412140"/>
                </a:cubicBezTo>
                <a:cubicBezTo>
                  <a:pt x="10027220" y="431734"/>
                  <a:pt x="10034826" y="437035"/>
                  <a:pt x="10052230" y="433117"/>
                </a:cubicBezTo>
                <a:lnTo>
                  <a:pt x="10052113" y="433002"/>
                </a:lnTo>
                <a:cubicBezTo>
                  <a:pt x="10070438" y="437035"/>
                  <a:pt x="10076317" y="430005"/>
                  <a:pt x="10076317" y="411218"/>
                </a:cubicBezTo>
                <a:cubicBezTo>
                  <a:pt x="10076317" y="392202"/>
                  <a:pt x="10071016" y="386094"/>
                  <a:pt x="10051192" y="385517"/>
                </a:cubicBezTo>
                <a:close/>
                <a:moveTo>
                  <a:pt x="1678717" y="385517"/>
                </a:moveTo>
                <a:cubicBezTo>
                  <a:pt x="1656704" y="384940"/>
                  <a:pt x="1656243" y="395082"/>
                  <a:pt x="1655552" y="412140"/>
                </a:cubicBezTo>
                <a:cubicBezTo>
                  <a:pt x="1654745" y="431734"/>
                  <a:pt x="1662351" y="437035"/>
                  <a:pt x="1679755" y="433117"/>
                </a:cubicBezTo>
                <a:lnTo>
                  <a:pt x="1679638" y="433002"/>
                </a:lnTo>
                <a:cubicBezTo>
                  <a:pt x="1697963" y="437035"/>
                  <a:pt x="1703842" y="430005"/>
                  <a:pt x="1703842" y="411218"/>
                </a:cubicBezTo>
                <a:cubicBezTo>
                  <a:pt x="1703842" y="392202"/>
                  <a:pt x="1698541" y="386094"/>
                  <a:pt x="1678717" y="385517"/>
                </a:cubicBezTo>
                <a:close/>
                <a:moveTo>
                  <a:pt x="9113382" y="385402"/>
                </a:moveTo>
                <a:cubicBezTo>
                  <a:pt x="9092868" y="384595"/>
                  <a:pt x="9088604" y="392086"/>
                  <a:pt x="9088948" y="410874"/>
                </a:cubicBezTo>
                <a:cubicBezTo>
                  <a:pt x="9089294" y="428507"/>
                  <a:pt x="9092752" y="437842"/>
                  <a:pt x="9111999" y="432885"/>
                </a:cubicBezTo>
                <a:cubicBezTo>
                  <a:pt x="9131938" y="437266"/>
                  <a:pt x="9137816" y="429083"/>
                  <a:pt x="9137586" y="409490"/>
                </a:cubicBezTo>
                <a:cubicBezTo>
                  <a:pt x="9137356" y="391164"/>
                  <a:pt x="9131361" y="386094"/>
                  <a:pt x="9113382" y="385402"/>
                </a:cubicBezTo>
                <a:close/>
                <a:moveTo>
                  <a:pt x="9045960" y="385402"/>
                </a:moveTo>
                <a:cubicBezTo>
                  <a:pt x="9025214" y="384940"/>
                  <a:pt x="9021872" y="393354"/>
                  <a:pt x="9021296" y="411563"/>
                </a:cubicBezTo>
                <a:cubicBezTo>
                  <a:pt x="9020604" y="431619"/>
                  <a:pt x="9029594" y="433808"/>
                  <a:pt x="9046074" y="433808"/>
                </a:cubicBezTo>
                <a:cubicBezTo>
                  <a:pt x="9062902" y="433808"/>
                  <a:pt x="9073966" y="431734"/>
                  <a:pt x="9068204" y="410181"/>
                </a:cubicBezTo>
                <a:cubicBezTo>
                  <a:pt x="9074196" y="391280"/>
                  <a:pt x="9065668" y="385748"/>
                  <a:pt x="9045960" y="385402"/>
                </a:cubicBezTo>
                <a:close/>
                <a:moveTo>
                  <a:pt x="5222112" y="385402"/>
                </a:moveTo>
                <a:cubicBezTo>
                  <a:pt x="5203209" y="385287"/>
                  <a:pt x="5195950" y="389897"/>
                  <a:pt x="5196987" y="410065"/>
                </a:cubicBezTo>
                <a:cubicBezTo>
                  <a:pt x="5197793" y="426547"/>
                  <a:pt x="5198717" y="438072"/>
                  <a:pt x="5219116" y="432771"/>
                </a:cubicBezTo>
                <a:cubicBezTo>
                  <a:pt x="5237670" y="436458"/>
                  <a:pt x="5246200" y="431042"/>
                  <a:pt x="5245395" y="410296"/>
                </a:cubicBezTo>
                <a:cubicBezTo>
                  <a:pt x="5244703" y="393124"/>
                  <a:pt x="5241131" y="385517"/>
                  <a:pt x="5222112" y="385402"/>
                </a:cubicBezTo>
                <a:close/>
                <a:moveTo>
                  <a:pt x="5154575" y="385402"/>
                </a:moveTo>
                <a:cubicBezTo>
                  <a:pt x="5135444" y="385287"/>
                  <a:pt x="5129334" y="391280"/>
                  <a:pt x="5128988" y="410757"/>
                </a:cubicBezTo>
                <a:cubicBezTo>
                  <a:pt x="5128528" y="432309"/>
                  <a:pt x="5138554" y="433347"/>
                  <a:pt x="5155729" y="433924"/>
                </a:cubicBezTo>
                <a:lnTo>
                  <a:pt x="5155842" y="433924"/>
                </a:lnTo>
                <a:cubicBezTo>
                  <a:pt x="5175665" y="434730"/>
                  <a:pt x="5180161" y="426663"/>
                  <a:pt x="5176590" y="409490"/>
                </a:cubicBezTo>
                <a:cubicBezTo>
                  <a:pt x="5180737" y="391049"/>
                  <a:pt x="5172902" y="385402"/>
                  <a:pt x="5154575" y="385402"/>
                </a:cubicBezTo>
                <a:close/>
                <a:moveTo>
                  <a:pt x="5021573" y="385402"/>
                </a:moveTo>
                <a:cubicBezTo>
                  <a:pt x="5002788" y="385057"/>
                  <a:pt x="4998753" y="392086"/>
                  <a:pt x="4998524" y="409258"/>
                </a:cubicBezTo>
                <a:cubicBezTo>
                  <a:pt x="4998294" y="427239"/>
                  <a:pt x="5001173" y="438072"/>
                  <a:pt x="5023072" y="432540"/>
                </a:cubicBezTo>
                <a:lnTo>
                  <a:pt x="5023186" y="432540"/>
                </a:lnTo>
                <a:cubicBezTo>
                  <a:pt x="5042664" y="438302"/>
                  <a:pt x="5047045" y="428737"/>
                  <a:pt x="5047391" y="409950"/>
                </a:cubicBezTo>
                <a:cubicBezTo>
                  <a:pt x="5047734" y="389897"/>
                  <a:pt x="5039782" y="385748"/>
                  <a:pt x="5021573" y="385402"/>
                </a:cubicBezTo>
                <a:close/>
                <a:moveTo>
                  <a:pt x="740907" y="385402"/>
                </a:moveTo>
                <a:cubicBezTo>
                  <a:pt x="720393" y="384595"/>
                  <a:pt x="716129" y="392086"/>
                  <a:pt x="716473" y="410874"/>
                </a:cubicBezTo>
                <a:cubicBezTo>
                  <a:pt x="716819" y="428507"/>
                  <a:pt x="720277" y="437842"/>
                  <a:pt x="739524" y="432885"/>
                </a:cubicBezTo>
                <a:cubicBezTo>
                  <a:pt x="759463" y="437266"/>
                  <a:pt x="765341" y="429083"/>
                  <a:pt x="765111" y="409490"/>
                </a:cubicBezTo>
                <a:cubicBezTo>
                  <a:pt x="764881" y="391164"/>
                  <a:pt x="758886" y="386094"/>
                  <a:pt x="740907" y="385402"/>
                </a:cubicBezTo>
                <a:close/>
                <a:moveTo>
                  <a:pt x="673485" y="385402"/>
                </a:moveTo>
                <a:cubicBezTo>
                  <a:pt x="652739" y="384940"/>
                  <a:pt x="649397" y="393354"/>
                  <a:pt x="648821" y="411563"/>
                </a:cubicBezTo>
                <a:cubicBezTo>
                  <a:pt x="648129" y="431619"/>
                  <a:pt x="657119" y="433808"/>
                  <a:pt x="673599" y="433808"/>
                </a:cubicBezTo>
                <a:cubicBezTo>
                  <a:pt x="690427" y="433808"/>
                  <a:pt x="701491" y="431734"/>
                  <a:pt x="695729" y="410181"/>
                </a:cubicBezTo>
                <a:cubicBezTo>
                  <a:pt x="701721" y="391280"/>
                  <a:pt x="693193" y="385748"/>
                  <a:pt x="673485" y="385402"/>
                </a:cubicBezTo>
                <a:close/>
                <a:moveTo>
                  <a:pt x="8779727" y="385287"/>
                </a:moveTo>
                <a:lnTo>
                  <a:pt x="8779610" y="385402"/>
                </a:lnTo>
                <a:cubicBezTo>
                  <a:pt x="8763706" y="385978"/>
                  <a:pt x="8751605" y="386900"/>
                  <a:pt x="8756099" y="407414"/>
                </a:cubicBezTo>
                <a:cubicBezTo>
                  <a:pt x="8754947" y="421131"/>
                  <a:pt x="8751950" y="435997"/>
                  <a:pt x="8774886" y="433117"/>
                </a:cubicBezTo>
                <a:cubicBezTo>
                  <a:pt x="8788831" y="431388"/>
                  <a:pt x="8805082" y="437151"/>
                  <a:pt x="8803353" y="412486"/>
                </a:cubicBezTo>
                <a:cubicBezTo>
                  <a:pt x="8802200" y="396005"/>
                  <a:pt x="8801163" y="384365"/>
                  <a:pt x="8779727" y="385287"/>
                </a:cubicBezTo>
                <a:close/>
                <a:moveTo>
                  <a:pt x="8641192" y="385287"/>
                </a:moveTo>
                <a:cubicBezTo>
                  <a:pt x="8619064" y="384595"/>
                  <a:pt x="8618949" y="395429"/>
                  <a:pt x="8618142" y="412255"/>
                </a:cubicBezTo>
                <a:cubicBezTo>
                  <a:pt x="8617220" y="432425"/>
                  <a:pt x="8625980" y="436458"/>
                  <a:pt x="8642807" y="433002"/>
                </a:cubicBezTo>
                <a:cubicBezTo>
                  <a:pt x="8661477" y="437266"/>
                  <a:pt x="8666317" y="429083"/>
                  <a:pt x="8666548" y="410874"/>
                </a:cubicBezTo>
                <a:lnTo>
                  <a:pt x="8666548" y="410757"/>
                </a:lnTo>
                <a:cubicBezTo>
                  <a:pt x="8666780" y="391280"/>
                  <a:pt x="8660440" y="385862"/>
                  <a:pt x="8641192" y="385287"/>
                </a:cubicBezTo>
                <a:close/>
                <a:moveTo>
                  <a:pt x="407252" y="385287"/>
                </a:moveTo>
                <a:lnTo>
                  <a:pt x="407135" y="385402"/>
                </a:lnTo>
                <a:cubicBezTo>
                  <a:pt x="391231" y="385978"/>
                  <a:pt x="379130" y="386900"/>
                  <a:pt x="383624" y="407414"/>
                </a:cubicBezTo>
                <a:cubicBezTo>
                  <a:pt x="382472" y="421131"/>
                  <a:pt x="379475" y="435997"/>
                  <a:pt x="402411" y="433117"/>
                </a:cubicBezTo>
                <a:cubicBezTo>
                  <a:pt x="416356" y="431388"/>
                  <a:pt x="432607" y="437151"/>
                  <a:pt x="430878" y="412486"/>
                </a:cubicBezTo>
                <a:cubicBezTo>
                  <a:pt x="429725" y="396005"/>
                  <a:pt x="428688" y="384365"/>
                  <a:pt x="407252" y="385287"/>
                </a:cubicBezTo>
                <a:close/>
                <a:moveTo>
                  <a:pt x="268717" y="385287"/>
                </a:moveTo>
                <a:cubicBezTo>
                  <a:pt x="246589" y="384595"/>
                  <a:pt x="246474" y="395429"/>
                  <a:pt x="245667" y="412255"/>
                </a:cubicBezTo>
                <a:cubicBezTo>
                  <a:pt x="244745" y="432425"/>
                  <a:pt x="253505" y="436458"/>
                  <a:pt x="270332" y="433002"/>
                </a:cubicBezTo>
                <a:cubicBezTo>
                  <a:pt x="289002" y="437266"/>
                  <a:pt x="293842" y="429083"/>
                  <a:pt x="294073" y="410874"/>
                </a:cubicBezTo>
                <a:lnTo>
                  <a:pt x="294073" y="410757"/>
                </a:lnTo>
                <a:cubicBezTo>
                  <a:pt x="294305" y="391280"/>
                  <a:pt x="287965" y="385862"/>
                  <a:pt x="268717" y="385287"/>
                </a:cubicBezTo>
                <a:close/>
                <a:moveTo>
                  <a:pt x="12132422" y="385172"/>
                </a:moveTo>
                <a:cubicBezTo>
                  <a:pt x="12112368" y="385632"/>
                  <a:pt x="12107643" y="392317"/>
                  <a:pt x="12107527" y="411103"/>
                </a:cubicBezTo>
                <a:lnTo>
                  <a:pt x="12107527" y="411218"/>
                </a:lnTo>
                <a:cubicBezTo>
                  <a:pt x="12107412" y="430235"/>
                  <a:pt x="12114212" y="436574"/>
                  <a:pt x="12132192" y="432771"/>
                </a:cubicBezTo>
                <a:cubicBezTo>
                  <a:pt x="12150171" y="437035"/>
                  <a:pt x="12156279" y="430351"/>
                  <a:pt x="12155933" y="411449"/>
                </a:cubicBezTo>
                <a:cubicBezTo>
                  <a:pt x="12155703" y="393815"/>
                  <a:pt x="12154089" y="384595"/>
                  <a:pt x="12132422" y="385172"/>
                </a:cubicBezTo>
                <a:close/>
                <a:moveTo>
                  <a:pt x="3759947" y="385172"/>
                </a:moveTo>
                <a:cubicBezTo>
                  <a:pt x="3739893" y="385632"/>
                  <a:pt x="3735168" y="392317"/>
                  <a:pt x="3735052" y="411103"/>
                </a:cubicBezTo>
                <a:lnTo>
                  <a:pt x="3735052" y="411218"/>
                </a:lnTo>
                <a:cubicBezTo>
                  <a:pt x="3734937" y="430235"/>
                  <a:pt x="3741737" y="436574"/>
                  <a:pt x="3759717" y="432771"/>
                </a:cubicBezTo>
                <a:cubicBezTo>
                  <a:pt x="3777696" y="437035"/>
                  <a:pt x="3783804" y="430351"/>
                  <a:pt x="3783458" y="411449"/>
                </a:cubicBezTo>
                <a:cubicBezTo>
                  <a:pt x="3783228" y="393815"/>
                  <a:pt x="3781614" y="384595"/>
                  <a:pt x="3759947" y="385172"/>
                </a:cubicBezTo>
                <a:close/>
                <a:moveTo>
                  <a:pt x="11058153" y="385057"/>
                </a:moveTo>
                <a:lnTo>
                  <a:pt x="11058153" y="385172"/>
                </a:lnTo>
                <a:cubicBezTo>
                  <a:pt x="11038560" y="384825"/>
                  <a:pt x="11033142" y="391280"/>
                  <a:pt x="11032566" y="410526"/>
                </a:cubicBezTo>
                <a:cubicBezTo>
                  <a:pt x="11031876" y="432655"/>
                  <a:pt x="11042708" y="432771"/>
                  <a:pt x="11059536" y="433577"/>
                </a:cubicBezTo>
                <a:cubicBezTo>
                  <a:pt x="11079590" y="434500"/>
                  <a:pt x="11083738" y="425855"/>
                  <a:pt x="11080050" y="407875"/>
                </a:cubicBezTo>
                <a:cubicBezTo>
                  <a:pt x="11085122" y="389667"/>
                  <a:pt x="11076132" y="385402"/>
                  <a:pt x="11058153" y="385057"/>
                </a:cubicBezTo>
                <a:close/>
                <a:moveTo>
                  <a:pt x="9850077" y="385057"/>
                </a:moveTo>
                <a:cubicBezTo>
                  <a:pt x="9830484" y="384480"/>
                  <a:pt x="9822646" y="389667"/>
                  <a:pt x="9822646" y="410988"/>
                </a:cubicBezTo>
                <a:cubicBezTo>
                  <a:pt x="9822646" y="432655"/>
                  <a:pt x="9832674" y="435307"/>
                  <a:pt x="9850077" y="432655"/>
                </a:cubicBezTo>
                <a:cubicBezTo>
                  <a:pt x="9869208" y="436689"/>
                  <a:pt x="9877276" y="430235"/>
                  <a:pt x="9877160" y="408683"/>
                </a:cubicBezTo>
                <a:cubicBezTo>
                  <a:pt x="9877046" y="387592"/>
                  <a:pt x="9867250" y="385517"/>
                  <a:pt x="9850077" y="385057"/>
                </a:cubicBezTo>
                <a:close/>
                <a:moveTo>
                  <a:pt x="8975886" y="385057"/>
                </a:moveTo>
                <a:cubicBezTo>
                  <a:pt x="8956178" y="384480"/>
                  <a:pt x="8950992" y="392086"/>
                  <a:pt x="8954680" y="410988"/>
                </a:cubicBezTo>
                <a:cubicBezTo>
                  <a:pt x="8949494" y="428160"/>
                  <a:pt x="8956984" y="433808"/>
                  <a:pt x="8975656" y="433577"/>
                </a:cubicBezTo>
                <a:cubicBezTo>
                  <a:pt x="8993290" y="433347"/>
                  <a:pt x="9002164" y="431042"/>
                  <a:pt x="9002048" y="409835"/>
                </a:cubicBezTo>
                <a:cubicBezTo>
                  <a:pt x="9001934" y="389320"/>
                  <a:pt x="8994096" y="385632"/>
                  <a:pt x="8975886" y="385057"/>
                </a:cubicBezTo>
                <a:close/>
                <a:moveTo>
                  <a:pt x="7838690" y="385057"/>
                </a:moveTo>
                <a:cubicBezTo>
                  <a:pt x="7820596" y="385287"/>
                  <a:pt x="7809646" y="387016"/>
                  <a:pt x="7810222" y="409950"/>
                </a:cubicBezTo>
                <a:cubicBezTo>
                  <a:pt x="7810800" y="429890"/>
                  <a:pt x="7817139" y="436920"/>
                  <a:pt x="7835923" y="432655"/>
                </a:cubicBezTo>
                <a:cubicBezTo>
                  <a:pt x="7853903" y="435537"/>
                  <a:pt x="7865314" y="433463"/>
                  <a:pt x="7864621" y="409835"/>
                </a:cubicBezTo>
                <a:cubicBezTo>
                  <a:pt x="7864045" y="389897"/>
                  <a:pt x="7857246" y="384940"/>
                  <a:pt x="7838690" y="385172"/>
                </a:cubicBezTo>
                <a:close/>
                <a:moveTo>
                  <a:pt x="2685678" y="385057"/>
                </a:moveTo>
                <a:lnTo>
                  <a:pt x="2685678" y="385172"/>
                </a:lnTo>
                <a:cubicBezTo>
                  <a:pt x="2666085" y="384825"/>
                  <a:pt x="2660667" y="391280"/>
                  <a:pt x="2660091" y="410526"/>
                </a:cubicBezTo>
                <a:cubicBezTo>
                  <a:pt x="2659401" y="432655"/>
                  <a:pt x="2670233" y="432771"/>
                  <a:pt x="2687061" y="433577"/>
                </a:cubicBezTo>
                <a:cubicBezTo>
                  <a:pt x="2707115" y="434500"/>
                  <a:pt x="2711263" y="425855"/>
                  <a:pt x="2707575" y="407875"/>
                </a:cubicBezTo>
                <a:cubicBezTo>
                  <a:pt x="2712647" y="389667"/>
                  <a:pt x="2703657" y="385402"/>
                  <a:pt x="2685678" y="385057"/>
                </a:cubicBezTo>
                <a:close/>
                <a:moveTo>
                  <a:pt x="1477602" y="385057"/>
                </a:moveTo>
                <a:cubicBezTo>
                  <a:pt x="1458009" y="384480"/>
                  <a:pt x="1450171" y="389667"/>
                  <a:pt x="1450171" y="410988"/>
                </a:cubicBezTo>
                <a:cubicBezTo>
                  <a:pt x="1450171" y="432655"/>
                  <a:pt x="1460199" y="435307"/>
                  <a:pt x="1477602" y="432655"/>
                </a:cubicBezTo>
                <a:cubicBezTo>
                  <a:pt x="1496733" y="436689"/>
                  <a:pt x="1504801" y="430235"/>
                  <a:pt x="1504685" y="408683"/>
                </a:cubicBezTo>
                <a:cubicBezTo>
                  <a:pt x="1504571" y="387592"/>
                  <a:pt x="1494775" y="385517"/>
                  <a:pt x="1477602" y="385057"/>
                </a:cubicBezTo>
                <a:close/>
                <a:moveTo>
                  <a:pt x="603411" y="385057"/>
                </a:moveTo>
                <a:cubicBezTo>
                  <a:pt x="583703" y="384480"/>
                  <a:pt x="578517" y="392086"/>
                  <a:pt x="582205" y="410988"/>
                </a:cubicBezTo>
                <a:cubicBezTo>
                  <a:pt x="577019" y="428160"/>
                  <a:pt x="584509" y="433808"/>
                  <a:pt x="603181" y="433577"/>
                </a:cubicBezTo>
                <a:cubicBezTo>
                  <a:pt x="620815" y="433347"/>
                  <a:pt x="629689" y="431042"/>
                  <a:pt x="629573" y="409835"/>
                </a:cubicBezTo>
                <a:cubicBezTo>
                  <a:pt x="629459" y="389320"/>
                  <a:pt x="621621" y="385632"/>
                  <a:pt x="603411" y="385057"/>
                </a:cubicBezTo>
                <a:close/>
                <a:moveTo>
                  <a:pt x="10990384" y="384940"/>
                </a:moveTo>
                <a:cubicBezTo>
                  <a:pt x="10968717" y="384365"/>
                  <a:pt x="10967334" y="393930"/>
                  <a:pt x="10966758" y="411333"/>
                </a:cubicBezTo>
                <a:lnTo>
                  <a:pt x="10966873" y="411333"/>
                </a:lnTo>
                <a:cubicBezTo>
                  <a:pt x="10966297" y="430580"/>
                  <a:pt x="10973212" y="436458"/>
                  <a:pt x="10991768" y="432309"/>
                </a:cubicBezTo>
                <a:cubicBezTo>
                  <a:pt x="11009286" y="436920"/>
                  <a:pt x="11015394" y="429775"/>
                  <a:pt x="11015394" y="410874"/>
                </a:cubicBezTo>
                <a:cubicBezTo>
                  <a:pt x="11015394" y="391970"/>
                  <a:pt x="11010208" y="385402"/>
                  <a:pt x="10990384" y="384940"/>
                </a:cubicBezTo>
                <a:close/>
                <a:moveTo>
                  <a:pt x="8843691" y="384940"/>
                </a:moveTo>
                <a:cubicBezTo>
                  <a:pt x="8823638" y="384135"/>
                  <a:pt x="8817760" y="390357"/>
                  <a:pt x="8817414" y="410988"/>
                </a:cubicBezTo>
                <a:cubicBezTo>
                  <a:pt x="8817068" y="433117"/>
                  <a:pt x="8827094" y="435075"/>
                  <a:pt x="8844037" y="432309"/>
                </a:cubicBezTo>
                <a:cubicBezTo>
                  <a:pt x="8861786" y="435651"/>
                  <a:pt x="8871698" y="433117"/>
                  <a:pt x="8871582" y="409719"/>
                </a:cubicBezTo>
                <a:lnTo>
                  <a:pt x="8871468" y="409719"/>
                </a:lnTo>
                <a:cubicBezTo>
                  <a:pt x="8871352" y="387016"/>
                  <a:pt x="8861440" y="385632"/>
                  <a:pt x="8843691" y="384940"/>
                </a:cubicBezTo>
                <a:close/>
                <a:moveTo>
                  <a:pt x="7908073" y="384940"/>
                </a:moveTo>
                <a:cubicBezTo>
                  <a:pt x="7889862" y="385748"/>
                  <a:pt x="7877760" y="385287"/>
                  <a:pt x="7878452" y="410181"/>
                </a:cubicBezTo>
                <a:cubicBezTo>
                  <a:pt x="7879029" y="431158"/>
                  <a:pt x="7886405" y="435651"/>
                  <a:pt x="7903924" y="432309"/>
                </a:cubicBezTo>
                <a:cubicBezTo>
                  <a:pt x="7920750" y="434384"/>
                  <a:pt x="7934119" y="435190"/>
                  <a:pt x="7932505" y="410296"/>
                </a:cubicBezTo>
                <a:cubicBezTo>
                  <a:pt x="7931353" y="391970"/>
                  <a:pt x="7928242" y="384135"/>
                  <a:pt x="7908073" y="384940"/>
                </a:cubicBezTo>
                <a:close/>
                <a:moveTo>
                  <a:pt x="6430420" y="384940"/>
                </a:moveTo>
                <a:cubicBezTo>
                  <a:pt x="6411864" y="385057"/>
                  <a:pt x="6402300" y="387823"/>
                  <a:pt x="6402300" y="410181"/>
                </a:cubicBezTo>
                <a:cubicBezTo>
                  <a:pt x="6402300" y="431503"/>
                  <a:pt x="6410712" y="435651"/>
                  <a:pt x="6428693" y="432425"/>
                </a:cubicBezTo>
                <a:lnTo>
                  <a:pt x="6428807" y="432540"/>
                </a:lnTo>
                <a:cubicBezTo>
                  <a:pt x="6447017" y="435882"/>
                  <a:pt x="6457272" y="431963"/>
                  <a:pt x="6456813" y="409258"/>
                </a:cubicBezTo>
                <a:cubicBezTo>
                  <a:pt x="6456467" y="388974"/>
                  <a:pt x="6448514" y="384940"/>
                  <a:pt x="6430420" y="384940"/>
                </a:cubicBezTo>
                <a:close/>
                <a:moveTo>
                  <a:pt x="2617909" y="384940"/>
                </a:moveTo>
                <a:cubicBezTo>
                  <a:pt x="2596242" y="384365"/>
                  <a:pt x="2594859" y="393930"/>
                  <a:pt x="2594283" y="411333"/>
                </a:cubicBezTo>
                <a:lnTo>
                  <a:pt x="2594398" y="411333"/>
                </a:lnTo>
                <a:cubicBezTo>
                  <a:pt x="2593822" y="430580"/>
                  <a:pt x="2600737" y="436458"/>
                  <a:pt x="2619293" y="432309"/>
                </a:cubicBezTo>
                <a:cubicBezTo>
                  <a:pt x="2636811" y="436920"/>
                  <a:pt x="2642919" y="429775"/>
                  <a:pt x="2642919" y="410874"/>
                </a:cubicBezTo>
                <a:cubicBezTo>
                  <a:pt x="2642919" y="391970"/>
                  <a:pt x="2637733" y="385402"/>
                  <a:pt x="2617909" y="384940"/>
                </a:cubicBezTo>
                <a:close/>
                <a:moveTo>
                  <a:pt x="471216" y="384940"/>
                </a:moveTo>
                <a:cubicBezTo>
                  <a:pt x="451163" y="384135"/>
                  <a:pt x="445285" y="390357"/>
                  <a:pt x="444939" y="410988"/>
                </a:cubicBezTo>
                <a:cubicBezTo>
                  <a:pt x="444593" y="433117"/>
                  <a:pt x="454619" y="435075"/>
                  <a:pt x="471562" y="432309"/>
                </a:cubicBezTo>
                <a:cubicBezTo>
                  <a:pt x="489311" y="435651"/>
                  <a:pt x="499223" y="433117"/>
                  <a:pt x="499107" y="409719"/>
                </a:cubicBezTo>
                <a:lnTo>
                  <a:pt x="498993" y="409719"/>
                </a:lnTo>
                <a:cubicBezTo>
                  <a:pt x="498877" y="387016"/>
                  <a:pt x="488965" y="385632"/>
                  <a:pt x="471216" y="384940"/>
                </a:cubicBezTo>
                <a:close/>
                <a:moveTo>
                  <a:pt x="9718343" y="384825"/>
                </a:moveTo>
                <a:cubicBezTo>
                  <a:pt x="9696330" y="384018"/>
                  <a:pt x="9695754" y="394507"/>
                  <a:pt x="9695062" y="411449"/>
                </a:cubicBezTo>
                <a:cubicBezTo>
                  <a:pt x="9694370" y="430812"/>
                  <a:pt x="9701862" y="436229"/>
                  <a:pt x="9720302" y="432195"/>
                </a:cubicBezTo>
                <a:cubicBezTo>
                  <a:pt x="9737820" y="436805"/>
                  <a:pt x="9743698" y="429314"/>
                  <a:pt x="9743698" y="410642"/>
                </a:cubicBezTo>
                <a:cubicBezTo>
                  <a:pt x="9743814" y="391511"/>
                  <a:pt x="9737590" y="385517"/>
                  <a:pt x="9718343" y="384825"/>
                </a:cubicBezTo>
                <a:close/>
                <a:moveTo>
                  <a:pt x="7639303" y="384825"/>
                </a:moveTo>
                <a:cubicBezTo>
                  <a:pt x="7621785" y="385632"/>
                  <a:pt x="7612565" y="387823"/>
                  <a:pt x="7612565" y="409030"/>
                </a:cubicBezTo>
                <a:cubicBezTo>
                  <a:pt x="7612565" y="429428"/>
                  <a:pt x="7619710" y="433463"/>
                  <a:pt x="7638267" y="433232"/>
                </a:cubicBezTo>
                <a:lnTo>
                  <a:pt x="7638381" y="433232"/>
                </a:lnTo>
                <a:cubicBezTo>
                  <a:pt x="7656129" y="433117"/>
                  <a:pt x="7665120" y="429314"/>
                  <a:pt x="7660278" y="410413"/>
                </a:cubicBezTo>
                <a:cubicBezTo>
                  <a:pt x="7663045" y="393469"/>
                  <a:pt x="7659817" y="383904"/>
                  <a:pt x="7639303" y="384825"/>
                </a:cubicBezTo>
                <a:close/>
                <a:moveTo>
                  <a:pt x="6363918" y="384825"/>
                </a:moveTo>
                <a:cubicBezTo>
                  <a:pt x="6345711" y="385172"/>
                  <a:pt x="6340292" y="391280"/>
                  <a:pt x="6339830" y="409030"/>
                </a:cubicBezTo>
                <a:cubicBezTo>
                  <a:pt x="6339371" y="428737"/>
                  <a:pt x="6345939" y="436574"/>
                  <a:pt x="6365532" y="432309"/>
                </a:cubicBezTo>
                <a:cubicBezTo>
                  <a:pt x="6375387" y="434845"/>
                  <a:pt x="6381007" y="433635"/>
                  <a:pt x="6384217" y="429630"/>
                </a:cubicBezTo>
                <a:lnTo>
                  <a:pt x="6388455" y="410239"/>
                </a:lnTo>
                <a:lnTo>
                  <a:pt x="6388467" y="410296"/>
                </a:lnTo>
                <a:lnTo>
                  <a:pt x="6388467" y="410181"/>
                </a:lnTo>
                <a:lnTo>
                  <a:pt x="6388455" y="410239"/>
                </a:lnTo>
                <a:lnTo>
                  <a:pt x="6383802" y="390256"/>
                </a:lnTo>
                <a:cubicBezTo>
                  <a:pt x="6380085" y="386237"/>
                  <a:pt x="6373831" y="384652"/>
                  <a:pt x="6363918" y="384825"/>
                </a:cubicBezTo>
                <a:close/>
                <a:moveTo>
                  <a:pt x="5426110" y="384825"/>
                </a:moveTo>
                <a:cubicBezTo>
                  <a:pt x="5408247" y="384711"/>
                  <a:pt x="5401789" y="389897"/>
                  <a:pt x="5401330" y="408452"/>
                </a:cubicBezTo>
                <a:cubicBezTo>
                  <a:pt x="5400870" y="428046"/>
                  <a:pt x="5406978" y="434039"/>
                  <a:pt x="5426454" y="433347"/>
                </a:cubicBezTo>
                <a:cubicBezTo>
                  <a:pt x="5443283" y="432771"/>
                  <a:pt x="5454231" y="430927"/>
                  <a:pt x="5448583" y="409374"/>
                </a:cubicBezTo>
                <a:lnTo>
                  <a:pt x="5448699" y="409258"/>
                </a:lnTo>
                <a:cubicBezTo>
                  <a:pt x="5455153" y="389667"/>
                  <a:pt x="5445127" y="384940"/>
                  <a:pt x="5426110" y="384825"/>
                </a:cubicBezTo>
                <a:close/>
                <a:moveTo>
                  <a:pt x="1345868" y="384825"/>
                </a:moveTo>
                <a:cubicBezTo>
                  <a:pt x="1323855" y="384018"/>
                  <a:pt x="1323279" y="394507"/>
                  <a:pt x="1322587" y="411449"/>
                </a:cubicBezTo>
                <a:cubicBezTo>
                  <a:pt x="1321895" y="430812"/>
                  <a:pt x="1329387" y="436229"/>
                  <a:pt x="1347827" y="432195"/>
                </a:cubicBezTo>
                <a:cubicBezTo>
                  <a:pt x="1365345" y="436805"/>
                  <a:pt x="1371223" y="429314"/>
                  <a:pt x="1371223" y="410642"/>
                </a:cubicBezTo>
                <a:cubicBezTo>
                  <a:pt x="1371339" y="391511"/>
                  <a:pt x="1365115" y="385517"/>
                  <a:pt x="1345868" y="384825"/>
                </a:cubicBezTo>
                <a:close/>
                <a:moveTo>
                  <a:pt x="7704535" y="384711"/>
                </a:moveTo>
                <a:cubicBezTo>
                  <a:pt x="7683100" y="383557"/>
                  <a:pt x="7680909" y="393009"/>
                  <a:pt x="7680679" y="410757"/>
                </a:cubicBezTo>
                <a:lnTo>
                  <a:pt x="7680794" y="410757"/>
                </a:lnTo>
                <a:cubicBezTo>
                  <a:pt x="7680448" y="429428"/>
                  <a:pt x="7686327" y="436458"/>
                  <a:pt x="7705804" y="431848"/>
                </a:cubicBezTo>
                <a:cubicBezTo>
                  <a:pt x="7726780" y="438302"/>
                  <a:pt x="7728739" y="425740"/>
                  <a:pt x="7729315" y="408108"/>
                </a:cubicBezTo>
                <a:cubicBezTo>
                  <a:pt x="7729891" y="388974"/>
                  <a:pt x="7721709" y="385632"/>
                  <a:pt x="7704535" y="384711"/>
                </a:cubicBezTo>
                <a:close/>
                <a:moveTo>
                  <a:pt x="6698958" y="384711"/>
                </a:moveTo>
                <a:cubicBezTo>
                  <a:pt x="6678906" y="385057"/>
                  <a:pt x="6674178" y="391740"/>
                  <a:pt x="6673949" y="410526"/>
                </a:cubicBezTo>
                <a:cubicBezTo>
                  <a:pt x="6673717" y="429775"/>
                  <a:pt x="6680401" y="435997"/>
                  <a:pt x="6699651" y="432079"/>
                </a:cubicBezTo>
                <a:lnTo>
                  <a:pt x="6699767" y="432079"/>
                </a:lnTo>
                <a:cubicBezTo>
                  <a:pt x="6716591" y="436920"/>
                  <a:pt x="6722931" y="430235"/>
                  <a:pt x="6722470" y="411218"/>
                </a:cubicBezTo>
                <a:cubicBezTo>
                  <a:pt x="6722008" y="393815"/>
                  <a:pt x="6720627" y="384365"/>
                  <a:pt x="6698958" y="384711"/>
                </a:cubicBezTo>
                <a:close/>
                <a:moveTo>
                  <a:pt x="5493302" y="384711"/>
                </a:moveTo>
                <a:cubicBezTo>
                  <a:pt x="5477052" y="385748"/>
                  <a:pt x="5462643" y="383674"/>
                  <a:pt x="5463681" y="408221"/>
                </a:cubicBezTo>
                <a:cubicBezTo>
                  <a:pt x="5464487" y="426777"/>
                  <a:pt x="5468061" y="436689"/>
                  <a:pt x="5487770" y="432309"/>
                </a:cubicBezTo>
                <a:cubicBezTo>
                  <a:pt x="5504480" y="433463"/>
                  <a:pt x="5519580" y="436113"/>
                  <a:pt x="5518081" y="410413"/>
                </a:cubicBezTo>
                <a:cubicBezTo>
                  <a:pt x="5517044" y="392086"/>
                  <a:pt x="5513356" y="383328"/>
                  <a:pt x="5493302" y="384711"/>
                </a:cubicBezTo>
                <a:close/>
                <a:moveTo>
                  <a:pt x="5291609" y="384711"/>
                </a:moveTo>
                <a:cubicBezTo>
                  <a:pt x="5272593" y="385402"/>
                  <a:pt x="5265679" y="390357"/>
                  <a:pt x="5266023" y="409950"/>
                </a:cubicBezTo>
                <a:cubicBezTo>
                  <a:pt x="5266372" y="427585"/>
                  <a:pt x="5270403" y="436805"/>
                  <a:pt x="5289536" y="432309"/>
                </a:cubicBezTo>
                <a:cubicBezTo>
                  <a:pt x="5305900" y="435307"/>
                  <a:pt x="5315812" y="432540"/>
                  <a:pt x="5314430" y="411911"/>
                </a:cubicBezTo>
                <a:cubicBezTo>
                  <a:pt x="5313276" y="395774"/>
                  <a:pt x="5314200" y="383904"/>
                  <a:pt x="5291609" y="384711"/>
                </a:cubicBezTo>
                <a:close/>
                <a:moveTo>
                  <a:pt x="6295921" y="384595"/>
                </a:moveTo>
                <a:cubicBezTo>
                  <a:pt x="6274369" y="384135"/>
                  <a:pt x="6272753" y="393700"/>
                  <a:pt x="6272293" y="411103"/>
                </a:cubicBezTo>
                <a:cubicBezTo>
                  <a:pt x="6271833" y="430235"/>
                  <a:pt x="6278517" y="436458"/>
                  <a:pt x="6296266" y="432195"/>
                </a:cubicBezTo>
                <a:cubicBezTo>
                  <a:pt x="6314246" y="435997"/>
                  <a:pt x="6321046" y="429775"/>
                  <a:pt x="6320814" y="410642"/>
                </a:cubicBezTo>
                <a:cubicBezTo>
                  <a:pt x="6320584" y="392086"/>
                  <a:pt x="6315973" y="384940"/>
                  <a:pt x="6295921" y="384595"/>
                </a:cubicBezTo>
                <a:close/>
                <a:moveTo>
                  <a:pt x="11326231" y="383212"/>
                </a:moveTo>
                <a:cubicBezTo>
                  <a:pt x="11306406" y="384249"/>
                  <a:pt x="11296496" y="387823"/>
                  <a:pt x="11301912" y="408912"/>
                </a:cubicBezTo>
                <a:cubicBezTo>
                  <a:pt x="11298454" y="427239"/>
                  <a:pt x="11300876" y="438995"/>
                  <a:pt x="11324502" y="436805"/>
                </a:cubicBezTo>
                <a:cubicBezTo>
                  <a:pt x="11332339" y="436113"/>
                  <a:pt x="11339167" y="435738"/>
                  <a:pt x="11343706" y="432972"/>
                </a:cubicBezTo>
                <a:lnTo>
                  <a:pt x="11349160" y="414813"/>
                </a:lnTo>
                <a:lnTo>
                  <a:pt x="11349166" y="414907"/>
                </a:lnTo>
                <a:lnTo>
                  <a:pt x="11349166" y="414790"/>
                </a:lnTo>
                <a:lnTo>
                  <a:pt x="11349160" y="414813"/>
                </a:lnTo>
                <a:lnTo>
                  <a:pt x="11347595" y="392793"/>
                </a:lnTo>
                <a:cubicBezTo>
                  <a:pt x="11345650" y="386555"/>
                  <a:pt x="11340408" y="382405"/>
                  <a:pt x="11326231" y="383212"/>
                </a:cubicBezTo>
                <a:close/>
                <a:moveTo>
                  <a:pt x="11258346" y="383212"/>
                </a:moveTo>
                <a:cubicBezTo>
                  <a:pt x="11237025" y="382060"/>
                  <a:pt x="11229303" y="389320"/>
                  <a:pt x="11234029" y="410181"/>
                </a:cubicBezTo>
                <a:cubicBezTo>
                  <a:pt x="11227805" y="433924"/>
                  <a:pt x="11240713" y="435767"/>
                  <a:pt x="11260652" y="436920"/>
                </a:cubicBezTo>
                <a:cubicBezTo>
                  <a:pt x="11285431" y="438302"/>
                  <a:pt x="11285546" y="426202"/>
                  <a:pt x="11286698" y="407529"/>
                </a:cubicBezTo>
                <a:cubicBezTo>
                  <a:pt x="11288197" y="383788"/>
                  <a:pt x="11275865" y="384365"/>
                  <a:pt x="11258462" y="383328"/>
                </a:cubicBezTo>
                <a:close/>
                <a:moveTo>
                  <a:pt x="2953756" y="383212"/>
                </a:moveTo>
                <a:cubicBezTo>
                  <a:pt x="2933931" y="384249"/>
                  <a:pt x="2924021" y="387823"/>
                  <a:pt x="2929437" y="408912"/>
                </a:cubicBezTo>
                <a:cubicBezTo>
                  <a:pt x="2925979" y="427239"/>
                  <a:pt x="2928401" y="438995"/>
                  <a:pt x="2952027" y="436805"/>
                </a:cubicBezTo>
                <a:cubicBezTo>
                  <a:pt x="2959864" y="436113"/>
                  <a:pt x="2966692" y="435738"/>
                  <a:pt x="2971231" y="432972"/>
                </a:cubicBezTo>
                <a:lnTo>
                  <a:pt x="2976685" y="414813"/>
                </a:lnTo>
                <a:lnTo>
                  <a:pt x="2976691" y="414907"/>
                </a:lnTo>
                <a:lnTo>
                  <a:pt x="2976691" y="414790"/>
                </a:lnTo>
                <a:lnTo>
                  <a:pt x="2976685" y="414813"/>
                </a:lnTo>
                <a:lnTo>
                  <a:pt x="2975120" y="392793"/>
                </a:lnTo>
                <a:cubicBezTo>
                  <a:pt x="2973175" y="386555"/>
                  <a:pt x="2967933" y="382405"/>
                  <a:pt x="2953756" y="383212"/>
                </a:cubicBezTo>
                <a:close/>
                <a:moveTo>
                  <a:pt x="2885871" y="383212"/>
                </a:moveTo>
                <a:cubicBezTo>
                  <a:pt x="2864550" y="382060"/>
                  <a:pt x="2856828" y="389320"/>
                  <a:pt x="2861554" y="410181"/>
                </a:cubicBezTo>
                <a:cubicBezTo>
                  <a:pt x="2855330" y="433924"/>
                  <a:pt x="2868238" y="435767"/>
                  <a:pt x="2888177" y="436920"/>
                </a:cubicBezTo>
                <a:cubicBezTo>
                  <a:pt x="2912956" y="438302"/>
                  <a:pt x="2913071" y="426202"/>
                  <a:pt x="2914223" y="407529"/>
                </a:cubicBezTo>
                <a:cubicBezTo>
                  <a:pt x="2915722" y="383788"/>
                  <a:pt x="2903390" y="384365"/>
                  <a:pt x="2885987" y="383328"/>
                </a:cubicBezTo>
                <a:close/>
                <a:moveTo>
                  <a:pt x="11458886" y="380446"/>
                </a:moveTo>
                <a:lnTo>
                  <a:pt x="11458771" y="380562"/>
                </a:lnTo>
                <a:cubicBezTo>
                  <a:pt x="11436758" y="380100"/>
                  <a:pt x="11434452" y="389897"/>
                  <a:pt x="11437218" y="406953"/>
                </a:cubicBezTo>
                <a:cubicBezTo>
                  <a:pt x="11434222" y="424358"/>
                  <a:pt x="11436412" y="434730"/>
                  <a:pt x="11459922" y="434500"/>
                </a:cubicBezTo>
                <a:cubicBezTo>
                  <a:pt x="11482627" y="434269"/>
                  <a:pt x="11483896" y="424933"/>
                  <a:pt x="11484588" y="406838"/>
                </a:cubicBezTo>
                <a:cubicBezTo>
                  <a:pt x="11485394" y="386440"/>
                  <a:pt x="11479516" y="380908"/>
                  <a:pt x="11458886" y="380446"/>
                </a:cubicBezTo>
                <a:close/>
                <a:moveTo>
                  <a:pt x="3086411" y="380446"/>
                </a:moveTo>
                <a:lnTo>
                  <a:pt x="3086296" y="380562"/>
                </a:lnTo>
                <a:cubicBezTo>
                  <a:pt x="3064283" y="380100"/>
                  <a:pt x="3061977" y="389897"/>
                  <a:pt x="3064743" y="406953"/>
                </a:cubicBezTo>
                <a:cubicBezTo>
                  <a:pt x="3061747" y="424358"/>
                  <a:pt x="3063937" y="434730"/>
                  <a:pt x="3087447" y="434500"/>
                </a:cubicBezTo>
                <a:cubicBezTo>
                  <a:pt x="3110152" y="434269"/>
                  <a:pt x="3111421" y="424933"/>
                  <a:pt x="3112113" y="406838"/>
                </a:cubicBezTo>
                <a:cubicBezTo>
                  <a:pt x="3112919" y="386440"/>
                  <a:pt x="3107041" y="380908"/>
                  <a:pt x="3086411" y="380446"/>
                </a:cubicBezTo>
                <a:close/>
                <a:moveTo>
                  <a:pt x="11393884" y="380216"/>
                </a:moveTo>
                <a:lnTo>
                  <a:pt x="11393936" y="380235"/>
                </a:lnTo>
                <a:lnTo>
                  <a:pt x="11373109" y="386597"/>
                </a:lnTo>
                <a:cubicBezTo>
                  <a:pt x="11369335" y="390790"/>
                  <a:pt x="11368240" y="397330"/>
                  <a:pt x="11368298" y="407069"/>
                </a:cubicBezTo>
                <a:cubicBezTo>
                  <a:pt x="11368413" y="425855"/>
                  <a:pt x="11371525" y="434500"/>
                  <a:pt x="11393538" y="434269"/>
                </a:cubicBezTo>
                <a:cubicBezTo>
                  <a:pt x="11414168" y="434153"/>
                  <a:pt x="11419470" y="427009"/>
                  <a:pt x="11415782" y="409143"/>
                </a:cubicBezTo>
                <a:cubicBezTo>
                  <a:pt x="11416704" y="400788"/>
                  <a:pt x="11417511" y="393354"/>
                  <a:pt x="11414946" y="388110"/>
                </a:cubicBezTo>
                <a:lnTo>
                  <a:pt x="11393936" y="380235"/>
                </a:lnTo>
                <a:lnTo>
                  <a:pt x="11394000" y="380216"/>
                </a:lnTo>
                <a:close/>
                <a:moveTo>
                  <a:pt x="3021409" y="380216"/>
                </a:moveTo>
                <a:lnTo>
                  <a:pt x="3021461" y="380235"/>
                </a:lnTo>
                <a:lnTo>
                  <a:pt x="3000634" y="386597"/>
                </a:lnTo>
                <a:cubicBezTo>
                  <a:pt x="2996860" y="390790"/>
                  <a:pt x="2995765" y="397330"/>
                  <a:pt x="2995823" y="407069"/>
                </a:cubicBezTo>
                <a:cubicBezTo>
                  <a:pt x="2995938" y="425855"/>
                  <a:pt x="2999050" y="434500"/>
                  <a:pt x="3021063" y="434269"/>
                </a:cubicBezTo>
                <a:cubicBezTo>
                  <a:pt x="3041693" y="434153"/>
                  <a:pt x="3046995" y="427009"/>
                  <a:pt x="3043307" y="409143"/>
                </a:cubicBezTo>
                <a:cubicBezTo>
                  <a:pt x="3044229" y="400788"/>
                  <a:pt x="3045036" y="393354"/>
                  <a:pt x="3042471" y="388110"/>
                </a:cubicBezTo>
                <a:lnTo>
                  <a:pt x="3021461" y="380235"/>
                </a:lnTo>
                <a:lnTo>
                  <a:pt x="3021525" y="380216"/>
                </a:lnTo>
                <a:close/>
                <a:moveTo>
                  <a:pt x="5088419" y="323164"/>
                </a:moveTo>
                <a:cubicBezTo>
                  <a:pt x="5071823" y="318324"/>
                  <a:pt x="5063640" y="322936"/>
                  <a:pt x="5063640" y="344027"/>
                </a:cubicBezTo>
                <a:cubicBezTo>
                  <a:pt x="5063640" y="364079"/>
                  <a:pt x="5068826" y="370996"/>
                  <a:pt x="5089571" y="369957"/>
                </a:cubicBezTo>
                <a:cubicBezTo>
                  <a:pt x="5107205" y="369035"/>
                  <a:pt x="5117347" y="368343"/>
                  <a:pt x="5117464" y="345524"/>
                </a:cubicBezTo>
                <a:cubicBezTo>
                  <a:pt x="5117580" y="322360"/>
                  <a:pt x="5107897" y="319476"/>
                  <a:pt x="5088419" y="323164"/>
                </a:cubicBezTo>
                <a:close/>
                <a:moveTo>
                  <a:pt x="4151187" y="322473"/>
                </a:moveTo>
                <a:cubicBezTo>
                  <a:pt x="4134358" y="319938"/>
                  <a:pt x="4124908" y="321897"/>
                  <a:pt x="4124562" y="343910"/>
                </a:cubicBezTo>
                <a:cubicBezTo>
                  <a:pt x="4124218" y="367998"/>
                  <a:pt x="4134707" y="369150"/>
                  <a:pt x="4153723" y="369613"/>
                </a:cubicBezTo>
                <a:cubicBezTo>
                  <a:pt x="4173083" y="370074"/>
                  <a:pt x="4177695" y="364194"/>
                  <a:pt x="4178615" y="345063"/>
                </a:cubicBezTo>
                <a:cubicBezTo>
                  <a:pt x="4179653" y="321436"/>
                  <a:pt x="4168703" y="319361"/>
                  <a:pt x="4151187" y="322473"/>
                </a:cubicBezTo>
                <a:close/>
                <a:moveTo>
                  <a:pt x="4083763" y="322473"/>
                </a:moveTo>
                <a:cubicBezTo>
                  <a:pt x="4064633" y="318555"/>
                  <a:pt x="4056332" y="324432"/>
                  <a:pt x="4056565" y="346331"/>
                </a:cubicBezTo>
                <a:cubicBezTo>
                  <a:pt x="4056795" y="367654"/>
                  <a:pt x="4066477" y="369496"/>
                  <a:pt x="4083649" y="369957"/>
                </a:cubicBezTo>
                <a:cubicBezTo>
                  <a:pt x="4103126" y="370420"/>
                  <a:pt x="4111310" y="365923"/>
                  <a:pt x="4111194" y="344142"/>
                </a:cubicBezTo>
                <a:cubicBezTo>
                  <a:pt x="4111078" y="322473"/>
                  <a:pt x="4101052" y="319707"/>
                  <a:pt x="4083763" y="322473"/>
                </a:cubicBezTo>
                <a:close/>
                <a:moveTo>
                  <a:pt x="3945230" y="322014"/>
                </a:moveTo>
                <a:cubicBezTo>
                  <a:pt x="3926214" y="319823"/>
                  <a:pt x="3926558" y="331349"/>
                  <a:pt x="3927134" y="344257"/>
                </a:cubicBezTo>
                <a:cubicBezTo>
                  <a:pt x="3927596" y="356819"/>
                  <a:pt x="3923678" y="370881"/>
                  <a:pt x="3945230" y="369726"/>
                </a:cubicBezTo>
                <a:lnTo>
                  <a:pt x="3945230" y="369842"/>
                </a:lnTo>
                <a:cubicBezTo>
                  <a:pt x="3971047" y="368459"/>
                  <a:pt x="3996980" y="368804"/>
                  <a:pt x="4022910" y="369613"/>
                </a:cubicBezTo>
                <a:cubicBezTo>
                  <a:pt x="4037316" y="370074"/>
                  <a:pt x="4041812" y="365347"/>
                  <a:pt x="4042732" y="350596"/>
                </a:cubicBezTo>
                <a:cubicBezTo>
                  <a:pt x="4044116" y="328929"/>
                  <a:pt x="4039276" y="317979"/>
                  <a:pt x="4015071" y="322014"/>
                </a:cubicBezTo>
                <a:cubicBezTo>
                  <a:pt x="4005045" y="323625"/>
                  <a:pt x="3994443" y="322243"/>
                  <a:pt x="3984071" y="322243"/>
                </a:cubicBezTo>
                <a:cubicBezTo>
                  <a:pt x="3971163" y="322243"/>
                  <a:pt x="3958022" y="323512"/>
                  <a:pt x="3945230" y="322014"/>
                </a:cubicBezTo>
                <a:close/>
                <a:moveTo>
                  <a:pt x="4346999" y="321897"/>
                </a:moveTo>
                <a:cubicBezTo>
                  <a:pt x="4333515" y="321436"/>
                  <a:pt x="4328558" y="326163"/>
                  <a:pt x="4329020" y="339762"/>
                </a:cubicBezTo>
                <a:cubicBezTo>
                  <a:pt x="4329827" y="363964"/>
                  <a:pt x="4330635" y="388284"/>
                  <a:pt x="4328790" y="412370"/>
                </a:cubicBezTo>
                <a:lnTo>
                  <a:pt x="4328790" y="412948"/>
                </a:lnTo>
                <a:cubicBezTo>
                  <a:pt x="4327290" y="432425"/>
                  <a:pt x="4333285" y="437726"/>
                  <a:pt x="4352879" y="438187"/>
                </a:cubicBezTo>
                <a:cubicBezTo>
                  <a:pt x="4373391" y="438649"/>
                  <a:pt x="4378464" y="431388"/>
                  <a:pt x="4376276" y="412948"/>
                </a:cubicBezTo>
                <a:cubicBezTo>
                  <a:pt x="4375008" y="402689"/>
                  <a:pt x="4375927" y="392202"/>
                  <a:pt x="4376160" y="381830"/>
                </a:cubicBezTo>
                <a:cubicBezTo>
                  <a:pt x="4376276" y="376528"/>
                  <a:pt x="4376619" y="370533"/>
                  <a:pt x="4383652" y="370533"/>
                </a:cubicBezTo>
                <a:cubicBezTo>
                  <a:pt x="4389987" y="370420"/>
                  <a:pt x="4396212" y="372725"/>
                  <a:pt x="4396561" y="380331"/>
                </a:cubicBezTo>
                <a:cubicBezTo>
                  <a:pt x="4397137" y="391511"/>
                  <a:pt x="4397826" y="402919"/>
                  <a:pt x="4396561" y="413983"/>
                </a:cubicBezTo>
                <a:cubicBezTo>
                  <a:pt x="4394716" y="431272"/>
                  <a:pt x="4399440" y="437726"/>
                  <a:pt x="4418572" y="437956"/>
                </a:cubicBezTo>
                <a:cubicBezTo>
                  <a:pt x="4439549" y="438187"/>
                  <a:pt x="4446577" y="431619"/>
                  <a:pt x="4444157" y="411449"/>
                </a:cubicBezTo>
                <a:cubicBezTo>
                  <a:pt x="4442889" y="400270"/>
                  <a:pt x="4443927" y="388974"/>
                  <a:pt x="4443927" y="377680"/>
                </a:cubicBezTo>
                <a:cubicBezTo>
                  <a:pt x="4443927" y="366385"/>
                  <a:pt x="4443121" y="355091"/>
                  <a:pt x="4444157" y="343910"/>
                </a:cubicBezTo>
                <a:cubicBezTo>
                  <a:pt x="4445771" y="326970"/>
                  <a:pt x="4439433" y="320977"/>
                  <a:pt x="4422261" y="321897"/>
                </a:cubicBezTo>
                <a:cubicBezTo>
                  <a:pt x="4397250" y="323051"/>
                  <a:pt x="4372126" y="322704"/>
                  <a:pt x="4346999" y="321897"/>
                </a:cubicBezTo>
                <a:close/>
                <a:moveTo>
                  <a:pt x="4209964" y="321897"/>
                </a:moveTo>
                <a:cubicBezTo>
                  <a:pt x="4192675" y="320631"/>
                  <a:pt x="4192215" y="331349"/>
                  <a:pt x="4193254" y="343334"/>
                </a:cubicBezTo>
                <a:cubicBezTo>
                  <a:pt x="4194176" y="354398"/>
                  <a:pt x="4188987" y="369383"/>
                  <a:pt x="4208812" y="369383"/>
                </a:cubicBezTo>
                <a:cubicBezTo>
                  <a:pt x="4236473" y="369383"/>
                  <a:pt x="4264133" y="369035"/>
                  <a:pt x="4291678" y="369383"/>
                </a:cubicBezTo>
                <a:cubicBezTo>
                  <a:pt x="4297788" y="369439"/>
                  <a:pt x="4301793" y="368142"/>
                  <a:pt x="4304400" y="365347"/>
                </a:cubicBezTo>
                <a:lnTo>
                  <a:pt x="4308724" y="352363"/>
                </a:lnTo>
                <a:lnTo>
                  <a:pt x="4308736" y="352439"/>
                </a:lnTo>
                <a:lnTo>
                  <a:pt x="4308736" y="352324"/>
                </a:lnTo>
                <a:lnTo>
                  <a:pt x="4308724" y="352363"/>
                </a:lnTo>
                <a:lnTo>
                  <a:pt x="4304559" y="327271"/>
                </a:lnTo>
                <a:cubicBezTo>
                  <a:pt x="4300295" y="321870"/>
                  <a:pt x="4292602" y="319765"/>
                  <a:pt x="4279807" y="321897"/>
                </a:cubicBezTo>
                <a:cubicBezTo>
                  <a:pt x="4270588" y="323397"/>
                  <a:pt x="4260791" y="322129"/>
                  <a:pt x="4251341" y="322129"/>
                </a:cubicBezTo>
                <a:cubicBezTo>
                  <a:pt x="4237511" y="322129"/>
                  <a:pt x="4223681" y="322936"/>
                  <a:pt x="4209964" y="321897"/>
                </a:cubicBezTo>
                <a:close/>
                <a:moveTo>
                  <a:pt x="3883801" y="321667"/>
                </a:moveTo>
                <a:cubicBezTo>
                  <a:pt x="3868240" y="322243"/>
                  <a:pt x="3857522" y="322473"/>
                  <a:pt x="3858677" y="343450"/>
                </a:cubicBezTo>
                <a:cubicBezTo>
                  <a:pt x="3859596" y="360968"/>
                  <a:pt x="3861440" y="370305"/>
                  <a:pt x="3882763" y="370074"/>
                </a:cubicBezTo>
                <a:lnTo>
                  <a:pt x="3882763" y="369957"/>
                </a:lnTo>
                <a:cubicBezTo>
                  <a:pt x="3902585" y="369726"/>
                  <a:pt x="3910310" y="364079"/>
                  <a:pt x="3906046" y="344372"/>
                </a:cubicBezTo>
                <a:cubicBezTo>
                  <a:pt x="3911116" y="324780"/>
                  <a:pt x="3901203" y="321090"/>
                  <a:pt x="3883801" y="321667"/>
                </a:cubicBezTo>
                <a:close/>
                <a:moveTo>
                  <a:pt x="7772766" y="321205"/>
                </a:moveTo>
                <a:cubicBezTo>
                  <a:pt x="7754440" y="317403"/>
                  <a:pt x="7748563" y="324548"/>
                  <a:pt x="7748563" y="343219"/>
                </a:cubicBezTo>
                <a:lnTo>
                  <a:pt x="7748448" y="343219"/>
                </a:lnTo>
                <a:cubicBezTo>
                  <a:pt x="7748448" y="362466"/>
                  <a:pt x="7754325" y="367998"/>
                  <a:pt x="7773803" y="368576"/>
                </a:cubicBezTo>
                <a:cubicBezTo>
                  <a:pt x="7795932" y="369150"/>
                  <a:pt x="7796393" y="358894"/>
                  <a:pt x="7797084" y="341952"/>
                </a:cubicBezTo>
                <a:cubicBezTo>
                  <a:pt x="7798006" y="322129"/>
                  <a:pt x="7789708" y="317633"/>
                  <a:pt x="7772766" y="321205"/>
                </a:cubicBezTo>
                <a:close/>
                <a:moveTo>
                  <a:pt x="7505150" y="321205"/>
                </a:moveTo>
                <a:cubicBezTo>
                  <a:pt x="7486363" y="317748"/>
                  <a:pt x="7476335" y="321667"/>
                  <a:pt x="7476796" y="344602"/>
                </a:cubicBezTo>
                <a:cubicBezTo>
                  <a:pt x="7477258" y="365463"/>
                  <a:pt x="7485902" y="368804"/>
                  <a:pt x="7503651" y="368690"/>
                </a:cubicBezTo>
                <a:cubicBezTo>
                  <a:pt x="7521170" y="368576"/>
                  <a:pt x="7530735" y="365693"/>
                  <a:pt x="7530506" y="344487"/>
                </a:cubicBezTo>
                <a:cubicBezTo>
                  <a:pt x="7530389" y="324780"/>
                  <a:pt x="7524627" y="316943"/>
                  <a:pt x="7505150" y="321320"/>
                </a:cubicBezTo>
                <a:close/>
                <a:moveTo>
                  <a:pt x="5357649" y="321205"/>
                </a:moveTo>
                <a:cubicBezTo>
                  <a:pt x="5339670" y="316943"/>
                  <a:pt x="5333446" y="323512"/>
                  <a:pt x="5333792" y="342412"/>
                </a:cubicBezTo>
                <a:cubicBezTo>
                  <a:pt x="5334139" y="359931"/>
                  <a:pt x="5335866" y="369726"/>
                  <a:pt x="5357305" y="368459"/>
                </a:cubicBezTo>
                <a:cubicBezTo>
                  <a:pt x="5374015" y="367421"/>
                  <a:pt x="5382429" y="364773"/>
                  <a:pt x="5382198" y="345293"/>
                </a:cubicBezTo>
                <a:cubicBezTo>
                  <a:pt x="5381967" y="326854"/>
                  <a:pt x="5378625" y="316365"/>
                  <a:pt x="5357649" y="321205"/>
                </a:cubicBezTo>
                <a:close/>
                <a:moveTo>
                  <a:pt x="8914802" y="320860"/>
                </a:moveTo>
                <a:lnTo>
                  <a:pt x="8914822" y="320865"/>
                </a:lnTo>
                <a:lnTo>
                  <a:pt x="8894921" y="322041"/>
                </a:lnTo>
                <a:cubicBezTo>
                  <a:pt x="8889216" y="323683"/>
                  <a:pt x="8885298" y="328293"/>
                  <a:pt x="8885643" y="341030"/>
                </a:cubicBezTo>
                <a:cubicBezTo>
                  <a:pt x="8886104" y="360276"/>
                  <a:pt x="8889331" y="370074"/>
                  <a:pt x="8911230" y="368804"/>
                </a:cubicBezTo>
                <a:cubicBezTo>
                  <a:pt x="8927480" y="367883"/>
                  <a:pt x="8939582" y="366730"/>
                  <a:pt x="8934972" y="346446"/>
                </a:cubicBezTo>
                <a:cubicBezTo>
                  <a:pt x="8936182" y="338437"/>
                  <a:pt x="8936470" y="331349"/>
                  <a:pt x="8933790" y="326608"/>
                </a:cubicBezTo>
                <a:lnTo>
                  <a:pt x="8914822" y="320865"/>
                </a:lnTo>
                <a:lnTo>
                  <a:pt x="8914918" y="320860"/>
                </a:lnTo>
                <a:close/>
                <a:moveTo>
                  <a:pt x="542327" y="320860"/>
                </a:moveTo>
                <a:lnTo>
                  <a:pt x="542347" y="320865"/>
                </a:lnTo>
                <a:lnTo>
                  <a:pt x="522446" y="322041"/>
                </a:lnTo>
                <a:cubicBezTo>
                  <a:pt x="516741" y="323683"/>
                  <a:pt x="512823" y="328293"/>
                  <a:pt x="513168" y="341030"/>
                </a:cubicBezTo>
                <a:cubicBezTo>
                  <a:pt x="513629" y="360276"/>
                  <a:pt x="516856" y="370074"/>
                  <a:pt x="538755" y="368804"/>
                </a:cubicBezTo>
                <a:cubicBezTo>
                  <a:pt x="555005" y="367883"/>
                  <a:pt x="567107" y="366730"/>
                  <a:pt x="562497" y="346446"/>
                </a:cubicBezTo>
                <a:cubicBezTo>
                  <a:pt x="563707" y="338437"/>
                  <a:pt x="563995" y="331349"/>
                  <a:pt x="561315" y="326608"/>
                </a:cubicBezTo>
                <a:lnTo>
                  <a:pt x="542347" y="320865"/>
                </a:lnTo>
                <a:lnTo>
                  <a:pt x="542443" y="320860"/>
                </a:lnTo>
                <a:close/>
                <a:moveTo>
                  <a:pt x="6500377" y="320746"/>
                </a:moveTo>
                <a:cubicBezTo>
                  <a:pt x="6486085" y="322588"/>
                  <a:pt x="6469145" y="315559"/>
                  <a:pt x="6470873" y="342066"/>
                </a:cubicBezTo>
                <a:cubicBezTo>
                  <a:pt x="6472025" y="360622"/>
                  <a:pt x="6473869" y="372838"/>
                  <a:pt x="6495997" y="367421"/>
                </a:cubicBezTo>
                <a:cubicBezTo>
                  <a:pt x="6514094" y="370533"/>
                  <a:pt x="6525389" y="368459"/>
                  <a:pt x="6524582" y="344832"/>
                </a:cubicBezTo>
                <a:cubicBezTo>
                  <a:pt x="6524006" y="326048"/>
                  <a:pt x="6520202" y="318211"/>
                  <a:pt x="6500377" y="320746"/>
                </a:cubicBezTo>
                <a:close/>
                <a:moveTo>
                  <a:pt x="10186152" y="320631"/>
                </a:moveTo>
                <a:cubicBezTo>
                  <a:pt x="10167252" y="320283"/>
                  <a:pt x="10160452" y="326509"/>
                  <a:pt x="10164947" y="345524"/>
                </a:cubicBezTo>
                <a:cubicBezTo>
                  <a:pt x="10160336" y="362811"/>
                  <a:pt x="10167252" y="369383"/>
                  <a:pt x="10186268" y="369035"/>
                </a:cubicBezTo>
                <a:cubicBezTo>
                  <a:pt x="10204594" y="368804"/>
                  <a:pt x="10212085" y="364656"/>
                  <a:pt x="10212431" y="344257"/>
                </a:cubicBezTo>
                <a:cubicBezTo>
                  <a:pt x="10212776" y="322704"/>
                  <a:pt x="10203670" y="320977"/>
                  <a:pt x="10186152" y="320631"/>
                </a:cubicBezTo>
                <a:close/>
                <a:moveTo>
                  <a:pt x="10121957" y="320631"/>
                </a:moveTo>
                <a:cubicBezTo>
                  <a:pt x="10104784" y="321205"/>
                  <a:pt x="10094872" y="322243"/>
                  <a:pt x="10095450" y="344027"/>
                </a:cubicBezTo>
                <a:cubicBezTo>
                  <a:pt x="10096026" y="363850"/>
                  <a:pt x="10102364" y="369150"/>
                  <a:pt x="10121264" y="369035"/>
                </a:cubicBezTo>
                <a:cubicBezTo>
                  <a:pt x="10139706" y="368920"/>
                  <a:pt x="10147198" y="363043"/>
                  <a:pt x="10143048" y="344717"/>
                </a:cubicBezTo>
                <a:cubicBezTo>
                  <a:pt x="10147198" y="327085"/>
                  <a:pt x="10141090" y="320168"/>
                  <a:pt x="10121957" y="320746"/>
                </a:cubicBezTo>
                <a:close/>
                <a:moveTo>
                  <a:pt x="7567501" y="320631"/>
                </a:moveTo>
                <a:cubicBezTo>
                  <a:pt x="7551020" y="319823"/>
                  <a:pt x="7545372" y="324202"/>
                  <a:pt x="7545372" y="341721"/>
                </a:cubicBezTo>
                <a:cubicBezTo>
                  <a:pt x="7545372" y="360968"/>
                  <a:pt x="7549175" y="371111"/>
                  <a:pt x="7570843" y="367998"/>
                </a:cubicBezTo>
                <a:lnTo>
                  <a:pt x="7570843" y="368113"/>
                </a:lnTo>
                <a:cubicBezTo>
                  <a:pt x="7580985" y="366617"/>
                  <a:pt x="7591473" y="367883"/>
                  <a:pt x="7601846" y="367883"/>
                </a:cubicBezTo>
                <a:cubicBezTo>
                  <a:pt x="7616599" y="367883"/>
                  <a:pt x="7631235" y="367421"/>
                  <a:pt x="7645872" y="367883"/>
                </a:cubicBezTo>
                <a:cubicBezTo>
                  <a:pt x="7666964" y="368576"/>
                  <a:pt x="7659934" y="352786"/>
                  <a:pt x="7660740" y="342297"/>
                </a:cubicBezTo>
                <a:cubicBezTo>
                  <a:pt x="7661662" y="331349"/>
                  <a:pt x="7663391" y="319707"/>
                  <a:pt x="7645065" y="320631"/>
                </a:cubicBezTo>
                <a:cubicBezTo>
                  <a:pt x="7619249" y="321897"/>
                  <a:pt x="7593317" y="321897"/>
                  <a:pt x="7567501" y="320631"/>
                </a:cubicBezTo>
                <a:close/>
                <a:moveTo>
                  <a:pt x="1813677" y="320631"/>
                </a:moveTo>
                <a:cubicBezTo>
                  <a:pt x="1794777" y="320283"/>
                  <a:pt x="1787977" y="326509"/>
                  <a:pt x="1792472" y="345524"/>
                </a:cubicBezTo>
                <a:cubicBezTo>
                  <a:pt x="1787861" y="362811"/>
                  <a:pt x="1794777" y="369383"/>
                  <a:pt x="1813793" y="369035"/>
                </a:cubicBezTo>
                <a:cubicBezTo>
                  <a:pt x="1832119" y="368804"/>
                  <a:pt x="1839610" y="364656"/>
                  <a:pt x="1839956" y="344257"/>
                </a:cubicBezTo>
                <a:cubicBezTo>
                  <a:pt x="1840301" y="322704"/>
                  <a:pt x="1831195" y="320977"/>
                  <a:pt x="1813677" y="320631"/>
                </a:cubicBezTo>
                <a:close/>
                <a:moveTo>
                  <a:pt x="1749482" y="320631"/>
                </a:moveTo>
                <a:cubicBezTo>
                  <a:pt x="1732309" y="321205"/>
                  <a:pt x="1722397" y="322243"/>
                  <a:pt x="1722975" y="344027"/>
                </a:cubicBezTo>
                <a:cubicBezTo>
                  <a:pt x="1723551" y="363850"/>
                  <a:pt x="1729889" y="369150"/>
                  <a:pt x="1748789" y="369035"/>
                </a:cubicBezTo>
                <a:cubicBezTo>
                  <a:pt x="1767231" y="368920"/>
                  <a:pt x="1774723" y="363043"/>
                  <a:pt x="1770573" y="344717"/>
                </a:cubicBezTo>
                <a:cubicBezTo>
                  <a:pt x="1774723" y="327085"/>
                  <a:pt x="1768615" y="320168"/>
                  <a:pt x="1749482" y="320746"/>
                </a:cubicBezTo>
                <a:close/>
                <a:moveTo>
                  <a:pt x="8713802" y="320516"/>
                </a:moveTo>
                <a:cubicBezTo>
                  <a:pt x="8696629" y="320977"/>
                  <a:pt x="8687178" y="322473"/>
                  <a:pt x="8687640" y="343795"/>
                </a:cubicBezTo>
                <a:cubicBezTo>
                  <a:pt x="8687984" y="363850"/>
                  <a:pt x="8695477" y="368228"/>
                  <a:pt x="8713686" y="368690"/>
                </a:cubicBezTo>
                <a:cubicBezTo>
                  <a:pt x="8723368" y="368920"/>
                  <a:pt x="8729504" y="367076"/>
                  <a:pt x="8732804" y="362985"/>
                </a:cubicBezTo>
                <a:lnTo>
                  <a:pt x="8734886" y="343852"/>
                </a:lnTo>
                <a:lnTo>
                  <a:pt x="8734892" y="343910"/>
                </a:lnTo>
                <a:lnTo>
                  <a:pt x="8734892" y="343795"/>
                </a:lnTo>
                <a:lnTo>
                  <a:pt x="8734886" y="343852"/>
                </a:lnTo>
                <a:lnTo>
                  <a:pt x="8732992" y="325427"/>
                </a:lnTo>
                <a:cubicBezTo>
                  <a:pt x="8729534" y="321724"/>
                  <a:pt x="8723196" y="320284"/>
                  <a:pt x="8713802" y="320516"/>
                </a:cubicBezTo>
                <a:close/>
                <a:moveTo>
                  <a:pt x="341327" y="320516"/>
                </a:moveTo>
                <a:cubicBezTo>
                  <a:pt x="324154" y="320977"/>
                  <a:pt x="314703" y="322473"/>
                  <a:pt x="315165" y="343795"/>
                </a:cubicBezTo>
                <a:cubicBezTo>
                  <a:pt x="315509" y="363850"/>
                  <a:pt x="323002" y="368228"/>
                  <a:pt x="341211" y="368690"/>
                </a:cubicBezTo>
                <a:cubicBezTo>
                  <a:pt x="350893" y="368920"/>
                  <a:pt x="357029" y="367076"/>
                  <a:pt x="360329" y="362985"/>
                </a:cubicBezTo>
                <a:lnTo>
                  <a:pt x="362411" y="343852"/>
                </a:lnTo>
                <a:lnTo>
                  <a:pt x="362417" y="343910"/>
                </a:lnTo>
                <a:lnTo>
                  <a:pt x="362417" y="343795"/>
                </a:lnTo>
                <a:lnTo>
                  <a:pt x="362411" y="343852"/>
                </a:lnTo>
                <a:lnTo>
                  <a:pt x="360517" y="325427"/>
                </a:lnTo>
                <a:cubicBezTo>
                  <a:pt x="357059" y="321724"/>
                  <a:pt x="350721" y="320284"/>
                  <a:pt x="341327" y="320516"/>
                </a:cubicBezTo>
                <a:close/>
                <a:moveTo>
                  <a:pt x="11327498" y="320168"/>
                </a:moveTo>
                <a:cubicBezTo>
                  <a:pt x="11304218" y="316480"/>
                  <a:pt x="11297878" y="328120"/>
                  <a:pt x="11301220" y="348867"/>
                </a:cubicBezTo>
                <a:cubicBezTo>
                  <a:pt x="11302028" y="354744"/>
                  <a:pt x="11301798" y="360738"/>
                  <a:pt x="11302028" y="366617"/>
                </a:cubicBezTo>
                <a:cubicBezTo>
                  <a:pt x="11309864" y="366961"/>
                  <a:pt x="11317702" y="367076"/>
                  <a:pt x="11325424" y="367767"/>
                </a:cubicBezTo>
                <a:cubicBezTo>
                  <a:pt x="11341906" y="369267"/>
                  <a:pt x="11348820" y="362811"/>
                  <a:pt x="11348590" y="345524"/>
                </a:cubicBezTo>
                <a:cubicBezTo>
                  <a:pt x="11348474" y="329966"/>
                  <a:pt x="11348590" y="317171"/>
                  <a:pt x="11327498" y="320283"/>
                </a:cubicBezTo>
                <a:close/>
                <a:moveTo>
                  <a:pt x="4880619" y="320168"/>
                </a:moveTo>
                <a:cubicBezTo>
                  <a:pt x="4866791" y="319707"/>
                  <a:pt x="4866442" y="326624"/>
                  <a:pt x="4865406" y="337457"/>
                </a:cubicBezTo>
                <a:lnTo>
                  <a:pt x="4865290" y="337457"/>
                </a:lnTo>
                <a:cubicBezTo>
                  <a:pt x="4862986" y="360276"/>
                  <a:pt x="4869670" y="371570"/>
                  <a:pt x="4894565" y="367767"/>
                </a:cubicBezTo>
                <a:cubicBezTo>
                  <a:pt x="4903899" y="366385"/>
                  <a:pt x="4913581" y="367537"/>
                  <a:pt x="4923031" y="367537"/>
                </a:cubicBezTo>
                <a:cubicBezTo>
                  <a:pt x="4937783" y="367537"/>
                  <a:pt x="4952422" y="368228"/>
                  <a:pt x="4967059" y="367421"/>
                </a:cubicBezTo>
                <a:cubicBezTo>
                  <a:pt x="4989300" y="366156"/>
                  <a:pt x="4978236" y="348520"/>
                  <a:pt x="4980312" y="337803"/>
                </a:cubicBezTo>
                <a:cubicBezTo>
                  <a:pt x="4982386" y="327430"/>
                  <a:pt x="4980197" y="319707"/>
                  <a:pt x="4966020" y="320168"/>
                </a:cubicBezTo>
                <a:cubicBezTo>
                  <a:pt x="4937553" y="321090"/>
                  <a:pt x="4909088" y="321090"/>
                  <a:pt x="4880619" y="320168"/>
                </a:cubicBezTo>
                <a:close/>
                <a:moveTo>
                  <a:pt x="2955023" y="320168"/>
                </a:moveTo>
                <a:cubicBezTo>
                  <a:pt x="2931743" y="316480"/>
                  <a:pt x="2925403" y="328120"/>
                  <a:pt x="2928745" y="348867"/>
                </a:cubicBezTo>
                <a:cubicBezTo>
                  <a:pt x="2929553" y="354744"/>
                  <a:pt x="2929323" y="360738"/>
                  <a:pt x="2929553" y="366617"/>
                </a:cubicBezTo>
                <a:cubicBezTo>
                  <a:pt x="2937389" y="366961"/>
                  <a:pt x="2945227" y="367076"/>
                  <a:pt x="2952949" y="367767"/>
                </a:cubicBezTo>
                <a:cubicBezTo>
                  <a:pt x="2969431" y="369267"/>
                  <a:pt x="2976345" y="362811"/>
                  <a:pt x="2976115" y="345524"/>
                </a:cubicBezTo>
                <a:cubicBezTo>
                  <a:pt x="2975999" y="329966"/>
                  <a:pt x="2976115" y="317171"/>
                  <a:pt x="2955023" y="320283"/>
                </a:cubicBezTo>
                <a:close/>
                <a:moveTo>
                  <a:pt x="7299884" y="319823"/>
                </a:moveTo>
                <a:cubicBezTo>
                  <a:pt x="7281445" y="318211"/>
                  <a:pt x="7281214" y="329042"/>
                  <a:pt x="7281214" y="342527"/>
                </a:cubicBezTo>
                <a:cubicBezTo>
                  <a:pt x="7281214" y="356589"/>
                  <a:pt x="7280638" y="368690"/>
                  <a:pt x="7300576" y="367883"/>
                </a:cubicBezTo>
                <a:cubicBezTo>
                  <a:pt x="7323857" y="366961"/>
                  <a:pt x="7347370" y="366385"/>
                  <a:pt x="7370650" y="368113"/>
                </a:cubicBezTo>
                <a:cubicBezTo>
                  <a:pt x="7391510" y="369613"/>
                  <a:pt x="7397042" y="362005"/>
                  <a:pt x="7397734" y="341721"/>
                </a:cubicBezTo>
                <a:cubicBezTo>
                  <a:pt x="7398540" y="318093"/>
                  <a:pt x="7385402" y="319476"/>
                  <a:pt x="7369958" y="320055"/>
                </a:cubicBezTo>
                <a:cubicBezTo>
                  <a:pt x="7360393" y="320399"/>
                  <a:pt x="7350941" y="320055"/>
                  <a:pt x="7341376" y="320055"/>
                </a:cubicBezTo>
                <a:cubicBezTo>
                  <a:pt x="7327545" y="320055"/>
                  <a:pt x="7313599" y="320977"/>
                  <a:pt x="7299884" y="319823"/>
                </a:cubicBezTo>
                <a:close/>
                <a:moveTo>
                  <a:pt x="9917960" y="319476"/>
                </a:moveTo>
                <a:cubicBezTo>
                  <a:pt x="9901825" y="315327"/>
                  <a:pt x="9891913" y="318093"/>
                  <a:pt x="9892374" y="339992"/>
                </a:cubicBezTo>
                <a:cubicBezTo>
                  <a:pt x="9892835" y="359239"/>
                  <a:pt x="9896293" y="368343"/>
                  <a:pt x="9917960" y="366271"/>
                </a:cubicBezTo>
                <a:cubicBezTo>
                  <a:pt x="9933518" y="364773"/>
                  <a:pt x="9945736" y="366500"/>
                  <a:pt x="9945275" y="343795"/>
                </a:cubicBezTo>
                <a:cubicBezTo>
                  <a:pt x="9944929" y="323625"/>
                  <a:pt x="9939858" y="314522"/>
                  <a:pt x="9917960" y="319476"/>
                </a:cubicBezTo>
                <a:close/>
                <a:moveTo>
                  <a:pt x="1545485" y="319476"/>
                </a:moveTo>
                <a:cubicBezTo>
                  <a:pt x="1529350" y="315327"/>
                  <a:pt x="1519438" y="318093"/>
                  <a:pt x="1519899" y="339992"/>
                </a:cubicBezTo>
                <a:cubicBezTo>
                  <a:pt x="1520360" y="359239"/>
                  <a:pt x="1523818" y="368343"/>
                  <a:pt x="1545485" y="366271"/>
                </a:cubicBezTo>
                <a:cubicBezTo>
                  <a:pt x="1561043" y="364773"/>
                  <a:pt x="1573261" y="366500"/>
                  <a:pt x="1572800" y="343795"/>
                </a:cubicBezTo>
                <a:cubicBezTo>
                  <a:pt x="1572454" y="323625"/>
                  <a:pt x="1567383" y="314522"/>
                  <a:pt x="1545485" y="319476"/>
                </a:cubicBezTo>
                <a:close/>
                <a:moveTo>
                  <a:pt x="8589727" y="319148"/>
                </a:moveTo>
                <a:cubicBezTo>
                  <a:pt x="8585771" y="318080"/>
                  <a:pt x="8580570" y="318037"/>
                  <a:pt x="8573770" y="319248"/>
                </a:cubicBezTo>
                <a:cubicBezTo>
                  <a:pt x="8563743" y="320977"/>
                  <a:pt x="8553140" y="319476"/>
                  <a:pt x="8542768" y="319476"/>
                </a:cubicBezTo>
                <a:cubicBezTo>
                  <a:pt x="8528938" y="319476"/>
                  <a:pt x="8515106" y="320399"/>
                  <a:pt x="8501392" y="319248"/>
                </a:cubicBezTo>
                <a:cubicBezTo>
                  <a:pt x="8482259" y="317748"/>
                  <a:pt x="8485948" y="330888"/>
                  <a:pt x="8486408" y="341375"/>
                </a:cubicBezTo>
                <a:cubicBezTo>
                  <a:pt x="8486754" y="352209"/>
                  <a:pt x="8480761" y="367076"/>
                  <a:pt x="8501622" y="366617"/>
                </a:cubicBezTo>
                <a:lnTo>
                  <a:pt x="8501622" y="366730"/>
                </a:lnTo>
                <a:cubicBezTo>
                  <a:pt x="8529167" y="366038"/>
                  <a:pt x="8556828" y="366271"/>
                  <a:pt x="8584374" y="366730"/>
                </a:cubicBezTo>
                <a:cubicBezTo>
                  <a:pt x="8596474" y="366961"/>
                  <a:pt x="8600509" y="362466"/>
                  <a:pt x="8601316" y="350250"/>
                </a:cubicBezTo>
                <a:cubicBezTo>
                  <a:pt x="8602266" y="334777"/>
                  <a:pt x="8601597" y="322352"/>
                  <a:pt x="8589727" y="319148"/>
                </a:cubicBezTo>
                <a:close/>
                <a:moveTo>
                  <a:pt x="217252" y="319148"/>
                </a:moveTo>
                <a:cubicBezTo>
                  <a:pt x="213296" y="318080"/>
                  <a:pt x="208095" y="318037"/>
                  <a:pt x="201295" y="319248"/>
                </a:cubicBezTo>
                <a:cubicBezTo>
                  <a:pt x="191268" y="320977"/>
                  <a:pt x="180665" y="319476"/>
                  <a:pt x="170293" y="319476"/>
                </a:cubicBezTo>
                <a:cubicBezTo>
                  <a:pt x="156463" y="319476"/>
                  <a:pt x="142631" y="320399"/>
                  <a:pt x="128917" y="319248"/>
                </a:cubicBezTo>
                <a:cubicBezTo>
                  <a:pt x="109784" y="317748"/>
                  <a:pt x="113473" y="330888"/>
                  <a:pt x="113933" y="341375"/>
                </a:cubicBezTo>
                <a:cubicBezTo>
                  <a:pt x="114279" y="352209"/>
                  <a:pt x="108286" y="367076"/>
                  <a:pt x="129147" y="366617"/>
                </a:cubicBezTo>
                <a:lnTo>
                  <a:pt x="129147" y="366730"/>
                </a:lnTo>
                <a:cubicBezTo>
                  <a:pt x="156692" y="366038"/>
                  <a:pt x="184353" y="366271"/>
                  <a:pt x="211899" y="366730"/>
                </a:cubicBezTo>
                <a:cubicBezTo>
                  <a:pt x="223999" y="366961"/>
                  <a:pt x="228034" y="362466"/>
                  <a:pt x="228841" y="350250"/>
                </a:cubicBezTo>
                <a:cubicBezTo>
                  <a:pt x="229791" y="334777"/>
                  <a:pt x="229122" y="322352"/>
                  <a:pt x="217252" y="319148"/>
                </a:cubicBezTo>
                <a:close/>
                <a:moveTo>
                  <a:pt x="7422053" y="319133"/>
                </a:moveTo>
                <a:cubicBezTo>
                  <a:pt x="7421245" y="319133"/>
                  <a:pt x="7420323" y="319361"/>
                  <a:pt x="7419517" y="319476"/>
                </a:cubicBezTo>
                <a:lnTo>
                  <a:pt x="7419402" y="319476"/>
                </a:lnTo>
                <a:cubicBezTo>
                  <a:pt x="7397619" y="323512"/>
                  <a:pt x="7413523" y="340338"/>
                  <a:pt x="7409375" y="350481"/>
                </a:cubicBezTo>
                <a:cubicBezTo>
                  <a:pt x="7407300" y="355551"/>
                  <a:pt x="7408338" y="364656"/>
                  <a:pt x="7416175" y="364656"/>
                </a:cubicBezTo>
                <a:cubicBezTo>
                  <a:pt x="7430812" y="364773"/>
                  <a:pt x="7446371" y="372147"/>
                  <a:pt x="7459855" y="360276"/>
                </a:cubicBezTo>
                <a:cubicBezTo>
                  <a:pt x="7462160" y="331772"/>
                  <a:pt x="7449563" y="318056"/>
                  <a:pt x="7422053" y="319133"/>
                </a:cubicBezTo>
                <a:close/>
                <a:moveTo>
                  <a:pt x="6090078" y="319133"/>
                </a:moveTo>
                <a:cubicBezTo>
                  <a:pt x="6072561" y="317518"/>
                  <a:pt x="6070024" y="326737"/>
                  <a:pt x="6070716" y="340915"/>
                </a:cubicBezTo>
                <a:cubicBezTo>
                  <a:pt x="6071293" y="354168"/>
                  <a:pt x="6068989" y="367421"/>
                  <a:pt x="6089503" y="366730"/>
                </a:cubicBezTo>
                <a:lnTo>
                  <a:pt x="6089503" y="366617"/>
                </a:lnTo>
                <a:cubicBezTo>
                  <a:pt x="6115319" y="365693"/>
                  <a:pt x="6141250" y="365808"/>
                  <a:pt x="6167066" y="366617"/>
                </a:cubicBezTo>
                <a:cubicBezTo>
                  <a:pt x="6181935" y="367076"/>
                  <a:pt x="6185855" y="360506"/>
                  <a:pt x="6186774" y="346677"/>
                </a:cubicBezTo>
                <a:cubicBezTo>
                  <a:pt x="6188159" y="326163"/>
                  <a:pt x="6182167" y="316020"/>
                  <a:pt x="6159806" y="319133"/>
                </a:cubicBezTo>
                <a:cubicBezTo>
                  <a:pt x="6149667" y="320516"/>
                  <a:pt x="6139179" y="319361"/>
                  <a:pt x="6128803" y="319361"/>
                </a:cubicBezTo>
                <a:cubicBezTo>
                  <a:pt x="6115895" y="319361"/>
                  <a:pt x="6102873" y="320283"/>
                  <a:pt x="6090078" y="319133"/>
                </a:cubicBezTo>
                <a:close/>
                <a:moveTo>
                  <a:pt x="8642346" y="319016"/>
                </a:moveTo>
                <a:cubicBezTo>
                  <a:pt x="8624942" y="315213"/>
                  <a:pt x="8617566" y="320516"/>
                  <a:pt x="8618142" y="339992"/>
                </a:cubicBezTo>
                <a:cubicBezTo>
                  <a:pt x="8618603" y="357510"/>
                  <a:pt x="8620216" y="366961"/>
                  <a:pt x="8641654" y="366500"/>
                </a:cubicBezTo>
                <a:lnTo>
                  <a:pt x="8641768" y="366385"/>
                </a:lnTo>
                <a:cubicBezTo>
                  <a:pt x="8661247" y="365923"/>
                  <a:pt x="8666780" y="359816"/>
                  <a:pt x="8666780" y="340683"/>
                </a:cubicBezTo>
                <a:cubicBezTo>
                  <a:pt x="8666663" y="321897"/>
                  <a:pt x="8660325" y="315213"/>
                  <a:pt x="8642346" y="319016"/>
                </a:cubicBezTo>
                <a:close/>
                <a:moveTo>
                  <a:pt x="5023072" y="319016"/>
                </a:moveTo>
                <a:cubicBezTo>
                  <a:pt x="5006013" y="315559"/>
                  <a:pt x="4997601" y="319938"/>
                  <a:pt x="4998407" y="339878"/>
                </a:cubicBezTo>
                <a:cubicBezTo>
                  <a:pt x="4999100" y="357165"/>
                  <a:pt x="5000365" y="367654"/>
                  <a:pt x="5022150" y="366271"/>
                </a:cubicBezTo>
                <a:cubicBezTo>
                  <a:pt x="5038630" y="365234"/>
                  <a:pt x="5047850" y="363273"/>
                  <a:pt x="5047391" y="343450"/>
                </a:cubicBezTo>
                <a:cubicBezTo>
                  <a:pt x="5046928" y="325471"/>
                  <a:pt x="5044279" y="314060"/>
                  <a:pt x="5023072" y="319016"/>
                </a:cubicBezTo>
                <a:close/>
                <a:moveTo>
                  <a:pt x="269871" y="319016"/>
                </a:moveTo>
                <a:cubicBezTo>
                  <a:pt x="252467" y="315213"/>
                  <a:pt x="245091" y="320516"/>
                  <a:pt x="245667" y="339992"/>
                </a:cubicBezTo>
                <a:cubicBezTo>
                  <a:pt x="246128" y="357510"/>
                  <a:pt x="247741" y="366961"/>
                  <a:pt x="269179" y="366500"/>
                </a:cubicBezTo>
                <a:lnTo>
                  <a:pt x="269293" y="366385"/>
                </a:lnTo>
                <a:cubicBezTo>
                  <a:pt x="288772" y="365923"/>
                  <a:pt x="294305" y="359816"/>
                  <a:pt x="294305" y="340683"/>
                </a:cubicBezTo>
                <a:cubicBezTo>
                  <a:pt x="294188" y="321897"/>
                  <a:pt x="287850" y="315213"/>
                  <a:pt x="269871" y="319016"/>
                </a:cubicBezTo>
                <a:close/>
                <a:moveTo>
                  <a:pt x="6230918" y="318900"/>
                </a:moveTo>
                <a:cubicBezTo>
                  <a:pt x="6211210" y="318093"/>
                  <a:pt x="6205563" y="324432"/>
                  <a:pt x="6205791" y="343795"/>
                </a:cubicBezTo>
                <a:cubicBezTo>
                  <a:pt x="6206023" y="362696"/>
                  <a:pt x="6213284" y="366730"/>
                  <a:pt x="6230572" y="367307"/>
                </a:cubicBezTo>
                <a:cubicBezTo>
                  <a:pt x="6250972" y="368113"/>
                  <a:pt x="6257424" y="360506"/>
                  <a:pt x="6253392" y="341490"/>
                </a:cubicBezTo>
                <a:cubicBezTo>
                  <a:pt x="6258693" y="321320"/>
                  <a:pt x="6247628" y="319707"/>
                  <a:pt x="6230918" y="319016"/>
                </a:cubicBezTo>
                <a:close/>
                <a:moveTo>
                  <a:pt x="9852727" y="318785"/>
                </a:moveTo>
                <a:cubicBezTo>
                  <a:pt x="9834516" y="316020"/>
                  <a:pt x="9822878" y="318211"/>
                  <a:pt x="9823798" y="341837"/>
                </a:cubicBezTo>
                <a:cubicBezTo>
                  <a:pt x="9824606" y="361083"/>
                  <a:pt x="9830368" y="367998"/>
                  <a:pt x="9849500" y="366730"/>
                </a:cubicBezTo>
                <a:lnTo>
                  <a:pt x="9849500" y="366846"/>
                </a:lnTo>
                <a:cubicBezTo>
                  <a:pt x="9865635" y="365808"/>
                  <a:pt x="9879696" y="368113"/>
                  <a:pt x="9879350" y="343334"/>
                </a:cubicBezTo>
                <a:cubicBezTo>
                  <a:pt x="9879004" y="322129"/>
                  <a:pt x="9872666" y="314522"/>
                  <a:pt x="9852727" y="318785"/>
                </a:cubicBezTo>
                <a:close/>
                <a:moveTo>
                  <a:pt x="1480252" y="318785"/>
                </a:moveTo>
                <a:cubicBezTo>
                  <a:pt x="1462041" y="316020"/>
                  <a:pt x="1450403" y="318211"/>
                  <a:pt x="1451323" y="341837"/>
                </a:cubicBezTo>
                <a:cubicBezTo>
                  <a:pt x="1452131" y="361083"/>
                  <a:pt x="1457893" y="367998"/>
                  <a:pt x="1477025" y="366730"/>
                </a:cubicBezTo>
                <a:lnTo>
                  <a:pt x="1477025" y="366846"/>
                </a:lnTo>
                <a:cubicBezTo>
                  <a:pt x="1493160" y="365808"/>
                  <a:pt x="1507221" y="368113"/>
                  <a:pt x="1506875" y="343334"/>
                </a:cubicBezTo>
                <a:cubicBezTo>
                  <a:pt x="1506529" y="322129"/>
                  <a:pt x="1500191" y="314522"/>
                  <a:pt x="1480252" y="318785"/>
                </a:cubicBezTo>
                <a:close/>
                <a:moveTo>
                  <a:pt x="10245162" y="318672"/>
                </a:moveTo>
                <a:cubicBezTo>
                  <a:pt x="10226491" y="316480"/>
                  <a:pt x="10225799" y="326970"/>
                  <a:pt x="10226721" y="340453"/>
                </a:cubicBezTo>
                <a:cubicBezTo>
                  <a:pt x="10227644" y="352786"/>
                  <a:pt x="10222688" y="367307"/>
                  <a:pt x="10244700" y="366156"/>
                </a:cubicBezTo>
                <a:cubicBezTo>
                  <a:pt x="10269711" y="364773"/>
                  <a:pt x="10294836" y="365234"/>
                  <a:pt x="10319961" y="366156"/>
                </a:cubicBezTo>
                <a:lnTo>
                  <a:pt x="10320076" y="366385"/>
                </a:lnTo>
                <a:cubicBezTo>
                  <a:pt x="10338516" y="367076"/>
                  <a:pt x="10348198" y="363734"/>
                  <a:pt x="10347852" y="341030"/>
                </a:cubicBezTo>
                <a:cubicBezTo>
                  <a:pt x="10347506" y="318555"/>
                  <a:pt x="10336672" y="317864"/>
                  <a:pt x="10320422" y="318900"/>
                </a:cubicBezTo>
                <a:cubicBezTo>
                  <a:pt x="10309242" y="319592"/>
                  <a:pt x="10297948" y="319016"/>
                  <a:pt x="10286654" y="319016"/>
                </a:cubicBezTo>
                <a:cubicBezTo>
                  <a:pt x="10272822" y="319016"/>
                  <a:pt x="10258876" y="320283"/>
                  <a:pt x="10245162" y="318672"/>
                </a:cubicBezTo>
                <a:close/>
                <a:moveTo>
                  <a:pt x="9213421" y="318672"/>
                </a:moveTo>
                <a:cubicBezTo>
                  <a:pt x="9176310" y="318672"/>
                  <a:pt x="9157605" y="337073"/>
                  <a:pt x="9157294" y="373877"/>
                </a:cubicBezTo>
                <a:cubicBezTo>
                  <a:pt x="9157294" y="386785"/>
                  <a:pt x="9157985" y="399924"/>
                  <a:pt x="9157063" y="412831"/>
                </a:cubicBezTo>
                <a:lnTo>
                  <a:pt x="9157179" y="412831"/>
                </a:lnTo>
                <a:cubicBezTo>
                  <a:pt x="9156141" y="428507"/>
                  <a:pt x="9162134" y="433002"/>
                  <a:pt x="9177924" y="434039"/>
                </a:cubicBezTo>
                <a:cubicBezTo>
                  <a:pt x="9199707" y="435537"/>
                  <a:pt x="9208235" y="429198"/>
                  <a:pt x="9204893" y="407185"/>
                </a:cubicBezTo>
                <a:cubicBezTo>
                  <a:pt x="9203625" y="397849"/>
                  <a:pt x="9204663" y="388168"/>
                  <a:pt x="9204893" y="378603"/>
                </a:cubicBezTo>
                <a:cubicBezTo>
                  <a:pt x="9205008" y="373530"/>
                  <a:pt x="9204663" y="367193"/>
                  <a:pt x="9211808" y="366961"/>
                </a:cubicBezTo>
                <a:cubicBezTo>
                  <a:pt x="9218377" y="366730"/>
                  <a:pt x="9223680" y="370305"/>
                  <a:pt x="9224024" y="377680"/>
                </a:cubicBezTo>
                <a:cubicBezTo>
                  <a:pt x="9224370" y="388052"/>
                  <a:pt x="9225524" y="398655"/>
                  <a:pt x="9224024" y="408798"/>
                </a:cubicBezTo>
                <a:cubicBezTo>
                  <a:pt x="9220682" y="430580"/>
                  <a:pt x="9231056" y="433924"/>
                  <a:pt x="9250187" y="434039"/>
                </a:cubicBezTo>
                <a:cubicBezTo>
                  <a:pt x="9269434" y="434269"/>
                  <a:pt x="9274506" y="427239"/>
                  <a:pt x="9272776" y="409835"/>
                </a:cubicBezTo>
                <a:cubicBezTo>
                  <a:pt x="9271740" y="399463"/>
                  <a:pt x="9272546" y="388974"/>
                  <a:pt x="9272546" y="378603"/>
                </a:cubicBezTo>
                <a:cubicBezTo>
                  <a:pt x="9272546" y="338647"/>
                  <a:pt x="9252838" y="318672"/>
                  <a:pt x="9213421" y="318672"/>
                </a:cubicBezTo>
                <a:close/>
                <a:moveTo>
                  <a:pt x="1872687" y="318672"/>
                </a:moveTo>
                <a:cubicBezTo>
                  <a:pt x="1854016" y="316480"/>
                  <a:pt x="1853324" y="326970"/>
                  <a:pt x="1854246" y="340453"/>
                </a:cubicBezTo>
                <a:cubicBezTo>
                  <a:pt x="1855169" y="352786"/>
                  <a:pt x="1850213" y="367307"/>
                  <a:pt x="1872225" y="366156"/>
                </a:cubicBezTo>
                <a:cubicBezTo>
                  <a:pt x="1897236" y="364773"/>
                  <a:pt x="1922361" y="365234"/>
                  <a:pt x="1947486" y="366156"/>
                </a:cubicBezTo>
                <a:lnTo>
                  <a:pt x="1947601" y="366385"/>
                </a:lnTo>
                <a:cubicBezTo>
                  <a:pt x="1966041" y="367076"/>
                  <a:pt x="1975723" y="363734"/>
                  <a:pt x="1975377" y="341030"/>
                </a:cubicBezTo>
                <a:cubicBezTo>
                  <a:pt x="1975031" y="318555"/>
                  <a:pt x="1964197" y="317864"/>
                  <a:pt x="1947947" y="318900"/>
                </a:cubicBezTo>
                <a:cubicBezTo>
                  <a:pt x="1936767" y="319592"/>
                  <a:pt x="1925473" y="319016"/>
                  <a:pt x="1914179" y="319016"/>
                </a:cubicBezTo>
                <a:cubicBezTo>
                  <a:pt x="1900347" y="319016"/>
                  <a:pt x="1886401" y="320283"/>
                  <a:pt x="1872687" y="318672"/>
                </a:cubicBezTo>
                <a:close/>
                <a:moveTo>
                  <a:pt x="840946" y="318672"/>
                </a:moveTo>
                <a:cubicBezTo>
                  <a:pt x="803835" y="318672"/>
                  <a:pt x="785130" y="337073"/>
                  <a:pt x="784819" y="373877"/>
                </a:cubicBezTo>
                <a:cubicBezTo>
                  <a:pt x="784819" y="386785"/>
                  <a:pt x="785510" y="399924"/>
                  <a:pt x="784588" y="412831"/>
                </a:cubicBezTo>
                <a:lnTo>
                  <a:pt x="784704" y="412831"/>
                </a:lnTo>
                <a:cubicBezTo>
                  <a:pt x="783666" y="428507"/>
                  <a:pt x="789659" y="433002"/>
                  <a:pt x="805449" y="434039"/>
                </a:cubicBezTo>
                <a:cubicBezTo>
                  <a:pt x="827232" y="435537"/>
                  <a:pt x="835760" y="429198"/>
                  <a:pt x="832418" y="407185"/>
                </a:cubicBezTo>
                <a:cubicBezTo>
                  <a:pt x="831150" y="397849"/>
                  <a:pt x="832188" y="388168"/>
                  <a:pt x="832418" y="378603"/>
                </a:cubicBezTo>
                <a:cubicBezTo>
                  <a:pt x="832533" y="373530"/>
                  <a:pt x="832188" y="367193"/>
                  <a:pt x="839333" y="366961"/>
                </a:cubicBezTo>
                <a:cubicBezTo>
                  <a:pt x="845902" y="366730"/>
                  <a:pt x="851205" y="370305"/>
                  <a:pt x="851549" y="377680"/>
                </a:cubicBezTo>
                <a:cubicBezTo>
                  <a:pt x="851895" y="388052"/>
                  <a:pt x="853049" y="398655"/>
                  <a:pt x="851549" y="408798"/>
                </a:cubicBezTo>
                <a:cubicBezTo>
                  <a:pt x="848207" y="430580"/>
                  <a:pt x="858581" y="433924"/>
                  <a:pt x="877712" y="434039"/>
                </a:cubicBezTo>
                <a:cubicBezTo>
                  <a:pt x="896959" y="434269"/>
                  <a:pt x="902031" y="427239"/>
                  <a:pt x="900301" y="409835"/>
                </a:cubicBezTo>
                <a:cubicBezTo>
                  <a:pt x="899265" y="399463"/>
                  <a:pt x="900071" y="388974"/>
                  <a:pt x="900071" y="378603"/>
                </a:cubicBezTo>
                <a:cubicBezTo>
                  <a:pt x="900071" y="338647"/>
                  <a:pt x="880363" y="318672"/>
                  <a:pt x="840946" y="318672"/>
                </a:cubicBezTo>
                <a:close/>
                <a:moveTo>
                  <a:pt x="11057807" y="318555"/>
                </a:moveTo>
                <a:cubicBezTo>
                  <a:pt x="11040174" y="315098"/>
                  <a:pt x="11032566" y="320399"/>
                  <a:pt x="11032912" y="339992"/>
                </a:cubicBezTo>
                <a:lnTo>
                  <a:pt x="11032912" y="340107"/>
                </a:lnTo>
                <a:cubicBezTo>
                  <a:pt x="11033258" y="358663"/>
                  <a:pt x="11037522" y="365578"/>
                  <a:pt x="11057692" y="366038"/>
                </a:cubicBezTo>
                <a:cubicBezTo>
                  <a:pt x="11079244" y="366500"/>
                  <a:pt x="11080972" y="357510"/>
                  <a:pt x="11081434" y="339878"/>
                </a:cubicBezTo>
                <a:cubicBezTo>
                  <a:pt x="11081896" y="320977"/>
                  <a:pt x="11075672" y="314291"/>
                  <a:pt x="11057807" y="318555"/>
                </a:cubicBezTo>
                <a:close/>
                <a:moveTo>
                  <a:pt x="10381852" y="318555"/>
                </a:moveTo>
                <a:cubicBezTo>
                  <a:pt x="10364678" y="317518"/>
                  <a:pt x="10361452" y="324432"/>
                  <a:pt x="10362143" y="339532"/>
                </a:cubicBezTo>
                <a:cubicBezTo>
                  <a:pt x="10363295" y="362005"/>
                  <a:pt x="10364102" y="384825"/>
                  <a:pt x="10362028" y="407185"/>
                </a:cubicBezTo>
                <a:lnTo>
                  <a:pt x="10361913" y="407185"/>
                </a:lnTo>
                <a:cubicBezTo>
                  <a:pt x="10359953" y="429198"/>
                  <a:pt x="10367214" y="434846"/>
                  <a:pt x="10388882" y="434384"/>
                </a:cubicBezTo>
                <a:cubicBezTo>
                  <a:pt x="10408936" y="433924"/>
                  <a:pt x="10417696" y="429543"/>
                  <a:pt x="10414467" y="408452"/>
                </a:cubicBezTo>
                <a:cubicBezTo>
                  <a:pt x="10413085" y="399117"/>
                  <a:pt x="10414237" y="389435"/>
                  <a:pt x="10414467" y="379868"/>
                </a:cubicBezTo>
                <a:cubicBezTo>
                  <a:pt x="10414583" y="374799"/>
                  <a:pt x="10414122" y="368228"/>
                  <a:pt x="10421498" y="368576"/>
                </a:cubicBezTo>
                <a:cubicBezTo>
                  <a:pt x="10427492" y="368920"/>
                  <a:pt x="10429682" y="374453"/>
                  <a:pt x="10429796" y="379985"/>
                </a:cubicBezTo>
                <a:cubicBezTo>
                  <a:pt x="10430028" y="391164"/>
                  <a:pt x="10430488" y="402458"/>
                  <a:pt x="10429912" y="413755"/>
                </a:cubicBezTo>
                <a:cubicBezTo>
                  <a:pt x="10429220" y="427585"/>
                  <a:pt x="10433138" y="433463"/>
                  <a:pt x="10448698" y="434153"/>
                </a:cubicBezTo>
                <a:cubicBezTo>
                  <a:pt x="10469904" y="435190"/>
                  <a:pt x="10482006" y="431503"/>
                  <a:pt x="10477512" y="406607"/>
                </a:cubicBezTo>
                <a:cubicBezTo>
                  <a:pt x="10475666" y="396465"/>
                  <a:pt x="10477166" y="385748"/>
                  <a:pt x="10477166" y="375375"/>
                </a:cubicBezTo>
                <a:cubicBezTo>
                  <a:pt x="10477166" y="363273"/>
                  <a:pt x="10476128" y="350941"/>
                  <a:pt x="10477396" y="338955"/>
                </a:cubicBezTo>
                <a:cubicBezTo>
                  <a:pt x="10479124" y="322936"/>
                  <a:pt x="10473708" y="317633"/>
                  <a:pt x="10457342" y="318555"/>
                </a:cubicBezTo>
                <a:cubicBezTo>
                  <a:pt x="10432216" y="319938"/>
                  <a:pt x="10406977" y="320055"/>
                  <a:pt x="10381852" y="318555"/>
                </a:cubicBezTo>
                <a:close/>
                <a:moveTo>
                  <a:pt x="9976970" y="318555"/>
                </a:moveTo>
                <a:cubicBezTo>
                  <a:pt x="9964752" y="318324"/>
                  <a:pt x="9960834" y="323051"/>
                  <a:pt x="9959911" y="335151"/>
                </a:cubicBezTo>
                <a:lnTo>
                  <a:pt x="9959911" y="335267"/>
                </a:lnTo>
                <a:cubicBezTo>
                  <a:pt x="9958298" y="357626"/>
                  <a:pt x="9964062" y="370305"/>
                  <a:pt x="9989647" y="366385"/>
                </a:cubicBezTo>
                <a:cubicBezTo>
                  <a:pt x="9998867" y="365001"/>
                  <a:pt x="10008548" y="366271"/>
                  <a:pt x="10018114" y="366271"/>
                </a:cubicBezTo>
                <a:cubicBezTo>
                  <a:pt x="10031945" y="366271"/>
                  <a:pt x="10045775" y="366038"/>
                  <a:pt x="10059606" y="366271"/>
                </a:cubicBezTo>
                <a:cubicBezTo>
                  <a:pt x="10078737" y="366617"/>
                  <a:pt x="10075970" y="352901"/>
                  <a:pt x="10075970" y="340915"/>
                </a:cubicBezTo>
                <a:cubicBezTo>
                  <a:pt x="10075970" y="329620"/>
                  <a:pt x="10078046" y="317979"/>
                  <a:pt x="10059952" y="318555"/>
                </a:cubicBezTo>
                <a:cubicBezTo>
                  <a:pt x="10032406" y="319361"/>
                  <a:pt x="10004630" y="319016"/>
                  <a:pt x="9976970" y="318555"/>
                </a:cubicBezTo>
                <a:close/>
                <a:moveTo>
                  <a:pt x="2685332" y="318555"/>
                </a:moveTo>
                <a:cubicBezTo>
                  <a:pt x="2667699" y="315098"/>
                  <a:pt x="2660091" y="320399"/>
                  <a:pt x="2660437" y="339992"/>
                </a:cubicBezTo>
                <a:lnTo>
                  <a:pt x="2660437" y="340107"/>
                </a:lnTo>
                <a:cubicBezTo>
                  <a:pt x="2660783" y="358663"/>
                  <a:pt x="2665047" y="365578"/>
                  <a:pt x="2685217" y="366038"/>
                </a:cubicBezTo>
                <a:cubicBezTo>
                  <a:pt x="2706769" y="366500"/>
                  <a:pt x="2708497" y="357510"/>
                  <a:pt x="2708959" y="339878"/>
                </a:cubicBezTo>
                <a:cubicBezTo>
                  <a:pt x="2709421" y="320977"/>
                  <a:pt x="2703197" y="314291"/>
                  <a:pt x="2685332" y="318555"/>
                </a:cubicBezTo>
                <a:close/>
                <a:moveTo>
                  <a:pt x="2009377" y="318555"/>
                </a:moveTo>
                <a:cubicBezTo>
                  <a:pt x="1992203" y="317518"/>
                  <a:pt x="1988977" y="324432"/>
                  <a:pt x="1989668" y="339532"/>
                </a:cubicBezTo>
                <a:cubicBezTo>
                  <a:pt x="1990820" y="362005"/>
                  <a:pt x="1991627" y="384825"/>
                  <a:pt x="1989553" y="407185"/>
                </a:cubicBezTo>
                <a:lnTo>
                  <a:pt x="1989438" y="407185"/>
                </a:lnTo>
                <a:cubicBezTo>
                  <a:pt x="1987478" y="429198"/>
                  <a:pt x="1994739" y="434846"/>
                  <a:pt x="2016407" y="434384"/>
                </a:cubicBezTo>
                <a:cubicBezTo>
                  <a:pt x="2036461" y="433924"/>
                  <a:pt x="2045221" y="429543"/>
                  <a:pt x="2041992" y="408452"/>
                </a:cubicBezTo>
                <a:cubicBezTo>
                  <a:pt x="2040610" y="399117"/>
                  <a:pt x="2041762" y="389435"/>
                  <a:pt x="2041992" y="379868"/>
                </a:cubicBezTo>
                <a:cubicBezTo>
                  <a:pt x="2042108" y="374799"/>
                  <a:pt x="2041647" y="368228"/>
                  <a:pt x="2049023" y="368576"/>
                </a:cubicBezTo>
                <a:cubicBezTo>
                  <a:pt x="2055017" y="368920"/>
                  <a:pt x="2057207" y="374453"/>
                  <a:pt x="2057321" y="379985"/>
                </a:cubicBezTo>
                <a:cubicBezTo>
                  <a:pt x="2057553" y="391164"/>
                  <a:pt x="2058013" y="402458"/>
                  <a:pt x="2057437" y="413755"/>
                </a:cubicBezTo>
                <a:cubicBezTo>
                  <a:pt x="2056745" y="427585"/>
                  <a:pt x="2060663" y="433463"/>
                  <a:pt x="2076223" y="434153"/>
                </a:cubicBezTo>
                <a:cubicBezTo>
                  <a:pt x="2097429" y="435190"/>
                  <a:pt x="2109531" y="431503"/>
                  <a:pt x="2105037" y="406607"/>
                </a:cubicBezTo>
                <a:cubicBezTo>
                  <a:pt x="2103191" y="396465"/>
                  <a:pt x="2104691" y="385748"/>
                  <a:pt x="2104691" y="375375"/>
                </a:cubicBezTo>
                <a:cubicBezTo>
                  <a:pt x="2104691" y="363273"/>
                  <a:pt x="2103653" y="350941"/>
                  <a:pt x="2104921" y="338955"/>
                </a:cubicBezTo>
                <a:cubicBezTo>
                  <a:pt x="2106649" y="322936"/>
                  <a:pt x="2101233" y="317633"/>
                  <a:pt x="2084867" y="318555"/>
                </a:cubicBezTo>
                <a:cubicBezTo>
                  <a:pt x="2059741" y="319938"/>
                  <a:pt x="2034502" y="320055"/>
                  <a:pt x="2009377" y="318555"/>
                </a:cubicBezTo>
                <a:close/>
                <a:moveTo>
                  <a:pt x="1604495" y="318555"/>
                </a:moveTo>
                <a:cubicBezTo>
                  <a:pt x="1592277" y="318324"/>
                  <a:pt x="1588359" y="323051"/>
                  <a:pt x="1587436" y="335151"/>
                </a:cubicBezTo>
                <a:lnTo>
                  <a:pt x="1587436" y="335267"/>
                </a:lnTo>
                <a:cubicBezTo>
                  <a:pt x="1585823" y="357626"/>
                  <a:pt x="1591587" y="370305"/>
                  <a:pt x="1617172" y="366385"/>
                </a:cubicBezTo>
                <a:cubicBezTo>
                  <a:pt x="1626392" y="365001"/>
                  <a:pt x="1636073" y="366271"/>
                  <a:pt x="1645639" y="366271"/>
                </a:cubicBezTo>
                <a:cubicBezTo>
                  <a:pt x="1659470" y="366271"/>
                  <a:pt x="1673300" y="366038"/>
                  <a:pt x="1687131" y="366271"/>
                </a:cubicBezTo>
                <a:cubicBezTo>
                  <a:pt x="1706262" y="366617"/>
                  <a:pt x="1703495" y="352901"/>
                  <a:pt x="1703495" y="340915"/>
                </a:cubicBezTo>
                <a:cubicBezTo>
                  <a:pt x="1703495" y="329620"/>
                  <a:pt x="1705571" y="317979"/>
                  <a:pt x="1687477" y="318555"/>
                </a:cubicBezTo>
                <a:cubicBezTo>
                  <a:pt x="1659931" y="319361"/>
                  <a:pt x="1632155" y="319016"/>
                  <a:pt x="1604495" y="318555"/>
                </a:cubicBezTo>
                <a:close/>
                <a:moveTo>
                  <a:pt x="11590966" y="318439"/>
                </a:moveTo>
                <a:lnTo>
                  <a:pt x="11590734" y="318555"/>
                </a:lnTo>
                <a:cubicBezTo>
                  <a:pt x="11573332" y="316711"/>
                  <a:pt x="11565494" y="322014"/>
                  <a:pt x="11566647" y="341030"/>
                </a:cubicBezTo>
                <a:cubicBezTo>
                  <a:pt x="11568145" y="366038"/>
                  <a:pt x="11568030" y="391280"/>
                  <a:pt x="11566992" y="416406"/>
                </a:cubicBezTo>
                <a:cubicBezTo>
                  <a:pt x="11566071" y="438995"/>
                  <a:pt x="11581746" y="433117"/>
                  <a:pt x="11593500" y="433347"/>
                </a:cubicBezTo>
                <a:cubicBezTo>
                  <a:pt x="11605718" y="433577"/>
                  <a:pt x="11621276" y="438072"/>
                  <a:pt x="11619547" y="415945"/>
                </a:cubicBezTo>
                <a:cubicBezTo>
                  <a:pt x="11618626" y="403036"/>
                  <a:pt x="11619547" y="390012"/>
                  <a:pt x="11620010" y="376988"/>
                </a:cubicBezTo>
                <a:cubicBezTo>
                  <a:pt x="11620240" y="371455"/>
                  <a:pt x="11622544" y="366500"/>
                  <a:pt x="11629230" y="367193"/>
                </a:cubicBezTo>
                <a:cubicBezTo>
                  <a:pt x="11634992" y="367654"/>
                  <a:pt x="11634876" y="373070"/>
                  <a:pt x="11634876" y="377102"/>
                </a:cubicBezTo>
                <a:cubicBezTo>
                  <a:pt x="11635222" y="390934"/>
                  <a:pt x="11635108" y="404880"/>
                  <a:pt x="11635222" y="418711"/>
                </a:cubicBezTo>
                <a:cubicBezTo>
                  <a:pt x="11635222" y="425508"/>
                  <a:pt x="11633954" y="431619"/>
                  <a:pt x="11644443" y="433808"/>
                </a:cubicBezTo>
                <a:cubicBezTo>
                  <a:pt x="11677750" y="440723"/>
                  <a:pt x="11687317" y="433693"/>
                  <a:pt x="11687317" y="400038"/>
                </a:cubicBezTo>
                <a:cubicBezTo>
                  <a:pt x="11687317" y="393009"/>
                  <a:pt x="11687317" y="386094"/>
                  <a:pt x="11687317" y="379179"/>
                </a:cubicBezTo>
                <a:cubicBezTo>
                  <a:pt x="11687317" y="338840"/>
                  <a:pt x="11667344" y="318672"/>
                  <a:pt x="11627386" y="318672"/>
                </a:cubicBezTo>
                <a:cubicBezTo>
                  <a:pt x="11615168" y="318672"/>
                  <a:pt x="11602951" y="319592"/>
                  <a:pt x="11590966" y="318439"/>
                </a:cubicBezTo>
                <a:close/>
                <a:moveTo>
                  <a:pt x="11186429" y="318439"/>
                </a:moveTo>
                <a:cubicBezTo>
                  <a:pt x="11172138" y="317979"/>
                  <a:pt x="11167874" y="322588"/>
                  <a:pt x="11166606" y="337341"/>
                </a:cubicBezTo>
                <a:lnTo>
                  <a:pt x="11166720" y="337341"/>
                </a:lnTo>
                <a:cubicBezTo>
                  <a:pt x="11164762" y="360276"/>
                  <a:pt x="11171792" y="369383"/>
                  <a:pt x="11195073" y="365923"/>
                </a:cubicBezTo>
                <a:cubicBezTo>
                  <a:pt x="11205216" y="364541"/>
                  <a:pt x="11215704" y="365693"/>
                  <a:pt x="11226076" y="365693"/>
                </a:cubicBezTo>
                <a:cubicBezTo>
                  <a:pt x="11240713" y="365693"/>
                  <a:pt x="11255466" y="365463"/>
                  <a:pt x="11270103" y="365693"/>
                </a:cubicBezTo>
                <a:cubicBezTo>
                  <a:pt x="11289926" y="366038"/>
                  <a:pt x="11285201" y="351286"/>
                  <a:pt x="11285892" y="339992"/>
                </a:cubicBezTo>
                <a:cubicBezTo>
                  <a:pt x="11286698" y="328120"/>
                  <a:pt x="11286814" y="317748"/>
                  <a:pt x="11269296" y="318439"/>
                </a:cubicBezTo>
                <a:cubicBezTo>
                  <a:pt x="11241750" y="319476"/>
                  <a:pt x="11214090" y="319248"/>
                  <a:pt x="11186429" y="318439"/>
                </a:cubicBezTo>
                <a:close/>
                <a:moveTo>
                  <a:pt x="3218491" y="318439"/>
                </a:moveTo>
                <a:lnTo>
                  <a:pt x="3218259" y="318555"/>
                </a:lnTo>
                <a:cubicBezTo>
                  <a:pt x="3200857" y="316711"/>
                  <a:pt x="3193019" y="322014"/>
                  <a:pt x="3194172" y="341030"/>
                </a:cubicBezTo>
                <a:cubicBezTo>
                  <a:pt x="3195670" y="366038"/>
                  <a:pt x="3195555" y="391280"/>
                  <a:pt x="3194517" y="416406"/>
                </a:cubicBezTo>
                <a:cubicBezTo>
                  <a:pt x="3193596" y="438995"/>
                  <a:pt x="3209271" y="433117"/>
                  <a:pt x="3221025" y="433347"/>
                </a:cubicBezTo>
                <a:cubicBezTo>
                  <a:pt x="3233243" y="433577"/>
                  <a:pt x="3248801" y="438072"/>
                  <a:pt x="3247072" y="415945"/>
                </a:cubicBezTo>
                <a:cubicBezTo>
                  <a:pt x="3246151" y="403036"/>
                  <a:pt x="3247072" y="390012"/>
                  <a:pt x="3247535" y="376988"/>
                </a:cubicBezTo>
                <a:cubicBezTo>
                  <a:pt x="3247765" y="371455"/>
                  <a:pt x="3250069" y="366500"/>
                  <a:pt x="3256755" y="367193"/>
                </a:cubicBezTo>
                <a:cubicBezTo>
                  <a:pt x="3262517" y="367654"/>
                  <a:pt x="3262401" y="373070"/>
                  <a:pt x="3262401" y="377102"/>
                </a:cubicBezTo>
                <a:cubicBezTo>
                  <a:pt x="3262747" y="390934"/>
                  <a:pt x="3262633" y="404880"/>
                  <a:pt x="3262747" y="418711"/>
                </a:cubicBezTo>
                <a:cubicBezTo>
                  <a:pt x="3262747" y="425508"/>
                  <a:pt x="3261479" y="431619"/>
                  <a:pt x="3271968" y="433808"/>
                </a:cubicBezTo>
                <a:cubicBezTo>
                  <a:pt x="3305275" y="440723"/>
                  <a:pt x="3314842" y="433693"/>
                  <a:pt x="3314842" y="400038"/>
                </a:cubicBezTo>
                <a:cubicBezTo>
                  <a:pt x="3314842" y="393009"/>
                  <a:pt x="3314842" y="386094"/>
                  <a:pt x="3314842" y="379179"/>
                </a:cubicBezTo>
                <a:cubicBezTo>
                  <a:pt x="3314842" y="338840"/>
                  <a:pt x="3294869" y="318672"/>
                  <a:pt x="3254911" y="318672"/>
                </a:cubicBezTo>
                <a:cubicBezTo>
                  <a:pt x="3242693" y="318672"/>
                  <a:pt x="3230476" y="319592"/>
                  <a:pt x="3218491" y="318439"/>
                </a:cubicBezTo>
                <a:close/>
                <a:moveTo>
                  <a:pt x="2813954" y="318439"/>
                </a:moveTo>
                <a:cubicBezTo>
                  <a:pt x="2799663" y="317979"/>
                  <a:pt x="2795399" y="322588"/>
                  <a:pt x="2794131" y="337341"/>
                </a:cubicBezTo>
                <a:lnTo>
                  <a:pt x="2794245" y="337341"/>
                </a:lnTo>
                <a:cubicBezTo>
                  <a:pt x="2792287" y="360276"/>
                  <a:pt x="2799317" y="369383"/>
                  <a:pt x="2822598" y="365923"/>
                </a:cubicBezTo>
                <a:cubicBezTo>
                  <a:pt x="2832741" y="364541"/>
                  <a:pt x="2843229" y="365693"/>
                  <a:pt x="2853601" y="365693"/>
                </a:cubicBezTo>
                <a:cubicBezTo>
                  <a:pt x="2868238" y="365693"/>
                  <a:pt x="2882991" y="365463"/>
                  <a:pt x="2897628" y="365693"/>
                </a:cubicBezTo>
                <a:cubicBezTo>
                  <a:pt x="2917451" y="366038"/>
                  <a:pt x="2912726" y="351286"/>
                  <a:pt x="2913417" y="339992"/>
                </a:cubicBezTo>
                <a:cubicBezTo>
                  <a:pt x="2914223" y="328120"/>
                  <a:pt x="2914339" y="317748"/>
                  <a:pt x="2896821" y="318439"/>
                </a:cubicBezTo>
                <a:cubicBezTo>
                  <a:pt x="2869275" y="319476"/>
                  <a:pt x="2841615" y="319248"/>
                  <a:pt x="2813954" y="318439"/>
                </a:cubicBezTo>
                <a:close/>
                <a:moveTo>
                  <a:pt x="11455429" y="318324"/>
                </a:moveTo>
                <a:cubicBezTo>
                  <a:pt x="11437218" y="316365"/>
                  <a:pt x="11435836" y="326276"/>
                  <a:pt x="11436872" y="339992"/>
                </a:cubicBezTo>
                <a:cubicBezTo>
                  <a:pt x="11437796" y="352209"/>
                  <a:pt x="11432608" y="366961"/>
                  <a:pt x="11454507" y="366038"/>
                </a:cubicBezTo>
                <a:cubicBezTo>
                  <a:pt x="11481130" y="364888"/>
                  <a:pt x="11507984" y="365234"/>
                  <a:pt x="11534722" y="366038"/>
                </a:cubicBezTo>
                <a:cubicBezTo>
                  <a:pt x="11548898" y="366500"/>
                  <a:pt x="11551319" y="360046"/>
                  <a:pt x="11552124" y="347484"/>
                </a:cubicBezTo>
                <a:lnTo>
                  <a:pt x="11552241" y="347484"/>
                </a:lnTo>
                <a:cubicBezTo>
                  <a:pt x="11553508" y="326970"/>
                  <a:pt x="11550512" y="313830"/>
                  <a:pt x="11525271" y="318439"/>
                </a:cubicBezTo>
                <a:cubicBezTo>
                  <a:pt x="11516051" y="320055"/>
                  <a:pt x="11506255" y="318672"/>
                  <a:pt x="11496805" y="318672"/>
                </a:cubicBezTo>
                <a:cubicBezTo>
                  <a:pt x="11482973" y="318672"/>
                  <a:pt x="11469028" y="319823"/>
                  <a:pt x="11455429" y="318324"/>
                </a:cubicBezTo>
                <a:close/>
                <a:moveTo>
                  <a:pt x="6564460" y="318324"/>
                </a:moveTo>
                <a:cubicBezTo>
                  <a:pt x="6546249" y="314752"/>
                  <a:pt x="6537950" y="319823"/>
                  <a:pt x="6537950" y="340799"/>
                </a:cubicBezTo>
                <a:cubicBezTo>
                  <a:pt x="6538066" y="360968"/>
                  <a:pt x="6545443" y="367883"/>
                  <a:pt x="6563884" y="364888"/>
                </a:cubicBezTo>
                <a:cubicBezTo>
                  <a:pt x="6570972" y="363763"/>
                  <a:pt x="6583115" y="368150"/>
                  <a:pt x="6587481" y="362731"/>
                </a:cubicBezTo>
                <a:lnTo>
                  <a:pt x="6588775" y="353481"/>
                </a:lnTo>
                <a:lnTo>
                  <a:pt x="6588633" y="328395"/>
                </a:lnTo>
                <a:cubicBezTo>
                  <a:pt x="6587105" y="320284"/>
                  <a:pt x="6581574" y="314694"/>
                  <a:pt x="6564460" y="318324"/>
                </a:cubicBezTo>
                <a:close/>
                <a:moveTo>
                  <a:pt x="5291033" y="318324"/>
                </a:moveTo>
                <a:cubicBezTo>
                  <a:pt x="5270749" y="313714"/>
                  <a:pt x="5266023" y="323164"/>
                  <a:pt x="5265909" y="342066"/>
                </a:cubicBezTo>
                <a:cubicBezTo>
                  <a:pt x="5265793" y="361198"/>
                  <a:pt x="5273286" y="364888"/>
                  <a:pt x="5290457" y="365808"/>
                </a:cubicBezTo>
                <a:cubicBezTo>
                  <a:pt x="5311318" y="366961"/>
                  <a:pt x="5314544" y="358086"/>
                  <a:pt x="5314544" y="339878"/>
                </a:cubicBezTo>
                <a:cubicBezTo>
                  <a:pt x="5314544" y="321551"/>
                  <a:pt x="5309588" y="313714"/>
                  <a:pt x="5291033" y="318324"/>
                </a:cubicBezTo>
                <a:close/>
                <a:moveTo>
                  <a:pt x="3082954" y="318324"/>
                </a:moveTo>
                <a:cubicBezTo>
                  <a:pt x="3064743" y="316365"/>
                  <a:pt x="3063361" y="326276"/>
                  <a:pt x="3064397" y="339992"/>
                </a:cubicBezTo>
                <a:cubicBezTo>
                  <a:pt x="3065321" y="352209"/>
                  <a:pt x="3060133" y="366961"/>
                  <a:pt x="3082032" y="366038"/>
                </a:cubicBezTo>
                <a:cubicBezTo>
                  <a:pt x="3108655" y="364888"/>
                  <a:pt x="3135509" y="365234"/>
                  <a:pt x="3162247" y="366038"/>
                </a:cubicBezTo>
                <a:cubicBezTo>
                  <a:pt x="3176423" y="366500"/>
                  <a:pt x="3178844" y="360046"/>
                  <a:pt x="3179649" y="347484"/>
                </a:cubicBezTo>
                <a:lnTo>
                  <a:pt x="3179766" y="347484"/>
                </a:lnTo>
                <a:cubicBezTo>
                  <a:pt x="3181033" y="326970"/>
                  <a:pt x="3178037" y="313830"/>
                  <a:pt x="3152796" y="318439"/>
                </a:cubicBezTo>
                <a:cubicBezTo>
                  <a:pt x="3143576" y="320055"/>
                  <a:pt x="3133780" y="318672"/>
                  <a:pt x="3124330" y="318672"/>
                </a:cubicBezTo>
                <a:cubicBezTo>
                  <a:pt x="3110498" y="318672"/>
                  <a:pt x="3096553" y="319823"/>
                  <a:pt x="3082954" y="318324"/>
                </a:cubicBezTo>
                <a:close/>
                <a:moveTo>
                  <a:pt x="5148466" y="318211"/>
                </a:moveTo>
                <a:cubicBezTo>
                  <a:pt x="5130832" y="316595"/>
                  <a:pt x="5128872" y="325930"/>
                  <a:pt x="5129450" y="340107"/>
                </a:cubicBezTo>
                <a:cubicBezTo>
                  <a:pt x="5130026" y="353592"/>
                  <a:pt x="5128069" y="366385"/>
                  <a:pt x="5148353" y="365693"/>
                </a:cubicBezTo>
                <a:lnTo>
                  <a:pt x="5225916" y="365693"/>
                </a:lnTo>
                <a:cubicBezTo>
                  <a:pt x="5241131" y="366271"/>
                  <a:pt x="5244243" y="359354"/>
                  <a:pt x="5245279" y="345640"/>
                </a:cubicBezTo>
                <a:cubicBezTo>
                  <a:pt x="5246891" y="324432"/>
                  <a:pt x="5240554" y="315098"/>
                  <a:pt x="5218310" y="318211"/>
                </a:cubicBezTo>
                <a:cubicBezTo>
                  <a:pt x="5208165" y="319592"/>
                  <a:pt x="5197679" y="318439"/>
                  <a:pt x="5187305" y="318439"/>
                </a:cubicBezTo>
                <a:cubicBezTo>
                  <a:pt x="5174283" y="318439"/>
                  <a:pt x="5161259" y="319361"/>
                  <a:pt x="5148466" y="318211"/>
                </a:cubicBezTo>
                <a:close/>
                <a:moveTo>
                  <a:pt x="9038354" y="318093"/>
                </a:moveTo>
                <a:cubicBezTo>
                  <a:pt x="9020835" y="316711"/>
                  <a:pt x="9021065" y="327661"/>
                  <a:pt x="9021641" y="339532"/>
                </a:cubicBezTo>
                <a:cubicBezTo>
                  <a:pt x="9022103" y="350941"/>
                  <a:pt x="9017723" y="365347"/>
                  <a:pt x="9037315" y="365347"/>
                </a:cubicBezTo>
                <a:cubicBezTo>
                  <a:pt x="9064861" y="365347"/>
                  <a:pt x="9092522" y="365116"/>
                  <a:pt x="9120067" y="365347"/>
                </a:cubicBezTo>
                <a:cubicBezTo>
                  <a:pt x="9132054" y="365463"/>
                  <a:pt x="9136202" y="360506"/>
                  <a:pt x="9137240" y="348405"/>
                </a:cubicBezTo>
                <a:lnTo>
                  <a:pt x="9137356" y="348520"/>
                </a:lnTo>
                <a:cubicBezTo>
                  <a:pt x="9139200" y="326163"/>
                  <a:pt x="9133552" y="313944"/>
                  <a:pt x="9108196" y="318093"/>
                </a:cubicBezTo>
                <a:cubicBezTo>
                  <a:pt x="9098976" y="319592"/>
                  <a:pt x="9089180" y="318324"/>
                  <a:pt x="9079730" y="318324"/>
                </a:cubicBezTo>
                <a:cubicBezTo>
                  <a:pt x="9065898" y="318324"/>
                  <a:pt x="9052068" y="319133"/>
                  <a:pt x="9038354" y="318093"/>
                </a:cubicBezTo>
                <a:close/>
                <a:moveTo>
                  <a:pt x="7703268" y="318093"/>
                </a:moveTo>
                <a:cubicBezTo>
                  <a:pt x="7684136" y="313138"/>
                  <a:pt x="7680909" y="322818"/>
                  <a:pt x="7680563" y="340222"/>
                </a:cubicBezTo>
                <a:cubicBezTo>
                  <a:pt x="7680217" y="359123"/>
                  <a:pt x="7684943" y="365578"/>
                  <a:pt x="7705111" y="365578"/>
                </a:cubicBezTo>
                <a:cubicBezTo>
                  <a:pt x="7726665" y="365693"/>
                  <a:pt x="7728279" y="356127"/>
                  <a:pt x="7729085" y="338840"/>
                </a:cubicBezTo>
                <a:cubicBezTo>
                  <a:pt x="7730122" y="317979"/>
                  <a:pt x="7719981" y="315443"/>
                  <a:pt x="7703384" y="318093"/>
                </a:cubicBezTo>
                <a:close/>
                <a:moveTo>
                  <a:pt x="665879" y="318093"/>
                </a:moveTo>
                <a:cubicBezTo>
                  <a:pt x="648360" y="316711"/>
                  <a:pt x="648590" y="327661"/>
                  <a:pt x="649166" y="339532"/>
                </a:cubicBezTo>
                <a:cubicBezTo>
                  <a:pt x="649628" y="350941"/>
                  <a:pt x="645248" y="365347"/>
                  <a:pt x="664840" y="365347"/>
                </a:cubicBezTo>
                <a:cubicBezTo>
                  <a:pt x="692386" y="365347"/>
                  <a:pt x="720047" y="365116"/>
                  <a:pt x="747592" y="365347"/>
                </a:cubicBezTo>
                <a:cubicBezTo>
                  <a:pt x="759579" y="365463"/>
                  <a:pt x="763727" y="360506"/>
                  <a:pt x="764765" y="348405"/>
                </a:cubicBezTo>
                <a:lnTo>
                  <a:pt x="764881" y="348520"/>
                </a:lnTo>
                <a:cubicBezTo>
                  <a:pt x="766725" y="326163"/>
                  <a:pt x="761077" y="313944"/>
                  <a:pt x="735721" y="318093"/>
                </a:cubicBezTo>
                <a:cubicBezTo>
                  <a:pt x="726501" y="319592"/>
                  <a:pt x="716705" y="318324"/>
                  <a:pt x="707255" y="318324"/>
                </a:cubicBezTo>
                <a:cubicBezTo>
                  <a:pt x="693423" y="318324"/>
                  <a:pt x="679593" y="319133"/>
                  <a:pt x="665879" y="318093"/>
                </a:cubicBezTo>
                <a:close/>
                <a:moveTo>
                  <a:pt x="11126268" y="317979"/>
                </a:moveTo>
                <a:cubicBezTo>
                  <a:pt x="11109786" y="318785"/>
                  <a:pt x="11098376" y="319938"/>
                  <a:pt x="11103678" y="340222"/>
                </a:cubicBezTo>
                <a:cubicBezTo>
                  <a:pt x="11099875" y="359123"/>
                  <a:pt x="11105868" y="367307"/>
                  <a:pt x="11126498" y="366500"/>
                </a:cubicBezTo>
                <a:cubicBezTo>
                  <a:pt x="11143786" y="365808"/>
                  <a:pt x="11151048" y="361889"/>
                  <a:pt x="11151162" y="342988"/>
                </a:cubicBezTo>
                <a:cubicBezTo>
                  <a:pt x="11151392" y="323743"/>
                  <a:pt x="11146091" y="317056"/>
                  <a:pt x="11126268" y="317979"/>
                </a:cubicBezTo>
                <a:close/>
                <a:moveTo>
                  <a:pt x="6797500" y="317979"/>
                </a:moveTo>
                <a:cubicBezTo>
                  <a:pt x="6760929" y="317979"/>
                  <a:pt x="6742639" y="336381"/>
                  <a:pt x="6742639" y="373184"/>
                </a:cubicBezTo>
                <a:lnTo>
                  <a:pt x="6742523" y="373184"/>
                </a:lnTo>
                <a:cubicBezTo>
                  <a:pt x="6742523" y="387937"/>
                  <a:pt x="6743447" y="402804"/>
                  <a:pt x="6742293" y="417443"/>
                </a:cubicBezTo>
                <a:cubicBezTo>
                  <a:pt x="6740795" y="436689"/>
                  <a:pt x="6753819" y="433117"/>
                  <a:pt x="6764422" y="432655"/>
                </a:cubicBezTo>
                <a:cubicBezTo>
                  <a:pt x="6775256" y="432079"/>
                  <a:pt x="6790814" y="438417"/>
                  <a:pt x="6789662" y="417328"/>
                </a:cubicBezTo>
                <a:cubicBezTo>
                  <a:pt x="6789086" y="408683"/>
                  <a:pt x="6788970" y="399924"/>
                  <a:pt x="6789662" y="391280"/>
                </a:cubicBezTo>
                <a:cubicBezTo>
                  <a:pt x="6790351" y="382521"/>
                  <a:pt x="6785168" y="367307"/>
                  <a:pt x="6797152" y="367307"/>
                </a:cubicBezTo>
                <a:cubicBezTo>
                  <a:pt x="6811790" y="367307"/>
                  <a:pt x="6804528" y="383328"/>
                  <a:pt x="6806029" y="392317"/>
                </a:cubicBezTo>
                <a:cubicBezTo>
                  <a:pt x="6807524" y="400730"/>
                  <a:pt x="6806605" y="409605"/>
                  <a:pt x="6806259" y="418250"/>
                </a:cubicBezTo>
                <a:cubicBezTo>
                  <a:pt x="6805797" y="427700"/>
                  <a:pt x="6809369" y="431734"/>
                  <a:pt x="6819397" y="433002"/>
                </a:cubicBezTo>
                <a:cubicBezTo>
                  <a:pt x="6853857" y="437495"/>
                  <a:pt x="6857315" y="434846"/>
                  <a:pt x="6857315" y="399577"/>
                </a:cubicBezTo>
                <a:cubicBezTo>
                  <a:pt x="6857315" y="392547"/>
                  <a:pt x="6857315" y="385632"/>
                  <a:pt x="6857315" y="378718"/>
                </a:cubicBezTo>
                <a:cubicBezTo>
                  <a:pt x="6857315" y="338225"/>
                  <a:pt x="6837378" y="317979"/>
                  <a:pt x="6797500" y="317979"/>
                </a:cubicBezTo>
                <a:close/>
                <a:moveTo>
                  <a:pt x="2753793" y="317979"/>
                </a:moveTo>
                <a:cubicBezTo>
                  <a:pt x="2737311" y="318785"/>
                  <a:pt x="2725901" y="319938"/>
                  <a:pt x="2731203" y="340222"/>
                </a:cubicBezTo>
                <a:cubicBezTo>
                  <a:pt x="2727400" y="359123"/>
                  <a:pt x="2733393" y="367307"/>
                  <a:pt x="2754023" y="366500"/>
                </a:cubicBezTo>
                <a:cubicBezTo>
                  <a:pt x="2771311" y="365808"/>
                  <a:pt x="2778573" y="361889"/>
                  <a:pt x="2778687" y="342988"/>
                </a:cubicBezTo>
                <a:cubicBezTo>
                  <a:pt x="2778917" y="323743"/>
                  <a:pt x="2773616" y="317056"/>
                  <a:pt x="2753793" y="317979"/>
                </a:cubicBezTo>
                <a:close/>
                <a:moveTo>
                  <a:pt x="10919389" y="317864"/>
                </a:moveTo>
                <a:cubicBezTo>
                  <a:pt x="10905559" y="316943"/>
                  <a:pt x="10897606" y="320168"/>
                  <a:pt x="10899220" y="336073"/>
                </a:cubicBezTo>
                <a:cubicBezTo>
                  <a:pt x="10900488" y="349443"/>
                  <a:pt x="10895416" y="365693"/>
                  <a:pt x="10918006" y="365234"/>
                </a:cubicBezTo>
                <a:cubicBezTo>
                  <a:pt x="10940596" y="364888"/>
                  <a:pt x="10963185" y="365001"/>
                  <a:pt x="10985774" y="365463"/>
                </a:cubicBezTo>
                <a:lnTo>
                  <a:pt x="10985890" y="365463"/>
                </a:lnTo>
                <a:cubicBezTo>
                  <a:pt x="11002602" y="365808"/>
                  <a:pt x="11015626" y="366500"/>
                  <a:pt x="11015626" y="341952"/>
                </a:cubicBezTo>
                <a:cubicBezTo>
                  <a:pt x="11015626" y="318439"/>
                  <a:pt x="11004907" y="316595"/>
                  <a:pt x="10987158" y="317979"/>
                </a:cubicBezTo>
                <a:cubicBezTo>
                  <a:pt x="10977592" y="318672"/>
                  <a:pt x="10968026" y="318093"/>
                  <a:pt x="10958460" y="318093"/>
                </a:cubicBezTo>
                <a:cubicBezTo>
                  <a:pt x="10945436" y="318093"/>
                  <a:pt x="10932412" y="318672"/>
                  <a:pt x="10919389" y="317864"/>
                </a:cubicBezTo>
                <a:close/>
                <a:moveTo>
                  <a:pt x="2546914" y="317864"/>
                </a:moveTo>
                <a:cubicBezTo>
                  <a:pt x="2533084" y="316943"/>
                  <a:pt x="2525131" y="320168"/>
                  <a:pt x="2526745" y="336073"/>
                </a:cubicBezTo>
                <a:cubicBezTo>
                  <a:pt x="2528013" y="349443"/>
                  <a:pt x="2522941" y="365693"/>
                  <a:pt x="2545531" y="365234"/>
                </a:cubicBezTo>
                <a:cubicBezTo>
                  <a:pt x="2568121" y="364888"/>
                  <a:pt x="2590710" y="365001"/>
                  <a:pt x="2613299" y="365463"/>
                </a:cubicBezTo>
                <a:lnTo>
                  <a:pt x="2613415" y="365463"/>
                </a:lnTo>
                <a:cubicBezTo>
                  <a:pt x="2630127" y="365808"/>
                  <a:pt x="2643151" y="366500"/>
                  <a:pt x="2643151" y="341952"/>
                </a:cubicBezTo>
                <a:cubicBezTo>
                  <a:pt x="2643151" y="318439"/>
                  <a:pt x="2632432" y="316595"/>
                  <a:pt x="2614683" y="317979"/>
                </a:cubicBezTo>
                <a:cubicBezTo>
                  <a:pt x="2605117" y="318672"/>
                  <a:pt x="2595551" y="318093"/>
                  <a:pt x="2585985" y="318093"/>
                </a:cubicBezTo>
                <a:cubicBezTo>
                  <a:pt x="2572961" y="318093"/>
                  <a:pt x="2559937" y="318672"/>
                  <a:pt x="2546914" y="317864"/>
                </a:cubicBezTo>
                <a:close/>
                <a:moveTo>
                  <a:pt x="8854180" y="317748"/>
                </a:moveTo>
                <a:cubicBezTo>
                  <a:pt x="8826634" y="319133"/>
                  <a:pt x="8798973" y="317979"/>
                  <a:pt x="8771428" y="318211"/>
                </a:cubicBezTo>
                <a:cubicBezTo>
                  <a:pt x="8765090" y="318211"/>
                  <a:pt x="8758289" y="316135"/>
                  <a:pt x="8755638" y="326509"/>
                </a:cubicBezTo>
                <a:lnTo>
                  <a:pt x="8755638" y="326624"/>
                </a:lnTo>
                <a:cubicBezTo>
                  <a:pt x="8748838" y="353476"/>
                  <a:pt x="8756676" y="365116"/>
                  <a:pt x="8783876" y="365347"/>
                </a:cubicBezTo>
                <a:cubicBezTo>
                  <a:pt x="8793326" y="365347"/>
                  <a:pt x="8802892" y="365347"/>
                  <a:pt x="8812342" y="365347"/>
                </a:cubicBezTo>
                <a:cubicBezTo>
                  <a:pt x="8812342" y="365234"/>
                  <a:pt x="8812342" y="365001"/>
                  <a:pt x="8812342" y="365001"/>
                </a:cubicBezTo>
                <a:cubicBezTo>
                  <a:pt x="8826172" y="365001"/>
                  <a:pt x="8840003" y="364194"/>
                  <a:pt x="8853718" y="365116"/>
                </a:cubicBezTo>
                <a:cubicBezTo>
                  <a:pt x="8876193" y="366500"/>
                  <a:pt x="8869624" y="350364"/>
                  <a:pt x="8870544" y="338725"/>
                </a:cubicBezTo>
                <a:cubicBezTo>
                  <a:pt x="8871468" y="326970"/>
                  <a:pt x="8871929" y="316826"/>
                  <a:pt x="8854180" y="317748"/>
                </a:cubicBezTo>
                <a:close/>
                <a:moveTo>
                  <a:pt x="7967082" y="317748"/>
                </a:moveTo>
                <a:cubicBezTo>
                  <a:pt x="7950369" y="316249"/>
                  <a:pt x="7946222" y="323625"/>
                  <a:pt x="7946912" y="338955"/>
                </a:cubicBezTo>
                <a:lnTo>
                  <a:pt x="7946912" y="339070"/>
                </a:lnTo>
                <a:cubicBezTo>
                  <a:pt x="7947949" y="361545"/>
                  <a:pt x="7948410" y="384249"/>
                  <a:pt x="7946912" y="406724"/>
                </a:cubicBezTo>
                <a:cubicBezTo>
                  <a:pt x="7945644" y="426432"/>
                  <a:pt x="7950600" y="433808"/>
                  <a:pt x="7972267" y="433808"/>
                </a:cubicBezTo>
                <a:cubicBezTo>
                  <a:pt x="7993128" y="433693"/>
                  <a:pt x="7997853" y="426432"/>
                  <a:pt x="7995779" y="408108"/>
                </a:cubicBezTo>
                <a:cubicBezTo>
                  <a:pt x="7994626" y="397849"/>
                  <a:pt x="7995433" y="387245"/>
                  <a:pt x="7996010" y="376873"/>
                </a:cubicBezTo>
                <a:cubicBezTo>
                  <a:pt x="7996355" y="369496"/>
                  <a:pt x="8002004" y="365923"/>
                  <a:pt x="8008342" y="366038"/>
                </a:cubicBezTo>
                <a:cubicBezTo>
                  <a:pt x="8015488" y="366156"/>
                  <a:pt x="8014912" y="372838"/>
                  <a:pt x="8014912" y="377796"/>
                </a:cubicBezTo>
                <a:cubicBezTo>
                  <a:pt x="8015257" y="389897"/>
                  <a:pt x="8016063" y="402229"/>
                  <a:pt x="8014912" y="414216"/>
                </a:cubicBezTo>
                <a:cubicBezTo>
                  <a:pt x="8013528" y="429314"/>
                  <a:pt x="8019636" y="432079"/>
                  <a:pt x="8033928" y="433347"/>
                </a:cubicBezTo>
                <a:cubicBezTo>
                  <a:pt x="8057208" y="435307"/>
                  <a:pt x="8065737" y="427353"/>
                  <a:pt x="8062511" y="404418"/>
                </a:cubicBezTo>
                <a:cubicBezTo>
                  <a:pt x="8061012" y="394160"/>
                  <a:pt x="8061934" y="383557"/>
                  <a:pt x="8061934" y="373184"/>
                </a:cubicBezTo>
                <a:cubicBezTo>
                  <a:pt x="8062014" y="336381"/>
                  <a:pt x="8043413" y="317979"/>
                  <a:pt x="8006151" y="317979"/>
                </a:cubicBezTo>
                <a:cubicBezTo>
                  <a:pt x="7993128" y="317979"/>
                  <a:pt x="7979990" y="318900"/>
                  <a:pt x="7967082" y="317748"/>
                </a:cubicBezTo>
                <a:close/>
                <a:moveTo>
                  <a:pt x="6357234" y="317748"/>
                </a:moveTo>
                <a:cubicBezTo>
                  <a:pt x="6345134" y="317518"/>
                  <a:pt x="6340984" y="321783"/>
                  <a:pt x="6339946" y="334114"/>
                </a:cubicBezTo>
                <a:cubicBezTo>
                  <a:pt x="6338103" y="356474"/>
                  <a:pt x="6343175" y="369496"/>
                  <a:pt x="6369105" y="365578"/>
                </a:cubicBezTo>
                <a:cubicBezTo>
                  <a:pt x="6378441" y="364194"/>
                  <a:pt x="6388124" y="365347"/>
                  <a:pt x="6397688" y="365347"/>
                </a:cubicBezTo>
                <a:lnTo>
                  <a:pt x="6397688" y="365001"/>
                </a:lnTo>
                <a:cubicBezTo>
                  <a:pt x="6412439" y="365001"/>
                  <a:pt x="6427076" y="365463"/>
                  <a:pt x="6441829" y="364888"/>
                </a:cubicBezTo>
                <a:lnTo>
                  <a:pt x="6441945" y="365001"/>
                </a:lnTo>
                <a:cubicBezTo>
                  <a:pt x="6461769" y="364310"/>
                  <a:pt x="6454968" y="348636"/>
                  <a:pt x="6456005" y="337803"/>
                </a:cubicBezTo>
                <a:cubicBezTo>
                  <a:pt x="6457159" y="326509"/>
                  <a:pt x="6456237" y="317289"/>
                  <a:pt x="6440446" y="317748"/>
                </a:cubicBezTo>
                <a:cubicBezTo>
                  <a:pt x="6412672" y="318439"/>
                  <a:pt x="6384895" y="318211"/>
                  <a:pt x="6357234" y="317748"/>
                </a:cubicBezTo>
                <a:close/>
                <a:moveTo>
                  <a:pt x="481705" y="317748"/>
                </a:moveTo>
                <a:cubicBezTo>
                  <a:pt x="454159" y="319133"/>
                  <a:pt x="426498" y="317979"/>
                  <a:pt x="398953" y="318211"/>
                </a:cubicBezTo>
                <a:cubicBezTo>
                  <a:pt x="392615" y="318211"/>
                  <a:pt x="385814" y="316135"/>
                  <a:pt x="383163" y="326509"/>
                </a:cubicBezTo>
                <a:lnTo>
                  <a:pt x="383163" y="326624"/>
                </a:lnTo>
                <a:cubicBezTo>
                  <a:pt x="376363" y="353476"/>
                  <a:pt x="384201" y="365116"/>
                  <a:pt x="411401" y="365347"/>
                </a:cubicBezTo>
                <a:cubicBezTo>
                  <a:pt x="420851" y="365347"/>
                  <a:pt x="430417" y="365347"/>
                  <a:pt x="439867" y="365347"/>
                </a:cubicBezTo>
                <a:cubicBezTo>
                  <a:pt x="439867" y="365234"/>
                  <a:pt x="439867" y="365001"/>
                  <a:pt x="439867" y="365001"/>
                </a:cubicBezTo>
                <a:cubicBezTo>
                  <a:pt x="453697" y="365001"/>
                  <a:pt x="467528" y="364194"/>
                  <a:pt x="481243" y="365116"/>
                </a:cubicBezTo>
                <a:cubicBezTo>
                  <a:pt x="503718" y="366500"/>
                  <a:pt x="497149" y="350364"/>
                  <a:pt x="498069" y="338725"/>
                </a:cubicBezTo>
                <a:cubicBezTo>
                  <a:pt x="498993" y="326970"/>
                  <a:pt x="499454" y="316826"/>
                  <a:pt x="481705" y="317748"/>
                </a:cubicBezTo>
                <a:close/>
                <a:moveTo>
                  <a:pt x="9714078" y="317633"/>
                </a:moveTo>
                <a:cubicBezTo>
                  <a:pt x="9695754" y="315673"/>
                  <a:pt x="9694486" y="325586"/>
                  <a:pt x="9695522" y="339300"/>
                </a:cubicBezTo>
                <a:cubicBezTo>
                  <a:pt x="9696444" y="351403"/>
                  <a:pt x="9691144" y="366271"/>
                  <a:pt x="9713041" y="365347"/>
                </a:cubicBezTo>
                <a:cubicBezTo>
                  <a:pt x="9739780" y="364194"/>
                  <a:pt x="9766518" y="364541"/>
                  <a:pt x="9793256" y="365116"/>
                </a:cubicBezTo>
                <a:cubicBezTo>
                  <a:pt x="9806972" y="365463"/>
                  <a:pt x="9810083" y="359354"/>
                  <a:pt x="9810890" y="346562"/>
                </a:cubicBezTo>
                <a:cubicBezTo>
                  <a:pt x="9812273" y="325930"/>
                  <a:pt x="9808816" y="313138"/>
                  <a:pt x="9783806" y="317748"/>
                </a:cubicBezTo>
                <a:cubicBezTo>
                  <a:pt x="9774702" y="319361"/>
                  <a:pt x="9764905" y="317979"/>
                  <a:pt x="9755454" y="317979"/>
                </a:cubicBezTo>
                <a:cubicBezTo>
                  <a:pt x="9741624" y="317979"/>
                  <a:pt x="9727678" y="319133"/>
                  <a:pt x="9714078" y="317633"/>
                </a:cubicBezTo>
                <a:close/>
                <a:moveTo>
                  <a:pt x="7830045" y="317633"/>
                </a:moveTo>
                <a:cubicBezTo>
                  <a:pt x="7814257" y="317056"/>
                  <a:pt x="7811836" y="324202"/>
                  <a:pt x="7811261" y="337803"/>
                </a:cubicBezTo>
                <a:cubicBezTo>
                  <a:pt x="7810339" y="356704"/>
                  <a:pt x="7814142" y="367998"/>
                  <a:pt x="7836499" y="365347"/>
                </a:cubicBezTo>
                <a:cubicBezTo>
                  <a:pt x="7848371" y="363964"/>
                  <a:pt x="7860703" y="365116"/>
                  <a:pt x="7872805" y="365116"/>
                </a:cubicBezTo>
                <a:cubicBezTo>
                  <a:pt x="7887441" y="365116"/>
                  <a:pt x="7902194" y="365347"/>
                  <a:pt x="7916946" y="365116"/>
                </a:cubicBezTo>
                <a:lnTo>
                  <a:pt x="7917062" y="365001"/>
                </a:lnTo>
                <a:cubicBezTo>
                  <a:pt x="7939651" y="364656"/>
                  <a:pt x="7929969" y="347369"/>
                  <a:pt x="7931814" y="336305"/>
                </a:cubicBezTo>
                <a:cubicBezTo>
                  <a:pt x="7933772" y="324317"/>
                  <a:pt x="7931008" y="317056"/>
                  <a:pt x="7915793" y="317633"/>
                </a:cubicBezTo>
                <a:cubicBezTo>
                  <a:pt x="7887212" y="318672"/>
                  <a:pt x="7858630" y="318672"/>
                  <a:pt x="7830045" y="317633"/>
                </a:cubicBezTo>
                <a:close/>
                <a:moveTo>
                  <a:pt x="5549775" y="317633"/>
                </a:moveTo>
                <a:cubicBezTo>
                  <a:pt x="5535601" y="316480"/>
                  <a:pt x="5532027" y="322243"/>
                  <a:pt x="5532489" y="335497"/>
                </a:cubicBezTo>
                <a:lnTo>
                  <a:pt x="5532603" y="335613"/>
                </a:lnTo>
                <a:cubicBezTo>
                  <a:pt x="5533524" y="362466"/>
                  <a:pt x="5533871" y="389320"/>
                  <a:pt x="5532489" y="416173"/>
                </a:cubicBezTo>
                <a:cubicBezTo>
                  <a:pt x="5531565" y="434039"/>
                  <a:pt x="5541937" y="434384"/>
                  <a:pt x="5553580" y="432425"/>
                </a:cubicBezTo>
                <a:cubicBezTo>
                  <a:pt x="5564873" y="430466"/>
                  <a:pt x="5584122" y="441991"/>
                  <a:pt x="5583660" y="416751"/>
                </a:cubicBezTo>
                <a:cubicBezTo>
                  <a:pt x="5583430" y="406262"/>
                  <a:pt x="5583082" y="395889"/>
                  <a:pt x="5583774" y="385517"/>
                </a:cubicBezTo>
                <a:cubicBezTo>
                  <a:pt x="5584236" y="378486"/>
                  <a:pt x="5580434" y="367193"/>
                  <a:pt x="5591266" y="366500"/>
                </a:cubicBezTo>
                <a:cubicBezTo>
                  <a:pt x="5602676" y="365808"/>
                  <a:pt x="5599910" y="377220"/>
                  <a:pt x="5600370" y="384365"/>
                </a:cubicBezTo>
                <a:cubicBezTo>
                  <a:pt x="5600946" y="393815"/>
                  <a:pt x="5601179" y="403496"/>
                  <a:pt x="5600370" y="412948"/>
                </a:cubicBezTo>
                <a:cubicBezTo>
                  <a:pt x="5599218" y="427009"/>
                  <a:pt x="5603598" y="432540"/>
                  <a:pt x="5618927" y="433232"/>
                </a:cubicBezTo>
                <a:cubicBezTo>
                  <a:pt x="5640020" y="434153"/>
                  <a:pt x="5652235" y="430580"/>
                  <a:pt x="5647739" y="405686"/>
                </a:cubicBezTo>
                <a:cubicBezTo>
                  <a:pt x="5646012" y="395660"/>
                  <a:pt x="5647509" y="384940"/>
                  <a:pt x="5647509" y="374567"/>
                </a:cubicBezTo>
                <a:cubicBezTo>
                  <a:pt x="5647429" y="336766"/>
                  <a:pt x="5628723" y="317864"/>
                  <a:pt x="5591382" y="317864"/>
                </a:cubicBezTo>
                <a:cubicBezTo>
                  <a:pt x="5577552" y="317864"/>
                  <a:pt x="5563606" y="318785"/>
                  <a:pt x="5549775" y="317633"/>
                </a:cubicBezTo>
                <a:close/>
                <a:moveTo>
                  <a:pt x="1341603" y="317633"/>
                </a:moveTo>
                <a:cubicBezTo>
                  <a:pt x="1323279" y="315673"/>
                  <a:pt x="1322011" y="325586"/>
                  <a:pt x="1323047" y="339300"/>
                </a:cubicBezTo>
                <a:cubicBezTo>
                  <a:pt x="1323969" y="351403"/>
                  <a:pt x="1318669" y="366271"/>
                  <a:pt x="1340566" y="365347"/>
                </a:cubicBezTo>
                <a:cubicBezTo>
                  <a:pt x="1367305" y="364194"/>
                  <a:pt x="1394043" y="364541"/>
                  <a:pt x="1420781" y="365116"/>
                </a:cubicBezTo>
                <a:cubicBezTo>
                  <a:pt x="1434497" y="365463"/>
                  <a:pt x="1437608" y="359354"/>
                  <a:pt x="1438415" y="346562"/>
                </a:cubicBezTo>
                <a:cubicBezTo>
                  <a:pt x="1439798" y="325930"/>
                  <a:pt x="1436341" y="313138"/>
                  <a:pt x="1411331" y="317748"/>
                </a:cubicBezTo>
                <a:cubicBezTo>
                  <a:pt x="1402227" y="319361"/>
                  <a:pt x="1392430" y="317979"/>
                  <a:pt x="1382979" y="317979"/>
                </a:cubicBezTo>
                <a:cubicBezTo>
                  <a:pt x="1369149" y="317979"/>
                  <a:pt x="1355203" y="319133"/>
                  <a:pt x="1341603" y="317633"/>
                </a:cubicBezTo>
                <a:close/>
                <a:moveTo>
                  <a:pt x="6695387" y="317518"/>
                </a:moveTo>
                <a:cubicBezTo>
                  <a:pt x="6685358" y="319361"/>
                  <a:pt x="6674756" y="317864"/>
                  <a:pt x="6664381" y="317864"/>
                </a:cubicBezTo>
                <a:cubicBezTo>
                  <a:pt x="6650554" y="317864"/>
                  <a:pt x="6636721" y="318785"/>
                  <a:pt x="6623007" y="317633"/>
                </a:cubicBezTo>
                <a:cubicBezTo>
                  <a:pt x="6602146" y="315906"/>
                  <a:pt x="6607332" y="330426"/>
                  <a:pt x="6606988" y="341490"/>
                </a:cubicBezTo>
                <a:cubicBezTo>
                  <a:pt x="6606640" y="353592"/>
                  <a:pt x="6604566" y="366038"/>
                  <a:pt x="6624160" y="365234"/>
                </a:cubicBezTo>
                <a:cubicBezTo>
                  <a:pt x="6650783" y="364194"/>
                  <a:pt x="6677637" y="364541"/>
                  <a:pt x="6704374" y="365234"/>
                </a:cubicBezTo>
                <a:cubicBezTo>
                  <a:pt x="6718090" y="365578"/>
                  <a:pt x="6721432" y="359931"/>
                  <a:pt x="6722123" y="346907"/>
                </a:cubicBezTo>
                <a:lnTo>
                  <a:pt x="6722008" y="346793"/>
                </a:lnTo>
                <a:cubicBezTo>
                  <a:pt x="6723047" y="326854"/>
                  <a:pt x="6721202" y="312793"/>
                  <a:pt x="6695387" y="317518"/>
                </a:cubicBezTo>
                <a:close/>
                <a:moveTo>
                  <a:pt x="5418848" y="317518"/>
                </a:moveTo>
                <a:cubicBezTo>
                  <a:pt x="5404558" y="316595"/>
                  <a:pt x="5400178" y="323512"/>
                  <a:pt x="5401789" y="336073"/>
                </a:cubicBezTo>
                <a:cubicBezTo>
                  <a:pt x="5403174" y="347599"/>
                  <a:pt x="5395682" y="364425"/>
                  <a:pt x="5417351" y="364656"/>
                </a:cubicBezTo>
                <a:cubicBezTo>
                  <a:pt x="5445011" y="364888"/>
                  <a:pt x="5472556" y="364425"/>
                  <a:pt x="5500216" y="364773"/>
                </a:cubicBezTo>
                <a:cubicBezTo>
                  <a:pt x="5512089" y="364888"/>
                  <a:pt x="5516352" y="359931"/>
                  <a:pt x="5517505" y="347945"/>
                </a:cubicBezTo>
                <a:lnTo>
                  <a:pt x="5517621" y="348059"/>
                </a:lnTo>
                <a:cubicBezTo>
                  <a:pt x="5519694" y="325817"/>
                  <a:pt x="5514276" y="313253"/>
                  <a:pt x="5488692" y="317518"/>
                </a:cubicBezTo>
                <a:cubicBezTo>
                  <a:pt x="5479472" y="319016"/>
                  <a:pt x="5469676" y="317748"/>
                  <a:pt x="5460223" y="317748"/>
                </a:cubicBezTo>
                <a:cubicBezTo>
                  <a:pt x="5446509" y="317748"/>
                  <a:pt x="5432562" y="318439"/>
                  <a:pt x="5418848" y="317518"/>
                </a:cubicBezTo>
                <a:close/>
                <a:moveTo>
                  <a:pt x="8976232" y="317403"/>
                </a:moveTo>
                <a:cubicBezTo>
                  <a:pt x="8957906" y="317289"/>
                  <a:pt x="8949954" y="322014"/>
                  <a:pt x="8954564" y="340453"/>
                </a:cubicBezTo>
                <a:cubicBezTo>
                  <a:pt x="8951222" y="357741"/>
                  <a:pt x="8955716" y="366271"/>
                  <a:pt x="8975656" y="365693"/>
                </a:cubicBezTo>
                <a:cubicBezTo>
                  <a:pt x="8993636" y="365234"/>
                  <a:pt x="9002048" y="362235"/>
                  <a:pt x="9002164" y="341490"/>
                </a:cubicBezTo>
                <a:cubicBezTo>
                  <a:pt x="9002280" y="320860"/>
                  <a:pt x="8994558" y="317403"/>
                  <a:pt x="8976232" y="317403"/>
                </a:cubicBezTo>
                <a:close/>
                <a:moveTo>
                  <a:pt x="603757" y="317403"/>
                </a:moveTo>
                <a:cubicBezTo>
                  <a:pt x="585431" y="317289"/>
                  <a:pt x="577479" y="322014"/>
                  <a:pt x="582089" y="340453"/>
                </a:cubicBezTo>
                <a:cubicBezTo>
                  <a:pt x="578747" y="357741"/>
                  <a:pt x="583241" y="366271"/>
                  <a:pt x="603181" y="365693"/>
                </a:cubicBezTo>
                <a:cubicBezTo>
                  <a:pt x="621161" y="365234"/>
                  <a:pt x="629573" y="362235"/>
                  <a:pt x="629689" y="341490"/>
                </a:cubicBezTo>
                <a:cubicBezTo>
                  <a:pt x="629805" y="320860"/>
                  <a:pt x="622083" y="317403"/>
                  <a:pt x="603757" y="317403"/>
                </a:cubicBezTo>
                <a:close/>
                <a:moveTo>
                  <a:pt x="6295573" y="317171"/>
                </a:moveTo>
                <a:cubicBezTo>
                  <a:pt x="6278170" y="317518"/>
                  <a:pt x="6268374" y="320399"/>
                  <a:pt x="6273444" y="339647"/>
                </a:cubicBezTo>
                <a:cubicBezTo>
                  <a:pt x="6270564" y="356474"/>
                  <a:pt x="6273793" y="366500"/>
                  <a:pt x="6294192" y="365693"/>
                </a:cubicBezTo>
                <a:lnTo>
                  <a:pt x="6294078" y="365808"/>
                </a:lnTo>
                <a:cubicBezTo>
                  <a:pt x="6311364" y="365116"/>
                  <a:pt x="6321276" y="363158"/>
                  <a:pt x="6321046" y="341721"/>
                </a:cubicBezTo>
                <a:cubicBezTo>
                  <a:pt x="6320930" y="321783"/>
                  <a:pt x="6314590" y="316711"/>
                  <a:pt x="6295573" y="317171"/>
                </a:cubicBezTo>
                <a:close/>
                <a:moveTo>
                  <a:pt x="11407091" y="317105"/>
                </a:moveTo>
                <a:cubicBezTo>
                  <a:pt x="11403789" y="316293"/>
                  <a:pt x="11399272" y="316509"/>
                  <a:pt x="11393078" y="318093"/>
                </a:cubicBezTo>
                <a:cubicBezTo>
                  <a:pt x="11373599" y="312217"/>
                  <a:pt x="11368644" y="321897"/>
                  <a:pt x="11368298" y="340915"/>
                </a:cubicBezTo>
                <a:cubicBezTo>
                  <a:pt x="11367952" y="359931"/>
                  <a:pt x="11373599" y="366500"/>
                  <a:pt x="11393308" y="366500"/>
                </a:cubicBezTo>
                <a:cubicBezTo>
                  <a:pt x="11411979" y="366617"/>
                  <a:pt x="11417511" y="360968"/>
                  <a:pt x="11416588" y="342988"/>
                </a:cubicBezTo>
                <a:cubicBezTo>
                  <a:pt x="11415984" y="331232"/>
                  <a:pt x="11416999" y="319542"/>
                  <a:pt x="11407091" y="317105"/>
                </a:cubicBezTo>
                <a:close/>
                <a:moveTo>
                  <a:pt x="3034616" y="317105"/>
                </a:moveTo>
                <a:cubicBezTo>
                  <a:pt x="3031314" y="316293"/>
                  <a:pt x="3026797" y="316509"/>
                  <a:pt x="3020603" y="318093"/>
                </a:cubicBezTo>
                <a:cubicBezTo>
                  <a:pt x="3001124" y="312217"/>
                  <a:pt x="2996169" y="321897"/>
                  <a:pt x="2995823" y="340915"/>
                </a:cubicBezTo>
                <a:cubicBezTo>
                  <a:pt x="2995477" y="359931"/>
                  <a:pt x="3001124" y="366500"/>
                  <a:pt x="3020833" y="366500"/>
                </a:cubicBezTo>
                <a:cubicBezTo>
                  <a:pt x="3039504" y="366617"/>
                  <a:pt x="3045036" y="360968"/>
                  <a:pt x="3044113" y="342988"/>
                </a:cubicBezTo>
                <a:cubicBezTo>
                  <a:pt x="3043509" y="331232"/>
                  <a:pt x="3044524" y="319542"/>
                  <a:pt x="3034616" y="317105"/>
                </a:cubicBezTo>
                <a:close/>
                <a:moveTo>
                  <a:pt x="4479080" y="253784"/>
                </a:moveTo>
                <a:cubicBezTo>
                  <a:pt x="4456605" y="252401"/>
                  <a:pt x="4459601" y="266231"/>
                  <a:pt x="4458909" y="280408"/>
                </a:cubicBezTo>
                <a:cubicBezTo>
                  <a:pt x="4458104" y="295044"/>
                  <a:pt x="4460523" y="303111"/>
                  <a:pt x="4478158" y="301729"/>
                </a:cubicBezTo>
                <a:cubicBezTo>
                  <a:pt x="4498902" y="300115"/>
                  <a:pt x="4519763" y="301267"/>
                  <a:pt x="4540623" y="301498"/>
                </a:cubicBezTo>
                <a:cubicBezTo>
                  <a:pt x="4548116" y="301498"/>
                  <a:pt x="4557451" y="299424"/>
                  <a:pt x="4557796" y="311524"/>
                </a:cubicBezTo>
                <a:cubicBezTo>
                  <a:pt x="4558144" y="323743"/>
                  <a:pt x="4548924" y="322129"/>
                  <a:pt x="4541315" y="322129"/>
                </a:cubicBezTo>
                <a:cubicBezTo>
                  <a:pt x="4520455" y="322360"/>
                  <a:pt x="4499595" y="323397"/>
                  <a:pt x="4478850" y="321897"/>
                </a:cubicBezTo>
                <a:cubicBezTo>
                  <a:pt x="4462022" y="320631"/>
                  <a:pt x="4458566" y="327085"/>
                  <a:pt x="4458909" y="342527"/>
                </a:cubicBezTo>
                <a:lnTo>
                  <a:pt x="4458796" y="342644"/>
                </a:lnTo>
                <a:cubicBezTo>
                  <a:pt x="4459833" y="387823"/>
                  <a:pt x="4460523" y="433002"/>
                  <a:pt x="4458680" y="478064"/>
                </a:cubicBezTo>
                <a:cubicBezTo>
                  <a:pt x="4457758" y="500078"/>
                  <a:pt x="4464790" y="505725"/>
                  <a:pt x="4486110" y="505725"/>
                </a:cubicBezTo>
                <a:cubicBezTo>
                  <a:pt x="4507203" y="505840"/>
                  <a:pt x="4514003" y="499271"/>
                  <a:pt x="4511694" y="478986"/>
                </a:cubicBezTo>
                <a:cubicBezTo>
                  <a:pt x="4510083" y="465273"/>
                  <a:pt x="4511350" y="451210"/>
                  <a:pt x="4511350" y="437381"/>
                </a:cubicBezTo>
                <a:cubicBezTo>
                  <a:pt x="4511350" y="420898"/>
                  <a:pt x="4511005" y="404418"/>
                  <a:pt x="4511580" y="387937"/>
                </a:cubicBezTo>
                <a:cubicBezTo>
                  <a:pt x="4511810" y="381713"/>
                  <a:pt x="4508122" y="371455"/>
                  <a:pt x="4517918" y="370996"/>
                </a:cubicBezTo>
                <a:cubicBezTo>
                  <a:pt x="4529445" y="370533"/>
                  <a:pt x="4526909" y="381599"/>
                  <a:pt x="4526909" y="388744"/>
                </a:cubicBezTo>
                <a:cubicBezTo>
                  <a:pt x="4527139" y="421705"/>
                  <a:pt x="4527488" y="454668"/>
                  <a:pt x="4526795" y="487630"/>
                </a:cubicBezTo>
                <a:cubicBezTo>
                  <a:pt x="4526447" y="506764"/>
                  <a:pt x="4538895" y="505033"/>
                  <a:pt x="4551344" y="504920"/>
                </a:cubicBezTo>
                <a:cubicBezTo>
                  <a:pt x="4563443" y="504802"/>
                  <a:pt x="4575084" y="507107"/>
                  <a:pt x="4575200" y="487401"/>
                </a:cubicBezTo>
                <a:cubicBezTo>
                  <a:pt x="4575776" y="417097"/>
                  <a:pt x="4577390" y="346907"/>
                  <a:pt x="4579697" y="276718"/>
                </a:cubicBezTo>
                <a:cubicBezTo>
                  <a:pt x="4580273" y="258970"/>
                  <a:pt x="4573356" y="253667"/>
                  <a:pt x="4557219" y="254014"/>
                </a:cubicBezTo>
                <a:cubicBezTo>
                  <a:pt x="4531176" y="254475"/>
                  <a:pt x="4505010" y="255282"/>
                  <a:pt x="4479080" y="253784"/>
                </a:cubicBezTo>
                <a:close/>
                <a:moveTo>
                  <a:pt x="4880851" y="252631"/>
                </a:moveTo>
                <a:cubicBezTo>
                  <a:pt x="4869670" y="252516"/>
                  <a:pt x="4866442" y="257011"/>
                  <a:pt x="4865406" y="267844"/>
                </a:cubicBezTo>
                <a:cubicBezTo>
                  <a:pt x="4863217" y="289973"/>
                  <a:pt x="4866098" y="305071"/>
                  <a:pt x="4894219" y="299999"/>
                </a:cubicBezTo>
                <a:cubicBezTo>
                  <a:pt x="4903439" y="298387"/>
                  <a:pt x="4913235" y="299769"/>
                  <a:pt x="4922688" y="299769"/>
                </a:cubicBezTo>
                <a:cubicBezTo>
                  <a:pt x="4936516" y="299769"/>
                  <a:pt x="4950462" y="298732"/>
                  <a:pt x="4964177" y="299999"/>
                </a:cubicBezTo>
                <a:cubicBezTo>
                  <a:pt x="4973108" y="300806"/>
                  <a:pt x="4977431" y="298472"/>
                  <a:pt x="4979406" y="294467"/>
                </a:cubicBezTo>
                <a:lnTo>
                  <a:pt x="4980541" y="278931"/>
                </a:lnTo>
                <a:lnTo>
                  <a:pt x="4980543" y="279025"/>
                </a:lnTo>
                <a:lnTo>
                  <a:pt x="4980543" y="278909"/>
                </a:lnTo>
                <a:lnTo>
                  <a:pt x="4980541" y="278931"/>
                </a:lnTo>
                <a:lnTo>
                  <a:pt x="4980211" y="261159"/>
                </a:lnTo>
                <a:cubicBezTo>
                  <a:pt x="4978957" y="255887"/>
                  <a:pt x="4975010" y="252170"/>
                  <a:pt x="4963717" y="252631"/>
                </a:cubicBezTo>
                <a:cubicBezTo>
                  <a:pt x="4936172" y="253667"/>
                  <a:pt x="4908512" y="253092"/>
                  <a:pt x="4880851" y="252631"/>
                </a:cubicBezTo>
                <a:close/>
                <a:moveTo>
                  <a:pt x="7310372" y="252055"/>
                </a:moveTo>
                <a:cubicBezTo>
                  <a:pt x="7290203" y="250786"/>
                  <a:pt x="7280868" y="255167"/>
                  <a:pt x="7280868" y="278562"/>
                </a:cubicBezTo>
                <a:cubicBezTo>
                  <a:pt x="7280868" y="302881"/>
                  <a:pt x="7294813" y="299654"/>
                  <a:pt x="7309450" y="299654"/>
                </a:cubicBezTo>
                <a:cubicBezTo>
                  <a:pt x="7319017" y="299538"/>
                  <a:pt x="7328583" y="299654"/>
                  <a:pt x="7338149" y="299538"/>
                </a:cubicBezTo>
                <a:cubicBezTo>
                  <a:pt x="7351172" y="299538"/>
                  <a:pt x="7364311" y="298502"/>
                  <a:pt x="7377219" y="299769"/>
                </a:cubicBezTo>
                <a:lnTo>
                  <a:pt x="7377219" y="299654"/>
                </a:lnTo>
                <a:cubicBezTo>
                  <a:pt x="7394508" y="301267"/>
                  <a:pt x="7398081" y="292970"/>
                  <a:pt x="7396927" y="278103"/>
                </a:cubicBezTo>
                <a:cubicBezTo>
                  <a:pt x="7395891" y="265309"/>
                  <a:pt x="7399347" y="251018"/>
                  <a:pt x="7378141" y="252055"/>
                </a:cubicBezTo>
                <a:cubicBezTo>
                  <a:pt x="7355551" y="253092"/>
                  <a:pt x="7332847" y="253438"/>
                  <a:pt x="7310372" y="252055"/>
                </a:cubicBezTo>
                <a:close/>
                <a:moveTo>
                  <a:pt x="8501736" y="251594"/>
                </a:moveTo>
                <a:cubicBezTo>
                  <a:pt x="8494822" y="251594"/>
                  <a:pt x="8488598" y="251594"/>
                  <a:pt x="8486064" y="261045"/>
                </a:cubicBezTo>
                <a:lnTo>
                  <a:pt x="8486064" y="261160"/>
                </a:lnTo>
                <a:cubicBezTo>
                  <a:pt x="8479032" y="287899"/>
                  <a:pt x="8486754" y="298847"/>
                  <a:pt x="8513954" y="298847"/>
                </a:cubicBezTo>
                <a:cubicBezTo>
                  <a:pt x="8523404" y="298847"/>
                  <a:pt x="8532970" y="298847"/>
                  <a:pt x="8542422" y="298847"/>
                </a:cubicBezTo>
                <a:cubicBezTo>
                  <a:pt x="8556252" y="298847"/>
                  <a:pt x="8570082" y="297694"/>
                  <a:pt x="8583798" y="299078"/>
                </a:cubicBezTo>
                <a:cubicBezTo>
                  <a:pt x="8600855" y="300691"/>
                  <a:pt x="8602122" y="291126"/>
                  <a:pt x="8600855" y="278677"/>
                </a:cubicBezTo>
                <a:cubicBezTo>
                  <a:pt x="8599587" y="267153"/>
                  <a:pt x="8606963" y="251018"/>
                  <a:pt x="8584488" y="251594"/>
                </a:cubicBezTo>
                <a:cubicBezTo>
                  <a:pt x="8556943" y="252170"/>
                  <a:pt x="8529398" y="251594"/>
                  <a:pt x="8501736" y="251594"/>
                </a:cubicBezTo>
                <a:close/>
                <a:moveTo>
                  <a:pt x="129261" y="251594"/>
                </a:moveTo>
                <a:cubicBezTo>
                  <a:pt x="122347" y="251594"/>
                  <a:pt x="116123" y="251594"/>
                  <a:pt x="113589" y="261045"/>
                </a:cubicBezTo>
                <a:lnTo>
                  <a:pt x="113589" y="261160"/>
                </a:lnTo>
                <a:cubicBezTo>
                  <a:pt x="106557" y="287899"/>
                  <a:pt x="114279" y="298847"/>
                  <a:pt x="141479" y="298847"/>
                </a:cubicBezTo>
                <a:cubicBezTo>
                  <a:pt x="150929" y="298847"/>
                  <a:pt x="160495" y="298847"/>
                  <a:pt x="169947" y="298847"/>
                </a:cubicBezTo>
                <a:cubicBezTo>
                  <a:pt x="183777" y="298847"/>
                  <a:pt x="197607" y="297694"/>
                  <a:pt x="211323" y="299078"/>
                </a:cubicBezTo>
                <a:cubicBezTo>
                  <a:pt x="228380" y="300691"/>
                  <a:pt x="229647" y="291126"/>
                  <a:pt x="228380" y="278677"/>
                </a:cubicBezTo>
                <a:cubicBezTo>
                  <a:pt x="227112" y="267153"/>
                  <a:pt x="234488" y="251018"/>
                  <a:pt x="212013" y="251594"/>
                </a:cubicBezTo>
                <a:cubicBezTo>
                  <a:pt x="184468" y="252170"/>
                  <a:pt x="156923" y="251594"/>
                  <a:pt x="129261" y="251594"/>
                </a:cubicBezTo>
                <a:close/>
                <a:moveTo>
                  <a:pt x="6085353" y="251479"/>
                </a:moveTo>
                <a:cubicBezTo>
                  <a:pt x="6075789" y="251479"/>
                  <a:pt x="6071985" y="255974"/>
                  <a:pt x="6070716" y="265539"/>
                </a:cubicBezTo>
                <a:cubicBezTo>
                  <a:pt x="6066912" y="293892"/>
                  <a:pt x="6070600" y="298617"/>
                  <a:pt x="6099529" y="298617"/>
                </a:cubicBezTo>
                <a:cubicBezTo>
                  <a:pt x="6108981" y="298617"/>
                  <a:pt x="6118545" y="298617"/>
                  <a:pt x="6128114" y="298617"/>
                </a:cubicBezTo>
                <a:cubicBezTo>
                  <a:pt x="6142866" y="298617"/>
                  <a:pt x="6157618" y="298617"/>
                  <a:pt x="6172371" y="298617"/>
                </a:cubicBezTo>
                <a:cubicBezTo>
                  <a:pt x="6194151" y="298502"/>
                  <a:pt x="6185623" y="280292"/>
                  <a:pt x="6188735" y="269687"/>
                </a:cubicBezTo>
                <a:lnTo>
                  <a:pt x="6188851" y="269687"/>
                </a:lnTo>
                <a:cubicBezTo>
                  <a:pt x="6192077" y="258394"/>
                  <a:pt x="6186315" y="251479"/>
                  <a:pt x="6173866" y="251479"/>
                </a:cubicBezTo>
                <a:cubicBezTo>
                  <a:pt x="6144362" y="251479"/>
                  <a:pt x="6114857" y="251479"/>
                  <a:pt x="6085353" y="251479"/>
                </a:cubicBezTo>
                <a:close/>
                <a:moveTo>
                  <a:pt x="9711658" y="251133"/>
                </a:moveTo>
                <a:cubicBezTo>
                  <a:pt x="9690798" y="250211"/>
                  <a:pt x="9696560" y="265424"/>
                  <a:pt x="9696330" y="276259"/>
                </a:cubicBezTo>
                <a:cubicBezTo>
                  <a:pt x="9696098" y="286630"/>
                  <a:pt x="9691950" y="299538"/>
                  <a:pt x="9711197" y="298732"/>
                </a:cubicBezTo>
                <a:cubicBezTo>
                  <a:pt x="9739664" y="297694"/>
                  <a:pt x="9768247" y="298156"/>
                  <a:pt x="9796715" y="298732"/>
                </a:cubicBezTo>
                <a:cubicBezTo>
                  <a:pt x="9808355" y="298963"/>
                  <a:pt x="9810314" y="294122"/>
                  <a:pt x="9811352" y="283517"/>
                </a:cubicBezTo>
                <a:cubicBezTo>
                  <a:pt x="9813772" y="260353"/>
                  <a:pt x="9808816" y="246638"/>
                  <a:pt x="9781616" y="251133"/>
                </a:cubicBezTo>
                <a:cubicBezTo>
                  <a:pt x="9772396" y="252631"/>
                  <a:pt x="9762600" y="251364"/>
                  <a:pt x="9753149" y="251364"/>
                </a:cubicBezTo>
                <a:cubicBezTo>
                  <a:pt x="9739318" y="251364"/>
                  <a:pt x="9725488" y="251825"/>
                  <a:pt x="9711658" y="251248"/>
                </a:cubicBezTo>
                <a:close/>
                <a:moveTo>
                  <a:pt x="1339183" y="251133"/>
                </a:moveTo>
                <a:cubicBezTo>
                  <a:pt x="1318323" y="250211"/>
                  <a:pt x="1324085" y="265424"/>
                  <a:pt x="1323855" y="276259"/>
                </a:cubicBezTo>
                <a:cubicBezTo>
                  <a:pt x="1323623" y="286630"/>
                  <a:pt x="1319475" y="299538"/>
                  <a:pt x="1338722" y="298732"/>
                </a:cubicBezTo>
                <a:cubicBezTo>
                  <a:pt x="1367189" y="297694"/>
                  <a:pt x="1395772" y="298156"/>
                  <a:pt x="1424240" y="298732"/>
                </a:cubicBezTo>
                <a:cubicBezTo>
                  <a:pt x="1435880" y="298963"/>
                  <a:pt x="1437839" y="294122"/>
                  <a:pt x="1438877" y="283517"/>
                </a:cubicBezTo>
                <a:cubicBezTo>
                  <a:pt x="1441297" y="260353"/>
                  <a:pt x="1436341" y="246638"/>
                  <a:pt x="1409141" y="251133"/>
                </a:cubicBezTo>
                <a:cubicBezTo>
                  <a:pt x="1399921" y="252631"/>
                  <a:pt x="1390125" y="251364"/>
                  <a:pt x="1380674" y="251364"/>
                </a:cubicBezTo>
                <a:cubicBezTo>
                  <a:pt x="1366843" y="251364"/>
                  <a:pt x="1353013" y="251825"/>
                  <a:pt x="1339183" y="251248"/>
                </a:cubicBezTo>
                <a:close/>
                <a:moveTo>
                  <a:pt x="6229303" y="250903"/>
                </a:moveTo>
                <a:cubicBezTo>
                  <a:pt x="6210404" y="250786"/>
                  <a:pt x="6206600" y="258394"/>
                  <a:pt x="6205907" y="275680"/>
                </a:cubicBezTo>
                <a:cubicBezTo>
                  <a:pt x="6205101" y="296773"/>
                  <a:pt x="6214092" y="299309"/>
                  <a:pt x="6232069" y="299538"/>
                </a:cubicBezTo>
                <a:cubicBezTo>
                  <a:pt x="6250972" y="299769"/>
                  <a:pt x="6257656" y="293777"/>
                  <a:pt x="6253392" y="275680"/>
                </a:cubicBezTo>
                <a:cubicBezTo>
                  <a:pt x="6258348" y="254706"/>
                  <a:pt x="6247628" y="251018"/>
                  <a:pt x="6229303" y="250903"/>
                </a:cubicBezTo>
                <a:close/>
                <a:moveTo>
                  <a:pt x="10516812" y="250786"/>
                </a:moveTo>
                <a:cubicBezTo>
                  <a:pt x="10495375" y="249404"/>
                  <a:pt x="10498141" y="262888"/>
                  <a:pt x="10498141" y="275913"/>
                </a:cubicBezTo>
                <a:cubicBezTo>
                  <a:pt x="10498026" y="288242"/>
                  <a:pt x="10495836" y="300806"/>
                  <a:pt x="10515776" y="298732"/>
                </a:cubicBezTo>
                <a:cubicBezTo>
                  <a:pt x="10530296" y="297234"/>
                  <a:pt x="10545510" y="297004"/>
                  <a:pt x="10559916" y="299424"/>
                </a:cubicBezTo>
                <a:cubicBezTo>
                  <a:pt x="10570636" y="301153"/>
                  <a:pt x="10591381" y="288821"/>
                  <a:pt x="10590458" y="309911"/>
                </a:cubicBezTo>
                <a:cubicBezTo>
                  <a:pt x="10589652" y="328353"/>
                  <a:pt x="10569828" y="316711"/>
                  <a:pt x="10558764" y="318439"/>
                </a:cubicBezTo>
                <a:cubicBezTo>
                  <a:pt x="10545164" y="320516"/>
                  <a:pt x="10530989" y="319707"/>
                  <a:pt x="10517158" y="318672"/>
                </a:cubicBezTo>
                <a:cubicBezTo>
                  <a:pt x="10502751" y="317518"/>
                  <a:pt x="10497450" y="321897"/>
                  <a:pt x="10497796" y="337226"/>
                </a:cubicBezTo>
                <a:lnTo>
                  <a:pt x="10497796" y="337341"/>
                </a:lnTo>
                <a:cubicBezTo>
                  <a:pt x="10498833" y="385172"/>
                  <a:pt x="10498948" y="433002"/>
                  <a:pt x="10497796" y="480716"/>
                </a:cubicBezTo>
                <a:cubicBezTo>
                  <a:pt x="10497334" y="499040"/>
                  <a:pt x="10504826" y="501807"/>
                  <a:pt x="10520730" y="502037"/>
                </a:cubicBezTo>
                <a:cubicBezTo>
                  <a:pt x="10537902" y="502267"/>
                  <a:pt x="10546547" y="498464"/>
                  <a:pt x="10545740" y="479102"/>
                </a:cubicBezTo>
                <a:cubicBezTo>
                  <a:pt x="10544473" y="448791"/>
                  <a:pt x="10545280" y="418365"/>
                  <a:pt x="10545280" y="387937"/>
                </a:cubicBezTo>
                <a:cubicBezTo>
                  <a:pt x="10545280" y="380216"/>
                  <a:pt x="10543897" y="370187"/>
                  <a:pt x="10554499" y="369613"/>
                </a:cubicBezTo>
                <a:cubicBezTo>
                  <a:pt x="10567292" y="368920"/>
                  <a:pt x="10565910" y="379985"/>
                  <a:pt x="10565910" y="388514"/>
                </a:cubicBezTo>
                <a:cubicBezTo>
                  <a:pt x="10566140" y="419748"/>
                  <a:pt x="10566948" y="451096"/>
                  <a:pt x="10565910" y="482330"/>
                </a:cubicBezTo>
                <a:cubicBezTo>
                  <a:pt x="10565218" y="502497"/>
                  <a:pt x="10577434" y="501575"/>
                  <a:pt x="10591265" y="501922"/>
                </a:cubicBezTo>
                <a:cubicBezTo>
                  <a:pt x="10605442" y="502267"/>
                  <a:pt x="10614086" y="500192"/>
                  <a:pt x="10613394" y="482444"/>
                </a:cubicBezTo>
                <a:cubicBezTo>
                  <a:pt x="10612126" y="447637"/>
                  <a:pt x="10613048" y="412948"/>
                  <a:pt x="10613048" y="378142"/>
                </a:cubicBezTo>
                <a:cubicBezTo>
                  <a:pt x="10613048" y="342527"/>
                  <a:pt x="10612242" y="306915"/>
                  <a:pt x="10613394" y="271302"/>
                </a:cubicBezTo>
                <a:cubicBezTo>
                  <a:pt x="10613854" y="254936"/>
                  <a:pt x="10608092" y="250096"/>
                  <a:pt x="10592418" y="250786"/>
                </a:cubicBezTo>
                <a:cubicBezTo>
                  <a:pt x="10567178" y="251939"/>
                  <a:pt x="10541937" y="252286"/>
                  <a:pt x="10516812" y="250786"/>
                </a:cubicBezTo>
                <a:close/>
                <a:moveTo>
                  <a:pt x="2144337" y="250786"/>
                </a:moveTo>
                <a:cubicBezTo>
                  <a:pt x="2122900" y="249404"/>
                  <a:pt x="2125666" y="262888"/>
                  <a:pt x="2125666" y="275913"/>
                </a:cubicBezTo>
                <a:cubicBezTo>
                  <a:pt x="2125551" y="288242"/>
                  <a:pt x="2123361" y="300806"/>
                  <a:pt x="2143301" y="298732"/>
                </a:cubicBezTo>
                <a:cubicBezTo>
                  <a:pt x="2157821" y="297234"/>
                  <a:pt x="2173035" y="297004"/>
                  <a:pt x="2187441" y="299424"/>
                </a:cubicBezTo>
                <a:cubicBezTo>
                  <a:pt x="2198161" y="301153"/>
                  <a:pt x="2218906" y="288821"/>
                  <a:pt x="2217983" y="309911"/>
                </a:cubicBezTo>
                <a:cubicBezTo>
                  <a:pt x="2217177" y="328353"/>
                  <a:pt x="2197353" y="316711"/>
                  <a:pt x="2186289" y="318439"/>
                </a:cubicBezTo>
                <a:cubicBezTo>
                  <a:pt x="2172689" y="320516"/>
                  <a:pt x="2158514" y="319707"/>
                  <a:pt x="2144683" y="318672"/>
                </a:cubicBezTo>
                <a:cubicBezTo>
                  <a:pt x="2130276" y="317518"/>
                  <a:pt x="2124975" y="321897"/>
                  <a:pt x="2125321" y="337226"/>
                </a:cubicBezTo>
                <a:lnTo>
                  <a:pt x="2125321" y="337341"/>
                </a:lnTo>
                <a:cubicBezTo>
                  <a:pt x="2126358" y="385172"/>
                  <a:pt x="2126473" y="433002"/>
                  <a:pt x="2125321" y="480716"/>
                </a:cubicBezTo>
                <a:cubicBezTo>
                  <a:pt x="2124859" y="499040"/>
                  <a:pt x="2132351" y="501807"/>
                  <a:pt x="2148255" y="502037"/>
                </a:cubicBezTo>
                <a:cubicBezTo>
                  <a:pt x="2165427" y="502267"/>
                  <a:pt x="2174072" y="498464"/>
                  <a:pt x="2173265" y="479102"/>
                </a:cubicBezTo>
                <a:cubicBezTo>
                  <a:pt x="2171998" y="448791"/>
                  <a:pt x="2172805" y="418365"/>
                  <a:pt x="2172805" y="387937"/>
                </a:cubicBezTo>
                <a:cubicBezTo>
                  <a:pt x="2172805" y="380216"/>
                  <a:pt x="2171422" y="370187"/>
                  <a:pt x="2182024" y="369613"/>
                </a:cubicBezTo>
                <a:cubicBezTo>
                  <a:pt x="2194817" y="368920"/>
                  <a:pt x="2193435" y="379985"/>
                  <a:pt x="2193435" y="388514"/>
                </a:cubicBezTo>
                <a:cubicBezTo>
                  <a:pt x="2193665" y="419748"/>
                  <a:pt x="2194473" y="451096"/>
                  <a:pt x="2193435" y="482330"/>
                </a:cubicBezTo>
                <a:cubicBezTo>
                  <a:pt x="2192743" y="502497"/>
                  <a:pt x="2204959" y="501575"/>
                  <a:pt x="2218790" y="501922"/>
                </a:cubicBezTo>
                <a:cubicBezTo>
                  <a:pt x="2232967" y="502267"/>
                  <a:pt x="2241611" y="500192"/>
                  <a:pt x="2240919" y="482444"/>
                </a:cubicBezTo>
                <a:cubicBezTo>
                  <a:pt x="2239651" y="447637"/>
                  <a:pt x="2240573" y="412948"/>
                  <a:pt x="2240573" y="378142"/>
                </a:cubicBezTo>
                <a:cubicBezTo>
                  <a:pt x="2240573" y="342527"/>
                  <a:pt x="2239767" y="306915"/>
                  <a:pt x="2240919" y="271302"/>
                </a:cubicBezTo>
                <a:cubicBezTo>
                  <a:pt x="2241379" y="254936"/>
                  <a:pt x="2235617" y="250096"/>
                  <a:pt x="2219943" y="250786"/>
                </a:cubicBezTo>
                <a:cubicBezTo>
                  <a:pt x="2194703" y="251939"/>
                  <a:pt x="2169462" y="252286"/>
                  <a:pt x="2144337" y="250786"/>
                </a:cubicBezTo>
                <a:close/>
                <a:moveTo>
                  <a:pt x="11722354" y="250557"/>
                </a:moveTo>
                <a:cubicBezTo>
                  <a:pt x="11702414" y="249750"/>
                  <a:pt x="11702991" y="261736"/>
                  <a:pt x="11702760" y="275798"/>
                </a:cubicBezTo>
                <a:cubicBezTo>
                  <a:pt x="11702530" y="289742"/>
                  <a:pt x="11703682" y="299309"/>
                  <a:pt x="11721776" y="298156"/>
                </a:cubicBezTo>
                <a:cubicBezTo>
                  <a:pt x="11743329" y="296887"/>
                  <a:pt x="11765112" y="297810"/>
                  <a:pt x="11786895" y="298041"/>
                </a:cubicBezTo>
                <a:cubicBezTo>
                  <a:pt x="11793349" y="298041"/>
                  <a:pt x="11801532" y="296542"/>
                  <a:pt x="11801532" y="307490"/>
                </a:cubicBezTo>
                <a:cubicBezTo>
                  <a:pt x="11801532" y="317403"/>
                  <a:pt x="11794847" y="318555"/>
                  <a:pt x="11787471" y="318555"/>
                </a:cubicBezTo>
                <a:cubicBezTo>
                  <a:pt x="11765688" y="318672"/>
                  <a:pt x="11743906" y="319361"/>
                  <a:pt x="11722238" y="318439"/>
                </a:cubicBezTo>
                <a:cubicBezTo>
                  <a:pt x="11707831" y="317864"/>
                  <a:pt x="11702414" y="322473"/>
                  <a:pt x="11702645" y="337573"/>
                </a:cubicBezTo>
                <a:lnTo>
                  <a:pt x="11702530" y="337918"/>
                </a:lnTo>
                <a:cubicBezTo>
                  <a:pt x="11703452" y="384825"/>
                  <a:pt x="11703797" y="431734"/>
                  <a:pt x="11702530" y="478641"/>
                </a:cubicBezTo>
                <a:cubicBezTo>
                  <a:pt x="11701953" y="499962"/>
                  <a:pt x="11711980" y="501807"/>
                  <a:pt x="11729498" y="502152"/>
                </a:cubicBezTo>
                <a:cubicBezTo>
                  <a:pt x="11748054" y="502383"/>
                  <a:pt x="11756584" y="498119"/>
                  <a:pt x="11755662" y="477720"/>
                </a:cubicBezTo>
                <a:cubicBezTo>
                  <a:pt x="11754278" y="445564"/>
                  <a:pt x="11755200" y="413409"/>
                  <a:pt x="11755432" y="381253"/>
                </a:cubicBezTo>
                <a:cubicBezTo>
                  <a:pt x="11755546" y="375258"/>
                  <a:pt x="11756584" y="367421"/>
                  <a:pt x="11764304" y="367654"/>
                </a:cubicBezTo>
                <a:cubicBezTo>
                  <a:pt x="11773410" y="367883"/>
                  <a:pt x="11770644" y="376528"/>
                  <a:pt x="11770644" y="381830"/>
                </a:cubicBezTo>
                <a:cubicBezTo>
                  <a:pt x="11770990" y="414790"/>
                  <a:pt x="11771566" y="447869"/>
                  <a:pt x="11770528" y="480830"/>
                </a:cubicBezTo>
                <a:cubicBezTo>
                  <a:pt x="11770068" y="496621"/>
                  <a:pt x="11774794" y="502843"/>
                  <a:pt x="11791044" y="501807"/>
                </a:cubicBezTo>
                <a:cubicBezTo>
                  <a:pt x="11805334" y="500885"/>
                  <a:pt x="11819050" y="503304"/>
                  <a:pt x="11818358" y="481291"/>
                </a:cubicBezTo>
                <a:cubicBezTo>
                  <a:pt x="11817206" y="446486"/>
                  <a:pt x="11818012" y="411796"/>
                  <a:pt x="11818012" y="376988"/>
                </a:cubicBezTo>
                <a:cubicBezTo>
                  <a:pt x="11818012" y="342182"/>
                  <a:pt x="11817666" y="307375"/>
                  <a:pt x="11818244" y="272685"/>
                </a:cubicBezTo>
                <a:cubicBezTo>
                  <a:pt x="11818474" y="257933"/>
                  <a:pt x="11814786" y="249865"/>
                  <a:pt x="11797959" y="250557"/>
                </a:cubicBezTo>
                <a:cubicBezTo>
                  <a:pt x="11772718" y="251479"/>
                  <a:pt x="11747478" y="251594"/>
                  <a:pt x="11722354" y="250557"/>
                </a:cubicBezTo>
                <a:close/>
                <a:moveTo>
                  <a:pt x="3349879" y="250557"/>
                </a:moveTo>
                <a:cubicBezTo>
                  <a:pt x="3329939" y="249750"/>
                  <a:pt x="3330516" y="261736"/>
                  <a:pt x="3330285" y="275798"/>
                </a:cubicBezTo>
                <a:cubicBezTo>
                  <a:pt x="3330055" y="289742"/>
                  <a:pt x="3331207" y="299309"/>
                  <a:pt x="3349301" y="298156"/>
                </a:cubicBezTo>
                <a:cubicBezTo>
                  <a:pt x="3370854" y="296887"/>
                  <a:pt x="3392637" y="297810"/>
                  <a:pt x="3414420" y="298041"/>
                </a:cubicBezTo>
                <a:cubicBezTo>
                  <a:pt x="3420874" y="298041"/>
                  <a:pt x="3429057" y="296542"/>
                  <a:pt x="3429057" y="307490"/>
                </a:cubicBezTo>
                <a:cubicBezTo>
                  <a:pt x="3429057" y="317403"/>
                  <a:pt x="3422372" y="318555"/>
                  <a:pt x="3414996" y="318555"/>
                </a:cubicBezTo>
                <a:cubicBezTo>
                  <a:pt x="3393213" y="318672"/>
                  <a:pt x="3371431" y="319361"/>
                  <a:pt x="3349763" y="318439"/>
                </a:cubicBezTo>
                <a:cubicBezTo>
                  <a:pt x="3335356" y="317864"/>
                  <a:pt x="3329939" y="322473"/>
                  <a:pt x="3330170" y="337573"/>
                </a:cubicBezTo>
                <a:lnTo>
                  <a:pt x="3330055" y="337918"/>
                </a:lnTo>
                <a:cubicBezTo>
                  <a:pt x="3330977" y="384825"/>
                  <a:pt x="3331322" y="431734"/>
                  <a:pt x="3330055" y="478641"/>
                </a:cubicBezTo>
                <a:cubicBezTo>
                  <a:pt x="3329478" y="499962"/>
                  <a:pt x="3339505" y="501807"/>
                  <a:pt x="3357023" y="502152"/>
                </a:cubicBezTo>
                <a:cubicBezTo>
                  <a:pt x="3375579" y="502383"/>
                  <a:pt x="3384109" y="498119"/>
                  <a:pt x="3383187" y="477720"/>
                </a:cubicBezTo>
                <a:cubicBezTo>
                  <a:pt x="3381803" y="445564"/>
                  <a:pt x="3382725" y="413409"/>
                  <a:pt x="3382957" y="381253"/>
                </a:cubicBezTo>
                <a:cubicBezTo>
                  <a:pt x="3383071" y="375258"/>
                  <a:pt x="3384109" y="367421"/>
                  <a:pt x="3391829" y="367654"/>
                </a:cubicBezTo>
                <a:cubicBezTo>
                  <a:pt x="3400935" y="367883"/>
                  <a:pt x="3398169" y="376528"/>
                  <a:pt x="3398169" y="381830"/>
                </a:cubicBezTo>
                <a:cubicBezTo>
                  <a:pt x="3398515" y="414790"/>
                  <a:pt x="3399091" y="447869"/>
                  <a:pt x="3398053" y="480830"/>
                </a:cubicBezTo>
                <a:cubicBezTo>
                  <a:pt x="3397593" y="496621"/>
                  <a:pt x="3402319" y="502843"/>
                  <a:pt x="3418569" y="501807"/>
                </a:cubicBezTo>
                <a:cubicBezTo>
                  <a:pt x="3432859" y="500885"/>
                  <a:pt x="3446575" y="503304"/>
                  <a:pt x="3445883" y="481291"/>
                </a:cubicBezTo>
                <a:cubicBezTo>
                  <a:pt x="3444731" y="446486"/>
                  <a:pt x="3445537" y="411796"/>
                  <a:pt x="3445537" y="376988"/>
                </a:cubicBezTo>
                <a:cubicBezTo>
                  <a:pt x="3445537" y="342182"/>
                  <a:pt x="3445191" y="307375"/>
                  <a:pt x="3445769" y="272685"/>
                </a:cubicBezTo>
                <a:cubicBezTo>
                  <a:pt x="3445999" y="257933"/>
                  <a:pt x="3442311" y="249865"/>
                  <a:pt x="3425484" y="250557"/>
                </a:cubicBezTo>
                <a:cubicBezTo>
                  <a:pt x="3400243" y="251479"/>
                  <a:pt x="3375003" y="251594"/>
                  <a:pt x="3349879" y="250557"/>
                </a:cubicBezTo>
                <a:close/>
                <a:moveTo>
                  <a:pt x="9304932" y="250326"/>
                </a:moveTo>
                <a:cubicBezTo>
                  <a:pt x="9284878" y="249404"/>
                  <a:pt x="9287874" y="262428"/>
                  <a:pt x="9287990" y="274298"/>
                </a:cubicBezTo>
                <a:cubicBezTo>
                  <a:pt x="9288104" y="285594"/>
                  <a:pt x="9283726" y="299309"/>
                  <a:pt x="9304471" y="297926"/>
                </a:cubicBezTo>
                <a:cubicBezTo>
                  <a:pt x="9326946" y="296426"/>
                  <a:pt x="9349535" y="297579"/>
                  <a:pt x="9372124" y="297579"/>
                </a:cubicBezTo>
                <a:cubicBezTo>
                  <a:pt x="9379616" y="297579"/>
                  <a:pt x="9386300" y="298732"/>
                  <a:pt x="9386300" y="308412"/>
                </a:cubicBezTo>
                <a:cubicBezTo>
                  <a:pt x="9386416" y="318900"/>
                  <a:pt x="9378694" y="318439"/>
                  <a:pt x="9371778" y="318439"/>
                </a:cubicBezTo>
                <a:cubicBezTo>
                  <a:pt x="9349304" y="318555"/>
                  <a:pt x="9326714" y="319016"/>
                  <a:pt x="9304125" y="318324"/>
                </a:cubicBezTo>
                <a:cubicBezTo>
                  <a:pt x="9291909" y="317864"/>
                  <a:pt x="9287528" y="321551"/>
                  <a:pt x="9287644" y="334343"/>
                </a:cubicBezTo>
                <a:lnTo>
                  <a:pt x="9287760" y="334343"/>
                </a:lnTo>
                <a:cubicBezTo>
                  <a:pt x="9288450" y="383788"/>
                  <a:pt x="9288912" y="433232"/>
                  <a:pt x="9287644" y="482674"/>
                </a:cubicBezTo>
                <a:cubicBezTo>
                  <a:pt x="9287068" y="503766"/>
                  <a:pt x="9299515" y="502037"/>
                  <a:pt x="9312770" y="501232"/>
                </a:cubicBezTo>
                <a:cubicBezTo>
                  <a:pt x="9325446" y="500423"/>
                  <a:pt x="9341813" y="506646"/>
                  <a:pt x="9340430" y="482560"/>
                </a:cubicBezTo>
                <a:cubicBezTo>
                  <a:pt x="9338816" y="455706"/>
                  <a:pt x="9339277" y="428737"/>
                  <a:pt x="9340430" y="401883"/>
                </a:cubicBezTo>
                <a:cubicBezTo>
                  <a:pt x="9341006" y="390012"/>
                  <a:pt x="9334437" y="367767"/>
                  <a:pt x="9346769" y="368459"/>
                </a:cubicBezTo>
                <a:cubicBezTo>
                  <a:pt x="9363710" y="369383"/>
                  <a:pt x="9354606" y="391049"/>
                  <a:pt x="9355297" y="403496"/>
                </a:cubicBezTo>
                <a:cubicBezTo>
                  <a:pt x="9356565" y="428622"/>
                  <a:pt x="9356336" y="453861"/>
                  <a:pt x="9355182" y="478986"/>
                </a:cubicBezTo>
                <a:cubicBezTo>
                  <a:pt x="9354260" y="498580"/>
                  <a:pt x="9363826" y="501461"/>
                  <a:pt x="9380652" y="501461"/>
                </a:cubicBezTo>
                <a:cubicBezTo>
                  <a:pt x="9397249" y="501575"/>
                  <a:pt x="9403703" y="497658"/>
                  <a:pt x="9403012" y="479909"/>
                </a:cubicBezTo>
                <a:cubicBezTo>
                  <a:pt x="9401744" y="445332"/>
                  <a:pt x="9402666" y="410526"/>
                  <a:pt x="9402666" y="375837"/>
                </a:cubicBezTo>
                <a:cubicBezTo>
                  <a:pt x="9402666" y="340222"/>
                  <a:pt x="9402320" y="304724"/>
                  <a:pt x="9402896" y="269112"/>
                </a:cubicBezTo>
                <a:cubicBezTo>
                  <a:pt x="9403127" y="256319"/>
                  <a:pt x="9400015" y="249865"/>
                  <a:pt x="9385609" y="250326"/>
                </a:cubicBezTo>
                <a:cubicBezTo>
                  <a:pt x="9358756" y="251133"/>
                  <a:pt x="9331786" y="251479"/>
                  <a:pt x="9304932" y="250326"/>
                </a:cubicBezTo>
                <a:close/>
                <a:moveTo>
                  <a:pt x="932457" y="250326"/>
                </a:moveTo>
                <a:cubicBezTo>
                  <a:pt x="912403" y="249404"/>
                  <a:pt x="915399" y="262428"/>
                  <a:pt x="915515" y="274298"/>
                </a:cubicBezTo>
                <a:cubicBezTo>
                  <a:pt x="915629" y="285594"/>
                  <a:pt x="911251" y="299309"/>
                  <a:pt x="931996" y="297926"/>
                </a:cubicBezTo>
                <a:cubicBezTo>
                  <a:pt x="954471" y="296426"/>
                  <a:pt x="977060" y="297579"/>
                  <a:pt x="999649" y="297579"/>
                </a:cubicBezTo>
                <a:cubicBezTo>
                  <a:pt x="1007141" y="297579"/>
                  <a:pt x="1013825" y="298732"/>
                  <a:pt x="1013825" y="308412"/>
                </a:cubicBezTo>
                <a:cubicBezTo>
                  <a:pt x="1013941" y="318900"/>
                  <a:pt x="1006219" y="318439"/>
                  <a:pt x="999303" y="318439"/>
                </a:cubicBezTo>
                <a:cubicBezTo>
                  <a:pt x="976829" y="318555"/>
                  <a:pt x="954239" y="319016"/>
                  <a:pt x="931650" y="318324"/>
                </a:cubicBezTo>
                <a:cubicBezTo>
                  <a:pt x="919434" y="317864"/>
                  <a:pt x="915053" y="321551"/>
                  <a:pt x="915169" y="334343"/>
                </a:cubicBezTo>
                <a:lnTo>
                  <a:pt x="915285" y="334343"/>
                </a:lnTo>
                <a:cubicBezTo>
                  <a:pt x="915975" y="383788"/>
                  <a:pt x="916437" y="433232"/>
                  <a:pt x="915169" y="482674"/>
                </a:cubicBezTo>
                <a:cubicBezTo>
                  <a:pt x="914593" y="503766"/>
                  <a:pt x="927040" y="502037"/>
                  <a:pt x="940295" y="501232"/>
                </a:cubicBezTo>
                <a:cubicBezTo>
                  <a:pt x="952971" y="500423"/>
                  <a:pt x="969338" y="506646"/>
                  <a:pt x="967955" y="482560"/>
                </a:cubicBezTo>
                <a:cubicBezTo>
                  <a:pt x="966341" y="455706"/>
                  <a:pt x="966802" y="428737"/>
                  <a:pt x="967955" y="401883"/>
                </a:cubicBezTo>
                <a:cubicBezTo>
                  <a:pt x="968531" y="390012"/>
                  <a:pt x="961962" y="367767"/>
                  <a:pt x="974294" y="368459"/>
                </a:cubicBezTo>
                <a:cubicBezTo>
                  <a:pt x="991235" y="369383"/>
                  <a:pt x="982131" y="391049"/>
                  <a:pt x="982822" y="403496"/>
                </a:cubicBezTo>
                <a:cubicBezTo>
                  <a:pt x="984090" y="428622"/>
                  <a:pt x="983861" y="453861"/>
                  <a:pt x="982707" y="478986"/>
                </a:cubicBezTo>
                <a:cubicBezTo>
                  <a:pt x="981785" y="498580"/>
                  <a:pt x="991351" y="501461"/>
                  <a:pt x="1008177" y="501461"/>
                </a:cubicBezTo>
                <a:cubicBezTo>
                  <a:pt x="1024774" y="501575"/>
                  <a:pt x="1031228" y="497658"/>
                  <a:pt x="1030537" y="479909"/>
                </a:cubicBezTo>
                <a:cubicBezTo>
                  <a:pt x="1029269" y="445332"/>
                  <a:pt x="1030191" y="410526"/>
                  <a:pt x="1030191" y="375837"/>
                </a:cubicBezTo>
                <a:cubicBezTo>
                  <a:pt x="1030191" y="340222"/>
                  <a:pt x="1029845" y="304724"/>
                  <a:pt x="1030421" y="269112"/>
                </a:cubicBezTo>
                <a:cubicBezTo>
                  <a:pt x="1030652" y="256319"/>
                  <a:pt x="1027540" y="249865"/>
                  <a:pt x="1013134" y="250326"/>
                </a:cubicBezTo>
                <a:cubicBezTo>
                  <a:pt x="986281" y="251133"/>
                  <a:pt x="959311" y="251479"/>
                  <a:pt x="932457" y="250326"/>
                </a:cubicBezTo>
                <a:close/>
                <a:moveTo>
                  <a:pt x="9851344" y="250096"/>
                </a:moveTo>
                <a:cubicBezTo>
                  <a:pt x="9833940" y="250326"/>
                  <a:pt x="9824030" y="252286"/>
                  <a:pt x="9824376" y="273608"/>
                </a:cubicBezTo>
                <a:cubicBezTo>
                  <a:pt x="9824720" y="292278"/>
                  <a:pt x="9828640" y="302075"/>
                  <a:pt x="9848348" y="297694"/>
                </a:cubicBezTo>
                <a:lnTo>
                  <a:pt x="9848348" y="297810"/>
                </a:lnTo>
                <a:cubicBezTo>
                  <a:pt x="9864944" y="298847"/>
                  <a:pt x="9879466" y="301613"/>
                  <a:pt x="9878890" y="276027"/>
                </a:cubicBezTo>
                <a:cubicBezTo>
                  <a:pt x="9878428" y="254360"/>
                  <a:pt x="9870706" y="249865"/>
                  <a:pt x="9851344" y="250096"/>
                </a:cubicBezTo>
                <a:close/>
                <a:moveTo>
                  <a:pt x="6889126" y="250096"/>
                </a:moveTo>
                <a:cubicBezTo>
                  <a:pt x="6869418" y="249750"/>
                  <a:pt x="6873106" y="263926"/>
                  <a:pt x="6872757" y="275565"/>
                </a:cubicBezTo>
                <a:cubicBezTo>
                  <a:pt x="6872414" y="287092"/>
                  <a:pt x="6871376" y="298271"/>
                  <a:pt x="6889241" y="297465"/>
                </a:cubicBezTo>
                <a:cubicBezTo>
                  <a:pt x="6911714" y="296312"/>
                  <a:pt x="6934303" y="297119"/>
                  <a:pt x="6956893" y="297119"/>
                </a:cubicBezTo>
                <a:cubicBezTo>
                  <a:pt x="6965192" y="297119"/>
                  <a:pt x="6972683" y="297119"/>
                  <a:pt x="6971876" y="308990"/>
                </a:cubicBezTo>
                <a:cubicBezTo>
                  <a:pt x="6971185" y="320055"/>
                  <a:pt x="6963231" y="317864"/>
                  <a:pt x="6956777" y="317864"/>
                </a:cubicBezTo>
                <a:cubicBezTo>
                  <a:pt x="6935110" y="318093"/>
                  <a:pt x="6913443" y="318672"/>
                  <a:pt x="6891775" y="317633"/>
                </a:cubicBezTo>
                <a:cubicBezTo>
                  <a:pt x="6876795" y="316943"/>
                  <a:pt x="6872298" y="322588"/>
                  <a:pt x="6872531" y="337112"/>
                </a:cubicBezTo>
                <a:lnTo>
                  <a:pt x="6872414" y="337341"/>
                </a:lnTo>
                <a:cubicBezTo>
                  <a:pt x="6872990" y="384940"/>
                  <a:pt x="6873333" y="432655"/>
                  <a:pt x="6872182" y="480370"/>
                </a:cubicBezTo>
                <a:cubicBezTo>
                  <a:pt x="6871606" y="502267"/>
                  <a:pt x="6884399" y="500770"/>
                  <a:pt x="6899037" y="500999"/>
                </a:cubicBezTo>
                <a:cubicBezTo>
                  <a:pt x="6914020" y="501114"/>
                  <a:pt x="6926351" y="501461"/>
                  <a:pt x="6925314" y="479909"/>
                </a:cubicBezTo>
                <a:cubicBezTo>
                  <a:pt x="6923816" y="447869"/>
                  <a:pt x="6924853" y="415714"/>
                  <a:pt x="6924968" y="383674"/>
                </a:cubicBezTo>
                <a:cubicBezTo>
                  <a:pt x="6924968" y="376758"/>
                  <a:pt x="6924738" y="367307"/>
                  <a:pt x="6933382" y="367076"/>
                </a:cubicBezTo>
                <a:cubicBezTo>
                  <a:pt x="6943985" y="366846"/>
                  <a:pt x="6940297" y="377220"/>
                  <a:pt x="6940297" y="383212"/>
                </a:cubicBezTo>
                <a:cubicBezTo>
                  <a:pt x="6940874" y="415253"/>
                  <a:pt x="6941565" y="447408"/>
                  <a:pt x="6940297" y="479448"/>
                </a:cubicBezTo>
                <a:cubicBezTo>
                  <a:pt x="6939605" y="496966"/>
                  <a:pt x="6945944" y="501691"/>
                  <a:pt x="6962656" y="501232"/>
                </a:cubicBezTo>
                <a:cubicBezTo>
                  <a:pt x="6978561" y="500770"/>
                  <a:pt x="6989280" y="499731"/>
                  <a:pt x="6988472" y="479218"/>
                </a:cubicBezTo>
                <a:cubicBezTo>
                  <a:pt x="6987204" y="445449"/>
                  <a:pt x="6988126" y="411563"/>
                  <a:pt x="6988126" y="377796"/>
                </a:cubicBezTo>
                <a:cubicBezTo>
                  <a:pt x="6988126" y="342297"/>
                  <a:pt x="6987550" y="306684"/>
                  <a:pt x="6988357" y="271187"/>
                </a:cubicBezTo>
                <a:cubicBezTo>
                  <a:pt x="6988702" y="255397"/>
                  <a:pt x="6982941" y="249520"/>
                  <a:pt x="6967151" y="250096"/>
                </a:cubicBezTo>
                <a:cubicBezTo>
                  <a:pt x="6941220" y="250903"/>
                  <a:pt x="6915171" y="250442"/>
                  <a:pt x="6889126" y="250096"/>
                </a:cubicBezTo>
                <a:close/>
                <a:moveTo>
                  <a:pt x="1478869" y="250096"/>
                </a:moveTo>
                <a:cubicBezTo>
                  <a:pt x="1461465" y="250326"/>
                  <a:pt x="1451555" y="252286"/>
                  <a:pt x="1451901" y="273608"/>
                </a:cubicBezTo>
                <a:cubicBezTo>
                  <a:pt x="1452245" y="292278"/>
                  <a:pt x="1456165" y="302075"/>
                  <a:pt x="1475873" y="297694"/>
                </a:cubicBezTo>
                <a:lnTo>
                  <a:pt x="1475873" y="297810"/>
                </a:lnTo>
                <a:cubicBezTo>
                  <a:pt x="1492469" y="298847"/>
                  <a:pt x="1506991" y="301613"/>
                  <a:pt x="1506415" y="276027"/>
                </a:cubicBezTo>
                <a:cubicBezTo>
                  <a:pt x="1505953" y="254360"/>
                  <a:pt x="1498231" y="249865"/>
                  <a:pt x="1478869" y="250096"/>
                </a:cubicBezTo>
                <a:close/>
                <a:moveTo>
                  <a:pt x="10926650" y="249981"/>
                </a:moveTo>
                <a:cubicBezTo>
                  <a:pt x="10904176" y="248367"/>
                  <a:pt x="10899450" y="257357"/>
                  <a:pt x="10898758" y="278218"/>
                </a:cubicBezTo>
                <a:cubicBezTo>
                  <a:pt x="10897952" y="301844"/>
                  <a:pt x="10909477" y="304034"/>
                  <a:pt x="10927341" y="302536"/>
                </a:cubicBezTo>
                <a:cubicBezTo>
                  <a:pt x="10932528" y="302190"/>
                  <a:pt x="10937830" y="302536"/>
                  <a:pt x="10946588" y="302536"/>
                </a:cubicBezTo>
                <a:cubicBezTo>
                  <a:pt x="10963300" y="305647"/>
                  <a:pt x="10982662" y="299309"/>
                  <a:pt x="11002486" y="297349"/>
                </a:cubicBezTo>
                <a:cubicBezTo>
                  <a:pt x="11022540" y="295390"/>
                  <a:pt x="11017353" y="279601"/>
                  <a:pt x="11018968" y="267728"/>
                </a:cubicBezTo>
                <a:lnTo>
                  <a:pt x="11018852" y="267728"/>
                </a:lnTo>
                <a:cubicBezTo>
                  <a:pt x="11020926" y="252862"/>
                  <a:pt x="11011361" y="250326"/>
                  <a:pt x="10999605" y="250326"/>
                </a:cubicBezTo>
                <a:cubicBezTo>
                  <a:pt x="10975286" y="250442"/>
                  <a:pt x="10950853" y="251709"/>
                  <a:pt x="10926650" y="249981"/>
                </a:cubicBezTo>
                <a:close/>
                <a:moveTo>
                  <a:pt x="7436689" y="249981"/>
                </a:moveTo>
                <a:cubicBezTo>
                  <a:pt x="7418941" y="251248"/>
                  <a:pt x="7408107" y="251709"/>
                  <a:pt x="7408453" y="274991"/>
                </a:cubicBezTo>
                <a:cubicBezTo>
                  <a:pt x="7408683" y="296197"/>
                  <a:pt x="7416521" y="300691"/>
                  <a:pt x="7433923" y="297579"/>
                </a:cubicBezTo>
                <a:lnTo>
                  <a:pt x="7434039" y="297694"/>
                </a:lnTo>
                <a:cubicBezTo>
                  <a:pt x="7449598" y="298963"/>
                  <a:pt x="7463428" y="301153"/>
                  <a:pt x="7462044" y="277064"/>
                </a:cubicBezTo>
                <a:cubicBezTo>
                  <a:pt x="7460893" y="258624"/>
                  <a:pt x="7459163" y="248252"/>
                  <a:pt x="7436689" y="249981"/>
                </a:cubicBezTo>
                <a:close/>
                <a:moveTo>
                  <a:pt x="5023647" y="249981"/>
                </a:moveTo>
                <a:cubicBezTo>
                  <a:pt x="5005438" y="250096"/>
                  <a:pt x="4997831" y="253898"/>
                  <a:pt x="4998178" y="274183"/>
                </a:cubicBezTo>
                <a:cubicBezTo>
                  <a:pt x="4998524" y="293085"/>
                  <a:pt x="5002901" y="301959"/>
                  <a:pt x="5023877" y="297119"/>
                </a:cubicBezTo>
                <a:cubicBezTo>
                  <a:pt x="5044279" y="303458"/>
                  <a:pt x="5046928" y="291586"/>
                  <a:pt x="5047274" y="273837"/>
                </a:cubicBezTo>
                <a:cubicBezTo>
                  <a:pt x="5047621" y="255974"/>
                  <a:pt x="5041858" y="249981"/>
                  <a:pt x="5023647" y="249981"/>
                </a:cubicBezTo>
                <a:close/>
                <a:moveTo>
                  <a:pt x="2554175" y="249981"/>
                </a:moveTo>
                <a:cubicBezTo>
                  <a:pt x="2531701" y="248367"/>
                  <a:pt x="2526975" y="257357"/>
                  <a:pt x="2526283" y="278218"/>
                </a:cubicBezTo>
                <a:cubicBezTo>
                  <a:pt x="2525477" y="301844"/>
                  <a:pt x="2537002" y="304034"/>
                  <a:pt x="2554866" y="302536"/>
                </a:cubicBezTo>
                <a:cubicBezTo>
                  <a:pt x="2560053" y="302190"/>
                  <a:pt x="2565355" y="302536"/>
                  <a:pt x="2574113" y="302536"/>
                </a:cubicBezTo>
                <a:cubicBezTo>
                  <a:pt x="2590825" y="305647"/>
                  <a:pt x="2610187" y="299309"/>
                  <a:pt x="2630011" y="297349"/>
                </a:cubicBezTo>
                <a:cubicBezTo>
                  <a:pt x="2650065" y="295390"/>
                  <a:pt x="2644878" y="279601"/>
                  <a:pt x="2646493" y="267728"/>
                </a:cubicBezTo>
                <a:lnTo>
                  <a:pt x="2646377" y="267728"/>
                </a:lnTo>
                <a:cubicBezTo>
                  <a:pt x="2648451" y="252862"/>
                  <a:pt x="2638886" y="250326"/>
                  <a:pt x="2627130" y="250326"/>
                </a:cubicBezTo>
                <a:cubicBezTo>
                  <a:pt x="2602811" y="250442"/>
                  <a:pt x="2578378" y="251709"/>
                  <a:pt x="2554175" y="249981"/>
                </a:cubicBezTo>
                <a:close/>
                <a:moveTo>
                  <a:pt x="8640732" y="249865"/>
                </a:moveTo>
                <a:cubicBezTo>
                  <a:pt x="8621254" y="249520"/>
                  <a:pt x="8615837" y="257126"/>
                  <a:pt x="8619296" y="274759"/>
                </a:cubicBezTo>
                <a:cubicBezTo>
                  <a:pt x="8615030" y="292624"/>
                  <a:pt x="8621716" y="298847"/>
                  <a:pt x="8640616" y="298502"/>
                </a:cubicBezTo>
                <a:lnTo>
                  <a:pt x="8640616" y="298387"/>
                </a:lnTo>
                <a:cubicBezTo>
                  <a:pt x="8658250" y="298041"/>
                  <a:pt x="8667356" y="296197"/>
                  <a:pt x="8666894" y="274759"/>
                </a:cubicBezTo>
                <a:cubicBezTo>
                  <a:pt x="8666434" y="254591"/>
                  <a:pt x="8659172" y="250211"/>
                  <a:pt x="8640732" y="249865"/>
                </a:cubicBezTo>
                <a:close/>
                <a:moveTo>
                  <a:pt x="8179030" y="249865"/>
                </a:moveTo>
                <a:cubicBezTo>
                  <a:pt x="8152984" y="250786"/>
                  <a:pt x="8126821" y="250786"/>
                  <a:pt x="8100775" y="249981"/>
                </a:cubicBezTo>
                <a:cubicBezTo>
                  <a:pt x="8081988" y="249404"/>
                  <a:pt x="8082564" y="261160"/>
                  <a:pt x="8082795" y="274069"/>
                </a:cubicBezTo>
                <a:cubicBezTo>
                  <a:pt x="8083025" y="286285"/>
                  <a:pt x="8081066" y="298847"/>
                  <a:pt x="8100659" y="297465"/>
                </a:cubicBezTo>
                <a:cubicBezTo>
                  <a:pt x="8120483" y="296082"/>
                  <a:pt x="8140651" y="297234"/>
                  <a:pt x="8160591" y="297234"/>
                </a:cubicBezTo>
                <a:cubicBezTo>
                  <a:pt x="8168543" y="297349"/>
                  <a:pt x="8177071" y="296658"/>
                  <a:pt x="8176265" y="308759"/>
                </a:cubicBezTo>
                <a:cubicBezTo>
                  <a:pt x="8175573" y="319248"/>
                  <a:pt x="8167621" y="317979"/>
                  <a:pt x="8160935" y="317979"/>
                </a:cubicBezTo>
                <a:cubicBezTo>
                  <a:pt x="8140997" y="318211"/>
                  <a:pt x="8120944" y="318672"/>
                  <a:pt x="8101005" y="317864"/>
                </a:cubicBezTo>
                <a:cubicBezTo>
                  <a:pt x="8087520" y="317289"/>
                  <a:pt x="8082680" y="322014"/>
                  <a:pt x="8082795" y="335728"/>
                </a:cubicBezTo>
                <a:cubicBezTo>
                  <a:pt x="8083371" y="384480"/>
                  <a:pt x="8083486" y="433117"/>
                  <a:pt x="8082680" y="481753"/>
                </a:cubicBezTo>
                <a:cubicBezTo>
                  <a:pt x="8082334" y="501807"/>
                  <a:pt x="8094551" y="500654"/>
                  <a:pt x="8108381" y="500999"/>
                </a:cubicBezTo>
                <a:cubicBezTo>
                  <a:pt x="8122672" y="501345"/>
                  <a:pt x="8130970" y="499040"/>
                  <a:pt x="8130279" y="481407"/>
                </a:cubicBezTo>
                <a:cubicBezTo>
                  <a:pt x="8129011" y="448444"/>
                  <a:pt x="8129818" y="415482"/>
                  <a:pt x="8130048" y="382405"/>
                </a:cubicBezTo>
                <a:cubicBezTo>
                  <a:pt x="8130164" y="374915"/>
                  <a:pt x="8128204" y="365578"/>
                  <a:pt x="8140536" y="365578"/>
                </a:cubicBezTo>
                <a:cubicBezTo>
                  <a:pt x="8152869" y="365693"/>
                  <a:pt x="8150678" y="375258"/>
                  <a:pt x="8150678" y="382521"/>
                </a:cubicBezTo>
                <a:cubicBezTo>
                  <a:pt x="8150909" y="415482"/>
                  <a:pt x="8151715" y="448560"/>
                  <a:pt x="8150449" y="481523"/>
                </a:cubicBezTo>
                <a:cubicBezTo>
                  <a:pt x="8149757" y="499387"/>
                  <a:pt x="8158286" y="501461"/>
                  <a:pt x="8172461" y="500770"/>
                </a:cubicBezTo>
                <a:cubicBezTo>
                  <a:pt x="8185715" y="500078"/>
                  <a:pt x="8198738" y="502497"/>
                  <a:pt x="8198047" y="481637"/>
                </a:cubicBezTo>
                <a:cubicBezTo>
                  <a:pt x="8196894" y="446025"/>
                  <a:pt x="8197701" y="410413"/>
                  <a:pt x="8197701" y="374799"/>
                </a:cubicBezTo>
                <a:lnTo>
                  <a:pt x="8197816" y="374915"/>
                </a:lnTo>
                <a:cubicBezTo>
                  <a:pt x="8197816" y="340107"/>
                  <a:pt x="8197471" y="305416"/>
                  <a:pt x="8197932" y="270610"/>
                </a:cubicBezTo>
                <a:cubicBezTo>
                  <a:pt x="8198047" y="257126"/>
                  <a:pt x="8194820" y="249289"/>
                  <a:pt x="8179030" y="249865"/>
                </a:cubicBezTo>
                <a:close/>
                <a:moveTo>
                  <a:pt x="268257" y="249865"/>
                </a:moveTo>
                <a:cubicBezTo>
                  <a:pt x="248779" y="249520"/>
                  <a:pt x="243362" y="257126"/>
                  <a:pt x="246821" y="274759"/>
                </a:cubicBezTo>
                <a:cubicBezTo>
                  <a:pt x="242555" y="292624"/>
                  <a:pt x="249241" y="298847"/>
                  <a:pt x="268141" y="298502"/>
                </a:cubicBezTo>
                <a:lnTo>
                  <a:pt x="268141" y="298387"/>
                </a:lnTo>
                <a:cubicBezTo>
                  <a:pt x="285775" y="298041"/>
                  <a:pt x="294881" y="296197"/>
                  <a:pt x="294419" y="274759"/>
                </a:cubicBezTo>
                <a:cubicBezTo>
                  <a:pt x="293959" y="254591"/>
                  <a:pt x="286697" y="250211"/>
                  <a:pt x="268257" y="249865"/>
                </a:cubicBezTo>
                <a:close/>
                <a:moveTo>
                  <a:pt x="11059305" y="249520"/>
                </a:moveTo>
                <a:cubicBezTo>
                  <a:pt x="11041557" y="250442"/>
                  <a:pt x="11032912" y="253092"/>
                  <a:pt x="11032798" y="273952"/>
                </a:cubicBezTo>
                <a:cubicBezTo>
                  <a:pt x="11032566" y="294814"/>
                  <a:pt x="11040520" y="298041"/>
                  <a:pt x="11058729" y="298041"/>
                </a:cubicBezTo>
                <a:cubicBezTo>
                  <a:pt x="11077054" y="298041"/>
                  <a:pt x="11084892" y="292970"/>
                  <a:pt x="11080396" y="274645"/>
                </a:cubicBezTo>
                <a:cubicBezTo>
                  <a:pt x="11083279" y="257818"/>
                  <a:pt x="11079820" y="248482"/>
                  <a:pt x="11059305" y="249520"/>
                </a:cubicBezTo>
                <a:close/>
                <a:moveTo>
                  <a:pt x="5767834" y="249520"/>
                </a:moveTo>
                <a:cubicBezTo>
                  <a:pt x="5739249" y="250096"/>
                  <a:pt x="5710552" y="249750"/>
                  <a:pt x="5681970" y="250096"/>
                </a:cubicBezTo>
                <a:lnTo>
                  <a:pt x="5681740" y="249865"/>
                </a:lnTo>
                <a:cubicBezTo>
                  <a:pt x="5660647" y="250096"/>
                  <a:pt x="5669524" y="266461"/>
                  <a:pt x="5668256" y="276718"/>
                </a:cubicBezTo>
                <a:cubicBezTo>
                  <a:pt x="5667104" y="286861"/>
                  <a:pt x="5665487" y="297926"/>
                  <a:pt x="5682659" y="297004"/>
                </a:cubicBezTo>
                <a:cubicBezTo>
                  <a:pt x="5703408" y="295851"/>
                  <a:pt x="5724269" y="296542"/>
                  <a:pt x="5745129" y="296887"/>
                </a:cubicBezTo>
                <a:cubicBezTo>
                  <a:pt x="5752157" y="297004"/>
                  <a:pt x="5761493" y="293777"/>
                  <a:pt x="5761956" y="306684"/>
                </a:cubicBezTo>
                <a:cubicBezTo>
                  <a:pt x="5762415" y="319476"/>
                  <a:pt x="5753658" y="317518"/>
                  <a:pt x="5746166" y="317518"/>
                </a:cubicBezTo>
                <a:cubicBezTo>
                  <a:pt x="5726227" y="317633"/>
                  <a:pt x="5706172" y="318555"/>
                  <a:pt x="5686350" y="317289"/>
                </a:cubicBezTo>
                <a:cubicBezTo>
                  <a:pt x="5670792" y="316249"/>
                  <a:pt x="5667564" y="322473"/>
                  <a:pt x="5667793" y="336650"/>
                </a:cubicBezTo>
                <a:cubicBezTo>
                  <a:pt x="5668599" y="384365"/>
                  <a:pt x="5668948" y="432079"/>
                  <a:pt x="5667680" y="479793"/>
                </a:cubicBezTo>
                <a:cubicBezTo>
                  <a:pt x="5667218" y="498694"/>
                  <a:pt x="5675632" y="500770"/>
                  <a:pt x="5690961" y="500539"/>
                </a:cubicBezTo>
                <a:cubicBezTo>
                  <a:pt x="5705713" y="500308"/>
                  <a:pt x="5716314" y="499387"/>
                  <a:pt x="5715393" y="480025"/>
                </a:cubicBezTo>
                <a:cubicBezTo>
                  <a:pt x="5714240" y="454091"/>
                  <a:pt x="5714240" y="427931"/>
                  <a:pt x="5715625" y="401997"/>
                </a:cubicBezTo>
                <a:cubicBezTo>
                  <a:pt x="5716314" y="389667"/>
                  <a:pt x="5707097" y="367193"/>
                  <a:pt x="5724497" y="367193"/>
                </a:cubicBezTo>
                <a:cubicBezTo>
                  <a:pt x="5744897" y="367307"/>
                  <a:pt x="5734525" y="390704"/>
                  <a:pt x="5735447" y="403612"/>
                </a:cubicBezTo>
                <a:cubicBezTo>
                  <a:pt x="5737178" y="429543"/>
                  <a:pt x="5736716" y="455706"/>
                  <a:pt x="5735677" y="481637"/>
                </a:cubicBezTo>
                <a:cubicBezTo>
                  <a:pt x="5734871" y="502497"/>
                  <a:pt x="5748585" y="499616"/>
                  <a:pt x="5761609" y="500539"/>
                </a:cubicBezTo>
                <a:cubicBezTo>
                  <a:pt x="5776129" y="501461"/>
                  <a:pt x="5783854" y="498464"/>
                  <a:pt x="5783278" y="481062"/>
                </a:cubicBezTo>
                <a:cubicBezTo>
                  <a:pt x="5782011" y="446371"/>
                  <a:pt x="5782930" y="411678"/>
                  <a:pt x="5782930" y="376988"/>
                </a:cubicBezTo>
                <a:cubicBezTo>
                  <a:pt x="5782930" y="340569"/>
                  <a:pt x="5782702" y="304149"/>
                  <a:pt x="5783046" y="267728"/>
                </a:cubicBezTo>
                <a:cubicBezTo>
                  <a:pt x="5783162" y="256779"/>
                  <a:pt x="5781319" y="249289"/>
                  <a:pt x="5767834" y="249520"/>
                </a:cubicBezTo>
                <a:close/>
                <a:moveTo>
                  <a:pt x="2686830" y="249520"/>
                </a:moveTo>
                <a:cubicBezTo>
                  <a:pt x="2669082" y="250442"/>
                  <a:pt x="2660437" y="253092"/>
                  <a:pt x="2660323" y="273952"/>
                </a:cubicBezTo>
                <a:cubicBezTo>
                  <a:pt x="2660091" y="294814"/>
                  <a:pt x="2668045" y="298041"/>
                  <a:pt x="2686254" y="298041"/>
                </a:cubicBezTo>
                <a:cubicBezTo>
                  <a:pt x="2704579" y="298041"/>
                  <a:pt x="2712417" y="292970"/>
                  <a:pt x="2707921" y="274645"/>
                </a:cubicBezTo>
                <a:cubicBezTo>
                  <a:pt x="2710804" y="257818"/>
                  <a:pt x="2707345" y="248482"/>
                  <a:pt x="2686830" y="249520"/>
                </a:cubicBezTo>
                <a:close/>
                <a:moveTo>
                  <a:pt x="9695408" y="208605"/>
                </a:moveTo>
                <a:lnTo>
                  <a:pt x="9695408" y="208720"/>
                </a:lnTo>
                <a:lnTo>
                  <a:pt x="9695406" y="208616"/>
                </a:lnTo>
                <a:close/>
                <a:moveTo>
                  <a:pt x="1322933" y="208605"/>
                </a:moveTo>
                <a:lnTo>
                  <a:pt x="1322933" y="208720"/>
                </a:lnTo>
                <a:lnTo>
                  <a:pt x="1322931" y="208616"/>
                </a:lnTo>
                <a:close/>
                <a:moveTo>
                  <a:pt x="8487100" y="207683"/>
                </a:moveTo>
                <a:lnTo>
                  <a:pt x="8487100" y="207797"/>
                </a:lnTo>
                <a:lnTo>
                  <a:pt x="8487099" y="207696"/>
                </a:lnTo>
                <a:close/>
                <a:moveTo>
                  <a:pt x="114625" y="207683"/>
                </a:moveTo>
                <a:lnTo>
                  <a:pt x="114625" y="207797"/>
                </a:lnTo>
                <a:lnTo>
                  <a:pt x="114624" y="207696"/>
                </a:lnTo>
                <a:close/>
                <a:moveTo>
                  <a:pt x="3986835" y="186707"/>
                </a:moveTo>
                <a:cubicBezTo>
                  <a:pt x="3947113" y="186707"/>
                  <a:pt x="3927250" y="206185"/>
                  <a:pt x="3927250" y="245140"/>
                </a:cubicBezTo>
                <a:cubicBezTo>
                  <a:pt x="3927250" y="282713"/>
                  <a:pt x="3946114" y="301498"/>
                  <a:pt x="3983839" y="301498"/>
                </a:cubicBezTo>
                <a:cubicBezTo>
                  <a:pt x="4022641" y="301575"/>
                  <a:pt x="4042042" y="282518"/>
                  <a:pt x="4042042" y="244333"/>
                </a:cubicBezTo>
                <a:lnTo>
                  <a:pt x="4042042" y="244218"/>
                </a:lnTo>
                <a:cubicBezTo>
                  <a:pt x="4042042" y="205877"/>
                  <a:pt x="4023638" y="186707"/>
                  <a:pt x="3986835" y="186707"/>
                </a:cubicBezTo>
                <a:close/>
                <a:moveTo>
                  <a:pt x="8913534" y="186131"/>
                </a:moveTo>
                <a:cubicBezTo>
                  <a:pt x="8891636" y="180713"/>
                  <a:pt x="8884491" y="190050"/>
                  <a:pt x="8885989" y="211947"/>
                </a:cubicBezTo>
                <a:cubicBezTo>
                  <a:pt x="8887718" y="236035"/>
                  <a:pt x="8886911" y="260468"/>
                  <a:pt x="8886335" y="284672"/>
                </a:cubicBezTo>
                <a:cubicBezTo>
                  <a:pt x="8885759" y="307836"/>
                  <a:pt x="8903046" y="298847"/>
                  <a:pt x="8913996" y="300115"/>
                </a:cubicBezTo>
                <a:cubicBezTo>
                  <a:pt x="8925406" y="301498"/>
                  <a:pt x="8936124" y="302190"/>
                  <a:pt x="8935663" y="284096"/>
                </a:cubicBezTo>
                <a:cubicBezTo>
                  <a:pt x="8935087" y="260007"/>
                  <a:pt x="8936470" y="235690"/>
                  <a:pt x="8938775" y="211601"/>
                </a:cubicBezTo>
                <a:cubicBezTo>
                  <a:pt x="8940620" y="191778"/>
                  <a:pt x="8935893" y="181058"/>
                  <a:pt x="8913534" y="186131"/>
                </a:cubicBezTo>
                <a:close/>
                <a:moveTo>
                  <a:pt x="541059" y="186131"/>
                </a:moveTo>
                <a:cubicBezTo>
                  <a:pt x="519161" y="180713"/>
                  <a:pt x="512016" y="190050"/>
                  <a:pt x="513514" y="211947"/>
                </a:cubicBezTo>
                <a:cubicBezTo>
                  <a:pt x="515243" y="236035"/>
                  <a:pt x="514436" y="260468"/>
                  <a:pt x="513860" y="284672"/>
                </a:cubicBezTo>
                <a:cubicBezTo>
                  <a:pt x="513284" y="307836"/>
                  <a:pt x="530571" y="298847"/>
                  <a:pt x="541521" y="300115"/>
                </a:cubicBezTo>
                <a:cubicBezTo>
                  <a:pt x="552931" y="301498"/>
                  <a:pt x="563649" y="302190"/>
                  <a:pt x="563188" y="284096"/>
                </a:cubicBezTo>
                <a:cubicBezTo>
                  <a:pt x="562612" y="260007"/>
                  <a:pt x="563995" y="235690"/>
                  <a:pt x="566300" y="211601"/>
                </a:cubicBezTo>
                <a:cubicBezTo>
                  <a:pt x="568145" y="191778"/>
                  <a:pt x="563418" y="181058"/>
                  <a:pt x="541059" y="186131"/>
                </a:cubicBezTo>
                <a:close/>
                <a:moveTo>
                  <a:pt x="4100330" y="186087"/>
                </a:moveTo>
                <a:cubicBezTo>
                  <a:pt x="4094627" y="185352"/>
                  <a:pt x="4087509" y="187399"/>
                  <a:pt x="4082033" y="186938"/>
                </a:cubicBezTo>
                <a:cubicBezTo>
                  <a:pt x="4070855" y="186014"/>
                  <a:pt x="4056679" y="182443"/>
                  <a:pt x="4057371" y="202842"/>
                </a:cubicBezTo>
                <a:cubicBezTo>
                  <a:pt x="4058176" y="227160"/>
                  <a:pt x="4058639" y="251479"/>
                  <a:pt x="4057141" y="275680"/>
                </a:cubicBezTo>
                <a:cubicBezTo>
                  <a:pt x="4055873" y="295735"/>
                  <a:pt x="4061865" y="302304"/>
                  <a:pt x="4082957" y="302304"/>
                </a:cubicBezTo>
                <a:cubicBezTo>
                  <a:pt x="4104394" y="302190"/>
                  <a:pt x="4113268" y="296542"/>
                  <a:pt x="4110386" y="274759"/>
                </a:cubicBezTo>
                <a:cubicBezTo>
                  <a:pt x="4109117" y="265424"/>
                  <a:pt x="4110156" y="255743"/>
                  <a:pt x="4110156" y="246177"/>
                </a:cubicBezTo>
                <a:cubicBezTo>
                  <a:pt x="4110156" y="231424"/>
                  <a:pt x="4109926" y="216672"/>
                  <a:pt x="4110156" y="201920"/>
                </a:cubicBezTo>
                <a:cubicBezTo>
                  <a:pt x="4110330" y="190336"/>
                  <a:pt x="4106037" y="186822"/>
                  <a:pt x="4100330" y="186087"/>
                </a:cubicBezTo>
                <a:close/>
                <a:moveTo>
                  <a:pt x="3872579" y="186087"/>
                </a:moveTo>
                <a:cubicBezTo>
                  <a:pt x="3867379" y="185957"/>
                  <a:pt x="3862883" y="187168"/>
                  <a:pt x="3860980" y="193392"/>
                </a:cubicBezTo>
                <a:cubicBezTo>
                  <a:pt x="3856833" y="206876"/>
                  <a:pt x="3853258" y="226353"/>
                  <a:pt x="3862824" y="235459"/>
                </a:cubicBezTo>
                <a:lnTo>
                  <a:pt x="3862824" y="235344"/>
                </a:lnTo>
                <a:cubicBezTo>
                  <a:pt x="3873543" y="245601"/>
                  <a:pt x="3869508" y="247676"/>
                  <a:pt x="3863633" y="256204"/>
                </a:cubicBezTo>
                <a:cubicBezTo>
                  <a:pt x="3853834" y="270495"/>
                  <a:pt x="3858328" y="298387"/>
                  <a:pt x="3868933" y="301267"/>
                </a:cubicBezTo>
                <a:cubicBezTo>
                  <a:pt x="3895901" y="308643"/>
                  <a:pt x="3906389" y="300806"/>
                  <a:pt x="3906389" y="273260"/>
                </a:cubicBezTo>
                <a:cubicBezTo>
                  <a:pt x="3906389" y="263811"/>
                  <a:pt x="3906389" y="254245"/>
                  <a:pt x="3906389" y="244794"/>
                </a:cubicBezTo>
                <a:cubicBezTo>
                  <a:pt x="3906389" y="231885"/>
                  <a:pt x="3905583" y="218862"/>
                  <a:pt x="3906622" y="205954"/>
                </a:cubicBezTo>
                <a:cubicBezTo>
                  <a:pt x="3907774" y="191894"/>
                  <a:pt x="3903853" y="184057"/>
                  <a:pt x="3888409" y="186823"/>
                </a:cubicBezTo>
                <a:cubicBezTo>
                  <a:pt x="3883685" y="187687"/>
                  <a:pt x="3877780" y="186217"/>
                  <a:pt x="3872579" y="186087"/>
                </a:cubicBezTo>
                <a:close/>
                <a:moveTo>
                  <a:pt x="10122994" y="185785"/>
                </a:moveTo>
                <a:cubicBezTo>
                  <a:pt x="10111354" y="186707"/>
                  <a:pt x="10095564" y="179908"/>
                  <a:pt x="10096255" y="202381"/>
                </a:cubicBezTo>
                <a:cubicBezTo>
                  <a:pt x="10097178" y="229927"/>
                  <a:pt x="10096486" y="257587"/>
                  <a:pt x="10096486" y="285248"/>
                </a:cubicBezTo>
                <a:cubicBezTo>
                  <a:pt x="10096486" y="292394"/>
                  <a:pt x="10096716" y="298271"/>
                  <a:pt x="10106168" y="300575"/>
                </a:cubicBezTo>
                <a:cubicBezTo>
                  <a:pt x="10133482" y="307261"/>
                  <a:pt x="10143510" y="300115"/>
                  <a:pt x="10143510" y="272224"/>
                </a:cubicBezTo>
                <a:cubicBezTo>
                  <a:pt x="10143510" y="262773"/>
                  <a:pt x="10143510" y="253208"/>
                  <a:pt x="10143510" y="243757"/>
                </a:cubicBezTo>
                <a:lnTo>
                  <a:pt x="10143624" y="243642"/>
                </a:lnTo>
                <a:cubicBezTo>
                  <a:pt x="10143624" y="229812"/>
                  <a:pt x="10142472" y="215981"/>
                  <a:pt x="10143856" y="202266"/>
                </a:cubicBezTo>
                <a:cubicBezTo>
                  <a:pt x="10145584" y="184633"/>
                  <a:pt x="10134865" y="184747"/>
                  <a:pt x="10122994" y="185785"/>
                </a:cubicBezTo>
                <a:close/>
                <a:moveTo>
                  <a:pt x="1750519" y="185785"/>
                </a:moveTo>
                <a:cubicBezTo>
                  <a:pt x="1738879" y="186707"/>
                  <a:pt x="1723089" y="179908"/>
                  <a:pt x="1723780" y="202381"/>
                </a:cubicBezTo>
                <a:cubicBezTo>
                  <a:pt x="1724703" y="229927"/>
                  <a:pt x="1724011" y="257587"/>
                  <a:pt x="1724011" y="285248"/>
                </a:cubicBezTo>
                <a:cubicBezTo>
                  <a:pt x="1724011" y="292394"/>
                  <a:pt x="1724241" y="298271"/>
                  <a:pt x="1733693" y="300575"/>
                </a:cubicBezTo>
                <a:cubicBezTo>
                  <a:pt x="1761007" y="307261"/>
                  <a:pt x="1771035" y="300115"/>
                  <a:pt x="1771035" y="272224"/>
                </a:cubicBezTo>
                <a:cubicBezTo>
                  <a:pt x="1771035" y="262773"/>
                  <a:pt x="1771035" y="253208"/>
                  <a:pt x="1771035" y="243757"/>
                </a:cubicBezTo>
                <a:lnTo>
                  <a:pt x="1771149" y="243642"/>
                </a:lnTo>
                <a:cubicBezTo>
                  <a:pt x="1771149" y="229812"/>
                  <a:pt x="1769997" y="215981"/>
                  <a:pt x="1771381" y="202266"/>
                </a:cubicBezTo>
                <a:cubicBezTo>
                  <a:pt x="1773109" y="184633"/>
                  <a:pt x="1762390" y="184747"/>
                  <a:pt x="1750519" y="185785"/>
                </a:cubicBezTo>
                <a:close/>
                <a:moveTo>
                  <a:pt x="11337640" y="185440"/>
                </a:moveTo>
                <a:cubicBezTo>
                  <a:pt x="11301336" y="182902"/>
                  <a:pt x="11301336" y="182443"/>
                  <a:pt x="11301336" y="217940"/>
                </a:cubicBezTo>
                <a:cubicBezTo>
                  <a:pt x="11301336" y="226584"/>
                  <a:pt x="11301336" y="235344"/>
                  <a:pt x="11301336" y="243987"/>
                </a:cubicBezTo>
                <a:lnTo>
                  <a:pt x="11301452" y="243872"/>
                </a:lnTo>
                <a:cubicBezTo>
                  <a:pt x="11301452" y="256896"/>
                  <a:pt x="11302142" y="270034"/>
                  <a:pt x="11301220" y="282943"/>
                </a:cubicBezTo>
                <a:cubicBezTo>
                  <a:pt x="11300184" y="296312"/>
                  <a:pt x="11304794" y="302766"/>
                  <a:pt x="11318624" y="300346"/>
                </a:cubicBezTo>
                <a:cubicBezTo>
                  <a:pt x="11331302" y="298156"/>
                  <a:pt x="11350780" y="308643"/>
                  <a:pt x="11351470" y="283517"/>
                </a:cubicBezTo>
                <a:cubicBezTo>
                  <a:pt x="11352162" y="255858"/>
                  <a:pt x="11352048" y="228082"/>
                  <a:pt x="11353084" y="200307"/>
                </a:cubicBezTo>
                <a:cubicBezTo>
                  <a:pt x="11353430" y="188667"/>
                  <a:pt x="11348128" y="186245"/>
                  <a:pt x="11337640" y="185440"/>
                </a:cubicBezTo>
                <a:close/>
                <a:moveTo>
                  <a:pt x="10196294" y="185440"/>
                </a:moveTo>
                <a:cubicBezTo>
                  <a:pt x="10164947" y="183250"/>
                  <a:pt x="10164370" y="183365"/>
                  <a:pt x="10164370" y="214252"/>
                </a:cubicBezTo>
                <a:lnTo>
                  <a:pt x="10164370" y="242605"/>
                </a:lnTo>
                <a:cubicBezTo>
                  <a:pt x="10164370" y="256435"/>
                  <a:pt x="10165292" y="270380"/>
                  <a:pt x="10164140" y="284096"/>
                </a:cubicBezTo>
                <a:cubicBezTo>
                  <a:pt x="10162872" y="298963"/>
                  <a:pt x="10170478" y="302650"/>
                  <a:pt x="10182580" y="300231"/>
                </a:cubicBezTo>
                <a:cubicBezTo>
                  <a:pt x="10193184" y="298041"/>
                  <a:pt x="10211163" y="309219"/>
                  <a:pt x="10211392" y="286170"/>
                </a:cubicBezTo>
                <a:cubicBezTo>
                  <a:pt x="10211624" y="257702"/>
                  <a:pt x="10211163" y="229119"/>
                  <a:pt x="10211624" y="200653"/>
                </a:cubicBezTo>
                <a:cubicBezTo>
                  <a:pt x="10211854" y="189473"/>
                  <a:pt x="10207128" y="186245"/>
                  <a:pt x="10196294" y="185440"/>
                </a:cubicBezTo>
                <a:close/>
                <a:moveTo>
                  <a:pt x="2965165" y="185440"/>
                </a:moveTo>
                <a:cubicBezTo>
                  <a:pt x="2928861" y="182902"/>
                  <a:pt x="2928861" y="182443"/>
                  <a:pt x="2928861" y="217940"/>
                </a:cubicBezTo>
                <a:cubicBezTo>
                  <a:pt x="2928861" y="226584"/>
                  <a:pt x="2928861" y="235344"/>
                  <a:pt x="2928861" y="243987"/>
                </a:cubicBezTo>
                <a:lnTo>
                  <a:pt x="2928977" y="243872"/>
                </a:lnTo>
                <a:cubicBezTo>
                  <a:pt x="2928977" y="256896"/>
                  <a:pt x="2929667" y="270034"/>
                  <a:pt x="2928745" y="282943"/>
                </a:cubicBezTo>
                <a:cubicBezTo>
                  <a:pt x="2927709" y="296312"/>
                  <a:pt x="2932319" y="302766"/>
                  <a:pt x="2946149" y="300346"/>
                </a:cubicBezTo>
                <a:cubicBezTo>
                  <a:pt x="2958827" y="298156"/>
                  <a:pt x="2978305" y="308643"/>
                  <a:pt x="2978995" y="283517"/>
                </a:cubicBezTo>
                <a:cubicBezTo>
                  <a:pt x="2979687" y="255858"/>
                  <a:pt x="2979573" y="228082"/>
                  <a:pt x="2980609" y="200307"/>
                </a:cubicBezTo>
                <a:cubicBezTo>
                  <a:pt x="2980955" y="188667"/>
                  <a:pt x="2975653" y="186245"/>
                  <a:pt x="2965165" y="185440"/>
                </a:cubicBezTo>
                <a:close/>
                <a:moveTo>
                  <a:pt x="1823819" y="185440"/>
                </a:moveTo>
                <a:cubicBezTo>
                  <a:pt x="1792472" y="183250"/>
                  <a:pt x="1791895" y="183365"/>
                  <a:pt x="1791895" y="214252"/>
                </a:cubicBezTo>
                <a:lnTo>
                  <a:pt x="1791895" y="242605"/>
                </a:lnTo>
                <a:cubicBezTo>
                  <a:pt x="1791895" y="256435"/>
                  <a:pt x="1792817" y="270380"/>
                  <a:pt x="1791665" y="284096"/>
                </a:cubicBezTo>
                <a:cubicBezTo>
                  <a:pt x="1790397" y="298963"/>
                  <a:pt x="1798003" y="302650"/>
                  <a:pt x="1810105" y="300231"/>
                </a:cubicBezTo>
                <a:cubicBezTo>
                  <a:pt x="1820709" y="298041"/>
                  <a:pt x="1838688" y="309219"/>
                  <a:pt x="1838917" y="286170"/>
                </a:cubicBezTo>
                <a:cubicBezTo>
                  <a:pt x="1839149" y="257702"/>
                  <a:pt x="1838688" y="229119"/>
                  <a:pt x="1839149" y="200653"/>
                </a:cubicBezTo>
                <a:cubicBezTo>
                  <a:pt x="1839379" y="189473"/>
                  <a:pt x="1834653" y="186245"/>
                  <a:pt x="1823819" y="185440"/>
                </a:cubicBezTo>
                <a:close/>
                <a:moveTo>
                  <a:pt x="4168272" y="185382"/>
                </a:moveTo>
                <a:cubicBezTo>
                  <a:pt x="4162510" y="184948"/>
                  <a:pt x="4155337" y="187456"/>
                  <a:pt x="4150149" y="187053"/>
                </a:cubicBezTo>
                <a:cubicBezTo>
                  <a:pt x="4140006" y="186245"/>
                  <a:pt x="4124446" y="180369"/>
                  <a:pt x="4125486" y="202036"/>
                </a:cubicBezTo>
                <a:cubicBezTo>
                  <a:pt x="4126638" y="226353"/>
                  <a:pt x="4127330" y="250786"/>
                  <a:pt x="4125254" y="274876"/>
                </a:cubicBezTo>
                <a:cubicBezTo>
                  <a:pt x="4123294" y="296658"/>
                  <a:pt x="4130440" y="302766"/>
                  <a:pt x="4152106" y="302075"/>
                </a:cubicBezTo>
                <a:lnTo>
                  <a:pt x="4152223" y="301959"/>
                </a:lnTo>
                <a:cubicBezTo>
                  <a:pt x="4171239" y="301383"/>
                  <a:pt x="4181497" y="298502"/>
                  <a:pt x="4178271" y="276718"/>
                </a:cubicBezTo>
                <a:cubicBezTo>
                  <a:pt x="4176541" y="265655"/>
                  <a:pt x="4177923" y="254245"/>
                  <a:pt x="4177923" y="242950"/>
                </a:cubicBezTo>
                <a:cubicBezTo>
                  <a:pt x="4177923" y="229119"/>
                  <a:pt x="4177463" y="215174"/>
                  <a:pt x="4177923" y="201344"/>
                </a:cubicBezTo>
                <a:cubicBezTo>
                  <a:pt x="4178385" y="189185"/>
                  <a:pt x="4174036" y="185814"/>
                  <a:pt x="4168272" y="185382"/>
                </a:cubicBezTo>
                <a:close/>
                <a:moveTo>
                  <a:pt x="9711658" y="185324"/>
                </a:moveTo>
                <a:cubicBezTo>
                  <a:pt x="9701459" y="185036"/>
                  <a:pt x="9696992" y="188061"/>
                  <a:pt x="9695278" y="192570"/>
                </a:cubicBezTo>
                <a:lnTo>
                  <a:pt x="9695406" y="208616"/>
                </a:lnTo>
                <a:lnTo>
                  <a:pt x="9694054" y="227650"/>
                </a:lnTo>
                <a:cubicBezTo>
                  <a:pt x="9694486" y="233701"/>
                  <a:pt x="9697942" y="238282"/>
                  <a:pt x="9710851" y="237877"/>
                </a:cubicBezTo>
                <a:cubicBezTo>
                  <a:pt x="9735976" y="237188"/>
                  <a:pt x="9760986" y="237764"/>
                  <a:pt x="9786112" y="237764"/>
                </a:cubicBezTo>
                <a:cubicBezTo>
                  <a:pt x="9810314" y="237764"/>
                  <a:pt x="9834632" y="236496"/>
                  <a:pt x="9858720" y="238109"/>
                </a:cubicBezTo>
                <a:cubicBezTo>
                  <a:pt x="9879466" y="239493"/>
                  <a:pt x="9878428" y="226931"/>
                  <a:pt x="9877622" y="213561"/>
                </a:cubicBezTo>
                <a:cubicBezTo>
                  <a:pt x="9876816" y="200998"/>
                  <a:pt x="9883614" y="184747"/>
                  <a:pt x="9859527" y="185324"/>
                </a:cubicBezTo>
                <a:cubicBezTo>
                  <a:pt x="9810199" y="186477"/>
                  <a:pt x="9760871" y="186592"/>
                  <a:pt x="9711658" y="185324"/>
                </a:cubicBezTo>
                <a:close/>
                <a:moveTo>
                  <a:pt x="7604496" y="185324"/>
                </a:moveTo>
                <a:cubicBezTo>
                  <a:pt x="7565542" y="185324"/>
                  <a:pt x="7546064" y="204302"/>
                  <a:pt x="7546064" y="242259"/>
                </a:cubicBezTo>
                <a:cubicBezTo>
                  <a:pt x="7546064" y="280753"/>
                  <a:pt x="7565277" y="299999"/>
                  <a:pt x="7603690" y="299999"/>
                </a:cubicBezTo>
                <a:cubicBezTo>
                  <a:pt x="7641805" y="299923"/>
                  <a:pt x="7660856" y="280484"/>
                  <a:pt x="7660856" y="241683"/>
                </a:cubicBezTo>
                <a:cubicBezTo>
                  <a:pt x="7660856" y="204110"/>
                  <a:pt x="7642069" y="185324"/>
                  <a:pt x="7604496" y="185324"/>
                </a:cubicBezTo>
                <a:close/>
                <a:moveTo>
                  <a:pt x="1339183" y="185324"/>
                </a:moveTo>
                <a:cubicBezTo>
                  <a:pt x="1328984" y="185036"/>
                  <a:pt x="1324517" y="188061"/>
                  <a:pt x="1322803" y="192570"/>
                </a:cubicBezTo>
                <a:lnTo>
                  <a:pt x="1322931" y="208616"/>
                </a:lnTo>
                <a:lnTo>
                  <a:pt x="1321579" y="227650"/>
                </a:lnTo>
                <a:cubicBezTo>
                  <a:pt x="1322011" y="233701"/>
                  <a:pt x="1325467" y="238282"/>
                  <a:pt x="1338376" y="237877"/>
                </a:cubicBezTo>
                <a:cubicBezTo>
                  <a:pt x="1363501" y="237188"/>
                  <a:pt x="1388511" y="237764"/>
                  <a:pt x="1413637" y="237764"/>
                </a:cubicBezTo>
                <a:cubicBezTo>
                  <a:pt x="1437839" y="237764"/>
                  <a:pt x="1462157" y="236496"/>
                  <a:pt x="1486245" y="238109"/>
                </a:cubicBezTo>
                <a:cubicBezTo>
                  <a:pt x="1506991" y="239493"/>
                  <a:pt x="1505953" y="226931"/>
                  <a:pt x="1505147" y="213561"/>
                </a:cubicBezTo>
                <a:cubicBezTo>
                  <a:pt x="1504341" y="200998"/>
                  <a:pt x="1511139" y="184747"/>
                  <a:pt x="1487052" y="185324"/>
                </a:cubicBezTo>
                <a:cubicBezTo>
                  <a:pt x="1437724" y="186477"/>
                  <a:pt x="1388396" y="186592"/>
                  <a:pt x="1339183" y="185324"/>
                </a:cubicBezTo>
                <a:close/>
                <a:moveTo>
                  <a:pt x="5371941" y="185094"/>
                </a:moveTo>
                <a:cubicBezTo>
                  <a:pt x="5345087" y="178293"/>
                  <a:pt x="5334485" y="185785"/>
                  <a:pt x="5334485" y="213330"/>
                </a:cubicBezTo>
                <a:cubicBezTo>
                  <a:pt x="5334485" y="222782"/>
                  <a:pt x="5334485" y="232347"/>
                  <a:pt x="5334485" y="241798"/>
                </a:cubicBezTo>
                <a:lnTo>
                  <a:pt x="5334369" y="241798"/>
                </a:lnTo>
                <a:cubicBezTo>
                  <a:pt x="5334369" y="255628"/>
                  <a:pt x="5335520" y="269458"/>
                  <a:pt x="5334139" y="283174"/>
                </a:cubicBezTo>
                <a:cubicBezTo>
                  <a:pt x="5332408" y="300575"/>
                  <a:pt x="5342666" y="301153"/>
                  <a:pt x="5354769" y="299885"/>
                </a:cubicBezTo>
                <a:cubicBezTo>
                  <a:pt x="5366177" y="298617"/>
                  <a:pt x="5382314" y="306107"/>
                  <a:pt x="5381621" y="283404"/>
                </a:cubicBezTo>
                <a:cubicBezTo>
                  <a:pt x="5380702" y="255743"/>
                  <a:pt x="5381391" y="228197"/>
                  <a:pt x="5381391" y="200537"/>
                </a:cubicBezTo>
                <a:cubicBezTo>
                  <a:pt x="5381391" y="193622"/>
                  <a:pt x="5381505" y="187514"/>
                  <a:pt x="5371941" y="185094"/>
                </a:cubicBezTo>
                <a:close/>
                <a:moveTo>
                  <a:pt x="5100521" y="184979"/>
                </a:moveTo>
                <a:cubicBezTo>
                  <a:pt x="5063987" y="182789"/>
                  <a:pt x="5060875" y="185209"/>
                  <a:pt x="5063294" y="221628"/>
                </a:cubicBezTo>
                <a:cubicBezTo>
                  <a:pt x="5063755" y="227853"/>
                  <a:pt x="5061218" y="234998"/>
                  <a:pt x="5071247" y="237995"/>
                </a:cubicBezTo>
                <a:lnTo>
                  <a:pt x="5071131" y="237995"/>
                </a:lnTo>
                <a:cubicBezTo>
                  <a:pt x="5081389" y="240990"/>
                  <a:pt x="5079199" y="247214"/>
                  <a:pt x="5071823" y="252286"/>
                </a:cubicBezTo>
                <a:cubicBezTo>
                  <a:pt x="5055110" y="263811"/>
                  <a:pt x="5062948" y="280984"/>
                  <a:pt x="5064906" y="294467"/>
                </a:cubicBezTo>
                <a:cubicBezTo>
                  <a:pt x="5066523" y="305531"/>
                  <a:pt x="5081159" y="298271"/>
                  <a:pt x="5089803" y="299885"/>
                </a:cubicBezTo>
                <a:cubicBezTo>
                  <a:pt x="5109396" y="303458"/>
                  <a:pt x="5118732" y="296542"/>
                  <a:pt x="5115504" y="275220"/>
                </a:cubicBezTo>
                <a:cubicBezTo>
                  <a:pt x="5114005" y="265078"/>
                  <a:pt x="5115273" y="254475"/>
                  <a:pt x="5115273" y="244102"/>
                </a:cubicBezTo>
                <a:cubicBezTo>
                  <a:pt x="5115273" y="229351"/>
                  <a:pt x="5114695" y="214598"/>
                  <a:pt x="5115504" y="199961"/>
                </a:cubicBezTo>
                <a:cubicBezTo>
                  <a:pt x="5116080" y="188436"/>
                  <a:pt x="5111469" y="185670"/>
                  <a:pt x="5100521" y="184979"/>
                </a:cubicBezTo>
                <a:close/>
                <a:moveTo>
                  <a:pt x="7300346" y="184747"/>
                </a:moveTo>
                <a:cubicBezTo>
                  <a:pt x="7278332" y="183135"/>
                  <a:pt x="7279139" y="196043"/>
                  <a:pt x="7279831" y="210679"/>
                </a:cubicBezTo>
                <a:cubicBezTo>
                  <a:pt x="7280407" y="224048"/>
                  <a:pt x="7276142" y="238571"/>
                  <a:pt x="7299193" y="237877"/>
                </a:cubicBezTo>
                <a:cubicBezTo>
                  <a:pt x="7347485" y="236612"/>
                  <a:pt x="7396005" y="236381"/>
                  <a:pt x="7444411" y="237877"/>
                </a:cubicBezTo>
                <a:lnTo>
                  <a:pt x="7444411" y="237764"/>
                </a:lnTo>
                <a:cubicBezTo>
                  <a:pt x="7471611" y="238571"/>
                  <a:pt x="7460662" y="220015"/>
                  <a:pt x="7462390" y="207913"/>
                </a:cubicBezTo>
                <a:cubicBezTo>
                  <a:pt x="7464465" y="193507"/>
                  <a:pt x="7462736" y="183135"/>
                  <a:pt x="7442914" y="184747"/>
                </a:cubicBezTo>
                <a:cubicBezTo>
                  <a:pt x="7419748" y="186707"/>
                  <a:pt x="7396351" y="185209"/>
                  <a:pt x="7372954" y="185209"/>
                </a:cubicBezTo>
                <a:cubicBezTo>
                  <a:pt x="7348752" y="185094"/>
                  <a:pt x="7324433" y="186477"/>
                  <a:pt x="7300346" y="184747"/>
                </a:cubicBezTo>
                <a:close/>
                <a:moveTo>
                  <a:pt x="6481132" y="184503"/>
                </a:moveTo>
                <a:cubicBezTo>
                  <a:pt x="6475425" y="185006"/>
                  <a:pt x="6471103" y="188436"/>
                  <a:pt x="6471449" y="200537"/>
                </a:cubicBezTo>
                <a:lnTo>
                  <a:pt x="6471565" y="200537"/>
                </a:lnTo>
                <a:cubicBezTo>
                  <a:pt x="6472257" y="224855"/>
                  <a:pt x="6473177" y="249289"/>
                  <a:pt x="6471219" y="273376"/>
                </a:cubicBezTo>
                <a:cubicBezTo>
                  <a:pt x="6469489" y="294582"/>
                  <a:pt x="6475253" y="301153"/>
                  <a:pt x="6497612" y="301153"/>
                </a:cubicBezTo>
                <a:cubicBezTo>
                  <a:pt x="6519627" y="301037"/>
                  <a:pt x="6527116" y="294929"/>
                  <a:pt x="6524006" y="273493"/>
                </a:cubicBezTo>
                <a:cubicBezTo>
                  <a:pt x="6522507" y="263234"/>
                  <a:pt x="6523774" y="252631"/>
                  <a:pt x="6523774" y="242259"/>
                </a:cubicBezTo>
                <a:cubicBezTo>
                  <a:pt x="6523774" y="228429"/>
                  <a:pt x="6522966" y="214483"/>
                  <a:pt x="6523890" y="200653"/>
                </a:cubicBezTo>
                <a:cubicBezTo>
                  <a:pt x="6525389" y="178754"/>
                  <a:pt x="6509138" y="185324"/>
                  <a:pt x="6499109" y="186014"/>
                </a:cubicBezTo>
                <a:cubicBezTo>
                  <a:pt x="6493924" y="186419"/>
                  <a:pt x="6486836" y="183999"/>
                  <a:pt x="6481132" y="184503"/>
                </a:cubicBezTo>
                <a:close/>
                <a:moveTo>
                  <a:pt x="8712880" y="184401"/>
                </a:moveTo>
                <a:cubicBezTo>
                  <a:pt x="8690406" y="184518"/>
                  <a:pt x="8686948" y="193277"/>
                  <a:pt x="8688100" y="212062"/>
                </a:cubicBezTo>
                <a:cubicBezTo>
                  <a:pt x="8689368" y="231656"/>
                  <a:pt x="8697897" y="249981"/>
                  <a:pt x="8689368" y="271532"/>
                </a:cubicBezTo>
                <a:cubicBezTo>
                  <a:pt x="8680378" y="294007"/>
                  <a:pt x="8694670" y="302766"/>
                  <a:pt x="8718066" y="300806"/>
                </a:cubicBezTo>
                <a:cubicBezTo>
                  <a:pt x="8731204" y="299654"/>
                  <a:pt x="8736736" y="296887"/>
                  <a:pt x="8735585" y="283058"/>
                </a:cubicBezTo>
                <a:cubicBezTo>
                  <a:pt x="8734432" y="270148"/>
                  <a:pt x="8735354" y="257126"/>
                  <a:pt x="8735354" y="244102"/>
                </a:cubicBezTo>
                <a:cubicBezTo>
                  <a:pt x="8735354" y="232808"/>
                  <a:pt x="8734548" y="221513"/>
                  <a:pt x="8735585" y="210334"/>
                </a:cubicBezTo>
                <a:cubicBezTo>
                  <a:pt x="8737198" y="193046"/>
                  <a:pt x="8734548" y="184401"/>
                  <a:pt x="8712880" y="184401"/>
                </a:cubicBezTo>
                <a:close/>
                <a:moveTo>
                  <a:pt x="340405" y="184401"/>
                </a:moveTo>
                <a:cubicBezTo>
                  <a:pt x="317931" y="184518"/>
                  <a:pt x="314473" y="193277"/>
                  <a:pt x="315625" y="212062"/>
                </a:cubicBezTo>
                <a:cubicBezTo>
                  <a:pt x="316893" y="231656"/>
                  <a:pt x="325422" y="249981"/>
                  <a:pt x="316893" y="271532"/>
                </a:cubicBezTo>
                <a:cubicBezTo>
                  <a:pt x="307903" y="294007"/>
                  <a:pt x="322195" y="302766"/>
                  <a:pt x="345591" y="300806"/>
                </a:cubicBezTo>
                <a:cubicBezTo>
                  <a:pt x="358729" y="299654"/>
                  <a:pt x="364261" y="296887"/>
                  <a:pt x="363110" y="283058"/>
                </a:cubicBezTo>
                <a:cubicBezTo>
                  <a:pt x="361957" y="270148"/>
                  <a:pt x="362879" y="257126"/>
                  <a:pt x="362879" y="244102"/>
                </a:cubicBezTo>
                <a:cubicBezTo>
                  <a:pt x="362879" y="232808"/>
                  <a:pt x="362073" y="221513"/>
                  <a:pt x="363110" y="210334"/>
                </a:cubicBezTo>
                <a:cubicBezTo>
                  <a:pt x="364723" y="193046"/>
                  <a:pt x="362073" y="184401"/>
                  <a:pt x="340405" y="184401"/>
                </a:cubicBezTo>
                <a:close/>
                <a:moveTo>
                  <a:pt x="7501808" y="184343"/>
                </a:moveTo>
                <a:cubicBezTo>
                  <a:pt x="7494546" y="184199"/>
                  <a:pt x="7487401" y="185267"/>
                  <a:pt x="7480716" y="189127"/>
                </a:cubicBezTo>
                <a:cubicBezTo>
                  <a:pt x="7473801" y="193161"/>
                  <a:pt x="7477028" y="232462"/>
                  <a:pt x="7484866" y="236612"/>
                </a:cubicBezTo>
                <a:lnTo>
                  <a:pt x="7484751" y="236842"/>
                </a:lnTo>
                <a:cubicBezTo>
                  <a:pt x="7497081" y="243296"/>
                  <a:pt x="7495930" y="246754"/>
                  <a:pt x="7485441" y="253898"/>
                </a:cubicBezTo>
                <a:cubicBezTo>
                  <a:pt x="7470920" y="263811"/>
                  <a:pt x="7477028" y="279716"/>
                  <a:pt x="7479102" y="292162"/>
                </a:cubicBezTo>
                <a:cubicBezTo>
                  <a:pt x="7481524" y="306915"/>
                  <a:pt x="7496159" y="298387"/>
                  <a:pt x="7505380" y="300231"/>
                </a:cubicBezTo>
                <a:cubicBezTo>
                  <a:pt x="7525664" y="304263"/>
                  <a:pt x="7531312" y="294238"/>
                  <a:pt x="7529237" y="275565"/>
                </a:cubicBezTo>
                <a:cubicBezTo>
                  <a:pt x="7527969" y="264387"/>
                  <a:pt x="7529007" y="252977"/>
                  <a:pt x="7529007" y="241683"/>
                </a:cubicBezTo>
                <a:cubicBezTo>
                  <a:pt x="7529007" y="227736"/>
                  <a:pt x="7529122" y="213906"/>
                  <a:pt x="7529007" y="199961"/>
                </a:cubicBezTo>
                <a:cubicBezTo>
                  <a:pt x="7529007" y="194890"/>
                  <a:pt x="7529583" y="187629"/>
                  <a:pt x="7523590" y="186823"/>
                </a:cubicBezTo>
                <a:cubicBezTo>
                  <a:pt x="7516445" y="185843"/>
                  <a:pt x="7509069" y="184489"/>
                  <a:pt x="7501808" y="184343"/>
                </a:cubicBezTo>
                <a:close/>
                <a:moveTo>
                  <a:pt x="6287521" y="184257"/>
                </a:moveTo>
                <a:cubicBezTo>
                  <a:pt x="6281745" y="183940"/>
                  <a:pt x="6276789" y="184921"/>
                  <a:pt x="6274828" y="190854"/>
                </a:cubicBezTo>
                <a:cubicBezTo>
                  <a:pt x="6270332" y="204685"/>
                  <a:pt x="6267106" y="224279"/>
                  <a:pt x="6276903" y="235574"/>
                </a:cubicBezTo>
                <a:cubicBezTo>
                  <a:pt x="6285893" y="245947"/>
                  <a:pt x="6281170" y="247330"/>
                  <a:pt x="6276327" y="255397"/>
                </a:cubicBezTo>
                <a:cubicBezTo>
                  <a:pt x="6269067" y="267499"/>
                  <a:pt x="6270219" y="283749"/>
                  <a:pt x="6274945" y="295735"/>
                </a:cubicBezTo>
                <a:cubicBezTo>
                  <a:pt x="6278863" y="305762"/>
                  <a:pt x="6293846" y="298847"/>
                  <a:pt x="6303758" y="300115"/>
                </a:cubicBezTo>
                <a:cubicBezTo>
                  <a:pt x="6315857" y="301729"/>
                  <a:pt x="6321046" y="296312"/>
                  <a:pt x="6320354" y="283865"/>
                </a:cubicBezTo>
                <a:cubicBezTo>
                  <a:pt x="6319661" y="270956"/>
                  <a:pt x="6320237" y="257933"/>
                  <a:pt x="6320237" y="244910"/>
                </a:cubicBezTo>
                <a:lnTo>
                  <a:pt x="6320470" y="244910"/>
                </a:lnTo>
                <a:lnTo>
                  <a:pt x="6320470" y="244679"/>
                </a:lnTo>
                <a:cubicBezTo>
                  <a:pt x="6320470" y="230041"/>
                  <a:pt x="6320007" y="215289"/>
                  <a:pt x="6320470" y="200537"/>
                </a:cubicBezTo>
                <a:cubicBezTo>
                  <a:pt x="6320814" y="189473"/>
                  <a:pt x="6316206" y="183826"/>
                  <a:pt x="6305142" y="185440"/>
                </a:cubicBezTo>
                <a:cubicBezTo>
                  <a:pt x="6299897" y="186189"/>
                  <a:pt x="6293299" y="184575"/>
                  <a:pt x="6287521" y="184257"/>
                </a:cubicBezTo>
                <a:close/>
                <a:moveTo>
                  <a:pt x="8503350" y="184172"/>
                </a:moveTo>
                <a:cubicBezTo>
                  <a:pt x="8493094" y="183940"/>
                  <a:pt x="8488656" y="187024"/>
                  <a:pt x="8486971" y="191577"/>
                </a:cubicBezTo>
                <a:lnTo>
                  <a:pt x="8487099" y="207696"/>
                </a:lnTo>
                <a:lnTo>
                  <a:pt x="8485920" y="226756"/>
                </a:lnTo>
                <a:cubicBezTo>
                  <a:pt x="8486466" y="232751"/>
                  <a:pt x="8490040" y="237245"/>
                  <a:pt x="8502890" y="236842"/>
                </a:cubicBezTo>
                <a:cubicBezTo>
                  <a:pt x="8528014" y="236035"/>
                  <a:pt x="8553025" y="236612"/>
                  <a:pt x="8578149" y="236612"/>
                </a:cubicBezTo>
                <a:cubicBezTo>
                  <a:pt x="8602353" y="236612"/>
                  <a:pt x="8626672" y="235459"/>
                  <a:pt x="8650759" y="236957"/>
                </a:cubicBezTo>
                <a:cubicBezTo>
                  <a:pt x="8674500" y="238456"/>
                  <a:pt x="8668968" y="222320"/>
                  <a:pt x="8669429" y="209527"/>
                </a:cubicBezTo>
                <a:cubicBezTo>
                  <a:pt x="8669890" y="196734"/>
                  <a:pt x="8672656" y="183596"/>
                  <a:pt x="8651220" y="184172"/>
                </a:cubicBezTo>
                <a:cubicBezTo>
                  <a:pt x="8601892" y="185440"/>
                  <a:pt x="8552564" y="185324"/>
                  <a:pt x="8503350" y="184172"/>
                </a:cubicBezTo>
                <a:close/>
                <a:moveTo>
                  <a:pt x="130875" y="184172"/>
                </a:moveTo>
                <a:cubicBezTo>
                  <a:pt x="120619" y="183940"/>
                  <a:pt x="116181" y="187024"/>
                  <a:pt x="114496" y="191577"/>
                </a:cubicBezTo>
                <a:lnTo>
                  <a:pt x="114624" y="207696"/>
                </a:lnTo>
                <a:lnTo>
                  <a:pt x="113445" y="226756"/>
                </a:lnTo>
                <a:cubicBezTo>
                  <a:pt x="113991" y="232751"/>
                  <a:pt x="117565" y="237245"/>
                  <a:pt x="130415" y="236842"/>
                </a:cubicBezTo>
                <a:cubicBezTo>
                  <a:pt x="155539" y="236035"/>
                  <a:pt x="180550" y="236612"/>
                  <a:pt x="205674" y="236612"/>
                </a:cubicBezTo>
                <a:cubicBezTo>
                  <a:pt x="229878" y="236612"/>
                  <a:pt x="254197" y="235459"/>
                  <a:pt x="278284" y="236957"/>
                </a:cubicBezTo>
                <a:cubicBezTo>
                  <a:pt x="302025" y="238456"/>
                  <a:pt x="296493" y="222320"/>
                  <a:pt x="296954" y="209527"/>
                </a:cubicBezTo>
                <a:cubicBezTo>
                  <a:pt x="297415" y="196734"/>
                  <a:pt x="300181" y="183596"/>
                  <a:pt x="278745" y="184172"/>
                </a:cubicBezTo>
                <a:cubicBezTo>
                  <a:pt x="229417" y="185440"/>
                  <a:pt x="180089" y="185324"/>
                  <a:pt x="130875" y="184172"/>
                </a:cubicBezTo>
                <a:close/>
                <a:moveTo>
                  <a:pt x="11219622" y="183250"/>
                </a:moveTo>
                <a:cubicBezTo>
                  <a:pt x="11184666" y="183250"/>
                  <a:pt x="11167216" y="200960"/>
                  <a:pt x="11167298" y="236381"/>
                </a:cubicBezTo>
                <a:cubicBezTo>
                  <a:pt x="11167378" y="277411"/>
                  <a:pt x="11188078" y="297926"/>
                  <a:pt x="11229418" y="297926"/>
                </a:cubicBezTo>
                <a:cubicBezTo>
                  <a:pt x="11248246" y="297926"/>
                  <a:pt x="11262364" y="293171"/>
                  <a:pt x="11271775" y="283663"/>
                </a:cubicBezTo>
                <a:lnTo>
                  <a:pt x="11285872" y="240934"/>
                </a:lnTo>
                <a:lnTo>
                  <a:pt x="11285892" y="240990"/>
                </a:lnTo>
                <a:lnTo>
                  <a:pt x="11285892" y="240876"/>
                </a:lnTo>
                <a:lnTo>
                  <a:pt x="11285872" y="240934"/>
                </a:lnTo>
                <a:lnTo>
                  <a:pt x="11271284" y="197685"/>
                </a:lnTo>
                <a:cubicBezTo>
                  <a:pt x="11261544" y="188061"/>
                  <a:pt x="11246936" y="183250"/>
                  <a:pt x="11227459" y="183250"/>
                </a:cubicBezTo>
                <a:close/>
                <a:moveTo>
                  <a:pt x="10017768" y="183250"/>
                </a:moveTo>
                <a:cubicBezTo>
                  <a:pt x="9979886" y="183172"/>
                  <a:pt x="9960950" y="202036"/>
                  <a:pt x="9960950" y="239839"/>
                </a:cubicBezTo>
                <a:cubicBezTo>
                  <a:pt x="9960950" y="278562"/>
                  <a:pt x="9980276" y="297926"/>
                  <a:pt x="10018920" y="297926"/>
                </a:cubicBezTo>
                <a:cubicBezTo>
                  <a:pt x="10056874" y="297926"/>
                  <a:pt x="10075856" y="279062"/>
                  <a:pt x="10075856" y="241337"/>
                </a:cubicBezTo>
                <a:lnTo>
                  <a:pt x="10075741" y="241337"/>
                </a:lnTo>
                <a:cubicBezTo>
                  <a:pt x="10075741" y="202688"/>
                  <a:pt x="10056414" y="183327"/>
                  <a:pt x="10017768" y="183250"/>
                </a:cubicBezTo>
                <a:close/>
                <a:moveTo>
                  <a:pt x="2847147" y="183250"/>
                </a:moveTo>
                <a:cubicBezTo>
                  <a:pt x="2812191" y="183250"/>
                  <a:pt x="2794741" y="200960"/>
                  <a:pt x="2794823" y="236381"/>
                </a:cubicBezTo>
                <a:cubicBezTo>
                  <a:pt x="2794903" y="277411"/>
                  <a:pt x="2815603" y="297926"/>
                  <a:pt x="2856943" y="297926"/>
                </a:cubicBezTo>
                <a:cubicBezTo>
                  <a:pt x="2875771" y="297926"/>
                  <a:pt x="2889889" y="293171"/>
                  <a:pt x="2899300" y="283663"/>
                </a:cubicBezTo>
                <a:lnTo>
                  <a:pt x="2913397" y="240934"/>
                </a:lnTo>
                <a:lnTo>
                  <a:pt x="2913417" y="240990"/>
                </a:lnTo>
                <a:lnTo>
                  <a:pt x="2913417" y="240876"/>
                </a:lnTo>
                <a:lnTo>
                  <a:pt x="2913397" y="240934"/>
                </a:lnTo>
                <a:lnTo>
                  <a:pt x="2898809" y="197685"/>
                </a:lnTo>
                <a:cubicBezTo>
                  <a:pt x="2889069" y="188061"/>
                  <a:pt x="2874461" y="183250"/>
                  <a:pt x="2854984" y="183250"/>
                </a:cubicBezTo>
                <a:close/>
                <a:moveTo>
                  <a:pt x="1645293" y="183250"/>
                </a:moveTo>
                <a:cubicBezTo>
                  <a:pt x="1607411" y="183172"/>
                  <a:pt x="1588475" y="202036"/>
                  <a:pt x="1588475" y="239839"/>
                </a:cubicBezTo>
                <a:cubicBezTo>
                  <a:pt x="1588475" y="278562"/>
                  <a:pt x="1607801" y="297926"/>
                  <a:pt x="1646445" y="297926"/>
                </a:cubicBezTo>
                <a:cubicBezTo>
                  <a:pt x="1684399" y="297926"/>
                  <a:pt x="1703381" y="279062"/>
                  <a:pt x="1703381" y="241337"/>
                </a:cubicBezTo>
                <a:lnTo>
                  <a:pt x="1703266" y="241337"/>
                </a:lnTo>
                <a:cubicBezTo>
                  <a:pt x="1703266" y="202688"/>
                  <a:pt x="1683939" y="183327"/>
                  <a:pt x="1645293" y="183250"/>
                </a:cubicBezTo>
                <a:close/>
                <a:moveTo>
                  <a:pt x="11395612" y="183017"/>
                </a:moveTo>
                <a:cubicBezTo>
                  <a:pt x="11384087" y="184057"/>
                  <a:pt x="11368067" y="177025"/>
                  <a:pt x="11368759" y="199500"/>
                </a:cubicBezTo>
                <a:cubicBezTo>
                  <a:pt x="11369565" y="227045"/>
                  <a:pt x="11368989" y="254706"/>
                  <a:pt x="11368989" y="282367"/>
                </a:cubicBezTo>
                <a:cubicBezTo>
                  <a:pt x="11368989" y="289282"/>
                  <a:pt x="11369104" y="295390"/>
                  <a:pt x="11378555" y="297810"/>
                </a:cubicBezTo>
                <a:cubicBezTo>
                  <a:pt x="11405408" y="304610"/>
                  <a:pt x="11416128" y="297004"/>
                  <a:pt x="11416128" y="269573"/>
                </a:cubicBezTo>
                <a:cubicBezTo>
                  <a:pt x="11416128" y="260123"/>
                  <a:pt x="11416128" y="250557"/>
                  <a:pt x="11416128" y="241106"/>
                </a:cubicBezTo>
                <a:lnTo>
                  <a:pt x="11416012" y="241106"/>
                </a:lnTo>
                <a:cubicBezTo>
                  <a:pt x="11416012" y="227275"/>
                  <a:pt x="11414860" y="213445"/>
                  <a:pt x="11416243" y="199731"/>
                </a:cubicBezTo>
                <a:cubicBezTo>
                  <a:pt x="11417971" y="182328"/>
                  <a:pt x="11407714" y="181867"/>
                  <a:pt x="11395612" y="183017"/>
                </a:cubicBezTo>
                <a:close/>
                <a:moveTo>
                  <a:pt x="3023137" y="183017"/>
                </a:moveTo>
                <a:cubicBezTo>
                  <a:pt x="3011612" y="184057"/>
                  <a:pt x="2995592" y="177025"/>
                  <a:pt x="2996284" y="199500"/>
                </a:cubicBezTo>
                <a:cubicBezTo>
                  <a:pt x="2997090" y="227045"/>
                  <a:pt x="2996514" y="254706"/>
                  <a:pt x="2996514" y="282367"/>
                </a:cubicBezTo>
                <a:cubicBezTo>
                  <a:pt x="2996514" y="289282"/>
                  <a:pt x="2996629" y="295390"/>
                  <a:pt x="3006080" y="297810"/>
                </a:cubicBezTo>
                <a:cubicBezTo>
                  <a:pt x="3032933" y="304610"/>
                  <a:pt x="3043653" y="297004"/>
                  <a:pt x="3043653" y="269573"/>
                </a:cubicBezTo>
                <a:cubicBezTo>
                  <a:pt x="3043653" y="260123"/>
                  <a:pt x="3043653" y="250557"/>
                  <a:pt x="3043653" y="241106"/>
                </a:cubicBezTo>
                <a:lnTo>
                  <a:pt x="3043537" y="241106"/>
                </a:lnTo>
                <a:cubicBezTo>
                  <a:pt x="3043537" y="227275"/>
                  <a:pt x="3042385" y="213445"/>
                  <a:pt x="3043768" y="199731"/>
                </a:cubicBezTo>
                <a:cubicBezTo>
                  <a:pt x="3045496" y="182328"/>
                  <a:pt x="3035239" y="181867"/>
                  <a:pt x="3023137" y="183017"/>
                </a:cubicBezTo>
                <a:close/>
                <a:moveTo>
                  <a:pt x="5185348" y="182902"/>
                </a:moveTo>
                <a:cubicBezTo>
                  <a:pt x="5148237" y="182902"/>
                  <a:pt x="5129680" y="201344"/>
                  <a:pt x="5129680" y="238225"/>
                </a:cubicBezTo>
                <a:cubicBezTo>
                  <a:pt x="5129680" y="277872"/>
                  <a:pt x="5149423" y="297694"/>
                  <a:pt x="5188922" y="297694"/>
                </a:cubicBezTo>
                <a:cubicBezTo>
                  <a:pt x="5226112" y="297694"/>
                  <a:pt x="5244703" y="279255"/>
                  <a:pt x="5244703" y="242374"/>
                </a:cubicBezTo>
                <a:cubicBezTo>
                  <a:pt x="5244703" y="202727"/>
                  <a:pt x="5224961" y="182902"/>
                  <a:pt x="5185461" y="182902"/>
                </a:cubicBezTo>
                <a:close/>
                <a:moveTo>
                  <a:pt x="6086736" y="182674"/>
                </a:moveTo>
                <a:cubicBezTo>
                  <a:pt x="6064840" y="181635"/>
                  <a:pt x="6069105" y="196273"/>
                  <a:pt x="6069105" y="208720"/>
                </a:cubicBezTo>
                <a:cubicBezTo>
                  <a:pt x="6069219" y="220937"/>
                  <a:pt x="6064032" y="235574"/>
                  <a:pt x="6086161" y="235229"/>
                </a:cubicBezTo>
                <a:cubicBezTo>
                  <a:pt x="6135603" y="234307"/>
                  <a:pt x="6185279" y="234076"/>
                  <a:pt x="6234720" y="235344"/>
                </a:cubicBezTo>
                <a:cubicBezTo>
                  <a:pt x="6244920" y="235574"/>
                  <a:pt x="6249417" y="232578"/>
                  <a:pt x="6251158" y="228082"/>
                </a:cubicBezTo>
                <a:lnTo>
                  <a:pt x="6251088" y="212048"/>
                </a:lnTo>
                <a:lnTo>
                  <a:pt x="6252310" y="192988"/>
                </a:lnTo>
                <a:cubicBezTo>
                  <a:pt x="6251808" y="186965"/>
                  <a:pt x="6248262" y="182443"/>
                  <a:pt x="6235295" y="182902"/>
                </a:cubicBezTo>
                <a:cubicBezTo>
                  <a:pt x="6210980" y="183711"/>
                  <a:pt x="6186661" y="183017"/>
                  <a:pt x="6162343" y="183017"/>
                </a:cubicBezTo>
                <a:cubicBezTo>
                  <a:pt x="6137102" y="182902"/>
                  <a:pt x="6111861" y="183826"/>
                  <a:pt x="6086736" y="182674"/>
                </a:cubicBezTo>
                <a:close/>
                <a:moveTo>
                  <a:pt x="4879699" y="182674"/>
                </a:moveTo>
                <a:cubicBezTo>
                  <a:pt x="4858030" y="181635"/>
                  <a:pt x="4863679" y="196849"/>
                  <a:pt x="4864485" y="207222"/>
                </a:cubicBezTo>
                <a:cubicBezTo>
                  <a:pt x="4865406" y="217710"/>
                  <a:pt x="4855148" y="235344"/>
                  <a:pt x="4879123" y="235113"/>
                </a:cubicBezTo>
                <a:cubicBezTo>
                  <a:pt x="4929488" y="234652"/>
                  <a:pt x="4979966" y="234652"/>
                  <a:pt x="5030331" y="235459"/>
                </a:cubicBezTo>
                <a:cubicBezTo>
                  <a:pt x="5040590" y="235632"/>
                  <a:pt x="5044825" y="232232"/>
                  <a:pt x="5046382" y="227390"/>
                </a:cubicBezTo>
                <a:lnTo>
                  <a:pt x="5046352" y="210790"/>
                </a:lnTo>
                <a:lnTo>
                  <a:pt x="5047058" y="192627"/>
                </a:lnTo>
                <a:cubicBezTo>
                  <a:pt x="5046238" y="186965"/>
                  <a:pt x="5042608" y="182730"/>
                  <a:pt x="5030910" y="183017"/>
                </a:cubicBezTo>
                <a:cubicBezTo>
                  <a:pt x="5005784" y="183480"/>
                  <a:pt x="4980543" y="183017"/>
                  <a:pt x="4955304" y="183017"/>
                </a:cubicBezTo>
                <a:cubicBezTo>
                  <a:pt x="4930064" y="182902"/>
                  <a:pt x="4904824" y="183940"/>
                  <a:pt x="4879699" y="182674"/>
                </a:cubicBezTo>
                <a:close/>
                <a:moveTo>
                  <a:pt x="8813150" y="182557"/>
                </a:moveTo>
                <a:cubicBezTo>
                  <a:pt x="8774886" y="182557"/>
                  <a:pt x="8755754" y="201882"/>
                  <a:pt x="8755754" y="240530"/>
                </a:cubicBezTo>
                <a:cubicBezTo>
                  <a:pt x="8755754" y="278333"/>
                  <a:pt x="8774460" y="297234"/>
                  <a:pt x="8811882" y="297234"/>
                </a:cubicBezTo>
                <a:cubicBezTo>
                  <a:pt x="8850988" y="297234"/>
                  <a:pt x="8870544" y="278333"/>
                  <a:pt x="8870544" y="240530"/>
                </a:cubicBezTo>
                <a:cubicBezTo>
                  <a:pt x="8870544" y="201882"/>
                  <a:pt x="8851413" y="182557"/>
                  <a:pt x="8813150" y="182557"/>
                </a:cubicBezTo>
                <a:close/>
                <a:moveTo>
                  <a:pt x="440675" y="182557"/>
                </a:moveTo>
                <a:cubicBezTo>
                  <a:pt x="402411" y="182557"/>
                  <a:pt x="383279" y="201882"/>
                  <a:pt x="383279" y="240530"/>
                </a:cubicBezTo>
                <a:cubicBezTo>
                  <a:pt x="383279" y="278333"/>
                  <a:pt x="401985" y="297234"/>
                  <a:pt x="439407" y="297234"/>
                </a:cubicBezTo>
                <a:cubicBezTo>
                  <a:pt x="478513" y="297234"/>
                  <a:pt x="498069" y="278333"/>
                  <a:pt x="498069" y="240530"/>
                </a:cubicBezTo>
                <a:cubicBezTo>
                  <a:pt x="498069" y="201882"/>
                  <a:pt x="478938" y="182557"/>
                  <a:pt x="440675" y="182557"/>
                </a:cubicBezTo>
                <a:close/>
                <a:moveTo>
                  <a:pt x="6564114" y="182328"/>
                </a:moveTo>
                <a:cubicBezTo>
                  <a:pt x="6551434" y="182674"/>
                  <a:pt x="6537490" y="178754"/>
                  <a:pt x="6538642" y="200422"/>
                </a:cubicBezTo>
                <a:cubicBezTo>
                  <a:pt x="6539911" y="226238"/>
                  <a:pt x="6539563" y="252286"/>
                  <a:pt x="6538642" y="278218"/>
                </a:cubicBezTo>
                <a:cubicBezTo>
                  <a:pt x="6538180" y="292970"/>
                  <a:pt x="6543599" y="296773"/>
                  <a:pt x="6558002" y="297694"/>
                </a:cubicBezTo>
                <a:lnTo>
                  <a:pt x="6558119" y="297694"/>
                </a:lnTo>
                <a:cubicBezTo>
                  <a:pt x="6579903" y="299192"/>
                  <a:pt x="6590852" y="294007"/>
                  <a:pt x="6586817" y="269919"/>
                </a:cubicBezTo>
                <a:cubicBezTo>
                  <a:pt x="6585087" y="259777"/>
                  <a:pt x="6586471" y="249174"/>
                  <a:pt x="6586471" y="238801"/>
                </a:cubicBezTo>
                <a:cubicBezTo>
                  <a:pt x="6586471" y="225892"/>
                  <a:pt x="6585204" y="212754"/>
                  <a:pt x="6586704" y="199961"/>
                </a:cubicBezTo>
                <a:cubicBezTo>
                  <a:pt x="6589008" y="180137"/>
                  <a:pt x="6576559" y="182096"/>
                  <a:pt x="6564114" y="182328"/>
                </a:cubicBezTo>
                <a:close/>
                <a:moveTo>
                  <a:pt x="6397688" y="182328"/>
                </a:moveTo>
                <a:cubicBezTo>
                  <a:pt x="6359737" y="182328"/>
                  <a:pt x="6340754" y="201190"/>
                  <a:pt x="6340754" y="238917"/>
                </a:cubicBezTo>
                <a:lnTo>
                  <a:pt x="6340754" y="239032"/>
                </a:lnTo>
                <a:cubicBezTo>
                  <a:pt x="6340754" y="277757"/>
                  <a:pt x="6360114" y="297119"/>
                  <a:pt x="6398839" y="297119"/>
                </a:cubicBezTo>
                <a:cubicBezTo>
                  <a:pt x="6436794" y="297119"/>
                  <a:pt x="6455777" y="278255"/>
                  <a:pt x="6455777" y="240530"/>
                </a:cubicBezTo>
                <a:cubicBezTo>
                  <a:pt x="6455777" y="201727"/>
                  <a:pt x="6436412" y="182328"/>
                  <a:pt x="6397688" y="182328"/>
                </a:cubicBezTo>
                <a:close/>
                <a:moveTo>
                  <a:pt x="11116572" y="182269"/>
                </a:moveTo>
                <a:cubicBezTo>
                  <a:pt x="11111170" y="181982"/>
                  <a:pt x="11106559" y="182845"/>
                  <a:pt x="11104830" y="188206"/>
                </a:cubicBezTo>
                <a:cubicBezTo>
                  <a:pt x="11100335" y="202266"/>
                  <a:pt x="11097454" y="221513"/>
                  <a:pt x="11106444" y="233154"/>
                </a:cubicBezTo>
                <a:cubicBezTo>
                  <a:pt x="11114165" y="243181"/>
                  <a:pt x="11110708" y="244564"/>
                  <a:pt x="11106789" y="253092"/>
                </a:cubicBezTo>
                <a:cubicBezTo>
                  <a:pt x="11100681" y="266577"/>
                  <a:pt x="11096647" y="285479"/>
                  <a:pt x="11108403" y="296197"/>
                </a:cubicBezTo>
                <a:cubicBezTo>
                  <a:pt x="11114972" y="302190"/>
                  <a:pt x="11132030" y="299192"/>
                  <a:pt x="11143555" y="296542"/>
                </a:cubicBezTo>
                <a:cubicBezTo>
                  <a:pt x="11154850" y="294007"/>
                  <a:pt x="11149433" y="282021"/>
                  <a:pt x="11150124" y="274183"/>
                </a:cubicBezTo>
                <a:cubicBezTo>
                  <a:pt x="11151048" y="263003"/>
                  <a:pt x="11150355" y="251709"/>
                  <a:pt x="11150355" y="240415"/>
                </a:cubicBezTo>
                <a:lnTo>
                  <a:pt x="11150240" y="240415"/>
                </a:lnTo>
                <a:cubicBezTo>
                  <a:pt x="11150240" y="227392"/>
                  <a:pt x="11149664" y="214367"/>
                  <a:pt x="11150355" y="201459"/>
                </a:cubicBezTo>
                <a:cubicBezTo>
                  <a:pt x="11151162" y="188551"/>
                  <a:pt x="11147243" y="181058"/>
                  <a:pt x="11133068" y="183250"/>
                </a:cubicBezTo>
                <a:cubicBezTo>
                  <a:pt x="11128168" y="183999"/>
                  <a:pt x="11121974" y="182557"/>
                  <a:pt x="11116572" y="182269"/>
                </a:cubicBezTo>
                <a:close/>
                <a:moveTo>
                  <a:pt x="2744097" y="182269"/>
                </a:moveTo>
                <a:cubicBezTo>
                  <a:pt x="2738695" y="181982"/>
                  <a:pt x="2734084" y="182845"/>
                  <a:pt x="2732355" y="188206"/>
                </a:cubicBezTo>
                <a:cubicBezTo>
                  <a:pt x="2727860" y="202266"/>
                  <a:pt x="2724979" y="221513"/>
                  <a:pt x="2733969" y="233154"/>
                </a:cubicBezTo>
                <a:cubicBezTo>
                  <a:pt x="2741690" y="243181"/>
                  <a:pt x="2738233" y="244564"/>
                  <a:pt x="2734314" y="253092"/>
                </a:cubicBezTo>
                <a:cubicBezTo>
                  <a:pt x="2728206" y="266577"/>
                  <a:pt x="2724172" y="285479"/>
                  <a:pt x="2735928" y="296197"/>
                </a:cubicBezTo>
                <a:cubicBezTo>
                  <a:pt x="2742497" y="302190"/>
                  <a:pt x="2759555" y="299192"/>
                  <a:pt x="2771080" y="296542"/>
                </a:cubicBezTo>
                <a:cubicBezTo>
                  <a:pt x="2782375" y="294007"/>
                  <a:pt x="2776958" y="282021"/>
                  <a:pt x="2777649" y="274183"/>
                </a:cubicBezTo>
                <a:cubicBezTo>
                  <a:pt x="2778573" y="263003"/>
                  <a:pt x="2777880" y="251709"/>
                  <a:pt x="2777880" y="240415"/>
                </a:cubicBezTo>
                <a:lnTo>
                  <a:pt x="2777765" y="240415"/>
                </a:lnTo>
                <a:cubicBezTo>
                  <a:pt x="2777765" y="227392"/>
                  <a:pt x="2777189" y="214367"/>
                  <a:pt x="2777880" y="201459"/>
                </a:cubicBezTo>
                <a:cubicBezTo>
                  <a:pt x="2778687" y="188551"/>
                  <a:pt x="2774768" y="181058"/>
                  <a:pt x="2760593" y="183250"/>
                </a:cubicBezTo>
                <a:cubicBezTo>
                  <a:pt x="2755693" y="183999"/>
                  <a:pt x="2749499" y="182557"/>
                  <a:pt x="2744097" y="182269"/>
                </a:cubicBezTo>
                <a:close/>
                <a:moveTo>
                  <a:pt x="9920380" y="182213"/>
                </a:moveTo>
                <a:cubicBezTo>
                  <a:pt x="9896062" y="180713"/>
                  <a:pt x="9889146" y="189704"/>
                  <a:pt x="9893412" y="211140"/>
                </a:cubicBezTo>
                <a:cubicBezTo>
                  <a:pt x="9895140" y="219784"/>
                  <a:pt x="9886380" y="231885"/>
                  <a:pt x="9902862" y="236496"/>
                </a:cubicBezTo>
                <a:lnTo>
                  <a:pt x="9902977" y="236496"/>
                </a:lnTo>
                <a:cubicBezTo>
                  <a:pt x="9912082" y="239147"/>
                  <a:pt x="9906780" y="245947"/>
                  <a:pt x="9901709" y="249750"/>
                </a:cubicBezTo>
                <a:cubicBezTo>
                  <a:pt x="9885804" y="261621"/>
                  <a:pt x="9892374" y="278909"/>
                  <a:pt x="9895025" y="292162"/>
                </a:cubicBezTo>
                <a:cubicBezTo>
                  <a:pt x="9897330" y="303573"/>
                  <a:pt x="9912890" y="296197"/>
                  <a:pt x="9922340" y="297810"/>
                </a:cubicBezTo>
                <a:cubicBezTo>
                  <a:pt x="9941126" y="301153"/>
                  <a:pt x="9946543" y="291933"/>
                  <a:pt x="9944699" y="274415"/>
                </a:cubicBezTo>
                <a:cubicBezTo>
                  <a:pt x="9943546" y="263350"/>
                  <a:pt x="9944468" y="252055"/>
                  <a:pt x="9944468" y="240761"/>
                </a:cubicBezTo>
                <a:cubicBezTo>
                  <a:pt x="9944468" y="229466"/>
                  <a:pt x="9943201" y="218171"/>
                  <a:pt x="9944699" y="207107"/>
                </a:cubicBezTo>
                <a:cubicBezTo>
                  <a:pt x="9947234" y="187514"/>
                  <a:pt x="9939282" y="183365"/>
                  <a:pt x="9920380" y="182213"/>
                </a:cubicBezTo>
                <a:close/>
                <a:moveTo>
                  <a:pt x="8985913" y="182213"/>
                </a:moveTo>
                <a:cubicBezTo>
                  <a:pt x="8954796" y="180022"/>
                  <a:pt x="8954104" y="180022"/>
                  <a:pt x="8954104" y="211025"/>
                </a:cubicBezTo>
                <a:cubicBezTo>
                  <a:pt x="8954104" y="220476"/>
                  <a:pt x="8954104" y="230041"/>
                  <a:pt x="8954104" y="239493"/>
                </a:cubicBezTo>
                <a:cubicBezTo>
                  <a:pt x="8954104" y="253323"/>
                  <a:pt x="8955026" y="267153"/>
                  <a:pt x="8953872" y="280869"/>
                </a:cubicBezTo>
                <a:cubicBezTo>
                  <a:pt x="8952606" y="295735"/>
                  <a:pt x="8960096" y="299424"/>
                  <a:pt x="8972198" y="297004"/>
                </a:cubicBezTo>
                <a:cubicBezTo>
                  <a:pt x="8982801" y="294929"/>
                  <a:pt x="9000780" y="305762"/>
                  <a:pt x="9001012" y="282828"/>
                </a:cubicBezTo>
                <a:cubicBezTo>
                  <a:pt x="9001242" y="254360"/>
                  <a:pt x="9000780" y="225892"/>
                  <a:pt x="9001242" y="197426"/>
                </a:cubicBezTo>
                <a:cubicBezTo>
                  <a:pt x="9001356" y="186245"/>
                  <a:pt x="8996746" y="183017"/>
                  <a:pt x="8985913" y="182213"/>
                </a:cubicBezTo>
                <a:close/>
                <a:moveTo>
                  <a:pt x="5291955" y="182213"/>
                </a:moveTo>
                <a:cubicBezTo>
                  <a:pt x="5279394" y="182674"/>
                  <a:pt x="5265331" y="178754"/>
                  <a:pt x="5266485" y="200307"/>
                </a:cubicBezTo>
                <a:cubicBezTo>
                  <a:pt x="5267867" y="226124"/>
                  <a:pt x="5267407" y="252170"/>
                  <a:pt x="5266485" y="277987"/>
                </a:cubicBezTo>
                <a:cubicBezTo>
                  <a:pt x="5265909" y="292624"/>
                  <a:pt x="5271095" y="296658"/>
                  <a:pt x="5285615" y="297694"/>
                </a:cubicBezTo>
                <a:lnTo>
                  <a:pt x="5285615" y="297579"/>
                </a:lnTo>
                <a:cubicBezTo>
                  <a:pt x="5307400" y="299192"/>
                  <a:pt x="5318118" y="294007"/>
                  <a:pt x="5314084" y="269919"/>
                </a:cubicBezTo>
                <a:cubicBezTo>
                  <a:pt x="5312472" y="259891"/>
                  <a:pt x="5313851" y="249289"/>
                  <a:pt x="5313851" y="238917"/>
                </a:cubicBezTo>
                <a:cubicBezTo>
                  <a:pt x="5313851" y="225892"/>
                  <a:pt x="5312700" y="212869"/>
                  <a:pt x="5314200" y="200076"/>
                </a:cubicBezTo>
                <a:cubicBezTo>
                  <a:pt x="5316504" y="180830"/>
                  <a:pt x="5304747" y="181752"/>
                  <a:pt x="5291955" y="182213"/>
                </a:cubicBezTo>
                <a:close/>
                <a:moveTo>
                  <a:pt x="1547905" y="182213"/>
                </a:moveTo>
                <a:cubicBezTo>
                  <a:pt x="1523587" y="180713"/>
                  <a:pt x="1516671" y="189704"/>
                  <a:pt x="1520937" y="211140"/>
                </a:cubicBezTo>
                <a:cubicBezTo>
                  <a:pt x="1522665" y="219784"/>
                  <a:pt x="1513905" y="231885"/>
                  <a:pt x="1530387" y="236496"/>
                </a:cubicBezTo>
                <a:lnTo>
                  <a:pt x="1530502" y="236496"/>
                </a:lnTo>
                <a:cubicBezTo>
                  <a:pt x="1539607" y="239147"/>
                  <a:pt x="1534305" y="245947"/>
                  <a:pt x="1529234" y="249750"/>
                </a:cubicBezTo>
                <a:cubicBezTo>
                  <a:pt x="1513329" y="261621"/>
                  <a:pt x="1519899" y="278909"/>
                  <a:pt x="1522550" y="292162"/>
                </a:cubicBezTo>
                <a:cubicBezTo>
                  <a:pt x="1524855" y="303573"/>
                  <a:pt x="1540415" y="296197"/>
                  <a:pt x="1549865" y="297810"/>
                </a:cubicBezTo>
                <a:cubicBezTo>
                  <a:pt x="1568651" y="301153"/>
                  <a:pt x="1574068" y="291933"/>
                  <a:pt x="1572224" y="274415"/>
                </a:cubicBezTo>
                <a:cubicBezTo>
                  <a:pt x="1571071" y="263350"/>
                  <a:pt x="1571993" y="252055"/>
                  <a:pt x="1571993" y="240761"/>
                </a:cubicBezTo>
                <a:cubicBezTo>
                  <a:pt x="1571993" y="229466"/>
                  <a:pt x="1570726" y="218171"/>
                  <a:pt x="1572224" y="207107"/>
                </a:cubicBezTo>
                <a:cubicBezTo>
                  <a:pt x="1574759" y="187514"/>
                  <a:pt x="1566807" y="183365"/>
                  <a:pt x="1547905" y="182213"/>
                </a:cubicBezTo>
                <a:close/>
                <a:moveTo>
                  <a:pt x="613438" y="182213"/>
                </a:moveTo>
                <a:cubicBezTo>
                  <a:pt x="582321" y="180022"/>
                  <a:pt x="581629" y="180022"/>
                  <a:pt x="581629" y="211025"/>
                </a:cubicBezTo>
                <a:cubicBezTo>
                  <a:pt x="581629" y="220476"/>
                  <a:pt x="581629" y="230041"/>
                  <a:pt x="581629" y="239493"/>
                </a:cubicBezTo>
                <a:cubicBezTo>
                  <a:pt x="581629" y="253323"/>
                  <a:pt x="582551" y="267153"/>
                  <a:pt x="581397" y="280869"/>
                </a:cubicBezTo>
                <a:cubicBezTo>
                  <a:pt x="580131" y="295735"/>
                  <a:pt x="587621" y="299424"/>
                  <a:pt x="599723" y="297004"/>
                </a:cubicBezTo>
                <a:cubicBezTo>
                  <a:pt x="610326" y="294929"/>
                  <a:pt x="628305" y="305762"/>
                  <a:pt x="628537" y="282828"/>
                </a:cubicBezTo>
                <a:cubicBezTo>
                  <a:pt x="628767" y="254360"/>
                  <a:pt x="628305" y="225892"/>
                  <a:pt x="628767" y="197426"/>
                </a:cubicBezTo>
                <a:cubicBezTo>
                  <a:pt x="628881" y="186245"/>
                  <a:pt x="624271" y="183017"/>
                  <a:pt x="613438" y="182213"/>
                </a:cubicBezTo>
                <a:close/>
                <a:moveTo>
                  <a:pt x="10918236" y="182096"/>
                </a:moveTo>
                <a:cubicBezTo>
                  <a:pt x="10896224" y="181289"/>
                  <a:pt x="10897606" y="193622"/>
                  <a:pt x="10897836" y="208144"/>
                </a:cubicBezTo>
                <a:cubicBezTo>
                  <a:pt x="10898068" y="221743"/>
                  <a:pt x="10894264" y="236612"/>
                  <a:pt x="10917314" y="234998"/>
                </a:cubicBezTo>
                <a:cubicBezTo>
                  <a:pt x="10940596" y="233385"/>
                  <a:pt x="10963991" y="234652"/>
                  <a:pt x="10987388" y="234652"/>
                </a:cubicBezTo>
                <a:cubicBezTo>
                  <a:pt x="11012513" y="234652"/>
                  <a:pt x="11037754" y="233154"/>
                  <a:pt x="11062648" y="235113"/>
                </a:cubicBezTo>
                <a:cubicBezTo>
                  <a:pt x="11084777" y="236842"/>
                  <a:pt x="11081550" y="222782"/>
                  <a:pt x="11080512" y="210449"/>
                </a:cubicBezTo>
                <a:lnTo>
                  <a:pt x="11080396" y="210334"/>
                </a:lnTo>
                <a:cubicBezTo>
                  <a:pt x="11079360" y="198809"/>
                  <a:pt x="11088810" y="181520"/>
                  <a:pt x="11063454" y="182213"/>
                </a:cubicBezTo>
                <a:cubicBezTo>
                  <a:pt x="11015050" y="183596"/>
                  <a:pt x="10966644" y="183711"/>
                  <a:pt x="10918236" y="182096"/>
                </a:cubicBezTo>
                <a:close/>
                <a:moveTo>
                  <a:pt x="7774263" y="182096"/>
                </a:moveTo>
                <a:cubicBezTo>
                  <a:pt x="7761818" y="182674"/>
                  <a:pt x="7747641" y="178408"/>
                  <a:pt x="7748678" y="200076"/>
                </a:cubicBezTo>
                <a:cubicBezTo>
                  <a:pt x="7750060" y="225892"/>
                  <a:pt x="7749599" y="251939"/>
                  <a:pt x="7748678" y="277757"/>
                </a:cubicBezTo>
                <a:cubicBezTo>
                  <a:pt x="7748448" y="284960"/>
                  <a:pt x="7749570" y="289714"/>
                  <a:pt x="7752582" y="292768"/>
                </a:cubicBezTo>
                <a:lnTo>
                  <a:pt x="7767730" y="297553"/>
                </a:lnTo>
                <a:lnTo>
                  <a:pt x="7767579" y="297579"/>
                </a:lnTo>
                <a:lnTo>
                  <a:pt x="7767810" y="297579"/>
                </a:lnTo>
                <a:lnTo>
                  <a:pt x="7767730" y="297553"/>
                </a:lnTo>
                <a:lnTo>
                  <a:pt x="7791465" y="293444"/>
                </a:lnTo>
                <a:cubicBezTo>
                  <a:pt x="7796508" y="289483"/>
                  <a:pt x="7798352" y="282309"/>
                  <a:pt x="7796162" y="270034"/>
                </a:cubicBezTo>
                <a:cubicBezTo>
                  <a:pt x="7794549" y="260814"/>
                  <a:pt x="7795932" y="251018"/>
                  <a:pt x="7795932" y="241567"/>
                </a:cubicBezTo>
                <a:cubicBezTo>
                  <a:pt x="7795932" y="227736"/>
                  <a:pt x="7794663" y="213791"/>
                  <a:pt x="7796277" y="200192"/>
                </a:cubicBezTo>
                <a:cubicBezTo>
                  <a:pt x="7798467" y="181289"/>
                  <a:pt x="7787402" y="181405"/>
                  <a:pt x="7774263" y="182096"/>
                </a:cubicBezTo>
                <a:close/>
                <a:moveTo>
                  <a:pt x="2545761" y="182096"/>
                </a:moveTo>
                <a:cubicBezTo>
                  <a:pt x="2523749" y="181289"/>
                  <a:pt x="2525131" y="193622"/>
                  <a:pt x="2525361" y="208144"/>
                </a:cubicBezTo>
                <a:cubicBezTo>
                  <a:pt x="2525593" y="221743"/>
                  <a:pt x="2521789" y="236612"/>
                  <a:pt x="2544839" y="234998"/>
                </a:cubicBezTo>
                <a:cubicBezTo>
                  <a:pt x="2568121" y="233385"/>
                  <a:pt x="2591516" y="234652"/>
                  <a:pt x="2614913" y="234652"/>
                </a:cubicBezTo>
                <a:cubicBezTo>
                  <a:pt x="2640038" y="234652"/>
                  <a:pt x="2665279" y="233154"/>
                  <a:pt x="2690173" y="235113"/>
                </a:cubicBezTo>
                <a:cubicBezTo>
                  <a:pt x="2712302" y="236842"/>
                  <a:pt x="2709075" y="222782"/>
                  <a:pt x="2708037" y="210449"/>
                </a:cubicBezTo>
                <a:lnTo>
                  <a:pt x="2707921" y="210334"/>
                </a:lnTo>
                <a:cubicBezTo>
                  <a:pt x="2706885" y="198809"/>
                  <a:pt x="2716335" y="181520"/>
                  <a:pt x="2690979" y="182213"/>
                </a:cubicBezTo>
                <a:cubicBezTo>
                  <a:pt x="2642575" y="183596"/>
                  <a:pt x="2594169" y="183711"/>
                  <a:pt x="2545761" y="182096"/>
                </a:cubicBezTo>
                <a:close/>
                <a:moveTo>
                  <a:pt x="7718539" y="181808"/>
                </a:moveTo>
                <a:cubicBezTo>
                  <a:pt x="7713122" y="181261"/>
                  <a:pt x="7706496" y="183191"/>
                  <a:pt x="7701425" y="182557"/>
                </a:cubicBezTo>
                <a:cubicBezTo>
                  <a:pt x="7691512" y="181289"/>
                  <a:pt x="7680563" y="179561"/>
                  <a:pt x="7681140" y="196734"/>
                </a:cubicBezTo>
                <a:cubicBezTo>
                  <a:pt x="7682178" y="225087"/>
                  <a:pt x="7681832" y="253667"/>
                  <a:pt x="7681255" y="282136"/>
                </a:cubicBezTo>
                <a:cubicBezTo>
                  <a:pt x="7681024" y="293200"/>
                  <a:pt x="7684597" y="296542"/>
                  <a:pt x="7695893" y="297349"/>
                </a:cubicBezTo>
                <a:lnTo>
                  <a:pt x="7695893" y="297465"/>
                </a:lnTo>
                <a:cubicBezTo>
                  <a:pt x="7717791" y="298963"/>
                  <a:pt x="7733811" y="297119"/>
                  <a:pt x="7728624" y="268422"/>
                </a:cubicBezTo>
                <a:cubicBezTo>
                  <a:pt x="7727011" y="259201"/>
                  <a:pt x="7728393" y="249404"/>
                  <a:pt x="7728393" y="239954"/>
                </a:cubicBezTo>
                <a:cubicBezTo>
                  <a:pt x="7728393" y="225316"/>
                  <a:pt x="7728739" y="210564"/>
                  <a:pt x="7728393" y="195927"/>
                </a:cubicBezTo>
                <a:cubicBezTo>
                  <a:pt x="7728164" y="185382"/>
                  <a:pt x="7723957" y="182355"/>
                  <a:pt x="7718539" y="181808"/>
                </a:cubicBezTo>
                <a:close/>
                <a:moveTo>
                  <a:pt x="7506647" y="122395"/>
                </a:moveTo>
                <a:cubicBezTo>
                  <a:pt x="7491550" y="122741"/>
                  <a:pt x="7481985" y="124469"/>
                  <a:pt x="7482906" y="143255"/>
                </a:cubicBezTo>
                <a:cubicBezTo>
                  <a:pt x="7483597" y="157663"/>
                  <a:pt x="7486017" y="167228"/>
                  <a:pt x="7503074" y="164233"/>
                </a:cubicBezTo>
                <a:cubicBezTo>
                  <a:pt x="7517596" y="166307"/>
                  <a:pt x="7526241" y="162734"/>
                  <a:pt x="7525434" y="145446"/>
                </a:cubicBezTo>
                <a:cubicBezTo>
                  <a:pt x="7524858" y="132076"/>
                  <a:pt x="7524742" y="121934"/>
                  <a:pt x="7506647" y="122395"/>
                </a:cubicBezTo>
                <a:close/>
                <a:moveTo>
                  <a:pt x="5154461" y="120090"/>
                </a:moveTo>
                <a:cubicBezTo>
                  <a:pt x="5137173" y="118476"/>
                  <a:pt x="5134636" y="127466"/>
                  <a:pt x="5134636" y="141987"/>
                </a:cubicBezTo>
                <a:cubicBezTo>
                  <a:pt x="5134753" y="155704"/>
                  <a:pt x="5137865" y="163080"/>
                  <a:pt x="5153537" y="162273"/>
                </a:cubicBezTo>
                <a:cubicBezTo>
                  <a:pt x="5174283" y="161236"/>
                  <a:pt x="5195257" y="161467"/>
                  <a:pt x="5216004" y="162273"/>
                </a:cubicBezTo>
                <a:lnTo>
                  <a:pt x="5215890" y="162388"/>
                </a:lnTo>
                <a:cubicBezTo>
                  <a:pt x="5231103" y="162965"/>
                  <a:pt x="5240092" y="160775"/>
                  <a:pt x="5239862" y="141757"/>
                </a:cubicBezTo>
                <a:cubicBezTo>
                  <a:pt x="5239630" y="124124"/>
                  <a:pt x="5233292" y="118592"/>
                  <a:pt x="5216810" y="120205"/>
                </a:cubicBezTo>
                <a:cubicBezTo>
                  <a:pt x="5207359" y="121127"/>
                  <a:pt x="5197793" y="120320"/>
                  <a:pt x="5188229" y="120320"/>
                </a:cubicBezTo>
                <a:cubicBezTo>
                  <a:pt x="5177049" y="120320"/>
                  <a:pt x="5165638" y="121127"/>
                  <a:pt x="5154461" y="120090"/>
                </a:cubicBezTo>
                <a:close/>
                <a:moveTo>
                  <a:pt x="10117232" y="118707"/>
                </a:moveTo>
                <a:cubicBezTo>
                  <a:pt x="10097523" y="117554"/>
                  <a:pt x="10096948" y="129310"/>
                  <a:pt x="10097178" y="143601"/>
                </a:cubicBezTo>
                <a:cubicBezTo>
                  <a:pt x="10097523" y="156971"/>
                  <a:pt x="10095450" y="171032"/>
                  <a:pt x="10116194" y="169304"/>
                </a:cubicBezTo>
                <a:lnTo>
                  <a:pt x="10142030" y="169074"/>
                </a:lnTo>
                <a:lnTo>
                  <a:pt x="10142012" y="169188"/>
                </a:lnTo>
                <a:lnTo>
                  <a:pt x="10142241" y="169073"/>
                </a:lnTo>
                <a:lnTo>
                  <a:pt x="10142030" y="169074"/>
                </a:lnTo>
                <a:lnTo>
                  <a:pt x="10143568" y="159997"/>
                </a:lnTo>
                <a:cubicBezTo>
                  <a:pt x="10144373" y="157116"/>
                  <a:pt x="10146276" y="154897"/>
                  <a:pt x="10151692" y="154782"/>
                </a:cubicBezTo>
                <a:cubicBezTo>
                  <a:pt x="10162294" y="154551"/>
                  <a:pt x="10163794" y="161467"/>
                  <a:pt x="10165177" y="169188"/>
                </a:cubicBezTo>
                <a:cubicBezTo>
                  <a:pt x="10171285" y="169304"/>
                  <a:pt x="10177393" y="168843"/>
                  <a:pt x="10183386" y="169534"/>
                </a:cubicBezTo>
                <a:cubicBezTo>
                  <a:pt x="10203324" y="171953"/>
                  <a:pt x="10210470" y="164924"/>
                  <a:pt x="10210817" y="143601"/>
                </a:cubicBezTo>
                <a:cubicBezTo>
                  <a:pt x="10211163" y="120436"/>
                  <a:pt x="10200560" y="117900"/>
                  <a:pt x="10182349" y="118707"/>
                </a:cubicBezTo>
                <a:cubicBezTo>
                  <a:pt x="10160682" y="119629"/>
                  <a:pt x="10138899" y="119859"/>
                  <a:pt x="10117232" y="118707"/>
                </a:cubicBezTo>
                <a:close/>
                <a:moveTo>
                  <a:pt x="4685034" y="118707"/>
                </a:moveTo>
                <a:cubicBezTo>
                  <a:pt x="4667978" y="118015"/>
                  <a:pt x="4661870" y="124008"/>
                  <a:pt x="4662562" y="141182"/>
                </a:cubicBezTo>
                <a:cubicBezTo>
                  <a:pt x="4663597" y="170687"/>
                  <a:pt x="4663022" y="200192"/>
                  <a:pt x="4662562" y="229697"/>
                </a:cubicBezTo>
                <a:cubicBezTo>
                  <a:pt x="4662446" y="236842"/>
                  <a:pt x="4666018" y="248137"/>
                  <a:pt x="4654726" y="248482"/>
                </a:cubicBezTo>
                <a:cubicBezTo>
                  <a:pt x="4642394" y="248943"/>
                  <a:pt x="4647463" y="237188"/>
                  <a:pt x="4647350" y="230734"/>
                </a:cubicBezTo>
                <a:cubicBezTo>
                  <a:pt x="4646771" y="200307"/>
                  <a:pt x="4645966" y="169880"/>
                  <a:pt x="4647463" y="139567"/>
                </a:cubicBezTo>
                <a:cubicBezTo>
                  <a:pt x="4648386" y="120551"/>
                  <a:pt x="4639511" y="117324"/>
                  <a:pt x="4624181" y="118937"/>
                </a:cubicBezTo>
                <a:cubicBezTo>
                  <a:pt x="4610929" y="120320"/>
                  <a:pt x="4593065" y="112714"/>
                  <a:pt x="4594562" y="138530"/>
                </a:cubicBezTo>
                <a:cubicBezTo>
                  <a:pt x="4596176" y="166192"/>
                  <a:pt x="4595254" y="194083"/>
                  <a:pt x="4594792" y="221859"/>
                </a:cubicBezTo>
                <a:cubicBezTo>
                  <a:pt x="4594562" y="232808"/>
                  <a:pt x="4595368" y="240876"/>
                  <a:pt x="4609544" y="239262"/>
                </a:cubicBezTo>
                <a:cubicBezTo>
                  <a:pt x="4613465" y="238801"/>
                  <a:pt x="4618881" y="239032"/>
                  <a:pt x="4619689" y="244794"/>
                </a:cubicBezTo>
                <a:cubicBezTo>
                  <a:pt x="4620609" y="251594"/>
                  <a:pt x="4615769" y="254475"/>
                  <a:pt x="4610237" y="254130"/>
                </a:cubicBezTo>
                <a:cubicBezTo>
                  <a:pt x="4594216" y="253208"/>
                  <a:pt x="4594908" y="263695"/>
                  <a:pt x="4594908" y="274645"/>
                </a:cubicBezTo>
                <a:cubicBezTo>
                  <a:pt x="4595140" y="344949"/>
                  <a:pt x="4595140" y="415253"/>
                  <a:pt x="4594908" y="485556"/>
                </a:cubicBezTo>
                <a:cubicBezTo>
                  <a:pt x="4594792" y="497196"/>
                  <a:pt x="4595600" y="506531"/>
                  <a:pt x="4610929" y="505496"/>
                </a:cubicBezTo>
                <a:lnTo>
                  <a:pt x="4610929" y="505379"/>
                </a:lnTo>
                <a:cubicBezTo>
                  <a:pt x="4615539" y="505149"/>
                  <a:pt x="4619457" y="508029"/>
                  <a:pt x="4619917" y="512985"/>
                </a:cubicBezTo>
                <a:cubicBezTo>
                  <a:pt x="4620149" y="514946"/>
                  <a:pt x="4617613" y="518865"/>
                  <a:pt x="4616461" y="518865"/>
                </a:cubicBezTo>
                <a:cubicBezTo>
                  <a:pt x="4582460" y="518288"/>
                  <a:pt x="4596407" y="543873"/>
                  <a:pt x="4595600" y="559319"/>
                </a:cubicBezTo>
                <a:cubicBezTo>
                  <a:pt x="4594333" y="582945"/>
                  <a:pt x="4613925" y="570612"/>
                  <a:pt x="4624181" y="572111"/>
                </a:cubicBezTo>
                <a:cubicBezTo>
                  <a:pt x="4633403" y="573493"/>
                  <a:pt x="4647693" y="578335"/>
                  <a:pt x="4647350" y="558396"/>
                </a:cubicBezTo>
                <a:cubicBezTo>
                  <a:pt x="4646657" y="507223"/>
                  <a:pt x="4647117" y="455936"/>
                  <a:pt x="4647117" y="404763"/>
                </a:cubicBezTo>
                <a:cubicBezTo>
                  <a:pt x="4647117" y="397504"/>
                  <a:pt x="4646771" y="390704"/>
                  <a:pt x="4636861" y="390127"/>
                </a:cubicBezTo>
                <a:cubicBezTo>
                  <a:pt x="4628447" y="389667"/>
                  <a:pt x="4620149" y="387245"/>
                  <a:pt x="4622569" y="376528"/>
                </a:cubicBezTo>
                <a:cubicBezTo>
                  <a:pt x="4624643" y="367654"/>
                  <a:pt x="4633403" y="369613"/>
                  <a:pt x="4640087" y="369613"/>
                </a:cubicBezTo>
                <a:cubicBezTo>
                  <a:pt x="4671322" y="369383"/>
                  <a:pt x="4702671" y="369496"/>
                  <a:pt x="4733903" y="369383"/>
                </a:cubicBezTo>
                <a:cubicBezTo>
                  <a:pt x="4765252" y="369383"/>
                  <a:pt x="4796484" y="368920"/>
                  <a:pt x="4827717" y="369613"/>
                </a:cubicBezTo>
                <a:cubicBezTo>
                  <a:pt x="4841317" y="369957"/>
                  <a:pt x="4846158" y="365116"/>
                  <a:pt x="4845698" y="351517"/>
                </a:cubicBezTo>
                <a:cubicBezTo>
                  <a:pt x="4844890" y="327200"/>
                  <a:pt x="4846044" y="302881"/>
                  <a:pt x="4845238" y="278562"/>
                </a:cubicBezTo>
                <a:cubicBezTo>
                  <a:pt x="4845005" y="269573"/>
                  <a:pt x="4851114" y="254130"/>
                  <a:pt x="4833941" y="255397"/>
                </a:cubicBezTo>
                <a:cubicBezTo>
                  <a:pt x="4821265" y="256319"/>
                  <a:pt x="4799943" y="243642"/>
                  <a:pt x="4798329" y="271187"/>
                </a:cubicBezTo>
                <a:cubicBezTo>
                  <a:pt x="4798099" y="276027"/>
                  <a:pt x="4796025" y="279601"/>
                  <a:pt x="4790953" y="280292"/>
                </a:cubicBezTo>
                <a:cubicBezTo>
                  <a:pt x="4785996" y="280984"/>
                  <a:pt x="4781964" y="278677"/>
                  <a:pt x="4781273" y="273837"/>
                </a:cubicBezTo>
                <a:cubicBezTo>
                  <a:pt x="4777815" y="251479"/>
                  <a:pt x="4761564" y="254014"/>
                  <a:pt x="4745774" y="254706"/>
                </a:cubicBezTo>
                <a:cubicBezTo>
                  <a:pt x="4736207" y="255167"/>
                  <a:pt x="4726643" y="254591"/>
                  <a:pt x="4717075" y="254360"/>
                </a:cubicBezTo>
                <a:cubicBezTo>
                  <a:pt x="4711542" y="254245"/>
                  <a:pt x="4705897" y="252631"/>
                  <a:pt x="4705780" y="246293"/>
                </a:cubicBezTo>
                <a:cubicBezTo>
                  <a:pt x="4705667" y="239147"/>
                  <a:pt x="4712118" y="239147"/>
                  <a:pt x="4717191" y="239147"/>
                </a:cubicBezTo>
                <a:cubicBezTo>
                  <a:pt x="4731135" y="238917"/>
                  <a:pt x="4745084" y="238456"/>
                  <a:pt x="4758912" y="239147"/>
                </a:cubicBezTo>
                <a:cubicBezTo>
                  <a:pt x="4771706" y="239723"/>
                  <a:pt x="4778277" y="236381"/>
                  <a:pt x="4777815" y="221974"/>
                </a:cubicBezTo>
                <a:cubicBezTo>
                  <a:pt x="4777009" y="194199"/>
                  <a:pt x="4776893" y="166422"/>
                  <a:pt x="4777698" y="138645"/>
                </a:cubicBezTo>
                <a:cubicBezTo>
                  <a:pt x="4778044" y="124008"/>
                  <a:pt x="4772512" y="118361"/>
                  <a:pt x="4757992" y="118707"/>
                </a:cubicBezTo>
                <a:cubicBezTo>
                  <a:pt x="4733671" y="119398"/>
                  <a:pt x="4709355" y="119744"/>
                  <a:pt x="4685034" y="118707"/>
                </a:cubicBezTo>
                <a:close/>
                <a:moveTo>
                  <a:pt x="4520801" y="118707"/>
                </a:moveTo>
                <a:lnTo>
                  <a:pt x="4520801" y="118822"/>
                </a:lnTo>
                <a:cubicBezTo>
                  <a:pt x="4479769" y="118744"/>
                  <a:pt x="4459258" y="139567"/>
                  <a:pt x="4459258" y="181289"/>
                </a:cubicBezTo>
                <a:cubicBezTo>
                  <a:pt x="4459258" y="219631"/>
                  <a:pt x="4478502" y="238801"/>
                  <a:pt x="4516999" y="238801"/>
                </a:cubicBezTo>
                <a:cubicBezTo>
                  <a:pt x="4558950" y="238801"/>
                  <a:pt x="4579697" y="218209"/>
                  <a:pt x="4579234" y="177025"/>
                </a:cubicBezTo>
                <a:cubicBezTo>
                  <a:pt x="4578772" y="138147"/>
                  <a:pt x="4559296" y="118707"/>
                  <a:pt x="4520801" y="118707"/>
                </a:cubicBezTo>
                <a:close/>
                <a:moveTo>
                  <a:pt x="1744757" y="118707"/>
                </a:moveTo>
                <a:cubicBezTo>
                  <a:pt x="1725048" y="117554"/>
                  <a:pt x="1724473" y="129310"/>
                  <a:pt x="1724703" y="143601"/>
                </a:cubicBezTo>
                <a:cubicBezTo>
                  <a:pt x="1725048" y="156971"/>
                  <a:pt x="1722975" y="171032"/>
                  <a:pt x="1743719" y="169304"/>
                </a:cubicBezTo>
                <a:lnTo>
                  <a:pt x="1769555" y="169074"/>
                </a:lnTo>
                <a:lnTo>
                  <a:pt x="1769537" y="169188"/>
                </a:lnTo>
                <a:lnTo>
                  <a:pt x="1769766" y="169073"/>
                </a:lnTo>
                <a:lnTo>
                  <a:pt x="1769555" y="169074"/>
                </a:lnTo>
                <a:lnTo>
                  <a:pt x="1771093" y="159997"/>
                </a:lnTo>
                <a:cubicBezTo>
                  <a:pt x="1771898" y="157116"/>
                  <a:pt x="1773801" y="154897"/>
                  <a:pt x="1779217" y="154782"/>
                </a:cubicBezTo>
                <a:cubicBezTo>
                  <a:pt x="1789819" y="154551"/>
                  <a:pt x="1791319" y="161467"/>
                  <a:pt x="1792702" y="169188"/>
                </a:cubicBezTo>
                <a:cubicBezTo>
                  <a:pt x="1798810" y="169304"/>
                  <a:pt x="1804918" y="168843"/>
                  <a:pt x="1810911" y="169534"/>
                </a:cubicBezTo>
                <a:cubicBezTo>
                  <a:pt x="1830849" y="171953"/>
                  <a:pt x="1837995" y="164924"/>
                  <a:pt x="1838342" y="143601"/>
                </a:cubicBezTo>
                <a:cubicBezTo>
                  <a:pt x="1838688" y="120436"/>
                  <a:pt x="1828085" y="117900"/>
                  <a:pt x="1809874" y="118707"/>
                </a:cubicBezTo>
                <a:cubicBezTo>
                  <a:pt x="1788207" y="119629"/>
                  <a:pt x="1766424" y="119859"/>
                  <a:pt x="1744757" y="118707"/>
                </a:cubicBezTo>
                <a:close/>
                <a:moveTo>
                  <a:pt x="3944192" y="118592"/>
                </a:moveTo>
                <a:cubicBezTo>
                  <a:pt x="3921834" y="117209"/>
                  <a:pt x="3927366" y="133228"/>
                  <a:pt x="3927366" y="145099"/>
                </a:cubicBezTo>
                <a:cubicBezTo>
                  <a:pt x="3927366" y="157087"/>
                  <a:pt x="3921950" y="172415"/>
                  <a:pt x="3944308" y="171609"/>
                </a:cubicBezTo>
                <a:cubicBezTo>
                  <a:pt x="3971163" y="170571"/>
                  <a:pt x="3998131" y="171263"/>
                  <a:pt x="4024984" y="171263"/>
                </a:cubicBezTo>
                <a:cubicBezTo>
                  <a:pt x="4032822" y="171263"/>
                  <a:pt x="4039968" y="171838"/>
                  <a:pt x="4042272" y="160660"/>
                </a:cubicBezTo>
                <a:cubicBezTo>
                  <a:pt x="4048956" y="128157"/>
                  <a:pt x="4042042" y="118707"/>
                  <a:pt x="4009312" y="118707"/>
                </a:cubicBezTo>
                <a:cubicBezTo>
                  <a:pt x="4001473" y="118707"/>
                  <a:pt x="3993751" y="118707"/>
                  <a:pt x="3985915" y="118707"/>
                </a:cubicBezTo>
                <a:cubicBezTo>
                  <a:pt x="3972083" y="118707"/>
                  <a:pt x="3958139" y="119398"/>
                  <a:pt x="3944308" y="118592"/>
                </a:cubicBezTo>
                <a:close/>
                <a:moveTo>
                  <a:pt x="4203137" y="118419"/>
                </a:moveTo>
                <a:cubicBezTo>
                  <a:pt x="4197864" y="119226"/>
                  <a:pt x="4193946" y="122223"/>
                  <a:pt x="4194406" y="131154"/>
                </a:cubicBezTo>
                <a:lnTo>
                  <a:pt x="4194520" y="131039"/>
                </a:lnTo>
                <a:cubicBezTo>
                  <a:pt x="4195328" y="145099"/>
                  <a:pt x="4180115" y="168497"/>
                  <a:pt x="4210888" y="171148"/>
                </a:cubicBezTo>
                <a:cubicBezTo>
                  <a:pt x="4215729" y="171609"/>
                  <a:pt x="4218840" y="174375"/>
                  <a:pt x="4219184" y="179330"/>
                </a:cubicBezTo>
                <a:cubicBezTo>
                  <a:pt x="4219417" y="183250"/>
                  <a:pt x="4217110" y="186362"/>
                  <a:pt x="4213309" y="186014"/>
                </a:cubicBezTo>
                <a:cubicBezTo>
                  <a:pt x="4188411" y="183365"/>
                  <a:pt x="4193484" y="201114"/>
                  <a:pt x="4193484" y="215059"/>
                </a:cubicBezTo>
                <a:cubicBezTo>
                  <a:pt x="4193254" y="237649"/>
                  <a:pt x="4193943" y="260238"/>
                  <a:pt x="4193254" y="282713"/>
                </a:cubicBezTo>
                <a:cubicBezTo>
                  <a:pt x="4192791" y="295505"/>
                  <a:pt x="4196020" y="301959"/>
                  <a:pt x="4210426" y="301498"/>
                </a:cubicBezTo>
                <a:cubicBezTo>
                  <a:pt x="4237281" y="300691"/>
                  <a:pt x="4264250" y="300691"/>
                  <a:pt x="4291102" y="301498"/>
                </a:cubicBezTo>
                <a:cubicBezTo>
                  <a:pt x="4305394" y="301959"/>
                  <a:pt x="4308736" y="295621"/>
                  <a:pt x="4308390" y="282828"/>
                </a:cubicBezTo>
                <a:cubicBezTo>
                  <a:pt x="4307698" y="259431"/>
                  <a:pt x="4308160" y="236035"/>
                  <a:pt x="4308160" y="212639"/>
                </a:cubicBezTo>
                <a:cubicBezTo>
                  <a:pt x="4308160" y="188321"/>
                  <a:pt x="4307468" y="164001"/>
                  <a:pt x="4308390" y="139797"/>
                </a:cubicBezTo>
                <a:cubicBezTo>
                  <a:pt x="4308966" y="124239"/>
                  <a:pt x="4303896" y="117785"/>
                  <a:pt x="4287646" y="118476"/>
                </a:cubicBezTo>
                <a:cubicBezTo>
                  <a:pt x="4265172" y="119398"/>
                  <a:pt x="4242465" y="118015"/>
                  <a:pt x="4219993" y="118822"/>
                </a:cubicBezTo>
                <a:cubicBezTo>
                  <a:pt x="4215036" y="118995"/>
                  <a:pt x="4208410" y="117613"/>
                  <a:pt x="4203137" y="118419"/>
                </a:cubicBezTo>
                <a:close/>
                <a:moveTo>
                  <a:pt x="4153261" y="118361"/>
                </a:moveTo>
                <a:cubicBezTo>
                  <a:pt x="4142196" y="119514"/>
                  <a:pt x="4130902" y="118592"/>
                  <a:pt x="4119606" y="118592"/>
                </a:cubicBezTo>
                <a:cubicBezTo>
                  <a:pt x="4104048" y="118592"/>
                  <a:pt x="4088489" y="118822"/>
                  <a:pt x="4072929" y="118592"/>
                </a:cubicBezTo>
                <a:cubicBezTo>
                  <a:pt x="4059904" y="118361"/>
                  <a:pt x="4055989" y="126198"/>
                  <a:pt x="4057717" y="137032"/>
                </a:cubicBezTo>
                <a:lnTo>
                  <a:pt x="4057484" y="137032"/>
                </a:lnTo>
                <a:cubicBezTo>
                  <a:pt x="4059445" y="148558"/>
                  <a:pt x="4049532" y="167113"/>
                  <a:pt x="4067629" y="169765"/>
                </a:cubicBezTo>
                <a:cubicBezTo>
                  <a:pt x="4081457" y="171838"/>
                  <a:pt x="4100473" y="180945"/>
                  <a:pt x="4111424" y="160199"/>
                </a:cubicBezTo>
                <a:cubicBezTo>
                  <a:pt x="4114422" y="154551"/>
                  <a:pt x="4120874" y="152245"/>
                  <a:pt x="4125254" y="160660"/>
                </a:cubicBezTo>
                <a:cubicBezTo>
                  <a:pt x="4136551" y="182213"/>
                  <a:pt x="4156027" y="170687"/>
                  <a:pt x="4170663" y="169188"/>
                </a:cubicBezTo>
                <a:cubicBezTo>
                  <a:pt x="4183341" y="167920"/>
                  <a:pt x="4175965" y="151900"/>
                  <a:pt x="4177695" y="142564"/>
                </a:cubicBezTo>
                <a:cubicBezTo>
                  <a:pt x="4181384" y="122741"/>
                  <a:pt x="4172163" y="116287"/>
                  <a:pt x="4153261" y="118361"/>
                </a:cubicBezTo>
                <a:close/>
                <a:moveTo>
                  <a:pt x="5091301" y="118131"/>
                </a:moveTo>
                <a:cubicBezTo>
                  <a:pt x="5074127" y="119629"/>
                  <a:pt x="5059030" y="118592"/>
                  <a:pt x="5064563" y="141987"/>
                </a:cubicBezTo>
                <a:cubicBezTo>
                  <a:pt x="5063178" y="158816"/>
                  <a:pt x="5061218" y="174259"/>
                  <a:pt x="5086575" y="171838"/>
                </a:cubicBezTo>
                <a:cubicBezTo>
                  <a:pt x="5103517" y="170340"/>
                  <a:pt x="5118962" y="173914"/>
                  <a:pt x="5117231" y="147405"/>
                </a:cubicBezTo>
                <a:lnTo>
                  <a:pt x="5117231" y="147290"/>
                </a:lnTo>
                <a:cubicBezTo>
                  <a:pt x="5115964" y="128388"/>
                  <a:pt x="5115620" y="116056"/>
                  <a:pt x="5091301" y="118131"/>
                </a:cubicBezTo>
                <a:close/>
                <a:moveTo>
                  <a:pt x="3883455" y="117785"/>
                </a:moveTo>
                <a:lnTo>
                  <a:pt x="3883508" y="117804"/>
                </a:lnTo>
                <a:lnTo>
                  <a:pt x="3863604" y="123807"/>
                </a:lnTo>
                <a:cubicBezTo>
                  <a:pt x="3859744" y="127754"/>
                  <a:pt x="3858389" y="133978"/>
                  <a:pt x="3858677" y="143487"/>
                </a:cubicBezTo>
                <a:cubicBezTo>
                  <a:pt x="3859253" y="161006"/>
                  <a:pt x="3859712" y="172761"/>
                  <a:pt x="3883109" y="172300"/>
                </a:cubicBezTo>
                <a:cubicBezTo>
                  <a:pt x="3903393" y="171953"/>
                  <a:pt x="3909847" y="165270"/>
                  <a:pt x="3906159" y="146714"/>
                </a:cubicBezTo>
                <a:cubicBezTo>
                  <a:pt x="3907314" y="138012"/>
                  <a:pt x="3907715" y="130491"/>
                  <a:pt x="3904792" y="125291"/>
                </a:cubicBezTo>
                <a:lnTo>
                  <a:pt x="3883508" y="117804"/>
                </a:lnTo>
                <a:lnTo>
                  <a:pt x="3883569" y="117785"/>
                </a:lnTo>
                <a:close/>
                <a:moveTo>
                  <a:pt x="11063800" y="117439"/>
                </a:moveTo>
                <a:cubicBezTo>
                  <a:pt x="11028188" y="118707"/>
                  <a:pt x="10992575" y="117900"/>
                  <a:pt x="10956961" y="117900"/>
                </a:cubicBezTo>
                <a:cubicBezTo>
                  <a:pt x="10922270" y="117900"/>
                  <a:pt x="10887464" y="118476"/>
                  <a:pt x="10852774" y="117669"/>
                </a:cubicBezTo>
                <a:cubicBezTo>
                  <a:pt x="10837906" y="117439"/>
                  <a:pt x="10830529" y="120551"/>
                  <a:pt x="10831451" y="137723"/>
                </a:cubicBezTo>
                <a:cubicBezTo>
                  <a:pt x="10832834" y="164578"/>
                  <a:pt x="10833412" y="191663"/>
                  <a:pt x="10831336" y="218401"/>
                </a:cubicBezTo>
                <a:cubicBezTo>
                  <a:pt x="10829492" y="241683"/>
                  <a:pt x="10843784" y="238340"/>
                  <a:pt x="10857382" y="237877"/>
                </a:cubicBezTo>
                <a:cubicBezTo>
                  <a:pt x="10870176" y="237534"/>
                  <a:pt x="10886426" y="243527"/>
                  <a:pt x="10884352" y="219323"/>
                </a:cubicBezTo>
                <a:cubicBezTo>
                  <a:pt x="10882508" y="197771"/>
                  <a:pt x="10883776" y="175873"/>
                  <a:pt x="10884122" y="154206"/>
                </a:cubicBezTo>
                <a:lnTo>
                  <a:pt x="10884006" y="154206"/>
                </a:lnTo>
                <a:cubicBezTo>
                  <a:pt x="10884122" y="148902"/>
                  <a:pt x="10881472" y="140374"/>
                  <a:pt x="10890806" y="140374"/>
                </a:cubicBezTo>
                <a:cubicBezTo>
                  <a:pt x="10896684" y="140259"/>
                  <a:pt x="10899220" y="146253"/>
                  <a:pt x="10898875" y="151785"/>
                </a:cubicBezTo>
                <a:cubicBezTo>
                  <a:pt x="10897952" y="167228"/>
                  <a:pt x="10906596" y="170571"/>
                  <a:pt x="10919965" y="170571"/>
                </a:cubicBezTo>
                <a:cubicBezTo>
                  <a:pt x="10967795" y="170110"/>
                  <a:pt x="11015626" y="169419"/>
                  <a:pt x="11063339" y="170571"/>
                </a:cubicBezTo>
                <a:cubicBezTo>
                  <a:pt x="11084084" y="171148"/>
                  <a:pt x="11082818" y="159046"/>
                  <a:pt x="11082010" y="145560"/>
                </a:cubicBezTo>
                <a:cubicBezTo>
                  <a:pt x="11081204" y="132883"/>
                  <a:pt x="11087888" y="116632"/>
                  <a:pt x="11063800" y="117439"/>
                </a:cubicBezTo>
                <a:close/>
                <a:moveTo>
                  <a:pt x="2691325" y="117439"/>
                </a:moveTo>
                <a:cubicBezTo>
                  <a:pt x="2655713" y="118707"/>
                  <a:pt x="2620100" y="117900"/>
                  <a:pt x="2584486" y="117900"/>
                </a:cubicBezTo>
                <a:cubicBezTo>
                  <a:pt x="2549795" y="117900"/>
                  <a:pt x="2514989" y="118476"/>
                  <a:pt x="2480299" y="117669"/>
                </a:cubicBezTo>
                <a:cubicBezTo>
                  <a:pt x="2465431" y="117439"/>
                  <a:pt x="2458054" y="120551"/>
                  <a:pt x="2458976" y="137723"/>
                </a:cubicBezTo>
                <a:cubicBezTo>
                  <a:pt x="2460359" y="164578"/>
                  <a:pt x="2460937" y="191663"/>
                  <a:pt x="2458861" y="218401"/>
                </a:cubicBezTo>
                <a:cubicBezTo>
                  <a:pt x="2457017" y="241683"/>
                  <a:pt x="2471309" y="238340"/>
                  <a:pt x="2484907" y="237877"/>
                </a:cubicBezTo>
                <a:cubicBezTo>
                  <a:pt x="2497701" y="237534"/>
                  <a:pt x="2513951" y="243527"/>
                  <a:pt x="2511877" y="219323"/>
                </a:cubicBezTo>
                <a:cubicBezTo>
                  <a:pt x="2510033" y="197771"/>
                  <a:pt x="2511301" y="175873"/>
                  <a:pt x="2511647" y="154206"/>
                </a:cubicBezTo>
                <a:lnTo>
                  <a:pt x="2511531" y="154206"/>
                </a:lnTo>
                <a:cubicBezTo>
                  <a:pt x="2511647" y="148902"/>
                  <a:pt x="2508997" y="140374"/>
                  <a:pt x="2518331" y="140374"/>
                </a:cubicBezTo>
                <a:cubicBezTo>
                  <a:pt x="2524209" y="140259"/>
                  <a:pt x="2526745" y="146253"/>
                  <a:pt x="2526400" y="151785"/>
                </a:cubicBezTo>
                <a:cubicBezTo>
                  <a:pt x="2525477" y="167228"/>
                  <a:pt x="2534121" y="170571"/>
                  <a:pt x="2547490" y="170571"/>
                </a:cubicBezTo>
                <a:cubicBezTo>
                  <a:pt x="2595320" y="170110"/>
                  <a:pt x="2643151" y="169419"/>
                  <a:pt x="2690864" y="170571"/>
                </a:cubicBezTo>
                <a:cubicBezTo>
                  <a:pt x="2711609" y="171148"/>
                  <a:pt x="2710343" y="159046"/>
                  <a:pt x="2709535" y="145560"/>
                </a:cubicBezTo>
                <a:cubicBezTo>
                  <a:pt x="2708729" y="132883"/>
                  <a:pt x="2715413" y="116632"/>
                  <a:pt x="2691325" y="117439"/>
                </a:cubicBezTo>
                <a:close/>
                <a:moveTo>
                  <a:pt x="4818614" y="117209"/>
                </a:moveTo>
                <a:cubicBezTo>
                  <a:pt x="4803285" y="116863"/>
                  <a:pt x="4796138" y="121358"/>
                  <a:pt x="4796717" y="137723"/>
                </a:cubicBezTo>
                <a:cubicBezTo>
                  <a:pt x="4797637" y="164694"/>
                  <a:pt x="4797983" y="191663"/>
                  <a:pt x="4796717" y="218516"/>
                </a:cubicBezTo>
                <a:cubicBezTo>
                  <a:pt x="4795676" y="239032"/>
                  <a:pt x="4807781" y="237303"/>
                  <a:pt x="4821609" y="237649"/>
                </a:cubicBezTo>
                <a:cubicBezTo>
                  <a:pt x="4836823" y="237995"/>
                  <a:pt x="4846158" y="236035"/>
                  <a:pt x="4844662" y="217018"/>
                </a:cubicBezTo>
                <a:cubicBezTo>
                  <a:pt x="4842932" y="196273"/>
                  <a:pt x="4844200" y="175297"/>
                  <a:pt x="4844313" y="154436"/>
                </a:cubicBezTo>
                <a:lnTo>
                  <a:pt x="4844430" y="154667"/>
                </a:lnTo>
                <a:cubicBezTo>
                  <a:pt x="4844430" y="147866"/>
                  <a:pt x="4843162" y="140143"/>
                  <a:pt x="4853534" y="139221"/>
                </a:cubicBezTo>
                <a:cubicBezTo>
                  <a:pt x="4863330" y="138415"/>
                  <a:pt x="4865866" y="144409"/>
                  <a:pt x="4864946" y="152245"/>
                </a:cubicBezTo>
                <a:cubicBezTo>
                  <a:pt x="4863102" y="168843"/>
                  <a:pt x="4872782" y="170225"/>
                  <a:pt x="4885690" y="170110"/>
                </a:cubicBezTo>
                <a:cubicBezTo>
                  <a:pt x="4932600" y="169649"/>
                  <a:pt x="4979620" y="168958"/>
                  <a:pt x="5026530" y="170225"/>
                </a:cubicBezTo>
                <a:cubicBezTo>
                  <a:pt x="5047621" y="170687"/>
                  <a:pt x="5048196" y="159623"/>
                  <a:pt x="5047850" y="144062"/>
                </a:cubicBezTo>
                <a:cubicBezTo>
                  <a:pt x="5047507" y="129425"/>
                  <a:pt x="5049118" y="116402"/>
                  <a:pt x="5027222" y="117209"/>
                </a:cubicBezTo>
                <a:cubicBezTo>
                  <a:pt x="4992529" y="118592"/>
                  <a:pt x="4957725" y="117554"/>
                  <a:pt x="4922915" y="117439"/>
                </a:cubicBezTo>
                <a:cubicBezTo>
                  <a:pt x="4888111" y="117439"/>
                  <a:pt x="4853420" y="118015"/>
                  <a:pt x="4818614" y="117209"/>
                </a:cubicBezTo>
                <a:close/>
                <a:moveTo>
                  <a:pt x="6227920" y="116978"/>
                </a:moveTo>
                <a:cubicBezTo>
                  <a:pt x="6194959" y="119053"/>
                  <a:pt x="6161883" y="117554"/>
                  <a:pt x="6128917" y="117554"/>
                </a:cubicBezTo>
                <a:cubicBezTo>
                  <a:pt x="6093420" y="117554"/>
                  <a:pt x="6057808" y="118246"/>
                  <a:pt x="6022195" y="117209"/>
                </a:cubicBezTo>
                <a:cubicBezTo>
                  <a:pt x="6005945" y="116747"/>
                  <a:pt x="6001102" y="122395"/>
                  <a:pt x="6001795" y="138184"/>
                </a:cubicBezTo>
                <a:cubicBezTo>
                  <a:pt x="6002947" y="165961"/>
                  <a:pt x="6002947" y="193738"/>
                  <a:pt x="6001795" y="221513"/>
                </a:cubicBezTo>
                <a:cubicBezTo>
                  <a:pt x="6000759" y="245025"/>
                  <a:pt x="6017472" y="237073"/>
                  <a:pt x="6028419" y="237303"/>
                </a:cubicBezTo>
                <a:cubicBezTo>
                  <a:pt x="6039713" y="237649"/>
                  <a:pt x="6055964" y="244102"/>
                  <a:pt x="6054466" y="220937"/>
                </a:cubicBezTo>
                <a:cubicBezTo>
                  <a:pt x="6053084" y="199270"/>
                  <a:pt x="6054004" y="177485"/>
                  <a:pt x="6054352" y="155819"/>
                </a:cubicBezTo>
                <a:cubicBezTo>
                  <a:pt x="6054466" y="150402"/>
                  <a:pt x="6051241" y="142103"/>
                  <a:pt x="6059652" y="140604"/>
                </a:cubicBezTo>
                <a:cubicBezTo>
                  <a:pt x="6067720" y="139106"/>
                  <a:pt x="6069794" y="146368"/>
                  <a:pt x="6069448" y="152591"/>
                </a:cubicBezTo>
                <a:cubicBezTo>
                  <a:pt x="6068643" y="169188"/>
                  <a:pt x="6078785" y="170110"/>
                  <a:pt x="6091347" y="170110"/>
                </a:cubicBezTo>
                <a:cubicBezTo>
                  <a:pt x="6137448" y="169765"/>
                  <a:pt x="6183436" y="168726"/>
                  <a:pt x="6229420" y="170456"/>
                </a:cubicBezTo>
                <a:cubicBezTo>
                  <a:pt x="6251088" y="171263"/>
                  <a:pt x="6253047" y="161812"/>
                  <a:pt x="6253047" y="144292"/>
                </a:cubicBezTo>
                <a:cubicBezTo>
                  <a:pt x="6253160" y="125622"/>
                  <a:pt x="6250510" y="115595"/>
                  <a:pt x="6227920" y="116978"/>
                </a:cubicBezTo>
                <a:close/>
                <a:moveTo>
                  <a:pt x="7443144" y="116863"/>
                </a:moveTo>
                <a:cubicBezTo>
                  <a:pt x="7408453" y="118476"/>
                  <a:pt x="7373762" y="117324"/>
                  <a:pt x="7339071" y="117324"/>
                </a:cubicBezTo>
                <a:cubicBezTo>
                  <a:pt x="7302651" y="117324"/>
                  <a:pt x="7266232" y="117669"/>
                  <a:pt x="7229811" y="117093"/>
                </a:cubicBezTo>
                <a:cubicBezTo>
                  <a:pt x="7216326" y="116863"/>
                  <a:pt x="7211487" y="121588"/>
                  <a:pt x="7211833" y="135188"/>
                </a:cubicBezTo>
                <a:cubicBezTo>
                  <a:pt x="7212638" y="163771"/>
                  <a:pt x="7213099" y="192355"/>
                  <a:pt x="7211716" y="220937"/>
                </a:cubicBezTo>
                <a:cubicBezTo>
                  <a:pt x="7210909" y="238686"/>
                  <a:pt x="7220821" y="238456"/>
                  <a:pt x="7232808" y="237534"/>
                </a:cubicBezTo>
                <a:cubicBezTo>
                  <a:pt x="7244679" y="236727"/>
                  <a:pt x="7260469" y="242835"/>
                  <a:pt x="7259778" y="220706"/>
                </a:cubicBezTo>
                <a:cubicBezTo>
                  <a:pt x="7259085" y="198117"/>
                  <a:pt x="7259547" y="175642"/>
                  <a:pt x="7259547" y="153052"/>
                </a:cubicBezTo>
                <a:cubicBezTo>
                  <a:pt x="7259547" y="146829"/>
                  <a:pt x="7259893" y="140259"/>
                  <a:pt x="7268075" y="139567"/>
                </a:cubicBezTo>
                <a:cubicBezTo>
                  <a:pt x="7275681" y="138876"/>
                  <a:pt x="7279484" y="144062"/>
                  <a:pt x="7279139" y="150747"/>
                </a:cubicBezTo>
                <a:cubicBezTo>
                  <a:pt x="7278217" y="168382"/>
                  <a:pt x="7288704" y="169995"/>
                  <a:pt x="7302420" y="169995"/>
                </a:cubicBezTo>
                <a:cubicBezTo>
                  <a:pt x="7349329" y="169649"/>
                  <a:pt x="7396120" y="168843"/>
                  <a:pt x="7442914" y="170340"/>
                </a:cubicBezTo>
                <a:cubicBezTo>
                  <a:pt x="7465502" y="171032"/>
                  <a:pt x="7462966" y="157894"/>
                  <a:pt x="7462736" y="143716"/>
                </a:cubicBezTo>
                <a:cubicBezTo>
                  <a:pt x="7462505" y="130001"/>
                  <a:pt x="7466078" y="115826"/>
                  <a:pt x="7443144" y="116863"/>
                </a:cubicBezTo>
                <a:close/>
                <a:moveTo>
                  <a:pt x="8645688" y="116747"/>
                </a:moveTo>
                <a:cubicBezTo>
                  <a:pt x="8611112" y="118246"/>
                  <a:pt x="8576422" y="117093"/>
                  <a:pt x="8541730" y="117093"/>
                </a:cubicBezTo>
                <a:cubicBezTo>
                  <a:pt x="8507154" y="117093"/>
                  <a:pt x="8472463" y="117554"/>
                  <a:pt x="8437772" y="116863"/>
                </a:cubicBezTo>
                <a:cubicBezTo>
                  <a:pt x="8422213" y="116632"/>
                  <a:pt x="8415990" y="121819"/>
                  <a:pt x="8416566" y="137954"/>
                </a:cubicBezTo>
                <a:lnTo>
                  <a:pt x="8416451" y="137954"/>
                </a:lnTo>
                <a:cubicBezTo>
                  <a:pt x="8417488" y="164808"/>
                  <a:pt x="8417832" y="191778"/>
                  <a:pt x="8416220" y="218516"/>
                </a:cubicBezTo>
                <a:cubicBezTo>
                  <a:pt x="8414837" y="241683"/>
                  <a:pt x="8429820" y="237764"/>
                  <a:pt x="8443304" y="237764"/>
                </a:cubicBezTo>
                <a:cubicBezTo>
                  <a:pt x="8457020" y="237764"/>
                  <a:pt x="8471887" y="240990"/>
                  <a:pt x="8470043" y="218055"/>
                </a:cubicBezTo>
                <a:cubicBezTo>
                  <a:pt x="8468429" y="197426"/>
                  <a:pt x="8469812" y="176449"/>
                  <a:pt x="8469812" y="155704"/>
                </a:cubicBezTo>
                <a:cubicBezTo>
                  <a:pt x="8469812" y="149480"/>
                  <a:pt x="8469697" y="141987"/>
                  <a:pt x="8476958" y="140835"/>
                </a:cubicBezTo>
                <a:cubicBezTo>
                  <a:pt x="8486984" y="139221"/>
                  <a:pt x="8484796" y="148327"/>
                  <a:pt x="8484450" y="153399"/>
                </a:cubicBezTo>
                <a:cubicBezTo>
                  <a:pt x="8483298" y="168151"/>
                  <a:pt x="8491134" y="170340"/>
                  <a:pt x="8503466" y="170340"/>
                </a:cubicBezTo>
                <a:cubicBezTo>
                  <a:pt x="8551181" y="169995"/>
                  <a:pt x="8598894" y="169419"/>
                  <a:pt x="8646495" y="170571"/>
                </a:cubicBezTo>
                <a:cubicBezTo>
                  <a:pt x="8667240" y="171148"/>
                  <a:pt x="8668278" y="160084"/>
                  <a:pt x="8668278" y="144524"/>
                </a:cubicBezTo>
                <a:cubicBezTo>
                  <a:pt x="8668278" y="128388"/>
                  <a:pt x="8668278" y="115710"/>
                  <a:pt x="8645688" y="116747"/>
                </a:cubicBezTo>
                <a:close/>
                <a:moveTo>
                  <a:pt x="273213" y="116747"/>
                </a:moveTo>
                <a:cubicBezTo>
                  <a:pt x="238637" y="118246"/>
                  <a:pt x="203947" y="117093"/>
                  <a:pt x="169255" y="117093"/>
                </a:cubicBezTo>
                <a:cubicBezTo>
                  <a:pt x="134679" y="117093"/>
                  <a:pt x="99988" y="117554"/>
                  <a:pt x="65297" y="116863"/>
                </a:cubicBezTo>
                <a:cubicBezTo>
                  <a:pt x="49738" y="116632"/>
                  <a:pt x="43515" y="121819"/>
                  <a:pt x="44091" y="137954"/>
                </a:cubicBezTo>
                <a:lnTo>
                  <a:pt x="43976" y="137954"/>
                </a:lnTo>
                <a:cubicBezTo>
                  <a:pt x="45013" y="164808"/>
                  <a:pt x="45357" y="191778"/>
                  <a:pt x="43745" y="218516"/>
                </a:cubicBezTo>
                <a:cubicBezTo>
                  <a:pt x="42362" y="241683"/>
                  <a:pt x="57345" y="237764"/>
                  <a:pt x="70829" y="237764"/>
                </a:cubicBezTo>
                <a:cubicBezTo>
                  <a:pt x="84545" y="237764"/>
                  <a:pt x="99412" y="240990"/>
                  <a:pt x="97568" y="218055"/>
                </a:cubicBezTo>
                <a:cubicBezTo>
                  <a:pt x="95954" y="197426"/>
                  <a:pt x="97337" y="176449"/>
                  <a:pt x="97337" y="155704"/>
                </a:cubicBezTo>
                <a:cubicBezTo>
                  <a:pt x="97337" y="149480"/>
                  <a:pt x="97222" y="141987"/>
                  <a:pt x="104483" y="140835"/>
                </a:cubicBezTo>
                <a:cubicBezTo>
                  <a:pt x="114509" y="139221"/>
                  <a:pt x="112321" y="148327"/>
                  <a:pt x="111975" y="153399"/>
                </a:cubicBezTo>
                <a:cubicBezTo>
                  <a:pt x="110823" y="168151"/>
                  <a:pt x="118659" y="170340"/>
                  <a:pt x="130991" y="170340"/>
                </a:cubicBezTo>
                <a:cubicBezTo>
                  <a:pt x="178706" y="169995"/>
                  <a:pt x="226419" y="169419"/>
                  <a:pt x="274020" y="170571"/>
                </a:cubicBezTo>
                <a:cubicBezTo>
                  <a:pt x="294765" y="171148"/>
                  <a:pt x="295803" y="160084"/>
                  <a:pt x="295803" y="144524"/>
                </a:cubicBezTo>
                <a:cubicBezTo>
                  <a:pt x="295803" y="128388"/>
                  <a:pt x="295803" y="115710"/>
                  <a:pt x="273213" y="116747"/>
                </a:cubicBezTo>
                <a:close/>
                <a:moveTo>
                  <a:pt x="10556343" y="115480"/>
                </a:moveTo>
                <a:cubicBezTo>
                  <a:pt x="10517538" y="115480"/>
                  <a:pt x="10498141" y="134689"/>
                  <a:pt x="10498141" y="173107"/>
                </a:cubicBezTo>
                <a:lnTo>
                  <a:pt x="10498256" y="173222"/>
                </a:lnTo>
                <a:cubicBezTo>
                  <a:pt x="10498256" y="176680"/>
                  <a:pt x="10498256" y="180137"/>
                  <a:pt x="10498256" y="183596"/>
                </a:cubicBezTo>
                <a:cubicBezTo>
                  <a:pt x="10498176" y="218248"/>
                  <a:pt x="10515694" y="235574"/>
                  <a:pt x="10550811" y="235574"/>
                </a:cubicBezTo>
                <a:cubicBezTo>
                  <a:pt x="10592072" y="235574"/>
                  <a:pt x="10612782" y="214483"/>
                  <a:pt x="10612932" y="172300"/>
                </a:cubicBezTo>
                <a:cubicBezTo>
                  <a:pt x="10613014" y="134419"/>
                  <a:pt x="10594147" y="115480"/>
                  <a:pt x="10556343" y="115480"/>
                </a:cubicBezTo>
                <a:close/>
                <a:moveTo>
                  <a:pt x="2183868" y="115480"/>
                </a:moveTo>
                <a:cubicBezTo>
                  <a:pt x="2145063" y="115480"/>
                  <a:pt x="2125666" y="134689"/>
                  <a:pt x="2125666" y="173107"/>
                </a:cubicBezTo>
                <a:lnTo>
                  <a:pt x="2125781" y="173222"/>
                </a:lnTo>
                <a:cubicBezTo>
                  <a:pt x="2125781" y="176680"/>
                  <a:pt x="2125781" y="180137"/>
                  <a:pt x="2125781" y="183596"/>
                </a:cubicBezTo>
                <a:cubicBezTo>
                  <a:pt x="2125701" y="218248"/>
                  <a:pt x="2143219" y="235574"/>
                  <a:pt x="2178336" y="235574"/>
                </a:cubicBezTo>
                <a:cubicBezTo>
                  <a:pt x="2219597" y="235574"/>
                  <a:pt x="2240307" y="214483"/>
                  <a:pt x="2240457" y="172300"/>
                </a:cubicBezTo>
                <a:cubicBezTo>
                  <a:pt x="2240539" y="134419"/>
                  <a:pt x="2221672" y="115480"/>
                  <a:pt x="2183868" y="115480"/>
                </a:cubicBezTo>
                <a:close/>
                <a:moveTo>
                  <a:pt x="11184470" y="115365"/>
                </a:moveTo>
                <a:cubicBezTo>
                  <a:pt x="11163840" y="115365"/>
                  <a:pt x="11167644" y="130462"/>
                  <a:pt x="11167182" y="143026"/>
                </a:cubicBezTo>
                <a:cubicBezTo>
                  <a:pt x="11166720" y="155935"/>
                  <a:pt x="11166952" y="167920"/>
                  <a:pt x="11185046" y="167690"/>
                </a:cubicBezTo>
                <a:cubicBezTo>
                  <a:pt x="11213628" y="167460"/>
                  <a:pt x="11242096" y="167690"/>
                  <a:pt x="11270678" y="167690"/>
                </a:cubicBezTo>
                <a:cubicBezTo>
                  <a:pt x="11278285" y="167690"/>
                  <a:pt x="11283472" y="165270"/>
                  <a:pt x="11285777" y="156857"/>
                </a:cubicBezTo>
                <a:cubicBezTo>
                  <a:pt x="11293614" y="127696"/>
                  <a:pt x="11284739" y="115365"/>
                  <a:pt x="11254544" y="115365"/>
                </a:cubicBezTo>
                <a:cubicBezTo>
                  <a:pt x="11245899" y="115365"/>
                  <a:pt x="11237255" y="115365"/>
                  <a:pt x="11228612" y="115365"/>
                </a:cubicBezTo>
                <a:cubicBezTo>
                  <a:pt x="11213860" y="115365"/>
                  <a:pt x="11199222" y="115365"/>
                  <a:pt x="11184470" y="115365"/>
                </a:cubicBezTo>
                <a:close/>
                <a:moveTo>
                  <a:pt x="2811995" y="115365"/>
                </a:moveTo>
                <a:cubicBezTo>
                  <a:pt x="2791365" y="115365"/>
                  <a:pt x="2795169" y="130462"/>
                  <a:pt x="2794707" y="143026"/>
                </a:cubicBezTo>
                <a:cubicBezTo>
                  <a:pt x="2794245" y="155935"/>
                  <a:pt x="2794477" y="167920"/>
                  <a:pt x="2812571" y="167690"/>
                </a:cubicBezTo>
                <a:cubicBezTo>
                  <a:pt x="2841153" y="167460"/>
                  <a:pt x="2869621" y="167690"/>
                  <a:pt x="2898203" y="167690"/>
                </a:cubicBezTo>
                <a:cubicBezTo>
                  <a:pt x="2905810" y="167690"/>
                  <a:pt x="2910997" y="165270"/>
                  <a:pt x="2913302" y="156857"/>
                </a:cubicBezTo>
                <a:cubicBezTo>
                  <a:pt x="2921139" y="127696"/>
                  <a:pt x="2912264" y="115365"/>
                  <a:pt x="2882069" y="115365"/>
                </a:cubicBezTo>
                <a:cubicBezTo>
                  <a:pt x="2873424" y="115365"/>
                  <a:pt x="2864780" y="115365"/>
                  <a:pt x="2856137" y="115365"/>
                </a:cubicBezTo>
                <a:cubicBezTo>
                  <a:pt x="2841385" y="115365"/>
                  <a:pt x="2826747" y="115365"/>
                  <a:pt x="2811995" y="115365"/>
                </a:cubicBezTo>
                <a:close/>
                <a:moveTo>
                  <a:pt x="11759579" y="115249"/>
                </a:moveTo>
                <a:cubicBezTo>
                  <a:pt x="11721696" y="115402"/>
                  <a:pt x="11702795" y="134765"/>
                  <a:pt x="11702876" y="173337"/>
                </a:cubicBezTo>
                <a:cubicBezTo>
                  <a:pt x="11703025" y="214676"/>
                  <a:pt x="11722930" y="235344"/>
                  <a:pt x="11762576" y="235344"/>
                </a:cubicBezTo>
                <a:cubicBezTo>
                  <a:pt x="11799687" y="235344"/>
                  <a:pt x="11818094" y="216711"/>
                  <a:pt x="11817782" y="179447"/>
                </a:cubicBezTo>
                <a:cubicBezTo>
                  <a:pt x="11817782" y="176795"/>
                  <a:pt x="11817782" y="174259"/>
                  <a:pt x="11817782" y="171609"/>
                </a:cubicBezTo>
                <a:cubicBezTo>
                  <a:pt x="11817632" y="133882"/>
                  <a:pt x="11798224" y="115096"/>
                  <a:pt x="11759579" y="115249"/>
                </a:cubicBezTo>
                <a:close/>
                <a:moveTo>
                  <a:pt x="3387104" y="115249"/>
                </a:moveTo>
                <a:cubicBezTo>
                  <a:pt x="3349221" y="115402"/>
                  <a:pt x="3330320" y="134765"/>
                  <a:pt x="3330401" y="173337"/>
                </a:cubicBezTo>
                <a:cubicBezTo>
                  <a:pt x="3330550" y="214676"/>
                  <a:pt x="3350455" y="235344"/>
                  <a:pt x="3390101" y="235344"/>
                </a:cubicBezTo>
                <a:cubicBezTo>
                  <a:pt x="3427212" y="235344"/>
                  <a:pt x="3445619" y="216711"/>
                  <a:pt x="3445307" y="179447"/>
                </a:cubicBezTo>
                <a:cubicBezTo>
                  <a:pt x="3445307" y="176795"/>
                  <a:pt x="3445307" y="174259"/>
                  <a:pt x="3445307" y="171609"/>
                </a:cubicBezTo>
                <a:cubicBezTo>
                  <a:pt x="3445157" y="133882"/>
                  <a:pt x="3425749" y="115096"/>
                  <a:pt x="3387104" y="115249"/>
                </a:cubicBezTo>
                <a:close/>
                <a:moveTo>
                  <a:pt x="11924967" y="115019"/>
                </a:moveTo>
                <a:cubicBezTo>
                  <a:pt x="11909408" y="114443"/>
                  <a:pt x="11906066" y="121127"/>
                  <a:pt x="11906412" y="135188"/>
                </a:cubicBezTo>
                <a:cubicBezTo>
                  <a:pt x="11907218" y="164694"/>
                  <a:pt x="11906758" y="194314"/>
                  <a:pt x="11906412" y="223818"/>
                </a:cubicBezTo>
                <a:cubicBezTo>
                  <a:pt x="11906412" y="229927"/>
                  <a:pt x="11909408" y="240069"/>
                  <a:pt x="11898920" y="239723"/>
                </a:cubicBezTo>
                <a:cubicBezTo>
                  <a:pt x="11889815" y="239378"/>
                  <a:pt x="11891082" y="229927"/>
                  <a:pt x="11891082" y="223126"/>
                </a:cubicBezTo>
                <a:cubicBezTo>
                  <a:pt x="11890852" y="193622"/>
                  <a:pt x="11890046" y="164001"/>
                  <a:pt x="11891082" y="134496"/>
                </a:cubicBezTo>
                <a:cubicBezTo>
                  <a:pt x="11891774" y="114212"/>
                  <a:pt x="11879673" y="114904"/>
                  <a:pt x="11865728" y="115134"/>
                </a:cubicBezTo>
                <a:cubicBezTo>
                  <a:pt x="11851552" y="115365"/>
                  <a:pt x="11837375" y="112944"/>
                  <a:pt x="11838297" y="135188"/>
                </a:cubicBezTo>
                <a:cubicBezTo>
                  <a:pt x="11839450" y="162043"/>
                  <a:pt x="11838643" y="189012"/>
                  <a:pt x="11838297" y="215981"/>
                </a:cubicBezTo>
                <a:cubicBezTo>
                  <a:pt x="11838182" y="227736"/>
                  <a:pt x="11839334" y="237188"/>
                  <a:pt x="11854778" y="235574"/>
                </a:cubicBezTo>
                <a:cubicBezTo>
                  <a:pt x="11859042" y="235113"/>
                  <a:pt x="11863884" y="235459"/>
                  <a:pt x="11864230" y="241567"/>
                </a:cubicBezTo>
                <a:cubicBezTo>
                  <a:pt x="11864460" y="246408"/>
                  <a:pt x="11862616" y="250903"/>
                  <a:pt x="11857314" y="250557"/>
                </a:cubicBezTo>
                <a:cubicBezTo>
                  <a:pt x="11836568" y="249174"/>
                  <a:pt x="11838758" y="263465"/>
                  <a:pt x="11838758" y="276604"/>
                </a:cubicBezTo>
                <a:cubicBezTo>
                  <a:pt x="11838758" y="343450"/>
                  <a:pt x="11838643" y="410413"/>
                  <a:pt x="11838527" y="477258"/>
                </a:cubicBezTo>
                <a:cubicBezTo>
                  <a:pt x="11838413" y="489820"/>
                  <a:pt x="11837375" y="502728"/>
                  <a:pt x="11856162" y="501807"/>
                </a:cubicBezTo>
                <a:lnTo>
                  <a:pt x="11856506" y="501922"/>
                </a:lnTo>
                <a:cubicBezTo>
                  <a:pt x="11861464" y="501691"/>
                  <a:pt x="11864344" y="505033"/>
                  <a:pt x="11864574" y="510106"/>
                </a:cubicBezTo>
                <a:cubicBezTo>
                  <a:pt x="11864690" y="514139"/>
                  <a:pt x="11862384" y="516906"/>
                  <a:pt x="11858466" y="516673"/>
                </a:cubicBezTo>
                <a:cubicBezTo>
                  <a:pt x="11828155" y="514946"/>
                  <a:pt x="11841409" y="537420"/>
                  <a:pt x="11839219" y="551134"/>
                </a:cubicBezTo>
                <a:cubicBezTo>
                  <a:pt x="11836223" y="569921"/>
                  <a:pt x="11848670" y="570958"/>
                  <a:pt x="11861694" y="568999"/>
                </a:cubicBezTo>
                <a:cubicBezTo>
                  <a:pt x="11873219" y="567271"/>
                  <a:pt x="11891544" y="577643"/>
                  <a:pt x="11891198" y="552519"/>
                </a:cubicBezTo>
                <a:cubicBezTo>
                  <a:pt x="11890622" y="502959"/>
                  <a:pt x="11891082" y="453515"/>
                  <a:pt x="11891082" y="403958"/>
                </a:cubicBezTo>
                <a:cubicBezTo>
                  <a:pt x="11891082" y="395774"/>
                  <a:pt x="11891082" y="387592"/>
                  <a:pt x="11880019" y="387016"/>
                </a:cubicBezTo>
                <a:cubicBezTo>
                  <a:pt x="11871375" y="386555"/>
                  <a:pt x="11863422" y="385287"/>
                  <a:pt x="11865496" y="374108"/>
                </a:cubicBezTo>
                <a:cubicBezTo>
                  <a:pt x="11867572" y="362696"/>
                  <a:pt x="11877598" y="366156"/>
                  <a:pt x="11884628" y="366156"/>
                </a:cubicBezTo>
                <a:cubicBezTo>
                  <a:pt x="11915056" y="365808"/>
                  <a:pt x="11945482" y="365923"/>
                  <a:pt x="11975909" y="365808"/>
                </a:cubicBezTo>
                <a:cubicBezTo>
                  <a:pt x="12007142" y="365808"/>
                  <a:pt x="12038492" y="365347"/>
                  <a:pt x="12069724" y="366038"/>
                </a:cubicBezTo>
                <a:cubicBezTo>
                  <a:pt x="12084246" y="366385"/>
                  <a:pt x="12089894" y="360968"/>
                  <a:pt x="12089432" y="346331"/>
                </a:cubicBezTo>
                <a:cubicBezTo>
                  <a:pt x="12088626" y="323743"/>
                  <a:pt x="12089664" y="301153"/>
                  <a:pt x="12089202" y="278562"/>
                </a:cubicBezTo>
                <a:cubicBezTo>
                  <a:pt x="12088972" y="268190"/>
                  <a:pt x="12094042" y="252747"/>
                  <a:pt x="12076985" y="252055"/>
                </a:cubicBezTo>
                <a:cubicBezTo>
                  <a:pt x="12064077" y="251479"/>
                  <a:pt x="12043678" y="240069"/>
                  <a:pt x="12041602" y="267383"/>
                </a:cubicBezTo>
                <a:cubicBezTo>
                  <a:pt x="12041142" y="273260"/>
                  <a:pt x="12036646" y="276027"/>
                  <a:pt x="12030770" y="276604"/>
                </a:cubicBezTo>
                <a:cubicBezTo>
                  <a:pt x="12025813" y="277064"/>
                  <a:pt x="12021433" y="275680"/>
                  <a:pt x="12022010" y="270266"/>
                </a:cubicBezTo>
                <a:cubicBezTo>
                  <a:pt x="12024660" y="247099"/>
                  <a:pt x="12008294" y="251133"/>
                  <a:pt x="11994926" y="250903"/>
                </a:cubicBezTo>
                <a:cubicBezTo>
                  <a:pt x="11982708" y="250672"/>
                  <a:pt x="11970492" y="250786"/>
                  <a:pt x="11958390" y="250557"/>
                </a:cubicBezTo>
                <a:cubicBezTo>
                  <a:pt x="11952398" y="250442"/>
                  <a:pt x="11948478" y="247560"/>
                  <a:pt x="11949170" y="240990"/>
                </a:cubicBezTo>
                <a:cubicBezTo>
                  <a:pt x="11949746" y="234768"/>
                  <a:pt x="11954932" y="235459"/>
                  <a:pt x="11958966" y="235459"/>
                </a:cubicBezTo>
                <a:cubicBezTo>
                  <a:pt x="11973719" y="235229"/>
                  <a:pt x="11988472" y="234652"/>
                  <a:pt x="12003224" y="235459"/>
                </a:cubicBezTo>
                <a:cubicBezTo>
                  <a:pt x="12015786" y="236151"/>
                  <a:pt x="12022240" y="233385"/>
                  <a:pt x="12021664" y="218632"/>
                </a:cubicBezTo>
                <a:cubicBezTo>
                  <a:pt x="12020627" y="190050"/>
                  <a:pt x="12020857" y="161351"/>
                  <a:pt x="12021664" y="132652"/>
                </a:cubicBezTo>
                <a:cubicBezTo>
                  <a:pt x="12022010" y="118476"/>
                  <a:pt x="12016363" y="114673"/>
                  <a:pt x="12003224" y="115019"/>
                </a:cubicBezTo>
                <a:cubicBezTo>
                  <a:pt x="11977061" y="115826"/>
                  <a:pt x="11951014" y="116056"/>
                  <a:pt x="11924967" y="115019"/>
                </a:cubicBezTo>
                <a:close/>
                <a:moveTo>
                  <a:pt x="11388928" y="115019"/>
                </a:moveTo>
                <a:cubicBezTo>
                  <a:pt x="11379592" y="116402"/>
                  <a:pt x="11369911" y="115249"/>
                  <a:pt x="11360344" y="115249"/>
                </a:cubicBezTo>
                <a:cubicBezTo>
                  <a:pt x="11345594" y="115249"/>
                  <a:pt x="11330956" y="115134"/>
                  <a:pt x="11316204" y="115249"/>
                </a:cubicBezTo>
                <a:cubicBezTo>
                  <a:pt x="11310326" y="115365"/>
                  <a:pt x="11304678" y="114904"/>
                  <a:pt x="11301682" y="122741"/>
                </a:cubicBezTo>
                <a:lnTo>
                  <a:pt x="11301798" y="122741"/>
                </a:lnTo>
                <a:cubicBezTo>
                  <a:pt x="11291193" y="150632"/>
                  <a:pt x="11303986" y="169304"/>
                  <a:pt x="11333491" y="167575"/>
                </a:cubicBezTo>
                <a:cubicBezTo>
                  <a:pt x="11340867" y="167228"/>
                  <a:pt x="11349166" y="169188"/>
                  <a:pt x="11353084" y="159161"/>
                </a:cubicBezTo>
                <a:cubicBezTo>
                  <a:pt x="11357694" y="147058"/>
                  <a:pt x="11363918" y="150285"/>
                  <a:pt x="11369335" y="158816"/>
                </a:cubicBezTo>
                <a:cubicBezTo>
                  <a:pt x="11379938" y="175642"/>
                  <a:pt x="11396304" y="167805"/>
                  <a:pt x="11409212" y="165961"/>
                </a:cubicBezTo>
                <a:cubicBezTo>
                  <a:pt x="11421544" y="164233"/>
                  <a:pt x="11414514" y="150171"/>
                  <a:pt x="11416128" y="141643"/>
                </a:cubicBezTo>
                <a:cubicBezTo>
                  <a:pt x="11420161" y="119514"/>
                  <a:pt x="11410250" y="112022"/>
                  <a:pt x="11388928" y="115019"/>
                </a:cubicBezTo>
                <a:close/>
                <a:moveTo>
                  <a:pt x="10734639" y="115019"/>
                </a:moveTo>
                <a:cubicBezTo>
                  <a:pt x="10708592" y="112138"/>
                  <a:pt x="10698334" y="119975"/>
                  <a:pt x="10700870" y="147519"/>
                </a:cubicBezTo>
                <a:cubicBezTo>
                  <a:pt x="10703406" y="174144"/>
                  <a:pt x="10701678" y="201229"/>
                  <a:pt x="10701216" y="228197"/>
                </a:cubicBezTo>
                <a:cubicBezTo>
                  <a:pt x="10701100" y="235805"/>
                  <a:pt x="10701100" y="245371"/>
                  <a:pt x="10689806" y="245025"/>
                </a:cubicBezTo>
                <a:cubicBezTo>
                  <a:pt x="10677705" y="244679"/>
                  <a:pt x="10680586" y="234422"/>
                  <a:pt x="10680586" y="227275"/>
                </a:cubicBezTo>
                <a:cubicBezTo>
                  <a:pt x="10680471" y="196043"/>
                  <a:pt x="10680010" y="164694"/>
                  <a:pt x="10680931" y="133459"/>
                </a:cubicBezTo>
                <a:cubicBezTo>
                  <a:pt x="10681508" y="112253"/>
                  <a:pt x="10667446" y="115249"/>
                  <a:pt x="10654538" y="115249"/>
                </a:cubicBezTo>
                <a:cubicBezTo>
                  <a:pt x="10641515" y="115134"/>
                  <a:pt x="10627684" y="112483"/>
                  <a:pt x="10628376" y="133574"/>
                </a:cubicBezTo>
                <a:cubicBezTo>
                  <a:pt x="10629414" y="159623"/>
                  <a:pt x="10628838" y="185670"/>
                  <a:pt x="10628376" y="211717"/>
                </a:cubicBezTo>
                <a:cubicBezTo>
                  <a:pt x="10628031" y="225892"/>
                  <a:pt x="10628376" y="238456"/>
                  <a:pt x="10648430" y="235459"/>
                </a:cubicBezTo>
                <a:cubicBezTo>
                  <a:pt x="10652350" y="234883"/>
                  <a:pt x="10657650" y="235344"/>
                  <a:pt x="10658458" y="241106"/>
                </a:cubicBezTo>
                <a:cubicBezTo>
                  <a:pt x="10659380" y="248021"/>
                  <a:pt x="10654538" y="250903"/>
                  <a:pt x="10649008" y="250442"/>
                </a:cubicBezTo>
                <a:cubicBezTo>
                  <a:pt x="10627340" y="248598"/>
                  <a:pt x="10628492" y="262773"/>
                  <a:pt x="10628492" y="277524"/>
                </a:cubicBezTo>
                <a:cubicBezTo>
                  <a:pt x="10628723" y="342644"/>
                  <a:pt x="10628492" y="407875"/>
                  <a:pt x="10628492" y="472994"/>
                </a:cubicBezTo>
                <a:cubicBezTo>
                  <a:pt x="10628492" y="487746"/>
                  <a:pt x="10625611" y="504574"/>
                  <a:pt x="10649813" y="501922"/>
                </a:cubicBezTo>
                <a:cubicBezTo>
                  <a:pt x="10654194" y="501461"/>
                  <a:pt x="10657996" y="505263"/>
                  <a:pt x="10658458" y="510106"/>
                </a:cubicBezTo>
                <a:cubicBezTo>
                  <a:pt x="10658804" y="514139"/>
                  <a:pt x="10655806" y="516788"/>
                  <a:pt x="10652004" y="516329"/>
                </a:cubicBezTo>
                <a:lnTo>
                  <a:pt x="10652118" y="516213"/>
                </a:lnTo>
                <a:cubicBezTo>
                  <a:pt x="10622728" y="512641"/>
                  <a:pt x="10630104" y="533617"/>
                  <a:pt x="10628607" y="549866"/>
                </a:cubicBezTo>
                <a:cubicBezTo>
                  <a:pt x="10626302" y="573610"/>
                  <a:pt x="10642783" y="568422"/>
                  <a:pt x="10655806" y="568884"/>
                </a:cubicBezTo>
                <a:cubicBezTo>
                  <a:pt x="10668714" y="569344"/>
                  <a:pt x="10681738" y="572227"/>
                  <a:pt x="10681162" y="550673"/>
                </a:cubicBezTo>
                <a:cubicBezTo>
                  <a:pt x="10679895" y="502037"/>
                  <a:pt x="10680817" y="453401"/>
                  <a:pt x="10680817" y="404763"/>
                </a:cubicBezTo>
                <a:cubicBezTo>
                  <a:pt x="10680817" y="397042"/>
                  <a:pt x="10681393" y="388514"/>
                  <a:pt x="10670675" y="386555"/>
                </a:cubicBezTo>
                <a:cubicBezTo>
                  <a:pt x="10663644" y="385172"/>
                  <a:pt x="10659264" y="381253"/>
                  <a:pt x="10661338" y="373877"/>
                </a:cubicBezTo>
                <a:cubicBezTo>
                  <a:pt x="10663298" y="366846"/>
                  <a:pt x="10669752" y="365923"/>
                  <a:pt x="10676091" y="365923"/>
                </a:cubicBezTo>
                <a:cubicBezTo>
                  <a:pt x="10696951" y="365923"/>
                  <a:pt x="10717813" y="365923"/>
                  <a:pt x="10738673" y="365923"/>
                </a:cubicBezTo>
                <a:cubicBezTo>
                  <a:pt x="10738673" y="367537"/>
                  <a:pt x="10738673" y="369267"/>
                  <a:pt x="10738673" y="370881"/>
                </a:cubicBezTo>
                <a:cubicBezTo>
                  <a:pt x="10780164" y="370881"/>
                  <a:pt x="10821886" y="370074"/>
                  <a:pt x="10863376" y="371340"/>
                </a:cubicBezTo>
                <a:cubicBezTo>
                  <a:pt x="10881126" y="371803"/>
                  <a:pt x="10885504" y="365808"/>
                  <a:pt x="10884584" y="349212"/>
                </a:cubicBezTo>
                <a:cubicBezTo>
                  <a:pt x="10883314" y="324893"/>
                  <a:pt x="10884814" y="300575"/>
                  <a:pt x="10884006" y="276259"/>
                </a:cubicBezTo>
                <a:cubicBezTo>
                  <a:pt x="10883660" y="266577"/>
                  <a:pt x="10890346" y="249520"/>
                  <a:pt x="10871559" y="251709"/>
                </a:cubicBezTo>
                <a:cubicBezTo>
                  <a:pt x="10857845" y="253323"/>
                  <a:pt x="10833756" y="235805"/>
                  <a:pt x="10832028" y="267959"/>
                </a:cubicBezTo>
                <a:cubicBezTo>
                  <a:pt x="10831797" y="272571"/>
                  <a:pt x="10830646" y="276489"/>
                  <a:pt x="10824882" y="276489"/>
                </a:cubicBezTo>
                <a:cubicBezTo>
                  <a:pt x="10821194" y="276372"/>
                  <a:pt x="10816930" y="274876"/>
                  <a:pt x="10817160" y="271187"/>
                </a:cubicBezTo>
                <a:cubicBezTo>
                  <a:pt x="10818428" y="244794"/>
                  <a:pt x="10799066" y="251825"/>
                  <a:pt x="10784774" y="251018"/>
                </a:cubicBezTo>
                <a:cubicBezTo>
                  <a:pt x="10775208" y="250557"/>
                  <a:pt x="10765643" y="250786"/>
                  <a:pt x="10756076" y="250557"/>
                </a:cubicBezTo>
                <a:cubicBezTo>
                  <a:pt x="10750544" y="250442"/>
                  <a:pt x="10744782" y="249059"/>
                  <a:pt x="10744435" y="242720"/>
                </a:cubicBezTo>
                <a:cubicBezTo>
                  <a:pt x="10744206" y="235459"/>
                  <a:pt x="10750660" y="235459"/>
                  <a:pt x="10755730" y="235459"/>
                </a:cubicBezTo>
                <a:cubicBezTo>
                  <a:pt x="10770483" y="235229"/>
                  <a:pt x="10785235" y="234768"/>
                  <a:pt x="10799988" y="235459"/>
                </a:cubicBezTo>
                <a:cubicBezTo>
                  <a:pt x="10812435" y="236035"/>
                  <a:pt x="10816930" y="230734"/>
                  <a:pt x="10816699" y="218632"/>
                </a:cubicBezTo>
                <a:cubicBezTo>
                  <a:pt x="10816238" y="190854"/>
                  <a:pt x="10815777" y="163080"/>
                  <a:pt x="10816699" y="135303"/>
                </a:cubicBezTo>
                <a:cubicBezTo>
                  <a:pt x="10817275" y="118361"/>
                  <a:pt x="10809438" y="114558"/>
                  <a:pt x="10794570" y="115134"/>
                </a:cubicBezTo>
                <a:cubicBezTo>
                  <a:pt x="10774632" y="116056"/>
                  <a:pt x="10754348" y="117209"/>
                  <a:pt x="10734639" y="115019"/>
                </a:cubicBezTo>
                <a:close/>
                <a:moveTo>
                  <a:pt x="10326530" y="115019"/>
                </a:moveTo>
                <a:cubicBezTo>
                  <a:pt x="10300598" y="116056"/>
                  <a:pt x="10274551" y="115134"/>
                  <a:pt x="10248620" y="115480"/>
                </a:cubicBezTo>
                <a:cubicBezTo>
                  <a:pt x="10238938" y="115595"/>
                  <a:pt x="10224186" y="112483"/>
                  <a:pt x="10227413" y="129079"/>
                </a:cubicBezTo>
                <a:cubicBezTo>
                  <a:pt x="10229950" y="142333"/>
                  <a:pt x="10213814" y="163887"/>
                  <a:pt x="10241704" y="167920"/>
                </a:cubicBezTo>
                <a:cubicBezTo>
                  <a:pt x="10247236" y="168726"/>
                  <a:pt x="10252192" y="170456"/>
                  <a:pt x="10251500" y="177256"/>
                </a:cubicBezTo>
                <a:cubicBezTo>
                  <a:pt x="10250924" y="183017"/>
                  <a:pt x="10245624" y="183365"/>
                  <a:pt x="10241588" y="183017"/>
                </a:cubicBezTo>
                <a:cubicBezTo>
                  <a:pt x="10230525" y="182096"/>
                  <a:pt x="10226375" y="186131"/>
                  <a:pt x="10226606" y="197656"/>
                </a:cubicBezTo>
                <a:cubicBezTo>
                  <a:pt x="10227298" y="226238"/>
                  <a:pt x="10227182" y="254821"/>
                  <a:pt x="10226606" y="283404"/>
                </a:cubicBezTo>
                <a:cubicBezTo>
                  <a:pt x="10226375" y="294698"/>
                  <a:pt x="10230294" y="298502"/>
                  <a:pt x="10241588" y="298271"/>
                </a:cubicBezTo>
                <a:cubicBezTo>
                  <a:pt x="10270979" y="297579"/>
                  <a:pt x="10300484" y="297465"/>
                  <a:pt x="10329872" y="298271"/>
                </a:cubicBezTo>
                <a:cubicBezTo>
                  <a:pt x="10344394" y="298732"/>
                  <a:pt x="10347390" y="292047"/>
                  <a:pt x="10347044" y="279486"/>
                </a:cubicBezTo>
                <a:cubicBezTo>
                  <a:pt x="10346354" y="256204"/>
                  <a:pt x="10346814" y="232808"/>
                  <a:pt x="10346814" y="209412"/>
                </a:cubicBezTo>
                <a:cubicBezTo>
                  <a:pt x="10346930" y="209412"/>
                  <a:pt x="10347161" y="209412"/>
                  <a:pt x="10347276" y="209412"/>
                </a:cubicBezTo>
                <a:cubicBezTo>
                  <a:pt x="10347276" y="185209"/>
                  <a:pt x="10346930" y="160889"/>
                  <a:pt x="10347390" y="136686"/>
                </a:cubicBezTo>
                <a:cubicBezTo>
                  <a:pt x="10347736" y="121819"/>
                  <a:pt x="10343012" y="114327"/>
                  <a:pt x="10326530" y="115019"/>
                </a:cubicBezTo>
                <a:close/>
                <a:moveTo>
                  <a:pt x="10045890" y="115019"/>
                </a:moveTo>
                <a:cubicBezTo>
                  <a:pt x="10036555" y="116402"/>
                  <a:pt x="10026874" y="115249"/>
                  <a:pt x="10017424" y="115249"/>
                </a:cubicBezTo>
                <a:cubicBezTo>
                  <a:pt x="10004514" y="115365"/>
                  <a:pt x="9991491" y="115941"/>
                  <a:pt x="9978582" y="115249"/>
                </a:cubicBezTo>
                <a:lnTo>
                  <a:pt x="9978582" y="115134"/>
                </a:lnTo>
                <a:cubicBezTo>
                  <a:pt x="9957146" y="114097"/>
                  <a:pt x="9961064" y="129194"/>
                  <a:pt x="9960950" y="141643"/>
                </a:cubicBezTo>
                <a:cubicBezTo>
                  <a:pt x="9960834" y="154321"/>
                  <a:pt x="9957837" y="168612"/>
                  <a:pt x="9979044" y="167805"/>
                </a:cubicBezTo>
                <a:cubicBezTo>
                  <a:pt x="10004053" y="166768"/>
                  <a:pt x="10029062" y="166653"/>
                  <a:pt x="10054074" y="167805"/>
                </a:cubicBezTo>
                <a:cubicBezTo>
                  <a:pt x="10071706" y="168726"/>
                  <a:pt x="10075164" y="161236"/>
                  <a:pt x="10076317" y="145099"/>
                </a:cubicBezTo>
                <a:cubicBezTo>
                  <a:pt x="10077931" y="121127"/>
                  <a:pt x="10069979" y="111561"/>
                  <a:pt x="10045890" y="115019"/>
                </a:cubicBezTo>
                <a:close/>
                <a:moveTo>
                  <a:pt x="9513308" y="115019"/>
                </a:moveTo>
                <a:cubicBezTo>
                  <a:pt x="9495444" y="114212"/>
                  <a:pt x="9491065" y="121819"/>
                  <a:pt x="9491526" y="138184"/>
                </a:cubicBezTo>
                <a:cubicBezTo>
                  <a:pt x="9492448" y="169419"/>
                  <a:pt x="9491641" y="200653"/>
                  <a:pt x="9491526" y="231885"/>
                </a:cubicBezTo>
                <a:cubicBezTo>
                  <a:pt x="9491526" y="237995"/>
                  <a:pt x="9491756" y="245140"/>
                  <a:pt x="9483113" y="245140"/>
                </a:cubicBezTo>
                <a:cubicBezTo>
                  <a:pt x="9473547" y="245140"/>
                  <a:pt x="9476198" y="236842"/>
                  <a:pt x="9476198" y="231541"/>
                </a:cubicBezTo>
                <a:cubicBezTo>
                  <a:pt x="9475967" y="198463"/>
                  <a:pt x="9475274" y="165500"/>
                  <a:pt x="9476428" y="132537"/>
                </a:cubicBezTo>
                <a:cubicBezTo>
                  <a:pt x="9477235" y="109948"/>
                  <a:pt x="9461790" y="115365"/>
                  <a:pt x="9450036" y="115365"/>
                </a:cubicBezTo>
                <a:cubicBezTo>
                  <a:pt x="9438164" y="115249"/>
                  <a:pt x="9422836" y="110294"/>
                  <a:pt x="9423758" y="132652"/>
                </a:cubicBezTo>
                <a:cubicBezTo>
                  <a:pt x="9424910" y="161236"/>
                  <a:pt x="9424334" y="190050"/>
                  <a:pt x="9423758" y="218632"/>
                </a:cubicBezTo>
                <a:cubicBezTo>
                  <a:pt x="9423526" y="230158"/>
                  <a:pt x="9425716" y="237073"/>
                  <a:pt x="9439201" y="235574"/>
                </a:cubicBezTo>
                <a:cubicBezTo>
                  <a:pt x="9443350" y="235113"/>
                  <a:pt x="9448306" y="235805"/>
                  <a:pt x="9448882" y="241567"/>
                </a:cubicBezTo>
                <a:cubicBezTo>
                  <a:pt x="9449343" y="246754"/>
                  <a:pt x="9445770" y="250442"/>
                  <a:pt x="9441276" y="250211"/>
                </a:cubicBezTo>
                <a:cubicBezTo>
                  <a:pt x="9422490" y="249059"/>
                  <a:pt x="9423758" y="261275"/>
                  <a:pt x="9423758" y="273952"/>
                </a:cubicBezTo>
                <a:cubicBezTo>
                  <a:pt x="9423872" y="341721"/>
                  <a:pt x="9423872" y="409374"/>
                  <a:pt x="9423872" y="477143"/>
                </a:cubicBezTo>
                <a:cubicBezTo>
                  <a:pt x="9423872" y="489013"/>
                  <a:pt x="9420876" y="502614"/>
                  <a:pt x="9440239" y="502267"/>
                </a:cubicBezTo>
                <a:cubicBezTo>
                  <a:pt x="9444618" y="502267"/>
                  <a:pt x="9448421" y="505725"/>
                  <a:pt x="9448306" y="510682"/>
                </a:cubicBezTo>
                <a:cubicBezTo>
                  <a:pt x="9448192" y="512524"/>
                  <a:pt x="9445425" y="515866"/>
                  <a:pt x="9444042" y="515866"/>
                </a:cubicBezTo>
                <a:lnTo>
                  <a:pt x="9444503" y="515866"/>
                </a:lnTo>
                <a:cubicBezTo>
                  <a:pt x="9410734" y="514601"/>
                  <a:pt x="9426524" y="540070"/>
                  <a:pt x="9424794" y="554363"/>
                </a:cubicBezTo>
                <a:cubicBezTo>
                  <a:pt x="9421798" y="578564"/>
                  <a:pt x="9441737" y="567386"/>
                  <a:pt x="9452110" y="568422"/>
                </a:cubicBezTo>
                <a:cubicBezTo>
                  <a:pt x="9462482" y="569461"/>
                  <a:pt x="9477118" y="574761"/>
                  <a:pt x="9476659" y="553326"/>
                </a:cubicBezTo>
                <a:cubicBezTo>
                  <a:pt x="9475621" y="502959"/>
                  <a:pt x="9476313" y="452594"/>
                  <a:pt x="9476313" y="402229"/>
                </a:cubicBezTo>
                <a:cubicBezTo>
                  <a:pt x="9476428" y="394046"/>
                  <a:pt x="9476313" y="386323"/>
                  <a:pt x="9464672" y="386440"/>
                </a:cubicBezTo>
                <a:cubicBezTo>
                  <a:pt x="9457180" y="386555"/>
                  <a:pt x="9450265" y="384480"/>
                  <a:pt x="9451302" y="374915"/>
                </a:cubicBezTo>
                <a:cubicBezTo>
                  <a:pt x="9452340" y="365347"/>
                  <a:pt x="9460408" y="365693"/>
                  <a:pt x="9467208" y="365693"/>
                </a:cubicBezTo>
                <a:cubicBezTo>
                  <a:pt x="9499248" y="365693"/>
                  <a:pt x="9531403" y="365693"/>
                  <a:pt x="9563558" y="365693"/>
                </a:cubicBezTo>
                <a:cubicBezTo>
                  <a:pt x="9593178" y="365693"/>
                  <a:pt x="9622683" y="365001"/>
                  <a:pt x="9652188" y="366038"/>
                </a:cubicBezTo>
                <a:cubicBezTo>
                  <a:pt x="9668323" y="366617"/>
                  <a:pt x="9675930" y="362811"/>
                  <a:pt x="9674892" y="344717"/>
                </a:cubicBezTo>
                <a:cubicBezTo>
                  <a:pt x="9673509" y="320399"/>
                  <a:pt x="9674777" y="296082"/>
                  <a:pt x="9674431" y="271764"/>
                </a:cubicBezTo>
                <a:cubicBezTo>
                  <a:pt x="9674316" y="263003"/>
                  <a:pt x="9678119" y="249981"/>
                  <a:pt x="9662446" y="251594"/>
                </a:cubicBezTo>
                <a:cubicBezTo>
                  <a:pt x="9649998" y="252862"/>
                  <a:pt x="9630866" y="240645"/>
                  <a:pt x="9627870" y="265655"/>
                </a:cubicBezTo>
                <a:cubicBezTo>
                  <a:pt x="9627293" y="271071"/>
                  <a:pt x="9626371" y="275913"/>
                  <a:pt x="9619572" y="276604"/>
                </a:cubicBezTo>
                <a:cubicBezTo>
                  <a:pt x="9612656" y="277296"/>
                  <a:pt x="9609428" y="272339"/>
                  <a:pt x="9608852" y="267499"/>
                </a:cubicBezTo>
                <a:cubicBezTo>
                  <a:pt x="9606664" y="250326"/>
                  <a:pt x="9595138" y="250211"/>
                  <a:pt x="9582229" y="250786"/>
                </a:cubicBezTo>
                <a:cubicBezTo>
                  <a:pt x="9572664" y="251248"/>
                  <a:pt x="9563098" y="251364"/>
                  <a:pt x="9553532" y="250786"/>
                </a:cubicBezTo>
                <a:cubicBezTo>
                  <a:pt x="9546386" y="250326"/>
                  <a:pt x="9535206" y="253553"/>
                  <a:pt x="9535552" y="241913"/>
                </a:cubicBezTo>
                <a:cubicBezTo>
                  <a:pt x="9535898" y="232002"/>
                  <a:pt x="9546270" y="235805"/>
                  <a:pt x="9552380" y="235459"/>
                </a:cubicBezTo>
                <a:cubicBezTo>
                  <a:pt x="9564480" y="234883"/>
                  <a:pt x="9576698" y="234652"/>
                  <a:pt x="9588800" y="235459"/>
                </a:cubicBezTo>
                <a:cubicBezTo>
                  <a:pt x="9602398" y="236496"/>
                  <a:pt x="9607240" y="230849"/>
                  <a:pt x="9606894" y="217479"/>
                </a:cubicBezTo>
                <a:cubicBezTo>
                  <a:pt x="9606202" y="189704"/>
                  <a:pt x="9606086" y="161928"/>
                  <a:pt x="9606894" y="134150"/>
                </a:cubicBezTo>
                <a:cubicBezTo>
                  <a:pt x="9607354" y="118592"/>
                  <a:pt x="9599978" y="114788"/>
                  <a:pt x="9586263" y="115134"/>
                </a:cubicBezTo>
                <a:cubicBezTo>
                  <a:pt x="9561946" y="115710"/>
                  <a:pt x="9537627" y="116171"/>
                  <a:pt x="9513308" y="115019"/>
                </a:cubicBezTo>
                <a:close/>
                <a:moveTo>
                  <a:pt x="3552492" y="115019"/>
                </a:moveTo>
                <a:cubicBezTo>
                  <a:pt x="3536933" y="114443"/>
                  <a:pt x="3533591" y="121127"/>
                  <a:pt x="3533937" y="135188"/>
                </a:cubicBezTo>
                <a:cubicBezTo>
                  <a:pt x="3534743" y="164694"/>
                  <a:pt x="3534283" y="194314"/>
                  <a:pt x="3533937" y="223818"/>
                </a:cubicBezTo>
                <a:cubicBezTo>
                  <a:pt x="3533937" y="229927"/>
                  <a:pt x="3536933" y="240069"/>
                  <a:pt x="3526445" y="239723"/>
                </a:cubicBezTo>
                <a:cubicBezTo>
                  <a:pt x="3517340" y="239378"/>
                  <a:pt x="3518607" y="229927"/>
                  <a:pt x="3518607" y="223126"/>
                </a:cubicBezTo>
                <a:cubicBezTo>
                  <a:pt x="3518377" y="193622"/>
                  <a:pt x="3517571" y="164001"/>
                  <a:pt x="3518607" y="134496"/>
                </a:cubicBezTo>
                <a:cubicBezTo>
                  <a:pt x="3519299" y="114212"/>
                  <a:pt x="3507198" y="114904"/>
                  <a:pt x="3493253" y="115134"/>
                </a:cubicBezTo>
                <a:cubicBezTo>
                  <a:pt x="3479077" y="115365"/>
                  <a:pt x="3464900" y="112944"/>
                  <a:pt x="3465822" y="135188"/>
                </a:cubicBezTo>
                <a:cubicBezTo>
                  <a:pt x="3466975" y="162043"/>
                  <a:pt x="3466168" y="189012"/>
                  <a:pt x="3465822" y="215981"/>
                </a:cubicBezTo>
                <a:cubicBezTo>
                  <a:pt x="3465707" y="227736"/>
                  <a:pt x="3466859" y="237188"/>
                  <a:pt x="3482303" y="235574"/>
                </a:cubicBezTo>
                <a:cubicBezTo>
                  <a:pt x="3486567" y="235113"/>
                  <a:pt x="3491409" y="235459"/>
                  <a:pt x="3491755" y="241567"/>
                </a:cubicBezTo>
                <a:cubicBezTo>
                  <a:pt x="3491985" y="246408"/>
                  <a:pt x="3490141" y="250903"/>
                  <a:pt x="3484839" y="250557"/>
                </a:cubicBezTo>
                <a:cubicBezTo>
                  <a:pt x="3464093" y="249174"/>
                  <a:pt x="3466283" y="263465"/>
                  <a:pt x="3466283" y="276604"/>
                </a:cubicBezTo>
                <a:cubicBezTo>
                  <a:pt x="3466283" y="343450"/>
                  <a:pt x="3466168" y="410413"/>
                  <a:pt x="3466052" y="477258"/>
                </a:cubicBezTo>
                <a:cubicBezTo>
                  <a:pt x="3465938" y="489820"/>
                  <a:pt x="3464900" y="502728"/>
                  <a:pt x="3483687" y="501807"/>
                </a:cubicBezTo>
                <a:lnTo>
                  <a:pt x="3484031" y="501922"/>
                </a:lnTo>
                <a:cubicBezTo>
                  <a:pt x="3488989" y="501691"/>
                  <a:pt x="3491869" y="505033"/>
                  <a:pt x="3492099" y="510106"/>
                </a:cubicBezTo>
                <a:cubicBezTo>
                  <a:pt x="3492215" y="514139"/>
                  <a:pt x="3489909" y="516906"/>
                  <a:pt x="3485991" y="516673"/>
                </a:cubicBezTo>
                <a:cubicBezTo>
                  <a:pt x="3455680" y="514946"/>
                  <a:pt x="3468934" y="537420"/>
                  <a:pt x="3466744" y="551134"/>
                </a:cubicBezTo>
                <a:cubicBezTo>
                  <a:pt x="3463748" y="569921"/>
                  <a:pt x="3476195" y="570958"/>
                  <a:pt x="3489219" y="568999"/>
                </a:cubicBezTo>
                <a:cubicBezTo>
                  <a:pt x="3500744" y="567271"/>
                  <a:pt x="3519069" y="577643"/>
                  <a:pt x="3518723" y="552519"/>
                </a:cubicBezTo>
                <a:cubicBezTo>
                  <a:pt x="3518147" y="502959"/>
                  <a:pt x="3518607" y="453515"/>
                  <a:pt x="3518607" y="403958"/>
                </a:cubicBezTo>
                <a:cubicBezTo>
                  <a:pt x="3518607" y="395774"/>
                  <a:pt x="3518607" y="387592"/>
                  <a:pt x="3507544" y="387016"/>
                </a:cubicBezTo>
                <a:cubicBezTo>
                  <a:pt x="3498900" y="386555"/>
                  <a:pt x="3490947" y="385287"/>
                  <a:pt x="3493021" y="374108"/>
                </a:cubicBezTo>
                <a:cubicBezTo>
                  <a:pt x="3495097" y="362696"/>
                  <a:pt x="3505123" y="366156"/>
                  <a:pt x="3512153" y="366156"/>
                </a:cubicBezTo>
                <a:cubicBezTo>
                  <a:pt x="3542581" y="365808"/>
                  <a:pt x="3573007" y="365923"/>
                  <a:pt x="3603434" y="365808"/>
                </a:cubicBezTo>
                <a:cubicBezTo>
                  <a:pt x="3634667" y="365808"/>
                  <a:pt x="3666017" y="365347"/>
                  <a:pt x="3697249" y="366038"/>
                </a:cubicBezTo>
                <a:cubicBezTo>
                  <a:pt x="3711771" y="366385"/>
                  <a:pt x="3717419" y="360968"/>
                  <a:pt x="3716957" y="346331"/>
                </a:cubicBezTo>
                <a:cubicBezTo>
                  <a:pt x="3716151" y="323743"/>
                  <a:pt x="3717189" y="301153"/>
                  <a:pt x="3716727" y="278562"/>
                </a:cubicBezTo>
                <a:cubicBezTo>
                  <a:pt x="3716497" y="268190"/>
                  <a:pt x="3721567" y="252747"/>
                  <a:pt x="3704510" y="252055"/>
                </a:cubicBezTo>
                <a:cubicBezTo>
                  <a:pt x="3691602" y="251479"/>
                  <a:pt x="3671203" y="240069"/>
                  <a:pt x="3669127" y="267383"/>
                </a:cubicBezTo>
                <a:cubicBezTo>
                  <a:pt x="3668667" y="273260"/>
                  <a:pt x="3664171" y="276027"/>
                  <a:pt x="3658295" y="276604"/>
                </a:cubicBezTo>
                <a:cubicBezTo>
                  <a:pt x="3653338" y="277064"/>
                  <a:pt x="3648958" y="275680"/>
                  <a:pt x="3649535" y="270266"/>
                </a:cubicBezTo>
                <a:cubicBezTo>
                  <a:pt x="3652185" y="247099"/>
                  <a:pt x="3635819" y="251133"/>
                  <a:pt x="3622451" y="250903"/>
                </a:cubicBezTo>
                <a:cubicBezTo>
                  <a:pt x="3610233" y="250672"/>
                  <a:pt x="3598017" y="250786"/>
                  <a:pt x="3585915" y="250557"/>
                </a:cubicBezTo>
                <a:cubicBezTo>
                  <a:pt x="3579923" y="250442"/>
                  <a:pt x="3576003" y="247560"/>
                  <a:pt x="3576695" y="240990"/>
                </a:cubicBezTo>
                <a:cubicBezTo>
                  <a:pt x="3577271" y="234768"/>
                  <a:pt x="3582457" y="235459"/>
                  <a:pt x="3586491" y="235459"/>
                </a:cubicBezTo>
                <a:cubicBezTo>
                  <a:pt x="3601244" y="235229"/>
                  <a:pt x="3615997" y="234652"/>
                  <a:pt x="3630749" y="235459"/>
                </a:cubicBezTo>
                <a:cubicBezTo>
                  <a:pt x="3643311" y="236151"/>
                  <a:pt x="3649765" y="233385"/>
                  <a:pt x="3649189" y="218632"/>
                </a:cubicBezTo>
                <a:cubicBezTo>
                  <a:pt x="3648152" y="190050"/>
                  <a:pt x="3648382" y="161351"/>
                  <a:pt x="3649189" y="132652"/>
                </a:cubicBezTo>
                <a:cubicBezTo>
                  <a:pt x="3649535" y="118476"/>
                  <a:pt x="3643888" y="114673"/>
                  <a:pt x="3630749" y="115019"/>
                </a:cubicBezTo>
                <a:cubicBezTo>
                  <a:pt x="3604586" y="115826"/>
                  <a:pt x="3578539" y="116056"/>
                  <a:pt x="3552492" y="115019"/>
                </a:cubicBezTo>
                <a:close/>
                <a:moveTo>
                  <a:pt x="3016453" y="115019"/>
                </a:moveTo>
                <a:cubicBezTo>
                  <a:pt x="3007117" y="116402"/>
                  <a:pt x="2997436" y="115249"/>
                  <a:pt x="2987869" y="115249"/>
                </a:cubicBezTo>
                <a:cubicBezTo>
                  <a:pt x="2973119" y="115249"/>
                  <a:pt x="2958481" y="115134"/>
                  <a:pt x="2943729" y="115249"/>
                </a:cubicBezTo>
                <a:cubicBezTo>
                  <a:pt x="2937851" y="115365"/>
                  <a:pt x="2932203" y="114904"/>
                  <a:pt x="2929207" y="122741"/>
                </a:cubicBezTo>
                <a:lnTo>
                  <a:pt x="2929323" y="122741"/>
                </a:lnTo>
                <a:cubicBezTo>
                  <a:pt x="2918718" y="150632"/>
                  <a:pt x="2931511" y="169304"/>
                  <a:pt x="2961016" y="167575"/>
                </a:cubicBezTo>
                <a:cubicBezTo>
                  <a:pt x="2968392" y="167228"/>
                  <a:pt x="2976691" y="169188"/>
                  <a:pt x="2980609" y="159161"/>
                </a:cubicBezTo>
                <a:cubicBezTo>
                  <a:pt x="2985219" y="147058"/>
                  <a:pt x="2991443" y="150285"/>
                  <a:pt x="2996860" y="158816"/>
                </a:cubicBezTo>
                <a:cubicBezTo>
                  <a:pt x="3007463" y="175642"/>
                  <a:pt x="3023829" y="167805"/>
                  <a:pt x="3036737" y="165961"/>
                </a:cubicBezTo>
                <a:cubicBezTo>
                  <a:pt x="3049069" y="164233"/>
                  <a:pt x="3042039" y="150171"/>
                  <a:pt x="3043653" y="141643"/>
                </a:cubicBezTo>
                <a:cubicBezTo>
                  <a:pt x="3047686" y="119514"/>
                  <a:pt x="3037775" y="112022"/>
                  <a:pt x="3016453" y="115019"/>
                </a:cubicBezTo>
                <a:close/>
                <a:moveTo>
                  <a:pt x="2362164" y="115019"/>
                </a:moveTo>
                <a:cubicBezTo>
                  <a:pt x="2336117" y="112138"/>
                  <a:pt x="2325859" y="119975"/>
                  <a:pt x="2328395" y="147519"/>
                </a:cubicBezTo>
                <a:cubicBezTo>
                  <a:pt x="2330931" y="174144"/>
                  <a:pt x="2329203" y="201229"/>
                  <a:pt x="2328741" y="228197"/>
                </a:cubicBezTo>
                <a:cubicBezTo>
                  <a:pt x="2328625" y="235805"/>
                  <a:pt x="2328625" y="245371"/>
                  <a:pt x="2317331" y="245025"/>
                </a:cubicBezTo>
                <a:cubicBezTo>
                  <a:pt x="2305230" y="244679"/>
                  <a:pt x="2308111" y="234422"/>
                  <a:pt x="2308111" y="227275"/>
                </a:cubicBezTo>
                <a:cubicBezTo>
                  <a:pt x="2307996" y="196043"/>
                  <a:pt x="2307535" y="164694"/>
                  <a:pt x="2308456" y="133459"/>
                </a:cubicBezTo>
                <a:cubicBezTo>
                  <a:pt x="2309033" y="112253"/>
                  <a:pt x="2294971" y="115249"/>
                  <a:pt x="2282063" y="115249"/>
                </a:cubicBezTo>
                <a:cubicBezTo>
                  <a:pt x="2269040" y="115134"/>
                  <a:pt x="2255209" y="112483"/>
                  <a:pt x="2255901" y="133574"/>
                </a:cubicBezTo>
                <a:cubicBezTo>
                  <a:pt x="2256939" y="159623"/>
                  <a:pt x="2256363" y="185670"/>
                  <a:pt x="2255901" y="211717"/>
                </a:cubicBezTo>
                <a:cubicBezTo>
                  <a:pt x="2255556" y="225892"/>
                  <a:pt x="2255901" y="238456"/>
                  <a:pt x="2275955" y="235459"/>
                </a:cubicBezTo>
                <a:cubicBezTo>
                  <a:pt x="2279875" y="234883"/>
                  <a:pt x="2285175" y="235344"/>
                  <a:pt x="2285983" y="241106"/>
                </a:cubicBezTo>
                <a:cubicBezTo>
                  <a:pt x="2286905" y="248021"/>
                  <a:pt x="2282063" y="250903"/>
                  <a:pt x="2276533" y="250442"/>
                </a:cubicBezTo>
                <a:cubicBezTo>
                  <a:pt x="2254865" y="248598"/>
                  <a:pt x="2256017" y="262773"/>
                  <a:pt x="2256017" y="277524"/>
                </a:cubicBezTo>
                <a:cubicBezTo>
                  <a:pt x="2256248" y="342644"/>
                  <a:pt x="2256017" y="407875"/>
                  <a:pt x="2256017" y="472994"/>
                </a:cubicBezTo>
                <a:cubicBezTo>
                  <a:pt x="2256017" y="487746"/>
                  <a:pt x="2253136" y="504574"/>
                  <a:pt x="2277338" y="501922"/>
                </a:cubicBezTo>
                <a:cubicBezTo>
                  <a:pt x="2281719" y="501461"/>
                  <a:pt x="2285521" y="505263"/>
                  <a:pt x="2285983" y="510106"/>
                </a:cubicBezTo>
                <a:cubicBezTo>
                  <a:pt x="2286329" y="514139"/>
                  <a:pt x="2283331" y="516788"/>
                  <a:pt x="2279529" y="516329"/>
                </a:cubicBezTo>
                <a:lnTo>
                  <a:pt x="2279643" y="516213"/>
                </a:lnTo>
                <a:cubicBezTo>
                  <a:pt x="2250253" y="512641"/>
                  <a:pt x="2257629" y="533617"/>
                  <a:pt x="2256132" y="549866"/>
                </a:cubicBezTo>
                <a:cubicBezTo>
                  <a:pt x="2253827" y="573610"/>
                  <a:pt x="2270308" y="568422"/>
                  <a:pt x="2283331" y="568884"/>
                </a:cubicBezTo>
                <a:cubicBezTo>
                  <a:pt x="2296239" y="569344"/>
                  <a:pt x="2309263" y="572227"/>
                  <a:pt x="2308687" y="550673"/>
                </a:cubicBezTo>
                <a:cubicBezTo>
                  <a:pt x="2307420" y="502037"/>
                  <a:pt x="2308342" y="453401"/>
                  <a:pt x="2308342" y="404763"/>
                </a:cubicBezTo>
                <a:cubicBezTo>
                  <a:pt x="2308342" y="397042"/>
                  <a:pt x="2308918" y="388514"/>
                  <a:pt x="2298200" y="386555"/>
                </a:cubicBezTo>
                <a:cubicBezTo>
                  <a:pt x="2291169" y="385172"/>
                  <a:pt x="2286789" y="381253"/>
                  <a:pt x="2288863" y="373877"/>
                </a:cubicBezTo>
                <a:cubicBezTo>
                  <a:pt x="2290823" y="366846"/>
                  <a:pt x="2297277" y="365923"/>
                  <a:pt x="2303616" y="365923"/>
                </a:cubicBezTo>
                <a:cubicBezTo>
                  <a:pt x="2324476" y="365923"/>
                  <a:pt x="2345338" y="365923"/>
                  <a:pt x="2366198" y="365923"/>
                </a:cubicBezTo>
                <a:cubicBezTo>
                  <a:pt x="2366198" y="367537"/>
                  <a:pt x="2366198" y="369267"/>
                  <a:pt x="2366198" y="370881"/>
                </a:cubicBezTo>
                <a:cubicBezTo>
                  <a:pt x="2407689" y="370881"/>
                  <a:pt x="2449411" y="370074"/>
                  <a:pt x="2490901" y="371340"/>
                </a:cubicBezTo>
                <a:cubicBezTo>
                  <a:pt x="2508651" y="371803"/>
                  <a:pt x="2513029" y="365808"/>
                  <a:pt x="2512109" y="349212"/>
                </a:cubicBezTo>
                <a:cubicBezTo>
                  <a:pt x="2510839" y="324893"/>
                  <a:pt x="2512339" y="300575"/>
                  <a:pt x="2511531" y="276259"/>
                </a:cubicBezTo>
                <a:cubicBezTo>
                  <a:pt x="2511185" y="266577"/>
                  <a:pt x="2517871" y="249520"/>
                  <a:pt x="2499084" y="251709"/>
                </a:cubicBezTo>
                <a:cubicBezTo>
                  <a:pt x="2485370" y="253323"/>
                  <a:pt x="2461281" y="235805"/>
                  <a:pt x="2459553" y="267959"/>
                </a:cubicBezTo>
                <a:cubicBezTo>
                  <a:pt x="2459322" y="272571"/>
                  <a:pt x="2458171" y="276489"/>
                  <a:pt x="2452407" y="276489"/>
                </a:cubicBezTo>
                <a:cubicBezTo>
                  <a:pt x="2448719" y="276372"/>
                  <a:pt x="2444455" y="274876"/>
                  <a:pt x="2444685" y="271187"/>
                </a:cubicBezTo>
                <a:cubicBezTo>
                  <a:pt x="2445953" y="244794"/>
                  <a:pt x="2426591" y="251825"/>
                  <a:pt x="2412299" y="251018"/>
                </a:cubicBezTo>
                <a:cubicBezTo>
                  <a:pt x="2402733" y="250557"/>
                  <a:pt x="2393168" y="250786"/>
                  <a:pt x="2383601" y="250557"/>
                </a:cubicBezTo>
                <a:cubicBezTo>
                  <a:pt x="2378069" y="250442"/>
                  <a:pt x="2372307" y="249059"/>
                  <a:pt x="2371960" y="242720"/>
                </a:cubicBezTo>
                <a:cubicBezTo>
                  <a:pt x="2371731" y="235459"/>
                  <a:pt x="2378185" y="235459"/>
                  <a:pt x="2383255" y="235459"/>
                </a:cubicBezTo>
                <a:cubicBezTo>
                  <a:pt x="2398008" y="235229"/>
                  <a:pt x="2412760" y="234768"/>
                  <a:pt x="2427513" y="235459"/>
                </a:cubicBezTo>
                <a:cubicBezTo>
                  <a:pt x="2439960" y="236035"/>
                  <a:pt x="2444455" y="230734"/>
                  <a:pt x="2444224" y="218632"/>
                </a:cubicBezTo>
                <a:cubicBezTo>
                  <a:pt x="2443763" y="190854"/>
                  <a:pt x="2443302" y="163080"/>
                  <a:pt x="2444224" y="135303"/>
                </a:cubicBezTo>
                <a:cubicBezTo>
                  <a:pt x="2444800" y="118361"/>
                  <a:pt x="2436963" y="114558"/>
                  <a:pt x="2422095" y="115134"/>
                </a:cubicBezTo>
                <a:cubicBezTo>
                  <a:pt x="2402157" y="116056"/>
                  <a:pt x="2381873" y="117209"/>
                  <a:pt x="2362164" y="115019"/>
                </a:cubicBezTo>
                <a:close/>
                <a:moveTo>
                  <a:pt x="1954055" y="115019"/>
                </a:moveTo>
                <a:cubicBezTo>
                  <a:pt x="1928123" y="116056"/>
                  <a:pt x="1902076" y="115134"/>
                  <a:pt x="1876145" y="115480"/>
                </a:cubicBezTo>
                <a:cubicBezTo>
                  <a:pt x="1866463" y="115595"/>
                  <a:pt x="1851711" y="112483"/>
                  <a:pt x="1854938" y="129079"/>
                </a:cubicBezTo>
                <a:cubicBezTo>
                  <a:pt x="1857475" y="142333"/>
                  <a:pt x="1841339" y="163887"/>
                  <a:pt x="1869229" y="167920"/>
                </a:cubicBezTo>
                <a:cubicBezTo>
                  <a:pt x="1874761" y="168726"/>
                  <a:pt x="1879717" y="170456"/>
                  <a:pt x="1879025" y="177256"/>
                </a:cubicBezTo>
                <a:cubicBezTo>
                  <a:pt x="1878449" y="183017"/>
                  <a:pt x="1873149" y="183365"/>
                  <a:pt x="1869113" y="183017"/>
                </a:cubicBezTo>
                <a:cubicBezTo>
                  <a:pt x="1858050" y="182096"/>
                  <a:pt x="1853900" y="186131"/>
                  <a:pt x="1854131" y="197656"/>
                </a:cubicBezTo>
                <a:cubicBezTo>
                  <a:pt x="1854823" y="226238"/>
                  <a:pt x="1854707" y="254821"/>
                  <a:pt x="1854131" y="283404"/>
                </a:cubicBezTo>
                <a:cubicBezTo>
                  <a:pt x="1853900" y="294698"/>
                  <a:pt x="1857819" y="298502"/>
                  <a:pt x="1869113" y="298271"/>
                </a:cubicBezTo>
                <a:cubicBezTo>
                  <a:pt x="1898504" y="297579"/>
                  <a:pt x="1928009" y="297465"/>
                  <a:pt x="1957397" y="298271"/>
                </a:cubicBezTo>
                <a:cubicBezTo>
                  <a:pt x="1971919" y="298732"/>
                  <a:pt x="1974915" y="292047"/>
                  <a:pt x="1974569" y="279486"/>
                </a:cubicBezTo>
                <a:cubicBezTo>
                  <a:pt x="1973879" y="256204"/>
                  <a:pt x="1974339" y="232808"/>
                  <a:pt x="1974339" y="209412"/>
                </a:cubicBezTo>
                <a:cubicBezTo>
                  <a:pt x="1974455" y="209412"/>
                  <a:pt x="1974686" y="209412"/>
                  <a:pt x="1974801" y="209412"/>
                </a:cubicBezTo>
                <a:cubicBezTo>
                  <a:pt x="1974801" y="185209"/>
                  <a:pt x="1974455" y="160889"/>
                  <a:pt x="1974915" y="136686"/>
                </a:cubicBezTo>
                <a:cubicBezTo>
                  <a:pt x="1975261" y="121819"/>
                  <a:pt x="1970537" y="114327"/>
                  <a:pt x="1954055" y="115019"/>
                </a:cubicBezTo>
                <a:close/>
                <a:moveTo>
                  <a:pt x="1673415" y="115019"/>
                </a:moveTo>
                <a:cubicBezTo>
                  <a:pt x="1664080" y="116402"/>
                  <a:pt x="1654399" y="115249"/>
                  <a:pt x="1644949" y="115249"/>
                </a:cubicBezTo>
                <a:cubicBezTo>
                  <a:pt x="1632039" y="115365"/>
                  <a:pt x="1619016" y="115941"/>
                  <a:pt x="1606107" y="115249"/>
                </a:cubicBezTo>
                <a:lnTo>
                  <a:pt x="1606107" y="115134"/>
                </a:lnTo>
                <a:cubicBezTo>
                  <a:pt x="1584671" y="114097"/>
                  <a:pt x="1588589" y="129194"/>
                  <a:pt x="1588475" y="141643"/>
                </a:cubicBezTo>
                <a:cubicBezTo>
                  <a:pt x="1588359" y="154321"/>
                  <a:pt x="1585362" y="168612"/>
                  <a:pt x="1606569" y="167805"/>
                </a:cubicBezTo>
                <a:cubicBezTo>
                  <a:pt x="1631578" y="166768"/>
                  <a:pt x="1656587" y="166653"/>
                  <a:pt x="1681599" y="167805"/>
                </a:cubicBezTo>
                <a:cubicBezTo>
                  <a:pt x="1699231" y="168726"/>
                  <a:pt x="1702689" y="161236"/>
                  <a:pt x="1703842" y="145099"/>
                </a:cubicBezTo>
                <a:cubicBezTo>
                  <a:pt x="1705456" y="121127"/>
                  <a:pt x="1697504" y="111561"/>
                  <a:pt x="1673415" y="115019"/>
                </a:cubicBezTo>
                <a:close/>
                <a:moveTo>
                  <a:pt x="1140833" y="115019"/>
                </a:moveTo>
                <a:cubicBezTo>
                  <a:pt x="1122969" y="114212"/>
                  <a:pt x="1118590" y="121819"/>
                  <a:pt x="1119051" y="138184"/>
                </a:cubicBezTo>
                <a:cubicBezTo>
                  <a:pt x="1119973" y="169419"/>
                  <a:pt x="1119166" y="200653"/>
                  <a:pt x="1119051" y="231885"/>
                </a:cubicBezTo>
                <a:cubicBezTo>
                  <a:pt x="1119051" y="237995"/>
                  <a:pt x="1119281" y="245140"/>
                  <a:pt x="1110638" y="245140"/>
                </a:cubicBezTo>
                <a:cubicBezTo>
                  <a:pt x="1101072" y="245140"/>
                  <a:pt x="1103723" y="236842"/>
                  <a:pt x="1103723" y="231541"/>
                </a:cubicBezTo>
                <a:cubicBezTo>
                  <a:pt x="1103492" y="198463"/>
                  <a:pt x="1102799" y="165500"/>
                  <a:pt x="1103953" y="132537"/>
                </a:cubicBezTo>
                <a:cubicBezTo>
                  <a:pt x="1104760" y="109948"/>
                  <a:pt x="1089315" y="115365"/>
                  <a:pt x="1077561" y="115365"/>
                </a:cubicBezTo>
                <a:cubicBezTo>
                  <a:pt x="1065689" y="115249"/>
                  <a:pt x="1050361" y="110294"/>
                  <a:pt x="1051283" y="132652"/>
                </a:cubicBezTo>
                <a:cubicBezTo>
                  <a:pt x="1052435" y="161236"/>
                  <a:pt x="1051859" y="190050"/>
                  <a:pt x="1051283" y="218632"/>
                </a:cubicBezTo>
                <a:cubicBezTo>
                  <a:pt x="1051051" y="230158"/>
                  <a:pt x="1053241" y="237073"/>
                  <a:pt x="1066726" y="235574"/>
                </a:cubicBezTo>
                <a:cubicBezTo>
                  <a:pt x="1070875" y="235113"/>
                  <a:pt x="1075831" y="235805"/>
                  <a:pt x="1076407" y="241567"/>
                </a:cubicBezTo>
                <a:cubicBezTo>
                  <a:pt x="1076868" y="246754"/>
                  <a:pt x="1073295" y="250442"/>
                  <a:pt x="1068801" y="250211"/>
                </a:cubicBezTo>
                <a:cubicBezTo>
                  <a:pt x="1050015" y="249059"/>
                  <a:pt x="1051283" y="261275"/>
                  <a:pt x="1051283" y="273952"/>
                </a:cubicBezTo>
                <a:cubicBezTo>
                  <a:pt x="1051397" y="341721"/>
                  <a:pt x="1051397" y="409374"/>
                  <a:pt x="1051397" y="477143"/>
                </a:cubicBezTo>
                <a:cubicBezTo>
                  <a:pt x="1051397" y="489013"/>
                  <a:pt x="1048401" y="502614"/>
                  <a:pt x="1067764" y="502267"/>
                </a:cubicBezTo>
                <a:cubicBezTo>
                  <a:pt x="1072143" y="502267"/>
                  <a:pt x="1075946" y="505725"/>
                  <a:pt x="1075831" y="510682"/>
                </a:cubicBezTo>
                <a:cubicBezTo>
                  <a:pt x="1075717" y="512524"/>
                  <a:pt x="1072950" y="515866"/>
                  <a:pt x="1071567" y="515866"/>
                </a:cubicBezTo>
                <a:lnTo>
                  <a:pt x="1072028" y="515866"/>
                </a:lnTo>
                <a:cubicBezTo>
                  <a:pt x="1038259" y="514601"/>
                  <a:pt x="1054049" y="540070"/>
                  <a:pt x="1052319" y="554363"/>
                </a:cubicBezTo>
                <a:cubicBezTo>
                  <a:pt x="1049323" y="578564"/>
                  <a:pt x="1069262" y="567386"/>
                  <a:pt x="1079635" y="568422"/>
                </a:cubicBezTo>
                <a:cubicBezTo>
                  <a:pt x="1090007" y="569461"/>
                  <a:pt x="1104643" y="574761"/>
                  <a:pt x="1104184" y="553326"/>
                </a:cubicBezTo>
                <a:cubicBezTo>
                  <a:pt x="1103146" y="502959"/>
                  <a:pt x="1103838" y="452594"/>
                  <a:pt x="1103838" y="402229"/>
                </a:cubicBezTo>
                <a:cubicBezTo>
                  <a:pt x="1103953" y="394046"/>
                  <a:pt x="1103838" y="386323"/>
                  <a:pt x="1092197" y="386440"/>
                </a:cubicBezTo>
                <a:cubicBezTo>
                  <a:pt x="1084705" y="386555"/>
                  <a:pt x="1077790" y="384480"/>
                  <a:pt x="1078827" y="374915"/>
                </a:cubicBezTo>
                <a:cubicBezTo>
                  <a:pt x="1079865" y="365347"/>
                  <a:pt x="1087933" y="365693"/>
                  <a:pt x="1094733" y="365693"/>
                </a:cubicBezTo>
                <a:cubicBezTo>
                  <a:pt x="1126773" y="365693"/>
                  <a:pt x="1158928" y="365693"/>
                  <a:pt x="1191083" y="365693"/>
                </a:cubicBezTo>
                <a:cubicBezTo>
                  <a:pt x="1220703" y="365693"/>
                  <a:pt x="1250208" y="365001"/>
                  <a:pt x="1279713" y="366038"/>
                </a:cubicBezTo>
                <a:cubicBezTo>
                  <a:pt x="1295848" y="366617"/>
                  <a:pt x="1303455" y="362811"/>
                  <a:pt x="1302417" y="344717"/>
                </a:cubicBezTo>
                <a:cubicBezTo>
                  <a:pt x="1301034" y="320399"/>
                  <a:pt x="1302302" y="296082"/>
                  <a:pt x="1301956" y="271764"/>
                </a:cubicBezTo>
                <a:cubicBezTo>
                  <a:pt x="1301841" y="263003"/>
                  <a:pt x="1305644" y="249981"/>
                  <a:pt x="1289971" y="251594"/>
                </a:cubicBezTo>
                <a:cubicBezTo>
                  <a:pt x="1277523" y="252862"/>
                  <a:pt x="1258391" y="240645"/>
                  <a:pt x="1255395" y="265655"/>
                </a:cubicBezTo>
                <a:cubicBezTo>
                  <a:pt x="1254818" y="271071"/>
                  <a:pt x="1253896" y="275913"/>
                  <a:pt x="1247097" y="276604"/>
                </a:cubicBezTo>
                <a:cubicBezTo>
                  <a:pt x="1240181" y="277296"/>
                  <a:pt x="1236953" y="272339"/>
                  <a:pt x="1236377" y="267499"/>
                </a:cubicBezTo>
                <a:cubicBezTo>
                  <a:pt x="1234189" y="250326"/>
                  <a:pt x="1222663" y="250211"/>
                  <a:pt x="1209754" y="250786"/>
                </a:cubicBezTo>
                <a:cubicBezTo>
                  <a:pt x="1200189" y="251248"/>
                  <a:pt x="1190623" y="251364"/>
                  <a:pt x="1181057" y="250786"/>
                </a:cubicBezTo>
                <a:cubicBezTo>
                  <a:pt x="1173911" y="250326"/>
                  <a:pt x="1162731" y="253553"/>
                  <a:pt x="1163077" y="241913"/>
                </a:cubicBezTo>
                <a:cubicBezTo>
                  <a:pt x="1163423" y="232002"/>
                  <a:pt x="1173795" y="235805"/>
                  <a:pt x="1179905" y="235459"/>
                </a:cubicBezTo>
                <a:cubicBezTo>
                  <a:pt x="1192005" y="234883"/>
                  <a:pt x="1204223" y="234652"/>
                  <a:pt x="1216325" y="235459"/>
                </a:cubicBezTo>
                <a:cubicBezTo>
                  <a:pt x="1229923" y="236496"/>
                  <a:pt x="1234765" y="230849"/>
                  <a:pt x="1234419" y="217479"/>
                </a:cubicBezTo>
                <a:cubicBezTo>
                  <a:pt x="1233727" y="189704"/>
                  <a:pt x="1233611" y="161928"/>
                  <a:pt x="1234419" y="134150"/>
                </a:cubicBezTo>
                <a:cubicBezTo>
                  <a:pt x="1234879" y="118592"/>
                  <a:pt x="1227503" y="114788"/>
                  <a:pt x="1213788" y="115134"/>
                </a:cubicBezTo>
                <a:cubicBezTo>
                  <a:pt x="1189471" y="115710"/>
                  <a:pt x="1165152" y="116171"/>
                  <a:pt x="1140833" y="115019"/>
                </a:cubicBezTo>
                <a:close/>
                <a:moveTo>
                  <a:pt x="9345847" y="114904"/>
                </a:moveTo>
                <a:cubicBezTo>
                  <a:pt x="9307122" y="115056"/>
                  <a:pt x="9287794" y="134419"/>
                  <a:pt x="9287874" y="172992"/>
                </a:cubicBezTo>
                <a:cubicBezTo>
                  <a:pt x="9287874" y="175642"/>
                  <a:pt x="9287874" y="178177"/>
                  <a:pt x="9287874" y="180830"/>
                </a:cubicBezTo>
                <a:cubicBezTo>
                  <a:pt x="9287874" y="217018"/>
                  <a:pt x="9305543" y="235113"/>
                  <a:pt x="9340891" y="235113"/>
                </a:cubicBezTo>
                <a:cubicBezTo>
                  <a:pt x="9382071" y="235113"/>
                  <a:pt x="9402666" y="213906"/>
                  <a:pt x="9402666" y="171493"/>
                </a:cubicBezTo>
                <a:cubicBezTo>
                  <a:pt x="9402666" y="133689"/>
                  <a:pt x="9383730" y="114865"/>
                  <a:pt x="9345847" y="115019"/>
                </a:cubicBezTo>
                <a:close/>
                <a:moveTo>
                  <a:pt x="973372" y="114904"/>
                </a:moveTo>
                <a:cubicBezTo>
                  <a:pt x="934647" y="115056"/>
                  <a:pt x="915319" y="134419"/>
                  <a:pt x="915399" y="172992"/>
                </a:cubicBezTo>
                <a:cubicBezTo>
                  <a:pt x="915399" y="175642"/>
                  <a:pt x="915399" y="178177"/>
                  <a:pt x="915399" y="180830"/>
                </a:cubicBezTo>
                <a:cubicBezTo>
                  <a:pt x="915399" y="217018"/>
                  <a:pt x="933068" y="235113"/>
                  <a:pt x="968416" y="235113"/>
                </a:cubicBezTo>
                <a:cubicBezTo>
                  <a:pt x="1009596" y="235113"/>
                  <a:pt x="1030191" y="213906"/>
                  <a:pt x="1030191" y="171493"/>
                </a:cubicBezTo>
                <a:cubicBezTo>
                  <a:pt x="1030191" y="133689"/>
                  <a:pt x="1011255" y="114865"/>
                  <a:pt x="973372" y="115019"/>
                </a:cubicBezTo>
                <a:close/>
                <a:moveTo>
                  <a:pt x="11530574" y="114788"/>
                </a:moveTo>
                <a:cubicBezTo>
                  <a:pt x="11506255" y="116171"/>
                  <a:pt x="11481936" y="114904"/>
                  <a:pt x="11457618" y="115134"/>
                </a:cubicBezTo>
                <a:cubicBezTo>
                  <a:pt x="11448744" y="115249"/>
                  <a:pt x="11434914" y="112368"/>
                  <a:pt x="11437796" y="127351"/>
                </a:cubicBezTo>
                <a:lnTo>
                  <a:pt x="11437564" y="127351"/>
                </a:lnTo>
                <a:cubicBezTo>
                  <a:pt x="11440214" y="140950"/>
                  <a:pt x="11423618" y="161812"/>
                  <a:pt x="11450358" y="167460"/>
                </a:cubicBezTo>
                <a:cubicBezTo>
                  <a:pt x="11455775" y="168612"/>
                  <a:pt x="11461537" y="169304"/>
                  <a:pt x="11461767" y="175642"/>
                </a:cubicBezTo>
                <a:cubicBezTo>
                  <a:pt x="11462113" y="182902"/>
                  <a:pt x="11455658" y="183365"/>
                  <a:pt x="11450588" y="182902"/>
                </a:cubicBezTo>
                <a:cubicBezTo>
                  <a:pt x="11438140" y="181635"/>
                  <a:pt x="11436642" y="188321"/>
                  <a:pt x="11436758" y="198578"/>
                </a:cubicBezTo>
                <a:cubicBezTo>
                  <a:pt x="11437334" y="226353"/>
                  <a:pt x="11437564" y="254130"/>
                  <a:pt x="11436758" y="281904"/>
                </a:cubicBezTo>
                <a:cubicBezTo>
                  <a:pt x="11436412" y="294582"/>
                  <a:pt x="11441252" y="298387"/>
                  <a:pt x="11453354" y="298041"/>
                </a:cubicBezTo>
                <a:cubicBezTo>
                  <a:pt x="11480324" y="297349"/>
                  <a:pt x="11507292" y="297234"/>
                  <a:pt x="11534146" y="298041"/>
                </a:cubicBezTo>
                <a:cubicBezTo>
                  <a:pt x="11547400" y="298502"/>
                  <a:pt x="11552586" y="294929"/>
                  <a:pt x="11552010" y="280753"/>
                </a:cubicBezTo>
                <a:cubicBezTo>
                  <a:pt x="11550858" y="256435"/>
                  <a:pt x="11551665" y="232117"/>
                  <a:pt x="11551665" y="207797"/>
                </a:cubicBezTo>
                <a:cubicBezTo>
                  <a:pt x="11551665" y="184401"/>
                  <a:pt x="11550858" y="160889"/>
                  <a:pt x="11552010" y="137493"/>
                </a:cubicBezTo>
                <a:cubicBezTo>
                  <a:pt x="11552932" y="120897"/>
                  <a:pt x="11548436" y="113751"/>
                  <a:pt x="11530574" y="114788"/>
                </a:cubicBezTo>
                <a:close/>
                <a:moveTo>
                  <a:pt x="3158099" y="114788"/>
                </a:moveTo>
                <a:cubicBezTo>
                  <a:pt x="3133780" y="116171"/>
                  <a:pt x="3109461" y="114904"/>
                  <a:pt x="3085143" y="115134"/>
                </a:cubicBezTo>
                <a:cubicBezTo>
                  <a:pt x="3076269" y="115249"/>
                  <a:pt x="3062439" y="112368"/>
                  <a:pt x="3065321" y="127351"/>
                </a:cubicBezTo>
                <a:lnTo>
                  <a:pt x="3065089" y="127351"/>
                </a:lnTo>
                <a:cubicBezTo>
                  <a:pt x="3067739" y="140950"/>
                  <a:pt x="3051143" y="161812"/>
                  <a:pt x="3077883" y="167460"/>
                </a:cubicBezTo>
                <a:cubicBezTo>
                  <a:pt x="3083300" y="168612"/>
                  <a:pt x="3089062" y="169304"/>
                  <a:pt x="3089292" y="175642"/>
                </a:cubicBezTo>
                <a:cubicBezTo>
                  <a:pt x="3089638" y="182902"/>
                  <a:pt x="3083183" y="183365"/>
                  <a:pt x="3078113" y="182902"/>
                </a:cubicBezTo>
                <a:cubicBezTo>
                  <a:pt x="3065665" y="181635"/>
                  <a:pt x="3064167" y="188321"/>
                  <a:pt x="3064283" y="198578"/>
                </a:cubicBezTo>
                <a:cubicBezTo>
                  <a:pt x="3064859" y="226353"/>
                  <a:pt x="3065089" y="254130"/>
                  <a:pt x="3064283" y="281904"/>
                </a:cubicBezTo>
                <a:cubicBezTo>
                  <a:pt x="3063937" y="294582"/>
                  <a:pt x="3068777" y="298387"/>
                  <a:pt x="3080879" y="298041"/>
                </a:cubicBezTo>
                <a:cubicBezTo>
                  <a:pt x="3107849" y="297349"/>
                  <a:pt x="3134817" y="297234"/>
                  <a:pt x="3161671" y="298041"/>
                </a:cubicBezTo>
                <a:cubicBezTo>
                  <a:pt x="3174925" y="298502"/>
                  <a:pt x="3180111" y="294929"/>
                  <a:pt x="3179535" y="280753"/>
                </a:cubicBezTo>
                <a:cubicBezTo>
                  <a:pt x="3178383" y="256435"/>
                  <a:pt x="3179190" y="232117"/>
                  <a:pt x="3179190" y="207797"/>
                </a:cubicBezTo>
                <a:cubicBezTo>
                  <a:pt x="3179190" y="184401"/>
                  <a:pt x="3178383" y="160889"/>
                  <a:pt x="3179535" y="137493"/>
                </a:cubicBezTo>
                <a:cubicBezTo>
                  <a:pt x="3180457" y="120897"/>
                  <a:pt x="3175961" y="113751"/>
                  <a:pt x="3158099" y="114788"/>
                </a:cubicBezTo>
                <a:close/>
                <a:moveTo>
                  <a:pt x="9916692" y="114673"/>
                </a:moveTo>
                <a:cubicBezTo>
                  <a:pt x="9897100" y="114673"/>
                  <a:pt x="9889378" y="120666"/>
                  <a:pt x="9893642" y="139797"/>
                </a:cubicBezTo>
                <a:cubicBezTo>
                  <a:pt x="9890991" y="157433"/>
                  <a:pt x="9892374" y="169995"/>
                  <a:pt x="9916346" y="168151"/>
                </a:cubicBezTo>
                <a:cubicBezTo>
                  <a:pt x="9933980" y="166653"/>
                  <a:pt x="9945044" y="165731"/>
                  <a:pt x="9944814" y="142909"/>
                </a:cubicBezTo>
                <a:cubicBezTo>
                  <a:pt x="9944584" y="121473"/>
                  <a:pt x="9938130" y="114673"/>
                  <a:pt x="9916808" y="114673"/>
                </a:cubicBezTo>
                <a:close/>
                <a:moveTo>
                  <a:pt x="9114420" y="114673"/>
                </a:moveTo>
                <a:cubicBezTo>
                  <a:pt x="9091946" y="115710"/>
                  <a:pt x="9069356" y="114673"/>
                  <a:pt x="9046766" y="114904"/>
                </a:cubicBezTo>
                <a:cubicBezTo>
                  <a:pt x="9036164" y="115134"/>
                  <a:pt x="9020719" y="111216"/>
                  <a:pt x="9022563" y="128964"/>
                </a:cubicBezTo>
                <a:lnTo>
                  <a:pt x="9022448" y="128964"/>
                </a:lnTo>
                <a:cubicBezTo>
                  <a:pt x="9023947" y="142448"/>
                  <a:pt x="9009771" y="164463"/>
                  <a:pt x="9038122" y="167460"/>
                </a:cubicBezTo>
                <a:cubicBezTo>
                  <a:pt x="9044346" y="168151"/>
                  <a:pt x="9047918" y="170802"/>
                  <a:pt x="9047228" y="177256"/>
                </a:cubicBezTo>
                <a:cubicBezTo>
                  <a:pt x="9046536" y="183480"/>
                  <a:pt x="9041234" y="182902"/>
                  <a:pt x="9037315" y="182557"/>
                </a:cubicBezTo>
                <a:cubicBezTo>
                  <a:pt x="9024062" y="181520"/>
                  <a:pt x="9021411" y="188667"/>
                  <a:pt x="9021641" y="200076"/>
                </a:cubicBezTo>
                <a:cubicBezTo>
                  <a:pt x="9022103" y="227045"/>
                  <a:pt x="9022103" y="253898"/>
                  <a:pt x="9021641" y="280753"/>
                </a:cubicBezTo>
                <a:cubicBezTo>
                  <a:pt x="9021411" y="292624"/>
                  <a:pt x="9025099" y="298041"/>
                  <a:pt x="9037892" y="297694"/>
                </a:cubicBezTo>
                <a:cubicBezTo>
                  <a:pt x="9064746" y="296887"/>
                  <a:pt x="9091714" y="296658"/>
                  <a:pt x="9118569" y="297694"/>
                </a:cubicBezTo>
                <a:cubicBezTo>
                  <a:pt x="9134588" y="298271"/>
                  <a:pt x="9137356" y="290895"/>
                  <a:pt x="9136894" y="277296"/>
                </a:cubicBezTo>
                <a:cubicBezTo>
                  <a:pt x="9136088" y="253898"/>
                  <a:pt x="9136664" y="230502"/>
                  <a:pt x="9136664" y="207107"/>
                </a:cubicBezTo>
                <a:lnTo>
                  <a:pt x="9136894" y="207107"/>
                </a:lnTo>
                <a:cubicBezTo>
                  <a:pt x="9136894" y="183711"/>
                  <a:pt x="9136088" y="160314"/>
                  <a:pt x="9137124" y="136916"/>
                </a:cubicBezTo>
                <a:cubicBezTo>
                  <a:pt x="9137932" y="119744"/>
                  <a:pt x="9131246" y="113866"/>
                  <a:pt x="9114420" y="114673"/>
                </a:cubicBezTo>
                <a:close/>
                <a:moveTo>
                  <a:pt x="1544217" y="114673"/>
                </a:moveTo>
                <a:cubicBezTo>
                  <a:pt x="1524625" y="114673"/>
                  <a:pt x="1516903" y="120666"/>
                  <a:pt x="1521167" y="139797"/>
                </a:cubicBezTo>
                <a:cubicBezTo>
                  <a:pt x="1518516" y="157433"/>
                  <a:pt x="1519899" y="169995"/>
                  <a:pt x="1543871" y="168151"/>
                </a:cubicBezTo>
                <a:cubicBezTo>
                  <a:pt x="1561505" y="166653"/>
                  <a:pt x="1572569" y="165731"/>
                  <a:pt x="1572339" y="142909"/>
                </a:cubicBezTo>
                <a:cubicBezTo>
                  <a:pt x="1572109" y="121473"/>
                  <a:pt x="1565655" y="114673"/>
                  <a:pt x="1544333" y="114673"/>
                </a:cubicBezTo>
                <a:close/>
                <a:moveTo>
                  <a:pt x="741945" y="114673"/>
                </a:moveTo>
                <a:cubicBezTo>
                  <a:pt x="719471" y="115710"/>
                  <a:pt x="696881" y="114673"/>
                  <a:pt x="674291" y="114904"/>
                </a:cubicBezTo>
                <a:cubicBezTo>
                  <a:pt x="663689" y="115134"/>
                  <a:pt x="648244" y="111216"/>
                  <a:pt x="650088" y="128964"/>
                </a:cubicBezTo>
                <a:lnTo>
                  <a:pt x="649973" y="128964"/>
                </a:lnTo>
                <a:cubicBezTo>
                  <a:pt x="651472" y="142448"/>
                  <a:pt x="637296" y="164463"/>
                  <a:pt x="665647" y="167460"/>
                </a:cubicBezTo>
                <a:cubicBezTo>
                  <a:pt x="671871" y="168151"/>
                  <a:pt x="675443" y="170802"/>
                  <a:pt x="674753" y="177256"/>
                </a:cubicBezTo>
                <a:cubicBezTo>
                  <a:pt x="674061" y="183480"/>
                  <a:pt x="668759" y="182902"/>
                  <a:pt x="664840" y="182557"/>
                </a:cubicBezTo>
                <a:cubicBezTo>
                  <a:pt x="651587" y="181520"/>
                  <a:pt x="648936" y="188667"/>
                  <a:pt x="649166" y="200076"/>
                </a:cubicBezTo>
                <a:cubicBezTo>
                  <a:pt x="649628" y="227045"/>
                  <a:pt x="649628" y="253898"/>
                  <a:pt x="649166" y="280753"/>
                </a:cubicBezTo>
                <a:cubicBezTo>
                  <a:pt x="648936" y="292624"/>
                  <a:pt x="652624" y="298041"/>
                  <a:pt x="665417" y="297694"/>
                </a:cubicBezTo>
                <a:cubicBezTo>
                  <a:pt x="692271" y="296887"/>
                  <a:pt x="719239" y="296658"/>
                  <a:pt x="746094" y="297694"/>
                </a:cubicBezTo>
                <a:cubicBezTo>
                  <a:pt x="762113" y="298271"/>
                  <a:pt x="764881" y="290895"/>
                  <a:pt x="764419" y="277296"/>
                </a:cubicBezTo>
                <a:cubicBezTo>
                  <a:pt x="763613" y="253898"/>
                  <a:pt x="764189" y="230502"/>
                  <a:pt x="764189" y="207107"/>
                </a:cubicBezTo>
                <a:lnTo>
                  <a:pt x="764419" y="207107"/>
                </a:lnTo>
                <a:cubicBezTo>
                  <a:pt x="764419" y="183711"/>
                  <a:pt x="763613" y="160314"/>
                  <a:pt x="764649" y="136916"/>
                </a:cubicBezTo>
                <a:cubicBezTo>
                  <a:pt x="765457" y="119744"/>
                  <a:pt x="758771" y="113866"/>
                  <a:pt x="741945" y="114673"/>
                </a:cubicBezTo>
                <a:close/>
                <a:moveTo>
                  <a:pt x="9855032" y="114558"/>
                </a:moveTo>
                <a:cubicBezTo>
                  <a:pt x="9821264" y="116287"/>
                  <a:pt x="9787380" y="114904"/>
                  <a:pt x="9753495" y="114904"/>
                </a:cubicBezTo>
                <a:lnTo>
                  <a:pt x="9646886" y="114904"/>
                </a:lnTo>
                <a:cubicBezTo>
                  <a:pt x="9634900" y="114788"/>
                  <a:pt x="9626832" y="117209"/>
                  <a:pt x="9627063" y="131845"/>
                </a:cubicBezTo>
                <a:cubicBezTo>
                  <a:pt x="9627408" y="161351"/>
                  <a:pt x="9627063" y="190854"/>
                  <a:pt x="9627063" y="220360"/>
                </a:cubicBezTo>
                <a:cubicBezTo>
                  <a:pt x="9627063" y="243410"/>
                  <a:pt x="9644582" y="233269"/>
                  <a:pt x="9655530" y="234998"/>
                </a:cubicBezTo>
                <a:cubicBezTo>
                  <a:pt x="9667171" y="236842"/>
                  <a:pt x="9675353" y="234998"/>
                  <a:pt x="9674547" y="219323"/>
                </a:cubicBezTo>
                <a:cubicBezTo>
                  <a:pt x="9673279" y="196849"/>
                  <a:pt x="9674201" y="174259"/>
                  <a:pt x="9674316" y="151669"/>
                </a:cubicBezTo>
                <a:cubicBezTo>
                  <a:pt x="9674316" y="144870"/>
                  <a:pt x="9673394" y="137147"/>
                  <a:pt x="9683882" y="136801"/>
                </a:cubicBezTo>
                <a:cubicBezTo>
                  <a:pt x="9693794" y="136455"/>
                  <a:pt x="9695522" y="142909"/>
                  <a:pt x="9694716" y="150402"/>
                </a:cubicBezTo>
                <a:cubicBezTo>
                  <a:pt x="9692756" y="167575"/>
                  <a:pt x="9703591" y="167575"/>
                  <a:pt x="9715922" y="167575"/>
                </a:cubicBezTo>
                <a:cubicBezTo>
                  <a:pt x="9762830" y="167344"/>
                  <a:pt x="9809738" y="166538"/>
                  <a:pt x="9856531" y="167920"/>
                </a:cubicBezTo>
                <a:cubicBezTo>
                  <a:pt x="9877736" y="168497"/>
                  <a:pt x="9877968" y="157087"/>
                  <a:pt x="9878198" y="141757"/>
                </a:cubicBezTo>
                <a:cubicBezTo>
                  <a:pt x="9878428" y="125276"/>
                  <a:pt x="9877392" y="113405"/>
                  <a:pt x="9855032" y="114558"/>
                </a:cubicBezTo>
                <a:close/>
                <a:moveTo>
                  <a:pt x="8306154" y="114558"/>
                </a:moveTo>
                <a:cubicBezTo>
                  <a:pt x="8289442" y="113751"/>
                  <a:pt x="8285754" y="120320"/>
                  <a:pt x="8286100" y="135649"/>
                </a:cubicBezTo>
                <a:cubicBezTo>
                  <a:pt x="8286907" y="168612"/>
                  <a:pt x="8285869" y="201575"/>
                  <a:pt x="8285639" y="234537"/>
                </a:cubicBezTo>
                <a:cubicBezTo>
                  <a:pt x="8287137" y="242374"/>
                  <a:pt x="8283103" y="245025"/>
                  <a:pt x="8275958" y="245025"/>
                </a:cubicBezTo>
                <a:cubicBezTo>
                  <a:pt x="8268812" y="245025"/>
                  <a:pt x="8264778" y="242374"/>
                  <a:pt x="8266277" y="234537"/>
                </a:cubicBezTo>
                <a:cubicBezTo>
                  <a:pt x="8265931" y="200653"/>
                  <a:pt x="8264548" y="166768"/>
                  <a:pt x="8265816" y="132998"/>
                </a:cubicBezTo>
                <a:cubicBezTo>
                  <a:pt x="8266738" y="108680"/>
                  <a:pt x="8250025" y="115710"/>
                  <a:pt x="8237694" y="114788"/>
                </a:cubicBezTo>
                <a:cubicBezTo>
                  <a:pt x="8224210" y="113751"/>
                  <a:pt x="8211647" y="112714"/>
                  <a:pt x="8212915" y="133689"/>
                </a:cubicBezTo>
                <a:cubicBezTo>
                  <a:pt x="8214529" y="159623"/>
                  <a:pt x="8213722" y="185785"/>
                  <a:pt x="8213146" y="211832"/>
                </a:cubicBezTo>
                <a:cubicBezTo>
                  <a:pt x="8212800" y="226009"/>
                  <a:pt x="8212454" y="238456"/>
                  <a:pt x="8232738" y="234883"/>
                </a:cubicBezTo>
                <a:cubicBezTo>
                  <a:pt x="8237348" y="234076"/>
                  <a:pt x="8243802" y="233844"/>
                  <a:pt x="8244033" y="241567"/>
                </a:cubicBezTo>
                <a:cubicBezTo>
                  <a:pt x="8244263" y="248367"/>
                  <a:pt x="8239077" y="250903"/>
                  <a:pt x="8233660" y="250096"/>
                </a:cubicBezTo>
                <a:cubicBezTo>
                  <a:pt x="8211647" y="246984"/>
                  <a:pt x="8213146" y="261045"/>
                  <a:pt x="8213146" y="275798"/>
                </a:cubicBezTo>
                <a:cubicBezTo>
                  <a:pt x="8213491" y="341721"/>
                  <a:pt x="8213491" y="407761"/>
                  <a:pt x="8213146" y="473685"/>
                </a:cubicBezTo>
                <a:cubicBezTo>
                  <a:pt x="8213030" y="489129"/>
                  <a:pt x="8211417" y="504342"/>
                  <a:pt x="8234697" y="500999"/>
                </a:cubicBezTo>
                <a:cubicBezTo>
                  <a:pt x="8239192" y="500308"/>
                  <a:pt x="8243111" y="502843"/>
                  <a:pt x="8243917" y="508029"/>
                </a:cubicBezTo>
                <a:cubicBezTo>
                  <a:pt x="8244839" y="513561"/>
                  <a:pt x="8241727" y="516560"/>
                  <a:pt x="8236772" y="515866"/>
                </a:cubicBezTo>
                <a:lnTo>
                  <a:pt x="8236772" y="515984"/>
                </a:lnTo>
                <a:cubicBezTo>
                  <a:pt x="8204270" y="511258"/>
                  <a:pt x="8215335" y="535115"/>
                  <a:pt x="8213261" y="550904"/>
                </a:cubicBezTo>
                <a:cubicBezTo>
                  <a:pt x="8210378" y="573378"/>
                  <a:pt x="8226399" y="568538"/>
                  <a:pt x="8238385" y="568193"/>
                </a:cubicBezTo>
                <a:cubicBezTo>
                  <a:pt x="8250603" y="567846"/>
                  <a:pt x="8266738" y="574992"/>
                  <a:pt x="8265931" y="550327"/>
                </a:cubicBezTo>
                <a:cubicBezTo>
                  <a:pt x="8264433" y="501807"/>
                  <a:pt x="8265585" y="453170"/>
                  <a:pt x="8265355" y="404534"/>
                </a:cubicBezTo>
                <a:cubicBezTo>
                  <a:pt x="8265240" y="398194"/>
                  <a:pt x="8268467" y="389551"/>
                  <a:pt x="8259131" y="386900"/>
                </a:cubicBezTo>
                <a:cubicBezTo>
                  <a:pt x="8251293" y="384711"/>
                  <a:pt x="8242534" y="383788"/>
                  <a:pt x="8245185" y="372838"/>
                </a:cubicBezTo>
                <a:cubicBezTo>
                  <a:pt x="8248181" y="360276"/>
                  <a:pt x="8259362" y="365234"/>
                  <a:pt x="8266968" y="365234"/>
                </a:cubicBezTo>
                <a:cubicBezTo>
                  <a:pt x="8326784" y="364888"/>
                  <a:pt x="8386715" y="364541"/>
                  <a:pt x="8446646" y="365234"/>
                </a:cubicBezTo>
                <a:cubicBezTo>
                  <a:pt x="8463358" y="365463"/>
                  <a:pt x="8470158" y="360276"/>
                  <a:pt x="8469236" y="342988"/>
                </a:cubicBezTo>
                <a:cubicBezTo>
                  <a:pt x="8468084" y="320516"/>
                  <a:pt x="8469236" y="297926"/>
                  <a:pt x="8468775" y="275337"/>
                </a:cubicBezTo>
                <a:cubicBezTo>
                  <a:pt x="8468660" y="264847"/>
                  <a:pt x="8472348" y="249174"/>
                  <a:pt x="8454714" y="251133"/>
                </a:cubicBezTo>
                <a:cubicBezTo>
                  <a:pt x="8441346" y="252631"/>
                  <a:pt x="8419101" y="238340"/>
                  <a:pt x="8416451" y="267036"/>
                </a:cubicBezTo>
                <a:cubicBezTo>
                  <a:pt x="8415990" y="271878"/>
                  <a:pt x="8414146" y="275452"/>
                  <a:pt x="8408958" y="276027"/>
                </a:cubicBezTo>
                <a:cubicBezTo>
                  <a:pt x="8401122" y="276835"/>
                  <a:pt x="8400660" y="271071"/>
                  <a:pt x="8401122" y="265885"/>
                </a:cubicBezTo>
                <a:cubicBezTo>
                  <a:pt x="8402736" y="249404"/>
                  <a:pt x="8391555" y="250442"/>
                  <a:pt x="8380953" y="250442"/>
                </a:cubicBezTo>
                <a:cubicBezTo>
                  <a:pt x="8367123" y="250442"/>
                  <a:pt x="8353177" y="250442"/>
                  <a:pt x="8339346" y="250326"/>
                </a:cubicBezTo>
                <a:cubicBezTo>
                  <a:pt x="8333814" y="250326"/>
                  <a:pt x="8328628" y="248713"/>
                  <a:pt x="8328628" y="241913"/>
                </a:cubicBezTo>
                <a:cubicBezTo>
                  <a:pt x="8328628" y="234191"/>
                  <a:pt x="8334967" y="234998"/>
                  <a:pt x="8339807" y="234998"/>
                </a:cubicBezTo>
                <a:cubicBezTo>
                  <a:pt x="8354560" y="234652"/>
                  <a:pt x="8369312" y="234307"/>
                  <a:pt x="8384064" y="234998"/>
                </a:cubicBezTo>
                <a:cubicBezTo>
                  <a:pt x="8395474" y="235459"/>
                  <a:pt x="8401582" y="233154"/>
                  <a:pt x="8401236" y="219554"/>
                </a:cubicBezTo>
                <a:cubicBezTo>
                  <a:pt x="8400430" y="190050"/>
                  <a:pt x="8400660" y="160545"/>
                  <a:pt x="8401236" y="131039"/>
                </a:cubicBezTo>
                <a:cubicBezTo>
                  <a:pt x="8401468" y="118361"/>
                  <a:pt x="8396282" y="114327"/>
                  <a:pt x="8384295" y="114558"/>
                </a:cubicBezTo>
                <a:cubicBezTo>
                  <a:pt x="8358248" y="115134"/>
                  <a:pt x="8332085" y="115826"/>
                  <a:pt x="8306154" y="114558"/>
                </a:cubicBezTo>
                <a:close/>
                <a:moveTo>
                  <a:pt x="1482557" y="114558"/>
                </a:moveTo>
                <a:cubicBezTo>
                  <a:pt x="1448789" y="116287"/>
                  <a:pt x="1414905" y="114904"/>
                  <a:pt x="1381020" y="114904"/>
                </a:cubicBezTo>
                <a:lnTo>
                  <a:pt x="1274411" y="114904"/>
                </a:lnTo>
                <a:cubicBezTo>
                  <a:pt x="1262425" y="114788"/>
                  <a:pt x="1254357" y="117209"/>
                  <a:pt x="1254588" y="131845"/>
                </a:cubicBezTo>
                <a:cubicBezTo>
                  <a:pt x="1254933" y="161351"/>
                  <a:pt x="1254588" y="190854"/>
                  <a:pt x="1254588" y="220360"/>
                </a:cubicBezTo>
                <a:cubicBezTo>
                  <a:pt x="1254588" y="243410"/>
                  <a:pt x="1272107" y="233269"/>
                  <a:pt x="1283055" y="234998"/>
                </a:cubicBezTo>
                <a:cubicBezTo>
                  <a:pt x="1294696" y="236842"/>
                  <a:pt x="1302878" y="234998"/>
                  <a:pt x="1302072" y="219323"/>
                </a:cubicBezTo>
                <a:cubicBezTo>
                  <a:pt x="1300804" y="196849"/>
                  <a:pt x="1301726" y="174259"/>
                  <a:pt x="1301841" y="151669"/>
                </a:cubicBezTo>
                <a:cubicBezTo>
                  <a:pt x="1301841" y="144870"/>
                  <a:pt x="1300919" y="137147"/>
                  <a:pt x="1311407" y="136801"/>
                </a:cubicBezTo>
                <a:cubicBezTo>
                  <a:pt x="1321319" y="136455"/>
                  <a:pt x="1323047" y="142909"/>
                  <a:pt x="1322241" y="150402"/>
                </a:cubicBezTo>
                <a:cubicBezTo>
                  <a:pt x="1320281" y="167575"/>
                  <a:pt x="1331116" y="167575"/>
                  <a:pt x="1343447" y="167575"/>
                </a:cubicBezTo>
                <a:cubicBezTo>
                  <a:pt x="1390355" y="167344"/>
                  <a:pt x="1437263" y="166538"/>
                  <a:pt x="1484056" y="167920"/>
                </a:cubicBezTo>
                <a:cubicBezTo>
                  <a:pt x="1505261" y="168497"/>
                  <a:pt x="1505493" y="157087"/>
                  <a:pt x="1505723" y="141757"/>
                </a:cubicBezTo>
                <a:cubicBezTo>
                  <a:pt x="1505953" y="125276"/>
                  <a:pt x="1504917" y="113405"/>
                  <a:pt x="1482557" y="114558"/>
                </a:cubicBezTo>
                <a:close/>
                <a:moveTo>
                  <a:pt x="8135465" y="114443"/>
                </a:moveTo>
                <a:cubicBezTo>
                  <a:pt x="8100890" y="114443"/>
                  <a:pt x="8083291" y="134343"/>
                  <a:pt x="8082680" y="174144"/>
                </a:cubicBezTo>
                <a:lnTo>
                  <a:pt x="8082795" y="174144"/>
                </a:lnTo>
                <a:cubicBezTo>
                  <a:pt x="8082184" y="214483"/>
                  <a:pt x="8101730" y="234652"/>
                  <a:pt x="8141458" y="234652"/>
                </a:cubicBezTo>
                <a:cubicBezTo>
                  <a:pt x="8179261" y="234652"/>
                  <a:pt x="8198047" y="215482"/>
                  <a:pt x="8197816" y="177142"/>
                </a:cubicBezTo>
                <a:cubicBezTo>
                  <a:pt x="8197505" y="135341"/>
                  <a:pt x="8176726" y="114443"/>
                  <a:pt x="8135465" y="114443"/>
                </a:cubicBezTo>
                <a:close/>
                <a:moveTo>
                  <a:pt x="11127534" y="114327"/>
                </a:moveTo>
                <a:cubicBezTo>
                  <a:pt x="11108864" y="115019"/>
                  <a:pt x="11099298" y="118937"/>
                  <a:pt x="11103563" y="138530"/>
                </a:cubicBezTo>
                <a:cubicBezTo>
                  <a:pt x="11102294" y="155128"/>
                  <a:pt x="11099875" y="170110"/>
                  <a:pt x="11125460" y="168612"/>
                </a:cubicBezTo>
                <a:cubicBezTo>
                  <a:pt x="11143670" y="167575"/>
                  <a:pt x="11152430" y="164233"/>
                  <a:pt x="11151048" y="143831"/>
                </a:cubicBezTo>
                <a:cubicBezTo>
                  <a:pt x="11150009" y="127351"/>
                  <a:pt x="11152083" y="113405"/>
                  <a:pt x="11127534" y="114327"/>
                </a:cubicBezTo>
                <a:close/>
                <a:moveTo>
                  <a:pt x="6563307" y="114327"/>
                </a:moveTo>
                <a:cubicBezTo>
                  <a:pt x="6552127" y="115480"/>
                  <a:pt x="6540716" y="114558"/>
                  <a:pt x="6529423" y="114558"/>
                </a:cubicBezTo>
                <a:cubicBezTo>
                  <a:pt x="6514554" y="114558"/>
                  <a:pt x="6499801" y="114558"/>
                  <a:pt x="6485049" y="114558"/>
                </a:cubicBezTo>
                <a:cubicBezTo>
                  <a:pt x="6478825" y="114558"/>
                  <a:pt x="6473756" y="115249"/>
                  <a:pt x="6471332" y="123086"/>
                </a:cubicBezTo>
                <a:lnTo>
                  <a:pt x="6471449" y="122971"/>
                </a:lnTo>
                <a:cubicBezTo>
                  <a:pt x="6462228" y="152015"/>
                  <a:pt x="6472833" y="167690"/>
                  <a:pt x="6502105" y="166653"/>
                </a:cubicBezTo>
                <a:cubicBezTo>
                  <a:pt x="6510750" y="166307"/>
                  <a:pt x="6521008" y="170225"/>
                  <a:pt x="6524466" y="155589"/>
                </a:cubicBezTo>
                <a:cubicBezTo>
                  <a:pt x="6526195" y="147980"/>
                  <a:pt x="6534722" y="150171"/>
                  <a:pt x="6538180" y="156396"/>
                </a:cubicBezTo>
                <a:cubicBezTo>
                  <a:pt x="6548783" y="175642"/>
                  <a:pt x="6566533" y="167460"/>
                  <a:pt x="6579787" y="164924"/>
                </a:cubicBezTo>
                <a:cubicBezTo>
                  <a:pt x="6592236" y="162504"/>
                  <a:pt x="6584860" y="147175"/>
                  <a:pt x="6586471" y="137608"/>
                </a:cubicBezTo>
                <a:cubicBezTo>
                  <a:pt x="6589583" y="119283"/>
                  <a:pt x="6581286" y="112483"/>
                  <a:pt x="6563307" y="114327"/>
                </a:cubicBezTo>
                <a:close/>
                <a:moveTo>
                  <a:pt x="6361728" y="114327"/>
                </a:moveTo>
                <a:cubicBezTo>
                  <a:pt x="6345711" y="113751"/>
                  <a:pt x="6341446" y="120666"/>
                  <a:pt x="6340406" y="135879"/>
                </a:cubicBezTo>
                <a:lnTo>
                  <a:pt x="6340406" y="135994"/>
                </a:lnTo>
                <a:cubicBezTo>
                  <a:pt x="6338795" y="159046"/>
                  <a:pt x="6345249" y="170917"/>
                  <a:pt x="6370489" y="166999"/>
                </a:cubicBezTo>
                <a:cubicBezTo>
                  <a:pt x="6378903" y="165616"/>
                  <a:pt x="6387775" y="166768"/>
                  <a:pt x="6396419" y="166768"/>
                </a:cubicBezTo>
                <a:cubicBezTo>
                  <a:pt x="6410365" y="166768"/>
                  <a:pt x="6424196" y="166192"/>
                  <a:pt x="6438026" y="166883"/>
                </a:cubicBezTo>
                <a:cubicBezTo>
                  <a:pt x="6459465" y="167920"/>
                  <a:pt x="6455429" y="152476"/>
                  <a:pt x="6455777" y="140143"/>
                </a:cubicBezTo>
                <a:cubicBezTo>
                  <a:pt x="6456121" y="127120"/>
                  <a:pt x="6457964" y="113405"/>
                  <a:pt x="6437104" y="114327"/>
                </a:cubicBezTo>
                <a:cubicBezTo>
                  <a:pt x="6411980" y="115365"/>
                  <a:pt x="6386856" y="115134"/>
                  <a:pt x="6361728" y="114327"/>
                </a:cubicBezTo>
                <a:close/>
                <a:moveTo>
                  <a:pt x="5891269" y="114327"/>
                </a:moveTo>
                <a:cubicBezTo>
                  <a:pt x="5874556" y="113636"/>
                  <a:pt x="5870638" y="121473"/>
                  <a:pt x="5871101" y="136340"/>
                </a:cubicBezTo>
                <a:cubicBezTo>
                  <a:pt x="5871906" y="164116"/>
                  <a:pt x="5871906" y="191894"/>
                  <a:pt x="5871101" y="219669"/>
                </a:cubicBezTo>
                <a:cubicBezTo>
                  <a:pt x="5870868" y="228543"/>
                  <a:pt x="5876170" y="244449"/>
                  <a:pt x="5860496" y="243642"/>
                </a:cubicBezTo>
                <a:cubicBezTo>
                  <a:pt x="5846089" y="242950"/>
                  <a:pt x="5850932" y="227853"/>
                  <a:pt x="5850816" y="218286"/>
                </a:cubicBezTo>
                <a:cubicBezTo>
                  <a:pt x="5850354" y="189589"/>
                  <a:pt x="5850008" y="160889"/>
                  <a:pt x="5850816" y="132306"/>
                </a:cubicBezTo>
                <a:cubicBezTo>
                  <a:pt x="5851392" y="110755"/>
                  <a:pt x="5836524" y="115365"/>
                  <a:pt x="5824075" y="114558"/>
                </a:cubicBezTo>
                <a:cubicBezTo>
                  <a:pt x="5811283" y="113751"/>
                  <a:pt x="5802525" y="115134"/>
                  <a:pt x="5803214" y="132076"/>
                </a:cubicBezTo>
                <a:cubicBezTo>
                  <a:pt x="5804367" y="160775"/>
                  <a:pt x="5803563" y="189358"/>
                  <a:pt x="5803446" y="218055"/>
                </a:cubicBezTo>
                <a:cubicBezTo>
                  <a:pt x="5803330" y="227045"/>
                  <a:pt x="5802525" y="235920"/>
                  <a:pt x="5816123" y="234768"/>
                </a:cubicBezTo>
                <a:cubicBezTo>
                  <a:pt x="5820962" y="234307"/>
                  <a:pt x="5827536" y="233844"/>
                  <a:pt x="5828225" y="240990"/>
                </a:cubicBezTo>
                <a:cubicBezTo>
                  <a:pt x="5828917" y="247676"/>
                  <a:pt x="5823499" y="250096"/>
                  <a:pt x="5818083" y="249865"/>
                </a:cubicBezTo>
                <a:cubicBezTo>
                  <a:pt x="5801487" y="249059"/>
                  <a:pt x="5803446" y="260468"/>
                  <a:pt x="5803446" y="270840"/>
                </a:cubicBezTo>
                <a:cubicBezTo>
                  <a:pt x="5803563" y="340338"/>
                  <a:pt x="5803790" y="409719"/>
                  <a:pt x="5803446" y="479218"/>
                </a:cubicBezTo>
                <a:cubicBezTo>
                  <a:pt x="5803330" y="491434"/>
                  <a:pt x="5803100" y="502152"/>
                  <a:pt x="5820160" y="500999"/>
                </a:cubicBezTo>
                <a:cubicBezTo>
                  <a:pt x="5824653" y="500654"/>
                  <a:pt x="5828455" y="503998"/>
                  <a:pt x="5828455" y="509067"/>
                </a:cubicBezTo>
                <a:cubicBezTo>
                  <a:pt x="5828455" y="511026"/>
                  <a:pt x="5825805" y="514716"/>
                  <a:pt x="5824537" y="514716"/>
                </a:cubicBezTo>
                <a:lnTo>
                  <a:pt x="5824307" y="514829"/>
                </a:lnTo>
                <a:cubicBezTo>
                  <a:pt x="5793995" y="513100"/>
                  <a:pt x="5805635" y="535690"/>
                  <a:pt x="5803214" y="550327"/>
                </a:cubicBezTo>
                <a:cubicBezTo>
                  <a:pt x="5800102" y="569461"/>
                  <a:pt x="5812091" y="568884"/>
                  <a:pt x="5825113" y="568538"/>
                </a:cubicBezTo>
                <a:cubicBezTo>
                  <a:pt x="5838137" y="568193"/>
                  <a:pt x="5851046" y="571073"/>
                  <a:pt x="5850584" y="549981"/>
                </a:cubicBezTo>
                <a:cubicBezTo>
                  <a:pt x="5849431" y="501461"/>
                  <a:pt x="5850124" y="452824"/>
                  <a:pt x="5850008" y="404188"/>
                </a:cubicBezTo>
                <a:cubicBezTo>
                  <a:pt x="5850008" y="396465"/>
                  <a:pt x="5850816" y="387937"/>
                  <a:pt x="5840212" y="385748"/>
                </a:cubicBezTo>
                <a:cubicBezTo>
                  <a:pt x="5833295" y="384365"/>
                  <a:pt x="5828917" y="380791"/>
                  <a:pt x="5830299" y="373299"/>
                </a:cubicBezTo>
                <a:cubicBezTo>
                  <a:pt x="5832143" y="363618"/>
                  <a:pt x="5840096" y="365001"/>
                  <a:pt x="5846896" y="365001"/>
                </a:cubicBezTo>
                <a:cubicBezTo>
                  <a:pt x="5878244" y="365001"/>
                  <a:pt x="5909479" y="365001"/>
                  <a:pt x="5940712" y="365001"/>
                </a:cubicBezTo>
                <a:cubicBezTo>
                  <a:pt x="5972061" y="365001"/>
                  <a:pt x="6003296" y="364541"/>
                  <a:pt x="6034528" y="365234"/>
                </a:cubicBezTo>
                <a:cubicBezTo>
                  <a:pt x="6048934" y="365463"/>
                  <a:pt x="6054813" y="360852"/>
                  <a:pt x="6054120" y="345755"/>
                </a:cubicBezTo>
                <a:cubicBezTo>
                  <a:pt x="6053084" y="322360"/>
                  <a:pt x="6054466" y="298847"/>
                  <a:pt x="6053544" y="275452"/>
                </a:cubicBezTo>
                <a:cubicBezTo>
                  <a:pt x="6053084" y="265885"/>
                  <a:pt x="6060112" y="248482"/>
                  <a:pt x="6041096" y="251018"/>
                </a:cubicBezTo>
                <a:cubicBezTo>
                  <a:pt x="6027495" y="252747"/>
                  <a:pt x="6003296" y="235229"/>
                  <a:pt x="6001565" y="267268"/>
                </a:cubicBezTo>
                <a:cubicBezTo>
                  <a:pt x="6001335" y="271878"/>
                  <a:pt x="6000296" y="276489"/>
                  <a:pt x="5994651" y="275680"/>
                </a:cubicBezTo>
                <a:cubicBezTo>
                  <a:pt x="5991883" y="275220"/>
                  <a:pt x="5987274" y="271993"/>
                  <a:pt x="5987274" y="270148"/>
                </a:cubicBezTo>
                <a:cubicBezTo>
                  <a:pt x="5987734" y="243987"/>
                  <a:pt x="5968373" y="251018"/>
                  <a:pt x="5954082" y="250211"/>
                </a:cubicBezTo>
                <a:cubicBezTo>
                  <a:pt x="5943710" y="249635"/>
                  <a:pt x="5933222" y="250096"/>
                  <a:pt x="5922849" y="249635"/>
                </a:cubicBezTo>
                <a:cubicBezTo>
                  <a:pt x="5918237" y="249404"/>
                  <a:pt x="5914319" y="246754"/>
                  <a:pt x="5914319" y="241683"/>
                </a:cubicBezTo>
                <a:cubicBezTo>
                  <a:pt x="5914319" y="236151"/>
                  <a:pt x="5918813" y="234768"/>
                  <a:pt x="5923310" y="234768"/>
                </a:cubicBezTo>
                <a:cubicBezTo>
                  <a:pt x="5937138" y="234537"/>
                  <a:pt x="5951086" y="233730"/>
                  <a:pt x="5964914" y="234768"/>
                </a:cubicBezTo>
                <a:cubicBezTo>
                  <a:pt x="5980128" y="235920"/>
                  <a:pt x="5987042" y="231541"/>
                  <a:pt x="5986350" y="214828"/>
                </a:cubicBezTo>
                <a:cubicBezTo>
                  <a:pt x="5985199" y="187975"/>
                  <a:pt x="5985431" y="161006"/>
                  <a:pt x="5986237" y="134150"/>
                </a:cubicBezTo>
                <a:cubicBezTo>
                  <a:pt x="5986698" y="119629"/>
                  <a:pt x="5981627" y="113866"/>
                  <a:pt x="5966758" y="114327"/>
                </a:cubicBezTo>
                <a:cubicBezTo>
                  <a:pt x="5941633" y="115134"/>
                  <a:pt x="5916393" y="115249"/>
                  <a:pt x="5891269" y="114327"/>
                </a:cubicBezTo>
                <a:close/>
                <a:moveTo>
                  <a:pt x="5730378" y="114327"/>
                </a:moveTo>
                <a:lnTo>
                  <a:pt x="5730378" y="114443"/>
                </a:lnTo>
                <a:cubicBezTo>
                  <a:pt x="5688884" y="114443"/>
                  <a:pt x="5668139" y="135802"/>
                  <a:pt x="5668139" y="178525"/>
                </a:cubicBezTo>
                <a:cubicBezTo>
                  <a:pt x="5668139" y="215865"/>
                  <a:pt x="5686960" y="234537"/>
                  <a:pt x="5724613" y="234537"/>
                </a:cubicBezTo>
                <a:cubicBezTo>
                  <a:pt x="5763487" y="234537"/>
                  <a:pt x="5782930" y="214749"/>
                  <a:pt x="5782930" y="175181"/>
                </a:cubicBezTo>
                <a:cubicBezTo>
                  <a:pt x="5782930" y="172531"/>
                  <a:pt x="5782930" y="169995"/>
                  <a:pt x="5782930" y="167344"/>
                </a:cubicBezTo>
                <a:cubicBezTo>
                  <a:pt x="5783013" y="131999"/>
                  <a:pt x="5765494" y="114327"/>
                  <a:pt x="5730378" y="114327"/>
                </a:cubicBezTo>
                <a:close/>
                <a:moveTo>
                  <a:pt x="2755059" y="114327"/>
                </a:moveTo>
                <a:cubicBezTo>
                  <a:pt x="2736389" y="115019"/>
                  <a:pt x="2726823" y="118937"/>
                  <a:pt x="2731088" y="138530"/>
                </a:cubicBezTo>
                <a:cubicBezTo>
                  <a:pt x="2729819" y="155128"/>
                  <a:pt x="2727400" y="170110"/>
                  <a:pt x="2752985" y="168612"/>
                </a:cubicBezTo>
                <a:cubicBezTo>
                  <a:pt x="2771195" y="167575"/>
                  <a:pt x="2779955" y="164233"/>
                  <a:pt x="2778573" y="143831"/>
                </a:cubicBezTo>
                <a:cubicBezTo>
                  <a:pt x="2777534" y="127351"/>
                  <a:pt x="2779608" y="113405"/>
                  <a:pt x="2755059" y="114327"/>
                </a:cubicBezTo>
                <a:close/>
                <a:moveTo>
                  <a:pt x="8777190" y="114212"/>
                </a:moveTo>
                <a:cubicBezTo>
                  <a:pt x="8759787" y="113290"/>
                  <a:pt x="8755523" y="119744"/>
                  <a:pt x="8755062" y="136455"/>
                </a:cubicBezTo>
                <a:cubicBezTo>
                  <a:pt x="8754371" y="158355"/>
                  <a:pt x="8758174" y="171609"/>
                  <a:pt x="8784220" y="167228"/>
                </a:cubicBezTo>
                <a:cubicBezTo>
                  <a:pt x="8793557" y="165616"/>
                  <a:pt x="8803237" y="166883"/>
                  <a:pt x="8812804" y="166883"/>
                </a:cubicBezTo>
                <a:cubicBezTo>
                  <a:pt x="8825828" y="166883"/>
                  <a:pt x="8838851" y="165846"/>
                  <a:pt x="8851760" y="167113"/>
                </a:cubicBezTo>
                <a:cubicBezTo>
                  <a:pt x="8872620" y="169304"/>
                  <a:pt x="8871468" y="155819"/>
                  <a:pt x="8870430" y="142448"/>
                </a:cubicBezTo>
                <a:cubicBezTo>
                  <a:pt x="8869624" y="130117"/>
                  <a:pt x="8877000" y="113060"/>
                  <a:pt x="8852565" y="114327"/>
                </a:cubicBezTo>
                <a:cubicBezTo>
                  <a:pt x="8827556" y="115595"/>
                  <a:pt x="8802316" y="115480"/>
                  <a:pt x="8777190" y="114212"/>
                </a:cubicBezTo>
                <a:close/>
                <a:moveTo>
                  <a:pt x="6700572" y="114212"/>
                </a:moveTo>
                <a:cubicBezTo>
                  <a:pt x="6676369" y="115595"/>
                  <a:pt x="6652048" y="114327"/>
                  <a:pt x="6627732" y="114673"/>
                </a:cubicBezTo>
                <a:cubicBezTo>
                  <a:pt x="6619089" y="114788"/>
                  <a:pt x="6604682" y="111100"/>
                  <a:pt x="6607678" y="126313"/>
                </a:cubicBezTo>
                <a:lnTo>
                  <a:pt x="6607678" y="126198"/>
                </a:lnTo>
                <a:cubicBezTo>
                  <a:pt x="6610328" y="139797"/>
                  <a:pt x="6593501" y="160545"/>
                  <a:pt x="6620011" y="166653"/>
                </a:cubicBezTo>
                <a:cubicBezTo>
                  <a:pt x="6625428" y="167920"/>
                  <a:pt x="6630961" y="169419"/>
                  <a:pt x="6631304" y="175297"/>
                </a:cubicBezTo>
                <a:cubicBezTo>
                  <a:pt x="6631650" y="182789"/>
                  <a:pt x="6624850" y="182557"/>
                  <a:pt x="6620011" y="182096"/>
                </a:cubicBezTo>
                <a:cubicBezTo>
                  <a:pt x="6606872" y="180713"/>
                  <a:pt x="6606756" y="188667"/>
                  <a:pt x="6606756" y="198232"/>
                </a:cubicBezTo>
                <a:cubicBezTo>
                  <a:pt x="6606988" y="225087"/>
                  <a:pt x="6607792" y="251939"/>
                  <a:pt x="6606527" y="278792"/>
                </a:cubicBezTo>
                <a:cubicBezTo>
                  <a:pt x="6605834" y="294467"/>
                  <a:pt x="6612059" y="297694"/>
                  <a:pt x="6626119" y="297234"/>
                </a:cubicBezTo>
                <a:cubicBezTo>
                  <a:pt x="6652048" y="296312"/>
                  <a:pt x="6678214" y="296312"/>
                  <a:pt x="6704144" y="297234"/>
                </a:cubicBezTo>
                <a:cubicBezTo>
                  <a:pt x="6717630" y="297810"/>
                  <a:pt x="6722470" y="293777"/>
                  <a:pt x="6721894" y="279831"/>
                </a:cubicBezTo>
                <a:cubicBezTo>
                  <a:pt x="6720856" y="255628"/>
                  <a:pt x="6721662" y="231310"/>
                  <a:pt x="6721662" y="206991"/>
                </a:cubicBezTo>
                <a:cubicBezTo>
                  <a:pt x="6721662" y="183596"/>
                  <a:pt x="6720856" y="160199"/>
                  <a:pt x="6722008" y="136801"/>
                </a:cubicBezTo>
                <a:cubicBezTo>
                  <a:pt x="6722815" y="120320"/>
                  <a:pt x="6718435" y="113175"/>
                  <a:pt x="6700572" y="114212"/>
                </a:cubicBezTo>
                <a:close/>
                <a:moveTo>
                  <a:pt x="404715" y="114212"/>
                </a:moveTo>
                <a:cubicBezTo>
                  <a:pt x="387312" y="113290"/>
                  <a:pt x="383048" y="119744"/>
                  <a:pt x="382587" y="136455"/>
                </a:cubicBezTo>
                <a:cubicBezTo>
                  <a:pt x="381896" y="158355"/>
                  <a:pt x="385699" y="171609"/>
                  <a:pt x="411745" y="167228"/>
                </a:cubicBezTo>
                <a:cubicBezTo>
                  <a:pt x="421082" y="165616"/>
                  <a:pt x="430762" y="166883"/>
                  <a:pt x="440329" y="166883"/>
                </a:cubicBezTo>
                <a:cubicBezTo>
                  <a:pt x="453353" y="166883"/>
                  <a:pt x="466376" y="165846"/>
                  <a:pt x="479285" y="167113"/>
                </a:cubicBezTo>
                <a:cubicBezTo>
                  <a:pt x="500145" y="169304"/>
                  <a:pt x="498993" y="155819"/>
                  <a:pt x="497955" y="142448"/>
                </a:cubicBezTo>
                <a:cubicBezTo>
                  <a:pt x="497149" y="130117"/>
                  <a:pt x="504525" y="113060"/>
                  <a:pt x="480090" y="114327"/>
                </a:cubicBezTo>
                <a:cubicBezTo>
                  <a:pt x="455081" y="115595"/>
                  <a:pt x="429841" y="115480"/>
                  <a:pt x="404715" y="114212"/>
                </a:cubicBezTo>
                <a:close/>
                <a:moveTo>
                  <a:pt x="5413851" y="114140"/>
                </a:moveTo>
                <a:cubicBezTo>
                  <a:pt x="5408104" y="114904"/>
                  <a:pt x="5403636" y="117900"/>
                  <a:pt x="5403290" y="127005"/>
                </a:cubicBezTo>
                <a:lnTo>
                  <a:pt x="5403406" y="127005"/>
                </a:lnTo>
                <a:cubicBezTo>
                  <a:pt x="5402828" y="141296"/>
                  <a:pt x="5390498" y="164233"/>
                  <a:pt x="5420347" y="167113"/>
                </a:cubicBezTo>
                <a:cubicBezTo>
                  <a:pt x="5425419" y="167575"/>
                  <a:pt x="5428069" y="170687"/>
                  <a:pt x="5428299" y="175642"/>
                </a:cubicBezTo>
                <a:cubicBezTo>
                  <a:pt x="5428531" y="179790"/>
                  <a:pt x="5425762" y="182443"/>
                  <a:pt x="5422074" y="181982"/>
                </a:cubicBezTo>
                <a:cubicBezTo>
                  <a:pt x="5396950" y="179100"/>
                  <a:pt x="5402481" y="197080"/>
                  <a:pt x="5402252" y="210910"/>
                </a:cubicBezTo>
                <a:cubicBezTo>
                  <a:pt x="5401906" y="233500"/>
                  <a:pt x="5402481" y="256089"/>
                  <a:pt x="5401906" y="278562"/>
                </a:cubicBezTo>
                <a:cubicBezTo>
                  <a:pt x="5401562" y="291126"/>
                  <a:pt x="5404788" y="297810"/>
                  <a:pt x="5419194" y="297349"/>
                </a:cubicBezTo>
                <a:cubicBezTo>
                  <a:pt x="5445933" y="296542"/>
                  <a:pt x="5472904" y="296542"/>
                  <a:pt x="5499756" y="297349"/>
                </a:cubicBezTo>
                <a:cubicBezTo>
                  <a:pt x="5513700" y="297810"/>
                  <a:pt x="5517964" y="292394"/>
                  <a:pt x="5517621" y="279140"/>
                </a:cubicBezTo>
                <a:cubicBezTo>
                  <a:pt x="5516928" y="254821"/>
                  <a:pt x="5517389" y="230617"/>
                  <a:pt x="5517389" y="206300"/>
                </a:cubicBezTo>
                <a:cubicBezTo>
                  <a:pt x="5517389" y="183826"/>
                  <a:pt x="5516352" y="161236"/>
                  <a:pt x="5517737" y="138760"/>
                </a:cubicBezTo>
                <a:cubicBezTo>
                  <a:pt x="5519005" y="118707"/>
                  <a:pt x="5510821" y="112829"/>
                  <a:pt x="5491920" y="114212"/>
                </a:cubicBezTo>
                <a:cubicBezTo>
                  <a:pt x="5472095" y="115595"/>
                  <a:pt x="5452041" y="113866"/>
                  <a:pt x="5432103" y="114673"/>
                </a:cubicBezTo>
                <a:cubicBezTo>
                  <a:pt x="5426628" y="114846"/>
                  <a:pt x="5419598" y="113377"/>
                  <a:pt x="5413851" y="114140"/>
                </a:cubicBezTo>
                <a:close/>
                <a:moveTo>
                  <a:pt x="6971345" y="114101"/>
                </a:moveTo>
                <a:cubicBezTo>
                  <a:pt x="6962909" y="114040"/>
                  <a:pt x="6950958" y="114616"/>
                  <a:pt x="6934074" y="114212"/>
                </a:cubicBezTo>
                <a:cubicBezTo>
                  <a:pt x="6931422" y="114212"/>
                  <a:pt x="6928887" y="114212"/>
                  <a:pt x="6926236" y="114212"/>
                </a:cubicBezTo>
                <a:cubicBezTo>
                  <a:pt x="6908562" y="114212"/>
                  <a:pt x="6895288" y="118659"/>
                  <a:pt x="6886413" y="127552"/>
                </a:cubicBezTo>
                <a:lnTo>
                  <a:pt x="6873010" y="167518"/>
                </a:lnTo>
                <a:lnTo>
                  <a:pt x="6872990" y="167460"/>
                </a:lnTo>
                <a:lnTo>
                  <a:pt x="6872990" y="167575"/>
                </a:lnTo>
                <a:lnTo>
                  <a:pt x="6873010" y="167518"/>
                </a:lnTo>
                <a:lnTo>
                  <a:pt x="6889613" y="217681"/>
                </a:lnTo>
                <a:cubicBezTo>
                  <a:pt x="6900811" y="228841"/>
                  <a:pt x="6917666" y="234422"/>
                  <a:pt x="6940181" y="234422"/>
                </a:cubicBezTo>
                <a:cubicBezTo>
                  <a:pt x="6970758" y="234422"/>
                  <a:pt x="6987055" y="219592"/>
                  <a:pt x="6989049" y="189934"/>
                </a:cubicBezTo>
                <a:cubicBezTo>
                  <a:pt x="6989395" y="184747"/>
                  <a:pt x="6990317" y="179561"/>
                  <a:pt x="6990777" y="175527"/>
                </a:cubicBezTo>
                <a:cubicBezTo>
                  <a:pt x="6990346" y="120205"/>
                  <a:pt x="6996656" y="114284"/>
                  <a:pt x="6971345" y="114101"/>
                </a:cubicBezTo>
                <a:close/>
                <a:moveTo>
                  <a:pt x="8973696" y="114097"/>
                </a:moveTo>
                <a:cubicBezTo>
                  <a:pt x="8963438" y="115480"/>
                  <a:pt x="8952836" y="114327"/>
                  <a:pt x="8942464" y="114327"/>
                </a:cubicBezTo>
                <a:cubicBezTo>
                  <a:pt x="8929439" y="114327"/>
                  <a:pt x="8916416" y="114327"/>
                  <a:pt x="8903392" y="114327"/>
                </a:cubicBezTo>
                <a:cubicBezTo>
                  <a:pt x="8899820" y="114327"/>
                  <a:pt x="8896448" y="114414"/>
                  <a:pt x="8893552" y="115552"/>
                </a:cubicBezTo>
                <a:lnTo>
                  <a:pt x="8886568" y="123082"/>
                </a:lnTo>
                <a:lnTo>
                  <a:pt x="8886565" y="122856"/>
                </a:lnTo>
                <a:lnTo>
                  <a:pt x="8886565" y="123086"/>
                </a:lnTo>
                <a:lnTo>
                  <a:pt x="8886568" y="123082"/>
                </a:lnTo>
                <a:lnTo>
                  <a:pt x="8887098" y="155285"/>
                </a:lnTo>
                <a:cubicBezTo>
                  <a:pt x="8892529" y="163051"/>
                  <a:pt x="8902932" y="167344"/>
                  <a:pt x="8917452" y="166883"/>
                </a:cubicBezTo>
                <a:cubicBezTo>
                  <a:pt x="8925060" y="166653"/>
                  <a:pt x="8933128" y="168612"/>
                  <a:pt x="8937737" y="159391"/>
                </a:cubicBezTo>
                <a:cubicBezTo>
                  <a:pt x="8943154" y="148441"/>
                  <a:pt x="8947418" y="147866"/>
                  <a:pt x="8954796" y="159623"/>
                </a:cubicBezTo>
                <a:cubicBezTo>
                  <a:pt x="8963900" y="174259"/>
                  <a:pt x="8980150" y="167344"/>
                  <a:pt x="8992598" y="165500"/>
                </a:cubicBezTo>
                <a:cubicBezTo>
                  <a:pt x="9005622" y="163656"/>
                  <a:pt x="9000090" y="150285"/>
                  <a:pt x="9001356" y="141526"/>
                </a:cubicBezTo>
                <a:cubicBezTo>
                  <a:pt x="9004468" y="119975"/>
                  <a:pt x="8995480" y="111216"/>
                  <a:pt x="8973696" y="114097"/>
                </a:cubicBezTo>
                <a:close/>
                <a:moveTo>
                  <a:pt x="7908073" y="114097"/>
                </a:moveTo>
                <a:cubicBezTo>
                  <a:pt x="7883868" y="115941"/>
                  <a:pt x="7859550" y="114558"/>
                  <a:pt x="7835233" y="114558"/>
                </a:cubicBezTo>
                <a:cubicBezTo>
                  <a:pt x="7824054" y="114558"/>
                  <a:pt x="7809762" y="112483"/>
                  <a:pt x="7812066" y="129886"/>
                </a:cubicBezTo>
                <a:lnTo>
                  <a:pt x="7812066" y="130117"/>
                </a:lnTo>
                <a:cubicBezTo>
                  <a:pt x="7813912" y="143601"/>
                  <a:pt x="7799965" y="166077"/>
                  <a:pt x="7829354" y="167228"/>
                </a:cubicBezTo>
                <a:cubicBezTo>
                  <a:pt x="7835117" y="167460"/>
                  <a:pt x="7840418" y="169534"/>
                  <a:pt x="7840533" y="175642"/>
                </a:cubicBezTo>
                <a:cubicBezTo>
                  <a:pt x="7840764" y="183135"/>
                  <a:pt x="7833965" y="182902"/>
                  <a:pt x="7829124" y="182328"/>
                </a:cubicBezTo>
                <a:cubicBezTo>
                  <a:pt x="7812412" y="180369"/>
                  <a:pt x="7811261" y="190280"/>
                  <a:pt x="7811490" y="203073"/>
                </a:cubicBezTo>
                <a:cubicBezTo>
                  <a:pt x="7812066" y="228197"/>
                  <a:pt x="7812412" y="253323"/>
                  <a:pt x="7811490" y="278448"/>
                </a:cubicBezTo>
                <a:cubicBezTo>
                  <a:pt x="7810915" y="293430"/>
                  <a:pt x="7816793" y="297926"/>
                  <a:pt x="7831199" y="297465"/>
                </a:cubicBezTo>
                <a:cubicBezTo>
                  <a:pt x="7858860" y="296542"/>
                  <a:pt x="7886635" y="296542"/>
                  <a:pt x="7914412" y="297465"/>
                </a:cubicBezTo>
                <a:cubicBezTo>
                  <a:pt x="7927896" y="297926"/>
                  <a:pt x="7932620" y="293892"/>
                  <a:pt x="7932045" y="279947"/>
                </a:cubicBezTo>
                <a:cubicBezTo>
                  <a:pt x="7930892" y="255743"/>
                  <a:pt x="7931699" y="231424"/>
                  <a:pt x="7931699" y="207107"/>
                </a:cubicBezTo>
                <a:cubicBezTo>
                  <a:pt x="7931699" y="184518"/>
                  <a:pt x="7930545" y="161928"/>
                  <a:pt x="7932045" y="139452"/>
                </a:cubicBezTo>
                <a:cubicBezTo>
                  <a:pt x="7933196" y="120897"/>
                  <a:pt x="7928818" y="112483"/>
                  <a:pt x="7908073" y="114097"/>
                </a:cubicBezTo>
                <a:close/>
                <a:moveTo>
                  <a:pt x="7707533" y="114097"/>
                </a:moveTo>
                <a:cubicBezTo>
                  <a:pt x="7677913" y="109026"/>
                  <a:pt x="7682062" y="128157"/>
                  <a:pt x="7680909" y="146829"/>
                </a:cubicBezTo>
                <a:lnTo>
                  <a:pt x="7680794" y="146943"/>
                </a:lnTo>
                <a:cubicBezTo>
                  <a:pt x="7679181" y="172185"/>
                  <a:pt x="7696008" y="166538"/>
                  <a:pt x="7709722" y="167113"/>
                </a:cubicBezTo>
                <a:cubicBezTo>
                  <a:pt x="7717561" y="167460"/>
                  <a:pt x="7724360" y="166999"/>
                  <a:pt x="7728969" y="157894"/>
                </a:cubicBezTo>
                <a:cubicBezTo>
                  <a:pt x="7734272" y="147519"/>
                  <a:pt x="7742454" y="148327"/>
                  <a:pt x="7748678" y="157894"/>
                </a:cubicBezTo>
                <a:cubicBezTo>
                  <a:pt x="7759396" y="174375"/>
                  <a:pt x="7775763" y="167690"/>
                  <a:pt x="7788555" y="165385"/>
                </a:cubicBezTo>
                <a:cubicBezTo>
                  <a:pt x="7802155" y="162965"/>
                  <a:pt x="7794317" y="148212"/>
                  <a:pt x="7796047" y="138876"/>
                </a:cubicBezTo>
                <a:cubicBezTo>
                  <a:pt x="7799504" y="119859"/>
                  <a:pt x="7792127" y="111677"/>
                  <a:pt x="7772190" y="114097"/>
                </a:cubicBezTo>
                <a:cubicBezTo>
                  <a:pt x="7761125" y="115480"/>
                  <a:pt x="7749714" y="114327"/>
                  <a:pt x="7738536" y="114327"/>
                </a:cubicBezTo>
                <a:cubicBezTo>
                  <a:pt x="7728279" y="114327"/>
                  <a:pt x="7717561" y="115826"/>
                  <a:pt x="7707533" y="114097"/>
                </a:cubicBezTo>
                <a:close/>
                <a:moveTo>
                  <a:pt x="5355921" y="114097"/>
                </a:moveTo>
                <a:cubicBezTo>
                  <a:pt x="5332640" y="115134"/>
                  <a:pt x="5309244" y="114212"/>
                  <a:pt x="5285964" y="114212"/>
                </a:cubicBezTo>
                <a:cubicBezTo>
                  <a:pt x="5278355" y="114212"/>
                  <a:pt x="5268213" y="113405"/>
                  <a:pt x="5267637" y="123663"/>
                </a:cubicBezTo>
                <a:lnTo>
                  <a:pt x="5267753" y="123663"/>
                </a:lnTo>
                <a:cubicBezTo>
                  <a:pt x="5266947" y="137493"/>
                  <a:pt x="5259109" y="156857"/>
                  <a:pt x="5273631" y="163887"/>
                </a:cubicBezTo>
                <a:cubicBezTo>
                  <a:pt x="5284695" y="169304"/>
                  <a:pt x="5304634" y="177947"/>
                  <a:pt x="5315236" y="155358"/>
                </a:cubicBezTo>
                <a:cubicBezTo>
                  <a:pt x="5318464" y="148327"/>
                  <a:pt x="5329528" y="147980"/>
                  <a:pt x="5333908" y="156741"/>
                </a:cubicBezTo>
                <a:cubicBezTo>
                  <a:pt x="5343242" y="175642"/>
                  <a:pt x="5359609" y="166883"/>
                  <a:pt x="5372172" y="165846"/>
                </a:cubicBezTo>
                <a:cubicBezTo>
                  <a:pt x="5386924" y="164578"/>
                  <a:pt x="5380353" y="149710"/>
                  <a:pt x="5381505" y="141065"/>
                </a:cubicBezTo>
                <a:cubicBezTo>
                  <a:pt x="5387037" y="118015"/>
                  <a:pt x="5375397" y="113175"/>
                  <a:pt x="5355921" y="114097"/>
                </a:cubicBezTo>
                <a:close/>
                <a:moveTo>
                  <a:pt x="601221" y="114097"/>
                </a:moveTo>
                <a:cubicBezTo>
                  <a:pt x="590963" y="115480"/>
                  <a:pt x="580361" y="114327"/>
                  <a:pt x="569989" y="114327"/>
                </a:cubicBezTo>
                <a:cubicBezTo>
                  <a:pt x="556964" y="114327"/>
                  <a:pt x="543941" y="114327"/>
                  <a:pt x="530917" y="114327"/>
                </a:cubicBezTo>
                <a:cubicBezTo>
                  <a:pt x="527345" y="114327"/>
                  <a:pt x="523973" y="114414"/>
                  <a:pt x="521077" y="115552"/>
                </a:cubicBezTo>
                <a:lnTo>
                  <a:pt x="514093" y="123082"/>
                </a:lnTo>
                <a:lnTo>
                  <a:pt x="514090" y="122856"/>
                </a:lnTo>
                <a:lnTo>
                  <a:pt x="514090" y="123086"/>
                </a:lnTo>
                <a:lnTo>
                  <a:pt x="514093" y="123082"/>
                </a:lnTo>
                <a:lnTo>
                  <a:pt x="514623" y="155285"/>
                </a:lnTo>
                <a:cubicBezTo>
                  <a:pt x="520054" y="163051"/>
                  <a:pt x="530457" y="167344"/>
                  <a:pt x="544977" y="166883"/>
                </a:cubicBezTo>
                <a:cubicBezTo>
                  <a:pt x="552585" y="166653"/>
                  <a:pt x="560653" y="168612"/>
                  <a:pt x="565262" y="159391"/>
                </a:cubicBezTo>
                <a:cubicBezTo>
                  <a:pt x="570679" y="148441"/>
                  <a:pt x="574943" y="147866"/>
                  <a:pt x="582321" y="159623"/>
                </a:cubicBezTo>
                <a:cubicBezTo>
                  <a:pt x="591425" y="174259"/>
                  <a:pt x="607675" y="167344"/>
                  <a:pt x="620123" y="165500"/>
                </a:cubicBezTo>
                <a:cubicBezTo>
                  <a:pt x="633147" y="163656"/>
                  <a:pt x="627615" y="150285"/>
                  <a:pt x="628881" y="141526"/>
                </a:cubicBezTo>
                <a:cubicBezTo>
                  <a:pt x="631993" y="119975"/>
                  <a:pt x="623005" y="111216"/>
                  <a:pt x="601221" y="114097"/>
                </a:cubicBezTo>
                <a:close/>
                <a:moveTo>
                  <a:pt x="7643337" y="113982"/>
                </a:moveTo>
                <a:cubicBezTo>
                  <a:pt x="7616483" y="115134"/>
                  <a:pt x="7589515" y="114327"/>
                  <a:pt x="7562661" y="114327"/>
                </a:cubicBezTo>
                <a:cubicBezTo>
                  <a:pt x="7554824" y="114327"/>
                  <a:pt x="7547909" y="113866"/>
                  <a:pt x="7545603" y="125046"/>
                </a:cubicBezTo>
                <a:lnTo>
                  <a:pt x="7545603" y="125161"/>
                </a:lnTo>
                <a:cubicBezTo>
                  <a:pt x="7539033" y="157779"/>
                  <a:pt x="7545718" y="166883"/>
                  <a:pt x="7578680" y="166883"/>
                </a:cubicBezTo>
                <a:cubicBezTo>
                  <a:pt x="7586517" y="166883"/>
                  <a:pt x="7594239" y="166883"/>
                  <a:pt x="7602077" y="166883"/>
                </a:cubicBezTo>
                <a:cubicBezTo>
                  <a:pt x="7615907" y="166883"/>
                  <a:pt x="7629853" y="166192"/>
                  <a:pt x="7643683" y="166999"/>
                </a:cubicBezTo>
                <a:cubicBezTo>
                  <a:pt x="7666157" y="168266"/>
                  <a:pt x="7660278" y="152130"/>
                  <a:pt x="7660393" y="140374"/>
                </a:cubicBezTo>
                <a:cubicBezTo>
                  <a:pt x="7660510" y="128272"/>
                  <a:pt x="7665581" y="113060"/>
                  <a:pt x="7643337" y="113982"/>
                </a:cubicBezTo>
                <a:close/>
                <a:moveTo>
                  <a:pt x="7033305" y="113982"/>
                </a:moveTo>
                <a:cubicBezTo>
                  <a:pt x="7019130" y="113636"/>
                  <a:pt x="7007374" y="113636"/>
                  <a:pt x="7008295" y="133689"/>
                </a:cubicBezTo>
                <a:cubicBezTo>
                  <a:pt x="7009449" y="160545"/>
                  <a:pt x="7008756" y="187514"/>
                  <a:pt x="7008410" y="214483"/>
                </a:cubicBezTo>
                <a:cubicBezTo>
                  <a:pt x="7008295" y="225892"/>
                  <a:pt x="7008525" y="235920"/>
                  <a:pt x="7024317" y="234307"/>
                </a:cubicBezTo>
                <a:cubicBezTo>
                  <a:pt x="7028349" y="233961"/>
                  <a:pt x="7033536" y="233730"/>
                  <a:pt x="7033997" y="239954"/>
                </a:cubicBezTo>
                <a:cubicBezTo>
                  <a:pt x="7034459" y="244794"/>
                  <a:pt x="7032383" y="249174"/>
                  <a:pt x="7027198" y="248943"/>
                </a:cubicBezTo>
                <a:cubicBezTo>
                  <a:pt x="7007259" y="248252"/>
                  <a:pt x="7008295" y="261390"/>
                  <a:pt x="7008295" y="275106"/>
                </a:cubicBezTo>
                <a:cubicBezTo>
                  <a:pt x="7008525" y="342066"/>
                  <a:pt x="7008295" y="408912"/>
                  <a:pt x="7008295" y="475759"/>
                </a:cubicBezTo>
                <a:cubicBezTo>
                  <a:pt x="7008295" y="487862"/>
                  <a:pt x="7006452" y="501575"/>
                  <a:pt x="7025584" y="500770"/>
                </a:cubicBezTo>
                <a:lnTo>
                  <a:pt x="7025584" y="501114"/>
                </a:lnTo>
                <a:cubicBezTo>
                  <a:pt x="7030424" y="500885"/>
                  <a:pt x="7033651" y="503880"/>
                  <a:pt x="7034113" y="508952"/>
                </a:cubicBezTo>
                <a:cubicBezTo>
                  <a:pt x="7034459" y="512872"/>
                  <a:pt x="7032268" y="515984"/>
                  <a:pt x="7028349" y="515753"/>
                </a:cubicBezTo>
                <a:cubicBezTo>
                  <a:pt x="6998614" y="513909"/>
                  <a:pt x="7010832" y="536612"/>
                  <a:pt x="7008525" y="550214"/>
                </a:cubicBezTo>
                <a:cubicBezTo>
                  <a:pt x="7005414" y="568538"/>
                  <a:pt x="7017862" y="569921"/>
                  <a:pt x="7031117" y="568193"/>
                </a:cubicBezTo>
                <a:cubicBezTo>
                  <a:pt x="7042986" y="566579"/>
                  <a:pt x="7061080" y="576260"/>
                  <a:pt x="7060965" y="551710"/>
                </a:cubicBezTo>
                <a:cubicBezTo>
                  <a:pt x="7060621" y="502152"/>
                  <a:pt x="7060851" y="452709"/>
                  <a:pt x="7060851" y="403150"/>
                </a:cubicBezTo>
                <a:cubicBezTo>
                  <a:pt x="7060851" y="393469"/>
                  <a:pt x="7059353" y="385402"/>
                  <a:pt x="7047135" y="385748"/>
                </a:cubicBezTo>
                <a:cubicBezTo>
                  <a:pt x="7038493" y="385978"/>
                  <a:pt x="7033882" y="382405"/>
                  <a:pt x="7035035" y="373416"/>
                </a:cubicBezTo>
                <a:cubicBezTo>
                  <a:pt x="7036417" y="363273"/>
                  <a:pt x="7044716" y="365001"/>
                  <a:pt x="7051285" y="365001"/>
                </a:cubicBezTo>
                <a:cubicBezTo>
                  <a:pt x="7082519" y="364888"/>
                  <a:pt x="7113867" y="364888"/>
                  <a:pt x="7145101" y="364888"/>
                </a:cubicBezTo>
                <a:cubicBezTo>
                  <a:pt x="7175412" y="364888"/>
                  <a:pt x="7205839" y="364194"/>
                  <a:pt x="7236266" y="365116"/>
                </a:cubicBezTo>
                <a:cubicBezTo>
                  <a:pt x="7253092" y="365578"/>
                  <a:pt x="7260008" y="359584"/>
                  <a:pt x="7259316" y="342527"/>
                </a:cubicBezTo>
                <a:cubicBezTo>
                  <a:pt x="7258394" y="319133"/>
                  <a:pt x="7259201" y="295621"/>
                  <a:pt x="7259085" y="272224"/>
                </a:cubicBezTo>
                <a:cubicBezTo>
                  <a:pt x="7259085" y="261851"/>
                  <a:pt x="7260237" y="248598"/>
                  <a:pt x="7244564" y="250672"/>
                </a:cubicBezTo>
                <a:cubicBezTo>
                  <a:pt x="7232808" y="252170"/>
                  <a:pt x="7212063" y="238801"/>
                  <a:pt x="7212063" y="266000"/>
                </a:cubicBezTo>
                <a:cubicBezTo>
                  <a:pt x="7211948" y="271649"/>
                  <a:pt x="7210909" y="276489"/>
                  <a:pt x="7203534" y="276027"/>
                </a:cubicBezTo>
                <a:cubicBezTo>
                  <a:pt x="7198232" y="275680"/>
                  <a:pt x="7191662" y="275337"/>
                  <a:pt x="7192008" y="268536"/>
                </a:cubicBezTo>
                <a:cubicBezTo>
                  <a:pt x="7193160" y="245716"/>
                  <a:pt x="7177257" y="249865"/>
                  <a:pt x="7163888" y="249865"/>
                </a:cubicBezTo>
                <a:cubicBezTo>
                  <a:pt x="7153514" y="249865"/>
                  <a:pt x="7143025" y="250096"/>
                  <a:pt x="7132654" y="249981"/>
                </a:cubicBezTo>
                <a:cubicBezTo>
                  <a:pt x="7126775" y="249865"/>
                  <a:pt x="7119399" y="250442"/>
                  <a:pt x="7118824" y="242028"/>
                </a:cubicBezTo>
                <a:cubicBezTo>
                  <a:pt x="7118131" y="232002"/>
                  <a:pt x="7126429" y="234537"/>
                  <a:pt x="7131847" y="234422"/>
                </a:cubicBezTo>
                <a:cubicBezTo>
                  <a:pt x="7146598" y="234076"/>
                  <a:pt x="7161351" y="233844"/>
                  <a:pt x="7176104" y="234422"/>
                </a:cubicBezTo>
                <a:cubicBezTo>
                  <a:pt x="7186938" y="234883"/>
                  <a:pt x="7191547" y="231541"/>
                  <a:pt x="7191317" y="219784"/>
                </a:cubicBezTo>
                <a:cubicBezTo>
                  <a:pt x="7190626" y="190280"/>
                  <a:pt x="7190741" y="160660"/>
                  <a:pt x="7191317" y="131154"/>
                </a:cubicBezTo>
                <a:cubicBezTo>
                  <a:pt x="7191547" y="119168"/>
                  <a:pt x="7187975" y="113751"/>
                  <a:pt x="7175181" y="114097"/>
                </a:cubicBezTo>
                <a:cubicBezTo>
                  <a:pt x="7148213" y="114788"/>
                  <a:pt x="7121359" y="114673"/>
                  <a:pt x="7094390" y="113982"/>
                </a:cubicBezTo>
                <a:cubicBezTo>
                  <a:pt x="7081020" y="113636"/>
                  <a:pt x="7075950" y="118246"/>
                  <a:pt x="7076296" y="131961"/>
                </a:cubicBezTo>
                <a:cubicBezTo>
                  <a:pt x="7077102" y="164001"/>
                  <a:pt x="7076757" y="196158"/>
                  <a:pt x="7076296" y="228312"/>
                </a:cubicBezTo>
                <a:cubicBezTo>
                  <a:pt x="7076180" y="234076"/>
                  <a:pt x="7080329" y="244449"/>
                  <a:pt x="7068688" y="243757"/>
                </a:cubicBezTo>
                <a:cubicBezTo>
                  <a:pt x="7058431" y="243181"/>
                  <a:pt x="7061080" y="233844"/>
                  <a:pt x="7061080" y="227392"/>
                </a:cubicBezTo>
                <a:cubicBezTo>
                  <a:pt x="7060851" y="196043"/>
                  <a:pt x="7060160" y="164808"/>
                  <a:pt x="7061197" y="133574"/>
                </a:cubicBezTo>
                <a:cubicBezTo>
                  <a:pt x="7061888" y="110985"/>
                  <a:pt x="7047135" y="114443"/>
                  <a:pt x="7033305" y="113982"/>
                </a:cubicBezTo>
                <a:close/>
                <a:moveTo>
                  <a:pt x="8711266" y="113521"/>
                </a:moveTo>
                <a:cubicBezTo>
                  <a:pt x="8690406" y="113751"/>
                  <a:pt x="8687178" y="122280"/>
                  <a:pt x="8687178" y="140143"/>
                </a:cubicBezTo>
                <a:cubicBezTo>
                  <a:pt x="8687064" y="158931"/>
                  <a:pt x="8690291" y="168151"/>
                  <a:pt x="8712534" y="168036"/>
                </a:cubicBezTo>
                <a:cubicBezTo>
                  <a:pt x="8733970" y="167920"/>
                  <a:pt x="8737775" y="158931"/>
                  <a:pt x="8734432" y="139913"/>
                </a:cubicBezTo>
                <a:lnTo>
                  <a:pt x="8734548" y="139797"/>
                </a:lnTo>
                <a:cubicBezTo>
                  <a:pt x="8739388" y="121588"/>
                  <a:pt x="8733394" y="113290"/>
                  <a:pt x="8711266" y="113521"/>
                </a:cubicBezTo>
                <a:close/>
                <a:moveTo>
                  <a:pt x="338791" y="113521"/>
                </a:moveTo>
                <a:cubicBezTo>
                  <a:pt x="317931" y="113751"/>
                  <a:pt x="314703" y="122280"/>
                  <a:pt x="314703" y="140143"/>
                </a:cubicBezTo>
                <a:cubicBezTo>
                  <a:pt x="314589" y="158931"/>
                  <a:pt x="317816" y="168151"/>
                  <a:pt x="340059" y="168036"/>
                </a:cubicBezTo>
                <a:cubicBezTo>
                  <a:pt x="361495" y="167920"/>
                  <a:pt x="365300" y="158931"/>
                  <a:pt x="361957" y="139913"/>
                </a:cubicBezTo>
                <a:lnTo>
                  <a:pt x="362073" y="139797"/>
                </a:lnTo>
                <a:cubicBezTo>
                  <a:pt x="366913" y="121588"/>
                  <a:pt x="360919" y="113290"/>
                  <a:pt x="338791" y="113521"/>
                </a:cubicBezTo>
                <a:close/>
                <a:moveTo>
                  <a:pt x="6296266" y="113405"/>
                </a:moveTo>
                <a:cubicBezTo>
                  <a:pt x="6276213" y="113866"/>
                  <a:pt x="6269297" y="120205"/>
                  <a:pt x="6273561" y="140143"/>
                </a:cubicBezTo>
                <a:cubicBezTo>
                  <a:pt x="6269989" y="157087"/>
                  <a:pt x="6272177" y="168612"/>
                  <a:pt x="6295921" y="167805"/>
                </a:cubicBezTo>
                <a:cubicBezTo>
                  <a:pt x="6315397" y="167113"/>
                  <a:pt x="6321390" y="161121"/>
                  <a:pt x="6320814" y="142103"/>
                </a:cubicBezTo>
                <a:cubicBezTo>
                  <a:pt x="6320237" y="124469"/>
                  <a:pt x="6319661" y="112829"/>
                  <a:pt x="6296266" y="113405"/>
                </a:cubicBezTo>
                <a:close/>
                <a:moveTo>
                  <a:pt x="12156138" y="0"/>
                </a:moveTo>
                <a:lnTo>
                  <a:pt x="12174251" y="0"/>
                </a:lnTo>
                <a:lnTo>
                  <a:pt x="12173798" y="1840"/>
                </a:lnTo>
                <a:cubicBezTo>
                  <a:pt x="12174604" y="20858"/>
                  <a:pt x="12173798" y="39989"/>
                  <a:pt x="12173798" y="59120"/>
                </a:cubicBezTo>
                <a:cubicBezTo>
                  <a:pt x="12173798" y="64769"/>
                  <a:pt x="12172300" y="69840"/>
                  <a:pt x="12165499" y="69840"/>
                </a:cubicBezTo>
                <a:cubicBezTo>
                  <a:pt x="12157892" y="69955"/>
                  <a:pt x="12158353" y="63732"/>
                  <a:pt x="12158353" y="58776"/>
                </a:cubicBezTo>
                <a:cubicBezTo>
                  <a:pt x="12158123" y="44023"/>
                  <a:pt x="12156740" y="29040"/>
                  <a:pt x="12158584" y="14519"/>
                </a:cubicBezTo>
                <a:close/>
                <a:moveTo>
                  <a:pt x="11891947" y="0"/>
                </a:moveTo>
                <a:lnTo>
                  <a:pt x="11919360" y="0"/>
                </a:lnTo>
                <a:lnTo>
                  <a:pt x="11908716" y="39067"/>
                </a:lnTo>
                <a:cubicBezTo>
                  <a:pt x="11908486" y="44138"/>
                  <a:pt x="11908602" y="49440"/>
                  <a:pt x="11907794" y="54512"/>
                </a:cubicBezTo>
                <a:cubicBezTo>
                  <a:pt x="11906872" y="60505"/>
                  <a:pt x="11911368" y="70646"/>
                  <a:pt x="11900418" y="70301"/>
                </a:cubicBezTo>
                <a:cubicBezTo>
                  <a:pt x="11890968" y="69955"/>
                  <a:pt x="11892235" y="60735"/>
                  <a:pt x="11892235" y="54051"/>
                </a:cubicBezTo>
                <a:cubicBezTo>
                  <a:pt x="11892006" y="36762"/>
                  <a:pt x="11892006" y="19475"/>
                  <a:pt x="11892235" y="2186"/>
                </a:cubicBezTo>
                <a:close/>
                <a:moveTo>
                  <a:pt x="10951806" y="0"/>
                </a:moveTo>
                <a:lnTo>
                  <a:pt x="10968774" y="0"/>
                </a:lnTo>
                <a:lnTo>
                  <a:pt x="10967334" y="6335"/>
                </a:lnTo>
                <a:cubicBezTo>
                  <a:pt x="10969178" y="22586"/>
                  <a:pt x="10967795" y="39298"/>
                  <a:pt x="10967566" y="55778"/>
                </a:cubicBezTo>
                <a:cubicBezTo>
                  <a:pt x="10967449" y="60505"/>
                  <a:pt x="10969178" y="67189"/>
                  <a:pt x="10961572" y="67765"/>
                </a:cubicBezTo>
                <a:cubicBezTo>
                  <a:pt x="10953043" y="68457"/>
                  <a:pt x="10952236" y="62003"/>
                  <a:pt x="10952236" y="55549"/>
                </a:cubicBezTo>
                <a:cubicBezTo>
                  <a:pt x="10952236" y="41603"/>
                  <a:pt x="10952236" y="27773"/>
                  <a:pt x="10952236" y="13827"/>
                </a:cubicBezTo>
                <a:close/>
                <a:moveTo>
                  <a:pt x="9743006" y="0"/>
                </a:moveTo>
                <a:lnTo>
                  <a:pt x="9763912" y="0"/>
                </a:lnTo>
                <a:lnTo>
                  <a:pt x="9763061" y="3800"/>
                </a:lnTo>
                <a:cubicBezTo>
                  <a:pt x="9763752" y="21088"/>
                  <a:pt x="9763291" y="38491"/>
                  <a:pt x="9763291" y="55778"/>
                </a:cubicBezTo>
                <a:cubicBezTo>
                  <a:pt x="9763291" y="63732"/>
                  <a:pt x="9762830" y="73297"/>
                  <a:pt x="9753034" y="73874"/>
                </a:cubicBezTo>
                <a:cubicBezTo>
                  <a:pt x="9741738" y="74565"/>
                  <a:pt x="9743122" y="64077"/>
                  <a:pt x="9743006" y="56586"/>
                </a:cubicBezTo>
                <a:close/>
                <a:moveTo>
                  <a:pt x="9476612" y="0"/>
                </a:moveTo>
                <a:lnTo>
                  <a:pt x="9493142" y="0"/>
                </a:lnTo>
                <a:lnTo>
                  <a:pt x="9492448" y="2879"/>
                </a:lnTo>
                <a:cubicBezTo>
                  <a:pt x="9493139" y="20051"/>
                  <a:pt x="9492102" y="37338"/>
                  <a:pt x="9492448" y="54512"/>
                </a:cubicBezTo>
                <a:cubicBezTo>
                  <a:pt x="9492678" y="65460"/>
                  <a:pt x="9490949" y="73758"/>
                  <a:pt x="9476889" y="70762"/>
                </a:cubicBezTo>
                <a:cubicBezTo>
                  <a:pt x="9476889" y="49094"/>
                  <a:pt x="9476889" y="27427"/>
                  <a:pt x="9476889" y="5759"/>
                </a:cubicBezTo>
                <a:close/>
                <a:moveTo>
                  <a:pt x="8535438" y="0"/>
                </a:moveTo>
                <a:lnTo>
                  <a:pt x="8553350" y="0"/>
                </a:lnTo>
                <a:lnTo>
                  <a:pt x="8551988" y="6106"/>
                </a:lnTo>
                <a:cubicBezTo>
                  <a:pt x="8553140" y="21664"/>
                  <a:pt x="8552564" y="37338"/>
                  <a:pt x="8552332" y="53012"/>
                </a:cubicBezTo>
                <a:cubicBezTo>
                  <a:pt x="8552218" y="60620"/>
                  <a:pt x="8553140" y="71338"/>
                  <a:pt x="8542190" y="70070"/>
                </a:cubicBezTo>
                <a:cubicBezTo>
                  <a:pt x="8533085" y="69033"/>
                  <a:pt x="8537580" y="58661"/>
                  <a:pt x="8536890" y="52436"/>
                </a:cubicBezTo>
                <a:cubicBezTo>
                  <a:pt x="8535507" y="40566"/>
                  <a:pt x="8538302" y="26505"/>
                  <a:pt x="8539281" y="13798"/>
                </a:cubicBezTo>
                <a:close/>
                <a:moveTo>
                  <a:pt x="7326114" y="0"/>
                </a:moveTo>
                <a:lnTo>
                  <a:pt x="7347145" y="0"/>
                </a:lnTo>
                <a:lnTo>
                  <a:pt x="7347370" y="58084"/>
                </a:lnTo>
                <a:cubicBezTo>
                  <a:pt x="7347485" y="67074"/>
                  <a:pt x="7342182" y="70992"/>
                  <a:pt x="7334690" y="71338"/>
                </a:cubicBezTo>
                <a:cubicBezTo>
                  <a:pt x="7325586" y="71799"/>
                  <a:pt x="7326738" y="63962"/>
                  <a:pt x="7326623" y="58200"/>
                </a:cubicBezTo>
                <a:cubicBezTo>
                  <a:pt x="7326393" y="45982"/>
                  <a:pt x="7326623" y="33881"/>
                  <a:pt x="7326623" y="21664"/>
                </a:cubicBezTo>
                <a:close/>
                <a:moveTo>
                  <a:pt x="6107956" y="0"/>
                </a:moveTo>
                <a:lnTo>
                  <a:pt x="6137955" y="0"/>
                </a:lnTo>
                <a:lnTo>
                  <a:pt x="6135128" y="13092"/>
                </a:lnTo>
                <a:cubicBezTo>
                  <a:pt x="6135921" y="24372"/>
                  <a:pt x="6138082" y="36532"/>
                  <a:pt x="6137102" y="47250"/>
                </a:cubicBezTo>
                <a:cubicBezTo>
                  <a:pt x="6136409" y="55664"/>
                  <a:pt x="6142980" y="70646"/>
                  <a:pt x="6129725" y="70646"/>
                </a:cubicBezTo>
                <a:cubicBezTo>
                  <a:pt x="6116934" y="70531"/>
                  <a:pt x="6123388" y="55549"/>
                  <a:pt x="6121889" y="46904"/>
                </a:cubicBezTo>
                <a:cubicBezTo>
                  <a:pt x="6121773" y="45982"/>
                  <a:pt x="6121889" y="45175"/>
                  <a:pt x="6121889" y="44253"/>
                </a:cubicBezTo>
                <a:cubicBezTo>
                  <a:pt x="6121774" y="33324"/>
                  <a:pt x="6120307" y="23765"/>
                  <a:pt x="6117487" y="15577"/>
                </a:cubicBezTo>
                <a:close/>
                <a:moveTo>
                  <a:pt x="4911141" y="0"/>
                </a:moveTo>
                <a:lnTo>
                  <a:pt x="4934481" y="0"/>
                </a:lnTo>
                <a:lnTo>
                  <a:pt x="4933636" y="3223"/>
                </a:lnTo>
                <a:cubicBezTo>
                  <a:pt x="4934441" y="23047"/>
                  <a:pt x="4933979" y="43101"/>
                  <a:pt x="4933752" y="63040"/>
                </a:cubicBezTo>
                <a:cubicBezTo>
                  <a:pt x="4933752" y="69725"/>
                  <a:pt x="4930064" y="75257"/>
                  <a:pt x="4923264" y="75602"/>
                </a:cubicBezTo>
                <a:cubicBezTo>
                  <a:pt x="4915196" y="76063"/>
                  <a:pt x="4913811" y="69033"/>
                  <a:pt x="4913697" y="62925"/>
                </a:cubicBezTo>
                <a:cubicBezTo>
                  <a:pt x="4913235" y="45636"/>
                  <a:pt x="4911851" y="28118"/>
                  <a:pt x="4913697" y="10946"/>
                </a:cubicBezTo>
                <a:close/>
                <a:moveTo>
                  <a:pt x="3904323" y="0"/>
                </a:moveTo>
                <a:lnTo>
                  <a:pt x="3927943" y="0"/>
                </a:lnTo>
                <a:lnTo>
                  <a:pt x="3927482" y="7489"/>
                </a:lnTo>
                <a:cubicBezTo>
                  <a:pt x="3928058" y="20166"/>
                  <a:pt x="3921718" y="35725"/>
                  <a:pt x="3945806" y="35494"/>
                </a:cubicBezTo>
                <a:cubicBezTo>
                  <a:pt x="4036856" y="34572"/>
                  <a:pt x="4128020" y="34457"/>
                  <a:pt x="4219184" y="35725"/>
                </a:cubicBezTo>
                <a:cubicBezTo>
                  <a:pt x="4243157" y="36071"/>
                  <a:pt x="4240161" y="22586"/>
                  <a:pt x="4240620" y="7604"/>
                </a:cubicBezTo>
                <a:lnTo>
                  <a:pt x="4239577" y="0"/>
                </a:lnTo>
                <a:lnTo>
                  <a:pt x="4261906" y="0"/>
                </a:lnTo>
                <a:lnTo>
                  <a:pt x="4260791" y="15095"/>
                </a:lnTo>
                <a:cubicBezTo>
                  <a:pt x="4260678" y="31576"/>
                  <a:pt x="4266669" y="36647"/>
                  <a:pt x="4282114" y="35379"/>
                </a:cubicBezTo>
                <a:cubicBezTo>
                  <a:pt x="4293294" y="34457"/>
                  <a:pt x="4304702" y="35379"/>
                  <a:pt x="4315998" y="35379"/>
                </a:cubicBezTo>
                <a:cubicBezTo>
                  <a:pt x="4336013" y="35418"/>
                  <a:pt x="4351024" y="30500"/>
                  <a:pt x="4361032" y="20627"/>
                </a:cubicBezTo>
                <a:lnTo>
                  <a:pt x="4367992" y="0"/>
                </a:lnTo>
                <a:lnTo>
                  <a:pt x="4402757" y="0"/>
                </a:lnTo>
                <a:lnTo>
                  <a:pt x="4410043" y="21952"/>
                </a:lnTo>
                <a:cubicBezTo>
                  <a:pt x="4418879" y="30827"/>
                  <a:pt x="4432133" y="35264"/>
                  <a:pt x="4449805" y="35264"/>
                </a:cubicBezTo>
                <a:cubicBezTo>
                  <a:pt x="4470397" y="35264"/>
                  <a:pt x="4485841" y="30039"/>
                  <a:pt x="4496137" y="19590"/>
                </a:cubicBezTo>
                <a:lnTo>
                  <a:pt x="4507717" y="0"/>
                </a:lnTo>
                <a:lnTo>
                  <a:pt x="4526679" y="0"/>
                </a:lnTo>
                <a:lnTo>
                  <a:pt x="4526679" y="15441"/>
                </a:lnTo>
                <a:cubicBezTo>
                  <a:pt x="4526219" y="30423"/>
                  <a:pt x="4532328" y="35494"/>
                  <a:pt x="4546617" y="35033"/>
                </a:cubicBezTo>
                <a:cubicBezTo>
                  <a:pt x="4565634" y="34342"/>
                  <a:pt x="4584766" y="34918"/>
                  <a:pt x="4603897" y="35149"/>
                </a:cubicBezTo>
                <a:cubicBezTo>
                  <a:pt x="4610583" y="35264"/>
                  <a:pt x="4619689" y="34111"/>
                  <a:pt x="4619111" y="44253"/>
                </a:cubicBezTo>
                <a:cubicBezTo>
                  <a:pt x="4618535" y="53012"/>
                  <a:pt x="4609893" y="50477"/>
                  <a:pt x="4604475" y="50477"/>
                </a:cubicBezTo>
                <a:cubicBezTo>
                  <a:pt x="4585456" y="50824"/>
                  <a:pt x="4566326" y="50707"/>
                  <a:pt x="4547193" y="50477"/>
                </a:cubicBezTo>
                <a:cubicBezTo>
                  <a:pt x="4536359" y="50363"/>
                  <a:pt x="4525643" y="49555"/>
                  <a:pt x="4526795" y="65691"/>
                </a:cubicBezTo>
                <a:cubicBezTo>
                  <a:pt x="4527139" y="70186"/>
                  <a:pt x="4524602" y="74104"/>
                  <a:pt x="4519649" y="75257"/>
                </a:cubicBezTo>
                <a:cubicBezTo>
                  <a:pt x="4515614" y="76179"/>
                  <a:pt x="4511926" y="73989"/>
                  <a:pt x="4512272" y="70301"/>
                </a:cubicBezTo>
                <a:cubicBezTo>
                  <a:pt x="4514579" y="43216"/>
                  <a:pt x="4494754" y="51053"/>
                  <a:pt x="4481037" y="50707"/>
                </a:cubicBezTo>
                <a:cubicBezTo>
                  <a:pt x="4459371" y="50017"/>
                  <a:pt x="4437589" y="50592"/>
                  <a:pt x="4415921" y="50477"/>
                </a:cubicBezTo>
                <a:cubicBezTo>
                  <a:pt x="4405432" y="50477"/>
                  <a:pt x="4394484" y="48633"/>
                  <a:pt x="4395982" y="65460"/>
                </a:cubicBezTo>
                <a:cubicBezTo>
                  <a:pt x="4396674" y="72952"/>
                  <a:pt x="4388952" y="75141"/>
                  <a:pt x="4383073" y="75372"/>
                </a:cubicBezTo>
                <a:cubicBezTo>
                  <a:pt x="4375927" y="75602"/>
                  <a:pt x="4375698" y="69148"/>
                  <a:pt x="4375927" y="64077"/>
                </a:cubicBezTo>
                <a:cubicBezTo>
                  <a:pt x="4376503" y="54512"/>
                  <a:pt x="4373391" y="50131"/>
                  <a:pt x="4362789" y="50363"/>
                </a:cubicBezTo>
                <a:cubicBezTo>
                  <a:pt x="4333285" y="50938"/>
                  <a:pt x="4303667" y="50592"/>
                  <a:pt x="4274161" y="50592"/>
                </a:cubicBezTo>
                <a:cubicBezTo>
                  <a:pt x="4266553" y="50592"/>
                  <a:pt x="4260445" y="50938"/>
                  <a:pt x="4260905" y="61311"/>
                </a:cubicBezTo>
                <a:cubicBezTo>
                  <a:pt x="4261137" y="66728"/>
                  <a:pt x="4262865" y="75257"/>
                  <a:pt x="4253991" y="75141"/>
                </a:cubicBezTo>
                <a:cubicBezTo>
                  <a:pt x="4247420" y="75026"/>
                  <a:pt x="4239469" y="72491"/>
                  <a:pt x="4240277" y="62925"/>
                </a:cubicBezTo>
                <a:cubicBezTo>
                  <a:pt x="4241199" y="51861"/>
                  <a:pt x="4235204" y="50363"/>
                  <a:pt x="4225985" y="50363"/>
                </a:cubicBezTo>
                <a:cubicBezTo>
                  <a:pt x="4131362" y="50592"/>
                  <a:pt x="4036624" y="50707"/>
                  <a:pt x="3942002" y="50363"/>
                </a:cubicBezTo>
                <a:cubicBezTo>
                  <a:pt x="3917800" y="50246"/>
                  <a:pt x="3928402" y="67881"/>
                  <a:pt x="3927596" y="78253"/>
                </a:cubicBezTo>
                <a:cubicBezTo>
                  <a:pt x="3926790" y="88510"/>
                  <a:pt x="3920798" y="103840"/>
                  <a:pt x="3942578" y="102918"/>
                </a:cubicBezTo>
                <a:cubicBezTo>
                  <a:pt x="3970239" y="101765"/>
                  <a:pt x="3998131" y="102457"/>
                  <a:pt x="4025908" y="102801"/>
                </a:cubicBezTo>
                <a:cubicBezTo>
                  <a:pt x="4035588" y="102918"/>
                  <a:pt x="4043194" y="102226"/>
                  <a:pt x="4042042" y="89317"/>
                </a:cubicBezTo>
                <a:cubicBezTo>
                  <a:pt x="4041580" y="84592"/>
                  <a:pt x="4041236" y="77792"/>
                  <a:pt x="4048840" y="78023"/>
                </a:cubicBezTo>
                <a:cubicBezTo>
                  <a:pt x="4053569" y="78138"/>
                  <a:pt x="4056679" y="82633"/>
                  <a:pt x="4056565" y="87127"/>
                </a:cubicBezTo>
                <a:cubicBezTo>
                  <a:pt x="4055989" y="102457"/>
                  <a:pt x="4065669" y="102918"/>
                  <a:pt x="4077079" y="102801"/>
                </a:cubicBezTo>
                <a:cubicBezTo>
                  <a:pt x="4104853" y="102341"/>
                  <a:pt x="4132630" y="102341"/>
                  <a:pt x="4160407" y="102801"/>
                </a:cubicBezTo>
                <a:cubicBezTo>
                  <a:pt x="4171471" y="102918"/>
                  <a:pt x="4179191" y="101418"/>
                  <a:pt x="4177695" y="87704"/>
                </a:cubicBezTo>
                <a:cubicBezTo>
                  <a:pt x="4177347" y="83670"/>
                  <a:pt x="4177809" y="78484"/>
                  <a:pt x="4183571" y="77792"/>
                </a:cubicBezTo>
                <a:cubicBezTo>
                  <a:pt x="4188644" y="77101"/>
                  <a:pt x="4192675" y="80443"/>
                  <a:pt x="4192448" y="84938"/>
                </a:cubicBezTo>
                <a:cubicBezTo>
                  <a:pt x="4191180" y="106260"/>
                  <a:pt x="4206046" y="102457"/>
                  <a:pt x="4218608" y="102457"/>
                </a:cubicBezTo>
                <a:cubicBezTo>
                  <a:pt x="4242927" y="102457"/>
                  <a:pt x="4267246" y="102572"/>
                  <a:pt x="4291564" y="102457"/>
                </a:cubicBezTo>
                <a:cubicBezTo>
                  <a:pt x="4298248" y="102457"/>
                  <a:pt x="4306316" y="104185"/>
                  <a:pt x="4307584" y="93927"/>
                </a:cubicBezTo>
                <a:cubicBezTo>
                  <a:pt x="4308506" y="86090"/>
                  <a:pt x="4308736" y="76409"/>
                  <a:pt x="4319687" y="77792"/>
                </a:cubicBezTo>
                <a:cubicBezTo>
                  <a:pt x="4332595" y="79406"/>
                  <a:pt x="4328558" y="90931"/>
                  <a:pt x="4328558" y="98769"/>
                </a:cubicBezTo>
                <a:cubicBezTo>
                  <a:pt x="4328790" y="156971"/>
                  <a:pt x="4329483" y="215059"/>
                  <a:pt x="4328214" y="273260"/>
                </a:cubicBezTo>
                <a:cubicBezTo>
                  <a:pt x="4327752" y="293892"/>
                  <a:pt x="4332362" y="303458"/>
                  <a:pt x="4355183" y="301153"/>
                </a:cubicBezTo>
                <a:cubicBezTo>
                  <a:pt x="4375814" y="299078"/>
                  <a:pt x="4396904" y="301383"/>
                  <a:pt x="4417648" y="300346"/>
                </a:cubicBezTo>
                <a:cubicBezTo>
                  <a:pt x="4427101" y="299769"/>
                  <a:pt x="4443465" y="307722"/>
                  <a:pt x="4442889" y="288360"/>
                </a:cubicBezTo>
                <a:cubicBezTo>
                  <a:pt x="4442545" y="275337"/>
                  <a:pt x="4453493" y="254475"/>
                  <a:pt x="4426065" y="253553"/>
                </a:cubicBezTo>
                <a:cubicBezTo>
                  <a:pt x="4421109" y="253438"/>
                  <a:pt x="4418110" y="250326"/>
                  <a:pt x="4417880" y="245371"/>
                </a:cubicBezTo>
                <a:cubicBezTo>
                  <a:pt x="4417648" y="239608"/>
                  <a:pt x="4421685" y="237877"/>
                  <a:pt x="4426293" y="238340"/>
                </a:cubicBezTo>
                <a:cubicBezTo>
                  <a:pt x="4445887" y="240530"/>
                  <a:pt x="4443813" y="227160"/>
                  <a:pt x="4443813" y="214828"/>
                </a:cubicBezTo>
                <a:cubicBezTo>
                  <a:pt x="4443813" y="174029"/>
                  <a:pt x="4443927" y="133228"/>
                  <a:pt x="4444043" y="92429"/>
                </a:cubicBezTo>
                <a:cubicBezTo>
                  <a:pt x="4444157" y="86205"/>
                  <a:pt x="4444733" y="79060"/>
                  <a:pt x="4452225" y="78138"/>
                </a:cubicBezTo>
                <a:cubicBezTo>
                  <a:pt x="4459717" y="77216"/>
                  <a:pt x="4459601" y="84477"/>
                  <a:pt x="4459142" y="89202"/>
                </a:cubicBezTo>
                <a:cubicBezTo>
                  <a:pt x="4457990" y="101996"/>
                  <a:pt x="4465593" y="102687"/>
                  <a:pt x="4475276" y="102687"/>
                </a:cubicBezTo>
                <a:cubicBezTo>
                  <a:pt x="4503053" y="102457"/>
                  <a:pt x="4530827" y="102572"/>
                  <a:pt x="4558604" y="102687"/>
                </a:cubicBezTo>
                <a:cubicBezTo>
                  <a:pt x="4567594" y="102801"/>
                  <a:pt x="4576468" y="103609"/>
                  <a:pt x="4575892" y="90239"/>
                </a:cubicBezTo>
                <a:cubicBezTo>
                  <a:pt x="4575546" y="83324"/>
                  <a:pt x="4579004" y="78368"/>
                  <a:pt x="4586381" y="77907"/>
                </a:cubicBezTo>
                <a:cubicBezTo>
                  <a:pt x="4595944" y="77331"/>
                  <a:pt x="4593757" y="85053"/>
                  <a:pt x="4595024" y="90585"/>
                </a:cubicBezTo>
                <a:cubicBezTo>
                  <a:pt x="4600671" y="116171"/>
                  <a:pt x="4620493" y="97847"/>
                  <a:pt x="4633057" y="102226"/>
                </a:cubicBezTo>
                <a:cubicBezTo>
                  <a:pt x="4644351" y="106143"/>
                  <a:pt x="4647350" y="97847"/>
                  <a:pt x="4647233" y="87358"/>
                </a:cubicBezTo>
                <a:lnTo>
                  <a:pt x="4647233" y="0"/>
                </a:lnTo>
                <a:lnTo>
                  <a:pt x="4663671" y="0"/>
                </a:lnTo>
                <a:lnTo>
                  <a:pt x="4662562" y="4030"/>
                </a:lnTo>
                <a:lnTo>
                  <a:pt x="4662792" y="4030"/>
                </a:lnTo>
                <a:cubicBezTo>
                  <a:pt x="4663830" y="30884"/>
                  <a:pt x="4663946" y="57854"/>
                  <a:pt x="4662792" y="84707"/>
                </a:cubicBezTo>
                <a:cubicBezTo>
                  <a:pt x="4662102" y="100035"/>
                  <a:pt x="4668094" y="104070"/>
                  <a:pt x="4682386" y="103609"/>
                </a:cubicBezTo>
                <a:cubicBezTo>
                  <a:pt x="4707511" y="102687"/>
                  <a:pt x="4732752" y="103379"/>
                  <a:pt x="4757876" y="103379"/>
                </a:cubicBezTo>
                <a:cubicBezTo>
                  <a:pt x="4768480" y="103379"/>
                  <a:pt x="4779428" y="104762"/>
                  <a:pt x="4779196" y="88626"/>
                </a:cubicBezTo>
                <a:cubicBezTo>
                  <a:pt x="4779082" y="83209"/>
                  <a:pt x="4782192" y="78484"/>
                  <a:pt x="4788532" y="78253"/>
                </a:cubicBezTo>
                <a:cubicBezTo>
                  <a:pt x="4796831" y="78023"/>
                  <a:pt x="4798445" y="84246"/>
                  <a:pt x="4798445" y="90585"/>
                </a:cubicBezTo>
                <a:cubicBezTo>
                  <a:pt x="4798212" y="103494"/>
                  <a:pt x="4806743" y="103379"/>
                  <a:pt x="4815961" y="103379"/>
                </a:cubicBezTo>
                <a:cubicBezTo>
                  <a:pt x="4887995" y="103379"/>
                  <a:pt x="4960145" y="103379"/>
                  <a:pt x="5032176" y="103379"/>
                </a:cubicBezTo>
                <a:cubicBezTo>
                  <a:pt x="5041396" y="103379"/>
                  <a:pt x="5050041" y="103379"/>
                  <a:pt x="5049118" y="90239"/>
                </a:cubicBezTo>
                <a:cubicBezTo>
                  <a:pt x="5048774" y="84822"/>
                  <a:pt x="5050503" y="78945"/>
                  <a:pt x="5056726" y="78484"/>
                </a:cubicBezTo>
                <a:cubicBezTo>
                  <a:pt x="5066174" y="77792"/>
                  <a:pt x="5063410" y="86090"/>
                  <a:pt x="5064679" y="91507"/>
                </a:cubicBezTo>
                <a:cubicBezTo>
                  <a:pt x="5070671" y="116517"/>
                  <a:pt x="5090263" y="98769"/>
                  <a:pt x="5102942" y="102918"/>
                </a:cubicBezTo>
                <a:cubicBezTo>
                  <a:pt x="5114468" y="106721"/>
                  <a:pt x="5116888" y="97847"/>
                  <a:pt x="5116772" y="87704"/>
                </a:cubicBezTo>
                <a:cubicBezTo>
                  <a:pt x="5116426" y="59006"/>
                  <a:pt x="5116080" y="30308"/>
                  <a:pt x="5116888" y="1725"/>
                </a:cubicBezTo>
                <a:lnTo>
                  <a:pt x="5116462" y="0"/>
                </a:lnTo>
                <a:lnTo>
                  <a:pt x="5133718" y="0"/>
                </a:lnTo>
                <a:lnTo>
                  <a:pt x="5131640" y="9677"/>
                </a:lnTo>
                <a:cubicBezTo>
                  <a:pt x="5131408" y="28003"/>
                  <a:pt x="5135904" y="36532"/>
                  <a:pt x="5156188" y="36301"/>
                </a:cubicBezTo>
                <a:cubicBezTo>
                  <a:pt x="5247238" y="35379"/>
                  <a:pt x="5338403" y="35033"/>
                  <a:pt x="5429450" y="36071"/>
                </a:cubicBezTo>
                <a:cubicBezTo>
                  <a:pt x="5450659" y="36301"/>
                  <a:pt x="5451003" y="26274"/>
                  <a:pt x="5450659" y="10831"/>
                </a:cubicBezTo>
                <a:lnTo>
                  <a:pt x="5449545" y="0"/>
                </a:lnTo>
                <a:lnTo>
                  <a:pt x="5469318" y="0"/>
                </a:lnTo>
                <a:lnTo>
                  <a:pt x="5465527" y="9102"/>
                </a:lnTo>
                <a:cubicBezTo>
                  <a:pt x="5464027" y="29847"/>
                  <a:pt x="5471519" y="37799"/>
                  <a:pt x="5492034" y="35494"/>
                </a:cubicBezTo>
                <a:cubicBezTo>
                  <a:pt x="5502406" y="34342"/>
                  <a:pt x="5512894" y="35264"/>
                  <a:pt x="5523269" y="35264"/>
                </a:cubicBezTo>
                <a:cubicBezTo>
                  <a:pt x="5544129" y="35149"/>
                  <a:pt x="5559745" y="29885"/>
                  <a:pt x="5570118" y="19474"/>
                </a:cubicBezTo>
                <a:lnTo>
                  <a:pt x="5581741" y="0"/>
                </a:lnTo>
                <a:lnTo>
                  <a:pt x="5607985" y="0"/>
                </a:lnTo>
                <a:lnTo>
                  <a:pt x="5615324" y="21722"/>
                </a:lnTo>
                <a:cubicBezTo>
                  <a:pt x="5624448" y="30750"/>
                  <a:pt x="5638134" y="35302"/>
                  <a:pt x="5656384" y="35379"/>
                </a:cubicBezTo>
                <a:cubicBezTo>
                  <a:pt x="5676478" y="35456"/>
                  <a:pt x="5691547" y="30567"/>
                  <a:pt x="5701593" y="20713"/>
                </a:cubicBezTo>
                <a:lnTo>
                  <a:pt x="5708613" y="0"/>
                </a:lnTo>
                <a:lnTo>
                  <a:pt x="5737405" y="0"/>
                </a:lnTo>
                <a:lnTo>
                  <a:pt x="5737405" y="12675"/>
                </a:lnTo>
                <a:cubicBezTo>
                  <a:pt x="5736716" y="29847"/>
                  <a:pt x="5743746" y="36186"/>
                  <a:pt x="5760226" y="35494"/>
                </a:cubicBezTo>
                <a:cubicBezTo>
                  <a:pt x="5779242" y="34688"/>
                  <a:pt x="5798375" y="35033"/>
                  <a:pt x="5817507" y="35033"/>
                </a:cubicBezTo>
                <a:cubicBezTo>
                  <a:pt x="5823615" y="35033"/>
                  <a:pt x="5830648" y="35725"/>
                  <a:pt x="5829956" y="44253"/>
                </a:cubicBezTo>
                <a:cubicBezTo>
                  <a:pt x="5829379" y="51399"/>
                  <a:pt x="5822809" y="50477"/>
                  <a:pt x="5817853" y="50477"/>
                </a:cubicBezTo>
                <a:cubicBezTo>
                  <a:pt x="5800450" y="50592"/>
                  <a:pt x="5783162" y="50477"/>
                  <a:pt x="5765757" y="50592"/>
                </a:cubicBezTo>
                <a:cubicBezTo>
                  <a:pt x="5752620" y="50707"/>
                  <a:pt x="5737867" y="45867"/>
                  <a:pt x="5735333" y="67650"/>
                </a:cubicBezTo>
                <a:cubicBezTo>
                  <a:pt x="5734409" y="75948"/>
                  <a:pt x="5720695" y="80097"/>
                  <a:pt x="5719427" y="69148"/>
                </a:cubicBezTo>
                <a:cubicBezTo>
                  <a:pt x="5716660" y="45752"/>
                  <a:pt x="5701333" y="50592"/>
                  <a:pt x="5687502" y="50477"/>
                </a:cubicBezTo>
                <a:cubicBezTo>
                  <a:pt x="5665836" y="50363"/>
                  <a:pt x="5644051" y="50707"/>
                  <a:pt x="5622385" y="50477"/>
                </a:cubicBezTo>
                <a:cubicBezTo>
                  <a:pt x="5611551" y="50363"/>
                  <a:pt x="5601638" y="49324"/>
                  <a:pt x="5601179" y="65345"/>
                </a:cubicBezTo>
                <a:cubicBezTo>
                  <a:pt x="5600833" y="73874"/>
                  <a:pt x="5595530" y="81019"/>
                  <a:pt x="5585734" y="71568"/>
                </a:cubicBezTo>
                <a:cubicBezTo>
                  <a:pt x="5584006" y="63962"/>
                  <a:pt x="5592534" y="51284"/>
                  <a:pt x="5575706" y="51168"/>
                </a:cubicBezTo>
                <a:cubicBezTo>
                  <a:pt x="5545281" y="50938"/>
                  <a:pt x="5514969" y="50824"/>
                  <a:pt x="5484544" y="50363"/>
                </a:cubicBezTo>
                <a:cubicBezTo>
                  <a:pt x="5474056" y="50246"/>
                  <a:pt x="5465295" y="50938"/>
                  <a:pt x="5465988" y="64999"/>
                </a:cubicBezTo>
                <a:cubicBezTo>
                  <a:pt x="5466331" y="70416"/>
                  <a:pt x="5464027" y="76063"/>
                  <a:pt x="5457343" y="75487"/>
                </a:cubicBezTo>
                <a:cubicBezTo>
                  <a:pt x="5450197" y="74796"/>
                  <a:pt x="5450543" y="68226"/>
                  <a:pt x="5451003" y="63386"/>
                </a:cubicBezTo>
                <a:cubicBezTo>
                  <a:pt x="5452271" y="49902"/>
                  <a:pt x="5443513" y="50477"/>
                  <a:pt x="5434407" y="50477"/>
                </a:cubicBezTo>
                <a:cubicBezTo>
                  <a:pt x="5339670" y="50592"/>
                  <a:pt x="5245046" y="51053"/>
                  <a:pt x="5150311" y="50246"/>
                </a:cubicBezTo>
                <a:cubicBezTo>
                  <a:pt x="5128412" y="50131"/>
                  <a:pt x="5132446" y="64077"/>
                  <a:pt x="5132676" y="76409"/>
                </a:cubicBezTo>
                <a:cubicBezTo>
                  <a:pt x="5132908" y="88280"/>
                  <a:pt x="5127144" y="103955"/>
                  <a:pt x="5149618" y="103033"/>
                </a:cubicBezTo>
                <a:cubicBezTo>
                  <a:pt x="5174859" y="101996"/>
                  <a:pt x="5199986" y="102687"/>
                  <a:pt x="5225224" y="102918"/>
                </a:cubicBezTo>
                <a:cubicBezTo>
                  <a:pt x="5236981" y="103033"/>
                  <a:pt x="5248621" y="104185"/>
                  <a:pt x="5248045" y="86897"/>
                </a:cubicBezTo>
                <a:cubicBezTo>
                  <a:pt x="5247931" y="82402"/>
                  <a:pt x="5250695" y="78484"/>
                  <a:pt x="5255534" y="77677"/>
                </a:cubicBezTo>
                <a:cubicBezTo>
                  <a:pt x="5260260" y="76985"/>
                  <a:pt x="5265909" y="79175"/>
                  <a:pt x="5266023" y="83324"/>
                </a:cubicBezTo>
                <a:cubicBezTo>
                  <a:pt x="5267061" y="110409"/>
                  <a:pt x="5287115" y="102341"/>
                  <a:pt x="5301868" y="102801"/>
                </a:cubicBezTo>
                <a:cubicBezTo>
                  <a:pt x="5322728" y="103379"/>
                  <a:pt x="5343588" y="102687"/>
                  <a:pt x="5364449" y="103033"/>
                </a:cubicBezTo>
                <a:cubicBezTo>
                  <a:pt x="5374821" y="103262"/>
                  <a:pt x="5383811" y="102801"/>
                  <a:pt x="5383122" y="88626"/>
                </a:cubicBezTo>
                <a:cubicBezTo>
                  <a:pt x="5382890" y="83093"/>
                  <a:pt x="5385425" y="78368"/>
                  <a:pt x="5391879" y="77792"/>
                </a:cubicBezTo>
                <a:cubicBezTo>
                  <a:pt x="5396720" y="77331"/>
                  <a:pt x="5401789" y="79867"/>
                  <a:pt x="5401789" y="84131"/>
                </a:cubicBezTo>
                <a:cubicBezTo>
                  <a:pt x="5401676" y="108565"/>
                  <a:pt x="5419310" y="102687"/>
                  <a:pt x="5432911" y="102918"/>
                </a:cubicBezTo>
                <a:cubicBezTo>
                  <a:pt x="5455499" y="103262"/>
                  <a:pt x="5478087" y="103148"/>
                  <a:pt x="5500678" y="102918"/>
                </a:cubicBezTo>
                <a:cubicBezTo>
                  <a:pt x="5507941" y="102801"/>
                  <a:pt x="5517274" y="105453"/>
                  <a:pt x="5518427" y="93351"/>
                </a:cubicBezTo>
                <a:cubicBezTo>
                  <a:pt x="5519118" y="86666"/>
                  <a:pt x="5518197" y="77216"/>
                  <a:pt x="5528225" y="78714"/>
                </a:cubicBezTo>
                <a:cubicBezTo>
                  <a:pt x="5537789" y="80212"/>
                  <a:pt x="5534100" y="89893"/>
                  <a:pt x="5534100" y="96117"/>
                </a:cubicBezTo>
                <a:cubicBezTo>
                  <a:pt x="5534447" y="157779"/>
                  <a:pt x="5534909" y="219438"/>
                  <a:pt x="5533984" y="281097"/>
                </a:cubicBezTo>
                <a:cubicBezTo>
                  <a:pt x="5533754" y="297004"/>
                  <a:pt x="5537905" y="302536"/>
                  <a:pt x="5554269" y="301498"/>
                </a:cubicBezTo>
                <a:cubicBezTo>
                  <a:pt x="5575937" y="300115"/>
                  <a:pt x="5597720" y="301153"/>
                  <a:pt x="5619386" y="301153"/>
                </a:cubicBezTo>
                <a:cubicBezTo>
                  <a:pt x="5649470" y="301153"/>
                  <a:pt x="5653620" y="294353"/>
                  <a:pt x="5649700" y="264847"/>
                </a:cubicBezTo>
                <a:cubicBezTo>
                  <a:pt x="5647739" y="249635"/>
                  <a:pt x="5629647" y="258855"/>
                  <a:pt x="5628839" y="246293"/>
                </a:cubicBezTo>
                <a:cubicBezTo>
                  <a:pt x="5627917" y="231656"/>
                  <a:pt x="5650508" y="245486"/>
                  <a:pt x="5649124" y="229580"/>
                </a:cubicBezTo>
                <a:cubicBezTo>
                  <a:pt x="5648431" y="221859"/>
                  <a:pt x="5649124" y="214022"/>
                  <a:pt x="5649124" y="206185"/>
                </a:cubicBezTo>
                <a:cubicBezTo>
                  <a:pt x="5649124" y="167920"/>
                  <a:pt x="5649124" y="129771"/>
                  <a:pt x="5649124" y="91507"/>
                </a:cubicBezTo>
                <a:cubicBezTo>
                  <a:pt x="5649124" y="85514"/>
                  <a:pt x="5648431" y="78599"/>
                  <a:pt x="5656846" y="77446"/>
                </a:cubicBezTo>
                <a:cubicBezTo>
                  <a:pt x="5662031" y="76640"/>
                  <a:pt x="5669291" y="76985"/>
                  <a:pt x="5668832" y="83555"/>
                </a:cubicBezTo>
                <a:cubicBezTo>
                  <a:pt x="5667104" y="108334"/>
                  <a:pt x="5684277" y="102801"/>
                  <a:pt x="5697991" y="102801"/>
                </a:cubicBezTo>
                <a:cubicBezTo>
                  <a:pt x="5720581" y="102918"/>
                  <a:pt x="5743170" y="102572"/>
                  <a:pt x="5765757" y="102918"/>
                </a:cubicBezTo>
                <a:cubicBezTo>
                  <a:pt x="5776938" y="103148"/>
                  <a:pt x="5786966" y="103379"/>
                  <a:pt x="5784774" y="87243"/>
                </a:cubicBezTo>
                <a:cubicBezTo>
                  <a:pt x="5784431" y="84822"/>
                  <a:pt x="5784890" y="82748"/>
                  <a:pt x="5785812" y="81019"/>
                </a:cubicBezTo>
                <a:cubicBezTo>
                  <a:pt x="5787080" y="78714"/>
                  <a:pt x="5789500" y="77216"/>
                  <a:pt x="5793650" y="77562"/>
                </a:cubicBezTo>
                <a:cubicBezTo>
                  <a:pt x="5795954" y="77792"/>
                  <a:pt x="5797683" y="78484"/>
                  <a:pt x="5799299" y="79290"/>
                </a:cubicBezTo>
                <a:cubicBezTo>
                  <a:pt x="5802755" y="81019"/>
                  <a:pt x="5804367" y="84246"/>
                  <a:pt x="5803563" y="89548"/>
                </a:cubicBezTo>
                <a:cubicBezTo>
                  <a:pt x="5802638" y="95656"/>
                  <a:pt x="5801371" y="100496"/>
                  <a:pt x="5810477" y="102918"/>
                </a:cubicBezTo>
                <a:cubicBezTo>
                  <a:pt x="5842516" y="111331"/>
                  <a:pt x="5856578" y="99459"/>
                  <a:pt x="5853236" y="66037"/>
                </a:cubicBezTo>
                <a:cubicBezTo>
                  <a:pt x="5852084" y="53934"/>
                  <a:pt x="5852889" y="41718"/>
                  <a:pt x="5852660" y="29617"/>
                </a:cubicBezTo>
                <a:cubicBezTo>
                  <a:pt x="5852544" y="23566"/>
                  <a:pt x="5853552" y="16708"/>
                  <a:pt x="5853869" y="10326"/>
                </a:cubicBezTo>
                <a:lnTo>
                  <a:pt x="5852024" y="0"/>
                </a:lnTo>
                <a:lnTo>
                  <a:pt x="5871094" y="0"/>
                </a:lnTo>
                <a:lnTo>
                  <a:pt x="5870868" y="78484"/>
                </a:lnTo>
                <a:cubicBezTo>
                  <a:pt x="5870408" y="93581"/>
                  <a:pt x="5874789" y="100382"/>
                  <a:pt x="5891501" y="99459"/>
                </a:cubicBezTo>
                <a:cubicBezTo>
                  <a:pt x="5915701" y="98191"/>
                  <a:pt x="5940136" y="98884"/>
                  <a:pt x="5964455" y="99230"/>
                </a:cubicBezTo>
                <a:cubicBezTo>
                  <a:pt x="5976440" y="99345"/>
                  <a:pt x="5987504" y="99920"/>
                  <a:pt x="5987042" y="82863"/>
                </a:cubicBezTo>
                <a:cubicBezTo>
                  <a:pt x="5986928" y="78484"/>
                  <a:pt x="5990387" y="74450"/>
                  <a:pt x="5995343" y="74450"/>
                </a:cubicBezTo>
                <a:cubicBezTo>
                  <a:pt x="6001335" y="74335"/>
                  <a:pt x="6002027" y="79636"/>
                  <a:pt x="6001451" y="83670"/>
                </a:cubicBezTo>
                <a:cubicBezTo>
                  <a:pt x="5999145" y="100035"/>
                  <a:pt x="6009747" y="99113"/>
                  <a:pt x="6020698" y="99113"/>
                </a:cubicBezTo>
                <a:cubicBezTo>
                  <a:pt x="6091923" y="98884"/>
                  <a:pt x="6163264" y="98884"/>
                  <a:pt x="6234492" y="99113"/>
                </a:cubicBezTo>
                <a:cubicBezTo>
                  <a:pt x="6244632" y="99113"/>
                  <a:pt x="6253968" y="99574"/>
                  <a:pt x="6252355" y="84822"/>
                </a:cubicBezTo>
                <a:cubicBezTo>
                  <a:pt x="6251548" y="77792"/>
                  <a:pt x="6255005" y="73413"/>
                  <a:pt x="6262843" y="73297"/>
                </a:cubicBezTo>
                <a:cubicBezTo>
                  <a:pt x="6271257" y="73182"/>
                  <a:pt x="6272409" y="78484"/>
                  <a:pt x="6272869" y="85168"/>
                </a:cubicBezTo>
                <a:cubicBezTo>
                  <a:pt x="6274712" y="112483"/>
                  <a:pt x="6295229" y="96003"/>
                  <a:pt x="6306754" y="98422"/>
                </a:cubicBezTo>
                <a:cubicBezTo>
                  <a:pt x="6321390" y="101650"/>
                  <a:pt x="6319894" y="88856"/>
                  <a:pt x="6319894" y="79406"/>
                </a:cubicBezTo>
                <a:lnTo>
                  <a:pt x="6320118" y="0"/>
                </a:lnTo>
                <a:lnTo>
                  <a:pt x="6346340" y="0"/>
                </a:lnTo>
                <a:lnTo>
                  <a:pt x="6345018" y="4491"/>
                </a:lnTo>
                <a:cubicBezTo>
                  <a:pt x="6344670" y="22010"/>
                  <a:pt x="6351126" y="26851"/>
                  <a:pt x="6367723" y="26505"/>
                </a:cubicBezTo>
                <a:cubicBezTo>
                  <a:pt x="6410252" y="25698"/>
                  <a:pt x="6452893" y="26274"/>
                  <a:pt x="6495421" y="26274"/>
                </a:cubicBezTo>
                <a:cubicBezTo>
                  <a:pt x="6539679" y="26390"/>
                  <a:pt x="6584052" y="25813"/>
                  <a:pt x="6628308" y="26620"/>
                </a:cubicBezTo>
                <a:lnTo>
                  <a:pt x="6628192" y="26505"/>
                </a:lnTo>
                <a:cubicBezTo>
                  <a:pt x="6644096" y="26851"/>
                  <a:pt x="6649515" y="21434"/>
                  <a:pt x="6649169" y="5528"/>
                </a:cubicBezTo>
                <a:lnTo>
                  <a:pt x="6647988" y="0"/>
                </a:lnTo>
                <a:lnTo>
                  <a:pt x="6677064" y="0"/>
                </a:lnTo>
                <a:lnTo>
                  <a:pt x="6677075" y="25078"/>
                </a:lnTo>
                <a:cubicBezTo>
                  <a:pt x="6682131" y="31892"/>
                  <a:pt x="6692216" y="35206"/>
                  <a:pt x="6707256" y="35379"/>
                </a:cubicBezTo>
                <a:cubicBezTo>
                  <a:pt x="6715094" y="35494"/>
                  <a:pt x="6722815" y="35379"/>
                  <a:pt x="6730653" y="35379"/>
                </a:cubicBezTo>
                <a:cubicBezTo>
                  <a:pt x="6760967" y="35437"/>
                  <a:pt x="6779911" y="23890"/>
                  <a:pt x="6787488" y="738"/>
                </a:cubicBezTo>
                <a:lnTo>
                  <a:pt x="6787591" y="0"/>
                </a:lnTo>
                <a:lnTo>
                  <a:pt x="6806841" y="0"/>
                </a:lnTo>
                <a:lnTo>
                  <a:pt x="6806489" y="16709"/>
                </a:lnTo>
                <a:cubicBezTo>
                  <a:pt x="6805797" y="29732"/>
                  <a:pt x="6809717" y="35840"/>
                  <a:pt x="6823893" y="35494"/>
                </a:cubicBezTo>
                <a:cubicBezTo>
                  <a:pt x="6851668" y="34688"/>
                  <a:pt x="6879444" y="34688"/>
                  <a:pt x="6907220" y="35379"/>
                </a:cubicBezTo>
                <a:cubicBezTo>
                  <a:pt x="6921857" y="35840"/>
                  <a:pt x="6927389" y="30308"/>
                  <a:pt x="6927043" y="15671"/>
                </a:cubicBezTo>
                <a:lnTo>
                  <a:pt x="6927043" y="0"/>
                </a:lnTo>
                <a:lnTo>
                  <a:pt x="6942142" y="0"/>
                </a:lnTo>
                <a:lnTo>
                  <a:pt x="6942142" y="16709"/>
                </a:lnTo>
                <a:cubicBezTo>
                  <a:pt x="6941681" y="32037"/>
                  <a:pt x="6947558" y="36301"/>
                  <a:pt x="6961965" y="35610"/>
                </a:cubicBezTo>
                <a:cubicBezTo>
                  <a:pt x="6981903" y="34572"/>
                  <a:pt x="7001956" y="35379"/>
                  <a:pt x="7021897" y="35610"/>
                </a:cubicBezTo>
                <a:cubicBezTo>
                  <a:pt x="7027890" y="35725"/>
                  <a:pt x="7035266" y="35149"/>
                  <a:pt x="7035727" y="43562"/>
                </a:cubicBezTo>
                <a:cubicBezTo>
                  <a:pt x="7036187" y="53359"/>
                  <a:pt x="7027774" y="50938"/>
                  <a:pt x="7022472" y="50938"/>
                </a:cubicBezTo>
                <a:cubicBezTo>
                  <a:pt x="7001611" y="51284"/>
                  <a:pt x="6980750" y="51399"/>
                  <a:pt x="6959889" y="50938"/>
                </a:cubicBezTo>
                <a:cubicBezTo>
                  <a:pt x="6949401" y="50707"/>
                  <a:pt x="6940643" y="51053"/>
                  <a:pt x="6942142" y="65460"/>
                </a:cubicBezTo>
                <a:cubicBezTo>
                  <a:pt x="6942486" y="69494"/>
                  <a:pt x="6942371" y="74796"/>
                  <a:pt x="6936609" y="75602"/>
                </a:cubicBezTo>
                <a:cubicBezTo>
                  <a:pt x="6929809" y="76524"/>
                  <a:pt x="6927273" y="71799"/>
                  <a:pt x="6927043" y="66152"/>
                </a:cubicBezTo>
                <a:cubicBezTo>
                  <a:pt x="6926697" y="57508"/>
                  <a:pt x="6925314" y="51053"/>
                  <a:pt x="6914250" y="51053"/>
                </a:cubicBezTo>
                <a:cubicBezTo>
                  <a:pt x="6882094" y="51284"/>
                  <a:pt x="6849823" y="52668"/>
                  <a:pt x="6817785" y="50592"/>
                </a:cubicBezTo>
                <a:cubicBezTo>
                  <a:pt x="6799572" y="49440"/>
                  <a:pt x="6813865" y="73297"/>
                  <a:pt x="6798536" y="71338"/>
                </a:cubicBezTo>
                <a:cubicBezTo>
                  <a:pt x="6786779" y="69840"/>
                  <a:pt x="6795080" y="49324"/>
                  <a:pt x="6777216" y="50592"/>
                </a:cubicBezTo>
                <a:cubicBezTo>
                  <a:pt x="6748631" y="52668"/>
                  <a:pt x="6719703" y="53012"/>
                  <a:pt x="6691236" y="50477"/>
                </a:cubicBezTo>
                <a:cubicBezTo>
                  <a:pt x="6672681" y="48863"/>
                  <a:pt x="6680633" y="70531"/>
                  <a:pt x="6667264" y="71914"/>
                </a:cubicBezTo>
                <a:cubicBezTo>
                  <a:pt x="6651246" y="73528"/>
                  <a:pt x="6659311" y="50017"/>
                  <a:pt x="6640408" y="50363"/>
                </a:cubicBezTo>
                <a:cubicBezTo>
                  <a:pt x="6546595" y="52090"/>
                  <a:pt x="6452665" y="51399"/>
                  <a:pt x="6358847" y="50938"/>
                </a:cubicBezTo>
                <a:cubicBezTo>
                  <a:pt x="6335915" y="50824"/>
                  <a:pt x="6343291" y="66959"/>
                  <a:pt x="6342713" y="78253"/>
                </a:cubicBezTo>
                <a:cubicBezTo>
                  <a:pt x="6342023" y="89432"/>
                  <a:pt x="6337410" y="103955"/>
                  <a:pt x="6358156" y="103379"/>
                </a:cubicBezTo>
                <a:cubicBezTo>
                  <a:pt x="6385931" y="102687"/>
                  <a:pt x="6413824" y="102918"/>
                  <a:pt x="6441600" y="103379"/>
                </a:cubicBezTo>
                <a:cubicBezTo>
                  <a:pt x="6452317" y="103494"/>
                  <a:pt x="6457848" y="100152"/>
                  <a:pt x="6457388" y="88626"/>
                </a:cubicBezTo>
                <a:cubicBezTo>
                  <a:pt x="6457272" y="86436"/>
                  <a:pt x="6457734" y="84477"/>
                  <a:pt x="6458657" y="82748"/>
                </a:cubicBezTo>
                <a:cubicBezTo>
                  <a:pt x="6460042" y="80097"/>
                  <a:pt x="6462461" y="78368"/>
                  <a:pt x="6466493" y="78599"/>
                </a:cubicBezTo>
                <a:cubicBezTo>
                  <a:pt x="6469605" y="78829"/>
                  <a:pt x="6471106" y="80558"/>
                  <a:pt x="6471911" y="82633"/>
                </a:cubicBezTo>
                <a:cubicBezTo>
                  <a:pt x="6472487" y="84477"/>
                  <a:pt x="6472717" y="86551"/>
                  <a:pt x="6472487" y="88395"/>
                </a:cubicBezTo>
                <a:cubicBezTo>
                  <a:pt x="6470644" y="104877"/>
                  <a:pt x="6481594" y="103379"/>
                  <a:pt x="6492309" y="103379"/>
                </a:cubicBezTo>
                <a:cubicBezTo>
                  <a:pt x="6517550" y="103148"/>
                  <a:pt x="6542675" y="103262"/>
                  <a:pt x="6567915" y="103379"/>
                </a:cubicBezTo>
                <a:cubicBezTo>
                  <a:pt x="6578520" y="103494"/>
                  <a:pt x="6589583" y="105222"/>
                  <a:pt x="6587856" y="88510"/>
                </a:cubicBezTo>
                <a:cubicBezTo>
                  <a:pt x="6587508" y="85744"/>
                  <a:pt x="6588086" y="83555"/>
                  <a:pt x="6589124" y="81826"/>
                </a:cubicBezTo>
                <a:cubicBezTo>
                  <a:pt x="6590736" y="79060"/>
                  <a:pt x="6593847" y="77331"/>
                  <a:pt x="6598688" y="77562"/>
                </a:cubicBezTo>
                <a:cubicBezTo>
                  <a:pt x="6603527" y="77677"/>
                  <a:pt x="6606756" y="79751"/>
                  <a:pt x="6607792" y="83209"/>
                </a:cubicBezTo>
                <a:cubicBezTo>
                  <a:pt x="6608140" y="84361"/>
                  <a:pt x="6608371" y="85744"/>
                  <a:pt x="6608140" y="87243"/>
                </a:cubicBezTo>
                <a:cubicBezTo>
                  <a:pt x="6605834" y="105568"/>
                  <a:pt x="6618166" y="103262"/>
                  <a:pt x="6629461" y="103262"/>
                </a:cubicBezTo>
                <a:cubicBezTo>
                  <a:pt x="6653779" y="103033"/>
                  <a:pt x="6678098" y="102918"/>
                  <a:pt x="6702417" y="103262"/>
                </a:cubicBezTo>
                <a:cubicBezTo>
                  <a:pt x="6714286" y="103379"/>
                  <a:pt x="6725811" y="104646"/>
                  <a:pt x="6723391" y="86782"/>
                </a:cubicBezTo>
                <a:cubicBezTo>
                  <a:pt x="6722815" y="82517"/>
                  <a:pt x="6725120" y="77792"/>
                  <a:pt x="6730653" y="78253"/>
                </a:cubicBezTo>
                <a:cubicBezTo>
                  <a:pt x="6735609" y="78714"/>
                  <a:pt x="6737916" y="82748"/>
                  <a:pt x="6738258" y="87358"/>
                </a:cubicBezTo>
                <a:cubicBezTo>
                  <a:pt x="6738718" y="92544"/>
                  <a:pt x="6738951" y="97730"/>
                  <a:pt x="6738718" y="102918"/>
                </a:cubicBezTo>
                <a:cubicBezTo>
                  <a:pt x="6735955" y="162734"/>
                  <a:pt x="6743561" y="222435"/>
                  <a:pt x="6743331" y="282252"/>
                </a:cubicBezTo>
                <a:cubicBezTo>
                  <a:pt x="6743331" y="296426"/>
                  <a:pt x="6746903" y="302419"/>
                  <a:pt x="6762231" y="301613"/>
                </a:cubicBezTo>
                <a:cubicBezTo>
                  <a:pt x="6786437" y="300461"/>
                  <a:pt x="6810868" y="301959"/>
                  <a:pt x="6835187" y="300922"/>
                </a:cubicBezTo>
                <a:cubicBezTo>
                  <a:pt x="6843601" y="300575"/>
                  <a:pt x="6859849" y="308412"/>
                  <a:pt x="6858122" y="290318"/>
                </a:cubicBezTo>
                <a:cubicBezTo>
                  <a:pt x="6856969" y="277642"/>
                  <a:pt x="6871030" y="256896"/>
                  <a:pt x="6843829" y="253667"/>
                </a:cubicBezTo>
                <a:cubicBezTo>
                  <a:pt x="6838296" y="252977"/>
                  <a:pt x="6833457" y="250211"/>
                  <a:pt x="6834608" y="243642"/>
                </a:cubicBezTo>
                <a:cubicBezTo>
                  <a:pt x="6835647" y="237995"/>
                  <a:pt x="6841296" y="238571"/>
                  <a:pt x="6845097" y="238917"/>
                </a:cubicBezTo>
                <a:cubicBezTo>
                  <a:pt x="6860426" y="240530"/>
                  <a:pt x="6858930" y="230273"/>
                  <a:pt x="6858930" y="220591"/>
                </a:cubicBezTo>
                <a:cubicBezTo>
                  <a:pt x="6858814" y="178062"/>
                  <a:pt x="6858698" y="135418"/>
                  <a:pt x="6858930" y="92890"/>
                </a:cubicBezTo>
                <a:cubicBezTo>
                  <a:pt x="6858930" y="87358"/>
                  <a:pt x="6856623" y="79636"/>
                  <a:pt x="6865268" y="78253"/>
                </a:cubicBezTo>
                <a:cubicBezTo>
                  <a:pt x="6867574" y="77907"/>
                  <a:pt x="6872873" y="81595"/>
                  <a:pt x="6872873" y="83439"/>
                </a:cubicBezTo>
                <a:cubicBezTo>
                  <a:pt x="6872414" y="109372"/>
                  <a:pt x="6891314" y="102918"/>
                  <a:pt x="6905605" y="102918"/>
                </a:cubicBezTo>
                <a:cubicBezTo>
                  <a:pt x="6931654" y="103033"/>
                  <a:pt x="6957700" y="102572"/>
                  <a:pt x="6983748" y="102341"/>
                </a:cubicBezTo>
                <a:cubicBezTo>
                  <a:pt x="7002417" y="101189"/>
                  <a:pt x="6990087" y="85053"/>
                  <a:pt x="6995502" y="77562"/>
                </a:cubicBezTo>
                <a:cubicBezTo>
                  <a:pt x="7007949" y="75833"/>
                  <a:pt x="7007720" y="84361"/>
                  <a:pt x="7010716" y="93120"/>
                </a:cubicBezTo>
                <a:cubicBezTo>
                  <a:pt x="7017631" y="113290"/>
                  <a:pt x="7035610" y="99806"/>
                  <a:pt x="7048404" y="102687"/>
                </a:cubicBezTo>
                <a:cubicBezTo>
                  <a:pt x="7060160" y="105338"/>
                  <a:pt x="7062234" y="96578"/>
                  <a:pt x="7062234" y="86666"/>
                </a:cubicBezTo>
                <a:cubicBezTo>
                  <a:pt x="7062004" y="60735"/>
                  <a:pt x="7062234" y="34803"/>
                  <a:pt x="7062234" y="8872"/>
                </a:cubicBezTo>
                <a:lnTo>
                  <a:pt x="7061617" y="0"/>
                </a:lnTo>
                <a:lnTo>
                  <a:pt x="7076956" y="0"/>
                </a:lnTo>
                <a:lnTo>
                  <a:pt x="7075950" y="4952"/>
                </a:lnTo>
                <a:cubicBezTo>
                  <a:pt x="7078023" y="35149"/>
                  <a:pt x="7077562" y="65460"/>
                  <a:pt x="7078254" y="95656"/>
                </a:cubicBezTo>
                <a:cubicBezTo>
                  <a:pt x="7109833" y="102572"/>
                  <a:pt x="7141874" y="96808"/>
                  <a:pt x="7173684" y="98769"/>
                </a:cubicBezTo>
                <a:cubicBezTo>
                  <a:pt x="7184287" y="99459"/>
                  <a:pt x="7192814" y="98537"/>
                  <a:pt x="7191317" y="84246"/>
                </a:cubicBezTo>
                <a:cubicBezTo>
                  <a:pt x="7190626" y="77216"/>
                  <a:pt x="7193853" y="72606"/>
                  <a:pt x="7201920" y="72952"/>
                </a:cubicBezTo>
                <a:cubicBezTo>
                  <a:pt x="7208145" y="73182"/>
                  <a:pt x="7212294" y="76294"/>
                  <a:pt x="7211602" y="82287"/>
                </a:cubicBezTo>
                <a:cubicBezTo>
                  <a:pt x="7209411" y="100035"/>
                  <a:pt x="7220821" y="98769"/>
                  <a:pt x="7232693" y="98769"/>
                </a:cubicBezTo>
                <a:cubicBezTo>
                  <a:pt x="7267499" y="98422"/>
                  <a:pt x="7302191" y="98652"/>
                  <a:pt x="7336996" y="98652"/>
                </a:cubicBezTo>
                <a:cubicBezTo>
                  <a:pt x="7372608" y="98652"/>
                  <a:pt x="7408223" y="98769"/>
                  <a:pt x="7443836" y="98422"/>
                </a:cubicBezTo>
                <a:cubicBezTo>
                  <a:pt x="7451212" y="98308"/>
                  <a:pt x="7462390" y="102801"/>
                  <a:pt x="7462390" y="87819"/>
                </a:cubicBezTo>
                <a:cubicBezTo>
                  <a:pt x="7462390" y="82517"/>
                  <a:pt x="7459855" y="73758"/>
                  <a:pt x="7469075" y="73989"/>
                </a:cubicBezTo>
                <a:cubicBezTo>
                  <a:pt x="7476452" y="74219"/>
                  <a:pt x="7475760" y="82402"/>
                  <a:pt x="7477950" y="87934"/>
                </a:cubicBezTo>
                <a:cubicBezTo>
                  <a:pt x="7486132" y="109141"/>
                  <a:pt x="7504573" y="96347"/>
                  <a:pt x="7518057" y="97961"/>
                </a:cubicBezTo>
                <a:cubicBezTo>
                  <a:pt x="7532810" y="99691"/>
                  <a:pt x="7526702" y="86321"/>
                  <a:pt x="7526702" y="78945"/>
                </a:cubicBezTo>
                <a:lnTo>
                  <a:pt x="7526815" y="0"/>
                </a:lnTo>
                <a:lnTo>
                  <a:pt x="7548252" y="0"/>
                </a:lnTo>
                <a:lnTo>
                  <a:pt x="7546871" y="9794"/>
                </a:lnTo>
                <a:cubicBezTo>
                  <a:pt x="7545948" y="27888"/>
                  <a:pt x="7549521" y="36416"/>
                  <a:pt x="7570498" y="35725"/>
                </a:cubicBezTo>
                <a:cubicBezTo>
                  <a:pt x="7615561" y="34227"/>
                  <a:pt x="7660740" y="35264"/>
                  <a:pt x="7705919" y="35264"/>
                </a:cubicBezTo>
                <a:cubicBezTo>
                  <a:pt x="7751098" y="35264"/>
                  <a:pt x="7796277" y="34342"/>
                  <a:pt x="7841341" y="35725"/>
                </a:cubicBezTo>
                <a:lnTo>
                  <a:pt x="7841341" y="35610"/>
                </a:lnTo>
                <a:cubicBezTo>
                  <a:pt x="7861741" y="36301"/>
                  <a:pt x="7866582" y="28464"/>
                  <a:pt x="7866006" y="9794"/>
                </a:cubicBezTo>
                <a:lnTo>
                  <a:pt x="7864187" y="0"/>
                </a:lnTo>
                <a:lnTo>
                  <a:pt x="7882499" y="0"/>
                </a:lnTo>
                <a:lnTo>
                  <a:pt x="7880987" y="14980"/>
                </a:lnTo>
                <a:cubicBezTo>
                  <a:pt x="7880757" y="31000"/>
                  <a:pt x="7885829" y="36877"/>
                  <a:pt x="7901733" y="35494"/>
                </a:cubicBezTo>
                <a:cubicBezTo>
                  <a:pt x="7914642" y="34457"/>
                  <a:pt x="7927665" y="35149"/>
                  <a:pt x="7940689" y="35149"/>
                </a:cubicBezTo>
                <a:cubicBezTo>
                  <a:pt x="7960322" y="35225"/>
                  <a:pt x="7974815" y="30308"/>
                  <a:pt x="7984169" y="20396"/>
                </a:cubicBezTo>
                <a:lnTo>
                  <a:pt x="7989938" y="0"/>
                </a:lnTo>
                <a:lnTo>
                  <a:pt x="8021942" y="0"/>
                </a:lnTo>
                <a:lnTo>
                  <a:pt x="8029432" y="22471"/>
                </a:lnTo>
                <a:cubicBezTo>
                  <a:pt x="8037806" y="30884"/>
                  <a:pt x="8050369" y="35149"/>
                  <a:pt x="8067121" y="35264"/>
                </a:cubicBezTo>
                <a:cubicBezTo>
                  <a:pt x="8088598" y="35418"/>
                  <a:pt x="8104704" y="30068"/>
                  <a:pt x="8115441" y="19215"/>
                </a:cubicBezTo>
                <a:lnTo>
                  <a:pt x="8126815" y="0"/>
                </a:lnTo>
                <a:lnTo>
                  <a:pt x="8151946" y="0"/>
                </a:lnTo>
                <a:lnTo>
                  <a:pt x="8151946" y="16363"/>
                </a:lnTo>
                <a:cubicBezTo>
                  <a:pt x="8151370" y="31806"/>
                  <a:pt x="8157823" y="35955"/>
                  <a:pt x="8171885" y="35379"/>
                </a:cubicBezTo>
                <a:cubicBezTo>
                  <a:pt x="8191823" y="34688"/>
                  <a:pt x="8211878" y="35264"/>
                  <a:pt x="8231816" y="35264"/>
                </a:cubicBezTo>
                <a:cubicBezTo>
                  <a:pt x="8237809" y="35264"/>
                  <a:pt x="8245185" y="34803"/>
                  <a:pt x="8245531" y="43216"/>
                </a:cubicBezTo>
                <a:cubicBezTo>
                  <a:pt x="8245992" y="52897"/>
                  <a:pt x="8237694" y="50592"/>
                  <a:pt x="8232277" y="50592"/>
                </a:cubicBezTo>
                <a:cubicBezTo>
                  <a:pt x="8214068" y="50824"/>
                  <a:pt x="8195742" y="50477"/>
                  <a:pt x="8177532" y="50824"/>
                </a:cubicBezTo>
                <a:cubicBezTo>
                  <a:pt x="8165777" y="51053"/>
                  <a:pt x="8150103" y="45406"/>
                  <a:pt x="8151254" y="67420"/>
                </a:cubicBezTo>
                <a:cubicBezTo>
                  <a:pt x="8151485" y="73067"/>
                  <a:pt x="8144570" y="74796"/>
                  <a:pt x="8139500" y="75718"/>
                </a:cubicBezTo>
                <a:cubicBezTo>
                  <a:pt x="8135580" y="76524"/>
                  <a:pt x="8131892" y="74104"/>
                  <a:pt x="8132238" y="70416"/>
                </a:cubicBezTo>
                <a:cubicBezTo>
                  <a:pt x="8134543" y="43216"/>
                  <a:pt x="8114720" y="51284"/>
                  <a:pt x="8101005" y="50824"/>
                </a:cubicBezTo>
                <a:cubicBezTo>
                  <a:pt x="8079337" y="50131"/>
                  <a:pt x="8057554" y="50707"/>
                  <a:pt x="8035887" y="50592"/>
                </a:cubicBezTo>
                <a:cubicBezTo>
                  <a:pt x="8025284" y="50477"/>
                  <a:pt x="8015948" y="49094"/>
                  <a:pt x="8015717" y="65576"/>
                </a:cubicBezTo>
                <a:cubicBezTo>
                  <a:pt x="8015602" y="77216"/>
                  <a:pt x="8000966" y="76179"/>
                  <a:pt x="8000159" y="69033"/>
                </a:cubicBezTo>
                <a:cubicBezTo>
                  <a:pt x="7996932" y="41487"/>
                  <a:pt x="7977339" y="51629"/>
                  <a:pt x="7963278" y="50938"/>
                </a:cubicBezTo>
                <a:cubicBezTo>
                  <a:pt x="7940689" y="49902"/>
                  <a:pt x="7917754" y="53129"/>
                  <a:pt x="7895625" y="50017"/>
                </a:cubicBezTo>
                <a:cubicBezTo>
                  <a:pt x="7875456" y="47250"/>
                  <a:pt x="7886174" y="71338"/>
                  <a:pt x="7873726" y="70877"/>
                </a:cubicBezTo>
                <a:cubicBezTo>
                  <a:pt x="7861164" y="70416"/>
                  <a:pt x="7867503" y="49094"/>
                  <a:pt x="7847104" y="49670"/>
                </a:cubicBezTo>
                <a:cubicBezTo>
                  <a:pt x="7752480" y="52090"/>
                  <a:pt x="7657744" y="51168"/>
                  <a:pt x="7563005" y="50592"/>
                </a:cubicBezTo>
                <a:cubicBezTo>
                  <a:pt x="7537075" y="50363"/>
                  <a:pt x="7549060" y="68918"/>
                  <a:pt x="7547448" y="79982"/>
                </a:cubicBezTo>
                <a:cubicBezTo>
                  <a:pt x="7545718" y="91392"/>
                  <a:pt x="7543529" y="104531"/>
                  <a:pt x="7564044" y="103148"/>
                </a:cubicBezTo>
                <a:cubicBezTo>
                  <a:pt x="7589169" y="101535"/>
                  <a:pt x="7614409" y="102572"/>
                  <a:pt x="7639649" y="102918"/>
                </a:cubicBezTo>
                <a:cubicBezTo>
                  <a:pt x="7652095" y="103033"/>
                  <a:pt x="7664659" y="104646"/>
                  <a:pt x="7662354" y="85399"/>
                </a:cubicBezTo>
                <a:cubicBezTo>
                  <a:pt x="7661893" y="81595"/>
                  <a:pt x="7663620" y="79406"/>
                  <a:pt x="7666272" y="78138"/>
                </a:cubicBezTo>
                <a:cubicBezTo>
                  <a:pt x="7668116" y="77216"/>
                  <a:pt x="7670536" y="76985"/>
                  <a:pt x="7672958" y="76985"/>
                </a:cubicBezTo>
                <a:cubicBezTo>
                  <a:pt x="7676530" y="77101"/>
                  <a:pt x="7680102" y="78023"/>
                  <a:pt x="7681485" y="80673"/>
                </a:cubicBezTo>
                <a:cubicBezTo>
                  <a:pt x="7681947" y="81595"/>
                  <a:pt x="7682062" y="82633"/>
                  <a:pt x="7681947" y="83900"/>
                </a:cubicBezTo>
                <a:cubicBezTo>
                  <a:pt x="7679181" y="107297"/>
                  <a:pt x="7695777" y="102572"/>
                  <a:pt x="7708801" y="102687"/>
                </a:cubicBezTo>
                <a:cubicBezTo>
                  <a:pt x="7731390" y="102801"/>
                  <a:pt x="7753980" y="102457"/>
                  <a:pt x="7776570" y="102687"/>
                </a:cubicBezTo>
                <a:cubicBezTo>
                  <a:pt x="7787978" y="102687"/>
                  <a:pt x="7799965" y="104416"/>
                  <a:pt x="7797776" y="86436"/>
                </a:cubicBezTo>
                <a:cubicBezTo>
                  <a:pt x="7797199" y="82171"/>
                  <a:pt x="7798813" y="76985"/>
                  <a:pt x="7804575" y="78023"/>
                </a:cubicBezTo>
                <a:cubicBezTo>
                  <a:pt x="7807341" y="78484"/>
                  <a:pt x="7811376" y="82402"/>
                  <a:pt x="7811376" y="84707"/>
                </a:cubicBezTo>
                <a:cubicBezTo>
                  <a:pt x="7811146" y="104877"/>
                  <a:pt x="7824860" y="102801"/>
                  <a:pt x="7838114" y="102687"/>
                </a:cubicBezTo>
                <a:cubicBezTo>
                  <a:pt x="7861625" y="102457"/>
                  <a:pt x="7885021" y="102687"/>
                  <a:pt x="7908533" y="102572"/>
                </a:cubicBezTo>
                <a:cubicBezTo>
                  <a:pt x="7920750" y="102457"/>
                  <a:pt x="7936194" y="106721"/>
                  <a:pt x="7933657" y="84938"/>
                </a:cubicBezTo>
                <a:cubicBezTo>
                  <a:pt x="7933196" y="81595"/>
                  <a:pt x="7934926" y="77792"/>
                  <a:pt x="7939421" y="77792"/>
                </a:cubicBezTo>
                <a:cubicBezTo>
                  <a:pt x="7944492" y="77677"/>
                  <a:pt x="7947604" y="80558"/>
                  <a:pt x="7948065" y="85399"/>
                </a:cubicBezTo>
                <a:cubicBezTo>
                  <a:pt x="7948642" y="91507"/>
                  <a:pt x="7948642" y="97501"/>
                  <a:pt x="7948642" y="103609"/>
                </a:cubicBezTo>
                <a:cubicBezTo>
                  <a:pt x="7948757" y="160889"/>
                  <a:pt x="7949793" y="218286"/>
                  <a:pt x="7948180" y="275565"/>
                </a:cubicBezTo>
                <a:cubicBezTo>
                  <a:pt x="7947488" y="297119"/>
                  <a:pt x="7954980" y="302536"/>
                  <a:pt x="7974802" y="301037"/>
                </a:cubicBezTo>
                <a:cubicBezTo>
                  <a:pt x="7995549" y="299538"/>
                  <a:pt x="8016524" y="301498"/>
                  <a:pt x="8037270" y="300346"/>
                </a:cubicBezTo>
                <a:cubicBezTo>
                  <a:pt x="8046144" y="299769"/>
                  <a:pt x="8061588" y="307490"/>
                  <a:pt x="8062395" y="291241"/>
                </a:cubicBezTo>
                <a:cubicBezTo>
                  <a:pt x="8062972" y="278562"/>
                  <a:pt x="8072538" y="261045"/>
                  <a:pt x="8051676" y="253438"/>
                </a:cubicBezTo>
                <a:cubicBezTo>
                  <a:pt x="8044185" y="250672"/>
                  <a:pt x="8038423" y="241567"/>
                  <a:pt x="8047988" y="239954"/>
                </a:cubicBezTo>
                <a:cubicBezTo>
                  <a:pt x="8069311" y="236496"/>
                  <a:pt x="8063087" y="222089"/>
                  <a:pt x="8063202" y="210564"/>
                </a:cubicBezTo>
                <a:cubicBezTo>
                  <a:pt x="8063778" y="171493"/>
                  <a:pt x="8063548" y="132422"/>
                  <a:pt x="8063548" y="93351"/>
                </a:cubicBezTo>
                <a:cubicBezTo>
                  <a:pt x="8063548" y="86436"/>
                  <a:pt x="8062972" y="78829"/>
                  <a:pt x="8072422" y="77216"/>
                </a:cubicBezTo>
                <a:cubicBezTo>
                  <a:pt x="8077147" y="76409"/>
                  <a:pt x="8082564" y="78484"/>
                  <a:pt x="8082564" y="82978"/>
                </a:cubicBezTo>
                <a:cubicBezTo>
                  <a:pt x="8082449" y="108911"/>
                  <a:pt x="8101121" y="102111"/>
                  <a:pt x="8115412" y="102341"/>
                </a:cubicBezTo>
                <a:cubicBezTo>
                  <a:pt x="8137080" y="102687"/>
                  <a:pt x="8158862" y="102226"/>
                  <a:pt x="8180529" y="102572"/>
                </a:cubicBezTo>
                <a:cubicBezTo>
                  <a:pt x="8191017" y="102687"/>
                  <a:pt x="8199776" y="102341"/>
                  <a:pt x="8199545" y="88280"/>
                </a:cubicBezTo>
                <a:cubicBezTo>
                  <a:pt x="8199430" y="82863"/>
                  <a:pt x="8202196" y="77446"/>
                  <a:pt x="8208766" y="78253"/>
                </a:cubicBezTo>
                <a:cubicBezTo>
                  <a:pt x="8216142" y="79060"/>
                  <a:pt x="8213491" y="85975"/>
                  <a:pt x="8214644" y="90585"/>
                </a:cubicBezTo>
                <a:cubicBezTo>
                  <a:pt x="8220637" y="115710"/>
                  <a:pt x="8240114" y="97615"/>
                  <a:pt x="8252793" y="101996"/>
                </a:cubicBezTo>
                <a:cubicBezTo>
                  <a:pt x="8264087" y="105799"/>
                  <a:pt x="8267199" y="98076"/>
                  <a:pt x="8266968" y="87358"/>
                </a:cubicBezTo>
                <a:cubicBezTo>
                  <a:pt x="8266392" y="61427"/>
                  <a:pt x="8267199" y="35494"/>
                  <a:pt x="8266623" y="9563"/>
                </a:cubicBezTo>
                <a:lnTo>
                  <a:pt x="8266759" y="0"/>
                </a:lnTo>
                <a:lnTo>
                  <a:pt x="8285977" y="0"/>
                </a:lnTo>
                <a:lnTo>
                  <a:pt x="8285869" y="82748"/>
                </a:lnTo>
                <a:cubicBezTo>
                  <a:pt x="8285639" y="95310"/>
                  <a:pt x="8289903" y="99345"/>
                  <a:pt x="8302351" y="98998"/>
                </a:cubicBezTo>
                <a:cubicBezTo>
                  <a:pt x="8330126" y="98308"/>
                  <a:pt x="8358018" y="98537"/>
                  <a:pt x="8385793" y="98998"/>
                </a:cubicBezTo>
                <a:cubicBezTo>
                  <a:pt x="8396282" y="99230"/>
                  <a:pt x="8402504" y="97039"/>
                  <a:pt x="8401236" y="84938"/>
                </a:cubicBezTo>
                <a:cubicBezTo>
                  <a:pt x="8400892" y="81134"/>
                  <a:pt x="8400316" y="75487"/>
                  <a:pt x="8406078" y="74565"/>
                </a:cubicBezTo>
                <a:cubicBezTo>
                  <a:pt x="8412646" y="73528"/>
                  <a:pt x="8415759" y="78484"/>
                  <a:pt x="8415990" y="83900"/>
                </a:cubicBezTo>
                <a:cubicBezTo>
                  <a:pt x="8416451" y="94388"/>
                  <a:pt x="8420254" y="99230"/>
                  <a:pt x="8431664" y="99230"/>
                </a:cubicBezTo>
                <a:cubicBezTo>
                  <a:pt x="8504734" y="98884"/>
                  <a:pt x="8577688" y="99113"/>
                  <a:pt x="8650644" y="99113"/>
                </a:cubicBezTo>
                <a:cubicBezTo>
                  <a:pt x="8659057" y="99113"/>
                  <a:pt x="8666317" y="98537"/>
                  <a:pt x="8667124" y="87588"/>
                </a:cubicBezTo>
                <a:cubicBezTo>
                  <a:pt x="8667585" y="81711"/>
                  <a:pt x="8667702" y="74450"/>
                  <a:pt x="8675884" y="73874"/>
                </a:cubicBezTo>
                <a:cubicBezTo>
                  <a:pt x="8685104" y="73297"/>
                  <a:pt x="8685910" y="80558"/>
                  <a:pt x="8687984" y="87588"/>
                </a:cubicBezTo>
                <a:cubicBezTo>
                  <a:pt x="8694324" y="109026"/>
                  <a:pt x="8712188" y="97154"/>
                  <a:pt x="8724866" y="98537"/>
                </a:cubicBezTo>
                <a:cubicBezTo>
                  <a:pt x="8739388" y="100152"/>
                  <a:pt x="8734548" y="87127"/>
                  <a:pt x="8734662" y="79751"/>
                </a:cubicBezTo>
                <a:lnTo>
                  <a:pt x="8735231" y="0"/>
                </a:lnTo>
                <a:lnTo>
                  <a:pt x="8756038" y="0"/>
                </a:lnTo>
                <a:lnTo>
                  <a:pt x="8755408" y="6567"/>
                </a:lnTo>
                <a:cubicBezTo>
                  <a:pt x="8754486" y="22586"/>
                  <a:pt x="8756330" y="32498"/>
                  <a:pt x="8776960" y="31806"/>
                </a:cubicBezTo>
                <a:cubicBezTo>
                  <a:pt x="8822024" y="30308"/>
                  <a:pt x="8867202" y="31230"/>
                  <a:pt x="8912382" y="31230"/>
                </a:cubicBezTo>
                <a:cubicBezTo>
                  <a:pt x="8957562" y="31230"/>
                  <a:pt x="9002740" y="30078"/>
                  <a:pt x="9047804" y="31691"/>
                </a:cubicBezTo>
                <a:cubicBezTo>
                  <a:pt x="9069010" y="32498"/>
                  <a:pt x="9069471" y="21780"/>
                  <a:pt x="9069010" y="6335"/>
                </a:cubicBezTo>
                <a:lnTo>
                  <a:pt x="9068384" y="0"/>
                </a:lnTo>
                <a:lnTo>
                  <a:pt x="9091725" y="0"/>
                </a:lnTo>
                <a:lnTo>
                  <a:pt x="9092608" y="25712"/>
                </a:lnTo>
                <a:cubicBezTo>
                  <a:pt x="9097737" y="32469"/>
                  <a:pt x="9107850" y="35379"/>
                  <a:pt x="9123640" y="35379"/>
                </a:cubicBezTo>
                <a:cubicBezTo>
                  <a:pt x="9129748" y="35379"/>
                  <a:pt x="9135742" y="35494"/>
                  <a:pt x="9141850" y="35494"/>
                </a:cubicBezTo>
                <a:cubicBezTo>
                  <a:pt x="9173946" y="35782"/>
                  <a:pt x="9194008" y="24099"/>
                  <a:pt x="9202032" y="443"/>
                </a:cubicBezTo>
                <a:lnTo>
                  <a:pt x="9202097" y="0"/>
                </a:lnTo>
                <a:lnTo>
                  <a:pt x="9228606" y="0"/>
                </a:lnTo>
                <a:lnTo>
                  <a:pt x="9228728" y="875"/>
                </a:lnTo>
                <a:cubicBezTo>
                  <a:pt x="9236291" y="24127"/>
                  <a:pt x="9255200" y="35667"/>
                  <a:pt x="9285454" y="35494"/>
                </a:cubicBezTo>
                <a:cubicBezTo>
                  <a:pt x="9304200" y="35418"/>
                  <a:pt x="9318261" y="30606"/>
                  <a:pt x="9327636" y="21059"/>
                </a:cubicBezTo>
                <a:lnTo>
                  <a:pt x="9334548" y="0"/>
                </a:lnTo>
                <a:lnTo>
                  <a:pt x="9356680" y="0"/>
                </a:lnTo>
                <a:lnTo>
                  <a:pt x="9356680" y="16363"/>
                </a:lnTo>
                <a:cubicBezTo>
                  <a:pt x="9356450" y="30078"/>
                  <a:pt x="9362212" y="35033"/>
                  <a:pt x="9375352" y="34688"/>
                </a:cubicBezTo>
                <a:cubicBezTo>
                  <a:pt x="9395290" y="34227"/>
                  <a:pt x="9415344" y="34572"/>
                  <a:pt x="9435283" y="34688"/>
                </a:cubicBezTo>
                <a:cubicBezTo>
                  <a:pt x="9441391" y="34688"/>
                  <a:pt x="9449114" y="34572"/>
                  <a:pt x="9449343" y="42525"/>
                </a:cubicBezTo>
                <a:cubicBezTo>
                  <a:pt x="9449690" y="51399"/>
                  <a:pt x="9441391" y="50017"/>
                  <a:pt x="9435744" y="50017"/>
                </a:cubicBezTo>
                <a:cubicBezTo>
                  <a:pt x="9415806" y="50246"/>
                  <a:pt x="9395751" y="50246"/>
                  <a:pt x="9375812" y="50017"/>
                </a:cubicBezTo>
                <a:cubicBezTo>
                  <a:pt x="9365554" y="49902"/>
                  <a:pt x="9356219" y="49902"/>
                  <a:pt x="9356795" y="64193"/>
                </a:cubicBezTo>
                <a:cubicBezTo>
                  <a:pt x="9357026" y="69725"/>
                  <a:pt x="9354492" y="75141"/>
                  <a:pt x="9348267" y="75141"/>
                </a:cubicBezTo>
                <a:cubicBezTo>
                  <a:pt x="9341006" y="75026"/>
                  <a:pt x="9341121" y="68457"/>
                  <a:pt x="9341583" y="63501"/>
                </a:cubicBezTo>
                <a:cubicBezTo>
                  <a:pt x="9342850" y="50707"/>
                  <a:pt x="9335474" y="49902"/>
                  <a:pt x="9325562" y="50017"/>
                </a:cubicBezTo>
                <a:cubicBezTo>
                  <a:pt x="9298593" y="50363"/>
                  <a:pt x="9271740" y="50246"/>
                  <a:pt x="9244770" y="50017"/>
                </a:cubicBezTo>
                <a:cubicBezTo>
                  <a:pt x="9234052" y="49902"/>
                  <a:pt x="9223334" y="48402"/>
                  <a:pt x="9224140" y="64769"/>
                </a:cubicBezTo>
                <a:cubicBezTo>
                  <a:pt x="9224370" y="70301"/>
                  <a:pt x="9219646" y="74219"/>
                  <a:pt x="9213998" y="75026"/>
                </a:cubicBezTo>
                <a:cubicBezTo>
                  <a:pt x="9206276" y="76179"/>
                  <a:pt x="9205354" y="69955"/>
                  <a:pt x="9205930" y="64999"/>
                </a:cubicBezTo>
                <a:cubicBezTo>
                  <a:pt x="9207890" y="48287"/>
                  <a:pt x="9196826" y="50017"/>
                  <a:pt x="9186222" y="50017"/>
                </a:cubicBezTo>
                <a:cubicBezTo>
                  <a:pt x="9160982" y="50131"/>
                  <a:pt x="9135856" y="50017"/>
                  <a:pt x="9110616" y="50017"/>
                </a:cubicBezTo>
                <a:cubicBezTo>
                  <a:pt x="9100474" y="50017"/>
                  <a:pt x="9088718" y="47135"/>
                  <a:pt x="9090562" y="64538"/>
                </a:cubicBezTo>
                <a:cubicBezTo>
                  <a:pt x="9091138" y="70762"/>
                  <a:pt x="9085606" y="73182"/>
                  <a:pt x="9079959" y="73182"/>
                </a:cubicBezTo>
                <a:cubicBezTo>
                  <a:pt x="9074081" y="73182"/>
                  <a:pt x="9069587" y="70070"/>
                  <a:pt x="9070278" y="63732"/>
                </a:cubicBezTo>
                <a:cubicBezTo>
                  <a:pt x="9071891" y="48748"/>
                  <a:pt x="9062095" y="49902"/>
                  <a:pt x="9052184" y="49902"/>
                </a:cubicBezTo>
                <a:cubicBezTo>
                  <a:pt x="8960096" y="50017"/>
                  <a:pt x="8868010" y="50707"/>
                  <a:pt x="8775922" y="49440"/>
                </a:cubicBezTo>
                <a:cubicBezTo>
                  <a:pt x="8752181" y="49094"/>
                  <a:pt x="8757136" y="63155"/>
                  <a:pt x="8757136" y="76179"/>
                </a:cubicBezTo>
                <a:cubicBezTo>
                  <a:pt x="8757136" y="89317"/>
                  <a:pt x="8752527" y="104531"/>
                  <a:pt x="8776384" y="102572"/>
                </a:cubicBezTo>
                <a:cubicBezTo>
                  <a:pt x="8802316" y="100496"/>
                  <a:pt x="8828478" y="101765"/>
                  <a:pt x="8854526" y="102226"/>
                </a:cubicBezTo>
                <a:cubicBezTo>
                  <a:pt x="8865244" y="102341"/>
                  <a:pt x="8873656" y="101765"/>
                  <a:pt x="8872274" y="87588"/>
                </a:cubicBezTo>
                <a:cubicBezTo>
                  <a:pt x="8872158" y="85629"/>
                  <a:pt x="8872044" y="83439"/>
                  <a:pt x="8872734" y="81480"/>
                </a:cubicBezTo>
                <a:cubicBezTo>
                  <a:pt x="8873427" y="79521"/>
                  <a:pt x="8874810" y="77907"/>
                  <a:pt x="8877806" y="77446"/>
                </a:cubicBezTo>
                <a:cubicBezTo>
                  <a:pt x="8881725" y="76755"/>
                  <a:pt x="8884952" y="78484"/>
                  <a:pt x="8886220" y="81365"/>
                </a:cubicBezTo>
                <a:cubicBezTo>
                  <a:pt x="8886565" y="82287"/>
                  <a:pt x="8886796" y="83324"/>
                  <a:pt x="8886796" y="84361"/>
                </a:cubicBezTo>
                <a:cubicBezTo>
                  <a:pt x="8885874" y="105338"/>
                  <a:pt x="8900395" y="102111"/>
                  <a:pt x="8913074" y="102111"/>
                </a:cubicBezTo>
                <a:cubicBezTo>
                  <a:pt x="8936585" y="102111"/>
                  <a:pt x="8960096" y="101765"/>
                  <a:pt x="8983493" y="102111"/>
                </a:cubicBezTo>
                <a:cubicBezTo>
                  <a:pt x="8993866" y="102226"/>
                  <a:pt x="9002740" y="101650"/>
                  <a:pt x="9002740" y="87819"/>
                </a:cubicBezTo>
                <a:cubicBezTo>
                  <a:pt x="9002740" y="82287"/>
                  <a:pt x="9004930" y="77562"/>
                  <a:pt x="9011268" y="76640"/>
                </a:cubicBezTo>
                <a:cubicBezTo>
                  <a:pt x="9015879" y="76063"/>
                  <a:pt x="9021526" y="77677"/>
                  <a:pt x="9021526" y="82287"/>
                </a:cubicBezTo>
                <a:cubicBezTo>
                  <a:pt x="9021065" y="108334"/>
                  <a:pt x="9039852" y="101765"/>
                  <a:pt x="9054258" y="101996"/>
                </a:cubicBezTo>
                <a:cubicBezTo>
                  <a:pt x="9075925" y="102341"/>
                  <a:pt x="9097708" y="101879"/>
                  <a:pt x="9119376" y="102226"/>
                </a:cubicBezTo>
                <a:cubicBezTo>
                  <a:pt x="9129864" y="102341"/>
                  <a:pt x="9138508" y="101765"/>
                  <a:pt x="9138046" y="87704"/>
                </a:cubicBezTo>
                <a:cubicBezTo>
                  <a:pt x="9137816" y="80789"/>
                  <a:pt x="9141620" y="75833"/>
                  <a:pt x="9149457" y="77101"/>
                </a:cubicBezTo>
                <a:cubicBezTo>
                  <a:pt x="9156948" y="78253"/>
                  <a:pt x="9158562" y="84246"/>
                  <a:pt x="9158677" y="90700"/>
                </a:cubicBezTo>
                <a:cubicBezTo>
                  <a:pt x="9158907" y="97615"/>
                  <a:pt x="9158907" y="104646"/>
                  <a:pt x="9158907" y="111561"/>
                </a:cubicBezTo>
                <a:cubicBezTo>
                  <a:pt x="9158907" y="168036"/>
                  <a:pt x="9159253" y="224394"/>
                  <a:pt x="9158677" y="280869"/>
                </a:cubicBezTo>
                <a:cubicBezTo>
                  <a:pt x="9158446" y="295159"/>
                  <a:pt x="9162595" y="301153"/>
                  <a:pt x="9177694" y="300461"/>
                </a:cubicBezTo>
                <a:cubicBezTo>
                  <a:pt x="9202012" y="299424"/>
                  <a:pt x="9226330" y="300575"/>
                  <a:pt x="9250648" y="299999"/>
                </a:cubicBezTo>
                <a:cubicBezTo>
                  <a:pt x="9259983" y="299769"/>
                  <a:pt x="9274736" y="304724"/>
                  <a:pt x="9273008" y="287438"/>
                </a:cubicBezTo>
                <a:cubicBezTo>
                  <a:pt x="9271854" y="275220"/>
                  <a:pt x="9284186" y="255397"/>
                  <a:pt x="9258485" y="253208"/>
                </a:cubicBezTo>
                <a:cubicBezTo>
                  <a:pt x="9252723" y="252747"/>
                  <a:pt x="9247997" y="251248"/>
                  <a:pt x="9248113" y="244564"/>
                </a:cubicBezTo>
                <a:cubicBezTo>
                  <a:pt x="9248113" y="242489"/>
                  <a:pt x="9250418" y="238686"/>
                  <a:pt x="9251570" y="238686"/>
                </a:cubicBezTo>
                <a:cubicBezTo>
                  <a:pt x="9286030" y="239608"/>
                  <a:pt x="9272432" y="213561"/>
                  <a:pt x="9273122" y="198002"/>
                </a:cubicBezTo>
                <a:cubicBezTo>
                  <a:pt x="9274736" y="162504"/>
                  <a:pt x="9273698" y="126890"/>
                  <a:pt x="9273698" y="91276"/>
                </a:cubicBezTo>
                <a:cubicBezTo>
                  <a:pt x="9273698" y="85168"/>
                  <a:pt x="9273930" y="78484"/>
                  <a:pt x="9281650" y="76985"/>
                </a:cubicBezTo>
                <a:cubicBezTo>
                  <a:pt x="9285454" y="76179"/>
                  <a:pt x="9288797" y="79290"/>
                  <a:pt x="9288336" y="82978"/>
                </a:cubicBezTo>
                <a:cubicBezTo>
                  <a:pt x="9285454" y="106143"/>
                  <a:pt x="9301705" y="101996"/>
                  <a:pt x="9314960" y="101996"/>
                </a:cubicBezTo>
                <a:cubicBezTo>
                  <a:pt x="9337549" y="101996"/>
                  <a:pt x="9360138" y="101996"/>
                  <a:pt x="9382728" y="101996"/>
                </a:cubicBezTo>
                <a:cubicBezTo>
                  <a:pt x="9393561" y="101879"/>
                  <a:pt x="9406584" y="104992"/>
                  <a:pt x="9404280" y="86205"/>
                </a:cubicBezTo>
                <a:cubicBezTo>
                  <a:pt x="9403934" y="83324"/>
                  <a:pt x="9404625" y="81019"/>
                  <a:pt x="9406123" y="79406"/>
                </a:cubicBezTo>
                <a:cubicBezTo>
                  <a:pt x="9407738" y="77562"/>
                  <a:pt x="9410272" y="76524"/>
                  <a:pt x="9413616" y="76294"/>
                </a:cubicBezTo>
                <a:cubicBezTo>
                  <a:pt x="9416382" y="76179"/>
                  <a:pt x="9418802" y="76640"/>
                  <a:pt x="9420646" y="77677"/>
                </a:cubicBezTo>
                <a:cubicBezTo>
                  <a:pt x="9422836" y="78945"/>
                  <a:pt x="9424219" y="81019"/>
                  <a:pt x="9424448" y="84477"/>
                </a:cubicBezTo>
                <a:cubicBezTo>
                  <a:pt x="9426408" y="117669"/>
                  <a:pt x="9451302" y="99230"/>
                  <a:pt x="9465364" y="101074"/>
                </a:cubicBezTo>
                <a:cubicBezTo>
                  <a:pt x="9485187" y="103724"/>
                  <a:pt x="9473662" y="85283"/>
                  <a:pt x="9477350" y="76755"/>
                </a:cubicBezTo>
                <a:cubicBezTo>
                  <a:pt x="9481729" y="75948"/>
                  <a:pt x="9488760" y="75833"/>
                  <a:pt x="9488990" y="79290"/>
                </a:cubicBezTo>
                <a:cubicBezTo>
                  <a:pt x="9491065" y="109141"/>
                  <a:pt x="9512732" y="101650"/>
                  <a:pt x="9530366" y="101879"/>
                </a:cubicBezTo>
                <a:cubicBezTo>
                  <a:pt x="9548576" y="102111"/>
                  <a:pt x="9566786" y="101879"/>
                  <a:pt x="9584996" y="101879"/>
                </a:cubicBezTo>
                <a:cubicBezTo>
                  <a:pt x="9596060" y="101879"/>
                  <a:pt x="9608506" y="104531"/>
                  <a:pt x="9608047" y="86436"/>
                </a:cubicBezTo>
                <a:cubicBezTo>
                  <a:pt x="9607930" y="80904"/>
                  <a:pt x="9612080" y="76985"/>
                  <a:pt x="9618189" y="76755"/>
                </a:cubicBezTo>
                <a:cubicBezTo>
                  <a:pt x="9624643" y="76524"/>
                  <a:pt x="9627985" y="80789"/>
                  <a:pt x="9627870" y="86436"/>
                </a:cubicBezTo>
                <a:cubicBezTo>
                  <a:pt x="9627524" y="99345"/>
                  <a:pt x="9633978" y="102226"/>
                  <a:pt x="9645618" y="102226"/>
                </a:cubicBezTo>
                <a:cubicBezTo>
                  <a:pt x="9717651" y="101765"/>
                  <a:pt x="9789684" y="101996"/>
                  <a:pt x="9861717" y="101996"/>
                </a:cubicBezTo>
                <a:cubicBezTo>
                  <a:pt x="9871168" y="101996"/>
                  <a:pt x="9879350" y="101535"/>
                  <a:pt x="9878544" y="88626"/>
                </a:cubicBezTo>
                <a:cubicBezTo>
                  <a:pt x="9878198" y="83209"/>
                  <a:pt x="9880272" y="77677"/>
                  <a:pt x="9886496" y="77216"/>
                </a:cubicBezTo>
                <a:cubicBezTo>
                  <a:pt x="9893872" y="76755"/>
                  <a:pt x="9893412" y="83093"/>
                  <a:pt x="9894103" y="88165"/>
                </a:cubicBezTo>
                <a:cubicBezTo>
                  <a:pt x="9897445" y="115365"/>
                  <a:pt x="9918190" y="97961"/>
                  <a:pt x="9930522" y="101418"/>
                </a:cubicBezTo>
                <a:cubicBezTo>
                  <a:pt x="9943661" y="105107"/>
                  <a:pt x="9945275" y="94503"/>
                  <a:pt x="9945160" y="83785"/>
                </a:cubicBezTo>
                <a:cubicBezTo>
                  <a:pt x="9944814" y="56932"/>
                  <a:pt x="9944468" y="29962"/>
                  <a:pt x="9945505" y="3108"/>
                </a:cubicBezTo>
                <a:lnTo>
                  <a:pt x="9944614" y="0"/>
                </a:lnTo>
                <a:lnTo>
                  <a:pt x="9961867" y="0"/>
                </a:lnTo>
                <a:lnTo>
                  <a:pt x="9960488" y="8755"/>
                </a:lnTo>
                <a:cubicBezTo>
                  <a:pt x="9959798" y="26851"/>
                  <a:pt x="9966252" y="32959"/>
                  <a:pt x="9984576" y="32498"/>
                </a:cubicBezTo>
                <a:cubicBezTo>
                  <a:pt x="10029640" y="31345"/>
                  <a:pt x="10074819" y="32037"/>
                  <a:pt x="10119883" y="32037"/>
                </a:cubicBezTo>
                <a:cubicBezTo>
                  <a:pt x="10165868" y="32037"/>
                  <a:pt x="10211854" y="31000"/>
                  <a:pt x="10257840" y="32498"/>
                </a:cubicBezTo>
                <a:lnTo>
                  <a:pt x="10257840" y="32383"/>
                </a:lnTo>
                <a:cubicBezTo>
                  <a:pt x="10278470" y="33074"/>
                  <a:pt x="10280200" y="23278"/>
                  <a:pt x="10279392" y="7257"/>
                </a:cubicBezTo>
                <a:lnTo>
                  <a:pt x="10278644" y="0"/>
                </a:lnTo>
                <a:lnTo>
                  <a:pt x="10296925" y="0"/>
                </a:lnTo>
                <a:lnTo>
                  <a:pt x="10295642" y="15902"/>
                </a:lnTo>
                <a:cubicBezTo>
                  <a:pt x="10295988" y="30308"/>
                  <a:pt x="10300714" y="36647"/>
                  <a:pt x="10315466" y="35725"/>
                </a:cubicBezTo>
                <a:cubicBezTo>
                  <a:pt x="10327567" y="34918"/>
                  <a:pt x="10339784" y="35494"/>
                  <a:pt x="10351886" y="35494"/>
                </a:cubicBezTo>
                <a:cubicBezTo>
                  <a:pt x="10381682" y="35494"/>
                  <a:pt x="10400236" y="24149"/>
                  <a:pt x="10407553" y="1459"/>
                </a:cubicBezTo>
                <a:lnTo>
                  <a:pt x="10407750" y="0"/>
                </a:lnTo>
                <a:lnTo>
                  <a:pt x="10438262" y="0"/>
                </a:lnTo>
                <a:lnTo>
                  <a:pt x="10445039" y="21116"/>
                </a:lnTo>
                <a:cubicBezTo>
                  <a:pt x="10453971" y="30433"/>
                  <a:pt x="10467369" y="35149"/>
                  <a:pt x="10485232" y="35264"/>
                </a:cubicBezTo>
                <a:cubicBezTo>
                  <a:pt x="10515944" y="35437"/>
                  <a:pt x="10535143" y="24070"/>
                  <a:pt x="10542823" y="1163"/>
                </a:cubicBezTo>
                <a:lnTo>
                  <a:pt x="10542990" y="0"/>
                </a:lnTo>
                <a:lnTo>
                  <a:pt x="10567292" y="0"/>
                </a:lnTo>
                <a:lnTo>
                  <a:pt x="10567292" y="13597"/>
                </a:lnTo>
                <a:cubicBezTo>
                  <a:pt x="10566602" y="29962"/>
                  <a:pt x="10573286" y="34918"/>
                  <a:pt x="10588729" y="34227"/>
                </a:cubicBezTo>
                <a:cubicBezTo>
                  <a:pt x="10608668" y="33305"/>
                  <a:pt x="10628723" y="33996"/>
                  <a:pt x="10648662" y="34227"/>
                </a:cubicBezTo>
                <a:cubicBezTo>
                  <a:pt x="10654194" y="34227"/>
                  <a:pt x="10659840" y="35725"/>
                  <a:pt x="10660070" y="42179"/>
                </a:cubicBezTo>
                <a:cubicBezTo>
                  <a:pt x="10660302" y="49324"/>
                  <a:pt x="10654078" y="49555"/>
                  <a:pt x="10648891" y="49555"/>
                </a:cubicBezTo>
                <a:cubicBezTo>
                  <a:pt x="10629875" y="49670"/>
                  <a:pt x="10610744" y="49785"/>
                  <a:pt x="10591611" y="49555"/>
                </a:cubicBezTo>
                <a:cubicBezTo>
                  <a:pt x="10579394" y="49440"/>
                  <a:pt x="10566716" y="47365"/>
                  <a:pt x="10566140" y="66037"/>
                </a:cubicBezTo>
                <a:cubicBezTo>
                  <a:pt x="10566024" y="70531"/>
                  <a:pt x="10560838" y="75487"/>
                  <a:pt x="10554845" y="74565"/>
                </a:cubicBezTo>
                <a:cubicBezTo>
                  <a:pt x="10552079" y="74219"/>
                  <a:pt x="10547930" y="70301"/>
                  <a:pt x="10547930" y="68226"/>
                </a:cubicBezTo>
                <a:cubicBezTo>
                  <a:pt x="10549082" y="45521"/>
                  <a:pt x="10533062" y="49670"/>
                  <a:pt x="10519694" y="49670"/>
                </a:cubicBezTo>
                <a:cubicBezTo>
                  <a:pt x="10497104" y="49670"/>
                  <a:pt x="10474514" y="49902"/>
                  <a:pt x="10451925" y="49670"/>
                </a:cubicBezTo>
                <a:cubicBezTo>
                  <a:pt x="10440976" y="49670"/>
                  <a:pt x="10430258" y="48979"/>
                  <a:pt x="10431410" y="64999"/>
                </a:cubicBezTo>
                <a:cubicBezTo>
                  <a:pt x="10431756" y="69609"/>
                  <a:pt x="10429336" y="74450"/>
                  <a:pt x="10424494" y="74335"/>
                </a:cubicBezTo>
                <a:cubicBezTo>
                  <a:pt x="10420808" y="74335"/>
                  <a:pt x="10414237" y="71108"/>
                  <a:pt x="10414007" y="68803"/>
                </a:cubicBezTo>
                <a:cubicBezTo>
                  <a:pt x="10411241" y="43101"/>
                  <a:pt x="10392108" y="50131"/>
                  <a:pt x="10377010" y="49902"/>
                </a:cubicBezTo>
                <a:cubicBezTo>
                  <a:pt x="10357072" y="49555"/>
                  <a:pt x="10337018" y="49902"/>
                  <a:pt x="10317080" y="49785"/>
                </a:cubicBezTo>
                <a:cubicBezTo>
                  <a:pt x="10306592" y="49785"/>
                  <a:pt x="10295526" y="48057"/>
                  <a:pt x="10295872" y="64423"/>
                </a:cubicBezTo>
                <a:cubicBezTo>
                  <a:pt x="10295988" y="69840"/>
                  <a:pt x="10292762" y="75026"/>
                  <a:pt x="10286422" y="74219"/>
                </a:cubicBezTo>
                <a:cubicBezTo>
                  <a:pt x="10279161" y="73297"/>
                  <a:pt x="10280659" y="66382"/>
                  <a:pt x="10280890" y="61772"/>
                </a:cubicBezTo>
                <a:cubicBezTo>
                  <a:pt x="10281582" y="50131"/>
                  <a:pt x="10274666" y="49785"/>
                  <a:pt x="10266022" y="49785"/>
                </a:cubicBezTo>
                <a:cubicBezTo>
                  <a:pt x="10170478" y="49902"/>
                  <a:pt x="10074934" y="50246"/>
                  <a:pt x="9979390" y="49670"/>
                </a:cubicBezTo>
                <a:cubicBezTo>
                  <a:pt x="9954264" y="49555"/>
                  <a:pt x="9964176" y="67420"/>
                  <a:pt x="9962678" y="78945"/>
                </a:cubicBezTo>
                <a:cubicBezTo>
                  <a:pt x="9961180" y="91392"/>
                  <a:pt x="9960718" y="103379"/>
                  <a:pt x="9980197" y="102341"/>
                </a:cubicBezTo>
                <a:cubicBezTo>
                  <a:pt x="10005322" y="100957"/>
                  <a:pt x="10030562" y="101765"/>
                  <a:pt x="10055802" y="102111"/>
                </a:cubicBezTo>
                <a:cubicBezTo>
                  <a:pt x="10067904" y="102226"/>
                  <a:pt x="10078622" y="102572"/>
                  <a:pt x="10078392" y="85629"/>
                </a:cubicBezTo>
                <a:cubicBezTo>
                  <a:pt x="10078276" y="80097"/>
                  <a:pt x="10083117" y="75948"/>
                  <a:pt x="10089110" y="76870"/>
                </a:cubicBezTo>
                <a:cubicBezTo>
                  <a:pt x="10091876" y="77216"/>
                  <a:pt x="10096486" y="80558"/>
                  <a:pt x="10096486" y="82517"/>
                </a:cubicBezTo>
                <a:cubicBezTo>
                  <a:pt x="10096716" y="108334"/>
                  <a:pt x="10115502" y="101535"/>
                  <a:pt x="10129909" y="101765"/>
                </a:cubicBezTo>
                <a:cubicBezTo>
                  <a:pt x="10150770" y="102111"/>
                  <a:pt x="10171631" y="101879"/>
                  <a:pt x="10192492" y="101879"/>
                </a:cubicBezTo>
                <a:cubicBezTo>
                  <a:pt x="10202980" y="101879"/>
                  <a:pt x="10214159" y="103494"/>
                  <a:pt x="10213237" y="87012"/>
                </a:cubicBezTo>
                <a:cubicBezTo>
                  <a:pt x="10213122" y="85053"/>
                  <a:pt x="10213583" y="83209"/>
                  <a:pt x="10214390" y="81595"/>
                </a:cubicBezTo>
                <a:cubicBezTo>
                  <a:pt x="10215773" y="78714"/>
                  <a:pt x="10218308" y="76870"/>
                  <a:pt x="10222573" y="77216"/>
                </a:cubicBezTo>
                <a:cubicBezTo>
                  <a:pt x="10225915" y="77562"/>
                  <a:pt x="10227413" y="79521"/>
                  <a:pt x="10227989" y="81941"/>
                </a:cubicBezTo>
                <a:cubicBezTo>
                  <a:pt x="10228335" y="83670"/>
                  <a:pt x="10228450" y="85514"/>
                  <a:pt x="10228335" y="87127"/>
                </a:cubicBezTo>
                <a:cubicBezTo>
                  <a:pt x="10226837" y="101074"/>
                  <a:pt x="10235019" y="102111"/>
                  <a:pt x="10245854" y="101996"/>
                </a:cubicBezTo>
                <a:cubicBezTo>
                  <a:pt x="10274551" y="101535"/>
                  <a:pt x="10303134" y="101996"/>
                  <a:pt x="10331832" y="101765"/>
                </a:cubicBezTo>
                <a:cubicBezTo>
                  <a:pt x="10338286" y="101650"/>
                  <a:pt x="10346468" y="103724"/>
                  <a:pt x="10348198" y="93581"/>
                </a:cubicBezTo>
                <a:cubicBezTo>
                  <a:pt x="10349351" y="86897"/>
                  <a:pt x="10348888" y="76870"/>
                  <a:pt x="10357764" y="77907"/>
                </a:cubicBezTo>
                <a:cubicBezTo>
                  <a:pt x="10368943" y="79290"/>
                  <a:pt x="10363987" y="90470"/>
                  <a:pt x="10363987" y="97269"/>
                </a:cubicBezTo>
                <a:cubicBezTo>
                  <a:pt x="10364448" y="158009"/>
                  <a:pt x="10364794" y="218862"/>
                  <a:pt x="10363987" y="279601"/>
                </a:cubicBezTo>
                <a:cubicBezTo>
                  <a:pt x="10363757" y="294698"/>
                  <a:pt x="10366638" y="301498"/>
                  <a:pt x="10383696" y="300575"/>
                </a:cubicBezTo>
                <a:cubicBezTo>
                  <a:pt x="10409627" y="299078"/>
                  <a:pt x="10435790" y="299538"/>
                  <a:pt x="10461838" y="300575"/>
                </a:cubicBezTo>
                <a:cubicBezTo>
                  <a:pt x="10475782" y="301153"/>
                  <a:pt x="10481200" y="296197"/>
                  <a:pt x="10478894" y="282828"/>
                </a:cubicBezTo>
                <a:cubicBezTo>
                  <a:pt x="10476934" y="271187"/>
                  <a:pt x="10487192" y="253667"/>
                  <a:pt x="10463220" y="251825"/>
                </a:cubicBezTo>
                <a:cubicBezTo>
                  <a:pt x="10457342" y="251364"/>
                  <a:pt x="10455613" y="238801"/>
                  <a:pt x="10462874" y="238801"/>
                </a:cubicBezTo>
                <a:cubicBezTo>
                  <a:pt x="10485578" y="238456"/>
                  <a:pt x="10478664" y="222782"/>
                  <a:pt x="10478778" y="211486"/>
                </a:cubicBezTo>
                <a:cubicBezTo>
                  <a:pt x="10479240" y="171493"/>
                  <a:pt x="10479010" y="131615"/>
                  <a:pt x="10479010" y="91622"/>
                </a:cubicBezTo>
                <a:cubicBezTo>
                  <a:pt x="10479124" y="84822"/>
                  <a:pt x="10477856" y="77101"/>
                  <a:pt x="10488230" y="76179"/>
                </a:cubicBezTo>
                <a:cubicBezTo>
                  <a:pt x="10494108" y="75718"/>
                  <a:pt x="10499870" y="77331"/>
                  <a:pt x="10499179" y="83785"/>
                </a:cubicBezTo>
                <a:cubicBezTo>
                  <a:pt x="10496643" y="105453"/>
                  <a:pt x="10511396" y="101879"/>
                  <a:pt x="10524072" y="101879"/>
                </a:cubicBezTo>
                <a:cubicBezTo>
                  <a:pt x="10549313" y="101879"/>
                  <a:pt x="10574438" y="101765"/>
                  <a:pt x="10599678" y="101879"/>
                </a:cubicBezTo>
                <a:cubicBezTo>
                  <a:pt x="10607978" y="101996"/>
                  <a:pt x="10615352" y="101879"/>
                  <a:pt x="10614776" y="90124"/>
                </a:cubicBezTo>
                <a:cubicBezTo>
                  <a:pt x="10614662" y="87243"/>
                  <a:pt x="10614200" y="83439"/>
                  <a:pt x="10615352" y="80789"/>
                </a:cubicBezTo>
                <a:cubicBezTo>
                  <a:pt x="10616274" y="78484"/>
                  <a:pt x="10618234" y="76870"/>
                  <a:pt x="10622728" y="77331"/>
                </a:cubicBezTo>
                <a:cubicBezTo>
                  <a:pt x="10624574" y="77446"/>
                  <a:pt x="10625957" y="78253"/>
                  <a:pt x="10626878" y="79175"/>
                </a:cubicBezTo>
                <a:cubicBezTo>
                  <a:pt x="10629182" y="81595"/>
                  <a:pt x="10629414" y="85629"/>
                  <a:pt x="10630221" y="89317"/>
                </a:cubicBezTo>
                <a:cubicBezTo>
                  <a:pt x="10635176" y="112829"/>
                  <a:pt x="10653848" y="98537"/>
                  <a:pt x="10666064" y="101650"/>
                </a:cubicBezTo>
                <a:cubicBezTo>
                  <a:pt x="10678281" y="104646"/>
                  <a:pt x="10683121" y="97501"/>
                  <a:pt x="10683006" y="85629"/>
                </a:cubicBezTo>
                <a:cubicBezTo>
                  <a:pt x="10682545" y="60043"/>
                  <a:pt x="10682660" y="34342"/>
                  <a:pt x="10682315" y="8640"/>
                </a:cubicBezTo>
                <a:lnTo>
                  <a:pt x="10681959" y="0"/>
                </a:lnTo>
                <a:lnTo>
                  <a:pt x="10701570" y="0"/>
                </a:lnTo>
                <a:lnTo>
                  <a:pt x="10701216" y="1149"/>
                </a:lnTo>
                <a:cubicBezTo>
                  <a:pt x="10700756" y="24315"/>
                  <a:pt x="10703060" y="47480"/>
                  <a:pt x="10699142" y="70992"/>
                </a:cubicBezTo>
                <a:lnTo>
                  <a:pt x="10699142" y="71223"/>
                </a:lnTo>
                <a:cubicBezTo>
                  <a:pt x="10696722" y="85514"/>
                  <a:pt x="10700410" y="103609"/>
                  <a:pt x="10725996" y="100496"/>
                </a:cubicBezTo>
                <a:cubicBezTo>
                  <a:pt x="10749162" y="97615"/>
                  <a:pt x="10772903" y="99806"/>
                  <a:pt x="10796300" y="99920"/>
                </a:cubicBezTo>
                <a:cubicBezTo>
                  <a:pt x="10806902" y="100035"/>
                  <a:pt x="10817851" y="101189"/>
                  <a:pt x="10816699" y="84822"/>
                </a:cubicBezTo>
                <a:cubicBezTo>
                  <a:pt x="10816353" y="79290"/>
                  <a:pt x="10819350" y="74450"/>
                  <a:pt x="10826034" y="75026"/>
                </a:cubicBezTo>
                <a:cubicBezTo>
                  <a:pt x="10831797" y="75602"/>
                  <a:pt x="10832144" y="80904"/>
                  <a:pt x="10831797" y="84938"/>
                </a:cubicBezTo>
                <a:cubicBezTo>
                  <a:pt x="10830990" y="95886"/>
                  <a:pt x="10834910" y="100152"/>
                  <a:pt x="10846434" y="100152"/>
                </a:cubicBezTo>
                <a:cubicBezTo>
                  <a:pt x="10920311" y="99691"/>
                  <a:pt x="10994072" y="99806"/>
                  <a:pt x="11067950" y="99920"/>
                </a:cubicBezTo>
                <a:cubicBezTo>
                  <a:pt x="11076708" y="99920"/>
                  <a:pt x="11083508" y="99345"/>
                  <a:pt x="11082586" y="87819"/>
                </a:cubicBezTo>
                <a:cubicBezTo>
                  <a:pt x="11082010" y="80443"/>
                  <a:pt x="11083048" y="73643"/>
                  <a:pt x="11093305" y="74104"/>
                </a:cubicBezTo>
                <a:cubicBezTo>
                  <a:pt x="11101488" y="74450"/>
                  <a:pt x="11102756" y="79406"/>
                  <a:pt x="11103332" y="86205"/>
                </a:cubicBezTo>
                <a:cubicBezTo>
                  <a:pt x="11105406" y="113175"/>
                  <a:pt x="11125576" y="96925"/>
                  <a:pt x="11137216" y="99230"/>
                </a:cubicBezTo>
                <a:cubicBezTo>
                  <a:pt x="11151853" y="102226"/>
                  <a:pt x="11150240" y="89432"/>
                  <a:pt x="11150240" y="80097"/>
                </a:cubicBezTo>
                <a:lnTo>
                  <a:pt x="11150468" y="0"/>
                </a:lnTo>
                <a:lnTo>
                  <a:pt x="11173120" y="0"/>
                </a:lnTo>
                <a:lnTo>
                  <a:pt x="11171332" y="10138"/>
                </a:lnTo>
                <a:cubicBezTo>
                  <a:pt x="11170640" y="29156"/>
                  <a:pt x="11176056" y="36532"/>
                  <a:pt x="11196110" y="35955"/>
                </a:cubicBezTo>
                <a:cubicBezTo>
                  <a:pt x="11239445" y="34688"/>
                  <a:pt x="11282896" y="35610"/>
                  <a:pt x="11326345" y="35610"/>
                </a:cubicBezTo>
                <a:cubicBezTo>
                  <a:pt x="11372332" y="35610"/>
                  <a:pt x="11418433" y="34803"/>
                  <a:pt x="11464418" y="35955"/>
                </a:cubicBezTo>
                <a:cubicBezTo>
                  <a:pt x="11485048" y="36416"/>
                  <a:pt x="11486778" y="25698"/>
                  <a:pt x="11485856" y="9794"/>
                </a:cubicBezTo>
                <a:lnTo>
                  <a:pt x="11484759" y="0"/>
                </a:lnTo>
                <a:lnTo>
                  <a:pt x="11507054" y="0"/>
                </a:lnTo>
                <a:lnTo>
                  <a:pt x="11507422" y="24272"/>
                </a:lnTo>
                <a:cubicBezTo>
                  <a:pt x="11512479" y="31403"/>
                  <a:pt x="11522333" y="35149"/>
                  <a:pt x="11536682" y="35264"/>
                </a:cubicBezTo>
                <a:cubicBezTo>
                  <a:pt x="11544518" y="35264"/>
                  <a:pt x="11552241" y="35610"/>
                  <a:pt x="11560078" y="35610"/>
                </a:cubicBezTo>
                <a:cubicBezTo>
                  <a:pt x="11590738" y="35552"/>
                  <a:pt x="11609897" y="24041"/>
                  <a:pt x="11617560" y="1077"/>
                </a:cubicBezTo>
                <a:lnTo>
                  <a:pt x="11617715" y="0"/>
                </a:lnTo>
                <a:lnTo>
                  <a:pt x="11640353" y="0"/>
                </a:lnTo>
                <a:lnTo>
                  <a:pt x="11640495" y="998"/>
                </a:lnTo>
                <a:cubicBezTo>
                  <a:pt x="11648045" y="23803"/>
                  <a:pt x="11666919" y="35264"/>
                  <a:pt x="11697113" y="35379"/>
                </a:cubicBezTo>
                <a:cubicBezTo>
                  <a:pt x="11726961" y="35494"/>
                  <a:pt x="11745619" y="24307"/>
                  <a:pt x="11753082" y="1818"/>
                </a:cubicBezTo>
                <a:lnTo>
                  <a:pt x="11753341" y="0"/>
                </a:lnTo>
                <a:lnTo>
                  <a:pt x="11772258" y="0"/>
                </a:lnTo>
                <a:lnTo>
                  <a:pt x="11772258" y="18207"/>
                </a:lnTo>
                <a:cubicBezTo>
                  <a:pt x="11771796" y="32959"/>
                  <a:pt x="11779058" y="35494"/>
                  <a:pt x="11791390" y="35033"/>
                </a:cubicBezTo>
                <a:cubicBezTo>
                  <a:pt x="11811328" y="34342"/>
                  <a:pt x="11831382" y="34572"/>
                  <a:pt x="11851322" y="34688"/>
                </a:cubicBezTo>
                <a:cubicBezTo>
                  <a:pt x="11857198" y="34688"/>
                  <a:pt x="11864806" y="33766"/>
                  <a:pt x="11865496" y="42179"/>
                </a:cubicBezTo>
                <a:cubicBezTo>
                  <a:pt x="11866418" y="54166"/>
                  <a:pt x="11856392" y="50017"/>
                  <a:pt x="11850630" y="50131"/>
                </a:cubicBezTo>
                <a:cubicBezTo>
                  <a:pt x="11829769" y="50707"/>
                  <a:pt x="11808908" y="50707"/>
                  <a:pt x="11788047" y="50246"/>
                </a:cubicBezTo>
                <a:cubicBezTo>
                  <a:pt x="11778136" y="50017"/>
                  <a:pt x="11770874" y="51168"/>
                  <a:pt x="11772258" y="63847"/>
                </a:cubicBezTo>
                <a:cubicBezTo>
                  <a:pt x="11772718" y="69033"/>
                  <a:pt x="11771682" y="74911"/>
                  <a:pt x="11764650" y="74911"/>
                </a:cubicBezTo>
                <a:cubicBezTo>
                  <a:pt x="11759696" y="74796"/>
                  <a:pt x="11756814" y="70531"/>
                  <a:pt x="11757044" y="65921"/>
                </a:cubicBezTo>
                <a:cubicBezTo>
                  <a:pt x="11758198" y="47711"/>
                  <a:pt x="11745519" y="50246"/>
                  <a:pt x="11734340" y="50246"/>
                </a:cubicBezTo>
                <a:cubicBezTo>
                  <a:pt x="11709099" y="50131"/>
                  <a:pt x="11683974" y="50363"/>
                  <a:pt x="11658734" y="50017"/>
                </a:cubicBezTo>
                <a:cubicBezTo>
                  <a:pt x="11645941" y="49902"/>
                  <a:pt x="11633724" y="49094"/>
                  <a:pt x="11636144" y="67881"/>
                </a:cubicBezTo>
                <a:cubicBezTo>
                  <a:pt x="11636606" y="71223"/>
                  <a:pt x="11634762" y="75372"/>
                  <a:pt x="11630496" y="74911"/>
                </a:cubicBezTo>
                <a:cubicBezTo>
                  <a:pt x="11627616" y="74565"/>
                  <a:pt x="11622660" y="71799"/>
                  <a:pt x="11622660" y="70070"/>
                </a:cubicBezTo>
                <a:cubicBezTo>
                  <a:pt x="11622776" y="42064"/>
                  <a:pt x="11602030" y="50938"/>
                  <a:pt x="11587508" y="50363"/>
                </a:cubicBezTo>
                <a:cubicBezTo>
                  <a:pt x="11567569" y="49555"/>
                  <a:pt x="11547514" y="50131"/>
                  <a:pt x="11527576" y="50131"/>
                </a:cubicBezTo>
                <a:cubicBezTo>
                  <a:pt x="11517089" y="50131"/>
                  <a:pt x="11506140" y="48287"/>
                  <a:pt x="11505564" y="64308"/>
                </a:cubicBezTo>
                <a:cubicBezTo>
                  <a:pt x="11505448" y="67189"/>
                  <a:pt x="11504294" y="69955"/>
                  <a:pt x="11502220" y="71914"/>
                </a:cubicBezTo>
                <a:cubicBezTo>
                  <a:pt x="11500608" y="73413"/>
                  <a:pt x="11498532" y="74565"/>
                  <a:pt x="11495882" y="74565"/>
                </a:cubicBezTo>
                <a:cubicBezTo>
                  <a:pt x="11493692" y="74565"/>
                  <a:pt x="11491964" y="73758"/>
                  <a:pt x="11490580" y="72606"/>
                </a:cubicBezTo>
                <a:cubicBezTo>
                  <a:pt x="11488044" y="70646"/>
                  <a:pt x="11486546" y="67420"/>
                  <a:pt x="11486432" y="64077"/>
                </a:cubicBezTo>
                <a:cubicBezTo>
                  <a:pt x="11486086" y="52668"/>
                  <a:pt x="11480208" y="50017"/>
                  <a:pt x="11469719" y="50017"/>
                </a:cubicBezTo>
                <a:cubicBezTo>
                  <a:pt x="11374982" y="50246"/>
                  <a:pt x="11280360" y="50246"/>
                  <a:pt x="11185623" y="50246"/>
                </a:cubicBezTo>
                <a:cubicBezTo>
                  <a:pt x="11156463" y="50246"/>
                  <a:pt x="11173866" y="72952"/>
                  <a:pt x="11169718" y="84822"/>
                </a:cubicBezTo>
                <a:cubicBezTo>
                  <a:pt x="11165108" y="98076"/>
                  <a:pt x="11173406" y="102801"/>
                  <a:pt x="11186659" y="102457"/>
                </a:cubicBezTo>
                <a:cubicBezTo>
                  <a:pt x="11213628" y="101879"/>
                  <a:pt x="11240483" y="102111"/>
                  <a:pt x="11267452" y="102457"/>
                </a:cubicBezTo>
                <a:cubicBezTo>
                  <a:pt x="11278631" y="102572"/>
                  <a:pt x="11288773" y="102572"/>
                  <a:pt x="11288197" y="87012"/>
                </a:cubicBezTo>
                <a:cubicBezTo>
                  <a:pt x="11288197" y="85629"/>
                  <a:pt x="11288427" y="84361"/>
                  <a:pt x="11288888" y="83209"/>
                </a:cubicBezTo>
                <a:cubicBezTo>
                  <a:pt x="11289926" y="80212"/>
                  <a:pt x="11292346" y="77907"/>
                  <a:pt x="11295688" y="77677"/>
                </a:cubicBezTo>
                <a:cubicBezTo>
                  <a:pt x="11300644" y="77331"/>
                  <a:pt x="11302258" y="79982"/>
                  <a:pt x="11302718" y="83093"/>
                </a:cubicBezTo>
                <a:cubicBezTo>
                  <a:pt x="11303064" y="84938"/>
                  <a:pt x="11302834" y="86897"/>
                  <a:pt x="11302718" y="88626"/>
                </a:cubicBezTo>
                <a:cubicBezTo>
                  <a:pt x="11301566" y="101189"/>
                  <a:pt x="11308596" y="102457"/>
                  <a:pt x="11318624" y="102341"/>
                </a:cubicBezTo>
                <a:cubicBezTo>
                  <a:pt x="11346514" y="101996"/>
                  <a:pt x="11374291" y="101996"/>
                  <a:pt x="11402066" y="102341"/>
                </a:cubicBezTo>
                <a:cubicBezTo>
                  <a:pt x="11412092" y="102457"/>
                  <a:pt x="11419354" y="101418"/>
                  <a:pt x="11417971" y="88626"/>
                </a:cubicBezTo>
                <a:cubicBezTo>
                  <a:pt x="11417164" y="82056"/>
                  <a:pt x="11419239" y="76640"/>
                  <a:pt x="11427537" y="76294"/>
                </a:cubicBezTo>
                <a:cubicBezTo>
                  <a:pt x="11437564" y="75833"/>
                  <a:pt x="11439062" y="82287"/>
                  <a:pt x="11438486" y="89778"/>
                </a:cubicBezTo>
                <a:cubicBezTo>
                  <a:pt x="11437564" y="101074"/>
                  <a:pt x="11444018" y="102226"/>
                  <a:pt x="11452892" y="102226"/>
                </a:cubicBezTo>
                <a:cubicBezTo>
                  <a:pt x="11481592" y="102111"/>
                  <a:pt x="11510173" y="102341"/>
                  <a:pt x="11538870" y="102111"/>
                </a:cubicBezTo>
                <a:cubicBezTo>
                  <a:pt x="11544289" y="102111"/>
                  <a:pt x="11551434" y="104301"/>
                  <a:pt x="11553048" y="95195"/>
                </a:cubicBezTo>
                <a:cubicBezTo>
                  <a:pt x="11554431" y="87704"/>
                  <a:pt x="11549704" y="75026"/>
                  <a:pt x="11564342" y="77101"/>
                </a:cubicBezTo>
                <a:cubicBezTo>
                  <a:pt x="11579094" y="79060"/>
                  <a:pt x="11573794" y="92083"/>
                  <a:pt x="11573332" y="100267"/>
                </a:cubicBezTo>
                <a:cubicBezTo>
                  <a:pt x="11569528" y="159968"/>
                  <a:pt x="11568145" y="219784"/>
                  <a:pt x="11568491" y="279601"/>
                </a:cubicBezTo>
                <a:cubicBezTo>
                  <a:pt x="11568491" y="294929"/>
                  <a:pt x="11572294" y="301498"/>
                  <a:pt x="11588890" y="300691"/>
                </a:cubicBezTo>
                <a:cubicBezTo>
                  <a:pt x="11614822" y="299424"/>
                  <a:pt x="11640984" y="300806"/>
                  <a:pt x="11667031" y="299999"/>
                </a:cubicBezTo>
                <a:cubicBezTo>
                  <a:pt x="11674870" y="299769"/>
                  <a:pt x="11689968" y="306223"/>
                  <a:pt x="11688008" y="290204"/>
                </a:cubicBezTo>
                <a:cubicBezTo>
                  <a:pt x="11686395" y="277642"/>
                  <a:pt x="11701493" y="256896"/>
                  <a:pt x="11674408" y="253323"/>
                </a:cubicBezTo>
                <a:cubicBezTo>
                  <a:pt x="11668992" y="252516"/>
                  <a:pt x="11663689" y="251133"/>
                  <a:pt x="11663920" y="244333"/>
                </a:cubicBezTo>
                <a:cubicBezTo>
                  <a:pt x="11664150" y="238571"/>
                  <a:pt x="11669222" y="237418"/>
                  <a:pt x="11673372" y="237995"/>
                </a:cubicBezTo>
                <a:cubicBezTo>
                  <a:pt x="11689852" y="240184"/>
                  <a:pt x="11688815" y="229466"/>
                  <a:pt x="11688815" y="218632"/>
                </a:cubicBezTo>
                <a:cubicBezTo>
                  <a:pt x="11688585" y="175988"/>
                  <a:pt x="11688698" y="133459"/>
                  <a:pt x="11688930" y="90931"/>
                </a:cubicBezTo>
                <a:cubicBezTo>
                  <a:pt x="11688930" y="85514"/>
                  <a:pt x="11686740" y="77331"/>
                  <a:pt x="11696191" y="77331"/>
                </a:cubicBezTo>
                <a:cubicBezTo>
                  <a:pt x="11702530" y="77446"/>
                  <a:pt x="11704374" y="83209"/>
                  <a:pt x="11704143" y="88741"/>
                </a:cubicBezTo>
                <a:cubicBezTo>
                  <a:pt x="11703567" y="101535"/>
                  <a:pt x="11711519" y="102226"/>
                  <a:pt x="11721086" y="102226"/>
                </a:cubicBezTo>
                <a:cubicBezTo>
                  <a:pt x="11747132" y="101879"/>
                  <a:pt x="11773180" y="101879"/>
                  <a:pt x="11799226" y="102226"/>
                </a:cubicBezTo>
                <a:cubicBezTo>
                  <a:pt x="11810636" y="102341"/>
                  <a:pt x="11820202" y="101996"/>
                  <a:pt x="11819972" y="86666"/>
                </a:cubicBezTo>
                <a:cubicBezTo>
                  <a:pt x="11819856" y="81134"/>
                  <a:pt x="11823890" y="76985"/>
                  <a:pt x="11830114" y="76985"/>
                </a:cubicBezTo>
                <a:cubicBezTo>
                  <a:pt x="11836568" y="76870"/>
                  <a:pt x="11839910" y="81250"/>
                  <a:pt x="11839680" y="86897"/>
                </a:cubicBezTo>
                <a:cubicBezTo>
                  <a:pt x="11838758" y="105568"/>
                  <a:pt x="11852128" y="102801"/>
                  <a:pt x="11862730" y="101765"/>
                </a:cubicBezTo>
                <a:cubicBezTo>
                  <a:pt x="11874372" y="100613"/>
                  <a:pt x="11892928" y="110409"/>
                  <a:pt x="11892696" y="85744"/>
                </a:cubicBezTo>
                <a:cubicBezTo>
                  <a:pt x="11892581" y="81250"/>
                  <a:pt x="11895694" y="77216"/>
                  <a:pt x="11900648" y="77101"/>
                </a:cubicBezTo>
                <a:cubicBezTo>
                  <a:pt x="11906180" y="76870"/>
                  <a:pt x="11907910" y="81595"/>
                  <a:pt x="11907448" y="85975"/>
                </a:cubicBezTo>
                <a:cubicBezTo>
                  <a:pt x="11905374" y="104070"/>
                  <a:pt x="11916322" y="103379"/>
                  <a:pt x="11928540" y="101189"/>
                </a:cubicBezTo>
                <a:cubicBezTo>
                  <a:pt x="11954586" y="101418"/>
                  <a:pt x="11980634" y="101535"/>
                  <a:pt x="12006680" y="102111"/>
                </a:cubicBezTo>
                <a:cubicBezTo>
                  <a:pt x="12016593" y="102341"/>
                  <a:pt x="12023854" y="101074"/>
                  <a:pt x="12022586" y="88395"/>
                </a:cubicBezTo>
                <a:cubicBezTo>
                  <a:pt x="12021895" y="81711"/>
                  <a:pt x="12023854" y="76409"/>
                  <a:pt x="12032268" y="76179"/>
                </a:cubicBezTo>
                <a:cubicBezTo>
                  <a:pt x="12040220" y="76063"/>
                  <a:pt x="12043678" y="80328"/>
                  <a:pt x="12042986" y="87358"/>
                </a:cubicBezTo>
                <a:cubicBezTo>
                  <a:pt x="12041488" y="101418"/>
                  <a:pt x="12049670" y="102111"/>
                  <a:pt x="12060504" y="102111"/>
                </a:cubicBezTo>
                <a:lnTo>
                  <a:pt x="12192000" y="102041"/>
                </a:lnTo>
                <a:lnTo>
                  <a:pt x="12192000" y="115197"/>
                </a:lnTo>
                <a:lnTo>
                  <a:pt x="12168150" y="115249"/>
                </a:lnTo>
                <a:cubicBezTo>
                  <a:pt x="12132536" y="115249"/>
                  <a:pt x="12096924" y="115826"/>
                  <a:pt x="12061311" y="115019"/>
                </a:cubicBezTo>
                <a:cubicBezTo>
                  <a:pt x="12046788" y="114673"/>
                  <a:pt x="12041256" y="119168"/>
                  <a:pt x="12041834" y="134150"/>
                </a:cubicBezTo>
                <a:cubicBezTo>
                  <a:pt x="12042870" y="161928"/>
                  <a:pt x="12043446" y="189819"/>
                  <a:pt x="12041718" y="217479"/>
                </a:cubicBezTo>
                <a:cubicBezTo>
                  <a:pt x="12040450" y="236957"/>
                  <a:pt x="12051514" y="235574"/>
                  <a:pt x="12064192" y="235459"/>
                </a:cubicBezTo>
                <a:cubicBezTo>
                  <a:pt x="12077332" y="235344"/>
                  <a:pt x="12090700" y="237877"/>
                  <a:pt x="12089432" y="216788"/>
                </a:cubicBezTo>
                <a:cubicBezTo>
                  <a:pt x="12088050" y="194199"/>
                  <a:pt x="12089202" y="171609"/>
                  <a:pt x="12089432" y="149019"/>
                </a:cubicBezTo>
                <a:cubicBezTo>
                  <a:pt x="12089432" y="143716"/>
                  <a:pt x="12090700" y="138069"/>
                  <a:pt x="12097270" y="137608"/>
                </a:cubicBezTo>
                <a:cubicBezTo>
                  <a:pt x="12104070" y="137147"/>
                  <a:pt x="12105914" y="142448"/>
                  <a:pt x="12105798" y="147980"/>
                </a:cubicBezTo>
                <a:cubicBezTo>
                  <a:pt x="12105453" y="162619"/>
                  <a:pt x="12112714" y="167690"/>
                  <a:pt x="12126774" y="167690"/>
                </a:cubicBezTo>
                <a:lnTo>
                  <a:pt x="12192000" y="167791"/>
                </a:lnTo>
                <a:lnTo>
                  <a:pt x="12192000" y="183017"/>
                </a:lnTo>
                <a:lnTo>
                  <a:pt x="12125506" y="183017"/>
                </a:lnTo>
                <a:cubicBezTo>
                  <a:pt x="12102687" y="182789"/>
                  <a:pt x="12110408" y="199500"/>
                  <a:pt x="12109948" y="210564"/>
                </a:cubicBezTo>
                <a:cubicBezTo>
                  <a:pt x="12109486" y="221398"/>
                  <a:pt x="12104877" y="236151"/>
                  <a:pt x="12125622" y="235459"/>
                </a:cubicBezTo>
                <a:lnTo>
                  <a:pt x="12192000" y="235256"/>
                </a:lnTo>
                <a:lnTo>
                  <a:pt x="12192000" y="250096"/>
                </a:lnTo>
                <a:lnTo>
                  <a:pt x="12134382" y="250096"/>
                </a:lnTo>
                <a:cubicBezTo>
                  <a:pt x="12113981" y="248713"/>
                  <a:pt x="12107758" y="255397"/>
                  <a:pt x="12107412" y="276142"/>
                </a:cubicBezTo>
                <a:cubicBezTo>
                  <a:pt x="12106951" y="299424"/>
                  <a:pt x="12119744" y="298156"/>
                  <a:pt x="12135072" y="297579"/>
                </a:cubicBezTo>
                <a:cubicBezTo>
                  <a:pt x="12145330" y="297234"/>
                  <a:pt x="12155703" y="297579"/>
                  <a:pt x="12166075" y="297579"/>
                </a:cubicBezTo>
                <a:lnTo>
                  <a:pt x="12192000" y="297733"/>
                </a:lnTo>
                <a:lnTo>
                  <a:pt x="12192000" y="318108"/>
                </a:lnTo>
                <a:lnTo>
                  <a:pt x="12167112" y="318211"/>
                </a:lnTo>
                <a:cubicBezTo>
                  <a:pt x="12154204" y="318211"/>
                  <a:pt x="12141180" y="319133"/>
                  <a:pt x="12128272" y="317979"/>
                </a:cubicBezTo>
                <a:cubicBezTo>
                  <a:pt x="12112022" y="316480"/>
                  <a:pt x="12106720" y="322936"/>
                  <a:pt x="12107643" y="338609"/>
                </a:cubicBezTo>
                <a:cubicBezTo>
                  <a:pt x="12108449" y="353015"/>
                  <a:pt x="12106375" y="366961"/>
                  <a:pt x="12128041" y="365923"/>
                </a:cubicBezTo>
                <a:lnTo>
                  <a:pt x="12192000" y="365814"/>
                </a:lnTo>
                <a:lnTo>
                  <a:pt x="12192000" y="385833"/>
                </a:lnTo>
                <a:lnTo>
                  <a:pt x="12176678" y="386323"/>
                </a:lnTo>
                <a:cubicBezTo>
                  <a:pt x="12176678" y="401768"/>
                  <a:pt x="12176678" y="417328"/>
                  <a:pt x="12176678" y="432771"/>
                </a:cubicBezTo>
                <a:lnTo>
                  <a:pt x="12192000" y="433066"/>
                </a:lnTo>
                <a:lnTo>
                  <a:pt x="12192000" y="453247"/>
                </a:lnTo>
                <a:lnTo>
                  <a:pt x="12181520" y="454898"/>
                </a:lnTo>
                <a:cubicBezTo>
                  <a:pt x="12171492" y="456973"/>
                  <a:pt x="12176218" y="468039"/>
                  <a:pt x="12175988" y="475069"/>
                </a:cubicBezTo>
                <a:cubicBezTo>
                  <a:pt x="12175180" y="495814"/>
                  <a:pt x="12177486" y="516906"/>
                  <a:pt x="12174720" y="537304"/>
                </a:cubicBezTo>
                <a:cubicBezTo>
                  <a:pt x="12172933" y="550904"/>
                  <a:pt x="12174748" y="559836"/>
                  <a:pt x="12180150" y="564850"/>
                </a:cubicBezTo>
                <a:lnTo>
                  <a:pt x="12192000" y="566623"/>
                </a:lnTo>
                <a:lnTo>
                  <a:pt x="12192000" y="588989"/>
                </a:lnTo>
                <a:lnTo>
                  <a:pt x="12175988" y="589284"/>
                </a:lnTo>
                <a:cubicBezTo>
                  <a:pt x="12175988" y="603228"/>
                  <a:pt x="12176218" y="617175"/>
                  <a:pt x="12176218" y="631120"/>
                </a:cubicBezTo>
                <a:lnTo>
                  <a:pt x="12192000" y="625556"/>
                </a:lnTo>
                <a:lnTo>
                  <a:pt x="12192000" y="653675"/>
                </a:lnTo>
                <a:lnTo>
                  <a:pt x="12179848" y="655741"/>
                </a:lnTo>
                <a:cubicBezTo>
                  <a:pt x="12174806" y="659761"/>
                  <a:pt x="12172991" y="667022"/>
                  <a:pt x="12175066" y="679296"/>
                </a:cubicBezTo>
                <a:cubicBezTo>
                  <a:pt x="12176794" y="689324"/>
                  <a:pt x="12175412" y="700041"/>
                  <a:pt x="12175412" y="710413"/>
                </a:cubicBezTo>
                <a:cubicBezTo>
                  <a:pt x="12175526" y="724359"/>
                  <a:pt x="12176218" y="738191"/>
                  <a:pt x="12175296" y="752021"/>
                </a:cubicBezTo>
                <a:cubicBezTo>
                  <a:pt x="12174662" y="761702"/>
                  <a:pt x="12177774" y="765418"/>
                  <a:pt x="12182326" y="766686"/>
                </a:cubicBezTo>
                <a:lnTo>
                  <a:pt x="12192000" y="766668"/>
                </a:lnTo>
                <a:lnTo>
                  <a:pt x="12192000" y="787936"/>
                </a:lnTo>
                <a:lnTo>
                  <a:pt x="12181534" y="787576"/>
                </a:lnTo>
                <a:cubicBezTo>
                  <a:pt x="12177975" y="788642"/>
                  <a:pt x="12175296" y="791667"/>
                  <a:pt x="12175066" y="798928"/>
                </a:cubicBezTo>
                <a:lnTo>
                  <a:pt x="12174949" y="798813"/>
                </a:lnTo>
                <a:cubicBezTo>
                  <a:pt x="12174142" y="820364"/>
                  <a:pt x="12171838" y="841918"/>
                  <a:pt x="12170224" y="862547"/>
                </a:cubicBezTo>
                <a:cubicBezTo>
                  <a:pt x="12172990" y="875916"/>
                  <a:pt x="12164807" y="893896"/>
                  <a:pt x="12176678" y="899774"/>
                </a:cubicBezTo>
                <a:lnTo>
                  <a:pt x="12192000" y="903557"/>
                </a:lnTo>
                <a:lnTo>
                  <a:pt x="12192000" y="920945"/>
                </a:lnTo>
                <a:lnTo>
                  <a:pt x="12180770" y="922782"/>
                </a:lnTo>
                <a:cubicBezTo>
                  <a:pt x="12174748" y="925764"/>
                  <a:pt x="12171550" y="931814"/>
                  <a:pt x="12174720" y="944953"/>
                </a:cubicBezTo>
                <a:cubicBezTo>
                  <a:pt x="12172991" y="954288"/>
                  <a:pt x="12173653" y="960771"/>
                  <a:pt x="12177312" y="964949"/>
                </a:cubicBezTo>
                <a:lnTo>
                  <a:pt x="12192000" y="969352"/>
                </a:lnTo>
                <a:lnTo>
                  <a:pt x="12192000" y="987009"/>
                </a:lnTo>
                <a:lnTo>
                  <a:pt x="12175468" y="992163"/>
                </a:lnTo>
                <a:cubicBezTo>
                  <a:pt x="12171492" y="997537"/>
                  <a:pt x="12170685" y="1005633"/>
                  <a:pt x="12170224" y="1016064"/>
                </a:cubicBezTo>
                <a:cubicBezTo>
                  <a:pt x="12169706" y="1027531"/>
                  <a:pt x="12172616" y="1032833"/>
                  <a:pt x="12177615" y="1035397"/>
                </a:cubicBezTo>
                <a:lnTo>
                  <a:pt x="12192000" y="1037498"/>
                </a:lnTo>
                <a:lnTo>
                  <a:pt x="12192000" y="1056783"/>
                </a:lnTo>
                <a:lnTo>
                  <a:pt x="12178235" y="1059125"/>
                </a:lnTo>
                <a:cubicBezTo>
                  <a:pt x="12174029" y="1062050"/>
                  <a:pt x="12171839" y="1067409"/>
                  <a:pt x="12172300" y="1076802"/>
                </a:cubicBezTo>
                <a:cubicBezTo>
                  <a:pt x="12173452" y="1101811"/>
                  <a:pt x="12173336" y="1127052"/>
                  <a:pt x="12172414" y="1152061"/>
                </a:cubicBezTo>
                <a:cubicBezTo>
                  <a:pt x="12172126" y="1159611"/>
                  <a:pt x="12173624" y="1164538"/>
                  <a:pt x="12176938" y="1167549"/>
                </a:cubicBezTo>
                <a:lnTo>
                  <a:pt x="12192000" y="1171449"/>
                </a:lnTo>
                <a:lnTo>
                  <a:pt x="12192000" y="1189177"/>
                </a:lnTo>
                <a:lnTo>
                  <a:pt x="12190970" y="1189173"/>
                </a:lnTo>
                <a:cubicBezTo>
                  <a:pt x="12176332" y="1188711"/>
                  <a:pt x="12170340" y="1194359"/>
                  <a:pt x="12170916" y="1208882"/>
                </a:cubicBezTo>
                <a:cubicBezTo>
                  <a:pt x="12171492" y="1226169"/>
                  <a:pt x="12171146" y="1243573"/>
                  <a:pt x="12170916" y="1260975"/>
                </a:cubicBezTo>
                <a:cubicBezTo>
                  <a:pt x="12170800" y="1267429"/>
                  <a:pt x="12172990" y="1276879"/>
                  <a:pt x="12163079" y="1277340"/>
                </a:cubicBezTo>
                <a:cubicBezTo>
                  <a:pt x="12151554" y="1277916"/>
                  <a:pt x="12155933" y="1267545"/>
                  <a:pt x="12155703" y="1261781"/>
                </a:cubicBezTo>
                <a:cubicBezTo>
                  <a:pt x="12154896" y="1246108"/>
                  <a:pt x="12153974" y="1230318"/>
                  <a:pt x="12155703" y="1214875"/>
                </a:cubicBezTo>
                <a:cubicBezTo>
                  <a:pt x="12158008" y="1193898"/>
                  <a:pt x="12149940" y="1187790"/>
                  <a:pt x="12129540" y="1188827"/>
                </a:cubicBezTo>
                <a:cubicBezTo>
                  <a:pt x="12094272" y="1190671"/>
                  <a:pt x="12058314" y="1194130"/>
                  <a:pt x="12023738" y="1192285"/>
                </a:cubicBezTo>
                <a:cubicBezTo>
                  <a:pt x="11989278" y="1190441"/>
                  <a:pt x="11954702" y="1191708"/>
                  <a:pt x="11920357" y="1189173"/>
                </a:cubicBezTo>
                <a:cubicBezTo>
                  <a:pt x="11909638" y="1188366"/>
                  <a:pt x="11904568" y="1192976"/>
                  <a:pt x="11904798" y="1204386"/>
                </a:cubicBezTo>
                <a:cubicBezTo>
                  <a:pt x="11905260" y="1232162"/>
                  <a:pt x="11905374" y="1259938"/>
                  <a:pt x="11904798" y="1287713"/>
                </a:cubicBezTo>
                <a:cubicBezTo>
                  <a:pt x="11904568" y="1300277"/>
                  <a:pt x="11909408" y="1304426"/>
                  <a:pt x="11921625" y="1304194"/>
                </a:cubicBezTo>
                <a:cubicBezTo>
                  <a:pt x="11948594" y="1303618"/>
                  <a:pt x="11975448" y="1304078"/>
                  <a:pt x="12002416" y="1304078"/>
                </a:cubicBezTo>
                <a:cubicBezTo>
                  <a:pt x="12011522" y="1304078"/>
                  <a:pt x="12020396" y="1304078"/>
                  <a:pt x="12019705" y="1291055"/>
                </a:cubicBezTo>
                <a:cubicBezTo>
                  <a:pt x="12019244" y="1283449"/>
                  <a:pt x="12020512" y="1277687"/>
                  <a:pt x="12030654" y="1277916"/>
                </a:cubicBezTo>
                <a:cubicBezTo>
                  <a:pt x="12041602" y="1278148"/>
                  <a:pt x="12040566" y="1285410"/>
                  <a:pt x="12040566" y="1292209"/>
                </a:cubicBezTo>
                <a:cubicBezTo>
                  <a:pt x="12040450" y="1303733"/>
                  <a:pt x="12047942" y="1304078"/>
                  <a:pt x="12056354" y="1304078"/>
                </a:cubicBezTo>
                <a:lnTo>
                  <a:pt x="12192000" y="1304078"/>
                </a:lnTo>
                <a:lnTo>
                  <a:pt x="12192000" y="1324838"/>
                </a:lnTo>
                <a:lnTo>
                  <a:pt x="12168265" y="1324940"/>
                </a:lnTo>
                <a:cubicBezTo>
                  <a:pt x="12133574" y="1324940"/>
                  <a:pt x="12098882" y="1325746"/>
                  <a:pt x="12064307" y="1324594"/>
                </a:cubicBezTo>
                <a:cubicBezTo>
                  <a:pt x="12047710" y="1324018"/>
                  <a:pt x="12040910" y="1328513"/>
                  <a:pt x="12041948" y="1346145"/>
                </a:cubicBezTo>
                <a:cubicBezTo>
                  <a:pt x="12043332" y="1370349"/>
                  <a:pt x="12043562" y="1394669"/>
                  <a:pt x="12041948" y="1418870"/>
                </a:cubicBezTo>
                <a:cubicBezTo>
                  <a:pt x="12040796" y="1437541"/>
                  <a:pt x="12049554" y="1440536"/>
                  <a:pt x="12064999" y="1440190"/>
                </a:cubicBezTo>
                <a:cubicBezTo>
                  <a:pt x="12079290" y="1439960"/>
                  <a:pt x="12090816" y="1439501"/>
                  <a:pt x="12089664" y="1419908"/>
                </a:cubicBezTo>
                <a:lnTo>
                  <a:pt x="12089432" y="1419793"/>
                </a:lnTo>
                <a:cubicBezTo>
                  <a:pt x="12088280" y="1399048"/>
                  <a:pt x="12089202" y="1378187"/>
                  <a:pt x="12089432" y="1357442"/>
                </a:cubicBezTo>
                <a:cubicBezTo>
                  <a:pt x="12089548" y="1351103"/>
                  <a:pt x="12091506" y="1344418"/>
                  <a:pt x="12098536" y="1343496"/>
                </a:cubicBezTo>
                <a:cubicBezTo>
                  <a:pt x="12106144" y="1342457"/>
                  <a:pt x="12109717" y="1349373"/>
                  <a:pt x="12109371" y="1355252"/>
                </a:cubicBezTo>
                <a:cubicBezTo>
                  <a:pt x="12108449" y="1372423"/>
                  <a:pt x="12118937" y="1371963"/>
                  <a:pt x="12131154" y="1371963"/>
                </a:cubicBezTo>
                <a:lnTo>
                  <a:pt x="12192000" y="1372110"/>
                </a:lnTo>
                <a:lnTo>
                  <a:pt x="12192000" y="1393255"/>
                </a:lnTo>
                <a:lnTo>
                  <a:pt x="12126658" y="1393055"/>
                </a:lnTo>
                <a:cubicBezTo>
                  <a:pt x="12108679" y="1392363"/>
                  <a:pt x="12109948" y="1403543"/>
                  <a:pt x="12110178" y="1415068"/>
                </a:cubicBezTo>
                <a:cubicBezTo>
                  <a:pt x="12110408" y="1426822"/>
                  <a:pt x="12107066" y="1440421"/>
                  <a:pt x="12126658" y="1440308"/>
                </a:cubicBezTo>
                <a:lnTo>
                  <a:pt x="12192000" y="1440357"/>
                </a:lnTo>
                <a:lnTo>
                  <a:pt x="12192000" y="1460385"/>
                </a:lnTo>
                <a:lnTo>
                  <a:pt x="12124008" y="1460476"/>
                </a:lnTo>
                <a:cubicBezTo>
                  <a:pt x="12114212" y="1460591"/>
                  <a:pt x="12111100" y="1466124"/>
                  <a:pt x="12109832" y="1475227"/>
                </a:cubicBezTo>
                <a:cubicBezTo>
                  <a:pt x="12105798" y="1503581"/>
                  <a:pt x="12109371" y="1508075"/>
                  <a:pt x="12138414" y="1508075"/>
                </a:cubicBezTo>
                <a:cubicBezTo>
                  <a:pt x="12147981" y="1508075"/>
                  <a:pt x="12157432" y="1508075"/>
                  <a:pt x="12166997" y="1508075"/>
                </a:cubicBezTo>
                <a:lnTo>
                  <a:pt x="12192000" y="1508213"/>
                </a:lnTo>
                <a:lnTo>
                  <a:pt x="12192000" y="1523172"/>
                </a:lnTo>
                <a:lnTo>
                  <a:pt x="12125852" y="1523172"/>
                </a:lnTo>
                <a:cubicBezTo>
                  <a:pt x="12113751" y="1523057"/>
                  <a:pt x="12109717" y="1528935"/>
                  <a:pt x="12109026" y="1540692"/>
                </a:cubicBezTo>
                <a:cubicBezTo>
                  <a:pt x="12106951" y="1573653"/>
                  <a:pt x="12109026" y="1576421"/>
                  <a:pt x="12141526" y="1576534"/>
                </a:cubicBezTo>
                <a:lnTo>
                  <a:pt x="12167343" y="1576534"/>
                </a:lnTo>
                <a:lnTo>
                  <a:pt x="12167343" y="1576306"/>
                </a:lnTo>
                <a:lnTo>
                  <a:pt x="12192000" y="1576306"/>
                </a:lnTo>
                <a:lnTo>
                  <a:pt x="12192000" y="1592066"/>
                </a:lnTo>
                <a:lnTo>
                  <a:pt x="12178177" y="1593924"/>
                </a:lnTo>
                <a:cubicBezTo>
                  <a:pt x="12172443" y="1596589"/>
                  <a:pt x="12169648" y="1602294"/>
                  <a:pt x="12172759" y="1615260"/>
                </a:cubicBezTo>
                <a:cubicBezTo>
                  <a:pt x="12171204" y="1624537"/>
                  <a:pt x="12171146" y="1632057"/>
                  <a:pt x="12174387" y="1637099"/>
                </a:cubicBezTo>
                <a:lnTo>
                  <a:pt x="12192000" y="1642833"/>
                </a:lnTo>
                <a:lnTo>
                  <a:pt x="12192000" y="1658797"/>
                </a:lnTo>
                <a:lnTo>
                  <a:pt x="12184284" y="1659632"/>
                </a:lnTo>
                <a:cubicBezTo>
                  <a:pt x="12168150" y="1660208"/>
                  <a:pt x="12172646" y="1673924"/>
                  <a:pt x="12172414" y="1683490"/>
                </a:cubicBezTo>
                <a:cubicBezTo>
                  <a:pt x="12171954" y="1703428"/>
                  <a:pt x="12172990" y="1723482"/>
                  <a:pt x="12171954" y="1743306"/>
                </a:cubicBezTo>
                <a:cubicBezTo>
                  <a:pt x="12171493" y="1753045"/>
                  <a:pt x="12171522" y="1761832"/>
                  <a:pt x="12174965" y="1767696"/>
                </a:cubicBezTo>
                <a:lnTo>
                  <a:pt x="12192000" y="1772657"/>
                </a:lnTo>
                <a:lnTo>
                  <a:pt x="12192000" y="1797790"/>
                </a:lnTo>
                <a:lnTo>
                  <a:pt x="12172616" y="1807242"/>
                </a:lnTo>
                <a:cubicBezTo>
                  <a:pt x="12169389" y="1814215"/>
                  <a:pt x="12171492" y="1824501"/>
                  <a:pt x="12177946" y="1840117"/>
                </a:cubicBezTo>
                <a:lnTo>
                  <a:pt x="12192000" y="1840117"/>
                </a:lnTo>
                <a:lnTo>
                  <a:pt x="12192000" y="1862477"/>
                </a:lnTo>
                <a:lnTo>
                  <a:pt x="12182210" y="1862362"/>
                </a:lnTo>
                <a:cubicBezTo>
                  <a:pt x="12176276" y="1863426"/>
                  <a:pt x="12171896" y="1867374"/>
                  <a:pt x="12172068" y="1879419"/>
                </a:cubicBezTo>
                <a:cubicBezTo>
                  <a:pt x="12172529" y="1907080"/>
                  <a:pt x="12172414" y="1934855"/>
                  <a:pt x="12172414" y="1962631"/>
                </a:cubicBezTo>
                <a:cubicBezTo>
                  <a:pt x="12172414" y="1970007"/>
                  <a:pt x="12173452" y="1975425"/>
                  <a:pt x="12182786" y="1977499"/>
                </a:cubicBezTo>
                <a:lnTo>
                  <a:pt x="12192000" y="1977075"/>
                </a:lnTo>
                <a:lnTo>
                  <a:pt x="12192000" y="1993534"/>
                </a:lnTo>
                <a:lnTo>
                  <a:pt x="12176405" y="1996515"/>
                </a:lnTo>
                <a:cubicBezTo>
                  <a:pt x="12172588" y="2000463"/>
                  <a:pt x="12171262" y="2007061"/>
                  <a:pt x="12172068" y="2016108"/>
                </a:cubicBezTo>
                <a:cubicBezTo>
                  <a:pt x="12173106" y="2028095"/>
                  <a:pt x="12172300" y="2040311"/>
                  <a:pt x="12172300" y="2052411"/>
                </a:cubicBezTo>
                <a:cubicBezTo>
                  <a:pt x="12172300" y="2067050"/>
                  <a:pt x="12172183" y="2081802"/>
                  <a:pt x="12172300" y="2096439"/>
                </a:cubicBezTo>
                <a:cubicBezTo>
                  <a:pt x="12172300" y="2101510"/>
                  <a:pt x="12171492" y="2106927"/>
                  <a:pt x="12176102" y="2110846"/>
                </a:cubicBezTo>
                <a:lnTo>
                  <a:pt x="12192000" y="2112465"/>
                </a:lnTo>
                <a:lnTo>
                  <a:pt x="12192000" y="2129701"/>
                </a:lnTo>
                <a:lnTo>
                  <a:pt x="12176217" y="2132211"/>
                </a:lnTo>
                <a:cubicBezTo>
                  <a:pt x="12171982" y="2136576"/>
                  <a:pt x="12170742" y="2144039"/>
                  <a:pt x="12172183" y="2154296"/>
                </a:cubicBezTo>
                <a:cubicBezTo>
                  <a:pt x="12173682" y="2165245"/>
                  <a:pt x="12166767" y="2180459"/>
                  <a:pt x="12186936" y="2181149"/>
                </a:cubicBezTo>
                <a:lnTo>
                  <a:pt x="12192000" y="2180047"/>
                </a:lnTo>
                <a:lnTo>
                  <a:pt x="12192000" y="2197112"/>
                </a:lnTo>
                <a:lnTo>
                  <a:pt x="12177730" y="2199691"/>
                </a:lnTo>
                <a:cubicBezTo>
                  <a:pt x="12173135" y="2203163"/>
                  <a:pt x="12170974" y="2209502"/>
                  <a:pt x="12171378" y="2220680"/>
                </a:cubicBezTo>
                <a:cubicBezTo>
                  <a:pt x="12171781" y="2231053"/>
                  <a:pt x="12174114" y="2237479"/>
                  <a:pt x="12178638" y="2240937"/>
                </a:cubicBezTo>
                <a:lnTo>
                  <a:pt x="12192000" y="2242541"/>
                </a:lnTo>
                <a:lnTo>
                  <a:pt x="12192000" y="2263168"/>
                </a:lnTo>
                <a:lnTo>
                  <a:pt x="12180209" y="2264146"/>
                </a:lnTo>
                <a:cubicBezTo>
                  <a:pt x="12175267" y="2266264"/>
                  <a:pt x="12172069" y="2270989"/>
                  <a:pt x="12172414" y="2281304"/>
                </a:cubicBezTo>
                <a:cubicBezTo>
                  <a:pt x="12173336" y="2307350"/>
                  <a:pt x="12173336" y="2333398"/>
                  <a:pt x="12172414" y="2359444"/>
                </a:cubicBezTo>
                <a:cubicBezTo>
                  <a:pt x="12172126" y="2367224"/>
                  <a:pt x="12173768" y="2372065"/>
                  <a:pt x="12177197" y="2374932"/>
                </a:cubicBezTo>
                <a:lnTo>
                  <a:pt x="12192000" y="2378413"/>
                </a:lnTo>
                <a:lnTo>
                  <a:pt x="12192000" y="2393444"/>
                </a:lnTo>
                <a:lnTo>
                  <a:pt x="12188780" y="2393444"/>
                </a:lnTo>
                <a:cubicBezTo>
                  <a:pt x="12175412" y="2393329"/>
                  <a:pt x="12169994" y="2397363"/>
                  <a:pt x="12170685" y="2411308"/>
                </a:cubicBezTo>
                <a:cubicBezTo>
                  <a:pt x="12171724" y="2431247"/>
                  <a:pt x="12171032" y="2451301"/>
                  <a:pt x="12170685" y="2471240"/>
                </a:cubicBezTo>
                <a:cubicBezTo>
                  <a:pt x="12170570" y="2476772"/>
                  <a:pt x="12167919" y="2481728"/>
                  <a:pt x="12161234" y="2480921"/>
                </a:cubicBezTo>
                <a:cubicBezTo>
                  <a:pt x="12155472" y="2480229"/>
                  <a:pt x="12155587" y="2474928"/>
                  <a:pt x="12155587" y="2470894"/>
                </a:cubicBezTo>
                <a:cubicBezTo>
                  <a:pt x="12155242" y="2450840"/>
                  <a:pt x="12154550" y="2430901"/>
                  <a:pt x="12155587" y="2410962"/>
                </a:cubicBezTo>
                <a:cubicBezTo>
                  <a:pt x="12156279" y="2397017"/>
                  <a:pt x="12151208" y="2393098"/>
                  <a:pt x="12137724" y="2393559"/>
                </a:cubicBezTo>
                <a:cubicBezTo>
                  <a:pt x="12105683" y="2394481"/>
                  <a:pt x="12073527" y="2394136"/>
                  <a:pt x="12041372" y="2394251"/>
                </a:cubicBezTo>
                <a:cubicBezTo>
                  <a:pt x="12033880" y="2409464"/>
                  <a:pt x="12026389" y="2408311"/>
                  <a:pt x="12019013" y="2394251"/>
                </a:cubicBezTo>
                <a:cubicBezTo>
                  <a:pt x="11988010" y="2394481"/>
                  <a:pt x="11956892" y="2394597"/>
                  <a:pt x="11925889" y="2394712"/>
                </a:cubicBezTo>
                <a:cubicBezTo>
                  <a:pt x="11911136" y="2391485"/>
                  <a:pt x="11903184" y="2394712"/>
                  <a:pt x="11904682" y="2412576"/>
                </a:cubicBezTo>
                <a:cubicBezTo>
                  <a:pt x="11906180" y="2431593"/>
                  <a:pt x="11905028" y="2450724"/>
                  <a:pt x="11904914" y="2469857"/>
                </a:cubicBezTo>
                <a:cubicBezTo>
                  <a:pt x="11904798" y="2475043"/>
                  <a:pt x="11904568" y="2481151"/>
                  <a:pt x="11897422" y="2481036"/>
                </a:cubicBezTo>
                <a:cubicBezTo>
                  <a:pt x="11890852" y="2480921"/>
                  <a:pt x="11889469" y="2475158"/>
                  <a:pt x="11889469" y="2469742"/>
                </a:cubicBezTo>
                <a:cubicBezTo>
                  <a:pt x="11889354" y="2451531"/>
                  <a:pt x="11889008" y="2433206"/>
                  <a:pt x="11889354" y="2414997"/>
                </a:cubicBezTo>
                <a:cubicBezTo>
                  <a:pt x="11889586" y="2402895"/>
                  <a:pt x="11889930" y="2391600"/>
                  <a:pt x="11872412" y="2393675"/>
                </a:cubicBezTo>
                <a:cubicBezTo>
                  <a:pt x="11868032" y="2394251"/>
                  <a:pt x="11863192" y="2392868"/>
                  <a:pt x="11863884" y="2387105"/>
                </a:cubicBezTo>
                <a:cubicBezTo>
                  <a:pt x="11864230" y="2384224"/>
                  <a:pt x="11867226" y="2379499"/>
                  <a:pt x="11869070" y="2379499"/>
                </a:cubicBezTo>
                <a:cubicBezTo>
                  <a:pt x="11894655" y="2379845"/>
                  <a:pt x="11889123" y="2361519"/>
                  <a:pt x="11889123" y="2346536"/>
                </a:cubicBezTo>
                <a:cubicBezTo>
                  <a:pt x="11889239" y="2325676"/>
                  <a:pt x="11889123" y="2304815"/>
                  <a:pt x="11889469" y="2283955"/>
                </a:cubicBezTo>
                <a:cubicBezTo>
                  <a:pt x="11889586" y="2272544"/>
                  <a:pt x="11888778" y="2262748"/>
                  <a:pt x="11873795" y="2262517"/>
                </a:cubicBezTo>
                <a:cubicBezTo>
                  <a:pt x="11868262" y="2262402"/>
                  <a:pt x="11863076" y="2259983"/>
                  <a:pt x="11863884" y="2253297"/>
                </a:cubicBezTo>
                <a:cubicBezTo>
                  <a:pt x="11864230" y="2250531"/>
                  <a:pt x="11867340" y="2246152"/>
                  <a:pt x="11869530" y="2245922"/>
                </a:cubicBezTo>
                <a:cubicBezTo>
                  <a:pt x="11893272" y="2243731"/>
                  <a:pt x="11889239" y="2226214"/>
                  <a:pt x="11889239" y="2211000"/>
                </a:cubicBezTo>
                <a:cubicBezTo>
                  <a:pt x="11889354" y="2190253"/>
                  <a:pt x="11889123" y="2169394"/>
                  <a:pt x="11889586" y="2148534"/>
                </a:cubicBezTo>
                <a:cubicBezTo>
                  <a:pt x="11889815" y="2137007"/>
                  <a:pt x="11889008" y="2127211"/>
                  <a:pt x="11873795" y="2127674"/>
                </a:cubicBezTo>
                <a:cubicBezTo>
                  <a:pt x="11868032" y="2127904"/>
                  <a:pt x="11863422" y="2125482"/>
                  <a:pt x="11863652" y="2118798"/>
                </a:cubicBezTo>
                <a:cubicBezTo>
                  <a:pt x="11863884" y="2111307"/>
                  <a:pt x="11869992" y="2111307"/>
                  <a:pt x="11874948" y="2111538"/>
                </a:cubicBezTo>
                <a:cubicBezTo>
                  <a:pt x="11889469" y="2112114"/>
                  <a:pt x="11889354" y="2102086"/>
                  <a:pt x="11889354" y="2092291"/>
                </a:cubicBezTo>
                <a:cubicBezTo>
                  <a:pt x="11889354" y="1999395"/>
                  <a:pt x="11888893" y="1906389"/>
                  <a:pt x="11889699" y="1813495"/>
                </a:cubicBezTo>
                <a:cubicBezTo>
                  <a:pt x="11889930" y="1792979"/>
                  <a:pt x="11878174" y="1793786"/>
                  <a:pt x="11864460" y="1794131"/>
                </a:cubicBezTo>
                <a:cubicBezTo>
                  <a:pt x="11850630" y="1794477"/>
                  <a:pt x="11835646" y="1791135"/>
                  <a:pt x="11836799" y="1813841"/>
                </a:cubicBezTo>
                <a:cubicBezTo>
                  <a:pt x="11838067" y="1838158"/>
                  <a:pt x="11837491" y="1862477"/>
                  <a:pt x="11837145" y="1886794"/>
                </a:cubicBezTo>
                <a:cubicBezTo>
                  <a:pt x="11837029" y="1899014"/>
                  <a:pt x="11836799" y="1910076"/>
                  <a:pt x="11853856" y="1909156"/>
                </a:cubicBezTo>
                <a:cubicBezTo>
                  <a:pt x="11858696" y="1908922"/>
                  <a:pt x="11862154" y="1911574"/>
                  <a:pt x="11862616" y="1916645"/>
                </a:cubicBezTo>
                <a:cubicBezTo>
                  <a:pt x="11863306" y="1924368"/>
                  <a:pt x="11857314" y="1924712"/>
                  <a:pt x="11852242" y="1924251"/>
                </a:cubicBezTo>
                <a:cubicBezTo>
                  <a:pt x="11838527" y="1923101"/>
                  <a:pt x="11836453" y="1931166"/>
                  <a:pt x="11836914" y="1942116"/>
                </a:cubicBezTo>
                <a:cubicBezTo>
                  <a:pt x="11837260" y="1949840"/>
                  <a:pt x="11837260" y="1957677"/>
                  <a:pt x="11836914" y="1965514"/>
                </a:cubicBezTo>
                <a:lnTo>
                  <a:pt x="11837145" y="1965167"/>
                </a:lnTo>
                <a:cubicBezTo>
                  <a:pt x="11836799" y="1971736"/>
                  <a:pt x="11838067" y="1980726"/>
                  <a:pt x="11827694" y="1980150"/>
                </a:cubicBezTo>
                <a:cubicBezTo>
                  <a:pt x="11818704" y="1979689"/>
                  <a:pt x="11817666" y="1971967"/>
                  <a:pt x="11817436" y="1964705"/>
                </a:cubicBezTo>
                <a:cubicBezTo>
                  <a:pt x="11817206" y="1955255"/>
                  <a:pt x="11817666" y="1945575"/>
                  <a:pt x="11816630" y="1936123"/>
                </a:cubicBezTo>
                <a:cubicBezTo>
                  <a:pt x="11814440" y="1915723"/>
                  <a:pt x="11798189" y="1926096"/>
                  <a:pt x="11788047" y="1924368"/>
                </a:cubicBezTo>
                <a:cubicBezTo>
                  <a:pt x="11778826" y="1922753"/>
                  <a:pt x="11768224" y="1921948"/>
                  <a:pt x="11769492" y="1937506"/>
                </a:cubicBezTo>
                <a:cubicBezTo>
                  <a:pt x="11770298" y="1947763"/>
                  <a:pt x="11765918" y="1960670"/>
                  <a:pt x="11770644" y="1968164"/>
                </a:cubicBezTo>
                <a:cubicBezTo>
                  <a:pt x="11778366" y="1980265"/>
                  <a:pt x="11775946" y="1987295"/>
                  <a:pt x="11770990" y="1999743"/>
                </a:cubicBezTo>
                <a:cubicBezTo>
                  <a:pt x="11759926" y="2027289"/>
                  <a:pt x="11770414" y="2043539"/>
                  <a:pt x="11794501" y="2043770"/>
                </a:cubicBezTo>
                <a:cubicBezTo>
                  <a:pt x="11812712" y="2043885"/>
                  <a:pt x="11831037" y="2043885"/>
                  <a:pt x="11849246" y="2044000"/>
                </a:cubicBezTo>
                <a:cubicBezTo>
                  <a:pt x="11855354" y="2044000"/>
                  <a:pt x="11862616" y="2043653"/>
                  <a:pt x="11862846" y="2052068"/>
                </a:cubicBezTo>
                <a:cubicBezTo>
                  <a:pt x="11863192" y="2061748"/>
                  <a:pt x="11854894" y="2059328"/>
                  <a:pt x="11849476" y="2059328"/>
                </a:cubicBezTo>
                <a:cubicBezTo>
                  <a:pt x="11827808" y="2059674"/>
                  <a:pt x="11806026" y="2060020"/>
                  <a:pt x="11784359" y="2059328"/>
                </a:cubicBezTo>
                <a:cubicBezTo>
                  <a:pt x="11773064" y="2058982"/>
                  <a:pt x="11769262" y="2062901"/>
                  <a:pt x="11769492" y="2074311"/>
                </a:cubicBezTo>
                <a:cubicBezTo>
                  <a:pt x="11770298" y="2102086"/>
                  <a:pt x="11770528" y="2129862"/>
                  <a:pt x="11769492" y="2157639"/>
                </a:cubicBezTo>
                <a:cubicBezTo>
                  <a:pt x="11768916" y="2172506"/>
                  <a:pt x="11775254" y="2175041"/>
                  <a:pt x="11787932" y="2174464"/>
                </a:cubicBezTo>
                <a:cubicBezTo>
                  <a:pt x="11806948" y="2173657"/>
                  <a:pt x="11826081" y="2174003"/>
                  <a:pt x="11845212" y="2174464"/>
                </a:cubicBezTo>
                <a:cubicBezTo>
                  <a:pt x="11852820" y="2174696"/>
                  <a:pt x="11864114" y="2170431"/>
                  <a:pt x="11863422" y="2185413"/>
                </a:cubicBezTo>
                <a:cubicBezTo>
                  <a:pt x="11862730" y="2200397"/>
                  <a:pt x="11851206" y="2194750"/>
                  <a:pt x="11843946" y="2194981"/>
                </a:cubicBezTo>
                <a:cubicBezTo>
                  <a:pt x="11824928" y="2195787"/>
                  <a:pt x="11805680" y="2196133"/>
                  <a:pt x="11786664" y="2194981"/>
                </a:cubicBezTo>
                <a:cubicBezTo>
                  <a:pt x="11772372" y="2194059"/>
                  <a:pt x="11769030" y="2199821"/>
                  <a:pt x="11769492" y="2212959"/>
                </a:cubicBezTo>
                <a:cubicBezTo>
                  <a:pt x="11770298" y="2239928"/>
                  <a:pt x="11770298" y="2266898"/>
                  <a:pt x="11769492" y="2293751"/>
                </a:cubicBezTo>
                <a:cubicBezTo>
                  <a:pt x="11769146" y="2306083"/>
                  <a:pt x="11773064" y="2310577"/>
                  <a:pt x="11785627" y="2310116"/>
                </a:cubicBezTo>
                <a:cubicBezTo>
                  <a:pt x="11807294" y="2309426"/>
                  <a:pt x="11829077" y="2309886"/>
                  <a:pt x="11850744" y="2310116"/>
                </a:cubicBezTo>
                <a:cubicBezTo>
                  <a:pt x="11855470" y="2310232"/>
                  <a:pt x="11862154" y="2308387"/>
                  <a:pt x="11862846" y="2315994"/>
                </a:cubicBezTo>
                <a:cubicBezTo>
                  <a:pt x="11863538" y="2324524"/>
                  <a:pt x="11857198" y="2325446"/>
                  <a:pt x="11850744" y="2325446"/>
                </a:cubicBezTo>
                <a:cubicBezTo>
                  <a:pt x="11829884" y="2325446"/>
                  <a:pt x="11809022" y="2326022"/>
                  <a:pt x="11788162" y="2325446"/>
                </a:cubicBezTo>
                <a:cubicBezTo>
                  <a:pt x="11775484" y="2325099"/>
                  <a:pt x="11768916" y="2328212"/>
                  <a:pt x="11769376" y="2342733"/>
                </a:cubicBezTo>
                <a:cubicBezTo>
                  <a:pt x="11770298" y="2371315"/>
                  <a:pt x="11770414" y="2400129"/>
                  <a:pt x="11769376" y="2428712"/>
                </a:cubicBezTo>
                <a:cubicBezTo>
                  <a:pt x="11768916" y="2443118"/>
                  <a:pt x="11774794" y="2446345"/>
                  <a:pt x="11787701" y="2445769"/>
                </a:cubicBezTo>
                <a:cubicBezTo>
                  <a:pt x="11806718" y="2444962"/>
                  <a:pt x="11825850" y="2445077"/>
                  <a:pt x="11844981" y="2445769"/>
                </a:cubicBezTo>
                <a:cubicBezTo>
                  <a:pt x="11851322" y="2445999"/>
                  <a:pt x="11863192" y="2440813"/>
                  <a:pt x="11862500" y="2453375"/>
                </a:cubicBezTo>
                <a:cubicBezTo>
                  <a:pt x="11861924" y="2464786"/>
                  <a:pt x="11850630" y="2460521"/>
                  <a:pt x="11843598" y="2460751"/>
                </a:cubicBezTo>
                <a:cubicBezTo>
                  <a:pt x="11824466" y="2461327"/>
                  <a:pt x="11804990" y="2463288"/>
                  <a:pt x="11786319" y="2460406"/>
                </a:cubicBezTo>
                <a:cubicBezTo>
                  <a:pt x="11767532" y="2457524"/>
                  <a:pt x="11773180" y="2480345"/>
                  <a:pt x="11762462" y="2480345"/>
                </a:cubicBezTo>
                <a:cubicBezTo>
                  <a:pt x="11751166" y="2480460"/>
                  <a:pt x="11754854" y="2458908"/>
                  <a:pt x="11736875" y="2460406"/>
                </a:cubicBezTo>
                <a:cubicBezTo>
                  <a:pt x="11707485" y="2462827"/>
                  <a:pt x="11674524" y="2453029"/>
                  <a:pt x="11649283" y="2463402"/>
                </a:cubicBezTo>
                <a:cubicBezTo>
                  <a:pt x="11628654" y="2471931"/>
                  <a:pt x="11618280" y="2466284"/>
                  <a:pt x="11600877" y="2462366"/>
                </a:cubicBezTo>
                <a:cubicBezTo>
                  <a:pt x="11575292" y="2456487"/>
                  <a:pt x="11544058" y="2453145"/>
                  <a:pt x="11521353" y="2463056"/>
                </a:cubicBezTo>
                <a:cubicBezTo>
                  <a:pt x="11498994" y="2472853"/>
                  <a:pt x="11485048" y="2464439"/>
                  <a:pt x="11466032" y="2463402"/>
                </a:cubicBezTo>
                <a:cubicBezTo>
                  <a:pt x="11373369" y="2458216"/>
                  <a:pt x="11280244" y="2461327"/>
                  <a:pt x="11187236" y="2460751"/>
                </a:cubicBezTo>
                <a:cubicBezTo>
                  <a:pt x="11166144" y="2460637"/>
                  <a:pt x="11169256" y="2474582"/>
                  <a:pt x="11169026" y="2487375"/>
                </a:cubicBezTo>
                <a:cubicBezTo>
                  <a:pt x="11168796" y="2500629"/>
                  <a:pt x="11166952" y="2514229"/>
                  <a:pt x="11187697" y="2513421"/>
                </a:cubicBezTo>
                <a:cubicBezTo>
                  <a:pt x="11212016" y="2512616"/>
                  <a:pt x="11236333" y="2513192"/>
                  <a:pt x="11260652" y="2513421"/>
                </a:cubicBezTo>
                <a:cubicBezTo>
                  <a:pt x="11273330" y="2513538"/>
                  <a:pt x="11285892" y="2514343"/>
                  <a:pt x="11285085" y="2495673"/>
                </a:cubicBezTo>
                <a:cubicBezTo>
                  <a:pt x="11284855" y="2490717"/>
                  <a:pt x="11288197" y="2487836"/>
                  <a:pt x="11293268" y="2487721"/>
                </a:cubicBezTo>
                <a:cubicBezTo>
                  <a:pt x="11297418" y="2487605"/>
                  <a:pt x="11300068" y="2490141"/>
                  <a:pt x="11299608" y="2493944"/>
                </a:cubicBezTo>
                <a:cubicBezTo>
                  <a:pt x="11296840" y="2516880"/>
                  <a:pt x="11312860" y="2513421"/>
                  <a:pt x="11326461" y="2513421"/>
                </a:cubicBezTo>
                <a:cubicBezTo>
                  <a:pt x="11348128" y="2513421"/>
                  <a:pt x="11369911" y="2513077"/>
                  <a:pt x="11391578" y="2513421"/>
                </a:cubicBezTo>
                <a:cubicBezTo>
                  <a:pt x="11404372" y="2513653"/>
                  <a:pt x="11416819" y="2515036"/>
                  <a:pt x="11414975" y="2495903"/>
                </a:cubicBezTo>
                <a:cubicBezTo>
                  <a:pt x="11414283" y="2489104"/>
                  <a:pt x="11419239" y="2487375"/>
                  <a:pt x="11425117" y="2487490"/>
                </a:cubicBezTo>
                <a:cubicBezTo>
                  <a:pt x="11429496" y="2487490"/>
                  <a:pt x="11435374" y="2487605"/>
                  <a:pt x="11434914" y="2493022"/>
                </a:cubicBezTo>
                <a:cubicBezTo>
                  <a:pt x="11432494" y="2520107"/>
                  <a:pt x="11451856" y="2513077"/>
                  <a:pt x="11466147" y="2513421"/>
                </a:cubicBezTo>
                <a:cubicBezTo>
                  <a:pt x="11487814" y="2513882"/>
                  <a:pt x="11509597" y="2513768"/>
                  <a:pt x="11531264" y="2513421"/>
                </a:cubicBezTo>
                <a:cubicBezTo>
                  <a:pt x="11538526" y="2513307"/>
                  <a:pt x="11548092" y="2516073"/>
                  <a:pt x="11549936" y="2504662"/>
                </a:cubicBezTo>
                <a:cubicBezTo>
                  <a:pt x="11551319" y="2496595"/>
                  <a:pt x="11547977" y="2485416"/>
                  <a:pt x="11562383" y="2487605"/>
                </a:cubicBezTo>
                <a:cubicBezTo>
                  <a:pt x="11577942" y="2490026"/>
                  <a:pt x="11570796" y="2502704"/>
                  <a:pt x="11570796" y="2510426"/>
                </a:cubicBezTo>
                <a:cubicBezTo>
                  <a:pt x="11571487" y="2573008"/>
                  <a:pt x="11571604" y="2635474"/>
                  <a:pt x="11570796" y="2698058"/>
                </a:cubicBezTo>
                <a:cubicBezTo>
                  <a:pt x="11570682" y="2712695"/>
                  <a:pt x="11575060" y="2716727"/>
                  <a:pt x="11589812" y="2717304"/>
                </a:cubicBezTo>
                <a:cubicBezTo>
                  <a:pt x="11615168" y="2718226"/>
                  <a:pt x="11639716" y="2712117"/>
                  <a:pt x="11664842" y="2711657"/>
                </a:cubicBezTo>
                <a:cubicBezTo>
                  <a:pt x="11675100" y="2711541"/>
                  <a:pt x="11688698" y="2713732"/>
                  <a:pt x="11685356" y="2697366"/>
                </a:cubicBezTo>
                <a:cubicBezTo>
                  <a:pt x="11683052" y="2686072"/>
                  <a:pt x="11699072" y="2665095"/>
                  <a:pt x="11671066" y="2664633"/>
                </a:cubicBezTo>
                <a:cubicBezTo>
                  <a:pt x="11666686" y="2664633"/>
                  <a:pt x="11661500" y="2664058"/>
                  <a:pt x="11661846" y="2658295"/>
                </a:cubicBezTo>
                <a:cubicBezTo>
                  <a:pt x="11661962" y="2655530"/>
                  <a:pt x="11665418" y="2650803"/>
                  <a:pt x="11667377" y="2650803"/>
                </a:cubicBezTo>
                <a:cubicBezTo>
                  <a:pt x="11691466" y="2650573"/>
                  <a:pt x="11685702" y="2633054"/>
                  <a:pt x="11685702" y="2619454"/>
                </a:cubicBezTo>
                <a:cubicBezTo>
                  <a:pt x="11685934" y="2580384"/>
                  <a:pt x="11685588" y="2541313"/>
                  <a:pt x="11685934" y="2502243"/>
                </a:cubicBezTo>
                <a:cubicBezTo>
                  <a:pt x="11685934" y="2497056"/>
                  <a:pt x="11682936" y="2488988"/>
                  <a:pt x="11692388" y="2488297"/>
                </a:cubicBezTo>
                <a:cubicBezTo>
                  <a:pt x="11694923" y="2488066"/>
                  <a:pt x="11700110" y="2491409"/>
                  <a:pt x="11700110" y="2493137"/>
                </a:cubicBezTo>
                <a:cubicBezTo>
                  <a:pt x="11700110" y="2520798"/>
                  <a:pt x="11720510" y="2512961"/>
                  <a:pt x="11735492" y="2513307"/>
                </a:cubicBezTo>
                <a:cubicBezTo>
                  <a:pt x="11758082" y="2513882"/>
                  <a:pt x="11780670" y="2513307"/>
                  <a:pt x="11803260" y="2513653"/>
                </a:cubicBezTo>
                <a:cubicBezTo>
                  <a:pt x="11813864" y="2513768"/>
                  <a:pt x="11822738" y="2512961"/>
                  <a:pt x="11821470" y="2498785"/>
                </a:cubicBezTo>
                <a:cubicBezTo>
                  <a:pt x="11821010" y="2493714"/>
                  <a:pt x="11820895" y="2487605"/>
                  <a:pt x="11828616" y="2487836"/>
                </a:cubicBezTo>
                <a:cubicBezTo>
                  <a:pt x="11833572" y="2487951"/>
                  <a:pt x="11836684" y="2491409"/>
                  <a:pt x="11836568" y="2496249"/>
                </a:cubicBezTo>
                <a:cubicBezTo>
                  <a:pt x="11835992" y="2517571"/>
                  <a:pt x="11851666" y="2512961"/>
                  <a:pt x="11863884" y="2513538"/>
                </a:cubicBezTo>
                <a:cubicBezTo>
                  <a:pt x="11876446" y="2514114"/>
                  <a:pt x="11889239" y="2514921"/>
                  <a:pt x="11889469" y="2496595"/>
                </a:cubicBezTo>
                <a:cubicBezTo>
                  <a:pt x="11889586" y="2490487"/>
                  <a:pt x="11893042" y="2486683"/>
                  <a:pt x="11899382" y="2487375"/>
                </a:cubicBezTo>
                <a:cubicBezTo>
                  <a:pt x="11905490" y="2487951"/>
                  <a:pt x="11905028" y="2493368"/>
                  <a:pt x="11904682" y="2497286"/>
                </a:cubicBezTo>
                <a:cubicBezTo>
                  <a:pt x="11903184" y="2512616"/>
                  <a:pt x="11912290" y="2513768"/>
                  <a:pt x="11924161" y="2513538"/>
                </a:cubicBezTo>
                <a:cubicBezTo>
                  <a:pt x="11947556" y="2513077"/>
                  <a:pt x="11971183" y="2511923"/>
                  <a:pt x="11994464" y="2513999"/>
                </a:cubicBezTo>
                <a:cubicBezTo>
                  <a:pt x="12016017" y="2515843"/>
                  <a:pt x="12022471" y="2506853"/>
                  <a:pt x="12020281" y="2487605"/>
                </a:cubicBezTo>
                <a:cubicBezTo>
                  <a:pt x="12030192" y="2487605"/>
                  <a:pt x="12042180" y="2483802"/>
                  <a:pt x="12040796" y="2501435"/>
                </a:cubicBezTo>
                <a:cubicBezTo>
                  <a:pt x="12039644" y="2514805"/>
                  <a:pt x="12050132" y="2513653"/>
                  <a:pt x="12058776" y="2513653"/>
                </a:cubicBezTo>
                <a:lnTo>
                  <a:pt x="12192000" y="2513509"/>
                </a:lnTo>
                <a:lnTo>
                  <a:pt x="12192000" y="2530369"/>
                </a:lnTo>
                <a:lnTo>
                  <a:pt x="12166652" y="2530479"/>
                </a:lnTo>
                <a:cubicBezTo>
                  <a:pt x="12131960" y="2530479"/>
                  <a:pt x="12097270" y="2531862"/>
                  <a:pt x="12062694" y="2530018"/>
                </a:cubicBezTo>
                <a:cubicBezTo>
                  <a:pt x="12040334" y="2528751"/>
                  <a:pt x="12033880" y="2541543"/>
                  <a:pt x="12037108" y="2557910"/>
                </a:cubicBezTo>
                <a:cubicBezTo>
                  <a:pt x="12041602" y="2581306"/>
                  <a:pt x="12040566" y="2604587"/>
                  <a:pt x="12039990" y="2627752"/>
                </a:cubicBezTo>
                <a:cubicBezTo>
                  <a:pt x="12039528" y="2647114"/>
                  <a:pt x="12050708" y="2645731"/>
                  <a:pt x="12063270" y="2645272"/>
                </a:cubicBezTo>
                <a:cubicBezTo>
                  <a:pt x="12075832" y="2644809"/>
                  <a:pt x="12090354" y="2649075"/>
                  <a:pt x="12088972" y="2627291"/>
                </a:cubicBezTo>
                <a:cubicBezTo>
                  <a:pt x="12087704" y="2607353"/>
                  <a:pt x="12088626" y="2587414"/>
                  <a:pt x="12088856" y="2567476"/>
                </a:cubicBezTo>
                <a:cubicBezTo>
                  <a:pt x="12088972" y="2560905"/>
                  <a:pt x="12087012" y="2551916"/>
                  <a:pt x="12097501" y="2551916"/>
                </a:cubicBezTo>
                <a:cubicBezTo>
                  <a:pt x="12107066" y="2551916"/>
                  <a:pt x="12104646" y="2560445"/>
                  <a:pt x="12104070" y="2565632"/>
                </a:cubicBezTo>
                <a:cubicBezTo>
                  <a:pt x="12102456" y="2580038"/>
                  <a:pt x="12109026" y="2582804"/>
                  <a:pt x="12122050" y="2582689"/>
                </a:cubicBezTo>
                <a:lnTo>
                  <a:pt x="12192000" y="2582796"/>
                </a:lnTo>
                <a:lnTo>
                  <a:pt x="12192000" y="2598132"/>
                </a:lnTo>
                <a:lnTo>
                  <a:pt x="12117900" y="2598132"/>
                </a:lnTo>
                <a:cubicBezTo>
                  <a:pt x="12096924" y="2598363"/>
                  <a:pt x="12106029" y="2615075"/>
                  <a:pt x="12104761" y="2625332"/>
                </a:cubicBezTo>
                <a:cubicBezTo>
                  <a:pt x="12103378" y="2635589"/>
                  <a:pt x="12102341" y="2646193"/>
                  <a:pt x="12119168" y="2645501"/>
                </a:cubicBezTo>
                <a:lnTo>
                  <a:pt x="12192000" y="2645286"/>
                </a:lnTo>
                <a:lnTo>
                  <a:pt x="12192000" y="2665494"/>
                </a:lnTo>
                <a:lnTo>
                  <a:pt x="12165729" y="2665786"/>
                </a:lnTo>
                <a:cubicBezTo>
                  <a:pt x="12151092" y="2665786"/>
                  <a:pt x="12136340" y="2666823"/>
                  <a:pt x="12121703" y="2665555"/>
                </a:cubicBezTo>
                <a:cubicBezTo>
                  <a:pt x="12104531" y="2664058"/>
                  <a:pt x="12103494" y="2673738"/>
                  <a:pt x="12104761" y="2686186"/>
                </a:cubicBezTo>
                <a:cubicBezTo>
                  <a:pt x="12106029" y="2697825"/>
                  <a:pt x="12098999" y="2713732"/>
                  <a:pt x="12121474" y="2713040"/>
                </a:cubicBezTo>
                <a:lnTo>
                  <a:pt x="12192000" y="2712946"/>
                </a:lnTo>
                <a:lnTo>
                  <a:pt x="12192000" y="2733784"/>
                </a:lnTo>
                <a:lnTo>
                  <a:pt x="12117669" y="2733784"/>
                </a:lnTo>
                <a:cubicBezTo>
                  <a:pt x="12109371" y="2733784"/>
                  <a:pt x="12105914" y="2737357"/>
                  <a:pt x="12104646" y="2746003"/>
                </a:cubicBezTo>
                <a:lnTo>
                  <a:pt x="12104531" y="2746003"/>
                </a:lnTo>
                <a:cubicBezTo>
                  <a:pt x="12100150" y="2775737"/>
                  <a:pt x="12103955" y="2780808"/>
                  <a:pt x="12133574" y="2780808"/>
                </a:cubicBezTo>
                <a:cubicBezTo>
                  <a:pt x="12143946" y="2780808"/>
                  <a:pt x="12154320" y="2780808"/>
                  <a:pt x="12164692" y="2780808"/>
                </a:cubicBezTo>
                <a:lnTo>
                  <a:pt x="12192000" y="2780951"/>
                </a:lnTo>
                <a:lnTo>
                  <a:pt x="12192000" y="2801526"/>
                </a:lnTo>
                <a:lnTo>
                  <a:pt x="12177817" y="2803772"/>
                </a:lnTo>
                <a:cubicBezTo>
                  <a:pt x="12173193" y="2806797"/>
                  <a:pt x="12170744" y="2812617"/>
                  <a:pt x="12171032" y="2823681"/>
                </a:cubicBezTo>
                <a:cubicBezTo>
                  <a:pt x="12171262" y="2834054"/>
                  <a:pt x="12172933" y="2841315"/>
                  <a:pt x="12177082" y="2845522"/>
                </a:cubicBezTo>
                <a:lnTo>
                  <a:pt x="12192000" y="2848029"/>
                </a:lnTo>
                <a:lnTo>
                  <a:pt x="12192000" y="2864339"/>
                </a:lnTo>
                <a:lnTo>
                  <a:pt x="12177586" y="2865720"/>
                </a:lnTo>
                <a:cubicBezTo>
                  <a:pt x="12173883" y="2868227"/>
                  <a:pt x="12171837" y="2873126"/>
                  <a:pt x="12172183" y="2881540"/>
                </a:cubicBezTo>
                <a:cubicBezTo>
                  <a:pt x="12173336" y="2909200"/>
                  <a:pt x="12172876" y="2936976"/>
                  <a:pt x="12171954" y="2964751"/>
                </a:cubicBezTo>
                <a:cubicBezTo>
                  <a:pt x="12171723" y="2972300"/>
                  <a:pt x="12173163" y="2977285"/>
                  <a:pt x="12176448" y="2980296"/>
                </a:cubicBezTo>
                <a:lnTo>
                  <a:pt x="12192000" y="2983996"/>
                </a:lnTo>
                <a:lnTo>
                  <a:pt x="12192000" y="3000221"/>
                </a:lnTo>
                <a:lnTo>
                  <a:pt x="12177716" y="3001055"/>
                </a:lnTo>
                <a:cubicBezTo>
                  <a:pt x="12170916" y="3003245"/>
                  <a:pt x="12172068" y="3009239"/>
                  <a:pt x="12172529" y="3013963"/>
                </a:cubicBezTo>
                <a:cubicBezTo>
                  <a:pt x="12173336" y="3021686"/>
                  <a:pt x="12171434" y="3030531"/>
                  <a:pt x="12173077" y="3037605"/>
                </a:cubicBezTo>
                <a:lnTo>
                  <a:pt x="12192000" y="3048891"/>
                </a:lnTo>
                <a:lnTo>
                  <a:pt x="12192000" y="3068430"/>
                </a:lnTo>
                <a:lnTo>
                  <a:pt x="12179545" y="3070351"/>
                </a:lnTo>
                <a:cubicBezTo>
                  <a:pt x="12173970" y="3073492"/>
                  <a:pt x="12170915" y="3079716"/>
                  <a:pt x="12172068" y="3092335"/>
                </a:cubicBezTo>
                <a:cubicBezTo>
                  <a:pt x="12174142" y="3114578"/>
                  <a:pt x="12173336" y="3137284"/>
                  <a:pt x="12172068" y="3159644"/>
                </a:cubicBezTo>
                <a:cubicBezTo>
                  <a:pt x="12171550" y="3168979"/>
                  <a:pt x="12173279" y="3174540"/>
                  <a:pt x="12177313" y="3177896"/>
                </a:cubicBezTo>
                <a:lnTo>
                  <a:pt x="12192000" y="3181768"/>
                </a:lnTo>
                <a:lnTo>
                  <a:pt x="12192000" y="3207709"/>
                </a:lnTo>
                <a:lnTo>
                  <a:pt x="12180339" y="3212314"/>
                </a:lnTo>
                <a:cubicBezTo>
                  <a:pt x="12174825" y="3219381"/>
                  <a:pt x="12172068" y="3230253"/>
                  <a:pt x="12172068" y="3244931"/>
                </a:cubicBezTo>
                <a:cubicBezTo>
                  <a:pt x="12169878" y="3260374"/>
                  <a:pt x="12175642" y="3278009"/>
                  <a:pt x="12176564" y="3296103"/>
                </a:cubicBezTo>
                <a:cubicBezTo>
                  <a:pt x="12177024" y="3305669"/>
                  <a:pt x="12173452" y="3319383"/>
                  <a:pt x="12190278" y="3317654"/>
                </a:cubicBezTo>
                <a:lnTo>
                  <a:pt x="12192000" y="3317778"/>
                </a:lnTo>
                <a:lnTo>
                  <a:pt x="12192000" y="3335084"/>
                </a:lnTo>
                <a:lnTo>
                  <a:pt x="12178394" y="3339725"/>
                </a:lnTo>
                <a:cubicBezTo>
                  <a:pt x="12175325" y="3344623"/>
                  <a:pt x="12175641" y="3351827"/>
                  <a:pt x="12177254" y="3360874"/>
                </a:cubicBezTo>
                <a:cubicBezTo>
                  <a:pt x="12174546" y="3371592"/>
                  <a:pt x="12175843" y="3377787"/>
                  <a:pt x="12180252" y="3381388"/>
                </a:cubicBezTo>
                <a:lnTo>
                  <a:pt x="12192000" y="3384076"/>
                </a:lnTo>
                <a:lnTo>
                  <a:pt x="12192000" y="3402651"/>
                </a:lnTo>
                <a:lnTo>
                  <a:pt x="12180957" y="3404915"/>
                </a:lnTo>
                <a:cubicBezTo>
                  <a:pt x="12176275" y="3408387"/>
                  <a:pt x="12174604" y="3414524"/>
                  <a:pt x="12177024" y="3425417"/>
                </a:cubicBezTo>
                <a:cubicBezTo>
                  <a:pt x="12175929" y="3433081"/>
                  <a:pt x="12175151" y="3440197"/>
                  <a:pt x="12177399" y="3445254"/>
                </a:cubicBezTo>
                <a:lnTo>
                  <a:pt x="12192000" y="3451147"/>
                </a:lnTo>
                <a:lnTo>
                  <a:pt x="12192000" y="3468831"/>
                </a:lnTo>
                <a:lnTo>
                  <a:pt x="12181808" y="3468492"/>
                </a:lnTo>
                <a:cubicBezTo>
                  <a:pt x="12176218" y="3469413"/>
                  <a:pt x="12172070" y="3473130"/>
                  <a:pt x="12172300" y="3484656"/>
                </a:cubicBezTo>
                <a:cubicBezTo>
                  <a:pt x="12172759" y="3511508"/>
                  <a:pt x="12173222" y="3538478"/>
                  <a:pt x="12172068" y="3565331"/>
                </a:cubicBezTo>
                <a:cubicBezTo>
                  <a:pt x="12171664" y="3573342"/>
                  <a:pt x="12173249" y="3578067"/>
                  <a:pt x="12176650" y="3580732"/>
                </a:cubicBezTo>
                <a:lnTo>
                  <a:pt x="12192000" y="3583747"/>
                </a:lnTo>
                <a:lnTo>
                  <a:pt x="12192000" y="3604171"/>
                </a:lnTo>
                <a:lnTo>
                  <a:pt x="12190162" y="3604171"/>
                </a:lnTo>
                <a:cubicBezTo>
                  <a:pt x="12176332" y="3604056"/>
                  <a:pt x="12171607" y="3609012"/>
                  <a:pt x="12172300" y="3622382"/>
                </a:cubicBezTo>
                <a:cubicBezTo>
                  <a:pt x="12173222" y="3637134"/>
                  <a:pt x="12173106" y="3651886"/>
                  <a:pt x="12172300" y="3666639"/>
                </a:cubicBezTo>
                <a:cubicBezTo>
                  <a:pt x="12171838" y="3675283"/>
                  <a:pt x="12177370" y="3690150"/>
                  <a:pt x="12164923" y="3690726"/>
                </a:cubicBezTo>
                <a:cubicBezTo>
                  <a:pt x="12150516" y="3691302"/>
                  <a:pt x="12158008" y="3676205"/>
                  <a:pt x="12157201" y="3668136"/>
                </a:cubicBezTo>
                <a:cubicBezTo>
                  <a:pt x="12155933" y="3655228"/>
                  <a:pt x="12155472" y="3641974"/>
                  <a:pt x="12157201" y="3629182"/>
                </a:cubicBezTo>
                <a:cubicBezTo>
                  <a:pt x="12160198" y="3607514"/>
                  <a:pt x="12150516" y="3603480"/>
                  <a:pt x="12131154" y="3604056"/>
                </a:cubicBezTo>
                <a:cubicBezTo>
                  <a:pt x="12087474" y="3605324"/>
                  <a:pt x="12043908" y="3604171"/>
                  <a:pt x="12000228" y="3604517"/>
                </a:cubicBezTo>
                <a:cubicBezTo>
                  <a:pt x="11969916" y="3604748"/>
                  <a:pt x="11939719" y="3605670"/>
                  <a:pt x="11909524" y="3606361"/>
                </a:cubicBezTo>
                <a:cubicBezTo>
                  <a:pt x="11903070" y="3637941"/>
                  <a:pt x="11908486" y="3669981"/>
                  <a:pt x="11906296" y="3701675"/>
                </a:cubicBezTo>
                <a:cubicBezTo>
                  <a:pt x="11905374" y="3715274"/>
                  <a:pt x="11909754" y="3720001"/>
                  <a:pt x="11923699" y="3719424"/>
                </a:cubicBezTo>
                <a:cubicBezTo>
                  <a:pt x="11949746" y="3718387"/>
                  <a:pt x="11975794" y="3718963"/>
                  <a:pt x="12001840" y="3719194"/>
                </a:cubicBezTo>
                <a:cubicBezTo>
                  <a:pt x="12012675" y="3719309"/>
                  <a:pt x="12023393" y="3720462"/>
                  <a:pt x="12021549" y="3703980"/>
                </a:cubicBezTo>
                <a:cubicBezTo>
                  <a:pt x="12020857" y="3698448"/>
                  <a:pt x="12023278" y="3693723"/>
                  <a:pt x="12030077" y="3693377"/>
                </a:cubicBezTo>
                <a:lnTo>
                  <a:pt x="12030192" y="3693377"/>
                </a:lnTo>
                <a:cubicBezTo>
                  <a:pt x="12035839" y="3693146"/>
                  <a:pt x="12042180" y="3693953"/>
                  <a:pt x="12041488" y="3700638"/>
                </a:cubicBezTo>
                <a:cubicBezTo>
                  <a:pt x="12039298" y="3724150"/>
                  <a:pt x="12055664" y="3719079"/>
                  <a:pt x="12068687" y="3719079"/>
                </a:cubicBezTo>
                <a:cubicBezTo>
                  <a:pt x="12100726" y="3719079"/>
                  <a:pt x="12132882" y="3719079"/>
                  <a:pt x="12165038" y="3719079"/>
                </a:cubicBezTo>
                <a:lnTo>
                  <a:pt x="12192000" y="3719050"/>
                </a:lnTo>
                <a:lnTo>
                  <a:pt x="12192000" y="3739803"/>
                </a:lnTo>
                <a:lnTo>
                  <a:pt x="12166767" y="3739939"/>
                </a:lnTo>
                <a:cubicBezTo>
                  <a:pt x="12131154" y="3739939"/>
                  <a:pt x="12095656" y="3740400"/>
                  <a:pt x="12060043" y="3739708"/>
                </a:cubicBezTo>
                <a:cubicBezTo>
                  <a:pt x="12047134" y="3739478"/>
                  <a:pt x="12041256" y="3742129"/>
                  <a:pt x="12041834" y="3756650"/>
                </a:cubicBezTo>
                <a:cubicBezTo>
                  <a:pt x="12042986" y="3783504"/>
                  <a:pt x="12043216" y="3810474"/>
                  <a:pt x="12041834" y="3837327"/>
                </a:cubicBezTo>
                <a:cubicBezTo>
                  <a:pt x="12040910" y="3854155"/>
                  <a:pt x="12049210" y="3856229"/>
                  <a:pt x="12062118" y="3854616"/>
                </a:cubicBezTo>
                <a:cubicBezTo>
                  <a:pt x="12073412" y="3853231"/>
                  <a:pt x="12090124" y="3861185"/>
                  <a:pt x="12089318" y="3838364"/>
                </a:cubicBezTo>
                <a:lnTo>
                  <a:pt x="12089318" y="3838249"/>
                </a:lnTo>
                <a:cubicBezTo>
                  <a:pt x="12088740" y="3816582"/>
                  <a:pt x="12089318" y="3794799"/>
                  <a:pt x="12089318" y="3773132"/>
                </a:cubicBezTo>
                <a:cubicBezTo>
                  <a:pt x="12089318" y="3765986"/>
                  <a:pt x="12089548" y="3758033"/>
                  <a:pt x="12098999" y="3757804"/>
                </a:cubicBezTo>
                <a:cubicBezTo>
                  <a:pt x="12105798" y="3757687"/>
                  <a:pt x="12110062" y="3762990"/>
                  <a:pt x="12109717" y="3769905"/>
                </a:cubicBezTo>
                <a:cubicBezTo>
                  <a:pt x="12108679" y="3787077"/>
                  <a:pt x="12119859" y="3786847"/>
                  <a:pt x="12131960" y="3786847"/>
                </a:cubicBezTo>
                <a:lnTo>
                  <a:pt x="12192000" y="3786994"/>
                </a:lnTo>
                <a:lnTo>
                  <a:pt x="12192000" y="3808038"/>
                </a:lnTo>
                <a:lnTo>
                  <a:pt x="12123894" y="3807937"/>
                </a:lnTo>
                <a:cubicBezTo>
                  <a:pt x="12104070" y="3808169"/>
                  <a:pt x="12110985" y="3824419"/>
                  <a:pt x="12109832" y="3835253"/>
                </a:cubicBezTo>
                <a:cubicBezTo>
                  <a:pt x="12108565" y="3846662"/>
                  <a:pt x="12109948" y="3855538"/>
                  <a:pt x="12125622" y="3854960"/>
                </a:cubicBezTo>
                <a:lnTo>
                  <a:pt x="12192000" y="3854751"/>
                </a:lnTo>
                <a:lnTo>
                  <a:pt x="12192000" y="3869692"/>
                </a:lnTo>
                <a:lnTo>
                  <a:pt x="12130694" y="3869598"/>
                </a:lnTo>
                <a:cubicBezTo>
                  <a:pt x="12115019" y="3869022"/>
                  <a:pt x="12109256" y="3874554"/>
                  <a:pt x="12109026" y="3890458"/>
                </a:cubicBezTo>
                <a:cubicBezTo>
                  <a:pt x="12108565" y="3922268"/>
                  <a:pt x="12108795" y="3923306"/>
                  <a:pt x="12141756" y="3923306"/>
                </a:cubicBezTo>
                <a:cubicBezTo>
                  <a:pt x="12149595" y="3923306"/>
                  <a:pt x="12157316" y="3923306"/>
                  <a:pt x="12165153" y="3923306"/>
                </a:cubicBezTo>
                <a:lnTo>
                  <a:pt x="12165153" y="3923075"/>
                </a:lnTo>
                <a:lnTo>
                  <a:pt x="12192000" y="3923149"/>
                </a:lnTo>
                <a:lnTo>
                  <a:pt x="12192000" y="3937827"/>
                </a:lnTo>
                <a:lnTo>
                  <a:pt x="12131384" y="3937827"/>
                </a:lnTo>
                <a:cubicBezTo>
                  <a:pt x="12114327" y="3937020"/>
                  <a:pt x="12110178" y="3942898"/>
                  <a:pt x="12108795" y="3959610"/>
                </a:cubicBezTo>
                <a:cubicBezTo>
                  <a:pt x="12107756" y="3972403"/>
                  <a:pt x="12109486" y="3981018"/>
                  <a:pt x="12114557" y="3985989"/>
                </a:cubicBezTo>
                <a:lnTo>
                  <a:pt x="12140368" y="3990496"/>
                </a:lnTo>
                <a:lnTo>
                  <a:pt x="12140258" y="3990497"/>
                </a:lnTo>
                <a:lnTo>
                  <a:pt x="12140374" y="3990497"/>
                </a:lnTo>
                <a:lnTo>
                  <a:pt x="12140368" y="3990496"/>
                </a:lnTo>
                <a:lnTo>
                  <a:pt x="12166192" y="3990268"/>
                </a:lnTo>
                <a:lnTo>
                  <a:pt x="12192000" y="3990339"/>
                </a:lnTo>
                <a:lnTo>
                  <a:pt x="12192000" y="4006157"/>
                </a:lnTo>
                <a:lnTo>
                  <a:pt x="12178422" y="4008838"/>
                </a:lnTo>
                <a:cubicBezTo>
                  <a:pt x="12173683" y="4011849"/>
                  <a:pt x="12171032" y="4017467"/>
                  <a:pt x="12171032" y="4028416"/>
                </a:cubicBezTo>
                <a:cubicBezTo>
                  <a:pt x="12170974" y="4039019"/>
                  <a:pt x="12172645" y="4046251"/>
                  <a:pt x="12176823" y="4050314"/>
                </a:cubicBezTo>
                <a:lnTo>
                  <a:pt x="12192000" y="4052413"/>
                </a:lnTo>
                <a:lnTo>
                  <a:pt x="12192000" y="4073158"/>
                </a:lnTo>
                <a:lnTo>
                  <a:pt x="12182210" y="4074401"/>
                </a:lnTo>
                <a:cubicBezTo>
                  <a:pt x="12165845" y="4074979"/>
                  <a:pt x="12172759" y="4090076"/>
                  <a:pt x="12172414" y="4099066"/>
                </a:cubicBezTo>
                <a:cubicBezTo>
                  <a:pt x="12171492" y="4121539"/>
                  <a:pt x="12172990" y="4144130"/>
                  <a:pt x="12171724" y="4166603"/>
                </a:cubicBezTo>
                <a:cubicBezTo>
                  <a:pt x="12171262" y="4175074"/>
                  <a:pt x="12172414" y="4181183"/>
                  <a:pt x="12175843" y="4184857"/>
                </a:cubicBezTo>
                <a:lnTo>
                  <a:pt x="12192000" y="4188169"/>
                </a:lnTo>
                <a:lnTo>
                  <a:pt x="12192000" y="4209772"/>
                </a:lnTo>
                <a:lnTo>
                  <a:pt x="12177370" y="4210630"/>
                </a:lnTo>
                <a:cubicBezTo>
                  <a:pt x="12166997" y="4217546"/>
                  <a:pt x="12173682" y="4228034"/>
                  <a:pt x="12172300" y="4236677"/>
                </a:cubicBezTo>
                <a:cubicBezTo>
                  <a:pt x="12170743" y="4246474"/>
                  <a:pt x="12173192" y="4251574"/>
                  <a:pt x="12177831" y="4254153"/>
                </a:cubicBezTo>
                <a:lnTo>
                  <a:pt x="12192000" y="4255934"/>
                </a:lnTo>
                <a:lnTo>
                  <a:pt x="12192000" y="4275017"/>
                </a:lnTo>
                <a:lnTo>
                  <a:pt x="12177385" y="4278701"/>
                </a:lnTo>
                <a:cubicBezTo>
                  <a:pt x="12172991" y="4282951"/>
                  <a:pt x="12171665" y="4289923"/>
                  <a:pt x="12173106" y="4300757"/>
                </a:cubicBezTo>
                <a:cubicBezTo>
                  <a:pt x="12174488" y="4310899"/>
                  <a:pt x="12173336" y="4321503"/>
                  <a:pt x="12173336" y="4331876"/>
                </a:cubicBezTo>
                <a:lnTo>
                  <a:pt x="12173566" y="4331761"/>
                </a:lnTo>
                <a:cubicBezTo>
                  <a:pt x="12173566" y="4344784"/>
                  <a:pt x="12174488" y="4357808"/>
                  <a:pt x="12173336" y="4370716"/>
                </a:cubicBezTo>
                <a:cubicBezTo>
                  <a:pt x="12172414" y="4380052"/>
                  <a:pt x="12173941" y="4386016"/>
                  <a:pt x="12177932" y="4389589"/>
                </a:cubicBezTo>
                <a:lnTo>
                  <a:pt x="12192000" y="4392873"/>
                </a:lnTo>
                <a:lnTo>
                  <a:pt x="12192000" y="4408363"/>
                </a:lnTo>
                <a:lnTo>
                  <a:pt x="12179488" y="4410738"/>
                </a:lnTo>
                <a:cubicBezTo>
                  <a:pt x="12176535" y="4414310"/>
                  <a:pt x="12175872" y="4420217"/>
                  <a:pt x="12176678" y="4427881"/>
                </a:cubicBezTo>
                <a:cubicBezTo>
                  <a:pt x="12177830" y="4439867"/>
                  <a:pt x="12176910" y="4452085"/>
                  <a:pt x="12176910" y="4464186"/>
                </a:cubicBezTo>
                <a:cubicBezTo>
                  <a:pt x="12176910" y="4478822"/>
                  <a:pt x="12176794" y="4493576"/>
                  <a:pt x="12176910" y="4508212"/>
                </a:cubicBezTo>
                <a:cubicBezTo>
                  <a:pt x="12177024" y="4513168"/>
                  <a:pt x="12176102" y="4521005"/>
                  <a:pt x="12182210" y="4521005"/>
                </a:cubicBezTo>
                <a:lnTo>
                  <a:pt x="12192000" y="4522204"/>
                </a:lnTo>
                <a:lnTo>
                  <a:pt x="12192000" y="4544237"/>
                </a:lnTo>
                <a:lnTo>
                  <a:pt x="12181836" y="4544921"/>
                </a:lnTo>
                <a:lnTo>
                  <a:pt x="12176462" y="4564064"/>
                </a:lnTo>
                <a:lnTo>
                  <a:pt x="12176448" y="4563994"/>
                </a:lnTo>
                <a:lnTo>
                  <a:pt x="12176448" y="4564110"/>
                </a:lnTo>
                <a:lnTo>
                  <a:pt x="12176462" y="4564064"/>
                </a:lnTo>
                <a:lnTo>
                  <a:pt x="12180194" y="4584105"/>
                </a:lnTo>
                <a:lnTo>
                  <a:pt x="12192000" y="4588087"/>
                </a:lnTo>
                <a:lnTo>
                  <a:pt x="12192000" y="4611950"/>
                </a:lnTo>
                <a:lnTo>
                  <a:pt x="12180093" y="4615138"/>
                </a:lnTo>
                <a:cubicBezTo>
                  <a:pt x="12176103" y="4619056"/>
                  <a:pt x="12175065" y="4625424"/>
                  <a:pt x="12177254" y="4635336"/>
                </a:cubicBezTo>
                <a:cubicBezTo>
                  <a:pt x="12174489" y="4646457"/>
                  <a:pt x="12176448" y="4652076"/>
                  <a:pt x="12181188" y="4654972"/>
                </a:cubicBezTo>
                <a:lnTo>
                  <a:pt x="12192000" y="4656702"/>
                </a:lnTo>
                <a:lnTo>
                  <a:pt x="12192000" y="4678524"/>
                </a:lnTo>
                <a:lnTo>
                  <a:pt x="12181476" y="4678858"/>
                </a:lnTo>
                <a:cubicBezTo>
                  <a:pt x="12175468" y="4680313"/>
                  <a:pt x="12171262" y="4684779"/>
                  <a:pt x="12171838" y="4697572"/>
                </a:cubicBezTo>
                <a:lnTo>
                  <a:pt x="12171607" y="4697687"/>
                </a:lnTo>
                <a:cubicBezTo>
                  <a:pt x="12172876" y="4723620"/>
                  <a:pt x="12172414" y="4749666"/>
                  <a:pt x="12171607" y="4775714"/>
                </a:cubicBezTo>
                <a:cubicBezTo>
                  <a:pt x="12171146" y="4789659"/>
                  <a:pt x="12176448" y="4793923"/>
                  <a:pt x="12189818" y="4793578"/>
                </a:cubicBezTo>
                <a:lnTo>
                  <a:pt x="12192000" y="4793572"/>
                </a:lnTo>
                <a:lnTo>
                  <a:pt x="12192000" y="4808906"/>
                </a:lnTo>
                <a:lnTo>
                  <a:pt x="12190508" y="4808906"/>
                </a:lnTo>
                <a:cubicBezTo>
                  <a:pt x="12177254" y="4808790"/>
                  <a:pt x="12171607" y="4813746"/>
                  <a:pt x="12172068" y="4827347"/>
                </a:cubicBezTo>
                <a:cubicBezTo>
                  <a:pt x="12172759" y="4846363"/>
                  <a:pt x="12172183" y="4865494"/>
                  <a:pt x="12172068" y="4884627"/>
                </a:cubicBezTo>
                <a:cubicBezTo>
                  <a:pt x="12171954" y="4890966"/>
                  <a:pt x="12171378" y="4897535"/>
                  <a:pt x="12162733" y="4896959"/>
                </a:cubicBezTo>
                <a:cubicBezTo>
                  <a:pt x="12155127" y="4896382"/>
                  <a:pt x="12156740" y="4889698"/>
                  <a:pt x="12156740" y="4884973"/>
                </a:cubicBezTo>
                <a:cubicBezTo>
                  <a:pt x="12156509" y="4867570"/>
                  <a:pt x="12155242" y="4850051"/>
                  <a:pt x="12156970" y="4832878"/>
                </a:cubicBezTo>
                <a:cubicBezTo>
                  <a:pt x="12159045" y="4812594"/>
                  <a:pt x="12150862" y="4808214"/>
                  <a:pt x="12131846" y="4808675"/>
                </a:cubicBezTo>
                <a:cubicBezTo>
                  <a:pt x="12078714" y="4809943"/>
                  <a:pt x="12025467" y="4808560"/>
                  <a:pt x="11972221" y="4809136"/>
                </a:cubicBezTo>
                <a:cubicBezTo>
                  <a:pt x="11951590" y="4809367"/>
                  <a:pt x="11925082" y="4800147"/>
                  <a:pt x="11911714" y="4812709"/>
                </a:cubicBezTo>
                <a:cubicBezTo>
                  <a:pt x="11896960" y="4826655"/>
                  <a:pt x="11908486" y="4853854"/>
                  <a:pt x="11906412" y="4875176"/>
                </a:cubicBezTo>
                <a:cubicBezTo>
                  <a:pt x="11906296" y="4876905"/>
                  <a:pt x="11906758" y="4878749"/>
                  <a:pt x="11906296" y="4880363"/>
                </a:cubicBezTo>
                <a:cubicBezTo>
                  <a:pt x="11904798" y="4886356"/>
                  <a:pt x="11910446" y="4896613"/>
                  <a:pt x="11900304" y="4897305"/>
                </a:cubicBezTo>
                <a:cubicBezTo>
                  <a:pt x="11888547" y="4898111"/>
                  <a:pt x="11891659" y="4887162"/>
                  <a:pt x="11890852" y="4879902"/>
                </a:cubicBezTo>
                <a:cubicBezTo>
                  <a:pt x="11888663" y="4860193"/>
                  <a:pt x="11894655" y="4839794"/>
                  <a:pt x="11888432" y="4820315"/>
                </a:cubicBezTo>
                <a:cubicBezTo>
                  <a:pt x="11887740" y="4818242"/>
                  <a:pt x="11886934" y="4816051"/>
                  <a:pt x="11885897" y="4813746"/>
                </a:cubicBezTo>
                <a:cubicBezTo>
                  <a:pt x="11883822" y="4812363"/>
                  <a:pt x="11881978" y="4810173"/>
                  <a:pt x="11879673" y="4809597"/>
                </a:cubicBezTo>
                <a:cubicBezTo>
                  <a:pt x="11873334" y="4808099"/>
                  <a:pt x="11864230" y="4809712"/>
                  <a:pt x="11865266" y="4799225"/>
                </a:cubicBezTo>
                <a:cubicBezTo>
                  <a:pt x="11866188" y="4789889"/>
                  <a:pt x="11874602" y="4793578"/>
                  <a:pt x="11879788" y="4793347"/>
                </a:cubicBezTo>
                <a:cubicBezTo>
                  <a:pt x="11891659" y="4792771"/>
                  <a:pt x="11890737" y="4784473"/>
                  <a:pt x="11890737" y="4776636"/>
                </a:cubicBezTo>
                <a:cubicBezTo>
                  <a:pt x="11890852" y="4749666"/>
                  <a:pt x="11890506" y="4722698"/>
                  <a:pt x="11890852" y="4695843"/>
                </a:cubicBezTo>
                <a:cubicBezTo>
                  <a:pt x="11890968" y="4684779"/>
                  <a:pt x="11888893" y="4676826"/>
                  <a:pt x="11875409" y="4677863"/>
                </a:cubicBezTo>
                <a:cubicBezTo>
                  <a:pt x="11867686" y="4678441"/>
                  <a:pt x="11864920" y="4674291"/>
                  <a:pt x="11864690" y="4666800"/>
                </a:cubicBezTo>
                <a:cubicBezTo>
                  <a:pt x="11864460" y="4657695"/>
                  <a:pt x="11870222" y="4657234"/>
                  <a:pt x="11876676" y="4657695"/>
                </a:cubicBezTo>
                <a:cubicBezTo>
                  <a:pt x="11889008" y="4658617"/>
                  <a:pt x="11890622" y="4651356"/>
                  <a:pt x="11890622" y="4641329"/>
                </a:cubicBezTo>
                <a:cubicBezTo>
                  <a:pt x="11890391" y="4614360"/>
                  <a:pt x="11890622" y="4587505"/>
                  <a:pt x="11890622" y="4560537"/>
                </a:cubicBezTo>
                <a:cubicBezTo>
                  <a:pt x="11890622" y="4551778"/>
                  <a:pt x="11891428" y="4542558"/>
                  <a:pt x="11878060" y="4542673"/>
                </a:cubicBezTo>
                <a:cubicBezTo>
                  <a:pt x="11872643" y="4542787"/>
                  <a:pt x="11864920" y="4544978"/>
                  <a:pt x="11864920" y="4535066"/>
                </a:cubicBezTo>
                <a:cubicBezTo>
                  <a:pt x="11864920" y="4526537"/>
                  <a:pt x="11869530" y="4522042"/>
                  <a:pt x="11877829" y="4522158"/>
                </a:cubicBezTo>
                <a:cubicBezTo>
                  <a:pt x="11890852" y="4522388"/>
                  <a:pt x="11890622" y="4513860"/>
                  <a:pt x="11890622" y="4504640"/>
                </a:cubicBezTo>
                <a:cubicBezTo>
                  <a:pt x="11890622" y="4411746"/>
                  <a:pt x="11890276" y="4318853"/>
                  <a:pt x="11890968" y="4225959"/>
                </a:cubicBezTo>
                <a:cubicBezTo>
                  <a:pt x="11891025" y="4214606"/>
                  <a:pt x="11887251" y="4210515"/>
                  <a:pt x="11882007" y="4209220"/>
                </a:cubicBezTo>
                <a:cubicBezTo>
                  <a:pt x="11876763" y="4207922"/>
                  <a:pt x="11870050" y="4209420"/>
                  <a:pt x="11864230" y="4209247"/>
                </a:cubicBezTo>
                <a:cubicBezTo>
                  <a:pt x="11851898" y="4208901"/>
                  <a:pt x="11837029" y="4204637"/>
                  <a:pt x="11838182" y="4226766"/>
                </a:cubicBezTo>
                <a:cubicBezTo>
                  <a:pt x="11839565" y="4252812"/>
                  <a:pt x="11838989" y="4278860"/>
                  <a:pt x="11838527" y="4304906"/>
                </a:cubicBezTo>
                <a:cubicBezTo>
                  <a:pt x="11838297" y="4317009"/>
                  <a:pt x="11840026" y="4325767"/>
                  <a:pt x="11855124" y="4324039"/>
                </a:cubicBezTo>
                <a:cubicBezTo>
                  <a:pt x="11859504" y="4323578"/>
                  <a:pt x="11864114" y="4324500"/>
                  <a:pt x="11864114" y="4330493"/>
                </a:cubicBezTo>
                <a:cubicBezTo>
                  <a:pt x="11864114" y="4335679"/>
                  <a:pt x="11861232" y="4339021"/>
                  <a:pt x="11856276" y="4338906"/>
                </a:cubicBezTo>
                <a:cubicBezTo>
                  <a:pt x="11835646" y="4338445"/>
                  <a:pt x="11838413" y="4353082"/>
                  <a:pt x="11838413" y="4365991"/>
                </a:cubicBezTo>
                <a:cubicBezTo>
                  <a:pt x="11838413" y="4372099"/>
                  <a:pt x="11838067" y="4378092"/>
                  <a:pt x="11838182" y="4384200"/>
                </a:cubicBezTo>
                <a:cubicBezTo>
                  <a:pt x="11838297" y="4391000"/>
                  <a:pt x="11837260" y="4396417"/>
                  <a:pt x="11828847" y="4396647"/>
                </a:cubicBezTo>
                <a:cubicBezTo>
                  <a:pt x="11820318" y="4396878"/>
                  <a:pt x="11818820" y="4391000"/>
                  <a:pt x="11818474" y="4384661"/>
                </a:cubicBezTo>
                <a:cubicBezTo>
                  <a:pt x="11817898" y="4374289"/>
                  <a:pt x="11818128" y="4363801"/>
                  <a:pt x="11817782" y="4353429"/>
                </a:cubicBezTo>
                <a:cubicBezTo>
                  <a:pt x="11817436" y="4342018"/>
                  <a:pt x="11810406" y="4337869"/>
                  <a:pt x="11800379" y="4339828"/>
                </a:cubicBezTo>
                <a:cubicBezTo>
                  <a:pt x="11790467" y="4341787"/>
                  <a:pt x="11774794" y="4331761"/>
                  <a:pt x="11771796" y="4348011"/>
                </a:cubicBezTo>
                <a:cubicBezTo>
                  <a:pt x="11769262" y="4361727"/>
                  <a:pt x="11765804" y="4377746"/>
                  <a:pt x="11775024" y="4390654"/>
                </a:cubicBezTo>
                <a:cubicBezTo>
                  <a:pt x="11780324" y="4398145"/>
                  <a:pt x="11781363" y="4400335"/>
                  <a:pt x="11774562" y="4409095"/>
                </a:cubicBezTo>
                <a:cubicBezTo>
                  <a:pt x="11764882" y="4421427"/>
                  <a:pt x="11767878" y="4439982"/>
                  <a:pt x="11772258" y="4453813"/>
                </a:cubicBezTo>
                <a:cubicBezTo>
                  <a:pt x="11776060" y="4466030"/>
                  <a:pt x="11791966" y="4458654"/>
                  <a:pt x="11802453" y="4459346"/>
                </a:cubicBezTo>
                <a:cubicBezTo>
                  <a:pt x="11818012" y="4460383"/>
                  <a:pt x="11833687" y="4459346"/>
                  <a:pt x="11849361" y="4459806"/>
                </a:cubicBezTo>
                <a:cubicBezTo>
                  <a:pt x="11854548" y="4459922"/>
                  <a:pt x="11863076" y="4456695"/>
                  <a:pt x="11863538" y="4466030"/>
                </a:cubicBezTo>
                <a:cubicBezTo>
                  <a:pt x="11864114" y="4476748"/>
                  <a:pt x="11855240" y="4474904"/>
                  <a:pt x="11848554" y="4474904"/>
                </a:cubicBezTo>
                <a:cubicBezTo>
                  <a:pt x="11828616" y="4475135"/>
                  <a:pt x="11808562" y="4475711"/>
                  <a:pt x="11788624" y="4474904"/>
                </a:cubicBezTo>
                <a:cubicBezTo>
                  <a:pt x="11775370" y="4474443"/>
                  <a:pt x="11769722" y="4478707"/>
                  <a:pt x="11770182" y="4492654"/>
                </a:cubicBezTo>
                <a:cubicBezTo>
                  <a:pt x="11770990" y="4518700"/>
                  <a:pt x="11771104" y="4544746"/>
                  <a:pt x="11770182" y="4570794"/>
                </a:cubicBezTo>
                <a:cubicBezTo>
                  <a:pt x="11769606" y="4585317"/>
                  <a:pt x="11774102" y="4591310"/>
                  <a:pt x="11789200" y="4590503"/>
                </a:cubicBezTo>
                <a:cubicBezTo>
                  <a:pt x="11808216" y="4589466"/>
                  <a:pt x="11827349" y="4589927"/>
                  <a:pt x="11846480" y="4590272"/>
                </a:cubicBezTo>
                <a:cubicBezTo>
                  <a:pt x="11853742" y="4590388"/>
                  <a:pt x="11863422" y="4588544"/>
                  <a:pt x="11863768" y="4600414"/>
                </a:cubicBezTo>
                <a:cubicBezTo>
                  <a:pt x="11864230" y="4612516"/>
                  <a:pt x="11854664" y="4611017"/>
                  <a:pt x="11847171" y="4611017"/>
                </a:cubicBezTo>
                <a:cubicBezTo>
                  <a:pt x="11829769" y="4611248"/>
                  <a:pt x="11812366" y="4611709"/>
                  <a:pt x="11795078" y="4610672"/>
                </a:cubicBezTo>
                <a:cubicBezTo>
                  <a:pt x="11776868" y="4609519"/>
                  <a:pt x="11767994" y="4614129"/>
                  <a:pt x="11769838" y="4634989"/>
                </a:cubicBezTo>
                <a:cubicBezTo>
                  <a:pt x="11771796" y="4657349"/>
                  <a:pt x="11771220" y="4680168"/>
                  <a:pt x="11769952" y="4702643"/>
                </a:cubicBezTo>
                <a:cubicBezTo>
                  <a:pt x="11768916" y="4720276"/>
                  <a:pt x="11773756" y="4727999"/>
                  <a:pt x="11793003" y="4726269"/>
                </a:cubicBezTo>
                <a:cubicBezTo>
                  <a:pt x="11812826" y="4724542"/>
                  <a:pt x="11832996" y="4725925"/>
                  <a:pt x="11852934" y="4725925"/>
                </a:cubicBezTo>
                <a:cubicBezTo>
                  <a:pt x="11858582" y="4725925"/>
                  <a:pt x="11863538" y="4727538"/>
                  <a:pt x="11863538" y="4734338"/>
                </a:cubicBezTo>
                <a:cubicBezTo>
                  <a:pt x="11863538" y="4742060"/>
                  <a:pt x="11857314" y="4741253"/>
                  <a:pt x="11852358" y="4741253"/>
                </a:cubicBezTo>
                <a:cubicBezTo>
                  <a:pt x="11836684" y="4741368"/>
                  <a:pt x="11821124" y="4741368"/>
                  <a:pt x="11805450" y="4741368"/>
                </a:cubicBezTo>
                <a:cubicBezTo>
                  <a:pt x="11770182" y="4741368"/>
                  <a:pt x="11769492" y="4741368"/>
                  <a:pt x="11770414" y="4777327"/>
                </a:cubicBezTo>
                <a:cubicBezTo>
                  <a:pt x="11770990" y="4803028"/>
                  <a:pt x="11758888" y="4837950"/>
                  <a:pt x="11775484" y="4851895"/>
                </a:cubicBezTo>
                <a:cubicBezTo>
                  <a:pt x="11792773" y="4866416"/>
                  <a:pt x="11826888" y="4856505"/>
                  <a:pt x="11853626" y="4855352"/>
                </a:cubicBezTo>
                <a:cubicBezTo>
                  <a:pt x="11856738" y="4855698"/>
                  <a:pt x="11859964" y="4855928"/>
                  <a:pt x="11863192" y="4856274"/>
                </a:cubicBezTo>
                <a:cubicBezTo>
                  <a:pt x="11863306" y="4862960"/>
                  <a:pt x="11863538" y="4869760"/>
                  <a:pt x="11863538" y="4876444"/>
                </a:cubicBezTo>
                <a:cubicBezTo>
                  <a:pt x="11839334" y="4876559"/>
                  <a:pt x="11815016" y="4876675"/>
                  <a:pt x="11790813" y="4877020"/>
                </a:cubicBezTo>
                <a:cubicBezTo>
                  <a:pt x="11781248" y="4877136"/>
                  <a:pt x="11769952" y="4872987"/>
                  <a:pt x="11769262" y="4890504"/>
                </a:cubicBezTo>
                <a:cubicBezTo>
                  <a:pt x="11768800" y="4901569"/>
                  <a:pt x="11756584" y="4898687"/>
                  <a:pt x="11756008" y="4892349"/>
                </a:cubicBezTo>
                <a:cubicBezTo>
                  <a:pt x="11754048" y="4872871"/>
                  <a:pt x="11740909" y="4876905"/>
                  <a:pt x="11729498" y="4876905"/>
                </a:cubicBezTo>
                <a:cubicBezTo>
                  <a:pt x="11705182" y="4876675"/>
                  <a:pt x="11680862" y="4876675"/>
                  <a:pt x="11656544" y="4876905"/>
                </a:cubicBezTo>
                <a:cubicBezTo>
                  <a:pt x="11646056" y="4876905"/>
                  <a:pt x="11634300" y="4872756"/>
                  <a:pt x="11633148" y="4891542"/>
                </a:cubicBezTo>
                <a:cubicBezTo>
                  <a:pt x="11632572" y="4900992"/>
                  <a:pt x="11621046" y="4898687"/>
                  <a:pt x="11620010" y="4890850"/>
                </a:cubicBezTo>
                <a:cubicBezTo>
                  <a:pt x="11617704" y="4873102"/>
                  <a:pt x="11605603" y="4876790"/>
                  <a:pt x="11594998" y="4876790"/>
                </a:cubicBezTo>
                <a:cubicBezTo>
                  <a:pt x="11572410" y="4876675"/>
                  <a:pt x="11549820" y="4876790"/>
                  <a:pt x="11527232" y="4876790"/>
                </a:cubicBezTo>
                <a:cubicBezTo>
                  <a:pt x="11516282" y="4876790"/>
                  <a:pt x="11506255" y="4874255"/>
                  <a:pt x="11501991" y="4890966"/>
                </a:cubicBezTo>
                <a:cubicBezTo>
                  <a:pt x="11499340" y="4901338"/>
                  <a:pt x="11486086" y="4901684"/>
                  <a:pt x="11483320" y="4887969"/>
                </a:cubicBezTo>
                <a:cubicBezTo>
                  <a:pt x="11481130" y="4876790"/>
                  <a:pt x="11474790" y="4876790"/>
                  <a:pt x="11466723" y="4876790"/>
                </a:cubicBezTo>
                <a:cubicBezTo>
                  <a:pt x="11372908" y="4876790"/>
                  <a:pt x="11279208" y="4876905"/>
                  <a:pt x="11185392" y="4876675"/>
                </a:cubicBezTo>
                <a:cubicBezTo>
                  <a:pt x="11162342" y="4876675"/>
                  <a:pt x="11171100" y="4893616"/>
                  <a:pt x="11170294" y="4904680"/>
                </a:cubicBezTo>
                <a:cubicBezTo>
                  <a:pt x="11169486" y="4916091"/>
                  <a:pt x="11166260" y="4929921"/>
                  <a:pt x="11186545" y="4929114"/>
                </a:cubicBezTo>
                <a:cubicBezTo>
                  <a:pt x="11210862" y="4928077"/>
                  <a:pt x="11235181" y="4928884"/>
                  <a:pt x="11259500" y="4928884"/>
                </a:cubicBezTo>
                <a:cubicBezTo>
                  <a:pt x="11272408" y="4928999"/>
                  <a:pt x="11286814" y="4931996"/>
                  <a:pt x="11286238" y="4911251"/>
                </a:cubicBezTo>
                <a:cubicBezTo>
                  <a:pt x="11286238" y="4908946"/>
                  <a:pt x="11289926" y="4905487"/>
                  <a:pt x="11292576" y="4904450"/>
                </a:cubicBezTo>
                <a:cubicBezTo>
                  <a:pt x="11296264" y="4902952"/>
                  <a:pt x="11300068" y="4905833"/>
                  <a:pt x="11299722" y="4909522"/>
                </a:cubicBezTo>
                <a:cubicBezTo>
                  <a:pt x="11297302" y="4934416"/>
                  <a:pt x="11315050" y="4928769"/>
                  <a:pt x="11328651" y="4928884"/>
                </a:cubicBezTo>
                <a:cubicBezTo>
                  <a:pt x="11351240" y="4928999"/>
                  <a:pt x="11373830" y="4928654"/>
                  <a:pt x="11396420" y="4928999"/>
                </a:cubicBezTo>
                <a:cubicBezTo>
                  <a:pt x="11407484" y="4929114"/>
                  <a:pt x="11417741" y="4929921"/>
                  <a:pt x="11415666" y="4913554"/>
                </a:cubicBezTo>
                <a:cubicBezTo>
                  <a:pt x="11414975" y="4907907"/>
                  <a:pt x="11417741" y="4903528"/>
                  <a:pt x="11424541" y="4903413"/>
                </a:cubicBezTo>
                <a:cubicBezTo>
                  <a:pt x="11430188" y="4903297"/>
                  <a:pt x="11436412" y="4904450"/>
                  <a:pt x="11435720" y="4911019"/>
                </a:cubicBezTo>
                <a:cubicBezTo>
                  <a:pt x="11433416" y="4932687"/>
                  <a:pt x="11448168" y="4928999"/>
                  <a:pt x="11460730" y="4928999"/>
                </a:cubicBezTo>
                <a:cubicBezTo>
                  <a:pt x="11485856" y="4928999"/>
                  <a:pt x="11511095" y="4929114"/>
                  <a:pt x="11536220" y="4928884"/>
                </a:cubicBezTo>
                <a:cubicBezTo>
                  <a:pt x="11542674" y="4928769"/>
                  <a:pt x="11550858" y="4931074"/>
                  <a:pt x="11551088" y="4919894"/>
                </a:cubicBezTo>
                <a:cubicBezTo>
                  <a:pt x="11551319" y="4912517"/>
                  <a:pt x="11549475" y="4902952"/>
                  <a:pt x="11561807" y="4903528"/>
                </a:cubicBezTo>
                <a:cubicBezTo>
                  <a:pt x="11575868" y="4904219"/>
                  <a:pt x="11571833" y="4915515"/>
                  <a:pt x="11571833" y="4923121"/>
                </a:cubicBezTo>
                <a:cubicBezTo>
                  <a:pt x="11572064" y="4983975"/>
                  <a:pt x="11572410" y="5044712"/>
                  <a:pt x="11571604" y="5105451"/>
                </a:cubicBezTo>
                <a:cubicBezTo>
                  <a:pt x="11571372" y="5121701"/>
                  <a:pt x="11574946" y="5128732"/>
                  <a:pt x="11592810" y="5127579"/>
                </a:cubicBezTo>
                <a:cubicBezTo>
                  <a:pt x="11616205" y="5125966"/>
                  <a:pt x="11639716" y="5127810"/>
                  <a:pt x="11663113" y="5126772"/>
                </a:cubicBezTo>
                <a:cubicBezTo>
                  <a:pt x="11671526" y="5126426"/>
                  <a:pt x="11687778" y="5134148"/>
                  <a:pt x="11685934" y="5116169"/>
                </a:cubicBezTo>
                <a:cubicBezTo>
                  <a:pt x="11684666" y="5103837"/>
                  <a:pt x="11699533" y="5082631"/>
                  <a:pt x="11671642" y="5080210"/>
                </a:cubicBezTo>
                <a:cubicBezTo>
                  <a:pt x="11665764" y="5079634"/>
                  <a:pt x="11661962" y="5076638"/>
                  <a:pt x="11661615" y="5070414"/>
                </a:cubicBezTo>
                <a:cubicBezTo>
                  <a:pt x="11661384" y="5065573"/>
                  <a:pt x="11663460" y="5060618"/>
                  <a:pt x="11668070" y="5060618"/>
                </a:cubicBezTo>
                <a:cubicBezTo>
                  <a:pt x="11692388" y="5060963"/>
                  <a:pt x="11686740" y="5043446"/>
                  <a:pt x="11686740" y="5029730"/>
                </a:cubicBezTo>
                <a:cubicBezTo>
                  <a:pt x="11686856" y="4992388"/>
                  <a:pt x="11686740" y="4955047"/>
                  <a:pt x="11686856" y="4917705"/>
                </a:cubicBezTo>
                <a:cubicBezTo>
                  <a:pt x="11686971" y="4912864"/>
                  <a:pt x="11685126" y="4906409"/>
                  <a:pt x="11692272" y="4905141"/>
                </a:cubicBezTo>
                <a:cubicBezTo>
                  <a:pt x="11694808" y="4904680"/>
                  <a:pt x="11700340" y="4907792"/>
                  <a:pt x="11700340" y="4909522"/>
                </a:cubicBezTo>
                <a:cubicBezTo>
                  <a:pt x="11701607" y="4936491"/>
                  <a:pt x="11721776" y="4928193"/>
                  <a:pt x="11736528" y="4928654"/>
                </a:cubicBezTo>
                <a:cubicBezTo>
                  <a:pt x="11754739" y="4929114"/>
                  <a:pt x="11772948" y="4928193"/>
                  <a:pt x="11791159" y="4927962"/>
                </a:cubicBezTo>
                <a:cubicBezTo>
                  <a:pt x="11803951" y="4928999"/>
                  <a:pt x="11818474" y="4933494"/>
                  <a:pt x="11818012" y="4911827"/>
                </a:cubicBezTo>
                <a:lnTo>
                  <a:pt x="11818358" y="4911942"/>
                </a:lnTo>
                <a:cubicBezTo>
                  <a:pt x="11818244" y="4906063"/>
                  <a:pt x="11823430" y="4903067"/>
                  <a:pt x="11829423" y="4903758"/>
                </a:cubicBezTo>
                <a:cubicBezTo>
                  <a:pt x="11835646" y="4904450"/>
                  <a:pt x="11838297" y="4908946"/>
                  <a:pt x="11838182" y="4914708"/>
                </a:cubicBezTo>
                <a:cubicBezTo>
                  <a:pt x="11837836" y="4926233"/>
                  <a:pt x="11842792" y="4930728"/>
                  <a:pt x="11854088" y="4928077"/>
                </a:cubicBezTo>
                <a:cubicBezTo>
                  <a:pt x="11861002" y="4928077"/>
                  <a:pt x="11868032" y="4928077"/>
                  <a:pt x="11874948" y="4928077"/>
                </a:cubicBezTo>
                <a:cubicBezTo>
                  <a:pt x="11889239" y="4931535"/>
                  <a:pt x="11890737" y="4922660"/>
                  <a:pt x="11891198" y="4911942"/>
                </a:cubicBezTo>
                <a:cubicBezTo>
                  <a:pt x="11891428" y="4907331"/>
                  <a:pt x="11894772" y="4903874"/>
                  <a:pt x="11899842" y="4904104"/>
                </a:cubicBezTo>
                <a:cubicBezTo>
                  <a:pt x="11903992" y="4904335"/>
                  <a:pt x="11906296" y="4907446"/>
                  <a:pt x="11905836" y="4911134"/>
                </a:cubicBezTo>
                <a:cubicBezTo>
                  <a:pt x="11903070" y="4932918"/>
                  <a:pt x="11918398" y="4928999"/>
                  <a:pt x="11930845" y="4928999"/>
                </a:cubicBezTo>
                <a:cubicBezTo>
                  <a:pt x="11955162" y="4929114"/>
                  <a:pt x="11979482" y="4928654"/>
                  <a:pt x="12003800" y="4929114"/>
                </a:cubicBezTo>
                <a:cubicBezTo>
                  <a:pt x="12014518" y="4929345"/>
                  <a:pt x="12022817" y="4928538"/>
                  <a:pt x="12021318" y="4914362"/>
                </a:cubicBezTo>
                <a:cubicBezTo>
                  <a:pt x="12020627" y="4907563"/>
                  <a:pt x="12023508" y="4902721"/>
                  <a:pt x="12031692" y="4902952"/>
                </a:cubicBezTo>
                <a:cubicBezTo>
                  <a:pt x="12039758" y="4903182"/>
                  <a:pt x="12042410" y="4908024"/>
                  <a:pt x="12041718" y="4914823"/>
                </a:cubicBezTo>
                <a:cubicBezTo>
                  <a:pt x="12040566" y="4926810"/>
                  <a:pt x="12046558" y="4929114"/>
                  <a:pt x="12057162" y="4929114"/>
                </a:cubicBezTo>
                <a:lnTo>
                  <a:pt x="12192000" y="4928972"/>
                </a:lnTo>
                <a:lnTo>
                  <a:pt x="12192000" y="4944160"/>
                </a:lnTo>
                <a:lnTo>
                  <a:pt x="12167804" y="4944212"/>
                </a:lnTo>
                <a:cubicBezTo>
                  <a:pt x="12132306" y="4944212"/>
                  <a:pt x="12096694" y="4944673"/>
                  <a:pt x="12061196" y="4943982"/>
                </a:cubicBezTo>
                <a:cubicBezTo>
                  <a:pt x="12047364" y="4943751"/>
                  <a:pt x="12040566" y="4946863"/>
                  <a:pt x="12041256" y="4962653"/>
                </a:cubicBezTo>
                <a:cubicBezTo>
                  <a:pt x="12042410" y="4988700"/>
                  <a:pt x="12042410" y="5014747"/>
                  <a:pt x="12041256" y="5040678"/>
                </a:cubicBezTo>
                <a:cubicBezTo>
                  <a:pt x="12040566" y="5056469"/>
                  <a:pt x="12047710" y="5060387"/>
                  <a:pt x="12061426" y="5059235"/>
                </a:cubicBezTo>
                <a:cubicBezTo>
                  <a:pt x="12073643" y="5058198"/>
                  <a:pt x="12089086" y="5063499"/>
                  <a:pt x="12088626" y="5041946"/>
                </a:cubicBezTo>
                <a:lnTo>
                  <a:pt x="12088510" y="5041946"/>
                </a:lnTo>
                <a:cubicBezTo>
                  <a:pt x="12088050" y="5021201"/>
                  <a:pt x="12088510" y="5000340"/>
                  <a:pt x="12088626" y="4979595"/>
                </a:cubicBezTo>
                <a:cubicBezTo>
                  <a:pt x="12088626" y="4973256"/>
                  <a:pt x="12089548" y="4967033"/>
                  <a:pt x="12097501" y="4966111"/>
                </a:cubicBezTo>
                <a:cubicBezTo>
                  <a:pt x="12105222" y="4965189"/>
                  <a:pt x="12109141" y="4969799"/>
                  <a:pt x="12108910" y="4976829"/>
                </a:cubicBezTo>
                <a:cubicBezTo>
                  <a:pt x="12108565" y="4991927"/>
                  <a:pt x="12117900" y="4992734"/>
                  <a:pt x="12129426" y="4992849"/>
                </a:cubicBezTo>
                <a:lnTo>
                  <a:pt x="12192000" y="4992382"/>
                </a:lnTo>
                <a:lnTo>
                  <a:pt x="12192000" y="5012160"/>
                </a:lnTo>
                <a:lnTo>
                  <a:pt x="12127812" y="5011866"/>
                </a:lnTo>
                <a:cubicBezTo>
                  <a:pt x="12111907" y="5011059"/>
                  <a:pt x="12108103" y="5018205"/>
                  <a:pt x="12109371" y="5031920"/>
                </a:cubicBezTo>
                <a:cubicBezTo>
                  <a:pt x="12110408" y="5044021"/>
                  <a:pt x="12104761" y="5059465"/>
                  <a:pt x="12126314" y="5059350"/>
                </a:cubicBezTo>
                <a:lnTo>
                  <a:pt x="12126428" y="5059350"/>
                </a:lnTo>
                <a:lnTo>
                  <a:pt x="12192000" y="5059199"/>
                </a:lnTo>
                <a:lnTo>
                  <a:pt x="12192000" y="5079519"/>
                </a:lnTo>
                <a:lnTo>
                  <a:pt x="12135764" y="5079519"/>
                </a:lnTo>
                <a:cubicBezTo>
                  <a:pt x="12126026" y="5079001"/>
                  <a:pt x="12119167" y="5080038"/>
                  <a:pt x="12114744" y="5083899"/>
                </a:cubicBezTo>
                <a:lnTo>
                  <a:pt x="12108354" y="5105156"/>
                </a:lnTo>
                <a:lnTo>
                  <a:pt x="12108334" y="5105105"/>
                </a:lnTo>
                <a:lnTo>
                  <a:pt x="12108334" y="5105220"/>
                </a:lnTo>
                <a:lnTo>
                  <a:pt x="12108354" y="5105156"/>
                </a:lnTo>
                <a:lnTo>
                  <a:pt x="12116042" y="5124914"/>
                </a:lnTo>
                <a:cubicBezTo>
                  <a:pt x="12120896" y="5127695"/>
                  <a:pt x="12127754" y="5127522"/>
                  <a:pt x="12135764" y="5127003"/>
                </a:cubicBezTo>
                <a:cubicBezTo>
                  <a:pt x="12145214" y="5126542"/>
                  <a:pt x="12154780" y="5127003"/>
                  <a:pt x="12164231" y="5127003"/>
                </a:cubicBezTo>
                <a:lnTo>
                  <a:pt x="12192000" y="5127158"/>
                </a:lnTo>
                <a:lnTo>
                  <a:pt x="12192000" y="5147445"/>
                </a:lnTo>
                <a:lnTo>
                  <a:pt x="12164462" y="5147634"/>
                </a:lnTo>
                <a:cubicBezTo>
                  <a:pt x="12152361" y="5147634"/>
                  <a:pt x="12140028" y="5148671"/>
                  <a:pt x="12128041" y="5147403"/>
                </a:cubicBezTo>
                <a:cubicBezTo>
                  <a:pt x="12109948" y="5145559"/>
                  <a:pt x="12108910" y="5155701"/>
                  <a:pt x="12108910" y="5169531"/>
                </a:cubicBezTo>
                <a:cubicBezTo>
                  <a:pt x="12109026" y="5183822"/>
                  <a:pt x="12109026" y="5195694"/>
                  <a:pt x="12128504" y="5195118"/>
                </a:cubicBezTo>
                <a:lnTo>
                  <a:pt x="12192000" y="5195118"/>
                </a:lnTo>
                <a:lnTo>
                  <a:pt x="12192000" y="5216860"/>
                </a:lnTo>
                <a:lnTo>
                  <a:pt x="12178609" y="5222014"/>
                </a:lnTo>
                <a:cubicBezTo>
                  <a:pt x="12176131" y="5227157"/>
                  <a:pt x="12176390" y="5234418"/>
                  <a:pt x="12175756" y="5242140"/>
                </a:cubicBezTo>
                <a:cubicBezTo>
                  <a:pt x="12174892" y="5252743"/>
                  <a:pt x="12177342" y="5258304"/>
                  <a:pt x="12181981" y="5260941"/>
                </a:cubicBezTo>
                <a:lnTo>
                  <a:pt x="12192000" y="5261589"/>
                </a:lnTo>
                <a:lnTo>
                  <a:pt x="12192000" y="5282209"/>
                </a:lnTo>
                <a:lnTo>
                  <a:pt x="12181304" y="5283156"/>
                </a:lnTo>
                <a:cubicBezTo>
                  <a:pt x="12177860" y="5285418"/>
                  <a:pt x="12175930" y="5289856"/>
                  <a:pt x="12176218" y="5297462"/>
                </a:cubicBezTo>
                <a:cubicBezTo>
                  <a:pt x="12177370" y="5327426"/>
                  <a:pt x="12177254" y="5357508"/>
                  <a:pt x="12177600" y="5387589"/>
                </a:cubicBezTo>
                <a:cubicBezTo>
                  <a:pt x="12177773" y="5396002"/>
                  <a:pt x="12181116" y="5397962"/>
                  <a:pt x="12185351" y="5398077"/>
                </a:cubicBezTo>
                <a:lnTo>
                  <a:pt x="12192000" y="5397785"/>
                </a:lnTo>
                <a:lnTo>
                  <a:pt x="12192000" y="5413626"/>
                </a:lnTo>
                <a:lnTo>
                  <a:pt x="12184745" y="5414005"/>
                </a:lnTo>
                <a:cubicBezTo>
                  <a:pt x="12173869" y="5418527"/>
                  <a:pt x="12176332" y="5432854"/>
                  <a:pt x="12176332" y="5445561"/>
                </a:cubicBezTo>
                <a:cubicBezTo>
                  <a:pt x="12176218" y="5453974"/>
                  <a:pt x="12176794" y="5462158"/>
                  <a:pt x="12188088" y="5460428"/>
                </a:cubicBezTo>
                <a:lnTo>
                  <a:pt x="12192000" y="5460645"/>
                </a:lnTo>
                <a:lnTo>
                  <a:pt x="12192000" y="5481774"/>
                </a:lnTo>
                <a:lnTo>
                  <a:pt x="12178940" y="5482744"/>
                </a:lnTo>
                <a:cubicBezTo>
                  <a:pt x="12174201" y="5484919"/>
                  <a:pt x="12171262" y="5489760"/>
                  <a:pt x="12171724" y="5500075"/>
                </a:cubicBezTo>
                <a:lnTo>
                  <a:pt x="12171607" y="5500075"/>
                </a:lnTo>
                <a:cubicBezTo>
                  <a:pt x="12172759" y="5525085"/>
                  <a:pt x="12172759" y="5550325"/>
                  <a:pt x="12171378" y="5575335"/>
                </a:cubicBezTo>
                <a:cubicBezTo>
                  <a:pt x="12170859" y="5584383"/>
                  <a:pt x="12172559" y="5589598"/>
                  <a:pt x="12176391" y="5592637"/>
                </a:cubicBezTo>
                <a:lnTo>
                  <a:pt x="12192000" y="5596363"/>
                </a:lnTo>
                <a:lnTo>
                  <a:pt x="12192000" y="5618152"/>
                </a:lnTo>
                <a:lnTo>
                  <a:pt x="12176506" y="5620486"/>
                </a:lnTo>
                <a:cubicBezTo>
                  <a:pt x="12171839" y="5624750"/>
                  <a:pt x="12170168" y="5632270"/>
                  <a:pt x="12171724" y="5643449"/>
                </a:cubicBezTo>
                <a:cubicBezTo>
                  <a:pt x="12173106" y="5653592"/>
                  <a:pt x="12171954" y="5664195"/>
                  <a:pt x="12171954" y="5674567"/>
                </a:cubicBezTo>
                <a:cubicBezTo>
                  <a:pt x="12171954" y="5688397"/>
                  <a:pt x="12171724" y="5702229"/>
                  <a:pt x="12171954" y="5716058"/>
                </a:cubicBezTo>
                <a:cubicBezTo>
                  <a:pt x="12172068" y="5721706"/>
                  <a:pt x="12170570" y="5730350"/>
                  <a:pt x="12178638" y="5730580"/>
                </a:cubicBezTo>
                <a:lnTo>
                  <a:pt x="12192000" y="5732131"/>
                </a:lnTo>
                <a:lnTo>
                  <a:pt x="12192000" y="5748031"/>
                </a:lnTo>
                <a:lnTo>
                  <a:pt x="12177370" y="5750677"/>
                </a:lnTo>
                <a:cubicBezTo>
                  <a:pt x="12172298" y="5753804"/>
                  <a:pt x="12170051" y="5759682"/>
                  <a:pt x="12172414" y="5771149"/>
                </a:cubicBezTo>
                <a:cubicBezTo>
                  <a:pt x="12171204" y="5780082"/>
                  <a:pt x="12171089" y="5787602"/>
                  <a:pt x="12174230" y="5792745"/>
                </a:cubicBezTo>
                <a:lnTo>
                  <a:pt x="12192000" y="5798848"/>
                </a:lnTo>
                <a:lnTo>
                  <a:pt x="12192000" y="5815781"/>
                </a:lnTo>
                <a:lnTo>
                  <a:pt x="12179301" y="5817481"/>
                </a:lnTo>
                <a:cubicBezTo>
                  <a:pt x="12174201" y="5820276"/>
                  <a:pt x="12171147" y="5826067"/>
                  <a:pt x="12170916" y="5838226"/>
                </a:cubicBezTo>
                <a:cubicBezTo>
                  <a:pt x="12170686" y="5851538"/>
                  <a:pt x="12173971" y="5858049"/>
                  <a:pt x="12179646" y="5861377"/>
                </a:cubicBezTo>
                <a:lnTo>
                  <a:pt x="12192000" y="5863544"/>
                </a:lnTo>
                <a:lnTo>
                  <a:pt x="12192000" y="5883231"/>
                </a:lnTo>
                <a:lnTo>
                  <a:pt x="12180899" y="5883837"/>
                </a:lnTo>
                <a:cubicBezTo>
                  <a:pt x="12174979" y="5885566"/>
                  <a:pt x="12170916" y="5890262"/>
                  <a:pt x="12171492" y="5902767"/>
                </a:cubicBezTo>
                <a:cubicBezTo>
                  <a:pt x="12172646" y="5927778"/>
                  <a:pt x="12172529" y="5953018"/>
                  <a:pt x="12171492" y="5978143"/>
                </a:cubicBezTo>
                <a:cubicBezTo>
                  <a:pt x="12171146" y="5986614"/>
                  <a:pt x="12172962" y="5991743"/>
                  <a:pt x="12176708" y="5994696"/>
                </a:cubicBezTo>
                <a:lnTo>
                  <a:pt x="12192000" y="5997883"/>
                </a:lnTo>
                <a:lnTo>
                  <a:pt x="12192000" y="6021132"/>
                </a:lnTo>
                <a:lnTo>
                  <a:pt x="12191430" y="6021132"/>
                </a:lnTo>
                <a:cubicBezTo>
                  <a:pt x="12177600" y="6020900"/>
                  <a:pt x="12172990" y="6026664"/>
                  <a:pt x="12173336" y="6039687"/>
                </a:cubicBezTo>
                <a:cubicBezTo>
                  <a:pt x="12173798" y="6058819"/>
                  <a:pt x="12173336" y="6077836"/>
                  <a:pt x="12173336" y="6096968"/>
                </a:cubicBezTo>
                <a:cubicBezTo>
                  <a:pt x="12173222" y="6103306"/>
                  <a:pt x="12172414" y="6109760"/>
                  <a:pt x="12163886" y="6109184"/>
                </a:cubicBezTo>
                <a:cubicBezTo>
                  <a:pt x="12156279" y="6108608"/>
                  <a:pt x="12157892" y="6102039"/>
                  <a:pt x="12157892" y="6097313"/>
                </a:cubicBezTo>
                <a:cubicBezTo>
                  <a:pt x="12157662" y="6079104"/>
                  <a:pt x="12156740" y="6060778"/>
                  <a:pt x="12158123" y="6042684"/>
                </a:cubicBezTo>
                <a:cubicBezTo>
                  <a:pt x="12159391" y="6025281"/>
                  <a:pt x="12152937" y="6020900"/>
                  <a:pt x="12135994" y="6020900"/>
                </a:cubicBezTo>
                <a:cubicBezTo>
                  <a:pt x="12079290" y="6020556"/>
                  <a:pt x="12022701" y="6026088"/>
                  <a:pt x="11966112" y="6021248"/>
                </a:cubicBezTo>
                <a:cubicBezTo>
                  <a:pt x="11954010" y="6021248"/>
                  <a:pt x="11941794" y="6022054"/>
                  <a:pt x="11929693" y="6021017"/>
                </a:cubicBezTo>
                <a:cubicBezTo>
                  <a:pt x="11913212" y="6019634"/>
                  <a:pt x="11906066" y="6024474"/>
                  <a:pt x="11907102" y="6042454"/>
                </a:cubicBezTo>
                <a:cubicBezTo>
                  <a:pt x="11908486" y="6067579"/>
                  <a:pt x="11908026" y="6092819"/>
                  <a:pt x="11907218" y="6117944"/>
                </a:cubicBezTo>
                <a:cubicBezTo>
                  <a:pt x="11906758" y="6131429"/>
                  <a:pt x="11911252" y="6136500"/>
                  <a:pt x="11924967" y="6136153"/>
                </a:cubicBezTo>
                <a:cubicBezTo>
                  <a:pt x="11951014" y="6135462"/>
                  <a:pt x="11977061" y="6135693"/>
                  <a:pt x="12003108" y="6136153"/>
                </a:cubicBezTo>
                <a:cubicBezTo>
                  <a:pt x="12015095" y="6136384"/>
                  <a:pt x="12023969" y="6134656"/>
                  <a:pt x="12022355" y="6119557"/>
                </a:cubicBezTo>
                <a:cubicBezTo>
                  <a:pt x="12021433" y="6110914"/>
                  <a:pt x="12027311" y="6109991"/>
                  <a:pt x="12034112" y="6109991"/>
                </a:cubicBezTo>
                <a:cubicBezTo>
                  <a:pt x="12040910" y="6109991"/>
                  <a:pt x="12043562" y="6113565"/>
                  <a:pt x="12042986" y="6119673"/>
                </a:cubicBezTo>
                <a:cubicBezTo>
                  <a:pt x="12041718" y="6132120"/>
                  <a:pt x="12047364" y="6136153"/>
                  <a:pt x="12059582" y="6136153"/>
                </a:cubicBezTo>
                <a:lnTo>
                  <a:pt x="12192000" y="6136013"/>
                </a:lnTo>
                <a:lnTo>
                  <a:pt x="12192000" y="6157476"/>
                </a:lnTo>
                <a:lnTo>
                  <a:pt x="12067189" y="6157476"/>
                </a:lnTo>
                <a:cubicBezTo>
                  <a:pt x="12049786" y="6157244"/>
                  <a:pt x="12042064" y="6161510"/>
                  <a:pt x="12043332" y="6180526"/>
                </a:cubicBezTo>
                <a:cubicBezTo>
                  <a:pt x="12044830" y="6203808"/>
                  <a:pt x="12044946" y="6227434"/>
                  <a:pt x="12043332" y="6250714"/>
                </a:cubicBezTo>
                <a:cubicBezTo>
                  <a:pt x="12041948" y="6270308"/>
                  <a:pt x="12050708" y="6272843"/>
                  <a:pt x="12067534" y="6273074"/>
                </a:cubicBezTo>
                <a:cubicBezTo>
                  <a:pt x="12085976" y="6273304"/>
                  <a:pt x="12092198" y="6266966"/>
                  <a:pt x="12091046" y="6248870"/>
                </a:cubicBezTo>
                <a:cubicBezTo>
                  <a:pt x="12089778" y="6229047"/>
                  <a:pt x="12090584" y="6208994"/>
                  <a:pt x="12091162" y="6189055"/>
                </a:cubicBezTo>
                <a:cubicBezTo>
                  <a:pt x="12091276" y="6183061"/>
                  <a:pt x="12093006" y="6176031"/>
                  <a:pt x="12100036" y="6174764"/>
                </a:cubicBezTo>
                <a:lnTo>
                  <a:pt x="12099921" y="6174994"/>
                </a:lnTo>
                <a:cubicBezTo>
                  <a:pt x="12108103" y="6173496"/>
                  <a:pt x="12110754" y="6180757"/>
                  <a:pt x="12110408" y="6186634"/>
                </a:cubicBezTo>
                <a:cubicBezTo>
                  <a:pt x="12109256" y="6204613"/>
                  <a:pt x="12119859" y="6205421"/>
                  <a:pt x="12133458" y="6205074"/>
                </a:cubicBezTo>
                <a:lnTo>
                  <a:pt x="12192000" y="6204979"/>
                </a:lnTo>
                <a:lnTo>
                  <a:pt x="12192000" y="6224964"/>
                </a:lnTo>
                <a:lnTo>
                  <a:pt x="12130694" y="6225013"/>
                </a:lnTo>
                <a:cubicBezTo>
                  <a:pt x="12113290" y="6224553"/>
                  <a:pt x="12110524" y="6232505"/>
                  <a:pt x="12111215" y="6246911"/>
                </a:cubicBezTo>
                <a:cubicBezTo>
                  <a:pt x="12111907" y="6260166"/>
                  <a:pt x="12109026" y="6273650"/>
                  <a:pt x="12130002" y="6272728"/>
                </a:cubicBezTo>
                <a:lnTo>
                  <a:pt x="12192000" y="6272531"/>
                </a:lnTo>
                <a:lnTo>
                  <a:pt x="12192000" y="6287895"/>
                </a:lnTo>
                <a:lnTo>
                  <a:pt x="12170109" y="6288057"/>
                </a:lnTo>
                <a:cubicBezTo>
                  <a:pt x="12158008" y="6288171"/>
                  <a:pt x="12145676" y="6289554"/>
                  <a:pt x="12133804" y="6287826"/>
                </a:cubicBezTo>
                <a:cubicBezTo>
                  <a:pt x="12107988" y="6284022"/>
                  <a:pt x="12112137" y="6301196"/>
                  <a:pt x="12110985" y="6316755"/>
                </a:cubicBezTo>
                <a:cubicBezTo>
                  <a:pt x="12109832" y="6334158"/>
                  <a:pt x="12114673" y="6341994"/>
                  <a:pt x="12133804" y="6340611"/>
                </a:cubicBezTo>
                <a:lnTo>
                  <a:pt x="12192000" y="6340715"/>
                </a:lnTo>
                <a:lnTo>
                  <a:pt x="12192000" y="6355402"/>
                </a:lnTo>
                <a:lnTo>
                  <a:pt x="12168265" y="6355595"/>
                </a:lnTo>
                <a:cubicBezTo>
                  <a:pt x="12156163" y="6355595"/>
                  <a:pt x="12144062" y="6356517"/>
                  <a:pt x="12132076" y="6355364"/>
                </a:cubicBezTo>
                <a:cubicBezTo>
                  <a:pt x="12113520" y="6353636"/>
                  <a:pt x="12109832" y="6363547"/>
                  <a:pt x="12110985" y="6378875"/>
                </a:cubicBezTo>
                <a:cubicBezTo>
                  <a:pt x="12112022" y="6392821"/>
                  <a:pt x="12106720" y="6409763"/>
                  <a:pt x="12131038" y="6408841"/>
                </a:cubicBezTo>
                <a:lnTo>
                  <a:pt x="12192000" y="6408841"/>
                </a:lnTo>
                <a:lnTo>
                  <a:pt x="12192000" y="6423361"/>
                </a:lnTo>
                <a:lnTo>
                  <a:pt x="12183810" y="6422974"/>
                </a:lnTo>
                <a:cubicBezTo>
                  <a:pt x="12178090" y="6423190"/>
                  <a:pt x="12174144" y="6425783"/>
                  <a:pt x="12176448" y="6436387"/>
                </a:cubicBezTo>
                <a:lnTo>
                  <a:pt x="12176332" y="6436387"/>
                </a:lnTo>
                <a:cubicBezTo>
                  <a:pt x="12178580" y="6446587"/>
                  <a:pt x="12170325" y="6465214"/>
                  <a:pt x="12181179" y="6473015"/>
                </a:cubicBezTo>
                <a:lnTo>
                  <a:pt x="12192000" y="6475070"/>
                </a:lnTo>
                <a:lnTo>
                  <a:pt x="12192000" y="6491678"/>
                </a:lnTo>
                <a:lnTo>
                  <a:pt x="12190625" y="6491823"/>
                </a:lnTo>
                <a:cubicBezTo>
                  <a:pt x="12173566" y="6492054"/>
                  <a:pt x="12178754" y="6505999"/>
                  <a:pt x="12178754" y="6515104"/>
                </a:cubicBezTo>
                <a:cubicBezTo>
                  <a:pt x="12178408" y="6543802"/>
                  <a:pt x="12179100" y="6572384"/>
                  <a:pt x="12179330" y="6600967"/>
                </a:cubicBezTo>
                <a:lnTo>
                  <a:pt x="12192000" y="6601353"/>
                </a:lnTo>
                <a:lnTo>
                  <a:pt x="12192000" y="6631808"/>
                </a:lnTo>
                <a:lnTo>
                  <a:pt x="12179214" y="6632086"/>
                </a:lnTo>
                <a:cubicBezTo>
                  <a:pt x="12178597" y="6646336"/>
                  <a:pt x="12181746" y="6656911"/>
                  <a:pt x="12188661" y="6663807"/>
                </a:cubicBezTo>
                <a:lnTo>
                  <a:pt x="12192000" y="6664813"/>
                </a:lnTo>
                <a:lnTo>
                  <a:pt x="12192000" y="6689858"/>
                </a:lnTo>
                <a:lnTo>
                  <a:pt x="12186922" y="6689927"/>
                </a:lnTo>
                <a:cubicBezTo>
                  <a:pt x="12182153" y="6691065"/>
                  <a:pt x="12178580" y="6694494"/>
                  <a:pt x="12178292" y="6703887"/>
                </a:cubicBezTo>
                <a:cubicBezTo>
                  <a:pt x="12177370" y="6731548"/>
                  <a:pt x="12175872" y="6759208"/>
                  <a:pt x="12173682" y="6786754"/>
                </a:cubicBezTo>
                <a:cubicBezTo>
                  <a:pt x="12172933" y="6795686"/>
                  <a:pt x="12174200" y="6801333"/>
                  <a:pt x="12177932" y="6804877"/>
                </a:cubicBezTo>
                <a:lnTo>
                  <a:pt x="12192000" y="6808946"/>
                </a:lnTo>
                <a:lnTo>
                  <a:pt x="12192000" y="6826384"/>
                </a:lnTo>
                <a:lnTo>
                  <a:pt x="12179257" y="6827971"/>
                </a:lnTo>
                <a:cubicBezTo>
                  <a:pt x="12174690" y="6831876"/>
                  <a:pt x="12172817" y="6838964"/>
                  <a:pt x="12173566" y="6849798"/>
                </a:cubicBezTo>
                <a:lnTo>
                  <a:pt x="12173593" y="6858000"/>
                </a:lnTo>
                <a:lnTo>
                  <a:pt x="12158616" y="6858000"/>
                </a:lnTo>
                <a:lnTo>
                  <a:pt x="12158699" y="6842997"/>
                </a:lnTo>
                <a:cubicBezTo>
                  <a:pt x="12160082" y="6826862"/>
                  <a:pt x="12151669" y="6823750"/>
                  <a:pt x="12138414" y="6825018"/>
                </a:cubicBezTo>
                <a:lnTo>
                  <a:pt x="12138414" y="6825133"/>
                </a:lnTo>
                <a:cubicBezTo>
                  <a:pt x="12126544" y="6826286"/>
                  <a:pt x="12111331" y="6820178"/>
                  <a:pt x="12110985" y="6841960"/>
                </a:cubicBezTo>
                <a:lnTo>
                  <a:pt x="12109993" y="6858000"/>
                </a:lnTo>
                <a:lnTo>
                  <a:pt x="12090768" y="6858000"/>
                </a:lnTo>
                <a:lnTo>
                  <a:pt x="12090124" y="6781337"/>
                </a:lnTo>
                <a:cubicBezTo>
                  <a:pt x="12092890" y="6738118"/>
                  <a:pt x="12089778" y="6694552"/>
                  <a:pt x="12090930" y="6651102"/>
                </a:cubicBezTo>
                <a:cubicBezTo>
                  <a:pt x="12091392" y="6633238"/>
                  <a:pt x="12086666" y="6625632"/>
                  <a:pt x="12067880" y="6626668"/>
                </a:cubicBezTo>
                <a:cubicBezTo>
                  <a:pt x="12044484" y="6627937"/>
                  <a:pt x="12020972" y="6627821"/>
                  <a:pt x="11997576" y="6626668"/>
                </a:cubicBezTo>
                <a:cubicBezTo>
                  <a:pt x="11979942" y="6625747"/>
                  <a:pt x="11975102" y="6633008"/>
                  <a:pt x="11975448" y="6649604"/>
                </a:cubicBezTo>
                <a:cubicBezTo>
                  <a:pt x="11976254" y="6693860"/>
                  <a:pt x="11975678" y="6738233"/>
                  <a:pt x="11975678" y="6782490"/>
                </a:cubicBezTo>
                <a:lnTo>
                  <a:pt x="11975563" y="6782490"/>
                </a:lnTo>
                <a:lnTo>
                  <a:pt x="11975429" y="6858000"/>
                </a:lnTo>
                <a:lnTo>
                  <a:pt x="11956840" y="6858000"/>
                </a:lnTo>
                <a:lnTo>
                  <a:pt x="11958390" y="6646146"/>
                </a:lnTo>
                <a:cubicBezTo>
                  <a:pt x="11958737" y="6625516"/>
                  <a:pt x="11945944" y="6627015"/>
                  <a:pt x="11930615" y="6627015"/>
                </a:cubicBezTo>
                <a:cubicBezTo>
                  <a:pt x="11912980" y="6623096"/>
                  <a:pt x="11907448" y="6631279"/>
                  <a:pt x="11907678" y="6650871"/>
                </a:cubicBezTo>
                <a:lnTo>
                  <a:pt x="11907770" y="6858000"/>
                </a:lnTo>
                <a:lnTo>
                  <a:pt x="11891942" y="6858000"/>
                </a:lnTo>
                <a:lnTo>
                  <a:pt x="11892120" y="6649027"/>
                </a:lnTo>
                <a:cubicBezTo>
                  <a:pt x="11892352" y="6629089"/>
                  <a:pt x="11883476" y="6626438"/>
                  <a:pt x="11866880" y="6626668"/>
                </a:cubicBezTo>
                <a:cubicBezTo>
                  <a:pt x="11850052" y="6626899"/>
                  <a:pt x="11837951" y="6628167"/>
                  <a:pt x="11839219" y="6649949"/>
                </a:cubicBezTo>
                <a:cubicBezTo>
                  <a:pt x="11840487" y="6672424"/>
                  <a:pt x="11839680" y="6695013"/>
                  <a:pt x="11839450" y="6717603"/>
                </a:cubicBezTo>
                <a:cubicBezTo>
                  <a:pt x="11839334" y="6730395"/>
                  <a:pt x="11838874" y="6742843"/>
                  <a:pt x="11857314" y="6742267"/>
                </a:cubicBezTo>
                <a:cubicBezTo>
                  <a:pt x="11862384" y="6742151"/>
                  <a:pt x="11865150" y="6745724"/>
                  <a:pt x="11865266" y="6750564"/>
                </a:cubicBezTo>
                <a:cubicBezTo>
                  <a:pt x="11865496" y="6756327"/>
                  <a:pt x="11861118" y="6757825"/>
                  <a:pt x="11856622" y="6757364"/>
                </a:cubicBezTo>
                <a:cubicBezTo>
                  <a:pt x="11842216" y="6755752"/>
                  <a:pt x="11840026" y="6763474"/>
                  <a:pt x="11839104" y="6775920"/>
                </a:cubicBezTo>
                <a:cubicBezTo>
                  <a:pt x="11838182" y="6788598"/>
                  <a:pt x="11847056" y="6811534"/>
                  <a:pt x="11831613" y="6811879"/>
                </a:cubicBezTo>
                <a:cubicBezTo>
                  <a:pt x="11811444" y="6812456"/>
                  <a:pt x="11820778" y="6789174"/>
                  <a:pt x="11819972" y="6776036"/>
                </a:cubicBezTo>
                <a:cubicBezTo>
                  <a:pt x="11819166" y="6763474"/>
                  <a:pt x="11816746" y="6757481"/>
                  <a:pt x="11802453" y="6757135"/>
                </a:cubicBezTo>
                <a:cubicBezTo>
                  <a:pt x="11772488" y="6756442"/>
                  <a:pt x="11759233" y="6776266"/>
                  <a:pt x="11774446" y="6805195"/>
                </a:cubicBezTo>
                <a:cubicBezTo>
                  <a:pt x="11779288" y="6814300"/>
                  <a:pt x="11782284" y="6816720"/>
                  <a:pt x="11775484" y="6827668"/>
                </a:cubicBezTo>
                <a:lnTo>
                  <a:pt x="11771828" y="6858000"/>
                </a:lnTo>
                <a:lnTo>
                  <a:pt x="11756438" y="6858000"/>
                </a:lnTo>
                <a:lnTo>
                  <a:pt x="11757506" y="6849451"/>
                </a:lnTo>
                <a:cubicBezTo>
                  <a:pt x="11757044" y="6829513"/>
                  <a:pt x="11750244" y="6824442"/>
                  <a:pt x="11731688" y="6824903"/>
                </a:cubicBezTo>
                <a:cubicBezTo>
                  <a:pt x="11714862" y="6825364"/>
                  <a:pt x="11703913" y="6826632"/>
                  <a:pt x="11703913" y="6848183"/>
                </a:cubicBezTo>
                <a:lnTo>
                  <a:pt x="11706257" y="6858000"/>
                </a:lnTo>
                <a:lnTo>
                  <a:pt x="11688958" y="6858000"/>
                </a:lnTo>
                <a:lnTo>
                  <a:pt x="11689852" y="6849222"/>
                </a:lnTo>
                <a:cubicBezTo>
                  <a:pt x="11689046" y="6829744"/>
                  <a:pt x="11683514" y="6824442"/>
                  <a:pt x="11664612" y="6824442"/>
                </a:cubicBezTo>
                <a:cubicBezTo>
                  <a:pt x="11645365" y="6824557"/>
                  <a:pt x="11635568" y="6826862"/>
                  <a:pt x="11635798" y="6850488"/>
                </a:cubicBezTo>
                <a:lnTo>
                  <a:pt x="11636895" y="6858000"/>
                </a:lnTo>
                <a:lnTo>
                  <a:pt x="11619867" y="6858000"/>
                </a:lnTo>
                <a:lnTo>
                  <a:pt x="11621162" y="6852679"/>
                </a:lnTo>
                <a:cubicBezTo>
                  <a:pt x="11619778" y="6839193"/>
                  <a:pt x="11624618" y="6823981"/>
                  <a:pt x="11601915" y="6824903"/>
                </a:cubicBezTo>
                <a:cubicBezTo>
                  <a:pt x="11576098" y="6825940"/>
                  <a:pt x="11550166" y="6825479"/>
                  <a:pt x="11524349" y="6825018"/>
                </a:cubicBezTo>
                <a:cubicBezTo>
                  <a:pt x="11511211" y="6824787"/>
                  <a:pt x="11506831" y="6829974"/>
                  <a:pt x="11505794" y="6843228"/>
                </a:cubicBezTo>
                <a:lnTo>
                  <a:pt x="11508133" y="6858000"/>
                </a:lnTo>
                <a:lnTo>
                  <a:pt x="11485366" y="6858000"/>
                </a:lnTo>
                <a:lnTo>
                  <a:pt x="11486546" y="6850142"/>
                </a:lnTo>
                <a:cubicBezTo>
                  <a:pt x="11485624" y="6831933"/>
                  <a:pt x="11481706" y="6824672"/>
                  <a:pt x="11461652" y="6824557"/>
                </a:cubicBezTo>
                <a:cubicBezTo>
                  <a:pt x="11441368" y="6824442"/>
                  <a:pt x="11434798" y="6831011"/>
                  <a:pt x="11439754" y="6854984"/>
                </a:cubicBezTo>
                <a:lnTo>
                  <a:pt x="11439445" y="6858000"/>
                </a:lnTo>
                <a:lnTo>
                  <a:pt x="11416515" y="6858000"/>
                </a:lnTo>
                <a:lnTo>
                  <a:pt x="11417050" y="6854062"/>
                </a:lnTo>
                <a:cubicBezTo>
                  <a:pt x="11417050" y="6838502"/>
                  <a:pt x="11422005" y="6822713"/>
                  <a:pt x="11396996" y="6823750"/>
                </a:cubicBezTo>
                <a:cubicBezTo>
                  <a:pt x="11377864" y="6824442"/>
                  <a:pt x="11368759" y="6827554"/>
                  <a:pt x="11369565" y="6849683"/>
                </a:cubicBezTo>
                <a:lnTo>
                  <a:pt x="11371495" y="6858000"/>
                </a:lnTo>
                <a:lnTo>
                  <a:pt x="11355038" y="6858000"/>
                </a:lnTo>
                <a:lnTo>
                  <a:pt x="11354698" y="6840807"/>
                </a:lnTo>
                <a:cubicBezTo>
                  <a:pt x="11354122" y="6826286"/>
                  <a:pt x="11347206" y="6821561"/>
                  <a:pt x="11335452" y="6824096"/>
                </a:cubicBezTo>
                <a:cubicBezTo>
                  <a:pt x="11326548" y="6825911"/>
                  <a:pt x="11312912" y="6818456"/>
                  <a:pt x="11306213" y="6825895"/>
                </a:cubicBezTo>
                <a:lnTo>
                  <a:pt x="11302258" y="6839192"/>
                </a:lnTo>
                <a:lnTo>
                  <a:pt x="11302286" y="6848198"/>
                </a:lnTo>
                <a:cubicBezTo>
                  <a:pt x="11301798" y="6851008"/>
                  <a:pt x="11300184" y="6853081"/>
                  <a:pt x="11295574" y="6852908"/>
                </a:cubicBezTo>
                <a:cubicBezTo>
                  <a:pt x="11288082" y="6852679"/>
                  <a:pt x="11288197" y="6845071"/>
                  <a:pt x="11287505" y="6838848"/>
                </a:cubicBezTo>
                <a:cubicBezTo>
                  <a:pt x="11285950" y="6825422"/>
                  <a:pt x="11279985" y="6822425"/>
                  <a:pt x="11272811" y="6822468"/>
                </a:cubicBezTo>
                <a:cubicBezTo>
                  <a:pt x="11265636" y="6822512"/>
                  <a:pt x="11257252" y="6825594"/>
                  <a:pt x="11250856" y="6824326"/>
                </a:cubicBezTo>
                <a:cubicBezTo>
                  <a:pt x="11236449" y="6821445"/>
                  <a:pt x="11234489" y="6832163"/>
                  <a:pt x="11234029" y="6843804"/>
                </a:cubicBezTo>
                <a:lnTo>
                  <a:pt x="11233882" y="6858000"/>
                </a:lnTo>
                <a:lnTo>
                  <a:pt x="11217242" y="6858000"/>
                </a:lnTo>
                <a:lnTo>
                  <a:pt x="11217662" y="6848876"/>
                </a:lnTo>
                <a:cubicBezTo>
                  <a:pt x="11217546" y="6835736"/>
                  <a:pt x="11222504" y="6819947"/>
                  <a:pt x="11198991" y="6821215"/>
                </a:cubicBezTo>
                <a:cubicBezTo>
                  <a:pt x="11175710" y="6822597"/>
                  <a:pt x="11152199" y="6822828"/>
                  <a:pt x="11128919" y="6821100"/>
                </a:cubicBezTo>
                <a:cubicBezTo>
                  <a:pt x="11108634" y="6819601"/>
                  <a:pt x="11102064" y="6825479"/>
                  <a:pt x="11102064" y="6846570"/>
                </a:cubicBezTo>
                <a:lnTo>
                  <a:pt x="11104751" y="6858000"/>
                </a:lnTo>
                <a:lnTo>
                  <a:pt x="11082742" y="6858000"/>
                </a:lnTo>
                <a:lnTo>
                  <a:pt x="11083394" y="6852908"/>
                </a:lnTo>
                <a:cubicBezTo>
                  <a:pt x="11085814" y="6835160"/>
                  <a:pt x="11084892" y="6823059"/>
                  <a:pt x="11060573" y="6824211"/>
                </a:cubicBezTo>
                <a:cubicBezTo>
                  <a:pt x="11040866" y="6825133"/>
                  <a:pt x="11035332" y="6831241"/>
                  <a:pt x="11035678" y="6849912"/>
                </a:cubicBezTo>
                <a:lnTo>
                  <a:pt x="11037165" y="6858000"/>
                </a:lnTo>
                <a:lnTo>
                  <a:pt x="11018526" y="6858000"/>
                </a:lnTo>
                <a:lnTo>
                  <a:pt x="11014357" y="6833892"/>
                </a:lnTo>
                <a:cubicBezTo>
                  <a:pt x="11013435" y="6826401"/>
                  <a:pt x="11008825" y="6824557"/>
                  <a:pt x="11003164" y="6824398"/>
                </a:cubicBezTo>
                <a:cubicBezTo>
                  <a:pt x="10997500" y="6824240"/>
                  <a:pt x="10990788" y="6825767"/>
                  <a:pt x="10985658" y="6825018"/>
                </a:cubicBezTo>
                <a:cubicBezTo>
                  <a:pt x="10974020" y="6823404"/>
                  <a:pt x="10968026" y="6828360"/>
                  <a:pt x="10968717" y="6841153"/>
                </a:cubicBezTo>
                <a:lnTo>
                  <a:pt x="10968764" y="6858000"/>
                </a:lnTo>
                <a:lnTo>
                  <a:pt x="10949088" y="6858000"/>
                </a:lnTo>
                <a:lnTo>
                  <a:pt x="10948548" y="6841960"/>
                </a:lnTo>
                <a:cubicBezTo>
                  <a:pt x="10948318" y="6830089"/>
                  <a:pt x="10944628" y="6825709"/>
                  <a:pt x="10932182" y="6824787"/>
                </a:cubicBezTo>
                <a:lnTo>
                  <a:pt x="10932298" y="6824903"/>
                </a:lnTo>
                <a:cubicBezTo>
                  <a:pt x="10910284" y="6823404"/>
                  <a:pt x="10896338" y="6827323"/>
                  <a:pt x="10900834" y="6853947"/>
                </a:cubicBezTo>
                <a:lnTo>
                  <a:pt x="10900867" y="6858000"/>
                </a:lnTo>
                <a:lnTo>
                  <a:pt x="10884985" y="6858000"/>
                </a:lnTo>
                <a:lnTo>
                  <a:pt x="10884814" y="6848529"/>
                </a:lnTo>
                <a:cubicBezTo>
                  <a:pt x="10880896" y="6826286"/>
                  <a:pt x="10885160" y="6805424"/>
                  <a:pt x="10885504" y="6783873"/>
                </a:cubicBezTo>
                <a:cubicBezTo>
                  <a:pt x="10886196" y="6739731"/>
                  <a:pt x="10884584" y="6695359"/>
                  <a:pt x="10886196" y="6651217"/>
                </a:cubicBezTo>
                <a:cubicBezTo>
                  <a:pt x="10886888" y="6630933"/>
                  <a:pt x="10879972" y="6625747"/>
                  <a:pt x="10861071" y="6626899"/>
                </a:cubicBezTo>
                <a:cubicBezTo>
                  <a:pt x="10836868" y="6628397"/>
                  <a:pt x="10812435" y="6627821"/>
                  <a:pt x="10788231" y="6626899"/>
                </a:cubicBezTo>
                <a:cubicBezTo>
                  <a:pt x="10772097" y="6626323"/>
                  <a:pt x="10765066" y="6630818"/>
                  <a:pt x="10765526" y="6648797"/>
                </a:cubicBezTo>
                <a:cubicBezTo>
                  <a:pt x="10766795" y="6692938"/>
                  <a:pt x="10765988" y="6737195"/>
                  <a:pt x="10765988" y="6781453"/>
                </a:cubicBezTo>
                <a:lnTo>
                  <a:pt x="10765758" y="6781453"/>
                </a:lnTo>
                <a:lnTo>
                  <a:pt x="10765619" y="6858000"/>
                </a:lnTo>
                <a:lnTo>
                  <a:pt x="10750386" y="6858000"/>
                </a:lnTo>
                <a:lnTo>
                  <a:pt x="10750198" y="6784564"/>
                </a:lnTo>
                <a:cubicBezTo>
                  <a:pt x="10750198" y="6739385"/>
                  <a:pt x="10749506" y="6694206"/>
                  <a:pt x="10750544" y="6649027"/>
                </a:cubicBezTo>
                <a:cubicBezTo>
                  <a:pt x="10750890" y="6632431"/>
                  <a:pt x="10746626" y="6625516"/>
                  <a:pt x="10728877" y="6626438"/>
                </a:cubicBezTo>
                <a:cubicBezTo>
                  <a:pt x="10713432" y="6627130"/>
                  <a:pt x="10702368" y="6627245"/>
                  <a:pt x="10702598" y="6648105"/>
                </a:cubicBezTo>
                <a:lnTo>
                  <a:pt x="10702688" y="6858000"/>
                </a:lnTo>
                <a:lnTo>
                  <a:pt x="10681760" y="6858000"/>
                </a:lnTo>
                <a:lnTo>
                  <a:pt x="10682200" y="6647414"/>
                </a:lnTo>
                <a:cubicBezTo>
                  <a:pt x="10682430" y="6622866"/>
                  <a:pt x="10666640" y="6628282"/>
                  <a:pt x="10652464" y="6627015"/>
                </a:cubicBezTo>
                <a:cubicBezTo>
                  <a:pt x="10635868" y="6625516"/>
                  <a:pt x="10628492" y="6630933"/>
                  <a:pt x="10629414" y="6648682"/>
                </a:cubicBezTo>
                <a:cubicBezTo>
                  <a:pt x="10630566" y="6670350"/>
                  <a:pt x="10629414" y="6692132"/>
                  <a:pt x="10629414" y="6713800"/>
                </a:cubicBezTo>
                <a:cubicBezTo>
                  <a:pt x="10629299" y="6728898"/>
                  <a:pt x="10627570" y="6745148"/>
                  <a:pt x="10651312" y="6742382"/>
                </a:cubicBezTo>
                <a:cubicBezTo>
                  <a:pt x="10655806" y="6741806"/>
                  <a:pt x="10659726" y="6745494"/>
                  <a:pt x="10659726" y="6750449"/>
                </a:cubicBezTo>
                <a:cubicBezTo>
                  <a:pt x="10659840" y="6755981"/>
                  <a:pt x="10655230" y="6757940"/>
                  <a:pt x="10650850" y="6757364"/>
                </a:cubicBezTo>
                <a:cubicBezTo>
                  <a:pt x="10629990" y="6754252"/>
                  <a:pt x="10629299" y="6766240"/>
                  <a:pt x="10629414" y="6782259"/>
                </a:cubicBezTo>
                <a:cubicBezTo>
                  <a:pt x="10629529" y="6792862"/>
                  <a:pt x="10636444" y="6811879"/>
                  <a:pt x="10619848" y="6811649"/>
                </a:cubicBezTo>
                <a:cubicBezTo>
                  <a:pt x="10608554" y="6811534"/>
                  <a:pt x="10613624" y="6792401"/>
                  <a:pt x="10614662" y="6782490"/>
                </a:cubicBezTo>
                <a:cubicBezTo>
                  <a:pt x="10616850" y="6761169"/>
                  <a:pt x="10607978" y="6757711"/>
                  <a:pt x="10588499" y="6757020"/>
                </a:cubicBezTo>
                <a:cubicBezTo>
                  <a:pt x="10564526" y="6756213"/>
                  <a:pt x="10565334" y="6770273"/>
                  <a:pt x="10567178" y="6784910"/>
                </a:cubicBezTo>
                <a:cubicBezTo>
                  <a:pt x="10569714" y="6804387"/>
                  <a:pt x="10575820" y="6822137"/>
                  <a:pt x="10567984" y="6842997"/>
                </a:cubicBezTo>
                <a:lnTo>
                  <a:pt x="10569069" y="6858000"/>
                </a:lnTo>
                <a:lnTo>
                  <a:pt x="10546782" y="6858000"/>
                </a:lnTo>
                <a:lnTo>
                  <a:pt x="10547585" y="6851988"/>
                </a:lnTo>
                <a:cubicBezTo>
                  <a:pt x="10547008" y="6832740"/>
                  <a:pt x="10542628" y="6824557"/>
                  <a:pt x="10521306" y="6824557"/>
                </a:cubicBezTo>
                <a:cubicBezTo>
                  <a:pt x="10501253" y="6824557"/>
                  <a:pt x="10499524" y="6833431"/>
                  <a:pt x="10499524" y="6849451"/>
                </a:cubicBezTo>
                <a:lnTo>
                  <a:pt x="10501000" y="6858000"/>
                </a:lnTo>
                <a:lnTo>
                  <a:pt x="10478268" y="6858000"/>
                </a:lnTo>
                <a:lnTo>
                  <a:pt x="10479586" y="6849337"/>
                </a:lnTo>
                <a:cubicBezTo>
                  <a:pt x="10480046" y="6832855"/>
                  <a:pt x="10477742" y="6823750"/>
                  <a:pt x="10457572" y="6824557"/>
                </a:cubicBezTo>
                <a:cubicBezTo>
                  <a:pt x="10439592" y="6825249"/>
                  <a:pt x="10431180" y="6828475"/>
                  <a:pt x="10431180" y="6849105"/>
                </a:cubicBezTo>
                <a:lnTo>
                  <a:pt x="10433863" y="6858000"/>
                </a:lnTo>
                <a:lnTo>
                  <a:pt x="10409889" y="6858000"/>
                </a:lnTo>
                <a:lnTo>
                  <a:pt x="10412048" y="6848644"/>
                </a:lnTo>
                <a:cubicBezTo>
                  <a:pt x="10412278" y="6830089"/>
                  <a:pt x="10405939" y="6823866"/>
                  <a:pt x="10387960" y="6824787"/>
                </a:cubicBezTo>
                <a:cubicBezTo>
                  <a:pt x="10367099" y="6825940"/>
                  <a:pt x="10346238" y="6825364"/>
                  <a:pt x="10325377" y="6824787"/>
                </a:cubicBezTo>
                <a:cubicBezTo>
                  <a:pt x="10308436" y="6824326"/>
                  <a:pt x="10295872" y="6824557"/>
                  <a:pt x="10295526" y="6848529"/>
                </a:cubicBezTo>
                <a:lnTo>
                  <a:pt x="10296747" y="6858000"/>
                </a:lnTo>
                <a:lnTo>
                  <a:pt x="10280085" y="6858000"/>
                </a:lnTo>
                <a:lnTo>
                  <a:pt x="10281005" y="6850374"/>
                </a:lnTo>
                <a:cubicBezTo>
                  <a:pt x="10279968" y="6831703"/>
                  <a:pt x="10277893" y="6821445"/>
                  <a:pt x="10255650" y="6823635"/>
                </a:cubicBezTo>
                <a:cubicBezTo>
                  <a:pt x="10239514" y="6825133"/>
                  <a:pt x="10226375" y="6822367"/>
                  <a:pt x="10227067" y="6846917"/>
                </a:cubicBezTo>
                <a:lnTo>
                  <a:pt x="10230107" y="6858000"/>
                </a:lnTo>
                <a:lnTo>
                  <a:pt x="10210220" y="6858000"/>
                </a:lnTo>
                <a:lnTo>
                  <a:pt x="10213122" y="6849683"/>
                </a:lnTo>
                <a:cubicBezTo>
                  <a:pt x="10213237" y="6828937"/>
                  <a:pt x="10206668" y="6823290"/>
                  <a:pt x="10186268" y="6823059"/>
                </a:cubicBezTo>
                <a:cubicBezTo>
                  <a:pt x="10165292" y="6822828"/>
                  <a:pt x="10165292" y="6833086"/>
                  <a:pt x="10164716" y="6848529"/>
                </a:cubicBezTo>
                <a:lnTo>
                  <a:pt x="10166630" y="6858000"/>
                </a:lnTo>
                <a:lnTo>
                  <a:pt x="10145369" y="6858000"/>
                </a:lnTo>
                <a:lnTo>
                  <a:pt x="10145483" y="6857620"/>
                </a:lnTo>
                <a:cubicBezTo>
                  <a:pt x="10145685" y="6853190"/>
                  <a:pt x="10145297" y="6847320"/>
                  <a:pt x="10144778" y="6839540"/>
                </a:cubicBezTo>
                <a:cubicBezTo>
                  <a:pt x="10144086" y="6828591"/>
                  <a:pt x="10140514" y="6822367"/>
                  <a:pt x="10129564" y="6824096"/>
                </a:cubicBezTo>
                <a:cubicBezTo>
                  <a:pt x="10123917" y="6825018"/>
                  <a:pt x="10116914" y="6822915"/>
                  <a:pt x="10110821" y="6823117"/>
                </a:cubicBezTo>
                <a:cubicBezTo>
                  <a:pt x="10104726" y="6823319"/>
                  <a:pt x="10099540" y="6825825"/>
                  <a:pt x="10097523" y="6835967"/>
                </a:cubicBezTo>
                <a:cubicBezTo>
                  <a:pt x="10096026" y="6843458"/>
                  <a:pt x="10098676" y="6853371"/>
                  <a:pt x="10087612" y="6853830"/>
                </a:cubicBezTo>
                <a:cubicBezTo>
                  <a:pt x="10076202" y="6854408"/>
                  <a:pt x="10077354" y="6844265"/>
                  <a:pt x="10076778" y="6836774"/>
                </a:cubicBezTo>
                <a:cubicBezTo>
                  <a:pt x="10075395" y="6820408"/>
                  <a:pt x="10062948" y="6823866"/>
                  <a:pt x="10053266" y="6824211"/>
                </a:cubicBezTo>
                <a:cubicBezTo>
                  <a:pt x="10044738" y="6824442"/>
                  <a:pt x="10033789" y="6819486"/>
                  <a:pt x="10029755" y="6833431"/>
                </a:cubicBezTo>
                <a:lnTo>
                  <a:pt x="10030542" y="6858000"/>
                </a:lnTo>
                <a:lnTo>
                  <a:pt x="10008258" y="6858000"/>
                </a:lnTo>
                <a:lnTo>
                  <a:pt x="10008780" y="6850488"/>
                </a:lnTo>
                <a:lnTo>
                  <a:pt x="10008664" y="6850488"/>
                </a:lnTo>
                <a:cubicBezTo>
                  <a:pt x="10007742" y="6838848"/>
                  <a:pt x="10014312" y="6823174"/>
                  <a:pt x="9991837" y="6823981"/>
                </a:cubicBezTo>
                <a:cubicBezTo>
                  <a:pt x="9964292" y="6824903"/>
                  <a:pt x="9936631" y="6824442"/>
                  <a:pt x="9908970" y="6823981"/>
                </a:cubicBezTo>
                <a:cubicBezTo>
                  <a:pt x="9897676" y="6823750"/>
                  <a:pt x="9894795" y="6828475"/>
                  <a:pt x="9893642" y="6839193"/>
                </a:cubicBezTo>
                <a:lnTo>
                  <a:pt x="9895950" y="6858000"/>
                </a:lnTo>
                <a:lnTo>
                  <a:pt x="9876743" y="6858000"/>
                </a:lnTo>
                <a:lnTo>
                  <a:pt x="9880042" y="6847722"/>
                </a:lnTo>
                <a:cubicBezTo>
                  <a:pt x="9880042" y="6824672"/>
                  <a:pt x="9868748" y="6823520"/>
                  <a:pt x="9851113" y="6823174"/>
                </a:cubicBezTo>
                <a:cubicBezTo>
                  <a:pt x="9833134" y="6822713"/>
                  <a:pt x="9824836" y="6827208"/>
                  <a:pt x="9824606" y="6847376"/>
                </a:cubicBezTo>
                <a:lnTo>
                  <a:pt x="9827725" y="6858000"/>
                </a:lnTo>
                <a:lnTo>
                  <a:pt x="9811751" y="6858000"/>
                </a:lnTo>
                <a:lnTo>
                  <a:pt x="9811812" y="6849798"/>
                </a:lnTo>
                <a:cubicBezTo>
                  <a:pt x="9814924" y="6832509"/>
                  <a:pt x="9810083" y="6824211"/>
                  <a:pt x="9790376" y="6824442"/>
                </a:cubicBezTo>
                <a:cubicBezTo>
                  <a:pt x="9772511" y="6824672"/>
                  <a:pt x="9762600" y="6827668"/>
                  <a:pt x="9763176" y="6848415"/>
                </a:cubicBezTo>
                <a:lnTo>
                  <a:pt x="9762833" y="6858000"/>
                </a:lnTo>
                <a:lnTo>
                  <a:pt x="9744044" y="6858000"/>
                </a:lnTo>
                <a:lnTo>
                  <a:pt x="9744044" y="6841960"/>
                </a:lnTo>
                <a:cubicBezTo>
                  <a:pt x="9744620" y="6822597"/>
                  <a:pt x="9730790" y="6825249"/>
                  <a:pt x="9719034" y="6825249"/>
                </a:cubicBezTo>
                <a:cubicBezTo>
                  <a:pt x="9707970" y="6825133"/>
                  <a:pt x="9696098" y="6823174"/>
                  <a:pt x="9696676" y="6841269"/>
                </a:cubicBezTo>
                <a:lnTo>
                  <a:pt x="9696698" y="6858000"/>
                </a:lnTo>
                <a:lnTo>
                  <a:pt x="9675131" y="6858000"/>
                </a:lnTo>
                <a:lnTo>
                  <a:pt x="9675008" y="6849683"/>
                </a:lnTo>
                <a:cubicBezTo>
                  <a:pt x="9672011" y="6827668"/>
                  <a:pt x="9673740" y="6806807"/>
                  <a:pt x="9675008" y="6785025"/>
                </a:cubicBezTo>
                <a:cubicBezTo>
                  <a:pt x="9677543" y="6740077"/>
                  <a:pt x="9675238" y="6694783"/>
                  <a:pt x="9676160" y="6649718"/>
                </a:cubicBezTo>
                <a:cubicBezTo>
                  <a:pt x="9676506" y="6633584"/>
                  <a:pt x="9673164" y="6625747"/>
                  <a:pt x="9654954" y="6626784"/>
                </a:cubicBezTo>
                <a:cubicBezTo>
                  <a:pt x="9630751" y="6628167"/>
                  <a:pt x="9606318" y="6628052"/>
                  <a:pt x="9582114" y="6626784"/>
                </a:cubicBezTo>
                <a:cubicBezTo>
                  <a:pt x="9564134" y="6625862"/>
                  <a:pt x="9560446" y="6633238"/>
                  <a:pt x="9560792" y="6649604"/>
                </a:cubicBezTo>
                <a:cubicBezTo>
                  <a:pt x="9561830" y="6693860"/>
                  <a:pt x="9561138" y="6738118"/>
                  <a:pt x="9561138" y="6782374"/>
                </a:cubicBezTo>
                <a:lnTo>
                  <a:pt x="9561007" y="6858000"/>
                </a:lnTo>
                <a:lnTo>
                  <a:pt x="9544073" y="6858000"/>
                </a:lnTo>
                <a:lnTo>
                  <a:pt x="9544658" y="6846109"/>
                </a:lnTo>
                <a:cubicBezTo>
                  <a:pt x="9539586" y="6780300"/>
                  <a:pt x="9542006" y="6714492"/>
                  <a:pt x="9540969" y="6648682"/>
                </a:cubicBezTo>
                <a:cubicBezTo>
                  <a:pt x="9540623" y="6629204"/>
                  <a:pt x="9533132" y="6626438"/>
                  <a:pt x="9516304" y="6626208"/>
                </a:cubicBezTo>
                <a:cubicBezTo>
                  <a:pt x="9497866" y="6625977"/>
                  <a:pt x="9492332" y="6632431"/>
                  <a:pt x="9492794" y="6650411"/>
                </a:cubicBezTo>
                <a:cubicBezTo>
                  <a:pt x="9493832" y="6694667"/>
                  <a:pt x="9493139" y="6738809"/>
                  <a:pt x="9493139" y="6783066"/>
                </a:cubicBezTo>
                <a:lnTo>
                  <a:pt x="9493014" y="6858000"/>
                </a:lnTo>
                <a:lnTo>
                  <a:pt x="9476763" y="6858000"/>
                </a:lnTo>
                <a:lnTo>
                  <a:pt x="9477118" y="6650295"/>
                </a:lnTo>
                <a:cubicBezTo>
                  <a:pt x="9477465" y="6628167"/>
                  <a:pt x="9467438" y="6627015"/>
                  <a:pt x="9450612" y="6627130"/>
                </a:cubicBezTo>
                <a:cubicBezTo>
                  <a:pt x="9434130" y="6627245"/>
                  <a:pt x="9422028" y="6627591"/>
                  <a:pt x="9423988" y="6650065"/>
                </a:cubicBezTo>
                <a:cubicBezTo>
                  <a:pt x="9425946" y="6673346"/>
                  <a:pt x="9424334" y="6696972"/>
                  <a:pt x="9424334" y="6720369"/>
                </a:cubicBezTo>
                <a:cubicBezTo>
                  <a:pt x="9424334" y="6731548"/>
                  <a:pt x="9422028" y="6744110"/>
                  <a:pt x="9440239" y="6742843"/>
                </a:cubicBezTo>
                <a:cubicBezTo>
                  <a:pt x="9442659" y="6742727"/>
                  <a:pt x="9444733" y="6743534"/>
                  <a:pt x="9446462" y="6744917"/>
                </a:cubicBezTo>
                <a:cubicBezTo>
                  <a:pt x="9448075" y="6746185"/>
                  <a:pt x="9449114" y="6748144"/>
                  <a:pt x="9449458" y="6750449"/>
                </a:cubicBezTo>
                <a:cubicBezTo>
                  <a:pt x="9449804" y="6753445"/>
                  <a:pt x="9448652" y="6755405"/>
                  <a:pt x="9446923" y="6756557"/>
                </a:cubicBezTo>
                <a:cubicBezTo>
                  <a:pt x="9445425" y="6757596"/>
                  <a:pt x="9443350" y="6757940"/>
                  <a:pt x="9441276" y="6757711"/>
                </a:cubicBezTo>
                <a:cubicBezTo>
                  <a:pt x="9420992" y="6755174"/>
                  <a:pt x="9425946" y="6769582"/>
                  <a:pt x="9424102" y="6780991"/>
                </a:cubicBezTo>
                <a:cubicBezTo>
                  <a:pt x="9422374" y="6792286"/>
                  <a:pt x="9432862" y="6812801"/>
                  <a:pt x="9415460" y="6813262"/>
                </a:cubicBezTo>
                <a:cubicBezTo>
                  <a:pt x="9394022" y="6813724"/>
                  <a:pt x="9407738" y="6791710"/>
                  <a:pt x="9403820" y="6780300"/>
                </a:cubicBezTo>
                <a:cubicBezTo>
                  <a:pt x="9401398" y="6773039"/>
                  <a:pt x="9409006" y="6762667"/>
                  <a:pt x="9396673" y="6758286"/>
                </a:cubicBezTo>
                <a:cubicBezTo>
                  <a:pt x="9370856" y="6749067"/>
                  <a:pt x="9355643" y="6759669"/>
                  <a:pt x="9356912" y="6787330"/>
                </a:cubicBezTo>
                <a:cubicBezTo>
                  <a:pt x="9357256" y="6795744"/>
                  <a:pt x="9352762" y="6805887"/>
                  <a:pt x="9366246" y="6811303"/>
                </a:cubicBezTo>
                <a:cubicBezTo>
                  <a:pt x="9376042" y="6815222"/>
                  <a:pt x="9370396" y="6820984"/>
                  <a:pt x="9363826" y="6826055"/>
                </a:cubicBezTo>
                <a:cubicBezTo>
                  <a:pt x="9357026" y="6831299"/>
                  <a:pt x="9355067" y="6837840"/>
                  <a:pt x="9355067" y="6844625"/>
                </a:cubicBezTo>
                <a:lnTo>
                  <a:pt x="9357067" y="6858000"/>
                </a:lnTo>
                <a:lnTo>
                  <a:pt x="9341912" y="6858000"/>
                </a:lnTo>
                <a:lnTo>
                  <a:pt x="9342850" y="6850259"/>
                </a:lnTo>
                <a:cubicBezTo>
                  <a:pt x="9342504" y="6829628"/>
                  <a:pt x="9336512" y="6823750"/>
                  <a:pt x="9316458" y="6824326"/>
                </a:cubicBezTo>
                <a:cubicBezTo>
                  <a:pt x="9298363" y="6824903"/>
                  <a:pt x="9288912" y="6826401"/>
                  <a:pt x="9288797" y="6848990"/>
                </a:cubicBezTo>
                <a:lnTo>
                  <a:pt x="9289954" y="6858000"/>
                </a:lnTo>
                <a:lnTo>
                  <a:pt x="9274309" y="6858000"/>
                </a:lnTo>
                <a:lnTo>
                  <a:pt x="9275082" y="6851871"/>
                </a:lnTo>
                <a:cubicBezTo>
                  <a:pt x="9274390" y="6833431"/>
                  <a:pt x="9271854" y="6823059"/>
                  <a:pt x="9249496" y="6824096"/>
                </a:cubicBezTo>
                <a:cubicBezTo>
                  <a:pt x="9231978" y="6824903"/>
                  <a:pt x="9224832" y="6828821"/>
                  <a:pt x="9225292" y="6847492"/>
                </a:cubicBezTo>
                <a:lnTo>
                  <a:pt x="9227161" y="6858000"/>
                </a:lnTo>
                <a:lnTo>
                  <a:pt x="9206165" y="6858000"/>
                </a:lnTo>
                <a:lnTo>
                  <a:pt x="9207313" y="6854523"/>
                </a:lnTo>
                <a:cubicBezTo>
                  <a:pt x="9208811" y="6830550"/>
                  <a:pt x="9201205" y="6821215"/>
                  <a:pt x="9177232" y="6824787"/>
                </a:cubicBezTo>
                <a:cubicBezTo>
                  <a:pt x="9168704" y="6826055"/>
                  <a:pt x="9159944" y="6825018"/>
                  <a:pt x="9151301" y="6825018"/>
                </a:cubicBezTo>
                <a:cubicBezTo>
                  <a:pt x="9136548" y="6824903"/>
                  <a:pt x="9121796" y="6825594"/>
                  <a:pt x="9107159" y="6824787"/>
                </a:cubicBezTo>
                <a:cubicBezTo>
                  <a:pt x="9091254" y="6823866"/>
                  <a:pt x="9089870" y="6834008"/>
                  <a:pt x="9092060" y="6844841"/>
                </a:cubicBezTo>
                <a:lnTo>
                  <a:pt x="9092176" y="6844841"/>
                </a:lnTo>
                <a:lnTo>
                  <a:pt x="9091274" y="6858000"/>
                </a:lnTo>
                <a:lnTo>
                  <a:pt x="9069987" y="6858000"/>
                </a:lnTo>
                <a:lnTo>
                  <a:pt x="9070739" y="6851871"/>
                </a:lnTo>
                <a:cubicBezTo>
                  <a:pt x="9072929" y="6834929"/>
                  <a:pt x="9071891" y="6823866"/>
                  <a:pt x="9049302" y="6823866"/>
                </a:cubicBezTo>
                <a:cubicBezTo>
                  <a:pt x="9027865" y="6823981"/>
                  <a:pt x="9022679" y="6831357"/>
                  <a:pt x="9023140" y="6851066"/>
                </a:cubicBezTo>
                <a:lnTo>
                  <a:pt x="9024425" y="6858000"/>
                </a:lnTo>
                <a:lnTo>
                  <a:pt x="9000466" y="6858000"/>
                </a:lnTo>
                <a:lnTo>
                  <a:pt x="9001702" y="6850488"/>
                </a:lnTo>
                <a:cubicBezTo>
                  <a:pt x="9005276" y="6833431"/>
                  <a:pt x="9001702" y="6822828"/>
                  <a:pt x="8980150" y="6823174"/>
                </a:cubicBezTo>
                <a:cubicBezTo>
                  <a:pt x="8962516" y="6823520"/>
                  <a:pt x="8951798" y="6826055"/>
                  <a:pt x="8954564" y="6847146"/>
                </a:cubicBezTo>
                <a:lnTo>
                  <a:pt x="8955356" y="6858000"/>
                </a:lnTo>
                <a:lnTo>
                  <a:pt x="8934406" y="6858000"/>
                </a:lnTo>
                <a:lnTo>
                  <a:pt x="8936124" y="6848068"/>
                </a:lnTo>
                <a:cubicBezTo>
                  <a:pt x="8934626" y="6837696"/>
                  <a:pt x="8939466" y="6822597"/>
                  <a:pt x="8921372" y="6824211"/>
                </a:cubicBezTo>
                <a:cubicBezTo>
                  <a:pt x="8908118" y="6825364"/>
                  <a:pt x="8887141" y="6814646"/>
                  <a:pt x="8886911" y="6842075"/>
                </a:cubicBezTo>
                <a:lnTo>
                  <a:pt x="8886796" y="6841960"/>
                </a:lnTo>
                <a:cubicBezTo>
                  <a:pt x="8886681" y="6847261"/>
                  <a:pt x="8885874" y="6853486"/>
                  <a:pt x="8879305" y="6853716"/>
                </a:cubicBezTo>
                <a:cubicBezTo>
                  <a:pt x="8870084" y="6853947"/>
                  <a:pt x="8872158" y="6845995"/>
                  <a:pt x="8871698" y="6840346"/>
                </a:cubicBezTo>
                <a:cubicBezTo>
                  <a:pt x="8871122" y="6833777"/>
                  <a:pt x="8873196" y="6824903"/>
                  <a:pt x="8863054" y="6824557"/>
                </a:cubicBezTo>
                <a:cubicBezTo>
                  <a:pt x="8856254" y="6824327"/>
                  <a:pt x="8848820" y="6822828"/>
                  <a:pt x="8841790" y="6822525"/>
                </a:cubicBezTo>
                <a:cubicBezTo>
                  <a:pt x="8834760" y="6822223"/>
                  <a:pt x="8828133" y="6823116"/>
                  <a:pt x="8822946" y="6827668"/>
                </a:cubicBezTo>
                <a:cubicBezTo>
                  <a:pt x="8818451" y="6831587"/>
                  <a:pt x="8817759" y="6837350"/>
                  <a:pt x="8818134" y="6843617"/>
                </a:cubicBezTo>
                <a:lnTo>
                  <a:pt x="8819335" y="6858000"/>
                </a:lnTo>
                <a:lnTo>
                  <a:pt x="8801535" y="6858000"/>
                </a:lnTo>
                <a:lnTo>
                  <a:pt x="8802546" y="6847607"/>
                </a:lnTo>
                <a:cubicBezTo>
                  <a:pt x="8801624" y="6836428"/>
                  <a:pt x="8806926" y="6821445"/>
                  <a:pt x="8787103" y="6821445"/>
                </a:cubicBezTo>
                <a:cubicBezTo>
                  <a:pt x="8759442" y="6821445"/>
                  <a:pt x="8731782" y="6821791"/>
                  <a:pt x="8704236" y="6821445"/>
                </a:cubicBezTo>
                <a:cubicBezTo>
                  <a:pt x="8692018" y="6821215"/>
                  <a:pt x="8688330" y="6826862"/>
                  <a:pt x="8687178" y="6838502"/>
                </a:cubicBezTo>
                <a:lnTo>
                  <a:pt x="8690265" y="6858000"/>
                </a:lnTo>
                <a:lnTo>
                  <a:pt x="8666174" y="6858000"/>
                </a:lnTo>
                <a:lnTo>
                  <a:pt x="8669429" y="6848300"/>
                </a:lnTo>
                <a:cubicBezTo>
                  <a:pt x="8668968" y="6828937"/>
                  <a:pt x="8662630" y="6823059"/>
                  <a:pt x="8643498" y="6823059"/>
                </a:cubicBezTo>
                <a:cubicBezTo>
                  <a:pt x="8624482" y="6823059"/>
                  <a:pt x="8618142" y="6829744"/>
                  <a:pt x="8621716" y="6847722"/>
                </a:cubicBezTo>
                <a:lnTo>
                  <a:pt x="8622714" y="6858000"/>
                </a:lnTo>
                <a:lnTo>
                  <a:pt x="8602239" y="6858000"/>
                </a:lnTo>
                <a:lnTo>
                  <a:pt x="8603621" y="6856381"/>
                </a:lnTo>
                <a:cubicBezTo>
                  <a:pt x="8603477" y="6849278"/>
                  <a:pt x="8600394" y="6841499"/>
                  <a:pt x="8600624" y="6835160"/>
                </a:cubicBezTo>
                <a:cubicBezTo>
                  <a:pt x="8600970" y="6826862"/>
                  <a:pt x="8597167" y="6824730"/>
                  <a:pt x="8592167" y="6824471"/>
                </a:cubicBezTo>
                <a:cubicBezTo>
                  <a:pt x="8587168" y="6824212"/>
                  <a:pt x="8580974" y="6825825"/>
                  <a:pt x="8576536" y="6825018"/>
                </a:cubicBezTo>
                <a:cubicBezTo>
                  <a:pt x="8559594" y="6822021"/>
                  <a:pt x="8552794" y="6829974"/>
                  <a:pt x="8554176" y="6846917"/>
                </a:cubicBezTo>
                <a:lnTo>
                  <a:pt x="8554252" y="6858000"/>
                </a:lnTo>
                <a:lnTo>
                  <a:pt x="8537066" y="6858000"/>
                </a:lnTo>
                <a:lnTo>
                  <a:pt x="8537004" y="6843573"/>
                </a:lnTo>
                <a:cubicBezTo>
                  <a:pt x="8537120" y="6830435"/>
                  <a:pt x="8531242" y="6825479"/>
                  <a:pt x="8518333" y="6824557"/>
                </a:cubicBezTo>
                <a:cubicBezTo>
                  <a:pt x="8488138" y="6822483"/>
                  <a:pt x="8486524" y="6823404"/>
                  <a:pt x="8486524" y="6854408"/>
                </a:cubicBezTo>
                <a:lnTo>
                  <a:pt x="8486524" y="6858000"/>
                </a:lnTo>
                <a:lnTo>
                  <a:pt x="8470922" y="6858000"/>
                </a:lnTo>
                <a:lnTo>
                  <a:pt x="8470273" y="6780646"/>
                </a:lnTo>
                <a:cubicBezTo>
                  <a:pt x="8472694" y="6736504"/>
                  <a:pt x="8470504" y="6692247"/>
                  <a:pt x="8471195" y="6647990"/>
                </a:cubicBezTo>
                <a:cubicBezTo>
                  <a:pt x="8471426" y="6632546"/>
                  <a:pt x="8466355" y="6626092"/>
                  <a:pt x="8450104" y="6626784"/>
                </a:cubicBezTo>
                <a:cubicBezTo>
                  <a:pt x="8425901" y="6627937"/>
                  <a:pt x="8401468" y="6627937"/>
                  <a:pt x="8377265" y="6626668"/>
                </a:cubicBezTo>
                <a:cubicBezTo>
                  <a:pt x="8359516" y="6625747"/>
                  <a:pt x="8355136" y="6633123"/>
                  <a:pt x="8355482" y="6649604"/>
                </a:cubicBezTo>
                <a:cubicBezTo>
                  <a:pt x="8356404" y="6693745"/>
                  <a:pt x="8355828" y="6738002"/>
                  <a:pt x="8355828" y="6782259"/>
                </a:cubicBezTo>
                <a:lnTo>
                  <a:pt x="8355598" y="6782259"/>
                </a:lnTo>
                <a:lnTo>
                  <a:pt x="8355468" y="6858000"/>
                </a:lnTo>
                <a:lnTo>
                  <a:pt x="8335543" y="6858000"/>
                </a:lnTo>
                <a:lnTo>
                  <a:pt x="8335543" y="6649373"/>
                </a:lnTo>
                <a:cubicBezTo>
                  <a:pt x="8335774" y="6629665"/>
                  <a:pt x="8327591" y="6626899"/>
                  <a:pt x="8310764" y="6626323"/>
                </a:cubicBezTo>
                <a:cubicBezTo>
                  <a:pt x="8291862" y="6625747"/>
                  <a:pt x="8287368" y="6632892"/>
                  <a:pt x="8287828" y="6650525"/>
                </a:cubicBezTo>
                <a:cubicBezTo>
                  <a:pt x="8288866" y="6694783"/>
                  <a:pt x="8288174" y="6739155"/>
                  <a:pt x="8288174" y="6783412"/>
                </a:cubicBezTo>
                <a:lnTo>
                  <a:pt x="8287984" y="6858000"/>
                </a:lnTo>
                <a:lnTo>
                  <a:pt x="8267444" y="6858000"/>
                </a:lnTo>
                <a:lnTo>
                  <a:pt x="8266738" y="6644533"/>
                </a:lnTo>
                <a:cubicBezTo>
                  <a:pt x="8266968" y="6619522"/>
                  <a:pt x="8249105" y="6629320"/>
                  <a:pt x="8237463" y="6627937"/>
                </a:cubicBezTo>
                <a:cubicBezTo>
                  <a:pt x="8225131" y="6626438"/>
                  <a:pt x="8213030" y="6625862"/>
                  <a:pt x="8214183" y="6645454"/>
                </a:cubicBezTo>
                <a:cubicBezTo>
                  <a:pt x="8215450" y="6670465"/>
                  <a:pt x="8214990" y="6695819"/>
                  <a:pt x="8214183" y="6720945"/>
                </a:cubicBezTo>
                <a:cubicBezTo>
                  <a:pt x="8213837" y="6735121"/>
                  <a:pt x="8215681" y="6745263"/>
                  <a:pt x="8233429" y="6742958"/>
                </a:cubicBezTo>
                <a:cubicBezTo>
                  <a:pt x="8238731" y="6742267"/>
                  <a:pt x="8244263" y="6743419"/>
                  <a:pt x="8245185" y="6750219"/>
                </a:cubicBezTo>
                <a:cubicBezTo>
                  <a:pt x="8246338" y="6758172"/>
                  <a:pt x="8240114" y="6758747"/>
                  <a:pt x="8235158" y="6757940"/>
                </a:cubicBezTo>
                <a:cubicBezTo>
                  <a:pt x="8213952" y="6754368"/>
                  <a:pt x="8214413" y="6767161"/>
                  <a:pt x="8213952" y="6782490"/>
                </a:cubicBezTo>
                <a:cubicBezTo>
                  <a:pt x="8213606" y="6792978"/>
                  <a:pt x="8221674" y="6812686"/>
                  <a:pt x="8206807" y="6812686"/>
                </a:cubicBezTo>
                <a:cubicBezTo>
                  <a:pt x="8192054" y="6812686"/>
                  <a:pt x="8200467" y="6792747"/>
                  <a:pt x="8199199" y="6781798"/>
                </a:cubicBezTo>
                <a:cubicBezTo>
                  <a:pt x="8197932" y="6769697"/>
                  <a:pt x="8201735" y="6757711"/>
                  <a:pt x="8181912" y="6757711"/>
                </a:cubicBezTo>
                <a:cubicBezTo>
                  <a:pt x="8153791" y="6757596"/>
                  <a:pt x="8139268" y="6779724"/>
                  <a:pt x="8154827" y="6806346"/>
                </a:cubicBezTo>
                <a:cubicBezTo>
                  <a:pt x="8160706" y="6816374"/>
                  <a:pt x="8161050" y="6818679"/>
                  <a:pt x="8155058" y="6828821"/>
                </a:cubicBezTo>
                <a:lnTo>
                  <a:pt x="8152289" y="6858000"/>
                </a:lnTo>
                <a:lnTo>
                  <a:pt x="8130356" y="6858000"/>
                </a:lnTo>
                <a:lnTo>
                  <a:pt x="8131546" y="6850605"/>
                </a:lnTo>
                <a:cubicBezTo>
                  <a:pt x="8133967" y="6834353"/>
                  <a:pt x="8132353" y="6823290"/>
                  <a:pt x="8111147" y="6824326"/>
                </a:cubicBezTo>
                <a:cubicBezTo>
                  <a:pt x="8093744" y="6825133"/>
                  <a:pt x="8083832" y="6827208"/>
                  <a:pt x="8083832" y="6848300"/>
                </a:cubicBezTo>
                <a:lnTo>
                  <a:pt x="8086426" y="6858000"/>
                </a:lnTo>
                <a:lnTo>
                  <a:pt x="8064089" y="6858000"/>
                </a:lnTo>
                <a:lnTo>
                  <a:pt x="8064930" y="6852103"/>
                </a:lnTo>
                <a:lnTo>
                  <a:pt x="8064930" y="6851988"/>
                </a:lnTo>
                <a:cubicBezTo>
                  <a:pt x="8064240" y="6832970"/>
                  <a:pt x="8060667" y="6823981"/>
                  <a:pt x="8038999" y="6824211"/>
                </a:cubicBezTo>
                <a:cubicBezTo>
                  <a:pt x="8019636" y="6824442"/>
                  <a:pt x="8016524" y="6832048"/>
                  <a:pt x="8016755" y="6848759"/>
                </a:cubicBezTo>
                <a:lnTo>
                  <a:pt x="8018251" y="6858000"/>
                </a:lnTo>
                <a:lnTo>
                  <a:pt x="7997013" y="6858000"/>
                </a:lnTo>
                <a:lnTo>
                  <a:pt x="7997970" y="6854638"/>
                </a:lnTo>
                <a:cubicBezTo>
                  <a:pt x="7999006" y="6833662"/>
                  <a:pt x="7995664" y="6820638"/>
                  <a:pt x="7970193" y="6825018"/>
                </a:cubicBezTo>
                <a:cubicBezTo>
                  <a:pt x="7960051" y="6826747"/>
                  <a:pt x="7949332" y="6825249"/>
                  <a:pt x="7938960" y="6825249"/>
                </a:cubicBezTo>
                <a:cubicBezTo>
                  <a:pt x="7925130" y="6825249"/>
                  <a:pt x="7911185" y="6825940"/>
                  <a:pt x="7897355" y="6825018"/>
                </a:cubicBezTo>
                <a:cubicBezTo>
                  <a:pt x="7875802" y="6823520"/>
                  <a:pt x="7882371" y="6839079"/>
                  <a:pt x="7881909" y="6849798"/>
                </a:cubicBezTo>
                <a:lnTo>
                  <a:pt x="7881932" y="6858000"/>
                </a:lnTo>
                <a:lnTo>
                  <a:pt x="7863964" y="6858000"/>
                </a:lnTo>
                <a:lnTo>
                  <a:pt x="7866811" y="6849451"/>
                </a:lnTo>
                <a:lnTo>
                  <a:pt x="7866811" y="6849337"/>
                </a:lnTo>
                <a:cubicBezTo>
                  <a:pt x="7866466" y="6829744"/>
                  <a:pt x="7860127" y="6823750"/>
                  <a:pt x="7841341" y="6824096"/>
                </a:cubicBezTo>
                <a:cubicBezTo>
                  <a:pt x="7822900" y="6824442"/>
                  <a:pt x="7813104" y="6827323"/>
                  <a:pt x="7813104" y="6849798"/>
                </a:cubicBezTo>
                <a:lnTo>
                  <a:pt x="7814264" y="6858000"/>
                </a:lnTo>
                <a:lnTo>
                  <a:pt x="7795398" y="6858000"/>
                </a:lnTo>
                <a:lnTo>
                  <a:pt x="7796623" y="6848415"/>
                </a:lnTo>
                <a:cubicBezTo>
                  <a:pt x="7801233" y="6828591"/>
                  <a:pt x="7792705" y="6823290"/>
                  <a:pt x="7773343" y="6823059"/>
                </a:cubicBezTo>
                <a:cubicBezTo>
                  <a:pt x="7752136" y="6822828"/>
                  <a:pt x="7750060" y="6832394"/>
                  <a:pt x="7749253" y="6849912"/>
                </a:cubicBezTo>
                <a:lnTo>
                  <a:pt x="7750191" y="6858000"/>
                </a:lnTo>
                <a:lnTo>
                  <a:pt x="7729106" y="6858000"/>
                </a:lnTo>
                <a:lnTo>
                  <a:pt x="7729430" y="6853486"/>
                </a:lnTo>
                <a:cubicBezTo>
                  <a:pt x="7727818" y="6842190"/>
                  <a:pt x="7736576" y="6823981"/>
                  <a:pt x="7715139" y="6824326"/>
                </a:cubicBezTo>
                <a:cubicBezTo>
                  <a:pt x="7708974" y="6824384"/>
                  <a:pt x="7700388" y="6821561"/>
                  <a:pt x="7693500" y="6822310"/>
                </a:cubicBezTo>
                <a:cubicBezTo>
                  <a:pt x="7686615" y="6823059"/>
                  <a:pt x="7681428" y="6827381"/>
                  <a:pt x="7682062" y="6841729"/>
                </a:cubicBezTo>
                <a:lnTo>
                  <a:pt x="7682062" y="6841845"/>
                </a:lnTo>
                <a:cubicBezTo>
                  <a:pt x="7682408" y="6848183"/>
                  <a:pt x="7681370" y="6853947"/>
                  <a:pt x="7672843" y="6854408"/>
                </a:cubicBezTo>
                <a:cubicBezTo>
                  <a:pt x="7662930" y="6854869"/>
                  <a:pt x="7661778" y="6848876"/>
                  <a:pt x="7661432" y="6841153"/>
                </a:cubicBezTo>
                <a:cubicBezTo>
                  <a:pt x="7661201" y="6834699"/>
                  <a:pt x="7663737" y="6825479"/>
                  <a:pt x="7653940" y="6824442"/>
                </a:cubicBezTo>
                <a:cubicBezTo>
                  <a:pt x="7642184" y="6823174"/>
                  <a:pt x="7628585" y="6819025"/>
                  <a:pt x="7619019" y="6827784"/>
                </a:cubicBezTo>
                <a:cubicBezTo>
                  <a:pt x="7614121" y="6832337"/>
                  <a:pt x="7612623" y="6838186"/>
                  <a:pt x="7612623" y="6844294"/>
                </a:cubicBezTo>
                <a:lnTo>
                  <a:pt x="7614590" y="6858000"/>
                </a:lnTo>
                <a:lnTo>
                  <a:pt x="7594338" y="6858000"/>
                </a:lnTo>
                <a:lnTo>
                  <a:pt x="7595393" y="6848759"/>
                </a:lnTo>
                <a:lnTo>
                  <a:pt x="7595277" y="6848876"/>
                </a:lnTo>
                <a:cubicBezTo>
                  <a:pt x="7594469" y="6837811"/>
                  <a:pt x="7599772" y="6822713"/>
                  <a:pt x="7579948" y="6822713"/>
                </a:cubicBezTo>
                <a:cubicBezTo>
                  <a:pt x="7552402" y="6822713"/>
                  <a:pt x="7524742" y="6822944"/>
                  <a:pt x="7497197" y="6822713"/>
                </a:cubicBezTo>
                <a:cubicBezTo>
                  <a:pt x="7485441" y="6822597"/>
                  <a:pt x="7480716" y="6827208"/>
                  <a:pt x="7479794" y="6839424"/>
                </a:cubicBezTo>
                <a:lnTo>
                  <a:pt x="7482771" y="6858000"/>
                </a:lnTo>
                <a:lnTo>
                  <a:pt x="7461544" y="6858000"/>
                </a:lnTo>
                <a:lnTo>
                  <a:pt x="7462390" y="6847607"/>
                </a:lnTo>
                <a:cubicBezTo>
                  <a:pt x="7460893" y="6832279"/>
                  <a:pt x="7463428" y="6818679"/>
                  <a:pt x="7440377" y="6820638"/>
                </a:cubicBezTo>
                <a:cubicBezTo>
                  <a:pt x="7422975" y="6822137"/>
                  <a:pt x="7409260" y="6820523"/>
                  <a:pt x="7409606" y="6845995"/>
                </a:cubicBezTo>
                <a:lnTo>
                  <a:pt x="7413458" y="6858000"/>
                </a:lnTo>
                <a:lnTo>
                  <a:pt x="7396705" y="6858000"/>
                </a:lnTo>
                <a:lnTo>
                  <a:pt x="7398253" y="6855935"/>
                </a:lnTo>
                <a:cubicBezTo>
                  <a:pt x="7398052" y="6849538"/>
                  <a:pt x="7395430" y="6842652"/>
                  <a:pt x="7395891" y="6836774"/>
                </a:cubicBezTo>
                <a:cubicBezTo>
                  <a:pt x="7397042" y="6822713"/>
                  <a:pt x="7384134" y="6825940"/>
                  <a:pt x="7375030" y="6824557"/>
                </a:cubicBezTo>
                <a:cubicBezTo>
                  <a:pt x="7354283" y="6821445"/>
                  <a:pt x="7346563" y="6829858"/>
                  <a:pt x="7349212" y="6850374"/>
                </a:cubicBezTo>
                <a:lnTo>
                  <a:pt x="7349269" y="6858000"/>
                </a:lnTo>
                <a:lnTo>
                  <a:pt x="7327619" y="6858000"/>
                </a:lnTo>
                <a:lnTo>
                  <a:pt x="7327660" y="6843804"/>
                </a:lnTo>
                <a:cubicBezTo>
                  <a:pt x="7328698" y="6829974"/>
                  <a:pt x="7325010" y="6822021"/>
                  <a:pt x="7309335" y="6823635"/>
                </a:cubicBezTo>
                <a:cubicBezTo>
                  <a:pt x="7296197" y="6824903"/>
                  <a:pt x="7279831" y="6819832"/>
                  <a:pt x="7280292" y="6842536"/>
                </a:cubicBezTo>
                <a:lnTo>
                  <a:pt x="7280177" y="6842651"/>
                </a:lnTo>
                <a:lnTo>
                  <a:pt x="7280150" y="6858000"/>
                </a:lnTo>
                <a:lnTo>
                  <a:pt x="7260246" y="6858000"/>
                </a:lnTo>
                <a:lnTo>
                  <a:pt x="7260022" y="6847967"/>
                </a:lnTo>
                <a:cubicBezTo>
                  <a:pt x="7258566" y="6824096"/>
                  <a:pt x="7257414" y="6800181"/>
                  <a:pt x="7260237" y="6776036"/>
                </a:cubicBezTo>
                <a:cubicBezTo>
                  <a:pt x="7265078" y="6734084"/>
                  <a:pt x="7260929" y="6691094"/>
                  <a:pt x="7261621" y="6648682"/>
                </a:cubicBezTo>
                <a:cubicBezTo>
                  <a:pt x="7261966" y="6631970"/>
                  <a:pt x="7256090" y="6625401"/>
                  <a:pt x="7238916" y="6626208"/>
                </a:cubicBezTo>
                <a:cubicBezTo>
                  <a:pt x="7215636" y="6627361"/>
                  <a:pt x="7192123" y="6627245"/>
                  <a:pt x="7168727" y="6626208"/>
                </a:cubicBezTo>
                <a:cubicBezTo>
                  <a:pt x="7151900" y="6625516"/>
                  <a:pt x="7145677" y="6631509"/>
                  <a:pt x="7146023" y="6648682"/>
                </a:cubicBezTo>
                <a:cubicBezTo>
                  <a:pt x="7146944" y="6693745"/>
                  <a:pt x="7146369" y="6738924"/>
                  <a:pt x="7146369" y="6783988"/>
                </a:cubicBezTo>
                <a:lnTo>
                  <a:pt x="7146245" y="6858000"/>
                </a:lnTo>
                <a:lnTo>
                  <a:pt x="7128019" y="6858000"/>
                </a:lnTo>
                <a:lnTo>
                  <a:pt x="7129887" y="6646837"/>
                </a:lnTo>
                <a:cubicBezTo>
                  <a:pt x="7130232" y="6624249"/>
                  <a:pt x="7116287" y="6627130"/>
                  <a:pt x="7102456" y="6626554"/>
                </a:cubicBezTo>
                <a:cubicBezTo>
                  <a:pt x="7088396" y="6625977"/>
                  <a:pt x="7077333" y="6625516"/>
                  <a:pt x="7077908" y="6645916"/>
                </a:cubicBezTo>
                <a:cubicBezTo>
                  <a:pt x="7079177" y="6691094"/>
                  <a:pt x="7078254" y="6736273"/>
                  <a:pt x="7078254" y="6781453"/>
                </a:cubicBezTo>
                <a:lnTo>
                  <a:pt x="7078063" y="6858000"/>
                </a:lnTo>
                <a:lnTo>
                  <a:pt x="7062261" y="6858000"/>
                </a:lnTo>
                <a:lnTo>
                  <a:pt x="7062349" y="6646722"/>
                </a:lnTo>
                <a:cubicBezTo>
                  <a:pt x="7062580" y="6623672"/>
                  <a:pt x="7047251" y="6628628"/>
                  <a:pt x="7033882" y="6627821"/>
                </a:cubicBezTo>
                <a:cubicBezTo>
                  <a:pt x="7019130" y="6626899"/>
                  <a:pt x="7008525" y="6628628"/>
                  <a:pt x="7009563" y="6648105"/>
                </a:cubicBezTo>
                <a:cubicBezTo>
                  <a:pt x="7010832" y="6671502"/>
                  <a:pt x="7009679" y="6695013"/>
                  <a:pt x="7009679" y="6718410"/>
                </a:cubicBezTo>
                <a:cubicBezTo>
                  <a:pt x="7009679" y="6730742"/>
                  <a:pt x="7007949" y="6743995"/>
                  <a:pt x="7026967" y="6743189"/>
                </a:cubicBezTo>
                <a:cubicBezTo>
                  <a:pt x="7031808" y="6742958"/>
                  <a:pt x="7035035" y="6746070"/>
                  <a:pt x="7035496" y="6751026"/>
                </a:cubicBezTo>
                <a:cubicBezTo>
                  <a:pt x="7035841" y="6754944"/>
                  <a:pt x="7033536" y="6758286"/>
                  <a:pt x="7029732" y="6757825"/>
                </a:cubicBezTo>
                <a:cubicBezTo>
                  <a:pt x="7004953" y="6755059"/>
                  <a:pt x="7010947" y="6772694"/>
                  <a:pt x="7009332" y="6786639"/>
                </a:cubicBezTo>
                <a:cubicBezTo>
                  <a:pt x="7008180" y="6796320"/>
                  <a:pt x="7016594" y="6814069"/>
                  <a:pt x="6999652" y="6813378"/>
                </a:cubicBezTo>
                <a:cubicBezTo>
                  <a:pt x="6985591" y="6812801"/>
                  <a:pt x="6990663" y="6795628"/>
                  <a:pt x="6990087" y="6785025"/>
                </a:cubicBezTo>
                <a:cubicBezTo>
                  <a:pt x="6989741" y="6779954"/>
                  <a:pt x="6990087" y="6774653"/>
                  <a:pt x="6990317" y="6769466"/>
                </a:cubicBezTo>
                <a:cubicBezTo>
                  <a:pt x="6990546" y="6765087"/>
                  <a:pt x="6991238" y="6760016"/>
                  <a:pt x="6985360" y="6759440"/>
                </a:cubicBezTo>
                <a:cubicBezTo>
                  <a:pt x="6971646" y="6758172"/>
                  <a:pt x="6952744" y="6752409"/>
                  <a:pt x="6945713" y="6761628"/>
                </a:cubicBezTo>
                <a:cubicBezTo>
                  <a:pt x="6936609" y="6773500"/>
                  <a:pt x="6935456" y="6798164"/>
                  <a:pt x="6946174" y="6807039"/>
                </a:cubicBezTo>
                <a:cubicBezTo>
                  <a:pt x="6960696" y="6819255"/>
                  <a:pt x="6952628" y="6819486"/>
                  <a:pt x="6945599" y="6828706"/>
                </a:cubicBezTo>
                <a:cubicBezTo>
                  <a:pt x="6941335" y="6834238"/>
                  <a:pt x="6939894" y="6841067"/>
                  <a:pt x="6939980" y="6848097"/>
                </a:cubicBezTo>
                <a:lnTo>
                  <a:pt x="6941684" y="6858000"/>
                </a:lnTo>
                <a:lnTo>
                  <a:pt x="6925249" y="6858000"/>
                </a:lnTo>
                <a:lnTo>
                  <a:pt x="6928312" y="6848183"/>
                </a:lnTo>
                <a:cubicBezTo>
                  <a:pt x="6927734" y="6827784"/>
                  <a:pt x="6919667" y="6823866"/>
                  <a:pt x="6901687" y="6823866"/>
                </a:cubicBezTo>
                <a:cubicBezTo>
                  <a:pt x="6882786" y="6823750"/>
                  <a:pt x="6873682" y="6827554"/>
                  <a:pt x="6873795" y="6849451"/>
                </a:cubicBezTo>
                <a:lnTo>
                  <a:pt x="6876633" y="6858000"/>
                </a:lnTo>
                <a:lnTo>
                  <a:pt x="6857814" y="6858000"/>
                </a:lnTo>
                <a:lnTo>
                  <a:pt x="6859735" y="6850835"/>
                </a:lnTo>
                <a:cubicBezTo>
                  <a:pt x="6858814" y="6834584"/>
                  <a:pt x="6859273" y="6823866"/>
                  <a:pt x="6837032" y="6823866"/>
                </a:cubicBezTo>
                <a:lnTo>
                  <a:pt x="6837032" y="6823981"/>
                </a:lnTo>
                <a:cubicBezTo>
                  <a:pt x="6815593" y="6823981"/>
                  <a:pt x="6811560" y="6831933"/>
                  <a:pt x="6810752" y="6851066"/>
                </a:cubicBezTo>
                <a:lnTo>
                  <a:pt x="6813045" y="6858000"/>
                </a:lnTo>
                <a:lnTo>
                  <a:pt x="6789658" y="6858000"/>
                </a:lnTo>
                <a:lnTo>
                  <a:pt x="6791620" y="6851181"/>
                </a:lnTo>
                <a:cubicBezTo>
                  <a:pt x="6790930" y="6834469"/>
                  <a:pt x="6789892" y="6822828"/>
                  <a:pt x="6768224" y="6824442"/>
                </a:cubicBezTo>
                <a:cubicBezTo>
                  <a:pt x="6746787" y="6826055"/>
                  <a:pt x="6725120" y="6825364"/>
                  <a:pt x="6703568" y="6824442"/>
                </a:cubicBezTo>
                <a:cubicBezTo>
                  <a:pt x="6685474" y="6823750"/>
                  <a:pt x="6675561" y="6826862"/>
                  <a:pt x="6674986" y="6849337"/>
                </a:cubicBezTo>
                <a:lnTo>
                  <a:pt x="6676210" y="6858000"/>
                </a:lnTo>
                <a:lnTo>
                  <a:pt x="6653498" y="6858000"/>
                </a:lnTo>
                <a:lnTo>
                  <a:pt x="6655969" y="6847954"/>
                </a:lnTo>
                <a:cubicBezTo>
                  <a:pt x="6656545" y="6826286"/>
                  <a:pt x="6645134" y="6825479"/>
                  <a:pt x="6628654" y="6824557"/>
                </a:cubicBezTo>
                <a:cubicBezTo>
                  <a:pt x="6610098" y="6823404"/>
                  <a:pt x="6608140" y="6832163"/>
                  <a:pt x="6607908" y="6847492"/>
                </a:cubicBezTo>
                <a:lnTo>
                  <a:pt x="6609634" y="6858000"/>
                </a:lnTo>
                <a:lnTo>
                  <a:pt x="6585726" y="6858000"/>
                </a:lnTo>
                <a:lnTo>
                  <a:pt x="6587856" y="6849566"/>
                </a:lnTo>
                <a:cubicBezTo>
                  <a:pt x="6587970" y="6829858"/>
                  <a:pt x="6582899" y="6822597"/>
                  <a:pt x="6562153" y="6822828"/>
                </a:cubicBezTo>
                <a:cubicBezTo>
                  <a:pt x="6543023" y="6823059"/>
                  <a:pt x="6539911" y="6831126"/>
                  <a:pt x="6539103" y="6847607"/>
                </a:cubicBezTo>
                <a:lnTo>
                  <a:pt x="6541756" y="6858000"/>
                </a:lnTo>
                <a:lnTo>
                  <a:pt x="6524319" y="6858000"/>
                </a:lnTo>
                <a:lnTo>
                  <a:pt x="6526195" y="6847881"/>
                </a:lnTo>
                <a:cubicBezTo>
                  <a:pt x="6526454" y="6841211"/>
                  <a:pt x="6525446" y="6834872"/>
                  <a:pt x="6522277" y="6829974"/>
                </a:cubicBezTo>
                <a:cubicBezTo>
                  <a:pt x="6514094" y="6817296"/>
                  <a:pt x="6496922" y="6825594"/>
                  <a:pt x="6483666" y="6824557"/>
                </a:cubicBezTo>
                <a:cubicBezTo>
                  <a:pt x="6470068" y="6823520"/>
                  <a:pt x="6472487" y="6834469"/>
                  <a:pt x="6472025" y="6842766"/>
                </a:cubicBezTo>
                <a:cubicBezTo>
                  <a:pt x="6471681" y="6847837"/>
                  <a:pt x="6472257" y="6854177"/>
                  <a:pt x="6464997" y="6854177"/>
                </a:cubicBezTo>
                <a:cubicBezTo>
                  <a:pt x="6458424" y="6854062"/>
                  <a:pt x="6457272" y="6848300"/>
                  <a:pt x="6457043" y="6842882"/>
                </a:cubicBezTo>
                <a:cubicBezTo>
                  <a:pt x="6456467" y="6827496"/>
                  <a:pt x="6450271" y="6823030"/>
                  <a:pt x="6442479" y="6822410"/>
                </a:cubicBezTo>
                <a:cubicBezTo>
                  <a:pt x="6434684" y="6821791"/>
                  <a:pt x="6425293" y="6825018"/>
                  <a:pt x="6418318" y="6825018"/>
                </a:cubicBezTo>
                <a:cubicBezTo>
                  <a:pt x="6395151" y="6825018"/>
                  <a:pt x="6405525" y="6845302"/>
                  <a:pt x="6404488" y="6856828"/>
                </a:cubicBezTo>
                <a:lnTo>
                  <a:pt x="6404687" y="6858000"/>
                </a:lnTo>
                <a:lnTo>
                  <a:pt x="6385239" y="6858000"/>
                </a:lnTo>
                <a:lnTo>
                  <a:pt x="6387548" y="6847492"/>
                </a:lnTo>
                <a:cubicBezTo>
                  <a:pt x="6386507" y="6833316"/>
                  <a:pt x="6389505" y="6819716"/>
                  <a:pt x="6367264" y="6821215"/>
                </a:cubicBezTo>
                <a:cubicBezTo>
                  <a:pt x="6342367" y="6822828"/>
                  <a:pt x="6317242" y="6822483"/>
                  <a:pt x="6292233" y="6821215"/>
                </a:cubicBezTo>
                <a:cubicBezTo>
                  <a:pt x="6275751" y="6820408"/>
                  <a:pt x="6272985" y="6827208"/>
                  <a:pt x="6271833" y="6842190"/>
                </a:cubicBezTo>
                <a:lnTo>
                  <a:pt x="6271833" y="6842421"/>
                </a:lnTo>
                <a:lnTo>
                  <a:pt x="6275133" y="6858000"/>
                </a:lnTo>
                <a:lnTo>
                  <a:pt x="6251701" y="6858000"/>
                </a:lnTo>
                <a:lnTo>
                  <a:pt x="6253736" y="6848644"/>
                </a:lnTo>
                <a:cubicBezTo>
                  <a:pt x="6254084" y="6829513"/>
                  <a:pt x="6248897" y="6822828"/>
                  <a:pt x="6229074" y="6823290"/>
                </a:cubicBezTo>
                <a:cubicBezTo>
                  <a:pt x="6210864" y="6823635"/>
                  <a:pt x="6205215" y="6829513"/>
                  <a:pt x="6205101" y="6847492"/>
                </a:cubicBezTo>
                <a:lnTo>
                  <a:pt x="6207866" y="6858000"/>
                </a:lnTo>
                <a:lnTo>
                  <a:pt x="6186260" y="6858000"/>
                </a:lnTo>
                <a:lnTo>
                  <a:pt x="6189124" y="6854767"/>
                </a:lnTo>
                <a:cubicBezTo>
                  <a:pt x="6189081" y="6847204"/>
                  <a:pt x="6185393" y="6839137"/>
                  <a:pt x="6183778" y="6833086"/>
                </a:cubicBezTo>
                <a:cubicBezTo>
                  <a:pt x="6181704" y="6825134"/>
                  <a:pt x="6176088" y="6823145"/>
                  <a:pt x="6169532" y="6823247"/>
                </a:cubicBezTo>
                <a:cubicBezTo>
                  <a:pt x="6162979" y="6823347"/>
                  <a:pt x="6155487" y="6825537"/>
                  <a:pt x="6149667" y="6825940"/>
                </a:cubicBezTo>
                <a:cubicBezTo>
                  <a:pt x="6131453" y="6827092"/>
                  <a:pt x="6140674" y="6842997"/>
                  <a:pt x="6139292" y="6852564"/>
                </a:cubicBezTo>
                <a:lnTo>
                  <a:pt x="6139248" y="6858000"/>
                </a:lnTo>
                <a:lnTo>
                  <a:pt x="6123041" y="6858000"/>
                </a:lnTo>
                <a:lnTo>
                  <a:pt x="6123041" y="6841960"/>
                </a:lnTo>
                <a:cubicBezTo>
                  <a:pt x="6122233" y="6819140"/>
                  <a:pt x="6104485" y="6826516"/>
                  <a:pt x="6092039" y="6825364"/>
                </a:cubicBezTo>
                <a:cubicBezTo>
                  <a:pt x="6079591" y="6824211"/>
                  <a:pt x="6070370" y="6826977"/>
                  <a:pt x="6070948" y="6843458"/>
                </a:cubicBezTo>
                <a:lnTo>
                  <a:pt x="6070832" y="6843573"/>
                </a:lnTo>
                <a:lnTo>
                  <a:pt x="6070788" y="6858000"/>
                </a:lnTo>
                <a:lnTo>
                  <a:pt x="6055058" y="6858000"/>
                </a:lnTo>
                <a:lnTo>
                  <a:pt x="6054929" y="6849222"/>
                </a:lnTo>
                <a:cubicBezTo>
                  <a:pt x="6052046" y="6827323"/>
                  <a:pt x="6053774" y="6806346"/>
                  <a:pt x="6054929" y="6784679"/>
                </a:cubicBezTo>
                <a:cubicBezTo>
                  <a:pt x="6057348" y="6739731"/>
                  <a:pt x="6055042" y="6694552"/>
                  <a:pt x="6055964" y="6649488"/>
                </a:cubicBezTo>
                <a:cubicBezTo>
                  <a:pt x="6056310" y="6633353"/>
                  <a:pt x="6053198" y="6625401"/>
                  <a:pt x="6034987" y="6626323"/>
                </a:cubicBezTo>
                <a:cubicBezTo>
                  <a:pt x="6010785" y="6627706"/>
                  <a:pt x="5986350" y="6627706"/>
                  <a:pt x="5962151" y="6626323"/>
                </a:cubicBezTo>
                <a:cubicBezTo>
                  <a:pt x="5944170" y="6625401"/>
                  <a:pt x="5940250" y="6632892"/>
                  <a:pt x="5940598" y="6649142"/>
                </a:cubicBezTo>
                <a:cubicBezTo>
                  <a:pt x="5941517" y="6693400"/>
                  <a:pt x="5940942" y="6737542"/>
                  <a:pt x="5940942" y="6781798"/>
                </a:cubicBezTo>
                <a:lnTo>
                  <a:pt x="5940755" y="6858000"/>
                </a:lnTo>
                <a:lnTo>
                  <a:pt x="5920567" y="6858000"/>
                </a:lnTo>
                <a:lnTo>
                  <a:pt x="5920657" y="6648912"/>
                </a:lnTo>
                <a:cubicBezTo>
                  <a:pt x="5920890" y="6629320"/>
                  <a:pt x="5913051" y="6626554"/>
                  <a:pt x="5896341" y="6626208"/>
                </a:cubicBezTo>
                <a:cubicBezTo>
                  <a:pt x="5877552" y="6625747"/>
                  <a:pt x="5872369" y="6632892"/>
                  <a:pt x="5872828" y="6650641"/>
                </a:cubicBezTo>
                <a:cubicBezTo>
                  <a:pt x="5873864" y="6694091"/>
                  <a:pt x="5873174" y="6737542"/>
                  <a:pt x="5873174" y="6780991"/>
                </a:cubicBezTo>
                <a:lnTo>
                  <a:pt x="5873288" y="6780991"/>
                </a:lnTo>
                <a:lnTo>
                  <a:pt x="5873032" y="6858000"/>
                </a:lnTo>
                <a:lnTo>
                  <a:pt x="5850038" y="6858000"/>
                </a:lnTo>
                <a:lnTo>
                  <a:pt x="5851967" y="6644071"/>
                </a:lnTo>
                <a:cubicBezTo>
                  <a:pt x="5851967" y="6624249"/>
                  <a:pt x="5838024" y="6628397"/>
                  <a:pt x="5826381" y="6627821"/>
                </a:cubicBezTo>
                <a:cubicBezTo>
                  <a:pt x="5814511" y="6627245"/>
                  <a:pt x="5803790" y="6626668"/>
                  <a:pt x="5804599" y="6644417"/>
                </a:cubicBezTo>
                <a:cubicBezTo>
                  <a:pt x="5805635" y="6668736"/>
                  <a:pt x="5804945" y="6693054"/>
                  <a:pt x="5804831" y="6717373"/>
                </a:cubicBezTo>
                <a:cubicBezTo>
                  <a:pt x="5804715" y="6730281"/>
                  <a:pt x="5801719" y="6744456"/>
                  <a:pt x="5822231" y="6744226"/>
                </a:cubicBezTo>
                <a:cubicBezTo>
                  <a:pt x="5826611" y="6744226"/>
                  <a:pt x="5829840" y="6748144"/>
                  <a:pt x="5829147" y="6753332"/>
                </a:cubicBezTo>
                <a:cubicBezTo>
                  <a:pt x="5828571" y="6758057"/>
                  <a:pt x="5824307" y="6758403"/>
                  <a:pt x="5821311" y="6758057"/>
                </a:cubicBezTo>
                <a:cubicBezTo>
                  <a:pt x="5800794" y="6755520"/>
                  <a:pt x="5806442" y="6770273"/>
                  <a:pt x="5804483" y="6781453"/>
                </a:cubicBezTo>
                <a:cubicBezTo>
                  <a:pt x="5802525" y="6792862"/>
                  <a:pt x="5813243" y="6813493"/>
                  <a:pt x="5795149" y="6813724"/>
                </a:cubicBezTo>
                <a:cubicBezTo>
                  <a:pt x="5773134" y="6814069"/>
                  <a:pt x="5784890" y="6791940"/>
                  <a:pt x="5784890" y="6780876"/>
                </a:cubicBezTo>
                <a:cubicBezTo>
                  <a:pt x="5785007" y="6762089"/>
                  <a:pt x="5779012" y="6757481"/>
                  <a:pt x="5761150" y="6757940"/>
                </a:cubicBezTo>
                <a:cubicBezTo>
                  <a:pt x="5744667" y="6758403"/>
                  <a:pt x="5735677" y="6760477"/>
                  <a:pt x="5736369" y="6780300"/>
                </a:cubicBezTo>
                <a:cubicBezTo>
                  <a:pt x="5737062" y="6801621"/>
                  <a:pt x="5747434" y="6821906"/>
                  <a:pt x="5737983" y="6844956"/>
                </a:cubicBezTo>
                <a:lnTo>
                  <a:pt x="5738561" y="6858000"/>
                </a:lnTo>
                <a:lnTo>
                  <a:pt x="5712365" y="6858000"/>
                </a:lnTo>
                <a:lnTo>
                  <a:pt x="5704993" y="6835650"/>
                </a:lnTo>
                <a:cubicBezTo>
                  <a:pt x="5697368" y="6828562"/>
                  <a:pt x="5685814" y="6825594"/>
                  <a:pt x="5670330" y="6826747"/>
                </a:cubicBezTo>
                <a:lnTo>
                  <a:pt x="5669934" y="6858000"/>
                </a:lnTo>
                <a:lnTo>
                  <a:pt x="5648086" y="6858000"/>
                </a:lnTo>
                <a:lnTo>
                  <a:pt x="5648663" y="6851871"/>
                </a:lnTo>
                <a:cubicBezTo>
                  <a:pt x="5652235" y="6832970"/>
                  <a:pt x="5647509" y="6823635"/>
                  <a:pt x="5625035" y="6823981"/>
                </a:cubicBezTo>
                <a:cubicBezTo>
                  <a:pt x="5604058" y="6824326"/>
                  <a:pt x="5601409" y="6833201"/>
                  <a:pt x="5601179" y="6850718"/>
                </a:cubicBezTo>
                <a:lnTo>
                  <a:pt x="5602615" y="6858000"/>
                </a:lnTo>
                <a:lnTo>
                  <a:pt x="5587085" y="6858000"/>
                </a:lnTo>
                <a:lnTo>
                  <a:pt x="5588135" y="6843087"/>
                </a:lnTo>
                <a:cubicBezTo>
                  <a:pt x="5587514" y="6827107"/>
                  <a:pt x="5579451" y="6824903"/>
                  <a:pt x="5553693" y="6824903"/>
                </a:cubicBezTo>
                <a:cubicBezTo>
                  <a:pt x="5544935" y="6824903"/>
                  <a:pt x="5536291" y="6824903"/>
                  <a:pt x="5527647" y="6824903"/>
                </a:cubicBezTo>
                <a:cubicBezTo>
                  <a:pt x="5527647" y="6825018"/>
                  <a:pt x="5527647" y="6825249"/>
                  <a:pt x="5527647" y="6825249"/>
                </a:cubicBezTo>
                <a:cubicBezTo>
                  <a:pt x="5512089" y="6825249"/>
                  <a:pt x="5496414" y="6825249"/>
                  <a:pt x="5480856" y="6825249"/>
                </a:cubicBezTo>
                <a:cubicBezTo>
                  <a:pt x="5464949" y="6825249"/>
                  <a:pt x="5465755" y="6837119"/>
                  <a:pt x="5466448" y="6847261"/>
                </a:cubicBezTo>
                <a:lnTo>
                  <a:pt x="5465797" y="6858000"/>
                </a:lnTo>
                <a:lnTo>
                  <a:pt x="5450690" y="6858000"/>
                </a:lnTo>
                <a:lnTo>
                  <a:pt x="5450889" y="6840231"/>
                </a:lnTo>
                <a:cubicBezTo>
                  <a:pt x="5450889" y="6835160"/>
                  <a:pt x="5451695" y="6827438"/>
                  <a:pt x="5446395" y="6826747"/>
                </a:cubicBezTo>
                <a:cubicBezTo>
                  <a:pt x="5432911" y="6825018"/>
                  <a:pt x="5418618" y="6823404"/>
                  <a:pt x="5405594" y="6826171"/>
                </a:cubicBezTo>
                <a:cubicBezTo>
                  <a:pt x="5393262" y="6828821"/>
                  <a:pt x="5399832" y="6842075"/>
                  <a:pt x="5398793" y="6850605"/>
                </a:cubicBezTo>
                <a:lnTo>
                  <a:pt x="5398835" y="6858000"/>
                </a:lnTo>
                <a:lnTo>
                  <a:pt x="5380224" y="6858000"/>
                </a:lnTo>
                <a:lnTo>
                  <a:pt x="5382546" y="6847492"/>
                </a:lnTo>
                <a:cubicBezTo>
                  <a:pt x="5383582" y="6826286"/>
                  <a:pt x="5373669" y="6824211"/>
                  <a:pt x="5356151" y="6823635"/>
                </a:cubicBezTo>
                <a:cubicBezTo>
                  <a:pt x="5336788" y="6822944"/>
                  <a:pt x="5333560" y="6830780"/>
                  <a:pt x="5332984" y="6847722"/>
                </a:cubicBezTo>
                <a:lnTo>
                  <a:pt x="5335425" y="6858000"/>
                </a:lnTo>
                <a:lnTo>
                  <a:pt x="5313969" y="6858000"/>
                </a:lnTo>
                <a:lnTo>
                  <a:pt x="5315726" y="6842003"/>
                </a:lnTo>
                <a:cubicBezTo>
                  <a:pt x="5316245" y="6834699"/>
                  <a:pt x="5314660" y="6828418"/>
                  <a:pt x="5305556" y="6825825"/>
                </a:cubicBezTo>
                <a:cubicBezTo>
                  <a:pt x="5299101" y="6823981"/>
                  <a:pt x="5289277" y="6820351"/>
                  <a:pt x="5281094" y="6821330"/>
                </a:cubicBezTo>
                <a:cubicBezTo>
                  <a:pt x="5272910" y="6822310"/>
                  <a:pt x="5266372" y="6827899"/>
                  <a:pt x="5266485" y="6844495"/>
                </a:cubicBezTo>
                <a:lnTo>
                  <a:pt x="5266372" y="6844380"/>
                </a:lnTo>
                <a:cubicBezTo>
                  <a:pt x="5266372" y="6850259"/>
                  <a:pt x="5263027" y="6854177"/>
                  <a:pt x="5256802" y="6854408"/>
                </a:cubicBezTo>
                <a:cubicBezTo>
                  <a:pt x="5250351" y="6854638"/>
                  <a:pt x="5246776" y="6850605"/>
                  <a:pt x="5247007" y="6844841"/>
                </a:cubicBezTo>
                <a:cubicBezTo>
                  <a:pt x="5248045" y="6814300"/>
                  <a:pt x="5225110" y="6823520"/>
                  <a:pt x="5210358" y="6824557"/>
                </a:cubicBezTo>
                <a:cubicBezTo>
                  <a:pt x="5190993" y="6825940"/>
                  <a:pt x="5201481" y="6843112"/>
                  <a:pt x="5199408" y="6853371"/>
                </a:cubicBezTo>
                <a:lnTo>
                  <a:pt x="5200107" y="6858000"/>
                </a:lnTo>
                <a:lnTo>
                  <a:pt x="5176390" y="6858000"/>
                </a:lnTo>
                <a:lnTo>
                  <a:pt x="5177395" y="6848300"/>
                </a:lnTo>
                <a:cubicBezTo>
                  <a:pt x="5176241" y="6836889"/>
                  <a:pt x="5183390" y="6820638"/>
                  <a:pt x="5160797" y="6821330"/>
                </a:cubicBezTo>
                <a:cubicBezTo>
                  <a:pt x="5133944" y="6822252"/>
                  <a:pt x="5107092" y="6822483"/>
                  <a:pt x="5080237" y="6821330"/>
                </a:cubicBezTo>
                <a:cubicBezTo>
                  <a:pt x="5064217" y="6820638"/>
                  <a:pt x="5062486" y="6828130"/>
                  <a:pt x="5061680" y="6841499"/>
                </a:cubicBezTo>
                <a:lnTo>
                  <a:pt x="5061567" y="6841383"/>
                </a:lnTo>
                <a:lnTo>
                  <a:pt x="5064213" y="6858000"/>
                </a:lnTo>
                <a:lnTo>
                  <a:pt x="5046046" y="6858000"/>
                </a:lnTo>
                <a:lnTo>
                  <a:pt x="5048774" y="6847492"/>
                </a:lnTo>
                <a:cubicBezTo>
                  <a:pt x="5048774" y="6829744"/>
                  <a:pt x="5043010" y="6823635"/>
                  <a:pt x="5024802" y="6823174"/>
                </a:cubicBezTo>
                <a:cubicBezTo>
                  <a:pt x="5014831" y="6822944"/>
                  <a:pt x="5008550" y="6824528"/>
                  <a:pt x="5004817" y="6828548"/>
                </a:cubicBezTo>
                <a:lnTo>
                  <a:pt x="5000150" y="6848474"/>
                </a:lnTo>
                <a:lnTo>
                  <a:pt x="5000137" y="6848415"/>
                </a:lnTo>
                <a:lnTo>
                  <a:pt x="5000137" y="6848529"/>
                </a:lnTo>
                <a:lnTo>
                  <a:pt x="5000150" y="6848474"/>
                </a:lnTo>
                <a:lnTo>
                  <a:pt x="5002250" y="6858000"/>
                </a:lnTo>
                <a:lnTo>
                  <a:pt x="4982840" y="6858000"/>
                </a:lnTo>
                <a:lnTo>
                  <a:pt x="4983886" y="6856972"/>
                </a:lnTo>
                <a:cubicBezTo>
                  <a:pt x="4983454" y="6849768"/>
                  <a:pt x="4979795" y="6841557"/>
                  <a:pt x="4980312" y="6835391"/>
                </a:cubicBezTo>
                <a:cubicBezTo>
                  <a:pt x="4981005" y="6827151"/>
                  <a:pt x="4977375" y="6824759"/>
                  <a:pt x="4972434" y="6824283"/>
                </a:cubicBezTo>
                <a:cubicBezTo>
                  <a:pt x="4967492" y="6823808"/>
                  <a:pt x="4961239" y="6825249"/>
                  <a:pt x="4956687" y="6824672"/>
                </a:cubicBezTo>
                <a:cubicBezTo>
                  <a:pt x="4940203" y="6822597"/>
                  <a:pt x="4932484" y="6829397"/>
                  <a:pt x="4934095" y="6846800"/>
                </a:cubicBezTo>
                <a:lnTo>
                  <a:pt x="4934134" y="6858000"/>
                </a:lnTo>
                <a:lnTo>
                  <a:pt x="4913811" y="6858000"/>
                </a:lnTo>
                <a:lnTo>
                  <a:pt x="4913811" y="6844150"/>
                </a:lnTo>
                <a:cubicBezTo>
                  <a:pt x="4914043" y="6836774"/>
                  <a:pt x="4912546" y="6832077"/>
                  <a:pt x="4909259" y="6829081"/>
                </a:cubicBezTo>
                <a:lnTo>
                  <a:pt x="4894030" y="6824224"/>
                </a:lnTo>
                <a:lnTo>
                  <a:pt x="4894103" y="6824211"/>
                </a:lnTo>
                <a:lnTo>
                  <a:pt x="4893989" y="6824211"/>
                </a:lnTo>
                <a:lnTo>
                  <a:pt x="4894030" y="6824224"/>
                </a:lnTo>
                <a:lnTo>
                  <a:pt x="4871169" y="6828360"/>
                </a:lnTo>
                <a:cubicBezTo>
                  <a:pt x="4866357" y="6832365"/>
                  <a:pt x="4864543" y="6839425"/>
                  <a:pt x="4866212" y="6850835"/>
                </a:cubicBezTo>
                <a:lnTo>
                  <a:pt x="4866265" y="6858000"/>
                </a:lnTo>
                <a:lnTo>
                  <a:pt x="4845928" y="6858000"/>
                </a:lnTo>
                <a:lnTo>
                  <a:pt x="4845928" y="6853947"/>
                </a:lnTo>
                <a:cubicBezTo>
                  <a:pt x="4847082" y="6834008"/>
                  <a:pt x="4840625" y="6815567"/>
                  <a:pt x="4843507" y="6794130"/>
                </a:cubicBezTo>
                <a:cubicBezTo>
                  <a:pt x="4850078" y="6744687"/>
                  <a:pt x="4845352" y="6693630"/>
                  <a:pt x="4845814" y="6643264"/>
                </a:cubicBezTo>
                <a:cubicBezTo>
                  <a:pt x="4845928" y="6630933"/>
                  <a:pt x="4841434" y="6626323"/>
                  <a:pt x="4829102" y="6626554"/>
                </a:cubicBezTo>
                <a:cubicBezTo>
                  <a:pt x="4802939" y="6627015"/>
                  <a:pt x="4776893" y="6627475"/>
                  <a:pt x="4750843" y="6626323"/>
                </a:cubicBezTo>
                <a:cubicBezTo>
                  <a:pt x="4734247" y="6625632"/>
                  <a:pt x="4730215" y="6632086"/>
                  <a:pt x="4730559" y="6647529"/>
                </a:cubicBezTo>
                <a:cubicBezTo>
                  <a:pt x="4731368" y="6692708"/>
                  <a:pt x="4730791" y="6737887"/>
                  <a:pt x="4730791" y="6783066"/>
                </a:cubicBezTo>
                <a:lnTo>
                  <a:pt x="4730856" y="6858000"/>
                </a:lnTo>
                <a:lnTo>
                  <a:pt x="4715373" y="6858000"/>
                </a:lnTo>
                <a:lnTo>
                  <a:pt x="4715117" y="6784564"/>
                </a:lnTo>
                <a:cubicBezTo>
                  <a:pt x="4715117" y="6739501"/>
                  <a:pt x="4714311" y="6694437"/>
                  <a:pt x="4715463" y="6649373"/>
                </a:cubicBezTo>
                <a:cubicBezTo>
                  <a:pt x="4715923" y="6630357"/>
                  <a:pt x="4708430" y="6625401"/>
                  <a:pt x="4690915" y="6626438"/>
                </a:cubicBezTo>
                <a:cubicBezTo>
                  <a:pt x="4675700" y="6627361"/>
                  <a:pt x="4662446" y="6624594"/>
                  <a:pt x="4662678" y="6648221"/>
                </a:cubicBezTo>
                <a:lnTo>
                  <a:pt x="4662588" y="6858000"/>
                </a:lnTo>
                <a:lnTo>
                  <a:pt x="4647853" y="6858000"/>
                </a:lnTo>
                <a:lnTo>
                  <a:pt x="4647233" y="6647529"/>
                </a:lnTo>
                <a:cubicBezTo>
                  <a:pt x="4647463" y="6627130"/>
                  <a:pt x="4636629" y="6627130"/>
                  <a:pt x="4622685" y="6628282"/>
                </a:cubicBezTo>
                <a:cubicBezTo>
                  <a:pt x="4610237" y="6629320"/>
                  <a:pt x="4593295" y="6622059"/>
                  <a:pt x="4594449" y="6646376"/>
                </a:cubicBezTo>
                <a:cubicBezTo>
                  <a:pt x="4595716" y="6672309"/>
                  <a:pt x="4594908" y="6698471"/>
                  <a:pt x="4594678" y="6724518"/>
                </a:cubicBezTo>
                <a:cubicBezTo>
                  <a:pt x="4594562" y="6734775"/>
                  <a:pt x="4594562" y="6743995"/>
                  <a:pt x="4608968" y="6743189"/>
                </a:cubicBezTo>
                <a:cubicBezTo>
                  <a:pt x="4612080" y="6743073"/>
                  <a:pt x="4614960" y="6743995"/>
                  <a:pt x="4616921" y="6745839"/>
                </a:cubicBezTo>
                <a:cubicBezTo>
                  <a:pt x="4618421" y="6747222"/>
                  <a:pt x="4619340" y="6749181"/>
                  <a:pt x="4619340" y="6752063"/>
                </a:cubicBezTo>
                <a:cubicBezTo>
                  <a:pt x="4619227" y="6754715"/>
                  <a:pt x="4618072" y="6756213"/>
                  <a:pt x="4616577" y="6757249"/>
                </a:cubicBezTo>
                <a:cubicBezTo>
                  <a:pt x="4614733" y="6758403"/>
                  <a:pt x="4612313" y="6758747"/>
                  <a:pt x="4610007" y="6758403"/>
                </a:cubicBezTo>
                <a:cubicBezTo>
                  <a:pt x="4593524" y="6756098"/>
                  <a:pt x="4594100" y="6766700"/>
                  <a:pt x="4594562" y="6777649"/>
                </a:cubicBezTo>
                <a:cubicBezTo>
                  <a:pt x="4594908" y="6786293"/>
                  <a:pt x="4594908" y="6795052"/>
                  <a:pt x="4594562" y="6803697"/>
                </a:cubicBezTo>
                <a:cubicBezTo>
                  <a:pt x="4594449" y="6807729"/>
                  <a:pt x="4595140" y="6813147"/>
                  <a:pt x="4589144" y="6813724"/>
                </a:cubicBezTo>
                <a:cubicBezTo>
                  <a:pt x="4582576" y="6814300"/>
                  <a:pt x="4579810" y="6809575"/>
                  <a:pt x="4579464" y="6804041"/>
                </a:cubicBezTo>
                <a:cubicBezTo>
                  <a:pt x="4578888" y="6794476"/>
                  <a:pt x="4579234" y="6784910"/>
                  <a:pt x="4578888" y="6775344"/>
                </a:cubicBezTo>
                <a:cubicBezTo>
                  <a:pt x="4578658" y="6769582"/>
                  <a:pt x="4580848" y="6761053"/>
                  <a:pt x="4573239" y="6759901"/>
                </a:cubicBezTo>
                <a:cubicBezTo>
                  <a:pt x="4558836" y="6757711"/>
                  <a:pt x="4539355" y="6752178"/>
                  <a:pt x="4531059" y="6762321"/>
                </a:cubicBezTo>
                <a:cubicBezTo>
                  <a:pt x="4521723" y="6773731"/>
                  <a:pt x="4520801" y="6794937"/>
                  <a:pt x="4533823" y="6807385"/>
                </a:cubicBezTo>
                <a:cubicBezTo>
                  <a:pt x="4543851" y="6816950"/>
                  <a:pt x="4544774" y="6819601"/>
                  <a:pt x="4533709" y="6828015"/>
                </a:cubicBezTo>
                <a:cubicBezTo>
                  <a:pt x="4527024" y="6833028"/>
                  <a:pt x="4525064" y="6839597"/>
                  <a:pt x="4525122" y="6846469"/>
                </a:cubicBezTo>
                <a:lnTo>
                  <a:pt x="4527123" y="6858000"/>
                </a:lnTo>
                <a:lnTo>
                  <a:pt x="4509650" y="6858000"/>
                </a:lnTo>
                <a:lnTo>
                  <a:pt x="4512735" y="6848415"/>
                </a:lnTo>
                <a:cubicBezTo>
                  <a:pt x="4512735" y="6825018"/>
                  <a:pt x="4502014" y="6824557"/>
                  <a:pt x="4484612" y="6824211"/>
                </a:cubicBezTo>
                <a:cubicBezTo>
                  <a:pt x="4467093" y="6823866"/>
                  <a:pt x="4458680" y="6826286"/>
                  <a:pt x="4458680" y="6847607"/>
                </a:cubicBezTo>
                <a:lnTo>
                  <a:pt x="4461480" y="6858000"/>
                </a:lnTo>
                <a:lnTo>
                  <a:pt x="4442577" y="6858000"/>
                </a:lnTo>
                <a:lnTo>
                  <a:pt x="4444733" y="6849222"/>
                </a:lnTo>
                <a:cubicBezTo>
                  <a:pt x="4445082" y="6829167"/>
                  <a:pt x="4437473" y="6824903"/>
                  <a:pt x="4418916" y="6823981"/>
                </a:cubicBezTo>
                <a:cubicBezTo>
                  <a:pt x="4396212" y="6822828"/>
                  <a:pt x="4397364" y="6835045"/>
                  <a:pt x="4396328" y="6851066"/>
                </a:cubicBezTo>
                <a:lnTo>
                  <a:pt x="4398413" y="6858000"/>
                </a:lnTo>
                <a:lnTo>
                  <a:pt x="4375412" y="6858000"/>
                </a:lnTo>
                <a:lnTo>
                  <a:pt x="4376160" y="6849798"/>
                </a:lnTo>
                <a:cubicBezTo>
                  <a:pt x="4376043" y="6836658"/>
                  <a:pt x="4378810" y="6823520"/>
                  <a:pt x="4357720" y="6824557"/>
                </a:cubicBezTo>
                <a:cubicBezTo>
                  <a:pt x="4331903" y="6825940"/>
                  <a:pt x="4305970" y="6825479"/>
                  <a:pt x="4280153" y="6824442"/>
                </a:cubicBezTo>
                <a:cubicBezTo>
                  <a:pt x="4265285" y="6823981"/>
                  <a:pt x="4261830" y="6829744"/>
                  <a:pt x="4260678" y="6843919"/>
                </a:cubicBezTo>
                <a:lnTo>
                  <a:pt x="4263293" y="6858000"/>
                </a:lnTo>
                <a:lnTo>
                  <a:pt x="4239692" y="6858000"/>
                </a:lnTo>
                <a:lnTo>
                  <a:pt x="4240736" y="6848300"/>
                </a:lnTo>
                <a:cubicBezTo>
                  <a:pt x="4242121" y="6830665"/>
                  <a:pt x="4236933" y="6823866"/>
                  <a:pt x="4217916" y="6824211"/>
                </a:cubicBezTo>
                <a:cubicBezTo>
                  <a:pt x="4198900" y="6824557"/>
                  <a:pt x="4192562" y="6829858"/>
                  <a:pt x="4192448" y="6849566"/>
                </a:cubicBezTo>
                <a:lnTo>
                  <a:pt x="4195341" y="6858000"/>
                </a:lnTo>
                <a:lnTo>
                  <a:pt x="4177911" y="6858000"/>
                </a:lnTo>
                <a:lnTo>
                  <a:pt x="4178731" y="6849566"/>
                </a:lnTo>
                <a:cubicBezTo>
                  <a:pt x="4178097" y="6840404"/>
                  <a:pt x="4177032" y="6833835"/>
                  <a:pt x="4173603" y="6829686"/>
                </a:cubicBezTo>
                <a:lnTo>
                  <a:pt x="4154342" y="6824338"/>
                </a:lnTo>
                <a:lnTo>
                  <a:pt x="4154413" y="6824326"/>
                </a:lnTo>
                <a:lnTo>
                  <a:pt x="4154299" y="6824326"/>
                </a:lnTo>
                <a:lnTo>
                  <a:pt x="4154342" y="6824338"/>
                </a:lnTo>
                <a:lnTo>
                  <a:pt x="4132587" y="6827972"/>
                </a:lnTo>
                <a:cubicBezTo>
                  <a:pt x="4127330" y="6831069"/>
                  <a:pt x="4124390" y="6837177"/>
                  <a:pt x="4124678" y="6849683"/>
                </a:cubicBezTo>
                <a:lnTo>
                  <a:pt x="4127381" y="6858000"/>
                </a:lnTo>
                <a:lnTo>
                  <a:pt x="4109967" y="6858000"/>
                </a:lnTo>
                <a:lnTo>
                  <a:pt x="4111482" y="6841326"/>
                </a:lnTo>
                <a:cubicBezTo>
                  <a:pt x="4111741" y="6834094"/>
                  <a:pt x="4109638" y="6828072"/>
                  <a:pt x="4099321" y="6826401"/>
                </a:cubicBezTo>
                <a:cubicBezTo>
                  <a:pt x="4092291" y="6825306"/>
                  <a:pt x="4082091" y="6821272"/>
                  <a:pt x="4073435" y="6821805"/>
                </a:cubicBezTo>
                <a:cubicBezTo>
                  <a:pt x="4064776" y="6822339"/>
                  <a:pt x="4057659" y="6827439"/>
                  <a:pt x="4056795" y="6844611"/>
                </a:cubicBezTo>
                <a:lnTo>
                  <a:pt x="4056679" y="6844611"/>
                </a:lnTo>
                <a:cubicBezTo>
                  <a:pt x="4056449" y="6850027"/>
                  <a:pt x="4053796" y="6854984"/>
                  <a:pt x="4047112" y="6853947"/>
                </a:cubicBezTo>
                <a:cubicBezTo>
                  <a:pt x="4041350" y="6853140"/>
                  <a:pt x="4042732" y="6847607"/>
                  <a:pt x="4042156" y="6843688"/>
                </a:cubicBezTo>
                <a:cubicBezTo>
                  <a:pt x="4041236" y="6837234"/>
                  <a:pt x="4044925" y="6827554"/>
                  <a:pt x="4036048" y="6825940"/>
                </a:cubicBezTo>
                <a:cubicBezTo>
                  <a:pt x="4023602" y="6823750"/>
                  <a:pt x="4008850" y="6819832"/>
                  <a:pt x="3998707" y="6828821"/>
                </a:cubicBezTo>
                <a:cubicBezTo>
                  <a:pt x="3993867" y="6833143"/>
                  <a:pt x="3992455" y="6838935"/>
                  <a:pt x="3992527" y="6845058"/>
                </a:cubicBezTo>
                <a:lnTo>
                  <a:pt x="3994460" y="6858000"/>
                </a:lnTo>
                <a:lnTo>
                  <a:pt x="3973967" y="6858000"/>
                </a:lnTo>
                <a:lnTo>
                  <a:pt x="3975195" y="6849566"/>
                </a:lnTo>
                <a:cubicBezTo>
                  <a:pt x="3975195" y="6835506"/>
                  <a:pt x="3975427" y="6823520"/>
                  <a:pt x="3955719" y="6824326"/>
                </a:cubicBezTo>
                <a:cubicBezTo>
                  <a:pt x="3931514" y="6825249"/>
                  <a:pt x="3907311" y="6825709"/>
                  <a:pt x="3883225" y="6824326"/>
                </a:cubicBezTo>
                <a:cubicBezTo>
                  <a:pt x="3864898" y="6823290"/>
                  <a:pt x="3859482" y="6829744"/>
                  <a:pt x="3859020" y="6847722"/>
                </a:cubicBezTo>
                <a:lnTo>
                  <a:pt x="3861574" y="6858000"/>
                </a:lnTo>
                <a:lnTo>
                  <a:pt x="3833320" y="6858000"/>
                </a:lnTo>
                <a:lnTo>
                  <a:pt x="3833320" y="6111489"/>
                </a:lnTo>
                <a:cubicBezTo>
                  <a:pt x="3834704" y="6111721"/>
                  <a:pt x="3835972" y="6112067"/>
                  <a:pt x="3837354" y="6112411"/>
                </a:cubicBezTo>
                <a:cubicBezTo>
                  <a:pt x="3838160" y="6112643"/>
                  <a:pt x="3838852" y="6112758"/>
                  <a:pt x="3839660" y="6112989"/>
                </a:cubicBezTo>
                <a:lnTo>
                  <a:pt x="3839774" y="6112989"/>
                </a:lnTo>
                <a:cubicBezTo>
                  <a:pt x="3848188" y="6111721"/>
                  <a:pt x="3858101" y="6107918"/>
                  <a:pt x="3859253" y="6121863"/>
                </a:cubicBezTo>
                <a:cubicBezTo>
                  <a:pt x="3861326" y="6147448"/>
                  <a:pt x="3880689" y="6136153"/>
                  <a:pt x="3893021" y="6137076"/>
                </a:cubicBezTo>
                <a:cubicBezTo>
                  <a:pt x="3912038" y="6138459"/>
                  <a:pt x="3905237" y="6122669"/>
                  <a:pt x="3906389" y="6112758"/>
                </a:cubicBezTo>
                <a:cubicBezTo>
                  <a:pt x="3906965" y="6107686"/>
                  <a:pt x="3906849" y="6102384"/>
                  <a:pt x="3906389" y="6097199"/>
                </a:cubicBezTo>
                <a:cubicBezTo>
                  <a:pt x="3904545" y="6073226"/>
                  <a:pt x="3916878" y="6042684"/>
                  <a:pt x="3901203" y="6027125"/>
                </a:cubicBezTo>
                <a:cubicBezTo>
                  <a:pt x="3886797" y="6012833"/>
                  <a:pt x="3856600" y="6024129"/>
                  <a:pt x="3833436" y="6022861"/>
                </a:cubicBezTo>
                <a:lnTo>
                  <a:pt x="3833436" y="6002000"/>
                </a:lnTo>
                <a:cubicBezTo>
                  <a:pt x="3850608" y="6002000"/>
                  <a:pt x="3867781" y="6000847"/>
                  <a:pt x="3884837" y="6002461"/>
                </a:cubicBezTo>
                <a:cubicBezTo>
                  <a:pt x="3907541" y="6004766"/>
                  <a:pt x="3905929" y="5991166"/>
                  <a:pt x="3906965" y="5975492"/>
                </a:cubicBezTo>
                <a:cubicBezTo>
                  <a:pt x="3908117" y="5957512"/>
                  <a:pt x="3900741" y="5953709"/>
                  <a:pt x="3884837" y="5954746"/>
                </a:cubicBezTo>
                <a:cubicBezTo>
                  <a:pt x="3867664" y="5955899"/>
                  <a:pt x="3850492" y="5954977"/>
                  <a:pt x="3833320" y="5954977"/>
                </a:cubicBezTo>
                <a:lnTo>
                  <a:pt x="3833320" y="5934117"/>
                </a:lnTo>
                <a:cubicBezTo>
                  <a:pt x="3852220" y="5934117"/>
                  <a:pt x="3871123" y="5934347"/>
                  <a:pt x="3890025" y="5934117"/>
                </a:cubicBezTo>
                <a:cubicBezTo>
                  <a:pt x="3895557" y="5934001"/>
                  <a:pt x="3902009" y="5936191"/>
                  <a:pt x="3905813" y="5929046"/>
                </a:cubicBezTo>
                <a:cubicBezTo>
                  <a:pt x="3915842" y="5909913"/>
                  <a:pt x="3903277" y="5887093"/>
                  <a:pt x="3882301" y="5887093"/>
                </a:cubicBezTo>
                <a:cubicBezTo>
                  <a:pt x="3865937" y="5886978"/>
                  <a:pt x="3849684" y="5887093"/>
                  <a:pt x="3833320" y="5887093"/>
                </a:cubicBezTo>
                <a:lnTo>
                  <a:pt x="3833320" y="5871419"/>
                </a:lnTo>
                <a:cubicBezTo>
                  <a:pt x="3851300" y="5870842"/>
                  <a:pt x="3869392" y="5869344"/>
                  <a:pt x="3887373" y="5870151"/>
                </a:cubicBezTo>
                <a:cubicBezTo>
                  <a:pt x="3902125" y="5870727"/>
                  <a:pt x="3906965" y="5865541"/>
                  <a:pt x="3906622" y="5851019"/>
                </a:cubicBezTo>
                <a:cubicBezTo>
                  <a:pt x="3905929" y="5821745"/>
                  <a:pt x="3906849" y="5792472"/>
                  <a:pt x="3907081" y="5763197"/>
                </a:cubicBezTo>
                <a:cubicBezTo>
                  <a:pt x="3921025" y="5760200"/>
                  <a:pt x="3927712" y="5764003"/>
                  <a:pt x="3927366" y="5780023"/>
                </a:cubicBezTo>
                <a:cubicBezTo>
                  <a:pt x="3926674" y="5808491"/>
                  <a:pt x="3927826" y="5836959"/>
                  <a:pt x="3928174" y="5865425"/>
                </a:cubicBezTo>
                <a:cubicBezTo>
                  <a:pt x="3936010" y="5865195"/>
                  <a:pt x="3942348" y="5865425"/>
                  <a:pt x="3947534" y="5865656"/>
                </a:cubicBezTo>
                <a:cubicBezTo>
                  <a:pt x="3950530" y="5865771"/>
                  <a:pt x="3953066" y="5865771"/>
                  <a:pt x="3955372" y="5865771"/>
                </a:cubicBezTo>
                <a:cubicBezTo>
                  <a:pt x="3963211" y="5865656"/>
                  <a:pt x="3966899" y="5864042"/>
                  <a:pt x="3968394" y="5857358"/>
                </a:cubicBezTo>
                <a:cubicBezTo>
                  <a:pt x="3969546" y="5852057"/>
                  <a:pt x="3969546" y="5843644"/>
                  <a:pt x="3969087" y="5830043"/>
                </a:cubicBezTo>
                <a:cubicBezTo>
                  <a:pt x="3968970" y="5826816"/>
                  <a:pt x="3968857" y="5823358"/>
                  <a:pt x="3968743" y="5819555"/>
                </a:cubicBezTo>
                <a:cubicBezTo>
                  <a:pt x="3950992" y="5814715"/>
                  <a:pt x="3959061" y="5810220"/>
                  <a:pt x="3967702" y="5802268"/>
                </a:cubicBezTo>
                <a:cubicBezTo>
                  <a:pt x="3980959" y="5790166"/>
                  <a:pt x="3975311" y="5772993"/>
                  <a:pt x="3972545" y="5758702"/>
                </a:cubicBezTo>
                <a:cubicBezTo>
                  <a:pt x="3970239" y="5746486"/>
                  <a:pt x="3956754" y="5751441"/>
                  <a:pt x="3947996" y="5751211"/>
                </a:cubicBezTo>
                <a:cubicBezTo>
                  <a:pt x="3926444" y="5750634"/>
                  <a:pt x="3904778" y="5751211"/>
                  <a:pt x="3883225" y="5750980"/>
                </a:cubicBezTo>
                <a:cubicBezTo>
                  <a:pt x="3871699" y="5750865"/>
                  <a:pt x="3860634" y="5749597"/>
                  <a:pt x="3857060" y="5765041"/>
                </a:cubicBezTo>
                <a:cubicBezTo>
                  <a:pt x="3855908" y="5770342"/>
                  <a:pt x="3850146" y="5772302"/>
                  <a:pt x="3844268" y="5770688"/>
                </a:cubicBezTo>
                <a:cubicBezTo>
                  <a:pt x="3842194" y="5765156"/>
                  <a:pt x="3837930" y="5765732"/>
                  <a:pt x="3833436" y="5766885"/>
                </a:cubicBezTo>
                <a:lnTo>
                  <a:pt x="3833436" y="4932572"/>
                </a:lnTo>
                <a:cubicBezTo>
                  <a:pt x="3840464" y="4928999"/>
                  <a:pt x="3838044" y="4922199"/>
                  <a:pt x="3838968" y="4916552"/>
                </a:cubicBezTo>
                <a:cubicBezTo>
                  <a:pt x="3839888" y="4910673"/>
                  <a:pt x="3843116" y="4907216"/>
                  <a:pt x="3849224" y="4907216"/>
                </a:cubicBezTo>
                <a:cubicBezTo>
                  <a:pt x="3854180" y="4907216"/>
                  <a:pt x="3857984" y="4909751"/>
                  <a:pt x="3858328" y="4914593"/>
                </a:cubicBezTo>
                <a:cubicBezTo>
                  <a:pt x="3860404" y="4944904"/>
                  <a:pt x="3883685" y="4932226"/>
                  <a:pt x="3897401" y="4931535"/>
                </a:cubicBezTo>
                <a:cubicBezTo>
                  <a:pt x="3914458" y="4930728"/>
                  <a:pt x="3904085" y="4914017"/>
                  <a:pt x="3906273" y="4904565"/>
                </a:cubicBezTo>
                <a:cubicBezTo>
                  <a:pt x="3907657" y="4898803"/>
                  <a:pt x="3906965" y="4892464"/>
                  <a:pt x="3906505" y="4886471"/>
                </a:cubicBezTo>
                <a:cubicBezTo>
                  <a:pt x="3904545" y="4862613"/>
                  <a:pt x="3917110" y="4832072"/>
                  <a:pt x="3901203" y="4816744"/>
                </a:cubicBezTo>
                <a:cubicBezTo>
                  <a:pt x="3886681" y="4802797"/>
                  <a:pt x="3856716" y="4813861"/>
                  <a:pt x="3833550" y="4812709"/>
                </a:cubicBezTo>
                <a:lnTo>
                  <a:pt x="3833550" y="4797035"/>
                </a:lnTo>
                <a:cubicBezTo>
                  <a:pt x="3852452" y="4797035"/>
                  <a:pt x="3871469" y="4797265"/>
                  <a:pt x="3890369" y="4796920"/>
                </a:cubicBezTo>
                <a:cubicBezTo>
                  <a:pt x="3896593" y="4796804"/>
                  <a:pt x="3903509" y="4799340"/>
                  <a:pt x="3906505" y="4789083"/>
                </a:cubicBezTo>
                <a:cubicBezTo>
                  <a:pt x="3915034" y="4759347"/>
                  <a:pt x="3905237" y="4744941"/>
                  <a:pt x="3874811" y="4744941"/>
                </a:cubicBezTo>
                <a:cubicBezTo>
                  <a:pt x="3860980" y="4744941"/>
                  <a:pt x="3847264" y="4744941"/>
                  <a:pt x="3833436" y="4744941"/>
                </a:cubicBezTo>
                <a:lnTo>
                  <a:pt x="3833436" y="4729267"/>
                </a:lnTo>
                <a:cubicBezTo>
                  <a:pt x="3849800" y="4729267"/>
                  <a:pt x="3866280" y="4727884"/>
                  <a:pt x="3882417" y="4729728"/>
                </a:cubicBezTo>
                <a:cubicBezTo>
                  <a:pt x="3902358" y="4731918"/>
                  <a:pt x="3906735" y="4724196"/>
                  <a:pt x="3907198" y="4705294"/>
                </a:cubicBezTo>
                <a:cubicBezTo>
                  <a:pt x="3907774" y="4685356"/>
                  <a:pt x="3901203" y="4679824"/>
                  <a:pt x="3882417" y="4681668"/>
                </a:cubicBezTo>
                <a:cubicBezTo>
                  <a:pt x="3866280" y="4683166"/>
                  <a:pt x="3849800" y="4682244"/>
                  <a:pt x="3833436" y="4682244"/>
                </a:cubicBezTo>
                <a:lnTo>
                  <a:pt x="3833436" y="4661383"/>
                </a:lnTo>
                <a:cubicBezTo>
                  <a:pt x="3850608" y="4661383"/>
                  <a:pt x="3867897" y="4660461"/>
                  <a:pt x="3884953" y="4661728"/>
                </a:cubicBezTo>
                <a:cubicBezTo>
                  <a:pt x="3901203" y="4662881"/>
                  <a:pt x="3907541" y="4658386"/>
                  <a:pt x="3906849" y="4640753"/>
                </a:cubicBezTo>
                <a:cubicBezTo>
                  <a:pt x="3905697" y="4611709"/>
                  <a:pt x="3907427" y="4582434"/>
                  <a:pt x="3907890" y="4553276"/>
                </a:cubicBezTo>
                <a:cubicBezTo>
                  <a:pt x="3914225" y="4554659"/>
                  <a:pt x="3920566" y="4556042"/>
                  <a:pt x="3926906" y="4557425"/>
                </a:cubicBezTo>
                <a:cubicBezTo>
                  <a:pt x="3927020" y="4587737"/>
                  <a:pt x="3927596" y="4618048"/>
                  <a:pt x="3927020" y="4648244"/>
                </a:cubicBezTo>
                <a:cubicBezTo>
                  <a:pt x="3926790" y="4661152"/>
                  <a:pt x="3933934" y="4663111"/>
                  <a:pt x="3943270" y="4661267"/>
                </a:cubicBezTo>
                <a:cubicBezTo>
                  <a:pt x="3953758" y="4659308"/>
                  <a:pt x="3970471" y="4669450"/>
                  <a:pt x="3973234" y="4651701"/>
                </a:cubicBezTo>
                <a:cubicBezTo>
                  <a:pt x="3975311" y="4638563"/>
                  <a:pt x="3980843" y="4622197"/>
                  <a:pt x="3964593" y="4611478"/>
                </a:cubicBezTo>
                <a:cubicBezTo>
                  <a:pt x="3955602" y="4605485"/>
                  <a:pt x="3956754" y="4599608"/>
                  <a:pt x="3965631" y="4593730"/>
                </a:cubicBezTo>
                <a:cubicBezTo>
                  <a:pt x="3981651" y="4583126"/>
                  <a:pt x="3975311" y="4566530"/>
                  <a:pt x="3972545" y="4553737"/>
                </a:cubicBezTo>
                <a:cubicBezTo>
                  <a:pt x="3969779" y="4540828"/>
                  <a:pt x="3955026" y="4548205"/>
                  <a:pt x="3945574" y="4546822"/>
                </a:cubicBezTo>
                <a:cubicBezTo>
                  <a:pt x="3939698" y="4546015"/>
                  <a:pt x="3933474" y="4547168"/>
                  <a:pt x="3927482" y="4547398"/>
                </a:cubicBezTo>
                <a:cubicBezTo>
                  <a:pt x="3920449" y="4547514"/>
                  <a:pt x="3913306" y="4547514"/>
                  <a:pt x="3906159" y="4547514"/>
                </a:cubicBezTo>
                <a:cubicBezTo>
                  <a:pt x="3890945" y="4547398"/>
                  <a:pt x="3870660" y="4539445"/>
                  <a:pt x="3862016" y="4550856"/>
                </a:cubicBezTo>
                <a:cubicBezTo>
                  <a:pt x="3845882" y="4572177"/>
                  <a:pt x="3841388" y="4556734"/>
                  <a:pt x="3833320" y="4546592"/>
                </a:cubicBezTo>
                <a:lnTo>
                  <a:pt x="3833320" y="3722651"/>
                </a:lnTo>
                <a:cubicBezTo>
                  <a:pt x="3840004" y="3718848"/>
                  <a:pt x="3837930" y="3712047"/>
                  <a:pt x="3838852" y="3706400"/>
                </a:cubicBezTo>
                <a:cubicBezTo>
                  <a:pt x="3839544" y="3701675"/>
                  <a:pt x="3841848" y="3698102"/>
                  <a:pt x="3846688" y="3697526"/>
                </a:cubicBezTo>
                <a:cubicBezTo>
                  <a:pt x="3852568" y="3696834"/>
                  <a:pt x="3857638" y="3699600"/>
                  <a:pt x="3858214" y="3705363"/>
                </a:cubicBezTo>
                <a:cubicBezTo>
                  <a:pt x="3861097" y="3735559"/>
                  <a:pt x="3884607" y="3722190"/>
                  <a:pt x="3897861" y="3721384"/>
                </a:cubicBezTo>
                <a:cubicBezTo>
                  <a:pt x="3914341" y="3720346"/>
                  <a:pt x="3903509" y="3703403"/>
                  <a:pt x="3906159" y="3693838"/>
                </a:cubicBezTo>
                <a:cubicBezTo>
                  <a:pt x="3907311" y="3689804"/>
                  <a:pt x="3906389" y="3685194"/>
                  <a:pt x="3906389" y="3680930"/>
                </a:cubicBezTo>
                <a:cubicBezTo>
                  <a:pt x="3905929" y="3657764"/>
                  <a:pt x="3914225" y="3626992"/>
                  <a:pt x="3902585" y="3613276"/>
                </a:cubicBezTo>
                <a:cubicBezTo>
                  <a:pt x="3888987" y="3597256"/>
                  <a:pt x="3857176" y="3609819"/>
                  <a:pt x="3833436" y="3607859"/>
                </a:cubicBezTo>
                <a:lnTo>
                  <a:pt x="3833436" y="3586999"/>
                </a:lnTo>
                <a:cubicBezTo>
                  <a:pt x="3851414" y="3587114"/>
                  <a:pt x="3869508" y="3586308"/>
                  <a:pt x="3887489" y="3587345"/>
                </a:cubicBezTo>
                <a:cubicBezTo>
                  <a:pt x="3901549" y="3588151"/>
                  <a:pt x="3906046" y="3584118"/>
                  <a:pt x="3907081" y="3569134"/>
                </a:cubicBezTo>
                <a:cubicBezTo>
                  <a:pt x="3908693" y="3545277"/>
                  <a:pt x="3901089" y="3536519"/>
                  <a:pt x="3877117" y="3539746"/>
                </a:cubicBezTo>
                <a:cubicBezTo>
                  <a:pt x="3862708" y="3541590"/>
                  <a:pt x="3847956" y="3540091"/>
                  <a:pt x="3833320" y="3540091"/>
                </a:cubicBezTo>
                <a:lnTo>
                  <a:pt x="3833320" y="3519230"/>
                </a:lnTo>
                <a:cubicBezTo>
                  <a:pt x="3849570" y="3519230"/>
                  <a:pt x="3866053" y="3518078"/>
                  <a:pt x="3882187" y="3519691"/>
                </a:cubicBezTo>
                <a:cubicBezTo>
                  <a:pt x="3901433" y="3521535"/>
                  <a:pt x="3906622" y="3514620"/>
                  <a:pt x="3907081" y="3495374"/>
                </a:cubicBezTo>
                <a:cubicBezTo>
                  <a:pt x="3907541" y="3475089"/>
                  <a:pt x="3900627" y="3470249"/>
                  <a:pt x="3882187" y="3471979"/>
                </a:cubicBezTo>
                <a:cubicBezTo>
                  <a:pt x="3866053" y="3473477"/>
                  <a:pt x="3849684" y="3472323"/>
                  <a:pt x="3833320" y="3472323"/>
                </a:cubicBezTo>
                <a:lnTo>
                  <a:pt x="3833320" y="3451463"/>
                </a:lnTo>
                <a:cubicBezTo>
                  <a:pt x="3851528" y="3452039"/>
                  <a:pt x="3869855" y="3451809"/>
                  <a:pt x="3887949" y="3453307"/>
                </a:cubicBezTo>
                <a:cubicBezTo>
                  <a:pt x="3903277" y="3454575"/>
                  <a:pt x="3907198" y="3448121"/>
                  <a:pt x="3906622" y="3433830"/>
                </a:cubicBezTo>
                <a:cubicBezTo>
                  <a:pt x="3905697" y="3409626"/>
                  <a:pt x="3906389" y="3385192"/>
                  <a:pt x="3906389" y="3360874"/>
                </a:cubicBezTo>
                <a:cubicBezTo>
                  <a:pt x="3906389" y="3353499"/>
                  <a:pt x="3906505" y="3347159"/>
                  <a:pt x="3916994" y="3347159"/>
                </a:cubicBezTo>
                <a:cubicBezTo>
                  <a:pt x="3927596" y="3347275"/>
                  <a:pt x="3927250" y="3353959"/>
                  <a:pt x="3927250" y="3361104"/>
                </a:cubicBezTo>
                <a:cubicBezTo>
                  <a:pt x="3927250" y="3385423"/>
                  <a:pt x="3927942" y="3409742"/>
                  <a:pt x="3927020" y="3434060"/>
                </a:cubicBezTo>
                <a:cubicBezTo>
                  <a:pt x="3926444" y="3448467"/>
                  <a:pt x="3930708" y="3455726"/>
                  <a:pt x="3945806" y="3453076"/>
                </a:cubicBezTo>
                <a:cubicBezTo>
                  <a:pt x="3955256" y="3451347"/>
                  <a:pt x="3969895" y="3459300"/>
                  <a:pt x="3972659" y="3445355"/>
                </a:cubicBezTo>
                <a:cubicBezTo>
                  <a:pt x="3975195" y="3432214"/>
                  <a:pt x="3981303" y="3415734"/>
                  <a:pt x="3965974" y="3404901"/>
                </a:cubicBezTo>
                <a:cubicBezTo>
                  <a:pt x="3957679" y="3399139"/>
                  <a:pt x="3953875" y="3395796"/>
                  <a:pt x="3965515" y="3388535"/>
                </a:cubicBezTo>
                <a:cubicBezTo>
                  <a:pt x="3983495" y="3377241"/>
                  <a:pt x="3974159" y="3358684"/>
                  <a:pt x="3972431" y="3344046"/>
                </a:cubicBezTo>
                <a:cubicBezTo>
                  <a:pt x="3970931" y="3331485"/>
                  <a:pt x="3956638" y="3337362"/>
                  <a:pt x="3948110" y="3337016"/>
                </a:cubicBezTo>
                <a:cubicBezTo>
                  <a:pt x="3923794" y="3335864"/>
                  <a:pt x="3899473" y="3336209"/>
                  <a:pt x="3875157" y="3335864"/>
                </a:cubicBezTo>
                <a:cubicBezTo>
                  <a:pt x="3874697" y="3335864"/>
                  <a:pt x="3874348" y="3335864"/>
                  <a:pt x="3873889" y="3335864"/>
                </a:cubicBezTo>
                <a:cubicBezTo>
                  <a:pt x="3870893" y="3335979"/>
                  <a:pt x="3867781" y="3336209"/>
                  <a:pt x="3864668" y="3336209"/>
                </a:cubicBezTo>
                <a:cubicBezTo>
                  <a:pt x="3855678" y="3341051"/>
                  <a:pt x="3861210" y="3359722"/>
                  <a:pt x="3844500" y="3357070"/>
                </a:cubicBezTo>
                <a:cubicBezTo>
                  <a:pt x="3843692" y="3355226"/>
                  <a:pt x="3843116" y="3353267"/>
                  <a:pt x="3842656" y="3351309"/>
                </a:cubicBezTo>
                <a:cubicBezTo>
                  <a:pt x="3841156" y="3345546"/>
                  <a:pt x="3839888" y="3339667"/>
                  <a:pt x="3833320" y="3336672"/>
                </a:cubicBezTo>
                <a:lnTo>
                  <a:pt x="3833320" y="2491870"/>
                </a:lnTo>
                <a:cubicBezTo>
                  <a:pt x="3834588" y="2492215"/>
                  <a:pt x="3835972" y="2492561"/>
                  <a:pt x="3837238" y="2492907"/>
                </a:cubicBezTo>
                <a:cubicBezTo>
                  <a:pt x="3838044" y="2493137"/>
                  <a:pt x="3838852" y="2493368"/>
                  <a:pt x="3839660" y="2493598"/>
                </a:cubicBezTo>
                <a:cubicBezTo>
                  <a:pt x="3847726" y="2492676"/>
                  <a:pt x="3858214" y="2487490"/>
                  <a:pt x="3859253" y="2501666"/>
                </a:cubicBezTo>
                <a:cubicBezTo>
                  <a:pt x="3861210" y="2529673"/>
                  <a:pt x="3882073" y="2516188"/>
                  <a:pt x="3894633" y="2517110"/>
                </a:cubicBezTo>
                <a:cubicBezTo>
                  <a:pt x="3912038" y="2518378"/>
                  <a:pt x="3905237" y="2503279"/>
                  <a:pt x="3906273" y="2494290"/>
                </a:cubicBezTo>
                <a:cubicBezTo>
                  <a:pt x="3907198" y="2486683"/>
                  <a:pt x="3906505" y="2478731"/>
                  <a:pt x="3906389" y="2471009"/>
                </a:cubicBezTo>
                <a:cubicBezTo>
                  <a:pt x="3905929" y="2447843"/>
                  <a:pt x="3914225" y="2417070"/>
                  <a:pt x="3902585" y="2403471"/>
                </a:cubicBezTo>
                <a:cubicBezTo>
                  <a:pt x="3888987" y="2387566"/>
                  <a:pt x="3857176" y="2400244"/>
                  <a:pt x="3833436" y="2398169"/>
                </a:cubicBezTo>
                <a:lnTo>
                  <a:pt x="3833436" y="2382495"/>
                </a:lnTo>
                <a:cubicBezTo>
                  <a:pt x="3850724" y="2382611"/>
                  <a:pt x="3868124" y="2381573"/>
                  <a:pt x="3885413" y="2382956"/>
                </a:cubicBezTo>
                <a:cubicBezTo>
                  <a:pt x="3903277" y="2384339"/>
                  <a:pt x="3906273" y="2376733"/>
                  <a:pt x="3907081" y="2360366"/>
                </a:cubicBezTo>
                <a:cubicBezTo>
                  <a:pt x="3908233" y="2337547"/>
                  <a:pt x="3902934" y="2326368"/>
                  <a:pt x="3877577" y="2329939"/>
                </a:cubicBezTo>
                <a:cubicBezTo>
                  <a:pt x="3863170" y="2332015"/>
                  <a:pt x="3848188" y="2330400"/>
                  <a:pt x="3833436" y="2330400"/>
                </a:cubicBezTo>
                <a:lnTo>
                  <a:pt x="3833436" y="2314726"/>
                </a:lnTo>
                <a:cubicBezTo>
                  <a:pt x="3852336" y="2314726"/>
                  <a:pt x="3871236" y="2314265"/>
                  <a:pt x="3890139" y="2314958"/>
                </a:cubicBezTo>
                <a:cubicBezTo>
                  <a:pt x="3901665" y="2315419"/>
                  <a:pt x="3906046" y="2312421"/>
                  <a:pt x="3906965" y="2299514"/>
                </a:cubicBezTo>
                <a:cubicBezTo>
                  <a:pt x="3908466" y="2276694"/>
                  <a:pt x="3904545" y="2263093"/>
                  <a:pt x="3877117" y="2267242"/>
                </a:cubicBezTo>
                <a:cubicBezTo>
                  <a:pt x="3862824" y="2269432"/>
                  <a:pt x="3847956" y="2267819"/>
                  <a:pt x="3833320" y="2267819"/>
                </a:cubicBezTo>
                <a:lnTo>
                  <a:pt x="3833320" y="2246958"/>
                </a:lnTo>
                <a:cubicBezTo>
                  <a:pt x="3849800" y="2246958"/>
                  <a:pt x="3866396" y="2245922"/>
                  <a:pt x="3882763" y="2247189"/>
                </a:cubicBezTo>
                <a:cubicBezTo>
                  <a:pt x="3900397" y="2248573"/>
                  <a:pt x="3907774" y="2243501"/>
                  <a:pt x="3906735" y="2224370"/>
                </a:cubicBezTo>
                <a:cubicBezTo>
                  <a:pt x="3905354" y="2197516"/>
                  <a:pt x="3906735" y="2170546"/>
                  <a:pt x="3906965" y="2143578"/>
                </a:cubicBezTo>
                <a:cubicBezTo>
                  <a:pt x="3920682" y="2140351"/>
                  <a:pt x="3928174" y="2143808"/>
                  <a:pt x="3927366" y="2160059"/>
                </a:cubicBezTo>
                <a:cubicBezTo>
                  <a:pt x="3926214" y="2180688"/>
                  <a:pt x="3926444" y="2201549"/>
                  <a:pt x="3927366" y="2222295"/>
                </a:cubicBezTo>
                <a:cubicBezTo>
                  <a:pt x="3927826" y="2231168"/>
                  <a:pt x="3920912" y="2245922"/>
                  <a:pt x="3937854" y="2246267"/>
                </a:cubicBezTo>
                <a:cubicBezTo>
                  <a:pt x="3949610" y="2246498"/>
                  <a:pt x="3966667" y="2254795"/>
                  <a:pt x="3972315" y="2238776"/>
                </a:cubicBezTo>
                <a:cubicBezTo>
                  <a:pt x="3976463" y="2227250"/>
                  <a:pt x="3981765" y="2209616"/>
                  <a:pt x="3967819" y="2201088"/>
                </a:cubicBezTo>
                <a:cubicBezTo>
                  <a:pt x="3952950" y="2192099"/>
                  <a:pt x="3956062" y="2186912"/>
                  <a:pt x="3966899" y="2179074"/>
                </a:cubicBezTo>
                <a:cubicBezTo>
                  <a:pt x="3981189" y="2168704"/>
                  <a:pt x="3974735" y="2153605"/>
                  <a:pt x="3973351" y="2141158"/>
                </a:cubicBezTo>
                <a:cubicBezTo>
                  <a:pt x="3971853" y="2128017"/>
                  <a:pt x="3958715" y="2132283"/>
                  <a:pt x="3949840" y="2132053"/>
                </a:cubicBezTo>
                <a:cubicBezTo>
                  <a:pt x="3926558" y="2131591"/>
                  <a:pt x="3903161" y="2132167"/>
                  <a:pt x="3879767" y="2131591"/>
                </a:cubicBezTo>
                <a:cubicBezTo>
                  <a:pt x="3868010" y="2131360"/>
                  <a:pt x="3859136" y="2133434"/>
                  <a:pt x="3858214" y="2147381"/>
                </a:cubicBezTo>
                <a:cubicBezTo>
                  <a:pt x="3849916" y="2147497"/>
                  <a:pt x="3841732" y="2147611"/>
                  <a:pt x="3833436" y="2147726"/>
                </a:cubicBezTo>
                <a:lnTo>
                  <a:pt x="3833436" y="1282066"/>
                </a:lnTo>
                <a:cubicBezTo>
                  <a:pt x="3834818" y="1282412"/>
                  <a:pt x="3836316" y="1282758"/>
                  <a:pt x="3837700" y="1283103"/>
                </a:cubicBezTo>
                <a:cubicBezTo>
                  <a:pt x="3838276" y="1283218"/>
                  <a:pt x="3838968" y="1283449"/>
                  <a:pt x="3839660" y="1283564"/>
                </a:cubicBezTo>
                <a:lnTo>
                  <a:pt x="3840004" y="1283564"/>
                </a:lnTo>
                <a:cubicBezTo>
                  <a:pt x="3850376" y="1279876"/>
                  <a:pt x="3856600" y="1283679"/>
                  <a:pt x="3858790" y="1294282"/>
                </a:cubicBezTo>
                <a:cubicBezTo>
                  <a:pt x="3863633" y="1317219"/>
                  <a:pt x="3881957" y="1306845"/>
                  <a:pt x="3894633" y="1307653"/>
                </a:cubicBezTo>
                <a:cubicBezTo>
                  <a:pt x="3911805" y="1308690"/>
                  <a:pt x="3905583" y="1294053"/>
                  <a:pt x="3906622" y="1284949"/>
                </a:cubicBezTo>
                <a:cubicBezTo>
                  <a:pt x="3907198" y="1278954"/>
                  <a:pt x="3906735" y="1272846"/>
                  <a:pt x="3906622" y="1266853"/>
                </a:cubicBezTo>
                <a:cubicBezTo>
                  <a:pt x="3906046" y="1243688"/>
                  <a:pt x="3914111" y="1213492"/>
                  <a:pt x="3902471" y="1199316"/>
                </a:cubicBezTo>
                <a:cubicBezTo>
                  <a:pt x="3888871" y="1182834"/>
                  <a:pt x="3857176" y="1195511"/>
                  <a:pt x="3833550" y="1193436"/>
                </a:cubicBezTo>
                <a:lnTo>
                  <a:pt x="3833550" y="1172577"/>
                </a:lnTo>
                <a:cubicBezTo>
                  <a:pt x="3850724" y="1172577"/>
                  <a:pt x="3868010" y="1171194"/>
                  <a:pt x="3884953" y="1173038"/>
                </a:cubicBezTo>
                <a:cubicBezTo>
                  <a:pt x="3908233" y="1175573"/>
                  <a:pt x="3905813" y="1161282"/>
                  <a:pt x="3906965" y="1146068"/>
                </a:cubicBezTo>
                <a:cubicBezTo>
                  <a:pt x="3908349" y="1128205"/>
                  <a:pt x="3900973" y="1124171"/>
                  <a:pt x="3884953" y="1125323"/>
                </a:cubicBezTo>
                <a:cubicBezTo>
                  <a:pt x="3867781" y="1126591"/>
                  <a:pt x="3850608" y="1125668"/>
                  <a:pt x="3833436" y="1125668"/>
                </a:cubicBezTo>
                <a:lnTo>
                  <a:pt x="3833436" y="1104809"/>
                </a:lnTo>
                <a:cubicBezTo>
                  <a:pt x="3852336" y="1104924"/>
                  <a:pt x="3871353" y="1105385"/>
                  <a:pt x="3890253" y="1105155"/>
                </a:cubicBezTo>
                <a:cubicBezTo>
                  <a:pt x="3896477" y="1105038"/>
                  <a:pt x="3903509" y="1107575"/>
                  <a:pt x="3906505" y="1097432"/>
                </a:cubicBezTo>
                <a:cubicBezTo>
                  <a:pt x="3914111" y="1070809"/>
                  <a:pt x="3904891" y="1057669"/>
                  <a:pt x="3877344" y="1057669"/>
                </a:cubicBezTo>
                <a:cubicBezTo>
                  <a:pt x="3862708" y="1057669"/>
                  <a:pt x="3848072" y="1057786"/>
                  <a:pt x="3833436" y="1057786"/>
                </a:cubicBezTo>
                <a:lnTo>
                  <a:pt x="3833436" y="1042111"/>
                </a:lnTo>
                <a:cubicBezTo>
                  <a:pt x="3851528" y="1041996"/>
                  <a:pt x="3869625" y="1041189"/>
                  <a:pt x="3887605" y="1042226"/>
                </a:cubicBezTo>
                <a:cubicBezTo>
                  <a:pt x="3901779" y="1043033"/>
                  <a:pt x="3907198" y="1038999"/>
                  <a:pt x="3906735" y="1023786"/>
                </a:cubicBezTo>
                <a:cubicBezTo>
                  <a:pt x="3905813" y="993705"/>
                  <a:pt x="3906849" y="963623"/>
                  <a:pt x="3906965" y="933543"/>
                </a:cubicBezTo>
                <a:cubicBezTo>
                  <a:pt x="3920798" y="930432"/>
                  <a:pt x="3928174" y="934120"/>
                  <a:pt x="3927596" y="950255"/>
                </a:cubicBezTo>
                <a:cubicBezTo>
                  <a:pt x="3926674" y="975495"/>
                  <a:pt x="3927250" y="1000620"/>
                  <a:pt x="3927482" y="1025861"/>
                </a:cubicBezTo>
                <a:cubicBezTo>
                  <a:pt x="3927482" y="1032199"/>
                  <a:pt x="3925176" y="1039230"/>
                  <a:pt x="3935550" y="1041996"/>
                </a:cubicBezTo>
                <a:cubicBezTo>
                  <a:pt x="3962403" y="1049026"/>
                  <a:pt x="3975079" y="1040613"/>
                  <a:pt x="3974159" y="1013414"/>
                </a:cubicBezTo>
                <a:cubicBezTo>
                  <a:pt x="3973813" y="1004308"/>
                  <a:pt x="3979575" y="992437"/>
                  <a:pt x="3963095" y="988634"/>
                </a:cubicBezTo>
                <a:cubicBezTo>
                  <a:pt x="3955372" y="986905"/>
                  <a:pt x="3958022" y="978722"/>
                  <a:pt x="3964247" y="975034"/>
                </a:cubicBezTo>
                <a:cubicBezTo>
                  <a:pt x="3982687" y="964200"/>
                  <a:pt x="3975541" y="946336"/>
                  <a:pt x="3972545" y="933198"/>
                </a:cubicBezTo>
                <a:cubicBezTo>
                  <a:pt x="3969433" y="919483"/>
                  <a:pt x="3953182" y="926744"/>
                  <a:pt x="3942810" y="926166"/>
                </a:cubicBezTo>
                <a:cubicBezTo>
                  <a:pt x="3930708" y="925591"/>
                  <a:pt x="3918492" y="927320"/>
                  <a:pt x="3906389" y="928127"/>
                </a:cubicBezTo>
                <a:cubicBezTo>
                  <a:pt x="3891983" y="925015"/>
                  <a:pt x="3870893" y="920519"/>
                  <a:pt x="3864668" y="929510"/>
                </a:cubicBezTo>
                <a:cubicBezTo>
                  <a:pt x="3854180" y="944722"/>
                  <a:pt x="3844614" y="938960"/>
                  <a:pt x="3833320" y="937692"/>
                </a:cubicBezTo>
                <a:lnTo>
                  <a:pt x="3833320" y="102687"/>
                </a:lnTo>
                <a:cubicBezTo>
                  <a:pt x="3840004" y="98998"/>
                  <a:pt x="3837930" y="92198"/>
                  <a:pt x="3838852" y="86551"/>
                </a:cubicBezTo>
                <a:cubicBezTo>
                  <a:pt x="3839774" y="80673"/>
                  <a:pt x="3843000" y="77216"/>
                  <a:pt x="3849108" y="77216"/>
                </a:cubicBezTo>
                <a:cubicBezTo>
                  <a:pt x="3853950" y="77216"/>
                  <a:pt x="3857984" y="79867"/>
                  <a:pt x="3858214" y="84592"/>
                </a:cubicBezTo>
                <a:cubicBezTo>
                  <a:pt x="3859712" y="115365"/>
                  <a:pt x="3883455" y="102111"/>
                  <a:pt x="3896939" y="101650"/>
                </a:cubicBezTo>
                <a:cubicBezTo>
                  <a:pt x="3913998" y="101074"/>
                  <a:pt x="3904085" y="84246"/>
                  <a:pt x="3906046" y="74796"/>
                </a:cubicBezTo>
                <a:cubicBezTo>
                  <a:pt x="3907427" y="68111"/>
                  <a:pt x="3906622" y="60966"/>
                  <a:pt x="3906159" y="54051"/>
                </a:cubicBezTo>
                <a:cubicBezTo>
                  <a:pt x="3905294" y="42583"/>
                  <a:pt x="3907859" y="29358"/>
                  <a:pt x="3908709" y="17213"/>
                </a:cubicBezTo>
                <a:close/>
                <a:moveTo>
                  <a:pt x="3783663" y="0"/>
                </a:moveTo>
                <a:lnTo>
                  <a:pt x="3801776" y="0"/>
                </a:lnTo>
                <a:lnTo>
                  <a:pt x="3801323" y="1840"/>
                </a:lnTo>
                <a:cubicBezTo>
                  <a:pt x="3802129" y="20858"/>
                  <a:pt x="3801323" y="39989"/>
                  <a:pt x="3801323" y="59120"/>
                </a:cubicBezTo>
                <a:cubicBezTo>
                  <a:pt x="3801323" y="64769"/>
                  <a:pt x="3799825" y="69840"/>
                  <a:pt x="3793024" y="69840"/>
                </a:cubicBezTo>
                <a:cubicBezTo>
                  <a:pt x="3785417" y="69955"/>
                  <a:pt x="3785878" y="63732"/>
                  <a:pt x="3785878" y="58776"/>
                </a:cubicBezTo>
                <a:cubicBezTo>
                  <a:pt x="3785648" y="44023"/>
                  <a:pt x="3784265" y="29040"/>
                  <a:pt x="3786109" y="14519"/>
                </a:cubicBezTo>
                <a:close/>
                <a:moveTo>
                  <a:pt x="3519472" y="0"/>
                </a:moveTo>
                <a:lnTo>
                  <a:pt x="3546885" y="0"/>
                </a:lnTo>
                <a:lnTo>
                  <a:pt x="3536241" y="39067"/>
                </a:lnTo>
                <a:cubicBezTo>
                  <a:pt x="3536011" y="44138"/>
                  <a:pt x="3536127" y="49440"/>
                  <a:pt x="3535319" y="54512"/>
                </a:cubicBezTo>
                <a:cubicBezTo>
                  <a:pt x="3534397" y="60505"/>
                  <a:pt x="3538893" y="70646"/>
                  <a:pt x="3527943" y="70301"/>
                </a:cubicBezTo>
                <a:cubicBezTo>
                  <a:pt x="3518493" y="69955"/>
                  <a:pt x="3519760" y="60735"/>
                  <a:pt x="3519760" y="54051"/>
                </a:cubicBezTo>
                <a:cubicBezTo>
                  <a:pt x="3519531" y="36762"/>
                  <a:pt x="3519531" y="19475"/>
                  <a:pt x="3519760" y="2186"/>
                </a:cubicBezTo>
                <a:close/>
                <a:moveTo>
                  <a:pt x="2579331" y="0"/>
                </a:moveTo>
                <a:lnTo>
                  <a:pt x="2596299" y="0"/>
                </a:lnTo>
                <a:lnTo>
                  <a:pt x="2594859" y="6335"/>
                </a:lnTo>
                <a:cubicBezTo>
                  <a:pt x="2596703" y="22586"/>
                  <a:pt x="2595320" y="39298"/>
                  <a:pt x="2595091" y="55778"/>
                </a:cubicBezTo>
                <a:cubicBezTo>
                  <a:pt x="2594974" y="60505"/>
                  <a:pt x="2596703" y="67189"/>
                  <a:pt x="2589097" y="67765"/>
                </a:cubicBezTo>
                <a:cubicBezTo>
                  <a:pt x="2580568" y="68457"/>
                  <a:pt x="2579761" y="62003"/>
                  <a:pt x="2579761" y="55549"/>
                </a:cubicBezTo>
                <a:cubicBezTo>
                  <a:pt x="2579761" y="41603"/>
                  <a:pt x="2579761" y="27773"/>
                  <a:pt x="2579761" y="13827"/>
                </a:cubicBezTo>
                <a:close/>
                <a:moveTo>
                  <a:pt x="1370531" y="0"/>
                </a:moveTo>
                <a:lnTo>
                  <a:pt x="1391437" y="0"/>
                </a:lnTo>
                <a:lnTo>
                  <a:pt x="1390586" y="3800"/>
                </a:lnTo>
                <a:cubicBezTo>
                  <a:pt x="1391277" y="21088"/>
                  <a:pt x="1390816" y="38491"/>
                  <a:pt x="1390816" y="55778"/>
                </a:cubicBezTo>
                <a:cubicBezTo>
                  <a:pt x="1390816" y="63732"/>
                  <a:pt x="1390355" y="73297"/>
                  <a:pt x="1380559" y="73874"/>
                </a:cubicBezTo>
                <a:cubicBezTo>
                  <a:pt x="1369263" y="74565"/>
                  <a:pt x="1370647" y="64077"/>
                  <a:pt x="1370531" y="56586"/>
                </a:cubicBezTo>
                <a:close/>
                <a:moveTo>
                  <a:pt x="1104137" y="0"/>
                </a:moveTo>
                <a:lnTo>
                  <a:pt x="1120667" y="0"/>
                </a:lnTo>
                <a:lnTo>
                  <a:pt x="1119973" y="2879"/>
                </a:lnTo>
                <a:cubicBezTo>
                  <a:pt x="1120664" y="20051"/>
                  <a:pt x="1119627" y="37338"/>
                  <a:pt x="1119973" y="54512"/>
                </a:cubicBezTo>
                <a:cubicBezTo>
                  <a:pt x="1120203" y="65460"/>
                  <a:pt x="1118474" y="73758"/>
                  <a:pt x="1104414" y="70762"/>
                </a:cubicBezTo>
                <a:cubicBezTo>
                  <a:pt x="1104414" y="49094"/>
                  <a:pt x="1104414" y="27427"/>
                  <a:pt x="1104414" y="5759"/>
                </a:cubicBezTo>
                <a:close/>
                <a:moveTo>
                  <a:pt x="362756" y="0"/>
                </a:moveTo>
                <a:lnTo>
                  <a:pt x="383563" y="0"/>
                </a:lnTo>
                <a:lnTo>
                  <a:pt x="382933" y="6567"/>
                </a:lnTo>
                <a:cubicBezTo>
                  <a:pt x="382011" y="22586"/>
                  <a:pt x="383855" y="32498"/>
                  <a:pt x="404485" y="31806"/>
                </a:cubicBezTo>
                <a:cubicBezTo>
                  <a:pt x="449549" y="30308"/>
                  <a:pt x="494727" y="31230"/>
                  <a:pt x="539907" y="31230"/>
                </a:cubicBezTo>
                <a:cubicBezTo>
                  <a:pt x="585087" y="31230"/>
                  <a:pt x="630265" y="30078"/>
                  <a:pt x="675329" y="31691"/>
                </a:cubicBezTo>
                <a:cubicBezTo>
                  <a:pt x="696535" y="32498"/>
                  <a:pt x="696996" y="21780"/>
                  <a:pt x="696535" y="6335"/>
                </a:cubicBezTo>
                <a:lnTo>
                  <a:pt x="695909" y="0"/>
                </a:lnTo>
                <a:lnTo>
                  <a:pt x="719250" y="0"/>
                </a:lnTo>
                <a:lnTo>
                  <a:pt x="720133" y="25712"/>
                </a:lnTo>
                <a:cubicBezTo>
                  <a:pt x="725262" y="32469"/>
                  <a:pt x="735375" y="35379"/>
                  <a:pt x="751165" y="35379"/>
                </a:cubicBezTo>
                <a:cubicBezTo>
                  <a:pt x="757273" y="35379"/>
                  <a:pt x="763267" y="35494"/>
                  <a:pt x="769375" y="35494"/>
                </a:cubicBezTo>
                <a:cubicBezTo>
                  <a:pt x="801471" y="35782"/>
                  <a:pt x="821533" y="24099"/>
                  <a:pt x="829557" y="443"/>
                </a:cubicBezTo>
                <a:lnTo>
                  <a:pt x="829622" y="0"/>
                </a:lnTo>
                <a:lnTo>
                  <a:pt x="856131" y="0"/>
                </a:lnTo>
                <a:lnTo>
                  <a:pt x="856253" y="875"/>
                </a:lnTo>
                <a:cubicBezTo>
                  <a:pt x="863816" y="24127"/>
                  <a:pt x="882725" y="35667"/>
                  <a:pt x="912979" y="35494"/>
                </a:cubicBezTo>
                <a:cubicBezTo>
                  <a:pt x="931725" y="35418"/>
                  <a:pt x="945786" y="30606"/>
                  <a:pt x="955161" y="21059"/>
                </a:cubicBezTo>
                <a:lnTo>
                  <a:pt x="962073" y="0"/>
                </a:lnTo>
                <a:lnTo>
                  <a:pt x="984205" y="0"/>
                </a:lnTo>
                <a:lnTo>
                  <a:pt x="984205" y="16363"/>
                </a:lnTo>
                <a:cubicBezTo>
                  <a:pt x="983975" y="30078"/>
                  <a:pt x="989737" y="35033"/>
                  <a:pt x="1002877" y="34688"/>
                </a:cubicBezTo>
                <a:cubicBezTo>
                  <a:pt x="1022815" y="34227"/>
                  <a:pt x="1042869" y="34572"/>
                  <a:pt x="1062808" y="34688"/>
                </a:cubicBezTo>
                <a:cubicBezTo>
                  <a:pt x="1068916" y="34688"/>
                  <a:pt x="1076639" y="34572"/>
                  <a:pt x="1076868" y="42525"/>
                </a:cubicBezTo>
                <a:cubicBezTo>
                  <a:pt x="1077215" y="51399"/>
                  <a:pt x="1068916" y="50017"/>
                  <a:pt x="1063269" y="50017"/>
                </a:cubicBezTo>
                <a:cubicBezTo>
                  <a:pt x="1043331" y="50246"/>
                  <a:pt x="1023276" y="50246"/>
                  <a:pt x="1003337" y="50017"/>
                </a:cubicBezTo>
                <a:cubicBezTo>
                  <a:pt x="993079" y="49902"/>
                  <a:pt x="983744" y="49902"/>
                  <a:pt x="984320" y="64193"/>
                </a:cubicBezTo>
                <a:cubicBezTo>
                  <a:pt x="984551" y="69725"/>
                  <a:pt x="982017" y="75141"/>
                  <a:pt x="975792" y="75141"/>
                </a:cubicBezTo>
                <a:cubicBezTo>
                  <a:pt x="968531" y="75026"/>
                  <a:pt x="968646" y="68457"/>
                  <a:pt x="969108" y="63501"/>
                </a:cubicBezTo>
                <a:cubicBezTo>
                  <a:pt x="970375" y="50707"/>
                  <a:pt x="962999" y="49902"/>
                  <a:pt x="953087" y="50017"/>
                </a:cubicBezTo>
                <a:cubicBezTo>
                  <a:pt x="926118" y="50363"/>
                  <a:pt x="899265" y="50246"/>
                  <a:pt x="872295" y="50017"/>
                </a:cubicBezTo>
                <a:cubicBezTo>
                  <a:pt x="861577" y="49902"/>
                  <a:pt x="850859" y="48402"/>
                  <a:pt x="851665" y="64769"/>
                </a:cubicBezTo>
                <a:cubicBezTo>
                  <a:pt x="851895" y="70301"/>
                  <a:pt x="847171" y="74219"/>
                  <a:pt x="841523" y="75026"/>
                </a:cubicBezTo>
                <a:cubicBezTo>
                  <a:pt x="833801" y="76179"/>
                  <a:pt x="832879" y="69955"/>
                  <a:pt x="833455" y="64999"/>
                </a:cubicBezTo>
                <a:cubicBezTo>
                  <a:pt x="835415" y="48287"/>
                  <a:pt x="824351" y="50017"/>
                  <a:pt x="813747" y="50017"/>
                </a:cubicBezTo>
                <a:cubicBezTo>
                  <a:pt x="788507" y="50131"/>
                  <a:pt x="763381" y="50017"/>
                  <a:pt x="738141" y="50017"/>
                </a:cubicBezTo>
                <a:cubicBezTo>
                  <a:pt x="727999" y="50017"/>
                  <a:pt x="716243" y="47135"/>
                  <a:pt x="718087" y="64538"/>
                </a:cubicBezTo>
                <a:cubicBezTo>
                  <a:pt x="718663" y="70762"/>
                  <a:pt x="713131" y="73182"/>
                  <a:pt x="707484" y="73182"/>
                </a:cubicBezTo>
                <a:cubicBezTo>
                  <a:pt x="701606" y="73182"/>
                  <a:pt x="697112" y="70070"/>
                  <a:pt x="697803" y="63732"/>
                </a:cubicBezTo>
                <a:cubicBezTo>
                  <a:pt x="699416" y="48748"/>
                  <a:pt x="689620" y="49902"/>
                  <a:pt x="679709" y="49902"/>
                </a:cubicBezTo>
                <a:cubicBezTo>
                  <a:pt x="587621" y="50017"/>
                  <a:pt x="495535" y="50707"/>
                  <a:pt x="403447" y="49440"/>
                </a:cubicBezTo>
                <a:cubicBezTo>
                  <a:pt x="379706" y="49094"/>
                  <a:pt x="384661" y="63155"/>
                  <a:pt x="384661" y="76179"/>
                </a:cubicBezTo>
                <a:cubicBezTo>
                  <a:pt x="384661" y="89317"/>
                  <a:pt x="380052" y="104531"/>
                  <a:pt x="403909" y="102572"/>
                </a:cubicBezTo>
                <a:cubicBezTo>
                  <a:pt x="429841" y="100496"/>
                  <a:pt x="456003" y="101765"/>
                  <a:pt x="482051" y="102226"/>
                </a:cubicBezTo>
                <a:cubicBezTo>
                  <a:pt x="492769" y="102341"/>
                  <a:pt x="501181" y="101765"/>
                  <a:pt x="499799" y="87588"/>
                </a:cubicBezTo>
                <a:cubicBezTo>
                  <a:pt x="499683" y="85629"/>
                  <a:pt x="499569" y="83439"/>
                  <a:pt x="500259" y="81480"/>
                </a:cubicBezTo>
                <a:cubicBezTo>
                  <a:pt x="500952" y="79521"/>
                  <a:pt x="502335" y="77907"/>
                  <a:pt x="505331" y="77446"/>
                </a:cubicBezTo>
                <a:cubicBezTo>
                  <a:pt x="509250" y="76755"/>
                  <a:pt x="512477" y="78484"/>
                  <a:pt x="513745" y="81365"/>
                </a:cubicBezTo>
                <a:cubicBezTo>
                  <a:pt x="514090" y="82287"/>
                  <a:pt x="514321" y="83324"/>
                  <a:pt x="514321" y="84361"/>
                </a:cubicBezTo>
                <a:cubicBezTo>
                  <a:pt x="513399" y="105338"/>
                  <a:pt x="527920" y="102111"/>
                  <a:pt x="540599" y="102111"/>
                </a:cubicBezTo>
                <a:cubicBezTo>
                  <a:pt x="564110" y="102111"/>
                  <a:pt x="587621" y="101765"/>
                  <a:pt x="611018" y="102111"/>
                </a:cubicBezTo>
                <a:cubicBezTo>
                  <a:pt x="621391" y="102226"/>
                  <a:pt x="630265" y="101650"/>
                  <a:pt x="630265" y="87819"/>
                </a:cubicBezTo>
                <a:cubicBezTo>
                  <a:pt x="630265" y="82287"/>
                  <a:pt x="632455" y="77562"/>
                  <a:pt x="638793" y="76640"/>
                </a:cubicBezTo>
                <a:cubicBezTo>
                  <a:pt x="643404" y="76063"/>
                  <a:pt x="649051" y="77677"/>
                  <a:pt x="649051" y="82287"/>
                </a:cubicBezTo>
                <a:cubicBezTo>
                  <a:pt x="648590" y="108334"/>
                  <a:pt x="667377" y="101765"/>
                  <a:pt x="681783" y="101996"/>
                </a:cubicBezTo>
                <a:cubicBezTo>
                  <a:pt x="703450" y="102341"/>
                  <a:pt x="725233" y="101879"/>
                  <a:pt x="746901" y="102226"/>
                </a:cubicBezTo>
                <a:cubicBezTo>
                  <a:pt x="757389" y="102341"/>
                  <a:pt x="766033" y="101765"/>
                  <a:pt x="765571" y="87704"/>
                </a:cubicBezTo>
                <a:cubicBezTo>
                  <a:pt x="765341" y="80789"/>
                  <a:pt x="769145" y="75833"/>
                  <a:pt x="776982" y="77101"/>
                </a:cubicBezTo>
                <a:cubicBezTo>
                  <a:pt x="784473" y="78253"/>
                  <a:pt x="786087" y="84246"/>
                  <a:pt x="786202" y="90700"/>
                </a:cubicBezTo>
                <a:cubicBezTo>
                  <a:pt x="786432" y="97615"/>
                  <a:pt x="786432" y="104646"/>
                  <a:pt x="786432" y="111561"/>
                </a:cubicBezTo>
                <a:cubicBezTo>
                  <a:pt x="786432" y="168036"/>
                  <a:pt x="786778" y="224394"/>
                  <a:pt x="786202" y="280869"/>
                </a:cubicBezTo>
                <a:cubicBezTo>
                  <a:pt x="785971" y="295159"/>
                  <a:pt x="790120" y="301153"/>
                  <a:pt x="805219" y="300461"/>
                </a:cubicBezTo>
                <a:cubicBezTo>
                  <a:pt x="829537" y="299424"/>
                  <a:pt x="853855" y="300575"/>
                  <a:pt x="878173" y="299999"/>
                </a:cubicBezTo>
                <a:cubicBezTo>
                  <a:pt x="887508" y="299769"/>
                  <a:pt x="902261" y="304724"/>
                  <a:pt x="900533" y="287438"/>
                </a:cubicBezTo>
                <a:cubicBezTo>
                  <a:pt x="899379" y="275220"/>
                  <a:pt x="911711" y="255397"/>
                  <a:pt x="886010" y="253208"/>
                </a:cubicBezTo>
                <a:cubicBezTo>
                  <a:pt x="880248" y="252747"/>
                  <a:pt x="875522" y="251248"/>
                  <a:pt x="875638" y="244564"/>
                </a:cubicBezTo>
                <a:cubicBezTo>
                  <a:pt x="875638" y="242489"/>
                  <a:pt x="877943" y="238686"/>
                  <a:pt x="879095" y="238686"/>
                </a:cubicBezTo>
                <a:cubicBezTo>
                  <a:pt x="913555" y="239608"/>
                  <a:pt x="899957" y="213561"/>
                  <a:pt x="900647" y="198002"/>
                </a:cubicBezTo>
                <a:cubicBezTo>
                  <a:pt x="902261" y="162504"/>
                  <a:pt x="901223" y="126890"/>
                  <a:pt x="901223" y="91276"/>
                </a:cubicBezTo>
                <a:cubicBezTo>
                  <a:pt x="901223" y="85168"/>
                  <a:pt x="901455" y="78484"/>
                  <a:pt x="909175" y="76985"/>
                </a:cubicBezTo>
                <a:cubicBezTo>
                  <a:pt x="912979" y="76179"/>
                  <a:pt x="916322" y="79290"/>
                  <a:pt x="915861" y="82978"/>
                </a:cubicBezTo>
                <a:cubicBezTo>
                  <a:pt x="912979" y="106143"/>
                  <a:pt x="929230" y="101996"/>
                  <a:pt x="942485" y="101996"/>
                </a:cubicBezTo>
                <a:cubicBezTo>
                  <a:pt x="965074" y="101996"/>
                  <a:pt x="987663" y="101996"/>
                  <a:pt x="1010253" y="101996"/>
                </a:cubicBezTo>
                <a:cubicBezTo>
                  <a:pt x="1021086" y="101879"/>
                  <a:pt x="1034109" y="104992"/>
                  <a:pt x="1031805" y="86205"/>
                </a:cubicBezTo>
                <a:cubicBezTo>
                  <a:pt x="1031459" y="83324"/>
                  <a:pt x="1032150" y="81019"/>
                  <a:pt x="1033648" y="79406"/>
                </a:cubicBezTo>
                <a:cubicBezTo>
                  <a:pt x="1035263" y="77562"/>
                  <a:pt x="1037797" y="76524"/>
                  <a:pt x="1041141" y="76294"/>
                </a:cubicBezTo>
                <a:cubicBezTo>
                  <a:pt x="1043907" y="76179"/>
                  <a:pt x="1046327" y="76640"/>
                  <a:pt x="1048171" y="77677"/>
                </a:cubicBezTo>
                <a:cubicBezTo>
                  <a:pt x="1050361" y="78945"/>
                  <a:pt x="1051744" y="81019"/>
                  <a:pt x="1051973" y="84477"/>
                </a:cubicBezTo>
                <a:cubicBezTo>
                  <a:pt x="1053933" y="117669"/>
                  <a:pt x="1078827" y="99230"/>
                  <a:pt x="1092889" y="101074"/>
                </a:cubicBezTo>
                <a:cubicBezTo>
                  <a:pt x="1112712" y="103724"/>
                  <a:pt x="1101187" y="85283"/>
                  <a:pt x="1104875" y="76755"/>
                </a:cubicBezTo>
                <a:cubicBezTo>
                  <a:pt x="1109254" y="75948"/>
                  <a:pt x="1116285" y="75833"/>
                  <a:pt x="1116515" y="79290"/>
                </a:cubicBezTo>
                <a:cubicBezTo>
                  <a:pt x="1118590" y="109141"/>
                  <a:pt x="1140257" y="101650"/>
                  <a:pt x="1157891" y="101879"/>
                </a:cubicBezTo>
                <a:cubicBezTo>
                  <a:pt x="1176101" y="102111"/>
                  <a:pt x="1194311" y="101879"/>
                  <a:pt x="1212521" y="101879"/>
                </a:cubicBezTo>
                <a:cubicBezTo>
                  <a:pt x="1223585" y="101879"/>
                  <a:pt x="1236031" y="104531"/>
                  <a:pt x="1235572" y="86436"/>
                </a:cubicBezTo>
                <a:cubicBezTo>
                  <a:pt x="1235455" y="80904"/>
                  <a:pt x="1239605" y="76985"/>
                  <a:pt x="1245714" y="76755"/>
                </a:cubicBezTo>
                <a:cubicBezTo>
                  <a:pt x="1252168" y="76524"/>
                  <a:pt x="1255510" y="80789"/>
                  <a:pt x="1255395" y="86436"/>
                </a:cubicBezTo>
                <a:cubicBezTo>
                  <a:pt x="1255049" y="99345"/>
                  <a:pt x="1261503" y="102226"/>
                  <a:pt x="1273143" y="102226"/>
                </a:cubicBezTo>
                <a:cubicBezTo>
                  <a:pt x="1345176" y="101765"/>
                  <a:pt x="1417209" y="101996"/>
                  <a:pt x="1489242" y="101996"/>
                </a:cubicBezTo>
                <a:cubicBezTo>
                  <a:pt x="1498693" y="101996"/>
                  <a:pt x="1506875" y="101535"/>
                  <a:pt x="1506069" y="88626"/>
                </a:cubicBezTo>
                <a:cubicBezTo>
                  <a:pt x="1505723" y="83209"/>
                  <a:pt x="1507797" y="77677"/>
                  <a:pt x="1514021" y="77216"/>
                </a:cubicBezTo>
                <a:cubicBezTo>
                  <a:pt x="1521397" y="76755"/>
                  <a:pt x="1520937" y="83093"/>
                  <a:pt x="1521628" y="88165"/>
                </a:cubicBezTo>
                <a:cubicBezTo>
                  <a:pt x="1524970" y="115365"/>
                  <a:pt x="1545715" y="97961"/>
                  <a:pt x="1558047" y="101418"/>
                </a:cubicBezTo>
                <a:cubicBezTo>
                  <a:pt x="1571186" y="105107"/>
                  <a:pt x="1572800" y="94503"/>
                  <a:pt x="1572685" y="83785"/>
                </a:cubicBezTo>
                <a:cubicBezTo>
                  <a:pt x="1572339" y="56932"/>
                  <a:pt x="1571993" y="29962"/>
                  <a:pt x="1573030" y="3108"/>
                </a:cubicBezTo>
                <a:lnTo>
                  <a:pt x="1572139" y="0"/>
                </a:lnTo>
                <a:lnTo>
                  <a:pt x="1589392" y="0"/>
                </a:lnTo>
                <a:lnTo>
                  <a:pt x="1588013" y="8755"/>
                </a:lnTo>
                <a:cubicBezTo>
                  <a:pt x="1587323" y="26851"/>
                  <a:pt x="1593777" y="32959"/>
                  <a:pt x="1612101" y="32498"/>
                </a:cubicBezTo>
                <a:cubicBezTo>
                  <a:pt x="1657165" y="31345"/>
                  <a:pt x="1702344" y="32037"/>
                  <a:pt x="1747408" y="32037"/>
                </a:cubicBezTo>
                <a:cubicBezTo>
                  <a:pt x="1793393" y="32037"/>
                  <a:pt x="1839379" y="31000"/>
                  <a:pt x="1885365" y="32498"/>
                </a:cubicBezTo>
                <a:lnTo>
                  <a:pt x="1885365" y="32383"/>
                </a:lnTo>
                <a:cubicBezTo>
                  <a:pt x="1905995" y="33074"/>
                  <a:pt x="1907725" y="23278"/>
                  <a:pt x="1906917" y="7257"/>
                </a:cubicBezTo>
                <a:lnTo>
                  <a:pt x="1906169" y="0"/>
                </a:lnTo>
                <a:lnTo>
                  <a:pt x="1924450" y="0"/>
                </a:lnTo>
                <a:lnTo>
                  <a:pt x="1923167" y="15902"/>
                </a:lnTo>
                <a:cubicBezTo>
                  <a:pt x="1923513" y="30308"/>
                  <a:pt x="1928239" y="36647"/>
                  <a:pt x="1942991" y="35725"/>
                </a:cubicBezTo>
                <a:cubicBezTo>
                  <a:pt x="1955092" y="34918"/>
                  <a:pt x="1967309" y="35494"/>
                  <a:pt x="1979411" y="35494"/>
                </a:cubicBezTo>
                <a:cubicBezTo>
                  <a:pt x="2009207" y="35494"/>
                  <a:pt x="2027761" y="24149"/>
                  <a:pt x="2035078" y="1459"/>
                </a:cubicBezTo>
                <a:lnTo>
                  <a:pt x="2035275" y="0"/>
                </a:lnTo>
                <a:lnTo>
                  <a:pt x="2065787" y="0"/>
                </a:lnTo>
                <a:lnTo>
                  <a:pt x="2072564" y="21116"/>
                </a:lnTo>
                <a:cubicBezTo>
                  <a:pt x="2081496" y="30433"/>
                  <a:pt x="2094894" y="35149"/>
                  <a:pt x="2112757" y="35264"/>
                </a:cubicBezTo>
                <a:cubicBezTo>
                  <a:pt x="2143469" y="35437"/>
                  <a:pt x="2162668" y="24070"/>
                  <a:pt x="2170348" y="1163"/>
                </a:cubicBezTo>
                <a:lnTo>
                  <a:pt x="2170515" y="0"/>
                </a:lnTo>
                <a:lnTo>
                  <a:pt x="2194817" y="0"/>
                </a:lnTo>
                <a:lnTo>
                  <a:pt x="2194817" y="13597"/>
                </a:lnTo>
                <a:cubicBezTo>
                  <a:pt x="2194127" y="29962"/>
                  <a:pt x="2200811" y="34918"/>
                  <a:pt x="2216254" y="34227"/>
                </a:cubicBezTo>
                <a:cubicBezTo>
                  <a:pt x="2236193" y="33305"/>
                  <a:pt x="2256248" y="33996"/>
                  <a:pt x="2276187" y="34227"/>
                </a:cubicBezTo>
                <a:cubicBezTo>
                  <a:pt x="2281719" y="34227"/>
                  <a:pt x="2287365" y="35725"/>
                  <a:pt x="2287595" y="42179"/>
                </a:cubicBezTo>
                <a:cubicBezTo>
                  <a:pt x="2287827" y="49324"/>
                  <a:pt x="2281603" y="49555"/>
                  <a:pt x="2276416" y="49555"/>
                </a:cubicBezTo>
                <a:cubicBezTo>
                  <a:pt x="2257400" y="49670"/>
                  <a:pt x="2238269" y="49785"/>
                  <a:pt x="2219136" y="49555"/>
                </a:cubicBezTo>
                <a:cubicBezTo>
                  <a:pt x="2206919" y="49440"/>
                  <a:pt x="2194241" y="47365"/>
                  <a:pt x="2193665" y="66037"/>
                </a:cubicBezTo>
                <a:cubicBezTo>
                  <a:pt x="2193549" y="70531"/>
                  <a:pt x="2188363" y="75487"/>
                  <a:pt x="2182370" y="74565"/>
                </a:cubicBezTo>
                <a:cubicBezTo>
                  <a:pt x="2179604" y="74219"/>
                  <a:pt x="2175455" y="70301"/>
                  <a:pt x="2175455" y="68226"/>
                </a:cubicBezTo>
                <a:cubicBezTo>
                  <a:pt x="2176607" y="45521"/>
                  <a:pt x="2160587" y="49670"/>
                  <a:pt x="2147219" y="49670"/>
                </a:cubicBezTo>
                <a:cubicBezTo>
                  <a:pt x="2124629" y="49670"/>
                  <a:pt x="2102039" y="49902"/>
                  <a:pt x="2079450" y="49670"/>
                </a:cubicBezTo>
                <a:cubicBezTo>
                  <a:pt x="2068501" y="49670"/>
                  <a:pt x="2057783" y="48979"/>
                  <a:pt x="2058935" y="64999"/>
                </a:cubicBezTo>
                <a:cubicBezTo>
                  <a:pt x="2059281" y="69609"/>
                  <a:pt x="2056861" y="74450"/>
                  <a:pt x="2052019" y="74335"/>
                </a:cubicBezTo>
                <a:cubicBezTo>
                  <a:pt x="2048333" y="74335"/>
                  <a:pt x="2041762" y="71108"/>
                  <a:pt x="2041532" y="68803"/>
                </a:cubicBezTo>
                <a:cubicBezTo>
                  <a:pt x="2038766" y="43101"/>
                  <a:pt x="2019633" y="50131"/>
                  <a:pt x="2004535" y="49902"/>
                </a:cubicBezTo>
                <a:cubicBezTo>
                  <a:pt x="1984597" y="49555"/>
                  <a:pt x="1964543" y="49902"/>
                  <a:pt x="1944605" y="49785"/>
                </a:cubicBezTo>
                <a:cubicBezTo>
                  <a:pt x="1934117" y="49785"/>
                  <a:pt x="1923051" y="48057"/>
                  <a:pt x="1923397" y="64423"/>
                </a:cubicBezTo>
                <a:cubicBezTo>
                  <a:pt x="1923513" y="69840"/>
                  <a:pt x="1920287" y="75026"/>
                  <a:pt x="1913947" y="74219"/>
                </a:cubicBezTo>
                <a:cubicBezTo>
                  <a:pt x="1906686" y="73297"/>
                  <a:pt x="1908184" y="66382"/>
                  <a:pt x="1908415" y="61772"/>
                </a:cubicBezTo>
                <a:cubicBezTo>
                  <a:pt x="1909107" y="50131"/>
                  <a:pt x="1902191" y="49785"/>
                  <a:pt x="1893547" y="49785"/>
                </a:cubicBezTo>
                <a:cubicBezTo>
                  <a:pt x="1798003" y="49902"/>
                  <a:pt x="1702459" y="50246"/>
                  <a:pt x="1606915" y="49670"/>
                </a:cubicBezTo>
                <a:cubicBezTo>
                  <a:pt x="1581789" y="49555"/>
                  <a:pt x="1591701" y="67420"/>
                  <a:pt x="1590203" y="78945"/>
                </a:cubicBezTo>
                <a:cubicBezTo>
                  <a:pt x="1588705" y="91392"/>
                  <a:pt x="1588243" y="103379"/>
                  <a:pt x="1607722" y="102341"/>
                </a:cubicBezTo>
                <a:cubicBezTo>
                  <a:pt x="1632847" y="100957"/>
                  <a:pt x="1658087" y="101765"/>
                  <a:pt x="1683327" y="102111"/>
                </a:cubicBezTo>
                <a:cubicBezTo>
                  <a:pt x="1695429" y="102226"/>
                  <a:pt x="1706147" y="102572"/>
                  <a:pt x="1705917" y="85629"/>
                </a:cubicBezTo>
                <a:cubicBezTo>
                  <a:pt x="1705801" y="80097"/>
                  <a:pt x="1710642" y="75948"/>
                  <a:pt x="1716635" y="76870"/>
                </a:cubicBezTo>
                <a:cubicBezTo>
                  <a:pt x="1719401" y="77216"/>
                  <a:pt x="1724011" y="80558"/>
                  <a:pt x="1724011" y="82517"/>
                </a:cubicBezTo>
                <a:cubicBezTo>
                  <a:pt x="1724241" y="108334"/>
                  <a:pt x="1743027" y="101535"/>
                  <a:pt x="1757434" y="101765"/>
                </a:cubicBezTo>
                <a:cubicBezTo>
                  <a:pt x="1778295" y="102111"/>
                  <a:pt x="1799156" y="101879"/>
                  <a:pt x="1820017" y="101879"/>
                </a:cubicBezTo>
                <a:cubicBezTo>
                  <a:pt x="1830505" y="101879"/>
                  <a:pt x="1841684" y="103494"/>
                  <a:pt x="1840762" y="87012"/>
                </a:cubicBezTo>
                <a:cubicBezTo>
                  <a:pt x="1840647" y="85053"/>
                  <a:pt x="1841108" y="83209"/>
                  <a:pt x="1841915" y="81595"/>
                </a:cubicBezTo>
                <a:cubicBezTo>
                  <a:pt x="1843298" y="78714"/>
                  <a:pt x="1845833" y="76870"/>
                  <a:pt x="1850098" y="77216"/>
                </a:cubicBezTo>
                <a:cubicBezTo>
                  <a:pt x="1853440" y="77562"/>
                  <a:pt x="1854938" y="79521"/>
                  <a:pt x="1855514" y="81941"/>
                </a:cubicBezTo>
                <a:cubicBezTo>
                  <a:pt x="1855860" y="83670"/>
                  <a:pt x="1855975" y="85514"/>
                  <a:pt x="1855860" y="87127"/>
                </a:cubicBezTo>
                <a:cubicBezTo>
                  <a:pt x="1854362" y="101074"/>
                  <a:pt x="1862544" y="102111"/>
                  <a:pt x="1873379" y="101996"/>
                </a:cubicBezTo>
                <a:cubicBezTo>
                  <a:pt x="1902076" y="101535"/>
                  <a:pt x="1930659" y="101996"/>
                  <a:pt x="1959357" y="101765"/>
                </a:cubicBezTo>
                <a:cubicBezTo>
                  <a:pt x="1965811" y="101650"/>
                  <a:pt x="1973993" y="103724"/>
                  <a:pt x="1975723" y="93581"/>
                </a:cubicBezTo>
                <a:cubicBezTo>
                  <a:pt x="1976876" y="86897"/>
                  <a:pt x="1976413" y="76870"/>
                  <a:pt x="1985289" y="77907"/>
                </a:cubicBezTo>
                <a:cubicBezTo>
                  <a:pt x="1996468" y="79290"/>
                  <a:pt x="1991512" y="90470"/>
                  <a:pt x="1991512" y="97269"/>
                </a:cubicBezTo>
                <a:cubicBezTo>
                  <a:pt x="1991973" y="158009"/>
                  <a:pt x="1992319" y="218862"/>
                  <a:pt x="1991512" y="279601"/>
                </a:cubicBezTo>
                <a:cubicBezTo>
                  <a:pt x="1991282" y="294698"/>
                  <a:pt x="1994163" y="301498"/>
                  <a:pt x="2011221" y="300575"/>
                </a:cubicBezTo>
                <a:cubicBezTo>
                  <a:pt x="2037152" y="299078"/>
                  <a:pt x="2063315" y="299538"/>
                  <a:pt x="2089363" y="300575"/>
                </a:cubicBezTo>
                <a:cubicBezTo>
                  <a:pt x="2103307" y="301153"/>
                  <a:pt x="2108725" y="296197"/>
                  <a:pt x="2106419" y="282828"/>
                </a:cubicBezTo>
                <a:cubicBezTo>
                  <a:pt x="2104459" y="271187"/>
                  <a:pt x="2114717" y="253667"/>
                  <a:pt x="2090745" y="251825"/>
                </a:cubicBezTo>
                <a:cubicBezTo>
                  <a:pt x="2084867" y="251364"/>
                  <a:pt x="2083138" y="238801"/>
                  <a:pt x="2090399" y="238801"/>
                </a:cubicBezTo>
                <a:cubicBezTo>
                  <a:pt x="2113103" y="238456"/>
                  <a:pt x="2106189" y="222782"/>
                  <a:pt x="2106303" y="211486"/>
                </a:cubicBezTo>
                <a:cubicBezTo>
                  <a:pt x="2106765" y="171493"/>
                  <a:pt x="2106535" y="131615"/>
                  <a:pt x="2106535" y="91622"/>
                </a:cubicBezTo>
                <a:cubicBezTo>
                  <a:pt x="2106649" y="84822"/>
                  <a:pt x="2105381" y="77101"/>
                  <a:pt x="2115755" y="76179"/>
                </a:cubicBezTo>
                <a:cubicBezTo>
                  <a:pt x="2121633" y="75718"/>
                  <a:pt x="2127395" y="77331"/>
                  <a:pt x="2126704" y="83785"/>
                </a:cubicBezTo>
                <a:cubicBezTo>
                  <a:pt x="2124168" y="105453"/>
                  <a:pt x="2138921" y="101879"/>
                  <a:pt x="2151597" y="101879"/>
                </a:cubicBezTo>
                <a:cubicBezTo>
                  <a:pt x="2176838" y="101879"/>
                  <a:pt x="2201963" y="101765"/>
                  <a:pt x="2227203" y="101879"/>
                </a:cubicBezTo>
                <a:cubicBezTo>
                  <a:pt x="2235503" y="101996"/>
                  <a:pt x="2242877" y="101879"/>
                  <a:pt x="2242301" y="90124"/>
                </a:cubicBezTo>
                <a:cubicBezTo>
                  <a:pt x="2242187" y="87243"/>
                  <a:pt x="2241725" y="83439"/>
                  <a:pt x="2242877" y="80789"/>
                </a:cubicBezTo>
                <a:cubicBezTo>
                  <a:pt x="2243799" y="78484"/>
                  <a:pt x="2245759" y="76870"/>
                  <a:pt x="2250253" y="77331"/>
                </a:cubicBezTo>
                <a:cubicBezTo>
                  <a:pt x="2252099" y="77446"/>
                  <a:pt x="2253482" y="78253"/>
                  <a:pt x="2254403" y="79175"/>
                </a:cubicBezTo>
                <a:cubicBezTo>
                  <a:pt x="2256707" y="81595"/>
                  <a:pt x="2256939" y="85629"/>
                  <a:pt x="2257746" y="89317"/>
                </a:cubicBezTo>
                <a:cubicBezTo>
                  <a:pt x="2262701" y="112829"/>
                  <a:pt x="2281373" y="98537"/>
                  <a:pt x="2293589" y="101650"/>
                </a:cubicBezTo>
                <a:cubicBezTo>
                  <a:pt x="2305806" y="104646"/>
                  <a:pt x="2310646" y="97501"/>
                  <a:pt x="2310531" y="85629"/>
                </a:cubicBezTo>
                <a:cubicBezTo>
                  <a:pt x="2310070" y="60043"/>
                  <a:pt x="2310185" y="34342"/>
                  <a:pt x="2309840" y="8640"/>
                </a:cubicBezTo>
                <a:lnTo>
                  <a:pt x="2309484" y="0"/>
                </a:lnTo>
                <a:lnTo>
                  <a:pt x="2329095" y="0"/>
                </a:lnTo>
                <a:lnTo>
                  <a:pt x="2328741" y="1149"/>
                </a:lnTo>
                <a:cubicBezTo>
                  <a:pt x="2328281" y="24315"/>
                  <a:pt x="2330585" y="47480"/>
                  <a:pt x="2326667" y="70992"/>
                </a:cubicBezTo>
                <a:lnTo>
                  <a:pt x="2326667" y="71223"/>
                </a:lnTo>
                <a:cubicBezTo>
                  <a:pt x="2324247" y="85514"/>
                  <a:pt x="2327935" y="103609"/>
                  <a:pt x="2353521" y="100496"/>
                </a:cubicBezTo>
                <a:cubicBezTo>
                  <a:pt x="2376687" y="97615"/>
                  <a:pt x="2400428" y="99806"/>
                  <a:pt x="2423825" y="99920"/>
                </a:cubicBezTo>
                <a:cubicBezTo>
                  <a:pt x="2434427" y="100035"/>
                  <a:pt x="2445376" y="101189"/>
                  <a:pt x="2444224" y="84822"/>
                </a:cubicBezTo>
                <a:cubicBezTo>
                  <a:pt x="2443878" y="79290"/>
                  <a:pt x="2446875" y="74450"/>
                  <a:pt x="2453559" y="75026"/>
                </a:cubicBezTo>
                <a:cubicBezTo>
                  <a:pt x="2459322" y="75602"/>
                  <a:pt x="2459669" y="80904"/>
                  <a:pt x="2459322" y="84938"/>
                </a:cubicBezTo>
                <a:cubicBezTo>
                  <a:pt x="2458515" y="95886"/>
                  <a:pt x="2462435" y="100152"/>
                  <a:pt x="2473959" y="100152"/>
                </a:cubicBezTo>
                <a:cubicBezTo>
                  <a:pt x="2547836" y="99691"/>
                  <a:pt x="2621597" y="99806"/>
                  <a:pt x="2695475" y="99920"/>
                </a:cubicBezTo>
                <a:cubicBezTo>
                  <a:pt x="2704233" y="99920"/>
                  <a:pt x="2711033" y="99345"/>
                  <a:pt x="2710111" y="87819"/>
                </a:cubicBezTo>
                <a:cubicBezTo>
                  <a:pt x="2709535" y="80443"/>
                  <a:pt x="2710573" y="73643"/>
                  <a:pt x="2720830" y="74104"/>
                </a:cubicBezTo>
                <a:cubicBezTo>
                  <a:pt x="2729013" y="74450"/>
                  <a:pt x="2730281" y="79406"/>
                  <a:pt x="2730857" y="86205"/>
                </a:cubicBezTo>
                <a:cubicBezTo>
                  <a:pt x="2732931" y="113175"/>
                  <a:pt x="2753101" y="96925"/>
                  <a:pt x="2764741" y="99230"/>
                </a:cubicBezTo>
                <a:cubicBezTo>
                  <a:pt x="2779378" y="102226"/>
                  <a:pt x="2777765" y="89432"/>
                  <a:pt x="2777765" y="80097"/>
                </a:cubicBezTo>
                <a:lnTo>
                  <a:pt x="2777993" y="0"/>
                </a:lnTo>
                <a:lnTo>
                  <a:pt x="2800645" y="0"/>
                </a:lnTo>
                <a:lnTo>
                  <a:pt x="2798857" y="10138"/>
                </a:lnTo>
                <a:cubicBezTo>
                  <a:pt x="2798165" y="29156"/>
                  <a:pt x="2803581" y="36532"/>
                  <a:pt x="2823635" y="35955"/>
                </a:cubicBezTo>
                <a:cubicBezTo>
                  <a:pt x="2866970" y="34688"/>
                  <a:pt x="2910421" y="35610"/>
                  <a:pt x="2953870" y="35610"/>
                </a:cubicBezTo>
                <a:cubicBezTo>
                  <a:pt x="2999857" y="35610"/>
                  <a:pt x="3045958" y="34803"/>
                  <a:pt x="3091943" y="35955"/>
                </a:cubicBezTo>
                <a:cubicBezTo>
                  <a:pt x="3112573" y="36416"/>
                  <a:pt x="3114303" y="25698"/>
                  <a:pt x="3113381" y="9794"/>
                </a:cubicBezTo>
                <a:lnTo>
                  <a:pt x="3112284" y="0"/>
                </a:lnTo>
                <a:lnTo>
                  <a:pt x="3134579" y="0"/>
                </a:lnTo>
                <a:lnTo>
                  <a:pt x="3134947" y="24272"/>
                </a:lnTo>
                <a:cubicBezTo>
                  <a:pt x="3140004" y="31403"/>
                  <a:pt x="3149858" y="35149"/>
                  <a:pt x="3164207" y="35264"/>
                </a:cubicBezTo>
                <a:cubicBezTo>
                  <a:pt x="3172043" y="35264"/>
                  <a:pt x="3179766" y="35610"/>
                  <a:pt x="3187603" y="35610"/>
                </a:cubicBezTo>
                <a:cubicBezTo>
                  <a:pt x="3218263" y="35552"/>
                  <a:pt x="3237422" y="24041"/>
                  <a:pt x="3245085" y="1077"/>
                </a:cubicBezTo>
                <a:lnTo>
                  <a:pt x="3245240" y="0"/>
                </a:lnTo>
                <a:lnTo>
                  <a:pt x="3267878" y="0"/>
                </a:lnTo>
                <a:lnTo>
                  <a:pt x="3268020" y="998"/>
                </a:lnTo>
                <a:cubicBezTo>
                  <a:pt x="3275570" y="23803"/>
                  <a:pt x="3294444" y="35264"/>
                  <a:pt x="3324638" y="35379"/>
                </a:cubicBezTo>
                <a:cubicBezTo>
                  <a:pt x="3354486" y="35494"/>
                  <a:pt x="3373144" y="24307"/>
                  <a:pt x="3380607" y="1818"/>
                </a:cubicBezTo>
                <a:lnTo>
                  <a:pt x="3380866" y="0"/>
                </a:lnTo>
                <a:lnTo>
                  <a:pt x="3399783" y="0"/>
                </a:lnTo>
                <a:lnTo>
                  <a:pt x="3399783" y="18207"/>
                </a:lnTo>
                <a:cubicBezTo>
                  <a:pt x="3399321" y="32959"/>
                  <a:pt x="3406583" y="35494"/>
                  <a:pt x="3418915" y="35033"/>
                </a:cubicBezTo>
                <a:cubicBezTo>
                  <a:pt x="3438853" y="34342"/>
                  <a:pt x="3458907" y="34572"/>
                  <a:pt x="3478847" y="34688"/>
                </a:cubicBezTo>
                <a:cubicBezTo>
                  <a:pt x="3484723" y="34688"/>
                  <a:pt x="3492331" y="33766"/>
                  <a:pt x="3493021" y="42179"/>
                </a:cubicBezTo>
                <a:cubicBezTo>
                  <a:pt x="3493943" y="54166"/>
                  <a:pt x="3483917" y="50017"/>
                  <a:pt x="3478155" y="50131"/>
                </a:cubicBezTo>
                <a:cubicBezTo>
                  <a:pt x="3457294" y="50707"/>
                  <a:pt x="3436433" y="50707"/>
                  <a:pt x="3415572" y="50246"/>
                </a:cubicBezTo>
                <a:cubicBezTo>
                  <a:pt x="3405661" y="50017"/>
                  <a:pt x="3398399" y="51168"/>
                  <a:pt x="3399783" y="63847"/>
                </a:cubicBezTo>
                <a:cubicBezTo>
                  <a:pt x="3400243" y="69033"/>
                  <a:pt x="3399207" y="74911"/>
                  <a:pt x="3392175" y="74911"/>
                </a:cubicBezTo>
                <a:cubicBezTo>
                  <a:pt x="3387221" y="74796"/>
                  <a:pt x="3384339" y="70531"/>
                  <a:pt x="3384569" y="65921"/>
                </a:cubicBezTo>
                <a:cubicBezTo>
                  <a:pt x="3385723" y="47711"/>
                  <a:pt x="3373044" y="50246"/>
                  <a:pt x="3361865" y="50246"/>
                </a:cubicBezTo>
                <a:cubicBezTo>
                  <a:pt x="3336624" y="50131"/>
                  <a:pt x="3311499" y="50363"/>
                  <a:pt x="3286259" y="50017"/>
                </a:cubicBezTo>
                <a:cubicBezTo>
                  <a:pt x="3273466" y="49902"/>
                  <a:pt x="3261249" y="49094"/>
                  <a:pt x="3263669" y="67881"/>
                </a:cubicBezTo>
                <a:cubicBezTo>
                  <a:pt x="3264131" y="71223"/>
                  <a:pt x="3262287" y="75372"/>
                  <a:pt x="3258021" y="74911"/>
                </a:cubicBezTo>
                <a:cubicBezTo>
                  <a:pt x="3255141" y="74565"/>
                  <a:pt x="3250185" y="71799"/>
                  <a:pt x="3250185" y="70070"/>
                </a:cubicBezTo>
                <a:cubicBezTo>
                  <a:pt x="3250301" y="42064"/>
                  <a:pt x="3229555" y="50938"/>
                  <a:pt x="3215033" y="50363"/>
                </a:cubicBezTo>
                <a:cubicBezTo>
                  <a:pt x="3195094" y="49555"/>
                  <a:pt x="3175039" y="50131"/>
                  <a:pt x="3155101" y="50131"/>
                </a:cubicBezTo>
                <a:cubicBezTo>
                  <a:pt x="3144614" y="50131"/>
                  <a:pt x="3133665" y="48287"/>
                  <a:pt x="3133089" y="64308"/>
                </a:cubicBezTo>
                <a:cubicBezTo>
                  <a:pt x="3132973" y="67189"/>
                  <a:pt x="3131819" y="69955"/>
                  <a:pt x="3129745" y="71914"/>
                </a:cubicBezTo>
                <a:cubicBezTo>
                  <a:pt x="3128133" y="73413"/>
                  <a:pt x="3126057" y="74565"/>
                  <a:pt x="3123407" y="74565"/>
                </a:cubicBezTo>
                <a:cubicBezTo>
                  <a:pt x="3121217" y="74565"/>
                  <a:pt x="3119489" y="73758"/>
                  <a:pt x="3118105" y="72606"/>
                </a:cubicBezTo>
                <a:cubicBezTo>
                  <a:pt x="3115569" y="70646"/>
                  <a:pt x="3114071" y="67420"/>
                  <a:pt x="3113957" y="64077"/>
                </a:cubicBezTo>
                <a:cubicBezTo>
                  <a:pt x="3113611" y="52668"/>
                  <a:pt x="3107733" y="50017"/>
                  <a:pt x="3097244" y="50017"/>
                </a:cubicBezTo>
                <a:cubicBezTo>
                  <a:pt x="3002507" y="50246"/>
                  <a:pt x="2907885" y="50246"/>
                  <a:pt x="2813148" y="50246"/>
                </a:cubicBezTo>
                <a:cubicBezTo>
                  <a:pt x="2783988" y="50246"/>
                  <a:pt x="2801391" y="72952"/>
                  <a:pt x="2797243" y="84822"/>
                </a:cubicBezTo>
                <a:cubicBezTo>
                  <a:pt x="2792633" y="98076"/>
                  <a:pt x="2800931" y="102801"/>
                  <a:pt x="2814184" y="102457"/>
                </a:cubicBezTo>
                <a:cubicBezTo>
                  <a:pt x="2841153" y="101879"/>
                  <a:pt x="2868008" y="102111"/>
                  <a:pt x="2894977" y="102457"/>
                </a:cubicBezTo>
                <a:cubicBezTo>
                  <a:pt x="2906156" y="102572"/>
                  <a:pt x="2916298" y="102572"/>
                  <a:pt x="2915722" y="87012"/>
                </a:cubicBezTo>
                <a:cubicBezTo>
                  <a:pt x="2915722" y="85629"/>
                  <a:pt x="2915952" y="84361"/>
                  <a:pt x="2916413" y="83209"/>
                </a:cubicBezTo>
                <a:cubicBezTo>
                  <a:pt x="2917451" y="80212"/>
                  <a:pt x="2919871" y="77907"/>
                  <a:pt x="2923213" y="77677"/>
                </a:cubicBezTo>
                <a:cubicBezTo>
                  <a:pt x="2928169" y="77331"/>
                  <a:pt x="2929783" y="79982"/>
                  <a:pt x="2930243" y="83093"/>
                </a:cubicBezTo>
                <a:cubicBezTo>
                  <a:pt x="2930589" y="84938"/>
                  <a:pt x="2930359" y="86897"/>
                  <a:pt x="2930243" y="88626"/>
                </a:cubicBezTo>
                <a:cubicBezTo>
                  <a:pt x="2929091" y="101189"/>
                  <a:pt x="2936121" y="102457"/>
                  <a:pt x="2946149" y="102341"/>
                </a:cubicBezTo>
                <a:cubicBezTo>
                  <a:pt x="2974039" y="101996"/>
                  <a:pt x="3001816" y="101996"/>
                  <a:pt x="3029591" y="102341"/>
                </a:cubicBezTo>
                <a:cubicBezTo>
                  <a:pt x="3039617" y="102457"/>
                  <a:pt x="3046879" y="101418"/>
                  <a:pt x="3045496" y="88626"/>
                </a:cubicBezTo>
                <a:cubicBezTo>
                  <a:pt x="3044689" y="82056"/>
                  <a:pt x="3046764" y="76640"/>
                  <a:pt x="3055062" y="76294"/>
                </a:cubicBezTo>
                <a:cubicBezTo>
                  <a:pt x="3065089" y="75833"/>
                  <a:pt x="3066587" y="82287"/>
                  <a:pt x="3066011" y="89778"/>
                </a:cubicBezTo>
                <a:cubicBezTo>
                  <a:pt x="3065089" y="101074"/>
                  <a:pt x="3071543" y="102226"/>
                  <a:pt x="3080417" y="102226"/>
                </a:cubicBezTo>
                <a:cubicBezTo>
                  <a:pt x="3109117" y="102111"/>
                  <a:pt x="3137698" y="102341"/>
                  <a:pt x="3166395" y="102111"/>
                </a:cubicBezTo>
                <a:cubicBezTo>
                  <a:pt x="3171814" y="102111"/>
                  <a:pt x="3178959" y="104301"/>
                  <a:pt x="3180573" y="95195"/>
                </a:cubicBezTo>
                <a:cubicBezTo>
                  <a:pt x="3181956" y="87704"/>
                  <a:pt x="3177229" y="75026"/>
                  <a:pt x="3191867" y="77101"/>
                </a:cubicBezTo>
                <a:cubicBezTo>
                  <a:pt x="3206619" y="79060"/>
                  <a:pt x="3201319" y="92083"/>
                  <a:pt x="3200857" y="100267"/>
                </a:cubicBezTo>
                <a:cubicBezTo>
                  <a:pt x="3197053" y="159968"/>
                  <a:pt x="3195670" y="219784"/>
                  <a:pt x="3196016" y="279601"/>
                </a:cubicBezTo>
                <a:cubicBezTo>
                  <a:pt x="3196016" y="294929"/>
                  <a:pt x="3199819" y="301498"/>
                  <a:pt x="3216415" y="300691"/>
                </a:cubicBezTo>
                <a:cubicBezTo>
                  <a:pt x="3242347" y="299424"/>
                  <a:pt x="3268509" y="300806"/>
                  <a:pt x="3294556" y="299999"/>
                </a:cubicBezTo>
                <a:cubicBezTo>
                  <a:pt x="3302395" y="299769"/>
                  <a:pt x="3317493" y="306223"/>
                  <a:pt x="3315533" y="290204"/>
                </a:cubicBezTo>
                <a:cubicBezTo>
                  <a:pt x="3313920" y="277642"/>
                  <a:pt x="3329018" y="256896"/>
                  <a:pt x="3301933" y="253323"/>
                </a:cubicBezTo>
                <a:cubicBezTo>
                  <a:pt x="3296517" y="252516"/>
                  <a:pt x="3291214" y="251133"/>
                  <a:pt x="3291445" y="244333"/>
                </a:cubicBezTo>
                <a:cubicBezTo>
                  <a:pt x="3291675" y="238571"/>
                  <a:pt x="3296747" y="237418"/>
                  <a:pt x="3300897" y="237995"/>
                </a:cubicBezTo>
                <a:cubicBezTo>
                  <a:pt x="3317377" y="240184"/>
                  <a:pt x="3316340" y="229466"/>
                  <a:pt x="3316340" y="218632"/>
                </a:cubicBezTo>
                <a:cubicBezTo>
                  <a:pt x="3316110" y="175988"/>
                  <a:pt x="3316223" y="133459"/>
                  <a:pt x="3316455" y="90931"/>
                </a:cubicBezTo>
                <a:cubicBezTo>
                  <a:pt x="3316455" y="85514"/>
                  <a:pt x="3314265" y="77331"/>
                  <a:pt x="3323716" y="77331"/>
                </a:cubicBezTo>
                <a:cubicBezTo>
                  <a:pt x="3330055" y="77446"/>
                  <a:pt x="3331899" y="83209"/>
                  <a:pt x="3331668" y="88741"/>
                </a:cubicBezTo>
                <a:cubicBezTo>
                  <a:pt x="3331092" y="101535"/>
                  <a:pt x="3339044" y="102226"/>
                  <a:pt x="3348611" y="102226"/>
                </a:cubicBezTo>
                <a:cubicBezTo>
                  <a:pt x="3374657" y="101879"/>
                  <a:pt x="3400705" y="101879"/>
                  <a:pt x="3426751" y="102226"/>
                </a:cubicBezTo>
                <a:cubicBezTo>
                  <a:pt x="3438161" y="102341"/>
                  <a:pt x="3447727" y="101996"/>
                  <a:pt x="3447497" y="86666"/>
                </a:cubicBezTo>
                <a:cubicBezTo>
                  <a:pt x="3447381" y="81134"/>
                  <a:pt x="3451415" y="76985"/>
                  <a:pt x="3457639" y="76985"/>
                </a:cubicBezTo>
                <a:cubicBezTo>
                  <a:pt x="3464093" y="76870"/>
                  <a:pt x="3467435" y="81250"/>
                  <a:pt x="3467205" y="86897"/>
                </a:cubicBezTo>
                <a:cubicBezTo>
                  <a:pt x="3466283" y="105568"/>
                  <a:pt x="3479653" y="102801"/>
                  <a:pt x="3490255" y="101765"/>
                </a:cubicBezTo>
                <a:cubicBezTo>
                  <a:pt x="3501897" y="100613"/>
                  <a:pt x="3520453" y="110409"/>
                  <a:pt x="3520221" y="85744"/>
                </a:cubicBezTo>
                <a:cubicBezTo>
                  <a:pt x="3520106" y="81250"/>
                  <a:pt x="3523219" y="77216"/>
                  <a:pt x="3528173" y="77101"/>
                </a:cubicBezTo>
                <a:cubicBezTo>
                  <a:pt x="3533705" y="76870"/>
                  <a:pt x="3535435" y="81595"/>
                  <a:pt x="3534973" y="85975"/>
                </a:cubicBezTo>
                <a:cubicBezTo>
                  <a:pt x="3532899" y="104070"/>
                  <a:pt x="3543847" y="103379"/>
                  <a:pt x="3556065" y="101189"/>
                </a:cubicBezTo>
                <a:cubicBezTo>
                  <a:pt x="3582111" y="101418"/>
                  <a:pt x="3608159" y="101535"/>
                  <a:pt x="3634205" y="102111"/>
                </a:cubicBezTo>
                <a:cubicBezTo>
                  <a:pt x="3644118" y="102341"/>
                  <a:pt x="3651379" y="101074"/>
                  <a:pt x="3650111" y="88395"/>
                </a:cubicBezTo>
                <a:cubicBezTo>
                  <a:pt x="3649420" y="81711"/>
                  <a:pt x="3651379" y="76409"/>
                  <a:pt x="3659793" y="76179"/>
                </a:cubicBezTo>
                <a:cubicBezTo>
                  <a:pt x="3667745" y="76063"/>
                  <a:pt x="3671203" y="80328"/>
                  <a:pt x="3670511" y="87358"/>
                </a:cubicBezTo>
                <a:cubicBezTo>
                  <a:pt x="3669013" y="101418"/>
                  <a:pt x="3677195" y="102111"/>
                  <a:pt x="3688029" y="102111"/>
                </a:cubicBezTo>
                <a:lnTo>
                  <a:pt x="3819525" y="102041"/>
                </a:lnTo>
                <a:lnTo>
                  <a:pt x="3819525" y="115197"/>
                </a:lnTo>
                <a:lnTo>
                  <a:pt x="3795675" y="115249"/>
                </a:lnTo>
                <a:cubicBezTo>
                  <a:pt x="3760061" y="115249"/>
                  <a:pt x="3724449" y="115826"/>
                  <a:pt x="3688836" y="115019"/>
                </a:cubicBezTo>
                <a:cubicBezTo>
                  <a:pt x="3674313" y="114673"/>
                  <a:pt x="3668781" y="119168"/>
                  <a:pt x="3669359" y="134150"/>
                </a:cubicBezTo>
                <a:cubicBezTo>
                  <a:pt x="3670395" y="161928"/>
                  <a:pt x="3670971" y="189819"/>
                  <a:pt x="3669243" y="217479"/>
                </a:cubicBezTo>
                <a:cubicBezTo>
                  <a:pt x="3667975" y="236957"/>
                  <a:pt x="3679039" y="235574"/>
                  <a:pt x="3691717" y="235459"/>
                </a:cubicBezTo>
                <a:cubicBezTo>
                  <a:pt x="3704857" y="235344"/>
                  <a:pt x="3718225" y="237877"/>
                  <a:pt x="3716957" y="216788"/>
                </a:cubicBezTo>
                <a:cubicBezTo>
                  <a:pt x="3715575" y="194199"/>
                  <a:pt x="3716727" y="171609"/>
                  <a:pt x="3716957" y="149019"/>
                </a:cubicBezTo>
                <a:cubicBezTo>
                  <a:pt x="3716957" y="143716"/>
                  <a:pt x="3718225" y="138069"/>
                  <a:pt x="3724795" y="137608"/>
                </a:cubicBezTo>
                <a:cubicBezTo>
                  <a:pt x="3731595" y="137147"/>
                  <a:pt x="3733439" y="142448"/>
                  <a:pt x="3733323" y="147980"/>
                </a:cubicBezTo>
                <a:cubicBezTo>
                  <a:pt x="3732978" y="162619"/>
                  <a:pt x="3740239" y="167690"/>
                  <a:pt x="3754299" y="167690"/>
                </a:cubicBezTo>
                <a:lnTo>
                  <a:pt x="3819525" y="167791"/>
                </a:lnTo>
                <a:lnTo>
                  <a:pt x="3819525" y="183017"/>
                </a:lnTo>
                <a:lnTo>
                  <a:pt x="3753031" y="183017"/>
                </a:lnTo>
                <a:cubicBezTo>
                  <a:pt x="3730212" y="182789"/>
                  <a:pt x="3737933" y="199500"/>
                  <a:pt x="3737473" y="210564"/>
                </a:cubicBezTo>
                <a:cubicBezTo>
                  <a:pt x="3737011" y="221398"/>
                  <a:pt x="3732402" y="236151"/>
                  <a:pt x="3753147" y="235459"/>
                </a:cubicBezTo>
                <a:lnTo>
                  <a:pt x="3819525" y="235256"/>
                </a:lnTo>
                <a:lnTo>
                  <a:pt x="3819525" y="250096"/>
                </a:lnTo>
                <a:lnTo>
                  <a:pt x="3761907" y="250096"/>
                </a:lnTo>
                <a:cubicBezTo>
                  <a:pt x="3741506" y="248713"/>
                  <a:pt x="3735283" y="255397"/>
                  <a:pt x="3734937" y="276142"/>
                </a:cubicBezTo>
                <a:cubicBezTo>
                  <a:pt x="3734476" y="299424"/>
                  <a:pt x="3747269" y="298156"/>
                  <a:pt x="3762597" y="297579"/>
                </a:cubicBezTo>
                <a:cubicBezTo>
                  <a:pt x="3772855" y="297234"/>
                  <a:pt x="3783228" y="297579"/>
                  <a:pt x="3793600" y="297579"/>
                </a:cubicBezTo>
                <a:lnTo>
                  <a:pt x="3819525" y="297733"/>
                </a:lnTo>
                <a:lnTo>
                  <a:pt x="3819525" y="318108"/>
                </a:lnTo>
                <a:lnTo>
                  <a:pt x="3794637" y="318211"/>
                </a:lnTo>
                <a:cubicBezTo>
                  <a:pt x="3781729" y="318211"/>
                  <a:pt x="3768705" y="319133"/>
                  <a:pt x="3755797" y="317979"/>
                </a:cubicBezTo>
                <a:cubicBezTo>
                  <a:pt x="3739547" y="316480"/>
                  <a:pt x="3734245" y="322936"/>
                  <a:pt x="3735168" y="338609"/>
                </a:cubicBezTo>
                <a:cubicBezTo>
                  <a:pt x="3735974" y="353015"/>
                  <a:pt x="3733900" y="366961"/>
                  <a:pt x="3755566" y="365923"/>
                </a:cubicBezTo>
                <a:lnTo>
                  <a:pt x="3819525" y="365814"/>
                </a:lnTo>
                <a:lnTo>
                  <a:pt x="3819525" y="385833"/>
                </a:lnTo>
                <a:lnTo>
                  <a:pt x="3804203" y="386323"/>
                </a:lnTo>
                <a:cubicBezTo>
                  <a:pt x="3804203" y="401768"/>
                  <a:pt x="3804203" y="417328"/>
                  <a:pt x="3804203" y="432771"/>
                </a:cubicBezTo>
                <a:lnTo>
                  <a:pt x="3819525" y="433066"/>
                </a:lnTo>
                <a:lnTo>
                  <a:pt x="3819525" y="453247"/>
                </a:lnTo>
                <a:lnTo>
                  <a:pt x="3809045" y="454898"/>
                </a:lnTo>
                <a:cubicBezTo>
                  <a:pt x="3799017" y="456973"/>
                  <a:pt x="3803743" y="468039"/>
                  <a:pt x="3803513" y="475069"/>
                </a:cubicBezTo>
                <a:cubicBezTo>
                  <a:pt x="3802705" y="495814"/>
                  <a:pt x="3805011" y="516906"/>
                  <a:pt x="3802245" y="537304"/>
                </a:cubicBezTo>
                <a:cubicBezTo>
                  <a:pt x="3800458" y="550904"/>
                  <a:pt x="3802273" y="559836"/>
                  <a:pt x="3807675" y="564850"/>
                </a:cubicBezTo>
                <a:lnTo>
                  <a:pt x="3819525" y="566623"/>
                </a:lnTo>
                <a:lnTo>
                  <a:pt x="3819525" y="588989"/>
                </a:lnTo>
                <a:lnTo>
                  <a:pt x="3803513" y="589284"/>
                </a:lnTo>
                <a:cubicBezTo>
                  <a:pt x="3803513" y="603228"/>
                  <a:pt x="3803743" y="617175"/>
                  <a:pt x="3803743" y="631120"/>
                </a:cubicBezTo>
                <a:lnTo>
                  <a:pt x="3819525" y="625556"/>
                </a:lnTo>
                <a:lnTo>
                  <a:pt x="3819525" y="653675"/>
                </a:lnTo>
                <a:lnTo>
                  <a:pt x="3807373" y="655741"/>
                </a:lnTo>
                <a:cubicBezTo>
                  <a:pt x="3802331" y="659761"/>
                  <a:pt x="3800516" y="667022"/>
                  <a:pt x="3802591" y="679296"/>
                </a:cubicBezTo>
                <a:cubicBezTo>
                  <a:pt x="3804319" y="689324"/>
                  <a:pt x="3802937" y="700041"/>
                  <a:pt x="3802937" y="710413"/>
                </a:cubicBezTo>
                <a:cubicBezTo>
                  <a:pt x="3803051" y="724359"/>
                  <a:pt x="3803743" y="738191"/>
                  <a:pt x="3802821" y="752021"/>
                </a:cubicBezTo>
                <a:cubicBezTo>
                  <a:pt x="3802187" y="761702"/>
                  <a:pt x="3805299" y="765418"/>
                  <a:pt x="3809851" y="766686"/>
                </a:cubicBezTo>
                <a:lnTo>
                  <a:pt x="3819525" y="766668"/>
                </a:lnTo>
                <a:lnTo>
                  <a:pt x="3819525" y="787936"/>
                </a:lnTo>
                <a:lnTo>
                  <a:pt x="3809059" y="787576"/>
                </a:lnTo>
                <a:cubicBezTo>
                  <a:pt x="3805500" y="788642"/>
                  <a:pt x="3802821" y="791667"/>
                  <a:pt x="3802591" y="798928"/>
                </a:cubicBezTo>
                <a:lnTo>
                  <a:pt x="3802474" y="798813"/>
                </a:lnTo>
                <a:cubicBezTo>
                  <a:pt x="3801667" y="820364"/>
                  <a:pt x="3799363" y="841918"/>
                  <a:pt x="3797749" y="862547"/>
                </a:cubicBezTo>
                <a:cubicBezTo>
                  <a:pt x="3800515" y="875916"/>
                  <a:pt x="3792332" y="893896"/>
                  <a:pt x="3804203" y="899774"/>
                </a:cubicBezTo>
                <a:lnTo>
                  <a:pt x="3819525" y="903557"/>
                </a:lnTo>
                <a:lnTo>
                  <a:pt x="3819525" y="920945"/>
                </a:lnTo>
                <a:lnTo>
                  <a:pt x="3808295" y="922782"/>
                </a:lnTo>
                <a:cubicBezTo>
                  <a:pt x="3802273" y="925764"/>
                  <a:pt x="3799075" y="931814"/>
                  <a:pt x="3802245" y="944953"/>
                </a:cubicBezTo>
                <a:cubicBezTo>
                  <a:pt x="3800516" y="954288"/>
                  <a:pt x="3801178" y="960771"/>
                  <a:pt x="3804837" y="964949"/>
                </a:cubicBezTo>
                <a:lnTo>
                  <a:pt x="3819525" y="969352"/>
                </a:lnTo>
                <a:lnTo>
                  <a:pt x="3819525" y="987009"/>
                </a:lnTo>
                <a:lnTo>
                  <a:pt x="3802993" y="992163"/>
                </a:lnTo>
                <a:cubicBezTo>
                  <a:pt x="3799017" y="997537"/>
                  <a:pt x="3798210" y="1005633"/>
                  <a:pt x="3797749" y="1016064"/>
                </a:cubicBezTo>
                <a:cubicBezTo>
                  <a:pt x="3797231" y="1027531"/>
                  <a:pt x="3800141" y="1032833"/>
                  <a:pt x="3805140" y="1035397"/>
                </a:cubicBezTo>
                <a:lnTo>
                  <a:pt x="3819525" y="1037498"/>
                </a:lnTo>
                <a:lnTo>
                  <a:pt x="3819525" y="1056783"/>
                </a:lnTo>
                <a:lnTo>
                  <a:pt x="3805760" y="1059125"/>
                </a:lnTo>
                <a:cubicBezTo>
                  <a:pt x="3801554" y="1062050"/>
                  <a:pt x="3799364" y="1067409"/>
                  <a:pt x="3799825" y="1076802"/>
                </a:cubicBezTo>
                <a:cubicBezTo>
                  <a:pt x="3800977" y="1101811"/>
                  <a:pt x="3800861" y="1127052"/>
                  <a:pt x="3799939" y="1152061"/>
                </a:cubicBezTo>
                <a:cubicBezTo>
                  <a:pt x="3799651" y="1159611"/>
                  <a:pt x="3801149" y="1164538"/>
                  <a:pt x="3804463" y="1167549"/>
                </a:cubicBezTo>
                <a:lnTo>
                  <a:pt x="3819525" y="1171449"/>
                </a:lnTo>
                <a:lnTo>
                  <a:pt x="3819525" y="1189177"/>
                </a:lnTo>
                <a:lnTo>
                  <a:pt x="3818495" y="1189173"/>
                </a:lnTo>
                <a:cubicBezTo>
                  <a:pt x="3803857" y="1188711"/>
                  <a:pt x="3797865" y="1194359"/>
                  <a:pt x="3798441" y="1208882"/>
                </a:cubicBezTo>
                <a:cubicBezTo>
                  <a:pt x="3799017" y="1226169"/>
                  <a:pt x="3798671" y="1243573"/>
                  <a:pt x="3798441" y="1260975"/>
                </a:cubicBezTo>
                <a:cubicBezTo>
                  <a:pt x="3798325" y="1267429"/>
                  <a:pt x="3800515" y="1276879"/>
                  <a:pt x="3790604" y="1277340"/>
                </a:cubicBezTo>
                <a:cubicBezTo>
                  <a:pt x="3779079" y="1277916"/>
                  <a:pt x="3783458" y="1267545"/>
                  <a:pt x="3783228" y="1261781"/>
                </a:cubicBezTo>
                <a:cubicBezTo>
                  <a:pt x="3782421" y="1246108"/>
                  <a:pt x="3781499" y="1230318"/>
                  <a:pt x="3783228" y="1214875"/>
                </a:cubicBezTo>
                <a:cubicBezTo>
                  <a:pt x="3785533" y="1193898"/>
                  <a:pt x="3777465" y="1187790"/>
                  <a:pt x="3757065" y="1188827"/>
                </a:cubicBezTo>
                <a:cubicBezTo>
                  <a:pt x="3721797" y="1190671"/>
                  <a:pt x="3685839" y="1194130"/>
                  <a:pt x="3651263" y="1192285"/>
                </a:cubicBezTo>
                <a:cubicBezTo>
                  <a:pt x="3616803" y="1190441"/>
                  <a:pt x="3582227" y="1191708"/>
                  <a:pt x="3547882" y="1189173"/>
                </a:cubicBezTo>
                <a:cubicBezTo>
                  <a:pt x="3537163" y="1188366"/>
                  <a:pt x="3532093" y="1192976"/>
                  <a:pt x="3532323" y="1204386"/>
                </a:cubicBezTo>
                <a:cubicBezTo>
                  <a:pt x="3532785" y="1232162"/>
                  <a:pt x="3532899" y="1259938"/>
                  <a:pt x="3532323" y="1287713"/>
                </a:cubicBezTo>
                <a:cubicBezTo>
                  <a:pt x="3532093" y="1300277"/>
                  <a:pt x="3536933" y="1304426"/>
                  <a:pt x="3549150" y="1304194"/>
                </a:cubicBezTo>
                <a:cubicBezTo>
                  <a:pt x="3576119" y="1303618"/>
                  <a:pt x="3602973" y="1304078"/>
                  <a:pt x="3629941" y="1304078"/>
                </a:cubicBezTo>
                <a:cubicBezTo>
                  <a:pt x="3639047" y="1304078"/>
                  <a:pt x="3647921" y="1304078"/>
                  <a:pt x="3647230" y="1291055"/>
                </a:cubicBezTo>
                <a:cubicBezTo>
                  <a:pt x="3646769" y="1283449"/>
                  <a:pt x="3648037" y="1277687"/>
                  <a:pt x="3658179" y="1277916"/>
                </a:cubicBezTo>
                <a:cubicBezTo>
                  <a:pt x="3669127" y="1278148"/>
                  <a:pt x="3668091" y="1285410"/>
                  <a:pt x="3668091" y="1292209"/>
                </a:cubicBezTo>
                <a:cubicBezTo>
                  <a:pt x="3667975" y="1303733"/>
                  <a:pt x="3675467" y="1304078"/>
                  <a:pt x="3683879" y="1304078"/>
                </a:cubicBezTo>
                <a:lnTo>
                  <a:pt x="3819525" y="1304078"/>
                </a:lnTo>
                <a:lnTo>
                  <a:pt x="3819525" y="1324838"/>
                </a:lnTo>
                <a:lnTo>
                  <a:pt x="3795790" y="1324940"/>
                </a:lnTo>
                <a:cubicBezTo>
                  <a:pt x="3761099" y="1324940"/>
                  <a:pt x="3726407" y="1325746"/>
                  <a:pt x="3691832" y="1324594"/>
                </a:cubicBezTo>
                <a:cubicBezTo>
                  <a:pt x="3675235" y="1324018"/>
                  <a:pt x="3668435" y="1328513"/>
                  <a:pt x="3669473" y="1346145"/>
                </a:cubicBezTo>
                <a:cubicBezTo>
                  <a:pt x="3670857" y="1370349"/>
                  <a:pt x="3671087" y="1394669"/>
                  <a:pt x="3669473" y="1418870"/>
                </a:cubicBezTo>
                <a:cubicBezTo>
                  <a:pt x="3668321" y="1437541"/>
                  <a:pt x="3677079" y="1440536"/>
                  <a:pt x="3692524" y="1440190"/>
                </a:cubicBezTo>
                <a:cubicBezTo>
                  <a:pt x="3706815" y="1439960"/>
                  <a:pt x="3718341" y="1439501"/>
                  <a:pt x="3717189" y="1419908"/>
                </a:cubicBezTo>
                <a:lnTo>
                  <a:pt x="3716957" y="1419793"/>
                </a:lnTo>
                <a:cubicBezTo>
                  <a:pt x="3715805" y="1399048"/>
                  <a:pt x="3716727" y="1378187"/>
                  <a:pt x="3716957" y="1357442"/>
                </a:cubicBezTo>
                <a:cubicBezTo>
                  <a:pt x="3717073" y="1351103"/>
                  <a:pt x="3719031" y="1344418"/>
                  <a:pt x="3726061" y="1343496"/>
                </a:cubicBezTo>
                <a:cubicBezTo>
                  <a:pt x="3733669" y="1342457"/>
                  <a:pt x="3737242" y="1349373"/>
                  <a:pt x="3736896" y="1355252"/>
                </a:cubicBezTo>
                <a:cubicBezTo>
                  <a:pt x="3735974" y="1372423"/>
                  <a:pt x="3746462" y="1371963"/>
                  <a:pt x="3758679" y="1371963"/>
                </a:cubicBezTo>
                <a:lnTo>
                  <a:pt x="3819525" y="1372110"/>
                </a:lnTo>
                <a:lnTo>
                  <a:pt x="3819525" y="1393255"/>
                </a:lnTo>
                <a:lnTo>
                  <a:pt x="3754183" y="1393055"/>
                </a:lnTo>
                <a:cubicBezTo>
                  <a:pt x="3736204" y="1392363"/>
                  <a:pt x="3737473" y="1403543"/>
                  <a:pt x="3737703" y="1415068"/>
                </a:cubicBezTo>
                <a:cubicBezTo>
                  <a:pt x="3737933" y="1426822"/>
                  <a:pt x="3734591" y="1440421"/>
                  <a:pt x="3754183" y="1440308"/>
                </a:cubicBezTo>
                <a:lnTo>
                  <a:pt x="3819525" y="1440357"/>
                </a:lnTo>
                <a:lnTo>
                  <a:pt x="3819525" y="1460385"/>
                </a:lnTo>
                <a:lnTo>
                  <a:pt x="3751533" y="1460476"/>
                </a:lnTo>
                <a:cubicBezTo>
                  <a:pt x="3741737" y="1460591"/>
                  <a:pt x="3738625" y="1466124"/>
                  <a:pt x="3737357" y="1475227"/>
                </a:cubicBezTo>
                <a:cubicBezTo>
                  <a:pt x="3733323" y="1503581"/>
                  <a:pt x="3736896" y="1508075"/>
                  <a:pt x="3765939" y="1508075"/>
                </a:cubicBezTo>
                <a:cubicBezTo>
                  <a:pt x="3775506" y="1508075"/>
                  <a:pt x="3784957" y="1508075"/>
                  <a:pt x="3794522" y="1508075"/>
                </a:cubicBezTo>
                <a:lnTo>
                  <a:pt x="3819525" y="1508213"/>
                </a:lnTo>
                <a:lnTo>
                  <a:pt x="3819525" y="1523172"/>
                </a:lnTo>
                <a:lnTo>
                  <a:pt x="3753377" y="1523172"/>
                </a:lnTo>
                <a:cubicBezTo>
                  <a:pt x="3741276" y="1523057"/>
                  <a:pt x="3737242" y="1528935"/>
                  <a:pt x="3736551" y="1540692"/>
                </a:cubicBezTo>
                <a:cubicBezTo>
                  <a:pt x="3734476" y="1573653"/>
                  <a:pt x="3736551" y="1576421"/>
                  <a:pt x="3769051" y="1576534"/>
                </a:cubicBezTo>
                <a:lnTo>
                  <a:pt x="3794868" y="1576534"/>
                </a:lnTo>
                <a:lnTo>
                  <a:pt x="3794868" y="1576306"/>
                </a:lnTo>
                <a:lnTo>
                  <a:pt x="3819525" y="1576306"/>
                </a:lnTo>
                <a:lnTo>
                  <a:pt x="3819525" y="1592066"/>
                </a:lnTo>
                <a:lnTo>
                  <a:pt x="3805702" y="1593924"/>
                </a:lnTo>
                <a:cubicBezTo>
                  <a:pt x="3799968" y="1596589"/>
                  <a:pt x="3797173" y="1602294"/>
                  <a:pt x="3800284" y="1615260"/>
                </a:cubicBezTo>
                <a:cubicBezTo>
                  <a:pt x="3798729" y="1624537"/>
                  <a:pt x="3798671" y="1632057"/>
                  <a:pt x="3801912" y="1637099"/>
                </a:cubicBezTo>
                <a:lnTo>
                  <a:pt x="3819525" y="1642833"/>
                </a:lnTo>
                <a:lnTo>
                  <a:pt x="3819525" y="1658797"/>
                </a:lnTo>
                <a:lnTo>
                  <a:pt x="3811809" y="1659632"/>
                </a:lnTo>
                <a:cubicBezTo>
                  <a:pt x="3795675" y="1660208"/>
                  <a:pt x="3800171" y="1673924"/>
                  <a:pt x="3799939" y="1683490"/>
                </a:cubicBezTo>
                <a:cubicBezTo>
                  <a:pt x="3799479" y="1703428"/>
                  <a:pt x="3800515" y="1723482"/>
                  <a:pt x="3799479" y="1743306"/>
                </a:cubicBezTo>
                <a:cubicBezTo>
                  <a:pt x="3799018" y="1753045"/>
                  <a:pt x="3799047" y="1761832"/>
                  <a:pt x="3802490" y="1767696"/>
                </a:cubicBezTo>
                <a:lnTo>
                  <a:pt x="3819525" y="1772657"/>
                </a:lnTo>
                <a:lnTo>
                  <a:pt x="3819525" y="1797790"/>
                </a:lnTo>
                <a:lnTo>
                  <a:pt x="3800141" y="1807242"/>
                </a:lnTo>
                <a:cubicBezTo>
                  <a:pt x="3796914" y="1814215"/>
                  <a:pt x="3799017" y="1824501"/>
                  <a:pt x="3805471" y="1840117"/>
                </a:cubicBezTo>
                <a:lnTo>
                  <a:pt x="3819525" y="1840117"/>
                </a:lnTo>
                <a:lnTo>
                  <a:pt x="3819525" y="1862477"/>
                </a:lnTo>
                <a:lnTo>
                  <a:pt x="3809735" y="1862362"/>
                </a:lnTo>
                <a:cubicBezTo>
                  <a:pt x="3803801" y="1863426"/>
                  <a:pt x="3799421" y="1867374"/>
                  <a:pt x="3799593" y="1879419"/>
                </a:cubicBezTo>
                <a:cubicBezTo>
                  <a:pt x="3800054" y="1907080"/>
                  <a:pt x="3799939" y="1934855"/>
                  <a:pt x="3799939" y="1962631"/>
                </a:cubicBezTo>
                <a:cubicBezTo>
                  <a:pt x="3799939" y="1970007"/>
                  <a:pt x="3800977" y="1975425"/>
                  <a:pt x="3810311" y="1977499"/>
                </a:cubicBezTo>
                <a:lnTo>
                  <a:pt x="3819525" y="1977075"/>
                </a:lnTo>
                <a:lnTo>
                  <a:pt x="3819525" y="1993534"/>
                </a:lnTo>
                <a:lnTo>
                  <a:pt x="3803930" y="1996515"/>
                </a:lnTo>
                <a:cubicBezTo>
                  <a:pt x="3800113" y="2000463"/>
                  <a:pt x="3798787" y="2007061"/>
                  <a:pt x="3799593" y="2016108"/>
                </a:cubicBezTo>
                <a:cubicBezTo>
                  <a:pt x="3800631" y="2028095"/>
                  <a:pt x="3799825" y="2040311"/>
                  <a:pt x="3799825" y="2052411"/>
                </a:cubicBezTo>
                <a:cubicBezTo>
                  <a:pt x="3799825" y="2067050"/>
                  <a:pt x="3799708" y="2081802"/>
                  <a:pt x="3799825" y="2096439"/>
                </a:cubicBezTo>
                <a:cubicBezTo>
                  <a:pt x="3799825" y="2101510"/>
                  <a:pt x="3799017" y="2106927"/>
                  <a:pt x="3803627" y="2110846"/>
                </a:cubicBezTo>
                <a:lnTo>
                  <a:pt x="3819525" y="2112465"/>
                </a:lnTo>
                <a:lnTo>
                  <a:pt x="3819525" y="2129701"/>
                </a:lnTo>
                <a:lnTo>
                  <a:pt x="3803742" y="2132211"/>
                </a:lnTo>
                <a:cubicBezTo>
                  <a:pt x="3799507" y="2136576"/>
                  <a:pt x="3798267" y="2144039"/>
                  <a:pt x="3799708" y="2154296"/>
                </a:cubicBezTo>
                <a:cubicBezTo>
                  <a:pt x="3801207" y="2165245"/>
                  <a:pt x="3794292" y="2180459"/>
                  <a:pt x="3814461" y="2181149"/>
                </a:cubicBezTo>
                <a:lnTo>
                  <a:pt x="3819525" y="2180047"/>
                </a:lnTo>
                <a:lnTo>
                  <a:pt x="3819525" y="2197112"/>
                </a:lnTo>
                <a:lnTo>
                  <a:pt x="3805255" y="2199691"/>
                </a:lnTo>
                <a:cubicBezTo>
                  <a:pt x="3800660" y="2203163"/>
                  <a:pt x="3798499" y="2209502"/>
                  <a:pt x="3798903" y="2220680"/>
                </a:cubicBezTo>
                <a:cubicBezTo>
                  <a:pt x="3799306" y="2231053"/>
                  <a:pt x="3801639" y="2237479"/>
                  <a:pt x="3806163" y="2240937"/>
                </a:cubicBezTo>
                <a:lnTo>
                  <a:pt x="3819525" y="2242541"/>
                </a:lnTo>
                <a:lnTo>
                  <a:pt x="3819525" y="2263168"/>
                </a:lnTo>
                <a:lnTo>
                  <a:pt x="3807734" y="2264146"/>
                </a:lnTo>
                <a:cubicBezTo>
                  <a:pt x="3802792" y="2266264"/>
                  <a:pt x="3799594" y="2270989"/>
                  <a:pt x="3799939" y="2281304"/>
                </a:cubicBezTo>
                <a:cubicBezTo>
                  <a:pt x="3800861" y="2307350"/>
                  <a:pt x="3800861" y="2333398"/>
                  <a:pt x="3799939" y="2359444"/>
                </a:cubicBezTo>
                <a:cubicBezTo>
                  <a:pt x="3799651" y="2367224"/>
                  <a:pt x="3801293" y="2372065"/>
                  <a:pt x="3804722" y="2374932"/>
                </a:cubicBezTo>
                <a:lnTo>
                  <a:pt x="3819525" y="2378413"/>
                </a:lnTo>
                <a:lnTo>
                  <a:pt x="3819525" y="2393444"/>
                </a:lnTo>
                <a:lnTo>
                  <a:pt x="3816305" y="2393444"/>
                </a:lnTo>
                <a:cubicBezTo>
                  <a:pt x="3802937" y="2393329"/>
                  <a:pt x="3797519" y="2397363"/>
                  <a:pt x="3798210" y="2411308"/>
                </a:cubicBezTo>
                <a:cubicBezTo>
                  <a:pt x="3799249" y="2431247"/>
                  <a:pt x="3798557" y="2451301"/>
                  <a:pt x="3798210" y="2471240"/>
                </a:cubicBezTo>
                <a:cubicBezTo>
                  <a:pt x="3798095" y="2476772"/>
                  <a:pt x="3795444" y="2481728"/>
                  <a:pt x="3788759" y="2480921"/>
                </a:cubicBezTo>
                <a:cubicBezTo>
                  <a:pt x="3782997" y="2480229"/>
                  <a:pt x="3783112" y="2474928"/>
                  <a:pt x="3783112" y="2470894"/>
                </a:cubicBezTo>
                <a:cubicBezTo>
                  <a:pt x="3782767" y="2450840"/>
                  <a:pt x="3782075" y="2430901"/>
                  <a:pt x="3783112" y="2410962"/>
                </a:cubicBezTo>
                <a:cubicBezTo>
                  <a:pt x="3783804" y="2397017"/>
                  <a:pt x="3778733" y="2393098"/>
                  <a:pt x="3765249" y="2393559"/>
                </a:cubicBezTo>
                <a:cubicBezTo>
                  <a:pt x="3733208" y="2394481"/>
                  <a:pt x="3701052" y="2394136"/>
                  <a:pt x="3668897" y="2394251"/>
                </a:cubicBezTo>
                <a:cubicBezTo>
                  <a:pt x="3661405" y="2409464"/>
                  <a:pt x="3653914" y="2408311"/>
                  <a:pt x="3646538" y="2394251"/>
                </a:cubicBezTo>
                <a:cubicBezTo>
                  <a:pt x="3615535" y="2394481"/>
                  <a:pt x="3584417" y="2394597"/>
                  <a:pt x="3553414" y="2394712"/>
                </a:cubicBezTo>
                <a:cubicBezTo>
                  <a:pt x="3538661" y="2391485"/>
                  <a:pt x="3530709" y="2394712"/>
                  <a:pt x="3532207" y="2412576"/>
                </a:cubicBezTo>
                <a:cubicBezTo>
                  <a:pt x="3533705" y="2431593"/>
                  <a:pt x="3532553" y="2450724"/>
                  <a:pt x="3532439" y="2469857"/>
                </a:cubicBezTo>
                <a:cubicBezTo>
                  <a:pt x="3532323" y="2475043"/>
                  <a:pt x="3532093" y="2481151"/>
                  <a:pt x="3524947" y="2481036"/>
                </a:cubicBezTo>
                <a:cubicBezTo>
                  <a:pt x="3518377" y="2480921"/>
                  <a:pt x="3516994" y="2475158"/>
                  <a:pt x="3516994" y="2469742"/>
                </a:cubicBezTo>
                <a:cubicBezTo>
                  <a:pt x="3516879" y="2451531"/>
                  <a:pt x="3516533" y="2433206"/>
                  <a:pt x="3516879" y="2414997"/>
                </a:cubicBezTo>
                <a:cubicBezTo>
                  <a:pt x="3517111" y="2402895"/>
                  <a:pt x="3517455" y="2391600"/>
                  <a:pt x="3499937" y="2393675"/>
                </a:cubicBezTo>
                <a:cubicBezTo>
                  <a:pt x="3495557" y="2394251"/>
                  <a:pt x="3490717" y="2392868"/>
                  <a:pt x="3491409" y="2387105"/>
                </a:cubicBezTo>
                <a:cubicBezTo>
                  <a:pt x="3491755" y="2384224"/>
                  <a:pt x="3494751" y="2379499"/>
                  <a:pt x="3496595" y="2379499"/>
                </a:cubicBezTo>
                <a:cubicBezTo>
                  <a:pt x="3522180" y="2379845"/>
                  <a:pt x="3516648" y="2361519"/>
                  <a:pt x="3516648" y="2346536"/>
                </a:cubicBezTo>
                <a:cubicBezTo>
                  <a:pt x="3516764" y="2325676"/>
                  <a:pt x="3516648" y="2304815"/>
                  <a:pt x="3516994" y="2283955"/>
                </a:cubicBezTo>
                <a:cubicBezTo>
                  <a:pt x="3517111" y="2272544"/>
                  <a:pt x="3516303" y="2262748"/>
                  <a:pt x="3501320" y="2262517"/>
                </a:cubicBezTo>
                <a:cubicBezTo>
                  <a:pt x="3495787" y="2262402"/>
                  <a:pt x="3490601" y="2259983"/>
                  <a:pt x="3491409" y="2253297"/>
                </a:cubicBezTo>
                <a:cubicBezTo>
                  <a:pt x="3491755" y="2250531"/>
                  <a:pt x="3494865" y="2246152"/>
                  <a:pt x="3497055" y="2245922"/>
                </a:cubicBezTo>
                <a:cubicBezTo>
                  <a:pt x="3520797" y="2243731"/>
                  <a:pt x="3516764" y="2226214"/>
                  <a:pt x="3516764" y="2211000"/>
                </a:cubicBezTo>
                <a:cubicBezTo>
                  <a:pt x="3516879" y="2190253"/>
                  <a:pt x="3516648" y="2169394"/>
                  <a:pt x="3517111" y="2148534"/>
                </a:cubicBezTo>
                <a:cubicBezTo>
                  <a:pt x="3517340" y="2137007"/>
                  <a:pt x="3516533" y="2127211"/>
                  <a:pt x="3501320" y="2127674"/>
                </a:cubicBezTo>
                <a:cubicBezTo>
                  <a:pt x="3495557" y="2127904"/>
                  <a:pt x="3490947" y="2125482"/>
                  <a:pt x="3491177" y="2118798"/>
                </a:cubicBezTo>
                <a:cubicBezTo>
                  <a:pt x="3491409" y="2111307"/>
                  <a:pt x="3497517" y="2111307"/>
                  <a:pt x="3502473" y="2111538"/>
                </a:cubicBezTo>
                <a:cubicBezTo>
                  <a:pt x="3516994" y="2112114"/>
                  <a:pt x="3516879" y="2102086"/>
                  <a:pt x="3516879" y="2092291"/>
                </a:cubicBezTo>
                <a:cubicBezTo>
                  <a:pt x="3516879" y="1999395"/>
                  <a:pt x="3516418" y="1906389"/>
                  <a:pt x="3517224" y="1813495"/>
                </a:cubicBezTo>
                <a:cubicBezTo>
                  <a:pt x="3517455" y="1792979"/>
                  <a:pt x="3505699" y="1793786"/>
                  <a:pt x="3491985" y="1794131"/>
                </a:cubicBezTo>
                <a:cubicBezTo>
                  <a:pt x="3478155" y="1794477"/>
                  <a:pt x="3463171" y="1791135"/>
                  <a:pt x="3464324" y="1813841"/>
                </a:cubicBezTo>
                <a:cubicBezTo>
                  <a:pt x="3465592" y="1838158"/>
                  <a:pt x="3465016" y="1862477"/>
                  <a:pt x="3464670" y="1886794"/>
                </a:cubicBezTo>
                <a:cubicBezTo>
                  <a:pt x="3464554" y="1899014"/>
                  <a:pt x="3464324" y="1910076"/>
                  <a:pt x="3481381" y="1909156"/>
                </a:cubicBezTo>
                <a:cubicBezTo>
                  <a:pt x="3486221" y="1908922"/>
                  <a:pt x="3489679" y="1911574"/>
                  <a:pt x="3490141" y="1916645"/>
                </a:cubicBezTo>
                <a:cubicBezTo>
                  <a:pt x="3490831" y="1924368"/>
                  <a:pt x="3484839" y="1924712"/>
                  <a:pt x="3479767" y="1924251"/>
                </a:cubicBezTo>
                <a:cubicBezTo>
                  <a:pt x="3466052" y="1923101"/>
                  <a:pt x="3463978" y="1931166"/>
                  <a:pt x="3464439" y="1942116"/>
                </a:cubicBezTo>
                <a:cubicBezTo>
                  <a:pt x="3464785" y="1949840"/>
                  <a:pt x="3464785" y="1957677"/>
                  <a:pt x="3464439" y="1965514"/>
                </a:cubicBezTo>
                <a:lnTo>
                  <a:pt x="3464670" y="1965167"/>
                </a:lnTo>
                <a:cubicBezTo>
                  <a:pt x="3464324" y="1971736"/>
                  <a:pt x="3465592" y="1980726"/>
                  <a:pt x="3455219" y="1980150"/>
                </a:cubicBezTo>
                <a:cubicBezTo>
                  <a:pt x="3446229" y="1979689"/>
                  <a:pt x="3445191" y="1971967"/>
                  <a:pt x="3444961" y="1964705"/>
                </a:cubicBezTo>
                <a:cubicBezTo>
                  <a:pt x="3444731" y="1955255"/>
                  <a:pt x="3445191" y="1945575"/>
                  <a:pt x="3444155" y="1936123"/>
                </a:cubicBezTo>
                <a:cubicBezTo>
                  <a:pt x="3441965" y="1915723"/>
                  <a:pt x="3425714" y="1926096"/>
                  <a:pt x="3415572" y="1924368"/>
                </a:cubicBezTo>
                <a:cubicBezTo>
                  <a:pt x="3406351" y="1922753"/>
                  <a:pt x="3395749" y="1921948"/>
                  <a:pt x="3397017" y="1937506"/>
                </a:cubicBezTo>
                <a:cubicBezTo>
                  <a:pt x="3397823" y="1947763"/>
                  <a:pt x="3393443" y="1960670"/>
                  <a:pt x="3398169" y="1968164"/>
                </a:cubicBezTo>
                <a:cubicBezTo>
                  <a:pt x="3405891" y="1980265"/>
                  <a:pt x="3403471" y="1987295"/>
                  <a:pt x="3398515" y="1999743"/>
                </a:cubicBezTo>
                <a:cubicBezTo>
                  <a:pt x="3387451" y="2027289"/>
                  <a:pt x="3397939" y="2043539"/>
                  <a:pt x="3422026" y="2043770"/>
                </a:cubicBezTo>
                <a:cubicBezTo>
                  <a:pt x="3440237" y="2043885"/>
                  <a:pt x="3458562" y="2043885"/>
                  <a:pt x="3476771" y="2044000"/>
                </a:cubicBezTo>
                <a:cubicBezTo>
                  <a:pt x="3482879" y="2044000"/>
                  <a:pt x="3490141" y="2043653"/>
                  <a:pt x="3490371" y="2052068"/>
                </a:cubicBezTo>
                <a:cubicBezTo>
                  <a:pt x="3490717" y="2061748"/>
                  <a:pt x="3482419" y="2059328"/>
                  <a:pt x="3477001" y="2059328"/>
                </a:cubicBezTo>
                <a:cubicBezTo>
                  <a:pt x="3455333" y="2059674"/>
                  <a:pt x="3433551" y="2060020"/>
                  <a:pt x="3411884" y="2059328"/>
                </a:cubicBezTo>
                <a:cubicBezTo>
                  <a:pt x="3400589" y="2058982"/>
                  <a:pt x="3396787" y="2062901"/>
                  <a:pt x="3397017" y="2074311"/>
                </a:cubicBezTo>
                <a:cubicBezTo>
                  <a:pt x="3397823" y="2102086"/>
                  <a:pt x="3398053" y="2129862"/>
                  <a:pt x="3397017" y="2157639"/>
                </a:cubicBezTo>
                <a:cubicBezTo>
                  <a:pt x="3396441" y="2172506"/>
                  <a:pt x="3402779" y="2175041"/>
                  <a:pt x="3415457" y="2174464"/>
                </a:cubicBezTo>
                <a:cubicBezTo>
                  <a:pt x="3434473" y="2173657"/>
                  <a:pt x="3453606" y="2174003"/>
                  <a:pt x="3472737" y="2174464"/>
                </a:cubicBezTo>
                <a:cubicBezTo>
                  <a:pt x="3480345" y="2174696"/>
                  <a:pt x="3491639" y="2170431"/>
                  <a:pt x="3490947" y="2185413"/>
                </a:cubicBezTo>
                <a:cubicBezTo>
                  <a:pt x="3490255" y="2200397"/>
                  <a:pt x="3478731" y="2194750"/>
                  <a:pt x="3471471" y="2194981"/>
                </a:cubicBezTo>
                <a:cubicBezTo>
                  <a:pt x="3452453" y="2195787"/>
                  <a:pt x="3433205" y="2196133"/>
                  <a:pt x="3414189" y="2194981"/>
                </a:cubicBezTo>
                <a:cubicBezTo>
                  <a:pt x="3399897" y="2194059"/>
                  <a:pt x="3396555" y="2199821"/>
                  <a:pt x="3397017" y="2212959"/>
                </a:cubicBezTo>
                <a:cubicBezTo>
                  <a:pt x="3397823" y="2239928"/>
                  <a:pt x="3397823" y="2266898"/>
                  <a:pt x="3397017" y="2293751"/>
                </a:cubicBezTo>
                <a:cubicBezTo>
                  <a:pt x="3396671" y="2306083"/>
                  <a:pt x="3400589" y="2310577"/>
                  <a:pt x="3413152" y="2310116"/>
                </a:cubicBezTo>
                <a:cubicBezTo>
                  <a:pt x="3434819" y="2309426"/>
                  <a:pt x="3456602" y="2309886"/>
                  <a:pt x="3478269" y="2310116"/>
                </a:cubicBezTo>
                <a:cubicBezTo>
                  <a:pt x="3482995" y="2310232"/>
                  <a:pt x="3489679" y="2308387"/>
                  <a:pt x="3490371" y="2315994"/>
                </a:cubicBezTo>
                <a:cubicBezTo>
                  <a:pt x="3491063" y="2324524"/>
                  <a:pt x="3484723" y="2325446"/>
                  <a:pt x="3478269" y="2325446"/>
                </a:cubicBezTo>
                <a:cubicBezTo>
                  <a:pt x="3457409" y="2325446"/>
                  <a:pt x="3436547" y="2326022"/>
                  <a:pt x="3415687" y="2325446"/>
                </a:cubicBezTo>
                <a:cubicBezTo>
                  <a:pt x="3403009" y="2325099"/>
                  <a:pt x="3396441" y="2328212"/>
                  <a:pt x="3396901" y="2342733"/>
                </a:cubicBezTo>
                <a:cubicBezTo>
                  <a:pt x="3397823" y="2371315"/>
                  <a:pt x="3397939" y="2400129"/>
                  <a:pt x="3396901" y="2428712"/>
                </a:cubicBezTo>
                <a:cubicBezTo>
                  <a:pt x="3396441" y="2443118"/>
                  <a:pt x="3402319" y="2446345"/>
                  <a:pt x="3415226" y="2445769"/>
                </a:cubicBezTo>
                <a:cubicBezTo>
                  <a:pt x="3434243" y="2444962"/>
                  <a:pt x="3453375" y="2445077"/>
                  <a:pt x="3472506" y="2445769"/>
                </a:cubicBezTo>
                <a:cubicBezTo>
                  <a:pt x="3478847" y="2445999"/>
                  <a:pt x="3490717" y="2440813"/>
                  <a:pt x="3490025" y="2453375"/>
                </a:cubicBezTo>
                <a:cubicBezTo>
                  <a:pt x="3489449" y="2464786"/>
                  <a:pt x="3478155" y="2460521"/>
                  <a:pt x="3471123" y="2460751"/>
                </a:cubicBezTo>
                <a:cubicBezTo>
                  <a:pt x="3451991" y="2461327"/>
                  <a:pt x="3432515" y="2463288"/>
                  <a:pt x="3413844" y="2460406"/>
                </a:cubicBezTo>
                <a:cubicBezTo>
                  <a:pt x="3395057" y="2457524"/>
                  <a:pt x="3400705" y="2480345"/>
                  <a:pt x="3389987" y="2480345"/>
                </a:cubicBezTo>
                <a:cubicBezTo>
                  <a:pt x="3378691" y="2480460"/>
                  <a:pt x="3382379" y="2458908"/>
                  <a:pt x="3364400" y="2460406"/>
                </a:cubicBezTo>
                <a:cubicBezTo>
                  <a:pt x="3335010" y="2462827"/>
                  <a:pt x="3302049" y="2453029"/>
                  <a:pt x="3276808" y="2463402"/>
                </a:cubicBezTo>
                <a:cubicBezTo>
                  <a:pt x="3256179" y="2471931"/>
                  <a:pt x="3245805" y="2466284"/>
                  <a:pt x="3228402" y="2462366"/>
                </a:cubicBezTo>
                <a:cubicBezTo>
                  <a:pt x="3202817" y="2456487"/>
                  <a:pt x="3171583" y="2453145"/>
                  <a:pt x="3148878" y="2463056"/>
                </a:cubicBezTo>
                <a:cubicBezTo>
                  <a:pt x="3126519" y="2472853"/>
                  <a:pt x="3112573" y="2464439"/>
                  <a:pt x="3093557" y="2463402"/>
                </a:cubicBezTo>
                <a:cubicBezTo>
                  <a:pt x="3000894" y="2458216"/>
                  <a:pt x="2907769" y="2461327"/>
                  <a:pt x="2814761" y="2460751"/>
                </a:cubicBezTo>
                <a:cubicBezTo>
                  <a:pt x="2793669" y="2460637"/>
                  <a:pt x="2796781" y="2474582"/>
                  <a:pt x="2796551" y="2487375"/>
                </a:cubicBezTo>
                <a:cubicBezTo>
                  <a:pt x="2796321" y="2500629"/>
                  <a:pt x="2794477" y="2514229"/>
                  <a:pt x="2815222" y="2513421"/>
                </a:cubicBezTo>
                <a:cubicBezTo>
                  <a:pt x="2839541" y="2512616"/>
                  <a:pt x="2863858" y="2513192"/>
                  <a:pt x="2888177" y="2513421"/>
                </a:cubicBezTo>
                <a:cubicBezTo>
                  <a:pt x="2900855" y="2513538"/>
                  <a:pt x="2913417" y="2514343"/>
                  <a:pt x="2912610" y="2495673"/>
                </a:cubicBezTo>
                <a:cubicBezTo>
                  <a:pt x="2912380" y="2490717"/>
                  <a:pt x="2915722" y="2487836"/>
                  <a:pt x="2920793" y="2487721"/>
                </a:cubicBezTo>
                <a:cubicBezTo>
                  <a:pt x="2924943" y="2487605"/>
                  <a:pt x="2927593" y="2490141"/>
                  <a:pt x="2927133" y="2493944"/>
                </a:cubicBezTo>
                <a:cubicBezTo>
                  <a:pt x="2924365" y="2516880"/>
                  <a:pt x="2940385" y="2513421"/>
                  <a:pt x="2953986" y="2513421"/>
                </a:cubicBezTo>
                <a:cubicBezTo>
                  <a:pt x="2975653" y="2513421"/>
                  <a:pt x="2997436" y="2513077"/>
                  <a:pt x="3019103" y="2513421"/>
                </a:cubicBezTo>
                <a:cubicBezTo>
                  <a:pt x="3031897" y="2513653"/>
                  <a:pt x="3044344" y="2515036"/>
                  <a:pt x="3042500" y="2495903"/>
                </a:cubicBezTo>
                <a:cubicBezTo>
                  <a:pt x="3041808" y="2489104"/>
                  <a:pt x="3046764" y="2487375"/>
                  <a:pt x="3052642" y="2487490"/>
                </a:cubicBezTo>
                <a:cubicBezTo>
                  <a:pt x="3057021" y="2487490"/>
                  <a:pt x="3062899" y="2487605"/>
                  <a:pt x="3062439" y="2493022"/>
                </a:cubicBezTo>
                <a:cubicBezTo>
                  <a:pt x="3060019" y="2520107"/>
                  <a:pt x="3079381" y="2513077"/>
                  <a:pt x="3093672" y="2513421"/>
                </a:cubicBezTo>
                <a:cubicBezTo>
                  <a:pt x="3115339" y="2513882"/>
                  <a:pt x="3137122" y="2513768"/>
                  <a:pt x="3158789" y="2513421"/>
                </a:cubicBezTo>
                <a:cubicBezTo>
                  <a:pt x="3166051" y="2513307"/>
                  <a:pt x="3175617" y="2516073"/>
                  <a:pt x="3177461" y="2504662"/>
                </a:cubicBezTo>
                <a:cubicBezTo>
                  <a:pt x="3178844" y="2496595"/>
                  <a:pt x="3175502" y="2485416"/>
                  <a:pt x="3189908" y="2487605"/>
                </a:cubicBezTo>
                <a:cubicBezTo>
                  <a:pt x="3205467" y="2490026"/>
                  <a:pt x="3198321" y="2502704"/>
                  <a:pt x="3198321" y="2510426"/>
                </a:cubicBezTo>
                <a:cubicBezTo>
                  <a:pt x="3199012" y="2573008"/>
                  <a:pt x="3199129" y="2635474"/>
                  <a:pt x="3198321" y="2698058"/>
                </a:cubicBezTo>
                <a:cubicBezTo>
                  <a:pt x="3198207" y="2712695"/>
                  <a:pt x="3202585" y="2716727"/>
                  <a:pt x="3217337" y="2717304"/>
                </a:cubicBezTo>
                <a:cubicBezTo>
                  <a:pt x="3242693" y="2718226"/>
                  <a:pt x="3267241" y="2712117"/>
                  <a:pt x="3292367" y="2711657"/>
                </a:cubicBezTo>
                <a:cubicBezTo>
                  <a:pt x="3302625" y="2711541"/>
                  <a:pt x="3316223" y="2713732"/>
                  <a:pt x="3312881" y="2697366"/>
                </a:cubicBezTo>
                <a:cubicBezTo>
                  <a:pt x="3310577" y="2686072"/>
                  <a:pt x="3326597" y="2665095"/>
                  <a:pt x="3298591" y="2664633"/>
                </a:cubicBezTo>
                <a:cubicBezTo>
                  <a:pt x="3294211" y="2664633"/>
                  <a:pt x="3289025" y="2664058"/>
                  <a:pt x="3289371" y="2658295"/>
                </a:cubicBezTo>
                <a:cubicBezTo>
                  <a:pt x="3289487" y="2655530"/>
                  <a:pt x="3292943" y="2650803"/>
                  <a:pt x="3294902" y="2650803"/>
                </a:cubicBezTo>
                <a:cubicBezTo>
                  <a:pt x="3318991" y="2650573"/>
                  <a:pt x="3313227" y="2633054"/>
                  <a:pt x="3313227" y="2619454"/>
                </a:cubicBezTo>
                <a:cubicBezTo>
                  <a:pt x="3313459" y="2580384"/>
                  <a:pt x="3313113" y="2541313"/>
                  <a:pt x="3313459" y="2502243"/>
                </a:cubicBezTo>
                <a:cubicBezTo>
                  <a:pt x="3313459" y="2497056"/>
                  <a:pt x="3310461" y="2488988"/>
                  <a:pt x="3319913" y="2488297"/>
                </a:cubicBezTo>
                <a:cubicBezTo>
                  <a:pt x="3322448" y="2488066"/>
                  <a:pt x="3327635" y="2491409"/>
                  <a:pt x="3327635" y="2493137"/>
                </a:cubicBezTo>
                <a:cubicBezTo>
                  <a:pt x="3327635" y="2520798"/>
                  <a:pt x="3348035" y="2512961"/>
                  <a:pt x="3363017" y="2513307"/>
                </a:cubicBezTo>
                <a:cubicBezTo>
                  <a:pt x="3385607" y="2513882"/>
                  <a:pt x="3408195" y="2513307"/>
                  <a:pt x="3430785" y="2513653"/>
                </a:cubicBezTo>
                <a:cubicBezTo>
                  <a:pt x="3441389" y="2513768"/>
                  <a:pt x="3450263" y="2512961"/>
                  <a:pt x="3448995" y="2498785"/>
                </a:cubicBezTo>
                <a:cubicBezTo>
                  <a:pt x="3448535" y="2493714"/>
                  <a:pt x="3448420" y="2487605"/>
                  <a:pt x="3456141" y="2487836"/>
                </a:cubicBezTo>
                <a:cubicBezTo>
                  <a:pt x="3461097" y="2487951"/>
                  <a:pt x="3464209" y="2491409"/>
                  <a:pt x="3464093" y="2496249"/>
                </a:cubicBezTo>
                <a:cubicBezTo>
                  <a:pt x="3463517" y="2517571"/>
                  <a:pt x="3479191" y="2512961"/>
                  <a:pt x="3491409" y="2513538"/>
                </a:cubicBezTo>
                <a:cubicBezTo>
                  <a:pt x="3503971" y="2514114"/>
                  <a:pt x="3516764" y="2514921"/>
                  <a:pt x="3516994" y="2496595"/>
                </a:cubicBezTo>
                <a:cubicBezTo>
                  <a:pt x="3517111" y="2490487"/>
                  <a:pt x="3520567" y="2486683"/>
                  <a:pt x="3526907" y="2487375"/>
                </a:cubicBezTo>
                <a:cubicBezTo>
                  <a:pt x="3533015" y="2487951"/>
                  <a:pt x="3532553" y="2493368"/>
                  <a:pt x="3532207" y="2497286"/>
                </a:cubicBezTo>
                <a:cubicBezTo>
                  <a:pt x="3530709" y="2512616"/>
                  <a:pt x="3539815" y="2513768"/>
                  <a:pt x="3551686" y="2513538"/>
                </a:cubicBezTo>
                <a:cubicBezTo>
                  <a:pt x="3575081" y="2513077"/>
                  <a:pt x="3598708" y="2511923"/>
                  <a:pt x="3621989" y="2513999"/>
                </a:cubicBezTo>
                <a:cubicBezTo>
                  <a:pt x="3643542" y="2515843"/>
                  <a:pt x="3649996" y="2506853"/>
                  <a:pt x="3647806" y="2487605"/>
                </a:cubicBezTo>
                <a:cubicBezTo>
                  <a:pt x="3657717" y="2487605"/>
                  <a:pt x="3669705" y="2483802"/>
                  <a:pt x="3668321" y="2501435"/>
                </a:cubicBezTo>
                <a:cubicBezTo>
                  <a:pt x="3667169" y="2514805"/>
                  <a:pt x="3677657" y="2513653"/>
                  <a:pt x="3686301" y="2513653"/>
                </a:cubicBezTo>
                <a:lnTo>
                  <a:pt x="3819525" y="2513509"/>
                </a:lnTo>
                <a:lnTo>
                  <a:pt x="3819525" y="2530369"/>
                </a:lnTo>
                <a:lnTo>
                  <a:pt x="3794177" y="2530479"/>
                </a:lnTo>
                <a:cubicBezTo>
                  <a:pt x="3759485" y="2530479"/>
                  <a:pt x="3724795" y="2531862"/>
                  <a:pt x="3690219" y="2530018"/>
                </a:cubicBezTo>
                <a:cubicBezTo>
                  <a:pt x="3667859" y="2528751"/>
                  <a:pt x="3661405" y="2541543"/>
                  <a:pt x="3664633" y="2557910"/>
                </a:cubicBezTo>
                <a:cubicBezTo>
                  <a:pt x="3669127" y="2581306"/>
                  <a:pt x="3668091" y="2604587"/>
                  <a:pt x="3667515" y="2627752"/>
                </a:cubicBezTo>
                <a:cubicBezTo>
                  <a:pt x="3667053" y="2647114"/>
                  <a:pt x="3678233" y="2645731"/>
                  <a:pt x="3690795" y="2645272"/>
                </a:cubicBezTo>
                <a:cubicBezTo>
                  <a:pt x="3703357" y="2644809"/>
                  <a:pt x="3717879" y="2649075"/>
                  <a:pt x="3716497" y="2627291"/>
                </a:cubicBezTo>
                <a:cubicBezTo>
                  <a:pt x="3715229" y="2607353"/>
                  <a:pt x="3716151" y="2587414"/>
                  <a:pt x="3716381" y="2567476"/>
                </a:cubicBezTo>
                <a:cubicBezTo>
                  <a:pt x="3716497" y="2560905"/>
                  <a:pt x="3714537" y="2551916"/>
                  <a:pt x="3725026" y="2551916"/>
                </a:cubicBezTo>
                <a:cubicBezTo>
                  <a:pt x="3734591" y="2551916"/>
                  <a:pt x="3732171" y="2560445"/>
                  <a:pt x="3731595" y="2565632"/>
                </a:cubicBezTo>
                <a:cubicBezTo>
                  <a:pt x="3729981" y="2580038"/>
                  <a:pt x="3736551" y="2582804"/>
                  <a:pt x="3749575" y="2582689"/>
                </a:cubicBezTo>
                <a:lnTo>
                  <a:pt x="3819525" y="2582796"/>
                </a:lnTo>
                <a:lnTo>
                  <a:pt x="3819525" y="2598132"/>
                </a:lnTo>
                <a:lnTo>
                  <a:pt x="3745425" y="2598132"/>
                </a:lnTo>
                <a:cubicBezTo>
                  <a:pt x="3724449" y="2598363"/>
                  <a:pt x="3733554" y="2615075"/>
                  <a:pt x="3732286" y="2625332"/>
                </a:cubicBezTo>
                <a:cubicBezTo>
                  <a:pt x="3730903" y="2635589"/>
                  <a:pt x="3729866" y="2646193"/>
                  <a:pt x="3746693" y="2645501"/>
                </a:cubicBezTo>
                <a:lnTo>
                  <a:pt x="3819525" y="2645286"/>
                </a:lnTo>
                <a:lnTo>
                  <a:pt x="3819525" y="2665494"/>
                </a:lnTo>
                <a:lnTo>
                  <a:pt x="3793254" y="2665786"/>
                </a:lnTo>
                <a:cubicBezTo>
                  <a:pt x="3778617" y="2665786"/>
                  <a:pt x="3763865" y="2666823"/>
                  <a:pt x="3749228" y="2665555"/>
                </a:cubicBezTo>
                <a:cubicBezTo>
                  <a:pt x="3732056" y="2664058"/>
                  <a:pt x="3731019" y="2673738"/>
                  <a:pt x="3732286" y="2686186"/>
                </a:cubicBezTo>
                <a:cubicBezTo>
                  <a:pt x="3733554" y="2697825"/>
                  <a:pt x="3726524" y="2713732"/>
                  <a:pt x="3748999" y="2713040"/>
                </a:cubicBezTo>
                <a:lnTo>
                  <a:pt x="3819525" y="2712946"/>
                </a:lnTo>
                <a:lnTo>
                  <a:pt x="3819525" y="2733784"/>
                </a:lnTo>
                <a:lnTo>
                  <a:pt x="3745194" y="2733784"/>
                </a:lnTo>
                <a:cubicBezTo>
                  <a:pt x="3736896" y="2733784"/>
                  <a:pt x="3733439" y="2737357"/>
                  <a:pt x="3732171" y="2746003"/>
                </a:cubicBezTo>
                <a:lnTo>
                  <a:pt x="3732056" y="2746003"/>
                </a:lnTo>
                <a:cubicBezTo>
                  <a:pt x="3727675" y="2775737"/>
                  <a:pt x="3731480" y="2780808"/>
                  <a:pt x="3761099" y="2780808"/>
                </a:cubicBezTo>
                <a:cubicBezTo>
                  <a:pt x="3771471" y="2780808"/>
                  <a:pt x="3781845" y="2780808"/>
                  <a:pt x="3792217" y="2780808"/>
                </a:cubicBezTo>
                <a:lnTo>
                  <a:pt x="3819525" y="2780951"/>
                </a:lnTo>
                <a:lnTo>
                  <a:pt x="3819525" y="2801526"/>
                </a:lnTo>
                <a:lnTo>
                  <a:pt x="3805342" y="2803772"/>
                </a:lnTo>
                <a:cubicBezTo>
                  <a:pt x="3800718" y="2806797"/>
                  <a:pt x="3798269" y="2812617"/>
                  <a:pt x="3798557" y="2823681"/>
                </a:cubicBezTo>
                <a:cubicBezTo>
                  <a:pt x="3798787" y="2834054"/>
                  <a:pt x="3800458" y="2841315"/>
                  <a:pt x="3804607" y="2845522"/>
                </a:cubicBezTo>
                <a:lnTo>
                  <a:pt x="3819525" y="2848029"/>
                </a:lnTo>
                <a:lnTo>
                  <a:pt x="3819525" y="2864339"/>
                </a:lnTo>
                <a:lnTo>
                  <a:pt x="3805111" y="2865720"/>
                </a:lnTo>
                <a:cubicBezTo>
                  <a:pt x="3801408" y="2868227"/>
                  <a:pt x="3799362" y="2873126"/>
                  <a:pt x="3799708" y="2881540"/>
                </a:cubicBezTo>
                <a:cubicBezTo>
                  <a:pt x="3800861" y="2909200"/>
                  <a:pt x="3800401" y="2936976"/>
                  <a:pt x="3799479" y="2964751"/>
                </a:cubicBezTo>
                <a:cubicBezTo>
                  <a:pt x="3799248" y="2972300"/>
                  <a:pt x="3800688" y="2977285"/>
                  <a:pt x="3803973" y="2980296"/>
                </a:cubicBezTo>
                <a:lnTo>
                  <a:pt x="3819525" y="2983996"/>
                </a:lnTo>
                <a:lnTo>
                  <a:pt x="3819525" y="3000221"/>
                </a:lnTo>
                <a:lnTo>
                  <a:pt x="3805241" y="3001055"/>
                </a:lnTo>
                <a:cubicBezTo>
                  <a:pt x="3798441" y="3003245"/>
                  <a:pt x="3799593" y="3009239"/>
                  <a:pt x="3800054" y="3013963"/>
                </a:cubicBezTo>
                <a:cubicBezTo>
                  <a:pt x="3800861" y="3021686"/>
                  <a:pt x="3798959" y="3030531"/>
                  <a:pt x="3800602" y="3037605"/>
                </a:cubicBezTo>
                <a:lnTo>
                  <a:pt x="3819525" y="3048891"/>
                </a:lnTo>
                <a:lnTo>
                  <a:pt x="3819525" y="3068430"/>
                </a:lnTo>
                <a:lnTo>
                  <a:pt x="3807070" y="3070351"/>
                </a:lnTo>
                <a:cubicBezTo>
                  <a:pt x="3801495" y="3073492"/>
                  <a:pt x="3798440" y="3079716"/>
                  <a:pt x="3799593" y="3092335"/>
                </a:cubicBezTo>
                <a:cubicBezTo>
                  <a:pt x="3801667" y="3114578"/>
                  <a:pt x="3800861" y="3137284"/>
                  <a:pt x="3799593" y="3159644"/>
                </a:cubicBezTo>
                <a:cubicBezTo>
                  <a:pt x="3799075" y="3168979"/>
                  <a:pt x="3800804" y="3174540"/>
                  <a:pt x="3804838" y="3177896"/>
                </a:cubicBezTo>
                <a:lnTo>
                  <a:pt x="3819525" y="3181768"/>
                </a:lnTo>
                <a:lnTo>
                  <a:pt x="3819525" y="3207709"/>
                </a:lnTo>
                <a:lnTo>
                  <a:pt x="3807864" y="3212314"/>
                </a:lnTo>
                <a:cubicBezTo>
                  <a:pt x="3802350" y="3219381"/>
                  <a:pt x="3799593" y="3230253"/>
                  <a:pt x="3799593" y="3244931"/>
                </a:cubicBezTo>
                <a:cubicBezTo>
                  <a:pt x="3797403" y="3260374"/>
                  <a:pt x="3803167" y="3278009"/>
                  <a:pt x="3804089" y="3296103"/>
                </a:cubicBezTo>
                <a:cubicBezTo>
                  <a:pt x="3804549" y="3305669"/>
                  <a:pt x="3800977" y="3319383"/>
                  <a:pt x="3817803" y="3317654"/>
                </a:cubicBezTo>
                <a:lnTo>
                  <a:pt x="3819525" y="3317778"/>
                </a:lnTo>
                <a:lnTo>
                  <a:pt x="3819525" y="3335084"/>
                </a:lnTo>
                <a:lnTo>
                  <a:pt x="3805919" y="3339725"/>
                </a:lnTo>
                <a:cubicBezTo>
                  <a:pt x="3802850" y="3344623"/>
                  <a:pt x="3803166" y="3351827"/>
                  <a:pt x="3804779" y="3360874"/>
                </a:cubicBezTo>
                <a:cubicBezTo>
                  <a:pt x="3802071" y="3371592"/>
                  <a:pt x="3803368" y="3377787"/>
                  <a:pt x="3807777" y="3381388"/>
                </a:cubicBezTo>
                <a:lnTo>
                  <a:pt x="3819525" y="3384076"/>
                </a:lnTo>
                <a:lnTo>
                  <a:pt x="3819525" y="3402651"/>
                </a:lnTo>
                <a:lnTo>
                  <a:pt x="3808482" y="3404915"/>
                </a:lnTo>
                <a:cubicBezTo>
                  <a:pt x="3803800" y="3408387"/>
                  <a:pt x="3802129" y="3414524"/>
                  <a:pt x="3804549" y="3425417"/>
                </a:cubicBezTo>
                <a:cubicBezTo>
                  <a:pt x="3803454" y="3433081"/>
                  <a:pt x="3802676" y="3440197"/>
                  <a:pt x="3804924" y="3445254"/>
                </a:cubicBezTo>
                <a:lnTo>
                  <a:pt x="3819525" y="3451147"/>
                </a:lnTo>
                <a:lnTo>
                  <a:pt x="3819525" y="3468831"/>
                </a:lnTo>
                <a:lnTo>
                  <a:pt x="3809333" y="3468492"/>
                </a:lnTo>
                <a:cubicBezTo>
                  <a:pt x="3803743" y="3469413"/>
                  <a:pt x="3799595" y="3473130"/>
                  <a:pt x="3799825" y="3484656"/>
                </a:cubicBezTo>
                <a:cubicBezTo>
                  <a:pt x="3800284" y="3511508"/>
                  <a:pt x="3800747" y="3538478"/>
                  <a:pt x="3799593" y="3565331"/>
                </a:cubicBezTo>
                <a:cubicBezTo>
                  <a:pt x="3799189" y="3573342"/>
                  <a:pt x="3800774" y="3578067"/>
                  <a:pt x="3804175" y="3580732"/>
                </a:cubicBezTo>
                <a:lnTo>
                  <a:pt x="3819525" y="3583747"/>
                </a:lnTo>
                <a:lnTo>
                  <a:pt x="3819525" y="3604171"/>
                </a:lnTo>
                <a:lnTo>
                  <a:pt x="3817687" y="3604171"/>
                </a:lnTo>
                <a:cubicBezTo>
                  <a:pt x="3803857" y="3604056"/>
                  <a:pt x="3799132" y="3609012"/>
                  <a:pt x="3799825" y="3622382"/>
                </a:cubicBezTo>
                <a:cubicBezTo>
                  <a:pt x="3800747" y="3637134"/>
                  <a:pt x="3800631" y="3651886"/>
                  <a:pt x="3799825" y="3666639"/>
                </a:cubicBezTo>
                <a:cubicBezTo>
                  <a:pt x="3799363" y="3675283"/>
                  <a:pt x="3804895" y="3690150"/>
                  <a:pt x="3792448" y="3690726"/>
                </a:cubicBezTo>
                <a:cubicBezTo>
                  <a:pt x="3778041" y="3691302"/>
                  <a:pt x="3785533" y="3676205"/>
                  <a:pt x="3784726" y="3668136"/>
                </a:cubicBezTo>
                <a:cubicBezTo>
                  <a:pt x="3783458" y="3655228"/>
                  <a:pt x="3782997" y="3641974"/>
                  <a:pt x="3784726" y="3629182"/>
                </a:cubicBezTo>
                <a:cubicBezTo>
                  <a:pt x="3787723" y="3607514"/>
                  <a:pt x="3778041" y="3603480"/>
                  <a:pt x="3758679" y="3604056"/>
                </a:cubicBezTo>
                <a:cubicBezTo>
                  <a:pt x="3714999" y="3605324"/>
                  <a:pt x="3671433" y="3604171"/>
                  <a:pt x="3627753" y="3604517"/>
                </a:cubicBezTo>
                <a:cubicBezTo>
                  <a:pt x="3597441" y="3604748"/>
                  <a:pt x="3567244" y="3605670"/>
                  <a:pt x="3537049" y="3606361"/>
                </a:cubicBezTo>
                <a:cubicBezTo>
                  <a:pt x="3530595" y="3637941"/>
                  <a:pt x="3536011" y="3669981"/>
                  <a:pt x="3533821" y="3701675"/>
                </a:cubicBezTo>
                <a:cubicBezTo>
                  <a:pt x="3532899" y="3715274"/>
                  <a:pt x="3537279" y="3720001"/>
                  <a:pt x="3551224" y="3719424"/>
                </a:cubicBezTo>
                <a:cubicBezTo>
                  <a:pt x="3577271" y="3718387"/>
                  <a:pt x="3603319" y="3718963"/>
                  <a:pt x="3629365" y="3719194"/>
                </a:cubicBezTo>
                <a:cubicBezTo>
                  <a:pt x="3640200" y="3719309"/>
                  <a:pt x="3650918" y="3720462"/>
                  <a:pt x="3649074" y="3703980"/>
                </a:cubicBezTo>
                <a:cubicBezTo>
                  <a:pt x="3648382" y="3698448"/>
                  <a:pt x="3650803" y="3693723"/>
                  <a:pt x="3657602" y="3693377"/>
                </a:cubicBezTo>
                <a:lnTo>
                  <a:pt x="3657717" y="3693377"/>
                </a:lnTo>
                <a:cubicBezTo>
                  <a:pt x="3663364" y="3693146"/>
                  <a:pt x="3669705" y="3693953"/>
                  <a:pt x="3669013" y="3700638"/>
                </a:cubicBezTo>
                <a:cubicBezTo>
                  <a:pt x="3666823" y="3724150"/>
                  <a:pt x="3683189" y="3719079"/>
                  <a:pt x="3696212" y="3719079"/>
                </a:cubicBezTo>
                <a:cubicBezTo>
                  <a:pt x="3728251" y="3719079"/>
                  <a:pt x="3760407" y="3719079"/>
                  <a:pt x="3792563" y="3719079"/>
                </a:cubicBezTo>
                <a:lnTo>
                  <a:pt x="3819525" y="3719050"/>
                </a:lnTo>
                <a:lnTo>
                  <a:pt x="3819525" y="3739803"/>
                </a:lnTo>
                <a:lnTo>
                  <a:pt x="3794292" y="3739939"/>
                </a:lnTo>
                <a:cubicBezTo>
                  <a:pt x="3758679" y="3739939"/>
                  <a:pt x="3723181" y="3740400"/>
                  <a:pt x="3687568" y="3739708"/>
                </a:cubicBezTo>
                <a:cubicBezTo>
                  <a:pt x="3674659" y="3739478"/>
                  <a:pt x="3668781" y="3742129"/>
                  <a:pt x="3669359" y="3756650"/>
                </a:cubicBezTo>
                <a:cubicBezTo>
                  <a:pt x="3670511" y="3783504"/>
                  <a:pt x="3670741" y="3810474"/>
                  <a:pt x="3669359" y="3837327"/>
                </a:cubicBezTo>
                <a:cubicBezTo>
                  <a:pt x="3668435" y="3854155"/>
                  <a:pt x="3676735" y="3856229"/>
                  <a:pt x="3689643" y="3854616"/>
                </a:cubicBezTo>
                <a:cubicBezTo>
                  <a:pt x="3700937" y="3853231"/>
                  <a:pt x="3717649" y="3861185"/>
                  <a:pt x="3716843" y="3838364"/>
                </a:cubicBezTo>
                <a:lnTo>
                  <a:pt x="3716843" y="3838249"/>
                </a:lnTo>
                <a:cubicBezTo>
                  <a:pt x="3716265" y="3816582"/>
                  <a:pt x="3716843" y="3794799"/>
                  <a:pt x="3716843" y="3773132"/>
                </a:cubicBezTo>
                <a:cubicBezTo>
                  <a:pt x="3716843" y="3765986"/>
                  <a:pt x="3717073" y="3758033"/>
                  <a:pt x="3726524" y="3757804"/>
                </a:cubicBezTo>
                <a:cubicBezTo>
                  <a:pt x="3733323" y="3757687"/>
                  <a:pt x="3737587" y="3762990"/>
                  <a:pt x="3737242" y="3769905"/>
                </a:cubicBezTo>
                <a:cubicBezTo>
                  <a:pt x="3736204" y="3787077"/>
                  <a:pt x="3747384" y="3786847"/>
                  <a:pt x="3759485" y="3786847"/>
                </a:cubicBezTo>
                <a:lnTo>
                  <a:pt x="3819525" y="3786994"/>
                </a:lnTo>
                <a:lnTo>
                  <a:pt x="3819525" y="3808038"/>
                </a:lnTo>
                <a:lnTo>
                  <a:pt x="3751419" y="3807937"/>
                </a:lnTo>
                <a:cubicBezTo>
                  <a:pt x="3731595" y="3808169"/>
                  <a:pt x="3738510" y="3824419"/>
                  <a:pt x="3737357" y="3835253"/>
                </a:cubicBezTo>
                <a:cubicBezTo>
                  <a:pt x="3736090" y="3846662"/>
                  <a:pt x="3737473" y="3855538"/>
                  <a:pt x="3753147" y="3854960"/>
                </a:cubicBezTo>
                <a:lnTo>
                  <a:pt x="3819525" y="3854751"/>
                </a:lnTo>
                <a:lnTo>
                  <a:pt x="3819525" y="3869692"/>
                </a:lnTo>
                <a:lnTo>
                  <a:pt x="3758219" y="3869598"/>
                </a:lnTo>
                <a:cubicBezTo>
                  <a:pt x="3742544" y="3869022"/>
                  <a:pt x="3736781" y="3874554"/>
                  <a:pt x="3736551" y="3890458"/>
                </a:cubicBezTo>
                <a:cubicBezTo>
                  <a:pt x="3736090" y="3922268"/>
                  <a:pt x="3736320" y="3923306"/>
                  <a:pt x="3769281" y="3923306"/>
                </a:cubicBezTo>
                <a:cubicBezTo>
                  <a:pt x="3777120" y="3923306"/>
                  <a:pt x="3784841" y="3923306"/>
                  <a:pt x="3792678" y="3923306"/>
                </a:cubicBezTo>
                <a:lnTo>
                  <a:pt x="3792678" y="3923075"/>
                </a:lnTo>
                <a:lnTo>
                  <a:pt x="3819525" y="3923149"/>
                </a:lnTo>
                <a:lnTo>
                  <a:pt x="3819525" y="3937827"/>
                </a:lnTo>
                <a:lnTo>
                  <a:pt x="3758909" y="3937827"/>
                </a:lnTo>
                <a:cubicBezTo>
                  <a:pt x="3741852" y="3937020"/>
                  <a:pt x="3737703" y="3942898"/>
                  <a:pt x="3736320" y="3959610"/>
                </a:cubicBezTo>
                <a:cubicBezTo>
                  <a:pt x="3735281" y="3972403"/>
                  <a:pt x="3737011" y="3981018"/>
                  <a:pt x="3742082" y="3985989"/>
                </a:cubicBezTo>
                <a:lnTo>
                  <a:pt x="3767893" y="3990496"/>
                </a:lnTo>
                <a:lnTo>
                  <a:pt x="3767783" y="3990497"/>
                </a:lnTo>
                <a:lnTo>
                  <a:pt x="3767899" y="3990497"/>
                </a:lnTo>
                <a:lnTo>
                  <a:pt x="3767893" y="3990496"/>
                </a:lnTo>
                <a:lnTo>
                  <a:pt x="3793717" y="3990268"/>
                </a:lnTo>
                <a:lnTo>
                  <a:pt x="3819525" y="3990339"/>
                </a:lnTo>
                <a:lnTo>
                  <a:pt x="3819525" y="4006157"/>
                </a:lnTo>
                <a:lnTo>
                  <a:pt x="3805947" y="4008838"/>
                </a:lnTo>
                <a:cubicBezTo>
                  <a:pt x="3801208" y="4011849"/>
                  <a:pt x="3798557" y="4017467"/>
                  <a:pt x="3798557" y="4028416"/>
                </a:cubicBezTo>
                <a:cubicBezTo>
                  <a:pt x="3798499" y="4039019"/>
                  <a:pt x="3800170" y="4046251"/>
                  <a:pt x="3804348" y="4050314"/>
                </a:cubicBezTo>
                <a:lnTo>
                  <a:pt x="3819525" y="4052413"/>
                </a:lnTo>
                <a:lnTo>
                  <a:pt x="3819525" y="4073158"/>
                </a:lnTo>
                <a:lnTo>
                  <a:pt x="3809735" y="4074401"/>
                </a:lnTo>
                <a:cubicBezTo>
                  <a:pt x="3793370" y="4074979"/>
                  <a:pt x="3800284" y="4090076"/>
                  <a:pt x="3799939" y="4099066"/>
                </a:cubicBezTo>
                <a:cubicBezTo>
                  <a:pt x="3799017" y="4121539"/>
                  <a:pt x="3800515" y="4144130"/>
                  <a:pt x="3799249" y="4166603"/>
                </a:cubicBezTo>
                <a:cubicBezTo>
                  <a:pt x="3798787" y="4175074"/>
                  <a:pt x="3799939" y="4181183"/>
                  <a:pt x="3803368" y="4184857"/>
                </a:cubicBezTo>
                <a:lnTo>
                  <a:pt x="3819525" y="4188169"/>
                </a:lnTo>
                <a:lnTo>
                  <a:pt x="3819525" y="4209772"/>
                </a:lnTo>
                <a:lnTo>
                  <a:pt x="3804895" y="4210630"/>
                </a:lnTo>
                <a:cubicBezTo>
                  <a:pt x="3794522" y="4217546"/>
                  <a:pt x="3801207" y="4228034"/>
                  <a:pt x="3799825" y="4236677"/>
                </a:cubicBezTo>
                <a:cubicBezTo>
                  <a:pt x="3798268" y="4246474"/>
                  <a:pt x="3800717" y="4251574"/>
                  <a:pt x="3805356" y="4254153"/>
                </a:cubicBezTo>
                <a:lnTo>
                  <a:pt x="3819525" y="4255934"/>
                </a:lnTo>
                <a:lnTo>
                  <a:pt x="3819525" y="4275017"/>
                </a:lnTo>
                <a:lnTo>
                  <a:pt x="3804910" y="4278701"/>
                </a:lnTo>
                <a:cubicBezTo>
                  <a:pt x="3800516" y="4282951"/>
                  <a:pt x="3799190" y="4289923"/>
                  <a:pt x="3800631" y="4300757"/>
                </a:cubicBezTo>
                <a:cubicBezTo>
                  <a:pt x="3802013" y="4310899"/>
                  <a:pt x="3800861" y="4321503"/>
                  <a:pt x="3800861" y="4331876"/>
                </a:cubicBezTo>
                <a:lnTo>
                  <a:pt x="3801091" y="4331761"/>
                </a:lnTo>
                <a:cubicBezTo>
                  <a:pt x="3801091" y="4344784"/>
                  <a:pt x="3802013" y="4357808"/>
                  <a:pt x="3800861" y="4370716"/>
                </a:cubicBezTo>
                <a:cubicBezTo>
                  <a:pt x="3799939" y="4380052"/>
                  <a:pt x="3801466" y="4386016"/>
                  <a:pt x="3805457" y="4389589"/>
                </a:cubicBezTo>
                <a:lnTo>
                  <a:pt x="3819525" y="4392873"/>
                </a:lnTo>
                <a:lnTo>
                  <a:pt x="3819525" y="4408363"/>
                </a:lnTo>
                <a:lnTo>
                  <a:pt x="3807013" y="4410738"/>
                </a:lnTo>
                <a:cubicBezTo>
                  <a:pt x="3804060" y="4414310"/>
                  <a:pt x="3803397" y="4420217"/>
                  <a:pt x="3804203" y="4427881"/>
                </a:cubicBezTo>
                <a:cubicBezTo>
                  <a:pt x="3805355" y="4439867"/>
                  <a:pt x="3804435" y="4452085"/>
                  <a:pt x="3804435" y="4464186"/>
                </a:cubicBezTo>
                <a:cubicBezTo>
                  <a:pt x="3804435" y="4478822"/>
                  <a:pt x="3804319" y="4493576"/>
                  <a:pt x="3804435" y="4508212"/>
                </a:cubicBezTo>
                <a:cubicBezTo>
                  <a:pt x="3804549" y="4513168"/>
                  <a:pt x="3803627" y="4521005"/>
                  <a:pt x="3809735" y="4521005"/>
                </a:cubicBezTo>
                <a:lnTo>
                  <a:pt x="3819525" y="4522204"/>
                </a:lnTo>
                <a:lnTo>
                  <a:pt x="3819525" y="4544237"/>
                </a:lnTo>
                <a:lnTo>
                  <a:pt x="3809361" y="4544921"/>
                </a:lnTo>
                <a:lnTo>
                  <a:pt x="3803987" y="4564064"/>
                </a:lnTo>
                <a:lnTo>
                  <a:pt x="3803973" y="4563994"/>
                </a:lnTo>
                <a:lnTo>
                  <a:pt x="3803973" y="4564110"/>
                </a:lnTo>
                <a:lnTo>
                  <a:pt x="3803987" y="4564064"/>
                </a:lnTo>
                <a:lnTo>
                  <a:pt x="3807719" y="4584105"/>
                </a:lnTo>
                <a:lnTo>
                  <a:pt x="3819525" y="4588087"/>
                </a:lnTo>
                <a:lnTo>
                  <a:pt x="3819525" y="4611950"/>
                </a:lnTo>
                <a:lnTo>
                  <a:pt x="3807618" y="4615138"/>
                </a:lnTo>
                <a:cubicBezTo>
                  <a:pt x="3803628" y="4619056"/>
                  <a:pt x="3802590" y="4625424"/>
                  <a:pt x="3804779" y="4635336"/>
                </a:cubicBezTo>
                <a:cubicBezTo>
                  <a:pt x="3802014" y="4646457"/>
                  <a:pt x="3803973" y="4652076"/>
                  <a:pt x="3808713" y="4654972"/>
                </a:cubicBezTo>
                <a:lnTo>
                  <a:pt x="3819525" y="4656702"/>
                </a:lnTo>
                <a:lnTo>
                  <a:pt x="3819525" y="4678524"/>
                </a:lnTo>
                <a:lnTo>
                  <a:pt x="3809001" y="4678858"/>
                </a:lnTo>
                <a:cubicBezTo>
                  <a:pt x="3802993" y="4680313"/>
                  <a:pt x="3798787" y="4684779"/>
                  <a:pt x="3799363" y="4697572"/>
                </a:cubicBezTo>
                <a:lnTo>
                  <a:pt x="3799132" y="4697687"/>
                </a:lnTo>
                <a:cubicBezTo>
                  <a:pt x="3800401" y="4723620"/>
                  <a:pt x="3799939" y="4749666"/>
                  <a:pt x="3799132" y="4775714"/>
                </a:cubicBezTo>
                <a:cubicBezTo>
                  <a:pt x="3798671" y="4789659"/>
                  <a:pt x="3803973" y="4793923"/>
                  <a:pt x="3817343" y="4793578"/>
                </a:cubicBezTo>
                <a:lnTo>
                  <a:pt x="3819525" y="4793572"/>
                </a:lnTo>
                <a:lnTo>
                  <a:pt x="3819525" y="4808906"/>
                </a:lnTo>
                <a:lnTo>
                  <a:pt x="3818033" y="4808906"/>
                </a:lnTo>
                <a:cubicBezTo>
                  <a:pt x="3804779" y="4808790"/>
                  <a:pt x="3799132" y="4813746"/>
                  <a:pt x="3799593" y="4827347"/>
                </a:cubicBezTo>
                <a:cubicBezTo>
                  <a:pt x="3800284" y="4846363"/>
                  <a:pt x="3799708" y="4865494"/>
                  <a:pt x="3799593" y="4884627"/>
                </a:cubicBezTo>
                <a:cubicBezTo>
                  <a:pt x="3799479" y="4890966"/>
                  <a:pt x="3798903" y="4897535"/>
                  <a:pt x="3790258" y="4896959"/>
                </a:cubicBezTo>
                <a:cubicBezTo>
                  <a:pt x="3782652" y="4896382"/>
                  <a:pt x="3784265" y="4889698"/>
                  <a:pt x="3784265" y="4884973"/>
                </a:cubicBezTo>
                <a:cubicBezTo>
                  <a:pt x="3784034" y="4867570"/>
                  <a:pt x="3782767" y="4850051"/>
                  <a:pt x="3784495" y="4832878"/>
                </a:cubicBezTo>
                <a:cubicBezTo>
                  <a:pt x="3786570" y="4812594"/>
                  <a:pt x="3778387" y="4808214"/>
                  <a:pt x="3759371" y="4808675"/>
                </a:cubicBezTo>
                <a:cubicBezTo>
                  <a:pt x="3706239" y="4809943"/>
                  <a:pt x="3652992" y="4808560"/>
                  <a:pt x="3599746" y="4809136"/>
                </a:cubicBezTo>
                <a:cubicBezTo>
                  <a:pt x="3579115" y="4809367"/>
                  <a:pt x="3552607" y="4800147"/>
                  <a:pt x="3539239" y="4812709"/>
                </a:cubicBezTo>
                <a:cubicBezTo>
                  <a:pt x="3524485" y="4826655"/>
                  <a:pt x="3536011" y="4853854"/>
                  <a:pt x="3533937" y="4875176"/>
                </a:cubicBezTo>
                <a:cubicBezTo>
                  <a:pt x="3533821" y="4876905"/>
                  <a:pt x="3534283" y="4878749"/>
                  <a:pt x="3533821" y="4880363"/>
                </a:cubicBezTo>
                <a:cubicBezTo>
                  <a:pt x="3532323" y="4886356"/>
                  <a:pt x="3537971" y="4896613"/>
                  <a:pt x="3527829" y="4897305"/>
                </a:cubicBezTo>
                <a:cubicBezTo>
                  <a:pt x="3516072" y="4898111"/>
                  <a:pt x="3519184" y="4887162"/>
                  <a:pt x="3518377" y="4879902"/>
                </a:cubicBezTo>
                <a:cubicBezTo>
                  <a:pt x="3516188" y="4860193"/>
                  <a:pt x="3522180" y="4839794"/>
                  <a:pt x="3515957" y="4820315"/>
                </a:cubicBezTo>
                <a:cubicBezTo>
                  <a:pt x="3515265" y="4818242"/>
                  <a:pt x="3514459" y="4816051"/>
                  <a:pt x="3513422" y="4813746"/>
                </a:cubicBezTo>
                <a:cubicBezTo>
                  <a:pt x="3511347" y="4812363"/>
                  <a:pt x="3509503" y="4810173"/>
                  <a:pt x="3507198" y="4809597"/>
                </a:cubicBezTo>
                <a:cubicBezTo>
                  <a:pt x="3500859" y="4808099"/>
                  <a:pt x="3491755" y="4809712"/>
                  <a:pt x="3492791" y="4799225"/>
                </a:cubicBezTo>
                <a:cubicBezTo>
                  <a:pt x="3493713" y="4789889"/>
                  <a:pt x="3502127" y="4793578"/>
                  <a:pt x="3507313" y="4793347"/>
                </a:cubicBezTo>
                <a:cubicBezTo>
                  <a:pt x="3519184" y="4792771"/>
                  <a:pt x="3518262" y="4784473"/>
                  <a:pt x="3518262" y="4776636"/>
                </a:cubicBezTo>
                <a:cubicBezTo>
                  <a:pt x="3518377" y="4749666"/>
                  <a:pt x="3518031" y="4722698"/>
                  <a:pt x="3518377" y="4695843"/>
                </a:cubicBezTo>
                <a:cubicBezTo>
                  <a:pt x="3518493" y="4684779"/>
                  <a:pt x="3516418" y="4676826"/>
                  <a:pt x="3502934" y="4677863"/>
                </a:cubicBezTo>
                <a:cubicBezTo>
                  <a:pt x="3495211" y="4678441"/>
                  <a:pt x="3492445" y="4674291"/>
                  <a:pt x="3492215" y="4666800"/>
                </a:cubicBezTo>
                <a:cubicBezTo>
                  <a:pt x="3491985" y="4657695"/>
                  <a:pt x="3497747" y="4657234"/>
                  <a:pt x="3504201" y="4657695"/>
                </a:cubicBezTo>
                <a:cubicBezTo>
                  <a:pt x="3516533" y="4658617"/>
                  <a:pt x="3518147" y="4651356"/>
                  <a:pt x="3518147" y="4641329"/>
                </a:cubicBezTo>
                <a:cubicBezTo>
                  <a:pt x="3517916" y="4614360"/>
                  <a:pt x="3518147" y="4587505"/>
                  <a:pt x="3518147" y="4560537"/>
                </a:cubicBezTo>
                <a:cubicBezTo>
                  <a:pt x="3518147" y="4551778"/>
                  <a:pt x="3518953" y="4542558"/>
                  <a:pt x="3505585" y="4542673"/>
                </a:cubicBezTo>
                <a:cubicBezTo>
                  <a:pt x="3500168" y="4542787"/>
                  <a:pt x="3492445" y="4544978"/>
                  <a:pt x="3492445" y="4535066"/>
                </a:cubicBezTo>
                <a:cubicBezTo>
                  <a:pt x="3492445" y="4526537"/>
                  <a:pt x="3497055" y="4522042"/>
                  <a:pt x="3505354" y="4522158"/>
                </a:cubicBezTo>
                <a:cubicBezTo>
                  <a:pt x="3518377" y="4522388"/>
                  <a:pt x="3518147" y="4513860"/>
                  <a:pt x="3518147" y="4504640"/>
                </a:cubicBezTo>
                <a:cubicBezTo>
                  <a:pt x="3518147" y="4411746"/>
                  <a:pt x="3517801" y="4318853"/>
                  <a:pt x="3518493" y="4225959"/>
                </a:cubicBezTo>
                <a:cubicBezTo>
                  <a:pt x="3518550" y="4214606"/>
                  <a:pt x="3514776" y="4210515"/>
                  <a:pt x="3509532" y="4209220"/>
                </a:cubicBezTo>
                <a:cubicBezTo>
                  <a:pt x="3504288" y="4207922"/>
                  <a:pt x="3497575" y="4209420"/>
                  <a:pt x="3491755" y="4209247"/>
                </a:cubicBezTo>
                <a:cubicBezTo>
                  <a:pt x="3479423" y="4208901"/>
                  <a:pt x="3464554" y="4204637"/>
                  <a:pt x="3465707" y="4226766"/>
                </a:cubicBezTo>
                <a:cubicBezTo>
                  <a:pt x="3467090" y="4252812"/>
                  <a:pt x="3466514" y="4278860"/>
                  <a:pt x="3466052" y="4304906"/>
                </a:cubicBezTo>
                <a:cubicBezTo>
                  <a:pt x="3465822" y="4317009"/>
                  <a:pt x="3467551" y="4325767"/>
                  <a:pt x="3482649" y="4324039"/>
                </a:cubicBezTo>
                <a:cubicBezTo>
                  <a:pt x="3487029" y="4323578"/>
                  <a:pt x="3491639" y="4324500"/>
                  <a:pt x="3491639" y="4330493"/>
                </a:cubicBezTo>
                <a:cubicBezTo>
                  <a:pt x="3491639" y="4335679"/>
                  <a:pt x="3488757" y="4339021"/>
                  <a:pt x="3483801" y="4338906"/>
                </a:cubicBezTo>
                <a:cubicBezTo>
                  <a:pt x="3463171" y="4338445"/>
                  <a:pt x="3465938" y="4353082"/>
                  <a:pt x="3465938" y="4365991"/>
                </a:cubicBezTo>
                <a:cubicBezTo>
                  <a:pt x="3465938" y="4372099"/>
                  <a:pt x="3465592" y="4378092"/>
                  <a:pt x="3465707" y="4384200"/>
                </a:cubicBezTo>
                <a:cubicBezTo>
                  <a:pt x="3465822" y="4391000"/>
                  <a:pt x="3464785" y="4396417"/>
                  <a:pt x="3456372" y="4396647"/>
                </a:cubicBezTo>
                <a:cubicBezTo>
                  <a:pt x="3447843" y="4396878"/>
                  <a:pt x="3446345" y="4391000"/>
                  <a:pt x="3445999" y="4384661"/>
                </a:cubicBezTo>
                <a:cubicBezTo>
                  <a:pt x="3445423" y="4374289"/>
                  <a:pt x="3445653" y="4363801"/>
                  <a:pt x="3445307" y="4353429"/>
                </a:cubicBezTo>
                <a:cubicBezTo>
                  <a:pt x="3444961" y="4342018"/>
                  <a:pt x="3437931" y="4337869"/>
                  <a:pt x="3427904" y="4339828"/>
                </a:cubicBezTo>
                <a:cubicBezTo>
                  <a:pt x="3417992" y="4341787"/>
                  <a:pt x="3402319" y="4331761"/>
                  <a:pt x="3399321" y="4348011"/>
                </a:cubicBezTo>
                <a:cubicBezTo>
                  <a:pt x="3396787" y="4361727"/>
                  <a:pt x="3393329" y="4377746"/>
                  <a:pt x="3402549" y="4390654"/>
                </a:cubicBezTo>
                <a:cubicBezTo>
                  <a:pt x="3407849" y="4398145"/>
                  <a:pt x="3408888" y="4400335"/>
                  <a:pt x="3402087" y="4409095"/>
                </a:cubicBezTo>
                <a:cubicBezTo>
                  <a:pt x="3392407" y="4421427"/>
                  <a:pt x="3395403" y="4439982"/>
                  <a:pt x="3399783" y="4453813"/>
                </a:cubicBezTo>
                <a:cubicBezTo>
                  <a:pt x="3403585" y="4466030"/>
                  <a:pt x="3419491" y="4458654"/>
                  <a:pt x="3429978" y="4459346"/>
                </a:cubicBezTo>
                <a:cubicBezTo>
                  <a:pt x="3445537" y="4460383"/>
                  <a:pt x="3461212" y="4459346"/>
                  <a:pt x="3476886" y="4459806"/>
                </a:cubicBezTo>
                <a:cubicBezTo>
                  <a:pt x="3482073" y="4459922"/>
                  <a:pt x="3490601" y="4456695"/>
                  <a:pt x="3491063" y="4466030"/>
                </a:cubicBezTo>
                <a:cubicBezTo>
                  <a:pt x="3491639" y="4476748"/>
                  <a:pt x="3482765" y="4474904"/>
                  <a:pt x="3476079" y="4474904"/>
                </a:cubicBezTo>
                <a:cubicBezTo>
                  <a:pt x="3456141" y="4475135"/>
                  <a:pt x="3436087" y="4475711"/>
                  <a:pt x="3416149" y="4474904"/>
                </a:cubicBezTo>
                <a:cubicBezTo>
                  <a:pt x="3402895" y="4474443"/>
                  <a:pt x="3397247" y="4478707"/>
                  <a:pt x="3397707" y="4492654"/>
                </a:cubicBezTo>
                <a:cubicBezTo>
                  <a:pt x="3398515" y="4518700"/>
                  <a:pt x="3398629" y="4544746"/>
                  <a:pt x="3397707" y="4570794"/>
                </a:cubicBezTo>
                <a:cubicBezTo>
                  <a:pt x="3397131" y="4585317"/>
                  <a:pt x="3401627" y="4591310"/>
                  <a:pt x="3416725" y="4590503"/>
                </a:cubicBezTo>
                <a:cubicBezTo>
                  <a:pt x="3435741" y="4589466"/>
                  <a:pt x="3454874" y="4589927"/>
                  <a:pt x="3474005" y="4590272"/>
                </a:cubicBezTo>
                <a:cubicBezTo>
                  <a:pt x="3481267" y="4590388"/>
                  <a:pt x="3490947" y="4588544"/>
                  <a:pt x="3491293" y="4600414"/>
                </a:cubicBezTo>
                <a:cubicBezTo>
                  <a:pt x="3491755" y="4612516"/>
                  <a:pt x="3482189" y="4611017"/>
                  <a:pt x="3474696" y="4611017"/>
                </a:cubicBezTo>
                <a:cubicBezTo>
                  <a:pt x="3457294" y="4611248"/>
                  <a:pt x="3439891" y="4611709"/>
                  <a:pt x="3422603" y="4610672"/>
                </a:cubicBezTo>
                <a:cubicBezTo>
                  <a:pt x="3404393" y="4609519"/>
                  <a:pt x="3395519" y="4614129"/>
                  <a:pt x="3397363" y="4634989"/>
                </a:cubicBezTo>
                <a:cubicBezTo>
                  <a:pt x="3399321" y="4657349"/>
                  <a:pt x="3398745" y="4680168"/>
                  <a:pt x="3397477" y="4702643"/>
                </a:cubicBezTo>
                <a:cubicBezTo>
                  <a:pt x="3396441" y="4720276"/>
                  <a:pt x="3401281" y="4727999"/>
                  <a:pt x="3420528" y="4726269"/>
                </a:cubicBezTo>
                <a:cubicBezTo>
                  <a:pt x="3440351" y="4724542"/>
                  <a:pt x="3460521" y="4725925"/>
                  <a:pt x="3480459" y="4725925"/>
                </a:cubicBezTo>
                <a:cubicBezTo>
                  <a:pt x="3486107" y="4725925"/>
                  <a:pt x="3491063" y="4727538"/>
                  <a:pt x="3491063" y="4734338"/>
                </a:cubicBezTo>
                <a:cubicBezTo>
                  <a:pt x="3491063" y="4742060"/>
                  <a:pt x="3484839" y="4741253"/>
                  <a:pt x="3479883" y="4741253"/>
                </a:cubicBezTo>
                <a:cubicBezTo>
                  <a:pt x="3464209" y="4741368"/>
                  <a:pt x="3448649" y="4741368"/>
                  <a:pt x="3432975" y="4741368"/>
                </a:cubicBezTo>
                <a:cubicBezTo>
                  <a:pt x="3397707" y="4741368"/>
                  <a:pt x="3397017" y="4741368"/>
                  <a:pt x="3397939" y="4777327"/>
                </a:cubicBezTo>
                <a:cubicBezTo>
                  <a:pt x="3398515" y="4803028"/>
                  <a:pt x="3386413" y="4837950"/>
                  <a:pt x="3403009" y="4851895"/>
                </a:cubicBezTo>
                <a:cubicBezTo>
                  <a:pt x="3420298" y="4866416"/>
                  <a:pt x="3454413" y="4856505"/>
                  <a:pt x="3481151" y="4855352"/>
                </a:cubicBezTo>
                <a:cubicBezTo>
                  <a:pt x="3484263" y="4855698"/>
                  <a:pt x="3487489" y="4855928"/>
                  <a:pt x="3490717" y="4856274"/>
                </a:cubicBezTo>
                <a:cubicBezTo>
                  <a:pt x="3490831" y="4862960"/>
                  <a:pt x="3491063" y="4869760"/>
                  <a:pt x="3491063" y="4876444"/>
                </a:cubicBezTo>
                <a:cubicBezTo>
                  <a:pt x="3466859" y="4876559"/>
                  <a:pt x="3442541" y="4876675"/>
                  <a:pt x="3418338" y="4877020"/>
                </a:cubicBezTo>
                <a:cubicBezTo>
                  <a:pt x="3408773" y="4877136"/>
                  <a:pt x="3397477" y="4872987"/>
                  <a:pt x="3396787" y="4890504"/>
                </a:cubicBezTo>
                <a:cubicBezTo>
                  <a:pt x="3396325" y="4901569"/>
                  <a:pt x="3384109" y="4898687"/>
                  <a:pt x="3383533" y="4892349"/>
                </a:cubicBezTo>
                <a:cubicBezTo>
                  <a:pt x="3381573" y="4872871"/>
                  <a:pt x="3368434" y="4876905"/>
                  <a:pt x="3357023" y="4876905"/>
                </a:cubicBezTo>
                <a:cubicBezTo>
                  <a:pt x="3332707" y="4876675"/>
                  <a:pt x="3308387" y="4876675"/>
                  <a:pt x="3284069" y="4876905"/>
                </a:cubicBezTo>
                <a:cubicBezTo>
                  <a:pt x="3273581" y="4876905"/>
                  <a:pt x="3261825" y="4872756"/>
                  <a:pt x="3260673" y="4891542"/>
                </a:cubicBezTo>
                <a:cubicBezTo>
                  <a:pt x="3260097" y="4900992"/>
                  <a:pt x="3248571" y="4898687"/>
                  <a:pt x="3247535" y="4890850"/>
                </a:cubicBezTo>
                <a:cubicBezTo>
                  <a:pt x="3245229" y="4873102"/>
                  <a:pt x="3233128" y="4876790"/>
                  <a:pt x="3222523" y="4876790"/>
                </a:cubicBezTo>
                <a:cubicBezTo>
                  <a:pt x="3199935" y="4876675"/>
                  <a:pt x="3177345" y="4876790"/>
                  <a:pt x="3154757" y="4876790"/>
                </a:cubicBezTo>
                <a:cubicBezTo>
                  <a:pt x="3143807" y="4876790"/>
                  <a:pt x="3133780" y="4874255"/>
                  <a:pt x="3129516" y="4890966"/>
                </a:cubicBezTo>
                <a:cubicBezTo>
                  <a:pt x="3126865" y="4901338"/>
                  <a:pt x="3113611" y="4901684"/>
                  <a:pt x="3110845" y="4887969"/>
                </a:cubicBezTo>
                <a:cubicBezTo>
                  <a:pt x="3108655" y="4876790"/>
                  <a:pt x="3102315" y="4876790"/>
                  <a:pt x="3094248" y="4876790"/>
                </a:cubicBezTo>
                <a:cubicBezTo>
                  <a:pt x="3000433" y="4876790"/>
                  <a:pt x="2906733" y="4876905"/>
                  <a:pt x="2812917" y="4876675"/>
                </a:cubicBezTo>
                <a:cubicBezTo>
                  <a:pt x="2789867" y="4876675"/>
                  <a:pt x="2798625" y="4893616"/>
                  <a:pt x="2797819" y="4904680"/>
                </a:cubicBezTo>
                <a:cubicBezTo>
                  <a:pt x="2797011" y="4916091"/>
                  <a:pt x="2793785" y="4929921"/>
                  <a:pt x="2814070" y="4929114"/>
                </a:cubicBezTo>
                <a:cubicBezTo>
                  <a:pt x="2838387" y="4928077"/>
                  <a:pt x="2862706" y="4928884"/>
                  <a:pt x="2887025" y="4928884"/>
                </a:cubicBezTo>
                <a:cubicBezTo>
                  <a:pt x="2899933" y="4928999"/>
                  <a:pt x="2914339" y="4931996"/>
                  <a:pt x="2913763" y="4911251"/>
                </a:cubicBezTo>
                <a:cubicBezTo>
                  <a:pt x="2913763" y="4908946"/>
                  <a:pt x="2917451" y="4905487"/>
                  <a:pt x="2920101" y="4904450"/>
                </a:cubicBezTo>
                <a:cubicBezTo>
                  <a:pt x="2923789" y="4902952"/>
                  <a:pt x="2927593" y="4905833"/>
                  <a:pt x="2927247" y="4909522"/>
                </a:cubicBezTo>
                <a:cubicBezTo>
                  <a:pt x="2924827" y="4934416"/>
                  <a:pt x="2942575" y="4928769"/>
                  <a:pt x="2956176" y="4928884"/>
                </a:cubicBezTo>
                <a:cubicBezTo>
                  <a:pt x="2978765" y="4928999"/>
                  <a:pt x="3001355" y="4928654"/>
                  <a:pt x="3023945" y="4928999"/>
                </a:cubicBezTo>
                <a:cubicBezTo>
                  <a:pt x="3035009" y="4929114"/>
                  <a:pt x="3045266" y="4929921"/>
                  <a:pt x="3043191" y="4913554"/>
                </a:cubicBezTo>
                <a:cubicBezTo>
                  <a:pt x="3042500" y="4907907"/>
                  <a:pt x="3045266" y="4903528"/>
                  <a:pt x="3052066" y="4903413"/>
                </a:cubicBezTo>
                <a:cubicBezTo>
                  <a:pt x="3057713" y="4903297"/>
                  <a:pt x="3063937" y="4904450"/>
                  <a:pt x="3063245" y="4911019"/>
                </a:cubicBezTo>
                <a:cubicBezTo>
                  <a:pt x="3060941" y="4932687"/>
                  <a:pt x="3075693" y="4928999"/>
                  <a:pt x="3088255" y="4928999"/>
                </a:cubicBezTo>
                <a:cubicBezTo>
                  <a:pt x="3113381" y="4928999"/>
                  <a:pt x="3138620" y="4929114"/>
                  <a:pt x="3163745" y="4928884"/>
                </a:cubicBezTo>
                <a:cubicBezTo>
                  <a:pt x="3170199" y="4928769"/>
                  <a:pt x="3178383" y="4931074"/>
                  <a:pt x="3178613" y="4919894"/>
                </a:cubicBezTo>
                <a:cubicBezTo>
                  <a:pt x="3178844" y="4912517"/>
                  <a:pt x="3177000" y="4902952"/>
                  <a:pt x="3189332" y="4903528"/>
                </a:cubicBezTo>
                <a:cubicBezTo>
                  <a:pt x="3203393" y="4904219"/>
                  <a:pt x="3199358" y="4915515"/>
                  <a:pt x="3199358" y="4923121"/>
                </a:cubicBezTo>
                <a:cubicBezTo>
                  <a:pt x="3199589" y="4983975"/>
                  <a:pt x="3199935" y="5044712"/>
                  <a:pt x="3199129" y="5105451"/>
                </a:cubicBezTo>
                <a:cubicBezTo>
                  <a:pt x="3198897" y="5121701"/>
                  <a:pt x="3202471" y="5128732"/>
                  <a:pt x="3220335" y="5127579"/>
                </a:cubicBezTo>
                <a:cubicBezTo>
                  <a:pt x="3243730" y="5125966"/>
                  <a:pt x="3267241" y="5127810"/>
                  <a:pt x="3290638" y="5126772"/>
                </a:cubicBezTo>
                <a:cubicBezTo>
                  <a:pt x="3299051" y="5126426"/>
                  <a:pt x="3315303" y="5134148"/>
                  <a:pt x="3313459" y="5116169"/>
                </a:cubicBezTo>
                <a:cubicBezTo>
                  <a:pt x="3312191" y="5103837"/>
                  <a:pt x="3327058" y="5082631"/>
                  <a:pt x="3299167" y="5080210"/>
                </a:cubicBezTo>
                <a:cubicBezTo>
                  <a:pt x="3293289" y="5079634"/>
                  <a:pt x="3289487" y="5076638"/>
                  <a:pt x="3289140" y="5070414"/>
                </a:cubicBezTo>
                <a:cubicBezTo>
                  <a:pt x="3288909" y="5065573"/>
                  <a:pt x="3290985" y="5060618"/>
                  <a:pt x="3295595" y="5060618"/>
                </a:cubicBezTo>
                <a:cubicBezTo>
                  <a:pt x="3319913" y="5060963"/>
                  <a:pt x="3314265" y="5043446"/>
                  <a:pt x="3314265" y="5029730"/>
                </a:cubicBezTo>
                <a:cubicBezTo>
                  <a:pt x="3314381" y="4992388"/>
                  <a:pt x="3314265" y="4955047"/>
                  <a:pt x="3314381" y="4917705"/>
                </a:cubicBezTo>
                <a:cubicBezTo>
                  <a:pt x="3314496" y="4912864"/>
                  <a:pt x="3312651" y="4906409"/>
                  <a:pt x="3319797" y="4905141"/>
                </a:cubicBezTo>
                <a:cubicBezTo>
                  <a:pt x="3322333" y="4904680"/>
                  <a:pt x="3327865" y="4907792"/>
                  <a:pt x="3327865" y="4909522"/>
                </a:cubicBezTo>
                <a:cubicBezTo>
                  <a:pt x="3329132" y="4936491"/>
                  <a:pt x="3349301" y="4928193"/>
                  <a:pt x="3364053" y="4928654"/>
                </a:cubicBezTo>
                <a:cubicBezTo>
                  <a:pt x="3382264" y="4929114"/>
                  <a:pt x="3400473" y="4928193"/>
                  <a:pt x="3418684" y="4927962"/>
                </a:cubicBezTo>
                <a:cubicBezTo>
                  <a:pt x="3431476" y="4928999"/>
                  <a:pt x="3445999" y="4933494"/>
                  <a:pt x="3445537" y="4911827"/>
                </a:cubicBezTo>
                <a:lnTo>
                  <a:pt x="3445883" y="4911942"/>
                </a:lnTo>
                <a:cubicBezTo>
                  <a:pt x="3445769" y="4906063"/>
                  <a:pt x="3450955" y="4903067"/>
                  <a:pt x="3456948" y="4903758"/>
                </a:cubicBezTo>
                <a:cubicBezTo>
                  <a:pt x="3463171" y="4904450"/>
                  <a:pt x="3465822" y="4908946"/>
                  <a:pt x="3465707" y="4914708"/>
                </a:cubicBezTo>
                <a:cubicBezTo>
                  <a:pt x="3465361" y="4926233"/>
                  <a:pt x="3470317" y="4930728"/>
                  <a:pt x="3481613" y="4928077"/>
                </a:cubicBezTo>
                <a:cubicBezTo>
                  <a:pt x="3488527" y="4928077"/>
                  <a:pt x="3495557" y="4928077"/>
                  <a:pt x="3502473" y="4928077"/>
                </a:cubicBezTo>
                <a:cubicBezTo>
                  <a:pt x="3516764" y="4931535"/>
                  <a:pt x="3518262" y="4922660"/>
                  <a:pt x="3518723" y="4911942"/>
                </a:cubicBezTo>
                <a:cubicBezTo>
                  <a:pt x="3518953" y="4907331"/>
                  <a:pt x="3522297" y="4903874"/>
                  <a:pt x="3527367" y="4904104"/>
                </a:cubicBezTo>
                <a:cubicBezTo>
                  <a:pt x="3531517" y="4904335"/>
                  <a:pt x="3533821" y="4907446"/>
                  <a:pt x="3533361" y="4911134"/>
                </a:cubicBezTo>
                <a:cubicBezTo>
                  <a:pt x="3530595" y="4932918"/>
                  <a:pt x="3545923" y="4928999"/>
                  <a:pt x="3558370" y="4928999"/>
                </a:cubicBezTo>
                <a:cubicBezTo>
                  <a:pt x="3582687" y="4929114"/>
                  <a:pt x="3607007" y="4928654"/>
                  <a:pt x="3631325" y="4929114"/>
                </a:cubicBezTo>
                <a:cubicBezTo>
                  <a:pt x="3642043" y="4929345"/>
                  <a:pt x="3650342" y="4928538"/>
                  <a:pt x="3648843" y="4914362"/>
                </a:cubicBezTo>
                <a:cubicBezTo>
                  <a:pt x="3648152" y="4907563"/>
                  <a:pt x="3651033" y="4902721"/>
                  <a:pt x="3659217" y="4902952"/>
                </a:cubicBezTo>
                <a:cubicBezTo>
                  <a:pt x="3667283" y="4903182"/>
                  <a:pt x="3669935" y="4908024"/>
                  <a:pt x="3669243" y="4914823"/>
                </a:cubicBezTo>
                <a:cubicBezTo>
                  <a:pt x="3668091" y="4926810"/>
                  <a:pt x="3674083" y="4929114"/>
                  <a:pt x="3684687" y="4929114"/>
                </a:cubicBezTo>
                <a:lnTo>
                  <a:pt x="3819525" y="4928972"/>
                </a:lnTo>
                <a:lnTo>
                  <a:pt x="3819525" y="4944160"/>
                </a:lnTo>
                <a:lnTo>
                  <a:pt x="3795329" y="4944212"/>
                </a:lnTo>
                <a:cubicBezTo>
                  <a:pt x="3759831" y="4944212"/>
                  <a:pt x="3724219" y="4944673"/>
                  <a:pt x="3688721" y="4943982"/>
                </a:cubicBezTo>
                <a:cubicBezTo>
                  <a:pt x="3674889" y="4943751"/>
                  <a:pt x="3668091" y="4946863"/>
                  <a:pt x="3668781" y="4962653"/>
                </a:cubicBezTo>
                <a:cubicBezTo>
                  <a:pt x="3669935" y="4988700"/>
                  <a:pt x="3669935" y="5014747"/>
                  <a:pt x="3668781" y="5040678"/>
                </a:cubicBezTo>
                <a:cubicBezTo>
                  <a:pt x="3668091" y="5056469"/>
                  <a:pt x="3675235" y="5060387"/>
                  <a:pt x="3688951" y="5059235"/>
                </a:cubicBezTo>
                <a:cubicBezTo>
                  <a:pt x="3701168" y="5058198"/>
                  <a:pt x="3716611" y="5063499"/>
                  <a:pt x="3716151" y="5041946"/>
                </a:cubicBezTo>
                <a:lnTo>
                  <a:pt x="3716035" y="5041946"/>
                </a:lnTo>
                <a:cubicBezTo>
                  <a:pt x="3715575" y="5021201"/>
                  <a:pt x="3716035" y="5000340"/>
                  <a:pt x="3716151" y="4979595"/>
                </a:cubicBezTo>
                <a:cubicBezTo>
                  <a:pt x="3716151" y="4973256"/>
                  <a:pt x="3717073" y="4967033"/>
                  <a:pt x="3725026" y="4966111"/>
                </a:cubicBezTo>
                <a:cubicBezTo>
                  <a:pt x="3732747" y="4965189"/>
                  <a:pt x="3736666" y="4969799"/>
                  <a:pt x="3736435" y="4976829"/>
                </a:cubicBezTo>
                <a:cubicBezTo>
                  <a:pt x="3736090" y="4991927"/>
                  <a:pt x="3745425" y="4992734"/>
                  <a:pt x="3756951" y="4992849"/>
                </a:cubicBezTo>
                <a:lnTo>
                  <a:pt x="3819525" y="4992382"/>
                </a:lnTo>
                <a:lnTo>
                  <a:pt x="3819525" y="5012160"/>
                </a:lnTo>
                <a:lnTo>
                  <a:pt x="3755337" y="5011866"/>
                </a:lnTo>
                <a:cubicBezTo>
                  <a:pt x="3739432" y="5011059"/>
                  <a:pt x="3735628" y="5018205"/>
                  <a:pt x="3736896" y="5031920"/>
                </a:cubicBezTo>
                <a:cubicBezTo>
                  <a:pt x="3737933" y="5044021"/>
                  <a:pt x="3732286" y="5059465"/>
                  <a:pt x="3753839" y="5059350"/>
                </a:cubicBezTo>
                <a:lnTo>
                  <a:pt x="3753953" y="5059350"/>
                </a:lnTo>
                <a:lnTo>
                  <a:pt x="3819525" y="5059199"/>
                </a:lnTo>
                <a:lnTo>
                  <a:pt x="3819525" y="5079519"/>
                </a:lnTo>
                <a:lnTo>
                  <a:pt x="3763289" y="5079519"/>
                </a:lnTo>
                <a:cubicBezTo>
                  <a:pt x="3753551" y="5079001"/>
                  <a:pt x="3746692" y="5080038"/>
                  <a:pt x="3742269" y="5083899"/>
                </a:cubicBezTo>
                <a:lnTo>
                  <a:pt x="3735879" y="5105156"/>
                </a:lnTo>
                <a:lnTo>
                  <a:pt x="3735859" y="5105105"/>
                </a:lnTo>
                <a:lnTo>
                  <a:pt x="3735859" y="5105220"/>
                </a:lnTo>
                <a:lnTo>
                  <a:pt x="3735879" y="5105156"/>
                </a:lnTo>
                <a:lnTo>
                  <a:pt x="3743567" y="5124914"/>
                </a:lnTo>
                <a:cubicBezTo>
                  <a:pt x="3748421" y="5127695"/>
                  <a:pt x="3755279" y="5127522"/>
                  <a:pt x="3763289" y="5127003"/>
                </a:cubicBezTo>
                <a:cubicBezTo>
                  <a:pt x="3772739" y="5126542"/>
                  <a:pt x="3782305" y="5127003"/>
                  <a:pt x="3791756" y="5127003"/>
                </a:cubicBezTo>
                <a:lnTo>
                  <a:pt x="3819525" y="5127158"/>
                </a:lnTo>
                <a:lnTo>
                  <a:pt x="3819525" y="5147445"/>
                </a:lnTo>
                <a:lnTo>
                  <a:pt x="3791987" y="5147634"/>
                </a:lnTo>
                <a:cubicBezTo>
                  <a:pt x="3779886" y="5147634"/>
                  <a:pt x="3767553" y="5148671"/>
                  <a:pt x="3755566" y="5147403"/>
                </a:cubicBezTo>
                <a:cubicBezTo>
                  <a:pt x="3737473" y="5145559"/>
                  <a:pt x="3736435" y="5155701"/>
                  <a:pt x="3736435" y="5169531"/>
                </a:cubicBezTo>
                <a:cubicBezTo>
                  <a:pt x="3736551" y="5183822"/>
                  <a:pt x="3736551" y="5195694"/>
                  <a:pt x="3756029" y="5195118"/>
                </a:cubicBezTo>
                <a:lnTo>
                  <a:pt x="3819525" y="5195118"/>
                </a:lnTo>
                <a:lnTo>
                  <a:pt x="3819525" y="5216860"/>
                </a:lnTo>
                <a:lnTo>
                  <a:pt x="3806134" y="5222014"/>
                </a:lnTo>
                <a:cubicBezTo>
                  <a:pt x="3803656" y="5227157"/>
                  <a:pt x="3803915" y="5234418"/>
                  <a:pt x="3803281" y="5242140"/>
                </a:cubicBezTo>
                <a:cubicBezTo>
                  <a:pt x="3802417" y="5252743"/>
                  <a:pt x="3804867" y="5258304"/>
                  <a:pt x="3809506" y="5260941"/>
                </a:cubicBezTo>
                <a:lnTo>
                  <a:pt x="3819525" y="5261589"/>
                </a:lnTo>
                <a:lnTo>
                  <a:pt x="3819525" y="5282209"/>
                </a:lnTo>
                <a:lnTo>
                  <a:pt x="3808829" y="5283156"/>
                </a:lnTo>
                <a:cubicBezTo>
                  <a:pt x="3805385" y="5285418"/>
                  <a:pt x="3803455" y="5289856"/>
                  <a:pt x="3803743" y="5297462"/>
                </a:cubicBezTo>
                <a:cubicBezTo>
                  <a:pt x="3804895" y="5327426"/>
                  <a:pt x="3804779" y="5357508"/>
                  <a:pt x="3805125" y="5387589"/>
                </a:cubicBezTo>
                <a:cubicBezTo>
                  <a:pt x="3805298" y="5396002"/>
                  <a:pt x="3808641" y="5397962"/>
                  <a:pt x="3812876" y="5398077"/>
                </a:cubicBezTo>
                <a:lnTo>
                  <a:pt x="3819525" y="5397785"/>
                </a:lnTo>
                <a:lnTo>
                  <a:pt x="3819525" y="5413626"/>
                </a:lnTo>
                <a:lnTo>
                  <a:pt x="3812270" y="5414005"/>
                </a:lnTo>
                <a:cubicBezTo>
                  <a:pt x="3801394" y="5418527"/>
                  <a:pt x="3803857" y="5432854"/>
                  <a:pt x="3803857" y="5445561"/>
                </a:cubicBezTo>
                <a:cubicBezTo>
                  <a:pt x="3803743" y="5453974"/>
                  <a:pt x="3804319" y="5462158"/>
                  <a:pt x="3815613" y="5460428"/>
                </a:cubicBezTo>
                <a:lnTo>
                  <a:pt x="3819525" y="5460645"/>
                </a:lnTo>
                <a:lnTo>
                  <a:pt x="3819525" y="5481774"/>
                </a:lnTo>
                <a:lnTo>
                  <a:pt x="3806465" y="5482744"/>
                </a:lnTo>
                <a:cubicBezTo>
                  <a:pt x="3801726" y="5484919"/>
                  <a:pt x="3798787" y="5489760"/>
                  <a:pt x="3799249" y="5500075"/>
                </a:cubicBezTo>
                <a:lnTo>
                  <a:pt x="3799132" y="5500075"/>
                </a:lnTo>
                <a:cubicBezTo>
                  <a:pt x="3800284" y="5525085"/>
                  <a:pt x="3800284" y="5550325"/>
                  <a:pt x="3798903" y="5575335"/>
                </a:cubicBezTo>
                <a:cubicBezTo>
                  <a:pt x="3798384" y="5584383"/>
                  <a:pt x="3800084" y="5589598"/>
                  <a:pt x="3803916" y="5592637"/>
                </a:cubicBezTo>
                <a:lnTo>
                  <a:pt x="3819525" y="5596363"/>
                </a:lnTo>
                <a:lnTo>
                  <a:pt x="3819525" y="5618152"/>
                </a:lnTo>
                <a:lnTo>
                  <a:pt x="3804031" y="5620486"/>
                </a:lnTo>
                <a:cubicBezTo>
                  <a:pt x="3799364" y="5624750"/>
                  <a:pt x="3797693" y="5632270"/>
                  <a:pt x="3799249" y="5643449"/>
                </a:cubicBezTo>
                <a:cubicBezTo>
                  <a:pt x="3800631" y="5653592"/>
                  <a:pt x="3799479" y="5664195"/>
                  <a:pt x="3799479" y="5674567"/>
                </a:cubicBezTo>
                <a:cubicBezTo>
                  <a:pt x="3799479" y="5688397"/>
                  <a:pt x="3799249" y="5702229"/>
                  <a:pt x="3799479" y="5716058"/>
                </a:cubicBezTo>
                <a:cubicBezTo>
                  <a:pt x="3799593" y="5721706"/>
                  <a:pt x="3798095" y="5730350"/>
                  <a:pt x="3806163" y="5730580"/>
                </a:cubicBezTo>
                <a:lnTo>
                  <a:pt x="3819525" y="5732131"/>
                </a:lnTo>
                <a:lnTo>
                  <a:pt x="3819525" y="5748031"/>
                </a:lnTo>
                <a:lnTo>
                  <a:pt x="3804895" y="5750677"/>
                </a:lnTo>
                <a:cubicBezTo>
                  <a:pt x="3799823" y="5753804"/>
                  <a:pt x="3797576" y="5759682"/>
                  <a:pt x="3799939" y="5771149"/>
                </a:cubicBezTo>
                <a:cubicBezTo>
                  <a:pt x="3798729" y="5780082"/>
                  <a:pt x="3798614" y="5787602"/>
                  <a:pt x="3801755" y="5792745"/>
                </a:cubicBezTo>
                <a:lnTo>
                  <a:pt x="3819525" y="5798848"/>
                </a:lnTo>
                <a:lnTo>
                  <a:pt x="3819525" y="5815781"/>
                </a:lnTo>
                <a:lnTo>
                  <a:pt x="3806826" y="5817481"/>
                </a:lnTo>
                <a:cubicBezTo>
                  <a:pt x="3801726" y="5820276"/>
                  <a:pt x="3798672" y="5826067"/>
                  <a:pt x="3798441" y="5838226"/>
                </a:cubicBezTo>
                <a:cubicBezTo>
                  <a:pt x="3798211" y="5851538"/>
                  <a:pt x="3801496" y="5858049"/>
                  <a:pt x="3807171" y="5861377"/>
                </a:cubicBezTo>
                <a:lnTo>
                  <a:pt x="3819525" y="5863544"/>
                </a:lnTo>
                <a:lnTo>
                  <a:pt x="3819525" y="5883231"/>
                </a:lnTo>
                <a:lnTo>
                  <a:pt x="3808424" y="5883837"/>
                </a:lnTo>
                <a:cubicBezTo>
                  <a:pt x="3802504" y="5885566"/>
                  <a:pt x="3798441" y="5890262"/>
                  <a:pt x="3799017" y="5902767"/>
                </a:cubicBezTo>
                <a:cubicBezTo>
                  <a:pt x="3800171" y="5927778"/>
                  <a:pt x="3800054" y="5953018"/>
                  <a:pt x="3799017" y="5978143"/>
                </a:cubicBezTo>
                <a:cubicBezTo>
                  <a:pt x="3798671" y="5986614"/>
                  <a:pt x="3800487" y="5991743"/>
                  <a:pt x="3804233" y="5994696"/>
                </a:cubicBezTo>
                <a:lnTo>
                  <a:pt x="3819525" y="5997883"/>
                </a:lnTo>
                <a:lnTo>
                  <a:pt x="3819525" y="6021132"/>
                </a:lnTo>
                <a:lnTo>
                  <a:pt x="3818955" y="6021132"/>
                </a:lnTo>
                <a:cubicBezTo>
                  <a:pt x="3805125" y="6020900"/>
                  <a:pt x="3800515" y="6026664"/>
                  <a:pt x="3800861" y="6039687"/>
                </a:cubicBezTo>
                <a:cubicBezTo>
                  <a:pt x="3801323" y="6058819"/>
                  <a:pt x="3800861" y="6077836"/>
                  <a:pt x="3800861" y="6096968"/>
                </a:cubicBezTo>
                <a:cubicBezTo>
                  <a:pt x="3800747" y="6103306"/>
                  <a:pt x="3799939" y="6109760"/>
                  <a:pt x="3791411" y="6109184"/>
                </a:cubicBezTo>
                <a:cubicBezTo>
                  <a:pt x="3783804" y="6108608"/>
                  <a:pt x="3785417" y="6102039"/>
                  <a:pt x="3785417" y="6097313"/>
                </a:cubicBezTo>
                <a:cubicBezTo>
                  <a:pt x="3785187" y="6079104"/>
                  <a:pt x="3784265" y="6060778"/>
                  <a:pt x="3785648" y="6042684"/>
                </a:cubicBezTo>
                <a:cubicBezTo>
                  <a:pt x="3786916" y="6025281"/>
                  <a:pt x="3780462" y="6020900"/>
                  <a:pt x="3763519" y="6020900"/>
                </a:cubicBezTo>
                <a:cubicBezTo>
                  <a:pt x="3706815" y="6020556"/>
                  <a:pt x="3650226" y="6026088"/>
                  <a:pt x="3593637" y="6021248"/>
                </a:cubicBezTo>
                <a:cubicBezTo>
                  <a:pt x="3581535" y="6021248"/>
                  <a:pt x="3569319" y="6022054"/>
                  <a:pt x="3557218" y="6021017"/>
                </a:cubicBezTo>
                <a:cubicBezTo>
                  <a:pt x="3540737" y="6019634"/>
                  <a:pt x="3533591" y="6024474"/>
                  <a:pt x="3534627" y="6042454"/>
                </a:cubicBezTo>
                <a:cubicBezTo>
                  <a:pt x="3536011" y="6067579"/>
                  <a:pt x="3535551" y="6092819"/>
                  <a:pt x="3534743" y="6117944"/>
                </a:cubicBezTo>
                <a:cubicBezTo>
                  <a:pt x="3534283" y="6131429"/>
                  <a:pt x="3538777" y="6136500"/>
                  <a:pt x="3552492" y="6136153"/>
                </a:cubicBezTo>
                <a:cubicBezTo>
                  <a:pt x="3578539" y="6135462"/>
                  <a:pt x="3604586" y="6135693"/>
                  <a:pt x="3630633" y="6136153"/>
                </a:cubicBezTo>
                <a:cubicBezTo>
                  <a:pt x="3642620" y="6136384"/>
                  <a:pt x="3651494" y="6134656"/>
                  <a:pt x="3649880" y="6119557"/>
                </a:cubicBezTo>
                <a:cubicBezTo>
                  <a:pt x="3648958" y="6110914"/>
                  <a:pt x="3654836" y="6109991"/>
                  <a:pt x="3661637" y="6109991"/>
                </a:cubicBezTo>
                <a:cubicBezTo>
                  <a:pt x="3668435" y="6109991"/>
                  <a:pt x="3671087" y="6113565"/>
                  <a:pt x="3670511" y="6119673"/>
                </a:cubicBezTo>
                <a:cubicBezTo>
                  <a:pt x="3669243" y="6132120"/>
                  <a:pt x="3674889" y="6136153"/>
                  <a:pt x="3687107" y="6136153"/>
                </a:cubicBezTo>
                <a:lnTo>
                  <a:pt x="3819525" y="6136013"/>
                </a:lnTo>
                <a:lnTo>
                  <a:pt x="3819525" y="6157476"/>
                </a:lnTo>
                <a:lnTo>
                  <a:pt x="3694714" y="6157476"/>
                </a:lnTo>
                <a:cubicBezTo>
                  <a:pt x="3677311" y="6157244"/>
                  <a:pt x="3669589" y="6161510"/>
                  <a:pt x="3670857" y="6180526"/>
                </a:cubicBezTo>
                <a:cubicBezTo>
                  <a:pt x="3672355" y="6203808"/>
                  <a:pt x="3672471" y="6227434"/>
                  <a:pt x="3670857" y="6250714"/>
                </a:cubicBezTo>
                <a:cubicBezTo>
                  <a:pt x="3669473" y="6270308"/>
                  <a:pt x="3678233" y="6272843"/>
                  <a:pt x="3695059" y="6273074"/>
                </a:cubicBezTo>
                <a:cubicBezTo>
                  <a:pt x="3713501" y="6273304"/>
                  <a:pt x="3719723" y="6266966"/>
                  <a:pt x="3718571" y="6248870"/>
                </a:cubicBezTo>
                <a:cubicBezTo>
                  <a:pt x="3717303" y="6229047"/>
                  <a:pt x="3718109" y="6208994"/>
                  <a:pt x="3718687" y="6189055"/>
                </a:cubicBezTo>
                <a:cubicBezTo>
                  <a:pt x="3718801" y="6183061"/>
                  <a:pt x="3720531" y="6176031"/>
                  <a:pt x="3727561" y="6174764"/>
                </a:cubicBezTo>
                <a:lnTo>
                  <a:pt x="3727446" y="6174994"/>
                </a:lnTo>
                <a:cubicBezTo>
                  <a:pt x="3735628" y="6173496"/>
                  <a:pt x="3738279" y="6180757"/>
                  <a:pt x="3737933" y="6186634"/>
                </a:cubicBezTo>
                <a:cubicBezTo>
                  <a:pt x="3736781" y="6204613"/>
                  <a:pt x="3747384" y="6205421"/>
                  <a:pt x="3760983" y="6205074"/>
                </a:cubicBezTo>
                <a:lnTo>
                  <a:pt x="3819525" y="6204979"/>
                </a:lnTo>
                <a:lnTo>
                  <a:pt x="3819525" y="6224964"/>
                </a:lnTo>
                <a:lnTo>
                  <a:pt x="3758219" y="6225013"/>
                </a:lnTo>
                <a:cubicBezTo>
                  <a:pt x="3740815" y="6224553"/>
                  <a:pt x="3738049" y="6232505"/>
                  <a:pt x="3738740" y="6246911"/>
                </a:cubicBezTo>
                <a:cubicBezTo>
                  <a:pt x="3739432" y="6260166"/>
                  <a:pt x="3736551" y="6273650"/>
                  <a:pt x="3757527" y="6272728"/>
                </a:cubicBezTo>
                <a:lnTo>
                  <a:pt x="3819525" y="6272531"/>
                </a:lnTo>
                <a:lnTo>
                  <a:pt x="3819525" y="6287895"/>
                </a:lnTo>
                <a:lnTo>
                  <a:pt x="3797634" y="6288057"/>
                </a:lnTo>
                <a:cubicBezTo>
                  <a:pt x="3785533" y="6288171"/>
                  <a:pt x="3773201" y="6289554"/>
                  <a:pt x="3761329" y="6287826"/>
                </a:cubicBezTo>
                <a:cubicBezTo>
                  <a:pt x="3735513" y="6284022"/>
                  <a:pt x="3739662" y="6301196"/>
                  <a:pt x="3738510" y="6316755"/>
                </a:cubicBezTo>
                <a:cubicBezTo>
                  <a:pt x="3737357" y="6334158"/>
                  <a:pt x="3742198" y="6341994"/>
                  <a:pt x="3761329" y="6340611"/>
                </a:cubicBezTo>
                <a:lnTo>
                  <a:pt x="3819525" y="6340715"/>
                </a:lnTo>
                <a:lnTo>
                  <a:pt x="3819525" y="6355402"/>
                </a:lnTo>
                <a:lnTo>
                  <a:pt x="3795790" y="6355595"/>
                </a:lnTo>
                <a:cubicBezTo>
                  <a:pt x="3783688" y="6355595"/>
                  <a:pt x="3771587" y="6356517"/>
                  <a:pt x="3759601" y="6355364"/>
                </a:cubicBezTo>
                <a:cubicBezTo>
                  <a:pt x="3741045" y="6353636"/>
                  <a:pt x="3737357" y="6363547"/>
                  <a:pt x="3738510" y="6378875"/>
                </a:cubicBezTo>
                <a:cubicBezTo>
                  <a:pt x="3739547" y="6392821"/>
                  <a:pt x="3734245" y="6409763"/>
                  <a:pt x="3758563" y="6408841"/>
                </a:cubicBezTo>
                <a:lnTo>
                  <a:pt x="3819525" y="6408841"/>
                </a:lnTo>
                <a:lnTo>
                  <a:pt x="3819525" y="6423361"/>
                </a:lnTo>
                <a:lnTo>
                  <a:pt x="3811335" y="6422974"/>
                </a:lnTo>
                <a:cubicBezTo>
                  <a:pt x="3805615" y="6423190"/>
                  <a:pt x="3801669" y="6425783"/>
                  <a:pt x="3803973" y="6436387"/>
                </a:cubicBezTo>
                <a:lnTo>
                  <a:pt x="3803857" y="6436387"/>
                </a:lnTo>
                <a:cubicBezTo>
                  <a:pt x="3806105" y="6446587"/>
                  <a:pt x="3797850" y="6465214"/>
                  <a:pt x="3808704" y="6473015"/>
                </a:cubicBezTo>
                <a:lnTo>
                  <a:pt x="3819525" y="6475070"/>
                </a:lnTo>
                <a:lnTo>
                  <a:pt x="3819525" y="6491678"/>
                </a:lnTo>
                <a:lnTo>
                  <a:pt x="3818150" y="6491823"/>
                </a:lnTo>
                <a:cubicBezTo>
                  <a:pt x="3801091" y="6492054"/>
                  <a:pt x="3806279" y="6505999"/>
                  <a:pt x="3806279" y="6515104"/>
                </a:cubicBezTo>
                <a:cubicBezTo>
                  <a:pt x="3805933" y="6543802"/>
                  <a:pt x="3806625" y="6572384"/>
                  <a:pt x="3806855" y="6600967"/>
                </a:cubicBezTo>
                <a:lnTo>
                  <a:pt x="3819525" y="6601353"/>
                </a:lnTo>
                <a:lnTo>
                  <a:pt x="3819525" y="6631808"/>
                </a:lnTo>
                <a:lnTo>
                  <a:pt x="3806739" y="6632086"/>
                </a:lnTo>
                <a:cubicBezTo>
                  <a:pt x="3806122" y="6646336"/>
                  <a:pt x="3809271" y="6656911"/>
                  <a:pt x="3816186" y="6663807"/>
                </a:cubicBezTo>
                <a:lnTo>
                  <a:pt x="3819525" y="6664813"/>
                </a:lnTo>
                <a:lnTo>
                  <a:pt x="3819525" y="6689858"/>
                </a:lnTo>
                <a:lnTo>
                  <a:pt x="3814447" y="6689927"/>
                </a:lnTo>
                <a:cubicBezTo>
                  <a:pt x="3809678" y="6691065"/>
                  <a:pt x="3806105" y="6694494"/>
                  <a:pt x="3805817" y="6703887"/>
                </a:cubicBezTo>
                <a:cubicBezTo>
                  <a:pt x="3804895" y="6731548"/>
                  <a:pt x="3803397" y="6759208"/>
                  <a:pt x="3801207" y="6786754"/>
                </a:cubicBezTo>
                <a:cubicBezTo>
                  <a:pt x="3800458" y="6795686"/>
                  <a:pt x="3801725" y="6801333"/>
                  <a:pt x="3805457" y="6804877"/>
                </a:cubicBezTo>
                <a:lnTo>
                  <a:pt x="3819525" y="6808946"/>
                </a:lnTo>
                <a:lnTo>
                  <a:pt x="3819525" y="6826384"/>
                </a:lnTo>
                <a:lnTo>
                  <a:pt x="3806782" y="6827971"/>
                </a:lnTo>
                <a:cubicBezTo>
                  <a:pt x="3802215" y="6831876"/>
                  <a:pt x="3800342" y="6838964"/>
                  <a:pt x="3801091" y="6849798"/>
                </a:cubicBezTo>
                <a:lnTo>
                  <a:pt x="3801118" y="6858000"/>
                </a:lnTo>
                <a:lnTo>
                  <a:pt x="3786141" y="6858000"/>
                </a:lnTo>
                <a:lnTo>
                  <a:pt x="3786224" y="6842997"/>
                </a:lnTo>
                <a:cubicBezTo>
                  <a:pt x="3787607" y="6826862"/>
                  <a:pt x="3779194" y="6823750"/>
                  <a:pt x="3765939" y="6825018"/>
                </a:cubicBezTo>
                <a:lnTo>
                  <a:pt x="3765939" y="6825133"/>
                </a:lnTo>
                <a:cubicBezTo>
                  <a:pt x="3754069" y="6826286"/>
                  <a:pt x="3738856" y="6820178"/>
                  <a:pt x="3738510" y="6841960"/>
                </a:cubicBezTo>
                <a:lnTo>
                  <a:pt x="3737518" y="6858000"/>
                </a:lnTo>
                <a:lnTo>
                  <a:pt x="3718293" y="6858000"/>
                </a:lnTo>
                <a:lnTo>
                  <a:pt x="3717649" y="6781337"/>
                </a:lnTo>
                <a:cubicBezTo>
                  <a:pt x="3720415" y="6738118"/>
                  <a:pt x="3717303" y="6694552"/>
                  <a:pt x="3718455" y="6651102"/>
                </a:cubicBezTo>
                <a:cubicBezTo>
                  <a:pt x="3718917" y="6633238"/>
                  <a:pt x="3714191" y="6625632"/>
                  <a:pt x="3695405" y="6626668"/>
                </a:cubicBezTo>
                <a:cubicBezTo>
                  <a:pt x="3672009" y="6627937"/>
                  <a:pt x="3648497" y="6627821"/>
                  <a:pt x="3625101" y="6626668"/>
                </a:cubicBezTo>
                <a:cubicBezTo>
                  <a:pt x="3607467" y="6625747"/>
                  <a:pt x="3602627" y="6633008"/>
                  <a:pt x="3602973" y="6649604"/>
                </a:cubicBezTo>
                <a:cubicBezTo>
                  <a:pt x="3603779" y="6693860"/>
                  <a:pt x="3603203" y="6738233"/>
                  <a:pt x="3603203" y="6782490"/>
                </a:cubicBezTo>
                <a:lnTo>
                  <a:pt x="3603088" y="6782490"/>
                </a:lnTo>
                <a:lnTo>
                  <a:pt x="3602954" y="6858000"/>
                </a:lnTo>
                <a:lnTo>
                  <a:pt x="3584365" y="6858000"/>
                </a:lnTo>
                <a:lnTo>
                  <a:pt x="3585915" y="6646146"/>
                </a:lnTo>
                <a:cubicBezTo>
                  <a:pt x="3586262" y="6625516"/>
                  <a:pt x="3573469" y="6627015"/>
                  <a:pt x="3558140" y="6627015"/>
                </a:cubicBezTo>
                <a:cubicBezTo>
                  <a:pt x="3540505" y="6623096"/>
                  <a:pt x="3534973" y="6631279"/>
                  <a:pt x="3535203" y="6650871"/>
                </a:cubicBezTo>
                <a:lnTo>
                  <a:pt x="3535295" y="6858000"/>
                </a:lnTo>
                <a:lnTo>
                  <a:pt x="3519467" y="6858000"/>
                </a:lnTo>
                <a:lnTo>
                  <a:pt x="3519645" y="6649027"/>
                </a:lnTo>
                <a:cubicBezTo>
                  <a:pt x="3519877" y="6629089"/>
                  <a:pt x="3511001" y="6626438"/>
                  <a:pt x="3494405" y="6626668"/>
                </a:cubicBezTo>
                <a:cubicBezTo>
                  <a:pt x="3477577" y="6626899"/>
                  <a:pt x="3465476" y="6628167"/>
                  <a:pt x="3466744" y="6649949"/>
                </a:cubicBezTo>
                <a:cubicBezTo>
                  <a:pt x="3468012" y="6672424"/>
                  <a:pt x="3467205" y="6695013"/>
                  <a:pt x="3466975" y="6717603"/>
                </a:cubicBezTo>
                <a:cubicBezTo>
                  <a:pt x="3466859" y="6730395"/>
                  <a:pt x="3466399" y="6742843"/>
                  <a:pt x="3484839" y="6742267"/>
                </a:cubicBezTo>
                <a:cubicBezTo>
                  <a:pt x="3489909" y="6742151"/>
                  <a:pt x="3492675" y="6745724"/>
                  <a:pt x="3492791" y="6750564"/>
                </a:cubicBezTo>
                <a:cubicBezTo>
                  <a:pt x="3493021" y="6756327"/>
                  <a:pt x="3488643" y="6757825"/>
                  <a:pt x="3484147" y="6757364"/>
                </a:cubicBezTo>
                <a:cubicBezTo>
                  <a:pt x="3469741" y="6755752"/>
                  <a:pt x="3467551" y="6763474"/>
                  <a:pt x="3466629" y="6775920"/>
                </a:cubicBezTo>
                <a:cubicBezTo>
                  <a:pt x="3465707" y="6788598"/>
                  <a:pt x="3474581" y="6811534"/>
                  <a:pt x="3459138" y="6811879"/>
                </a:cubicBezTo>
                <a:cubicBezTo>
                  <a:pt x="3438969" y="6812456"/>
                  <a:pt x="3448303" y="6789174"/>
                  <a:pt x="3447497" y="6776036"/>
                </a:cubicBezTo>
                <a:cubicBezTo>
                  <a:pt x="3446691" y="6763474"/>
                  <a:pt x="3444271" y="6757481"/>
                  <a:pt x="3429978" y="6757135"/>
                </a:cubicBezTo>
                <a:cubicBezTo>
                  <a:pt x="3400013" y="6756442"/>
                  <a:pt x="3386758" y="6776266"/>
                  <a:pt x="3401971" y="6805195"/>
                </a:cubicBezTo>
                <a:cubicBezTo>
                  <a:pt x="3406813" y="6814300"/>
                  <a:pt x="3409809" y="6816720"/>
                  <a:pt x="3403009" y="6827668"/>
                </a:cubicBezTo>
                <a:lnTo>
                  <a:pt x="3399353" y="6858000"/>
                </a:lnTo>
                <a:lnTo>
                  <a:pt x="3383963" y="6858000"/>
                </a:lnTo>
                <a:lnTo>
                  <a:pt x="3385031" y="6849451"/>
                </a:lnTo>
                <a:cubicBezTo>
                  <a:pt x="3384569" y="6829513"/>
                  <a:pt x="3377769" y="6824442"/>
                  <a:pt x="3359213" y="6824903"/>
                </a:cubicBezTo>
                <a:cubicBezTo>
                  <a:pt x="3342387" y="6825364"/>
                  <a:pt x="3331438" y="6826632"/>
                  <a:pt x="3331438" y="6848183"/>
                </a:cubicBezTo>
                <a:lnTo>
                  <a:pt x="3333782" y="6858000"/>
                </a:lnTo>
                <a:lnTo>
                  <a:pt x="3316483" y="6858000"/>
                </a:lnTo>
                <a:lnTo>
                  <a:pt x="3317377" y="6849222"/>
                </a:lnTo>
                <a:cubicBezTo>
                  <a:pt x="3316571" y="6829744"/>
                  <a:pt x="3311039" y="6824442"/>
                  <a:pt x="3292137" y="6824442"/>
                </a:cubicBezTo>
                <a:cubicBezTo>
                  <a:pt x="3272890" y="6824557"/>
                  <a:pt x="3263093" y="6826862"/>
                  <a:pt x="3263323" y="6850488"/>
                </a:cubicBezTo>
                <a:lnTo>
                  <a:pt x="3264420" y="6858000"/>
                </a:lnTo>
                <a:lnTo>
                  <a:pt x="3247392" y="6858000"/>
                </a:lnTo>
                <a:lnTo>
                  <a:pt x="3248687" y="6852679"/>
                </a:lnTo>
                <a:cubicBezTo>
                  <a:pt x="3247303" y="6839193"/>
                  <a:pt x="3252143" y="6823981"/>
                  <a:pt x="3229440" y="6824903"/>
                </a:cubicBezTo>
                <a:cubicBezTo>
                  <a:pt x="3203623" y="6825940"/>
                  <a:pt x="3177691" y="6825479"/>
                  <a:pt x="3151874" y="6825018"/>
                </a:cubicBezTo>
                <a:cubicBezTo>
                  <a:pt x="3138736" y="6824787"/>
                  <a:pt x="3134356" y="6829974"/>
                  <a:pt x="3133319" y="6843228"/>
                </a:cubicBezTo>
                <a:lnTo>
                  <a:pt x="3135658" y="6858000"/>
                </a:lnTo>
                <a:lnTo>
                  <a:pt x="3112891" y="6858000"/>
                </a:lnTo>
                <a:lnTo>
                  <a:pt x="3114071" y="6850142"/>
                </a:lnTo>
                <a:cubicBezTo>
                  <a:pt x="3113149" y="6831933"/>
                  <a:pt x="3109231" y="6824672"/>
                  <a:pt x="3089177" y="6824557"/>
                </a:cubicBezTo>
                <a:cubicBezTo>
                  <a:pt x="3068893" y="6824442"/>
                  <a:pt x="3062323" y="6831011"/>
                  <a:pt x="3067279" y="6854984"/>
                </a:cubicBezTo>
                <a:lnTo>
                  <a:pt x="3066970" y="6858000"/>
                </a:lnTo>
                <a:lnTo>
                  <a:pt x="3044040" y="6858000"/>
                </a:lnTo>
                <a:lnTo>
                  <a:pt x="3044575" y="6854062"/>
                </a:lnTo>
                <a:cubicBezTo>
                  <a:pt x="3044575" y="6838502"/>
                  <a:pt x="3049530" y="6822713"/>
                  <a:pt x="3024521" y="6823750"/>
                </a:cubicBezTo>
                <a:cubicBezTo>
                  <a:pt x="3005389" y="6824442"/>
                  <a:pt x="2996284" y="6827554"/>
                  <a:pt x="2997090" y="6849683"/>
                </a:cubicBezTo>
                <a:lnTo>
                  <a:pt x="2999020" y="6858000"/>
                </a:lnTo>
                <a:lnTo>
                  <a:pt x="2982563" y="6858000"/>
                </a:lnTo>
                <a:lnTo>
                  <a:pt x="2982223" y="6840807"/>
                </a:lnTo>
                <a:cubicBezTo>
                  <a:pt x="2981647" y="6826286"/>
                  <a:pt x="2974731" y="6821561"/>
                  <a:pt x="2962977" y="6824096"/>
                </a:cubicBezTo>
                <a:cubicBezTo>
                  <a:pt x="2954073" y="6825911"/>
                  <a:pt x="2940437" y="6818456"/>
                  <a:pt x="2933738" y="6825895"/>
                </a:cubicBezTo>
                <a:lnTo>
                  <a:pt x="2929783" y="6839192"/>
                </a:lnTo>
                <a:lnTo>
                  <a:pt x="2929811" y="6848198"/>
                </a:lnTo>
                <a:cubicBezTo>
                  <a:pt x="2929323" y="6851008"/>
                  <a:pt x="2927709" y="6853081"/>
                  <a:pt x="2923099" y="6852908"/>
                </a:cubicBezTo>
                <a:cubicBezTo>
                  <a:pt x="2915607" y="6852679"/>
                  <a:pt x="2915722" y="6845071"/>
                  <a:pt x="2915030" y="6838848"/>
                </a:cubicBezTo>
                <a:cubicBezTo>
                  <a:pt x="2913475" y="6825422"/>
                  <a:pt x="2907510" y="6822425"/>
                  <a:pt x="2900336" y="6822468"/>
                </a:cubicBezTo>
                <a:cubicBezTo>
                  <a:pt x="2893161" y="6822512"/>
                  <a:pt x="2884777" y="6825594"/>
                  <a:pt x="2878381" y="6824326"/>
                </a:cubicBezTo>
                <a:cubicBezTo>
                  <a:pt x="2863974" y="6821445"/>
                  <a:pt x="2862014" y="6832163"/>
                  <a:pt x="2861554" y="6843804"/>
                </a:cubicBezTo>
                <a:lnTo>
                  <a:pt x="2861407" y="6858000"/>
                </a:lnTo>
                <a:lnTo>
                  <a:pt x="2844767" y="6858000"/>
                </a:lnTo>
                <a:lnTo>
                  <a:pt x="2845187" y="6848876"/>
                </a:lnTo>
                <a:cubicBezTo>
                  <a:pt x="2845071" y="6835736"/>
                  <a:pt x="2850029" y="6819947"/>
                  <a:pt x="2826516" y="6821215"/>
                </a:cubicBezTo>
                <a:cubicBezTo>
                  <a:pt x="2803235" y="6822597"/>
                  <a:pt x="2779724" y="6822828"/>
                  <a:pt x="2756444" y="6821100"/>
                </a:cubicBezTo>
                <a:cubicBezTo>
                  <a:pt x="2736159" y="6819601"/>
                  <a:pt x="2729589" y="6825479"/>
                  <a:pt x="2729589" y="6846570"/>
                </a:cubicBezTo>
                <a:lnTo>
                  <a:pt x="2732276" y="6858000"/>
                </a:lnTo>
                <a:lnTo>
                  <a:pt x="2710267" y="6858000"/>
                </a:lnTo>
                <a:lnTo>
                  <a:pt x="2710919" y="6852908"/>
                </a:lnTo>
                <a:cubicBezTo>
                  <a:pt x="2713339" y="6835160"/>
                  <a:pt x="2712417" y="6823059"/>
                  <a:pt x="2688098" y="6824211"/>
                </a:cubicBezTo>
                <a:cubicBezTo>
                  <a:pt x="2668391" y="6825133"/>
                  <a:pt x="2662857" y="6831241"/>
                  <a:pt x="2663203" y="6849912"/>
                </a:cubicBezTo>
                <a:lnTo>
                  <a:pt x="2664690" y="6858000"/>
                </a:lnTo>
                <a:lnTo>
                  <a:pt x="2646051" y="6858000"/>
                </a:lnTo>
                <a:lnTo>
                  <a:pt x="2641882" y="6833892"/>
                </a:lnTo>
                <a:cubicBezTo>
                  <a:pt x="2640960" y="6826401"/>
                  <a:pt x="2636350" y="6824557"/>
                  <a:pt x="2630689" y="6824398"/>
                </a:cubicBezTo>
                <a:cubicBezTo>
                  <a:pt x="2625025" y="6824240"/>
                  <a:pt x="2618313" y="6825767"/>
                  <a:pt x="2613183" y="6825018"/>
                </a:cubicBezTo>
                <a:cubicBezTo>
                  <a:pt x="2601545" y="6823404"/>
                  <a:pt x="2595551" y="6828360"/>
                  <a:pt x="2596242" y="6841153"/>
                </a:cubicBezTo>
                <a:lnTo>
                  <a:pt x="2596289" y="6858000"/>
                </a:lnTo>
                <a:lnTo>
                  <a:pt x="2576613" y="6858000"/>
                </a:lnTo>
                <a:lnTo>
                  <a:pt x="2576073" y="6841960"/>
                </a:lnTo>
                <a:cubicBezTo>
                  <a:pt x="2575843" y="6830089"/>
                  <a:pt x="2572153" y="6825709"/>
                  <a:pt x="2559707" y="6824787"/>
                </a:cubicBezTo>
                <a:lnTo>
                  <a:pt x="2559823" y="6824903"/>
                </a:lnTo>
                <a:cubicBezTo>
                  <a:pt x="2537809" y="6823404"/>
                  <a:pt x="2523863" y="6827323"/>
                  <a:pt x="2528359" y="6853947"/>
                </a:cubicBezTo>
                <a:lnTo>
                  <a:pt x="2528392" y="6858000"/>
                </a:lnTo>
                <a:lnTo>
                  <a:pt x="2512510" y="6858000"/>
                </a:lnTo>
                <a:lnTo>
                  <a:pt x="2512339" y="6848529"/>
                </a:lnTo>
                <a:cubicBezTo>
                  <a:pt x="2508421" y="6826286"/>
                  <a:pt x="2512685" y="6805424"/>
                  <a:pt x="2513029" y="6783873"/>
                </a:cubicBezTo>
                <a:cubicBezTo>
                  <a:pt x="2513721" y="6739731"/>
                  <a:pt x="2512109" y="6695359"/>
                  <a:pt x="2513721" y="6651217"/>
                </a:cubicBezTo>
                <a:cubicBezTo>
                  <a:pt x="2514413" y="6630933"/>
                  <a:pt x="2507497" y="6625747"/>
                  <a:pt x="2488596" y="6626899"/>
                </a:cubicBezTo>
                <a:cubicBezTo>
                  <a:pt x="2464393" y="6628397"/>
                  <a:pt x="2439960" y="6627821"/>
                  <a:pt x="2415756" y="6626899"/>
                </a:cubicBezTo>
                <a:cubicBezTo>
                  <a:pt x="2399622" y="6626323"/>
                  <a:pt x="2392591" y="6630818"/>
                  <a:pt x="2393051" y="6648797"/>
                </a:cubicBezTo>
                <a:cubicBezTo>
                  <a:pt x="2394320" y="6692938"/>
                  <a:pt x="2393513" y="6737195"/>
                  <a:pt x="2393513" y="6781453"/>
                </a:cubicBezTo>
                <a:lnTo>
                  <a:pt x="2393283" y="6781453"/>
                </a:lnTo>
                <a:lnTo>
                  <a:pt x="2393144" y="6858000"/>
                </a:lnTo>
                <a:lnTo>
                  <a:pt x="2377911" y="6858000"/>
                </a:lnTo>
                <a:lnTo>
                  <a:pt x="2377723" y="6784564"/>
                </a:lnTo>
                <a:cubicBezTo>
                  <a:pt x="2377723" y="6739385"/>
                  <a:pt x="2377031" y="6694206"/>
                  <a:pt x="2378069" y="6649027"/>
                </a:cubicBezTo>
                <a:cubicBezTo>
                  <a:pt x="2378415" y="6632431"/>
                  <a:pt x="2374151" y="6625516"/>
                  <a:pt x="2356402" y="6626438"/>
                </a:cubicBezTo>
                <a:cubicBezTo>
                  <a:pt x="2340957" y="6627130"/>
                  <a:pt x="2329893" y="6627245"/>
                  <a:pt x="2330123" y="6648105"/>
                </a:cubicBezTo>
                <a:lnTo>
                  <a:pt x="2330213" y="6858000"/>
                </a:lnTo>
                <a:lnTo>
                  <a:pt x="2309285" y="6858000"/>
                </a:lnTo>
                <a:lnTo>
                  <a:pt x="2309725" y="6647414"/>
                </a:lnTo>
                <a:cubicBezTo>
                  <a:pt x="2309955" y="6622866"/>
                  <a:pt x="2294165" y="6628282"/>
                  <a:pt x="2279989" y="6627015"/>
                </a:cubicBezTo>
                <a:cubicBezTo>
                  <a:pt x="2263393" y="6625516"/>
                  <a:pt x="2256017" y="6630933"/>
                  <a:pt x="2256939" y="6648682"/>
                </a:cubicBezTo>
                <a:cubicBezTo>
                  <a:pt x="2258091" y="6670350"/>
                  <a:pt x="2256939" y="6692132"/>
                  <a:pt x="2256939" y="6713800"/>
                </a:cubicBezTo>
                <a:cubicBezTo>
                  <a:pt x="2256824" y="6728898"/>
                  <a:pt x="2255095" y="6745148"/>
                  <a:pt x="2278837" y="6742382"/>
                </a:cubicBezTo>
                <a:cubicBezTo>
                  <a:pt x="2283331" y="6741806"/>
                  <a:pt x="2287251" y="6745494"/>
                  <a:pt x="2287251" y="6750449"/>
                </a:cubicBezTo>
                <a:cubicBezTo>
                  <a:pt x="2287365" y="6755981"/>
                  <a:pt x="2282755" y="6757940"/>
                  <a:pt x="2278375" y="6757364"/>
                </a:cubicBezTo>
                <a:cubicBezTo>
                  <a:pt x="2257515" y="6754252"/>
                  <a:pt x="2256824" y="6766240"/>
                  <a:pt x="2256939" y="6782259"/>
                </a:cubicBezTo>
                <a:cubicBezTo>
                  <a:pt x="2257054" y="6792862"/>
                  <a:pt x="2263969" y="6811879"/>
                  <a:pt x="2247373" y="6811649"/>
                </a:cubicBezTo>
                <a:cubicBezTo>
                  <a:pt x="2236079" y="6811534"/>
                  <a:pt x="2241149" y="6792401"/>
                  <a:pt x="2242187" y="6782490"/>
                </a:cubicBezTo>
                <a:cubicBezTo>
                  <a:pt x="2244375" y="6761169"/>
                  <a:pt x="2235503" y="6757711"/>
                  <a:pt x="2216024" y="6757020"/>
                </a:cubicBezTo>
                <a:cubicBezTo>
                  <a:pt x="2192051" y="6756213"/>
                  <a:pt x="2192859" y="6770273"/>
                  <a:pt x="2194703" y="6784910"/>
                </a:cubicBezTo>
                <a:cubicBezTo>
                  <a:pt x="2197239" y="6804387"/>
                  <a:pt x="2203345" y="6822137"/>
                  <a:pt x="2195509" y="6842997"/>
                </a:cubicBezTo>
                <a:lnTo>
                  <a:pt x="2196594" y="6858000"/>
                </a:lnTo>
                <a:lnTo>
                  <a:pt x="2174307" y="6858000"/>
                </a:lnTo>
                <a:lnTo>
                  <a:pt x="2175110" y="6851988"/>
                </a:lnTo>
                <a:cubicBezTo>
                  <a:pt x="2174533" y="6832740"/>
                  <a:pt x="2170153" y="6824557"/>
                  <a:pt x="2148831" y="6824557"/>
                </a:cubicBezTo>
                <a:cubicBezTo>
                  <a:pt x="2128778" y="6824557"/>
                  <a:pt x="2127049" y="6833431"/>
                  <a:pt x="2127049" y="6849451"/>
                </a:cubicBezTo>
                <a:lnTo>
                  <a:pt x="2128525" y="6858000"/>
                </a:lnTo>
                <a:lnTo>
                  <a:pt x="2105793" y="6858000"/>
                </a:lnTo>
                <a:lnTo>
                  <a:pt x="2107111" y="6849337"/>
                </a:lnTo>
                <a:cubicBezTo>
                  <a:pt x="2107571" y="6832855"/>
                  <a:pt x="2105267" y="6823750"/>
                  <a:pt x="2085097" y="6824557"/>
                </a:cubicBezTo>
                <a:cubicBezTo>
                  <a:pt x="2067117" y="6825249"/>
                  <a:pt x="2058705" y="6828475"/>
                  <a:pt x="2058705" y="6849105"/>
                </a:cubicBezTo>
                <a:lnTo>
                  <a:pt x="2061388" y="6858000"/>
                </a:lnTo>
                <a:lnTo>
                  <a:pt x="2037414" y="6858000"/>
                </a:lnTo>
                <a:lnTo>
                  <a:pt x="2039573" y="6848644"/>
                </a:lnTo>
                <a:cubicBezTo>
                  <a:pt x="2039803" y="6830089"/>
                  <a:pt x="2033464" y="6823866"/>
                  <a:pt x="2015485" y="6824787"/>
                </a:cubicBezTo>
                <a:cubicBezTo>
                  <a:pt x="1994624" y="6825940"/>
                  <a:pt x="1973763" y="6825364"/>
                  <a:pt x="1952902" y="6824787"/>
                </a:cubicBezTo>
                <a:cubicBezTo>
                  <a:pt x="1935961" y="6824326"/>
                  <a:pt x="1923397" y="6824557"/>
                  <a:pt x="1923051" y="6848529"/>
                </a:cubicBezTo>
                <a:lnTo>
                  <a:pt x="1924272" y="6858000"/>
                </a:lnTo>
                <a:lnTo>
                  <a:pt x="1907610" y="6858000"/>
                </a:lnTo>
                <a:lnTo>
                  <a:pt x="1908530" y="6850374"/>
                </a:lnTo>
                <a:cubicBezTo>
                  <a:pt x="1907493" y="6831703"/>
                  <a:pt x="1905418" y="6821445"/>
                  <a:pt x="1883175" y="6823635"/>
                </a:cubicBezTo>
                <a:cubicBezTo>
                  <a:pt x="1867039" y="6825133"/>
                  <a:pt x="1853900" y="6822367"/>
                  <a:pt x="1854592" y="6846917"/>
                </a:cubicBezTo>
                <a:lnTo>
                  <a:pt x="1857632" y="6858000"/>
                </a:lnTo>
                <a:lnTo>
                  <a:pt x="1837745" y="6858000"/>
                </a:lnTo>
                <a:lnTo>
                  <a:pt x="1840647" y="6849683"/>
                </a:lnTo>
                <a:cubicBezTo>
                  <a:pt x="1840762" y="6828937"/>
                  <a:pt x="1834193" y="6823290"/>
                  <a:pt x="1813793" y="6823059"/>
                </a:cubicBezTo>
                <a:cubicBezTo>
                  <a:pt x="1792817" y="6822828"/>
                  <a:pt x="1792817" y="6833086"/>
                  <a:pt x="1792241" y="6848529"/>
                </a:cubicBezTo>
                <a:lnTo>
                  <a:pt x="1794155" y="6858000"/>
                </a:lnTo>
                <a:lnTo>
                  <a:pt x="1772894" y="6858000"/>
                </a:lnTo>
                <a:lnTo>
                  <a:pt x="1773008" y="6857620"/>
                </a:lnTo>
                <a:cubicBezTo>
                  <a:pt x="1773210" y="6853190"/>
                  <a:pt x="1772822" y="6847320"/>
                  <a:pt x="1772303" y="6839540"/>
                </a:cubicBezTo>
                <a:cubicBezTo>
                  <a:pt x="1771611" y="6828591"/>
                  <a:pt x="1768039" y="6822367"/>
                  <a:pt x="1757089" y="6824096"/>
                </a:cubicBezTo>
                <a:cubicBezTo>
                  <a:pt x="1751442" y="6825018"/>
                  <a:pt x="1744439" y="6822915"/>
                  <a:pt x="1738346" y="6823117"/>
                </a:cubicBezTo>
                <a:cubicBezTo>
                  <a:pt x="1732251" y="6823319"/>
                  <a:pt x="1727065" y="6825825"/>
                  <a:pt x="1725048" y="6835967"/>
                </a:cubicBezTo>
                <a:cubicBezTo>
                  <a:pt x="1723551" y="6843458"/>
                  <a:pt x="1726201" y="6853371"/>
                  <a:pt x="1715137" y="6853830"/>
                </a:cubicBezTo>
                <a:cubicBezTo>
                  <a:pt x="1703727" y="6854408"/>
                  <a:pt x="1704879" y="6844265"/>
                  <a:pt x="1704303" y="6836774"/>
                </a:cubicBezTo>
                <a:cubicBezTo>
                  <a:pt x="1702920" y="6820408"/>
                  <a:pt x="1690473" y="6823866"/>
                  <a:pt x="1680791" y="6824211"/>
                </a:cubicBezTo>
                <a:cubicBezTo>
                  <a:pt x="1672263" y="6824442"/>
                  <a:pt x="1661314" y="6819486"/>
                  <a:pt x="1657280" y="6833431"/>
                </a:cubicBezTo>
                <a:lnTo>
                  <a:pt x="1658067" y="6858000"/>
                </a:lnTo>
                <a:lnTo>
                  <a:pt x="1635783" y="6858000"/>
                </a:lnTo>
                <a:lnTo>
                  <a:pt x="1636305" y="6850488"/>
                </a:lnTo>
                <a:lnTo>
                  <a:pt x="1636189" y="6850488"/>
                </a:lnTo>
                <a:cubicBezTo>
                  <a:pt x="1635267" y="6838848"/>
                  <a:pt x="1641837" y="6823174"/>
                  <a:pt x="1619362" y="6823981"/>
                </a:cubicBezTo>
                <a:cubicBezTo>
                  <a:pt x="1591817" y="6824903"/>
                  <a:pt x="1564156" y="6824442"/>
                  <a:pt x="1536495" y="6823981"/>
                </a:cubicBezTo>
                <a:cubicBezTo>
                  <a:pt x="1525201" y="6823750"/>
                  <a:pt x="1522320" y="6828475"/>
                  <a:pt x="1521167" y="6839193"/>
                </a:cubicBezTo>
                <a:lnTo>
                  <a:pt x="1523475" y="6858000"/>
                </a:lnTo>
                <a:lnTo>
                  <a:pt x="1504268" y="6858000"/>
                </a:lnTo>
                <a:lnTo>
                  <a:pt x="1507567" y="6847722"/>
                </a:lnTo>
                <a:cubicBezTo>
                  <a:pt x="1507567" y="6824672"/>
                  <a:pt x="1496273" y="6823520"/>
                  <a:pt x="1478638" y="6823174"/>
                </a:cubicBezTo>
                <a:cubicBezTo>
                  <a:pt x="1460659" y="6822713"/>
                  <a:pt x="1452361" y="6827208"/>
                  <a:pt x="1452131" y="6847376"/>
                </a:cubicBezTo>
                <a:lnTo>
                  <a:pt x="1455250" y="6858000"/>
                </a:lnTo>
                <a:lnTo>
                  <a:pt x="1439276" y="6858000"/>
                </a:lnTo>
                <a:lnTo>
                  <a:pt x="1439337" y="6849798"/>
                </a:lnTo>
                <a:cubicBezTo>
                  <a:pt x="1442449" y="6832509"/>
                  <a:pt x="1437608" y="6824211"/>
                  <a:pt x="1417901" y="6824442"/>
                </a:cubicBezTo>
                <a:cubicBezTo>
                  <a:pt x="1400036" y="6824672"/>
                  <a:pt x="1390125" y="6827668"/>
                  <a:pt x="1390701" y="6848415"/>
                </a:cubicBezTo>
                <a:lnTo>
                  <a:pt x="1390358" y="6858000"/>
                </a:lnTo>
                <a:lnTo>
                  <a:pt x="1371569" y="6858000"/>
                </a:lnTo>
                <a:lnTo>
                  <a:pt x="1371569" y="6841960"/>
                </a:lnTo>
                <a:cubicBezTo>
                  <a:pt x="1372145" y="6822597"/>
                  <a:pt x="1358315" y="6825249"/>
                  <a:pt x="1346559" y="6825249"/>
                </a:cubicBezTo>
                <a:cubicBezTo>
                  <a:pt x="1335495" y="6825133"/>
                  <a:pt x="1323623" y="6823174"/>
                  <a:pt x="1324201" y="6841269"/>
                </a:cubicBezTo>
                <a:lnTo>
                  <a:pt x="1324223" y="6858000"/>
                </a:lnTo>
                <a:lnTo>
                  <a:pt x="1302656" y="6858000"/>
                </a:lnTo>
                <a:lnTo>
                  <a:pt x="1302533" y="6849683"/>
                </a:lnTo>
                <a:cubicBezTo>
                  <a:pt x="1299536" y="6827668"/>
                  <a:pt x="1301265" y="6806807"/>
                  <a:pt x="1302533" y="6785025"/>
                </a:cubicBezTo>
                <a:cubicBezTo>
                  <a:pt x="1305068" y="6740077"/>
                  <a:pt x="1302763" y="6694783"/>
                  <a:pt x="1303685" y="6649718"/>
                </a:cubicBezTo>
                <a:cubicBezTo>
                  <a:pt x="1304031" y="6633584"/>
                  <a:pt x="1300689" y="6625747"/>
                  <a:pt x="1282479" y="6626784"/>
                </a:cubicBezTo>
                <a:cubicBezTo>
                  <a:pt x="1258276" y="6628167"/>
                  <a:pt x="1233843" y="6628052"/>
                  <a:pt x="1209639" y="6626784"/>
                </a:cubicBezTo>
                <a:cubicBezTo>
                  <a:pt x="1191659" y="6625862"/>
                  <a:pt x="1187971" y="6633238"/>
                  <a:pt x="1188317" y="6649604"/>
                </a:cubicBezTo>
                <a:cubicBezTo>
                  <a:pt x="1189355" y="6693860"/>
                  <a:pt x="1188663" y="6738118"/>
                  <a:pt x="1188663" y="6782374"/>
                </a:cubicBezTo>
                <a:lnTo>
                  <a:pt x="1188532" y="6858000"/>
                </a:lnTo>
                <a:lnTo>
                  <a:pt x="1171598" y="6858000"/>
                </a:lnTo>
                <a:lnTo>
                  <a:pt x="1172183" y="6846109"/>
                </a:lnTo>
                <a:cubicBezTo>
                  <a:pt x="1167111" y="6780300"/>
                  <a:pt x="1169531" y="6714492"/>
                  <a:pt x="1168494" y="6648682"/>
                </a:cubicBezTo>
                <a:cubicBezTo>
                  <a:pt x="1168148" y="6629204"/>
                  <a:pt x="1160657" y="6626438"/>
                  <a:pt x="1143829" y="6626208"/>
                </a:cubicBezTo>
                <a:cubicBezTo>
                  <a:pt x="1125391" y="6625977"/>
                  <a:pt x="1119857" y="6632431"/>
                  <a:pt x="1120319" y="6650411"/>
                </a:cubicBezTo>
                <a:cubicBezTo>
                  <a:pt x="1121357" y="6694667"/>
                  <a:pt x="1120664" y="6738809"/>
                  <a:pt x="1120664" y="6783066"/>
                </a:cubicBezTo>
                <a:lnTo>
                  <a:pt x="1120539" y="6858000"/>
                </a:lnTo>
                <a:lnTo>
                  <a:pt x="1104288" y="6858000"/>
                </a:lnTo>
                <a:lnTo>
                  <a:pt x="1104643" y="6650295"/>
                </a:lnTo>
                <a:cubicBezTo>
                  <a:pt x="1104990" y="6628167"/>
                  <a:pt x="1094963" y="6627015"/>
                  <a:pt x="1078137" y="6627130"/>
                </a:cubicBezTo>
                <a:cubicBezTo>
                  <a:pt x="1061655" y="6627245"/>
                  <a:pt x="1049553" y="6627591"/>
                  <a:pt x="1051513" y="6650065"/>
                </a:cubicBezTo>
                <a:cubicBezTo>
                  <a:pt x="1053471" y="6673346"/>
                  <a:pt x="1051859" y="6696972"/>
                  <a:pt x="1051859" y="6720369"/>
                </a:cubicBezTo>
                <a:cubicBezTo>
                  <a:pt x="1051859" y="6731548"/>
                  <a:pt x="1049553" y="6744110"/>
                  <a:pt x="1067764" y="6742843"/>
                </a:cubicBezTo>
                <a:cubicBezTo>
                  <a:pt x="1070184" y="6742727"/>
                  <a:pt x="1072258" y="6743534"/>
                  <a:pt x="1073987" y="6744917"/>
                </a:cubicBezTo>
                <a:cubicBezTo>
                  <a:pt x="1075600" y="6746185"/>
                  <a:pt x="1076639" y="6748144"/>
                  <a:pt x="1076983" y="6750449"/>
                </a:cubicBezTo>
                <a:cubicBezTo>
                  <a:pt x="1077329" y="6753445"/>
                  <a:pt x="1076177" y="6755405"/>
                  <a:pt x="1074448" y="6756557"/>
                </a:cubicBezTo>
                <a:cubicBezTo>
                  <a:pt x="1072950" y="6757596"/>
                  <a:pt x="1070875" y="6757940"/>
                  <a:pt x="1068801" y="6757711"/>
                </a:cubicBezTo>
                <a:cubicBezTo>
                  <a:pt x="1048517" y="6755174"/>
                  <a:pt x="1053471" y="6769582"/>
                  <a:pt x="1051627" y="6780991"/>
                </a:cubicBezTo>
                <a:cubicBezTo>
                  <a:pt x="1049899" y="6792286"/>
                  <a:pt x="1060387" y="6812801"/>
                  <a:pt x="1042985" y="6813262"/>
                </a:cubicBezTo>
                <a:cubicBezTo>
                  <a:pt x="1021547" y="6813724"/>
                  <a:pt x="1035263" y="6791710"/>
                  <a:pt x="1031345" y="6780300"/>
                </a:cubicBezTo>
                <a:cubicBezTo>
                  <a:pt x="1028923" y="6773039"/>
                  <a:pt x="1036531" y="6762667"/>
                  <a:pt x="1024198" y="6758286"/>
                </a:cubicBezTo>
                <a:cubicBezTo>
                  <a:pt x="998381" y="6749067"/>
                  <a:pt x="983168" y="6759669"/>
                  <a:pt x="984437" y="6787330"/>
                </a:cubicBezTo>
                <a:cubicBezTo>
                  <a:pt x="984781" y="6795744"/>
                  <a:pt x="980287" y="6805887"/>
                  <a:pt x="993771" y="6811303"/>
                </a:cubicBezTo>
                <a:cubicBezTo>
                  <a:pt x="1003567" y="6815222"/>
                  <a:pt x="997921" y="6820984"/>
                  <a:pt x="991351" y="6826055"/>
                </a:cubicBezTo>
                <a:cubicBezTo>
                  <a:pt x="984551" y="6831299"/>
                  <a:pt x="982592" y="6837840"/>
                  <a:pt x="982592" y="6844625"/>
                </a:cubicBezTo>
                <a:lnTo>
                  <a:pt x="984592" y="6858000"/>
                </a:lnTo>
                <a:lnTo>
                  <a:pt x="969437" y="6858000"/>
                </a:lnTo>
                <a:lnTo>
                  <a:pt x="970375" y="6850259"/>
                </a:lnTo>
                <a:cubicBezTo>
                  <a:pt x="970029" y="6829628"/>
                  <a:pt x="964037" y="6823750"/>
                  <a:pt x="943983" y="6824326"/>
                </a:cubicBezTo>
                <a:cubicBezTo>
                  <a:pt x="925888" y="6824903"/>
                  <a:pt x="916437" y="6826401"/>
                  <a:pt x="916322" y="6848990"/>
                </a:cubicBezTo>
                <a:lnTo>
                  <a:pt x="917479" y="6858000"/>
                </a:lnTo>
                <a:lnTo>
                  <a:pt x="901834" y="6858000"/>
                </a:lnTo>
                <a:lnTo>
                  <a:pt x="902607" y="6851871"/>
                </a:lnTo>
                <a:cubicBezTo>
                  <a:pt x="901915" y="6833431"/>
                  <a:pt x="899379" y="6823059"/>
                  <a:pt x="877021" y="6824096"/>
                </a:cubicBezTo>
                <a:cubicBezTo>
                  <a:pt x="859503" y="6824903"/>
                  <a:pt x="852357" y="6828821"/>
                  <a:pt x="852817" y="6847492"/>
                </a:cubicBezTo>
                <a:lnTo>
                  <a:pt x="854686" y="6858000"/>
                </a:lnTo>
                <a:lnTo>
                  <a:pt x="833690" y="6858000"/>
                </a:lnTo>
                <a:lnTo>
                  <a:pt x="834838" y="6854523"/>
                </a:lnTo>
                <a:cubicBezTo>
                  <a:pt x="836336" y="6830550"/>
                  <a:pt x="828730" y="6821215"/>
                  <a:pt x="804757" y="6824787"/>
                </a:cubicBezTo>
                <a:cubicBezTo>
                  <a:pt x="796229" y="6826055"/>
                  <a:pt x="787469" y="6825018"/>
                  <a:pt x="778826" y="6825018"/>
                </a:cubicBezTo>
                <a:cubicBezTo>
                  <a:pt x="764073" y="6824903"/>
                  <a:pt x="749321" y="6825594"/>
                  <a:pt x="734684" y="6824787"/>
                </a:cubicBezTo>
                <a:cubicBezTo>
                  <a:pt x="718779" y="6823866"/>
                  <a:pt x="717395" y="6834008"/>
                  <a:pt x="719585" y="6844841"/>
                </a:cubicBezTo>
                <a:lnTo>
                  <a:pt x="719701" y="6844841"/>
                </a:lnTo>
                <a:lnTo>
                  <a:pt x="718799" y="6858000"/>
                </a:lnTo>
                <a:lnTo>
                  <a:pt x="697512" y="6858000"/>
                </a:lnTo>
                <a:lnTo>
                  <a:pt x="698264" y="6851871"/>
                </a:lnTo>
                <a:cubicBezTo>
                  <a:pt x="700454" y="6834929"/>
                  <a:pt x="699416" y="6823866"/>
                  <a:pt x="676827" y="6823866"/>
                </a:cubicBezTo>
                <a:cubicBezTo>
                  <a:pt x="655390" y="6823981"/>
                  <a:pt x="650204" y="6831357"/>
                  <a:pt x="650665" y="6851066"/>
                </a:cubicBezTo>
                <a:lnTo>
                  <a:pt x="651950" y="6858000"/>
                </a:lnTo>
                <a:lnTo>
                  <a:pt x="627991" y="6858000"/>
                </a:lnTo>
                <a:lnTo>
                  <a:pt x="629227" y="6850488"/>
                </a:lnTo>
                <a:cubicBezTo>
                  <a:pt x="632801" y="6833431"/>
                  <a:pt x="629227" y="6822828"/>
                  <a:pt x="607675" y="6823174"/>
                </a:cubicBezTo>
                <a:cubicBezTo>
                  <a:pt x="590041" y="6823520"/>
                  <a:pt x="579323" y="6826055"/>
                  <a:pt x="582089" y="6847146"/>
                </a:cubicBezTo>
                <a:lnTo>
                  <a:pt x="582881" y="6858000"/>
                </a:lnTo>
                <a:lnTo>
                  <a:pt x="561931" y="6858000"/>
                </a:lnTo>
                <a:lnTo>
                  <a:pt x="563649" y="6848068"/>
                </a:lnTo>
                <a:cubicBezTo>
                  <a:pt x="562151" y="6837696"/>
                  <a:pt x="566991" y="6822597"/>
                  <a:pt x="548897" y="6824211"/>
                </a:cubicBezTo>
                <a:cubicBezTo>
                  <a:pt x="535643" y="6825364"/>
                  <a:pt x="514666" y="6814646"/>
                  <a:pt x="514436" y="6842075"/>
                </a:cubicBezTo>
                <a:lnTo>
                  <a:pt x="514321" y="6841960"/>
                </a:lnTo>
                <a:cubicBezTo>
                  <a:pt x="514206" y="6847261"/>
                  <a:pt x="513399" y="6853486"/>
                  <a:pt x="506830" y="6853716"/>
                </a:cubicBezTo>
                <a:cubicBezTo>
                  <a:pt x="497609" y="6853947"/>
                  <a:pt x="499683" y="6845995"/>
                  <a:pt x="499223" y="6840346"/>
                </a:cubicBezTo>
                <a:cubicBezTo>
                  <a:pt x="498647" y="6833777"/>
                  <a:pt x="500721" y="6824903"/>
                  <a:pt x="490579" y="6824557"/>
                </a:cubicBezTo>
                <a:cubicBezTo>
                  <a:pt x="483779" y="6824327"/>
                  <a:pt x="476345" y="6822828"/>
                  <a:pt x="469315" y="6822525"/>
                </a:cubicBezTo>
                <a:cubicBezTo>
                  <a:pt x="462285" y="6822223"/>
                  <a:pt x="455658" y="6823116"/>
                  <a:pt x="450471" y="6827668"/>
                </a:cubicBezTo>
                <a:cubicBezTo>
                  <a:pt x="445976" y="6831587"/>
                  <a:pt x="445284" y="6837350"/>
                  <a:pt x="445659" y="6843617"/>
                </a:cubicBezTo>
                <a:lnTo>
                  <a:pt x="446860" y="6858000"/>
                </a:lnTo>
                <a:lnTo>
                  <a:pt x="429060" y="6858000"/>
                </a:lnTo>
                <a:lnTo>
                  <a:pt x="430071" y="6847607"/>
                </a:lnTo>
                <a:cubicBezTo>
                  <a:pt x="429149" y="6836428"/>
                  <a:pt x="434451" y="6821445"/>
                  <a:pt x="414628" y="6821445"/>
                </a:cubicBezTo>
                <a:cubicBezTo>
                  <a:pt x="386967" y="6821445"/>
                  <a:pt x="359307" y="6821791"/>
                  <a:pt x="331761" y="6821445"/>
                </a:cubicBezTo>
                <a:cubicBezTo>
                  <a:pt x="319543" y="6821215"/>
                  <a:pt x="315855" y="6826862"/>
                  <a:pt x="314703" y="6838502"/>
                </a:cubicBezTo>
                <a:lnTo>
                  <a:pt x="317790" y="6858000"/>
                </a:lnTo>
                <a:lnTo>
                  <a:pt x="293699" y="6858000"/>
                </a:lnTo>
                <a:lnTo>
                  <a:pt x="296954" y="6848300"/>
                </a:lnTo>
                <a:cubicBezTo>
                  <a:pt x="296493" y="6828937"/>
                  <a:pt x="290155" y="6823059"/>
                  <a:pt x="271023" y="6823059"/>
                </a:cubicBezTo>
                <a:cubicBezTo>
                  <a:pt x="252007" y="6823059"/>
                  <a:pt x="245667" y="6829744"/>
                  <a:pt x="249241" y="6847722"/>
                </a:cubicBezTo>
                <a:lnTo>
                  <a:pt x="250239" y="6858000"/>
                </a:lnTo>
                <a:lnTo>
                  <a:pt x="229764" y="6858000"/>
                </a:lnTo>
                <a:lnTo>
                  <a:pt x="231146" y="6856381"/>
                </a:lnTo>
                <a:cubicBezTo>
                  <a:pt x="231002" y="6849278"/>
                  <a:pt x="227919" y="6841499"/>
                  <a:pt x="228149" y="6835160"/>
                </a:cubicBezTo>
                <a:cubicBezTo>
                  <a:pt x="228495" y="6826862"/>
                  <a:pt x="224692" y="6824730"/>
                  <a:pt x="219692" y="6824471"/>
                </a:cubicBezTo>
                <a:cubicBezTo>
                  <a:pt x="214693" y="6824212"/>
                  <a:pt x="208499" y="6825825"/>
                  <a:pt x="204061" y="6825018"/>
                </a:cubicBezTo>
                <a:cubicBezTo>
                  <a:pt x="187119" y="6822021"/>
                  <a:pt x="180319" y="6829974"/>
                  <a:pt x="181701" y="6846917"/>
                </a:cubicBezTo>
                <a:lnTo>
                  <a:pt x="181777" y="6858000"/>
                </a:lnTo>
                <a:lnTo>
                  <a:pt x="164591" y="6858000"/>
                </a:lnTo>
                <a:lnTo>
                  <a:pt x="164529" y="6843573"/>
                </a:lnTo>
                <a:cubicBezTo>
                  <a:pt x="164645" y="6830435"/>
                  <a:pt x="158767" y="6825479"/>
                  <a:pt x="145858" y="6824557"/>
                </a:cubicBezTo>
                <a:cubicBezTo>
                  <a:pt x="115663" y="6822483"/>
                  <a:pt x="114049" y="6823404"/>
                  <a:pt x="114049" y="6854408"/>
                </a:cubicBezTo>
                <a:lnTo>
                  <a:pt x="114049" y="6858000"/>
                </a:lnTo>
                <a:lnTo>
                  <a:pt x="98447" y="6858000"/>
                </a:lnTo>
                <a:lnTo>
                  <a:pt x="97798" y="6780646"/>
                </a:lnTo>
                <a:cubicBezTo>
                  <a:pt x="100219" y="6736504"/>
                  <a:pt x="98029" y="6692247"/>
                  <a:pt x="98720" y="6647990"/>
                </a:cubicBezTo>
                <a:cubicBezTo>
                  <a:pt x="98951" y="6632546"/>
                  <a:pt x="93880" y="6626092"/>
                  <a:pt x="77629" y="6626784"/>
                </a:cubicBezTo>
                <a:cubicBezTo>
                  <a:pt x="53426" y="6627937"/>
                  <a:pt x="28993" y="6627937"/>
                  <a:pt x="4790" y="6626668"/>
                </a:cubicBezTo>
                <a:lnTo>
                  <a:pt x="0" y="6628007"/>
                </a:lnTo>
                <a:lnTo>
                  <a:pt x="0" y="6605642"/>
                </a:lnTo>
                <a:lnTo>
                  <a:pt x="1908" y="6606269"/>
                </a:lnTo>
                <a:cubicBezTo>
                  <a:pt x="27955" y="6605346"/>
                  <a:pt x="54118" y="6605692"/>
                  <a:pt x="80165" y="6606269"/>
                </a:cubicBezTo>
                <a:cubicBezTo>
                  <a:pt x="93419" y="6606499"/>
                  <a:pt x="98836" y="6601658"/>
                  <a:pt x="98490" y="6587944"/>
                </a:cubicBezTo>
                <a:cubicBezTo>
                  <a:pt x="97798" y="6561896"/>
                  <a:pt x="97913" y="6535850"/>
                  <a:pt x="98605" y="6509802"/>
                </a:cubicBezTo>
                <a:cubicBezTo>
                  <a:pt x="99066" y="6494474"/>
                  <a:pt x="91805" y="6490440"/>
                  <a:pt x="77859" y="6490901"/>
                </a:cubicBezTo>
                <a:cubicBezTo>
                  <a:pt x="56999" y="6491593"/>
                  <a:pt x="36139" y="6491017"/>
                  <a:pt x="15277" y="6490901"/>
                </a:cubicBezTo>
                <a:cubicBezTo>
                  <a:pt x="11935" y="6490901"/>
                  <a:pt x="8190" y="6491305"/>
                  <a:pt x="5193" y="6490426"/>
                </a:cubicBezTo>
                <a:lnTo>
                  <a:pt x="0" y="6482838"/>
                </a:lnTo>
                <a:lnTo>
                  <a:pt x="0" y="6481384"/>
                </a:lnTo>
                <a:lnTo>
                  <a:pt x="4228" y="6472071"/>
                </a:lnTo>
                <a:cubicBezTo>
                  <a:pt x="7297" y="6470616"/>
                  <a:pt x="11474" y="6470616"/>
                  <a:pt x="15508" y="6470616"/>
                </a:cubicBezTo>
                <a:cubicBezTo>
                  <a:pt x="37291" y="6470616"/>
                  <a:pt x="59073" y="6469809"/>
                  <a:pt x="80741" y="6470616"/>
                </a:cubicBezTo>
                <a:cubicBezTo>
                  <a:pt x="99642" y="6471308"/>
                  <a:pt x="98836" y="6459322"/>
                  <a:pt x="98605" y="6446529"/>
                </a:cubicBezTo>
                <a:cubicBezTo>
                  <a:pt x="98490" y="6434082"/>
                  <a:pt x="99873" y="6422671"/>
                  <a:pt x="80511" y="6423132"/>
                </a:cubicBezTo>
                <a:lnTo>
                  <a:pt x="0" y="6423257"/>
                </a:lnTo>
                <a:lnTo>
                  <a:pt x="0" y="6408120"/>
                </a:lnTo>
                <a:lnTo>
                  <a:pt x="72327" y="6408495"/>
                </a:lnTo>
                <a:cubicBezTo>
                  <a:pt x="93765" y="6409648"/>
                  <a:pt x="99873" y="6401234"/>
                  <a:pt x="98605" y="6381180"/>
                </a:cubicBezTo>
                <a:cubicBezTo>
                  <a:pt x="97222" y="6358706"/>
                  <a:pt x="98951" y="6336117"/>
                  <a:pt x="98029" y="6313527"/>
                </a:cubicBezTo>
                <a:cubicBezTo>
                  <a:pt x="97683" y="6304654"/>
                  <a:pt x="104368" y="6288057"/>
                  <a:pt x="88231" y="6289324"/>
                </a:cubicBezTo>
                <a:cubicBezTo>
                  <a:pt x="73825" y="6290476"/>
                  <a:pt x="49738" y="6273304"/>
                  <a:pt x="45474" y="6304884"/>
                </a:cubicBezTo>
                <a:cubicBezTo>
                  <a:pt x="44782" y="6309494"/>
                  <a:pt x="42362" y="6313067"/>
                  <a:pt x="37175" y="6313067"/>
                </a:cubicBezTo>
                <a:cubicBezTo>
                  <a:pt x="33141" y="6312951"/>
                  <a:pt x="30491" y="6309955"/>
                  <a:pt x="30951" y="6306267"/>
                </a:cubicBezTo>
                <a:cubicBezTo>
                  <a:pt x="33949" y="6284714"/>
                  <a:pt x="19080" y="6288171"/>
                  <a:pt x="6288" y="6288171"/>
                </a:cubicBezTo>
                <a:lnTo>
                  <a:pt x="0" y="6288171"/>
                </a:lnTo>
                <a:lnTo>
                  <a:pt x="0" y="6272959"/>
                </a:lnTo>
                <a:lnTo>
                  <a:pt x="12281" y="6272959"/>
                </a:lnTo>
                <a:cubicBezTo>
                  <a:pt x="25419" y="6273535"/>
                  <a:pt x="31067" y="6269040"/>
                  <a:pt x="30605" y="6255095"/>
                </a:cubicBezTo>
                <a:cubicBezTo>
                  <a:pt x="29799" y="6228125"/>
                  <a:pt x="30029" y="6201157"/>
                  <a:pt x="30605" y="6174302"/>
                </a:cubicBezTo>
                <a:cubicBezTo>
                  <a:pt x="30837" y="6162201"/>
                  <a:pt x="26803" y="6157361"/>
                  <a:pt x="14125" y="6157707"/>
                </a:cubicBezTo>
                <a:lnTo>
                  <a:pt x="0" y="6157687"/>
                </a:lnTo>
                <a:lnTo>
                  <a:pt x="0" y="6135517"/>
                </a:lnTo>
                <a:lnTo>
                  <a:pt x="12396" y="6135462"/>
                </a:lnTo>
                <a:cubicBezTo>
                  <a:pt x="21501" y="6135462"/>
                  <a:pt x="30261" y="6135577"/>
                  <a:pt x="29799" y="6122439"/>
                </a:cubicBezTo>
                <a:cubicBezTo>
                  <a:pt x="29569" y="6117944"/>
                  <a:pt x="27725" y="6111143"/>
                  <a:pt x="35331" y="6110221"/>
                </a:cubicBezTo>
                <a:cubicBezTo>
                  <a:pt x="43859" y="6109184"/>
                  <a:pt x="44898" y="6115755"/>
                  <a:pt x="45357" y="6122093"/>
                </a:cubicBezTo>
                <a:cubicBezTo>
                  <a:pt x="46511" y="6135693"/>
                  <a:pt x="56307" y="6135693"/>
                  <a:pt x="66219" y="6135693"/>
                </a:cubicBezTo>
                <a:cubicBezTo>
                  <a:pt x="136639" y="6135693"/>
                  <a:pt x="206943" y="6135693"/>
                  <a:pt x="277362" y="6135693"/>
                </a:cubicBezTo>
                <a:cubicBezTo>
                  <a:pt x="286697" y="6135693"/>
                  <a:pt x="295110" y="6135232"/>
                  <a:pt x="295456" y="6122785"/>
                </a:cubicBezTo>
                <a:lnTo>
                  <a:pt x="295456" y="6122669"/>
                </a:lnTo>
                <a:cubicBezTo>
                  <a:pt x="295686" y="6114948"/>
                  <a:pt x="297761" y="6108955"/>
                  <a:pt x="307443" y="6109645"/>
                </a:cubicBezTo>
                <a:cubicBezTo>
                  <a:pt x="315972" y="6110338"/>
                  <a:pt x="315395" y="6116561"/>
                  <a:pt x="316548" y="6122669"/>
                </a:cubicBezTo>
                <a:cubicBezTo>
                  <a:pt x="320697" y="6144797"/>
                  <a:pt x="338330" y="6133849"/>
                  <a:pt x="350317" y="6135232"/>
                </a:cubicBezTo>
                <a:cubicBezTo>
                  <a:pt x="365183" y="6136960"/>
                  <a:pt x="363456" y="6124975"/>
                  <a:pt x="363456" y="6115639"/>
                </a:cubicBezTo>
                <a:cubicBezTo>
                  <a:pt x="363571" y="6090399"/>
                  <a:pt x="362763" y="6065159"/>
                  <a:pt x="363685" y="6040033"/>
                </a:cubicBezTo>
                <a:cubicBezTo>
                  <a:pt x="364147" y="6025281"/>
                  <a:pt x="359075" y="6020209"/>
                  <a:pt x="344323" y="6020441"/>
                </a:cubicBezTo>
                <a:cubicBezTo>
                  <a:pt x="296493" y="6021132"/>
                  <a:pt x="248779" y="6021132"/>
                  <a:pt x="200949" y="6020441"/>
                </a:cubicBezTo>
                <a:cubicBezTo>
                  <a:pt x="184468" y="6020209"/>
                  <a:pt x="179513" y="6027010"/>
                  <a:pt x="180433" y="6042223"/>
                </a:cubicBezTo>
                <a:cubicBezTo>
                  <a:pt x="181357" y="6056168"/>
                  <a:pt x="181472" y="6070114"/>
                  <a:pt x="180433" y="6083945"/>
                </a:cubicBezTo>
                <a:cubicBezTo>
                  <a:pt x="179857" y="6092473"/>
                  <a:pt x="186197" y="6107225"/>
                  <a:pt x="173173" y="6107801"/>
                </a:cubicBezTo>
                <a:cubicBezTo>
                  <a:pt x="158767" y="6108494"/>
                  <a:pt x="166489" y="6093395"/>
                  <a:pt x="165681" y="6085558"/>
                </a:cubicBezTo>
                <a:cubicBezTo>
                  <a:pt x="164415" y="6071843"/>
                  <a:pt x="164299" y="6057666"/>
                  <a:pt x="165681" y="6043951"/>
                </a:cubicBezTo>
                <a:cubicBezTo>
                  <a:pt x="167527" y="6025742"/>
                  <a:pt x="160727" y="6020209"/>
                  <a:pt x="142516" y="6020209"/>
                </a:cubicBezTo>
                <a:cubicBezTo>
                  <a:pt x="114568" y="6020152"/>
                  <a:pt x="86619" y="6021507"/>
                  <a:pt x="58670" y="6022285"/>
                </a:cubicBezTo>
                <a:lnTo>
                  <a:pt x="0" y="6021316"/>
                </a:lnTo>
                <a:lnTo>
                  <a:pt x="0" y="5990935"/>
                </a:lnTo>
                <a:lnTo>
                  <a:pt x="15741" y="5985721"/>
                </a:lnTo>
                <a:cubicBezTo>
                  <a:pt x="25038" y="5976521"/>
                  <a:pt x="29685" y="5962740"/>
                  <a:pt x="29685" y="5944374"/>
                </a:cubicBezTo>
                <a:cubicBezTo>
                  <a:pt x="29644" y="5924510"/>
                  <a:pt x="24717" y="5909594"/>
                  <a:pt x="14902" y="5899625"/>
                </a:cubicBezTo>
                <a:lnTo>
                  <a:pt x="0" y="5894535"/>
                </a:lnTo>
                <a:lnTo>
                  <a:pt x="0" y="5860040"/>
                </a:lnTo>
                <a:lnTo>
                  <a:pt x="6232" y="5861956"/>
                </a:lnTo>
                <a:cubicBezTo>
                  <a:pt x="12007" y="5861882"/>
                  <a:pt x="19484" y="5860585"/>
                  <a:pt x="29107" y="5858511"/>
                </a:cubicBezTo>
                <a:cubicBezTo>
                  <a:pt x="29494" y="5844376"/>
                  <a:pt x="26276" y="5833896"/>
                  <a:pt x="19456" y="5827076"/>
                </a:cubicBezTo>
                <a:lnTo>
                  <a:pt x="0" y="5821176"/>
                </a:lnTo>
                <a:lnTo>
                  <a:pt x="0" y="5793652"/>
                </a:lnTo>
                <a:lnTo>
                  <a:pt x="18851" y="5796620"/>
                </a:lnTo>
                <a:cubicBezTo>
                  <a:pt x="22193" y="5795814"/>
                  <a:pt x="25651" y="5796044"/>
                  <a:pt x="29107" y="5795814"/>
                </a:cubicBezTo>
                <a:lnTo>
                  <a:pt x="29223" y="5795814"/>
                </a:lnTo>
                <a:cubicBezTo>
                  <a:pt x="29223" y="5782098"/>
                  <a:pt x="29223" y="5768498"/>
                  <a:pt x="29223" y="5754784"/>
                </a:cubicBezTo>
                <a:cubicBezTo>
                  <a:pt x="24843" y="5754553"/>
                  <a:pt x="20003" y="5752824"/>
                  <a:pt x="16431" y="5754323"/>
                </a:cubicBezTo>
                <a:cubicBezTo>
                  <a:pt x="13867" y="5755389"/>
                  <a:pt x="10770" y="5755195"/>
                  <a:pt x="7541" y="5754680"/>
                </a:cubicBezTo>
                <a:lnTo>
                  <a:pt x="0" y="5753459"/>
                </a:lnTo>
                <a:lnTo>
                  <a:pt x="0" y="5733231"/>
                </a:lnTo>
                <a:lnTo>
                  <a:pt x="2369" y="5733231"/>
                </a:lnTo>
                <a:cubicBezTo>
                  <a:pt x="14355" y="5732770"/>
                  <a:pt x="32105" y="5740723"/>
                  <a:pt x="29915" y="5715713"/>
                </a:cubicBezTo>
                <a:cubicBezTo>
                  <a:pt x="28531" y="5699462"/>
                  <a:pt x="29339" y="5682865"/>
                  <a:pt x="29915" y="5666385"/>
                </a:cubicBezTo>
                <a:lnTo>
                  <a:pt x="29685" y="5666039"/>
                </a:lnTo>
                <a:cubicBezTo>
                  <a:pt x="29915" y="5660276"/>
                  <a:pt x="25305" y="5650018"/>
                  <a:pt x="36945" y="5650594"/>
                </a:cubicBezTo>
                <a:cubicBezTo>
                  <a:pt x="46742" y="5651057"/>
                  <a:pt x="44782" y="5660507"/>
                  <a:pt x="44898" y="5666961"/>
                </a:cubicBezTo>
                <a:cubicBezTo>
                  <a:pt x="45357" y="5682520"/>
                  <a:pt x="46396" y="5698310"/>
                  <a:pt x="44898" y="5713754"/>
                </a:cubicBezTo>
                <a:cubicBezTo>
                  <a:pt x="42593" y="5736919"/>
                  <a:pt x="57921" y="5733116"/>
                  <a:pt x="71521" y="5733346"/>
                </a:cubicBezTo>
                <a:cubicBezTo>
                  <a:pt x="85582" y="5733577"/>
                  <a:pt x="96415" y="5735881"/>
                  <a:pt x="98144" y="5713523"/>
                </a:cubicBezTo>
                <a:cubicBezTo>
                  <a:pt x="101832" y="5666154"/>
                  <a:pt x="89385" y="5619708"/>
                  <a:pt x="96185" y="5571763"/>
                </a:cubicBezTo>
                <a:cubicBezTo>
                  <a:pt x="102524" y="5527506"/>
                  <a:pt x="97107" y="5481750"/>
                  <a:pt x="97683" y="5436687"/>
                </a:cubicBezTo>
                <a:cubicBezTo>
                  <a:pt x="97913" y="5421243"/>
                  <a:pt x="92382" y="5414557"/>
                  <a:pt x="76591" y="5415018"/>
                </a:cubicBezTo>
                <a:lnTo>
                  <a:pt x="0" y="5415018"/>
                </a:lnTo>
                <a:lnTo>
                  <a:pt x="0" y="5397731"/>
                </a:lnTo>
                <a:lnTo>
                  <a:pt x="79933" y="5397731"/>
                </a:lnTo>
                <a:cubicBezTo>
                  <a:pt x="92843" y="5397961"/>
                  <a:pt x="96300" y="5392199"/>
                  <a:pt x="96070" y="5380443"/>
                </a:cubicBezTo>
                <a:cubicBezTo>
                  <a:pt x="95609" y="5354511"/>
                  <a:pt x="95609" y="5328465"/>
                  <a:pt x="96415" y="5302417"/>
                </a:cubicBezTo>
                <a:cubicBezTo>
                  <a:pt x="96876" y="5287320"/>
                  <a:pt x="91921" y="5280059"/>
                  <a:pt x="75555" y="5281096"/>
                </a:cubicBezTo>
                <a:cubicBezTo>
                  <a:pt x="57460" y="5282249"/>
                  <a:pt x="39135" y="5281786"/>
                  <a:pt x="20925" y="5281096"/>
                </a:cubicBezTo>
                <a:cubicBezTo>
                  <a:pt x="14615" y="5280836"/>
                  <a:pt x="5388" y="5283883"/>
                  <a:pt x="877" y="5279297"/>
                </a:cubicBezTo>
                <a:lnTo>
                  <a:pt x="0" y="5276810"/>
                </a:lnTo>
                <a:lnTo>
                  <a:pt x="0" y="5264377"/>
                </a:lnTo>
                <a:lnTo>
                  <a:pt x="173" y="5263662"/>
                </a:lnTo>
                <a:cubicBezTo>
                  <a:pt x="4257" y="5258989"/>
                  <a:pt x="13722" y="5263116"/>
                  <a:pt x="19426" y="5262770"/>
                </a:cubicBezTo>
                <a:cubicBezTo>
                  <a:pt x="37522" y="5261733"/>
                  <a:pt x="55962" y="5261502"/>
                  <a:pt x="74057" y="5262770"/>
                </a:cubicBezTo>
                <a:cubicBezTo>
                  <a:pt x="90768" y="5263923"/>
                  <a:pt x="97453" y="5258621"/>
                  <a:pt x="96646" y="5241103"/>
                </a:cubicBezTo>
                <a:cubicBezTo>
                  <a:pt x="95954" y="5225774"/>
                  <a:pt x="96185" y="5214480"/>
                  <a:pt x="75093" y="5214941"/>
                </a:cubicBezTo>
                <a:lnTo>
                  <a:pt x="0" y="5214818"/>
                </a:lnTo>
                <a:lnTo>
                  <a:pt x="0" y="5197235"/>
                </a:lnTo>
                <a:lnTo>
                  <a:pt x="72097" y="5197422"/>
                </a:lnTo>
                <a:cubicBezTo>
                  <a:pt x="90653" y="5198114"/>
                  <a:pt x="99297" y="5192582"/>
                  <a:pt x="97913" y="5172412"/>
                </a:cubicBezTo>
                <a:cubicBezTo>
                  <a:pt x="96415" y="5150861"/>
                  <a:pt x="98029" y="5129077"/>
                  <a:pt x="97568" y="5107410"/>
                </a:cubicBezTo>
                <a:cubicBezTo>
                  <a:pt x="97337" y="5097845"/>
                  <a:pt x="101947" y="5082515"/>
                  <a:pt x="86273" y="5083552"/>
                </a:cubicBezTo>
                <a:cubicBezTo>
                  <a:pt x="72097" y="5084475"/>
                  <a:pt x="49392" y="5068800"/>
                  <a:pt x="45128" y="5098536"/>
                </a:cubicBezTo>
                <a:cubicBezTo>
                  <a:pt x="44437" y="5103261"/>
                  <a:pt x="42362" y="5106834"/>
                  <a:pt x="37291" y="5107295"/>
                </a:cubicBezTo>
                <a:cubicBezTo>
                  <a:pt x="31529" y="5107756"/>
                  <a:pt x="29685" y="5103492"/>
                  <a:pt x="30029" y="5098997"/>
                </a:cubicBezTo>
                <a:cubicBezTo>
                  <a:pt x="31529" y="5081939"/>
                  <a:pt x="20809" y="5081478"/>
                  <a:pt x="8478" y="5082054"/>
                </a:cubicBezTo>
                <a:lnTo>
                  <a:pt x="0" y="5082054"/>
                </a:lnTo>
                <a:lnTo>
                  <a:pt x="0" y="5061655"/>
                </a:lnTo>
                <a:lnTo>
                  <a:pt x="12396" y="5061655"/>
                </a:lnTo>
                <a:cubicBezTo>
                  <a:pt x="26341" y="5062577"/>
                  <a:pt x="30375" y="5056238"/>
                  <a:pt x="30029" y="5043099"/>
                </a:cubicBezTo>
                <a:cubicBezTo>
                  <a:pt x="29339" y="5017052"/>
                  <a:pt x="29339" y="4991005"/>
                  <a:pt x="30029" y="4964958"/>
                </a:cubicBezTo>
                <a:cubicBezTo>
                  <a:pt x="30375" y="4951705"/>
                  <a:pt x="26341" y="4945941"/>
                  <a:pt x="12396" y="4946287"/>
                </a:cubicBezTo>
                <a:lnTo>
                  <a:pt x="0" y="4946287"/>
                </a:lnTo>
                <a:lnTo>
                  <a:pt x="0" y="4930346"/>
                </a:lnTo>
                <a:lnTo>
                  <a:pt x="10206" y="4930613"/>
                </a:lnTo>
                <a:cubicBezTo>
                  <a:pt x="20809" y="4930728"/>
                  <a:pt x="31989" y="4932457"/>
                  <a:pt x="29915" y="4915630"/>
                </a:cubicBezTo>
                <a:lnTo>
                  <a:pt x="29685" y="4915515"/>
                </a:lnTo>
                <a:cubicBezTo>
                  <a:pt x="29223" y="4911366"/>
                  <a:pt x="29915" y="4906179"/>
                  <a:pt x="35677" y="4905718"/>
                </a:cubicBezTo>
                <a:cubicBezTo>
                  <a:pt x="42593" y="4905141"/>
                  <a:pt x="44782" y="4910329"/>
                  <a:pt x="44667" y="4915745"/>
                </a:cubicBezTo>
                <a:cubicBezTo>
                  <a:pt x="44206" y="4931996"/>
                  <a:pt x="55270" y="4930497"/>
                  <a:pt x="65873" y="4930497"/>
                </a:cubicBezTo>
                <a:cubicBezTo>
                  <a:pt x="135371" y="4930497"/>
                  <a:pt x="204869" y="4930497"/>
                  <a:pt x="274365" y="4930497"/>
                </a:cubicBezTo>
                <a:cubicBezTo>
                  <a:pt x="285775" y="4930497"/>
                  <a:pt x="297876" y="4932572"/>
                  <a:pt x="296032" y="4914247"/>
                </a:cubicBezTo>
                <a:cubicBezTo>
                  <a:pt x="295456" y="4908714"/>
                  <a:pt x="300297" y="4905141"/>
                  <a:pt x="306521" y="4905256"/>
                </a:cubicBezTo>
                <a:cubicBezTo>
                  <a:pt x="311361" y="4905372"/>
                  <a:pt x="315279" y="4907677"/>
                  <a:pt x="315625" y="4912634"/>
                </a:cubicBezTo>
                <a:cubicBezTo>
                  <a:pt x="317585" y="4943406"/>
                  <a:pt x="341557" y="4929921"/>
                  <a:pt x="354811" y="4929230"/>
                </a:cubicBezTo>
                <a:cubicBezTo>
                  <a:pt x="371638" y="4928308"/>
                  <a:pt x="361265" y="4911366"/>
                  <a:pt x="362993" y="4901684"/>
                </a:cubicBezTo>
                <a:cubicBezTo>
                  <a:pt x="364607" y="4892464"/>
                  <a:pt x="363339" y="4882668"/>
                  <a:pt x="363339" y="4873102"/>
                </a:cubicBezTo>
                <a:cubicBezTo>
                  <a:pt x="363456" y="4858349"/>
                  <a:pt x="362879" y="4843597"/>
                  <a:pt x="363571" y="4828845"/>
                </a:cubicBezTo>
                <a:cubicBezTo>
                  <a:pt x="364261" y="4815822"/>
                  <a:pt x="360343" y="4809943"/>
                  <a:pt x="346167" y="4810173"/>
                </a:cubicBezTo>
                <a:cubicBezTo>
                  <a:pt x="297531" y="4810865"/>
                  <a:pt x="248894" y="4810865"/>
                  <a:pt x="200257" y="4810404"/>
                </a:cubicBezTo>
                <a:cubicBezTo>
                  <a:pt x="185390" y="4810289"/>
                  <a:pt x="179974" y="4816283"/>
                  <a:pt x="180779" y="4830689"/>
                </a:cubicBezTo>
                <a:cubicBezTo>
                  <a:pt x="181587" y="4844519"/>
                  <a:pt x="181933" y="4858579"/>
                  <a:pt x="180433" y="4872295"/>
                </a:cubicBezTo>
                <a:cubicBezTo>
                  <a:pt x="179513" y="4881285"/>
                  <a:pt x="187465" y="4897420"/>
                  <a:pt x="171905" y="4897420"/>
                </a:cubicBezTo>
                <a:cubicBezTo>
                  <a:pt x="159343" y="4897305"/>
                  <a:pt x="166373" y="4882091"/>
                  <a:pt x="165567" y="4873793"/>
                </a:cubicBezTo>
                <a:cubicBezTo>
                  <a:pt x="164299" y="4861001"/>
                  <a:pt x="163953" y="4847630"/>
                  <a:pt x="165567" y="4834838"/>
                </a:cubicBezTo>
                <a:cubicBezTo>
                  <a:pt x="167987" y="4815244"/>
                  <a:pt x="160610" y="4808445"/>
                  <a:pt x="141133" y="4810173"/>
                </a:cubicBezTo>
                <a:cubicBezTo>
                  <a:pt x="107595" y="4813170"/>
                  <a:pt x="73595" y="4812594"/>
                  <a:pt x="40171" y="4813170"/>
                </a:cubicBezTo>
                <a:lnTo>
                  <a:pt x="0" y="4812048"/>
                </a:lnTo>
                <a:lnTo>
                  <a:pt x="0" y="4785696"/>
                </a:lnTo>
                <a:lnTo>
                  <a:pt x="16259" y="4780211"/>
                </a:lnTo>
                <a:cubicBezTo>
                  <a:pt x="25670" y="4770760"/>
                  <a:pt x="30375" y="4756621"/>
                  <a:pt x="30375" y="4737795"/>
                </a:cubicBezTo>
                <a:cubicBezTo>
                  <a:pt x="30375" y="4718202"/>
                  <a:pt x="25419" y="4703545"/>
                  <a:pt x="15508" y="4693825"/>
                </a:cubicBezTo>
                <a:lnTo>
                  <a:pt x="0" y="4688837"/>
                </a:lnTo>
                <a:lnTo>
                  <a:pt x="0" y="4657937"/>
                </a:lnTo>
                <a:lnTo>
                  <a:pt x="20234" y="4659582"/>
                </a:lnTo>
                <a:cubicBezTo>
                  <a:pt x="27754" y="4658243"/>
                  <a:pt x="30145" y="4654295"/>
                  <a:pt x="29685" y="4647207"/>
                </a:cubicBezTo>
                <a:cubicBezTo>
                  <a:pt x="28877" y="4635221"/>
                  <a:pt x="40979" y="4616204"/>
                  <a:pt x="17813" y="4611939"/>
                </a:cubicBezTo>
                <a:cubicBezTo>
                  <a:pt x="10408" y="4610556"/>
                  <a:pt x="4690" y="4609743"/>
                  <a:pt x="190" y="4610024"/>
                </a:cubicBezTo>
                <a:lnTo>
                  <a:pt x="0" y="4610170"/>
                </a:lnTo>
                <a:lnTo>
                  <a:pt x="0" y="4589573"/>
                </a:lnTo>
                <a:lnTo>
                  <a:pt x="7901" y="4592232"/>
                </a:lnTo>
                <a:cubicBezTo>
                  <a:pt x="27149" y="4591655"/>
                  <a:pt x="31413" y="4585317"/>
                  <a:pt x="30951" y="4567913"/>
                </a:cubicBezTo>
                <a:cubicBezTo>
                  <a:pt x="30491" y="4552354"/>
                  <a:pt x="30951" y="4538984"/>
                  <a:pt x="9054" y="4544632"/>
                </a:cubicBezTo>
                <a:lnTo>
                  <a:pt x="9169" y="4544746"/>
                </a:lnTo>
                <a:lnTo>
                  <a:pt x="0" y="4544989"/>
                </a:lnTo>
                <a:lnTo>
                  <a:pt x="0" y="4523656"/>
                </a:lnTo>
                <a:lnTo>
                  <a:pt x="641" y="4523886"/>
                </a:lnTo>
                <a:cubicBezTo>
                  <a:pt x="23345" y="4525500"/>
                  <a:pt x="34639" y="4519622"/>
                  <a:pt x="30491" y="4494727"/>
                </a:cubicBezTo>
                <a:cubicBezTo>
                  <a:pt x="28993" y="4485392"/>
                  <a:pt x="29685" y="4475595"/>
                  <a:pt x="30491" y="4466145"/>
                </a:cubicBezTo>
                <a:cubicBezTo>
                  <a:pt x="31183" y="4459230"/>
                  <a:pt x="26227" y="4447129"/>
                  <a:pt x="37175" y="4447014"/>
                </a:cubicBezTo>
                <a:cubicBezTo>
                  <a:pt x="50084" y="4446897"/>
                  <a:pt x="45357" y="4459806"/>
                  <a:pt x="45820" y="4467528"/>
                </a:cubicBezTo>
                <a:cubicBezTo>
                  <a:pt x="46626" y="4479629"/>
                  <a:pt x="47202" y="4491961"/>
                  <a:pt x="45820" y="4503948"/>
                </a:cubicBezTo>
                <a:cubicBezTo>
                  <a:pt x="43054" y="4527459"/>
                  <a:pt x="59419" y="4522619"/>
                  <a:pt x="72673" y="4523310"/>
                </a:cubicBezTo>
                <a:cubicBezTo>
                  <a:pt x="87311" y="4524002"/>
                  <a:pt x="97913" y="4524808"/>
                  <a:pt x="99181" y="4503026"/>
                </a:cubicBezTo>
                <a:cubicBezTo>
                  <a:pt x="101832" y="4457156"/>
                  <a:pt x="91805" y="4411977"/>
                  <a:pt x="97107" y="4365760"/>
                </a:cubicBezTo>
                <a:cubicBezTo>
                  <a:pt x="102063" y="4322080"/>
                  <a:pt x="97222" y="4277362"/>
                  <a:pt x="98605" y="4233105"/>
                </a:cubicBezTo>
                <a:cubicBezTo>
                  <a:pt x="99181" y="4214318"/>
                  <a:pt x="92727" y="4209132"/>
                  <a:pt x="74863" y="4210054"/>
                </a:cubicBezTo>
                <a:lnTo>
                  <a:pt x="0" y="4210054"/>
                </a:lnTo>
                <a:lnTo>
                  <a:pt x="0" y="4189770"/>
                </a:lnTo>
                <a:lnTo>
                  <a:pt x="83045" y="4189770"/>
                </a:lnTo>
                <a:cubicBezTo>
                  <a:pt x="94341" y="4189885"/>
                  <a:pt x="98375" y="4185390"/>
                  <a:pt x="98259" y="4174326"/>
                </a:cubicBezTo>
                <a:cubicBezTo>
                  <a:pt x="97798" y="4146550"/>
                  <a:pt x="97683" y="4118774"/>
                  <a:pt x="98259" y="4090998"/>
                </a:cubicBezTo>
                <a:cubicBezTo>
                  <a:pt x="98490" y="4078435"/>
                  <a:pt x="93419" y="4074286"/>
                  <a:pt x="81317" y="4074632"/>
                </a:cubicBezTo>
                <a:cubicBezTo>
                  <a:pt x="59534" y="4075323"/>
                  <a:pt x="37867" y="4075208"/>
                  <a:pt x="16199" y="4074632"/>
                </a:cubicBezTo>
                <a:cubicBezTo>
                  <a:pt x="12972" y="4074517"/>
                  <a:pt x="8679" y="4075641"/>
                  <a:pt x="5251" y="4075093"/>
                </a:cubicBezTo>
                <a:lnTo>
                  <a:pt x="0" y="4066377"/>
                </a:lnTo>
                <a:lnTo>
                  <a:pt x="0" y="4064647"/>
                </a:lnTo>
                <a:lnTo>
                  <a:pt x="5193" y="4055716"/>
                </a:lnTo>
                <a:cubicBezTo>
                  <a:pt x="8392" y="4054377"/>
                  <a:pt x="12512" y="4054463"/>
                  <a:pt x="16431" y="4054463"/>
                </a:cubicBezTo>
                <a:cubicBezTo>
                  <a:pt x="37291" y="4054348"/>
                  <a:pt x="58151" y="4053656"/>
                  <a:pt x="78897" y="4055039"/>
                </a:cubicBezTo>
                <a:cubicBezTo>
                  <a:pt x="96415" y="4056077"/>
                  <a:pt x="99297" y="4047433"/>
                  <a:pt x="98375" y="4033026"/>
                </a:cubicBezTo>
                <a:cubicBezTo>
                  <a:pt x="97568" y="4020233"/>
                  <a:pt x="101256" y="4006287"/>
                  <a:pt x="80049" y="4006634"/>
                </a:cubicBezTo>
                <a:lnTo>
                  <a:pt x="0" y="4006634"/>
                </a:lnTo>
                <a:lnTo>
                  <a:pt x="0" y="3991935"/>
                </a:lnTo>
                <a:lnTo>
                  <a:pt x="76591" y="3992226"/>
                </a:lnTo>
                <a:cubicBezTo>
                  <a:pt x="94341" y="3993034"/>
                  <a:pt x="98951" y="3986233"/>
                  <a:pt x="98259" y="3969752"/>
                </a:cubicBezTo>
                <a:cubicBezTo>
                  <a:pt x="97107" y="3945550"/>
                  <a:pt x="98144" y="3921231"/>
                  <a:pt x="97798" y="3896912"/>
                </a:cubicBezTo>
                <a:cubicBezTo>
                  <a:pt x="97568" y="3886425"/>
                  <a:pt x="101832" y="3870751"/>
                  <a:pt x="83967" y="3872595"/>
                </a:cubicBezTo>
                <a:cubicBezTo>
                  <a:pt x="70483" y="3873978"/>
                  <a:pt x="48355" y="3859571"/>
                  <a:pt x="45474" y="3888153"/>
                </a:cubicBezTo>
                <a:cubicBezTo>
                  <a:pt x="44782" y="3894262"/>
                  <a:pt x="42247" y="3897719"/>
                  <a:pt x="35793" y="3897490"/>
                </a:cubicBezTo>
                <a:cubicBezTo>
                  <a:pt x="31297" y="3897373"/>
                  <a:pt x="29799" y="3893916"/>
                  <a:pt x="30261" y="3890458"/>
                </a:cubicBezTo>
                <a:cubicBezTo>
                  <a:pt x="32911" y="3869368"/>
                  <a:pt x="18504" y="3871673"/>
                  <a:pt x="5366" y="3871788"/>
                </a:cubicBezTo>
                <a:lnTo>
                  <a:pt x="0" y="3871788"/>
                </a:lnTo>
                <a:lnTo>
                  <a:pt x="0" y="3856344"/>
                </a:lnTo>
                <a:lnTo>
                  <a:pt x="12050" y="3856344"/>
                </a:lnTo>
                <a:cubicBezTo>
                  <a:pt x="25189" y="3857266"/>
                  <a:pt x="30605" y="3853348"/>
                  <a:pt x="30029" y="3839171"/>
                </a:cubicBezTo>
                <a:cubicBezTo>
                  <a:pt x="28993" y="3812318"/>
                  <a:pt x="28993" y="3785348"/>
                  <a:pt x="30029" y="3758494"/>
                </a:cubicBezTo>
                <a:cubicBezTo>
                  <a:pt x="30491" y="3744318"/>
                  <a:pt x="25075" y="3740746"/>
                  <a:pt x="11935" y="3741206"/>
                </a:cubicBezTo>
                <a:lnTo>
                  <a:pt x="0" y="3741206"/>
                </a:lnTo>
                <a:lnTo>
                  <a:pt x="0" y="3720365"/>
                </a:lnTo>
                <a:lnTo>
                  <a:pt x="13088" y="3720346"/>
                </a:lnTo>
                <a:cubicBezTo>
                  <a:pt x="23807" y="3720577"/>
                  <a:pt x="32105" y="3719655"/>
                  <a:pt x="30491" y="3705593"/>
                </a:cubicBezTo>
                <a:lnTo>
                  <a:pt x="30145" y="3705593"/>
                </a:lnTo>
                <a:cubicBezTo>
                  <a:pt x="29799" y="3701675"/>
                  <a:pt x="29915" y="3696258"/>
                  <a:pt x="35677" y="3695452"/>
                </a:cubicBezTo>
                <a:cubicBezTo>
                  <a:pt x="42477" y="3694529"/>
                  <a:pt x="45589" y="3699255"/>
                  <a:pt x="45243" y="3704787"/>
                </a:cubicBezTo>
                <a:cubicBezTo>
                  <a:pt x="44552" y="3718041"/>
                  <a:pt x="51467" y="3720346"/>
                  <a:pt x="62877" y="3720346"/>
                </a:cubicBezTo>
                <a:cubicBezTo>
                  <a:pt x="134910" y="3720116"/>
                  <a:pt x="207057" y="3720116"/>
                  <a:pt x="279090" y="3720116"/>
                </a:cubicBezTo>
                <a:cubicBezTo>
                  <a:pt x="286928" y="3720001"/>
                  <a:pt x="295341" y="3720923"/>
                  <a:pt x="296032" y="3709281"/>
                </a:cubicBezTo>
                <a:cubicBezTo>
                  <a:pt x="296493" y="3702482"/>
                  <a:pt x="296609" y="3694529"/>
                  <a:pt x="306635" y="3694760"/>
                </a:cubicBezTo>
                <a:cubicBezTo>
                  <a:pt x="316433" y="3694990"/>
                  <a:pt x="315279" y="3702943"/>
                  <a:pt x="317239" y="3709627"/>
                </a:cubicBezTo>
                <a:cubicBezTo>
                  <a:pt x="323232" y="3730373"/>
                  <a:pt x="340405" y="3717350"/>
                  <a:pt x="352275" y="3719655"/>
                </a:cubicBezTo>
                <a:cubicBezTo>
                  <a:pt x="366337" y="3722421"/>
                  <a:pt x="363801" y="3710320"/>
                  <a:pt x="363801" y="3702251"/>
                </a:cubicBezTo>
                <a:cubicBezTo>
                  <a:pt x="364147" y="3675398"/>
                  <a:pt x="363339" y="3648428"/>
                  <a:pt x="364147" y="3621574"/>
                </a:cubicBezTo>
                <a:cubicBezTo>
                  <a:pt x="364493" y="3609012"/>
                  <a:pt x="360343" y="3605093"/>
                  <a:pt x="347897" y="3605209"/>
                </a:cubicBezTo>
                <a:cubicBezTo>
                  <a:pt x="298453" y="3605670"/>
                  <a:pt x="248894" y="3605900"/>
                  <a:pt x="199451" y="3604978"/>
                </a:cubicBezTo>
                <a:cubicBezTo>
                  <a:pt x="183431" y="3604748"/>
                  <a:pt x="180550" y="3611778"/>
                  <a:pt x="181126" y="3625378"/>
                </a:cubicBezTo>
                <a:cubicBezTo>
                  <a:pt x="181818" y="3643473"/>
                  <a:pt x="181357" y="3661797"/>
                  <a:pt x="181126" y="3680008"/>
                </a:cubicBezTo>
                <a:cubicBezTo>
                  <a:pt x="181126" y="3686231"/>
                  <a:pt x="180433" y="3693262"/>
                  <a:pt x="171905" y="3692455"/>
                </a:cubicBezTo>
                <a:cubicBezTo>
                  <a:pt x="164761" y="3691763"/>
                  <a:pt x="165913" y="3684964"/>
                  <a:pt x="165913" y="3680123"/>
                </a:cubicBezTo>
                <a:cubicBezTo>
                  <a:pt x="165681" y="3662719"/>
                  <a:pt x="164645" y="3645201"/>
                  <a:pt x="166143" y="3628029"/>
                </a:cubicBezTo>
                <a:cubicBezTo>
                  <a:pt x="167757" y="3610049"/>
                  <a:pt x="162109" y="3604287"/>
                  <a:pt x="143438" y="3604748"/>
                </a:cubicBezTo>
                <a:lnTo>
                  <a:pt x="0" y="3605142"/>
                </a:lnTo>
                <a:lnTo>
                  <a:pt x="0" y="3575500"/>
                </a:lnTo>
                <a:lnTo>
                  <a:pt x="16199" y="3570055"/>
                </a:lnTo>
                <a:cubicBezTo>
                  <a:pt x="25573" y="3560644"/>
                  <a:pt x="30261" y="3546546"/>
                  <a:pt x="30261" y="3527760"/>
                </a:cubicBezTo>
                <a:cubicBezTo>
                  <a:pt x="30261" y="3508358"/>
                  <a:pt x="25507" y="3493807"/>
                  <a:pt x="15999" y="3484107"/>
                </a:cubicBezTo>
                <a:lnTo>
                  <a:pt x="0" y="3478667"/>
                </a:lnTo>
                <a:lnTo>
                  <a:pt x="0" y="3449963"/>
                </a:lnTo>
                <a:lnTo>
                  <a:pt x="4790" y="3450195"/>
                </a:lnTo>
                <a:cubicBezTo>
                  <a:pt x="27033" y="3455958"/>
                  <a:pt x="30261" y="3444778"/>
                  <a:pt x="31183" y="3424147"/>
                </a:cubicBezTo>
                <a:cubicBezTo>
                  <a:pt x="32219" y="3398561"/>
                  <a:pt x="17467" y="3402712"/>
                  <a:pt x="1793" y="3401098"/>
                </a:cubicBezTo>
                <a:lnTo>
                  <a:pt x="0" y="3401670"/>
                </a:lnTo>
                <a:lnTo>
                  <a:pt x="0" y="3385079"/>
                </a:lnTo>
                <a:lnTo>
                  <a:pt x="5135" y="3385423"/>
                </a:lnTo>
                <a:cubicBezTo>
                  <a:pt x="33603" y="3393491"/>
                  <a:pt x="28647" y="3373666"/>
                  <a:pt x="30837" y="3356265"/>
                </a:cubicBezTo>
                <a:cubicBezTo>
                  <a:pt x="34063" y="3330447"/>
                  <a:pt x="18043" y="3335404"/>
                  <a:pt x="2484" y="3333443"/>
                </a:cubicBezTo>
                <a:lnTo>
                  <a:pt x="0" y="3334190"/>
                </a:lnTo>
                <a:lnTo>
                  <a:pt x="0" y="3318192"/>
                </a:lnTo>
                <a:lnTo>
                  <a:pt x="4905" y="3318461"/>
                </a:lnTo>
                <a:cubicBezTo>
                  <a:pt x="17813" y="3318923"/>
                  <a:pt x="31989" y="3321343"/>
                  <a:pt x="30375" y="3300019"/>
                </a:cubicBezTo>
                <a:cubicBezTo>
                  <a:pt x="29223" y="3284462"/>
                  <a:pt x="30029" y="3268787"/>
                  <a:pt x="30375" y="3253229"/>
                </a:cubicBezTo>
                <a:lnTo>
                  <a:pt x="30145" y="3253342"/>
                </a:lnTo>
                <a:cubicBezTo>
                  <a:pt x="30261" y="3248732"/>
                  <a:pt x="28185" y="3242049"/>
                  <a:pt x="35677" y="3241013"/>
                </a:cubicBezTo>
                <a:cubicBezTo>
                  <a:pt x="44091" y="3239859"/>
                  <a:pt x="45704" y="3246084"/>
                  <a:pt x="45704" y="3252538"/>
                </a:cubicBezTo>
                <a:cubicBezTo>
                  <a:pt x="45935" y="3267290"/>
                  <a:pt x="46742" y="3282041"/>
                  <a:pt x="45474" y="3296677"/>
                </a:cubicBezTo>
                <a:cubicBezTo>
                  <a:pt x="43630" y="3316962"/>
                  <a:pt x="54579" y="3318923"/>
                  <a:pt x="70829" y="3318807"/>
                </a:cubicBezTo>
                <a:cubicBezTo>
                  <a:pt x="87655" y="3318692"/>
                  <a:pt x="97337" y="3317079"/>
                  <a:pt x="98720" y="3295525"/>
                </a:cubicBezTo>
                <a:cubicBezTo>
                  <a:pt x="101717" y="3248618"/>
                  <a:pt x="90999" y="3202403"/>
                  <a:pt x="96761" y="3155033"/>
                </a:cubicBezTo>
                <a:cubicBezTo>
                  <a:pt x="102178" y="3110661"/>
                  <a:pt x="97453" y="3065020"/>
                  <a:pt x="98029" y="3019956"/>
                </a:cubicBezTo>
                <a:cubicBezTo>
                  <a:pt x="98259" y="3006126"/>
                  <a:pt x="95148" y="2999212"/>
                  <a:pt x="79473" y="2999903"/>
                </a:cubicBezTo>
                <a:lnTo>
                  <a:pt x="0" y="3000910"/>
                </a:lnTo>
                <a:lnTo>
                  <a:pt x="0" y="2985016"/>
                </a:lnTo>
                <a:lnTo>
                  <a:pt x="1563" y="2985382"/>
                </a:lnTo>
                <a:cubicBezTo>
                  <a:pt x="26687" y="2984805"/>
                  <a:pt x="51928" y="2984574"/>
                  <a:pt x="77053" y="2985382"/>
                </a:cubicBezTo>
                <a:cubicBezTo>
                  <a:pt x="92727" y="2985842"/>
                  <a:pt x="98951" y="2979849"/>
                  <a:pt x="98490" y="2964059"/>
                </a:cubicBezTo>
                <a:cubicBezTo>
                  <a:pt x="97683" y="2937206"/>
                  <a:pt x="97568" y="2910351"/>
                  <a:pt x="98720" y="2883498"/>
                </a:cubicBezTo>
                <a:cubicBezTo>
                  <a:pt x="99412" y="2867708"/>
                  <a:pt x="92497" y="2864250"/>
                  <a:pt x="78667" y="2864942"/>
                </a:cubicBezTo>
                <a:cubicBezTo>
                  <a:pt x="59534" y="2865864"/>
                  <a:pt x="40403" y="2865980"/>
                  <a:pt x="21387" y="2865287"/>
                </a:cubicBezTo>
                <a:cubicBezTo>
                  <a:pt x="13894" y="2865058"/>
                  <a:pt x="871" y="2871050"/>
                  <a:pt x="295" y="2858373"/>
                </a:cubicBezTo>
                <a:cubicBezTo>
                  <a:pt x="-397" y="2845119"/>
                  <a:pt x="12857" y="2849960"/>
                  <a:pt x="20465" y="2849730"/>
                </a:cubicBezTo>
                <a:cubicBezTo>
                  <a:pt x="40403" y="2849038"/>
                  <a:pt x="60341" y="2848922"/>
                  <a:pt x="80279" y="2849730"/>
                </a:cubicBezTo>
                <a:cubicBezTo>
                  <a:pt x="98836" y="2850535"/>
                  <a:pt x="98605" y="2838896"/>
                  <a:pt x="98144" y="2825871"/>
                </a:cubicBezTo>
                <a:cubicBezTo>
                  <a:pt x="97683" y="2813772"/>
                  <a:pt x="100449" y="2801553"/>
                  <a:pt x="80741" y="2802014"/>
                </a:cubicBezTo>
                <a:lnTo>
                  <a:pt x="0" y="2802014"/>
                </a:lnTo>
                <a:lnTo>
                  <a:pt x="0" y="2781499"/>
                </a:lnTo>
                <a:lnTo>
                  <a:pt x="74633" y="2781499"/>
                </a:lnTo>
                <a:cubicBezTo>
                  <a:pt x="92266" y="2781729"/>
                  <a:pt x="99873" y="2777582"/>
                  <a:pt x="98605" y="2758565"/>
                </a:cubicBezTo>
                <a:cubicBezTo>
                  <a:pt x="97107" y="2736089"/>
                  <a:pt x="98836" y="2713385"/>
                  <a:pt x="97913" y="2690797"/>
                </a:cubicBezTo>
                <a:cubicBezTo>
                  <a:pt x="97568" y="2681921"/>
                  <a:pt x="103791" y="2665672"/>
                  <a:pt x="87079" y="2667400"/>
                </a:cubicBezTo>
                <a:cubicBezTo>
                  <a:pt x="73019" y="2668783"/>
                  <a:pt x="50545" y="2652302"/>
                  <a:pt x="45474" y="2681575"/>
                </a:cubicBezTo>
                <a:cubicBezTo>
                  <a:pt x="44782" y="2686186"/>
                  <a:pt x="42247" y="2689873"/>
                  <a:pt x="37522" y="2690566"/>
                </a:cubicBezTo>
                <a:cubicBezTo>
                  <a:pt x="33603" y="2691143"/>
                  <a:pt x="30721" y="2688261"/>
                  <a:pt x="31067" y="2684456"/>
                </a:cubicBezTo>
                <a:cubicBezTo>
                  <a:pt x="33487" y="2660715"/>
                  <a:pt x="16315" y="2666823"/>
                  <a:pt x="3752" y="2666477"/>
                </a:cubicBezTo>
                <a:lnTo>
                  <a:pt x="0" y="2666465"/>
                </a:lnTo>
                <a:lnTo>
                  <a:pt x="0" y="2645851"/>
                </a:lnTo>
                <a:lnTo>
                  <a:pt x="14355" y="2645963"/>
                </a:lnTo>
                <a:cubicBezTo>
                  <a:pt x="26803" y="2646654"/>
                  <a:pt x="31067" y="2642043"/>
                  <a:pt x="30721" y="2629597"/>
                </a:cubicBezTo>
                <a:cubicBezTo>
                  <a:pt x="30029" y="2601705"/>
                  <a:pt x="29799" y="2573930"/>
                  <a:pt x="30721" y="2546153"/>
                </a:cubicBezTo>
                <a:cubicBezTo>
                  <a:pt x="31183" y="2532784"/>
                  <a:pt x="25419" y="2530364"/>
                  <a:pt x="13779" y="2530595"/>
                </a:cubicBezTo>
                <a:lnTo>
                  <a:pt x="0" y="2530595"/>
                </a:lnTo>
                <a:lnTo>
                  <a:pt x="0" y="2515825"/>
                </a:lnTo>
                <a:lnTo>
                  <a:pt x="12972" y="2515843"/>
                </a:lnTo>
                <a:cubicBezTo>
                  <a:pt x="24383" y="2516073"/>
                  <a:pt x="31529" y="2513421"/>
                  <a:pt x="30375" y="2500169"/>
                </a:cubicBezTo>
                <a:lnTo>
                  <a:pt x="30261" y="2500052"/>
                </a:lnTo>
                <a:cubicBezTo>
                  <a:pt x="29915" y="2496134"/>
                  <a:pt x="29569" y="2490832"/>
                  <a:pt x="35677" y="2490141"/>
                </a:cubicBezTo>
                <a:cubicBezTo>
                  <a:pt x="42131" y="2489449"/>
                  <a:pt x="45704" y="2492907"/>
                  <a:pt x="45474" y="2499130"/>
                </a:cubicBezTo>
                <a:cubicBezTo>
                  <a:pt x="45128" y="2511577"/>
                  <a:pt x="51236" y="2515727"/>
                  <a:pt x="63107" y="2515727"/>
                </a:cubicBezTo>
                <a:cubicBezTo>
                  <a:pt x="135256" y="2515497"/>
                  <a:pt x="207289" y="2515497"/>
                  <a:pt x="279436" y="2515497"/>
                </a:cubicBezTo>
                <a:cubicBezTo>
                  <a:pt x="287619" y="2515497"/>
                  <a:pt x="295341" y="2514921"/>
                  <a:pt x="296032" y="2503856"/>
                </a:cubicBezTo>
                <a:cubicBezTo>
                  <a:pt x="296379" y="2496941"/>
                  <a:pt x="296839" y="2489449"/>
                  <a:pt x="306981" y="2489680"/>
                </a:cubicBezTo>
                <a:cubicBezTo>
                  <a:pt x="317355" y="2489910"/>
                  <a:pt x="315509" y="2497978"/>
                  <a:pt x="317470" y="2504432"/>
                </a:cubicBezTo>
                <a:cubicBezTo>
                  <a:pt x="323578" y="2524832"/>
                  <a:pt x="340635" y="2513768"/>
                  <a:pt x="352737" y="2515151"/>
                </a:cubicBezTo>
                <a:cubicBezTo>
                  <a:pt x="366105" y="2516765"/>
                  <a:pt x="364032" y="2504893"/>
                  <a:pt x="364032" y="2496710"/>
                </a:cubicBezTo>
                <a:cubicBezTo>
                  <a:pt x="364261" y="2468935"/>
                  <a:pt x="363110" y="2441159"/>
                  <a:pt x="364378" y="2413382"/>
                </a:cubicBezTo>
                <a:cubicBezTo>
                  <a:pt x="365183" y="2397363"/>
                  <a:pt x="358153" y="2394942"/>
                  <a:pt x="344555" y="2395403"/>
                </a:cubicBezTo>
                <a:cubicBezTo>
                  <a:pt x="321158" y="2396210"/>
                  <a:pt x="297647" y="2395634"/>
                  <a:pt x="274250" y="2395634"/>
                </a:cubicBezTo>
                <a:cubicBezTo>
                  <a:pt x="253389" y="2395634"/>
                  <a:pt x="232413" y="2397478"/>
                  <a:pt x="211783" y="2395173"/>
                </a:cubicBezTo>
                <a:cubicBezTo>
                  <a:pt x="185390" y="2392176"/>
                  <a:pt x="178359" y="2403010"/>
                  <a:pt x="181126" y="2427213"/>
                </a:cubicBezTo>
                <a:cubicBezTo>
                  <a:pt x="182740" y="2441735"/>
                  <a:pt x="181357" y="2456717"/>
                  <a:pt x="181126" y="2471470"/>
                </a:cubicBezTo>
                <a:cubicBezTo>
                  <a:pt x="181011" y="2477118"/>
                  <a:pt x="178706" y="2482534"/>
                  <a:pt x="172827" y="2482880"/>
                </a:cubicBezTo>
                <a:cubicBezTo>
                  <a:pt x="165337" y="2483226"/>
                  <a:pt x="166143" y="2476311"/>
                  <a:pt x="166143" y="2471470"/>
                </a:cubicBezTo>
                <a:cubicBezTo>
                  <a:pt x="165913" y="2453261"/>
                  <a:pt x="164875" y="2434935"/>
                  <a:pt x="166373" y="2416840"/>
                </a:cubicBezTo>
                <a:cubicBezTo>
                  <a:pt x="167757" y="2399322"/>
                  <a:pt x="161187" y="2394481"/>
                  <a:pt x="144476" y="2395403"/>
                </a:cubicBezTo>
                <a:cubicBezTo>
                  <a:pt x="107364" y="2397478"/>
                  <a:pt x="70023" y="2398169"/>
                  <a:pt x="33141" y="2397824"/>
                </a:cubicBezTo>
                <a:lnTo>
                  <a:pt x="0" y="2397122"/>
                </a:lnTo>
                <a:lnTo>
                  <a:pt x="0" y="2374053"/>
                </a:lnTo>
                <a:lnTo>
                  <a:pt x="14847" y="2365438"/>
                </a:lnTo>
                <a:cubicBezTo>
                  <a:pt x="25124" y="2355448"/>
                  <a:pt x="30261" y="2340388"/>
                  <a:pt x="30261" y="2320259"/>
                </a:cubicBezTo>
                <a:cubicBezTo>
                  <a:pt x="30261" y="2301779"/>
                  <a:pt x="25631" y="2287949"/>
                  <a:pt x="16371" y="2278767"/>
                </a:cubicBezTo>
                <a:lnTo>
                  <a:pt x="0" y="2273424"/>
                </a:lnTo>
                <a:lnTo>
                  <a:pt x="0" y="2243930"/>
                </a:lnTo>
                <a:lnTo>
                  <a:pt x="3407" y="2243848"/>
                </a:lnTo>
                <a:cubicBezTo>
                  <a:pt x="26341" y="2250301"/>
                  <a:pt x="30951" y="2240043"/>
                  <a:pt x="30951" y="2219760"/>
                </a:cubicBezTo>
                <a:cubicBezTo>
                  <a:pt x="30951" y="2201435"/>
                  <a:pt x="25651" y="2197747"/>
                  <a:pt x="7786" y="2196593"/>
                </a:cubicBezTo>
                <a:lnTo>
                  <a:pt x="7671" y="2196593"/>
                </a:lnTo>
                <a:lnTo>
                  <a:pt x="0" y="2199253"/>
                </a:lnTo>
                <a:lnTo>
                  <a:pt x="0" y="2175701"/>
                </a:lnTo>
                <a:lnTo>
                  <a:pt x="8132" y="2177231"/>
                </a:lnTo>
                <a:lnTo>
                  <a:pt x="8247" y="2177231"/>
                </a:lnTo>
                <a:cubicBezTo>
                  <a:pt x="25881" y="2177461"/>
                  <a:pt x="34639" y="2173314"/>
                  <a:pt x="29915" y="2154527"/>
                </a:cubicBezTo>
                <a:cubicBezTo>
                  <a:pt x="33603" y="2135856"/>
                  <a:pt x="27725" y="2128248"/>
                  <a:pt x="7325" y="2128711"/>
                </a:cubicBezTo>
                <a:lnTo>
                  <a:pt x="0" y="2130827"/>
                </a:lnTo>
                <a:lnTo>
                  <a:pt x="0" y="2110249"/>
                </a:lnTo>
                <a:lnTo>
                  <a:pt x="9515" y="2113035"/>
                </a:lnTo>
                <a:cubicBezTo>
                  <a:pt x="31067" y="2113497"/>
                  <a:pt x="31297" y="2102548"/>
                  <a:pt x="30721" y="2087334"/>
                </a:cubicBezTo>
                <a:cubicBezTo>
                  <a:pt x="30261" y="2072582"/>
                  <a:pt x="30491" y="2057830"/>
                  <a:pt x="30721" y="2043079"/>
                </a:cubicBezTo>
                <a:cubicBezTo>
                  <a:pt x="30721" y="2038239"/>
                  <a:pt x="29223" y="2031667"/>
                  <a:pt x="36829" y="2031205"/>
                </a:cubicBezTo>
                <a:cubicBezTo>
                  <a:pt x="45474" y="2030630"/>
                  <a:pt x="46050" y="2037199"/>
                  <a:pt x="46050" y="2043539"/>
                </a:cubicBezTo>
                <a:cubicBezTo>
                  <a:pt x="46165" y="2057369"/>
                  <a:pt x="47087" y="2071313"/>
                  <a:pt x="46050" y="2085143"/>
                </a:cubicBezTo>
                <a:cubicBezTo>
                  <a:pt x="44667" y="2104277"/>
                  <a:pt x="49508" y="2113151"/>
                  <a:pt x="71635" y="2113266"/>
                </a:cubicBezTo>
                <a:cubicBezTo>
                  <a:pt x="94341" y="2113381"/>
                  <a:pt x="98605" y="2104853"/>
                  <a:pt x="99181" y="2084339"/>
                </a:cubicBezTo>
                <a:cubicBezTo>
                  <a:pt x="100449" y="2040311"/>
                  <a:pt x="95148" y="1996516"/>
                  <a:pt x="97913" y="1952374"/>
                </a:cubicBezTo>
                <a:lnTo>
                  <a:pt x="97683" y="1952720"/>
                </a:lnTo>
                <a:cubicBezTo>
                  <a:pt x="100449" y="1908579"/>
                  <a:pt x="97798" y="1864205"/>
                  <a:pt x="98836" y="1819948"/>
                </a:cubicBezTo>
                <a:cubicBezTo>
                  <a:pt x="99181" y="1802430"/>
                  <a:pt x="94686" y="1794477"/>
                  <a:pt x="75555" y="1795630"/>
                </a:cubicBezTo>
                <a:cubicBezTo>
                  <a:pt x="51352" y="1797128"/>
                  <a:pt x="26919" y="1797243"/>
                  <a:pt x="2715" y="1795630"/>
                </a:cubicBezTo>
                <a:lnTo>
                  <a:pt x="0" y="1796264"/>
                </a:lnTo>
                <a:lnTo>
                  <a:pt x="0" y="1775330"/>
                </a:lnTo>
                <a:lnTo>
                  <a:pt x="79703" y="1775001"/>
                </a:lnTo>
                <a:cubicBezTo>
                  <a:pt x="94686" y="1775345"/>
                  <a:pt x="99412" y="1769008"/>
                  <a:pt x="99066" y="1754830"/>
                </a:cubicBezTo>
                <a:cubicBezTo>
                  <a:pt x="98375" y="1729705"/>
                  <a:pt x="98144" y="1704466"/>
                  <a:pt x="99066" y="1679340"/>
                </a:cubicBezTo>
                <a:cubicBezTo>
                  <a:pt x="99527" y="1664473"/>
                  <a:pt x="93534" y="1659170"/>
                  <a:pt x="79243" y="1659632"/>
                </a:cubicBezTo>
                <a:cubicBezTo>
                  <a:pt x="58382" y="1660324"/>
                  <a:pt x="37637" y="1660093"/>
                  <a:pt x="16777" y="1659862"/>
                </a:cubicBezTo>
                <a:cubicBezTo>
                  <a:pt x="10206" y="1659747"/>
                  <a:pt x="986" y="1661707"/>
                  <a:pt x="410" y="1651911"/>
                </a:cubicBezTo>
                <a:cubicBezTo>
                  <a:pt x="-281" y="1639348"/>
                  <a:pt x="10782" y="1642920"/>
                  <a:pt x="17582" y="1642691"/>
                </a:cubicBezTo>
                <a:cubicBezTo>
                  <a:pt x="39249" y="1642114"/>
                  <a:pt x="60917" y="1642806"/>
                  <a:pt x="82585" y="1642345"/>
                </a:cubicBezTo>
                <a:cubicBezTo>
                  <a:pt x="103791" y="1641884"/>
                  <a:pt x="97568" y="1625518"/>
                  <a:pt x="98375" y="1613530"/>
                </a:cubicBezTo>
                <a:cubicBezTo>
                  <a:pt x="99181" y="1601660"/>
                  <a:pt x="99297" y="1591634"/>
                  <a:pt x="81663" y="1591979"/>
                </a:cubicBezTo>
                <a:lnTo>
                  <a:pt x="0" y="1592042"/>
                </a:lnTo>
                <a:lnTo>
                  <a:pt x="0" y="1580228"/>
                </a:lnTo>
                <a:lnTo>
                  <a:pt x="82815" y="1580684"/>
                </a:lnTo>
                <a:cubicBezTo>
                  <a:pt x="98375" y="1580684"/>
                  <a:pt x="100795" y="1570311"/>
                  <a:pt x="100795" y="1557980"/>
                </a:cubicBezTo>
                <a:cubicBezTo>
                  <a:pt x="100564" y="1530548"/>
                  <a:pt x="96070" y="1503119"/>
                  <a:pt x="99757" y="1475458"/>
                </a:cubicBezTo>
                <a:cubicBezTo>
                  <a:pt x="100680" y="1468428"/>
                  <a:pt x="97683" y="1458631"/>
                  <a:pt x="90422" y="1459323"/>
                </a:cubicBezTo>
                <a:cubicBezTo>
                  <a:pt x="73019" y="1460822"/>
                  <a:pt x="49392" y="1445148"/>
                  <a:pt x="40171" y="1474651"/>
                </a:cubicBezTo>
                <a:cubicBezTo>
                  <a:pt x="38673" y="1479492"/>
                  <a:pt x="33833" y="1479723"/>
                  <a:pt x="29339" y="1478570"/>
                </a:cubicBezTo>
                <a:cubicBezTo>
                  <a:pt x="30491" y="1465201"/>
                  <a:pt x="27149" y="1456672"/>
                  <a:pt x="11013" y="1458862"/>
                </a:cubicBezTo>
                <a:lnTo>
                  <a:pt x="0" y="1459612"/>
                </a:lnTo>
                <a:lnTo>
                  <a:pt x="0" y="1442441"/>
                </a:lnTo>
                <a:lnTo>
                  <a:pt x="9284" y="1442495"/>
                </a:lnTo>
                <a:cubicBezTo>
                  <a:pt x="23231" y="1443417"/>
                  <a:pt x="30029" y="1439616"/>
                  <a:pt x="29453" y="1423940"/>
                </a:cubicBezTo>
                <a:cubicBezTo>
                  <a:pt x="28531" y="1397895"/>
                  <a:pt x="28877" y="1371847"/>
                  <a:pt x="29453" y="1345802"/>
                </a:cubicBezTo>
                <a:cubicBezTo>
                  <a:pt x="29799" y="1333123"/>
                  <a:pt x="26919" y="1326553"/>
                  <a:pt x="12281" y="1327130"/>
                </a:cubicBezTo>
                <a:lnTo>
                  <a:pt x="0" y="1327130"/>
                </a:lnTo>
                <a:lnTo>
                  <a:pt x="0" y="1305710"/>
                </a:lnTo>
                <a:lnTo>
                  <a:pt x="11359" y="1305693"/>
                </a:lnTo>
                <a:cubicBezTo>
                  <a:pt x="22999" y="1305924"/>
                  <a:pt x="32565" y="1305117"/>
                  <a:pt x="30951" y="1289559"/>
                </a:cubicBezTo>
                <a:lnTo>
                  <a:pt x="30605" y="1289674"/>
                </a:lnTo>
                <a:cubicBezTo>
                  <a:pt x="30145" y="1285524"/>
                  <a:pt x="30375" y="1280567"/>
                  <a:pt x="36483" y="1280221"/>
                </a:cubicBezTo>
                <a:cubicBezTo>
                  <a:pt x="42937" y="1279761"/>
                  <a:pt x="45935" y="1283564"/>
                  <a:pt x="45935" y="1289674"/>
                </a:cubicBezTo>
                <a:cubicBezTo>
                  <a:pt x="45820" y="1304541"/>
                  <a:pt x="55385" y="1305578"/>
                  <a:pt x="67027" y="1305578"/>
                </a:cubicBezTo>
                <a:cubicBezTo>
                  <a:pt x="137445" y="1305348"/>
                  <a:pt x="207749" y="1305463"/>
                  <a:pt x="278169" y="1305578"/>
                </a:cubicBezTo>
                <a:cubicBezTo>
                  <a:pt x="287619" y="1305578"/>
                  <a:pt x="295803" y="1305232"/>
                  <a:pt x="296263" y="1292786"/>
                </a:cubicBezTo>
                <a:cubicBezTo>
                  <a:pt x="296493" y="1285292"/>
                  <a:pt x="298799" y="1279070"/>
                  <a:pt x="308479" y="1279876"/>
                </a:cubicBezTo>
                <a:cubicBezTo>
                  <a:pt x="317009" y="1280567"/>
                  <a:pt x="316317" y="1286791"/>
                  <a:pt x="317585" y="1292901"/>
                </a:cubicBezTo>
                <a:cubicBezTo>
                  <a:pt x="321963" y="1314797"/>
                  <a:pt x="339713" y="1303733"/>
                  <a:pt x="351585" y="1305348"/>
                </a:cubicBezTo>
                <a:cubicBezTo>
                  <a:pt x="366798" y="1307421"/>
                  <a:pt x="364261" y="1294860"/>
                  <a:pt x="364261" y="1285753"/>
                </a:cubicBezTo>
                <a:cubicBezTo>
                  <a:pt x="364607" y="1259708"/>
                  <a:pt x="364032" y="1233660"/>
                  <a:pt x="364607" y="1207612"/>
                </a:cubicBezTo>
                <a:cubicBezTo>
                  <a:pt x="364837" y="1195281"/>
                  <a:pt x="360343" y="1190556"/>
                  <a:pt x="348011" y="1190786"/>
                </a:cubicBezTo>
                <a:cubicBezTo>
                  <a:pt x="322771" y="1191247"/>
                  <a:pt x="297647" y="1190902"/>
                  <a:pt x="272405" y="1190902"/>
                </a:cubicBezTo>
                <a:lnTo>
                  <a:pt x="272405" y="1190671"/>
                </a:lnTo>
                <a:cubicBezTo>
                  <a:pt x="252353" y="1190671"/>
                  <a:pt x="232183" y="1192399"/>
                  <a:pt x="212475" y="1190209"/>
                </a:cubicBezTo>
                <a:cubicBezTo>
                  <a:pt x="186197" y="1187444"/>
                  <a:pt x="178706" y="1198740"/>
                  <a:pt x="181241" y="1222827"/>
                </a:cubicBezTo>
                <a:cubicBezTo>
                  <a:pt x="182623" y="1236657"/>
                  <a:pt x="181701" y="1250603"/>
                  <a:pt x="181701" y="1264548"/>
                </a:cubicBezTo>
                <a:cubicBezTo>
                  <a:pt x="181701" y="1271578"/>
                  <a:pt x="182163" y="1279531"/>
                  <a:pt x="171791" y="1278954"/>
                </a:cubicBezTo>
                <a:cubicBezTo>
                  <a:pt x="162685" y="1278377"/>
                  <a:pt x="164299" y="1270772"/>
                  <a:pt x="164299" y="1265125"/>
                </a:cubicBezTo>
                <a:cubicBezTo>
                  <a:pt x="164183" y="1249449"/>
                  <a:pt x="162917" y="1233545"/>
                  <a:pt x="164991" y="1218217"/>
                </a:cubicBezTo>
                <a:cubicBezTo>
                  <a:pt x="168103" y="1195396"/>
                  <a:pt x="158307" y="1189287"/>
                  <a:pt x="137445" y="1190441"/>
                </a:cubicBezTo>
                <a:cubicBezTo>
                  <a:pt x="102984" y="1192399"/>
                  <a:pt x="67949" y="1194820"/>
                  <a:pt x="34063" y="1193552"/>
                </a:cubicBezTo>
                <a:lnTo>
                  <a:pt x="0" y="1192577"/>
                </a:lnTo>
                <a:lnTo>
                  <a:pt x="0" y="1160616"/>
                </a:lnTo>
                <a:lnTo>
                  <a:pt x="15968" y="1155231"/>
                </a:lnTo>
                <a:cubicBezTo>
                  <a:pt x="25803" y="1145280"/>
                  <a:pt x="30721" y="1130355"/>
                  <a:pt x="30721" y="1110456"/>
                </a:cubicBezTo>
                <a:lnTo>
                  <a:pt x="30605" y="1110456"/>
                </a:lnTo>
                <a:cubicBezTo>
                  <a:pt x="30646" y="1092131"/>
                  <a:pt x="26008" y="1078387"/>
                  <a:pt x="16691" y="1069224"/>
                </a:cubicBezTo>
                <a:lnTo>
                  <a:pt x="0" y="1063760"/>
                </a:lnTo>
                <a:lnTo>
                  <a:pt x="0" y="1039335"/>
                </a:lnTo>
                <a:lnTo>
                  <a:pt x="2946" y="1039575"/>
                </a:lnTo>
                <a:cubicBezTo>
                  <a:pt x="22307" y="1041189"/>
                  <a:pt x="36715" y="1038999"/>
                  <a:pt x="30375" y="1014797"/>
                </a:cubicBezTo>
                <a:cubicBezTo>
                  <a:pt x="32219" y="998315"/>
                  <a:pt x="32911" y="987251"/>
                  <a:pt x="9630" y="986444"/>
                </a:cubicBezTo>
                <a:lnTo>
                  <a:pt x="9515" y="986444"/>
                </a:lnTo>
                <a:lnTo>
                  <a:pt x="0" y="989759"/>
                </a:lnTo>
                <a:lnTo>
                  <a:pt x="0" y="970509"/>
                </a:lnTo>
                <a:lnTo>
                  <a:pt x="8017" y="972845"/>
                </a:lnTo>
                <a:cubicBezTo>
                  <a:pt x="28993" y="972960"/>
                  <a:pt x="33833" y="964086"/>
                  <a:pt x="30491" y="946682"/>
                </a:cubicBezTo>
                <a:cubicBezTo>
                  <a:pt x="32795" y="931354"/>
                  <a:pt x="31067" y="921095"/>
                  <a:pt x="11244" y="922595"/>
                </a:cubicBezTo>
                <a:lnTo>
                  <a:pt x="0" y="924610"/>
                </a:lnTo>
                <a:lnTo>
                  <a:pt x="0" y="902260"/>
                </a:lnTo>
                <a:lnTo>
                  <a:pt x="5135" y="902655"/>
                </a:lnTo>
                <a:cubicBezTo>
                  <a:pt x="17699" y="902886"/>
                  <a:pt x="29799" y="904730"/>
                  <a:pt x="27725" y="885022"/>
                </a:cubicBezTo>
                <a:cubicBezTo>
                  <a:pt x="26111" y="868656"/>
                  <a:pt x="27149" y="852060"/>
                  <a:pt x="27609" y="835579"/>
                </a:cubicBezTo>
                <a:cubicBezTo>
                  <a:pt x="27841" y="830393"/>
                  <a:pt x="25305" y="821402"/>
                  <a:pt x="34525" y="821977"/>
                </a:cubicBezTo>
                <a:cubicBezTo>
                  <a:pt x="41439" y="822439"/>
                  <a:pt x="42937" y="829932"/>
                  <a:pt x="42937" y="836268"/>
                </a:cubicBezTo>
                <a:cubicBezTo>
                  <a:pt x="43054" y="851022"/>
                  <a:pt x="44437" y="865890"/>
                  <a:pt x="42593" y="880412"/>
                </a:cubicBezTo>
                <a:cubicBezTo>
                  <a:pt x="39827" y="903232"/>
                  <a:pt x="52965" y="902655"/>
                  <a:pt x="69215" y="903001"/>
                </a:cubicBezTo>
                <a:cubicBezTo>
                  <a:pt x="86157" y="903232"/>
                  <a:pt x="94456" y="901733"/>
                  <a:pt x="96070" y="880066"/>
                </a:cubicBezTo>
                <a:cubicBezTo>
                  <a:pt x="99412" y="833620"/>
                  <a:pt x="87655" y="788093"/>
                  <a:pt x="93995" y="741072"/>
                </a:cubicBezTo>
                <a:lnTo>
                  <a:pt x="93995" y="740957"/>
                </a:lnTo>
                <a:cubicBezTo>
                  <a:pt x="99988" y="696699"/>
                  <a:pt x="94917" y="650944"/>
                  <a:pt x="95493" y="605881"/>
                </a:cubicBezTo>
                <a:cubicBezTo>
                  <a:pt x="95724" y="591012"/>
                  <a:pt x="91690" y="583405"/>
                  <a:pt x="74979" y="584097"/>
                </a:cubicBezTo>
                <a:lnTo>
                  <a:pt x="0" y="584205"/>
                </a:lnTo>
                <a:lnTo>
                  <a:pt x="0" y="571859"/>
                </a:lnTo>
                <a:lnTo>
                  <a:pt x="80511" y="571649"/>
                </a:lnTo>
                <a:cubicBezTo>
                  <a:pt x="92958" y="571880"/>
                  <a:pt x="97222" y="567156"/>
                  <a:pt x="96992" y="554937"/>
                </a:cubicBezTo>
                <a:cubicBezTo>
                  <a:pt x="96415" y="528084"/>
                  <a:pt x="96415" y="501114"/>
                  <a:pt x="97107" y="474261"/>
                </a:cubicBezTo>
                <a:cubicBezTo>
                  <a:pt x="97453" y="460891"/>
                  <a:pt x="92266" y="455820"/>
                  <a:pt x="78781" y="456282"/>
                </a:cubicBezTo>
                <a:cubicBezTo>
                  <a:pt x="57114" y="456973"/>
                  <a:pt x="35331" y="456282"/>
                  <a:pt x="13664" y="456282"/>
                </a:cubicBezTo>
                <a:cubicBezTo>
                  <a:pt x="9573" y="456282"/>
                  <a:pt x="5568" y="456225"/>
                  <a:pt x="2629" y="454727"/>
                </a:cubicBezTo>
                <a:lnTo>
                  <a:pt x="0" y="448947"/>
                </a:lnTo>
                <a:lnTo>
                  <a:pt x="0" y="441395"/>
                </a:lnTo>
                <a:lnTo>
                  <a:pt x="3436" y="436041"/>
                </a:lnTo>
                <a:cubicBezTo>
                  <a:pt x="6432" y="435364"/>
                  <a:pt x="10149" y="436113"/>
                  <a:pt x="13203" y="436113"/>
                </a:cubicBezTo>
                <a:cubicBezTo>
                  <a:pt x="34063" y="435651"/>
                  <a:pt x="54924" y="435190"/>
                  <a:pt x="75669" y="436113"/>
                </a:cubicBezTo>
                <a:cubicBezTo>
                  <a:pt x="90538" y="436805"/>
                  <a:pt x="98720" y="433693"/>
                  <a:pt x="97107" y="416406"/>
                </a:cubicBezTo>
                <a:cubicBezTo>
                  <a:pt x="95724" y="402804"/>
                  <a:pt x="100103" y="388168"/>
                  <a:pt x="77399" y="388628"/>
                </a:cubicBezTo>
                <a:lnTo>
                  <a:pt x="0" y="388628"/>
                </a:lnTo>
                <a:lnTo>
                  <a:pt x="0" y="365234"/>
                </a:lnTo>
                <a:lnTo>
                  <a:pt x="74171" y="365234"/>
                </a:lnTo>
                <a:cubicBezTo>
                  <a:pt x="90883" y="365463"/>
                  <a:pt x="97683" y="360276"/>
                  <a:pt x="96761" y="342988"/>
                </a:cubicBezTo>
                <a:cubicBezTo>
                  <a:pt x="95609" y="320516"/>
                  <a:pt x="96761" y="297926"/>
                  <a:pt x="96300" y="275337"/>
                </a:cubicBezTo>
                <a:cubicBezTo>
                  <a:pt x="96185" y="264847"/>
                  <a:pt x="99873" y="249174"/>
                  <a:pt x="82239" y="251133"/>
                </a:cubicBezTo>
                <a:cubicBezTo>
                  <a:pt x="68871" y="252631"/>
                  <a:pt x="46626" y="238340"/>
                  <a:pt x="43976" y="267036"/>
                </a:cubicBezTo>
                <a:cubicBezTo>
                  <a:pt x="43515" y="271878"/>
                  <a:pt x="41671" y="275452"/>
                  <a:pt x="36483" y="276027"/>
                </a:cubicBezTo>
                <a:cubicBezTo>
                  <a:pt x="28647" y="276835"/>
                  <a:pt x="28185" y="271071"/>
                  <a:pt x="28647" y="265885"/>
                </a:cubicBezTo>
                <a:cubicBezTo>
                  <a:pt x="30261" y="249404"/>
                  <a:pt x="19080" y="250442"/>
                  <a:pt x="8478" y="250442"/>
                </a:cubicBezTo>
                <a:lnTo>
                  <a:pt x="0" y="250419"/>
                </a:lnTo>
                <a:lnTo>
                  <a:pt x="0" y="234998"/>
                </a:lnTo>
                <a:lnTo>
                  <a:pt x="11589" y="234998"/>
                </a:lnTo>
                <a:cubicBezTo>
                  <a:pt x="22999" y="235459"/>
                  <a:pt x="29107" y="233154"/>
                  <a:pt x="28761" y="219554"/>
                </a:cubicBezTo>
                <a:cubicBezTo>
                  <a:pt x="27955" y="190050"/>
                  <a:pt x="28185" y="160545"/>
                  <a:pt x="28761" y="131039"/>
                </a:cubicBezTo>
                <a:cubicBezTo>
                  <a:pt x="28993" y="118361"/>
                  <a:pt x="23807" y="114327"/>
                  <a:pt x="11820" y="114558"/>
                </a:cubicBezTo>
                <a:lnTo>
                  <a:pt x="0" y="114558"/>
                </a:lnTo>
                <a:lnTo>
                  <a:pt x="0" y="98998"/>
                </a:lnTo>
                <a:lnTo>
                  <a:pt x="13318" y="98998"/>
                </a:lnTo>
                <a:cubicBezTo>
                  <a:pt x="23807" y="99230"/>
                  <a:pt x="30029" y="97039"/>
                  <a:pt x="28761" y="84938"/>
                </a:cubicBezTo>
                <a:cubicBezTo>
                  <a:pt x="28417" y="81134"/>
                  <a:pt x="27841" y="75487"/>
                  <a:pt x="33603" y="74565"/>
                </a:cubicBezTo>
                <a:cubicBezTo>
                  <a:pt x="40171" y="73528"/>
                  <a:pt x="43284" y="78484"/>
                  <a:pt x="43515" y="83900"/>
                </a:cubicBezTo>
                <a:cubicBezTo>
                  <a:pt x="43976" y="94388"/>
                  <a:pt x="47779" y="99230"/>
                  <a:pt x="59189" y="99230"/>
                </a:cubicBezTo>
                <a:cubicBezTo>
                  <a:pt x="132259" y="98884"/>
                  <a:pt x="205213" y="99113"/>
                  <a:pt x="278169" y="99113"/>
                </a:cubicBezTo>
                <a:cubicBezTo>
                  <a:pt x="286582" y="99113"/>
                  <a:pt x="293842" y="98537"/>
                  <a:pt x="294649" y="87588"/>
                </a:cubicBezTo>
                <a:cubicBezTo>
                  <a:pt x="295110" y="81711"/>
                  <a:pt x="295227" y="74450"/>
                  <a:pt x="303409" y="73874"/>
                </a:cubicBezTo>
                <a:cubicBezTo>
                  <a:pt x="312629" y="73297"/>
                  <a:pt x="313435" y="80558"/>
                  <a:pt x="315509" y="87588"/>
                </a:cubicBezTo>
                <a:cubicBezTo>
                  <a:pt x="321849" y="109026"/>
                  <a:pt x="339713" y="97154"/>
                  <a:pt x="352391" y="98537"/>
                </a:cubicBezTo>
                <a:cubicBezTo>
                  <a:pt x="366913" y="100152"/>
                  <a:pt x="362073" y="87127"/>
                  <a:pt x="362187" y="79751"/>
                </a:cubicBezTo>
                <a:close/>
                <a:moveTo>
                  <a:pt x="162963" y="0"/>
                </a:moveTo>
                <a:lnTo>
                  <a:pt x="180875" y="0"/>
                </a:lnTo>
                <a:lnTo>
                  <a:pt x="179513" y="6106"/>
                </a:lnTo>
                <a:cubicBezTo>
                  <a:pt x="180665" y="21664"/>
                  <a:pt x="180089" y="37338"/>
                  <a:pt x="179857" y="53012"/>
                </a:cubicBezTo>
                <a:cubicBezTo>
                  <a:pt x="179743" y="60620"/>
                  <a:pt x="180665" y="71338"/>
                  <a:pt x="169715" y="70070"/>
                </a:cubicBezTo>
                <a:cubicBezTo>
                  <a:pt x="160610" y="69033"/>
                  <a:pt x="165105" y="58661"/>
                  <a:pt x="164415" y="52436"/>
                </a:cubicBezTo>
                <a:cubicBezTo>
                  <a:pt x="163032" y="40566"/>
                  <a:pt x="165827" y="26505"/>
                  <a:pt x="166806" y="13798"/>
                </a:cubicBezTo>
                <a:close/>
              </a:path>
            </a:pathLst>
          </a:custGeom>
          <a:solidFill>
            <a:schemeClr val="bg1">
              <a:alpha val="2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2400" dirty="0">
              <a:latin typeface="Sintony" panose="02000503050000020004" pitchFamily="2" charset="0"/>
            </a:endParaRPr>
          </a:p>
        </p:txBody>
      </p:sp>
      <p:sp>
        <p:nvSpPr>
          <p:cNvPr id="6" name="Rectangle 47">
            <a:extLst>
              <a:ext uri="{FF2B5EF4-FFF2-40B4-BE49-F238E27FC236}">
                <a16:creationId xmlns:a16="http://schemas.microsoft.com/office/drawing/2014/main" id="{C8B8FF90-F0B5-6C8F-ADFA-481602BC3DD2}"/>
              </a:ext>
            </a:extLst>
          </p:cNvPr>
          <p:cNvSpPr/>
          <p:nvPr userDrawn="1"/>
        </p:nvSpPr>
        <p:spPr bwMode="auto">
          <a:xfrm>
            <a:off x="249428" y="214097"/>
            <a:ext cx="11693145" cy="6429806"/>
          </a:xfrm>
          <a:prstGeom prst="rect">
            <a:avLst/>
          </a:prstGeom>
          <a:noFill/>
          <a:ln w="19050">
            <a:solidFill>
              <a:srgbClr val="FFFFFF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 dirty="0">
              <a:latin typeface="Sintony" panose="02000503050000020004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8353898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599" y="158744"/>
            <a:ext cx="11886467" cy="439200"/>
          </a:xfrm>
          <a:prstGeom prst="rect">
            <a:avLst/>
          </a:prstGeom>
        </p:spPr>
        <p:txBody>
          <a:bodyPr>
            <a:noAutofit/>
          </a:bodyPr>
          <a:lstStyle>
            <a:lvl1pPr algn="ctr">
              <a:defRPr sz="3200" b="1">
                <a:solidFill>
                  <a:schemeClr val="bg1"/>
                </a:solidFill>
                <a:latin typeface="Sintony" panose="02000503050000020004" pitchFamily="2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1935" y="583128"/>
            <a:ext cx="11886467" cy="583200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 algn="ctr">
              <a:buNone/>
              <a:defRPr sz="2000">
                <a:solidFill>
                  <a:schemeClr val="bg1"/>
                </a:solidFill>
                <a:latin typeface="Sintony" panose="02000503050000020004" pitchFamily="2" charset="0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664011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30578C6-1EF9-04B7-71C7-76AD7910C87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398DC55-683B-A0A3-52BC-C2A1C43FA56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82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82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82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82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FC717E3-098B-E8BD-ED27-DE8E6866069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F9FC0FA-FC55-02DC-0A3F-58B98839E8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98B88E9-2C25-B42C-14DF-B0818777BA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195437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71411055"/>
      </p:ext>
    </p:extLst>
  </p:cSld>
  <p:clrMapOvr>
    <a:masterClrMapping/>
  </p:clrMapOvr>
  <p:hf sldNum="0" hdr="0" ftr="0" dt="0"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270360ED-4396-188A-1CE3-EA7575736F2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7" cy="439200"/>
          </a:xfrm>
        </p:spPr>
        <p:txBody>
          <a:bodyPr>
            <a:noAutofit/>
          </a:bodyPr>
          <a:lstStyle>
            <a:lvl1pPr>
              <a:defRPr sz="3200" b="1"/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961227987"/>
      </p:ext>
    </p:extLst>
  </p:cSld>
  <p:clrMapOvr>
    <a:masterClrMapping/>
  </p:clrMapOvr>
  <p:hf sldNum="0" hdr="0" ftr="0" dt="0"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7" cy="439200"/>
          </a:xfrm>
        </p:spPr>
        <p:txBody>
          <a:bodyPr>
            <a:noAutofit/>
          </a:bodyPr>
          <a:lstStyle>
            <a:lvl1pPr>
              <a:defRPr sz="3200" b="1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1936" y="627196"/>
            <a:ext cx="11886467" cy="341632"/>
          </a:xfrm>
        </p:spPr>
        <p:txBody>
          <a:bodyPr>
            <a:spAutoFit/>
          </a:bodyPr>
          <a:lstStyle>
            <a:lvl1pPr marL="0" indent="0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88293891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3646406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A7BB6D5-1F59-E774-55FC-80648F8F8D3E}"/>
              </a:ext>
            </a:extLst>
          </p:cNvPr>
          <p:cNvSpPr/>
          <p:nvPr/>
        </p:nvSpPr>
        <p:spPr>
          <a:xfrm>
            <a:off x="-6433" y="6789058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E8C1294F-F07C-8FFE-7786-CD84E3A1A0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3599" y="158744"/>
            <a:ext cx="11886467" cy="439200"/>
          </a:xfrm>
        </p:spPr>
        <p:txBody>
          <a:bodyPr>
            <a:noAutofit/>
          </a:bodyPr>
          <a:lstStyle>
            <a:lvl1pPr>
              <a:defRPr sz="2600" b="1"/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65227619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599" y="158744"/>
            <a:ext cx="11886467" cy="439200"/>
          </a:xfrm>
        </p:spPr>
        <p:txBody>
          <a:bodyPr>
            <a:noAutofit/>
          </a:bodyPr>
          <a:lstStyle>
            <a:lvl1pPr>
              <a:defRPr sz="2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1935" y="583128"/>
            <a:ext cx="11886467" cy="583200"/>
          </a:xfrm>
        </p:spPr>
        <p:txBody>
          <a:bodyPr>
            <a:norm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251BDC4C-C24C-798B-ED03-68DB74BF689D}"/>
              </a:ext>
            </a:extLst>
          </p:cNvPr>
          <p:cNvSpPr/>
          <p:nvPr/>
        </p:nvSpPr>
        <p:spPr>
          <a:xfrm>
            <a:off x="-6433" y="6789058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301393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04008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ver-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2689966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lement-Slide-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BD7CA5DE-92AE-4333-3854-D050F50772E9}"/>
              </a:ext>
            </a:extLst>
          </p:cNvPr>
          <p:cNvSpPr/>
          <p:nvPr userDrawn="1"/>
        </p:nvSpPr>
        <p:spPr bwMode="auto">
          <a:xfrm>
            <a:off x="-1190" y="6754812"/>
            <a:ext cx="12194381" cy="103188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IN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21E15CB2-A2ED-5FD0-7D77-75F16351AA22}"/>
              </a:ext>
            </a:extLst>
          </p:cNvPr>
          <p:cNvSpPr/>
          <p:nvPr userDrawn="1"/>
        </p:nvSpPr>
        <p:spPr>
          <a:xfrm>
            <a:off x="0" y="0"/>
            <a:ext cx="2501900" cy="6858000"/>
          </a:xfrm>
          <a:custGeom>
            <a:avLst/>
            <a:gdLst>
              <a:gd name="connsiteX0" fmla="*/ 0 w 4762500"/>
              <a:gd name="connsiteY0" fmla="*/ 0 h 4762500"/>
              <a:gd name="connsiteX1" fmla="*/ 4762500 w 4762500"/>
              <a:gd name="connsiteY1" fmla="*/ 0 h 4762500"/>
              <a:gd name="connsiteX2" fmla="*/ 4762500 w 4762500"/>
              <a:gd name="connsiteY2" fmla="*/ 4762500 h 4762500"/>
              <a:gd name="connsiteX3" fmla="*/ 0 w 4762500"/>
              <a:gd name="connsiteY3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62500" h="4762500">
                <a:moveTo>
                  <a:pt x="0" y="0"/>
                </a:moveTo>
                <a:lnTo>
                  <a:pt x="4762500" y="0"/>
                </a:lnTo>
                <a:lnTo>
                  <a:pt x="4762500" y="4762500"/>
                </a:lnTo>
                <a:lnTo>
                  <a:pt x="0" y="4762500"/>
                </a:lnTo>
                <a:close/>
              </a:path>
            </a:pathLst>
          </a:custGeom>
          <a:solidFill>
            <a:schemeClr val="accent3">
              <a:lumMod val="75000"/>
            </a:scheme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 dirty="0"/>
          </a:p>
        </p:txBody>
      </p:sp>
      <p:sp>
        <p:nvSpPr>
          <p:cNvPr id="45" name="Text Placeholder 44">
            <a:extLst>
              <a:ext uri="{FF2B5EF4-FFF2-40B4-BE49-F238E27FC236}">
                <a16:creationId xmlns:a16="http://schemas.microsoft.com/office/drawing/2014/main" id="{EDCB3E94-D3D2-6CED-C51F-C6529E24C3C5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 rot="16200000">
            <a:off x="-565151" y="1319939"/>
            <a:ext cx="3632204" cy="1754326"/>
          </a:xfrm>
          <a:noFill/>
        </p:spPr>
        <p:txBody>
          <a:bodyPr wrap="square" anchor="ctr">
            <a:spAutoFit/>
          </a:bodyPr>
          <a:lstStyle>
            <a:lvl1pPr marL="0" indent="0" algn="ctr">
              <a:lnSpc>
                <a:spcPct val="100000"/>
              </a:lnSpc>
              <a:buNone/>
              <a:defRPr lang="en-IN" sz="5400" b="1" i="0" u="none" strike="noStrike" dirty="0">
                <a:solidFill>
                  <a:schemeClr val="bg1"/>
                </a:solidFill>
                <a:effectLst/>
                <a:latin typeface="Inclusive Sans" pitchFamily="2" charset="0"/>
              </a:defRPr>
            </a:lvl1pPr>
          </a:lstStyle>
          <a:p>
            <a:pPr marL="0" lvl="0">
              <a:spcBef>
                <a:spcPts val="1200"/>
              </a:spcBef>
              <a:spcAft>
                <a:spcPts val="1200"/>
              </a:spcAft>
            </a:pPr>
            <a:r>
              <a:rPr lang="en-US" dirty="0"/>
              <a:t>SLIDE HEADING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24960135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lement-Slide-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1" name="Rectangle 4580">
            <a:extLst>
              <a:ext uri="{FF2B5EF4-FFF2-40B4-BE49-F238E27FC236}">
                <a16:creationId xmlns:a16="http://schemas.microsoft.com/office/drawing/2014/main" id="{552DE104-D455-1429-D006-3E9D754779F0}"/>
              </a:ext>
            </a:extLst>
          </p:cNvPr>
          <p:cNvSpPr/>
          <p:nvPr userDrawn="1"/>
        </p:nvSpPr>
        <p:spPr bwMode="auto">
          <a:xfrm>
            <a:off x="1" y="0"/>
            <a:ext cx="6096000" cy="6858000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1837206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3EE32DE-40F9-0FC4-FE08-A9250A7592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DC0EF0A-C9CD-66D9-4AA7-6DBC6E586E1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6AD0B3C0-740F-5C2F-52FE-3B8FC729803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5C67BCD-0EAF-543E-F913-9F71A788B6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6CEC4DFD-6AFC-EC9C-EE1A-924D9D77438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56D6B9CC-CB7D-A036-BF26-039547EECC0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386652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lement-Slide-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74E2BC2F-FFAD-852F-E206-36F9EF9068B3}"/>
              </a:ext>
            </a:extLst>
          </p:cNvPr>
          <p:cNvGrpSpPr/>
          <p:nvPr userDrawn="1"/>
        </p:nvGrpSpPr>
        <p:grpSpPr>
          <a:xfrm>
            <a:off x="0" y="1482873"/>
            <a:ext cx="12192000" cy="5375127"/>
            <a:chOff x="0" y="1482873"/>
            <a:chExt cx="12192000" cy="5375127"/>
          </a:xfrm>
        </p:grpSpPr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id="{26200211-80A7-03D0-A4CE-42F8F8467325}"/>
                </a:ext>
              </a:extLst>
            </p:cNvPr>
            <p:cNvSpPr/>
            <p:nvPr userDrawn="1"/>
          </p:nvSpPr>
          <p:spPr bwMode="auto">
            <a:xfrm>
              <a:off x="0" y="5056308"/>
              <a:ext cx="12192000" cy="1801692"/>
            </a:xfrm>
            <a:custGeom>
              <a:avLst/>
              <a:gdLst>
                <a:gd name="connsiteX0" fmla="*/ 3677279 w 3677279"/>
                <a:gd name="connsiteY0" fmla="*/ 0 h 620961"/>
                <a:gd name="connsiteX1" fmla="*/ 3677279 w 3677279"/>
                <a:gd name="connsiteY1" fmla="*/ 620961 h 620961"/>
                <a:gd name="connsiteX2" fmla="*/ 0 w 3677279"/>
                <a:gd name="connsiteY2" fmla="*/ 620961 h 620961"/>
                <a:gd name="connsiteX3" fmla="*/ 177456 w 3677279"/>
                <a:gd name="connsiteY3" fmla="*/ 572942 h 620961"/>
                <a:gd name="connsiteX4" fmla="*/ 3500290 w 3677279"/>
                <a:gd name="connsiteY4" fmla="*/ 78843 h 62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77279" h="620961">
                  <a:moveTo>
                    <a:pt x="3677279" y="0"/>
                  </a:moveTo>
                  <a:lnTo>
                    <a:pt x="3677279" y="620961"/>
                  </a:lnTo>
                  <a:lnTo>
                    <a:pt x="0" y="620961"/>
                  </a:lnTo>
                  <a:lnTo>
                    <a:pt x="177456" y="572942"/>
                  </a:lnTo>
                  <a:cubicBezTo>
                    <a:pt x="1258666" y="321404"/>
                    <a:pt x="2589184" y="423991"/>
                    <a:pt x="3500290" y="78843"/>
                  </a:cubicBezTo>
                  <a:close/>
                </a:path>
              </a:pathLst>
            </a:custGeom>
            <a:gradFill>
              <a:gsLst>
                <a:gs pos="0">
                  <a:srgbClr val="C9E068"/>
                </a:gs>
                <a:gs pos="68000">
                  <a:schemeClr val="accent3">
                    <a:lumMod val="75000"/>
                  </a:schemeClr>
                </a:gs>
              </a:gsLst>
              <a:lin ang="5400000" scaled="1"/>
            </a:gradFill>
            <a:ln w="812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lvl="0"/>
              <a:endParaRPr lang="en-US" dirty="0"/>
            </a:p>
          </p:txBody>
        </p:sp>
        <p:grpSp>
          <p:nvGrpSpPr>
            <p:cNvPr id="4544" name="Group 4543">
              <a:extLst>
                <a:ext uri="{FF2B5EF4-FFF2-40B4-BE49-F238E27FC236}">
                  <a16:creationId xmlns:a16="http://schemas.microsoft.com/office/drawing/2014/main" id="{0E538857-9410-FE67-74F3-20556BF03AA3}"/>
                </a:ext>
              </a:extLst>
            </p:cNvPr>
            <p:cNvGrpSpPr/>
            <p:nvPr/>
          </p:nvGrpSpPr>
          <p:grpSpPr>
            <a:xfrm>
              <a:off x="5507878" y="4154227"/>
              <a:ext cx="1707321" cy="2504781"/>
              <a:chOff x="5059145" y="4463688"/>
              <a:chExt cx="1461785" cy="2144561"/>
            </a:xfrm>
          </p:grpSpPr>
          <p:sp>
            <p:nvSpPr>
              <p:cNvPr id="4146" name="Oval 4145">
                <a:extLst>
                  <a:ext uri="{FF2B5EF4-FFF2-40B4-BE49-F238E27FC236}">
                    <a16:creationId xmlns:a16="http://schemas.microsoft.com/office/drawing/2014/main" id="{3C930568-468F-06BC-E31D-8774A3E83D28}"/>
                  </a:ext>
                </a:extLst>
              </p:cNvPr>
              <p:cNvSpPr/>
              <p:nvPr userDrawn="1"/>
            </p:nvSpPr>
            <p:spPr bwMode="auto">
              <a:xfrm>
                <a:off x="5179360" y="6431110"/>
                <a:ext cx="1341570" cy="177139"/>
              </a:xfrm>
              <a:prstGeom prst="ellipse">
                <a:avLst/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IN"/>
              </a:p>
            </p:txBody>
          </p:sp>
          <p:grpSp>
            <p:nvGrpSpPr>
              <p:cNvPr id="4147" name="Group 4146">
                <a:extLst>
                  <a:ext uri="{FF2B5EF4-FFF2-40B4-BE49-F238E27FC236}">
                    <a16:creationId xmlns:a16="http://schemas.microsoft.com/office/drawing/2014/main" id="{E3EF21A3-6FE6-AD3A-69B9-95ED104C905A}"/>
                  </a:ext>
                </a:extLst>
              </p:cNvPr>
              <p:cNvGrpSpPr/>
              <p:nvPr userDrawn="1"/>
            </p:nvGrpSpPr>
            <p:grpSpPr>
              <a:xfrm>
                <a:off x="5059145" y="4463688"/>
                <a:ext cx="1362953" cy="2088535"/>
                <a:chOff x="2754163" y="2556847"/>
                <a:chExt cx="1649173" cy="2527127"/>
              </a:xfrm>
              <a:solidFill>
                <a:schemeClr val="tx1">
                  <a:lumMod val="85000"/>
                  <a:lumOff val="15000"/>
                </a:schemeClr>
              </a:solidFill>
            </p:grpSpPr>
            <p:sp>
              <p:nvSpPr>
                <p:cNvPr id="4148" name="Freeform: Shape 4147">
                  <a:extLst>
                    <a:ext uri="{FF2B5EF4-FFF2-40B4-BE49-F238E27FC236}">
                      <a16:creationId xmlns:a16="http://schemas.microsoft.com/office/drawing/2014/main" id="{32F989A3-68CB-E0A2-0E96-7BC087772B21}"/>
                    </a:ext>
                  </a:extLst>
                </p:cNvPr>
                <p:cNvSpPr/>
                <p:nvPr/>
              </p:nvSpPr>
              <p:spPr>
                <a:xfrm>
                  <a:off x="2754163" y="2556847"/>
                  <a:ext cx="1649173" cy="2527127"/>
                </a:xfrm>
                <a:custGeom>
                  <a:avLst/>
                  <a:gdLst>
                    <a:gd name="connsiteX0" fmla="*/ 1542202 w 1649173"/>
                    <a:gd name="connsiteY0" fmla="*/ 12197 h 2527127"/>
                    <a:gd name="connsiteX1" fmla="*/ 1267863 w 1649173"/>
                    <a:gd name="connsiteY1" fmla="*/ 93417 h 2527127"/>
                    <a:gd name="connsiteX2" fmla="*/ 1169242 w 1649173"/>
                    <a:gd name="connsiteY2" fmla="*/ 109552 h 2527127"/>
                    <a:gd name="connsiteX3" fmla="*/ 1083173 w 1649173"/>
                    <a:gd name="connsiteY3" fmla="*/ 102380 h 2527127"/>
                    <a:gd name="connsiteX4" fmla="*/ 805244 w 1649173"/>
                    <a:gd name="connsiteY4" fmla="*/ 202792 h 2527127"/>
                    <a:gd name="connsiteX5" fmla="*/ 660006 w 1649173"/>
                    <a:gd name="connsiteY5" fmla="*/ 319340 h 2527127"/>
                    <a:gd name="connsiteX6" fmla="*/ 391039 w 1649173"/>
                    <a:gd name="connsiteY6" fmla="*/ 597270 h 2527127"/>
                    <a:gd name="connsiteX7" fmla="*/ 379914 w 1649173"/>
                    <a:gd name="connsiteY7" fmla="*/ 605357 h 2527127"/>
                    <a:gd name="connsiteX8" fmla="*/ 379419 w 1649173"/>
                    <a:gd name="connsiteY8" fmla="*/ 605329 h 2527127"/>
                    <a:gd name="connsiteX9" fmla="*/ 104089 w 1649173"/>
                    <a:gd name="connsiteY9" fmla="*/ 882335 h 2527127"/>
                    <a:gd name="connsiteX10" fmla="*/ 0 w 1649173"/>
                    <a:gd name="connsiteY10" fmla="*/ 1122412 h 2527127"/>
                    <a:gd name="connsiteX11" fmla="*/ 83944 w 1649173"/>
                    <a:gd name="connsiteY11" fmla="*/ 1150949 h 2527127"/>
                    <a:gd name="connsiteX12" fmla="*/ 78905 w 1649173"/>
                    <a:gd name="connsiteY12" fmla="*/ 1167742 h 2527127"/>
                    <a:gd name="connsiteX13" fmla="*/ 127587 w 1649173"/>
                    <a:gd name="connsiteY13" fmla="*/ 1189564 h 2527127"/>
                    <a:gd name="connsiteX14" fmla="*/ 139341 w 1649173"/>
                    <a:gd name="connsiteY14" fmla="*/ 1176133 h 2527127"/>
                    <a:gd name="connsiteX15" fmla="*/ 194739 w 1649173"/>
                    <a:gd name="connsiteY15" fmla="*/ 1186201 h 2527127"/>
                    <a:gd name="connsiteX16" fmla="*/ 208169 w 1649173"/>
                    <a:gd name="connsiteY16" fmla="*/ 1164379 h 2527127"/>
                    <a:gd name="connsiteX17" fmla="*/ 308229 w 1649173"/>
                    <a:gd name="connsiteY17" fmla="*/ 1184773 h 2527127"/>
                    <a:gd name="connsiteX18" fmla="*/ 556012 w 1649173"/>
                    <a:gd name="connsiteY18" fmla="*/ 1682111 h 2527127"/>
                    <a:gd name="connsiteX19" fmla="*/ 535038 w 1649173"/>
                    <a:gd name="connsiteY19" fmla="*/ 1983939 h 2527127"/>
                    <a:gd name="connsiteX20" fmla="*/ 559899 w 1649173"/>
                    <a:gd name="connsiteY20" fmla="*/ 2139006 h 2527127"/>
                    <a:gd name="connsiteX21" fmla="*/ 561604 w 1649173"/>
                    <a:gd name="connsiteY21" fmla="*/ 2288444 h 2527127"/>
                    <a:gd name="connsiteX22" fmla="*/ 557975 w 1649173"/>
                    <a:gd name="connsiteY22" fmla="*/ 2288901 h 2527127"/>
                    <a:gd name="connsiteX23" fmla="*/ 519741 w 1649173"/>
                    <a:gd name="connsiteY23" fmla="*/ 2362986 h 2527127"/>
                    <a:gd name="connsiteX24" fmla="*/ 500425 w 1649173"/>
                    <a:gd name="connsiteY24" fmla="*/ 2462123 h 2527127"/>
                    <a:gd name="connsiteX25" fmla="*/ 492195 w 1649173"/>
                    <a:gd name="connsiteY25" fmla="*/ 2515396 h 2527127"/>
                    <a:gd name="connsiteX26" fmla="*/ 982589 w 1649173"/>
                    <a:gd name="connsiteY26" fmla="*/ 2521682 h 2527127"/>
                    <a:gd name="connsiteX27" fmla="*/ 979094 w 1649173"/>
                    <a:gd name="connsiteY27" fmla="*/ 2489545 h 2527127"/>
                    <a:gd name="connsiteX28" fmla="*/ 972655 w 1649173"/>
                    <a:gd name="connsiteY28" fmla="*/ 2474705 h 2527127"/>
                    <a:gd name="connsiteX29" fmla="*/ 997106 w 1649173"/>
                    <a:gd name="connsiteY29" fmla="*/ 2473981 h 2527127"/>
                    <a:gd name="connsiteX30" fmla="*/ 993610 w 1649173"/>
                    <a:gd name="connsiteY30" fmla="*/ 2441844 h 2527127"/>
                    <a:gd name="connsiteX31" fmla="*/ 876252 w 1649173"/>
                    <a:gd name="connsiteY31" fmla="*/ 2390847 h 2527127"/>
                    <a:gd name="connsiteX32" fmla="*/ 755399 w 1649173"/>
                    <a:gd name="connsiteY32" fmla="*/ 2307722 h 2527127"/>
                    <a:gd name="connsiteX33" fmla="*/ 719347 w 1649173"/>
                    <a:gd name="connsiteY33" fmla="*/ 2260212 h 2527127"/>
                    <a:gd name="connsiteX34" fmla="*/ 752856 w 1649173"/>
                    <a:gd name="connsiteY34" fmla="*/ 1680844 h 2527127"/>
                    <a:gd name="connsiteX35" fmla="*/ 768191 w 1649173"/>
                    <a:gd name="connsiteY35" fmla="*/ 1631333 h 2527127"/>
                    <a:gd name="connsiteX36" fmla="*/ 785803 w 1649173"/>
                    <a:gd name="connsiteY36" fmla="*/ 1564858 h 2527127"/>
                    <a:gd name="connsiteX37" fmla="*/ 779164 w 1649173"/>
                    <a:gd name="connsiteY37" fmla="*/ 1488668 h 2527127"/>
                    <a:gd name="connsiteX38" fmla="*/ 679599 w 1649173"/>
                    <a:gd name="connsiteY38" fmla="*/ 1160398 h 2527127"/>
                    <a:gd name="connsiteX39" fmla="*/ 684943 w 1649173"/>
                    <a:gd name="connsiteY39" fmla="*/ 1159350 h 2527127"/>
                    <a:gd name="connsiteX40" fmla="*/ 626383 w 1649173"/>
                    <a:gd name="connsiteY40" fmla="*/ 913415 h 2527127"/>
                    <a:gd name="connsiteX41" fmla="*/ 627926 w 1649173"/>
                    <a:gd name="connsiteY41" fmla="*/ 911043 h 2527127"/>
                    <a:gd name="connsiteX42" fmla="*/ 677913 w 1649173"/>
                    <a:gd name="connsiteY42" fmla="*/ 833976 h 2527127"/>
                    <a:gd name="connsiteX43" fmla="*/ 744674 w 1649173"/>
                    <a:gd name="connsiteY43" fmla="*/ 821308 h 2527127"/>
                    <a:gd name="connsiteX44" fmla="*/ 787060 w 1649173"/>
                    <a:gd name="connsiteY44" fmla="*/ 783179 h 2527127"/>
                    <a:gd name="connsiteX45" fmla="*/ 821474 w 1649173"/>
                    <a:gd name="connsiteY45" fmla="*/ 756376 h 2527127"/>
                    <a:gd name="connsiteX46" fmla="*/ 815797 w 1649173"/>
                    <a:gd name="connsiteY46" fmla="*/ 776950 h 2527127"/>
                    <a:gd name="connsiteX47" fmla="*/ 813187 w 1649173"/>
                    <a:gd name="connsiteY47" fmla="*/ 881887 h 2527127"/>
                    <a:gd name="connsiteX48" fmla="*/ 905542 w 1649173"/>
                    <a:gd name="connsiteY48" fmla="*/ 1103943 h 2527127"/>
                    <a:gd name="connsiteX49" fmla="*/ 901903 w 1649173"/>
                    <a:gd name="connsiteY49" fmla="*/ 1132356 h 2527127"/>
                    <a:gd name="connsiteX50" fmla="*/ 887540 w 1649173"/>
                    <a:gd name="connsiteY50" fmla="*/ 1139938 h 2527127"/>
                    <a:gd name="connsiteX51" fmla="*/ 897855 w 1649173"/>
                    <a:gd name="connsiteY51" fmla="*/ 1164008 h 2527127"/>
                    <a:gd name="connsiteX52" fmla="*/ 891397 w 1649173"/>
                    <a:gd name="connsiteY52" fmla="*/ 1214509 h 2527127"/>
                    <a:gd name="connsiteX53" fmla="*/ 909876 w 1649173"/>
                    <a:gd name="connsiteY53" fmla="*/ 1253895 h 2527127"/>
                    <a:gd name="connsiteX54" fmla="*/ 907733 w 1649173"/>
                    <a:gd name="connsiteY54" fmla="*/ 1273536 h 2527127"/>
                    <a:gd name="connsiteX55" fmla="*/ 895302 w 1649173"/>
                    <a:gd name="connsiteY55" fmla="*/ 1305016 h 2527127"/>
                    <a:gd name="connsiteX56" fmla="*/ 916972 w 1649173"/>
                    <a:gd name="connsiteY56" fmla="*/ 1316551 h 2527127"/>
                    <a:gd name="connsiteX57" fmla="*/ 923382 w 1649173"/>
                    <a:gd name="connsiteY57" fmla="*/ 1312055 h 2527127"/>
                    <a:gd name="connsiteX58" fmla="*/ 926392 w 1649173"/>
                    <a:gd name="connsiteY58" fmla="*/ 1353584 h 2527127"/>
                    <a:gd name="connsiteX59" fmla="*/ 953472 w 1649173"/>
                    <a:gd name="connsiteY59" fmla="*/ 1340344 h 2527127"/>
                    <a:gd name="connsiteX60" fmla="*/ 956986 w 1649173"/>
                    <a:gd name="connsiteY60" fmla="*/ 1365633 h 2527127"/>
                    <a:gd name="connsiteX61" fmla="*/ 969140 w 1649173"/>
                    <a:gd name="connsiteY61" fmla="*/ 1366967 h 2527127"/>
                    <a:gd name="connsiteX62" fmla="*/ 981799 w 1649173"/>
                    <a:gd name="connsiteY62" fmla="*/ 1359899 h 2527127"/>
                    <a:gd name="connsiteX63" fmla="*/ 1072667 w 1649173"/>
                    <a:gd name="connsiteY63" fmla="*/ 1571916 h 2527127"/>
                    <a:gd name="connsiteX64" fmla="*/ 1085793 w 1649173"/>
                    <a:gd name="connsiteY64" fmla="*/ 1565887 h 2527127"/>
                    <a:gd name="connsiteX65" fmla="*/ 1435218 w 1649173"/>
                    <a:gd name="connsiteY65" fmla="*/ 2339431 h 2527127"/>
                    <a:gd name="connsiteX66" fmla="*/ 1439075 w 1649173"/>
                    <a:gd name="connsiteY66" fmla="*/ 2417212 h 2527127"/>
                    <a:gd name="connsiteX67" fmla="*/ 1408767 w 1649173"/>
                    <a:gd name="connsiteY67" fmla="*/ 2433110 h 2527127"/>
                    <a:gd name="connsiteX68" fmla="*/ 1419177 w 1649173"/>
                    <a:gd name="connsiteY68" fmla="*/ 2455226 h 2527127"/>
                    <a:gd name="connsiteX69" fmla="*/ 1589027 w 1649173"/>
                    <a:gd name="connsiteY69" fmla="*/ 2449969 h 2527127"/>
                    <a:gd name="connsiteX70" fmla="*/ 1604963 w 1649173"/>
                    <a:gd name="connsiteY70" fmla="*/ 2437462 h 2527127"/>
                    <a:gd name="connsiteX71" fmla="*/ 1606525 w 1649173"/>
                    <a:gd name="connsiteY71" fmla="*/ 2433814 h 2527127"/>
                    <a:gd name="connsiteX72" fmla="*/ 1606572 w 1649173"/>
                    <a:gd name="connsiteY72" fmla="*/ 2417308 h 2527127"/>
                    <a:gd name="connsiteX73" fmla="*/ 1598447 w 1649173"/>
                    <a:gd name="connsiteY73" fmla="*/ 2398076 h 2527127"/>
                    <a:gd name="connsiteX74" fmla="*/ 1571692 w 1649173"/>
                    <a:gd name="connsiteY74" fmla="*/ 2384770 h 2527127"/>
                    <a:gd name="connsiteX75" fmla="*/ 1456439 w 1649173"/>
                    <a:gd name="connsiteY75" fmla="*/ 2414002 h 2527127"/>
                    <a:gd name="connsiteX76" fmla="*/ 1451296 w 1649173"/>
                    <a:gd name="connsiteY76" fmla="*/ 2326582 h 2527127"/>
                    <a:gd name="connsiteX77" fmla="*/ 1110491 w 1649173"/>
                    <a:gd name="connsiteY77" fmla="*/ 1554552 h 2527127"/>
                    <a:gd name="connsiteX78" fmla="*/ 1120254 w 1649173"/>
                    <a:gd name="connsiteY78" fmla="*/ 1550066 h 2527127"/>
                    <a:gd name="connsiteX79" fmla="*/ 1065314 w 1649173"/>
                    <a:gd name="connsiteY79" fmla="*/ 1422002 h 2527127"/>
                    <a:gd name="connsiteX80" fmla="*/ 1063085 w 1649173"/>
                    <a:gd name="connsiteY80" fmla="*/ 1412220 h 2527127"/>
                    <a:gd name="connsiteX81" fmla="*/ 1062000 w 1649173"/>
                    <a:gd name="connsiteY81" fmla="*/ 1406905 h 2527127"/>
                    <a:gd name="connsiteX82" fmla="*/ 1057008 w 1649173"/>
                    <a:gd name="connsiteY82" fmla="*/ 1375853 h 2527127"/>
                    <a:gd name="connsiteX83" fmla="*/ 1069286 w 1649173"/>
                    <a:gd name="connsiteY83" fmla="*/ 1377787 h 2527127"/>
                    <a:gd name="connsiteX84" fmla="*/ 1074963 w 1649173"/>
                    <a:gd name="connsiteY84" fmla="*/ 1367814 h 2527127"/>
                    <a:gd name="connsiteX85" fmla="*/ 1069724 w 1649173"/>
                    <a:gd name="connsiteY85" fmla="*/ 1357346 h 2527127"/>
                    <a:gd name="connsiteX86" fmla="*/ 1067800 w 1649173"/>
                    <a:gd name="connsiteY86" fmla="*/ 1342545 h 2527127"/>
                    <a:gd name="connsiteX87" fmla="*/ 1048579 w 1649173"/>
                    <a:gd name="connsiteY87" fmla="*/ 1192897 h 2527127"/>
                    <a:gd name="connsiteX88" fmla="*/ 1033548 w 1649173"/>
                    <a:gd name="connsiteY88" fmla="*/ 952963 h 2527127"/>
                    <a:gd name="connsiteX89" fmla="*/ 1033996 w 1649173"/>
                    <a:gd name="connsiteY89" fmla="*/ 884411 h 2527127"/>
                    <a:gd name="connsiteX90" fmla="*/ 1025709 w 1649173"/>
                    <a:gd name="connsiteY90" fmla="*/ 728277 h 2527127"/>
                    <a:gd name="connsiteX91" fmla="*/ 1044931 w 1649173"/>
                    <a:gd name="connsiteY91" fmla="*/ 597861 h 2527127"/>
                    <a:gd name="connsiteX92" fmla="*/ 1128074 w 1649173"/>
                    <a:gd name="connsiteY92" fmla="*/ 452376 h 2527127"/>
                    <a:gd name="connsiteX93" fmla="*/ 1142581 w 1649173"/>
                    <a:gd name="connsiteY93" fmla="*/ 393550 h 2527127"/>
                    <a:gd name="connsiteX94" fmla="*/ 1172823 w 1649173"/>
                    <a:gd name="connsiteY94" fmla="*/ 305005 h 2527127"/>
                    <a:gd name="connsiteX95" fmla="*/ 1253509 w 1649173"/>
                    <a:gd name="connsiteY95" fmla="*/ 299624 h 2527127"/>
                    <a:gd name="connsiteX96" fmla="*/ 1251014 w 1649173"/>
                    <a:gd name="connsiteY96" fmla="*/ 321284 h 2527127"/>
                    <a:gd name="connsiteX97" fmla="*/ 1273959 w 1649173"/>
                    <a:gd name="connsiteY97" fmla="*/ 345629 h 2527127"/>
                    <a:gd name="connsiteX98" fmla="*/ 1360084 w 1649173"/>
                    <a:gd name="connsiteY98" fmla="*/ 351182 h 2527127"/>
                    <a:gd name="connsiteX99" fmla="*/ 1372972 w 1649173"/>
                    <a:gd name="connsiteY99" fmla="*/ 407304 h 2527127"/>
                    <a:gd name="connsiteX100" fmla="*/ 1284808 w 1649173"/>
                    <a:gd name="connsiteY100" fmla="*/ 601747 h 2527127"/>
                    <a:gd name="connsiteX101" fmla="*/ 1394003 w 1649173"/>
                    <a:gd name="connsiteY101" fmla="*/ 547931 h 2527127"/>
                    <a:gd name="connsiteX102" fmla="*/ 1517009 w 1649173"/>
                    <a:gd name="connsiteY102" fmla="*/ 781484 h 2527127"/>
                    <a:gd name="connsiteX103" fmla="*/ 1470355 w 1649173"/>
                    <a:gd name="connsiteY103" fmla="*/ 722067 h 2527127"/>
                    <a:gd name="connsiteX104" fmla="*/ 1465707 w 1649173"/>
                    <a:gd name="connsiteY104" fmla="*/ 648353 h 2527127"/>
                    <a:gd name="connsiteX105" fmla="*/ 1505760 w 1649173"/>
                    <a:gd name="connsiteY105" fmla="*/ 556227 h 2527127"/>
                    <a:gd name="connsiteX106" fmla="*/ 1509817 w 1649173"/>
                    <a:gd name="connsiteY106" fmla="*/ 669965 h 2527127"/>
                    <a:gd name="connsiteX107" fmla="*/ 1565281 w 1649173"/>
                    <a:gd name="connsiteY107" fmla="*/ 517594 h 2527127"/>
                    <a:gd name="connsiteX108" fmla="*/ 1500988 w 1649173"/>
                    <a:gd name="connsiteY108" fmla="*/ 404618 h 2527127"/>
                    <a:gd name="connsiteX109" fmla="*/ 1538364 w 1649173"/>
                    <a:gd name="connsiteY109" fmla="*/ 305186 h 2527127"/>
                    <a:gd name="connsiteX110" fmla="*/ 1538726 w 1649173"/>
                    <a:gd name="connsiteY110" fmla="*/ 304272 h 2527127"/>
                    <a:gd name="connsiteX111" fmla="*/ 1554756 w 1649173"/>
                    <a:gd name="connsiteY111" fmla="*/ 296042 h 2527127"/>
                    <a:gd name="connsiteX112" fmla="*/ 1625613 w 1649173"/>
                    <a:gd name="connsiteY112" fmla="*/ 94017 h 2527127"/>
                    <a:gd name="connsiteX113" fmla="*/ 1542202 w 1649173"/>
                    <a:gd name="connsiteY113" fmla="*/ 12197 h 25271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</a:cxnLst>
                  <a:rect l="l" t="t" r="r" b="b"/>
                  <a:pathLst>
                    <a:path w="1649173" h="2527127">
                      <a:moveTo>
                        <a:pt x="1542202" y="12197"/>
                      </a:moveTo>
                      <a:cubicBezTo>
                        <a:pt x="1459659" y="-22074"/>
                        <a:pt x="1366133" y="19312"/>
                        <a:pt x="1267863" y="93417"/>
                      </a:cubicBezTo>
                      <a:cubicBezTo>
                        <a:pt x="1221238" y="120316"/>
                        <a:pt x="1169242" y="109552"/>
                        <a:pt x="1169242" y="109552"/>
                      </a:cubicBezTo>
                      <a:cubicBezTo>
                        <a:pt x="1144134" y="96998"/>
                        <a:pt x="1083173" y="102380"/>
                        <a:pt x="1083173" y="102380"/>
                      </a:cubicBezTo>
                      <a:cubicBezTo>
                        <a:pt x="1007078" y="68176"/>
                        <a:pt x="932555" y="79072"/>
                        <a:pt x="805244" y="202792"/>
                      </a:cubicBezTo>
                      <a:cubicBezTo>
                        <a:pt x="767163" y="239797"/>
                        <a:pt x="709765" y="267343"/>
                        <a:pt x="660006" y="319340"/>
                      </a:cubicBezTo>
                      <a:cubicBezTo>
                        <a:pt x="552164" y="432040"/>
                        <a:pt x="505730" y="491209"/>
                        <a:pt x="391039" y="597270"/>
                      </a:cubicBezTo>
                      <a:lnTo>
                        <a:pt x="379914" y="605357"/>
                      </a:lnTo>
                      <a:cubicBezTo>
                        <a:pt x="379743" y="605348"/>
                        <a:pt x="379581" y="605329"/>
                        <a:pt x="379419" y="605329"/>
                      </a:cubicBezTo>
                      <a:cubicBezTo>
                        <a:pt x="379419" y="605329"/>
                        <a:pt x="169564" y="711094"/>
                        <a:pt x="104089" y="882335"/>
                      </a:cubicBezTo>
                      <a:lnTo>
                        <a:pt x="0" y="1122412"/>
                      </a:lnTo>
                      <a:cubicBezTo>
                        <a:pt x="0" y="1122412"/>
                        <a:pt x="38614" y="1149273"/>
                        <a:pt x="83944" y="1150949"/>
                      </a:cubicBezTo>
                      <a:lnTo>
                        <a:pt x="78905" y="1167742"/>
                      </a:lnTo>
                      <a:cubicBezTo>
                        <a:pt x="78905" y="1167742"/>
                        <a:pt x="95698" y="1191249"/>
                        <a:pt x="127587" y="1189564"/>
                      </a:cubicBezTo>
                      <a:lnTo>
                        <a:pt x="139341" y="1176133"/>
                      </a:lnTo>
                      <a:lnTo>
                        <a:pt x="194739" y="1186201"/>
                      </a:lnTo>
                      <a:lnTo>
                        <a:pt x="208169" y="1164379"/>
                      </a:lnTo>
                      <a:cubicBezTo>
                        <a:pt x="208169" y="1164379"/>
                        <a:pt x="264833" y="1188839"/>
                        <a:pt x="308229" y="1184773"/>
                      </a:cubicBezTo>
                      <a:lnTo>
                        <a:pt x="556012" y="1682111"/>
                      </a:lnTo>
                      <a:cubicBezTo>
                        <a:pt x="507930" y="1823881"/>
                        <a:pt x="521722" y="1930894"/>
                        <a:pt x="535038" y="1983939"/>
                      </a:cubicBezTo>
                      <a:cubicBezTo>
                        <a:pt x="547802" y="2034783"/>
                        <a:pt x="555936" y="2086733"/>
                        <a:pt x="559899" y="2139006"/>
                      </a:cubicBezTo>
                      <a:cubicBezTo>
                        <a:pt x="564061" y="2193889"/>
                        <a:pt x="564471" y="2241124"/>
                        <a:pt x="561604" y="2288444"/>
                      </a:cubicBezTo>
                      <a:lnTo>
                        <a:pt x="557975" y="2288901"/>
                      </a:lnTo>
                      <a:cubicBezTo>
                        <a:pt x="535638" y="2300074"/>
                        <a:pt x="524913" y="2333449"/>
                        <a:pt x="519741" y="2362986"/>
                      </a:cubicBezTo>
                      <a:cubicBezTo>
                        <a:pt x="500444" y="2401220"/>
                        <a:pt x="500425" y="2462123"/>
                        <a:pt x="500425" y="2462123"/>
                      </a:cubicBezTo>
                      <a:cubicBezTo>
                        <a:pt x="483813" y="2484659"/>
                        <a:pt x="492195" y="2515396"/>
                        <a:pt x="492195" y="2515396"/>
                      </a:cubicBezTo>
                      <a:cubicBezTo>
                        <a:pt x="630727" y="2532798"/>
                        <a:pt x="797757" y="2527178"/>
                        <a:pt x="982589" y="2521682"/>
                      </a:cubicBezTo>
                      <a:cubicBezTo>
                        <a:pt x="999354" y="2497937"/>
                        <a:pt x="979094" y="2489545"/>
                        <a:pt x="979094" y="2489545"/>
                      </a:cubicBezTo>
                      <a:cubicBezTo>
                        <a:pt x="978560" y="2484040"/>
                        <a:pt x="976255" y="2479115"/>
                        <a:pt x="972655" y="2474705"/>
                      </a:cubicBezTo>
                      <a:cubicBezTo>
                        <a:pt x="980780" y="2474467"/>
                        <a:pt x="988905" y="2474220"/>
                        <a:pt x="997106" y="2473981"/>
                      </a:cubicBezTo>
                      <a:cubicBezTo>
                        <a:pt x="1013870" y="2450226"/>
                        <a:pt x="993610" y="2441844"/>
                        <a:pt x="993610" y="2441844"/>
                      </a:cubicBezTo>
                      <a:cubicBezTo>
                        <a:pt x="989419" y="2398534"/>
                        <a:pt x="876252" y="2390847"/>
                        <a:pt x="876252" y="2390847"/>
                      </a:cubicBezTo>
                      <a:cubicBezTo>
                        <a:pt x="813378" y="2379674"/>
                        <a:pt x="755399" y="2307722"/>
                        <a:pt x="755399" y="2307722"/>
                      </a:cubicBezTo>
                      <a:cubicBezTo>
                        <a:pt x="740035" y="2244848"/>
                        <a:pt x="719347" y="2260212"/>
                        <a:pt x="719347" y="2260212"/>
                      </a:cubicBezTo>
                      <a:cubicBezTo>
                        <a:pt x="720042" y="2037441"/>
                        <a:pt x="729320" y="1838968"/>
                        <a:pt x="752856" y="1680844"/>
                      </a:cubicBezTo>
                      <a:cubicBezTo>
                        <a:pt x="760257" y="1663718"/>
                        <a:pt x="765105" y="1646792"/>
                        <a:pt x="768191" y="1631333"/>
                      </a:cubicBezTo>
                      <a:cubicBezTo>
                        <a:pt x="778221" y="1607568"/>
                        <a:pt x="783327" y="1584241"/>
                        <a:pt x="785803" y="1564858"/>
                      </a:cubicBezTo>
                      <a:cubicBezTo>
                        <a:pt x="789080" y="1539293"/>
                        <a:pt x="786651" y="1513337"/>
                        <a:pt x="779164" y="1488668"/>
                      </a:cubicBezTo>
                      <a:lnTo>
                        <a:pt x="679599" y="1160398"/>
                      </a:lnTo>
                      <a:cubicBezTo>
                        <a:pt x="681514" y="1160055"/>
                        <a:pt x="683352" y="1159703"/>
                        <a:pt x="684943" y="1159350"/>
                      </a:cubicBezTo>
                      <a:lnTo>
                        <a:pt x="626383" y="913415"/>
                      </a:lnTo>
                      <a:lnTo>
                        <a:pt x="627926" y="911043"/>
                      </a:lnTo>
                      <a:cubicBezTo>
                        <a:pt x="636861" y="903175"/>
                        <a:pt x="679142" y="864304"/>
                        <a:pt x="677913" y="833976"/>
                      </a:cubicBezTo>
                      <a:cubicBezTo>
                        <a:pt x="696354" y="863942"/>
                        <a:pt x="725919" y="841301"/>
                        <a:pt x="744674" y="821308"/>
                      </a:cubicBezTo>
                      <a:cubicBezTo>
                        <a:pt x="757714" y="807401"/>
                        <a:pt x="771716" y="794485"/>
                        <a:pt x="787060" y="783179"/>
                      </a:cubicBezTo>
                      <a:cubicBezTo>
                        <a:pt x="797424" y="775550"/>
                        <a:pt x="809149" y="766368"/>
                        <a:pt x="821474" y="756376"/>
                      </a:cubicBezTo>
                      <a:lnTo>
                        <a:pt x="815797" y="776950"/>
                      </a:lnTo>
                      <a:cubicBezTo>
                        <a:pt x="806348" y="811202"/>
                        <a:pt x="805358" y="847235"/>
                        <a:pt x="813187" y="881887"/>
                      </a:cubicBezTo>
                      <a:cubicBezTo>
                        <a:pt x="824484" y="931884"/>
                        <a:pt x="849621" y="1009322"/>
                        <a:pt x="905542" y="1103943"/>
                      </a:cubicBezTo>
                      <a:lnTo>
                        <a:pt x="901903" y="1132356"/>
                      </a:lnTo>
                      <a:lnTo>
                        <a:pt x="887540" y="1139938"/>
                      </a:lnTo>
                      <a:lnTo>
                        <a:pt x="897855" y="1164008"/>
                      </a:lnTo>
                      <a:lnTo>
                        <a:pt x="891397" y="1214509"/>
                      </a:lnTo>
                      <a:cubicBezTo>
                        <a:pt x="891397" y="1214509"/>
                        <a:pt x="889902" y="1235969"/>
                        <a:pt x="909876" y="1253895"/>
                      </a:cubicBezTo>
                      <a:cubicBezTo>
                        <a:pt x="908933" y="1260096"/>
                        <a:pt x="908190" y="1266649"/>
                        <a:pt x="907733" y="1273536"/>
                      </a:cubicBezTo>
                      <a:cubicBezTo>
                        <a:pt x="907733" y="1273536"/>
                        <a:pt x="894131" y="1289147"/>
                        <a:pt x="895302" y="1305016"/>
                      </a:cubicBezTo>
                      <a:cubicBezTo>
                        <a:pt x="896093" y="1315684"/>
                        <a:pt x="907656" y="1321818"/>
                        <a:pt x="916972" y="1316551"/>
                      </a:cubicBezTo>
                      <a:cubicBezTo>
                        <a:pt x="918934" y="1315436"/>
                        <a:pt x="921068" y="1313970"/>
                        <a:pt x="923382" y="1312055"/>
                      </a:cubicBezTo>
                      <a:cubicBezTo>
                        <a:pt x="923382" y="1312055"/>
                        <a:pt x="909542" y="1346364"/>
                        <a:pt x="926392" y="1353584"/>
                      </a:cubicBezTo>
                      <a:cubicBezTo>
                        <a:pt x="926392" y="1353584"/>
                        <a:pt x="942642" y="1360804"/>
                        <a:pt x="953472" y="1340344"/>
                      </a:cubicBezTo>
                      <a:cubicBezTo>
                        <a:pt x="953472" y="1340344"/>
                        <a:pt x="945642" y="1358318"/>
                        <a:pt x="956986" y="1365633"/>
                      </a:cubicBezTo>
                      <a:cubicBezTo>
                        <a:pt x="960558" y="1367938"/>
                        <a:pt x="965083" y="1368214"/>
                        <a:pt x="969140" y="1366967"/>
                      </a:cubicBezTo>
                      <a:cubicBezTo>
                        <a:pt x="972483" y="1365938"/>
                        <a:pt x="976960" y="1363823"/>
                        <a:pt x="981799" y="1359899"/>
                      </a:cubicBezTo>
                      <a:lnTo>
                        <a:pt x="1072667" y="1571916"/>
                      </a:lnTo>
                      <a:lnTo>
                        <a:pt x="1085793" y="1565887"/>
                      </a:lnTo>
                      <a:lnTo>
                        <a:pt x="1435218" y="2339431"/>
                      </a:lnTo>
                      <a:lnTo>
                        <a:pt x="1439075" y="2417212"/>
                      </a:lnTo>
                      <a:cubicBezTo>
                        <a:pt x="1439075" y="2417212"/>
                        <a:pt x="1415625" y="2414955"/>
                        <a:pt x="1408767" y="2433110"/>
                      </a:cubicBezTo>
                      <a:cubicBezTo>
                        <a:pt x="1405404" y="2441996"/>
                        <a:pt x="1410214" y="2452074"/>
                        <a:pt x="1419177" y="2455226"/>
                      </a:cubicBezTo>
                      <a:cubicBezTo>
                        <a:pt x="1445743" y="2464580"/>
                        <a:pt x="1509236" y="2462866"/>
                        <a:pt x="1589027" y="2449969"/>
                      </a:cubicBezTo>
                      <a:cubicBezTo>
                        <a:pt x="1596123" y="2448826"/>
                        <a:pt x="1602134" y="2444073"/>
                        <a:pt x="1604963" y="2437462"/>
                      </a:cubicBezTo>
                      <a:lnTo>
                        <a:pt x="1606525" y="2433814"/>
                      </a:lnTo>
                      <a:cubicBezTo>
                        <a:pt x="1608782" y="2428547"/>
                        <a:pt x="1608801" y="2422584"/>
                        <a:pt x="1606572" y="2417308"/>
                      </a:cubicBezTo>
                      <a:lnTo>
                        <a:pt x="1598447" y="2398076"/>
                      </a:lnTo>
                      <a:cubicBezTo>
                        <a:pt x="1594037" y="2387647"/>
                        <a:pt x="1582674" y="2381989"/>
                        <a:pt x="1571692" y="2384770"/>
                      </a:cubicBezTo>
                      <a:lnTo>
                        <a:pt x="1456439" y="2414002"/>
                      </a:lnTo>
                      <a:lnTo>
                        <a:pt x="1451296" y="2326582"/>
                      </a:lnTo>
                      <a:lnTo>
                        <a:pt x="1110491" y="1554552"/>
                      </a:lnTo>
                      <a:lnTo>
                        <a:pt x="1120254" y="1550066"/>
                      </a:lnTo>
                      <a:lnTo>
                        <a:pt x="1065314" y="1422002"/>
                      </a:lnTo>
                      <a:cubicBezTo>
                        <a:pt x="1064666" y="1418945"/>
                        <a:pt x="1063933" y="1415706"/>
                        <a:pt x="1063085" y="1412220"/>
                      </a:cubicBezTo>
                      <a:cubicBezTo>
                        <a:pt x="1062657" y="1410477"/>
                        <a:pt x="1062285" y="1408677"/>
                        <a:pt x="1062000" y="1406905"/>
                      </a:cubicBezTo>
                      <a:lnTo>
                        <a:pt x="1057008" y="1375853"/>
                      </a:lnTo>
                      <a:cubicBezTo>
                        <a:pt x="1057008" y="1375853"/>
                        <a:pt x="1063295" y="1378035"/>
                        <a:pt x="1069286" y="1377787"/>
                      </a:cubicBezTo>
                      <a:cubicBezTo>
                        <a:pt x="1074191" y="1377587"/>
                        <a:pt x="1077154" y="1372205"/>
                        <a:pt x="1074963" y="1367814"/>
                      </a:cubicBezTo>
                      <a:lnTo>
                        <a:pt x="1069724" y="1357346"/>
                      </a:lnTo>
                      <a:cubicBezTo>
                        <a:pt x="1067429" y="1352755"/>
                        <a:pt x="1066733" y="1347555"/>
                        <a:pt x="1067800" y="1342545"/>
                      </a:cubicBezTo>
                      <a:cubicBezTo>
                        <a:pt x="1072610" y="1319932"/>
                        <a:pt x="1083374" y="1250057"/>
                        <a:pt x="1048579" y="1192897"/>
                      </a:cubicBezTo>
                      <a:lnTo>
                        <a:pt x="1033548" y="952963"/>
                      </a:lnTo>
                      <a:cubicBezTo>
                        <a:pt x="1032119" y="930131"/>
                        <a:pt x="1032329" y="907233"/>
                        <a:pt x="1033996" y="884411"/>
                      </a:cubicBezTo>
                      <a:cubicBezTo>
                        <a:pt x="1036673" y="847645"/>
                        <a:pt x="1038558" y="783275"/>
                        <a:pt x="1025709" y="728277"/>
                      </a:cubicBezTo>
                      <a:cubicBezTo>
                        <a:pt x="1029243" y="685053"/>
                        <a:pt x="1035663" y="641581"/>
                        <a:pt x="1044931" y="597861"/>
                      </a:cubicBezTo>
                      <a:cubicBezTo>
                        <a:pt x="1106386" y="553465"/>
                        <a:pt x="1123436" y="488038"/>
                        <a:pt x="1128074" y="452376"/>
                      </a:cubicBezTo>
                      <a:cubicBezTo>
                        <a:pt x="1130694" y="432278"/>
                        <a:pt x="1135466" y="412533"/>
                        <a:pt x="1142581" y="393550"/>
                      </a:cubicBezTo>
                      <a:cubicBezTo>
                        <a:pt x="1164974" y="333780"/>
                        <a:pt x="1172823" y="305005"/>
                        <a:pt x="1172823" y="305005"/>
                      </a:cubicBezTo>
                      <a:cubicBezTo>
                        <a:pt x="1215857" y="285279"/>
                        <a:pt x="1253509" y="299624"/>
                        <a:pt x="1253509" y="299624"/>
                      </a:cubicBezTo>
                      <a:cubicBezTo>
                        <a:pt x="1251585" y="308463"/>
                        <a:pt x="1250899" y="315568"/>
                        <a:pt x="1251014" y="321284"/>
                      </a:cubicBezTo>
                      <a:cubicBezTo>
                        <a:pt x="1251252" y="333980"/>
                        <a:pt x="1261320" y="344372"/>
                        <a:pt x="1273959" y="345629"/>
                      </a:cubicBezTo>
                      <a:cubicBezTo>
                        <a:pt x="1305258" y="348754"/>
                        <a:pt x="1334405" y="350821"/>
                        <a:pt x="1360084" y="351182"/>
                      </a:cubicBezTo>
                      <a:cubicBezTo>
                        <a:pt x="1365837" y="369585"/>
                        <a:pt x="1370724" y="388178"/>
                        <a:pt x="1372972" y="407304"/>
                      </a:cubicBezTo>
                      <a:cubicBezTo>
                        <a:pt x="1381687" y="481580"/>
                        <a:pt x="1346416" y="559361"/>
                        <a:pt x="1284808" y="601747"/>
                      </a:cubicBezTo>
                      <a:cubicBezTo>
                        <a:pt x="1326509" y="599776"/>
                        <a:pt x="1367038" y="579792"/>
                        <a:pt x="1394003" y="547931"/>
                      </a:cubicBezTo>
                      <a:cubicBezTo>
                        <a:pt x="1374858" y="641295"/>
                        <a:pt x="1429188" y="744451"/>
                        <a:pt x="1517009" y="781484"/>
                      </a:cubicBezTo>
                      <a:cubicBezTo>
                        <a:pt x="1498502" y="764177"/>
                        <a:pt x="1481109" y="745013"/>
                        <a:pt x="1470355" y="722067"/>
                      </a:cubicBezTo>
                      <a:cubicBezTo>
                        <a:pt x="1459611" y="699121"/>
                        <a:pt x="1456144" y="671813"/>
                        <a:pt x="1465707" y="648353"/>
                      </a:cubicBezTo>
                      <a:cubicBezTo>
                        <a:pt x="1478728" y="616406"/>
                        <a:pt x="1514799" y="589517"/>
                        <a:pt x="1505760" y="556227"/>
                      </a:cubicBezTo>
                      <a:cubicBezTo>
                        <a:pt x="1514351" y="593413"/>
                        <a:pt x="1515732" y="632256"/>
                        <a:pt x="1509817" y="669965"/>
                      </a:cubicBezTo>
                      <a:cubicBezTo>
                        <a:pt x="1564805" y="645286"/>
                        <a:pt x="1591542" y="571848"/>
                        <a:pt x="1565281" y="517594"/>
                      </a:cubicBezTo>
                      <a:cubicBezTo>
                        <a:pt x="1546165" y="478094"/>
                        <a:pt x="1503874" y="448414"/>
                        <a:pt x="1500988" y="404618"/>
                      </a:cubicBezTo>
                      <a:cubicBezTo>
                        <a:pt x="1498625" y="368823"/>
                        <a:pt x="1523819" y="337981"/>
                        <a:pt x="1538364" y="305186"/>
                      </a:cubicBezTo>
                      <a:cubicBezTo>
                        <a:pt x="1538497" y="304881"/>
                        <a:pt x="1538592" y="304577"/>
                        <a:pt x="1538726" y="304272"/>
                      </a:cubicBezTo>
                      <a:lnTo>
                        <a:pt x="1554756" y="296042"/>
                      </a:lnTo>
                      <a:cubicBezTo>
                        <a:pt x="1661598" y="251379"/>
                        <a:pt x="1666094" y="178828"/>
                        <a:pt x="1625613" y="94017"/>
                      </a:cubicBezTo>
                      <a:cubicBezTo>
                        <a:pt x="1608287" y="57708"/>
                        <a:pt x="1579359" y="27628"/>
                        <a:pt x="1542202" y="12197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159" name="Freeform: Shape 4158">
                  <a:extLst>
                    <a:ext uri="{FF2B5EF4-FFF2-40B4-BE49-F238E27FC236}">
                      <a16:creationId xmlns:a16="http://schemas.microsoft.com/office/drawing/2014/main" id="{9C6D1B90-76CD-6158-BFF1-FBC72976151C}"/>
                    </a:ext>
                  </a:extLst>
                </p:cNvPr>
                <p:cNvSpPr/>
                <p:nvPr/>
              </p:nvSpPr>
              <p:spPr>
                <a:xfrm>
                  <a:off x="4043819" y="4956267"/>
                  <a:ext cx="108623" cy="108623"/>
                </a:xfrm>
                <a:custGeom>
                  <a:avLst/>
                  <a:gdLst>
                    <a:gd name="connsiteX0" fmla="*/ 108623 w 108623"/>
                    <a:gd name="connsiteY0" fmla="*/ 54312 h 108623"/>
                    <a:gd name="connsiteX1" fmla="*/ 54312 w 108623"/>
                    <a:gd name="connsiteY1" fmla="*/ 108623 h 108623"/>
                    <a:gd name="connsiteX2" fmla="*/ 0 w 108623"/>
                    <a:gd name="connsiteY2" fmla="*/ 54312 h 108623"/>
                    <a:gd name="connsiteX3" fmla="*/ 54312 w 108623"/>
                    <a:gd name="connsiteY3" fmla="*/ 0 h 108623"/>
                    <a:gd name="connsiteX4" fmla="*/ 108623 w 108623"/>
                    <a:gd name="connsiteY4" fmla="*/ 54312 h 108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623" h="108623">
                      <a:moveTo>
                        <a:pt x="108623" y="54312"/>
                      </a:moveTo>
                      <a:cubicBezTo>
                        <a:pt x="108623" y="84307"/>
                        <a:pt x="84307" y="108623"/>
                        <a:pt x="54312" y="108623"/>
                      </a:cubicBezTo>
                      <a:cubicBezTo>
                        <a:pt x="24316" y="108623"/>
                        <a:pt x="0" y="84307"/>
                        <a:pt x="0" y="54312"/>
                      </a:cubicBezTo>
                      <a:cubicBezTo>
                        <a:pt x="0" y="24316"/>
                        <a:pt x="24316" y="0"/>
                        <a:pt x="54312" y="0"/>
                      </a:cubicBezTo>
                      <a:cubicBezTo>
                        <a:pt x="84307" y="0"/>
                        <a:pt x="108623" y="24316"/>
                        <a:pt x="108623" y="54312"/>
                      </a:cubicBezTo>
                      <a:close/>
                    </a:path>
                  </a:pathLst>
                </a:custGeom>
                <a:grp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  <p:grpSp>
          <p:nvGrpSpPr>
            <p:cNvPr id="4654" name="Group 4653">
              <a:extLst>
                <a:ext uri="{FF2B5EF4-FFF2-40B4-BE49-F238E27FC236}">
                  <a16:creationId xmlns:a16="http://schemas.microsoft.com/office/drawing/2014/main" id="{AA031380-B610-701F-FCCD-B733340E2D39}"/>
                </a:ext>
              </a:extLst>
            </p:cNvPr>
            <p:cNvGrpSpPr/>
            <p:nvPr userDrawn="1"/>
          </p:nvGrpSpPr>
          <p:grpSpPr>
            <a:xfrm>
              <a:off x="9831985" y="1482873"/>
              <a:ext cx="2360015" cy="5215707"/>
              <a:chOff x="10056384" y="1995040"/>
              <a:chExt cx="2145468" cy="4741552"/>
            </a:xfrm>
          </p:grpSpPr>
          <p:sp>
            <p:nvSpPr>
              <p:cNvPr id="4545" name="Freeform: Shape 4544">
                <a:extLst>
                  <a:ext uri="{FF2B5EF4-FFF2-40B4-BE49-F238E27FC236}">
                    <a16:creationId xmlns:a16="http://schemas.microsoft.com/office/drawing/2014/main" id="{5F11A331-07C0-C223-9295-9AE65FF4A95E}"/>
                  </a:ext>
                </a:extLst>
              </p:cNvPr>
              <p:cNvSpPr/>
              <p:nvPr userDrawn="1"/>
            </p:nvSpPr>
            <p:spPr>
              <a:xfrm>
                <a:off x="12018313" y="4483584"/>
                <a:ext cx="63159" cy="14585"/>
              </a:xfrm>
              <a:custGeom>
                <a:avLst/>
                <a:gdLst>
                  <a:gd name="connsiteX0" fmla="*/ 43720 w 43720"/>
                  <a:gd name="connsiteY0" fmla="*/ 0 h 10096"/>
                  <a:gd name="connsiteX1" fmla="*/ 0 w 43720"/>
                  <a:gd name="connsiteY1" fmla="*/ 10096 h 10096"/>
                  <a:gd name="connsiteX2" fmla="*/ 43720 w 43720"/>
                  <a:gd name="connsiteY2" fmla="*/ 0 h 1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720" h="10096">
                    <a:moveTo>
                      <a:pt x="43720" y="0"/>
                    </a:moveTo>
                    <a:cubicBezTo>
                      <a:pt x="43720" y="0"/>
                      <a:pt x="38958" y="8001"/>
                      <a:pt x="0" y="10096"/>
                    </a:cubicBezTo>
                    <a:lnTo>
                      <a:pt x="43720" y="0"/>
                    </a:lnTo>
                    <a:close/>
                  </a:path>
                </a:pathLst>
              </a:custGeom>
              <a:solidFill>
                <a:srgbClr val="6BAA1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4546" name="Freeform: Shape 4545">
                <a:extLst>
                  <a:ext uri="{FF2B5EF4-FFF2-40B4-BE49-F238E27FC236}">
                    <a16:creationId xmlns:a16="http://schemas.microsoft.com/office/drawing/2014/main" id="{4F0589D8-9340-2012-8331-4A9B68B0B53C}"/>
                  </a:ext>
                </a:extLst>
              </p:cNvPr>
              <p:cNvSpPr/>
              <p:nvPr userDrawn="1"/>
            </p:nvSpPr>
            <p:spPr>
              <a:xfrm>
                <a:off x="12018588" y="4483722"/>
                <a:ext cx="62883" cy="14585"/>
              </a:xfrm>
              <a:custGeom>
                <a:avLst/>
                <a:gdLst>
                  <a:gd name="connsiteX0" fmla="*/ 43529 w 43529"/>
                  <a:gd name="connsiteY0" fmla="*/ 0 h 10096"/>
                  <a:gd name="connsiteX1" fmla="*/ 0 w 43529"/>
                  <a:gd name="connsiteY1" fmla="*/ 10096 h 10096"/>
                  <a:gd name="connsiteX2" fmla="*/ 43529 w 43529"/>
                  <a:gd name="connsiteY2" fmla="*/ 0 h 1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529" h="10096">
                    <a:moveTo>
                      <a:pt x="43529" y="0"/>
                    </a:moveTo>
                    <a:lnTo>
                      <a:pt x="0" y="10096"/>
                    </a:lnTo>
                    <a:cubicBezTo>
                      <a:pt x="38862" y="7906"/>
                      <a:pt x="43529" y="0"/>
                      <a:pt x="43529" y="0"/>
                    </a:cubicBezTo>
                    <a:close/>
                  </a:path>
                </a:pathLst>
              </a:custGeom>
              <a:solidFill>
                <a:srgbClr val="6BAA1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grpSp>
            <p:nvGrpSpPr>
              <p:cNvPr id="4547" name="Group 4546">
                <a:extLst>
                  <a:ext uri="{FF2B5EF4-FFF2-40B4-BE49-F238E27FC236}">
                    <a16:creationId xmlns:a16="http://schemas.microsoft.com/office/drawing/2014/main" id="{E56E88E0-E66D-18F2-8C7C-087DA7927F36}"/>
                  </a:ext>
                </a:extLst>
              </p:cNvPr>
              <p:cNvGrpSpPr/>
              <p:nvPr userDrawn="1"/>
            </p:nvGrpSpPr>
            <p:grpSpPr>
              <a:xfrm flipH="1">
                <a:off x="10056384" y="1995040"/>
                <a:ext cx="2145468" cy="4726697"/>
                <a:chOff x="5297971" y="1020055"/>
                <a:chExt cx="2360015" cy="5199367"/>
              </a:xfrm>
            </p:grpSpPr>
            <p:sp>
              <p:nvSpPr>
                <p:cNvPr id="4548" name="Freeform: Shape 4547">
                  <a:extLst>
                    <a:ext uri="{FF2B5EF4-FFF2-40B4-BE49-F238E27FC236}">
                      <a16:creationId xmlns:a16="http://schemas.microsoft.com/office/drawing/2014/main" id="{C756DFD1-5D67-088C-9053-698CA318D6A8}"/>
                    </a:ext>
                  </a:extLst>
                </p:cNvPr>
                <p:cNvSpPr/>
                <p:nvPr/>
              </p:nvSpPr>
              <p:spPr>
                <a:xfrm>
                  <a:off x="6619700" y="2354906"/>
                  <a:ext cx="473618" cy="1029938"/>
                </a:xfrm>
                <a:custGeom>
                  <a:avLst/>
                  <a:gdLst>
                    <a:gd name="connsiteX0" fmla="*/ 323469 w 327849"/>
                    <a:gd name="connsiteY0" fmla="*/ 643033 h 712946"/>
                    <a:gd name="connsiteX1" fmla="*/ 296704 w 327849"/>
                    <a:gd name="connsiteY1" fmla="*/ 611219 h 712946"/>
                    <a:gd name="connsiteX2" fmla="*/ 313563 w 327849"/>
                    <a:gd name="connsiteY2" fmla="*/ 586930 h 712946"/>
                    <a:gd name="connsiteX3" fmla="*/ 311658 w 327849"/>
                    <a:gd name="connsiteY3" fmla="*/ 586168 h 712946"/>
                    <a:gd name="connsiteX4" fmla="*/ 310325 w 327849"/>
                    <a:gd name="connsiteY4" fmla="*/ 582073 h 712946"/>
                    <a:gd name="connsiteX5" fmla="*/ 279559 w 327849"/>
                    <a:gd name="connsiteY5" fmla="*/ 517588 h 712946"/>
                    <a:gd name="connsiteX6" fmla="*/ 280225 w 327849"/>
                    <a:gd name="connsiteY6" fmla="*/ 482632 h 712946"/>
                    <a:gd name="connsiteX7" fmla="*/ 257746 w 327849"/>
                    <a:gd name="connsiteY7" fmla="*/ 467773 h 712946"/>
                    <a:gd name="connsiteX8" fmla="*/ 301371 w 327849"/>
                    <a:gd name="connsiteY8" fmla="*/ 445484 h 712946"/>
                    <a:gd name="connsiteX9" fmla="*/ 294989 w 327849"/>
                    <a:gd name="connsiteY9" fmla="*/ 431578 h 712946"/>
                    <a:gd name="connsiteX10" fmla="*/ 301180 w 327849"/>
                    <a:gd name="connsiteY10" fmla="*/ 420910 h 712946"/>
                    <a:gd name="connsiteX11" fmla="*/ 302705 w 327849"/>
                    <a:gd name="connsiteY11" fmla="*/ 398431 h 712946"/>
                    <a:gd name="connsiteX12" fmla="*/ 261461 w 327849"/>
                    <a:gd name="connsiteY12" fmla="*/ 391763 h 712946"/>
                    <a:gd name="connsiteX13" fmla="*/ 296704 w 327849"/>
                    <a:gd name="connsiteY13" fmla="*/ 331660 h 712946"/>
                    <a:gd name="connsiteX14" fmla="*/ 279463 w 327849"/>
                    <a:gd name="connsiteY14" fmla="*/ 310229 h 712946"/>
                    <a:gd name="connsiteX15" fmla="*/ 253460 w 327849"/>
                    <a:gd name="connsiteY15" fmla="*/ 329946 h 712946"/>
                    <a:gd name="connsiteX16" fmla="*/ 254794 w 327849"/>
                    <a:gd name="connsiteY16" fmla="*/ 308991 h 712946"/>
                    <a:gd name="connsiteX17" fmla="*/ 262700 w 327849"/>
                    <a:gd name="connsiteY17" fmla="*/ 292417 h 712946"/>
                    <a:gd name="connsiteX18" fmla="*/ 237458 w 327849"/>
                    <a:gd name="connsiteY18" fmla="*/ 281368 h 712946"/>
                    <a:gd name="connsiteX19" fmla="*/ 235363 w 327849"/>
                    <a:gd name="connsiteY19" fmla="*/ 278987 h 712946"/>
                    <a:gd name="connsiteX20" fmla="*/ 242506 w 327849"/>
                    <a:gd name="connsiteY20" fmla="*/ 262985 h 712946"/>
                    <a:gd name="connsiteX21" fmla="*/ 250126 w 327849"/>
                    <a:gd name="connsiteY21" fmla="*/ 253936 h 712946"/>
                    <a:gd name="connsiteX22" fmla="*/ 230410 w 327849"/>
                    <a:gd name="connsiteY22" fmla="*/ 232124 h 712946"/>
                    <a:gd name="connsiteX23" fmla="*/ 235458 w 327849"/>
                    <a:gd name="connsiteY23" fmla="*/ 201835 h 712946"/>
                    <a:gd name="connsiteX24" fmla="*/ 206312 w 327849"/>
                    <a:gd name="connsiteY24" fmla="*/ 203263 h 712946"/>
                    <a:gd name="connsiteX25" fmla="*/ 209740 w 327849"/>
                    <a:gd name="connsiteY25" fmla="*/ 157353 h 712946"/>
                    <a:gd name="connsiteX26" fmla="*/ 202121 w 327849"/>
                    <a:gd name="connsiteY26" fmla="*/ 87630 h 712946"/>
                    <a:gd name="connsiteX27" fmla="*/ 200406 w 327849"/>
                    <a:gd name="connsiteY27" fmla="*/ 20288 h 712946"/>
                    <a:gd name="connsiteX28" fmla="*/ 196025 w 327849"/>
                    <a:gd name="connsiteY28" fmla="*/ 3334 h 712946"/>
                    <a:gd name="connsiteX29" fmla="*/ 191548 w 327849"/>
                    <a:gd name="connsiteY29" fmla="*/ 4667 h 712946"/>
                    <a:gd name="connsiteX30" fmla="*/ 191548 w 327849"/>
                    <a:gd name="connsiteY30" fmla="*/ 7620 h 712946"/>
                    <a:gd name="connsiteX31" fmla="*/ 191548 w 327849"/>
                    <a:gd name="connsiteY31" fmla="*/ 1524 h 712946"/>
                    <a:gd name="connsiteX32" fmla="*/ 191548 w 327849"/>
                    <a:gd name="connsiteY32" fmla="*/ 0 h 712946"/>
                    <a:gd name="connsiteX33" fmla="*/ 187738 w 327849"/>
                    <a:gd name="connsiteY33" fmla="*/ 4096 h 712946"/>
                    <a:gd name="connsiteX34" fmla="*/ 187738 w 327849"/>
                    <a:gd name="connsiteY34" fmla="*/ 4096 h 712946"/>
                    <a:gd name="connsiteX35" fmla="*/ 186309 w 327849"/>
                    <a:gd name="connsiteY35" fmla="*/ 6953 h 712946"/>
                    <a:gd name="connsiteX36" fmla="*/ 186309 w 327849"/>
                    <a:gd name="connsiteY36" fmla="*/ 6953 h 712946"/>
                    <a:gd name="connsiteX37" fmla="*/ 175546 w 327849"/>
                    <a:gd name="connsiteY37" fmla="*/ 160592 h 712946"/>
                    <a:gd name="connsiteX38" fmla="*/ 175355 w 327849"/>
                    <a:gd name="connsiteY38" fmla="*/ 161258 h 712946"/>
                    <a:gd name="connsiteX39" fmla="*/ 174403 w 327849"/>
                    <a:gd name="connsiteY39" fmla="*/ 163639 h 712946"/>
                    <a:gd name="connsiteX40" fmla="*/ 174022 w 327849"/>
                    <a:gd name="connsiteY40" fmla="*/ 164497 h 712946"/>
                    <a:gd name="connsiteX41" fmla="*/ 172974 w 327849"/>
                    <a:gd name="connsiteY41" fmla="*/ 166211 h 712946"/>
                    <a:gd name="connsiteX42" fmla="*/ 172402 w 327849"/>
                    <a:gd name="connsiteY42" fmla="*/ 166973 h 712946"/>
                    <a:gd name="connsiteX43" fmla="*/ 171069 w 327849"/>
                    <a:gd name="connsiteY43" fmla="*/ 168116 h 712946"/>
                    <a:gd name="connsiteX44" fmla="*/ 170307 w 327849"/>
                    <a:gd name="connsiteY44" fmla="*/ 168688 h 712946"/>
                    <a:gd name="connsiteX45" fmla="*/ 168688 w 327849"/>
                    <a:gd name="connsiteY45" fmla="*/ 169259 h 712946"/>
                    <a:gd name="connsiteX46" fmla="*/ 167926 w 327849"/>
                    <a:gd name="connsiteY46" fmla="*/ 169545 h 712946"/>
                    <a:gd name="connsiteX47" fmla="*/ 164973 w 327849"/>
                    <a:gd name="connsiteY47" fmla="*/ 169450 h 712946"/>
                    <a:gd name="connsiteX48" fmla="*/ 161639 w 327849"/>
                    <a:gd name="connsiteY48" fmla="*/ 150971 h 712946"/>
                    <a:gd name="connsiteX49" fmla="*/ 152209 w 327849"/>
                    <a:gd name="connsiteY49" fmla="*/ 160115 h 712946"/>
                    <a:gd name="connsiteX50" fmla="*/ 159829 w 327849"/>
                    <a:gd name="connsiteY50" fmla="*/ 201454 h 712946"/>
                    <a:gd name="connsiteX51" fmla="*/ 141637 w 327849"/>
                    <a:gd name="connsiteY51" fmla="*/ 197167 h 712946"/>
                    <a:gd name="connsiteX52" fmla="*/ 104013 w 327849"/>
                    <a:gd name="connsiteY52" fmla="*/ 210407 h 712946"/>
                    <a:gd name="connsiteX53" fmla="*/ 111633 w 327849"/>
                    <a:gd name="connsiteY53" fmla="*/ 250507 h 712946"/>
                    <a:gd name="connsiteX54" fmla="*/ 110680 w 327849"/>
                    <a:gd name="connsiteY54" fmla="*/ 274892 h 712946"/>
                    <a:gd name="connsiteX55" fmla="*/ 119443 w 327849"/>
                    <a:gd name="connsiteY55" fmla="*/ 310324 h 712946"/>
                    <a:gd name="connsiteX56" fmla="*/ 99060 w 327849"/>
                    <a:gd name="connsiteY56" fmla="*/ 290513 h 712946"/>
                    <a:gd name="connsiteX57" fmla="*/ 90106 w 327849"/>
                    <a:gd name="connsiteY57" fmla="*/ 305943 h 712946"/>
                    <a:gd name="connsiteX58" fmla="*/ 96393 w 327849"/>
                    <a:gd name="connsiteY58" fmla="*/ 320897 h 712946"/>
                    <a:gd name="connsiteX59" fmla="*/ 94774 w 327849"/>
                    <a:gd name="connsiteY59" fmla="*/ 335089 h 712946"/>
                    <a:gd name="connsiteX60" fmla="*/ 113729 w 327849"/>
                    <a:gd name="connsiteY60" fmla="*/ 363284 h 712946"/>
                    <a:gd name="connsiteX61" fmla="*/ 83915 w 327849"/>
                    <a:gd name="connsiteY61" fmla="*/ 358235 h 712946"/>
                    <a:gd name="connsiteX62" fmla="*/ 64008 w 327849"/>
                    <a:gd name="connsiteY62" fmla="*/ 347758 h 712946"/>
                    <a:gd name="connsiteX63" fmla="*/ 81534 w 327849"/>
                    <a:gd name="connsiteY63" fmla="*/ 379762 h 712946"/>
                    <a:gd name="connsiteX64" fmla="*/ 91440 w 327849"/>
                    <a:gd name="connsiteY64" fmla="*/ 410146 h 712946"/>
                    <a:gd name="connsiteX65" fmla="*/ 70294 w 327849"/>
                    <a:gd name="connsiteY65" fmla="*/ 423196 h 712946"/>
                    <a:gd name="connsiteX66" fmla="*/ 73247 w 327849"/>
                    <a:gd name="connsiteY66" fmla="*/ 439960 h 712946"/>
                    <a:gd name="connsiteX67" fmla="*/ 49911 w 327849"/>
                    <a:gd name="connsiteY67" fmla="*/ 441293 h 712946"/>
                    <a:gd name="connsiteX68" fmla="*/ 78867 w 327849"/>
                    <a:gd name="connsiteY68" fmla="*/ 474726 h 712946"/>
                    <a:gd name="connsiteX69" fmla="*/ 51244 w 327849"/>
                    <a:gd name="connsiteY69" fmla="*/ 485870 h 712946"/>
                    <a:gd name="connsiteX70" fmla="*/ 71438 w 327849"/>
                    <a:gd name="connsiteY70" fmla="*/ 505587 h 712946"/>
                    <a:gd name="connsiteX71" fmla="*/ 8001 w 327849"/>
                    <a:gd name="connsiteY71" fmla="*/ 510349 h 712946"/>
                    <a:gd name="connsiteX72" fmla="*/ 22003 w 327849"/>
                    <a:gd name="connsiteY72" fmla="*/ 526828 h 712946"/>
                    <a:gd name="connsiteX73" fmla="*/ 10858 w 327849"/>
                    <a:gd name="connsiteY73" fmla="*/ 546735 h 712946"/>
                    <a:gd name="connsiteX74" fmla="*/ 38195 w 327849"/>
                    <a:gd name="connsiteY74" fmla="*/ 563594 h 712946"/>
                    <a:gd name="connsiteX75" fmla="*/ 3334 w 327849"/>
                    <a:gd name="connsiteY75" fmla="*/ 574453 h 712946"/>
                    <a:gd name="connsiteX76" fmla="*/ 0 w 327849"/>
                    <a:gd name="connsiteY76" fmla="*/ 606838 h 712946"/>
                    <a:gd name="connsiteX77" fmla="*/ 21717 w 327849"/>
                    <a:gd name="connsiteY77" fmla="*/ 616363 h 712946"/>
                    <a:gd name="connsiteX78" fmla="*/ 11049 w 327849"/>
                    <a:gd name="connsiteY78" fmla="*/ 633793 h 712946"/>
                    <a:gd name="connsiteX79" fmla="*/ 55531 w 327849"/>
                    <a:gd name="connsiteY79" fmla="*/ 631222 h 712946"/>
                    <a:gd name="connsiteX80" fmla="*/ 34290 w 327849"/>
                    <a:gd name="connsiteY80" fmla="*/ 656082 h 712946"/>
                    <a:gd name="connsiteX81" fmla="*/ 45434 w 327849"/>
                    <a:gd name="connsiteY81" fmla="*/ 667988 h 712946"/>
                    <a:gd name="connsiteX82" fmla="*/ 31242 w 327849"/>
                    <a:gd name="connsiteY82" fmla="*/ 680752 h 712946"/>
                    <a:gd name="connsiteX83" fmla="*/ 51149 w 327849"/>
                    <a:gd name="connsiteY83" fmla="*/ 697230 h 712946"/>
                    <a:gd name="connsiteX84" fmla="*/ 96107 w 327849"/>
                    <a:gd name="connsiteY84" fmla="*/ 686372 h 712946"/>
                    <a:gd name="connsiteX85" fmla="*/ 130588 w 327849"/>
                    <a:gd name="connsiteY85" fmla="*/ 712660 h 712946"/>
                    <a:gd name="connsiteX86" fmla="*/ 134302 w 327849"/>
                    <a:gd name="connsiteY86" fmla="*/ 712946 h 712946"/>
                    <a:gd name="connsiteX87" fmla="*/ 135064 w 327849"/>
                    <a:gd name="connsiteY87" fmla="*/ 712946 h 712946"/>
                    <a:gd name="connsiteX88" fmla="*/ 137731 w 327849"/>
                    <a:gd name="connsiteY88" fmla="*/ 712851 h 712946"/>
                    <a:gd name="connsiteX89" fmla="*/ 138398 w 327849"/>
                    <a:gd name="connsiteY89" fmla="*/ 712756 h 712946"/>
                    <a:gd name="connsiteX90" fmla="*/ 140779 w 327849"/>
                    <a:gd name="connsiteY90" fmla="*/ 712375 h 712946"/>
                    <a:gd name="connsiteX91" fmla="*/ 141351 w 327849"/>
                    <a:gd name="connsiteY91" fmla="*/ 712184 h 712946"/>
                    <a:gd name="connsiteX92" fmla="*/ 143542 w 327849"/>
                    <a:gd name="connsiteY92" fmla="*/ 711518 h 712946"/>
                    <a:gd name="connsiteX93" fmla="*/ 144018 w 327849"/>
                    <a:gd name="connsiteY93" fmla="*/ 711232 h 712946"/>
                    <a:gd name="connsiteX94" fmla="*/ 146018 w 327849"/>
                    <a:gd name="connsiteY94" fmla="*/ 710279 h 712946"/>
                    <a:gd name="connsiteX95" fmla="*/ 146494 w 327849"/>
                    <a:gd name="connsiteY95" fmla="*/ 709993 h 712946"/>
                    <a:gd name="connsiteX96" fmla="*/ 148304 w 327849"/>
                    <a:gd name="connsiteY96" fmla="*/ 708851 h 712946"/>
                    <a:gd name="connsiteX97" fmla="*/ 148780 w 327849"/>
                    <a:gd name="connsiteY97" fmla="*/ 708469 h 712946"/>
                    <a:gd name="connsiteX98" fmla="*/ 150400 w 327849"/>
                    <a:gd name="connsiteY98" fmla="*/ 707231 h 712946"/>
                    <a:gd name="connsiteX99" fmla="*/ 151162 w 327849"/>
                    <a:gd name="connsiteY99" fmla="*/ 706564 h 712946"/>
                    <a:gd name="connsiteX100" fmla="*/ 152495 w 327849"/>
                    <a:gd name="connsiteY100" fmla="*/ 705422 h 712946"/>
                    <a:gd name="connsiteX101" fmla="*/ 152686 w 327849"/>
                    <a:gd name="connsiteY101" fmla="*/ 705231 h 712946"/>
                    <a:gd name="connsiteX102" fmla="*/ 152686 w 327849"/>
                    <a:gd name="connsiteY102" fmla="*/ 705231 h 712946"/>
                    <a:gd name="connsiteX103" fmla="*/ 170688 w 327849"/>
                    <a:gd name="connsiteY103" fmla="*/ 690753 h 712946"/>
                    <a:gd name="connsiteX104" fmla="*/ 225362 w 327849"/>
                    <a:gd name="connsiteY104" fmla="*/ 692563 h 712946"/>
                    <a:gd name="connsiteX105" fmla="*/ 268510 w 327849"/>
                    <a:gd name="connsiteY105" fmla="*/ 700278 h 712946"/>
                    <a:gd name="connsiteX106" fmla="*/ 274987 w 327849"/>
                    <a:gd name="connsiteY106" fmla="*/ 674465 h 712946"/>
                    <a:gd name="connsiteX107" fmla="*/ 323279 w 327849"/>
                    <a:gd name="connsiteY107" fmla="*/ 643223 h 712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</a:cxnLst>
                  <a:rect l="l" t="t" r="r" b="b"/>
                  <a:pathLst>
                    <a:path w="327849" h="712946">
                      <a:moveTo>
                        <a:pt x="323469" y="643033"/>
                      </a:moveTo>
                      <a:cubicBezTo>
                        <a:pt x="315944" y="634174"/>
                        <a:pt x="294704" y="626269"/>
                        <a:pt x="296704" y="611219"/>
                      </a:cubicBezTo>
                      <a:cubicBezTo>
                        <a:pt x="298133" y="600551"/>
                        <a:pt x="317183" y="601504"/>
                        <a:pt x="313563" y="586930"/>
                      </a:cubicBezTo>
                      <a:cubicBezTo>
                        <a:pt x="312896" y="586740"/>
                        <a:pt x="312230" y="586359"/>
                        <a:pt x="311658" y="586168"/>
                      </a:cubicBezTo>
                      <a:cubicBezTo>
                        <a:pt x="311372" y="584930"/>
                        <a:pt x="310991" y="583597"/>
                        <a:pt x="310325" y="582073"/>
                      </a:cubicBezTo>
                      <a:cubicBezTo>
                        <a:pt x="300704" y="559403"/>
                        <a:pt x="238125" y="544639"/>
                        <a:pt x="279559" y="517588"/>
                      </a:cubicBezTo>
                      <a:cubicBezTo>
                        <a:pt x="293465" y="508540"/>
                        <a:pt x="302228" y="491490"/>
                        <a:pt x="280225" y="482632"/>
                      </a:cubicBezTo>
                      <a:cubicBezTo>
                        <a:pt x="270319" y="478631"/>
                        <a:pt x="231743" y="483489"/>
                        <a:pt x="257746" y="467773"/>
                      </a:cubicBezTo>
                      <a:cubicBezTo>
                        <a:pt x="271653" y="459391"/>
                        <a:pt x="301752" y="467106"/>
                        <a:pt x="301371" y="445484"/>
                      </a:cubicBezTo>
                      <a:cubicBezTo>
                        <a:pt x="301371" y="439960"/>
                        <a:pt x="294989" y="435388"/>
                        <a:pt x="294989" y="431578"/>
                      </a:cubicBezTo>
                      <a:cubicBezTo>
                        <a:pt x="294989" y="424529"/>
                        <a:pt x="300133" y="425672"/>
                        <a:pt x="301180" y="420910"/>
                      </a:cubicBezTo>
                      <a:cubicBezTo>
                        <a:pt x="302705" y="413861"/>
                        <a:pt x="303085" y="406432"/>
                        <a:pt x="302705" y="398431"/>
                      </a:cubicBezTo>
                      <a:cubicBezTo>
                        <a:pt x="289465" y="396526"/>
                        <a:pt x="270891" y="404813"/>
                        <a:pt x="261461" y="391763"/>
                      </a:cubicBezTo>
                      <a:cubicBezTo>
                        <a:pt x="287464" y="378238"/>
                        <a:pt x="295370" y="359283"/>
                        <a:pt x="296704" y="331660"/>
                      </a:cubicBezTo>
                      <a:cubicBezTo>
                        <a:pt x="297371" y="318706"/>
                        <a:pt x="296037" y="293656"/>
                        <a:pt x="279463" y="310229"/>
                      </a:cubicBezTo>
                      <a:cubicBezTo>
                        <a:pt x="269462" y="320326"/>
                        <a:pt x="274034" y="335089"/>
                        <a:pt x="253460" y="329946"/>
                      </a:cubicBezTo>
                      <a:cubicBezTo>
                        <a:pt x="253175" y="322707"/>
                        <a:pt x="252698" y="315754"/>
                        <a:pt x="254794" y="308991"/>
                      </a:cubicBezTo>
                      <a:cubicBezTo>
                        <a:pt x="256413" y="303657"/>
                        <a:pt x="262795" y="297751"/>
                        <a:pt x="262700" y="292417"/>
                      </a:cubicBezTo>
                      <a:cubicBezTo>
                        <a:pt x="262128" y="270796"/>
                        <a:pt x="248317" y="290798"/>
                        <a:pt x="237458" y="281368"/>
                      </a:cubicBezTo>
                      <a:cubicBezTo>
                        <a:pt x="236601" y="280511"/>
                        <a:pt x="235934" y="279749"/>
                        <a:pt x="235363" y="278987"/>
                      </a:cubicBezTo>
                      <a:cubicBezTo>
                        <a:pt x="237744" y="273177"/>
                        <a:pt x="240316" y="268129"/>
                        <a:pt x="242506" y="262985"/>
                      </a:cubicBezTo>
                      <a:cubicBezTo>
                        <a:pt x="245840" y="259842"/>
                        <a:pt x="249174" y="256794"/>
                        <a:pt x="250126" y="253936"/>
                      </a:cubicBezTo>
                      <a:cubicBezTo>
                        <a:pt x="256699" y="234124"/>
                        <a:pt x="245078" y="233077"/>
                        <a:pt x="230410" y="232124"/>
                      </a:cubicBezTo>
                      <a:cubicBezTo>
                        <a:pt x="235267" y="227076"/>
                        <a:pt x="244221" y="207835"/>
                        <a:pt x="235458" y="201835"/>
                      </a:cubicBezTo>
                      <a:cubicBezTo>
                        <a:pt x="226028" y="195358"/>
                        <a:pt x="216884" y="212884"/>
                        <a:pt x="206312" y="203263"/>
                      </a:cubicBezTo>
                      <a:cubicBezTo>
                        <a:pt x="216598" y="187547"/>
                        <a:pt x="218694" y="174307"/>
                        <a:pt x="209740" y="157353"/>
                      </a:cubicBezTo>
                      <a:cubicBezTo>
                        <a:pt x="209740" y="157353"/>
                        <a:pt x="191548" y="144875"/>
                        <a:pt x="202121" y="87630"/>
                      </a:cubicBezTo>
                      <a:cubicBezTo>
                        <a:pt x="202692" y="84772"/>
                        <a:pt x="201454" y="23146"/>
                        <a:pt x="200406" y="20288"/>
                      </a:cubicBezTo>
                      <a:cubicBezTo>
                        <a:pt x="198406" y="14383"/>
                        <a:pt x="195453" y="10192"/>
                        <a:pt x="196025" y="3334"/>
                      </a:cubicBezTo>
                      <a:cubicBezTo>
                        <a:pt x="193262" y="2095"/>
                        <a:pt x="193072" y="4191"/>
                        <a:pt x="191548" y="4667"/>
                      </a:cubicBezTo>
                      <a:lnTo>
                        <a:pt x="191548" y="7620"/>
                      </a:lnTo>
                      <a:cubicBezTo>
                        <a:pt x="191548" y="5620"/>
                        <a:pt x="191548" y="3524"/>
                        <a:pt x="191548" y="1524"/>
                      </a:cubicBezTo>
                      <a:lnTo>
                        <a:pt x="191548" y="0"/>
                      </a:lnTo>
                      <a:cubicBezTo>
                        <a:pt x="190024" y="952"/>
                        <a:pt x="188785" y="2381"/>
                        <a:pt x="187738" y="4096"/>
                      </a:cubicBezTo>
                      <a:lnTo>
                        <a:pt x="187738" y="4096"/>
                      </a:lnTo>
                      <a:cubicBezTo>
                        <a:pt x="187262" y="4953"/>
                        <a:pt x="186785" y="5905"/>
                        <a:pt x="186309" y="6953"/>
                      </a:cubicBezTo>
                      <a:cubicBezTo>
                        <a:pt x="186309" y="6953"/>
                        <a:pt x="186309" y="6953"/>
                        <a:pt x="186309" y="6953"/>
                      </a:cubicBezTo>
                      <a:cubicBezTo>
                        <a:pt x="182309" y="16478"/>
                        <a:pt x="178594" y="150876"/>
                        <a:pt x="175546" y="160592"/>
                      </a:cubicBezTo>
                      <a:cubicBezTo>
                        <a:pt x="175546" y="160782"/>
                        <a:pt x="175450" y="160972"/>
                        <a:pt x="175355" y="161258"/>
                      </a:cubicBezTo>
                      <a:cubicBezTo>
                        <a:pt x="175069" y="162115"/>
                        <a:pt x="174784" y="162877"/>
                        <a:pt x="174403" y="163639"/>
                      </a:cubicBezTo>
                      <a:cubicBezTo>
                        <a:pt x="174308" y="163925"/>
                        <a:pt x="174117" y="164211"/>
                        <a:pt x="174022" y="164497"/>
                      </a:cubicBezTo>
                      <a:cubicBezTo>
                        <a:pt x="173736" y="165068"/>
                        <a:pt x="173355" y="165640"/>
                        <a:pt x="172974" y="166211"/>
                      </a:cubicBezTo>
                      <a:cubicBezTo>
                        <a:pt x="172784" y="166497"/>
                        <a:pt x="172593" y="166783"/>
                        <a:pt x="172402" y="166973"/>
                      </a:cubicBezTo>
                      <a:cubicBezTo>
                        <a:pt x="172021" y="167449"/>
                        <a:pt x="171545" y="167830"/>
                        <a:pt x="171069" y="168116"/>
                      </a:cubicBezTo>
                      <a:cubicBezTo>
                        <a:pt x="170879" y="168307"/>
                        <a:pt x="170593" y="168497"/>
                        <a:pt x="170307" y="168688"/>
                      </a:cubicBezTo>
                      <a:cubicBezTo>
                        <a:pt x="169831" y="168973"/>
                        <a:pt x="169259" y="169164"/>
                        <a:pt x="168688" y="169259"/>
                      </a:cubicBezTo>
                      <a:cubicBezTo>
                        <a:pt x="168402" y="169259"/>
                        <a:pt x="168116" y="169450"/>
                        <a:pt x="167926" y="169545"/>
                      </a:cubicBezTo>
                      <a:cubicBezTo>
                        <a:pt x="167068" y="169640"/>
                        <a:pt x="166116" y="169640"/>
                        <a:pt x="164973" y="169450"/>
                      </a:cubicBezTo>
                      <a:cubicBezTo>
                        <a:pt x="164592" y="164116"/>
                        <a:pt x="167068" y="153257"/>
                        <a:pt x="161639" y="150971"/>
                      </a:cubicBezTo>
                      <a:cubicBezTo>
                        <a:pt x="152781" y="147256"/>
                        <a:pt x="153352" y="154972"/>
                        <a:pt x="152209" y="160115"/>
                      </a:cubicBezTo>
                      <a:cubicBezTo>
                        <a:pt x="149447" y="173641"/>
                        <a:pt x="162496" y="186880"/>
                        <a:pt x="159829" y="201454"/>
                      </a:cubicBezTo>
                      <a:cubicBezTo>
                        <a:pt x="153448" y="202978"/>
                        <a:pt x="146875" y="199453"/>
                        <a:pt x="141637" y="197167"/>
                      </a:cubicBezTo>
                      <a:cubicBezTo>
                        <a:pt x="135064" y="229648"/>
                        <a:pt x="116776" y="197548"/>
                        <a:pt x="104013" y="210407"/>
                      </a:cubicBezTo>
                      <a:cubicBezTo>
                        <a:pt x="96107" y="218408"/>
                        <a:pt x="112204" y="240792"/>
                        <a:pt x="111633" y="250507"/>
                      </a:cubicBezTo>
                      <a:cubicBezTo>
                        <a:pt x="92107" y="246317"/>
                        <a:pt x="106585" y="267367"/>
                        <a:pt x="110680" y="274892"/>
                      </a:cubicBezTo>
                      <a:cubicBezTo>
                        <a:pt x="117158" y="287179"/>
                        <a:pt x="120491" y="296418"/>
                        <a:pt x="119443" y="310324"/>
                      </a:cubicBezTo>
                      <a:cubicBezTo>
                        <a:pt x="106680" y="311277"/>
                        <a:pt x="109156" y="295656"/>
                        <a:pt x="99060" y="290513"/>
                      </a:cubicBezTo>
                      <a:cubicBezTo>
                        <a:pt x="81439" y="281464"/>
                        <a:pt x="86582" y="296132"/>
                        <a:pt x="90106" y="305943"/>
                      </a:cubicBezTo>
                      <a:cubicBezTo>
                        <a:pt x="92488" y="312515"/>
                        <a:pt x="95345" y="313753"/>
                        <a:pt x="96393" y="320897"/>
                      </a:cubicBezTo>
                      <a:cubicBezTo>
                        <a:pt x="97060" y="325660"/>
                        <a:pt x="93631" y="330803"/>
                        <a:pt x="94774" y="335089"/>
                      </a:cubicBezTo>
                      <a:cubicBezTo>
                        <a:pt x="97250" y="343852"/>
                        <a:pt x="121539" y="352615"/>
                        <a:pt x="113729" y="363284"/>
                      </a:cubicBezTo>
                      <a:cubicBezTo>
                        <a:pt x="106394" y="373285"/>
                        <a:pt x="88963" y="363664"/>
                        <a:pt x="83915" y="358235"/>
                      </a:cubicBezTo>
                      <a:cubicBezTo>
                        <a:pt x="79343" y="353377"/>
                        <a:pt x="73533" y="334804"/>
                        <a:pt x="64008" y="347758"/>
                      </a:cubicBezTo>
                      <a:cubicBezTo>
                        <a:pt x="56197" y="358330"/>
                        <a:pt x="76009" y="372809"/>
                        <a:pt x="81534" y="379762"/>
                      </a:cubicBezTo>
                      <a:cubicBezTo>
                        <a:pt x="90202" y="390620"/>
                        <a:pt x="92107" y="395954"/>
                        <a:pt x="91440" y="410146"/>
                      </a:cubicBezTo>
                      <a:cubicBezTo>
                        <a:pt x="76390" y="411099"/>
                        <a:pt x="67913" y="407860"/>
                        <a:pt x="70294" y="423196"/>
                      </a:cubicBezTo>
                      <a:cubicBezTo>
                        <a:pt x="71152" y="428911"/>
                        <a:pt x="80963" y="432244"/>
                        <a:pt x="73247" y="439960"/>
                      </a:cubicBezTo>
                      <a:cubicBezTo>
                        <a:pt x="67723" y="445580"/>
                        <a:pt x="56483" y="441674"/>
                        <a:pt x="49911" y="441293"/>
                      </a:cubicBezTo>
                      <a:cubicBezTo>
                        <a:pt x="48006" y="458057"/>
                        <a:pt x="75438" y="459105"/>
                        <a:pt x="78867" y="474726"/>
                      </a:cubicBezTo>
                      <a:cubicBezTo>
                        <a:pt x="68199" y="474917"/>
                        <a:pt x="50101" y="472249"/>
                        <a:pt x="51244" y="485870"/>
                      </a:cubicBezTo>
                      <a:cubicBezTo>
                        <a:pt x="52483" y="501110"/>
                        <a:pt x="71723" y="489109"/>
                        <a:pt x="71438" y="505587"/>
                      </a:cubicBezTo>
                      <a:cubicBezTo>
                        <a:pt x="70961" y="535591"/>
                        <a:pt x="19526" y="508349"/>
                        <a:pt x="8001" y="510349"/>
                      </a:cubicBezTo>
                      <a:cubicBezTo>
                        <a:pt x="6667" y="522637"/>
                        <a:pt x="19145" y="519970"/>
                        <a:pt x="22003" y="526828"/>
                      </a:cubicBezTo>
                      <a:cubicBezTo>
                        <a:pt x="27242" y="540068"/>
                        <a:pt x="16288" y="538639"/>
                        <a:pt x="10858" y="546735"/>
                      </a:cubicBezTo>
                      <a:cubicBezTo>
                        <a:pt x="23050" y="549116"/>
                        <a:pt x="44863" y="544259"/>
                        <a:pt x="38195" y="563594"/>
                      </a:cubicBezTo>
                      <a:cubicBezTo>
                        <a:pt x="27718" y="565023"/>
                        <a:pt x="9906" y="565118"/>
                        <a:pt x="3334" y="574453"/>
                      </a:cubicBezTo>
                      <a:cubicBezTo>
                        <a:pt x="-3429" y="584263"/>
                        <a:pt x="6096" y="597789"/>
                        <a:pt x="0" y="606838"/>
                      </a:cubicBezTo>
                      <a:cubicBezTo>
                        <a:pt x="9049" y="609790"/>
                        <a:pt x="20193" y="604361"/>
                        <a:pt x="21717" y="616363"/>
                      </a:cubicBezTo>
                      <a:cubicBezTo>
                        <a:pt x="23146" y="627697"/>
                        <a:pt x="12192" y="623888"/>
                        <a:pt x="11049" y="633793"/>
                      </a:cubicBezTo>
                      <a:cubicBezTo>
                        <a:pt x="25146" y="638937"/>
                        <a:pt x="44863" y="623697"/>
                        <a:pt x="55531" y="631222"/>
                      </a:cubicBezTo>
                      <a:cubicBezTo>
                        <a:pt x="78486" y="647224"/>
                        <a:pt x="40862" y="651415"/>
                        <a:pt x="34290" y="656082"/>
                      </a:cubicBezTo>
                      <a:cubicBezTo>
                        <a:pt x="34957" y="662845"/>
                        <a:pt x="44387" y="663702"/>
                        <a:pt x="45434" y="667988"/>
                      </a:cubicBezTo>
                      <a:cubicBezTo>
                        <a:pt x="48958" y="682371"/>
                        <a:pt x="38386" y="673227"/>
                        <a:pt x="31242" y="680752"/>
                      </a:cubicBezTo>
                      <a:cubicBezTo>
                        <a:pt x="18669" y="693992"/>
                        <a:pt x="39624" y="698754"/>
                        <a:pt x="51149" y="697230"/>
                      </a:cubicBezTo>
                      <a:cubicBezTo>
                        <a:pt x="65151" y="695420"/>
                        <a:pt x="80486" y="681038"/>
                        <a:pt x="96107" y="686372"/>
                      </a:cubicBezTo>
                      <a:cubicBezTo>
                        <a:pt x="111919" y="691801"/>
                        <a:pt x="111823" y="709898"/>
                        <a:pt x="130588" y="712660"/>
                      </a:cubicBezTo>
                      <a:cubicBezTo>
                        <a:pt x="131921" y="712851"/>
                        <a:pt x="133159" y="712946"/>
                        <a:pt x="134302" y="712946"/>
                      </a:cubicBezTo>
                      <a:cubicBezTo>
                        <a:pt x="134588" y="712946"/>
                        <a:pt x="134779" y="712946"/>
                        <a:pt x="135064" y="712946"/>
                      </a:cubicBezTo>
                      <a:cubicBezTo>
                        <a:pt x="135922" y="712946"/>
                        <a:pt x="136874" y="712946"/>
                        <a:pt x="137731" y="712851"/>
                      </a:cubicBezTo>
                      <a:cubicBezTo>
                        <a:pt x="137922" y="712851"/>
                        <a:pt x="138113" y="712756"/>
                        <a:pt x="138398" y="712756"/>
                      </a:cubicBezTo>
                      <a:cubicBezTo>
                        <a:pt x="139255" y="712660"/>
                        <a:pt x="140017" y="712565"/>
                        <a:pt x="140779" y="712375"/>
                      </a:cubicBezTo>
                      <a:cubicBezTo>
                        <a:pt x="140970" y="712375"/>
                        <a:pt x="141160" y="712280"/>
                        <a:pt x="141351" y="712184"/>
                      </a:cubicBezTo>
                      <a:cubicBezTo>
                        <a:pt x="142113" y="711994"/>
                        <a:pt x="142875" y="711708"/>
                        <a:pt x="143542" y="711518"/>
                      </a:cubicBezTo>
                      <a:cubicBezTo>
                        <a:pt x="143732" y="711422"/>
                        <a:pt x="143827" y="711327"/>
                        <a:pt x="144018" y="711232"/>
                      </a:cubicBezTo>
                      <a:cubicBezTo>
                        <a:pt x="144685" y="710946"/>
                        <a:pt x="145351" y="710660"/>
                        <a:pt x="146018" y="710279"/>
                      </a:cubicBezTo>
                      <a:cubicBezTo>
                        <a:pt x="146209" y="710279"/>
                        <a:pt x="146304" y="710089"/>
                        <a:pt x="146494" y="709993"/>
                      </a:cubicBezTo>
                      <a:cubicBezTo>
                        <a:pt x="147161" y="709613"/>
                        <a:pt x="147733" y="709231"/>
                        <a:pt x="148304" y="708851"/>
                      </a:cubicBezTo>
                      <a:cubicBezTo>
                        <a:pt x="148495" y="708755"/>
                        <a:pt x="148685" y="708565"/>
                        <a:pt x="148780" y="708469"/>
                      </a:cubicBezTo>
                      <a:cubicBezTo>
                        <a:pt x="149352" y="708088"/>
                        <a:pt x="149923" y="707612"/>
                        <a:pt x="150400" y="707231"/>
                      </a:cubicBezTo>
                      <a:cubicBezTo>
                        <a:pt x="150590" y="707041"/>
                        <a:pt x="150876" y="706850"/>
                        <a:pt x="151162" y="706564"/>
                      </a:cubicBezTo>
                      <a:cubicBezTo>
                        <a:pt x="151638" y="706184"/>
                        <a:pt x="152019" y="705802"/>
                        <a:pt x="152495" y="705422"/>
                      </a:cubicBezTo>
                      <a:cubicBezTo>
                        <a:pt x="152495" y="705422"/>
                        <a:pt x="152590" y="705326"/>
                        <a:pt x="152686" y="705231"/>
                      </a:cubicBezTo>
                      <a:lnTo>
                        <a:pt x="152686" y="705231"/>
                      </a:lnTo>
                      <a:cubicBezTo>
                        <a:pt x="157925" y="700373"/>
                        <a:pt x="162782" y="694468"/>
                        <a:pt x="170688" y="690753"/>
                      </a:cubicBezTo>
                      <a:cubicBezTo>
                        <a:pt x="185356" y="683895"/>
                        <a:pt x="210502" y="687229"/>
                        <a:pt x="225362" y="692563"/>
                      </a:cubicBezTo>
                      <a:cubicBezTo>
                        <a:pt x="239268" y="697516"/>
                        <a:pt x="252889" y="703897"/>
                        <a:pt x="268510" y="700278"/>
                      </a:cubicBezTo>
                      <a:cubicBezTo>
                        <a:pt x="290036" y="695325"/>
                        <a:pt x="277463" y="688562"/>
                        <a:pt x="274987" y="674465"/>
                      </a:cubicBezTo>
                      <a:cubicBezTo>
                        <a:pt x="291179" y="667893"/>
                        <a:pt x="343471" y="667322"/>
                        <a:pt x="323279" y="643223"/>
                      </a:cubicBezTo>
                      <a:close/>
                    </a:path>
                  </a:pathLst>
                </a:custGeom>
                <a:solidFill>
                  <a:srgbClr val="08331E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49" name="Freeform: Shape 4548">
                  <a:extLst>
                    <a:ext uri="{FF2B5EF4-FFF2-40B4-BE49-F238E27FC236}">
                      <a16:creationId xmlns:a16="http://schemas.microsoft.com/office/drawing/2014/main" id="{467E697B-8141-304F-7DB0-6D7DD605C3B8}"/>
                    </a:ext>
                  </a:extLst>
                </p:cNvPr>
                <p:cNvSpPr/>
                <p:nvPr/>
              </p:nvSpPr>
              <p:spPr>
                <a:xfrm>
                  <a:off x="6043154" y="2377314"/>
                  <a:ext cx="573040" cy="984847"/>
                </a:xfrm>
                <a:custGeom>
                  <a:avLst/>
                  <a:gdLst>
                    <a:gd name="connsiteX0" fmla="*/ 42101 w 396671"/>
                    <a:gd name="connsiteY0" fmla="*/ 636285 h 681733"/>
                    <a:gd name="connsiteX1" fmla="*/ 15526 w 396671"/>
                    <a:gd name="connsiteY1" fmla="*/ 605995 h 681733"/>
                    <a:gd name="connsiteX2" fmla="*/ 3620 w 396671"/>
                    <a:gd name="connsiteY2" fmla="*/ 562275 h 681733"/>
                    <a:gd name="connsiteX3" fmla="*/ 33338 w 396671"/>
                    <a:gd name="connsiteY3" fmla="*/ 553893 h 681733"/>
                    <a:gd name="connsiteX4" fmla="*/ 41244 w 396671"/>
                    <a:gd name="connsiteY4" fmla="*/ 535510 h 681733"/>
                    <a:gd name="connsiteX5" fmla="*/ 28099 w 396671"/>
                    <a:gd name="connsiteY5" fmla="*/ 514174 h 681733"/>
                    <a:gd name="connsiteX6" fmla="*/ 20003 w 396671"/>
                    <a:gd name="connsiteY6" fmla="*/ 480551 h 681733"/>
                    <a:gd name="connsiteX7" fmla="*/ 46768 w 396671"/>
                    <a:gd name="connsiteY7" fmla="*/ 479313 h 681733"/>
                    <a:gd name="connsiteX8" fmla="*/ 74391 w 396671"/>
                    <a:gd name="connsiteY8" fmla="*/ 471216 h 681733"/>
                    <a:gd name="connsiteX9" fmla="*/ 90488 w 396671"/>
                    <a:gd name="connsiteY9" fmla="*/ 456548 h 681733"/>
                    <a:gd name="connsiteX10" fmla="*/ 73724 w 396671"/>
                    <a:gd name="connsiteY10" fmla="*/ 434259 h 681733"/>
                    <a:gd name="connsiteX11" fmla="*/ 33909 w 396671"/>
                    <a:gd name="connsiteY11" fmla="*/ 421972 h 681733"/>
                    <a:gd name="connsiteX12" fmla="*/ 56293 w 396671"/>
                    <a:gd name="connsiteY12" fmla="*/ 409018 h 681733"/>
                    <a:gd name="connsiteX13" fmla="*/ 94584 w 396671"/>
                    <a:gd name="connsiteY13" fmla="*/ 396445 h 681733"/>
                    <a:gd name="connsiteX14" fmla="*/ 122778 w 396671"/>
                    <a:gd name="connsiteY14" fmla="*/ 387682 h 681733"/>
                    <a:gd name="connsiteX15" fmla="*/ 148114 w 396671"/>
                    <a:gd name="connsiteY15" fmla="*/ 377776 h 681733"/>
                    <a:gd name="connsiteX16" fmla="*/ 137256 w 396671"/>
                    <a:gd name="connsiteY16" fmla="*/ 364155 h 681733"/>
                    <a:gd name="connsiteX17" fmla="*/ 105728 w 396671"/>
                    <a:gd name="connsiteY17" fmla="*/ 357583 h 681733"/>
                    <a:gd name="connsiteX18" fmla="*/ 92583 w 396671"/>
                    <a:gd name="connsiteY18" fmla="*/ 332723 h 681733"/>
                    <a:gd name="connsiteX19" fmla="*/ 53912 w 396671"/>
                    <a:gd name="connsiteY19" fmla="*/ 318626 h 681733"/>
                    <a:gd name="connsiteX20" fmla="*/ 64961 w 396671"/>
                    <a:gd name="connsiteY20" fmla="*/ 309577 h 681733"/>
                    <a:gd name="connsiteX21" fmla="*/ 80868 w 396671"/>
                    <a:gd name="connsiteY21" fmla="*/ 301005 h 681733"/>
                    <a:gd name="connsiteX22" fmla="*/ 103823 w 396671"/>
                    <a:gd name="connsiteY22" fmla="*/ 300909 h 681733"/>
                    <a:gd name="connsiteX23" fmla="*/ 134208 w 396671"/>
                    <a:gd name="connsiteY23" fmla="*/ 307863 h 681733"/>
                    <a:gd name="connsiteX24" fmla="*/ 142399 w 396671"/>
                    <a:gd name="connsiteY24" fmla="*/ 296051 h 681733"/>
                    <a:gd name="connsiteX25" fmla="*/ 134398 w 396671"/>
                    <a:gd name="connsiteY25" fmla="*/ 275001 h 681733"/>
                    <a:gd name="connsiteX26" fmla="*/ 119253 w 396671"/>
                    <a:gd name="connsiteY26" fmla="*/ 271477 h 681733"/>
                    <a:gd name="connsiteX27" fmla="*/ 113443 w 396671"/>
                    <a:gd name="connsiteY27" fmla="*/ 259285 h 681733"/>
                    <a:gd name="connsiteX28" fmla="*/ 94107 w 396671"/>
                    <a:gd name="connsiteY28" fmla="*/ 235092 h 681733"/>
                    <a:gd name="connsiteX29" fmla="*/ 118110 w 396671"/>
                    <a:gd name="connsiteY29" fmla="*/ 236806 h 681733"/>
                    <a:gd name="connsiteX30" fmla="*/ 133446 w 396671"/>
                    <a:gd name="connsiteY30" fmla="*/ 240044 h 681733"/>
                    <a:gd name="connsiteX31" fmla="*/ 151448 w 396671"/>
                    <a:gd name="connsiteY31" fmla="*/ 238235 h 681733"/>
                    <a:gd name="connsiteX32" fmla="*/ 125730 w 396671"/>
                    <a:gd name="connsiteY32" fmla="*/ 209946 h 681733"/>
                    <a:gd name="connsiteX33" fmla="*/ 121635 w 396671"/>
                    <a:gd name="connsiteY33" fmla="*/ 190896 h 681733"/>
                    <a:gd name="connsiteX34" fmla="*/ 123635 w 396671"/>
                    <a:gd name="connsiteY34" fmla="*/ 181942 h 681733"/>
                    <a:gd name="connsiteX35" fmla="*/ 140589 w 396671"/>
                    <a:gd name="connsiteY35" fmla="*/ 187847 h 681733"/>
                    <a:gd name="connsiteX36" fmla="*/ 147162 w 396671"/>
                    <a:gd name="connsiteY36" fmla="*/ 181466 h 681733"/>
                    <a:gd name="connsiteX37" fmla="*/ 167545 w 396671"/>
                    <a:gd name="connsiteY37" fmla="*/ 185371 h 681733"/>
                    <a:gd name="connsiteX38" fmla="*/ 151829 w 396671"/>
                    <a:gd name="connsiteY38" fmla="*/ 168893 h 681733"/>
                    <a:gd name="connsiteX39" fmla="*/ 141828 w 396671"/>
                    <a:gd name="connsiteY39" fmla="*/ 153176 h 681733"/>
                    <a:gd name="connsiteX40" fmla="*/ 157639 w 396671"/>
                    <a:gd name="connsiteY40" fmla="*/ 153843 h 681733"/>
                    <a:gd name="connsiteX41" fmla="*/ 169355 w 396671"/>
                    <a:gd name="connsiteY41" fmla="*/ 155463 h 681733"/>
                    <a:gd name="connsiteX42" fmla="*/ 160020 w 396671"/>
                    <a:gd name="connsiteY42" fmla="*/ 138032 h 681733"/>
                    <a:gd name="connsiteX43" fmla="*/ 150591 w 396671"/>
                    <a:gd name="connsiteY43" fmla="*/ 127459 h 681733"/>
                    <a:gd name="connsiteX44" fmla="*/ 142780 w 396671"/>
                    <a:gd name="connsiteY44" fmla="*/ 119077 h 681733"/>
                    <a:gd name="connsiteX45" fmla="*/ 154877 w 396671"/>
                    <a:gd name="connsiteY45" fmla="*/ 116981 h 681733"/>
                    <a:gd name="connsiteX46" fmla="*/ 152496 w 396671"/>
                    <a:gd name="connsiteY46" fmla="*/ 103837 h 681733"/>
                    <a:gd name="connsiteX47" fmla="*/ 164211 w 396671"/>
                    <a:gd name="connsiteY47" fmla="*/ 104789 h 681733"/>
                    <a:gd name="connsiteX48" fmla="*/ 175737 w 396671"/>
                    <a:gd name="connsiteY48" fmla="*/ 110123 h 681733"/>
                    <a:gd name="connsiteX49" fmla="*/ 173641 w 396671"/>
                    <a:gd name="connsiteY49" fmla="*/ 91645 h 681733"/>
                    <a:gd name="connsiteX50" fmla="*/ 176880 w 396671"/>
                    <a:gd name="connsiteY50" fmla="*/ 80787 h 681733"/>
                    <a:gd name="connsiteX51" fmla="*/ 162402 w 396671"/>
                    <a:gd name="connsiteY51" fmla="*/ 60117 h 681733"/>
                    <a:gd name="connsiteX52" fmla="*/ 169069 w 396671"/>
                    <a:gd name="connsiteY52" fmla="*/ 60784 h 681733"/>
                    <a:gd name="connsiteX53" fmla="*/ 178975 w 396671"/>
                    <a:gd name="connsiteY53" fmla="*/ 69547 h 681733"/>
                    <a:gd name="connsiteX54" fmla="*/ 178213 w 396671"/>
                    <a:gd name="connsiteY54" fmla="*/ 49735 h 681733"/>
                    <a:gd name="connsiteX55" fmla="*/ 184119 w 396671"/>
                    <a:gd name="connsiteY55" fmla="*/ 51735 h 681733"/>
                    <a:gd name="connsiteX56" fmla="*/ 186595 w 396671"/>
                    <a:gd name="connsiteY56" fmla="*/ 22684 h 681733"/>
                    <a:gd name="connsiteX57" fmla="*/ 194882 w 396671"/>
                    <a:gd name="connsiteY57" fmla="*/ 396 h 681733"/>
                    <a:gd name="connsiteX58" fmla="*/ 202883 w 396671"/>
                    <a:gd name="connsiteY58" fmla="*/ 25922 h 681733"/>
                    <a:gd name="connsiteX59" fmla="*/ 210884 w 396671"/>
                    <a:gd name="connsiteY59" fmla="*/ 45544 h 681733"/>
                    <a:gd name="connsiteX60" fmla="*/ 206407 w 396671"/>
                    <a:gd name="connsiteY60" fmla="*/ 60593 h 681733"/>
                    <a:gd name="connsiteX61" fmla="*/ 207550 w 396671"/>
                    <a:gd name="connsiteY61" fmla="*/ 69642 h 681733"/>
                    <a:gd name="connsiteX62" fmla="*/ 215456 w 396671"/>
                    <a:gd name="connsiteY62" fmla="*/ 76881 h 681733"/>
                    <a:gd name="connsiteX63" fmla="*/ 201835 w 396671"/>
                    <a:gd name="connsiteY63" fmla="*/ 84977 h 681733"/>
                    <a:gd name="connsiteX64" fmla="*/ 211170 w 396671"/>
                    <a:gd name="connsiteY64" fmla="*/ 92502 h 681733"/>
                    <a:gd name="connsiteX65" fmla="*/ 198692 w 396671"/>
                    <a:gd name="connsiteY65" fmla="*/ 96026 h 681733"/>
                    <a:gd name="connsiteX66" fmla="*/ 210884 w 396671"/>
                    <a:gd name="connsiteY66" fmla="*/ 115553 h 681733"/>
                    <a:gd name="connsiteX67" fmla="*/ 206121 w 396671"/>
                    <a:gd name="connsiteY67" fmla="*/ 119458 h 681733"/>
                    <a:gd name="connsiteX68" fmla="*/ 234411 w 396671"/>
                    <a:gd name="connsiteY68" fmla="*/ 123459 h 681733"/>
                    <a:gd name="connsiteX69" fmla="*/ 227457 w 396671"/>
                    <a:gd name="connsiteY69" fmla="*/ 133269 h 681733"/>
                    <a:gd name="connsiteX70" fmla="*/ 242126 w 396671"/>
                    <a:gd name="connsiteY70" fmla="*/ 139460 h 681733"/>
                    <a:gd name="connsiteX71" fmla="*/ 226791 w 396671"/>
                    <a:gd name="connsiteY71" fmla="*/ 157844 h 681733"/>
                    <a:gd name="connsiteX72" fmla="*/ 231458 w 396671"/>
                    <a:gd name="connsiteY72" fmla="*/ 164321 h 681733"/>
                    <a:gd name="connsiteX73" fmla="*/ 206312 w 396671"/>
                    <a:gd name="connsiteY73" fmla="*/ 195563 h 681733"/>
                    <a:gd name="connsiteX74" fmla="*/ 233268 w 396671"/>
                    <a:gd name="connsiteY74" fmla="*/ 211469 h 681733"/>
                    <a:gd name="connsiteX75" fmla="*/ 259938 w 396671"/>
                    <a:gd name="connsiteY75" fmla="*/ 204707 h 681733"/>
                    <a:gd name="connsiteX76" fmla="*/ 254985 w 396671"/>
                    <a:gd name="connsiteY76" fmla="*/ 226138 h 681733"/>
                    <a:gd name="connsiteX77" fmla="*/ 230601 w 396671"/>
                    <a:gd name="connsiteY77" fmla="*/ 257571 h 681733"/>
                    <a:gd name="connsiteX78" fmla="*/ 245745 w 396671"/>
                    <a:gd name="connsiteY78" fmla="*/ 278811 h 681733"/>
                    <a:gd name="connsiteX79" fmla="*/ 295371 w 396671"/>
                    <a:gd name="connsiteY79" fmla="*/ 290527 h 681733"/>
                    <a:gd name="connsiteX80" fmla="*/ 278226 w 396671"/>
                    <a:gd name="connsiteY80" fmla="*/ 314435 h 681733"/>
                    <a:gd name="connsiteX81" fmla="*/ 269653 w 396671"/>
                    <a:gd name="connsiteY81" fmla="*/ 329580 h 681733"/>
                    <a:gd name="connsiteX82" fmla="*/ 258318 w 396671"/>
                    <a:gd name="connsiteY82" fmla="*/ 348153 h 681733"/>
                    <a:gd name="connsiteX83" fmla="*/ 274320 w 396671"/>
                    <a:gd name="connsiteY83" fmla="*/ 354059 h 681733"/>
                    <a:gd name="connsiteX84" fmla="*/ 292323 w 396671"/>
                    <a:gd name="connsiteY84" fmla="*/ 360536 h 681733"/>
                    <a:gd name="connsiteX85" fmla="*/ 326708 w 396671"/>
                    <a:gd name="connsiteY85" fmla="*/ 358440 h 681733"/>
                    <a:gd name="connsiteX86" fmla="*/ 346806 w 396671"/>
                    <a:gd name="connsiteY86" fmla="*/ 366918 h 681733"/>
                    <a:gd name="connsiteX87" fmla="*/ 320707 w 396671"/>
                    <a:gd name="connsiteY87" fmla="*/ 405589 h 681733"/>
                    <a:gd name="connsiteX88" fmla="*/ 301467 w 396671"/>
                    <a:gd name="connsiteY88" fmla="*/ 428259 h 681733"/>
                    <a:gd name="connsiteX89" fmla="*/ 309372 w 396671"/>
                    <a:gd name="connsiteY89" fmla="*/ 447880 h 681733"/>
                    <a:gd name="connsiteX90" fmla="*/ 328041 w 396671"/>
                    <a:gd name="connsiteY90" fmla="*/ 462168 h 681733"/>
                    <a:gd name="connsiteX91" fmla="*/ 280988 w 396671"/>
                    <a:gd name="connsiteY91" fmla="*/ 493314 h 681733"/>
                    <a:gd name="connsiteX92" fmla="*/ 336900 w 396671"/>
                    <a:gd name="connsiteY92" fmla="*/ 493124 h 681733"/>
                    <a:gd name="connsiteX93" fmla="*/ 351854 w 396671"/>
                    <a:gd name="connsiteY93" fmla="*/ 492457 h 681733"/>
                    <a:gd name="connsiteX94" fmla="*/ 372618 w 396671"/>
                    <a:gd name="connsiteY94" fmla="*/ 505030 h 681733"/>
                    <a:gd name="connsiteX95" fmla="*/ 331947 w 396671"/>
                    <a:gd name="connsiteY95" fmla="*/ 551417 h 681733"/>
                    <a:gd name="connsiteX96" fmla="*/ 314516 w 396671"/>
                    <a:gd name="connsiteY96" fmla="*/ 566657 h 681733"/>
                    <a:gd name="connsiteX97" fmla="*/ 299562 w 396671"/>
                    <a:gd name="connsiteY97" fmla="*/ 573324 h 681733"/>
                    <a:gd name="connsiteX98" fmla="*/ 326136 w 396671"/>
                    <a:gd name="connsiteY98" fmla="*/ 580754 h 681733"/>
                    <a:gd name="connsiteX99" fmla="*/ 360331 w 396671"/>
                    <a:gd name="connsiteY99" fmla="*/ 589422 h 681733"/>
                    <a:gd name="connsiteX100" fmla="*/ 392526 w 396671"/>
                    <a:gd name="connsiteY100" fmla="*/ 587897 h 681733"/>
                    <a:gd name="connsiteX101" fmla="*/ 375571 w 396671"/>
                    <a:gd name="connsiteY101" fmla="*/ 644857 h 681733"/>
                    <a:gd name="connsiteX102" fmla="*/ 327756 w 396671"/>
                    <a:gd name="connsiteY102" fmla="*/ 663717 h 681733"/>
                    <a:gd name="connsiteX103" fmla="*/ 263176 w 396671"/>
                    <a:gd name="connsiteY103" fmla="*/ 670860 h 681733"/>
                    <a:gd name="connsiteX104" fmla="*/ 178689 w 396671"/>
                    <a:gd name="connsiteY104" fmla="*/ 680385 h 681733"/>
                    <a:gd name="connsiteX105" fmla="*/ 113157 w 396671"/>
                    <a:gd name="connsiteY105" fmla="*/ 662478 h 681733"/>
                    <a:gd name="connsiteX106" fmla="*/ 41815 w 396671"/>
                    <a:gd name="connsiteY106" fmla="*/ 636285 h 681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</a:cxnLst>
                  <a:rect l="l" t="t" r="r" b="b"/>
                  <a:pathLst>
                    <a:path w="396671" h="681733">
                      <a:moveTo>
                        <a:pt x="42101" y="636285"/>
                      </a:moveTo>
                      <a:cubicBezTo>
                        <a:pt x="15812" y="629046"/>
                        <a:pt x="17241" y="608281"/>
                        <a:pt x="15526" y="605995"/>
                      </a:cubicBezTo>
                      <a:cubicBezTo>
                        <a:pt x="15240" y="605519"/>
                        <a:pt x="-8953" y="584945"/>
                        <a:pt x="3620" y="562275"/>
                      </a:cubicBezTo>
                      <a:cubicBezTo>
                        <a:pt x="9144" y="552369"/>
                        <a:pt x="27528" y="548273"/>
                        <a:pt x="33338" y="553893"/>
                      </a:cubicBezTo>
                      <a:cubicBezTo>
                        <a:pt x="39529" y="545416"/>
                        <a:pt x="63723" y="545702"/>
                        <a:pt x="41244" y="535510"/>
                      </a:cubicBezTo>
                      <a:cubicBezTo>
                        <a:pt x="33433" y="531986"/>
                        <a:pt x="34957" y="518460"/>
                        <a:pt x="28099" y="514174"/>
                      </a:cubicBezTo>
                      <a:cubicBezTo>
                        <a:pt x="9144" y="502363"/>
                        <a:pt x="16955" y="482170"/>
                        <a:pt x="20003" y="480551"/>
                      </a:cubicBezTo>
                      <a:cubicBezTo>
                        <a:pt x="31052" y="489504"/>
                        <a:pt x="42196" y="481313"/>
                        <a:pt x="46768" y="479313"/>
                      </a:cubicBezTo>
                      <a:cubicBezTo>
                        <a:pt x="55722" y="475598"/>
                        <a:pt x="68771" y="483408"/>
                        <a:pt x="74391" y="471216"/>
                      </a:cubicBezTo>
                      <a:cubicBezTo>
                        <a:pt x="78867" y="461596"/>
                        <a:pt x="89250" y="464454"/>
                        <a:pt x="90488" y="456548"/>
                      </a:cubicBezTo>
                      <a:cubicBezTo>
                        <a:pt x="91631" y="449118"/>
                        <a:pt x="53912" y="457596"/>
                        <a:pt x="73724" y="434259"/>
                      </a:cubicBezTo>
                      <a:cubicBezTo>
                        <a:pt x="62675" y="429687"/>
                        <a:pt x="42196" y="432926"/>
                        <a:pt x="33909" y="421972"/>
                      </a:cubicBezTo>
                      <a:cubicBezTo>
                        <a:pt x="28766" y="415305"/>
                        <a:pt x="35148" y="409209"/>
                        <a:pt x="56293" y="409018"/>
                      </a:cubicBezTo>
                      <a:cubicBezTo>
                        <a:pt x="88011" y="409209"/>
                        <a:pt x="42387" y="388920"/>
                        <a:pt x="94584" y="396445"/>
                      </a:cubicBezTo>
                      <a:cubicBezTo>
                        <a:pt x="111443" y="398922"/>
                        <a:pt x="83535" y="376443"/>
                        <a:pt x="122778" y="387682"/>
                      </a:cubicBezTo>
                      <a:cubicBezTo>
                        <a:pt x="125159" y="384920"/>
                        <a:pt x="131255" y="371489"/>
                        <a:pt x="148114" y="377776"/>
                      </a:cubicBezTo>
                      <a:cubicBezTo>
                        <a:pt x="138018" y="369394"/>
                        <a:pt x="139065" y="367298"/>
                        <a:pt x="137256" y="364155"/>
                      </a:cubicBezTo>
                      <a:cubicBezTo>
                        <a:pt x="110776" y="367108"/>
                        <a:pt x="119444" y="358440"/>
                        <a:pt x="105728" y="357583"/>
                      </a:cubicBezTo>
                      <a:cubicBezTo>
                        <a:pt x="70676" y="355583"/>
                        <a:pt x="84106" y="342534"/>
                        <a:pt x="92583" y="332723"/>
                      </a:cubicBezTo>
                      <a:cubicBezTo>
                        <a:pt x="79439" y="336342"/>
                        <a:pt x="58865" y="326151"/>
                        <a:pt x="53912" y="318626"/>
                      </a:cubicBezTo>
                      <a:cubicBezTo>
                        <a:pt x="45530" y="305672"/>
                        <a:pt x="61056" y="310434"/>
                        <a:pt x="64961" y="309577"/>
                      </a:cubicBezTo>
                      <a:cubicBezTo>
                        <a:pt x="70390" y="308529"/>
                        <a:pt x="68676" y="292718"/>
                        <a:pt x="80868" y="301005"/>
                      </a:cubicBezTo>
                      <a:cubicBezTo>
                        <a:pt x="93250" y="309291"/>
                        <a:pt x="105633" y="307863"/>
                        <a:pt x="103823" y="300909"/>
                      </a:cubicBezTo>
                      <a:cubicBezTo>
                        <a:pt x="100870" y="288527"/>
                        <a:pt x="129064" y="306624"/>
                        <a:pt x="134208" y="307863"/>
                      </a:cubicBezTo>
                      <a:cubicBezTo>
                        <a:pt x="136875" y="301957"/>
                        <a:pt x="138399" y="297194"/>
                        <a:pt x="142399" y="296051"/>
                      </a:cubicBezTo>
                      <a:cubicBezTo>
                        <a:pt x="151162" y="293575"/>
                        <a:pt x="146876" y="285574"/>
                        <a:pt x="134398" y="275001"/>
                      </a:cubicBezTo>
                      <a:cubicBezTo>
                        <a:pt x="132493" y="273382"/>
                        <a:pt x="121444" y="273192"/>
                        <a:pt x="119253" y="271477"/>
                      </a:cubicBezTo>
                      <a:cubicBezTo>
                        <a:pt x="112395" y="266048"/>
                        <a:pt x="117729" y="260333"/>
                        <a:pt x="113443" y="259285"/>
                      </a:cubicBezTo>
                      <a:cubicBezTo>
                        <a:pt x="90012" y="253856"/>
                        <a:pt x="83725" y="231567"/>
                        <a:pt x="94107" y="235092"/>
                      </a:cubicBezTo>
                      <a:cubicBezTo>
                        <a:pt x="119539" y="244045"/>
                        <a:pt x="108966" y="236044"/>
                        <a:pt x="118110" y="236806"/>
                      </a:cubicBezTo>
                      <a:cubicBezTo>
                        <a:pt x="123825" y="237377"/>
                        <a:pt x="134874" y="244712"/>
                        <a:pt x="133446" y="240044"/>
                      </a:cubicBezTo>
                      <a:cubicBezTo>
                        <a:pt x="130874" y="231472"/>
                        <a:pt x="147924" y="238616"/>
                        <a:pt x="151448" y="238235"/>
                      </a:cubicBezTo>
                      <a:cubicBezTo>
                        <a:pt x="155258" y="224423"/>
                        <a:pt x="133160" y="233187"/>
                        <a:pt x="125730" y="209946"/>
                      </a:cubicBezTo>
                      <a:cubicBezTo>
                        <a:pt x="116777" y="206326"/>
                        <a:pt x="105061" y="185942"/>
                        <a:pt x="121635" y="190896"/>
                      </a:cubicBezTo>
                      <a:cubicBezTo>
                        <a:pt x="125254" y="191943"/>
                        <a:pt x="122968" y="183276"/>
                        <a:pt x="123635" y="181942"/>
                      </a:cubicBezTo>
                      <a:cubicBezTo>
                        <a:pt x="125730" y="178227"/>
                        <a:pt x="138113" y="188419"/>
                        <a:pt x="140589" y="187847"/>
                      </a:cubicBezTo>
                      <a:cubicBezTo>
                        <a:pt x="144304" y="187181"/>
                        <a:pt x="138113" y="175655"/>
                        <a:pt x="147162" y="181466"/>
                      </a:cubicBezTo>
                      <a:cubicBezTo>
                        <a:pt x="160306" y="189848"/>
                        <a:pt x="165164" y="186038"/>
                        <a:pt x="167545" y="185371"/>
                      </a:cubicBezTo>
                      <a:cubicBezTo>
                        <a:pt x="155163" y="177084"/>
                        <a:pt x="162592" y="173084"/>
                        <a:pt x="151829" y="168893"/>
                      </a:cubicBezTo>
                      <a:cubicBezTo>
                        <a:pt x="147447" y="167178"/>
                        <a:pt x="136970" y="167940"/>
                        <a:pt x="141828" y="153176"/>
                      </a:cubicBezTo>
                      <a:cubicBezTo>
                        <a:pt x="153734" y="162701"/>
                        <a:pt x="155639" y="152414"/>
                        <a:pt x="157639" y="153843"/>
                      </a:cubicBezTo>
                      <a:cubicBezTo>
                        <a:pt x="162973" y="157748"/>
                        <a:pt x="168212" y="157463"/>
                        <a:pt x="169355" y="155463"/>
                      </a:cubicBezTo>
                      <a:cubicBezTo>
                        <a:pt x="167831" y="151652"/>
                        <a:pt x="156591" y="142413"/>
                        <a:pt x="160020" y="138032"/>
                      </a:cubicBezTo>
                      <a:cubicBezTo>
                        <a:pt x="158306" y="136793"/>
                        <a:pt x="142304" y="131269"/>
                        <a:pt x="150591" y="127459"/>
                      </a:cubicBezTo>
                      <a:cubicBezTo>
                        <a:pt x="146495" y="127364"/>
                        <a:pt x="143637" y="122601"/>
                        <a:pt x="142780" y="119077"/>
                      </a:cubicBezTo>
                      <a:cubicBezTo>
                        <a:pt x="141923" y="115172"/>
                        <a:pt x="147543" y="119458"/>
                        <a:pt x="154877" y="116981"/>
                      </a:cubicBezTo>
                      <a:cubicBezTo>
                        <a:pt x="154115" y="113743"/>
                        <a:pt x="147162" y="107838"/>
                        <a:pt x="152496" y="103837"/>
                      </a:cubicBezTo>
                      <a:cubicBezTo>
                        <a:pt x="161830" y="112695"/>
                        <a:pt x="160211" y="103837"/>
                        <a:pt x="164211" y="104789"/>
                      </a:cubicBezTo>
                      <a:cubicBezTo>
                        <a:pt x="168974" y="105837"/>
                        <a:pt x="171069" y="109742"/>
                        <a:pt x="175737" y="110123"/>
                      </a:cubicBezTo>
                      <a:cubicBezTo>
                        <a:pt x="182976" y="97836"/>
                        <a:pt x="175451" y="97074"/>
                        <a:pt x="173641" y="91645"/>
                      </a:cubicBezTo>
                      <a:cubicBezTo>
                        <a:pt x="171546" y="85549"/>
                        <a:pt x="178689" y="87168"/>
                        <a:pt x="176880" y="80787"/>
                      </a:cubicBezTo>
                      <a:cubicBezTo>
                        <a:pt x="173832" y="70309"/>
                        <a:pt x="159925" y="74500"/>
                        <a:pt x="162402" y="60117"/>
                      </a:cubicBezTo>
                      <a:cubicBezTo>
                        <a:pt x="164211" y="51545"/>
                        <a:pt x="167069" y="59069"/>
                        <a:pt x="169069" y="60784"/>
                      </a:cubicBezTo>
                      <a:cubicBezTo>
                        <a:pt x="171165" y="62594"/>
                        <a:pt x="176022" y="60308"/>
                        <a:pt x="178975" y="69547"/>
                      </a:cubicBezTo>
                      <a:cubicBezTo>
                        <a:pt x="183261" y="65261"/>
                        <a:pt x="172022" y="54117"/>
                        <a:pt x="178213" y="49735"/>
                      </a:cubicBezTo>
                      <a:cubicBezTo>
                        <a:pt x="179642" y="51164"/>
                        <a:pt x="182214" y="51259"/>
                        <a:pt x="184119" y="51735"/>
                      </a:cubicBezTo>
                      <a:cubicBezTo>
                        <a:pt x="172117" y="25542"/>
                        <a:pt x="183166" y="27351"/>
                        <a:pt x="186595" y="22684"/>
                      </a:cubicBezTo>
                      <a:cubicBezTo>
                        <a:pt x="193263" y="14016"/>
                        <a:pt x="185357" y="5920"/>
                        <a:pt x="194882" y="396"/>
                      </a:cubicBezTo>
                      <a:cubicBezTo>
                        <a:pt x="201549" y="-3415"/>
                        <a:pt x="203359" y="21446"/>
                        <a:pt x="202883" y="25922"/>
                      </a:cubicBezTo>
                      <a:cubicBezTo>
                        <a:pt x="201835" y="34209"/>
                        <a:pt x="216408" y="40591"/>
                        <a:pt x="210884" y="45544"/>
                      </a:cubicBezTo>
                      <a:cubicBezTo>
                        <a:pt x="197930" y="57069"/>
                        <a:pt x="205550" y="59546"/>
                        <a:pt x="206407" y="60593"/>
                      </a:cubicBezTo>
                      <a:cubicBezTo>
                        <a:pt x="208598" y="62689"/>
                        <a:pt x="205455" y="66689"/>
                        <a:pt x="207550" y="69642"/>
                      </a:cubicBezTo>
                      <a:cubicBezTo>
                        <a:pt x="210598" y="73929"/>
                        <a:pt x="219266" y="69642"/>
                        <a:pt x="215456" y="76881"/>
                      </a:cubicBezTo>
                      <a:cubicBezTo>
                        <a:pt x="213741" y="80215"/>
                        <a:pt x="208122" y="79834"/>
                        <a:pt x="201835" y="84977"/>
                      </a:cubicBezTo>
                      <a:cubicBezTo>
                        <a:pt x="203645" y="88026"/>
                        <a:pt x="215837" y="86501"/>
                        <a:pt x="211170" y="92502"/>
                      </a:cubicBezTo>
                      <a:cubicBezTo>
                        <a:pt x="208026" y="96598"/>
                        <a:pt x="203740" y="97265"/>
                        <a:pt x="198692" y="96026"/>
                      </a:cubicBezTo>
                      <a:cubicBezTo>
                        <a:pt x="200121" y="104694"/>
                        <a:pt x="211074" y="106885"/>
                        <a:pt x="210884" y="115553"/>
                      </a:cubicBezTo>
                      <a:cubicBezTo>
                        <a:pt x="210884" y="116696"/>
                        <a:pt x="207931" y="119553"/>
                        <a:pt x="206121" y="119458"/>
                      </a:cubicBezTo>
                      <a:cubicBezTo>
                        <a:pt x="204216" y="128792"/>
                        <a:pt x="231363" y="121458"/>
                        <a:pt x="234411" y="123459"/>
                      </a:cubicBezTo>
                      <a:cubicBezTo>
                        <a:pt x="234125" y="129078"/>
                        <a:pt x="230791" y="129840"/>
                        <a:pt x="227457" y="133269"/>
                      </a:cubicBezTo>
                      <a:cubicBezTo>
                        <a:pt x="233458" y="140794"/>
                        <a:pt x="242507" y="135936"/>
                        <a:pt x="242126" y="139460"/>
                      </a:cubicBezTo>
                      <a:cubicBezTo>
                        <a:pt x="240888" y="149938"/>
                        <a:pt x="229934" y="153938"/>
                        <a:pt x="226791" y="157844"/>
                      </a:cubicBezTo>
                      <a:cubicBezTo>
                        <a:pt x="223647" y="161749"/>
                        <a:pt x="225362" y="166226"/>
                        <a:pt x="231458" y="164321"/>
                      </a:cubicBezTo>
                      <a:cubicBezTo>
                        <a:pt x="239649" y="170036"/>
                        <a:pt x="233458" y="182418"/>
                        <a:pt x="206312" y="195563"/>
                      </a:cubicBezTo>
                      <a:cubicBezTo>
                        <a:pt x="213741" y="195753"/>
                        <a:pt x="239554" y="186990"/>
                        <a:pt x="233268" y="211469"/>
                      </a:cubicBezTo>
                      <a:cubicBezTo>
                        <a:pt x="238983" y="206707"/>
                        <a:pt x="247079" y="210231"/>
                        <a:pt x="259938" y="204707"/>
                      </a:cubicBezTo>
                      <a:cubicBezTo>
                        <a:pt x="272701" y="199182"/>
                        <a:pt x="263367" y="220518"/>
                        <a:pt x="254985" y="226138"/>
                      </a:cubicBezTo>
                      <a:cubicBezTo>
                        <a:pt x="267653" y="237092"/>
                        <a:pt x="236697" y="257571"/>
                        <a:pt x="230601" y="257571"/>
                      </a:cubicBezTo>
                      <a:cubicBezTo>
                        <a:pt x="240126" y="263476"/>
                        <a:pt x="289941" y="267381"/>
                        <a:pt x="245745" y="278811"/>
                      </a:cubicBezTo>
                      <a:cubicBezTo>
                        <a:pt x="253175" y="295575"/>
                        <a:pt x="295466" y="286717"/>
                        <a:pt x="295371" y="290527"/>
                      </a:cubicBezTo>
                      <a:cubicBezTo>
                        <a:pt x="295085" y="293004"/>
                        <a:pt x="298228" y="308815"/>
                        <a:pt x="278226" y="314435"/>
                      </a:cubicBezTo>
                      <a:cubicBezTo>
                        <a:pt x="276987" y="316244"/>
                        <a:pt x="286608" y="327960"/>
                        <a:pt x="269653" y="329580"/>
                      </a:cubicBezTo>
                      <a:cubicBezTo>
                        <a:pt x="256128" y="330818"/>
                        <a:pt x="276130" y="343200"/>
                        <a:pt x="258318" y="348153"/>
                      </a:cubicBezTo>
                      <a:cubicBezTo>
                        <a:pt x="265176" y="352154"/>
                        <a:pt x="266700" y="356535"/>
                        <a:pt x="274320" y="354059"/>
                      </a:cubicBezTo>
                      <a:cubicBezTo>
                        <a:pt x="292608" y="348058"/>
                        <a:pt x="288989" y="363488"/>
                        <a:pt x="292323" y="360536"/>
                      </a:cubicBezTo>
                      <a:cubicBezTo>
                        <a:pt x="312611" y="342438"/>
                        <a:pt x="314706" y="368060"/>
                        <a:pt x="326708" y="358440"/>
                      </a:cubicBezTo>
                      <a:cubicBezTo>
                        <a:pt x="334709" y="352059"/>
                        <a:pt x="344424" y="354440"/>
                        <a:pt x="346806" y="366918"/>
                      </a:cubicBezTo>
                      <a:cubicBezTo>
                        <a:pt x="351092" y="389015"/>
                        <a:pt x="316040" y="403113"/>
                        <a:pt x="320707" y="405589"/>
                      </a:cubicBezTo>
                      <a:cubicBezTo>
                        <a:pt x="340900" y="416257"/>
                        <a:pt x="317088" y="422925"/>
                        <a:pt x="301467" y="428259"/>
                      </a:cubicBezTo>
                      <a:cubicBezTo>
                        <a:pt x="325946" y="430544"/>
                        <a:pt x="313849" y="430926"/>
                        <a:pt x="309372" y="447880"/>
                      </a:cubicBezTo>
                      <a:cubicBezTo>
                        <a:pt x="306991" y="457024"/>
                        <a:pt x="314611" y="456262"/>
                        <a:pt x="328041" y="462168"/>
                      </a:cubicBezTo>
                      <a:cubicBezTo>
                        <a:pt x="338043" y="466644"/>
                        <a:pt x="326708" y="488933"/>
                        <a:pt x="280988" y="493314"/>
                      </a:cubicBezTo>
                      <a:cubicBezTo>
                        <a:pt x="320326" y="504173"/>
                        <a:pt x="331375" y="482551"/>
                        <a:pt x="336900" y="493124"/>
                      </a:cubicBezTo>
                      <a:cubicBezTo>
                        <a:pt x="338805" y="496743"/>
                        <a:pt x="342424" y="497219"/>
                        <a:pt x="351854" y="492457"/>
                      </a:cubicBezTo>
                      <a:cubicBezTo>
                        <a:pt x="360331" y="488171"/>
                        <a:pt x="371952" y="496743"/>
                        <a:pt x="372618" y="505030"/>
                      </a:cubicBezTo>
                      <a:cubicBezTo>
                        <a:pt x="374523" y="527414"/>
                        <a:pt x="362236" y="560275"/>
                        <a:pt x="331947" y="551417"/>
                      </a:cubicBezTo>
                      <a:cubicBezTo>
                        <a:pt x="330327" y="554274"/>
                        <a:pt x="325946" y="562847"/>
                        <a:pt x="314516" y="566657"/>
                      </a:cubicBezTo>
                      <a:cubicBezTo>
                        <a:pt x="301371" y="571134"/>
                        <a:pt x="294418" y="571134"/>
                        <a:pt x="299562" y="573324"/>
                      </a:cubicBezTo>
                      <a:cubicBezTo>
                        <a:pt x="315754" y="579897"/>
                        <a:pt x="319659" y="582087"/>
                        <a:pt x="326136" y="580754"/>
                      </a:cubicBezTo>
                      <a:cubicBezTo>
                        <a:pt x="348234" y="576468"/>
                        <a:pt x="357283" y="584659"/>
                        <a:pt x="360331" y="589422"/>
                      </a:cubicBezTo>
                      <a:cubicBezTo>
                        <a:pt x="363093" y="593517"/>
                        <a:pt x="388811" y="583326"/>
                        <a:pt x="392526" y="587897"/>
                      </a:cubicBezTo>
                      <a:cubicBezTo>
                        <a:pt x="396717" y="593041"/>
                        <a:pt x="404337" y="618568"/>
                        <a:pt x="375571" y="644857"/>
                      </a:cubicBezTo>
                      <a:cubicBezTo>
                        <a:pt x="353378" y="665050"/>
                        <a:pt x="337947" y="659621"/>
                        <a:pt x="327756" y="663717"/>
                      </a:cubicBezTo>
                      <a:cubicBezTo>
                        <a:pt x="288132" y="679433"/>
                        <a:pt x="274797" y="665336"/>
                        <a:pt x="263176" y="670860"/>
                      </a:cubicBezTo>
                      <a:cubicBezTo>
                        <a:pt x="230791" y="686672"/>
                        <a:pt x="206407" y="673813"/>
                        <a:pt x="178689" y="680385"/>
                      </a:cubicBezTo>
                      <a:cubicBezTo>
                        <a:pt x="156306" y="685719"/>
                        <a:pt x="133160" y="674289"/>
                        <a:pt x="113157" y="662478"/>
                      </a:cubicBezTo>
                      <a:cubicBezTo>
                        <a:pt x="54007" y="666669"/>
                        <a:pt x="44387" y="643238"/>
                        <a:pt x="41815" y="636285"/>
                      </a:cubicBezTo>
                      <a:close/>
                    </a:path>
                  </a:pathLst>
                </a:custGeom>
                <a:solidFill>
                  <a:srgbClr val="02491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50" name="Freeform: Shape 4549">
                  <a:extLst>
                    <a:ext uri="{FF2B5EF4-FFF2-40B4-BE49-F238E27FC236}">
                      <a16:creationId xmlns:a16="http://schemas.microsoft.com/office/drawing/2014/main" id="{D16841D2-534F-CE95-9826-1F769E0CDB5C}"/>
                    </a:ext>
                  </a:extLst>
                </p:cNvPr>
                <p:cNvSpPr/>
                <p:nvPr/>
              </p:nvSpPr>
              <p:spPr>
                <a:xfrm>
                  <a:off x="5308121" y="2492184"/>
                  <a:ext cx="1743860" cy="1089999"/>
                </a:xfrm>
                <a:custGeom>
                  <a:avLst/>
                  <a:gdLst>
                    <a:gd name="connsiteX0" fmla="*/ 803728 w 1207138"/>
                    <a:gd name="connsiteY0" fmla="*/ 1714 h 754521"/>
                    <a:gd name="connsiteX1" fmla="*/ 1194062 w 1207138"/>
                    <a:gd name="connsiteY1" fmla="*/ 265937 h 754521"/>
                    <a:gd name="connsiteX2" fmla="*/ 861259 w 1207138"/>
                    <a:gd name="connsiteY2" fmla="*/ 749998 h 754521"/>
                    <a:gd name="connsiteX3" fmla="*/ 703620 w 1207138"/>
                    <a:gd name="connsiteY3" fmla="*/ 627506 h 754521"/>
                    <a:gd name="connsiteX4" fmla="*/ 645994 w 1207138"/>
                    <a:gd name="connsiteY4" fmla="*/ 644460 h 754521"/>
                    <a:gd name="connsiteX5" fmla="*/ 576366 w 1207138"/>
                    <a:gd name="connsiteY5" fmla="*/ 618552 h 754521"/>
                    <a:gd name="connsiteX6" fmla="*/ 471019 w 1207138"/>
                    <a:gd name="connsiteY6" fmla="*/ 707326 h 754521"/>
                    <a:gd name="connsiteX7" fmla="*/ 385580 w 1207138"/>
                    <a:gd name="connsiteY7" fmla="*/ 664558 h 754521"/>
                    <a:gd name="connsiteX8" fmla="*/ 234037 w 1207138"/>
                    <a:gd name="connsiteY8" fmla="*/ 711802 h 754521"/>
                    <a:gd name="connsiteX9" fmla="*/ 126405 w 1207138"/>
                    <a:gd name="connsiteY9" fmla="*/ 689133 h 754521"/>
                    <a:gd name="connsiteX10" fmla="*/ 74208 w 1207138"/>
                    <a:gd name="connsiteY10" fmla="*/ 702753 h 754521"/>
                    <a:gd name="connsiteX11" fmla="*/ 961 w 1207138"/>
                    <a:gd name="connsiteY11" fmla="*/ 673702 h 754521"/>
                    <a:gd name="connsiteX12" fmla="*/ 0 w 1207138"/>
                    <a:gd name="connsiteY12" fmla="*/ 673734 h 754521"/>
                    <a:gd name="connsiteX13" fmla="*/ 0 w 1207138"/>
                    <a:gd name="connsiteY13" fmla="*/ 8199 h 754521"/>
                    <a:gd name="connsiteX14" fmla="*/ 28783 w 1207138"/>
                    <a:gd name="connsiteY14" fmla="*/ 16352 h 754521"/>
                    <a:gd name="connsiteX15" fmla="*/ 228989 w 1207138"/>
                    <a:gd name="connsiteY15" fmla="*/ 35051 h 754521"/>
                    <a:gd name="connsiteX16" fmla="*/ 229180 w 1207138"/>
                    <a:gd name="connsiteY16" fmla="*/ 35146 h 754521"/>
                    <a:gd name="connsiteX17" fmla="*/ 803728 w 1207138"/>
                    <a:gd name="connsiteY17" fmla="*/ 1714 h 754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207138" h="754521">
                      <a:moveTo>
                        <a:pt x="803728" y="1714"/>
                      </a:moveTo>
                      <a:cubicBezTo>
                        <a:pt x="873832" y="155352"/>
                        <a:pt x="1153962" y="95535"/>
                        <a:pt x="1194062" y="265937"/>
                      </a:cubicBezTo>
                      <a:cubicBezTo>
                        <a:pt x="1212160" y="350519"/>
                        <a:pt x="1267881" y="804481"/>
                        <a:pt x="861259" y="749998"/>
                      </a:cubicBezTo>
                      <a:cubicBezTo>
                        <a:pt x="794203" y="730948"/>
                        <a:pt x="738005" y="686370"/>
                        <a:pt x="703620" y="627506"/>
                      </a:cubicBezTo>
                      <a:cubicBezTo>
                        <a:pt x="686951" y="638174"/>
                        <a:pt x="667235" y="644460"/>
                        <a:pt x="645994" y="644460"/>
                      </a:cubicBezTo>
                      <a:cubicBezTo>
                        <a:pt x="619324" y="644460"/>
                        <a:pt x="595035" y="634650"/>
                        <a:pt x="576366" y="618552"/>
                      </a:cubicBezTo>
                      <a:cubicBezTo>
                        <a:pt x="567698" y="668940"/>
                        <a:pt x="523883" y="707326"/>
                        <a:pt x="471019" y="707326"/>
                      </a:cubicBezTo>
                      <a:cubicBezTo>
                        <a:pt x="436063" y="707326"/>
                        <a:pt x="405106" y="690466"/>
                        <a:pt x="385580" y="664558"/>
                      </a:cubicBezTo>
                      <a:cubicBezTo>
                        <a:pt x="342527" y="694372"/>
                        <a:pt x="290330" y="711802"/>
                        <a:pt x="234037" y="711802"/>
                      </a:cubicBezTo>
                      <a:cubicBezTo>
                        <a:pt x="195747" y="711802"/>
                        <a:pt x="159361" y="703706"/>
                        <a:pt x="126405" y="689133"/>
                      </a:cubicBezTo>
                      <a:cubicBezTo>
                        <a:pt x="110974" y="697801"/>
                        <a:pt x="93258" y="702753"/>
                        <a:pt x="74208" y="702753"/>
                      </a:cubicBezTo>
                      <a:cubicBezTo>
                        <a:pt x="45823" y="702753"/>
                        <a:pt x="20106" y="691609"/>
                        <a:pt x="961" y="673702"/>
                      </a:cubicBezTo>
                      <a:lnTo>
                        <a:pt x="0" y="673734"/>
                      </a:lnTo>
                      <a:lnTo>
                        <a:pt x="0" y="8199"/>
                      </a:lnTo>
                      <a:lnTo>
                        <a:pt x="28783" y="16352"/>
                      </a:lnTo>
                      <a:cubicBezTo>
                        <a:pt x="87906" y="29943"/>
                        <a:pt x="152718" y="37766"/>
                        <a:pt x="228989" y="35051"/>
                      </a:cubicBezTo>
                      <a:lnTo>
                        <a:pt x="229180" y="35146"/>
                      </a:lnTo>
                      <a:cubicBezTo>
                        <a:pt x="419584" y="28479"/>
                        <a:pt x="609989" y="-8288"/>
                        <a:pt x="803728" y="1714"/>
                      </a:cubicBezTo>
                      <a:close/>
                    </a:path>
                  </a:pathLst>
                </a:custGeom>
                <a:solidFill>
                  <a:srgbClr val="4AA31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551" name="Graphic 36">
                  <a:extLst>
                    <a:ext uri="{FF2B5EF4-FFF2-40B4-BE49-F238E27FC236}">
                      <a16:creationId xmlns:a16="http://schemas.microsoft.com/office/drawing/2014/main" id="{A602D241-A567-9BFF-7421-32B911E7D9AE}"/>
                    </a:ext>
                  </a:extLst>
                </p:cNvPr>
                <p:cNvGrpSpPr/>
                <p:nvPr/>
              </p:nvGrpSpPr>
              <p:grpSpPr>
                <a:xfrm>
                  <a:off x="5300755" y="2922656"/>
                  <a:ext cx="1683128" cy="3296766"/>
                  <a:chOff x="3748182" y="2853023"/>
                  <a:chExt cx="1165098" cy="2282094"/>
                </a:xfrm>
              </p:grpSpPr>
              <p:sp>
                <p:nvSpPr>
                  <p:cNvPr id="4561" name="Freeform: Shape 4560">
                    <a:extLst>
                      <a:ext uri="{FF2B5EF4-FFF2-40B4-BE49-F238E27FC236}">
                        <a16:creationId xmlns:a16="http://schemas.microsoft.com/office/drawing/2014/main" id="{1B8C655C-A424-48A1-E590-445EC319898D}"/>
                      </a:ext>
                    </a:extLst>
                  </p:cNvPr>
                  <p:cNvSpPr/>
                  <p:nvPr/>
                </p:nvSpPr>
                <p:spPr>
                  <a:xfrm>
                    <a:off x="3748182" y="2853023"/>
                    <a:ext cx="1165098" cy="2282094"/>
                  </a:xfrm>
                  <a:custGeom>
                    <a:avLst/>
                    <a:gdLst>
                      <a:gd name="connsiteX0" fmla="*/ 1123474 w 1165098"/>
                      <a:gd name="connsiteY0" fmla="*/ 362426 h 2282094"/>
                      <a:gd name="connsiteX1" fmla="*/ 1105091 w 1165098"/>
                      <a:gd name="connsiteY1" fmla="*/ 426720 h 2282094"/>
                      <a:gd name="connsiteX2" fmla="*/ 917543 w 1165098"/>
                      <a:gd name="connsiteY2" fmla="*/ 702755 h 2282094"/>
                      <a:gd name="connsiteX3" fmla="*/ 871633 w 1165098"/>
                      <a:gd name="connsiteY3" fmla="*/ 771335 h 2282094"/>
                      <a:gd name="connsiteX4" fmla="*/ 771239 w 1165098"/>
                      <a:gd name="connsiteY4" fmla="*/ 936688 h 2282094"/>
                      <a:gd name="connsiteX5" fmla="*/ 768096 w 1165098"/>
                      <a:gd name="connsiteY5" fmla="*/ 1377601 h 2282094"/>
                      <a:gd name="connsiteX6" fmla="*/ 1022414 w 1165098"/>
                      <a:gd name="connsiteY6" fmla="*/ 2086070 h 2282094"/>
                      <a:gd name="connsiteX7" fmla="*/ 1165098 w 1165098"/>
                      <a:gd name="connsiteY7" fmla="*/ 2171510 h 2282094"/>
                      <a:gd name="connsiteX8" fmla="*/ 773716 w 1165098"/>
                      <a:gd name="connsiteY8" fmla="*/ 2171510 h 2282094"/>
                      <a:gd name="connsiteX9" fmla="*/ 707708 w 1165098"/>
                      <a:gd name="connsiteY9" fmla="*/ 2282095 h 2282094"/>
                      <a:gd name="connsiteX10" fmla="*/ 503777 w 1165098"/>
                      <a:gd name="connsiteY10" fmla="*/ 2171510 h 2282094"/>
                      <a:gd name="connsiteX11" fmla="*/ 70676 w 1165098"/>
                      <a:gd name="connsiteY11" fmla="*/ 2171510 h 2282094"/>
                      <a:gd name="connsiteX12" fmla="*/ 336899 w 1165098"/>
                      <a:gd name="connsiteY12" fmla="*/ 2041970 h 2282094"/>
                      <a:gd name="connsiteX13" fmla="*/ 488728 w 1165098"/>
                      <a:gd name="connsiteY13" fmla="*/ 1293686 h 2282094"/>
                      <a:gd name="connsiteX14" fmla="*/ 223457 w 1165098"/>
                      <a:gd name="connsiteY14" fmla="*/ 1074611 h 2282094"/>
                      <a:gd name="connsiteX15" fmla="*/ 234887 w 1165098"/>
                      <a:gd name="connsiteY15" fmla="*/ 1035177 h 2282094"/>
                      <a:gd name="connsiteX16" fmla="*/ 529114 w 1165098"/>
                      <a:gd name="connsiteY16" fmla="*/ 1196816 h 2282094"/>
                      <a:gd name="connsiteX17" fmla="*/ 555022 w 1165098"/>
                      <a:gd name="connsiteY17" fmla="*/ 855631 h 2282094"/>
                      <a:gd name="connsiteX18" fmla="*/ 410147 w 1165098"/>
                      <a:gd name="connsiteY18" fmla="*/ 555403 h 2282094"/>
                      <a:gd name="connsiteX19" fmla="*/ 0 w 1165098"/>
                      <a:gd name="connsiteY19" fmla="*/ 291846 h 2282094"/>
                      <a:gd name="connsiteX20" fmla="*/ 38386 w 1165098"/>
                      <a:gd name="connsiteY20" fmla="*/ 228981 h 2282094"/>
                      <a:gd name="connsiteX21" fmla="*/ 205264 w 1165098"/>
                      <a:gd name="connsiteY21" fmla="*/ 318802 h 2282094"/>
                      <a:gd name="connsiteX22" fmla="*/ 230410 w 1165098"/>
                      <a:gd name="connsiteY22" fmla="*/ 146971 h 2282094"/>
                      <a:gd name="connsiteX23" fmla="*/ 275844 w 1165098"/>
                      <a:gd name="connsiteY23" fmla="*/ 162687 h 2282094"/>
                      <a:gd name="connsiteX24" fmla="*/ 267367 w 1165098"/>
                      <a:gd name="connsiteY24" fmla="*/ 355473 h 2282094"/>
                      <a:gd name="connsiteX25" fmla="*/ 509683 w 1165098"/>
                      <a:gd name="connsiteY25" fmla="*/ 469868 h 2282094"/>
                      <a:gd name="connsiteX26" fmla="*/ 510254 w 1165098"/>
                      <a:gd name="connsiteY26" fmla="*/ 0 h 2282094"/>
                      <a:gd name="connsiteX27" fmla="*/ 667417 w 1165098"/>
                      <a:gd name="connsiteY27" fmla="*/ 133636 h 2282094"/>
                      <a:gd name="connsiteX28" fmla="*/ 734378 w 1165098"/>
                      <a:gd name="connsiteY28" fmla="*/ 746665 h 2282094"/>
                      <a:gd name="connsiteX29" fmla="*/ 790670 w 1165098"/>
                      <a:gd name="connsiteY29" fmla="*/ 715994 h 2282094"/>
                      <a:gd name="connsiteX30" fmla="*/ 1011555 w 1165098"/>
                      <a:gd name="connsiteY30" fmla="*/ 329184 h 2282094"/>
                      <a:gd name="connsiteX31" fmla="*/ 1123379 w 1165098"/>
                      <a:gd name="connsiteY31" fmla="*/ 362426 h 22820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165098" h="2282094">
                        <a:moveTo>
                          <a:pt x="1123474" y="362426"/>
                        </a:moveTo>
                        <a:cubicBezTo>
                          <a:pt x="1114235" y="389954"/>
                          <a:pt x="1109663" y="403765"/>
                          <a:pt x="1105091" y="426720"/>
                        </a:cubicBezTo>
                        <a:cubicBezTo>
                          <a:pt x="1100519" y="445103"/>
                          <a:pt x="917543" y="693611"/>
                          <a:pt x="917543" y="702755"/>
                        </a:cubicBezTo>
                        <a:cubicBezTo>
                          <a:pt x="916496" y="710470"/>
                          <a:pt x="872776" y="763048"/>
                          <a:pt x="871633" y="771335"/>
                        </a:cubicBezTo>
                        <a:cubicBezTo>
                          <a:pt x="840486" y="831056"/>
                          <a:pt x="838676" y="863727"/>
                          <a:pt x="771239" y="936688"/>
                        </a:cubicBezTo>
                        <a:cubicBezTo>
                          <a:pt x="750284" y="1029176"/>
                          <a:pt x="739426" y="1252728"/>
                          <a:pt x="768096" y="1377601"/>
                        </a:cubicBezTo>
                        <a:cubicBezTo>
                          <a:pt x="809339" y="1557052"/>
                          <a:pt x="859441" y="2028349"/>
                          <a:pt x="1022414" y="2086070"/>
                        </a:cubicBezTo>
                        <a:cubicBezTo>
                          <a:pt x="1165289" y="2136743"/>
                          <a:pt x="1165098" y="2171510"/>
                          <a:pt x="1165098" y="2171510"/>
                        </a:cubicBezTo>
                        <a:lnTo>
                          <a:pt x="773716" y="2171510"/>
                        </a:lnTo>
                        <a:lnTo>
                          <a:pt x="707708" y="2282095"/>
                        </a:lnTo>
                        <a:lnTo>
                          <a:pt x="503777" y="2171510"/>
                        </a:lnTo>
                        <a:lnTo>
                          <a:pt x="70676" y="2171510"/>
                        </a:lnTo>
                        <a:cubicBezTo>
                          <a:pt x="70676" y="2171510"/>
                          <a:pt x="150114" y="2131028"/>
                          <a:pt x="336899" y="2041970"/>
                        </a:cubicBezTo>
                        <a:cubicBezTo>
                          <a:pt x="523685" y="1952911"/>
                          <a:pt x="507968" y="1325118"/>
                          <a:pt x="488728" y="1293686"/>
                        </a:cubicBezTo>
                        <a:cubicBezTo>
                          <a:pt x="469487" y="1262253"/>
                          <a:pt x="223457" y="1074611"/>
                          <a:pt x="223457" y="1074611"/>
                        </a:cubicBezTo>
                        <a:lnTo>
                          <a:pt x="234887" y="1035177"/>
                        </a:lnTo>
                        <a:cubicBezTo>
                          <a:pt x="234887" y="1035177"/>
                          <a:pt x="497681" y="1203770"/>
                          <a:pt x="529114" y="1196816"/>
                        </a:cubicBezTo>
                        <a:cubicBezTo>
                          <a:pt x="560546" y="1189768"/>
                          <a:pt x="554641" y="955167"/>
                          <a:pt x="555022" y="855631"/>
                        </a:cubicBezTo>
                        <a:cubicBezTo>
                          <a:pt x="555498" y="755999"/>
                          <a:pt x="523589" y="649605"/>
                          <a:pt x="410147" y="555403"/>
                        </a:cubicBezTo>
                        <a:cubicBezTo>
                          <a:pt x="296704" y="461105"/>
                          <a:pt x="0" y="291846"/>
                          <a:pt x="0" y="291846"/>
                        </a:cubicBezTo>
                        <a:lnTo>
                          <a:pt x="38386" y="228981"/>
                        </a:lnTo>
                        <a:cubicBezTo>
                          <a:pt x="38386" y="228981"/>
                          <a:pt x="186023" y="332804"/>
                          <a:pt x="205264" y="318802"/>
                        </a:cubicBezTo>
                        <a:cubicBezTo>
                          <a:pt x="224409" y="304895"/>
                          <a:pt x="230410" y="146971"/>
                          <a:pt x="230410" y="146971"/>
                        </a:cubicBezTo>
                        <a:lnTo>
                          <a:pt x="275844" y="162687"/>
                        </a:lnTo>
                        <a:cubicBezTo>
                          <a:pt x="275844" y="162687"/>
                          <a:pt x="253460" y="332804"/>
                          <a:pt x="267367" y="355473"/>
                        </a:cubicBezTo>
                        <a:cubicBezTo>
                          <a:pt x="281369" y="378142"/>
                          <a:pt x="490442" y="483870"/>
                          <a:pt x="509683" y="469868"/>
                        </a:cubicBezTo>
                        <a:cubicBezTo>
                          <a:pt x="528828" y="455962"/>
                          <a:pt x="510254" y="0"/>
                          <a:pt x="510254" y="0"/>
                        </a:cubicBezTo>
                        <a:lnTo>
                          <a:pt x="667417" y="133636"/>
                        </a:lnTo>
                        <a:cubicBezTo>
                          <a:pt x="667417" y="133636"/>
                          <a:pt x="699516" y="729234"/>
                          <a:pt x="734378" y="746665"/>
                        </a:cubicBezTo>
                        <a:cubicBezTo>
                          <a:pt x="769334" y="764096"/>
                          <a:pt x="780764" y="726662"/>
                          <a:pt x="790670" y="715994"/>
                        </a:cubicBezTo>
                        <a:cubicBezTo>
                          <a:pt x="796100" y="710184"/>
                          <a:pt x="929259" y="475202"/>
                          <a:pt x="1011555" y="329184"/>
                        </a:cubicBezTo>
                        <a:cubicBezTo>
                          <a:pt x="1015365" y="394907"/>
                          <a:pt x="1135475" y="294322"/>
                          <a:pt x="1123379" y="362426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 dirty="0"/>
                  </a:p>
                </p:txBody>
              </p:sp>
              <p:grpSp>
                <p:nvGrpSpPr>
                  <p:cNvPr id="3742" name="Graphic 36">
                    <a:extLst>
                      <a:ext uri="{FF2B5EF4-FFF2-40B4-BE49-F238E27FC236}">
                        <a16:creationId xmlns:a16="http://schemas.microsoft.com/office/drawing/2014/main" id="{63FD7C0B-77EB-800C-C070-3A3F34117C08}"/>
                      </a:ext>
                    </a:extLst>
                  </p:cNvPr>
                  <p:cNvGrpSpPr/>
                  <p:nvPr/>
                </p:nvGrpSpPr>
                <p:grpSpPr>
                  <a:xfrm>
                    <a:off x="3748182" y="2999994"/>
                    <a:ext cx="1059941" cy="1863851"/>
                    <a:chOff x="3748182" y="2999994"/>
                    <a:chExt cx="1059941" cy="1863851"/>
                  </a:xfrm>
                  <a:solidFill>
                    <a:srgbClr val="624213"/>
                  </a:solidFill>
                </p:grpSpPr>
                <p:sp>
                  <p:nvSpPr>
                    <p:cNvPr id="3743" name="Freeform: Shape 3742">
                      <a:extLst>
                        <a:ext uri="{FF2B5EF4-FFF2-40B4-BE49-F238E27FC236}">
                          <a16:creationId xmlns:a16="http://schemas.microsoft.com/office/drawing/2014/main" id="{19682115-8830-B548-D6E6-8439D4A0153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258531" y="3069050"/>
                      <a:ext cx="35624" cy="255632"/>
                    </a:xfrm>
                    <a:custGeom>
                      <a:avLst/>
                      <a:gdLst>
                        <a:gd name="connsiteX0" fmla="*/ 2858 w 35624"/>
                        <a:gd name="connsiteY0" fmla="*/ 6001 h 255632"/>
                        <a:gd name="connsiteX1" fmla="*/ 30861 w 35624"/>
                        <a:gd name="connsiteY1" fmla="*/ 0 h 255632"/>
                        <a:gd name="connsiteX2" fmla="*/ 26099 w 35624"/>
                        <a:gd name="connsiteY2" fmla="*/ 227076 h 255632"/>
                        <a:gd name="connsiteX3" fmla="*/ 0 w 35624"/>
                        <a:gd name="connsiteY3" fmla="*/ 255460 h 255632"/>
                        <a:gd name="connsiteX4" fmla="*/ 2858 w 35624"/>
                        <a:gd name="connsiteY4" fmla="*/ 5905 h 2556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5624" h="255632">
                          <a:moveTo>
                            <a:pt x="2858" y="6001"/>
                          </a:moveTo>
                          <a:lnTo>
                            <a:pt x="30861" y="0"/>
                          </a:lnTo>
                          <a:cubicBezTo>
                            <a:pt x="34195" y="57626"/>
                            <a:pt x="41720" y="215646"/>
                            <a:pt x="26099" y="227076"/>
                          </a:cubicBezTo>
                          <a:cubicBezTo>
                            <a:pt x="23432" y="228981"/>
                            <a:pt x="9716" y="258127"/>
                            <a:pt x="0" y="255460"/>
                          </a:cubicBezTo>
                          <a:cubicBezTo>
                            <a:pt x="6382" y="190024"/>
                            <a:pt x="2858" y="5905"/>
                            <a:pt x="2858" y="5905"/>
                          </a:cubicBezTo>
                          <a:close/>
                        </a:path>
                      </a:pathLst>
                    </a:custGeom>
                    <a:solidFill>
                      <a:schemeClr val="accent5">
                        <a:lumMod val="75000"/>
                      </a:schemeClr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744" name="Freeform: Shape 3743">
                      <a:extLst>
                        <a:ext uri="{FF2B5EF4-FFF2-40B4-BE49-F238E27FC236}">
                          <a16:creationId xmlns:a16="http://schemas.microsoft.com/office/drawing/2014/main" id="{5BF3D1F0-0D70-F4CE-FE76-3370A3626B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53445" y="2999994"/>
                      <a:ext cx="48387" cy="171893"/>
                    </a:xfrm>
                    <a:custGeom>
                      <a:avLst/>
                      <a:gdLst>
                        <a:gd name="connsiteX0" fmla="*/ 25146 w 48387"/>
                        <a:gd name="connsiteY0" fmla="*/ 0 h 171893"/>
                        <a:gd name="connsiteX1" fmla="*/ 48387 w 48387"/>
                        <a:gd name="connsiteY1" fmla="*/ 8096 h 171893"/>
                        <a:gd name="connsiteX2" fmla="*/ 20383 w 48387"/>
                        <a:gd name="connsiteY2" fmla="*/ 133826 h 171893"/>
                        <a:gd name="connsiteX3" fmla="*/ 0 w 48387"/>
                        <a:gd name="connsiteY3" fmla="*/ 171831 h 171893"/>
                        <a:gd name="connsiteX4" fmla="*/ 25146 w 48387"/>
                        <a:gd name="connsiteY4" fmla="*/ 0 h 1718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8387" h="171893">
                          <a:moveTo>
                            <a:pt x="25146" y="0"/>
                          </a:moveTo>
                          <a:lnTo>
                            <a:pt x="48387" y="8096"/>
                          </a:lnTo>
                          <a:cubicBezTo>
                            <a:pt x="43529" y="52292"/>
                            <a:pt x="33623" y="124206"/>
                            <a:pt x="20383" y="133826"/>
                          </a:cubicBezTo>
                          <a:cubicBezTo>
                            <a:pt x="17717" y="135826"/>
                            <a:pt x="6858" y="173641"/>
                            <a:pt x="0" y="171831"/>
                          </a:cubicBezTo>
                          <a:cubicBezTo>
                            <a:pt x="25622" y="125920"/>
                            <a:pt x="25146" y="0"/>
                            <a:pt x="25146" y="0"/>
                          </a:cubicBezTo>
                          <a:close/>
                        </a:path>
                      </a:pathLst>
                    </a:custGeom>
                    <a:solidFill>
                      <a:srgbClr val="624213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745" name="Freeform: Shape 3744">
                      <a:extLst>
                        <a:ext uri="{FF2B5EF4-FFF2-40B4-BE49-F238E27FC236}">
                          <a16:creationId xmlns:a16="http://schemas.microsoft.com/office/drawing/2014/main" id="{703763D7-63B0-DEEA-3C88-68F93270F5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964495" y="3888295"/>
                      <a:ext cx="320380" cy="975550"/>
                    </a:xfrm>
                    <a:custGeom>
                      <a:avLst/>
                      <a:gdLst>
                        <a:gd name="connsiteX0" fmla="*/ 161639 w 320380"/>
                        <a:gd name="connsiteY0" fmla="*/ 975551 h 975550"/>
                        <a:gd name="connsiteX1" fmla="*/ 272510 w 320380"/>
                        <a:gd name="connsiteY1" fmla="*/ 258508 h 975550"/>
                        <a:gd name="connsiteX2" fmla="*/ 0 w 320380"/>
                        <a:gd name="connsiteY2" fmla="*/ 35052 h 975550"/>
                        <a:gd name="connsiteX3" fmla="*/ 18574 w 320380"/>
                        <a:gd name="connsiteY3" fmla="*/ 0 h 975550"/>
                        <a:gd name="connsiteX4" fmla="*/ 38957 w 320380"/>
                        <a:gd name="connsiteY4" fmla="*/ 26098 h 975550"/>
                        <a:gd name="connsiteX5" fmla="*/ 299180 w 320380"/>
                        <a:gd name="connsiteY5" fmla="*/ 231743 h 975550"/>
                        <a:gd name="connsiteX6" fmla="*/ 161639 w 320380"/>
                        <a:gd name="connsiteY6" fmla="*/ 975551 h 9755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20380" h="975550">
                          <a:moveTo>
                            <a:pt x="161639" y="975551"/>
                          </a:moveTo>
                          <a:cubicBezTo>
                            <a:pt x="287465" y="878967"/>
                            <a:pt x="286703" y="281749"/>
                            <a:pt x="272510" y="258508"/>
                          </a:cubicBezTo>
                          <a:cubicBezTo>
                            <a:pt x="253270" y="227076"/>
                            <a:pt x="0" y="35052"/>
                            <a:pt x="0" y="35052"/>
                          </a:cubicBezTo>
                          <a:lnTo>
                            <a:pt x="18574" y="0"/>
                          </a:lnTo>
                          <a:cubicBezTo>
                            <a:pt x="18574" y="0"/>
                            <a:pt x="26956" y="17812"/>
                            <a:pt x="38957" y="26098"/>
                          </a:cubicBezTo>
                          <a:cubicBezTo>
                            <a:pt x="94774" y="72771"/>
                            <a:pt x="286417" y="203549"/>
                            <a:pt x="299180" y="231743"/>
                          </a:cubicBezTo>
                          <a:cubicBezTo>
                            <a:pt x="366236" y="380143"/>
                            <a:pt x="261556" y="888206"/>
                            <a:pt x="161639" y="975551"/>
                          </a:cubicBezTo>
                          <a:close/>
                        </a:path>
                      </a:pathLst>
                    </a:custGeom>
                    <a:solidFill>
                      <a:schemeClr val="accent5">
                        <a:lumMod val="75000"/>
                      </a:schemeClr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746" name="Freeform: Shape 3745">
                      <a:extLst>
                        <a:ext uri="{FF2B5EF4-FFF2-40B4-BE49-F238E27FC236}">
                          <a16:creationId xmlns:a16="http://schemas.microsoft.com/office/drawing/2014/main" id="{6110521B-2F4A-3CD3-661C-85BD15FD67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748182" y="3082099"/>
                      <a:ext cx="581790" cy="972284"/>
                    </a:xfrm>
                    <a:custGeom>
                      <a:avLst/>
                      <a:gdLst>
                        <a:gd name="connsiteX0" fmla="*/ 45911 w 581790"/>
                        <a:gd name="connsiteY0" fmla="*/ 4763 h 972284"/>
                        <a:gd name="connsiteX1" fmla="*/ 26765 w 581790"/>
                        <a:gd name="connsiteY1" fmla="*/ 36004 h 972284"/>
                        <a:gd name="connsiteX2" fmla="*/ 436912 w 581790"/>
                        <a:gd name="connsiteY2" fmla="*/ 299561 h 972284"/>
                        <a:gd name="connsiteX3" fmla="*/ 581787 w 581790"/>
                        <a:gd name="connsiteY3" fmla="*/ 599789 h 972284"/>
                        <a:gd name="connsiteX4" fmla="*/ 553879 w 581790"/>
                        <a:gd name="connsiteY4" fmla="*/ 945451 h 972284"/>
                        <a:gd name="connsiteX5" fmla="*/ 527114 w 581790"/>
                        <a:gd name="connsiteY5" fmla="*/ 972217 h 972284"/>
                        <a:gd name="connsiteX6" fmla="*/ 555022 w 581790"/>
                        <a:gd name="connsiteY6" fmla="*/ 626650 h 972284"/>
                        <a:gd name="connsiteX7" fmla="*/ 410147 w 581790"/>
                        <a:gd name="connsiteY7" fmla="*/ 326422 h 972284"/>
                        <a:gd name="connsiteX8" fmla="*/ 0 w 581790"/>
                        <a:gd name="connsiteY8" fmla="*/ 62865 h 972284"/>
                        <a:gd name="connsiteX9" fmla="*/ 38386 w 581790"/>
                        <a:gd name="connsiteY9" fmla="*/ 0 h 972284"/>
                        <a:gd name="connsiteX10" fmla="*/ 45911 w 581790"/>
                        <a:gd name="connsiteY10" fmla="*/ 4858 h 97228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581790" h="972284">
                          <a:moveTo>
                            <a:pt x="45911" y="4763"/>
                          </a:moveTo>
                          <a:lnTo>
                            <a:pt x="26765" y="36004"/>
                          </a:lnTo>
                          <a:cubicBezTo>
                            <a:pt x="26765" y="36004"/>
                            <a:pt x="323469" y="205359"/>
                            <a:pt x="436912" y="299561"/>
                          </a:cubicBezTo>
                          <a:cubicBezTo>
                            <a:pt x="550355" y="393859"/>
                            <a:pt x="582168" y="500253"/>
                            <a:pt x="581787" y="599789"/>
                          </a:cubicBezTo>
                          <a:cubicBezTo>
                            <a:pt x="581406" y="699326"/>
                            <a:pt x="585311" y="938403"/>
                            <a:pt x="553879" y="945451"/>
                          </a:cubicBezTo>
                          <a:cubicBezTo>
                            <a:pt x="551307" y="946023"/>
                            <a:pt x="532352" y="973836"/>
                            <a:pt x="527114" y="972217"/>
                          </a:cubicBezTo>
                          <a:cubicBezTo>
                            <a:pt x="560737" y="901827"/>
                            <a:pt x="554641" y="706374"/>
                            <a:pt x="555022" y="626650"/>
                          </a:cubicBezTo>
                          <a:cubicBezTo>
                            <a:pt x="555498" y="527018"/>
                            <a:pt x="523589" y="420624"/>
                            <a:pt x="410147" y="326422"/>
                          </a:cubicBezTo>
                          <a:cubicBezTo>
                            <a:pt x="296704" y="232124"/>
                            <a:pt x="0" y="62865"/>
                            <a:pt x="0" y="62865"/>
                          </a:cubicBezTo>
                          <a:lnTo>
                            <a:pt x="38386" y="0"/>
                          </a:lnTo>
                          <a:cubicBezTo>
                            <a:pt x="38386" y="0"/>
                            <a:pt x="41148" y="1810"/>
                            <a:pt x="45911" y="4858"/>
                          </a:cubicBezTo>
                          <a:close/>
                        </a:path>
                      </a:pathLst>
                    </a:custGeom>
                    <a:solidFill>
                      <a:schemeClr val="accent5">
                        <a:lumMod val="75000"/>
                      </a:schemeClr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747" name="Freeform: Shape 3746">
                      <a:extLst>
                        <a:ext uri="{FF2B5EF4-FFF2-40B4-BE49-F238E27FC236}">
                          <a16:creationId xmlns:a16="http://schemas.microsoft.com/office/drawing/2014/main" id="{D219E40D-D0AB-74AA-C182-E2F35F5CFC0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19326" y="3169182"/>
                      <a:ext cx="288797" cy="426847"/>
                    </a:xfrm>
                    <a:custGeom>
                      <a:avLst/>
                      <a:gdLst>
                        <a:gd name="connsiteX0" fmla="*/ 46292 w 288797"/>
                        <a:gd name="connsiteY0" fmla="*/ 372975 h 426847"/>
                        <a:gd name="connsiteX1" fmla="*/ 0 w 288797"/>
                        <a:gd name="connsiteY1" fmla="*/ 426315 h 426847"/>
                        <a:gd name="connsiteX2" fmla="*/ 239935 w 288797"/>
                        <a:gd name="connsiteY2" fmla="*/ 1595 h 426847"/>
                        <a:gd name="connsiteX3" fmla="*/ 288798 w 288797"/>
                        <a:gd name="connsiteY3" fmla="*/ 1595 h 426847"/>
                        <a:gd name="connsiteX4" fmla="*/ 46196 w 288797"/>
                        <a:gd name="connsiteY4" fmla="*/ 372879 h 4268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88797" h="426847">
                          <a:moveTo>
                            <a:pt x="46292" y="372975"/>
                          </a:moveTo>
                          <a:cubicBezTo>
                            <a:pt x="41434" y="378213"/>
                            <a:pt x="24384" y="432792"/>
                            <a:pt x="0" y="426315"/>
                          </a:cubicBezTo>
                          <a:cubicBezTo>
                            <a:pt x="21336" y="409455"/>
                            <a:pt x="161830" y="141612"/>
                            <a:pt x="239935" y="1595"/>
                          </a:cubicBezTo>
                          <a:cubicBezTo>
                            <a:pt x="240316" y="7119"/>
                            <a:pt x="288608" y="-3930"/>
                            <a:pt x="288798" y="1595"/>
                          </a:cubicBezTo>
                          <a:cubicBezTo>
                            <a:pt x="216979" y="133135"/>
                            <a:pt x="51245" y="367641"/>
                            <a:pt x="46196" y="372879"/>
                          </a:cubicBezTo>
                          <a:close/>
                        </a:path>
                      </a:pathLst>
                    </a:custGeom>
                    <a:solidFill>
                      <a:schemeClr val="accent5">
                        <a:lumMod val="75000"/>
                      </a:schemeClr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sp>
              <p:nvSpPr>
                <p:cNvPr id="4552" name="Freeform: Shape 4551">
                  <a:extLst>
                    <a:ext uri="{FF2B5EF4-FFF2-40B4-BE49-F238E27FC236}">
                      <a16:creationId xmlns:a16="http://schemas.microsoft.com/office/drawing/2014/main" id="{5079C07A-B628-3331-1387-F2D664348EAD}"/>
                    </a:ext>
                  </a:extLst>
                </p:cNvPr>
                <p:cNvSpPr/>
                <p:nvPr/>
              </p:nvSpPr>
              <p:spPr>
                <a:xfrm>
                  <a:off x="5303097" y="1020055"/>
                  <a:ext cx="2354753" cy="2491552"/>
                </a:xfrm>
                <a:custGeom>
                  <a:avLst/>
                  <a:gdLst>
                    <a:gd name="connsiteX0" fmla="*/ 403858 w 1630012"/>
                    <a:gd name="connsiteY0" fmla="*/ 0 h 1724707"/>
                    <a:gd name="connsiteX1" fmla="*/ 725232 w 1630012"/>
                    <a:gd name="connsiteY1" fmla="*/ 271844 h 1724707"/>
                    <a:gd name="connsiteX2" fmla="*/ 800956 w 1630012"/>
                    <a:gd name="connsiteY2" fmla="*/ 262890 h 1724707"/>
                    <a:gd name="connsiteX3" fmla="*/ 1084229 w 1630012"/>
                    <a:gd name="connsiteY3" fmla="*/ 427577 h 1724707"/>
                    <a:gd name="connsiteX4" fmla="*/ 1088992 w 1630012"/>
                    <a:gd name="connsiteY4" fmla="*/ 427577 h 1724707"/>
                    <a:gd name="connsiteX5" fmla="*/ 1519998 w 1630012"/>
                    <a:gd name="connsiteY5" fmla="*/ 858583 h 1724707"/>
                    <a:gd name="connsiteX6" fmla="*/ 1507520 w 1630012"/>
                    <a:gd name="connsiteY6" fmla="*/ 961930 h 1724707"/>
                    <a:gd name="connsiteX7" fmla="*/ 1630012 w 1630012"/>
                    <a:gd name="connsiteY7" fmla="*/ 1188244 h 1724707"/>
                    <a:gd name="connsiteX8" fmla="*/ 1407222 w 1630012"/>
                    <a:gd name="connsiteY8" fmla="*/ 1454468 h 1724707"/>
                    <a:gd name="connsiteX9" fmla="*/ 1037557 w 1630012"/>
                    <a:gd name="connsiteY9" fmla="*/ 1721644 h 1724707"/>
                    <a:gd name="connsiteX10" fmla="*/ 846676 w 1630012"/>
                    <a:gd name="connsiteY10" fmla="*/ 1593628 h 1724707"/>
                    <a:gd name="connsiteX11" fmla="*/ 825816 w 1630012"/>
                    <a:gd name="connsiteY11" fmla="*/ 1528477 h 1724707"/>
                    <a:gd name="connsiteX12" fmla="*/ 789526 w 1630012"/>
                    <a:gd name="connsiteY12" fmla="*/ 1532573 h 1724707"/>
                    <a:gd name="connsiteX13" fmla="*/ 723517 w 1630012"/>
                    <a:gd name="connsiteY13" fmla="*/ 1518952 h 1724707"/>
                    <a:gd name="connsiteX14" fmla="*/ 532827 w 1630012"/>
                    <a:gd name="connsiteY14" fmla="*/ 1623155 h 1724707"/>
                    <a:gd name="connsiteX15" fmla="*/ 387380 w 1630012"/>
                    <a:gd name="connsiteY15" fmla="*/ 1570292 h 1724707"/>
                    <a:gd name="connsiteX16" fmla="*/ 306132 w 1630012"/>
                    <a:gd name="connsiteY16" fmla="*/ 1591532 h 1724707"/>
                    <a:gd name="connsiteX17" fmla="*/ 248601 w 1630012"/>
                    <a:gd name="connsiteY17" fmla="*/ 1581150 h 1724707"/>
                    <a:gd name="connsiteX18" fmla="*/ 61413 w 1630012"/>
                    <a:gd name="connsiteY18" fmla="*/ 1711626 h 1724707"/>
                    <a:gd name="connsiteX19" fmla="*/ 0 w 1630012"/>
                    <a:gd name="connsiteY19" fmla="*/ 1719281 h 1724707"/>
                    <a:gd name="connsiteX20" fmla="*/ 0 w 1630012"/>
                    <a:gd name="connsiteY20" fmla="*/ 177660 h 1724707"/>
                    <a:gd name="connsiteX21" fmla="*/ 40587 w 1630012"/>
                    <a:gd name="connsiteY21" fmla="*/ 180832 h 1724707"/>
                    <a:gd name="connsiteX22" fmla="*/ 104869 w 1630012"/>
                    <a:gd name="connsiteY22" fmla="*/ 196120 h 1724707"/>
                    <a:gd name="connsiteX23" fmla="*/ 403858 w 1630012"/>
                    <a:gd name="connsiteY23" fmla="*/ 0 h 1724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630012" h="1724707">
                      <a:moveTo>
                        <a:pt x="403858" y="0"/>
                      </a:moveTo>
                      <a:cubicBezTo>
                        <a:pt x="565402" y="0"/>
                        <a:pt x="699515" y="117634"/>
                        <a:pt x="725232" y="271844"/>
                      </a:cubicBezTo>
                      <a:cubicBezTo>
                        <a:pt x="749521" y="266033"/>
                        <a:pt x="774857" y="262890"/>
                        <a:pt x="800956" y="262890"/>
                      </a:cubicBezTo>
                      <a:cubicBezTo>
                        <a:pt x="922304" y="262890"/>
                        <a:pt x="1028127" y="329279"/>
                        <a:pt x="1084229" y="427577"/>
                      </a:cubicBezTo>
                      <a:cubicBezTo>
                        <a:pt x="1085849" y="427577"/>
                        <a:pt x="1087372" y="427577"/>
                        <a:pt x="1088992" y="427577"/>
                      </a:cubicBezTo>
                      <a:cubicBezTo>
                        <a:pt x="1327021" y="427577"/>
                        <a:pt x="1519998" y="620554"/>
                        <a:pt x="1519998" y="858583"/>
                      </a:cubicBezTo>
                      <a:cubicBezTo>
                        <a:pt x="1519998" y="894207"/>
                        <a:pt x="1515712" y="928783"/>
                        <a:pt x="1507520" y="961930"/>
                      </a:cubicBezTo>
                      <a:cubicBezTo>
                        <a:pt x="1581244" y="1010222"/>
                        <a:pt x="1630012" y="1093565"/>
                        <a:pt x="1630012" y="1188244"/>
                      </a:cubicBezTo>
                      <a:cubicBezTo>
                        <a:pt x="1630012" y="1321403"/>
                        <a:pt x="1533809" y="1431893"/>
                        <a:pt x="1407222" y="1454468"/>
                      </a:cubicBezTo>
                      <a:cubicBezTo>
                        <a:pt x="1345976" y="1618774"/>
                        <a:pt x="1231771" y="1746314"/>
                        <a:pt x="1037557" y="1721644"/>
                      </a:cubicBezTo>
                      <a:cubicBezTo>
                        <a:pt x="1036318" y="1721549"/>
                        <a:pt x="905159" y="1704023"/>
                        <a:pt x="846676" y="1593628"/>
                      </a:cubicBezTo>
                      <a:cubicBezTo>
                        <a:pt x="841151" y="1583246"/>
                        <a:pt x="833150" y="1537716"/>
                        <a:pt x="825816" y="1528477"/>
                      </a:cubicBezTo>
                      <a:cubicBezTo>
                        <a:pt x="814100" y="1531049"/>
                        <a:pt x="802004" y="1532573"/>
                        <a:pt x="789526" y="1532573"/>
                      </a:cubicBezTo>
                      <a:cubicBezTo>
                        <a:pt x="765999" y="1532573"/>
                        <a:pt x="743711" y="1527715"/>
                        <a:pt x="723517" y="1518952"/>
                      </a:cubicBezTo>
                      <a:cubicBezTo>
                        <a:pt x="683132" y="1581626"/>
                        <a:pt x="612837" y="1623155"/>
                        <a:pt x="532827" y="1623155"/>
                      </a:cubicBezTo>
                      <a:cubicBezTo>
                        <a:pt x="477487" y="1623155"/>
                        <a:pt x="426718" y="1603248"/>
                        <a:pt x="387380" y="1570292"/>
                      </a:cubicBezTo>
                      <a:cubicBezTo>
                        <a:pt x="363377" y="1583722"/>
                        <a:pt x="335659" y="1591532"/>
                        <a:pt x="306132" y="1591532"/>
                      </a:cubicBezTo>
                      <a:cubicBezTo>
                        <a:pt x="285844" y="1591532"/>
                        <a:pt x="266603" y="1587722"/>
                        <a:pt x="248601" y="1581150"/>
                      </a:cubicBezTo>
                      <a:cubicBezTo>
                        <a:pt x="204596" y="1644801"/>
                        <a:pt x="138516" y="1692004"/>
                        <a:pt x="61413" y="1711626"/>
                      </a:cubicBezTo>
                      <a:lnTo>
                        <a:pt x="0" y="1719281"/>
                      </a:lnTo>
                      <a:lnTo>
                        <a:pt x="0" y="177660"/>
                      </a:lnTo>
                      <a:lnTo>
                        <a:pt x="40587" y="180832"/>
                      </a:lnTo>
                      <a:cubicBezTo>
                        <a:pt x="62626" y="184309"/>
                        <a:pt x="84105" y="189453"/>
                        <a:pt x="104869" y="196120"/>
                      </a:cubicBezTo>
                      <a:cubicBezTo>
                        <a:pt x="155066" y="80677"/>
                        <a:pt x="270032" y="0"/>
                        <a:pt x="403858" y="0"/>
                      </a:cubicBezTo>
                      <a:close/>
                    </a:path>
                  </a:pathLst>
                </a:custGeom>
                <a:solidFill>
                  <a:srgbClr val="7BCF27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r>
                    <a:rPr lang="en-US" dirty="0"/>
                    <a:t> </a:t>
                  </a:r>
                  <a:endParaRPr lang="en-IN" dirty="0"/>
                </a:p>
              </p:txBody>
            </p:sp>
            <p:sp>
              <p:nvSpPr>
                <p:cNvPr id="4553" name="Freeform: Shape 4552">
                  <a:extLst>
                    <a:ext uri="{FF2B5EF4-FFF2-40B4-BE49-F238E27FC236}">
                      <a16:creationId xmlns:a16="http://schemas.microsoft.com/office/drawing/2014/main" id="{6F523D37-32F1-768C-BDFB-38D53FFACBCD}"/>
                    </a:ext>
                  </a:extLst>
                </p:cNvPr>
                <p:cNvSpPr/>
                <p:nvPr/>
              </p:nvSpPr>
              <p:spPr>
                <a:xfrm>
                  <a:off x="5733508" y="1020193"/>
                  <a:ext cx="1924478" cy="2229538"/>
                </a:xfrm>
                <a:custGeom>
                  <a:avLst/>
                  <a:gdLst>
                    <a:gd name="connsiteX0" fmla="*/ 1207389 w 1332166"/>
                    <a:gd name="connsiteY0" fmla="*/ 1377410 h 1543335"/>
                    <a:gd name="connsiteX1" fmla="*/ 1194721 w 1332166"/>
                    <a:gd name="connsiteY1" fmla="*/ 1102805 h 1543335"/>
                    <a:gd name="connsiteX2" fmla="*/ 1127093 w 1332166"/>
                    <a:gd name="connsiteY2" fmla="*/ 1068991 h 1543335"/>
                    <a:gd name="connsiteX3" fmla="*/ 970788 w 1332166"/>
                    <a:gd name="connsiteY3" fmla="*/ 570548 h 1543335"/>
                    <a:gd name="connsiteX4" fmla="*/ 746951 w 1332166"/>
                    <a:gd name="connsiteY4" fmla="*/ 579025 h 1543335"/>
                    <a:gd name="connsiteX5" fmla="*/ 586454 w 1332166"/>
                    <a:gd name="connsiteY5" fmla="*/ 346710 h 1543335"/>
                    <a:gd name="connsiteX6" fmla="*/ 354139 w 1332166"/>
                    <a:gd name="connsiteY6" fmla="*/ 346996 h 1543335"/>
                    <a:gd name="connsiteX7" fmla="*/ 282321 w 1332166"/>
                    <a:gd name="connsiteY7" fmla="*/ 384715 h 1543335"/>
                    <a:gd name="connsiteX8" fmla="*/ 185166 w 1332166"/>
                    <a:gd name="connsiteY8" fmla="*/ 76391 h 1543335"/>
                    <a:gd name="connsiteX9" fmla="*/ 164020 w 1332166"/>
                    <a:gd name="connsiteY9" fmla="*/ 67913 h 1543335"/>
                    <a:gd name="connsiteX10" fmla="*/ 134493 w 1332166"/>
                    <a:gd name="connsiteY10" fmla="*/ 42577 h 1543335"/>
                    <a:gd name="connsiteX11" fmla="*/ 100679 w 1332166"/>
                    <a:gd name="connsiteY11" fmla="*/ 42577 h 1543335"/>
                    <a:gd name="connsiteX12" fmla="*/ 0 w 1332166"/>
                    <a:gd name="connsiteY12" fmla="*/ 17717 h 1543335"/>
                    <a:gd name="connsiteX13" fmla="*/ 106013 w 1332166"/>
                    <a:gd name="connsiteY13" fmla="*/ 0 h 1543335"/>
                    <a:gd name="connsiteX14" fmla="*/ 427387 w 1332166"/>
                    <a:gd name="connsiteY14" fmla="*/ 271843 h 1543335"/>
                    <a:gd name="connsiteX15" fmla="*/ 503110 w 1332166"/>
                    <a:gd name="connsiteY15" fmla="*/ 262890 h 1543335"/>
                    <a:gd name="connsiteX16" fmla="*/ 786384 w 1332166"/>
                    <a:gd name="connsiteY16" fmla="*/ 427577 h 1543335"/>
                    <a:gd name="connsiteX17" fmla="*/ 791147 w 1332166"/>
                    <a:gd name="connsiteY17" fmla="*/ 427577 h 1543335"/>
                    <a:gd name="connsiteX18" fmla="*/ 1222153 w 1332166"/>
                    <a:gd name="connsiteY18" fmla="*/ 858584 h 1543335"/>
                    <a:gd name="connsiteX19" fmla="*/ 1209675 w 1332166"/>
                    <a:gd name="connsiteY19" fmla="*/ 961930 h 1543335"/>
                    <a:gd name="connsiteX20" fmla="*/ 1332167 w 1332166"/>
                    <a:gd name="connsiteY20" fmla="*/ 1188244 h 1543335"/>
                    <a:gd name="connsiteX21" fmla="*/ 1109377 w 1332166"/>
                    <a:gd name="connsiteY21" fmla="*/ 1454468 h 1543335"/>
                    <a:gd name="connsiteX22" fmla="*/ 1068514 w 1332166"/>
                    <a:gd name="connsiteY22" fmla="*/ 1543336 h 1543335"/>
                    <a:gd name="connsiteX23" fmla="*/ 1089279 w 1332166"/>
                    <a:gd name="connsiteY23" fmla="*/ 1445038 h 1543335"/>
                    <a:gd name="connsiteX24" fmla="*/ 1207580 w 1332166"/>
                    <a:gd name="connsiteY24" fmla="*/ 1377410 h 154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32166" h="1543335">
                      <a:moveTo>
                        <a:pt x="1207389" y="1377410"/>
                      </a:moveTo>
                      <a:cubicBezTo>
                        <a:pt x="1224248" y="1284446"/>
                        <a:pt x="1241203" y="1187291"/>
                        <a:pt x="1194721" y="1102805"/>
                      </a:cubicBezTo>
                      <a:cubicBezTo>
                        <a:pt x="1186243" y="1081659"/>
                        <a:pt x="1156716" y="1064800"/>
                        <a:pt x="1127093" y="1068991"/>
                      </a:cubicBezTo>
                      <a:cubicBezTo>
                        <a:pt x="1173575" y="984504"/>
                        <a:pt x="1270730" y="650748"/>
                        <a:pt x="970788" y="570548"/>
                      </a:cubicBezTo>
                      <a:cubicBezTo>
                        <a:pt x="894112" y="550069"/>
                        <a:pt x="822960" y="579025"/>
                        <a:pt x="746951" y="579025"/>
                      </a:cubicBezTo>
                      <a:cubicBezTo>
                        <a:pt x="725805" y="481870"/>
                        <a:pt x="679323" y="380524"/>
                        <a:pt x="586454" y="346710"/>
                      </a:cubicBezTo>
                      <a:cubicBezTo>
                        <a:pt x="510445" y="317183"/>
                        <a:pt x="440055" y="309753"/>
                        <a:pt x="354139" y="346996"/>
                      </a:cubicBezTo>
                      <a:cubicBezTo>
                        <a:pt x="332994" y="351187"/>
                        <a:pt x="286512" y="397383"/>
                        <a:pt x="282321" y="384715"/>
                      </a:cubicBezTo>
                      <a:cubicBezTo>
                        <a:pt x="307657" y="259556"/>
                        <a:pt x="282321" y="148114"/>
                        <a:pt x="185166" y="76391"/>
                      </a:cubicBezTo>
                      <a:cubicBezTo>
                        <a:pt x="185166" y="72199"/>
                        <a:pt x="172498" y="67913"/>
                        <a:pt x="164020" y="67913"/>
                      </a:cubicBezTo>
                      <a:cubicBezTo>
                        <a:pt x="155543" y="63722"/>
                        <a:pt x="147161" y="46768"/>
                        <a:pt x="134493" y="42577"/>
                      </a:cubicBezTo>
                      <a:cubicBezTo>
                        <a:pt x="121825" y="38386"/>
                        <a:pt x="109156" y="46768"/>
                        <a:pt x="100679" y="42577"/>
                      </a:cubicBezTo>
                      <a:cubicBezTo>
                        <a:pt x="67151" y="23146"/>
                        <a:pt x="33528" y="17050"/>
                        <a:pt x="0" y="17717"/>
                      </a:cubicBezTo>
                      <a:cubicBezTo>
                        <a:pt x="33242" y="6286"/>
                        <a:pt x="68866" y="0"/>
                        <a:pt x="106013" y="0"/>
                      </a:cubicBezTo>
                      <a:cubicBezTo>
                        <a:pt x="267557" y="0"/>
                        <a:pt x="401669" y="117634"/>
                        <a:pt x="427387" y="271843"/>
                      </a:cubicBezTo>
                      <a:cubicBezTo>
                        <a:pt x="451675" y="266033"/>
                        <a:pt x="477012" y="262890"/>
                        <a:pt x="503110" y="262890"/>
                      </a:cubicBezTo>
                      <a:cubicBezTo>
                        <a:pt x="624459" y="262890"/>
                        <a:pt x="730282" y="329279"/>
                        <a:pt x="786384" y="427577"/>
                      </a:cubicBezTo>
                      <a:cubicBezTo>
                        <a:pt x="788003" y="427577"/>
                        <a:pt x="789527" y="427577"/>
                        <a:pt x="791147" y="427577"/>
                      </a:cubicBezTo>
                      <a:cubicBezTo>
                        <a:pt x="1029176" y="427577"/>
                        <a:pt x="1222153" y="620554"/>
                        <a:pt x="1222153" y="858584"/>
                      </a:cubicBezTo>
                      <a:cubicBezTo>
                        <a:pt x="1222153" y="894207"/>
                        <a:pt x="1217867" y="928783"/>
                        <a:pt x="1209675" y="961930"/>
                      </a:cubicBezTo>
                      <a:cubicBezTo>
                        <a:pt x="1283398" y="1010222"/>
                        <a:pt x="1332167" y="1093565"/>
                        <a:pt x="1332167" y="1188244"/>
                      </a:cubicBezTo>
                      <a:cubicBezTo>
                        <a:pt x="1332167" y="1321403"/>
                        <a:pt x="1235964" y="1431893"/>
                        <a:pt x="1109377" y="1454468"/>
                      </a:cubicBezTo>
                      <a:cubicBezTo>
                        <a:pt x="1097756" y="1485710"/>
                        <a:pt x="1084135" y="1515618"/>
                        <a:pt x="1068514" y="1543336"/>
                      </a:cubicBezTo>
                      <a:cubicBezTo>
                        <a:pt x="1072134" y="1507998"/>
                        <a:pt x="1076420" y="1473803"/>
                        <a:pt x="1089279" y="1445038"/>
                      </a:cubicBezTo>
                      <a:cubicBezTo>
                        <a:pt x="1101947" y="1415510"/>
                        <a:pt x="1199102" y="1428179"/>
                        <a:pt x="1207580" y="1377410"/>
                      </a:cubicBezTo>
                      <a:close/>
                    </a:path>
                  </a:pathLst>
                </a:custGeom>
                <a:solidFill>
                  <a:schemeClr val="accent3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554" name="Freeform: Shape 4553">
                  <a:extLst>
                    <a:ext uri="{FF2B5EF4-FFF2-40B4-BE49-F238E27FC236}">
                      <a16:creationId xmlns:a16="http://schemas.microsoft.com/office/drawing/2014/main" id="{DCA55673-1451-22BB-C51A-86C33E281E44}"/>
                    </a:ext>
                  </a:extLst>
                </p:cNvPr>
                <p:cNvSpPr/>
                <p:nvPr/>
              </p:nvSpPr>
              <p:spPr>
                <a:xfrm>
                  <a:off x="5297971" y="3196754"/>
                  <a:ext cx="834440" cy="308031"/>
                </a:xfrm>
                <a:custGeom>
                  <a:avLst/>
                  <a:gdLst>
                    <a:gd name="connsiteX0" fmla="*/ 428837 w 577618"/>
                    <a:gd name="connsiteY0" fmla="*/ 0 h 213226"/>
                    <a:gd name="connsiteX1" fmla="*/ 577618 w 577618"/>
                    <a:gd name="connsiteY1" fmla="*/ 112872 h 213226"/>
                    <a:gd name="connsiteX2" fmla="*/ 536184 w 577618"/>
                    <a:gd name="connsiteY2" fmla="*/ 116682 h 213226"/>
                    <a:gd name="connsiteX3" fmla="*/ 390737 w 577618"/>
                    <a:gd name="connsiteY3" fmla="*/ 63818 h 213226"/>
                    <a:gd name="connsiteX4" fmla="*/ 309489 w 577618"/>
                    <a:gd name="connsiteY4" fmla="*/ 85059 h 213226"/>
                    <a:gd name="connsiteX5" fmla="*/ 251958 w 577618"/>
                    <a:gd name="connsiteY5" fmla="*/ 74676 h 213226"/>
                    <a:gd name="connsiteX6" fmla="*/ 64770 w 577618"/>
                    <a:gd name="connsiteY6" fmla="*/ 205152 h 213226"/>
                    <a:gd name="connsiteX7" fmla="*/ 0 w 577618"/>
                    <a:gd name="connsiteY7" fmla="*/ 213226 h 213226"/>
                    <a:gd name="connsiteX8" fmla="*/ 0 w 577618"/>
                    <a:gd name="connsiteY8" fmla="*/ 164096 h 213226"/>
                    <a:gd name="connsiteX9" fmla="*/ 30443 w 577618"/>
                    <a:gd name="connsiteY9" fmla="*/ 158937 h 213226"/>
                    <a:gd name="connsiteX10" fmla="*/ 166043 w 577618"/>
                    <a:gd name="connsiteY10" fmla="*/ 1048 h 213226"/>
                    <a:gd name="connsiteX11" fmla="*/ 212239 w 577618"/>
                    <a:gd name="connsiteY11" fmla="*/ 53436 h 213226"/>
                    <a:gd name="connsiteX12" fmla="*/ 428837 w 577618"/>
                    <a:gd name="connsiteY12" fmla="*/ 0 h 213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77618" h="213226">
                      <a:moveTo>
                        <a:pt x="428837" y="0"/>
                      </a:moveTo>
                      <a:cubicBezTo>
                        <a:pt x="406835" y="97727"/>
                        <a:pt x="495608" y="107919"/>
                        <a:pt x="577618" y="112872"/>
                      </a:cubicBezTo>
                      <a:cubicBezTo>
                        <a:pt x="564188" y="115348"/>
                        <a:pt x="550281" y="116682"/>
                        <a:pt x="536184" y="116682"/>
                      </a:cubicBezTo>
                      <a:cubicBezTo>
                        <a:pt x="480844" y="116682"/>
                        <a:pt x="430076" y="96775"/>
                        <a:pt x="390737" y="63818"/>
                      </a:cubicBezTo>
                      <a:cubicBezTo>
                        <a:pt x="366734" y="77248"/>
                        <a:pt x="339017" y="85059"/>
                        <a:pt x="309489" y="85059"/>
                      </a:cubicBezTo>
                      <a:cubicBezTo>
                        <a:pt x="289201" y="85059"/>
                        <a:pt x="269960" y="81249"/>
                        <a:pt x="251958" y="74676"/>
                      </a:cubicBezTo>
                      <a:cubicBezTo>
                        <a:pt x="207953" y="138327"/>
                        <a:pt x="141873" y="185529"/>
                        <a:pt x="64770" y="205152"/>
                      </a:cubicBezTo>
                      <a:lnTo>
                        <a:pt x="0" y="213226"/>
                      </a:lnTo>
                      <a:lnTo>
                        <a:pt x="0" y="164096"/>
                      </a:lnTo>
                      <a:lnTo>
                        <a:pt x="30443" y="158937"/>
                      </a:lnTo>
                      <a:cubicBezTo>
                        <a:pt x="95010" y="139208"/>
                        <a:pt x="149851" y="85773"/>
                        <a:pt x="166043" y="1048"/>
                      </a:cubicBezTo>
                      <a:cubicBezTo>
                        <a:pt x="162709" y="21146"/>
                        <a:pt x="193570" y="46197"/>
                        <a:pt x="212239" y="53436"/>
                      </a:cubicBezTo>
                      <a:cubicBezTo>
                        <a:pt x="289106" y="76867"/>
                        <a:pt x="378736" y="73438"/>
                        <a:pt x="428837" y="0"/>
                      </a:cubicBezTo>
                      <a:close/>
                    </a:path>
                  </a:pathLst>
                </a:custGeom>
                <a:solidFill>
                  <a:srgbClr val="54AD1A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555" name="Graphic 36">
                  <a:extLst>
                    <a:ext uri="{FF2B5EF4-FFF2-40B4-BE49-F238E27FC236}">
                      <a16:creationId xmlns:a16="http://schemas.microsoft.com/office/drawing/2014/main" id="{1A0D5A0E-B940-5A6B-6430-345536450443}"/>
                    </a:ext>
                  </a:extLst>
                </p:cNvPr>
                <p:cNvGrpSpPr/>
                <p:nvPr/>
              </p:nvGrpSpPr>
              <p:grpSpPr>
                <a:xfrm>
                  <a:off x="5779467" y="3436455"/>
                  <a:ext cx="1038057" cy="2592623"/>
                  <a:chOff x="4110037" y="3208686"/>
                  <a:chExt cx="718566" cy="1794671"/>
                </a:xfrm>
                <a:solidFill>
                  <a:srgbClr val="624213"/>
                </a:solidFill>
              </p:grpSpPr>
              <p:sp>
                <p:nvSpPr>
                  <p:cNvPr id="4556" name="Freeform: Shape 4555">
                    <a:extLst>
                      <a:ext uri="{FF2B5EF4-FFF2-40B4-BE49-F238E27FC236}">
                        <a16:creationId xmlns:a16="http://schemas.microsoft.com/office/drawing/2014/main" id="{920E3284-64D4-92F0-AD99-72EBCDE0B980}"/>
                      </a:ext>
                    </a:extLst>
                  </p:cNvPr>
                  <p:cNvSpPr/>
                  <p:nvPr/>
                </p:nvSpPr>
                <p:spPr>
                  <a:xfrm>
                    <a:off x="4372326" y="4122896"/>
                    <a:ext cx="46948" cy="692181"/>
                  </a:xfrm>
                  <a:custGeom>
                    <a:avLst/>
                    <a:gdLst>
                      <a:gd name="connsiteX0" fmla="*/ 18031 w 46948"/>
                      <a:gd name="connsiteY0" fmla="*/ 95 h 692181"/>
                      <a:gd name="connsiteX1" fmla="*/ 26604 w 46948"/>
                      <a:gd name="connsiteY1" fmla="*/ 451199 h 692181"/>
                      <a:gd name="connsiteX2" fmla="*/ 3839 w 46948"/>
                      <a:gd name="connsiteY2" fmla="*/ 692182 h 692181"/>
                      <a:gd name="connsiteX3" fmla="*/ 41368 w 46948"/>
                      <a:gd name="connsiteY3" fmla="*/ 425958 h 692181"/>
                      <a:gd name="connsiteX4" fmla="*/ 18031 w 46948"/>
                      <a:gd name="connsiteY4" fmla="*/ 0 h 692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948" h="692181">
                        <a:moveTo>
                          <a:pt x="18031" y="95"/>
                        </a:moveTo>
                        <a:cubicBezTo>
                          <a:pt x="18031" y="95"/>
                          <a:pt x="7744" y="362331"/>
                          <a:pt x="26604" y="451199"/>
                        </a:cubicBezTo>
                        <a:cubicBezTo>
                          <a:pt x="45463" y="540067"/>
                          <a:pt x="-15497" y="634079"/>
                          <a:pt x="3839" y="692182"/>
                        </a:cubicBezTo>
                        <a:cubicBezTo>
                          <a:pt x="6125" y="647700"/>
                          <a:pt x="64989" y="496633"/>
                          <a:pt x="41368" y="425958"/>
                        </a:cubicBezTo>
                        <a:cubicBezTo>
                          <a:pt x="17745" y="355282"/>
                          <a:pt x="18031" y="0"/>
                          <a:pt x="18031" y="0"/>
                        </a:cubicBezTo>
                        <a:close/>
                      </a:path>
                    </a:pathLst>
                  </a:custGeom>
                  <a:solidFill>
                    <a:schemeClr val="accent5">
                      <a:lumMod val="75000"/>
                    </a:schemeClr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557" name="Freeform: Shape 4556">
                    <a:extLst>
                      <a:ext uri="{FF2B5EF4-FFF2-40B4-BE49-F238E27FC236}">
                        <a16:creationId xmlns:a16="http://schemas.microsoft.com/office/drawing/2014/main" id="{A3C2259A-D1F8-BE1C-45D9-2BA09293E928}"/>
                      </a:ext>
                    </a:extLst>
                  </p:cNvPr>
                  <p:cNvSpPr/>
                  <p:nvPr/>
                </p:nvSpPr>
                <p:spPr>
                  <a:xfrm>
                    <a:off x="4487703" y="4541616"/>
                    <a:ext cx="340899" cy="461742"/>
                  </a:xfrm>
                  <a:custGeom>
                    <a:avLst/>
                    <a:gdLst>
                      <a:gd name="connsiteX0" fmla="*/ 0 w 340899"/>
                      <a:gd name="connsiteY0" fmla="*/ 94 h 461742"/>
                      <a:gd name="connsiteX1" fmla="*/ 17907 w 340899"/>
                      <a:gd name="connsiteY1" fmla="*/ 115442 h 461742"/>
                      <a:gd name="connsiteX2" fmla="*/ 33242 w 340899"/>
                      <a:gd name="connsiteY2" fmla="*/ 294893 h 461742"/>
                      <a:gd name="connsiteX3" fmla="*/ 153734 w 340899"/>
                      <a:gd name="connsiteY3" fmla="*/ 443578 h 461742"/>
                      <a:gd name="connsiteX4" fmla="*/ 340900 w 340899"/>
                      <a:gd name="connsiteY4" fmla="*/ 459009 h 461742"/>
                      <a:gd name="connsiteX5" fmla="*/ 99060 w 340899"/>
                      <a:gd name="connsiteY5" fmla="*/ 389762 h 461742"/>
                      <a:gd name="connsiteX6" fmla="*/ 46101 w 340899"/>
                      <a:gd name="connsiteY6" fmla="*/ 285559 h 461742"/>
                      <a:gd name="connsiteX7" fmla="*/ 0 w 340899"/>
                      <a:gd name="connsiteY7" fmla="*/ 189 h 461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0899" h="461742">
                        <a:moveTo>
                          <a:pt x="0" y="94"/>
                        </a:moveTo>
                        <a:cubicBezTo>
                          <a:pt x="0" y="94"/>
                          <a:pt x="12859" y="28288"/>
                          <a:pt x="17907" y="115442"/>
                        </a:cubicBezTo>
                        <a:cubicBezTo>
                          <a:pt x="23051" y="202596"/>
                          <a:pt x="23051" y="269271"/>
                          <a:pt x="33242" y="294893"/>
                        </a:cubicBezTo>
                        <a:cubicBezTo>
                          <a:pt x="43529" y="320515"/>
                          <a:pt x="53721" y="404145"/>
                          <a:pt x="153734" y="443578"/>
                        </a:cubicBezTo>
                        <a:cubicBezTo>
                          <a:pt x="253746" y="483012"/>
                          <a:pt x="243459" y="443578"/>
                          <a:pt x="340900" y="459009"/>
                        </a:cubicBezTo>
                        <a:cubicBezTo>
                          <a:pt x="297275" y="443578"/>
                          <a:pt x="133255" y="461580"/>
                          <a:pt x="99060" y="389762"/>
                        </a:cubicBezTo>
                        <a:cubicBezTo>
                          <a:pt x="87154" y="364806"/>
                          <a:pt x="58198" y="347471"/>
                          <a:pt x="46101" y="285559"/>
                        </a:cubicBezTo>
                        <a:cubicBezTo>
                          <a:pt x="23336" y="169353"/>
                          <a:pt x="17812" y="-6573"/>
                          <a:pt x="0" y="189"/>
                        </a:cubicBezTo>
                        <a:close/>
                      </a:path>
                    </a:pathLst>
                  </a:custGeom>
                  <a:solidFill>
                    <a:schemeClr val="accent5">
                      <a:lumMod val="75000"/>
                    </a:schemeClr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558" name="Freeform: Shape 4557">
                    <a:extLst>
                      <a:ext uri="{FF2B5EF4-FFF2-40B4-BE49-F238E27FC236}">
                        <a16:creationId xmlns:a16="http://schemas.microsoft.com/office/drawing/2014/main" id="{2F0DBBC0-B0FD-B03D-902A-52F75E08F767}"/>
                      </a:ext>
                    </a:extLst>
                  </p:cNvPr>
                  <p:cNvSpPr/>
                  <p:nvPr/>
                </p:nvSpPr>
                <p:spPr>
                  <a:xfrm>
                    <a:off x="4110037" y="4415218"/>
                    <a:ext cx="238402" cy="560582"/>
                  </a:xfrm>
                  <a:custGeom>
                    <a:avLst/>
                    <a:gdLst>
                      <a:gd name="connsiteX0" fmla="*/ 0 w 238402"/>
                      <a:gd name="connsiteY0" fmla="*/ 560546 h 560582"/>
                      <a:gd name="connsiteX1" fmla="*/ 145256 w 238402"/>
                      <a:gd name="connsiteY1" fmla="*/ 439198 h 560582"/>
                      <a:gd name="connsiteX2" fmla="*/ 199930 w 238402"/>
                      <a:gd name="connsiteY2" fmla="*/ 293941 h 560582"/>
                      <a:gd name="connsiteX3" fmla="*/ 235839 w 238402"/>
                      <a:gd name="connsiteY3" fmla="*/ 0 h 560582"/>
                      <a:gd name="connsiteX4" fmla="*/ 211931 w 238402"/>
                      <a:gd name="connsiteY4" fmla="*/ 321278 h 560582"/>
                      <a:gd name="connsiteX5" fmla="*/ 165830 w 238402"/>
                      <a:gd name="connsiteY5" fmla="*/ 446056 h 560582"/>
                      <a:gd name="connsiteX6" fmla="*/ 95 w 238402"/>
                      <a:gd name="connsiteY6" fmla="*/ 560546 h 5605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8402" h="560582">
                        <a:moveTo>
                          <a:pt x="0" y="560546"/>
                        </a:moveTo>
                        <a:cubicBezTo>
                          <a:pt x="0" y="560546"/>
                          <a:pt x="123063" y="534924"/>
                          <a:pt x="145256" y="439198"/>
                        </a:cubicBezTo>
                        <a:cubicBezTo>
                          <a:pt x="167450" y="343471"/>
                          <a:pt x="199930" y="341757"/>
                          <a:pt x="199930" y="293941"/>
                        </a:cubicBezTo>
                        <a:cubicBezTo>
                          <a:pt x="199930" y="246126"/>
                          <a:pt x="246031" y="25622"/>
                          <a:pt x="235839" y="0"/>
                        </a:cubicBezTo>
                        <a:cubicBezTo>
                          <a:pt x="249555" y="68389"/>
                          <a:pt x="203359" y="263176"/>
                          <a:pt x="211931" y="321278"/>
                        </a:cubicBezTo>
                        <a:cubicBezTo>
                          <a:pt x="203359" y="357188"/>
                          <a:pt x="172593" y="389668"/>
                          <a:pt x="165830" y="446056"/>
                        </a:cubicBezTo>
                        <a:cubicBezTo>
                          <a:pt x="158972" y="502444"/>
                          <a:pt x="41053" y="562261"/>
                          <a:pt x="95" y="560546"/>
                        </a:cubicBezTo>
                        <a:close/>
                      </a:path>
                    </a:pathLst>
                  </a:custGeom>
                  <a:solidFill>
                    <a:schemeClr val="accent5">
                      <a:lumMod val="75000"/>
                    </a:schemeClr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559" name="Freeform: Shape 4558">
                    <a:extLst>
                      <a:ext uri="{FF2B5EF4-FFF2-40B4-BE49-F238E27FC236}">
                        <a16:creationId xmlns:a16="http://schemas.microsoft.com/office/drawing/2014/main" id="{4C650E0B-6038-C4CB-8B5E-1252B48035FF}"/>
                      </a:ext>
                    </a:extLst>
                  </p:cNvPr>
                  <p:cNvSpPr/>
                  <p:nvPr/>
                </p:nvSpPr>
                <p:spPr>
                  <a:xfrm>
                    <a:off x="4398168" y="3208686"/>
                    <a:ext cx="28545" cy="474249"/>
                  </a:xfrm>
                  <a:custGeom>
                    <a:avLst/>
                    <a:gdLst>
                      <a:gd name="connsiteX0" fmla="*/ 0 w 28545"/>
                      <a:gd name="connsiteY0" fmla="*/ 0 h 474249"/>
                      <a:gd name="connsiteX1" fmla="*/ 15240 w 28545"/>
                      <a:gd name="connsiteY1" fmla="*/ 281940 h 474249"/>
                      <a:gd name="connsiteX2" fmla="*/ 15240 w 28545"/>
                      <a:gd name="connsiteY2" fmla="*/ 474250 h 474249"/>
                      <a:gd name="connsiteX3" fmla="*/ 28004 w 28545"/>
                      <a:gd name="connsiteY3" fmla="*/ 269177 h 474249"/>
                      <a:gd name="connsiteX4" fmla="*/ 0 w 28545"/>
                      <a:gd name="connsiteY4" fmla="*/ 0 h 474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45" h="474249">
                        <a:moveTo>
                          <a:pt x="0" y="0"/>
                        </a:moveTo>
                        <a:cubicBezTo>
                          <a:pt x="0" y="0"/>
                          <a:pt x="17812" y="166592"/>
                          <a:pt x="15240" y="281940"/>
                        </a:cubicBezTo>
                        <a:cubicBezTo>
                          <a:pt x="12668" y="397288"/>
                          <a:pt x="12859" y="402431"/>
                          <a:pt x="15240" y="474250"/>
                        </a:cubicBezTo>
                        <a:cubicBezTo>
                          <a:pt x="15240" y="474250"/>
                          <a:pt x="22860" y="348615"/>
                          <a:pt x="28004" y="269177"/>
                        </a:cubicBezTo>
                        <a:cubicBezTo>
                          <a:pt x="33147" y="189738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accent5">
                      <a:lumMod val="75000"/>
                    </a:schemeClr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560" name="Freeform: Shape 4559">
                    <a:extLst>
                      <a:ext uri="{FF2B5EF4-FFF2-40B4-BE49-F238E27FC236}">
                        <a16:creationId xmlns:a16="http://schemas.microsoft.com/office/drawing/2014/main" id="{13C484EE-39AD-EEA0-8F9C-880C824A720A}"/>
                      </a:ext>
                    </a:extLst>
                  </p:cNvPr>
                  <p:cNvSpPr/>
                  <p:nvPr/>
                </p:nvSpPr>
                <p:spPr>
                  <a:xfrm>
                    <a:off x="4458551" y="3552158"/>
                    <a:ext cx="169264" cy="563975"/>
                  </a:xfrm>
                  <a:custGeom>
                    <a:avLst/>
                    <a:gdLst>
                      <a:gd name="connsiteX0" fmla="*/ 169264 w 169264"/>
                      <a:gd name="connsiteY0" fmla="*/ 0 h 563975"/>
                      <a:gd name="connsiteX1" fmla="*/ 68395 w 169264"/>
                      <a:gd name="connsiteY1" fmla="*/ 189738 h 563975"/>
                      <a:gd name="connsiteX2" fmla="*/ 5 w 169264"/>
                      <a:gd name="connsiteY2" fmla="*/ 283750 h 563975"/>
                      <a:gd name="connsiteX3" fmla="*/ 12007 w 169264"/>
                      <a:gd name="connsiteY3" fmla="*/ 563975 h 563975"/>
                      <a:gd name="connsiteX4" fmla="*/ 15436 w 169264"/>
                      <a:gd name="connsiteY4" fmla="*/ 273463 h 563975"/>
                      <a:gd name="connsiteX5" fmla="*/ 169264 w 169264"/>
                      <a:gd name="connsiteY5" fmla="*/ 0 h 5639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9264" h="563975">
                        <a:moveTo>
                          <a:pt x="169264" y="0"/>
                        </a:moveTo>
                        <a:cubicBezTo>
                          <a:pt x="169264" y="0"/>
                          <a:pt x="104304" y="164021"/>
                          <a:pt x="68395" y="189738"/>
                        </a:cubicBezTo>
                        <a:cubicBezTo>
                          <a:pt x="32485" y="215360"/>
                          <a:pt x="-471" y="264795"/>
                          <a:pt x="5" y="283750"/>
                        </a:cubicBezTo>
                        <a:cubicBezTo>
                          <a:pt x="862" y="318326"/>
                          <a:pt x="22198" y="543497"/>
                          <a:pt x="12007" y="563975"/>
                        </a:cubicBezTo>
                        <a:cubicBezTo>
                          <a:pt x="29056" y="509302"/>
                          <a:pt x="6863" y="297371"/>
                          <a:pt x="15436" y="273463"/>
                        </a:cubicBezTo>
                        <a:cubicBezTo>
                          <a:pt x="24008" y="249555"/>
                          <a:pt x="105256" y="193167"/>
                          <a:pt x="169264" y="0"/>
                        </a:cubicBezTo>
                        <a:close/>
                      </a:path>
                    </a:pathLst>
                  </a:custGeom>
                  <a:solidFill>
                    <a:schemeClr val="accent5">
                      <a:lumMod val="75000"/>
                    </a:schemeClr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  <p:grpSp>
            <p:nvGrpSpPr>
              <p:cNvPr id="3748" name="Group 3747">
                <a:extLst>
                  <a:ext uri="{FF2B5EF4-FFF2-40B4-BE49-F238E27FC236}">
                    <a16:creationId xmlns:a16="http://schemas.microsoft.com/office/drawing/2014/main" id="{AA9D5769-696C-B9BD-89C0-EC112C0D8A35}"/>
                  </a:ext>
                </a:extLst>
              </p:cNvPr>
              <p:cNvGrpSpPr/>
              <p:nvPr userDrawn="1"/>
            </p:nvGrpSpPr>
            <p:grpSpPr>
              <a:xfrm flipH="1">
                <a:off x="10378657" y="4580523"/>
                <a:ext cx="1200273" cy="2156069"/>
                <a:chOff x="6036073" y="4084025"/>
                <a:chExt cx="1200273" cy="2156069"/>
              </a:xfrm>
            </p:grpSpPr>
            <p:grpSp>
              <p:nvGrpSpPr>
                <p:cNvPr id="3749" name="Graphic 36">
                  <a:extLst>
                    <a:ext uri="{FF2B5EF4-FFF2-40B4-BE49-F238E27FC236}">
                      <a16:creationId xmlns:a16="http://schemas.microsoft.com/office/drawing/2014/main" id="{46A5452A-2D91-4B0B-804E-D850E52EF8AB}"/>
                    </a:ext>
                  </a:extLst>
                </p:cNvPr>
                <p:cNvGrpSpPr/>
                <p:nvPr/>
              </p:nvGrpSpPr>
              <p:grpSpPr>
                <a:xfrm>
                  <a:off x="6051629" y="4090187"/>
                  <a:ext cx="845037" cy="1667332"/>
                  <a:chOff x="4407742" y="3611951"/>
                  <a:chExt cx="584953" cy="1154164"/>
                </a:xfrm>
              </p:grpSpPr>
              <p:sp>
                <p:nvSpPr>
                  <p:cNvPr id="4643" name="Freeform: Shape 4642">
                    <a:extLst>
                      <a:ext uri="{FF2B5EF4-FFF2-40B4-BE49-F238E27FC236}">
                        <a16:creationId xmlns:a16="http://schemas.microsoft.com/office/drawing/2014/main" id="{4B6426D0-EB3A-554E-18EC-849C8FB73BB6}"/>
                      </a:ext>
                    </a:extLst>
                  </p:cNvPr>
                  <p:cNvSpPr/>
                  <p:nvPr/>
                </p:nvSpPr>
                <p:spPr>
                  <a:xfrm>
                    <a:off x="4527381" y="3681609"/>
                    <a:ext cx="430726" cy="1017860"/>
                  </a:xfrm>
                  <a:custGeom>
                    <a:avLst/>
                    <a:gdLst>
                      <a:gd name="connsiteX0" fmla="*/ 428952 w 430726"/>
                      <a:gd name="connsiteY0" fmla="*/ 999547 h 1017860"/>
                      <a:gd name="connsiteX1" fmla="*/ 19663 w 430726"/>
                      <a:gd name="connsiteY1" fmla="*/ 10756 h 1017860"/>
                      <a:gd name="connsiteX2" fmla="*/ 4804 w 430726"/>
                      <a:gd name="connsiteY2" fmla="*/ 470 h 1017860"/>
                      <a:gd name="connsiteX3" fmla="*/ 232 w 430726"/>
                      <a:gd name="connsiteY3" fmla="*/ 7232 h 1017860"/>
                      <a:gd name="connsiteX4" fmla="*/ 1756 w 430726"/>
                      <a:gd name="connsiteY4" fmla="*/ 18186 h 1017860"/>
                      <a:gd name="connsiteX5" fmla="*/ 411045 w 430726"/>
                      <a:gd name="connsiteY5" fmla="*/ 1007071 h 1017860"/>
                      <a:gd name="connsiteX6" fmla="*/ 425809 w 430726"/>
                      <a:gd name="connsiteY6" fmla="*/ 1017358 h 1017860"/>
                      <a:gd name="connsiteX7" fmla="*/ 430476 w 430726"/>
                      <a:gd name="connsiteY7" fmla="*/ 1010596 h 1017860"/>
                      <a:gd name="connsiteX8" fmla="*/ 429047 w 430726"/>
                      <a:gd name="connsiteY8" fmla="*/ 999547 h 1017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0726" h="1017860">
                        <a:moveTo>
                          <a:pt x="428952" y="999547"/>
                        </a:moveTo>
                        <a:lnTo>
                          <a:pt x="19663" y="10756"/>
                        </a:lnTo>
                        <a:cubicBezTo>
                          <a:pt x="16520" y="3041"/>
                          <a:pt x="9852" y="-1531"/>
                          <a:pt x="4804" y="470"/>
                        </a:cubicBezTo>
                        <a:cubicBezTo>
                          <a:pt x="2327" y="1517"/>
                          <a:pt x="708" y="3994"/>
                          <a:pt x="232" y="7232"/>
                        </a:cubicBezTo>
                        <a:cubicBezTo>
                          <a:pt x="-340" y="10375"/>
                          <a:pt x="137" y="14281"/>
                          <a:pt x="1756" y="18186"/>
                        </a:cubicBezTo>
                        <a:lnTo>
                          <a:pt x="411045" y="1007071"/>
                        </a:lnTo>
                        <a:cubicBezTo>
                          <a:pt x="414188" y="1014787"/>
                          <a:pt x="420761" y="1019454"/>
                          <a:pt x="425809" y="1017358"/>
                        </a:cubicBezTo>
                        <a:cubicBezTo>
                          <a:pt x="428285" y="1016311"/>
                          <a:pt x="429905" y="1013739"/>
                          <a:pt x="430476" y="1010596"/>
                        </a:cubicBezTo>
                        <a:cubicBezTo>
                          <a:pt x="431048" y="1007357"/>
                          <a:pt x="430667" y="1003452"/>
                          <a:pt x="429047" y="999547"/>
                        </a:cubicBezTo>
                        <a:close/>
                      </a:path>
                    </a:pathLst>
                  </a:custGeom>
                  <a:solidFill>
                    <a:srgbClr val="E6E7E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44" name="Freeform: Shape 4643">
                    <a:extLst>
                      <a:ext uri="{FF2B5EF4-FFF2-40B4-BE49-F238E27FC236}">
                        <a16:creationId xmlns:a16="http://schemas.microsoft.com/office/drawing/2014/main" id="{18C222C6-42EA-E932-4DF5-52F5B85900E7}"/>
                      </a:ext>
                    </a:extLst>
                  </p:cNvPr>
                  <p:cNvSpPr/>
                  <p:nvPr/>
                </p:nvSpPr>
                <p:spPr>
                  <a:xfrm>
                    <a:off x="4407742" y="3611951"/>
                    <a:ext cx="143111" cy="105179"/>
                  </a:xfrm>
                  <a:custGeom>
                    <a:avLst/>
                    <a:gdLst>
                      <a:gd name="connsiteX0" fmla="*/ 128538 w 143111"/>
                      <a:gd name="connsiteY0" fmla="*/ 105179 h 105179"/>
                      <a:gd name="connsiteX1" fmla="*/ 95677 w 143111"/>
                      <a:gd name="connsiteY1" fmla="*/ 74604 h 105179"/>
                      <a:gd name="connsiteX2" fmla="*/ 3856 w 143111"/>
                      <a:gd name="connsiteY2" fmla="*/ 43648 h 105179"/>
                      <a:gd name="connsiteX3" fmla="*/ 104345 w 143111"/>
                      <a:gd name="connsiteY3" fmla="*/ 21359 h 105179"/>
                      <a:gd name="connsiteX4" fmla="*/ 143112 w 143111"/>
                      <a:gd name="connsiteY4" fmla="*/ 89463 h 105179"/>
                      <a:gd name="connsiteX5" fmla="*/ 128538 w 143111"/>
                      <a:gd name="connsiteY5" fmla="*/ 105179 h 105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111" h="105179">
                        <a:moveTo>
                          <a:pt x="128538" y="105179"/>
                        </a:moveTo>
                        <a:cubicBezTo>
                          <a:pt x="128538" y="105179"/>
                          <a:pt x="119108" y="78319"/>
                          <a:pt x="95677" y="74604"/>
                        </a:cubicBezTo>
                        <a:cubicBezTo>
                          <a:pt x="72246" y="70794"/>
                          <a:pt x="24621" y="93940"/>
                          <a:pt x="3856" y="43648"/>
                        </a:cubicBezTo>
                        <a:cubicBezTo>
                          <a:pt x="-16908" y="-6644"/>
                          <a:pt x="50433" y="-12645"/>
                          <a:pt x="104345" y="21359"/>
                        </a:cubicBezTo>
                        <a:cubicBezTo>
                          <a:pt x="136254" y="42600"/>
                          <a:pt x="143112" y="89463"/>
                          <a:pt x="143112" y="89463"/>
                        </a:cubicBezTo>
                        <a:lnTo>
                          <a:pt x="128538" y="105179"/>
                        </a:lnTo>
                        <a:close/>
                      </a:path>
                    </a:pathLst>
                  </a:custGeom>
                  <a:solidFill>
                    <a:srgbClr val="E6E7E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45" name="Freeform: Shape 4644">
                    <a:extLst>
                      <a:ext uri="{FF2B5EF4-FFF2-40B4-BE49-F238E27FC236}">
                        <a16:creationId xmlns:a16="http://schemas.microsoft.com/office/drawing/2014/main" id="{538010B2-47B5-5724-56BB-C2D58FE17BBE}"/>
                      </a:ext>
                    </a:extLst>
                  </p:cNvPr>
                  <p:cNvSpPr/>
                  <p:nvPr/>
                </p:nvSpPr>
                <p:spPr>
                  <a:xfrm>
                    <a:off x="4448433" y="3667195"/>
                    <a:ext cx="69869" cy="13576"/>
                  </a:xfrm>
                  <a:custGeom>
                    <a:avLst/>
                    <a:gdLst>
                      <a:gd name="connsiteX0" fmla="*/ 69845 w 69869"/>
                      <a:gd name="connsiteY0" fmla="*/ 2025 h 13576"/>
                      <a:gd name="connsiteX1" fmla="*/ 67844 w 69869"/>
                      <a:gd name="connsiteY1" fmla="*/ 4596 h 13576"/>
                      <a:gd name="connsiteX2" fmla="*/ 2598 w 69869"/>
                      <a:gd name="connsiteY2" fmla="*/ 13550 h 13576"/>
                      <a:gd name="connsiteX3" fmla="*/ 26 w 69869"/>
                      <a:gd name="connsiteY3" fmla="*/ 11550 h 13576"/>
                      <a:gd name="connsiteX4" fmla="*/ 26 w 69869"/>
                      <a:gd name="connsiteY4" fmla="*/ 11550 h 13576"/>
                      <a:gd name="connsiteX5" fmla="*/ 2027 w 69869"/>
                      <a:gd name="connsiteY5" fmla="*/ 8978 h 13576"/>
                      <a:gd name="connsiteX6" fmla="*/ 67273 w 69869"/>
                      <a:gd name="connsiteY6" fmla="*/ 24 h 13576"/>
                      <a:gd name="connsiteX7" fmla="*/ 69845 w 69869"/>
                      <a:gd name="connsiteY7" fmla="*/ 2025 h 13576"/>
                      <a:gd name="connsiteX8" fmla="*/ 69845 w 69869"/>
                      <a:gd name="connsiteY8" fmla="*/ 2025 h 13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869" h="13576">
                        <a:moveTo>
                          <a:pt x="69845" y="2025"/>
                        </a:moveTo>
                        <a:cubicBezTo>
                          <a:pt x="70035" y="3263"/>
                          <a:pt x="69083" y="4501"/>
                          <a:pt x="67844" y="4596"/>
                        </a:cubicBezTo>
                        <a:lnTo>
                          <a:pt x="2598" y="13550"/>
                        </a:lnTo>
                        <a:cubicBezTo>
                          <a:pt x="1265" y="13740"/>
                          <a:pt x="122" y="12883"/>
                          <a:pt x="26" y="11550"/>
                        </a:cubicBezTo>
                        <a:lnTo>
                          <a:pt x="26" y="11550"/>
                        </a:lnTo>
                        <a:cubicBezTo>
                          <a:pt x="-164" y="10311"/>
                          <a:pt x="693" y="9168"/>
                          <a:pt x="2027" y="8978"/>
                        </a:cubicBezTo>
                        <a:lnTo>
                          <a:pt x="67273" y="24"/>
                        </a:lnTo>
                        <a:cubicBezTo>
                          <a:pt x="68606" y="-166"/>
                          <a:pt x="69750" y="786"/>
                          <a:pt x="69845" y="2025"/>
                        </a:cubicBezTo>
                        <a:lnTo>
                          <a:pt x="69845" y="2025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46" name="Freeform: Shape 4645">
                    <a:extLst>
                      <a:ext uri="{FF2B5EF4-FFF2-40B4-BE49-F238E27FC236}">
                        <a16:creationId xmlns:a16="http://schemas.microsoft.com/office/drawing/2014/main" id="{F87C8430-D7CC-6466-50F6-5C7B5DBBE84C}"/>
                      </a:ext>
                    </a:extLst>
                  </p:cNvPr>
                  <p:cNvSpPr/>
                  <p:nvPr/>
                </p:nvSpPr>
                <p:spPr>
                  <a:xfrm>
                    <a:off x="4436624" y="3653572"/>
                    <a:ext cx="78629" cy="14721"/>
                  </a:xfrm>
                  <a:custGeom>
                    <a:avLst/>
                    <a:gdLst>
                      <a:gd name="connsiteX0" fmla="*/ 78606 w 78629"/>
                      <a:gd name="connsiteY0" fmla="*/ 2122 h 14721"/>
                      <a:gd name="connsiteX1" fmla="*/ 76605 w 78629"/>
                      <a:gd name="connsiteY1" fmla="*/ 4694 h 14721"/>
                      <a:gd name="connsiteX2" fmla="*/ 2691 w 78629"/>
                      <a:gd name="connsiteY2" fmla="*/ 14695 h 14721"/>
                      <a:gd name="connsiteX3" fmla="*/ 24 w 78629"/>
                      <a:gd name="connsiteY3" fmla="*/ 12695 h 14721"/>
                      <a:gd name="connsiteX4" fmla="*/ 24 w 78629"/>
                      <a:gd name="connsiteY4" fmla="*/ 12695 h 14721"/>
                      <a:gd name="connsiteX5" fmla="*/ 2025 w 78629"/>
                      <a:gd name="connsiteY5" fmla="*/ 10028 h 14721"/>
                      <a:gd name="connsiteX6" fmla="*/ 75939 w 78629"/>
                      <a:gd name="connsiteY6" fmla="*/ 26 h 14721"/>
                      <a:gd name="connsiteX7" fmla="*/ 78606 w 78629"/>
                      <a:gd name="connsiteY7" fmla="*/ 2027 h 14721"/>
                      <a:gd name="connsiteX8" fmla="*/ 78606 w 78629"/>
                      <a:gd name="connsiteY8" fmla="*/ 2027 h 147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629" h="14721">
                        <a:moveTo>
                          <a:pt x="78606" y="2122"/>
                        </a:moveTo>
                        <a:cubicBezTo>
                          <a:pt x="78796" y="3456"/>
                          <a:pt x="77844" y="4599"/>
                          <a:pt x="76605" y="4694"/>
                        </a:cubicBezTo>
                        <a:lnTo>
                          <a:pt x="2691" y="14695"/>
                        </a:lnTo>
                        <a:cubicBezTo>
                          <a:pt x="1358" y="14886"/>
                          <a:pt x="215" y="14028"/>
                          <a:pt x="24" y="12695"/>
                        </a:cubicBezTo>
                        <a:lnTo>
                          <a:pt x="24" y="12695"/>
                        </a:lnTo>
                        <a:cubicBezTo>
                          <a:pt x="-166" y="11457"/>
                          <a:pt x="786" y="10218"/>
                          <a:pt x="2025" y="10028"/>
                        </a:cubicBezTo>
                        <a:lnTo>
                          <a:pt x="75939" y="26"/>
                        </a:lnTo>
                        <a:cubicBezTo>
                          <a:pt x="77177" y="-164"/>
                          <a:pt x="78415" y="693"/>
                          <a:pt x="78606" y="2027"/>
                        </a:cubicBezTo>
                        <a:lnTo>
                          <a:pt x="78606" y="2027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47" name="Freeform: Shape 4646">
                    <a:extLst>
                      <a:ext uri="{FF2B5EF4-FFF2-40B4-BE49-F238E27FC236}">
                        <a16:creationId xmlns:a16="http://schemas.microsoft.com/office/drawing/2014/main" id="{5E4770F7-4FDA-C5DB-34CA-594E6984BF4D}"/>
                      </a:ext>
                    </a:extLst>
                  </p:cNvPr>
                  <p:cNvSpPr/>
                  <p:nvPr/>
                </p:nvSpPr>
                <p:spPr>
                  <a:xfrm>
                    <a:off x="4423956" y="3642309"/>
                    <a:ext cx="78820" cy="14839"/>
                  </a:xfrm>
                  <a:custGeom>
                    <a:avLst/>
                    <a:gdLst>
                      <a:gd name="connsiteX0" fmla="*/ 78796 w 78820"/>
                      <a:gd name="connsiteY0" fmla="*/ 2051 h 14839"/>
                      <a:gd name="connsiteX1" fmla="*/ 76796 w 78820"/>
                      <a:gd name="connsiteY1" fmla="*/ 4623 h 14839"/>
                      <a:gd name="connsiteX2" fmla="*/ 2691 w 78820"/>
                      <a:gd name="connsiteY2" fmla="*/ 14815 h 14839"/>
                      <a:gd name="connsiteX3" fmla="*/ 24 w 78820"/>
                      <a:gd name="connsiteY3" fmla="*/ 12814 h 14839"/>
                      <a:gd name="connsiteX4" fmla="*/ 24 w 78820"/>
                      <a:gd name="connsiteY4" fmla="*/ 12814 h 14839"/>
                      <a:gd name="connsiteX5" fmla="*/ 2025 w 78820"/>
                      <a:gd name="connsiteY5" fmla="*/ 10147 h 14839"/>
                      <a:gd name="connsiteX6" fmla="*/ 76129 w 78820"/>
                      <a:gd name="connsiteY6" fmla="*/ 51 h 14839"/>
                      <a:gd name="connsiteX7" fmla="*/ 78796 w 78820"/>
                      <a:gd name="connsiteY7" fmla="*/ 2051 h 14839"/>
                      <a:gd name="connsiteX8" fmla="*/ 78796 w 78820"/>
                      <a:gd name="connsiteY8" fmla="*/ 2051 h 148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820" h="14839">
                        <a:moveTo>
                          <a:pt x="78796" y="2051"/>
                        </a:moveTo>
                        <a:cubicBezTo>
                          <a:pt x="78987" y="3385"/>
                          <a:pt x="78034" y="4528"/>
                          <a:pt x="76796" y="4623"/>
                        </a:cubicBezTo>
                        <a:lnTo>
                          <a:pt x="2691" y="14815"/>
                        </a:lnTo>
                        <a:cubicBezTo>
                          <a:pt x="1453" y="15005"/>
                          <a:pt x="215" y="14053"/>
                          <a:pt x="24" y="12814"/>
                        </a:cubicBezTo>
                        <a:lnTo>
                          <a:pt x="24" y="12814"/>
                        </a:lnTo>
                        <a:cubicBezTo>
                          <a:pt x="-166" y="11481"/>
                          <a:pt x="786" y="10338"/>
                          <a:pt x="2025" y="10147"/>
                        </a:cubicBezTo>
                        <a:lnTo>
                          <a:pt x="76129" y="51"/>
                        </a:lnTo>
                        <a:cubicBezTo>
                          <a:pt x="77367" y="-235"/>
                          <a:pt x="78606" y="718"/>
                          <a:pt x="78796" y="2051"/>
                        </a:cubicBezTo>
                        <a:lnTo>
                          <a:pt x="78796" y="2051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48" name="Freeform: Shape 4647">
                    <a:extLst>
                      <a:ext uri="{FF2B5EF4-FFF2-40B4-BE49-F238E27FC236}">
                        <a16:creationId xmlns:a16="http://schemas.microsoft.com/office/drawing/2014/main" id="{367F8875-12B2-DD1F-2BD3-6D876F3D25ED}"/>
                      </a:ext>
                    </a:extLst>
                  </p:cNvPr>
                  <p:cNvSpPr/>
                  <p:nvPr/>
                </p:nvSpPr>
                <p:spPr>
                  <a:xfrm>
                    <a:off x="4416449" y="3631977"/>
                    <a:ext cx="76612" cy="14692"/>
                  </a:xfrm>
                  <a:custGeom>
                    <a:avLst/>
                    <a:gdLst>
                      <a:gd name="connsiteX0" fmla="*/ 76588 w 76612"/>
                      <a:gd name="connsiteY0" fmla="*/ 2096 h 14692"/>
                      <a:gd name="connsiteX1" fmla="*/ 74588 w 76612"/>
                      <a:gd name="connsiteY1" fmla="*/ 4763 h 14692"/>
                      <a:gd name="connsiteX2" fmla="*/ 2674 w 76612"/>
                      <a:gd name="connsiteY2" fmla="*/ 14669 h 14692"/>
                      <a:gd name="connsiteX3" fmla="*/ 7 w 76612"/>
                      <a:gd name="connsiteY3" fmla="*/ 12668 h 14692"/>
                      <a:gd name="connsiteX4" fmla="*/ 7 w 76612"/>
                      <a:gd name="connsiteY4" fmla="*/ 12668 h 14692"/>
                      <a:gd name="connsiteX5" fmla="*/ 2008 w 76612"/>
                      <a:gd name="connsiteY5" fmla="*/ 10001 h 14692"/>
                      <a:gd name="connsiteX6" fmla="*/ 73826 w 76612"/>
                      <a:gd name="connsiteY6" fmla="*/ 0 h 14692"/>
                      <a:gd name="connsiteX7" fmla="*/ 76493 w 76612"/>
                      <a:gd name="connsiteY7" fmla="*/ 2000 h 14692"/>
                      <a:gd name="connsiteX8" fmla="*/ 76493 w 76612"/>
                      <a:gd name="connsiteY8" fmla="*/ 2000 h 146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612" h="14692">
                        <a:moveTo>
                          <a:pt x="76588" y="2096"/>
                        </a:moveTo>
                        <a:cubicBezTo>
                          <a:pt x="76779" y="3429"/>
                          <a:pt x="75826" y="4572"/>
                          <a:pt x="74588" y="4763"/>
                        </a:cubicBezTo>
                        <a:lnTo>
                          <a:pt x="2674" y="14669"/>
                        </a:lnTo>
                        <a:cubicBezTo>
                          <a:pt x="1436" y="14859"/>
                          <a:pt x="293" y="13906"/>
                          <a:pt x="7" y="12668"/>
                        </a:cubicBezTo>
                        <a:lnTo>
                          <a:pt x="7" y="12668"/>
                        </a:lnTo>
                        <a:cubicBezTo>
                          <a:pt x="-88" y="11335"/>
                          <a:pt x="769" y="10192"/>
                          <a:pt x="2008" y="10001"/>
                        </a:cubicBezTo>
                        <a:lnTo>
                          <a:pt x="73826" y="0"/>
                        </a:lnTo>
                        <a:cubicBezTo>
                          <a:pt x="75064" y="0"/>
                          <a:pt x="76302" y="762"/>
                          <a:pt x="76493" y="2000"/>
                        </a:cubicBezTo>
                        <a:lnTo>
                          <a:pt x="76493" y="2000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49" name="Freeform: Shape 4648">
                    <a:extLst>
                      <a:ext uri="{FF2B5EF4-FFF2-40B4-BE49-F238E27FC236}">
                        <a16:creationId xmlns:a16="http://schemas.microsoft.com/office/drawing/2014/main" id="{12DD5E9D-DF5D-91D8-E6AC-A3E769F4023B}"/>
                      </a:ext>
                    </a:extLst>
                  </p:cNvPr>
                  <p:cNvSpPr/>
                  <p:nvPr/>
                </p:nvSpPr>
                <p:spPr>
                  <a:xfrm>
                    <a:off x="4419192" y="3622064"/>
                    <a:ext cx="57107" cy="11844"/>
                  </a:xfrm>
                  <a:custGeom>
                    <a:avLst/>
                    <a:gdLst>
                      <a:gd name="connsiteX0" fmla="*/ 57081 w 57107"/>
                      <a:gd name="connsiteY0" fmla="*/ 2103 h 11844"/>
                      <a:gd name="connsiteX1" fmla="*/ 55081 w 57107"/>
                      <a:gd name="connsiteY1" fmla="*/ 4675 h 11844"/>
                      <a:gd name="connsiteX2" fmla="*/ 2693 w 57107"/>
                      <a:gd name="connsiteY2" fmla="*/ 11818 h 11844"/>
                      <a:gd name="connsiteX3" fmla="*/ 26 w 57107"/>
                      <a:gd name="connsiteY3" fmla="*/ 9913 h 11844"/>
                      <a:gd name="connsiteX4" fmla="*/ 26 w 57107"/>
                      <a:gd name="connsiteY4" fmla="*/ 9913 h 11844"/>
                      <a:gd name="connsiteX5" fmla="*/ 2027 w 57107"/>
                      <a:gd name="connsiteY5" fmla="*/ 7246 h 11844"/>
                      <a:gd name="connsiteX6" fmla="*/ 54414 w 57107"/>
                      <a:gd name="connsiteY6" fmla="*/ 7 h 11844"/>
                      <a:gd name="connsiteX7" fmla="*/ 57081 w 57107"/>
                      <a:gd name="connsiteY7" fmla="*/ 2008 h 11844"/>
                      <a:gd name="connsiteX8" fmla="*/ 57081 w 57107"/>
                      <a:gd name="connsiteY8" fmla="*/ 2008 h 11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107" h="11844">
                        <a:moveTo>
                          <a:pt x="57081" y="2103"/>
                        </a:moveTo>
                        <a:cubicBezTo>
                          <a:pt x="57272" y="3341"/>
                          <a:pt x="56414" y="4579"/>
                          <a:pt x="55081" y="4675"/>
                        </a:cubicBezTo>
                        <a:lnTo>
                          <a:pt x="2693" y="11818"/>
                        </a:lnTo>
                        <a:cubicBezTo>
                          <a:pt x="1455" y="12009"/>
                          <a:pt x="217" y="11152"/>
                          <a:pt x="26" y="9913"/>
                        </a:cubicBezTo>
                        <a:lnTo>
                          <a:pt x="26" y="9913"/>
                        </a:lnTo>
                        <a:cubicBezTo>
                          <a:pt x="-164" y="8675"/>
                          <a:pt x="693" y="7437"/>
                          <a:pt x="2027" y="7246"/>
                        </a:cubicBezTo>
                        <a:lnTo>
                          <a:pt x="54414" y="7"/>
                        </a:lnTo>
                        <a:cubicBezTo>
                          <a:pt x="55652" y="-88"/>
                          <a:pt x="56891" y="769"/>
                          <a:pt x="57081" y="2008"/>
                        </a:cubicBezTo>
                        <a:lnTo>
                          <a:pt x="57081" y="2008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50" name="Freeform: Shape 4649">
                    <a:extLst>
                      <a:ext uri="{FF2B5EF4-FFF2-40B4-BE49-F238E27FC236}">
                        <a16:creationId xmlns:a16="http://schemas.microsoft.com/office/drawing/2014/main" id="{B6308A5B-9E8D-60BB-775A-2E3FE8886862}"/>
                      </a:ext>
                    </a:extLst>
                  </p:cNvPr>
                  <p:cNvSpPr/>
                  <p:nvPr/>
                </p:nvSpPr>
                <p:spPr>
                  <a:xfrm>
                    <a:off x="4413748" y="3615974"/>
                    <a:ext cx="94665" cy="44959"/>
                  </a:xfrm>
                  <a:custGeom>
                    <a:avLst/>
                    <a:gdLst>
                      <a:gd name="connsiteX0" fmla="*/ 5470 w 94665"/>
                      <a:gd name="connsiteY0" fmla="*/ 44960 h 44959"/>
                      <a:gd name="connsiteX1" fmla="*/ 25186 w 94665"/>
                      <a:gd name="connsiteY1" fmla="*/ 192 h 44959"/>
                      <a:gd name="connsiteX2" fmla="*/ 94052 w 94665"/>
                      <a:gd name="connsiteY2" fmla="*/ 21719 h 44959"/>
                      <a:gd name="connsiteX3" fmla="*/ 5470 w 94665"/>
                      <a:gd name="connsiteY3" fmla="*/ 44960 h 44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4665" h="44959">
                        <a:moveTo>
                          <a:pt x="5470" y="44960"/>
                        </a:moveTo>
                        <a:cubicBezTo>
                          <a:pt x="5470" y="44960"/>
                          <a:pt x="-15676" y="2859"/>
                          <a:pt x="25186" y="192"/>
                        </a:cubicBezTo>
                        <a:cubicBezTo>
                          <a:pt x="66049" y="-2380"/>
                          <a:pt x="94052" y="21719"/>
                          <a:pt x="94052" y="21719"/>
                        </a:cubicBezTo>
                        <a:cubicBezTo>
                          <a:pt x="94052" y="21719"/>
                          <a:pt x="107768" y="37530"/>
                          <a:pt x="5470" y="44960"/>
                        </a:cubicBezTo>
                        <a:close/>
                      </a:path>
                    </a:pathLst>
                  </a:custGeom>
                  <a:gradFill>
                    <a:gsLst>
                      <a:gs pos="12000">
                        <a:srgbClr val="FFFFFF"/>
                      </a:gs>
                      <a:gs pos="100000">
                        <a:srgbClr val="FFFFFF">
                          <a:alpha val="0"/>
                        </a:srgbClr>
                      </a:gs>
                    </a:gsLst>
                    <a:lin ang="3703410" scaled="1"/>
                  </a:gra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51" name="Freeform: Shape 4650">
                    <a:extLst>
                      <a:ext uri="{FF2B5EF4-FFF2-40B4-BE49-F238E27FC236}">
                        <a16:creationId xmlns:a16="http://schemas.microsoft.com/office/drawing/2014/main" id="{F2E43E82-57DB-2F73-FFD6-028F422CBC72}"/>
                      </a:ext>
                    </a:extLst>
                  </p:cNvPr>
                  <p:cNvSpPr/>
                  <p:nvPr/>
                </p:nvSpPr>
                <p:spPr>
                  <a:xfrm>
                    <a:off x="4532185" y="3681609"/>
                    <a:ext cx="425826" cy="1017358"/>
                  </a:xfrm>
                  <a:custGeom>
                    <a:avLst/>
                    <a:gdLst>
                      <a:gd name="connsiteX0" fmla="*/ 424148 w 425826"/>
                      <a:gd name="connsiteY0" fmla="*/ 999547 h 1017358"/>
                      <a:gd name="connsiteX1" fmla="*/ 14859 w 425826"/>
                      <a:gd name="connsiteY1" fmla="*/ 10756 h 1017358"/>
                      <a:gd name="connsiteX2" fmla="*/ 0 w 425826"/>
                      <a:gd name="connsiteY2" fmla="*/ 470 h 1017358"/>
                      <a:gd name="connsiteX3" fmla="*/ 420910 w 425826"/>
                      <a:gd name="connsiteY3" fmla="*/ 1017358 h 1017358"/>
                      <a:gd name="connsiteX4" fmla="*/ 425577 w 425826"/>
                      <a:gd name="connsiteY4" fmla="*/ 1010596 h 1017358"/>
                      <a:gd name="connsiteX5" fmla="*/ 424148 w 425826"/>
                      <a:gd name="connsiteY5" fmla="*/ 999547 h 1017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5826" h="1017358">
                        <a:moveTo>
                          <a:pt x="424148" y="999547"/>
                        </a:moveTo>
                        <a:lnTo>
                          <a:pt x="14859" y="10756"/>
                        </a:lnTo>
                        <a:cubicBezTo>
                          <a:pt x="11716" y="3041"/>
                          <a:pt x="5048" y="-1531"/>
                          <a:pt x="0" y="470"/>
                        </a:cubicBezTo>
                        <a:lnTo>
                          <a:pt x="420910" y="1017358"/>
                        </a:lnTo>
                        <a:cubicBezTo>
                          <a:pt x="423386" y="1016311"/>
                          <a:pt x="425005" y="1013739"/>
                          <a:pt x="425577" y="1010596"/>
                        </a:cubicBezTo>
                        <a:cubicBezTo>
                          <a:pt x="426148" y="1007357"/>
                          <a:pt x="425767" y="1003452"/>
                          <a:pt x="424148" y="999547"/>
                        </a:cubicBezTo>
                        <a:close/>
                      </a:path>
                    </a:pathLst>
                  </a:custGeom>
                  <a:solidFill>
                    <a:srgbClr val="D2D2D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52" name="Freeform: Shape 4651">
                    <a:extLst>
                      <a:ext uri="{FF2B5EF4-FFF2-40B4-BE49-F238E27FC236}">
                        <a16:creationId xmlns:a16="http://schemas.microsoft.com/office/drawing/2014/main" id="{54A54958-080B-97F3-99EE-68E72809897F}"/>
                      </a:ext>
                    </a:extLst>
                  </p:cNvPr>
                  <p:cNvSpPr/>
                  <p:nvPr/>
                </p:nvSpPr>
                <p:spPr>
                  <a:xfrm>
                    <a:off x="4866321" y="4513897"/>
                    <a:ext cx="126373" cy="252219"/>
                  </a:xfrm>
                  <a:custGeom>
                    <a:avLst/>
                    <a:gdLst>
                      <a:gd name="connsiteX0" fmla="*/ 124778 w 126373"/>
                      <a:gd name="connsiteY0" fmla="*/ 224885 h 252219"/>
                      <a:gd name="connsiteX1" fmla="*/ 24765 w 126373"/>
                      <a:gd name="connsiteY1" fmla="*/ 0 h 252219"/>
                      <a:gd name="connsiteX2" fmla="*/ 0 w 126373"/>
                      <a:gd name="connsiteY2" fmla="*/ 10287 h 252219"/>
                      <a:gd name="connsiteX3" fmla="*/ 88202 w 126373"/>
                      <a:gd name="connsiteY3" fmla="*/ 240030 h 252219"/>
                      <a:gd name="connsiteX4" fmla="*/ 114110 w 126373"/>
                      <a:gd name="connsiteY4" fmla="*/ 250698 h 252219"/>
                      <a:gd name="connsiteX5" fmla="*/ 124873 w 126373"/>
                      <a:gd name="connsiteY5" fmla="*/ 240030 h 252219"/>
                      <a:gd name="connsiteX6" fmla="*/ 124873 w 126373"/>
                      <a:gd name="connsiteY6" fmla="*/ 224885 h 25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6373" h="252219">
                        <a:moveTo>
                          <a:pt x="124778" y="224885"/>
                        </a:moveTo>
                        <a:lnTo>
                          <a:pt x="24765" y="0"/>
                        </a:lnTo>
                        <a:lnTo>
                          <a:pt x="0" y="10287"/>
                        </a:lnTo>
                        <a:lnTo>
                          <a:pt x="88202" y="240030"/>
                        </a:lnTo>
                        <a:cubicBezTo>
                          <a:pt x="92393" y="250127"/>
                          <a:pt x="103918" y="254889"/>
                          <a:pt x="114110" y="250698"/>
                        </a:cubicBezTo>
                        <a:cubicBezTo>
                          <a:pt x="119158" y="248603"/>
                          <a:pt x="122873" y="244697"/>
                          <a:pt x="124873" y="240030"/>
                        </a:cubicBezTo>
                        <a:cubicBezTo>
                          <a:pt x="126778" y="235363"/>
                          <a:pt x="126968" y="229934"/>
                          <a:pt x="124873" y="224885"/>
                        </a:cubicBezTo>
                        <a:close/>
                      </a:path>
                    </a:pathLst>
                  </a:custGeom>
                  <a:solidFill>
                    <a:srgbClr val="58595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53" name="Freeform: Shape 4652">
                    <a:extLst>
                      <a:ext uri="{FF2B5EF4-FFF2-40B4-BE49-F238E27FC236}">
                        <a16:creationId xmlns:a16="http://schemas.microsoft.com/office/drawing/2014/main" id="{860849F5-054D-C72E-4E90-2F37681BF130}"/>
                      </a:ext>
                    </a:extLst>
                  </p:cNvPr>
                  <p:cNvSpPr/>
                  <p:nvPr/>
                </p:nvSpPr>
                <p:spPr>
                  <a:xfrm>
                    <a:off x="4880514" y="4513897"/>
                    <a:ext cx="112086" cy="249840"/>
                  </a:xfrm>
                  <a:custGeom>
                    <a:avLst/>
                    <a:gdLst>
                      <a:gd name="connsiteX0" fmla="*/ 110585 w 112086"/>
                      <a:gd name="connsiteY0" fmla="*/ 224885 h 249840"/>
                      <a:gd name="connsiteX1" fmla="*/ 110585 w 112086"/>
                      <a:gd name="connsiteY1" fmla="*/ 240030 h 249840"/>
                      <a:gd name="connsiteX2" fmla="*/ 101537 w 112086"/>
                      <a:gd name="connsiteY2" fmla="*/ 249841 h 249840"/>
                      <a:gd name="connsiteX3" fmla="*/ 0 w 112086"/>
                      <a:gd name="connsiteY3" fmla="*/ 4381 h 249840"/>
                      <a:gd name="connsiteX4" fmla="*/ 10573 w 112086"/>
                      <a:gd name="connsiteY4" fmla="*/ 0 h 249840"/>
                      <a:gd name="connsiteX5" fmla="*/ 110585 w 112086"/>
                      <a:gd name="connsiteY5" fmla="*/ 224885 h 2498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086" h="249840">
                        <a:moveTo>
                          <a:pt x="110585" y="224885"/>
                        </a:moveTo>
                        <a:cubicBezTo>
                          <a:pt x="112681" y="229934"/>
                          <a:pt x="112490" y="235363"/>
                          <a:pt x="110585" y="240030"/>
                        </a:cubicBezTo>
                        <a:cubicBezTo>
                          <a:pt x="108871" y="244126"/>
                          <a:pt x="105728" y="247650"/>
                          <a:pt x="101537" y="249841"/>
                        </a:cubicBezTo>
                        <a:cubicBezTo>
                          <a:pt x="67723" y="168021"/>
                          <a:pt x="33814" y="86296"/>
                          <a:pt x="0" y="4381"/>
                        </a:cubicBezTo>
                        <a:lnTo>
                          <a:pt x="10573" y="0"/>
                        </a:lnTo>
                        <a:lnTo>
                          <a:pt x="110585" y="224885"/>
                        </a:lnTo>
                        <a:close/>
                      </a:path>
                    </a:pathLst>
                  </a:custGeom>
                  <a:solidFill>
                    <a:srgbClr val="D2D2D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3750" name="Graphic 36">
                  <a:extLst>
                    <a:ext uri="{FF2B5EF4-FFF2-40B4-BE49-F238E27FC236}">
                      <a16:creationId xmlns:a16="http://schemas.microsoft.com/office/drawing/2014/main" id="{2B6AC173-532C-2107-5ECD-F70A14716940}"/>
                    </a:ext>
                  </a:extLst>
                </p:cNvPr>
                <p:cNvGrpSpPr/>
                <p:nvPr/>
              </p:nvGrpSpPr>
              <p:grpSpPr>
                <a:xfrm>
                  <a:off x="6316764" y="4084025"/>
                  <a:ext cx="696064" cy="1748234"/>
                  <a:chOff x="4591274" y="3607685"/>
                  <a:chExt cx="481831" cy="1210166"/>
                </a:xfrm>
              </p:grpSpPr>
              <p:sp>
                <p:nvSpPr>
                  <p:cNvPr id="4632" name="Freeform: Shape 4631">
                    <a:extLst>
                      <a:ext uri="{FF2B5EF4-FFF2-40B4-BE49-F238E27FC236}">
                        <a16:creationId xmlns:a16="http://schemas.microsoft.com/office/drawing/2014/main" id="{38EBEAC2-2608-6DE2-7F9E-2D169E2F72EB}"/>
                      </a:ext>
                    </a:extLst>
                  </p:cNvPr>
                  <p:cNvSpPr/>
                  <p:nvPr/>
                </p:nvSpPr>
                <p:spPr>
                  <a:xfrm>
                    <a:off x="4607861" y="3733206"/>
                    <a:ext cx="430598" cy="1017789"/>
                  </a:xfrm>
                  <a:custGeom>
                    <a:avLst/>
                    <a:gdLst>
                      <a:gd name="connsiteX0" fmla="*/ 410955 w 430598"/>
                      <a:gd name="connsiteY0" fmla="*/ 1007100 h 1017789"/>
                      <a:gd name="connsiteX1" fmla="*/ 1666 w 430598"/>
                      <a:gd name="connsiteY1" fmla="*/ 18214 h 1017789"/>
                      <a:gd name="connsiteX2" fmla="*/ 4905 w 430598"/>
                      <a:gd name="connsiteY2" fmla="*/ 498 h 1017789"/>
                      <a:gd name="connsiteX3" fmla="*/ 12905 w 430598"/>
                      <a:gd name="connsiteY3" fmla="*/ 1927 h 1017789"/>
                      <a:gd name="connsiteX4" fmla="*/ 19573 w 430598"/>
                      <a:gd name="connsiteY4" fmla="*/ 10785 h 1017789"/>
                      <a:gd name="connsiteX5" fmla="*/ 428862 w 430598"/>
                      <a:gd name="connsiteY5" fmla="*/ 999575 h 1017789"/>
                      <a:gd name="connsiteX6" fmla="*/ 425719 w 430598"/>
                      <a:gd name="connsiteY6" fmla="*/ 1017292 h 1017789"/>
                      <a:gd name="connsiteX7" fmla="*/ 417623 w 430598"/>
                      <a:gd name="connsiteY7" fmla="*/ 1015863 h 1017789"/>
                      <a:gd name="connsiteX8" fmla="*/ 410860 w 430598"/>
                      <a:gd name="connsiteY8" fmla="*/ 1007100 h 10177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0598" h="1017789">
                        <a:moveTo>
                          <a:pt x="410955" y="1007100"/>
                        </a:moveTo>
                        <a:lnTo>
                          <a:pt x="1666" y="18214"/>
                        </a:lnTo>
                        <a:cubicBezTo>
                          <a:pt x="-1477" y="10499"/>
                          <a:pt x="-49" y="2593"/>
                          <a:pt x="4905" y="498"/>
                        </a:cubicBezTo>
                        <a:cubicBezTo>
                          <a:pt x="7381" y="-550"/>
                          <a:pt x="10238" y="117"/>
                          <a:pt x="12905" y="1927"/>
                        </a:cubicBezTo>
                        <a:cubicBezTo>
                          <a:pt x="15572" y="3832"/>
                          <a:pt x="18049" y="6880"/>
                          <a:pt x="19573" y="10785"/>
                        </a:cubicBezTo>
                        <a:lnTo>
                          <a:pt x="428862" y="999575"/>
                        </a:lnTo>
                        <a:cubicBezTo>
                          <a:pt x="432101" y="1007386"/>
                          <a:pt x="430672" y="1015196"/>
                          <a:pt x="425719" y="1017292"/>
                        </a:cubicBezTo>
                        <a:cubicBezTo>
                          <a:pt x="423243" y="1018339"/>
                          <a:pt x="420385" y="1017673"/>
                          <a:pt x="417623" y="1015863"/>
                        </a:cubicBezTo>
                        <a:cubicBezTo>
                          <a:pt x="414956" y="1014053"/>
                          <a:pt x="412479" y="1010910"/>
                          <a:pt x="410860" y="1007100"/>
                        </a:cubicBezTo>
                        <a:close/>
                      </a:path>
                    </a:pathLst>
                  </a:custGeom>
                  <a:solidFill>
                    <a:srgbClr val="E6E7E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33" name="Freeform: Shape 4632">
                    <a:extLst>
                      <a:ext uri="{FF2B5EF4-FFF2-40B4-BE49-F238E27FC236}">
                        <a16:creationId xmlns:a16="http://schemas.microsoft.com/office/drawing/2014/main" id="{6A6887E3-C06D-6607-3AB1-D34080893E40}"/>
                      </a:ext>
                    </a:extLst>
                  </p:cNvPr>
                  <p:cNvSpPr/>
                  <p:nvPr/>
                </p:nvSpPr>
                <p:spPr>
                  <a:xfrm>
                    <a:off x="4591274" y="3607685"/>
                    <a:ext cx="93147" cy="153736"/>
                  </a:xfrm>
                  <a:custGeom>
                    <a:avLst/>
                    <a:gdLst>
                      <a:gd name="connsiteX0" fmla="*/ 43400 w 93147"/>
                      <a:gd name="connsiteY0" fmla="*/ 153642 h 153736"/>
                      <a:gd name="connsiteX1" fmla="*/ 45019 w 93147"/>
                      <a:gd name="connsiteY1" fmla="*/ 108874 h 153736"/>
                      <a:gd name="connsiteX2" fmla="*/ 88167 w 93147"/>
                      <a:gd name="connsiteY2" fmla="*/ 22006 h 153736"/>
                      <a:gd name="connsiteX3" fmla="*/ 1299 w 93147"/>
                      <a:gd name="connsiteY3" fmla="*/ 77346 h 153736"/>
                      <a:gd name="connsiteX4" fmla="*/ 22064 w 93147"/>
                      <a:gd name="connsiteY4" fmla="*/ 152880 h 153736"/>
                      <a:gd name="connsiteX5" fmla="*/ 43400 w 93147"/>
                      <a:gd name="connsiteY5" fmla="*/ 153737 h 153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3147" h="153736">
                        <a:moveTo>
                          <a:pt x="43400" y="153642"/>
                        </a:moveTo>
                        <a:cubicBezTo>
                          <a:pt x="43400" y="153642"/>
                          <a:pt x="31112" y="128019"/>
                          <a:pt x="45019" y="108874"/>
                        </a:cubicBezTo>
                        <a:cubicBezTo>
                          <a:pt x="58926" y="89634"/>
                          <a:pt x="108932" y="72203"/>
                          <a:pt x="88167" y="22006"/>
                        </a:cubicBezTo>
                        <a:cubicBezTo>
                          <a:pt x="67403" y="-28286"/>
                          <a:pt x="15491" y="15053"/>
                          <a:pt x="1299" y="77346"/>
                        </a:cubicBezTo>
                        <a:cubicBezTo>
                          <a:pt x="-6321" y="114970"/>
                          <a:pt x="22064" y="152880"/>
                          <a:pt x="22064" y="152880"/>
                        </a:cubicBezTo>
                        <a:lnTo>
                          <a:pt x="43400" y="153737"/>
                        </a:lnTo>
                        <a:close/>
                      </a:path>
                    </a:pathLst>
                  </a:custGeom>
                  <a:solidFill>
                    <a:srgbClr val="E6E7E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34" name="Freeform: Shape 4633">
                    <a:extLst>
                      <a:ext uri="{FF2B5EF4-FFF2-40B4-BE49-F238E27FC236}">
                        <a16:creationId xmlns:a16="http://schemas.microsoft.com/office/drawing/2014/main" id="{A7AE84A0-0BC1-1A43-D1AB-E0334F2FDE10}"/>
                      </a:ext>
                    </a:extLst>
                  </p:cNvPr>
                  <p:cNvSpPr/>
                  <p:nvPr/>
                </p:nvSpPr>
                <p:spPr>
                  <a:xfrm>
                    <a:off x="4612969" y="3671252"/>
                    <a:ext cx="57124" cy="44466"/>
                  </a:xfrm>
                  <a:custGeom>
                    <a:avLst/>
                    <a:gdLst>
                      <a:gd name="connsiteX0" fmla="*/ 464 w 57124"/>
                      <a:gd name="connsiteY0" fmla="*/ 43498 h 44466"/>
                      <a:gd name="connsiteX1" fmla="*/ 3702 w 57124"/>
                      <a:gd name="connsiteY1" fmla="*/ 43974 h 44466"/>
                      <a:gd name="connsiteX2" fmla="*/ 56185 w 57124"/>
                      <a:gd name="connsiteY2" fmla="*/ 4159 h 44466"/>
                      <a:gd name="connsiteX3" fmla="*/ 56661 w 57124"/>
                      <a:gd name="connsiteY3" fmla="*/ 921 h 44466"/>
                      <a:gd name="connsiteX4" fmla="*/ 56661 w 57124"/>
                      <a:gd name="connsiteY4" fmla="*/ 921 h 44466"/>
                      <a:gd name="connsiteX5" fmla="*/ 53423 w 57124"/>
                      <a:gd name="connsiteY5" fmla="*/ 540 h 44466"/>
                      <a:gd name="connsiteX6" fmla="*/ 940 w 57124"/>
                      <a:gd name="connsiteY6" fmla="*/ 40355 h 44466"/>
                      <a:gd name="connsiteX7" fmla="*/ 464 w 57124"/>
                      <a:gd name="connsiteY7" fmla="*/ 43593 h 44466"/>
                      <a:gd name="connsiteX8" fmla="*/ 464 w 57124"/>
                      <a:gd name="connsiteY8" fmla="*/ 43593 h 444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124" h="44466">
                        <a:moveTo>
                          <a:pt x="464" y="43498"/>
                        </a:moveTo>
                        <a:cubicBezTo>
                          <a:pt x="1225" y="44641"/>
                          <a:pt x="2749" y="44736"/>
                          <a:pt x="3702" y="43974"/>
                        </a:cubicBezTo>
                        <a:lnTo>
                          <a:pt x="56185" y="4159"/>
                        </a:lnTo>
                        <a:cubicBezTo>
                          <a:pt x="57232" y="3397"/>
                          <a:pt x="57423" y="1873"/>
                          <a:pt x="56661" y="921"/>
                        </a:cubicBezTo>
                        <a:lnTo>
                          <a:pt x="56661" y="921"/>
                        </a:lnTo>
                        <a:cubicBezTo>
                          <a:pt x="55899" y="-127"/>
                          <a:pt x="54470" y="-317"/>
                          <a:pt x="53423" y="540"/>
                        </a:cubicBezTo>
                        <a:lnTo>
                          <a:pt x="940" y="40355"/>
                        </a:lnTo>
                        <a:cubicBezTo>
                          <a:pt x="-108" y="41116"/>
                          <a:pt x="-298" y="42640"/>
                          <a:pt x="464" y="43593"/>
                        </a:cubicBezTo>
                        <a:lnTo>
                          <a:pt x="464" y="43593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35" name="Freeform: Shape 4634">
                    <a:extLst>
                      <a:ext uri="{FF2B5EF4-FFF2-40B4-BE49-F238E27FC236}">
                        <a16:creationId xmlns:a16="http://schemas.microsoft.com/office/drawing/2014/main" id="{DB94251A-306D-F295-5E91-6069CB5182F8}"/>
                      </a:ext>
                    </a:extLst>
                  </p:cNvPr>
                  <p:cNvSpPr/>
                  <p:nvPr/>
                </p:nvSpPr>
                <p:spPr>
                  <a:xfrm>
                    <a:off x="4605540" y="3654183"/>
                    <a:ext cx="64077" cy="49790"/>
                  </a:xfrm>
                  <a:custGeom>
                    <a:avLst/>
                    <a:gdLst>
                      <a:gd name="connsiteX0" fmla="*/ 559 w 64077"/>
                      <a:gd name="connsiteY0" fmla="*/ 48850 h 49790"/>
                      <a:gd name="connsiteX1" fmla="*/ 3797 w 64077"/>
                      <a:gd name="connsiteY1" fmla="*/ 49327 h 49790"/>
                      <a:gd name="connsiteX2" fmla="*/ 63138 w 64077"/>
                      <a:gd name="connsiteY2" fmla="*/ 4178 h 49790"/>
                      <a:gd name="connsiteX3" fmla="*/ 63614 w 64077"/>
                      <a:gd name="connsiteY3" fmla="*/ 940 h 49790"/>
                      <a:gd name="connsiteX4" fmla="*/ 63614 w 64077"/>
                      <a:gd name="connsiteY4" fmla="*/ 940 h 49790"/>
                      <a:gd name="connsiteX5" fmla="*/ 60376 w 64077"/>
                      <a:gd name="connsiteY5" fmla="*/ 464 h 49790"/>
                      <a:gd name="connsiteX6" fmla="*/ 940 w 64077"/>
                      <a:gd name="connsiteY6" fmla="*/ 45612 h 49790"/>
                      <a:gd name="connsiteX7" fmla="*/ 464 w 64077"/>
                      <a:gd name="connsiteY7" fmla="*/ 48850 h 49790"/>
                      <a:gd name="connsiteX8" fmla="*/ 464 w 64077"/>
                      <a:gd name="connsiteY8" fmla="*/ 48850 h 49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077" h="49790">
                        <a:moveTo>
                          <a:pt x="559" y="48850"/>
                        </a:moveTo>
                        <a:cubicBezTo>
                          <a:pt x="1321" y="49898"/>
                          <a:pt x="2749" y="50089"/>
                          <a:pt x="3797" y="49327"/>
                        </a:cubicBezTo>
                        <a:lnTo>
                          <a:pt x="63138" y="4178"/>
                        </a:lnTo>
                        <a:cubicBezTo>
                          <a:pt x="64186" y="3416"/>
                          <a:pt x="64376" y="1988"/>
                          <a:pt x="63614" y="940"/>
                        </a:cubicBezTo>
                        <a:lnTo>
                          <a:pt x="63614" y="940"/>
                        </a:lnTo>
                        <a:cubicBezTo>
                          <a:pt x="62852" y="-108"/>
                          <a:pt x="61328" y="-299"/>
                          <a:pt x="60376" y="464"/>
                        </a:cubicBezTo>
                        <a:lnTo>
                          <a:pt x="940" y="45612"/>
                        </a:lnTo>
                        <a:cubicBezTo>
                          <a:pt x="-108" y="46469"/>
                          <a:pt x="-298" y="47898"/>
                          <a:pt x="464" y="48850"/>
                        </a:cubicBezTo>
                        <a:lnTo>
                          <a:pt x="464" y="48850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36" name="Freeform: Shape 4635">
                    <a:extLst>
                      <a:ext uri="{FF2B5EF4-FFF2-40B4-BE49-F238E27FC236}">
                        <a16:creationId xmlns:a16="http://schemas.microsoft.com/office/drawing/2014/main" id="{2CB79E1E-4DD7-6023-D6B6-509E3ADE2F80}"/>
                      </a:ext>
                    </a:extLst>
                  </p:cNvPr>
                  <p:cNvSpPr/>
                  <p:nvPr/>
                </p:nvSpPr>
                <p:spPr>
                  <a:xfrm>
                    <a:off x="4606492" y="3637324"/>
                    <a:ext cx="64172" cy="49885"/>
                  </a:xfrm>
                  <a:custGeom>
                    <a:avLst/>
                    <a:gdLst>
                      <a:gd name="connsiteX0" fmla="*/ 463 w 64172"/>
                      <a:gd name="connsiteY0" fmla="*/ 48946 h 49885"/>
                      <a:gd name="connsiteX1" fmla="*/ 3702 w 64172"/>
                      <a:gd name="connsiteY1" fmla="*/ 49422 h 49885"/>
                      <a:gd name="connsiteX2" fmla="*/ 63233 w 64172"/>
                      <a:gd name="connsiteY2" fmla="*/ 4178 h 49885"/>
                      <a:gd name="connsiteX3" fmla="*/ 63709 w 64172"/>
                      <a:gd name="connsiteY3" fmla="*/ 940 h 49885"/>
                      <a:gd name="connsiteX4" fmla="*/ 63709 w 64172"/>
                      <a:gd name="connsiteY4" fmla="*/ 940 h 49885"/>
                      <a:gd name="connsiteX5" fmla="*/ 60471 w 64172"/>
                      <a:gd name="connsiteY5" fmla="*/ 464 h 49885"/>
                      <a:gd name="connsiteX6" fmla="*/ 940 w 64172"/>
                      <a:gd name="connsiteY6" fmla="*/ 45612 h 49885"/>
                      <a:gd name="connsiteX7" fmla="*/ 463 w 64172"/>
                      <a:gd name="connsiteY7" fmla="*/ 48851 h 49885"/>
                      <a:gd name="connsiteX8" fmla="*/ 463 w 64172"/>
                      <a:gd name="connsiteY8" fmla="*/ 48851 h 498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172" h="49885">
                        <a:moveTo>
                          <a:pt x="463" y="48946"/>
                        </a:moveTo>
                        <a:cubicBezTo>
                          <a:pt x="1226" y="49993"/>
                          <a:pt x="2654" y="50184"/>
                          <a:pt x="3702" y="49422"/>
                        </a:cubicBezTo>
                        <a:lnTo>
                          <a:pt x="63233" y="4178"/>
                        </a:lnTo>
                        <a:cubicBezTo>
                          <a:pt x="64281" y="3416"/>
                          <a:pt x="64471" y="1892"/>
                          <a:pt x="63709" y="940"/>
                        </a:cubicBezTo>
                        <a:lnTo>
                          <a:pt x="63709" y="940"/>
                        </a:lnTo>
                        <a:cubicBezTo>
                          <a:pt x="62947" y="-108"/>
                          <a:pt x="61424" y="-299"/>
                          <a:pt x="60471" y="464"/>
                        </a:cubicBezTo>
                        <a:lnTo>
                          <a:pt x="940" y="45612"/>
                        </a:lnTo>
                        <a:cubicBezTo>
                          <a:pt x="-108" y="46374"/>
                          <a:pt x="-299" y="47898"/>
                          <a:pt x="463" y="48851"/>
                        </a:cubicBezTo>
                        <a:lnTo>
                          <a:pt x="463" y="48851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37" name="Freeform: Shape 4636">
                    <a:extLst>
                      <a:ext uri="{FF2B5EF4-FFF2-40B4-BE49-F238E27FC236}">
                        <a16:creationId xmlns:a16="http://schemas.microsoft.com/office/drawing/2014/main" id="{38E3E5B3-58FE-D8E8-59F3-03D98CA9915E}"/>
                      </a:ext>
                    </a:extLst>
                  </p:cNvPr>
                  <p:cNvSpPr/>
                  <p:nvPr/>
                </p:nvSpPr>
                <p:spPr>
                  <a:xfrm>
                    <a:off x="4606016" y="3624465"/>
                    <a:ext cx="62553" cy="48493"/>
                  </a:xfrm>
                  <a:custGeom>
                    <a:avLst/>
                    <a:gdLst>
                      <a:gd name="connsiteX0" fmla="*/ 463 w 62553"/>
                      <a:gd name="connsiteY0" fmla="*/ 47612 h 48493"/>
                      <a:gd name="connsiteX1" fmla="*/ 3797 w 62553"/>
                      <a:gd name="connsiteY1" fmla="*/ 47993 h 48493"/>
                      <a:gd name="connsiteX2" fmla="*/ 61614 w 62553"/>
                      <a:gd name="connsiteY2" fmla="*/ 4178 h 48493"/>
                      <a:gd name="connsiteX3" fmla="*/ 62090 w 62553"/>
                      <a:gd name="connsiteY3" fmla="*/ 940 h 48493"/>
                      <a:gd name="connsiteX4" fmla="*/ 62090 w 62553"/>
                      <a:gd name="connsiteY4" fmla="*/ 940 h 48493"/>
                      <a:gd name="connsiteX5" fmla="*/ 58852 w 62553"/>
                      <a:gd name="connsiteY5" fmla="*/ 464 h 48493"/>
                      <a:gd name="connsiteX6" fmla="*/ 940 w 62553"/>
                      <a:gd name="connsiteY6" fmla="*/ 44183 h 48493"/>
                      <a:gd name="connsiteX7" fmla="*/ 463 w 62553"/>
                      <a:gd name="connsiteY7" fmla="*/ 47517 h 48493"/>
                      <a:gd name="connsiteX8" fmla="*/ 463 w 62553"/>
                      <a:gd name="connsiteY8" fmla="*/ 47517 h 484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2553" h="48493">
                        <a:moveTo>
                          <a:pt x="463" y="47612"/>
                        </a:moveTo>
                        <a:cubicBezTo>
                          <a:pt x="1226" y="48660"/>
                          <a:pt x="2750" y="48755"/>
                          <a:pt x="3797" y="47993"/>
                        </a:cubicBezTo>
                        <a:lnTo>
                          <a:pt x="61614" y="4178"/>
                        </a:lnTo>
                        <a:cubicBezTo>
                          <a:pt x="62662" y="3416"/>
                          <a:pt x="62852" y="1988"/>
                          <a:pt x="62090" y="940"/>
                        </a:cubicBezTo>
                        <a:lnTo>
                          <a:pt x="62090" y="940"/>
                        </a:lnTo>
                        <a:cubicBezTo>
                          <a:pt x="61328" y="-108"/>
                          <a:pt x="59900" y="-299"/>
                          <a:pt x="58852" y="464"/>
                        </a:cubicBezTo>
                        <a:lnTo>
                          <a:pt x="940" y="44183"/>
                        </a:lnTo>
                        <a:cubicBezTo>
                          <a:pt x="-108" y="45040"/>
                          <a:pt x="-299" y="46469"/>
                          <a:pt x="463" y="47517"/>
                        </a:cubicBezTo>
                        <a:lnTo>
                          <a:pt x="463" y="47517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38" name="Freeform: Shape 4637">
                    <a:extLst>
                      <a:ext uri="{FF2B5EF4-FFF2-40B4-BE49-F238E27FC236}">
                        <a16:creationId xmlns:a16="http://schemas.microsoft.com/office/drawing/2014/main" id="{59A9206E-8A6B-496E-F9C2-F6C96D5FF91F}"/>
                      </a:ext>
                    </a:extLst>
                  </p:cNvPr>
                  <p:cNvSpPr/>
                  <p:nvPr/>
                </p:nvSpPr>
                <p:spPr>
                  <a:xfrm>
                    <a:off x="4610778" y="3617512"/>
                    <a:ext cx="46884" cy="36626"/>
                  </a:xfrm>
                  <a:custGeom>
                    <a:avLst/>
                    <a:gdLst>
                      <a:gd name="connsiteX0" fmla="*/ 559 w 46884"/>
                      <a:gd name="connsiteY0" fmla="*/ 35706 h 36626"/>
                      <a:gd name="connsiteX1" fmla="*/ 3797 w 46884"/>
                      <a:gd name="connsiteY1" fmla="*/ 36087 h 36626"/>
                      <a:gd name="connsiteX2" fmla="*/ 45993 w 46884"/>
                      <a:gd name="connsiteY2" fmla="*/ 4178 h 36626"/>
                      <a:gd name="connsiteX3" fmla="*/ 46374 w 46884"/>
                      <a:gd name="connsiteY3" fmla="*/ 940 h 36626"/>
                      <a:gd name="connsiteX4" fmla="*/ 46374 w 46884"/>
                      <a:gd name="connsiteY4" fmla="*/ 940 h 36626"/>
                      <a:gd name="connsiteX5" fmla="*/ 43136 w 46884"/>
                      <a:gd name="connsiteY5" fmla="*/ 463 h 36626"/>
                      <a:gd name="connsiteX6" fmla="*/ 940 w 46884"/>
                      <a:gd name="connsiteY6" fmla="*/ 32372 h 36626"/>
                      <a:gd name="connsiteX7" fmla="*/ 463 w 46884"/>
                      <a:gd name="connsiteY7" fmla="*/ 35611 h 36626"/>
                      <a:gd name="connsiteX8" fmla="*/ 463 w 46884"/>
                      <a:gd name="connsiteY8" fmla="*/ 35611 h 36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6884" h="36626">
                        <a:moveTo>
                          <a:pt x="559" y="35706"/>
                        </a:moveTo>
                        <a:cubicBezTo>
                          <a:pt x="1321" y="36754"/>
                          <a:pt x="2845" y="36944"/>
                          <a:pt x="3797" y="36087"/>
                        </a:cubicBezTo>
                        <a:lnTo>
                          <a:pt x="45993" y="4178"/>
                        </a:lnTo>
                        <a:cubicBezTo>
                          <a:pt x="46946" y="3416"/>
                          <a:pt x="47231" y="1892"/>
                          <a:pt x="46374" y="940"/>
                        </a:cubicBezTo>
                        <a:lnTo>
                          <a:pt x="46374" y="940"/>
                        </a:lnTo>
                        <a:cubicBezTo>
                          <a:pt x="45612" y="-108"/>
                          <a:pt x="44183" y="-298"/>
                          <a:pt x="43136" y="463"/>
                        </a:cubicBezTo>
                        <a:lnTo>
                          <a:pt x="940" y="32372"/>
                        </a:lnTo>
                        <a:cubicBezTo>
                          <a:pt x="-108" y="33134"/>
                          <a:pt x="-299" y="34658"/>
                          <a:pt x="463" y="35611"/>
                        </a:cubicBezTo>
                        <a:lnTo>
                          <a:pt x="463" y="35611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39" name="Freeform: Shape 4638">
                    <a:extLst>
                      <a:ext uri="{FF2B5EF4-FFF2-40B4-BE49-F238E27FC236}">
                        <a16:creationId xmlns:a16="http://schemas.microsoft.com/office/drawing/2014/main" id="{659DBEDD-58ED-5736-8C4B-5E59FF8D1DC2}"/>
                      </a:ext>
                    </a:extLst>
                  </p:cNvPr>
                  <p:cNvSpPr/>
                  <p:nvPr/>
                </p:nvSpPr>
                <p:spPr>
                  <a:xfrm>
                    <a:off x="4598669" y="3612389"/>
                    <a:ext cx="79057" cy="75621"/>
                  </a:xfrm>
                  <a:custGeom>
                    <a:avLst/>
                    <a:gdLst>
                      <a:gd name="connsiteX0" fmla="*/ 79058 w 79057"/>
                      <a:gd name="connsiteY0" fmla="*/ 26446 h 75621"/>
                      <a:gd name="connsiteX1" fmla="*/ 33528 w 79057"/>
                      <a:gd name="connsiteY1" fmla="*/ 8635 h 75621"/>
                      <a:gd name="connsiteX2" fmla="*/ 0 w 79057"/>
                      <a:gd name="connsiteY2" fmla="*/ 72547 h 75621"/>
                      <a:gd name="connsiteX3" fmla="*/ 79058 w 79057"/>
                      <a:gd name="connsiteY3" fmla="*/ 26446 h 75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057" h="75621">
                        <a:moveTo>
                          <a:pt x="79058" y="26446"/>
                        </a:moveTo>
                        <a:cubicBezTo>
                          <a:pt x="79058" y="26446"/>
                          <a:pt x="64198" y="-18321"/>
                          <a:pt x="33528" y="8635"/>
                        </a:cubicBezTo>
                        <a:cubicBezTo>
                          <a:pt x="2762" y="35686"/>
                          <a:pt x="0" y="72547"/>
                          <a:pt x="0" y="72547"/>
                        </a:cubicBezTo>
                        <a:cubicBezTo>
                          <a:pt x="0" y="72547"/>
                          <a:pt x="1429" y="93407"/>
                          <a:pt x="79058" y="26446"/>
                        </a:cubicBezTo>
                        <a:close/>
                      </a:path>
                    </a:pathLst>
                  </a:custGeom>
                  <a:gradFill>
                    <a:gsLst>
                      <a:gs pos="12000">
                        <a:srgbClr val="FFFFFF"/>
                      </a:gs>
                      <a:gs pos="100000">
                        <a:srgbClr val="FFFFFF">
                          <a:alpha val="0"/>
                        </a:srgbClr>
                      </a:gs>
                    </a:gsLst>
                    <a:lin ang="4398452" scaled="1"/>
                  </a:gra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40" name="Freeform: Shape 4639">
                    <a:extLst>
                      <a:ext uri="{FF2B5EF4-FFF2-40B4-BE49-F238E27FC236}">
                        <a16:creationId xmlns:a16="http://schemas.microsoft.com/office/drawing/2014/main" id="{37FEFDAC-00A4-4828-821C-684F15B430BB}"/>
                      </a:ext>
                    </a:extLst>
                  </p:cNvPr>
                  <p:cNvSpPr/>
                  <p:nvPr/>
                </p:nvSpPr>
                <p:spPr>
                  <a:xfrm>
                    <a:off x="4607861" y="3733704"/>
                    <a:ext cx="425814" cy="1017291"/>
                  </a:xfrm>
                  <a:custGeom>
                    <a:avLst/>
                    <a:gdLst>
                      <a:gd name="connsiteX0" fmla="*/ 410955 w 425814"/>
                      <a:gd name="connsiteY0" fmla="*/ 1006602 h 1017291"/>
                      <a:gd name="connsiteX1" fmla="*/ 1666 w 425814"/>
                      <a:gd name="connsiteY1" fmla="*/ 17717 h 1017291"/>
                      <a:gd name="connsiteX2" fmla="*/ 4905 w 425814"/>
                      <a:gd name="connsiteY2" fmla="*/ 0 h 1017291"/>
                      <a:gd name="connsiteX3" fmla="*/ 425814 w 425814"/>
                      <a:gd name="connsiteY3" fmla="*/ 1016794 h 1017291"/>
                      <a:gd name="connsiteX4" fmla="*/ 417718 w 425814"/>
                      <a:gd name="connsiteY4" fmla="*/ 1015365 h 1017291"/>
                      <a:gd name="connsiteX5" fmla="*/ 410955 w 425814"/>
                      <a:gd name="connsiteY5" fmla="*/ 1006602 h 10172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5814" h="1017291">
                        <a:moveTo>
                          <a:pt x="410955" y="1006602"/>
                        </a:moveTo>
                        <a:lnTo>
                          <a:pt x="1666" y="17717"/>
                        </a:lnTo>
                        <a:cubicBezTo>
                          <a:pt x="-1477" y="10001"/>
                          <a:pt x="-49" y="2096"/>
                          <a:pt x="4905" y="0"/>
                        </a:cubicBezTo>
                        <a:lnTo>
                          <a:pt x="425814" y="1016794"/>
                        </a:lnTo>
                        <a:cubicBezTo>
                          <a:pt x="423338" y="1017842"/>
                          <a:pt x="420480" y="1017175"/>
                          <a:pt x="417718" y="1015365"/>
                        </a:cubicBezTo>
                        <a:cubicBezTo>
                          <a:pt x="415051" y="1013555"/>
                          <a:pt x="412575" y="1010412"/>
                          <a:pt x="410955" y="1006602"/>
                        </a:cubicBezTo>
                        <a:close/>
                      </a:path>
                    </a:pathLst>
                  </a:custGeom>
                  <a:solidFill>
                    <a:srgbClr val="D2D2D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41" name="Freeform: Shape 4640">
                    <a:extLst>
                      <a:ext uri="{FF2B5EF4-FFF2-40B4-BE49-F238E27FC236}">
                        <a16:creationId xmlns:a16="http://schemas.microsoft.com/office/drawing/2014/main" id="{7FF4D11E-1AAA-7AC2-738E-B5D30C78CEFD}"/>
                      </a:ext>
                    </a:extLst>
                  </p:cNvPr>
                  <p:cNvSpPr/>
                  <p:nvPr/>
                </p:nvSpPr>
                <p:spPr>
                  <a:xfrm>
                    <a:off x="4946808" y="4565523"/>
                    <a:ext cx="126297" cy="252329"/>
                  </a:xfrm>
                  <a:custGeom>
                    <a:avLst/>
                    <a:gdLst>
                      <a:gd name="connsiteX0" fmla="*/ 88201 w 126297"/>
                      <a:gd name="connsiteY0" fmla="*/ 240030 h 252329"/>
                      <a:gd name="connsiteX1" fmla="*/ 0 w 126297"/>
                      <a:gd name="connsiteY1" fmla="*/ 10287 h 252329"/>
                      <a:gd name="connsiteX2" fmla="*/ 24765 w 126297"/>
                      <a:gd name="connsiteY2" fmla="*/ 0 h 252329"/>
                      <a:gd name="connsiteX3" fmla="*/ 124777 w 126297"/>
                      <a:gd name="connsiteY3" fmla="*/ 224885 h 252329"/>
                      <a:gd name="connsiteX4" fmla="*/ 114014 w 126297"/>
                      <a:gd name="connsiteY4" fmla="*/ 250793 h 252329"/>
                      <a:gd name="connsiteX5" fmla="*/ 98869 w 126297"/>
                      <a:gd name="connsiteY5" fmla="*/ 250793 h 252329"/>
                      <a:gd name="connsiteX6" fmla="*/ 88201 w 126297"/>
                      <a:gd name="connsiteY6" fmla="*/ 240030 h 252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6297" h="252329">
                        <a:moveTo>
                          <a:pt x="88201" y="240030"/>
                        </a:moveTo>
                        <a:lnTo>
                          <a:pt x="0" y="10287"/>
                        </a:lnTo>
                        <a:lnTo>
                          <a:pt x="24765" y="0"/>
                        </a:lnTo>
                        <a:lnTo>
                          <a:pt x="124777" y="224885"/>
                        </a:lnTo>
                        <a:cubicBezTo>
                          <a:pt x="128968" y="234982"/>
                          <a:pt x="124206" y="246602"/>
                          <a:pt x="114014" y="250793"/>
                        </a:cubicBezTo>
                        <a:cubicBezTo>
                          <a:pt x="108966" y="252889"/>
                          <a:pt x="103537" y="252793"/>
                          <a:pt x="98869" y="250793"/>
                        </a:cubicBezTo>
                        <a:cubicBezTo>
                          <a:pt x="94202" y="248888"/>
                          <a:pt x="90297" y="245173"/>
                          <a:pt x="88201" y="240030"/>
                        </a:cubicBezTo>
                        <a:close/>
                      </a:path>
                    </a:pathLst>
                  </a:custGeom>
                  <a:solidFill>
                    <a:srgbClr val="58595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42" name="Freeform: Shape 4641">
                    <a:extLst>
                      <a:ext uri="{FF2B5EF4-FFF2-40B4-BE49-F238E27FC236}">
                        <a16:creationId xmlns:a16="http://schemas.microsoft.com/office/drawing/2014/main" id="{7724B800-7E61-164B-6222-17851DCE1486}"/>
                      </a:ext>
                    </a:extLst>
                  </p:cNvPr>
                  <p:cNvSpPr/>
                  <p:nvPr/>
                </p:nvSpPr>
                <p:spPr>
                  <a:xfrm>
                    <a:off x="4946808" y="4571428"/>
                    <a:ext cx="112204" cy="246334"/>
                  </a:xfrm>
                  <a:custGeom>
                    <a:avLst/>
                    <a:gdLst>
                      <a:gd name="connsiteX0" fmla="*/ 88201 w 112204"/>
                      <a:gd name="connsiteY0" fmla="*/ 234124 h 246334"/>
                      <a:gd name="connsiteX1" fmla="*/ 98869 w 112204"/>
                      <a:gd name="connsiteY1" fmla="*/ 244888 h 246334"/>
                      <a:gd name="connsiteX2" fmla="*/ 112204 w 112204"/>
                      <a:gd name="connsiteY2" fmla="*/ 245459 h 246334"/>
                      <a:gd name="connsiteX3" fmla="*/ 10573 w 112204"/>
                      <a:gd name="connsiteY3" fmla="*/ 0 h 246334"/>
                      <a:gd name="connsiteX4" fmla="*/ 0 w 112204"/>
                      <a:gd name="connsiteY4" fmla="*/ 4381 h 246334"/>
                      <a:gd name="connsiteX5" fmla="*/ 88201 w 112204"/>
                      <a:gd name="connsiteY5" fmla="*/ 234124 h 246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204" h="246334">
                        <a:moveTo>
                          <a:pt x="88201" y="234124"/>
                        </a:moveTo>
                        <a:cubicBezTo>
                          <a:pt x="90297" y="239173"/>
                          <a:pt x="94297" y="242983"/>
                          <a:pt x="98869" y="244888"/>
                        </a:cubicBezTo>
                        <a:cubicBezTo>
                          <a:pt x="102965" y="246602"/>
                          <a:pt x="107632" y="246793"/>
                          <a:pt x="112204" y="245459"/>
                        </a:cubicBezTo>
                        <a:cubicBezTo>
                          <a:pt x="78296" y="163639"/>
                          <a:pt x="44482" y="81820"/>
                          <a:pt x="10573" y="0"/>
                        </a:cubicBezTo>
                        <a:lnTo>
                          <a:pt x="0" y="4381"/>
                        </a:lnTo>
                        <a:lnTo>
                          <a:pt x="88201" y="234124"/>
                        </a:lnTo>
                        <a:close/>
                      </a:path>
                    </a:pathLst>
                  </a:custGeom>
                  <a:solidFill>
                    <a:srgbClr val="D2D2D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3751" name="Graphic 36">
                  <a:extLst>
                    <a:ext uri="{FF2B5EF4-FFF2-40B4-BE49-F238E27FC236}">
                      <a16:creationId xmlns:a16="http://schemas.microsoft.com/office/drawing/2014/main" id="{86AAF40E-E4FD-3162-F26B-E99A923FD0EF}"/>
                    </a:ext>
                  </a:extLst>
                </p:cNvPr>
                <p:cNvGrpSpPr/>
                <p:nvPr/>
              </p:nvGrpSpPr>
              <p:grpSpPr>
                <a:xfrm>
                  <a:off x="6036073" y="4275673"/>
                  <a:ext cx="845183" cy="1667471"/>
                  <a:chOff x="4396973" y="3740348"/>
                  <a:chExt cx="585054" cy="1154260"/>
                </a:xfrm>
              </p:grpSpPr>
              <p:sp>
                <p:nvSpPr>
                  <p:cNvPr id="4621" name="Freeform: Shape 4620">
                    <a:extLst>
                      <a:ext uri="{FF2B5EF4-FFF2-40B4-BE49-F238E27FC236}">
                        <a16:creationId xmlns:a16="http://schemas.microsoft.com/office/drawing/2014/main" id="{657BB026-14C4-CD13-8D03-DFAE39A24D05}"/>
                      </a:ext>
                    </a:extLst>
                  </p:cNvPr>
                  <p:cNvSpPr/>
                  <p:nvPr/>
                </p:nvSpPr>
                <p:spPr>
                  <a:xfrm>
                    <a:off x="4516808" y="3810062"/>
                    <a:ext cx="430708" cy="1017810"/>
                  </a:xfrm>
                  <a:custGeom>
                    <a:avLst/>
                    <a:gdLst>
                      <a:gd name="connsiteX0" fmla="*/ 428952 w 430708"/>
                      <a:gd name="connsiteY0" fmla="*/ 999491 h 1017810"/>
                      <a:gd name="connsiteX1" fmla="*/ 19663 w 430708"/>
                      <a:gd name="connsiteY1" fmla="*/ 10700 h 1017810"/>
                      <a:gd name="connsiteX2" fmla="*/ 4899 w 430708"/>
                      <a:gd name="connsiteY2" fmla="*/ 509 h 1017810"/>
                      <a:gd name="connsiteX3" fmla="*/ 232 w 430708"/>
                      <a:gd name="connsiteY3" fmla="*/ 7176 h 1017810"/>
                      <a:gd name="connsiteX4" fmla="*/ 1756 w 430708"/>
                      <a:gd name="connsiteY4" fmla="*/ 18225 h 1017810"/>
                      <a:gd name="connsiteX5" fmla="*/ 411045 w 430708"/>
                      <a:gd name="connsiteY5" fmla="*/ 1007015 h 1017810"/>
                      <a:gd name="connsiteX6" fmla="*/ 425809 w 430708"/>
                      <a:gd name="connsiteY6" fmla="*/ 1017302 h 1017810"/>
                      <a:gd name="connsiteX7" fmla="*/ 430476 w 430708"/>
                      <a:gd name="connsiteY7" fmla="*/ 1010540 h 1017810"/>
                      <a:gd name="connsiteX8" fmla="*/ 428952 w 430708"/>
                      <a:gd name="connsiteY8" fmla="*/ 999491 h 1017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30708" h="1017810">
                        <a:moveTo>
                          <a:pt x="428952" y="999491"/>
                        </a:moveTo>
                        <a:lnTo>
                          <a:pt x="19663" y="10700"/>
                        </a:lnTo>
                        <a:cubicBezTo>
                          <a:pt x="16424" y="2985"/>
                          <a:pt x="9852" y="-1587"/>
                          <a:pt x="4899" y="509"/>
                        </a:cubicBezTo>
                        <a:cubicBezTo>
                          <a:pt x="2423" y="1556"/>
                          <a:pt x="803" y="4033"/>
                          <a:pt x="232" y="7176"/>
                        </a:cubicBezTo>
                        <a:cubicBezTo>
                          <a:pt x="-340" y="10415"/>
                          <a:pt x="137" y="14320"/>
                          <a:pt x="1756" y="18225"/>
                        </a:cubicBezTo>
                        <a:lnTo>
                          <a:pt x="411045" y="1007015"/>
                        </a:lnTo>
                        <a:cubicBezTo>
                          <a:pt x="414284" y="1014826"/>
                          <a:pt x="420856" y="1019398"/>
                          <a:pt x="425809" y="1017302"/>
                        </a:cubicBezTo>
                        <a:cubicBezTo>
                          <a:pt x="428285" y="1016255"/>
                          <a:pt x="429905" y="1013683"/>
                          <a:pt x="430476" y="1010540"/>
                        </a:cubicBezTo>
                        <a:cubicBezTo>
                          <a:pt x="431048" y="1007396"/>
                          <a:pt x="430571" y="1003396"/>
                          <a:pt x="428952" y="999491"/>
                        </a:cubicBezTo>
                        <a:close/>
                      </a:path>
                    </a:pathLst>
                  </a:custGeom>
                  <a:solidFill>
                    <a:srgbClr val="E6E7E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22" name="Freeform: Shape 4621">
                    <a:extLst>
                      <a:ext uri="{FF2B5EF4-FFF2-40B4-BE49-F238E27FC236}">
                        <a16:creationId xmlns:a16="http://schemas.microsoft.com/office/drawing/2014/main" id="{5744A520-4855-B56A-AFA2-FF3E43855805}"/>
                      </a:ext>
                    </a:extLst>
                  </p:cNvPr>
                  <p:cNvSpPr/>
                  <p:nvPr/>
                </p:nvSpPr>
                <p:spPr>
                  <a:xfrm>
                    <a:off x="4396973" y="3740348"/>
                    <a:ext cx="143115" cy="105084"/>
                  </a:xfrm>
                  <a:custGeom>
                    <a:avLst/>
                    <a:gdLst>
                      <a:gd name="connsiteX0" fmla="*/ 128637 w 143115"/>
                      <a:gd name="connsiteY0" fmla="*/ 105084 h 105084"/>
                      <a:gd name="connsiteX1" fmla="*/ 95776 w 143115"/>
                      <a:gd name="connsiteY1" fmla="*/ 74604 h 105084"/>
                      <a:gd name="connsiteX2" fmla="*/ 3860 w 143115"/>
                      <a:gd name="connsiteY2" fmla="*/ 43648 h 105084"/>
                      <a:gd name="connsiteX3" fmla="*/ 104444 w 143115"/>
                      <a:gd name="connsiteY3" fmla="*/ 21359 h 105084"/>
                      <a:gd name="connsiteX4" fmla="*/ 143115 w 143115"/>
                      <a:gd name="connsiteY4" fmla="*/ 89463 h 105084"/>
                      <a:gd name="connsiteX5" fmla="*/ 128637 w 143115"/>
                      <a:gd name="connsiteY5" fmla="*/ 105084 h 1050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3115" h="105084">
                        <a:moveTo>
                          <a:pt x="128637" y="105084"/>
                        </a:moveTo>
                        <a:cubicBezTo>
                          <a:pt x="128637" y="105084"/>
                          <a:pt x="119208" y="78319"/>
                          <a:pt x="95776" y="74604"/>
                        </a:cubicBezTo>
                        <a:cubicBezTo>
                          <a:pt x="72345" y="70794"/>
                          <a:pt x="24720" y="93940"/>
                          <a:pt x="3860" y="43648"/>
                        </a:cubicBezTo>
                        <a:cubicBezTo>
                          <a:pt x="-16905" y="-6644"/>
                          <a:pt x="50342" y="-12645"/>
                          <a:pt x="104444" y="21359"/>
                        </a:cubicBezTo>
                        <a:cubicBezTo>
                          <a:pt x="136353" y="42600"/>
                          <a:pt x="143115" y="89463"/>
                          <a:pt x="143115" y="89463"/>
                        </a:cubicBezTo>
                        <a:lnTo>
                          <a:pt x="128637" y="105084"/>
                        </a:lnTo>
                        <a:close/>
                      </a:path>
                    </a:pathLst>
                  </a:custGeom>
                  <a:solidFill>
                    <a:srgbClr val="E6E7E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23" name="Freeform: Shape 4622">
                    <a:extLst>
                      <a:ext uri="{FF2B5EF4-FFF2-40B4-BE49-F238E27FC236}">
                        <a16:creationId xmlns:a16="http://schemas.microsoft.com/office/drawing/2014/main" id="{EA418D1F-D5F5-8441-7EB6-A3AA8BA5C6D6}"/>
                      </a:ext>
                    </a:extLst>
                  </p:cNvPr>
                  <p:cNvSpPr/>
                  <p:nvPr/>
                </p:nvSpPr>
                <p:spPr>
                  <a:xfrm>
                    <a:off x="4437767" y="3795592"/>
                    <a:ext cx="69962" cy="13574"/>
                  </a:xfrm>
                  <a:custGeom>
                    <a:avLst/>
                    <a:gdLst>
                      <a:gd name="connsiteX0" fmla="*/ 69938 w 69962"/>
                      <a:gd name="connsiteY0" fmla="*/ 2025 h 13574"/>
                      <a:gd name="connsiteX1" fmla="*/ 67937 w 69962"/>
                      <a:gd name="connsiteY1" fmla="*/ 4596 h 13574"/>
                      <a:gd name="connsiteX2" fmla="*/ 2596 w 69962"/>
                      <a:gd name="connsiteY2" fmla="*/ 13550 h 13574"/>
                      <a:gd name="connsiteX3" fmla="*/ 24 w 69962"/>
                      <a:gd name="connsiteY3" fmla="*/ 11550 h 13574"/>
                      <a:gd name="connsiteX4" fmla="*/ 24 w 69962"/>
                      <a:gd name="connsiteY4" fmla="*/ 11550 h 13574"/>
                      <a:gd name="connsiteX5" fmla="*/ 2025 w 69962"/>
                      <a:gd name="connsiteY5" fmla="*/ 8978 h 13574"/>
                      <a:gd name="connsiteX6" fmla="*/ 67271 w 69962"/>
                      <a:gd name="connsiteY6" fmla="*/ 24 h 13574"/>
                      <a:gd name="connsiteX7" fmla="*/ 69938 w 69962"/>
                      <a:gd name="connsiteY7" fmla="*/ 2025 h 13574"/>
                      <a:gd name="connsiteX8" fmla="*/ 69938 w 69962"/>
                      <a:gd name="connsiteY8" fmla="*/ 2025 h 13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962" h="13574">
                        <a:moveTo>
                          <a:pt x="69938" y="2025"/>
                        </a:moveTo>
                        <a:cubicBezTo>
                          <a:pt x="70128" y="3263"/>
                          <a:pt x="69176" y="4406"/>
                          <a:pt x="67937" y="4596"/>
                        </a:cubicBezTo>
                        <a:lnTo>
                          <a:pt x="2596" y="13550"/>
                        </a:lnTo>
                        <a:cubicBezTo>
                          <a:pt x="1358" y="13740"/>
                          <a:pt x="120" y="12788"/>
                          <a:pt x="24" y="11550"/>
                        </a:cubicBezTo>
                        <a:lnTo>
                          <a:pt x="24" y="11550"/>
                        </a:lnTo>
                        <a:cubicBezTo>
                          <a:pt x="-166" y="10311"/>
                          <a:pt x="786" y="9073"/>
                          <a:pt x="2025" y="8978"/>
                        </a:cubicBezTo>
                        <a:lnTo>
                          <a:pt x="67271" y="24"/>
                        </a:lnTo>
                        <a:cubicBezTo>
                          <a:pt x="68604" y="-166"/>
                          <a:pt x="69747" y="786"/>
                          <a:pt x="69938" y="2025"/>
                        </a:cubicBezTo>
                        <a:lnTo>
                          <a:pt x="69938" y="2025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24" name="Freeform: Shape 4623">
                    <a:extLst>
                      <a:ext uri="{FF2B5EF4-FFF2-40B4-BE49-F238E27FC236}">
                        <a16:creationId xmlns:a16="http://schemas.microsoft.com/office/drawing/2014/main" id="{DA083C15-5CF8-3DC7-BA2B-6DC04C8185CE}"/>
                      </a:ext>
                    </a:extLst>
                  </p:cNvPr>
                  <p:cNvSpPr/>
                  <p:nvPr/>
                </p:nvSpPr>
                <p:spPr>
                  <a:xfrm>
                    <a:off x="4426052" y="3782162"/>
                    <a:ext cx="78629" cy="14621"/>
                  </a:xfrm>
                  <a:custGeom>
                    <a:avLst/>
                    <a:gdLst>
                      <a:gd name="connsiteX0" fmla="*/ 78606 w 78629"/>
                      <a:gd name="connsiteY0" fmla="*/ 1929 h 14621"/>
                      <a:gd name="connsiteX1" fmla="*/ 76605 w 78629"/>
                      <a:gd name="connsiteY1" fmla="*/ 4596 h 14621"/>
                      <a:gd name="connsiteX2" fmla="*/ 2691 w 78629"/>
                      <a:gd name="connsiteY2" fmla="*/ 14598 h 14621"/>
                      <a:gd name="connsiteX3" fmla="*/ 24 w 78629"/>
                      <a:gd name="connsiteY3" fmla="*/ 12597 h 14621"/>
                      <a:gd name="connsiteX4" fmla="*/ 24 w 78629"/>
                      <a:gd name="connsiteY4" fmla="*/ 12597 h 14621"/>
                      <a:gd name="connsiteX5" fmla="*/ 2025 w 78629"/>
                      <a:gd name="connsiteY5" fmla="*/ 10026 h 14621"/>
                      <a:gd name="connsiteX6" fmla="*/ 75939 w 78629"/>
                      <a:gd name="connsiteY6" fmla="*/ 24 h 14621"/>
                      <a:gd name="connsiteX7" fmla="*/ 78606 w 78629"/>
                      <a:gd name="connsiteY7" fmla="*/ 2025 h 14621"/>
                      <a:gd name="connsiteX8" fmla="*/ 78606 w 78629"/>
                      <a:gd name="connsiteY8" fmla="*/ 2025 h 14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629" h="14621">
                        <a:moveTo>
                          <a:pt x="78606" y="1929"/>
                        </a:moveTo>
                        <a:cubicBezTo>
                          <a:pt x="78796" y="3168"/>
                          <a:pt x="77844" y="4406"/>
                          <a:pt x="76605" y="4596"/>
                        </a:cubicBezTo>
                        <a:lnTo>
                          <a:pt x="2691" y="14598"/>
                        </a:lnTo>
                        <a:cubicBezTo>
                          <a:pt x="1358" y="14788"/>
                          <a:pt x="215" y="13836"/>
                          <a:pt x="24" y="12597"/>
                        </a:cubicBezTo>
                        <a:lnTo>
                          <a:pt x="24" y="12597"/>
                        </a:lnTo>
                        <a:cubicBezTo>
                          <a:pt x="-166" y="11359"/>
                          <a:pt x="786" y="10216"/>
                          <a:pt x="2025" y="10026"/>
                        </a:cubicBezTo>
                        <a:lnTo>
                          <a:pt x="75939" y="24"/>
                        </a:lnTo>
                        <a:cubicBezTo>
                          <a:pt x="77177" y="-166"/>
                          <a:pt x="78415" y="786"/>
                          <a:pt x="78606" y="2025"/>
                        </a:cubicBezTo>
                        <a:lnTo>
                          <a:pt x="78606" y="2025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25" name="Freeform: Shape 4624">
                    <a:extLst>
                      <a:ext uri="{FF2B5EF4-FFF2-40B4-BE49-F238E27FC236}">
                        <a16:creationId xmlns:a16="http://schemas.microsoft.com/office/drawing/2014/main" id="{8C1F0FA5-A1D6-CF5C-BBB1-2A1AA47C82AB}"/>
                      </a:ext>
                    </a:extLst>
                  </p:cNvPr>
                  <p:cNvSpPr/>
                  <p:nvPr/>
                </p:nvSpPr>
                <p:spPr>
                  <a:xfrm>
                    <a:off x="4413383" y="3770749"/>
                    <a:ext cx="78822" cy="14795"/>
                  </a:xfrm>
                  <a:custGeom>
                    <a:avLst/>
                    <a:gdLst>
                      <a:gd name="connsiteX0" fmla="*/ 78796 w 78822"/>
                      <a:gd name="connsiteY0" fmla="*/ 2007 h 14795"/>
                      <a:gd name="connsiteX1" fmla="*/ 76796 w 78822"/>
                      <a:gd name="connsiteY1" fmla="*/ 4674 h 14795"/>
                      <a:gd name="connsiteX2" fmla="*/ 2691 w 78822"/>
                      <a:gd name="connsiteY2" fmla="*/ 14771 h 14795"/>
                      <a:gd name="connsiteX3" fmla="*/ 24 w 78822"/>
                      <a:gd name="connsiteY3" fmla="*/ 12771 h 14795"/>
                      <a:gd name="connsiteX4" fmla="*/ 24 w 78822"/>
                      <a:gd name="connsiteY4" fmla="*/ 12771 h 14795"/>
                      <a:gd name="connsiteX5" fmla="*/ 2025 w 78822"/>
                      <a:gd name="connsiteY5" fmla="*/ 10104 h 14795"/>
                      <a:gd name="connsiteX6" fmla="*/ 76129 w 78822"/>
                      <a:gd name="connsiteY6" fmla="*/ 7 h 14795"/>
                      <a:gd name="connsiteX7" fmla="*/ 78796 w 78822"/>
                      <a:gd name="connsiteY7" fmla="*/ 2007 h 14795"/>
                      <a:gd name="connsiteX8" fmla="*/ 78796 w 78822"/>
                      <a:gd name="connsiteY8" fmla="*/ 2007 h 14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822" h="14795">
                        <a:moveTo>
                          <a:pt x="78796" y="2007"/>
                        </a:moveTo>
                        <a:cubicBezTo>
                          <a:pt x="78987" y="3341"/>
                          <a:pt x="78129" y="4484"/>
                          <a:pt x="76796" y="4674"/>
                        </a:cubicBezTo>
                        <a:lnTo>
                          <a:pt x="2691" y="14771"/>
                        </a:lnTo>
                        <a:cubicBezTo>
                          <a:pt x="1453" y="14962"/>
                          <a:pt x="215" y="14009"/>
                          <a:pt x="24" y="12771"/>
                        </a:cubicBezTo>
                        <a:lnTo>
                          <a:pt x="24" y="12771"/>
                        </a:lnTo>
                        <a:cubicBezTo>
                          <a:pt x="-166" y="11437"/>
                          <a:pt x="786" y="10294"/>
                          <a:pt x="2025" y="10104"/>
                        </a:cubicBezTo>
                        <a:lnTo>
                          <a:pt x="76129" y="7"/>
                        </a:lnTo>
                        <a:cubicBezTo>
                          <a:pt x="77462" y="-88"/>
                          <a:pt x="78606" y="769"/>
                          <a:pt x="78796" y="2007"/>
                        </a:cubicBezTo>
                        <a:lnTo>
                          <a:pt x="78796" y="2007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26" name="Freeform: Shape 4625">
                    <a:extLst>
                      <a:ext uri="{FF2B5EF4-FFF2-40B4-BE49-F238E27FC236}">
                        <a16:creationId xmlns:a16="http://schemas.microsoft.com/office/drawing/2014/main" id="{E7DA61D8-7E95-CDC9-F879-9694E526602B}"/>
                      </a:ext>
                    </a:extLst>
                  </p:cNvPr>
                  <p:cNvSpPr/>
                  <p:nvPr/>
                </p:nvSpPr>
                <p:spPr>
                  <a:xfrm>
                    <a:off x="4405952" y="3760445"/>
                    <a:ext cx="76607" cy="14624"/>
                  </a:xfrm>
                  <a:custGeom>
                    <a:avLst/>
                    <a:gdLst>
                      <a:gd name="connsiteX0" fmla="*/ 76512 w 76607"/>
                      <a:gd name="connsiteY0" fmla="*/ 2025 h 14624"/>
                      <a:gd name="connsiteX1" fmla="*/ 74512 w 76607"/>
                      <a:gd name="connsiteY1" fmla="*/ 4692 h 14624"/>
                      <a:gd name="connsiteX2" fmla="*/ 2598 w 76607"/>
                      <a:gd name="connsiteY2" fmla="*/ 14598 h 14624"/>
                      <a:gd name="connsiteX3" fmla="*/ 26 w 76607"/>
                      <a:gd name="connsiteY3" fmla="*/ 12597 h 14624"/>
                      <a:gd name="connsiteX4" fmla="*/ 26 w 76607"/>
                      <a:gd name="connsiteY4" fmla="*/ 12597 h 14624"/>
                      <a:gd name="connsiteX5" fmla="*/ 2027 w 76607"/>
                      <a:gd name="connsiteY5" fmla="*/ 9930 h 14624"/>
                      <a:gd name="connsiteX6" fmla="*/ 73940 w 76607"/>
                      <a:gd name="connsiteY6" fmla="*/ 24 h 14624"/>
                      <a:gd name="connsiteX7" fmla="*/ 76607 w 76607"/>
                      <a:gd name="connsiteY7" fmla="*/ 2025 h 14624"/>
                      <a:gd name="connsiteX8" fmla="*/ 76607 w 76607"/>
                      <a:gd name="connsiteY8" fmla="*/ 2025 h 14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6607" h="14624">
                        <a:moveTo>
                          <a:pt x="76512" y="2025"/>
                        </a:moveTo>
                        <a:cubicBezTo>
                          <a:pt x="76703" y="3263"/>
                          <a:pt x="75750" y="4501"/>
                          <a:pt x="74512" y="4692"/>
                        </a:cubicBezTo>
                        <a:lnTo>
                          <a:pt x="2598" y="14598"/>
                        </a:lnTo>
                        <a:cubicBezTo>
                          <a:pt x="1360" y="14788"/>
                          <a:pt x="217" y="13931"/>
                          <a:pt x="26" y="12597"/>
                        </a:cubicBezTo>
                        <a:lnTo>
                          <a:pt x="26" y="12597"/>
                        </a:lnTo>
                        <a:cubicBezTo>
                          <a:pt x="-164" y="11264"/>
                          <a:pt x="693" y="10216"/>
                          <a:pt x="2027" y="9930"/>
                        </a:cubicBezTo>
                        <a:lnTo>
                          <a:pt x="73940" y="24"/>
                        </a:lnTo>
                        <a:cubicBezTo>
                          <a:pt x="75179" y="-166"/>
                          <a:pt x="76417" y="786"/>
                          <a:pt x="76607" y="2025"/>
                        </a:cubicBezTo>
                        <a:lnTo>
                          <a:pt x="76607" y="2025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27" name="Freeform: Shape 4626">
                    <a:extLst>
                      <a:ext uri="{FF2B5EF4-FFF2-40B4-BE49-F238E27FC236}">
                        <a16:creationId xmlns:a16="http://schemas.microsoft.com/office/drawing/2014/main" id="{ED769127-FA8A-4236-12B1-C7CFAFB072B1}"/>
                      </a:ext>
                    </a:extLst>
                  </p:cNvPr>
                  <p:cNvSpPr/>
                  <p:nvPr/>
                </p:nvSpPr>
                <p:spPr>
                  <a:xfrm>
                    <a:off x="4408811" y="3750651"/>
                    <a:ext cx="57079" cy="11844"/>
                  </a:xfrm>
                  <a:custGeom>
                    <a:avLst/>
                    <a:gdLst>
                      <a:gd name="connsiteX0" fmla="*/ 56984 w 57079"/>
                      <a:gd name="connsiteY0" fmla="*/ 2008 h 11844"/>
                      <a:gd name="connsiteX1" fmla="*/ 54984 w 57079"/>
                      <a:gd name="connsiteY1" fmla="*/ 4579 h 11844"/>
                      <a:gd name="connsiteX2" fmla="*/ 2596 w 57079"/>
                      <a:gd name="connsiteY2" fmla="*/ 11818 h 11844"/>
                      <a:gd name="connsiteX3" fmla="*/ 24 w 57079"/>
                      <a:gd name="connsiteY3" fmla="*/ 9818 h 11844"/>
                      <a:gd name="connsiteX4" fmla="*/ 24 w 57079"/>
                      <a:gd name="connsiteY4" fmla="*/ 9818 h 11844"/>
                      <a:gd name="connsiteX5" fmla="*/ 2025 w 57079"/>
                      <a:gd name="connsiteY5" fmla="*/ 7246 h 11844"/>
                      <a:gd name="connsiteX6" fmla="*/ 54412 w 57079"/>
                      <a:gd name="connsiteY6" fmla="*/ 7 h 11844"/>
                      <a:gd name="connsiteX7" fmla="*/ 57079 w 57079"/>
                      <a:gd name="connsiteY7" fmla="*/ 2008 h 11844"/>
                      <a:gd name="connsiteX8" fmla="*/ 57079 w 57079"/>
                      <a:gd name="connsiteY8" fmla="*/ 2008 h 11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7079" h="11844">
                        <a:moveTo>
                          <a:pt x="56984" y="2008"/>
                        </a:moveTo>
                        <a:cubicBezTo>
                          <a:pt x="57174" y="3341"/>
                          <a:pt x="56222" y="4484"/>
                          <a:pt x="54984" y="4579"/>
                        </a:cubicBezTo>
                        <a:lnTo>
                          <a:pt x="2596" y="11818"/>
                        </a:lnTo>
                        <a:cubicBezTo>
                          <a:pt x="1358" y="12009"/>
                          <a:pt x="120" y="11152"/>
                          <a:pt x="24" y="9818"/>
                        </a:cubicBezTo>
                        <a:lnTo>
                          <a:pt x="24" y="9818"/>
                        </a:lnTo>
                        <a:cubicBezTo>
                          <a:pt x="-166" y="8580"/>
                          <a:pt x="786" y="7342"/>
                          <a:pt x="2025" y="7246"/>
                        </a:cubicBezTo>
                        <a:lnTo>
                          <a:pt x="54412" y="7"/>
                        </a:lnTo>
                        <a:cubicBezTo>
                          <a:pt x="55650" y="-88"/>
                          <a:pt x="56793" y="769"/>
                          <a:pt x="57079" y="2008"/>
                        </a:cubicBezTo>
                        <a:lnTo>
                          <a:pt x="57079" y="2008"/>
                        </a:lnTo>
                        <a:close/>
                      </a:path>
                    </a:pathLst>
                  </a:custGeom>
                  <a:solidFill>
                    <a:srgbClr val="D6D6D6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28" name="Freeform: Shape 4627">
                    <a:extLst>
                      <a:ext uri="{FF2B5EF4-FFF2-40B4-BE49-F238E27FC236}">
                        <a16:creationId xmlns:a16="http://schemas.microsoft.com/office/drawing/2014/main" id="{C185354A-A58B-7AD0-9619-59081AEA88E8}"/>
                      </a:ext>
                    </a:extLst>
                  </p:cNvPr>
                  <p:cNvSpPr/>
                  <p:nvPr/>
                </p:nvSpPr>
                <p:spPr>
                  <a:xfrm>
                    <a:off x="4403163" y="3744371"/>
                    <a:ext cx="94677" cy="44959"/>
                  </a:xfrm>
                  <a:custGeom>
                    <a:avLst/>
                    <a:gdLst>
                      <a:gd name="connsiteX0" fmla="*/ 5482 w 94677"/>
                      <a:gd name="connsiteY0" fmla="*/ 44959 h 44959"/>
                      <a:gd name="connsiteX1" fmla="*/ 25104 w 94677"/>
                      <a:gd name="connsiteY1" fmla="*/ 192 h 44959"/>
                      <a:gd name="connsiteX2" fmla="*/ 94065 w 94677"/>
                      <a:gd name="connsiteY2" fmla="*/ 21719 h 44959"/>
                      <a:gd name="connsiteX3" fmla="*/ 5482 w 94677"/>
                      <a:gd name="connsiteY3" fmla="*/ 44959 h 44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4677" h="44959">
                        <a:moveTo>
                          <a:pt x="5482" y="44959"/>
                        </a:moveTo>
                        <a:cubicBezTo>
                          <a:pt x="5482" y="44959"/>
                          <a:pt x="-15663" y="2859"/>
                          <a:pt x="25104" y="192"/>
                        </a:cubicBezTo>
                        <a:cubicBezTo>
                          <a:pt x="65966" y="-2380"/>
                          <a:pt x="94065" y="21719"/>
                          <a:pt x="94065" y="21719"/>
                        </a:cubicBezTo>
                        <a:cubicBezTo>
                          <a:pt x="94065" y="21719"/>
                          <a:pt x="107781" y="37530"/>
                          <a:pt x="5482" y="44959"/>
                        </a:cubicBezTo>
                        <a:close/>
                      </a:path>
                    </a:pathLst>
                  </a:custGeom>
                  <a:gradFill>
                    <a:gsLst>
                      <a:gs pos="12000">
                        <a:srgbClr val="FFFFFF"/>
                      </a:gs>
                      <a:gs pos="100000">
                        <a:srgbClr val="FFFFFF">
                          <a:alpha val="0"/>
                        </a:srgbClr>
                      </a:gs>
                    </a:gsLst>
                    <a:lin ang="3702749" scaled="1"/>
                  </a:gra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29" name="Freeform: Shape 4628">
                    <a:extLst>
                      <a:ext uri="{FF2B5EF4-FFF2-40B4-BE49-F238E27FC236}">
                        <a16:creationId xmlns:a16="http://schemas.microsoft.com/office/drawing/2014/main" id="{11683FA5-0168-2694-2612-C1502D1EE540}"/>
                      </a:ext>
                    </a:extLst>
                  </p:cNvPr>
                  <p:cNvSpPr/>
                  <p:nvPr/>
                </p:nvSpPr>
                <p:spPr>
                  <a:xfrm>
                    <a:off x="4521707" y="3810062"/>
                    <a:ext cx="425808" cy="1017302"/>
                  </a:xfrm>
                  <a:custGeom>
                    <a:avLst/>
                    <a:gdLst>
                      <a:gd name="connsiteX0" fmla="*/ 424053 w 425808"/>
                      <a:gd name="connsiteY0" fmla="*/ 999491 h 1017302"/>
                      <a:gd name="connsiteX1" fmla="*/ 14764 w 425808"/>
                      <a:gd name="connsiteY1" fmla="*/ 10700 h 1017302"/>
                      <a:gd name="connsiteX2" fmla="*/ 0 w 425808"/>
                      <a:gd name="connsiteY2" fmla="*/ 509 h 1017302"/>
                      <a:gd name="connsiteX3" fmla="*/ 420910 w 425808"/>
                      <a:gd name="connsiteY3" fmla="*/ 1017302 h 1017302"/>
                      <a:gd name="connsiteX4" fmla="*/ 425577 w 425808"/>
                      <a:gd name="connsiteY4" fmla="*/ 1010540 h 1017302"/>
                      <a:gd name="connsiteX5" fmla="*/ 424053 w 425808"/>
                      <a:gd name="connsiteY5" fmla="*/ 999491 h 1017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25808" h="1017302">
                        <a:moveTo>
                          <a:pt x="424053" y="999491"/>
                        </a:moveTo>
                        <a:lnTo>
                          <a:pt x="14764" y="10700"/>
                        </a:lnTo>
                        <a:cubicBezTo>
                          <a:pt x="11525" y="2985"/>
                          <a:pt x="4953" y="-1587"/>
                          <a:pt x="0" y="509"/>
                        </a:cubicBezTo>
                        <a:lnTo>
                          <a:pt x="420910" y="1017302"/>
                        </a:lnTo>
                        <a:cubicBezTo>
                          <a:pt x="423386" y="1016255"/>
                          <a:pt x="425005" y="1013683"/>
                          <a:pt x="425577" y="1010540"/>
                        </a:cubicBezTo>
                        <a:cubicBezTo>
                          <a:pt x="426149" y="1007396"/>
                          <a:pt x="425672" y="1003396"/>
                          <a:pt x="424053" y="999491"/>
                        </a:cubicBezTo>
                        <a:close/>
                      </a:path>
                    </a:pathLst>
                  </a:custGeom>
                  <a:solidFill>
                    <a:srgbClr val="D2D2D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30" name="Freeform: Shape 4629">
                    <a:extLst>
                      <a:ext uri="{FF2B5EF4-FFF2-40B4-BE49-F238E27FC236}">
                        <a16:creationId xmlns:a16="http://schemas.microsoft.com/office/drawing/2014/main" id="{DBBE58E9-4013-0D6A-D6E0-2F715465BD1D}"/>
                      </a:ext>
                    </a:extLst>
                  </p:cNvPr>
                  <p:cNvSpPr/>
                  <p:nvPr/>
                </p:nvSpPr>
                <p:spPr>
                  <a:xfrm>
                    <a:off x="4855749" y="4642389"/>
                    <a:ext cx="126278" cy="252219"/>
                  </a:xfrm>
                  <a:custGeom>
                    <a:avLst/>
                    <a:gdLst>
                      <a:gd name="connsiteX0" fmla="*/ 124778 w 126278"/>
                      <a:gd name="connsiteY0" fmla="*/ 224790 h 252219"/>
                      <a:gd name="connsiteX1" fmla="*/ 24765 w 126278"/>
                      <a:gd name="connsiteY1" fmla="*/ 0 h 252219"/>
                      <a:gd name="connsiteX2" fmla="*/ 0 w 126278"/>
                      <a:gd name="connsiteY2" fmla="*/ 10287 h 252219"/>
                      <a:gd name="connsiteX3" fmla="*/ 88106 w 126278"/>
                      <a:gd name="connsiteY3" fmla="*/ 240030 h 252219"/>
                      <a:gd name="connsiteX4" fmla="*/ 114014 w 126278"/>
                      <a:gd name="connsiteY4" fmla="*/ 250698 h 252219"/>
                      <a:gd name="connsiteX5" fmla="*/ 124778 w 126278"/>
                      <a:gd name="connsiteY5" fmla="*/ 240030 h 252219"/>
                      <a:gd name="connsiteX6" fmla="*/ 124778 w 126278"/>
                      <a:gd name="connsiteY6" fmla="*/ 224790 h 2522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6278" h="252219">
                        <a:moveTo>
                          <a:pt x="124778" y="224790"/>
                        </a:moveTo>
                        <a:lnTo>
                          <a:pt x="24765" y="0"/>
                        </a:lnTo>
                        <a:lnTo>
                          <a:pt x="0" y="10287"/>
                        </a:lnTo>
                        <a:lnTo>
                          <a:pt x="88106" y="240030"/>
                        </a:lnTo>
                        <a:cubicBezTo>
                          <a:pt x="92297" y="250126"/>
                          <a:pt x="103823" y="254889"/>
                          <a:pt x="114014" y="250698"/>
                        </a:cubicBezTo>
                        <a:cubicBezTo>
                          <a:pt x="119063" y="248602"/>
                          <a:pt x="122777" y="244697"/>
                          <a:pt x="124778" y="240030"/>
                        </a:cubicBezTo>
                        <a:cubicBezTo>
                          <a:pt x="126683" y="235363"/>
                          <a:pt x="126873" y="229933"/>
                          <a:pt x="124778" y="224790"/>
                        </a:cubicBezTo>
                        <a:close/>
                      </a:path>
                    </a:pathLst>
                  </a:custGeom>
                  <a:solidFill>
                    <a:srgbClr val="58595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31" name="Freeform: Shape 4630">
                    <a:extLst>
                      <a:ext uri="{FF2B5EF4-FFF2-40B4-BE49-F238E27FC236}">
                        <a16:creationId xmlns:a16="http://schemas.microsoft.com/office/drawing/2014/main" id="{B5510674-81B6-0A2B-C013-10EC73E4BAFB}"/>
                      </a:ext>
                    </a:extLst>
                  </p:cNvPr>
                  <p:cNvSpPr/>
                  <p:nvPr/>
                </p:nvSpPr>
                <p:spPr>
                  <a:xfrm>
                    <a:off x="4869846" y="4642484"/>
                    <a:ext cx="112181" cy="249745"/>
                  </a:xfrm>
                  <a:custGeom>
                    <a:avLst/>
                    <a:gdLst>
                      <a:gd name="connsiteX0" fmla="*/ 110680 w 112181"/>
                      <a:gd name="connsiteY0" fmla="*/ 224695 h 249745"/>
                      <a:gd name="connsiteX1" fmla="*/ 110680 w 112181"/>
                      <a:gd name="connsiteY1" fmla="*/ 239935 h 249745"/>
                      <a:gd name="connsiteX2" fmla="*/ 101632 w 112181"/>
                      <a:gd name="connsiteY2" fmla="*/ 249746 h 249745"/>
                      <a:gd name="connsiteX3" fmla="*/ 0 w 112181"/>
                      <a:gd name="connsiteY3" fmla="*/ 4381 h 249745"/>
                      <a:gd name="connsiteX4" fmla="*/ 10573 w 112181"/>
                      <a:gd name="connsiteY4" fmla="*/ 0 h 249745"/>
                      <a:gd name="connsiteX5" fmla="*/ 110585 w 112181"/>
                      <a:gd name="connsiteY5" fmla="*/ 224790 h 249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181" h="249745">
                        <a:moveTo>
                          <a:pt x="110680" y="224695"/>
                        </a:moveTo>
                        <a:cubicBezTo>
                          <a:pt x="112776" y="229838"/>
                          <a:pt x="112585" y="235268"/>
                          <a:pt x="110680" y="239935"/>
                        </a:cubicBezTo>
                        <a:cubicBezTo>
                          <a:pt x="108966" y="244030"/>
                          <a:pt x="105823" y="247555"/>
                          <a:pt x="101632" y="249746"/>
                        </a:cubicBezTo>
                        <a:cubicBezTo>
                          <a:pt x="67723" y="167926"/>
                          <a:pt x="33909" y="86106"/>
                          <a:pt x="0" y="4381"/>
                        </a:cubicBezTo>
                        <a:lnTo>
                          <a:pt x="10573" y="0"/>
                        </a:lnTo>
                        <a:lnTo>
                          <a:pt x="110585" y="224790"/>
                        </a:lnTo>
                        <a:close/>
                      </a:path>
                    </a:pathLst>
                  </a:custGeom>
                  <a:solidFill>
                    <a:srgbClr val="D2D2D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3752" name="Graphic 36">
                  <a:extLst>
                    <a:ext uri="{FF2B5EF4-FFF2-40B4-BE49-F238E27FC236}">
                      <a16:creationId xmlns:a16="http://schemas.microsoft.com/office/drawing/2014/main" id="{810DD578-B57D-8E59-B320-5FD71018FB88}"/>
                    </a:ext>
                  </a:extLst>
                </p:cNvPr>
                <p:cNvGrpSpPr/>
                <p:nvPr/>
              </p:nvGrpSpPr>
              <p:grpSpPr>
                <a:xfrm>
                  <a:off x="6169914" y="4751123"/>
                  <a:ext cx="1066432" cy="1488971"/>
                  <a:chOff x="4449141" y="4071844"/>
                  <a:chExt cx="738208" cy="1030698"/>
                </a:xfrm>
              </p:grpSpPr>
              <p:sp>
                <p:nvSpPr>
                  <p:cNvPr id="3753" name="Freeform: Shape 3752">
                    <a:extLst>
                      <a:ext uri="{FF2B5EF4-FFF2-40B4-BE49-F238E27FC236}">
                        <a16:creationId xmlns:a16="http://schemas.microsoft.com/office/drawing/2014/main" id="{43CCAC07-B475-2CC7-70C9-42F725FC2239}"/>
                      </a:ext>
                    </a:extLst>
                  </p:cNvPr>
                  <p:cNvSpPr/>
                  <p:nvPr/>
                </p:nvSpPr>
                <p:spPr>
                  <a:xfrm>
                    <a:off x="4540297" y="4108465"/>
                    <a:ext cx="628913" cy="994077"/>
                  </a:xfrm>
                  <a:custGeom>
                    <a:avLst/>
                    <a:gdLst>
                      <a:gd name="connsiteX0" fmla="*/ 2556 w 628913"/>
                      <a:gd name="connsiteY0" fmla="*/ 136637 h 994077"/>
                      <a:gd name="connsiteX1" fmla="*/ 357457 w 628913"/>
                      <a:gd name="connsiteY1" fmla="*/ 994077 h 994077"/>
                      <a:gd name="connsiteX2" fmla="*/ 608727 w 628913"/>
                      <a:gd name="connsiteY2" fmla="*/ 889969 h 994077"/>
                      <a:gd name="connsiteX3" fmla="*/ 626443 w 628913"/>
                      <a:gd name="connsiteY3" fmla="*/ 847392 h 994077"/>
                      <a:gd name="connsiteX4" fmla="*/ 284019 w 628913"/>
                      <a:gd name="connsiteY4" fmla="*/ 20146 h 994077"/>
                      <a:gd name="connsiteX5" fmla="*/ 241347 w 628913"/>
                      <a:gd name="connsiteY5" fmla="*/ 2525 h 994077"/>
                      <a:gd name="connsiteX6" fmla="*/ 20177 w 628913"/>
                      <a:gd name="connsiteY6" fmla="*/ 94060 h 994077"/>
                      <a:gd name="connsiteX7" fmla="*/ 365 w 628913"/>
                      <a:gd name="connsiteY7" fmla="*/ 129112 h 994077"/>
                      <a:gd name="connsiteX8" fmla="*/ 2460 w 628913"/>
                      <a:gd name="connsiteY8" fmla="*/ 136637 h 994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28913" h="994077">
                        <a:moveTo>
                          <a:pt x="2556" y="136637"/>
                        </a:moveTo>
                        <a:lnTo>
                          <a:pt x="357457" y="994077"/>
                        </a:lnTo>
                        <a:lnTo>
                          <a:pt x="608727" y="889969"/>
                        </a:lnTo>
                        <a:cubicBezTo>
                          <a:pt x="625395" y="883111"/>
                          <a:pt x="633301" y="864061"/>
                          <a:pt x="626443" y="847392"/>
                        </a:cubicBezTo>
                        <a:lnTo>
                          <a:pt x="284019" y="20146"/>
                        </a:lnTo>
                        <a:cubicBezTo>
                          <a:pt x="277161" y="3477"/>
                          <a:pt x="258016" y="-4429"/>
                          <a:pt x="241347" y="2525"/>
                        </a:cubicBezTo>
                        <a:lnTo>
                          <a:pt x="20177" y="94060"/>
                        </a:lnTo>
                        <a:cubicBezTo>
                          <a:pt x="5985" y="99870"/>
                          <a:pt x="-1826" y="114634"/>
                          <a:pt x="365" y="129112"/>
                        </a:cubicBezTo>
                        <a:cubicBezTo>
                          <a:pt x="746" y="131588"/>
                          <a:pt x="1413" y="134255"/>
                          <a:pt x="2460" y="136637"/>
                        </a:cubicBezTo>
                        <a:close/>
                      </a:path>
                    </a:pathLst>
                  </a:custGeom>
                  <a:solidFill>
                    <a:srgbClr val="E6E7E9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54" name="Freeform: Shape 3753">
                    <a:extLst>
                      <a:ext uri="{FF2B5EF4-FFF2-40B4-BE49-F238E27FC236}">
                        <a16:creationId xmlns:a16="http://schemas.microsoft.com/office/drawing/2014/main" id="{B936A9E5-B01B-9AED-1B19-D974921ECCF1}"/>
                      </a:ext>
                    </a:extLst>
                  </p:cNvPr>
                  <p:cNvSpPr/>
                  <p:nvPr/>
                </p:nvSpPr>
                <p:spPr>
                  <a:xfrm>
                    <a:off x="4540352" y="4108382"/>
                    <a:ext cx="470845" cy="994159"/>
                  </a:xfrm>
                  <a:custGeom>
                    <a:avLst/>
                    <a:gdLst>
                      <a:gd name="connsiteX0" fmla="*/ 1263 w 470845"/>
                      <a:gd name="connsiteY0" fmla="*/ 133099 h 994159"/>
                      <a:gd name="connsiteX1" fmla="*/ 1073 w 470845"/>
                      <a:gd name="connsiteY1" fmla="*/ 132433 h 994159"/>
                      <a:gd name="connsiteX2" fmla="*/ 20123 w 470845"/>
                      <a:gd name="connsiteY2" fmla="*/ 94047 h 994159"/>
                      <a:gd name="connsiteX3" fmla="*/ 241293 w 470845"/>
                      <a:gd name="connsiteY3" fmla="*/ 2512 h 994159"/>
                      <a:gd name="connsiteX4" fmla="*/ 283965 w 470845"/>
                      <a:gd name="connsiteY4" fmla="*/ 20133 h 994159"/>
                      <a:gd name="connsiteX5" fmla="*/ 299396 w 470845"/>
                      <a:gd name="connsiteY5" fmla="*/ 57471 h 994159"/>
                      <a:gd name="connsiteX6" fmla="*/ 283394 w 470845"/>
                      <a:gd name="connsiteY6" fmla="*/ 70901 h 994159"/>
                      <a:gd name="connsiteX7" fmla="*/ 133756 w 470845"/>
                      <a:gd name="connsiteY7" fmla="*/ 132814 h 994159"/>
                      <a:gd name="connsiteX8" fmla="*/ 470846 w 470845"/>
                      <a:gd name="connsiteY8" fmla="*/ 947201 h 994159"/>
                      <a:gd name="connsiteX9" fmla="*/ 357403 w 470845"/>
                      <a:gd name="connsiteY9" fmla="*/ 994160 h 994159"/>
                      <a:gd name="connsiteX10" fmla="*/ 17456 w 470845"/>
                      <a:gd name="connsiteY10" fmla="*/ 173009 h 994159"/>
                      <a:gd name="connsiteX11" fmla="*/ 2502 w 470845"/>
                      <a:gd name="connsiteY11" fmla="*/ 136814 h 994159"/>
                      <a:gd name="connsiteX12" fmla="*/ 1263 w 470845"/>
                      <a:gd name="connsiteY12" fmla="*/ 133195 h 9941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70845" h="994159">
                        <a:moveTo>
                          <a:pt x="1263" y="133099"/>
                        </a:moveTo>
                        <a:cubicBezTo>
                          <a:pt x="1263" y="133099"/>
                          <a:pt x="1168" y="132623"/>
                          <a:pt x="1073" y="132433"/>
                        </a:cubicBezTo>
                        <a:cubicBezTo>
                          <a:pt x="-3023" y="116907"/>
                          <a:pt x="4883" y="100333"/>
                          <a:pt x="20123" y="94047"/>
                        </a:cubicBezTo>
                        <a:lnTo>
                          <a:pt x="241293" y="2512"/>
                        </a:lnTo>
                        <a:cubicBezTo>
                          <a:pt x="257962" y="-4442"/>
                          <a:pt x="277012" y="3560"/>
                          <a:pt x="283965" y="20133"/>
                        </a:cubicBezTo>
                        <a:lnTo>
                          <a:pt x="299396" y="57471"/>
                        </a:lnTo>
                        <a:cubicBezTo>
                          <a:pt x="295776" y="63281"/>
                          <a:pt x="290252" y="68044"/>
                          <a:pt x="283394" y="70901"/>
                        </a:cubicBezTo>
                        <a:lnTo>
                          <a:pt x="133756" y="132814"/>
                        </a:lnTo>
                        <a:lnTo>
                          <a:pt x="470846" y="947201"/>
                        </a:lnTo>
                        <a:lnTo>
                          <a:pt x="357403" y="994160"/>
                        </a:lnTo>
                        <a:lnTo>
                          <a:pt x="17456" y="173009"/>
                        </a:lnTo>
                        <a:lnTo>
                          <a:pt x="2502" y="136814"/>
                        </a:lnTo>
                        <a:cubicBezTo>
                          <a:pt x="2025" y="135671"/>
                          <a:pt x="1549" y="134433"/>
                          <a:pt x="1263" y="133195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25000"/>
                      <a:lumOff val="75000"/>
                    </a:schemeClr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55" name="Freeform: Shape 3754">
                    <a:extLst>
                      <a:ext uri="{FF2B5EF4-FFF2-40B4-BE49-F238E27FC236}">
                        <a16:creationId xmlns:a16="http://schemas.microsoft.com/office/drawing/2014/main" id="{7BD5FE4F-9774-ED5D-04B7-7FA265BD3E92}"/>
                      </a:ext>
                    </a:extLst>
                  </p:cNvPr>
                  <p:cNvSpPr/>
                  <p:nvPr/>
                </p:nvSpPr>
                <p:spPr>
                  <a:xfrm>
                    <a:off x="4515982" y="4071844"/>
                    <a:ext cx="323108" cy="196495"/>
                  </a:xfrm>
                  <a:custGeom>
                    <a:avLst/>
                    <a:gdLst>
                      <a:gd name="connsiteX0" fmla="*/ 14774 w 323108"/>
                      <a:gd name="connsiteY0" fmla="*/ 176591 h 196495"/>
                      <a:gd name="connsiteX1" fmla="*/ 58589 w 323108"/>
                      <a:gd name="connsiteY1" fmla="*/ 193831 h 196495"/>
                      <a:gd name="connsiteX2" fmla="*/ 301858 w 323108"/>
                      <a:gd name="connsiteY2" fmla="*/ 93152 h 196495"/>
                      <a:gd name="connsiteX3" fmla="*/ 320717 w 323108"/>
                      <a:gd name="connsiteY3" fmla="*/ 50004 h 196495"/>
                      <a:gd name="connsiteX4" fmla="*/ 308239 w 323108"/>
                      <a:gd name="connsiteY4" fmla="*/ 19905 h 196495"/>
                      <a:gd name="connsiteX5" fmla="*/ 264425 w 323108"/>
                      <a:gd name="connsiteY5" fmla="*/ 2664 h 196495"/>
                      <a:gd name="connsiteX6" fmla="*/ 21251 w 323108"/>
                      <a:gd name="connsiteY6" fmla="*/ 103344 h 196495"/>
                      <a:gd name="connsiteX7" fmla="*/ 2392 w 323108"/>
                      <a:gd name="connsiteY7" fmla="*/ 146492 h 196495"/>
                      <a:gd name="connsiteX8" fmla="*/ 14869 w 323108"/>
                      <a:gd name="connsiteY8" fmla="*/ 176591 h 196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3108" h="196495">
                        <a:moveTo>
                          <a:pt x="14774" y="176591"/>
                        </a:moveTo>
                        <a:cubicBezTo>
                          <a:pt x="21632" y="193260"/>
                          <a:pt x="41254" y="200975"/>
                          <a:pt x="58589" y="193831"/>
                        </a:cubicBezTo>
                        <a:lnTo>
                          <a:pt x="301858" y="93152"/>
                        </a:lnTo>
                        <a:cubicBezTo>
                          <a:pt x="319193" y="86008"/>
                          <a:pt x="327575" y="66672"/>
                          <a:pt x="320717" y="50004"/>
                        </a:cubicBezTo>
                        <a:lnTo>
                          <a:pt x="308239" y="19905"/>
                        </a:lnTo>
                        <a:cubicBezTo>
                          <a:pt x="301381" y="3236"/>
                          <a:pt x="281760" y="-4479"/>
                          <a:pt x="264425" y="2664"/>
                        </a:cubicBezTo>
                        <a:lnTo>
                          <a:pt x="21251" y="103344"/>
                        </a:lnTo>
                        <a:cubicBezTo>
                          <a:pt x="3916" y="110487"/>
                          <a:pt x="-4466" y="129823"/>
                          <a:pt x="2392" y="146492"/>
                        </a:cubicBezTo>
                        <a:lnTo>
                          <a:pt x="14869" y="176591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56" name="Freeform: Shape 3755">
                    <a:extLst>
                      <a:ext uri="{FF2B5EF4-FFF2-40B4-BE49-F238E27FC236}">
                        <a16:creationId xmlns:a16="http://schemas.microsoft.com/office/drawing/2014/main" id="{1ADC3C6B-12AA-D699-C7CA-7E8A1FAC49A8}"/>
                      </a:ext>
                    </a:extLst>
                  </p:cNvPr>
                  <p:cNvSpPr/>
                  <p:nvPr/>
                </p:nvSpPr>
                <p:spPr>
                  <a:xfrm>
                    <a:off x="4529397" y="4306921"/>
                    <a:ext cx="392916" cy="710793"/>
                  </a:xfrm>
                  <a:custGeom>
                    <a:avLst/>
                    <a:gdLst>
                      <a:gd name="connsiteX0" fmla="*/ 2883 w 392916"/>
                      <a:gd name="connsiteY0" fmla="*/ 79341 h 710793"/>
                      <a:gd name="connsiteX1" fmla="*/ 254628 w 392916"/>
                      <a:gd name="connsiteY1" fmla="*/ 687513 h 710793"/>
                      <a:gd name="connsiteX2" fmla="*/ 303968 w 392916"/>
                      <a:gd name="connsiteY2" fmla="*/ 707896 h 710793"/>
                      <a:gd name="connsiteX3" fmla="*/ 369595 w 392916"/>
                      <a:gd name="connsiteY3" fmla="*/ 680750 h 710793"/>
                      <a:gd name="connsiteX4" fmla="*/ 390074 w 392916"/>
                      <a:gd name="connsiteY4" fmla="*/ 631506 h 710793"/>
                      <a:gd name="connsiteX5" fmla="*/ 138328 w 392916"/>
                      <a:gd name="connsiteY5" fmla="*/ 23334 h 710793"/>
                      <a:gd name="connsiteX6" fmla="*/ 88989 w 392916"/>
                      <a:gd name="connsiteY6" fmla="*/ 2856 h 710793"/>
                      <a:gd name="connsiteX7" fmla="*/ 23361 w 392916"/>
                      <a:gd name="connsiteY7" fmla="*/ 30002 h 710793"/>
                      <a:gd name="connsiteX8" fmla="*/ 2883 w 392916"/>
                      <a:gd name="connsiteY8" fmla="*/ 79341 h 710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2916" h="710793">
                        <a:moveTo>
                          <a:pt x="2883" y="79341"/>
                        </a:moveTo>
                        <a:lnTo>
                          <a:pt x="254628" y="687513"/>
                        </a:lnTo>
                        <a:cubicBezTo>
                          <a:pt x="262534" y="706753"/>
                          <a:pt x="284632" y="715897"/>
                          <a:pt x="303968" y="707896"/>
                        </a:cubicBezTo>
                        <a:lnTo>
                          <a:pt x="369595" y="680750"/>
                        </a:lnTo>
                        <a:cubicBezTo>
                          <a:pt x="388836" y="672749"/>
                          <a:pt x="397980" y="650651"/>
                          <a:pt x="390074" y="631506"/>
                        </a:cubicBezTo>
                        <a:lnTo>
                          <a:pt x="138328" y="23334"/>
                        </a:lnTo>
                        <a:cubicBezTo>
                          <a:pt x="130327" y="3999"/>
                          <a:pt x="108324" y="-5050"/>
                          <a:pt x="88989" y="2856"/>
                        </a:cubicBezTo>
                        <a:lnTo>
                          <a:pt x="23361" y="30002"/>
                        </a:lnTo>
                        <a:cubicBezTo>
                          <a:pt x="4121" y="38003"/>
                          <a:pt x="-5118" y="60101"/>
                          <a:pt x="2883" y="79341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  <a:lumOff val="25000"/>
                    </a:schemeClr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57" name="Freeform: Shape 3756">
                    <a:extLst>
                      <a:ext uri="{FF2B5EF4-FFF2-40B4-BE49-F238E27FC236}">
                        <a16:creationId xmlns:a16="http://schemas.microsoft.com/office/drawing/2014/main" id="{B985644E-3EA4-B386-F48F-11BD2524E2A8}"/>
                      </a:ext>
                    </a:extLst>
                  </p:cNvPr>
                  <p:cNvSpPr/>
                  <p:nvPr/>
                </p:nvSpPr>
                <p:spPr>
                  <a:xfrm>
                    <a:off x="4539042" y="4380970"/>
                    <a:ext cx="304105" cy="597080"/>
                  </a:xfrm>
                  <a:custGeom>
                    <a:avLst/>
                    <a:gdLst>
                      <a:gd name="connsiteX0" fmla="*/ 0 w 304105"/>
                      <a:gd name="connsiteY0" fmla="*/ 21485 h 597080"/>
                      <a:gd name="connsiteX1" fmla="*/ 238316 w 304105"/>
                      <a:gd name="connsiteY1" fmla="*/ 597080 h 597080"/>
                      <a:gd name="connsiteX2" fmla="*/ 284321 w 304105"/>
                      <a:gd name="connsiteY2" fmla="*/ 578030 h 597080"/>
                      <a:gd name="connsiteX3" fmla="*/ 301657 w 304105"/>
                      <a:gd name="connsiteY3" fmla="*/ 536120 h 597080"/>
                      <a:gd name="connsiteX4" fmla="*/ 87916 w 304105"/>
                      <a:gd name="connsiteY4" fmla="*/ 19865 h 597080"/>
                      <a:gd name="connsiteX5" fmla="*/ 46006 w 304105"/>
                      <a:gd name="connsiteY5" fmla="*/ 2435 h 597080"/>
                      <a:gd name="connsiteX6" fmla="*/ 0 w 304105"/>
                      <a:gd name="connsiteY6" fmla="*/ 21485 h 597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04105" h="597080">
                        <a:moveTo>
                          <a:pt x="0" y="21485"/>
                        </a:moveTo>
                        <a:lnTo>
                          <a:pt x="238316" y="597080"/>
                        </a:lnTo>
                        <a:lnTo>
                          <a:pt x="284321" y="578030"/>
                        </a:lnTo>
                        <a:cubicBezTo>
                          <a:pt x="300704" y="571268"/>
                          <a:pt x="308420" y="552503"/>
                          <a:pt x="301657" y="536120"/>
                        </a:cubicBezTo>
                        <a:lnTo>
                          <a:pt x="87916" y="19865"/>
                        </a:lnTo>
                        <a:cubicBezTo>
                          <a:pt x="81153" y="3482"/>
                          <a:pt x="62389" y="-4328"/>
                          <a:pt x="46006" y="2435"/>
                        </a:cubicBezTo>
                        <a:lnTo>
                          <a:pt x="0" y="21485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3758" name="Graphic 36">
                    <a:extLst>
                      <a:ext uri="{FF2B5EF4-FFF2-40B4-BE49-F238E27FC236}">
                        <a16:creationId xmlns:a16="http://schemas.microsoft.com/office/drawing/2014/main" id="{3C8E93C4-D534-E1E9-5A75-FABF494F1E74}"/>
                      </a:ext>
                    </a:extLst>
                  </p:cNvPr>
                  <p:cNvGrpSpPr/>
                  <p:nvPr/>
                </p:nvGrpSpPr>
                <p:grpSpPr>
                  <a:xfrm>
                    <a:off x="4859851" y="4278309"/>
                    <a:ext cx="113049" cy="165913"/>
                    <a:chOff x="4859851" y="4278309"/>
                    <a:chExt cx="113049" cy="165913"/>
                  </a:xfrm>
                </p:grpSpPr>
                <p:sp>
                  <p:nvSpPr>
                    <p:cNvPr id="4618" name="Freeform: Shape 4617">
                      <a:extLst>
                        <a:ext uri="{FF2B5EF4-FFF2-40B4-BE49-F238E27FC236}">
                          <a16:creationId xmlns:a16="http://schemas.microsoft.com/office/drawing/2014/main" id="{1034EFBB-E8EE-82DC-BE20-74F8ACD2C2C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9946" y="4278309"/>
                      <a:ext cx="112954" cy="165913"/>
                    </a:xfrm>
                    <a:custGeom>
                      <a:avLst/>
                      <a:gdLst>
                        <a:gd name="connsiteX0" fmla="*/ 2470 w 112954"/>
                        <a:gd name="connsiteY0" fmla="*/ 48136 h 165913"/>
                        <a:gd name="connsiteX1" fmla="*/ 42952 w 112954"/>
                        <a:gd name="connsiteY1" fmla="*/ 145768 h 165913"/>
                        <a:gd name="connsiteX2" fmla="*/ 85624 w 112954"/>
                        <a:gd name="connsiteY2" fmla="*/ 163389 h 165913"/>
                        <a:gd name="connsiteX3" fmla="*/ 92767 w 112954"/>
                        <a:gd name="connsiteY3" fmla="*/ 160436 h 165913"/>
                        <a:gd name="connsiteX4" fmla="*/ 110484 w 112954"/>
                        <a:gd name="connsiteY4" fmla="*/ 117859 h 165913"/>
                        <a:gd name="connsiteX5" fmla="*/ 70003 w 112954"/>
                        <a:gd name="connsiteY5" fmla="*/ 20133 h 165913"/>
                        <a:gd name="connsiteX6" fmla="*/ 27426 w 112954"/>
                        <a:gd name="connsiteY6" fmla="*/ 2512 h 165913"/>
                        <a:gd name="connsiteX7" fmla="*/ 20187 w 112954"/>
                        <a:gd name="connsiteY7" fmla="*/ 5464 h 165913"/>
                        <a:gd name="connsiteX8" fmla="*/ 2470 w 112954"/>
                        <a:gd name="connsiteY8" fmla="*/ 48136 h 1659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2954" h="165913">
                          <a:moveTo>
                            <a:pt x="2470" y="48136"/>
                          </a:moveTo>
                          <a:lnTo>
                            <a:pt x="42952" y="145768"/>
                          </a:lnTo>
                          <a:cubicBezTo>
                            <a:pt x="49905" y="162436"/>
                            <a:pt x="68955" y="170342"/>
                            <a:pt x="85624" y="163389"/>
                          </a:cubicBezTo>
                          <a:lnTo>
                            <a:pt x="92767" y="160436"/>
                          </a:lnTo>
                          <a:cubicBezTo>
                            <a:pt x="109436" y="153578"/>
                            <a:pt x="117342" y="134528"/>
                            <a:pt x="110484" y="117859"/>
                          </a:cubicBezTo>
                          <a:lnTo>
                            <a:pt x="70003" y="20133"/>
                          </a:lnTo>
                          <a:cubicBezTo>
                            <a:pt x="63145" y="3559"/>
                            <a:pt x="43999" y="-4442"/>
                            <a:pt x="27426" y="2512"/>
                          </a:cubicBezTo>
                          <a:lnTo>
                            <a:pt x="20187" y="5464"/>
                          </a:lnTo>
                          <a:cubicBezTo>
                            <a:pt x="3518" y="12322"/>
                            <a:pt x="-4388" y="31468"/>
                            <a:pt x="2470" y="48136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  <a:lumOff val="25000"/>
                      </a:schemeClr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19" name="Freeform: Shape 4618">
                      <a:extLst>
                        <a:ext uri="{FF2B5EF4-FFF2-40B4-BE49-F238E27FC236}">
                          <a16:creationId xmlns:a16="http://schemas.microsoft.com/office/drawing/2014/main" id="{42CCD001-AF1A-4D57-EC70-BC69A71FCE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59851" y="4278309"/>
                      <a:ext cx="92672" cy="102809"/>
                    </a:xfrm>
                    <a:custGeom>
                      <a:avLst/>
                      <a:gdLst>
                        <a:gd name="connsiteX0" fmla="*/ 2566 w 92672"/>
                        <a:gd name="connsiteY0" fmla="*/ 48136 h 102809"/>
                        <a:gd name="connsiteX1" fmla="*/ 25235 w 92672"/>
                        <a:gd name="connsiteY1" fmla="*/ 102810 h 102809"/>
                        <a:gd name="connsiteX2" fmla="*/ 51810 w 92672"/>
                        <a:gd name="connsiteY2" fmla="*/ 93380 h 102809"/>
                        <a:gd name="connsiteX3" fmla="*/ 67240 w 92672"/>
                        <a:gd name="connsiteY3" fmla="*/ 86998 h 102809"/>
                        <a:gd name="connsiteX4" fmla="*/ 92672 w 92672"/>
                        <a:gd name="connsiteY4" fmla="*/ 74806 h 102809"/>
                        <a:gd name="connsiteX5" fmla="*/ 70003 w 92672"/>
                        <a:gd name="connsiteY5" fmla="*/ 20133 h 102809"/>
                        <a:gd name="connsiteX6" fmla="*/ 27426 w 92672"/>
                        <a:gd name="connsiteY6" fmla="*/ 2512 h 102809"/>
                        <a:gd name="connsiteX7" fmla="*/ 20187 w 92672"/>
                        <a:gd name="connsiteY7" fmla="*/ 5464 h 102809"/>
                        <a:gd name="connsiteX8" fmla="*/ 2470 w 92672"/>
                        <a:gd name="connsiteY8" fmla="*/ 48136 h 1028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672" h="102809">
                          <a:moveTo>
                            <a:pt x="2566" y="48136"/>
                          </a:moveTo>
                          <a:lnTo>
                            <a:pt x="25235" y="102810"/>
                          </a:lnTo>
                          <a:cubicBezTo>
                            <a:pt x="33522" y="100333"/>
                            <a:pt x="42571" y="97190"/>
                            <a:pt x="51810" y="93380"/>
                          </a:cubicBezTo>
                          <a:lnTo>
                            <a:pt x="67240" y="86998"/>
                          </a:lnTo>
                          <a:cubicBezTo>
                            <a:pt x="76480" y="83093"/>
                            <a:pt x="85147" y="79093"/>
                            <a:pt x="92672" y="74806"/>
                          </a:cubicBezTo>
                          <a:lnTo>
                            <a:pt x="70003" y="20133"/>
                          </a:lnTo>
                          <a:cubicBezTo>
                            <a:pt x="63145" y="3559"/>
                            <a:pt x="43999" y="-4442"/>
                            <a:pt x="27426" y="2512"/>
                          </a:cubicBezTo>
                          <a:lnTo>
                            <a:pt x="20187" y="5464"/>
                          </a:lnTo>
                          <a:cubicBezTo>
                            <a:pt x="3518" y="12322"/>
                            <a:pt x="-4388" y="31468"/>
                            <a:pt x="2470" y="48136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20" name="Freeform: Shape 4619">
                      <a:extLst>
                        <a:ext uri="{FF2B5EF4-FFF2-40B4-BE49-F238E27FC236}">
                          <a16:creationId xmlns:a16="http://schemas.microsoft.com/office/drawing/2014/main" id="{5388EAEB-9438-25BB-BA08-2BD237892A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38085" y="4330690"/>
                      <a:ext cx="30630" cy="46661"/>
                    </a:xfrm>
                    <a:custGeom>
                      <a:avLst/>
                      <a:gdLst>
                        <a:gd name="connsiteX0" fmla="*/ 11962 w 30630"/>
                        <a:gd name="connsiteY0" fmla="*/ 40713 h 46661"/>
                        <a:gd name="connsiteX1" fmla="*/ 24630 w 30630"/>
                        <a:gd name="connsiteY1" fmla="*/ 45952 h 46661"/>
                        <a:gd name="connsiteX2" fmla="*/ 24630 w 30630"/>
                        <a:gd name="connsiteY2" fmla="*/ 45952 h 46661"/>
                        <a:gd name="connsiteX3" fmla="*/ 29869 w 30630"/>
                        <a:gd name="connsiteY3" fmla="*/ 33284 h 46661"/>
                        <a:gd name="connsiteX4" fmla="*/ 18629 w 30630"/>
                        <a:gd name="connsiteY4" fmla="*/ 6042 h 46661"/>
                        <a:gd name="connsiteX5" fmla="*/ 5961 w 30630"/>
                        <a:gd name="connsiteY5" fmla="*/ 708 h 46661"/>
                        <a:gd name="connsiteX6" fmla="*/ 5961 w 30630"/>
                        <a:gd name="connsiteY6" fmla="*/ 708 h 46661"/>
                        <a:gd name="connsiteX7" fmla="*/ 722 w 30630"/>
                        <a:gd name="connsiteY7" fmla="*/ 13376 h 46661"/>
                        <a:gd name="connsiteX8" fmla="*/ 12057 w 30630"/>
                        <a:gd name="connsiteY8" fmla="*/ 40713 h 466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630" h="46661">
                          <a:moveTo>
                            <a:pt x="11962" y="40713"/>
                          </a:moveTo>
                          <a:cubicBezTo>
                            <a:pt x="13962" y="45571"/>
                            <a:pt x="19677" y="47952"/>
                            <a:pt x="24630" y="45952"/>
                          </a:cubicBezTo>
                          <a:lnTo>
                            <a:pt x="24630" y="45952"/>
                          </a:lnTo>
                          <a:cubicBezTo>
                            <a:pt x="29583" y="43856"/>
                            <a:pt x="31964" y="38237"/>
                            <a:pt x="29869" y="33284"/>
                          </a:cubicBezTo>
                          <a:lnTo>
                            <a:pt x="18629" y="6042"/>
                          </a:lnTo>
                          <a:cubicBezTo>
                            <a:pt x="16534" y="1089"/>
                            <a:pt x="10914" y="-1292"/>
                            <a:pt x="5961" y="708"/>
                          </a:cubicBezTo>
                          <a:lnTo>
                            <a:pt x="5961" y="708"/>
                          </a:lnTo>
                          <a:cubicBezTo>
                            <a:pt x="1008" y="2804"/>
                            <a:pt x="-1278" y="8519"/>
                            <a:pt x="722" y="13376"/>
                          </a:cubicBezTo>
                          <a:lnTo>
                            <a:pt x="12057" y="40713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25000"/>
                        <a:lumOff val="75000"/>
                      </a:schemeClr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3759" name="Graphic 36">
                    <a:extLst>
                      <a:ext uri="{FF2B5EF4-FFF2-40B4-BE49-F238E27FC236}">
                        <a16:creationId xmlns:a16="http://schemas.microsoft.com/office/drawing/2014/main" id="{B4E1B35A-E3AE-1A4A-8508-68AFA9698C63}"/>
                      </a:ext>
                    </a:extLst>
                  </p:cNvPr>
                  <p:cNvGrpSpPr/>
                  <p:nvPr/>
                </p:nvGrpSpPr>
                <p:grpSpPr>
                  <a:xfrm>
                    <a:off x="4935397" y="4460658"/>
                    <a:ext cx="113036" cy="166062"/>
                    <a:chOff x="4935397" y="4460658"/>
                    <a:chExt cx="113036" cy="166062"/>
                  </a:xfrm>
                </p:grpSpPr>
                <p:sp>
                  <p:nvSpPr>
                    <p:cNvPr id="4615" name="Freeform: Shape 4614">
                      <a:extLst>
                        <a:ext uri="{FF2B5EF4-FFF2-40B4-BE49-F238E27FC236}">
                          <a16:creationId xmlns:a16="http://schemas.microsoft.com/office/drawing/2014/main" id="{C7EDED63-E482-B91F-6FAE-8F4710AFC9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35397" y="4460658"/>
                      <a:ext cx="113036" cy="166062"/>
                    </a:xfrm>
                    <a:custGeom>
                      <a:avLst/>
                      <a:gdLst>
                        <a:gd name="connsiteX0" fmla="*/ 2553 w 113036"/>
                        <a:gd name="connsiteY0" fmla="*/ 48190 h 166062"/>
                        <a:gd name="connsiteX1" fmla="*/ 43034 w 113036"/>
                        <a:gd name="connsiteY1" fmla="*/ 145917 h 166062"/>
                        <a:gd name="connsiteX2" fmla="*/ 85706 w 113036"/>
                        <a:gd name="connsiteY2" fmla="*/ 163538 h 166062"/>
                        <a:gd name="connsiteX3" fmla="*/ 92850 w 113036"/>
                        <a:gd name="connsiteY3" fmla="*/ 160490 h 166062"/>
                        <a:gd name="connsiteX4" fmla="*/ 110566 w 113036"/>
                        <a:gd name="connsiteY4" fmla="*/ 117913 h 166062"/>
                        <a:gd name="connsiteX5" fmla="*/ 70085 w 113036"/>
                        <a:gd name="connsiteY5" fmla="*/ 20187 h 166062"/>
                        <a:gd name="connsiteX6" fmla="*/ 27413 w 113036"/>
                        <a:gd name="connsiteY6" fmla="*/ 2470 h 166062"/>
                        <a:gd name="connsiteX7" fmla="*/ 20174 w 113036"/>
                        <a:gd name="connsiteY7" fmla="*/ 5423 h 166062"/>
                        <a:gd name="connsiteX8" fmla="*/ 2457 w 113036"/>
                        <a:gd name="connsiteY8" fmla="*/ 48095 h 166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3036" h="166062">
                          <a:moveTo>
                            <a:pt x="2553" y="48190"/>
                          </a:moveTo>
                          <a:lnTo>
                            <a:pt x="43034" y="145917"/>
                          </a:lnTo>
                          <a:cubicBezTo>
                            <a:pt x="49987" y="162586"/>
                            <a:pt x="69037" y="170491"/>
                            <a:pt x="85706" y="163538"/>
                          </a:cubicBezTo>
                          <a:lnTo>
                            <a:pt x="92850" y="160490"/>
                          </a:lnTo>
                          <a:cubicBezTo>
                            <a:pt x="109518" y="153632"/>
                            <a:pt x="117424" y="134487"/>
                            <a:pt x="110566" y="117913"/>
                          </a:cubicBezTo>
                          <a:lnTo>
                            <a:pt x="70085" y="20187"/>
                          </a:lnTo>
                          <a:cubicBezTo>
                            <a:pt x="63227" y="3518"/>
                            <a:pt x="44082" y="-4388"/>
                            <a:pt x="27413" y="2470"/>
                          </a:cubicBezTo>
                          <a:lnTo>
                            <a:pt x="20174" y="5423"/>
                          </a:lnTo>
                          <a:cubicBezTo>
                            <a:pt x="3600" y="12376"/>
                            <a:pt x="-4401" y="31426"/>
                            <a:pt x="2457" y="48095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  <a:lumOff val="25000"/>
                      </a:schemeClr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16" name="Freeform: Shape 4615">
                      <a:extLst>
                        <a:ext uri="{FF2B5EF4-FFF2-40B4-BE49-F238E27FC236}">
                          <a16:creationId xmlns:a16="http://schemas.microsoft.com/office/drawing/2014/main" id="{A20D6249-B1DD-603B-D237-C0247A7300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935397" y="4460754"/>
                      <a:ext cx="92659" cy="102768"/>
                    </a:xfrm>
                    <a:custGeom>
                      <a:avLst/>
                      <a:gdLst>
                        <a:gd name="connsiteX0" fmla="*/ 2553 w 92659"/>
                        <a:gd name="connsiteY0" fmla="*/ 48095 h 102768"/>
                        <a:gd name="connsiteX1" fmla="*/ 25127 w 92659"/>
                        <a:gd name="connsiteY1" fmla="*/ 102769 h 102768"/>
                        <a:gd name="connsiteX2" fmla="*/ 51797 w 92659"/>
                        <a:gd name="connsiteY2" fmla="*/ 93339 h 102768"/>
                        <a:gd name="connsiteX3" fmla="*/ 67228 w 92659"/>
                        <a:gd name="connsiteY3" fmla="*/ 86957 h 102768"/>
                        <a:gd name="connsiteX4" fmla="*/ 92659 w 92659"/>
                        <a:gd name="connsiteY4" fmla="*/ 74860 h 102768"/>
                        <a:gd name="connsiteX5" fmla="*/ 70085 w 92659"/>
                        <a:gd name="connsiteY5" fmla="*/ 20187 h 102768"/>
                        <a:gd name="connsiteX6" fmla="*/ 27413 w 92659"/>
                        <a:gd name="connsiteY6" fmla="*/ 2470 h 102768"/>
                        <a:gd name="connsiteX7" fmla="*/ 20174 w 92659"/>
                        <a:gd name="connsiteY7" fmla="*/ 5423 h 102768"/>
                        <a:gd name="connsiteX8" fmla="*/ 2457 w 92659"/>
                        <a:gd name="connsiteY8" fmla="*/ 48095 h 102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92659" h="102768">
                          <a:moveTo>
                            <a:pt x="2553" y="48095"/>
                          </a:moveTo>
                          <a:lnTo>
                            <a:pt x="25127" y="102769"/>
                          </a:lnTo>
                          <a:cubicBezTo>
                            <a:pt x="33414" y="100292"/>
                            <a:pt x="42462" y="97149"/>
                            <a:pt x="51797" y="93339"/>
                          </a:cubicBezTo>
                          <a:lnTo>
                            <a:pt x="67228" y="86957"/>
                          </a:lnTo>
                          <a:cubicBezTo>
                            <a:pt x="76467" y="83147"/>
                            <a:pt x="85134" y="79051"/>
                            <a:pt x="92659" y="74860"/>
                          </a:cubicBezTo>
                          <a:lnTo>
                            <a:pt x="70085" y="20187"/>
                          </a:lnTo>
                          <a:cubicBezTo>
                            <a:pt x="63227" y="3518"/>
                            <a:pt x="44082" y="-4388"/>
                            <a:pt x="27413" y="2470"/>
                          </a:cubicBezTo>
                          <a:lnTo>
                            <a:pt x="20174" y="5423"/>
                          </a:lnTo>
                          <a:cubicBezTo>
                            <a:pt x="3600" y="12376"/>
                            <a:pt x="-4401" y="31426"/>
                            <a:pt x="2457" y="48095"/>
                          </a:cubicBezTo>
                          <a:close/>
                        </a:path>
                      </a:pathLst>
                    </a:custGeom>
                    <a:solidFill>
                      <a:schemeClr val="accent1"/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17" name="Freeform: Shape 4616">
                      <a:extLst>
                        <a:ext uri="{FF2B5EF4-FFF2-40B4-BE49-F238E27FC236}">
                          <a16:creationId xmlns:a16="http://schemas.microsoft.com/office/drawing/2014/main" id="{0A118AE2-21A3-B89A-61CC-4395633897C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3483" y="4513040"/>
                      <a:ext cx="30765" cy="46672"/>
                    </a:xfrm>
                    <a:custGeom>
                      <a:avLst/>
                      <a:gdLst>
                        <a:gd name="connsiteX0" fmla="*/ 12097 w 30765"/>
                        <a:gd name="connsiteY0" fmla="*/ 40672 h 46672"/>
                        <a:gd name="connsiteX1" fmla="*/ 24765 w 30765"/>
                        <a:gd name="connsiteY1" fmla="*/ 45911 h 46672"/>
                        <a:gd name="connsiteX2" fmla="*/ 24765 w 30765"/>
                        <a:gd name="connsiteY2" fmla="*/ 45911 h 46672"/>
                        <a:gd name="connsiteX3" fmla="*/ 30004 w 30765"/>
                        <a:gd name="connsiteY3" fmla="*/ 33242 h 46672"/>
                        <a:gd name="connsiteX4" fmla="*/ 18669 w 30765"/>
                        <a:gd name="connsiteY4" fmla="*/ 6001 h 46672"/>
                        <a:gd name="connsiteX5" fmla="*/ 6001 w 30765"/>
                        <a:gd name="connsiteY5" fmla="*/ 762 h 46672"/>
                        <a:gd name="connsiteX6" fmla="*/ 6001 w 30765"/>
                        <a:gd name="connsiteY6" fmla="*/ 762 h 46672"/>
                        <a:gd name="connsiteX7" fmla="*/ 762 w 30765"/>
                        <a:gd name="connsiteY7" fmla="*/ 13430 h 46672"/>
                        <a:gd name="connsiteX8" fmla="*/ 12002 w 30765"/>
                        <a:gd name="connsiteY8" fmla="*/ 40672 h 466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0765" h="46672">
                          <a:moveTo>
                            <a:pt x="12097" y="40672"/>
                          </a:moveTo>
                          <a:cubicBezTo>
                            <a:pt x="14192" y="45625"/>
                            <a:pt x="19812" y="48006"/>
                            <a:pt x="24765" y="45911"/>
                          </a:cubicBezTo>
                          <a:lnTo>
                            <a:pt x="24765" y="45911"/>
                          </a:lnTo>
                          <a:cubicBezTo>
                            <a:pt x="29718" y="43815"/>
                            <a:pt x="32099" y="38195"/>
                            <a:pt x="30004" y="33242"/>
                          </a:cubicBezTo>
                          <a:lnTo>
                            <a:pt x="18669" y="6001"/>
                          </a:lnTo>
                          <a:cubicBezTo>
                            <a:pt x="16669" y="1048"/>
                            <a:pt x="10954" y="-1333"/>
                            <a:pt x="6001" y="762"/>
                          </a:cubicBezTo>
                          <a:lnTo>
                            <a:pt x="6001" y="762"/>
                          </a:lnTo>
                          <a:cubicBezTo>
                            <a:pt x="1048" y="2762"/>
                            <a:pt x="-1333" y="8477"/>
                            <a:pt x="762" y="13430"/>
                          </a:cubicBezTo>
                          <a:lnTo>
                            <a:pt x="12002" y="40672"/>
                          </a:lnTo>
                          <a:close/>
                        </a:path>
                      </a:pathLst>
                    </a:custGeom>
                    <a:solidFill>
                      <a:schemeClr val="accent6">
                        <a:lumMod val="25000"/>
                        <a:lumOff val="75000"/>
                      </a:schemeClr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3760" name="Graphic 36">
                    <a:extLst>
                      <a:ext uri="{FF2B5EF4-FFF2-40B4-BE49-F238E27FC236}">
                        <a16:creationId xmlns:a16="http://schemas.microsoft.com/office/drawing/2014/main" id="{47F52A9B-010F-1DD7-C4B1-8FAF11401C34}"/>
                      </a:ext>
                    </a:extLst>
                  </p:cNvPr>
                  <p:cNvGrpSpPr/>
                  <p:nvPr/>
                </p:nvGrpSpPr>
                <p:grpSpPr>
                  <a:xfrm>
                    <a:off x="5014346" y="4699061"/>
                    <a:ext cx="173003" cy="250652"/>
                    <a:chOff x="5014346" y="4699061"/>
                    <a:chExt cx="173003" cy="250652"/>
                  </a:xfrm>
                </p:grpSpPr>
                <p:sp>
                  <p:nvSpPr>
                    <p:cNvPr id="4613" name="Freeform: Shape 4612">
                      <a:extLst>
                        <a:ext uri="{FF2B5EF4-FFF2-40B4-BE49-F238E27FC236}">
                          <a16:creationId xmlns:a16="http://schemas.microsoft.com/office/drawing/2014/main" id="{B82F54E1-B42B-91DF-BEC8-7ED0161068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14346" y="4699061"/>
                      <a:ext cx="173003" cy="250652"/>
                    </a:xfrm>
                    <a:custGeom>
                      <a:avLst/>
                      <a:gdLst>
                        <a:gd name="connsiteX0" fmla="*/ 2470 w 173003"/>
                        <a:gd name="connsiteY0" fmla="*/ 68201 h 250652"/>
                        <a:gd name="connsiteX1" fmla="*/ 69622 w 173003"/>
                        <a:gd name="connsiteY1" fmla="*/ 230507 h 250652"/>
                        <a:gd name="connsiteX2" fmla="*/ 112294 w 173003"/>
                        <a:gd name="connsiteY2" fmla="*/ 248128 h 250652"/>
                        <a:gd name="connsiteX3" fmla="*/ 152870 w 173003"/>
                        <a:gd name="connsiteY3" fmla="*/ 231364 h 250652"/>
                        <a:gd name="connsiteX4" fmla="*/ 171063 w 173003"/>
                        <a:gd name="connsiteY4" fmla="*/ 190121 h 250652"/>
                        <a:gd name="connsiteX5" fmla="*/ 170587 w 173003"/>
                        <a:gd name="connsiteY5" fmla="*/ 188692 h 250652"/>
                        <a:gd name="connsiteX6" fmla="*/ 118485 w 173003"/>
                        <a:gd name="connsiteY6" fmla="*/ 20195 h 250652"/>
                        <a:gd name="connsiteX7" fmla="*/ 117818 w 173003"/>
                        <a:gd name="connsiteY7" fmla="*/ 18766 h 250652"/>
                        <a:gd name="connsiteX8" fmla="*/ 75813 w 173003"/>
                        <a:gd name="connsiteY8" fmla="*/ 2478 h 250652"/>
                        <a:gd name="connsiteX9" fmla="*/ 20187 w 173003"/>
                        <a:gd name="connsiteY9" fmla="*/ 25529 h 250652"/>
                        <a:gd name="connsiteX10" fmla="*/ 2470 w 173003"/>
                        <a:gd name="connsiteY10" fmla="*/ 68201 h 2506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173003" h="250652">
                          <a:moveTo>
                            <a:pt x="2470" y="68201"/>
                          </a:moveTo>
                          <a:lnTo>
                            <a:pt x="69622" y="230507"/>
                          </a:lnTo>
                          <a:cubicBezTo>
                            <a:pt x="76480" y="247175"/>
                            <a:pt x="95625" y="255081"/>
                            <a:pt x="112294" y="248128"/>
                          </a:cubicBezTo>
                          <a:lnTo>
                            <a:pt x="152870" y="231364"/>
                          </a:lnTo>
                          <a:cubicBezTo>
                            <a:pt x="168967" y="224696"/>
                            <a:pt x="176968" y="206504"/>
                            <a:pt x="171063" y="190121"/>
                          </a:cubicBezTo>
                          <a:cubicBezTo>
                            <a:pt x="171063" y="189644"/>
                            <a:pt x="170777" y="189168"/>
                            <a:pt x="170587" y="188692"/>
                          </a:cubicBezTo>
                          <a:lnTo>
                            <a:pt x="118485" y="20195"/>
                          </a:lnTo>
                          <a:cubicBezTo>
                            <a:pt x="118294" y="19718"/>
                            <a:pt x="118104" y="19242"/>
                            <a:pt x="117818" y="18766"/>
                          </a:cubicBezTo>
                          <a:cubicBezTo>
                            <a:pt x="110484" y="3050"/>
                            <a:pt x="92005" y="-4189"/>
                            <a:pt x="75813" y="2478"/>
                          </a:cubicBezTo>
                          <a:lnTo>
                            <a:pt x="20187" y="25529"/>
                          </a:lnTo>
                          <a:cubicBezTo>
                            <a:pt x="3518" y="32482"/>
                            <a:pt x="-4388" y="51532"/>
                            <a:pt x="2470" y="68201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  <a:lumOff val="25000"/>
                      </a:schemeClr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614" name="Freeform: Shape 4613">
                      <a:extLst>
                        <a:ext uri="{FF2B5EF4-FFF2-40B4-BE49-F238E27FC236}">
                          <a16:creationId xmlns:a16="http://schemas.microsoft.com/office/drawing/2014/main" id="{B182146E-BB57-03C9-22A9-FCED6E2700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061439" y="4717923"/>
                      <a:ext cx="123969" cy="190031"/>
                    </a:xfrm>
                    <a:custGeom>
                      <a:avLst/>
                      <a:gdLst>
                        <a:gd name="connsiteX0" fmla="*/ 1764 w 123969"/>
                        <a:gd name="connsiteY0" fmla="*/ 54673 h 190031"/>
                        <a:gd name="connsiteX1" fmla="*/ 51580 w 123969"/>
                        <a:gd name="connsiteY1" fmla="*/ 175070 h 190031"/>
                        <a:gd name="connsiteX2" fmla="*/ 83203 w 123969"/>
                        <a:gd name="connsiteY2" fmla="*/ 188214 h 190031"/>
                        <a:gd name="connsiteX3" fmla="*/ 123970 w 123969"/>
                        <a:gd name="connsiteY3" fmla="*/ 171355 h 190031"/>
                        <a:gd name="connsiteX4" fmla="*/ 123494 w 123969"/>
                        <a:gd name="connsiteY4" fmla="*/ 169926 h 190031"/>
                        <a:gd name="connsiteX5" fmla="*/ 71392 w 123969"/>
                        <a:gd name="connsiteY5" fmla="*/ 1429 h 190031"/>
                        <a:gd name="connsiteX6" fmla="*/ 70725 w 123969"/>
                        <a:gd name="connsiteY6" fmla="*/ 0 h 190031"/>
                        <a:gd name="connsiteX7" fmla="*/ 14909 w 123969"/>
                        <a:gd name="connsiteY7" fmla="*/ 23146 h 190031"/>
                        <a:gd name="connsiteX8" fmla="*/ 1860 w 123969"/>
                        <a:gd name="connsiteY8" fmla="*/ 54769 h 1900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23969" h="190031">
                          <a:moveTo>
                            <a:pt x="1764" y="54673"/>
                          </a:moveTo>
                          <a:lnTo>
                            <a:pt x="51580" y="175070"/>
                          </a:lnTo>
                          <a:cubicBezTo>
                            <a:pt x="56723" y="187452"/>
                            <a:pt x="70821" y="193262"/>
                            <a:pt x="83203" y="188214"/>
                          </a:cubicBezTo>
                          <a:lnTo>
                            <a:pt x="123970" y="171355"/>
                          </a:lnTo>
                          <a:cubicBezTo>
                            <a:pt x="123970" y="171355"/>
                            <a:pt x="123684" y="170402"/>
                            <a:pt x="123494" y="169926"/>
                          </a:cubicBezTo>
                          <a:lnTo>
                            <a:pt x="71392" y="1429"/>
                          </a:lnTo>
                          <a:cubicBezTo>
                            <a:pt x="71201" y="953"/>
                            <a:pt x="71011" y="476"/>
                            <a:pt x="70725" y="0"/>
                          </a:cubicBezTo>
                          <a:lnTo>
                            <a:pt x="14909" y="23146"/>
                          </a:lnTo>
                          <a:cubicBezTo>
                            <a:pt x="2622" y="28289"/>
                            <a:pt x="-3284" y="42481"/>
                            <a:pt x="1860" y="54769"/>
                          </a:cubicBezTo>
                          <a:close/>
                        </a:path>
                      </a:pathLst>
                    </a:custGeom>
                    <a:solidFill>
                      <a:schemeClr val="accent5">
                        <a:lumMod val="60000"/>
                        <a:lumOff val="40000"/>
                      </a:schemeClr>
                    </a:solidFill>
                    <a:ln w="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3761" name="Freeform: Shape 3760">
                    <a:extLst>
                      <a:ext uri="{FF2B5EF4-FFF2-40B4-BE49-F238E27FC236}">
                        <a16:creationId xmlns:a16="http://schemas.microsoft.com/office/drawing/2014/main" id="{D936B474-8AF7-38B8-0D51-618A235D258D}"/>
                      </a:ext>
                    </a:extLst>
                  </p:cNvPr>
                  <p:cNvSpPr/>
                  <p:nvPr/>
                </p:nvSpPr>
                <p:spPr>
                  <a:xfrm>
                    <a:off x="4537233" y="4133468"/>
                    <a:ext cx="301755" cy="134881"/>
                  </a:xfrm>
                  <a:custGeom>
                    <a:avLst/>
                    <a:gdLst>
                      <a:gd name="connsiteX0" fmla="*/ 301752 w 301755"/>
                      <a:gd name="connsiteY0" fmla="*/ 0 h 134881"/>
                      <a:gd name="connsiteX1" fmla="*/ 280511 w 301755"/>
                      <a:gd name="connsiteY1" fmla="*/ 31528 h 134881"/>
                      <a:gd name="connsiteX2" fmla="*/ 37243 w 301755"/>
                      <a:gd name="connsiteY2" fmla="*/ 132207 h 134881"/>
                      <a:gd name="connsiteX3" fmla="*/ 0 w 301755"/>
                      <a:gd name="connsiteY3" fmla="*/ 124968 h 134881"/>
                      <a:gd name="connsiteX4" fmla="*/ 301657 w 301755"/>
                      <a:gd name="connsiteY4" fmla="*/ 0 h 1348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1755" h="134881">
                        <a:moveTo>
                          <a:pt x="301752" y="0"/>
                        </a:moveTo>
                        <a:cubicBezTo>
                          <a:pt x="301942" y="13240"/>
                          <a:pt x="293846" y="26003"/>
                          <a:pt x="280511" y="31528"/>
                        </a:cubicBezTo>
                        <a:lnTo>
                          <a:pt x="37243" y="132207"/>
                        </a:lnTo>
                        <a:cubicBezTo>
                          <a:pt x="23908" y="137732"/>
                          <a:pt x="9239" y="134398"/>
                          <a:pt x="0" y="124968"/>
                        </a:cubicBezTo>
                        <a:lnTo>
                          <a:pt x="301657" y="0"/>
                        </a:lnTo>
                        <a:close/>
                      </a:path>
                    </a:pathLst>
                  </a:custGeom>
                  <a:solidFill>
                    <a:srgbClr val="D2D2D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62" name="Freeform: Shape 3761">
                    <a:extLst>
                      <a:ext uri="{FF2B5EF4-FFF2-40B4-BE49-F238E27FC236}">
                        <a16:creationId xmlns:a16="http://schemas.microsoft.com/office/drawing/2014/main" id="{ABF7897C-4915-775E-15E9-461098B5B5BE}"/>
                      </a:ext>
                    </a:extLst>
                  </p:cNvPr>
                  <p:cNvSpPr/>
                  <p:nvPr/>
                </p:nvSpPr>
                <p:spPr>
                  <a:xfrm>
                    <a:off x="4729514" y="4315479"/>
                    <a:ext cx="285901" cy="655405"/>
                  </a:xfrm>
                  <a:custGeom>
                    <a:avLst/>
                    <a:gdLst>
                      <a:gd name="connsiteX0" fmla="*/ 981 w 285901"/>
                      <a:gd name="connsiteY0" fmla="*/ 17252 h 655405"/>
                      <a:gd name="connsiteX1" fmla="*/ 261966 w 285901"/>
                      <a:gd name="connsiteY1" fmla="*/ 647712 h 655405"/>
                      <a:gd name="connsiteX2" fmla="*/ 268729 w 285901"/>
                      <a:gd name="connsiteY2" fmla="*/ 654475 h 655405"/>
                      <a:gd name="connsiteX3" fmla="*/ 278254 w 285901"/>
                      <a:gd name="connsiteY3" fmla="*/ 654475 h 655405"/>
                      <a:gd name="connsiteX4" fmla="*/ 278254 w 285901"/>
                      <a:gd name="connsiteY4" fmla="*/ 654475 h 655405"/>
                      <a:gd name="connsiteX5" fmla="*/ 284921 w 285901"/>
                      <a:gd name="connsiteY5" fmla="*/ 638187 h 655405"/>
                      <a:gd name="connsiteX6" fmla="*/ 23936 w 285901"/>
                      <a:gd name="connsiteY6" fmla="*/ 7727 h 655405"/>
                      <a:gd name="connsiteX7" fmla="*/ 17173 w 285901"/>
                      <a:gd name="connsiteY7" fmla="*/ 965 h 655405"/>
                      <a:gd name="connsiteX8" fmla="*/ 7648 w 285901"/>
                      <a:gd name="connsiteY8" fmla="*/ 965 h 655405"/>
                      <a:gd name="connsiteX9" fmla="*/ 7648 w 285901"/>
                      <a:gd name="connsiteY9" fmla="*/ 965 h 655405"/>
                      <a:gd name="connsiteX10" fmla="*/ 981 w 285901"/>
                      <a:gd name="connsiteY10" fmla="*/ 17252 h 655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5901" h="655405">
                        <a:moveTo>
                          <a:pt x="981" y="17252"/>
                        </a:moveTo>
                        <a:lnTo>
                          <a:pt x="261966" y="647712"/>
                        </a:lnTo>
                        <a:cubicBezTo>
                          <a:pt x="263299" y="650951"/>
                          <a:pt x="265776" y="653237"/>
                          <a:pt x="268729" y="654475"/>
                        </a:cubicBezTo>
                        <a:cubicBezTo>
                          <a:pt x="271681" y="655618"/>
                          <a:pt x="275015" y="655809"/>
                          <a:pt x="278254" y="654475"/>
                        </a:cubicBezTo>
                        <a:lnTo>
                          <a:pt x="278254" y="654475"/>
                        </a:lnTo>
                        <a:cubicBezTo>
                          <a:pt x="284635" y="651808"/>
                          <a:pt x="287588" y="644569"/>
                          <a:pt x="284921" y="638187"/>
                        </a:cubicBezTo>
                        <a:lnTo>
                          <a:pt x="23936" y="7727"/>
                        </a:lnTo>
                        <a:cubicBezTo>
                          <a:pt x="22603" y="4584"/>
                          <a:pt x="20126" y="2203"/>
                          <a:pt x="17173" y="965"/>
                        </a:cubicBezTo>
                        <a:cubicBezTo>
                          <a:pt x="14221" y="-273"/>
                          <a:pt x="10887" y="-369"/>
                          <a:pt x="7648" y="965"/>
                        </a:cubicBezTo>
                        <a:lnTo>
                          <a:pt x="7648" y="965"/>
                        </a:lnTo>
                        <a:cubicBezTo>
                          <a:pt x="1267" y="3632"/>
                          <a:pt x="-1686" y="10871"/>
                          <a:pt x="981" y="17252"/>
                        </a:cubicBezTo>
                        <a:close/>
                      </a:path>
                    </a:pathLst>
                  </a:custGeom>
                  <a:solidFill>
                    <a:schemeClr val="accent1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63" name="Freeform: Shape 3762">
                    <a:extLst>
                      <a:ext uri="{FF2B5EF4-FFF2-40B4-BE49-F238E27FC236}">
                        <a16:creationId xmlns:a16="http://schemas.microsoft.com/office/drawing/2014/main" id="{9EC523F8-FDE9-F956-83F4-9604FCADCF64}"/>
                      </a:ext>
                    </a:extLst>
                  </p:cNvPr>
                  <p:cNvSpPr/>
                  <p:nvPr/>
                </p:nvSpPr>
                <p:spPr>
                  <a:xfrm>
                    <a:off x="4729609" y="4316444"/>
                    <a:ext cx="278158" cy="654440"/>
                  </a:xfrm>
                  <a:custGeom>
                    <a:avLst/>
                    <a:gdLst>
                      <a:gd name="connsiteX0" fmla="*/ 886 w 278158"/>
                      <a:gd name="connsiteY0" fmla="*/ 16288 h 654440"/>
                      <a:gd name="connsiteX1" fmla="*/ 261871 w 278158"/>
                      <a:gd name="connsiteY1" fmla="*/ 646747 h 654440"/>
                      <a:gd name="connsiteX2" fmla="*/ 268633 w 278158"/>
                      <a:gd name="connsiteY2" fmla="*/ 653510 h 654440"/>
                      <a:gd name="connsiteX3" fmla="*/ 278158 w 278158"/>
                      <a:gd name="connsiteY3" fmla="*/ 653510 h 654440"/>
                      <a:gd name="connsiteX4" fmla="*/ 278158 w 278158"/>
                      <a:gd name="connsiteY4" fmla="*/ 653510 h 654440"/>
                      <a:gd name="connsiteX5" fmla="*/ 7648 w 278158"/>
                      <a:gd name="connsiteY5" fmla="*/ 0 h 654440"/>
                      <a:gd name="connsiteX6" fmla="*/ 7648 w 278158"/>
                      <a:gd name="connsiteY6" fmla="*/ 0 h 654440"/>
                      <a:gd name="connsiteX7" fmla="*/ 981 w 278158"/>
                      <a:gd name="connsiteY7" fmla="*/ 16288 h 6544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78158" h="654440">
                        <a:moveTo>
                          <a:pt x="886" y="16288"/>
                        </a:moveTo>
                        <a:lnTo>
                          <a:pt x="261871" y="646747"/>
                        </a:lnTo>
                        <a:cubicBezTo>
                          <a:pt x="263204" y="649986"/>
                          <a:pt x="265681" y="652272"/>
                          <a:pt x="268633" y="653510"/>
                        </a:cubicBezTo>
                        <a:cubicBezTo>
                          <a:pt x="271586" y="654653"/>
                          <a:pt x="274920" y="654844"/>
                          <a:pt x="278158" y="653510"/>
                        </a:cubicBezTo>
                        <a:lnTo>
                          <a:pt x="278158" y="653510"/>
                        </a:lnTo>
                        <a:cubicBezTo>
                          <a:pt x="278158" y="653510"/>
                          <a:pt x="7648" y="0"/>
                          <a:pt x="7648" y="0"/>
                        </a:cubicBezTo>
                        <a:lnTo>
                          <a:pt x="7648" y="0"/>
                        </a:lnTo>
                        <a:cubicBezTo>
                          <a:pt x="1267" y="2667"/>
                          <a:pt x="-1686" y="9906"/>
                          <a:pt x="981" y="16288"/>
                        </a:cubicBezTo>
                        <a:close/>
                      </a:path>
                    </a:pathLst>
                  </a:custGeom>
                  <a:solidFill>
                    <a:srgbClr val="D2D2DA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64" name="Freeform: Shape 3763">
                    <a:extLst>
                      <a:ext uri="{FF2B5EF4-FFF2-40B4-BE49-F238E27FC236}">
                        <a16:creationId xmlns:a16="http://schemas.microsoft.com/office/drawing/2014/main" id="{D86EEA6D-7610-A440-6168-97F1349DE910}"/>
                      </a:ext>
                    </a:extLst>
                  </p:cNvPr>
                  <p:cNvSpPr/>
                  <p:nvPr/>
                </p:nvSpPr>
                <p:spPr>
                  <a:xfrm>
                    <a:off x="4505517" y="4208909"/>
                    <a:ext cx="31713" cy="44286"/>
                  </a:xfrm>
                  <a:custGeom>
                    <a:avLst/>
                    <a:gdLst>
                      <a:gd name="connsiteX0" fmla="*/ 9808 w 31713"/>
                      <a:gd name="connsiteY0" fmla="*/ 37240 h 44286"/>
                      <a:gd name="connsiteX1" fmla="*/ 24667 w 31713"/>
                      <a:gd name="connsiteY1" fmla="*/ 43432 h 44286"/>
                      <a:gd name="connsiteX2" fmla="*/ 24667 w 31713"/>
                      <a:gd name="connsiteY2" fmla="*/ 43432 h 44286"/>
                      <a:gd name="connsiteX3" fmla="*/ 30859 w 31713"/>
                      <a:gd name="connsiteY3" fmla="*/ 28573 h 44286"/>
                      <a:gd name="connsiteX4" fmla="*/ 21905 w 31713"/>
                      <a:gd name="connsiteY4" fmla="*/ 7046 h 44286"/>
                      <a:gd name="connsiteX5" fmla="*/ 7046 w 31713"/>
                      <a:gd name="connsiteY5" fmla="*/ 855 h 44286"/>
                      <a:gd name="connsiteX6" fmla="*/ 7046 w 31713"/>
                      <a:gd name="connsiteY6" fmla="*/ 855 h 44286"/>
                      <a:gd name="connsiteX7" fmla="*/ 855 w 31713"/>
                      <a:gd name="connsiteY7" fmla="*/ 15714 h 44286"/>
                      <a:gd name="connsiteX8" fmla="*/ 9808 w 31713"/>
                      <a:gd name="connsiteY8" fmla="*/ 37240 h 442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713" h="44286">
                        <a:moveTo>
                          <a:pt x="9808" y="37240"/>
                        </a:moveTo>
                        <a:cubicBezTo>
                          <a:pt x="12190" y="43051"/>
                          <a:pt x="18857" y="45813"/>
                          <a:pt x="24667" y="43432"/>
                        </a:cubicBezTo>
                        <a:lnTo>
                          <a:pt x="24667" y="43432"/>
                        </a:lnTo>
                        <a:cubicBezTo>
                          <a:pt x="30478" y="41050"/>
                          <a:pt x="33240" y="34383"/>
                          <a:pt x="30859" y="28573"/>
                        </a:cubicBezTo>
                        <a:lnTo>
                          <a:pt x="21905" y="7046"/>
                        </a:lnTo>
                        <a:cubicBezTo>
                          <a:pt x="19524" y="1236"/>
                          <a:pt x="12856" y="-1526"/>
                          <a:pt x="7046" y="855"/>
                        </a:cubicBezTo>
                        <a:lnTo>
                          <a:pt x="7046" y="855"/>
                        </a:lnTo>
                        <a:cubicBezTo>
                          <a:pt x="1236" y="3236"/>
                          <a:pt x="-1526" y="9904"/>
                          <a:pt x="855" y="15714"/>
                        </a:cubicBezTo>
                        <a:lnTo>
                          <a:pt x="9808" y="37240"/>
                        </a:lnTo>
                        <a:close/>
                      </a:path>
                    </a:pathLst>
                  </a:custGeom>
                  <a:solidFill>
                    <a:srgbClr val="58595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65" name="Freeform: Shape 3764">
                    <a:extLst>
                      <a:ext uri="{FF2B5EF4-FFF2-40B4-BE49-F238E27FC236}">
                        <a16:creationId xmlns:a16="http://schemas.microsoft.com/office/drawing/2014/main" id="{A2E65A3B-9BE2-0AAF-606D-F5AAE115093B}"/>
                      </a:ext>
                    </a:extLst>
                  </p:cNvPr>
                  <p:cNvSpPr/>
                  <p:nvPr/>
                </p:nvSpPr>
                <p:spPr>
                  <a:xfrm>
                    <a:off x="4449141" y="4223670"/>
                    <a:ext cx="435182" cy="856362"/>
                  </a:xfrm>
                  <a:custGeom>
                    <a:avLst/>
                    <a:gdLst>
                      <a:gd name="connsiteX0" fmla="*/ 77900 w 435182"/>
                      <a:gd name="connsiteY0" fmla="*/ 21241 h 856362"/>
                      <a:gd name="connsiteX1" fmla="*/ 143527 w 435182"/>
                      <a:gd name="connsiteY1" fmla="*/ 475202 h 856362"/>
                      <a:gd name="connsiteX2" fmla="*/ 427181 w 435182"/>
                      <a:gd name="connsiteY2" fmla="*/ 827151 h 856362"/>
                      <a:gd name="connsiteX3" fmla="*/ 435182 w 435182"/>
                      <a:gd name="connsiteY3" fmla="*/ 846582 h 856362"/>
                      <a:gd name="connsiteX4" fmla="*/ 293355 w 435182"/>
                      <a:gd name="connsiteY4" fmla="*/ 816959 h 856362"/>
                      <a:gd name="connsiteX5" fmla="*/ 104189 w 435182"/>
                      <a:gd name="connsiteY5" fmla="*/ 459486 h 856362"/>
                      <a:gd name="connsiteX6" fmla="*/ 60088 w 435182"/>
                      <a:gd name="connsiteY6" fmla="*/ 0 h 856362"/>
                      <a:gd name="connsiteX7" fmla="*/ 77804 w 435182"/>
                      <a:gd name="connsiteY7" fmla="*/ 21241 h 8563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5182" h="856362">
                        <a:moveTo>
                          <a:pt x="77900" y="21241"/>
                        </a:moveTo>
                        <a:cubicBezTo>
                          <a:pt x="77900" y="21241"/>
                          <a:pt x="-68023" y="110300"/>
                          <a:pt x="143527" y="475202"/>
                        </a:cubicBezTo>
                        <a:cubicBezTo>
                          <a:pt x="355172" y="840105"/>
                          <a:pt x="288497" y="837438"/>
                          <a:pt x="427181" y="827151"/>
                        </a:cubicBezTo>
                        <a:lnTo>
                          <a:pt x="435182" y="846582"/>
                        </a:lnTo>
                        <a:cubicBezTo>
                          <a:pt x="435182" y="846582"/>
                          <a:pt x="339361" y="882396"/>
                          <a:pt x="293355" y="816959"/>
                        </a:cubicBezTo>
                        <a:cubicBezTo>
                          <a:pt x="247350" y="751427"/>
                          <a:pt x="265066" y="747522"/>
                          <a:pt x="104189" y="459486"/>
                        </a:cubicBezTo>
                        <a:cubicBezTo>
                          <a:pt x="-56689" y="171545"/>
                          <a:pt x="2176" y="36576"/>
                          <a:pt x="60088" y="0"/>
                        </a:cubicBezTo>
                        <a:cubicBezTo>
                          <a:pt x="60088" y="0"/>
                          <a:pt x="81710" y="1143"/>
                          <a:pt x="77804" y="21241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  <a:lumOff val="25000"/>
                    </a:schemeClr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12" name="Freeform: Shape 4611">
                    <a:extLst>
                      <a:ext uri="{FF2B5EF4-FFF2-40B4-BE49-F238E27FC236}">
                        <a16:creationId xmlns:a16="http://schemas.microsoft.com/office/drawing/2014/main" id="{6DB60C7F-9EE2-5C48-36CF-74EA44C09BCF}"/>
                      </a:ext>
                    </a:extLst>
                  </p:cNvPr>
                  <p:cNvSpPr/>
                  <p:nvPr/>
                </p:nvSpPr>
                <p:spPr>
                  <a:xfrm>
                    <a:off x="4864133" y="5037720"/>
                    <a:ext cx="31767" cy="44245"/>
                  </a:xfrm>
                  <a:custGeom>
                    <a:avLst/>
                    <a:gdLst>
                      <a:gd name="connsiteX0" fmla="*/ 9904 w 31767"/>
                      <a:gd name="connsiteY0" fmla="*/ 37199 h 44245"/>
                      <a:gd name="connsiteX1" fmla="*/ 24763 w 31767"/>
                      <a:gd name="connsiteY1" fmla="*/ 43391 h 44245"/>
                      <a:gd name="connsiteX2" fmla="*/ 24763 w 31767"/>
                      <a:gd name="connsiteY2" fmla="*/ 43391 h 44245"/>
                      <a:gd name="connsiteX3" fmla="*/ 30859 w 31767"/>
                      <a:gd name="connsiteY3" fmla="*/ 28532 h 44245"/>
                      <a:gd name="connsiteX4" fmla="*/ 21905 w 31767"/>
                      <a:gd name="connsiteY4" fmla="*/ 7005 h 44245"/>
                      <a:gd name="connsiteX5" fmla="*/ 7046 w 31767"/>
                      <a:gd name="connsiteY5" fmla="*/ 909 h 44245"/>
                      <a:gd name="connsiteX6" fmla="*/ 7046 w 31767"/>
                      <a:gd name="connsiteY6" fmla="*/ 909 h 44245"/>
                      <a:gd name="connsiteX7" fmla="*/ 855 w 31767"/>
                      <a:gd name="connsiteY7" fmla="*/ 15768 h 44245"/>
                      <a:gd name="connsiteX8" fmla="*/ 9713 w 31767"/>
                      <a:gd name="connsiteY8" fmla="*/ 37295 h 44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767" h="44245">
                        <a:moveTo>
                          <a:pt x="9904" y="37199"/>
                        </a:moveTo>
                        <a:cubicBezTo>
                          <a:pt x="12285" y="43010"/>
                          <a:pt x="18952" y="45772"/>
                          <a:pt x="24763" y="43391"/>
                        </a:cubicBezTo>
                        <a:lnTo>
                          <a:pt x="24763" y="43391"/>
                        </a:lnTo>
                        <a:cubicBezTo>
                          <a:pt x="30573" y="41010"/>
                          <a:pt x="33335" y="34342"/>
                          <a:pt x="30859" y="28532"/>
                        </a:cubicBezTo>
                        <a:lnTo>
                          <a:pt x="21905" y="7005"/>
                        </a:lnTo>
                        <a:cubicBezTo>
                          <a:pt x="19524" y="1195"/>
                          <a:pt x="12856" y="-1567"/>
                          <a:pt x="7046" y="909"/>
                        </a:cubicBezTo>
                        <a:lnTo>
                          <a:pt x="7046" y="909"/>
                        </a:lnTo>
                        <a:cubicBezTo>
                          <a:pt x="1236" y="3291"/>
                          <a:pt x="-1526" y="9958"/>
                          <a:pt x="855" y="15768"/>
                        </a:cubicBezTo>
                        <a:lnTo>
                          <a:pt x="9713" y="37295"/>
                        </a:lnTo>
                        <a:close/>
                      </a:path>
                    </a:pathLst>
                  </a:custGeom>
                  <a:solidFill>
                    <a:srgbClr val="58595B"/>
                  </a:solidFill>
                  <a:ln w="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415140538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lement-Slide-0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Text Placeholder 44">
            <a:extLst>
              <a:ext uri="{FF2B5EF4-FFF2-40B4-BE49-F238E27FC236}">
                <a16:creationId xmlns:a16="http://schemas.microsoft.com/office/drawing/2014/main" id="{EDCB3E94-D3D2-6CED-C51F-C6529E24C3C5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229065" y="136030"/>
            <a:ext cx="11733870" cy="646331"/>
          </a:xfrm>
          <a:noFill/>
        </p:spPr>
        <p:txBody>
          <a:bodyPr wrap="square" anchor="ctr">
            <a:spAutoFit/>
          </a:bodyPr>
          <a:lstStyle>
            <a:lvl1pPr marL="0" indent="0" algn="l">
              <a:lnSpc>
                <a:spcPct val="100000"/>
              </a:lnSpc>
              <a:buNone/>
              <a:defRPr lang="en-IN" sz="3600" b="1" i="0" u="none" strike="noStrike" dirty="0">
                <a:solidFill>
                  <a:schemeClr val="accent6"/>
                </a:solidFill>
                <a:effectLst/>
                <a:latin typeface="Inclusive Sans" pitchFamily="2" charset="0"/>
              </a:defRPr>
            </a:lvl1pPr>
          </a:lstStyle>
          <a:p>
            <a:pPr marL="0" lvl="0">
              <a:spcBef>
                <a:spcPts val="1200"/>
              </a:spcBef>
              <a:spcAft>
                <a:spcPts val="1200"/>
              </a:spcAft>
            </a:pPr>
            <a:r>
              <a:rPr lang="en-US" dirty="0"/>
              <a:t>CLICK HERE TO EDIT SLIDE HEADING</a:t>
            </a:r>
            <a:endParaRPr lang="en-IN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B27DEA9-BA05-A680-0938-076D995830D4}"/>
              </a:ext>
            </a:extLst>
          </p:cNvPr>
          <p:cNvSpPr/>
          <p:nvPr userDrawn="1"/>
        </p:nvSpPr>
        <p:spPr bwMode="auto">
          <a:xfrm>
            <a:off x="1" y="60324"/>
            <a:ext cx="127000" cy="78236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IN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86F53704-FA9B-703C-9918-D00B94AF5523}"/>
              </a:ext>
            </a:extLst>
          </p:cNvPr>
          <p:cNvGrpSpPr/>
          <p:nvPr userDrawn="1"/>
        </p:nvGrpSpPr>
        <p:grpSpPr>
          <a:xfrm>
            <a:off x="7239001" y="5957054"/>
            <a:ext cx="4953000" cy="900946"/>
            <a:chOff x="7239001" y="5957054"/>
            <a:chExt cx="4953000" cy="900946"/>
          </a:xfrm>
        </p:grpSpPr>
        <p:sp>
          <p:nvSpPr>
            <p:cNvPr id="4158" name="Freeform: Shape 4157">
              <a:extLst>
                <a:ext uri="{FF2B5EF4-FFF2-40B4-BE49-F238E27FC236}">
                  <a16:creationId xmlns:a16="http://schemas.microsoft.com/office/drawing/2014/main" id="{26200211-80A7-03D0-A4CE-42F8F8467325}"/>
                </a:ext>
              </a:extLst>
            </p:cNvPr>
            <p:cNvSpPr/>
            <p:nvPr userDrawn="1"/>
          </p:nvSpPr>
          <p:spPr bwMode="auto">
            <a:xfrm>
              <a:off x="7239001" y="6237039"/>
              <a:ext cx="4953000" cy="620961"/>
            </a:xfrm>
            <a:custGeom>
              <a:avLst/>
              <a:gdLst>
                <a:gd name="connsiteX0" fmla="*/ 3677279 w 3677279"/>
                <a:gd name="connsiteY0" fmla="*/ 0 h 620961"/>
                <a:gd name="connsiteX1" fmla="*/ 3677279 w 3677279"/>
                <a:gd name="connsiteY1" fmla="*/ 620961 h 620961"/>
                <a:gd name="connsiteX2" fmla="*/ 0 w 3677279"/>
                <a:gd name="connsiteY2" fmla="*/ 620961 h 620961"/>
                <a:gd name="connsiteX3" fmla="*/ 177456 w 3677279"/>
                <a:gd name="connsiteY3" fmla="*/ 572942 h 620961"/>
                <a:gd name="connsiteX4" fmla="*/ 3500290 w 3677279"/>
                <a:gd name="connsiteY4" fmla="*/ 78843 h 62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77279" h="620961">
                  <a:moveTo>
                    <a:pt x="3677279" y="0"/>
                  </a:moveTo>
                  <a:lnTo>
                    <a:pt x="3677279" y="620961"/>
                  </a:lnTo>
                  <a:lnTo>
                    <a:pt x="0" y="620961"/>
                  </a:lnTo>
                  <a:lnTo>
                    <a:pt x="177456" y="572942"/>
                  </a:lnTo>
                  <a:cubicBezTo>
                    <a:pt x="1258666" y="321404"/>
                    <a:pt x="2589184" y="423991"/>
                    <a:pt x="3500290" y="78843"/>
                  </a:cubicBezTo>
                  <a:close/>
                </a:path>
              </a:pathLst>
            </a:custGeom>
            <a:gradFill>
              <a:gsLst>
                <a:gs pos="0">
                  <a:srgbClr val="C9E068"/>
                </a:gs>
                <a:gs pos="68000">
                  <a:schemeClr val="accent3">
                    <a:lumMod val="75000"/>
                  </a:schemeClr>
                </a:gs>
              </a:gsLst>
              <a:lin ang="5400000" scaled="1"/>
            </a:gradFill>
            <a:ln w="812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lvl="0"/>
              <a:endParaRPr lang="en-US"/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129CDCFC-C410-591E-7633-7E259B6C62AB}"/>
                </a:ext>
              </a:extLst>
            </p:cNvPr>
            <p:cNvGrpSpPr/>
            <p:nvPr/>
          </p:nvGrpSpPr>
          <p:grpSpPr>
            <a:xfrm>
              <a:off x="10357188" y="5957054"/>
              <a:ext cx="1330569" cy="802812"/>
              <a:chOff x="9579706" y="5337479"/>
              <a:chExt cx="2312295" cy="1395144"/>
            </a:xfrm>
          </p:grpSpPr>
          <p:grpSp>
            <p:nvGrpSpPr>
              <p:cNvPr id="3" name="Graphic 2637">
                <a:extLst>
                  <a:ext uri="{FF2B5EF4-FFF2-40B4-BE49-F238E27FC236}">
                    <a16:creationId xmlns:a16="http://schemas.microsoft.com/office/drawing/2014/main" id="{82228AE8-2CDF-E178-25EF-1DE0BD84E032}"/>
                  </a:ext>
                </a:extLst>
              </p:cNvPr>
              <p:cNvGrpSpPr/>
              <p:nvPr/>
            </p:nvGrpSpPr>
            <p:grpSpPr>
              <a:xfrm>
                <a:off x="9967023" y="5337479"/>
                <a:ext cx="1924978" cy="1395144"/>
                <a:chOff x="6958001" y="3179508"/>
                <a:chExt cx="4248252" cy="3078954"/>
              </a:xfrm>
            </p:grpSpPr>
            <p:sp>
              <p:nvSpPr>
                <p:cNvPr id="3737" name="Freeform: Shape 3736">
                  <a:extLst>
                    <a:ext uri="{FF2B5EF4-FFF2-40B4-BE49-F238E27FC236}">
                      <a16:creationId xmlns:a16="http://schemas.microsoft.com/office/drawing/2014/main" id="{913CB8C1-F5CC-2029-0F0B-90E685652306}"/>
                    </a:ext>
                  </a:extLst>
                </p:cNvPr>
                <p:cNvSpPr/>
                <p:nvPr/>
              </p:nvSpPr>
              <p:spPr>
                <a:xfrm>
                  <a:off x="9883241" y="3309055"/>
                  <a:ext cx="647070" cy="1574076"/>
                </a:xfrm>
                <a:custGeom>
                  <a:avLst/>
                  <a:gdLst>
                    <a:gd name="connsiteX0" fmla="*/ 581559 w 647070"/>
                    <a:gd name="connsiteY0" fmla="*/ 1574077 h 1574076"/>
                    <a:gd name="connsiteX1" fmla="*/ 0 w 647070"/>
                    <a:gd name="connsiteY1" fmla="*/ 24563 h 1574076"/>
                    <a:gd name="connsiteX2" fmla="*/ 65512 w 647070"/>
                    <a:gd name="connsiteY2" fmla="*/ 0 h 1574076"/>
                    <a:gd name="connsiteX3" fmla="*/ 647071 w 647070"/>
                    <a:gd name="connsiteY3" fmla="*/ 1549506 h 1574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7070" h="1574076">
                      <a:moveTo>
                        <a:pt x="581559" y="1574077"/>
                      </a:moveTo>
                      <a:lnTo>
                        <a:pt x="0" y="24563"/>
                      </a:lnTo>
                      <a:lnTo>
                        <a:pt x="65512" y="0"/>
                      </a:lnTo>
                      <a:lnTo>
                        <a:pt x="647071" y="1549506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38" name="Freeform: Shape 3737">
                  <a:extLst>
                    <a:ext uri="{FF2B5EF4-FFF2-40B4-BE49-F238E27FC236}">
                      <a16:creationId xmlns:a16="http://schemas.microsoft.com/office/drawing/2014/main" id="{5F1287AC-52D9-CACA-626A-5F0D8BD8EBAE}"/>
                    </a:ext>
                  </a:extLst>
                </p:cNvPr>
                <p:cNvSpPr/>
                <p:nvPr/>
              </p:nvSpPr>
              <p:spPr>
                <a:xfrm>
                  <a:off x="7820493" y="3331488"/>
                  <a:ext cx="647013" cy="1574076"/>
                </a:xfrm>
                <a:custGeom>
                  <a:avLst/>
                  <a:gdLst>
                    <a:gd name="connsiteX0" fmla="*/ 581583 w 647013"/>
                    <a:gd name="connsiteY0" fmla="*/ 1574077 h 1574076"/>
                    <a:gd name="connsiteX1" fmla="*/ 0 w 647013"/>
                    <a:gd name="connsiteY1" fmla="*/ 24571 h 1574076"/>
                    <a:gd name="connsiteX2" fmla="*/ 65471 w 647013"/>
                    <a:gd name="connsiteY2" fmla="*/ 0 h 1574076"/>
                    <a:gd name="connsiteX3" fmla="*/ 647013 w 647013"/>
                    <a:gd name="connsiteY3" fmla="*/ 1549514 h 1574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7013" h="1574076">
                      <a:moveTo>
                        <a:pt x="581583" y="1574077"/>
                      </a:moveTo>
                      <a:lnTo>
                        <a:pt x="0" y="24571"/>
                      </a:lnTo>
                      <a:lnTo>
                        <a:pt x="65471" y="0"/>
                      </a:lnTo>
                      <a:lnTo>
                        <a:pt x="647013" y="1549514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39" name="Freeform: Shape 3738">
                  <a:extLst>
                    <a:ext uri="{FF2B5EF4-FFF2-40B4-BE49-F238E27FC236}">
                      <a16:creationId xmlns:a16="http://schemas.microsoft.com/office/drawing/2014/main" id="{BE593922-1F1A-47BA-0A35-BFF636DD2336}"/>
                    </a:ext>
                  </a:extLst>
                </p:cNvPr>
                <p:cNvSpPr/>
                <p:nvPr/>
              </p:nvSpPr>
              <p:spPr>
                <a:xfrm>
                  <a:off x="6958001" y="4389290"/>
                  <a:ext cx="1305491" cy="789648"/>
                </a:xfrm>
                <a:custGeom>
                  <a:avLst/>
                  <a:gdLst>
                    <a:gd name="connsiteX0" fmla="*/ 699940 w 1305491"/>
                    <a:gd name="connsiteY0" fmla="*/ 784466 h 789648"/>
                    <a:gd name="connsiteX1" fmla="*/ 224443 w 1305491"/>
                    <a:gd name="connsiteY1" fmla="*/ 789635 h 789648"/>
                    <a:gd name="connsiteX2" fmla="*/ 3728 w 1305491"/>
                    <a:gd name="connsiteY2" fmla="*/ 573682 h 789648"/>
                    <a:gd name="connsiteX3" fmla="*/ 13 w 1305491"/>
                    <a:gd name="connsiteY3" fmla="*/ 232558 h 789648"/>
                    <a:gd name="connsiteX4" fmla="*/ 215974 w 1305491"/>
                    <a:gd name="connsiteY4" fmla="*/ 11843 h 789648"/>
                    <a:gd name="connsiteX5" fmla="*/ 1304923 w 1305491"/>
                    <a:gd name="connsiteY5" fmla="*/ 0 h 789648"/>
                    <a:gd name="connsiteX6" fmla="*/ 1305492 w 1305491"/>
                    <a:gd name="connsiteY6" fmla="*/ 52450 h 789648"/>
                    <a:gd name="connsiteX7" fmla="*/ 216543 w 1305491"/>
                    <a:gd name="connsiteY7" fmla="*/ 64293 h 789648"/>
                    <a:gd name="connsiteX8" fmla="*/ 52455 w 1305491"/>
                    <a:gd name="connsiteY8" fmla="*/ 231989 h 789648"/>
                    <a:gd name="connsiteX9" fmla="*/ 56169 w 1305491"/>
                    <a:gd name="connsiteY9" fmla="*/ 573114 h 789648"/>
                    <a:gd name="connsiteX10" fmla="*/ 223866 w 1305491"/>
                    <a:gd name="connsiteY10" fmla="*/ 737193 h 789648"/>
                    <a:gd name="connsiteX11" fmla="*/ 699362 w 1305491"/>
                    <a:gd name="connsiteY11" fmla="*/ 732024 h 789648"/>
                    <a:gd name="connsiteX12" fmla="*/ 699940 w 1305491"/>
                    <a:gd name="connsiteY12" fmla="*/ 784466 h 789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5491" h="789648">
                      <a:moveTo>
                        <a:pt x="699940" y="784466"/>
                      </a:moveTo>
                      <a:lnTo>
                        <a:pt x="224443" y="789635"/>
                      </a:lnTo>
                      <a:cubicBezTo>
                        <a:pt x="104051" y="790944"/>
                        <a:pt x="5036" y="694074"/>
                        <a:pt x="3728" y="573682"/>
                      </a:cubicBezTo>
                      <a:lnTo>
                        <a:pt x="13" y="232558"/>
                      </a:lnTo>
                      <a:cubicBezTo>
                        <a:pt x="-1296" y="112166"/>
                        <a:pt x="95582" y="13151"/>
                        <a:pt x="215974" y="11843"/>
                      </a:cubicBezTo>
                      <a:lnTo>
                        <a:pt x="1304923" y="0"/>
                      </a:lnTo>
                      <a:lnTo>
                        <a:pt x="1305492" y="52450"/>
                      </a:lnTo>
                      <a:lnTo>
                        <a:pt x="216543" y="64293"/>
                      </a:lnTo>
                      <a:cubicBezTo>
                        <a:pt x="125070" y="65284"/>
                        <a:pt x="51463" y="140517"/>
                        <a:pt x="52455" y="231989"/>
                      </a:cubicBezTo>
                      <a:lnTo>
                        <a:pt x="56169" y="573114"/>
                      </a:lnTo>
                      <a:cubicBezTo>
                        <a:pt x="57161" y="664586"/>
                        <a:pt x="132394" y="738185"/>
                        <a:pt x="223866" y="737193"/>
                      </a:cubicBezTo>
                      <a:lnTo>
                        <a:pt x="699362" y="732024"/>
                      </a:lnTo>
                      <a:lnTo>
                        <a:pt x="699940" y="784466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40" name="Freeform: Shape 3739">
                  <a:extLst>
                    <a:ext uri="{FF2B5EF4-FFF2-40B4-BE49-F238E27FC236}">
                      <a16:creationId xmlns:a16="http://schemas.microsoft.com/office/drawing/2014/main" id="{C3AF8241-24B8-2081-547C-082A9E0713ED}"/>
                    </a:ext>
                  </a:extLst>
                </p:cNvPr>
                <p:cNvSpPr/>
                <p:nvPr/>
              </p:nvSpPr>
              <p:spPr>
                <a:xfrm>
                  <a:off x="10055049" y="4553327"/>
                  <a:ext cx="439499" cy="691256"/>
                </a:xfrm>
                <a:custGeom>
                  <a:avLst/>
                  <a:gdLst>
                    <a:gd name="connsiteX0" fmla="*/ 439500 w 439499"/>
                    <a:gd name="connsiteY0" fmla="*/ 156662 h 691256"/>
                    <a:gd name="connsiteX1" fmla="*/ 207201 w 439499"/>
                    <a:gd name="connsiteY1" fmla="*/ 8846 h 691256"/>
                    <a:gd name="connsiteX2" fmla="*/ 127384 w 439499"/>
                    <a:gd name="connsiteY2" fmla="*/ 29272 h 691256"/>
                    <a:gd name="connsiteX3" fmla="*/ 7008 w 439499"/>
                    <a:gd name="connsiteY3" fmla="*/ 248110 h 691256"/>
                    <a:gd name="connsiteX4" fmla="*/ 25053 w 439499"/>
                    <a:gd name="connsiteY4" fmla="*/ 322278 h 691256"/>
                    <a:gd name="connsiteX5" fmla="*/ 44804 w 439499"/>
                    <a:gd name="connsiteY5" fmla="*/ 335494 h 691256"/>
                    <a:gd name="connsiteX6" fmla="*/ 120557 w 439499"/>
                    <a:gd name="connsiteY6" fmla="*/ 475499 h 691256"/>
                    <a:gd name="connsiteX7" fmla="*/ 122914 w 439499"/>
                    <a:gd name="connsiteY7" fmla="*/ 691257 h 691256"/>
                    <a:gd name="connsiteX8" fmla="*/ 439500 w 439499"/>
                    <a:gd name="connsiteY8" fmla="*/ 156662 h 691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9499" h="691256">
                      <a:moveTo>
                        <a:pt x="439500" y="156662"/>
                      </a:moveTo>
                      <a:lnTo>
                        <a:pt x="207201" y="8846"/>
                      </a:lnTo>
                      <a:cubicBezTo>
                        <a:pt x="179728" y="-8670"/>
                        <a:pt x="143152" y="694"/>
                        <a:pt x="127384" y="29272"/>
                      </a:cubicBezTo>
                      <a:lnTo>
                        <a:pt x="7008" y="248110"/>
                      </a:lnTo>
                      <a:cubicBezTo>
                        <a:pt x="-7135" y="273778"/>
                        <a:pt x="750" y="305973"/>
                        <a:pt x="25053" y="322278"/>
                      </a:cubicBezTo>
                      <a:lnTo>
                        <a:pt x="44804" y="335494"/>
                      </a:lnTo>
                      <a:cubicBezTo>
                        <a:pt x="91621" y="366820"/>
                        <a:pt x="119906" y="419196"/>
                        <a:pt x="120557" y="475499"/>
                      </a:cubicBezTo>
                      <a:lnTo>
                        <a:pt x="122914" y="691257"/>
                      </a:lnTo>
                      <a:lnTo>
                        <a:pt x="439500" y="156662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41" name="Freeform: Shape 3740">
                  <a:extLst>
                    <a:ext uri="{FF2B5EF4-FFF2-40B4-BE49-F238E27FC236}">
                      <a16:creationId xmlns:a16="http://schemas.microsoft.com/office/drawing/2014/main" id="{E60D7C73-05B8-FA56-D94E-7928E48BCAB0}"/>
                    </a:ext>
                  </a:extLst>
                </p:cNvPr>
                <p:cNvSpPr/>
                <p:nvPr/>
              </p:nvSpPr>
              <p:spPr>
                <a:xfrm>
                  <a:off x="8458605" y="4028012"/>
                  <a:ext cx="1183077" cy="912129"/>
                </a:xfrm>
                <a:custGeom>
                  <a:avLst/>
                  <a:gdLst>
                    <a:gd name="connsiteX0" fmla="*/ 291105 w 1183077"/>
                    <a:gd name="connsiteY0" fmla="*/ 912129 h 912129"/>
                    <a:gd name="connsiteX1" fmla="*/ 1830 w 1183077"/>
                    <a:gd name="connsiteY1" fmla="*/ 45506 h 912129"/>
                    <a:gd name="connsiteX2" fmla="*/ 41006 w 1183077"/>
                    <a:gd name="connsiteY2" fmla="*/ 623 h 912129"/>
                    <a:gd name="connsiteX3" fmla="*/ 41006 w 1183077"/>
                    <a:gd name="connsiteY3" fmla="*/ 623 h 912129"/>
                    <a:gd name="connsiteX4" fmla="*/ 292406 w 1183077"/>
                    <a:gd name="connsiteY4" fmla="*/ 215137 h 912129"/>
                    <a:gd name="connsiteX5" fmla="*/ 475691 w 1183077"/>
                    <a:gd name="connsiteY5" fmla="*/ 726055 h 912129"/>
                    <a:gd name="connsiteX6" fmla="*/ 1090088 w 1183077"/>
                    <a:gd name="connsiteY6" fmla="*/ 719374 h 912129"/>
                    <a:gd name="connsiteX7" fmla="*/ 1183072 w 1183077"/>
                    <a:gd name="connsiteY7" fmla="*/ 810399 h 912129"/>
                    <a:gd name="connsiteX8" fmla="*/ 1183072 w 1183077"/>
                    <a:gd name="connsiteY8" fmla="*/ 810399 h 912129"/>
                    <a:gd name="connsiteX9" fmla="*/ 1092038 w 1183077"/>
                    <a:gd name="connsiteY9" fmla="*/ 903424 h 912129"/>
                    <a:gd name="connsiteX10" fmla="*/ 291105 w 1183077"/>
                    <a:gd name="connsiteY10" fmla="*/ 912129 h 912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83077" h="912129">
                      <a:moveTo>
                        <a:pt x="291105" y="912129"/>
                      </a:moveTo>
                      <a:lnTo>
                        <a:pt x="1830" y="45506"/>
                      </a:lnTo>
                      <a:cubicBezTo>
                        <a:pt x="-6542" y="20496"/>
                        <a:pt x="15078" y="-4270"/>
                        <a:pt x="41006" y="623"/>
                      </a:cubicBezTo>
                      <a:lnTo>
                        <a:pt x="41006" y="623"/>
                      </a:lnTo>
                      <a:cubicBezTo>
                        <a:pt x="156912" y="22504"/>
                        <a:pt x="252578" y="104125"/>
                        <a:pt x="292406" y="215137"/>
                      </a:cubicBezTo>
                      <a:lnTo>
                        <a:pt x="475691" y="726055"/>
                      </a:lnTo>
                      <a:lnTo>
                        <a:pt x="1090088" y="719374"/>
                      </a:lnTo>
                      <a:cubicBezTo>
                        <a:pt x="1140888" y="718821"/>
                        <a:pt x="1182503" y="759575"/>
                        <a:pt x="1183072" y="810399"/>
                      </a:cubicBezTo>
                      <a:lnTo>
                        <a:pt x="1183072" y="810399"/>
                      </a:lnTo>
                      <a:cubicBezTo>
                        <a:pt x="1183641" y="861224"/>
                        <a:pt x="1142838" y="902872"/>
                        <a:pt x="1092038" y="903424"/>
                      </a:cubicBezTo>
                      <a:lnTo>
                        <a:pt x="291105" y="9121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66" name="Freeform: Shape 3765">
                  <a:extLst>
                    <a:ext uri="{FF2B5EF4-FFF2-40B4-BE49-F238E27FC236}">
                      <a16:creationId xmlns:a16="http://schemas.microsoft.com/office/drawing/2014/main" id="{A75F3207-0F9C-7EC5-EB38-A2FCFC12E0D5}"/>
                    </a:ext>
                  </a:extLst>
                </p:cNvPr>
                <p:cNvSpPr/>
                <p:nvPr/>
              </p:nvSpPr>
              <p:spPr>
                <a:xfrm>
                  <a:off x="8495378" y="4132088"/>
                  <a:ext cx="1146384" cy="808053"/>
                </a:xfrm>
                <a:custGeom>
                  <a:avLst/>
                  <a:gdLst>
                    <a:gd name="connsiteX0" fmla="*/ 254332 w 1146384"/>
                    <a:gd name="connsiteY0" fmla="*/ 808053 h 808053"/>
                    <a:gd name="connsiteX1" fmla="*/ 2690 w 1146384"/>
                    <a:gd name="connsiteY1" fmla="*/ 49751 h 808053"/>
                    <a:gd name="connsiteX2" fmla="*/ 256445 w 1146384"/>
                    <a:gd name="connsiteY2" fmla="*/ 190862 h 808053"/>
                    <a:gd name="connsiteX3" fmla="*/ 439081 w 1146384"/>
                    <a:gd name="connsiteY3" fmla="*/ 643047 h 808053"/>
                    <a:gd name="connsiteX4" fmla="*/ 1053478 w 1146384"/>
                    <a:gd name="connsiteY4" fmla="*/ 636365 h 808053"/>
                    <a:gd name="connsiteX5" fmla="*/ 1146380 w 1146384"/>
                    <a:gd name="connsiteY5" fmla="*/ 716849 h 808053"/>
                    <a:gd name="connsiteX6" fmla="*/ 1146380 w 1146384"/>
                    <a:gd name="connsiteY6" fmla="*/ 716849 h 808053"/>
                    <a:gd name="connsiteX7" fmla="*/ 1055266 w 1146384"/>
                    <a:gd name="connsiteY7" fmla="*/ 799340 h 808053"/>
                    <a:gd name="connsiteX8" fmla="*/ 254332 w 1146384"/>
                    <a:gd name="connsiteY8" fmla="*/ 808053 h 808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46384" h="808053">
                      <a:moveTo>
                        <a:pt x="254332" y="808053"/>
                      </a:moveTo>
                      <a:lnTo>
                        <a:pt x="2690" y="49751"/>
                      </a:lnTo>
                      <a:cubicBezTo>
                        <a:pt x="-25514" y="-37251"/>
                        <a:pt x="175572" y="-21954"/>
                        <a:pt x="256445" y="190862"/>
                      </a:cubicBezTo>
                      <a:lnTo>
                        <a:pt x="439081" y="643047"/>
                      </a:lnTo>
                      <a:lnTo>
                        <a:pt x="1053478" y="636365"/>
                      </a:lnTo>
                      <a:cubicBezTo>
                        <a:pt x="1104358" y="635813"/>
                        <a:pt x="1145893" y="671844"/>
                        <a:pt x="1146380" y="716849"/>
                      </a:cubicBezTo>
                      <a:lnTo>
                        <a:pt x="1146380" y="716849"/>
                      </a:lnTo>
                      <a:cubicBezTo>
                        <a:pt x="1146868" y="761854"/>
                        <a:pt x="1106066" y="798787"/>
                        <a:pt x="1055266" y="799340"/>
                      </a:cubicBezTo>
                      <a:lnTo>
                        <a:pt x="254332" y="808053"/>
                      </a:lnTo>
                      <a:close/>
                    </a:path>
                  </a:pathLst>
                </a:custGeom>
                <a:gradFill>
                  <a:gsLst>
                    <a:gs pos="16890">
                      <a:schemeClr val="bg1"/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67" name="Freeform: Shape 3766">
                  <a:extLst>
                    <a:ext uri="{FF2B5EF4-FFF2-40B4-BE49-F238E27FC236}">
                      <a16:creationId xmlns:a16="http://schemas.microsoft.com/office/drawing/2014/main" id="{70A0543C-051B-856B-6765-4A50D31A8A91}"/>
                    </a:ext>
                  </a:extLst>
                </p:cNvPr>
                <p:cNvSpPr/>
                <p:nvPr/>
              </p:nvSpPr>
              <p:spPr>
                <a:xfrm>
                  <a:off x="8468237" y="4931249"/>
                  <a:ext cx="1104107" cy="499140"/>
                </a:xfrm>
                <a:custGeom>
                  <a:avLst/>
                  <a:gdLst>
                    <a:gd name="connsiteX0" fmla="*/ 1104107 w 1104107"/>
                    <a:gd name="connsiteY0" fmla="*/ 487184 h 499140"/>
                    <a:gd name="connsiteX1" fmla="*/ 5283 w 1104107"/>
                    <a:gd name="connsiteY1" fmla="*/ 499141 h 499140"/>
                    <a:gd name="connsiteX2" fmla="*/ 0 w 1104107"/>
                    <a:gd name="connsiteY2" fmla="*/ 11956 h 499140"/>
                    <a:gd name="connsiteX3" fmla="*/ 1098825 w 1104107"/>
                    <a:gd name="connsiteY3" fmla="*/ 0 h 499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4107" h="499140">
                      <a:moveTo>
                        <a:pt x="1104107" y="487184"/>
                      </a:moveTo>
                      <a:lnTo>
                        <a:pt x="5283" y="499141"/>
                      </a:lnTo>
                      <a:lnTo>
                        <a:pt x="0" y="11956"/>
                      </a:lnTo>
                      <a:lnTo>
                        <a:pt x="1098825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68" name="Freeform: Shape 3767">
                  <a:extLst>
                    <a:ext uri="{FF2B5EF4-FFF2-40B4-BE49-F238E27FC236}">
                      <a16:creationId xmlns:a16="http://schemas.microsoft.com/office/drawing/2014/main" id="{C2D7CC8E-2D63-A45F-4218-0BCE1C59C1DD}"/>
                    </a:ext>
                  </a:extLst>
                </p:cNvPr>
                <p:cNvSpPr/>
                <p:nvPr/>
              </p:nvSpPr>
              <p:spPr>
                <a:xfrm>
                  <a:off x="7334951" y="4627243"/>
                  <a:ext cx="3763473" cy="1113017"/>
                </a:xfrm>
                <a:custGeom>
                  <a:avLst/>
                  <a:gdLst>
                    <a:gd name="connsiteX0" fmla="*/ 64918 w 3763473"/>
                    <a:gd name="connsiteY0" fmla="*/ 807869 h 1113017"/>
                    <a:gd name="connsiteX1" fmla="*/ 50515 w 3763473"/>
                    <a:gd name="connsiteY1" fmla="*/ 776592 h 1113017"/>
                    <a:gd name="connsiteX2" fmla="*/ 2454 w 3763473"/>
                    <a:gd name="connsiteY2" fmla="*/ 562875 h 1113017"/>
                    <a:gd name="connsiteX3" fmla="*/ 16 w 3763473"/>
                    <a:gd name="connsiteY3" fmla="*/ 338436 h 1113017"/>
                    <a:gd name="connsiteX4" fmla="*/ 256665 w 3763473"/>
                    <a:gd name="connsiteY4" fmla="*/ 76145 h 1113017"/>
                    <a:gd name="connsiteX5" fmla="*/ 1310396 w 3763473"/>
                    <a:gd name="connsiteY5" fmla="*/ 64685 h 1113017"/>
                    <a:gd name="connsiteX6" fmla="*/ 1559844 w 3763473"/>
                    <a:gd name="connsiteY6" fmla="*/ 259984 h 1113017"/>
                    <a:gd name="connsiteX7" fmla="*/ 1643562 w 3763473"/>
                    <a:gd name="connsiteY7" fmla="*/ 615519 h 1113017"/>
                    <a:gd name="connsiteX8" fmla="*/ 1798888 w 3763473"/>
                    <a:gd name="connsiteY8" fmla="*/ 737122 h 1113017"/>
                    <a:gd name="connsiteX9" fmla="*/ 2667202 w 3763473"/>
                    <a:gd name="connsiteY9" fmla="*/ 727678 h 1113017"/>
                    <a:gd name="connsiteX10" fmla="*/ 2805622 w 3763473"/>
                    <a:gd name="connsiteY10" fmla="*/ 642407 h 1113017"/>
                    <a:gd name="connsiteX11" fmla="*/ 3126516 w 3763473"/>
                    <a:gd name="connsiteY11" fmla="*/ 29865 h 1113017"/>
                    <a:gd name="connsiteX12" fmla="*/ 3215111 w 3763473"/>
                    <a:gd name="connsiteY12" fmla="*/ 16193 h 1113017"/>
                    <a:gd name="connsiteX13" fmla="*/ 3654836 w 3763473"/>
                    <a:gd name="connsiteY13" fmla="*/ 452976 h 1113017"/>
                    <a:gd name="connsiteX14" fmla="*/ 3721079 w 3763473"/>
                    <a:gd name="connsiteY14" fmla="*/ 885467 h 1113017"/>
                    <a:gd name="connsiteX15" fmla="*/ 3721079 w 3763473"/>
                    <a:gd name="connsiteY15" fmla="*/ 885467 h 1113017"/>
                    <a:gd name="connsiteX16" fmla="*/ 3399536 w 3763473"/>
                    <a:gd name="connsiteY16" fmla="*/ 1081961 h 1113017"/>
                    <a:gd name="connsiteX17" fmla="*/ 547128 w 3763473"/>
                    <a:gd name="connsiteY17" fmla="*/ 1112986 h 1113017"/>
                    <a:gd name="connsiteX18" fmla="*/ 64918 w 3763473"/>
                    <a:gd name="connsiteY18" fmla="*/ 807869 h 1113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763473" h="1113017">
                      <a:moveTo>
                        <a:pt x="64918" y="807869"/>
                      </a:moveTo>
                      <a:lnTo>
                        <a:pt x="50515" y="776592"/>
                      </a:lnTo>
                      <a:cubicBezTo>
                        <a:pt x="19637" y="709528"/>
                        <a:pt x="3259" y="636701"/>
                        <a:pt x="2454" y="562875"/>
                      </a:cubicBezTo>
                      <a:lnTo>
                        <a:pt x="16" y="338436"/>
                      </a:lnTo>
                      <a:cubicBezTo>
                        <a:pt x="-1545" y="195139"/>
                        <a:pt x="113361" y="77706"/>
                        <a:pt x="256665" y="76145"/>
                      </a:cubicBezTo>
                      <a:lnTo>
                        <a:pt x="1310396" y="64685"/>
                      </a:lnTo>
                      <a:cubicBezTo>
                        <a:pt x="1428983" y="63393"/>
                        <a:pt x="1532615" y="144534"/>
                        <a:pt x="1559844" y="259984"/>
                      </a:cubicBezTo>
                      <a:lnTo>
                        <a:pt x="1643562" y="615519"/>
                      </a:lnTo>
                      <a:cubicBezTo>
                        <a:pt x="1660550" y="687403"/>
                        <a:pt x="1725087" y="737927"/>
                        <a:pt x="1798888" y="737122"/>
                      </a:cubicBezTo>
                      <a:lnTo>
                        <a:pt x="2667202" y="727678"/>
                      </a:lnTo>
                      <a:cubicBezTo>
                        <a:pt x="2725562" y="727044"/>
                        <a:pt x="2778801" y="694247"/>
                        <a:pt x="2805622" y="642407"/>
                      </a:cubicBezTo>
                      <a:lnTo>
                        <a:pt x="3126516" y="29865"/>
                      </a:lnTo>
                      <a:cubicBezTo>
                        <a:pt x="3143910" y="-3355"/>
                        <a:pt x="3188532" y="-10239"/>
                        <a:pt x="3215111" y="16193"/>
                      </a:cubicBezTo>
                      <a:lnTo>
                        <a:pt x="3654836" y="452976"/>
                      </a:lnTo>
                      <a:cubicBezTo>
                        <a:pt x="3769522" y="566922"/>
                        <a:pt x="3796426" y="742398"/>
                        <a:pt x="3721079" y="885467"/>
                      </a:cubicBezTo>
                      <a:lnTo>
                        <a:pt x="3721079" y="885467"/>
                      </a:lnTo>
                      <a:cubicBezTo>
                        <a:pt x="3658168" y="1005054"/>
                        <a:pt x="3534705" y="1080490"/>
                        <a:pt x="3399536" y="1081961"/>
                      </a:cubicBezTo>
                      <a:lnTo>
                        <a:pt x="547128" y="1112986"/>
                      </a:lnTo>
                      <a:cubicBezTo>
                        <a:pt x="340286" y="1115262"/>
                        <a:pt x="151440" y="995755"/>
                        <a:pt x="64918" y="80786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DC5959"/>
                    </a:gs>
                    <a:gs pos="50000">
                      <a:srgbClr val="CA4142"/>
                    </a:gs>
                    <a:gs pos="100000">
                      <a:srgbClr val="B92A2C"/>
                    </a:gs>
                  </a:gsLst>
                  <a:lin ang="53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69" name="Freeform: Shape 3768">
                  <a:extLst>
                    <a:ext uri="{FF2B5EF4-FFF2-40B4-BE49-F238E27FC236}">
                      <a16:creationId xmlns:a16="http://schemas.microsoft.com/office/drawing/2014/main" id="{F4CA7D95-3DFB-7A8F-B4E6-D58D410310B2}"/>
                    </a:ext>
                  </a:extLst>
                </p:cNvPr>
                <p:cNvSpPr/>
                <p:nvPr/>
              </p:nvSpPr>
              <p:spPr>
                <a:xfrm>
                  <a:off x="7335359" y="4678800"/>
                  <a:ext cx="3763316" cy="1061493"/>
                </a:xfrm>
                <a:custGeom>
                  <a:avLst/>
                  <a:gdLst>
                    <a:gd name="connsiteX0" fmla="*/ 64673 w 3763316"/>
                    <a:gd name="connsiteY0" fmla="*/ 771064 h 1061493"/>
                    <a:gd name="connsiteX1" fmla="*/ 50286 w 3763316"/>
                    <a:gd name="connsiteY1" fmla="*/ 741283 h 1061493"/>
                    <a:gd name="connsiteX2" fmla="*/ 2339 w 3763316"/>
                    <a:gd name="connsiteY2" fmla="*/ 537750 h 1061493"/>
                    <a:gd name="connsiteX3" fmla="*/ 14 w 3763316"/>
                    <a:gd name="connsiteY3" fmla="*/ 323983 h 1061493"/>
                    <a:gd name="connsiteX4" fmla="*/ 256794 w 3763316"/>
                    <a:gd name="connsiteY4" fmla="*/ 74023 h 1061493"/>
                    <a:gd name="connsiteX5" fmla="*/ 1310557 w 3763316"/>
                    <a:gd name="connsiteY5" fmla="*/ 62562 h 1061493"/>
                    <a:gd name="connsiteX6" fmla="*/ 1559843 w 3763316"/>
                    <a:gd name="connsiteY6" fmla="*/ 248458 h 1061493"/>
                    <a:gd name="connsiteX7" fmla="*/ 1643480 w 3763316"/>
                    <a:gd name="connsiteY7" fmla="*/ 587062 h 1061493"/>
                    <a:gd name="connsiteX8" fmla="*/ 1798725 w 3763316"/>
                    <a:gd name="connsiteY8" fmla="*/ 702805 h 1061493"/>
                    <a:gd name="connsiteX9" fmla="*/ 2666957 w 3763316"/>
                    <a:gd name="connsiteY9" fmla="*/ 693360 h 1061493"/>
                    <a:gd name="connsiteX10" fmla="*/ 2805459 w 3763316"/>
                    <a:gd name="connsiteY10" fmla="*/ 612072 h 1061493"/>
                    <a:gd name="connsiteX11" fmla="*/ 3126677 w 3763316"/>
                    <a:gd name="connsiteY11" fmla="*/ 28474 h 1061493"/>
                    <a:gd name="connsiteX12" fmla="*/ 3215273 w 3763316"/>
                    <a:gd name="connsiteY12" fmla="*/ 15404 h 1061493"/>
                    <a:gd name="connsiteX13" fmla="*/ 3654753 w 3763316"/>
                    <a:gd name="connsiteY13" fmla="*/ 431208 h 1061493"/>
                    <a:gd name="connsiteX14" fmla="*/ 3720834 w 3763316"/>
                    <a:gd name="connsiteY14" fmla="*/ 843110 h 1061493"/>
                    <a:gd name="connsiteX15" fmla="*/ 3720834 w 3763316"/>
                    <a:gd name="connsiteY15" fmla="*/ 843110 h 1061493"/>
                    <a:gd name="connsiteX16" fmla="*/ 3399128 w 3763316"/>
                    <a:gd name="connsiteY16" fmla="*/ 1030436 h 1061493"/>
                    <a:gd name="connsiteX17" fmla="*/ 546712 w 3763316"/>
                    <a:gd name="connsiteY17" fmla="*/ 1061461 h 1061493"/>
                    <a:gd name="connsiteX18" fmla="*/ 64673 w 3763316"/>
                    <a:gd name="connsiteY18" fmla="*/ 771064 h 1061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763316" h="1061493">
                      <a:moveTo>
                        <a:pt x="64673" y="771064"/>
                      </a:moveTo>
                      <a:lnTo>
                        <a:pt x="50286" y="741283"/>
                      </a:lnTo>
                      <a:cubicBezTo>
                        <a:pt x="19440" y="677421"/>
                        <a:pt x="3103" y="608065"/>
                        <a:pt x="2339" y="537750"/>
                      </a:cubicBezTo>
                      <a:lnTo>
                        <a:pt x="14" y="323983"/>
                      </a:lnTo>
                      <a:cubicBezTo>
                        <a:pt x="-1473" y="187490"/>
                        <a:pt x="113497" y="75583"/>
                        <a:pt x="256794" y="74023"/>
                      </a:cubicBezTo>
                      <a:lnTo>
                        <a:pt x="1310557" y="62562"/>
                      </a:lnTo>
                      <a:cubicBezTo>
                        <a:pt x="1429145" y="61270"/>
                        <a:pt x="1532695" y="138502"/>
                        <a:pt x="1559843" y="248458"/>
                      </a:cubicBezTo>
                      <a:lnTo>
                        <a:pt x="1643480" y="587062"/>
                      </a:lnTo>
                      <a:cubicBezTo>
                        <a:pt x="1660305" y="655524"/>
                        <a:pt x="1724841" y="703610"/>
                        <a:pt x="1798725" y="702805"/>
                      </a:cubicBezTo>
                      <a:lnTo>
                        <a:pt x="2666957" y="693360"/>
                      </a:lnTo>
                      <a:cubicBezTo>
                        <a:pt x="2725317" y="692726"/>
                        <a:pt x="2778555" y="661458"/>
                        <a:pt x="2805459" y="612072"/>
                      </a:cubicBezTo>
                      <a:lnTo>
                        <a:pt x="3126677" y="28474"/>
                      </a:lnTo>
                      <a:cubicBezTo>
                        <a:pt x="3144072" y="-3177"/>
                        <a:pt x="3188694" y="-9761"/>
                        <a:pt x="3215273" y="15404"/>
                      </a:cubicBezTo>
                      <a:lnTo>
                        <a:pt x="3654753" y="431208"/>
                      </a:lnTo>
                      <a:cubicBezTo>
                        <a:pt x="3769439" y="539676"/>
                        <a:pt x="3796262" y="706804"/>
                        <a:pt x="3720834" y="843110"/>
                      </a:cubicBezTo>
                      <a:lnTo>
                        <a:pt x="3720834" y="843110"/>
                      </a:lnTo>
                      <a:cubicBezTo>
                        <a:pt x="3657761" y="957049"/>
                        <a:pt x="3534297" y="1028965"/>
                        <a:pt x="3399128" y="1030436"/>
                      </a:cubicBezTo>
                      <a:lnTo>
                        <a:pt x="546712" y="1061461"/>
                      </a:lnTo>
                      <a:cubicBezTo>
                        <a:pt x="339879" y="1063705"/>
                        <a:pt x="151089" y="949977"/>
                        <a:pt x="64673" y="771064"/>
                      </a:cubicBezTo>
                      <a:close/>
                    </a:path>
                  </a:pathLst>
                </a:custGeom>
                <a:gradFill>
                  <a:gsLst>
                    <a:gs pos="17850">
                      <a:schemeClr val="accent1"/>
                    </a:gs>
                    <a:gs pos="100000">
                      <a:schemeClr val="accent1">
                        <a:lumMod val="75000"/>
                      </a:schemeClr>
                    </a:gs>
                  </a:gsLst>
                  <a:lin ang="53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0" name="Freeform: Shape 3769">
                  <a:extLst>
                    <a:ext uri="{FF2B5EF4-FFF2-40B4-BE49-F238E27FC236}">
                      <a16:creationId xmlns:a16="http://schemas.microsoft.com/office/drawing/2014/main" id="{0768CBA5-23C2-AEBB-01EC-BC007E2FE177}"/>
                    </a:ext>
                  </a:extLst>
                </p:cNvPr>
                <p:cNvSpPr/>
                <p:nvPr/>
              </p:nvSpPr>
              <p:spPr>
                <a:xfrm>
                  <a:off x="7649184" y="3179508"/>
                  <a:ext cx="2628996" cy="210062"/>
                </a:xfrm>
                <a:custGeom>
                  <a:avLst/>
                  <a:gdLst>
                    <a:gd name="connsiteX0" fmla="*/ 2628997 w 2628996"/>
                    <a:gd name="connsiteY0" fmla="*/ 181468 h 210062"/>
                    <a:gd name="connsiteX1" fmla="*/ 68 w 2628996"/>
                    <a:gd name="connsiteY1" fmla="*/ 210063 h 210062"/>
                    <a:gd name="connsiteX2" fmla="*/ 11 w 2628996"/>
                    <a:gd name="connsiteY2" fmla="*/ 205178 h 210062"/>
                    <a:gd name="connsiteX3" fmla="*/ 176583 w 2628996"/>
                    <a:gd name="connsiteY3" fmla="*/ 24720 h 210062"/>
                    <a:gd name="connsiteX4" fmla="*/ 2448473 w 2628996"/>
                    <a:gd name="connsiteY4" fmla="*/ 11 h 210062"/>
                    <a:gd name="connsiteX5" fmla="*/ 2628915 w 2628996"/>
                    <a:gd name="connsiteY5" fmla="*/ 176583 h 210062"/>
                    <a:gd name="connsiteX6" fmla="*/ 2628997 w 2628996"/>
                    <a:gd name="connsiteY6" fmla="*/ 181468 h 210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28996" h="210062">
                      <a:moveTo>
                        <a:pt x="2628997" y="181468"/>
                      </a:moveTo>
                      <a:lnTo>
                        <a:pt x="68" y="210063"/>
                      </a:lnTo>
                      <a:lnTo>
                        <a:pt x="11" y="205178"/>
                      </a:lnTo>
                      <a:cubicBezTo>
                        <a:pt x="-1062" y="106585"/>
                        <a:pt x="77991" y="25793"/>
                        <a:pt x="176583" y="24720"/>
                      </a:cubicBezTo>
                      <a:lnTo>
                        <a:pt x="2448473" y="11"/>
                      </a:lnTo>
                      <a:cubicBezTo>
                        <a:pt x="2547066" y="-1062"/>
                        <a:pt x="2627859" y="77991"/>
                        <a:pt x="2628915" y="176583"/>
                      </a:cubicBezTo>
                      <a:lnTo>
                        <a:pt x="2628997" y="181468"/>
                      </a:lnTo>
                      <a:close/>
                    </a:path>
                  </a:pathLst>
                </a:custGeom>
                <a:gradFill>
                  <a:gsLst>
                    <a:gs pos="35000">
                      <a:schemeClr val="accent2">
                        <a:lumMod val="20000"/>
                        <a:lumOff val="80000"/>
                      </a:schemeClr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53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1" name="Freeform: Shape 3770">
                  <a:extLst>
                    <a:ext uri="{FF2B5EF4-FFF2-40B4-BE49-F238E27FC236}">
                      <a16:creationId xmlns:a16="http://schemas.microsoft.com/office/drawing/2014/main" id="{3C545AF2-B0C4-A563-E350-B5EADA9E13AC}"/>
                    </a:ext>
                  </a:extLst>
                </p:cNvPr>
                <p:cNvSpPr/>
                <p:nvPr/>
              </p:nvSpPr>
              <p:spPr>
                <a:xfrm>
                  <a:off x="7454645" y="5196313"/>
                  <a:ext cx="3751609" cy="547538"/>
                </a:xfrm>
                <a:custGeom>
                  <a:avLst/>
                  <a:gdLst>
                    <a:gd name="connsiteX0" fmla="*/ 3712170 w 3751609"/>
                    <a:gd name="connsiteY0" fmla="*/ 111807 h 547538"/>
                    <a:gd name="connsiteX1" fmla="*/ 3509133 w 3751609"/>
                    <a:gd name="connsiteY1" fmla="*/ 14 h 547538"/>
                    <a:gd name="connsiteX2" fmla="*/ 3080625 w 3751609"/>
                    <a:gd name="connsiteY2" fmla="*/ 4671 h 547538"/>
                    <a:gd name="connsiteX3" fmla="*/ 2806224 w 3751609"/>
                    <a:gd name="connsiteY3" fmla="*/ 219348 h 547538"/>
                    <a:gd name="connsiteX4" fmla="*/ 2795007 w 3751609"/>
                    <a:gd name="connsiteY4" fmla="*/ 262394 h 547538"/>
                    <a:gd name="connsiteX5" fmla="*/ 2638543 w 3751609"/>
                    <a:gd name="connsiteY5" fmla="*/ 384810 h 547538"/>
                    <a:gd name="connsiteX6" fmla="*/ 1529477 w 3751609"/>
                    <a:gd name="connsiteY6" fmla="*/ 396872 h 547538"/>
                    <a:gd name="connsiteX7" fmla="*/ 1370412 w 3751609"/>
                    <a:gd name="connsiteY7" fmla="*/ 277894 h 547538"/>
                    <a:gd name="connsiteX8" fmla="*/ 1370412 w 3751609"/>
                    <a:gd name="connsiteY8" fmla="*/ 277894 h 547538"/>
                    <a:gd name="connsiteX9" fmla="*/ 1034726 w 3751609"/>
                    <a:gd name="connsiteY9" fmla="*/ 26934 h 547538"/>
                    <a:gd name="connsiteX10" fmla="*/ 368092 w 3751609"/>
                    <a:gd name="connsiteY10" fmla="*/ 34184 h 547538"/>
                    <a:gd name="connsiteX11" fmla="*/ 37989 w 3751609"/>
                    <a:gd name="connsiteY11" fmla="*/ 292378 h 547538"/>
                    <a:gd name="connsiteX12" fmla="*/ 3161 w 3751609"/>
                    <a:gd name="connsiteY12" fmla="*/ 426466 h 547538"/>
                    <a:gd name="connsiteX13" fmla="*/ 97852 w 3751609"/>
                    <a:gd name="connsiteY13" fmla="*/ 547532 h 547538"/>
                    <a:gd name="connsiteX14" fmla="*/ 3492633 w 3751609"/>
                    <a:gd name="connsiteY14" fmla="*/ 510607 h 547538"/>
                    <a:gd name="connsiteX15" fmla="*/ 3712170 w 3751609"/>
                    <a:gd name="connsiteY15" fmla="*/ 111807 h 547538"/>
                    <a:gd name="connsiteX16" fmla="*/ 3712170 w 3751609"/>
                    <a:gd name="connsiteY16" fmla="*/ 111807 h 547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751609" h="547538">
                      <a:moveTo>
                        <a:pt x="3712170" y="111807"/>
                      </a:moveTo>
                      <a:cubicBezTo>
                        <a:pt x="3668767" y="41532"/>
                        <a:pt x="3591714" y="-888"/>
                        <a:pt x="3509133" y="14"/>
                      </a:cubicBezTo>
                      <a:lnTo>
                        <a:pt x="3080625" y="4671"/>
                      </a:lnTo>
                      <a:cubicBezTo>
                        <a:pt x="2951227" y="6078"/>
                        <a:pt x="2838736" y="94039"/>
                        <a:pt x="2806224" y="219348"/>
                      </a:cubicBezTo>
                      <a:lnTo>
                        <a:pt x="2795007" y="262394"/>
                      </a:lnTo>
                      <a:cubicBezTo>
                        <a:pt x="2776475" y="333847"/>
                        <a:pt x="2712345" y="384005"/>
                        <a:pt x="2638543" y="384810"/>
                      </a:cubicBezTo>
                      <a:lnTo>
                        <a:pt x="1529477" y="396872"/>
                      </a:lnTo>
                      <a:cubicBezTo>
                        <a:pt x="1455675" y="397676"/>
                        <a:pt x="1390488" y="348925"/>
                        <a:pt x="1370412" y="277894"/>
                      </a:cubicBezTo>
                      <a:lnTo>
                        <a:pt x="1370412" y="277894"/>
                      </a:lnTo>
                      <a:cubicBezTo>
                        <a:pt x="1327984" y="128071"/>
                        <a:pt x="1190458" y="25243"/>
                        <a:pt x="1034726" y="26934"/>
                      </a:cubicBezTo>
                      <a:lnTo>
                        <a:pt x="368092" y="34184"/>
                      </a:lnTo>
                      <a:cubicBezTo>
                        <a:pt x="212392" y="35875"/>
                        <a:pt x="77134" y="141677"/>
                        <a:pt x="37989" y="292378"/>
                      </a:cubicBezTo>
                      <a:lnTo>
                        <a:pt x="3161" y="426466"/>
                      </a:lnTo>
                      <a:cubicBezTo>
                        <a:pt x="-12868" y="488165"/>
                        <a:pt x="34112" y="548223"/>
                        <a:pt x="97852" y="547532"/>
                      </a:cubicBezTo>
                      <a:lnTo>
                        <a:pt x="3492633" y="510607"/>
                      </a:lnTo>
                      <a:cubicBezTo>
                        <a:pt x="3696077" y="508388"/>
                        <a:pt x="3819135" y="284876"/>
                        <a:pt x="3712170" y="111807"/>
                      </a:cubicBezTo>
                      <a:lnTo>
                        <a:pt x="3712170" y="111807"/>
                      </a:lnTo>
                      <a:close/>
                    </a:path>
                  </a:pathLst>
                </a:custGeom>
                <a:gradFill>
                  <a:gsLst>
                    <a:gs pos="33970">
                      <a:schemeClr val="accent6"/>
                    </a:gs>
                    <a:gs pos="100000">
                      <a:schemeClr val="accent6">
                        <a:lumMod val="90000"/>
                        <a:lumOff val="10000"/>
                      </a:schemeClr>
                    </a:gs>
                  </a:gsLst>
                  <a:lin ang="5305857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2" name="Freeform: Shape 3771">
                  <a:extLst>
                    <a:ext uri="{FF2B5EF4-FFF2-40B4-BE49-F238E27FC236}">
                      <a16:creationId xmlns:a16="http://schemas.microsoft.com/office/drawing/2014/main" id="{DD6F29C5-F484-322B-DA44-4DCCA996EF56}"/>
                    </a:ext>
                  </a:extLst>
                </p:cNvPr>
                <p:cNvSpPr/>
                <p:nvPr/>
              </p:nvSpPr>
              <p:spPr>
                <a:xfrm>
                  <a:off x="7784624" y="5501323"/>
                  <a:ext cx="757139" cy="757139"/>
                </a:xfrm>
                <a:custGeom>
                  <a:avLst/>
                  <a:gdLst>
                    <a:gd name="connsiteX0" fmla="*/ 757140 w 757139"/>
                    <a:gd name="connsiteY0" fmla="*/ 378570 h 757139"/>
                    <a:gd name="connsiteX1" fmla="*/ 378570 w 757139"/>
                    <a:gd name="connsiteY1" fmla="*/ 757139 h 757139"/>
                    <a:gd name="connsiteX2" fmla="*/ 0 w 757139"/>
                    <a:gd name="connsiteY2" fmla="*/ 378570 h 757139"/>
                    <a:gd name="connsiteX3" fmla="*/ 378570 w 757139"/>
                    <a:gd name="connsiteY3" fmla="*/ 0 h 757139"/>
                    <a:gd name="connsiteX4" fmla="*/ 757140 w 757139"/>
                    <a:gd name="connsiteY4" fmla="*/ 378570 h 75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7139" h="757139">
                      <a:moveTo>
                        <a:pt x="757140" y="378570"/>
                      </a:moveTo>
                      <a:cubicBezTo>
                        <a:pt x="757140" y="587648"/>
                        <a:pt x="587648" y="757139"/>
                        <a:pt x="378570" y="757139"/>
                      </a:cubicBezTo>
                      <a:cubicBezTo>
                        <a:pt x="169492" y="757139"/>
                        <a:pt x="0" y="587648"/>
                        <a:pt x="0" y="378570"/>
                      </a:cubicBezTo>
                      <a:cubicBezTo>
                        <a:pt x="0" y="169491"/>
                        <a:pt x="169492" y="0"/>
                        <a:pt x="378570" y="0"/>
                      </a:cubicBezTo>
                      <a:cubicBezTo>
                        <a:pt x="587648" y="0"/>
                        <a:pt x="757140" y="169491"/>
                        <a:pt x="757140" y="3785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6"/>
                    </a:gs>
                    <a:gs pos="91000">
                      <a:schemeClr val="accent6">
                        <a:lumMod val="75000"/>
                        <a:lumOff val="25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3" name="Freeform: Shape 3772">
                  <a:extLst>
                    <a:ext uri="{FF2B5EF4-FFF2-40B4-BE49-F238E27FC236}">
                      <a16:creationId xmlns:a16="http://schemas.microsoft.com/office/drawing/2014/main" id="{B56373E2-DEDE-7B1C-0B42-7F7FB1076D70}"/>
                    </a:ext>
                  </a:extLst>
                </p:cNvPr>
                <p:cNvSpPr/>
                <p:nvPr/>
              </p:nvSpPr>
              <p:spPr>
                <a:xfrm>
                  <a:off x="7682071" y="5281675"/>
                  <a:ext cx="957433" cy="443882"/>
                </a:xfrm>
                <a:custGeom>
                  <a:avLst/>
                  <a:gdLst>
                    <a:gd name="connsiteX0" fmla="*/ 475921 w 957433"/>
                    <a:gd name="connsiteY0" fmla="*/ 120347 h 443882"/>
                    <a:gd name="connsiteX1" fmla="*/ 951978 w 957433"/>
                    <a:gd name="connsiteY1" fmla="*/ 433592 h 443882"/>
                    <a:gd name="connsiteX2" fmla="*/ 957424 w 957433"/>
                    <a:gd name="connsiteY2" fmla="*/ 373372 h 443882"/>
                    <a:gd name="connsiteX3" fmla="*/ 474621 w 957433"/>
                    <a:gd name="connsiteY3" fmla="*/ 37 h 443882"/>
                    <a:gd name="connsiteX4" fmla="*/ 18 w 957433"/>
                    <a:gd name="connsiteY4" fmla="*/ 383792 h 443882"/>
                    <a:gd name="connsiteX5" fmla="*/ 6757 w 957433"/>
                    <a:gd name="connsiteY5" fmla="*/ 443883 h 443882"/>
                    <a:gd name="connsiteX6" fmla="*/ 475921 w 957433"/>
                    <a:gd name="connsiteY6" fmla="*/ 120347 h 443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57433" h="443882">
                      <a:moveTo>
                        <a:pt x="475921" y="120347"/>
                      </a:moveTo>
                      <a:cubicBezTo>
                        <a:pt x="714397" y="117754"/>
                        <a:pt x="913533" y="253525"/>
                        <a:pt x="951978" y="433592"/>
                      </a:cubicBezTo>
                      <a:cubicBezTo>
                        <a:pt x="955716" y="413955"/>
                        <a:pt x="957586" y="393846"/>
                        <a:pt x="957424" y="373372"/>
                      </a:cubicBezTo>
                      <a:cubicBezTo>
                        <a:pt x="955148" y="164312"/>
                        <a:pt x="738943" y="-2841"/>
                        <a:pt x="474621" y="37"/>
                      </a:cubicBezTo>
                      <a:cubicBezTo>
                        <a:pt x="210217" y="2914"/>
                        <a:pt x="-2257" y="174724"/>
                        <a:pt x="18" y="383792"/>
                      </a:cubicBezTo>
                      <a:cubicBezTo>
                        <a:pt x="238" y="404275"/>
                        <a:pt x="2587" y="424326"/>
                        <a:pt x="6757" y="443883"/>
                      </a:cubicBezTo>
                      <a:cubicBezTo>
                        <a:pt x="41244" y="263018"/>
                        <a:pt x="237421" y="122948"/>
                        <a:pt x="475921" y="120347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chemeClr val="accent6"/>
                    </a:gs>
                    <a:gs pos="100000">
                      <a:schemeClr val="accent6">
                        <a:lumMod val="90000"/>
                        <a:lumOff val="10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4" name="Freeform: Shape 3773">
                  <a:extLst>
                    <a:ext uri="{FF2B5EF4-FFF2-40B4-BE49-F238E27FC236}">
                      <a16:creationId xmlns:a16="http://schemas.microsoft.com/office/drawing/2014/main" id="{1F0C95A9-686D-CD4A-FB5A-2D4D7F1D87FA}"/>
                    </a:ext>
                  </a:extLst>
                </p:cNvPr>
                <p:cNvSpPr/>
                <p:nvPr/>
              </p:nvSpPr>
              <p:spPr>
                <a:xfrm>
                  <a:off x="10265483" y="5253569"/>
                  <a:ext cx="895918" cy="443874"/>
                </a:xfrm>
                <a:custGeom>
                  <a:avLst/>
                  <a:gdLst>
                    <a:gd name="connsiteX0" fmla="*/ 473230 w 895918"/>
                    <a:gd name="connsiteY0" fmla="*/ 88965 h 443874"/>
                    <a:gd name="connsiteX1" fmla="*/ 890116 w 895918"/>
                    <a:gd name="connsiteY1" fmla="*/ 183258 h 443874"/>
                    <a:gd name="connsiteX2" fmla="*/ 474531 w 895918"/>
                    <a:gd name="connsiteY2" fmla="*/ 37 h 443874"/>
                    <a:gd name="connsiteX3" fmla="*/ 18 w 895918"/>
                    <a:gd name="connsiteY3" fmla="*/ 383784 h 443874"/>
                    <a:gd name="connsiteX4" fmla="*/ 6765 w 895918"/>
                    <a:gd name="connsiteY4" fmla="*/ 443874 h 443874"/>
                    <a:gd name="connsiteX5" fmla="*/ 473230 w 895918"/>
                    <a:gd name="connsiteY5" fmla="*/ 88965 h 443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95918" h="443874">
                      <a:moveTo>
                        <a:pt x="473230" y="88965"/>
                      </a:moveTo>
                      <a:cubicBezTo>
                        <a:pt x="741130" y="86055"/>
                        <a:pt x="932138" y="238837"/>
                        <a:pt x="890116" y="183258"/>
                      </a:cubicBezTo>
                      <a:cubicBezTo>
                        <a:pt x="805828" y="71872"/>
                        <a:pt x="650909" y="-1882"/>
                        <a:pt x="474531" y="37"/>
                      </a:cubicBezTo>
                      <a:cubicBezTo>
                        <a:pt x="210208" y="2914"/>
                        <a:pt x="-2258" y="174724"/>
                        <a:pt x="18" y="383784"/>
                      </a:cubicBezTo>
                      <a:cubicBezTo>
                        <a:pt x="262" y="404266"/>
                        <a:pt x="2538" y="424318"/>
                        <a:pt x="6765" y="443874"/>
                      </a:cubicBezTo>
                      <a:cubicBezTo>
                        <a:pt x="41228" y="263018"/>
                        <a:pt x="234755" y="91558"/>
                        <a:pt x="473230" y="88965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chemeClr val="accent6"/>
                    </a:gs>
                    <a:gs pos="100000">
                      <a:schemeClr val="accent6">
                        <a:lumMod val="90000"/>
                        <a:lumOff val="10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775" name="Freeform: Shape 3774">
                  <a:extLst>
                    <a:ext uri="{FF2B5EF4-FFF2-40B4-BE49-F238E27FC236}">
                      <a16:creationId xmlns:a16="http://schemas.microsoft.com/office/drawing/2014/main" id="{65CADE0F-A4F5-BCB8-CC41-8CBAF19593E0}"/>
                    </a:ext>
                  </a:extLst>
                </p:cNvPr>
                <p:cNvSpPr/>
                <p:nvPr/>
              </p:nvSpPr>
              <p:spPr>
                <a:xfrm>
                  <a:off x="7978843" y="5695541"/>
                  <a:ext cx="368702" cy="368702"/>
                </a:xfrm>
                <a:custGeom>
                  <a:avLst/>
                  <a:gdLst>
                    <a:gd name="connsiteX0" fmla="*/ 368702 w 368702"/>
                    <a:gd name="connsiteY0" fmla="*/ 184351 h 368702"/>
                    <a:gd name="connsiteX1" fmla="*/ 184351 w 368702"/>
                    <a:gd name="connsiteY1" fmla="*/ 368702 h 368702"/>
                    <a:gd name="connsiteX2" fmla="*/ -1 w 368702"/>
                    <a:gd name="connsiteY2" fmla="*/ 184351 h 368702"/>
                    <a:gd name="connsiteX3" fmla="*/ 184351 w 368702"/>
                    <a:gd name="connsiteY3" fmla="*/ 0 h 368702"/>
                    <a:gd name="connsiteX4" fmla="*/ 368702 w 368702"/>
                    <a:gd name="connsiteY4" fmla="*/ 184351 h 368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702" h="368702">
                      <a:moveTo>
                        <a:pt x="368702" y="184351"/>
                      </a:moveTo>
                      <a:cubicBezTo>
                        <a:pt x="368702" y="286165"/>
                        <a:pt x="286166" y="368702"/>
                        <a:pt x="184351" y="368702"/>
                      </a:cubicBezTo>
                      <a:cubicBezTo>
                        <a:pt x="82537" y="368702"/>
                        <a:pt x="-1" y="286165"/>
                        <a:pt x="-1" y="184351"/>
                      </a:cubicBezTo>
                      <a:cubicBezTo>
                        <a:pt x="-1" y="82537"/>
                        <a:pt x="82536" y="0"/>
                        <a:pt x="184351" y="0"/>
                      </a:cubicBezTo>
                      <a:cubicBezTo>
                        <a:pt x="286165" y="0"/>
                        <a:pt x="368702" y="82537"/>
                        <a:pt x="368702" y="184351"/>
                      </a:cubicBezTo>
                      <a:close/>
                    </a:path>
                  </a:pathLst>
                </a:custGeom>
                <a:gradFill>
                  <a:gsLst>
                    <a:gs pos="16890">
                      <a:schemeClr val="bg1"/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45" name="Freeform: Shape 4344">
                  <a:extLst>
                    <a:ext uri="{FF2B5EF4-FFF2-40B4-BE49-F238E27FC236}">
                      <a16:creationId xmlns:a16="http://schemas.microsoft.com/office/drawing/2014/main" id="{1453DFAF-112E-0B6C-CFF0-B773F382D2D1}"/>
                    </a:ext>
                  </a:extLst>
                </p:cNvPr>
                <p:cNvSpPr/>
                <p:nvPr/>
              </p:nvSpPr>
              <p:spPr>
                <a:xfrm>
                  <a:off x="8117048" y="5833779"/>
                  <a:ext cx="92233" cy="92233"/>
                </a:xfrm>
                <a:custGeom>
                  <a:avLst/>
                  <a:gdLst>
                    <a:gd name="connsiteX0" fmla="*/ 92231 w 92233"/>
                    <a:gd name="connsiteY0" fmla="*/ 45617 h 92233"/>
                    <a:gd name="connsiteX1" fmla="*/ 45658 w 92233"/>
                    <a:gd name="connsiteY1" fmla="*/ 3 h 92233"/>
                    <a:gd name="connsiteX2" fmla="*/ 3 w 92233"/>
                    <a:gd name="connsiteY2" fmla="*/ 46617 h 92233"/>
                    <a:gd name="connsiteX3" fmla="*/ 46633 w 92233"/>
                    <a:gd name="connsiteY3" fmla="*/ 92231 h 92233"/>
                    <a:gd name="connsiteX4" fmla="*/ 92231 w 92233"/>
                    <a:gd name="connsiteY4" fmla="*/ 45617 h 92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233" h="92233">
                      <a:moveTo>
                        <a:pt x="92231" y="45617"/>
                      </a:moveTo>
                      <a:cubicBezTo>
                        <a:pt x="91987" y="20152"/>
                        <a:pt x="71098" y="-274"/>
                        <a:pt x="45658" y="3"/>
                      </a:cubicBezTo>
                      <a:cubicBezTo>
                        <a:pt x="20136" y="279"/>
                        <a:pt x="-274" y="21152"/>
                        <a:pt x="3" y="46617"/>
                      </a:cubicBezTo>
                      <a:cubicBezTo>
                        <a:pt x="279" y="72090"/>
                        <a:pt x="21192" y="92507"/>
                        <a:pt x="46633" y="92231"/>
                      </a:cubicBezTo>
                      <a:cubicBezTo>
                        <a:pt x="72074" y="91955"/>
                        <a:pt x="92475" y="71082"/>
                        <a:pt x="92231" y="45617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rgbClr val="243D56"/>
                    </a:gs>
                    <a:gs pos="100000">
                      <a:srgbClr val="315766"/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46" name="Freeform: Shape 4345">
                  <a:extLst>
                    <a:ext uri="{FF2B5EF4-FFF2-40B4-BE49-F238E27FC236}">
                      <a16:creationId xmlns:a16="http://schemas.microsoft.com/office/drawing/2014/main" id="{0B6915D2-1634-394B-B553-FA117B45ADD8}"/>
                    </a:ext>
                  </a:extLst>
                </p:cNvPr>
                <p:cNvSpPr/>
                <p:nvPr/>
              </p:nvSpPr>
              <p:spPr>
                <a:xfrm>
                  <a:off x="10346895" y="5473452"/>
                  <a:ext cx="757139" cy="757139"/>
                </a:xfrm>
                <a:custGeom>
                  <a:avLst/>
                  <a:gdLst>
                    <a:gd name="connsiteX0" fmla="*/ 757139 w 757139"/>
                    <a:gd name="connsiteY0" fmla="*/ 378570 h 757139"/>
                    <a:gd name="connsiteX1" fmla="*/ 378569 w 757139"/>
                    <a:gd name="connsiteY1" fmla="*/ 757139 h 757139"/>
                    <a:gd name="connsiteX2" fmla="*/ -1 w 757139"/>
                    <a:gd name="connsiteY2" fmla="*/ 378570 h 757139"/>
                    <a:gd name="connsiteX3" fmla="*/ 378569 w 757139"/>
                    <a:gd name="connsiteY3" fmla="*/ 0 h 757139"/>
                    <a:gd name="connsiteX4" fmla="*/ 757139 w 757139"/>
                    <a:gd name="connsiteY4" fmla="*/ 378570 h 75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7139" h="757139">
                      <a:moveTo>
                        <a:pt x="757139" y="378570"/>
                      </a:moveTo>
                      <a:cubicBezTo>
                        <a:pt x="757139" y="587648"/>
                        <a:pt x="587648" y="757139"/>
                        <a:pt x="378569" y="757139"/>
                      </a:cubicBezTo>
                      <a:cubicBezTo>
                        <a:pt x="169491" y="757139"/>
                        <a:pt x="-1" y="587648"/>
                        <a:pt x="-1" y="378570"/>
                      </a:cubicBezTo>
                      <a:cubicBezTo>
                        <a:pt x="-1" y="169492"/>
                        <a:pt x="169491" y="0"/>
                        <a:pt x="378569" y="0"/>
                      </a:cubicBezTo>
                      <a:cubicBezTo>
                        <a:pt x="587648" y="0"/>
                        <a:pt x="757139" y="169492"/>
                        <a:pt x="757139" y="3785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6"/>
                    </a:gs>
                    <a:gs pos="92000">
                      <a:schemeClr val="accent6">
                        <a:lumMod val="75000"/>
                        <a:lumOff val="25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 dirty="0"/>
                </a:p>
              </p:txBody>
            </p:sp>
            <p:sp>
              <p:nvSpPr>
                <p:cNvPr id="4347" name="Freeform: Shape 4346">
                  <a:extLst>
                    <a:ext uri="{FF2B5EF4-FFF2-40B4-BE49-F238E27FC236}">
                      <a16:creationId xmlns:a16="http://schemas.microsoft.com/office/drawing/2014/main" id="{EBBB373B-988F-0D92-0014-4346BD1D17BB}"/>
                    </a:ext>
                  </a:extLst>
                </p:cNvPr>
                <p:cNvSpPr/>
                <p:nvPr/>
              </p:nvSpPr>
              <p:spPr>
                <a:xfrm>
                  <a:off x="10541113" y="5667670"/>
                  <a:ext cx="368702" cy="368702"/>
                </a:xfrm>
                <a:custGeom>
                  <a:avLst/>
                  <a:gdLst>
                    <a:gd name="connsiteX0" fmla="*/ 368702 w 368702"/>
                    <a:gd name="connsiteY0" fmla="*/ 184351 h 368702"/>
                    <a:gd name="connsiteX1" fmla="*/ 184351 w 368702"/>
                    <a:gd name="connsiteY1" fmla="*/ 368702 h 368702"/>
                    <a:gd name="connsiteX2" fmla="*/ -1 w 368702"/>
                    <a:gd name="connsiteY2" fmla="*/ 184351 h 368702"/>
                    <a:gd name="connsiteX3" fmla="*/ 184351 w 368702"/>
                    <a:gd name="connsiteY3" fmla="*/ 0 h 368702"/>
                    <a:gd name="connsiteX4" fmla="*/ 368702 w 368702"/>
                    <a:gd name="connsiteY4" fmla="*/ 184351 h 368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702" h="368702">
                      <a:moveTo>
                        <a:pt x="368702" y="184351"/>
                      </a:moveTo>
                      <a:cubicBezTo>
                        <a:pt x="368702" y="286166"/>
                        <a:pt x="286165" y="368702"/>
                        <a:pt x="184351" y="368702"/>
                      </a:cubicBezTo>
                      <a:cubicBezTo>
                        <a:pt x="82536" y="368702"/>
                        <a:pt x="-1" y="286166"/>
                        <a:pt x="-1" y="184351"/>
                      </a:cubicBezTo>
                      <a:cubicBezTo>
                        <a:pt x="-1" y="82537"/>
                        <a:pt x="82536" y="0"/>
                        <a:pt x="184351" y="0"/>
                      </a:cubicBezTo>
                      <a:cubicBezTo>
                        <a:pt x="286165" y="0"/>
                        <a:pt x="368702" y="82537"/>
                        <a:pt x="368702" y="184351"/>
                      </a:cubicBezTo>
                      <a:close/>
                    </a:path>
                  </a:pathLst>
                </a:custGeom>
                <a:gradFill>
                  <a:gsLst>
                    <a:gs pos="16890">
                      <a:schemeClr val="bg1"/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4348" name="Freeform: Shape 4347">
                  <a:extLst>
                    <a:ext uri="{FF2B5EF4-FFF2-40B4-BE49-F238E27FC236}">
                      <a16:creationId xmlns:a16="http://schemas.microsoft.com/office/drawing/2014/main" id="{0128C2B4-F16D-AE5F-7CBA-FA61E541D534}"/>
                    </a:ext>
                  </a:extLst>
                </p:cNvPr>
                <p:cNvSpPr/>
                <p:nvPr/>
              </p:nvSpPr>
              <p:spPr>
                <a:xfrm>
                  <a:off x="10679295" y="5805908"/>
                  <a:ext cx="92258" cy="92234"/>
                </a:xfrm>
                <a:custGeom>
                  <a:avLst/>
                  <a:gdLst>
                    <a:gd name="connsiteX0" fmla="*/ 92255 w 92258"/>
                    <a:gd name="connsiteY0" fmla="*/ 45617 h 92234"/>
                    <a:gd name="connsiteX1" fmla="*/ 45681 w 92258"/>
                    <a:gd name="connsiteY1" fmla="*/ 3 h 92234"/>
                    <a:gd name="connsiteX2" fmla="*/ 2 w 92258"/>
                    <a:gd name="connsiteY2" fmla="*/ 46617 h 92234"/>
                    <a:gd name="connsiteX3" fmla="*/ 46657 w 92258"/>
                    <a:gd name="connsiteY3" fmla="*/ 92231 h 92234"/>
                    <a:gd name="connsiteX4" fmla="*/ 92255 w 92258"/>
                    <a:gd name="connsiteY4" fmla="*/ 45617 h 92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258" h="92234">
                      <a:moveTo>
                        <a:pt x="92255" y="45617"/>
                      </a:moveTo>
                      <a:cubicBezTo>
                        <a:pt x="92011" y="20144"/>
                        <a:pt x="71122" y="-274"/>
                        <a:pt x="45681" y="3"/>
                      </a:cubicBezTo>
                      <a:cubicBezTo>
                        <a:pt x="20159" y="279"/>
                        <a:pt x="-242" y="21152"/>
                        <a:pt x="2" y="46617"/>
                      </a:cubicBezTo>
                      <a:cubicBezTo>
                        <a:pt x="328" y="72082"/>
                        <a:pt x="21216" y="92508"/>
                        <a:pt x="46657" y="92231"/>
                      </a:cubicBezTo>
                      <a:cubicBezTo>
                        <a:pt x="72097" y="91955"/>
                        <a:pt x="92580" y="71082"/>
                        <a:pt x="92255" y="45617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rgbClr val="243D56"/>
                    </a:gs>
                    <a:gs pos="100000">
                      <a:srgbClr val="315766"/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4608" name="Graphic 2637">
                  <a:extLst>
                    <a:ext uri="{FF2B5EF4-FFF2-40B4-BE49-F238E27FC236}">
                      <a16:creationId xmlns:a16="http://schemas.microsoft.com/office/drawing/2014/main" id="{1973CD46-AC73-BC85-1D21-FD73CD744E6F}"/>
                    </a:ext>
                  </a:extLst>
                </p:cNvPr>
                <p:cNvGrpSpPr/>
                <p:nvPr/>
              </p:nvGrpSpPr>
              <p:grpSpPr>
                <a:xfrm>
                  <a:off x="9626832" y="4184843"/>
                  <a:ext cx="623631" cy="499404"/>
                  <a:chOff x="9626832" y="4184843"/>
                  <a:chExt cx="623631" cy="499404"/>
                </a:xfrm>
              </p:grpSpPr>
              <p:sp>
                <p:nvSpPr>
                  <p:cNvPr id="4610" name="Freeform: Shape 4609">
                    <a:extLst>
                      <a:ext uri="{FF2B5EF4-FFF2-40B4-BE49-F238E27FC236}">
                        <a16:creationId xmlns:a16="http://schemas.microsoft.com/office/drawing/2014/main" id="{0F09115B-FAF7-F7AF-004D-D65E4E240F0B}"/>
                      </a:ext>
                    </a:extLst>
                  </p:cNvPr>
                  <p:cNvSpPr/>
                  <p:nvPr/>
                </p:nvSpPr>
                <p:spPr>
                  <a:xfrm>
                    <a:off x="9626832" y="4184843"/>
                    <a:ext cx="225654" cy="317810"/>
                  </a:xfrm>
                  <a:custGeom>
                    <a:avLst/>
                    <a:gdLst>
                      <a:gd name="connsiteX0" fmla="*/ 12894 w 225654"/>
                      <a:gd name="connsiteY0" fmla="*/ 313273 h 317810"/>
                      <a:gd name="connsiteX1" fmla="*/ 12894 w 225654"/>
                      <a:gd name="connsiteY1" fmla="*/ 313273 h 317810"/>
                      <a:gd name="connsiteX2" fmla="*/ 51990 w 225654"/>
                      <a:gd name="connsiteY2" fmla="*/ 304910 h 317810"/>
                      <a:gd name="connsiteX3" fmla="*/ 221133 w 225654"/>
                      <a:gd name="connsiteY3" fmla="*/ 43619 h 317810"/>
                      <a:gd name="connsiteX4" fmla="*/ 212761 w 225654"/>
                      <a:gd name="connsiteY4" fmla="*/ 4539 h 317810"/>
                      <a:gd name="connsiteX5" fmla="*/ 212761 w 225654"/>
                      <a:gd name="connsiteY5" fmla="*/ 4539 h 317810"/>
                      <a:gd name="connsiteX6" fmla="*/ 173666 w 225654"/>
                      <a:gd name="connsiteY6" fmla="*/ 12903 h 317810"/>
                      <a:gd name="connsiteX7" fmla="*/ 4522 w 225654"/>
                      <a:gd name="connsiteY7" fmla="*/ 274194 h 317810"/>
                      <a:gd name="connsiteX8" fmla="*/ 12894 w 225654"/>
                      <a:gd name="connsiteY8" fmla="*/ 313273 h 317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5654" h="317810">
                        <a:moveTo>
                          <a:pt x="12894" y="313273"/>
                        </a:moveTo>
                        <a:lnTo>
                          <a:pt x="12894" y="313273"/>
                        </a:lnTo>
                        <a:cubicBezTo>
                          <a:pt x="25980" y="321751"/>
                          <a:pt x="43536" y="318004"/>
                          <a:pt x="51990" y="304910"/>
                        </a:cubicBezTo>
                        <a:lnTo>
                          <a:pt x="221133" y="43619"/>
                        </a:lnTo>
                        <a:cubicBezTo>
                          <a:pt x="229586" y="30516"/>
                          <a:pt x="225847" y="13025"/>
                          <a:pt x="212761" y="4539"/>
                        </a:cubicBezTo>
                        <a:lnTo>
                          <a:pt x="212761" y="4539"/>
                        </a:lnTo>
                        <a:cubicBezTo>
                          <a:pt x="199675" y="-3938"/>
                          <a:pt x="182200" y="-199"/>
                          <a:pt x="173666" y="12903"/>
                        </a:cubicBezTo>
                        <a:lnTo>
                          <a:pt x="4522" y="274194"/>
                        </a:lnTo>
                        <a:cubicBezTo>
                          <a:pt x="-3931" y="287296"/>
                          <a:pt x="-192" y="304788"/>
                          <a:pt x="12894" y="313273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 w="812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611" name="Freeform: Shape 4610">
                    <a:extLst>
                      <a:ext uri="{FF2B5EF4-FFF2-40B4-BE49-F238E27FC236}">
                        <a16:creationId xmlns:a16="http://schemas.microsoft.com/office/drawing/2014/main" id="{B81C767F-167D-098E-0E5A-438FB675CA3C}"/>
                      </a:ext>
                    </a:extLst>
                  </p:cNvPr>
                  <p:cNvSpPr/>
                  <p:nvPr/>
                </p:nvSpPr>
                <p:spPr>
                  <a:xfrm>
                    <a:off x="9723526" y="4323437"/>
                    <a:ext cx="526937" cy="360809"/>
                  </a:xfrm>
                  <a:custGeom>
                    <a:avLst/>
                    <a:gdLst>
                      <a:gd name="connsiteX0" fmla="*/ 0 w 526937"/>
                      <a:gd name="connsiteY0" fmla="*/ 33951 h 360809"/>
                      <a:gd name="connsiteX1" fmla="*/ 504993 w 526937"/>
                      <a:gd name="connsiteY1" fmla="*/ 360810 h 360809"/>
                      <a:gd name="connsiteX2" fmla="*/ 526938 w 526937"/>
                      <a:gd name="connsiteY2" fmla="*/ 326859 h 360809"/>
                      <a:gd name="connsiteX3" fmla="*/ 22027 w 526937"/>
                      <a:gd name="connsiteY3" fmla="*/ 0 h 360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6937" h="360809">
                        <a:moveTo>
                          <a:pt x="0" y="33951"/>
                        </a:moveTo>
                        <a:lnTo>
                          <a:pt x="504993" y="360810"/>
                        </a:lnTo>
                        <a:lnTo>
                          <a:pt x="526938" y="326859"/>
                        </a:lnTo>
                        <a:lnTo>
                          <a:pt x="22027" y="0"/>
                        </a:lnTo>
                        <a:close/>
                      </a:path>
                    </a:pathLst>
                  </a:custGeom>
                  <a:solidFill>
                    <a:schemeClr val="accent6"/>
                  </a:solidFill>
                  <a:ln w="812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4609" name="Freeform: Shape 4608">
                  <a:extLst>
                    <a:ext uri="{FF2B5EF4-FFF2-40B4-BE49-F238E27FC236}">
                      <a16:creationId xmlns:a16="http://schemas.microsoft.com/office/drawing/2014/main" id="{53F036E5-CE0F-0A6B-F84F-0AE266FBF064}"/>
                    </a:ext>
                  </a:extLst>
                </p:cNvPr>
                <p:cNvSpPr/>
                <p:nvPr/>
              </p:nvSpPr>
              <p:spPr>
                <a:xfrm>
                  <a:off x="8308035" y="4481738"/>
                  <a:ext cx="906759" cy="516429"/>
                </a:xfrm>
                <a:custGeom>
                  <a:avLst/>
                  <a:gdLst>
                    <a:gd name="connsiteX0" fmla="*/ 855878 w 906759"/>
                    <a:gd name="connsiteY0" fmla="*/ 516429 h 516429"/>
                    <a:gd name="connsiteX1" fmla="*/ 707949 w 906759"/>
                    <a:gd name="connsiteY1" fmla="*/ 115418 h 516429"/>
                    <a:gd name="connsiteX2" fmla="*/ 619191 w 906759"/>
                    <a:gd name="connsiteY2" fmla="*/ 54263 h 516429"/>
                    <a:gd name="connsiteX3" fmla="*/ 569 w 906759"/>
                    <a:gd name="connsiteY3" fmla="*/ 60993 h 516429"/>
                    <a:gd name="connsiteX4" fmla="*/ 0 w 906759"/>
                    <a:gd name="connsiteY4" fmla="*/ 6739 h 516429"/>
                    <a:gd name="connsiteX5" fmla="*/ 618622 w 906759"/>
                    <a:gd name="connsiteY5" fmla="*/ 9 h 516429"/>
                    <a:gd name="connsiteX6" fmla="*/ 758911 w 906759"/>
                    <a:gd name="connsiteY6" fmla="*/ 96634 h 516429"/>
                    <a:gd name="connsiteX7" fmla="*/ 906759 w 906759"/>
                    <a:gd name="connsiteY7" fmla="*/ 497646 h 516429"/>
                    <a:gd name="connsiteX8" fmla="*/ 855878 w 906759"/>
                    <a:gd name="connsiteY8" fmla="*/ 516429 h 516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6759" h="516429">
                      <a:moveTo>
                        <a:pt x="855878" y="516429"/>
                      </a:moveTo>
                      <a:lnTo>
                        <a:pt x="707949" y="115418"/>
                      </a:lnTo>
                      <a:cubicBezTo>
                        <a:pt x="694293" y="78411"/>
                        <a:pt x="658692" y="53832"/>
                        <a:pt x="619191" y="54263"/>
                      </a:cubicBezTo>
                      <a:lnTo>
                        <a:pt x="569" y="60993"/>
                      </a:lnTo>
                      <a:lnTo>
                        <a:pt x="0" y="6739"/>
                      </a:lnTo>
                      <a:lnTo>
                        <a:pt x="618622" y="9"/>
                      </a:lnTo>
                      <a:cubicBezTo>
                        <a:pt x="680964" y="-666"/>
                        <a:pt x="737291" y="38161"/>
                        <a:pt x="758911" y="96634"/>
                      </a:cubicBezTo>
                      <a:lnTo>
                        <a:pt x="906759" y="497646"/>
                      </a:lnTo>
                      <a:lnTo>
                        <a:pt x="855878" y="516429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8F777C3F-590F-291D-60DB-9BAE1C9A8D46}"/>
                  </a:ext>
                </a:extLst>
              </p:cNvPr>
              <p:cNvGrpSpPr/>
              <p:nvPr/>
            </p:nvGrpSpPr>
            <p:grpSpPr>
              <a:xfrm>
                <a:off x="9579706" y="5498710"/>
                <a:ext cx="640649" cy="1151287"/>
                <a:chOff x="150638" y="2886701"/>
                <a:chExt cx="1919409" cy="3449298"/>
              </a:xfrm>
            </p:grpSpPr>
            <p:grpSp>
              <p:nvGrpSpPr>
                <p:cNvPr id="5" name="Graphic 1781">
                  <a:extLst>
                    <a:ext uri="{FF2B5EF4-FFF2-40B4-BE49-F238E27FC236}">
                      <a16:creationId xmlns:a16="http://schemas.microsoft.com/office/drawing/2014/main" id="{AEF4BC3A-4041-46A0-9C8F-27609DD63A5B}"/>
                    </a:ext>
                  </a:extLst>
                </p:cNvPr>
                <p:cNvGrpSpPr/>
                <p:nvPr/>
              </p:nvGrpSpPr>
              <p:grpSpPr>
                <a:xfrm>
                  <a:off x="1369225" y="6011493"/>
                  <a:ext cx="222218" cy="222218"/>
                  <a:chOff x="8447362" y="4279420"/>
                  <a:chExt cx="222218" cy="222218"/>
                </a:xfrm>
              </p:grpSpPr>
              <p:sp>
                <p:nvSpPr>
                  <p:cNvPr id="3735" name="Freeform: Shape 3734">
                    <a:extLst>
                      <a:ext uri="{FF2B5EF4-FFF2-40B4-BE49-F238E27FC236}">
                        <a16:creationId xmlns:a16="http://schemas.microsoft.com/office/drawing/2014/main" id="{C280CAB4-561F-F297-2359-80FCE7B4670D}"/>
                      </a:ext>
                    </a:extLst>
                  </p:cNvPr>
                  <p:cNvSpPr/>
                  <p:nvPr/>
                </p:nvSpPr>
                <p:spPr>
                  <a:xfrm>
                    <a:off x="8447362" y="4279420"/>
                    <a:ext cx="222218" cy="222218"/>
                  </a:xfrm>
                  <a:custGeom>
                    <a:avLst/>
                    <a:gdLst>
                      <a:gd name="connsiteX0" fmla="*/ 222218 w 222218"/>
                      <a:gd name="connsiteY0" fmla="*/ 111157 h 222218"/>
                      <a:gd name="connsiteX1" fmla="*/ 204406 w 222218"/>
                      <a:gd name="connsiteY1" fmla="*/ 171545 h 222218"/>
                      <a:gd name="connsiteX2" fmla="*/ 111157 w 222218"/>
                      <a:gd name="connsiteY2" fmla="*/ 222218 h 222218"/>
                      <a:gd name="connsiteX3" fmla="*/ 0 w 222218"/>
                      <a:gd name="connsiteY3" fmla="*/ 111157 h 222218"/>
                      <a:gd name="connsiteX4" fmla="*/ 50768 w 222218"/>
                      <a:gd name="connsiteY4" fmla="*/ 17812 h 222218"/>
                      <a:gd name="connsiteX5" fmla="*/ 111157 w 222218"/>
                      <a:gd name="connsiteY5" fmla="*/ 0 h 222218"/>
                      <a:gd name="connsiteX6" fmla="*/ 222218 w 222218"/>
                      <a:gd name="connsiteY6" fmla="*/ 111157 h 222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2218" h="222218">
                        <a:moveTo>
                          <a:pt x="222218" y="111157"/>
                        </a:moveTo>
                        <a:cubicBezTo>
                          <a:pt x="222218" y="133445"/>
                          <a:pt x="215646" y="154114"/>
                          <a:pt x="204406" y="171545"/>
                        </a:cubicBezTo>
                        <a:cubicBezTo>
                          <a:pt x="184595" y="202025"/>
                          <a:pt x="150209" y="222218"/>
                          <a:pt x="111157" y="222218"/>
                        </a:cubicBezTo>
                        <a:cubicBezTo>
                          <a:pt x="49721" y="222218"/>
                          <a:pt x="0" y="172498"/>
                          <a:pt x="0" y="111157"/>
                        </a:cubicBezTo>
                        <a:cubicBezTo>
                          <a:pt x="0" y="72009"/>
                          <a:pt x="20193" y="37624"/>
                          <a:pt x="50768" y="17812"/>
                        </a:cubicBezTo>
                        <a:cubicBezTo>
                          <a:pt x="68104" y="6477"/>
                          <a:pt x="88868" y="0"/>
                          <a:pt x="111157" y="0"/>
                        </a:cubicBezTo>
                        <a:cubicBezTo>
                          <a:pt x="172498" y="0"/>
                          <a:pt x="222218" y="49721"/>
                          <a:pt x="222218" y="111157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36" name="Freeform: Shape 3735">
                    <a:extLst>
                      <a:ext uri="{FF2B5EF4-FFF2-40B4-BE49-F238E27FC236}">
                        <a16:creationId xmlns:a16="http://schemas.microsoft.com/office/drawing/2014/main" id="{83F9D941-02FF-34D9-1A60-09B0F46E63DD}"/>
                      </a:ext>
                    </a:extLst>
                  </p:cNvPr>
                  <p:cNvSpPr/>
                  <p:nvPr/>
                </p:nvSpPr>
                <p:spPr>
                  <a:xfrm>
                    <a:off x="8480128" y="4279420"/>
                    <a:ext cx="189452" cy="189547"/>
                  </a:xfrm>
                  <a:custGeom>
                    <a:avLst/>
                    <a:gdLst>
                      <a:gd name="connsiteX0" fmla="*/ 189452 w 189452"/>
                      <a:gd name="connsiteY0" fmla="*/ 111157 h 189547"/>
                      <a:gd name="connsiteX1" fmla="*/ 171640 w 189452"/>
                      <a:gd name="connsiteY1" fmla="*/ 171545 h 189547"/>
                      <a:gd name="connsiteX2" fmla="*/ 111062 w 189452"/>
                      <a:gd name="connsiteY2" fmla="*/ 189547 h 189547"/>
                      <a:gd name="connsiteX3" fmla="*/ 0 w 189452"/>
                      <a:gd name="connsiteY3" fmla="*/ 78391 h 189547"/>
                      <a:gd name="connsiteX4" fmla="*/ 18002 w 189452"/>
                      <a:gd name="connsiteY4" fmla="*/ 17812 h 189547"/>
                      <a:gd name="connsiteX5" fmla="*/ 78391 w 189452"/>
                      <a:gd name="connsiteY5" fmla="*/ 0 h 189547"/>
                      <a:gd name="connsiteX6" fmla="*/ 189452 w 189452"/>
                      <a:gd name="connsiteY6" fmla="*/ 111157 h 189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9452" h="189547">
                        <a:moveTo>
                          <a:pt x="189452" y="111157"/>
                        </a:moveTo>
                        <a:cubicBezTo>
                          <a:pt x="189452" y="133445"/>
                          <a:pt x="182880" y="154114"/>
                          <a:pt x="171640" y="171545"/>
                        </a:cubicBezTo>
                        <a:cubicBezTo>
                          <a:pt x="154210" y="182880"/>
                          <a:pt x="133445" y="189547"/>
                          <a:pt x="111062" y="189547"/>
                        </a:cubicBezTo>
                        <a:cubicBezTo>
                          <a:pt x="49721" y="189547"/>
                          <a:pt x="0" y="139732"/>
                          <a:pt x="0" y="78391"/>
                        </a:cubicBezTo>
                        <a:cubicBezTo>
                          <a:pt x="0" y="56007"/>
                          <a:pt x="6572" y="35242"/>
                          <a:pt x="18002" y="17812"/>
                        </a:cubicBezTo>
                        <a:cubicBezTo>
                          <a:pt x="35338" y="6477"/>
                          <a:pt x="56102" y="0"/>
                          <a:pt x="78391" y="0"/>
                        </a:cubicBezTo>
                        <a:cubicBezTo>
                          <a:pt x="139732" y="0"/>
                          <a:pt x="189452" y="49721"/>
                          <a:pt x="189452" y="111157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grpSp>
              <p:nvGrpSpPr>
                <p:cNvPr id="6" name="Graphic 1781">
                  <a:extLst>
                    <a:ext uri="{FF2B5EF4-FFF2-40B4-BE49-F238E27FC236}">
                      <a16:creationId xmlns:a16="http://schemas.microsoft.com/office/drawing/2014/main" id="{7029B896-2DE2-7074-E594-A866D29A92FF}"/>
                    </a:ext>
                  </a:extLst>
                </p:cNvPr>
                <p:cNvGrpSpPr/>
                <p:nvPr/>
              </p:nvGrpSpPr>
              <p:grpSpPr>
                <a:xfrm>
                  <a:off x="467093" y="3996164"/>
                  <a:ext cx="1112900" cy="153162"/>
                  <a:chOff x="7545230" y="2264091"/>
                  <a:chExt cx="1112900" cy="153162"/>
                </a:xfrm>
              </p:grpSpPr>
              <p:grpSp>
                <p:nvGrpSpPr>
                  <p:cNvPr id="3731" name="Graphic 1781">
                    <a:extLst>
                      <a:ext uri="{FF2B5EF4-FFF2-40B4-BE49-F238E27FC236}">
                        <a16:creationId xmlns:a16="http://schemas.microsoft.com/office/drawing/2014/main" id="{DFFCF1C3-CDFA-5805-9851-9DFBB9A8F58D}"/>
                      </a:ext>
                    </a:extLst>
                  </p:cNvPr>
                  <p:cNvGrpSpPr/>
                  <p:nvPr/>
                </p:nvGrpSpPr>
                <p:grpSpPr>
                  <a:xfrm>
                    <a:off x="7554755" y="2273616"/>
                    <a:ext cx="1093850" cy="143637"/>
                    <a:chOff x="7554755" y="2273616"/>
                    <a:chExt cx="1093850" cy="143637"/>
                  </a:xfrm>
                </p:grpSpPr>
                <p:sp>
                  <p:nvSpPr>
                    <p:cNvPr id="3733" name="Freeform: Shape 3732">
                      <a:extLst>
                        <a:ext uri="{FF2B5EF4-FFF2-40B4-BE49-F238E27FC236}">
                          <a16:creationId xmlns:a16="http://schemas.microsoft.com/office/drawing/2014/main" id="{557EC74C-FF26-2E16-F3D8-D18A05561A5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54755" y="2273616"/>
                      <a:ext cx="1093850" cy="143637"/>
                    </a:xfrm>
                    <a:custGeom>
                      <a:avLst/>
                      <a:gdLst>
                        <a:gd name="connsiteX0" fmla="*/ 1093851 w 1093850"/>
                        <a:gd name="connsiteY0" fmla="*/ 71818 h 143637"/>
                        <a:gd name="connsiteX1" fmla="*/ 990029 w 1093850"/>
                        <a:gd name="connsiteY1" fmla="*/ 113919 h 143637"/>
                        <a:gd name="connsiteX2" fmla="*/ 546926 w 1093850"/>
                        <a:gd name="connsiteY2" fmla="*/ 143637 h 143637"/>
                        <a:gd name="connsiteX3" fmla="*/ 103823 w 1093850"/>
                        <a:gd name="connsiteY3" fmla="*/ 113919 h 143637"/>
                        <a:gd name="connsiteX4" fmla="*/ 0 w 1093850"/>
                        <a:gd name="connsiteY4" fmla="*/ 71818 h 143637"/>
                        <a:gd name="connsiteX5" fmla="*/ 546926 w 1093850"/>
                        <a:gd name="connsiteY5" fmla="*/ 0 h 143637"/>
                        <a:gd name="connsiteX6" fmla="*/ 1093851 w 1093850"/>
                        <a:gd name="connsiteY6" fmla="*/ 71818 h 1436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93850" h="143637">
                          <a:moveTo>
                            <a:pt x="1093851" y="71818"/>
                          </a:moveTo>
                          <a:cubicBezTo>
                            <a:pt x="1093851" y="87535"/>
                            <a:pt x="1055370" y="102013"/>
                            <a:pt x="990029" y="113919"/>
                          </a:cubicBezTo>
                          <a:cubicBezTo>
                            <a:pt x="890683" y="131921"/>
                            <a:pt x="729234" y="143637"/>
                            <a:pt x="546926" y="143637"/>
                          </a:cubicBezTo>
                          <a:cubicBezTo>
                            <a:pt x="364617" y="143637"/>
                            <a:pt x="203168" y="131921"/>
                            <a:pt x="103823" y="113919"/>
                          </a:cubicBezTo>
                          <a:cubicBezTo>
                            <a:pt x="38481" y="102013"/>
                            <a:pt x="0" y="87535"/>
                            <a:pt x="0" y="71818"/>
                          </a:cubicBezTo>
                          <a:cubicBezTo>
                            <a:pt x="0" y="32195"/>
                            <a:pt x="244888" y="0"/>
                            <a:pt x="546926" y="0"/>
                          </a:cubicBezTo>
                          <a:cubicBezTo>
                            <a:pt x="848963" y="-10"/>
                            <a:pt x="1093851" y="32195"/>
                            <a:pt x="1093851" y="71818"/>
                          </a:cubicBez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734" name="Freeform: Shape 3733">
                      <a:extLst>
                        <a:ext uri="{FF2B5EF4-FFF2-40B4-BE49-F238E27FC236}">
                          <a16:creationId xmlns:a16="http://schemas.microsoft.com/office/drawing/2014/main" id="{16BB6081-2B2B-8447-8973-A86034A5B0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58578" y="2357713"/>
                      <a:ext cx="886205" cy="59531"/>
                    </a:xfrm>
                    <a:custGeom>
                      <a:avLst/>
                      <a:gdLst>
                        <a:gd name="connsiteX0" fmla="*/ 886206 w 886205"/>
                        <a:gd name="connsiteY0" fmla="*/ 29813 h 59531"/>
                        <a:gd name="connsiteX1" fmla="*/ 443103 w 886205"/>
                        <a:gd name="connsiteY1" fmla="*/ 59531 h 59531"/>
                        <a:gd name="connsiteX2" fmla="*/ 0 w 886205"/>
                        <a:gd name="connsiteY2" fmla="*/ 29813 h 59531"/>
                        <a:gd name="connsiteX3" fmla="*/ 443103 w 886205"/>
                        <a:gd name="connsiteY3" fmla="*/ 0 h 59531"/>
                        <a:gd name="connsiteX4" fmla="*/ 886206 w 886205"/>
                        <a:gd name="connsiteY4" fmla="*/ 29813 h 595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86205" h="59531">
                          <a:moveTo>
                            <a:pt x="886206" y="29813"/>
                          </a:moveTo>
                          <a:cubicBezTo>
                            <a:pt x="786860" y="47816"/>
                            <a:pt x="625411" y="59531"/>
                            <a:pt x="443103" y="59531"/>
                          </a:cubicBezTo>
                          <a:cubicBezTo>
                            <a:pt x="260794" y="59531"/>
                            <a:pt x="99346" y="47816"/>
                            <a:pt x="0" y="29813"/>
                          </a:cubicBezTo>
                          <a:cubicBezTo>
                            <a:pt x="99346" y="11716"/>
                            <a:pt x="260794" y="0"/>
                            <a:pt x="443103" y="0"/>
                          </a:cubicBezTo>
                          <a:cubicBezTo>
                            <a:pt x="625411" y="0"/>
                            <a:pt x="786860" y="11716"/>
                            <a:pt x="886206" y="29813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90000"/>
                        <a:lumOff val="1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3732" name="Freeform: Shape 3731">
                    <a:extLst>
                      <a:ext uri="{FF2B5EF4-FFF2-40B4-BE49-F238E27FC236}">
                        <a16:creationId xmlns:a16="http://schemas.microsoft.com/office/drawing/2014/main" id="{2AD9C80E-30F3-F608-A61F-2859745529B7}"/>
                      </a:ext>
                    </a:extLst>
                  </p:cNvPr>
                  <p:cNvSpPr/>
                  <p:nvPr/>
                </p:nvSpPr>
                <p:spPr>
                  <a:xfrm>
                    <a:off x="7545230" y="2264091"/>
                    <a:ext cx="1112900" cy="81343"/>
                  </a:xfrm>
                  <a:custGeom>
                    <a:avLst/>
                    <a:gdLst>
                      <a:gd name="connsiteX0" fmla="*/ 1112901 w 1112900"/>
                      <a:gd name="connsiteY0" fmla="*/ 81343 h 81343"/>
                      <a:gd name="connsiteX1" fmla="*/ 1093851 w 1112900"/>
                      <a:gd name="connsiteY1" fmla="*/ 81343 h 81343"/>
                      <a:gd name="connsiteX2" fmla="*/ 941937 w 1112900"/>
                      <a:gd name="connsiteY2" fmla="*/ 40024 h 81343"/>
                      <a:gd name="connsiteX3" fmla="*/ 556451 w 1112900"/>
                      <a:gd name="connsiteY3" fmla="*/ 19050 h 81343"/>
                      <a:gd name="connsiteX4" fmla="*/ 170964 w 1112900"/>
                      <a:gd name="connsiteY4" fmla="*/ 40024 h 81343"/>
                      <a:gd name="connsiteX5" fmla="*/ 19050 w 1112900"/>
                      <a:gd name="connsiteY5" fmla="*/ 81343 h 81343"/>
                      <a:gd name="connsiteX6" fmla="*/ 0 w 1112900"/>
                      <a:gd name="connsiteY6" fmla="*/ 81343 h 81343"/>
                      <a:gd name="connsiteX7" fmla="*/ 556451 w 1112900"/>
                      <a:gd name="connsiteY7" fmla="*/ 0 h 81343"/>
                      <a:gd name="connsiteX8" fmla="*/ 1112901 w 1112900"/>
                      <a:gd name="connsiteY8" fmla="*/ 81343 h 81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12900" h="81343">
                        <a:moveTo>
                          <a:pt x="1112901" y="81343"/>
                        </a:moveTo>
                        <a:lnTo>
                          <a:pt x="1093851" y="81343"/>
                        </a:lnTo>
                        <a:cubicBezTo>
                          <a:pt x="1093851" y="81134"/>
                          <a:pt x="1087317" y="59122"/>
                          <a:pt x="941937" y="40024"/>
                        </a:cubicBezTo>
                        <a:cubicBezTo>
                          <a:pt x="839000" y="26499"/>
                          <a:pt x="702097" y="19050"/>
                          <a:pt x="556451" y="19050"/>
                        </a:cubicBezTo>
                        <a:cubicBezTo>
                          <a:pt x="410804" y="19050"/>
                          <a:pt x="273901" y="26499"/>
                          <a:pt x="170964" y="40024"/>
                        </a:cubicBezTo>
                        <a:cubicBezTo>
                          <a:pt x="25584" y="59122"/>
                          <a:pt x="19050" y="81134"/>
                          <a:pt x="19050" y="81343"/>
                        </a:cubicBezTo>
                        <a:lnTo>
                          <a:pt x="0" y="81343"/>
                        </a:lnTo>
                        <a:cubicBezTo>
                          <a:pt x="0" y="17002"/>
                          <a:pt x="363988" y="0"/>
                          <a:pt x="556451" y="0"/>
                        </a:cubicBezTo>
                        <a:cubicBezTo>
                          <a:pt x="748913" y="-10"/>
                          <a:pt x="1112901" y="16993"/>
                          <a:pt x="1112901" y="81343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  <a:lumOff val="2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 dirty="0"/>
                  </a:p>
                </p:txBody>
              </p:sp>
            </p:grpSp>
            <p:grpSp>
              <p:nvGrpSpPr>
                <p:cNvPr id="7" name="Graphic 1781">
                  <a:extLst>
                    <a:ext uri="{FF2B5EF4-FFF2-40B4-BE49-F238E27FC236}">
                      <a16:creationId xmlns:a16="http://schemas.microsoft.com/office/drawing/2014/main" id="{089EEF2B-CA02-7BEA-FD6D-039DE3A5CB8B}"/>
                    </a:ext>
                  </a:extLst>
                </p:cNvPr>
                <p:cNvGrpSpPr/>
                <p:nvPr/>
              </p:nvGrpSpPr>
              <p:grpSpPr>
                <a:xfrm>
                  <a:off x="150638" y="3285545"/>
                  <a:ext cx="834576" cy="2234524"/>
                  <a:chOff x="7228775" y="1553472"/>
                  <a:chExt cx="834576" cy="2234524"/>
                </a:xfrm>
              </p:grpSpPr>
              <p:sp>
                <p:nvSpPr>
                  <p:cNvPr id="3714" name="Freeform: Shape 3713">
                    <a:extLst>
                      <a:ext uri="{FF2B5EF4-FFF2-40B4-BE49-F238E27FC236}">
                        <a16:creationId xmlns:a16="http://schemas.microsoft.com/office/drawing/2014/main" id="{0EDDB864-05E2-C379-9F8D-ED8FB499CBDF}"/>
                      </a:ext>
                    </a:extLst>
                  </p:cNvPr>
                  <p:cNvSpPr/>
                  <p:nvPr/>
                </p:nvSpPr>
                <p:spPr>
                  <a:xfrm>
                    <a:off x="7228775" y="1553472"/>
                    <a:ext cx="491715" cy="293708"/>
                  </a:xfrm>
                  <a:custGeom>
                    <a:avLst/>
                    <a:gdLst>
                      <a:gd name="connsiteX0" fmla="*/ 491715 w 491715"/>
                      <a:gd name="connsiteY0" fmla="*/ 244609 h 293708"/>
                      <a:gd name="connsiteX1" fmla="*/ 446424 w 491715"/>
                      <a:gd name="connsiteY1" fmla="*/ 118889 h 293708"/>
                      <a:gd name="connsiteX2" fmla="*/ 341620 w 491715"/>
                      <a:gd name="connsiteY2" fmla="*/ 21000 h 293708"/>
                      <a:gd name="connsiteX3" fmla="*/ 321589 w 491715"/>
                      <a:gd name="connsiteY3" fmla="*/ 13238 h 293708"/>
                      <a:gd name="connsiteX4" fmla="*/ 219662 w 491715"/>
                      <a:gd name="connsiteY4" fmla="*/ 236 h 293708"/>
                      <a:gd name="connsiteX5" fmla="*/ 6464 w 491715"/>
                      <a:gd name="connsiteY5" fmla="*/ 141501 h 293708"/>
                      <a:gd name="connsiteX6" fmla="*/ 1006 w 491715"/>
                      <a:gd name="connsiteY6" fmla="*/ 156370 h 293708"/>
                      <a:gd name="connsiteX7" fmla="*/ 1568 w 491715"/>
                      <a:gd name="connsiteY7" fmla="*/ 178582 h 293708"/>
                      <a:gd name="connsiteX8" fmla="*/ 16779 w 491715"/>
                      <a:gd name="connsiteY8" fmla="*/ 203442 h 293708"/>
                      <a:gd name="connsiteX9" fmla="*/ 111563 w 491715"/>
                      <a:gd name="connsiteY9" fmla="*/ 263535 h 293708"/>
                      <a:gd name="connsiteX10" fmla="*/ 387854 w 491715"/>
                      <a:gd name="connsiteY10" fmla="*/ 279185 h 293708"/>
                      <a:gd name="connsiteX11" fmla="*/ 491715 w 491715"/>
                      <a:gd name="connsiteY11" fmla="*/ 244609 h 2937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91715" h="293708">
                        <a:moveTo>
                          <a:pt x="491715" y="244609"/>
                        </a:moveTo>
                        <a:cubicBezTo>
                          <a:pt x="481485" y="197680"/>
                          <a:pt x="466998" y="154960"/>
                          <a:pt x="446424" y="118889"/>
                        </a:cubicBezTo>
                        <a:cubicBezTo>
                          <a:pt x="421401" y="75074"/>
                          <a:pt x="387588" y="41165"/>
                          <a:pt x="341620" y="21000"/>
                        </a:cubicBezTo>
                        <a:cubicBezTo>
                          <a:pt x="335200" y="18067"/>
                          <a:pt x="328447" y="15485"/>
                          <a:pt x="321589" y="13238"/>
                        </a:cubicBezTo>
                        <a:cubicBezTo>
                          <a:pt x="292233" y="3436"/>
                          <a:pt x="258438" y="-1126"/>
                          <a:pt x="219662" y="236"/>
                        </a:cubicBezTo>
                        <a:cubicBezTo>
                          <a:pt x="101295" y="4408"/>
                          <a:pt x="35058" y="91285"/>
                          <a:pt x="6464" y="141501"/>
                        </a:cubicBezTo>
                        <a:cubicBezTo>
                          <a:pt x="3806" y="146226"/>
                          <a:pt x="1959" y="151255"/>
                          <a:pt x="1006" y="156370"/>
                        </a:cubicBezTo>
                        <a:cubicBezTo>
                          <a:pt x="-537" y="163761"/>
                          <a:pt x="-270" y="171314"/>
                          <a:pt x="1568" y="178582"/>
                        </a:cubicBezTo>
                        <a:cubicBezTo>
                          <a:pt x="3930" y="187983"/>
                          <a:pt x="9093" y="196718"/>
                          <a:pt x="16779" y="203442"/>
                        </a:cubicBezTo>
                        <a:cubicBezTo>
                          <a:pt x="46955" y="230141"/>
                          <a:pt x="78911" y="249677"/>
                          <a:pt x="111563" y="263535"/>
                        </a:cubicBezTo>
                        <a:cubicBezTo>
                          <a:pt x="210118" y="305665"/>
                          <a:pt x="313740" y="296473"/>
                          <a:pt x="387854" y="279185"/>
                        </a:cubicBezTo>
                        <a:cubicBezTo>
                          <a:pt x="450215" y="264698"/>
                          <a:pt x="491715" y="244609"/>
                          <a:pt x="491715" y="244609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75000"/>
                      <a:lumOff val="2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15" name="Freeform: Shape 3714">
                    <a:extLst>
                      <a:ext uri="{FF2B5EF4-FFF2-40B4-BE49-F238E27FC236}">
                        <a16:creationId xmlns:a16="http://schemas.microsoft.com/office/drawing/2014/main" id="{97B83E39-8ED9-D680-0AFE-22CA12F53B6D}"/>
                      </a:ext>
                    </a:extLst>
                  </p:cNvPr>
                  <p:cNvSpPr/>
                  <p:nvPr/>
                </p:nvSpPr>
                <p:spPr>
                  <a:xfrm>
                    <a:off x="7403187" y="1566728"/>
                    <a:ext cx="317303" cy="231352"/>
                  </a:xfrm>
                  <a:custGeom>
                    <a:avLst/>
                    <a:gdLst>
                      <a:gd name="connsiteX0" fmla="*/ 317303 w 317303"/>
                      <a:gd name="connsiteY0" fmla="*/ 231353 h 231352"/>
                      <a:gd name="connsiteX1" fmla="*/ 272012 w 317303"/>
                      <a:gd name="connsiteY1" fmla="*/ 105632 h 231352"/>
                      <a:gd name="connsiteX2" fmla="*/ 191697 w 317303"/>
                      <a:gd name="connsiteY2" fmla="*/ 20431 h 231352"/>
                      <a:gd name="connsiteX3" fmla="*/ 167208 w 317303"/>
                      <a:gd name="connsiteY3" fmla="*/ 7753 h 231352"/>
                      <a:gd name="connsiteX4" fmla="*/ 165837 w 317303"/>
                      <a:gd name="connsiteY4" fmla="*/ 7239 h 231352"/>
                      <a:gd name="connsiteX5" fmla="*/ 147187 w 317303"/>
                      <a:gd name="connsiteY5" fmla="*/ 0 h 231352"/>
                      <a:gd name="connsiteX6" fmla="*/ 127280 w 317303"/>
                      <a:gd name="connsiteY6" fmla="*/ 5105 h 231352"/>
                      <a:gd name="connsiteX7" fmla="*/ 105639 w 317303"/>
                      <a:gd name="connsiteY7" fmla="*/ 12306 h 231352"/>
                      <a:gd name="connsiteX8" fmla="*/ 311 w 317303"/>
                      <a:gd name="connsiteY8" fmla="*/ 123701 h 231352"/>
                      <a:gd name="connsiteX9" fmla="*/ 1207 w 317303"/>
                      <a:gd name="connsiteY9" fmla="*/ 129769 h 231352"/>
                      <a:gd name="connsiteX10" fmla="*/ 5617 w 317303"/>
                      <a:gd name="connsiteY10" fmla="*/ 142704 h 231352"/>
                      <a:gd name="connsiteX11" fmla="*/ 146558 w 317303"/>
                      <a:gd name="connsiteY11" fmla="*/ 205683 h 231352"/>
                      <a:gd name="connsiteX12" fmla="*/ 170666 w 317303"/>
                      <a:gd name="connsiteY12" fmla="*/ 210702 h 231352"/>
                      <a:gd name="connsiteX13" fmla="*/ 210309 w 317303"/>
                      <a:gd name="connsiteY13" fmla="*/ 217770 h 231352"/>
                      <a:gd name="connsiteX14" fmla="*/ 234141 w 317303"/>
                      <a:gd name="connsiteY14" fmla="*/ 221447 h 231352"/>
                      <a:gd name="connsiteX15" fmla="*/ 317303 w 317303"/>
                      <a:gd name="connsiteY15" fmla="*/ 231353 h 2313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17303" h="231352">
                        <a:moveTo>
                          <a:pt x="317303" y="231353"/>
                        </a:moveTo>
                        <a:cubicBezTo>
                          <a:pt x="307074" y="184423"/>
                          <a:pt x="292586" y="141703"/>
                          <a:pt x="272012" y="105632"/>
                        </a:cubicBezTo>
                        <a:cubicBezTo>
                          <a:pt x="251676" y="70009"/>
                          <a:pt x="225482" y="40910"/>
                          <a:pt x="191697" y="20431"/>
                        </a:cubicBezTo>
                        <a:cubicBezTo>
                          <a:pt x="183973" y="15735"/>
                          <a:pt x="175810" y="11506"/>
                          <a:pt x="167208" y="7753"/>
                        </a:cubicBezTo>
                        <a:cubicBezTo>
                          <a:pt x="166751" y="7544"/>
                          <a:pt x="166294" y="7334"/>
                          <a:pt x="165837" y="7239"/>
                        </a:cubicBezTo>
                        <a:cubicBezTo>
                          <a:pt x="159874" y="4515"/>
                          <a:pt x="153578" y="2029"/>
                          <a:pt x="147187" y="0"/>
                        </a:cubicBezTo>
                        <a:cubicBezTo>
                          <a:pt x="140357" y="1486"/>
                          <a:pt x="133757" y="3181"/>
                          <a:pt x="127280" y="5105"/>
                        </a:cubicBezTo>
                        <a:cubicBezTo>
                          <a:pt x="119793" y="7287"/>
                          <a:pt x="112544" y="9687"/>
                          <a:pt x="105639" y="12306"/>
                        </a:cubicBezTo>
                        <a:cubicBezTo>
                          <a:pt x="37916" y="37719"/>
                          <a:pt x="-4060" y="82991"/>
                          <a:pt x="311" y="123701"/>
                        </a:cubicBezTo>
                        <a:cubicBezTo>
                          <a:pt x="492" y="125730"/>
                          <a:pt x="797" y="127749"/>
                          <a:pt x="1207" y="129769"/>
                        </a:cubicBezTo>
                        <a:cubicBezTo>
                          <a:pt x="2036" y="134141"/>
                          <a:pt x="3550" y="138493"/>
                          <a:pt x="5617" y="142704"/>
                        </a:cubicBezTo>
                        <a:cubicBezTo>
                          <a:pt x="19828" y="171098"/>
                          <a:pt x="81607" y="191605"/>
                          <a:pt x="146558" y="205683"/>
                        </a:cubicBezTo>
                        <a:cubicBezTo>
                          <a:pt x="154521" y="207550"/>
                          <a:pt x="162598" y="209179"/>
                          <a:pt x="170666" y="210702"/>
                        </a:cubicBezTo>
                        <a:cubicBezTo>
                          <a:pt x="184192" y="213274"/>
                          <a:pt x="197479" y="215627"/>
                          <a:pt x="210309" y="217770"/>
                        </a:cubicBezTo>
                        <a:cubicBezTo>
                          <a:pt x="218482" y="219065"/>
                          <a:pt x="226425" y="220247"/>
                          <a:pt x="234141" y="221447"/>
                        </a:cubicBezTo>
                        <a:cubicBezTo>
                          <a:pt x="281528" y="228324"/>
                          <a:pt x="317303" y="231353"/>
                          <a:pt x="317303" y="231353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50000"/>
                      <a:lumOff val="5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16" name="Freeform: Shape 3715">
                    <a:extLst>
                      <a:ext uri="{FF2B5EF4-FFF2-40B4-BE49-F238E27FC236}">
                        <a16:creationId xmlns:a16="http://schemas.microsoft.com/office/drawing/2014/main" id="{02745245-BAEE-A3F4-96DB-82EF4D3B4BE5}"/>
                      </a:ext>
                    </a:extLst>
                  </p:cNvPr>
                  <p:cNvSpPr/>
                  <p:nvPr/>
                </p:nvSpPr>
                <p:spPr>
                  <a:xfrm>
                    <a:off x="7508816" y="1571814"/>
                    <a:ext cx="65008" cy="205587"/>
                  </a:xfrm>
                  <a:custGeom>
                    <a:avLst/>
                    <a:gdLst>
                      <a:gd name="connsiteX0" fmla="*/ 65008 w 65008"/>
                      <a:gd name="connsiteY0" fmla="*/ 205588 h 205587"/>
                      <a:gd name="connsiteX1" fmla="*/ 21641 w 65008"/>
                      <a:gd name="connsiteY1" fmla="*/ 0 h 205587"/>
                      <a:gd name="connsiteX2" fmla="*/ 0 w 65008"/>
                      <a:gd name="connsiteY2" fmla="*/ 7201 h 205587"/>
                      <a:gd name="connsiteX3" fmla="*/ 40910 w 65008"/>
                      <a:gd name="connsiteY3" fmla="*/ 200568 h 205587"/>
                      <a:gd name="connsiteX4" fmla="*/ 65008 w 65008"/>
                      <a:gd name="connsiteY4" fmla="*/ 205588 h 205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008" h="205587">
                        <a:moveTo>
                          <a:pt x="65008" y="205588"/>
                        </a:moveTo>
                        <a:lnTo>
                          <a:pt x="21641" y="0"/>
                        </a:lnTo>
                        <a:cubicBezTo>
                          <a:pt x="14154" y="2181"/>
                          <a:pt x="6906" y="4582"/>
                          <a:pt x="0" y="7201"/>
                        </a:cubicBezTo>
                        <a:lnTo>
                          <a:pt x="40910" y="200568"/>
                        </a:lnTo>
                        <a:cubicBezTo>
                          <a:pt x="48863" y="202435"/>
                          <a:pt x="56940" y="204064"/>
                          <a:pt x="65008" y="205588"/>
                        </a:cubicBezTo>
                        <a:close/>
                      </a:path>
                    </a:pathLst>
                  </a:custGeom>
                  <a:solidFill>
                    <a:srgbClr val="9398A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717" name="Freeform: Shape 3716">
                    <a:extLst>
                      <a:ext uri="{FF2B5EF4-FFF2-40B4-BE49-F238E27FC236}">
                        <a16:creationId xmlns:a16="http://schemas.microsoft.com/office/drawing/2014/main" id="{21F3BD26-9D70-EE1B-18D5-09D03B22CEB5}"/>
                      </a:ext>
                    </a:extLst>
                  </p:cNvPr>
                  <p:cNvSpPr/>
                  <p:nvPr/>
                </p:nvSpPr>
                <p:spPr>
                  <a:xfrm>
                    <a:off x="7569024" y="1573958"/>
                    <a:ext cx="68275" cy="214188"/>
                  </a:xfrm>
                  <a:custGeom>
                    <a:avLst/>
                    <a:gdLst>
                      <a:gd name="connsiteX0" fmla="*/ 68275 w 68275"/>
                      <a:gd name="connsiteY0" fmla="*/ 214189 h 214188"/>
                      <a:gd name="connsiteX1" fmla="*/ 25860 w 68275"/>
                      <a:gd name="connsiteY1" fmla="*/ 13192 h 214188"/>
                      <a:gd name="connsiteX2" fmla="*/ 1372 w 68275"/>
                      <a:gd name="connsiteY2" fmla="*/ 514 h 214188"/>
                      <a:gd name="connsiteX3" fmla="*/ 0 w 68275"/>
                      <a:gd name="connsiteY3" fmla="*/ 0 h 214188"/>
                      <a:gd name="connsiteX4" fmla="*/ 44444 w 68275"/>
                      <a:gd name="connsiteY4" fmla="*/ 210512 h 214188"/>
                      <a:gd name="connsiteX5" fmla="*/ 68275 w 68275"/>
                      <a:gd name="connsiteY5" fmla="*/ 214189 h 214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8275" h="214188">
                        <a:moveTo>
                          <a:pt x="68275" y="214189"/>
                        </a:moveTo>
                        <a:lnTo>
                          <a:pt x="25860" y="13192"/>
                        </a:lnTo>
                        <a:cubicBezTo>
                          <a:pt x="18136" y="8496"/>
                          <a:pt x="9973" y="4267"/>
                          <a:pt x="1372" y="514"/>
                        </a:cubicBezTo>
                        <a:cubicBezTo>
                          <a:pt x="914" y="305"/>
                          <a:pt x="457" y="95"/>
                          <a:pt x="0" y="0"/>
                        </a:cubicBezTo>
                        <a:lnTo>
                          <a:pt x="44444" y="210512"/>
                        </a:lnTo>
                        <a:cubicBezTo>
                          <a:pt x="52616" y="211807"/>
                          <a:pt x="60551" y="212998"/>
                          <a:pt x="68275" y="214189"/>
                        </a:cubicBezTo>
                        <a:close/>
                      </a:path>
                    </a:pathLst>
                  </a:custGeom>
                  <a:solidFill>
                    <a:srgbClr val="9398A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3718" name="Graphic 1781">
                    <a:extLst>
                      <a:ext uri="{FF2B5EF4-FFF2-40B4-BE49-F238E27FC236}">
                        <a16:creationId xmlns:a16="http://schemas.microsoft.com/office/drawing/2014/main" id="{BD125622-3AD2-0702-8268-C172E7DAEB72}"/>
                      </a:ext>
                    </a:extLst>
                  </p:cNvPr>
                  <p:cNvGrpSpPr/>
                  <p:nvPr/>
                </p:nvGrpSpPr>
                <p:grpSpPr>
                  <a:xfrm>
                    <a:off x="7626679" y="1816521"/>
                    <a:ext cx="436673" cy="1971474"/>
                    <a:chOff x="7626679" y="1816521"/>
                    <a:chExt cx="436673" cy="1971474"/>
                  </a:xfrm>
                </p:grpSpPr>
                <p:sp>
                  <p:nvSpPr>
                    <p:cNvPr id="3719" name="Freeform: Shape 3718">
                      <a:extLst>
                        <a:ext uri="{FF2B5EF4-FFF2-40B4-BE49-F238E27FC236}">
                          <a16:creationId xmlns:a16="http://schemas.microsoft.com/office/drawing/2014/main" id="{A15F2E1F-A8DC-A676-1592-A03F9C0D99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0228" y="1885468"/>
                      <a:ext cx="51091" cy="10947"/>
                    </a:xfrm>
                    <a:custGeom>
                      <a:avLst/>
                      <a:gdLst>
                        <a:gd name="connsiteX0" fmla="*/ 51087 w 51091"/>
                        <a:gd name="connsiteY0" fmla="*/ 547 h 10947"/>
                        <a:gd name="connsiteX1" fmla="*/ 26008 w 51091"/>
                        <a:gd name="connsiteY1" fmla="*/ 7863 h 10947"/>
                        <a:gd name="connsiteX2" fmla="*/ 4 w 51091"/>
                        <a:gd name="connsiteY2" fmla="*/ 10396 h 10947"/>
                        <a:gd name="connsiteX3" fmla="*/ 25084 w 51091"/>
                        <a:gd name="connsiteY3" fmla="*/ 3081 h 10947"/>
                        <a:gd name="connsiteX4" fmla="*/ 51087 w 51091"/>
                        <a:gd name="connsiteY4" fmla="*/ 547 h 109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091" h="10947">
                          <a:moveTo>
                            <a:pt x="51087" y="547"/>
                          </a:moveTo>
                          <a:cubicBezTo>
                            <a:pt x="51344" y="1862"/>
                            <a:pt x="40114" y="5139"/>
                            <a:pt x="26008" y="7863"/>
                          </a:cubicBezTo>
                          <a:cubicBezTo>
                            <a:pt x="11901" y="10577"/>
                            <a:pt x="262" y="11720"/>
                            <a:pt x="4" y="10396"/>
                          </a:cubicBezTo>
                          <a:cubicBezTo>
                            <a:pt x="-253" y="9072"/>
                            <a:pt x="10977" y="5805"/>
                            <a:pt x="25084" y="3081"/>
                          </a:cubicBezTo>
                          <a:cubicBezTo>
                            <a:pt x="39190" y="367"/>
                            <a:pt x="50830" y="-767"/>
                            <a:pt x="51087" y="547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720" name="Freeform: Shape 3719">
                      <a:extLst>
                        <a:ext uri="{FF2B5EF4-FFF2-40B4-BE49-F238E27FC236}">
                          <a16:creationId xmlns:a16="http://schemas.microsoft.com/office/drawing/2014/main" id="{91CF5829-6785-64A9-3730-6CC579067C47}"/>
                        </a:ext>
                      </a:extLst>
                    </p:cNvPr>
                    <p:cNvSpPr/>
                    <p:nvPr/>
                  </p:nvSpPr>
                  <p:spPr>
                    <a:xfrm rot="-654729">
                      <a:off x="7803531" y="1865657"/>
                      <a:ext cx="32593" cy="1629020"/>
                    </a:xfrm>
                    <a:custGeom>
                      <a:avLst/>
                      <a:gdLst>
                        <a:gd name="connsiteX0" fmla="*/ 0 w 32593"/>
                        <a:gd name="connsiteY0" fmla="*/ 0 h 1629020"/>
                        <a:gd name="connsiteX1" fmla="*/ 32594 w 32593"/>
                        <a:gd name="connsiteY1" fmla="*/ 0 h 1629020"/>
                        <a:gd name="connsiteX2" fmla="*/ 32594 w 32593"/>
                        <a:gd name="connsiteY2" fmla="*/ 1629021 h 1629020"/>
                        <a:gd name="connsiteX3" fmla="*/ 0 w 32593"/>
                        <a:gd name="connsiteY3" fmla="*/ 1629021 h 1629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32593" h="1629020">
                          <a:moveTo>
                            <a:pt x="0" y="0"/>
                          </a:moveTo>
                          <a:lnTo>
                            <a:pt x="32594" y="0"/>
                          </a:lnTo>
                          <a:lnTo>
                            <a:pt x="32594" y="1629021"/>
                          </a:lnTo>
                          <a:lnTo>
                            <a:pt x="0" y="1629021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sp>
                  <p:nvSpPr>
                    <p:cNvPr id="3721" name="Freeform: Shape 3720">
                      <a:extLst>
                        <a:ext uri="{FF2B5EF4-FFF2-40B4-BE49-F238E27FC236}">
                          <a16:creationId xmlns:a16="http://schemas.microsoft.com/office/drawing/2014/main" id="{4977628C-D4DD-7794-D399-321C79B8BD08}"/>
                        </a:ext>
                      </a:extLst>
                    </p:cNvPr>
                    <p:cNvSpPr/>
                    <p:nvPr/>
                  </p:nvSpPr>
                  <p:spPr>
                    <a:xfrm rot="-654729">
                      <a:off x="7803721" y="1867726"/>
                      <a:ext cx="10715" cy="1629020"/>
                    </a:xfrm>
                    <a:custGeom>
                      <a:avLst/>
                      <a:gdLst>
                        <a:gd name="connsiteX0" fmla="*/ 0 w 10715"/>
                        <a:gd name="connsiteY0" fmla="*/ 0 h 1629020"/>
                        <a:gd name="connsiteX1" fmla="*/ 10715 w 10715"/>
                        <a:gd name="connsiteY1" fmla="*/ 0 h 1629020"/>
                        <a:gd name="connsiteX2" fmla="*/ 10715 w 10715"/>
                        <a:gd name="connsiteY2" fmla="*/ 1629020 h 1629020"/>
                        <a:gd name="connsiteX3" fmla="*/ 0 w 10715"/>
                        <a:gd name="connsiteY3" fmla="*/ 1629020 h 16290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0715" h="1629020">
                          <a:moveTo>
                            <a:pt x="0" y="0"/>
                          </a:moveTo>
                          <a:lnTo>
                            <a:pt x="10715" y="0"/>
                          </a:lnTo>
                          <a:lnTo>
                            <a:pt x="10715" y="1629020"/>
                          </a:lnTo>
                          <a:lnTo>
                            <a:pt x="0" y="1629020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sp>
                  <p:nvSpPr>
                    <p:cNvPr id="3722" name="Freeform: Shape 3721">
                      <a:extLst>
                        <a:ext uri="{FF2B5EF4-FFF2-40B4-BE49-F238E27FC236}">
                          <a16:creationId xmlns:a16="http://schemas.microsoft.com/office/drawing/2014/main" id="{C90439FD-A01A-9238-2B40-026811C098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26679" y="1816521"/>
                      <a:ext cx="64531" cy="79428"/>
                    </a:xfrm>
                    <a:custGeom>
                      <a:avLst/>
                      <a:gdLst>
                        <a:gd name="connsiteX0" fmla="*/ 64532 w 64531"/>
                        <a:gd name="connsiteY0" fmla="*/ 69332 h 79428"/>
                        <a:gd name="connsiteX1" fmla="*/ 51168 w 64531"/>
                        <a:gd name="connsiteY1" fmla="*/ 0 h 79428"/>
                        <a:gd name="connsiteX2" fmla="*/ 0 w 64531"/>
                        <a:gd name="connsiteY2" fmla="*/ 9868 h 79428"/>
                        <a:gd name="connsiteX3" fmla="*/ 13411 w 64531"/>
                        <a:gd name="connsiteY3" fmla="*/ 79429 h 79428"/>
                        <a:gd name="connsiteX4" fmla="*/ 13525 w 64531"/>
                        <a:gd name="connsiteY4" fmla="*/ 79410 h 79428"/>
                        <a:gd name="connsiteX5" fmla="*/ 24879 w 64531"/>
                        <a:gd name="connsiteY5" fmla="*/ 75152 h 79428"/>
                        <a:gd name="connsiteX6" fmla="*/ 38643 w 64531"/>
                        <a:gd name="connsiteY6" fmla="*/ 72038 h 79428"/>
                        <a:gd name="connsiteX7" fmla="*/ 64532 w 64531"/>
                        <a:gd name="connsiteY7" fmla="*/ 69332 h 794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531" h="79428">
                          <a:moveTo>
                            <a:pt x="64532" y="69332"/>
                          </a:moveTo>
                          <a:lnTo>
                            <a:pt x="51168" y="0"/>
                          </a:lnTo>
                          <a:lnTo>
                            <a:pt x="0" y="9868"/>
                          </a:lnTo>
                          <a:lnTo>
                            <a:pt x="13411" y="79429"/>
                          </a:lnTo>
                          <a:lnTo>
                            <a:pt x="13525" y="79410"/>
                          </a:lnTo>
                          <a:cubicBezTo>
                            <a:pt x="13354" y="78524"/>
                            <a:pt x="17878" y="76962"/>
                            <a:pt x="24879" y="75152"/>
                          </a:cubicBezTo>
                          <a:cubicBezTo>
                            <a:pt x="28823" y="74162"/>
                            <a:pt x="33547" y="73028"/>
                            <a:pt x="38643" y="72038"/>
                          </a:cubicBezTo>
                          <a:cubicBezTo>
                            <a:pt x="51816" y="69485"/>
                            <a:pt x="62970" y="68370"/>
                            <a:pt x="64532" y="69332"/>
                          </a:cubicBezTo>
                          <a:close/>
                        </a:path>
                      </a:pathLst>
                    </a:custGeom>
                    <a:solidFill>
                      <a:srgbClr val="767C8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723" name="Freeform: Shape 3722">
                      <a:extLst>
                        <a:ext uri="{FF2B5EF4-FFF2-40B4-BE49-F238E27FC236}">
                          <a16:creationId xmlns:a16="http://schemas.microsoft.com/office/drawing/2014/main" id="{AE7C4A4E-541C-71D1-CF33-0B4F1BB3E5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38528" y="1816521"/>
                      <a:ext cx="52682" cy="75142"/>
                    </a:xfrm>
                    <a:custGeom>
                      <a:avLst/>
                      <a:gdLst>
                        <a:gd name="connsiteX0" fmla="*/ 52683 w 52682"/>
                        <a:gd name="connsiteY0" fmla="*/ 69332 h 75142"/>
                        <a:gd name="connsiteX1" fmla="*/ 39319 w 52682"/>
                        <a:gd name="connsiteY1" fmla="*/ 0 h 75142"/>
                        <a:gd name="connsiteX2" fmla="*/ 0 w 52682"/>
                        <a:gd name="connsiteY2" fmla="*/ 7582 h 75142"/>
                        <a:gd name="connsiteX3" fmla="*/ 13021 w 52682"/>
                        <a:gd name="connsiteY3" fmla="*/ 75143 h 75142"/>
                        <a:gd name="connsiteX4" fmla="*/ 26784 w 52682"/>
                        <a:gd name="connsiteY4" fmla="*/ 72028 h 75142"/>
                        <a:gd name="connsiteX5" fmla="*/ 52683 w 52682"/>
                        <a:gd name="connsiteY5" fmla="*/ 69332 h 75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2682" h="75142">
                          <a:moveTo>
                            <a:pt x="52683" y="69332"/>
                          </a:moveTo>
                          <a:lnTo>
                            <a:pt x="39319" y="0"/>
                          </a:lnTo>
                          <a:lnTo>
                            <a:pt x="0" y="7582"/>
                          </a:lnTo>
                          <a:lnTo>
                            <a:pt x="13021" y="75143"/>
                          </a:lnTo>
                          <a:cubicBezTo>
                            <a:pt x="16964" y="74152"/>
                            <a:pt x="21689" y="73019"/>
                            <a:pt x="26784" y="72028"/>
                          </a:cubicBezTo>
                          <a:cubicBezTo>
                            <a:pt x="39967" y="69485"/>
                            <a:pt x="51121" y="68370"/>
                            <a:pt x="52683" y="69332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3724" name="Graphic 1781">
                      <a:extLst>
                        <a:ext uri="{FF2B5EF4-FFF2-40B4-BE49-F238E27FC236}">
                          <a16:creationId xmlns:a16="http://schemas.microsoft.com/office/drawing/2014/main" id="{D78FB7AE-96AF-29A3-E28E-9490B04753F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934355" y="3451126"/>
                      <a:ext cx="128996" cy="336870"/>
                      <a:chOff x="7934355" y="3451126"/>
                      <a:chExt cx="128996" cy="336870"/>
                    </a:xfrm>
                    <a:solidFill>
                      <a:srgbClr val="303238"/>
                    </a:solidFill>
                  </p:grpSpPr>
                  <p:sp>
                    <p:nvSpPr>
                      <p:cNvPr id="3725" name="Freeform: Shape 3724">
                        <a:extLst>
                          <a:ext uri="{FF2B5EF4-FFF2-40B4-BE49-F238E27FC236}">
                            <a16:creationId xmlns:a16="http://schemas.microsoft.com/office/drawing/2014/main" id="{18ADD97D-704F-7F89-AED4-E70518DD1E83}"/>
                          </a:ext>
                        </a:extLst>
                      </p:cNvPr>
                      <p:cNvSpPr/>
                      <p:nvPr/>
                    </p:nvSpPr>
                    <p:spPr>
                      <a:xfrm rot="-654729">
                        <a:off x="7966718" y="3466523"/>
                        <a:ext cx="63444" cy="301736"/>
                      </a:xfrm>
                      <a:custGeom>
                        <a:avLst/>
                        <a:gdLst>
                          <a:gd name="connsiteX0" fmla="*/ 0 w 63444"/>
                          <a:gd name="connsiteY0" fmla="*/ 0 h 301736"/>
                          <a:gd name="connsiteX1" fmla="*/ 63445 w 63444"/>
                          <a:gd name="connsiteY1" fmla="*/ 0 h 301736"/>
                          <a:gd name="connsiteX2" fmla="*/ 63445 w 63444"/>
                          <a:gd name="connsiteY2" fmla="*/ 301737 h 301736"/>
                          <a:gd name="connsiteX3" fmla="*/ 0 w 63444"/>
                          <a:gd name="connsiteY3" fmla="*/ 301737 h 30173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44" h="301736">
                            <a:moveTo>
                              <a:pt x="0" y="0"/>
                            </a:moveTo>
                            <a:lnTo>
                              <a:pt x="63445" y="0"/>
                            </a:lnTo>
                            <a:lnTo>
                              <a:pt x="63445" y="301737"/>
                            </a:lnTo>
                            <a:lnTo>
                              <a:pt x="0" y="301737"/>
                            </a:ln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3726" name="Graphic 1781">
                        <a:extLst>
                          <a:ext uri="{FF2B5EF4-FFF2-40B4-BE49-F238E27FC236}">
                            <a16:creationId xmlns:a16="http://schemas.microsoft.com/office/drawing/2014/main" id="{752D1C59-DB67-2335-EF00-4A7F26CC8504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934355" y="3451126"/>
                        <a:ext cx="128996" cy="336870"/>
                        <a:chOff x="7934355" y="3451126"/>
                        <a:chExt cx="128996" cy="336870"/>
                      </a:xfrm>
                      <a:solidFill>
                        <a:srgbClr val="303238"/>
                      </a:solidFill>
                    </p:grpSpPr>
                    <p:sp>
                      <p:nvSpPr>
                        <p:cNvPr id="3727" name="Freeform: Shape 3726">
                          <a:extLst>
                            <a:ext uri="{FF2B5EF4-FFF2-40B4-BE49-F238E27FC236}">
                              <a16:creationId xmlns:a16="http://schemas.microsoft.com/office/drawing/2014/main" id="{93E758C7-9E5C-EA11-E7AF-CE961B6B569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82133" y="3698954"/>
                          <a:ext cx="81219" cy="89041"/>
                        </a:xfrm>
                        <a:custGeom>
                          <a:avLst/>
                          <a:gdLst>
                            <a:gd name="connsiteX0" fmla="*/ 58388 w 81219"/>
                            <a:gd name="connsiteY0" fmla="*/ 174 h 89041"/>
                            <a:gd name="connsiteX1" fmla="*/ 7620 w 81219"/>
                            <a:gd name="connsiteY1" fmla="*/ 9956 h 89041"/>
                            <a:gd name="connsiteX2" fmla="*/ 171 w 81219"/>
                            <a:gd name="connsiteY2" fmla="*/ 20967 h 89041"/>
                            <a:gd name="connsiteX3" fmla="*/ 11820 w 81219"/>
                            <a:gd name="connsiteY3" fmla="*/ 81422 h 89041"/>
                            <a:gd name="connsiteX4" fmla="*/ 22831 w 81219"/>
                            <a:gd name="connsiteY4" fmla="*/ 88871 h 89041"/>
                            <a:gd name="connsiteX5" fmla="*/ 73599 w 81219"/>
                            <a:gd name="connsiteY5" fmla="*/ 79089 h 89041"/>
                            <a:gd name="connsiteX6" fmla="*/ 81048 w 81219"/>
                            <a:gd name="connsiteY6" fmla="*/ 68078 h 89041"/>
                            <a:gd name="connsiteX7" fmla="*/ 69399 w 81219"/>
                            <a:gd name="connsiteY7" fmla="*/ 7622 h 89041"/>
                            <a:gd name="connsiteX8" fmla="*/ 58388 w 81219"/>
                            <a:gd name="connsiteY8" fmla="*/ 174 h 8904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1219" h="89041">
                              <a:moveTo>
                                <a:pt x="58388" y="174"/>
                              </a:moveTo>
                              <a:lnTo>
                                <a:pt x="7620" y="9956"/>
                              </a:lnTo>
                              <a:cubicBezTo>
                                <a:pt x="2524" y="10937"/>
                                <a:pt x="-810" y="15871"/>
                                <a:pt x="171" y="20967"/>
                              </a:cubicBezTo>
                              <a:lnTo>
                                <a:pt x="11820" y="81422"/>
                              </a:lnTo>
                              <a:cubicBezTo>
                                <a:pt x="12801" y="86518"/>
                                <a:pt x="17735" y="89852"/>
                                <a:pt x="22831" y="88871"/>
                              </a:cubicBezTo>
                              <a:lnTo>
                                <a:pt x="73599" y="79089"/>
                              </a:lnTo>
                              <a:cubicBezTo>
                                <a:pt x="78695" y="78108"/>
                                <a:pt x="82029" y="73174"/>
                                <a:pt x="81048" y="68078"/>
                              </a:cubicBezTo>
                              <a:lnTo>
                                <a:pt x="69399" y="7622"/>
                              </a:lnTo>
                              <a:cubicBezTo>
                                <a:pt x="68408" y="2527"/>
                                <a:pt x="63484" y="-817"/>
                                <a:pt x="58388" y="17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3728" name="Freeform: Shape 3727">
                          <a:extLst>
                            <a:ext uri="{FF2B5EF4-FFF2-40B4-BE49-F238E27FC236}">
                              <a16:creationId xmlns:a16="http://schemas.microsoft.com/office/drawing/2014/main" id="{5181F3C9-3B59-8868-2D56-A32CAC3A856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66207" y="3616346"/>
                          <a:ext cx="81219" cy="89039"/>
                        </a:xfrm>
                        <a:custGeom>
                          <a:avLst/>
                          <a:gdLst>
                            <a:gd name="connsiteX0" fmla="*/ 58388 w 81219"/>
                            <a:gd name="connsiteY0" fmla="*/ 171 h 89039"/>
                            <a:gd name="connsiteX1" fmla="*/ 7620 w 81219"/>
                            <a:gd name="connsiteY1" fmla="*/ 9953 h 89039"/>
                            <a:gd name="connsiteX2" fmla="*/ 171 w 81219"/>
                            <a:gd name="connsiteY2" fmla="*/ 20964 h 89039"/>
                            <a:gd name="connsiteX3" fmla="*/ 11820 w 81219"/>
                            <a:gd name="connsiteY3" fmla="*/ 81419 h 89039"/>
                            <a:gd name="connsiteX4" fmla="*/ 22831 w 81219"/>
                            <a:gd name="connsiteY4" fmla="*/ 88868 h 89039"/>
                            <a:gd name="connsiteX5" fmla="*/ 73600 w 81219"/>
                            <a:gd name="connsiteY5" fmla="*/ 79086 h 89039"/>
                            <a:gd name="connsiteX6" fmla="*/ 81048 w 81219"/>
                            <a:gd name="connsiteY6" fmla="*/ 68075 h 89039"/>
                            <a:gd name="connsiteX7" fmla="*/ 69389 w 81219"/>
                            <a:gd name="connsiteY7" fmla="*/ 7620 h 89039"/>
                            <a:gd name="connsiteX8" fmla="*/ 58388 w 81219"/>
                            <a:gd name="connsiteY8" fmla="*/ 171 h 890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1219" h="89039">
                              <a:moveTo>
                                <a:pt x="58388" y="171"/>
                              </a:moveTo>
                              <a:lnTo>
                                <a:pt x="7620" y="9953"/>
                              </a:lnTo>
                              <a:cubicBezTo>
                                <a:pt x="2524" y="10935"/>
                                <a:pt x="-810" y="15869"/>
                                <a:pt x="171" y="20964"/>
                              </a:cubicBezTo>
                              <a:lnTo>
                                <a:pt x="11820" y="81419"/>
                              </a:lnTo>
                              <a:cubicBezTo>
                                <a:pt x="12801" y="86515"/>
                                <a:pt x="17735" y="89849"/>
                                <a:pt x="22831" y="88868"/>
                              </a:cubicBezTo>
                              <a:lnTo>
                                <a:pt x="73600" y="79086"/>
                              </a:lnTo>
                              <a:cubicBezTo>
                                <a:pt x="78695" y="78105"/>
                                <a:pt x="82029" y="73171"/>
                                <a:pt x="81048" y="68075"/>
                              </a:cubicBezTo>
                              <a:lnTo>
                                <a:pt x="69389" y="7620"/>
                              </a:lnTo>
                              <a:cubicBezTo>
                                <a:pt x="68418" y="2524"/>
                                <a:pt x="63484" y="-810"/>
                                <a:pt x="58388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3729" name="Freeform: Shape 3728">
                          <a:extLst>
                            <a:ext uri="{FF2B5EF4-FFF2-40B4-BE49-F238E27FC236}">
                              <a16:creationId xmlns:a16="http://schemas.microsoft.com/office/drawing/2014/main" id="{69946E0B-862F-DFA1-FF08-DF4C509C14E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50281" y="3533736"/>
                          <a:ext cx="81228" cy="89039"/>
                        </a:xfrm>
                        <a:custGeom>
                          <a:avLst/>
                          <a:gdLst>
                            <a:gd name="connsiteX0" fmla="*/ 58388 w 81228"/>
                            <a:gd name="connsiteY0" fmla="*/ 171 h 89039"/>
                            <a:gd name="connsiteX1" fmla="*/ 7620 w 81228"/>
                            <a:gd name="connsiteY1" fmla="*/ 9953 h 89039"/>
                            <a:gd name="connsiteX2" fmla="*/ 171 w 81228"/>
                            <a:gd name="connsiteY2" fmla="*/ 20964 h 89039"/>
                            <a:gd name="connsiteX3" fmla="*/ 11830 w 81228"/>
                            <a:gd name="connsiteY3" fmla="*/ 81419 h 89039"/>
                            <a:gd name="connsiteX4" fmla="*/ 22841 w 81228"/>
                            <a:gd name="connsiteY4" fmla="*/ 88868 h 89039"/>
                            <a:gd name="connsiteX5" fmla="*/ 73609 w 81228"/>
                            <a:gd name="connsiteY5" fmla="*/ 79086 h 89039"/>
                            <a:gd name="connsiteX6" fmla="*/ 81058 w 81228"/>
                            <a:gd name="connsiteY6" fmla="*/ 68075 h 89039"/>
                            <a:gd name="connsiteX7" fmla="*/ 69409 w 81228"/>
                            <a:gd name="connsiteY7" fmla="*/ 7620 h 89039"/>
                            <a:gd name="connsiteX8" fmla="*/ 58388 w 81228"/>
                            <a:gd name="connsiteY8" fmla="*/ 171 h 890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1228" h="89039">
                              <a:moveTo>
                                <a:pt x="58388" y="171"/>
                              </a:moveTo>
                              <a:lnTo>
                                <a:pt x="7620" y="9953"/>
                              </a:lnTo>
                              <a:cubicBezTo>
                                <a:pt x="2524" y="10935"/>
                                <a:pt x="-810" y="15869"/>
                                <a:pt x="171" y="20964"/>
                              </a:cubicBezTo>
                              <a:lnTo>
                                <a:pt x="11830" y="81419"/>
                              </a:lnTo>
                              <a:cubicBezTo>
                                <a:pt x="12811" y="86515"/>
                                <a:pt x="17745" y="89849"/>
                                <a:pt x="22841" y="88868"/>
                              </a:cubicBezTo>
                              <a:lnTo>
                                <a:pt x="73609" y="79086"/>
                              </a:lnTo>
                              <a:cubicBezTo>
                                <a:pt x="78705" y="78105"/>
                                <a:pt x="82039" y="73171"/>
                                <a:pt x="81058" y="68075"/>
                              </a:cubicBezTo>
                              <a:lnTo>
                                <a:pt x="69409" y="7620"/>
                              </a:lnTo>
                              <a:cubicBezTo>
                                <a:pt x="68418" y="2524"/>
                                <a:pt x="63484" y="-810"/>
                                <a:pt x="58388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3730" name="Freeform: Shape 3729">
                          <a:extLst>
                            <a:ext uri="{FF2B5EF4-FFF2-40B4-BE49-F238E27FC236}">
                              <a16:creationId xmlns:a16="http://schemas.microsoft.com/office/drawing/2014/main" id="{4500B03F-5FD5-E2F1-CAD6-B6B4BF38F51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4355" y="3451126"/>
                          <a:ext cx="81219" cy="89039"/>
                        </a:xfrm>
                        <a:custGeom>
                          <a:avLst/>
                          <a:gdLst>
                            <a:gd name="connsiteX0" fmla="*/ 58388 w 81219"/>
                            <a:gd name="connsiteY0" fmla="*/ 171 h 89039"/>
                            <a:gd name="connsiteX1" fmla="*/ 7620 w 81219"/>
                            <a:gd name="connsiteY1" fmla="*/ 9953 h 89039"/>
                            <a:gd name="connsiteX2" fmla="*/ 171 w 81219"/>
                            <a:gd name="connsiteY2" fmla="*/ 20964 h 89039"/>
                            <a:gd name="connsiteX3" fmla="*/ 11820 w 81219"/>
                            <a:gd name="connsiteY3" fmla="*/ 81419 h 89039"/>
                            <a:gd name="connsiteX4" fmla="*/ 22831 w 81219"/>
                            <a:gd name="connsiteY4" fmla="*/ 88868 h 89039"/>
                            <a:gd name="connsiteX5" fmla="*/ 73599 w 81219"/>
                            <a:gd name="connsiteY5" fmla="*/ 79086 h 89039"/>
                            <a:gd name="connsiteX6" fmla="*/ 81048 w 81219"/>
                            <a:gd name="connsiteY6" fmla="*/ 68075 h 89039"/>
                            <a:gd name="connsiteX7" fmla="*/ 69399 w 81219"/>
                            <a:gd name="connsiteY7" fmla="*/ 7620 h 89039"/>
                            <a:gd name="connsiteX8" fmla="*/ 58388 w 81219"/>
                            <a:gd name="connsiteY8" fmla="*/ 171 h 8903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1219" h="89039">
                              <a:moveTo>
                                <a:pt x="58388" y="171"/>
                              </a:moveTo>
                              <a:lnTo>
                                <a:pt x="7620" y="9953"/>
                              </a:lnTo>
                              <a:cubicBezTo>
                                <a:pt x="2524" y="10935"/>
                                <a:pt x="-810" y="15869"/>
                                <a:pt x="171" y="20964"/>
                              </a:cubicBezTo>
                              <a:lnTo>
                                <a:pt x="11820" y="81419"/>
                              </a:lnTo>
                              <a:cubicBezTo>
                                <a:pt x="12801" y="86515"/>
                                <a:pt x="17735" y="89849"/>
                                <a:pt x="22831" y="88868"/>
                              </a:cubicBezTo>
                              <a:lnTo>
                                <a:pt x="73599" y="79086"/>
                              </a:lnTo>
                              <a:cubicBezTo>
                                <a:pt x="78695" y="78105"/>
                                <a:pt x="82029" y="73171"/>
                                <a:pt x="81048" y="68075"/>
                              </a:cubicBezTo>
                              <a:lnTo>
                                <a:pt x="69399" y="7620"/>
                              </a:lnTo>
                              <a:cubicBezTo>
                                <a:pt x="68418" y="2524"/>
                                <a:pt x="63484" y="-810"/>
                                <a:pt x="58388" y="17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</p:grpSp>
              </p:grpSp>
            </p:grpSp>
            <p:grpSp>
              <p:nvGrpSpPr>
                <p:cNvPr id="8" name="Graphic 1781">
                  <a:extLst>
                    <a:ext uri="{FF2B5EF4-FFF2-40B4-BE49-F238E27FC236}">
                      <a16:creationId xmlns:a16="http://schemas.microsoft.com/office/drawing/2014/main" id="{004FCF27-AD77-E163-B840-29827CF3E073}"/>
                    </a:ext>
                  </a:extLst>
                </p:cNvPr>
                <p:cNvGrpSpPr/>
                <p:nvPr/>
              </p:nvGrpSpPr>
              <p:grpSpPr>
                <a:xfrm>
                  <a:off x="771532" y="2886701"/>
                  <a:ext cx="716689" cy="2259073"/>
                  <a:chOff x="7849669" y="1154628"/>
                  <a:chExt cx="716689" cy="2259073"/>
                </a:xfrm>
              </p:grpSpPr>
              <p:grpSp>
                <p:nvGrpSpPr>
                  <p:cNvPr id="4584" name="Graphic 1781">
                    <a:extLst>
                      <a:ext uri="{FF2B5EF4-FFF2-40B4-BE49-F238E27FC236}">
                        <a16:creationId xmlns:a16="http://schemas.microsoft.com/office/drawing/2014/main" id="{5BE7E0A5-4618-624D-6269-C39C01382BBD}"/>
                      </a:ext>
                    </a:extLst>
                  </p:cNvPr>
                  <p:cNvGrpSpPr/>
                  <p:nvPr/>
                </p:nvGrpSpPr>
                <p:grpSpPr>
                  <a:xfrm>
                    <a:off x="7849669" y="1400536"/>
                    <a:ext cx="377541" cy="2013165"/>
                    <a:chOff x="7849669" y="1400536"/>
                    <a:chExt cx="377541" cy="2013165"/>
                  </a:xfrm>
                </p:grpSpPr>
                <p:grpSp>
                  <p:nvGrpSpPr>
                    <p:cNvPr id="4596" name="Graphic 1781">
                      <a:extLst>
                        <a:ext uri="{FF2B5EF4-FFF2-40B4-BE49-F238E27FC236}">
                          <a16:creationId xmlns:a16="http://schemas.microsoft.com/office/drawing/2014/main" id="{43F49BA6-B112-9CC7-6E2C-2884E167CCB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46321" y="1400536"/>
                      <a:ext cx="80889" cy="101775"/>
                      <a:chOff x="8146321" y="1400536"/>
                      <a:chExt cx="80889" cy="101775"/>
                    </a:xfrm>
                  </p:grpSpPr>
                  <p:sp>
                    <p:nvSpPr>
                      <p:cNvPr id="4607" name="Freeform: Shape 4606">
                        <a:extLst>
                          <a:ext uri="{FF2B5EF4-FFF2-40B4-BE49-F238E27FC236}">
                            <a16:creationId xmlns:a16="http://schemas.microsoft.com/office/drawing/2014/main" id="{709457FC-A6B3-643B-6BBF-1455E2747B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46321" y="1490184"/>
                        <a:ext cx="66529" cy="12127"/>
                      </a:xfrm>
                      <a:custGeom>
                        <a:avLst/>
                        <a:gdLst>
                          <a:gd name="connsiteX0" fmla="*/ 4 w 66529"/>
                          <a:gd name="connsiteY0" fmla="*/ 858 h 12127"/>
                          <a:gd name="connsiteX1" fmla="*/ 32779 w 66529"/>
                          <a:gd name="connsiteY1" fmla="*/ 9173 h 12127"/>
                          <a:gd name="connsiteX2" fmla="*/ 66526 w 66529"/>
                          <a:gd name="connsiteY2" fmla="*/ 11269 h 12127"/>
                          <a:gd name="connsiteX3" fmla="*/ 33751 w 66529"/>
                          <a:gd name="connsiteY3" fmla="*/ 2954 h 12127"/>
                          <a:gd name="connsiteX4" fmla="*/ 4 w 66529"/>
                          <a:gd name="connsiteY4" fmla="*/ 858 h 1212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6529" h="12127">
                            <a:moveTo>
                              <a:pt x="4" y="858"/>
                            </a:moveTo>
                            <a:cubicBezTo>
                              <a:pt x="-263" y="2573"/>
                              <a:pt x="14406" y="6297"/>
                              <a:pt x="32779" y="9173"/>
                            </a:cubicBezTo>
                            <a:cubicBezTo>
                              <a:pt x="51143" y="12050"/>
                              <a:pt x="66260" y="12983"/>
                              <a:pt x="66526" y="11269"/>
                            </a:cubicBezTo>
                            <a:cubicBezTo>
                              <a:pt x="66793" y="9554"/>
                              <a:pt x="52125" y="5830"/>
                              <a:pt x="33751" y="2954"/>
                            </a:cubicBezTo>
                            <a:cubicBezTo>
                              <a:pt x="15377" y="77"/>
                              <a:pt x="270" y="-856"/>
                              <a:pt x="4" y="858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3712" name="Freeform: Shape 3711">
                        <a:extLst>
                          <a:ext uri="{FF2B5EF4-FFF2-40B4-BE49-F238E27FC236}">
                            <a16:creationId xmlns:a16="http://schemas.microsoft.com/office/drawing/2014/main" id="{16B1AF8C-E562-E7FE-56B9-00045B0B31C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46448" y="1400536"/>
                        <a:ext cx="80762" cy="101003"/>
                      </a:xfrm>
                      <a:custGeom>
                        <a:avLst/>
                        <a:gdLst>
                          <a:gd name="connsiteX0" fmla="*/ 0 w 80762"/>
                          <a:gd name="connsiteY0" fmla="*/ 90288 h 101003"/>
                          <a:gd name="connsiteX1" fmla="*/ 14126 w 80762"/>
                          <a:gd name="connsiteY1" fmla="*/ 0 h 101003"/>
                          <a:gd name="connsiteX2" fmla="*/ 80763 w 80762"/>
                          <a:gd name="connsiteY2" fmla="*/ 10420 h 101003"/>
                          <a:gd name="connsiteX3" fmla="*/ 66589 w 80762"/>
                          <a:gd name="connsiteY3" fmla="*/ 101003 h 101003"/>
                          <a:gd name="connsiteX4" fmla="*/ 66447 w 80762"/>
                          <a:gd name="connsiteY4" fmla="*/ 100984 h 101003"/>
                          <a:gd name="connsiteX5" fmla="*/ 51559 w 80762"/>
                          <a:gd name="connsiteY5" fmla="*/ 95993 h 101003"/>
                          <a:gd name="connsiteX6" fmla="*/ 33623 w 80762"/>
                          <a:gd name="connsiteY6" fmla="*/ 92593 h 101003"/>
                          <a:gd name="connsiteX7" fmla="*/ 0 w 80762"/>
                          <a:gd name="connsiteY7" fmla="*/ 90288 h 10100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80762" h="101003">
                            <a:moveTo>
                              <a:pt x="0" y="90288"/>
                            </a:moveTo>
                            <a:lnTo>
                              <a:pt x="14126" y="0"/>
                            </a:lnTo>
                            <a:lnTo>
                              <a:pt x="80763" y="10420"/>
                            </a:lnTo>
                            <a:lnTo>
                              <a:pt x="66589" y="101003"/>
                            </a:lnTo>
                            <a:lnTo>
                              <a:pt x="66447" y="100984"/>
                            </a:lnTo>
                            <a:cubicBezTo>
                              <a:pt x="66628" y="99832"/>
                              <a:pt x="60703" y="98012"/>
                              <a:pt x="51559" y="95993"/>
                            </a:cubicBezTo>
                            <a:cubicBezTo>
                              <a:pt x="46415" y="94888"/>
                              <a:pt x="40253" y="93631"/>
                              <a:pt x="33623" y="92593"/>
                            </a:cubicBezTo>
                            <a:cubicBezTo>
                              <a:pt x="16459" y="89907"/>
                              <a:pt x="1972" y="88973"/>
                              <a:pt x="0" y="90288"/>
                            </a:cubicBez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3713" name="Freeform: Shape 3712">
                        <a:extLst>
                          <a:ext uri="{FF2B5EF4-FFF2-40B4-BE49-F238E27FC236}">
                            <a16:creationId xmlns:a16="http://schemas.microsoft.com/office/drawing/2014/main" id="{CF67B246-D122-8E41-06A1-3B9CA7A7E51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46448" y="1400536"/>
                        <a:ext cx="65332" cy="95992"/>
                      </a:xfrm>
                      <a:custGeom>
                        <a:avLst/>
                        <a:gdLst>
                          <a:gd name="connsiteX0" fmla="*/ 0 w 65332"/>
                          <a:gd name="connsiteY0" fmla="*/ 90288 h 95992"/>
                          <a:gd name="connsiteX1" fmla="*/ 14126 w 65332"/>
                          <a:gd name="connsiteY1" fmla="*/ 0 h 95992"/>
                          <a:gd name="connsiteX2" fmla="*/ 65332 w 65332"/>
                          <a:gd name="connsiteY2" fmla="*/ 8011 h 95992"/>
                          <a:gd name="connsiteX3" fmla="*/ 51568 w 65332"/>
                          <a:gd name="connsiteY3" fmla="*/ 95993 h 95992"/>
                          <a:gd name="connsiteX4" fmla="*/ 33633 w 65332"/>
                          <a:gd name="connsiteY4" fmla="*/ 92593 h 95992"/>
                          <a:gd name="connsiteX5" fmla="*/ 0 w 65332"/>
                          <a:gd name="connsiteY5" fmla="*/ 90288 h 959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65332" h="95992">
                            <a:moveTo>
                              <a:pt x="0" y="90288"/>
                            </a:moveTo>
                            <a:lnTo>
                              <a:pt x="14126" y="0"/>
                            </a:lnTo>
                            <a:lnTo>
                              <a:pt x="65332" y="8011"/>
                            </a:lnTo>
                            <a:lnTo>
                              <a:pt x="51568" y="95993"/>
                            </a:lnTo>
                            <a:cubicBezTo>
                              <a:pt x="46425" y="94888"/>
                              <a:pt x="40262" y="93631"/>
                              <a:pt x="33633" y="92593"/>
                            </a:cubicBezTo>
                            <a:cubicBezTo>
                              <a:pt x="16459" y="89907"/>
                              <a:pt x="1972" y="88973"/>
                              <a:pt x="0" y="90288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grpSp>
                  <p:nvGrpSpPr>
                    <p:cNvPr id="4597" name="Graphic 1781">
                      <a:extLst>
                        <a:ext uri="{FF2B5EF4-FFF2-40B4-BE49-F238E27FC236}">
                          <a16:creationId xmlns:a16="http://schemas.microsoft.com/office/drawing/2014/main" id="{7E2A1344-D8E4-8201-042A-797B8783752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849669" y="1492910"/>
                      <a:ext cx="347153" cy="1920791"/>
                      <a:chOff x="7849669" y="1492910"/>
                      <a:chExt cx="347153" cy="1920791"/>
                    </a:xfrm>
                  </p:grpSpPr>
                  <p:sp>
                    <p:nvSpPr>
                      <p:cNvPr id="4598" name="Freeform: Shape 4597">
                        <a:extLst>
                          <a:ext uri="{FF2B5EF4-FFF2-40B4-BE49-F238E27FC236}">
                            <a16:creationId xmlns:a16="http://schemas.microsoft.com/office/drawing/2014/main" id="{5CC4B9E9-8011-D774-7BF8-77C383692E70}"/>
                          </a:ext>
                        </a:extLst>
                      </p:cNvPr>
                      <p:cNvSpPr/>
                      <p:nvPr/>
                    </p:nvSpPr>
                    <p:spPr>
                      <a:xfrm rot="-4866396">
                        <a:off x="7240246" y="2283879"/>
                        <a:ext cx="1629088" cy="32604"/>
                      </a:xfrm>
                      <a:custGeom>
                        <a:avLst/>
                        <a:gdLst>
                          <a:gd name="connsiteX0" fmla="*/ 0 w 1629088"/>
                          <a:gd name="connsiteY0" fmla="*/ 0 h 32604"/>
                          <a:gd name="connsiteX1" fmla="*/ 1629088 w 1629088"/>
                          <a:gd name="connsiteY1" fmla="*/ 0 h 32604"/>
                          <a:gd name="connsiteX2" fmla="*/ 1629088 w 1629088"/>
                          <a:gd name="connsiteY2" fmla="*/ 32605 h 32604"/>
                          <a:gd name="connsiteX3" fmla="*/ 0 w 1629088"/>
                          <a:gd name="connsiteY3" fmla="*/ 32605 h 3260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629088" h="32604">
                            <a:moveTo>
                              <a:pt x="0" y="0"/>
                            </a:moveTo>
                            <a:lnTo>
                              <a:pt x="1629088" y="0"/>
                            </a:lnTo>
                            <a:lnTo>
                              <a:pt x="1629088" y="32605"/>
                            </a:lnTo>
                            <a:lnTo>
                              <a:pt x="0" y="32605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99" name="Freeform: Shape 4598">
                        <a:extLst>
                          <a:ext uri="{FF2B5EF4-FFF2-40B4-BE49-F238E27FC236}">
                            <a16:creationId xmlns:a16="http://schemas.microsoft.com/office/drawing/2014/main" id="{5794063F-C110-3DAE-6F63-44B000EBCF68}"/>
                          </a:ext>
                        </a:extLst>
                      </p:cNvPr>
                      <p:cNvSpPr/>
                      <p:nvPr/>
                    </p:nvSpPr>
                    <p:spPr>
                      <a:xfrm rot="-4866396">
                        <a:off x="7251052" y="2296509"/>
                        <a:ext cx="1629088" cy="10715"/>
                      </a:xfrm>
                      <a:custGeom>
                        <a:avLst/>
                        <a:gdLst>
                          <a:gd name="connsiteX0" fmla="*/ 0 w 1629088"/>
                          <a:gd name="connsiteY0" fmla="*/ 0 h 10715"/>
                          <a:gd name="connsiteX1" fmla="*/ 1629088 w 1629088"/>
                          <a:gd name="connsiteY1" fmla="*/ 0 h 10715"/>
                          <a:gd name="connsiteX2" fmla="*/ 1629088 w 1629088"/>
                          <a:gd name="connsiteY2" fmla="*/ 10716 h 10715"/>
                          <a:gd name="connsiteX3" fmla="*/ 0 w 1629088"/>
                          <a:gd name="connsiteY3" fmla="*/ 10716 h 107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629088" h="10715">
                            <a:moveTo>
                              <a:pt x="0" y="0"/>
                            </a:moveTo>
                            <a:lnTo>
                              <a:pt x="1629088" y="0"/>
                            </a:lnTo>
                            <a:lnTo>
                              <a:pt x="1629088" y="10716"/>
                            </a:lnTo>
                            <a:lnTo>
                              <a:pt x="0" y="10716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grpSp>
                    <p:nvGrpSpPr>
                      <p:cNvPr id="4600" name="Graphic 1781">
                        <a:extLst>
                          <a:ext uri="{FF2B5EF4-FFF2-40B4-BE49-F238E27FC236}">
                            <a16:creationId xmlns:a16="http://schemas.microsoft.com/office/drawing/2014/main" id="{129617D3-D40C-579C-7F4B-12D7F5B9A371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849669" y="3076717"/>
                        <a:ext cx="118406" cy="336983"/>
                        <a:chOff x="7849669" y="3076717"/>
                        <a:chExt cx="118406" cy="336983"/>
                      </a:xfrm>
                      <a:solidFill>
                        <a:srgbClr val="303238"/>
                      </a:solidFill>
                    </p:grpSpPr>
                    <p:sp>
                      <p:nvSpPr>
                        <p:cNvPr id="4601" name="Freeform: Shape 4600">
                          <a:extLst>
                            <a:ext uri="{FF2B5EF4-FFF2-40B4-BE49-F238E27FC236}">
                              <a16:creationId xmlns:a16="http://schemas.microsoft.com/office/drawing/2014/main" id="{98C40D83-B19A-C204-90F8-3232B58F10A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10266396">
                          <a:off x="7877532" y="3092115"/>
                          <a:ext cx="63447" cy="301749"/>
                        </a:xfrm>
                        <a:custGeom>
                          <a:avLst/>
                          <a:gdLst>
                            <a:gd name="connsiteX0" fmla="*/ 0 w 63447"/>
                            <a:gd name="connsiteY0" fmla="*/ 0 h 301749"/>
                            <a:gd name="connsiteX1" fmla="*/ 63447 w 63447"/>
                            <a:gd name="connsiteY1" fmla="*/ 0 h 301749"/>
                            <a:gd name="connsiteX2" fmla="*/ 63447 w 63447"/>
                            <a:gd name="connsiteY2" fmla="*/ 301749 h 301749"/>
                            <a:gd name="connsiteX3" fmla="*/ 0 w 63447"/>
                            <a:gd name="connsiteY3" fmla="*/ 301749 h 3017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47" h="301749">
                              <a:moveTo>
                                <a:pt x="0" y="0"/>
                              </a:moveTo>
                              <a:lnTo>
                                <a:pt x="63447" y="0"/>
                              </a:lnTo>
                              <a:lnTo>
                                <a:pt x="63447" y="301749"/>
                              </a:lnTo>
                              <a:lnTo>
                                <a:pt x="0" y="30174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grpSp>
                      <p:nvGrpSpPr>
                        <p:cNvPr id="4602" name="Graphic 1781">
                          <a:extLst>
                            <a:ext uri="{FF2B5EF4-FFF2-40B4-BE49-F238E27FC236}">
                              <a16:creationId xmlns:a16="http://schemas.microsoft.com/office/drawing/2014/main" id="{DA9C0869-CA04-22AF-CD6E-8B163D7CAF1D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849669" y="3076717"/>
                          <a:ext cx="118406" cy="336983"/>
                          <a:chOff x="7849669" y="3076717"/>
                          <a:chExt cx="118406" cy="336983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4603" name="Freeform: Shape 4602">
                            <a:extLst>
                              <a:ext uri="{FF2B5EF4-FFF2-40B4-BE49-F238E27FC236}">
                                <a16:creationId xmlns:a16="http://schemas.microsoft.com/office/drawing/2014/main" id="{DDD9F5DA-271E-D6FF-095E-9AC28E43C4E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849669" y="3326072"/>
                            <a:ext cx="79408" cy="87628"/>
                          </a:xfrm>
                          <a:custGeom>
                            <a:avLst/>
                            <a:gdLst>
                              <a:gd name="connsiteX0" fmla="*/ 20373 w 79408"/>
                              <a:gd name="connsiteY0" fmla="*/ 114 h 87628"/>
                              <a:gd name="connsiteX1" fmla="*/ 71456 w 79408"/>
                              <a:gd name="connsiteY1" fmla="*/ 8105 h 87628"/>
                              <a:gd name="connsiteX2" fmla="*/ 79295 w 79408"/>
                              <a:gd name="connsiteY2" fmla="*/ 18849 h 87628"/>
                              <a:gd name="connsiteX3" fmla="*/ 69779 w 79408"/>
                              <a:gd name="connsiteY3" fmla="*/ 79676 h 87628"/>
                              <a:gd name="connsiteX4" fmla="*/ 59035 w 79408"/>
                              <a:gd name="connsiteY4" fmla="*/ 87515 h 87628"/>
                              <a:gd name="connsiteX5" fmla="*/ 7953 w 79408"/>
                              <a:gd name="connsiteY5" fmla="*/ 79523 h 87628"/>
                              <a:gd name="connsiteX6" fmla="*/ 114 w 79408"/>
                              <a:gd name="connsiteY6" fmla="*/ 68779 h 87628"/>
                              <a:gd name="connsiteX7" fmla="*/ 9629 w 79408"/>
                              <a:gd name="connsiteY7" fmla="*/ 7953 h 87628"/>
                              <a:gd name="connsiteX8" fmla="*/ 20373 w 79408"/>
                              <a:gd name="connsiteY8" fmla="*/ 114 h 876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79408" h="87628">
                                <a:moveTo>
                                  <a:pt x="20373" y="114"/>
                                </a:moveTo>
                                <a:lnTo>
                                  <a:pt x="71456" y="8105"/>
                                </a:lnTo>
                                <a:cubicBezTo>
                                  <a:pt x="76580" y="8905"/>
                                  <a:pt x="80095" y="13715"/>
                                  <a:pt x="79295" y="18849"/>
                                </a:cubicBezTo>
                                <a:lnTo>
                                  <a:pt x="69779" y="79676"/>
                                </a:lnTo>
                                <a:cubicBezTo>
                                  <a:pt x="68979" y="84810"/>
                                  <a:pt x="64169" y="88315"/>
                                  <a:pt x="59035" y="87515"/>
                                </a:cubicBezTo>
                                <a:lnTo>
                                  <a:pt x="7953" y="79523"/>
                                </a:lnTo>
                                <a:cubicBezTo>
                                  <a:pt x="2828" y="78724"/>
                                  <a:pt x="-687" y="73913"/>
                                  <a:pt x="114" y="68779"/>
                                </a:cubicBezTo>
                                <a:lnTo>
                                  <a:pt x="9629" y="7953"/>
                                </a:lnTo>
                                <a:cubicBezTo>
                                  <a:pt x="10439" y="2819"/>
                                  <a:pt x="15239" y="-686"/>
                                  <a:pt x="20373" y="11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4604" name="Freeform: Shape 4603">
                            <a:extLst>
                              <a:ext uri="{FF2B5EF4-FFF2-40B4-BE49-F238E27FC236}">
                                <a16:creationId xmlns:a16="http://schemas.microsoft.com/office/drawing/2014/main" id="{297C0EAB-5FEE-58B9-F591-BCF07BD0F2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862668" y="3242955"/>
                            <a:ext cx="79403" cy="87614"/>
                          </a:xfrm>
                          <a:custGeom>
                            <a:avLst/>
                            <a:gdLst>
                              <a:gd name="connsiteX0" fmla="*/ 20376 w 79403"/>
                              <a:gd name="connsiteY0" fmla="*/ 116 h 87614"/>
                              <a:gd name="connsiteX1" fmla="*/ 71458 w 79403"/>
                              <a:gd name="connsiteY1" fmla="*/ 8107 h 87614"/>
                              <a:gd name="connsiteX2" fmla="*/ 79288 w 79403"/>
                              <a:gd name="connsiteY2" fmla="*/ 18842 h 87614"/>
                              <a:gd name="connsiteX3" fmla="*/ 69772 w 79403"/>
                              <a:gd name="connsiteY3" fmla="*/ 79669 h 87614"/>
                              <a:gd name="connsiteX4" fmla="*/ 59028 w 79403"/>
                              <a:gd name="connsiteY4" fmla="*/ 87498 h 87614"/>
                              <a:gd name="connsiteX5" fmla="*/ 7946 w 79403"/>
                              <a:gd name="connsiteY5" fmla="*/ 79507 h 87614"/>
                              <a:gd name="connsiteX6" fmla="*/ 116 w 79403"/>
                              <a:gd name="connsiteY6" fmla="*/ 68763 h 87614"/>
                              <a:gd name="connsiteX7" fmla="*/ 9632 w 79403"/>
                              <a:gd name="connsiteY7" fmla="*/ 7936 h 87614"/>
                              <a:gd name="connsiteX8" fmla="*/ 20376 w 79403"/>
                              <a:gd name="connsiteY8" fmla="*/ 116 h 8761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79403" h="87614">
                                <a:moveTo>
                                  <a:pt x="20376" y="116"/>
                                </a:moveTo>
                                <a:lnTo>
                                  <a:pt x="71458" y="8107"/>
                                </a:lnTo>
                                <a:cubicBezTo>
                                  <a:pt x="76583" y="8908"/>
                                  <a:pt x="80097" y="13718"/>
                                  <a:pt x="79288" y="18842"/>
                                </a:cubicBezTo>
                                <a:lnTo>
                                  <a:pt x="69772" y="79669"/>
                                </a:lnTo>
                                <a:cubicBezTo>
                                  <a:pt x="68972" y="84803"/>
                                  <a:pt x="64162" y="88308"/>
                                  <a:pt x="59028" y="87498"/>
                                </a:cubicBezTo>
                                <a:lnTo>
                                  <a:pt x="7946" y="79507"/>
                                </a:lnTo>
                                <a:cubicBezTo>
                                  <a:pt x="2821" y="78707"/>
                                  <a:pt x="-694" y="73897"/>
                                  <a:pt x="116" y="68763"/>
                                </a:cubicBezTo>
                                <a:lnTo>
                                  <a:pt x="9632" y="7936"/>
                                </a:lnTo>
                                <a:cubicBezTo>
                                  <a:pt x="10441" y="2821"/>
                                  <a:pt x="15251" y="-694"/>
                                  <a:pt x="20376" y="116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4605" name="Freeform: Shape 4604">
                            <a:extLst>
                              <a:ext uri="{FF2B5EF4-FFF2-40B4-BE49-F238E27FC236}">
                                <a16:creationId xmlns:a16="http://schemas.microsoft.com/office/drawing/2014/main" id="{CD2F580C-A3D5-2195-7D17-7D6D8CDE935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875663" y="3159833"/>
                            <a:ext cx="79410" cy="87628"/>
                          </a:xfrm>
                          <a:custGeom>
                            <a:avLst/>
                            <a:gdLst>
                              <a:gd name="connsiteX0" fmla="*/ 20383 w 79410"/>
                              <a:gd name="connsiteY0" fmla="*/ 114 h 87628"/>
                              <a:gd name="connsiteX1" fmla="*/ 71465 w 79410"/>
                              <a:gd name="connsiteY1" fmla="*/ 8105 h 87628"/>
                              <a:gd name="connsiteX2" fmla="*/ 79295 w 79410"/>
                              <a:gd name="connsiteY2" fmla="*/ 18850 h 87628"/>
                              <a:gd name="connsiteX3" fmla="*/ 69779 w 79410"/>
                              <a:gd name="connsiteY3" fmla="*/ 79676 h 87628"/>
                              <a:gd name="connsiteX4" fmla="*/ 59035 w 79410"/>
                              <a:gd name="connsiteY4" fmla="*/ 87515 h 87628"/>
                              <a:gd name="connsiteX5" fmla="*/ 7953 w 79410"/>
                              <a:gd name="connsiteY5" fmla="*/ 79524 h 87628"/>
                              <a:gd name="connsiteX6" fmla="*/ 114 w 79410"/>
                              <a:gd name="connsiteY6" fmla="*/ 68779 h 87628"/>
                              <a:gd name="connsiteX7" fmla="*/ 9629 w 79410"/>
                              <a:gd name="connsiteY7" fmla="*/ 7953 h 87628"/>
                              <a:gd name="connsiteX8" fmla="*/ 20383 w 79410"/>
                              <a:gd name="connsiteY8" fmla="*/ 114 h 87628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79410" h="87628">
                                <a:moveTo>
                                  <a:pt x="20383" y="114"/>
                                </a:moveTo>
                                <a:lnTo>
                                  <a:pt x="71465" y="8105"/>
                                </a:lnTo>
                                <a:cubicBezTo>
                                  <a:pt x="76590" y="8905"/>
                                  <a:pt x="80105" y="13716"/>
                                  <a:pt x="79295" y="18850"/>
                                </a:cubicBezTo>
                                <a:lnTo>
                                  <a:pt x="69779" y="79676"/>
                                </a:lnTo>
                                <a:cubicBezTo>
                                  <a:pt x="68979" y="84810"/>
                                  <a:pt x="64169" y="88315"/>
                                  <a:pt x="59035" y="87515"/>
                                </a:cubicBezTo>
                                <a:lnTo>
                                  <a:pt x="7953" y="79524"/>
                                </a:lnTo>
                                <a:cubicBezTo>
                                  <a:pt x="2828" y="78724"/>
                                  <a:pt x="-687" y="73913"/>
                                  <a:pt x="114" y="68779"/>
                                </a:cubicBezTo>
                                <a:lnTo>
                                  <a:pt x="9629" y="7953"/>
                                </a:lnTo>
                                <a:cubicBezTo>
                                  <a:pt x="10448" y="2819"/>
                                  <a:pt x="15258" y="-686"/>
                                  <a:pt x="20383" y="11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4606" name="Freeform: Shape 4605">
                            <a:extLst>
                              <a:ext uri="{FF2B5EF4-FFF2-40B4-BE49-F238E27FC236}">
                                <a16:creationId xmlns:a16="http://schemas.microsoft.com/office/drawing/2014/main" id="{A62BF500-2F5C-E2FA-5322-9962D7CDDEB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888674" y="3076717"/>
                            <a:ext cx="79401" cy="87621"/>
                          </a:xfrm>
                          <a:custGeom>
                            <a:avLst/>
                            <a:gdLst>
                              <a:gd name="connsiteX0" fmla="*/ 20373 w 79401"/>
                              <a:gd name="connsiteY0" fmla="*/ 114 h 87621"/>
                              <a:gd name="connsiteX1" fmla="*/ 71456 w 79401"/>
                              <a:gd name="connsiteY1" fmla="*/ 8105 h 87621"/>
                              <a:gd name="connsiteX2" fmla="*/ 79286 w 79401"/>
                              <a:gd name="connsiteY2" fmla="*/ 18850 h 87621"/>
                              <a:gd name="connsiteX3" fmla="*/ 69770 w 79401"/>
                              <a:gd name="connsiteY3" fmla="*/ 79676 h 87621"/>
                              <a:gd name="connsiteX4" fmla="*/ 59026 w 79401"/>
                              <a:gd name="connsiteY4" fmla="*/ 87506 h 87621"/>
                              <a:gd name="connsiteX5" fmla="*/ 7953 w 79401"/>
                              <a:gd name="connsiteY5" fmla="*/ 79514 h 87621"/>
                              <a:gd name="connsiteX6" fmla="*/ 114 w 79401"/>
                              <a:gd name="connsiteY6" fmla="*/ 68770 h 87621"/>
                              <a:gd name="connsiteX7" fmla="*/ 9629 w 79401"/>
                              <a:gd name="connsiteY7" fmla="*/ 7943 h 87621"/>
                              <a:gd name="connsiteX8" fmla="*/ 20373 w 79401"/>
                              <a:gd name="connsiteY8" fmla="*/ 114 h 8762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79401" h="87621">
                                <a:moveTo>
                                  <a:pt x="20373" y="114"/>
                                </a:moveTo>
                                <a:lnTo>
                                  <a:pt x="71456" y="8105"/>
                                </a:lnTo>
                                <a:cubicBezTo>
                                  <a:pt x="76580" y="8905"/>
                                  <a:pt x="80095" y="13716"/>
                                  <a:pt x="79286" y="18850"/>
                                </a:cubicBezTo>
                                <a:lnTo>
                                  <a:pt x="69770" y="79676"/>
                                </a:lnTo>
                                <a:cubicBezTo>
                                  <a:pt x="68970" y="84801"/>
                                  <a:pt x="64160" y="88315"/>
                                  <a:pt x="59026" y="87506"/>
                                </a:cubicBezTo>
                                <a:lnTo>
                                  <a:pt x="7953" y="79514"/>
                                </a:lnTo>
                                <a:cubicBezTo>
                                  <a:pt x="2819" y="78714"/>
                                  <a:pt x="-686" y="73904"/>
                                  <a:pt x="114" y="68770"/>
                                </a:cubicBezTo>
                                <a:lnTo>
                                  <a:pt x="9629" y="7943"/>
                                </a:lnTo>
                                <a:cubicBezTo>
                                  <a:pt x="10439" y="2819"/>
                                  <a:pt x="15249" y="-686"/>
                                  <a:pt x="20373" y="11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4585" name="Graphic 1781">
                    <a:extLst>
                      <a:ext uri="{FF2B5EF4-FFF2-40B4-BE49-F238E27FC236}">
                        <a16:creationId xmlns:a16="http://schemas.microsoft.com/office/drawing/2014/main" id="{82F0976B-2130-7EF4-73C1-7C1CA696FD92}"/>
                      </a:ext>
                    </a:extLst>
                  </p:cNvPr>
                  <p:cNvGrpSpPr/>
                  <p:nvPr/>
                </p:nvGrpSpPr>
                <p:grpSpPr>
                  <a:xfrm>
                    <a:off x="8117558" y="1154628"/>
                    <a:ext cx="448800" cy="268632"/>
                    <a:chOff x="8117558" y="1154628"/>
                    <a:chExt cx="448800" cy="268632"/>
                  </a:xfrm>
                </p:grpSpPr>
                <p:sp>
                  <p:nvSpPr>
                    <p:cNvPr id="4586" name="Freeform: Shape 4585">
                      <a:extLst>
                        <a:ext uri="{FF2B5EF4-FFF2-40B4-BE49-F238E27FC236}">
                          <a16:creationId xmlns:a16="http://schemas.microsoft.com/office/drawing/2014/main" id="{862F40C4-1A3B-34C9-4251-30957B7BEF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17558" y="1154628"/>
                      <a:ext cx="448800" cy="268632"/>
                    </a:xfrm>
                    <a:custGeom>
                      <a:avLst/>
                      <a:gdLst>
                        <a:gd name="connsiteX0" fmla="*/ 9754 w 448800"/>
                        <a:gd name="connsiteY0" fmla="*/ 154935 h 268632"/>
                        <a:gd name="connsiteX1" fmla="*/ 185833 w 448800"/>
                        <a:gd name="connsiteY1" fmla="*/ 621 h 268632"/>
                        <a:gd name="connsiteX2" fmla="*/ 189443 w 448800"/>
                        <a:gd name="connsiteY2" fmla="*/ 392 h 268632"/>
                        <a:gd name="connsiteX3" fmla="*/ 233096 w 448800"/>
                        <a:gd name="connsiteY3" fmla="*/ 849 h 268632"/>
                        <a:gd name="connsiteX4" fmla="*/ 282159 w 448800"/>
                        <a:gd name="connsiteY4" fmla="*/ 6717 h 268632"/>
                        <a:gd name="connsiteX5" fmla="*/ 290732 w 448800"/>
                        <a:gd name="connsiteY5" fmla="*/ 8298 h 268632"/>
                        <a:gd name="connsiteX6" fmla="*/ 445828 w 448800"/>
                        <a:gd name="connsiteY6" fmla="*/ 118273 h 268632"/>
                        <a:gd name="connsiteX7" fmla="*/ 439741 w 448800"/>
                        <a:gd name="connsiteY7" fmla="*/ 159898 h 268632"/>
                        <a:gd name="connsiteX8" fmla="*/ 423606 w 448800"/>
                        <a:gd name="connsiteY8" fmla="*/ 179300 h 268632"/>
                        <a:gd name="connsiteX9" fmla="*/ 423491 w 448800"/>
                        <a:gd name="connsiteY9" fmla="*/ 179300 h 268632"/>
                        <a:gd name="connsiteX10" fmla="*/ 416500 w 448800"/>
                        <a:gd name="connsiteY10" fmla="*/ 185729 h 268632"/>
                        <a:gd name="connsiteX11" fmla="*/ 303019 w 448800"/>
                        <a:gd name="connsiteY11" fmla="*/ 244270 h 268632"/>
                        <a:gd name="connsiteX12" fmla="*/ 76410 w 448800"/>
                        <a:gd name="connsiteY12" fmla="*/ 266825 h 268632"/>
                        <a:gd name="connsiteX13" fmla="*/ 33662 w 448800"/>
                        <a:gd name="connsiteY13" fmla="*/ 253405 h 268632"/>
                        <a:gd name="connsiteX14" fmla="*/ 13135 w 448800"/>
                        <a:gd name="connsiteY14" fmla="*/ 237841 h 268632"/>
                        <a:gd name="connsiteX15" fmla="*/ 9754 w 448800"/>
                        <a:gd name="connsiteY15" fmla="*/ 154935 h 2686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448800" h="268632">
                          <a:moveTo>
                            <a:pt x="9754" y="154935"/>
                          </a:moveTo>
                          <a:cubicBezTo>
                            <a:pt x="22727" y="118616"/>
                            <a:pt x="62770" y="8183"/>
                            <a:pt x="185833" y="621"/>
                          </a:cubicBezTo>
                          <a:cubicBezTo>
                            <a:pt x="187072" y="506"/>
                            <a:pt x="188205" y="392"/>
                            <a:pt x="189443" y="392"/>
                          </a:cubicBezTo>
                          <a:cubicBezTo>
                            <a:pt x="204112" y="-284"/>
                            <a:pt x="218771" y="-56"/>
                            <a:pt x="233096" y="849"/>
                          </a:cubicBezTo>
                          <a:cubicBezTo>
                            <a:pt x="249908" y="1868"/>
                            <a:pt x="266367" y="3897"/>
                            <a:pt x="282159" y="6717"/>
                          </a:cubicBezTo>
                          <a:cubicBezTo>
                            <a:pt x="285093" y="7164"/>
                            <a:pt x="287913" y="7736"/>
                            <a:pt x="290732" y="8298"/>
                          </a:cubicBezTo>
                          <a:cubicBezTo>
                            <a:pt x="373752" y="24652"/>
                            <a:pt x="433645" y="91203"/>
                            <a:pt x="445828" y="118273"/>
                          </a:cubicBezTo>
                          <a:cubicBezTo>
                            <a:pt x="451352" y="130799"/>
                            <a:pt x="449095" y="145124"/>
                            <a:pt x="439741" y="159898"/>
                          </a:cubicBezTo>
                          <a:cubicBezTo>
                            <a:pt x="435683" y="166213"/>
                            <a:pt x="430264" y="172756"/>
                            <a:pt x="423606" y="179300"/>
                          </a:cubicBezTo>
                          <a:lnTo>
                            <a:pt x="423491" y="179300"/>
                          </a:lnTo>
                          <a:cubicBezTo>
                            <a:pt x="421348" y="181443"/>
                            <a:pt x="418977" y="183586"/>
                            <a:pt x="416500" y="185729"/>
                          </a:cubicBezTo>
                          <a:cubicBezTo>
                            <a:pt x="391573" y="207275"/>
                            <a:pt x="352883" y="228144"/>
                            <a:pt x="303019" y="244270"/>
                          </a:cubicBezTo>
                          <a:cubicBezTo>
                            <a:pt x="198683" y="278112"/>
                            <a:pt x="76410" y="266825"/>
                            <a:pt x="76410" y="266825"/>
                          </a:cubicBezTo>
                          <a:cubicBezTo>
                            <a:pt x="58475" y="263777"/>
                            <a:pt x="44492" y="259158"/>
                            <a:pt x="33662" y="253405"/>
                          </a:cubicBezTo>
                          <a:cubicBezTo>
                            <a:pt x="24861" y="249004"/>
                            <a:pt x="18098" y="243708"/>
                            <a:pt x="13135" y="237841"/>
                          </a:cubicBezTo>
                          <a:cubicBezTo>
                            <a:pt x="-8401" y="212914"/>
                            <a:pt x="1067" y="179071"/>
                            <a:pt x="9754" y="154935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87" name="Freeform: Shape 4586">
                      <a:extLst>
                        <a:ext uri="{FF2B5EF4-FFF2-40B4-BE49-F238E27FC236}">
                          <a16:creationId xmlns:a16="http://schemas.microsoft.com/office/drawing/2014/main" id="{D24D4B0B-85ED-18FE-B471-6268CE37E1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17558" y="1154664"/>
                      <a:ext cx="448800" cy="253367"/>
                    </a:xfrm>
                    <a:custGeom>
                      <a:avLst/>
                      <a:gdLst>
                        <a:gd name="connsiteX0" fmla="*/ 9754 w 448800"/>
                        <a:gd name="connsiteY0" fmla="*/ 154898 h 253367"/>
                        <a:gd name="connsiteX1" fmla="*/ 185833 w 448800"/>
                        <a:gd name="connsiteY1" fmla="*/ 584 h 253367"/>
                        <a:gd name="connsiteX2" fmla="*/ 189443 w 448800"/>
                        <a:gd name="connsiteY2" fmla="*/ 355 h 253367"/>
                        <a:gd name="connsiteX3" fmla="*/ 205464 w 448800"/>
                        <a:gd name="connsiteY3" fmla="*/ 22 h 253367"/>
                        <a:gd name="connsiteX4" fmla="*/ 233096 w 448800"/>
                        <a:gd name="connsiteY4" fmla="*/ 813 h 253367"/>
                        <a:gd name="connsiteX5" fmla="*/ 282159 w 448800"/>
                        <a:gd name="connsiteY5" fmla="*/ 6680 h 253367"/>
                        <a:gd name="connsiteX6" fmla="*/ 290732 w 448800"/>
                        <a:gd name="connsiteY6" fmla="*/ 8261 h 253367"/>
                        <a:gd name="connsiteX7" fmla="*/ 445828 w 448800"/>
                        <a:gd name="connsiteY7" fmla="*/ 118237 h 253367"/>
                        <a:gd name="connsiteX8" fmla="*/ 439741 w 448800"/>
                        <a:gd name="connsiteY8" fmla="*/ 159861 h 253367"/>
                        <a:gd name="connsiteX9" fmla="*/ 423606 w 448800"/>
                        <a:gd name="connsiteY9" fmla="*/ 179263 h 253367"/>
                        <a:gd name="connsiteX10" fmla="*/ 423491 w 448800"/>
                        <a:gd name="connsiteY10" fmla="*/ 179263 h 253367"/>
                        <a:gd name="connsiteX11" fmla="*/ 296257 w 448800"/>
                        <a:gd name="connsiteY11" fmla="*/ 115760 h 253367"/>
                        <a:gd name="connsiteX12" fmla="*/ 274035 w 448800"/>
                        <a:gd name="connsiteY12" fmla="*/ 110569 h 253367"/>
                        <a:gd name="connsiteX13" fmla="*/ 245726 w 448800"/>
                        <a:gd name="connsiteY13" fmla="*/ 110902 h 253367"/>
                        <a:gd name="connsiteX14" fmla="*/ 33662 w 448800"/>
                        <a:gd name="connsiteY14" fmla="*/ 253368 h 253367"/>
                        <a:gd name="connsiteX15" fmla="*/ 13135 w 448800"/>
                        <a:gd name="connsiteY15" fmla="*/ 237804 h 253367"/>
                        <a:gd name="connsiteX16" fmla="*/ 9754 w 448800"/>
                        <a:gd name="connsiteY16" fmla="*/ 154898 h 2533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448800" h="253367">
                          <a:moveTo>
                            <a:pt x="9754" y="154898"/>
                          </a:moveTo>
                          <a:cubicBezTo>
                            <a:pt x="22727" y="118580"/>
                            <a:pt x="62770" y="8147"/>
                            <a:pt x="185833" y="584"/>
                          </a:cubicBezTo>
                          <a:cubicBezTo>
                            <a:pt x="187072" y="470"/>
                            <a:pt x="188205" y="355"/>
                            <a:pt x="189443" y="355"/>
                          </a:cubicBezTo>
                          <a:cubicBezTo>
                            <a:pt x="194749" y="127"/>
                            <a:pt x="200159" y="22"/>
                            <a:pt x="205464" y="22"/>
                          </a:cubicBezTo>
                          <a:cubicBezTo>
                            <a:pt x="214713" y="-92"/>
                            <a:pt x="223962" y="251"/>
                            <a:pt x="233096" y="813"/>
                          </a:cubicBezTo>
                          <a:cubicBezTo>
                            <a:pt x="249908" y="1832"/>
                            <a:pt x="266367" y="3860"/>
                            <a:pt x="282159" y="6680"/>
                          </a:cubicBezTo>
                          <a:cubicBezTo>
                            <a:pt x="285093" y="7128"/>
                            <a:pt x="287913" y="7699"/>
                            <a:pt x="290732" y="8261"/>
                          </a:cubicBezTo>
                          <a:cubicBezTo>
                            <a:pt x="373752" y="24615"/>
                            <a:pt x="433645" y="91167"/>
                            <a:pt x="445828" y="118237"/>
                          </a:cubicBezTo>
                          <a:cubicBezTo>
                            <a:pt x="451352" y="130762"/>
                            <a:pt x="449095" y="145088"/>
                            <a:pt x="439741" y="159861"/>
                          </a:cubicBezTo>
                          <a:cubicBezTo>
                            <a:pt x="435683" y="166176"/>
                            <a:pt x="430264" y="172720"/>
                            <a:pt x="423606" y="179263"/>
                          </a:cubicBezTo>
                          <a:lnTo>
                            <a:pt x="423491" y="179263"/>
                          </a:lnTo>
                          <a:cubicBezTo>
                            <a:pt x="403184" y="159747"/>
                            <a:pt x="365065" y="133467"/>
                            <a:pt x="296257" y="115760"/>
                          </a:cubicBezTo>
                          <a:cubicBezTo>
                            <a:pt x="289151" y="113960"/>
                            <a:pt x="281817" y="112265"/>
                            <a:pt x="274035" y="110569"/>
                          </a:cubicBezTo>
                          <a:cubicBezTo>
                            <a:pt x="264672" y="108655"/>
                            <a:pt x="255080" y="108759"/>
                            <a:pt x="245726" y="110902"/>
                          </a:cubicBezTo>
                          <a:cubicBezTo>
                            <a:pt x="205007" y="120037"/>
                            <a:pt x="91755" y="153651"/>
                            <a:pt x="33662" y="253368"/>
                          </a:cubicBezTo>
                          <a:cubicBezTo>
                            <a:pt x="24861" y="248967"/>
                            <a:pt x="18098" y="243671"/>
                            <a:pt x="13135" y="237804"/>
                          </a:cubicBezTo>
                          <a:cubicBezTo>
                            <a:pt x="-8401" y="212877"/>
                            <a:pt x="1067" y="179035"/>
                            <a:pt x="9754" y="154898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88" name="Freeform: Shape 4587">
                      <a:extLst>
                        <a:ext uri="{FF2B5EF4-FFF2-40B4-BE49-F238E27FC236}">
                          <a16:creationId xmlns:a16="http://schemas.microsoft.com/office/drawing/2014/main" id="{8BD0CF46-8E82-B4CD-B2BB-2B887509D3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23023" y="1154664"/>
                      <a:ext cx="243335" cy="179263"/>
                    </a:xfrm>
                    <a:custGeom>
                      <a:avLst/>
                      <a:gdLst>
                        <a:gd name="connsiteX0" fmla="*/ 0 w 243335"/>
                        <a:gd name="connsiteY0" fmla="*/ 22 h 179263"/>
                        <a:gd name="connsiteX1" fmla="*/ 27632 w 243335"/>
                        <a:gd name="connsiteY1" fmla="*/ 813 h 179263"/>
                        <a:gd name="connsiteX2" fmla="*/ 76695 w 243335"/>
                        <a:gd name="connsiteY2" fmla="*/ 6680 h 179263"/>
                        <a:gd name="connsiteX3" fmla="*/ 85268 w 243335"/>
                        <a:gd name="connsiteY3" fmla="*/ 8261 h 179263"/>
                        <a:gd name="connsiteX4" fmla="*/ 240363 w 243335"/>
                        <a:gd name="connsiteY4" fmla="*/ 118237 h 179263"/>
                        <a:gd name="connsiteX5" fmla="*/ 234277 w 243335"/>
                        <a:gd name="connsiteY5" fmla="*/ 159861 h 179263"/>
                        <a:gd name="connsiteX6" fmla="*/ 218141 w 243335"/>
                        <a:gd name="connsiteY6" fmla="*/ 179263 h 179263"/>
                        <a:gd name="connsiteX7" fmla="*/ 218027 w 243335"/>
                        <a:gd name="connsiteY7" fmla="*/ 179263 h 179263"/>
                        <a:gd name="connsiteX8" fmla="*/ 90792 w 243335"/>
                        <a:gd name="connsiteY8" fmla="*/ 115760 h 179263"/>
                        <a:gd name="connsiteX9" fmla="*/ 0 w 243335"/>
                        <a:gd name="connsiteY9" fmla="*/ 22 h 179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43335" h="179263">
                          <a:moveTo>
                            <a:pt x="0" y="22"/>
                          </a:moveTo>
                          <a:cubicBezTo>
                            <a:pt x="9249" y="-92"/>
                            <a:pt x="18497" y="251"/>
                            <a:pt x="27632" y="813"/>
                          </a:cubicBezTo>
                          <a:cubicBezTo>
                            <a:pt x="44444" y="1832"/>
                            <a:pt x="60903" y="3860"/>
                            <a:pt x="76695" y="6680"/>
                          </a:cubicBezTo>
                          <a:cubicBezTo>
                            <a:pt x="79629" y="7128"/>
                            <a:pt x="82448" y="7699"/>
                            <a:pt x="85268" y="8261"/>
                          </a:cubicBezTo>
                          <a:cubicBezTo>
                            <a:pt x="168288" y="24615"/>
                            <a:pt x="228181" y="91167"/>
                            <a:pt x="240363" y="118237"/>
                          </a:cubicBezTo>
                          <a:cubicBezTo>
                            <a:pt x="245888" y="130762"/>
                            <a:pt x="243630" y="145088"/>
                            <a:pt x="234277" y="159861"/>
                          </a:cubicBezTo>
                          <a:cubicBezTo>
                            <a:pt x="230219" y="166176"/>
                            <a:pt x="224799" y="172720"/>
                            <a:pt x="218141" y="179263"/>
                          </a:cubicBezTo>
                          <a:lnTo>
                            <a:pt x="218027" y="179263"/>
                          </a:lnTo>
                          <a:cubicBezTo>
                            <a:pt x="197720" y="159747"/>
                            <a:pt x="159601" y="133467"/>
                            <a:pt x="90792" y="115760"/>
                          </a:cubicBezTo>
                          <a:cubicBezTo>
                            <a:pt x="85049" y="83832"/>
                            <a:pt x="64970" y="34988"/>
                            <a:pt x="0" y="22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4589" name="Graphic 1781">
                      <a:extLst>
                        <a:ext uri="{FF2B5EF4-FFF2-40B4-BE49-F238E27FC236}">
                          <a16:creationId xmlns:a16="http://schemas.microsoft.com/office/drawing/2014/main" id="{5018A097-0606-B4F8-3055-23B954CAB31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399375" y="1292961"/>
                      <a:ext cx="58131" cy="35309"/>
                      <a:chOff x="8399375" y="1292961"/>
                      <a:chExt cx="58131" cy="35309"/>
                    </a:xfrm>
                    <a:solidFill>
                      <a:srgbClr val="5D6068"/>
                    </a:solidFill>
                  </p:grpSpPr>
                  <p:sp>
                    <p:nvSpPr>
                      <p:cNvPr id="4594" name="Freeform: Shape 4593">
                        <a:extLst>
                          <a:ext uri="{FF2B5EF4-FFF2-40B4-BE49-F238E27FC236}">
                            <a16:creationId xmlns:a16="http://schemas.microsoft.com/office/drawing/2014/main" id="{A99FBEB2-E464-9E40-503F-828D9A76CD9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99375" y="1292961"/>
                        <a:ext cx="17221" cy="8610"/>
                      </a:xfrm>
                      <a:custGeom>
                        <a:avLst/>
                        <a:gdLst>
                          <a:gd name="connsiteX0" fmla="*/ 0 w 17221"/>
                          <a:gd name="connsiteY0" fmla="*/ 4305 h 8610"/>
                          <a:gd name="connsiteX1" fmla="*/ 8611 w 17221"/>
                          <a:gd name="connsiteY1" fmla="*/ 0 h 8610"/>
                          <a:gd name="connsiteX2" fmla="*/ 17221 w 17221"/>
                          <a:gd name="connsiteY2" fmla="*/ 4305 h 8610"/>
                          <a:gd name="connsiteX3" fmla="*/ 8611 w 17221"/>
                          <a:gd name="connsiteY3" fmla="*/ 8611 h 8610"/>
                          <a:gd name="connsiteX4" fmla="*/ 0 w 17221"/>
                          <a:gd name="connsiteY4" fmla="*/ 4305 h 86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7221" h="8610">
                            <a:moveTo>
                              <a:pt x="0" y="4305"/>
                            </a:moveTo>
                            <a:cubicBezTo>
                              <a:pt x="0" y="1924"/>
                              <a:pt x="3858" y="0"/>
                              <a:pt x="8611" y="0"/>
                            </a:cubicBezTo>
                            <a:cubicBezTo>
                              <a:pt x="13363" y="0"/>
                              <a:pt x="17221" y="1924"/>
                              <a:pt x="17221" y="4305"/>
                            </a:cubicBezTo>
                            <a:cubicBezTo>
                              <a:pt x="17221" y="6677"/>
                              <a:pt x="13363" y="8611"/>
                              <a:pt x="8611" y="8611"/>
                            </a:cubicBezTo>
                            <a:cubicBezTo>
                              <a:pt x="3858" y="8601"/>
                              <a:pt x="0" y="6677"/>
                              <a:pt x="0" y="4305"/>
                            </a:cubicBez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95" name="Freeform: Shape 4594">
                        <a:extLst>
                          <a:ext uri="{FF2B5EF4-FFF2-40B4-BE49-F238E27FC236}">
                            <a16:creationId xmlns:a16="http://schemas.microsoft.com/office/drawing/2014/main" id="{B9429BD6-F441-33E1-7739-3B7CAB566BF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428188" y="1313601"/>
                        <a:ext cx="29317" cy="14668"/>
                      </a:xfrm>
                      <a:custGeom>
                        <a:avLst/>
                        <a:gdLst>
                          <a:gd name="connsiteX0" fmla="*/ 0 w 29317"/>
                          <a:gd name="connsiteY0" fmla="*/ 7334 h 14668"/>
                          <a:gd name="connsiteX1" fmla="*/ 14659 w 29317"/>
                          <a:gd name="connsiteY1" fmla="*/ 0 h 14668"/>
                          <a:gd name="connsiteX2" fmla="*/ 29318 w 29317"/>
                          <a:gd name="connsiteY2" fmla="*/ 7334 h 14668"/>
                          <a:gd name="connsiteX3" fmla="*/ 14659 w 29317"/>
                          <a:gd name="connsiteY3" fmla="*/ 14669 h 14668"/>
                          <a:gd name="connsiteX4" fmla="*/ 0 w 29317"/>
                          <a:gd name="connsiteY4" fmla="*/ 7334 h 146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9317" h="14668">
                            <a:moveTo>
                              <a:pt x="0" y="7334"/>
                            </a:moveTo>
                            <a:cubicBezTo>
                              <a:pt x="0" y="3286"/>
                              <a:pt x="6563" y="0"/>
                              <a:pt x="14659" y="0"/>
                            </a:cubicBezTo>
                            <a:cubicBezTo>
                              <a:pt x="22755" y="0"/>
                              <a:pt x="29318" y="3286"/>
                              <a:pt x="29318" y="7334"/>
                            </a:cubicBezTo>
                            <a:cubicBezTo>
                              <a:pt x="29318" y="11382"/>
                              <a:pt x="22755" y="14669"/>
                              <a:pt x="14659" y="14669"/>
                            </a:cubicBezTo>
                            <a:cubicBezTo>
                              <a:pt x="6572" y="14669"/>
                              <a:pt x="0" y="11382"/>
                              <a:pt x="0" y="7334"/>
                            </a:cubicBez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grpSp>
                  <p:nvGrpSpPr>
                    <p:cNvPr id="4590" name="Graphic 1781">
                      <a:extLst>
                        <a:ext uri="{FF2B5EF4-FFF2-40B4-BE49-F238E27FC236}">
                          <a16:creationId xmlns:a16="http://schemas.microsoft.com/office/drawing/2014/main" id="{E4CAB2F1-0F4F-A9B4-E076-647FE4D103B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71453" y="1195863"/>
                      <a:ext cx="152280" cy="125954"/>
                      <a:chOff x="8171453" y="1195863"/>
                      <a:chExt cx="152280" cy="125954"/>
                    </a:xfrm>
                    <a:solidFill>
                      <a:srgbClr val="5D6068"/>
                    </a:solidFill>
                  </p:grpSpPr>
                  <p:sp>
                    <p:nvSpPr>
                      <p:cNvPr id="4591" name="Freeform: Shape 4590">
                        <a:extLst>
                          <a:ext uri="{FF2B5EF4-FFF2-40B4-BE49-F238E27FC236}">
                            <a16:creationId xmlns:a16="http://schemas.microsoft.com/office/drawing/2014/main" id="{6C092994-9F7E-1DAD-5EB4-6D0C1607F39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75227" y="1236754"/>
                        <a:ext cx="148506" cy="85063"/>
                      </a:xfrm>
                      <a:custGeom>
                        <a:avLst/>
                        <a:gdLst>
                          <a:gd name="connsiteX0" fmla="*/ 145691 w 148506"/>
                          <a:gd name="connsiteY0" fmla="*/ 0 h 85063"/>
                          <a:gd name="connsiteX1" fmla="*/ 148148 w 148506"/>
                          <a:gd name="connsiteY1" fmla="*/ 1448 h 85063"/>
                          <a:gd name="connsiteX2" fmla="*/ 147062 w 148506"/>
                          <a:gd name="connsiteY2" fmla="*/ 5286 h 85063"/>
                          <a:gd name="connsiteX3" fmla="*/ 4187 w 148506"/>
                          <a:gd name="connsiteY3" fmla="*/ 84706 h 85063"/>
                          <a:gd name="connsiteX4" fmla="*/ 358 w 148506"/>
                          <a:gd name="connsiteY4" fmla="*/ 83610 h 85063"/>
                          <a:gd name="connsiteX5" fmla="*/ 1453 w 148506"/>
                          <a:gd name="connsiteY5" fmla="*/ 79772 h 85063"/>
                          <a:gd name="connsiteX6" fmla="*/ 144328 w 148506"/>
                          <a:gd name="connsiteY6" fmla="*/ 352 h 85063"/>
                          <a:gd name="connsiteX7" fmla="*/ 145691 w 148506"/>
                          <a:gd name="connsiteY7" fmla="*/ 0 h 850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48506" h="85063">
                            <a:moveTo>
                              <a:pt x="145691" y="0"/>
                            </a:moveTo>
                            <a:cubicBezTo>
                              <a:pt x="146681" y="0"/>
                              <a:pt x="147643" y="524"/>
                              <a:pt x="148148" y="1448"/>
                            </a:cubicBezTo>
                            <a:cubicBezTo>
                              <a:pt x="148910" y="2810"/>
                              <a:pt x="148415" y="4524"/>
                              <a:pt x="147062" y="5286"/>
                            </a:cubicBezTo>
                            <a:lnTo>
                              <a:pt x="4187" y="84706"/>
                            </a:lnTo>
                            <a:cubicBezTo>
                              <a:pt x="2834" y="85468"/>
                              <a:pt x="1110" y="84973"/>
                              <a:pt x="358" y="83610"/>
                            </a:cubicBezTo>
                            <a:cubicBezTo>
                              <a:pt x="-404" y="82248"/>
                              <a:pt x="91" y="80534"/>
                              <a:pt x="1453" y="79772"/>
                            </a:cubicBezTo>
                            <a:lnTo>
                              <a:pt x="144328" y="352"/>
                            </a:lnTo>
                            <a:cubicBezTo>
                              <a:pt x="144757" y="114"/>
                              <a:pt x="145224" y="0"/>
                              <a:pt x="145691" y="0"/>
                            </a:cubicBez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92" name="Freeform: Shape 4591">
                        <a:extLst>
                          <a:ext uri="{FF2B5EF4-FFF2-40B4-BE49-F238E27FC236}">
                            <a16:creationId xmlns:a16="http://schemas.microsoft.com/office/drawing/2014/main" id="{75325613-2B68-4DF2-E0E1-47FA3077DF9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75690" y="1215132"/>
                        <a:ext cx="136769" cy="77069"/>
                      </a:xfrm>
                      <a:custGeom>
                        <a:avLst/>
                        <a:gdLst>
                          <a:gd name="connsiteX0" fmla="*/ 133950 w 136769"/>
                          <a:gd name="connsiteY0" fmla="*/ 0 h 77069"/>
                          <a:gd name="connsiteX1" fmla="*/ 136426 w 136769"/>
                          <a:gd name="connsiteY1" fmla="*/ 1467 h 77069"/>
                          <a:gd name="connsiteX2" fmla="*/ 135303 w 136769"/>
                          <a:gd name="connsiteY2" fmla="*/ 5296 h 77069"/>
                          <a:gd name="connsiteX3" fmla="*/ 4172 w 136769"/>
                          <a:gd name="connsiteY3" fmla="*/ 76733 h 77069"/>
                          <a:gd name="connsiteX4" fmla="*/ 343 w 136769"/>
                          <a:gd name="connsiteY4" fmla="*/ 75600 h 77069"/>
                          <a:gd name="connsiteX5" fmla="*/ 1467 w 136769"/>
                          <a:gd name="connsiteY5" fmla="*/ 71771 h 77069"/>
                          <a:gd name="connsiteX6" fmla="*/ 132597 w 136769"/>
                          <a:gd name="connsiteY6" fmla="*/ 333 h 77069"/>
                          <a:gd name="connsiteX7" fmla="*/ 133950 w 136769"/>
                          <a:gd name="connsiteY7" fmla="*/ 0 h 7706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36769" h="77069">
                            <a:moveTo>
                              <a:pt x="133950" y="0"/>
                            </a:moveTo>
                            <a:cubicBezTo>
                              <a:pt x="134950" y="0"/>
                              <a:pt x="135922" y="533"/>
                              <a:pt x="136426" y="1467"/>
                            </a:cubicBezTo>
                            <a:cubicBezTo>
                              <a:pt x="137169" y="2829"/>
                              <a:pt x="136665" y="4543"/>
                              <a:pt x="135303" y="5296"/>
                            </a:cubicBezTo>
                            <a:lnTo>
                              <a:pt x="4172" y="76733"/>
                            </a:lnTo>
                            <a:cubicBezTo>
                              <a:pt x="2810" y="77467"/>
                              <a:pt x="1086" y="76962"/>
                              <a:pt x="343" y="75600"/>
                            </a:cubicBezTo>
                            <a:cubicBezTo>
                              <a:pt x="-400" y="74238"/>
                              <a:pt x="105" y="72523"/>
                              <a:pt x="1467" y="71771"/>
                            </a:cubicBezTo>
                            <a:lnTo>
                              <a:pt x="132597" y="333"/>
                            </a:lnTo>
                            <a:cubicBezTo>
                              <a:pt x="133026" y="105"/>
                              <a:pt x="133493" y="0"/>
                              <a:pt x="133950" y="0"/>
                            </a:cubicBez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93" name="Freeform: Shape 4592">
                        <a:extLst>
                          <a:ext uri="{FF2B5EF4-FFF2-40B4-BE49-F238E27FC236}">
                            <a16:creationId xmlns:a16="http://schemas.microsoft.com/office/drawing/2014/main" id="{3647A0B2-633B-4E78-9DD8-63D43480AAE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71453" y="1195863"/>
                        <a:ext cx="120317" cy="70035"/>
                      </a:xfrm>
                      <a:custGeom>
                        <a:avLst/>
                        <a:gdLst>
                          <a:gd name="connsiteX0" fmla="*/ 117499 w 120317"/>
                          <a:gd name="connsiteY0" fmla="*/ 0 h 70035"/>
                          <a:gd name="connsiteX1" fmla="*/ 119957 w 120317"/>
                          <a:gd name="connsiteY1" fmla="*/ 1438 h 70035"/>
                          <a:gd name="connsiteX2" fmla="*/ 118880 w 120317"/>
                          <a:gd name="connsiteY2" fmla="*/ 5277 h 70035"/>
                          <a:gd name="connsiteX3" fmla="*/ 4199 w 120317"/>
                          <a:gd name="connsiteY3" fmla="*/ 69666 h 70035"/>
                          <a:gd name="connsiteX4" fmla="*/ 361 w 120317"/>
                          <a:gd name="connsiteY4" fmla="*/ 68590 h 70035"/>
                          <a:gd name="connsiteX5" fmla="*/ 1437 w 120317"/>
                          <a:gd name="connsiteY5" fmla="*/ 64751 h 70035"/>
                          <a:gd name="connsiteX6" fmla="*/ 116118 w 120317"/>
                          <a:gd name="connsiteY6" fmla="*/ 362 h 70035"/>
                          <a:gd name="connsiteX7" fmla="*/ 117499 w 120317"/>
                          <a:gd name="connsiteY7" fmla="*/ 0 h 7003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120317" h="70035">
                            <a:moveTo>
                              <a:pt x="117499" y="0"/>
                            </a:moveTo>
                            <a:cubicBezTo>
                              <a:pt x="118480" y="0"/>
                              <a:pt x="119442" y="514"/>
                              <a:pt x="119957" y="1438"/>
                            </a:cubicBezTo>
                            <a:cubicBezTo>
                              <a:pt x="120719" y="2800"/>
                              <a:pt x="120233" y="4515"/>
                              <a:pt x="118880" y="5277"/>
                            </a:cubicBezTo>
                            <a:lnTo>
                              <a:pt x="4199" y="69666"/>
                            </a:lnTo>
                            <a:cubicBezTo>
                              <a:pt x="2837" y="70447"/>
                              <a:pt x="1123" y="69942"/>
                              <a:pt x="361" y="68590"/>
                            </a:cubicBezTo>
                            <a:cubicBezTo>
                              <a:pt x="-401" y="67227"/>
                              <a:pt x="84" y="65513"/>
                              <a:pt x="1437" y="64751"/>
                            </a:cubicBezTo>
                            <a:lnTo>
                              <a:pt x="116118" y="362"/>
                            </a:lnTo>
                            <a:cubicBezTo>
                              <a:pt x="116556" y="114"/>
                              <a:pt x="117032" y="0"/>
                              <a:pt x="117499" y="0"/>
                            </a:cubicBez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</p:grpSp>
            <p:grpSp>
              <p:nvGrpSpPr>
                <p:cNvPr id="9" name="Graphic 1781">
                  <a:extLst>
                    <a:ext uri="{FF2B5EF4-FFF2-40B4-BE49-F238E27FC236}">
                      <a16:creationId xmlns:a16="http://schemas.microsoft.com/office/drawing/2014/main" id="{206B1805-B7C9-11F7-FCCE-436F6DB0EE48}"/>
                    </a:ext>
                  </a:extLst>
                </p:cNvPr>
                <p:cNvGrpSpPr/>
                <p:nvPr/>
              </p:nvGrpSpPr>
              <p:grpSpPr>
                <a:xfrm>
                  <a:off x="611503" y="2912253"/>
                  <a:ext cx="370509" cy="2298108"/>
                  <a:chOff x="7689640" y="1180180"/>
                  <a:chExt cx="370509" cy="2298108"/>
                </a:xfrm>
              </p:grpSpPr>
              <p:grpSp>
                <p:nvGrpSpPr>
                  <p:cNvPr id="4151" name="Graphic 1781">
                    <a:extLst>
                      <a:ext uri="{FF2B5EF4-FFF2-40B4-BE49-F238E27FC236}">
                        <a16:creationId xmlns:a16="http://schemas.microsoft.com/office/drawing/2014/main" id="{94F2C696-6358-8CD5-EB60-FF39475CAED7}"/>
                      </a:ext>
                    </a:extLst>
                  </p:cNvPr>
                  <p:cNvGrpSpPr/>
                  <p:nvPr/>
                </p:nvGrpSpPr>
                <p:grpSpPr>
                  <a:xfrm>
                    <a:off x="7712803" y="1482689"/>
                    <a:ext cx="339868" cy="1995599"/>
                    <a:chOff x="7712803" y="1482689"/>
                    <a:chExt cx="339868" cy="1995599"/>
                  </a:xfrm>
                </p:grpSpPr>
                <p:sp>
                  <p:nvSpPr>
                    <p:cNvPr id="4571" name="Freeform: Shape 4570">
                      <a:extLst>
                        <a:ext uri="{FF2B5EF4-FFF2-40B4-BE49-F238E27FC236}">
                          <a16:creationId xmlns:a16="http://schemas.microsoft.com/office/drawing/2014/main" id="{B2C480D8-76A1-D3B5-FB1C-917C208346F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22621" y="1552084"/>
                      <a:ext cx="51515" cy="8713"/>
                    </a:xfrm>
                    <a:custGeom>
                      <a:avLst/>
                      <a:gdLst>
                        <a:gd name="connsiteX0" fmla="*/ 2 w 51515"/>
                        <a:gd name="connsiteY0" fmla="*/ 7986 h 8713"/>
                        <a:gd name="connsiteX1" fmla="*/ 26101 w 51515"/>
                        <a:gd name="connsiteY1" fmla="*/ 6767 h 8713"/>
                        <a:gd name="connsiteX2" fmla="*/ 51514 w 51515"/>
                        <a:gd name="connsiteY2" fmla="*/ 728 h 8713"/>
                        <a:gd name="connsiteX3" fmla="*/ 25415 w 51515"/>
                        <a:gd name="connsiteY3" fmla="*/ 1947 h 8713"/>
                        <a:gd name="connsiteX4" fmla="*/ 2 w 51515"/>
                        <a:gd name="connsiteY4" fmla="*/ 7986 h 87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1515" h="8713">
                          <a:moveTo>
                            <a:pt x="2" y="7986"/>
                          </a:moveTo>
                          <a:cubicBezTo>
                            <a:pt x="193" y="9319"/>
                            <a:pt x="11871" y="8767"/>
                            <a:pt x="26101" y="6767"/>
                          </a:cubicBezTo>
                          <a:cubicBezTo>
                            <a:pt x="40322" y="4757"/>
                            <a:pt x="51704" y="2061"/>
                            <a:pt x="51514" y="728"/>
                          </a:cubicBezTo>
                          <a:cubicBezTo>
                            <a:pt x="51323" y="-606"/>
                            <a:pt x="39645" y="-53"/>
                            <a:pt x="25415" y="1947"/>
                          </a:cubicBezTo>
                          <a:cubicBezTo>
                            <a:pt x="11194" y="3957"/>
                            <a:pt x="-188" y="6662"/>
                            <a:pt x="2" y="7986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72" name="Freeform: Shape 4571">
                      <a:extLst>
                        <a:ext uri="{FF2B5EF4-FFF2-40B4-BE49-F238E27FC236}">
                          <a16:creationId xmlns:a16="http://schemas.microsoft.com/office/drawing/2014/main" id="{870D0479-C038-482D-FE31-524D3DFC921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12803" y="1482689"/>
                      <a:ext cx="61493" cy="77200"/>
                    </a:xfrm>
                    <a:custGeom>
                      <a:avLst/>
                      <a:gdLst>
                        <a:gd name="connsiteX0" fmla="*/ 9858 w 61493"/>
                        <a:gd name="connsiteY0" fmla="*/ 77200 h 77200"/>
                        <a:gd name="connsiteX1" fmla="*/ 0 w 61493"/>
                        <a:gd name="connsiteY1" fmla="*/ 7277 h 77200"/>
                        <a:gd name="connsiteX2" fmla="*/ 51606 w 61493"/>
                        <a:gd name="connsiteY2" fmla="*/ 0 h 77200"/>
                        <a:gd name="connsiteX3" fmla="*/ 61493 w 61493"/>
                        <a:gd name="connsiteY3" fmla="*/ 70142 h 77200"/>
                        <a:gd name="connsiteX4" fmla="*/ 61379 w 61493"/>
                        <a:gd name="connsiteY4" fmla="*/ 70161 h 77200"/>
                        <a:gd name="connsiteX5" fmla="*/ 49254 w 61493"/>
                        <a:gd name="connsiteY5" fmla="*/ 69818 h 77200"/>
                        <a:gd name="connsiteX6" fmla="*/ 35233 w 61493"/>
                        <a:gd name="connsiteY6" fmla="*/ 71342 h 77200"/>
                        <a:gd name="connsiteX7" fmla="*/ 9858 w 61493"/>
                        <a:gd name="connsiteY7" fmla="*/ 77200 h 772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1493" h="77200">
                          <a:moveTo>
                            <a:pt x="9858" y="77200"/>
                          </a:moveTo>
                          <a:lnTo>
                            <a:pt x="0" y="7277"/>
                          </a:lnTo>
                          <a:lnTo>
                            <a:pt x="51606" y="0"/>
                          </a:lnTo>
                          <a:lnTo>
                            <a:pt x="61493" y="70142"/>
                          </a:lnTo>
                          <a:lnTo>
                            <a:pt x="61379" y="70161"/>
                          </a:lnTo>
                          <a:cubicBezTo>
                            <a:pt x="61255" y="69266"/>
                            <a:pt x="56464" y="69256"/>
                            <a:pt x="49254" y="69818"/>
                          </a:cubicBezTo>
                          <a:cubicBezTo>
                            <a:pt x="45206" y="70161"/>
                            <a:pt x="40367" y="70618"/>
                            <a:pt x="35233" y="71342"/>
                          </a:cubicBezTo>
                          <a:cubicBezTo>
                            <a:pt x="21946" y="73219"/>
                            <a:pt x="11030" y="75781"/>
                            <a:pt x="9858" y="77200"/>
                          </a:cubicBezTo>
                          <a:close/>
                        </a:path>
                      </a:pathLst>
                    </a:custGeom>
                    <a:solidFill>
                      <a:srgbClr val="767C8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573" name="Freeform: Shape 4572">
                      <a:extLst>
                        <a:ext uri="{FF2B5EF4-FFF2-40B4-BE49-F238E27FC236}">
                          <a16:creationId xmlns:a16="http://schemas.microsoft.com/office/drawing/2014/main" id="{333A2B17-E842-B98B-4B9E-0175C2CBCD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12803" y="1484375"/>
                      <a:ext cx="49263" cy="75514"/>
                    </a:xfrm>
                    <a:custGeom>
                      <a:avLst/>
                      <a:gdLst>
                        <a:gd name="connsiteX0" fmla="*/ 9858 w 49263"/>
                        <a:gd name="connsiteY0" fmla="*/ 75514 h 75514"/>
                        <a:gd name="connsiteX1" fmla="*/ 0 w 49263"/>
                        <a:gd name="connsiteY1" fmla="*/ 5591 h 75514"/>
                        <a:gd name="connsiteX2" fmla="*/ 39653 w 49263"/>
                        <a:gd name="connsiteY2" fmla="*/ 0 h 75514"/>
                        <a:gd name="connsiteX3" fmla="*/ 49263 w 49263"/>
                        <a:gd name="connsiteY3" fmla="*/ 68132 h 75514"/>
                        <a:gd name="connsiteX4" fmla="*/ 35242 w 49263"/>
                        <a:gd name="connsiteY4" fmla="*/ 69656 h 75514"/>
                        <a:gd name="connsiteX5" fmla="*/ 9858 w 49263"/>
                        <a:gd name="connsiteY5" fmla="*/ 75514 h 755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49263" h="75514">
                          <a:moveTo>
                            <a:pt x="9858" y="75514"/>
                          </a:moveTo>
                          <a:lnTo>
                            <a:pt x="0" y="5591"/>
                          </a:lnTo>
                          <a:lnTo>
                            <a:pt x="39653" y="0"/>
                          </a:lnTo>
                          <a:lnTo>
                            <a:pt x="49263" y="68132"/>
                          </a:lnTo>
                          <a:cubicBezTo>
                            <a:pt x="45215" y="68475"/>
                            <a:pt x="40376" y="68932"/>
                            <a:pt x="35242" y="69656"/>
                          </a:cubicBezTo>
                          <a:cubicBezTo>
                            <a:pt x="21946" y="71533"/>
                            <a:pt x="11030" y="74095"/>
                            <a:pt x="9858" y="75514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4574" name="Graphic 1781">
                      <a:extLst>
                        <a:ext uri="{FF2B5EF4-FFF2-40B4-BE49-F238E27FC236}">
                          <a16:creationId xmlns:a16="http://schemas.microsoft.com/office/drawing/2014/main" id="{671F3A08-948C-C811-6441-C8210FAE6CC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30344" y="1554470"/>
                      <a:ext cx="322327" cy="1923818"/>
                      <a:chOff x="7730344" y="1554470"/>
                      <a:chExt cx="322327" cy="1923818"/>
                    </a:xfrm>
                  </p:grpSpPr>
                  <p:sp>
                    <p:nvSpPr>
                      <p:cNvPr id="4575" name="Freeform: Shape 4574">
                        <a:extLst>
                          <a:ext uri="{FF2B5EF4-FFF2-40B4-BE49-F238E27FC236}">
                            <a16:creationId xmlns:a16="http://schemas.microsoft.com/office/drawing/2014/main" id="{13B5C40A-D9D7-3CDD-14D6-6026A14A8A37}"/>
                          </a:ext>
                        </a:extLst>
                      </p:cNvPr>
                      <p:cNvSpPr/>
                      <p:nvPr/>
                    </p:nvSpPr>
                    <p:spPr>
                      <a:xfrm rot="-481486">
                        <a:off x="7843893" y="1548775"/>
                        <a:ext cx="32594" cy="1629038"/>
                      </a:xfrm>
                      <a:custGeom>
                        <a:avLst/>
                        <a:gdLst>
                          <a:gd name="connsiteX0" fmla="*/ 0 w 32594"/>
                          <a:gd name="connsiteY0" fmla="*/ 0 h 1629038"/>
                          <a:gd name="connsiteX1" fmla="*/ 32594 w 32594"/>
                          <a:gd name="connsiteY1" fmla="*/ 0 h 1629038"/>
                          <a:gd name="connsiteX2" fmla="*/ 32594 w 32594"/>
                          <a:gd name="connsiteY2" fmla="*/ 1629039 h 1629038"/>
                          <a:gd name="connsiteX3" fmla="*/ 0 w 32594"/>
                          <a:gd name="connsiteY3" fmla="*/ 1629039 h 16290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2594" h="1629038">
                            <a:moveTo>
                              <a:pt x="0" y="0"/>
                            </a:moveTo>
                            <a:lnTo>
                              <a:pt x="32594" y="0"/>
                            </a:lnTo>
                            <a:lnTo>
                              <a:pt x="32594" y="1629039"/>
                            </a:lnTo>
                            <a:lnTo>
                              <a:pt x="0" y="1629039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sp>
                    <p:nvSpPr>
                      <p:cNvPr id="4576" name="Freeform: Shape 4575">
                        <a:extLst>
                          <a:ext uri="{FF2B5EF4-FFF2-40B4-BE49-F238E27FC236}">
                            <a16:creationId xmlns:a16="http://schemas.microsoft.com/office/drawing/2014/main" id="{29DFB48A-85B1-EB0A-A9C7-5C84D653C8DE}"/>
                          </a:ext>
                        </a:extLst>
                      </p:cNvPr>
                      <p:cNvSpPr/>
                      <p:nvPr/>
                    </p:nvSpPr>
                    <p:spPr>
                      <a:xfrm rot="-481486">
                        <a:off x="7865667" y="1547242"/>
                        <a:ext cx="10715" cy="1629038"/>
                      </a:xfrm>
                      <a:custGeom>
                        <a:avLst/>
                        <a:gdLst>
                          <a:gd name="connsiteX0" fmla="*/ 0 w 10715"/>
                          <a:gd name="connsiteY0" fmla="*/ 0 h 1629038"/>
                          <a:gd name="connsiteX1" fmla="*/ 10716 w 10715"/>
                          <a:gd name="connsiteY1" fmla="*/ 0 h 1629038"/>
                          <a:gd name="connsiteX2" fmla="*/ 10716 w 10715"/>
                          <a:gd name="connsiteY2" fmla="*/ 1629038 h 1629038"/>
                          <a:gd name="connsiteX3" fmla="*/ 0 w 10715"/>
                          <a:gd name="connsiteY3" fmla="*/ 1629038 h 16290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715" h="1629038">
                            <a:moveTo>
                              <a:pt x="0" y="0"/>
                            </a:moveTo>
                            <a:lnTo>
                              <a:pt x="10716" y="0"/>
                            </a:lnTo>
                            <a:lnTo>
                              <a:pt x="10716" y="1629038"/>
                            </a:lnTo>
                            <a:lnTo>
                              <a:pt x="0" y="1629038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4577" name="Graphic 1781">
                        <a:extLst>
                          <a:ext uri="{FF2B5EF4-FFF2-40B4-BE49-F238E27FC236}">
                            <a16:creationId xmlns:a16="http://schemas.microsoft.com/office/drawing/2014/main" id="{8A461414-B57F-953A-A777-27B9F1FA13A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938834" y="3141384"/>
                        <a:ext cx="113838" cy="336904"/>
                        <a:chOff x="7938834" y="3141384"/>
                        <a:chExt cx="113838" cy="336904"/>
                      </a:xfrm>
                      <a:solidFill>
                        <a:srgbClr val="303238"/>
                      </a:solidFill>
                    </p:grpSpPr>
                    <p:sp>
                      <p:nvSpPr>
                        <p:cNvPr id="4578" name="Freeform: Shape 4577">
                          <a:extLst>
                            <a:ext uri="{FF2B5EF4-FFF2-40B4-BE49-F238E27FC236}">
                              <a16:creationId xmlns:a16="http://schemas.microsoft.com/office/drawing/2014/main" id="{E379C485-235B-024E-F1A1-67B5D0BD5D0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10318514">
                          <a:off x="7963771" y="3156868"/>
                          <a:ext cx="63445" cy="301740"/>
                        </a:xfrm>
                        <a:custGeom>
                          <a:avLst/>
                          <a:gdLst>
                            <a:gd name="connsiteX0" fmla="*/ 0 w 63445"/>
                            <a:gd name="connsiteY0" fmla="*/ 0 h 301740"/>
                            <a:gd name="connsiteX1" fmla="*/ 63446 w 63445"/>
                            <a:gd name="connsiteY1" fmla="*/ 0 h 301740"/>
                            <a:gd name="connsiteX2" fmla="*/ 63446 w 63445"/>
                            <a:gd name="connsiteY2" fmla="*/ 301740 h 301740"/>
                            <a:gd name="connsiteX3" fmla="*/ 0 w 63445"/>
                            <a:gd name="connsiteY3" fmla="*/ 301740 h 3017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45" h="301740">
                              <a:moveTo>
                                <a:pt x="0" y="0"/>
                              </a:moveTo>
                              <a:lnTo>
                                <a:pt x="63446" y="0"/>
                              </a:lnTo>
                              <a:lnTo>
                                <a:pt x="63446" y="301740"/>
                              </a:lnTo>
                              <a:lnTo>
                                <a:pt x="0" y="30174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grpSp>
                      <p:nvGrpSpPr>
                        <p:cNvPr id="4579" name="Graphic 1781">
                          <a:extLst>
                            <a:ext uri="{FF2B5EF4-FFF2-40B4-BE49-F238E27FC236}">
                              <a16:creationId xmlns:a16="http://schemas.microsoft.com/office/drawing/2014/main" id="{AB445498-03A1-8329-D2E9-A283D89D9254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938834" y="3141384"/>
                          <a:ext cx="113838" cy="336904"/>
                          <a:chOff x="7938834" y="3141384"/>
                          <a:chExt cx="113838" cy="336904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4580" name="Freeform: Shape 4579">
                            <a:extLst>
                              <a:ext uri="{FF2B5EF4-FFF2-40B4-BE49-F238E27FC236}">
                                <a16:creationId xmlns:a16="http://schemas.microsoft.com/office/drawing/2014/main" id="{6828C426-64F5-A3D3-0812-2E4BC84C12F7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74074" y="3391301"/>
                            <a:ext cx="78598" cy="86987"/>
                          </a:xfrm>
                          <a:custGeom>
                            <a:avLst/>
                            <a:gdLst>
                              <a:gd name="connsiteX0" fmla="*/ 8087 w 78598"/>
                              <a:gd name="connsiteY0" fmla="*/ 7313 h 86987"/>
                              <a:gd name="connsiteX1" fmla="*/ 59284 w 78598"/>
                              <a:gd name="connsiteY1" fmla="*/ 93 h 86987"/>
                              <a:gd name="connsiteX2" fmla="*/ 69904 w 78598"/>
                              <a:gd name="connsiteY2" fmla="*/ 8085 h 86987"/>
                              <a:gd name="connsiteX3" fmla="*/ 78505 w 78598"/>
                              <a:gd name="connsiteY3" fmla="*/ 69054 h 86987"/>
                              <a:gd name="connsiteX4" fmla="*/ 70504 w 78598"/>
                              <a:gd name="connsiteY4" fmla="*/ 79674 h 86987"/>
                              <a:gd name="connsiteX5" fmla="*/ 19307 w 78598"/>
                              <a:gd name="connsiteY5" fmla="*/ 86894 h 86987"/>
                              <a:gd name="connsiteX6" fmla="*/ 8687 w 78598"/>
                              <a:gd name="connsiteY6" fmla="*/ 78903 h 86987"/>
                              <a:gd name="connsiteX7" fmla="*/ 95 w 78598"/>
                              <a:gd name="connsiteY7" fmla="*/ 17933 h 86987"/>
                              <a:gd name="connsiteX8" fmla="*/ 8087 w 78598"/>
                              <a:gd name="connsiteY8" fmla="*/ 7313 h 869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78598" h="86987">
                                <a:moveTo>
                                  <a:pt x="8087" y="7313"/>
                                </a:moveTo>
                                <a:lnTo>
                                  <a:pt x="59284" y="93"/>
                                </a:lnTo>
                                <a:cubicBezTo>
                                  <a:pt x="64427" y="-631"/>
                                  <a:pt x="69180" y="2951"/>
                                  <a:pt x="69904" y="8085"/>
                                </a:cubicBezTo>
                                <a:lnTo>
                                  <a:pt x="78505" y="69054"/>
                                </a:lnTo>
                                <a:cubicBezTo>
                                  <a:pt x="79229" y="74197"/>
                                  <a:pt x="75648" y="78951"/>
                                  <a:pt x="70504" y="79674"/>
                                </a:cubicBezTo>
                                <a:lnTo>
                                  <a:pt x="19307" y="86894"/>
                                </a:lnTo>
                                <a:cubicBezTo>
                                  <a:pt x="14164" y="87618"/>
                                  <a:pt x="9411" y="84037"/>
                                  <a:pt x="8687" y="78903"/>
                                </a:cubicBezTo>
                                <a:lnTo>
                                  <a:pt x="95" y="17933"/>
                                </a:lnTo>
                                <a:cubicBezTo>
                                  <a:pt x="-638" y="12790"/>
                                  <a:pt x="2943" y="8037"/>
                                  <a:pt x="8087" y="73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4581" name="Freeform: Shape 4580">
                            <a:extLst>
                              <a:ext uri="{FF2B5EF4-FFF2-40B4-BE49-F238E27FC236}">
                                <a16:creationId xmlns:a16="http://schemas.microsoft.com/office/drawing/2014/main" id="{1CB2B647-E8D0-11BE-2C66-82BB1DC3CE0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62330" y="3307996"/>
                            <a:ext cx="78588" cy="86987"/>
                          </a:xfrm>
                          <a:custGeom>
                            <a:avLst/>
                            <a:gdLst>
                              <a:gd name="connsiteX0" fmla="*/ 8087 w 78588"/>
                              <a:gd name="connsiteY0" fmla="*/ 7313 h 86987"/>
                              <a:gd name="connsiteX1" fmla="*/ 59284 w 78588"/>
                              <a:gd name="connsiteY1" fmla="*/ 93 h 86987"/>
                              <a:gd name="connsiteX2" fmla="*/ 69904 w 78588"/>
                              <a:gd name="connsiteY2" fmla="*/ 8085 h 86987"/>
                              <a:gd name="connsiteX3" fmla="*/ 78496 w 78588"/>
                              <a:gd name="connsiteY3" fmla="*/ 69054 h 86987"/>
                              <a:gd name="connsiteX4" fmla="*/ 70504 w 78588"/>
                              <a:gd name="connsiteY4" fmla="*/ 79674 h 86987"/>
                              <a:gd name="connsiteX5" fmla="*/ 19307 w 78588"/>
                              <a:gd name="connsiteY5" fmla="*/ 86894 h 86987"/>
                              <a:gd name="connsiteX6" fmla="*/ 8687 w 78588"/>
                              <a:gd name="connsiteY6" fmla="*/ 78903 h 86987"/>
                              <a:gd name="connsiteX7" fmla="*/ 95 w 78588"/>
                              <a:gd name="connsiteY7" fmla="*/ 17933 h 86987"/>
                              <a:gd name="connsiteX8" fmla="*/ 8087 w 78588"/>
                              <a:gd name="connsiteY8" fmla="*/ 7313 h 869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78588" h="86987">
                                <a:moveTo>
                                  <a:pt x="8087" y="7313"/>
                                </a:moveTo>
                                <a:lnTo>
                                  <a:pt x="59284" y="93"/>
                                </a:lnTo>
                                <a:cubicBezTo>
                                  <a:pt x="64427" y="-631"/>
                                  <a:pt x="69180" y="2951"/>
                                  <a:pt x="69904" y="8085"/>
                                </a:cubicBezTo>
                                <a:lnTo>
                                  <a:pt x="78496" y="69054"/>
                                </a:lnTo>
                                <a:cubicBezTo>
                                  <a:pt x="79219" y="74197"/>
                                  <a:pt x="75638" y="78951"/>
                                  <a:pt x="70504" y="79674"/>
                                </a:cubicBezTo>
                                <a:lnTo>
                                  <a:pt x="19307" y="86894"/>
                                </a:lnTo>
                                <a:cubicBezTo>
                                  <a:pt x="14164" y="87618"/>
                                  <a:pt x="9411" y="84037"/>
                                  <a:pt x="8687" y="78903"/>
                                </a:cubicBezTo>
                                <a:lnTo>
                                  <a:pt x="95" y="17933"/>
                                </a:lnTo>
                                <a:cubicBezTo>
                                  <a:pt x="-638" y="12790"/>
                                  <a:pt x="2943" y="8037"/>
                                  <a:pt x="8087" y="73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4582" name="Freeform: Shape 4581">
                            <a:extLst>
                              <a:ext uri="{FF2B5EF4-FFF2-40B4-BE49-F238E27FC236}">
                                <a16:creationId xmlns:a16="http://schemas.microsoft.com/office/drawing/2014/main" id="{D137083B-4430-AA89-5E77-421A2114C18E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50578" y="3224690"/>
                            <a:ext cx="78586" cy="86996"/>
                          </a:xfrm>
                          <a:custGeom>
                            <a:avLst/>
                            <a:gdLst>
                              <a:gd name="connsiteX0" fmla="*/ 8084 w 78586"/>
                              <a:gd name="connsiteY0" fmla="*/ 7313 h 86996"/>
                              <a:gd name="connsiteX1" fmla="*/ 59281 w 78586"/>
                              <a:gd name="connsiteY1" fmla="*/ 93 h 86996"/>
                              <a:gd name="connsiteX2" fmla="*/ 69902 w 78586"/>
                              <a:gd name="connsiteY2" fmla="*/ 8094 h 86996"/>
                              <a:gd name="connsiteX3" fmla="*/ 78493 w 78586"/>
                              <a:gd name="connsiteY3" fmla="*/ 69064 h 86996"/>
                              <a:gd name="connsiteX4" fmla="*/ 70502 w 78586"/>
                              <a:gd name="connsiteY4" fmla="*/ 79684 h 86996"/>
                              <a:gd name="connsiteX5" fmla="*/ 19305 w 78586"/>
                              <a:gd name="connsiteY5" fmla="*/ 86904 h 86996"/>
                              <a:gd name="connsiteX6" fmla="*/ 8684 w 78586"/>
                              <a:gd name="connsiteY6" fmla="*/ 78913 h 86996"/>
                              <a:gd name="connsiteX7" fmla="*/ 93 w 78586"/>
                              <a:gd name="connsiteY7" fmla="*/ 17943 h 86996"/>
                              <a:gd name="connsiteX8" fmla="*/ 8084 w 78586"/>
                              <a:gd name="connsiteY8" fmla="*/ 7313 h 8699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78586" h="86996">
                                <a:moveTo>
                                  <a:pt x="8084" y="7313"/>
                                </a:moveTo>
                                <a:lnTo>
                                  <a:pt x="59281" y="93"/>
                                </a:lnTo>
                                <a:cubicBezTo>
                                  <a:pt x="64425" y="-631"/>
                                  <a:pt x="69178" y="2951"/>
                                  <a:pt x="69902" y="8094"/>
                                </a:cubicBezTo>
                                <a:lnTo>
                                  <a:pt x="78493" y="69064"/>
                                </a:lnTo>
                                <a:cubicBezTo>
                                  <a:pt x="79217" y="74207"/>
                                  <a:pt x="75636" y="78960"/>
                                  <a:pt x="70502" y="79684"/>
                                </a:cubicBezTo>
                                <a:lnTo>
                                  <a:pt x="19305" y="86904"/>
                                </a:lnTo>
                                <a:cubicBezTo>
                                  <a:pt x="14161" y="87628"/>
                                  <a:pt x="9408" y="84047"/>
                                  <a:pt x="8684" y="78913"/>
                                </a:cubicBezTo>
                                <a:lnTo>
                                  <a:pt x="93" y="17943"/>
                                </a:lnTo>
                                <a:cubicBezTo>
                                  <a:pt x="-631" y="12790"/>
                                  <a:pt x="2951" y="8037"/>
                                  <a:pt x="8084" y="73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4583" name="Freeform: Shape 4582">
                            <a:extLst>
                              <a:ext uri="{FF2B5EF4-FFF2-40B4-BE49-F238E27FC236}">
                                <a16:creationId xmlns:a16="http://schemas.microsoft.com/office/drawing/2014/main" id="{08A50532-E686-114D-F22A-9FC6AB468EE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38834" y="3141384"/>
                            <a:ext cx="78586" cy="86987"/>
                          </a:xfrm>
                          <a:custGeom>
                            <a:avLst/>
                            <a:gdLst>
                              <a:gd name="connsiteX0" fmla="*/ 8085 w 78586"/>
                              <a:gd name="connsiteY0" fmla="*/ 7313 h 86987"/>
                              <a:gd name="connsiteX1" fmla="*/ 59281 w 78586"/>
                              <a:gd name="connsiteY1" fmla="*/ 93 h 86987"/>
                              <a:gd name="connsiteX2" fmla="*/ 69902 w 78586"/>
                              <a:gd name="connsiteY2" fmla="*/ 8085 h 86987"/>
                              <a:gd name="connsiteX3" fmla="*/ 78493 w 78586"/>
                              <a:gd name="connsiteY3" fmla="*/ 69054 h 86987"/>
                              <a:gd name="connsiteX4" fmla="*/ 70502 w 78586"/>
                              <a:gd name="connsiteY4" fmla="*/ 79674 h 86987"/>
                              <a:gd name="connsiteX5" fmla="*/ 19305 w 78586"/>
                              <a:gd name="connsiteY5" fmla="*/ 86894 h 86987"/>
                              <a:gd name="connsiteX6" fmla="*/ 8684 w 78586"/>
                              <a:gd name="connsiteY6" fmla="*/ 78903 h 86987"/>
                              <a:gd name="connsiteX7" fmla="*/ 93 w 78586"/>
                              <a:gd name="connsiteY7" fmla="*/ 17933 h 86987"/>
                              <a:gd name="connsiteX8" fmla="*/ 8085 w 78586"/>
                              <a:gd name="connsiteY8" fmla="*/ 7313 h 86987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78586" h="86987">
                                <a:moveTo>
                                  <a:pt x="8085" y="7313"/>
                                </a:moveTo>
                                <a:lnTo>
                                  <a:pt x="59281" y="93"/>
                                </a:lnTo>
                                <a:cubicBezTo>
                                  <a:pt x="64425" y="-631"/>
                                  <a:pt x="69178" y="2951"/>
                                  <a:pt x="69902" y="8085"/>
                                </a:cubicBezTo>
                                <a:lnTo>
                                  <a:pt x="78493" y="69054"/>
                                </a:lnTo>
                                <a:cubicBezTo>
                                  <a:pt x="79217" y="74198"/>
                                  <a:pt x="75636" y="78951"/>
                                  <a:pt x="70502" y="79674"/>
                                </a:cubicBezTo>
                                <a:lnTo>
                                  <a:pt x="19305" y="86894"/>
                                </a:lnTo>
                                <a:cubicBezTo>
                                  <a:pt x="14161" y="87618"/>
                                  <a:pt x="9408" y="84037"/>
                                  <a:pt x="8684" y="78903"/>
                                </a:cubicBezTo>
                                <a:lnTo>
                                  <a:pt x="93" y="17933"/>
                                </a:lnTo>
                                <a:cubicBezTo>
                                  <a:pt x="-631" y="12790"/>
                                  <a:pt x="2951" y="8037"/>
                                  <a:pt x="8085" y="7313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4152" name="Graphic 1781">
                    <a:extLst>
                      <a:ext uri="{FF2B5EF4-FFF2-40B4-BE49-F238E27FC236}">
                        <a16:creationId xmlns:a16="http://schemas.microsoft.com/office/drawing/2014/main" id="{04A677F0-C6B8-8CD9-374C-AD22D17D0DC6}"/>
                      </a:ext>
                    </a:extLst>
                  </p:cNvPr>
                  <p:cNvGrpSpPr/>
                  <p:nvPr/>
                </p:nvGrpSpPr>
                <p:grpSpPr>
                  <a:xfrm>
                    <a:off x="7689640" y="1180180"/>
                    <a:ext cx="370509" cy="319558"/>
                    <a:chOff x="7689640" y="1180180"/>
                    <a:chExt cx="370509" cy="319558"/>
                  </a:xfrm>
                </p:grpSpPr>
                <p:sp>
                  <p:nvSpPr>
                    <p:cNvPr id="4153" name="Freeform: Shape 4152">
                      <a:extLst>
                        <a:ext uri="{FF2B5EF4-FFF2-40B4-BE49-F238E27FC236}">
                          <a16:creationId xmlns:a16="http://schemas.microsoft.com/office/drawing/2014/main" id="{F86B528E-CCE1-8FC7-9493-26700BB6D1A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96919" y="1180180"/>
                      <a:ext cx="262083" cy="165273"/>
                    </a:xfrm>
                    <a:custGeom>
                      <a:avLst/>
                      <a:gdLst>
                        <a:gd name="connsiteX0" fmla="*/ 261918 w 262083"/>
                        <a:gd name="connsiteY0" fmla="*/ 165273 h 165273"/>
                        <a:gd name="connsiteX1" fmla="*/ 183356 w 262083"/>
                        <a:gd name="connsiteY1" fmla="*/ 21655 h 165273"/>
                        <a:gd name="connsiteX2" fmla="*/ 0 w 262083"/>
                        <a:gd name="connsiteY2" fmla="*/ 45487 h 165273"/>
                        <a:gd name="connsiteX3" fmla="*/ 261918 w 262083"/>
                        <a:gd name="connsiteY3" fmla="*/ 165273 h 165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62083" h="165273">
                          <a:moveTo>
                            <a:pt x="261918" y="165273"/>
                          </a:moveTo>
                          <a:cubicBezTo>
                            <a:pt x="261918" y="165273"/>
                            <a:pt x="269415" y="81691"/>
                            <a:pt x="183356" y="21655"/>
                          </a:cubicBezTo>
                          <a:cubicBezTo>
                            <a:pt x="97298" y="-38391"/>
                            <a:pt x="0" y="45487"/>
                            <a:pt x="0" y="45487"/>
                          </a:cubicBezTo>
                          <a:lnTo>
                            <a:pt x="261918" y="165273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54" name="Freeform: Shape 4153">
                      <a:extLst>
                        <a:ext uri="{FF2B5EF4-FFF2-40B4-BE49-F238E27FC236}">
                          <a16:creationId xmlns:a16="http://schemas.microsoft.com/office/drawing/2014/main" id="{0D68DDC1-5E52-1202-BA7D-8626E68F3C9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89640" y="1187130"/>
                      <a:ext cx="370509" cy="312608"/>
                    </a:xfrm>
                    <a:custGeom>
                      <a:avLst/>
                      <a:gdLst>
                        <a:gd name="connsiteX0" fmla="*/ 104031 w 370509"/>
                        <a:gd name="connsiteY0" fmla="*/ 267708 h 312608"/>
                        <a:gd name="connsiteX1" fmla="*/ 228961 w 370509"/>
                        <a:gd name="connsiteY1" fmla="*/ 215711 h 312608"/>
                        <a:gd name="connsiteX2" fmla="*/ 361644 w 370509"/>
                        <a:gd name="connsiteY2" fmla="*/ 123776 h 312608"/>
                        <a:gd name="connsiteX3" fmla="*/ 157809 w 370509"/>
                        <a:gd name="connsiteY3" fmla="*/ 5971 h 312608"/>
                        <a:gd name="connsiteX4" fmla="*/ 5066 w 370509"/>
                        <a:gd name="connsiteY4" fmla="*/ 148227 h 312608"/>
                        <a:gd name="connsiteX5" fmla="*/ 17125 w 370509"/>
                        <a:gd name="connsiteY5" fmla="*/ 299303 h 312608"/>
                        <a:gd name="connsiteX6" fmla="*/ 80056 w 370509"/>
                        <a:gd name="connsiteY6" fmla="*/ 308075 h 312608"/>
                        <a:gd name="connsiteX7" fmla="*/ 94553 w 370509"/>
                        <a:gd name="connsiteY7" fmla="*/ 294750 h 312608"/>
                        <a:gd name="connsiteX8" fmla="*/ 104031 w 370509"/>
                        <a:gd name="connsiteY8" fmla="*/ 267708 h 3126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70509" h="312608">
                          <a:moveTo>
                            <a:pt x="104031" y="267708"/>
                          </a:moveTo>
                          <a:cubicBezTo>
                            <a:pt x="104031" y="267708"/>
                            <a:pt x="128081" y="218388"/>
                            <a:pt x="228961" y="215711"/>
                          </a:cubicBezTo>
                          <a:cubicBezTo>
                            <a:pt x="329840" y="213035"/>
                            <a:pt x="395172" y="204948"/>
                            <a:pt x="361644" y="123776"/>
                          </a:cubicBezTo>
                          <a:cubicBezTo>
                            <a:pt x="328116" y="42604"/>
                            <a:pt x="219159" y="-20052"/>
                            <a:pt x="157809" y="5971"/>
                          </a:cubicBezTo>
                          <a:cubicBezTo>
                            <a:pt x="96458" y="32002"/>
                            <a:pt x="15801" y="107621"/>
                            <a:pt x="5066" y="148227"/>
                          </a:cubicBezTo>
                          <a:cubicBezTo>
                            <a:pt x="-5678" y="188832"/>
                            <a:pt x="1761" y="273033"/>
                            <a:pt x="17125" y="299303"/>
                          </a:cubicBezTo>
                          <a:cubicBezTo>
                            <a:pt x="28307" y="318429"/>
                            <a:pt x="62349" y="312638"/>
                            <a:pt x="80056" y="308075"/>
                          </a:cubicBezTo>
                          <a:cubicBezTo>
                            <a:pt x="86838" y="306323"/>
                            <a:pt x="92239" y="301360"/>
                            <a:pt x="94553" y="294750"/>
                          </a:cubicBezTo>
                          <a:lnTo>
                            <a:pt x="104031" y="267708"/>
                          </a:ln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grpSp>
                  <p:nvGrpSpPr>
                    <p:cNvPr id="4155" name="Graphic 1781">
                      <a:extLst>
                        <a:ext uri="{FF2B5EF4-FFF2-40B4-BE49-F238E27FC236}">
                          <a16:creationId xmlns:a16="http://schemas.microsoft.com/office/drawing/2014/main" id="{57C9592D-92B7-0D09-B6F2-6EEF86F2AF1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2346" y="1210703"/>
                      <a:ext cx="325174" cy="211349"/>
                      <a:chOff x="7712346" y="1210703"/>
                      <a:chExt cx="325174" cy="211349"/>
                    </a:xfrm>
                    <a:solidFill>
                      <a:srgbClr val="767C89"/>
                    </a:solidFill>
                  </p:grpSpPr>
                  <p:sp>
                    <p:nvSpPr>
                      <p:cNvPr id="4156" name="Freeform: Shape 4155">
                        <a:extLst>
                          <a:ext uri="{FF2B5EF4-FFF2-40B4-BE49-F238E27FC236}">
                            <a16:creationId xmlns:a16="http://schemas.microsoft.com/office/drawing/2014/main" id="{E348710A-9A7F-824B-E9A7-7BA48BA0290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87314" y="1339909"/>
                        <a:ext cx="50206" cy="35994"/>
                      </a:xfrm>
                      <a:custGeom>
                        <a:avLst/>
                        <a:gdLst>
                          <a:gd name="connsiteX0" fmla="*/ 50206 w 50206"/>
                          <a:gd name="connsiteY0" fmla="*/ 6401 h 35994"/>
                          <a:gd name="connsiteX1" fmla="*/ 49397 w 50206"/>
                          <a:gd name="connsiteY1" fmla="*/ 0 h 35994"/>
                          <a:gd name="connsiteX2" fmla="*/ 0 w 50206"/>
                          <a:gd name="connsiteY2" fmla="*/ 35995 h 35994"/>
                          <a:gd name="connsiteX3" fmla="*/ 12306 w 50206"/>
                          <a:gd name="connsiteY3" fmla="*/ 34004 h 35994"/>
                          <a:gd name="connsiteX4" fmla="*/ 50206 w 50206"/>
                          <a:gd name="connsiteY4" fmla="*/ 6401 h 3599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206" h="35994">
                            <a:moveTo>
                              <a:pt x="50206" y="6401"/>
                            </a:moveTo>
                            <a:cubicBezTo>
                              <a:pt x="50111" y="4439"/>
                              <a:pt x="49806" y="2267"/>
                              <a:pt x="49397" y="0"/>
                            </a:cubicBezTo>
                            <a:lnTo>
                              <a:pt x="0" y="35995"/>
                            </a:lnTo>
                            <a:cubicBezTo>
                              <a:pt x="4353" y="35414"/>
                              <a:pt x="8430" y="34747"/>
                              <a:pt x="12306" y="34004"/>
                            </a:cubicBezTo>
                            <a:lnTo>
                              <a:pt x="50206" y="6401"/>
                            </a:ln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157" name="Freeform: Shape 4156">
                        <a:extLst>
                          <a:ext uri="{FF2B5EF4-FFF2-40B4-BE49-F238E27FC236}">
                            <a16:creationId xmlns:a16="http://schemas.microsoft.com/office/drawing/2014/main" id="{0CF11E32-1C06-30EB-9560-59538272493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47195" y="1318830"/>
                        <a:ext cx="85058" cy="60417"/>
                      </a:xfrm>
                      <a:custGeom>
                        <a:avLst/>
                        <a:gdLst>
                          <a:gd name="connsiteX0" fmla="*/ 10392 w 85058"/>
                          <a:gd name="connsiteY0" fmla="*/ 59817 h 60417"/>
                          <a:gd name="connsiteX1" fmla="*/ 85058 w 85058"/>
                          <a:gd name="connsiteY1" fmla="*/ 5410 h 60417"/>
                          <a:gd name="connsiteX2" fmla="*/ 83239 w 85058"/>
                          <a:gd name="connsiteY2" fmla="*/ 695 h 60417"/>
                          <a:gd name="connsiteX3" fmla="*/ 82906 w 85058"/>
                          <a:gd name="connsiteY3" fmla="*/ 0 h 60417"/>
                          <a:gd name="connsiteX4" fmla="*/ 0 w 85058"/>
                          <a:gd name="connsiteY4" fmla="*/ 60417 h 60417"/>
                          <a:gd name="connsiteX5" fmla="*/ 10392 w 85058"/>
                          <a:gd name="connsiteY5" fmla="*/ 59817 h 604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85058" h="60417">
                            <a:moveTo>
                              <a:pt x="10392" y="59817"/>
                            </a:moveTo>
                            <a:lnTo>
                              <a:pt x="85058" y="5410"/>
                            </a:lnTo>
                            <a:cubicBezTo>
                              <a:pt x="84487" y="3867"/>
                              <a:pt x="83906" y="2315"/>
                              <a:pt x="83239" y="695"/>
                            </a:cubicBezTo>
                            <a:cubicBezTo>
                              <a:pt x="83144" y="457"/>
                              <a:pt x="83010" y="238"/>
                              <a:pt x="82906" y="0"/>
                            </a:cubicBezTo>
                            <a:lnTo>
                              <a:pt x="0" y="60417"/>
                            </a:lnTo>
                            <a:cubicBezTo>
                              <a:pt x="3581" y="60236"/>
                              <a:pt x="6991" y="60027"/>
                              <a:pt x="10392" y="59817"/>
                            </a:cubicBez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62" name="Freeform: Shape 4561">
                        <a:extLst>
                          <a:ext uri="{FF2B5EF4-FFF2-40B4-BE49-F238E27FC236}">
                            <a16:creationId xmlns:a16="http://schemas.microsoft.com/office/drawing/2014/main" id="{84751CD7-8DA3-1209-D798-E08A785992E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909552" y="1300019"/>
                        <a:ext cx="113728" cy="80743"/>
                      </a:xfrm>
                      <a:custGeom>
                        <a:avLst/>
                        <a:gdLst>
                          <a:gd name="connsiteX0" fmla="*/ 0 w 113728"/>
                          <a:gd name="connsiteY0" fmla="*/ 80743 h 80743"/>
                          <a:gd name="connsiteX1" fmla="*/ 8449 w 113728"/>
                          <a:gd name="connsiteY1" fmla="*/ 80277 h 80743"/>
                          <a:gd name="connsiteX2" fmla="*/ 10306 w 113728"/>
                          <a:gd name="connsiteY2" fmla="*/ 80220 h 80743"/>
                          <a:gd name="connsiteX3" fmla="*/ 113729 w 113728"/>
                          <a:gd name="connsiteY3" fmla="*/ 4858 h 80743"/>
                          <a:gd name="connsiteX4" fmla="*/ 110804 w 113728"/>
                          <a:gd name="connsiteY4" fmla="*/ 0 h 80743"/>
                          <a:gd name="connsiteX5" fmla="*/ 0 w 113728"/>
                          <a:gd name="connsiteY5" fmla="*/ 80743 h 807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13728" h="80743">
                            <a:moveTo>
                              <a:pt x="0" y="80743"/>
                            </a:moveTo>
                            <a:cubicBezTo>
                              <a:pt x="2819" y="80591"/>
                              <a:pt x="5572" y="80353"/>
                              <a:pt x="8449" y="80277"/>
                            </a:cubicBezTo>
                            <a:cubicBezTo>
                              <a:pt x="9087" y="80258"/>
                              <a:pt x="9668" y="80239"/>
                              <a:pt x="10306" y="80220"/>
                            </a:cubicBezTo>
                            <a:lnTo>
                              <a:pt x="113729" y="4858"/>
                            </a:lnTo>
                            <a:cubicBezTo>
                              <a:pt x="112814" y="3210"/>
                              <a:pt x="111785" y="1619"/>
                              <a:pt x="110804" y="0"/>
                            </a:cubicBezTo>
                            <a:lnTo>
                              <a:pt x="0" y="80743"/>
                            </a:ln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63" name="Freeform: Shape 4562">
                        <a:extLst>
                          <a:ext uri="{FF2B5EF4-FFF2-40B4-BE49-F238E27FC236}">
                            <a16:creationId xmlns:a16="http://schemas.microsoft.com/office/drawing/2014/main" id="{37861B27-4560-17CF-FE3A-A4B32EDFADF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866432" y="1282721"/>
                        <a:ext cx="145418" cy="103546"/>
                      </a:xfrm>
                      <a:custGeom>
                        <a:avLst/>
                        <a:gdLst>
                          <a:gd name="connsiteX0" fmla="*/ 0 w 145418"/>
                          <a:gd name="connsiteY0" fmla="*/ 103546 h 103546"/>
                          <a:gd name="connsiteX1" fmla="*/ 12849 w 145418"/>
                          <a:gd name="connsiteY1" fmla="*/ 101165 h 103546"/>
                          <a:gd name="connsiteX2" fmla="*/ 145418 w 145418"/>
                          <a:gd name="connsiteY2" fmla="*/ 4562 h 103546"/>
                          <a:gd name="connsiteX3" fmla="*/ 142094 w 145418"/>
                          <a:gd name="connsiteY3" fmla="*/ 0 h 103546"/>
                          <a:gd name="connsiteX4" fmla="*/ 0 w 145418"/>
                          <a:gd name="connsiteY4" fmla="*/ 103546 h 1035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5418" h="103546">
                            <a:moveTo>
                              <a:pt x="0" y="103546"/>
                            </a:moveTo>
                            <a:cubicBezTo>
                              <a:pt x="4172" y="102632"/>
                              <a:pt x="8487" y="101870"/>
                              <a:pt x="12849" y="101165"/>
                            </a:cubicBezTo>
                            <a:lnTo>
                              <a:pt x="145418" y="4562"/>
                            </a:lnTo>
                            <a:cubicBezTo>
                              <a:pt x="144304" y="3048"/>
                              <a:pt x="143256" y="1486"/>
                              <a:pt x="142094" y="0"/>
                            </a:cubicBezTo>
                            <a:lnTo>
                              <a:pt x="0" y="103546"/>
                            </a:ln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64" name="Freeform: Shape 4563">
                        <a:extLst>
                          <a:ext uri="{FF2B5EF4-FFF2-40B4-BE49-F238E27FC236}">
                            <a16:creationId xmlns:a16="http://schemas.microsoft.com/office/drawing/2014/main" id="{361D1CE9-B61A-F505-0C6F-59AB6A86850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87636" y="1267005"/>
                        <a:ext cx="210936" cy="155046"/>
                      </a:xfrm>
                      <a:custGeom>
                        <a:avLst/>
                        <a:gdLst>
                          <a:gd name="connsiteX0" fmla="*/ 1158 w 210936"/>
                          <a:gd name="connsiteY0" fmla="*/ 149943 h 155046"/>
                          <a:gd name="connsiteX1" fmla="*/ 539 w 210936"/>
                          <a:gd name="connsiteY1" fmla="*/ 153886 h 155046"/>
                          <a:gd name="connsiteX2" fmla="*/ 4482 w 210936"/>
                          <a:gd name="connsiteY2" fmla="*/ 154505 h 155046"/>
                          <a:gd name="connsiteX3" fmla="*/ 6540 w 210936"/>
                          <a:gd name="connsiteY3" fmla="*/ 153010 h 155046"/>
                          <a:gd name="connsiteX4" fmla="*/ 23047 w 210936"/>
                          <a:gd name="connsiteY4" fmla="*/ 140980 h 155046"/>
                          <a:gd name="connsiteX5" fmla="*/ 210937 w 210936"/>
                          <a:gd name="connsiteY5" fmla="*/ 4058 h 155046"/>
                          <a:gd name="connsiteX6" fmla="*/ 206927 w 210936"/>
                          <a:gd name="connsiteY6" fmla="*/ 0 h 155046"/>
                          <a:gd name="connsiteX7" fmla="*/ 1158 w 210936"/>
                          <a:gd name="connsiteY7" fmla="*/ 149943 h 15504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10936" h="155046">
                            <a:moveTo>
                              <a:pt x="1158" y="149943"/>
                            </a:moveTo>
                            <a:cubicBezTo>
                              <a:pt x="-99" y="150857"/>
                              <a:pt x="-375" y="152629"/>
                              <a:pt x="539" y="153886"/>
                            </a:cubicBezTo>
                            <a:cubicBezTo>
                              <a:pt x="1463" y="155153"/>
                              <a:pt x="3225" y="155419"/>
                              <a:pt x="4482" y="154505"/>
                            </a:cubicBezTo>
                            <a:lnTo>
                              <a:pt x="6540" y="153010"/>
                            </a:lnTo>
                            <a:cubicBezTo>
                              <a:pt x="11102" y="149057"/>
                              <a:pt x="16579" y="144980"/>
                              <a:pt x="23047" y="140980"/>
                            </a:cubicBezTo>
                            <a:lnTo>
                              <a:pt x="210937" y="4058"/>
                            </a:lnTo>
                            <a:cubicBezTo>
                              <a:pt x="209641" y="2657"/>
                              <a:pt x="208260" y="1362"/>
                              <a:pt x="206927" y="0"/>
                            </a:cubicBezTo>
                            <a:lnTo>
                              <a:pt x="1158" y="149943"/>
                            </a:ln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65" name="Freeform: Shape 4564">
                        <a:extLst>
                          <a:ext uri="{FF2B5EF4-FFF2-40B4-BE49-F238E27FC236}">
                            <a16:creationId xmlns:a16="http://schemas.microsoft.com/office/drawing/2014/main" id="{F5708FFE-5AAA-41B4-3DDE-2BDD8B62482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67109" y="1252546"/>
                        <a:ext cx="216137" cy="158541"/>
                      </a:xfrm>
                      <a:custGeom>
                        <a:avLst/>
                        <a:gdLst>
                          <a:gd name="connsiteX0" fmla="*/ 1158 w 216137"/>
                          <a:gd name="connsiteY0" fmla="*/ 153448 h 158541"/>
                          <a:gd name="connsiteX1" fmla="*/ 539 w 216137"/>
                          <a:gd name="connsiteY1" fmla="*/ 157391 h 158541"/>
                          <a:gd name="connsiteX2" fmla="*/ 4482 w 216137"/>
                          <a:gd name="connsiteY2" fmla="*/ 158010 h 158541"/>
                          <a:gd name="connsiteX3" fmla="*/ 216138 w 216137"/>
                          <a:gd name="connsiteY3" fmla="*/ 3781 h 158541"/>
                          <a:gd name="connsiteX4" fmla="*/ 211747 w 216137"/>
                          <a:gd name="connsiteY4" fmla="*/ 0 h 158541"/>
                          <a:gd name="connsiteX5" fmla="*/ 1158 w 216137"/>
                          <a:gd name="connsiteY5" fmla="*/ 153448 h 15854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16137" h="158541">
                            <a:moveTo>
                              <a:pt x="1158" y="153448"/>
                            </a:moveTo>
                            <a:cubicBezTo>
                              <a:pt x="-99" y="154362"/>
                              <a:pt x="-375" y="156134"/>
                              <a:pt x="539" y="157391"/>
                            </a:cubicBezTo>
                            <a:cubicBezTo>
                              <a:pt x="1463" y="158648"/>
                              <a:pt x="3225" y="158906"/>
                              <a:pt x="4482" y="158010"/>
                            </a:cubicBezTo>
                            <a:lnTo>
                              <a:pt x="216138" y="3781"/>
                            </a:lnTo>
                            <a:cubicBezTo>
                              <a:pt x="214680" y="2505"/>
                              <a:pt x="213232" y="1229"/>
                              <a:pt x="211747" y="0"/>
                            </a:cubicBezTo>
                            <a:lnTo>
                              <a:pt x="1158" y="153448"/>
                            </a:ln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66" name="Freeform: Shape 4565">
                        <a:extLst>
                          <a:ext uri="{FF2B5EF4-FFF2-40B4-BE49-F238E27FC236}">
                            <a16:creationId xmlns:a16="http://schemas.microsoft.com/office/drawing/2014/main" id="{4E8E30AF-31AC-37AE-4D67-279674AE426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46583" y="1239421"/>
                        <a:ext cx="219661" cy="160716"/>
                      </a:xfrm>
                      <a:custGeom>
                        <a:avLst/>
                        <a:gdLst>
                          <a:gd name="connsiteX0" fmla="*/ 1158 w 219661"/>
                          <a:gd name="connsiteY0" fmla="*/ 155619 h 160716"/>
                          <a:gd name="connsiteX1" fmla="*/ 539 w 219661"/>
                          <a:gd name="connsiteY1" fmla="*/ 159563 h 160716"/>
                          <a:gd name="connsiteX2" fmla="*/ 4483 w 219661"/>
                          <a:gd name="connsiteY2" fmla="*/ 160182 h 160716"/>
                          <a:gd name="connsiteX3" fmla="*/ 219662 w 219661"/>
                          <a:gd name="connsiteY3" fmla="*/ 3381 h 160716"/>
                          <a:gd name="connsiteX4" fmla="*/ 214709 w 219661"/>
                          <a:gd name="connsiteY4" fmla="*/ 0 h 160716"/>
                          <a:gd name="connsiteX5" fmla="*/ 1158 w 219661"/>
                          <a:gd name="connsiteY5" fmla="*/ 155619 h 1607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19661" h="160716">
                            <a:moveTo>
                              <a:pt x="1158" y="155619"/>
                            </a:moveTo>
                            <a:cubicBezTo>
                              <a:pt x="-99" y="156534"/>
                              <a:pt x="-375" y="158305"/>
                              <a:pt x="539" y="159563"/>
                            </a:cubicBezTo>
                            <a:cubicBezTo>
                              <a:pt x="1463" y="160820"/>
                              <a:pt x="3206" y="161087"/>
                              <a:pt x="4483" y="160182"/>
                            </a:cubicBezTo>
                            <a:lnTo>
                              <a:pt x="219662" y="3381"/>
                            </a:lnTo>
                            <a:cubicBezTo>
                              <a:pt x="218024" y="2219"/>
                              <a:pt x="216376" y="1114"/>
                              <a:pt x="214709" y="0"/>
                            </a:cubicBezTo>
                            <a:lnTo>
                              <a:pt x="1158" y="155619"/>
                            </a:ln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67" name="Freeform: Shape 4566">
                        <a:extLst>
                          <a:ext uri="{FF2B5EF4-FFF2-40B4-BE49-F238E27FC236}">
                            <a16:creationId xmlns:a16="http://schemas.microsoft.com/office/drawing/2014/main" id="{5BD1CE86-AEE5-0C69-608D-C11CBC93CA5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26056" y="1227743"/>
                        <a:ext cx="221147" cy="161440"/>
                      </a:xfrm>
                      <a:custGeom>
                        <a:avLst/>
                        <a:gdLst>
                          <a:gd name="connsiteX0" fmla="*/ 1158 w 221147"/>
                          <a:gd name="connsiteY0" fmla="*/ 156343 h 161440"/>
                          <a:gd name="connsiteX1" fmla="*/ 539 w 221147"/>
                          <a:gd name="connsiteY1" fmla="*/ 160287 h 161440"/>
                          <a:gd name="connsiteX2" fmla="*/ 4483 w 221147"/>
                          <a:gd name="connsiteY2" fmla="*/ 160906 h 161440"/>
                          <a:gd name="connsiteX3" fmla="*/ 221148 w 221147"/>
                          <a:gd name="connsiteY3" fmla="*/ 3019 h 161440"/>
                          <a:gd name="connsiteX4" fmla="*/ 215718 w 221147"/>
                          <a:gd name="connsiteY4" fmla="*/ 0 h 161440"/>
                          <a:gd name="connsiteX5" fmla="*/ 1158 w 221147"/>
                          <a:gd name="connsiteY5" fmla="*/ 156343 h 16144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21147" h="161440">
                            <a:moveTo>
                              <a:pt x="1158" y="156343"/>
                            </a:moveTo>
                            <a:cubicBezTo>
                              <a:pt x="-99" y="157258"/>
                              <a:pt x="-375" y="159029"/>
                              <a:pt x="539" y="160287"/>
                            </a:cubicBezTo>
                            <a:cubicBezTo>
                              <a:pt x="1463" y="161544"/>
                              <a:pt x="3197" y="161811"/>
                              <a:pt x="4483" y="160906"/>
                            </a:cubicBezTo>
                            <a:lnTo>
                              <a:pt x="221148" y="3019"/>
                            </a:lnTo>
                            <a:cubicBezTo>
                              <a:pt x="219338" y="2000"/>
                              <a:pt x="217528" y="953"/>
                              <a:pt x="215718" y="0"/>
                            </a:cubicBezTo>
                            <a:lnTo>
                              <a:pt x="1158" y="156343"/>
                            </a:ln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68" name="Freeform: Shape 4567">
                        <a:extLst>
                          <a:ext uri="{FF2B5EF4-FFF2-40B4-BE49-F238E27FC236}">
                            <a16:creationId xmlns:a16="http://schemas.microsoft.com/office/drawing/2014/main" id="{D5801CB4-27C4-6771-4BEE-354D0A2AD7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12346" y="1217951"/>
                        <a:ext cx="213607" cy="158038"/>
                      </a:xfrm>
                      <a:custGeom>
                        <a:avLst/>
                        <a:gdLst>
                          <a:gd name="connsiteX0" fmla="*/ 333 w 213607"/>
                          <a:gd name="connsiteY0" fmla="*/ 150819 h 158038"/>
                          <a:gd name="connsiteX1" fmla="*/ 0 w 213607"/>
                          <a:gd name="connsiteY1" fmla="*/ 158039 h 158038"/>
                          <a:gd name="connsiteX2" fmla="*/ 213608 w 213607"/>
                          <a:gd name="connsiteY2" fmla="*/ 2391 h 158038"/>
                          <a:gd name="connsiteX3" fmla="*/ 207312 w 213607"/>
                          <a:gd name="connsiteY3" fmla="*/ 0 h 158038"/>
                          <a:gd name="connsiteX4" fmla="*/ 333 w 213607"/>
                          <a:gd name="connsiteY4" fmla="*/ 150819 h 1580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3607" h="158038">
                            <a:moveTo>
                              <a:pt x="333" y="150819"/>
                            </a:moveTo>
                            <a:cubicBezTo>
                              <a:pt x="200" y="153191"/>
                              <a:pt x="76" y="155581"/>
                              <a:pt x="0" y="158039"/>
                            </a:cubicBezTo>
                            <a:lnTo>
                              <a:pt x="213608" y="2391"/>
                            </a:lnTo>
                            <a:cubicBezTo>
                              <a:pt x="211493" y="1524"/>
                              <a:pt x="209407" y="762"/>
                              <a:pt x="207312" y="0"/>
                            </a:cubicBezTo>
                            <a:lnTo>
                              <a:pt x="333" y="150819"/>
                            </a:ln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69" name="Freeform: Shape 4568">
                        <a:extLst>
                          <a:ext uri="{FF2B5EF4-FFF2-40B4-BE49-F238E27FC236}">
                            <a16:creationId xmlns:a16="http://schemas.microsoft.com/office/drawing/2014/main" id="{8B6C779B-26C1-2B61-80C6-2B2A91D7089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14956" y="1210998"/>
                        <a:ext cx="186289" cy="137188"/>
                      </a:xfrm>
                      <a:custGeom>
                        <a:avLst/>
                        <a:gdLst>
                          <a:gd name="connsiteX0" fmla="*/ 2076 w 186289"/>
                          <a:gd name="connsiteY0" fmla="*/ 128692 h 137188"/>
                          <a:gd name="connsiteX1" fmla="*/ 1553 w 186289"/>
                          <a:gd name="connsiteY1" fmla="*/ 130131 h 137188"/>
                          <a:gd name="connsiteX2" fmla="*/ 0 w 186289"/>
                          <a:gd name="connsiteY2" fmla="*/ 137189 h 137188"/>
                          <a:gd name="connsiteX3" fmla="*/ 186290 w 186289"/>
                          <a:gd name="connsiteY3" fmla="*/ 1448 h 137188"/>
                          <a:gd name="connsiteX4" fmla="*/ 178689 w 186289"/>
                          <a:gd name="connsiteY4" fmla="*/ 0 h 137188"/>
                          <a:gd name="connsiteX5" fmla="*/ 2076 w 186289"/>
                          <a:gd name="connsiteY5" fmla="*/ 128692 h 13718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86289" h="137188">
                            <a:moveTo>
                              <a:pt x="2076" y="128692"/>
                            </a:moveTo>
                            <a:cubicBezTo>
                              <a:pt x="1934" y="129149"/>
                              <a:pt x="1676" y="129683"/>
                              <a:pt x="1553" y="130131"/>
                            </a:cubicBezTo>
                            <a:cubicBezTo>
                              <a:pt x="972" y="132331"/>
                              <a:pt x="457" y="134693"/>
                              <a:pt x="0" y="137189"/>
                            </a:cubicBezTo>
                            <a:lnTo>
                              <a:pt x="186290" y="1448"/>
                            </a:lnTo>
                            <a:cubicBezTo>
                              <a:pt x="183718" y="876"/>
                              <a:pt x="181185" y="391"/>
                              <a:pt x="178689" y="0"/>
                            </a:cubicBezTo>
                            <a:lnTo>
                              <a:pt x="2076" y="128692"/>
                            </a:ln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70" name="Freeform: Shape 4569">
                        <a:extLst>
                          <a:ext uri="{FF2B5EF4-FFF2-40B4-BE49-F238E27FC236}">
                            <a16:creationId xmlns:a16="http://schemas.microsoft.com/office/drawing/2014/main" id="{F5CDA29A-C714-47DD-EB06-4EAC308660C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39426" y="1210703"/>
                        <a:ext cx="128654" cy="93754"/>
                      </a:xfrm>
                      <a:custGeom>
                        <a:avLst/>
                        <a:gdLst>
                          <a:gd name="connsiteX0" fmla="*/ 0 w 128654"/>
                          <a:gd name="connsiteY0" fmla="*/ 93755 h 93754"/>
                          <a:gd name="connsiteX1" fmla="*/ 128654 w 128654"/>
                          <a:gd name="connsiteY1" fmla="*/ 0 h 93754"/>
                          <a:gd name="connsiteX2" fmla="*/ 121463 w 128654"/>
                          <a:gd name="connsiteY2" fmla="*/ 1495 h 93754"/>
                          <a:gd name="connsiteX3" fmla="*/ 116824 w 128654"/>
                          <a:gd name="connsiteY3" fmla="*/ 3172 h 93754"/>
                          <a:gd name="connsiteX4" fmla="*/ 110985 w 128654"/>
                          <a:gd name="connsiteY4" fmla="*/ 5886 h 93754"/>
                          <a:gd name="connsiteX5" fmla="*/ 20231 w 128654"/>
                          <a:gd name="connsiteY5" fmla="*/ 72019 h 93754"/>
                          <a:gd name="connsiteX6" fmla="*/ 0 w 128654"/>
                          <a:gd name="connsiteY6" fmla="*/ 93755 h 93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28654" h="93754">
                            <a:moveTo>
                              <a:pt x="0" y="93755"/>
                            </a:moveTo>
                            <a:lnTo>
                              <a:pt x="128654" y="0"/>
                            </a:lnTo>
                            <a:cubicBezTo>
                              <a:pt x="126187" y="400"/>
                              <a:pt x="123730" y="810"/>
                              <a:pt x="121463" y="1495"/>
                            </a:cubicBezTo>
                            <a:cubicBezTo>
                              <a:pt x="119872" y="1981"/>
                              <a:pt x="118339" y="2534"/>
                              <a:pt x="116824" y="3172"/>
                            </a:cubicBezTo>
                            <a:cubicBezTo>
                              <a:pt x="114910" y="3981"/>
                              <a:pt x="112938" y="4972"/>
                              <a:pt x="110985" y="5886"/>
                            </a:cubicBezTo>
                            <a:lnTo>
                              <a:pt x="20231" y="72019"/>
                            </a:lnTo>
                            <a:cubicBezTo>
                              <a:pt x="12754" y="79391"/>
                              <a:pt x="5944" y="86706"/>
                              <a:pt x="0" y="93755"/>
                            </a:cubicBez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</p:grpSp>
            <p:grpSp>
              <p:nvGrpSpPr>
                <p:cNvPr id="10" name="Graphic 1781">
                  <a:extLst>
                    <a:ext uri="{FF2B5EF4-FFF2-40B4-BE49-F238E27FC236}">
                      <a16:creationId xmlns:a16="http://schemas.microsoft.com/office/drawing/2014/main" id="{62AF08F9-6D3E-A47F-A9D6-9DBDF14A9807}"/>
                    </a:ext>
                  </a:extLst>
                </p:cNvPr>
                <p:cNvGrpSpPr/>
                <p:nvPr/>
              </p:nvGrpSpPr>
              <p:grpSpPr>
                <a:xfrm>
                  <a:off x="1137970" y="3151069"/>
                  <a:ext cx="816310" cy="2206206"/>
                  <a:chOff x="8216107" y="1418996"/>
                  <a:chExt cx="816310" cy="2206206"/>
                </a:xfrm>
              </p:grpSpPr>
              <p:grpSp>
                <p:nvGrpSpPr>
                  <p:cNvPr id="4124" name="Graphic 1781">
                    <a:extLst>
                      <a:ext uri="{FF2B5EF4-FFF2-40B4-BE49-F238E27FC236}">
                        <a16:creationId xmlns:a16="http://schemas.microsoft.com/office/drawing/2014/main" id="{399A5369-6E0A-6D22-8D41-6788410D4E18}"/>
                      </a:ext>
                    </a:extLst>
                  </p:cNvPr>
                  <p:cNvGrpSpPr/>
                  <p:nvPr/>
                </p:nvGrpSpPr>
                <p:grpSpPr>
                  <a:xfrm>
                    <a:off x="8216107" y="1656939"/>
                    <a:ext cx="455330" cy="1968263"/>
                    <a:chOff x="8216107" y="1656939"/>
                    <a:chExt cx="455330" cy="1968263"/>
                  </a:xfrm>
                </p:grpSpPr>
                <p:sp>
                  <p:nvSpPr>
                    <p:cNvPr id="4136" name="Freeform: Shape 4135">
                      <a:extLst>
                        <a:ext uri="{FF2B5EF4-FFF2-40B4-BE49-F238E27FC236}">
                          <a16:creationId xmlns:a16="http://schemas.microsoft.com/office/drawing/2014/main" id="{FF0E4570-1F53-955E-5376-A087C39672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06225" y="1725791"/>
                      <a:ext cx="50996" cy="11392"/>
                    </a:xfrm>
                    <a:custGeom>
                      <a:avLst/>
                      <a:gdLst>
                        <a:gd name="connsiteX0" fmla="*/ 5 w 50996"/>
                        <a:gd name="connsiteY0" fmla="*/ 529 h 11392"/>
                        <a:gd name="connsiteX1" fmla="*/ 25017 w 50996"/>
                        <a:gd name="connsiteY1" fmla="*/ 8082 h 11392"/>
                        <a:gd name="connsiteX2" fmla="*/ 50992 w 50996"/>
                        <a:gd name="connsiteY2" fmla="*/ 10864 h 11392"/>
                        <a:gd name="connsiteX3" fmla="*/ 25989 w 50996"/>
                        <a:gd name="connsiteY3" fmla="*/ 3310 h 11392"/>
                        <a:gd name="connsiteX4" fmla="*/ 5 w 50996"/>
                        <a:gd name="connsiteY4" fmla="*/ 529 h 113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0996" h="11392">
                          <a:moveTo>
                            <a:pt x="5" y="529"/>
                          </a:moveTo>
                          <a:cubicBezTo>
                            <a:pt x="-262" y="1843"/>
                            <a:pt x="10930" y="5225"/>
                            <a:pt x="25017" y="8082"/>
                          </a:cubicBezTo>
                          <a:cubicBezTo>
                            <a:pt x="39095" y="10940"/>
                            <a:pt x="50725" y="12188"/>
                            <a:pt x="50992" y="10864"/>
                          </a:cubicBezTo>
                          <a:cubicBezTo>
                            <a:pt x="51259" y="9549"/>
                            <a:pt x="40067" y="6168"/>
                            <a:pt x="25989" y="3310"/>
                          </a:cubicBezTo>
                          <a:cubicBezTo>
                            <a:pt x="11902" y="453"/>
                            <a:pt x="272" y="-795"/>
                            <a:pt x="5" y="529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37" name="Freeform: Shape 4136">
                      <a:extLst>
                        <a:ext uri="{FF2B5EF4-FFF2-40B4-BE49-F238E27FC236}">
                          <a16:creationId xmlns:a16="http://schemas.microsoft.com/office/drawing/2014/main" id="{3CAD653D-0625-E48F-6243-0DC1A8066EE6}"/>
                        </a:ext>
                      </a:extLst>
                    </p:cNvPr>
                    <p:cNvSpPr/>
                    <p:nvPr/>
                  </p:nvSpPr>
                  <p:spPr>
                    <a:xfrm rot="-4712370">
                      <a:off x="7655559" y="2502830"/>
                      <a:ext cx="1629114" cy="32595"/>
                    </a:xfrm>
                    <a:custGeom>
                      <a:avLst/>
                      <a:gdLst>
                        <a:gd name="connsiteX0" fmla="*/ 0 w 1629114"/>
                        <a:gd name="connsiteY0" fmla="*/ 0 h 32595"/>
                        <a:gd name="connsiteX1" fmla="*/ 1629114 w 1629114"/>
                        <a:gd name="connsiteY1" fmla="*/ 0 h 32595"/>
                        <a:gd name="connsiteX2" fmla="*/ 1629114 w 1629114"/>
                        <a:gd name="connsiteY2" fmla="*/ 32596 h 32595"/>
                        <a:gd name="connsiteX3" fmla="*/ 0 w 1629114"/>
                        <a:gd name="connsiteY3" fmla="*/ 32596 h 325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29114" h="32595">
                          <a:moveTo>
                            <a:pt x="0" y="0"/>
                          </a:moveTo>
                          <a:lnTo>
                            <a:pt x="1629114" y="0"/>
                          </a:lnTo>
                          <a:lnTo>
                            <a:pt x="1629114" y="32596"/>
                          </a:lnTo>
                          <a:lnTo>
                            <a:pt x="0" y="32596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sp>
                  <p:nvSpPr>
                    <p:cNvPr id="4138" name="Freeform: Shape 4137">
                      <a:extLst>
                        <a:ext uri="{FF2B5EF4-FFF2-40B4-BE49-F238E27FC236}">
                          <a16:creationId xmlns:a16="http://schemas.microsoft.com/office/drawing/2014/main" id="{7568E881-1C1E-5B43-66C0-684C76343D9B}"/>
                        </a:ext>
                      </a:extLst>
                    </p:cNvPr>
                    <p:cNvSpPr/>
                    <p:nvPr/>
                  </p:nvSpPr>
                  <p:spPr>
                    <a:xfrm rot="16887630">
                      <a:off x="7666286" y="2515949"/>
                      <a:ext cx="1629114" cy="10716"/>
                    </a:xfrm>
                    <a:custGeom>
                      <a:avLst/>
                      <a:gdLst>
                        <a:gd name="connsiteX0" fmla="*/ 0 w 1629114"/>
                        <a:gd name="connsiteY0" fmla="*/ 0 h 10716"/>
                        <a:gd name="connsiteX1" fmla="*/ 1629115 w 1629114"/>
                        <a:gd name="connsiteY1" fmla="*/ 0 h 10716"/>
                        <a:gd name="connsiteX2" fmla="*/ 1629115 w 1629114"/>
                        <a:gd name="connsiteY2" fmla="*/ 10716 h 10716"/>
                        <a:gd name="connsiteX3" fmla="*/ 0 w 1629114"/>
                        <a:gd name="connsiteY3" fmla="*/ 10716 h 107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629114" h="10716">
                          <a:moveTo>
                            <a:pt x="0" y="0"/>
                          </a:moveTo>
                          <a:lnTo>
                            <a:pt x="1629115" y="0"/>
                          </a:lnTo>
                          <a:lnTo>
                            <a:pt x="1629115" y="10716"/>
                          </a:lnTo>
                          <a:lnTo>
                            <a:pt x="0" y="10716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sp>
                  <p:nvSpPr>
                    <p:cNvPr id="4139" name="Freeform: Shape 4138">
                      <a:extLst>
                        <a:ext uri="{FF2B5EF4-FFF2-40B4-BE49-F238E27FC236}">
                          <a16:creationId xmlns:a16="http://schemas.microsoft.com/office/drawing/2014/main" id="{145061D6-E043-A479-904D-87E487A6A5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06334" y="1656939"/>
                      <a:ext cx="65103" cy="79781"/>
                    </a:xfrm>
                    <a:custGeom>
                      <a:avLst/>
                      <a:gdLst>
                        <a:gd name="connsiteX0" fmla="*/ 0 w 65103"/>
                        <a:gd name="connsiteY0" fmla="*/ 69209 h 79781"/>
                        <a:gd name="connsiteX1" fmla="*/ 14030 w 65103"/>
                        <a:gd name="connsiteY1" fmla="*/ 0 h 79781"/>
                        <a:gd name="connsiteX2" fmla="*/ 65103 w 65103"/>
                        <a:gd name="connsiteY2" fmla="*/ 10354 h 79781"/>
                        <a:gd name="connsiteX3" fmla="*/ 51025 w 65103"/>
                        <a:gd name="connsiteY3" fmla="*/ 79781 h 79781"/>
                        <a:gd name="connsiteX4" fmla="*/ 50911 w 65103"/>
                        <a:gd name="connsiteY4" fmla="*/ 79762 h 79781"/>
                        <a:gd name="connsiteX5" fmla="*/ 39595 w 65103"/>
                        <a:gd name="connsiteY5" fmla="*/ 75400 h 79781"/>
                        <a:gd name="connsiteX6" fmla="*/ 25870 w 65103"/>
                        <a:gd name="connsiteY6" fmla="*/ 72152 h 79781"/>
                        <a:gd name="connsiteX7" fmla="*/ 0 w 65103"/>
                        <a:gd name="connsiteY7" fmla="*/ 69209 h 797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5103" h="79781">
                          <a:moveTo>
                            <a:pt x="0" y="69209"/>
                          </a:moveTo>
                          <a:lnTo>
                            <a:pt x="14030" y="0"/>
                          </a:lnTo>
                          <a:lnTo>
                            <a:pt x="65103" y="10354"/>
                          </a:lnTo>
                          <a:lnTo>
                            <a:pt x="51025" y="79781"/>
                          </a:lnTo>
                          <a:lnTo>
                            <a:pt x="50911" y="79762"/>
                          </a:lnTo>
                          <a:cubicBezTo>
                            <a:pt x="51092" y="78877"/>
                            <a:pt x="46587" y="77276"/>
                            <a:pt x="39595" y="75400"/>
                          </a:cubicBezTo>
                          <a:cubicBezTo>
                            <a:pt x="35661" y="74371"/>
                            <a:pt x="30956" y="73190"/>
                            <a:pt x="25870" y="72152"/>
                          </a:cubicBezTo>
                          <a:cubicBezTo>
                            <a:pt x="12716" y="69485"/>
                            <a:pt x="1572" y="68266"/>
                            <a:pt x="0" y="69209"/>
                          </a:cubicBezTo>
                          <a:close/>
                        </a:path>
                      </a:pathLst>
                    </a:custGeom>
                    <a:solidFill>
                      <a:srgbClr val="767C89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40" name="Freeform: Shape 4139">
                      <a:extLst>
                        <a:ext uri="{FF2B5EF4-FFF2-40B4-BE49-F238E27FC236}">
                          <a16:creationId xmlns:a16="http://schemas.microsoft.com/office/drawing/2014/main" id="{77B36FE6-A643-F891-320A-059B61E2CF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06334" y="1656939"/>
                      <a:ext cx="53273" cy="75390"/>
                    </a:xfrm>
                    <a:custGeom>
                      <a:avLst/>
                      <a:gdLst>
                        <a:gd name="connsiteX0" fmla="*/ 0 w 53273"/>
                        <a:gd name="connsiteY0" fmla="*/ 69209 h 75390"/>
                        <a:gd name="connsiteX1" fmla="*/ 14030 w 53273"/>
                        <a:gd name="connsiteY1" fmla="*/ 0 h 75390"/>
                        <a:gd name="connsiteX2" fmla="*/ 53273 w 53273"/>
                        <a:gd name="connsiteY2" fmla="*/ 7953 h 75390"/>
                        <a:gd name="connsiteX3" fmla="*/ 39595 w 53273"/>
                        <a:gd name="connsiteY3" fmla="*/ 75390 h 75390"/>
                        <a:gd name="connsiteX4" fmla="*/ 25870 w 53273"/>
                        <a:gd name="connsiteY4" fmla="*/ 72142 h 75390"/>
                        <a:gd name="connsiteX5" fmla="*/ 0 w 53273"/>
                        <a:gd name="connsiteY5" fmla="*/ 69209 h 753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3273" h="75390">
                          <a:moveTo>
                            <a:pt x="0" y="69209"/>
                          </a:moveTo>
                          <a:lnTo>
                            <a:pt x="14030" y="0"/>
                          </a:lnTo>
                          <a:lnTo>
                            <a:pt x="53273" y="7953"/>
                          </a:lnTo>
                          <a:lnTo>
                            <a:pt x="39595" y="75390"/>
                          </a:lnTo>
                          <a:cubicBezTo>
                            <a:pt x="35661" y="74362"/>
                            <a:pt x="30956" y="73181"/>
                            <a:pt x="25870" y="72142"/>
                          </a:cubicBezTo>
                          <a:cubicBezTo>
                            <a:pt x="12716" y="69485"/>
                            <a:pt x="1572" y="68266"/>
                            <a:pt x="0" y="69209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4141" name="Graphic 1781">
                      <a:extLst>
                        <a:ext uri="{FF2B5EF4-FFF2-40B4-BE49-F238E27FC236}">
                          <a16:creationId xmlns:a16="http://schemas.microsoft.com/office/drawing/2014/main" id="{F0C7F248-4416-466B-B640-D355B96EFA7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216107" y="3288438"/>
                      <a:ext cx="131869" cy="336764"/>
                      <a:chOff x="8216107" y="3288438"/>
                      <a:chExt cx="131869" cy="336764"/>
                    </a:xfrm>
                    <a:solidFill>
                      <a:srgbClr val="303238"/>
                    </a:solidFill>
                  </p:grpSpPr>
                  <p:sp>
                    <p:nvSpPr>
                      <p:cNvPr id="4142" name="Freeform: Shape 4141">
                        <a:extLst>
                          <a:ext uri="{FF2B5EF4-FFF2-40B4-BE49-F238E27FC236}">
                            <a16:creationId xmlns:a16="http://schemas.microsoft.com/office/drawing/2014/main" id="{A6C63DBD-AC9C-C6A0-FE28-6245125F1C1F}"/>
                          </a:ext>
                        </a:extLst>
                      </p:cNvPr>
                      <p:cNvSpPr/>
                      <p:nvPr/>
                    </p:nvSpPr>
                    <p:spPr>
                      <a:xfrm rot="-10112370">
                        <a:off x="8250596" y="3303799"/>
                        <a:ext cx="63448" cy="301754"/>
                      </a:xfrm>
                      <a:custGeom>
                        <a:avLst/>
                        <a:gdLst>
                          <a:gd name="connsiteX0" fmla="*/ 0 w 63448"/>
                          <a:gd name="connsiteY0" fmla="*/ 0 h 301754"/>
                          <a:gd name="connsiteX1" fmla="*/ 63449 w 63448"/>
                          <a:gd name="connsiteY1" fmla="*/ 0 h 301754"/>
                          <a:gd name="connsiteX2" fmla="*/ 63449 w 63448"/>
                          <a:gd name="connsiteY2" fmla="*/ 301754 h 301754"/>
                          <a:gd name="connsiteX3" fmla="*/ 0 w 63448"/>
                          <a:gd name="connsiteY3" fmla="*/ 301754 h 3017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3448" h="301754">
                            <a:moveTo>
                              <a:pt x="0" y="0"/>
                            </a:moveTo>
                            <a:lnTo>
                              <a:pt x="63449" y="0"/>
                            </a:lnTo>
                            <a:lnTo>
                              <a:pt x="63449" y="301754"/>
                            </a:lnTo>
                            <a:lnTo>
                              <a:pt x="0" y="301754"/>
                            </a:ln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4143" name="Graphic 1781">
                        <a:extLst>
                          <a:ext uri="{FF2B5EF4-FFF2-40B4-BE49-F238E27FC236}">
                            <a16:creationId xmlns:a16="http://schemas.microsoft.com/office/drawing/2014/main" id="{8161660F-6EF1-31DF-B090-EAD18033CF6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16107" y="3288438"/>
                        <a:ext cx="131869" cy="336764"/>
                        <a:chOff x="8216107" y="3288438"/>
                        <a:chExt cx="131869" cy="336764"/>
                      </a:xfrm>
                      <a:solidFill>
                        <a:srgbClr val="303238"/>
                      </a:solidFill>
                    </p:grpSpPr>
                    <p:sp>
                      <p:nvSpPr>
                        <p:cNvPr id="4144" name="Freeform: Shape 4143">
                          <a:extLst>
                            <a:ext uri="{FF2B5EF4-FFF2-40B4-BE49-F238E27FC236}">
                              <a16:creationId xmlns:a16="http://schemas.microsoft.com/office/drawing/2014/main" id="{F549D233-3DDE-750C-D196-543EEC2594F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216107" y="3535793"/>
                          <a:ext cx="81710" cy="89409"/>
                        </a:xfrm>
                        <a:custGeom>
                          <a:avLst/>
                          <a:gdLst>
                            <a:gd name="connsiteX0" fmla="*/ 23515 w 81710"/>
                            <a:gd name="connsiteY0" fmla="*/ 191 h 89409"/>
                            <a:gd name="connsiteX1" fmla="*/ 74179 w 81710"/>
                            <a:gd name="connsiteY1" fmla="*/ 10459 h 89409"/>
                            <a:gd name="connsiteX2" fmla="*/ 81522 w 81710"/>
                            <a:gd name="connsiteY2" fmla="*/ 21537 h 89409"/>
                            <a:gd name="connsiteX3" fmla="*/ 69283 w 81710"/>
                            <a:gd name="connsiteY3" fmla="*/ 81877 h 89409"/>
                            <a:gd name="connsiteX4" fmla="*/ 58205 w 81710"/>
                            <a:gd name="connsiteY4" fmla="*/ 89221 h 89409"/>
                            <a:gd name="connsiteX5" fmla="*/ 7532 w 81710"/>
                            <a:gd name="connsiteY5" fmla="*/ 78944 h 89409"/>
                            <a:gd name="connsiteX6" fmla="*/ 188 w 81710"/>
                            <a:gd name="connsiteY6" fmla="*/ 67866 h 89409"/>
                            <a:gd name="connsiteX7" fmla="*/ 12419 w 81710"/>
                            <a:gd name="connsiteY7" fmla="*/ 7525 h 89409"/>
                            <a:gd name="connsiteX8" fmla="*/ 23515 w 81710"/>
                            <a:gd name="connsiteY8" fmla="*/ 191 h 894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1710" h="89409">
                              <a:moveTo>
                                <a:pt x="23515" y="191"/>
                              </a:moveTo>
                              <a:lnTo>
                                <a:pt x="74179" y="10459"/>
                              </a:lnTo>
                              <a:cubicBezTo>
                                <a:pt x="79265" y="11488"/>
                                <a:pt x="82551" y="16450"/>
                                <a:pt x="81522" y="21537"/>
                              </a:cubicBezTo>
                              <a:lnTo>
                                <a:pt x="69283" y="81877"/>
                              </a:lnTo>
                              <a:cubicBezTo>
                                <a:pt x="68254" y="86964"/>
                                <a:pt x="63292" y="90250"/>
                                <a:pt x="58205" y="89221"/>
                              </a:cubicBezTo>
                              <a:lnTo>
                                <a:pt x="7532" y="78944"/>
                              </a:lnTo>
                              <a:cubicBezTo>
                                <a:pt x="2446" y="77915"/>
                                <a:pt x="-840" y="72952"/>
                                <a:pt x="188" y="67866"/>
                              </a:cubicBezTo>
                              <a:lnTo>
                                <a:pt x="12419" y="7525"/>
                              </a:lnTo>
                              <a:cubicBezTo>
                                <a:pt x="13466" y="2449"/>
                                <a:pt x="18429" y="-847"/>
                                <a:pt x="23515" y="19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4145" name="Freeform: Shape 4144">
                          <a:extLst>
                            <a:ext uri="{FF2B5EF4-FFF2-40B4-BE49-F238E27FC236}">
                              <a16:creationId xmlns:a16="http://schemas.microsoft.com/office/drawing/2014/main" id="{56DBA143-7AB4-0E99-E27F-375DB30AA7D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232842" y="3453337"/>
                          <a:ext cx="81701" cy="89406"/>
                        </a:xfrm>
                        <a:custGeom>
                          <a:avLst/>
                          <a:gdLst>
                            <a:gd name="connsiteX0" fmla="*/ 23496 w 81701"/>
                            <a:gd name="connsiteY0" fmla="*/ 188 h 89406"/>
                            <a:gd name="connsiteX1" fmla="*/ 74169 w 81701"/>
                            <a:gd name="connsiteY1" fmla="*/ 10456 h 89406"/>
                            <a:gd name="connsiteX2" fmla="*/ 81513 w 81701"/>
                            <a:gd name="connsiteY2" fmla="*/ 21534 h 89406"/>
                            <a:gd name="connsiteX3" fmla="*/ 69283 w 81701"/>
                            <a:gd name="connsiteY3" fmla="*/ 81875 h 89406"/>
                            <a:gd name="connsiteX4" fmla="*/ 58205 w 81701"/>
                            <a:gd name="connsiteY4" fmla="*/ 89218 h 89406"/>
                            <a:gd name="connsiteX5" fmla="*/ 7532 w 81701"/>
                            <a:gd name="connsiteY5" fmla="*/ 78951 h 89406"/>
                            <a:gd name="connsiteX6" fmla="*/ 188 w 81701"/>
                            <a:gd name="connsiteY6" fmla="*/ 67873 h 89406"/>
                            <a:gd name="connsiteX7" fmla="*/ 12428 w 81701"/>
                            <a:gd name="connsiteY7" fmla="*/ 7532 h 89406"/>
                            <a:gd name="connsiteX8" fmla="*/ 23496 w 81701"/>
                            <a:gd name="connsiteY8" fmla="*/ 188 h 8940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1701" h="89406">
                              <a:moveTo>
                                <a:pt x="23496" y="188"/>
                              </a:moveTo>
                              <a:lnTo>
                                <a:pt x="74169" y="10456"/>
                              </a:lnTo>
                              <a:cubicBezTo>
                                <a:pt x="79256" y="11485"/>
                                <a:pt x="82542" y="16448"/>
                                <a:pt x="81513" y="21534"/>
                              </a:cubicBezTo>
                              <a:lnTo>
                                <a:pt x="69283" y="81875"/>
                              </a:lnTo>
                              <a:cubicBezTo>
                                <a:pt x="68254" y="86961"/>
                                <a:pt x="63291" y="90247"/>
                                <a:pt x="58205" y="89218"/>
                              </a:cubicBezTo>
                              <a:lnTo>
                                <a:pt x="7532" y="78951"/>
                              </a:lnTo>
                              <a:cubicBezTo>
                                <a:pt x="2446" y="77922"/>
                                <a:pt x="-840" y="72960"/>
                                <a:pt x="188" y="67873"/>
                              </a:cubicBezTo>
                              <a:lnTo>
                                <a:pt x="12428" y="7532"/>
                              </a:lnTo>
                              <a:cubicBezTo>
                                <a:pt x="13447" y="2446"/>
                                <a:pt x="18410" y="-840"/>
                                <a:pt x="23496" y="1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4149" name="Freeform: Shape 4148">
                          <a:extLst>
                            <a:ext uri="{FF2B5EF4-FFF2-40B4-BE49-F238E27FC236}">
                              <a16:creationId xmlns:a16="http://schemas.microsoft.com/office/drawing/2014/main" id="{70DE6235-9E5E-00E0-E8B2-52D2A1C346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249558" y="3370889"/>
                          <a:ext cx="81701" cy="89416"/>
                        </a:xfrm>
                        <a:custGeom>
                          <a:avLst/>
                          <a:gdLst>
                            <a:gd name="connsiteX0" fmla="*/ 23496 w 81701"/>
                            <a:gd name="connsiteY0" fmla="*/ 188 h 89416"/>
                            <a:gd name="connsiteX1" fmla="*/ 74169 w 81701"/>
                            <a:gd name="connsiteY1" fmla="*/ 10466 h 89416"/>
                            <a:gd name="connsiteX2" fmla="*/ 81513 w 81701"/>
                            <a:gd name="connsiteY2" fmla="*/ 21544 h 89416"/>
                            <a:gd name="connsiteX3" fmla="*/ 69283 w 81701"/>
                            <a:gd name="connsiteY3" fmla="*/ 81884 h 89416"/>
                            <a:gd name="connsiteX4" fmla="*/ 58205 w 81701"/>
                            <a:gd name="connsiteY4" fmla="*/ 89228 h 89416"/>
                            <a:gd name="connsiteX5" fmla="*/ 7532 w 81701"/>
                            <a:gd name="connsiteY5" fmla="*/ 78951 h 89416"/>
                            <a:gd name="connsiteX6" fmla="*/ 188 w 81701"/>
                            <a:gd name="connsiteY6" fmla="*/ 67873 h 89416"/>
                            <a:gd name="connsiteX7" fmla="*/ 12419 w 81701"/>
                            <a:gd name="connsiteY7" fmla="*/ 7532 h 89416"/>
                            <a:gd name="connsiteX8" fmla="*/ 23496 w 81701"/>
                            <a:gd name="connsiteY8" fmla="*/ 188 h 894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1701" h="89416">
                              <a:moveTo>
                                <a:pt x="23496" y="188"/>
                              </a:moveTo>
                              <a:lnTo>
                                <a:pt x="74169" y="10466"/>
                              </a:lnTo>
                              <a:cubicBezTo>
                                <a:pt x="79255" y="11495"/>
                                <a:pt x="82542" y="16457"/>
                                <a:pt x="81513" y="21544"/>
                              </a:cubicBezTo>
                              <a:lnTo>
                                <a:pt x="69283" y="81884"/>
                              </a:lnTo>
                              <a:cubicBezTo>
                                <a:pt x="68254" y="86971"/>
                                <a:pt x="63292" y="90257"/>
                                <a:pt x="58205" y="89228"/>
                              </a:cubicBezTo>
                              <a:lnTo>
                                <a:pt x="7532" y="78951"/>
                              </a:lnTo>
                              <a:cubicBezTo>
                                <a:pt x="2446" y="77922"/>
                                <a:pt x="-840" y="72960"/>
                                <a:pt x="188" y="67873"/>
                              </a:cubicBezTo>
                              <a:lnTo>
                                <a:pt x="12419" y="7532"/>
                              </a:lnTo>
                              <a:cubicBezTo>
                                <a:pt x="13447" y="2446"/>
                                <a:pt x="18410" y="-840"/>
                                <a:pt x="23496" y="1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4150" name="Freeform: Shape 4149">
                          <a:extLst>
                            <a:ext uri="{FF2B5EF4-FFF2-40B4-BE49-F238E27FC236}">
                              <a16:creationId xmlns:a16="http://schemas.microsoft.com/office/drawing/2014/main" id="{3229B720-92EA-0A3C-8D89-3B37D1EEC23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266275" y="3288438"/>
                          <a:ext cx="81701" cy="89409"/>
                        </a:xfrm>
                        <a:custGeom>
                          <a:avLst/>
                          <a:gdLst>
                            <a:gd name="connsiteX0" fmla="*/ 23496 w 81701"/>
                            <a:gd name="connsiteY0" fmla="*/ 191 h 89409"/>
                            <a:gd name="connsiteX1" fmla="*/ 74169 w 81701"/>
                            <a:gd name="connsiteY1" fmla="*/ 10459 h 89409"/>
                            <a:gd name="connsiteX2" fmla="*/ 81513 w 81701"/>
                            <a:gd name="connsiteY2" fmla="*/ 21537 h 89409"/>
                            <a:gd name="connsiteX3" fmla="*/ 69283 w 81701"/>
                            <a:gd name="connsiteY3" fmla="*/ 81878 h 89409"/>
                            <a:gd name="connsiteX4" fmla="*/ 58205 w 81701"/>
                            <a:gd name="connsiteY4" fmla="*/ 89221 h 89409"/>
                            <a:gd name="connsiteX5" fmla="*/ 7532 w 81701"/>
                            <a:gd name="connsiteY5" fmla="*/ 78953 h 89409"/>
                            <a:gd name="connsiteX6" fmla="*/ 188 w 81701"/>
                            <a:gd name="connsiteY6" fmla="*/ 67876 h 89409"/>
                            <a:gd name="connsiteX7" fmla="*/ 12419 w 81701"/>
                            <a:gd name="connsiteY7" fmla="*/ 7535 h 89409"/>
                            <a:gd name="connsiteX8" fmla="*/ 23496 w 81701"/>
                            <a:gd name="connsiteY8" fmla="*/ 191 h 8940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1701" h="89409">
                              <a:moveTo>
                                <a:pt x="23496" y="191"/>
                              </a:moveTo>
                              <a:lnTo>
                                <a:pt x="74169" y="10459"/>
                              </a:lnTo>
                              <a:cubicBezTo>
                                <a:pt x="79255" y="11488"/>
                                <a:pt x="82542" y="16450"/>
                                <a:pt x="81513" y="21537"/>
                              </a:cubicBezTo>
                              <a:lnTo>
                                <a:pt x="69283" y="81878"/>
                              </a:lnTo>
                              <a:cubicBezTo>
                                <a:pt x="68254" y="86964"/>
                                <a:pt x="63292" y="90250"/>
                                <a:pt x="58205" y="89221"/>
                              </a:cubicBezTo>
                              <a:lnTo>
                                <a:pt x="7532" y="78953"/>
                              </a:lnTo>
                              <a:cubicBezTo>
                                <a:pt x="2446" y="77925"/>
                                <a:pt x="-840" y="72962"/>
                                <a:pt x="188" y="67876"/>
                              </a:cubicBezTo>
                              <a:lnTo>
                                <a:pt x="12419" y="7535"/>
                              </a:lnTo>
                              <a:cubicBezTo>
                                <a:pt x="13447" y="2449"/>
                                <a:pt x="18410" y="-847"/>
                                <a:pt x="23496" y="19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</p:grpSp>
              </p:grpSp>
              <p:grpSp>
                <p:nvGrpSpPr>
                  <p:cNvPr id="4125" name="Graphic 1781">
                    <a:extLst>
                      <a:ext uri="{FF2B5EF4-FFF2-40B4-BE49-F238E27FC236}">
                        <a16:creationId xmlns:a16="http://schemas.microsoft.com/office/drawing/2014/main" id="{A7DCF9D4-5E5E-E5F4-2844-C47CC784C039}"/>
                      </a:ext>
                    </a:extLst>
                  </p:cNvPr>
                  <p:cNvGrpSpPr/>
                  <p:nvPr/>
                </p:nvGrpSpPr>
                <p:grpSpPr>
                  <a:xfrm>
                    <a:off x="8584434" y="1418996"/>
                    <a:ext cx="447983" cy="265909"/>
                    <a:chOff x="8584434" y="1418996"/>
                    <a:chExt cx="447983" cy="265909"/>
                  </a:xfrm>
                </p:grpSpPr>
                <p:sp>
                  <p:nvSpPr>
                    <p:cNvPr id="4126" name="Freeform: Shape 4125">
                      <a:extLst>
                        <a:ext uri="{FF2B5EF4-FFF2-40B4-BE49-F238E27FC236}">
                          <a16:creationId xmlns:a16="http://schemas.microsoft.com/office/drawing/2014/main" id="{1EA77EB7-6B77-C5A3-AE20-6B86C84BE6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84434" y="1418996"/>
                      <a:ext cx="447983" cy="265909"/>
                    </a:xfrm>
                    <a:custGeom>
                      <a:avLst/>
                      <a:gdLst>
                        <a:gd name="connsiteX0" fmla="*/ 40046 w 447983"/>
                        <a:gd name="connsiteY0" fmla="*/ 80276 h 265909"/>
                        <a:gd name="connsiteX1" fmla="*/ 254282 w 447983"/>
                        <a:gd name="connsiteY1" fmla="*/ 1485 h 265909"/>
                        <a:gd name="connsiteX2" fmla="*/ 445773 w 447983"/>
                        <a:gd name="connsiteY2" fmla="*/ 117348 h 265909"/>
                        <a:gd name="connsiteX3" fmla="*/ 442010 w 447983"/>
                        <a:gd name="connsiteY3" fmla="*/ 148228 h 265909"/>
                        <a:gd name="connsiteX4" fmla="*/ 353028 w 447983"/>
                        <a:gd name="connsiteY4" fmla="*/ 213903 h 265909"/>
                        <a:gd name="connsiteX5" fmla="*/ 107930 w 447983"/>
                        <a:gd name="connsiteY5" fmla="*/ 265909 h 265909"/>
                        <a:gd name="connsiteX6" fmla="*/ 14938 w 447983"/>
                        <a:gd name="connsiteY6" fmla="*/ 239715 h 265909"/>
                        <a:gd name="connsiteX7" fmla="*/ 612 w 447983"/>
                        <a:gd name="connsiteY7" fmla="*/ 224390 h 265909"/>
                        <a:gd name="connsiteX8" fmla="*/ 40046 w 447983"/>
                        <a:gd name="connsiteY8" fmla="*/ 80276 h 2659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447983" h="265909">
                          <a:moveTo>
                            <a:pt x="40046" y="80276"/>
                          </a:moveTo>
                          <a:cubicBezTo>
                            <a:pt x="63239" y="23955"/>
                            <a:pt x="139953" y="-7373"/>
                            <a:pt x="254282" y="1485"/>
                          </a:cubicBezTo>
                          <a:cubicBezTo>
                            <a:pt x="368715" y="10353"/>
                            <a:pt x="436504" y="92430"/>
                            <a:pt x="445773" y="117348"/>
                          </a:cubicBezTo>
                          <a:cubicBezTo>
                            <a:pt x="449401" y="126996"/>
                            <a:pt x="448839" y="137017"/>
                            <a:pt x="442010" y="148228"/>
                          </a:cubicBezTo>
                          <a:cubicBezTo>
                            <a:pt x="431047" y="166030"/>
                            <a:pt x="404377" y="186737"/>
                            <a:pt x="353028" y="213903"/>
                          </a:cubicBezTo>
                          <a:cubicBezTo>
                            <a:pt x="269179" y="258127"/>
                            <a:pt x="107930" y="265909"/>
                            <a:pt x="107930" y="265909"/>
                          </a:cubicBezTo>
                          <a:cubicBezTo>
                            <a:pt x="107930" y="265909"/>
                            <a:pt x="44217" y="256613"/>
                            <a:pt x="14938" y="239715"/>
                          </a:cubicBezTo>
                          <a:cubicBezTo>
                            <a:pt x="7013" y="235181"/>
                            <a:pt x="1603" y="229971"/>
                            <a:pt x="612" y="224390"/>
                          </a:cubicBezTo>
                          <a:cubicBezTo>
                            <a:pt x="-3846" y="197881"/>
                            <a:pt x="16738" y="136702"/>
                            <a:pt x="40046" y="80276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27" name="Freeform: Shape 4126">
                      <a:extLst>
                        <a:ext uri="{FF2B5EF4-FFF2-40B4-BE49-F238E27FC236}">
                          <a16:creationId xmlns:a16="http://schemas.microsoft.com/office/drawing/2014/main" id="{38A07190-F564-6C4B-48AF-5BE4BFE8D1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84434" y="1419011"/>
                      <a:ext cx="274392" cy="239709"/>
                    </a:xfrm>
                    <a:custGeom>
                      <a:avLst/>
                      <a:gdLst>
                        <a:gd name="connsiteX0" fmla="*/ 40046 w 274392"/>
                        <a:gd name="connsiteY0" fmla="*/ 80261 h 239709"/>
                        <a:gd name="connsiteX1" fmla="*/ 140163 w 274392"/>
                        <a:gd name="connsiteY1" fmla="*/ 8204 h 239709"/>
                        <a:gd name="connsiteX2" fmla="*/ 181330 w 274392"/>
                        <a:gd name="connsiteY2" fmla="*/ 1584 h 239709"/>
                        <a:gd name="connsiteX3" fmla="*/ 226564 w 274392"/>
                        <a:gd name="connsiteY3" fmla="*/ 117 h 239709"/>
                        <a:gd name="connsiteX4" fmla="*/ 228478 w 274392"/>
                        <a:gd name="connsiteY4" fmla="*/ 203 h 239709"/>
                        <a:gd name="connsiteX5" fmla="*/ 246986 w 274392"/>
                        <a:gd name="connsiteY5" fmla="*/ 18081 h 239709"/>
                        <a:gd name="connsiteX6" fmla="*/ 273322 w 274392"/>
                        <a:gd name="connsiteY6" fmla="*/ 105531 h 239709"/>
                        <a:gd name="connsiteX7" fmla="*/ 242852 w 274392"/>
                        <a:gd name="connsiteY7" fmla="*/ 110150 h 239709"/>
                        <a:gd name="connsiteX8" fmla="*/ 221449 w 274392"/>
                        <a:gd name="connsiteY8" fmla="*/ 114160 h 239709"/>
                        <a:gd name="connsiteX9" fmla="*/ 175796 w 274392"/>
                        <a:gd name="connsiteY9" fmla="*/ 124981 h 239709"/>
                        <a:gd name="connsiteX10" fmla="*/ 134353 w 274392"/>
                        <a:gd name="connsiteY10" fmla="*/ 137687 h 239709"/>
                        <a:gd name="connsiteX11" fmla="*/ 99872 w 274392"/>
                        <a:gd name="connsiteY11" fmla="*/ 151155 h 239709"/>
                        <a:gd name="connsiteX12" fmla="*/ 14938 w 274392"/>
                        <a:gd name="connsiteY12" fmla="*/ 239709 h 239709"/>
                        <a:gd name="connsiteX13" fmla="*/ 612 w 274392"/>
                        <a:gd name="connsiteY13" fmla="*/ 224383 h 239709"/>
                        <a:gd name="connsiteX14" fmla="*/ 40046 w 274392"/>
                        <a:gd name="connsiteY14" fmla="*/ 80261 h 2397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74392" h="239709">
                          <a:moveTo>
                            <a:pt x="40046" y="80261"/>
                          </a:moveTo>
                          <a:cubicBezTo>
                            <a:pt x="54362" y="45561"/>
                            <a:pt x="88918" y="20348"/>
                            <a:pt x="140163" y="8204"/>
                          </a:cubicBezTo>
                          <a:cubicBezTo>
                            <a:pt x="152831" y="5156"/>
                            <a:pt x="166595" y="2956"/>
                            <a:pt x="181330" y="1584"/>
                          </a:cubicBezTo>
                          <a:cubicBezTo>
                            <a:pt x="195503" y="298"/>
                            <a:pt x="210657" y="-264"/>
                            <a:pt x="226564" y="117"/>
                          </a:cubicBezTo>
                          <a:lnTo>
                            <a:pt x="228478" y="203"/>
                          </a:lnTo>
                          <a:cubicBezTo>
                            <a:pt x="235670" y="6061"/>
                            <a:pt x="241842" y="11986"/>
                            <a:pt x="246986" y="18081"/>
                          </a:cubicBezTo>
                          <a:cubicBezTo>
                            <a:pt x="274570" y="50028"/>
                            <a:pt x="276332" y="83756"/>
                            <a:pt x="273322" y="105531"/>
                          </a:cubicBezTo>
                          <a:cubicBezTo>
                            <a:pt x="263216" y="106769"/>
                            <a:pt x="252986" y="108340"/>
                            <a:pt x="242852" y="110150"/>
                          </a:cubicBezTo>
                          <a:cubicBezTo>
                            <a:pt x="235689" y="111293"/>
                            <a:pt x="228517" y="112665"/>
                            <a:pt x="221449" y="114160"/>
                          </a:cubicBezTo>
                          <a:cubicBezTo>
                            <a:pt x="205723" y="117408"/>
                            <a:pt x="190426" y="121123"/>
                            <a:pt x="175796" y="124981"/>
                          </a:cubicBezTo>
                          <a:cubicBezTo>
                            <a:pt x="160937" y="128943"/>
                            <a:pt x="146973" y="133286"/>
                            <a:pt x="134353" y="137687"/>
                          </a:cubicBezTo>
                          <a:cubicBezTo>
                            <a:pt x="121389" y="142183"/>
                            <a:pt x="109673" y="146745"/>
                            <a:pt x="99872" y="151155"/>
                          </a:cubicBezTo>
                          <a:cubicBezTo>
                            <a:pt x="48237" y="174577"/>
                            <a:pt x="25196" y="212506"/>
                            <a:pt x="14938" y="239709"/>
                          </a:cubicBezTo>
                          <a:cubicBezTo>
                            <a:pt x="7013" y="235175"/>
                            <a:pt x="1603" y="229965"/>
                            <a:pt x="612" y="224383"/>
                          </a:cubicBezTo>
                          <a:cubicBezTo>
                            <a:pt x="-3846" y="197866"/>
                            <a:pt x="16738" y="136687"/>
                            <a:pt x="40046" y="80261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28" name="Freeform: Shape 4127">
                      <a:extLst>
                        <a:ext uri="{FF2B5EF4-FFF2-40B4-BE49-F238E27FC236}">
                          <a16:creationId xmlns:a16="http://schemas.microsoft.com/office/drawing/2014/main" id="{9F1307C9-E5D2-B271-1CBA-62CE7D57BE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2912" y="1419215"/>
                      <a:ext cx="219504" cy="148008"/>
                    </a:xfrm>
                    <a:custGeom>
                      <a:avLst/>
                      <a:gdLst>
                        <a:gd name="connsiteX0" fmla="*/ 0 w 219504"/>
                        <a:gd name="connsiteY0" fmla="*/ 0 h 148008"/>
                        <a:gd name="connsiteX1" fmla="*/ 25803 w 219504"/>
                        <a:gd name="connsiteY1" fmla="*/ 1267 h 148008"/>
                        <a:gd name="connsiteX2" fmla="*/ 217294 w 219504"/>
                        <a:gd name="connsiteY2" fmla="*/ 117129 h 148008"/>
                        <a:gd name="connsiteX3" fmla="*/ 213531 w 219504"/>
                        <a:gd name="connsiteY3" fmla="*/ 148009 h 148008"/>
                        <a:gd name="connsiteX4" fmla="*/ 44834 w 219504"/>
                        <a:gd name="connsiteY4" fmla="*/ 105318 h 148008"/>
                        <a:gd name="connsiteX5" fmla="*/ 0 w 219504"/>
                        <a:gd name="connsiteY5" fmla="*/ 0 h 148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19504" h="148008">
                          <a:moveTo>
                            <a:pt x="0" y="0"/>
                          </a:moveTo>
                          <a:cubicBezTo>
                            <a:pt x="8354" y="152"/>
                            <a:pt x="17031" y="543"/>
                            <a:pt x="25803" y="1267"/>
                          </a:cubicBezTo>
                          <a:cubicBezTo>
                            <a:pt x="140237" y="10135"/>
                            <a:pt x="208026" y="92212"/>
                            <a:pt x="217294" y="117129"/>
                          </a:cubicBezTo>
                          <a:cubicBezTo>
                            <a:pt x="220923" y="126778"/>
                            <a:pt x="220361" y="136798"/>
                            <a:pt x="213531" y="148009"/>
                          </a:cubicBezTo>
                          <a:cubicBezTo>
                            <a:pt x="197291" y="102232"/>
                            <a:pt x="122958" y="95612"/>
                            <a:pt x="44834" y="105318"/>
                          </a:cubicBezTo>
                          <a:cubicBezTo>
                            <a:pt x="48378" y="79400"/>
                            <a:pt x="45215" y="36576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29" name="Freeform: Shape 4128">
                      <a:extLst>
                        <a:ext uri="{FF2B5EF4-FFF2-40B4-BE49-F238E27FC236}">
                          <a16:creationId xmlns:a16="http://schemas.microsoft.com/office/drawing/2014/main" id="{AECBF3D1-CB9C-D5AB-47DC-155952F0192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05883" y="1419119"/>
                      <a:ext cx="25536" cy="114042"/>
                    </a:xfrm>
                    <a:custGeom>
                      <a:avLst/>
                      <a:gdLst>
                        <a:gd name="connsiteX0" fmla="*/ 0 w 25536"/>
                        <a:gd name="connsiteY0" fmla="*/ 114043 h 114042"/>
                        <a:gd name="connsiteX1" fmla="*/ 5115 w 25536"/>
                        <a:gd name="connsiteY1" fmla="*/ 0 h 114042"/>
                        <a:gd name="connsiteX2" fmla="*/ 7029 w 25536"/>
                        <a:gd name="connsiteY2" fmla="*/ 86 h 114042"/>
                        <a:gd name="connsiteX3" fmla="*/ 25537 w 25536"/>
                        <a:gd name="connsiteY3" fmla="*/ 17964 h 114042"/>
                        <a:gd name="connsiteX4" fmla="*/ 21402 w 25536"/>
                        <a:gd name="connsiteY4" fmla="*/ 110033 h 114042"/>
                        <a:gd name="connsiteX5" fmla="*/ 0 w 25536"/>
                        <a:gd name="connsiteY5" fmla="*/ 114043 h 1140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25536" h="114042">
                          <a:moveTo>
                            <a:pt x="0" y="114043"/>
                          </a:moveTo>
                          <a:lnTo>
                            <a:pt x="5115" y="0"/>
                          </a:lnTo>
                          <a:lnTo>
                            <a:pt x="7029" y="86"/>
                          </a:lnTo>
                          <a:cubicBezTo>
                            <a:pt x="14221" y="5944"/>
                            <a:pt x="20393" y="11868"/>
                            <a:pt x="25537" y="17964"/>
                          </a:cubicBezTo>
                          <a:lnTo>
                            <a:pt x="21402" y="110033"/>
                          </a:lnTo>
                          <a:cubicBezTo>
                            <a:pt x="14240" y="111185"/>
                            <a:pt x="7067" y="112557"/>
                            <a:pt x="0" y="114043"/>
                          </a:cubicBezTo>
                          <a:close/>
                        </a:path>
                      </a:pathLst>
                    </a:custGeom>
                    <a:solidFill>
                      <a:srgbClr val="9398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30" name="Freeform: Shape 4129">
                      <a:extLst>
                        <a:ext uri="{FF2B5EF4-FFF2-40B4-BE49-F238E27FC236}">
                          <a16:creationId xmlns:a16="http://schemas.microsoft.com/office/drawing/2014/main" id="{A5A810DD-47C5-0948-A8BB-E38E42697B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18786" y="1420596"/>
                      <a:ext cx="46977" cy="136093"/>
                    </a:xfrm>
                    <a:custGeom>
                      <a:avLst/>
                      <a:gdLst>
                        <a:gd name="connsiteX0" fmla="*/ 0 w 46977"/>
                        <a:gd name="connsiteY0" fmla="*/ 136093 h 136093"/>
                        <a:gd name="connsiteX1" fmla="*/ 5810 w 46977"/>
                        <a:gd name="connsiteY1" fmla="*/ 6620 h 136093"/>
                        <a:gd name="connsiteX2" fmla="*/ 46977 w 46977"/>
                        <a:gd name="connsiteY2" fmla="*/ 0 h 136093"/>
                        <a:gd name="connsiteX3" fmla="*/ 41443 w 46977"/>
                        <a:gd name="connsiteY3" fmla="*/ 123387 h 136093"/>
                        <a:gd name="connsiteX4" fmla="*/ 0 w 46977"/>
                        <a:gd name="connsiteY4" fmla="*/ 136093 h 13609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977" h="136093">
                          <a:moveTo>
                            <a:pt x="0" y="136093"/>
                          </a:moveTo>
                          <a:lnTo>
                            <a:pt x="5810" y="6620"/>
                          </a:lnTo>
                          <a:cubicBezTo>
                            <a:pt x="18479" y="3572"/>
                            <a:pt x="32242" y="1372"/>
                            <a:pt x="46977" y="0"/>
                          </a:cubicBezTo>
                          <a:lnTo>
                            <a:pt x="41443" y="123387"/>
                          </a:lnTo>
                          <a:cubicBezTo>
                            <a:pt x="26584" y="127349"/>
                            <a:pt x="12611" y="131693"/>
                            <a:pt x="0" y="136093"/>
                          </a:cubicBezTo>
                          <a:close/>
                        </a:path>
                      </a:pathLst>
                    </a:custGeom>
                    <a:solidFill>
                      <a:srgbClr val="9398A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grpSp>
                  <p:nvGrpSpPr>
                    <p:cNvPr id="4131" name="Graphic 1781">
                      <a:extLst>
                        <a:ext uri="{FF2B5EF4-FFF2-40B4-BE49-F238E27FC236}">
                          <a16:creationId xmlns:a16="http://schemas.microsoft.com/office/drawing/2014/main" id="{8E47A615-884A-197B-87B5-F2EF20DBC063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23584" y="1441621"/>
                      <a:ext cx="210426" cy="123421"/>
                      <a:chOff x="8623584" y="1441621"/>
                      <a:chExt cx="210426" cy="123421"/>
                    </a:xfrm>
                    <a:solidFill>
                      <a:srgbClr val="5D6068"/>
                    </a:solidFill>
                  </p:grpSpPr>
                  <p:sp>
                    <p:nvSpPr>
                      <p:cNvPr id="4133" name="Freeform: Shape 4132">
                        <a:extLst>
                          <a:ext uri="{FF2B5EF4-FFF2-40B4-BE49-F238E27FC236}">
                            <a16:creationId xmlns:a16="http://schemas.microsoft.com/office/drawing/2014/main" id="{D4479FC4-0F9C-0F1C-03D4-B5FB4B4CDD8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23584" y="1481498"/>
                        <a:ext cx="210426" cy="83543"/>
                      </a:xfrm>
                      <a:custGeom>
                        <a:avLst/>
                        <a:gdLst>
                          <a:gd name="connsiteX0" fmla="*/ 3591 w 210426"/>
                          <a:gd name="connsiteY0" fmla="*/ 73266 h 83543"/>
                          <a:gd name="connsiteX1" fmla="*/ 0 w 210426"/>
                          <a:gd name="connsiteY1" fmla="*/ 83544 h 83543"/>
                          <a:gd name="connsiteX2" fmla="*/ 210426 w 210426"/>
                          <a:gd name="connsiteY2" fmla="*/ 8144 h 83543"/>
                          <a:gd name="connsiteX3" fmla="*/ 208054 w 210426"/>
                          <a:gd name="connsiteY3" fmla="*/ 0 h 83543"/>
                          <a:gd name="connsiteX4" fmla="*/ 3591 w 210426"/>
                          <a:gd name="connsiteY4" fmla="*/ 73266 h 835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210426" h="83543">
                            <a:moveTo>
                              <a:pt x="3591" y="73266"/>
                            </a:moveTo>
                            <a:cubicBezTo>
                              <a:pt x="2324" y="76800"/>
                              <a:pt x="1124" y="80229"/>
                              <a:pt x="0" y="83544"/>
                            </a:cubicBezTo>
                            <a:lnTo>
                              <a:pt x="210426" y="8144"/>
                            </a:lnTo>
                            <a:cubicBezTo>
                              <a:pt x="209798" y="5467"/>
                              <a:pt x="209007" y="2743"/>
                              <a:pt x="208054" y="0"/>
                            </a:cubicBezTo>
                            <a:lnTo>
                              <a:pt x="3591" y="73266"/>
                            </a:ln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134" name="Freeform: Shape 4133">
                        <a:extLst>
                          <a:ext uri="{FF2B5EF4-FFF2-40B4-BE49-F238E27FC236}">
                            <a16:creationId xmlns:a16="http://schemas.microsoft.com/office/drawing/2014/main" id="{0BFC446D-BAE7-83DF-1034-BF872AC37BC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34852" y="1458877"/>
                        <a:ext cx="189747" cy="75266"/>
                      </a:xfrm>
                      <a:custGeom>
                        <a:avLst/>
                        <a:gdLst>
                          <a:gd name="connsiteX0" fmla="*/ 4096 w 189747"/>
                          <a:gd name="connsiteY0" fmla="*/ 64808 h 75266"/>
                          <a:gd name="connsiteX1" fmla="*/ 0 w 189747"/>
                          <a:gd name="connsiteY1" fmla="*/ 75267 h 75266"/>
                          <a:gd name="connsiteX2" fmla="*/ 189748 w 189747"/>
                          <a:gd name="connsiteY2" fmla="*/ 7277 h 75266"/>
                          <a:gd name="connsiteX3" fmla="*/ 184976 w 189747"/>
                          <a:gd name="connsiteY3" fmla="*/ 0 h 75266"/>
                          <a:gd name="connsiteX4" fmla="*/ 4096 w 189747"/>
                          <a:gd name="connsiteY4" fmla="*/ 64808 h 7526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89747" h="75266">
                            <a:moveTo>
                              <a:pt x="4096" y="64808"/>
                            </a:moveTo>
                            <a:cubicBezTo>
                              <a:pt x="2686" y="68370"/>
                              <a:pt x="1305" y="71876"/>
                              <a:pt x="0" y="75267"/>
                            </a:cubicBezTo>
                            <a:lnTo>
                              <a:pt x="189748" y="7277"/>
                            </a:lnTo>
                            <a:cubicBezTo>
                              <a:pt x="188338" y="4848"/>
                              <a:pt x="186709" y="2429"/>
                              <a:pt x="184976" y="0"/>
                            </a:cubicBezTo>
                            <a:lnTo>
                              <a:pt x="4096" y="64808"/>
                            </a:ln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135" name="Freeform: Shape 4134">
                        <a:extLst>
                          <a:ext uri="{FF2B5EF4-FFF2-40B4-BE49-F238E27FC236}">
                            <a16:creationId xmlns:a16="http://schemas.microsoft.com/office/drawing/2014/main" id="{B76E9C4E-EDC7-5521-E511-77AC4EC8789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47901" y="1441621"/>
                        <a:ext cx="160115" cy="60975"/>
                      </a:xfrm>
                      <a:custGeom>
                        <a:avLst/>
                        <a:gdLst>
                          <a:gd name="connsiteX0" fmla="*/ 0 w 160115"/>
                          <a:gd name="connsiteY0" fmla="*/ 60975 h 60975"/>
                          <a:gd name="connsiteX1" fmla="*/ 160116 w 160115"/>
                          <a:gd name="connsiteY1" fmla="*/ 3597 h 60975"/>
                          <a:gd name="connsiteX2" fmla="*/ 156524 w 160115"/>
                          <a:gd name="connsiteY2" fmla="*/ 6 h 60975"/>
                          <a:gd name="connsiteX3" fmla="*/ 144647 w 160115"/>
                          <a:gd name="connsiteY3" fmla="*/ 148 h 60975"/>
                          <a:gd name="connsiteX4" fmla="*/ 7487 w 160115"/>
                          <a:gd name="connsiteY4" fmla="*/ 49298 h 60975"/>
                          <a:gd name="connsiteX5" fmla="*/ 0 w 160115"/>
                          <a:gd name="connsiteY5" fmla="*/ 60975 h 6097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160115" h="60975">
                            <a:moveTo>
                              <a:pt x="0" y="60975"/>
                            </a:moveTo>
                            <a:lnTo>
                              <a:pt x="160116" y="3597"/>
                            </a:lnTo>
                            <a:cubicBezTo>
                              <a:pt x="158906" y="2396"/>
                              <a:pt x="157829" y="1196"/>
                              <a:pt x="156524" y="6"/>
                            </a:cubicBezTo>
                            <a:cubicBezTo>
                              <a:pt x="152495" y="-23"/>
                              <a:pt x="148562" y="63"/>
                              <a:pt x="144647" y="148"/>
                            </a:cubicBezTo>
                            <a:lnTo>
                              <a:pt x="7487" y="49298"/>
                            </a:lnTo>
                            <a:cubicBezTo>
                              <a:pt x="4582" y="53012"/>
                              <a:pt x="2096" y="56908"/>
                              <a:pt x="0" y="60975"/>
                            </a:cubicBez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4132" name="Freeform: Shape 4131">
                      <a:extLst>
                        <a:ext uri="{FF2B5EF4-FFF2-40B4-BE49-F238E27FC236}">
                          <a16:creationId xmlns:a16="http://schemas.microsoft.com/office/drawing/2014/main" id="{A58B0719-32CD-FFC4-6F8D-C486B3A356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3445" y="1540887"/>
                      <a:ext cx="46274" cy="23220"/>
                    </a:xfrm>
                    <a:custGeom>
                      <a:avLst/>
                      <a:gdLst>
                        <a:gd name="connsiteX0" fmla="*/ 6 w 46274"/>
                        <a:gd name="connsiteY0" fmla="*/ 10572 h 23220"/>
                        <a:gd name="connsiteX1" fmla="*/ 23656 w 46274"/>
                        <a:gd name="connsiteY1" fmla="*/ 47 h 23220"/>
                        <a:gd name="connsiteX2" fmla="*/ 46269 w 46274"/>
                        <a:gd name="connsiteY2" fmla="*/ 12649 h 23220"/>
                        <a:gd name="connsiteX3" fmla="*/ 22618 w 46274"/>
                        <a:gd name="connsiteY3" fmla="*/ 23174 h 23220"/>
                        <a:gd name="connsiteX4" fmla="*/ 6 w 46274"/>
                        <a:gd name="connsiteY4" fmla="*/ 10572 h 232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6274" h="23220">
                          <a:moveTo>
                            <a:pt x="6" y="10572"/>
                          </a:moveTo>
                          <a:cubicBezTo>
                            <a:pt x="292" y="4181"/>
                            <a:pt x="10883" y="-525"/>
                            <a:pt x="23656" y="47"/>
                          </a:cubicBezTo>
                          <a:cubicBezTo>
                            <a:pt x="36430" y="618"/>
                            <a:pt x="46555" y="6257"/>
                            <a:pt x="46269" y="12649"/>
                          </a:cubicBezTo>
                          <a:cubicBezTo>
                            <a:pt x="45983" y="19040"/>
                            <a:pt x="35391" y="23745"/>
                            <a:pt x="22618" y="23174"/>
                          </a:cubicBezTo>
                          <a:cubicBezTo>
                            <a:pt x="9845" y="22602"/>
                            <a:pt x="-280" y="16963"/>
                            <a:pt x="6" y="10572"/>
                          </a:cubicBezTo>
                          <a:close/>
                        </a:path>
                      </a:pathLst>
                    </a:custGeom>
                    <a:solidFill>
                      <a:srgbClr val="5D606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grpSp>
              <p:nvGrpSpPr>
                <p:cNvPr id="11" name="Graphic 1781">
                  <a:extLst>
                    <a:ext uri="{FF2B5EF4-FFF2-40B4-BE49-F238E27FC236}">
                      <a16:creationId xmlns:a16="http://schemas.microsoft.com/office/drawing/2014/main" id="{13B6E064-5252-FA04-A157-917750F47532}"/>
                    </a:ext>
                  </a:extLst>
                </p:cNvPr>
                <p:cNvGrpSpPr/>
                <p:nvPr/>
              </p:nvGrpSpPr>
              <p:grpSpPr>
                <a:xfrm>
                  <a:off x="832928" y="3562977"/>
                  <a:ext cx="796867" cy="2287135"/>
                  <a:chOff x="7911065" y="1830904"/>
                  <a:chExt cx="796867" cy="2287135"/>
                </a:xfrm>
              </p:grpSpPr>
              <p:sp>
                <p:nvSpPr>
                  <p:cNvPr id="4104" name="Freeform: Shape 4103">
                    <a:extLst>
                      <a:ext uri="{FF2B5EF4-FFF2-40B4-BE49-F238E27FC236}">
                        <a16:creationId xmlns:a16="http://schemas.microsoft.com/office/drawing/2014/main" id="{BC53E754-F15E-F51E-F1C9-5F2AA56999CC}"/>
                      </a:ext>
                    </a:extLst>
                  </p:cNvPr>
                  <p:cNvSpPr/>
                  <p:nvPr/>
                </p:nvSpPr>
                <p:spPr>
                  <a:xfrm>
                    <a:off x="8168860" y="1830904"/>
                    <a:ext cx="534809" cy="69132"/>
                  </a:xfrm>
                  <a:custGeom>
                    <a:avLst/>
                    <a:gdLst>
                      <a:gd name="connsiteX0" fmla="*/ 534810 w 534809"/>
                      <a:gd name="connsiteY0" fmla="*/ 20936 h 69132"/>
                      <a:gd name="connsiteX1" fmla="*/ 251565 w 534809"/>
                      <a:gd name="connsiteY1" fmla="*/ 0 h 69132"/>
                      <a:gd name="connsiteX2" fmla="*/ 0 w 534809"/>
                      <a:gd name="connsiteY2" fmla="*/ 69132 h 69132"/>
                      <a:gd name="connsiteX3" fmla="*/ 534810 w 534809"/>
                      <a:gd name="connsiteY3" fmla="*/ 20936 h 69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4809" h="69132">
                        <a:moveTo>
                          <a:pt x="534810" y="20936"/>
                        </a:moveTo>
                        <a:cubicBezTo>
                          <a:pt x="534810" y="20936"/>
                          <a:pt x="488147" y="0"/>
                          <a:pt x="251565" y="0"/>
                        </a:cubicBezTo>
                        <a:cubicBezTo>
                          <a:pt x="14983" y="0"/>
                          <a:pt x="0" y="69132"/>
                          <a:pt x="0" y="69132"/>
                        </a:cubicBezTo>
                        <a:lnTo>
                          <a:pt x="534810" y="20936"/>
                        </a:lnTo>
                        <a:close/>
                      </a:path>
                    </a:pathLst>
                  </a:custGeom>
                  <a:solidFill>
                    <a:schemeClr val="tx1">
                      <a:lumMod val="75000"/>
                      <a:lumOff val="2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105" name="Freeform: Shape 4104">
                    <a:extLst>
                      <a:ext uri="{FF2B5EF4-FFF2-40B4-BE49-F238E27FC236}">
                        <a16:creationId xmlns:a16="http://schemas.microsoft.com/office/drawing/2014/main" id="{E50ABBC4-621B-F1D1-A340-4438AC00E3E7}"/>
                      </a:ext>
                    </a:extLst>
                  </p:cNvPr>
                  <p:cNvSpPr/>
                  <p:nvPr/>
                </p:nvSpPr>
                <p:spPr>
                  <a:xfrm>
                    <a:off x="8163887" y="1844839"/>
                    <a:ext cx="544045" cy="118958"/>
                  </a:xfrm>
                  <a:custGeom>
                    <a:avLst/>
                    <a:gdLst>
                      <a:gd name="connsiteX0" fmla="*/ 485777 w 544045"/>
                      <a:gd name="connsiteY0" fmla="*/ 107109 h 118958"/>
                      <a:gd name="connsiteX1" fmla="*/ 506294 w 544045"/>
                      <a:gd name="connsiteY1" fmla="*/ 95060 h 118958"/>
                      <a:gd name="connsiteX2" fmla="*/ 543174 w 544045"/>
                      <a:gd name="connsiteY2" fmla="*/ 8344 h 118958"/>
                      <a:gd name="connsiteX3" fmla="*/ 10603 w 544045"/>
                      <a:gd name="connsiteY3" fmla="*/ 41120 h 118958"/>
                      <a:gd name="connsiteX4" fmla="*/ 101757 w 544045"/>
                      <a:gd name="connsiteY4" fmla="*/ 118958 h 118958"/>
                      <a:gd name="connsiteX5" fmla="*/ 485777 w 544045"/>
                      <a:gd name="connsiteY5" fmla="*/ 107109 h 1189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44045" h="118958">
                        <a:moveTo>
                          <a:pt x="485777" y="107109"/>
                        </a:moveTo>
                        <a:cubicBezTo>
                          <a:pt x="494263" y="106833"/>
                          <a:pt x="501912" y="102327"/>
                          <a:pt x="506294" y="95060"/>
                        </a:cubicBezTo>
                        <a:cubicBezTo>
                          <a:pt x="520305" y="71857"/>
                          <a:pt x="549442" y="20889"/>
                          <a:pt x="543174" y="8344"/>
                        </a:cubicBezTo>
                        <a:cubicBezTo>
                          <a:pt x="534983" y="-8039"/>
                          <a:pt x="55666" y="-1895"/>
                          <a:pt x="10603" y="41120"/>
                        </a:cubicBezTo>
                        <a:cubicBezTo>
                          <a:pt x="-34460" y="84135"/>
                          <a:pt x="77173" y="118958"/>
                          <a:pt x="101757" y="118958"/>
                        </a:cubicBezTo>
                        <a:cubicBezTo>
                          <a:pt x="123550" y="118958"/>
                          <a:pt x="418978" y="109300"/>
                          <a:pt x="485777" y="107109"/>
                        </a:cubicBezTo>
                        <a:close/>
                      </a:path>
                    </a:pathLst>
                  </a:custGeom>
                  <a:solidFill>
                    <a:schemeClr val="tx1">
                      <a:lumMod val="50000"/>
                      <a:lumOff val="5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 dirty="0"/>
                  </a:p>
                </p:txBody>
              </p:sp>
              <p:grpSp>
                <p:nvGrpSpPr>
                  <p:cNvPr id="4106" name="Graphic 1781">
                    <a:extLst>
                      <a:ext uri="{FF2B5EF4-FFF2-40B4-BE49-F238E27FC236}">
                        <a16:creationId xmlns:a16="http://schemas.microsoft.com/office/drawing/2014/main" id="{C6364EAC-18A3-7E68-A983-9B6DA1D7FCD0}"/>
                      </a:ext>
                    </a:extLst>
                  </p:cNvPr>
                  <p:cNvGrpSpPr/>
                  <p:nvPr/>
                </p:nvGrpSpPr>
                <p:grpSpPr>
                  <a:xfrm>
                    <a:off x="8206127" y="1932317"/>
                    <a:ext cx="71442" cy="96665"/>
                    <a:chOff x="8206127" y="1932317"/>
                    <a:chExt cx="71442" cy="96665"/>
                  </a:xfrm>
                </p:grpSpPr>
                <p:sp>
                  <p:nvSpPr>
                    <p:cNvPr id="4121" name="Freeform: Shape 4120">
                      <a:extLst>
                        <a:ext uri="{FF2B5EF4-FFF2-40B4-BE49-F238E27FC236}">
                          <a16:creationId xmlns:a16="http://schemas.microsoft.com/office/drawing/2014/main" id="{898C2D7E-600E-B299-8316-EBC9DF8A92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6127" y="2016274"/>
                      <a:ext cx="55483" cy="12708"/>
                    </a:xfrm>
                    <a:custGeom>
                      <a:avLst/>
                      <a:gdLst>
                        <a:gd name="connsiteX0" fmla="*/ 5 w 55483"/>
                        <a:gd name="connsiteY0" fmla="*/ 558 h 12708"/>
                        <a:gd name="connsiteX1" fmla="*/ 27199 w 55483"/>
                        <a:gd name="connsiteY1" fmla="*/ 8950 h 12708"/>
                        <a:gd name="connsiteX2" fmla="*/ 55479 w 55483"/>
                        <a:gd name="connsiteY2" fmla="*/ 12150 h 12708"/>
                        <a:gd name="connsiteX3" fmla="*/ 28285 w 55483"/>
                        <a:gd name="connsiteY3" fmla="*/ 3759 h 12708"/>
                        <a:gd name="connsiteX4" fmla="*/ 5 w 55483"/>
                        <a:gd name="connsiteY4" fmla="*/ 558 h 12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5483" h="12708">
                          <a:moveTo>
                            <a:pt x="5" y="558"/>
                          </a:moveTo>
                          <a:cubicBezTo>
                            <a:pt x="-290" y="1987"/>
                            <a:pt x="11883" y="5749"/>
                            <a:pt x="27199" y="8950"/>
                          </a:cubicBezTo>
                          <a:cubicBezTo>
                            <a:pt x="42515" y="12150"/>
                            <a:pt x="55184" y="13588"/>
                            <a:pt x="55479" y="12150"/>
                          </a:cubicBezTo>
                          <a:cubicBezTo>
                            <a:pt x="55774" y="10721"/>
                            <a:pt x="43601" y="6959"/>
                            <a:pt x="28285" y="3759"/>
                          </a:cubicBezTo>
                          <a:cubicBezTo>
                            <a:pt x="12969" y="558"/>
                            <a:pt x="310" y="-880"/>
                            <a:pt x="5" y="558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22" name="Freeform: Shape 4121">
                      <a:extLst>
                        <a:ext uri="{FF2B5EF4-FFF2-40B4-BE49-F238E27FC236}">
                          <a16:creationId xmlns:a16="http://schemas.microsoft.com/office/drawing/2014/main" id="{12169454-576C-F17A-BE52-77F3D21AD1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6246" y="1941337"/>
                      <a:ext cx="71323" cy="87172"/>
                    </a:xfrm>
                    <a:custGeom>
                      <a:avLst/>
                      <a:gdLst>
                        <a:gd name="connsiteX0" fmla="*/ 0 w 71323"/>
                        <a:gd name="connsiteY0" fmla="*/ 75314 h 87172"/>
                        <a:gd name="connsiteX1" fmla="*/ 15745 w 71323"/>
                        <a:gd name="connsiteY1" fmla="*/ 0 h 87172"/>
                        <a:gd name="connsiteX2" fmla="*/ 71323 w 71323"/>
                        <a:gd name="connsiteY2" fmla="*/ 11621 h 87172"/>
                        <a:gd name="connsiteX3" fmla="*/ 55531 w 71323"/>
                        <a:gd name="connsiteY3" fmla="*/ 87173 h 87172"/>
                        <a:gd name="connsiteX4" fmla="*/ 55407 w 71323"/>
                        <a:gd name="connsiteY4" fmla="*/ 87144 h 87172"/>
                        <a:gd name="connsiteX5" fmla="*/ 43110 w 71323"/>
                        <a:gd name="connsiteY5" fmla="*/ 82315 h 87172"/>
                        <a:gd name="connsiteX6" fmla="*/ 28175 w 71323"/>
                        <a:gd name="connsiteY6" fmla="*/ 78696 h 87172"/>
                        <a:gd name="connsiteX7" fmla="*/ 0 w 71323"/>
                        <a:gd name="connsiteY7" fmla="*/ 75314 h 871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1323" h="87172">
                          <a:moveTo>
                            <a:pt x="0" y="75314"/>
                          </a:moveTo>
                          <a:lnTo>
                            <a:pt x="15745" y="0"/>
                          </a:lnTo>
                          <a:lnTo>
                            <a:pt x="71323" y="11621"/>
                          </a:lnTo>
                          <a:lnTo>
                            <a:pt x="55531" y="87173"/>
                          </a:lnTo>
                          <a:lnTo>
                            <a:pt x="55407" y="87144"/>
                          </a:lnTo>
                          <a:cubicBezTo>
                            <a:pt x="55607" y="86182"/>
                            <a:pt x="50711" y="84401"/>
                            <a:pt x="43110" y="82315"/>
                          </a:cubicBezTo>
                          <a:cubicBezTo>
                            <a:pt x="38833" y="81172"/>
                            <a:pt x="33709" y="79848"/>
                            <a:pt x="28175" y="78696"/>
                          </a:cubicBezTo>
                          <a:cubicBezTo>
                            <a:pt x="13859" y="75695"/>
                            <a:pt x="1724" y="74295"/>
                            <a:pt x="0" y="75314"/>
                          </a:cubicBezTo>
                          <a:close/>
                        </a:path>
                      </a:pathLst>
                    </a:custGeom>
                    <a:solidFill>
                      <a:srgbClr val="5D606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123" name="Freeform: Shape 4122">
                      <a:extLst>
                        <a:ext uri="{FF2B5EF4-FFF2-40B4-BE49-F238E27FC236}">
                          <a16:creationId xmlns:a16="http://schemas.microsoft.com/office/drawing/2014/main" id="{7455AC88-70CB-B6EF-EAFC-EBE1D377A4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206246" y="1932317"/>
                      <a:ext cx="58454" cy="91325"/>
                    </a:xfrm>
                    <a:custGeom>
                      <a:avLst/>
                      <a:gdLst>
                        <a:gd name="connsiteX0" fmla="*/ 0 w 58454"/>
                        <a:gd name="connsiteY0" fmla="*/ 84334 h 91325"/>
                        <a:gd name="connsiteX1" fmla="*/ 17631 w 58454"/>
                        <a:gd name="connsiteY1" fmla="*/ 0 h 91325"/>
                        <a:gd name="connsiteX2" fmla="*/ 58455 w 58454"/>
                        <a:gd name="connsiteY2" fmla="*/ 17945 h 91325"/>
                        <a:gd name="connsiteX3" fmla="*/ 43120 w 58454"/>
                        <a:gd name="connsiteY3" fmla="*/ 91326 h 91325"/>
                        <a:gd name="connsiteX4" fmla="*/ 28184 w 58454"/>
                        <a:gd name="connsiteY4" fmla="*/ 87706 h 91325"/>
                        <a:gd name="connsiteX5" fmla="*/ 0 w 58454"/>
                        <a:gd name="connsiteY5" fmla="*/ 84334 h 913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8454" h="91325">
                          <a:moveTo>
                            <a:pt x="0" y="84334"/>
                          </a:moveTo>
                          <a:lnTo>
                            <a:pt x="17631" y="0"/>
                          </a:lnTo>
                          <a:lnTo>
                            <a:pt x="58455" y="17945"/>
                          </a:lnTo>
                          <a:lnTo>
                            <a:pt x="43120" y="91326"/>
                          </a:lnTo>
                          <a:cubicBezTo>
                            <a:pt x="38843" y="90183"/>
                            <a:pt x="33719" y="88859"/>
                            <a:pt x="28184" y="87706"/>
                          </a:cubicBezTo>
                          <a:cubicBezTo>
                            <a:pt x="13859" y="84715"/>
                            <a:pt x="1724" y="83315"/>
                            <a:pt x="0" y="84334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4107" name="Graphic 1781">
                    <a:extLst>
                      <a:ext uri="{FF2B5EF4-FFF2-40B4-BE49-F238E27FC236}">
                        <a16:creationId xmlns:a16="http://schemas.microsoft.com/office/drawing/2014/main" id="{796A26A5-1091-E7C9-E4EF-8F22E9B5D2F6}"/>
                      </a:ext>
                    </a:extLst>
                  </p:cNvPr>
                  <p:cNvGrpSpPr/>
                  <p:nvPr/>
                </p:nvGrpSpPr>
                <p:grpSpPr>
                  <a:xfrm>
                    <a:off x="7911065" y="2020339"/>
                    <a:ext cx="338907" cy="2097700"/>
                    <a:chOff x="7911065" y="2020339"/>
                    <a:chExt cx="338907" cy="2097700"/>
                  </a:xfrm>
                </p:grpSpPr>
                <p:sp>
                  <p:nvSpPr>
                    <p:cNvPr id="4112" name="Freeform: Shape 4111">
                      <a:extLst>
                        <a:ext uri="{FF2B5EF4-FFF2-40B4-BE49-F238E27FC236}">
                          <a16:creationId xmlns:a16="http://schemas.microsoft.com/office/drawing/2014/main" id="{372C6BC4-1D18-8356-69B8-9142FF8433B9}"/>
                        </a:ext>
                      </a:extLst>
                    </p:cNvPr>
                    <p:cNvSpPr/>
                    <p:nvPr/>
                  </p:nvSpPr>
                  <p:spPr>
                    <a:xfrm rot="-4931350">
                      <a:off x="7224313" y="2884212"/>
                      <a:ext cx="1774905" cy="35517"/>
                    </a:xfrm>
                    <a:custGeom>
                      <a:avLst/>
                      <a:gdLst>
                        <a:gd name="connsiteX0" fmla="*/ 0 w 1774905"/>
                        <a:gd name="connsiteY0" fmla="*/ 0 h 35517"/>
                        <a:gd name="connsiteX1" fmla="*/ 1774906 w 1774905"/>
                        <a:gd name="connsiteY1" fmla="*/ 0 h 35517"/>
                        <a:gd name="connsiteX2" fmla="*/ 1774906 w 1774905"/>
                        <a:gd name="connsiteY2" fmla="*/ 35518 h 35517"/>
                        <a:gd name="connsiteX3" fmla="*/ 0 w 1774905"/>
                        <a:gd name="connsiteY3" fmla="*/ 35518 h 355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74905" h="35517">
                          <a:moveTo>
                            <a:pt x="0" y="0"/>
                          </a:moveTo>
                          <a:lnTo>
                            <a:pt x="1774906" y="0"/>
                          </a:lnTo>
                          <a:lnTo>
                            <a:pt x="1774906" y="35518"/>
                          </a:lnTo>
                          <a:lnTo>
                            <a:pt x="0" y="35518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5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sp>
                  <p:nvSpPr>
                    <p:cNvPr id="4113" name="Freeform: Shape 4112">
                      <a:extLst>
                        <a:ext uri="{FF2B5EF4-FFF2-40B4-BE49-F238E27FC236}">
                          <a16:creationId xmlns:a16="http://schemas.microsoft.com/office/drawing/2014/main" id="{4AAEE5C0-2999-D5B3-43F6-6C6AD5EBD598}"/>
                        </a:ext>
                      </a:extLst>
                    </p:cNvPr>
                    <p:cNvSpPr/>
                    <p:nvPr/>
                  </p:nvSpPr>
                  <p:spPr>
                    <a:xfrm rot="-4931350">
                      <a:off x="7236128" y="2897749"/>
                      <a:ext cx="1774905" cy="11677"/>
                    </a:xfrm>
                    <a:custGeom>
                      <a:avLst/>
                      <a:gdLst>
                        <a:gd name="connsiteX0" fmla="*/ 0 w 1774905"/>
                        <a:gd name="connsiteY0" fmla="*/ 0 h 11677"/>
                        <a:gd name="connsiteX1" fmla="*/ 1774906 w 1774905"/>
                        <a:gd name="connsiteY1" fmla="*/ 0 h 11677"/>
                        <a:gd name="connsiteX2" fmla="*/ 1774906 w 1774905"/>
                        <a:gd name="connsiteY2" fmla="*/ 11677 h 11677"/>
                        <a:gd name="connsiteX3" fmla="*/ 0 w 1774905"/>
                        <a:gd name="connsiteY3" fmla="*/ 11677 h 11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774905" h="11677">
                          <a:moveTo>
                            <a:pt x="0" y="0"/>
                          </a:moveTo>
                          <a:lnTo>
                            <a:pt x="1774906" y="0"/>
                          </a:lnTo>
                          <a:lnTo>
                            <a:pt x="1774906" y="11677"/>
                          </a:lnTo>
                          <a:lnTo>
                            <a:pt x="0" y="11677"/>
                          </a:ln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grpSp>
                  <p:nvGrpSpPr>
                    <p:cNvPr id="4114" name="Graphic 1781">
                      <a:extLst>
                        <a:ext uri="{FF2B5EF4-FFF2-40B4-BE49-F238E27FC236}">
                          <a16:creationId xmlns:a16="http://schemas.microsoft.com/office/drawing/2014/main" id="{593BA6FD-8DCD-A349-4FEC-DB285C720381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911065" y="3750990"/>
                      <a:ext cx="122789" cy="367049"/>
                      <a:chOff x="7911065" y="3750990"/>
                      <a:chExt cx="122789" cy="367049"/>
                    </a:xfrm>
                    <a:solidFill>
                      <a:srgbClr val="303238"/>
                    </a:solidFill>
                  </p:grpSpPr>
                  <p:sp>
                    <p:nvSpPr>
                      <p:cNvPr id="4115" name="Freeform: Shape 4114">
                        <a:extLst>
                          <a:ext uri="{FF2B5EF4-FFF2-40B4-BE49-F238E27FC236}">
                            <a16:creationId xmlns:a16="http://schemas.microsoft.com/office/drawing/2014/main" id="{13588D6F-5719-C20C-8128-8BC8DDFC4C73}"/>
                          </a:ext>
                        </a:extLst>
                      </p:cNvPr>
                      <p:cNvSpPr/>
                      <p:nvPr/>
                    </p:nvSpPr>
                    <p:spPr>
                      <a:xfrm rot="-10331350">
                        <a:off x="7938147" y="3767984"/>
                        <a:ext cx="69130" cy="328757"/>
                      </a:xfrm>
                      <a:custGeom>
                        <a:avLst/>
                        <a:gdLst>
                          <a:gd name="connsiteX0" fmla="*/ 0 w 69130"/>
                          <a:gd name="connsiteY0" fmla="*/ 0 h 328757"/>
                          <a:gd name="connsiteX1" fmla="*/ 69131 w 69130"/>
                          <a:gd name="connsiteY1" fmla="*/ 0 h 328757"/>
                          <a:gd name="connsiteX2" fmla="*/ 69131 w 69130"/>
                          <a:gd name="connsiteY2" fmla="*/ 328757 h 328757"/>
                          <a:gd name="connsiteX3" fmla="*/ 0 w 69130"/>
                          <a:gd name="connsiteY3" fmla="*/ 328757 h 32875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69130" h="328757">
                            <a:moveTo>
                              <a:pt x="0" y="0"/>
                            </a:moveTo>
                            <a:lnTo>
                              <a:pt x="69131" y="0"/>
                            </a:lnTo>
                            <a:lnTo>
                              <a:pt x="69131" y="328757"/>
                            </a:lnTo>
                            <a:lnTo>
                              <a:pt x="0" y="328757"/>
                            </a:ln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4116" name="Graphic 1781">
                        <a:extLst>
                          <a:ext uri="{FF2B5EF4-FFF2-40B4-BE49-F238E27FC236}">
                            <a16:creationId xmlns:a16="http://schemas.microsoft.com/office/drawing/2014/main" id="{DD3453E7-1729-593E-3B44-E0086C269C9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911065" y="3750990"/>
                        <a:ext cx="122789" cy="367049"/>
                        <a:chOff x="7911065" y="3750990"/>
                        <a:chExt cx="122789" cy="367049"/>
                      </a:xfrm>
                      <a:solidFill>
                        <a:srgbClr val="303238"/>
                      </a:solidFill>
                    </p:grpSpPr>
                    <p:sp>
                      <p:nvSpPr>
                        <p:cNvPr id="4117" name="Freeform: Shape 4116">
                          <a:extLst>
                            <a:ext uri="{FF2B5EF4-FFF2-40B4-BE49-F238E27FC236}">
                              <a16:creationId xmlns:a16="http://schemas.microsoft.com/office/drawing/2014/main" id="{85D9D3D6-D541-1004-A417-CAA6B5F0E60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11065" y="4023433"/>
                          <a:ext cx="85404" cy="94605"/>
                        </a:xfrm>
                        <a:custGeom>
                          <a:avLst/>
                          <a:gdLst>
                            <a:gd name="connsiteX0" fmla="*/ 20747 w 85404"/>
                            <a:gd name="connsiteY0" fmla="*/ 97 h 94605"/>
                            <a:gd name="connsiteX1" fmla="*/ 76554 w 85404"/>
                            <a:gd name="connsiteY1" fmla="*/ 7755 h 94605"/>
                            <a:gd name="connsiteX2" fmla="*/ 85307 w 85404"/>
                            <a:gd name="connsiteY2" fmla="*/ 19290 h 94605"/>
                            <a:gd name="connsiteX3" fmla="*/ 76192 w 85404"/>
                            <a:gd name="connsiteY3" fmla="*/ 85755 h 94605"/>
                            <a:gd name="connsiteX4" fmla="*/ 64657 w 85404"/>
                            <a:gd name="connsiteY4" fmla="*/ 94509 h 94605"/>
                            <a:gd name="connsiteX5" fmla="*/ 8850 w 85404"/>
                            <a:gd name="connsiteY5" fmla="*/ 86851 h 94605"/>
                            <a:gd name="connsiteX6" fmla="*/ 97 w 85404"/>
                            <a:gd name="connsiteY6" fmla="*/ 75307 h 94605"/>
                            <a:gd name="connsiteX7" fmla="*/ 9212 w 85404"/>
                            <a:gd name="connsiteY7" fmla="*/ 8851 h 94605"/>
                            <a:gd name="connsiteX8" fmla="*/ 20747 w 85404"/>
                            <a:gd name="connsiteY8" fmla="*/ 97 h 946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5404" h="94605">
                              <a:moveTo>
                                <a:pt x="20747" y="97"/>
                              </a:moveTo>
                              <a:lnTo>
                                <a:pt x="76554" y="7755"/>
                              </a:lnTo>
                              <a:cubicBezTo>
                                <a:pt x="82155" y="8527"/>
                                <a:pt x="86079" y="13689"/>
                                <a:pt x="85307" y="19290"/>
                              </a:cubicBezTo>
                              <a:lnTo>
                                <a:pt x="76192" y="85755"/>
                              </a:lnTo>
                              <a:cubicBezTo>
                                <a:pt x="75421" y="91356"/>
                                <a:pt x="70258" y="95280"/>
                                <a:pt x="64657" y="94509"/>
                              </a:cubicBezTo>
                              <a:lnTo>
                                <a:pt x="8850" y="86851"/>
                              </a:lnTo>
                              <a:cubicBezTo>
                                <a:pt x="3250" y="86079"/>
                                <a:pt x="-675" y="80917"/>
                                <a:pt x="97" y="75307"/>
                              </a:cubicBezTo>
                              <a:lnTo>
                                <a:pt x="9212" y="8851"/>
                              </a:lnTo>
                              <a:cubicBezTo>
                                <a:pt x="9984" y="3240"/>
                                <a:pt x="15146" y="-674"/>
                                <a:pt x="20747" y="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4118" name="Freeform: Shape 4117">
                          <a:extLst>
                            <a:ext uri="{FF2B5EF4-FFF2-40B4-BE49-F238E27FC236}">
                              <a16:creationId xmlns:a16="http://schemas.microsoft.com/office/drawing/2014/main" id="{A1541221-6F11-E949-0185-53556DA8379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23533" y="3932622"/>
                          <a:ext cx="85404" cy="94605"/>
                        </a:xfrm>
                        <a:custGeom>
                          <a:avLst/>
                          <a:gdLst>
                            <a:gd name="connsiteX0" fmla="*/ 20747 w 85404"/>
                            <a:gd name="connsiteY0" fmla="*/ 97 h 94605"/>
                            <a:gd name="connsiteX1" fmla="*/ 76554 w 85404"/>
                            <a:gd name="connsiteY1" fmla="*/ 7755 h 94605"/>
                            <a:gd name="connsiteX2" fmla="*/ 85307 w 85404"/>
                            <a:gd name="connsiteY2" fmla="*/ 19300 h 94605"/>
                            <a:gd name="connsiteX3" fmla="*/ 76192 w 85404"/>
                            <a:gd name="connsiteY3" fmla="*/ 85755 h 94605"/>
                            <a:gd name="connsiteX4" fmla="*/ 64657 w 85404"/>
                            <a:gd name="connsiteY4" fmla="*/ 94509 h 94605"/>
                            <a:gd name="connsiteX5" fmla="*/ 8850 w 85404"/>
                            <a:gd name="connsiteY5" fmla="*/ 86851 h 94605"/>
                            <a:gd name="connsiteX6" fmla="*/ 97 w 85404"/>
                            <a:gd name="connsiteY6" fmla="*/ 75316 h 94605"/>
                            <a:gd name="connsiteX7" fmla="*/ 9212 w 85404"/>
                            <a:gd name="connsiteY7" fmla="*/ 8851 h 94605"/>
                            <a:gd name="connsiteX8" fmla="*/ 20747 w 85404"/>
                            <a:gd name="connsiteY8" fmla="*/ 97 h 946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5404" h="94605">
                              <a:moveTo>
                                <a:pt x="20747" y="97"/>
                              </a:moveTo>
                              <a:lnTo>
                                <a:pt x="76554" y="7755"/>
                              </a:lnTo>
                              <a:cubicBezTo>
                                <a:pt x="82155" y="8527"/>
                                <a:pt x="86079" y="13689"/>
                                <a:pt x="85307" y="19300"/>
                              </a:cubicBezTo>
                              <a:lnTo>
                                <a:pt x="76192" y="85755"/>
                              </a:lnTo>
                              <a:cubicBezTo>
                                <a:pt x="75421" y="91356"/>
                                <a:pt x="70258" y="95280"/>
                                <a:pt x="64657" y="94509"/>
                              </a:cubicBezTo>
                              <a:lnTo>
                                <a:pt x="8850" y="86851"/>
                              </a:lnTo>
                              <a:cubicBezTo>
                                <a:pt x="3250" y="86079"/>
                                <a:pt x="-675" y="80917"/>
                                <a:pt x="97" y="75316"/>
                              </a:cubicBezTo>
                              <a:lnTo>
                                <a:pt x="9212" y="8851"/>
                              </a:lnTo>
                              <a:cubicBezTo>
                                <a:pt x="9974" y="3240"/>
                                <a:pt x="15137" y="-674"/>
                                <a:pt x="20747" y="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4119" name="Freeform: Shape 4118">
                          <a:extLst>
                            <a:ext uri="{FF2B5EF4-FFF2-40B4-BE49-F238E27FC236}">
                              <a16:creationId xmlns:a16="http://schemas.microsoft.com/office/drawing/2014/main" id="{1666D2A5-83A0-363F-B150-41D88D3B2F0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35992" y="3841803"/>
                          <a:ext cx="85404" cy="94613"/>
                        </a:xfrm>
                        <a:custGeom>
                          <a:avLst/>
                          <a:gdLst>
                            <a:gd name="connsiteX0" fmla="*/ 20747 w 85404"/>
                            <a:gd name="connsiteY0" fmla="*/ 95 h 94613"/>
                            <a:gd name="connsiteX1" fmla="*/ 76554 w 85404"/>
                            <a:gd name="connsiteY1" fmla="*/ 7753 h 94613"/>
                            <a:gd name="connsiteX2" fmla="*/ 85307 w 85404"/>
                            <a:gd name="connsiteY2" fmla="*/ 19297 h 94613"/>
                            <a:gd name="connsiteX3" fmla="*/ 76192 w 85404"/>
                            <a:gd name="connsiteY3" fmla="*/ 85763 h 94613"/>
                            <a:gd name="connsiteX4" fmla="*/ 64657 w 85404"/>
                            <a:gd name="connsiteY4" fmla="*/ 94516 h 94613"/>
                            <a:gd name="connsiteX5" fmla="*/ 8850 w 85404"/>
                            <a:gd name="connsiteY5" fmla="*/ 86858 h 94613"/>
                            <a:gd name="connsiteX6" fmla="*/ 97 w 85404"/>
                            <a:gd name="connsiteY6" fmla="*/ 75323 h 94613"/>
                            <a:gd name="connsiteX7" fmla="*/ 9212 w 85404"/>
                            <a:gd name="connsiteY7" fmla="*/ 8858 h 94613"/>
                            <a:gd name="connsiteX8" fmla="*/ 20747 w 85404"/>
                            <a:gd name="connsiteY8" fmla="*/ 95 h 9461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5404" h="94613">
                              <a:moveTo>
                                <a:pt x="20747" y="95"/>
                              </a:moveTo>
                              <a:lnTo>
                                <a:pt x="76554" y="7753"/>
                              </a:lnTo>
                              <a:cubicBezTo>
                                <a:pt x="82155" y="8524"/>
                                <a:pt x="86079" y="13687"/>
                                <a:pt x="85307" y="19297"/>
                              </a:cubicBezTo>
                              <a:lnTo>
                                <a:pt x="76192" y="85763"/>
                              </a:lnTo>
                              <a:cubicBezTo>
                                <a:pt x="75421" y="91363"/>
                                <a:pt x="70258" y="95288"/>
                                <a:pt x="64657" y="94516"/>
                              </a:cubicBezTo>
                              <a:lnTo>
                                <a:pt x="8850" y="86858"/>
                              </a:lnTo>
                              <a:cubicBezTo>
                                <a:pt x="3250" y="86087"/>
                                <a:pt x="-675" y="80924"/>
                                <a:pt x="97" y="75323"/>
                              </a:cubicBezTo>
                              <a:lnTo>
                                <a:pt x="9212" y="8858"/>
                              </a:lnTo>
                              <a:cubicBezTo>
                                <a:pt x="9974" y="3248"/>
                                <a:pt x="15146" y="-667"/>
                                <a:pt x="20747" y="9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4120" name="Freeform: Shape 4119">
                          <a:extLst>
                            <a:ext uri="{FF2B5EF4-FFF2-40B4-BE49-F238E27FC236}">
                              <a16:creationId xmlns:a16="http://schemas.microsoft.com/office/drawing/2014/main" id="{0AB4528B-6AC9-12EB-E529-42E15D4CE94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48450" y="3750990"/>
                          <a:ext cx="85404" cy="94605"/>
                        </a:xfrm>
                        <a:custGeom>
                          <a:avLst/>
                          <a:gdLst>
                            <a:gd name="connsiteX0" fmla="*/ 20747 w 85404"/>
                            <a:gd name="connsiteY0" fmla="*/ 97 h 94605"/>
                            <a:gd name="connsiteX1" fmla="*/ 76554 w 85404"/>
                            <a:gd name="connsiteY1" fmla="*/ 7755 h 94605"/>
                            <a:gd name="connsiteX2" fmla="*/ 85307 w 85404"/>
                            <a:gd name="connsiteY2" fmla="*/ 19290 h 94605"/>
                            <a:gd name="connsiteX3" fmla="*/ 76192 w 85404"/>
                            <a:gd name="connsiteY3" fmla="*/ 85755 h 94605"/>
                            <a:gd name="connsiteX4" fmla="*/ 64657 w 85404"/>
                            <a:gd name="connsiteY4" fmla="*/ 94509 h 94605"/>
                            <a:gd name="connsiteX5" fmla="*/ 8850 w 85404"/>
                            <a:gd name="connsiteY5" fmla="*/ 86851 h 94605"/>
                            <a:gd name="connsiteX6" fmla="*/ 97 w 85404"/>
                            <a:gd name="connsiteY6" fmla="*/ 75306 h 94605"/>
                            <a:gd name="connsiteX7" fmla="*/ 9212 w 85404"/>
                            <a:gd name="connsiteY7" fmla="*/ 8850 h 94605"/>
                            <a:gd name="connsiteX8" fmla="*/ 20747 w 85404"/>
                            <a:gd name="connsiteY8" fmla="*/ 97 h 9460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5404" h="94605">
                              <a:moveTo>
                                <a:pt x="20747" y="97"/>
                              </a:moveTo>
                              <a:lnTo>
                                <a:pt x="76554" y="7755"/>
                              </a:lnTo>
                              <a:cubicBezTo>
                                <a:pt x="82155" y="8527"/>
                                <a:pt x="86079" y="13689"/>
                                <a:pt x="85307" y="19290"/>
                              </a:cubicBezTo>
                              <a:lnTo>
                                <a:pt x="76192" y="85755"/>
                              </a:lnTo>
                              <a:cubicBezTo>
                                <a:pt x="75421" y="91356"/>
                                <a:pt x="70258" y="95280"/>
                                <a:pt x="64657" y="94509"/>
                              </a:cubicBezTo>
                              <a:lnTo>
                                <a:pt x="8850" y="86851"/>
                              </a:lnTo>
                              <a:cubicBezTo>
                                <a:pt x="3250" y="86079"/>
                                <a:pt x="-675" y="80917"/>
                                <a:pt x="97" y="75306"/>
                              </a:cubicBezTo>
                              <a:lnTo>
                                <a:pt x="9212" y="8850"/>
                              </a:lnTo>
                              <a:cubicBezTo>
                                <a:pt x="9974" y="3250"/>
                                <a:pt x="15146" y="-675"/>
                                <a:pt x="20747" y="9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</p:grpSp>
              </p:grpSp>
              <p:sp>
                <p:nvSpPr>
                  <p:cNvPr id="4108" name="Freeform: Shape 4107">
                    <a:extLst>
                      <a:ext uri="{FF2B5EF4-FFF2-40B4-BE49-F238E27FC236}">
                        <a16:creationId xmlns:a16="http://schemas.microsoft.com/office/drawing/2014/main" id="{9033BC30-B4E8-91A3-AED8-2D3314D9AA76}"/>
                      </a:ext>
                    </a:extLst>
                  </p:cNvPr>
                  <p:cNvSpPr/>
                  <p:nvPr/>
                </p:nvSpPr>
                <p:spPr>
                  <a:xfrm>
                    <a:off x="8627175" y="1870595"/>
                    <a:ext cx="15354" cy="8705"/>
                  </a:xfrm>
                  <a:custGeom>
                    <a:avLst/>
                    <a:gdLst>
                      <a:gd name="connsiteX0" fmla="*/ 0 w 15354"/>
                      <a:gd name="connsiteY0" fmla="*/ 4353 h 8705"/>
                      <a:gd name="connsiteX1" fmla="*/ 7677 w 15354"/>
                      <a:gd name="connsiteY1" fmla="*/ 0 h 8705"/>
                      <a:gd name="connsiteX2" fmla="*/ 15354 w 15354"/>
                      <a:gd name="connsiteY2" fmla="*/ 4353 h 8705"/>
                      <a:gd name="connsiteX3" fmla="*/ 7677 w 15354"/>
                      <a:gd name="connsiteY3" fmla="*/ 8706 h 8705"/>
                      <a:gd name="connsiteX4" fmla="*/ 0 w 15354"/>
                      <a:gd name="connsiteY4" fmla="*/ 4353 h 87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" h="8705">
                        <a:moveTo>
                          <a:pt x="0" y="4353"/>
                        </a:moveTo>
                        <a:cubicBezTo>
                          <a:pt x="0" y="1953"/>
                          <a:pt x="3439" y="0"/>
                          <a:pt x="7677" y="0"/>
                        </a:cubicBezTo>
                        <a:cubicBezTo>
                          <a:pt x="11916" y="0"/>
                          <a:pt x="15354" y="1953"/>
                          <a:pt x="15354" y="4353"/>
                        </a:cubicBezTo>
                        <a:cubicBezTo>
                          <a:pt x="15354" y="6753"/>
                          <a:pt x="11916" y="8706"/>
                          <a:pt x="7677" y="8706"/>
                        </a:cubicBezTo>
                        <a:cubicBezTo>
                          <a:pt x="3439" y="8706"/>
                          <a:pt x="0" y="6763"/>
                          <a:pt x="0" y="4353"/>
                        </a:cubicBezTo>
                        <a:close/>
                      </a:path>
                    </a:pathLst>
                  </a:custGeom>
                  <a:solidFill>
                    <a:srgbClr val="3032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109" name="Freeform: Shape 4108">
                    <a:extLst>
                      <a:ext uri="{FF2B5EF4-FFF2-40B4-BE49-F238E27FC236}">
                        <a16:creationId xmlns:a16="http://schemas.microsoft.com/office/drawing/2014/main" id="{9C20796D-94C1-5DB3-27D2-A3F38FD53B16}"/>
                      </a:ext>
                    </a:extLst>
                  </p:cNvPr>
                  <p:cNvSpPr/>
                  <p:nvPr/>
                </p:nvSpPr>
                <p:spPr>
                  <a:xfrm>
                    <a:off x="8535516" y="1921811"/>
                    <a:ext cx="15354" cy="8705"/>
                  </a:xfrm>
                  <a:custGeom>
                    <a:avLst/>
                    <a:gdLst>
                      <a:gd name="connsiteX0" fmla="*/ 0 w 15354"/>
                      <a:gd name="connsiteY0" fmla="*/ 4353 h 8705"/>
                      <a:gd name="connsiteX1" fmla="*/ 7677 w 15354"/>
                      <a:gd name="connsiteY1" fmla="*/ 0 h 8705"/>
                      <a:gd name="connsiteX2" fmla="*/ 15354 w 15354"/>
                      <a:gd name="connsiteY2" fmla="*/ 4353 h 8705"/>
                      <a:gd name="connsiteX3" fmla="*/ 7677 w 15354"/>
                      <a:gd name="connsiteY3" fmla="*/ 8706 h 8705"/>
                      <a:gd name="connsiteX4" fmla="*/ 0 w 15354"/>
                      <a:gd name="connsiteY4" fmla="*/ 4353 h 87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" h="8705">
                        <a:moveTo>
                          <a:pt x="0" y="4353"/>
                        </a:moveTo>
                        <a:cubicBezTo>
                          <a:pt x="0" y="1953"/>
                          <a:pt x="3438" y="0"/>
                          <a:pt x="7677" y="0"/>
                        </a:cubicBezTo>
                        <a:cubicBezTo>
                          <a:pt x="11916" y="0"/>
                          <a:pt x="15354" y="1953"/>
                          <a:pt x="15354" y="4353"/>
                        </a:cubicBezTo>
                        <a:cubicBezTo>
                          <a:pt x="15354" y="6753"/>
                          <a:pt x="11916" y="8706"/>
                          <a:pt x="7677" y="8706"/>
                        </a:cubicBezTo>
                        <a:cubicBezTo>
                          <a:pt x="3438" y="8706"/>
                          <a:pt x="0" y="6753"/>
                          <a:pt x="0" y="4353"/>
                        </a:cubicBezTo>
                        <a:close/>
                      </a:path>
                    </a:pathLst>
                  </a:custGeom>
                  <a:solidFill>
                    <a:srgbClr val="3032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110" name="Freeform: Shape 4109">
                    <a:extLst>
                      <a:ext uri="{FF2B5EF4-FFF2-40B4-BE49-F238E27FC236}">
                        <a16:creationId xmlns:a16="http://schemas.microsoft.com/office/drawing/2014/main" id="{CDECE4BE-EE45-3A42-2D72-60567F63198C}"/>
                      </a:ext>
                    </a:extLst>
                  </p:cNvPr>
                  <p:cNvSpPr/>
                  <p:nvPr/>
                </p:nvSpPr>
                <p:spPr>
                  <a:xfrm>
                    <a:off x="8425417" y="1889035"/>
                    <a:ext cx="15354" cy="8705"/>
                  </a:xfrm>
                  <a:custGeom>
                    <a:avLst/>
                    <a:gdLst>
                      <a:gd name="connsiteX0" fmla="*/ 0 w 15354"/>
                      <a:gd name="connsiteY0" fmla="*/ 4353 h 8705"/>
                      <a:gd name="connsiteX1" fmla="*/ 7677 w 15354"/>
                      <a:gd name="connsiteY1" fmla="*/ 0 h 8705"/>
                      <a:gd name="connsiteX2" fmla="*/ 15354 w 15354"/>
                      <a:gd name="connsiteY2" fmla="*/ 4353 h 8705"/>
                      <a:gd name="connsiteX3" fmla="*/ 7677 w 15354"/>
                      <a:gd name="connsiteY3" fmla="*/ 8706 h 8705"/>
                      <a:gd name="connsiteX4" fmla="*/ 0 w 15354"/>
                      <a:gd name="connsiteY4" fmla="*/ 4353 h 87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" h="8705">
                        <a:moveTo>
                          <a:pt x="0" y="4353"/>
                        </a:moveTo>
                        <a:cubicBezTo>
                          <a:pt x="0" y="1953"/>
                          <a:pt x="3438" y="0"/>
                          <a:pt x="7677" y="0"/>
                        </a:cubicBezTo>
                        <a:cubicBezTo>
                          <a:pt x="11916" y="0"/>
                          <a:pt x="15354" y="1953"/>
                          <a:pt x="15354" y="4353"/>
                        </a:cubicBezTo>
                        <a:cubicBezTo>
                          <a:pt x="15354" y="6753"/>
                          <a:pt x="11916" y="8706"/>
                          <a:pt x="7677" y="8706"/>
                        </a:cubicBezTo>
                        <a:cubicBezTo>
                          <a:pt x="3438" y="8706"/>
                          <a:pt x="0" y="6753"/>
                          <a:pt x="0" y="4353"/>
                        </a:cubicBezTo>
                        <a:close/>
                      </a:path>
                    </a:pathLst>
                  </a:custGeom>
                  <a:solidFill>
                    <a:srgbClr val="3032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111" name="Freeform: Shape 4110">
                    <a:extLst>
                      <a:ext uri="{FF2B5EF4-FFF2-40B4-BE49-F238E27FC236}">
                        <a16:creationId xmlns:a16="http://schemas.microsoft.com/office/drawing/2014/main" id="{AE5394F6-D4CD-3928-97BF-1AE82CF715FD}"/>
                      </a:ext>
                    </a:extLst>
                  </p:cNvPr>
                  <p:cNvSpPr/>
                  <p:nvPr/>
                </p:nvSpPr>
                <p:spPr>
                  <a:xfrm>
                    <a:off x="8323509" y="1930002"/>
                    <a:ext cx="15354" cy="8705"/>
                  </a:xfrm>
                  <a:custGeom>
                    <a:avLst/>
                    <a:gdLst>
                      <a:gd name="connsiteX0" fmla="*/ 0 w 15354"/>
                      <a:gd name="connsiteY0" fmla="*/ 4353 h 8705"/>
                      <a:gd name="connsiteX1" fmla="*/ 7677 w 15354"/>
                      <a:gd name="connsiteY1" fmla="*/ 0 h 8705"/>
                      <a:gd name="connsiteX2" fmla="*/ 15354 w 15354"/>
                      <a:gd name="connsiteY2" fmla="*/ 4353 h 8705"/>
                      <a:gd name="connsiteX3" fmla="*/ 7677 w 15354"/>
                      <a:gd name="connsiteY3" fmla="*/ 8706 h 8705"/>
                      <a:gd name="connsiteX4" fmla="*/ 0 w 15354"/>
                      <a:gd name="connsiteY4" fmla="*/ 4353 h 87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354" h="8705">
                        <a:moveTo>
                          <a:pt x="0" y="4353"/>
                        </a:moveTo>
                        <a:cubicBezTo>
                          <a:pt x="0" y="1953"/>
                          <a:pt x="3438" y="0"/>
                          <a:pt x="7677" y="0"/>
                        </a:cubicBezTo>
                        <a:cubicBezTo>
                          <a:pt x="11916" y="0"/>
                          <a:pt x="15354" y="1953"/>
                          <a:pt x="15354" y="4353"/>
                        </a:cubicBezTo>
                        <a:cubicBezTo>
                          <a:pt x="15354" y="6753"/>
                          <a:pt x="11916" y="8706"/>
                          <a:pt x="7677" y="8706"/>
                        </a:cubicBezTo>
                        <a:cubicBezTo>
                          <a:pt x="3438" y="8706"/>
                          <a:pt x="0" y="6753"/>
                          <a:pt x="0" y="4353"/>
                        </a:cubicBezTo>
                        <a:close/>
                      </a:path>
                    </a:pathLst>
                  </a:custGeom>
                  <a:solidFill>
                    <a:srgbClr val="30323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12" name="Freeform: Shape 11">
                  <a:extLst>
                    <a:ext uri="{FF2B5EF4-FFF2-40B4-BE49-F238E27FC236}">
                      <a16:creationId xmlns:a16="http://schemas.microsoft.com/office/drawing/2014/main" id="{3C4F6BF9-2070-CEA7-576A-E6C6C64A8779}"/>
                    </a:ext>
                  </a:extLst>
                </p:cNvPr>
                <p:cNvSpPr/>
                <p:nvPr/>
              </p:nvSpPr>
              <p:spPr>
                <a:xfrm>
                  <a:off x="477818" y="4087052"/>
                  <a:ext cx="1089850" cy="2248947"/>
                </a:xfrm>
                <a:custGeom>
                  <a:avLst/>
                  <a:gdLst>
                    <a:gd name="connsiteX0" fmla="*/ 1011650 w 1089850"/>
                    <a:gd name="connsiteY0" fmla="*/ 2185987 h 2248947"/>
                    <a:gd name="connsiteX1" fmla="*/ 1011936 w 1089850"/>
                    <a:gd name="connsiteY1" fmla="*/ 2187607 h 2248947"/>
                    <a:gd name="connsiteX2" fmla="*/ 544639 w 1089850"/>
                    <a:gd name="connsiteY2" fmla="*/ 2248948 h 2248947"/>
                    <a:gd name="connsiteX3" fmla="*/ 395288 w 1089850"/>
                    <a:gd name="connsiteY3" fmla="*/ 2245709 h 2248947"/>
                    <a:gd name="connsiteX4" fmla="*/ 77343 w 1089850"/>
                    <a:gd name="connsiteY4" fmla="*/ 2187607 h 2248947"/>
                    <a:gd name="connsiteX5" fmla="*/ 78105 w 1089850"/>
                    <a:gd name="connsiteY5" fmla="*/ 2184083 h 2248947"/>
                    <a:gd name="connsiteX6" fmla="*/ 0 w 1089850"/>
                    <a:gd name="connsiteY6" fmla="*/ 0 h 2248947"/>
                    <a:gd name="connsiteX7" fmla="*/ 2858 w 1089850"/>
                    <a:gd name="connsiteY7" fmla="*/ 0 h 2248947"/>
                    <a:gd name="connsiteX8" fmla="*/ 101822 w 1089850"/>
                    <a:gd name="connsiteY8" fmla="*/ 32575 h 2248947"/>
                    <a:gd name="connsiteX9" fmla="*/ 316992 w 1089850"/>
                    <a:gd name="connsiteY9" fmla="*/ 55721 h 2248947"/>
                    <a:gd name="connsiteX10" fmla="*/ 544925 w 1089850"/>
                    <a:gd name="connsiteY10" fmla="*/ 62293 h 2248947"/>
                    <a:gd name="connsiteX11" fmla="*/ 988028 w 1089850"/>
                    <a:gd name="connsiteY11" fmla="*/ 32575 h 2248947"/>
                    <a:gd name="connsiteX12" fmla="*/ 1086993 w 1089850"/>
                    <a:gd name="connsiteY12" fmla="*/ 0 h 2248947"/>
                    <a:gd name="connsiteX13" fmla="*/ 1089851 w 1089850"/>
                    <a:gd name="connsiteY13" fmla="*/ 0 h 2248947"/>
                    <a:gd name="connsiteX14" fmla="*/ 1011650 w 1089850"/>
                    <a:gd name="connsiteY14" fmla="*/ 2185987 h 2248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89850" h="2248947">
                      <a:moveTo>
                        <a:pt x="1011650" y="2185987"/>
                      </a:moveTo>
                      <a:cubicBezTo>
                        <a:pt x="1011746" y="2186559"/>
                        <a:pt x="1011936" y="2187035"/>
                        <a:pt x="1011936" y="2187607"/>
                      </a:cubicBezTo>
                      <a:cubicBezTo>
                        <a:pt x="1011936" y="2221420"/>
                        <a:pt x="802767" y="2248948"/>
                        <a:pt x="544639" y="2248948"/>
                      </a:cubicBezTo>
                      <a:cubicBezTo>
                        <a:pt x="492442" y="2248948"/>
                        <a:pt x="442150" y="2247805"/>
                        <a:pt x="395288" y="2245709"/>
                      </a:cubicBezTo>
                      <a:cubicBezTo>
                        <a:pt x="210407" y="2237518"/>
                        <a:pt x="77343" y="2214562"/>
                        <a:pt x="77343" y="2187607"/>
                      </a:cubicBezTo>
                      <a:cubicBezTo>
                        <a:pt x="77343" y="2186369"/>
                        <a:pt x="77629" y="2185226"/>
                        <a:pt x="78105" y="2184083"/>
                      </a:cubicBezTo>
                      <a:lnTo>
                        <a:pt x="0" y="0"/>
                      </a:lnTo>
                      <a:lnTo>
                        <a:pt x="2858" y="0"/>
                      </a:lnTo>
                      <a:cubicBezTo>
                        <a:pt x="15050" y="12097"/>
                        <a:pt x="49911" y="23146"/>
                        <a:pt x="101822" y="32575"/>
                      </a:cubicBezTo>
                      <a:cubicBezTo>
                        <a:pt x="156877" y="42577"/>
                        <a:pt x="230886" y="50578"/>
                        <a:pt x="316992" y="55721"/>
                      </a:cubicBezTo>
                      <a:cubicBezTo>
                        <a:pt x="386334" y="59912"/>
                        <a:pt x="463582" y="62293"/>
                        <a:pt x="544925" y="62293"/>
                      </a:cubicBezTo>
                      <a:cubicBezTo>
                        <a:pt x="727234" y="62293"/>
                        <a:pt x="888682" y="50578"/>
                        <a:pt x="988028" y="32575"/>
                      </a:cubicBezTo>
                      <a:cubicBezTo>
                        <a:pt x="1039939" y="23146"/>
                        <a:pt x="1074801" y="12097"/>
                        <a:pt x="1086993" y="0"/>
                      </a:cubicBezTo>
                      <a:lnTo>
                        <a:pt x="1089851" y="0"/>
                      </a:lnTo>
                      <a:lnTo>
                        <a:pt x="1011650" y="2185987"/>
                      </a:lnTo>
                      <a:close/>
                    </a:path>
                  </a:pathLst>
                </a:custGeom>
                <a:solidFill>
                  <a:schemeClr val="accent6">
                    <a:lumMod val="90000"/>
                    <a:lumOff val="1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DF9F65F6-AB22-EFFB-FC27-92651656F965}"/>
                    </a:ext>
                  </a:extLst>
                </p:cNvPr>
                <p:cNvSpPr/>
                <p:nvPr/>
              </p:nvSpPr>
              <p:spPr>
                <a:xfrm>
                  <a:off x="794810" y="4087052"/>
                  <a:ext cx="772858" cy="2248947"/>
                </a:xfrm>
                <a:custGeom>
                  <a:avLst/>
                  <a:gdLst>
                    <a:gd name="connsiteX0" fmla="*/ 694658 w 772858"/>
                    <a:gd name="connsiteY0" fmla="*/ 2185987 h 2248947"/>
                    <a:gd name="connsiteX1" fmla="*/ 694944 w 772858"/>
                    <a:gd name="connsiteY1" fmla="*/ 2187607 h 2248947"/>
                    <a:gd name="connsiteX2" fmla="*/ 227647 w 772858"/>
                    <a:gd name="connsiteY2" fmla="*/ 2248948 h 2248947"/>
                    <a:gd name="connsiteX3" fmla="*/ 78296 w 772858"/>
                    <a:gd name="connsiteY3" fmla="*/ 2245709 h 2248947"/>
                    <a:gd name="connsiteX4" fmla="*/ 0 w 772858"/>
                    <a:gd name="connsiteY4" fmla="*/ 55721 h 2248947"/>
                    <a:gd name="connsiteX5" fmla="*/ 227933 w 772858"/>
                    <a:gd name="connsiteY5" fmla="*/ 62293 h 2248947"/>
                    <a:gd name="connsiteX6" fmla="*/ 671036 w 772858"/>
                    <a:gd name="connsiteY6" fmla="*/ 32575 h 2248947"/>
                    <a:gd name="connsiteX7" fmla="*/ 770001 w 772858"/>
                    <a:gd name="connsiteY7" fmla="*/ 0 h 2248947"/>
                    <a:gd name="connsiteX8" fmla="*/ 772859 w 772858"/>
                    <a:gd name="connsiteY8" fmla="*/ 0 h 2248947"/>
                    <a:gd name="connsiteX9" fmla="*/ 694658 w 772858"/>
                    <a:gd name="connsiteY9" fmla="*/ 2185987 h 2248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72858" h="2248947">
                      <a:moveTo>
                        <a:pt x="694658" y="2185987"/>
                      </a:moveTo>
                      <a:cubicBezTo>
                        <a:pt x="694754" y="2186559"/>
                        <a:pt x="694944" y="2187035"/>
                        <a:pt x="694944" y="2187607"/>
                      </a:cubicBezTo>
                      <a:cubicBezTo>
                        <a:pt x="694944" y="2221420"/>
                        <a:pt x="485775" y="2248948"/>
                        <a:pt x="227647" y="2248948"/>
                      </a:cubicBezTo>
                      <a:cubicBezTo>
                        <a:pt x="175450" y="2248948"/>
                        <a:pt x="125158" y="2247805"/>
                        <a:pt x="78296" y="2245709"/>
                      </a:cubicBezTo>
                      <a:lnTo>
                        <a:pt x="0" y="55721"/>
                      </a:lnTo>
                      <a:cubicBezTo>
                        <a:pt x="69342" y="59912"/>
                        <a:pt x="146590" y="62293"/>
                        <a:pt x="227933" y="62293"/>
                      </a:cubicBezTo>
                      <a:cubicBezTo>
                        <a:pt x="410242" y="62293"/>
                        <a:pt x="571690" y="50578"/>
                        <a:pt x="671036" y="32575"/>
                      </a:cubicBezTo>
                      <a:cubicBezTo>
                        <a:pt x="722947" y="23146"/>
                        <a:pt x="757809" y="12097"/>
                        <a:pt x="770001" y="0"/>
                      </a:cubicBezTo>
                      <a:lnTo>
                        <a:pt x="772859" y="0"/>
                      </a:lnTo>
                      <a:lnTo>
                        <a:pt x="694658" y="2185987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14" name="Graphic 1781">
                  <a:extLst>
                    <a:ext uri="{FF2B5EF4-FFF2-40B4-BE49-F238E27FC236}">
                      <a16:creationId xmlns:a16="http://schemas.microsoft.com/office/drawing/2014/main" id="{DE508013-48B2-8D34-81C3-42B6B5516375}"/>
                    </a:ext>
                  </a:extLst>
                </p:cNvPr>
                <p:cNvGrpSpPr/>
                <p:nvPr/>
              </p:nvGrpSpPr>
              <p:grpSpPr>
                <a:xfrm>
                  <a:off x="513257" y="4140136"/>
                  <a:ext cx="1018980" cy="2162479"/>
                  <a:chOff x="7591394" y="2408063"/>
                  <a:chExt cx="1018980" cy="2162479"/>
                </a:xfrm>
                <a:solidFill>
                  <a:schemeClr val="accent5"/>
                </a:solidFill>
              </p:grpSpPr>
              <p:sp>
                <p:nvSpPr>
                  <p:cNvPr id="4096" name="Freeform: Shape 4095">
                    <a:extLst>
                      <a:ext uri="{FF2B5EF4-FFF2-40B4-BE49-F238E27FC236}">
                        <a16:creationId xmlns:a16="http://schemas.microsoft.com/office/drawing/2014/main" id="{B3BA31DF-BD54-14D1-198F-CFF44407FEBD}"/>
                      </a:ext>
                    </a:extLst>
                  </p:cNvPr>
                  <p:cNvSpPr/>
                  <p:nvPr/>
                </p:nvSpPr>
                <p:spPr>
                  <a:xfrm>
                    <a:off x="7666309" y="4503171"/>
                    <a:ext cx="28344" cy="34242"/>
                  </a:xfrm>
                  <a:custGeom>
                    <a:avLst/>
                    <a:gdLst>
                      <a:gd name="connsiteX0" fmla="*/ 23587 w 28344"/>
                      <a:gd name="connsiteY0" fmla="*/ 34242 h 34242"/>
                      <a:gd name="connsiteX1" fmla="*/ 22368 w 28344"/>
                      <a:gd name="connsiteY1" fmla="*/ 34080 h 34242"/>
                      <a:gd name="connsiteX2" fmla="*/ 3708 w 28344"/>
                      <a:gd name="connsiteY2" fmla="*/ 28242 h 34242"/>
                      <a:gd name="connsiteX3" fmla="*/ 679 w 28344"/>
                      <a:gd name="connsiteY3" fmla="*/ 23974 h 34242"/>
                      <a:gd name="connsiteX4" fmla="*/ 3 w 28344"/>
                      <a:gd name="connsiteY4" fmla="*/ 4934 h 34242"/>
                      <a:gd name="connsiteX5" fmla="*/ 4594 w 28344"/>
                      <a:gd name="connsiteY5" fmla="*/ 0 h 34242"/>
                      <a:gd name="connsiteX6" fmla="*/ 9519 w 28344"/>
                      <a:gd name="connsiteY6" fmla="*/ 4591 h 34242"/>
                      <a:gd name="connsiteX7" fmla="*/ 10090 w 28344"/>
                      <a:gd name="connsiteY7" fmla="*/ 20441 h 34242"/>
                      <a:gd name="connsiteX8" fmla="*/ 24797 w 28344"/>
                      <a:gd name="connsiteY8" fmla="*/ 24870 h 34242"/>
                      <a:gd name="connsiteX9" fmla="*/ 28188 w 28344"/>
                      <a:gd name="connsiteY9" fmla="*/ 30680 h 34242"/>
                      <a:gd name="connsiteX10" fmla="*/ 23587 w 28344"/>
                      <a:gd name="connsiteY10" fmla="*/ 34242 h 34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344" h="34242">
                        <a:moveTo>
                          <a:pt x="23587" y="34242"/>
                        </a:moveTo>
                        <a:cubicBezTo>
                          <a:pt x="23187" y="34242"/>
                          <a:pt x="22778" y="34195"/>
                          <a:pt x="22368" y="34080"/>
                        </a:cubicBezTo>
                        <a:cubicBezTo>
                          <a:pt x="14862" y="32109"/>
                          <a:pt x="8585" y="30137"/>
                          <a:pt x="3708" y="28242"/>
                        </a:cubicBezTo>
                        <a:cubicBezTo>
                          <a:pt x="1937" y="27556"/>
                          <a:pt x="746" y="25879"/>
                          <a:pt x="679" y="23974"/>
                        </a:cubicBezTo>
                        <a:lnTo>
                          <a:pt x="3" y="4934"/>
                        </a:lnTo>
                        <a:cubicBezTo>
                          <a:pt x="-92" y="2314"/>
                          <a:pt x="1965" y="95"/>
                          <a:pt x="4594" y="0"/>
                        </a:cubicBezTo>
                        <a:cubicBezTo>
                          <a:pt x="6947" y="19"/>
                          <a:pt x="9433" y="1952"/>
                          <a:pt x="9519" y="4591"/>
                        </a:cubicBezTo>
                        <a:lnTo>
                          <a:pt x="10090" y="20441"/>
                        </a:lnTo>
                        <a:cubicBezTo>
                          <a:pt x="14157" y="21879"/>
                          <a:pt x="19091" y="23365"/>
                          <a:pt x="24797" y="24870"/>
                        </a:cubicBezTo>
                        <a:cubicBezTo>
                          <a:pt x="27340" y="25537"/>
                          <a:pt x="28854" y="28146"/>
                          <a:pt x="28188" y="30680"/>
                        </a:cubicBezTo>
                        <a:cubicBezTo>
                          <a:pt x="27616" y="32833"/>
                          <a:pt x="25692" y="34242"/>
                          <a:pt x="23587" y="34242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97" name="Freeform: Shape 4096">
                    <a:extLst>
                      <a:ext uri="{FF2B5EF4-FFF2-40B4-BE49-F238E27FC236}">
                        <a16:creationId xmlns:a16="http://schemas.microsoft.com/office/drawing/2014/main" id="{9ECBC3E5-345E-5588-A294-5CA87337345B}"/>
                      </a:ext>
                    </a:extLst>
                  </p:cNvPr>
                  <p:cNvSpPr/>
                  <p:nvPr/>
                </p:nvSpPr>
                <p:spPr>
                  <a:xfrm>
                    <a:off x="7593414" y="2464836"/>
                    <a:ext cx="81064" cy="2010112"/>
                  </a:xfrm>
                  <a:custGeom>
                    <a:avLst/>
                    <a:gdLst>
                      <a:gd name="connsiteX0" fmla="*/ 76289 w 81064"/>
                      <a:gd name="connsiteY0" fmla="*/ 2010113 h 2010112"/>
                      <a:gd name="connsiteX1" fmla="*/ 71536 w 81064"/>
                      <a:gd name="connsiteY1" fmla="*/ 2005522 h 2010112"/>
                      <a:gd name="connsiteX2" fmla="*/ 70183 w 81064"/>
                      <a:gd name="connsiteY2" fmla="*/ 1967774 h 2010112"/>
                      <a:gd name="connsiteX3" fmla="*/ 74774 w 81064"/>
                      <a:gd name="connsiteY3" fmla="*/ 1962840 h 2010112"/>
                      <a:gd name="connsiteX4" fmla="*/ 79708 w 81064"/>
                      <a:gd name="connsiteY4" fmla="*/ 1967431 h 2010112"/>
                      <a:gd name="connsiteX5" fmla="*/ 81061 w 81064"/>
                      <a:gd name="connsiteY5" fmla="*/ 2005179 h 2010112"/>
                      <a:gd name="connsiteX6" fmla="*/ 76479 w 81064"/>
                      <a:gd name="connsiteY6" fmla="*/ 2010103 h 2010112"/>
                      <a:gd name="connsiteX7" fmla="*/ 76289 w 81064"/>
                      <a:gd name="connsiteY7" fmla="*/ 2010113 h 2010112"/>
                      <a:gd name="connsiteX8" fmla="*/ 73593 w 81064"/>
                      <a:gd name="connsiteY8" fmla="*/ 1934618 h 2010112"/>
                      <a:gd name="connsiteX9" fmla="*/ 68840 w 81064"/>
                      <a:gd name="connsiteY9" fmla="*/ 1930027 h 2010112"/>
                      <a:gd name="connsiteX10" fmla="*/ 67488 w 81064"/>
                      <a:gd name="connsiteY10" fmla="*/ 1892279 h 2010112"/>
                      <a:gd name="connsiteX11" fmla="*/ 72069 w 81064"/>
                      <a:gd name="connsiteY11" fmla="*/ 1887345 h 2010112"/>
                      <a:gd name="connsiteX12" fmla="*/ 77003 w 81064"/>
                      <a:gd name="connsiteY12" fmla="*/ 1891936 h 2010112"/>
                      <a:gd name="connsiteX13" fmla="*/ 78356 w 81064"/>
                      <a:gd name="connsiteY13" fmla="*/ 1929684 h 2010112"/>
                      <a:gd name="connsiteX14" fmla="*/ 73774 w 81064"/>
                      <a:gd name="connsiteY14" fmla="*/ 1934608 h 2010112"/>
                      <a:gd name="connsiteX15" fmla="*/ 73593 w 81064"/>
                      <a:gd name="connsiteY15" fmla="*/ 1934618 h 2010112"/>
                      <a:gd name="connsiteX16" fmla="*/ 70898 w 81064"/>
                      <a:gd name="connsiteY16" fmla="*/ 1859132 h 2010112"/>
                      <a:gd name="connsiteX17" fmla="*/ 66145 w 81064"/>
                      <a:gd name="connsiteY17" fmla="*/ 1854541 h 2010112"/>
                      <a:gd name="connsiteX18" fmla="*/ 64792 w 81064"/>
                      <a:gd name="connsiteY18" fmla="*/ 1816794 h 2010112"/>
                      <a:gd name="connsiteX19" fmla="*/ 69374 w 81064"/>
                      <a:gd name="connsiteY19" fmla="*/ 1811860 h 2010112"/>
                      <a:gd name="connsiteX20" fmla="*/ 74308 w 81064"/>
                      <a:gd name="connsiteY20" fmla="*/ 1816451 h 2010112"/>
                      <a:gd name="connsiteX21" fmla="*/ 75660 w 81064"/>
                      <a:gd name="connsiteY21" fmla="*/ 1854198 h 2010112"/>
                      <a:gd name="connsiteX22" fmla="*/ 71069 w 81064"/>
                      <a:gd name="connsiteY22" fmla="*/ 1859132 h 2010112"/>
                      <a:gd name="connsiteX23" fmla="*/ 70898 w 81064"/>
                      <a:gd name="connsiteY23" fmla="*/ 1859132 h 2010112"/>
                      <a:gd name="connsiteX24" fmla="*/ 68193 w 81064"/>
                      <a:gd name="connsiteY24" fmla="*/ 1783637 h 2010112"/>
                      <a:gd name="connsiteX25" fmla="*/ 63440 w 81064"/>
                      <a:gd name="connsiteY25" fmla="*/ 1779046 h 2010112"/>
                      <a:gd name="connsiteX26" fmla="*/ 62087 w 81064"/>
                      <a:gd name="connsiteY26" fmla="*/ 1741298 h 2010112"/>
                      <a:gd name="connsiteX27" fmla="*/ 66678 w 81064"/>
                      <a:gd name="connsiteY27" fmla="*/ 1736364 h 2010112"/>
                      <a:gd name="connsiteX28" fmla="*/ 71603 w 81064"/>
                      <a:gd name="connsiteY28" fmla="*/ 1740955 h 2010112"/>
                      <a:gd name="connsiteX29" fmla="*/ 72955 w 81064"/>
                      <a:gd name="connsiteY29" fmla="*/ 1778703 h 2010112"/>
                      <a:gd name="connsiteX30" fmla="*/ 68374 w 81064"/>
                      <a:gd name="connsiteY30" fmla="*/ 1783637 h 2010112"/>
                      <a:gd name="connsiteX31" fmla="*/ 68193 w 81064"/>
                      <a:gd name="connsiteY31" fmla="*/ 1783637 h 2010112"/>
                      <a:gd name="connsiteX32" fmla="*/ 65497 w 81064"/>
                      <a:gd name="connsiteY32" fmla="*/ 1708142 h 2010112"/>
                      <a:gd name="connsiteX33" fmla="*/ 60744 w 81064"/>
                      <a:gd name="connsiteY33" fmla="*/ 1703551 h 2010112"/>
                      <a:gd name="connsiteX34" fmla="*/ 59392 w 81064"/>
                      <a:gd name="connsiteY34" fmla="*/ 1665803 h 2010112"/>
                      <a:gd name="connsiteX35" fmla="*/ 63973 w 81064"/>
                      <a:gd name="connsiteY35" fmla="*/ 1660869 h 2010112"/>
                      <a:gd name="connsiteX36" fmla="*/ 68907 w 81064"/>
                      <a:gd name="connsiteY36" fmla="*/ 1665460 h 2010112"/>
                      <a:gd name="connsiteX37" fmla="*/ 70260 w 81064"/>
                      <a:gd name="connsiteY37" fmla="*/ 1703208 h 2010112"/>
                      <a:gd name="connsiteX38" fmla="*/ 65678 w 81064"/>
                      <a:gd name="connsiteY38" fmla="*/ 1708142 h 2010112"/>
                      <a:gd name="connsiteX39" fmla="*/ 65497 w 81064"/>
                      <a:gd name="connsiteY39" fmla="*/ 1708142 h 2010112"/>
                      <a:gd name="connsiteX40" fmla="*/ 62792 w 81064"/>
                      <a:gd name="connsiteY40" fmla="*/ 1632647 h 2010112"/>
                      <a:gd name="connsiteX41" fmla="*/ 58039 w 81064"/>
                      <a:gd name="connsiteY41" fmla="*/ 1628056 h 2010112"/>
                      <a:gd name="connsiteX42" fmla="*/ 56686 w 81064"/>
                      <a:gd name="connsiteY42" fmla="*/ 1590308 h 2010112"/>
                      <a:gd name="connsiteX43" fmla="*/ 61268 w 81064"/>
                      <a:gd name="connsiteY43" fmla="*/ 1585374 h 2010112"/>
                      <a:gd name="connsiteX44" fmla="*/ 66202 w 81064"/>
                      <a:gd name="connsiteY44" fmla="*/ 1589975 h 2010112"/>
                      <a:gd name="connsiteX45" fmla="*/ 67554 w 81064"/>
                      <a:gd name="connsiteY45" fmla="*/ 1627722 h 2010112"/>
                      <a:gd name="connsiteX46" fmla="*/ 62973 w 81064"/>
                      <a:gd name="connsiteY46" fmla="*/ 1632656 h 2010112"/>
                      <a:gd name="connsiteX47" fmla="*/ 62792 w 81064"/>
                      <a:gd name="connsiteY47" fmla="*/ 1632647 h 2010112"/>
                      <a:gd name="connsiteX48" fmla="*/ 60096 w 81064"/>
                      <a:gd name="connsiteY48" fmla="*/ 1557161 h 2010112"/>
                      <a:gd name="connsiteX49" fmla="*/ 55343 w 81064"/>
                      <a:gd name="connsiteY49" fmla="*/ 1552570 h 2010112"/>
                      <a:gd name="connsiteX50" fmla="*/ 53991 w 81064"/>
                      <a:gd name="connsiteY50" fmla="*/ 1514822 h 2010112"/>
                      <a:gd name="connsiteX51" fmla="*/ 58572 w 81064"/>
                      <a:gd name="connsiteY51" fmla="*/ 1509898 h 2010112"/>
                      <a:gd name="connsiteX52" fmla="*/ 63506 w 81064"/>
                      <a:gd name="connsiteY52" fmla="*/ 1514489 h 2010112"/>
                      <a:gd name="connsiteX53" fmla="*/ 64859 w 81064"/>
                      <a:gd name="connsiteY53" fmla="*/ 1552237 h 2010112"/>
                      <a:gd name="connsiteX54" fmla="*/ 60268 w 81064"/>
                      <a:gd name="connsiteY54" fmla="*/ 1557171 h 2010112"/>
                      <a:gd name="connsiteX55" fmla="*/ 60096 w 81064"/>
                      <a:gd name="connsiteY55" fmla="*/ 1557161 h 2010112"/>
                      <a:gd name="connsiteX56" fmla="*/ 57401 w 81064"/>
                      <a:gd name="connsiteY56" fmla="*/ 1481666 h 2010112"/>
                      <a:gd name="connsiteX57" fmla="*/ 52648 w 81064"/>
                      <a:gd name="connsiteY57" fmla="*/ 1477075 h 2010112"/>
                      <a:gd name="connsiteX58" fmla="*/ 51295 w 81064"/>
                      <a:gd name="connsiteY58" fmla="*/ 1439327 h 2010112"/>
                      <a:gd name="connsiteX59" fmla="*/ 55886 w 81064"/>
                      <a:gd name="connsiteY59" fmla="*/ 1434403 h 2010112"/>
                      <a:gd name="connsiteX60" fmla="*/ 60820 w 81064"/>
                      <a:gd name="connsiteY60" fmla="*/ 1438994 h 2010112"/>
                      <a:gd name="connsiteX61" fmla="*/ 62173 w 81064"/>
                      <a:gd name="connsiteY61" fmla="*/ 1476742 h 2010112"/>
                      <a:gd name="connsiteX62" fmla="*/ 57591 w 81064"/>
                      <a:gd name="connsiteY62" fmla="*/ 1481675 h 2010112"/>
                      <a:gd name="connsiteX63" fmla="*/ 57401 w 81064"/>
                      <a:gd name="connsiteY63" fmla="*/ 1481666 h 2010112"/>
                      <a:gd name="connsiteX64" fmla="*/ 54696 w 81064"/>
                      <a:gd name="connsiteY64" fmla="*/ 1406171 h 2010112"/>
                      <a:gd name="connsiteX65" fmla="*/ 49943 w 81064"/>
                      <a:gd name="connsiteY65" fmla="*/ 1401580 h 2010112"/>
                      <a:gd name="connsiteX66" fmla="*/ 48590 w 81064"/>
                      <a:gd name="connsiteY66" fmla="*/ 1363832 h 2010112"/>
                      <a:gd name="connsiteX67" fmla="*/ 53181 w 81064"/>
                      <a:gd name="connsiteY67" fmla="*/ 1358898 h 2010112"/>
                      <a:gd name="connsiteX68" fmla="*/ 58115 w 81064"/>
                      <a:gd name="connsiteY68" fmla="*/ 1363489 h 2010112"/>
                      <a:gd name="connsiteX69" fmla="*/ 59468 w 81064"/>
                      <a:gd name="connsiteY69" fmla="*/ 1401237 h 2010112"/>
                      <a:gd name="connsiteX70" fmla="*/ 54886 w 81064"/>
                      <a:gd name="connsiteY70" fmla="*/ 1406171 h 2010112"/>
                      <a:gd name="connsiteX71" fmla="*/ 54696 w 81064"/>
                      <a:gd name="connsiteY71" fmla="*/ 1406171 h 2010112"/>
                      <a:gd name="connsiteX72" fmla="*/ 52000 w 81064"/>
                      <a:gd name="connsiteY72" fmla="*/ 1330676 h 2010112"/>
                      <a:gd name="connsiteX73" fmla="*/ 47247 w 81064"/>
                      <a:gd name="connsiteY73" fmla="*/ 1326085 h 2010112"/>
                      <a:gd name="connsiteX74" fmla="*/ 45895 w 81064"/>
                      <a:gd name="connsiteY74" fmla="*/ 1288337 h 2010112"/>
                      <a:gd name="connsiteX75" fmla="*/ 50476 w 81064"/>
                      <a:gd name="connsiteY75" fmla="*/ 1283403 h 2010112"/>
                      <a:gd name="connsiteX76" fmla="*/ 55410 w 81064"/>
                      <a:gd name="connsiteY76" fmla="*/ 1287994 h 2010112"/>
                      <a:gd name="connsiteX77" fmla="*/ 56763 w 81064"/>
                      <a:gd name="connsiteY77" fmla="*/ 1325742 h 2010112"/>
                      <a:gd name="connsiteX78" fmla="*/ 52172 w 81064"/>
                      <a:gd name="connsiteY78" fmla="*/ 1330676 h 2010112"/>
                      <a:gd name="connsiteX79" fmla="*/ 52000 w 81064"/>
                      <a:gd name="connsiteY79" fmla="*/ 1330676 h 2010112"/>
                      <a:gd name="connsiteX80" fmla="*/ 49295 w 81064"/>
                      <a:gd name="connsiteY80" fmla="*/ 1255180 h 2010112"/>
                      <a:gd name="connsiteX81" fmla="*/ 44542 w 81064"/>
                      <a:gd name="connsiteY81" fmla="*/ 1250589 h 2010112"/>
                      <a:gd name="connsiteX82" fmla="*/ 43189 w 81064"/>
                      <a:gd name="connsiteY82" fmla="*/ 1212842 h 2010112"/>
                      <a:gd name="connsiteX83" fmla="*/ 47781 w 81064"/>
                      <a:gd name="connsiteY83" fmla="*/ 1207908 h 2010112"/>
                      <a:gd name="connsiteX84" fmla="*/ 52714 w 81064"/>
                      <a:gd name="connsiteY84" fmla="*/ 1212499 h 2010112"/>
                      <a:gd name="connsiteX85" fmla="*/ 54067 w 81064"/>
                      <a:gd name="connsiteY85" fmla="*/ 1250246 h 2010112"/>
                      <a:gd name="connsiteX86" fmla="*/ 49486 w 81064"/>
                      <a:gd name="connsiteY86" fmla="*/ 1255180 h 2010112"/>
                      <a:gd name="connsiteX87" fmla="*/ 49295 w 81064"/>
                      <a:gd name="connsiteY87" fmla="*/ 1255180 h 2010112"/>
                      <a:gd name="connsiteX88" fmla="*/ 46599 w 81064"/>
                      <a:gd name="connsiteY88" fmla="*/ 1179695 h 2010112"/>
                      <a:gd name="connsiteX89" fmla="*/ 41847 w 81064"/>
                      <a:gd name="connsiteY89" fmla="*/ 1175104 h 2010112"/>
                      <a:gd name="connsiteX90" fmla="*/ 40494 w 81064"/>
                      <a:gd name="connsiteY90" fmla="*/ 1137356 h 2010112"/>
                      <a:gd name="connsiteX91" fmla="*/ 45085 w 81064"/>
                      <a:gd name="connsiteY91" fmla="*/ 1132422 h 2010112"/>
                      <a:gd name="connsiteX92" fmla="*/ 50019 w 81064"/>
                      <a:gd name="connsiteY92" fmla="*/ 1137013 h 2010112"/>
                      <a:gd name="connsiteX93" fmla="*/ 51372 w 81064"/>
                      <a:gd name="connsiteY93" fmla="*/ 1174761 h 2010112"/>
                      <a:gd name="connsiteX94" fmla="*/ 46790 w 81064"/>
                      <a:gd name="connsiteY94" fmla="*/ 1179695 h 2010112"/>
                      <a:gd name="connsiteX95" fmla="*/ 46599 w 81064"/>
                      <a:gd name="connsiteY95" fmla="*/ 1179695 h 2010112"/>
                      <a:gd name="connsiteX96" fmla="*/ 43904 w 81064"/>
                      <a:gd name="connsiteY96" fmla="*/ 1104200 h 2010112"/>
                      <a:gd name="connsiteX97" fmla="*/ 39151 w 81064"/>
                      <a:gd name="connsiteY97" fmla="*/ 1099599 h 2010112"/>
                      <a:gd name="connsiteX98" fmla="*/ 37798 w 81064"/>
                      <a:gd name="connsiteY98" fmla="*/ 1061842 h 2010112"/>
                      <a:gd name="connsiteX99" fmla="*/ 42380 w 81064"/>
                      <a:gd name="connsiteY99" fmla="*/ 1056908 h 2010112"/>
                      <a:gd name="connsiteX100" fmla="*/ 47314 w 81064"/>
                      <a:gd name="connsiteY100" fmla="*/ 1061499 h 2010112"/>
                      <a:gd name="connsiteX101" fmla="*/ 48666 w 81064"/>
                      <a:gd name="connsiteY101" fmla="*/ 1099256 h 2010112"/>
                      <a:gd name="connsiteX102" fmla="*/ 44085 w 81064"/>
                      <a:gd name="connsiteY102" fmla="*/ 1104190 h 2010112"/>
                      <a:gd name="connsiteX103" fmla="*/ 43904 w 81064"/>
                      <a:gd name="connsiteY103" fmla="*/ 1104200 h 2010112"/>
                      <a:gd name="connsiteX104" fmla="*/ 41199 w 81064"/>
                      <a:gd name="connsiteY104" fmla="*/ 1028695 h 2010112"/>
                      <a:gd name="connsiteX105" fmla="*/ 36446 w 81064"/>
                      <a:gd name="connsiteY105" fmla="*/ 1024104 h 2010112"/>
                      <a:gd name="connsiteX106" fmla="*/ 35093 w 81064"/>
                      <a:gd name="connsiteY106" fmla="*/ 986356 h 2010112"/>
                      <a:gd name="connsiteX107" fmla="*/ 39675 w 81064"/>
                      <a:gd name="connsiteY107" fmla="*/ 981422 h 2010112"/>
                      <a:gd name="connsiteX108" fmla="*/ 44609 w 81064"/>
                      <a:gd name="connsiteY108" fmla="*/ 986013 h 2010112"/>
                      <a:gd name="connsiteX109" fmla="*/ 45961 w 81064"/>
                      <a:gd name="connsiteY109" fmla="*/ 1023761 h 2010112"/>
                      <a:gd name="connsiteX110" fmla="*/ 41370 w 81064"/>
                      <a:gd name="connsiteY110" fmla="*/ 1028695 h 2010112"/>
                      <a:gd name="connsiteX111" fmla="*/ 41199 w 81064"/>
                      <a:gd name="connsiteY111" fmla="*/ 1028695 h 2010112"/>
                      <a:gd name="connsiteX112" fmla="*/ 38503 w 81064"/>
                      <a:gd name="connsiteY112" fmla="*/ 953200 h 2010112"/>
                      <a:gd name="connsiteX113" fmla="*/ 33750 w 81064"/>
                      <a:gd name="connsiteY113" fmla="*/ 948609 h 2010112"/>
                      <a:gd name="connsiteX114" fmla="*/ 32398 w 81064"/>
                      <a:gd name="connsiteY114" fmla="*/ 910861 h 2010112"/>
                      <a:gd name="connsiteX115" fmla="*/ 36989 w 81064"/>
                      <a:gd name="connsiteY115" fmla="*/ 905927 h 2010112"/>
                      <a:gd name="connsiteX116" fmla="*/ 41923 w 81064"/>
                      <a:gd name="connsiteY116" fmla="*/ 910518 h 2010112"/>
                      <a:gd name="connsiteX117" fmla="*/ 43275 w 81064"/>
                      <a:gd name="connsiteY117" fmla="*/ 948266 h 2010112"/>
                      <a:gd name="connsiteX118" fmla="*/ 38684 w 81064"/>
                      <a:gd name="connsiteY118" fmla="*/ 953200 h 2010112"/>
                      <a:gd name="connsiteX119" fmla="*/ 38503 w 81064"/>
                      <a:gd name="connsiteY119" fmla="*/ 953200 h 2010112"/>
                      <a:gd name="connsiteX120" fmla="*/ 35798 w 81064"/>
                      <a:gd name="connsiteY120" fmla="*/ 877714 h 2010112"/>
                      <a:gd name="connsiteX121" fmla="*/ 31045 w 81064"/>
                      <a:gd name="connsiteY121" fmla="*/ 873123 h 2010112"/>
                      <a:gd name="connsiteX122" fmla="*/ 29693 w 81064"/>
                      <a:gd name="connsiteY122" fmla="*/ 835376 h 2010112"/>
                      <a:gd name="connsiteX123" fmla="*/ 34274 w 81064"/>
                      <a:gd name="connsiteY123" fmla="*/ 830442 h 2010112"/>
                      <a:gd name="connsiteX124" fmla="*/ 39208 w 81064"/>
                      <a:gd name="connsiteY124" fmla="*/ 835033 h 2010112"/>
                      <a:gd name="connsiteX125" fmla="*/ 40561 w 81064"/>
                      <a:gd name="connsiteY125" fmla="*/ 872780 h 2010112"/>
                      <a:gd name="connsiteX126" fmla="*/ 35979 w 81064"/>
                      <a:gd name="connsiteY126" fmla="*/ 877714 h 2010112"/>
                      <a:gd name="connsiteX127" fmla="*/ 35798 w 81064"/>
                      <a:gd name="connsiteY127" fmla="*/ 877714 h 2010112"/>
                      <a:gd name="connsiteX128" fmla="*/ 33103 w 81064"/>
                      <a:gd name="connsiteY128" fmla="*/ 802219 h 2010112"/>
                      <a:gd name="connsiteX129" fmla="*/ 28350 w 81064"/>
                      <a:gd name="connsiteY129" fmla="*/ 797619 h 2010112"/>
                      <a:gd name="connsiteX130" fmla="*/ 26997 w 81064"/>
                      <a:gd name="connsiteY130" fmla="*/ 759871 h 2010112"/>
                      <a:gd name="connsiteX131" fmla="*/ 31579 w 81064"/>
                      <a:gd name="connsiteY131" fmla="*/ 754937 h 2010112"/>
                      <a:gd name="connsiteX132" fmla="*/ 36512 w 81064"/>
                      <a:gd name="connsiteY132" fmla="*/ 759528 h 2010112"/>
                      <a:gd name="connsiteX133" fmla="*/ 37865 w 81064"/>
                      <a:gd name="connsiteY133" fmla="*/ 797276 h 2010112"/>
                      <a:gd name="connsiteX134" fmla="*/ 33274 w 81064"/>
                      <a:gd name="connsiteY134" fmla="*/ 802210 h 2010112"/>
                      <a:gd name="connsiteX135" fmla="*/ 33103 w 81064"/>
                      <a:gd name="connsiteY135" fmla="*/ 802219 h 2010112"/>
                      <a:gd name="connsiteX136" fmla="*/ 30407 w 81064"/>
                      <a:gd name="connsiteY136" fmla="*/ 726724 h 2010112"/>
                      <a:gd name="connsiteX137" fmla="*/ 25654 w 81064"/>
                      <a:gd name="connsiteY137" fmla="*/ 722133 h 2010112"/>
                      <a:gd name="connsiteX138" fmla="*/ 24301 w 81064"/>
                      <a:gd name="connsiteY138" fmla="*/ 684385 h 2010112"/>
                      <a:gd name="connsiteX139" fmla="*/ 28893 w 81064"/>
                      <a:gd name="connsiteY139" fmla="*/ 679451 h 2010112"/>
                      <a:gd name="connsiteX140" fmla="*/ 33826 w 81064"/>
                      <a:gd name="connsiteY140" fmla="*/ 684042 h 2010112"/>
                      <a:gd name="connsiteX141" fmla="*/ 35179 w 81064"/>
                      <a:gd name="connsiteY141" fmla="*/ 721790 h 2010112"/>
                      <a:gd name="connsiteX142" fmla="*/ 30588 w 81064"/>
                      <a:gd name="connsiteY142" fmla="*/ 726724 h 2010112"/>
                      <a:gd name="connsiteX143" fmla="*/ 30407 w 81064"/>
                      <a:gd name="connsiteY143" fmla="*/ 726724 h 2010112"/>
                      <a:gd name="connsiteX144" fmla="*/ 27702 w 81064"/>
                      <a:gd name="connsiteY144" fmla="*/ 651229 h 2010112"/>
                      <a:gd name="connsiteX145" fmla="*/ 22949 w 81064"/>
                      <a:gd name="connsiteY145" fmla="*/ 646638 h 2010112"/>
                      <a:gd name="connsiteX146" fmla="*/ 21596 w 81064"/>
                      <a:gd name="connsiteY146" fmla="*/ 608890 h 2010112"/>
                      <a:gd name="connsiteX147" fmla="*/ 26187 w 81064"/>
                      <a:gd name="connsiteY147" fmla="*/ 603956 h 2010112"/>
                      <a:gd name="connsiteX148" fmla="*/ 31121 w 81064"/>
                      <a:gd name="connsiteY148" fmla="*/ 608547 h 2010112"/>
                      <a:gd name="connsiteX149" fmla="*/ 32474 w 81064"/>
                      <a:gd name="connsiteY149" fmla="*/ 646295 h 2010112"/>
                      <a:gd name="connsiteX150" fmla="*/ 27892 w 81064"/>
                      <a:gd name="connsiteY150" fmla="*/ 651229 h 2010112"/>
                      <a:gd name="connsiteX151" fmla="*/ 27702 w 81064"/>
                      <a:gd name="connsiteY151" fmla="*/ 651229 h 2010112"/>
                      <a:gd name="connsiteX152" fmla="*/ 25006 w 81064"/>
                      <a:gd name="connsiteY152" fmla="*/ 575734 h 2010112"/>
                      <a:gd name="connsiteX153" fmla="*/ 20253 w 81064"/>
                      <a:gd name="connsiteY153" fmla="*/ 571143 h 2010112"/>
                      <a:gd name="connsiteX154" fmla="*/ 18901 w 81064"/>
                      <a:gd name="connsiteY154" fmla="*/ 533405 h 2010112"/>
                      <a:gd name="connsiteX155" fmla="*/ 23492 w 81064"/>
                      <a:gd name="connsiteY155" fmla="*/ 528471 h 2010112"/>
                      <a:gd name="connsiteX156" fmla="*/ 28426 w 81064"/>
                      <a:gd name="connsiteY156" fmla="*/ 533052 h 2010112"/>
                      <a:gd name="connsiteX157" fmla="*/ 29778 w 81064"/>
                      <a:gd name="connsiteY157" fmla="*/ 570800 h 2010112"/>
                      <a:gd name="connsiteX158" fmla="*/ 25187 w 81064"/>
                      <a:gd name="connsiteY158" fmla="*/ 575734 h 2010112"/>
                      <a:gd name="connsiteX159" fmla="*/ 25006 w 81064"/>
                      <a:gd name="connsiteY159" fmla="*/ 575734 h 2010112"/>
                      <a:gd name="connsiteX160" fmla="*/ 22311 w 81064"/>
                      <a:gd name="connsiteY160" fmla="*/ 500248 h 2010112"/>
                      <a:gd name="connsiteX161" fmla="*/ 17558 w 81064"/>
                      <a:gd name="connsiteY161" fmla="*/ 495657 h 2010112"/>
                      <a:gd name="connsiteX162" fmla="*/ 16205 w 81064"/>
                      <a:gd name="connsiteY162" fmla="*/ 457909 h 2010112"/>
                      <a:gd name="connsiteX163" fmla="*/ 20787 w 81064"/>
                      <a:gd name="connsiteY163" fmla="*/ 452975 h 2010112"/>
                      <a:gd name="connsiteX164" fmla="*/ 25721 w 81064"/>
                      <a:gd name="connsiteY164" fmla="*/ 457566 h 2010112"/>
                      <a:gd name="connsiteX165" fmla="*/ 27073 w 81064"/>
                      <a:gd name="connsiteY165" fmla="*/ 495314 h 2010112"/>
                      <a:gd name="connsiteX166" fmla="*/ 22482 w 81064"/>
                      <a:gd name="connsiteY166" fmla="*/ 500238 h 2010112"/>
                      <a:gd name="connsiteX167" fmla="*/ 22311 w 81064"/>
                      <a:gd name="connsiteY167" fmla="*/ 500248 h 2010112"/>
                      <a:gd name="connsiteX168" fmla="*/ 19606 w 81064"/>
                      <a:gd name="connsiteY168" fmla="*/ 424753 h 2010112"/>
                      <a:gd name="connsiteX169" fmla="*/ 14853 w 81064"/>
                      <a:gd name="connsiteY169" fmla="*/ 420162 h 2010112"/>
                      <a:gd name="connsiteX170" fmla="*/ 13500 w 81064"/>
                      <a:gd name="connsiteY170" fmla="*/ 382414 h 2010112"/>
                      <a:gd name="connsiteX171" fmla="*/ 18091 w 81064"/>
                      <a:gd name="connsiteY171" fmla="*/ 377480 h 2010112"/>
                      <a:gd name="connsiteX172" fmla="*/ 23025 w 81064"/>
                      <a:gd name="connsiteY172" fmla="*/ 382071 h 2010112"/>
                      <a:gd name="connsiteX173" fmla="*/ 24378 w 81064"/>
                      <a:gd name="connsiteY173" fmla="*/ 419819 h 2010112"/>
                      <a:gd name="connsiteX174" fmla="*/ 19796 w 81064"/>
                      <a:gd name="connsiteY174" fmla="*/ 424753 h 2010112"/>
                      <a:gd name="connsiteX175" fmla="*/ 19606 w 81064"/>
                      <a:gd name="connsiteY175" fmla="*/ 424753 h 2010112"/>
                      <a:gd name="connsiteX176" fmla="*/ 16910 w 81064"/>
                      <a:gd name="connsiteY176" fmla="*/ 349258 h 2010112"/>
                      <a:gd name="connsiteX177" fmla="*/ 12157 w 81064"/>
                      <a:gd name="connsiteY177" fmla="*/ 344667 h 2010112"/>
                      <a:gd name="connsiteX178" fmla="*/ 10805 w 81064"/>
                      <a:gd name="connsiteY178" fmla="*/ 306919 h 2010112"/>
                      <a:gd name="connsiteX179" fmla="*/ 15396 w 81064"/>
                      <a:gd name="connsiteY179" fmla="*/ 301995 h 2010112"/>
                      <a:gd name="connsiteX180" fmla="*/ 20330 w 81064"/>
                      <a:gd name="connsiteY180" fmla="*/ 306576 h 2010112"/>
                      <a:gd name="connsiteX181" fmla="*/ 21682 w 81064"/>
                      <a:gd name="connsiteY181" fmla="*/ 344324 h 2010112"/>
                      <a:gd name="connsiteX182" fmla="*/ 17101 w 81064"/>
                      <a:gd name="connsiteY182" fmla="*/ 349258 h 2010112"/>
                      <a:gd name="connsiteX183" fmla="*/ 16910 w 81064"/>
                      <a:gd name="connsiteY183" fmla="*/ 349258 h 2010112"/>
                      <a:gd name="connsiteX184" fmla="*/ 14205 w 81064"/>
                      <a:gd name="connsiteY184" fmla="*/ 273763 h 2010112"/>
                      <a:gd name="connsiteX185" fmla="*/ 9452 w 81064"/>
                      <a:gd name="connsiteY185" fmla="*/ 269172 h 2010112"/>
                      <a:gd name="connsiteX186" fmla="*/ 8099 w 81064"/>
                      <a:gd name="connsiteY186" fmla="*/ 231424 h 2010112"/>
                      <a:gd name="connsiteX187" fmla="*/ 12681 w 81064"/>
                      <a:gd name="connsiteY187" fmla="*/ 226490 h 2010112"/>
                      <a:gd name="connsiteX188" fmla="*/ 17615 w 81064"/>
                      <a:gd name="connsiteY188" fmla="*/ 231072 h 2010112"/>
                      <a:gd name="connsiteX189" fmla="*/ 18967 w 81064"/>
                      <a:gd name="connsiteY189" fmla="*/ 268819 h 2010112"/>
                      <a:gd name="connsiteX190" fmla="*/ 14376 w 81064"/>
                      <a:gd name="connsiteY190" fmla="*/ 273753 h 2010112"/>
                      <a:gd name="connsiteX191" fmla="*/ 14205 w 81064"/>
                      <a:gd name="connsiteY191" fmla="*/ 273763 h 2010112"/>
                      <a:gd name="connsiteX192" fmla="*/ 11509 w 81064"/>
                      <a:gd name="connsiteY192" fmla="*/ 198277 h 2010112"/>
                      <a:gd name="connsiteX193" fmla="*/ 6756 w 81064"/>
                      <a:gd name="connsiteY193" fmla="*/ 193686 h 2010112"/>
                      <a:gd name="connsiteX194" fmla="*/ 5404 w 81064"/>
                      <a:gd name="connsiteY194" fmla="*/ 155938 h 2010112"/>
                      <a:gd name="connsiteX195" fmla="*/ 9985 w 81064"/>
                      <a:gd name="connsiteY195" fmla="*/ 151004 h 2010112"/>
                      <a:gd name="connsiteX196" fmla="*/ 14919 w 81064"/>
                      <a:gd name="connsiteY196" fmla="*/ 155586 h 2010112"/>
                      <a:gd name="connsiteX197" fmla="*/ 16272 w 81064"/>
                      <a:gd name="connsiteY197" fmla="*/ 193333 h 2010112"/>
                      <a:gd name="connsiteX198" fmla="*/ 11681 w 81064"/>
                      <a:gd name="connsiteY198" fmla="*/ 198267 h 2010112"/>
                      <a:gd name="connsiteX199" fmla="*/ 11509 w 81064"/>
                      <a:gd name="connsiteY199" fmla="*/ 198277 h 2010112"/>
                      <a:gd name="connsiteX200" fmla="*/ 8814 w 81064"/>
                      <a:gd name="connsiteY200" fmla="*/ 122782 h 2010112"/>
                      <a:gd name="connsiteX201" fmla="*/ 4061 w 81064"/>
                      <a:gd name="connsiteY201" fmla="*/ 118191 h 2010112"/>
                      <a:gd name="connsiteX202" fmla="*/ 2708 w 81064"/>
                      <a:gd name="connsiteY202" fmla="*/ 80443 h 2010112"/>
                      <a:gd name="connsiteX203" fmla="*/ 7290 w 81064"/>
                      <a:gd name="connsiteY203" fmla="*/ 75509 h 2010112"/>
                      <a:gd name="connsiteX204" fmla="*/ 12224 w 81064"/>
                      <a:gd name="connsiteY204" fmla="*/ 80091 h 2010112"/>
                      <a:gd name="connsiteX205" fmla="*/ 13576 w 81064"/>
                      <a:gd name="connsiteY205" fmla="*/ 117838 h 2010112"/>
                      <a:gd name="connsiteX206" fmla="*/ 8985 w 81064"/>
                      <a:gd name="connsiteY206" fmla="*/ 122772 h 2010112"/>
                      <a:gd name="connsiteX207" fmla="*/ 8814 w 81064"/>
                      <a:gd name="connsiteY207" fmla="*/ 122782 h 2010112"/>
                      <a:gd name="connsiteX208" fmla="*/ 6109 w 81064"/>
                      <a:gd name="connsiteY208" fmla="*/ 47287 h 2010112"/>
                      <a:gd name="connsiteX209" fmla="*/ 1356 w 81064"/>
                      <a:gd name="connsiteY209" fmla="*/ 42696 h 2010112"/>
                      <a:gd name="connsiteX210" fmla="*/ 3 w 81064"/>
                      <a:gd name="connsiteY210" fmla="*/ 4948 h 2010112"/>
                      <a:gd name="connsiteX211" fmla="*/ 4585 w 81064"/>
                      <a:gd name="connsiteY211" fmla="*/ 14 h 2010112"/>
                      <a:gd name="connsiteX212" fmla="*/ 9519 w 81064"/>
                      <a:gd name="connsiteY212" fmla="*/ 4596 h 2010112"/>
                      <a:gd name="connsiteX213" fmla="*/ 10871 w 81064"/>
                      <a:gd name="connsiteY213" fmla="*/ 42343 h 2010112"/>
                      <a:gd name="connsiteX214" fmla="*/ 6280 w 81064"/>
                      <a:gd name="connsiteY214" fmla="*/ 47277 h 2010112"/>
                      <a:gd name="connsiteX215" fmla="*/ 6109 w 81064"/>
                      <a:gd name="connsiteY215" fmla="*/ 47287 h 2010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</a:cxnLst>
                    <a:rect l="l" t="t" r="r" b="b"/>
                    <a:pathLst>
                      <a:path w="81064" h="2010112">
                        <a:moveTo>
                          <a:pt x="76289" y="2010113"/>
                        </a:moveTo>
                        <a:cubicBezTo>
                          <a:pt x="73746" y="2010113"/>
                          <a:pt x="71622" y="2008094"/>
                          <a:pt x="71536" y="2005522"/>
                        </a:cubicBezTo>
                        <a:lnTo>
                          <a:pt x="70183" y="1967774"/>
                        </a:lnTo>
                        <a:cubicBezTo>
                          <a:pt x="70088" y="1965155"/>
                          <a:pt x="72146" y="1962936"/>
                          <a:pt x="74774" y="1962840"/>
                        </a:cubicBezTo>
                        <a:cubicBezTo>
                          <a:pt x="77422" y="1962888"/>
                          <a:pt x="79613" y="1964793"/>
                          <a:pt x="79708" y="1967431"/>
                        </a:cubicBezTo>
                        <a:lnTo>
                          <a:pt x="81061" y="2005179"/>
                        </a:lnTo>
                        <a:cubicBezTo>
                          <a:pt x="81156" y="2007798"/>
                          <a:pt x="79108" y="2010018"/>
                          <a:pt x="76479" y="2010103"/>
                        </a:cubicBezTo>
                        <a:cubicBezTo>
                          <a:pt x="76413" y="2010113"/>
                          <a:pt x="76356" y="2010113"/>
                          <a:pt x="76289" y="2010113"/>
                        </a:cubicBezTo>
                        <a:close/>
                        <a:moveTo>
                          <a:pt x="73593" y="1934618"/>
                        </a:moveTo>
                        <a:cubicBezTo>
                          <a:pt x="71041" y="1934618"/>
                          <a:pt x="68926" y="1932598"/>
                          <a:pt x="68840" y="1930027"/>
                        </a:cubicBezTo>
                        <a:lnTo>
                          <a:pt x="67488" y="1892279"/>
                        </a:lnTo>
                        <a:cubicBezTo>
                          <a:pt x="67393" y="1889660"/>
                          <a:pt x="69450" y="1887440"/>
                          <a:pt x="72069" y="1887345"/>
                        </a:cubicBezTo>
                        <a:cubicBezTo>
                          <a:pt x="74813" y="1887422"/>
                          <a:pt x="76908" y="1889298"/>
                          <a:pt x="77003" y="1891936"/>
                        </a:cubicBezTo>
                        <a:lnTo>
                          <a:pt x="78356" y="1929684"/>
                        </a:lnTo>
                        <a:cubicBezTo>
                          <a:pt x="78451" y="1932303"/>
                          <a:pt x="76394" y="1934522"/>
                          <a:pt x="73774" y="1934608"/>
                        </a:cubicBezTo>
                        <a:cubicBezTo>
                          <a:pt x="73708" y="1934618"/>
                          <a:pt x="73660" y="1934618"/>
                          <a:pt x="73593" y="1934618"/>
                        </a:cubicBezTo>
                        <a:close/>
                        <a:moveTo>
                          <a:pt x="70898" y="1859132"/>
                        </a:moveTo>
                        <a:cubicBezTo>
                          <a:pt x="68345" y="1859132"/>
                          <a:pt x="66231" y="1857113"/>
                          <a:pt x="66145" y="1854541"/>
                        </a:cubicBezTo>
                        <a:lnTo>
                          <a:pt x="64792" y="1816794"/>
                        </a:lnTo>
                        <a:cubicBezTo>
                          <a:pt x="64697" y="1814174"/>
                          <a:pt x="66754" y="1811955"/>
                          <a:pt x="69374" y="1811860"/>
                        </a:cubicBezTo>
                        <a:cubicBezTo>
                          <a:pt x="72003" y="1811965"/>
                          <a:pt x="74212" y="1813822"/>
                          <a:pt x="74308" y="1816451"/>
                        </a:cubicBezTo>
                        <a:lnTo>
                          <a:pt x="75660" y="1854198"/>
                        </a:lnTo>
                        <a:cubicBezTo>
                          <a:pt x="75756" y="1856818"/>
                          <a:pt x="73698" y="1859037"/>
                          <a:pt x="71069" y="1859132"/>
                        </a:cubicBezTo>
                        <a:cubicBezTo>
                          <a:pt x="71012" y="1859132"/>
                          <a:pt x="70955" y="1859132"/>
                          <a:pt x="70898" y="1859132"/>
                        </a:cubicBezTo>
                        <a:close/>
                        <a:moveTo>
                          <a:pt x="68193" y="1783637"/>
                        </a:moveTo>
                        <a:cubicBezTo>
                          <a:pt x="65640" y="1783637"/>
                          <a:pt x="63525" y="1781618"/>
                          <a:pt x="63440" y="1779046"/>
                        </a:cubicBezTo>
                        <a:lnTo>
                          <a:pt x="62087" y="1741298"/>
                        </a:lnTo>
                        <a:cubicBezTo>
                          <a:pt x="61992" y="1738679"/>
                          <a:pt x="64049" y="1736460"/>
                          <a:pt x="66678" y="1736364"/>
                        </a:cubicBezTo>
                        <a:cubicBezTo>
                          <a:pt x="69393" y="1736498"/>
                          <a:pt x="71517" y="1738327"/>
                          <a:pt x="71603" y="1740955"/>
                        </a:cubicBezTo>
                        <a:lnTo>
                          <a:pt x="72955" y="1778703"/>
                        </a:lnTo>
                        <a:cubicBezTo>
                          <a:pt x="73050" y="1781322"/>
                          <a:pt x="71002" y="1783542"/>
                          <a:pt x="68374" y="1783637"/>
                        </a:cubicBezTo>
                        <a:cubicBezTo>
                          <a:pt x="68316" y="1783637"/>
                          <a:pt x="68259" y="1783637"/>
                          <a:pt x="68193" y="1783637"/>
                        </a:cubicBezTo>
                        <a:close/>
                        <a:moveTo>
                          <a:pt x="65497" y="1708142"/>
                        </a:moveTo>
                        <a:cubicBezTo>
                          <a:pt x="62954" y="1708142"/>
                          <a:pt x="60830" y="1706123"/>
                          <a:pt x="60744" y="1703551"/>
                        </a:cubicBezTo>
                        <a:lnTo>
                          <a:pt x="59392" y="1665803"/>
                        </a:lnTo>
                        <a:cubicBezTo>
                          <a:pt x="59296" y="1663184"/>
                          <a:pt x="61354" y="1660964"/>
                          <a:pt x="63973" y="1660869"/>
                        </a:cubicBezTo>
                        <a:cubicBezTo>
                          <a:pt x="66573" y="1660831"/>
                          <a:pt x="68812" y="1662831"/>
                          <a:pt x="68907" y="1665460"/>
                        </a:cubicBezTo>
                        <a:lnTo>
                          <a:pt x="70260" y="1703208"/>
                        </a:lnTo>
                        <a:cubicBezTo>
                          <a:pt x="70355" y="1705827"/>
                          <a:pt x="68307" y="1708047"/>
                          <a:pt x="65678" y="1708142"/>
                        </a:cubicBezTo>
                        <a:cubicBezTo>
                          <a:pt x="65611" y="1708142"/>
                          <a:pt x="65554" y="1708142"/>
                          <a:pt x="65497" y="1708142"/>
                        </a:cubicBezTo>
                        <a:close/>
                        <a:moveTo>
                          <a:pt x="62792" y="1632647"/>
                        </a:moveTo>
                        <a:cubicBezTo>
                          <a:pt x="60239" y="1632647"/>
                          <a:pt x="58125" y="1630627"/>
                          <a:pt x="58039" y="1628056"/>
                        </a:cubicBezTo>
                        <a:lnTo>
                          <a:pt x="56686" y="1590308"/>
                        </a:lnTo>
                        <a:cubicBezTo>
                          <a:pt x="56591" y="1587689"/>
                          <a:pt x="58649" y="1585469"/>
                          <a:pt x="61268" y="1585374"/>
                        </a:cubicBezTo>
                        <a:cubicBezTo>
                          <a:pt x="63964" y="1585365"/>
                          <a:pt x="66107" y="1587327"/>
                          <a:pt x="66202" y="1589975"/>
                        </a:cubicBezTo>
                        <a:lnTo>
                          <a:pt x="67554" y="1627722"/>
                        </a:lnTo>
                        <a:cubicBezTo>
                          <a:pt x="67650" y="1630342"/>
                          <a:pt x="65592" y="1632561"/>
                          <a:pt x="62973" y="1632656"/>
                        </a:cubicBezTo>
                        <a:cubicBezTo>
                          <a:pt x="62916" y="1632647"/>
                          <a:pt x="62859" y="1632647"/>
                          <a:pt x="62792" y="1632647"/>
                        </a:cubicBezTo>
                        <a:close/>
                        <a:moveTo>
                          <a:pt x="60096" y="1557161"/>
                        </a:moveTo>
                        <a:cubicBezTo>
                          <a:pt x="57544" y="1557161"/>
                          <a:pt x="55429" y="1555142"/>
                          <a:pt x="55343" y="1552570"/>
                        </a:cubicBezTo>
                        <a:lnTo>
                          <a:pt x="53991" y="1514822"/>
                        </a:lnTo>
                        <a:cubicBezTo>
                          <a:pt x="53896" y="1512203"/>
                          <a:pt x="55953" y="1509984"/>
                          <a:pt x="58572" y="1509898"/>
                        </a:cubicBezTo>
                        <a:cubicBezTo>
                          <a:pt x="61154" y="1509917"/>
                          <a:pt x="63411" y="1511851"/>
                          <a:pt x="63506" y="1514489"/>
                        </a:cubicBezTo>
                        <a:lnTo>
                          <a:pt x="64859" y="1552237"/>
                        </a:lnTo>
                        <a:cubicBezTo>
                          <a:pt x="64954" y="1554856"/>
                          <a:pt x="62897" y="1557075"/>
                          <a:pt x="60268" y="1557171"/>
                        </a:cubicBezTo>
                        <a:cubicBezTo>
                          <a:pt x="60211" y="1557161"/>
                          <a:pt x="60163" y="1557161"/>
                          <a:pt x="60096" y="1557161"/>
                        </a:cubicBezTo>
                        <a:close/>
                        <a:moveTo>
                          <a:pt x="57401" y="1481666"/>
                        </a:moveTo>
                        <a:cubicBezTo>
                          <a:pt x="54848" y="1481666"/>
                          <a:pt x="52734" y="1479647"/>
                          <a:pt x="52648" y="1477075"/>
                        </a:cubicBezTo>
                        <a:lnTo>
                          <a:pt x="51295" y="1439327"/>
                        </a:lnTo>
                        <a:cubicBezTo>
                          <a:pt x="51200" y="1436708"/>
                          <a:pt x="53257" y="1434489"/>
                          <a:pt x="55886" y="1434403"/>
                        </a:cubicBezTo>
                        <a:cubicBezTo>
                          <a:pt x="58563" y="1434451"/>
                          <a:pt x="60725" y="1436355"/>
                          <a:pt x="60820" y="1438994"/>
                        </a:cubicBezTo>
                        <a:lnTo>
                          <a:pt x="62173" y="1476742"/>
                        </a:lnTo>
                        <a:cubicBezTo>
                          <a:pt x="62268" y="1479361"/>
                          <a:pt x="60211" y="1481580"/>
                          <a:pt x="57591" y="1481675"/>
                        </a:cubicBezTo>
                        <a:cubicBezTo>
                          <a:pt x="57515" y="1481666"/>
                          <a:pt x="57458" y="1481666"/>
                          <a:pt x="57401" y="1481666"/>
                        </a:cubicBezTo>
                        <a:close/>
                        <a:moveTo>
                          <a:pt x="54696" y="1406171"/>
                        </a:moveTo>
                        <a:cubicBezTo>
                          <a:pt x="52143" y="1406171"/>
                          <a:pt x="50028" y="1404152"/>
                          <a:pt x="49943" y="1401580"/>
                        </a:cubicBezTo>
                        <a:lnTo>
                          <a:pt x="48590" y="1363832"/>
                        </a:lnTo>
                        <a:cubicBezTo>
                          <a:pt x="48495" y="1361213"/>
                          <a:pt x="50552" y="1358994"/>
                          <a:pt x="53181" y="1358898"/>
                        </a:cubicBezTo>
                        <a:cubicBezTo>
                          <a:pt x="55744" y="1358974"/>
                          <a:pt x="58020" y="1360851"/>
                          <a:pt x="58115" y="1363489"/>
                        </a:cubicBezTo>
                        <a:lnTo>
                          <a:pt x="59468" y="1401237"/>
                        </a:lnTo>
                        <a:cubicBezTo>
                          <a:pt x="59563" y="1403856"/>
                          <a:pt x="57506" y="1406076"/>
                          <a:pt x="54886" y="1406171"/>
                        </a:cubicBezTo>
                        <a:cubicBezTo>
                          <a:pt x="54820" y="1406171"/>
                          <a:pt x="54762" y="1406171"/>
                          <a:pt x="54696" y="1406171"/>
                        </a:cubicBezTo>
                        <a:close/>
                        <a:moveTo>
                          <a:pt x="52000" y="1330676"/>
                        </a:moveTo>
                        <a:cubicBezTo>
                          <a:pt x="49447" y="1330676"/>
                          <a:pt x="47333" y="1328656"/>
                          <a:pt x="47247" y="1326085"/>
                        </a:cubicBezTo>
                        <a:lnTo>
                          <a:pt x="45895" y="1288337"/>
                        </a:lnTo>
                        <a:cubicBezTo>
                          <a:pt x="45799" y="1285718"/>
                          <a:pt x="47857" y="1283498"/>
                          <a:pt x="50476" y="1283403"/>
                        </a:cubicBezTo>
                        <a:cubicBezTo>
                          <a:pt x="53134" y="1283508"/>
                          <a:pt x="55315" y="1285365"/>
                          <a:pt x="55410" y="1287994"/>
                        </a:cubicBezTo>
                        <a:lnTo>
                          <a:pt x="56763" y="1325742"/>
                        </a:lnTo>
                        <a:cubicBezTo>
                          <a:pt x="56858" y="1328361"/>
                          <a:pt x="54801" y="1330581"/>
                          <a:pt x="52172" y="1330676"/>
                        </a:cubicBezTo>
                        <a:cubicBezTo>
                          <a:pt x="52114" y="1330676"/>
                          <a:pt x="52057" y="1330676"/>
                          <a:pt x="52000" y="1330676"/>
                        </a:cubicBezTo>
                        <a:close/>
                        <a:moveTo>
                          <a:pt x="49295" y="1255180"/>
                        </a:moveTo>
                        <a:cubicBezTo>
                          <a:pt x="46742" y="1255180"/>
                          <a:pt x="44628" y="1253161"/>
                          <a:pt x="44542" y="1250589"/>
                        </a:cubicBezTo>
                        <a:lnTo>
                          <a:pt x="43189" y="1212842"/>
                        </a:lnTo>
                        <a:cubicBezTo>
                          <a:pt x="43094" y="1210222"/>
                          <a:pt x="45152" y="1208003"/>
                          <a:pt x="47781" y="1207908"/>
                        </a:cubicBezTo>
                        <a:cubicBezTo>
                          <a:pt x="50324" y="1208041"/>
                          <a:pt x="52619" y="1209870"/>
                          <a:pt x="52714" y="1212499"/>
                        </a:cubicBezTo>
                        <a:lnTo>
                          <a:pt x="54067" y="1250246"/>
                        </a:lnTo>
                        <a:cubicBezTo>
                          <a:pt x="54162" y="1252866"/>
                          <a:pt x="52105" y="1255085"/>
                          <a:pt x="49486" y="1255180"/>
                        </a:cubicBezTo>
                        <a:cubicBezTo>
                          <a:pt x="49419" y="1255180"/>
                          <a:pt x="49362" y="1255180"/>
                          <a:pt x="49295" y="1255180"/>
                        </a:cubicBezTo>
                        <a:close/>
                        <a:moveTo>
                          <a:pt x="46599" y="1179695"/>
                        </a:moveTo>
                        <a:cubicBezTo>
                          <a:pt x="44047" y="1179695"/>
                          <a:pt x="41932" y="1177676"/>
                          <a:pt x="41847" y="1175104"/>
                        </a:cubicBezTo>
                        <a:lnTo>
                          <a:pt x="40494" y="1137356"/>
                        </a:lnTo>
                        <a:cubicBezTo>
                          <a:pt x="40399" y="1134737"/>
                          <a:pt x="42456" y="1132518"/>
                          <a:pt x="45085" y="1132422"/>
                        </a:cubicBezTo>
                        <a:cubicBezTo>
                          <a:pt x="47714" y="1132384"/>
                          <a:pt x="49924" y="1134384"/>
                          <a:pt x="50019" y="1137013"/>
                        </a:cubicBezTo>
                        <a:lnTo>
                          <a:pt x="51372" y="1174761"/>
                        </a:lnTo>
                        <a:cubicBezTo>
                          <a:pt x="51467" y="1177380"/>
                          <a:pt x="49409" y="1179600"/>
                          <a:pt x="46790" y="1179695"/>
                        </a:cubicBezTo>
                        <a:cubicBezTo>
                          <a:pt x="46714" y="1179695"/>
                          <a:pt x="46666" y="1179695"/>
                          <a:pt x="46599" y="1179695"/>
                        </a:cubicBezTo>
                        <a:close/>
                        <a:moveTo>
                          <a:pt x="43904" y="1104200"/>
                        </a:moveTo>
                        <a:cubicBezTo>
                          <a:pt x="41351" y="1104200"/>
                          <a:pt x="39237" y="1102181"/>
                          <a:pt x="39151" y="1099599"/>
                        </a:cubicBezTo>
                        <a:lnTo>
                          <a:pt x="37798" y="1061842"/>
                        </a:lnTo>
                        <a:cubicBezTo>
                          <a:pt x="37703" y="1059223"/>
                          <a:pt x="39760" y="1057003"/>
                          <a:pt x="42380" y="1056908"/>
                        </a:cubicBezTo>
                        <a:cubicBezTo>
                          <a:pt x="45104" y="1056908"/>
                          <a:pt x="47219" y="1058861"/>
                          <a:pt x="47314" y="1061499"/>
                        </a:cubicBezTo>
                        <a:lnTo>
                          <a:pt x="48666" y="1099256"/>
                        </a:lnTo>
                        <a:cubicBezTo>
                          <a:pt x="48762" y="1101876"/>
                          <a:pt x="46704" y="1104095"/>
                          <a:pt x="44085" y="1104190"/>
                        </a:cubicBezTo>
                        <a:cubicBezTo>
                          <a:pt x="44018" y="1104200"/>
                          <a:pt x="43961" y="1104200"/>
                          <a:pt x="43904" y="1104200"/>
                        </a:cubicBezTo>
                        <a:close/>
                        <a:moveTo>
                          <a:pt x="41199" y="1028695"/>
                        </a:moveTo>
                        <a:cubicBezTo>
                          <a:pt x="38646" y="1028695"/>
                          <a:pt x="36532" y="1026676"/>
                          <a:pt x="36446" y="1024104"/>
                        </a:cubicBezTo>
                        <a:lnTo>
                          <a:pt x="35093" y="986356"/>
                        </a:lnTo>
                        <a:cubicBezTo>
                          <a:pt x="34998" y="983737"/>
                          <a:pt x="37055" y="981518"/>
                          <a:pt x="39675" y="981422"/>
                        </a:cubicBezTo>
                        <a:cubicBezTo>
                          <a:pt x="42285" y="981451"/>
                          <a:pt x="44514" y="983375"/>
                          <a:pt x="44609" y="986013"/>
                        </a:cubicBezTo>
                        <a:lnTo>
                          <a:pt x="45961" y="1023761"/>
                        </a:lnTo>
                        <a:cubicBezTo>
                          <a:pt x="46057" y="1026380"/>
                          <a:pt x="43999" y="1028600"/>
                          <a:pt x="41370" y="1028695"/>
                        </a:cubicBezTo>
                        <a:cubicBezTo>
                          <a:pt x="41323" y="1028695"/>
                          <a:pt x="41265" y="1028695"/>
                          <a:pt x="41199" y="1028695"/>
                        </a:cubicBezTo>
                        <a:close/>
                        <a:moveTo>
                          <a:pt x="38503" y="953200"/>
                        </a:moveTo>
                        <a:cubicBezTo>
                          <a:pt x="35951" y="953200"/>
                          <a:pt x="33836" y="951181"/>
                          <a:pt x="33750" y="948609"/>
                        </a:cubicBezTo>
                        <a:lnTo>
                          <a:pt x="32398" y="910861"/>
                        </a:lnTo>
                        <a:cubicBezTo>
                          <a:pt x="32303" y="908242"/>
                          <a:pt x="34360" y="906023"/>
                          <a:pt x="36989" y="905927"/>
                        </a:cubicBezTo>
                        <a:cubicBezTo>
                          <a:pt x="39694" y="905984"/>
                          <a:pt x="41828" y="907880"/>
                          <a:pt x="41923" y="910518"/>
                        </a:cubicBezTo>
                        <a:lnTo>
                          <a:pt x="43275" y="948266"/>
                        </a:lnTo>
                        <a:cubicBezTo>
                          <a:pt x="43370" y="950885"/>
                          <a:pt x="41313" y="953105"/>
                          <a:pt x="38684" y="953200"/>
                        </a:cubicBezTo>
                        <a:cubicBezTo>
                          <a:pt x="38618" y="953200"/>
                          <a:pt x="38560" y="953200"/>
                          <a:pt x="38503" y="953200"/>
                        </a:cubicBezTo>
                        <a:close/>
                        <a:moveTo>
                          <a:pt x="35798" y="877714"/>
                        </a:moveTo>
                        <a:cubicBezTo>
                          <a:pt x="33245" y="877714"/>
                          <a:pt x="31131" y="875695"/>
                          <a:pt x="31045" y="873123"/>
                        </a:cubicBezTo>
                        <a:lnTo>
                          <a:pt x="29693" y="835376"/>
                        </a:lnTo>
                        <a:cubicBezTo>
                          <a:pt x="29597" y="832756"/>
                          <a:pt x="31655" y="830537"/>
                          <a:pt x="34274" y="830442"/>
                        </a:cubicBezTo>
                        <a:cubicBezTo>
                          <a:pt x="36874" y="830527"/>
                          <a:pt x="39113" y="832404"/>
                          <a:pt x="39208" y="835033"/>
                        </a:cubicBezTo>
                        <a:lnTo>
                          <a:pt x="40561" y="872780"/>
                        </a:lnTo>
                        <a:cubicBezTo>
                          <a:pt x="40656" y="875400"/>
                          <a:pt x="38598" y="877619"/>
                          <a:pt x="35979" y="877714"/>
                        </a:cubicBezTo>
                        <a:cubicBezTo>
                          <a:pt x="35922" y="877714"/>
                          <a:pt x="35865" y="877714"/>
                          <a:pt x="35798" y="877714"/>
                        </a:cubicBezTo>
                        <a:close/>
                        <a:moveTo>
                          <a:pt x="33103" y="802219"/>
                        </a:moveTo>
                        <a:cubicBezTo>
                          <a:pt x="30550" y="802219"/>
                          <a:pt x="28435" y="800200"/>
                          <a:pt x="28350" y="797619"/>
                        </a:cubicBezTo>
                        <a:lnTo>
                          <a:pt x="26997" y="759871"/>
                        </a:lnTo>
                        <a:cubicBezTo>
                          <a:pt x="26902" y="757252"/>
                          <a:pt x="28959" y="755032"/>
                          <a:pt x="31579" y="754937"/>
                        </a:cubicBezTo>
                        <a:cubicBezTo>
                          <a:pt x="34265" y="755051"/>
                          <a:pt x="36417" y="756899"/>
                          <a:pt x="36512" y="759528"/>
                        </a:cubicBezTo>
                        <a:lnTo>
                          <a:pt x="37865" y="797276"/>
                        </a:lnTo>
                        <a:cubicBezTo>
                          <a:pt x="37960" y="799895"/>
                          <a:pt x="35903" y="802114"/>
                          <a:pt x="33274" y="802210"/>
                        </a:cubicBezTo>
                        <a:cubicBezTo>
                          <a:pt x="33217" y="802219"/>
                          <a:pt x="33169" y="802219"/>
                          <a:pt x="33103" y="802219"/>
                        </a:cubicBezTo>
                        <a:close/>
                        <a:moveTo>
                          <a:pt x="30407" y="726724"/>
                        </a:moveTo>
                        <a:cubicBezTo>
                          <a:pt x="27854" y="726724"/>
                          <a:pt x="25740" y="724705"/>
                          <a:pt x="25654" y="722133"/>
                        </a:cubicBezTo>
                        <a:lnTo>
                          <a:pt x="24301" y="684385"/>
                        </a:lnTo>
                        <a:cubicBezTo>
                          <a:pt x="24206" y="681766"/>
                          <a:pt x="26264" y="679547"/>
                          <a:pt x="28893" y="679451"/>
                        </a:cubicBezTo>
                        <a:cubicBezTo>
                          <a:pt x="31464" y="679385"/>
                          <a:pt x="33731" y="681414"/>
                          <a:pt x="33826" y="684042"/>
                        </a:cubicBezTo>
                        <a:lnTo>
                          <a:pt x="35179" y="721790"/>
                        </a:lnTo>
                        <a:cubicBezTo>
                          <a:pt x="35274" y="724409"/>
                          <a:pt x="33217" y="726629"/>
                          <a:pt x="30588" y="726724"/>
                        </a:cubicBezTo>
                        <a:cubicBezTo>
                          <a:pt x="30521" y="726724"/>
                          <a:pt x="30464" y="726724"/>
                          <a:pt x="30407" y="726724"/>
                        </a:cubicBezTo>
                        <a:close/>
                        <a:moveTo>
                          <a:pt x="27702" y="651229"/>
                        </a:moveTo>
                        <a:cubicBezTo>
                          <a:pt x="25149" y="651229"/>
                          <a:pt x="23035" y="649209"/>
                          <a:pt x="22949" y="646638"/>
                        </a:cubicBezTo>
                        <a:lnTo>
                          <a:pt x="21596" y="608890"/>
                        </a:lnTo>
                        <a:cubicBezTo>
                          <a:pt x="21501" y="606271"/>
                          <a:pt x="23559" y="604051"/>
                          <a:pt x="26187" y="603956"/>
                        </a:cubicBezTo>
                        <a:cubicBezTo>
                          <a:pt x="28845" y="603928"/>
                          <a:pt x="31026" y="605918"/>
                          <a:pt x="31121" y="608547"/>
                        </a:cubicBezTo>
                        <a:lnTo>
                          <a:pt x="32474" y="646295"/>
                        </a:lnTo>
                        <a:cubicBezTo>
                          <a:pt x="32569" y="648914"/>
                          <a:pt x="30512" y="651134"/>
                          <a:pt x="27892" y="651229"/>
                        </a:cubicBezTo>
                        <a:cubicBezTo>
                          <a:pt x="27826" y="651229"/>
                          <a:pt x="27768" y="651229"/>
                          <a:pt x="27702" y="651229"/>
                        </a:cubicBezTo>
                        <a:close/>
                        <a:moveTo>
                          <a:pt x="25006" y="575734"/>
                        </a:moveTo>
                        <a:cubicBezTo>
                          <a:pt x="22454" y="575734"/>
                          <a:pt x="20339" y="573714"/>
                          <a:pt x="20253" y="571143"/>
                        </a:cubicBezTo>
                        <a:lnTo>
                          <a:pt x="18901" y="533405"/>
                        </a:lnTo>
                        <a:cubicBezTo>
                          <a:pt x="18806" y="530776"/>
                          <a:pt x="20863" y="528566"/>
                          <a:pt x="23492" y="528471"/>
                        </a:cubicBezTo>
                        <a:cubicBezTo>
                          <a:pt x="26044" y="528261"/>
                          <a:pt x="28331" y="530433"/>
                          <a:pt x="28426" y="533052"/>
                        </a:cubicBezTo>
                        <a:lnTo>
                          <a:pt x="29778" y="570800"/>
                        </a:lnTo>
                        <a:cubicBezTo>
                          <a:pt x="29874" y="573419"/>
                          <a:pt x="27816" y="575638"/>
                          <a:pt x="25187" y="575734"/>
                        </a:cubicBezTo>
                        <a:cubicBezTo>
                          <a:pt x="25121" y="575734"/>
                          <a:pt x="25063" y="575734"/>
                          <a:pt x="25006" y="575734"/>
                        </a:cubicBezTo>
                        <a:close/>
                        <a:moveTo>
                          <a:pt x="22311" y="500248"/>
                        </a:moveTo>
                        <a:cubicBezTo>
                          <a:pt x="19758" y="500248"/>
                          <a:pt x="17644" y="498229"/>
                          <a:pt x="17558" y="495657"/>
                        </a:cubicBezTo>
                        <a:lnTo>
                          <a:pt x="16205" y="457909"/>
                        </a:lnTo>
                        <a:cubicBezTo>
                          <a:pt x="16110" y="455280"/>
                          <a:pt x="18158" y="453071"/>
                          <a:pt x="20787" y="452975"/>
                        </a:cubicBezTo>
                        <a:cubicBezTo>
                          <a:pt x="23425" y="452795"/>
                          <a:pt x="25625" y="454938"/>
                          <a:pt x="25721" y="457566"/>
                        </a:cubicBezTo>
                        <a:lnTo>
                          <a:pt x="27073" y="495314"/>
                        </a:lnTo>
                        <a:cubicBezTo>
                          <a:pt x="27169" y="497943"/>
                          <a:pt x="25111" y="500153"/>
                          <a:pt x="22482" y="500238"/>
                        </a:cubicBezTo>
                        <a:cubicBezTo>
                          <a:pt x="22425" y="500248"/>
                          <a:pt x="22368" y="500248"/>
                          <a:pt x="22311" y="500248"/>
                        </a:cubicBezTo>
                        <a:close/>
                        <a:moveTo>
                          <a:pt x="19606" y="424753"/>
                        </a:moveTo>
                        <a:cubicBezTo>
                          <a:pt x="17053" y="424753"/>
                          <a:pt x="14938" y="422734"/>
                          <a:pt x="14853" y="420162"/>
                        </a:cubicBezTo>
                        <a:lnTo>
                          <a:pt x="13500" y="382414"/>
                        </a:lnTo>
                        <a:cubicBezTo>
                          <a:pt x="13405" y="379785"/>
                          <a:pt x="15462" y="377576"/>
                          <a:pt x="18091" y="377480"/>
                        </a:cubicBezTo>
                        <a:cubicBezTo>
                          <a:pt x="20825" y="377328"/>
                          <a:pt x="22930" y="379442"/>
                          <a:pt x="23025" y="382071"/>
                        </a:cubicBezTo>
                        <a:lnTo>
                          <a:pt x="24378" y="419819"/>
                        </a:lnTo>
                        <a:cubicBezTo>
                          <a:pt x="24473" y="422448"/>
                          <a:pt x="22415" y="424658"/>
                          <a:pt x="19796" y="424753"/>
                        </a:cubicBezTo>
                        <a:cubicBezTo>
                          <a:pt x="19720" y="424753"/>
                          <a:pt x="19672" y="424753"/>
                          <a:pt x="19606" y="424753"/>
                        </a:cubicBezTo>
                        <a:close/>
                        <a:moveTo>
                          <a:pt x="16910" y="349258"/>
                        </a:moveTo>
                        <a:cubicBezTo>
                          <a:pt x="14357" y="349258"/>
                          <a:pt x="12243" y="347238"/>
                          <a:pt x="12157" y="344667"/>
                        </a:cubicBezTo>
                        <a:lnTo>
                          <a:pt x="10805" y="306919"/>
                        </a:lnTo>
                        <a:cubicBezTo>
                          <a:pt x="10709" y="304290"/>
                          <a:pt x="12767" y="302080"/>
                          <a:pt x="15396" y="301995"/>
                        </a:cubicBezTo>
                        <a:cubicBezTo>
                          <a:pt x="18015" y="301871"/>
                          <a:pt x="20234" y="303957"/>
                          <a:pt x="20330" y="306576"/>
                        </a:cubicBezTo>
                        <a:lnTo>
                          <a:pt x="21682" y="344324"/>
                        </a:lnTo>
                        <a:cubicBezTo>
                          <a:pt x="21777" y="346953"/>
                          <a:pt x="19720" y="349162"/>
                          <a:pt x="17101" y="349258"/>
                        </a:cubicBezTo>
                        <a:cubicBezTo>
                          <a:pt x="17024" y="349258"/>
                          <a:pt x="16967" y="349258"/>
                          <a:pt x="16910" y="349258"/>
                        </a:cubicBezTo>
                        <a:close/>
                        <a:moveTo>
                          <a:pt x="14205" y="273763"/>
                        </a:moveTo>
                        <a:cubicBezTo>
                          <a:pt x="11652" y="273763"/>
                          <a:pt x="9538" y="271743"/>
                          <a:pt x="9452" y="269172"/>
                        </a:cubicBezTo>
                        <a:lnTo>
                          <a:pt x="8099" y="231424"/>
                        </a:lnTo>
                        <a:cubicBezTo>
                          <a:pt x="8004" y="228795"/>
                          <a:pt x="10062" y="226585"/>
                          <a:pt x="12681" y="226490"/>
                        </a:cubicBezTo>
                        <a:cubicBezTo>
                          <a:pt x="15396" y="226395"/>
                          <a:pt x="17520" y="228452"/>
                          <a:pt x="17615" y="231072"/>
                        </a:cubicBezTo>
                        <a:lnTo>
                          <a:pt x="18967" y="268819"/>
                        </a:lnTo>
                        <a:cubicBezTo>
                          <a:pt x="19063" y="271448"/>
                          <a:pt x="17005" y="273658"/>
                          <a:pt x="14376" y="273753"/>
                        </a:cubicBezTo>
                        <a:cubicBezTo>
                          <a:pt x="14329" y="273763"/>
                          <a:pt x="14272" y="273763"/>
                          <a:pt x="14205" y="273763"/>
                        </a:cubicBezTo>
                        <a:close/>
                        <a:moveTo>
                          <a:pt x="11509" y="198277"/>
                        </a:moveTo>
                        <a:cubicBezTo>
                          <a:pt x="8957" y="198277"/>
                          <a:pt x="6842" y="196258"/>
                          <a:pt x="6756" y="193686"/>
                        </a:cubicBezTo>
                        <a:lnTo>
                          <a:pt x="5404" y="155938"/>
                        </a:lnTo>
                        <a:cubicBezTo>
                          <a:pt x="5309" y="153309"/>
                          <a:pt x="7357" y="151100"/>
                          <a:pt x="9985" y="151004"/>
                        </a:cubicBezTo>
                        <a:cubicBezTo>
                          <a:pt x="12586" y="150738"/>
                          <a:pt x="14824" y="152966"/>
                          <a:pt x="14919" y="155586"/>
                        </a:cubicBezTo>
                        <a:lnTo>
                          <a:pt x="16272" y="193333"/>
                        </a:lnTo>
                        <a:cubicBezTo>
                          <a:pt x="16367" y="195962"/>
                          <a:pt x="14310" y="198172"/>
                          <a:pt x="11681" y="198267"/>
                        </a:cubicBezTo>
                        <a:cubicBezTo>
                          <a:pt x="11624" y="198277"/>
                          <a:pt x="11567" y="198277"/>
                          <a:pt x="11509" y="198277"/>
                        </a:cubicBezTo>
                        <a:close/>
                        <a:moveTo>
                          <a:pt x="8814" y="122782"/>
                        </a:moveTo>
                        <a:cubicBezTo>
                          <a:pt x="6261" y="122782"/>
                          <a:pt x="4147" y="120762"/>
                          <a:pt x="4061" y="118191"/>
                        </a:cubicBezTo>
                        <a:lnTo>
                          <a:pt x="2708" y="80443"/>
                        </a:lnTo>
                        <a:cubicBezTo>
                          <a:pt x="2613" y="77814"/>
                          <a:pt x="4670" y="75604"/>
                          <a:pt x="7290" y="75509"/>
                        </a:cubicBezTo>
                        <a:cubicBezTo>
                          <a:pt x="9985" y="75271"/>
                          <a:pt x="12128" y="77471"/>
                          <a:pt x="12224" y="80091"/>
                        </a:cubicBezTo>
                        <a:lnTo>
                          <a:pt x="13576" y="117838"/>
                        </a:lnTo>
                        <a:cubicBezTo>
                          <a:pt x="13672" y="120467"/>
                          <a:pt x="11614" y="122677"/>
                          <a:pt x="8985" y="122772"/>
                        </a:cubicBezTo>
                        <a:cubicBezTo>
                          <a:pt x="8928" y="122782"/>
                          <a:pt x="8871" y="122782"/>
                          <a:pt x="8814" y="122782"/>
                        </a:cubicBezTo>
                        <a:close/>
                        <a:moveTo>
                          <a:pt x="6109" y="47287"/>
                        </a:moveTo>
                        <a:cubicBezTo>
                          <a:pt x="3556" y="47287"/>
                          <a:pt x="1441" y="45267"/>
                          <a:pt x="1356" y="42696"/>
                        </a:cubicBezTo>
                        <a:lnTo>
                          <a:pt x="3" y="4948"/>
                        </a:lnTo>
                        <a:cubicBezTo>
                          <a:pt x="-92" y="2319"/>
                          <a:pt x="1965" y="109"/>
                          <a:pt x="4585" y="14"/>
                        </a:cubicBezTo>
                        <a:cubicBezTo>
                          <a:pt x="7166" y="-196"/>
                          <a:pt x="9423" y="1976"/>
                          <a:pt x="9519" y="4596"/>
                        </a:cubicBezTo>
                        <a:lnTo>
                          <a:pt x="10871" y="42343"/>
                        </a:lnTo>
                        <a:cubicBezTo>
                          <a:pt x="10966" y="44972"/>
                          <a:pt x="8909" y="47182"/>
                          <a:pt x="6280" y="47277"/>
                        </a:cubicBezTo>
                        <a:cubicBezTo>
                          <a:pt x="6223" y="47287"/>
                          <a:pt x="6175" y="47287"/>
                          <a:pt x="6109" y="47287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98" name="Freeform: Shape 4097">
                    <a:extLst>
                      <a:ext uri="{FF2B5EF4-FFF2-40B4-BE49-F238E27FC236}">
                        <a16:creationId xmlns:a16="http://schemas.microsoft.com/office/drawing/2014/main" id="{C044FF26-B105-8B92-5148-FC14F97C5595}"/>
                      </a:ext>
                    </a:extLst>
                  </p:cNvPr>
                  <p:cNvSpPr/>
                  <p:nvPr/>
                </p:nvSpPr>
                <p:spPr>
                  <a:xfrm>
                    <a:off x="7591394" y="2408063"/>
                    <a:ext cx="27943" cy="28564"/>
                  </a:xfrm>
                  <a:custGeom>
                    <a:avLst/>
                    <a:gdLst>
                      <a:gd name="connsiteX0" fmla="*/ 5433 w 27943"/>
                      <a:gd name="connsiteY0" fmla="*/ 28565 h 28564"/>
                      <a:gd name="connsiteX1" fmla="*/ 680 w 27943"/>
                      <a:gd name="connsiteY1" fmla="*/ 23974 h 28564"/>
                      <a:gd name="connsiteX2" fmla="*/ 3 w 27943"/>
                      <a:gd name="connsiteY2" fmla="*/ 4933 h 28564"/>
                      <a:gd name="connsiteX3" fmla="*/ 1813 w 27943"/>
                      <a:gd name="connsiteY3" fmla="*/ 1028 h 28564"/>
                      <a:gd name="connsiteX4" fmla="*/ 6033 w 27943"/>
                      <a:gd name="connsiteY4" fmla="*/ 180 h 28564"/>
                      <a:gd name="connsiteX5" fmla="*/ 24273 w 27943"/>
                      <a:gd name="connsiteY5" fmla="*/ 4838 h 28564"/>
                      <a:gd name="connsiteX6" fmla="*/ 27816 w 27943"/>
                      <a:gd name="connsiteY6" fmla="*/ 10572 h 28564"/>
                      <a:gd name="connsiteX7" fmla="*/ 22082 w 27943"/>
                      <a:gd name="connsiteY7" fmla="*/ 14115 h 28564"/>
                      <a:gd name="connsiteX8" fmla="*/ 9738 w 27943"/>
                      <a:gd name="connsiteY8" fmla="*/ 11048 h 28564"/>
                      <a:gd name="connsiteX9" fmla="*/ 10186 w 27943"/>
                      <a:gd name="connsiteY9" fmla="*/ 23631 h 28564"/>
                      <a:gd name="connsiteX10" fmla="*/ 5604 w 27943"/>
                      <a:gd name="connsiteY10" fmla="*/ 28565 h 28564"/>
                      <a:gd name="connsiteX11" fmla="*/ 5433 w 27943"/>
                      <a:gd name="connsiteY11" fmla="*/ 28565 h 28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7943" h="28564">
                        <a:moveTo>
                          <a:pt x="5433" y="28565"/>
                        </a:moveTo>
                        <a:cubicBezTo>
                          <a:pt x="2880" y="28565"/>
                          <a:pt x="765" y="26545"/>
                          <a:pt x="680" y="23974"/>
                        </a:cubicBezTo>
                        <a:lnTo>
                          <a:pt x="3" y="4933"/>
                        </a:lnTo>
                        <a:cubicBezTo>
                          <a:pt x="-54" y="3419"/>
                          <a:pt x="622" y="1961"/>
                          <a:pt x="1813" y="1028"/>
                        </a:cubicBezTo>
                        <a:cubicBezTo>
                          <a:pt x="3013" y="85"/>
                          <a:pt x="4575" y="-239"/>
                          <a:pt x="6033" y="180"/>
                        </a:cubicBezTo>
                        <a:cubicBezTo>
                          <a:pt x="11614" y="1733"/>
                          <a:pt x="17682" y="3295"/>
                          <a:pt x="24273" y="4838"/>
                        </a:cubicBezTo>
                        <a:cubicBezTo>
                          <a:pt x="26835" y="5438"/>
                          <a:pt x="28416" y="8010"/>
                          <a:pt x="27816" y="10572"/>
                        </a:cubicBezTo>
                        <a:cubicBezTo>
                          <a:pt x="27207" y="13134"/>
                          <a:pt x="24626" y="14677"/>
                          <a:pt x="22082" y="14115"/>
                        </a:cubicBezTo>
                        <a:cubicBezTo>
                          <a:pt x="17748" y="13096"/>
                          <a:pt x="13634" y="12077"/>
                          <a:pt x="9738" y="11048"/>
                        </a:cubicBezTo>
                        <a:lnTo>
                          <a:pt x="10186" y="23631"/>
                        </a:lnTo>
                        <a:cubicBezTo>
                          <a:pt x="10281" y="26260"/>
                          <a:pt x="8223" y="28469"/>
                          <a:pt x="5604" y="28565"/>
                        </a:cubicBezTo>
                        <a:cubicBezTo>
                          <a:pt x="5547" y="28565"/>
                          <a:pt x="5490" y="28565"/>
                          <a:pt x="5433" y="28565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099" name="Freeform: Shape 4098">
                    <a:extLst>
                      <a:ext uri="{FF2B5EF4-FFF2-40B4-BE49-F238E27FC236}">
                        <a16:creationId xmlns:a16="http://schemas.microsoft.com/office/drawing/2014/main" id="{3E862A6B-2FEF-B7EF-5A4B-594CADC313EC}"/>
                      </a:ext>
                    </a:extLst>
                  </p:cNvPr>
                  <p:cNvSpPr/>
                  <p:nvPr/>
                </p:nvSpPr>
                <p:spPr>
                  <a:xfrm>
                    <a:off x="7648072" y="2420612"/>
                    <a:ext cx="905455" cy="39475"/>
                  </a:xfrm>
                  <a:custGeom>
                    <a:avLst/>
                    <a:gdLst>
                      <a:gd name="connsiteX0" fmla="*/ 472230 w 905455"/>
                      <a:gd name="connsiteY0" fmla="*/ 39476 h 39475"/>
                      <a:gd name="connsiteX1" fmla="*/ 467468 w 905455"/>
                      <a:gd name="connsiteY1" fmla="*/ 34742 h 39475"/>
                      <a:gd name="connsiteX2" fmla="*/ 472202 w 905455"/>
                      <a:gd name="connsiteY2" fmla="*/ 29951 h 39475"/>
                      <a:gd name="connsiteX3" fmla="*/ 511245 w 905455"/>
                      <a:gd name="connsiteY3" fmla="*/ 29598 h 39475"/>
                      <a:gd name="connsiteX4" fmla="*/ 511311 w 905455"/>
                      <a:gd name="connsiteY4" fmla="*/ 29598 h 39475"/>
                      <a:gd name="connsiteX5" fmla="*/ 516074 w 905455"/>
                      <a:gd name="connsiteY5" fmla="*/ 34294 h 39475"/>
                      <a:gd name="connsiteX6" fmla="*/ 511378 w 905455"/>
                      <a:gd name="connsiteY6" fmla="*/ 39123 h 39475"/>
                      <a:gd name="connsiteX7" fmla="*/ 472259 w 905455"/>
                      <a:gd name="connsiteY7" fmla="*/ 39476 h 39475"/>
                      <a:gd name="connsiteX8" fmla="*/ 472230 w 905455"/>
                      <a:gd name="connsiteY8" fmla="*/ 39476 h 39475"/>
                      <a:gd name="connsiteX9" fmla="*/ 433149 w 905455"/>
                      <a:gd name="connsiteY9" fmla="*/ 39476 h 39475"/>
                      <a:gd name="connsiteX10" fmla="*/ 433121 w 905455"/>
                      <a:gd name="connsiteY10" fmla="*/ 39476 h 39475"/>
                      <a:gd name="connsiteX11" fmla="*/ 394011 w 905455"/>
                      <a:gd name="connsiteY11" fmla="*/ 39114 h 39475"/>
                      <a:gd name="connsiteX12" fmla="*/ 389315 w 905455"/>
                      <a:gd name="connsiteY12" fmla="*/ 34285 h 39475"/>
                      <a:gd name="connsiteX13" fmla="*/ 394145 w 905455"/>
                      <a:gd name="connsiteY13" fmla="*/ 29589 h 39475"/>
                      <a:gd name="connsiteX14" fmla="*/ 433178 w 905455"/>
                      <a:gd name="connsiteY14" fmla="*/ 29951 h 39475"/>
                      <a:gd name="connsiteX15" fmla="*/ 437921 w 905455"/>
                      <a:gd name="connsiteY15" fmla="*/ 34732 h 39475"/>
                      <a:gd name="connsiteX16" fmla="*/ 433149 w 905455"/>
                      <a:gd name="connsiteY16" fmla="*/ 39476 h 39475"/>
                      <a:gd name="connsiteX17" fmla="*/ 550393 w 905455"/>
                      <a:gd name="connsiteY17" fmla="*/ 38409 h 39475"/>
                      <a:gd name="connsiteX18" fmla="*/ 545630 w 905455"/>
                      <a:gd name="connsiteY18" fmla="*/ 33761 h 39475"/>
                      <a:gd name="connsiteX19" fmla="*/ 550278 w 905455"/>
                      <a:gd name="connsiteY19" fmla="*/ 28884 h 39475"/>
                      <a:gd name="connsiteX20" fmla="*/ 589302 w 905455"/>
                      <a:gd name="connsiteY20" fmla="*/ 27789 h 39475"/>
                      <a:gd name="connsiteX21" fmla="*/ 594227 w 905455"/>
                      <a:gd name="connsiteY21" fmla="*/ 32389 h 39475"/>
                      <a:gd name="connsiteX22" fmla="*/ 589626 w 905455"/>
                      <a:gd name="connsiteY22" fmla="*/ 37304 h 39475"/>
                      <a:gd name="connsiteX23" fmla="*/ 550516 w 905455"/>
                      <a:gd name="connsiteY23" fmla="*/ 38409 h 39475"/>
                      <a:gd name="connsiteX24" fmla="*/ 550393 w 905455"/>
                      <a:gd name="connsiteY24" fmla="*/ 38409 h 39475"/>
                      <a:gd name="connsiteX25" fmla="*/ 355006 w 905455"/>
                      <a:gd name="connsiteY25" fmla="*/ 38371 h 39475"/>
                      <a:gd name="connsiteX26" fmla="*/ 354892 w 905455"/>
                      <a:gd name="connsiteY26" fmla="*/ 38371 h 39475"/>
                      <a:gd name="connsiteX27" fmla="*/ 315782 w 905455"/>
                      <a:gd name="connsiteY27" fmla="*/ 37247 h 39475"/>
                      <a:gd name="connsiteX28" fmla="*/ 311191 w 905455"/>
                      <a:gd name="connsiteY28" fmla="*/ 32323 h 39475"/>
                      <a:gd name="connsiteX29" fmla="*/ 316116 w 905455"/>
                      <a:gd name="connsiteY29" fmla="*/ 27732 h 39475"/>
                      <a:gd name="connsiteX30" fmla="*/ 355130 w 905455"/>
                      <a:gd name="connsiteY30" fmla="*/ 28846 h 39475"/>
                      <a:gd name="connsiteX31" fmla="*/ 359778 w 905455"/>
                      <a:gd name="connsiteY31" fmla="*/ 33723 h 39475"/>
                      <a:gd name="connsiteX32" fmla="*/ 355006 w 905455"/>
                      <a:gd name="connsiteY32" fmla="*/ 38371 h 39475"/>
                      <a:gd name="connsiteX33" fmla="*/ 628526 w 905455"/>
                      <a:gd name="connsiteY33" fmla="*/ 35809 h 39475"/>
                      <a:gd name="connsiteX34" fmla="*/ 623764 w 905455"/>
                      <a:gd name="connsiteY34" fmla="*/ 31256 h 39475"/>
                      <a:gd name="connsiteX35" fmla="*/ 628317 w 905455"/>
                      <a:gd name="connsiteY35" fmla="*/ 26293 h 39475"/>
                      <a:gd name="connsiteX36" fmla="*/ 667312 w 905455"/>
                      <a:gd name="connsiteY36" fmla="*/ 24369 h 39475"/>
                      <a:gd name="connsiteX37" fmla="*/ 672322 w 905455"/>
                      <a:gd name="connsiteY37" fmla="*/ 28856 h 39475"/>
                      <a:gd name="connsiteX38" fmla="*/ 667826 w 905455"/>
                      <a:gd name="connsiteY38" fmla="*/ 33875 h 39475"/>
                      <a:gd name="connsiteX39" fmla="*/ 628726 w 905455"/>
                      <a:gd name="connsiteY39" fmla="*/ 35809 h 39475"/>
                      <a:gd name="connsiteX40" fmla="*/ 628526 w 905455"/>
                      <a:gd name="connsiteY40" fmla="*/ 35809 h 39475"/>
                      <a:gd name="connsiteX41" fmla="*/ 276901 w 905455"/>
                      <a:gd name="connsiteY41" fmla="*/ 35723 h 39475"/>
                      <a:gd name="connsiteX42" fmla="*/ 276682 w 905455"/>
                      <a:gd name="connsiteY42" fmla="*/ 35714 h 39475"/>
                      <a:gd name="connsiteX43" fmla="*/ 237611 w 905455"/>
                      <a:gd name="connsiteY43" fmla="*/ 33751 h 39475"/>
                      <a:gd name="connsiteX44" fmla="*/ 233124 w 905455"/>
                      <a:gd name="connsiteY44" fmla="*/ 28732 h 39475"/>
                      <a:gd name="connsiteX45" fmla="*/ 238144 w 905455"/>
                      <a:gd name="connsiteY45" fmla="*/ 24245 h 39475"/>
                      <a:gd name="connsiteX46" fmla="*/ 277111 w 905455"/>
                      <a:gd name="connsiteY46" fmla="*/ 26198 h 39475"/>
                      <a:gd name="connsiteX47" fmla="*/ 281654 w 905455"/>
                      <a:gd name="connsiteY47" fmla="*/ 31170 h 39475"/>
                      <a:gd name="connsiteX48" fmla="*/ 276901 w 905455"/>
                      <a:gd name="connsiteY48" fmla="*/ 35723 h 39475"/>
                      <a:gd name="connsiteX49" fmla="*/ 706565 w 905455"/>
                      <a:gd name="connsiteY49" fmla="*/ 31494 h 39475"/>
                      <a:gd name="connsiteX50" fmla="*/ 701821 w 905455"/>
                      <a:gd name="connsiteY50" fmla="*/ 27055 h 39475"/>
                      <a:gd name="connsiteX51" fmla="*/ 706250 w 905455"/>
                      <a:gd name="connsiteY51" fmla="*/ 21979 h 39475"/>
                      <a:gd name="connsiteX52" fmla="*/ 745160 w 905455"/>
                      <a:gd name="connsiteY52" fmla="*/ 19064 h 39475"/>
                      <a:gd name="connsiteX53" fmla="*/ 750294 w 905455"/>
                      <a:gd name="connsiteY53" fmla="*/ 23426 h 39475"/>
                      <a:gd name="connsiteX54" fmla="*/ 745941 w 905455"/>
                      <a:gd name="connsiteY54" fmla="*/ 28570 h 39475"/>
                      <a:gd name="connsiteX55" fmla="*/ 706898 w 905455"/>
                      <a:gd name="connsiteY55" fmla="*/ 31494 h 39475"/>
                      <a:gd name="connsiteX56" fmla="*/ 706565 w 905455"/>
                      <a:gd name="connsiteY56" fmla="*/ 31494 h 39475"/>
                      <a:gd name="connsiteX57" fmla="*/ 198873 w 905455"/>
                      <a:gd name="connsiteY57" fmla="*/ 31361 h 39475"/>
                      <a:gd name="connsiteX58" fmla="*/ 198549 w 905455"/>
                      <a:gd name="connsiteY58" fmla="*/ 31351 h 39475"/>
                      <a:gd name="connsiteX59" fmla="*/ 159506 w 905455"/>
                      <a:gd name="connsiteY59" fmla="*/ 28446 h 39475"/>
                      <a:gd name="connsiteX60" fmla="*/ 155143 w 905455"/>
                      <a:gd name="connsiteY60" fmla="*/ 23312 h 39475"/>
                      <a:gd name="connsiteX61" fmla="*/ 160277 w 905455"/>
                      <a:gd name="connsiteY61" fmla="*/ 18950 h 39475"/>
                      <a:gd name="connsiteX62" fmla="*/ 199187 w 905455"/>
                      <a:gd name="connsiteY62" fmla="*/ 21845 h 39475"/>
                      <a:gd name="connsiteX63" fmla="*/ 203616 w 905455"/>
                      <a:gd name="connsiteY63" fmla="*/ 26922 h 39475"/>
                      <a:gd name="connsiteX64" fmla="*/ 198873 w 905455"/>
                      <a:gd name="connsiteY64" fmla="*/ 31361 h 39475"/>
                      <a:gd name="connsiteX65" fmla="*/ 784470 w 905455"/>
                      <a:gd name="connsiteY65" fmla="*/ 25055 h 39475"/>
                      <a:gd name="connsiteX66" fmla="*/ 779736 w 905455"/>
                      <a:gd name="connsiteY66" fmla="*/ 20759 h 39475"/>
                      <a:gd name="connsiteX67" fmla="*/ 784012 w 905455"/>
                      <a:gd name="connsiteY67" fmla="*/ 15549 h 39475"/>
                      <a:gd name="connsiteX68" fmla="*/ 822779 w 905455"/>
                      <a:gd name="connsiteY68" fmla="*/ 11339 h 39475"/>
                      <a:gd name="connsiteX69" fmla="*/ 828065 w 905455"/>
                      <a:gd name="connsiteY69" fmla="*/ 15511 h 39475"/>
                      <a:gd name="connsiteX70" fmla="*/ 823903 w 905455"/>
                      <a:gd name="connsiteY70" fmla="*/ 20807 h 39475"/>
                      <a:gd name="connsiteX71" fmla="*/ 784946 w 905455"/>
                      <a:gd name="connsiteY71" fmla="*/ 25036 h 39475"/>
                      <a:gd name="connsiteX72" fmla="*/ 784470 w 905455"/>
                      <a:gd name="connsiteY72" fmla="*/ 25055 h 39475"/>
                      <a:gd name="connsiteX73" fmla="*/ 120968 w 905455"/>
                      <a:gd name="connsiteY73" fmla="*/ 24969 h 39475"/>
                      <a:gd name="connsiteX74" fmla="*/ 120501 w 905455"/>
                      <a:gd name="connsiteY74" fmla="*/ 24950 h 39475"/>
                      <a:gd name="connsiteX75" fmla="*/ 81553 w 905455"/>
                      <a:gd name="connsiteY75" fmla="*/ 20750 h 39475"/>
                      <a:gd name="connsiteX76" fmla="*/ 77381 w 905455"/>
                      <a:gd name="connsiteY76" fmla="*/ 15463 h 39475"/>
                      <a:gd name="connsiteX77" fmla="*/ 82668 w 905455"/>
                      <a:gd name="connsiteY77" fmla="*/ 11291 h 39475"/>
                      <a:gd name="connsiteX78" fmla="*/ 121425 w 905455"/>
                      <a:gd name="connsiteY78" fmla="*/ 15473 h 39475"/>
                      <a:gd name="connsiteX79" fmla="*/ 125701 w 905455"/>
                      <a:gd name="connsiteY79" fmla="*/ 20674 h 39475"/>
                      <a:gd name="connsiteX80" fmla="*/ 120968 w 905455"/>
                      <a:gd name="connsiteY80" fmla="*/ 24969 h 39475"/>
                      <a:gd name="connsiteX81" fmla="*/ 862089 w 905455"/>
                      <a:gd name="connsiteY81" fmla="*/ 15749 h 39475"/>
                      <a:gd name="connsiteX82" fmla="*/ 857383 w 905455"/>
                      <a:gd name="connsiteY82" fmla="*/ 11663 h 39475"/>
                      <a:gd name="connsiteX83" fmla="*/ 861422 w 905455"/>
                      <a:gd name="connsiteY83" fmla="*/ 6272 h 39475"/>
                      <a:gd name="connsiteX84" fmla="*/ 899856 w 905455"/>
                      <a:gd name="connsiteY84" fmla="*/ 100 h 39475"/>
                      <a:gd name="connsiteX85" fmla="*/ 905380 w 905455"/>
                      <a:gd name="connsiteY85" fmla="*/ 3948 h 39475"/>
                      <a:gd name="connsiteX86" fmla="*/ 901532 w 905455"/>
                      <a:gd name="connsiteY86" fmla="*/ 9472 h 39475"/>
                      <a:gd name="connsiteX87" fmla="*/ 862784 w 905455"/>
                      <a:gd name="connsiteY87" fmla="*/ 15692 h 39475"/>
                      <a:gd name="connsiteX88" fmla="*/ 862089 w 905455"/>
                      <a:gd name="connsiteY88" fmla="*/ 15749 h 39475"/>
                      <a:gd name="connsiteX89" fmla="*/ 43358 w 905455"/>
                      <a:gd name="connsiteY89" fmla="*/ 15721 h 39475"/>
                      <a:gd name="connsiteX90" fmla="*/ 42672 w 905455"/>
                      <a:gd name="connsiteY90" fmla="*/ 15673 h 39475"/>
                      <a:gd name="connsiteX91" fmla="*/ 3924 w 905455"/>
                      <a:gd name="connsiteY91" fmla="*/ 9453 h 39475"/>
                      <a:gd name="connsiteX92" fmla="*/ 76 w 905455"/>
                      <a:gd name="connsiteY92" fmla="*/ 3919 h 39475"/>
                      <a:gd name="connsiteX93" fmla="*/ 5601 w 905455"/>
                      <a:gd name="connsiteY93" fmla="*/ 71 h 39475"/>
                      <a:gd name="connsiteX94" fmla="*/ 44025 w 905455"/>
                      <a:gd name="connsiteY94" fmla="*/ 6234 h 39475"/>
                      <a:gd name="connsiteX95" fmla="*/ 48063 w 905455"/>
                      <a:gd name="connsiteY95" fmla="*/ 11625 h 39475"/>
                      <a:gd name="connsiteX96" fmla="*/ 43358 w 905455"/>
                      <a:gd name="connsiteY96" fmla="*/ 15721 h 39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</a:cxnLst>
                    <a:rect l="l" t="t" r="r" b="b"/>
                    <a:pathLst>
                      <a:path w="905455" h="39475">
                        <a:moveTo>
                          <a:pt x="472230" y="39476"/>
                        </a:moveTo>
                        <a:cubicBezTo>
                          <a:pt x="469611" y="39476"/>
                          <a:pt x="467487" y="37361"/>
                          <a:pt x="467468" y="34742"/>
                        </a:cubicBezTo>
                        <a:cubicBezTo>
                          <a:pt x="467458" y="32113"/>
                          <a:pt x="469582" y="29970"/>
                          <a:pt x="472202" y="29951"/>
                        </a:cubicBezTo>
                        <a:cubicBezTo>
                          <a:pt x="485308" y="29894"/>
                          <a:pt x="498329" y="29770"/>
                          <a:pt x="511245" y="29598"/>
                        </a:cubicBezTo>
                        <a:cubicBezTo>
                          <a:pt x="511264" y="29598"/>
                          <a:pt x="511293" y="29598"/>
                          <a:pt x="511311" y="29598"/>
                        </a:cubicBezTo>
                        <a:cubicBezTo>
                          <a:pt x="513912" y="29598"/>
                          <a:pt x="516036" y="31684"/>
                          <a:pt x="516074" y="34294"/>
                        </a:cubicBezTo>
                        <a:cubicBezTo>
                          <a:pt x="516112" y="36923"/>
                          <a:pt x="514007" y="39085"/>
                          <a:pt x="511378" y="39123"/>
                        </a:cubicBezTo>
                        <a:cubicBezTo>
                          <a:pt x="498443" y="39305"/>
                          <a:pt x="485394" y="39419"/>
                          <a:pt x="472259" y="39476"/>
                        </a:cubicBezTo>
                        <a:cubicBezTo>
                          <a:pt x="472250" y="39476"/>
                          <a:pt x="472240" y="39476"/>
                          <a:pt x="472230" y="39476"/>
                        </a:cubicBezTo>
                        <a:close/>
                        <a:moveTo>
                          <a:pt x="433149" y="39476"/>
                        </a:moveTo>
                        <a:cubicBezTo>
                          <a:pt x="433140" y="39476"/>
                          <a:pt x="433140" y="39476"/>
                          <a:pt x="433121" y="39476"/>
                        </a:cubicBezTo>
                        <a:cubicBezTo>
                          <a:pt x="420014" y="39419"/>
                          <a:pt x="406965" y="39295"/>
                          <a:pt x="394011" y="39114"/>
                        </a:cubicBezTo>
                        <a:cubicBezTo>
                          <a:pt x="391382" y="39076"/>
                          <a:pt x="389277" y="36914"/>
                          <a:pt x="389315" y="34285"/>
                        </a:cubicBezTo>
                        <a:cubicBezTo>
                          <a:pt x="389354" y="31656"/>
                          <a:pt x="391525" y="29389"/>
                          <a:pt x="394145" y="29589"/>
                        </a:cubicBezTo>
                        <a:cubicBezTo>
                          <a:pt x="407079" y="29770"/>
                          <a:pt x="420091" y="29894"/>
                          <a:pt x="433178" y="29951"/>
                        </a:cubicBezTo>
                        <a:cubicBezTo>
                          <a:pt x="435807" y="29960"/>
                          <a:pt x="437931" y="32104"/>
                          <a:pt x="437921" y="34732"/>
                        </a:cubicBezTo>
                        <a:cubicBezTo>
                          <a:pt x="437893" y="37361"/>
                          <a:pt x="435759" y="39476"/>
                          <a:pt x="433149" y="39476"/>
                        </a:cubicBezTo>
                        <a:close/>
                        <a:moveTo>
                          <a:pt x="550393" y="38409"/>
                        </a:moveTo>
                        <a:cubicBezTo>
                          <a:pt x="547811" y="38409"/>
                          <a:pt x="545687" y="36352"/>
                          <a:pt x="545630" y="33761"/>
                        </a:cubicBezTo>
                        <a:cubicBezTo>
                          <a:pt x="545573" y="31132"/>
                          <a:pt x="547649" y="28951"/>
                          <a:pt x="550278" y="28884"/>
                        </a:cubicBezTo>
                        <a:cubicBezTo>
                          <a:pt x="563423" y="28579"/>
                          <a:pt x="576444" y="28217"/>
                          <a:pt x="589302" y="27789"/>
                        </a:cubicBezTo>
                        <a:cubicBezTo>
                          <a:pt x="592312" y="27398"/>
                          <a:pt x="594141" y="29770"/>
                          <a:pt x="594227" y="32389"/>
                        </a:cubicBezTo>
                        <a:cubicBezTo>
                          <a:pt x="594313" y="35018"/>
                          <a:pt x="592255" y="37218"/>
                          <a:pt x="589626" y="37304"/>
                        </a:cubicBezTo>
                        <a:cubicBezTo>
                          <a:pt x="576739" y="37733"/>
                          <a:pt x="563690" y="38104"/>
                          <a:pt x="550516" y="38409"/>
                        </a:cubicBezTo>
                        <a:cubicBezTo>
                          <a:pt x="550469" y="38409"/>
                          <a:pt x="550431" y="38409"/>
                          <a:pt x="550393" y="38409"/>
                        </a:cubicBezTo>
                        <a:close/>
                        <a:moveTo>
                          <a:pt x="355006" y="38371"/>
                        </a:moveTo>
                        <a:cubicBezTo>
                          <a:pt x="354968" y="38371"/>
                          <a:pt x="354930" y="38371"/>
                          <a:pt x="354892" y="38371"/>
                        </a:cubicBezTo>
                        <a:cubicBezTo>
                          <a:pt x="341757" y="38066"/>
                          <a:pt x="328717" y="37685"/>
                          <a:pt x="315782" y="37247"/>
                        </a:cubicBezTo>
                        <a:cubicBezTo>
                          <a:pt x="313154" y="37161"/>
                          <a:pt x="311096" y="34961"/>
                          <a:pt x="311191" y="32323"/>
                        </a:cubicBezTo>
                        <a:cubicBezTo>
                          <a:pt x="311277" y="29694"/>
                          <a:pt x="313611" y="27579"/>
                          <a:pt x="316116" y="27732"/>
                        </a:cubicBezTo>
                        <a:cubicBezTo>
                          <a:pt x="329013" y="28160"/>
                          <a:pt x="342024" y="28541"/>
                          <a:pt x="355130" y="28846"/>
                        </a:cubicBezTo>
                        <a:cubicBezTo>
                          <a:pt x="357759" y="28913"/>
                          <a:pt x="359845" y="31094"/>
                          <a:pt x="359778" y="33723"/>
                        </a:cubicBezTo>
                        <a:cubicBezTo>
                          <a:pt x="359712" y="36314"/>
                          <a:pt x="357588" y="38371"/>
                          <a:pt x="355006" y="38371"/>
                        </a:cubicBezTo>
                        <a:close/>
                        <a:moveTo>
                          <a:pt x="628526" y="35809"/>
                        </a:moveTo>
                        <a:cubicBezTo>
                          <a:pt x="625983" y="35809"/>
                          <a:pt x="623878" y="33808"/>
                          <a:pt x="623764" y="31256"/>
                        </a:cubicBezTo>
                        <a:cubicBezTo>
                          <a:pt x="623649" y="28627"/>
                          <a:pt x="625688" y="26408"/>
                          <a:pt x="628317" y="26293"/>
                        </a:cubicBezTo>
                        <a:cubicBezTo>
                          <a:pt x="641518" y="25712"/>
                          <a:pt x="654520" y="25074"/>
                          <a:pt x="667312" y="24369"/>
                        </a:cubicBezTo>
                        <a:cubicBezTo>
                          <a:pt x="669931" y="24236"/>
                          <a:pt x="672189" y="26236"/>
                          <a:pt x="672322" y="28856"/>
                        </a:cubicBezTo>
                        <a:cubicBezTo>
                          <a:pt x="672475" y="31485"/>
                          <a:pt x="670465" y="33732"/>
                          <a:pt x="667826" y="33875"/>
                        </a:cubicBezTo>
                        <a:cubicBezTo>
                          <a:pt x="654996" y="34590"/>
                          <a:pt x="641956" y="35237"/>
                          <a:pt x="628726" y="35809"/>
                        </a:cubicBezTo>
                        <a:cubicBezTo>
                          <a:pt x="628669" y="35809"/>
                          <a:pt x="628593" y="35809"/>
                          <a:pt x="628526" y="35809"/>
                        </a:cubicBezTo>
                        <a:close/>
                        <a:moveTo>
                          <a:pt x="276901" y="35723"/>
                        </a:moveTo>
                        <a:cubicBezTo>
                          <a:pt x="276825" y="35723"/>
                          <a:pt x="276759" y="35723"/>
                          <a:pt x="276682" y="35714"/>
                        </a:cubicBezTo>
                        <a:cubicBezTo>
                          <a:pt x="263538" y="35123"/>
                          <a:pt x="250507" y="34475"/>
                          <a:pt x="237611" y="33751"/>
                        </a:cubicBezTo>
                        <a:cubicBezTo>
                          <a:pt x="234982" y="33609"/>
                          <a:pt x="232972" y="31361"/>
                          <a:pt x="233124" y="28732"/>
                        </a:cubicBezTo>
                        <a:cubicBezTo>
                          <a:pt x="233267" y="26112"/>
                          <a:pt x="235506" y="24064"/>
                          <a:pt x="238144" y="24245"/>
                        </a:cubicBezTo>
                        <a:cubicBezTo>
                          <a:pt x="251003" y="24960"/>
                          <a:pt x="264004" y="25617"/>
                          <a:pt x="277111" y="26198"/>
                        </a:cubicBezTo>
                        <a:cubicBezTo>
                          <a:pt x="279740" y="26312"/>
                          <a:pt x="281769" y="28541"/>
                          <a:pt x="281654" y="31170"/>
                        </a:cubicBezTo>
                        <a:cubicBezTo>
                          <a:pt x="281540" y="33732"/>
                          <a:pt x="279435" y="35723"/>
                          <a:pt x="276901" y="35723"/>
                        </a:cubicBezTo>
                        <a:close/>
                        <a:moveTo>
                          <a:pt x="706565" y="31494"/>
                        </a:moveTo>
                        <a:cubicBezTo>
                          <a:pt x="704088" y="31494"/>
                          <a:pt x="702002" y="29570"/>
                          <a:pt x="701821" y="27055"/>
                        </a:cubicBezTo>
                        <a:cubicBezTo>
                          <a:pt x="701640" y="24436"/>
                          <a:pt x="703621" y="22159"/>
                          <a:pt x="706250" y="21979"/>
                        </a:cubicBezTo>
                        <a:cubicBezTo>
                          <a:pt x="719509" y="21083"/>
                          <a:pt x="732482" y="20112"/>
                          <a:pt x="745160" y="19064"/>
                        </a:cubicBezTo>
                        <a:cubicBezTo>
                          <a:pt x="747551" y="18835"/>
                          <a:pt x="750075" y="20788"/>
                          <a:pt x="750294" y="23426"/>
                        </a:cubicBezTo>
                        <a:cubicBezTo>
                          <a:pt x="750503" y="26046"/>
                          <a:pt x="748560" y="28351"/>
                          <a:pt x="745941" y="28570"/>
                        </a:cubicBezTo>
                        <a:cubicBezTo>
                          <a:pt x="733225" y="29618"/>
                          <a:pt x="720195" y="30589"/>
                          <a:pt x="706898" y="31494"/>
                        </a:cubicBezTo>
                        <a:cubicBezTo>
                          <a:pt x="706784" y="31485"/>
                          <a:pt x="706669" y="31494"/>
                          <a:pt x="706565" y="31494"/>
                        </a:cubicBezTo>
                        <a:close/>
                        <a:moveTo>
                          <a:pt x="198873" y="31361"/>
                        </a:moveTo>
                        <a:cubicBezTo>
                          <a:pt x="198768" y="31361"/>
                          <a:pt x="198663" y="31351"/>
                          <a:pt x="198549" y="31351"/>
                        </a:cubicBezTo>
                        <a:cubicBezTo>
                          <a:pt x="185233" y="30456"/>
                          <a:pt x="172212" y="29484"/>
                          <a:pt x="159506" y="28446"/>
                        </a:cubicBezTo>
                        <a:cubicBezTo>
                          <a:pt x="156886" y="28236"/>
                          <a:pt x="154934" y="25931"/>
                          <a:pt x="155143" y="23312"/>
                        </a:cubicBezTo>
                        <a:cubicBezTo>
                          <a:pt x="155362" y="20693"/>
                          <a:pt x="157724" y="18788"/>
                          <a:pt x="160277" y="18950"/>
                        </a:cubicBezTo>
                        <a:cubicBezTo>
                          <a:pt x="172945" y="19988"/>
                          <a:pt x="185919" y="20959"/>
                          <a:pt x="199187" y="21845"/>
                        </a:cubicBezTo>
                        <a:cubicBezTo>
                          <a:pt x="201806" y="22017"/>
                          <a:pt x="203797" y="24293"/>
                          <a:pt x="203616" y="26922"/>
                        </a:cubicBezTo>
                        <a:cubicBezTo>
                          <a:pt x="203454" y="29437"/>
                          <a:pt x="201359" y="31361"/>
                          <a:pt x="198873" y="31361"/>
                        </a:cubicBezTo>
                        <a:close/>
                        <a:moveTo>
                          <a:pt x="784470" y="25055"/>
                        </a:moveTo>
                        <a:cubicBezTo>
                          <a:pt x="782050" y="25055"/>
                          <a:pt x="779983" y="23217"/>
                          <a:pt x="779736" y="20759"/>
                        </a:cubicBezTo>
                        <a:cubicBezTo>
                          <a:pt x="779488" y="18140"/>
                          <a:pt x="781393" y="15806"/>
                          <a:pt x="784012" y="15549"/>
                        </a:cubicBezTo>
                        <a:cubicBezTo>
                          <a:pt x="797347" y="14235"/>
                          <a:pt x="810292" y="12825"/>
                          <a:pt x="822779" y="11339"/>
                        </a:cubicBezTo>
                        <a:cubicBezTo>
                          <a:pt x="825217" y="10996"/>
                          <a:pt x="827742" y="12892"/>
                          <a:pt x="828065" y="15511"/>
                        </a:cubicBezTo>
                        <a:cubicBezTo>
                          <a:pt x="828380" y="18121"/>
                          <a:pt x="826513" y="20493"/>
                          <a:pt x="823903" y="20807"/>
                        </a:cubicBezTo>
                        <a:cubicBezTo>
                          <a:pt x="811359" y="22302"/>
                          <a:pt x="798357" y="23712"/>
                          <a:pt x="784946" y="25036"/>
                        </a:cubicBezTo>
                        <a:cubicBezTo>
                          <a:pt x="784784" y="25046"/>
                          <a:pt x="784631" y="25055"/>
                          <a:pt x="784470" y="25055"/>
                        </a:cubicBezTo>
                        <a:close/>
                        <a:moveTo>
                          <a:pt x="120968" y="24969"/>
                        </a:moveTo>
                        <a:cubicBezTo>
                          <a:pt x="120815" y="24969"/>
                          <a:pt x="120653" y="24960"/>
                          <a:pt x="120501" y="24950"/>
                        </a:cubicBezTo>
                        <a:cubicBezTo>
                          <a:pt x="107061" y="23626"/>
                          <a:pt x="94059" y="22226"/>
                          <a:pt x="81553" y="20750"/>
                        </a:cubicBezTo>
                        <a:cubicBezTo>
                          <a:pt x="78943" y="20445"/>
                          <a:pt x="77076" y="18073"/>
                          <a:pt x="77381" y="15463"/>
                        </a:cubicBezTo>
                        <a:cubicBezTo>
                          <a:pt x="77695" y="12854"/>
                          <a:pt x="80039" y="10996"/>
                          <a:pt x="82668" y="11291"/>
                        </a:cubicBezTo>
                        <a:cubicBezTo>
                          <a:pt x="95117" y="12758"/>
                          <a:pt x="108052" y="14159"/>
                          <a:pt x="121425" y="15473"/>
                        </a:cubicBezTo>
                        <a:cubicBezTo>
                          <a:pt x="124044" y="15730"/>
                          <a:pt x="125959" y="18064"/>
                          <a:pt x="125701" y="20674"/>
                        </a:cubicBezTo>
                        <a:cubicBezTo>
                          <a:pt x="125463" y="23131"/>
                          <a:pt x="123396" y="24969"/>
                          <a:pt x="120968" y="24969"/>
                        </a:cubicBezTo>
                        <a:close/>
                        <a:moveTo>
                          <a:pt x="862089" y="15749"/>
                        </a:moveTo>
                        <a:cubicBezTo>
                          <a:pt x="859765" y="15749"/>
                          <a:pt x="857726" y="14035"/>
                          <a:pt x="857383" y="11663"/>
                        </a:cubicBezTo>
                        <a:cubicBezTo>
                          <a:pt x="857012" y="9063"/>
                          <a:pt x="858812" y="6643"/>
                          <a:pt x="861422" y="6272"/>
                        </a:cubicBezTo>
                        <a:cubicBezTo>
                          <a:pt x="874871" y="4329"/>
                          <a:pt x="887806" y="2252"/>
                          <a:pt x="899856" y="100"/>
                        </a:cubicBezTo>
                        <a:cubicBezTo>
                          <a:pt x="902399" y="-377"/>
                          <a:pt x="904913" y="1357"/>
                          <a:pt x="905380" y="3948"/>
                        </a:cubicBezTo>
                        <a:cubicBezTo>
                          <a:pt x="905847" y="6529"/>
                          <a:pt x="904113" y="9006"/>
                          <a:pt x="901532" y="9472"/>
                        </a:cubicBezTo>
                        <a:cubicBezTo>
                          <a:pt x="889378" y="11644"/>
                          <a:pt x="876338" y="13739"/>
                          <a:pt x="862784" y="15692"/>
                        </a:cubicBezTo>
                        <a:cubicBezTo>
                          <a:pt x="862546" y="15740"/>
                          <a:pt x="862317" y="15749"/>
                          <a:pt x="862089" y="15749"/>
                        </a:cubicBezTo>
                        <a:close/>
                        <a:moveTo>
                          <a:pt x="43358" y="15721"/>
                        </a:moveTo>
                        <a:cubicBezTo>
                          <a:pt x="43139" y="15721"/>
                          <a:pt x="42910" y="15711"/>
                          <a:pt x="42672" y="15673"/>
                        </a:cubicBezTo>
                        <a:cubicBezTo>
                          <a:pt x="28937" y="13692"/>
                          <a:pt x="15897" y="11606"/>
                          <a:pt x="3924" y="9453"/>
                        </a:cubicBezTo>
                        <a:cubicBezTo>
                          <a:pt x="1334" y="8986"/>
                          <a:pt x="-390" y="6510"/>
                          <a:pt x="76" y="3919"/>
                        </a:cubicBezTo>
                        <a:cubicBezTo>
                          <a:pt x="543" y="1338"/>
                          <a:pt x="3019" y="-377"/>
                          <a:pt x="5601" y="71"/>
                        </a:cubicBezTo>
                        <a:cubicBezTo>
                          <a:pt x="17469" y="2205"/>
                          <a:pt x="30394" y="4271"/>
                          <a:pt x="44025" y="6234"/>
                        </a:cubicBezTo>
                        <a:cubicBezTo>
                          <a:pt x="46625" y="6615"/>
                          <a:pt x="48435" y="9025"/>
                          <a:pt x="48063" y="11625"/>
                        </a:cubicBezTo>
                        <a:cubicBezTo>
                          <a:pt x="47730" y="14006"/>
                          <a:pt x="45691" y="15721"/>
                          <a:pt x="43358" y="15721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100" name="Freeform: Shape 4099">
                    <a:extLst>
                      <a:ext uri="{FF2B5EF4-FFF2-40B4-BE49-F238E27FC236}">
                        <a16:creationId xmlns:a16="http://schemas.microsoft.com/office/drawing/2014/main" id="{23197622-1285-1956-1C6C-7DB1B32A7DA0}"/>
                      </a:ext>
                    </a:extLst>
                  </p:cNvPr>
                  <p:cNvSpPr/>
                  <p:nvPr/>
                </p:nvSpPr>
                <p:spPr>
                  <a:xfrm>
                    <a:off x="8582430" y="2408063"/>
                    <a:ext cx="27945" cy="28564"/>
                  </a:xfrm>
                  <a:custGeom>
                    <a:avLst/>
                    <a:gdLst>
                      <a:gd name="connsiteX0" fmla="*/ 22504 w 27945"/>
                      <a:gd name="connsiteY0" fmla="*/ 28564 h 28564"/>
                      <a:gd name="connsiteX1" fmla="*/ 22333 w 27945"/>
                      <a:gd name="connsiteY1" fmla="*/ 28555 h 28564"/>
                      <a:gd name="connsiteX2" fmla="*/ 17742 w 27945"/>
                      <a:gd name="connsiteY2" fmla="*/ 23621 h 28564"/>
                      <a:gd name="connsiteX3" fmla="*/ 18199 w 27945"/>
                      <a:gd name="connsiteY3" fmla="*/ 11038 h 28564"/>
                      <a:gd name="connsiteX4" fmla="*/ 5845 w 27945"/>
                      <a:gd name="connsiteY4" fmla="*/ 14105 h 28564"/>
                      <a:gd name="connsiteX5" fmla="*/ 130 w 27945"/>
                      <a:gd name="connsiteY5" fmla="*/ 10562 h 28564"/>
                      <a:gd name="connsiteX6" fmla="*/ 3674 w 27945"/>
                      <a:gd name="connsiteY6" fmla="*/ 4828 h 28564"/>
                      <a:gd name="connsiteX7" fmla="*/ 21914 w 27945"/>
                      <a:gd name="connsiteY7" fmla="*/ 170 h 28564"/>
                      <a:gd name="connsiteX8" fmla="*/ 26133 w 27945"/>
                      <a:gd name="connsiteY8" fmla="*/ 1018 h 28564"/>
                      <a:gd name="connsiteX9" fmla="*/ 27943 w 27945"/>
                      <a:gd name="connsiteY9" fmla="*/ 4923 h 28564"/>
                      <a:gd name="connsiteX10" fmla="*/ 27267 w 27945"/>
                      <a:gd name="connsiteY10" fmla="*/ 23964 h 28564"/>
                      <a:gd name="connsiteX11" fmla="*/ 22504 w 27945"/>
                      <a:gd name="connsiteY11" fmla="*/ 28564 h 28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7945" h="28564">
                        <a:moveTo>
                          <a:pt x="22504" y="28564"/>
                        </a:moveTo>
                        <a:cubicBezTo>
                          <a:pt x="22447" y="28564"/>
                          <a:pt x="22390" y="28564"/>
                          <a:pt x="22333" y="28555"/>
                        </a:cubicBezTo>
                        <a:cubicBezTo>
                          <a:pt x="19704" y="28459"/>
                          <a:pt x="17647" y="26259"/>
                          <a:pt x="17742" y="23621"/>
                        </a:cubicBezTo>
                        <a:lnTo>
                          <a:pt x="18199" y="11038"/>
                        </a:lnTo>
                        <a:cubicBezTo>
                          <a:pt x="14294" y="12057"/>
                          <a:pt x="10179" y="13077"/>
                          <a:pt x="5845" y="14105"/>
                        </a:cubicBezTo>
                        <a:cubicBezTo>
                          <a:pt x="3264" y="14715"/>
                          <a:pt x="721" y="13115"/>
                          <a:pt x="130" y="10562"/>
                        </a:cubicBezTo>
                        <a:cubicBezTo>
                          <a:pt x="-479" y="8000"/>
                          <a:pt x="1111" y="5438"/>
                          <a:pt x="3674" y="4828"/>
                        </a:cubicBezTo>
                        <a:cubicBezTo>
                          <a:pt x="10265" y="3275"/>
                          <a:pt x="16332" y="1723"/>
                          <a:pt x="21914" y="170"/>
                        </a:cubicBezTo>
                        <a:cubicBezTo>
                          <a:pt x="23371" y="-230"/>
                          <a:pt x="24952" y="84"/>
                          <a:pt x="26133" y="1018"/>
                        </a:cubicBezTo>
                        <a:cubicBezTo>
                          <a:pt x="27324" y="1961"/>
                          <a:pt x="27991" y="3409"/>
                          <a:pt x="27943" y="4923"/>
                        </a:cubicBezTo>
                        <a:lnTo>
                          <a:pt x="27267" y="23964"/>
                        </a:lnTo>
                        <a:cubicBezTo>
                          <a:pt x="27172" y="26545"/>
                          <a:pt x="25057" y="28564"/>
                          <a:pt x="22504" y="28564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101" name="Freeform: Shape 4100">
                    <a:extLst>
                      <a:ext uri="{FF2B5EF4-FFF2-40B4-BE49-F238E27FC236}">
                        <a16:creationId xmlns:a16="http://schemas.microsoft.com/office/drawing/2014/main" id="{CD82BECA-3747-AE53-392E-78DC71CDCD7E}"/>
                      </a:ext>
                    </a:extLst>
                  </p:cNvPr>
                  <p:cNvSpPr/>
                  <p:nvPr/>
                </p:nvSpPr>
                <p:spPr>
                  <a:xfrm>
                    <a:off x="8527264" y="2464859"/>
                    <a:ext cx="81092" cy="2009909"/>
                  </a:xfrm>
                  <a:custGeom>
                    <a:avLst/>
                    <a:gdLst>
                      <a:gd name="connsiteX0" fmla="*/ 4766 w 81092"/>
                      <a:gd name="connsiteY0" fmla="*/ 2009909 h 2009909"/>
                      <a:gd name="connsiteX1" fmla="*/ 4594 w 81092"/>
                      <a:gd name="connsiteY1" fmla="*/ 2009909 h 2009909"/>
                      <a:gd name="connsiteX2" fmla="*/ 3 w 81092"/>
                      <a:gd name="connsiteY2" fmla="*/ 2004975 h 2009909"/>
                      <a:gd name="connsiteX3" fmla="*/ 1356 w 81092"/>
                      <a:gd name="connsiteY3" fmla="*/ 1967228 h 2009909"/>
                      <a:gd name="connsiteX4" fmla="*/ 6290 w 81092"/>
                      <a:gd name="connsiteY4" fmla="*/ 1962637 h 2009909"/>
                      <a:gd name="connsiteX5" fmla="*/ 10881 w 81092"/>
                      <a:gd name="connsiteY5" fmla="*/ 1967571 h 2009909"/>
                      <a:gd name="connsiteX6" fmla="*/ 9528 w 81092"/>
                      <a:gd name="connsiteY6" fmla="*/ 2005318 h 2009909"/>
                      <a:gd name="connsiteX7" fmla="*/ 4766 w 81092"/>
                      <a:gd name="connsiteY7" fmla="*/ 2009909 h 2009909"/>
                      <a:gd name="connsiteX8" fmla="*/ 7461 w 81092"/>
                      <a:gd name="connsiteY8" fmla="*/ 1934424 h 2009909"/>
                      <a:gd name="connsiteX9" fmla="*/ 7290 w 81092"/>
                      <a:gd name="connsiteY9" fmla="*/ 1934424 h 2009909"/>
                      <a:gd name="connsiteX10" fmla="*/ 2699 w 81092"/>
                      <a:gd name="connsiteY10" fmla="*/ 1929490 h 2009909"/>
                      <a:gd name="connsiteX11" fmla="*/ 4051 w 81092"/>
                      <a:gd name="connsiteY11" fmla="*/ 1891742 h 2009909"/>
                      <a:gd name="connsiteX12" fmla="*/ 8985 w 81092"/>
                      <a:gd name="connsiteY12" fmla="*/ 1887151 h 2009909"/>
                      <a:gd name="connsiteX13" fmla="*/ 13576 w 81092"/>
                      <a:gd name="connsiteY13" fmla="*/ 1892085 h 2009909"/>
                      <a:gd name="connsiteX14" fmla="*/ 12224 w 81092"/>
                      <a:gd name="connsiteY14" fmla="*/ 1929833 h 2009909"/>
                      <a:gd name="connsiteX15" fmla="*/ 7461 w 81092"/>
                      <a:gd name="connsiteY15" fmla="*/ 1934424 h 2009909"/>
                      <a:gd name="connsiteX16" fmla="*/ 10157 w 81092"/>
                      <a:gd name="connsiteY16" fmla="*/ 1858928 h 2009909"/>
                      <a:gd name="connsiteX17" fmla="*/ 9985 w 81092"/>
                      <a:gd name="connsiteY17" fmla="*/ 1858928 h 2009909"/>
                      <a:gd name="connsiteX18" fmla="*/ 5394 w 81092"/>
                      <a:gd name="connsiteY18" fmla="*/ 1853994 h 2009909"/>
                      <a:gd name="connsiteX19" fmla="*/ 6747 w 81092"/>
                      <a:gd name="connsiteY19" fmla="*/ 1816256 h 2009909"/>
                      <a:gd name="connsiteX20" fmla="*/ 11681 w 81092"/>
                      <a:gd name="connsiteY20" fmla="*/ 1811665 h 2009909"/>
                      <a:gd name="connsiteX21" fmla="*/ 16272 w 81092"/>
                      <a:gd name="connsiteY21" fmla="*/ 1816599 h 2009909"/>
                      <a:gd name="connsiteX22" fmla="*/ 14919 w 81092"/>
                      <a:gd name="connsiteY22" fmla="*/ 1854337 h 2009909"/>
                      <a:gd name="connsiteX23" fmla="*/ 10157 w 81092"/>
                      <a:gd name="connsiteY23" fmla="*/ 1858928 h 2009909"/>
                      <a:gd name="connsiteX24" fmla="*/ 12862 w 81092"/>
                      <a:gd name="connsiteY24" fmla="*/ 1783443 h 2009909"/>
                      <a:gd name="connsiteX25" fmla="*/ 12690 w 81092"/>
                      <a:gd name="connsiteY25" fmla="*/ 1783443 h 2009909"/>
                      <a:gd name="connsiteX26" fmla="*/ 8099 w 81092"/>
                      <a:gd name="connsiteY26" fmla="*/ 1778509 h 2009909"/>
                      <a:gd name="connsiteX27" fmla="*/ 9452 w 81092"/>
                      <a:gd name="connsiteY27" fmla="*/ 1740761 h 2009909"/>
                      <a:gd name="connsiteX28" fmla="*/ 14376 w 81092"/>
                      <a:gd name="connsiteY28" fmla="*/ 1736170 h 2009909"/>
                      <a:gd name="connsiteX29" fmla="*/ 18977 w 81092"/>
                      <a:gd name="connsiteY29" fmla="*/ 1741104 h 2009909"/>
                      <a:gd name="connsiteX30" fmla="*/ 17624 w 81092"/>
                      <a:gd name="connsiteY30" fmla="*/ 1778852 h 2009909"/>
                      <a:gd name="connsiteX31" fmla="*/ 12862 w 81092"/>
                      <a:gd name="connsiteY31" fmla="*/ 1783443 h 2009909"/>
                      <a:gd name="connsiteX32" fmla="*/ 15557 w 81092"/>
                      <a:gd name="connsiteY32" fmla="*/ 1707967 h 2009909"/>
                      <a:gd name="connsiteX33" fmla="*/ 15386 w 81092"/>
                      <a:gd name="connsiteY33" fmla="*/ 1707967 h 2009909"/>
                      <a:gd name="connsiteX34" fmla="*/ 10795 w 81092"/>
                      <a:gd name="connsiteY34" fmla="*/ 1703033 h 2009909"/>
                      <a:gd name="connsiteX35" fmla="*/ 12148 w 81092"/>
                      <a:gd name="connsiteY35" fmla="*/ 1665285 h 2009909"/>
                      <a:gd name="connsiteX36" fmla="*/ 17072 w 81092"/>
                      <a:gd name="connsiteY36" fmla="*/ 1660694 h 2009909"/>
                      <a:gd name="connsiteX37" fmla="*/ 21673 w 81092"/>
                      <a:gd name="connsiteY37" fmla="*/ 1665628 h 2009909"/>
                      <a:gd name="connsiteX38" fmla="*/ 20320 w 81092"/>
                      <a:gd name="connsiteY38" fmla="*/ 1703376 h 2009909"/>
                      <a:gd name="connsiteX39" fmla="*/ 15557 w 81092"/>
                      <a:gd name="connsiteY39" fmla="*/ 1707967 h 2009909"/>
                      <a:gd name="connsiteX40" fmla="*/ 18263 w 81092"/>
                      <a:gd name="connsiteY40" fmla="*/ 1632481 h 2009909"/>
                      <a:gd name="connsiteX41" fmla="*/ 18091 w 81092"/>
                      <a:gd name="connsiteY41" fmla="*/ 1632481 h 2009909"/>
                      <a:gd name="connsiteX42" fmla="*/ 13500 w 81092"/>
                      <a:gd name="connsiteY42" fmla="*/ 1627547 h 2009909"/>
                      <a:gd name="connsiteX43" fmla="*/ 14853 w 81092"/>
                      <a:gd name="connsiteY43" fmla="*/ 1589799 h 2009909"/>
                      <a:gd name="connsiteX44" fmla="*/ 19777 w 81092"/>
                      <a:gd name="connsiteY44" fmla="*/ 1585208 h 2009909"/>
                      <a:gd name="connsiteX45" fmla="*/ 24378 w 81092"/>
                      <a:gd name="connsiteY45" fmla="*/ 1590142 h 2009909"/>
                      <a:gd name="connsiteX46" fmla="*/ 23025 w 81092"/>
                      <a:gd name="connsiteY46" fmla="*/ 1627890 h 2009909"/>
                      <a:gd name="connsiteX47" fmla="*/ 18263 w 81092"/>
                      <a:gd name="connsiteY47" fmla="*/ 1632481 h 2009909"/>
                      <a:gd name="connsiteX48" fmla="*/ 20958 w 81092"/>
                      <a:gd name="connsiteY48" fmla="*/ 1556986 h 2009909"/>
                      <a:gd name="connsiteX49" fmla="*/ 20787 w 81092"/>
                      <a:gd name="connsiteY49" fmla="*/ 1556986 h 2009909"/>
                      <a:gd name="connsiteX50" fmla="*/ 16196 w 81092"/>
                      <a:gd name="connsiteY50" fmla="*/ 1552052 h 2009909"/>
                      <a:gd name="connsiteX51" fmla="*/ 17548 w 81092"/>
                      <a:gd name="connsiteY51" fmla="*/ 1514314 h 2009909"/>
                      <a:gd name="connsiteX52" fmla="*/ 22482 w 81092"/>
                      <a:gd name="connsiteY52" fmla="*/ 1509723 h 2009909"/>
                      <a:gd name="connsiteX53" fmla="*/ 27073 w 81092"/>
                      <a:gd name="connsiteY53" fmla="*/ 1514657 h 2009909"/>
                      <a:gd name="connsiteX54" fmla="*/ 25721 w 81092"/>
                      <a:gd name="connsiteY54" fmla="*/ 1552395 h 2009909"/>
                      <a:gd name="connsiteX55" fmla="*/ 20958 w 81092"/>
                      <a:gd name="connsiteY55" fmla="*/ 1556986 h 2009909"/>
                      <a:gd name="connsiteX56" fmla="*/ 23663 w 81092"/>
                      <a:gd name="connsiteY56" fmla="*/ 1481500 h 2009909"/>
                      <a:gd name="connsiteX57" fmla="*/ 23501 w 81092"/>
                      <a:gd name="connsiteY57" fmla="*/ 1481500 h 2009909"/>
                      <a:gd name="connsiteX58" fmla="*/ 18901 w 81092"/>
                      <a:gd name="connsiteY58" fmla="*/ 1476566 h 2009909"/>
                      <a:gd name="connsiteX59" fmla="*/ 20253 w 81092"/>
                      <a:gd name="connsiteY59" fmla="*/ 1438819 h 2009909"/>
                      <a:gd name="connsiteX60" fmla="*/ 25187 w 81092"/>
                      <a:gd name="connsiteY60" fmla="*/ 1434228 h 2009909"/>
                      <a:gd name="connsiteX61" fmla="*/ 29778 w 81092"/>
                      <a:gd name="connsiteY61" fmla="*/ 1439162 h 2009909"/>
                      <a:gd name="connsiteX62" fmla="*/ 28426 w 81092"/>
                      <a:gd name="connsiteY62" fmla="*/ 1476909 h 2009909"/>
                      <a:gd name="connsiteX63" fmla="*/ 23663 w 81092"/>
                      <a:gd name="connsiteY63" fmla="*/ 1481500 h 2009909"/>
                      <a:gd name="connsiteX64" fmla="*/ 26359 w 81092"/>
                      <a:gd name="connsiteY64" fmla="*/ 1406015 h 2009909"/>
                      <a:gd name="connsiteX65" fmla="*/ 26187 w 81092"/>
                      <a:gd name="connsiteY65" fmla="*/ 1406015 h 2009909"/>
                      <a:gd name="connsiteX66" fmla="*/ 21596 w 81092"/>
                      <a:gd name="connsiteY66" fmla="*/ 1401081 h 2009909"/>
                      <a:gd name="connsiteX67" fmla="*/ 22949 w 81092"/>
                      <a:gd name="connsiteY67" fmla="*/ 1363333 h 2009909"/>
                      <a:gd name="connsiteX68" fmla="*/ 27883 w 81092"/>
                      <a:gd name="connsiteY68" fmla="*/ 1358742 h 2009909"/>
                      <a:gd name="connsiteX69" fmla="*/ 32474 w 81092"/>
                      <a:gd name="connsiteY69" fmla="*/ 1363676 h 2009909"/>
                      <a:gd name="connsiteX70" fmla="*/ 31121 w 81092"/>
                      <a:gd name="connsiteY70" fmla="*/ 1401424 h 2009909"/>
                      <a:gd name="connsiteX71" fmla="*/ 26359 w 81092"/>
                      <a:gd name="connsiteY71" fmla="*/ 1406015 h 2009909"/>
                      <a:gd name="connsiteX72" fmla="*/ 29054 w 81092"/>
                      <a:gd name="connsiteY72" fmla="*/ 1330529 h 2009909"/>
                      <a:gd name="connsiteX73" fmla="*/ 28883 w 81092"/>
                      <a:gd name="connsiteY73" fmla="*/ 1330529 h 2009909"/>
                      <a:gd name="connsiteX74" fmla="*/ 24292 w 81092"/>
                      <a:gd name="connsiteY74" fmla="*/ 1325595 h 2009909"/>
                      <a:gd name="connsiteX75" fmla="*/ 25654 w 81092"/>
                      <a:gd name="connsiteY75" fmla="*/ 1287857 h 2009909"/>
                      <a:gd name="connsiteX76" fmla="*/ 30588 w 81092"/>
                      <a:gd name="connsiteY76" fmla="*/ 1283266 h 2009909"/>
                      <a:gd name="connsiteX77" fmla="*/ 35179 w 81092"/>
                      <a:gd name="connsiteY77" fmla="*/ 1288200 h 2009909"/>
                      <a:gd name="connsiteX78" fmla="*/ 33817 w 81092"/>
                      <a:gd name="connsiteY78" fmla="*/ 1325938 h 2009909"/>
                      <a:gd name="connsiteX79" fmla="*/ 29054 w 81092"/>
                      <a:gd name="connsiteY79" fmla="*/ 1330529 h 2009909"/>
                      <a:gd name="connsiteX80" fmla="*/ 31769 w 81092"/>
                      <a:gd name="connsiteY80" fmla="*/ 1255043 h 2009909"/>
                      <a:gd name="connsiteX81" fmla="*/ 31597 w 81092"/>
                      <a:gd name="connsiteY81" fmla="*/ 1255043 h 2009909"/>
                      <a:gd name="connsiteX82" fmla="*/ 27006 w 81092"/>
                      <a:gd name="connsiteY82" fmla="*/ 1250109 h 2009909"/>
                      <a:gd name="connsiteX83" fmla="*/ 28359 w 81092"/>
                      <a:gd name="connsiteY83" fmla="*/ 1212362 h 2009909"/>
                      <a:gd name="connsiteX84" fmla="*/ 33293 w 81092"/>
                      <a:gd name="connsiteY84" fmla="*/ 1207761 h 2009909"/>
                      <a:gd name="connsiteX85" fmla="*/ 37884 w 81092"/>
                      <a:gd name="connsiteY85" fmla="*/ 1212695 h 2009909"/>
                      <a:gd name="connsiteX86" fmla="*/ 36531 w 81092"/>
                      <a:gd name="connsiteY86" fmla="*/ 1250443 h 2009909"/>
                      <a:gd name="connsiteX87" fmla="*/ 31769 w 81092"/>
                      <a:gd name="connsiteY87" fmla="*/ 1255043 h 2009909"/>
                      <a:gd name="connsiteX88" fmla="*/ 34464 w 81092"/>
                      <a:gd name="connsiteY88" fmla="*/ 1179558 h 2009909"/>
                      <a:gd name="connsiteX89" fmla="*/ 34303 w 81092"/>
                      <a:gd name="connsiteY89" fmla="*/ 1179558 h 2009909"/>
                      <a:gd name="connsiteX90" fmla="*/ 29702 w 81092"/>
                      <a:gd name="connsiteY90" fmla="*/ 1174624 h 2009909"/>
                      <a:gd name="connsiteX91" fmla="*/ 31054 w 81092"/>
                      <a:gd name="connsiteY91" fmla="*/ 1136876 h 2009909"/>
                      <a:gd name="connsiteX92" fmla="*/ 35988 w 81092"/>
                      <a:gd name="connsiteY92" fmla="*/ 1132285 h 2009909"/>
                      <a:gd name="connsiteX93" fmla="*/ 40579 w 81092"/>
                      <a:gd name="connsiteY93" fmla="*/ 1137219 h 2009909"/>
                      <a:gd name="connsiteX94" fmla="*/ 39227 w 81092"/>
                      <a:gd name="connsiteY94" fmla="*/ 1174967 h 2009909"/>
                      <a:gd name="connsiteX95" fmla="*/ 34464 w 81092"/>
                      <a:gd name="connsiteY95" fmla="*/ 1179558 h 2009909"/>
                      <a:gd name="connsiteX96" fmla="*/ 37160 w 81092"/>
                      <a:gd name="connsiteY96" fmla="*/ 1104072 h 2009909"/>
                      <a:gd name="connsiteX97" fmla="*/ 36989 w 81092"/>
                      <a:gd name="connsiteY97" fmla="*/ 1104072 h 2009909"/>
                      <a:gd name="connsiteX98" fmla="*/ 32398 w 81092"/>
                      <a:gd name="connsiteY98" fmla="*/ 1099138 h 2009909"/>
                      <a:gd name="connsiteX99" fmla="*/ 33760 w 81092"/>
                      <a:gd name="connsiteY99" fmla="*/ 1061391 h 2009909"/>
                      <a:gd name="connsiteX100" fmla="*/ 38694 w 81092"/>
                      <a:gd name="connsiteY100" fmla="*/ 1056800 h 2009909"/>
                      <a:gd name="connsiteX101" fmla="*/ 43285 w 81092"/>
                      <a:gd name="connsiteY101" fmla="*/ 1061733 h 2009909"/>
                      <a:gd name="connsiteX102" fmla="*/ 41923 w 81092"/>
                      <a:gd name="connsiteY102" fmla="*/ 1099481 h 2009909"/>
                      <a:gd name="connsiteX103" fmla="*/ 37160 w 81092"/>
                      <a:gd name="connsiteY103" fmla="*/ 1104072 h 2009909"/>
                      <a:gd name="connsiteX104" fmla="*/ 39865 w 81092"/>
                      <a:gd name="connsiteY104" fmla="*/ 1028577 h 2009909"/>
                      <a:gd name="connsiteX105" fmla="*/ 39694 w 81092"/>
                      <a:gd name="connsiteY105" fmla="*/ 1028577 h 2009909"/>
                      <a:gd name="connsiteX106" fmla="*/ 35103 w 81092"/>
                      <a:gd name="connsiteY106" fmla="*/ 1023653 h 2009909"/>
                      <a:gd name="connsiteX107" fmla="*/ 36455 w 81092"/>
                      <a:gd name="connsiteY107" fmla="*/ 985915 h 2009909"/>
                      <a:gd name="connsiteX108" fmla="*/ 41389 w 81092"/>
                      <a:gd name="connsiteY108" fmla="*/ 981324 h 2009909"/>
                      <a:gd name="connsiteX109" fmla="*/ 45980 w 81092"/>
                      <a:gd name="connsiteY109" fmla="*/ 986258 h 2009909"/>
                      <a:gd name="connsiteX110" fmla="*/ 44628 w 81092"/>
                      <a:gd name="connsiteY110" fmla="*/ 1023996 h 2009909"/>
                      <a:gd name="connsiteX111" fmla="*/ 39865 w 81092"/>
                      <a:gd name="connsiteY111" fmla="*/ 1028577 h 2009909"/>
                      <a:gd name="connsiteX112" fmla="*/ 42561 w 81092"/>
                      <a:gd name="connsiteY112" fmla="*/ 953101 h 2009909"/>
                      <a:gd name="connsiteX113" fmla="*/ 42389 w 81092"/>
                      <a:gd name="connsiteY113" fmla="*/ 953101 h 2009909"/>
                      <a:gd name="connsiteX114" fmla="*/ 37798 w 81092"/>
                      <a:gd name="connsiteY114" fmla="*/ 948167 h 2009909"/>
                      <a:gd name="connsiteX115" fmla="*/ 39151 w 81092"/>
                      <a:gd name="connsiteY115" fmla="*/ 910419 h 2009909"/>
                      <a:gd name="connsiteX116" fmla="*/ 44085 w 81092"/>
                      <a:gd name="connsiteY116" fmla="*/ 905828 h 2009909"/>
                      <a:gd name="connsiteX117" fmla="*/ 48676 w 81092"/>
                      <a:gd name="connsiteY117" fmla="*/ 910762 h 2009909"/>
                      <a:gd name="connsiteX118" fmla="*/ 47323 w 81092"/>
                      <a:gd name="connsiteY118" fmla="*/ 948510 h 2009909"/>
                      <a:gd name="connsiteX119" fmla="*/ 42561 w 81092"/>
                      <a:gd name="connsiteY119" fmla="*/ 953101 h 2009909"/>
                      <a:gd name="connsiteX120" fmla="*/ 45266 w 81092"/>
                      <a:gd name="connsiteY120" fmla="*/ 877615 h 2009909"/>
                      <a:gd name="connsiteX121" fmla="*/ 45094 w 81092"/>
                      <a:gd name="connsiteY121" fmla="*/ 877615 h 2009909"/>
                      <a:gd name="connsiteX122" fmla="*/ 40503 w 81092"/>
                      <a:gd name="connsiteY122" fmla="*/ 872681 h 2009909"/>
                      <a:gd name="connsiteX123" fmla="*/ 41856 w 81092"/>
                      <a:gd name="connsiteY123" fmla="*/ 834934 h 2009909"/>
                      <a:gd name="connsiteX124" fmla="*/ 46790 w 81092"/>
                      <a:gd name="connsiteY124" fmla="*/ 830333 h 2009909"/>
                      <a:gd name="connsiteX125" fmla="*/ 51381 w 81092"/>
                      <a:gd name="connsiteY125" fmla="*/ 835267 h 2009909"/>
                      <a:gd name="connsiteX126" fmla="*/ 50028 w 81092"/>
                      <a:gd name="connsiteY126" fmla="*/ 873015 h 2009909"/>
                      <a:gd name="connsiteX127" fmla="*/ 45266 w 81092"/>
                      <a:gd name="connsiteY127" fmla="*/ 877615 h 2009909"/>
                      <a:gd name="connsiteX128" fmla="*/ 47971 w 81092"/>
                      <a:gd name="connsiteY128" fmla="*/ 802120 h 2009909"/>
                      <a:gd name="connsiteX129" fmla="*/ 47800 w 81092"/>
                      <a:gd name="connsiteY129" fmla="*/ 802120 h 2009909"/>
                      <a:gd name="connsiteX130" fmla="*/ 43208 w 81092"/>
                      <a:gd name="connsiteY130" fmla="*/ 797186 h 2009909"/>
                      <a:gd name="connsiteX131" fmla="*/ 44561 w 81092"/>
                      <a:gd name="connsiteY131" fmla="*/ 759448 h 2009909"/>
                      <a:gd name="connsiteX132" fmla="*/ 49495 w 81092"/>
                      <a:gd name="connsiteY132" fmla="*/ 754857 h 2009909"/>
                      <a:gd name="connsiteX133" fmla="*/ 54086 w 81092"/>
                      <a:gd name="connsiteY133" fmla="*/ 759791 h 2009909"/>
                      <a:gd name="connsiteX134" fmla="*/ 52733 w 81092"/>
                      <a:gd name="connsiteY134" fmla="*/ 797529 h 2009909"/>
                      <a:gd name="connsiteX135" fmla="*/ 47971 w 81092"/>
                      <a:gd name="connsiteY135" fmla="*/ 802120 h 2009909"/>
                      <a:gd name="connsiteX136" fmla="*/ 50667 w 81092"/>
                      <a:gd name="connsiteY136" fmla="*/ 726635 h 2009909"/>
                      <a:gd name="connsiteX137" fmla="*/ 50495 w 81092"/>
                      <a:gd name="connsiteY137" fmla="*/ 726635 h 2009909"/>
                      <a:gd name="connsiteX138" fmla="*/ 45904 w 81092"/>
                      <a:gd name="connsiteY138" fmla="*/ 721701 h 2009909"/>
                      <a:gd name="connsiteX139" fmla="*/ 47257 w 81092"/>
                      <a:gd name="connsiteY139" fmla="*/ 683962 h 2009909"/>
                      <a:gd name="connsiteX140" fmla="*/ 52191 w 81092"/>
                      <a:gd name="connsiteY140" fmla="*/ 679371 h 2009909"/>
                      <a:gd name="connsiteX141" fmla="*/ 56782 w 81092"/>
                      <a:gd name="connsiteY141" fmla="*/ 684305 h 2009909"/>
                      <a:gd name="connsiteX142" fmla="*/ 55429 w 81092"/>
                      <a:gd name="connsiteY142" fmla="*/ 722043 h 2009909"/>
                      <a:gd name="connsiteX143" fmla="*/ 50667 w 81092"/>
                      <a:gd name="connsiteY143" fmla="*/ 726635 h 2009909"/>
                      <a:gd name="connsiteX144" fmla="*/ 53362 w 81092"/>
                      <a:gd name="connsiteY144" fmla="*/ 651149 h 2009909"/>
                      <a:gd name="connsiteX145" fmla="*/ 53191 w 81092"/>
                      <a:gd name="connsiteY145" fmla="*/ 651149 h 2009909"/>
                      <a:gd name="connsiteX146" fmla="*/ 48600 w 81092"/>
                      <a:gd name="connsiteY146" fmla="*/ 646215 h 2009909"/>
                      <a:gd name="connsiteX147" fmla="*/ 49952 w 81092"/>
                      <a:gd name="connsiteY147" fmla="*/ 608467 h 2009909"/>
                      <a:gd name="connsiteX148" fmla="*/ 54886 w 81092"/>
                      <a:gd name="connsiteY148" fmla="*/ 603867 h 2009909"/>
                      <a:gd name="connsiteX149" fmla="*/ 59477 w 81092"/>
                      <a:gd name="connsiteY149" fmla="*/ 608801 h 2009909"/>
                      <a:gd name="connsiteX150" fmla="*/ 58125 w 81092"/>
                      <a:gd name="connsiteY150" fmla="*/ 646548 h 2009909"/>
                      <a:gd name="connsiteX151" fmla="*/ 53362 w 81092"/>
                      <a:gd name="connsiteY151" fmla="*/ 651149 h 2009909"/>
                      <a:gd name="connsiteX152" fmla="*/ 56067 w 81092"/>
                      <a:gd name="connsiteY152" fmla="*/ 575673 h 2009909"/>
                      <a:gd name="connsiteX153" fmla="*/ 55896 w 81092"/>
                      <a:gd name="connsiteY153" fmla="*/ 575673 h 2009909"/>
                      <a:gd name="connsiteX154" fmla="*/ 51305 w 81092"/>
                      <a:gd name="connsiteY154" fmla="*/ 570739 h 2009909"/>
                      <a:gd name="connsiteX155" fmla="*/ 52657 w 81092"/>
                      <a:gd name="connsiteY155" fmla="*/ 532991 h 2009909"/>
                      <a:gd name="connsiteX156" fmla="*/ 57591 w 81092"/>
                      <a:gd name="connsiteY156" fmla="*/ 528410 h 2009909"/>
                      <a:gd name="connsiteX157" fmla="*/ 62182 w 81092"/>
                      <a:gd name="connsiteY157" fmla="*/ 533344 h 2009909"/>
                      <a:gd name="connsiteX158" fmla="*/ 60830 w 81092"/>
                      <a:gd name="connsiteY158" fmla="*/ 571082 h 2009909"/>
                      <a:gd name="connsiteX159" fmla="*/ 56067 w 81092"/>
                      <a:gd name="connsiteY159" fmla="*/ 575673 h 2009909"/>
                      <a:gd name="connsiteX160" fmla="*/ 58772 w 81092"/>
                      <a:gd name="connsiteY160" fmla="*/ 500178 h 2009909"/>
                      <a:gd name="connsiteX161" fmla="*/ 58601 w 81092"/>
                      <a:gd name="connsiteY161" fmla="*/ 500168 h 2009909"/>
                      <a:gd name="connsiteX162" fmla="*/ 54010 w 81092"/>
                      <a:gd name="connsiteY162" fmla="*/ 495234 h 2009909"/>
                      <a:gd name="connsiteX163" fmla="*/ 55362 w 81092"/>
                      <a:gd name="connsiteY163" fmla="*/ 457487 h 2009909"/>
                      <a:gd name="connsiteX164" fmla="*/ 60296 w 81092"/>
                      <a:gd name="connsiteY164" fmla="*/ 452896 h 2009909"/>
                      <a:gd name="connsiteX165" fmla="*/ 64887 w 81092"/>
                      <a:gd name="connsiteY165" fmla="*/ 457829 h 2009909"/>
                      <a:gd name="connsiteX166" fmla="*/ 63535 w 81092"/>
                      <a:gd name="connsiteY166" fmla="*/ 495577 h 2009909"/>
                      <a:gd name="connsiteX167" fmla="*/ 58772 w 81092"/>
                      <a:gd name="connsiteY167" fmla="*/ 500178 h 2009909"/>
                      <a:gd name="connsiteX168" fmla="*/ 61468 w 81092"/>
                      <a:gd name="connsiteY168" fmla="*/ 424692 h 2009909"/>
                      <a:gd name="connsiteX169" fmla="*/ 61297 w 81092"/>
                      <a:gd name="connsiteY169" fmla="*/ 424692 h 2009909"/>
                      <a:gd name="connsiteX170" fmla="*/ 56706 w 81092"/>
                      <a:gd name="connsiteY170" fmla="*/ 419758 h 2009909"/>
                      <a:gd name="connsiteX171" fmla="*/ 58058 w 81092"/>
                      <a:gd name="connsiteY171" fmla="*/ 382020 h 2009909"/>
                      <a:gd name="connsiteX172" fmla="*/ 62992 w 81092"/>
                      <a:gd name="connsiteY172" fmla="*/ 377429 h 2009909"/>
                      <a:gd name="connsiteX173" fmla="*/ 67583 w 81092"/>
                      <a:gd name="connsiteY173" fmla="*/ 382363 h 2009909"/>
                      <a:gd name="connsiteX174" fmla="*/ 66231 w 81092"/>
                      <a:gd name="connsiteY174" fmla="*/ 420101 h 2009909"/>
                      <a:gd name="connsiteX175" fmla="*/ 61468 w 81092"/>
                      <a:gd name="connsiteY175" fmla="*/ 424692 h 2009909"/>
                      <a:gd name="connsiteX176" fmla="*/ 64173 w 81092"/>
                      <a:gd name="connsiteY176" fmla="*/ 349206 h 2009909"/>
                      <a:gd name="connsiteX177" fmla="*/ 64002 w 81092"/>
                      <a:gd name="connsiteY177" fmla="*/ 349206 h 2009909"/>
                      <a:gd name="connsiteX178" fmla="*/ 59411 w 81092"/>
                      <a:gd name="connsiteY178" fmla="*/ 344272 h 2009909"/>
                      <a:gd name="connsiteX179" fmla="*/ 60763 w 81092"/>
                      <a:gd name="connsiteY179" fmla="*/ 306534 h 2009909"/>
                      <a:gd name="connsiteX180" fmla="*/ 65697 w 81092"/>
                      <a:gd name="connsiteY180" fmla="*/ 301953 h 2009909"/>
                      <a:gd name="connsiteX181" fmla="*/ 70288 w 81092"/>
                      <a:gd name="connsiteY181" fmla="*/ 306887 h 2009909"/>
                      <a:gd name="connsiteX182" fmla="*/ 68936 w 81092"/>
                      <a:gd name="connsiteY182" fmla="*/ 344625 h 2009909"/>
                      <a:gd name="connsiteX183" fmla="*/ 64173 w 81092"/>
                      <a:gd name="connsiteY183" fmla="*/ 349206 h 2009909"/>
                      <a:gd name="connsiteX184" fmla="*/ 66869 w 81092"/>
                      <a:gd name="connsiteY184" fmla="*/ 273721 h 2009909"/>
                      <a:gd name="connsiteX185" fmla="*/ 66697 w 81092"/>
                      <a:gd name="connsiteY185" fmla="*/ 273721 h 2009909"/>
                      <a:gd name="connsiteX186" fmla="*/ 62106 w 81092"/>
                      <a:gd name="connsiteY186" fmla="*/ 268787 h 2009909"/>
                      <a:gd name="connsiteX187" fmla="*/ 63459 w 81092"/>
                      <a:gd name="connsiteY187" fmla="*/ 231049 h 2009909"/>
                      <a:gd name="connsiteX188" fmla="*/ 68393 w 81092"/>
                      <a:gd name="connsiteY188" fmla="*/ 226458 h 2009909"/>
                      <a:gd name="connsiteX189" fmla="*/ 72984 w 81092"/>
                      <a:gd name="connsiteY189" fmla="*/ 231392 h 2009909"/>
                      <a:gd name="connsiteX190" fmla="*/ 71631 w 81092"/>
                      <a:gd name="connsiteY190" fmla="*/ 269130 h 2009909"/>
                      <a:gd name="connsiteX191" fmla="*/ 66869 w 81092"/>
                      <a:gd name="connsiteY191" fmla="*/ 273721 h 2009909"/>
                      <a:gd name="connsiteX192" fmla="*/ 69564 w 81092"/>
                      <a:gd name="connsiteY192" fmla="*/ 198235 h 2009909"/>
                      <a:gd name="connsiteX193" fmla="*/ 69393 w 81092"/>
                      <a:gd name="connsiteY193" fmla="*/ 198235 h 2009909"/>
                      <a:gd name="connsiteX194" fmla="*/ 64802 w 81092"/>
                      <a:gd name="connsiteY194" fmla="*/ 193301 h 2009909"/>
                      <a:gd name="connsiteX195" fmla="*/ 66154 w 81092"/>
                      <a:gd name="connsiteY195" fmla="*/ 155563 h 2009909"/>
                      <a:gd name="connsiteX196" fmla="*/ 71088 w 81092"/>
                      <a:gd name="connsiteY196" fmla="*/ 150982 h 2009909"/>
                      <a:gd name="connsiteX197" fmla="*/ 75679 w 81092"/>
                      <a:gd name="connsiteY197" fmla="*/ 155916 h 2009909"/>
                      <a:gd name="connsiteX198" fmla="*/ 74327 w 81092"/>
                      <a:gd name="connsiteY198" fmla="*/ 193654 h 2009909"/>
                      <a:gd name="connsiteX199" fmla="*/ 69564 w 81092"/>
                      <a:gd name="connsiteY199" fmla="*/ 198235 h 2009909"/>
                      <a:gd name="connsiteX200" fmla="*/ 72279 w 81092"/>
                      <a:gd name="connsiteY200" fmla="*/ 122749 h 2009909"/>
                      <a:gd name="connsiteX201" fmla="*/ 72108 w 81092"/>
                      <a:gd name="connsiteY201" fmla="*/ 122749 h 2009909"/>
                      <a:gd name="connsiteX202" fmla="*/ 67516 w 81092"/>
                      <a:gd name="connsiteY202" fmla="*/ 117816 h 2009909"/>
                      <a:gd name="connsiteX203" fmla="*/ 68869 w 81092"/>
                      <a:gd name="connsiteY203" fmla="*/ 80077 h 2009909"/>
                      <a:gd name="connsiteX204" fmla="*/ 73793 w 81092"/>
                      <a:gd name="connsiteY204" fmla="*/ 75486 h 2009909"/>
                      <a:gd name="connsiteX205" fmla="*/ 78394 w 81092"/>
                      <a:gd name="connsiteY205" fmla="*/ 80420 h 2009909"/>
                      <a:gd name="connsiteX206" fmla="*/ 77041 w 81092"/>
                      <a:gd name="connsiteY206" fmla="*/ 118158 h 2009909"/>
                      <a:gd name="connsiteX207" fmla="*/ 72279 w 81092"/>
                      <a:gd name="connsiteY207" fmla="*/ 122749 h 2009909"/>
                      <a:gd name="connsiteX208" fmla="*/ 74974 w 81092"/>
                      <a:gd name="connsiteY208" fmla="*/ 47264 h 2009909"/>
                      <a:gd name="connsiteX209" fmla="*/ 74803 w 81092"/>
                      <a:gd name="connsiteY209" fmla="*/ 47254 h 2009909"/>
                      <a:gd name="connsiteX210" fmla="*/ 70212 w 81092"/>
                      <a:gd name="connsiteY210" fmla="*/ 42320 h 2009909"/>
                      <a:gd name="connsiteX211" fmla="*/ 71565 w 81092"/>
                      <a:gd name="connsiteY211" fmla="*/ 4582 h 2009909"/>
                      <a:gd name="connsiteX212" fmla="*/ 76489 w 81092"/>
                      <a:gd name="connsiteY212" fmla="*/ 1 h 2009909"/>
                      <a:gd name="connsiteX213" fmla="*/ 81090 w 81092"/>
                      <a:gd name="connsiteY213" fmla="*/ 4935 h 2009909"/>
                      <a:gd name="connsiteX214" fmla="*/ 79737 w 81092"/>
                      <a:gd name="connsiteY214" fmla="*/ 42673 h 2009909"/>
                      <a:gd name="connsiteX215" fmla="*/ 74974 w 81092"/>
                      <a:gd name="connsiteY215" fmla="*/ 47264 h 2009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</a:cxnLst>
                    <a:rect l="l" t="t" r="r" b="b"/>
                    <a:pathLst>
                      <a:path w="81092" h="2009909">
                        <a:moveTo>
                          <a:pt x="4766" y="2009909"/>
                        </a:moveTo>
                        <a:cubicBezTo>
                          <a:pt x="4708" y="2009909"/>
                          <a:pt x="4651" y="2009909"/>
                          <a:pt x="4594" y="2009909"/>
                        </a:cubicBezTo>
                        <a:cubicBezTo>
                          <a:pt x="1965" y="2009814"/>
                          <a:pt x="-92" y="2007604"/>
                          <a:pt x="3" y="2004975"/>
                        </a:cubicBezTo>
                        <a:lnTo>
                          <a:pt x="1356" y="1967228"/>
                        </a:lnTo>
                        <a:cubicBezTo>
                          <a:pt x="1451" y="1964599"/>
                          <a:pt x="3823" y="1962694"/>
                          <a:pt x="6290" y="1962637"/>
                        </a:cubicBezTo>
                        <a:cubicBezTo>
                          <a:pt x="8919" y="1962732"/>
                          <a:pt x="10976" y="1964942"/>
                          <a:pt x="10881" y="1967571"/>
                        </a:cubicBezTo>
                        <a:lnTo>
                          <a:pt x="9528" y="2005318"/>
                        </a:lnTo>
                        <a:cubicBezTo>
                          <a:pt x="9433" y="2007890"/>
                          <a:pt x="7318" y="2009909"/>
                          <a:pt x="4766" y="2009909"/>
                        </a:cubicBezTo>
                        <a:close/>
                        <a:moveTo>
                          <a:pt x="7461" y="1934424"/>
                        </a:moveTo>
                        <a:cubicBezTo>
                          <a:pt x="7404" y="1934424"/>
                          <a:pt x="7347" y="1934424"/>
                          <a:pt x="7290" y="1934424"/>
                        </a:cubicBezTo>
                        <a:cubicBezTo>
                          <a:pt x="4661" y="1934328"/>
                          <a:pt x="2603" y="1932118"/>
                          <a:pt x="2699" y="1929490"/>
                        </a:cubicBezTo>
                        <a:lnTo>
                          <a:pt x="4051" y="1891742"/>
                        </a:lnTo>
                        <a:cubicBezTo>
                          <a:pt x="4147" y="1889113"/>
                          <a:pt x="6432" y="1887332"/>
                          <a:pt x="8985" y="1887151"/>
                        </a:cubicBezTo>
                        <a:cubicBezTo>
                          <a:pt x="11614" y="1887246"/>
                          <a:pt x="13672" y="1889456"/>
                          <a:pt x="13576" y="1892085"/>
                        </a:cubicBezTo>
                        <a:lnTo>
                          <a:pt x="12224" y="1929833"/>
                        </a:lnTo>
                        <a:cubicBezTo>
                          <a:pt x="12128" y="1932404"/>
                          <a:pt x="10014" y="1934424"/>
                          <a:pt x="7461" y="1934424"/>
                        </a:cubicBezTo>
                        <a:close/>
                        <a:moveTo>
                          <a:pt x="10157" y="1858928"/>
                        </a:moveTo>
                        <a:cubicBezTo>
                          <a:pt x="10100" y="1858928"/>
                          <a:pt x="10042" y="1858928"/>
                          <a:pt x="9985" y="1858928"/>
                        </a:cubicBezTo>
                        <a:cubicBezTo>
                          <a:pt x="7357" y="1858833"/>
                          <a:pt x="5299" y="1856623"/>
                          <a:pt x="5394" y="1853994"/>
                        </a:cubicBezTo>
                        <a:lnTo>
                          <a:pt x="6747" y="1816256"/>
                        </a:lnTo>
                        <a:cubicBezTo>
                          <a:pt x="6852" y="1813627"/>
                          <a:pt x="9261" y="1811741"/>
                          <a:pt x="11681" y="1811665"/>
                        </a:cubicBezTo>
                        <a:cubicBezTo>
                          <a:pt x="14310" y="1811761"/>
                          <a:pt x="16367" y="1813970"/>
                          <a:pt x="16272" y="1816599"/>
                        </a:cubicBezTo>
                        <a:lnTo>
                          <a:pt x="14919" y="1854337"/>
                        </a:lnTo>
                        <a:cubicBezTo>
                          <a:pt x="14824" y="1856909"/>
                          <a:pt x="12719" y="1858928"/>
                          <a:pt x="10157" y="1858928"/>
                        </a:cubicBezTo>
                        <a:close/>
                        <a:moveTo>
                          <a:pt x="12862" y="1783443"/>
                        </a:moveTo>
                        <a:cubicBezTo>
                          <a:pt x="12805" y="1783443"/>
                          <a:pt x="12747" y="1783443"/>
                          <a:pt x="12690" y="1783443"/>
                        </a:cubicBezTo>
                        <a:cubicBezTo>
                          <a:pt x="10062" y="1783348"/>
                          <a:pt x="8004" y="1781138"/>
                          <a:pt x="8099" y="1778509"/>
                        </a:cubicBezTo>
                        <a:lnTo>
                          <a:pt x="9452" y="1740761"/>
                        </a:lnTo>
                        <a:cubicBezTo>
                          <a:pt x="9547" y="1738132"/>
                          <a:pt x="11871" y="1736161"/>
                          <a:pt x="14376" y="1736170"/>
                        </a:cubicBezTo>
                        <a:cubicBezTo>
                          <a:pt x="17005" y="1736266"/>
                          <a:pt x="19063" y="1738475"/>
                          <a:pt x="18977" y="1741104"/>
                        </a:cubicBezTo>
                        <a:lnTo>
                          <a:pt x="17624" y="1778852"/>
                        </a:lnTo>
                        <a:cubicBezTo>
                          <a:pt x="17529" y="1781424"/>
                          <a:pt x="15424" y="1783443"/>
                          <a:pt x="12862" y="1783443"/>
                        </a:cubicBezTo>
                        <a:close/>
                        <a:moveTo>
                          <a:pt x="15557" y="1707967"/>
                        </a:moveTo>
                        <a:cubicBezTo>
                          <a:pt x="15500" y="1707967"/>
                          <a:pt x="15443" y="1707967"/>
                          <a:pt x="15386" y="1707967"/>
                        </a:cubicBezTo>
                        <a:cubicBezTo>
                          <a:pt x="12757" y="1707871"/>
                          <a:pt x="10700" y="1705662"/>
                          <a:pt x="10795" y="1703033"/>
                        </a:cubicBezTo>
                        <a:lnTo>
                          <a:pt x="12148" y="1665285"/>
                        </a:lnTo>
                        <a:cubicBezTo>
                          <a:pt x="12252" y="1662656"/>
                          <a:pt x="14481" y="1660799"/>
                          <a:pt x="17072" y="1660694"/>
                        </a:cubicBezTo>
                        <a:cubicBezTo>
                          <a:pt x="19701" y="1660789"/>
                          <a:pt x="21758" y="1662999"/>
                          <a:pt x="21673" y="1665628"/>
                        </a:cubicBezTo>
                        <a:lnTo>
                          <a:pt x="20320" y="1703376"/>
                        </a:lnTo>
                        <a:cubicBezTo>
                          <a:pt x="20234" y="1705947"/>
                          <a:pt x="18120" y="1707967"/>
                          <a:pt x="15557" y="1707967"/>
                        </a:cubicBezTo>
                        <a:close/>
                        <a:moveTo>
                          <a:pt x="18263" y="1632481"/>
                        </a:moveTo>
                        <a:cubicBezTo>
                          <a:pt x="18205" y="1632481"/>
                          <a:pt x="18148" y="1632481"/>
                          <a:pt x="18091" y="1632481"/>
                        </a:cubicBezTo>
                        <a:cubicBezTo>
                          <a:pt x="15462" y="1632386"/>
                          <a:pt x="13405" y="1630176"/>
                          <a:pt x="13500" y="1627547"/>
                        </a:cubicBezTo>
                        <a:lnTo>
                          <a:pt x="14853" y="1589799"/>
                        </a:lnTo>
                        <a:cubicBezTo>
                          <a:pt x="14948" y="1587171"/>
                          <a:pt x="17329" y="1585228"/>
                          <a:pt x="19777" y="1585208"/>
                        </a:cubicBezTo>
                        <a:cubicBezTo>
                          <a:pt x="22406" y="1585304"/>
                          <a:pt x="24463" y="1587514"/>
                          <a:pt x="24378" y="1590142"/>
                        </a:cubicBezTo>
                        <a:lnTo>
                          <a:pt x="23025" y="1627890"/>
                        </a:lnTo>
                        <a:cubicBezTo>
                          <a:pt x="22930" y="1630462"/>
                          <a:pt x="20815" y="1632481"/>
                          <a:pt x="18263" y="1632481"/>
                        </a:cubicBezTo>
                        <a:close/>
                        <a:moveTo>
                          <a:pt x="20958" y="1556986"/>
                        </a:moveTo>
                        <a:cubicBezTo>
                          <a:pt x="20901" y="1556986"/>
                          <a:pt x="20844" y="1556986"/>
                          <a:pt x="20787" y="1556986"/>
                        </a:cubicBezTo>
                        <a:cubicBezTo>
                          <a:pt x="18158" y="1556891"/>
                          <a:pt x="16100" y="1554681"/>
                          <a:pt x="16196" y="1552052"/>
                        </a:cubicBezTo>
                        <a:lnTo>
                          <a:pt x="17548" y="1514314"/>
                        </a:lnTo>
                        <a:cubicBezTo>
                          <a:pt x="17643" y="1511685"/>
                          <a:pt x="19929" y="1509847"/>
                          <a:pt x="22482" y="1509723"/>
                        </a:cubicBezTo>
                        <a:cubicBezTo>
                          <a:pt x="25111" y="1509818"/>
                          <a:pt x="27168" y="1512028"/>
                          <a:pt x="27073" y="1514657"/>
                        </a:cubicBezTo>
                        <a:lnTo>
                          <a:pt x="25721" y="1552395"/>
                        </a:lnTo>
                        <a:cubicBezTo>
                          <a:pt x="25625" y="1554967"/>
                          <a:pt x="23511" y="1556986"/>
                          <a:pt x="20958" y="1556986"/>
                        </a:cubicBezTo>
                        <a:close/>
                        <a:moveTo>
                          <a:pt x="23663" y="1481500"/>
                        </a:moveTo>
                        <a:cubicBezTo>
                          <a:pt x="23606" y="1481500"/>
                          <a:pt x="23549" y="1481500"/>
                          <a:pt x="23501" y="1481500"/>
                        </a:cubicBezTo>
                        <a:cubicBezTo>
                          <a:pt x="20872" y="1481405"/>
                          <a:pt x="18815" y="1479195"/>
                          <a:pt x="18901" y="1476566"/>
                        </a:cubicBezTo>
                        <a:lnTo>
                          <a:pt x="20253" y="1438819"/>
                        </a:lnTo>
                        <a:cubicBezTo>
                          <a:pt x="20358" y="1436190"/>
                          <a:pt x="22768" y="1434266"/>
                          <a:pt x="25187" y="1434228"/>
                        </a:cubicBezTo>
                        <a:cubicBezTo>
                          <a:pt x="27816" y="1434323"/>
                          <a:pt x="29873" y="1436533"/>
                          <a:pt x="29778" y="1439162"/>
                        </a:cubicBezTo>
                        <a:lnTo>
                          <a:pt x="28426" y="1476909"/>
                        </a:lnTo>
                        <a:cubicBezTo>
                          <a:pt x="28331" y="1479481"/>
                          <a:pt x="26225" y="1481500"/>
                          <a:pt x="23663" y="1481500"/>
                        </a:cubicBezTo>
                        <a:close/>
                        <a:moveTo>
                          <a:pt x="26359" y="1406015"/>
                        </a:moveTo>
                        <a:cubicBezTo>
                          <a:pt x="26302" y="1406015"/>
                          <a:pt x="26245" y="1406015"/>
                          <a:pt x="26187" y="1406015"/>
                        </a:cubicBezTo>
                        <a:cubicBezTo>
                          <a:pt x="23558" y="1405919"/>
                          <a:pt x="21501" y="1403710"/>
                          <a:pt x="21596" y="1401081"/>
                        </a:cubicBezTo>
                        <a:lnTo>
                          <a:pt x="22949" y="1363333"/>
                        </a:lnTo>
                        <a:cubicBezTo>
                          <a:pt x="23044" y="1360704"/>
                          <a:pt x="25378" y="1358904"/>
                          <a:pt x="27883" y="1358742"/>
                        </a:cubicBezTo>
                        <a:cubicBezTo>
                          <a:pt x="30512" y="1358837"/>
                          <a:pt x="32569" y="1361047"/>
                          <a:pt x="32474" y="1363676"/>
                        </a:cubicBezTo>
                        <a:lnTo>
                          <a:pt x="31121" y="1401424"/>
                        </a:lnTo>
                        <a:cubicBezTo>
                          <a:pt x="31026" y="1403995"/>
                          <a:pt x="28921" y="1406015"/>
                          <a:pt x="26359" y="1406015"/>
                        </a:cubicBezTo>
                        <a:close/>
                        <a:moveTo>
                          <a:pt x="29054" y="1330529"/>
                        </a:moveTo>
                        <a:cubicBezTo>
                          <a:pt x="28997" y="1330529"/>
                          <a:pt x="28940" y="1330529"/>
                          <a:pt x="28883" y="1330529"/>
                        </a:cubicBezTo>
                        <a:cubicBezTo>
                          <a:pt x="26254" y="1330434"/>
                          <a:pt x="24196" y="1328224"/>
                          <a:pt x="24292" y="1325595"/>
                        </a:cubicBezTo>
                        <a:lnTo>
                          <a:pt x="25654" y="1287857"/>
                        </a:lnTo>
                        <a:cubicBezTo>
                          <a:pt x="25759" y="1285228"/>
                          <a:pt x="27988" y="1283323"/>
                          <a:pt x="30588" y="1283266"/>
                        </a:cubicBezTo>
                        <a:cubicBezTo>
                          <a:pt x="33217" y="1283361"/>
                          <a:pt x="35274" y="1285571"/>
                          <a:pt x="35179" y="1288200"/>
                        </a:cubicBezTo>
                        <a:lnTo>
                          <a:pt x="33817" y="1325938"/>
                        </a:lnTo>
                        <a:cubicBezTo>
                          <a:pt x="33731" y="1328510"/>
                          <a:pt x="31617" y="1330529"/>
                          <a:pt x="29054" y="1330529"/>
                        </a:cubicBezTo>
                        <a:close/>
                        <a:moveTo>
                          <a:pt x="31769" y="1255043"/>
                        </a:moveTo>
                        <a:cubicBezTo>
                          <a:pt x="31712" y="1255043"/>
                          <a:pt x="31655" y="1255043"/>
                          <a:pt x="31597" y="1255043"/>
                        </a:cubicBezTo>
                        <a:cubicBezTo>
                          <a:pt x="28969" y="1254948"/>
                          <a:pt x="26911" y="1252738"/>
                          <a:pt x="27006" y="1250109"/>
                        </a:cubicBezTo>
                        <a:lnTo>
                          <a:pt x="28359" y="1212362"/>
                        </a:lnTo>
                        <a:cubicBezTo>
                          <a:pt x="28454" y="1209733"/>
                          <a:pt x="30826" y="1207961"/>
                          <a:pt x="33293" y="1207761"/>
                        </a:cubicBezTo>
                        <a:cubicBezTo>
                          <a:pt x="35922" y="1207857"/>
                          <a:pt x="37979" y="1210066"/>
                          <a:pt x="37884" y="1212695"/>
                        </a:cubicBezTo>
                        <a:lnTo>
                          <a:pt x="36531" y="1250443"/>
                        </a:lnTo>
                        <a:cubicBezTo>
                          <a:pt x="36436" y="1253024"/>
                          <a:pt x="34322" y="1255043"/>
                          <a:pt x="31769" y="1255043"/>
                        </a:cubicBezTo>
                        <a:close/>
                        <a:moveTo>
                          <a:pt x="34464" y="1179558"/>
                        </a:moveTo>
                        <a:cubicBezTo>
                          <a:pt x="34407" y="1179558"/>
                          <a:pt x="34350" y="1179558"/>
                          <a:pt x="34303" y="1179558"/>
                        </a:cubicBezTo>
                        <a:cubicBezTo>
                          <a:pt x="31674" y="1179463"/>
                          <a:pt x="29616" y="1177253"/>
                          <a:pt x="29702" y="1174624"/>
                        </a:cubicBezTo>
                        <a:lnTo>
                          <a:pt x="31054" y="1136876"/>
                        </a:lnTo>
                        <a:cubicBezTo>
                          <a:pt x="31150" y="1134247"/>
                          <a:pt x="33436" y="1132371"/>
                          <a:pt x="35988" y="1132285"/>
                        </a:cubicBezTo>
                        <a:cubicBezTo>
                          <a:pt x="38617" y="1132381"/>
                          <a:pt x="40675" y="1134590"/>
                          <a:pt x="40579" y="1137219"/>
                        </a:cubicBezTo>
                        <a:lnTo>
                          <a:pt x="39227" y="1174967"/>
                        </a:lnTo>
                        <a:cubicBezTo>
                          <a:pt x="39132" y="1177539"/>
                          <a:pt x="37017" y="1179558"/>
                          <a:pt x="34464" y="1179558"/>
                        </a:cubicBezTo>
                        <a:close/>
                        <a:moveTo>
                          <a:pt x="37160" y="1104072"/>
                        </a:moveTo>
                        <a:cubicBezTo>
                          <a:pt x="37103" y="1104072"/>
                          <a:pt x="37046" y="1104072"/>
                          <a:pt x="36989" y="1104072"/>
                        </a:cubicBezTo>
                        <a:cubicBezTo>
                          <a:pt x="34360" y="1103977"/>
                          <a:pt x="32302" y="1101767"/>
                          <a:pt x="32398" y="1099138"/>
                        </a:cubicBezTo>
                        <a:lnTo>
                          <a:pt x="33760" y="1061391"/>
                        </a:lnTo>
                        <a:cubicBezTo>
                          <a:pt x="33864" y="1058762"/>
                          <a:pt x="36274" y="1056800"/>
                          <a:pt x="38694" y="1056800"/>
                        </a:cubicBezTo>
                        <a:cubicBezTo>
                          <a:pt x="41322" y="1056895"/>
                          <a:pt x="43380" y="1059105"/>
                          <a:pt x="43285" y="1061733"/>
                        </a:cubicBezTo>
                        <a:lnTo>
                          <a:pt x="41923" y="1099481"/>
                        </a:lnTo>
                        <a:cubicBezTo>
                          <a:pt x="41827" y="1102053"/>
                          <a:pt x="39722" y="1104072"/>
                          <a:pt x="37160" y="1104072"/>
                        </a:cubicBezTo>
                        <a:close/>
                        <a:moveTo>
                          <a:pt x="39865" y="1028577"/>
                        </a:moveTo>
                        <a:cubicBezTo>
                          <a:pt x="39808" y="1028577"/>
                          <a:pt x="39751" y="1028577"/>
                          <a:pt x="39694" y="1028577"/>
                        </a:cubicBezTo>
                        <a:cubicBezTo>
                          <a:pt x="37065" y="1028482"/>
                          <a:pt x="35007" y="1026272"/>
                          <a:pt x="35103" y="1023653"/>
                        </a:cubicBezTo>
                        <a:lnTo>
                          <a:pt x="36455" y="985915"/>
                        </a:lnTo>
                        <a:cubicBezTo>
                          <a:pt x="36551" y="983286"/>
                          <a:pt x="38884" y="981438"/>
                          <a:pt x="41389" y="981324"/>
                        </a:cubicBezTo>
                        <a:cubicBezTo>
                          <a:pt x="44018" y="981419"/>
                          <a:pt x="46076" y="983629"/>
                          <a:pt x="45980" y="986258"/>
                        </a:cubicBezTo>
                        <a:lnTo>
                          <a:pt x="44628" y="1023996"/>
                        </a:lnTo>
                        <a:cubicBezTo>
                          <a:pt x="44532" y="1026558"/>
                          <a:pt x="42427" y="1028577"/>
                          <a:pt x="39865" y="1028577"/>
                        </a:cubicBezTo>
                        <a:close/>
                        <a:moveTo>
                          <a:pt x="42561" y="953101"/>
                        </a:moveTo>
                        <a:cubicBezTo>
                          <a:pt x="42504" y="953101"/>
                          <a:pt x="42447" y="953101"/>
                          <a:pt x="42389" y="953101"/>
                        </a:cubicBezTo>
                        <a:cubicBezTo>
                          <a:pt x="39760" y="953006"/>
                          <a:pt x="37703" y="950796"/>
                          <a:pt x="37798" y="948167"/>
                        </a:cubicBezTo>
                        <a:lnTo>
                          <a:pt x="39151" y="910419"/>
                        </a:lnTo>
                        <a:cubicBezTo>
                          <a:pt x="39256" y="907791"/>
                          <a:pt x="41494" y="905857"/>
                          <a:pt x="44085" y="905828"/>
                        </a:cubicBezTo>
                        <a:cubicBezTo>
                          <a:pt x="46714" y="905923"/>
                          <a:pt x="48771" y="908134"/>
                          <a:pt x="48676" y="910762"/>
                        </a:cubicBezTo>
                        <a:lnTo>
                          <a:pt x="47323" y="948510"/>
                        </a:lnTo>
                        <a:cubicBezTo>
                          <a:pt x="47238" y="951081"/>
                          <a:pt x="45123" y="953101"/>
                          <a:pt x="42561" y="953101"/>
                        </a:cubicBezTo>
                        <a:close/>
                        <a:moveTo>
                          <a:pt x="45266" y="877615"/>
                        </a:moveTo>
                        <a:cubicBezTo>
                          <a:pt x="45209" y="877615"/>
                          <a:pt x="45152" y="877615"/>
                          <a:pt x="45094" y="877615"/>
                        </a:cubicBezTo>
                        <a:cubicBezTo>
                          <a:pt x="42465" y="877520"/>
                          <a:pt x="40408" y="875310"/>
                          <a:pt x="40503" y="872681"/>
                        </a:cubicBezTo>
                        <a:lnTo>
                          <a:pt x="41856" y="834934"/>
                        </a:lnTo>
                        <a:cubicBezTo>
                          <a:pt x="41951" y="832305"/>
                          <a:pt x="44332" y="830486"/>
                          <a:pt x="46790" y="830333"/>
                        </a:cubicBezTo>
                        <a:cubicBezTo>
                          <a:pt x="49419" y="830428"/>
                          <a:pt x="51476" y="832638"/>
                          <a:pt x="51381" y="835267"/>
                        </a:cubicBezTo>
                        <a:lnTo>
                          <a:pt x="50028" y="873015"/>
                        </a:lnTo>
                        <a:cubicBezTo>
                          <a:pt x="49933" y="875596"/>
                          <a:pt x="47819" y="877615"/>
                          <a:pt x="45266" y="877615"/>
                        </a:cubicBezTo>
                        <a:close/>
                        <a:moveTo>
                          <a:pt x="47971" y="802120"/>
                        </a:moveTo>
                        <a:cubicBezTo>
                          <a:pt x="47914" y="802120"/>
                          <a:pt x="47857" y="802120"/>
                          <a:pt x="47800" y="802120"/>
                        </a:cubicBezTo>
                        <a:cubicBezTo>
                          <a:pt x="45171" y="802025"/>
                          <a:pt x="43113" y="799815"/>
                          <a:pt x="43208" y="797186"/>
                        </a:cubicBezTo>
                        <a:lnTo>
                          <a:pt x="44561" y="759448"/>
                        </a:lnTo>
                        <a:cubicBezTo>
                          <a:pt x="44656" y="756819"/>
                          <a:pt x="46942" y="754905"/>
                          <a:pt x="49495" y="754857"/>
                        </a:cubicBezTo>
                        <a:cubicBezTo>
                          <a:pt x="52124" y="754952"/>
                          <a:pt x="54181" y="757162"/>
                          <a:pt x="54086" y="759791"/>
                        </a:cubicBezTo>
                        <a:lnTo>
                          <a:pt x="52733" y="797529"/>
                        </a:lnTo>
                        <a:cubicBezTo>
                          <a:pt x="52638" y="800101"/>
                          <a:pt x="50524" y="802120"/>
                          <a:pt x="47971" y="802120"/>
                        </a:cubicBezTo>
                        <a:close/>
                        <a:moveTo>
                          <a:pt x="50667" y="726635"/>
                        </a:moveTo>
                        <a:cubicBezTo>
                          <a:pt x="50609" y="726635"/>
                          <a:pt x="50552" y="726635"/>
                          <a:pt x="50495" y="726635"/>
                        </a:cubicBezTo>
                        <a:cubicBezTo>
                          <a:pt x="47866" y="726539"/>
                          <a:pt x="45809" y="724329"/>
                          <a:pt x="45904" y="721701"/>
                        </a:cubicBezTo>
                        <a:lnTo>
                          <a:pt x="47257" y="683962"/>
                        </a:lnTo>
                        <a:cubicBezTo>
                          <a:pt x="47361" y="681334"/>
                          <a:pt x="49781" y="679533"/>
                          <a:pt x="52191" y="679371"/>
                        </a:cubicBezTo>
                        <a:cubicBezTo>
                          <a:pt x="54820" y="679467"/>
                          <a:pt x="56877" y="681677"/>
                          <a:pt x="56782" y="684305"/>
                        </a:cubicBezTo>
                        <a:lnTo>
                          <a:pt x="55429" y="722043"/>
                        </a:lnTo>
                        <a:cubicBezTo>
                          <a:pt x="55334" y="724615"/>
                          <a:pt x="53229" y="726635"/>
                          <a:pt x="50667" y="726635"/>
                        </a:cubicBezTo>
                        <a:close/>
                        <a:moveTo>
                          <a:pt x="53362" y="651149"/>
                        </a:moveTo>
                        <a:cubicBezTo>
                          <a:pt x="53305" y="651149"/>
                          <a:pt x="53248" y="651149"/>
                          <a:pt x="53191" y="651149"/>
                        </a:cubicBezTo>
                        <a:cubicBezTo>
                          <a:pt x="50562" y="651054"/>
                          <a:pt x="48504" y="648844"/>
                          <a:pt x="48600" y="646215"/>
                        </a:cubicBezTo>
                        <a:lnTo>
                          <a:pt x="49952" y="608467"/>
                        </a:lnTo>
                        <a:cubicBezTo>
                          <a:pt x="50048" y="605838"/>
                          <a:pt x="52391" y="603953"/>
                          <a:pt x="54886" y="603867"/>
                        </a:cubicBezTo>
                        <a:cubicBezTo>
                          <a:pt x="57515" y="603962"/>
                          <a:pt x="59573" y="606172"/>
                          <a:pt x="59477" y="608801"/>
                        </a:cubicBezTo>
                        <a:lnTo>
                          <a:pt x="58125" y="646548"/>
                        </a:lnTo>
                        <a:cubicBezTo>
                          <a:pt x="58029" y="649139"/>
                          <a:pt x="55924" y="651149"/>
                          <a:pt x="53362" y="651149"/>
                        </a:cubicBezTo>
                        <a:close/>
                        <a:moveTo>
                          <a:pt x="56067" y="575673"/>
                        </a:moveTo>
                        <a:cubicBezTo>
                          <a:pt x="56010" y="575673"/>
                          <a:pt x="55953" y="575673"/>
                          <a:pt x="55896" y="575673"/>
                        </a:cubicBezTo>
                        <a:cubicBezTo>
                          <a:pt x="53267" y="575578"/>
                          <a:pt x="51210" y="573368"/>
                          <a:pt x="51305" y="570739"/>
                        </a:cubicBezTo>
                        <a:lnTo>
                          <a:pt x="52657" y="532991"/>
                        </a:lnTo>
                        <a:cubicBezTo>
                          <a:pt x="52762" y="530372"/>
                          <a:pt x="55000" y="528381"/>
                          <a:pt x="57591" y="528410"/>
                        </a:cubicBezTo>
                        <a:cubicBezTo>
                          <a:pt x="60220" y="528505"/>
                          <a:pt x="62278" y="530705"/>
                          <a:pt x="62182" y="533344"/>
                        </a:cubicBezTo>
                        <a:lnTo>
                          <a:pt x="60830" y="571082"/>
                        </a:lnTo>
                        <a:cubicBezTo>
                          <a:pt x="60744" y="573653"/>
                          <a:pt x="58630" y="575673"/>
                          <a:pt x="56067" y="575673"/>
                        </a:cubicBezTo>
                        <a:close/>
                        <a:moveTo>
                          <a:pt x="58772" y="500178"/>
                        </a:moveTo>
                        <a:cubicBezTo>
                          <a:pt x="58715" y="500178"/>
                          <a:pt x="58658" y="500178"/>
                          <a:pt x="58601" y="500168"/>
                        </a:cubicBezTo>
                        <a:cubicBezTo>
                          <a:pt x="55972" y="500073"/>
                          <a:pt x="53915" y="497873"/>
                          <a:pt x="54010" y="495234"/>
                        </a:cubicBezTo>
                        <a:lnTo>
                          <a:pt x="55362" y="457487"/>
                        </a:lnTo>
                        <a:cubicBezTo>
                          <a:pt x="55458" y="454867"/>
                          <a:pt x="57839" y="452781"/>
                          <a:pt x="60296" y="452896"/>
                        </a:cubicBezTo>
                        <a:cubicBezTo>
                          <a:pt x="62925" y="452991"/>
                          <a:pt x="64983" y="455191"/>
                          <a:pt x="64887" y="457829"/>
                        </a:cubicBezTo>
                        <a:lnTo>
                          <a:pt x="63535" y="495577"/>
                        </a:lnTo>
                        <a:cubicBezTo>
                          <a:pt x="63440" y="498158"/>
                          <a:pt x="61325" y="500178"/>
                          <a:pt x="58772" y="500178"/>
                        </a:cubicBezTo>
                        <a:close/>
                        <a:moveTo>
                          <a:pt x="61468" y="424692"/>
                        </a:moveTo>
                        <a:cubicBezTo>
                          <a:pt x="61411" y="424692"/>
                          <a:pt x="61354" y="424692"/>
                          <a:pt x="61297" y="424692"/>
                        </a:cubicBezTo>
                        <a:cubicBezTo>
                          <a:pt x="58668" y="424597"/>
                          <a:pt x="56610" y="422396"/>
                          <a:pt x="56706" y="419758"/>
                        </a:cubicBezTo>
                        <a:lnTo>
                          <a:pt x="58058" y="382020"/>
                        </a:lnTo>
                        <a:cubicBezTo>
                          <a:pt x="58153" y="379401"/>
                          <a:pt x="60449" y="377219"/>
                          <a:pt x="62992" y="377429"/>
                        </a:cubicBezTo>
                        <a:cubicBezTo>
                          <a:pt x="65621" y="377524"/>
                          <a:pt x="67678" y="379724"/>
                          <a:pt x="67583" y="382363"/>
                        </a:cubicBezTo>
                        <a:lnTo>
                          <a:pt x="66231" y="420101"/>
                        </a:lnTo>
                        <a:cubicBezTo>
                          <a:pt x="66135" y="422673"/>
                          <a:pt x="64020" y="424692"/>
                          <a:pt x="61468" y="424692"/>
                        </a:cubicBezTo>
                        <a:close/>
                        <a:moveTo>
                          <a:pt x="64173" y="349206"/>
                        </a:moveTo>
                        <a:cubicBezTo>
                          <a:pt x="64116" y="349206"/>
                          <a:pt x="64059" y="349206"/>
                          <a:pt x="64002" y="349206"/>
                        </a:cubicBezTo>
                        <a:cubicBezTo>
                          <a:pt x="61373" y="349111"/>
                          <a:pt x="59315" y="346911"/>
                          <a:pt x="59411" y="344272"/>
                        </a:cubicBezTo>
                        <a:lnTo>
                          <a:pt x="60763" y="306534"/>
                        </a:lnTo>
                        <a:cubicBezTo>
                          <a:pt x="60868" y="303915"/>
                          <a:pt x="63287" y="301858"/>
                          <a:pt x="65697" y="301953"/>
                        </a:cubicBezTo>
                        <a:cubicBezTo>
                          <a:pt x="68326" y="302048"/>
                          <a:pt x="70383" y="304248"/>
                          <a:pt x="70288" y="306887"/>
                        </a:cubicBezTo>
                        <a:lnTo>
                          <a:pt x="68936" y="344625"/>
                        </a:lnTo>
                        <a:cubicBezTo>
                          <a:pt x="68840" y="347177"/>
                          <a:pt x="66735" y="349206"/>
                          <a:pt x="64173" y="349206"/>
                        </a:cubicBezTo>
                        <a:close/>
                        <a:moveTo>
                          <a:pt x="66869" y="273721"/>
                        </a:moveTo>
                        <a:cubicBezTo>
                          <a:pt x="66812" y="273721"/>
                          <a:pt x="66754" y="273721"/>
                          <a:pt x="66697" y="273721"/>
                        </a:cubicBezTo>
                        <a:cubicBezTo>
                          <a:pt x="64068" y="273625"/>
                          <a:pt x="62011" y="271425"/>
                          <a:pt x="62106" y="268787"/>
                        </a:cubicBezTo>
                        <a:lnTo>
                          <a:pt x="63459" y="231049"/>
                        </a:lnTo>
                        <a:cubicBezTo>
                          <a:pt x="63554" y="228429"/>
                          <a:pt x="65897" y="226267"/>
                          <a:pt x="68393" y="226458"/>
                        </a:cubicBezTo>
                        <a:cubicBezTo>
                          <a:pt x="71022" y="226553"/>
                          <a:pt x="73079" y="228753"/>
                          <a:pt x="72984" y="231392"/>
                        </a:cubicBezTo>
                        <a:lnTo>
                          <a:pt x="71631" y="269130"/>
                        </a:lnTo>
                        <a:cubicBezTo>
                          <a:pt x="71536" y="271692"/>
                          <a:pt x="69431" y="273721"/>
                          <a:pt x="66869" y="273721"/>
                        </a:cubicBezTo>
                        <a:close/>
                        <a:moveTo>
                          <a:pt x="69564" y="198235"/>
                        </a:moveTo>
                        <a:cubicBezTo>
                          <a:pt x="69507" y="198235"/>
                          <a:pt x="69450" y="198235"/>
                          <a:pt x="69393" y="198235"/>
                        </a:cubicBezTo>
                        <a:cubicBezTo>
                          <a:pt x="66764" y="198140"/>
                          <a:pt x="64707" y="195940"/>
                          <a:pt x="64802" y="193301"/>
                        </a:cubicBezTo>
                        <a:lnTo>
                          <a:pt x="66154" y="155563"/>
                        </a:lnTo>
                        <a:cubicBezTo>
                          <a:pt x="66259" y="152944"/>
                          <a:pt x="68507" y="150915"/>
                          <a:pt x="71088" y="150982"/>
                        </a:cubicBezTo>
                        <a:cubicBezTo>
                          <a:pt x="73717" y="151077"/>
                          <a:pt x="75774" y="153277"/>
                          <a:pt x="75679" y="155916"/>
                        </a:cubicBezTo>
                        <a:lnTo>
                          <a:pt x="74327" y="193654"/>
                        </a:lnTo>
                        <a:cubicBezTo>
                          <a:pt x="74241" y="196206"/>
                          <a:pt x="72126" y="198235"/>
                          <a:pt x="69564" y="198235"/>
                        </a:cubicBezTo>
                        <a:close/>
                        <a:moveTo>
                          <a:pt x="72279" y="122749"/>
                        </a:moveTo>
                        <a:cubicBezTo>
                          <a:pt x="72222" y="122749"/>
                          <a:pt x="72164" y="122749"/>
                          <a:pt x="72108" y="122749"/>
                        </a:cubicBezTo>
                        <a:cubicBezTo>
                          <a:pt x="69479" y="122654"/>
                          <a:pt x="67421" y="120454"/>
                          <a:pt x="67516" y="117816"/>
                        </a:cubicBezTo>
                        <a:lnTo>
                          <a:pt x="68869" y="80077"/>
                        </a:lnTo>
                        <a:cubicBezTo>
                          <a:pt x="68964" y="77458"/>
                          <a:pt x="71345" y="75324"/>
                          <a:pt x="73793" y="75486"/>
                        </a:cubicBezTo>
                        <a:cubicBezTo>
                          <a:pt x="76422" y="75582"/>
                          <a:pt x="78480" y="77782"/>
                          <a:pt x="78394" y="80420"/>
                        </a:cubicBezTo>
                        <a:lnTo>
                          <a:pt x="77041" y="118158"/>
                        </a:lnTo>
                        <a:cubicBezTo>
                          <a:pt x="76946" y="120721"/>
                          <a:pt x="74831" y="122749"/>
                          <a:pt x="72279" y="122749"/>
                        </a:cubicBezTo>
                        <a:close/>
                        <a:moveTo>
                          <a:pt x="74974" y="47264"/>
                        </a:moveTo>
                        <a:cubicBezTo>
                          <a:pt x="74917" y="47264"/>
                          <a:pt x="74860" y="47264"/>
                          <a:pt x="74803" y="47254"/>
                        </a:cubicBezTo>
                        <a:cubicBezTo>
                          <a:pt x="72174" y="47159"/>
                          <a:pt x="70117" y="44959"/>
                          <a:pt x="70212" y="42320"/>
                        </a:cubicBezTo>
                        <a:lnTo>
                          <a:pt x="71565" y="4582"/>
                        </a:lnTo>
                        <a:cubicBezTo>
                          <a:pt x="71660" y="1963"/>
                          <a:pt x="73955" y="-47"/>
                          <a:pt x="76489" y="1"/>
                        </a:cubicBezTo>
                        <a:cubicBezTo>
                          <a:pt x="79118" y="96"/>
                          <a:pt x="81175" y="2296"/>
                          <a:pt x="81090" y="4935"/>
                        </a:cubicBezTo>
                        <a:lnTo>
                          <a:pt x="79737" y="42673"/>
                        </a:lnTo>
                        <a:cubicBezTo>
                          <a:pt x="79642" y="45235"/>
                          <a:pt x="77527" y="47264"/>
                          <a:pt x="74974" y="47264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 dirty="0"/>
                  </a:p>
                </p:txBody>
              </p:sp>
              <p:sp>
                <p:nvSpPr>
                  <p:cNvPr id="4102" name="Freeform: Shape 4101">
                    <a:extLst>
                      <a:ext uri="{FF2B5EF4-FFF2-40B4-BE49-F238E27FC236}">
                        <a16:creationId xmlns:a16="http://schemas.microsoft.com/office/drawing/2014/main" id="{28EEE2DA-6654-134D-DFAC-4FD9861E6DC7}"/>
                      </a:ext>
                    </a:extLst>
                  </p:cNvPr>
                  <p:cNvSpPr/>
                  <p:nvPr/>
                </p:nvSpPr>
                <p:spPr>
                  <a:xfrm>
                    <a:off x="8507097" y="4502981"/>
                    <a:ext cx="28336" cy="34299"/>
                  </a:xfrm>
                  <a:custGeom>
                    <a:avLst/>
                    <a:gdLst>
                      <a:gd name="connsiteX0" fmla="*/ 4759 w 28336"/>
                      <a:gd name="connsiteY0" fmla="*/ 34300 h 34299"/>
                      <a:gd name="connsiteX1" fmla="*/ 158 w 28336"/>
                      <a:gd name="connsiteY1" fmla="*/ 30756 h 34299"/>
                      <a:gd name="connsiteX2" fmla="*/ 3539 w 28336"/>
                      <a:gd name="connsiteY2" fmla="*/ 24937 h 34299"/>
                      <a:gd name="connsiteX3" fmla="*/ 18236 w 28336"/>
                      <a:gd name="connsiteY3" fmla="*/ 20469 h 34299"/>
                      <a:gd name="connsiteX4" fmla="*/ 18808 w 28336"/>
                      <a:gd name="connsiteY4" fmla="*/ 4591 h 34299"/>
                      <a:gd name="connsiteX5" fmla="*/ 23742 w 28336"/>
                      <a:gd name="connsiteY5" fmla="*/ 0 h 34299"/>
                      <a:gd name="connsiteX6" fmla="*/ 28333 w 28336"/>
                      <a:gd name="connsiteY6" fmla="*/ 4934 h 34299"/>
                      <a:gd name="connsiteX7" fmla="*/ 27657 w 28336"/>
                      <a:gd name="connsiteY7" fmla="*/ 23975 h 34299"/>
                      <a:gd name="connsiteX8" fmla="*/ 24666 w 28336"/>
                      <a:gd name="connsiteY8" fmla="*/ 28232 h 34299"/>
                      <a:gd name="connsiteX9" fmla="*/ 5987 w 28336"/>
                      <a:gd name="connsiteY9" fmla="*/ 34147 h 34299"/>
                      <a:gd name="connsiteX10" fmla="*/ 4759 w 28336"/>
                      <a:gd name="connsiteY10" fmla="*/ 34300 h 34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336" h="34299">
                        <a:moveTo>
                          <a:pt x="4759" y="34300"/>
                        </a:moveTo>
                        <a:cubicBezTo>
                          <a:pt x="2644" y="34300"/>
                          <a:pt x="720" y="32899"/>
                          <a:pt x="158" y="30756"/>
                        </a:cubicBezTo>
                        <a:cubicBezTo>
                          <a:pt x="-509" y="28213"/>
                          <a:pt x="996" y="25613"/>
                          <a:pt x="3539" y="24937"/>
                        </a:cubicBezTo>
                        <a:cubicBezTo>
                          <a:pt x="9293" y="23413"/>
                          <a:pt x="14227" y="21917"/>
                          <a:pt x="18236" y="20469"/>
                        </a:cubicBezTo>
                        <a:lnTo>
                          <a:pt x="18808" y="4591"/>
                        </a:lnTo>
                        <a:cubicBezTo>
                          <a:pt x="18913" y="1962"/>
                          <a:pt x="21142" y="153"/>
                          <a:pt x="23742" y="0"/>
                        </a:cubicBezTo>
                        <a:cubicBezTo>
                          <a:pt x="26371" y="95"/>
                          <a:pt x="28428" y="2305"/>
                          <a:pt x="28333" y="4934"/>
                        </a:cubicBezTo>
                        <a:lnTo>
                          <a:pt x="27657" y="23975"/>
                        </a:lnTo>
                        <a:cubicBezTo>
                          <a:pt x="27580" y="25861"/>
                          <a:pt x="26409" y="27527"/>
                          <a:pt x="24666" y="28232"/>
                        </a:cubicBezTo>
                        <a:cubicBezTo>
                          <a:pt x="19875" y="30137"/>
                          <a:pt x="13588" y="32128"/>
                          <a:pt x="5987" y="34147"/>
                        </a:cubicBezTo>
                        <a:cubicBezTo>
                          <a:pt x="5568" y="34252"/>
                          <a:pt x="5158" y="34300"/>
                          <a:pt x="4759" y="34300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4103" name="Freeform: Shape 4102">
                    <a:extLst>
                      <a:ext uri="{FF2B5EF4-FFF2-40B4-BE49-F238E27FC236}">
                        <a16:creationId xmlns:a16="http://schemas.microsoft.com/office/drawing/2014/main" id="{FC0DD932-9AD2-10A4-D0F9-141B3C590953}"/>
                      </a:ext>
                    </a:extLst>
                  </p:cNvPr>
                  <p:cNvSpPr/>
                  <p:nvPr/>
                </p:nvSpPr>
                <p:spPr>
                  <a:xfrm>
                    <a:off x="7723757" y="4536021"/>
                    <a:ext cx="754446" cy="34520"/>
                  </a:xfrm>
                  <a:custGeom>
                    <a:avLst/>
                    <a:gdLst>
                      <a:gd name="connsiteX0" fmla="*/ 396897 w 754446"/>
                      <a:gd name="connsiteY0" fmla="*/ 34521 h 34520"/>
                      <a:gd name="connsiteX1" fmla="*/ 392135 w 754446"/>
                      <a:gd name="connsiteY1" fmla="*/ 29787 h 34520"/>
                      <a:gd name="connsiteX2" fmla="*/ 396869 w 754446"/>
                      <a:gd name="connsiteY2" fmla="*/ 24996 h 34520"/>
                      <a:gd name="connsiteX3" fmla="*/ 436150 w 754446"/>
                      <a:gd name="connsiteY3" fmla="*/ 24567 h 34520"/>
                      <a:gd name="connsiteX4" fmla="*/ 440989 w 754446"/>
                      <a:gd name="connsiteY4" fmla="*/ 29244 h 34520"/>
                      <a:gd name="connsiteX5" fmla="*/ 436302 w 754446"/>
                      <a:gd name="connsiteY5" fmla="*/ 34092 h 34520"/>
                      <a:gd name="connsiteX6" fmla="*/ 396916 w 754446"/>
                      <a:gd name="connsiteY6" fmla="*/ 34521 h 34520"/>
                      <a:gd name="connsiteX7" fmla="*/ 396897 w 754446"/>
                      <a:gd name="connsiteY7" fmla="*/ 34521 h 34520"/>
                      <a:gd name="connsiteX8" fmla="*/ 357569 w 754446"/>
                      <a:gd name="connsiteY8" fmla="*/ 34511 h 34520"/>
                      <a:gd name="connsiteX9" fmla="*/ 357540 w 754446"/>
                      <a:gd name="connsiteY9" fmla="*/ 34511 h 34520"/>
                      <a:gd name="connsiteX10" fmla="*/ 318154 w 754446"/>
                      <a:gd name="connsiteY10" fmla="*/ 34073 h 34520"/>
                      <a:gd name="connsiteX11" fmla="*/ 313468 w 754446"/>
                      <a:gd name="connsiteY11" fmla="*/ 29235 h 34520"/>
                      <a:gd name="connsiteX12" fmla="*/ 318230 w 754446"/>
                      <a:gd name="connsiteY12" fmla="*/ 24548 h 34520"/>
                      <a:gd name="connsiteX13" fmla="*/ 318307 w 754446"/>
                      <a:gd name="connsiteY13" fmla="*/ 24548 h 34520"/>
                      <a:gd name="connsiteX14" fmla="*/ 357588 w 754446"/>
                      <a:gd name="connsiteY14" fmla="*/ 24986 h 34520"/>
                      <a:gd name="connsiteX15" fmla="*/ 362322 w 754446"/>
                      <a:gd name="connsiteY15" fmla="*/ 29777 h 34520"/>
                      <a:gd name="connsiteX16" fmla="*/ 357569 w 754446"/>
                      <a:gd name="connsiteY16" fmla="*/ 34511 h 34520"/>
                      <a:gd name="connsiteX17" fmla="*/ 475555 w 754446"/>
                      <a:gd name="connsiteY17" fmla="*/ 33216 h 34520"/>
                      <a:gd name="connsiteX18" fmla="*/ 470802 w 754446"/>
                      <a:gd name="connsiteY18" fmla="*/ 28587 h 34520"/>
                      <a:gd name="connsiteX19" fmla="*/ 475431 w 754446"/>
                      <a:gd name="connsiteY19" fmla="*/ 23691 h 34520"/>
                      <a:gd name="connsiteX20" fmla="*/ 514693 w 754446"/>
                      <a:gd name="connsiteY20" fmla="*/ 22329 h 34520"/>
                      <a:gd name="connsiteX21" fmla="*/ 519656 w 754446"/>
                      <a:gd name="connsiteY21" fmla="*/ 26901 h 34520"/>
                      <a:gd name="connsiteX22" fmla="*/ 515093 w 754446"/>
                      <a:gd name="connsiteY22" fmla="*/ 31854 h 34520"/>
                      <a:gd name="connsiteX23" fmla="*/ 475717 w 754446"/>
                      <a:gd name="connsiteY23" fmla="*/ 33216 h 34520"/>
                      <a:gd name="connsiteX24" fmla="*/ 475555 w 754446"/>
                      <a:gd name="connsiteY24" fmla="*/ 33216 h 34520"/>
                      <a:gd name="connsiteX25" fmla="*/ 278902 w 754446"/>
                      <a:gd name="connsiteY25" fmla="*/ 33178 h 34520"/>
                      <a:gd name="connsiteX26" fmla="*/ 278759 w 754446"/>
                      <a:gd name="connsiteY26" fmla="*/ 33178 h 34520"/>
                      <a:gd name="connsiteX27" fmla="*/ 239382 w 754446"/>
                      <a:gd name="connsiteY27" fmla="*/ 31806 h 34520"/>
                      <a:gd name="connsiteX28" fmla="*/ 234820 w 754446"/>
                      <a:gd name="connsiteY28" fmla="*/ 26844 h 34520"/>
                      <a:gd name="connsiteX29" fmla="*/ 239773 w 754446"/>
                      <a:gd name="connsiteY29" fmla="*/ 22281 h 34520"/>
                      <a:gd name="connsiteX30" fmla="*/ 279035 w 754446"/>
                      <a:gd name="connsiteY30" fmla="*/ 23653 h 34520"/>
                      <a:gd name="connsiteX31" fmla="*/ 283664 w 754446"/>
                      <a:gd name="connsiteY31" fmla="*/ 28558 h 34520"/>
                      <a:gd name="connsiteX32" fmla="*/ 278902 w 754446"/>
                      <a:gd name="connsiteY32" fmla="*/ 33178 h 34520"/>
                      <a:gd name="connsiteX33" fmla="*/ 554165 w 754446"/>
                      <a:gd name="connsiteY33" fmla="*/ 29987 h 34520"/>
                      <a:gd name="connsiteX34" fmla="*/ 549412 w 754446"/>
                      <a:gd name="connsiteY34" fmla="*/ 25482 h 34520"/>
                      <a:gd name="connsiteX35" fmla="*/ 553907 w 754446"/>
                      <a:gd name="connsiteY35" fmla="*/ 20471 h 34520"/>
                      <a:gd name="connsiteX36" fmla="*/ 593093 w 754446"/>
                      <a:gd name="connsiteY36" fmla="*/ 18004 h 34520"/>
                      <a:gd name="connsiteX37" fmla="*/ 598180 w 754446"/>
                      <a:gd name="connsiteY37" fmla="*/ 22424 h 34520"/>
                      <a:gd name="connsiteX38" fmla="*/ 593760 w 754446"/>
                      <a:gd name="connsiteY38" fmla="*/ 27511 h 34520"/>
                      <a:gd name="connsiteX39" fmla="*/ 554422 w 754446"/>
                      <a:gd name="connsiteY39" fmla="*/ 29978 h 34520"/>
                      <a:gd name="connsiteX40" fmla="*/ 554165 w 754446"/>
                      <a:gd name="connsiteY40" fmla="*/ 29987 h 34520"/>
                      <a:gd name="connsiteX41" fmla="*/ 200292 w 754446"/>
                      <a:gd name="connsiteY41" fmla="*/ 29930 h 34520"/>
                      <a:gd name="connsiteX42" fmla="*/ 200025 w 754446"/>
                      <a:gd name="connsiteY42" fmla="*/ 29920 h 34520"/>
                      <a:gd name="connsiteX43" fmla="*/ 160696 w 754446"/>
                      <a:gd name="connsiteY43" fmla="*/ 27491 h 34520"/>
                      <a:gd name="connsiteX44" fmla="*/ 156277 w 754446"/>
                      <a:gd name="connsiteY44" fmla="*/ 22415 h 34520"/>
                      <a:gd name="connsiteX45" fmla="*/ 161363 w 754446"/>
                      <a:gd name="connsiteY45" fmla="*/ 17986 h 34520"/>
                      <a:gd name="connsiteX46" fmla="*/ 200549 w 754446"/>
                      <a:gd name="connsiteY46" fmla="*/ 20414 h 34520"/>
                      <a:gd name="connsiteX47" fmla="*/ 205045 w 754446"/>
                      <a:gd name="connsiteY47" fmla="*/ 25424 h 34520"/>
                      <a:gd name="connsiteX48" fmla="*/ 200292 w 754446"/>
                      <a:gd name="connsiteY48" fmla="*/ 29930 h 34520"/>
                      <a:gd name="connsiteX49" fmla="*/ 121815 w 754446"/>
                      <a:gd name="connsiteY49" fmla="*/ 24424 h 34520"/>
                      <a:gd name="connsiteX50" fmla="*/ 121396 w 754446"/>
                      <a:gd name="connsiteY50" fmla="*/ 24405 h 34520"/>
                      <a:gd name="connsiteX51" fmla="*/ 82153 w 754446"/>
                      <a:gd name="connsiteY51" fmla="*/ 20557 h 34520"/>
                      <a:gd name="connsiteX52" fmla="*/ 77934 w 754446"/>
                      <a:gd name="connsiteY52" fmla="*/ 15309 h 34520"/>
                      <a:gd name="connsiteX53" fmla="*/ 83182 w 754446"/>
                      <a:gd name="connsiteY53" fmla="*/ 11089 h 34520"/>
                      <a:gd name="connsiteX54" fmla="*/ 122234 w 754446"/>
                      <a:gd name="connsiteY54" fmla="*/ 14918 h 34520"/>
                      <a:gd name="connsiteX55" fmla="*/ 126559 w 754446"/>
                      <a:gd name="connsiteY55" fmla="*/ 20081 h 34520"/>
                      <a:gd name="connsiteX56" fmla="*/ 121815 w 754446"/>
                      <a:gd name="connsiteY56" fmla="*/ 24424 h 34520"/>
                      <a:gd name="connsiteX57" fmla="*/ 632632 w 754446"/>
                      <a:gd name="connsiteY57" fmla="*/ 24405 h 34520"/>
                      <a:gd name="connsiteX58" fmla="*/ 627898 w 754446"/>
                      <a:gd name="connsiteY58" fmla="*/ 20071 h 34520"/>
                      <a:gd name="connsiteX59" fmla="*/ 632212 w 754446"/>
                      <a:gd name="connsiteY59" fmla="*/ 14899 h 34520"/>
                      <a:gd name="connsiteX60" fmla="*/ 671265 w 754446"/>
                      <a:gd name="connsiteY60" fmla="*/ 11013 h 34520"/>
                      <a:gd name="connsiteX61" fmla="*/ 676523 w 754446"/>
                      <a:gd name="connsiteY61" fmla="*/ 15223 h 34520"/>
                      <a:gd name="connsiteX62" fmla="*/ 672313 w 754446"/>
                      <a:gd name="connsiteY62" fmla="*/ 20481 h 34520"/>
                      <a:gd name="connsiteX63" fmla="*/ 633079 w 754446"/>
                      <a:gd name="connsiteY63" fmla="*/ 24386 h 34520"/>
                      <a:gd name="connsiteX64" fmla="*/ 632632 w 754446"/>
                      <a:gd name="connsiteY64" fmla="*/ 24405 h 34520"/>
                      <a:gd name="connsiteX65" fmla="*/ 43634 w 754446"/>
                      <a:gd name="connsiteY65" fmla="*/ 15775 h 34520"/>
                      <a:gd name="connsiteX66" fmla="*/ 42977 w 754446"/>
                      <a:gd name="connsiteY66" fmla="*/ 15728 h 34520"/>
                      <a:gd name="connsiteX67" fmla="*/ 3924 w 754446"/>
                      <a:gd name="connsiteY67" fmla="*/ 9613 h 34520"/>
                      <a:gd name="connsiteX68" fmla="*/ 76 w 754446"/>
                      <a:gd name="connsiteY68" fmla="*/ 4088 h 34520"/>
                      <a:gd name="connsiteX69" fmla="*/ 5601 w 754446"/>
                      <a:gd name="connsiteY69" fmla="*/ 240 h 34520"/>
                      <a:gd name="connsiteX70" fmla="*/ 44272 w 754446"/>
                      <a:gd name="connsiteY70" fmla="*/ 6308 h 34520"/>
                      <a:gd name="connsiteX71" fmla="*/ 48339 w 754446"/>
                      <a:gd name="connsiteY71" fmla="*/ 11680 h 34520"/>
                      <a:gd name="connsiteX72" fmla="*/ 43634 w 754446"/>
                      <a:gd name="connsiteY72" fmla="*/ 15775 h 34520"/>
                      <a:gd name="connsiteX73" fmla="*/ 710813 w 754446"/>
                      <a:gd name="connsiteY73" fmla="*/ 15652 h 34520"/>
                      <a:gd name="connsiteX74" fmla="*/ 706107 w 754446"/>
                      <a:gd name="connsiteY74" fmla="*/ 11537 h 34520"/>
                      <a:gd name="connsiteX75" fmla="*/ 710175 w 754446"/>
                      <a:gd name="connsiteY75" fmla="*/ 6165 h 34520"/>
                      <a:gd name="connsiteX76" fmla="*/ 748836 w 754446"/>
                      <a:gd name="connsiteY76" fmla="*/ 69 h 34520"/>
                      <a:gd name="connsiteX77" fmla="*/ 754371 w 754446"/>
                      <a:gd name="connsiteY77" fmla="*/ 3908 h 34520"/>
                      <a:gd name="connsiteX78" fmla="*/ 750532 w 754446"/>
                      <a:gd name="connsiteY78" fmla="*/ 9442 h 34520"/>
                      <a:gd name="connsiteX79" fmla="*/ 711479 w 754446"/>
                      <a:gd name="connsiteY79" fmla="*/ 15595 h 34520"/>
                      <a:gd name="connsiteX80" fmla="*/ 710813 w 754446"/>
                      <a:gd name="connsiteY80" fmla="*/ 15652 h 345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</a:cxnLst>
                    <a:rect l="l" t="t" r="r" b="b"/>
                    <a:pathLst>
                      <a:path w="754446" h="34520">
                        <a:moveTo>
                          <a:pt x="396897" y="34521"/>
                        </a:moveTo>
                        <a:cubicBezTo>
                          <a:pt x="394278" y="34521"/>
                          <a:pt x="392144" y="32406"/>
                          <a:pt x="392135" y="29787"/>
                        </a:cubicBezTo>
                        <a:cubicBezTo>
                          <a:pt x="392116" y="27158"/>
                          <a:pt x="394240" y="25015"/>
                          <a:pt x="396869" y="24996"/>
                        </a:cubicBezTo>
                        <a:cubicBezTo>
                          <a:pt x="410280" y="24920"/>
                          <a:pt x="423377" y="24777"/>
                          <a:pt x="436150" y="24567"/>
                        </a:cubicBezTo>
                        <a:cubicBezTo>
                          <a:pt x="439150" y="24386"/>
                          <a:pt x="440941" y="26625"/>
                          <a:pt x="440989" y="29244"/>
                        </a:cubicBezTo>
                        <a:cubicBezTo>
                          <a:pt x="441027" y="31873"/>
                          <a:pt x="438941" y="34044"/>
                          <a:pt x="436302" y="34092"/>
                        </a:cubicBezTo>
                        <a:cubicBezTo>
                          <a:pt x="423482" y="34302"/>
                          <a:pt x="410356" y="34445"/>
                          <a:pt x="396916" y="34521"/>
                        </a:cubicBezTo>
                        <a:cubicBezTo>
                          <a:pt x="396916" y="34521"/>
                          <a:pt x="396907" y="34521"/>
                          <a:pt x="396897" y="34521"/>
                        </a:cubicBezTo>
                        <a:close/>
                        <a:moveTo>
                          <a:pt x="357569" y="34511"/>
                        </a:moveTo>
                        <a:cubicBezTo>
                          <a:pt x="357559" y="34511"/>
                          <a:pt x="357550" y="34511"/>
                          <a:pt x="357540" y="34511"/>
                        </a:cubicBezTo>
                        <a:cubicBezTo>
                          <a:pt x="344338" y="34435"/>
                          <a:pt x="331203" y="34292"/>
                          <a:pt x="318154" y="34073"/>
                        </a:cubicBezTo>
                        <a:cubicBezTo>
                          <a:pt x="315525" y="34026"/>
                          <a:pt x="313430" y="31863"/>
                          <a:pt x="313468" y="29235"/>
                        </a:cubicBezTo>
                        <a:cubicBezTo>
                          <a:pt x="313506" y="26634"/>
                          <a:pt x="315640" y="24548"/>
                          <a:pt x="318230" y="24548"/>
                        </a:cubicBezTo>
                        <a:cubicBezTo>
                          <a:pt x="318259" y="24548"/>
                          <a:pt x="318278" y="24548"/>
                          <a:pt x="318307" y="24548"/>
                        </a:cubicBezTo>
                        <a:cubicBezTo>
                          <a:pt x="331318" y="24758"/>
                          <a:pt x="344424" y="24910"/>
                          <a:pt x="357588" y="24986"/>
                        </a:cubicBezTo>
                        <a:cubicBezTo>
                          <a:pt x="360216" y="25005"/>
                          <a:pt x="362341" y="27148"/>
                          <a:pt x="362322" y="29777"/>
                        </a:cubicBezTo>
                        <a:cubicBezTo>
                          <a:pt x="362312" y="32397"/>
                          <a:pt x="360188" y="34511"/>
                          <a:pt x="357569" y="34511"/>
                        </a:cubicBezTo>
                        <a:close/>
                        <a:moveTo>
                          <a:pt x="475555" y="33216"/>
                        </a:moveTo>
                        <a:cubicBezTo>
                          <a:pt x="472983" y="33216"/>
                          <a:pt x="470868" y="31168"/>
                          <a:pt x="470802" y="28587"/>
                        </a:cubicBezTo>
                        <a:cubicBezTo>
                          <a:pt x="470725" y="25967"/>
                          <a:pt x="472802" y="23767"/>
                          <a:pt x="475431" y="23691"/>
                        </a:cubicBezTo>
                        <a:cubicBezTo>
                          <a:pt x="488909" y="23310"/>
                          <a:pt x="501996" y="22853"/>
                          <a:pt x="514693" y="22329"/>
                        </a:cubicBezTo>
                        <a:cubicBezTo>
                          <a:pt x="517293" y="22215"/>
                          <a:pt x="519532" y="24272"/>
                          <a:pt x="519656" y="26901"/>
                        </a:cubicBezTo>
                        <a:cubicBezTo>
                          <a:pt x="519760" y="29530"/>
                          <a:pt x="517712" y="31749"/>
                          <a:pt x="515093" y="31854"/>
                        </a:cubicBezTo>
                        <a:cubicBezTo>
                          <a:pt x="502358" y="32378"/>
                          <a:pt x="489233" y="32835"/>
                          <a:pt x="475717" y="33216"/>
                        </a:cubicBezTo>
                        <a:cubicBezTo>
                          <a:pt x="475650" y="33216"/>
                          <a:pt x="475602" y="33216"/>
                          <a:pt x="475555" y="33216"/>
                        </a:cubicBezTo>
                        <a:close/>
                        <a:moveTo>
                          <a:pt x="278902" y="33178"/>
                        </a:moveTo>
                        <a:cubicBezTo>
                          <a:pt x="278854" y="33178"/>
                          <a:pt x="278806" y="33178"/>
                          <a:pt x="278759" y="33178"/>
                        </a:cubicBezTo>
                        <a:cubicBezTo>
                          <a:pt x="265500" y="32797"/>
                          <a:pt x="252365" y="32340"/>
                          <a:pt x="239382" y="31806"/>
                        </a:cubicBezTo>
                        <a:cubicBezTo>
                          <a:pt x="236753" y="31692"/>
                          <a:pt x="234715" y="29482"/>
                          <a:pt x="234820" y="26844"/>
                        </a:cubicBezTo>
                        <a:cubicBezTo>
                          <a:pt x="234925" y="24224"/>
                          <a:pt x="237125" y="22224"/>
                          <a:pt x="239773" y="22281"/>
                        </a:cubicBezTo>
                        <a:cubicBezTo>
                          <a:pt x="252717" y="22815"/>
                          <a:pt x="265814" y="23262"/>
                          <a:pt x="279035" y="23653"/>
                        </a:cubicBezTo>
                        <a:cubicBezTo>
                          <a:pt x="281664" y="23729"/>
                          <a:pt x="283740" y="25920"/>
                          <a:pt x="283664" y="28558"/>
                        </a:cubicBezTo>
                        <a:cubicBezTo>
                          <a:pt x="283588" y="31130"/>
                          <a:pt x="281464" y="33178"/>
                          <a:pt x="278902" y="33178"/>
                        </a:cubicBezTo>
                        <a:close/>
                        <a:moveTo>
                          <a:pt x="554165" y="29987"/>
                        </a:moveTo>
                        <a:cubicBezTo>
                          <a:pt x="551650" y="29987"/>
                          <a:pt x="549554" y="28025"/>
                          <a:pt x="549412" y="25482"/>
                        </a:cubicBezTo>
                        <a:cubicBezTo>
                          <a:pt x="549259" y="22862"/>
                          <a:pt x="551278" y="20605"/>
                          <a:pt x="553907" y="20471"/>
                        </a:cubicBezTo>
                        <a:cubicBezTo>
                          <a:pt x="567490" y="19728"/>
                          <a:pt x="580549" y="18900"/>
                          <a:pt x="593093" y="18004"/>
                        </a:cubicBezTo>
                        <a:cubicBezTo>
                          <a:pt x="595503" y="17776"/>
                          <a:pt x="597999" y="19795"/>
                          <a:pt x="598180" y="22424"/>
                        </a:cubicBezTo>
                        <a:cubicBezTo>
                          <a:pt x="598370" y="25044"/>
                          <a:pt x="596389" y="27329"/>
                          <a:pt x="593760" y="27511"/>
                        </a:cubicBezTo>
                        <a:cubicBezTo>
                          <a:pt x="581177" y="28406"/>
                          <a:pt x="568062" y="29235"/>
                          <a:pt x="554422" y="29978"/>
                        </a:cubicBezTo>
                        <a:cubicBezTo>
                          <a:pt x="554326" y="29987"/>
                          <a:pt x="554250" y="29987"/>
                          <a:pt x="554165" y="29987"/>
                        </a:cubicBezTo>
                        <a:close/>
                        <a:moveTo>
                          <a:pt x="200292" y="29930"/>
                        </a:moveTo>
                        <a:cubicBezTo>
                          <a:pt x="200206" y="29930"/>
                          <a:pt x="200111" y="29930"/>
                          <a:pt x="200025" y="29920"/>
                        </a:cubicBezTo>
                        <a:cubicBezTo>
                          <a:pt x="186357" y="29177"/>
                          <a:pt x="173250" y="28358"/>
                          <a:pt x="160696" y="27491"/>
                        </a:cubicBezTo>
                        <a:cubicBezTo>
                          <a:pt x="158077" y="27301"/>
                          <a:pt x="156096" y="25034"/>
                          <a:pt x="156277" y="22415"/>
                        </a:cubicBezTo>
                        <a:cubicBezTo>
                          <a:pt x="156458" y="19795"/>
                          <a:pt x="158620" y="17757"/>
                          <a:pt x="161363" y="17986"/>
                        </a:cubicBezTo>
                        <a:cubicBezTo>
                          <a:pt x="173869" y="18852"/>
                          <a:pt x="186938" y="19671"/>
                          <a:pt x="200549" y="20414"/>
                        </a:cubicBezTo>
                        <a:cubicBezTo>
                          <a:pt x="203168" y="20557"/>
                          <a:pt x="205188" y="22805"/>
                          <a:pt x="205045" y="25424"/>
                        </a:cubicBezTo>
                        <a:cubicBezTo>
                          <a:pt x="204902" y="27968"/>
                          <a:pt x="202806" y="29930"/>
                          <a:pt x="200292" y="29930"/>
                        </a:cubicBezTo>
                        <a:close/>
                        <a:moveTo>
                          <a:pt x="121815" y="24424"/>
                        </a:moveTo>
                        <a:cubicBezTo>
                          <a:pt x="121672" y="24424"/>
                          <a:pt x="121539" y="24415"/>
                          <a:pt x="121396" y="24405"/>
                        </a:cubicBezTo>
                        <a:cubicBezTo>
                          <a:pt x="107509" y="23186"/>
                          <a:pt x="94421" y="21881"/>
                          <a:pt x="82153" y="20557"/>
                        </a:cubicBezTo>
                        <a:cubicBezTo>
                          <a:pt x="79543" y="20271"/>
                          <a:pt x="77648" y="17928"/>
                          <a:pt x="77934" y="15309"/>
                        </a:cubicBezTo>
                        <a:cubicBezTo>
                          <a:pt x="78219" y="12690"/>
                          <a:pt x="80515" y="10756"/>
                          <a:pt x="83182" y="11089"/>
                        </a:cubicBezTo>
                        <a:cubicBezTo>
                          <a:pt x="95393" y="12423"/>
                          <a:pt x="108404" y="13699"/>
                          <a:pt x="122234" y="14918"/>
                        </a:cubicBezTo>
                        <a:cubicBezTo>
                          <a:pt x="124854" y="15147"/>
                          <a:pt x="126797" y="17461"/>
                          <a:pt x="126559" y="20081"/>
                        </a:cubicBezTo>
                        <a:cubicBezTo>
                          <a:pt x="126330" y="22557"/>
                          <a:pt x="124254" y="24424"/>
                          <a:pt x="121815" y="24424"/>
                        </a:cubicBezTo>
                        <a:close/>
                        <a:moveTo>
                          <a:pt x="632632" y="24405"/>
                        </a:moveTo>
                        <a:cubicBezTo>
                          <a:pt x="630193" y="24405"/>
                          <a:pt x="628117" y="22548"/>
                          <a:pt x="627898" y="20071"/>
                        </a:cubicBezTo>
                        <a:cubicBezTo>
                          <a:pt x="627669" y="17452"/>
                          <a:pt x="629603" y="15128"/>
                          <a:pt x="632212" y="14899"/>
                        </a:cubicBezTo>
                        <a:cubicBezTo>
                          <a:pt x="645986" y="13661"/>
                          <a:pt x="659006" y="12366"/>
                          <a:pt x="671265" y="11013"/>
                        </a:cubicBezTo>
                        <a:cubicBezTo>
                          <a:pt x="673789" y="10699"/>
                          <a:pt x="676227" y="12613"/>
                          <a:pt x="676523" y="15223"/>
                        </a:cubicBezTo>
                        <a:cubicBezTo>
                          <a:pt x="676809" y="17833"/>
                          <a:pt x="674923" y="20195"/>
                          <a:pt x="672313" y="20481"/>
                        </a:cubicBezTo>
                        <a:cubicBezTo>
                          <a:pt x="659997" y="21834"/>
                          <a:pt x="646909" y="23148"/>
                          <a:pt x="633079" y="24386"/>
                        </a:cubicBezTo>
                        <a:cubicBezTo>
                          <a:pt x="632917" y="24396"/>
                          <a:pt x="632784" y="24405"/>
                          <a:pt x="632632" y="24405"/>
                        </a:cubicBezTo>
                        <a:close/>
                        <a:moveTo>
                          <a:pt x="43634" y="15775"/>
                        </a:moveTo>
                        <a:cubicBezTo>
                          <a:pt x="43424" y="15775"/>
                          <a:pt x="43205" y="15757"/>
                          <a:pt x="42977" y="15728"/>
                        </a:cubicBezTo>
                        <a:cubicBezTo>
                          <a:pt x="28927" y="13794"/>
                          <a:pt x="15783" y="11737"/>
                          <a:pt x="3924" y="9613"/>
                        </a:cubicBezTo>
                        <a:cubicBezTo>
                          <a:pt x="1334" y="9146"/>
                          <a:pt x="-390" y="6670"/>
                          <a:pt x="76" y="4088"/>
                        </a:cubicBezTo>
                        <a:cubicBezTo>
                          <a:pt x="543" y="1498"/>
                          <a:pt x="3010" y="-169"/>
                          <a:pt x="5601" y="240"/>
                        </a:cubicBezTo>
                        <a:cubicBezTo>
                          <a:pt x="17336" y="2345"/>
                          <a:pt x="30347" y="4384"/>
                          <a:pt x="44272" y="6308"/>
                        </a:cubicBezTo>
                        <a:cubicBezTo>
                          <a:pt x="46873" y="6660"/>
                          <a:pt x="48701" y="9070"/>
                          <a:pt x="48339" y="11680"/>
                        </a:cubicBezTo>
                        <a:cubicBezTo>
                          <a:pt x="48016" y="14042"/>
                          <a:pt x="45977" y="15775"/>
                          <a:pt x="43634" y="15775"/>
                        </a:cubicBezTo>
                        <a:close/>
                        <a:moveTo>
                          <a:pt x="710813" y="15652"/>
                        </a:moveTo>
                        <a:cubicBezTo>
                          <a:pt x="708479" y="15652"/>
                          <a:pt x="706431" y="13928"/>
                          <a:pt x="706107" y="11537"/>
                        </a:cubicBezTo>
                        <a:cubicBezTo>
                          <a:pt x="705745" y="8937"/>
                          <a:pt x="707555" y="6537"/>
                          <a:pt x="710175" y="6165"/>
                        </a:cubicBezTo>
                        <a:cubicBezTo>
                          <a:pt x="724091" y="4231"/>
                          <a:pt x="737092" y="2184"/>
                          <a:pt x="748836" y="69"/>
                        </a:cubicBezTo>
                        <a:cubicBezTo>
                          <a:pt x="751456" y="-369"/>
                          <a:pt x="753894" y="1326"/>
                          <a:pt x="754371" y="3908"/>
                        </a:cubicBezTo>
                        <a:cubicBezTo>
                          <a:pt x="754837" y="6498"/>
                          <a:pt x="753113" y="8975"/>
                          <a:pt x="750532" y="9442"/>
                        </a:cubicBezTo>
                        <a:cubicBezTo>
                          <a:pt x="738664" y="11575"/>
                          <a:pt x="725529" y="13633"/>
                          <a:pt x="711479" y="15595"/>
                        </a:cubicBezTo>
                        <a:cubicBezTo>
                          <a:pt x="711260" y="15633"/>
                          <a:pt x="711041" y="15652"/>
                          <a:pt x="710813" y="15652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17" name="Freeform: Shape 16">
                  <a:extLst>
                    <a:ext uri="{FF2B5EF4-FFF2-40B4-BE49-F238E27FC236}">
                      <a16:creationId xmlns:a16="http://schemas.microsoft.com/office/drawing/2014/main" id="{20F47BD9-E2E5-BC52-1305-A7C4FCCD7354}"/>
                    </a:ext>
                  </a:extLst>
                </p:cNvPr>
                <p:cNvSpPr/>
                <p:nvPr/>
              </p:nvSpPr>
              <p:spPr>
                <a:xfrm>
                  <a:off x="353590" y="4202552"/>
                  <a:ext cx="152431" cy="670283"/>
                </a:xfrm>
                <a:custGeom>
                  <a:avLst/>
                  <a:gdLst>
                    <a:gd name="connsiteX0" fmla="*/ 129877 w 152431"/>
                    <a:gd name="connsiteY0" fmla="*/ 0 h 670283"/>
                    <a:gd name="connsiteX1" fmla="*/ 32 w 152431"/>
                    <a:gd name="connsiteY1" fmla="*/ 110690 h 670283"/>
                    <a:gd name="connsiteX2" fmla="*/ 47657 w 152431"/>
                    <a:gd name="connsiteY2" fmla="*/ 613134 h 670283"/>
                    <a:gd name="connsiteX3" fmla="*/ 152432 w 152431"/>
                    <a:gd name="connsiteY3" fmla="*/ 670284 h 670283"/>
                    <a:gd name="connsiteX4" fmla="*/ 129877 w 152431"/>
                    <a:gd name="connsiteY4" fmla="*/ 0 h 670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2431" h="670283">
                      <a:moveTo>
                        <a:pt x="129877" y="0"/>
                      </a:moveTo>
                      <a:cubicBezTo>
                        <a:pt x="129877" y="0"/>
                        <a:pt x="-2349" y="55921"/>
                        <a:pt x="32" y="110690"/>
                      </a:cubicBezTo>
                      <a:cubicBezTo>
                        <a:pt x="2413" y="165459"/>
                        <a:pt x="16701" y="575034"/>
                        <a:pt x="47657" y="613134"/>
                      </a:cubicBezTo>
                      <a:cubicBezTo>
                        <a:pt x="78613" y="651234"/>
                        <a:pt x="152432" y="670284"/>
                        <a:pt x="152432" y="670284"/>
                      </a:cubicBezTo>
                      <a:lnTo>
                        <a:pt x="129877" y="0"/>
                      </a:lnTo>
                      <a:close/>
                    </a:path>
                  </a:pathLst>
                </a:custGeom>
                <a:solidFill>
                  <a:schemeClr val="accent6">
                    <a:lumMod val="90000"/>
                    <a:lumOff val="1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8" name="Freeform: Shape 17">
                  <a:extLst>
                    <a:ext uri="{FF2B5EF4-FFF2-40B4-BE49-F238E27FC236}">
                      <a16:creationId xmlns:a16="http://schemas.microsoft.com/office/drawing/2014/main" id="{7C7200A8-1642-D6BF-84B3-2589277BC1F4}"/>
                    </a:ext>
                  </a:extLst>
                </p:cNvPr>
                <p:cNvSpPr/>
                <p:nvPr/>
              </p:nvSpPr>
              <p:spPr>
                <a:xfrm>
                  <a:off x="380276" y="4281134"/>
                  <a:ext cx="98888" cy="513044"/>
                </a:xfrm>
                <a:custGeom>
                  <a:avLst/>
                  <a:gdLst>
                    <a:gd name="connsiteX0" fmla="*/ 94132 w 98888"/>
                    <a:gd name="connsiteY0" fmla="*/ 513044 h 513044"/>
                    <a:gd name="connsiteX1" fmla="*/ 92608 w 98888"/>
                    <a:gd name="connsiteY1" fmla="*/ 512797 h 513044"/>
                    <a:gd name="connsiteX2" fmla="*/ 57375 w 98888"/>
                    <a:gd name="connsiteY2" fmla="*/ 495423 h 513044"/>
                    <a:gd name="connsiteX3" fmla="*/ 55994 w 98888"/>
                    <a:gd name="connsiteY3" fmla="*/ 488841 h 513044"/>
                    <a:gd name="connsiteX4" fmla="*/ 62586 w 98888"/>
                    <a:gd name="connsiteY4" fmla="*/ 487460 h 513044"/>
                    <a:gd name="connsiteX5" fmla="*/ 95647 w 98888"/>
                    <a:gd name="connsiteY5" fmla="*/ 503777 h 513044"/>
                    <a:gd name="connsiteX6" fmla="*/ 98638 w 98888"/>
                    <a:gd name="connsiteY6" fmla="*/ 509806 h 513044"/>
                    <a:gd name="connsiteX7" fmla="*/ 94132 w 98888"/>
                    <a:gd name="connsiteY7" fmla="*/ 513044 h 513044"/>
                    <a:gd name="connsiteX8" fmla="*/ 93342 w 98888"/>
                    <a:gd name="connsiteY8" fmla="*/ 475249 h 513044"/>
                    <a:gd name="connsiteX9" fmla="*/ 88579 w 98888"/>
                    <a:gd name="connsiteY9" fmla="*/ 470611 h 513044"/>
                    <a:gd name="connsiteX10" fmla="*/ 87579 w 98888"/>
                    <a:gd name="connsiteY10" fmla="*/ 432520 h 513044"/>
                    <a:gd name="connsiteX11" fmla="*/ 92218 w 98888"/>
                    <a:gd name="connsiteY11" fmla="*/ 427634 h 513044"/>
                    <a:gd name="connsiteX12" fmla="*/ 97104 w 98888"/>
                    <a:gd name="connsiteY12" fmla="*/ 432272 h 513044"/>
                    <a:gd name="connsiteX13" fmla="*/ 98104 w 98888"/>
                    <a:gd name="connsiteY13" fmla="*/ 470363 h 513044"/>
                    <a:gd name="connsiteX14" fmla="*/ 93466 w 98888"/>
                    <a:gd name="connsiteY14" fmla="*/ 475249 h 513044"/>
                    <a:gd name="connsiteX15" fmla="*/ 93342 w 98888"/>
                    <a:gd name="connsiteY15" fmla="*/ 475249 h 513044"/>
                    <a:gd name="connsiteX16" fmla="*/ 32648 w 98888"/>
                    <a:gd name="connsiteY16" fmla="*/ 470048 h 513044"/>
                    <a:gd name="connsiteX17" fmla="*/ 28581 w 98888"/>
                    <a:gd name="connsiteY17" fmla="*/ 467782 h 513044"/>
                    <a:gd name="connsiteX18" fmla="*/ 19418 w 98888"/>
                    <a:gd name="connsiteY18" fmla="*/ 428853 h 513044"/>
                    <a:gd name="connsiteX19" fmla="*/ 23495 w 98888"/>
                    <a:gd name="connsiteY19" fmla="*/ 423481 h 513044"/>
                    <a:gd name="connsiteX20" fmla="*/ 28867 w 98888"/>
                    <a:gd name="connsiteY20" fmla="*/ 427557 h 513044"/>
                    <a:gd name="connsiteX21" fmla="*/ 36716 w 98888"/>
                    <a:gd name="connsiteY21" fmla="*/ 462791 h 513044"/>
                    <a:gd name="connsiteX22" fmla="*/ 35144 w 98888"/>
                    <a:gd name="connsiteY22" fmla="*/ 469344 h 513044"/>
                    <a:gd name="connsiteX23" fmla="*/ 32648 w 98888"/>
                    <a:gd name="connsiteY23" fmla="*/ 470048 h 513044"/>
                    <a:gd name="connsiteX24" fmla="*/ 91332 w 98888"/>
                    <a:gd name="connsiteY24" fmla="*/ 399068 h 513044"/>
                    <a:gd name="connsiteX25" fmla="*/ 86579 w 98888"/>
                    <a:gd name="connsiteY25" fmla="*/ 394430 h 513044"/>
                    <a:gd name="connsiteX26" fmla="*/ 85579 w 98888"/>
                    <a:gd name="connsiteY26" fmla="*/ 356339 h 513044"/>
                    <a:gd name="connsiteX27" fmla="*/ 90218 w 98888"/>
                    <a:gd name="connsiteY27" fmla="*/ 351453 h 513044"/>
                    <a:gd name="connsiteX28" fmla="*/ 95104 w 98888"/>
                    <a:gd name="connsiteY28" fmla="*/ 356091 h 513044"/>
                    <a:gd name="connsiteX29" fmla="*/ 96104 w 98888"/>
                    <a:gd name="connsiteY29" fmla="*/ 394182 h 513044"/>
                    <a:gd name="connsiteX30" fmla="*/ 91465 w 98888"/>
                    <a:gd name="connsiteY30" fmla="*/ 399068 h 513044"/>
                    <a:gd name="connsiteX31" fmla="*/ 91332 w 98888"/>
                    <a:gd name="connsiteY31" fmla="*/ 399068 h 513044"/>
                    <a:gd name="connsiteX32" fmla="*/ 19914 w 98888"/>
                    <a:gd name="connsiteY32" fmla="*/ 394991 h 513044"/>
                    <a:gd name="connsiteX33" fmla="*/ 15170 w 98888"/>
                    <a:gd name="connsiteY33" fmla="*/ 390667 h 513044"/>
                    <a:gd name="connsiteX34" fmla="*/ 12055 w 98888"/>
                    <a:gd name="connsiteY34" fmla="*/ 352519 h 513044"/>
                    <a:gd name="connsiteX35" fmla="*/ 16456 w 98888"/>
                    <a:gd name="connsiteY35" fmla="*/ 347424 h 513044"/>
                    <a:gd name="connsiteX36" fmla="*/ 21552 w 98888"/>
                    <a:gd name="connsiteY36" fmla="*/ 351824 h 513044"/>
                    <a:gd name="connsiteX37" fmla="*/ 24657 w 98888"/>
                    <a:gd name="connsiteY37" fmla="*/ 389781 h 513044"/>
                    <a:gd name="connsiteX38" fmla="*/ 20352 w 98888"/>
                    <a:gd name="connsiteY38" fmla="*/ 394963 h 513044"/>
                    <a:gd name="connsiteX39" fmla="*/ 19914 w 98888"/>
                    <a:gd name="connsiteY39" fmla="*/ 394991 h 513044"/>
                    <a:gd name="connsiteX40" fmla="*/ 89322 w 98888"/>
                    <a:gd name="connsiteY40" fmla="*/ 322897 h 513044"/>
                    <a:gd name="connsiteX41" fmla="*/ 84560 w 98888"/>
                    <a:gd name="connsiteY41" fmla="*/ 318258 h 513044"/>
                    <a:gd name="connsiteX42" fmla="*/ 83560 w 98888"/>
                    <a:gd name="connsiteY42" fmla="*/ 280168 h 513044"/>
                    <a:gd name="connsiteX43" fmla="*/ 88198 w 98888"/>
                    <a:gd name="connsiteY43" fmla="*/ 275281 h 513044"/>
                    <a:gd name="connsiteX44" fmla="*/ 93085 w 98888"/>
                    <a:gd name="connsiteY44" fmla="*/ 279920 h 513044"/>
                    <a:gd name="connsiteX45" fmla="*/ 94085 w 98888"/>
                    <a:gd name="connsiteY45" fmla="*/ 318010 h 513044"/>
                    <a:gd name="connsiteX46" fmla="*/ 89446 w 98888"/>
                    <a:gd name="connsiteY46" fmla="*/ 322897 h 513044"/>
                    <a:gd name="connsiteX47" fmla="*/ 89322 w 98888"/>
                    <a:gd name="connsiteY47" fmla="*/ 322897 h 513044"/>
                    <a:gd name="connsiteX48" fmla="*/ 14284 w 98888"/>
                    <a:gd name="connsiteY48" fmla="*/ 318839 h 513044"/>
                    <a:gd name="connsiteX49" fmla="*/ 9531 w 98888"/>
                    <a:gd name="connsiteY49" fmla="*/ 314362 h 513044"/>
                    <a:gd name="connsiteX50" fmla="*/ 7388 w 98888"/>
                    <a:gd name="connsiteY50" fmla="*/ 276215 h 513044"/>
                    <a:gd name="connsiteX51" fmla="*/ 11903 w 98888"/>
                    <a:gd name="connsiteY51" fmla="*/ 271214 h 513044"/>
                    <a:gd name="connsiteX52" fmla="*/ 16904 w 98888"/>
                    <a:gd name="connsiteY52" fmla="*/ 275729 h 513044"/>
                    <a:gd name="connsiteX53" fmla="*/ 19037 w 98888"/>
                    <a:gd name="connsiteY53" fmla="*/ 313800 h 513044"/>
                    <a:gd name="connsiteX54" fmla="*/ 14570 w 98888"/>
                    <a:gd name="connsiteY54" fmla="*/ 318839 h 513044"/>
                    <a:gd name="connsiteX55" fmla="*/ 14284 w 98888"/>
                    <a:gd name="connsiteY55" fmla="*/ 318839 h 513044"/>
                    <a:gd name="connsiteX56" fmla="*/ 87312 w 98888"/>
                    <a:gd name="connsiteY56" fmla="*/ 246725 h 513044"/>
                    <a:gd name="connsiteX57" fmla="*/ 82559 w 98888"/>
                    <a:gd name="connsiteY57" fmla="*/ 242087 h 513044"/>
                    <a:gd name="connsiteX58" fmla="*/ 81559 w 98888"/>
                    <a:gd name="connsiteY58" fmla="*/ 203996 h 513044"/>
                    <a:gd name="connsiteX59" fmla="*/ 86198 w 98888"/>
                    <a:gd name="connsiteY59" fmla="*/ 199110 h 513044"/>
                    <a:gd name="connsiteX60" fmla="*/ 91084 w 98888"/>
                    <a:gd name="connsiteY60" fmla="*/ 203749 h 513044"/>
                    <a:gd name="connsiteX61" fmla="*/ 92084 w 98888"/>
                    <a:gd name="connsiteY61" fmla="*/ 241839 h 513044"/>
                    <a:gd name="connsiteX62" fmla="*/ 87446 w 98888"/>
                    <a:gd name="connsiteY62" fmla="*/ 246725 h 513044"/>
                    <a:gd name="connsiteX63" fmla="*/ 87312 w 98888"/>
                    <a:gd name="connsiteY63" fmla="*/ 246725 h 513044"/>
                    <a:gd name="connsiteX64" fmla="*/ 10293 w 98888"/>
                    <a:gd name="connsiteY64" fmla="*/ 242582 h 513044"/>
                    <a:gd name="connsiteX65" fmla="*/ 5540 w 98888"/>
                    <a:gd name="connsiteY65" fmla="*/ 238039 h 513044"/>
                    <a:gd name="connsiteX66" fmla="*/ 3902 w 98888"/>
                    <a:gd name="connsiteY66" fmla="*/ 199872 h 513044"/>
                    <a:gd name="connsiteX67" fmla="*/ 8474 w 98888"/>
                    <a:gd name="connsiteY67" fmla="*/ 194919 h 513044"/>
                    <a:gd name="connsiteX68" fmla="*/ 13427 w 98888"/>
                    <a:gd name="connsiteY68" fmla="*/ 199491 h 513044"/>
                    <a:gd name="connsiteX69" fmla="*/ 15065 w 98888"/>
                    <a:gd name="connsiteY69" fmla="*/ 237600 h 513044"/>
                    <a:gd name="connsiteX70" fmla="*/ 10522 w 98888"/>
                    <a:gd name="connsiteY70" fmla="*/ 242572 h 513044"/>
                    <a:gd name="connsiteX71" fmla="*/ 10293 w 98888"/>
                    <a:gd name="connsiteY71" fmla="*/ 242582 h 513044"/>
                    <a:gd name="connsiteX72" fmla="*/ 85312 w 98888"/>
                    <a:gd name="connsiteY72" fmla="*/ 170554 h 513044"/>
                    <a:gd name="connsiteX73" fmla="*/ 80550 w 98888"/>
                    <a:gd name="connsiteY73" fmla="*/ 165915 h 513044"/>
                    <a:gd name="connsiteX74" fmla="*/ 79549 w 98888"/>
                    <a:gd name="connsiteY74" fmla="*/ 127825 h 513044"/>
                    <a:gd name="connsiteX75" fmla="*/ 84188 w 98888"/>
                    <a:gd name="connsiteY75" fmla="*/ 122938 h 513044"/>
                    <a:gd name="connsiteX76" fmla="*/ 89074 w 98888"/>
                    <a:gd name="connsiteY76" fmla="*/ 127577 h 513044"/>
                    <a:gd name="connsiteX77" fmla="*/ 90075 w 98888"/>
                    <a:gd name="connsiteY77" fmla="*/ 165668 h 513044"/>
                    <a:gd name="connsiteX78" fmla="*/ 85436 w 98888"/>
                    <a:gd name="connsiteY78" fmla="*/ 170554 h 513044"/>
                    <a:gd name="connsiteX79" fmla="*/ 85312 w 98888"/>
                    <a:gd name="connsiteY79" fmla="*/ 170554 h 513044"/>
                    <a:gd name="connsiteX80" fmla="*/ 7188 w 98888"/>
                    <a:gd name="connsiteY80" fmla="*/ 166287 h 513044"/>
                    <a:gd name="connsiteX81" fmla="*/ 2435 w 98888"/>
                    <a:gd name="connsiteY81" fmla="*/ 161696 h 513044"/>
                    <a:gd name="connsiteX82" fmla="*/ 1111 w 98888"/>
                    <a:gd name="connsiteY82" fmla="*/ 123491 h 513044"/>
                    <a:gd name="connsiteX83" fmla="*/ 5712 w 98888"/>
                    <a:gd name="connsiteY83" fmla="*/ 118576 h 513044"/>
                    <a:gd name="connsiteX84" fmla="*/ 10627 w 98888"/>
                    <a:gd name="connsiteY84" fmla="*/ 123177 h 513044"/>
                    <a:gd name="connsiteX85" fmla="*/ 11951 w 98888"/>
                    <a:gd name="connsiteY85" fmla="*/ 161353 h 513044"/>
                    <a:gd name="connsiteX86" fmla="*/ 7369 w 98888"/>
                    <a:gd name="connsiteY86" fmla="*/ 166287 h 513044"/>
                    <a:gd name="connsiteX87" fmla="*/ 7188 w 98888"/>
                    <a:gd name="connsiteY87" fmla="*/ 166287 h 513044"/>
                    <a:gd name="connsiteX88" fmla="*/ 83302 w 98888"/>
                    <a:gd name="connsiteY88" fmla="*/ 94373 h 513044"/>
                    <a:gd name="connsiteX89" fmla="*/ 78549 w 98888"/>
                    <a:gd name="connsiteY89" fmla="*/ 89734 h 513044"/>
                    <a:gd name="connsiteX90" fmla="*/ 77549 w 98888"/>
                    <a:gd name="connsiteY90" fmla="*/ 51644 h 513044"/>
                    <a:gd name="connsiteX91" fmla="*/ 82188 w 98888"/>
                    <a:gd name="connsiteY91" fmla="*/ 46757 h 513044"/>
                    <a:gd name="connsiteX92" fmla="*/ 87074 w 98888"/>
                    <a:gd name="connsiteY92" fmla="*/ 51396 h 513044"/>
                    <a:gd name="connsiteX93" fmla="*/ 88074 w 98888"/>
                    <a:gd name="connsiteY93" fmla="*/ 89487 h 513044"/>
                    <a:gd name="connsiteX94" fmla="*/ 83436 w 98888"/>
                    <a:gd name="connsiteY94" fmla="*/ 94373 h 513044"/>
                    <a:gd name="connsiteX95" fmla="*/ 83302 w 98888"/>
                    <a:gd name="connsiteY95" fmla="*/ 94373 h 513044"/>
                    <a:gd name="connsiteX96" fmla="*/ 4769 w 98888"/>
                    <a:gd name="connsiteY96" fmla="*/ 89858 h 513044"/>
                    <a:gd name="connsiteX97" fmla="*/ 4521 w 98888"/>
                    <a:gd name="connsiteY97" fmla="*/ 89858 h 513044"/>
                    <a:gd name="connsiteX98" fmla="*/ 6 w 98888"/>
                    <a:gd name="connsiteY98" fmla="*/ 84857 h 513044"/>
                    <a:gd name="connsiteX99" fmla="*/ 17370 w 98888"/>
                    <a:gd name="connsiteY99" fmla="*/ 48281 h 513044"/>
                    <a:gd name="connsiteX100" fmla="*/ 24085 w 98888"/>
                    <a:gd name="connsiteY100" fmla="*/ 47748 h 513044"/>
                    <a:gd name="connsiteX101" fmla="*/ 24619 w 98888"/>
                    <a:gd name="connsiteY101" fmla="*/ 54463 h 513044"/>
                    <a:gd name="connsiteX102" fmla="*/ 9522 w 98888"/>
                    <a:gd name="connsiteY102" fmla="*/ 85343 h 513044"/>
                    <a:gd name="connsiteX103" fmla="*/ 4769 w 98888"/>
                    <a:gd name="connsiteY103" fmla="*/ 89858 h 513044"/>
                    <a:gd name="connsiteX104" fmla="*/ 49108 w 98888"/>
                    <a:gd name="connsiteY104" fmla="*/ 30422 h 513044"/>
                    <a:gd name="connsiteX105" fmla="*/ 45307 w 98888"/>
                    <a:gd name="connsiteY105" fmla="*/ 28527 h 513044"/>
                    <a:gd name="connsiteX106" fmla="*/ 46241 w 98888"/>
                    <a:gd name="connsiteY106" fmla="*/ 21859 h 513044"/>
                    <a:gd name="connsiteX107" fmla="*/ 78826 w 98888"/>
                    <a:gd name="connsiteY107" fmla="*/ 571 h 513044"/>
                    <a:gd name="connsiteX108" fmla="*/ 83474 w 98888"/>
                    <a:gd name="connsiteY108" fmla="*/ 637 h 513044"/>
                    <a:gd name="connsiteX109" fmla="*/ 85846 w 98888"/>
                    <a:gd name="connsiteY109" fmla="*/ 4638 h 513044"/>
                    <a:gd name="connsiteX110" fmla="*/ 86074 w 98888"/>
                    <a:gd name="connsiteY110" fmla="*/ 13315 h 513044"/>
                    <a:gd name="connsiteX111" fmla="*/ 81436 w 98888"/>
                    <a:gd name="connsiteY111" fmla="*/ 18201 h 513044"/>
                    <a:gd name="connsiteX112" fmla="*/ 76549 w 98888"/>
                    <a:gd name="connsiteY112" fmla="*/ 13563 h 513044"/>
                    <a:gd name="connsiteX113" fmla="*/ 76540 w 98888"/>
                    <a:gd name="connsiteY113" fmla="*/ 12906 h 513044"/>
                    <a:gd name="connsiteX114" fmla="*/ 51975 w 98888"/>
                    <a:gd name="connsiteY114" fmla="*/ 29460 h 513044"/>
                    <a:gd name="connsiteX115" fmla="*/ 49108 w 98888"/>
                    <a:gd name="connsiteY115" fmla="*/ 30422 h 513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</a:cxnLst>
                  <a:rect l="l" t="t" r="r" b="b"/>
                  <a:pathLst>
                    <a:path w="98888" h="513044">
                      <a:moveTo>
                        <a:pt x="94132" y="513044"/>
                      </a:moveTo>
                      <a:cubicBezTo>
                        <a:pt x="93628" y="513044"/>
                        <a:pt x="93113" y="512959"/>
                        <a:pt x="92608" y="512797"/>
                      </a:cubicBezTo>
                      <a:cubicBezTo>
                        <a:pt x="90779" y="512187"/>
                        <a:pt x="74244" y="506463"/>
                        <a:pt x="57375" y="495423"/>
                      </a:cubicBezTo>
                      <a:cubicBezTo>
                        <a:pt x="55175" y="493994"/>
                        <a:pt x="54556" y="491032"/>
                        <a:pt x="55994" y="488841"/>
                      </a:cubicBezTo>
                      <a:cubicBezTo>
                        <a:pt x="57442" y="486651"/>
                        <a:pt x="60395" y="486022"/>
                        <a:pt x="62586" y="487460"/>
                      </a:cubicBezTo>
                      <a:cubicBezTo>
                        <a:pt x="78730" y="498023"/>
                        <a:pt x="94961" y="503548"/>
                        <a:pt x="95647" y="503777"/>
                      </a:cubicBezTo>
                      <a:cubicBezTo>
                        <a:pt x="98142" y="504615"/>
                        <a:pt x="99476" y="507310"/>
                        <a:pt x="98638" y="509806"/>
                      </a:cubicBezTo>
                      <a:cubicBezTo>
                        <a:pt x="97980" y="511787"/>
                        <a:pt x="96123" y="513044"/>
                        <a:pt x="94132" y="513044"/>
                      </a:cubicBezTo>
                      <a:close/>
                      <a:moveTo>
                        <a:pt x="93342" y="475249"/>
                      </a:moveTo>
                      <a:cubicBezTo>
                        <a:pt x="90760" y="475249"/>
                        <a:pt x="88646" y="473201"/>
                        <a:pt x="88579" y="470611"/>
                      </a:cubicBezTo>
                      <a:lnTo>
                        <a:pt x="87579" y="432520"/>
                      </a:lnTo>
                      <a:cubicBezTo>
                        <a:pt x="87512" y="429891"/>
                        <a:pt x="89589" y="427700"/>
                        <a:pt x="92218" y="427634"/>
                      </a:cubicBezTo>
                      <a:cubicBezTo>
                        <a:pt x="94675" y="427710"/>
                        <a:pt x="97037" y="429643"/>
                        <a:pt x="97104" y="432272"/>
                      </a:cubicBezTo>
                      <a:lnTo>
                        <a:pt x="98104" y="470363"/>
                      </a:lnTo>
                      <a:cubicBezTo>
                        <a:pt x="98171" y="472992"/>
                        <a:pt x="96094" y="475182"/>
                        <a:pt x="93466" y="475249"/>
                      </a:cubicBezTo>
                      <a:cubicBezTo>
                        <a:pt x="93418" y="475249"/>
                        <a:pt x="93380" y="475249"/>
                        <a:pt x="93342" y="475249"/>
                      </a:cubicBezTo>
                      <a:close/>
                      <a:moveTo>
                        <a:pt x="32648" y="470048"/>
                      </a:moveTo>
                      <a:cubicBezTo>
                        <a:pt x="31048" y="470048"/>
                        <a:pt x="29486" y="469239"/>
                        <a:pt x="28581" y="467782"/>
                      </a:cubicBezTo>
                      <a:cubicBezTo>
                        <a:pt x="26457" y="464324"/>
                        <a:pt x="23200" y="456523"/>
                        <a:pt x="19418" y="428853"/>
                      </a:cubicBezTo>
                      <a:cubicBezTo>
                        <a:pt x="19066" y="426243"/>
                        <a:pt x="20885" y="423843"/>
                        <a:pt x="23495" y="423481"/>
                      </a:cubicBezTo>
                      <a:cubicBezTo>
                        <a:pt x="26076" y="423138"/>
                        <a:pt x="28495" y="424948"/>
                        <a:pt x="28867" y="427557"/>
                      </a:cubicBezTo>
                      <a:cubicBezTo>
                        <a:pt x="32296" y="452694"/>
                        <a:pt x="35249" y="460419"/>
                        <a:pt x="36716" y="462791"/>
                      </a:cubicBezTo>
                      <a:cubicBezTo>
                        <a:pt x="38097" y="465029"/>
                        <a:pt x="37392" y="467963"/>
                        <a:pt x="35144" y="469344"/>
                      </a:cubicBezTo>
                      <a:cubicBezTo>
                        <a:pt x="34363" y="469820"/>
                        <a:pt x="33496" y="470048"/>
                        <a:pt x="32648" y="470048"/>
                      </a:cubicBezTo>
                      <a:close/>
                      <a:moveTo>
                        <a:pt x="91332" y="399068"/>
                      </a:moveTo>
                      <a:cubicBezTo>
                        <a:pt x="88760" y="399068"/>
                        <a:pt x="86646" y="397020"/>
                        <a:pt x="86579" y="394430"/>
                      </a:cubicBezTo>
                      <a:lnTo>
                        <a:pt x="85579" y="356339"/>
                      </a:lnTo>
                      <a:cubicBezTo>
                        <a:pt x="85512" y="353710"/>
                        <a:pt x="87589" y="351519"/>
                        <a:pt x="90218" y="351453"/>
                      </a:cubicBezTo>
                      <a:cubicBezTo>
                        <a:pt x="92589" y="351510"/>
                        <a:pt x="95037" y="353462"/>
                        <a:pt x="95104" y="356091"/>
                      </a:cubicBezTo>
                      <a:lnTo>
                        <a:pt x="96104" y="394182"/>
                      </a:lnTo>
                      <a:cubicBezTo>
                        <a:pt x="96171" y="396811"/>
                        <a:pt x="94094" y="399002"/>
                        <a:pt x="91465" y="399068"/>
                      </a:cubicBezTo>
                      <a:cubicBezTo>
                        <a:pt x="91418" y="399068"/>
                        <a:pt x="91380" y="399068"/>
                        <a:pt x="91332" y="399068"/>
                      </a:cubicBezTo>
                      <a:close/>
                      <a:moveTo>
                        <a:pt x="19914" y="394991"/>
                      </a:moveTo>
                      <a:cubicBezTo>
                        <a:pt x="17485" y="394991"/>
                        <a:pt x="15399" y="393134"/>
                        <a:pt x="15170" y="390667"/>
                      </a:cubicBezTo>
                      <a:cubicBezTo>
                        <a:pt x="14075" y="378770"/>
                        <a:pt x="13027" y="365940"/>
                        <a:pt x="12055" y="352519"/>
                      </a:cubicBezTo>
                      <a:cubicBezTo>
                        <a:pt x="11865" y="349900"/>
                        <a:pt x="13837" y="347614"/>
                        <a:pt x="16456" y="347424"/>
                      </a:cubicBezTo>
                      <a:cubicBezTo>
                        <a:pt x="19047" y="347186"/>
                        <a:pt x="21361" y="349205"/>
                        <a:pt x="21552" y="351824"/>
                      </a:cubicBezTo>
                      <a:cubicBezTo>
                        <a:pt x="22523" y="365178"/>
                        <a:pt x="23552" y="377942"/>
                        <a:pt x="24657" y="389781"/>
                      </a:cubicBezTo>
                      <a:cubicBezTo>
                        <a:pt x="24895" y="392401"/>
                        <a:pt x="22971" y="394725"/>
                        <a:pt x="20352" y="394963"/>
                      </a:cubicBezTo>
                      <a:cubicBezTo>
                        <a:pt x="20209" y="394991"/>
                        <a:pt x="20056" y="394991"/>
                        <a:pt x="19914" y="394991"/>
                      </a:cubicBezTo>
                      <a:close/>
                      <a:moveTo>
                        <a:pt x="89322" y="322897"/>
                      </a:moveTo>
                      <a:cubicBezTo>
                        <a:pt x="86751" y="322897"/>
                        <a:pt x="84636" y="320849"/>
                        <a:pt x="84560" y="318258"/>
                      </a:cubicBezTo>
                      <a:lnTo>
                        <a:pt x="83560" y="280168"/>
                      </a:lnTo>
                      <a:cubicBezTo>
                        <a:pt x="83493" y="277539"/>
                        <a:pt x="85569" y="275348"/>
                        <a:pt x="88198" y="275281"/>
                      </a:cubicBezTo>
                      <a:cubicBezTo>
                        <a:pt x="90741" y="275319"/>
                        <a:pt x="93018" y="277282"/>
                        <a:pt x="93085" y="279920"/>
                      </a:cubicBezTo>
                      <a:lnTo>
                        <a:pt x="94085" y="318010"/>
                      </a:lnTo>
                      <a:cubicBezTo>
                        <a:pt x="94151" y="320639"/>
                        <a:pt x="92075" y="322830"/>
                        <a:pt x="89446" y="322897"/>
                      </a:cubicBezTo>
                      <a:cubicBezTo>
                        <a:pt x="89408" y="322897"/>
                        <a:pt x="89370" y="322897"/>
                        <a:pt x="89322" y="322897"/>
                      </a:cubicBezTo>
                      <a:close/>
                      <a:moveTo>
                        <a:pt x="14284" y="318839"/>
                      </a:moveTo>
                      <a:cubicBezTo>
                        <a:pt x="11789" y="318839"/>
                        <a:pt x="9693" y="316886"/>
                        <a:pt x="9531" y="314362"/>
                      </a:cubicBezTo>
                      <a:cubicBezTo>
                        <a:pt x="8769" y="301799"/>
                        <a:pt x="8064" y="289007"/>
                        <a:pt x="7388" y="276215"/>
                      </a:cubicBezTo>
                      <a:cubicBezTo>
                        <a:pt x="7255" y="273586"/>
                        <a:pt x="9274" y="271348"/>
                        <a:pt x="11903" y="271214"/>
                      </a:cubicBezTo>
                      <a:cubicBezTo>
                        <a:pt x="14437" y="271005"/>
                        <a:pt x="16770" y="273091"/>
                        <a:pt x="16904" y="275729"/>
                      </a:cubicBezTo>
                      <a:cubicBezTo>
                        <a:pt x="17561" y="288492"/>
                        <a:pt x="18275" y="301265"/>
                        <a:pt x="19037" y="313800"/>
                      </a:cubicBezTo>
                      <a:cubicBezTo>
                        <a:pt x="19199" y="316429"/>
                        <a:pt x="17199" y="318687"/>
                        <a:pt x="14570" y="318839"/>
                      </a:cubicBezTo>
                      <a:cubicBezTo>
                        <a:pt x="14484" y="318839"/>
                        <a:pt x="14389" y="318839"/>
                        <a:pt x="14284" y="318839"/>
                      </a:cubicBezTo>
                      <a:close/>
                      <a:moveTo>
                        <a:pt x="87312" y="246725"/>
                      </a:moveTo>
                      <a:cubicBezTo>
                        <a:pt x="84741" y="246725"/>
                        <a:pt x="82626" y="244678"/>
                        <a:pt x="82559" y="242087"/>
                      </a:cubicBezTo>
                      <a:lnTo>
                        <a:pt x="81559" y="203996"/>
                      </a:lnTo>
                      <a:cubicBezTo>
                        <a:pt x="81493" y="201367"/>
                        <a:pt x="83569" y="199177"/>
                        <a:pt x="86198" y="199110"/>
                      </a:cubicBezTo>
                      <a:cubicBezTo>
                        <a:pt x="88646" y="199119"/>
                        <a:pt x="91018" y="201110"/>
                        <a:pt x="91084" y="203749"/>
                      </a:cubicBezTo>
                      <a:lnTo>
                        <a:pt x="92084" y="241839"/>
                      </a:lnTo>
                      <a:cubicBezTo>
                        <a:pt x="92151" y="244468"/>
                        <a:pt x="90075" y="246659"/>
                        <a:pt x="87446" y="246725"/>
                      </a:cubicBezTo>
                      <a:cubicBezTo>
                        <a:pt x="87408" y="246725"/>
                        <a:pt x="87360" y="246725"/>
                        <a:pt x="87312" y="246725"/>
                      </a:cubicBezTo>
                      <a:close/>
                      <a:moveTo>
                        <a:pt x="10293" y="242582"/>
                      </a:moveTo>
                      <a:cubicBezTo>
                        <a:pt x="7760" y="242582"/>
                        <a:pt x="5655" y="240591"/>
                        <a:pt x="5540" y="238039"/>
                      </a:cubicBezTo>
                      <a:cubicBezTo>
                        <a:pt x="4940" y="224989"/>
                        <a:pt x="4397" y="212178"/>
                        <a:pt x="3902" y="199872"/>
                      </a:cubicBezTo>
                      <a:cubicBezTo>
                        <a:pt x="3797" y="197243"/>
                        <a:pt x="5845" y="195033"/>
                        <a:pt x="8474" y="194919"/>
                      </a:cubicBezTo>
                      <a:cubicBezTo>
                        <a:pt x="10970" y="194586"/>
                        <a:pt x="13313" y="196862"/>
                        <a:pt x="13427" y="199491"/>
                      </a:cubicBezTo>
                      <a:cubicBezTo>
                        <a:pt x="13922" y="211778"/>
                        <a:pt x="14465" y="224570"/>
                        <a:pt x="15065" y="237600"/>
                      </a:cubicBezTo>
                      <a:cubicBezTo>
                        <a:pt x="15189" y="240229"/>
                        <a:pt x="13151" y="242458"/>
                        <a:pt x="10522" y="242572"/>
                      </a:cubicBezTo>
                      <a:cubicBezTo>
                        <a:pt x="10436" y="242582"/>
                        <a:pt x="10369" y="242582"/>
                        <a:pt x="10293" y="242582"/>
                      </a:cubicBezTo>
                      <a:close/>
                      <a:moveTo>
                        <a:pt x="85312" y="170554"/>
                      </a:moveTo>
                      <a:cubicBezTo>
                        <a:pt x="82740" y="170554"/>
                        <a:pt x="80626" y="168506"/>
                        <a:pt x="80550" y="165915"/>
                      </a:cubicBezTo>
                      <a:lnTo>
                        <a:pt x="79549" y="127825"/>
                      </a:lnTo>
                      <a:cubicBezTo>
                        <a:pt x="79483" y="125196"/>
                        <a:pt x="81559" y="123005"/>
                        <a:pt x="84188" y="122938"/>
                      </a:cubicBezTo>
                      <a:cubicBezTo>
                        <a:pt x="86550" y="122929"/>
                        <a:pt x="89008" y="124939"/>
                        <a:pt x="89074" y="127577"/>
                      </a:cubicBezTo>
                      <a:lnTo>
                        <a:pt x="90075" y="165668"/>
                      </a:lnTo>
                      <a:cubicBezTo>
                        <a:pt x="90141" y="168297"/>
                        <a:pt x="88065" y="170487"/>
                        <a:pt x="85436" y="170554"/>
                      </a:cubicBezTo>
                      <a:cubicBezTo>
                        <a:pt x="85398" y="170554"/>
                        <a:pt x="85360" y="170554"/>
                        <a:pt x="85312" y="170554"/>
                      </a:cubicBezTo>
                      <a:close/>
                      <a:moveTo>
                        <a:pt x="7188" y="166287"/>
                      </a:moveTo>
                      <a:cubicBezTo>
                        <a:pt x="4635" y="166287"/>
                        <a:pt x="2530" y="164267"/>
                        <a:pt x="2435" y="161696"/>
                      </a:cubicBezTo>
                      <a:cubicBezTo>
                        <a:pt x="1911" y="147465"/>
                        <a:pt x="1473" y="134549"/>
                        <a:pt x="1111" y="123491"/>
                      </a:cubicBezTo>
                      <a:cubicBezTo>
                        <a:pt x="1026" y="120862"/>
                        <a:pt x="3083" y="118662"/>
                        <a:pt x="5712" y="118576"/>
                      </a:cubicBezTo>
                      <a:cubicBezTo>
                        <a:pt x="8236" y="118357"/>
                        <a:pt x="10541" y="120548"/>
                        <a:pt x="10627" y="123177"/>
                      </a:cubicBezTo>
                      <a:cubicBezTo>
                        <a:pt x="10989" y="134226"/>
                        <a:pt x="11427" y="147132"/>
                        <a:pt x="11951" y="161353"/>
                      </a:cubicBezTo>
                      <a:cubicBezTo>
                        <a:pt x="12046" y="163982"/>
                        <a:pt x="9998" y="166191"/>
                        <a:pt x="7369" y="166287"/>
                      </a:cubicBezTo>
                      <a:cubicBezTo>
                        <a:pt x="7312" y="166287"/>
                        <a:pt x="7255" y="166287"/>
                        <a:pt x="7188" y="166287"/>
                      </a:cubicBezTo>
                      <a:close/>
                      <a:moveTo>
                        <a:pt x="83302" y="94373"/>
                      </a:moveTo>
                      <a:cubicBezTo>
                        <a:pt x="80731" y="94373"/>
                        <a:pt x="78616" y="92325"/>
                        <a:pt x="78549" y="89734"/>
                      </a:cubicBezTo>
                      <a:lnTo>
                        <a:pt x="77549" y="51644"/>
                      </a:lnTo>
                      <a:cubicBezTo>
                        <a:pt x="77483" y="49015"/>
                        <a:pt x="79559" y="46824"/>
                        <a:pt x="82188" y="46757"/>
                      </a:cubicBezTo>
                      <a:cubicBezTo>
                        <a:pt x="84722" y="46729"/>
                        <a:pt x="87008" y="48758"/>
                        <a:pt x="87074" y="51396"/>
                      </a:cubicBezTo>
                      <a:lnTo>
                        <a:pt x="88074" y="89487"/>
                      </a:lnTo>
                      <a:cubicBezTo>
                        <a:pt x="88141" y="92116"/>
                        <a:pt x="86065" y="94306"/>
                        <a:pt x="83436" y="94373"/>
                      </a:cubicBezTo>
                      <a:cubicBezTo>
                        <a:pt x="83398" y="94373"/>
                        <a:pt x="83350" y="94373"/>
                        <a:pt x="83302" y="94373"/>
                      </a:cubicBezTo>
                      <a:close/>
                      <a:moveTo>
                        <a:pt x="4769" y="89858"/>
                      </a:moveTo>
                      <a:cubicBezTo>
                        <a:pt x="4683" y="89858"/>
                        <a:pt x="4597" y="89858"/>
                        <a:pt x="4521" y="89858"/>
                      </a:cubicBezTo>
                      <a:cubicBezTo>
                        <a:pt x="1892" y="89715"/>
                        <a:pt x="-127" y="87477"/>
                        <a:pt x="6" y="84857"/>
                      </a:cubicBezTo>
                      <a:cubicBezTo>
                        <a:pt x="606" y="73370"/>
                        <a:pt x="6455" y="61064"/>
                        <a:pt x="17370" y="48281"/>
                      </a:cubicBezTo>
                      <a:cubicBezTo>
                        <a:pt x="19085" y="46281"/>
                        <a:pt x="22085" y="46053"/>
                        <a:pt x="24085" y="47748"/>
                      </a:cubicBezTo>
                      <a:cubicBezTo>
                        <a:pt x="26086" y="49463"/>
                        <a:pt x="26324" y="52463"/>
                        <a:pt x="24619" y="54463"/>
                      </a:cubicBezTo>
                      <a:cubicBezTo>
                        <a:pt x="15094" y="65617"/>
                        <a:pt x="10008" y="76009"/>
                        <a:pt x="9522" y="85343"/>
                      </a:cubicBezTo>
                      <a:cubicBezTo>
                        <a:pt x="9388" y="87886"/>
                        <a:pt x="7283" y="89858"/>
                        <a:pt x="4769" y="89858"/>
                      </a:cubicBezTo>
                      <a:close/>
                      <a:moveTo>
                        <a:pt x="49108" y="30422"/>
                      </a:moveTo>
                      <a:cubicBezTo>
                        <a:pt x="47669" y="30422"/>
                        <a:pt x="46241" y="29774"/>
                        <a:pt x="45307" y="28527"/>
                      </a:cubicBezTo>
                      <a:cubicBezTo>
                        <a:pt x="43726" y="26431"/>
                        <a:pt x="44136" y="23440"/>
                        <a:pt x="46241" y="21859"/>
                      </a:cubicBezTo>
                      <a:cubicBezTo>
                        <a:pt x="63147" y="9086"/>
                        <a:pt x="78188" y="914"/>
                        <a:pt x="78826" y="571"/>
                      </a:cubicBezTo>
                      <a:cubicBezTo>
                        <a:pt x="80283" y="-210"/>
                        <a:pt x="82036" y="-191"/>
                        <a:pt x="83474" y="637"/>
                      </a:cubicBezTo>
                      <a:cubicBezTo>
                        <a:pt x="84903" y="1466"/>
                        <a:pt x="85808" y="2981"/>
                        <a:pt x="85846" y="4638"/>
                      </a:cubicBezTo>
                      <a:lnTo>
                        <a:pt x="86074" y="13315"/>
                      </a:lnTo>
                      <a:cubicBezTo>
                        <a:pt x="86141" y="15944"/>
                        <a:pt x="84064" y="18135"/>
                        <a:pt x="81436" y="18201"/>
                      </a:cubicBezTo>
                      <a:cubicBezTo>
                        <a:pt x="79226" y="18192"/>
                        <a:pt x="76616" y="16201"/>
                        <a:pt x="76549" y="13563"/>
                      </a:cubicBezTo>
                      <a:lnTo>
                        <a:pt x="76540" y="12906"/>
                      </a:lnTo>
                      <a:cubicBezTo>
                        <a:pt x="70625" y="16468"/>
                        <a:pt x="61538" y="22240"/>
                        <a:pt x="51975" y="29460"/>
                      </a:cubicBezTo>
                      <a:cubicBezTo>
                        <a:pt x="51117" y="30117"/>
                        <a:pt x="50108" y="30422"/>
                        <a:pt x="49108" y="3042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6618CE7E-39A6-6BCE-3FFC-3349535187B8}"/>
                    </a:ext>
                  </a:extLst>
                </p:cNvPr>
                <p:cNvSpPr/>
                <p:nvPr/>
              </p:nvSpPr>
              <p:spPr>
                <a:xfrm>
                  <a:off x="1302979" y="4568045"/>
                  <a:ext cx="342900" cy="1205780"/>
                </a:xfrm>
                <a:custGeom>
                  <a:avLst/>
                  <a:gdLst>
                    <a:gd name="connsiteX0" fmla="*/ 342900 w 342900"/>
                    <a:gd name="connsiteY0" fmla="*/ 0 h 1205780"/>
                    <a:gd name="connsiteX1" fmla="*/ 288893 w 342900"/>
                    <a:gd name="connsiteY1" fmla="*/ 1088993 h 1205780"/>
                    <a:gd name="connsiteX2" fmla="*/ 0 w 342900"/>
                    <a:gd name="connsiteY2" fmla="*/ 1190625 h 1205780"/>
                    <a:gd name="connsiteX3" fmla="*/ 0 w 342900"/>
                    <a:gd name="connsiteY3" fmla="*/ 139732 h 1205780"/>
                    <a:gd name="connsiteX4" fmla="*/ 286893 w 342900"/>
                    <a:gd name="connsiteY4" fmla="*/ 64389 h 1205780"/>
                    <a:gd name="connsiteX5" fmla="*/ 342805 w 342900"/>
                    <a:gd name="connsiteY5" fmla="*/ 95 h 1205780"/>
                    <a:gd name="connsiteX6" fmla="*/ 342900 w 342900"/>
                    <a:gd name="connsiteY6" fmla="*/ 0 h 1205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2900" h="1205780">
                      <a:moveTo>
                        <a:pt x="342900" y="0"/>
                      </a:moveTo>
                      <a:lnTo>
                        <a:pt x="288893" y="1088993"/>
                      </a:lnTo>
                      <a:cubicBezTo>
                        <a:pt x="180975" y="1263682"/>
                        <a:pt x="0" y="1190625"/>
                        <a:pt x="0" y="1190625"/>
                      </a:cubicBezTo>
                      <a:lnTo>
                        <a:pt x="0" y="139732"/>
                      </a:lnTo>
                      <a:cubicBezTo>
                        <a:pt x="150019" y="143066"/>
                        <a:pt x="237744" y="102584"/>
                        <a:pt x="286893" y="64389"/>
                      </a:cubicBezTo>
                      <a:cubicBezTo>
                        <a:pt x="327850" y="32385"/>
                        <a:pt x="341947" y="2096"/>
                        <a:pt x="342805" y="95"/>
                      </a:cubicBezTo>
                      <a:lnTo>
                        <a:pt x="342900" y="0"/>
                      </a:ln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20" name="Graphic 1781">
                  <a:extLst>
                    <a:ext uri="{FF2B5EF4-FFF2-40B4-BE49-F238E27FC236}">
                      <a16:creationId xmlns:a16="http://schemas.microsoft.com/office/drawing/2014/main" id="{3A81605C-1A41-C157-E834-C711A7B2CF57}"/>
                    </a:ext>
                  </a:extLst>
                </p:cNvPr>
                <p:cNvGrpSpPr/>
                <p:nvPr/>
              </p:nvGrpSpPr>
              <p:grpSpPr>
                <a:xfrm>
                  <a:off x="1336316" y="4665613"/>
                  <a:ext cx="271086" cy="1074759"/>
                  <a:chOff x="8414453" y="2933540"/>
                  <a:chExt cx="271086" cy="1074759"/>
                </a:xfrm>
                <a:solidFill>
                  <a:schemeClr val="accent5"/>
                </a:solidFill>
              </p:grpSpPr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3C383450-80E7-03C3-2C55-F0011DC46D1D}"/>
                      </a:ext>
                    </a:extLst>
                  </p:cNvPr>
                  <p:cNvSpPr/>
                  <p:nvPr/>
                </p:nvSpPr>
                <p:spPr>
                  <a:xfrm>
                    <a:off x="8414453" y="3974229"/>
                    <a:ext cx="28249" cy="31937"/>
                  </a:xfrm>
                  <a:custGeom>
                    <a:avLst/>
                    <a:gdLst>
                      <a:gd name="connsiteX0" fmla="*/ 23498 w 28249"/>
                      <a:gd name="connsiteY0" fmla="*/ 31937 h 31937"/>
                      <a:gd name="connsiteX1" fmla="*/ 22831 w 28249"/>
                      <a:gd name="connsiteY1" fmla="*/ 31890 h 31937"/>
                      <a:gd name="connsiteX2" fmla="*/ 3734 w 28249"/>
                      <a:gd name="connsiteY2" fmla="*/ 28461 h 31937"/>
                      <a:gd name="connsiteX3" fmla="*/ 0 w 28249"/>
                      <a:gd name="connsiteY3" fmla="*/ 23813 h 31937"/>
                      <a:gd name="connsiteX4" fmla="*/ 0 w 28249"/>
                      <a:gd name="connsiteY4" fmla="*/ 4763 h 31937"/>
                      <a:gd name="connsiteX5" fmla="*/ 4763 w 28249"/>
                      <a:gd name="connsiteY5" fmla="*/ 0 h 31937"/>
                      <a:gd name="connsiteX6" fmla="*/ 9525 w 28249"/>
                      <a:gd name="connsiteY6" fmla="*/ 4763 h 31937"/>
                      <a:gd name="connsiteX7" fmla="*/ 9525 w 28249"/>
                      <a:gd name="connsiteY7" fmla="*/ 19955 h 31937"/>
                      <a:gd name="connsiteX8" fmla="*/ 24146 w 28249"/>
                      <a:gd name="connsiteY8" fmla="*/ 22470 h 31937"/>
                      <a:gd name="connsiteX9" fmla="*/ 28204 w 28249"/>
                      <a:gd name="connsiteY9" fmla="*/ 27842 h 31937"/>
                      <a:gd name="connsiteX10" fmla="*/ 23498 w 28249"/>
                      <a:gd name="connsiteY10" fmla="*/ 31937 h 319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249" h="31937">
                        <a:moveTo>
                          <a:pt x="23498" y="31937"/>
                        </a:moveTo>
                        <a:cubicBezTo>
                          <a:pt x="23279" y="31937"/>
                          <a:pt x="23050" y="31918"/>
                          <a:pt x="22831" y="31890"/>
                        </a:cubicBezTo>
                        <a:cubicBezTo>
                          <a:pt x="16402" y="30994"/>
                          <a:pt x="9973" y="29832"/>
                          <a:pt x="3734" y="28461"/>
                        </a:cubicBezTo>
                        <a:cubicBezTo>
                          <a:pt x="1562" y="27975"/>
                          <a:pt x="0" y="26041"/>
                          <a:pt x="0" y="23813"/>
                        </a:cubicBezTo>
                        <a:lnTo>
                          <a:pt x="0" y="4763"/>
                        </a:lnTo>
                        <a:cubicBezTo>
                          <a:pt x="0" y="2134"/>
                          <a:pt x="2134" y="0"/>
                          <a:pt x="4763" y="0"/>
                        </a:cubicBezTo>
                        <a:cubicBezTo>
                          <a:pt x="7391" y="0"/>
                          <a:pt x="9525" y="2134"/>
                          <a:pt x="9525" y="4763"/>
                        </a:cubicBezTo>
                        <a:lnTo>
                          <a:pt x="9525" y="19955"/>
                        </a:lnTo>
                        <a:cubicBezTo>
                          <a:pt x="14335" y="20946"/>
                          <a:pt x="19240" y="21774"/>
                          <a:pt x="24146" y="22470"/>
                        </a:cubicBezTo>
                        <a:cubicBezTo>
                          <a:pt x="26746" y="22831"/>
                          <a:pt x="28565" y="25241"/>
                          <a:pt x="28204" y="27842"/>
                        </a:cubicBezTo>
                        <a:cubicBezTo>
                          <a:pt x="27870" y="30213"/>
                          <a:pt x="25832" y="31937"/>
                          <a:pt x="23498" y="31937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2D76311B-C8AB-38A8-ADE5-83C488389838}"/>
                      </a:ext>
                    </a:extLst>
                  </p:cNvPr>
                  <p:cNvSpPr/>
                  <p:nvPr/>
                </p:nvSpPr>
                <p:spPr>
                  <a:xfrm>
                    <a:off x="8414453" y="3065849"/>
                    <a:ext cx="9525" cy="880043"/>
                  </a:xfrm>
                  <a:custGeom>
                    <a:avLst/>
                    <a:gdLst>
                      <a:gd name="connsiteX0" fmla="*/ 4763 w 9525"/>
                      <a:gd name="connsiteY0" fmla="*/ 880043 h 880043"/>
                      <a:gd name="connsiteX1" fmla="*/ 0 w 9525"/>
                      <a:gd name="connsiteY1" fmla="*/ 875281 h 880043"/>
                      <a:gd name="connsiteX2" fmla="*/ 0 w 9525"/>
                      <a:gd name="connsiteY2" fmla="*/ 837428 h 880043"/>
                      <a:gd name="connsiteX3" fmla="*/ 4763 w 9525"/>
                      <a:gd name="connsiteY3" fmla="*/ 832666 h 880043"/>
                      <a:gd name="connsiteX4" fmla="*/ 9525 w 9525"/>
                      <a:gd name="connsiteY4" fmla="*/ 837428 h 880043"/>
                      <a:gd name="connsiteX5" fmla="*/ 9525 w 9525"/>
                      <a:gd name="connsiteY5" fmla="*/ 875281 h 880043"/>
                      <a:gd name="connsiteX6" fmla="*/ 4763 w 9525"/>
                      <a:gd name="connsiteY6" fmla="*/ 880043 h 880043"/>
                      <a:gd name="connsiteX7" fmla="*/ 4763 w 9525"/>
                      <a:gd name="connsiteY7" fmla="*/ 804348 h 880043"/>
                      <a:gd name="connsiteX8" fmla="*/ 0 w 9525"/>
                      <a:gd name="connsiteY8" fmla="*/ 799586 h 880043"/>
                      <a:gd name="connsiteX9" fmla="*/ 0 w 9525"/>
                      <a:gd name="connsiteY9" fmla="*/ 761733 h 880043"/>
                      <a:gd name="connsiteX10" fmla="*/ 4763 w 9525"/>
                      <a:gd name="connsiteY10" fmla="*/ 756971 h 880043"/>
                      <a:gd name="connsiteX11" fmla="*/ 9525 w 9525"/>
                      <a:gd name="connsiteY11" fmla="*/ 761733 h 880043"/>
                      <a:gd name="connsiteX12" fmla="*/ 9525 w 9525"/>
                      <a:gd name="connsiteY12" fmla="*/ 799586 h 880043"/>
                      <a:gd name="connsiteX13" fmla="*/ 4763 w 9525"/>
                      <a:gd name="connsiteY13" fmla="*/ 804348 h 880043"/>
                      <a:gd name="connsiteX14" fmla="*/ 4763 w 9525"/>
                      <a:gd name="connsiteY14" fmla="*/ 728653 h 880043"/>
                      <a:gd name="connsiteX15" fmla="*/ 0 w 9525"/>
                      <a:gd name="connsiteY15" fmla="*/ 723891 h 880043"/>
                      <a:gd name="connsiteX16" fmla="*/ 0 w 9525"/>
                      <a:gd name="connsiteY16" fmla="*/ 686038 h 880043"/>
                      <a:gd name="connsiteX17" fmla="*/ 4763 w 9525"/>
                      <a:gd name="connsiteY17" fmla="*/ 681276 h 880043"/>
                      <a:gd name="connsiteX18" fmla="*/ 9525 w 9525"/>
                      <a:gd name="connsiteY18" fmla="*/ 686038 h 880043"/>
                      <a:gd name="connsiteX19" fmla="*/ 9525 w 9525"/>
                      <a:gd name="connsiteY19" fmla="*/ 723891 h 880043"/>
                      <a:gd name="connsiteX20" fmla="*/ 4763 w 9525"/>
                      <a:gd name="connsiteY20" fmla="*/ 728653 h 880043"/>
                      <a:gd name="connsiteX21" fmla="*/ 4763 w 9525"/>
                      <a:gd name="connsiteY21" fmla="*/ 652958 h 880043"/>
                      <a:gd name="connsiteX22" fmla="*/ 0 w 9525"/>
                      <a:gd name="connsiteY22" fmla="*/ 648195 h 880043"/>
                      <a:gd name="connsiteX23" fmla="*/ 0 w 9525"/>
                      <a:gd name="connsiteY23" fmla="*/ 610343 h 880043"/>
                      <a:gd name="connsiteX24" fmla="*/ 4763 w 9525"/>
                      <a:gd name="connsiteY24" fmla="*/ 605581 h 880043"/>
                      <a:gd name="connsiteX25" fmla="*/ 9525 w 9525"/>
                      <a:gd name="connsiteY25" fmla="*/ 610343 h 880043"/>
                      <a:gd name="connsiteX26" fmla="*/ 9525 w 9525"/>
                      <a:gd name="connsiteY26" fmla="*/ 648195 h 880043"/>
                      <a:gd name="connsiteX27" fmla="*/ 4763 w 9525"/>
                      <a:gd name="connsiteY27" fmla="*/ 652958 h 880043"/>
                      <a:gd name="connsiteX28" fmla="*/ 4763 w 9525"/>
                      <a:gd name="connsiteY28" fmla="*/ 577253 h 880043"/>
                      <a:gd name="connsiteX29" fmla="*/ 0 w 9525"/>
                      <a:gd name="connsiteY29" fmla="*/ 572491 h 880043"/>
                      <a:gd name="connsiteX30" fmla="*/ 0 w 9525"/>
                      <a:gd name="connsiteY30" fmla="*/ 534638 h 880043"/>
                      <a:gd name="connsiteX31" fmla="*/ 4763 w 9525"/>
                      <a:gd name="connsiteY31" fmla="*/ 529876 h 880043"/>
                      <a:gd name="connsiteX32" fmla="*/ 9525 w 9525"/>
                      <a:gd name="connsiteY32" fmla="*/ 534638 h 880043"/>
                      <a:gd name="connsiteX33" fmla="*/ 9525 w 9525"/>
                      <a:gd name="connsiteY33" fmla="*/ 572491 h 880043"/>
                      <a:gd name="connsiteX34" fmla="*/ 4763 w 9525"/>
                      <a:gd name="connsiteY34" fmla="*/ 577253 h 880043"/>
                      <a:gd name="connsiteX35" fmla="*/ 4763 w 9525"/>
                      <a:gd name="connsiteY35" fmla="*/ 501558 h 880043"/>
                      <a:gd name="connsiteX36" fmla="*/ 0 w 9525"/>
                      <a:gd name="connsiteY36" fmla="*/ 496795 h 880043"/>
                      <a:gd name="connsiteX37" fmla="*/ 0 w 9525"/>
                      <a:gd name="connsiteY37" fmla="*/ 458943 h 880043"/>
                      <a:gd name="connsiteX38" fmla="*/ 4763 w 9525"/>
                      <a:gd name="connsiteY38" fmla="*/ 454181 h 880043"/>
                      <a:gd name="connsiteX39" fmla="*/ 9525 w 9525"/>
                      <a:gd name="connsiteY39" fmla="*/ 458943 h 880043"/>
                      <a:gd name="connsiteX40" fmla="*/ 9525 w 9525"/>
                      <a:gd name="connsiteY40" fmla="*/ 496795 h 880043"/>
                      <a:gd name="connsiteX41" fmla="*/ 4763 w 9525"/>
                      <a:gd name="connsiteY41" fmla="*/ 501558 h 880043"/>
                      <a:gd name="connsiteX42" fmla="*/ 4763 w 9525"/>
                      <a:gd name="connsiteY42" fmla="*/ 425863 h 880043"/>
                      <a:gd name="connsiteX43" fmla="*/ 0 w 9525"/>
                      <a:gd name="connsiteY43" fmla="*/ 421100 h 880043"/>
                      <a:gd name="connsiteX44" fmla="*/ 0 w 9525"/>
                      <a:gd name="connsiteY44" fmla="*/ 383248 h 880043"/>
                      <a:gd name="connsiteX45" fmla="*/ 4763 w 9525"/>
                      <a:gd name="connsiteY45" fmla="*/ 378485 h 880043"/>
                      <a:gd name="connsiteX46" fmla="*/ 9525 w 9525"/>
                      <a:gd name="connsiteY46" fmla="*/ 383248 h 880043"/>
                      <a:gd name="connsiteX47" fmla="*/ 9525 w 9525"/>
                      <a:gd name="connsiteY47" fmla="*/ 421100 h 880043"/>
                      <a:gd name="connsiteX48" fmla="*/ 4763 w 9525"/>
                      <a:gd name="connsiteY48" fmla="*/ 425863 h 880043"/>
                      <a:gd name="connsiteX49" fmla="*/ 4763 w 9525"/>
                      <a:gd name="connsiteY49" fmla="*/ 350158 h 880043"/>
                      <a:gd name="connsiteX50" fmla="*/ 0 w 9525"/>
                      <a:gd name="connsiteY50" fmla="*/ 345396 h 880043"/>
                      <a:gd name="connsiteX51" fmla="*/ 0 w 9525"/>
                      <a:gd name="connsiteY51" fmla="*/ 307543 h 880043"/>
                      <a:gd name="connsiteX52" fmla="*/ 4763 w 9525"/>
                      <a:gd name="connsiteY52" fmla="*/ 302781 h 880043"/>
                      <a:gd name="connsiteX53" fmla="*/ 9525 w 9525"/>
                      <a:gd name="connsiteY53" fmla="*/ 307543 h 880043"/>
                      <a:gd name="connsiteX54" fmla="*/ 9525 w 9525"/>
                      <a:gd name="connsiteY54" fmla="*/ 345396 h 880043"/>
                      <a:gd name="connsiteX55" fmla="*/ 4763 w 9525"/>
                      <a:gd name="connsiteY55" fmla="*/ 350158 h 880043"/>
                      <a:gd name="connsiteX56" fmla="*/ 4763 w 9525"/>
                      <a:gd name="connsiteY56" fmla="*/ 274463 h 880043"/>
                      <a:gd name="connsiteX57" fmla="*/ 0 w 9525"/>
                      <a:gd name="connsiteY57" fmla="*/ 269701 h 880043"/>
                      <a:gd name="connsiteX58" fmla="*/ 0 w 9525"/>
                      <a:gd name="connsiteY58" fmla="*/ 231848 h 880043"/>
                      <a:gd name="connsiteX59" fmla="*/ 4763 w 9525"/>
                      <a:gd name="connsiteY59" fmla="*/ 227086 h 880043"/>
                      <a:gd name="connsiteX60" fmla="*/ 9525 w 9525"/>
                      <a:gd name="connsiteY60" fmla="*/ 231848 h 880043"/>
                      <a:gd name="connsiteX61" fmla="*/ 9525 w 9525"/>
                      <a:gd name="connsiteY61" fmla="*/ 269701 h 880043"/>
                      <a:gd name="connsiteX62" fmla="*/ 4763 w 9525"/>
                      <a:gd name="connsiteY62" fmla="*/ 274463 h 880043"/>
                      <a:gd name="connsiteX63" fmla="*/ 4763 w 9525"/>
                      <a:gd name="connsiteY63" fmla="*/ 198768 h 880043"/>
                      <a:gd name="connsiteX64" fmla="*/ 0 w 9525"/>
                      <a:gd name="connsiteY64" fmla="*/ 194005 h 880043"/>
                      <a:gd name="connsiteX65" fmla="*/ 0 w 9525"/>
                      <a:gd name="connsiteY65" fmla="*/ 156153 h 880043"/>
                      <a:gd name="connsiteX66" fmla="*/ 4763 w 9525"/>
                      <a:gd name="connsiteY66" fmla="*/ 151390 h 880043"/>
                      <a:gd name="connsiteX67" fmla="*/ 9525 w 9525"/>
                      <a:gd name="connsiteY67" fmla="*/ 156153 h 880043"/>
                      <a:gd name="connsiteX68" fmla="*/ 9525 w 9525"/>
                      <a:gd name="connsiteY68" fmla="*/ 194005 h 880043"/>
                      <a:gd name="connsiteX69" fmla="*/ 4763 w 9525"/>
                      <a:gd name="connsiteY69" fmla="*/ 198768 h 880043"/>
                      <a:gd name="connsiteX70" fmla="*/ 4763 w 9525"/>
                      <a:gd name="connsiteY70" fmla="*/ 123073 h 880043"/>
                      <a:gd name="connsiteX71" fmla="*/ 0 w 9525"/>
                      <a:gd name="connsiteY71" fmla="*/ 118310 h 880043"/>
                      <a:gd name="connsiteX72" fmla="*/ 0 w 9525"/>
                      <a:gd name="connsiteY72" fmla="*/ 80458 h 880043"/>
                      <a:gd name="connsiteX73" fmla="*/ 4763 w 9525"/>
                      <a:gd name="connsiteY73" fmla="*/ 75695 h 880043"/>
                      <a:gd name="connsiteX74" fmla="*/ 9525 w 9525"/>
                      <a:gd name="connsiteY74" fmla="*/ 80458 h 880043"/>
                      <a:gd name="connsiteX75" fmla="*/ 9525 w 9525"/>
                      <a:gd name="connsiteY75" fmla="*/ 118310 h 880043"/>
                      <a:gd name="connsiteX76" fmla="*/ 4763 w 9525"/>
                      <a:gd name="connsiteY76" fmla="*/ 123073 h 880043"/>
                      <a:gd name="connsiteX77" fmla="*/ 4763 w 9525"/>
                      <a:gd name="connsiteY77" fmla="*/ 47377 h 880043"/>
                      <a:gd name="connsiteX78" fmla="*/ 0 w 9525"/>
                      <a:gd name="connsiteY78" fmla="*/ 42615 h 880043"/>
                      <a:gd name="connsiteX79" fmla="*/ 0 w 9525"/>
                      <a:gd name="connsiteY79" fmla="*/ 4763 h 880043"/>
                      <a:gd name="connsiteX80" fmla="*/ 4763 w 9525"/>
                      <a:gd name="connsiteY80" fmla="*/ 0 h 880043"/>
                      <a:gd name="connsiteX81" fmla="*/ 9525 w 9525"/>
                      <a:gd name="connsiteY81" fmla="*/ 4763 h 880043"/>
                      <a:gd name="connsiteX82" fmla="*/ 9525 w 9525"/>
                      <a:gd name="connsiteY82" fmla="*/ 42615 h 880043"/>
                      <a:gd name="connsiteX83" fmla="*/ 4763 w 9525"/>
                      <a:gd name="connsiteY83" fmla="*/ 47377 h 880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</a:cxnLst>
                    <a:rect l="l" t="t" r="r" b="b"/>
                    <a:pathLst>
                      <a:path w="9525" h="880043">
                        <a:moveTo>
                          <a:pt x="4763" y="880043"/>
                        </a:moveTo>
                        <a:cubicBezTo>
                          <a:pt x="2134" y="880043"/>
                          <a:pt x="0" y="877910"/>
                          <a:pt x="0" y="875281"/>
                        </a:cubicBezTo>
                        <a:lnTo>
                          <a:pt x="0" y="837428"/>
                        </a:lnTo>
                        <a:cubicBezTo>
                          <a:pt x="0" y="834800"/>
                          <a:pt x="2134" y="832666"/>
                          <a:pt x="4763" y="832666"/>
                        </a:cubicBezTo>
                        <a:cubicBezTo>
                          <a:pt x="7391" y="832666"/>
                          <a:pt x="9525" y="834800"/>
                          <a:pt x="9525" y="837428"/>
                        </a:cubicBezTo>
                        <a:lnTo>
                          <a:pt x="9525" y="875281"/>
                        </a:lnTo>
                        <a:cubicBezTo>
                          <a:pt x="9525" y="877919"/>
                          <a:pt x="7391" y="880043"/>
                          <a:pt x="4763" y="880043"/>
                        </a:cubicBezTo>
                        <a:close/>
                        <a:moveTo>
                          <a:pt x="4763" y="804348"/>
                        </a:moveTo>
                        <a:cubicBezTo>
                          <a:pt x="2134" y="804348"/>
                          <a:pt x="0" y="802215"/>
                          <a:pt x="0" y="799586"/>
                        </a:cubicBezTo>
                        <a:lnTo>
                          <a:pt x="0" y="761733"/>
                        </a:lnTo>
                        <a:cubicBezTo>
                          <a:pt x="0" y="759104"/>
                          <a:pt x="2134" y="756971"/>
                          <a:pt x="4763" y="756971"/>
                        </a:cubicBezTo>
                        <a:cubicBezTo>
                          <a:pt x="7391" y="756971"/>
                          <a:pt x="9525" y="759104"/>
                          <a:pt x="9525" y="761733"/>
                        </a:cubicBezTo>
                        <a:lnTo>
                          <a:pt x="9525" y="799586"/>
                        </a:lnTo>
                        <a:cubicBezTo>
                          <a:pt x="9525" y="802224"/>
                          <a:pt x="7391" y="804348"/>
                          <a:pt x="4763" y="804348"/>
                        </a:cubicBezTo>
                        <a:close/>
                        <a:moveTo>
                          <a:pt x="4763" y="728653"/>
                        </a:moveTo>
                        <a:cubicBezTo>
                          <a:pt x="2134" y="728653"/>
                          <a:pt x="0" y="726519"/>
                          <a:pt x="0" y="723891"/>
                        </a:cubicBezTo>
                        <a:lnTo>
                          <a:pt x="0" y="686038"/>
                        </a:lnTo>
                        <a:cubicBezTo>
                          <a:pt x="0" y="683409"/>
                          <a:pt x="2134" y="681276"/>
                          <a:pt x="4763" y="681276"/>
                        </a:cubicBezTo>
                        <a:cubicBezTo>
                          <a:pt x="7391" y="681276"/>
                          <a:pt x="9525" y="683409"/>
                          <a:pt x="9525" y="686038"/>
                        </a:cubicBezTo>
                        <a:lnTo>
                          <a:pt x="9525" y="723891"/>
                        </a:lnTo>
                        <a:cubicBezTo>
                          <a:pt x="9525" y="726519"/>
                          <a:pt x="7391" y="728653"/>
                          <a:pt x="4763" y="728653"/>
                        </a:cubicBezTo>
                        <a:close/>
                        <a:moveTo>
                          <a:pt x="4763" y="652958"/>
                        </a:moveTo>
                        <a:cubicBezTo>
                          <a:pt x="2134" y="652958"/>
                          <a:pt x="0" y="650824"/>
                          <a:pt x="0" y="648195"/>
                        </a:cubicBezTo>
                        <a:lnTo>
                          <a:pt x="0" y="610343"/>
                        </a:lnTo>
                        <a:cubicBezTo>
                          <a:pt x="0" y="607714"/>
                          <a:pt x="2134" y="605581"/>
                          <a:pt x="4763" y="605581"/>
                        </a:cubicBezTo>
                        <a:cubicBezTo>
                          <a:pt x="7391" y="605581"/>
                          <a:pt x="9525" y="607714"/>
                          <a:pt x="9525" y="610343"/>
                        </a:cubicBezTo>
                        <a:lnTo>
                          <a:pt x="9525" y="648195"/>
                        </a:lnTo>
                        <a:cubicBezTo>
                          <a:pt x="9525" y="650824"/>
                          <a:pt x="7391" y="652958"/>
                          <a:pt x="4763" y="652958"/>
                        </a:cubicBezTo>
                        <a:close/>
                        <a:moveTo>
                          <a:pt x="4763" y="577253"/>
                        </a:moveTo>
                        <a:cubicBezTo>
                          <a:pt x="2134" y="577253"/>
                          <a:pt x="0" y="575119"/>
                          <a:pt x="0" y="572491"/>
                        </a:cubicBezTo>
                        <a:lnTo>
                          <a:pt x="0" y="534638"/>
                        </a:lnTo>
                        <a:cubicBezTo>
                          <a:pt x="0" y="532010"/>
                          <a:pt x="2134" y="529876"/>
                          <a:pt x="4763" y="529876"/>
                        </a:cubicBezTo>
                        <a:cubicBezTo>
                          <a:pt x="7391" y="529876"/>
                          <a:pt x="9525" y="532010"/>
                          <a:pt x="9525" y="534638"/>
                        </a:cubicBezTo>
                        <a:lnTo>
                          <a:pt x="9525" y="572491"/>
                        </a:lnTo>
                        <a:cubicBezTo>
                          <a:pt x="9525" y="575129"/>
                          <a:pt x="7391" y="577253"/>
                          <a:pt x="4763" y="577253"/>
                        </a:cubicBezTo>
                        <a:close/>
                        <a:moveTo>
                          <a:pt x="4763" y="501558"/>
                        </a:moveTo>
                        <a:cubicBezTo>
                          <a:pt x="2134" y="501558"/>
                          <a:pt x="0" y="499424"/>
                          <a:pt x="0" y="496795"/>
                        </a:cubicBezTo>
                        <a:lnTo>
                          <a:pt x="0" y="458943"/>
                        </a:lnTo>
                        <a:cubicBezTo>
                          <a:pt x="0" y="456314"/>
                          <a:pt x="2134" y="454181"/>
                          <a:pt x="4763" y="454181"/>
                        </a:cubicBezTo>
                        <a:cubicBezTo>
                          <a:pt x="7391" y="454181"/>
                          <a:pt x="9525" y="456314"/>
                          <a:pt x="9525" y="458943"/>
                        </a:cubicBezTo>
                        <a:lnTo>
                          <a:pt x="9525" y="496795"/>
                        </a:lnTo>
                        <a:cubicBezTo>
                          <a:pt x="9525" y="499424"/>
                          <a:pt x="7391" y="501558"/>
                          <a:pt x="4763" y="501558"/>
                        </a:cubicBezTo>
                        <a:close/>
                        <a:moveTo>
                          <a:pt x="4763" y="425863"/>
                        </a:moveTo>
                        <a:cubicBezTo>
                          <a:pt x="2134" y="425863"/>
                          <a:pt x="0" y="423729"/>
                          <a:pt x="0" y="421100"/>
                        </a:cubicBezTo>
                        <a:lnTo>
                          <a:pt x="0" y="383248"/>
                        </a:lnTo>
                        <a:cubicBezTo>
                          <a:pt x="0" y="380619"/>
                          <a:pt x="2134" y="378485"/>
                          <a:pt x="4763" y="378485"/>
                        </a:cubicBezTo>
                        <a:cubicBezTo>
                          <a:pt x="7391" y="378485"/>
                          <a:pt x="9525" y="380619"/>
                          <a:pt x="9525" y="383248"/>
                        </a:cubicBezTo>
                        <a:lnTo>
                          <a:pt x="9525" y="421100"/>
                        </a:lnTo>
                        <a:cubicBezTo>
                          <a:pt x="9525" y="423729"/>
                          <a:pt x="7391" y="425863"/>
                          <a:pt x="4763" y="425863"/>
                        </a:cubicBezTo>
                        <a:close/>
                        <a:moveTo>
                          <a:pt x="4763" y="350158"/>
                        </a:moveTo>
                        <a:cubicBezTo>
                          <a:pt x="2134" y="350158"/>
                          <a:pt x="0" y="348025"/>
                          <a:pt x="0" y="345396"/>
                        </a:cubicBezTo>
                        <a:lnTo>
                          <a:pt x="0" y="307543"/>
                        </a:lnTo>
                        <a:cubicBezTo>
                          <a:pt x="0" y="304914"/>
                          <a:pt x="2134" y="302781"/>
                          <a:pt x="4763" y="302781"/>
                        </a:cubicBezTo>
                        <a:cubicBezTo>
                          <a:pt x="7391" y="302781"/>
                          <a:pt x="9525" y="304914"/>
                          <a:pt x="9525" y="307543"/>
                        </a:cubicBezTo>
                        <a:lnTo>
                          <a:pt x="9525" y="345396"/>
                        </a:lnTo>
                        <a:cubicBezTo>
                          <a:pt x="9525" y="348034"/>
                          <a:pt x="7391" y="350158"/>
                          <a:pt x="4763" y="350158"/>
                        </a:cubicBezTo>
                        <a:close/>
                        <a:moveTo>
                          <a:pt x="4763" y="274463"/>
                        </a:moveTo>
                        <a:cubicBezTo>
                          <a:pt x="2134" y="274463"/>
                          <a:pt x="0" y="272329"/>
                          <a:pt x="0" y="269701"/>
                        </a:cubicBezTo>
                        <a:lnTo>
                          <a:pt x="0" y="231848"/>
                        </a:lnTo>
                        <a:cubicBezTo>
                          <a:pt x="0" y="229219"/>
                          <a:pt x="2134" y="227086"/>
                          <a:pt x="4763" y="227086"/>
                        </a:cubicBezTo>
                        <a:cubicBezTo>
                          <a:pt x="7391" y="227086"/>
                          <a:pt x="9525" y="229219"/>
                          <a:pt x="9525" y="231848"/>
                        </a:cubicBezTo>
                        <a:lnTo>
                          <a:pt x="9525" y="269701"/>
                        </a:lnTo>
                        <a:cubicBezTo>
                          <a:pt x="9525" y="272339"/>
                          <a:pt x="7391" y="274463"/>
                          <a:pt x="4763" y="274463"/>
                        </a:cubicBezTo>
                        <a:close/>
                        <a:moveTo>
                          <a:pt x="4763" y="198768"/>
                        </a:moveTo>
                        <a:cubicBezTo>
                          <a:pt x="2134" y="198768"/>
                          <a:pt x="0" y="196634"/>
                          <a:pt x="0" y="194005"/>
                        </a:cubicBezTo>
                        <a:lnTo>
                          <a:pt x="0" y="156153"/>
                        </a:lnTo>
                        <a:cubicBezTo>
                          <a:pt x="0" y="153524"/>
                          <a:pt x="2134" y="151390"/>
                          <a:pt x="4763" y="151390"/>
                        </a:cubicBezTo>
                        <a:cubicBezTo>
                          <a:pt x="7391" y="151390"/>
                          <a:pt x="9525" y="153524"/>
                          <a:pt x="9525" y="156153"/>
                        </a:cubicBezTo>
                        <a:lnTo>
                          <a:pt x="9525" y="194005"/>
                        </a:lnTo>
                        <a:cubicBezTo>
                          <a:pt x="9525" y="196634"/>
                          <a:pt x="7391" y="198768"/>
                          <a:pt x="4763" y="198768"/>
                        </a:cubicBezTo>
                        <a:close/>
                        <a:moveTo>
                          <a:pt x="4763" y="123073"/>
                        </a:moveTo>
                        <a:cubicBezTo>
                          <a:pt x="2134" y="123073"/>
                          <a:pt x="0" y="120939"/>
                          <a:pt x="0" y="118310"/>
                        </a:cubicBezTo>
                        <a:lnTo>
                          <a:pt x="0" y="80458"/>
                        </a:lnTo>
                        <a:cubicBezTo>
                          <a:pt x="0" y="77829"/>
                          <a:pt x="2134" y="75695"/>
                          <a:pt x="4763" y="75695"/>
                        </a:cubicBezTo>
                        <a:cubicBezTo>
                          <a:pt x="7391" y="75695"/>
                          <a:pt x="9525" y="77829"/>
                          <a:pt x="9525" y="80458"/>
                        </a:cubicBezTo>
                        <a:lnTo>
                          <a:pt x="9525" y="118310"/>
                        </a:lnTo>
                        <a:cubicBezTo>
                          <a:pt x="9525" y="120939"/>
                          <a:pt x="7391" y="123073"/>
                          <a:pt x="4763" y="123073"/>
                        </a:cubicBezTo>
                        <a:close/>
                        <a:moveTo>
                          <a:pt x="4763" y="47377"/>
                        </a:moveTo>
                        <a:cubicBezTo>
                          <a:pt x="2134" y="47377"/>
                          <a:pt x="0" y="45244"/>
                          <a:pt x="0" y="42615"/>
                        </a:cubicBezTo>
                        <a:lnTo>
                          <a:pt x="0" y="4763"/>
                        </a:lnTo>
                        <a:cubicBezTo>
                          <a:pt x="0" y="2134"/>
                          <a:pt x="2134" y="0"/>
                          <a:pt x="4763" y="0"/>
                        </a:cubicBezTo>
                        <a:cubicBezTo>
                          <a:pt x="7391" y="0"/>
                          <a:pt x="9525" y="2134"/>
                          <a:pt x="9525" y="4763"/>
                        </a:cubicBezTo>
                        <a:lnTo>
                          <a:pt x="9525" y="42615"/>
                        </a:lnTo>
                        <a:cubicBezTo>
                          <a:pt x="9525" y="45244"/>
                          <a:pt x="7391" y="47377"/>
                          <a:pt x="4763" y="47377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FC5AD0D5-73ED-3FC3-BEB4-780776C481D3}"/>
                      </a:ext>
                    </a:extLst>
                  </p:cNvPr>
                  <p:cNvSpPr/>
                  <p:nvPr/>
                </p:nvSpPr>
                <p:spPr>
                  <a:xfrm>
                    <a:off x="8414453" y="3008165"/>
                    <a:ext cx="28554" cy="29356"/>
                  </a:xfrm>
                  <a:custGeom>
                    <a:avLst/>
                    <a:gdLst>
                      <a:gd name="connsiteX0" fmla="*/ 4763 w 28554"/>
                      <a:gd name="connsiteY0" fmla="*/ 29357 h 29356"/>
                      <a:gd name="connsiteX1" fmla="*/ 0 w 28554"/>
                      <a:gd name="connsiteY1" fmla="*/ 24594 h 29356"/>
                      <a:gd name="connsiteX2" fmla="*/ 0 w 28554"/>
                      <a:gd name="connsiteY2" fmla="*/ 5544 h 29356"/>
                      <a:gd name="connsiteX3" fmla="*/ 4629 w 28554"/>
                      <a:gd name="connsiteY3" fmla="*/ 782 h 29356"/>
                      <a:gd name="connsiteX4" fmla="*/ 23536 w 28554"/>
                      <a:gd name="connsiteY4" fmla="*/ 10 h 29356"/>
                      <a:gd name="connsiteX5" fmla="*/ 28546 w 28554"/>
                      <a:gd name="connsiteY5" fmla="*/ 4506 h 29356"/>
                      <a:gd name="connsiteX6" fmla="*/ 24051 w 28554"/>
                      <a:gd name="connsiteY6" fmla="*/ 9516 h 29356"/>
                      <a:gd name="connsiteX7" fmla="*/ 9515 w 28554"/>
                      <a:gd name="connsiteY7" fmla="*/ 10164 h 29356"/>
                      <a:gd name="connsiteX8" fmla="*/ 9515 w 28554"/>
                      <a:gd name="connsiteY8" fmla="*/ 24594 h 29356"/>
                      <a:gd name="connsiteX9" fmla="*/ 4763 w 28554"/>
                      <a:gd name="connsiteY9" fmla="*/ 29357 h 293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8554" h="29356">
                        <a:moveTo>
                          <a:pt x="4763" y="29357"/>
                        </a:moveTo>
                        <a:cubicBezTo>
                          <a:pt x="2134" y="29357"/>
                          <a:pt x="0" y="27223"/>
                          <a:pt x="0" y="24594"/>
                        </a:cubicBezTo>
                        <a:lnTo>
                          <a:pt x="0" y="5544"/>
                        </a:lnTo>
                        <a:cubicBezTo>
                          <a:pt x="0" y="2963"/>
                          <a:pt x="2057" y="858"/>
                          <a:pt x="4629" y="782"/>
                        </a:cubicBezTo>
                        <a:cubicBezTo>
                          <a:pt x="11049" y="601"/>
                          <a:pt x="17354" y="343"/>
                          <a:pt x="23536" y="10"/>
                        </a:cubicBezTo>
                        <a:cubicBezTo>
                          <a:pt x="26536" y="-161"/>
                          <a:pt x="28413" y="1886"/>
                          <a:pt x="28546" y="4506"/>
                        </a:cubicBezTo>
                        <a:cubicBezTo>
                          <a:pt x="28699" y="7135"/>
                          <a:pt x="26679" y="9383"/>
                          <a:pt x="24051" y="9516"/>
                        </a:cubicBezTo>
                        <a:cubicBezTo>
                          <a:pt x="19269" y="9773"/>
                          <a:pt x="14421" y="9992"/>
                          <a:pt x="9515" y="10164"/>
                        </a:cubicBezTo>
                        <a:lnTo>
                          <a:pt x="9515" y="24594"/>
                        </a:lnTo>
                        <a:cubicBezTo>
                          <a:pt x="9525" y="27223"/>
                          <a:pt x="7391" y="29357"/>
                          <a:pt x="4763" y="29357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AD12D555-EF4C-91D2-5F63-6D64E1C5F566}"/>
                      </a:ext>
                    </a:extLst>
                  </p:cNvPr>
                  <p:cNvSpPr/>
                  <p:nvPr/>
                </p:nvSpPr>
                <p:spPr>
                  <a:xfrm>
                    <a:off x="8467395" y="2960661"/>
                    <a:ext cx="172560" cy="54315"/>
                  </a:xfrm>
                  <a:custGeom>
                    <a:avLst/>
                    <a:gdLst>
                      <a:gd name="connsiteX0" fmla="*/ 4751 w 172560"/>
                      <a:gd name="connsiteY0" fmla="*/ 54315 h 54315"/>
                      <a:gd name="connsiteX1" fmla="*/ 27 w 172560"/>
                      <a:gd name="connsiteY1" fmla="*/ 50057 h 54315"/>
                      <a:gd name="connsiteX2" fmla="*/ 4256 w 172560"/>
                      <a:gd name="connsiteY2" fmla="*/ 44819 h 54315"/>
                      <a:gd name="connsiteX3" fmla="*/ 37679 w 172560"/>
                      <a:gd name="connsiteY3" fmla="*/ 40304 h 54315"/>
                      <a:gd name="connsiteX4" fmla="*/ 43146 w 172560"/>
                      <a:gd name="connsiteY4" fmla="*/ 44228 h 54315"/>
                      <a:gd name="connsiteX5" fmla="*/ 39222 w 172560"/>
                      <a:gd name="connsiteY5" fmla="*/ 49705 h 54315"/>
                      <a:gd name="connsiteX6" fmla="*/ 5266 w 172560"/>
                      <a:gd name="connsiteY6" fmla="*/ 54287 h 54315"/>
                      <a:gd name="connsiteX7" fmla="*/ 4751 w 172560"/>
                      <a:gd name="connsiteY7" fmla="*/ 54315 h 54315"/>
                      <a:gd name="connsiteX8" fmla="*/ 71788 w 172560"/>
                      <a:gd name="connsiteY8" fmla="*/ 43209 h 54315"/>
                      <a:gd name="connsiteX9" fmla="*/ 67150 w 172560"/>
                      <a:gd name="connsiteY9" fmla="*/ 39513 h 54315"/>
                      <a:gd name="connsiteX10" fmla="*/ 70722 w 172560"/>
                      <a:gd name="connsiteY10" fmla="*/ 33798 h 54315"/>
                      <a:gd name="connsiteX11" fmla="*/ 103240 w 172560"/>
                      <a:gd name="connsiteY11" fmla="*/ 25121 h 54315"/>
                      <a:gd name="connsiteX12" fmla="*/ 109193 w 172560"/>
                      <a:gd name="connsiteY12" fmla="*/ 28283 h 54315"/>
                      <a:gd name="connsiteX13" fmla="*/ 106030 w 172560"/>
                      <a:gd name="connsiteY13" fmla="*/ 34227 h 54315"/>
                      <a:gd name="connsiteX14" fmla="*/ 72864 w 172560"/>
                      <a:gd name="connsiteY14" fmla="*/ 43076 h 54315"/>
                      <a:gd name="connsiteX15" fmla="*/ 71788 w 172560"/>
                      <a:gd name="connsiteY15" fmla="*/ 43209 h 54315"/>
                      <a:gd name="connsiteX16" fmla="*/ 136720 w 172560"/>
                      <a:gd name="connsiteY16" fmla="*/ 23283 h 54315"/>
                      <a:gd name="connsiteX17" fmla="*/ 132281 w 172560"/>
                      <a:gd name="connsiteY17" fmla="*/ 20263 h 54315"/>
                      <a:gd name="connsiteX18" fmla="*/ 134977 w 172560"/>
                      <a:gd name="connsiteY18" fmla="*/ 14091 h 54315"/>
                      <a:gd name="connsiteX19" fmla="*/ 165676 w 172560"/>
                      <a:gd name="connsiteY19" fmla="*/ 499 h 54315"/>
                      <a:gd name="connsiteX20" fmla="*/ 172067 w 172560"/>
                      <a:gd name="connsiteY20" fmla="*/ 2651 h 54315"/>
                      <a:gd name="connsiteX21" fmla="*/ 169915 w 172560"/>
                      <a:gd name="connsiteY21" fmla="*/ 9033 h 54315"/>
                      <a:gd name="connsiteX22" fmla="*/ 138454 w 172560"/>
                      <a:gd name="connsiteY22" fmla="*/ 22959 h 54315"/>
                      <a:gd name="connsiteX23" fmla="*/ 136720 w 172560"/>
                      <a:gd name="connsiteY23" fmla="*/ 23283 h 54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72560" h="54315">
                        <a:moveTo>
                          <a:pt x="4751" y="54315"/>
                        </a:moveTo>
                        <a:cubicBezTo>
                          <a:pt x="2351" y="54315"/>
                          <a:pt x="284" y="52505"/>
                          <a:pt x="27" y="50057"/>
                        </a:cubicBezTo>
                        <a:cubicBezTo>
                          <a:pt x="-249" y="47438"/>
                          <a:pt x="1646" y="45095"/>
                          <a:pt x="4256" y="44819"/>
                        </a:cubicBezTo>
                        <a:cubicBezTo>
                          <a:pt x="15619" y="43609"/>
                          <a:pt x="26868" y="42085"/>
                          <a:pt x="37679" y="40304"/>
                        </a:cubicBezTo>
                        <a:cubicBezTo>
                          <a:pt x="40232" y="39866"/>
                          <a:pt x="42718" y="41628"/>
                          <a:pt x="43146" y="44228"/>
                        </a:cubicBezTo>
                        <a:cubicBezTo>
                          <a:pt x="43575" y="46828"/>
                          <a:pt x="41813" y="49276"/>
                          <a:pt x="39222" y="49705"/>
                        </a:cubicBezTo>
                        <a:cubicBezTo>
                          <a:pt x="28240" y="51515"/>
                          <a:pt x="16810" y="53058"/>
                          <a:pt x="5266" y="54287"/>
                        </a:cubicBezTo>
                        <a:cubicBezTo>
                          <a:pt x="5094" y="54306"/>
                          <a:pt x="4923" y="54315"/>
                          <a:pt x="4751" y="54315"/>
                        </a:cubicBezTo>
                        <a:close/>
                        <a:moveTo>
                          <a:pt x="71788" y="43209"/>
                        </a:moveTo>
                        <a:cubicBezTo>
                          <a:pt x="69616" y="43209"/>
                          <a:pt x="67654" y="41723"/>
                          <a:pt x="67150" y="39513"/>
                        </a:cubicBezTo>
                        <a:cubicBezTo>
                          <a:pt x="66569" y="36951"/>
                          <a:pt x="68169" y="34389"/>
                          <a:pt x="70722" y="33798"/>
                        </a:cubicBezTo>
                        <a:cubicBezTo>
                          <a:pt x="81808" y="31246"/>
                          <a:pt x="92762" y="28331"/>
                          <a:pt x="103240" y="25121"/>
                        </a:cubicBezTo>
                        <a:cubicBezTo>
                          <a:pt x="105783" y="24321"/>
                          <a:pt x="108421" y="25769"/>
                          <a:pt x="109193" y="28283"/>
                        </a:cubicBezTo>
                        <a:cubicBezTo>
                          <a:pt x="109955" y="30798"/>
                          <a:pt x="108545" y="33455"/>
                          <a:pt x="106030" y="34227"/>
                        </a:cubicBezTo>
                        <a:cubicBezTo>
                          <a:pt x="95324" y="37494"/>
                          <a:pt x="84161" y="40475"/>
                          <a:pt x="72864" y="43076"/>
                        </a:cubicBezTo>
                        <a:cubicBezTo>
                          <a:pt x="72493" y="43180"/>
                          <a:pt x="72141" y="43209"/>
                          <a:pt x="71788" y="43209"/>
                        </a:cubicBezTo>
                        <a:close/>
                        <a:moveTo>
                          <a:pt x="136720" y="23283"/>
                        </a:moveTo>
                        <a:cubicBezTo>
                          <a:pt x="134825" y="23283"/>
                          <a:pt x="133024" y="22140"/>
                          <a:pt x="132281" y="20263"/>
                        </a:cubicBezTo>
                        <a:cubicBezTo>
                          <a:pt x="131320" y="17815"/>
                          <a:pt x="132529" y="15053"/>
                          <a:pt x="134977" y="14091"/>
                        </a:cubicBezTo>
                        <a:cubicBezTo>
                          <a:pt x="145521" y="9948"/>
                          <a:pt x="155846" y="5376"/>
                          <a:pt x="165676" y="499"/>
                        </a:cubicBezTo>
                        <a:cubicBezTo>
                          <a:pt x="168048" y="-673"/>
                          <a:pt x="170886" y="289"/>
                          <a:pt x="172067" y="2651"/>
                        </a:cubicBezTo>
                        <a:cubicBezTo>
                          <a:pt x="173230" y="5014"/>
                          <a:pt x="172267" y="7862"/>
                          <a:pt x="169915" y="9033"/>
                        </a:cubicBezTo>
                        <a:cubicBezTo>
                          <a:pt x="159828" y="14034"/>
                          <a:pt x="149255" y="18720"/>
                          <a:pt x="138454" y="22959"/>
                        </a:cubicBezTo>
                        <a:cubicBezTo>
                          <a:pt x="137892" y="23178"/>
                          <a:pt x="137301" y="23283"/>
                          <a:pt x="136720" y="2328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E19EB8F1-93A0-9D72-A760-FE4147AACE2D}"/>
                      </a:ext>
                    </a:extLst>
                  </p:cNvPr>
                  <p:cNvSpPr/>
                  <p:nvPr/>
                </p:nvSpPr>
                <p:spPr>
                  <a:xfrm>
                    <a:off x="8660176" y="2933540"/>
                    <a:ext cx="25363" cy="28553"/>
                  </a:xfrm>
                  <a:custGeom>
                    <a:avLst/>
                    <a:gdLst>
                      <a:gd name="connsiteX0" fmla="*/ 19672 w 25363"/>
                      <a:gd name="connsiteY0" fmla="*/ 28553 h 28553"/>
                      <a:gd name="connsiteX1" fmla="*/ 19444 w 25363"/>
                      <a:gd name="connsiteY1" fmla="*/ 28544 h 28553"/>
                      <a:gd name="connsiteX2" fmla="*/ 14919 w 25363"/>
                      <a:gd name="connsiteY2" fmla="*/ 23553 h 28553"/>
                      <a:gd name="connsiteX3" fmla="*/ 15386 w 25363"/>
                      <a:gd name="connsiteY3" fmla="*/ 14133 h 28553"/>
                      <a:gd name="connsiteX4" fmla="*/ 7290 w 25363"/>
                      <a:gd name="connsiteY4" fmla="*/ 19343 h 28553"/>
                      <a:gd name="connsiteX5" fmla="*/ 727 w 25363"/>
                      <a:gd name="connsiteY5" fmla="*/ 17819 h 28553"/>
                      <a:gd name="connsiteX6" fmla="*/ 2241 w 25363"/>
                      <a:gd name="connsiteY6" fmla="*/ 11256 h 28553"/>
                      <a:gd name="connsiteX7" fmla="*/ 17853 w 25363"/>
                      <a:gd name="connsiteY7" fmla="*/ 874 h 28553"/>
                      <a:gd name="connsiteX8" fmla="*/ 22892 w 25363"/>
                      <a:gd name="connsiteY8" fmla="*/ 578 h 28553"/>
                      <a:gd name="connsiteX9" fmla="*/ 25359 w 25363"/>
                      <a:gd name="connsiteY9" fmla="*/ 4989 h 28553"/>
                      <a:gd name="connsiteX10" fmla="*/ 24416 w 25363"/>
                      <a:gd name="connsiteY10" fmla="*/ 24019 h 28553"/>
                      <a:gd name="connsiteX11" fmla="*/ 19672 w 25363"/>
                      <a:gd name="connsiteY11" fmla="*/ 28553 h 28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363" h="28553">
                        <a:moveTo>
                          <a:pt x="19672" y="28553"/>
                        </a:moveTo>
                        <a:cubicBezTo>
                          <a:pt x="19596" y="28553"/>
                          <a:pt x="19510" y="28553"/>
                          <a:pt x="19444" y="28544"/>
                        </a:cubicBezTo>
                        <a:cubicBezTo>
                          <a:pt x="16815" y="28411"/>
                          <a:pt x="14795" y="26172"/>
                          <a:pt x="14919" y="23553"/>
                        </a:cubicBezTo>
                        <a:lnTo>
                          <a:pt x="15386" y="14133"/>
                        </a:lnTo>
                        <a:cubicBezTo>
                          <a:pt x="12776" y="15866"/>
                          <a:pt x="10071" y="17609"/>
                          <a:pt x="7290" y="19343"/>
                        </a:cubicBezTo>
                        <a:cubicBezTo>
                          <a:pt x="5089" y="20733"/>
                          <a:pt x="2127" y="20067"/>
                          <a:pt x="727" y="17819"/>
                        </a:cubicBezTo>
                        <a:cubicBezTo>
                          <a:pt x="-673" y="15590"/>
                          <a:pt x="12" y="12647"/>
                          <a:pt x="2241" y="11256"/>
                        </a:cubicBezTo>
                        <a:cubicBezTo>
                          <a:pt x="7795" y="7789"/>
                          <a:pt x="12995" y="4322"/>
                          <a:pt x="17853" y="874"/>
                        </a:cubicBezTo>
                        <a:cubicBezTo>
                          <a:pt x="19329" y="-174"/>
                          <a:pt x="21282" y="-288"/>
                          <a:pt x="22892" y="578"/>
                        </a:cubicBezTo>
                        <a:cubicBezTo>
                          <a:pt x="24492" y="1455"/>
                          <a:pt x="25444" y="3169"/>
                          <a:pt x="25359" y="4989"/>
                        </a:cubicBezTo>
                        <a:lnTo>
                          <a:pt x="24416" y="24019"/>
                        </a:lnTo>
                        <a:cubicBezTo>
                          <a:pt x="24311" y="26572"/>
                          <a:pt x="22206" y="28553"/>
                          <a:pt x="19672" y="28553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289F9B05-20A3-A691-69E1-63E12D1C36F3}"/>
                      </a:ext>
                    </a:extLst>
                  </p:cNvPr>
                  <p:cNvSpPr/>
                  <p:nvPr/>
                </p:nvSpPr>
                <p:spPr>
                  <a:xfrm>
                    <a:off x="8471468" y="2990680"/>
                    <a:ext cx="211243" cy="1017619"/>
                  </a:xfrm>
                  <a:custGeom>
                    <a:avLst/>
                    <a:gdLst>
                      <a:gd name="connsiteX0" fmla="*/ 4765 w 211243"/>
                      <a:gd name="connsiteY0" fmla="*/ 1017620 h 1017619"/>
                      <a:gd name="connsiteX1" fmla="*/ 2 w 211243"/>
                      <a:gd name="connsiteY1" fmla="*/ 1013000 h 1017619"/>
                      <a:gd name="connsiteX2" fmla="*/ 4622 w 211243"/>
                      <a:gd name="connsiteY2" fmla="*/ 1008095 h 1017619"/>
                      <a:gd name="connsiteX3" fmla="*/ 41540 w 211243"/>
                      <a:gd name="connsiteY3" fmla="*/ 1003580 h 1017619"/>
                      <a:gd name="connsiteX4" fmla="*/ 47236 w 211243"/>
                      <a:gd name="connsiteY4" fmla="*/ 1007190 h 1017619"/>
                      <a:gd name="connsiteX5" fmla="*/ 43626 w 211243"/>
                      <a:gd name="connsiteY5" fmla="*/ 1012886 h 1017619"/>
                      <a:gd name="connsiteX6" fmla="*/ 4907 w 211243"/>
                      <a:gd name="connsiteY6" fmla="*/ 1017620 h 1017619"/>
                      <a:gd name="connsiteX7" fmla="*/ 4765 w 211243"/>
                      <a:gd name="connsiteY7" fmla="*/ 1017620 h 1017619"/>
                      <a:gd name="connsiteX8" fmla="*/ 78659 w 211243"/>
                      <a:gd name="connsiteY8" fmla="*/ 1000789 h 1017619"/>
                      <a:gd name="connsiteX9" fmla="*/ 74345 w 211243"/>
                      <a:gd name="connsiteY9" fmla="*/ 998036 h 1017619"/>
                      <a:gd name="connsiteX10" fmla="*/ 76650 w 211243"/>
                      <a:gd name="connsiteY10" fmla="*/ 991712 h 1017619"/>
                      <a:gd name="connsiteX11" fmla="*/ 108387 w 211243"/>
                      <a:gd name="connsiteY11" fmla="*/ 972548 h 1017619"/>
                      <a:gd name="connsiteX12" fmla="*/ 115054 w 211243"/>
                      <a:gd name="connsiteY12" fmla="*/ 973472 h 1017619"/>
                      <a:gd name="connsiteX13" fmla="*/ 114131 w 211243"/>
                      <a:gd name="connsiteY13" fmla="*/ 980139 h 1017619"/>
                      <a:gd name="connsiteX14" fmla="*/ 80660 w 211243"/>
                      <a:gd name="connsiteY14" fmla="*/ 1000342 h 1017619"/>
                      <a:gd name="connsiteX15" fmla="*/ 78659 w 211243"/>
                      <a:gd name="connsiteY15" fmla="*/ 1000789 h 1017619"/>
                      <a:gd name="connsiteX16" fmla="*/ 139229 w 211243"/>
                      <a:gd name="connsiteY16" fmla="*/ 955231 h 1017619"/>
                      <a:gd name="connsiteX17" fmla="*/ 136048 w 211243"/>
                      <a:gd name="connsiteY17" fmla="*/ 954012 h 1017619"/>
                      <a:gd name="connsiteX18" fmla="*/ 135686 w 211243"/>
                      <a:gd name="connsiteY18" fmla="*/ 947287 h 1017619"/>
                      <a:gd name="connsiteX19" fmla="*/ 156288 w 211243"/>
                      <a:gd name="connsiteY19" fmla="*/ 920713 h 1017619"/>
                      <a:gd name="connsiteX20" fmla="*/ 156355 w 211243"/>
                      <a:gd name="connsiteY20" fmla="*/ 919522 h 1017619"/>
                      <a:gd name="connsiteX21" fmla="*/ 161336 w 211243"/>
                      <a:gd name="connsiteY21" fmla="*/ 914998 h 1017619"/>
                      <a:gd name="connsiteX22" fmla="*/ 165861 w 211243"/>
                      <a:gd name="connsiteY22" fmla="*/ 919979 h 1017619"/>
                      <a:gd name="connsiteX23" fmla="*/ 165737 w 211243"/>
                      <a:gd name="connsiteY23" fmla="*/ 922494 h 1017619"/>
                      <a:gd name="connsiteX24" fmla="*/ 164946 w 211243"/>
                      <a:gd name="connsiteY24" fmla="*/ 924904 h 1017619"/>
                      <a:gd name="connsiteX25" fmla="*/ 142772 w 211243"/>
                      <a:gd name="connsiteY25" fmla="*/ 953650 h 1017619"/>
                      <a:gd name="connsiteX26" fmla="*/ 139229 w 211243"/>
                      <a:gd name="connsiteY26" fmla="*/ 955231 h 1017619"/>
                      <a:gd name="connsiteX27" fmla="*/ 163013 w 211243"/>
                      <a:gd name="connsiteY27" fmla="*/ 886394 h 1017619"/>
                      <a:gd name="connsiteX28" fmla="*/ 162784 w 211243"/>
                      <a:gd name="connsiteY28" fmla="*/ 886385 h 1017619"/>
                      <a:gd name="connsiteX29" fmla="*/ 158260 w 211243"/>
                      <a:gd name="connsiteY29" fmla="*/ 881403 h 1017619"/>
                      <a:gd name="connsiteX30" fmla="*/ 160146 w 211243"/>
                      <a:gd name="connsiteY30" fmla="*/ 843284 h 1017619"/>
                      <a:gd name="connsiteX31" fmla="*/ 165127 w 211243"/>
                      <a:gd name="connsiteY31" fmla="*/ 838760 h 1017619"/>
                      <a:gd name="connsiteX32" fmla="*/ 169652 w 211243"/>
                      <a:gd name="connsiteY32" fmla="*/ 843741 h 1017619"/>
                      <a:gd name="connsiteX33" fmla="*/ 167766 w 211243"/>
                      <a:gd name="connsiteY33" fmla="*/ 881860 h 1017619"/>
                      <a:gd name="connsiteX34" fmla="*/ 163013 w 211243"/>
                      <a:gd name="connsiteY34" fmla="*/ 886394 h 1017619"/>
                      <a:gd name="connsiteX35" fmla="*/ 166785 w 211243"/>
                      <a:gd name="connsiteY35" fmla="*/ 810146 h 1017619"/>
                      <a:gd name="connsiteX36" fmla="*/ 166556 w 211243"/>
                      <a:gd name="connsiteY36" fmla="*/ 810137 h 1017619"/>
                      <a:gd name="connsiteX37" fmla="*/ 162032 w 211243"/>
                      <a:gd name="connsiteY37" fmla="*/ 805155 h 1017619"/>
                      <a:gd name="connsiteX38" fmla="*/ 163918 w 211243"/>
                      <a:gd name="connsiteY38" fmla="*/ 767027 h 1017619"/>
                      <a:gd name="connsiteX39" fmla="*/ 168909 w 211243"/>
                      <a:gd name="connsiteY39" fmla="*/ 762502 h 1017619"/>
                      <a:gd name="connsiteX40" fmla="*/ 173433 w 211243"/>
                      <a:gd name="connsiteY40" fmla="*/ 767484 h 1017619"/>
                      <a:gd name="connsiteX41" fmla="*/ 171547 w 211243"/>
                      <a:gd name="connsiteY41" fmla="*/ 805612 h 1017619"/>
                      <a:gd name="connsiteX42" fmla="*/ 166785 w 211243"/>
                      <a:gd name="connsiteY42" fmla="*/ 810146 h 1017619"/>
                      <a:gd name="connsiteX43" fmla="*/ 170566 w 211243"/>
                      <a:gd name="connsiteY43" fmla="*/ 733899 h 1017619"/>
                      <a:gd name="connsiteX44" fmla="*/ 170338 w 211243"/>
                      <a:gd name="connsiteY44" fmla="*/ 733889 h 1017619"/>
                      <a:gd name="connsiteX45" fmla="*/ 165813 w 211243"/>
                      <a:gd name="connsiteY45" fmla="*/ 728908 h 1017619"/>
                      <a:gd name="connsiteX46" fmla="*/ 167699 w 211243"/>
                      <a:gd name="connsiteY46" fmla="*/ 690779 h 1017619"/>
                      <a:gd name="connsiteX47" fmla="*/ 172681 w 211243"/>
                      <a:gd name="connsiteY47" fmla="*/ 686255 h 1017619"/>
                      <a:gd name="connsiteX48" fmla="*/ 177205 w 211243"/>
                      <a:gd name="connsiteY48" fmla="*/ 691236 h 1017619"/>
                      <a:gd name="connsiteX49" fmla="*/ 175319 w 211243"/>
                      <a:gd name="connsiteY49" fmla="*/ 729365 h 1017619"/>
                      <a:gd name="connsiteX50" fmla="*/ 170566 w 211243"/>
                      <a:gd name="connsiteY50" fmla="*/ 733899 h 1017619"/>
                      <a:gd name="connsiteX51" fmla="*/ 174348 w 211243"/>
                      <a:gd name="connsiteY51" fmla="*/ 657651 h 1017619"/>
                      <a:gd name="connsiteX52" fmla="*/ 174109 w 211243"/>
                      <a:gd name="connsiteY52" fmla="*/ 657641 h 1017619"/>
                      <a:gd name="connsiteX53" fmla="*/ 169585 w 211243"/>
                      <a:gd name="connsiteY53" fmla="*/ 652660 h 1017619"/>
                      <a:gd name="connsiteX54" fmla="*/ 171471 w 211243"/>
                      <a:gd name="connsiteY54" fmla="*/ 614531 h 1017619"/>
                      <a:gd name="connsiteX55" fmla="*/ 176453 w 211243"/>
                      <a:gd name="connsiteY55" fmla="*/ 610007 h 1017619"/>
                      <a:gd name="connsiteX56" fmla="*/ 180977 w 211243"/>
                      <a:gd name="connsiteY56" fmla="*/ 614989 h 1017619"/>
                      <a:gd name="connsiteX57" fmla="*/ 179091 w 211243"/>
                      <a:gd name="connsiteY57" fmla="*/ 653117 h 1017619"/>
                      <a:gd name="connsiteX58" fmla="*/ 174348 w 211243"/>
                      <a:gd name="connsiteY58" fmla="*/ 657651 h 1017619"/>
                      <a:gd name="connsiteX59" fmla="*/ 178119 w 211243"/>
                      <a:gd name="connsiteY59" fmla="*/ 581394 h 1017619"/>
                      <a:gd name="connsiteX60" fmla="*/ 177891 w 211243"/>
                      <a:gd name="connsiteY60" fmla="*/ 581385 h 1017619"/>
                      <a:gd name="connsiteX61" fmla="*/ 173366 w 211243"/>
                      <a:gd name="connsiteY61" fmla="*/ 576403 h 1017619"/>
                      <a:gd name="connsiteX62" fmla="*/ 175262 w 211243"/>
                      <a:gd name="connsiteY62" fmla="*/ 538284 h 1017619"/>
                      <a:gd name="connsiteX63" fmla="*/ 180244 w 211243"/>
                      <a:gd name="connsiteY63" fmla="*/ 533760 h 1017619"/>
                      <a:gd name="connsiteX64" fmla="*/ 184768 w 211243"/>
                      <a:gd name="connsiteY64" fmla="*/ 538741 h 1017619"/>
                      <a:gd name="connsiteX65" fmla="*/ 182873 w 211243"/>
                      <a:gd name="connsiteY65" fmla="*/ 576860 h 1017619"/>
                      <a:gd name="connsiteX66" fmla="*/ 178119 w 211243"/>
                      <a:gd name="connsiteY66" fmla="*/ 581394 h 1017619"/>
                      <a:gd name="connsiteX67" fmla="*/ 181910 w 211243"/>
                      <a:gd name="connsiteY67" fmla="*/ 505146 h 1017619"/>
                      <a:gd name="connsiteX68" fmla="*/ 181682 w 211243"/>
                      <a:gd name="connsiteY68" fmla="*/ 505137 h 1017619"/>
                      <a:gd name="connsiteX69" fmla="*/ 177158 w 211243"/>
                      <a:gd name="connsiteY69" fmla="*/ 500155 h 1017619"/>
                      <a:gd name="connsiteX70" fmla="*/ 179043 w 211243"/>
                      <a:gd name="connsiteY70" fmla="*/ 462027 h 1017619"/>
                      <a:gd name="connsiteX71" fmla="*/ 184025 w 211243"/>
                      <a:gd name="connsiteY71" fmla="*/ 457502 h 1017619"/>
                      <a:gd name="connsiteX72" fmla="*/ 188549 w 211243"/>
                      <a:gd name="connsiteY72" fmla="*/ 462484 h 1017619"/>
                      <a:gd name="connsiteX73" fmla="*/ 186663 w 211243"/>
                      <a:gd name="connsiteY73" fmla="*/ 500612 h 1017619"/>
                      <a:gd name="connsiteX74" fmla="*/ 181910 w 211243"/>
                      <a:gd name="connsiteY74" fmla="*/ 505146 h 1017619"/>
                      <a:gd name="connsiteX75" fmla="*/ 185682 w 211243"/>
                      <a:gd name="connsiteY75" fmla="*/ 428899 h 1017619"/>
                      <a:gd name="connsiteX76" fmla="*/ 185454 w 211243"/>
                      <a:gd name="connsiteY76" fmla="*/ 428889 h 1017619"/>
                      <a:gd name="connsiteX77" fmla="*/ 180929 w 211243"/>
                      <a:gd name="connsiteY77" fmla="*/ 423907 h 1017619"/>
                      <a:gd name="connsiteX78" fmla="*/ 182825 w 211243"/>
                      <a:gd name="connsiteY78" fmla="*/ 385779 h 1017619"/>
                      <a:gd name="connsiteX79" fmla="*/ 187806 w 211243"/>
                      <a:gd name="connsiteY79" fmla="*/ 381255 h 1017619"/>
                      <a:gd name="connsiteX80" fmla="*/ 192331 w 211243"/>
                      <a:gd name="connsiteY80" fmla="*/ 386236 h 1017619"/>
                      <a:gd name="connsiteX81" fmla="*/ 190435 w 211243"/>
                      <a:gd name="connsiteY81" fmla="*/ 424365 h 1017619"/>
                      <a:gd name="connsiteX82" fmla="*/ 185682 w 211243"/>
                      <a:gd name="connsiteY82" fmla="*/ 428899 h 1017619"/>
                      <a:gd name="connsiteX83" fmla="*/ 189473 w 211243"/>
                      <a:gd name="connsiteY83" fmla="*/ 352661 h 1017619"/>
                      <a:gd name="connsiteX84" fmla="*/ 189235 w 211243"/>
                      <a:gd name="connsiteY84" fmla="*/ 352651 h 1017619"/>
                      <a:gd name="connsiteX85" fmla="*/ 184711 w 211243"/>
                      <a:gd name="connsiteY85" fmla="*/ 347669 h 1017619"/>
                      <a:gd name="connsiteX86" fmla="*/ 186597 w 211243"/>
                      <a:gd name="connsiteY86" fmla="*/ 309541 h 1017619"/>
                      <a:gd name="connsiteX87" fmla="*/ 191578 w 211243"/>
                      <a:gd name="connsiteY87" fmla="*/ 305016 h 1017619"/>
                      <a:gd name="connsiteX88" fmla="*/ 196103 w 211243"/>
                      <a:gd name="connsiteY88" fmla="*/ 309998 h 1017619"/>
                      <a:gd name="connsiteX89" fmla="*/ 194217 w 211243"/>
                      <a:gd name="connsiteY89" fmla="*/ 348127 h 1017619"/>
                      <a:gd name="connsiteX90" fmla="*/ 189473 w 211243"/>
                      <a:gd name="connsiteY90" fmla="*/ 352661 h 1017619"/>
                      <a:gd name="connsiteX91" fmla="*/ 193245 w 211243"/>
                      <a:gd name="connsiteY91" fmla="*/ 276403 h 1017619"/>
                      <a:gd name="connsiteX92" fmla="*/ 193017 w 211243"/>
                      <a:gd name="connsiteY92" fmla="*/ 276394 h 1017619"/>
                      <a:gd name="connsiteX93" fmla="*/ 188492 w 211243"/>
                      <a:gd name="connsiteY93" fmla="*/ 271412 h 1017619"/>
                      <a:gd name="connsiteX94" fmla="*/ 190388 w 211243"/>
                      <a:gd name="connsiteY94" fmla="*/ 233293 h 1017619"/>
                      <a:gd name="connsiteX95" fmla="*/ 195369 w 211243"/>
                      <a:gd name="connsiteY95" fmla="*/ 228769 h 1017619"/>
                      <a:gd name="connsiteX96" fmla="*/ 199894 w 211243"/>
                      <a:gd name="connsiteY96" fmla="*/ 233750 h 1017619"/>
                      <a:gd name="connsiteX97" fmla="*/ 197998 w 211243"/>
                      <a:gd name="connsiteY97" fmla="*/ 271870 h 1017619"/>
                      <a:gd name="connsiteX98" fmla="*/ 193245 w 211243"/>
                      <a:gd name="connsiteY98" fmla="*/ 276403 h 1017619"/>
                      <a:gd name="connsiteX99" fmla="*/ 197036 w 211243"/>
                      <a:gd name="connsiteY99" fmla="*/ 200156 h 1017619"/>
                      <a:gd name="connsiteX100" fmla="*/ 196807 w 211243"/>
                      <a:gd name="connsiteY100" fmla="*/ 200146 h 1017619"/>
                      <a:gd name="connsiteX101" fmla="*/ 192283 w 211243"/>
                      <a:gd name="connsiteY101" fmla="*/ 195165 h 1017619"/>
                      <a:gd name="connsiteX102" fmla="*/ 194169 w 211243"/>
                      <a:gd name="connsiteY102" fmla="*/ 157036 h 1017619"/>
                      <a:gd name="connsiteX103" fmla="*/ 199151 w 211243"/>
                      <a:gd name="connsiteY103" fmla="*/ 152512 h 1017619"/>
                      <a:gd name="connsiteX104" fmla="*/ 203675 w 211243"/>
                      <a:gd name="connsiteY104" fmla="*/ 157493 h 1017619"/>
                      <a:gd name="connsiteX105" fmla="*/ 201789 w 211243"/>
                      <a:gd name="connsiteY105" fmla="*/ 195622 h 1017619"/>
                      <a:gd name="connsiteX106" fmla="*/ 197036 w 211243"/>
                      <a:gd name="connsiteY106" fmla="*/ 200156 h 1017619"/>
                      <a:gd name="connsiteX107" fmla="*/ 200808 w 211243"/>
                      <a:gd name="connsiteY107" fmla="*/ 123908 h 1017619"/>
                      <a:gd name="connsiteX108" fmla="*/ 200579 w 211243"/>
                      <a:gd name="connsiteY108" fmla="*/ 123899 h 1017619"/>
                      <a:gd name="connsiteX109" fmla="*/ 196055 w 211243"/>
                      <a:gd name="connsiteY109" fmla="*/ 118917 h 1017619"/>
                      <a:gd name="connsiteX110" fmla="*/ 197950 w 211243"/>
                      <a:gd name="connsiteY110" fmla="*/ 80789 h 1017619"/>
                      <a:gd name="connsiteX111" fmla="*/ 202932 w 211243"/>
                      <a:gd name="connsiteY111" fmla="*/ 76264 h 1017619"/>
                      <a:gd name="connsiteX112" fmla="*/ 207457 w 211243"/>
                      <a:gd name="connsiteY112" fmla="*/ 81246 h 1017619"/>
                      <a:gd name="connsiteX113" fmla="*/ 205561 w 211243"/>
                      <a:gd name="connsiteY113" fmla="*/ 119374 h 1017619"/>
                      <a:gd name="connsiteX114" fmla="*/ 200808 w 211243"/>
                      <a:gd name="connsiteY114" fmla="*/ 123908 h 1017619"/>
                      <a:gd name="connsiteX115" fmla="*/ 204599 w 211243"/>
                      <a:gd name="connsiteY115" fmla="*/ 47661 h 1017619"/>
                      <a:gd name="connsiteX116" fmla="*/ 204370 w 211243"/>
                      <a:gd name="connsiteY116" fmla="*/ 47651 h 1017619"/>
                      <a:gd name="connsiteX117" fmla="*/ 199846 w 211243"/>
                      <a:gd name="connsiteY117" fmla="*/ 42650 h 1017619"/>
                      <a:gd name="connsiteX118" fmla="*/ 201732 w 211243"/>
                      <a:gd name="connsiteY118" fmla="*/ 4531 h 1017619"/>
                      <a:gd name="connsiteX119" fmla="*/ 206714 w 211243"/>
                      <a:gd name="connsiteY119" fmla="*/ 7 h 1017619"/>
                      <a:gd name="connsiteX120" fmla="*/ 211238 w 211243"/>
                      <a:gd name="connsiteY120" fmla="*/ 4998 h 1017619"/>
                      <a:gd name="connsiteX121" fmla="*/ 209352 w 211243"/>
                      <a:gd name="connsiteY121" fmla="*/ 43117 h 1017619"/>
                      <a:gd name="connsiteX122" fmla="*/ 204599 w 211243"/>
                      <a:gd name="connsiteY122" fmla="*/ 47661 h 1017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</a:cxnLst>
                    <a:rect l="l" t="t" r="r" b="b"/>
                    <a:pathLst>
                      <a:path w="211243" h="1017619">
                        <a:moveTo>
                          <a:pt x="4765" y="1017620"/>
                        </a:moveTo>
                        <a:cubicBezTo>
                          <a:pt x="2193" y="1017620"/>
                          <a:pt x="78" y="1015572"/>
                          <a:pt x="2" y="1013000"/>
                        </a:cubicBezTo>
                        <a:cubicBezTo>
                          <a:pt x="-74" y="1010371"/>
                          <a:pt x="2002" y="1008171"/>
                          <a:pt x="4622" y="1008095"/>
                        </a:cubicBezTo>
                        <a:cubicBezTo>
                          <a:pt x="17366" y="1007733"/>
                          <a:pt x="29796" y="1006218"/>
                          <a:pt x="41540" y="1003580"/>
                        </a:cubicBezTo>
                        <a:cubicBezTo>
                          <a:pt x="44141" y="1003047"/>
                          <a:pt x="46646" y="1004628"/>
                          <a:pt x="47236" y="1007190"/>
                        </a:cubicBezTo>
                        <a:cubicBezTo>
                          <a:pt x="47808" y="1009762"/>
                          <a:pt x="46198" y="1012305"/>
                          <a:pt x="43626" y="1012886"/>
                        </a:cubicBezTo>
                        <a:cubicBezTo>
                          <a:pt x="31273" y="1015648"/>
                          <a:pt x="18252" y="1017239"/>
                          <a:pt x="4907" y="1017620"/>
                        </a:cubicBezTo>
                        <a:cubicBezTo>
                          <a:pt x="4860" y="1017620"/>
                          <a:pt x="4812" y="1017620"/>
                          <a:pt x="4765" y="1017620"/>
                        </a:cubicBezTo>
                        <a:close/>
                        <a:moveTo>
                          <a:pt x="78659" y="1000789"/>
                        </a:moveTo>
                        <a:cubicBezTo>
                          <a:pt x="76859" y="1000789"/>
                          <a:pt x="75145" y="999770"/>
                          <a:pt x="74345" y="998036"/>
                        </a:cubicBezTo>
                        <a:cubicBezTo>
                          <a:pt x="73240" y="995646"/>
                          <a:pt x="74268" y="992817"/>
                          <a:pt x="76650" y="991712"/>
                        </a:cubicBezTo>
                        <a:cubicBezTo>
                          <a:pt x="87727" y="986569"/>
                          <a:pt x="98405" y="980120"/>
                          <a:pt x="108387" y="972548"/>
                        </a:cubicBezTo>
                        <a:cubicBezTo>
                          <a:pt x="110473" y="970967"/>
                          <a:pt x="113464" y="971367"/>
                          <a:pt x="115054" y="973472"/>
                        </a:cubicBezTo>
                        <a:cubicBezTo>
                          <a:pt x="116645" y="975567"/>
                          <a:pt x="116236" y="978548"/>
                          <a:pt x="114131" y="980139"/>
                        </a:cubicBezTo>
                        <a:cubicBezTo>
                          <a:pt x="103605" y="988121"/>
                          <a:pt x="92347" y="994922"/>
                          <a:pt x="80660" y="1000342"/>
                        </a:cubicBezTo>
                        <a:cubicBezTo>
                          <a:pt x="80022" y="1000646"/>
                          <a:pt x="79326" y="1000789"/>
                          <a:pt x="78659" y="1000789"/>
                        </a:cubicBezTo>
                        <a:close/>
                        <a:moveTo>
                          <a:pt x="139229" y="955231"/>
                        </a:moveTo>
                        <a:cubicBezTo>
                          <a:pt x="138095" y="955231"/>
                          <a:pt x="136962" y="954831"/>
                          <a:pt x="136048" y="954012"/>
                        </a:cubicBezTo>
                        <a:cubicBezTo>
                          <a:pt x="134085" y="952250"/>
                          <a:pt x="133924" y="949240"/>
                          <a:pt x="135686" y="947287"/>
                        </a:cubicBezTo>
                        <a:cubicBezTo>
                          <a:pt x="142906" y="939248"/>
                          <a:pt x="149830" y="930323"/>
                          <a:pt x="156288" y="920713"/>
                        </a:cubicBezTo>
                        <a:lnTo>
                          <a:pt x="156355" y="919522"/>
                        </a:lnTo>
                        <a:cubicBezTo>
                          <a:pt x="156479" y="916903"/>
                          <a:pt x="158374" y="914693"/>
                          <a:pt x="161336" y="914998"/>
                        </a:cubicBezTo>
                        <a:cubicBezTo>
                          <a:pt x="163956" y="915121"/>
                          <a:pt x="165985" y="917350"/>
                          <a:pt x="165861" y="919979"/>
                        </a:cubicBezTo>
                        <a:lnTo>
                          <a:pt x="165737" y="922494"/>
                        </a:lnTo>
                        <a:cubicBezTo>
                          <a:pt x="165699" y="923351"/>
                          <a:pt x="165432" y="924189"/>
                          <a:pt x="164946" y="924904"/>
                        </a:cubicBezTo>
                        <a:cubicBezTo>
                          <a:pt x="158022" y="935305"/>
                          <a:pt x="150564" y="944973"/>
                          <a:pt x="142772" y="953650"/>
                        </a:cubicBezTo>
                        <a:cubicBezTo>
                          <a:pt x="141839" y="954707"/>
                          <a:pt x="140534" y="955231"/>
                          <a:pt x="139229" y="955231"/>
                        </a:cubicBezTo>
                        <a:close/>
                        <a:moveTo>
                          <a:pt x="163013" y="886394"/>
                        </a:moveTo>
                        <a:cubicBezTo>
                          <a:pt x="162937" y="886394"/>
                          <a:pt x="162851" y="886394"/>
                          <a:pt x="162784" y="886385"/>
                        </a:cubicBezTo>
                        <a:cubicBezTo>
                          <a:pt x="160155" y="886251"/>
                          <a:pt x="158136" y="884022"/>
                          <a:pt x="158260" y="881403"/>
                        </a:cubicBezTo>
                        <a:lnTo>
                          <a:pt x="160146" y="843284"/>
                        </a:lnTo>
                        <a:cubicBezTo>
                          <a:pt x="160270" y="840664"/>
                          <a:pt x="162613" y="838521"/>
                          <a:pt x="165127" y="838760"/>
                        </a:cubicBezTo>
                        <a:cubicBezTo>
                          <a:pt x="167756" y="838893"/>
                          <a:pt x="169776" y="841122"/>
                          <a:pt x="169652" y="843741"/>
                        </a:cubicBezTo>
                        <a:lnTo>
                          <a:pt x="167766" y="881860"/>
                        </a:lnTo>
                        <a:cubicBezTo>
                          <a:pt x="167642" y="884413"/>
                          <a:pt x="165537" y="886394"/>
                          <a:pt x="163013" y="886394"/>
                        </a:cubicBezTo>
                        <a:close/>
                        <a:moveTo>
                          <a:pt x="166785" y="810146"/>
                        </a:moveTo>
                        <a:cubicBezTo>
                          <a:pt x="166708" y="810146"/>
                          <a:pt x="166623" y="810146"/>
                          <a:pt x="166556" y="810137"/>
                        </a:cubicBezTo>
                        <a:cubicBezTo>
                          <a:pt x="163927" y="810003"/>
                          <a:pt x="161908" y="807775"/>
                          <a:pt x="162032" y="805155"/>
                        </a:cubicBezTo>
                        <a:lnTo>
                          <a:pt x="163918" y="767027"/>
                        </a:lnTo>
                        <a:cubicBezTo>
                          <a:pt x="164041" y="764407"/>
                          <a:pt x="166356" y="762178"/>
                          <a:pt x="168909" y="762502"/>
                        </a:cubicBezTo>
                        <a:cubicBezTo>
                          <a:pt x="171538" y="762636"/>
                          <a:pt x="173557" y="764865"/>
                          <a:pt x="173433" y="767484"/>
                        </a:cubicBezTo>
                        <a:lnTo>
                          <a:pt x="171547" y="805612"/>
                        </a:lnTo>
                        <a:cubicBezTo>
                          <a:pt x="171414" y="808165"/>
                          <a:pt x="169318" y="810146"/>
                          <a:pt x="166785" y="810146"/>
                        </a:cubicBezTo>
                        <a:close/>
                        <a:moveTo>
                          <a:pt x="170566" y="733899"/>
                        </a:moveTo>
                        <a:cubicBezTo>
                          <a:pt x="170490" y="733899"/>
                          <a:pt x="170404" y="733899"/>
                          <a:pt x="170338" y="733889"/>
                        </a:cubicBezTo>
                        <a:cubicBezTo>
                          <a:pt x="167709" y="733756"/>
                          <a:pt x="165689" y="731527"/>
                          <a:pt x="165813" y="728908"/>
                        </a:cubicBezTo>
                        <a:lnTo>
                          <a:pt x="167699" y="690779"/>
                        </a:lnTo>
                        <a:cubicBezTo>
                          <a:pt x="167832" y="688160"/>
                          <a:pt x="170090" y="685998"/>
                          <a:pt x="172681" y="686255"/>
                        </a:cubicBezTo>
                        <a:cubicBezTo>
                          <a:pt x="175310" y="686388"/>
                          <a:pt x="177329" y="688617"/>
                          <a:pt x="177205" y="691236"/>
                        </a:cubicBezTo>
                        <a:lnTo>
                          <a:pt x="175319" y="729365"/>
                        </a:lnTo>
                        <a:cubicBezTo>
                          <a:pt x="175205" y="731917"/>
                          <a:pt x="173100" y="733899"/>
                          <a:pt x="170566" y="733899"/>
                        </a:cubicBezTo>
                        <a:close/>
                        <a:moveTo>
                          <a:pt x="174348" y="657651"/>
                        </a:moveTo>
                        <a:cubicBezTo>
                          <a:pt x="174271" y="657651"/>
                          <a:pt x="174186" y="657651"/>
                          <a:pt x="174109" y="657641"/>
                        </a:cubicBezTo>
                        <a:cubicBezTo>
                          <a:pt x="171481" y="657508"/>
                          <a:pt x="169461" y="655279"/>
                          <a:pt x="169585" y="652660"/>
                        </a:cubicBezTo>
                        <a:lnTo>
                          <a:pt x="171471" y="614531"/>
                        </a:lnTo>
                        <a:cubicBezTo>
                          <a:pt x="171604" y="611912"/>
                          <a:pt x="173833" y="609645"/>
                          <a:pt x="176453" y="610007"/>
                        </a:cubicBezTo>
                        <a:cubicBezTo>
                          <a:pt x="179082" y="610140"/>
                          <a:pt x="181101" y="612369"/>
                          <a:pt x="180977" y="614989"/>
                        </a:cubicBezTo>
                        <a:lnTo>
                          <a:pt x="179091" y="653117"/>
                        </a:lnTo>
                        <a:cubicBezTo>
                          <a:pt x="178977" y="655670"/>
                          <a:pt x="176881" y="657651"/>
                          <a:pt x="174348" y="657651"/>
                        </a:cubicBezTo>
                        <a:close/>
                        <a:moveTo>
                          <a:pt x="178119" y="581394"/>
                        </a:moveTo>
                        <a:cubicBezTo>
                          <a:pt x="178043" y="581394"/>
                          <a:pt x="177957" y="581394"/>
                          <a:pt x="177891" y="581385"/>
                        </a:cubicBezTo>
                        <a:cubicBezTo>
                          <a:pt x="175262" y="581251"/>
                          <a:pt x="173243" y="579022"/>
                          <a:pt x="173366" y="576403"/>
                        </a:cubicBezTo>
                        <a:lnTo>
                          <a:pt x="175262" y="538284"/>
                        </a:lnTo>
                        <a:cubicBezTo>
                          <a:pt x="175386" y="535664"/>
                          <a:pt x="177748" y="533464"/>
                          <a:pt x="180244" y="533760"/>
                        </a:cubicBezTo>
                        <a:cubicBezTo>
                          <a:pt x="182873" y="533893"/>
                          <a:pt x="184892" y="536122"/>
                          <a:pt x="184768" y="538741"/>
                        </a:cubicBezTo>
                        <a:lnTo>
                          <a:pt x="182873" y="576860"/>
                        </a:lnTo>
                        <a:cubicBezTo>
                          <a:pt x="182758" y="579413"/>
                          <a:pt x="180653" y="581394"/>
                          <a:pt x="178119" y="581394"/>
                        </a:cubicBezTo>
                        <a:close/>
                        <a:moveTo>
                          <a:pt x="181910" y="505146"/>
                        </a:moveTo>
                        <a:cubicBezTo>
                          <a:pt x="181834" y="505146"/>
                          <a:pt x="181749" y="505146"/>
                          <a:pt x="181682" y="505137"/>
                        </a:cubicBezTo>
                        <a:cubicBezTo>
                          <a:pt x="179053" y="505003"/>
                          <a:pt x="177034" y="502774"/>
                          <a:pt x="177158" y="500155"/>
                        </a:cubicBezTo>
                        <a:lnTo>
                          <a:pt x="179043" y="462027"/>
                        </a:lnTo>
                        <a:cubicBezTo>
                          <a:pt x="179167" y="459407"/>
                          <a:pt x="181491" y="457283"/>
                          <a:pt x="184025" y="457502"/>
                        </a:cubicBezTo>
                        <a:cubicBezTo>
                          <a:pt x="186654" y="457636"/>
                          <a:pt x="188673" y="459865"/>
                          <a:pt x="188549" y="462484"/>
                        </a:cubicBezTo>
                        <a:lnTo>
                          <a:pt x="186663" y="500612"/>
                        </a:lnTo>
                        <a:cubicBezTo>
                          <a:pt x="186539" y="503165"/>
                          <a:pt x="184444" y="505146"/>
                          <a:pt x="181910" y="505146"/>
                        </a:cubicBezTo>
                        <a:close/>
                        <a:moveTo>
                          <a:pt x="185682" y="428899"/>
                        </a:moveTo>
                        <a:cubicBezTo>
                          <a:pt x="185606" y="428899"/>
                          <a:pt x="185520" y="428899"/>
                          <a:pt x="185454" y="428889"/>
                        </a:cubicBezTo>
                        <a:cubicBezTo>
                          <a:pt x="182825" y="428756"/>
                          <a:pt x="180806" y="426527"/>
                          <a:pt x="180929" y="423907"/>
                        </a:cubicBezTo>
                        <a:lnTo>
                          <a:pt x="182825" y="385779"/>
                        </a:lnTo>
                        <a:cubicBezTo>
                          <a:pt x="182958" y="383160"/>
                          <a:pt x="185206" y="381007"/>
                          <a:pt x="187806" y="381255"/>
                        </a:cubicBezTo>
                        <a:cubicBezTo>
                          <a:pt x="190435" y="381388"/>
                          <a:pt x="192455" y="383617"/>
                          <a:pt x="192331" y="386236"/>
                        </a:cubicBezTo>
                        <a:lnTo>
                          <a:pt x="190435" y="424365"/>
                        </a:lnTo>
                        <a:cubicBezTo>
                          <a:pt x="190321" y="426917"/>
                          <a:pt x="188207" y="428899"/>
                          <a:pt x="185682" y="428899"/>
                        </a:cubicBezTo>
                        <a:close/>
                        <a:moveTo>
                          <a:pt x="189473" y="352661"/>
                        </a:moveTo>
                        <a:cubicBezTo>
                          <a:pt x="189397" y="352661"/>
                          <a:pt x="189311" y="352661"/>
                          <a:pt x="189235" y="352651"/>
                        </a:cubicBezTo>
                        <a:cubicBezTo>
                          <a:pt x="186606" y="352518"/>
                          <a:pt x="184587" y="350289"/>
                          <a:pt x="184711" y="347669"/>
                        </a:cubicBezTo>
                        <a:lnTo>
                          <a:pt x="186597" y="309541"/>
                        </a:lnTo>
                        <a:cubicBezTo>
                          <a:pt x="186730" y="306922"/>
                          <a:pt x="188968" y="304769"/>
                          <a:pt x="191578" y="305016"/>
                        </a:cubicBezTo>
                        <a:cubicBezTo>
                          <a:pt x="194207" y="305150"/>
                          <a:pt x="196226" y="307379"/>
                          <a:pt x="196103" y="309998"/>
                        </a:cubicBezTo>
                        <a:lnTo>
                          <a:pt x="194217" y="348127"/>
                        </a:lnTo>
                        <a:cubicBezTo>
                          <a:pt x="194102" y="350679"/>
                          <a:pt x="191997" y="352661"/>
                          <a:pt x="189473" y="352661"/>
                        </a:cubicBezTo>
                        <a:close/>
                        <a:moveTo>
                          <a:pt x="193245" y="276403"/>
                        </a:moveTo>
                        <a:cubicBezTo>
                          <a:pt x="193169" y="276403"/>
                          <a:pt x="193083" y="276403"/>
                          <a:pt x="193017" y="276394"/>
                        </a:cubicBezTo>
                        <a:cubicBezTo>
                          <a:pt x="190388" y="276261"/>
                          <a:pt x="188368" y="274032"/>
                          <a:pt x="188492" y="271412"/>
                        </a:cubicBezTo>
                        <a:lnTo>
                          <a:pt x="190388" y="233293"/>
                        </a:lnTo>
                        <a:cubicBezTo>
                          <a:pt x="190512" y="230674"/>
                          <a:pt x="192721" y="228417"/>
                          <a:pt x="195369" y="228769"/>
                        </a:cubicBezTo>
                        <a:cubicBezTo>
                          <a:pt x="197998" y="228902"/>
                          <a:pt x="200017" y="231131"/>
                          <a:pt x="199894" y="233750"/>
                        </a:cubicBezTo>
                        <a:lnTo>
                          <a:pt x="197998" y="271870"/>
                        </a:lnTo>
                        <a:cubicBezTo>
                          <a:pt x="197884" y="274422"/>
                          <a:pt x="195779" y="276403"/>
                          <a:pt x="193245" y="276403"/>
                        </a:cubicBezTo>
                        <a:close/>
                        <a:moveTo>
                          <a:pt x="197036" y="200156"/>
                        </a:moveTo>
                        <a:cubicBezTo>
                          <a:pt x="196960" y="200156"/>
                          <a:pt x="196874" y="200156"/>
                          <a:pt x="196807" y="200146"/>
                        </a:cubicBezTo>
                        <a:cubicBezTo>
                          <a:pt x="194179" y="200013"/>
                          <a:pt x="192159" y="197784"/>
                          <a:pt x="192283" y="195165"/>
                        </a:cubicBezTo>
                        <a:lnTo>
                          <a:pt x="194169" y="157036"/>
                        </a:lnTo>
                        <a:cubicBezTo>
                          <a:pt x="194293" y="154417"/>
                          <a:pt x="196636" y="152236"/>
                          <a:pt x="199151" y="152512"/>
                        </a:cubicBezTo>
                        <a:cubicBezTo>
                          <a:pt x="201780" y="152645"/>
                          <a:pt x="203799" y="154874"/>
                          <a:pt x="203675" y="157493"/>
                        </a:cubicBezTo>
                        <a:lnTo>
                          <a:pt x="201789" y="195622"/>
                        </a:lnTo>
                        <a:cubicBezTo>
                          <a:pt x="201665" y="198175"/>
                          <a:pt x="199560" y="200156"/>
                          <a:pt x="197036" y="200156"/>
                        </a:cubicBezTo>
                        <a:close/>
                        <a:moveTo>
                          <a:pt x="200808" y="123908"/>
                        </a:moveTo>
                        <a:cubicBezTo>
                          <a:pt x="200732" y="123908"/>
                          <a:pt x="200646" y="123908"/>
                          <a:pt x="200579" y="123899"/>
                        </a:cubicBezTo>
                        <a:cubicBezTo>
                          <a:pt x="197950" y="123765"/>
                          <a:pt x="195931" y="121537"/>
                          <a:pt x="196055" y="118917"/>
                        </a:cubicBezTo>
                        <a:lnTo>
                          <a:pt x="197950" y="80789"/>
                        </a:lnTo>
                        <a:cubicBezTo>
                          <a:pt x="198084" y="78169"/>
                          <a:pt x="200370" y="75893"/>
                          <a:pt x="202932" y="76264"/>
                        </a:cubicBezTo>
                        <a:cubicBezTo>
                          <a:pt x="205561" y="76397"/>
                          <a:pt x="207580" y="78626"/>
                          <a:pt x="207457" y="81246"/>
                        </a:cubicBezTo>
                        <a:lnTo>
                          <a:pt x="205561" y="119374"/>
                        </a:lnTo>
                        <a:cubicBezTo>
                          <a:pt x="205447" y="121927"/>
                          <a:pt x="203332" y="123908"/>
                          <a:pt x="200808" y="123908"/>
                        </a:cubicBezTo>
                        <a:close/>
                        <a:moveTo>
                          <a:pt x="204599" y="47661"/>
                        </a:moveTo>
                        <a:cubicBezTo>
                          <a:pt x="204523" y="47661"/>
                          <a:pt x="204437" y="47651"/>
                          <a:pt x="204370" y="47651"/>
                        </a:cubicBezTo>
                        <a:cubicBezTo>
                          <a:pt x="201741" y="47518"/>
                          <a:pt x="199722" y="45289"/>
                          <a:pt x="199846" y="42650"/>
                        </a:cubicBezTo>
                        <a:lnTo>
                          <a:pt x="201732" y="4531"/>
                        </a:lnTo>
                        <a:cubicBezTo>
                          <a:pt x="201865" y="1912"/>
                          <a:pt x="204123" y="-136"/>
                          <a:pt x="206714" y="7"/>
                        </a:cubicBezTo>
                        <a:cubicBezTo>
                          <a:pt x="209342" y="140"/>
                          <a:pt x="211362" y="2369"/>
                          <a:pt x="211238" y="4998"/>
                        </a:cubicBezTo>
                        <a:lnTo>
                          <a:pt x="209352" y="43117"/>
                        </a:lnTo>
                        <a:cubicBezTo>
                          <a:pt x="209228" y="45679"/>
                          <a:pt x="207123" y="47661"/>
                          <a:pt x="204599" y="47661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 dirty="0"/>
                  </a:p>
                </p:txBody>
              </p:sp>
            </p:grpSp>
            <p:sp>
              <p:nvSpPr>
                <p:cNvPr id="21" name="Freeform: Shape 20">
                  <a:extLst>
                    <a:ext uri="{FF2B5EF4-FFF2-40B4-BE49-F238E27FC236}">
                      <a16:creationId xmlns:a16="http://schemas.microsoft.com/office/drawing/2014/main" id="{A0AA0FA3-B3B2-093F-F961-6CCFC7C73D4B}"/>
                    </a:ext>
                  </a:extLst>
                </p:cNvPr>
                <p:cNvSpPr/>
                <p:nvPr/>
              </p:nvSpPr>
              <p:spPr>
                <a:xfrm>
                  <a:off x="1246591" y="4510895"/>
                  <a:ext cx="399288" cy="197074"/>
                </a:xfrm>
                <a:custGeom>
                  <a:avLst/>
                  <a:gdLst>
                    <a:gd name="connsiteX0" fmla="*/ 399288 w 399288"/>
                    <a:gd name="connsiteY0" fmla="*/ 57150 h 197074"/>
                    <a:gd name="connsiteX1" fmla="*/ 399193 w 399288"/>
                    <a:gd name="connsiteY1" fmla="*/ 57245 h 197074"/>
                    <a:gd name="connsiteX2" fmla="*/ 391658 w 399288"/>
                    <a:gd name="connsiteY2" fmla="*/ 70656 h 197074"/>
                    <a:gd name="connsiteX3" fmla="*/ 357283 w 399288"/>
                    <a:gd name="connsiteY3" fmla="*/ 110623 h 197074"/>
                    <a:gd name="connsiteX4" fmla="*/ 343281 w 399288"/>
                    <a:gd name="connsiteY4" fmla="*/ 121539 h 197074"/>
                    <a:gd name="connsiteX5" fmla="*/ 56388 w 399288"/>
                    <a:gd name="connsiteY5" fmla="*/ 196882 h 197074"/>
                    <a:gd name="connsiteX6" fmla="*/ 0 w 399288"/>
                    <a:gd name="connsiteY6" fmla="*/ 109538 h 197074"/>
                    <a:gd name="connsiteX7" fmla="*/ 316706 w 399288"/>
                    <a:gd name="connsiteY7" fmla="*/ 0 h 197074"/>
                    <a:gd name="connsiteX8" fmla="*/ 399288 w 399288"/>
                    <a:gd name="connsiteY8" fmla="*/ 57150 h 197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9288" h="197074">
                      <a:moveTo>
                        <a:pt x="399288" y="57150"/>
                      </a:moveTo>
                      <a:lnTo>
                        <a:pt x="399193" y="57245"/>
                      </a:lnTo>
                      <a:lnTo>
                        <a:pt x="391658" y="70656"/>
                      </a:lnTo>
                      <a:cubicBezTo>
                        <a:pt x="382962" y="86125"/>
                        <a:pt x="371285" y="99717"/>
                        <a:pt x="357283" y="110623"/>
                      </a:cubicBezTo>
                      <a:lnTo>
                        <a:pt x="343281" y="121539"/>
                      </a:lnTo>
                      <a:cubicBezTo>
                        <a:pt x="294132" y="159734"/>
                        <a:pt x="206407" y="200216"/>
                        <a:pt x="56388" y="196882"/>
                      </a:cubicBezTo>
                      <a:lnTo>
                        <a:pt x="0" y="109538"/>
                      </a:lnTo>
                      <a:cubicBezTo>
                        <a:pt x="245269" y="142875"/>
                        <a:pt x="316706" y="0"/>
                        <a:pt x="316706" y="0"/>
                      </a:cubicBezTo>
                      <a:lnTo>
                        <a:pt x="399288" y="5715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2" name="Freeform: Shape 21">
                  <a:extLst>
                    <a:ext uri="{FF2B5EF4-FFF2-40B4-BE49-F238E27FC236}">
                      <a16:creationId xmlns:a16="http://schemas.microsoft.com/office/drawing/2014/main" id="{019A298B-77C8-C822-3048-488BC624B8E8}"/>
                    </a:ext>
                  </a:extLst>
                </p:cNvPr>
                <p:cNvSpPr/>
                <p:nvPr/>
              </p:nvSpPr>
              <p:spPr>
                <a:xfrm>
                  <a:off x="1246591" y="4620433"/>
                  <a:ext cx="56388" cy="1138237"/>
                </a:xfrm>
                <a:custGeom>
                  <a:avLst/>
                  <a:gdLst>
                    <a:gd name="connsiteX0" fmla="*/ 0 w 56388"/>
                    <a:gd name="connsiteY0" fmla="*/ 0 h 1138237"/>
                    <a:gd name="connsiteX1" fmla="*/ 0 w 56388"/>
                    <a:gd name="connsiteY1" fmla="*/ 1097756 h 1138237"/>
                    <a:gd name="connsiteX2" fmla="*/ 56388 w 56388"/>
                    <a:gd name="connsiteY2" fmla="*/ 1138238 h 1138237"/>
                    <a:gd name="connsiteX3" fmla="*/ 56388 w 56388"/>
                    <a:gd name="connsiteY3" fmla="*/ 87344 h 1138237"/>
                    <a:gd name="connsiteX4" fmla="*/ 0 w 56388"/>
                    <a:gd name="connsiteY4" fmla="*/ 0 h 1138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388" h="1138237">
                      <a:moveTo>
                        <a:pt x="0" y="0"/>
                      </a:moveTo>
                      <a:lnTo>
                        <a:pt x="0" y="1097756"/>
                      </a:lnTo>
                      <a:cubicBezTo>
                        <a:pt x="0" y="1097756"/>
                        <a:pt x="19907" y="1128713"/>
                        <a:pt x="56388" y="1138238"/>
                      </a:cubicBezTo>
                      <a:lnTo>
                        <a:pt x="56388" y="8734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226F8D9E-6146-E44C-E9ED-6792634C3336}"/>
                    </a:ext>
                  </a:extLst>
                </p:cNvPr>
                <p:cNvSpPr/>
                <p:nvPr/>
              </p:nvSpPr>
              <p:spPr>
                <a:xfrm>
                  <a:off x="401247" y="5029998"/>
                  <a:ext cx="428625" cy="889980"/>
                </a:xfrm>
                <a:custGeom>
                  <a:avLst/>
                  <a:gdLst>
                    <a:gd name="connsiteX0" fmla="*/ 428625 w 428625"/>
                    <a:gd name="connsiteY0" fmla="*/ 88106 h 889980"/>
                    <a:gd name="connsiteX1" fmla="*/ 428625 w 428625"/>
                    <a:gd name="connsiteY1" fmla="*/ 864394 h 889980"/>
                    <a:gd name="connsiteX2" fmla="*/ 0 w 428625"/>
                    <a:gd name="connsiteY2" fmla="*/ 776288 h 889980"/>
                    <a:gd name="connsiteX3" fmla="*/ 0 w 428625"/>
                    <a:gd name="connsiteY3" fmla="*/ 0 h 889980"/>
                    <a:gd name="connsiteX4" fmla="*/ 428625 w 428625"/>
                    <a:gd name="connsiteY4" fmla="*/ 88106 h 889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8625" h="889980">
                      <a:moveTo>
                        <a:pt x="428625" y="88106"/>
                      </a:moveTo>
                      <a:lnTo>
                        <a:pt x="428625" y="864394"/>
                      </a:lnTo>
                      <a:cubicBezTo>
                        <a:pt x="142875" y="954881"/>
                        <a:pt x="0" y="776288"/>
                        <a:pt x="0" y="776288"/>
                      </a:cubicBezTo>
                      <a:lnTo>
                        <a:pt x="0" y="0"/>
                      </a:lnTo>
                      <a:cubicBezTo>
                        <a:pt x="0" y="0"/>
                        <a:pt x="159544" y="166688"/>
                        <a:pt x="428625" y="88106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24" name="Graphic 1781">
                  <a:extLst>
                    <a:ext uri="{FF2B5EF4-FFF2-40B4-BE49-F238E27FC236}">
                      <a16:creationId xmlns:a16="http://schemas.microsoft.com/office/drawing/2014/main" id="{485B8D40-5720-756A-3D05-288382AECBCD}"/>
                    </a:ext>
                  </a:extLst>
                </p:cNvPr>
                <p:cNvGrpSpPr/>
                <p:nvPr/>
              </p:nvGrpSpPr>
              <p:grpSpPr>
                <a:xfrm>
                  <a:off x="434584" y="5102319"/>
                  <a:ext cx="361950" cy="784081"/>
                  <a:chOff x="7512721" y="3370246"/>
                  <a:chExt cx="361950" cy="784081"/>
                </a:xfrm>
                <a:solidFill>
                  <a:schemeClr val="accent5"/>
                </a:solidFill>
              </p:grpSpPr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019F7108-834D-23A4-697E-561091096993}"/>
                      </a:ext>
                    </a:extLst>
                  </p:cNvPr>
                  <p:cNvSpPr/>
                  <p:nvPr/>
                </p:nvSpPr>
                <p:spPr>
                  <a:xfrm>
                    <a:off x="7512721" y="3370246"/>
                    <a:ext cx="25906" cy="28577"/>
                  </a:xfrm>
                  <a:custGeom>
                    <a:avLst/>
                    <a:gdLst>
                      <a:gd name="connsiteX0" fmla="*/ 4763 w 25906"/>
                      <a:gd name="connsiteY0" fmla="*/ 28578 h 28577"/>
                      <a:gd name="connsiteX1" fmla="*/ 0 w 25906"/>
                      <a:gd name="connsiteY1" fmla="*/ 23815 h 28577"/>
                      <a:gd name="connsiteX2" fmla="*/ 0 w 25906"/>
                      <a:gd name="connsiteY2" fmla="*/ 4765 h 28577"/>
                      <a:gd name="connsiteX3" fmla="*/ 2448 w 25906"/>
                      <a:gd name="connsiteY3" fmla="*/ 613 h 28577"/>
                      <a:gd name="connsiteX4" fmla="*/ 7277 w 25906"/>
                      <a:gd name="connsiteY4" fmla="*/ 727 h 28577"/>
                      <a:gd name="connsiteX5" fmla="*/ 23489 w 25906"/>
                      <a:gd name="connsiteY5" fmla="*/ 10328 h 28577"/>
                      <a:gd name="connsiteX6" fmla="*/ 25289 w 25906"/>
                      <a:gd name="connsiteY6" fmla="*/ 16824 h 28577"/>
                      <a:gd name="connsiteX7" fmla="*/ 18793 w 25906"/>
                      <a:gd name="connsiteY7" fmla="*/ 18624 h 28577"/>
                      <a:gd name="connsiteX8" fmla="*/ 9525 w 25906"/>
                      <a:gd name="connsiteY8" fmla="*/ 13252 h 28577"/>
                      <a:gd name="connsiteX9" fmla="*/ 9525 w 25906"/>
                      <a:gd name="connsiteY9" fmla="*/ 23825 h 28577"/>
                      <a:gd name="connsiteX10" fmla="*/ 4763 w 25906"/>
                      <a:gd name="connsiteY10" fmla="*/ 28578 h 28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5906" h="28577">
                        <a:moveTo>
                          <a:pt x="4763" y="28578"/>
                        </a:moveTo>
                        <a:cubicBezTo>
                          <a:pt x="2134" y="28578"/>
                          <a:pt x="0" y="26444"/>
                          <a:pt x="0" y="23815"/>
                        </a:cubicBezTo>
                        <a:lnTo>
                          <a:pt x="0" y="4765"/>
                        </a:lnTo>
                        <a:cubicBezTo>
                          <a:pt x="0" y="3032"/>
                          <a:pt x="934" y="1441"/>
                          <a:pt x="2448" y="613"/>
                        </a:cubicBezTo>
                        <a:cubicBezTo>
                          <a:pt x="3962" y="-254"/>
                          <a:pt x="5810" y="-188"/>
                          <a:pt x="7277" y="727"/>
                        </a:cubicBezTo>
                        <a:cubicBezTo>
                          <a:pt x="12392" y="3898"/>
                          <a:pt x="17793" y="7118"/>
                          <a:pt x="23489" y="10328"/>
                        </a:cubicBezTo>
                        <a:cubicBezTo>
                          <a:pt x="25775" y="11623"/>
                          <a:pt x="26584" y="14529"/>
                          <a:pt x="25289" y="16824"/>
                        </a:cubicBezTo>
                        <a:cubicBezTo>
                          <a:pt x="23993" y="19110"/>
                          <a:pt x="21098" y="19920"/>
                          <a:pt x="18793" y="18624"/>
                        </a:cubicBezTo>
                        <a:cubicBezTo>
                          <a:pt x="15612" y="16833"/>
                          <a:pt x="12525" y="15033"/>
                          <a:pt x="9525" y="13252"/>
                        </a:cubicBezTo>
                        <a:lnTo>
                          <a:pt x="9525" y="23825"/>
                        </a:lnTo>
                        <a:cubicBezTo>
                          <a:pt x="9525" y="26444"/>
                          <a:pt x="7391" y="28578"/>
                          <a:pt x="4763" y="28578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FD23785C-8AC9-55A1-43E2-AE77FC5A7558}"/>
                      </a:ext>
                    </a:extLst>
                  </p:cNvPr>
                  <p:cNvSpPr/>
                  <p:nvPr/>
                </p:nvSpPr>
                <p:spPr>
                  <a:xfrm>
                    <a:off x="7561478" y="3396591"/>
                    <a:ext cx="258171" cy="53211"/>
                  </a:xfrm>
                  <a:custGeom>
                    <a:avLst/>
                    <a:gdLst>
                      <a:gd name="connsiteX0" fmla="*/ 217038 w 258171"/>
                      <a:gd name="connsiteY0" fmla="*/ 53211 h 53211"/>
                      <a:gd name="connsiteX1" fmla="*/ 212276 w 258171"/>
                      <a:gd name="connsiteY1" fmla="*/ 48572 h 53211"/>
                      <a:gd name="connsiteX2" fmla="*/ 216924 w 258171"/>
                      <a:gd name="connsiteY2" fmla="*/ 43686 h 53211"/>
                      <a:gd name="connsiteX3" fmla="*/ 252948 w 258171"/>
                      <a:gd name="connsiteY3" fmla="*/ 41495 h 53211"/>
                      <a:gd name="connsiteX4" fmla="*/ 258148 w 258171"/>
                      <a:gd name="connsiteY4" fmla="*/ 45782 h 53211"/>
                      <a:gd name="connsiteX5" fmla="*/ 253872 w 258171"/>
                      <a:gd name="connsiteY5" fmla="*/ 50982 h 53211"/>
                      <a:gd name="connsiteX6" fmla="*/ 217153 w 258171"/>
                      <a:gd name="connsiteY6" fmla="*/ 53211 h 53211"/>
                      <a:gd name="connsiteX7" fmla="*/ 217038 w 258171"/>
                      <a:gd name="connsiteY7" fmla="*/ 53211 h 53211"/>
                      <a:gd name="connsiteX8" fmla="*/ 180615 w 258171"/>
                      <a:gd name="connsiteY8" fmla="*/ 52754 h 53211"/>
                      <a:gd name="connsiteX9" fmla="*/ 180377 w 258171"/>
                      <a:gd name="connsiteY9" fmla="*/ 52744 h 53211"/>
                      <a:gd name="connsiteX10" fmla="*/ 143724 w 258171"/>
                      <a:gd name="connsiteY10" fmla="*/ 49563 h 53211"/>
                      <a:gd name="connsiteX11" fmla="*/ 139591 w 258171"/>
                      <a:gd name="connsiteY11" fmla="*/ 44238 h 53211"/>
                      <a:gd name="connsiteX12" fmla="*/ 144906 w 258171"/>
                      <a:gd name="connsiteY12" fmla="*/ 40105 h 53211"/>
                      <a:gd name="connsiteX13" fmla="*/ 180843 w 258171"/>
                      <a:gd name="connsiteY13" fmla="*/ 43229 h 53211"/>
                      <a:gd name="connsiteX14" fmla="*/ 185368 w 258171"/>
                      <a:gd name="connsiteY14" fmla="*/ 48210 h 53211"/>
                      <a:gd name="connsiteX15" fmla="*/ 180615 w 258171"/>
                      <a:gd name="connsiteY15" fmla="*/ 52754 h 53211"/>
                      <a:gd name="connsiteX16" fmla="*/ 108368 w 258171"/>
                      <a:gd name="connsiteY16" fmla="*/ 43686 h 53211"/>
                      <a:gd name="connsiteX17" fmla="*/ 107406 w 258171"/>
                      <a:gd name="connsiteY17" fmla="*/ 43591 h 53211"/>
                      <a:gd name="connsiteX18" fmla="*/ 71658 w 258171"/>
                      <a:gd name="connsiteY18" fmla="*/ 34818 h 53211"/>
                      <a:gd name="connsiteX19" fmla="*/ 68391 w 258171"/>
                      <a:gd name="connsiteY19" fmla="*/ 28932 h 53211"/>
                      <a:gd name="connsiteX20" fmla="*/ 74278 w 258171"/>
                      <a:gd name="connsiteY20" fmla="*/ 25665 h 53211"/>
                      <a:gd name="connsiteX21" fmla="*/ 109311 w 258171"/>
                      <a:gd name="connsiteY21" fmla="*/ 34247 h 53211"/>
                      <a:gd name="connsiteX22" fmla="*/ 113025 w 258171"/>
                      <a:gd name="connsiteY22" fmla="*/ 39876 h 53211"/>
                      <a:gd name="connsiteX23" fmla="*/ 108368 w 258171"/>
                      <a:gd name="connsiteY23" fmla="*/ 43686 h 53211"/>
                      <a:gd name="connsiteX24" fmla="*/ 38369 w 258171"/>
                      <a:gd name="connsiteY24" fmla="*/ 23607 h 53211"/>
                      <a:gd name="connsiteX25" fmla="*/ 36702 w 258171"/>
                      <a:gd name="connsiteY25" fmla="*/ 23312 h 53211"/>
                      <a:gd name="connsiteX26" fmla="*/ 2755 w 258171"/>
                      <a:gd name="connsiteY26" fmla="*/ 9082 h 53211"/>
                      <a:gd name="connsiteX27" fmla="*/ 449 w 258171"/>
                      <a:gd name="connsiteY27" fmla="*/ 2757 h 53211"/>
                      <a:gd name="connsiteX28" fmla="*/ 6784 w 258171"/>
                      <a:gd name="connsiteY28" fmla="*/ 452 h 53211"/>
                      <a:gd name="connsiteX29" fmla="*/ 40054 w 258171"/>
                      <a:gd name="connsiteY29" fmla="*/ 14387 h 53211"/>
                      <a:gd name="connsiteX30" fmla="*/ 42845 w 258171"/>
                      <a:gd name="connsiteY30" fmla="*/ 20521 h 53211"/>
                      <a:gd name="connsiteX31" fmla="*/ 38369 w 258171"/>
                      <a:gd name="connsiteY31" fmla="*/ 23607 h 53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258171" h="53211">
                        <a:moveTo>
                          <a:pt x="217038" y="53211"/>
                        </a:moveTo>
                        <a:cubicBezTo>
                          <a:pt x="214467" y="53211"/>
                          <a:pt x="212343" y="51154"/>
                          <a:pt x="212276" y="48572"/>
                        </a:cubicBezTo>
                        <a:cubicBezTo>
                          <a:pt x="212209" y="45943"/>
                          <a:pt x="214286" y="43753"/>
                          <a:pt x="216924" y="43686"/>
                        </a:cubicBezTo>
                        <a:cubicBezTo>
                          <a:pt x="228849" y="43391"/>
                          <a:pt x="240975" y="42657"/>
                          <a:pt x="252948" y="41495"/>
                        </a:cubicBezTo>
                        <a:cubicBezTo>
                          <a:pt x="255577" y="41371"/>
                          <a:pt x="257901" y="43172"/>
                          <a:pt x="258148" y="45782"/>
                        </a:cubicBezTo>
                        <a:cubicBezTo>
                          <a:pt x="258406" y="48391"/>
                          <a:pt x="256491" y="50725"/>
                          <a:pt x="253872" y="50982"/>
                        </a:cubicBezTo>
                        <a:cubicBezTo>
                          <a:pt x="241670" y="52163"/>
                          <a:pt x="229316" y="52916"/>
                          <a:pt x="217153" y="53211"/>
                        </a:cubicBezTo>
                        <a:cubicBezTo>
                          <a:pt x="217124" y="53211"/>
                          <a:pt x="217077" y="53211"/>
                          <a:pt x="217038" y="53211"/>
                        </a:cubicBezTo>
                        <a:close/>
                        <a:moveTo>
                          <a:pt x="180615" y="52754"/>
                        </a:moveTo>
                        <a:cubicBezTo>
                          <a:pt x="180539" y="52754"/>
                          <a:pt x="180453" y="52754"/>
                          <a:pt x="180377" y="52744"/>
                        </a:cubicBezTo>
                        <a:cubicBezTo>
                          <a:pt x="168213" y="52163"/>
                          <a:pt x="155878" y="51087"/>
                          <a:pt x="143724" y="49563"/>
                        </a:cubicBezTo>
                        <a:cubicBezTo>
                          <a:pt x="141115" y="49239"/>
                          <a:pt x="139267" y="46858"/>
                          <a:pt x="139591" y="44238"/>
                        </a:cubicBezTo>
                        <a:cubicBezTo>
                          <a:pt x="139924" y="41638"/>
                          <a:pt x="142315" y="39762"/>
                          <a:pt x="144906" y="40105"/>
                        </a:cubicBezTo>
                        <a:cubicBezTo>
                          <a:pt x="156821" y="41591"/>
                          <a:pt x="168918" y="42648"/>
                          <a:pt x="180843" y="43229"/>
                        </a:cubicBezTo>
                        <a:cubicBezTo>
                          <a:pt x="183463" y="43353"/>
                          <a:pt x="185492" y="45582"/>
                          <a:pt x="185368" y="48210"/>
                        </a:cubicBezTo>
                        <a:cubicBezTo>
                          <a:pt x="185234" y="50773"/>
                          <a:pt x="183139" y="52754"/>
                          <a:pt x="180615" y="52754"/>
                        </a:cubicBezTo>
                        <a:close/>
                        <a:moveTo>
                          <a:pt x="108368" y="43686"/>
                        </a:moveTo>
                        <a:cubicBezTo>
                          <a:pt x="108053" y="43686"/>
                          <a:pt x="107730" y="43657"/>
                          <a:pt x="107406" y="43591"/>
                        </a:cubicBezTo>
                        <a:cubicBezTo>
                          <a:pt x="95385" y="41124"/>
                          <a:pt x="83365" y="38181"/>
                          <a:pt x="71658" y="34818"/>
                        </a:cubicBezTo>
                        <a:cubicBezTo>
                          <a:pt x="69125" y="34094"/>
                          <a:pt x="67667" y="31456"/>
                          <a:pt x="68391" y="28932"/>
                        </a:cubicBezTo>
                        <a:cubicBezTo>
                          <a:pt x="69115" y="26389"/>
                          <a:pt x="71792" y="24912"/>
                          <a:pt x="74278" y="25665"/>
                        </a:cubicBezTo>
                        <a:cubicBezTo>
                          <a:pt x="85755" y="28960"/>
                          <a:pt x="97538" y="31837"/>
                          <a:pt x="109311" y="34247"/>
                        </a:cubicBezTo>
                        <a:cubicBezTo>
                          <a:pt x="111892" y="34780"/>
                          <a:pt x="113549" y="37295"/>
                          <a:pt x="113025" y="39876"/>
                        </a:cubicBezTo>
                        <a:cubicBezTo>
                          <a:pt x="112559" y="42134"/>
                          <a:pt x="110577" y="43686"/>
                          <a:pt x="108368" y="43686"/>
                        </a:cubicBezTo>
                        <a:close/>
                        <a:moveTo>
                          <a:pt x="38369" y="23607"/>
                        </a:moveTo>
                        <a:cubicBezTo>
                          <a:pt x="37816" y="23607"/>
                          <a:pt x="37245" y="23512"/>
                          <a:pt x="36702" y="23312"/>
                        </a:cubicBezTo>
                        <a:cubicBezTo>
                          <a:pt x="25167" y="18997"/>
                          <a:pt x="13746" y="14206"/>
                          <a:pt x="2755" y="9082"/>
                        </a:cubicBezTo>
                        <a:cubicBezTo>
                          <a:pt x="364" y="7977"/>
                          <a:pt x="-665" y="5138"/>
                          <a:pt x="449" y="2757"/>
                        </a:cubicBezTo>
                        <a:cubicBezTo>
                          <a:pt x="1554" y="376"/>
                          <a:pt x="4393" y="-672"/>
                          <a:pt x="6784" y="452"/>
                        </a:cubicBezTo>
                        <a:cubicBezTo>
                          <a:pt x="17556" y="5472"/>
                          <a:pt x="28758" y="10167"/>
                          <a:pt x="40054" y="14387"/>
                        </a:cubicBezTo>
                        <a:cubicBezTo>
                          <a:pt x="42521" y="15321"/>
                          <a:pt x="43769" y="18064"/>
                          <a:pt x="42845" y="20521"/>
                        </a:cubicBezTo>
                        <a:cubicBezTo>
                          <a:pt x="42112" y="22426"/>
                          <a:pt x="40302" y="23607"/>
                          <a:pt x="38369" y="23607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4" name="Freeform: Shape 53">
                    <a:extLst>
                      <a:ext uri="{FF2B5EF4-FFF2-40B4-BE49-F238E27FC236}">
                        <a16:creationId xmlns:a16="http://schemas.microsoft.com/office/drawing/2014/main" id="{94B94B3F-96EA-B38E-60DE-DDC9A915BB1E}"/>
                      </a:ext>
                    </a:extLst>
                  </p:cNvPr>
                  <p:cNvSpPr/>
                  <p:nvPr/>
                </p:nvSpPr>
                <p:spPr>
                  <a:xfrm>
                    <a:off x="7846401" y="3429879"/>
                    <a:ext cx="28260" cy="28571"/>
                  </a:xfrm>
                  <a:custGeom>
                    <a:avLst/>
                    <a:gdLst>
                      <a:gd name="connsiteX0" fmla="*/ 23508 w 28260"/>
                      <a:gd name="connsiteY0" fmla="*/ 28571 h 28571"/>
                      <a:gd name="connsiteX1" fmla="*/ 18745 w 28260"/>
                      <a:gd name="connsiteY1" fmla="*/ 23809 h 28571"/>
                      <a:gd name="connsiteX2" fmla="*/ 18745 w 28260"/>
                      <a:gd name="connsiteY2" fmla="*/ 10541 h 28571"/>
                      <a:gd name="connsiteX3" fmla="*/ 5544 w 28260"/>
                      <a:gd name="connsiteY3" fmla="*/ 12884 h 28571"/>
                      <a:gd name="connsiteX4" fmla="*/ 67 w 28260"/>
                      <a:gd name="connsiteY4" fmla="*/ 8969 h 28571"/>
                      <a:gd name="connsiteX5" fmla="*/ 3991 w 28260"/>
                      <a:gd name="connsiteY5" fmla="*/ 3492 h 28571"/>
                      <a:gd name="connsiteX6" fmla="*/ 22565 w 28260"/>
                      <a:gd name="connsiteY6" fmla="*/ 92 h 28571"/>
                      <a:gd name="connsiteX7" fmla="*/ 26518 w 28260"/>
                      <a:gd name="connsiteY7" fmla="*/ 1082 h 28571"/>
                      <a:gd name="connsiteX8" fmla="*/ 28261 w 28260"/>
                      <a:gd name="connsiteY8" fmla="*/ 4769 h 28571"/>
                      <a:gd name="connsiteX9" fmla="*/ 28261 w 28260"/>
                      <a:gd name="connsiteY9" fmla="*/ 23819 h 28571"/>
                      <a:gd name="connsiteX10" fmla="*/ 23508 w 28260"/>
                      <a:gd name="connsiteY10" fmla="*/ 28571 h 285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260" h="28571">
                        <a:moveTo>
                          <a:pt x="23508" y="28571"/>
                        </a:moveTo>
                        <a:cubicBezTo>
                          <a:pt x="20879" y="28571"/>
                          <a:pt x="18745" y="26438"/>
                          <a:pt x="18745" y="23809"/>
                        </a:cubicBezTo>
                        <a:lnTo>
                          <a:pt x="18745" y="10541"/>
                        </a:lnTo>
                        <a:cubicBezTo>
                          <a:pt x="14345" y="11379"/>
                          <a:pt x="9944" y="12160"/>
                          <a:pt x="5544" y="12884"/>
                        </a:cubicBezTo>
                        <a:cubicBezTo>
                          <a:pt x="2972" y="13341"/>
                          <a:pt x="505" y="11550"/>
                          <a:pt x="67" y="8969"/>
                        </a:cubicBezTo>
                        <a:cubicBezTo>
                          <a:pt x="-371" y="6369"/>
                          <a:pt x="1391" y="3921"/>
                          <a:pt x="3991" y="3492"/>
                        </a:cubicBezTo>
                        <a:cubicBezTo>
                          <a:pt x="10173" y="2473"/>
                          <a:pt x="16364" y="1330"/>
                          <a:pt x="22565" y="92"/>
                        </a:cubicBezTo>
                        <a:cubicBezTo>
                          <a:pt x="23984" y="-185"/>
                          <a:pt x="25422" y="168"/>
                          <a:pt x="26518" y="1082"/>
                        </a:cubicBezTo>
                        <a:cubicBezTo>
                          <a:pt x="27623" y="1987"/>
                          <a:pt x="28261" y="3340"/>
                          <a:pt x="28261" y="4769"/>
                        </a:cubicBezTo>
                        <a:lnTo>
                          <a:pt x="28261" y="23819"/>
                        </a:lnTo>
                        <a:cubicBezTo>
                          <a:pt x="28270" y="26438"/>
                          <a:pt x="26137" y="28571"/>
                          <a:pt x="23508" y="28571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5" name="Freeform: Shape 54">
                    <a:extLst>
                      <a:ext uri="{FF2B5EF4-FFF2-40B4-BE49-F238E27FC236}">
                        <a16:creationId xmlns:a16="http://schemas.microsoft.com/office/drawing/2014/main" id="{55B8F6C2-7774-33BC-B66F-B055C89DFB69}"/>
                      </a:ext>
                    </a:extLst>
                  </p:cNvPr>
                  <p:cNvSpPr/>
                  <p:nvPr/>
                </p:nvSpPr>
                <p:spPr>
                  <a:xfrm>
                    <a:off x="7865146" y="3487806"/>
                    <a:ext cx="9525" cy="592740"/>
                  </a:xfrm>
                  <a:custGeom>
                    <a:avLst/>
                    <a:gdLst>
                      <a:gd name="connsiteX0" fmla="*/ 4763 w 9525"/>
                      <a:gd name="connsiteY0" fmla="*/ 592741 h 592740"/>
                      <a:gd name="connsiteX1" fmla="*/ 0 w 9525"/>
                      <a:gd name="connsiteY1" fmla="*/ 587978 h 592740"/>
                      <a:gd name="connsiteX2" fmla="*/ 0 w 9525"/>
                      <a:gd name="connsiteY2" fmla="*/ 549097 h 592740"/>
                      <a:gd name="connsiteX3" fmla="*/ 4763 w 9525"/>
                      <a:gd name="connsiteY3" fmla="*/ 544335 h 592740"/>
                      <a:gd name="connsiteX4" fmla="*/ 9525 w 9525"/>
                      <a:gd name="connsiteY4" fmla="*/ 549097 h 592740"/>
                      <a:gd name="connsiteX5" fmla="*/ 9525 w 9525"/>
                      <a:gd name="connsiteY5" fmla="*/ 587978 h 592740"/>
                      <a:gd name="connsiteX6" fmla="*/ 4763 w 9525"/>
                      <a:gd name="connsiteY6" fmla="*/ 592741 h 592740"/>
                      <a:gd name="connsiteX7" fmla="*/ 4763 w 9525"/>
                      <a:gd name="connsiteY7" fmla="*/ 514979 h 592740"/>
                      <a:gd name="connsiteX8" fmla="*/ 0 w 9525"/>
                      <a:gd name="connsiteY8" fmla="*/ 510216 h 592740"/>
                      <a:gd name="connsiteX9" fmla="*/ 0 w 9525"/>
                      <a:gd name="connsiteY9" fmla="*/ 471335 h 592740"/>
                      <a:gd name="connsiteX10" fmla="*/ 4763 w 9525"/>
                      <a:gd name="connsiteY10" fmla="*/ 466573 h 592740"/>
                      <a:gd name="connsiteX11" fmla="*/ 9525 w 9525"/>
                      <a:gd name="connsiteY11" fmla="*/ 471335 h 592740"/>
                      <a:gd name="connsiteX12" fmla="*/ 9525 w 9525"/>
                      <a:gd name="connsiteY12" fmla="*/ 510216 h 592740"/>
                      <a:gd name="connsiteX13" fmla="*/ 4763 w 9525"/>
                      <a:gd name="connsiteY13" fmla="*/ 514979 h 592740"/>
                      <a:gd name="connsiteX14" fmla="*/ 4763 w 9525"/>
                      <a:gd name="connsiteY14" fmla="*/ 437217 h 592740"/>
                      <a:gd name="connsiteX15" fmla="*/ 0 w 9525"/>
                      <a:gd name="connsiteY15" fmla="*/ 432454 h 592740"/>
                      <a:gd name="connsiteX16" fmla="*/ 0 w 9525"/>
                      <a:gd name="connsiteY16" fmla="*/ 393573 h 592740"/>
                      <a:gd name="connsiteX17" fmla="*/ 4763 w 9525"/>
                      <a:gd name="connsiteY17" fmla="*/ 388811 h 592740"/>
                      <a:gd name="connsiteX18" fmla="*/ 9525 w 9525"/>
                      <a:gd name="connsiteY18" fmla="*/ 393573 h 592740"/>
                      <a:gd name="connsiteX19" fmla="*/ 9525 w 9525"/>
                      <a:gd name="connsiteY19" fmla="*/ 432454 h 592740"/>
                      <a:gd name="connsiteX20" fmla="*/ 4763 w 9525"/>
                      <a:gd name="connsiteY20" fmla="*/ 437217 h 592740"/>
                      <a:gd name="connsiteX21" fmla="*/ 4763 w 9525"/>
                      <a:gd name="connsiteY21" fmla="*/ 359455 h 592740"/>
                      <a:gd name="connsiteX22" fmla="*/ 0 w 9525"/>
                      <a:gd name="connsiteY22" fmla="*/ 354692 h 592740"/>
                      <a:gd name="connsiteX23" fmla="*/ 0 w 9525"/>
                      <a:gd name="connsiteY23" fmla="*/ 315811 h 592740"/>
                      <a:gd name="connsiteX24" fmla="*/ 4763 w 9525"/>
                      <a:gd name="connsiteY24" fmla="*/ 311048 h 592740"/>
                      <a:gd name="connsiteX25" fmla="*/ 9525 w 9525"/>
                      <a:gd name="connsiteY25" fmla="*/ 315811 h 592740"/>
                      <a:gd name="connsiteX26" fmla="*/ 9525 w 9525"/>
                      <a:gd name="connsiteY26" fmla="*/ 354692 h 592740"/>
                      <a:gd name="connsiteX27" fmla="*/ 4763 w 9525"/>
                      <a:gd name="connsiteY27" fmla="*/ 359455 h 592740"/>
                      <a:gd name="connsiteX28" fmla="*/ 4763 w 9525"/>
                      <a:gd name="connsiteY28" fmla="*/ 281692 h 592740"/>
                      <a:gd name="connsiteX29" fmla="*/ 0 w 9525"/>
                      <a:gd name="connsiteY29" fmla="*/ 276930 h 592740"/>
                      <a:gd name="connsiteX30" fmla="*/ 0 w 9525"/>
                      <a:gd name="connsiteY30" fmla="*/ 238049 h 592740"/>
                      <a:gd name="connsiteX31" fmla="*/ 4763 w 9525"/>
                      <a:gd name="connsiteY31" fmla="*/ 233286 h 592740"/>
                      <a:gd name="connsiteX32" fmla="*/ 9525 w 9525"/>
                      <a:gd name="connsiteY32" fmla="*/ 238049 h 592740"/>
                      <a:gd name="connsiteX33" fmla="*/ 9525 w 9525"/>
                      <a:gd name="connsiteY33" fmla="*/ 276930 h 592740"/>
                      <a:gd name="connsiteX34" fmla="*/ 4763 w 9525"/>
                      <a:gd name="connsiteY34" fmla="*/ 281692 h 592740"/>
                      <a:gd name="connsiteX35" fmla="*/ 4763 w 9525"/>
                      <a:gd name="connsiteY35" fmla="*/ 203930 h 592740"/>
                      <a:gd name="connsiteX36" fmla="*/ 0 w 9525"/>
                      <a:gd name="connsiteY36" fmla="*/ 199168 h 592740"/>
                      <a:gd name="connsiteX37" fmla="*/ 0 w 9525"/>
                      <a:gd name="connsiteY37" fmla="*/ 160287 h 592740"/>
                      <a:gd name="connsiteX38" fmla="*/ 4763 w 9525"/>
                      <a:gd name="connsiteY38" fmla="*/ 155524 h 592740"/>
                      <a:gd name="connsiteX39" fmla="*/ 9525 w 9525"/>
                      <a:gd name="connsiteY39" fmla="*/ 160287 h 592740"/>
                      <a:gd name="connsiteX40" fmla="*/ 9525 w 9525"/>
                      <a:gd name="connsiteY40" fmla="*/ 199168 h 592740"/>
                      <a:gd name="connsiteX41" fmla="*/ 4763 w 9525"/>
                      <a:gd name="connsiteY41" fmla="*/ 203930 h 592740"/>
                      <a:gd name="connsiteX42" fmla="*/ 4763 w 9525"/>
                      <a:gd name="connsiteY42" fmla="*/ 126168 h 592740"/>
                      <a:gd name="connsiteX43" fmla="*/ 0 w 9525"/>
                      <a:gd name="connsiteY43" fmla="*/ 121406 h 592740"/>
                      <a:gd name="connsiteX44" fmla="*/ 0 w 9525"/>
                      <a:gd name="connsiteY44" fmla="*/ 82525 h 592740"/>
                      <a:gd name="connsiteX45" fmla="*/ 4763 w 9525"/>
                      <a:gd name="connsiteY45" fmla="*/ 77762 h 592740"/>
                      <a:gd name="connsiteX46" fmla="*/ 9525 w 9525"/>
                      <a:gd name="connsiteY46" fmla="*/ 82525 h 592740"/>
                      <a:gd name="connsiteX47" fmla="*/ 9525 w 9525"/>
                      <a:gd name="connsiteY47" fmla="*/ 121406 h 592740"/>
                      <a:gd name="connsiteX48" fmla="*/ 4763 w 9525"/>
                      <a:gd name="connsiteY48" fmla="*/ 126168 h 592740"/>
                      <a:gd name="connsiteX49" fmla="*/ 4763 w 9525"/>
                      <a:gd name="connsiteY49" fmla="*/ 48406 h 592740"/>
                      <a:gd name="connsiteX50" fmla="*/ 0 w 9525"/>
                      <a:gd name="connsiteY50" fmla="*/ 43644 h 592740"/>
                      <a:gd name="connsiteX51" fmla="*/ 0 w 9525"/>
                      <a:gd name="connsiteY51" fmla="*/ 4763 h 592740"/>
                      <a:gd name="connsiteX52" fmla="*/ 4763 w 9525"/>
                      <a:gd name="connsiteY52" fmla="*/ 0 h 592740"/>
                      <a:gd name="connsiteX53" fmla="*/ 9525 w 9525"/>
                      <a:gd name="connsiteY53" fmla="*/ 4763 h 592740"/>
                      <a:gd name="connsiteX54" fmla="*/ 9525 w 9525"/>
                      <a:gd name="connsiteY54" fmla="*/ 43644 h 592740"/>
                      <a:gd name="connsiteX55" fmla="*/ 4763 w 9525"/>
                      <a:gd name="connsiteY55" fmla="*/ 48406 h 592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</a:cxnLst>
                    <a:rect l="l" t="t" r="r" b="b"/>
                    <a:pathLst>
                      <a:path w="9525" h="592740">
                        <a:moveTo>
                          <a:pt x="4763" y="592741"/>
                        </a:moveTo>
                        <a:cubicBezTo>
                          <a:pt x="2134" y="592741"/>
                          <a:pt x="0" y="590607"/>
                          <a:pt x="0" y="587978"/>
                        </a:cubicBezTo>
                        <a:lnTo>
                          <a:pt x="0" y="549097"/>
                        </a:lnTo>
                        <a:cubicBezTo>
                          <a:pt x="0" y="546468"/>
                          <a:pt x="2134" y="544335"/>
                          <a:pt x="4763" y="544335"/>
                        </a:cubicBezTo>
                        <a:cubicBezTo>
                          <a:pt x="7391" y="544335"/>
                          <a:pt x="9525" y="546468"/>
                          <a:pt x="9525" y="549097"/>
                        </a:cubicBezTo>
                        <a:lnTo>
                          <a:pt x="9525" y="587978"/>
                        </a:lnTo>
                        <a:cubicBezTo>
                          <a:pt x="9525" y="590607"/>
                          <a:pt x="7391" y="592741"/>
                          <a:pt x="4763" y="592741"/>
                        </a:cubicBezTo>
                        <a:close/>
                        <a:moveTo>
                          <a:pt x="4763" y="514979"/>
                        </a:moveTo>
                        <a:cubicBezTo>
                          <a:pt x="2134" y="514979"/>
                          <a:pt x="0" y="512845"/>
                          <a:pt x="0" y="510216"/>
                        </a:cubicBezTo>
                        <a:lnTo>
                          <a:pt x="0" y="471335"/>
                        </a:lnTo>
                        <a:cubicBezTo>
                          <a:pt x="0" y="468706"/>
                          <a:pt x="2134" y="466573"/>
                          <a:pt x="4763" y="466573"/>
                        </a:cubicBezTo>
                        <a:cubicBezTo>
                          <a:pt x="7391" y="466573"/>
                          <a:pt x="9525" y="468706"/>
                          <a:pt x="9525" y="471335"/>
                        </a:cubicBezTo>
                        <a:lnTo>
                          <a:pt x="9525" y="510216"/>
                        </a:lnTo>
                        <a:cubicBezTo>
                          <a:pt x="9525" y="512845"/>
                          <a:pt x="7391" y="514979"/>
                          <a:pt x="4763" y="514979"/>
                        </a:cubicBezTo>
                        <a:close/>
                        <a:moveTo>
                          <a:pt x="4763" y="437217"/>
                        </a:moveTo>
                        <a:cubicBezTo>
                          <a:pt x="2134" y="437217"/>
                          <a:pt x="0" y="435083"/>
                          <a:pt x="0" y="432454"/>
                        </a:cubicBezTo>
                        <a:lnTo>
                          <a:pt x="0" y="393573"/>
                        </a:lnTo>
                        <a:cubicBezTo>
                          <a:pt x="0" y="390944"/>
                          <a:pt x="2134" y="388811"/>
                          <a:pt x="4763" y="388811"/>
                        </a:cubicBezTo>
                        <a:cubicBezTo>
                          <a:pt x="7391" y="388811"/>
                          <a:pt x="9525" y="390944"/>
                          <a:pt x="9525" y="393573"/>
                        </a:cubicBezTo>
                        <a:lnTo>
                          <a:pt x="9525" y="432454"/>
                        </a:lnTo>
                        <a:cubicBezTo>
                          <a:pt x="9525" y="435083"/>
                          <a:pt x="7391" y="437217"/>
                          <a:pt x="4763" y="437217"/>
                        </a:cubicBezTo>
                        <a:close/>
                        <a:moveTo>
                          <a:pt x="4763" y="359455"/>
                        </a:moveTo>
                        <a:cubicBezTo>
                          <a:pt x="2134" y="359455"/>
                          <a:pt x="0" y="357321"/>
                          <a:pt x="0" y="354692"/>
                        </a:cubicBezTo>
                        <a:lnTo>
                          <a:pt x="0" y="315811"/>
                        </a:lnTo>
                        <a:cubicBezTo>
                          <a:pt x="0" y="313182"/>
                          <a:pt x="2134" y="311048"/>
                          <a:pt x="4763" y="311048"/>
                        </a:cubicBezTo>
                        <a:cubicBezTo>
                          <a:pt x="7391" y="311048"/>
                          <a:pt x="9525" y="313182"/>
                          <a:pt x="9525" y="315811"/>
                        </a:cubicBezTo>
                        <a:lnTo>
                          <a:pt x="9525" y="354692"/>
                        </a:lnTo>
                        <a:cubicBezTo>
                          <a:pt x="9525" y="357321"/>
                          <a:pt x="7391" y="359455"/>
                          <a:pt x="4763" y="359455"/>
                        </a:cubicBezTo>
                        <a:close/>
                        <a:moveTo>
                          <a:pt x="4763" y="281692"/>
                        </a:moveTo>
                        <a:cubicBezTo>
                          <a:pt x="2134" y="281692"/>
                          <a:pt x="0" y="279559"/>
                          <a:pt x="0" y="276930"/>
                        </a:cubicBezTo>
                        <a:lnTo>
                          <a:pt x="0" y="238049"/>
                        </a:lnTo>
                        <a:cubicBezTo>
                          <a:pt x="0" y="235420"/>
                          <a:pt x="2134" y="233286"/>
                          <a:pt x="4763" y="233286"/>
                        </a:cubicBezTo>
                        <a:cubicBezTo>
                          <a:pt x="7391" y="233286"/>
                          <a:pt x="9525" y="235420"/>
                          <a:pt x="9525" y="238049"/>
                        </a:cubicBezTo>
                        <a:lnTo>
                          <a:pt x="9525" y="276930"/>
                        </a:lnTo>
                        <a:cubicBezTo>
                          <a:pt x="9525" y="279559"/>
                          <a:pt x="7391" y="281692"/>
                          <a:pt x="4763" y="281692"/>
                        </a:cubicBezTo>
                        <a:close/>
                        <a:moveTo>
                          <a:pt x="4763" y="203930"/>
                        </a:moveTo>
                        <a:cubicBezTo>
                          <a:pt x="2134" y="203930"/>
                          <a:pt x="0" y="201797"/>
                          <a:pt x="0" y="199168"/>
                        </a:cubicBezTo>
                        <a:lnTo>
                          <a:pt x="0" y="160287"/>
                        </a:lnTo>
                        <a:cubicBezTo>
                          <a:pt x="0" y="157658"/>
                          <a:pt x="2134" y="155524"/>
                          <a:pt x="4763" y="155524"/>
                        </a:cubicBezTo>
                        <a:cubicBezTo>
                          <a:pt x="7391" y="155524"/>
                          <a:pt x="9525" y="157658"/>
                          <a:pt x="9525" y="160287"/>
                        </a:cubicBezTo>
                        <a:lnTo>
                          <a:pt x="9525" y="199168"/>
                        </a:lnTo>
                        <a:cubicBezTo>
                          <a:pt x="9525" y="201797"/>
                          <a:pt x="7391" y="203930"/>
                          <a:pt x="4763" y="203930"/>
                        </a:cubicBezTo>
                        <a:close/>
                        <a:moveTo>
                          <a:pt x="4763" y="126168"/>
                        </a:moveTo>
                        <a:cubicBezTo>
                          <a:pt x="2134" y="126168"/>
                          <a:pt x="0" y="124035"/>
                          <a:pt x="0" y="121406"/>
                        </a:cubicBezTo>
                        <a:lnTo>
                          <a:pt x="0" y="82525"/>
                        </a:lnTo>
                        <a:cubicBezTo>
                          <a:pt x="0" y="79896"/>
                          <a:pt x="2134" y="77762"/>
                          <a:pt x="4763" y="77762"/>
                        </a:cubicBezTo>
                        <a:cubicBezTo>
                          <a:pt x="7391" y="77762"/>
                          <a:pt x="9525" y="79896"/>
                          <a:pt x="9525" y="82525"/>
                        </a:cubicBezTo>
                        <a:lnTo>
                          <a:pt x="9525" y="121406"/>
                        </a:lnTo>
                        <a:cubicBezTo>
                          <a:pt x="9525" y="124035"/>
                          <a:pt x="7391" y="126168"/>
                          <a:pt x="4763" y="126168"/>
                        </a:cubicBezTo>
                        <a:close/>
                        <a:moveTo>
                          <a:pt x="4763" y="48406"/>
                        </a:moveTo>
                        <a:cubicBezTo>
                          <a:pt x="2134" y="48406"/>
                          <a:pt x="0" y="46272"/>
                          <a:pt x="0" y="43644"/>
                        </a:cubicBezTo>
                        <a:lnTo>
                          <a:pt x="0" y="4763"/>
                        </a:lnTo>
                        <a:cubicBezTo>
                          <a:pt x="0" y="2134"/>
                          <a:pt x="2134" y="0"/>
                          <a:pt x="4763" y="0"/>
                        </a:cubicBezTo>
                        <a:cubicBezTo>
                          <a:pt x="7391" y="0"/>
                          <a:pt x="9525" y="2134"/>
                          <a:pt x="9525" y="4763"/>
                        </a:cubicBezTo>
                        <a:lnTo>
                          <a:pt x="9525" y="43644"/>
                        </a:lnTo>
                        <a:cubicBezTo>
                          <a:pt x="9525" y="46272"/>
                          <a:pt x="7391" y="48406"/>
                          <a:pt x="4763" y="48406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6" name="Freeform: Shape 55">
                    <a:extLst>
                      <a:ext uri="{FF2B5EF4-FFF2-40B4-BE49-F238E27FC236}">
                        <a16:creationId xmlns:a16="http://schemas.microsoft.com/office/drawing/2014/main" id="{6831B6EC-7E7C-4C46-56DA-02CE56C26C01}"/>
                      </a:ext>
                    </a:extLst>
                  </p:cNvPr>
                  <p:cNvSpPr/>
                  <p:nvPr/>
                </p:nvSpPr>
                <p:spPr>
                  <a:xfrm>
                    <a:off x="7846635" y="4109903"/>
                    <a:ext cx="28036" cy="33108"/>
                  </a:xfrm>
                  <a:custGeom>
                    <a:avLst/>
                    <a:gdLst>
                      <a:gd name="connsiteX0" fmla="*/ 4757 w 28036"/>
                      <a:gd name="connsiteY0" fmla="*/ 33109 h 33108"/>
                      <a:gd name="connsiteX1" fmla="*/ 119 w 28036"/>
                      <a:gd name="connsiteY1" fmla="*/ 29394 h 33108"/>
                      <a:gd name="connsiteX2" fmla="*/ 3719 w 28036"/>
                      <a:gd name="connsiteY2" fmla="*/ 23698 h 33108"/>
                      <a:gd name="connsiteX3" fmla="*/ 18511 w 28036"/>
                      <a:gd name="connsiteY3" fmla="*/ 20126 h 33108"/>
                      <a:gd name="connsiteX4" fmla="*/ 18511 w 28036"/>
                      <a:gd name="connsiteY4" fmla="*/ 4763 h 33108"/>
                      <a:gd name="connsiteX5" fmla="*/ 23274 w 28036"/>
                      <a:gd name="connsiteY5" fmla="*/ 0 h 33108"/>
                      <a:gd name="connsiteX6" fmla="*/ 28036 w 28036"/>
                      <a:gd name="connsiteY6" fmla="*/ 4763 h 33108"/>
                      <a:gd name="connsiteX7" fmla="*/ 28036 w 28036"/>
                      <a:gd name="connsiteY7" fmla="*/ 23813 h 33108"/>
                      <a:gd name="connsiteX8" fmla="*/ 24484 w 28036"/>
                      <a:gd name="connsiteY8" fmla="*/ 28413 h 33108"/>
                      <a:gd name="connsiteX9" fmla="*/ 5805 w 28036"/>
                      <a:gd name="connsiteY9" fmla="*/ 32975 h 33108"/>
                      <a:gd name="connsiteX10" fmla="*/ 4757 w 28036"/>
                      <a:gd name="connsiteY10" fmla="*/ 33109 h 33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8036" h="33108">
                        <a:moveTo>
                          <a:pt x="4757" y="33109"/>
                        </a:moveTo>
                        <a:cubicBezTo>
                          <a:pt x="2576" y="33109"/>
                          <a:pt x="614" y="31613"/>
                          <a:pt x="119" y="29394"/>
                        </a:cubicBezTo>
                        <a:cubicBezTo>
                          <a:pt x="-462" y="26822"/>
                          <a:pt x="1147" y="24279"/>
                          <a:pt x="3719" y="23698"/>
                        </a:cubicBezTo>
                        <a:cubicBezTo>
                          <a:pt x="8634" y="22584"/>
                          <a:pt x="13568" y="21393"/>
                          <a:pt x="18511" y="20126"/>
                        </a:cubicBezTo>
                        <a:lnTo>
                          <a:pt x="18511" y="4763"/>
                        </a:lnTo>
                        <a:cubicBezTo>
                          <a:pt x="18511" y="2134"/>
                          <a:pt x="20645" y="0"/>
                          <a:pt x="23274" y="0"/>
                        </a:cubicBezTo>
                        <a:cubicBezTo>
                          <a:pt x="25903" y="0"/>
                          <a:pt x="28036" y="2134"/>
                          <a:pt x="28036" y="4763"/>
                        </a:cubicBezTo>
                        <a:lnTo>
                          <a:pt x="28036" y="23813"/>
                        </a:lnTo>
                        <a:cubicBezTo>
                          <a:pt x="28036" y="25984"/>
                          <a:pt x="26579" y="27870"/>
                          <a:pt x="24484" y="28413"/>
                        </a:cubicBezTo>
                        <a:cubicBezTo>
                          <a:pt x="18235" y="30061"/>
                          <a:pt x="12006" y="31585"/>
                          <a:pt x="5805" y="32975"/>
                        </a:cubicBezTo>
                        <a:cubicBezTo>
                          <a:pt x="5462" y="33071"/>
                          <a:pt x="5110" y="33109"/>
                          <a:pt x="4757" y="33109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6A70C24A-1328-9C2C-A0ED-7E771D1B13E0}"/>
                      </a:ext>
                    </a:extLst>
                  </p:cNvPr>
                  <p:cNvSpPr/>
                  <p:nvPr/>
                </p:nvSpPr>
                <p:spPr>
                  <a:xfrm>
                    <a:off x="7512721" y="3427227"/>
                    <a:ext cx="306155" cy="727100"/>
                  </a:xfrm>
                  <a:custGeom>
                    <a:avLst/>
                    <a:gdLst>
                      <a:gd name="connsiteX0" fmla="*/ 225838 w 306155"/>
                      <a:gd name="connsiteY0" fmla="*/ 727100 h 727100"/>
                      <a:gd name="connsiteX1" fmla="*/ 225666 w 306155"/>
                      <a:gd name="connsiteY1" fmla="*/ 727100 h 727100"/>
                      <a:gd name="connsiteX2" fmla="*/ 187442 w 306155"/>
                      <a:gd name="connsiteY2" fmla="*/ 723833 h 727100"/>
                      <a:gd name="connsiteX3" fmla="*/ 183375 w 306155"/>
                      <a:gd name="connsiteY3" fmla="*/ 718471 h 727100"/>
                      <a:gd name="connsiteX4" fmla="*/ 188738 w 306155"/>
                      <a:gd name="connsiteY4" fmla="*/ 714404 h 727100"/>
                      <a:gd name="connsiteX5" fmla="*/ 225990 w 306155"/>
                      <a:gd name="connsiteY5" fmla="*/ 717575 h 727100"/>
                      <a:gd name="connsiteX6" fmla="*/ 230581 w 306155"/>
                      <a:gd name="connsiteY6" fmla="*/ 722509 h 727100"/>
                      <a:gd name="connsiteX7" fmla="*/ 225838 w 306155"/>
                      <a:gd name="connsiteY7" fmla="*/ 727100 h 727100"/>
                      <a:gd name="connsiteX8" fmla="*/ 263700 w 306155"/>
                      <a:gd name="connsiteY8" fmla="*/ 726605 h 727100"/>
                      <a:gd name="connsiteX9" fmla="*/ 258947 w 306155"/>
                      <a:gd name="connsiteY9" fmla="*/ 722119 h 727100"/>
                      <a:gd name="connsiteX10" fmla="*/ 263414 w 306155"/>
                      <a:gd name="connsiteY10" fmla="*/ 717089 h 727100"/>
                      <a:gd name="connsiteX11" fmla="*/ 300704 w 306155"/>
                      <a:gd name="connsiteY11" fmla="*/ 713232 h 727100"/>
                      <a:gd name="connsiteX12" fmla="*/ 306105 w 306155"/>
                      <a:gd name="connsiteY12" fmla="*/ 717261 h 727100"/>
                      <a:gd name="connsiteX13" fmla="*/ 302085 w 306155"/>
                      <a:gd name="connsiteY13" fmla="*/ 722662 h 727100"/>
                      <a:gd name="connsiteX14" fmla="*/ 263985 w 306155"/>
                      <a:gd name="connsiteY14" fmla="*/ 726596 h 727100"/>
                      <a:gd name="connsiteX15" fmla="*/ 263700 w 306155"/>
                      <a:gd name="connsiteY15" fmla="*/ 726605 h 727100"/>
                      <a:gd name="connsiteX16" fmla="*/ 150905 w 306155"/>
                      <a:gd name="connsiteY16" fmla="*/ 716775 h 727100"/>
                      <a:gd name="connsiteX17" fmla="*/ 149752 w 306155"/>
                      <a:gd name="connsiteY17" fmla="*/ 716632 h 727100"/>
                      <a:gd name="connsiteX18" fmla="*/ 113043 w 306155"/>
                      <a:gd name="connsiteY18" fmla="*/ 705336 h 727100"/>
                      <a:gd name="connsiteX19" fmla="*/ 110233 w 306155"/>
                      <a:gd name="connsiteY19" fmla="*/ 699211 h 727100"/>
                      <a:gd name="connsiteX20" fmla="*/ 116348 w 306155"/>
                      <a:gd name="connsiteY20" fmla="*/ 696401 h 727100"/>
                      <a:gd name="connsiteX21" fmla="*/ 152048 w 306155"/>
                      <a:gd name="connsiteY21" fmla="*/ 707374 h 727100"/>
                      <a:gd name="connsiteX22" fmla="*/ 155524 w 306155"/>
                      <a:gd name="connsiteY22" fmla="*/ 713137 h 727100"/>
                      <a:gd name="connsiteX23" fmla="*/ 150905 w 306155"/>
                      <a:gd name="connsiteY23" fmla="*/ 716775 h 727100"/>
                      <a:gd name="connsiteX24" fmla="*/ 79972 w 306155"/>
                      <a:gd name="connsiteY24" fmla="*/ 690486 h 727100"/>
                      <a:gd name="connsiteX25" fmla="*/ 77819 w 306155"/>
                      <a:gd name="connsiteY25" fmla="*/ 689972 h 727100"/>
                      <a:gd name="connsiteX26" fmla="*/ 44596 w 306155"/>
                      <a:gd name="connsiteY26" fmla="*/ 670598 h 727100"/>
                      <a:gd name="connsiteX27" fmla="*/ 43272 w 306155"/>
                      <a:gd name="connsiteY27" fmla="*/ 663997 h 727100"/>
                      <a:gd name="connsiteX28" fmla="*/ 49873 w 306155"/>
                      <a:gd name="connsiteY28" fmla="*/ 662673 h 727100"/>
                      <a:gd name="connsiteX29" fmla="*/ 82115 w 306155"/>
                      <a:gd name="connsiteY29" fmla="*/ 681476 h 727100"/>
                      <a:gd name="connsiteX30" fmla="*/ 84211 w 306155"/>
                      <a:gd name="connsiteY30" fmla="*/ 687876 h 727100"/>
                      <a:gd name="connsiteX31" fmla="*/ 79972 w 306155"/>
                      <a:gd name="connsiteY31" fmla="*/ 690486 h 727100"/>
                      <a:gd name="connsiteX32" fmla="*/ 17088 w 306155"/>
                      <a:gd name="connsiteY32" fmla="*/ 648462 h 727100"/>
                      <a:gd name="connsiteX33" fmla="*/ 13954 w 306155"/>
                      <a:gd name="connsiteY33" fmla="*/ 647290 h 727100"/>
                      <a:gd name="connsiteX34" fmla="*/ 1381 w 306155"/>
                      <a:gd name="connsiteY34" fmla="*/ 635565 h 727100"/>
                      <a:gd name="connsiteX35" fmla="*/ 0 w 306155"/>
                      <a:gd name="connsiteY35" fmla="*/ 632203 h 727100"/>
                      <a:gd name="connsiteX36" fmla="*/ 0 w 306155"/>
                      <a:gd name="connsiteY36" fmla="*/ 611143 h 727100"/>
                      <a:gd name="connsiteX37" fmla="*/ 4763 w 306155"/>
                      <a:gd name="connsiteY37" fmla="*/ 606380 h 727100"/>
                      <a:gd name="connsiteX38" fmla="*/ 9525 w 306155"/>
                      <a:gd name="connsiteY38" fmla="*/ 611143 h 727100"/>
                      <a:gd name="connsiteX39" fmla="*/ 9525 w 306155"/>
                      <a:gd name="connsiteY39" fmla="*/ 630221 h 727100"/>
                      <a:gd name="connsiteX40" fmla="*/ 20222 w 306155"/>
                      <a:gd name="connsiteY40" fmla="*/ 640108 h 727100"/>
                      <a:gd name="connsiteX41" fmla="*/ 20679 w 306155"/>
                      <a:gd name="connsiteY41" fmla="*/ 646824 h 727100"/>
                      <a:gd name="connsiteX42" fmla="*/ 17088 w 306155"/>
                      <a:gd name="connsiteY42" fmla="*/ 648462 h 727100"/>
                      <a:gd name="connsiteX43" fmla="*/ 4763 w 306155"/>
                      <a:gd name="connsiteY43" fmla="*/ 578015 h 727100"/>
                      <a:gd name="connsiteX44" fmla="*/ 0 w 306155"/>
                      <a:gd name="connsiteY44" fmla="*/ 573253 h 727100"/>
                      <a:gd name="connsiteX45" fmla="*/ 0 w 306155"/>
                      <a:gd name="connsiteY45" fmla="*/ 535353 h 727100"/>
                      <a:gd name="connsiteX46" fmla="*/ 4763 w 306155"/>
                      <a:gd name="connsiteY46" fmla="*/ 530590 h 727100"/>
                      <a:gd name="connsiteX47" fmla="*/ 9525 w 306155"/>
                      <a:gd name="connsiteY47" fmla="*/ 535353 h 727100"/>
                      <a:gd name="connsiteX48" fmla="*/ 9525 w 306155"/>
                      <a:gd name="connsiteY48" fmla="*/ 573253 h 727100"/>
                      <a:gd name="connsiteX49" fmla="*/ 4763 w 306155"/>
                      <a:gd name="connsiteY49" fmla="*/ 578015 h 727100"/>
                      <a:gd name="connsiteX50" fmla="*/ 4763 w 306155"/>
                      <a:gd name="connsiteY50" fmla="*/ 502215 h 727100"/>
                      <a:gd name="connsiteX51" fmla="*/ 0 w 306155"/>
                      <a:gd name="connsiteY51" fmla="*/ 497453 h 727100"/>
                      <a:gd name="connsiteX52" fmla="*/ 0 w 306155"/>
                      <a:gd name="connsiteY52" fmla="*/ 459552 h 727100"/>
                      <a:gd name="connsiteX53" fmla="*/ 4763 w 306155"/>
                      <a:gd name="connsiteY53" fmla="*/ 454790 h 727100"/>
                      <a:gd name="connsiteX54" fmla="*/ 9525 w 306155"/>
                      <a:gd name="connsiteY54" fmla="*/ 459552 h 727100"/>
                      <a:gd name="connsiteX55" fmla="*/ 9525 w 306155"/>
                      <a:gd name="connsiteY55" fmla="*/ 497453 h 727100"/>
                      <a:gd name="connsiteX56" fmla="*/ 4763 w 306155"/>
                      <a:gd name="connsiteY56" fmla="*/ 502215 h 727100"/>
                      <a:gd name="connsiteX57" fmla="*/ 4763 w 306155"/>
                      <a:gd name="connsiteY57" fmla="*/ 426415 h 727100"/>
                      <a:gd name="connsiteX58" fmla="*/ 0 w 306155"/>
                      <a:gd name="connsiteY58" fmla="*/ 421652 h 727100"/>
                      <a:gd name="connsiteX59" fmla="*/ 0 w 306155"/>
                      <a:gd name="connsiteY59" fmla="*/ 383753 h 727100"/>
                      <a:gd name="connsiteX60" fmla="*/ 4763 w 306155"/>
                      <a:gd name="connsiteY60" fmla="*/ 378990 h 727100"/>
                      <a:gd name="connsiteX61" fmla="*/ 9525 w 306155"/>
                      <a:gd name="connsiteY61" fmla="*/ 383753 h 727100"/>
                      <a:gd name="connsiteX62" fmla="*/ 9525 w 306155"/>
                      <a:gd name="connsiteY62" fmla="*/ 421652 h 727100"/>
                      <a:gd name="connsiteX63" fmla="*/ 4763 w 306155"/>
                      <a:gd name="connsiteY63" fmla="*/ 426415 h 727100"/>
                      <a:gd name="connsiteX64" fmla="*/ 4763 w 306155"/>
                      <a:gd name="connsiteY64" fmla="*/ 350625 h 727100"/>
                      <a:gd name="connsiteX65" fmla="*/ 0 w 306155"/>
                      <a:gd name="connsiteY65" fmla="*/ 345862 h 727100"/>
                      <a:gd name="connsiteX66" fmla="*/ 0 w 306155"/>
                      <a:gd name="connsiteY66" fmla="*/ 307962 h 727100"/>
                      <a:gd name="connsiteX67" fmla="*/ 4763 w 306155"/>
                      <a:gd name="connsiteY67" fmla="*/ 303200 h 727100"/>
                      <a:gd name="connsiteX68" fmla="*/ 9525 w 306155"/>
                      <a:gd name="connsiteY68" fmla="*/ 307962 h 727100"/>
                      <a:gd name="connsiteX69" fmla="*/ 9525 w 306155"/>
                      <a:gd name="connsiteY69" fmla="*/ 345862 h 727100"/>
                      <a:gd name="connsiteX70" fmla="*/ 4763 w 306155"/>
                      <a:gd name="connsiteY70" fmla="*/ 350625 h 727100"/>
                      <a:gd name="connsiteX71" fmla="*/ 4763 w 306155"/>
                      <a:gd name="connsiteY71" fmla="*/ 274825 h 727100"/>
                      <a:gd name="connsiteX72" fmla="*/ 0 w 306155"/>
                      <a:gd name="connsiteY72" fmla="*/ 270062 h 727100"/>
                      <a:gd name="connsiteX73" fmla="*/ 0 w 306155"/>
                      <a:gd name="connsiteY73" fmla="*/ 232172 h 727100"/>
                      <a:gd name="connsiteX74" fmla="*/ 4763 w 306155"/>
                      <a:gd name="connsiteY74" fmla="*/ 227409 h 727100"/>
                      <a:gd name="connsiteX75" fmla="*/ 9525 w 306155"/>
                      <a:gd name="connsiteY75" fmla="*/ 232172 h 727100"/>
                      <a:gd name="connsiteX76" fmla="*/ 9525 w 306155"/>
                      <a:gd name="connsiteY76" fmla="*/ 270062 h 727100"/>
                      <a:gd name="connsiteX77" fmla="*/ 4763 w 306155"/>
                      <a:gd name="connsiteY77" fmla="*/ 274825 h 727100"/>
                      <a:gd name="connsiteX78" fmla="*/ 4763 w 306155"/>
                      <a:gd name="connsiteY78" fmla="*/ 199025 h 727100"/>
                      <a:gd name="connsiteX79" fmla="*/ 0 w 306155"/>
                      <a:gd name="connsiteY79" fmla="*/ 194262 h 727100"/>
                      <a:gd name="connsiteX80" fmla="*/ 0 w 306155"/>
                      <a:gd name="connsiteY80" fmla="*/ 156372 h 727100"/>
                      <a:gd name="connsiteX81" fmla="*/ 4763 w 306155"/>
                      <a:gd name="connsiteY81" fmla="*/ 151609 h 727100"/>
                      <a:gd name="connsiteX82" fmla="*/ 9525 w 306155"/>
                      <a:gd name="connsiteY82" fmla="*/ 156372 h 727100"/>
                      <a:gd name="connsiteX83" fmla="*/ 9525 w 306155"/>
                      <a:gd name="connsiteY83" fmla="*/ 194262 h 727100"/>
                      <a:gd name="connsiteX84" fmla="*/ 4763 w 306155"/>
                      <a:gd name="connsiteY84" fmla="*/ 199025 h 727100"/>
                      <a:gd name="connsiteX85" fmla="*/ 4763 w 306155"/>
                      <a:gd name="connsiteY85" fmla="*/ 123225 h 727100"/>
                      <a:gd name="connsiteX86" fmla="*/ 0 w 306155"/>
                      <a:gd name="connsiteY86" fmla="*/ 118462 h 727100"/>
                      <a:gd name="connsiteX87" fmla="*/ 0 w 306155"/>
                      <a:gd name="connsiteY87" fmla="*/ 80562 h 727100"/>
                      <a:gd name="connsiteX88" fmla="*/ 4763 w 306155"/>
                      <a:gd name="connsiteY88" fmla="*/ 75800 h 727100"/>
                      <a:gd name="connsiteX89" fmla="*/ 9525 w 306155"/>
                      <a:gd name="connsiteY89" fmla="*/ 80562 h 727100"/>
                      <a:gd name="connsiteX90" fmla="*/ 9525 w 306155"/>
                      <a:gd name="connsiteY90" fmla="*/ 118462 h 727100"/>
                      <a:gd name="connsiteX91" fmla="*/ 4763 w 306155"/>
                      <a:gd name="connsiteY91" fmla="*/ 123225 h 727100"/>
                      <a:gd name="connsiteX92" fmla="*/ 4763 w 306155"/>
                      <a:gd name="connsiteY92" fmla="*/ 47434 h 727100"/>
                      <a:gd name="connsiteX93" fmla="*/ 0 w 306155"/>
                      <a:gd name="connsiteY93" fmla="*/ 42672 h 727100"/>
                      <a:gd name="connsiteX94" fmla="*/ 0 w 306155"/>
                      <a:gd name="connsiteY94" fmla="*/ 4763 h 727100"/>
                      <a:gd name="connsiteX95" fmla="*/ 4763 w 306155"/>
                      <a:gd name="connsiteY95" fmla="*/ 0 h 727100"/>
                      <a:gd name="connsiteX96" fmla="*/ 9525 w 306155"/>
                      <a:gd name="connsiteY96" fmla="*/ 4763 h 727100"/>
                      <a:gd name="connsiteX97" fmla="*/ 9525 w 306155"/>
                      <a:gd name="connsiteY97" fmla="*/ 42672 h 727100"/>
                      <a:gd name="connsiteX98" fmla="*/ 4763 w 306155"/>
                      <a:gd name="connsiteY98" fmla="*/ 47434 h 7271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</a:cxnLst>
                    <a:rect l="l" t="t" r="r" b="b"/>
                    <a:pathLst>
                      <a:path w="306155" h="727100">
                        <a:moveTo>
                          <a:pt x="225838" y="727100"/>
                        </a:moveTo>
                        <a:cubicBezTo>
                          <a:pt x="225781" y="727100"/>
                          <a:pt x="225723" y="727100"/>
                          <a:pt x="225666" y="727100"/>
                        </a:cubicBezTo>
                        <a:cubicBezTo>
                          <a:pt x="212741" y="726653"/>
                          <a:pt x="199882" y="725557"/>
                          <a:pt x="187442" y="723833"/>
                        </a:cubicBezTo>
                        <a:cubicBezTo>
                          <a:pt x="184842" y="723481"/>
                          <a:pt x="183013" y="721071"/>
                          <a:pt x="183375" y="718471"/>
                        </a:cubicBezTo>
                        <a:cubicBezTo>
                          <a:pt x="183728" y="715870"/>
                          <a:pt x="186042" y="714042"/>
                          <a:pt x="188738" y="714404"/>
                        </a:cubicBezTo>
                        <a:cubicBezTo>
                          <a:pt x="200863" y="716070"/>
                          <a:pt x="213389" y="717137"/>
                          <a:pt x="225990" y="717575"/>
                        </a:cubicBezTo>
                        <a:cubicBezTo>
                          <a:pt x="228619" y="717670"/>
                          <a:pt x="230676" y="719871"/>
                          <a:pt x="230581" y="722509"/>
                        </a:cubicBezTo>
                        <a:cubicBezTo>
                          <a:pt x="230505" y="725071"/>
                          <a:pt x="228390" y="727100"/>
                          <a:pt x="225838" y="727100"/>
                        </a:cubicBezTo>
                        <a:close/>
                        <a:moveTo>
                          <a:pt x="263700" y="726605"/>
                        </a:moveTo>
                        <a:cubicBezTo>
                          <a:pt x="261195" y="726605"/>
                          <a:pt x="259099" y="724652"/>
                          <a:pt x="258947" y="722119"/>
                        </a:cubicBezTo>
                        <a:cubicBezTo>
                          <a:pt x="258785" y="719499"/>
                          <a:pt x="260795" y="717242"/>
                          <a:pt x="263414" y="717089"/>
                        </a:cubicBezTo>
                        <a:cubicBezTo>
                          <a:pt x="275596" y="716366"/>
                          <a:pt x="288141" y="715070"/>
                          <a:pt x="300704" y="713232"/>
                        </a:cubicBezTo>
                        <a:cubicBezTo>
                          <a:pt x="303333" y="712937"/>
                          <a:pt x="305724" y="714651"/>
                          <a:pt x="306105" y="717261"/>
                        </a:cubicBezTo>
                        <a:cubicBezTo>
                          <a:pt x="306486" y="719861"/>
                          <a:pt x="304686" y="722281"/>
                          <a:pt x="302085" y="722662"/>
                        </a:cubicBezTo>
                        <a:cubicBezTo>
                          <a:pt x="289265" y="724528"/>
                          <a:pt x="276444" y="725862"/>
                          <a:pt x="263985" y="726596"/>
                        </a:cubicBezTo>
                        <a:cubicBezTo>
                          <a:pt x="263890" y="726605"/>
                          <a:pt x="263795" y="726605"/>
                          <a:pt x="263700" y="726605"/>
                        </a:cubicBezTo>
                        <a:close/>
                        <a:moveTo>
                          <a:pt x="150905" y="716775"/>
                        </a:moveTo>
                        <a:cubicBezTo>
                          <a:pt x="150524" y="716775"/>
                          <a:pt x="150133" y="716728"/>
                          <a:pt x="149752" y="716632"/>
                        </a:cubicBezTo>
                        <a:cubicBezTo>
                          <a:pt x="137293" y="713546"/>
                          <a:pt x="124939" y="709746"/>
                          <a:pt x="113043" y="705336"/>
                        </a:cubicBezTo>
                        <a:cubicBezTo>
                          <a:pt x="110576" y="704421"/>
                          <a:pt x="109309" y="701678"/>
                          <a:pt x="110233" y="699211"/>
                        </a:cubicBezTo>
                        <a:cubicBezTo>
                          <a:pt x="111147" y="696754"/>
                          <a:pt x="113890" y="695487"/>
                          <a:pt x="116348" y="696401"/>
                        </a:cubicBezTo>
                        <a:cubicBezTo>
                          <a:pt x="127921" y="700678"/>
                          <a:pt x="139932" y="704374"/>
                          <a:pt x="152048" y="707374"/>
                        </a:cubicBezTo>
                        <a:cubicBezTo>
                          <a:pt x="154600" y="708003"/>
                          <a:pt x="156162" y="710594"/>
                          <a:pt x="155524" y="713137"/>
                        </a:cubicBezTo>
                        <a:cubicBezTo>
                          <a:pt x="154981" y="715327"/>
                          <a:pt x="153038" y="716775"/>
                          <a:pt x="150905" y="716775"/>
                        </a:cubicBezTo>
                        <a:close/>
                        <a:moveTo>
                          <a:pt x="79972" y="690486"/>
                        </a:moveTo>
                        <a:cubicBezTo>
                          <a:pt x="79248" y="690486"/>
                          <a:pt x="78515" y="690315"/>
                          <a:pt x="77819" y="689972"/>
                        </a:cubicBezTo>
                        <a:cubicBezTo>
                          <a:pt x="66313" y="684143"/>
                          <a:pt x="55140" y="677618"/>
                          <a:pt x="44596" y="670598"/>
                        </a:cubicBezTo>
                        <a:cubicBezTo>
                          <a:pt x="42405" y="669141"/>
                          <a:pt x="41815" y="666178"/>
                          <a:pt x="43272" y="663997"/>
                        </a:cubicBezTo>
                        <a:cubicBezTo>
                          <a:pt x="44720" y="661806"/>
                          <a:pt x="47682" y="661216"/>
                          <a:pt x="49873" y="662673"/>
                        </a:cubicBezTo>
                        <a:cubicBezTo>
                          <a:pt x="60093" y="669493"/>
                          <a:pt x="70942" y="675818"/>
                          <a:pt x="82115" y="681476"/>
                        </a:cubicBezTo>
                        <a:cubicBezTo>
                          <a:pt x="84458" y="682666"/>
                          <a:pt x="85401" y="685533"/>
                          <a:pt x="84211" y="687876"/>
                        </a:cubicBezTo>
                        <a:cubicBezTo>
                          <a:pt x="83382" y="689534"/>
                          <a:pt x="81715" y="690486"/>
                          <a:pt x="79972" y="690486"/>
                        </a:cubicBezTo>
                        <a:close/>
                        <a:moveTo>
                          <a:pt x="17088" y="648462"/>
                        </a:moveTo>
                        <a:cubicBezTo>
                          <a:pt x="15973" y="648462"/>
                          <a:pt x="14859" y="648081"/>
                          <a:pt x="13954" y="647290"/>
                        </a:cubicBezTo>
                        <a:cubicBezTo>
                          <a:pt x="8820" y="642814"/>
                          <a:pt x="4629" y="638832"/>
                          <a:pt x="1381" y="635565"/>
                        </a:cubicBezTo>
                        <a:cubicBezTo>
                          <a:pt x="495" y="634670"/>
                          <a:pt x="0" y="633460"/>
                          <a:pt x="0" y="632203"/>
                        </a:cubicBezTo>
                        <a:lnTo>
                          <a:pt x="0" y="611143"/>
                        </a:lnTo>
                        <a:cubicBezTo>
                          <a:pt x="0" y="608514"/>
                          <a:pt x="2134" y="606380"/>
                          <a:pt x="4763" y="606380"/>
                        </a:cubicBezTo>
                        <a:cubicBezTo>
                          <a:pt x="7391" y="606380"/>
                          <a:pt x="9525" y="608514"/>
                          <a:pt x="9525" y="611143"/>
                        </a:cubicBezTo>
                        <a:lnTo>
                          <a:pt x="9525" y="630221"/>
                        </a:lnTo>
                        <a:cubicBezTo>
                          <a:pt x="12430" y="633088"/>
                          <a:pt x="15992" y="636422"/>
                          <a:pt x="20222" y="640108"/>
                        </a:cubicBezTo>
                        <a:cubicBezTo>
                          <a:pt x="22203" y="641842"/>
                          <a:pt x="22412" y="644842"/>
                          <a:pt x="20679" y="646824"/>
                        </a:cubicBezTo>
                        <a:cubicBezTo>
                          <a:pt x="19745" y="647919"/>
                          <a:pt x="18421" y="648462"/>
                          <a:pt x="17088" y="648462"/>
                        </a:cubicBezTo>
                        <a:close/>
                        <a:moveTo>
                          <a:pt x="4763" y="578015"/>
                        </a:moveTo>
                        <a:cubicBezTo>
                          <a:pt x="2134" y="578015"/>
                          <a:pt x="0" y="575881"/>
                          <a:pt x="0" y="573253"/>
                        </a:cubicBezTo>
                        <a:lnTo>
                          <a:pt x="0" y="535353"/>
                        </a:lnTo>
                        <a:cubicBezTo>
                          <a:pt x="0" y="532724"/>
                          <a:pt x="2134" y="530590"/>
                          <a:pt x="4763" y="530590"/>
                        </a:cubicBezTo>
                        <a:cubicBezTo>
                          <a:pt x="7391" y="530590"/>
                          <a:pt x="9525" y="532724"/>
                          <a:pt x="9525" y="535353"/>
                        </a:cubicBezTo>
                        <a:lnTo>
                          <a:pt x="9525" y="573253"/>
                        </a:lnTo>
                        <a:cubicBezTo>
                          <a:pt x="9525" y="575881"/>
                          <a:pt x="7391" y="578015"/>
                          <a:pt x="4763" y="578015"/>
                        </a:cubicBezTo>
                        <a:close/>
                        <a:moveTo>
                          <a:pt x="4763" y="502215"/>
                        </a:moveTo>
                        <a:cubicBezTo>
                          <a:pt x="2134" y="502215"/>
                          <a:pt x="0" y="500081"/>
                          <a:pt x="0" y="497453"/>
                        </a:cubicBezTo>
                        <a:lnTo>
                          <a:pt x="0" y="459552"/>
                        </a:lnTo>
                        <a:cubicBezTo>
                          <a:pt x="0" y="456924"/>
                          <a:pt x="2134" y="454790"/>
                          <a:pt x="4763" y="454790"/>
                        </a:cubicBezTo>
                        <a:cubicBezTo>
                          <a:pt x="7391" y="454790"/>
                          <a:pt x="9525" y="456924"/>
                          <a:pt x="9525" y="459552"/>
                        </a:cubicBezTo>
                        <a:lnTo>
                          <a:pt x="9525" y="497453"/>
                        </a:lnTo>
                        <a:cubicBezTo>
                          <a:pt x="9525" y="500081"/>
                          <a:pt x="7391" y="502215"/>
                          <a:pt x="4763" y="502215"/>
                        </a:cubicBezTo>
                        <a:close/>
                        <a:moveTo>
                          <a:pt x="4763" y="426415"/>
                        </a:moveTo>
                        <a:cubicBezTo>
                          <a:pt x="2134" y="426415"/>
                          <a:pt x="0" y="424281"/>
                          <a:pt x="0" y="421652"/>
                        </a:cubicBezTo>
                        <a:lnTo>
                          <a:pt x="0" y="383753"/>
                        </a:lnTo>
                        <a:cubicBezTo>
                          <a:pt x="0" y="381124"/>
                          <a:pt x="2134" y="378990"/>
                          <a:pt x="4763" y="378990"/>
                        </a:cubicBezTo>
                        <a:cubicBezTo>
                          <a:pt x="7391" y="378990"/>
                          <a:pt x="9525" y="381124"/>
                          <a:pt x="9525" y="383753"/>
                        </a:cubicBezTo>
                        <a:lnTo>
                          <a:pt x="9525" y="421652"/>
                        </a:lnTo>
                        <a:cubicBezTo>
                          <a:pt x="9525" y="424281"/>
                          <a:pt x="7391" y="426415"/>
                          <a:pt x="4763" y="426415"/>
                        </a:cubicBezTo>
                        <a:close/>
                        <a:moveTo>
                          <a:pt x="4763" y="350625"/>
                        </a:moveTo>
                        <a:cubicBezTo>
                          <a:pt x="2134" y="350625"/>
                          <a:pt x="0" y="348491"/>
                          <a:pt x="0" y="345862"/>
                        </a:cubicBezTo>
                        <a:lnTo>
                          <a:pt x="0" y="307962"/>
                        </a:lnTo>
                        <a:cubicBezTo>
                          <a:pt x="0" y="305333"/>
                          <a:pt x="2134" y="303200"/>
                          <a:pt x="4763" y="303200"/>
                        </a:cubicBezTo>
                        <a:cubicBezTo>
                          <a:pt x="7391" y="303200"/>
                          <a:pt x="9525" y="305333"/>
                          <a:pt x="9525" y="307962"/>
                        </a:cubicBezTo>
                        <a:lnTo>
                          <a:pt x="9525" y="345862"/>
                        </a:lnTo>
                        <a:cubicBezTo>
                          <a:pt x="9525" y="348491"/>
                          <a:pt x="7391" y="350625"/>
                          <a:pt x="4763" y="350625"/>
                        </a:cubicBezTo>
                        <a:close/>
                        <a:moveTo>
                          <a:pt x="4763" y="274825"/>
                        </a:moveTo>
                        <a:cubicBezTo>
                          <a:pt x="2134" y="274825"/>
                          <a:pt x="0" y="272691"/>
                          <a:pt x="0" y="270062"/>
                        </a:cubicBezTo>
                        <a:lnTo>
                          <a:pt x="0" y="232172"/>
                        </a:lnTo>
                        <a:cubicBezTo>
                          <a:pt x="0" y="229543"/>
                          <a:pt x="2134" y="227409"/>
                          <a:pt x="4763" y="227409"/>
                        </a:cubicBezTo>
                        <a:cubicBezTo>
                          <a:pt x="7391" y="227409"/>
                          <a:pt x="9525" y="229543"/>
                          <a:pt x="9525" y="232172"/>
                        </a:cubicBezTo>
                        <a:lnTo>
                          <a:pt x="9525" y="270062"/>
                        </a:lnTo>
                        <a:cubicBezTo>
                          <a:pt x="9525" y="272691"/>
                          <a:pt x="7391" y="274825"/>
                          <a:pt x="4763" y="274825"/>
                        </a:cubicBezTo>
                        <a:close/>
                        <a:moveTo>
                          <a:pt x="4763" y="199025"/>
                        </a:moveTo>
                        <a:cubicBezTo>
                          <a:pt x="2134" y="199025"/>
                          <a:pt x="0" y="196891"/>
                          <a:pt x="0" y="194262"/>
                        </a:cubicBezTo>
                        <a:lnTo>
                          <a:pt x="0" y="156372"/>
                        </a:lnTo>
                        <a:cubicBezTo>
                          <a:pt x="0" y="153743"/>
                          <a:pt x="2134" y="151609"/>
                          <a:pt x="4763" y="151609"/>
                        </a:cubicBezTo>
                        <a:cubicBezTo>
                          <a:pt x="7391" y="151609"/>
                          <a:pt x="9525" y="153743"/>
                          <a:pt x="9525" y="156372"/>
                        </a:cubicBezTo>
                        <a:lnTo>
                          <a:pt x="9525" y="194262"/>
                        </a:lnTo>
                        <a:cubicBezTo>
                          <a:pt x="9525" y="196891"/>
                          <a:pt x="7391" y="199025"/>
                          <a:pt x="4763" y="199025"/>
                        </a:cubicBezTo>
                        <a:close/>
                        <a:moveTo>
                          <a:pt x="4763" y="123225"/>
                        </a:moveTo>
                        <a:cubicBezTo>
                          <a:pt x="2134" y="123225"/>
                          <a:pt x="0" y="121091"/>
                          <a:pt x="0" y="118462"/>
                        </a:cubicBezTo>
                        <a:lnTo>
                          <a:pt x="0" y="80562"/>
                        </a:lnTo>
                        <a:cubicBezTo>
                          <a:pt x="0" y="77933"/>
                          <a:pt x="2134" y="75800"/>
                          <a:pt x="4763" y="75800"/>
                        </a:cubicBezTo>
                        <a:cubicBezTo>
                          <a:pt x="7391" y="75800"/>
                          <a:pt x="9525" y="77933"/>
                          <a:pt x="9525" y="80562"/>
                        </a:cubicBezTo>
                        <a:lnTo>
                          <a:pt x="9525" y="118462"/>
                        </a:lnTo>
                        <a:cubicBezTo>
                          <a:pt x="9525" y="121091"/>
                          <a:pt x="7391" y="123225"/>
                          <a:pt x="4763" y="123225"/>
                        </a:cubicBezTo>
                        <a:close/>
                        <a:moveTo>
                          <a:pt x="4763" y="47434"/>
                        </a:moveTo>
                        <a:cubicBezTo>
                          <a:pt x="2134" y="47434"/>
                          <a:pt x="0" y="45301"/>
                          <a:pt x="0" y="42672"/>
                        </a:cubicBezTo>
                        <a:lnTo>
                          <a:pt x="0" y="4763"/>
                        </a:lnTo>
                        <a:cubicBezTo>
                          <a:pt x="0" y="2134"/>
                          <a:pt x="2134" y="0"/>
                          <a:pt x="4763" y="0"/>
                        </a:cubicBezTo>
                        <a:cubicBezTo>
                          <a:pt x="7391" y="0"/>
                          <a:pt x="9525" y="2134"/>
                          <a:pt x="9525" y="4763"/>
                        </a:cubicBezTo>
                        <a:lnTo>
                          <a:pt x="9525" y="42672"/>
                        </a:lnTo>
                        <a:cubicBezTo>
                          <a:pt x="9525" y="45301"/>
                          <a:pt x="7391" y="47434"/>
                          <a:pt x="4763" y="47434"/>
                        </a:cubicBez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4ED03505-7C8A-6B6C-FE38-9D787C5F825B}"/>
                    </a:ext>
                  </a:extLst>
                </p:cNvPr>
                <p:cNvSpPr/>
                <p:nvPr/>
              </p:nvSpPr>
              <p:spPr>
                <a:xfrm>
                  <a:off x="401247" y="4947426"/>
                  <a:ext cx="495300" cy="191742"/>
                </a:xfrm>
                <a:custGeom>
                  <a:avLst/>
                  <a:gdLst>
                    <a:gd name="connsiteX0" fmla="*/ 495300 w 495300"/>
                    <a:gd name="connsiteY0" fmla="*/ 68590 h 191742"/>
                    <a:gd name="connsiteX1" fmla="*/ 428625 w 495300"/>
                    <a:gd name="connsiteY1" fmla="*/ 170688 h 191742"/>
                    <a:gd name="connsiteX2" fmla="*/ 0 w 495300"/>
                    <a:gd name="connsiteY2" fmla="*/ 82582 h 191742"/>
                    <a:gd name="connsiteX3" fmla="*/ 146018 w 495300"/>
                    <a:gd name="connsiteY3" fmla="*/ 0 h 191742"/>
                    <a:gd name="connsiteX4" fmla="*/ 495300 w 495300"/>
                    <a:gd name="connsiteY4" fmla="*/ 68590 h 191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95300" h="191742">
                      <a:moveTo>
                        <a:pt x="495300" y="68590"/>
                      </a:moveTo>
                      <a:lnTo>
                        <a:pt x="428625" y="170688"/>
                      </a:lnTo>
                      <a:cubicBezTo>
                        <a:pt x="159544" y="249269"/>
                        <a:pt x="0" y="82582"/>
                        <a:pt x="0" y="82582"/>
                      </a:cubicBezTo>
                      <a:lnTo>
                        <a:pt x="146018" y="0"/>
                      </a:lnTo>
                      <a:cubicBezTo>
                        <a:pt x="146018" y="0"/>
                        <a:pt x="323850" y="89259"/>
                        <a:pt x="495300" y="68590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6" name="Freeform: Shape 25">
                  <a:extLst>
                    <a:ext uri="{FF2B5EF4-FFF2-40B4-BE49-F238E27FC236}">
                      <a16:creationId xmlns:a16="http://schemas.microsoft.com/office/drawing/2014/main" id="{121F6744-7CFD-B1CE-9ED5-8E5AC5A50B55}"/>
                    </a:ext>
                  </a:extLst>
                </p:cNvPr>
                <p:cNvSpPr/>
                <p:nvPr/>
              </p:nvSpPr>
              <p:spPr>
                <a:xfrm>
                  <a:off x="829872" y="5015711"/>
                  <a:ext cx="66675" cy="878681"/>
                </a:xfrm>
                <a:custGeom>
                  <a:avLst/>
                  <a:gdLst>
                    <a:gd name="connsiteX0" fmla="*/ 66675 w 66675"/>
                    <a:gd name="connsiteY0" fmla="*/ 0 h 878681"/>
                    <a:gd name="connsiteX1" fmla="*/ 53578 w 66675"/>
                    <a:gd name="connsiteY1" fmla="*/ 833438 h 878681"/>
                    <a:gd name="connsiteX2" fmla="*/ 0 w 66675"/>
                    <a:gd name="connsiteY2" fmla="*/ 878681 h 878681"/>
                    <a:gd name="connsiteX3" fmla="*/ 0 w 66675"/>
                    <a:gd name="connsiteY3" fmla="*/ 102394 h 878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675" h="878681">
                      <a:moveTo>
                        <a:pt x="66675" y="0"/>
                      </a:moveTo>
                      <a:lnTo>
                        <a:pt x="53578" y="833438"/>
                      </a:lnTo>
                      <a:lnTo>
                        <a:pt x="0" y="878681"/>
                      </a:lnTo>
                      <a:lnTo>
                        <a:pt x="0" y="102394"/>
                      </a:lnTo>
                      <a:close/>
                    </a:path>
                  </a:pathLst>
                </a:custGeom>
                <a:solidFill>
                  <a:schemeClr val="accent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CB5EFD19-FCC7-454D-619E-454C9A63BA7B}"/>
                    </a:ext>
                  </a:extLst>
                </p:cNvPr>
                <p:cNvSpPr/>
                <p:nvPr/>
              </p:nvSpPr>
              <p:spPr>
                <a:xfrm>
                  <a:off x="795350" y="4191431"/>
                  <a:ext cx="38096" cy="802477"/>
                </a:xfrm>
                <a:custGeom>
                  <a:avLst/>
                  <a:gdLst>
                    <a:gd name="connsiteX0" fmla="*/ 33322 w 38096"/>
                    <a:gd name="connsiteY0" fmla="*/ 802478 h 802477"/>
                    <a:gd name="connsiteX1" fmla="*/ 28569 w 38096"/>
                    <a:gd name="connsiteY1" fmla="*/ 797887 h 802477"/>
                    <a:gd name="connsiteX2" fmla="*/ 27435 w 38096"/>
                    <a:gd name="connsiteY2" fmla="*/ 766435 h 802477"/>
                    <a:gd name="connsiteX3" fmla="*/ 32026 w 38096"/>
                    <a:gd name="connsiteY3" fmla="*/ 761501 h 802477"/>
                    <a:gd name="connsiteX4" fmla="*/ 36960 w 38096"/>
                    <a:gd name="connsiteY4" fmla="*/ 766092 h 802477"/>
                    <a:gd name="connsiteX5" fmla="*/ 38094 w 38096"/>
                    <a:gd name="connsiteY5" fmla="*/ 797544 h 802477"/>
                    <a:gd name="connsiteX6" fmla="*/ 33512 w 38096"/>
                    <a:gd name="connsiteY6" fmla="*/ 802478 h 802477"/>
                    <a:gd name="connsiteX7" fmla="*/ 33322 w 38096"/>
                    <a:gd name="connsiteY7" fmla="*/ 802478 h 802477"/>
                    <a:gd name="connsiteX8" fmla="*/ 30816 w 38096"/>
                    <a:gd name="connsiteY8" fmla="*/ 732955 h 802477"/>
                    <a:gd name="connsiteX9" fmla="*/ 26064 w 38096"/>
                    <a:gd name="connsiteY9" fmla="*/ 728364 h 802477"/>
                    <a:gd name="connsiteX10" fmla="*/ 24692 w 38096"/>
                    <a:gd name="connsiteY10" fmla="*/ 690283 h 802477"/>
                    <a:gd name="connsiteX11" fmla="*/ 29273 w 38096"/>
                    <a:gd name="connsiteY11" fmla="*/ 685349 h 802477"/>
                    <a:gd name="connsiteX12" fmla="*/ 34207 w 38096"/>
                    <a:gd name="connsiteY12" fmla="*/ 689940 h 802477"/>
                    <a:gd name="connsiteX13" fmla="*/ 35579 w 38096"/>
                    <a:gd name="connsiteY13" fmla="*/ 728021 h 802477"/>
                    <a:gd name="connsiteX14" fmla="*/ 30998 w 38096"/>
                    <a:gd name="connsiteY14" fmla="*/ 732955 h 802477"/>
                    <a:gd name="connsiteX15" fmla="*/ 30816 w 38096"/>
                    <a:gd name="connsiteY15" fmla="*/ 732955 h 802477"/>
                    <a:gd name="connsiteX16" fmla="*/ 28073 w 38096"/>
                    <a:gd name="connsiteY16" fmla="*/ 656802 h 802477"/>
                    <a:gd name="connsiteX17" fmla="*/ 23320 w 38096"/>
                    <a:gd name="connsiteY17" fmla="*/ 652211 h 802477"/>
                    <a:gd name="connsiteX18" fmla="*/ 21949 w 38096"/>
                    <a:gd name="connsiteY18" fmla="*/ 614130 h 802477"/>
                    <a:gd name="connsiteX19" fmla="*/ 26530 w 38096"/>
                    <a:gd name="connsiteY19" fmla="*/ 609196 h 802477"/>
                    <a:gd name="connsiteX20" fmla="*/ 31464 w 38096"/>
                    <a:gd name="connsiteY20" fmla="*/ 613787 h 802477"/>
                    <a:gd name="connsiteX21" fmla="*/ 32836 w 38096"/>
                    <a:gd name="connsiteY21" fmla="*/ 651868 h 802477"/>
                    <a:gd name="connsiteX22" fmla="*/ 28254 w 38096"/>
                    <a:gd name="connsiteY22" fmla="*/ 656802 h 802477"/>
                    <a:gd name="connsiteX23" fmla="*/ 28073 w 38096"/>
                    <a:gd name="connsiteY23" fmla="*/ 656802 h 802477"/>
                    <a:gd name="connsiteX24" fmla="*/ 25330 w 38096"/>
                    <a:gd name="connsiteY24" fmla="*/ 580650 h 802477"/>
                    <a:gd name="connsiteX25" fmla="*/ 20577 w 38096"/>
                    <a:gd name="connsiteY25" fmla="*/ 576059 h 802477"/>
                    <a:gd name="connsiteX26" fmla="*/ 19206 w 38096"/>
                    <a:gd name="connsiteY26" fmla="*/ 537987 h 802477"/>
                    <a:gd name="connsiteX27" fmla="*/ 23787 w 38096"/>
                    <a:gd name="connsiteY27" fmla="*/ 533054 h 802477"/>
                    <a:gd name="connsiteX28" fmla="*/ 28721 w 38096"/>
                    <a:gd name="connsiteY28" fmla="*/ 537635 h 802477"/>
                    <a:gd name="connsiteX29" fmla="*/ 30093 w 38096"/>
                    <a:gd name="connsiteY29" fmla="*/ 575707 h 802477"/>
                    <a:gd name="connsiteX30" fmla="*/ 25511 w 38096"/>
                    <a:gd name="connsiteY30" fmla="*/ 580641 h 802477"/>
                    <a:gd name="connsiteX31" fmla="*/ 25330 w 38096"/>
                    <a:gd name="connsiteY31" fmla="*/ 580650 h 802477"/>
                    <a:gd name="connsiteX32" fmla="*/ 22587 w 38096"/>
                    <a:gd name="connsiteY32" fmla="*/ 504498 h 802477"/>
                    <a:gd name="connsiteX33" fmla="*/ 17834 w 38096"/>
                    <a:gd name="connsiteY33" fmla="*/ 499906 h 802477"/>
                    <a:gd name="connsiteX34" fmla="*/ 16462 w 38096"/>
                    <a:gd name="connsiteY34" fmla="*/ 461826 h 802477"/>
                    <a:gd name="connsiteX35" fmla="*/ 21044 w 38096"/>
                    <a:gd name="connsiteY35" fmla="*/ 456892 h 802477"/>
                    <a:gd name="connsiteX36" fmla="*/ 25978 w 38096"/>
                    <a:gd name="connsiteY36" fmla="*/ 461483 h 802477"/>
                    <a:gd name="connsiteX37" fmla="*/ 27349 w 38096"/>
                    <a:gd name="connsiteY37" fmla="*/ 499554 h 802477"/>
                    <a:gd name="connsiteX38" fmla="*/ 22768 w 38096"/>
                    <a:gd name="connsiteY38" fmla="*/ 504488 h 802477"/>
                    <a:gd name="connsiteX39" fmla="*/ 22587 w 38096"/>
                    <a:gd name="connsiteY39" fmla="*/ 504498 h 802477"/>
                    <a:gd name="connsiteX40" fmla="*/ 19844 w 38096"/>
                    <a:gd name="connsiteY40" fmla="*/ 428355 h 802477"/>
                    <a:gd name="connsiteX41" fmla="*/ 15091 w 38096"/>
                    <a:gd name="connsiteY41" fmla="*/ 423764 h 802477"/>
                    <a:gd name="connsiteX42" fmla="*/ 13719 w 38096"/>
                    <a:gd name="connsiteY42" fmla="*/ 385692 h 802477"/>
                    <a:gd name="connsiteX43" fmla="*/ 18310 w 38096"/>
                    <a:gd name="connsiteY43" fmla="*/ 380758 h 802477"/>
                    <a:gd name="connsiteX44" fmla="*/ 23244 w 38096"/>
                    <a:gd name="connsiteY44" fmla="*/ 385349 h 802477"/>
                    <a:gd name="connsiteX45" fmla="*/ 24616 w 38096"/>
                    <a:gd name="connsiteY45" fmla="*/ 423421 h 802477"/>
                    <a:gd name="connsiteX46" fmla="*/ 20025 w 38096"/>
                    <a:gd name="connsiteY46" fmla="*/ 428355 h 802477"/>
                    <a:gd name="connsiteX47" fmla="*/ 19844 w 38096"/>
                    <a:gd name="connsiteY47" fmla="*/ 428355 h 802477"/>
                    <a:gd name="connsiteX48" fmla="*/ 17101 w 38096"/>
                    <a:gd name="connsiteY48" fmla="*/ 352202 h 802477"/>
                    <a:gd name="connsiteX49" fmla="*/ 12347 w 38096"/>
                    <a:gd name="connsiteY49" fmla="*/ 347611 h 802477"/>
                    <a:gd name="connsiteX50" fmla="*/ 10976 w 38096"/>
                    <a:gd name="connsiteY50" fmla="*/ 309540 h 802477"/>
                    <a:gd name="connsiteX51" fmla="*/ 15567 w 38096"/>
                    <a:gd name="connsiteY51" fmla="*/ 304606 h 802477"/>
                    <a:gd name="connsiteX52" fmla="*/ 20501 w 38096"/>
                    <a:gd name="connsiteY52" fmla="*/ 309187 h 802477"/>
                    <a:gd name="connsiteX53" fmla="*/ 21872 w 38096"/>
                    <a:gd name="connsiteY53" fmla="*/ 347268 h 802477"/>
                    <a:gd name="connsiteX54" fmla="*/ 17291 w 38096"/>
                    <a:gd name="connsiteY54" fmla="*/ 352202 h 802477"/>
                    <a:gd name="connsiteX55" fmla="*/ 17101 w 38096"/>
                    <a:gd name="connsiteY55" fmla="*/ 352202 h 802477"/>
                    <a:gd name="connsiteX56" fmla="*/ 14357 w 38096"/>
                    <a:gd name="connsiteY56" fmla="*/ 276050 h 802477"/>
                    <a:gd name="connsiteX57" fmla="*/ 9604 w 38096"/>
                    <a:gd name="connsiteY57" fmla="*/ 271459 h 802477"/>
                    <a:gd name="connsiteX58" fmla="*/ 8233 w 38096"/>
                    <a:gd name="connsiteY58" fmla="*/ 233378 h 802477"/>
                    <a:gd name="connsiteX59" fmla="*/ 12824 w 38096"/>
                    <a:gd name="connsiteY59" fmla="*/ 228444 h 802477"/>
                    <a:gd name="connsiteX60" fmla="*/ 17758 w 38096"/>
                    <a:gd name="connsiteY60" fmla="*/ 233026 h 802477"/>
                    <a:gd name="connsiteX61" fmla="*/ 19129 w 38096"/>
                    <a:gd name="connsiteY61" fmla="*/ 271107 h 802477"/>
                    <a:gd name="connsiteX62" fmla="*/ 14548 w 38096"/>
                    <a:gd name="connsiteY62" fmla="*/ 276041 h 802477"/>
                    <a:gd name="connsiteX63" fmla="*/ 14357 w 38096"/>
                    <a:gd name="connsiteY63" fmla="*/ 276050 h 802477"/>
                    <a:gd name="connsiteX64" fmla="*/ 11614 w 38096"/>
                    <a:gd name="connsiteY64" fmla="*/ 199898 h 802477"/>
                    <a:gd name="connsiteX65" fmla="*/ 6861 w 38096"/>
                    <a:gd name="connsiteY65" fmla="*/ 195307 h 802477"/>
                    <a:gd name="connsiteX66" fmla="*/ 5489 w 38096"/>
                    <a:gd name="connsiteY66" fmla="*/ 157235 h 802477"/>
                    <a:gd name="connsiteX67" fmla="*/ 10071 w 38096"/>
                    <a:gd name="connsiteY67" fmla="*/ 152301 h 802477"/>
                    <a:gd name="connsiteX68" fmla="*/ 15005 w 38096"/>
                    <a:gd name="connsiteY68" fmla="*/ 156883 h 802477"/>
                    <a:gd name="connsiteX69" fmla="*/ 16377 w 38096"/>
                    <a:gd name="connsiteY69" fmla="*/ 194954 h 802477"/>
                    <a:gd name="connsiteX70" fmla="*/ 11795 w 38096"/>
                    <a:gd name="connsiteY70" fmla="*/ 199888 h 802477"/>
                    <a:gd name="connsiteX71" fmla="*/ 11614 w 38096"/>
                    <a:gd name="connsiteY71" fmla="*/ 199898 h 802477"/>
                    <a:gd name="connsiteX72" fmla="*/ 8871 w 38096"/>
                    <a:gd name="connsiteY72" fmla="*/ 123745 h 802477"/>
                    <a:gd name="connsiteX73" fmla="*/ 4118 w 38096"/>
                    <a:gd name="connsiteY73" fmla="*/ 119154 h 802477"/>
                    <a:gd name="connsiteX74" fmla="*/ 2746 w 38096"/>
                    <a:gd name="connsiteY74" fmla="*/ 81073 h 802477"/>
                    <a:gd name="connsiteX75" fmla="*/ 7328 w 38096"/>
                    <a:gd name="connsiteY75" fmla="*/ 76139 h 802477"/>
                    <a:gd name="connsiteX76" fmla="*/ 12262 w 38096"/>
                    <a:gd name="connsiteY76" fmla="*/ 80721 h 802477"/>
                    <a:gd name="connsiteX77" fmla="*/ 13633 w 38096"/>
                    <a:gd name="connsiteY77" fmla="*/ 118802 h 802477"/>
                    <a:gd name="connsiteX78" fmla="*/ 9052 w 38096"/>
                    <a:gd name="connsiteY78" fmla="*/ 123736 h 802477"/>
                    <a:gd name="connsiteX79" fmla="*/ 8871 w 38096"/>
                    <a:gd name="connsiteY79" fmla="*/ 123745 h 802477"/>
                    <a:gd name="connsiteX80" fmla="*/ 6128 w 38096"/>
                    <a:gd name="connsiteY80" fmla="*/ 47602 h 802477"/>
                    <a:gd name="connsiteX81" fmla="*/ 1375 w 38096"/>
                    <a:gd name="connsiteY81" fmla="*/ 43011 h 802477"/>
                    <a:gd name="connsiteX82" fmla="*/ 3 w 38096"/>
                    <a:gd name="connsiteY82" fmla="*/ 4940 h 802477"/>
                    <a:gd name="connsiteX83" fmla="*/ 4585 w 38096"/>
                    <a:gd name="connsiteY83" fmla="*/ 6 h 802477"/>
                    <a:gd name="connsiteX84" fmla="*/ 9519 w 38096"/>
                    <a:gd name="connsiteY84" fmla="*/ 4587 h 802477"/>
                    <a:gd name="connsiteX85" fmla="*/ 10890 w 38096"/>
                    <a:gd name="connsiteY85" fmla="*/ 42668 h 802477"/>
                    <a:gd name="connsiteX86" fmla="*/ 6309 w 38096"/>
                    <a:gd name="connsiteY86" fmla="*/ 47602 h 802477"/>
                    <a:gd name="connsiteX87" fmla="*/ 6128 w 38096"/>
                    <a:gd name="connsiteY87" fmla="*/ 47602 h 80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</a:cxnLst>
                  <a:rect l="l" t="t" r="r" b="b"/>
                  <a:pathLst>
                    <a:path w="38096" h="802477">
                      <a:moveTo>
                        <a:pt x="33322" y="802478"/>
                      </a:moveTo>
                      <a:cubicBezTo>
                        <a:pt x="30769" y="802478"/>
                        <a:pt x="28664" y="800458"/>
                        <a:pt x="28569" y="797887"/>
                      </a:cubicBezTo>
                      <a:lnTo>
                        <a:pt x="27435" y="766435"/>
                      </a:lnTo>
                      <a:cubicBezTo>
                        <a:pt x="27340" y="763816"/>
                        <a:pt x="29397" y="761606"/>
                        <a:pt x="32026" y="761501"/>
                      </a:cubicBezTo>
                      <a:cubicBezTo>
                        <a:pt x="34579" y="761539"/>
                        <a:pt x="36865" y="763454"/>
                        <a:pt x="36960" y="766092"/>
                      </a:cubicBezTo>
                      <a:lnTo>
                        <a:pt x="38094" y="797544"/>
                      </a:lnTo>
                      <a:cubicBezTo>
                        <a:pt x="38189" y="800163"/>
                        <a:pt x="36132" y="802373"/>
                        <a:pt x="33512" y="802478"/>
                      </a:cubicBezTo>
                      <a:cubicBezTo>
                        <a:pt x="33445" y="802478"/>
                        <a:pt x="33388" y="802478"/>
                        <a:pt x="33322" y="802478"/>
                      </a:cubicBezTo>
                      <a:close/>
                      <a:moveTo>
                        <a:pt x="30816" y="732955"/>
                      </a:moveTo>
                      <a:cubicBezTo>
                        <a:pt x="28264" y="732955"/>
                        <a:pt x="26159" y="730935"/>
                        <a:pt x="26064" y="728364"/>
                      </a:cubicBezTo>
                      <a:lnTo>
                        <a:pt x="24692" y="690283"/>
                      </a:lnTo>
                      <a:cubicBezTo>
                        <a:pt x="24597" y="687663"/>
                        <a:pt x="26654" y="685454"/>
                        <a:pt x="29273" y="685349"/>
                      </a:cubicBezTo>
                      <a:cubicBezTo>
                        <a:pt x="31969" y="685473"/>
                        <a:pt x="34112" y="687311"/>
                        <a:pt x="34207" y="689940"/>
                      </a:cubicBezTo>
                      <a:lnTo>
                        <a:pt x="35579" y="728021"/>
                      </a:lnTo>
                      <a:cubicBezTo>
                        <a:pt x="35674" y="730640"/>
                        <a:pt x="33617" y="732850"/>
                        <a:pt x="30998" y="732955"/>
                      </a:cubicBezTo>
                      <a:cubicBezTo>
                        <a:pt x="30931" y="732955"/>
                        <a:pt x="30883" y="732955"/>
                        <a:pt x="30816" y="732955"/>
                      </a:cubicBezTo>
                      <a:close/>
                      <a:moveTo>
                        <a:pt x="28073" y="656802"/>
                      </a:moveTo>
                      <a:cubicBezTo>
                        <a:pt x="25521" y="656802"/>
                        <a:pt x="23416" y="654783"/>
                        <a:pt x="23320" y="652211"/>
                      </a:cubicBezTo>
                      <a:lnTo>
                        <a:pt x="21949" y="614130"/>
                      </a:lnTo>
                      <a:cubicBezTo>
                        <a:pt x="21853" y="611511"/>
                        <a:pt x="23911" y="609301"/>
                        <a:pt x="26530" y="609196"/>
                      </a:cubicBezTo>
                      <a:cubicBezTo>
                        <a:pt x="29150" y="609206"/>
                        <a:pt x="31359" y="611149"/>
                        <a:pt x="31464" y="613787"/>
                      </a:cubicBezTo>
                      <a:lnTo>
                        <a:pt x="32836" y="651868"/>
                      </a:lnTo>
                      <a:cubicBezTo>
                        <a:pt x="32931" y="654488"/>
                        <a:pt x="30874" y="656698"/>
                        <a:pt x="28254" y="656802"/>
                      </a:cubicBezTo>
                      <a:cubicBezTo>
                        <a:pt x="28188" y="656802"/>
                        <a:pt x="28140" y="656802"/>
                        <a:pt x="28073" y="656802"/>
                      </a:cubicBezTo>
                      <a:close/>
                      <a:moveTo>
                        <a:pt x="25330" y="580650"/>
                      </a:moveTo>
                      <a:cubicBezTo>
                        <a:pt x="22777" y="580650"/>
                        <a:pt x="20672" y="578631"/>
                        <a:pt x="20577" y="576059"/>
                      </a:cubicBezTo>
                      <a:lnTo>
                        <a:pt x="19206" y="537987"/>
                      </a:lnTo>
                      <a:cubicBezTo>
                        <a:pt x="19110" y="535359"/>
                        <a:pt x="21168" y="533149"/>
                        <a:pt x="23787" y="533054"/>
                      </a:cubicBezTo>
                      <a:cubicBezTo>
                        <a:pt x="26349" y="532939"/>
                        <a:pt x="28616" y="535006"/>
                        <a:pt x="28721" y="537635"/>
                      </a:cubicBezTo>
                      <a:lnTo>
                        <a:pt x="30093" y="575707"/>
                      </a:lnTo>
                      <a:cubicBezTo>
                        <a:pt x="30188" y="578335"/>
                        <a:pt x="28130" y="580536"/>
                        <a:pt x="25511" y="580641"/>
                      </a:cubicBezTo>
                      <a:cubicBezTo>
                        <a:pt x="25444" y="580650"/>
                        <a:pt x="25387" y="580650"/>
                        <a:pt x="25330" y="580650"/>
                      </a:cubicBezTo>
                      <a:close/>
                      <a:moveTo>
                        <a:pt x="22587" y="504498"/>
                      </a:moveTo>
                      <a:cubicBezTo>
                        <a:pt x="20034" y="504498"/>
                        <a:pt x="17929" y="502478"/>
                        <a:pt x="17834" y="499906"/>
                      </a:cubicBezTo>
                      <a:lnTo>
                        <a:pt x="16462" y="461826"/>
                      </a:lnTo>
                      <a:cubicBezTo>
                        <a:pt x="16367" y="459197"/>
                        <a:pt x="18424" y="456987"/>
                        <a:pt x="21044" y="456892"/>
                      </a:cubicBezTo>
                      <a:cubicBezTo>
                        <a:pt x="23739" y="456663"/>
                        <a:pt x="25883" y="458844"/>
                        <a:pt x="25978" y="461483"/>
                      </a:cubicBezTo>
                      <a:lnTo>
                        <a:pt x="27349" y="499554"/>
                      </a:lnTo>
                      <a:cubicBezTo>
                        <a:pt x="27445" y="502183"/>
                        <a:pt x="25387" y="504393"/>
                        <a:pt x="22768" y="504488"/>
                      </a:cubicBezTo>
                      <a:cubicBezTo>
                        <a:pt x="22701" y="504498"/>
                        <a:pt x="22644" y="504498"/>
                        <a:pt x="22587" y="504498"/>
                      </a:cubicBezTo>
                      <a:close/>
                      <a:moveTo>
                        <a:pt x="19844" y="428355"/>
                      </a:moveTo>
                      <a:cubicBezTo>
                        <a:pt x="17291" y="428355"/>
                        <a:pt x="15186" y="426335"/>
                        <a:pt x="15091" y="423764"/>
                      </a:cubicBezTo>
                      <a:lnTo>
                        <a:pt x="13719" y="385692"/>
                      </a:lnTo>
                      <a:cubicBezTo>
                        <a:pt x="13624" y="383063"/>
                        <a:pt x="15681" y="380854"/>
                        <a:pt x="18310" y="380758"/>
                      </a:cubicBezTo>
                      <a:cubicBezTo>
                        <a:pt x="20939" y="380606"/>
                        <a:pt x="23149" y="382711"/>
                        <a:pt x="23244" y="385349"/>
                      </a:cubicBezTo>
                      <a:lnTo>
                        <a:pt x="24616" y="423421"/>
                      </a:lnTo>
                      <a:cubicBezTo>
                        <a:pt x="24711" y="426050"/>
                        <a:pt x="22654" y="428260"/>
                        <a:pt x="20025" y="428355"/>
                      </a:cubicBezTo>
                      <a:cubicBezTo>
                        <a:pt x="19958" y="428355"/>
                        <a:pt x="19901" y="428355"/>
                        <a:pt x="19844" y="428355"/>
                      </a:cubicBezTo>
                      <a:close/>
                      <a:moveTo>
                        <a:pt x="17101" y="352202"/>
                      </a:moveTo>
                      <a:cubicBezTo>
                        <a:pt x="14548" y="352202"/>
                        <a:pt x="12443" y="350183"/>
                        <a:pt x="12347" y="347611"/>
                      </a:cubicBezTo>
                      <a:lnTo>
                        <a:pt x="10976" y="309540"/>
                      </a:lnTo>
                      <a:cubicBezTo>
                        <a:pt x="10881" y="306911"/>
                        <a:pt x="12938" y="304701"/>
                        <a:pt x="15567" y="304606"/>
                      </a:cubicBezTo>
                      <a:cubicBezTo>
                        <a:pt x="18129" y="304339"/>
                        <a:pt x="20396" y="306559"/>
                        <a:pt x="20501" y="309187"/>
                      </a:cubicBezTo>
                      <a:lnTo>
                        <a:pt x="21872" y="347268"/>
                      </a:lnTo>
                      <a:cubicBezTo>
                        <a:pt x="21968" y="349897"/>
                        <a:pt x="19910" y="352107"/>
                        <a:pt x="17291" y="352202"/>
                      </a:cubicBezTo>
                      <a:cubicBezTo>
                        <a:pt x="17215" y="352202"/>
                        <a:pt x="17158" y="352202"/>
                        <a:pt x="17101" y="352202"/>
                      </a:cubicBezTo>
                      <a:close/>
                      <a:moveTo>
                        <a:pt x="14357" y="276050"/>
                      </a:moveTo>
                      <a:cubicBezTo>
                        <a:pt x="11805" y="276050"/>
                        <a:pt x="9700" y="274031"/>
                        <a:pt x="9604" y="271459"/>
                      </a:cubicBezTo>
                      <a:lnTo>
                        <a:pt x="8233" y="233378"/>
                      </a:lnTo>
                      <a:cubicBezTo>
                        <a:pt x="8137" y="230749"/>
                        <a:pt x="10195" y="228539"/>
                        <a:pt x="12824" y="228444"/>
                      </a:cubicBezTo>
                      <a:cubicBezTo>
                        <a:pt x="15519" y="228263"/>
                        <a:pt x="17662" y="230397"/>
                        <a:pt x="17758" y="233026"/>
                      </a:cubicBezTo>
                      <a:lnTo>
                        <a:pt x="19129" y="271107"/>
                      </a:lnTo>
                      <a:cubicBezTo>
                        <a:pt x="19225" y="273735"/>
                        <a:pt x="17167" y="275945"/>
                        <a:pt x="14548" y="276041"/>
                      </a:cubicBezTo>
                      <a:cubicBezTo>
                        <a:pt x="14472" y="276050"/>
                        <a:pt x="14415" y="276050"/>
                        <a:pt x="14357" y="276050"/>
                      </a:cubicBezTo>
                      <a:close/>
                      <a:moveTo>
                        <a:pt x="11614" y="199898"/>
                      </a:moveTo>
                      <a:cubicBezTo>
                        <a:pt x="9061" y="199898"/>
                        <a:pt x="6956" y="197878"/>
                        <a:pt x="6861" y="195307"/>
                      </a:cubicBezTo>
                      <a:lnTo>
                        <a:pt x="5489" y="157235"/>
                      </a:lnTo>
                      <a:cubicBezTo>
                        <a:pt x="5394" y="154606"/>
                        <a:pt x="7452" y="152396"/>
                        <a:pt x="10071" y="152301"/>
                      </a:cubicBezTo>
                      <a:cubicBezTo>
                        <a:pt x="12700" y="152206"/>
                        <a:pt x="14910" y="154254"/>
                        <a:pt x="15005" y="156883"/>
                      </a:cubicBezTo>
                      <a:lnTo>
                        <a:pt x="16377" y="194954"/>
                      </a:lnTo>
                      <a:cubicBezTo>
                        <a:pt x="16472" y="197583"/>
                        <a:pt x="14415" y="199793"/>
                        <a:pt x="11795" y="199888"/>
                      </a:cubicBezTo>
                      <a:cubicBezTo>
                        <a:pt x="11728" y="199898"/>
                        <a:pt x="11671" y="199898"/>
                        <a:pt x="11614" y="199898"/>
                      </a:cubicBezTo>
                      <a:close/>
                      <a:moveTo>
                        <a:pt x="8871" y="123745"/>
                      </a:moveTo>
                      <a:cubicBezTo>
                        <a:pt x="6318" y="123745"/>
                        <a:pt x="4213" y="121726"/>
                        <a:pt x="4118" y="119154"/>
                      </a:cubicBezTo>
                      <a:lnTo>
                        <a:pt x="2746" y="81073"/>
                      </a:lnTo>
                      <a:cubicBezTo>
                        <a:pt x="2651" y="78444"/>
                        <a:pt x="4708" y="76235"/>
                        <a:pt x="7328" y="76139"/>
                      </a:cubicBezTo>
                      <a:cubicBezTo>
                        <a:pt x="9900" y="75930"/>
                        <a:pt x="12157" y="78092"/>
                        <a:pt x="12262" y="80721"/>
                      </a:cubicBezTo>
                      <a:lnTo>
                        <a:pt x="13633" y="118802"/>
                      </a:lnTo>
                      <a:cubicBezTo>
                        <a:pt x="13729" y="121431"/>
                        <a:pt x="11671" y="123640"/>
                        <a:pt x="9052" y="123736"/>
                      </a:cubicBezTo>
                      <a:cubicBezTo>
                        <a:pt x="8985" y="123745"/>
                        <a:pt x="8928" y="123745"/>
                        <a:pt x="8871" y="123745"/>
                      </a:cubicBezTo>
                      <a:close/>
                      <a:moveTo>
                        <a:pt x="6128" y="47602"/>
                      </a:moveTo>
                      <a:cubicBezTo>
                        <a:pt x="3575" y="47602"/>
                        <a:pt x="1470" y="45583"/>
                        <a:pt x="1375" y="43011"/>
                      </a:cubicBezTo>
                      <a:lnTo>
                        <a:pt x="3" y="4940"/>
                      </a:lnTo>
                      <a:cubicBezTo>
                        <a:pt x="-92" y="2311"/>
                        <a:pt x="1965" y="101"/>
                        <a:pt x="4585" y="6"/>
                      </a:cubicBezTo>
                      <a:cubicBezTo>
                        <a:pt x="7290" y="-127"/>
                        <a:pt x="9423" y="1968"/>
                        <a:pt x="9519" y="4587"/>
                      </a:cubicBezTo>
                      <a:lnTo>
                        <a:pt x="10890" y="42668"/>
                      </a:lnTo>
                      <a:cubicBezTo>
                        <a:pt x="10986" y="45297"/>
                        <a:pt x="8928" y="47507"/>
                        <a:pt x="6309" y="47602"/>
                      </a:cubicBezTo>
                      <a:cubicBezTo>
                        <a:pt x="6242" y="47602"/>
                        <a:pt x="6185" y="47602"/>
                        <a:pt x="6128" y="47602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6ECFF942-E1D6-3FB6-51CC-47F7ADB2AB5B}"/>
                    </a:ext>
                  </a:extLst>
                </p:cNvPr>
                <p:cNvSpPr/>
                <p:nvPr/>
              </p:nvSpPr>
              <p:spPr>
                <a:xfrm>
                  <a:off x="850107" y="5879716"/>
                  <a:ext cx="28566" cy="407211"/>
                </a:xfrm>
                <a:custGeom>
                  <a:avLst/>
                  <a:gdLst>
                    <a:gd name="connsiteX0" fmla="*/ 23808 w 28566"/>
                    <a:gd name="connsiteY0" fmla="*/ 407211 h 407211"/>
                    <a:gd name="connsiteX1" fmla="*/ 19055 w 28566"/>
                    <a:gd name="connsiteY1" fmla="*/ 402668 h 407211"/>
                    <a:gd name="connsiteX2" fmla="*/ 18236 w 28566"/>
                    <a:gd name="connsiteY2" fmla="*/ 385561 h 407211"/>
                    <a:gd name="connsiteX3" fmla="*/ 22761 w 28566"/>
                    <a:gd name="connsiteY3" fmla="*/ 380589 h 407211"/>
                    <a:gd name="connsiteX4" fmla="*/ 27742 w 28566"/>
                    <a:gd name="connsiteY4" fmla="*/ 385123 h 407211"/>
                    <a:gd name="connsiteX5" fmla="*/ 28561 w 28566"/>
                    <a:gd name="connsiteY5" fmla="*/ 402229 h 407211"/>
                    <a:gd name="connsiteX6" fmla="*/ 24027 w 28566"/>
                    <a:gd name="connsiteY6" fmla="*/ 407201 h 407211"/>
                    <a:gd name="connsiteX7" fmla="*/ 23808 w 28566"/>
                    <a:gd name="connsiteY7" fmla="*/ 407211 h 407211"/>
                    <a:gd name="connsiteX8" fmla="*/ 21170 w 28566"/>
                    <a:gd name="connsiteY8" fmla="*/ 352052 h 407211"/>
                    <a:gd name="connsiteX9" fmla="*/ 16417 w 28566"/>
                    <a:gd name="connsiteY9" fmla="*/ 347508 h 407211"/>
                    <a:gd name="connsiteX10" fmla="*/ 14598 w 28566"/>
                    <a:gd name="connsiteY10" fmla="*/ 309446 h 407211"/>
                    <a:gd name="connsiteX11" fmla="*/ 19132 w 28566"/>
                    <a:gd name="connsiteY11" fmla="*/ 304474 h 407211"/>
                    <a:gd name="connsiteX12" fmla="*/ 24113 w 28566"/>
                    <a:gd name="connsiteY12" fmla="*/ 309008 h 407211"/>
                    <a:gd name="connsiteX13" fmla="*/ 25932 w 28566"/>
                    <a:gd name="connsiteY13" fmla="*/ 347070 h 407211"/>
                    <a:gd name="connsiteX14" fmla="*/ 21399 w 28566"/>
                    <a:gd name="connsiteY14" fmla="*/ 352052 h 407211"/>
                    <a:gd name="connsiteX15" fmla="*/ 21170 w 28566"/>
                    <a:gd name="connsiteY15" fmla="*/ 352052 h 407211"/>
                    <a:gd name="connsiteX16" fmla="*/ 17522 w 28566"/>
                    <a:gd name="connsiteY16" fmla="*/ 275937 h 407211"/>
                    <a:gd name="connsiteX17" fmla="*/ 12769 w 28566"/>
                    <a:gd name="connsiteY17" fmla="*/ 271404 h 407211"/>
                    <a:gd name="connsiteX18" fmla="*/ 10950 w 28566"/>
                    <a:gd name="connsiteY18" fmla="*/ 233342 h 407211"/>
                    <a:gd name="connsiteX19" fmla="*/ 15484 w 28566"/>
                    <a:gd name="connsiteY19" fmla="*/ 228370 h 407211"/>
                    <a:gd name="connsiteX20" fmla="*/ 20465 w 28566"/>
                    <a:gd name="connsiteY20" fmla="*/ 232894 h 407211"/>
                    <a:gd name="connsiteX21" fmla="*/ 22284 w 28566"/>
                    <a:gd name="connsiteY21" fmla="*/ 270956 h 407211"/>
                    <a:gd name="connsiteX22" fmla="*/ 17751 w 28566"/>
                    <a:gd name="connsiteY22" fmla="*/ 275928 h 407211"/>
                    <a:gd name="connsiteX23" fmla="*/ 17522 w 28566"/>
                    <a:gd name="connsiteY23" fmla="*/ 275937 h 407211"/>
                    <a:gd name="connsiteX24" fmla="*/ 13874 w 28566"/>
                    <a:gd name="connsiteY24" fmla="*/ 199833 h 407211"/>
                    <a:gd name="connsiteX25" fmla="*/ 9121 w 28566"/>
                    <a:gd name="connsiteY25" fmla="*/ 195289 h 407211"/>
                    <a:gd name="connsiteX26" fmla="*/ 7302 w 28566"/>
                    <a:gd name="connsiteY26" fmla="*/ 157227 h 407211"/>
                    <a:gd name="connsiteX27" fmla="*/ 11835 w 28566"/>
                    <a:gd name="connsiteY27" fmla="*/ 152246 h 407211"/>
                    <a:gd name="connsiteX28" fmla="*/ 16817 w 28566"/>
                    <a:gd name="connsiteY28" fmla="*/ 156780 h 407211"/>
                    <a:gd name="connsiteX29" fmla="*/ 18636 w 28566"/>
                    <a:gd name="connsiteY29" fmla="*/ 194842 h 407211"/>
                    <a:gd name="connsiteX30" fmla="*/ 14112 w 28566"/>
                    <a:gd name="connsiteY30" fmla="*/ 199814 h 407211"/>
                    <a:gd name="connsiteX31" fmla="*/ 13874 w 28566"/>
                    <a:gd name="connsiteY31" fmla="*/ 199833 h 407211"/>
                    <a:gd name="connsiteX32" fmla="*/ 10235 w 28566"/>
                    <a:gd name="connsiteY32" fmla="*/ 123709 h 407211"/>
                    <a:gd name="connsiteX33" fmla="*/ 5482 w 28566"/>
                    <a:gd name="connsiteY33" fmla="*/ 119175 h 407211"/>
                    <a:gd name="connsiteX34" fmla="*/ 3663 w 28566"/>
                    <a:gd name="connsiteY34" fmla="*/ 81123 h 407211"/>
                    <a:gd name="connsiteX35" fmla="*/ 8197 w 28566"/>
                    <a:gd name="connsiteY35" fmla="*/ 76141 h 407211"/>
                    <a:gd name="connsiteX36" fmla="*/ 13178 w 28566"/>
                    <a:gd name="connsiteY36" fmla="*/ 80666 h 407211"/>
                    <a:gd name="connsiteX37" fmla="*/ 14998 w 28566"/>
                    <a:gd name="connsiteY37" fmla="*/ 118718 h 407211"/>
                    <a:gd name="connsiteX38" fmla="*/ 10464 w 28566"/>
                    <a:gd name="connsiteY38" fmla="*/ 123699 h 407211"/>
                    <a:gd name="connsiteX39" fmla="*/ 10235 w 28566"/>
                    <a:gd name="connsiteY39" fmla="*/ 123709 h 407211"/>
                    <a:gd name="connsiteX40" fmla="*/ 6587 w 28566"/>
                    <a:gd name="connsiteY40" fmla="*/ 47595 h 407211"/>
                    <a:gd name="connsiteX41" fmla="*/ 1834 w 28566"/>
                    <a:gd name="connsiteY41" fmla="*/ 43051 h 407211"/>
                    <a:gd name="connsiteX42" fmla="*/ 5 w 28566"/>
                    <a:gd name="connsiteY42" fmla="*/ 5008 h 407211"/>
                    <a:gd name="connsiteX43" fmla="*/ 4539 w 28566"/>
                    <a:gd name="connsiteY43" fmla="*/ 27 h 407211"/>
                    <a:gd name="connsiteX44" fmla="*/ 9521 w 28566"/>
                    <a:gd name="connsiteY44" fmla="*/ 4551 h 407211"/>
                    <a:gd name="connsiteX45" fmla="*/ 11340 w 28566"/>
                    <a:gd name="connsiteY45" fmla="*/ 42604 h 407211"/>
                    <a:gd name="connsiteX46" fmla="*/ 6806 w 28566"/>
                    <a:gd name="connsiteY46" fmla="*/ 47585 h 407211"/>
                    <a:gd name="connsiteX47" fmla="*/ 6587 w 28566"/>
                    <a:gd name="connsiteY47" fmla="*/ 47595 h 407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28566" h="407211">
                      <a:moveTo>
                        <a:pt x="23808" y="407211"/>
                      </a:moveTo>
                      <a:cubicBezTo>
                        <a:pt x="21284" y="407211"/>
                        <a:pt x="19179" y="405230"/>
                        <a:pt x="19055" y="402668"/>
                      </a:cubicBezTo>
                      <a:lnTo>
                        <a:pt x="18236" y="385561"/>
                      </a:lnTo>
                      <a:cubicBezTo>
                        <a:pt x="18112" y="382941"/>
                        <a:pt x="20141" y="380703"/>
                        <a:pt x="22761" y="380589"/>
                      </a:cubicBezTo>
                      <a:cubicBezTo>
                        <a:pt x="25370" y="380293"/>
                        <a:pt x="27618" y="382475"/>
                        <a:pt x="27742" y="385123"/>
                      </a:cubicBezTo>
                      <a:lnTo>
                        <a:pt x="28561" y="402229"/>
                      </a:lnTo>
                      <a:cubicBezTo>
                        <a:pt x="28685" y="404849"/>
                        <a:pt x="26656" y="407087"/>
                        <a:pt x="24027" y="407201"/>
                      </a:cubicBezTo>
                      <a:cubicBezTo>
                        <a:pt x="23970" y="407211"/>
                        <a:pt x="23894" y="407211"/>
                        <a:pt x="23808" y="407211"/>
                      </a:cubicBezTo>
                      <a:close/>
                      <a:moveTo>
                        <a:pt x="21170" y="352052"/>
                      </a:moveTo>
                      <a:cubicBezTo>
                        <a:pt x="18646" y="352052"/>
                        <a:pt x="16541" y="350071"/>
                        <a:pt x="16417" y="347508"/>
                      </a:cubicBezTo>
                      <a:lnTo>
                        <a:pt x="14598" y="309446"/>
                      </a:lnTo>
                      <a:cubicBezTo>
                        <a:pt x="14474" y="306827"/>
                        <a:pt x="16503" y="304589"/>
                        <a:pt x="19132" y="304474"/>
                      </a:cubicBezTo>
                      <a:cubicBezTo>
                        <a:pt x="21703" y="304150"/>
                        <a:pt x="23989" y="306360"/>
                        <a:pt x="24113" y="309008"/>
                      </a:cubicBezTo>
                      <a:lnTo>
                        <a:pt x="25932" y="347070"/>
                      </a:lnTo>
                      <a:cubicBezTo>
                        <a:pt x="26056" y="349690"/>
                        <a:pt x="24027" y="351928"/>
                        <a:pt x="21399" y="352052"/>
                      </a:cubicBezTo>
                      <a:cubicBezTo>
                        <a:pt x="21322" y="352052"/>
                        <a:pt x="21246" y="352052"/>
                        <a:pt x="21170" y="352052"/>
                      </a:cubicBezTo>
                      <a:close/>
                      <a:moveTo>
                        <a:pt x="17522" y="275937"/>
                      </a:moveTo>
                      <a:cubicBezTo>
                        <a:pt x="14998" y="275937"/>
                        <a:pt x="12893" y="273956"/>
                        <a:pt x="12769" y="271404"/>
                      </a:cubicBezTo>
                      <a:lnTo>
                        <a:pt x="10950" y="233342"/>
                      </a:lnTo>
                      <a:cubicBezTo>
                        <a:pt x="10826" y="230722"/>
                        <a:pt x="12855" y="228484"/>
                        <a:pt x="15484" y="228370"/>
                      </a:cubicBezTo>
                      <a:cubicBezTo>
                        <a:pt x="18036" y="228017"/>
                        <a:pt x="20341" y="230256"/>
                        <a:pt x="20465" y="232894"/>
                      </a:cubicBezTo>
                      <a:lnTo>
                        <a:pt x="22284" y="270956"/>
                      </a:lnTo>
                      <a:cubicBezTo>
                        <a:pt x="22408" y="273575"/>
                        <a:pt x="20379" y="275814"/>
                        <a:pt x="17751" y="275928"/>
                      </a:cubicBezTo>
                      <a:cubicBezTo>
                        <a:pt x="17674" y="275937"/>
                        <a:pt x="17608" y="275937"/>
                        <a:pt x="17522" y="275937"/>
                      </a:cubicBezTo>
                      <a:close/>
                      <a:moveTo>
                        <a:pt x="13874" y="199833"/>
                      </a:moveTo>
                      <a:cubicBezTo>
                        <a:pt x="11350" y="199833"/>
                        <a:pt x="9245" y="197851"/>
                        <a:pt x="9121" y="195289"/>
                      </a:cubicBezTo>
                      <a:lnTo>
                        <a:pt x="7302" y="157227"/>
                      </a:lnTo>
                      <a:cubicBezTo>
                        <a:pt x="7178" y="154608"/>
                        <a:pt x="9207" y="152370"/>
                        <a:pt x="11835" y="152246"/>
                      </a:cubicBezTo>
                      <a:cubicBezTo>
                        <a:pt x="14350" y="151865"/>
                        <a:pt x="16693" y="154132"/>
                        <a:pt x="16817" y="156780"/>
                      </a:cubicBezTo>
                      <a:lnTo>
                        <a:pt x="18636" y="194842"/>
                      </a:lnTo>
                      <a:cubicBezTo>
                        <a:pt x="18760" y="197461"/>
                        <a:pt x="16731" y="199699"/>
                        <a:pt x="14112" y="199814"/>
                      </a:cubicBezTo>
                      <a:cubicBezTo>
                        <a:pt x="14036" y="199833"/>
                        <a:pt x="13959" y="199833"/>
                        <a:pt x="13874" y="199833"/>
                      </a:cubicBezTo>
                      <a:close/>
                      <a:moveTo>
                        <a:pt x="10235" y="123709"/>
                      </a:moveTo>
                      <a:cubicBezTo>
                        <a:pt x="7711" y="123709"/>
                        <a:pt x="5606" y="121728"/>
                        <a:pt x="5482" y="119175"/>
                      </a:cubicBezTo>
                      <a:lnTo>
                        <a:pt x="3663" y="81123"/>
                      </a:lnTo>
                      <a:cubicBezTo>
                        <a:pt x="3539" y="78494"/>
                        <a:pt x="5568" y="76255"/>
                        <a:pt x="8197" y="76141"/>
                      </a:cubicBezTo>
                      <a:cubicBezTo>
                        <a:pt x="10683" y="75722"/>
                        <a:pt x="13055" y="78027"/>
                        <a:pt x="13178" y="80666"/>
                      </a:cubicBezTo>
                      <a:lnTo>
                        <a:pt x="14998" y="118718"/>
                      </a:lnTo>
                      <a:cubicBezTo>
                        <a:pt x="15122" y="121347"/>
                        <a:pt x="13093" y="123585"/>
                        <a:pt x="10464" y="123699"/>
                      </a:cubicBezTo>
                      <a:cubicBezTo>
                        <a:pt x="10388" y="123709"/>
                        <a:pt x="10311" y="123709"/>
                        <a:pt x="10235" y="123709"/>
                      </a:cubicBezTo>
                      <a:close/>
                      <a:moveTo>
                        <a:pt x="6587" y="47595"/>
                      </a:moveTo>
                      <a:cubicBezTo>
                        <a:pt x="4063" y="47595"/>
                        <a:pt x="1958" y="45613"/>
                        <a:pt x="1834" y="43051"/>
                      </a:cubicBezTo>
                      <a:lnTo>
                        <a:pt x="5" y="5008"/>
                      </a:lnTo>
                      <a:cubicBezTo>
                        <a:pt x="-118" y="2379"/>
                        <a:pt x="1910" y="141"/>
                        <a:pt x="4539" y="27"/>
                      </a:cubicBezTo>
                      <a:cubicBezTo>
                        <a:pt x="7149" y="-268"/>
                        <a:pt x="9397" y="1913"/>
                        <a:pt x="9521" y="4551"/>
                      </a:cubicBezTo>
                      <a:lnTo>
                        <a:pt x="11340" y="42604"/>
                      </a:lnTo>
                      <a:cubicBezTo>
                        <a:pt x="11464" y="45233"/>
                        <a:pt x="9435" y="47471"/>
                        <a:pt x="6806" y="47585"/>
                      </a:cubicBezTo>
                      <a:cubicBezTo>
                        <a:pt x="6740" y="47595"/>
                        <a:pt x="6663" y="47595"/>
                        <a:pt x="6587" y="47595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9" name="Freeform: Shape 28">
                  <a:extLst>
                    <a:ext uri="{FF2B5EF4-FFF2-40B4-BE49-F238E27FC236}">
                      <a16:creationId xmlns:a16="http://schemas.microsoft.com/office/drawing/2014/main" id="{1BD6BACE-5C1C-0C88-BEDE-62D700848180}"/>
                    </a:ext>
                  </a:extLst>
                </p:cNvPr>
                <p:cNvSpPr/>
                <p:nvPr/>
              </p:nvSpPr>
              <p:spPr>
                <a:xfrm>
                  <a:off x="467093" y="4077508"/>
                  <a:ext cx="1112900" cy="81343"/>
                </a:xfrm>
                <a:custGeom>
                  <a:avLst/>
                  <a:gdLst>
                    <a:gd name="connsiteX0" fmla="*/ 556451 w 1112900"/>
                    <a:gd name="connsiteY0" fmla="*/ 81344 h 81343"/>
                    <a:gd name="connsiteX1" fmla="*/ 111652 w 1112900"/>
                    <a:gd name="connsiteY1" fmla="*/ 51473 h 81343"/>
                    <a:gd name="connsiteX2" fmla="*/ 0 w 1112900"/>
                    <a:gd name="connsiteY2" fmla="*/ 0 h 81343"/>
                    <a:gd name="connsiteX3" fmla="*/ 19050 w 1112900"/>
                    <a:gd name="connsiteY3" fmla="*/ 0 h 81343"/>
                    <a:gd name="connsiteX4" fmla="*/ 115053 w 1112900"/>
                    <a:gd name="connsiteY4" fmla="*/ 32728 h 81343"/>
                    <a:gd name="connsiteX5" fmla="*/ 556451 w 1112900"/>
                    <a:gd name="connsiteY5" fmla="*/ 62294 h 81343"/>
                    <a:gd name="connsiteX6" fmla="*/ 997858 w 1112900"/>
                    <a:gd name="connsiteY6" fmla="*/ 32728 h 81343"/>
                    <a:gd name="connsiteX7" fmla="*/ 1093851 w 1112900"/>
                    <a:gd name="connsiteY7" fmla="*/ 0 h 81343"/>
                    <a:gd name="connsiteX8" fmla="*/ 1112901 w 1112900"/>
                    <a:gd name="connsiteY8" fmla="*/ 0 h 81343"/>
                    <a:gd name="connsiteX9" fmla="*/ 1001268 w 1112900"/>
                    <a:gd name="connsiteY9" fmla="*/ 51473 h 81343"/>
                    <a:gd name="connsiteX10" fmla="*/ 556451 w 1112900"/>
                    <a:gd name="connsiteY10" fmla="*/ 81344 h 81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12900" h="81343">
                      <a:moveTo>
                        <a:pt x="556451" y="81344"/>
                      </a:moveTo>
                      <a:cubicBezTo>
                        <a:pt x="381143" y="81344"/>
                        <a:pt x="214865" y="70180"/>
                        <a:pt x="111652" y="51473"/>
                      </a:cubicBezTo>
                      <a:cubicBezTo>
                        <a:pt x="12687" y="33442"/>
                        <a:pt x="0" y="14497"/>
                        <a:pt x="0" y="0"/>
                      </a:cubicBezTo>
                      <a:lnTo>
                        <a:pt x="19050" y="0"/>
                      </a:lnTo>
                      <a:cubicBezTo>
                        <a:pt x="19050" y="152"/>
                        <a:pt x="23174" y="15983"/>
                        <a:pt x="115053" y="32728"/>
                      </a:cubicBezTo>
                      <a:cubicBezTo>
                        <a:pt x="217208" y="51235"/>
                        <a:pt x="382219" y="62294"/>
                        <a:pt x="556451" y="62294"/>
                      </a:cubicBezTo>
                      <a:cubicBezTo>
                        <a:pt x="730682" y="62294"/>
                        <a:pt x="895693" y="51235"/>
                        <a:pt x="997858" y="32728"/>
                      </a:cubicBezTo>
                      <a:cubicBezTo>
                        <a:pt x="1089727" y="15983"/>
                        <a:pt x="1093851" y="152"/>
                        <a:pt x="1093851" y="0"/>
                      </a:cubicBezTo>
                      <a:lnTo>
                        <a:pt x="1112901" y="0"/>
                      </a:lnTo>
                      <a:cubicBezTo>
                        <a:pt x="1112901" y="14488"/>
                        <a:pt x="1100214" y="33442"/>
                        <a:pt x="1001268" y="51473"/>
                      </a:cubicBezTo>
                      <a:cubicBezTo>
                        <a:pt x="898036" y="70171"/>
                        <a:pt x="731749" y="81344"/>
                        <a:pt x="556451" y="81344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30" name="Graphic 1781">
                  <a:extLst>
                    <a:ext uri="{FF2B5EF4-FFF2-40B4-BE49-F238E27FC236}">
                      <a16:creationId xmlns:a16="http://schemas.microsoft.com/office/drawing/2014/main" id="{D9A31364-87EC-DA53-F116-EB144C9D7D2B}"/>
                    </a:ext>
                  </a:extLst>
                </p:cNvPr>
                <p:cNvGrpSpPr/>
                <p:nvPr/>
              </p:nvGrpSpPr>
              <p:grpSpPr>
                <a:xfrm>
                  <a:off x="1458122" y="4052105"/>
                  <a:ext cx="611925" cy="2096756"/>
                  <a:chOff x="8536259" y="2320032"/>
                  <a:chExt cx="611925" cy="2096756"/>
                </a:xfrm>
              </p:grpSpPr>
              <p:grpSp>
                <p:nvGrpSpPr>
                  <p:cNvPr id="39" name="Graphic 1781">
                    <a:extLst>
                      <a:ext uri="{FF2B5EF4-FFF2-40B4-BE49-F238E27FC236}">
                        <a16:creationId xmlns:a16="http://schemas.microsoft.com/office/drawing/2014/main" id="{42FC2D1A-0B5A-7A44-6566-CC4ABBFA5AB8}"/>
                      </a:ext>
                    </a:extLst>
                  </p:cNvPr>
                  <p:cNvGrpSpPr/>
                  <p:nvPr/>
                </p:nvGrpSpPr>
                <p:grpSpPr>
                  <a:xfrm>
                    <a:off x="8792243" y="2449029"/>
                    <a:ext cx="355941" cy="1956568"/>
                    <a:chOff x="8792243" y="2449029"/>
                    <a:chExt cx="355941" cy="1956568"/>
                  </a:xfrm>
                </p:grpSpPr>
                <p:sp>
                  <p:nvSpPr>
                    <p:cNvPr id="49" name="Freeform: Shape 48">
                      <a:extLst>
                        <a:ext uri="{FF2B5EF4-FFF2-40B4-BE49-F238E27FC236}">
                          <a16:creationId xmlns:a16="http://schemas.microsoft.com/office/drawing/2014/main" id="{FC24EB4B-0599-8685-C3A0-2DEBB353F4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792243" y="2449029"/>
                      <a:ext cx="333717" cy="1956568"/>
                    </a:xfrm>
                    <a:custGeom>
                      <a:avLst/>
                      <a:gdLst>
                        <a:gd name="connsiteX0" fmla="*/ 131121 w 333717"/>
                        <a:gd name="connsiteY0" fmla="*/ 1956568 h 1956568"/>
                        <a:gd name="connsiteX1" fmla="*/ 0 w 333717"/>
                        <a:gd name="connsiteY1" fmla="*/ 1899828 h 1956568"/>
                        <a:gd name="connsiteX2" fmla="*/ 0 w 333717"/>
                        <a:gd name="connsiteY2" fmla="*/ 56740 h 1956568"/>
                        <a:gd name="connsiteX3" fmla="*/ 131121 w 333717"/>
                        <a:gd name="connsiteY3" fmla="*/ 0 h 1956568"/>
                        <a:gd name="connsiteX4" fmla="*/ 131121 w 333717"/>
                        <a:gd name="connsiteY4" fmla="*/ 1956568 h 1956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3717" h="1956568">
                          <a:moveTo>
                            <a:pt x="131121" y="1956568"/>
                          </a:moveTo>
                          <a:cubicBezTo>
                            <a:pt x="87411" y="1937652"/>
                            <a:pt x="43701" y="1918745"/>
                            <a:pt x="0" y="1899828"/>
                          </a:cubicBezTo>
                          <a:cubicBezTo>
                            <a:pt x="254460" y="1311812"/>
                            <a:pt x="254460" y="644757"/>
                            <a:pt x="0" y="56740"/>
                          </a:cubicBezTo>
                          <a:cubicBezTo>
                            <a:pt x="43710" y="37824"/>
                            <a:pt x="87411" y="18917"/>
                            <a:pt x="131121" y="0"/>
                          </a:cubicBezTo>
                          <a:cubicBezTo>
                            <a:pt x="401250" y="624221"/>
                            <a:pt x="401250" y="1332348"/>
                            <a:pt x="131121" y="1956568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0" name="Freeform: Shape 49">
                      <a:extLst>
                        <a:ext uri="{FF2B5EF4-FFF2-40B4-BE49-F238E27FC236}">
                          <a16:creationId xmlns:a16="http://schemas.microsoft.com/office/drawing/2014/main" id="{7FC0405B-3899-1D28-9EC6-B349DAB295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14474" y="2449029"/>
                      <a:ext cx="333710" cy="1956568"/>
                    </a:xfrm>
                    <a:custGeom>
                      <a:avLst/>
                      <a:gdLst>
                        <a:gd name="connsiteX0" fmla="*/ 131121 w 333710"/>
                        <a:gd name="connsiteY0" fmla="*/ 1956568 h 1956568"/>
                        <a:gd name="connsiteX1" fmla="*/ 0 w 333710"/>
                        <a:gd name="connsiteY1" fmla="*/ 1899828 h 1956568"/>
                        <a:gd name="connsiteX2" fmla="*/ 0 w 333710"/>
                        <a:gd name="connsiteY2" fmla="*/ 56740 h 1956568"/>
                        <a:gd name="connsiteX3" fmla="*/ 131121 w 333710"/>
                        <a:gd name="connsiteY3" fmla="*/ 0 h 1956568"/>
                        <a:gd name="connsiteX4" fmla="*/ 131121 w 333710"/>
                        <a:gd name="connsiteY4" fmla="*/ 1956568 h 19565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33710" h="1956568">
                          <a:moveTo>
                            <a:pt x="131121" y="1956568"/>
                          </a:moveTo>
                          <a:cubicBezTo>
                            <a:pt x="87411" y="1937652"/>
                            <a:pt x="43701" y="1918745"/>
                            <a:pt x="0" y="1899828"/>
                          </a:cubicBezTo>
                          <a:cubicBezTo>
                            <a:pt x="254460" y="1311812"/>
                            <a:pt x="254460" y="644757"/>
                            <a:pt x="0" y="56740"/>
                          </a:cubicBezTo>
                          <a:cubicBezTo>
                            <a:pt x="43710" y="37824"/>
                            <a:pt x="87421" y="18917"/>
                            <a:pt x="131121" y="0"/>
                          </a:cubicBezTo>
                          <a:cubicBezTo>
                            <a:pt x="401241" y="624221"/>
                            <a:pt x="401241" y="1332348"/>
                            <a:pt x="131121" y="1956568"/>
                          </a:cubicBezTo>
                          <a:close/>
                        </a:path>
                      </a:pathLst>
                    </a:custGeom>
                    <a:solidFill>
                      <a:schemeClr val="accent5">
                        <a:lumMod val="60000"/>
                        <a:lumOff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1" name="Freeform: Shape 50">
                      <a:extLst>
                        <a:ext uri="{FF2B5EF4-FFF2-40B4-BE49-F238E27FC236}">
                          <a16:creationId xmlns:a16="http://schemas.microsoft.com/office/drawing/2014/main" id="{6494C721-5593-2AAC-F660-25A9648D2B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9510" y="2494478"/>
                      <a:ext cx="254526" cy="1865665"/>
                    </a:xfrm>
                    <a:custGeom>
                      <a:avLst/>
                      <a:gdLst>
                        <a:gd name="connsiteX0" fmla="*/ 65969 w 254526"/>
                        <a:gd name="connsiteY0" fmla="*/ 1865666 h 1865665"/>
                        <a:gd name="connsiteX1" fmla="*/ 64083 w 254526"/>
                        <a:gd name="connsiteY1" fmla="*/ 1865275 h 1865665"/>
                        <a:gd name="connsiteX2" fmla="*/ 39233 w 254526"/>
                        <a:gd name="connsiteY2" fmla="*/ 1854521 h 1865665"/>
                        <a:gd name="connsiteX3" fmla="*/ 36747 w 254526"/>
                        <a:gd name="connsiteY3" fmla="*/ 1848263 h 1865665"/>
                        <a:gd name="connsiteX4" fmla="*/ 43005 w 254526"/>
                        <a:gd name="connsiteY4" fmla="*/ 1845777 h 1865665"/>
                        <a:gd name="connsiteX5" fmla="*/ 63407 w 254526"/>
                        <a:gd name="connsiteY5" fmla="*/ 1854607 h 1865665"/>
                        <a:gd name="connsiteX6" fmla="*/ 65750 w 254526"/>
                        <a:gd name="connsiteY6" fmla="*/ 1848911 h 1865665"/>
                        <a:gd name="connsiteX7" fmla="*/ 71951 w 254526"/>
                        <a:gd name="connsiteY7" fmla="*/ 1846301 h 1865665"/>
                        <a:gd name="connsiteX8" fmla="*/ 74561 w 254526"/>
                        <a:gd name="connsiteY8" fmla="*/ 1852502 h 1865665"/>
                        <a:gd name="connsiteX9" fmla="*/ 70360 w 254526"/>
                        <a:gd name="connsiteY9" fmla="*/ 1862732 h 1865665"/>
                        <a:gd name="connsiteX10" fmla="*/ 67750 w 254526"/>
                        <a:gd name="connsiteY10" fmla="*/ 1865323 h 1865665"/>
                        <a:gd name="connsiteX11" fmla="*/ 65969 w 254526"/>
                        <a:gd name="connsiteY11" fmla="*/ 1865666 h 1865665"/>
                        <a:gd name="connsiteX12" fmla="*/ 6152 w 254526"/>
                        <a:gd name="connsiteY12" fmla="*/ 1839777 h 1865665"/>
                        <a:gd name="connsiteX13" fmla="*/ 4276 w 254526"/>
                        <a:gd name="connsiteY13" fmla="*/ 1839386 h 1865665"/>
                        <a:gd name="connsiteX14" fmla="*/ 2885 w 254526"/>
                        <a:gd name="connsiteY14" fmla="*/ 1838786 h 1865665"/>
                        <a:gd name="connsiteX15" fmla="*/ 361 w 254526"/>
                        <a:gd name="connsiteY15" fmla="*/ 1832595 h 1865665"/>
                        <a:gd name="connsiteX16" fmla="*/ 14601 w 254526"/>
                        <a:gd name="connsiteY16" fmla="*/ 1797333 h 1865665"/>
                        <a:gd name="connsiteX17" fmla="*/ 20773 w 254526"/>
                        <a:gd name="connsiteY17" fmla="*/ 1794657 h 1865665"/>
                        <a:gd name="connsiteX18" fmla="*/ 23450 w 254526"/>
                        <a:gd name="connsiteY18" fmla="*/ 1800829 h 1865665"/>
                        <a:gd name="connsiteX19" fmla="*/ 10477 w 254526"/>
                        <a:gd name="connsiteY19" fmla="*/ 1833042 h 1865665"/>
                        <a:gd name="connsiteX20" fmla="*/ 10515 w 254526"/>
                        <a:gd name="connsiteY20" fmla="*/ 1836890 h 1865665"/>
                        <a:gd name="connsiteX21" fmla="*/ 6152 w 254526"/>
                        <a:gd name="connsiteY21" fmla="*/ 1839777 h 1865665"/>
                        <a:gd name="connsiteX22" fmla="*/ 84286 w 254526"/>
                        <a:gd name="connsiteY22" fmla="*/ 1820098 h 1865665"/>
                        <a:gd name="connsiteX23" fmla="*/ 82552 w 254526"/>
                        <a:gd name="connsiteY23" fmla="*/ 1819774 h 1865665"/>
                        <a:gd name="connsiteX24" fmla="*/ 79847 w 254526"/>
                        <a:gd name="connsiteY24" fmla="*/ 1813611 h 1865665"/>
                        <a:gd name="connsiteX25" fmla="*/ 93382 w 254526"/>
                        <a:gd name="connsiteY25" fmla="*/ 1778083 h 1865665"/>
                        <a:gd name="connsiteX26" fmla="*/ 99516 w 254526"/>
                        <a:gd name="connsiteY26" fmla="*/ 1775283 h 1865665"/>
                        <a:gd name="connsiteX27" fmla="*/ 102317 w 254526"/>
                        <a:gd name="connsiteY27" fmla="*/ 1781417 h 1865665"/>
                        <a:gd name="connsiteX28" fmla="*/ 88724 w 254526"/>
                        <a:gd name="connsiteY28" fmla="*/ 1817079 h 1865665"/>
                        <a:gd name="connsiteX29" fmla="*/ 84286 w 254526"/>
                        <a:gd name="connsiteY29" fmla="*/ 1820098 h 1865665"/>
                        <a:gd name="connsiteX30" fmla="*/ 32737 w 254526"/>
                        <a:gd name="connsiteY30" fmla="*/ 1768273 h 1865665"/>
                        <a:gd name="connsiteX31" fmla="*/ 31060 w 254526"/>
                        <a:gd name="connsiteY31" fmla="*/ 1767968 h 1865665"/>
                        <a:gd name="connsiteX32" fmla="*/ 28279 w 254526"/>
                        <a:gd name="connsiteY32" fmla="*/ 1761834 h 1865665"/>
                        <a:gd name="connsiteX33" fmla="*/ 41366 w 254526"/>
                        <a:gd name="connsiteY33" fmla="*/ 1726124 h 1865665"/>
                        <a:gd name="connsiteX34" fmla="*/ 47453 w 254526"/>
                        <a:gd name="connsiteY34" fmla="*/ 1723238 h 1865665"/>
                        <a:gd name="connsiteX35" fmla="*/ 50339 w 254526"/>
                        <a:gd name="connsiteY35" fmla="*/ 1729325 h 1865665"/>
                        <a:gd name="connsiteX36" fmla="*/ 37194 w 254526"/>
                        <a:gd name="connsiteY36" fmla="*/ 1765186 h 1865665"/>
                        <a:gd name="connsiteX37" fmla="*/ 32737 w 254526"/>
                        <a:gd name="connsiteY37" fmla="*/ 1768273 h 1865665"/>
                        <a:gd name="connsiteX38" fmla="*/ 110851 w 254526"/>
                        <a:gd name="connsiteY38" fmla="*/ 1748699 h 1865665"/>
                        <a:gd name="connsiteX39" fmla="*/ 109260 w 254526"/>
                        <a:gd name="connsiteY39" fmla="*/ 1748432 h 1865665"/>
                        <a:gd name="connsiteX40" fmla="*/ 106355 w 254526"/>
                        <a:gd name="connsiteY40" fmla="*/ 1742345 h 1865665"/>
                        <a:gd name="connsiteX41" fmla="*/ 118767 w 254526"/>
                        <a:gd name="connsiteY41" fmla="*/ 1706417 h 1865665"/>
                        <a:gd name="connsiteX42" fmla="*/ 124796 w 254526"/>
                        <a:gd name="connsiteY42" fmla="*/ 1703426 h 1865665"/>
                        <a:gd name="connsiteX43" fmla="*/ 127787 w 254526"/>
                        <a:gd name="connsiteY43" fmla="*/ 1709455 h 1865665"/>
                        <a:gd name="connsiteX44" fmla="*/ 115337 w 254526"/>
                        <a:gd name="connsiteY44" fmla="*/ 1745536 h 1865665"/>
                        <a:gd name="connsiteX45" fmla="*/ 110851 w 254526"/>
                        <a:gd name="connsiteY45" fmla="*/ 1748699 h 1865665"/>
                        <a:gd name="connsiteX46" fmla="*/ 58359 w 254526"/>
                        <a:gd name="connsiteY46" fmla="*/ 1696502 h 1865665"/>
                        <a:gd name="connsiteX47" fmla="*/ 56835 w 254526"/>
                        <a:gd name="connsiteY47" fmla="*/ 1696254 h 1865665"/>
                        <a:gd name="connsiteX48" fmla="*/ 53854 w 254526"/>
                        <a:gd name="connsiteY48" fmla="*/ 1690215 h 1865665"/>
                        <a:gd name="connsiteX49" fmla="*/ 65769 w 254526"/>
                        <a:gd name="connsiteY49" fmla="*/ 1654096 h 1865665"/>
                        <a:gd name="connsiteX50" fmla="*/ 71760 w 254526"/>
                        <a:gd name="connsiteY50" fmla="*/ 1651010 h 1865665"/>
                        <a:gd name="connsiteX51" fmla="*/ 74847 w 254526"/>
                        <a:gd name="connsiteY51" fmla="*/ 1657001 h 1865665"/>
                        <a:gd name="connsiteX52" fmla="*/ 62874 w 254526"/>
                        <a:gd name="connsiteY52" fmla="*/ 1693282 h 1865665"/>
                        <a:gd name="connsiteX53" fmla="*/ 58359 w 254526"/>
                        <a:gd name="connsiteY53" fmla="*/ 1696502 h 1865665"/>
                        <a:gd name="connsiteX54" fmla="*/ 135130 w 254526"/>
                        <a:gd name="connsiteY54" fmla="*/ 1676489 h 1865665"/>
                        <a:gd name="connsiteX55" fmla="*/ 133682 w 254526"/>
                        <a:gd name="connsiteY55" fmla="*/ 1676271 h 1865665"/>
                        <a:gd name="connsiteX56" fmla="*/ 130596 w 254526"/>
                        <a:gd name="connsiteY56" fmla="*/ 1670279 h 1865665"/>
                        <a:gd name="connsiteX57" fmla="*/ 141865 w 254526"/>
                        <a:gd name="connsiteY57" fmla="*/ 1633980 h 1865665"/>
                        <a:gd name="connsiteX58" fmla="*/ 147798 w 254526"/>
                        <a:gd name="connsiteY58" fmla="*/ 1630798 h 1865665"/>
                        <a:gd name="connsiteX59" fmla="*/ 150980 w 254526"/>
                        <a:gd name="connsiteY59" fmla="*/ 1636732 h 1865665"/>
                        <a:gd name="connsiteX60" fmla="*/ 139683 w 254526"/>
                        <a:gd name="connsiteY60" fmla="*/ 1673184 h 1865665"/>
                        <a:gd name="connsiteX61" fmla="*/ 135130 w 254526"/>
                        <a:gd name="connsiteY61" fmla="*/ 1676489 h 1865665"/>
                        <a:gd name="connsiteX62" fmla="*/ 81657 w 254526"/>
                        <a:gd name="connsiteY62" fmla="*/ 1623930 h 1865665"/>
                        <a:gd name="connsiteX63" fmla="*/ 80276 w 254526"/>
                        <a:gd name="connsiteY63" fmla="*/ 1623721 h 1865665"/>
                        <a:gd name="connsiteX64" fmla="*/ 77095 w 254526"/>
                        <a:gd name="connsiteY64" fmla="*/ 1617787 h 1865665"/>
                        <a:gd name="connsiteX65" fmla="*/ 87839 w 254526"/>
                        <a:gd name="connsiteY65" fmla="*/ 1581297 h 1865665"/>
                        <a:gd name="connsiteX66" fmla="*/ 93725 w 254526"/>
                        <a:gd name="connsiteY66" fmla="*/ 1578029 h 1865665"/>
                        <a:gd name="connsiteX67" fmla="*/ 96992 w 254526"/>
                        <a:gd name="connsiteY67" fmla="*/ 1583916 h 1865665"/>
                        <a:gd name="connsiteX68" fmla="*/ 86210 w 254526"/>
                        <a:gd name="connsiteY68" fmla="*/ 1620540 h 1865665"/>
                        <a:gd name="connsiteX69" fmla="*/ 81657 w 254526"/>
                        <a:gd name="connsiteY69" fmla="*/ 1623930 h 1865665"/>
                        <a:gd name="connsiteX70" fmla="*/ 157124 w 254526"/>
                        <a:gd name="connsiteY70" fmla="*/ 1603576 h 1865665"/>
                        <a:gd name="connsiteX71" fmla="*/ 155819 w 254526"/>
                        <a:gd name="connsiteY71" fmla="*/ 1603385 h 1865665"/>
                        <a:gd name="connsiteX72" fmla="*/ 152542 w 254526"/>
                        <a:gd name="connsiteY72" fmla="*/ 1597508 h 1865665"/>
                        <a:gd name="connsiteX73" fmla="*/ 162648 w 254526"/>
                        <a:gd name="connsiteY73" fmla="*/ 1560856 h 1865665"/>
                        <a:gd name="connsiteX74" fmla="*/ 168477 w 254526"/>
                        <a:gd name="connsiteY74" fmla="*/ 1557484 h 1865665"/>
                        <a:gd name="connsiteX75" fmla="*/ 171849 w 254526"/>
                        <a:gd name="connsiteY75" fmla="*/ 1563314 h 1865665"/>
                        <a:gd name="connsiteX76" fmla="*/ 161686 w 254526"/>
                        <a:gd name="connsiteY76" fmla="*/ 1600109 h 1865665"/>
                        <a:gd name="connsiteX77" fmla="*/ 157124 w 254526"/>
                        <a:gd name="connsiteY77" fmla="*/ 1603576 h 1865665"/>
                        <a:gd name="connsiteX78" fmla="*/ 102574 w 254526"/>
                        <a:gd name="connsiteY78" fmla="*/ 1550645 h 1865665"/>
                        <a:gd name="connsiteX79" fmla="*/ 101336 w 254526"/>
                        <a:gd name="connsiteY79" fmla="*/ 1550483 h 1865665"/>
                        <a:gd name="connsiteX80" fmla="*/ 97973 w 254526"/>
                        <a:gd name="connsiteY80" fmla="*/ 1544645 h 1865665"/>
                        <a:gd name="connsiteX81" fmla="*/ 107527 w 254526"/>
                        <a:gd name="connsiteY81" fmla="*/ 1507830 h 1865665"/>
                        <a:gd name="connsiteX82" fmla="*/ 113308 w 254526"/>
                        <a:gd name="connsiteY82" fmla="*/ 1504373 h 1865665"/>
                        <a:gd name="connsiteX83" fmla="*/ 116766 w 254526"/>
                        <a:gd name="connsiteY83" fmla="*/ 1510155 h 1865665"/>
                        <a:gd name="connsiteX84" fmla="*/ 107175 w 254526"/>
                        <a:gd name="connsiteY84" fmla="*/ 1547121 h 1865665"/>
                        <a:gd name="connsiteX85" fmla="*/ 102574 w 254526"/>
                        <a:gd name="connsiteY85" fmla="*/ 1550645 h 1865665"/>
                        <a:gd name="connsiteX86" fmla="*/ 176802 w 254526"/>
                        <a:gd name="connsiteY86" fmla="*/ 1529976 h 1865665"/>
                        <a:gd name="connsiteX87" fmla="*/ 175640 w 254526"/>
                        <a:gd name="connsiteY87" fmla="*/ 1529833 h 1865665"/>
                        <a:gd name="connsiteX88" fmla="*/ 172182 w 254526"/>
                        <a:gd name="connsiteY88" fmla="*/ 1524051 h 1865665"/>
                        <a:gd name="connsiteX89" fmla="*/ 181136 w 254526"/>
                        <a:gd name="connsiteY89" fmla="*/ 1487104 h 1865665"/>
                        <a:gd name="connsiteX90" fmla="*/ 186870 w 254526"/>
                        <a:gd name="connsiteY90" fmla="*/ 1483551 h 1865665"/>
                        <a:gd name="connsiteX91" fmla="*/ 190423 w 254526"/>
                        <a:gd name="connsiteY91" fmla="*/ 1489285 h 1865665"/>
                        <a:gd name="connsiteX92" fmla="*/ 181431 w 254526"/>
                        <a:gd name="connsiteY92" fmla="*/ 1526385 h 1865665"/>
                        <a:gd name="connsiteX93" fmla="*/ 176802 w 254526"/>
                        <a:gd name="connsiteY93" fmla="*/ 1529976 h 1865665"/>
                        <a:gd name="connsiteX94" fmla="*/ 121100 w 254526"/>
                        <a:gd name="connsiteY94" fmla="*/ 1476731 h 1865665"/>
                        <a:gd name="connsiteX95" fmla="*/ 120014 w 254526"/>
                        <a:gd name="connsiteY95" fmla="*/ 1476607 h 1865665"/>
                        <a:gd name="connsiteX96" fmla="*/ 116461 w 254526"/>
                        <a:gd name="connsiteY96" fmla="*/ 1470873 h 1865665"/>
                        <a:gd name="connsiteX97" fmla="*/ 124815 w 254526"/>
                        <a:gd name="connsiteY97" fmla="*/ 1433783 h 1865665"/>
                        <a:gd name="connsiteX98" fmla="*/ 130473 w 254526"/>
                        <a:gd name="connsiteY98" fmla="*/ 1430135 h 1865665"/>
                        <a:gd name="connsiteX99" fmla="*/ 134121 w 254526"/>
                        <a:gd name="connsiteY99" fmla="*/ 1435793 h 1865665"/>
                        <a:gd name="connsiteX100" fmla="*/ 125748 w 254526"/>
                        <a:gd name="connsiteY100" fmla="*/ 1473045 h 1865665"/>
                        <a:gd name="connsiteX101" fmla="*/ 121100 w 254526"/>
                        <a:gd name="connsiteY101" fmla="*/ 1476731 h 1865665"/>
                        <a:gd name="connsiteX102" fmla="*/ 194166 w 254526"/>
                        <a:gd name="connsiteY102" fmla="*/ 1455795 h 1865665"/>
                        <a:gd name="connsiteX103" fmla="*/ 193147 w 254526"/>
                        <a:gd name="connsiteY103" fmla="*/ 1455681 h 1865665"/>
                        <a:gd name="connsiteX104" fmla="*/ 189508 w 254526"/>
                        <a:gd name="connsiteY104" fmla="*/ 1450014 h 1865665"/>
                        <a:gd name="connsiteX105" fmla="*/ 197291 w 254526"/>
                        <a:gd name="connsiteY105" fmla="*/ 1412799 h 1865665"/>
                        <a:gd name="connsiteX106" fmla="*/ 202901 w 254526"/>
                        <a:gd name="connsiteY106" fmla="*/ 1409066 h 1865665"/>
                        <a:gd name="connsiteX107" fmla="*/ 206634 w 254526"/>
                        <a:gd name="connsiteY107" fmla="*/ 1414676 h 1865665"/>
                        <a:gd name="connsiteX108" fmla="*/ 198815 w 254526"/>
                        <a:gd name="connsiteY108" fmla="*/ 1452042 h 1865665"/>
                        <a:gd name="connsiteX109" fmla="*/ 194166 w 254526"/>
                        <a:gd name="connsiteY109" fmla="*/ 1455795 h 1865665"/>
                        <a:gd name="connsiteX110" fmla="*/ 137245 w 254526"/>
                        <a:gd name="connsiteY110" fmla="*/ 1402255 h 1865665"/>
                        <a:gd name="connsiteX111" fmla="*/ 136302 w 254526"/>
                        <a:gd name="connsiteY111" fmla="*/ 1402160 h 1865665"/>
                        <a:gd name="connsiteX112" fmla="*/ 132559 w 254526"/>
                        <a:gd name="connsiteY112" fmla="*/ 1396559 h 1865665"/>
                        <a:gd name="connsiteX113" fmla="*/ 139702 w 254526"/>
                        <a:gd name="connsiteY113" fmla="*/ 1359212 h 1865665"/>
                        <a:gd name="connsiteX114" fmla="*/ 145246 w 254526"/>
                        <a:gd name="connsiteY114" fmla="*/ 1355383 h 1865665"/>
                        <a:gd name="connsiteX115" fmla="*/ 149075 w 254526"/>
                        <a:gd name="connsiteY115" fmla="*/ 1360926 h 1865665"/>
                        <a:gd name="connsiteX116" fmla="*/ 141893 w 254526"/>
                        <a:gd name="connsiteY116" fmla="*/ 1398417 h 1865665"/>
                        <a:gd name="connsiteX117" fmla="*/ 137245 w 254526"/>
                        <a:gd name="connsiteY117" fmla="*/ 1402255 h 1865665"/>
                        <a:gd name="connsiteX118" fmla="*/ 209187 w 254526"/>
                        <a:gd name="connsiteY118" fmla="*/ 1381100 h 1865665"/>
                        <a:gd name="connsiteX119" fmla="*/ 208311 w 254526"/>
                        <a:gd name="connsiteY119" fmla="*/ 1381014 h 1865665"/>
                        <a:gd name="connsiteX120" fmla="*/ 204501 w 254526"/>
                        <a:gd name="connsiteY120" fmla="*/ 1375471 h 1865665"/>
                        <a:gd name="connsiteX121" fmla="*/ 211111 w 254526"/>
                        <a:gd name="connsiteY121" fmla="*/ 1338028 h 1865665"/>
                        <a:gd name="connsiteX122" fmla="*/ 216598 w 254526"/>
                        <a:gd name="connsiteY122" fmla="*/ 1334123 h 1865665"/>
                        <a:gd name="connsiteX123" fmla="*/ 220503 w 254526"/>
                        <a:gd name="connsiteY123" fmla="*/ 1339609 h 1865665"/>
                        <a:gd name="connsiteX124" fmla="*/ 213854 w 254526"/>
                        <a:gd name="connsiteY124" fmla="*/ 1377195 h 1865665"/>
                        <a:gd name="connsiteX125" fmla="*/ 209187 w 254526"/>
                        <a:gd name="connsiteY125" fmla="*/ 1381100 h 1865665"/>
                        <a:gd name="connsiteX126" fmla="*/ 150961 w 254526"/>
                        <a:gd name="connsiteY126" fmla="*/ 1327284 h 1865665"/>
                        <a:gd name="connsiteX127" fmla="*/ 150170 w 254526"/>
                        <a:gd name="connsiteY127" fmla="*/ 1327217 h 1865665"/>
                        <a:gd name="connsiteX128" fmla="*/ 146256 w 254526"/>
                        <a:gd name="connsiteY128" fmla="*/ 1321740 h 1865665"/>
                        <a:gd name="connsiteX129" fmla="*/ 152199 w 254526"/>
                        <a:gd name="connsiteY129" fmla="*/ 1284174 h 1865665"/>
                        <a:gd name="connsiteX130" fmla="*/ 157609 w 254526"/>
                        <a:gd name="connsiteY130" fmla="*/ 1280173 h 1865665"/>
                        <a:gd name="connsiteX131" fmla="*/ 161610 w 254526"/>
                        <a:gd name="connsiteY131" fmla="*/ 1285584 h 1865665"/>
                        <a:gd name="connsiteX132" fmla="*/ 155647 w 254526"/>
                        <a:gd name="connsiteY132" fmla="*/ 1323303 h 1865665"/>
                        <a:gd name="connsiteX133" fmla="*/ 150961 w 254526"/>
                        <a:gd name="connsiteY133" fmla="*/ 1327284 h 1865665"/>
                        <a:gd name="connsiteX134" fmla="*/ 221865 w 254526"/>
                        <a:gd name="connsiteY134" fmla="*/ 1305977 h 1865665"/>
                        <a:gd name="connsiteX135" fmla="*/ 221141 w 254526"/>
                        <a:gd name="connsiteY135" fmla="*/ 1305919 h 1865665"/>
                        <a:gd name="connsiteX136" fmla="*/ 217150 w 254526"/>
                        <a:gd name="connsiteY136" fmla="*/ 1300500 h 1865665"/>
                        <a:gd name="connsiteX137" fmla="*/ 222589 w 254526"/>
                        <a:gd name="connsiteY137" fmla="*/ 1262876 h 1865665"/>
                        <a:gd name="connsiteX138" fmla="*/ 227951 w 254526"/>
                        <a:gd name="connsiteY138" fmla="*/ 1258799 h 1865665"/>
                        <a:gd name="connsiteX139" fmla="*/ 232028 w 254526"/>
                        <a:gd name="connsiteY139" fmla="*/ 1264162 h 1865665"/>
                        <a:gd name="connsiteX140" fmla="*/ 226570 w 254526"/>
                        <a:gd name="connsiteY140" fmla="*/ 1301938 h 1865665"/>
                        <a:gd name="connsiteX141" fmla="*/ 221865 w 254526"/>
                        <a:gd name="connsiteY141" fmla="*/ 1305977 h 1865665"/>
                        <a:gd name="connsiteX142" fmla="*/ 162257 w 254526"/>
                        <a:gd name="connsiteY142" fmla="*/ 1251932 h 1865665"/>
                        <a:gd name="connsiteX143" fmla="*/ 161619 w 254526"/>
                        <a:gd name="connsiteY143" fmla="*/ 1251884 h 1865665"/>
                        <a:gd name="connsiteX144" fmla="*/ 157533 w 254526"/>
                        <a:gd name="connsiteY144" fmla="*/ 1246531 h 1865665"/>
                        <a:gd name="connsiteX145" fmla="*/ 162248 w 254526"/>
                        <a:gd name="connsiteY145" fmla="*/ 1208803 h 1865665"/>
                        <a:gd name="connsiteX146" fmla="*/ 167534 w 254526"/>
                        <a:gd name="connsiteY146" fmla="*/ 1204612 h 1865665"/>
                        <a:gd name="connsiteX147" fmla="*/ 171716 w 254526"/>
                        <a:gd name="connsiteY147" fmla="*/ 1209898 h 1865665"/>
                        <a:gd name="connsiteX148" fmla="*/ 166963 w 254526"/>
                        <a:gd name="connsiteY148" fmla="*/ 1247788 h 1865665"/>
                        <a:gd name="connsiteX149" fmla="*/ 162257 w 254526"/>
                        <a:gd name="connsiteY149" fmla="*/ 1251932 h 1865665"/>
                        <a:gd name="connsiteX150" fmla="*/ 232181 w 254526"/>
                        <a:gd name="connsiteY150" fmla="*/ 1230491 h 1865665"/>
                        <a:gd name="connsiteX151" fmla="*/ 231599 w 254526"/>
                        <a:gd name="connsiteY151" fmla="*/ 1230453 h 1865665"/>
                        <a:gd name="connsiteX152" fmla="*/ 227447 w 254526"/>
                        <a:gd name="connsiteY152" fmla="*/ 1225148 h 1865665"/>
                        <a:gd name="connsiteX153" fmla="*/ 231704 w 254526"/>
                        <a:gd name="connsiteY153" fmla="*/ 1187371 h 1865665"/>
                        <a:gd name="connsiteX154" fmla="*/ 236933 w 254526"/>
                        <a:gd name="connsiteY154" fmla="*/ 1183133 h 1865665"/>
                        <a:gd name="connsiteX155" fmla="*/ 241172 w 254526"/>
                        <a:gd name="connsiteY155" fmla="*/ 1188362 h 1865665"/>
                        <a:gd name="connsiteX156" fmla="*/ 236895 w 254526"/>
                        <a:gd name="connsiteY156" fmla="*/ 1226300 h 1865665"/>
                        <a:gd name="connsiteX157" fmla="*/ 232181 w 254526"/>
                        <a:gd name="connsiteY157" fmla="*/ 1230491 h 1865665"/>
                        <a:gd name="connsiteX158" fmla="*/ 171125 w 254526"/>
                        <a:gd name="connsiteY158" fmla="*/ 1176237 h 1865665"/>
                        <a:gd name="connsiteX159" fmla="*/ 170640 w 254526"/>
                        <a:gd name="connsiteY159" fmla="*/ 1176208 h 1865665"/>
                        <a:gd name="connsiteX160" fmla="*/ 166382 w 254526"/>
                        <a:gd name="connsiteY160" fmla="*/ 1170998 h 1865665"/>
                        <a:gd name="connsiteX161" fmla="*/ 169887 w 254526"/>
                        <a:gd name="connsiteY161" fmla="*/ 1133126 h 1865665"/>
                        <a:gd name="connsiteX162" fmla="*/ 175031 w 254526"/>
                        <a:gd name="connsiteY162" fmla="*/ 1128783 h 1865665"/>
                        <a:gd name="connsiteX163" fmla="*/ 179374 w 254526"/>
                        <a:gd name="connsiteY163" fmla="*/ 1133926 h 1865665"/>
                        <a:gd name="connsiteX164" fmla="*/ 175850 w 254526"/>
                        <a:gd name="connsiteY164" fmla="*/ 1171941 h 1865665"/>
                        <a:gd name="connsiteX165" fmla="*/ 171125 w 254526"/>
                        <a:gd name="connsiteY165" fmla="*/ 1176237 h 1865665"/>
                        <a:gd name="connsiteX166" fmla="*/ 240125 w 254526"/>
                        <a:gd name="connsiteY166" fmla="*/ 1154710 h 1865665"/>
                        <a:gd name="connsiteX167" fmla="*/ 239696 w 254526"/>
                        <a:gd name="connsiteY167" fmla="*/ 1154691 h 1865665"/>
                        <a:gd name="connsiteX168" fmla="*/ 235371 w 254526"/>
                        <a:gd name="connsiteY168" fmla="*/ 1149528 h 1865665"/>
                        <a:gd name="connsiteX169" fmla="*/ 238448 w 254526"/>
                        <a:gd name="connsiteY169" fmla="*/ 1111629 h 1865665"/>
                        <a:gd name="connsiteX170" fmla="*/ 243553 w 254526"/>
                        <a:gd name="connsiteY170" fmla="*/ 1107228 h 1865665"/>
                        <a:gd name="connsiteX171" fmla="*/ 247954 w 254526"/>
                        <a:gd name="connsiteY171" fmla="*/ 1112333 h 1865665"/>
                        <a:gd name="connsiteX172" fmla="*/ 244858 w 254526"/>
                        <a:gd name="connsiteY172" fmla="*/ 1150367 h 1865665"/>
                        <a:gd name="connsiteX173" fmla="*/ 240125 w 254526"/>
                        <a:gd name="connsiteY173" fmla="*/ 1154710 h 1865665"/>
                        <a:gd name="connsiteX174" fmla="*/ 177545 w 254526"/>
                        <a:gd name="connsiteY174" fmla="*/ 1100313 h 1865665"/>
                        <a:gd name="connsiteX175" fmla="*/ 177221 w 254526"/>
                        <a:gd name="connsiteY175" fmla="*/ 1100303 h 1865665"/>
                        <a:gd name="connsiteX176" fmla="*/ 172792 w 254526"/>
                        <a:gd name="connsiteY176" fmla="*/ 1095226 h 1865665"/>
                        <a:gd name="connsiteX177" fmla="*/ 175088 w 254526"/>
                        <a:gd name="connsiteY177" fmla="*/ 1057269 h 1865665"/>
                        <a:gd name="connsiteX178" fmla="*/ 180088 w 254526"/>
                        <a:gd name="connsiteY178" fmla="*/ 1052764 h 1865665"/>
                        <a:gd name="connsiteX179" fmla="*/ 184594 w 254526"/>
                        <a:gd name="connsiteY179" fmla="*/ 1057765 h 1865665"/>
                        <a:gd name="connsiteX180" fmla="*/ 182298 w 254526"/>
                        <a:gd name="connsiteY180" fmla="*/ 1095874 h 1865665"/>
                        <a:gd name="connsiteX181" fmla="*/ 177545 w 254526"/>
                        <a:gd name="connsiteY181" fmla="*/ 1100313 h 1865665"/>
                        <a:gd name="connsiteX182" fmla="*/ 245697 w 254526"/>
                        <a:gd name="connsiteY182" fmla="*/ 1078729 h 1865665"/>
                        <a:gd name="connsiteX183" fmla="*/ 245420 w 254526"/>
                        <a:gd name="connsiteY183" fmla="*/ 1078720 h 1865665"/>
                        <a:gd name="connsiteX184" fmla="*/ 240944 w 254526"/>
                        <a:gd name="connsiteY184" fmla="*/ 1073691 h 1865665"/>
                        <a:gd name="connsiteX185" fmla="*/ 242839 w 254526"/>
                        <a:gd name="connsiteY185" fmla="*/ 1035714 h 1865665"/>
                        <a:gd name="connsiteX186" fmla="*/ 247802 w 254526"/>
                        <a:gd name="connsiteY186" fmla="*/ 1031161 h 1865665"/>
                        <a:gd name="connsiteX187" fmla="*/ 252364 w 254526"/>
                        <a:gd name="connsiteY187" fmla="*/ 1036124 h 1865665"/>
                        <a:gd name="connsiteX188" fmla="*/ 250449 w 254526"/>
                        <a:gd name="connsiteY188" fmla="*/ 1074252 h 1865665"/>
                        <a:gd name="connsiteX189" fmla="*/ 245697 w 254526"/>
                        <a:gd name="connsiteY189" fmla="*/ 1078729 h 1865665"/>
                        <a:gd name="connsiteX190" fmla="*/ 181546 w 254526"/>
                        <a:gd name="connsiteY190" fmla="*/ 1024218 h 1865665"/>
                        <a:gd name="connsiteX191" fmla="*/ 181365 w 254526"/>
                        <a:gd name="connsiteY191" fmla="*/ 1024218 h 1865665"/>
                        <a:gd name="connsiteX192" fmla="*/ 176783 w 254526"/>
                        <a:gd name="connsiteY192" fmla="*/ 1019274 h 1865665"/>
                        <a:gd name="connsiteX193" fmla="*/ 177859 w 254526"/>
                        <a:gd name="connsiteY193" fmla="*/ 981279 h 1865665"/>
                        <a:gd name="connsiteX194" fmla="*/ 182717 w 254526"/>
                        <a:gd name="connsiteY194" fmla="*/ 976612 h 1865665"/>
                        <a:gd name="connsiteX195" fmla="*/ 187384 w 254526"/>
                        <a:gd name="connsiteY195" fmla="*/ 981469 h 1865665"/>
                        <a:gd name="connsiteX196" fmla="*/ 186308 w 254526"/>
                        <a:gd name="connsiteY196" fmla="*/ 1019636 h 1865665"/>
                        <a:gd name="connsiteX197" fmla="*/ 181546 w 254526"/>
                        <a:gd name="connsiteY197" fmla="*/ 1024218 h 1865665"/>
                        <a:gd name="connsiteX198" fmla="*/ 248916 w 254526"/>
                        <a:gd name="connsiteY198" fmla="*/ 1002615 h 1865665"/>
                        <a:gd name="connsiteX199" fmla="*/ 248792 w 254526"/>
                        <a:gd name="connsiteY199" fmla="*/ 1002615 h 1865665"/>
                        <a:gd name="connsiteX200" fmla="*/ 244154 w 254526"/>
                        <a:gd name="connsiteY200" fmla="*/ 997729 h 1865665"/>
                        <a:gd name="connsiteX201" fmla="*/ 244868 w 254526"/>
                        <a:gd name="connsiteY201" fmla="*/ 959695 h 1865665"/>
                        <a:gd name="connsiteX202" fmla="*/ 249630 w 254526"/>
                        <a:gd name="connsiteY202" fmla="*/ 954990 h 1865665"/>
                        <a:gd name="connsiteX203" fmla="*/ 249688 w 254526"/>
                        <a:gd name="connsiteY203" fmla="*/ 954990 h 1865665"/>
                        <a:gd name="connsiteX204" fmla="*/ 254393 w 254526"/>
                        <a:gd name="connsiteY204" fmla="*/ 959809 h 1865665"/>
                        <a:gd name="connsiteX205" fmla="*/ 253679 w 254526"/>
                        <a:gd name="connsiteY205" fmla="*/ 997976 h 1865665"/>
                        <a:gd name="connsiteX206" fmla="*/ 248916 w 254526"/>
                        <a:gd name="connsiteY206" fmla="*/ 1002615 h 1865665"/>
                        <a:gd name="connsiteX207" fmla="*/ 183098 w 254526"/>
                        <a:gd name="connsiteY207" fmla="*/ 948037 h 1865665"/>
                        <a:gd name="connsiteX208" fmla="*/ 183070 w 254526"/>
                        <a:gd name="connsiteY208" fmla="*/ 948037 h 1865665"/>
                        <a:gd name="connsiteX209" fmla="*/ 178336 w 254526"/>
                        <a:gd name="connsiteY209" fmla="*/ 943246 h 1865665"/>
                        <a:gd name="connsiteX210" fmla="*/ 178364 w 254526"/>
                        <a:gd name="connsiteY210" fmla="*/ 932835 h 1865665"/>
                        <a:gd name="connsiteX211" fmla="*/ 178202 w 254526"/>
                        <a:gd name="connsiteY211" fmla="*/ 905231 h 1865665"/>
                        <a:gd name="connsiteX212" fmla="*/ 182908 w 254526"/>
                        <a:gd name="connsiteY212" fmla="*/ 900412 h 1865665"/>
                        <a:gd name="connsiteX213" fmla="*/ 182965 w 254526"/>
                        <a:gd name="connsiteY213" fmla="*/ 900412 h 1865665"/>
                        <a:gd name="connsiteX214" fmla="*/ 187727 w 254526"/>
                        <a:gd name="connsiteY214" fmla="*/ 905117 h 1865665"/>
                        <a:gd name="connsiteX215" fmla="*/ 187889 w 254526"/>
                        <a:gd name="connsiteY215" fmla="*/ 932835 h 1865665"/>
                        <a:gd name="connsiteX216" fmla="*/ 187861 w 254526"/>
                        <a:gd name="connsiteY216" fmla="*/ 943303 h 1865665"/>
                        <a:gd name="connsiteX217" fmla="*/ 183098 w 254526"/>
                        <a:gd name="connsiteY217" fmla="*/ 948037 h 1865665"/>
                        <a:gd name="connsiteX218" fmla="*/ 249764 w 254526"/>
                        <a:gd name="connsiteY218" fmla="*/ 926415 h 1865665"/>
                        <a:gd name="connsiteX219" fmla="*/ 245001 w 254526"/>
                        <a:gd name="connsiteY219" fmla="*/ 921671 h 1865665"/>
                        <a:gd name="connsiteX220" fmla="*/ 244525 w 254526"/>
                        <a:gd name="connsiteY220" fmla="*/ 883648 h 1865665"/>
                        <a:gd name="connsiteX221" fmla="*/ 249192 w 254526"/>
                        <a:gd name="connsiteY221" fmla="*/ 878790 h 1865665"/>
                        <a:gd name="connsiteX222" fmla="*/ 254050 w 254526"/>
                        <a:gd name="connsiteY222" fmla="*/ 883457 h 1865665"/>
                        <a:gd name="connsiteX223" fmla="*/ 254526 w 254526"/>
                        <a:gd name="connsiteY223" fmla="*/ 921633 h 1865665"/>
                        <a:gd name="connsiteX224" fmla="*/ 249783 w 254526"/>
                        <a:gd name="connsiteY224" fmla="*/ 926415 h 1865665"/>
                        <a:gd name="connsiteX225" fmla="*/ 249764 w 254526"/>
                        <a:gd name="connsiteY225" fmla="*/ 926415 h 1865665"/>
                        <a:gd name="connsiteX226" fmla="*/ 182212 w 254526"/>
                        <a:gd name="connsiteY226" fmla="*/ 871856 h 1865665"/>
                        <a:gd name="connsiteX227" fmla="*/ 177450 w 254526"/>
                        <a:gd name="connsiteY227" fmla="*/ 867226 h 1865665"/>
                        <a:gd name="connsiteX228" fmla="*/ 176088 w 254526"/>
                        <a:gd name="connsiteY228" fmla="*/ 829231 h 1865665"/>
                        <a:gd name="connsiteX229" fmla="*/ 180650 w 254526"/>
                        <a:gd name="connsiteY229" fmla="*/ 824269 h 1865665"/>
                        <a:gd name="connsiteX230" fmla="*/ 185613 w 254526"/>
                        <a:gd name="connsiteY230" fmla="*/ 828822 h 1865665"/>
                        <a:gd name="connsiteX231" fmla="*/ 186975 w 254526"/>
                        <a:gd name="connsiteY231" fmla="*/ 866969 h 1865665"/>
                        <a:gd name="connsiteX232" fmla="*/ 182346 w 254526"/>
                        <a:gd name="connsiteY232" fmla="*/ 871865 h 1865665"/>
                        <a:gd name="connsiteX233" fmla="*/ 182212 w 254526"/>
                        <a:gd name="connsiteY233" fmla="*/ 871856 h 1865665"/>
                        <a:gd name="connsiteX234" fmla="*/ 248221 w 254526"/>
                        <a:gd name="connsiteY234" fmla="*/ 850224 h 1865665"/>
                        <a:gd name="connsiteX235" fmla="*/ 243458 w 254526"/>
                        <a:gd name="connsiteY235" fmla="*/ 845633 h 1865665"/>
                        <a:gd name="connsiteX236" fmla="*/ 241810 w 254526"/>
                        <a:gd name="connsiteY236" fmla="*/ 807648 h 1865665"/>
                        <a:gd name="connsiteX237" fmla="*/ 246325 w 254526"/>
                        <a:gd name="connsiteY237" fmla="*/ 802656 h 1865665"/>
                        <a:gd name="connsiteX238" fmla="*/ 251316 w 254526"/>
                        <a:gd name="connsiteY238" fmla="*/ 807171 h 1865665"/>
                        <a:gd name="connsiteX239" fmla="*/ 252983 w 254526"/>
                        <a:gd name="connsiteY239" fmla="*/ 845309 h 1865665"/>
                        <a:gd name="connsiteX240" fmla="*/ 248392 w 254526"/>
                        <a:gd name="connsiteY240" fmla="*/ 850243 h 1865665"/>
                        <a:gd name="connsiteX241" fmla="*/ 248221 w 254526"/>
                        <a:gd name="connsiteY241" fmla="*/ 850224 h 1865665"/>
                        <a:gd name="connsiteX242" fmla="*/ 178898 w 254526"/>
                        <a:gd name="connsiteY242" fmla="*/ 795722 h 1865665"/>
                        <a:gd name="connsiteX243" fmla="*/ 174145 w 254526"/>
                        <a:gd name="connsiteY243" fmla="*/ 791236 h 1865665"/>
                        <a:gd name="connsiteX244" fmla="*/ 171573 w 254526"/>
                        <a:gd name="connsiteY244" fmla="*/ 753317 h 1865665"/>
                        <a:gd name="connsiteX245" fmla="*/ 175964 w 254526"/>
                        <a:gd name="connsiteY245" fmla="*/ 748212 h 1865665"/>
                        <a:gd name="connsiteX246" fmla="*/ 181069 w 254526"/>
                        <a:gd name="connsiteY246" fmla="*/ 752593 h 1865665"/>
                        <a:gd name="connsiteX247" fmla="*/ 183651 w 254526"/>
                        <a:gd name="connsiteY247" fmla="*/ 790684 h 1865665"/>
                        <a:gd name="connsiteX248" fmla="*/ 179174 w 254526"/>
                        <a:gd name="connsiteY248" fmla="*/ 795713 h 1865665"/>
                        <a:gd name="connsiteX249" fmla="*/ 178898 w 254526"/>
                        <a:gd name="connsiteY249" fmla="*/ 795722 h 1865665"/>
                        <a:gd name="connsiteX250" fmla="*/ 244306 w 254526"/>
                        <a:gd name="connsiteY250" fmla="*/ 774139 h 1865665"/>
                        <a:gd name="connsiteX251" fmla="*/ 239562 w 254526"/>
                        <a:gd name="connsiteY251" fmla="*/ 769690 h 1865665"/>
                        <a:gd name="connsiteX252" fmla="*/ 236724 w 254526"/>
                        <a:gd name="connsiteY252" fmla="*/ 731772 h 1865665"/>
                        <a:gd name="connsiteX253" fmla="*/ 241077 w 254526"/>
                        <a:gd name="connsiteY253" fmla="*/ 726638 h 1865665"/>
                        <a:gd name="connsiteX254" fmla="*/ 246211 w 254526"/>
                        <a:gd name="connsiteY254" fmla="*/ 730990 h 1865665"/>
                        <a:gd name="connsiteX255" fmla="*/ 249068 w 254526"/>
                        <a:gd name="connsiteY255" fmla="*/ 769062 h 1865665"/>
                        <a:gd name="connsiteX256" fmla="*/ 244630 w 254526"/>
                        <a:gd name="connsiteY256" fmla="*/ 774129 h 1865665"/>
                        <a:gd name="connsiteX257" fmla="*/ 244306 w 254526"/>
                        <a:gd name="connsiteY257" fmla="*/ 774139 h 1865665"/>
                        <a:gd name="connsiteX258" fmla="*/ 173116 w 254526"/>
                        <a:gd name="connsiteY258" fmla="*/ 719760 h 1865665"/>
                        <a:gd name="connsiteX259" fmla="*/ 168382 w 254526"/>
                        <a:gd name="connsiteY259" fmla="*/ 715436 h 1865665"/>
                        <a:gd name="connsiteX260" fmla="*/ 164601 w 254526"/>
                        <a:gd name="connsiteY260" fmla="*/ 677603 h 1865665"/>
                        <a:gd name="connsiteX261" fmla="*/ 168820 w 254526"/>
                        <a:gd name="connsiteY261" fmla="*/ 672355 h 1865665"/>
                        <a:gd name="connsiteX262" fmla="*/ 174069 w 254526"/>
                        <a:gd name="connsiteY262" fmla="*/ 676574 h 1865665"/>
                        <a:gd name="connsiteX263" fmla="*/ 177869 w 254526"/>
                        <a:gd name="connsiteY263" fmla="*/ 714550 h 1865665"/>
                        <a:gd name="connsiteX264" fmla="*/ 173564 w 254526"/>
                        <a:gd name="connsiteY264" fmla="*/ 719732 h 1865665"/>
                        <a:gd name="connsiteX265" fmla="*/ 173116 w 254526"/>
                        <a:gd name="connsiteY265" fmla="*/ 719760 h 1865665"/>
                        <a:gd name="connsiteX266" fmla="*/ 238029 w 254526"/>
                        <a:gd name="connsiteY266" fmla="*/ 698186 h 1865665"/>
                        <a:gd name="connsiteX267" fmla="*/ 233295 w 254526"/>
                        <a:gd name="connsiteY267" fmla="*/ 693891 h 1865665"/>
                        <a:gd name="connsiteX268" fmla="*/ 229275 w 254526"/>
                        <a:gd name="connsiteY268" fmla="*/ 656076 h 1865665"/>
                        <a:gd name="connsiteX269" fmla="*/ 233467 w 254526"/>
                        <a:gd name="connsiteY269" fmla="*/ 650799 h 1865665"/>
                        <a:gd name="connsiteX270" fmla="*/ 238743 w 254526"/>
                        <a:gd name="connsiteY270" fmla="*/ 654990 h 1865665"/>
                        <a:gd name="connsiteX271" fmla="*/ 242782 w 254526"/>
                        <a:gd name="connsiteY271" fmla="*/ 692948 h 1865665"/>
                        <a:gd name="connsiteX272" fmla="*/ 238505 w 254526"/>
                        <a:gd name="connsiteY272" fmla="*/ 698158 h 1865665"/>
                        <a:gd name="connsiteX273" fmla="*/ 238029 w 254526"/>
                        <a:gd name="connsiteY273" fmla="*/ 698186 h 1865665"/>
                        <a:gd name="connsiteX274" fmla="*/ 164915 w 254526"/>
                        <a:gd name="connsiteY274" fmla="*/ 644008 h 1865665"/>
                        <a:gd name="connsiteX275" fmla="*/ 160200 w 254526"/>
                        <a:gd name="connsiteY275" fmla="*/ 639827 h 1865665"/>
                        <a:gd name="connsiteX276" fmla="*/ 155199 w 254526"/>
                        <a:gd name="connsiteY276" fmla="*/ 602127 h 1865665"/>
                        <a:gd name="connsiteX277" fmla="*/ 159257 w 254526"/>
                        <a:gd name="connsiteY277" fmla="*/ 596755 h 1865665"/>
                        <a:gd name="connsiteX278" fmla="*/ 164629 w 254526"/>
                        <a:gd name="connsiteY278" fmla="*/ 600812 h 1865665"/>
                        <a:gd name="connsiteX279" fmla="*/ 169649 w 254526"/>
                        <a:gd name="connsiteY279" fmla="*/ 638665 h 1865665"/>
                        <a:gd name="connsiteX280" fmla="*/ 165506 w 254526"/>
                        <a:gd name="connsiteY280" fmla="*/ 643980 h 1865665"/>
                        <a:gd name="connsiteX281" fmla="*/ 164915 w 254526"/>
                        <a:gd name="connsiteY281" fmla="*/ 644008 h 1865665"/>
                        <a:gd name="connsiteX282" fmla="*/ 229380 w 254526"/>
                        <a:gd name="connsiteY282" fmla="*/ 622482 h 1865665"/>
                        <a:gd name="connsiteX283" fmla="*/ 224665 w 254526"/>
                        <a:gd name="connsiteY283" fmla="*/ 618338 h 1865665"/>
                        <a:gd name="connsiteX284" fmla="*/ 219465 w 254526"/>
                        <a:gd name="connsiteY284" fmla="*/ 580667 h 1865665"/>
                        <a:gd name="connsiteX285" fmla="*/ 223494 w 254526"/>
                        <a:gd name="connsiteY285" fmla="*/ 575266 h 1865665"/>
                        <a:gd name="connsiteX286" fmla="*/ 228894 w 254526"/>
                        <a:gd name="connsiteY286" fmla="*/ 579295 h 1865665"/>
                        <a:gd name="connsiteX287" fmla="*/ 234114 w 254526"/>
                        <a:gd name="connsiteY287" fmla="*/ 617119 h 1865665"/>
                        <a:gd name="connsiteX288" fmla="*/ 229999 w 254526"/>
                        <a:gd name="connsiteY288" fmla="*/ 622463 h 1865665"/>
                        <a:gd name="connsiteX289" fmla="*/ 229380 w 254526"/>
                        <a:gd name="connsiteY289" fmla="*/ 622482 h 1865665"/>
                        <a:gd name="connsiteX290" fmla="*/ 154285 w 254526"/>
                        <a:gd name="connsiteY290" fmla="*/ 568570 h 1865665"/>
                        <a:gd name="connsiteX291" fmla="*/ 149589 w 254526"/>
                        <a:gd name="connsiteY291" fmla="*/ 564550 h 1865665"/>
                        <a:gd name="connsiteX292" fmla="*/ 143389 w 254526"/>
                        <a:gd name="connsiteY292" fmla="*/ 527041 h 1865665"/>
                        <a:gd name="connsiteX293" fmla="*/ 147256 w 254526"/>
                        <a:gd name="connsiteY293" fmla="*/ 521536 h 1865665"/>
                        <a:gd name="connsiteX294" fmla="*/ 152761 w 254526"/>
                        <a:gd name="connsiteY294" fmla="*/ 525412 h 1865665"/>
                        <a:gd name="connsiteX295" fmla="*/ 159000 w 254526"/>
                        <a:gd name="connsiteY295" fmla="*/ 563065 h 1865665"/>
                        <a:gd name="connsiteX296" fmla="*/ 155038 w 254526"/>
                        <a:gd name="connsiteY296" fmla="*/ 568513 h 1865665"/>
                        <a:gd name="connsiteX297" fmla="*/ 154285 w 254526"/>
                        <a:gd name="connsiteY297" fmla="*/ 568570 h 1865665"/>
                        <a:gd name="connsiteX298" fmla="*/ 218360 w 254526"/>
                        <a:gd name="connsiteY298" fmla="*/ 547082 h 1865665"/>
                        <a:gd name="connsiteX299" fmla="*/ 213674 w 254526"/>
                        <a:gd name="connsiteY299" fmla="*/ 543081 h 1865665"/>
                        <a:gd name="connsiteX300" fmla="*/ 207292 w 254526"/>
                        <a:gd name="connsiteY300" fmla="*/ 505591 h 1865665"/>
                        <a:gd name="connsiteX301" fmla="*/ 211140 w 254526"/>
                        <a:gd name="connsiteY301" fmla="*/ 500066 h 1865665"/>
                        <a:gd name="connsiteX302" fmla="*/ 216664 w 254526"/>
                        <a:gd name="connsiteY302" fmla="*/ 503914 h 1865665"/>
                        <a:gd name="connsiteX303" fmla="*/ 223065 w 254526"/>
                        <a:gd name="connsiteY303" fmla="*/ 541557 h 1865665"/>
                        <a:gd name="connsiteX304" fmla="*/ 219131 w 254526"/>
                        <a:gd name="connsiteY304" fmla="*/ 547015 h 1865665"/>
                        <a:gd name="connsiteX305" fmla="*/ 218360 w 254526"/>
                        <a:gd name="connsiteY305" fmla="*/ 547082 h 1865665"/>
                        <a:gd name="connsiteX306" fmla="*/ 141236 w 254526"/>
                        <a:gd name="connsiteY306" fmla="*/ 493503 h 1865665"/>
                        <a:gd name="connsiteX307" fmla="*/ 136569 w 254526"/>
                        <a:gd name="connsiteY307" fmla="*/ 489627 h 1865665"/>
                        <a:gd name="connsiteX308" fmla="*/ 129158 w 254526"/>
                        <a:gd name="connsiteY308" fmla="*/ 452337 h 1865665"/>
                        <a:gd name="connsiteX309" fmla="*/ 132854 w 254526"/>
                        <a:gd name="connsiteY309" fmla="*/ 446707 h 1865665"/>
                        <a:gd name="connsiteX310" fmla="*/ 138483 w 254526"/>
                        <a:gd name="connsiteY310" fmla="*/ 450403 h 1865665"/>
                        <a:gd name="connsiteX311" fmla="*/ 145932 w 254526"/>
                        <a:gd name="connsiteY311" fmla="*/ 487846 h 1865665"/>
                        <a:gd name="connsiteX312" fmla="*/ 142150 w 254526"/>
                        <a:gd name="connsiteY312" fmla="*/ 493408 h 1865665"/>
                        <a:gd name="connsiteX313" fmla="*/ 141236 w 254526"/>
                        <a:gd name="connsiteY313" fmla="*/ 493503 h 1865665"/>
                        <a:gd name="connsiteX314" fmla="*/ 204996 w 254526"/>
                        <a:gd name="connsiteY314" fmla="*/ 472053 h 1865665"/>
                        <a:gd name="connsiteX315" fmla="*/ 200329 w 254526"/>
                        <a:gd name="connsiteY315" fmla="*/ 468196 h 1865665"/>
                        <a:gd name="connsiteX316" fmla="*/ 192785 w 254526"/>
                        <a:gd name="connsiteY316" fmla="*/ 430924 h 1865665"/>
                        <a:gd name="connsiteX317" fmla="*/ 196462 w 254526"/>
                        <a:gd name="connsiteY317" fmla="*/ 425286 h 1865665"/>
                        <a:gd name="connsiteX318" fmla="*/ 202110 w 254526"/>
                        <a:gd name="connsiteY318" fmla="*/ 428962 h 1865665"/>
                        <a:gd name="connsiteX319" fmla="*/ 209692 w 254526"/>
                        <a:gd name="connsiteY319" fmla="*/ 466386 h 1865665"/>
                        <a:gd name="connsiteX320" fmla="*/ 205930 w 254526"/>
                        <a:gd name="connsiteY320" fmla="*/ 471968 h 1865665"/>
                        <a:gd name="connsiteX321" fmla="*/ 204996 w 254526"/>
                        <a:gd name="connsiteY321" fmla="*/ 472053 h 1865665"/>
                        <a:gd name="connsiteX322" fmla="*/ 125777 w 254526"/>
                        <a:gd name="connsiteY322" fmla="*/ 418904 h 1865665"/>
                        <a:gd name="connsiteX323" fmla="*/ 121129 w 254526"/>
                        <a:gd name="connsiteY323" fmla="*/ 415180 h 1865665"/>
                        <a:gd name="connsiteX324" fmla="*/ 112508 w 254526"/>
                        <a:gd name="connsiteY324" fmla="*/ 378156 h 1865665"/>
                        <a:gd name="connsiteX325" fmla="*/ 116023 w 254526"/>
                        <a:gd name="connsiteY325" fmla="*/ 372403 h 1865665"/>
                        <a:gd name="connsiteX326" fmla="*/ 121767 w 254526"/>
                        <a:gd name="connsiteY326" fmla="*/ 375908 h 1865665"/>
                        <a:gd name="connsiteX327" fmla="*/ 130425 w 254526"/>
                        <a:gd name="connsiteY327" fmla="*/ 413094 h 1865665"/>
                        <a:gd name="connsiteX328" fmla="*/ 126815 w 254526"/>
                        <a:gd name="connsiteY328" fmla="*/ 418780 h 1865665"/>
                        <a:gd name="connsiteX329" fmla="*/ 125777 w 254526"/>
                        <a:gd name="connsiteY329" fmla="*/ 418904 h 1865665"/>
                        <a:gd name="connsiteX330" fmla="*/ 189299 w 254526"/>
                        <a:gd name="connsiteY330" fmla="*/ 397492 h 1865665"/>
                        <a:gd name="connsiteX331" fmla="*/ 184660 w 254526"/>
                        <a:gd name="connsiteY331" fmla="*/ 393777 h 1865665"/>
                        <a:gd name="connsiteX332" fmla="*/ 175945 w 254526"/>
                        <a:gd name="connsiteY332" fmla="*/ 356763 h 1865665"/>
                        <a:gd name="connsiteX333" fmla="*/ 179441 w 254526"/>
                        <a:gd name="connsiteY333" fmla="*/ 351010 h 1865665"/>
                        <a:gd name="connsiteX334" fmla="*/ 185184 w 254526"/>
                        <a:gd name="connsiteY334" fmla="*/ 354505 h 1865665"/>
                        <a:gd name="connsiteX335" fmla="*/ 193938 w 254526"/>
                        <a:gd name="connsiteY335" fmla="*/ 391681 h 1865665"/>
                        <a:gd name="connsiteX336" fmla="*/ 190347 w 254526"/>
                        <a:gd name="connsiteY336" fmla="*/ 397377 h 1865665"/>
                        <a:gd name="connsiteX337" fmla="*/ 189299 w 254526"/>
                        <a:gd name="connsiteY337" fmla="*/ 397492 h 1865665"/>
                        <a:gd name="connsiteX338" fmla="*/ 107917 w 254526"/>
                        <a:gd name="connsiteY338" fmla="*/ 344837 h 1865665"/>
                        <a:gd name="connsiteX339" fmla="*/ 103307 w 254526"/>
                        <a:gd name="connsiteY339" fmla="*/ 341266 h 1865665"/>
                        <a:gd name="connsiteX340" fmla="*/ 93506 w 254526"/>
                        <a:gd name="connsiteY340" fmla="*/ 304537 h 1865665"/>
                        <a:gd name="connsiteX341" fmla="*/ 96840 w 254526"/>
                        <a:gd name="connsiteY341" fmla="*/ 298679 h 1865665"/>
                        <a:gd name="connsiteX342" fmla="*/ 102698 w 254526"/>
                        <a:gd name="connsiteY342" fmla="*/ 302003 h 1865665"/>
                        <a:gd name="connsiteX343" fmla="*/ 112537 w 254526"/>
                        <a:gd name="connsiteY343" fmla="*/ 338884 h 1865665"/>
                        <a:gd name="connsiteX344" fmla="*/ 109118 w 254526"/>
                        <a:gd name="connsiteY344" fmla="*/ 344685 h 1865665"/>
                        <a:gd name="connsiteX345" fmla="*/ 107917 w 254526"/>
                        <a:gd name="connsiteY345" fmla="*/ 344837 h 1865665"/>
                        <a:gd name="connsiteX346" fmla="*/ 171240 w 254526"/>
                        <a:gd name="connsiteY346" fmla="*/ 323444 h 1865665"/>
                        <a:gd name="connsiteX347" fmla="*/ 166639 w 254526"/>
                        <a:gd name="connsiteY347" fmla="*/ 319882 h 1865665"/>
                        <a:gd name="connsiteX348" fmla="*/ 156762 w 254526"/>
                        <a:gd name="connsiteY348" fmla="*/ 283163 h 1865665"/>
                        <a:gd name="connsiteX349" fmla="*/ 160076 w 254526"/>
                        <a:gd name="connsiteY349" fmla="*/ 277296 h 1865665"/>
                        <a:gd name="connsiteX350" fmla="*/ 165934 w 254526"/>
                        <a:gd name="connsiteY350" fmla="*/ 280610 h 1865665"/>
                        <a:gd name="connsiteX351" fmla="*/ 175850 w 254526"/>
                        <a:gd name="connsiteY351" fmla="*/ 317482 h 1865665"/>
                        <a:gd name="connsiteX352" fmla="*/ 172449 w 254526"/>
                        <a:gd name="connsiteY352" fmla="*/ 323292 h 1865665"/>
                        <a:gd name="connsiteX353" fmla="*/ 171240 w 254526"/>
                        <a:gd name="connsiteY353" fmla="*/ 323444 h 1865665"/>
                        <a:gd name="connsiteX354" fmla="*/ 87658 w 254526"/>
                        <a:gd name="connsiteY354" fmla="*/ 271400 h 1865665"/>
                        <a:gd name="connsiteX355" fmla="*/ 83095 w 254526"/>
                        <a:gd name="connsiteY355" fmla="*/ 267980 h 1865665"/>
                        <a:gd name="connsiteX356" fmla="*/ 72103 w 254526"/>
                        <a:gd name="connsiteY356" fmla="*/ 231585 h 1865665"/>
                        <a:gd name="connsiteX357" fmla="*/ 75237 w 254526"/>
                        <a:gd name="connsiteY357" fmla="*/ 225622 h 1865665"/>
                        <a:gd name="connsiteX358" fmla="*/ 81200 w 254526"/>
                        <a:gd name="connsiteY358" fmla="*/ 228756 h 1865665"/>
                        <a:gd name="connsiteX359" fmla="*/ 92230 w 254526"/>
                        <a:gd name="connsiteY359" fmla="*/ 265294 h 1865665"/>
                        <a:gd name="connsiteX360" fmla="*/ 89001 w 254526"/>
                        <a:gd name="connsiteY360" fmla="*/ 271209 h 1865665"/>
                        <a:gd name="connsiteX361" fmla="*/ 87658 w 254526"/>
                        <a:gd name="connsiteY361" fmla="*/ 271400 h 1865665"/>
                        <a:gd name="connsiteX362" fmla="*/ 150875 w 254526"/>
                        <a:gd name="connsiteY362" fmla="*/ 250016 h 1865665"/>
                        <a:gd name="connsiteX363" fmla="*/ 146313 w 254526"/>
                        <a:gd name="connsiteY363" fmla="*/ 246606 h 1865665"/>
                        <a:gd name="connsiteX364" fmla="*/ 135273 w 254526"/>
                        <a:gd name="connsiteY364" fmla="*/ 210201 h 1865665"/>
                        <a:gd name="connsiteX365" fmla="*/ 138407 w 254526"/>
                        <a:gd name="connsiteY365" fmla="*/ 204239 h 1865665"/>
                        <a:gd name="connsiteX366" fmla="*/ 144370 w 254526"/>
                        <a:gd name="connsiteY366" fmla="*/ 207373 h 1865665"/>
                        <a:gd name="connsiteX367" fmla="*/ 155447 w 254526"/>
                        <a:gd name="connsiteY367" fmla="*/ 243910 h 1865665"/>
                        <a:gd name="connsiteX368" fmla="*/ 152228 w 254526"/>
                        <a:gd name="connsiteY368" fmla="*/ 249825 h 1865665"/>
                        <a:gd name="connsiteX369" fmla="*/ 150875 w 254526"/>
                        <a:gd name="connsiteY369" fmla="*/ 250016 h 1865665"/>
                        <a:gd name="connsiteX370" fmla="*/ 65045 w 254526"/>
                        <a:gd name="connsiteY370" fmla="*/ 198657 h 1865665"/>
                        <a:gd name="connsiteX371" fmla="*/ 60521 w 254526"/>
                        <a:gd name="connsiteY371" fmla="*/ 195381 h 1865665"/>
                        <a:gd name="connsiteX372" fmla="*/ 48348 w 254526"/>
                        <a:gd name="connsiteY372" fmla="*/ 159367 h 1865665"/>
                        <a:gd name="connsiteX373" fmla="*/ 51291 w 254526"/>
                        <a:gd name="connsiteY373" fmla="*/ 153309 h 1865665"/>
                        <a:gd name="connsiteX374" fmla="*/ 57359 w 254526"/>
                        <a:gd name="connsiteY374" fmla="*/ 156242 h 1865665"/>
                        <a:gd name="connsiteX375" fmla="*/ 69570 w 254526"/>
                        <a:gd name="connsiteY375" fmla="*/ 192399 h 1865665"/>
                        <a:gd name="connsiteX376" fmla="*/ 66541 w 254526"/>
                        <a:gd name="connsiteY376" fmla="*/ 198410 h 1865665"/>
                        <a:gd name="connsiteX377" fmla="*/ 65045 w 254526"/>
                        <a:gd name="connsiteY377" fmla="*/ 198657 h 1865665"/>
                        <a:gd name="connsiteX378" fmla="*/ 128187 w 254526"/>
                        <a:gd name="connsiteY378" fmla="*/ 177235 h 1865665"/>
                        <a:gd name="connsiteX379" fmla="*/ 123662 w 254526"/>
                        <a:gd name="connsiteY379" fmla="*/ 173959 h 1865665"/>
                        <a:gd name="connsiteX380" fmla="*/ 111480 w 254526"/>
                        <a:gd name="connsiteY380" fmla="*/ 137935 h 1865665"/>
                        <a:gd name="connsiteX381" fmla="*/ 114423 w 254526"/>
                        <a:gd name="connsiteY381" fmla="*/ 131877 h 1865665"/>
                        <a:gd name="connsiteX382" fmla="*/ 120491 w 254526"/>
                        <a:gd name="connsiteY382" fmla="*/ 134811 h 1865665"/>
                        <a:gd name="connsiteX383" fmla="*/ 132711 w 254526"/>
                        <a:gd name="connsiteY383" fmla="*/ 170987 h 1865665"/>
                        <a:gd name="connsiteX384" fmla="*/ 129682 w 254526"/>
                        <a:gd name="connsiteY384" fmla="*/ 176997 h 1865665"/>
                        <a:gd name="connsiteX385" fmla="*/ 128187 w 254526"/>
                        <a:gd name="connsiteY385" fmla="*/ 177235 h 1865665"/>
                        <a:gd name="connsiteX386" fmla="*/ 40071 w 254526"/>
                        <a:gd name="connsiteY386" fmla="*/ 126696 h 1865665"/>
                        <a:gd name="connsiteX387" fmla="*/ 35594 w 254526"/>
                        <a:gd name="connsiteY387" fmla="*/ 123562 h 1865665"/>
                        <a:gd name="connsiteX388" fmla="*/ 22259 w 254526"/>
                        <a:gd name="connsiteY388" fmla="*/ 87967 h 1865665"/>
                        <a:gd name="connsiteX389" fmla="*/ 24993 w 254526"/>
                        <a:gd name="connsiteY389" fmla="*/ 81814 h 1865665"/>
                        <a:gd name="connsiteX390" fmla="*/ 31146 w 254526"/>
                        <a:gd name="connsiteY390" fmla="*/ 84557 h 1865665"/>
                        <a:gd name="connsiteX391" fmla="*/ 44538 w 254526"/>
                        <a:gd name="connsiteY391" fmla="*/ 120304 h 1865665"/>
                        <a:gd name="connsiteX392" fmla="*/ 41700 w 254526"/>
                        <a:gd name="connsiteY392" fmla="*/ 126410 h 1865665"/>
                        <a:gd name="connsiteX393" fmla="*/ 40071 w 254526"/>
                        <a:gd name="connsiteY393" fmla="*/ 126696 h 1865665"/>
                        <a:gd name="connsiteX394" fmla="*/ 103212 w 254526"/>
                        <a:gd name="connsiteY394" fmla="*/ 105236 h 1865665"/>
                        <a:gd name="connsiteX395" fmla="*/ 98735 w 254526"/>
                        <a:gd name="connsiteY395" fmla="*/ 102102 h 1865665"/>
                        <a:gd name="connsiteX396" fmla="*/ 85429 w 254526"/>
                        <a:gd name="connsiteY396" fmla="*/ 66469 h 1865665"/>
                        <a:gd name="connsiteX397" fmla="*/ 88172 w 254526"/>
                        <a:gd name="connsiteY397" fmla="*/ 60316 h 1865665"/>
                        <a:gd name="connsiteX398" fmla="*/ 94325 w 254526"/>
                        <a:gd name="connsiteY398" fmla="*/ 63059 h 1865665"/>
                        <a:gd name="connsiteX399" fmla="*/ 107689 w 254526"/>
                        <a:gd name="connsiteY399" fmla="*/ 98826 h 1865665"/>
                        <a:gd name="connsiteX400" fmla="*/ 104851 w 254526"/>
                        <a:gd name="connsiteY400" fmla="*/ 104931 h 1865665"/>
                        <a:gd name="connsiteX401" fmla="*/ 103212 w 254526"/>
                        <a:gd name="connsiteY401" fmla="*/ 105236 h 1865665"/>
                        <a:gd name="connsiteX402" fmla="*/ 12753 w 254526"/>
                        <a:gd name="connsiteY402" fmla="*/ 55582 h 1865665"/>
                        <a:gd name="connsiteX403" fmla="*/ 8333 w 254526"/>
                        <a:gd name="connsiteY403" fmla="*/ 52601 h 1865665"/>
                        <a:gd name="connsiteX404" fmla="*/ 361 w 254526"/>
                        <a:gd name="connsiteY404" fmla="*/ 33075 h 1865665"/>
                        <a:gd name="connsiteX405" fmla="*/ 2876 w 254526"/>
                        <a:gd name="connsiteY405" fmla="*/ 26883 h 1865665"/>
                        <a:gd name="connsiteX406" fmla="*/ 18449 w 254526"/>
                        <a:gd name="connsiteY406" fmla="*/ 20149 h 1865665"/>
                        <a:gd name="connsiteX407" fmla="*/ 24707 w 254526"/>
                        <a:gd name="connsiteY407" fmla="*/ 22626 h 1865665"/>
                        <a:gd name="connsiteX408" fmla="*/ 22221 w 254526"/>
                        <a:gd name="connsiteY408" fmla="*/ 28893 h 1865665"/>
                        <a:gd name="connsiteX409" fmla="*/ 10943 w 254526"/>
                        <a:gd name="connsiteY409" fmla="*/ 33770 h 1865665"/>
                        <a:gd name="connsiteX410" fmla="*/ 17163 w 254526"/>
                        <a:gd name="connsiteY410" fmla="*/ 49048 h 1865665"/>
                        <a:gd name="connsiteX411" fmla="*/ 14525 w 254526"/>
                        <a:gd name="connsiteY411" fmla="*/ 55249 h 1865665"/>
                        <a:gd name="connsiteX412" fmla="*/ 12753 w 254526"/>
                        <a:gd name="connsiteY412" fmla="*/ 55582 h 1865665"/>
                        <a:gd name="connsiteX413" fmla="*/ 75971 w 254526"/>
                        <a:gd name="connsiteY413" fmla="*/ 34056 h 1865665"/>
                        <a:gd name="connsiteX414" fmla="*/ 71551 w 254526"/>
                        <a:gd name="connsiteY414" fmla="*/ 31074 h 1865665"/>
                        <a:gd name="connsiteX415" fmla="*/ 63407 w 254526"/>
                        <a:gd name="connsiteY415" fmla="*/ 11062 h 1865665"/>
                        <a:gd name="connsiteX416" fmla="*/ 57187 w 254526"/>
                        <a:gd name="connsiteY416" fmla="*/ 13758 h 1865665"/>
                        <a:gd name="connsiteX417" fmla="*/ 50929 w 254526"/>
                        <a:gd name="connsiteY417" fmla="*/ 11281 h 1865665"/>
                        <a:gd name="connsiteX418" fmla="*/ 53415 w 254526"/>
                        <a:gd name="connsiteY418" fmla="*/ 5014 h 1865665"/>
                        <a:gd name="connsiteX419" fmla="*/ 64083 w 254526"/>
                        <a:gd name="connsiteY419" fmla="*/ 394 h 1865665"/>
                        <a:gd name="connsiteX420" fmla="*/ 67760 w 254526"/>
                        <a:gd name="connsiteY420" fmla="*/ 356 h 1865665"/>
                        <a:gd name="connsiteX421" fmla="*/ 70370 w 254526"/>
                        <a:gd name="connsiteY421" fmla="*/ 2947 h 1865665"/>
                        <a:gd name="connsiteX422" fmla="*/ 80390 w 254526"/>
                        <a:gd name="connsiteY422" fmla="*/ 27521 h 1865665"/>
                        <a:gd name="connsiteX423" fmla="*/ 77752 w 254526"/>
                        <a:gd name="connsiteY423" fmla="*/ 33713 h 1865665"/>
                        <a:gd name="connsiteX424" fmla="*/ 75971 w 254526"/>
                        <a:gd name="connsiteY424" fmla="*/ 34056 h 18656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  <a:cxn ang="0">
                          <a:pos x="connsiteX384" y="connsiteY384"/>
                        </a:cxn>
                        <a:cxn ang="0">
                          <a:pos x="connsiteX385" y="connsiteY385"/>
                        </a:cxn>
                        <a:cxn ang="0">
                          <a:pos x="connsiteX386" y="connsiteY386"/>
                        </a:cxn>
                        <a:cxn ang="0">
                          <a:pos x="connsiteX387" y="connsiteY387"/>
                        </a:cxn>
                        <a:cxn ang="0">
                          <a:pos x="connsiteX388" y="connsiteY388"/>
                        </a:cxn>
                        <a:cxn ang="0">
                          <a:pos x="connsiteX389" y="connsiteY389"/>
                        </a:cxn>
                        <a:cxn ang="0">
                          <a:pos x="connsiteX390" y="connsiteY390"/>
                        </a:cxn>
                        <a:cxn ang="0">
                          <a:pos x="connsiteX391" y="connsiteY391"/>
                        </a:cxn>
                        <a:cxn ang="0">
                          <a:pos x="connsiteX392" y="connsiteY392"/>
                        </a:cxn>
                        <a:cxn ang="0">
                          <a:pos x="connsiteX393" y="connsiteY393"/>
                        </a:cxn>
                        <a:cxn ang="0">
                          <a:pos x="connsiteX394" y="connsiteY394"/>
                        </a:cxn>
                        <a:cxn ang="0">
                          <a:pos x="connsiteX395" y="connsiteY395"/>
                        </a:cxn>
                        <a:cxn ang="0">
                          <a:pos x="connsiteX396" y="connsiteY396"/>
                        </a:cxn>
                        <a:cxn ang="0">
                          <a:pos x="connsiteX397" y="connsiteY397"/>
                        </a:cxn>
                        <a:cxn ang="0">
                          <a:pos x="connsiteX398" y="connsiteY398"/>
                        </a:cxn>
                        <a:cxn ang="0">
                          <a:pos x="connsiteX399" y="connsiteY399"/>
                        </a:cxn>
                        <a:cxn ang="0">
                          <a:pos x="connsiteX400" y="connsiteY400"/>
                        </a:cxn>
                        <a:cxn ang="0">
                          <a:pos x="connsiteX401" y="connsiteY401"/>
                        </a:cxn>
                        <a:cxn ang="0">
                          <a:pos x="connsiteX402" y="connsiteY402"/>
                        </a:cxn>
                        <a:cxn ang="0">
                          <a:pos x="connsiteX403" y="connsiteY403"/>
                        </a:cxn>
                        <a:cxn ang="0">
                          <a:pos x="connsiteX404" y="connsiteY404"/>
                        </a:cxn>
                        <a:cxn ang="0">
                          <a:pos x="connsiteX405" y="connsiteY405"/>
                        </a:cxn>
                        <a:cxn ang="0">
                          <a:pos x="connsiteX406" y="connsiteY406"/>
                        </a:cxn>
                        <a:cxn ang="0">
                          <a:pos x="connsiteX407" y="connsiteY407"/>
                        </a:cxn>
                        <a:cxn ang="0">
                          <a:pos x="connsiteX408" y="connsiteY408"/>
                        </a:cxn>
                        <a:cxn ang="0">
                          <a:pos x="connsiteX409" y="connsiteY409"/>
                        </a:cxn>
                        <a:cxn ang="0">
                          <a:pos x="connsiteX410" y="connsiteY410"/>
                        </a:cxn>
                        <a:cxn ang="0">
                          <a:pos x="connsiteX411" y="connsiteY411"/>
                        </a:cxn>
                        <a:cxn ang="0">
                          <a:pos x="connsiteX412" y="connsiteY412"/>
                        </a:cxn>
                        <a:cxn ang="0">
                          <a:pos x="connsiteX413" y="connsiteY413"/>
                        </a:cxn>
                        <a:cxn ang="0">
                          <a:pos x="connsiteX414" y="connsiteY414"/>
                        </a:cxn>
                        <a:cxn ang="0">
                          <a:pos x="connsiteX415" y="connsiteY415"/>
                        </a:cxn>
                        <a:cxn ang="0">
                          <a:pos x="connsiteX416" y="connsiteY416"/>
                        </a:cxn>
                        <a:cxn ang="0">
                          <a:pos x="connsiteX417" y="connsiteY417"/>
                        </a:cxn>
                        <a:cxn ang="0">
                          <a:pos x="connsiteX418" y="connsiteY418"/>
                        </a:cxn>
                        <a:cxn ang="0">
                          <a:pos x="connsiteX419" y="connsiteY419"/>
                        </a:cxn>
                        <a:cxn ang="0">
                          <a:pos x="connsiteX420" y="connsiteY420"/>
                        </a:cxn>
                        <a:cxn ang="0">
                          <a:pos x="connsiteX421" y="connsiteY421"/>
                        </a:cxn>
                        <a:cxn ang="0">
                          <a:pos x="connsiteX422" y="connsiteY422"/>
                        </a:cxn>
                        <a:cxn ang="0">
                          <a:pos x="connsiteX423" y="connsiteY423"/>
                        </a:cxn>
                        <a:cxn ang="0">
                          <a:pos x="connsiteX424" y="connsiteY424"/>
                        </a:cxn>
                      </a:cxnLst>
                      <a:rect l="l" t="t" r="r" b="b"/>
                      <a:pathLst>
                        <a:path w="254526" h="1865665">
                          <a:moveTo>
                            <a:pt x="65969" y="1865666"/>
                          </a:moveTo>
                          <a:cubicBezTo>
                            <a:pt x="65331" y="1865666"/>
                            <a:pt x="64684" y="1865532"/>
                            <a:pt x="64083" y="1865275"/>
                          </a:cubicBezTo>
                          <a:lnTo>
                            <a:pt x="39233" y="1854521"/>
                          </a:lnTo>
                          <a:cubicBezTo>
                            <a:pt x="36813" y="1853483"/>
                            <a:pt x="35709" y="1850673"/>
                            <a:pt x="36747" y="1848263"/>
                          </a:cubicBezTo>
                          <a:cubicBezTo>
                            <a:pt x="37785" y="1845835"/>
                            <a:pt x="40585" y="1844711"/>
                            <a:pt x="43005" y="1845777"/>
                          </a:cubicBezTo>
                          <a:lnTo>
                            <a:pt x="63407" y="1854607"/>
                          </a:lnTo>
                          <a:lnTo>
                            <a:pt x="65750" y="1848911"/>
                          </a:lnTo>
                          <a:cubicBezTo>
                            <a:pt x="66731" y="1846463"/>
                            <a:pt x="69513" y="1845282"/>
                            <a:pt x="71951" y="1846301"/>
                          </a:cubicBezTo>
                          <a:cubicBezTo>
                            <a:pt x="74389" y="1847282"/>
                            <a:pt x="75561" y="1850064"/>
                            <a:pt x="74561" y="1852502"/>
                          </a:cubicBezTo>
                          <a:lnTo>
                            <a:pt x="70360" y="1862732"/>
                          </a:lnTo>
                          <a:cubicBezTo>
                            <a:pt x="69865" y="1863903"/>
                            <a:pt x="68932" y="1864837"/>
                            <a:pt x="67750" y="1865323"/>
                          </a:cubicBezTo>
                          <a:cubicBezTo>
                            <a:pt x="67179" y="1865551"/>
                            <a:pt x="66579" y="1865666"/>
                            <a:pt x="65969" y="1865666"/>
                          </a:cubicBezTo>
                          <a:close/>
                          <a:moveTo>
                            <a:pt x="6152" y="1839777"/>
                          </a:moveTo>
                          <a:cubicBezTo>
                            <a:pt x="5524" y="1839777"/>
                            <a:pt x="4885" y="1839653"/>
                            <a:pt x="4276" y="1839386"/>
                          </a:cubicBezTo>
                          <a:lnTo>
                            <a:pt x="2885" y="1838786"/>
                          </a:lnTo>
                          <a:cubicBezTo>
                            <a:pt x="494" y="1837767"/>
                            <a:pt x="-629" y="1835005"/>
                            <a:pt x="361" y="1832595"/>
                          </a:cubicBezTo>
                          <a:cubicBezTo>
                            <a:pt x="5209" y="1820879"/>
                            <a:pt x="9953" y="1809125"/>
                            <a:pt x="14601" y="1797333"/>
                          </a:cubicBezTo>
                          <a:cubicBezTo>
                            <a:pt x="15573" y="1794885"/>
                            <a:pt x="18344" y="1793666"/>
                            <a:pt x="20773" y="1794657"/>
                          </a:cubicBezTo>
                          <a:cubicBezTo>
                            <a:pt x="23221" y="1795619"/>
                            <a:pt x="24421" y="1798390"/>
                            <a:pt x="23450" y="1800829"/>
                          </a:cubicBezTo>
                          <a:cubicBezTo>
                            <a:pt x="19211" y="1811592"/>
                            <a:pt x="14887" y="1822327"/>
                            <a:pt x="10477" y="1833042"/>
                          </a:cubicBezTo>
                          <a:cubicBezTo>
                            <a:pt x="11020" y="1834214"/>
                            <a:pt x="11077" y="1835614"/>
                            <a:pt x="10515" y="1836890"/>
                          </a:cubicBezTo>
                          <a:cubicBezTo>
                            <a:pt x="9753" y="1838700"/>
                            <a:pt x="7991" y="1839777"/>
                            <a:pt x="6152" y="1839777"/>
                          </a:cubicBezTo>
                          <a:close/>
                          <a:moveTo>
                            <a:pt x="84286" y="1820098"/>
                          </a:moveTo>
                          <a:cubicBezTo>
                            <a:pt x="83714" y="1820098"/>
                            <a:pt x="83124" y="1819993"/>
                            <a:pt x="82552" y="1819774"/>
                          </a:cubicBezTo>
                          <a:cubicBezTo>
                            <a:pt x="80104" y="1818812"/>
                            <a:pt x="78885" y="1816059"/>
                            <a:pt x="79847" y="1813611"/>
                          </a:cubicBezTo>
                          <a:cubicBezTo>
                            <a:pt x="84448" y="1801800"/>
                            <a:pt x="88963" y="1789961"/>
                            <a:pt x="93382" y="1778083"/>
                          </a:cubicBezTo>
                          <a:cubicBezTo>
                            <a:pt x="94306" y="1775626"/>
                            <a:pt x="97030" y="1774368"/>
                            <a:pt x="99516" y="1775283"/>
                          </a:cubicBezTo>
                          <a:cubicBezTo>
                            <a:pt x="101983" y="1776207"/>
                            <a:pt x="103231" y="1778950"/>
                            <a:pt x="102317" y="1781417"/>
                          </a:cubicBezTo>
                          <a:cubicBezTo>
                            <a:pt x="97878" y="1793333"/>
                            <a:pt x="93354" y="1805210"/>
                            <a:pt x="88724" y="1817079"/>
                          </a:cubicBezTo>
                          <a:cubicBezTo>
                            <a:pt x="87991" y="1818946"/>
                            <a:pt x="86191" y="1820098"/>
                            <a:pt x="84286" y="1820098"/>
                          </a:cubicBezTo>
                          <a:close/>
                          <a:moveTo>
                            <a:pt x="32737" y="1768273"/>
                          </a:moveTo>
                          <a:cubicBezTo>
                            <a:pt x="32175" y="1768273"/>
                            <a:pt x="31613" y="1768177"/>
                            <a:pt x="31060" y="1767968"/>
                          </a:cubicBezTo>
                          <a:cubicBezTo>
                            <a:pt x="28593" y="1767044"/>
                            <a:pt x="27345" y="1764291"/>
                            <a:pt x="28279" y="1761834"/>
                          </a:cubicBezTo>
                          <a:cubicBezTo>
                            <a:pt x="32746" y="1749956"/>
                            <a:pt x="37108" y="1738059"/>
                            <a:pt x="41366" y="1726124"/>
                          </a:cubicBezTo>
                          <a:cubicBezTo>
                            <a:pt x="42252" y="1723638"/>
                            <a:pt x="44967" y="1722343"/>
                            <a:pt x="47453" y="1723238"/>
                          </a:cubicBezTo>
                          <a:cubicBezTo>
                            <a:pt x="49929" y="1724124"/>
                            <a:pt x="51215" y="1726848"/>
                            <a:pt x="50339" y="1729325"/>
                          </a:cubicBezTo>
                          <a:cubicBezTo>
                            <a:pt x="46062" y="1741317"/>
                            <a:pt x="41681" y="1753271"/>
                            <a:pt x="37194" y="1765186"/>
                          </a:cubicBezTo>
                          <a:cubicBezTo>
                            <a:pt x="36480" y="1767101"/>
                            <a:pt x="34661" y="1768273"/>
                            <a:pt x="32737" y="1768273"/>
                          </a:cubicBezTo>
                          <a:close/>
                          <a:moveTo>
                            <a:pt x="110851" y="1748699"/>
                          </a:moveTo>
                          <a:cubicBezTo>
                            <a:pt x="110318" y="1748699"/>
                            <a:pt x="109794" y="1748613"/>
                            <a:pt x="109260" y="1748432"/>
                          </a:cubicBezTo>
                          <a:cubicBezTo>
                            <a:pt x="106784" y="1747546"/>
                            <a:pt x="105489" y="1744832"/>
                            <a:pt x="106355" y="1742345"/>
                          </a:cubicBezTo>
                          <a:cubicBezTo>
                            <a:pt x="110584" y="1730391"/>
                            <a:pt x="114728" y="1718409"/>
                            <a:pt x="118767" y="1706417"/>
                          </a:cubicBezTo>
                          <a:cubicBezTo>
                            <a:pt x="119605" y="1703922"/>
                            <a:pt x="122310" y="1702597"/>
                            <a:pt x="124796" y="1703426"/>
                          </a:cubicBezTo>
                          <a:cubicBezTo>
                            <a:pt x="127291" y="1704265"/>
                            <a:pt x="128625" y="1706960"/>
                            <a:pt x="127787" y="1709455"/>
                          </a:cubicBezTo>
                          <a:cubicBezTo>
                            <a:pt x="123729" y="1721514"/>
                            <a:pt x="119595" y="1733525"/>
                            <a:pt x="115337" y="1745536"/>
                          </a:cubicBezTo>
                          <a:cubicBezTo>
                            <a:pt x="114652" y="1747479"/>
                            <a:pt x="112813" y="1748699"/>
                            <a:pt x="110851" y="1748699"/>
                          </a:cubicBezTo>
                          <a:close/>
                          <a:moveTo>
                            <a:pt x="58359" y="1696502"/>
                          </a:moveTo>
                          <a:cubicBezTo>
                            <a:pt x="57854" y="1696502"/>
                            <a:pt x="57340" y="1696416"/>
                            <a:pt x="56835" y="1696254"/>
                          </a:cubicBezTo>
                          <a:cubicBezTo>
                            <a:pt x="54339" y="1695406"/>
                            <a:pt x="53006" y="1692701"/>
                            <a:pt x="53854" y="1690215"/>
                          </a:cubicBezTo>
                          <a:cubicBezTo>
                            <a:pt x="57930" y="1678195"/>
                            <a:pt x="61902" y="1666165"/>
                            <a:pt x="65769" y="1654096"/>
                          </a:cubicBezTo>
                          <a:cubicBezTo>
                            <a:pt x="66579" y="1651582"/>
                            <a:pt x="69246" y="1650229"/>
                            <a:pt x="71760" y="1651010"/>
                          </a:cubicBezTo>
                          <a:cubicBezTo>
                            <a:pt x="74275" y="1651820"/>
                            <a:pt x="75647" y="1654496"/>
                            <a:pt x="74847" y="1657001"/>
                          </a:cubicBezTo>
                          <a:cubicBezTo>
                            <a:pt x="70960" y="1669127"/>
                            <a:pt x="66969" y="1681214"/>
                            <a:pt x="62874" y="1693282"/>
                          </a:cubicBezTo>
                          <a:cubicBezTo>
                            <a:pt x="62207" y="1695254"/>
                            <a:pt x="60340" y="1696502"/>
                            <a:pt x="58359" y="1696502"/>
                          </a:cubicBezTo>
                          <a:close/>
                          <a:moveTo>
                            <a:pt x="135130" y="1676489"/>
                          </a:moveTo>
                          <a:cubicBezTo>
                            <a:pt x="134654" y="1676489"/>
                            <a:pt x="134159" y="1676413"/>
                            <a:pt x="133682" y="1676271"/>
                          </a:cubicBezTo>
                          <a:cubicBezTo>
                            <a:pt x="131177" y="1675470"/>
                            <a:pt x="129796" y="1672794"/>
                            <a:pt x="130596" y="1670279"/>
                          </a:cubicBezTo>
                          <a:cubicBezTo>
                            <a:pt x="134445" y="1658202"/>
                            <a:pt x="138207" y="1646105"/>
                            <a:pt x="141865" y="1633980"/>
                          </a:cubicBezTo>
                          <a:cubicBezTo>
                            <a:pt x="142626" y="1631465"/>
                            <a:pt x="145293" y="1630027"/>
                            <a:pt x="147798" y="1630798"/>
                          </a:cubicBezTo>
                          <a:cubicBezTo>
                            <a:pt x="150323" y="1631551"/>
                            <a:pt x="151742" y="1634208"/>
                            <a:pt x="150980" y="1636732"/>
                          </a:cubicBezTo>
                          <a:cubicBezTo>
                            <a:pt x="147303" y="1648896"/>
                            <a:pt x="143550" y="1661059"/>
                            <a:pt x="139683" y="1673184"/>
                          </a:cubicBezTo>
                          <a:cubicBezTo>
                            <a:pt x="139016" y="1675194"/>
                            <a:pt x="137150" y="1676489"/>
                            <a:pt x="135130" y="1676489"/>
                          </a:cubicBezTo>
                          <a:close/>
                          <a:moveTo>
                            <a:pt x="81657" y="1623930"/>
                          </a:moveTo>
                          <a:cubicBezTo>
                            <a:pt x="81200" y="1623930"/>
                            <a:pt x="80733" y="1623864"/>
                            <a:pt x="80276" y="1623721"/>
                          </a:cubicBezTo>
                          <a:cubicBezTo>
                            <a:pt x="77752" y="1622959"/>
                            <a:pt x="76333" y="1620302"/>
                            <a:pt x="77095" y="1617787"/>
                          </a:cubicBezTo>
                          <a:cubicBezTo>
                            <a:pt x="80771" y="1605652"/>
                            <a:pt x="84343" y="1593489"/>
                            <a:pt x="87839" y="1581297"/>
                          </a:cubicBezTo>
                          <a:cubicBezTo>
                            <a:pt x="88553" y="1578763"/>
                            <a:pt x="91173" y="1577268"/>
                            <a:pt x="93725" y="1578029"/>
                          </a:cubicBezTo>
                          <a:cubicBezTo>
                            <a:pt x="96259" y="1578754"/>
                            <a:pt x="97716" y="1581382"/>
                            <a:pt x="96992" y="1583916"/>
                          </a:cubicBezTo>
                          <a:cubicBezTo>
                            <a:pt x="93487" y="1596146"/>
                            <a:pt x="89906" y="1608357"/>
                            <a:pt x="86210" y="1620540"/>
                          </a:cubicBezTo>
                          <a:cubicBezTo>
                            <a:pt x="85591" y="1622607"/>
                            <a:pt x="83705" y="1623930"/>
                            <a:pt x="81657" y="1623930"/>
                          </a:cubicBezTo>
                          <a:close/>
                          <a:moveTo>
                            <a:pt x="157124" y="1603576"/>
                          </a:moveTo>
                          <a:cubicBezTo>
                            <a:pt x="156695" y="1603576"/>
                            <a:pt x="156257" y="1603519"/>
                            <a:pt x="155819" y="1603385"/>
                          </a:cubicBezTo>
                          <a:cubicBezTo>
                            <a:pt x="153285" y="1602671"/>
                            <a:pt x="151818" y="1600033"/>
                            <a:pt x="152542" y="1597508"/>
                          </a:cubicBezTo>
                          <a:cubicBezTo>
                            <a:pt x="156009" y="1585307"/>
                            <a:pt x="159381" y="1573086"/>
                            <a:pt x="162648" y="1560856"/>
                          </a:cubicBezTo>
                          <a:cubicBezTo>
                            <a:pt x="163334" y="1558313"/>
                            <a:pt x="166001" y="1556865"/>
                            <a:pt x="168477" y="1557484"/>
                          </a:cubicBezTo>
                          <a:cubicBezTo>
                            <a:pt x="171030" y="1558170"/>
                            <a:pt x="172535" y="1560780"/>
                            <a:pt x="171849" y="1563314"/>
                          </a:cubicBezTo>
                          <a:cubicBezTo>
                            <a:pt x="168554" y="1575601"/>
                            <a:pt x="165172" y="1587869"/>
                            <a:pt x="161686" y="1600109"/>
                          </a:cubicBezTo>
                          <a:cubicBezTo>
                            <a:pt x="161105" y="1602204"/>
                            <a:pt x="159191" y="1603576"/>
                            <a:pt x="157124" y="1603576"/>
                          </a:cubicBezTo>
                          <a:close/>
                          <a:moveTo>
                            <a:pt x="102574" y="1550645"/>
                          </a:moveTo>
                          <a:cubicBezTo>
                            <a:pt x="102164" y="1550645"/>
                            <a:pt x="101755" y="1550588"/>
                            <a:pt x="101336" y="1550483"/>
                          </a:cubicBezTo>
                          <a:cubicBezTo>
                            <a:pt x="98792" y="1549798"/>
                            <a:pt x="97288" y="1547178"/>
                            <a:pt x="97973" y="1544645"/>
                          </a:cubicBezTo>
                          <a:cubicBezTo>
                            <a:pt x="101269" y="1532395"/>
                            <a:pt x="104450" y="1520127"/>
                            <a:pt x="107527" y="1507830"/>
                          </a:cubicBezTo>
                          <a:cubicBezTo>
                            <a:pt x="108165" y="1505287"/>
                            <a:pt x="110727" y="1503754"/>
                            <a:pt x="113308" y="1504373"/>
                          </a:cubicBezTo>
                          <a:cubicBezTo>
                            <a:pt x="115861" y="1505011"/>
                            <a:pt x="117404" y="1507602"/>
                            <a:pt x="116766" y="1510155"/>
                          </a:cubicBezTo>
                          <a:cubicBezTo>
                            <a:pt x="113671" y="1522489"/>
                            <a:pt x="110470" y="1534815"/>
                            <a:pt x="107175" y="1547121"/>
                          </a:cubicBezTo>
                          <a:cubicBezTo>
                            <a:pt x="106603" y="1549245"/>
                            <a:pt x="104679" y="1550645"/>
                            <a:pt x="102574" y="1550645"/>
                          </a:cubicBezTo>
                          <a:close/>
                          <a:moveTo>
                            <a:pt x="176802" y="1529976"/>
                          </a:moveTo>
                          <a:cubicBezTo>
                            <a:pt x="176421" y="1529976"/>
                            <a:pt x="176031" y="1529928"/>
                            <a:pt x="175640" y="1529833"/>
                          </a:cubicBezTo>
                          <a:cubicBezTo>
                            <a:pt x="173087" y="1529195"/>
                            <a:pt x="171535" y="1526595"/>
                            <a:pt x="172182" y="1524051"/>
                          </a:cubicBezTo>
                          <a:cubicBezTo>
                            <a:pt x="175278" y="1511764"/>
                            <a:pt x="178259" y="1499448"/>
                            <a:pt x="181136" y="1487104"/>
                          </a:cubicBezTo>
                          <a:cubicBezTo>
                            <a:pt x="181746" y="1484551"/>
                            <a:pt x="184222" y="1482942"/>
                            <a:pt x="186870" y="1483551"/>
                          </a:cubicBezTo>
                          <a:cubicBezTo>
                            <a:pt x="189423" y="1484161"/>
                            <a:pt x="191014" y="1486714"/>
                            <a:pt x="190423" y="1489285"/>
                          </a:cubicBezTo>
                          <a:cubicBezTo>
                            <a:pt x="187518" y="1501668"/>
                            <a:pt x="184527" y="1514041"/>
                            <a:pt x="181431" y="1526385"/>
                          </a:cubicBezTo>
                          <a:cubicBezTo>
                            <a:pt x="180879" y="1528538"/>
                            <a:pt x="178945" y="1529976"/>
                            <a:pt x="176802" y="1529976"/>
                          </a:cubicBezTo>
                          <a:close/>
                          <a:moveTo>
                            <a:pt x="121100" y="1476731"/>
                          </a:moveTo>
                          <a:cubicBezTo>
                            <a:pt x="120748" y="1476731"/>
                            <a:pt x="120386" y="1476693"/>
                            <a:pt x="120014" y="1476607"/>
                          </a:cubicBezTo>
                          <a:cubicBezTo>
                            <a:pt x="117461" y="1475998"/>
                            <a:pt x="115871" y="1473445"/>
                            <a:pt x="116461" y="1470873"/>
                          </a:cubicBezTo>
                          <a:cubicBezTo>
                            <a:pt x="119357" y="1458529"/>
                            <a:pt x="122138" y="1446165"/>
                            <a:pt x="124815" y="1433783"/>
                          </a:cubicBezTo>
                          <a:cubicBezTo>
                            <a:pt x="125367" y="1431211"/>
                            <a:pt x="127958" y="1429573"/>
                            <a:pt x="130473" y="1430135"/>
                          </a:cubicBezTo>
                          <a:cubicBezTo>
                            <a:pt x="133044" y="1430687"/>
                            <a:pt x="134673" y="1433221"/>
                            <a:pt x="134121" y="1435793"/>
                          </a:cubicBezTo>
                          <a:cubicBezTo>
                            <a:pt x="131444" y="1448232"/>
                            <a:pt x="128644" y="1460644"/>
                            <a:pt x="125748" y="1473045"/>
                          </a:cubicBezTo>
                          <a:cubicBezTo>
                            <a:pt x="125224" y="1475245"/>
                            <a:pt x="123272" y="1476731"/>
                            <a:pt x="121100" y="1476731"/>
                          </a:cubicBezTo>
                          <a:close/>
                          <a:moveTo>
                            <a:pt x="194166" y="1455795"/>
                          </a:moveTo>
                          <a:cubicBezTo>
                            <a:pt x="193823" y="1455795"/>
                            <a:pt x="193490" y="1455757"/>
                            <a:pt x="193147" y="1455681"/>
                          </a:cubicBezTo>
                          <a:cubicBezTo>
                            <a:pt x="190576" y="1455119"/>
                            <a:pt x="188956" y="1452595"/>
                            <a:pt x="189508" y="1450014"/>
                          </a:cubicBezTo>
                          <a:cubicBezTo>
                            <a:pt x="192195" y="1437622"/>
                            <a:pt x="194804" y="1425220"/>
                            <a:pt x="197291" y="1412799"/>
                          </a:cubicBezTo>
                          <a:cubicBezTo>
                            <a:pt x="197814" y="1410209"/>
                            <a:pt x="200348" y="1408542"/>
                            <a:pt x="202901" y="1409066"/>
                          </a:cubicBezTo>
                          <a:cubicBezTo>
                            <a:pt x="205473" y="1409589"/>
                            <a:pt x="207149" y="1412095"/>
                            <a:pt x="206634" y="1414676"/>
                          </a:cubicBezTo>
                          <a:cubicBezTo>
                            <a:pt x="204120" y="1427154"/>
                            <a:pt x="201520" y="1439593"/>
                            <a:pt x="198815" y="1452042"/>
                          </a:cubicBezTo>
                          <a:cubicBezTo>
                            <a:pt x="198329" y="1454271"/>
                            <a:pt x="196357" y="1455795"/>
                            <a:pt x="194166" y="1455795"/>
                          </a:cubicBezTo>
                          <a:close/>
                          <a:moveTo>
                            <a:pt x="137245" y="1402255"/>
                          </a:moveTo>
                          <a:cubicBezTo>
                            <a:pt x="136931" y="1402255"/>
                            <a:pt x="136616" y="1402227"/>
                            <a:pt x="136302" y="1402160"/>
                          </a:cubicBezTo>
                          <a:cubicBezTo>
                            <a:pt x="133721" y="1401646"/>
                            <a:pt x="132044" y="1399141"/>
                            <a:pt x="132559" y="1396559"/>
                          </a:cubicBezTo>
                          <a:cubicBezTo>
                            <a:pt x="135045" y="1384120"/>
                            <a:pt x="137435" y="1371680"/>
                            <a:pt x="139702" y="1359212"/>
                          </a:cubicBezTo>
                          <a:cubicBezTo>
                            <a:pt x="140179" y="1356621"/>
                            <a:pt x="142684" y="1354945"/>
                            <a:pt x="145246" y="1355383"/>
                          </a:cubicBezTo>
                          <a:cubicBezTo>
                            <a:pt x="147827" y="1355859"/>
                            <a:pt x="149542" y="1358336"/>
                            <a:pt x="149075" y="1360926"/>
                          </a:cubicBezTo>
                          <a:cubicBezTo>
                            <a:pt x="146789" y="1373442"/>
                            <a:pt x="144398" y="1385948"/>
                            <a:pt x="141893" y="1398417"/>
                          </a:cubicBezTo>
                          <a:cubicBezTo>
                            <a:pt x="141445" y="1400693"/>
                            <a:pt x="139464" y="1402255"/>
                            <a:pt x="137245" y="1402255"/>
                          </a:cubicBezTo>
                          <a:close/>
                          <a:moveTo>
                            <a:pt x="209187" y="1381100"/>
                          </a:moveTo>
                          <a:cubicBezTo>
                            <a:pt x="208901" y="1381100"/>
                            <a:pt x="208606" y="1381072"/>
                            <a:pt x="208311" y="1381014"/>
                          </a:cubicBezTo>
                          <a:cubicBezTo>
                            <a:pt x="205720" y="1380538"/>
                            <a:pt x="204015" y="1378052"/>
                            <a:pt x="204501" y="1375471"/>
                          </a:cubicBezTo>
                          <a:cubicBezTo>
                            <a:pt x="206796" y="1363003"/>
                            <a:pt x="209016" y="1350525"/>
                            <a:pt x="211111" y="1338028"/>
                          </a:cubicBezTo>
                          <a:cubicBezTo>
                            <a:pt x="211550" y="1335428"/>
                            <a:pt x="214074" y="1333704"/>
                            <a:pt x="216598" y="1334123"/>
                          </a:cubicBezTo>
                          <a:cubicBezTo>
                            <a:pt x="219189" y="1334561"/>
                            <a:pt x="220941" y="1337019"/>
                            <a:pt x="220503" y="1339609"/>
                          </a:cubicBezTo>
                          <a:cubicBezTo>
                            <a:pt x="218379" y="1352154"/>
                            <a:pt x="216169" y="1364679"/>
                            <a:pt x="213854" y="1377195"/>
                          </a:cubicBezTo>
                          <a:cubicBezTo>
                            <a:pt x="213445" y="1379510"/>
                            <a:pt x="211445" y="1381100"/>
                            <a:pt x="209187" y="1381100"/>
                          </a:cubicBezTo>
                          <a:close/>
                          <a:moveTo>
                            <a:pt x="150961" y="1327284"/>
                          </a:moveTo>
                          <a:cubicBezTo>
                            <a:pt x="150704" y="1327284"/>
                            <a:pt x="150427" y="1327265"/>
                            <a:pt x="150170" y="1327217"/>
                          </a:cubicBezTo>
                          <a:cubicBezTo>
                            <a:pt x="147580" y="1326789"/>
                            <a:pt x="145827" y="1324331"/>
                            <a:pt x="146256" y="1321740"/>
                          </a:cubicBezTo>
                          <a:cubicBezTo>
                            <a:pt x="148332" y="1309234"/>
                            <a:pt x="150313" y="1296709"/>
                            <a:pt x="152199" y="1284174"/>
                          </a:cubicBezTo>
                          <a:cubicBezTo>
                            <a:pt x="152590" y="1281564"/>
                            <a:pt x="155038" y="1279735"/>
                            <a:pt x="157609" y="1280173"/>
                          </a:cubicBezTo>
                          <a:cubicBezTo>
                            <a:pt x="160210" y="1280564"/>
                            <a:pt x="162001" y="1282983"/>
                            <a:pt x="161610" y="1285584"/>
                          </a:cubicBezTo>
                          <a:cubicBezTo>
                            <a:pt x="159724" y="1298176"/>
                            <a:pt x="157733" y="1310749"/>
                            <a:pt x="155647" y="1323303"/>
                          </a:cubicBezTo>
                          <a:cubicBezTo>
                            <a:pt x="155257" y="1325627"/>
                            <a:pt x="153237" y="1327284"/>
                            <a:pt x="150961" y="1327284"/>
                          </a:cubicBezTo>
                          <a:close/>
                          <a:moveTo>
                            <a:pt x="221865" y="1305977"/>
                          </a:moveTo>
                          <a:cubicBezTo>
                            <a:pt x="221627" y="1305977"/>
                            <a:pt x="221379" y="1305957"/>
                            <a:pt x="221141" y="1305919"/>
                          </a:cubicBezTo>
                          <a:cubicBezTo>
                            <a:pt x="218541" y="1305519"/>
                            <a:pt x="216750" y="1303090"/>
                            <a:pt x="217150" y="1300500"/>
                          </a:cubicBezTo>
                          <a:cubicBezTo>
                            <a:pt x="219055" y="1287965"/>
                            <a:pt x="220875" y="1275420"/>
                            <a:pt x="222589" y="1262876"/>
                          </a:cubicBezTo>
                          <a:cubicBezTo>
                            <a:pt x="222941" y="1260256"/>
                            <a:pt x="225399" y="1258485"/>
                            <a:pt x="227951" y="1258799"/>
                          </a:cubicBezTo>
                          <a:cubicBezTo>
                            <a:pt x="230571" y="1259152"/>
                            <a:pt x="232390" y="1261552"/>
                            <a:pt x="232028" y="1264162"/>
                          </a:cubicBezTo>
                          <a:cubicBezTo>
                            <a:pt x="230304" y="1276763"/>
                            <a:pt x="228494" y="1289365"/>
                            <a:pt x="226570" y="1301938"/>
                          </a:cubicBezTo>
                          <a:cubicBezTo>
                            <a:pt x="226209" y="1304291"/>
                            <a:pt x="224180" y="1305977"/>
                            <a:pt x="221865" y="1305977"/>
                          </a:cubicBezTo>
                          <a:close/>
                          <a:moveTo>
                            <a:pt x="162257" y="1251932"/>
                          </a:moveTo>
                          <a:cubicBezTo>
                            <a:pt x="162048" y="1251932"/>
                            <a:pt x="161829" y="1251922"/>
                            <a:pt x="161619" y="1251884"/>
                          </a:cubicBezTo>
                          <a:cubicBezTo>
                            <a:pt x="159019" y="1251541"/>
                            <a:pt x="157181" y="1249141"/>
                            <a:pt x="157533" y="1246531"/>
                          </a:cubicBezTo>
                          <a:cubicBezTo>
                            <a:pt x="159209" y="1233968"/>
                            <a:pt x="160791" y="1221385"/>
                            <a:pt x="162248" y="1208803"/>
                          </a:cubicBezTo>
                          <a:cubicBezTo>
                            <a:pt x="162553" y="1206183"/>
                            <a:pt x="164953" y="1204392"/>
                            <a:pt x="167534" y="1204612"/>
                          </a:cubicBezTo>
                          <a:cubicBezTo>
                            <a:pt x="170144" y="1204916"/>
                            <a:pt x="172021" y="1207279"/>
                            <a:pt x="171716" y="1209898"/>
                          </a:cubicBezTo>
                          <a:cubicBezTo>
                            <a:pt x="170240" y="1222538"/>
                            <a:pt x="168658" y="1235168"/>
                            <a:pt x="166963" y="1247788"/>
                          </a:cubicBezTo>
                          <a:cubicBezTo>
                            <a:pt x="166649" y="1250189"/>
                            <a:pt x="164601" y="1251932"/>
                            <a:pt x="162257" y="1251932"/>
                          </a:cubicBezTo>
                          <a:close/>
                          <a:moveTo>
                            <a:pt x="232181" y="1230491"/>
                          </a:moveTo>
                          <a:cubicBezTo>
                            <a:pt x="231990" y="1230491"/>
                            <a:pt x="231790" y="1230482"/>
                            <a:pt x="231599" y="1230453"/>
                          </a:cubicBezTo>
                          <a:cubicBezTo>
                            <a:pt x="228999" y="1230139"/>
                            <a:pt x="227132" y="1227767"/>
                            <a:pt x="227447" y="1225148"/>
                          </a:cubicBezTo>
                          <a:cubicBezTo>
                            <a:pt x="228961" y="1212574"/>
                            <a:pt x="230390" y="1199973"/>
                            <a:pt x="231704" y="1187371"/>
                          </a:cubicBezTo>
                          <a:cubicBezTo>
                            <a:pt x="231971" y="1184761"/>
                            <a:pt x="234352" y="1182780"/>
                            <a:pt x="236933" y="1183133"/>
                          </a:cubicBezTo>
                          <a:cubicBezTo>
                            <a:pt x="239543" y="1183399"/>
                            <a:pt x="241458" y="1185742"/>
                            <a:pt x="241172" y="1188362"/>
                          </a:cubicBezTo>
                          <a:cubicBezTo>
                            <a:pt x="239848" y="1201021"/>
                            <a:pt x="238429" y="1213670"/>
                            <a:pt x="236895" y="1226300"/>
                          </a:cubicBezTo>
                          <a:cubicBezTo>
                            <a:pt x="236610" y="1228710"/>
                            <a:pt x="234552" y="1230491"/>
                            <a:pt x="232181" y="1230491"/>
                          </a:cubicBezTo>
                          <a:close/>
                          <a:moveTo>
                            <a:pt x="171125" y="1176237"/>
                          </a:moveTo>
                          <a:cubicBezTo>
                            <a:pt x="170954" y="1176237"/>
                            <a:pt x="170801" y="1176227"/>
                            <a:pt x="170640" y="1176208"/>
                          </a:cubicBezTo>
                          <a:cubicBezTo>
                            <a:pt x="168020" y="1175951"/>
                            <a:pt x="166115" y="1173617"/>
                            <a:pt x="166382" y="1170998"/>
                          </a:cubicBezTo>
                          <a:cubicBezTo>
                            <a:pt x="167649" y="1158377"/>
                            <a:pt x="168820" y="1145756"/>
                            <a:pt x="169887" y="1133126"/>
                          </a:cubicBezTo>
                          <a:cubicBezTo>
                            <a:pt x="170097" y="1130507"/>
                            <a:pt x="172478" y="1128678"/>
                            <a:pt x="175031" y="1128783"/>
                          </a:cubicBezTo>
                          <a:cubicBezTo>
                            <a:pt x="177650" y="1129002"/>
                            <a:pt x="179603" y="1131307"/>
                            <a:pt x="179374" y="1133926"/>
                          </a:cubicBezTo>
                          <a:cubicBezTo>
                            <a:pt x="178307" y="1146604"/>
                            <a:pt x="177136" y="1159282"/>
                            <a:pt x="175850" y="1171941"/>
                          </a:cubicBezTo>
                          <a:cubicBezTo>
                            <a:pt x="175612" y="1174398"/>
                            <a:pt x="173535" y="1176237"/>
                            <a:pt x="171125" y="1176237"/>
                          </a:cubicBezTo>
                          <a:close/>
                          <a:moveTo>
                            <a:pt x="240125" y="1154710"/>
                          </a:moveTo>
                          <a:cubicBezTo>
                            <a:pt x="239972" y="1154710"/>
                            <a:pt x="239839" y="1154700"/>
                            <a:pt x="239696" y="1154691"/>
                          </a:cubicBezTo>
                          <a:cubicBezTo>
                            <a:pt x="237076" y="1154462"/>
                            <a:pt x="235143" y="1152138"/>
                            <a:pt x="235371" y="1149528"/>
                          </a:cubicBezTo>
                          <a:cubicBezTo>
                            <a:pt x="236495" y="1136898"/>
                            <a:pt x="237534" y="1124268"/>
                            <a:pt x="238448" y="1111629"/>
                          </a:cubicBezTo>
                          <a:cubicBezTo>
                            <a:pt x="238648" y="1109009"/>
                            <a:pt x="240953" y="1107037"/>
                            <a:pt x="243553" y="1107228"/>
                          </a:cubicBezTo>
                          <a:cubicBezTo>
                            <a:pt x="246173" y="1107418"/>
                            <a:pt x="248144" y="1109714"/>
                            <a:pt x="247954" y="1112333"/>
                          </a:cubicBezTo>
                          <a:cubicBezTo>
                            <a:pt x="247011" y="1125011"/>
                            <a:pt x="245982" y="1137699"/>
                            <a:pt x="244858" y="1150367"/>
                          </a:cubicBezTo>
                          <a:cubicBezTo>
                            <a:pt x="244639" y="1152853"/>
                            <a:pt x="242563" y="1154710"/>
                            <a:pt x="240125" y="1154710"/>
                          </a:cubicBezTo>
                          <a:close/>
                          <a:moveTo>
                            <a:pt x="177545" y="1100313"/>
                          </a:moveTo>
                          <a:cubicBezTo>
                            <a:pt x="177440" y="1100313"/>
                            <a:pt x="177336" y="1100313"/>
                            <a:pt x="177221" y="1100303"/>
                          </a:cubicBezTo>
                          <a:cubicBezTo>
                            <a:pt x="174602" y="1100122"/>
                            <a:pt x="172621" y="1097846"/>
                            <a:pt x="172792" y="1095226"/>
                          </a:cubicBezTo>
                          <a:cubicBezTo>
                            <a:pt x="173659" y="1082587"/>
                            <a:pt x="174431" y="1069938"/>
                            <a:pt x="175088" y="1057269"/>
                          </a:cubicBezTo>
                          <a:cubicBezTo>
                            <a:pt x="175231" y="1054650"/>
                            <a:pt x="177564" y="1052516"/>
                            <a:pt x="180088" y="1052764"/>
                          </a:cubicBezTo>
                          <a:cubicBezTo>
                            <a:pt x="182708" y="1052897"/>
                            <a:pt x="184727" y="1055136"/>
                            <a:pt x="184594" y="1057765"/>
                          </a:cubicBezTo>
                          <a:cubicBezTo>
                            <a:pt x="183936" y="1070471"/>
                            <a:pt x="183165" y="1083177"/>
                            <a:pt x="182298" y="1095874"/>
                          </a:cubicBezTo>
                          <a:cubicBezTo>
                            <a:pt x="182127" y="1098389"/>
                            <a:pt x="180031" y="1100313"/>
                            <a:pt x="177545" y="1100313"/>
                          </a:cubicBezTo>
                          <a:close/>
                          <a:moveTo>
                            <a:pt x="245697" y="1078729"/>
                          </a:moveTo>
                          <a:cubicBezTo>
                            <a:pt x="245601" y="1078729"/>
                            <a:pt x="245506" y="1078729"/>
                            <a:pt x="245420" y="1078720"/>
                          </a:cubicBezTo>
                          <a:cubicBezTo>
                            <a:pt x="242801" y="1078567"/>
                            <a:pt x="240791" y="1076319"/>
                            <a:pt x="240944" y="1073691"/>
                          </a:cubicBezTo>
                          <a:cubicBezTo>
                            <a:pt x="241677" y="1061041"/>
                            <a:pt x="242315" y="1048382"/>
                            <a:pt x="242839" y="1035714"/>
                          </a:cubicBezTo>
                          <a:cubicBezTo>
                            <a:pt x="242953" y="1033095"/>
                            <a:pt x="244744" y="1031095"/>
                            <a:pt x="247802" y="1031161"/>
                          </a:cubicBezTo>
                          <a:cubicBezTo>
                            <a:pt x="250421" y="1031276"/>
                            <a:pt x="252469" y="1033495"/>
                            <a:pt x="252364" y="1036124"/>
                          </a:cubicBezTo>
                          <a:cubicBezTo>
                            <a:pt x="251812" y="1048830"/>
                            <a:pt x="251183" y="1061546"/>
                            <a:pt x="250449" y="1074252"/>
                          </a:cubicBezTo>
                          <a:cubicBezTo>
                            <a:pt x="250307" y="1076776"/>
                            <a:pt x="248211" y="1078729"/>
                            <a:pt x="245697" y="1078729"/>
                          </a:cubicBezTo>
                          <a:close/>
                          <a:moveTo>
                            <a:pt x="181546" y="1024218"/>
                          </a:moveTo>
                          <a:cubicBezTo>
                            <a:pt x="181489" y="1024218"/>
                            <a:pt x="181431" y="1024218"/>
                            <a:pt x="181365" y="1024218"/>
                          </a:cubicBezTo>
                          <a:cubicBezTo>
                            <a:pt x="178745" y="1024113"/>
                            <a:pt x="176688" y="1021913"/>
                            <a:pt x="176783" y="1019274"/>
                          </a:cubicBezTo>
                          <a:cubicBezTo>
                            <a:pt x="177250" y="1006615"/>
                            <a:pt x="177612" y="993947"/>
                            <a:pt x="177859" y="981279"/>
                          </a:cubicBezTo>
                          <a:cubicBezTo>
                            <a:pt x="177917" y="978659"/>
                            <a:pt x="180003" y="976707"/>
                            <a:pt x="182717" y="976612"/>
                          </a:cubicBezTo>
                          <a:cubicBezTo>
                            <a:pt x="185346" y="976669"/>
                            <a:pt x="187442" y="978831"/>
                            <a:pt x="187384" y="981469"/>
                          </a:cubicBezTo>
                          <a:cubicBezTo>
                            <a:pt x="187137" y="994195"/>
                            <a:pt x="186765" y="1006920"/>
                            <a:pt x="186308" y="1019636"/>
                          </a:cubicBezTo>
                          <a:cubicBezTo>
                            <a:pt x="186213" y="1022198"/>
                            <a:pt x="184098" y="1024218"/>
                            <a:pt x="181546" y="1024218"/>
                          </a:cubicBezTo>
                          <a:close/>
                          <a:moveTo>
                            <a:pt x="248916" y="1002615"/>
                          </a:moveTo>
                          <a:cubicBezTo>
                            <a:pt x="248878" y="1002615"/>
                            <a:pt x="248830" y="1002615"/>
                            <a:pt x="248792" y="1002615"/>
                          </a:cubicBezTo>
                          <a:cubicBezTo>
                            <a:pt x="246163" y="1002539"/>
                            <a:pt x="244087" y="1000357"/>
                            <a:pt x="244154" y="997729"/>
                          </a:cubicBezTo>
                          <a:cubicBezTo>
                            <a:pt x="244487" y="985041"/>
                            <a:pt x="244734" y="972373"/>
                            <a:pt x="244868" y="959695"/>
                          </a:cubicBezTo>
                          <a:cubicBezTo>
                            <a:pt x="244896" y="957095"/>
                            <a:pt x="247030" y="954990"/>
                            <a:pt x="249630" y="954990"/>
                          </a:cubicBezTo>
                          <a:cubicBezTo>
                            <a:pt x="249650" y="954990"/>
                            <a:pt x="249668" y="954990"/>
                            <a:pt x="249688" y="954990"/>
                          </a:cubicBezTo>
                          <a:cubicBezTo>
                            <a:pt x="252307" y="955018"/>
                            <a:pt x="254421" y="957180"/>
                            <a:pt x="254393" y="959809"/>
                          </a:cubicBezTo>
                          <a:cubicBezTo>
                            <a:pt x="254250" y="972525"/>
                            <a:pt x="254012" y="985251"/>
                            <a:pt x="253679" y="997976"/>
                          </a:cubicBezTo>
                          <a:cubicBezTo>
                            <a:pt x="253602" y="1000567"/>
                            <a:pt x="251497" y="1002615"/>
                            <a:pt x="248916" y="1002615"/>
                          </a:cubicBezTo>
                          <a:close/>
                          <a:moveTo>
                            <a:pt x="183098" y="948037"/>
                          </a:moveTo>
                          <a:cubicBezTo>
                            <a:pt x="183089" y="948037"/>
                            <a:pt x="183079" y="948037"/>
                            <a:pt x="183070" y="948037"/>
                          </a:cubicBezTo>
                          <a:cubicBezTo>
                            <a:pt x="180450" y="948018"/>
                            <a:pt x="178317" y="945874"/>
                            <a:pt x="178336" y="943246"/>
                          </a:cubicBezTo>
                          <a:lnTo>
                            <a:pt x="178364" y="932835"/>
                          </a:lnTo>
                          <a:cubicBezTo>
                            <a:pt x="178364" y="923634"/>
                            <a:pt x="178307" y="914432"/>
                            <a:pt x="178202" y="905231"/>
                          </a:cubicBezTo>
                          <a:cubicBezTo>
                            <a:pt x="178174" y="902602"/>
                            <a:pt x="180288" y="900440"/>
                            <a:pt x="182908" y="900412"/>
                          </a:cubicBezTo>
                          <a:cubicBezTo>
                            <a:pt x="182927" y="900412"/>
                            <a:pt x="182946" y="900412"/>
                            <a:pt x="182965" y="900412"/>
                          </a:cubicBezTo>
                          <a:cubicBezTo>
                            <a:pt x="185565" y="900412"/>
                            <a:pt x="187699" y="902507"/>
                            <a:pt x="187727" y="905117"/>
                          </a:cubicBezTo>
                          <a:cubicBezTo>
                            <a:pt x="187832" y="914366"/>
                            <a:pt x="187889" y="923596"/>
                            <a:pt x="187889" y="932835"/>
                          </a:cubicBezTo>
                          <a:lnTo>
                            <a:pt x="187861" y="943303"/>
                          </a:lnTo>
                          <a:cubicBezTo>
                            <a:pt x="187842" y="945922"/>
                            <a:pt x="185727" y="948037"/>
                            <a:pt x="183098" y="948037"/>
                          </a:cubicBezTo>
                          <a:close/>
                          <a:moveTo>
                            <a:pt x="249764" y="926415"/>
                          </a:moveTo>
                          <a:cubicBezTo>
                            <a:pt x="247144" y="926415"/>
                            <a:pt x="245011" y="924291"/>
                            <a:pt x="245001" y="921671"/>
                          </a:cubicBezTo>
                          <a:cubicBezTo>
                            <a:pt x="244944" y="908994"/>
                            <a:pt x="244792" y="896325"/>
                            <a:pt x="244525" y="883648"/>
                          </a:cubicBezTo>
                          <a:cubicBezTo>
                            <a:pt x="244468" y="881028"/>
                            <a:pt x="246563" y="878847"/>
                            <a:pt x="249192" y="878790"/>
                          </a:cubicBezTo>
                          <a:cubicBezTo>
                            <a:pt x="251859" y="878666"/>
                            <a:pt x="253983" y="880828"/>
                            <a:pt x="254050" y="883457"/>
                          </a:cubicBezTo>
                          <a:cubicBezTo>
                            <a:pt x="254307" y="896173"/>
                            <a:pt x="254469" y="908898"/>
                            <a:pt x="254526" y="921633"/>
                          </a:cubicBezTo>
                          <a:cubicBezTo>
                            <a:pt x="254536" y="924262"/>
                            <a:pt x="252412" y="926405"/>
                            <a:pt x="249783" y="926415"/>
                          </a:cubicBezTo>
                          <a:cubicBezTo>
                            <a:pt x="249783" y="926415"/>
                            <a:pt x="249773" y="926415"/>
                            <a:pt x="249764" y="926415"/>
                          </a:cubicBezTo>
                          <a:close/>
                          <a:moveTo>
                            <a:pt x="182212" y="871856"/>
                          </a:moveTo>
                          <a:cubicBezTo>
                            <a:pt x="179641" y="871856"/>
                            <a:pt x="177526" y="869808"/>
                            <a:pt x="177450" y="867226"/>
                          </a:cubicBezTo>
                          <a:cubicBezTo>
                            <a:pt x="177098" y="854558"/>
                            <a:pt x="176640" y="841890"/>
                            <a:pt x="176088" y="829231"/>
                          </a:cubicBezTo>
                          <a:cubicBezTo>
                            <a:pt x="175974" y="826612"/>
                            <a:pt x="178012" y="824383"/>
                            <a:pt x="180650" y="824269"/>
                          </a:cubicBezTo>
                          <a:cubicBezTo>
                            <a:pt x="183165" y="824221"/>
                            <a:pt x="185508" y="826202"/>
                            <a:pt x="185613" y="828822"/>
                          </a:cubicBezTo>
                          <a:cubicBezTo>
                            <a:pt x="186165" y="841538"/>
                            <a:pt x="186613" y="854244"/>
                            <a:pt x="186975" y="866969"/>
                          </a:cubicBezTo>
                          <a:cubicBezTo>
                            <a:pt x="187051" y="869589"/>
                            <a:pt x="184975" y="871789"/>
                            <a:pt x="182346" y="871865"/>
                          </a:cubicBezTo>
                          <a:cubicBezTo>
                            <a:pt x="182298" y="871856"/>
                            <a:pt x="182260" y="871856"/>
                            <a:pt x="182212" y="871856"/>
                          </a:cubicBezTo>
                          <a:close/>
                          <a:moveTo>
                            <a:pt x="248221" y="850224"/>
                          </a:moveTo>
                          <a:cubicBezTo>
                            <a:pt x="245659" y="850224"/>
                            <a:pt x="243553" y="848205"/>
                            <a:pt x="243458" y="845633"/>
                          </a:cubicBezTo>
                          <a:cubicBezTo>
                            <a:pt x="243001" y="832975"/>
                            <a:pt x="242468" y="820316"/>
                            <a:pt x="241810" y="807648"/>
                          </a:cubicBezTo>
                          <a:cubicBezTo>
                            <a:pt x="241667" y="805028"/>
                            <a:pt x="243687" y="802780"/>
                            <a:pt x="246325" y="802656"/>
                          </a:cubicBezTo>
                          <a:cubicBezTo>
                            <a:pt x="249211" y="802266"/>
                            <a:pt x="251192" y="804542"/>
                            <a:pt x="251316" y="807171"/>
                          </a:cubicBezTo>
                          <a:cubicBezTo>
                            <a:pt x="251964" y="819878"/>
                            <a:pt x="252526" y="832594"/>
                            <a:pt x="252983" y="845309"/>
                          </a:cubicBezTo>
                          <a:cubicBezTo>
                            <a:pt x="253078" y="847929"/>
                            <a:pt x="251021" y="850148"/>
                            <a:pt x="248392" y="850243"/>
                          </a:cubicBezTo>
                          <a:cubicBezTo>
                            <a:pt x="248335" y="850224"/>
                            <a:pt x="248278" y="850224"/>
                            <a:pt x="248221" y="850224"/>
                          </a:cubicBezTo>
                          <a:close/>
                          <a:moveTo>
                            <a:pt x="178898" y="795722"/>
                          </a:moveTo>
                          <a:cubicBezTo>
                            <a:pt x="176393" y="795722"/>
                            <a:pt x="174297" y="793770"/>
                            <a:pt x="174145" y="791236"/>
                          </a:cubicBezTo>
                          <a:cubicBezTo>
                            <a:pt x="173392" y="778587"/>
                            <a:pt x="172535" y="765947"/>
                            <a:pt x="171573" y="753317"/>
                          </a:cubicBezTo>
                          <a:cubicBezTo>
                            <a:pt x="171373" y="750698"/>
                            <a:pt x="173345" y="748402"/>
                            <a:pt x="175964" y="748212"/>
                          </a:cubicBezTo>
                          <a:cubicBezTo>
                            <a:pt x="178355" y="747773"/>
                            <a:pt x="180879" y="749955"/>
                            <a:pt x="181069" y="752593"/>
                          </a:cubicBezTo>
                          <a:cubicBezTo>
                            <a:pt x="182041" y="765281"/>
                            <a:pt x="182898" y="777977"/>
                            <a:pt x="183651" y="790684"/>
                          </a:cubicBezTo>
                          <a:cubicBezTo>
                            <a:pt x="183813" y="793303"/>
                            <a:pt x="181812" y="795560"/>
                            <a:pt x="179174" y="795713"/>
                          </a:cubicBezTo>
                          <a:cubicBezTo>
                            <a:pt x="179079" y="795722"/>
                            <a:pt x="178984" y="795722"/>
                            <a:pt x="178898" y="795722"/>
                          </a:cubicBezTo>
                          <a:close/>
                          <a:moveTo>
                            <a:pt x="244306" y="774139"/>
                          </a:moveTo>
                          <a:cubicBezTo>
                            <a:pt x="241820" y="774139"/>
                            <a:pt x="239734" y="772215"/>
                            <a:pt x="239562" y="769690"/>
                          </a:cubicBezTo>
                          <a:cubicBezTo>
                            <a:pt x="238715" y="757051"/>
                            <a:pt x="237772" y="744411"/>
                            <a:pt x="236724" y="731772"/>
                          </a:cubicBezTo>
                          <a:cubicBezTo>
                            <a:pt x="236505" y="729162"/>
                            <a:pt x="238457" y="726847"/>
                            <a:pt x="241077" y="726638"/>
                          </a:cubicBezTo>
                          <a:cubicBezTo>
                            <a:pt x="243439" y="726418"/>
                            <a:pt x="246001" y="728352"/>
                            <a:pt x="246211" y="730990"/>
                          </a:cubicBezTo>
                          <a:cubicBezTo>
                            <a:pt x="247259" y="743668"/>
                            <a:pt x="248221" y="756365"/>
                            <a:pt x="249068" y="769062"/>
                          </a:cubicBezTo>
                          <a:cubicBezTo>
                            <a:pt x="249249" y="771681"/>
                            <a:pt x="247259" y="773958"/>
                            <a:pt x="244630" y="774129"/>
                          </a:cubicBezTo>
                          <a:cubicBezTo>
                            <a:pt x="244525" y="774139"/>
                            <a:pt x="244420" y="774139"/>
                            <a:pt x="244306" y="774139"/>
                          </a:cubicBezTo>
                          <a:close/>
                          <a:moveTo>
                            <a:pt x="173116" y="719760"/>
                          </a:moveTo>
                          <a:cubicBezTo>
                            <a:pt x="170687" y="719760"/>
                            <a:pt x="168611" y="717912"/>
                            <a:pt x="168382" y="715436"/>
                          </a:cubicBezTo>
                          <a:cubicBezTo>
                            <a:pt x="167220" y="702825"/>
                            <a:pt x="165963" y="690214"/>
                            <a:pt x="164601" y="677603"/>
                          </a:cubicBezTo>
                          <a:cubicBezTo>
                            <a:pt x="164325" y="674993"/>
                            <a:pt x="166210" y="672640"/>
                            <a:pt x="168820" y="672355"/>
                          </a:cubicBezTo>
                          <a:cubicBezTo>
                            <a:pt x="171392" y="672088"/>
                            <a:pt x="173792" y="673955"/>
                            <a:pt x="174069" y="676574"/>
                          </a:cubicBezTo>
                          <a:cubicBezTo>
                            <a:pt x="175440" y="689233"/>
                            <a:pt x="176707" y="701882"/>
                            <a:pt x="177869" y="714550"/>
                          </a:cubicBezTo>
                          <a:cubicBezTo>
                            <a:pt x="178107" y="717170"/>
                            <a:pt x="176174" y="719494"/>
                            <a:pt x="173564" y="719732"/>
                          </a:cubicBezTo>
                          <a:cubicBezTo>
                            <a:pt x="173421" y="719751"/>
                            <a:pt x="173268" y="719760"/>
                            <a:pt x="173116" y="719760"/>
                          </a:cubicBezTo>
                          <a:close/>
                          <a:moveTo>
                            <a:pt x="238029" y="698186"/>
                          </a:moveTo>
                          <a:cubicBezTo>
                            <a:pt x="235610" y="698186"/>
                            <a:pt x="233543" y="696358"/>
                            <a:pt x="233295" y="693891"/>
                          </a:cubicBezTo>
                          <a:cubicBezTo>
                            <a:pt x="232057" y="681289"/>
                            <a:pt x="230714" y="668678"/>
                            <a:pt x="229275" y="656076"/>
                          </a:cubicBezTo>
                          <a:cubicBezTo>
                            <a:pt x="228980" y="653466"/>
                            <a:pt x="230857" y="651104"/>
                            <a:pt x="233467" y="650799"/>
                          </a:cubicBezTo>
                          <a:cubicBezTo>
                            <a:pt x="235990" y="650552"/>
                            <a:pt x="238429" y="652381"/>
                            <a:pt x="238743" y="654990"/>
                          </a:cubicBezTo>
                          <a:cubicBezTo>
                            <a:pt x="240182" y="667640"/>
                            <a:pt x="241525" y="680289"/>
                            <a:pt x="242782" y="692948"/>
                          </a:cubicBezTo>
                          <a:cubicBezTo>
                            <a:pt x="243030" y="695557"/>
                            <a:pt x="241124" y="697900"/>
                            <a:pt x="238505" y="698158"/>
                          </a:cubicBezTo>
                          <a:cubicBezTo>
                            <a:pt x="238343" y="698177"/>
                            <a:pt x="238181" y="698186"/>
                            <a:pt x="238029" y="698186"/>
                          </a:cubicBezTo>
                          <a:close/>
                          <a:moveTo>
                            <a:pt x="164915" y="644008"/>
                          </a:moveTo>
                          <a:cubicBezTo>
                            <a:pt x="162553" y="644008"/>
                            <a:pt x="160495" y="642236"/>
                            <a:pt x="160200" y="639827"/>
                          </a:cubicBezTo>
                          <a:cubicBezTo>
                            <a:pt x="158629" y="627254"/>
                            <a:pt x="156962" y="614690"/>
                            <a:pt x="155199" y="602127"/>
                          </a:cubicBezTo>
                          <a:cubicBezTo>
                            <a:pt x="154838" y="599526"/>
                            <a:pt x="156647" y="597117"/>
                            <a:pt x="159257" y="596755"/>
                          </a:cubicBezTo>
                          <a:cubicBezTo>
                            <a:pt x="161800" y="596440"/>
                            <a:pt x="164258" y="598193"/>
                            <a:pt x="164629" y="600812"/>
                          </a:cubicBezTo>
                          <a:cubicBezTo>
                            <a:pt x="166401" y="613414"/>
                            <a:pt x="168077" y="626025"/>
                            <a:pt x="169649" y="638665"/>
                          </a:cubicBezTo>
                          <a:cubicBezTo>
                            <a:pt x="169973" y="641265"/>
                            <a:pt x="168125" y="643646"/>
                            <a:pt x="165506" y="643980"/>
                          </a:cubicBezTo>
                          <a:cubicBezTo>
                            <a:pt x="165315" y="643999"/>
                            <a:pt x="165106" y="644008"/>
                            <a:pt x="164915" y="644008"/>
                          </a:cubicBezTo>
                          <a:close/>
                          <a:moveTo>
                            <a:pt x="229380" y="622482"/>
                          </a:moveTo>
                          <a:cubicBezTo>
                            <a:pt x="227028" y="622482"/>
                            <a:pt x="224980" y="620729"/>
                            <a:pt x="224665" y="618338"/>
                          </a:cubicBezTo>
                          <a:cubicBezTo>
                            <a:pt x="223037" y="605775"/>
                            <a:pt x="221303" y="593202"/>
                            <a:pt x="219465" y="580667"/>
                          </a:cubicBezTo>
                          <a:cubicBezTo>
                            <a:pt x="219093" y="578067"/>
                            <a:pt x="220893" y="575647"/>
                            <a:pt x="223494" y="575266"/>
                          </a:cubicBezTo>
                          <a:cubicBezTo>
                            <a:pt x="226027" y="574942"/>
                            <a:pt x="228504" y="576676"/>
                            <a:pt x="228894" y="579295"/>
                          </a:cubicBezTo>
                          <a:cubicBezTo>
                            <a:pt x="230723" y="591887"/>
                            <a:pt x="232466" y="604498"/>
                            <a:pt x="234114" y="617119"/>
                          </a:cubicBezTo>
                          <a:cubicBezTo>
                            <a:pt x="234448" y="619719"/>
                            <a:pt x="232609" y="622110"/>
                            <a:pt x="229999" y="622463"/>
                          </a:cubicBezTo>
                          <a:cubicBezTo>
                            <a:pt x="229790" y="622472"/>
                            <a:pt x="229580" y="622482"/>
                            <a:pt x="229380" y="622482"/>
                          </a:cubicBezTo>
                          <a:close/>
                          <a:moveTo>
                            <a:pt x="154285" y="568570"/>
                          </a:moveTo>
                          <a:cubicBezTo>
                            <a:pt x="151990" y="568570"/>
                            <a:pt x="149961" y="566894"/>
                            <a:pt x="149589" y="564550"/>
                          </a:cubicBezTo>
                          <a:cubicBezTo>
                            <a:pt x="147627" y="552035"/>
                            <a:pt x="145551" y="539528"/>
                            <a:pt x="143389" y="527041"/>
                          </a:cubicBezTo>
                          <a:cubicBezTo>
                            <a:pt x="142931" y="524450"/>
                            <a:pt x="144675" y="521983"/>
                            <a:pt x="147256" y="521536"/>
                          </a:cubicBezTo>
                          <a:cubicBezTo>
                            <a:pt x="149789" y="521078"/>
                            <a:pt x="152313" y="522812"/>
                            <a:pt x="152761" y="525412"/>
                          </a:cubicBezTo>
                          <a:cubicBezTo>
                            <a:pt x="154942" y="537947"/>
                            <a:pt x="157019" y="550511"/>
                            <a:pt x="159000" y="563065"/>
                          </a:cubicBezTo>
                          <a:cubicBezTo>
                            <a:pt x="159410" y="565665"/>
                            <a:pt x="157628" y="568103"/>
                            <a:pt x="155038" y="568513"/>
                          </a:cubicBezTo>
                          <a:cubicBezTo>
                            <a:pt x="154780" y="568551"/>
                            <a:pt x="154533" y="568570"/>
                            <a:pt x="154285" y="568570"/>
                          </a:cubicBezTo>
                          <a:close/>
                          <a:moveTo>
                            <a:pt x="218360" y="547082"/>
                          </a:moveTo>
                          <a:cubicBezTo>
                            <a:pt x="216074" y="547082"/>
                            <a:pt x="214045" y="545415"/>
                            <a:pt x="213674" y="543081"/>
                          </a:cubicBezTo>
                          <a:cubicBezTo>
                            <a:pt x="211645" y="530565"/>
                            <a:pt x="209521" y="518069"/>
                            <a:pt x="207292" y="505591"/>
                          </a:cubicBezTo>
                          <a:cubicBezTo>
                            <a:pt x="206825" y="503000"/>
                            <a:pt x="208558" y="500523"/>
                            <a:pt x="211140" y="500066"/>
                          </a:cubicBezTo>
                          <a:cubicBezTo>
                            <a:pt x="213683" y="499619"/>
                            <a:pt x="216198" y="501324"/>
                            <a:pt x="216664" y="503914"/>
                          </a:cubicBezTo>
                          <a:cubicBezTo>
                            <a:pt x="218903" y="516449"/>
                            <a:pt x="221036" y="528994"/>
                            <a:pt x="223065" y="541557"/>
                          </a:cubicBezTo>
                          <a:cubicBezTo>
                            <a:pt x="223494" y="544158"/>
                            <a:pt x="221722" y="546596"/>
                            <a:pt x="219131" y="547015"/>
                          </a:cubicBezTo>
                          <a:cubicBezTo>
                            <a:pt x="218874" y="547063"/>
                            <a:pt x="218626" y="547082"/>
                            <a:pt x="218360" y="547082"/>
                          </a:cubicBezTo>
                          <a:close/>
                          <a:moveTo>
                            <a:pt x="141236" y="493503"/>
                          </a:moveTo>
                          <a:cubicBezTo>
                            <a:pt x="138998" y="493503"/>
                            <a:pt x="137007" y="491913"/>
                            <a:pt x="136569" y="489627"/>
                          </a:cubicBezTo>
                          <a:cubicBezTo>
                            <a:pt x="134206" y="477187"/>
                            <a:pt x="131730" y="464757"/>
                            <a:pt x="129158" y="452337"/>
                          </a:cubicBezTo>
                          <a:cubicBezTo>
                            <a:pt x="128615" y="449765"/>
                            <a:pt x="130273" y="447241"/>
                            <a:pt x="132854" y="446707"/>
                          </a:cubicBezTo>
                          <a:cubicBezTo>
                            <a:pt x="135378" y="446183"/>
                            <a:pt x="137950" y="447822"/>
                            <a:pt x="138483" y="450403"/>
                          </a:cubicBezTo>
                          <a:cubicBezTo>
                            <a:pt x="141074" y="462871"/>
                            <a:pt x="143550" y="475349"/>
                            <a:pt x="145932" y="487846"/>
                          </a:cubicBezTo>
                          <a:cubicBezTo>
                            <a:pt x="146427" y="490427"/>
                            <a:pt x="144722" y="492923"/>
                            <a:pt x="142150" y="493408"/>
                          </a:cubicBezTo>
                          <a:cubicBezTo>
                            <a:pt x="141826" y="493475"/>
                            <a:pt x="141531" y="493503"/>
                            <a:pt x="141236" y="493503"/>
                          </a:cubicBezTo>
                          <a:close/>
                          <a:moveTo>
                            <a:pt x="204996" y="472053"/>
                          </a:moveTo>
                          <a:cubicBezTo>
                            <a:pt x="202768" y="472053"/>
                            <a:pt x="200777" y="470472"/>
                            <a:pt x="200329" y="468196"/>
                          </a:cubicBezTo>
                          <a:cubicBezTo>
                            <a:pt x="197919" y="455756"/>
                            <a:pt x="195395" y="443335"/>
                            <a:pt x="192785" y="430924"/>
                          </a:cubicBezTo>
                          <a:cubicBezTo>
                            <a:pt x="192242" y="428353"/>
                            <a:pt x="193890" y="425828"/>
                            <a:pt x="196462" y="425286"/>
                          </a:cubicBezTo>
                          <a:cubicBezTo>
                            <a:pt x="199053" y="424752"/>
                            <a:pt x="201558" y="426381"/>
                            <a:pt x="202110" y="428962"/>
                          </a:cubicBezTo>
                          <a:cubicBezTo>
                            <a:pt x="204739" y="441421"/>
                            <a:pt x="207263" y="453889"/>
                            <a:pt x="209692" y="466386"/>
                          </a:cubicBezTo>
                          <a:cubicBezTo>
                            <a:pt x="210187" y="468967"/>
                            <a:pt x="208501" y="471472"/>
                            <a:pt x="205930" y="471968"/>
                          </a:cubicBezTo>
                          <a:cubicBezTo>
                            <a:pt x="205606" y="472025"/>
                            <a:pt x="205301" y="472053"/>
                            <a:pt x="204996" y="472053"/>
                          </a:cubicBezTo>
                          <a:close/>
                          <a:moveTo>
                            <a:pt x="125777" y="418904"/>
                          </a:moveTo>
                          <a:cubicBezTo>
                            <a:pt x="123596" y="418904"/>
                            <a:pt x="121634" y="417399"/>
                            <a:pt x="121129" y="415180"/>
                          </a:cubicBezTo>
                          <a:cubicBezTo>
                            <a:pt x="118357" y="402826"/>
                            <a:pt x="115490" y="390481"/>
                            <a:pt x="112508" y="378156"/>
                          </a:cubicBezTo>
                          <a:cubicBezTo>
                            <a:pt x="111899" y="375594"/>
                            <a:pt x="113461" y="373022"/>
                            <a:pt x="116023" y="372403"/>
                          </a:cubicBezTo>
                          <a:cubicBezTo>
                            <a:pt x="118604" y="371774"/>
                            <a:pt x="121157" y="373374"/>
                            <a:pt x="121767" y="375908"/>
                          </a:cubicBezTo>
                          <a:cubicBezTo>
                            <a:pt x="124758" y="388290"/>
                            <a:pt x="127634" y="400682"/>
                            <a:pt x="130425" y="413094"/>
                          </a:cubicBezTo>
                          <a:cubicBezTo>
                            <a:pt x="130997" y="415656"/>
                            <a:pt x="129387" y="418208"/>
                            <a:pt x="126815" y="418780"/>
                          </a:cubicBezTo>
                          <a:cubicBezTo>
                            <a:pt x="126463" y="418866"/>
                            <a:pt x="126120" y="418904"/>
                            <a:pt x="125777" y="418904"/>
                          </a:cubicBezTo>
                          <a:close/>
                          <a:moveTo>
                            <a:pt x="189299" y="397492"/>
                          </a:moveTo>
                          <a:cubicBezTo>
                            <a:pt x="187118" y="397492"/>
                            <a:pt x="185156" y="395996"/>
                            <a:pt x="184660" y="393777"/>
                          </a:cubicBezTo>
                          <a:cubicBezTo>
                            <a:pt x="181850" y="381413"/>
                            <a:pt x="178945" y="369079"/>
                            <a:pt x="175945" y="356763"/>
                          </a:cubicBezTo>
                          <a:cubicBezTo>
                            <a:pt x="175326" y="354200"/>
                            <a:pt x="176888" y="351629"/>
                            <a:pt x="179441" y="351010"/>
                          </a:cubicBezTo>
                          <a:cubicBezTo>
                            <a:pt x="181974" y="350390"/>
                            <a:pt x="184565" y="351953"/>
                            <a:pt x="185184" y="354505"/>
                          </a:cubicBezTo>
                          <a:cubicBezTo>
                            <a:pt x="188204" y="366878"/>
                            <a:pt x="191128" y="379261"/>
                            <a:pt x="193938" y="391681"/>
                          </a:cubicBezTo>
                          <a:cubicBezTo>
                            <a:pt x="194519" y="394244"/>
                            <a:pt x="192909" y="396796"/>
                            <a:pt x="190347" y="397377"/>
                          </a:cubicBezTo>
                          <a:cubicBezTo>
                            <a:pt x="189994" y="397453"/>
                            <a:pt x="189642" y="397492"/>
                            <a:pt x="189299" y="397492"/>
                          </a:cubicBezTo>
                          <a:close/>
                          <a:moveTo>
                            <a:pt x="107917" y="344837"/>
                          </a:moveTo>
                          <a:cubicBezTo>
                            <a:pt x="105793" y="344837"/>
                            <a:pt x="103860" y="343418"/>
                            <a:pt x="103307" y="341266"/>
                          </a:cubicBezTo>
                          <a:cubicBezTo>
                            <a:pt x="100145" y="328997"/>
                            <a:pt x="96878" y="316758"/>
                            <a:pt x="93506" y="304537"/>
                          </a:cubicBezTo>
                          <a:cubicBezTo>
                            <a:pt x="92811" y="302003"/>
                            <a:pt x="94297" y="299375"/>
                            <a:pt x="96840" y="298679"/>
                          </a:cubicBezTo>
                          <a:cubicBezTo>
                            <a:pt x="99354" y="297974"/>
                            <a:pt x="102002" y="299470"/>
                            <a:pt x="102698" y="302003"/>
                          </a:cubicBezTo>
                          <a:cubicBezTo>
                            <a:pt x="106070" y="314272"/>
                            <a:pt x="109356" y="326568"/>
                            <a:pt x="112537" y="338884"/>
                          </a:cubicBezTo>
                          <a:cubicBezTo>
                            <a:pt x="113185" y="341437"/>
                            <a:pt x="111661" y="344028"/>
                            <a:pt x="109118" y="344685"/>
                          </a:cubicBezTo>
                          <a:cubicBezTo>
                            <a:pt x="108708" y="344790"/>
                            <a:pt x="108308" y="344837"/>
                            <a:pt x="107917" y="344837"/>
                          </a:cubicBezTo>
                          <a:close/>
                          <a:moveTo>
                            <a:pt x="171240" y="323444"/>
                          </a:moveTo>
                          <a:cubicBezTo>
                            <a:pt x="169116" y="323444"/>
                            <a:pt x="167191" y="322025"/>
                            <a:pt x="166639" y="319882"/>
                          </a:cubicBezTo>
                          <a:cubicBezTo>
                            <a:pt x="163439" y="307623"/>
                            <a:pt x="160143" y="295374"/>
                            <a:pt x="156762" y="283163"/>
                          </a:cubicBezTo>
                          <a:cubicBezTo>
                            <a:pt x="156057" y="280629"/>
                            <a:pt x="157543" y="278000"/>
                            <a:pt x="160076" y="277296"/>
                          </a:cubicBezTo>
                          <a:cubicBezTo>
                            <a:pt x="162657" y="276610"/>
                            <a:pt x="165248" y="278086"/>
                            <a:pt x="165934" y="280610"/>
                          </a:cubicBezTo>
                          <a:cubicBezTo>
                            <a:pt x="169335" y="292879"/>
                            <a:pt x="172649" y="305175"/>
                            <a:pt x="175850" y="317482"/>
                          </a:cubicBezTo>
                          <a:cubicBezTo>
                            <a:pt x="176517" y="320025"/>
                            <a:pt x="174992" y="322625"/>
                            <a:pt x="172449" y="323292"/>
                          </a:cubicBezTo>
                          <a:cubicBezTo>
                            <a:pt x="172040" y="323387"/>
                            <a:pt x="171630" y="323444"/>
                            <a:pt x="171240" y="323444"/>
                          </a:cubicBezTo>
                          <a:close/>
                          <a:moveTo>
                            <a:pt x="87658" y="271400"/>
                          </a:moveTo>
                          <a:cubicBezTo>
                            <a:pt x="85591" y="271400"/>
                            <a:pt x="83695" y="270057"/>
                            <a:pt x="83095" y="267980"/>
                          </a:cubicBezTo>
                          <a:cubicBezTo>
                            <a:pt x="79523" y="255826"/>
                            <a:pt x="75856" y="243691"/>
                            <a:pt x="72103" y="231585"/>
                          </a:cubicBezTo>
                          <a:cubicBezTo>
                            <a:pt x="71322" y="229071"/>
                            <a:pt x="72723" y="226404"/>
                            <a:pt x="75237" y="225622"/>
                          </a:cubicBezTo>
                          <a:cubicBezTo>
                            <a:pt x="77790" y="224851"/>
                            <a:pt x="80428" y="226251"/>
                            <a:pt x="81200" y="228756"/>
                          </a:cubicBezTo>
                          <a:cubicBezTo>
                            <a:pt x="84981" y="240920"/>
                            <a:pt x="88658" y="253093"/>
                            <a:pt x="92230" y="265294"/>
                          </a:cubicBezTo>
                          <a:cubicBezTo>
                            <a:pt x="92973" y="267818"/>
                            <a:pt x="91525" y="270466"/>
                            <a:pt x="89001" y="271209"/>
                          </a:cubicBezTo>
                          <a:cubicBezTo>
                            <a:pt x="88544" y="271333"/>
                            <a:pt x="88096" y="271400"/>
                            <a:pt x="87658" y="271400"/>
                          </a:cubicBezTo>
                          <a:close/>
                          <a:moveTo>
                            <a:pt x="150875" y="250016"/>
                          </a:moveTo>
                          <a:cubicBezTo>
                            <a:pt x="148818" y="250016"/>
                            <a:pt x="146922" y="248673"/>
                            <a:pt x="146313" y="246606"/>
                          </a:cubicBezTo>
                          <a:cubicBezTo>
                            <a:pt x="142731" y="234452"/>
                            <a:pt x="139045" y="222317"/>
                            <a:pt x="135273" y="210201"/>
                          </a:cubicBezTo>
                          <a:cubicBezTo>
                            <a:pt x="134492" y="207687"/>
                            <a:pt x="135892" y="205020"/>
                            <a:pt x="138407" y="204239"/>
                          </a:cubicBezTo>
                          <a:cubicBezTo>
                            <a:pt x="140902" y="203477"/>
                            <a:pt x="143589" y="204867"/>
                            <a:pt x="144370" y="207373"/>
                          </a:cubicBezTo>
                          <a:cubicBezTo>
                            <a:pt x="148161" y="219526"/>
                            <a:pt x="151847" y="231709"/>
                            <a:pt x="155447" y="243910"/>
                          </a:cubicBezTo>
                          <a:cubicBezTo>
                            <a:pt x="156190" y="246435"/>
                            <a:pt x="154752" y="249083"/>
                            <a:pt x="152228" y="249825"/>
                          </a:cubicBezTo>
                          <a:cubicBezTo>
                            <a:pt x="151771" y="249949"/>
                            <a:pt x="151323" y="250016"/>
                            <a:pt x="150875" y="250016"/>
                          </a:cubicBezTo>
                          <a:close/>
                          <a:moveTo>
                            <a:pt x="65045" y="198657"/>
                          </a:moveTo>
                          <a:cubicBezTo>
                            <a:pt x="63045" y="198657"/>
                            <a:pt x="61178" y="197390"/>
                            <a:pt x="60521" y="195381"/>
                          </a:cubicBezTo>
                          <a:cubicBezTo>
                            <a:pt x="56559" y="183350"/>
                            <a:pt x="52501" y="171349"/>
                            <a:pt x="48348" y="159367"/>
                          </a:cubicBezTo>
                          <a:cubicBezTo>
                            <a:pt x="47491" y="156881"/>
                            <a:pt x="48805" y="154166"/>
                            <a:pt x="51291" y="153309"/>
                          </a:cubicBezTo>
                          <a:cubicBezTo>
                            <a:pt x="53796" y="152451"/>
                            <a:pt x="56492" y="153756"/>
                            <a:pt x="57359" y="156242"/>
                          </a:cubicBezTo>
                          <a:cubicBezTo>
                            <a:pt x="61540" y="168272"/>
                            <a:pt x="65607" y="180322"/>
                            <a:pt x="69570" y="192399"/>
                          </a:cubicBezTo>
                          <a:cubicBezTo>
                            <a:pt x="70399" y="194904"/>
                            <a:pt x="69036" y="197590"/>
                            <a:pt x="66541" y="198410"/>
                          </a:cubicBezTo>
                          <a:cubicBezTo>
                            <a:pt x="66036" y="198581"/>
                            <a:pt x="65531" y="198657"/>
                            <a:pt x="65045" y="198657"/>
                          </a:cubicBezTo>
                          <a:close/>
                          <a:moveTo>
                            <a:pt x="128187" y="177235"/>
                          </a:moveTo>
                          <a:cubicBezTo>
                            <a:pt x="126186" y="177235"/>
                            <a:pt x="124329" y="175969"/>
                            <a:pt x="123662" y="173959"/>
                          </a:cubicBezTo>
                          <a:cubicBezTo>
                            <a:pt x="119700" y="161929"/>
                            <a:pt x="115633" y="149918"/>
                            <a:pt x="111480" y="137935"/>
                          </a:cubicBezTo>
                          <a:cubicBezTo>
                            <a:pt x="110623" y="135449"/>
                            <a:pt x="111937" y="132735"/>
                            <a:pt x="114423" y="131877"/>
                          </a:cubicBezTo>
                          <a:cubicBezTo>
                            <a:pt x="116909" y="131011"/>
                            <a:pt x="119614" y="132325"/>
                            <a:pt x="120491" y="134811"/>
                          </a:cubicBezTo>
                          <a:cubicBezTo>
                            <a:pt x="124672" y="146841"/>
                            <a:pt x="128730" y="158900"/>
                            <a:pt x="132711" y="170987"/>
                          </a:cubicBezTo>
                          <a:cubicBezTo>
                            <a:pt x="133540" y="173483"/>
                            <a:pt x="132178" y="176178"/>
                            <a:pt x="129682" y="176997"/>
                          </a:cubicBezTo>
                          <a:cubicBezTo>
                            <a:pt x="129187" y="177169"/>
                            <a:pt x="128682" y="177235"/>
                            <a:pt x="128187" y="177235"/>
                          </a:cubicBezTo>
                          <a:close/>
                          <a:moveTo>
                            <a:pt x="40071" y="126696"/>
                          </a:moveTo>
                          <a:cubicBezTo>
                            <a:pt x="38128" y="126696"/>
                            <a:pt x="36299" y="125496"/>
                            <a:pt x="35594" y="123562"/>
                          </a:cubicBezTo>
                          <a:cubicBezTo>
                            <a:pt x="31251" y="111665"/>
                            <a:pt x="26803" y="99807"/>
                            <a:pt x="22259" y="87967"/>
                          </a:cubicBezTo>
                          <a:cubicBezTo>
                            <a:pt x="21316" y="85510"/>
                            <a:pt x="22535" y="82757"/>
                            <a:pt x="24993" y="81814"/>
                          </a:cubicBezTo>
                          <a:cubicBezTo>
                            <a:pt x="27488" y="80881"/>
                            <a:pt x="30212" y="82100"/>
                            <a:pt x="31146" y="84557"/>
                          </a:cubicBezTo>
                          <a:cubicBezTo>
                            <a:pt x="35709" y="96444"/>
                            <a:pt x="40176" y="108351"/>
                            <a:pt x="44538" y="120304"/>
                          </a:cubicBezTo>
                          <a:cubicBezTo>
                            <a:pt x="45443" y="122771"/>
                            <a:pt x="44167" y="125505"/>
                            <a:pt x="41700" y="126410"/>
                          </a:cubicBezTo>
                          <a:cubicBezTo>
                            <a:pt x="41166" y="126601"/>
                            <a:pt x="40604" y="126696"/>
                            <a:pt x="40071" y="126696"/>
                          </a:cubicBezTo>
                          <a:close/>
                          <a:moveTo>
                            <a:pt x="103212" y="105236"/>
                          </a:moveTo>
                          <a:cubicBezTo>
                            <a:pt x="101269" y="105236"/>
                            <a:pt x="99440" y="104036"/>
                            <a:pt x="98735" y="102102"/>
                          </a:cubicBezTo>
                          <a:cubicBezTo>
                            <a:pt x="94392" y="90196"/>
                            <a:pt x="89953" y="78318"/>
                            <a:pt x="85429" y="66469"/>
                          </a:cubicBezTo>
                          <a:cubicBezTo>
                            <a:pt x="84486" y="64012"/>
                            <a:pt x="85715" y="61259"/>
                            <a:pt x="88172" y="60316"/>
                          </a:cubicBezTo>
                          <a:cubicBezTo>
                            <a:pt x="90620" y="59373"/>
                            <a:pt x="93382" y="60602"/>
                            <a:pt x="94325" y="63059"/>
                          </a:cubicBezTo>
                          <a:cubicBezTo>
                            <a:pt x="98878" y="74956"/>
                            <a:pt x="103326" y="86881"/>
                            <a:pt x="107689" y="98826"/>
                          </a:cubicBezTo>
                          <a:cubicBezTo>
                            <a:pt x="108594" y="101293"/>
                            <a:pt x="107317" y="104026"/>
                            <a:pt x="104851" y="104931"/>
                          </a:cubicBezTo>
                          <a:cubicBezTo>
                            <a:pt x="104317" y="105141"/>
                            <a:pt x="103755" y="105236"/>
                            <a:pt x="103212" y="105236"/>
                          </a:cubicBezTo>
                          <a:close/>
                          <a:moveTo>
                            <a:pt x="12753" y="55582"/>
                          </a:moveTo>
                          <a:cubicBezTo>
                            <a:pt x="10867" y="55582"/>
                            <a:pt x="9076" y="54458"/>
                            <a:pt x="8333" y="52601"/>
                          </a:cubicBezTo>
                          <a:cubicBezTo>
                            <a:pt x="5714" y="46076"/>
                            <a:pt x="3047" y="39571"/>
                            <a:pt x="361" y="33075"/>
                          </a:cubicBezTo>
                          <a:cubicBezTo>
                            <a:pt x="-629" y="30665"/>
                            <a:pt x="485" y="27912"/>
                            <a:pt x="2876" y="26883"/>
                          </a:cubicBezTo>
                          <a:lnTo>
                            <a:pt x="18449" y="20149"/>
                          </a:lnTo>
                          <a:cubicBezTo>
                            <a:pt x="20859" y="19121"/>
                            <a:pt x="23669" y="20216"/>
                            <a:pt x="24707" y="22626"/>
                          </a:cubicBezTo>
                          <a:cubicBezTo>
                            <a:pt x="25745" y="25035"/>
                            <a:pt x="24640" y="27845"/>
                            <a:pt x="22221" y="28893"/>
                          </a:cubicBezTo>
                          <a:lnTo>
                            <a:pt x="10943" y="33770"/>
                          </a:lnTo>
                          <a:cubicBezTo>
                            <a:pt x="13039" y="38856"/>
                            <a:pt x="15115" y="43943"/>
                            <a:pt x="17163" y="49048"/>
                          </a:cubicBezTo>
                          <a:cubicBezTo>
                            <a:pt x="18154" y="51486"/>
                            <a:pt x="16963" y="54258"/>
                            <a:pt x="14525" y="55249"/>
                          </a:cubicBezTo>
                          <a:cubicBezTo>
                            <a:pt x="13953" y="55468"/>
                            <a:pt x="13353" y="55582"/>
                            <a:pt x="12753" y="55582"/>
                          </a:cubicBezTo>
                          <a:close/>
                          <a:moveTo>
                            <a:pt x="75971" y="34056"/>
                          </a:moveTo>
                          <a:cubicBezTo>
                            <a:pt x="74085" y="34056"/>
                            <a:pt x="72294" y="32932"/>
                            <a:pt x="71551" y="31074"/>
                          </a:cubicBezTo>
                          <a:cubicBezTo>
                            <a:pt x="68865" y="24397"/>
                            <a:pt x="66160" y="17730"/>
                            <a:pt x="63407" y="11062"/>
                          </a:cubicBezTo>
                          <a:lnTo>
                            <a:pt x="57187" y="13758"/>
                          </a:lnTo>
                          <a:cubicBezTo>
                            <a:pt x="54787" y="14796"/>
                            <a:pt x="51977" y="13691"/>
                            <a:pt x="50929" y="11281"/>
                          </a:cubicBezTo>
                          <a:cubicBezTo>
                            <a:pt x="49891" y="8872"/>
                            <a:pt x="50996" y="6062"/>
                            <a:pt x="53415" y="5014"/>
                          </a:cubicBezTo>
                          <a:lnTo>
                            <a:pt x="64083" y="394"/>
                          </a:lnTo>
                          <a:cubicBezTo>
                            <a:pt x="65245" y="-120"/>
                            <a:pt x="66588" y="-130"/>
                            <a:pt x="67760" y="356"/>
                          </a:cubicBezTo>
                          <a:cubicBezTo>
                            <a:pt x="68941" y="832"/>
                            <a:pt x="69894" y="1766"/>
                            <a:pt x="70370" y="2947"/>
                          </a:cubicBezTo>
                          <a:cubicBezTo>
                            <a:pt x="73761" y="11119"/>
                            <a:pt x="77085" y="19311"/>
                            <a:pt x="80390" y="27521"/>
                          </a:cubicBezTo>
                          <a:cubicBezTo>
                            <a:pt x="81371" y="29960"/>
                            <a:pt x="80181" y="32732"/>
                            <a:pt x="77752" y="33713"/>
                          </a:cubicBezTo>
                          <a:cubicBezTo>
                            <a:pt x="77161" y="33941"/>
                            <a:pt x="76571" y="34056"/>
                            <a:pt x="75971" y="34056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</p:grpSp>
              <p:grpSp>
                <p:nvGrpSpPr>
                  <p:cNvPr id="40" name="Graphic 1781">
                    <a:extLst>
                      <a:ext uri="{FF2B5EF4-FFF2-40B4-BE49-F238E27FC236}">
                        <a16:creationId xmlns:a16="http://schemas.microsoft.com/office/drawing/2014/main" id="{4DFAC8C7-0B58-4A32-4D80-5B1592CE3544}"/>
                      </a:ext>
                    </a:extLst>
                  </p:cNvPr>
                  <p:cNvGrpSpPr/>
                  <p:nvPr/>
                </p:nvGrpSpPr>
                <p:grpSpPr>
                  <a:xfrm>
                    <a:off x="8602534" y="2320032"/>
                    <a:ext cx="307181" cy="188118"/>
                    <a:chOff x="8602534" y="2320032"/>
                    <a:chExt cx="307181" cy="188118"/>
                  </a:xfrm>
                </p:grpSpPr>
                <p:sp>
                  <p:nvSpPr>
                    <p:cNvPr id="46" name="Freeform: Shape 45">
                      <a:extLst>
                        <a:ext uri="{FF2B5EF4-FFF2-40B4-BE49-F238E27FC236}">
                          <a16:creationId xmlns:a16="http://schemas.microsoft.com/office/drawing/2014/main" id="{1D816686-8A70-9D0D-EABC-D150623FC79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4946" y="2453382"/>
                      <a:ext cx="54768" cy="54768"/>
                    </a:xfrm>
                    <a:custGeom>
                      <a:avLst/>
                      <a:gdLst>
                        <a:gd name="connsiteX0" fmla="*/ 54769 w 54768"/>
                        <a:gd name="connsiteY0" fmla="*/ 27384 h 54768"/>
                        <a:gd name="connsiteX1" fmla="*/ 27384 w 54768"/>
                        <a:gd name="connsiteY1" fmla="*/ 54769 h 54768"/>
                        <a:gd name="connsiteX2" fmla="*/ 0 w 54768"/>
                        <a:gd name="connsiteY2" fmla="*/ 27384 h 54768"/>
                        <a:gd name="connsiteX3" fmla="*/ 27384 w 54768"/>
                        <a:gd name="connsiteY3" fmla="*/ 0 h 54768"/>
                        <a:gd name="connsiteX4" fmla="*/ 54769 w 54768"/>
                        <a:gd name="connsiteY4" fmla="*/ 27384 h 54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768" h="54768">
                          <a:moveTo>
                            <a:pt x="54769" y="27384"/>
                          </a:moveTo>
                          <a:cubicBezTo>
                            <a:pt x="54769" y="42508"/>
                            <a:pt x="42508" y="54769"/>
                            <a:pt x="27384" y="54769"/>
                          </a:cubicBezTo>
                          <a:cubicBezTo>
                            <a:pt x="12260" y="54769"/>
                            <a:pt x="0" y="42508"/>
                            <a:pt x="0" y="27384"/>
                          </a:cubicBezTo>
                          <a:cubicBezTo>
                            <a:pt x="0" y="12260"/>
                            <a:pt x="12260" y="0"/>
                            <a:pt x="27384" y="0"/>
                          </a:cubicBezTo>
                          <a:cubicBezTo>
                            <a:pt x="42508" y="0"/>
                            <a:pt x="54769" y="12260"/>
                            <a:pt x="54769" y="27384"/>
                          </a:cubicBezTo>
                          <a:close/>
                        </a:path>
                      </a:pathLst>
                    </a:custGeom>
                    <a:solidFill>
                      <a:schemeClr val="accent5">
                        <a:lumMod val="60000"/>
                        <a:lumOff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7" name="Freeform: Shape 46">
                      <a:extLst>
                        <a:ext uri="{FF2B5EF4-FFF2-40B4-BE49-F238E27FC236}">
                          <a16:creationId xmlns:a16="http://schemas.microsoft.com/office/drawing/2014/main" id="{E74487AC-8ABB-0455-01E9-35DDBD4E19D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02534" y="2320032"/>
                      <a:ext cx="83343" cy="83343"/>
                    </a:xfrm>
                    <a:custGeom>
                      <a:avLst/>
                      <a:gdLst>
                        <a:gd name="connsiteX0" fmla="*/ 83344 w 83343"/>
                        <a:gd name="connsiteY0" fmla="*/ 41672 h 83343"/>
                        <a:gd name="connsiteX1" fmla="*/ 41672 w 83343"/>
                        <a:gd name="connsiteY1" fmla="*/ 83344 h 83343"/>
                        <a:gd name="connsiteX2" fmla="*/ 0 w 83343"/>
                        <a:gd name="connsiteY2" fmla="*/ 41672 h 83343"/>
                        <a:gd name="connsiteX3" fmla="*/ 41672 w 83343"/>
                        <a:gd name="connsiteY3" fmla="*/ 0 h 83343"/>
                        <a:gd name="connsiteX4" fmla="*/ 83344 w 83343"/>
                        <a:gd name="connsiteY4" fmla="*/ 41672 h 83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343" h="83343">
                          <a:moveTo>
                            <a:pt x="83344" y="41672"/>
                          </a:moveTo>
                          <a:cubicBezTo>
                            <a:pt x="83344" y="64687"/>
                            <a:pt x="64687" y="83344"/>
                            <a:pt x="41672" y="83344"/>
                          </a:cubicBezTo>
                          <a:cubicBezTo>
                            <a:pt x="18657" y="83344"/>
                            <a:pt x="0" y="64687"/>
                            <a:pt x="0" y="41672"/>
                          </a:cubicBezTo>
                          <a:cubicBezTo>
                            <a:pt x="0" y="18657"/>
                            <a:pt x="18657" y="0"/>
                            <a:pt x="41672" y="0"/>
                          </a:cubicBezTo>
                          <a:cubicBezTo>
                            <a:pt x="64687" y="0"/>
                            <a:pt x="83344" y="18657"/>
                            <a:pt x="83344" y="41672"/>
                          </a:cubicBezTo>
                          <a:close/>
                        </a:path>
                      </a:pathLst>
                    </a:custGeom>
                    <a:solidFill>
                      <a:schemeClr val="accent5">
                        <a:lumMod val="60000"/>
                        <a:lumOff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8" name="Freeform: Shape 47">
                      <a:extLst>
                        <a:ext uri="{FF2B5EF4-FFF2-40B4-BE49-F238E27FC236}">
                          <a16:creationId xmlns:a16="http://schemas.microsoft.com/office/drawing/2014/main" id="{B044F8A2-B472-94AD-FC0C-B2C1E9662B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31929" y="2351890"/>
                      <a:ext cx="269857" cy="142763"/>
                    </a:xfrm>
                    <a:custGeom>
                      <a:avLst/>
                      <a:gdLst>
                        <a:gd name="connsiteX0" fmla="*/ 255574 w 269857"/>
                        <a:gd name="connsiteY0" fmla="*/ 142763 h 142763"/>
                        <a:gd name="connsiteX1" fmla="*/ 244220 w 269857"/>
                        <a:gd name="connsiteY1" fmla="*/ 137153 h 142763"/>
                        <a:gd name="connsiteX2" fmla="*/ 16506 w 269857"/>
                        <a:gd name="connsiteY2" fmla="*/ 29873 h 142763"/>
                        <a:gd name="connsiteX3" fmla="*/ 180 w 269857"/>
                        <a:gd name="connsiteY3" fmla="*/ 17995 h 142763"/>
                        <a:gd name="connsiteX4" fmla="*/ 12000 w 269857"/>
                        <a:gd name="connsiteY4" fmla="*/ 1660 h 142763"/>
                        <a:gd name="connsiteX5" fmla="*/ 266918 w 269857"/>
                        <a:gd name="connsiteY5" fmla="*/ 119799 h 142763"/>
                        <a:gd name="connsiteX6" fmla="*/ 264251 w 269857"/>
                        <a:gd name="connsiteY6" fmla="*/ 139830 h 142763"/>
                        <a:gd name="connsiteX7" fmla="*/ 255574 w 269857"/>
                        <a:gd name="connsiteY7" fmla="*/ 142763 h 1427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69857" h="142763">
                          <a:moveTo>
                            <a:pt x="255574" y="142763"/>
                          </a:moveTo>
                          <a:cubicBezTo>
                            <a:pt x="251278" y="142763"/>
                            <a:pt x="247020" y="140830"/>
                            <a:pt x="244220" y="137153"/>
                          </a:cubicBezTo>
                          <a:cubicBezTo>
                            <a:pt x="147779" y="11033"/>
                            <a:pt x="21792" y="29044"/>
                            <a:pt x="16506" y="29873"/>
                          </a:cubicBezTo>
                          <a:cubicBezTo>
                            <a:pt x="8705" y="31102"/>
                            <a:pt x="1418" y="25777"/>
                            <a:pt x="180" y="17995"/>
                          </a:cubicBezTo>
                          <a:cubicBezTo>
                            <a:pt x="-1058" y="10213"/>
                            <a:pt x="4228" y="2908"/>
                            <a:pt x="12000" y="1660"/>
                          </a:cubicBezTo>
                          <a:cubicBezTo>
                            <a:pt x="17953" y="688"/>
                            <a:pt x="159771" y="-20333"/>
                            <a:pt x="266918" y="119799"/>
                          </a:cubicBezTo>
                          <a:cubicBezTo>
                            <a:pt x="271709" y="126066"/>
                            <a:pt x="270519" y="135039"/>
                            <a:pt x="264251" y="139830"/>
                          </a:cubicBezTo>
                          <a:cubicBezTo>
                            <a:pt x="261651" y="141801"/>
                            <a:pt x="258603" y="142763"/>
                            <a:pt x="255574" y="142763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41" name="Graphic 1781">
                    <a:extLst>
                      <a:ext uri="{FF2B5EF4-FFF2-40B4-BE49-F238E27FC236}">
                        <a16:creationId xmlns:a16="http://schemas.microsoft.com/office/drawing/2014/main" id="{B78DE23D-4D6B-2537-A08A-06D296C8E649}"/>
                      </a:ext>
                    </a:extLst>
                  </p:cNvPr>
                  <p:cNvGrpSpPr/>
                  <p:nvPr/>
                </p:nvGrpSpPr>
                <p:grpSpPr>
                  <a:xfrm>
                    <a:off x="8536259" y="4330997"/>
                    <a:ext cx="368693" cy="85791"/>
                    <a:chOff x="8536259" y="4330997"/>
                    <a:chExt cx="368693" cy="85791"/>
                  </a:xfrm>
                </p:grpSpPr>
                <p:sp>
                  <p:nvSpPr>
                    <p:cNvPr id="42" name="Freeform: Shape 41">
                      <a:extLst>
                        <a:ext uri="{FF2B5EF4-FFF2-40B4-BE49-F238E27FC236}">
                          <a16:creationId xmlns:a16="http://schemas.microsoft.com/office/drawing/2014/main" id="{1E299802-AB1F-D336-EBE4-7E57224868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36259" y="4330997"/>
                      <a:ext cx="83343" cy="83343"/>
                    </a:xfrm>
                    <a:custGeom>
                      <a:avLst/>
                      <a:gdLst>
                        <a:gd name="connsiteX0" fmla="*/ 83344 w 83343"/>
                        <a:gd name="connsiteY0" fmla="*/ 41672 h 83343"/>
                        <a:gd name="connsiteX1" fmla="*/ 41672 w 83343"/>
                        <a:gd name="connsiteY1" fmla="*/ 83344 h 83343"/>
                        <a:gd name="connsiteX2" fmla="*/ 0 w 83343"/>
                        <a:gd name="connsiteY2" fmla="*/ 41672 h 83343"/>
                        <a:gd name="connsiteX3" fmla="*/ 41672 w 83343"/>
                        <a:gd name="connsiteY3" fmla="*/ 0 h 83343"/>
                        <a:gd name="connsiteX4" fmla="*/ 83344 w 83343"/>
                        <a:gd name="connsiteY4" fmla="*/ 41672 h 83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3343" h="83343">
                          <a:moveTo>
                            <a:pt x="83344" y="41672"/>
                          </a:moveTo>
                          <a:cubicBezTo>
                            <a:pt x="83344" y="64687"/>
                            <a:pt x="64687" y="83344"/>
                            <a:pt x="41672" y="83344"/>
                          </a:cubicBezTo>
                          <a:cubicBezTo>
                            <a:pt x="18657" y="83344"/>
                            <a:pt x="0" y="64687"/>
                            <a:pt x="0" y="41672"/>
                          </a:cubicBezTo>
                          <a:cubicBezTo>
                            <a:pt x="0" y="18657"/>
                            <a:pt x="18657" y="0"/>
                            <a:pt x="41672" y="0"/>
                          </a:cubicBezTo>
                          <a:cubicBezTo>
                            <a:pt x="64687" y="0"/>
                            <a:pt x="83344" y="18657"/>
                            <a:pt x="83344" y="41672"/>
                          </a:cubicBezTo>
                          <a:close/>
                        </a:path>
                      </a:pathLst>
                    </a:custGeom>
                    <a:solidFill>
                      <a:schemeClr val="accent5">
                        <a:lumMod val="60000"/>
                        <a:lumOff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3" name="Freeform: Shape 42">
                      <a:extLst>
                        <a:ext uri="{FF2B5EF4-FFF2-40B4-BE49-F238E27FC236}">
                          <a16:creationId xmlns:a16="http://schemas.microsoft.com/office/drawing/2014/main" id="{81DD560A-3E54-729E-129E-5A4E2123AA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850184" y="4345285"/>
                      <a:ext cx="54768" cy="54768"/>
                    </a:xfrm>
                    <a:custGeom>
                      <a:avLst/>
                      <a:gdLst>
                        <a:gd name="connsiteX0" fmla="*/ 54769 w 54768"/>
                        <a:gd name="connsiteY0" fmla="*/ 27384 h 54768"/>
                        <a:gd name="connsiteX1" fmla="*/ 27384 w 54768"/>
                        <a:gd name="connsiteY1" fmla="*/ 54769 h 54768"/>
                        <a:gd name="connsiteX2" fmla="*/ 0 w 54768"/>
                        <a:gd name="connsiteY2" fmla="*/ 27384 h 54768"/>
                        <a:gd name="connsiteX3" fmla="*/ 27384 w 54768"/>
                        <a:gd name="connsiteY3" fmla="*/ 0 h 54768"/>
                        <a:gd name="connsiteX4" fmla="*/ 54769 w 54768"/>
                        <a:gd name="connsiteY4" fmla="*/ 27384 h 547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54768" h="54768">
                          <a:moveTo>
                            <a:pt x="54769" y="27384"/>
                          </a:moveTo>
                          <a:cubicBezTo>
                            <a:pt x="54769" y="42508"/>
                            <a:pt x="42508" y="54769"/>
                            <a:pt x="27384" y="54769"/>
                          </a:cubicBezTo>
                          <a:cubicBezTo>
                            <a:pt x="12260" y="54769"/>
                            <a:pt x="0" y="42508"/>
                            <a:pt x="0" y="27384"/>
                          </a:cubicBezTo>
                          <a:cubicBezTo>
                            <a:pt x="0" y="12260"/>
                            <a:pt x="12260" y="0"/>
                            <a:pt x="27384" y="0"/>
                          </a:cubicBezTo>
                          <a:cubicBezTo>
                            <a:pt x="42508" y="0"/>
                            <a:pt x="54769" y="12260"/>
                            <a:pt x="54769" y="27384"/>
                          </a:cubicBezTo>
                          <a:close/>
                        </a:path>
                      </a:pathLst>
                    </a:custGeom>
                    <a:solidFill>
                      <a:schemeClr val="accent5">
                        <a:lumMod val="60000"/>
                        <a:lumOff val="4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44" name="Freeform: Shape 43">
                      <a:extLst>
                        <a:ext uri="{FF2B5EF4-FFF2-40B4-BE49-F238E27FC236}">
                          <a16:creationId xmlns:a16="http://schemas.microsoft.com/office/drawing/2014/main" id="{98A07C06-7DDA-58D3-D6FD-92937C1228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54101" y="4358379"/>
                      <a:ext cx="337765" cy="58409"/>
                    </a:xfrm>
                    <a:custGeom>
                      <a:avLst/>
                      <a:gdLst>
                        <a:gd name="connsiteX0" fmla="*/ 165771 w 337765"/>
                        <a:gd name="connsiteY0" fmla="*/ 58410 h 58409"/>
                        <a:gd name="connsiteX1" fmla="*/ 7999 w 337765"/>
                        <a:gd name="connsiteY1" fmla="*/ 27111 h 58409"/>
                        <a:gd name="connsiteX2" fmla="*/ 1465 w 337765"/>
                        <a:gd name="connsiteY2" fmla="*/ 7994 h 58409"/>
                        <a:gd name="connsiteX3" fmla="*/ 20572 w 337765"/>
                        <a:gd name="connsiteY3" fmla="*/ 1460 h 58409"/>
                        <a:gd name="connsiteX4" fmla="*/ 20572 w 337765"/>
                        <a:gd name="connsiteY4" fmla="*/ 1460 h 58409"/>
                        <a:gd name="connsiteX5" fmla="*/ 318342 w 337765"/>
                        <a:gd name="connsiteY5" fmla="*/ 955 h 58409"/>
                        <a:gd name="connsiteX6" fmla="*/ 336811 w 337765"/>
                        <a:gd name="connsiteY6" fmla="*/ 9166 h 58409"/>
                        <a:gd name="connsiteX7" fmla="*/ 328601 w 337765"/>
                        <a:gd name="connsiteY7" fmla="*/ 27625 h 58409"/>
                        <a:gd name="connsiteX8" fmla="*/ 165771 w 337765"/>
                        <a:gd name="connsiteY8" fmla="*/ 58410 h 584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337765" h="58409">
                          <a:moveTo>
                            <a:pt x="165771" y="58410"/>
                          </a:moveTo>
                          <a:cubicBezTo>
                            <a:pt x="73302" y="58410"/>
                            <a:pt x="11818" y="28987"/>
                            <a:pt x="7999" y="27111"/>
                          </a:cubicBezTo>
                          <a:cubicBezTo>
                            <a:pt x="912" y="23634"/>
                            <a:pt x="-2012" y="15071"/>
                            <a:pt x="1465" y="7994"/>
                          </a:cubicBezTo>
                          <a:cubicBezTo>
                            <a:pt x="4941" y="907"/>
                            <a:pt x="13523" y="-1998"/>
                            <a:pt x="20572" y="1460"/>
                          </a:cubicBezTo>
                          <a:lnTo>
                            <a:pt x="20572" y="1460"/>
                          </a:lnTo>
                          <a:cubicBezTo>
                            <a:pt x="21886" y="2089"/>
                            <a:pt x="153246" y="64420"/>
                            <a:pt x="318342" y="955"/>
                          </a:cubicBezTo>
                          <a:cubicBezTo>
                            <a:pt x="325677" y="-1874"/>
                            <a:pt x="333973" y="1793"/>
                            <a:pt x="336811" y="9166"/>
                          </a:cubicBezTo>
                          <a:cubicBezTo>
                            <a:pt x="339640" y="16528"/>
                            <a:pt x="335964" y="24796"/>
                            <a:pt x="328601" y="27625"/>
                          </a:cubicBezTo>
                          <a:cubicBezTo>
                            <a:pt x="268584" y="50695"/>
                            <a:pt x="213120" y="58410"/>
                            <a:pt x="165771" y="58410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  <p:grpSp>
              <p:nvGrpSpPr>
                <p:cNvPr id="31" name="Graphic 1781">
                  <a:extLst>
                    <a:ext uri="{FF2B5EF4-FFF2-40B4-BE49-F238E27FC236}">
                      <a16:creationId xmlns:a16="http://schemas.microsoft.com/office/drawing/2014/main" id="{1C63D98B-6306-3DAC-7682-B0D72F06B3A4}"/>
                    </a:ext>
                  </a:extLst>
                </p:cNvPr>
                <p:cNvGrpSpPr/>
                <p:nvPr/>
              </p:nvGrpSpPr>
              <p:grpSpPr>
                <a:xfrm>
                  <a:off x="359575" y="6096427"/>
                  <a:ext cx="222218" cy="222218"/>
                  <a:chOff x="7437712" y="4364354"/>
                  <a:chExt cx="222218" cy="222218"/>
                </a:xfrm>
              </p:grpSpPr>
              <p:sp>
                <p:nvSpPr>
                  <p:cNvPr id="37" name="Freeform: Shape 36">
                    <a:extLst>
                      <a:ext uri="{FF2B5EF4-FFF2-40B4-BE49-F238E27FC236}">
                        <a16:creationId xmlns:a16="http://schemas.microsoft.com/office/drawing/2014/main" id="{07A96067-0E81-993F-5A62-0FEEC476FAD3}"/>
                      </a:ext>
                    </a:extLst>
                  </p:cNvPr>
                  <p:cNvSpPr/>
                  <p:nvPr/>
                </p:nvSpPr>
                <p:spPr>
                  <a:xfrm>
                    <a:off x="7437712" y="4364354"/>
                    <a:ext cx="222218" cy="222218"/>
                  </a:xfrm>
                  <a:custGeom>
                    <a:avLst/>
                    <a:gdLst>
                      <a:gd name="connsiteX0" fmla="*/ 222218 w 222218"/>
                      <a:gd name="connsiteY0" fmla="*/ 111157 h 222218"/>
                      <a:gd name="connsiteX1" fmla="*/ 204407 w 222218"/>
                      <a:gd name="connsiteY1" fmla="*/ 171545 h 222218"/>
                      <a:gd name="connsiteX2" fmla="*/ 111157 w 222218"/>
                      <a:gd name="connsiteY2" fmla="*/ 222218 h 222218"/>
                      <a:gd name="connsiteX3" fmla="*/ 0 w 222218"/>
                      <a:gd name="connsiteY3" fmla="*/ 111157 h 222218"/>
                      <a:gd name="connsiteX4" fmla="*/ 50768 w 222218"/>
                      <a:gd name="connsiteY4" fmla="*/ 17812 h 222218"/>
                      <a:gd name="connsiteX5" fmla="*/ 111157 w 222218"/>
                      <a:gd name="connsiteY5" fmla="*/ 0 h 222218"/>
                      <a:gd name="connsiteX6" fmla="*/ 222218 w 222218"/>
                      <a:gd name="connsiteY6" fmla="*/ 111157 h 2222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2218" h="222218">
                        <a:moveTo>
                          <a:pt x="222218" y="111157"/>
                        </a:moveTo>
                        <a:cubicBezTo>
                          <a:pt x="222218" y="133445"/>
                          <a:pt x="215646" y="154114"/>
                          <a:pt x="204407" y="171545"/>
                        </a:cubicBezTo>
                        <a:cubicBezTo>
                          <a:pt x="184595" y="202025"/>
                          <a:pt x="150209" y="222218"/>
                          <a:pt x="111157" y="222218"/>
                        </a:cubicBezTo>
                        <a:cubicBezTo>
                          <a:pt x="49721" y="222218"/>
                          <a:pt x="0" y="172498"/>
                          <a:pt x="0" y="111157"/>
                        </a:cubicBezTo>
                        <a:cubicBezTo>
                          <a:pt x="0" y="72009"/>
                          <a:pt x="20193" y="37624"/>
                          <a:pt x="50768" y="17812"/>
                        </a:cubicBezTo>
                        <a:cubicBezTo>
                          <a:pt x="68104" y="6477"/>
                          <a:pt x="88868" y="0"/>
                          <a:pt x="111157" y="0"/>
                        </a:cubicBezTo>
                        <a:cubicBezTo>
                          <a:pt x="172498" y="0"/>
                          <a:pt x="222218" y="49721"/>
                          <a:pt x="222218" y="111157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8" name="Freeform: Shape 37">
                    <a:extLst>
                      <a:ext uri="{FF2B5EF4-FFF2-40B4-BE49-F238E27FC236}">
                        <a16:creationId xmlns:a16="http://schemas.microsoft.com/office/drawing/2014/main" id="{FF9D74D1-874A-420C-740B-B1E3A7640BF5}"/>
                      </a:ext>
                    </a:extLst>
                  </p:cNvPr>
                  <p:cNvSpPr/>
                  <p:nvPr/>
                </p:nvSpPr>
                <p:spPr>
                  <a:xfrm>
                    <a:off x="7470478" y="4364354"/>
                    <a:ext cx="189452" cy="189547"/>
                  </a:xfrm>
                  <a:custGeom>
                    <a:avLst/>
                    <a:gdLst>
                      <a:gd name="connsiteX0" fmla="*/ 189452 w 189452"/>
                      <a:gd name="connsiteY0" fmla="*/ 111157 h 189547"/>
                      <a:gd name="connsiteX1" fmla="*/ 171641 w 189452"/>
                      <a:gd name="connsiteY1" fmla="*/ 171545 h 189547"/>
                      <a:gd name="connsiteX2" fmla="*/ 111062 w 189452"/>
                      <a:gd name="connsiteY2" fmla="*/ 189547 h 189547"/>
                      <a:gd name="connsiteX3" fmla="*/ 0 w 189452"/>
                      <a:gd name="connsiteY3" fmla="*/ 78391 h 189547"/>
                      <a:gd name="connsiteX4" fmla="*/ 18002 w 189452"/>
                      <a:gd name="connsiteY4" fmla="*/ 17812 h 189547"/>
                      <a:gd name="connsiteX5" fmla="*/ 78391 w 189452"/>
                      <a:gd name="connsiteY5" fmla="*/ 0 h 189547"/>
                      <a:gd name="connsiteX6" fmla="*/ 189452 w 189452"/>
                      <a:gd name="connsiteY6" fmla="*/ 111157 h 1895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89452" h="189547">
                        <a:moveTo>
                          <a:pt x="189452" y="111157"/>
                        </a:moveTo>
                        <a:cubicBezTo>
                          <a:pt x="189452" y="133445"/>
                          <a:pt x="182880" y="154114"/>
                          <a:pt x="171641" y="171545"/>
                        </a:cubicBezTo>
                        <a:cubicBezTo>
                          <a:pt x="154210" y="182880"/>
                          <a:pt x="133445" y="189547"/>
                          <a:pt x="111062" y="189547"/>
                        </a:cubicBezTo>
                        <a:cubicBezTo>
                          <a:pt x="49721" y="189547"/>
                          <a:pt x="0" y="139732"/>
                          <a:pt x="0" y="78391"/>
                        </a:cubicBezTo>
                        <a:cubicBezTo>
                          <a:pt x="0" y="56007"/>
                          <a:pt x="6572" y="35243"/>
                          <a:pt x="18002" y="17812"/>
                        </a:cubicBezTo>
                        <a:cubicBezTo>
                          <a:pt x="35338" y="6477"/>
                          <a:pt x="56102" y="0"/>
                          <a:pt x="78391" y="0"/>
                        </a:cubicBezTo>
                        <a:cubicBezTo>
                          <a:pt x="139732" y="0"/>
                          <a:pt x="189452" y="49721"/>
                          <a:pt x="189452" y="111157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32" name="Freeform: Shape 31">
                  <a:extLst>
                    <a:ext uri="{FF2B5EF4-FFF2-40B4-BE49-F238E27FC236}">
                      <a16:creationId xmlns:a16="http://schemas.microsoft.com/office/drawing/2014/main" id="{2AB8BF96-36DB-A8A4-3951-39A325ADC977}"/>
                    </a:ext>
                  </a:extLst>
                </p:cNvPr>
                <p:cNvSpPr/>
                <p:nvPr/>
              </p:nvSpPr>
              <p:spPr>
                <a:xfrm>
                  <a:off x="1590719" y="3046084"/>
                  <a:ext cx="204711" cy="204711"/>
                </a:xfrm>
                <a:custGeom>
                  <a:avLst/>
                  <a:gdLst>
                    <a:gd name="connsiteX0" fmla="*/ 204711 w 204711"/>
                    <a:gd name="connsiteY0" fmla="*/ 57083 h 204711"/>
                    <a:gd name="connsiteX1" fmla="*/ 121615 w 204711"/>
                    <a:gd name="connsiteY1" fmla="*/ 109804 h 204711"/>
                    <a:gd name="connsiteX2" fmla="*/ 147628 w 204711"/>
                    <a:gd name="connsiteY2" fmla="*/ 204711 h 204711"/>
                    <a:gd name="connsiteX3" fmla="*/ 94907 w 204711"/>
                    <a:gd name="connsiteY3" fmla="*/ 121615 h 204711"/>
                    <a:gd name="connsiteX4" fmla="*/ 0 w 204711"/>
                    <a:gd name="connsiteY4" fmla="*/ 147628 h 204711"/>
                    <a:gd name="connsiteX5" fmla="*/ 83096 w 204711"/>
                    <a:gd name="connsiteY5" fmla="*/ 94907 h 204711"/>
                    <a:gd name="connsiteX6" fmla="*/ 57083 w 204711"/>
                    <a:gd name="connsiteY6" fmla="*/ 0 h 204711"/>
                    <a:gd name="connsiteX7" fmla="*/ 109804 w 204711"/>
                    <a:gd name="connsiteY7" fmla="*/ 83096 h 204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4711" h="204711">
                      <a:moveTo>
                        <a:pt x="204711" y="57083"/>
                      </a:moveTo>
                      <a:lnTo>
                        <a:pt x="121615" y="109804"/>
                      </a:lnTo>
                      <a:lnTo>
                        <a:pt x="147628" y="204711"/>
                      </a:lnTo>
                      <a:lnTo>
                        <a:pt x="94907" y="121615"/>
                      </a:lnTo>
                      <a:lnTo>
                        <a:pt x="0" y="147628"/>
                      </a:lnTo>
                      <a:lnTo>
                        <a:pt x="83096" y="94907"/>
                      </a:lnTo>
                      <a:lnTo>
                        <a:pt x="57083" y="0"/>
                      </a:lnTo>
                      <a:lnTo>
                        <a:pt x="109804" y="83096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7AF34BF4-63E2-B12D-E10A-ACD484C3C2FB}"/>
                    </a:ext>
                  </a:extLst>
                </p:cNvPr>
                <p:cNvSpPr/>
                <p:nvPr/>
              </p:nvSpPr>
              <p:spPr>
                <a:xfrm>
                  <a:off x="262525" y="3194264"/>
                  <a:ext cx="175050" cy="175050"/>
                </a:xfrm>
                <a:custGeom>
                  <a:avLst/>
                  <a:gdLst>
                    <a:gd name="connsiteX0" fmla="*/ 0 w 175050"/>
                    <a:gd name="connsiteY0" fmla="*/ 17774 h 175050"/>
                    <a:gd name="connsiteX1" fmla="*/ 85201 w 175050"/>
                    <a:gd name="connsiteY1" fmla="*/ 66999 h 175050"/>
                    <a:gd name="connsiteX2" fmla="*/ 157267 w 175050"/>
                    <a:gd name="connsiteY2" fmla="*/ 0 h 175050"/>
                    <a:gd name="connsiteX3" fmla="*/ 108052 w 175050"/>
                    <a:gd name="connsiteY3" fmla="*/ 85201 h 175050"/>
                    <a:gd name="connsiteX4" fmla="*/ 175050 w 175050"/>
                    <a:gd name="connsiteY4" fmla="*/ 157277 h 175050"/>
                    <a:gd name="connsiteX5" fmla="*/ 89849 w 175050"/>
                    <a:gd name="connsiteY5" fmla="*/ 108052 h 175050"/>
                    <a:gd name="connsiteX6" fmla="*/ 17774 w 175050"/>
                    <a:gd name="connsiteY6" fmla="*/ 175051 h 175050"/>
                    <a:gd name="connsiteX7" fmla="*/ 66999 w 175050"/>
                    <a:gd name="connsiteY7" fmla="*/ 89849 h 175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75050" h="175050">
                      <a:moveTo>
                        <a:pt x="0" y="17774"/>
                      </a:moveTo>
                      <a:lnTo>
                        <a:pt x="85201" y="66999"/>
                      </a:lnTo>
                      <a:lnTo>
                        <a:pt x="157267" y="0"/>
                      </a:lnTo>
                      <a:lnTo>
                        <a:pt x="108052" y="85201"/>
                      </a:lnTo>
                      <a:lnTo>
                        <a:pt x="175050" y="157277"/>
                      </a:lnTo>
                      <a:lnTo>
                        <a:pt x="89849" y="108052"/>
                      </a:lnTo>
                      <a:lnTo>
                        <a:pt x="17774" y="175051"/>
                      </a:lnTo>
                      <a:lnTo>
                        <a:pt x="66999" y="8984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296697CD-E2CD-E005-9DFE-BF2A29CB98A0}"/>
                    </a:ext>
                  </a:extLst>
                </p:cNvPr>
                <p:cNvSpPr/>
                <p:nvPr/>
              </p:nvSpPr>
              <p:spPr>
                <a:xfrm>
                  <a:off x="1821663" y="3143677"/>
                  <a:ext cx="142875" cy="142875"/>
                </a:xfrm>
                <a:custGeom>
                  <a:avLst/>
                  <a:gdLst>
                    <a:gd name="connsiteX0" fmla="*/ 71438 w 142875"/>
                    <a:gd name="connsiteY0" fmla="*/ 0 h 142875"/>
                    <a:gd name="connsiteX1" fmla="*/ 80763 w 142875"/>
                    <a:gd name="connsiteY1" fmla="*/ 62113 h 142875"/>
                    <a:gd name="connsiteX2" fmla="*/ 142875 w 142875"/>
                    <a:gd name="connsiteY2" fmla="*/ 71438 h 142875"/>
                    <a:gd name="connsiteX3" fmla="*/ 80763 w 142875"/>
                    <a:gd name="connsiteY3" fmla="*/ 80762 h 142875"/>
                    <a:gd name="connsiteX4" fmla="*/ 71438 w 142875"/>
                    <a:gd name="connsiteY4" fmla="*/ 142875 h 142875"/>
                    <a:gd name="connsiteX5" fmla="*/ 62112 w 142875"/>
                    <a:gd name="connsiteY5" fmla="*/ 80762 h 142875"/>
                    <a:gd name="connsiteX6" fmla="*/ 0 w 142875"/>
                    <a:gd name="connsiteY6" fmla="*/ 71438 h 142875"/>
                    <a:gd name="connsiteX7" fmla="*/ 62112 w 142875"/>
                    <a:gd name="connsiteY7" fmla="*/ 62113 h 142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875" h="142875">
                      <a:moveTo>
                        <a:pt x="71438" y="0"/>
                      </a:moveTo>
                      <a:lnTo>
                        <a:pt x="80763" y="62113"/>
                      </a:lnTo>
                      <a:lnTo>
                        <a:pt x="142875" y="71438"/>
                      </a:lnTo>
                      <a:lnTo>
                        <a:pt x="80763" y="80762"/>
                      </a:lnTo>
                      <a:lnTo>
                        <a:pt x="71438" y="142875"/>
                      </a:lnTo>
                      <a:lnTo>
                        <a:pt x="62112" y="80762"/>
                      </a:lnTo>
                      <a:lnTo>
                        <a:pt x="0" y="71438"/>
                      </a:lnTo>
                      <a:lnTo>
                        <a:pt x="62112" y="6211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5" name="Freeform: Shape 34">
                  <a:extLst>
                    <a:ext uri="{FF2B5EF4-FFF2-40B4-BE49-F238E27FC236}">
                      <a16:creationId xmlns:a16="http://schemas.microsoft.com/office/drawing/2014/main" id="{59CCC46D-73CF-6150-B756-E3AD7E95F462}"/>
                    </a:ext>
                  </a:extLst>
                </p:cNvPr>
                <p:cNvSpPr/>
                <p:nvPr/>
              </p:nvSpPr>
              <p:spPr>
                <a:xfrm>
                  <a:off x="1412088" y="2943652"/>
                  <a:ext cx="142875" cy="142875"/>
                </a:xfrm>
                <a:custGeom>
                  <a:avLst/>
                  <a:gdLst>
                    <a:gd name="connsiteX0" fmla="*/ 71438 w 142875"/>
                    <a:gd name="connsiteY0" fmla="*/ 0 h 142875"/>
                    <a:gd name="connsiteX1" fmla="*/ 80763 w 142875"/>
                    <a:gd name="connsiteY1" fmla="*/ 62113 h 142875"/>
                    <a:gd name="connsiteX2" fmla="*/ 142875 w 142875"/>
                    <a:gd name="connsiteY2" fmla="*/ 71438 h 142875"/>
                    <a:gd name="connsiteX3" fmla="*/ 80763 w 142875"/>
                    <a:gd name="connsiteY3" fmla="*/ 80762 h 142875"/>
                    <a:gd name="connsiteX4" fmla="*/ 71438 w 142875"/>
                    <a:gd name="connsiteY4" fmla="*/ 142875 h 142875"/>
                    <a:gd name="connsiteX5" fmla="*/ 62112 w 142875"/>
                    <a:gd name="connsiteY5" fmla="*/ 80762 h 142875"/>
                    <a:gd name="connsiteX6" fmla="*/ 0 w 142875"/>
                    <a:gd name="connsiteY6" fmla="*/ 71438 h 142875"/>
                    <a:gd name="connsiteX7" fmla="*/ 62112 w 142875"/>
                    <a:gd name="connsiteY7" fmla="*/ 62113 h 142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2875" h="142875">
                      <a:moveTo>
                        <a:pt x="71438" y="0"/>
                      </a:moveTo>
                      <a:lnTo>
                        <a:pt x="80763" y="62113"/>
                      </a:lnTo>
                      <a:lnTo>
                        <a:pt x="142875" y="71438"/>
                      </a:lnTo>
                      <a:lnTo>
                        <a:pt x="80763" y="80762"/>
                      </a:lnTo>
                      <a:lnTo>
                        <a:pt x="71438" y="142875"/>
                      </a:lnTo>
                      <a:lnTo>
                        <a:pt x="62112" y="80762"/>
                      </a:lnTo>
                      <a:lnTo>
                        <a:pt x="0" y="71438"/>
                      </a:lnTo>
                      <a:lnTo>
                        <a:pt x="62112" y="62113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547D92E9-27E6-C82C-0F43-1674D261BD2A}"/>
                    </a:ext>
                  </a:extLst>
                </p:cNvPr>
                <p:cNvSpPr/>
                <p:nvPr/>
              </p:nvSpPr>
              <p:spPr>
                <a:xfrm>
                  <a:off x="635800" y="3234165"/>
                  <a:ext cx="95250" cy="95250"/>
                </a:xfrm>
                <a:custGeom>
                  <a:avLst/>
                  <a:gdLst>
                    <a:gd name="connsiteX0" fmla="*/ 47625 w 95250"/>
                    <a:gd name="connsiteY0" fmla="*/ 0 h 95250"/>
                    <a:gd name="connsiteX1" fmla="*/ 53835 w 95250"/>
                    <a:gd name="connsiteY1" fmla="*/ 41415 h 95250"/>
                    <a:gd name="connsiteX2" fmla="*/ 95250 w 95250"/>
                    <a:gd name="connsiteY2" fmla="*/ 47625 h 95250"/>
                    <a:gd name="connsiteX3" fmla="*/ 53835 w 95250"/>
                    <a:gd name="connsiteY3" fmla="*/ 53835 h 95250"/>
                    <a:gd name="connsiteX4" fmla="*/ 47625 w 95250"/>
                    <a:gd name="connsiteY4" fmla="*/ 95250 h 95250"/>
                    <a:gd name="connsiteX5" fmla="*/ 41415 w 95250"/>
                    <a:gd name="connsiteY5" fmla="*/ 53835 h 95250"/>
                    <a:gd name="connsiteX6" fmla="*/ 0 w 95250"/>
                    <a:gd name="connsiteY6" fmla="*/ 47625 h 95250"/>
                    <a:gd name="connsiteX7" fmla="*/ 41415 w 95250"/>
                    <a:gd name="connsiteY7" fmla="*/ 41415 h 95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5250" h="95250">
                      <a:moveTo>
                        <a:pt x="47625" y="0"/>
                      </a:moveTo>
                      <a:lnTo>
                        <a:pt x="53835" y="41415"/>
                      </a:lnTo>
                      <a:lnTo>
                        <a:pt x="95250" y="47625"/>
                      </a:lnTo>
                      <a:lnTo>
                        <a:pt x="53835" y="53835"/>
                      </a:lnTo>
                      <a:lnTo>
                        <a:pt x="47625" y="95250"/>
                      </a:lnTo>
                      <a:lnTo>
                        <a:pt x="41415" y="53835"/>
                      </a:lnTo>
                      <a:lnTo>
                        <a:pt x="0" y="47625"/>
                      </a:lnTo>
                      <a:lnTo>
                        <a:pt x="41415" y="4141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822937061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lement-Slide-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581AA3AA-8900-519C-8848-97E572A29E5F}"/>
              </a:ext>
            </a:extLst>
          </p:cNvPr>
          <p:cNvGrpSpPr/>
          <p:nvPr userDrawn="1"/>
        </p:nvGrpSpPr>
        <p:grpSpPr>
          <a:xfrm>
            <a:off x="0" y="3540288"/>
            <a:ext cx="12192000" cy="3317712"/>
            <a:chOff x="0" y="3540288"/>
            <a:chExt cx="12192000" cy="3317712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07CBC07F-F358-19C2-18C0-8CD40B3BF7D5}"/>
                </a:ext>
              </a:extLst>
            </p:cNvPr>
            <p:cNvSpPr/>
            <p:nvPr/>
          </p:nvSpPr>
          <p:spPr>
            <a:xfrm>
              <a:off x="0" y="5216099"/>
              <a:ext cx="12192000" cy="1641901"/>
            </a:xfrm>
            <a:custGeom>
              <a:avLst/>
              <a:gdLst>
                <a:gd name="connsiteX0" fmla="*/ 0 w 12192000"/>
                <a:gd name="connsiteY0" fmla="*/ 933696 h 933695"/>
                <a:gd name="connsiteX1" fmla="*/ 12192000 w 12192000"/>
                <a:gd name="connsiteY1" fmla="*/ 933696 h 933695"/>
                <a:gd name="connsiteX2" fmla="*/ 12192000 w 12192000"/>
                <a:gd name="connsiteY2" fmla="*/ 0 h 933695"/>
                <a:gd name="connsiteX3" fmla="*/ 0 w 12192000"/>
                <a:gd name="connsiteY3" fmla="*/ 224698 h 933695"/>
                <a:gd name="connsiteX4" fmla="*/ 0 w 12192000"/>
                <a:gd name="connsiteY4" fmla="*/ 933696 h 93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92000" h="933695">
                  <a:moveTo>
                    <a:pt x="0" y="933696"/>
                  </a:moveTo>
                  <a:lnTo>
                    <a:pt x="12192000" y="933696"/>
                  </a:lnTo>
                  <a:lnTo>
                    <a:pt x="12192000" y="0"/>
                  </a:lnTo>
                  <a:cubicBezTo>
                    <a:pt x="9359636" y="781426"/>
                    <a:pt x="3922947" y="-107119"/>
                    <a:pt x="0" y="224698"/>
                  </a:cubicBezTo>
                  <a:lnTo>
                    <a:pt x="0" y="933696"/>
                  </a:lnTo>
                  <a:close/>
                </a:path>
              </a:pathLst>
            </a:custGeom>
            <a:gradFill>
              <a:gsLst>
                <a:gs pos="0">
                  <a:srgbClr val="C9E068"/>
                </a:gs>
                <a:gs pos="68000">
                  <a:schemeClr val="accent3">
                    <a:lumMod val="75000"/>
                  </a:schemeClr>
                </a:gs>
              </a:gsLst>
              <a:lin ang="5400000" scaled="1"/>
            </a:gradFill>
            <a:ln w="812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dirty="0"/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DF41ABA8-C7EC-59BC-72CF-D10B14334CF9}"/>
                </a:ext>
              </a:extLst>
            </p:cNvPr>
            <p:cNvSpPr/>
            <p:nvPr userDrawn="1"/>
          </p:nvSpPr>
          <p:spPr bwMode="auto">
            <a:xfrm>
              <a:off x="1340547" y="6145087"/>
              <a:ext cx="984211" cy="177139"/>
            </a:xfrm>
            <a:prstGeom prst="ellipse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IN"/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D8B42863-08FE-7EC5-A47A-54469D59C75B}"/>
                </a:ext>
              </a:extLst>
            </p:cNvPr>
            <p:cNvGrpSpPr/>
            <p:nvPr userDrawn="1"/>
          </p:nvGrpSpPr>
          <p:grpSpPr>
            <a:xfrm>
              <a:off x="1261384" y="3540288"/>
              <a:ext cx="1142538" cy="2724860"/>
              <a:chOff x="6594393" y="734903"/>
              <a:chExt cx="1382471" cy="3297081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F720DFE1-831C-4EC5-C606-FE19D24D21F4}"/>
                  </a:ext>
                </a:extLst>
              </p:cNvPr>
              <p:cNvSpPr/>
              <p:nvPr/>
            </p:nvSpPr>
            <p:spPr>
              <a:xfrm>
                <a:off x="7767198" y="843528"/>
                <a:ext cx="4029" cy="14192"/>
              </a:xfrm>
              <a:custGeom>
                <a:avLst/>
                <a:gdLst>
                  <a:gd name="connsiteX0" fmla="*/ 4029 w 4029"/>
                  <a:gd name="connsiteY0" fmla="*/ 1914 h 14192"/>
                  <a:gd name="connsiteX1" fmla="*/ 2724 w 4029"/>
                  <a:gd name="connsiteY1" fmla="*/ 0 h 14192"/>
                  <a:gd name="connsiteX2" fmla="*/ 0 w 4029"/>
                  <a:gd name="connsiteY2" fmla="*/ 14192 h 14192"/>
                  <a:gd name="connsiteX3" fmla="*/ 4029 w 4029"/>
                  <a:gd name="connsiteY3" fmla="*/ 1914 h 1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29" h="14192">
                    <a:moveTo>
                      <a:pt x="4029" y="1914"/>
                    </a:moveTo>
                    <a:cubicBezTo>
                      <a:pt x="3572" y="1276"/>
                      <a:pt x="3172" y="638"/>
                      <a:pt x="2724" y="0"/>
                    </a:cubicBezTo>
                    <a:cubicBezTo>
                      <a:pt x="1638" y="4648"/>
                      <a:pt x="743" y="9554"/>
                      <a:pt x="0" y="14192"/>
                    </a:cubicBezTo>
                    <a:lnTo>
                      <a:pt x="4029" y="191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68E0F542-7FDD-F171-8F8F-AD56617AA724}"/>
                  </a:ext>
                </a:extLst>
              </p:cNvPr>
              <p:cNvSpPr/>
              <p:nvPr/>
            </p:nvSpPr>
            <p:spPr>
              <a:xfrm>
                <a:off x="6594393" y="734903"/>
                <a:ext cx="1382471" cy="3297081"/>
              </a:xfrm>
              <a:custGeom>
                <a:avLst/>
                <a:gdLst>
                  <a:gd name="connsiteX0" fmla="*/ 1374001 w 1382471"/>
                  <a:gd name="connsiteY0" fmla="*/ 1715359 h 3297081"/>
                  <a:gd name="connsiteX1" fmla="*/ 1300145 w 1382471"/>
                  <a:gd name="connsiteY1" fmla="*/ 1411711 h 3297081"/>
                  <a:gd name="connsiteX2" fmla="*/ 1048389 w 1382471"/>
                  <a:gd name="connsiteY2" fmla="*/ 856299 h 3297081"/>
                  <a:gd name="connsiteX3" fmla="*/ 1211438 w 1382471"/>
                  <a:gd name="connsiteY3" fmla="*/ 815113 h 3297081"/>
                  <a:gd name="connsiteX4" fmla="*/ 1270731 w 1382471"/>
                  <a:gd name="connsiteY4" fmla="*/ 793644 h 3297081"/>
                  <a:gd name="connsiteX5" fmla="*/ 1341502 w 1382471"/>
                  <a:gd name="connsiteY5" fmla="*/ 763116 h 3297081"/>
                  <a:gd name="connsiteX6" fmla="*/ 1369563 w 1382471"/>
                  <a:gd name="connsiteY6" fmla="*/ 713310 h 3297081"/>
                  <a:gd name="connsiteX7" fmla="*/ 1301831 w 1382471"/>
                  <a:gd name="connsiteY7" fmla="*/ 237650 h 3297081"/>
                  <a:gd name="connsiteX8" fmla="*/ 1302564 w 1382471"/>
                  <a:gd name="connsiteY8" fmla="*/ 197607 h 3297081"/>
                  <a:gd name="connsiteX9" fmla="*/ 1314175 w 1382471"/>
                  <a:gd name="connsiteY9" fmla="*/ 199312 h 3297081"/>
                  <a:gd name="connsiteX10" fmla="*/ 1340969 w 1382471"/>
                  <a:gd name="connsiteY10" fmla="*/ 180786 h 3297081"/>
                  <a:gd name="connsiteX11" fmla="*/ 1341092 w 1382471"/>
                  <a:gd name="connsiteY11" fmla="*/ 179967 h 3297081"/>
                  <a:gd name="connsiteX12" fmla="*/ 1320604 w 1382471"/>
                  <a:gd name="connsiteY12" fmla="*/ 153583 h 3297081"/>
                  <a:gd name="connsiteX13" fmla="*/ 1294334 w 1382471"/>
                  <a:gd name="connsiteY13" fmla="*/ 150154 h 3297081"/>
                  <a:gd name="connsiteX14" fmla="*/ 1261949 w 1382471"/>
                  <a:gd name="connsiteY14" fmla="*/ 119464 h 3297081"/>
                  <a:gd name="connsiteX15" fmla="*/ 1233803 w 1382471"/>
                  <a:gd name="connsiteY15" fmla="*/ 108482 h 3297081"/>
                  <a:gd name="connsiteX16" fmla="*/ 1205657 w 1382471"/>
                  <a:gd name="connsiteY16" fmla="*/ 89946 h 3297081"/>
                  <a:gd name="connsiteX17" fmla="*/ 1183225 w 1382471"/>
                  <a:gd name="connsiteY17" fmla="*/ 41397 h 3297081"/>
                  <a:gd name="connsiteX18" fmla="*/ 1152488 w 1382471"/>
                  <a:gd name="connsiteY18" fmla="*/ 62104 h 3297081"/>
                  <a:gd name="connsiteX19" fmla="*/ 1159489 w 1382471"/>
                  <a:gd name="connsiteY19" fmla="*/ 80726 h 3297081"/>
                  <a:gd name="connsiteX20" fmla="*/ 1150926 w 1382471"/>
                  <a:gd name="connsiteY20" fmla="*/ 84117 h 3297081"/>
                  <a:gd name="connsiteX21" fmla="*/ 1111273 w 1382471"/>
                  <a:gd name="connsiteY21" fmla="*/ 93442 h 3297081"/>
                  <a:gd name="connsiteX22" fmla="*/ 1089118 w 1382471"/>
                  <a:gd name="connsiteY22" fmla="*/ 89946 h 3297081"/>
                  <a:gd name="connsiteX23" fmla="*/ 1045389 w 1382471"/>
                  <a:gd name="connsiteY23" fmla="*/ 100443 h 3297081"/>
                  <a:gd name="connsiteX24" fmla="*/ 1038378 w 1382471"/>
                  <a:gd name="connsiteY24" fmla="*/ 116721 h 3297081"/>
                  <a:gd name="connsiteX25" fmla="*/ 942671 w 1382471"/>
                  <a:gd name="connsiteY25" fmla="*/ 104214 h 3297081"/>
                  <a:gd name="connsiteX26" fmla="*/ 932937 w 1382471"/>
                  <a:gd name="connsiteY26" fmla="*/ 106939 h 3297081"/>
                  <a:gd name="connsiteX27" fmla="*/ 929127 w 1382471"/>
                  <a:gd name="connsiteY27" fmla="*/ 111482 h 3297081"/>
                  <a:gd name="connsiteX28" fmla="*/ 181386 w 1382471"/>
                  <a:gd name="connsiteY28" fmla="*/ 16108 h 3297081"/>
                  <a:gd name="connsiteX29" fmla="*/ 184586 w 1382471"/>
                  <a:gd name="connsiteY29" fmla="*/ 592 h 3297081"/>
                  <a:gd name="connsiteX30" fmla="*/ 111539 w 1382471"/>
                  <a:gd name="connsiteY30" fmla="*/ 1 h 3297081"/>
                  <a:gd name="connsiteX31" fmla="*/ 75563 w 1382471"/>
                  <a:gd name="connsiteY31" fmla="*/ 17823 h 3297081"/>
                  <a:gd name="connsiteX32" fmla="*/ 4821 w 1382471"/>
                  <a:gd name="connsiteY32" fmla="*/ 112273 h 3297081"/>
                  <a:gd name="connsiteX33" fmla="*/ 13107 w 1382471"/>
                  <a:gd name="connsiteY33" fmla="*/ 148068 h 3297081"/>
                  <a:gd name="connsiteX34" fmla="*/ 55675 w 1382471"/>
                  <a:gd name="connsiteY34" fmla="*/ 158697 h 3297081"/>
                  <a:gd name="connsiteX35" fmla="*/ 79725 w 1382471"/>
                  <a:gd name="connsiteY35" fmla="*/ 142743 h 3297081"/>
                  <a:gd name="connsiteX36" fmla="*/ 112748 w 1382471"/>
                  <a:gd name="connsiteY36" fmla="*/ 49712 h 3297081"/>
                  <a:gd name="connsiteX37" fmla="*/ 173689 w 1382471"/>
                  <a:gd name="connsiteY37" fmla="*/ 53456 h 3297081"/>
                  <a:gd name="connsiteX38" fmla="*/ 176766 w 1382471"/>
                  <a:gd name="connsiteY38" fmla="*/ 38530 h 3297081"/>
                  <a:gd name="connsiteX39" fmla="*/ 927298 w 1382471"/>
                  <a:gd name="connsiteY39" fmla="*/ 130713 h 3297081"/>
                  <a:gd name="connsiteX40" fmla="*/ 928736 w 1382471"/>
                  <a:gd name="connsiteY40" fmla="*/ 135685 h 3297081"/>
                  <a:gd name="connsiteX41" fmla="*/ 938966 w 1382471"/>
                  <a:gd name="connsiteY41" fmla="*/ 144124 h 3297081"/>
                  <a:gd name="connsiteX42" fmla="*/ 1030397 w 1382471"/>
                  <a:gd name="connsiteY42" fmla="*/ 157574 h 3297081"/>
                  <a:gd name="connsiteX43" fmla="*/ 1065229 w 1382471"/>
                  <a:gd name="connsiteY43" fmla="*/ 219991 h 3297081"/>
                  <a:gd name="connsiteX44" fmla="*/ 914782 w 1382471"/>
                  <a:gd name="connsiteY44" fmla="*/ 506884 h 3297081"/>
                  <a:gd name="connsiteX45" fmla="*/ 683458 w 1382471"/>
                  <a:gd name="connsiteY45" fmla="*/ 659160 h 3297081"/>
                  <a:gd name="connsiteX46" fmla="*/ 690583 w 1382471"/>
                  <a:gd name="connsiteY46" fmla="*/ 632233 h 3297081"/>
                  <a:gd name="connsiteX47" fmla="*/ 690078 w 1382471"/>
                  <a:gd name="connsiteY47" fmla="*/ 598733 h 3297081"/>
                  <a:gd name="connsiteX48" fmla="*/ 683925 w 1382471"/>
                  <a:gd name="connsiteY48" fmla="*/ 575683 h 3297081"/>
                  <a:gd name="connsiteX49" fmla="*/ 654778 w 1382471"/>
                  <a:gd name="connsiteY49" fmla="*/ 517847 h 3297081"/>
                  <a:gd name="connsiteX50" fmla="*/ 601162 w 1382471"/>
                  <a:gd name="connsiteY50" fmla="*/ 424407 h 3297081"/>
                  <a:gd name="connsiteX51" fmla="*/ 599743 w 1382471"/>
                  <a:gd name="connsiteY51" fmla="*/ 421149 h 3297081"/>
                  <a:gd name="connsiteX52" fmla="*/ 640091 w 1382471"/>
                  <a:gd name="connsiteY52" fmla="*/ 421397 h 3297081"/>
                  <a:gd name="connsiteX53" fmla="*/ 644253 w 1382471"/>
                  <a:gd name="connsiteY53" fmla="*/ 412177 h 3297081"/>
                  <a:gd name="connsiteX54" fmla="*/ 581531 w 1382471"/>
                  <a:gd name="connsiteY54" fmla="*/ 389545 h 3297081"/>
                  <a:gd name="connsiteX55" fmla="*/ 472365 w 1382471"/>
                  <a:gd name="connsiteY55" fmla="*/ 334253 h 3297081"/>
                  <a:gd name="connsiteX56" fmla="*/ 333090 w 1382471"/>
                  <a:gd name="connsiteY56" fmla="*/ 479814 h 3297081"/>
                  <a:gd name="connsiteX57" fmla="*/ 408890 w 1382471"/>
                  <a:gd name="connsiteY57" fmla="*/ 609297 h 3297081"/>
                  <a:gd name="connsiteX58" fmla="*/ 383373 w 1382471"/>
                  <a:gd name="connsiteY58" fmla="*/ 621812 h 3297081"/>
                  <a:gd name="connsiteX59" fmla="*/ 414691 w 1382471"/>
                  <a:gd name="connsiteY59" fmla="*/ 665447 h 3297081"/>
                  <a:gd name="connsiteX60" fmla="*/ 463307 w 1382471"/>
                  <a:gd name="connsiteY60" fmla="*/ 665256 h 3297081"/>
                  <a:gd name="connsiteX61" fmla="*/ 463564 w 1382471"/>
                  <a:gd name="connsiteY61" fmla="*/ 665589 h 3297081"/>
                  <a:gd name="connsiteX62" fmla="*/ 509703 w 1382471"/>
                  <a:gd name="connsiteY62" fmla="*/ 698784 h 3297081"/>
                  <a:gd name="connsiteX63" fmla="*/ 536230 w 1382471"/>
                  <a:gd name="connsiteY63" fmla="*/ 712062 h 3297081"/>
                  <a:gd name="connsiteX64" fmla="*/ 513189 w 1382471"/>
                  <a:gd name="connsiteY64" fmla="*/ 729073 h 3297081"/>
                  <a:gd name="connsiteX65" fmla="*/ 603943 w 1382471"/>
                  <a:gd name="connsiteY65" fmla="*/ 1114922 h 3297081"/>
                  <a:gd name="connsiteX66" fmla="*/ 742094 w 1382471"/>
                  <a:gd name="connsiteY66" fmla="*/ 1321462 h 3297081"/>
                  <a:gd name="connsiteX67" fmla="*/ 757143 w 1382471"/>
                  <a:gd name="connsiteY67" fmla="*/ 1476024 h 3297081"/>
                  <a:gd name="connsiteX68" fmla="*/ 777660 w 1382471"/>
                  <a:gd name="connsiteY68" fmla="*/ 1485597 h 3297081"/>
                  <a:gd name="connsiteX69" fmla="*/ 746199 w 1382471"/>
                  <a:gd name="connsiteY69" fmla="*/ 1700338 h 3297081"/>
                  <a:gd name="connsiteX70" fmla="*/ 761248 w 1382471"/>
                  <a:gd name="connsiteY70" fmla="*/ 1734532 h 3297081"/>
                  <a:gd name="connsiteX71" fmla="*/ 649092 w 1382471"/>
                  <a:gd name="connsiteY71" fmla="*/ 2259760 h 3297081"/>
                  <a:gd name="connsiteX72" fmla="*/ 353645 w 1382471"/>
                  <a:gd name="connsiteY72" fmla="*/ 2771310 h 3297081"/>
                  <a:gd name="connsiteX73" fmla="*/ 270206 w 1382471"/>
                  <a:gd name="connsiteY73" fmla="*/ 2847910 h 3297081"/>
                  <a:gd name="connsiteX74" fmla="*/ 289351 w 1382471"/>
                  <a:gd name="connsiteY74" fmla="*/ 2962800 h 3297081"/>
                  <a:gd name="connsiteX75" fmla="*/ 293457 w 1382471"/>
                  <a:gd name="connsiteY75" fmla="*/ 3066756 h 3297081"/>
                  <a:gd name="connsiteX76" fmla="*/ 443742 w 1382471"/>
                  <a:gd name="connsiteY76" fmla="*/ 3278649 h 3297081"/>
                  <a:gd name="connsiteX77" fmla="*/ 475641 w 1382471"/>
                  <a:gd name="connsiteY77" fmla="*/ 3268029 h 3297081"/>
                  <a:gd name="connsiteX78" fmla="*/ 478108 w 1382471"/>
                  <a:gd name="connsiteY78" fmla="*/ 3109152 h 3297081"/>
                  <a:gd name="connsiteX79" fmla="*/ 457592 w 1382471"/>
                  <a:gd name="connsiteY79" fmla="*/ 2972373 h 3297081"/>
                  <a:gd name="connsiteX80" fmla="*/ 722005 w 1382471"/>
                  <a:gd name="connsiteY80" fmla="*/ 2551978 h 3297081"/>
                  <a:gd name="connsiteX81" fmla="*/ 767659 w 1382471"/>
                  <a:gd name="connsiteY81" fmla="*/ 2476568 h 3297081"/>
                  <a:gd name="connsiteX82" fmla="*/ 977342 w 1382471"/>
                  <a:gd name="connsiteY82" fmla="*/ 2125715 h 3297081"/>
                  <a:gd name="connsiteX83" fmla="*/ 1035435 w 1382471"/>
                  <a:gd name="connsiteY83" fmla="*/ 2032236 h 3297081"/>
                  <a:gd name="connsiteX84" fmla="*/ 1070344 w 1382471"/>
                  <a:gd name="connsiteY84" fmla="*/ 2154433 h 3297081"/>
                  <a:gd name="connsiteX85" fmla="*/ 1077183 w 1382471"/>
                  <a:gd name="connsiteY85" fmla="*/ 2991518 h 3297081"/>
                  <a:gd name="connsiteX86" fmla="*/ 1060772 w 1382471"/>
                  <a:gd name="connsiteY86" fmla="*/ 3100942 h 3297081"/>
                  <a:gd name="connsiteX87" fmla="*/ 975971 w 1382471"/>
                  <a:gd name="connsiteY87" fmla="*/ 3150186 h 3297081"/>
                  <a:gd name="connsiteX88" fmla="*/ 828248 w 1382471"/>
                  <a:gd name="connsiteY88" fmla="*/ 3129669 h 3297081"/>
                  <a:gd name="connsiteX89" fmla="*/ 840211 w 1382471"/>
                  <a:gd name="connsiteY89" fmla="*/ 3230034 h 3297081"/>
                  <a:gd name="connsiteX90" fmla="*/ 890427 w 1382471"/>
                  <a:gd name="connsiteY90" fmla="*/ 3252446 h 3297081"/>
                  <a:gd name="connsiteX91" fmla="*/ 1015642 w 1382471"/>
                  <a:gd name="connsiteY91" fmla="*/ 3291070 h 3297081"/>
                  <a:gd name="connsiteX92" fmla="*/ 1141477 w 1382471"/>
                  <a:gd name="connsiteY92" fmla="*/ 3260981 h 3297081"/>
                  <a:gd name="connsiteX93" fmla="*/ 1177043 w 1382471"/>
                  <a:gd name="connsiteY93" fmla="*/ 3157025 h 3297081"/>
                  <a:gd name="connsiteX94" fmla="*/ 1218077 w 1382471"/>
                  <a:gd name="connsiteY94" fmla="*/ 3161130 h 3297081"/>
                  <a:gd name="connsiteX95" fmla="*/ 1246805 w 1382471"/>
                  <a:gd name="connsiteY95" fmla="*/ 2856111 h 3297081"/>
                  <a:gd name="connsiteX96" fmla="*/ 1308355 w 1382471"/>
                  <a:gd name="connsiteY96" fmla="*/ 2355496 h 3297081"/>
                  <a:gd name="connsiteX97" fmla="*/ 1374001 w 1382471"/>
                  <a:gd name="connsiteY97" fmla="*/ 1715359 h 3297081"/>
                  <a:gd name="connsiteX98" fmla="*/ 1176834 w 1382471"/>
                  <a:gd name="connsiteY98" fmla="*/ 110539 h 3297081"/>
                  <a:gd name="connsiteX99" fmla="*/ 1172805 w 1382471"/>
                  <a:gd name="connsiteY99" fmla="*/ 122817 h 3297081"/>
                  <a:gd name="connsiteX100" fmla="*/ 1175529 w 1382471"/>
                  <a:gd name="connsiteY100" fmla="*/ 108625 h 3297081"/>
                  <a:gd name="connsiteX101" fmla="*/ 1176834 w 1382471"/>
                  <a:gd name="connsiteY101" fmla="*/ 110539 h 3297081"/>
                  <a:gd name="connsiteX102" fmla="*/ 1028768 w 1382471"/>
                  <a:gd name="connsiteY102" fmla="*/ 618660 h 3297081"/>
                  <a:gd name="connsiteX103" fmla="*/ 1055295 w 1382471"/>
                  <a:gd name="connsiteY103" fmla="*/ 587561 h 3297081"/>
                  <a:gd name="connsiteX104" fmla="*/ 1153802 w 1382471"/>
                  <a:gd name="connsiteY104" fmla="*/ 227230 h 3297081"/>
                  <a:gd name="connsiteX105" fmla="*/ 1158908 w 1382471"/>
                  <a:gd name="connsiteY105" fmla="*/ 216562 h 3297081"/>
                  <a:gd name="connsiteX106" fmla="*/ 1195370 w 1382471"/>
                  <a:gd name="connsiteY106" fmla="*/ 254005 h 3297081"/>
                  <a:gd name="connsiteX107" fmla="*/ 1217258 w 1382471"/>
                  <a:gd name="connsiteY107" fmla="*/ 420797 h 3297081"/>
                  <a:gd name="connsiteX108" fmla="*/ 1196055 w 1382471"/>
                  <a:gd name="connsiteY108" fmla="*/ 660370 h 3297081"/>
                  <a:gd name="connsiteX109" fmla="*/ 981248 w 1382471"/>
                  <a:gd name="connsiteY109" fmla="*/ 657931 h 3297081"/>
                  <a:gd name="connsiteX110" fmla="*/ 990534 w 1382471"/>
                  <a:gd name="connsiteY110" fmla="*/ 647063 h 3297081"/>
                  <a:gd name="connsiteX111" fmla="*/ 1028768 w 1382471"/>
                  <a:gd name="connsiteY111" fmla="*/ 618660 h 3297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382471" h="3297081">
                    <a:moveTo>
                      <a:pt x="1374001" y="1715359"/>
                    </a:moveTo>
                    <a:cubicBezTo>
                      <a:pt x="1374001" y="1715359"/>
                      <a:pt x="1404091" y="1638759"/>
                      <a:pt x="1300145" y="1411711"/>
                    </a:cubicBezTo>
                    <a:lnTo>
                      <a:pt x="1048389" y="856299"/>
                    </a:lnTo>
                    <a:cubicBezTo>
                      <a:pt x="1092281" y="848784"/>
                      <a:pt x="1162041" y="834820"/>
                      <a:pt x="1211438" y="815113"/>
                    </a:cubicBezTo>
                    <a:cubicBezTo>
                      <a:pt x="1230974" y="807321"/>
                      <a:pt x="1250700" y="800054"/>
                      <a:pt x="1270731" y="793644"/>
                    </a:cubicBezTo>
                    <a:cubicBezTo>
                      <a:pt x="1292591" y="786652"/>
                      <a:pt x="1320766" y="776137"/>
                      <a:pt x="1341502" y="763116"/>
                    </a:cubicBezTo>
                    <a:cubicBezTo>
                      <a:pt x="1358685" y="752334"/>
                      <a:pt x="1369325" y="733588"/>
                      <a:pt x="1369563" y="713310"/>
                    </a:cubicBezTo>
                    <a:cubicBezTo>
                      <a:pt x="1371525" y="545070"/>
                      <a:pt x="1351122" y="385650"/>
                      <a:pt x="1301831" y="237650"/>
                    </a:cubicBezTo>
                    <a:cubicBezTo>
                      <a:pt x="1301831" y="237650"/>
                      <a:pt x="1305059" y="222248"/>
                      <a:pt x="1302564" y="197607"/>
                    </a:cubicBezTo>
                    <a:lnTo>
                      <a:pt x="1314175" y="199312"/>
                    </a:lnTo>
                    <a:cubicBezTo>
                      <a:pt x="1326605" y="201246"/>
                      <a:pt x="1338911" y="193207"/>
                      <a:pt x="1340969" y="180786"/>
                    </a:cubicBezTo>
                    <a:cubicBezTo>
                      <a:pt x="1341016" y="180510"/>
                      <a:pt x="1341054" y="180243"/>
                      <a:pt x="1341092" y="179967"/>
                    </a:cubicBezTo>
                    <a:cubicBezTo>
                      <a:pt x="1342931" y="167070"/>
                      <a:pt x="1333530" y="155249"/>
                      <a:pt x="1320604" y="153583"/>
                    </a:cubicBezTo>
                    <a:lnTo>
                      <a:pt x="1294334" y="150154"/>
                    </a:lnTo>
                    <a:cubicBezTo>
                      <a:pt x="1292648" y="138257"/>
                      <a:pt x="1286190" y="118988"/>
                      <a:pt x="1261949" y="119464"/>
                    </a:cubicBezTo>
                    <a:cubicBezTo>
                      <a:pt x="1261949" y="119464"/>
                      <a:pt x="1248910" y="103672"/>
                      <a:pt x="1233803" y="108482"/>
                    </a:cubicBezTo>
                    <a:cubicBezTo>
                      <a:pt x="1233803" y="108482"/>
                      <a:pt x="1222135" y="84460"/>
                      <a:pt x="1205657" y="89946"/>
                    </a:cubicBezTo>
                    <a:cubicBezTo>
                      <a:pt x="1205657" y="89946"/>
                      <a:pt x="1200656" y="54951"/>
                      <a:pt x="1183225" y="41397"/>
                    </a:cubicBezTo>
                    <a:cubicBezTo>
                      <a:pt x="1168585" y="30005"/>
                      <a:pt x="1147897" y="44131"/>
                      <a:pt x="1152488" y="62104"/>
                    </a:cubicBezTo>
                    <a:cubicBezTo>
                      <a:pt x="1153660" y="66686"/>
                      <a:pt x="1156050" y="73249"/>
                      <a:pt x="1159489" y="80726"/>
                    </a:cubicBezTo>
                    <a:cubicBezTo>
                      <a:pt x="1156889" y="81345"/>
                      <a:pt x="1154050" y="82393"/>
                      <a:pt x="1150926" y="84117"/>
                    </a:cubicBezTo>
                    <a:cubicBezTo>
                      <a:pt x="1150926" y="84117"/>
                      <a:pt x="1125856" y="77706"/>
                      <a:pt x="1111273" y="93442"/>
                    </a:cubicBezTo>
                    <a:cubicBezTo>
                      <a:pt x="1111273" y="93442"/>
                      <a:pt x="1103692" y="79449"/>
                      <a:pt x="1089118" y="89946"/>
                    </a:cubicBezTo>
                    <a:cubicBezTo>
                      <a:pt x="1079869" y="63390"/>
                      <a:pt x="1063924" y="74611"/>
                      <a:pt x="1045389" y="100443"/>
                    </a:cubicBezTo>
                    <a:lnTo>
                      <a:pt x="1038378" y="116721"/>
                    </a:lnTo>
                    <a:lnTo>
                      <a:pt x="942671" y="104214"/>
                    </a:lnTo>
                    <a:cubicBezTo>
                      <a:pt x="939195" y="103757"/>
                      <a:pt x="935632" y="104710"/>
                      <a:pt x="932937" y="106939"/>
                    </a:cubicBezTo>
                    <a:cubicBezTo>
                      <a:pt x="931289" y="108301"/>
                      <a:pt x="930108" y="109863"/>
                      <a:pt x="929127" y="111482"/>
                    </a:cubicBezTo>
                    <a:lnTo>
                      <a:pt x="181386" y="16108"/>
                    </a:lnTo>
                    <a:lnTo>
                      <a:pt x="184586" y="592"/>
                    </a:lnTo>
                    <a:lnTo>
                      <a:pt x="111539" y="1"/>
                    </a:lnTo>
                    <a:cubicBezTo>
                      <a:pt x="97394" y="-113"/>
                      <a:pt x="84050" y="6507"/>
                      <a:pt x="75563" y="17823"/>
                    </a:cubicBezTo>
                    <a:lnTo>
                      <a:pt x="4821" y="112273"/>
                    </a:lnTo>
                    <a:cubicBezTo>
                      <a:pt x="-4114" y="124198"/>
                      <a:pt x="-218" y="141400"/>
                      <a:pt x="13107" y="148068"/>
                    </a:cubicBezTo>
                    <a:cubicBezTo>
                      <a:pt x="23499" y="153268"/>
                      <a:pt x="37606" y="157869"/>
                      <a:pt x="55675" y="158697"/>
                    </a:cubicBezTo>
                    <a:cubicBezTo>
                      <a:pt x="66343" y="159183"/>
                      <a:pt x="76153" y="152811"/>
                      <a:pt x="79725" y="142743"/>
                    </a:cubicBezTo>
                    <a:cubicBezTo>
                      <a:pt x="100033" y="112625"/>
                      <a:pt x="111291" y="81640"/>
                      <a:pt x="112748" y="49712"/>
                    </a:cubicBezTo>
                    <a:lnTo>
                      <a:pt x="173689" y="53456"/>
                    </a:lnTo>
                    <a:lnTo>
                      <a:pt x="176766" y="38530"/>
                    </a:lnTo>
                    <a:lnTo>
                      <a:pt x="927298" y="130713"/>
                    </a:lnTo>
                    <a:cubicBezTo>
                      <a:pt x="927727" y="132485"/>
                      <a:pt x="928203" y="134180"/>
                      <a:pt x="928736" y="135685"/>
                    </a:cubicBezTo>
                    <a:cubicBezTo>
                      <a:pt x="930317" y="140181"/>
                      <a:pt x="934242" y="143429"/>
                      <a:pt x="938966" y="144124"/>
                    </a:cubicBezTo>
                    <a:lnTo>
                      <a:pt x="1030397" y="157574"/>
                    </a:lnTo>
                    <a:cubicBezTo>
                      <a:pt x="1033225" y="174147"/>
                      <a:pt x="1041484" y="198655"/>
                      <a:pt x="1065229" y="219991"/>
                    </a:cubicBezTo>
                    <a:cubicBezTo>
                      <a:pt x="1086137" y="231059"/>
                      <a:pt x="924117" y="470727"/>
                      <a:pt x="914782" y="506884"/>
                    </a:cubicBezTo>
                    <a:cubicBezTo>
                      <a:pt x="855956" y="576340"/>
                      <a:pt x="773707" y="623041"/>
                      <a:pt x="683458" y="659160"/>
                    </a:cubicBezTo>
                    <a:cubicBezTo>
                      <a:pt x="687401" y="650835"/>
                      <a:pt x="689992" y="641796"/>
                      <a:pt x="690583" y="632233"/>
                    </a:cubicBezTo>
                    <a:cubicBezTo>
                      <a:pt x="691240" y="621708"/>
                      <a:pt x="691249" y="610297"/>
                      <a:pt x="690078" y="598733"/>
                    </a:cubicBezTo>
                    <a:cubicBezTo>
                      <a:pt x="689268" y="590771"/>
                      <a:pt x="687106" y="583036"/>
                      <a:pt x="683925" y="575683"/>
                    </a:cubicBezTo>
                    <a:cubicBezTo>
                      <a:pt x="678276" y="562643"/>
                      <a:pt x="667637" y="539412"/>
                      <a:pt x="654778" y="517847"/>
                    </a:cubicBezTo>
                    <a:lnTo>
                      <a:pt x="601162" y="424407"/>
                    </a:lnTo>
                    <a:cubicBezTo>
                      <a:pt x="600724" y="423302"/>
                      <a:pt x="600200" y="422245"/>
                      <a:pt x="599743" y="421149"/>
                    </a:cubicBezTo>
                    <a:cubicBezTo>
                      <a:pt x="612240" y="420225"/>
                      <a:pt x="625641" y="420235"/>
                      <a:pt x="640091" y="421397"/>
                    </a:cubicBezTo>
                    <a:cubicBezTo>
                      <a:pt x="645148" y="421807"/>
                      <a:pt x="647987" y="415606"/>
                      <a:pt x="644253" y="412177"/>
                    </a:cubicBezTo>
                    <a:cubicBezTo>
                      <a:pt x="632404" y="401252"/>
                      <a:pt x="615592" y="392793"/>
                      <a:pt x="581531" y="389545"/>
                    </a:cubicBezTo>
                    <a:cubicBezTo>
                      <a:pt x="556023" y="355884"/>
                      <a:pt x="516637" y="334253"/>
                      <a:pt x="472365" y="334253"/>
                    </a:cubicBezTo>
                    <a:cubicBezTo>
                      <a:pt x="395450" y="334253"/>
                      <a:pt x="333090" y="399423"/>
                      <a:pt x="333090" y="479814"/>
                    </a:cubicBezTo>
                    <a:cubicBezTo>
                      <a:pt x="333090" y="536288"/>
                      <a:pt x="363913" y="585170"/>
                      <a:pt x="408890" y="609297"/>
                    </a:cubicBezTo>
                    <a:cubicBezTo>
                      <a:pt x="396717" y="609392"/>
                      <a:pt x="386954" y="613688"/>
                      <a:pt x="383373" y="621812"/>
                    </a:cubicBezTo>
                    <a:cubicBezTo>
                      <a:pt x="377296" y="635614"/>
                      <a:pt x="391317" y="655160"/>
                      <a:pt x="414691" y="665447"/>
                    </a:cubicBezTo>
                    <a:cubicBezTo>
                      <a:pt x="434008" y="673952"/>
                      <a:pt x="453629" y="673457"/>
                      <a:pt x="463307" y="665256"/>
                    </a:cubicBezTo>
                    <a:lnTo>
                      <a:pt x="463564" y="665589"/>
                    </a:lnTo>
                    <a:lnTo>
                      <a:pt x="509703" y="698784"/>
                    </a:lnTo>
                    <a:cubicBezTo>
                      <a:pt x="517885" y="704670"/>
                      <a:pt x="526876" y="709014"/>
                      <a:pt x="536230" y="712062"/>
                    </a:cubicBezTo>
                    <a:cubicBezTo>
                      <a:pt x="527772" y="716739"/>
                      <a:pt x="520056" y="722444"/>
                      <a:pt x="513189" y="729073"/>
                    </a:cubicBezTo>
                    <a:cubicBezTo>
                      <a:pt x="484585" y="752610"/>
                      <a:pt x="391840" y="857794"/>
                      <a:pt x="603943" y="1114922"/>
                    </a:cubicBezTo>
                    <a:lnTo>
                      <a:pt x="742094" y="1321462"/>
                    </a:lnTo>
                    <a:lnTo>
                      <a:pt x="757143" y="1476024"/>
                    </a:lnTo>
                    <a:lnTo>
                      <a:pt x="777660" y="1485597"/>
                    </a:lnTo>
                    <a:lnTo>
                      <a:pt x="746199" y="1700338"/>
                    </a:lnTo>
                    <a:lnTo>
                      <a:pt x="761248" y="1734532"/>
                    </a:lnTo>
                    <a:cubicBezTo>
                      <a:pt x="761248" y="1734532"/>
                      <a:pt x="684648" y="1976630"/>
                      <a:pt x="649092" y="2259760"/>
                    </a:cubicBezTo>
                    <a:cubicBezTo>
                      <a:pt x="456230" y="2334989"/>
                      <a:pt x="478118" y="2649580"/>
                      <a:pt x="353645" y="2771310"/>
                    </a:cubicBezTo>
                    <a:cubicBezTo>
                      <a:pt x="353645" y="2771310"/>
                      <a:pt x="279788" y="2808238"/>
                      <a:pt x="270206" y="2847910"/>
                    </a:cubicBezTo>
                    <a:cubicBezTo>
                      <a:pt x="270206" y="2847910"/>
                      <a:pt x="263367" y="2903993"/>
                      <a:pt x="289351" y="2962800"/>
                    </a:cubicBezTo>
                    <a:cubicBezTo>
                      <a:pt x="289351" y="2962800"/>
                      <a:pt x="293457" y="3044868"/>
                      <a:pt x="293457" y="3066756"/>
                    </a:cubicBezTo>
                    <a:cubicBezTo>
                      <a:pt x="293457" y="3066756"/>
                      <a:pt x="285522" y="3272925"/>
                      <a:pt x="443742" y="3278649"/>
                    </a:cubicBezTo>
                    <a:cubicBezTo>
                      <a:pt x="455334" y="3279069"/>
                      <a:pt x="466993" y="3275773"/>
                      <a:pt x="475641" y="3268029"/>
                    </a:cubicBezTo>
                    <a:cubicBezTo>
                      <a:pt x="493758" y="3251808"/>
                      <a:pt x="510703" y="3211136"/>
                      <a:pt x="478108" y="3109152"/>
                    </a:cubicBezTo>
                    <a:lnTo>
                      <a:pt x="457592" y="2972373"/>
                    </a:lnTo>
                    <a:cubicBezTo>
                      <a:pt x="457592" y="2972373"/>
                      <a:pt x="662922" y="2688147"/>
                      <a:pt x="722005" y="2551978"/>
                    </a:cubicBezTo>
                    <a:cubicBezTo>
                      <a:pt x="733750" y="2524908"/>
                      <a:pt x="749495" y="2499819"/>
                      <a:pt x="767659" y="2476568"/>
                    </a:cubicBezTo>
                    <a:cubicBezTo>
                      <a:pt x="819904" y="2409722"/>
                      <a:pt x="901523" y="2261503"/>
                      <a:pt x="977342" y="2125715"/>
                    </a:cubicBezTo>
                    <a:cubicBezTo>
                      <a:pt x="995249" y="2093635"/>
                      <a:pt x="1015976" y="2061954"/>
                      <a:pt x="1035435" y="2032236"/>
                    </a:cubicBezTo>
                    <a:lnTo>
                      <a:pt x="1070344" y="2154433"/>
                    </a:lnTo>
                    <a:cubicBezTo>
                      <a:pt x="1070344" y="2154433"/>
                      <a:pt x="1074450" y="2981946"/>
                      <a:pt x="1077183" y="2991518"/>
                    </a:cubicBezTo>
                    <a:cubicBezTo>
                      <a:pt x="1077183" y="2991518"/>
                      <a:pt x="1070344" y="3074957"/>
                      <a:pt x="1060772" y="3100942"/>
                    </a:cubicBezTo>
                    <a:cubicBezTo>
                      <a:pt x="1060772" y="3100942"/>
                      <a:pt x="1045722" y="3088635"/>
                      <a:pt x="975971" y="3150186"/>
                    </a:cubicBezTo>
                    <a:lnTo>
                      <a:pt x="828248" y="3129669"/>
                    </a:lnTo>
                    <a:cubicBezTo>
                      <a:pt x="828248" y="3129669"/>
                      <a:pt x="754352" y="3147547"/>
                      <a:pt x="840211" y="3230034"/>
                    </a:cubicBezTo>
                    <a:cubicBezTo>
                      <a:pt x="851812" y="3241178"/>
                      <a:pt x="874377" y="3251217"/>
                      <a:pt x="890427" y="3252446"/>
                    </a:cubicBezTo>
                    <a:cubicBezTo>
                      <a:pt x="956882" y="3257513"/>
                      <a:pt x="1010156" y="3283383"/>
                      <a:pt x="1015642" y="3291070"/>
                    </a:cubicBezTo>
                    <a:cubicBezTo>
                      <a:pt x="1015642" y="3291070"/>
                      <a:pt x="1092242" y="3317054"/>
                      <a:pt x="1141477" y="3260981"/>
                    </a:cubicBezTo>
                    <a:cubicBezTo>
                      <a:pt x="1141477" y="3260981"/>
                      <a:pt x="1181139" y="3202164"/>
                      <a:pt x="1177043" y="3157025"/>
                    </a:cubicBezTo>
                    <a:cubicBezTo>
                      <a:pt x="1177043" y="3157025"/>
                      <a:pt x="1208505" y="3163864"/>
                      <a:pt x="1218077" y="3161130"/>
                    </a:cubicBezTo>
                    <a:lnTo>
                      <a:pt x="1246805" y="2856111"/>
                    </a:lnTo>
                    <a:cubicBezTo>
                      <a:pt x="1246805" y="2856111"/>
                      <a:pt x="1319299" y="2541519"/>
                      <a:pt x="1308355" y="2355496"/>
                    </a:cubicBezTo>
                    <a:cubicBezTo>
                      <a:pt x="1308346" y="2355487"/>
                      <a:pt x="1412292" y="1919165"/>
                      <a:pt x="1374001" y="1715359"/>
                    </a:cubicBezTo>
                    <a:close/>
                    <a:moveTo>
                      <a:pt x="1176834" y="110539"/>
                    </a:moveTo>
                    <a:lnTo>
                      <a:pt x="1172805" y="122817"/>
                    </a:lnTo>
                    <a:cubicBezTo>
                      <a:pt x="1173548" y="118178"/>
                      <a:pt x="1174453" y="113273"/>
                      <a:pt x="1175529" y="108625"/>
                    </a:cubicBezTo>
                    <a:cubicBezTo>
                      <a:pt x="1175977" y="109263"/>
                      <a:pt x="1176377" y="109901"/>
                      <a:pt x="1176834" y="110539"/>
                    </a:cubicBezTo>
                    <a:close/>
                    <a:moveTo>
                      <a:pt x="1028768" y="618660"/>
                    </a:moveTo>
                    <a:cubicBezTo>
                      <a:pt x="1039855" y="610421"/>
                      <a:pt x="1048913" y="599810"/>
                      <a:pt x="1055295" y="587561"/>
                    </a:cubicBezTo>
                    <a:cubicBezTo>
                      <a:pt x="1082936" y="534449"/>
                      <a:pt x="1156327" y="378792"/>
                      <a:pt x="1153802" y="227230"/>
                    </a:cubicBezTo>
                    <a:cubicBezTo>
                      <a:pt x="1153802" y="227230"/>
                      <a:pt x="1156050" y="223363"/>
                      <a:pt x="1158908" y="216562"/>
                    </a:cubicBezTo>
                    <a:cubicBezTo>
                      <a:pt x="1170795" y="229964"/>
                      <a:pt x="1188064" y="248852"/>
                      <a:pt x="1195370" y="254005"/>
                    </a:cubicBezTo>
                    <a:cubicBezTo>
                      <a:pt x="1209371" y="306373"/>
                      <a:pt x="1216172" y="362209"/>
                      <a:pt x="1217258" y="420797"/>
                    </a:cubicBezTo>
                    <a:cubicBezTo>
                      <a:pt x="1218668" y="496578"/>
                      <a:pt x="1204980" y="534068"/>
                      <a:pt x="1196055" y="660370"/>
                    </a:cubicBezTo>
                    <a:cubicBezTo>
                      <a:pt x="1196055" y="660370"/>
                      <a:pt x="1078079" y="645625"/>
                      <a:pt x="981248" y="657931"/>
                    </a:cubicBezTo>
                    <a:cubicBezTo>
                      <a:pt x="984343" y="654302"/>
                      <a:pt x="987439" y="650740"/>
                      <a:pt x="990534" y="647063"/>
                    </a:cubicBezTo>
                    <a:lnTo>
                      <a:pt x="1028768" y="61866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F0B65677-0AE9-C87C-2FB1-C40DAD3F6EED}"/>
                </a:ext>
              </a:extLst>
            </p:cNvPr>
            <p:cNvGrpSpPr/>
            <p:nvPr userDrawn="1"/>
          </p:nvGrpSpPr>
          <p:grpSpPr>
            <a:xfrm>
              <a:off x="7834204" y="4131348"/>
              <a:ext cx="4039609" cy="2365234"/>
              <a:chOff x="8782076" y="4585781"/>
              <a:chExt cx="3338520" cy="1954739"/>
            </a:xfrm>
          </p:grpSpPr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ED9889E9-67A4-79CD-438B-6EAEB63774D7}"/>
                  </a:ext>
                </a:extLst>
              </p:cNvPr>
              <p:cNvSpPr/>
              <p:nvPr userDrawn="1"/>
            </p:nvSpPr>
            <p:spPr bwMode="auto">
              <a:xfrm>
                <a:off x="9548335" y="6489413"/>
                <a:ext cx="2572261" cy="51107"/>
              </a:xfrm>
              <a:prstGeom prst="ellipse">
                <a:avLst/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IN"/>
              </a:p>
            </p:txBody>
          </p:sp>
          <p:grpSp>
            <p:nvGrpSpPr>
              <p:cNvPr id="6" name="Graphic 2637">
                <a:extLst>
                  <a:ext uri="{FF2B5EF4-FFF2-40B4-BE49-F238E27FC236}">
                    <a16:creationId xmlns:a16="http://schemas.microsoft.com/office/drawing/2014/main" id="{67FFB178-76E1-34A3-8F9A-0A5AAD8E6A5C}"/>
                  </a:ext>
                </a:extLst>
              </p:cNvPr>
              <p:cNvGrpSpPr/>
              <p:nvPr/>
            </p:nvGrpSpPr>
            <p:grpSpPr>
              <a:xfrm>
                <a:off x="9336424" y="4585781"/>
                <a:ext cx="2675801" cy="1939314"/>
                <a:chOff x="6958001" y="3179508"/>
                <a:chExt cx="4248252" cy="3078954"/>
              </a:xfrm>
            </p:grpSpPr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C4E02CB8-0CB1-3F22-0345-25ADE7028286}"/>
                    </a:ext>
                  </a:extLst>
                </p:cNvPr>
                <p:cNvSpPr/>
                <p:nvPr/>
              </p:nvSpPr>
              <p:spPr>
                <a:xfrm>
                  <a:off x="9883241" y="3309055"/>
                  <a:ext cx="647070" cy="1574076"/>
                </a:xfrm>
                <a:custGeom>
                  <a:avLst/>
                  <a:gdLst>
                    <a:gd name="connsiteX0" fmla="*/ 581559 w 647070"/>
                    <a:gd name="connsiteY0" fmla="*/ 1574077 h 1574076"/>
                    <a:gd name="connsiteX1" fmla="*/ 0 w 647070"/>
                    <a:gd name="connsiteY1" fmla="*/ 24563 h 1574076"/>
                    <a:gd name="connsiteX2" fmla="*/ 65512 w 647070"/>
                    <a:gd name="connsiteY2" fmla="*/ 0 h 1574076"/>
                    <a:gd name="connsiteX3" fmla="*/ 647071 w 647070"/>
                    <a:gd name="connsiteY3" fmla="*/ 1549506 h 1574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7070" h="1574076">
                      <a:moveTo>
                        <a:pt x="581559" y="1574077"/>
                      </a:moveTo>
                      <a:lnTo>
                        <a:pt x="0" y="24563"/>
                      </a:lnTo>
                      <a:lnTo>
                        <a:pt x="65512" y="0"/>
                      </a:lnTo>
                      <a:lnTo>
                        <a:pt x="647071" y="1549506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6F611DC6-981D-1217-0DCB-6794DC433394}"/>
                    </a:ext>
                  </a:extLst>
                </p:cNvPr>
                <p:cNvSpPr/>
                <p:nvPr/>
              </p:nvSpPr>
              <p:spPr>
                <a:xfrm>
                  <a:off x="7820493" y="3331488"/>
                  <a:ext cx="647013" cy="1574076"/>
                </a:xfrm>
                <a:custGeom>
                  <a:avLst/>
                  <a:gdLst>
                    <a:gd name="connsiteX0" fmla="*/ 581583 w 647013"/>
                    <a:gd name="connsiteY0" fmla="*/ 1574077 h 1574076"/>
                    <a:gd name="connsiteX1" fmla="*/ 0 w 647013"/>
                    <a:gd name="connsiteY1" fmla="*/ 24571 h 1574076"/>
                    <a:gd name="connsiteX2" fmla="*/ 65471 w 647013"/>
                    <a:gd name="connsiteY2" fmla="*/ 0 h 1574076"/>
                    <a:gd name="connsiteX3" fmla="*/ 647013 w 647013"/>
                    <a:gd name="connsiteY3" fmla="*/ 1549514 h 1574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7013" h="1574076">
                      <a:moveTo>
                        <a:pt x="581583" y="1574077"/>
                      </a:moveTo>
                      <a:lnTo>
                        <a:pt x="0" y="24571"/>
                      </a:lnTo>
                      <a:lnTo>
                        <a:pt x="65471" y="0"/>
                      </a:lnTo>
                      <a:lnTo>
                        <a:pt x="647013" y="1549514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165E9DFD-0E86-FE76-2F46-298E7F0B7559}"/>
                    </a:ext>
                  </a:extLst>
                </p:cNvPr>
                <p:cNvSpPr/>
                <p:nvPr/>
              </p:nvSpPr>
              <p:spPr>
                <a:xfrm>
                  <a:off x="6958001" y="4389290"/>
                  <a:ext cx="1305491" cy="789648"/>
                </a:xfrm>
                <a:custGeom>
                  <a:avLst/>
                  <a:gdLst>
                    <a:gd name="connsiteX0" fmla="*/ 699940 w 1305491"/>
                    <a:gd name="connsiteY0" fmla="*/ 784466 h 789648"/>
                    <a:gd name="connsiteX1" fmla="*/ 224443 w 1305491"/>
                    <a:gd name="connsiteY1" fmla="*/ 789635 h 789648"/>
                    <a:gd name="connsiteX2" fmla="*/ 3728 w 1305491"/>
                    <a:gd name="connsiteY2" fmla="*/ 573682 h 789648"/>
                    <a:gd name="connsiteX3" fmla="*/ 13 w 1305491"/>
                    <a:gd name="connsiteY3" fmla="*/ 232558 h 789648"/>
                    <a:gd name="connsiteX4" fmla="*/ 215974 w 1305491"/>
                    <a:gd name="connsiteY4" fmla="*/ 11843 h 789648"/>
                    <a:gd name="connsiteX5" fmla="*/ 1304923 w 1305491"/>
                    <a:gd name="connsiteY5" fmla="*/ 0 h 789648"/>
                    <a:gd name="connsiteX6" fmla="*/ 1305492 w 1305491"/>
                    <a:gd name="connsiteY6" fmla="*/ 52450 h 789648"/>
                    <a:gd name="connsiteX7" fmla="*/ 216543 w 1305491"/>
                    <a:gd name="connsiteY7" fmla="*/ 64293 h 789648"/>
                    <a:gd name="connsiteX8" fmla="*/ 52455 w 1305491"/>
                    <a:gd name="connsiteY8" fmla="*/ 231989 h 789648"/>
                    <a:gd name="connsiteX9" fmla="*/ 56169 w 1305491"/>
                    <a:gd name="connsiteY9" fmla="*/ 573114 h 789648"/>
                    <a:gd name="connsiteX10" fmla="*/ 223866 w 1305491"/>
                    <a:gd name="connsiteY10" fmla="*/ 737193 h 789648"/>
                    <a:gd name="connsiteX11" fmla="*/ 699362 w 1305491"/>
                    <a:gd name="connsiteY11" fmla="*/ 732024 h 789648"/>
                    <a:gd name="connsiteX12" fmla="*/ 699940 w 1305491"/>
                    <a:gd name="connsiteY12" fmla="*/ 784466 h 789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5491" h="789648">
                      <a:moveTo>
                        <a:pt x="699940" y="784466"/>
                      </a:moveTo>
                      <a:lnTo>
                        <a:pt x="224443" y="789635"/>
                      </a:lnTo>
                      <a:cubicBezTo>
                        <a:pt x="104051" y="790944"/>
                        <a:pt x="5036" y="694074"/>
                        <a:pt x="3728" y="573682"/>
                      </a:cubicBezTo>
                      <a:lnTo>
                        <a:pt x="13" y="232558"/>
                      </a:lnTo>
                      <a:cubicBezTo>
                        <a:pt x="-1296" y="112166"/>
                        <a:pt x="95582" y="13151"/>
                        <a:pt x="215974" y="11843"/>
                      </a:cubicBezTo>
                      <a:lnTo>
                        <a:pt x="1304923" y="0"/>
                      </a:lnTo>
                      <a:lnTo>
                        <a:pt x="1305492" y="52450"/>
                      </a:lnTo>
                      <a:lnTo>
                        <a:pt x="216543" y="64293"/>
                      </a:lnTo>
                      <a:cubicBezTo>
                        <a:pt x="125070" y="65284"/>
                        <a:pt x="51463" y="140517"/>
                        <a:pt x="52455" y="231989"/>
                      </a:cubicBezTo>
                      <a:lnTo>
                        <a:pt x="56169" y="573114"/>
                      </a:lnTo>
                      <a:cubicBezTo>
                        <a:pt x="57161" y="664586"/>
                        <a:pt x="132394" y="738185"/>
                        <a:pt x="223866" y="737193"/>
                      </a:cubicBezTo>
                      <a:lnTo>
                        <a:pt x="699362" y="732024"/>
                      </a:lnTo>
                      <a:lnTo>
                        <a:pt x="699940" y="784466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179026AA-EBBB-B2A1-939D-6C0EEFD019C6}"/>
                    </a:ext>
                  </a:extLst>
                </p:cNvPr>
                <p:cNvSpPr/>
                <p:nvPr/>
              </p:nvSpPr>
              <p:spPr>
                <a:xfrm>
                  <a:off x="10055049" y="4553327"/>
                  <a:ext cx="439499" cy="691256"/>
                </a:xfrm>
                <a:custGeom>
                  <a:avLst/>
                  <a:gdLst>
                    <a:gd name="connsiteX0" fmla="*/ 439500 w 439499"/>
                    <a:gd name="connsiteY0" fmla="*/ 156662 h 691256"/>
                    <a:gd name="connsiteX1" fmla="*/ 207201 w 439499"/>
                    <a:gd name="connsiteY1" fmla="*/ 8846 h 691256"/>
                    <a:gd name="connsiteX2" fmla="*/ 127384 w 439499"/>
                    <a:gd name="connsiteY2" fmla="*/ 29272 h 691256"/>
                    <a:gd name="connsiteX3" fmla="*/ 7008 w 439499"/>
                    <a:gd name="connsiteY3" fmla="*/ 248110 h 691256"/>
                    <a:gd name="connsiteX4" fmla="*/ 25053 w 439499"/>
                    <a:gd name="connsiteY4" fmla="*/ 322278 h 691256"/>
                    <a:gd name="connsiteX5" fmla="*/ 44804 w 439499"/>
                    <a:gd name="connsiteY5" fmla="*/ 335494 h 691256"/>
                    <a:gd name="connsiteX6" fmla="*/ 120557 w 439499"/>
                    <a:gd name="connsiteY6" fmla="*/ 475499 h 691256"/>
                    <a:gd name="connsiteX7" fmla="*/ 122914 w 439499"/>
                    <a:gd name="connsiteY7" fmla="*/ 691257 h 691256"/>
                    <a:gd name="connsiteX8" fmla="*/ 439500 w 439499"/>
                    <a:gd name="connsiteY8" fmla="*/ 156662 h 691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9499" h="691256">
                      <a:moveTo>
                        <a:pt x="439500" y="156662"/>
                      </a:moveTo>
                      <a:lnTo>
                        <a:pt x="207201" y="8846"/>
                      </a:lnTo>
                      <a:cubicBezTo>
                        <a:pt x="179728" y="-8670"/>
                        <a:pt x="143152" y="694"/>
                        <a:pt x="127384" y="29272"/>
                      </a:cubicBezTo>
                      <a:lnTo>
                        <a:pt x="7008" y="248110"/>
                      </a:lnTo>
                      <a:cubicBezTo>
                        <a:pt x="-7135" y="273778"/>
                        <a:pt x="750" y="305973"/>
                        <a:pt x="25053" y="322278"/>
                      </a:cubicBezTo>
                      <a:lnTo>
                        <a:pt x="44804" y="335494"/>
                      </a:lnTo>
                      <a:cubicBezTo>
                        <a:pt x="91621" y="366820"/>
                        <a:pt x="119906" y="419196"/>
                        <a:pt x="120557" y="475499"/>
                      </a:cubicBezTo>
                      <a:lnTo>
                        <a:pt x="122914" y="691257"/>
                      </a:lnTo>
                      <a:lnTo>
                        <a:pt x="439500" y="156662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26903BA2-8DF4-895C-9091-BBF7E289299E}"/>
                    </a:ext>
                  </a:extLst>
                </p:cNvPr>
                <p:cNvSpPr/>
                <p:nvPr/>
              </p:nvSpPr>
              <p:spPr>
                <a:xfrm>
                  <a:off x="8458605" y="4028012"/>
                  <a:ext cx="1183077" cy="912129"/>
                </a:xfrm>
                <a:custGeom>
                  <a:avLst/>
                  <a:gdLst>
                    <a:gd name="connsiteX0" fmla="*/ 291105 w 1183077"/>
                    <a:gd name="connsiteY0" fmla="*/ 912129 h 912129"/>
                    <a:gd name="connsiteX1" fmla="*/ 1830 w 1183077"/>
                    <a:gd name="connsiteY1" fmla="*/ 45506 h 912129"/>
                    <a:gd name="connsiteX2" fmla="*/ 41006 w 1183077"/>
                    <a:gd name="connsiteY2" fmla="*/ 623 h 912129"/>
                    <a:gd name="connsiteX3" fmla="*/ 41006 w 1183077"/>
                    <a:gd name="connsiteY3" fmla="*/ 623 h 912129"/>
                    <a:gd name="connsiteX4" fmla="*/ 292406 w 1183077"/>
                    <a:gd name="connsiteY4" fmla="*/ 215137 h 912129"/>
                    <a:gd name="connsiteX5" fmla="*/ 475691 w 1183077"/>
                    <a:gd name="connsiteY5" fmla="*/ 726055 h 912129"/>
                    <a:gd name="connsiteX6" fmla="*/ 1090088 w 1183077"/>
                    <a:gd name="connsiteY6" fmla="*/ 719374 h 912129"/>
                    <a:gd name="connsiteX7" fmla="*/ 1183072 w 1183077"/>
                    <a:gd name="connsiteY7" fmla="*/ 810399 h 912129"/>
                    <a:gd name="connsiteX8" fmla="*/ 1183072 w 1183077"/>
                    <a:gd name="connsiteY8" fmla="*/ 810399 h 912129"/>
                    <a:gd name="connsiteX9" fmla="*/ 1092038 w 1183077"/>
                    <a:gd name="connsiteY9" fmla="*/ 903424 h 912129"/>
                    <a:gd name="connsiteX10" fmla="*/ 291105 w 1183077"/>
                    <a:gd name="connsiteY10" fmla="*/ 912129 h 912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83077" h="912129">
                      <a:moveTo>
                        <a:pt x="291105" y="912129"/>
                      </a:moveTo>
                      <a:lnTo>
                        <a:pt x="1830" y="45506"/>
                      </a:lnTo>
                      <a:cubicBezTo>
                        <a:pt x="-6542" y="20496"/>
                        <a:pt x="15078" y="-4270"/>
                        <a:pt x="41006" y="623"/>
                      </a:cubicBezTo>
                      <a:lnTo>
                        <a:pt x="41006" y="623"/>
                      </a:lnTo>
                      <a:cubicBezTo>
                        <a:pt x="156912" y="22504"/>
                        <a:pt x="252578" y="104125"/>
                        <a:pt x="292406" y="215137"/>
                      </a:cubicBezTo>
                      <a:lnTo>
                        <a:pt x="475691" y="726055"/>
                      </a:lnTo>
                      <a:lnTo>
                        <a:pt x="1090088" y="719374"/>
                      </a:lnTo>
                      <a:cubicBezTo>
                        <a:pt x="1140888" y="718821"/>
                        <a:pt x="1182503" y="759575"/>
                        <a:pt x="1183072" y="810399"/>
                      </a:cubicBezTo>
                      <a:lnTo>
                        <a:pt x="1183072" y="810399"/>
                      </a:lnTo>
                      <a:cubicBezTo>
                        <a:pt x="1183641" y="861224"/>
                        <a:pt x="1142838" y="902872"/>
                        <a:pt x="1092038" y="903424"/>
                      </a:cubicBezTo>
                      <a:lnTo>
                        <a:pt x="291105" y="9121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416E239D-0143-1390-4380-AD07DB527BEE}"/>
                    </a:ext>
                  </a:extLst>
                </p:cNvPr>
                <p:cNvSpPr/>
                <p:nvPr/>
              </p:nvSpPr>
              <p:spPr>
                <a:xfrm>
                  <a:off x="8495378" y="4132088"/>
                  <a:ext cx="1146384" cy="808053"/>
                </a:xfrm>
                <a:custGeom>
                  <a:avLst/>
                  <a:gdLst>
                    <a:gd name="connsiteX0" fmla="*/ 254332 w 1146384"/>
                    <a:gd name="connsiteY0" fmla="*/ 808053 h 808053"/>
                    <a:gd name="connsiteX1" fmla="*/ 2690 w 1146384"/>
                    <a:gd name="connsiteY1" fmla="*/ 49751 h 808053"/>
                    <a:gd name="connsiteX2" fmla="*/ 256445 w 1146384"/>
                    <a:gd name="connsiteY2" fmla="*/ 190862 h 808053"/>
                    <a:gd name="connsiteX3" fmla="*/ 439081 w 1146384"/>
                    <a:gd name="connsiteY3" fmla="*/ 643047 h 808053"/>
                    <a:gd name="connsiteX4" fmla="*/ 1053478 w 1146384"/>
                    <a:gd name="connsiteY4" fmla="*/ 636365 h 808053"/>
                    <a:gd name="connsiteX5" fmla="*/ 1146380 w 1146384"/>
                    <a:gd name="connsiteY5" fmla="*/ 716849 h 808053"/>
                    <a:gd name="connsiteX6" fmla="*/ 1146380 w 1146384"/>
                    <a:gd name="connsiteY6" fmla="*/ 716849 h 808053"/>
                    <a:gd name="connsiteX7" fmla="*/ 1055266 w 1146384"/>
                    <a:gd name="connsiteY7" fmla="*/ 799340 h 808053"/>
                    <a:gd name="connsiteX8" fmla="*/ 254332 w 1146384"/>
                    <a:gd name="connsiteY8" fmla="*/ 808053 h 808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46384" h="808053">
                      <a:moveTo>
                        <a:pt x="254332" y="808053"/>
                      </a:moveTo>
                      <a:lnTo>
                        <a:pt x="2690" y="49751"/>
                      </a:lnTo>
                      <a:cubicBezTo>
                        <a:pt x="-25514" y="-37251"/>
                        <a:pt x="175572" y="-21954"/>
                        <a:pt x="256445" y="190862"/>
                      </a:cubicBezTo>
                      <a:lnTo>
                        <a:pt x="439081" y="643047"/>
                      </a:lnTo>
                      <a:lnTo>
                        <a:pt x="1053478" y="636365"/>
                      </a:lnTo>
                      <a:cubicBezTo>
                        <a:pt x="1104358" y="635813"/>
                        <a:pt x="1145893" y="671844"/>
                        <a:pt x="1146380" y="716849"/>
                      </a:cubicBezTo>
                      <a:lnTo>
                        <a:pt x="1146380" y="716849"/>
                      </a:lnTo>
                      <a:cubicBezTo>
                        <a:pt x="1146868" y="761854"/>
                        <a:pt x="1106066" y="798787"/>
                        <a:pt x="1055266" y="799340"/>
                      </a:cubicBezTo>
                      <a:lnTo>
                        <a:pt x="254332" y="808053"/>
                      </a:lnTo>
                      <a:close/>
                    </a:path>
                  </a:pathLst>
                </a:custGeom>
                <a:gradFill>
                  <a:gsLst>
                    <a:gs pos="16890">
                      <a:schemeClr val="bg1"/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07377C26-AA9A-AF0B-E52C-D13C449E01EC}"/>
                    </a:ext>
                  </a:extLst>
                </p:cNvPr>
                <p:cNvSpPr/>
                <p:nvPr/>
              </p:nvSpPr>
              <p:spPr>
                <a:xfrm>
                  <a:off x="8468237" y="4931249"/>
                  <a:ext cx="1104107" cy="499140"/>
                </a:xfrm>
                <a:custGeom>
                  <a:avLst/>
                  <a:gdLst>
                    <a:gd name="connsiteX0" fmla="*/ 1104107 w 1104107"/>
                    <a:gd name="connsiteY0" fmla="*/ 487184 h 499140"/>
                    <a:gd name="connsiteX1" fmla="*/ 5283 w 1104107"/>
                    <a:gd name="connsiteY1" fmla="*/ 499141 h 499140"/>
                    <a:gd name="connsiteX2" fmla="*/ 0 w 1104107"/>
                    <a:gd name="connsiteY2" fmla="*/ 11956 h 499140"/>
                    <a:gd name="connsiteX3" fmla="*/ 1098825 w 1104107"/>
                    <a:gd name="connsiteY3" fmla="*/ 0 h 499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4107" h="499140">
                      <a:moveTo>
                        <a:pt x="1104107" y="487184"/>
                      </a:moveTo>
                      <a:lnTo>
                        <a:pt x="5283" y="499141"/>
                      </a:lnTo>
                      <a:lnTo>
                        <a:pt x="0" y="11956"/>
                      </a:lnTo>
                      <a:lnTo>
                        <a:pt x="1098825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7E53DD13-F8A9-525D-3451-37A2F7438719}"/>
                    </a:ext>
                  </a:extLst>
                </p:cNvPr>
                <p:cNvSpPr/>
                <p:nvPr/>
              </p:nvSpPr>
              <p:spPr>
                <a:xfrm>
                  <a:off x="7334951" y="4627243"/>
                  <a:ext cx="3763473" cy="1113017"/>
                </a:xfrm>
                <a:custGeom>
                  <a:avLst/>
                  <a:gdLst>
                    <a:gd name="connsiteX0" fmla="*/ 64918 w 3763473"/>
                    <a:gd name="connsiteY0" fmla="*/ 807869 h 1113017"/>
                    <a:gd name="connsiteX1" fmla="*/ 50515 w 3763473"/>
                    <a:gd name="connsiteY1" fmla="*/ 776592 h 1113017"/>
                    <a:gd name="connsiteX2" fmla="*/ 2454 w 3763473"/>
                    <a:gd name="connsiteY2" fmla="*/ 562875 h 1113017"/>
                    <a:gd name="connsiteX3" fmla="*/ 16 w 3763473"/>
                    <a:gd name="connsiteY3" fmla="*/ 338436 h 1113017"/>
                    <a:gd name="connsiteX4" fmla="*/ 256665 w 3763473"/>
                    <a:gd name="connsiteY4" fmla="*/ 76145 h 1113017"/>
                    <a:gd name="connsiteX5" fmla="*/ 1310396 w 3763473"/>
                    <a:gd name="connsiteY5" fmla="*/ 64685 h 1113017"/>
                    <a:gd name="connsiteX6" fmla="*/ 1559844 w 3763473"/>
                    <a:gd name="connsiteY6" fmla="*/ 259984 h 1113017"/>
                    <a:gd name="connsiteX7" fmla="*/ 1643562 w 3763473"/>
                    <a:gd name="connsiteY7" fmla="*/ 615519 h 1113017"/>
                    <a:gd name="connsiteX8" fmla="*/ 1798888 w 3763473"/>
                    <a:gd name="connsiteY8" fmla="*/ 737122 h 1113017"/>
                    <a:gd name="connsiteX9" fmla="*/ 2667202 w 3763473"/>
                    <a:gd name="connsiteY9" fmla="*/ 727678 h 1113017"/>
                    <a:gd name="connsiteX10" fmla="*/ 2805622 w 3763473"/>
                    <a:gd name="connsiteY10" fmla="*/ 642407 h 1113017"/>
                    <a:gd name="connsiteX11" fmla="*/ 3126516 w 3763473"/>
                    <a:gd name="connsiteY11" fmla="*/ 29865 h 1113017"/>
                    <a:gd name="connsiteX12" fmla="*/ 3215111 w 3763473"/>
                    <a:gd name="connsiteY12" fmla="*/ 16193 h 1113017"/>
                    <a:gd name="connsiteX13" fmla="*/ 3654836 w 3763473"/>
                    <a:gd name="connsiteY13" fmla="*/ 452976 h 1113017"/>
                    <a:gd name="connsiteX14" fmla="*/ 3721079 w 3763473"/>
                    <a:gd name="connsiteY14" fmla="*/ 885467 h 1113017"/>
                    <a:gd name="connsiteX15" fmla="*/ 3721079 w 3763473"/>
                    <a:gd name="connsiteY15" fmla="*/ 885467 h 1113017"/>
                    <a:gd name="connsiteX16" fmla="*/ 3399536 w 3763473"/>
                    <a:gd name="connsiteY16" fmla="*/ 1081961 h 1113017"/>
                    <a:gd name="connsiteX17" fmla="*/ 547128 w 3763473"/>
                    <a:gd name="connsiteY17" fmla="*/ 1112986 h 1113017"/>
                    <a:gd name="connsiteX18" fmla="*/ 64918 w 3763473"/>
                    <a:gd name="connsiteY18" fmla="*/ 807869 h 1113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763473" h="1113017">
                      <a:moveTo>
                        <a:pt x="64918" y="807869"/>
                      </a:moveTo>
                      <a:lnTo>
                        <a:pt x="50515" y="776592"/>
                      </a:lnTo>
                      <a:cubicBezTo>
                        <a:pt x="19637" y="709528"/>
                        <a:pt x="3259" y="636701"/>
                        <a:pt x="2454" y="562875"/>
                      </a:cubicBezTo>
                      <a:lnTo>
                        <a:pt x="16" y="338436"/>
                      </a:lnTo>
                      <a:cubicBezTo>
                        <a:pt x="-1545" y="195139"/>
                        <a:pt x="113361" y="77706"/>
                        <a:pt x="256665" y="76145"/>
                      </a:cubicBezTo>
                      <a:lnTo>
                        <a:pt x="1310396" y="64685"/>
                      </a:lnTo>
                      <a:cubicBezTo>
                        <a:pt x="1428983" y="63393"/>
                        <a:pt x="1532615" y="144534"/>
                        <a:pt x="1559844" y="259984"/>
                      </a:cubicBezTo>
                      <a:lnTo>
                        <a:pt x="1643562" y="615519"/>
                      </a:lnTo>
                      <a:cubicBezTo>
                        <a:pt x="1660550" y="687403"/>
                        <a:pt x="1725087" y="737927"/>
                        <a:pt x="1798888" y="737122"/>
                      </a:cubicBezTo>
                      <a:lnTo>
                        <a:pt x="2667202" y="727678"/>
                      </a:lnTo>
                      <a:cubicBezTo>
                        <a:pt x="2725562" y="727044"/>
                        <a:pt x="2778801" y="694247"/>
                        <a:pt x="2805622" y="642407"/>
                      </a:cubicBezTo>
                      <a:lnTo>
                        <a:pt x="3126516" y="29865"/>
                      </a:lnTo>
                      <a:cubicBezTo>
                        <a:pt x="3143910" y="-3355"/>
                        <a:pt x="3188532" y="-10239"/>
                        <a:pt x="3215111" y="16193"/>
                      </a:cubicBezTo>
                      <a:lnTo>
                        <a:pt x="3654836" y="452976"/>
                      </a:lnTo>
                      <a:cubicBezTo>
                        <a:pt x="3769522" y="566922"/>
                        <a:pt x="3796426" y="742398"/>
                        <a:pt x="3721079" y="885467"/>
                      </a:cubicBezTo>
                      <a:lnTo>
                        <a:pt x="3721079" y="885467"/>
                      </a:lnTo>
                      <a:cubicBezTo>
                        <a:pt x="3658168" y="1005054"/>
                        <a:pt x="3534705" y="1080490"/>
                        <a:pt x="3399536" y="1081961"/>
                      </a:cubicBezTo>
                      <a:lnTo>
                        <a:pt x="547128" y="1112986"/>
                      </a:lnTo>
                      <a:cubicBezTo>
                        <a:pt x="340286" y="1115262"/>
                        <a:pt x="151440" y="995755"/>
                        <a:pt x="64918" y="80786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DC5959"/>
                    </a:gs>
                    <a:gs pos="50000">
                      <a:srgbClr val="CA4142"/>
                    </a:gs>
                    <a:gs pos="100000">
                      <a:srgbClr val="B92A2C"/>
                    </a:gs>
                  </a:gsLst>
                  <a:lin ang="53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5EC2311E-572A-EA42-94BE-A46A90DD2202}"/>
                    </a:ext>
                  </a:extLst>
                </p:cNvPr>
                <p:cNvSpPr/>
                <p:nvPr/>
              </p:nvSpPr>
              <p:spPr>
                <a:xfrm>
                  <a:off x="7335359" y="4678800"/>
                  <a:ext cx="3763316" cy="1061493"/>
                </a:xfrm>
                <a:custGeom>
                  <a:avLst/>
                  <a:gdLst>
                    <a:gd name="connsiteX0" fmla="*/ 64673 w 3763316"/>
                    <a:gd name="connsiteY0" fmla="*/ 771064 h 1061493"/>
                    <a:gd name="connsiteX1" fmla="*/ 50286 w 3763316"/>
                    <a:gd name="connsiteY1" fmla="*/ 741283 h 1061493"/>
                    <a:gd name="connsiteX2" fmla="*/ 2339 w 3763316"/>
                    <a:gd name="connsiteY2" fmla="*/ 537750 h 1061493"/>
                    <a:gd name="connsiteX3" fmla="*/ 14 w 3763316"/>
                    <a:gd name="connsiteY3" fmla="*/ 323983 h 1061493"/>
                    <a:gd name="connsiteX4" fmla="*/ 256794 w 3763316"/>
                    <a:gd name="connsiteY4" fmla="*/ 74023 h 1061493"/>
                    <a:gd name="connsiteX5" fmla="*/ 1310557 w 3763316"/>
                    <a:gd name="connsiteY5" fmla="*/ 62562 h 1061493"/>
                    <a:gd name="connsiteX6" fmla="*/ 1559843 w 3763316"/>
                    <a:gd name="connsiteY6" fmla="*/ 248458 h 1061493"/>
                    <a:gd name="connsiteX7" fmla="*/ 1643480 w 3763316"/>
                    <a:gd name="connsiteY7" fmla="*/ 587062 h 1061493"/>
                    <a:gd name="connsiteX8" fmla="*/ 1798725 w 3763316"/>
                    <a:gd name="connsiteY8" fmla="*/ 702805 h 1061493"/>
                    <a:gd name="connsiteX9" fmla="*/ 2666957 w 3763316"/>
                    <a:gd name="connsiteY9" fmla="*/ 693360 h 1061493"/>
                    <a:gd name="connsiteX10" fmla="*/ 2805459 w 3763316"/>
                    <a:gd name="connsiteY10" fmla="*/ 612072 h 1061493"/>
                    <a:gd name="connsiteX11" fmla="*/ 3126677 w 3763316"/>
                    <a:gd name="connsiteY11" fmla="*/ 28474 h 1061493"/>
                    <a:gd name="connsiteX12" fmla="*/ 3215273 w 3763316"/>
                    <a:gd name="connsiteY12" fmla="*/ 15404 h 1061493"/>
                    <a:gd name="connsiteX13" fmla="*/ 3654753 w 3763316"/>
                    <a:gd name="connsiteY13" fmla="*/ 431208 h 1061493"/>
                    <a:gd name="connsiteX14" fmla="*/ 3720834 w 3763316"/>
                    <a:gd name="connsiteY14" fmla="*/ 843110 h 1061493"/>
                    <a:gd name="connsiteX15" fmla="*/ 3720834 w 3763316"/>
                    <a:gd name="connsiteY15" fmla="*/ 843110 h 1061493"/>
                    <a:gd name="connsiteX16" fmla="*/ 3399128 w 3763316"/>
                    <a:gd name="connsiteY16" fmla="*/ 1030436 h 1061493"/>
                    <a:gd name="connsiteX17" fmla="*/ 546712 w 3763316"/>
                    <a:gd name="connsiteY17" fmla="*/ 1061461 h 1061493"/>
                    <a:gd name="connsiteX18" fmla="*/ 64673 w 3763316"/>
                    <a:gd name="connsiteY18" fmla="*/ 771064 h 1061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763316" h="1061493">
                      <a:moveTo>
                        <a:pt x="64673" y="771064"/>
                      </a:moveTo>
                      <a:lnTo>
                        <a:pt x="50286" y="741283"/>
                      </a:lnTo>
                      <a:cubicBezTo>
                        <a:pt x="19440" y="677421"/>
                        <a:pt x="3103" y="608065"/>
                        <a:pt x="2339" y="537750"/>
                      </a:cubicBezTo>
                      <a:lnTo>
                        <a:pt x="14" y="323983"/>
                      </a:lnTo>
                      <a:cubicBezTo>
                        <a:pt x="-1473" y="187490"/>
                        <a:pt x="113497" y="75583"/>
                        <a:pt x="256794" y="74023"/>
                      </a:cubicBezTo>
                      <a:lnTo>
                        <a:pt x="1310557" y="62562"/>
                      </a:lnTo>
                      <a:cubicBezTo>
                        <a:pt x="1429145" y="61270"/>
                        <a:pt x="1532695" y="138502"/>
                        <a:pt x="1559843" y="248458"/>
                      </a:cubicBezTo>
                      <a:lnTo>
                        <a:pt x="1643480" y="587062"/>
                      </a:lnTo>
                      <a:cubicBezTo>
                        <a:pt x="1660305" y="655524"/>
                        <a:pt x="1724841" y="703610"/>
                        <a:pt x="1798725" y="702805"/>
                      </a:cubicBezTo>
                      <a:lnTo>
                        <a:pt x="2666957" y="693360"/>
                      </a:lnTo>
                      <a:cubicBezTo>
                        <a:pt x="2725317" y="692726"/>
                        <a:pt x="2778555" y="661458"/>
                        <a:pt x="2805459" y="612072"/>
                      </a:cubicBezTo>
                      <a:lnTo>
                        <a:pt x="3126677" y="28474"/>
                      </a:lnTo>
                      <a:cubicBezTo>
                        <a:pt x="3144072" y="-3177"/>
                        <a:pt x="3188694" y="-9761"/>
                        <a:pt x="3215273" y="15404"/>
                      </a:cubicBezTo>
                      <a:lnTo>
                        <a:pt x="3654753" y="431208"/>
                      </a:lnTo>
                      <a:cubicBezTo>
                        <a:pt x="3769439" y="539676"/>
                        <a:pt x="3796262" y="706804"/>
                        <a:pt x="3720834" y="843110"/>
                      </a:cubicBezTo>
                      <a:lnTo>
                        <a:pt x="3720834" y="843110"/>
                      </a:lnTo>
                      <a:cubicBezTo>
                        <a:pt x="3657761" y="957049"/>
                        <a:pt x="3534297" y="1028965"/>
                        <a:pt x="3399128" y="1030436"/>
                      </a:cubicBezTo>
                      <a:lnTo>
                        <a:pt x="546712" y="1061461"/>
                      </a:lnTo>
                      <a:cubicBezTo>
                        <a:pt x="339879" y="1063705"/>
                        <a:pt x="151089" y="949977"/>
                        <a:pt x="64673" y="771064"/>
                      </a:cubicBezTo>
                      <a:close/>
                    </a:path>
                  </a:pathLst>
                </a:custGeom>
                <a:gradFill>
                  <a:gsLst>
                    <a:gs pos="17850">
                      <a:schemeClr val="accent1"/>
                    </a:gs>
                    <a:gs pos="100000">
                      <a:schemeClr val="accent1">
                        <a:lumMod val="75000"/>
                      </a:schemeClr>
                    </a:gs>
                  </a:gsLst>
                  <a:lin ang="53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179EE709-9DC2-9E8B-6513-DB98DEBFFB3B}"/>
                    </a:ext>
                  </a:extLst>
                </p:cNvPr>
                <p:cNvSpPr/>
                <p:nvPr/>
              </p:nvSpPr>
              <p:spPr>
                <a:xfrm>
                  <a:off x="7649184" y="3179508"/>
                  <a:ext cx="2628996" cy="210062"/>
                </a:xfrm>
                <a:custGeom>
                  <a:avLst/>
                  <a:gdLst>
                    <a:gd name="connsiteX0" fmla="*/ 2628997 w 2628996"/>
                    <a:gd name="connsiteY0" fmla="*/ 181468 h 210062"/>
                    <a:gd name="connsiteX1" fmla="*/ 68 w 2628996"/>
                    <a:gd name="connsiteY1" fmla="*/ 210063 h 210062"/>
                    <a:gd name="connsiteX2" fmla="*/ 11 w 2628996"/>
                    <a:gd name="connsiteY2" fmla="*/ 205178 h 210062"/>
                    <a:gd name="connsiteX3" fmla="*/ 176583 w 2628996"/>
                    <a:gd name="connsiteY3" fmla="*/ 24720 h 210062"/>
                    <a:gd name="connsiteX4" fmla="*/ 2448473 w 2628996"/>
                    <a:gd name="connsiteY4" fmla="*/ 11 h 210062"/>
                    <a:gd name="connsiteX5" fmla="*/ 2628915 w 2628996"/>
                    <a:gd name="connsiteY5" fmla="*/ 176583 h 210062"/>
                    <a:gd name="connsiteX6" fmla="*/ 2628997 w 2628996"/>
                    <a:gd name="connsiteY6" fmla="*/ 181468 h 210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28996" h="210062">
                      <a:moveTo>
                        <a:pt x="2628997" y="181468"/>
                      </a:moveTo>
                      <a:lnTo>
                        <a:pt x="68" y="210063"/>
                      </a:lnTo>
                      <a:lnTo>
                        <a:pt x="11" y="205178"/>
                      </a:lnTo>
                      <a:cubicBezTo>
                        <a:pt x="-1062" y="106585"/>
                        <a:pt x="77991" y="25793"/>
                        <a:pt x="176583" y="24720"/>
                      </a:cubicBezTo>
                      <a:lnTo>
                        <a:pt x="2448473" y="11"/>
                      </a:lnTo>
                      <a:cubicBezTo>
                        <a:pt x="2547066" y="-1062"/>
                        <a:pt x="2627859" y="77991"/>
                        <a:pt x="2628915" y="176583"/>
                      </a:cubicBezTo>
                      <a:lnTo>
                        <a:pt x="2628997" y="181468"/>
                      </a:lnTo>
                      <a:close/>
                    </a:path>
                  </a:pathLst>
                </a:custGeom>
                <a:gradFill>
                  <a:gsLst>
                    <a:gs pos="35000">
                      <a:schemeClr val="accent2">
                        <a:lumMod val="20000"/>
                        <a:lumOff val="80000"/>
                      </a:schemeClr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53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1504A9AA-AC73-7663-EDED-E1CBDFEF17FB}"/>
                    </a:ext>
                  </a:extLst>
                </p:cNvPr>
                <p:cNvSpPr/>
                <p:nvPr/>
              </p:nvSpPr>
              <p:spPr>
                <a:xfrm>
                  <a:off x="7454645" y="5196313"/>
                  <a:ext cx="3751609" cy="547538"/>
                </a:xfrm>
                <a:custGeom>
                  <a:avLst/>
                  <a:gdLst>
                    <a:gd name="connsiteX0" fmla="*/ 3712170 w 3751609"/>
                    <a:gd name="connsiteY0" fmla="*/ 111807 h 547538"/>
                    <a:gd name="connsiteX1" fmla="*/ 3509133 w 3751609"/>
                    <a:gd name="connsiteY1" fmla="*/ 14 h 547538"/>
                    <a:gd name="connsiteX2" fmla="*/ 3080625 w 3751609"/>
                    <a:gd name="connsiteY2" fmla="*/ 4671 h 547538"/>
                    <a:gd name="connsiteX3" fmla="*/ 2806224 w 3751609"/>
                    <a:gd name="connsiteY3" fmla="*/ 219348 h 547538"/>
                    <a:gd name="connsiteX4" fmla="*/ 2795007 w 3751609"/>
                    <a:gd name="connsiteY4" fmla="*/ 262394 h 547538"/>
                    <a:gd name="connsiteX5" fmla="*/ 2638543 w 3751609"/>
                    <a:gd name="connsiteY5" fmla="*/ 384810 h 547538"/>
                    <a:gd name="connsiteX6" fmla="*/ 1529477 w 3751609"/>
                    <a:gd name="connsiteY6" fmla="*/ 396872 h 547538"/>
                    <a:gd name="connsiteX7" fmla="*/ 1370412 w 3751609"/>
                    <a:gd name="connsiteY7" fmla="*/ 277894 h 547538"/>
                    <a:gd name="connsiteX8" fmla="*/ 1370412 w 3751609"/>
                    <a:gd name="connsiteY8" fmla="*/ 277894 h 547538"/>
                    <a:gd name="connsiteX9" fmla="*/ 1034726 w 3751609"/>
                    <a:gd name="connsiteY9" fmla="*/ 26934 h 547538"/>
                    <a:gd name="connsiteX10" fmla="*/ 368092 w 3751609"/>
                    <a:gd name="connsiteY10" fmla="*/ 34184 h 547538"/>
                    <a:gd name="connsiteX11" fmla="*/ 37989 w 3751609"/>
                    <a:gd name="connsiteY11" fmla="*/ 292378 h 547538"/>
                    <a:gd name="connsiteX12" fmla="*/ 3161 w 3751609"/>
                    <a:gd name="connsiteY12" fmla="*/ 426466 h 547538"/>
                    <a:gd name="connsiteX13" fmla="*/ 97852 w 3751609"/>
                    <a:gd name="connsiteY13" fmla="*/ 547532 h 547538"/>
                    <a:gd name="connsiteX14" fmla="*/ 3492633 w 3751609"/>
                    <a:gd name="connsiteY14" fmla="*/ 510607 h 547538"/>
                    <a:gd name="connsiteX15" fmla="*/ 3712170 w 3751609"/>
                    <a:gd name="connsiteY15" fmla="*/ 111807 h 547538"/>
                    <a:gd name="connsiteX16" fmla="*/ 3712170 w 3751609"/>
                    <a:gd name="connsiteY16" fmla="*/ 111807 h 547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751609" h="547538">
                      <a:moveTo>
                        <a:pt x="3712170" y="111807"/>
                      </a:moveTo>
                      <a:cubicBezTo>
                        <a:pt x="3668767" y="41532"/>
                        <a:pt x="3591714" y="-888"/>
                        <a:pt x="3509133" y="14"/>
                      </a:cubicBezTo>
                      <a:lnTo>
                        <a:pt x="3080625" y="4671"/>
                      </a:lnTo>
                      <a:cubicBezTo>
                        <a:pt x="2951227" y="6078"/>
                        <a:pt x="2838736" y="94039"/>
                        <a:pt x="2806224" y="219348"/>
                      </a:cubicBezTo>
                      <a:lnTo>
                        <a:pt x="2795007" y="262394"/>
                      </a:lnTo>
                      <a:cubicBezTo>
                        <a:pt x="2776475" y="333847"/>
                        <a:pt x="2712345" y="384005"/>
                        <a:pt x="2638543" y="384810"/>
                      </a:cubicBezTo>
                      <a:lnTo>
                        <a:pt x="1529477" y="396872"/>
                      </a:lnTo>
                      <a:cubicBezTo>
                        <a:pt x="1455675" y="397676"/>
                        <a:pt x="1390488" y="348925"/>
                        <a:pt x="1370412" y="277894"/>
                      </a:cubicBezTo>
                      <a:lnTo>
                        <a:pt x="1370412" y="277894"/>
                      </a:lnTo>
                      <a:cubicBezTo>
                        <a:pt x="1327984" y="128071"/>
                        <a:pt x="1190458" y="25243"/>
                        <a:pt x="1034726" y="26934"/>
                      </a:cubicBezTo>
                      <a:lnTo>
                        <a:pt x="368092" y="34184"/>
                      </a:lnTo>
                      <a:cubicBezTo>
                        <a:pt x="212392" y="35875"/>
                        <a:pt x="77134" y="141677"/>
                        <a:pt x="37989" y="292378"/>
                      </a:cubicBezTo>
                      <a:lnTo>
                        <a:pt x="3161" y="426466"/>
                      </a:lnTo>
                      <a:cubicBezTo>
                        <a:pt x="-12868" y="488165"/>
                        <a:pt x="34112" y="548223"/>
                        <a:pt x="97852" y="547532"/>
                      </a:cubicBezTo>
                      <a:lnTo>
                        <a:pt x="3492633" y="510607"/>
                      </a:lnTo>
                      <a:cubicBezTo>
                        <a:pt x="3696077" y="508388"/>
                        <a:pt x="3819135" y="284876"/>
                        <a:pt x="3712170" y="111807"/>
                      </a:cubicBezTo>
                      <a:lnTo>
                        <a:pt x="3712170" y="111807"/>
                      </a:lnTo>
                      <a:close/>
                    </a:path>
                  </a:pathLst>
                </a:custGeom>
                <a:gradFill>
                  <a:gsLst>
                    <a:gs pos="33970">
                      <a:schemeClr val="accent6"/>
                    </a:gs>
                    <a:gs pos="100000">
                      <a:schemeClr val="accent6">
                        <a:lumMod val="90000"/>
                        <a:lumOff val="10000"/>
                      </a:schemeClr>
                    </a:gs>
                  </a:gsLst>
                  <a:lin ang="5305857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11040F5F-4641-7B48-3169-ED903B1D75D4}"/>
                    </a:ext>
                  </a:extLst>
                </p:cNvPr>
                <p:cNvSpPr/>
                <p:nvPr/>
              </p:nvSpPr>
              <p:spPr>
                <a:xfrm>
                  <a:off x="7784624" y="5501323"/>
                  <a:ext cx="757139" cy="757139"/>
                </a:xfrm>
                <a:custGeom>
                  <a:avLst/>
                  <a:gdLst>
                    <a:gd name="connsiteX0" fmla="*/ 757140 w 757139"/>
                    <a:gd name="connsiteY0" fmla="*/ 378570 h 757139"/>
                    <a:gd name="connsiteX1" fmla="*/ 378570 w 757139"/>
                    <a:gd name="connsiteY1" fmla="*/ 757139 h 757139"/>
                    <a:gd name="connsiteX2" fmla="*/ 0 w 757139"/>
                    <a:gd name="connsiteY2" fmla="*/ 378570 h 757139"/>
                    <a:gd name="connsiteX3" fmla="*/ 378570 w 757139"/>
                    <a:gd name="connsiteY3" fmla="*/ 0 h 757139"/>
                    <a:gd name="connsiteX4" fmla="*/ 757140 w 757139"/>
                    <a:gd name="connsiteY4" fmla="*/ 378570 h 75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7139" h="757139">
                      <a:moveTo>
                        <a:pt x="757140" y="378570"/>
                      </a:moveTo>
                      <a:cubicBezTo>
                        <a:pt x="757140" y="587648"/>
                        <a:pt x="587648" y="757139"/>
                        <a:pt x="378570" y="757139"/>
                      </a:cubicBezTo>
                      <a:cubicBezTo>
                        <a:pt x="169492" y="757139"/>
                        <a:pt x="0" y="587648"/>
                        <a:pt x="0" y="378570"/>
                      </a:cubicBezTo>
                      <a:cubicBezTo>
                        <a:pt x="0" y="169491"/>
                        <a:pt x="169492" y="0"/>
                        <a:pt x="378570" y="0"/>
                      </a:cubicBezTo>
                      <a:cubicBezTo>
                        <a:pt x="587648" y="0"/>
                        <a:pt x="757140" y="169491"/>
                        <a:pt x="757140" y="3785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6"/>
                    </a:gs>
                    <a:gs pos="91000">
                      <a:schemeClr val="accent6">
                        <a:lumMod val="75000"/>
                        <a:lumOff val="25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A9DCB0CF-4617-1635-FA1D-624300BF1CD2}"/>
                    </a:ext>
                  </a:extLst>
                </p:cNvPr>
                <p:cNvSpPr/>
                <p:nvPr/>
              </p:nvSpPr>
              <p:spPr>
                <a:xfrm>
                  <a:off x="7682071" y="5281675"/>
                  <a:ext cx="957433" cy="443882"/>
                </a:xfrm>
                <a:custGeom>
                  <a:avLst/>
                  <a:gdLst>
                    <a:gd name="connsiteX0" fmla="*/ 475921 w 957433"/>
                    <a:gd name="connsiteY0" fmla="*/ 120347 h 443882"/>
                    <a:gd name="connsiteX1" fmla="*/ 951978 w 957433"/>
                    <a:gd name="connsiteY1" fmla="*/ 433592 h 443882"/>
                    <a:gd name="connsiteX2" fmla="*/ 957424 w 957433"/>
                    <a:gd name="connsiteY2" fmla="*/ 373372 h 443882"/>
                    <a:gd name="connsiteX3" fmla="*/ 474621 w 957433"/>
                    <a:gd name="connsiteY3" fmla="*/ 37 h 443882"/>
                    <a:gd name="connsiteX4" fmla="*/ 18 w 957433"/>
                    <a:gd name="connsiteY4" fmla="*/ 383792 h 443882"/>
                    <a:gd name="connsiteX5" fmla="*/ 6757 w 957433"/>
                    <a:gd name="connsiteY5" fmla="*/ 443883 h 443882"/>
                    <a:gd name="connsiteX6" fmla="*/ 475921 w 957433"/>
                    <a:gd name="connsiteY6" fmla="*/ 120347 h 443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57433" h="443882">
                      <a:moveTo>
                        <a:pt x="475921" y="120347"/>
                      </a:moveTo>
                      <a:cubicBezTo>
                        <a:pt x="714397" y="117754"/>
                        <a:pt x="913533" y="253525"/>
                        <a:pt x="951978" y="433592"/>
                      </a:cubicBezTo>
                      <a:cubicBezTo>
                        <a:pt x="955716" y="413955"/>
                        <a:pt x="957586" y="393846"/>
                        <a:pt x="957424" y="373372"/>
                      </a:cubicBezTo>
                      <a:cubicBezTo>
                        <a:pt x="955148" y="164312"/>
                        <a:pt x="738943" y="-2841"/>
                        <a:pt x="474621" y="37"/>
                      </a:cubicBezTo>
                      <a:cubicBezTo>
                        <a:pt x="210217" y="2914"/>
                        <a:pt x="-2257" y="174724"/>
                        <a:pt x="18" y="383792"/>
                      </a:cubicBezTo>
                      <a:cubicBezTo>
                        <a:pt x="238" y="404275"/>
                        <a:pt x="2587" y="424326"/>
                        <a:pt x="6757" y="443883"/>
                      </a:cubicBezTo>
                      <a:cubicBezTo>
                        <a:pt x="41244" y="263018"/>
                        <a:pt x="237421" y="122948"/>
                        <a:pt x="475921" y="120347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chemeClr val="accent6"/>
                    </a:gs>
                    <a:gs pos="100000">
                      <a:schemeClr val="accent6">
                        <a:lumMod val="90000"/>
                        <a:lumOff val="10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B31C5AD2-097F-521B-B18B-D9C3BE3F2C10}"/>
                    </a:ext>
                  </a:extLst>
                </p:cNvPr>
                <p:cNvSpPr/>
                <p:nvPr/>
              </p:nvSpPr>
              <p:spPr>
                <a:xfrm>
                  <a:off x="10265483" y="5253569"/>
                  <a:ext cx="895918" cy="443874"/>
                </a:xfrm>
                <a:custGeom>
                  <a:avLst/>
                  <a:gdLst>
                    <a:gd name="connsiteX0" fmla="*/ 473230 w 895918"/>
                    <a:gd name="connsiteY0" fmla="*/ 88965 h 443874"/>
                    <a:gd name="connsiteX1" fmla="*/ 890116 w 895918"/>
                    <a:gd name="connsiteY1" fmla="*/ 183258 h 443874"/>
                    <a:gd name="connsiteX2" fmla="*/ 474531 w 895918"/>
                    <a:gd name="connsiteY2" fmla="*/ 37 h 443874"/>
                    <a:gd name="connsiteX3" fmla="*/ 18 w 895918"/>
                    <a:gd name="connsiteY3" fmla="*/ 383784 h 443874"/>
                    <a:gd name="connsiteX4" fmla="*/ 6765 w 895918"/>
                    <a:gd name="connsiteY4" fmla="*/ 443874 h 443874"/>
                    <a:gd name="connsiteX5" fmla="*/ 473230 w 895918"/>
                    <a:gd name="connsiteY5" fmla="*/ 88965 h 443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95918" h="443874">
                      <a:moveTo>
                        <a:pt x="473230" y="88965"/>
                      </a:moveTo>
                      <a:cubicBezTo>
                        <a:pt x="741130" y="86055"/>
                        <a:pt x="932138" y="238837"/>
                        <a:pt x="890116" y="183258"/>
                      </a:cubicBezTo>
                      <a:cubicBezTo>
                        <a:pt x="805828" y="71872"/>
                        <a:pt x="650909" y="-1882"/>
                        <a:pt x="474531" y="37"/>
                      </a:cubicBezTo>
                      <a:cubicBezTo>
                        <a:pt x="210208" y="2914"/>
                        <a:pt x="-2258" y="174724"/>
                        <a:pt x="18" y="383784"/>
                      </a:cubicBezTo>
                      <a:cubicBezTo>
                        <a:pt x="262" y="404266"/>
                        <a:pt x="2538" y="424318"/>
                        <a:pt x="6765" y="443874"/>
                      </a:cubicBezTo>
                      <a:cubicBezTo>
                        <a:pt x="41228" y="263018"/>
                        <a:pt x="234755" y="91558"/>
                        <a:pt x="473230" y="88965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chemeClr val="accent6"/>
                    </a:gs>
                    <a:gs pos="100000">
                      <a:schemeClr val="accent6">
                        <a:lumMod val="90000"/>
                        <a:lumOff val="10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599EB556-B37C-E33F-73B2-805615FF8140}"/>
                    </a:ext>
                  </a:extLst>
                </p:cNvPr>
                <p:cNvSpPr/>
                <p:nvPr/>
              </p:nvSpPr>
              <p:spPr>
                <a:xfrm>
                  <a:off x="7978843" y="5695541"/>
                  <a:ext cx="368702" cy="368702"/>
                </a:xfrm>
                <a:custGeom>
                  <a:avLst/>
                  <a:gdLst>
                    <a:gd name="connsiteX0" fmla="*/ 368702 w 368702"/>
                    <a:gd name="connsiteY0" fmla="*/ 184351 h 368702"/>
                    <a:gd name="connsiteX1" fmla="*/ 184351 w 368702"/>
                    <a:gd name="connsiteY1" fmla="*/ 368702 h 368702"/>
                    <a:gd name="connsiteX2" fmla="*/ -1 w 368702"/>
                    <a:gd name="connsiteY2" fmla="*/ 184351 h 368702"/>
                    <a:gd name="connsiteX3" fmla="*/ 184351 w 368702"/>
                    <a:gd name="connsiteY3" fmla="*/ 0 h 368702"/>
                    <a:gd name="connsiteX4" fmla="*/ 368702 w 368702"/>
                    <a:gd name="connsiteY4" fmla="*/ 184351 h 368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702" h="368702">
                      <a:moveTo>
                        <a:pt x="368702" y="184351"/>
                      </a:moveTo>
                      <a:cubicBezTo>
                        <a:pt x="368702" y="286165"/>
                        <a:pt x="286166" y="368702"/>
                        <a:pt x="184351" y="368702"/>
                      </a:cubicBezTo>
                      <a:cubicBezTo>
                        <a:pt x="82537" y="368702"/>
                        <a:pt x="-1" y="286165"/>
                        <a:pt x="-1" y="184351"/>
                      </a:cubicBezTo>
                      <a:cubicBezTo>
                        <a:pt x="-1" y="82537"/>
                        <a:pt x="82536" y="0"/>
                        <a:pt x="184351" y="0"/>
                      </a:cubicBezTo>
                      <a:cubicBezTo>
                        <a:pt x="286165" y="0"/>
                        <a:pt x="368702" y="82537"/>
                        <a:pt x="368702" y="184351"/>
                      </a:cubicBezTo>
                      <a:close/>
                    </a:path>
                  </a:pathLst>
                </a:custGeom>
                <a:gradFill>
                  <a:gsLst>
                    <a:gs pos="16890">
                      <a:schemeClr val="bg1"/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0FD37E80-E7A1-C299-D572-DE070B2BC6A7}"/>
                    </a:ext>
                  </a:extLst>
                </p:cNvPr>
                <p:cNvSpPr/>
                <p:nvPr/>
              </p:nvSpPr>
              <p:spPr>
                <a:xfrm>
                  <a:off x="8117048" y="5833779"/>
                  <a:ext cx="92233" cy="92233"/>
                </a:xfrm>
                <a:custGeom>
                  <a:avLst/>
                  <a:gdLst>
                    <a:gd name="connsiteX0" fmla="*/ 92231 w 92233"/>
                    <a:gd name="connsiteY0" fmla="*/ 45617 h 92233"/>
                    <a:gd name="connsiteX1" fmla="*/ 45658 w 92233"/>
                    <a:gd name="connsiteY1" fmla="*/ 3 h 92233"/>
                    <a:gd name="connsiteX2" fmla="*/ 3 w 92233"/>
                    <a:gd name="connsiteY2" fmla="*/ 46617 h 92233"/>
                    <a:gd name="connsiteX3" fmla="*/ 46633 w 92233"/>
                    <a:gd name="connsiteY3" fmla="*/ 92231 h 92233"/>
                    <a:gd name="connsiteX4" fmla="*/ 92231 w 92233"/>
                    <a:gd name="connsiteY4" fmla="*/ 45617 h 92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233" h="92233">
                      <a:moveTo>
                        <a:pt x="92231" y="45617"/>
                      </a:moveTo>
                      <a:cubicBezTo>
                        <a:pt x="91987" y="20152"/>
                        <a:pt x="71098" y="-274"/>
                        <a:pt x="45658" y="3"/>
                      </a:cubicBezTo>
                      <a:cubicBezTo>
                        <a:pt x="20136" y="279"/>
                        <a:pt x="-274" y="21152"/>
                        <a:pt x="3" y="46617"/>
                      </a:cubicBezTo>
                      <a:cubicBezTo>
                        <a:pt x="279" y="72090"/>
                        <a:pt x="21192" y="92507"/>
                        <a:pt x="46633" y="92231"/>
                      </a:cubicBezTo>
                      <a:cubicBezTo>
                        <a:pt x="72074" y="91955"/>
                        <a:pt x="92475" y="71082"/>
                        <a:pt x="92231" y="45617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rgbClr val="243D56"/>
                    </a:gs>
                    <a:gs pos="100000">
                      <a:srgbClr val="315766"/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7AF08CAF-7864-FABC-4842-BEC88BFF545E}"/>
                    </a:ext>
                  </a:extLst>
                </p:cNvPr>
                <p:cNvSpPr/>
                <p:nvPr/>
              </p:nvSpPr>
              <p:spPr>
                <a:xfrm>
                  <a:off x="10346895" y="5473452"/>
                  <a:ext cx="757139" cy="757139"/>
                </a:xfrm>
                <a:custGeom>
                  <a:avLst/>
                  <a:gdLst>
                    <a:gd name="connsiteX0" fmla="*/ 757139 w 757139"/>
                    <a:gd name="connsiteY0" fmla="*/ 378570 h 757139"/>
                    <a:gd name="connsiteX1" fmla="*/ 378569 w 757139"/>
                    <a:gd name="connsiteY1" fmla="*/ 757139 h 757139"/>
                    <a:gd name="connsiteX2" fmla="*/ -1 w 757139"/>
                    <a:gd name="connsiteY2" fmla="*/ 378570 h 757139"/>
                    <a:gd name="connsiteX3" fmla="*/ 378569 w 757139"/>
                    <a:gd name="connsiteY3" fmla="*/ 0 h 757139"/>
                    <a:gd name="connsiteX4" fmla="*/ 757139 w 757139"/>
                    <a:gd name="connsiteY4" fmla="*/ 378570 h 75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7139" h="757139">
                      <a:moveTo>
                        <a:pt x="757139" y="378570"/>
                      </a:moveTo>
                      <a:cubicBezTo>
                        <a:pt x="757139" y="587648"/>
                        <a:pt x="587648" y="757139"/>
                        <a:pt x="378569" y="757139"/>
                      </a:cubicBezTo>
                      <a:cubicBezTo>
                        <a:pt x="169491" y="757139"/>
                        <a:pt x="-1" y="587648"/>
                        <a:pt x="-1" y="378570"/>
                      </a:cubicBezTo>
                      <a:cubicBezTo>
                        <a:pt x="-1" y="169492"/>
                        <a:pt x="169491" y="0"/>
                        <a:pt x="378569" y="0"/>
                      </a:cubicBezTo>
                      <a:cubicBezTo>
                        <a:pt x="587648" y="0"/>
                        <a:pt x="757139" y="169492"/>
                        <a:pt x="757139" y="3785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6"/>
                    </a:gs>
                    <a:gs pos="92000">
                      <a:schemeClr val="accent6">
                        <a:lumMod val="75000"/>
                        <a:lumOff val="25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 dirty="0"/>
                </a:p>
              </p:txBody>
            </p:sp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CE9DBC25-7458-17F8-4461-949FC691C62B}"/>
                    </a:ext>
                  </a:extLst>
                </p:cNvPr>
                <p:cNvSpPr/>
                <p:nvPr/>
              </p:nvSpPr>
              <p:spPr>
                <a:xfrm>
                  <a:off x="10541113" y="5667670"/>
                  <a:ext cx="368702" cy="368702"/>
                </a:xfrm>
                <a:custGeom>
                  <a:avLst/>
                  <a:gdLst>
                    <a:gd name="connsiteX0" fmla="*/ 368702 w 368702"/>
                    <a:gd name="connsiteY0" fmla="*/ 184351 h 368702"/>
                    <a:gd name="connsiteX1" fmla="*/ 184351 w 368702"/>
                    <a:gd name="connsiteY1" fmla="*/ 368702 h 368702"/>
                    <a:gd name="connsiteX2" fmla="*/ -1 w 368702"/>
                    <a:gd name="connsiteY2" fmla="*/ 184351 h 368702"/>
                    <a:gd name="connsiteX3" fmla="*/ 184351 w 368702"/>
                    <a:gd name="connsiteY3" fmla="*/ 0 h 368702"/>
                    <a:gd name="connsiteX4" fmla="*/ 368702 w 368702"/>
                    <a:gd name="connsiteY4" fmla="*/ 184351 h 368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702" h="368702">
                      <a:moveTo>
                        <a:pt x="368702" y="184351"/>
                      </a:moveTo>
                      <a:cubicBezTo>
                        <a:pt x="368702" y="286166"/>
                        <a:pt x="286165" y="368702"/>
                        <a:pt x="184351" y="368702"/>
                      </a:cubicBezTo>
                      <a:cubicBezTo>
                        <a:pt x="82536" y="368702"/>
                        <a:pt x="-1" y="286166"/>
                        <a:pt x="-1" y="184351"/>
                      </a:cubicBezTo>
                      <a:cubicBezTo>
                        <a:pt x="-1" y="82537"/>
                        <a:pt x="82536" y="0"/>
                        <a:pt x="184351" y="0"/>
                      </a:cubicBezTo>
                      <a:cubicBezTo>
                        <a:pt x="286165" y="0"/>
                        <a:pt x="368702" y="82537"/>
                        <a:pt x="368702" y="184351"/>
                      </a:cubicBezTo>
                      <a:close/>
                    </a:path>
                  </a:pathLst>
                </a:custGeom>
                <a:gradFill>
                  <a:gsLst>
                    <a:gs pos="16890">
                      <a:schemeClr val="bg1"/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AEFE499B-C197-978D-ED4C-B3EA6BB32CD2}"/>
                    </a:ext>
                  </a:extLst>
                </p:cNvPr>
                <p:cNvSpPr/>
                <p:nvPr/>
              </p:nvSpPr>
              <p:spPr>
                <a:xfrm>
                  <a:off x="10679295" y="5805908"/>
                  <a:ext cx="92258" cy="92234"/>
                </a:xfrm>
                <a:custGeom>
                  <a:avLst/>
                  <a:gdLst>
                    <a:gd name="connsiteX0" fmla="*/ 92255 w 92258"/>
                    <a:gd name="connsiteY0" fmla="*/ 45617 h 92234"/>
                    <a:gd name="connsiteX1" fmla="*/ 45681 w 92258"/>
                    <a:gd name="connsiteY1" fmla="*/ 3 h 92234"/>
                    <a:gd name="connsiteX2" fmla="*/ 2 w 92258"/>
                    <a:gd name="connsiteY2" fmla="*/ 46617 h 92234"/>
                    <a:gd name="connsiteX3" fmla="*/ 46657 w 92258"/>
                    <a:gd name="connsiteY3" fmla="*/ 92231 h 92234"/>
                    <a:gd name="connsiteX4" fmla="*/ 92255 w 92258"/>
                    <a:gd name="connsiteY4" fmla="*/ 45617 h 92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258" h="92234">
                      <a:moveTo>
                        <a:pt x="92255" y="45617"/>
                      </a:moveTo>
                      <a:cubicBezTo>
                        <a:pt x="92011" y="20144"/>
                        <a:pt x="71122" y="-274"/>
                        <a:pt x="45681" y="3"/>
                      </a:cubicBezTo>
                      <a:cubicBezTo>
                        <a:pt x="20159" y="279"/>
                        <a:pt x="-242" y="21152"/>
                        <a:pt x="2" y="46617"/>
                      </a:cubicBezTo>
                      <a:cubicBezTo>
                        <a:pt x="328" y="72082"/>
                        <a:pt x="21216" y="92508"/>
                        <a:pt x="46657" y="92231"/>
                      </a:cubicBezTo>
                      <a:cubicBezTo>
                        <a:pt x="72097" y="91955"/>
                        <a:pt x="92580" y="71082"/>
                        <a:pt x="92255" y="45617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rgbClr val="243D56"/>
                    </a:gs>
                    <a:gs pos="100000">
                      <a:srgbClr val="315766"/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213" name="Graphic 2637">
                  <a:extLst>
                    <a:ext uri="{FF2B5EF4-FFF2-40B4-BE49-F238E27FC236}">
                      <a16:creationId xmlns:a16="http://schemas.microsoft.com/office/drawing/2014/main" id="{92285A42-B602-199F-83E4-62C6596386C3}"/>
                    </a:ext>
                  </a:extLst>
                </p:cNvPr>
                <p:cNvGrpSpPr/>
                <p:nvPr/>
              </p:nvGrpSpPr>
              <p:grpSpPr>
                <a:xfrm>
                  <a:off x="9626832" y="4184843"/>
                  <a:ext cx="623631" cy="499404"/>
                  <a:chOff x="9626832" y="4184843"/>
                  <a:chExt cx="623631" cy="499404"/>
                </a:xfrm>
              </p:grpSpPr>
              <p:sp>
                <p:nvSpPr>
                  <p:cNvPr id="215" name="Freeform: Shape 214">
                    <a:extLst>
                      <a:ext uri="{FF2B5EF4-FFF2-40B4-BE49-F238E27FC236}">
                        <a16:creationId xmlns:a16="http://schemas.microsoft.com/office/drawing/2014/main" id="{8CD1D689-5ADE-73FB-2C09-176C1BDC5CD5}"/>
                      </a:ext>
                    </a:extLst>
                  </p:cNvPr>
                  <p:cNvSpPr/>
                  <p:nvPr/>
                </p:nvSpPr>
                <p:spPr>
                  <a:xfrm>
                    <a:off x="9626832" y="4184843"/>
                    <a:ext cx="225654" cy="317810"/>
                  </a:xfrm>
                  <a:custGeom>
                    <a:avLst/>
                    <a:gdLst>
                      <a:gd name="connsiteX0" fmla="*/ 12894 w 225654"/>
                      <a:gd name="connsiteY0" fmla="*/ 313273 h 317810"/>
                      <a:gd name="connsiteX1" fmla="*/ 12894 w 225654"/>
                      <a:gd name="connsiteY1" fmla="*/ 313273 h 317810"/>
                      <a:gd name="connsiteX2" fmla="*/ 51990 w 225654"/>
                      <a:gd name="connsiteY2" fmla="*/ 304910 h 317810"/>
                      <a:gd name="connsiteX3" fmla="*/ 221133 w 225654"/>
                      <a:gd name="connsiteY3" fmla="*/ 43619 h 317810"/>
                      <a:gd name="connsiteX4" fmla="*/ 212761 w 225654"/>
                      <a:gd name="connsiteY4" fmla="*/ 4539 h 317810"/>
                      <a:gd name="connsiteX5" fmla="*/ 212761 w 225654"/>
                      <a:gd name="connsiteY5" fmla="*/ 4539 h 317810"/>
                      <a:gd name="connsiteX6" fmla="*/ 173666 w 225654"/>
                      <a:gd name="connsiteY6" fmla="*/ 12903 h 317810"/>
                      <a:gd name="connsiteX7" fmla="*/ 4522 w 225654"/>
                      <a:gd name="connsiteY7" fmla="*/ 274194 h 317810"/>
                      <a:gd name="connsiteX8" fmla="*/ 12894 w 225654"/>
                      <a:gd name="connsiteY8" fmla="*/ 313273 h 317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5654" h="317810">
                        <a:moveTo>
                          <a:pt x="12894" y="313273"/>
                        </a:moveTo>
                        <a:lnTo>
                          <a:pt x="12894" y="313273"/>
                        </a:lnTo>
                        <a:cubicBezTo>
                          <a:pt x="25980" y="321751"/>
                          <a:pt x="43536" y="318004"/>
                          <a:pt x="51990" y="304910"/>
                        </a:cubicBezTo>
                        <a:lnTo>
                          <a:pt x="221133" y="43619"/>
                        </a:lnTo>
                        <a:cubicBezTo>
                          <a:pt x="229586" y="30516"/>
                          <a:pt x="225847" y="13025"/>
                          <a:pt x="212761" y="4539"/>
                        </a:cubicBezTo>
                        <a:lnTo>
                          <a:pt x="212761" y="4539"/>
                        </a:lnTo>
                        <a:cubicBezTo>
                          <a:pt x="199675" y="-3938"/>
                          <a:pt x="182200" y="-199"/>
                          <a:pt x="173666" y="12903"/>
                        </a:cubicBezTo>
                        <a:lnTo>
                          <a:pt x="4522" y="274194"/>
                        </a:lnTo>
                        <a:cubicBezTo>
                          <a:pt x="-3931" y="287296"/>
                          <a:pt x="-192" y="304788"/>
                          <a:pt x="12894" y="313273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 w="812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16" name="Freeform: Shape 215">
                    <a:extLst>
                      <a:ext uri="{FF2B5EF4-FFF2-40B4-BE49-F238E27FC236}">
                        <a16:creationId xmlns:a16="http://schemas.microsoft.com/office/drawing/2014/main" id="{49650DB4-3330-363A-DE52-DF28B63CD427}"/>
                      </a:ext>
                    </a:extLst>
                  </p:cNvPr>
                  <p:cNvSpPr/>
                  <p:nvPr/>
                </p:nvSpPr>
                <p:spPr>
                  <a:xfrm>
                    <a:off x="9723526" y="4323437"/>
                    <a:ext cx="526937" cy="360809"/>
                  </a:xfrm>
                  <a:custGeom>
                    <a:avLst/>
                    <a:gdLst>
                      <a:gd name="connsiteX0" fmla="*/ 0 w 526937"/>
                      <a:gd name="connsiteY0" fmla="*/ 33951 h 360809"/>
                      <a:gd name="connsiteX1" fmla="*/ 504993 w 526937"/>
                      <a:gd name="connsiteY1" fmla="*/ 360810 h 360809"/>
                      <a:gd name="connsiteX2" fmla="*/ 526938 w 526937"/>
                      <a:gd name="connsiteY2" fmla="*/ 326859 h 360809"/>
                      <a:gd name="connsiteX3" fmla="*/ 22027 w 526937"/>
                      <a:gd name="connsiteY3" fmla="*/ 0 h 360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6937" h="360809">
                        <a:moveTo>
                          <a:pt x="0" y="33951"/>
                        </a:moveTo>
                        <a:lnTo>
                          <a:pt x="504993" y="360810"/>
                        </a:lnTo>
                        <a:lnTo>
                          <a:pt x="526938" y="326859"/>
                        </a:lnTo>
                        <a:lnTo>
                          <a:pt x="22027" y="0"/>
                        </a:lnTo>
                        <a:close/>
                      </a:path>
                    </a:pathLst>
                  </a:custGeom>
                  <a:solidFill>
                    <a:schemeClr val="accent6"/>
                  </a:solidFill>
                  <a:ln w="812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12E16475-117E-C308-6F2F-914A1AF13C86}"/>
                    </a:ext>
                  </a:extLst>
                </p:cNvPr>
                <p:cNvSpPr/>
                <p:nvPr/>
              </p:nvSpPr>
              <p:spPr>
                <a:xfrm>
                  <a:off x="8308035" y="4481738"/>
                  <a:ext cx="906759" cy="516429"/>
                </a:xfrm>
                <a:custGeom>
                  <a:avLst/>
                  <a:gdLst>
                    <a:gd name="connsiteX0" fmla="*/ 855878 w 906759"/>
                    <a:gd name="connsiteY0" fmla="*/ 516429 h 516429"/>
                    <a:gd name="connsiteX1" fmla="*/ 707949 w 906759"/>
                    <a:gd name="connsiteY1" fmla="*/ 115418 h 516429"/>
                    <a:gd name="connsiteX2" fmla="*/ 619191 w 906759"/>
                    <a:gd name="connsiteY2" fmla="*/ 54263 h 516429"/>
                    <a:gd name="connsiteX3" fmla="*/ 569 w 906759"/>
                    <a:gd name="connsiteY3" fmla="*/ 60993 h 516429"/>
                    <a:gd name="connsiteX4" fmla="*/ 0 w 906759"/>
                    <a:gd name="connsiteY4" fmla="*/ 6739 h 516429"/>
                    <a:gd name="connsiteX5" fmla="*/ 618622 w 906759"/>
                    <a:gd name="connsiteY5" fmla="*/ 9 h 516429"/>
                    <a:gd name="connsiteX6" fmla="*/ 758911 w 906759"/>
                    <a:gd name="connsiteY6" fmla="*/ 96634 h 516429"/>
                    <a:gd name="connsiteX7" fmla="*/ 906759 w 906759"/>
                    <a:gd name="connsiteY7" fmla="*/ 497646 h 516429"/>
                    <a:gd name="connsiteX8" fmla="*/ 855878 w 906759"/>
                    <a:gd name="connsiteY8" fmla="*/ 516429 h 516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6759" h="516429">
                      <a:moveTo>
                        <a:pt x="855878" y="516429"/>
                      </a:moveTo>
                      <a:lnTo>
                        <a:pt x="707949" y="115418"/>
                      </a:lnTo>
                      <a:cubicBezTo>
                        <a:pt x="694293" y="78411"/>
                        <a:pt x="658692" y="53832"/>
                        <a:pt x="619191" y="54263"/>
                      </a:cubicBezTo>
                      <a:lnTo>
                        <a:pt x="569" y="60993"/>
                      </a:lnTo>
                      <a:lnTo>
                        <a:pt x="0" y="6739"/>
                      </a:lnTo>
                      <a:lnTo>
                        <a:pt x="618622" y="9"/>
                      </a:lnTo>
                      <a:cubicBezTo>
                        <a:pt x="680964" y="-666"/>
                        <a:pt x="737291" y="38161"/>
                        <a:pt x="758911" y="96634"/>
                      </a:cubicBezTo>
                      <a:lnTo>
                        <a:pt x="906759" y="497646"/>
                      </a:lnTo>
                      <a:lnTo>
                        <a:pt x="855878" y="516429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22" name="Group 221">
                <a:extLst>
                  <a:ext uri="{FF2B5EF4-FFF2-40B4-BE49-F238E27FC236}">
                    <a16:creationId xmlns:a16="http://schemas.microsoft.com/office/drawing/2014/main" id="{F04D00FB-7CEE-8BE9-2C56-9604BC1067CE}"/>
                  </a:ext>
                </a:extLst>
              </p:cNvPr>
              <p:cNvGrpSpPr/>
              <p:nvPr userDrawn="1"/>
            </p:nvGrpSpPr>
            <p:grpSpPr>
              <a:xfrm>
                <a:off x="8782076" y="5009645"/>
                <a:ext cx="894737" cy="1495763"/>
                <a:chOff x="8718289" y="4858657"/>
                <a:chExt cx="984211" cy="1645339"/>
              </a:xfrm>
            </p:grpSpPr>
            <p:sp>
              <p:nvSpPr>
                <p:cNvPr id="217" name="Oval 216">
                  <a:extLst>
                    <a:ext uri="{FF2B5EF4-FFF2-40B4-BE49-F238E27FC236}">
                      <a16:creationId xmlns:a16="http://schemas.microsoft.com/office/drawing/2014/main" id="{8C0D86F2-FC96-A676-39BF-3D73E24E2FC3}"/>
                    </a:ext>
                  </a:extLst>
                </p:cNvPr>
                <p:cNvSpPr/>
                <p:nvPr userDrawn="1"/>
              </p:nvSpPr>
              <p:spPr bwMode="auto">
                <a:xfrm>
                  <a:off x="8718289" y="6375946"/>
                  <a:ext cx="984211" cy="128050"/>
                </a:xfrm>
                <a:prstGeom prst="ellipse">
                  <a:avLst/>
                </a:prstGeom>
                <a:solidFill>
                  <a:schemeClr val="tx1">
                    <a:alpha val="2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en-IN"/>
                </a:p>
              </p:txBody>
            </p:sp>
            <p:grpSp>
              <p:nvGrpSpPr>
                <p:cNvPr id="7" name="Group 6">
                  <a:extLst>
                    <a:ext uri="{FF2B5EF4-FFF2-40B4-BE49-F238E27FC236}">
                      <a16:creationId xmlns:a16="http://schemas.microsoft.com/office/drawing/2014/main" id="{4B9BDE40-36E8-1060-9CCD-FF80D849A3DA}"/>
                    </a:ext>
                  </a:extLst>
                </p:cNvPr>
                <p:cNvGrpSpPr/>
                <p:nvPr/>
              </p:nvGrpSpPr>
              <p:grpSpPr>
                <a:xfrm>
                  <a:off x="8784690" y="4858657"/>
                  <a:ext cx="890529" cy="1600342"/>
                  <a:chOff x="150638" y="2886701"/>
                  <a:chExt cx="1919409" cy="3449298"/>
                </a:xfrm>
              </p:grpSpPr>
              <p:grpSp>
                <p:nvGrpSpPr>
                  <p:cNvPr id="8" name="Graphic 1781">
                    <a:extLst>
                      <a:ext uri="{FF2B5EF4-FFF2-40B4-BE49-F238E27FC236}">
                        <a16:creationId xmlns:a16="http://schemas.microsoft.com/office/drawing/2014/main" id="{4D6388A8-FA30-7EDA-3F57-A8306FEEBA6A}"/>
                      </a:ext>
                    </a:extLst>
                  </p:cNvPr>
                  <p:cNvGrpSpPr/>
                  <p:nvPr/>
                </p:nvGrpSpPr>
                <p:grpSpPr>
                  <a:xfrm>
                    <a:off x="1369225" y="6011493"/>
                    <a:ext cx="222218" cy="222218"/>
                    <a:chOff x="8447362" y="4279420"/>
                    <a:chExt cx="222218" cy="222218"/>
                  </a:xfrm>
                </p:grpSpPr>
                <p:sp>
                  <p:nvSpPr>
                    <p:cNvPr id="192" name="Freeform: Shape 191">
                      <a:extLst>
                        <a:ext uri="{FF2B5EF4-FFF2-40B4-BE49-F238E27FC236}">
                          <a16:creationId xmlns:a16="http://schemas.microsoft.com/office/drawing/2014/main" id="{3CD27A33-2DE2-6F5A-1003-83C17EA73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47362" y="4279420"/>
                      <a:ext cx="222218" cy="222218"/>
                    </a:xfrm>
                    <a:custGeom>
                      <a:avLst/>
                      <a:gdLst>
                        <a:gd name="connsiteX0" fmla="*/ 222218 w 222218"/>
                        <a:gd name="connsiteY0" fmla="*/ 111157 h 222218"/>
                        <a:gd name="connsiteX1" fmla="*/ 204406 w 222218"/>
                        <a:gd name="connsiteY1" fmla="*/ 171545 h 222218"/>
                        <a:gd name="connsiteX2" fmla="*/ 111157 w 222218"/>
                        <a:gd name="connsiteY2" fmla="*/ 222218 h 222218"/>
                        <a:gd name="connsiteX3" fmla="*/ 0 w 222218"/>
                        <a:gd name="connsiteY3" fmla="*/ 111157 h 222218"/>
                        <a:gd name="connsiteX4" fmla="*/ 50768 w 222218"/>
                        <a:gd name="connsiteY4" fmla="*/ 17812 h 222218"/>
                        <a:gd name="connsiteX5" fmla="*/ 111157 w 222218"/>
                        <a:gd name="connsiteY5" fmla="*/ 0 h 222218"/>
                        <a:gd name="connsiteX6" fmla="*/ 222218 w 222218"/>
                        <a:gd name="connsiteY6" fmla="*/ 111157 h 222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22218" h="222218">
                          <a:moveTo>
                            <a:pt x="222218" y="111157"/>
                          </a:moveTo>
                          <a:cubicBezTo>
                            <a:pt x="222218" y="133445"/>
                            <a:pt x="215646" y="154114"/>
                            <a:pt x="204406" y="171545"/>
                          </a:cubicBezTo>
                          <a:cubicBezTo>
                            <a:pt x="184595" y="202025"/>
                            <a:pt x="150209" y="222218"/>
                            <a:pt x="111157" y="222218"/>
                          </a:cubicBezTo>
                          <a:cubicBezTo>
                            <a:pt x="49721" y="222218"/>
                            <a:pt x="0" y="172498"/>
                            <a:pt x="0" y="111157"/>
                          </a:cubicBezTo>
                          <a:cubicBezTo>
                            <a:pt x="0" y="72009"/>
                            <a:pt x="20193" y="37624"/>
                            <a:pt x="50768" y="17812"/>
                          </a:cubicBezTo>
                          <a:cubicBezTo>
                            <a:pt x="68104" y="6477"/>
                            <a:pt x="88868" y="0"/>
                            <a:pt x="111157" y="0"/>
                          </a:cubicBezTo>
                          <a:cubicBezTo>
                            <a:pt x="172498" y="0"/>
                            <a:pt x="222218" y="49721"/>
                            <a:pt x="222218" y="111157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93" name="Freeform: Shape 192">
                      <a:extLst>
                        <a:ext uri="{FF2B5EF4-FFF2-40B4-BE49-F238E27FC236}">
                          <a16:creationId xmlns:a16="http://schemas.microsoft.com/office/drawing/2014/main" id="{A7E42320-3672-409B-FF28-4D50C4332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80128" y="4279420"/>
                      <a:ext cx="189452" cy="189547"/>
                    </a:xfrm>
                    <a:custGeom>
                      <a:avLst/>
                      <a:gdLst>
                        <a:gd name="connsiteX0" fmla="*/ 189452 w 189452"/>
                        <a:gd name="connsiteY0" fmla="*/ 111157 h 189547"/>
                        <a:gd name="connsiteX1" fmla="*/ 171640 w 189452"/>
                        <a:gd name="connsiteY1" fmla="*/ 171545 h 189547"/>
                        <a:gd name="connsiteX2" fmla="*/ 111062 w 189452"/>
                        <a:gd name="connsiteY2" fmla="*/ 189547 h 189547"/>
                        <a:gd name="connsiteX3" fmla="*/ 0 w 189452"/>
                        <a:gd name="connsiteY3" fmla="*/ 78391 h 189547"/>
                        <a:gd name="connsiteX4" fmla="*/ 18002 w 189452"/>
                        <a:gd name="connsiteY4" fmla="*/ 17812 h 189547"/>
                        <a:gd name="connsiteX5" fmla="*/ 78391 w 189452"/>
                        <a:gd name="connsiteY5" fmla="*/ 0 h 189547"/>
                        <a:gd name="connsiteX6" fmla="*/ 189452 w 189452"/>
                        <a:gd name="connsiteY6" fmla="*/ 111157 h 189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9452" h="189547">
                          <a:moveTo>
                            <a:pt x="189452" y="111157"/>
                          </a:moveTo>
                          <a:cubicBezTo>
                            <a:pt x="189452" y="133445"/>
                            <a:pt x="182880" y="154114"/>
                            <a:pt x="171640" y="171545"/>
                          </a:cubicBezTo>
                          <a:cubicBezTo>
                            <a:pt x="154210" y="182880"/>
                            <a:pt x="133445" y="189547"/>
                            <a:pt x="111062" y="189547"/>
                          </a:cubicBezTo>
                          <a:cubicBezTo>
                            <a:pt x="49721" y="189547"/>
                            <a:pt x="0" y="139732"/>
                            <a:pt x="0" y="78391"/>
                          </a:cubicBezTo>
                          <a:cubicBezTo>
                            <a:pt x="0" y="56007"/>
                            <a:pt x="6572" y="35242"/>
                            <a:pt x="18002" y="17812"/>
                          </a:cubicBezTo>
                          <a:cubicBezTo>
                            <a:pt x="35338" y="6477"/>
                            <a:pt x="56102" y="0"/>
                            <a:pt x="78391" y="0"/>
                          </a:cubicBezTo>
                          <a:cubicBezTo>
                            <a:pt x="139732" y="0"/>
                            <a:pt x="189452" y="49721"/>
                            <a:pt x="189452" y="111157"/>
                          </a:cubicBez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9" name="Graphic 1781">
                    <a:extLst>
                      <a:ext uri="{FF2B5EF4-FFF2-40B4-BE49-F238E27FC236}">
                        <a16:creationId xmlns:a16="http://schemas.microsoft.com/office/drawing/2014/main" id="{B572D851-6AF7-4AA6-2A6B-90CDD4B9A77B}"/>
                      </a:ext>
                    </a:extLst>
                  </p:cNvPr>
                  <p:cNvGrpSpPr/>
                  <p:nvPr/>
                </p:nvGrpSpPr>
                <p:grpSpPr>
                  <a:xfrm>
                    <a:off x="467093" y="3996164"/>
                    <a:ext cx="1112900" cy="153162"/>
                    <a:chOff x="7545230" y="2264091"/>
                    <a:chExt cx="1112900" cy="153162"/>
                  </a:xfrm>
                </p:grpSpPr>
                <p:grpSp>
                  <p:nvGrpSpPr>
                    <p:cNvPr id="188" name="Graphic 1781">
                      <a:extLst>
                        <a:ext uri="{FF2B5EF4-FFF2-40B4-BE49-F238E27FC236}">
                          <a16:creationId xmlns:a16="http://schemas.microsoft.com/office/drawing/2014/main" id="{CBDACEAC-AB44-F9C0-65BB-65BADA9761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554755" y="2273616"/>
                      <a:ext cx="1093850" cy="143637"/>
                      <a:chOff x="7554755" y="2273616"/>
                      <a:chExt cx="1093850" cy="143637"/>
                    </a:xfrm>
                  </p:grpSpPr>
                  <p:sp>
                    <p:nvSpPr>
                      <p:cNvPr id="190" name="Freeform: Shape 189">
                        <a:extLst>
                          <a:ext uri="{FF2B5EF4-FFF2-40B4-BE49-F238E27FC236}">
                            <a16:creationId xmlns:a16="http://schemas.microsoft.com/office/drawing/2014/main" id="{8D824315-F66F-9F67-F1A5-9575E96162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54755" y="2273616"/>
                        <a:ext cx="1093850" cy="143637"/>
                      </a:xfrm>
                      <a:custGeom>
                        <a:avLst/>
                        <a:gdLst>
                          <a:gd name="connsiteX0" fmla="*/ 1093851 w 1093850"/>
                          <a:gd name="connsiteY0" fmla="*/ 71818 h 143637"/>
                          <a:gd name="connsiteX1" fmla="*/ 990029 w 1093850"/>
                          <a:gd name="connsiteY1" fmla="*/ 113919 h 143637"/>
                          <a:gd name="connsiteX2" fmla="*/ 546926 w 1093850"/>
                          <a:gd name="connsiteY2" fmla="*/ 143637 h 143637"/>
                          <a:gd name="connsiteX3" fmla="*/ 103823 w 1093850"/>
                          <a:gd name="connsiteY3" fmla="*/ 113919 h 143637"/>
                          <a:gd name="connsiteX4" fmla="*/ 0 w 1093850"/>
                          <a:gd name="connsiteY4" fmla="*/ 71818 h 143637"/>
                          <a:gd name="connsiteX5" fmla="*/ 546926 w 1093850"/>
                          <a:gd name="connsiteY5" fmla="*/ 0 h 143637"/>
                          <a:gd name="connsiteX6" fmla="*/ 1093851 w 1093850"/>
                          <a:gd name="connsiteY6" fmla="*/ 71818 h 1436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93850" h="143637">
                            <a:moveTo>
                              <a:pt x="1093851" y="71818"/>
                            </a:moveTo>
                            <a:cubicBezTo>
                              <a:pt x="1093851" y="87535"/>
                              <a:pt x="1055370" y="102013"/>
                              <a:pt x="990029" y="113919"/>
                            </a:cubicBezTo>
                            <a:cubicBezTo>
                              <a:pt x="890683" y="131921"/>
                              <a:pt x="729234" y="143637"/>
                              <a:pt x="546926" y="143637"/>
                            </a:cubicBezTo>
                            <a:cubicBezTo>
                              <a:pt x="364617" y="143637"/>
                              <a:pt x="203168" y="131921"/>
                              <a:pt x="103823" y="113919"/>
                            </a:cubicBezTo>
                            <a:cubicBezTo>
                              <a:pt x="38481" y="102013"/>
                              <a:pt x="0" y="87535"/>
                              <a:pt x="0" y="71818"/>
                            </a:cubicBezTo>
                            <a:cubicBezTo>
                              <a:pt x="0" y="32195"/>
                              <a:pt x="244888" y="0"/>
                              <a:pt x="546926" y="0"/>
                            </a:cubicBezTo>
                            <a:cubicBezTo>
                              <a:pt x="848963" y="-10"/>
                              <a:pt x="1093851" y="32195"/>
                              <a:pt x="1093851" y="71818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91" name="Freeform: Shape 190">
                        <a:extLst>
                          <a:ext uri="{FF2B5EF4-FFF2-40B4-BE49-F238E27FC236}">
                            <a16:creationId xmlns:a16="http://schemas.microsoft.com/office/drawing/2014/main" id="{E5DAA6DD-9A3B-3250-979B-DA25BF54B2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58578" y="2357713"/>
                        <a:ext cx="886205" cy="59531"/>
                      </a:xfrm>
                      <a:custGeom>
                        <a:avLst/>
                        <a:gdLst>
                          <a:gd name="connsiteX0" fmla="*/ 886206 w 886205"/>
                          <a:gd name="connsiteY0" fmla="*/ 29813 h 59531"/>
                          <a:gd name="connsiteX1" fmla="*/ 443103 w 886205"/>
                          <a:gd name="connsiteY1" fmla="*/ 59531 h 59531"/>
                          <a:gd name="connsiteX2" fmla="*/ 0 w 886205"/>
                          <a:gd name="connsiteY2" fmla="*/ 29813 h 59531"/>
                          <a:gd name="connsiteX3" fmla="*/ 443103 w 886205"/>
                          <a:gd name="connsiteY3" fmla="*/ 0 h 59531"/>
                          <a:gd name="connsiteX4" fmla="*/ 886206 w 886205"/>
                          <a:gd name="connsiteY4" fmla="*/ 29813 h 59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6205" h="59531">
                            <a:moveTo>
                              <a:pt x="886206" y="29813"/>
                            </a:moveTo>
                            <a:cubicBezTo>
                              <a:pt x="786860" y="47816"/>
                              <a:pt x="625411" y="59531"/>
                              <a:pt x="443103" y="59531"/>
                            </a:cubicBezTo>
                            <a:cubicBezTo>
                              <a:pt x="260794" y="59531"/>
                              <a:pt x="99346" y="47816"/>
                              <a:pt x="0" y="29813"/>
                            </a:cubicBezTo>
                            <a:cubicBezTo>
                              <a:pt x="99346" y="11716"/>
                              <a:pt x="260794" y="0"/>
                              <a:pt x="443103" y="0"/>
                            </a:cubicBezTo>
                            <a:cubicBezTo>
                              <a:pt x="625411" y="0"/>
                              <a:pt x="786860" y="11716"/>
                              <a:pt x="886206" y="29813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90000"/>
                          <a:lumOff val="1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189" name="Freeform: Shape 188">
                      <a:extLst>
                        <a:ext uri="{FF2B5EF4-FFF2-40B4-BE49-F238E27FC236}">
                          <a16:creationId xmlns:a16="http://schemas.microsoft.com/office/drawing/2014/main" id="{05B31BD9-EC50-6935-7B52-92196ACE0D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5230" y="2264091"/>
                      <a:ext cx="1112900" cy="81343"/>
                    </a:xfrm>
                    <a:custGeom>
                      <a:avLst/>
                      <a:gdLst>
                        <a:gd name="connsiteX0" fmla="*/ 1112901 w 1112900"/>
                        <a:gd name="connsiteY0" fmla="*/ 81343 h 81343"/>
                        <a:gd name="connsiteX1" fmla="*/ 1093851 w 1112900"/>
                        <a:gd name="connsiteY1" fmla="*/ 81343 h 81343"/>
                        <a:gd name="connsiteX2" fmla="*/ 941937 w 1112900"/>
                        <a:gd name="connsiteY2" fmla="*/ 40024 h 81343"/>
                        <a:gd name="connsiteX3" fmla="*/ 556451 w 1112900"/>
                        <a:gd name="connsiteY3" fmla="*/ 19050 h 81343"/>
                        <a:gd name="connsiteX4" fmla="*/ 170964 w 1112900"/>
                        <a:gd name="connsiteY4" fmla="*/ 40024 h 81343"/>
                        <a:gd name="connsiteX5" fmla="*/ 19050 w 1112900"/>
                        <a:gd name="connsiteY5" fmla="*/ 81343 h 81343"/>
                        <a:gd name="connsiteX6" fmla="*/ 0 w 1112900"/>
                        <a:gd name="connsiteY6" fmla="*/ 81343 h 81343"/>
                        <a:gd name="connsiteX7" fmla="*/ 556451 w 1112900"/>
                        <a:gd name="connsiteY7" fmla="*/ 0 h 81343"/>
                        <a:gd name="connsiteX8" fmla="*/ 1112901 w 1112900"/>
                        <a:gd name="connsiteY8" fmla="*/ 81343 h 81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12900" h="81343">
                          <a:moveTo>
                            <a:pt x="1112901" y="81343"/>
                          </a:moveTo>
                          <a:lnTo>
                            <a:pt x="1093851" y="81343"/>
                          </a:lnTo>
                          <a:cubicBezTo>
                            <a:pt x="1093851" y="81134"/>
                            <a:pt x="1087317" y="59122"/>
                            <a:pt x="941937" y="40024"/>
                          </a:cubicBezTo>
                          <a:cubicBezTo>
                            <a:pt x="839000" y="26499"/>
                            <a:pt x="702097" y="19050"/>
                            <a:pt x="556451" y="19050"/>
                          </a:cubicBezTo>
                          <a:cubicBezTo>
                            <a:pt x="410804" y="19050"/>
                            <a:pt x="273901" y="26499"/>
                            <a:pt x="170964" y="40024"/>
                          </a:cubicBezTo>
                          <a:cubicBezTo>
                            <a:pt x="25584" y="59122"/>
                            <a:pt x="19050" y="81134"/>
                            <a:pt x="19050" y="81343"/>
                          </a:cubicBezTo>
                          <a:lnTo>
                            <a:pt x="0" y="81343"/>
                          </a:lnTo>
                          <a:cubicBezTo>
                            <a:pt x="0" y="17002"/>
                            <a:pt x="363988" y="0"/>
                            <a:pt x="556451" y="0"/>
                          </a:cubicBezTo>
                          <a:cubicBezTo>
                            <a:pt x="748913" y="-10"/>
                            <a:pt x="1112901" y="16993"/>
                            <a:pt x="1112901" y="81343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</p:grpSp>
              <p:grpSp>
                <p:nvGrpSpPr>
                  <p:cNvPr id="10" name="Graphic 1781">
                    <a:extLst>
                      <a:ext uri="{FF2B5EF4-FFF2-40B4-BE49-F238E27FC236}">
                        <a16:creationId xmlns:a16="http://schemas.microsoft.com/office/drawing/2014/main" id="{D38D3D3F-E1C5-8BE8-3EE4-F8BDEDB081B7}"/>
                      </a:ext>
                    </a:extLst>
                  </p:cNvPr>
                  <p:cNvGrpSpPr/>
                  <p:nvPr/>
                </p:nvGrpSpPr>
                <p:grpSpPr>
                  <a:xfrm>
                    <a:off x="150638" y="3285545"/>
                    <a:ext cx="834576" cy="2234524"/>
                    <a:chOff x="7228775" y="1553472"/>
                    <a:chExt cx="834576" cy="2234524"/>
                  </a:xfrm>
                </p:grpSpPr>
                <p:sp>
                  <p:nvSpPr>
                    <p:cNvPr id="171" name="Freeform: Shape 170">
                      <a:extLst>
                        <a:ext uri="{FF2B5EF4-FFF2-40B4-BE49-F238E27FC236}">
                          <a16:creationId xmlns:a16="http://schemas.microsoft.com/office/drawing/2014/main" id="{5532C44E-A872-B8C5-395D-A0A846E7FD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28775" y="1553472"/>
                      <a:ext cx="491715" cy="293708"/>
                    </a:xfrm>
                    <a:custGeom>
                      <a:avLst/>
                      <a:gdLst>
                        <a:gd name="connsiteX0" fmla="*/ 491715 w 491715"/>
                        <a:gd name="connsiteY0" fmla="*/ 244609 h 293708"/>
                        <a:gd name="connsiteX1" fmla="*/ 446424 w 491715"/>
                        <a:gd name="connsiteY1" fmla="*/ 118889 h 293708"/>
                        <a:gd name="connsiteX2" fmla="*/ 341620 w 491715"/>
                        <a:gd name="connsiteY2" fmla="*/ 21000 h 293708"/>
                        <a:gd name="connsiteX3" fmla="*/ 321589 w 491715"/>
                        <a:gd name="connsiteY3" fmla="*/ 13238 h 293708"/>
                        <a:gd name="connsiteX4" fmla="*/ 219662 w 491715"/>
                        <a:gd name="connsiteY4" fmla="*/ 236 h 293708"/>
                        <a:gd name="connsiteX5" fmla="*/ 6464 w 491715"/>
                        <a:gd name="connsiteY5" fmla="*/ 141501 h 293708"/>
                        <a:gd name="connsiteX6" fmla="*/ 1006 w 491715"/>
                        <a:gd name="connsiteY6" fmla="*/ 156370 h 293708"/>
                        <a:gd name="connsiteX7" fmla="*/ 1568 w 491715"/>
                        <a:gd name="connsiteY7" fmla="*/ 178582 h 293708"/>
                        <a:gd name="connsiteX8" fmla="*/ 16779 w 491715"/>
                        <a:gd name="connsiteY8" fmla="*/ 203442 h 293708"/>
                        <a:gd name="connsiteX9" fmla="*/ 111563 w 491715"/>
                        <a:gd name="connsiteY9" fmla="*/ 263535 h 293708"/>
                        <a:gd name="connsiteX10" fmla="*/ 387854 w 491715"/>
                        <a:gd name="connsiteY10" fmla="*/ 279185 h 293708"/>
                        <a:gd name="connsiteX11" fmla="*/ 491715 w 491715"/>
                        <a:gd name="connsiteY11" fmla="*/ 244609 h 293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91715" h="293708">
                          <a:moveTo>
                            <a:pt x="491715" y="244609"/>
                          </a:moveTo>
                          <a:cubicBezTo>
                            <a:pt x="481485" y="197680"/>
                            <a:pt x="466998" y="154960"/>
                            <a:pt x="446424" y="118889"/>
                          </a:cubicBezTo>
                          <a:cubicBezTo>
                            <a:pt x="421401" y="75074"/>
                            <a:pt x="387588" y="41165"/>
                            <a:pt x="341620" y="21000"/>
                          </a:cubicBezTo>
                          <a:cubicBezTo>
                            <a:pt x="335200" y="18067"/>
                            <a:pt x="328447" y="15485"/>
                            <a:pt x="321589" y="13238"/>
                          </a:cubicBezTo>
                          <a:cubicBezTo>
                            <a:pt x="292233" y="3436"/>
                            <a:pt x="258438" y="-1126"/>
                            <a:pt x="219662" y="236"/>
                          </a:cubicBezTo>
                          <a:cubicBezTo>
                            <a:pt x="101295" y="4408"/>
                            <a:pt x="35058" y="91285"/>
                            <a:pt x="6464" y="141501"/>
                          </a:cubicBezTo>
                          <a:cubicBezTo>
                            <a:pt x="3806" y="146226"/>
                            <a:pt x="1959" y="151255"/>
                            <a:pt x="1006" y="156370"/>
                          </a:cubicBezTo>
                          <a:cubicBezTo>
                            <a:pt x="-537" y="163761"/>
                            <a:pt x="-270" y="171314"/>
                            <a:pt x="1568" y="178582"/>
                          </a:cubicBezTo>
                          <a:cubicBezTo>
                            <a:pt x="3930" y="187983"/>
                            <a:pt x="9093" y="196718"/>
                            <a:pt x="16779" y="203442"/>
                          </a:cubicBezTo>
                          <a:cubicBezTo>
                            <a:pt x="46955" y="230141"/>
                            <a:pt x="78911" y="249677"/>
                            <a:pt x="111563" y="263535"/>
                          </a:cubicBezTo>
                          <a:cubicBezTo>
                            <a:pt x="210118" y="305665"/>
                            <a:pt x="313740" y="296473"/>
                            <a:pt x="387854" y="279185"/>
                          </a:cubicBezTo>
                          <a:cubicBezTo>
                            <a:pt x="450215" y="264698"/>
                            <a:pt x="491715" y="244609"/>
                            <a:pt x="491715" y="244609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72" name="Freeform: Shape 171">
                      <a:extLst>
                        <a:ext uri="{FF2B5EF4-FFF2-40B4-BE49-F238E27FC236}">
                          <a16:creationId xmlns:a16="http://schemas.microsoft.com/office/drawing/2014/main" id="{6935951F-ADBC-BEDA-5CDC-723D321DBB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87" y="1566728"/>
                      <a:ext cx="317303" cy="231352"/>
                    </a:xfrm>
                    <a:custGeom>
                      <a:avLst/>
                      <a:gdLst>
                        <a:gd name="connsiteX0" fmla="*/ 317303 w 317303"/>
                        <a:gd name="connsiteY0" fmla="*/ 231353 h 231352"/>
                        <a:gd name="connsiteX1" fmla="*/ 272012 w 317303"/>
                        <a:gd name="connsiteY1" fmla="*/ 105632 h 231352"/>
                        <a:gd name="connsiteX2" fmla="*/ 191697 w 317303"/>
                        <a:gd name="connsiteY2" fmla="*/ 20431 h 231352"/>
                        <a:gd name="connsiteX3" fmla="*/ 167208 w 317303"/>
                        <a:gd name="connsiteY3" fmla="*/ 7753 h 231352"/>
                        <a:gd name="connsiteX4" fmla="*/ 165837 w 317303"/>
                        <a:gd name="connsiteY4" fmla="*/ 7239 h 231352"/>
                        <a:gd name="connsiteX5" fmla="*/ 147187 w 317303"/>
                        <a:gd name="connsiteY5" fmla="*/ 0 h 231352"/>
                        <a:gd name="connsiteX6" fmla="*/ 127280 w 317303"/>
                        <a:gd name="connsiteY6" fmla="*/ 5105 h 231352"/>
                        <a:gd name="connsiteX7" fmla="*/ 105639 w 317303"/>
                        <a:gd name="connsiteY7" fmla="*/ 12306 h 231352"/>
                        <a:gd name="connsiteX8" fmla="*/ 311 w 317303"/>
                        <a:gd name="connsiteY8" fmla="*/ 123701 h 231352"/>
                        <a:gd name="connsiteX9" fmla="*/ 1207 w 317303"/>
                        <a:gd name="connsiteY9" fmla="*/ 129769 h 231352"/>
                        <a:gd name="connsiteX10" fmla="*/ 5617 w 317303"/>
                        <a:gd name="connsiteY10" fmla="*/ 142704 h 231352"/>
                        <a:gd name="connsiteX11" fmla="*/ 146558 w 317303"/>
                        <a:gd name="connsiteY11" fmla="*/ 205683 h 231352"/>
                        <a:gd name="connsiteX12" fmla="*/ 170666 w 317303"/>
                        <a:gd name="connsiteY12" fmla="*/ 210702 h 231352"/>
                        <a:gd name="connsiteX13" fmla="*/ 210309 w 317303"/>
                        <a:gd name="connsiteY13" fmla="*/ 217770 h 231352"/>
                        <a:gd name="connsiteX14" fmla="*/ 234141 w 317303"/>
                        <a:gd name="connsiteY14" fmla="*/ 221447 h 231352"/>
                        <a:gd name="connsiteX15" fmla="*/ 317303 w 317303"/>
                        <a:gd name="connsiteY15" fmla="*/ 231353 h 231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17303" h="231352">
                          <a:moveTo>
                            <a:pt x="317303" y="231353"/>
                          </a:moveTo>
                          <a:cubicBezTo>
                            <a:pt x="307074" y="184423"/>
                            <a:pt x="292586" y="141703"/>
                            <a:pt x="272012" y="105632"/>
                          </a:cubicBezTo>
                          <a:cubicBezTo>
                            <a:pt x="251676" y="70009"/>
                            <a:pt x="225482" y="40910"/>
                            <a:pt x="191697" y="20431"/>
                          </a:cubicBezTo>
                          <a:cubicBezTo>
                            <a:pt x="183973" y="15735"/>
                            <a:pt x="175810" y="11506"/>
                            <a:pt x="167208" y="7753"/>
                          </a:cubicBezTo>
                          <a:cubicBezTo>
                            <a:pt x="166751" y="7544"/>
                            <a:pt x="166294" y="7334"/>
                            <a:pt x="165837" y="7239"/>
                          </a:cubicBezTo>
                          <a:cubicBezTo>
                            <a:pt x="159874" y="4515"/>
                            <a:pt x="153578" y="2029"/>
                            <a:pt x="147187" y="0"/>
                          </a:cubicBezTo>
                          <a:cubicBezTo>
                            <a:pt x="140357" y="1486"/>
                            <a:pt x="133757" y="3181"/>
                            <a:pt x="127280" y="5105"/>
                          </a:cubicBezTo>
                          <a:cubicBezTo>
                            <a:pt x="119793" y="7287"/>
                            <a:pt x="112544" y="9687"/>
                            <a:pt x="105639" y="12306"/>
                          </a:cubicBezTo>
                          <a:cubicBezTo>
                            <a:pt x="37916" y="37719"/>
                            <a:pt x="-4060" y="82991"/>
                            <a:pt x="311" y="123701"/>
                          </a:cubicBezTo>
                          <a:cubicBezTo>
                            <a:pt x="492" y="125730"/>
                            <a:pt x="797" y="127749"/>
                            <a:pt x="1207" y="129769"/>
                          </a:cubicBezTo>
                          <a:cubicBezTo>
                            <a:pt x="2036" y="134141"/>
                            <a:pt x="3550" y="138493"/>
                            <a:pt x="5617" y="142704"/>
                          </a:cubicBezTo>
                          <a:cubicBezTo>
                            <a:pt x="19828" y="171098"/>
                            <a:pt x="81607" y="191605"/>
                            <a:pt x="146558" y="205683"/>
                          </a:cubicBezTo>
                          <a:cubicBezTo>
                            <a:pt x="154521" y="207550"/>
                            <a:pt x="162598" y="209179"/>
                            <a:pt x="170666" y="210702"/>
                          </a:cubicBezTo>
                          <a:cubicBezTo>
                            <a:pt x="184192" y="213274"/>
                            <a:pt x="197479" y="215627"/>
                            <a:pt x="210309" y="217770"/>
                          </a:cubicBezTo>
                          <a:cubicBezTo>
                            <a:pt x="218482" y="219065"/>
                            <a:pt x="226425" y="220247"/>
                            <a:pt x="234141" y="221447"/>
                          </a:cubicBezTo>
                          <a:cubicBezTo>
                            <a:pt x="281528" y="228324"/>
                            <a:pt x="317303" y="231353"/>
                            <a:pt x="317303" y="231353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73" name="Freeform: Shape 172">
                      <a:extLst>
                        <a:ext uri="{FF2B5EF4-FFF2-40B4-BE49-F238E27FC236}">
                          <a16:creationId xmlns:a16="http://schemas.microsoft.com/office/drawing/2014/main" id="{B7725D0B-1B67-94D6-5A1C-11F3643707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816" y="1571814"/>
                      <a:ext cx="65008" cy="205587"/>
                    </a:xfrm>
                    <a:custGeom>
                      <a:avLst/>
                      <a:gdLst>
                        <a:gd name="connsiteX0" fmla="*/ 65008 w 65008"/>
                        <a:gd name="connsiteY0" fmla="*/ 205588 h 205587"/>
                        <a:gd name="connsiteX1" fmla="*/ 21641 w 65008"/>
                        <a:gd name="connsiteY1" fmla="*/ 0 h 205587"/>
                        <a:gd name="connsiteX2" fmla="*/ 0 w 65008"/>
                        <a:gd name="connsiteY2" fmla="*/ 7201 h 205587"/>
                        <a:gd name="connsiteX3" fmla="*/ 40910 w 65008"/>
                        <a:gd name="connsiteY3" fmla="*/ 200568 h 205587"/>
                        <a:gd name="connsiteX4" fmla="*/ 65008 w 65008"/>
                        <a:gd name="connsiteY4" fmla="*/ 205588 h 205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008" h="205587">
                          <a:moveTo>
                            <a:pt x="65008" y="205588"/>
                          </a:moveTo>
                          <a:lnTo>
                            <a:pt x="21641" y="0"/>
                          </a:lnTo>
                          <a:cubicBezTo>
                            <a:pt x="14154" y="2181"/>
                            <a:pt x="6906" y="4582"/>
                            <a:pt x="0" y="7201"/>
                          </a:cubicBezTo>
                          <a:lnTo>
                            <a:pt x="40910" y="200568"/>
                          </a:lnTo>
                          <a:cubicBezTo>
                            <a:pt x="48863" y="202435"/>
                            <a:pt x="56940" y="204064"/>
                            <a:pt x="65008" y="205588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74" name="Freeform: Shape 173">
                      <a:extLst>
                        <a:ext uri="{FF2B5EF4-FFF2-40B4-BE49-F238E27FC236}">
                          <a16:creationId xmlns:a16="http://schemas.microsoft.com/office/drawing/2014/main" id="{C1669FA1-4148-B865-F4BA-CAA7CD14EA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9024" y="1573958"/>
                      <a:ext cx="68275" cy="214188"/>
                    </a:xfrm>
                    <a:custGeom>
                      <a:avLst/>
                      <a:gdLst>
                        <a:gd name="connsiteX0" fmla="*/ 68275 w 68275"/>
                        <a:gd name="connsiteY0" fmla="*/ 214189 h 214188"/>
                        <a:gd name="connsiteX1" fmla="*/ 25860 w 68275"/>
                        <a:gd name="connsiteY1" fmla="*/ 13192 h 214188"/>
                        <a:gd name="connsiteX2" fmla="*/ 1372 w 68275"/>
                        <a:gd name="connsiteY2" fmla="*/ 514 h 214188"/>
                        <a:gd name="connsiteX3" fmla="*/ 0 w 68275"/>
                        <a:gd name="connsiteY3" fmla="*/ 0 h 214188"/>
                        <a:gd name="connsiteX4" fmla="*/ 44444 w 68275"/>
                        <a:gd name="connsiteY4" fmla="*/ 210512 h 214188"/>
                        <a:gd name="connsiteX5" fmla="*/ 68275 w 68275"/>
                        <a:gd name="connsiteY5" fmla="*/ 214189 h 214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8275" h="214188">
                          <a:moveTo>
                            <a:pt x="68275" y="214189"/>
                          </a:moveTo>
                          <a:lnTo>
                            <a:pt x="25860" y="13192"/>
                          </a:lnTo>
                          <a:cubicBezTo>
                            <a:pt x="18136" y="8496"/>
                            <a:pt x="9973" y="4267"/>
                            <a:pt x="1372" y="514"/>
                          </a:cubicBezTo>
                          <a:cubicBezTo>
                            <a:pt x="914" y="305"/>
                            <a:pt x="457" y="95"/>
                            <a:pt x="0" y="0"/>
                          </a:cubicBezTo>
                          <a:lnTo>
                            <a:pt x="44444" y="210512"/>
                          </a:lnTo>
                          <a:cubicBezTo>
                            <a:pt x="52616" y="211807"/>
                            <a:pt x="60551" y="212998"/>
                            <a:pt x="68275" y="214189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grpSp>
                  <p:nvGrpSpPr>
                    <p:cNvPr id="175" name="Graphic 1781">
                      <a:extLst>
                        <a:ext uri="{FF2B5EF4-FFF2-40B4-BE49-F238E27FC236}">
                          <a16:creationId xmlns:a16="http://schemas.microsoft.com/office/drawing/2014/main" id="{09385DC2-5EA0-6094-2448-BAB9820713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26679" y="1816521"/>
                      <a:ext cx="436673" cy="1971474"/>
                      <a:chOff x="7626679" y="1816521"/>
                      <a:chExt cx="436673" cy="1971474"/>
                    </a:xfrm>
                  </p:grpSpPr>
                  <p:sp>
                    <p:nvSpPr>
                      <p:cNvPr id="176" name="Freeform: Shape 175">
                        <a:extLst>
                          <a:ext uri="{FF2B5EF4-FFF2-40B4-BE49-F238E27FC236}">
                            <a16:creationId xmlns:a16="http://schemas.microsoft.com/office/drawing/2014/main" id="{35DD9B8D-7D62-B1B3-9B64-93B4C7135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0228" y="1885468"/>
                        <a:ext cx="51091" cy="10947"/>
                      </a:xfrm>
                      <a:custGeom>
                        <a:avLst/>
                        <a:gdLst>
                          <a:gd name="connsiteX0" fmla="*/ 51087 w 51091"/>
                          <a:gd name="connsiteY0" fmla="*/ 547 h 10947"/>
                          <a:gd name="connsiteX1" fmla="*/ 26008 w 51091"/>
                          <a:gd name="connsiteY1" fmla="*/ 7863 h 10947"/>
                          <a:gd name="connsiteX2" fmla="*/ 4 w 51091"/>
                          <a:gd name="connsiteY2" fmla="*/ 10396 h 10947"/>
                          <a:gd name="connsiteX3" fmla="*/ 25084 w 51091"/>
                          <a:gd name="connsiteY3" fmla="*/ 3081 h 10947"/>
                          <a:gd name="connsiteX4" fmla="*/ 51087 w 51091"/>
                          <a:gd name="connsiteY4" fmla="*/ 547 h 109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091" h="10947">
                            <a:moveTo>
                              <a:pt x="51087" y="547"/>
                            </a:moveTo>
                            <a:cubicBezTo>
                              <a:pt x="51344" y="1862"/>
                              <a:pt x="40114" y="5139"/>
                              <a:pt x="26008" y="7863"/>
                            </a:cubicBezTo>
                            <a:cubicBezTo>
                              <a:pt x="11901" y="10577"/>
                              <a:pt x="262" y="11720"/>
                              <a:pt x="4" y="10396"/>
                            </a:cubicBezTo>
                            <a:cubicBezTo>
                              <a:pt x="-253" y="9072"/>
                              <a:pt x="10977" y="5805"/>
                              <a:pt x="25084" y="3081"/>
                            </a:cubicBezTo>
                            <a:cubicBezTo>
                              <a:pt x="39190" y="367"/>
                              <a:pt x="50830" y="-767"/>
                              <a:pt x="51087" y="547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77" name="Freeform: Shape 176">
                        <a:extLst>
                          <a:ext uri="{FF2B5EF4-FFF2-40B4-BE49-F238E27FC236}">
                            <a16:creationId xmlns:a16="http://schemas.microsoft.com/office/drawing/2014/main" id="{4D278F5F-3DE6-09C3-6990-52438868482D}"/>
                          </a:ext>
                        </a:extLst>
                      </p:cNvPr>
                      <p:cNvSpPr/>
                      <p:nvPr/>
                    </p:nvSpPr>
                    <p:spPr>
                      <a:xfrm rot="-654729">
                        <a:off x="7803531" y="1865657"/>
                        <a:ext cx="32593" cy="1629020"/>
                      </a:xfrm>
                      <a:custGeom>
                        <a:avLst/>
                        <a:gdLst>
                          <a:gd name="connsiteX0" fmla="*/ 0 w 32593"/>
                          <a:gd name="connsiteY0" fmla="*/ 0 h 1629020"/>
                          <a:gd name="connsiteX1" fmla="*/ 32594 w 32593"/>
                          <a:gd name="connsiteY1" fmla="*/ 0 h 1629020"/>
                          <a:gd name="connsiteX2" fmla="*/ 32594 w 32593"/>
                          <a:gd name="connsiteY2" fmla="*/ 1629021 h 1629020"/>
                          <a:gd name="connsiteX3" fmla="*/ 0 w 32593"/>
                          <a:gd name="connsiteY3" fmla="*/ 1629021 h 1629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2593" h="1629020">
                            <a:moveTo>
                              <a:pt x="0" y="0"/>
                            </a:moveTo>
                            <a:lnTo>
                              <a:pt x="32594" y="0"/>
                            </a:lnTo>
                            <a:lnTo>
                              <a:pt x="32594" y="1629021"/>
                            </a:lnTo>
                            <a:lnTo>
                              <a:pt x="0" y="1629021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sp>
                    <p:nvSpPr>
                      <p:cNvPr id="178" name="Freeform: Shape 177">
                        <a:extLst>
                          <a:ext uri="{FF2B5EF4-FFF2-40B4-BE49-F238E27FC236}">
                            <a16:creationId xmlns:a16="http://schemas.microsoft.com/office/drawing/2014/main" id="{700D9AAA-A107-FC18-D44E-AB442BF5CE3E}"/>
                          </a:ext>
                        </a:extLst>
                      </p:cNvPr>
                      <p:cNvSpPr/>
                      <p:nvPr/>
                    </p:nvSpPr>
                    <p:spPr>
                      <a:xfrm rot="-654729">
                        <a:off x="7803721" y="1867726"/>
                        <a:ext cx="10715" cy="1629020"/>
                      </a:xfrm>
                      <a:custGeom>
                        <a:avLst/>
                        <a:gdLst>
                          <a:gd name="connsiteX0" fmla="*/ 0 w 10715"/>
                          <a:gd name="connsiteY0" fmla="*/ 0 h 1629020"/>
                          <a:gd name="connsiteX1" fmla="*/ 10715 w 10715"/>
                          <a:gd name="connsiteY1" fmla="*/ 0 h 1629020"/>
                          <a:gd name="connsiteX2" fmla="*/ 10715 w 10715"/>
                          <a:gd name="connsiteY2" fmla="*/ 1629020 h 1629020"/>
                          <a:gd name="connsiteX3" fmla="*/ 0 w 10715"/>
                          <a:gd name="connsiteY3" fmla="*/ 1629020 h 1629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715" h="1629020">
                            <a:moveTo>
                              <a:pt x="0" y="0"/>
                            </a:moveTo>
                            <a:lnTo>
                              <a:pt x="10715" y="0"/>
                            </a:lnTo>
                            <a:lnTo>
                              <a:pt x="10715" y="1629020"/>
                            </a:lnTo>
                            <a:lnTo>
                              <a:pt x="0" y="1629020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sp>
                    <p:nvSpPr>
                      <p:cNvPr id="179" name="Freeform: Shape 178">
                        <a:extLst>
                          <a:ext uri="{FF2B5EF4-FFF2-40B4-BE49-F238E27FC236}">
                            <a16:creationId xmlns:a16="http://schemas.microsoft.com/office/drawing/2014/main" id="{E411B907-ED8E-4994-1479-EACBC9FEAD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26679" y="1816521"/>
                        <a:ext cx="64531" cy="79428"/>
                      </a:xfrm>
                      <a:custGeom>
                        <a:avLst/>
                        <a:gdLst>
                          <a:gd name="connsiteX0" fmla="*/ 64532 w 64531"/>
                          <a:gd name="connsiteY0" fmla="*/ 69332 h 79428"/>
                          <a:gd name="connsiteX1" fmla="*/ 51168 w 64531"/>
                          <a:gd name="connsiteY1" fmla="*/ 0 h 79428"/>
                          <a:gd name="connsiteX2" fmla="*/ 0 w 64531"/>
                          <a:gd name="connsiteY2" fmla="*/ 9868 h 79428"/>
                          <a:gd name="connsiteX3" fmla="*/ 13411 w 64531"/>
                          <a:gd name="connsiteY3" fmla="*/ 79429 h 79428"/>
                          <a:gd name="connsiteX4" fmla="*/ 13525 w 64531"/>
                          <a:gd name="connsiteY4" fmla="*/ 79410 h 79428"/>
                          <a:gd name="connsiteX5" fmla="*/ 24879 w 64531"/>
                          <a:gd name="connsiteY5" fmla="*/ 75152 h 79428"/>
                          <a:gd name="connsiteX6" fmla="*/ 38643 w 64531"/>
                          <a:gd name="connsiteY6" fmla="*/ 72038 h 79428"/>
                          <a:gd name="connsiteX7" fmla="*/ 64532 w 64531"/>
                          <a:gd name="connsiteY7" fmla="*/ 69332 h 794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531" h="79428">
                            <a:moveTo>
                              <a:pt x="64532" y="69332"/>
                            </a:moveTo>
                            <a:lnTo>
                              <a:pt x="51168" y="0"/>
                            </a:lnTo>
                            <a:lnTo>
                              <a:pt x="0" y="9868"/>
                            </a:lnTo>
                            <a:lnTo>
                              <a:pt x="13411" y="79429"/>
                            </a:lnTo>
                            <a:lnTo>
                              <a:pt x="13525" y="79410"/>
                            </a:lnTo>
                            <a:cubicBezTo>
                              <a:pt x="13354" y="78524"/>
                              <a:pt x="17878" y="76962"/>
                              <a:pt x="24879" y="75152"/>
                            </a:cubicBezTo>
                            <a:cubicBezTo>
                              <a:pt x="28823" y="74162"/>
                              <a:pt x="33547" y="73028"/>
                              <a:pt x="38643" y="72038"/>
                            </a:cubicBezTo>
                            <a:cubicBezTo>
                              <a:pt x="51816" y="69485"/>
                              <a:pt x="62970" y="68370"/>
                              <a:pt x="64532" y="69332"/>
                            </a:cubicBez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80" name="Freeform: Shape 179">
                        <a:extLst>
                          <a:ext uri="{FF2B5EF4-FFF2-40B4-BE49-F238E27FC236}">
                            <a16:creationId xmlns:a16="http://schemas.microsoft.com/office/drawing/2014/main" id="{60BC32AC-A104-B3D9-3223-76EC310330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8528" y="1816521"/>
                        <a:ext cx="52682" cy="75142"/>
                      </a:xfrm>
                      <a:custGeom>
                        <a:avLst/>
                        <a:gdLst>
                          <a:gd name="connsiteX0" fmla="*/ 52683 w 52682"/>
                          <a:gd name="connsiteY0" fmla="*/ 69332 h 75142"/>
                          <a:gd name="connsiteX1" fmla="*/ 39319 w 52682"/>
                          <a:gd name="connsiteY1" fmla="*/ 0 h 75142"/>
                          <a:gd name="connsiteX2" fmla="*/ 0 w 52682"/>
                          <a:gd name="connsiteY2" fmla="*/ 7582 h 75142"/>
                          <a:gd name="connsiteX3" fmla="*/ 13021 w 52682"/>
                          <a:gd name="connsiteY3" fmla="*/ 75143 h 75142"/>
                          <a:gd name="connsiteX4" fmla="*/ 26784 w 52682"/>
                          <a:gd name="connsiteY4" fmla="*/ 72028 h 75142"/>
                          <a:gd name="connsiteX5" fmla="*/ 52683 w 52682"/>
                          <a:gd name="connsiteY5" fmla="*/ 69332 h 75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682" h="75142">
                            <a:moveTo>
                              <a:pt x="52683" y="69332"/>
                            </a:moveTo>
                            <a:lnTo>
                              <a:pt x="39319" y="0"/>
                            </a:lnTo>
                            <a:lnTo>
                              <a:pt x="0" y="7582"/>
                            </a:lnTo>
                            <a:lnTo>
                              <a:pt x="13021" y="75143"/>
                            </a:lnTo>
                            <a:cubicBezTo>
                              <a:pt x="16964" y="74152"/>
                              <a:pt x="21689" y="73019"/>
                              <a:pt x="26784" y="72028"/>
                            </a:cubicBezTo>
                            <a:cubicBezTo>
                              <a:pt x="39967" y="69485"/>
                              <a:pt x="51121" y="68370"/>
                              <a:pt x="52683" y="69332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181" name="Graphic 1781">
                        <a:extLst>
                          <a:ext uri="{FF2B5EF4-FFF2-40B4-BE49-F238E27FC236}">
                            <a16:creationId xmlns:a16="http://schemas.microsoft.com/office/drawing/2014/main" id="{BFBBCCEB-3F44-F4A9-7713-755820EBD4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934355" y="3451126"/>
                        <a:ext cx="128996" cy="336870"/>
                        <a:chOff x="7934355" y="3451126"/>
                        <a:chExt cx="128996" cy="336870"/>
                      </a:xfrm>
                      <a:solidFill>
                        <a:srgbClr val="303238"/>
                      </a:solidFill>
                    </p:grpSpPr>
                    <p:sp>
                      <p:nvSpPr>
                        <p:cNvPr id="182" name="Freeform: Shape 181">
                          <a:extLst>
                            <a:ext uri="{FF2B5EF4-FFF2-40B4-BE49-F238E27FC236}">
                              <a16:creationId xmlns:a16="http://schemas.microsoft.com/office/drawing/2014/main" id="{A9BEFE41-216A-37B0-744B-8EC8745DAB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654729">
                          <a:off x="7966718" y="3466523"/>
                          <a:ext cx="63444" cy="301736"/>
                        </a:xfrm>
                        <a:custGeom>
                          <a:avLst/>
                          <a:gdLst>
                            <a:gd name="connsiteX0" fmla="*/ 0 w 63444"/>
                            <a:gd name="connsiteY0" fmla="*/ 0 h 301736"/>
                            <a:gd name="connsiteX1" fmla="*/ 63445 w 63444"/>
                            <a:gd name="connsiteY1" fmla="*/ 0 h 301736"/>
                            <a:gd name="connsiteX2" fmla="*/ 63445 w 63444"/>
                            <a:gd name="connsiteY2" fmla="*/ 301737 h 301736"/>
                            <a:gd name="connsiteX3" fmla="*/ 0 w 63444"/>
                            <a:gd name="connsiteY3" fmla="*/ 301737 h 3017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44" h="301736">
                              <a:moveTo>
                                <a:pt x="0" y="0"/>
                              </a:moveTo>
                              <a:lnTo>
                                <a:pt x="63445" y="0"/>
                              </a:lnTo>
                              <a:lnTo>
                                <a:pt x="63445" y="301737"/>
                              </a:lnTo>
                              <a:lnTo>
                                <a:pt x="0" y="30173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grpSp>
                      <p:nvGrpSpPr>
                        <p:cNvPr id="183" name="Graphic 1781">
                          <a:extLst>
                            <a:ext uri="{FF2B5EF4-FFF2-40B4-BE49-F238E27FC236}">
                              <a16:creationId xmlns:a16="http://schemas.microsoft.com/office/drawing/2014/main" id="{F2B49FB5-BA6E-5E48-AD13-B22BF4EA26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934355" y="3451126"/>
                          <a:ext cx="128996" cy="336870"/>
                          <a:chOff x="7934355" y="3451126"/>
                          <a:chExt cx="128996" cy="336870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184" name="Freeform: Shape 183">
                            <a:extLst>
                              <a:ext uri="{FF2B5EF4-FFF2-40B4-BE49-F238E27FC236}">
                                <a16:creationId xmlns:a16="http://schemas.microsoft.com/office/drawing/2014/main" id="{3F23C9D3-B4A2-C4A0-BC09-0508AE21EB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82133" y="3698954"/>
                            <a:ext cx="81219" cy="89041"/>
                          </a:xfrm>
                          <a:custGeom>
                            <a:avLst/>
                            <a:gdLst>
                              <a:gd name="connsiteX0" fmla="*/ 58388 w 81219"/>
                              <a:gd name="connsiteY0" fmla="*/ 174 h 89041"/>
                              <a:gd name="connsiteX1" fmla="*/ 7620 w 81219"/>
                              <a:gd name="connsiteY1" fmla="*/ 9956 h 89041"/>
                              <a:gd name="connsiteX2" fmla="*/ 171 w 81219"/>
                              <a:gd name="connsiteY2" fmla="*/ 20967 h 89041"/>
                              <a:gd name="connsiteX3" fmla="*/ 11820 w 81219"/>
                              <a:gd name="connsiteY3" fmla="*/ 81422 h 89041"/>
                              <a:gd name="connsiteX4" fmla="*/ 22831 w 81219"/>
                              <a:gd name="connsiteY4" fmla="*/ 88871 h 89041"/>
                              <a:gd name="connsiteX5" fmla="*/ 73599 w 81219"/>
                              <a:gd name="connsiteY5" fmla="*/ 79089 h 89041"/>
                              <a:gd name="connsiteX6" fmla="*/ 81048 w 81219"/>
                              <a:gd name="connsiteY6" fmla="*/ 68078 h 89041"/>
                              <a:gd name="connsiteX7" fmla="*/ 69399 w 81219"/>
                              <a:gd name="connsiteY7" fmla="*/ 7622 h 89041"/>
                              <a:gd name="connsiteX8" fmla="*/ 58388 w 81219"/>
                              <a:gd name="connsiteY8" fmla="*/ 174 h 8904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219" h="89041">
                                <a:moveTo>
                                  <a:pt x="58388" y="174"/>
                                </a:moveTo>
                                <a:lnTo>
                                  <a:pt x="7620" y="9956"/>
                                </a:lnTo>
                                <a:cubicBezTo>
                                  <a:pt x="2524" y="10937"/>
                                  <a:pt x="-810" y="15871"/>
                                  <a:pt x="171" y="20967"/>
                                </a:cubicBezTo>
                                <a:lnTo>
                                  <a:pt x="11820" y="81422"/>
                                </a:lnTo>
                                <a:cubicBezTo>
                                  <a:pt x="12801" y="86518"/>
                                  <a:pt x="17735" y="89852"/>
                                  <a:pt x="22831" y="88871"/>
                                </a:cubicBezTo>
                                <a:lnTo>
                                  <a:pt x="73599" y="79089"/>
                                </a:lnTo>
                                <a:cubicBezTo>
                                  <a:pt x="78695" y="78108"/>
                                  <a:pt x="82029" y="73174"/>
                                  <a:pt x="81048" y="68078"/>
                                </a:cubicBezTo>
                                <a:lnTo>
                                  <a:pt x="69399" y="7622"/>
                                </a:lnTo>
                                <a:cubicBezTo>
                                  <a:pt x="68408" y="2527"/>
                                  <a:pt x="63484" y="-817"/>
                                  <a:pt x="58388" y="17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85" name="Freeform: Shape 184">
                            <a:extLst>
                              <a:ext uri="{FF2B5EF4-FFF2-40B4-BE49-F238E27FC236}">
                                <a16:creationId xmlns:a16="http://schemas.microsoft.com/office/drawing/2014/main" id="{460C0B1E-E26E-611E-9189-A93A03274F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66207" y="3616346"/>
                            <a:ext cx="81219" cy="89039"/>
                          </a:xfrm>
                          <a:custGeom>
                            <a:avLst/>
                            <a:gdLst>
                              <a:gd name="connsiteX0" fmla="*/ 58388 w 81219"/>
                              <a:gd name="connsiteY0" fmla="*/ 171 h 89039"/>
                              <a:gd name="connsiteX1" fmla="*/ 7620 w 81219"/>
                              <a:gd name="connsiteY1" fmla="*/ 9953 h 89039"/>
                              <a:gd name="connsiteX2" fmla="*/ 171 w 81219"/>
                              <a:gd name="connsiteY2" fmla="*/ 20964 h 89039"/>
                              <a:gd name="connsiteX3" fmla="*/ 11820 w 81219"/>
                              <a:gd name="connsiteY3" fmla="*/ 81419 h 89039"/>
                              <a:gd name="connsiteX4" fmla="*/ 22831 w 81219"/>
                              <a:gd name="connsiteY4" fmla="*/ 88868 h 89039"/>
                              <a:gd name="connsiteX5" fmla="*/ 73600 w 81219"/>
                              <a:gd name="connsiteY5" fmla="*/ 79086 h 89039"/>
                              <a:gd name="connsiteX6" fmla="*/ 81048 w 81219"/>
                              <a:gd name="connsiteY6" fmla="*/ 68075 h 89039"/>
                              <a:gd name="connsiteX7" fmla="*/ 69389 w 81219"/>
                              <a:gd name="connsiteY7" fmla="*/ 7620 h 89039"/>
                              <a:gd name="connsiteX8" fmla="*/ 58388 w 81219"/>
                              <a:gd name="connsiteY8" fmla="*/ 171 h 890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219" h="89039">
                                <a:moveTo>
                                  <a:pt x="58388" y="171"/>
                                </a:moveTo>
                                <a:lnTo>
                                  <a:pt x="7620" y="9953"/>
                                </a:lnTo>
                                <a:cubicBezTo>
                                  <a:pt x="2524" y="10935"/>
                                  <a:pt x="-810" y="15869"/>
                                  <a:pt x="171" y="20964"/>
                                </a:cubicBezTo>
                                <a:lnTo>
                                  <a:pt x="11820" y="81419"/>
                                </a:lnTo>
                                <a:cubicBezTo>
                                  <a:pt x="12801" y="86515"/>
                                  <a:pt x="17735" y="89849"/>
                                  <a:pt x="22831" y="88868"/>
                                </a:cubicBezTo>
                                <a:lnTo>
                                  <a:pt x="73600" y="79086"/>
                                </a:lnTo>
                                <a:cubicBezTo>
                                  <a:pt x="78695" y="78105"/>
                                  <a:pt x="82029" y="73171"/>
                                  <a:pt x="81048" y="68075"/>
                                </a:cubicBezTo>
                                <a:lnTo>
                                  <a:pt x="69389" y="7620"/>
                                </a:lnTo>
                                <a:cubicBezTo>
                                  <a:pt x="68418" y="2524"/>
                                  <a:pt x="63484" y="-810"/>
                                  <a:pt x="58388" y="17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86" name="Freeform: Shape 185">
                            <a:extLst>
                              <a:ext uri="{FF2B5EF4-FFF2-40B4-BE49-F238E27FC236}">
                                <a16:creationId xmlns:a16="http://schemas.microsoft.com/office/drawing/2014/main" id="{0690CB38-063A-EECC-0026-689ED28B86A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50281" y="3533736"/>
                            <a:ext cx="81228" cy="89039"/>
                          </a:xfrm>
                          <a:custGeom>
                            <a:avLst/>
                            <a:gdLst>
                              <a:gd name="connsiteX0" fmla="*/ 58388 w 81228"/>
                              <a:gd name="connsiteY0" fmla="*/ 171 h 89039"/>
                              <a:gd name="connsiteX1" fmla="*/ 7620 w 81228"/>
                              <a:gd name="connsiteY1" fmla="*/ 9953 h 89039"/>
                              <a:gd name="connsiteX2" fmla="*/ 171 w 81228"/>
                              <a:gd name="connsiteY2" fmla="*/ 20964 h 89039"/>
                              <a:gd name="connsiteX3" fmla="*/ 11830 w 81228"/>
                              <a:gd name="connsiteY3" fmla="*/ 81419 h 89039"/>
                              <a:gd name="connsiteX4" fmla="*/ 22841 w 81228"/>
                              <a:gd name="connsiteY4" fmla="*/ 88868 h 89039"/>
                              <a:gd name="connsiteX5" fmla="*/ 73609 w 81228"/>
                              <a:gd name="connsiteY5" fmla="*/ 79086 h 89039"/>
                              <a:gd name="connsiteX6" fmla="*/ 81058 w 81228"/>
                              <a:gd name="connsiteY6" fmla="*/ 68075 h 89039"/>
                              <a:gd name="connsiteX7" fmla="*/ 69409 w 81228"/>
                              <a:gd name="connsiteY7" fmla="*/ 7620 h 89039"/>
                              <a:gd name="connsiteX8" fmla="*/ 58388 w 81228"/>
                              <a:gd name="connsiteY8" fmla="*/ 171 h 890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228" h="89039">
                                <a:moveTo>
                                  <a:pt x="58388" y="171"/>
                                </a:moveTo>
                                <a:lnTo>
                                  <a:pt x="7620" y="9953"/>
                                </a:lnTo>
                                <a:cubicBezTo>
                                  <a:pt x="2524" y="10935"/>
                                  <a:pt x="-810" y="15869"/>
                                  <a:pt x="171" y="20964"/>
                                </a:cubicBezTo>
                                <a:lnTo>
                                  <a:pt x="11830" y="81419"/>
                                </a:lnTo>
                                <a:cubicBezTo>
                                  <a:pt x="12811" y="86515"/>
                                  <a:pt x="17745" y="89849"/>
                                  <a:pt x="22841" y="88868"/>
                                </a:cubicBezTo>
                                <a:lnTo>
                                  <a:pt x="73609" y="79086"/>
                                </a:lnTo>
                                <a:cubicBezTo>
                                  <a:pt x="78705" y="78105"/>
                                  <a:pt x="82039" y="73171"/>
                                  <a:pt x="81058" y="68075"/>
                                </a:cubicBezTo>
                                <a:lnTo>
                                  <a:pt x="69409" y="7620"/>
                                </a:lnTo>
                                <a:cubicBezTo>
                                  <a:pt x="68418" y="2524"/>
                                  <a:pt x="63484" y="-810"/>
                                  <a:pt x="58388" y="17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87" name="Freeform: Shape 186">
                            <a:extLst>
                              <a:ext uri="{FF2B5EF4-FFF2-40B4-BE49-F238E27FC236}">
                                <a16:creationId xmlns:a16="http://schemas.microsoft.com/office/drawing/2014/main" id="{7980783E-86A5-B65B-E373-B6A207C51F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34355" y="3451126"/>
                            <a:ext cx="81219" cy="89039"/>
                          </a:xfrm>
                          <a:custGeom>
                            <a:avLst/>
                            <a:gdLst>
                              <a:gd name="connsiteX0" fmla="*/ 58388 w 81219"/>
                              <a:gd name="connsiteY0" fmla="*/ 171 h 89039"/>
                              <a:gd name="connsiteX1" fmla="*/ 7620 w 81219"/>
                              <a:gd name="connsiteY1" fmla="*/ 9953 h 89039"/>
                              <a:gd name="connsiteX2" fmla="*/ 171 w 81219"/>
                              <a:gd name="connsiteY2" fmla="*/ 20964 h 89039"/>
                              <a:gd name="connsiteX3" fmla="*/ 11820 w 81219"/>
                              <a:gd name="connsiteY3" fmla="*/ 81419 h 89039"/>
                              <a:gd name="connsiteX4" fmla="*/ 22831 w 81219"/>
                              <a:gd name="connsiteY4" fmla="*/ 88868 h 89039"/>
                              <a:gd name="connsiteX5" fmla="*/ 73599 w 81219"/>
                              <a:gd name="connsiteY5" fmla="*/ 79086 h 89039"/>
                              <a:gd name="connsiteX6" fmla="*/ 81048 w 81219"/>
                              <a:gd name="connsiteY6" fmla="*/ 68075 h 89039"/>
                              <a:gd name="connsiteX7" fmla="*/ 69399 w 81219"/>
                              <a:gd name="connsiteY7" fmla="*/ 7620 h 89039"/>
                              <a:gd name="connsiteX8" fmla="*/ 58388 w 81219"/>
                              <a:gd name="connsiteY8" fmla="*/ 171 h 890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219" h="89039">
                                <a:moveTo>
                                  <a:pt x="58388" y="171"/>
                                </a:moveTo>
                                <a:lnTo>
                                  <a:pt x="7620" y="9953"/>
                                </a:lnTo>
                                <a:cubicBezTo>
                                  <a:pt x="2524" y="10935"/>
                                  <a:pt x="-810" y="15869"/>
                                  <a:pt x="171" y="20964"/>
                                </a:cubicBezTo>
                                <a:lnTo>
                                  <a:pt x="11820" y="81419"/>
                                </a:lnTo>
                                <a:cubicBezTo>
                                  <a:pt x="12801" y="86515"/>
                                  <a:pt x="17735" y="89849"/>
                                  <a:pt x="22831" y="88868"/>
                                </a:cubicBezTo>
                                <a:lnTo>
                                  <a:pt x="73599" y="79086"/>
                                </a:lnTo>
                                <a:cubicBezTo>
                                  <a:pt x="78695" y="78105"/>
                                  <a:pt x="82029" y="73171"/>
                                  <a:pt x="81048" y="68075"/>
                                </a:cubicBezTo>
                                <a:lnTo>
                                  <a:pt x="69399" y="7620"/>
                                </a:lnTo>
                                <a:cubicBezTo>
                                  <a:pt x="68418" y="2524"/>
                                  <a:pt x="63484" y="-810"/>
                                  <a:pt x="58388" y="17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1" name="Graphic 1781">
                    <a:extLst>
                      <a:ext uri="{FF2B5EF4-FFF2-40B4-BE49-F238E27FC236}">
                        <a16:creationId xmlns:a16="http://schemas.microsoft.com/office/drawing/2014/main" id="{EAB1AF8D-3FFB-C718-DD4A-0D5AB62BF809}"/>
                      </a:ext>
                    </a:extLst>
                  </p:cNvPr>
                  <p:cNvGrpSpPr/>
                  <p:nvPr/>
                </p:nvGrpSpPr>
                <p:grpSpPr>
                  <a:xfrm>
                    <a:off x="771532" y="2886701"/>
                    <a:ext cx="716689" cy="2259073"/>
                    <a:chOff x="7849669" y="1154628"/>
                    <a:chExt cx="716689" cy="2259073"/>
                  </a:xfrm>
                </p:grpSpPr>
                <p:grpSp>
                  <p:nvGrpSpPr>
                    <p:cNvPr id="145" name="Graphic 1781">
                      <a:extLst>
                        <a:ext uri="{FF2B5EF4-FFF2-40B4-BE49-F238E27FC236}">
                          <a16:creationId xmlns:a16="http://schemas.microsoft.com/office/drawing/2014/main" id="{72B0E69C-1BB0-B485-FAE9-16607CD1EC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849669" y="1400536"/>
                      <a:ext cx="377541" cy="2013165"/>
                      <a:chOff x="7849669" y="1400536"/>
                      <a:chExt cx="377541" cy="2013165"/>
                    </a:xfrm>
                  </p:grpSpPr>
                  <p:grpSp>
                    <p:nvGrpSpPr>
                      <p:cNvPr id="157" name="Graphic 1781">
                        <a:extLst>
                          <a:ext uri="{FF2B5EF4-FFF2-40B4-BE49-F238E27FC236}">
                            <a16:creationId xmlns:a16="http://schemas.microsoft.com/office/drawing/2014/main" id="{7DDEA3D3-7D05-01B9-54C3-FA3507689A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46321" y="1400536"/>
                        <a:ext cx="80889" cy="101775"/>
                        <a:chOff x="8146321" y="1400536"/>
                        <a:chExt cx="80889" cy="101775"/>
                      </a:xfrm>
                    </p:grpSpPr>
                    <p:sp>
                      <p:nvSpPr>
                        <p:cNvPr id="168" name="Freeform: Shape 167">
                          <a:extLst>
                            <a:ext uri="{FF2B5EF4-FFF2-40B4-BE49-F238E27FC236}">
                              <a16:creationId xmlns:a16="http://schemas.microsoft.com/office/drawing/2014/main" id="{5807604C-880D-0752-94C5-84CF1F0840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46321" y="1490184"/>
                          <a:ext cx="66529" cy="12127"/>
                        </a:xfrm>
                        <a:custGeom>
                          <a:avLst/>
                          <a:gdLst>
                            <a:gd name="connsiteX0" fmla="*/ 4 w 66529"/>
                            <a:gd name="connsiteY0" fmla="*/ 858 h 12127"/>
                            <a:gd name="connsiteX1" fmla="*/ 32779 w 66529"/>
                            <a:gd name="connsiteY1" fmla="*/ 9173 h 12127"/>
                            <a:gd name="connsiteX2" fmla="*/ 66526 w 66529"/>
                            <a:gd name="connsiteY2" fmla="*/ 11269 h 12127"/>
                            <a:gd name="connsiteX3" fmla="*/ 33751 w 66529"/>
                            <a:gd name="connsiteY3" fmla="*/ 2954 h 12127"/>
                            <a:gd name="connsiteX4" fmla="*/ 4 w 66529"/>
                            <a:gd name="connsiteY4" fmla="*/ 858 h 12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6529" h="12127">
                              <a:moveTo>
                                <a:pt x="4" y="858"/>
                              </a:moveTo>
                              <a:cubicBezTo>
                                <a:pt x="-263" y="2573"/>
                                <a:pt x="14406" y="6297"/>
                                <a:pt x="32779" y="9173"/>
                              </a:cubicBezTo>
                              <a:cubicBezTo>
                                <a:pt x="51143" y="12050"/>
                                <a:pt x="66260" y="12983"/>
                                <a:pt x="66526" y="11269"/>
                              </a:cubicBezTo>
                              <a:cubicBezTo>
                                <a:pt x="66793" y="9554"/>
                                <a:pt x="52125" y="5830"/>
                                <a:pt x="33751" y="2954"/>
                              </a:cubicBezTo>
                              <a:cubicBezTo>
                                <a:pt x="15377" y="77"/>
                                <a:pt x="270" y="-856"/>
                                <a:pt x="4" y="8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69" name="Freeform: Shape 168">
                          <a:extLst>
                            <a:ext uri="{FF2B5EF4-FFF2-40B4-BE49-F238E27FC236}">
                              <a16:creationId xmlns:a16="http://schemas.microsoft.com/office/drawing/2014/main" id="{BA2D72AB-DFA1-3B6E-83A1-57D164F6E6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46448" y="1400536"/>
                          <a:ext cx="80762" cy="101003"/>
                        </a:xfrm>
                        <a:custGeom>
                          <a:avLst/>
                          <a:gdLst>
                            <a:gd name="connsiteX0" fmla="*/ 0 w 80762"/>
                            <a:gd name="connsiteY0" fmla="*/ 90288 h 101003"/>
                            <a:gd name="connsiteX1" fmla="*/ 14126 w 80762"/>
                            <a:gd name="connsiteY1" fmla="*/ 0 h 101003"/>
                            <a:gd name="connsiteX2" fmla="*/ 80763 w 80762"/>
                            <a:gd name="connsiteY2" fmla="*/ 10420 h 101003"/>
                            <a:gd name="connsiteX3" fmla="*/ 66589 w 80762"/>
                            <a:gd name="connsiteY3" fmla="*/ 101003 h 101003"/>
                            <a:gd name="connsiteX4" fmla="*/ 66447 w 80762"/>
                            <a:gd name="connsiteY4" fmla="*/ 100984 h 101003"/>
                            <a:gd name="connsiteX5" fmla="*/ 51559 w 80762"/>
                            <a:gd name="connsiteY5" fmla="*/ 95993 h 101003"/>
                            <a:gd name="connsiteX6" fmla="*/ 33623 w 80762"/>
                            <a:gd name="connsiteY6" fmla="*/ 92593 h 101003"/>
                            <a:gd name="connsiteX7" fmla="*/ 0 w 80762"/>
                            <a:gd name="connsiteY7" fmla="*/ 90288 h 1010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0762" h="101003">
                              <a:moveTo>
                                <a:pt x="0" y="90288"/>
                              </a:moveTo>
                              <a:lnTo>
                                <a:pt x="14126" y="0"/>
                              </a:lnTo>
                              <a:lnTo>
                                <a:pt x="80763" y="10420"/>
                              </a:lnTo>
                              <a:lnTo>
                                <a:pt x="66589" y="101003"/>
                              </a:lnTo>
                              <a:lnTo>
                                <a:pt x="66447" y="100984"/>
                              </a:lnTo>
                              <a:cubicBezTo>
                                <a:pt x="66628" y="99832"/>
                                <a:pt x="60703" y="98012"/>
                                <a:pt x="51559" y="95993"/>
                              </a:cubicBezTo>
                              <a:cubicBezTo>
                                <a:pt x="46415" y="94888"/>
                                <a:pt x="40253" y="93631"/>
                                <a:pt x="33623" y="92593"/>
                              </a:cubicBezTo>
                              <a:cubicBezTo>
                                <a:pt x="16459" y="89907"/>
                                <a:pt x="1972" y="88973"/>
                                <a:pt x="0" y="902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70" name="Freeform: Shape 169">
                          <a:extLst>
                            <a:ext uri="{FF2B5EF4-FFF2-40B4-BE49-F238E27FC236}">
                              <a16:creationId xmlns:a16="http://schemas.microsoft.com/office/drawing/2014/main" id="{17BEF8F8-ADEA-576E-DC89-5A01F8FBF0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46448" y="1400536"/>
                          <a:ext cx="65332" cy="95992"/>
                        </a:xfrm>
                        <a:custGeom>
                          <a:avLst/>
                          <a:gdLst>
                            <a:gd name="connsiteX0" fmla="*/ 0 w 65332"/>
                            <a:gd name="connsiteY0" fmla="*/ 90288 h 95992"/>
                            <a:gd name="connsiteX1" fmla="*/ 14126 w 65332"/>
                            <a:gd name="connsiteY1" fmla="*/ 0 h 95992"/>
                            <a:gd name="connsiteX2" fmla="*/ 65332 w 65332"/>
                            <a:gd name="connsiteY2" fmla="*/ 8011 h 95992"/>
                            <a:gd name="connsiteX3" fmla="*/ 51568 w 65332"/>
                            <a:gd name="connsiteY3" fmla="*/ 95993 h 95992"/>
                            <a:gd name="connsiteX4" fmla="*/ 33633 w 65332"/>
                            <a:gd name="connsiteY4" fmla="*/ 92593 h 95992"/>
                            <a:gd name="connsiteX5" fmla="*/ 0 w 65332"/>
                            <a:gd name="connsiteY5" fmla="*/ 90288 h 959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5332" h="95992">
                              <a:moveTo>
                                <a:pt x="0" y="90288"/>
                              </a:moveTo>
                              <a:lnTo>
                                <a:pt x="14126" y="0"/>
                              </a:lnTo>
                              <a:lnTo>
                                <a:pt x="65332" y="8011"/>
                              </a:lnTo>
                              <a:lnTo>
                                <a:pt x="51568" y="95993"/>
                              </a:lnTo>
                              <a:cubicBezTo>
                                <a:pt x="46425" y="94888"/>
                                <a:pt x="40262" y="93631"/>
                                <a:pt x="33633" y="92593"/>
                              </a:cubicBezTo>
                              <a:cubicBezTo>
                                <a:pt x="16459" y="89907"/>
                                <a:pt x="1972" y="88973"/>
                                <a:pt x="0" y="902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  <p:grpSp>
                    <p:nvGrpSpPr>
                      <p:cNvPr id="158" name="Graphic 1781">
                        <a:extLst>
                          <a:ext uri="{FF2B5EF4-FFF2-40B4-BE49-F238E27FC236}">
                            <a16:creationId xmlns:a16="http://schemas.microsoft.com/office/drawing/2014/main" id="{758AA14F-027A-D736-8128-697E721505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849669" y="1492910"/>
                        <a:ext cx="347153" cy="1920791"/>
                        <a:chOff x="7849669" y="1492910"/>
                        <a:chExt cx="347153" cy="1920791"/>
                      </a:xfrm>
                    </p:grpSpPr>
                    <p:sp>
                      <p:nvSpPr>
                        <p:cNvPr id="159" name="Freeform: Shape 158">
                          <a:extLst>
                            <a:ext uri="{FF2B5EF4-FFF2-40B4-BE49-F238E27FC236}">
                              <a16:creationId xmlns:a16="http://schemas.microsoft.com/office/drawing/2014/main" id="{D91638E1-5ED2-EA57-BE8F-A2E5C99613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866396">
                          <a:off x="7240246" y="2283879"/>
                          <a:ext cx="1629088" cy="32604"/>
                        </a:xfrm>
                        <a:custGeom>
                          <a:avLst/>
                          <a:gdLst>
                            <a:gd name="connsiteX0" fmla="*/ 0 w 1629088"/>
                            <a:gd name="connsiteY0" fmla="*/ 0 h 32604"/>
                            <a:gd name="connsiteX1" fmla="*/ 1629088 w 1629088"/>
                            <a:gd name="connsiteY1" fmla="*/ 0 h 32604"/>
                            <a:gd name="connsiteX2" fmla="*/ 1629088 w 1629088"/>
                            <a:gd name="connsiteY2" fmla="*/ 32605 h 32604"/>
                            <a:gd name="connsiteX3" fmla="*/ 0 w 1629088"/>
                            <a:gd name="connsiteY3" fmla="*/ 32605 h 326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29088" h="32604">
                              <a:moveTo>
                                <a:pt x="0" y="0"/>
                              </a:moveTo>
                              <a:lnTo>
                                <a:pt x="1629088" y="0"/>
                              </a:lnTo>
                              <a:lnTo>
                                <a:pt x="1629088" y="32605"/>
                              </a:lnTo>
                              <a:lnTo>
                                <a:pt x="0" y="32605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>
                            <a:lumMod val="5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60" name="Freeform: Shape 159">
                          <a:extLst>
                            <a:ext uri="{FF2B5EF4-FFF2-40B4-BE49-F238E27FC236}">
                              <a16:creationId xmlns:a16="http://schemas.microsoft.com/office/drawing/2014/main" id="{D0F1EF08-A37D-3AF9-4031-F00381FEA2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866396">
                          <a:off x="7251052" y="2296509"/>
                          <a:ext cx="1629088" cy="10715"/>
                        </a:xfrm>
                        <a:custGeom>
                          <a:avLst/>
                          <a:gdLst>
                            <a:gd name="connsiteX0" fmla="*/ 0 w 1629088"/>
                            <a:gd name="connsiteY0" fmla="*/ 0 h 10715"/>
                            <a:gd name="connsiteX1" fmla="*/ 1629088 w 1629088"/>
                            <a:gd name="connsiteY1" fmla="*/ 0 h 10715"/>
                            <a:gd name="connsiteX2" fmla="*/ 1629088 w 1629088"/>
                            <a:gd name="connsiteY2" fmla="*/ 10716 h 10715"/>
                            <a:gd name="connsiteX3" fmla="*/ 0 w 1629088"/>
                            <a:gd name="connsiteY3" fmla="*/ 10716 h 107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29088" h="10715">
                              <a:moveTo>
                                <a:pt x="0" y="0"/>
                              </a:moveTo>
                              <a:lnTo>
                                <a:pt x="1629088" y="0"/>
                              </a:lnTo>
                              <a:lnTo>
                                <a:pt x="1629088" y="10716"/>
                              </a:lnTo>
                              <a:lnTo>
                                <a:pt x="0" y="10716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>
                            <a:lumMod val="8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 dirty="0"/>
                        </a:p>
                      </p:txBody>
                    </p:sp>
                    <p:grpSp>
                      <p:nvGrpSpPr>
                        <p:cNvPr id="161" name="Graphic 1781">
                          <a:extLst>
                            <a:ext uri="{FF2B5EF4-FFF2-40B4-BE49-F238E27FC236}">
                              <a16:creationId xmlns:a16="http://schemas.microsoft.com/office/drawing/2014/main" id="{98986703-BE9E-1D64-EA96-26AB481E00C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849669" y="3076717"/>
                          <a:ext cx="118406" cy="336983"/>
                          <a:chOff x="7849669" y="3076717"/>
                          <a:chExt cx="118406" cy="336983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162" name="Freeform: Shape 161">
                            <a:extLst>
                              <a:ext uri="{FF2B5EF4-FFF2-40B4-BE49-F238E27FC236}">
                                <a16:creationId xmlns:a16="http://schemas.microsoft.com/office/drawing/2014/main" id="{D9F38D96-94D6-2CC3-FA7E-EBAD035140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-10266396">
                            <a:off x="7877532" y="3092115"/>
                            <a:ext cx="63447" cy="301749"/>
                          </a:xfrm>
                          <a:custGeom>
                            <a:avLst/>
                            <a:gdLst>
                              <a:gd name="connsiteX0" fmla="*/ 0 w 63447"/>
                              <a:gd name="connsiteY0" fmla="*/ 0 h 301749"/>
                              <a:gd name="connsiteX1" fmla="*/ 63447 w 63447"/>
                              <a:gd name="connsiteY1" fmla="*/ 0 h 301749"/>
                              <a:gd name="connsiteX2" fmla="*/ 63447 w 63447"/>
                              <a:gd name="connsiteY2" fmla="*/ 301749 h 301749"/>
                              <a:gd name="connsiteX3" fmla="*/ 0 w 63447"/>
                              <a:gd name="connsiteY3" fmla="*/ 301749 h 30174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3447" h="301749">
                                <a:moveTo>
                                  <a:pt x="0" y="0"/>
                                </a:moveTo>
                                <a:lnTo>
                                  <a:pt x="63447" y="0"/>
                                </a:lnTo>
                                <a:lnTo>
                                  <a:pt x="63447" y="301749"/>
                                </a:lnTo>
                                <a:lnTo>
                                  <a:pt x="0" y="30174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grpSp>
                        <p:nvGrpSpPr>
                          <p:cNvPr id="163" name="Graphic 1781">
                            <a:extLst>
                              <a:ext uri="{FF2B5EF4-FFF2-40B4-BE49-F238E27FC236}">
                                <a16:creationId xmlns:a16="http://schemas.microsoft.com/office/drawing/2014/main" id="{A55F3A6F-5393-5202-A7A0-E32E592C354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849669" y="3076717"/>
                            <a:ext cx="118406" cy="336983"/>
                            <a:chOff x="7849669" y="3076717"/>
                            <a:chExt cx="118406" cy="336983"/>
                          </a:xfrm>
                          <a:solidFill>
                            <a:srgbClr val="303238"/>
                          </a:solidFill>
                        </p:grpSpPr>
                        <p:sp>
                          <p:nvSpPr>
                            <p:cNvPr id="164" name="Freeform: Shape 163">
                              <a:extLst>
                                <a:ext uri="{FF2B5EF4-FFF2-40B4-BE49-F238E27FC236}">
                                  <a16:creationId xmlns:a16="http://schemas.microsoft.com/office/drawing/2014/main" id="{D6341994-7697-C759-F613-7E67B78669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849669" y="3326072"/>
                              <a:ext cx="79408" cy="87628"/>
                            </a:xfrm>
                            <a:custGeom>
                              <a:avLst/>
                              <a:gdLst>
                                <a:gd name="connsiteX0" fmla="*/ 20373 w 79408"/>
                                <a:gd name="connsiteY0" fmla="*/ 114 h 87628"/>
                                <a:gd name="connsiteX1" fmla="*/ 71456 w 79408"/>
                                <a:gd name="connsiteY1" fmla="*/ 8105 h 87628"/>
                                <a:gd name="connsiteX2" fmla="*/ 79295 w 79408"/>
                                <a:gd name="connsiteY2" fmla="*/ 18849 h 87628"/>
                                <a:gd name="connsiteX3" fmla="*/ 69779 w 79408"/>
                                <a:gd name="connsiteY3" fmla="*/ 79676 h 87628"/>
                                <a:gd name="connsiteX4" fmla="*/ 59035 w 79408"/>
                                <a:gd name="connsiteY4" fmla="*/ 87515 h 87628"/>
                                <a:gd name="connsiteX5" fmla="*/ 7953 w 79408"/>
                                <a:gd name="connsiteY5" fmla="*/ 79523 h 87628"/>
                                <a:gd name="connsiteX6" fmla="*/ 114 w 79408"/>
                                <a:gd name="connsiteY6" fmla="*/ 68779 h 87628"/>
                                <a:gd name="connsiteX7" fmla="*/ 9629 w 79408"/>
                                <a:gd name="connsiteY7" fmla="*/ 7953 h 87628"/>
                                <a:gd name="connsiteX8" fmla="*/ 20373 w 79408"/>
                                <a:gd name="connsiteY8" fmla="*/ 114 h 8762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9408" h="87628">
                                  <a:moveTo>
                                    <a:pt x="20373" y="114"/>
                                  </a:moveTo>
                                  <a:lnTo>
                                    <a:pt x="71456" y="8105"/>
                                  </a:lnTo>
                                  <a:cubicBezTo>
                                    <a:pt x="76580" y="8905"/>
                                    <a:pt x="80095" y="13715"/>
                                    <a:pt x="79295" y="18849"/>
                                  </a:cubicBezTo>
                                  <a:lnTo>
                                    <a:pt x="69779" y="79676"/>
                                  </a:lnTo>
                                  <a:cubicBezTo>
                                    <a:pt x="68979" y="84810"/>
                                    <a:pt x="64169" y="88315"/>
                                    <a:pt x="59035" y="87515"/>
                                  </a:cubicBezTo>
                                  <a:lnTo>
                                    <a:pt x="7953" y="79523"/>
                                  </a:lnTo>
                                  <a:cubicBezTo>
                                    <a:pt x="2828" y="78724"/>
                                    <a:pt x="-687" y="73913"/>
                                    <a:pt x="114" y="68779"/>
                                  </a:cubicBezTo>
                                  <a:lnTo>
                                    <a:pt x="9629" y="7953"/>
                                  </a:lnTo>
                                  <a:cubicBezTo>
                                    <a:pt x="10439" y="2819"/>
                                    <a:pt x="15239" y="-686"/>
                                    <a:pt x="20373" y="11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65" name="Freeform: Shape 164">
                              <a:extLst>
                                <a:ext uri="{FF2B5EF4-FFF2-40B4-BE49-F238E27FC236}">
                                  <a16:creationId xmlns:a16="http://schemas.microsoft.com/office/drawing/2014/main" id="{E8C209E4-44C8-FC0E-9B80-366A130D72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862668" y="3242955"/>
                              <a:ext cx="79403" cy="87614"/>
                            </a:xfrm>
                            <a:custGeom>
                              <a:avLst/>
                              <a:gdLst>
                                <a:gd name="connsiteX0" fmla="*/ 20376 w 79403"/>
                                <a:gd name="connsiteY0" fmla="*/ 116 h 87614"/>
                                <a:gd name="connsiteX1" fmla="*/ 71458 w 79403"/>
                                <a:gd name="connsiteY1" fmla="*/ 8107 h 87614"/>
                                <a:gd name="connsiteX2" fmla="*/ 79288 w 79403"/>
                                <a:gd name="connsiteY2" fmla="*/ 18842 h 87614"/>
                                <a:gd name="connsiteX3" fmla="*/ 69772 w 79403"/>
                                <a:gd name="connsiteY3" fmla="*/ 79669 h 87614"/>
                                <a:gd name="connsiteX4" fmla="*/ 59028 w 79403"/>
                                <a:gd name="connsiteY4" fmla="*/ 87498 h 87614"/>
                                <a:gd name="connsiteX5" fmla="*/ 7946 w 79403"/>
                                <a:gd name="connsiteY5" fmla="*/ 79507 h 87614"/>
                                <a:gd name="connsiteX6" fmla="*/ 116 w 79403"/>
                                <a:gd name="connsiteY6" fmla="*/ 68763 h 87614"/>
                                <a:gd name="connsiteX7" fmla="*/ 9632 w 79403"/>
                                <a:gd name="connsiteY7" fmla="*/ 7936 h 87614"/>
                                <a:gd name="connsiteX8" fmla="*/ 20376 w 79403"/>
                                <a:gd name="connsiteY8" fmla="*/ 116 h 8761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9403" h="87614">
                                  <a:moveTo>
                                    <a:pt x="20376" y="116"/>
                                  </a:moveTo>
                                  <a:lnTo>
                                    <a:pt x="71458" y="8107"/>
                                  </a:lnTo>
                                  <a:cubicBezTo>
                                    <a:pt x="76583" y="8908"/>
                                    <a:pt x="80097" y="13718"/>
                                    <a:pt x="79288" y="18842"/>
                                  </a:cubicBezTo>
                                  <a:lnTo>
                                    <a:pt x="69772" y="79669"/>
                                  </a:lnTo>
                                  <a:cubicBezTo>
                                    <a:pt x="68972" y="84803"/>
                                    <a:pt x="64162" y="88308"/>
                                    <a:pt x="59028" y="87498"/>
                                  </a:cubicBezTo>
                                  <a:lnTo>
                                    <a:pt x="7946" y="79507"/>
                                  </a:lnTo>
                                  <a:cubicBezTo>
                                    <a:pt x="2821" y="78707"/>
                                    <a:pt x="-694" y="73897"/>
                                    <a:pt x="116" y="68763"/>
                                  </a:cubicBezTo>
                                  <a:lnTo>
                                    <a:pt x="9632" y="7936"/>
                                  </a:lnTo>
                                  <a:cubicBezTo>
                                    <a:pt x="10441" y="2821"/>
                                    <a:pt x="15251" y="-694"/>
                                    <a:pt x="20376" y="11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66" name="Freeform: Shape 165">
                              <a:extLst>
                                <a:ext uri="{FF2B5EF4-FFF2-40B4-BE49-F238E27FC236}">
                                  <a16:creationId xmlns:a16="http://schemas.microsoft.com/office/drawing/2014/main" id="{D7555595-7077-F47A-6704-090B633123F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875663" y="3159833"/>
                              <a:ext cx="79410" cy="87628"/>
                            </a:xfrm>
                            <a:custGeom>
                              <a:avLst/>
                              <a:gdLst>
                                <a:gd name="connsiteX0" fmla="*/ 20383 w 79410"/>
                                <a:gd name="connsiteY0" fmla="*/ 114 h 87628"/>
                                <a:gd name="connsiteX1" fmla="*/ 71465 w 79410"/>
                                <a:gd name="connsiteY1" fmla="*/ 8105 h 87628"/>
                                <a:gd name="connsiteX2" fmla="*/ 79295 w 79410"/>
                                <a:gd name="connsiteY2" fmla="*/ 18850 h 87628"/>
                                <a:gd name="connsiteX3" fmla="*/ 69779 w 79410"/>
                                <a:gd name="connsiteY3" fmla="*/ 79676 h 87628"/>
                                <a:gd name="connsiteX4" fmla="*/ 59035 w 79410"/>
                                <a:gd name="connsiteY4" fmla="*/ 87515 h 87628"/>
                                <a:gd name="connsiteX5" fmla="*/ 7953 w 79410"/>
                                <a:gd name="connsiteY5" fmla="*/ 79524 h 87628"/>
                                <a:gd name="connsiteX6" fmla="*/ 114 w 79410"/>
                                <a:gd name="connsiteY6" fmla="*/ 68779 h 87628"/>
                                <a:gd name="connsiteX7" fmla="*/ 9629 w 79410"/>
                                <a:gd name="connsiteY7" fmla="*/ 7953 h 87628"/>
                                <a:gd name="connsiteX8" fmla="*/ 20383 w 79410"/>
                                <a:gd name="connsiteY8" fmla="*/ 114 h 8762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9410" h="87628">
                                  <a:moveTo>
                                    <a:pt x="20383" y="114"/>
                                  </a:moveTo>
                                  <a:lnTo>
                                    <a:pt x="71465" y="8105"/>
                                  </a:lnTo>
                                  <a:cubicBezTo>
                                    <a:pt x="76590" y="8905"/>
                                    <a:pt x="80105" y="13716"/>
                                    <a:pt x="79295" y="18850"/>
                                  </a:cubicBezTo>
                                  <a:lnTo>
                                    <a:pt x="69779" y="79676"/>
                                  </a:lnTo>
                                  <a:cubicBezTo>
                                    <a:pt x="68979" y="84810"/>
                                    <a:pt x="64169" y="88315"/>
                                    <a:pt x="59035" y="87515"/>
                                  </a:cubicBezTo>
                                  <a:lnTo>
                                    <a:pt x="7953" y="79524"/>
                                  </a:lnTo>
                                  <a:cubicBezTo>
                                    <a:pt x="2828" y="78724"/>
                                    <a:pt x="-687" y="73913"/>
                                    <a:pt x="114" y="68779"/>
                                  </a:cubicBezTo>
                                  <a:lnTo>
                                    <a:pt x="9629" y="7953"/>
                                  </a:lnTo>
                                  <a:cubicBezTo>
                                    <a:pt x="10448" y="2819"/>
                                    <a:pt x="15258" y="-686"/>
                                    <a:pt x="20383" y="11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67" name="Freeform: Shape 166">
                              <a:extLst>
                                <a:ext uri="{FF2B5EF4-FFF2-40B4-BE49-F238E27FC236}">
                                  <a16:creationId xmlns:a16="http://schemas.microsoft.com/office/drawing/2014/main" id="{4205D0A0-68E7-1889-F8EA-78C749A2F0B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888674" y="3076717"/>
                              <a:ext cx="79401" cy="87621"/>
                            </a:xfrm>
                            <a:custGeom>
                              <a:avLst/>
                              <a:gdLst>
                                <a:gd name="connsiteX0" fmla="*/ 20373 w 79401"/>
                                <a:gd name="connsiteY0" fmla="*/ 114 h 87621"/>
                                <a:gd name="connsiteX1" fmla="*/ 71456 w 79401"/>
                                <a:gd name="connsiteY1" fmla="*/ 8105 h 87621"/>
                                <a:gd name="connsiteX2" fmla="*/ 79286 w 79401"/>
                                <a:gd name="connsiteY2" fmla="*/ 18850 h 87621"/>
                                <a:gd name="connsiteX3" fmla="*/ 69770 w 79401"/>
                                <a:gd name="connsiteY3" fmla="*/ 79676 h 87621"/>
                                <a:gd name="connsiteX4" fmla="*/ 59026 w 79401"/>
                                <a:gd name="connsiteY4" fmla="*/ 87506 h 87621"/>
                                <a:gd name="connsiteX5" fmla="*/ 7953 w 79401"/>
                                <a:gd name="connsiteY5" fmla="*/ 79514 h 87621"/>
                                <a:gd name="connsiteX6" fmla="*/ 114 w 79401"/>
                                <a:gd name="connsiteY6" fmla="*/ 68770 h 87621"/>
                                <a:gd name="connsiteX7" fmla="*/ 9629 w 79401"/>
                                <a:gd name="connsiteY7" fmla="*/ 7943 h 87621"/>
                                <a:gd name="connsiteX8" fmla="*/ 20373 w 79401"/>
                                <a:gd name="connsiteY8" fmla="*/ 114 h 876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9401" h="87621">
                                  <a:moveTo>
                                    <a:pt x="20373" y="114"/>
                                  </a:moveTo>
                                  <a:lnTo>
                                    <a:pt x="71456" y="8105"/>
                                  </a:lnTo>
                                  <a:cubicBezTo>
                                    <a:pt x="76580" y="8905"/>
                                    <a:pt x="80095" y="13716"/>
                                    <a:pt x="79286" y="18850"/>
                                  </a:cubicBezTo>
                                  <a:lnTo>
                                    <a:pt x="69770" y="79676"/>
                                  </a:lnTo>
                                  <a:cubicBezTo>
                                    <a:pt x="68970" y="84801"/>
                                    <a:pt x="64160" y="88315"/>
                                    <a:pt x="59026" y="87506"/>
                                  </a:cubicBezTo>
                                  <a:lnTo>
                                    <a:pt x="7953" y="79514"/>
                                  </a:lnTo>
                                  <a:cubicBezTo>
                                    <a:pt x="2819" y="78714"/>
                                    <a:pt x="-686" y="73904"/>
                                    <a:pt x="114" y="68770"/>
                                  </a:cubicBezTo>
                                  <a:lnTo>
                                    <a:pt x="9629" y="7943"/>
                                  </a:lnTo>
                                  <a:cubicBezTo>
                                    <a:pt x="10439" y="2819"/>
                                    <a:pt x="15249" y="-686"/>
                                    <a:pt x="20373" y="11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146" name="Graphic 1781">
                      <a:extLst>
                        <a:ext uri="{FF2B5EF4-FFF2-40B4-BE49-F238E27FC236}">
                          <a16:creationId xmlns:a16="http://schemas.microsoft.com/office/drawing/2014/main" id="{844C9B15-997F-9939-E61F-DADC417CB1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17558" y="1154628"/>
                      <a:ext cx="448800" cy="268632"/>
                      <a:chOff x="8117558" y="1154628"/>
                      <a:chExt cx="448800" cy="268632"/>
                    </a:xfrm>
                  </p:grpSpPr>
                  <p:sp>
                    <p:nvSpPr>
                      <p:cNvPr id="147" name="Freeform: Shape 146">
                        <a:extLst>
                          <a:ext uri="{FF2B5EF4-FFF2-40B4-BE49-F238E27FC236}">
                            <a16:creationId xmlns:a16="http://schemas.microsoft.com/office/drawing/2014/main" id="{4CEFE527-2A40-9B0B-777E-F9D56159DC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17558" y="1154628"/>
                        <a:ext cx="448800" cy="268632"/>
                      </a:xfrm>
                      <a:custGeom>
                        <a:avLst/>
                        <a:gdLst>
                          <a:gd name="connsiteX0" fmla="*/ 9754 w 448800"/>
                          <a:gd name="connsiteY0" fmla="*/ 154935 h 268632"/>
                          <a:gd name="connsiteX1" fmla="*/ 185833 w 448800"/>
                          <a:gd name="connsiteY1" fmla="*/ 621 h 268632"/>
                          <a:gd name="connsiteX2" fmla="*/ 189443 w 448800"/>
                          <a:gd name="connsiteY2" fmla="*/ 392 h 268632"/>
                          <a:gd name="connsiteX3" fmla="*/ 233096 w 448800"/>
                          <a:gd name="connsiteY3" fmla="*/ 849 h 268632"/>
                          <a:gd name="connsiteX4" fmla="*/ 282159 w 448800"/>
                          <a:gd name="connsiteY4" fmla="*/ 6717 h 268632"/>
                          <a:gd name="connsiteX5" fmla="*/ 290732 w 448800"/>
                          <a:gd name="connsiteY5" fmla="*/ 8298 h 268632"/>
                          <a:gd name="connsiteX6" fmla="*/ 445828 w 448800"/>
                          <a:gd name="connsiteY6" fmla="*/ 118273 h 268632"/>
                          <a:gd name="connsiteX7" fmla="*/ 439741 w 448800"/>
                          <a:gd name="connsiteY7" fmla="*/ 159898 h 268632"/>
                          <a:gd name="connsiteX8" fmla="*/ 423606 w 448800"/>
                          <a:gd name="connsiteY8" fmla="*/ 179300 h 268632"/>
                          <a:gd name="connsiteX9" fmla="*/ 423491 w 448800"/>
                          <a:gd name="connsiteY9" fmla="*/ 179300 h 268632"/>
                          <a:gd name="connsiteX10" fmla="*/ 416500 w 448800"/>
                          <a:gd name="connsiteY10" fmla="*/ 185729 h 268632"/>
                          <a:gd name="connsiteX11" fmla="*/ 303019 w 448800"/>
                          <a:gd name="connsiteY11" fmla="*/ 244270 h 268632"/>
                          <a:gd name="connsiteX12" fmla="*/ 76410 w 448800"/>
                          <a:gd name="connsiteY12" fmla="*/ 266825 h 268632"/>
                          <a:gd name="connsiteX13" fmla="*/ 33662 w 448800"/>
                          <a:gd name="connsiteY13" fmla="*/ 253405 h 268632"/>
                          <a:gd name="connsiteX14" fmla="*/ 13135 w 448800"/>
                          <a:gd name="connsiteY14" fmla="*/ 237841 h 268632"/>
                          <a:gd name="connsiteX15" fmla="*/ 9754 w 448800"/>
                          <a:gd name="connsiteY15" fmla="*/ 154935 h 2686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448800" h="268632">
                            <a:moveTo>
                              <a:pt x="9754" y="154935"/>
                            </a:moveTo>
                            <a:cubicBezTo>
                              <a:pt x="22727" y="118616"/>
                              <a:pt x="62770" y="8183"/>
                              <a:pt x="185833" y="621"/>
                            </a:cubicBezTo>
                            <a:cubicBezTo>
                              <a:pt x="187072" y="506"/>
                              <a:pt x="188205" y="392"/>
                              <a:pt x="189443" y="392"/>
                            </a:cubicBezTo>
                            <a:cubicBezTo>
                              <a:pt x="204112" y="-284"/>
                              <a:pt x="218771" y="-56"/>
                              <a:pt x="233096" y="849"/>
                            </a:cubicBezTo>
                            <a:cubicBezTo>
                              <a:pt x="249908" y="1868"/>
                              <a:pt x="266367" y="3897"/>
                              <a:pt x="282159" y="6717"/>
                            </a:cubicBezTo>
                            <a:cubicBezTo>
                              <a:pt x="285093" y="7164"/>
                              <a:pt x="287913" y="7736"/>
                              <a:pt x="290732" y="8298"/>
                            </a:cubicBezTo>
                            <a:cubicBezTo>
                              <a:pt x="373752" y="24652"/>
                              <a:pt x="433645" y="91203"/>
                              <a:pt x="445828" y="118273"/>
                            </a:cubicBezTo>
                            <a:cubicBezTo>
                              <a:pt x="451352" y="130799"/>
                              <a:pt x="449095" y="145124"/>
                              <a:pt x="439741" y="159898"/>
                            </a:cubicBezTo>
                            <a:cubicBezTo>
                              <a:pt x="435683" y="166213"/>
                              <a:pt x="430264" y="172756"/>
                              <a:pt x="423606" y="179300"/>
                            </a:cubicBezTo>
                            <a:lnTo>
                              <a:pt x="423491" y="179300"/>
                            </a:lnTo>
                            <a:cubicBezTo>
                              <a:pt x="421348" y="181443"/>
                              <a:pt x="418977" y="183586"/>
                              <a:pt x="416500" y="185729"/>
                            </a:cubicBezTo>
                            <a:cubicBezTo>
                              <a:pt x="391573" y="207275"/>
                              <a:pt x="352883" y="228144"/>
                              <a:pt x="303019" y="244270"/>
                            </a:cubicBezTo>
                            <a:cubicBezTo>
                              <a:pt x="198683" y="278112"/>
                              <a:pt x="76410" y="266825"/>
                              <a:pt x="76410" y="266825"/>
                            </a:cubicBezTo>
                            <a:cubicBezTo>
                              <a:pt x="58475" y="263777"/>
                              <a:pt x="44492" y="259158"/>
                              <a:pt x="33662" y="253405"/>
                            </a:cubicBezTo>
                            <a:cubicBezTo>
                              <a:pt x="24861" y="249004"/>
                              <a:pt x="18098" y="243708"/>
                              <a:pt x="13135" y="237841"/>
                            </a:cubicBezTo>
                            <a:cubicBezTo>
                              <a:pt x="-8401" y="212914"/>
                              <a:pt x="1067" y="179071"/>
                              <a:pt x="9754" y="154935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48" name="Freeform: Shape 147">
                        <a:extLst>
                          <a:ext uri="{FF2B5EF4-FFF2-40B4-BE49-F238E27FC236}">
                            <a16:creationId xmlns:a16="http://schemas.microsoft.com/office/drawing/2014/main" id="{9AEE1795-73BC-E2EC-2119-A8AB80C6A2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17558" y="1154664"/>
                        <a:ext cx="448800" cy="253367"/>
                      </a:xfrm>
                      <a:custGeom>
                        <a:avLst/>
                        <a:gdLst>
                          <a:gd name="connsiteX0" fmla="*/ 9754 w 448800"/>
                          <a:gd name="connsiteY0" fmla="*/ 154898 h 253367"/>
                          <a:gd name="connsiteX1" fmla="*/ 185833 w 448800"/>
                          <a:gd name="connsiteY1" fmla="*/ 584 h 253367"/>
                          <a:gd name="connsiteX2" fmla="*/ 189443 w 448800"/>
                          <a:gd name="connsiteY2" fmla="*/ 355 h 253367"/>
                          <a:gd name="connsiteX3" fmla="*/ 205464 w 448800"/>
                          <a:gd name="connsiteY3" fmla="*/ 22 h 253367"/>
                          <a:gd name="connsiteX4" fmla="*/ 233096 w 448800"/>
                          <a:gd name="connsiteY4" fmla="*/ 813 h 253367"/>
                          <a:gd name="connsiteX5" fmla="*/ 282159 w 448800"/>
                          <a:gd name="connsiteY5" fmla="*/ 6680 h 253367"/>
                          <a:gd name="connsiteX6" fmla="*/ 290732 w 448800"/>
                          <a:gd name="connsiteY6" fmla="*/ 8261 h 253367"/>
                          <a:gd name="connsiteX7" fmla="*/ 445828 w 448800"/>
                          <a:gd name="connsiteY7" fmla="*/ 118237 h 253367"/>
                          <a:gd name="connsiteX8" fmla="*/ 439741 w 448800"/>
                          <a:gd name="connsiteY8" fmla="*/ 159861 h 253367"/>
                          <a:gd name="connsiteX9" fmla="*/ 423606 w 448800"/>
                          <a:gd name="connsiteY9" fmla="*/ 179263 h 253367"/>
                          <a:gd name="connsiteX10" fmla="*/ 423491 w 448800"/>
                          <a:gd name="connsiteY10" fmla="*/ 179263 h 253367"/>
                          <a:gd name="connsiteX11" fmla="*/ 296257 w 448800"/>
                          <a:gd name="connsiteY11" fmla="*/ 115760 h 253367"/>
                          <a:gd name="connsiteX12" fmla="*/ 274035 w 448800"/>
                          <a:gd name="connsiteY12" fmla="*/ 110569 h 253367"/>
                          <a:gd name="connsiteX13" fmla="*/ 245726 w 448800"/>
                          <a:gd name="connsiteY13" fmla="*/ 110902 h 253367"/>
                          <a:gd name="connsiteX14" fmla="*/ 33662 w 448800"/>
                          <a:gd name="connsiteY14" fmla="*/ 253368 h 253367"/>
                          <a:gd name="connsiteX15" fmla="*/ 13135 w 448800"/>
                          <a:gd name="connsiteY15" fmla="*/ 237804 h 253367"/>
                          <a:gd name="connsiteX16" fmla="*/ 9754 w 448800"/>
                          <a:gd name="connsiteY16" fmla="*/ 154898 h 2533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448800" h="253367">
                            <a:moveTo>
                              <a:pt x="9754" y="154898"/>
                            </a:moveTo>
                            <a:cubicBezTo>
                              <a:pt x="22727" y="118580"/>
                              <a:pt x="62770" y="8147"/>
                              <a:pt x="185833" y="584"/>
                            </a:cubicBezTo>
                            <a:cubicBezTo>
                              <a:pt x="187072" y="470"/>
                              <a:pt x="188205" y="355"/>
                              <a:pt x="189443" y="355"/>
                            </a:cubicBezTo>
                            <a:cubicBezTo>
                              <a:pt x="194749" y="127"/>
                              <a:pt x="200159" y="22"/>
                              <a:pt x="205464" y="22"/>
                            </a:cubicBezTo>
                            <a:cubicBezTo>
                              <a:pt x="214713" y="-92"/>
                              <a:pt x="223962" y="251"/>
                              <a:pt x="233096" y="813"/>
                            </a:cubicBezTo>
                            <a:cubicBezTo>
                              <a:pt x="249908" y="1832"/>
                              <a:pt x="266367" y="3860"/>
                              <a:pt x="282159" y="6680"/>
                            </a:cubicBezTo>
                            <a:cubicBezTo>
                              <a:pt x="285093" y="7128"/>
                              <a:pt x="287913" y="7699"/>
                              <a:pt x="290732" y="8261"/>
                            </a:cubicBezTo>
                            <a:cubicBezTo>
                              <a:pt x="373752" y="24615"/>
                              <a:pt x="433645" y="91167"/>
                              <a:pt x="445828" y="118237"/>
                            </a:cubicBezTo>
                            <a:cubicBezTo>
                              <a:pt x="451352" y="130762"/>
                              <a:pt x="449095" y="145088"/>
                              <a:pt x="439741" y="159861"/>
                            </a:cubicBezTo>
                            <a:cubicBezTo>
                              <a:pt x="435683" y="166176"/>
                              <a:pt x="430264" y="172720"/>
                              <a:pt x="423606" y="179263"/>
                            </a:cubicBezTo>
                            <a:lnTo>
                              <a:pt x="423491" y="179263"/>
                            </a:lnTo>
                            <a:cubicBezTo>
                              <a:pt x="403184" y="159747"/>
                              <a:pt x="365065" y="133467"/>
                              <a:pt x="296257" y="115760"/>
                            </a:cubicBezTo>
                            <a:cubicBezTo>
                              <a:pt x="289151" y="113960"/>
                              <a:pt x="281817" y="112265"/>
                              <a:pt x="274035" y="110569"/>
                            </a:cubicBezTo>
                            <a:cubicBezTo>
                              <a:pt x="264672" y="108655"/>
                              <a:pt x="255080" y="108759"/>
                              <a:pt x="245726" y="110902"/>
                            </a:cubicBezTo>
                            <a:cubicBezTo>
                              <a:pt x="205007" y="120037"/>
                              <a:pt x="91755" y="153651"/>
                              <a:pt x="33662" y="253368"/>
                            </a:cubicBezTo>
                            <a:cubicBezTo>
                              <a:pt x="24861" y="248967"/>
                              <a:pt x="18098" y="243671"/>
                              <a:pt x="13135" y="237804"/>
                            </a:cubicBezTo>
                            <a:cubicBezTo>
                              <a:pt x="-8401" y="212877"/>
                              <a:pt x="1067" y="179035"/>
                              <a:pt x="9754" y="154898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49" name="Freeform: Shape 148">
                        <a:extLst>
                          <a:ext uri="{FF2B5EF4-FFF2-40B4-BE49-F238E27FC236}">
                            <a16:creationId xmlns:a16="http://schemas.microsoft.com/office/drawing/2014/main" id="{3B043690-15E8-F0D8-9BBE-301CE049D8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23023" y="1154664"/>
                        <a:ext cx="243335" cy="179263"/>
                      </a:xfrm>
                      <a:custGeom>
                        <a:avLst/>
                        <a:gdLst>
                          <a:gd name="connsiteX0" fmla="*/ 0 w 243335"/>
                          <a:gd name="connsiteY0" fmla="*/ 22 h 179263"/>
                          <a:gd name="connsiteX1" fmla="*/ 27632 w 243335"/>
                          <a:gd name="connsiteY1" fmla="*/ 813 h 179263"/>
                          <a:gd name="connsiteX2" fmla="*/ 76695 w 243335"/>
                          <a:gd name="connsiteY2" fmla="*/ 6680 h 179263"/>
                          <a:gd name="connsiteX3" fmla="*/ 85268 w 243335"/>
                          <a:gd name="connsiteY3" fmla="*/ 8261 h 179263"/>
                          <a:gd name="connsiteX4" fmla="*/ 240363 w 243335"/>
                          <a:gd name="connsiteY4" fmla="*/ 118237 h 179263"/>
                          <a:gd name="connsiteX5" fmla="*/ 234277 w 243335"/>
                          <a:gd name="connsiteY5" fmla="*/ 159861 h 179263"/>
                          <a:gd name="connsiteX6" fmla="*/ 218141 w 243335"/>
                          <a:gd name="connsiteY6" fmla="*/ 179263 h 179263"/>
                          <a:gd name="connsiteX7" fmla="*/ 218027 w 243335"/>
                          <a:gd name="connsiteY7" fmla="*/ 179263 h 179263"/>
                          <a:gd name="connsiteX8" fmla="*/ 90792 w 243335"/>
                          <a:gd name="connsiteY8" fmla="*/ 115760 h 179263"/>
                          <a:gd name="connsiteX9" fmla="*/ 0 w 243335"/>
                          <a:gd name="connsiteY9" fmla="*/ 22 h 1792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43335" h="179263">
                            <a:moveTo>
                              <a:pt x="0" y="22"/>
                            </a:moveTo>
                            <a:cubicBezTo>
                              <a:pt x="9249" y="-92"/>
                              <a:pt x="18497" y="251"/>
                              <a:pt x="27632" y="813"/>
                            </a:cubicBezTo>
                            <a:cubicBezTo>
                              <a:pt x="44444" y="1832"/>
                              <a:pt x="60903" y="3860"/>
                              <a:pt x="76695" y="6680"/>
                            </a:cubicBezTo>
                            <a:cubicBezTo>
                              <a:pt x="79629" y="7128"/>
                              <a:pt x="82448" y="7699"/>
                              <a:pt x="85268" y="8261"/>
                            </a:cubicBezTo>
                            <a:cubicBezTo>
                              <a:pt x="168288" y="24615"/>
                              <a:pt x="228181" y="91167"/>
                              <a:pt x="240363" y="118237"/>
                            </a:cubicBezTo>
                            <a:cubicBezTo>
                              <a:pt x="245888" y="130762"/>
                              <a:pt x="243630" y="145088"/>
                              <a:pt x="234277" y="159861"/>
                            </a:cubicBezTo>
                            <a:cubicBezTo>
                              <a:pt x="230219" y="166176"/>
                              <a:pt x="224799" y="172720"/>
                              <a:pt x="218141" y="179263"/>
                            </a:cubicBezTo>
                            <a:lnTo>
                              <a:pt x="218027" y="179263"/>
                            </a:lnTo>
                            <a:cubicBezTo>
                              <a:pt x="197720" y="159747"/>
                              <a:pt x="159601" y="133467"/>
                              <a:pt x="90792" y="115760"/>
                            </a:cubicBezTo>
                            <a:cubicBezTo>
                              <a:pt x="85049" y="83832"/>
                              <a:pt x="64970" y="34988"/>
                              <a:pt x="0" y="22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150" name="Graphic 1781">
                        <a:extLst>
                          <a:ext uri="{FF2B5EF4-FFF2-40B4-BE49-F238E27FC236}">
                            <a16:creationId xmlns:a16="http://schemas.microsoft.com/office/drawing/2014/main" id="{1CC6B4C1-56D1-D1ED-C4EF-85425E8938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99375" y="1292961"/>
                        <a:ext cx="58131" cy="35309"/>
                        <a:chOff x="8399375" y="1292961"/>
                        <a:chExt cx="58131" cy="35309"/>
                      </a:xfrm>
                      <a:solidFill>
                        <a:srgbClr val="5D6068"/>
                      </a:solidFill>
                    </p:grpSpPr>
                    <p:sp>
                      <p:nvSpPr>
                        <p:cNvPr id="155" name="Freeform: Shape 154">
                          <a:extLst>
                            <a:ext uri="{FF2B5EF4-FFF2-40B4-BE49-F238E27FC236}">
                              <a16:creationId xmlns:a16="http://schemas.microsoft.com/office/drawing/2014/main" id="{8CE47F4A-85D3-AB04-2366-847FA2CD55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99375" y="1292961"/>
                          <a:ext cx="17221" cy="8610"/>
                        </a:xfrm>
                        <a:custGeom>
                          <a:avLst/>
                          <a:gdLst>
                            <a:gd name="connsiteX0" fmla="*/ 0 w 17221"/>
                            <a:gd name="connsiteY0" fmla="*/ 4305 h 8610"/>
                            <a:gd name="connsiteX1" fmla="*/ 8611 w 17221"/>
                            <a:gd name="connsiteY1" fmla="*/ 0 h 8610"/>
                            <a:gd name="connsiteX2" fmla="*/ 17221 w 17221"/>
                            <a:gd name="connsiteY2" fmla="*/ 4305 h 8610"/>
                            <a:gd name="connsiteX3" fmla="*/ 8611 w 17221"/>
                            <a:gd name="connsiteY3" fmla="*/ 8611 h 8610"/>
                            <a:gd name="connsiteX4" fmla="*/ 0 w 17221"/>
                            <a:gd name="connsiteY4" fmla="*/ 4305 h 86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221" h="8610">
                              <a:moveTo>
                                <a:pt x="0" y="4305"/>
                              </a:moveTo>
                              <a:cubicBezTo>
                                <a:pt x="0" y="1924"/>
                                <a:pt x="3858" y="0"/>
                                <a:pt x="8611" y="0"/>
                              </a:cubicBezTo>
                              <a:cubicBezTo>
                                <a:pt x="13363" y="0"/>
                                <a:pt x="17221" y="1924"/>
                                <a:pt x="17221" y="4305"/>
                              </a:cubicBezTo>
                              <a:cubicBezTo>
                                <a:pt x="17221" y="6677"/>
                                <a:pt x="13363" y="8611"/>
                                <a:pt x="8611" y="8611"/>
                              </a:cubicBezTo>
                              <a:cubicBezTo>
                                <a:pt x="3858" y="8601"/>
                                <a:pt x="0" y="6677"/>
                                <a:pt x="0" y="4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56" name="Freeform: Shape 155">
                          <a:extLst>
                            <a:ext uri="{FF2B5EF4-FFF2-40B4-BE49-F238E27FC236}">
                              <a16:creationId xmlns:a16="http://schemas.microsoft.com/office/drawing/2014/main" id="{E907B435-05D6-66D4-C127-CB57BBF225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428188" y="1313601"/>
                          <a:ext cx="29317" cy="14668"/>
                        </a:xfrm>
                        <a:custGeom>
                          <a:avLst/>
                          <a:gdLst>
                            <a:gd name="connsiteX0" fmla="*/ 0 w 29317"/>
                            <a:gd name="connsiteY0" fmla="*/ 7334 h 14668"/>
                            <a:gd name="connsiteX1" fmla="*/ 14659 w 29317"/>
                            <a:gd name="connsiteY1" fmla="*/ 0 h 14668"/>
                            <a:gd name="connsiteX2" fmla="*/ 29318 w 29317"/>
                            <a:gd name="connsiteY2" fmla="*/ 7334 h 14668"/>
                            <a:gd name="connsiteX3" fmla="*/ 14659 w 29317"/>
                            <a:gd name="connsiteY3" fmla="*/ 14669 h 14668"/>
                            <a:gd name="connsiteX4" fmla="*/ 0 w 29317"/>
                            <a:gd name="connsiteY4" fmla="*/ 7334 h 14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17" h="14668">
                              <a:moveTo>
                                <a:pt x="0" y="7334"/>
                              </a:moveTo>
                              <a:cubicBezTo>
                                <a:pt x="0" y="3286"/>
                                <a:pt x="6563" y="0"/>
                                <a:pt x="14659" y="0"/>
                              </a:cubicBezTo>
                              <a:cubicBezTo>
                                <a:pt x="22755" y="0"/>
                                <a:pt x="29318" y="3286"/>
                                <a:pt x="29318" y="7334"/>
                              </a:cubicBezTo>
                              <a:cubicBezTo>
                                <a:pt x="29318" y="11382"/>
                                <a:pt x="22755" y="14669"/>
                                <a:pt x="14659" y="14669"/>
                              </a:cubicBezTo>
                              <a:cubicBezTo>
                                <a:pt x="6572" y="14669"/>
                                <a:pt x="0" y="11382"/>
                                <a:pt x="0" y="733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  <p:grpSp>
                    <p:nvGrpSpPr>
                      <p:cNvPr id="151" name="Graphic 1781">
                        <a:extLst>
                          <a:ext uri="{FF2B5EF4-FFF2-40B4-BE49-F238E27FC236}">
                            <a16:creationId xmlns:a16="http://schemas.microsoft.com/office/drawing/2014/main" id="{88F6564D-1963-E202-9879-464ECAC065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71453" y="1195863"/>
                        <a:ext cx="152280" cy="125954"/>
                        <a:chOff x="8171453" y="1195863"/>
                        <a:chExt cx="152280" cy="125954"/>
                      </a:xfrm>
                      <a:solidFill>
                        <a:srgbClr val="5D6068"/>
                      </a:solidFill>
                    </p:grpSpPr>
                    <p:sp>
                      <p:nvSpPr>
                        <p:cNvPr id="152" name="Freeform: Shape 151">
                          <a:extLst>
                            <a:ext uri="{FF2B5EF4-FFF2-40B4-BE49-F238E27FC236}">
                              <a16:creationId xmlns:a16="http://schemas.microsoft.com/office/drawing/2014/main" id="{43D36CA6-F99E-8784-AA4B-54269FF4B1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75227" y="1236754"/>
                          <a:ext cx="148506" cy="85063"/>
                        </a:xfrm>
                        <a:custGeom>
                          <a:avLst/>
                          <a:gdLst>
                            <a:gd name="connsiteX0" fmla="*/ 145691 w 148506"/>
                            <a:gd name="connsiteY0" fmla="*/ 0 h 85063"/>
                            <a:gd name="connsiteX1" fmla="*/ 148148 w 148506"/>
                            <a:gd name="connsiteY1" fmla="*/ 1448 h 85063"/>
                            <a:gd name="connsiteX2" fmla="*/ 147062 w 148506"/>
                            <a:gd name="connsiteY2" fmla="*/ 5286 h 85063"/>
                            <a:gd name="connsiteX3" fmla="*/ 4187 w 148506"/>
                            <a:gd name="connsiteY3" fmla="*/ 84706 h 85063"/>
                            <a:gd name="connsiteX4" fmla="*/ 358 w 148506"/>
                            <a:gd name="connsiteY4" fmla="*/ 83610 h 85063"/>
                            <a:gd name="connsiteX5" fmla="*/ 1453 w 148506"/>
                            <a:gd name="connsiteY5" fmla="*/ 79772 h 85063"/>
                            <a:gd name="connsiteX6" fmla="*/ 144328 w 148506"/>
                            <a:gd name="connsiteY6" fmla="*/ 352 h 85063"/>
                            <a:gd name="connsiteX7" fmla="*/ 145691 w 148506"/>
                            <a:gd name="connsiteY7" fmla="*/ 0 h 850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48506" h="85063">
                              <a:moveTo>
                                <a:pt x="145691" y="0"/>
                              </a:moveTo>
                              <a:cubicBezTo>
                                <a:pt x="146681" y="0"/>
                                <a:pt x="147643" y="524"/>
                                <a:pt x="148148" y="1448"/>
                              </a:cubicBezTo>
                              <a:cubicBezTo>
                                <a:pt x="148910" y="2810"/>
                                <a:pt x="148415" y="4524"/>
                                <a:pt x="147062" y="5286"/>
                              </a:cubicBezTo>
                              <a:lnTo>
                                <a:pt x="4187" y="84706"/>
                              </a:lnTo>
                              <a:cubicBezTo>
                                <a:pt x="2834" y="85468"/>
                                <a:pt x="1110" y="84973"/>
                                <a:pt x="358" y="83610"/>
                              </a:cubicBezTo>
                              <a:cubicBezTo>
                                <a:pt x="-404" y="82248"/>
                                <a:pt x="91" y="80534"/>
                                <a:pt x="1453" y="79772"/>
                              </a:cubicBezTo>
                              <a:lnTo>
                                <a:pt x="144328" y="352"/>
                              </a:lnTo>
                              <a:cubicBezTo>
                                <a:pt x="144757" y="114"/>
                                <a:pt x="145224" y="0"/>
                                <a:pt x="145691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53" name="Freeform: Shape 152">
                          <a:extLst>
                            <a:ext uri="{FF2B5EF4-FFF2-40B4-BE49-F238E27FC236}">
                              <a16:creationId xmlns:a16="http://schemas.microsoft.com/office/drawing/2014/main" id="{576A1F34-2414-E4D2-3860-1E1679E525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75690" y="1215132"/>
                          <a:ext cx="136769" cy="77069"/>
                        </a:xfrm>
                        <a:custGeom>
                          <a:avLst/>
                          <a:gdLst>
                            <a:gd name="connsiteX0" fmla="*/ 133950 w 136769"/>
                            <a:gd name="connsiteY0" fmla="*/ 0 h 77069"/>
                            <a:gd name="connsiteX1" fmla="*/ 136426 w 136769"/>
                            <a:gd name="connsiteY1" fmla="*/ 1467 h 77069"/>
                            <a:gd name="connsiteX2" fmla="*/ 135303 w 136769"/>
                            <a:gd name="connsiteY2" fmla="*/ 5296 h 77069"/>
                            <a:gd name="connsiteX3" fmla="*/ 4172 w 136769"/>
                            <a:gd name="connsiteY3" fmla="*/ 76733 h 77069"/>
                            <a:gd name="connsiteX4" fmla="*/ 343 w 136769"/>
                            <a:gd name="connsiteY4" fmla="*/ 75600 h 77069"/>
                            <a:gd name="connsiteX5" fmla="*/ 1467 w 136769"/>
                            <a:gd name="connsiteY5" fmla="*/ 71771 h 77069"/>
                            <a:gd name="connsiteX6" fmla="*/ 132597 w 136769"/>
                            <a:gd name="connsiteY6" fmla="*/ 333 h 77069"/>
                            <a:gd name="connsiteX7" fmla="*/ 133950 w 136769"/>
                            <a:gd name="connsiteY7" fmla="*/ 0 h 770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36769" h="77069">
                              <a:moveTo>
                                <a:pt x="133950" y="0"/>
                              </a:moveTo>
                              <a:cubicBezTo>
                                <a:pt x="134950" y="0"/>
                                <a:pt x="135922" y="533"/>
                                <a:pt x="136426" y="1467"/>
                              </a:cubicBezTo>
                              <a:cubicBezTo>
                                <a:pt x="137169" y="2829"/>
                                <a:pt x="136665" y="4543"/>
                                <a:pt x="135303" y="5296"/>
                              </a:cubicBezTo>
                              <a:lnTo>
                                <a:pt x="4172" y="76733"/>
                              </a:lnTo>
                              <a:cubicBezTo>
                                <a:pt x="2810" y="77467"/>
                                <a:pt x="1086" y="76962"/>
                                <a:pt x="343" y="75600"/>
                              </a:cubicBezTo>
                              <a:cubicBezTo>
                                <a:pt x="-400" y="74238"/>
                                <a:pt x="105" y="72523"/>
                                <a:pt x="1467" y="71771"/>
                              </a:cubicBezTo>
                              <a:lnTo>
                                <a:pt x="132597" y="333"/>
                              </a:lnTo>
                              <a:cubicBezTo>
                                <a:pt x="133026" y="105"/>
                                <a:pt x="133493" y="0"/>
                                <a:pt x="13395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54" name="Freeform: Shape 153">
                          <a:extLst>
                            <a:ext uri="{FF2B5EF4-FFF2-40B4-BE49-F238E27FC236}">
                              <a16:creationId xmlns:a16="http://schemas.microsoft.com/office/drawing/2014/main" id="{B795B73C-817E-15E0-05F2-39947E09FD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71453" y="1195863"/>
                          <a:ext cx="120317" cy="70035"/>
                        </a:xfrm>
                        <a:custGeom>
                          <a:avLst/>
                          <a:gdLst>
                            <a:gd name="connsiteX0" fmla="*/ 117499 w 120317"/>
                            <a:gd name="connsiteY0" fmla="*/ 0 h 70035"/>
                            <a:gd name="connsiteX1" fmla="*/ 119957 w 120317"/>
                            <a:gd name="connsiteY1" fmla="*/ 1438 h 70035"/>
                            <a:gd name="connsiteX2" fmla="*/ 118880 w 120317"/>
                            <a:gd name="connsiteY2" fmla="*/ 5277 h 70035"/>
                            <a:gd name="connsiteX3" fmla="*/ 4199 w 120317"/>
                            <a:gd name="connsiteY3" fmla="*/ 69666 h 70035"/>
                            <a:gd name="connsiteX4" fmla="*/ 361 w 120317"/>
                            <a:gd name="connsiteY4" fmla="*/ 68590 h 70035"/>
                            <a:gd name="connsiteX5" fmla="*/ 1437 w 120317"/>
                            <a:gd name="connsiteY5" fmla="*/ 64751 h 70035"/>
                            <a:gd name="connsiteX6" fmla="*/ 116118 w 120317"/>
                            <a:gd name="connsiteY6" fmla="*/ 362 h 70035"/>
                            <a:gd name="connsiteX7" fmla="*/ 117499 w 120317"/>
                            <a:gd name="connsiteY7" fmla="*/ 0 h 700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20317" h="70035">
                              <a:moveTo>
                                <a:pt x="117499" y="0"/>
                              </a:moveTo>
                              <a:cubicBezTo>
                                <a:pt x="118480" y="0"/>
                                <a:pt x="119442" y="514"/>
                                <a:pt x="119957" y="1438"/>
                              </a:cubicBezTo>
                              <a:cubicBezTo>
                                <a:pt x="120719" y="2800"/>
                                <a:pt x="120233" y="4515"/>
                                <a:pt x="118880" y="5277"/>
                              </a:cubicBezTo>
                              <a:lnTo>
                                <a:pt x="4199" y="69666"/>
                              </a:lnTo>
                              <a:cubicBezTo>
                                <a:pt x="2837" y="70447"/>
                                <a:pt x="1123" y="69942"/>
                                <a:pt x="361" y="68590"/>
                              </a:cubicBezTo>
                              <a:cubicBezTo>
                                <a:pt x="-401" y="67227"/>
                                <a:pt x="84" y="65513"/>
                                <a:pt x="1437" y="64751"/>
                              </a:cubicBezTo>
                              <a:lnTo>
                                <a:pt x="116118" y="362"/>
                              </a:lnTo>
                              <a:cubicBezTo>
                                <a:pt x="116556" y="114"/>
                                <a:pt x="117032" y="0"/>
                                <a:pt x="11749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</p:grpSp>
              </p:grpSp>
              <p:grpSp>
                <p:nvGrpSpPr>
                  <p:cNvPr id="12" name="Graphic 1781">
                    <a:extLst>
                      <a:ext uri="{FF2B5EF4-FFF2-40B4-BE49-F238E27FC236}">
                        <a16:creationId xmlns:a16="http://schemas.microsoft.com/office/drawing/2014/main" id="{89421CE8-23C9-409C-D0C9-D0D38B027600}"/>
                      </a:ext>
                    </a:extLst>
                  </p:cNvPr>
                  <p:cNvGrpSpPr/>
                  <p:nvPr/>
                </p:nvGrpSpPr>
                <p:grpSpPr>
                  <a:xfrm>
                    <a:off x="611503" y="2912253"/>
                    <a:ext cx="370509" cy="2298108"/>
                    <a:chOff x="7689640" y="1180180"/>
                    <a:chExt cx="370509" cy="2298108"/>
                  </a:xfrm>
                </p:grpSpPr>
                <p:grpSp>
                  <p:nvGrpSpPr>
                    <p:cNvPr id="116" name="Graphic 1781">
                      <a:extLst>
                        <a:ext uri="{FF2B5EF4-FFF2-40B4-BE49-F238E27FC236}">
                          <a16:creationId xmlns:a16="http://schemas.microsoft.com/office/drawing/2014/main" id="{9EAA163B-FB5E-9F95-6618-B320F4AB01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2803" y="1482689"/>
                      <a:ext cx="339868" cy="1995599"/>
                      <a:chOff x="7712803" y="1482689"/>
                      <a:chExt cx="339868" cy="1995599"/>
                    </a:xfrm>
                  </p:grpSpPr>
                  <p:sp>
                    <p:nvSpPr>
                      <p:cNvPr id="132" name="Freeform: Shape 131">
                        <a:extLst>
                          <a:ext uri="{FF2B5EF4-FFF2-40B4-BE49-F238E27FC236}">
                            <a16:creationId xmlns:a16="http://schemas.microsoft.com/office/drawing/2014/main" id="{6C2E4AC7-7AFC-581F-582F-6B2D9396C6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22621" y="1552084"/>
                        <a:ext cx="51515" cy="8713"/>
                      </a:xfrm>
                      <a:custGeom>
                        <a:avLst/>
                        <a:gdLst>
                          <a:gd name="connsiteX0" fmla="*/ 2 w 51515"/>
                          <a:gd name="connsiteY0" fmla="*/ 7986 h 8713"/>
                          <a:gd name="connsiteX1" fmla="*/ 26101 w 51515"/>
                          <a:gd name="connsiteY1" fmla="*/ 6767 h 8713"/>
                          <a:gd name="connsiteX2" fmla="*/ 51514 w 51515"/>
                          <a:gd name="connsiteY2" fmla="*/ 728 h 8713"/>
                          <a:gd name="connsiteX3" fmla="*/ 25415 w 51515"/>
                          <a:gd name="connsiteY3" fmla="*/ 1947 h 8713"/>
                          <a:gd name="connsiteX4" fmla="*/ 2 w 51515"/>
                          <a:gd name="connsiteY4" fmla="*/ 7986 h 8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515" h="8713">
                            <a:moveTo>
                              <a:pt x="2" y="7986"/>
                            </a:moveTo>
                            <a:cubicBezTo>
                              <a:pt x="193" y="9319"/>
                              <a:pt x="11871" y="8767"/>
                              <a:pt x="26101" y="6767"/>
                            </a:cubicBezTo>
                            <a:cubicBezTo>
                              <a:pt x="40322" y="4757"/>
                              <a:pt x="51704" y="2061"/>
                              <a:pt x="51514" y="728"/>
                            </a:cubicBezTo>
                            <a:cubicBezTo>
                              <a:pt x="51323" y="-606"/>
                              <a:pt x="39645" y="-53"/>
                              <a:pt x="25415" y="1947"/>
                            </a:cubicBezTo>
                            <a:cubicBezTo>
                              <a:pt x="11194" y="3957"/>
                              <a:pt x="-188" y="6662"/>
                              <a:pt x="2" y="7986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33" name="Freeform: Shape 132">
                        <a:extLst>
                          <a:ext uri="{FF2B5EF4-FFF2-40B4-BE49-F238E27FC236}">
                            <a16:creationId xmlns:a16="http://schemas.microsoft.com/office/drawing/2014/main" id="{69655EE5-9BA5-020B-9A74-26CB540AC2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12803" y="1482689"/>
                        <a:ext cx="61493" cy="77200"/>
                      </a:xfrm>
                      <a:custGeom>
                        <a:avLst/>
                        <a:gdLst>
                          <a:gd name="connsiteX0" fmla="*/ 9858 w 61493"/>
                          <a:gd name="connsiteY0" fmla="*/ 77200 h 77200"/>
                          <a:gd name="connsiteX1" fmla="*/ 0 w 61493"/>
                          <a:gd name="connsiteY1" fmla="*/ 7277 h 77200"/>
                          <a:gd name="connsiteX2" fmla="*/ 51606 w 61493"/>
                          <a:gd name="connsiteY2" fmla="*/ 0 h 77200"/>
                          <a:gd name="connsiteX3" fmla="*/ 61493 w 61493"/>
                          <a:gd name="connsiteY3" fmla="*/ 70142 h 77200"/>
                          <a:gd name="connsiteX4" fmla="*/ 61379 w 61493"/>
                          <a:gd name="connsiteY4" fmla="*/ 70161 h 77200"/>
                          <a:gd name="connsiteX5" fmla="*/ 49254 w 61493"/>
                          <a:gd name="connsiteY5" fmla="*/ 69818 h 77200"/>
                          <a:gd name="connsiteX6" fmla="*/ 35233 w 61493"/>
                          <a:gd name="connsiteY6" fmla="*/ 71342 h 77200"/>
                          <a:gd name="connsiteX7" fmla="*/ 9858 w 61493"/>
                          <a:gd name="connsiteY7" fmla="*/ 77200 h 77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1493" h="77200">
                            <a:moveTo>
                              <a:pt x="9858" y="77200"/>
                            </a:moveTo>
                            <a:lnTo>
                              <a:pt x="0" y="7277"/>
                            </a:lnTo>
                            <a:lnTo>
                              <a:pt x="51606" y="0"/>
                            </a:lnTo>
                            <a:lnTo>
                              <a:pt x="61493" y="70142"/>
                            </a:lnTo>
                            <a:lnTo>
                              <a:pt x="61379" y="70161"/>
                            </a:lnTo>
                            <a:cubicBezTo>
                              <a:pt x="61255" y="69266"/>
                              <a:pt x="56464" y="69256"/>
                              <a:pt x="49254" y="69818"/>
                            </a:cubicBezTo>
                            <a:cubicBezTo>
                              <a:pt x="45206" y="70161"/>
                              <a:pt x="40367" y="70618"/>
                              <a:pt x="35233" y="71342"/>
                            </a:cubicBezTo>
                            <a:cubicBezTo>
                              <a:pt x="21946" y="73219"/>
                              <a:pt x="11030" y="75781"/>
                              <a:pt x="9858" y="77200"/>
                            </a:cubicBez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34" name="Freeform: Shape 133">
                        <a:extLst>
                          <a:ext uri="{FF2B5EF4-FFF2-40B4-BE49-F238E27FC236}">
                            <a16:creationId xmlns:a16="http://schemas.microsoft.com/office/drawing/2014/main" id="{8AE4A630-02CA-9939-333B-0B2F349EDF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12803" y="1484375"/>
                        <a:ext cx="49263" cy="75514"/>
                      </a:xfrm>
                      <a:custGeom>
                        <a:avLst/>
                        <a:gdLst>
                          <a:gd name="connsiteX0" fmla="*/ 9858 w 49263"/>
                          <a:gd name="connsiteY0" fmla="*/ 75514 h 75514"/>
                          <a:gd name="connsiteX1" fmla="*/ 0 w 49263"/>
                          <a:gd name="connsiteY1" fmla="*/ 5591 h 75514"/>
                          <a:gd name="connsiteX2" fmla="*/ 39653 w 49263"/>
                          <a:gd name="connsiteY2" fmla="*/ 0 h 75514"/>
                          <a:gd name="connsiteX3" fmla="*/ 49263 w 49263"/>
                          <a:gd name="connsiteY3" fmla="*/ 68132 h 75514"/>
                          <a:gd name="connsiteX4" fmla="*/ 35242 w 49263"/>
                          <a:gd name="connsiteY4" fmla="*/ 69656 h 75514"/>
                          <a:gd name="connsiteX5" fmla="*/ 9858 w 49263"/>
                          <a:gd name="connsiteY5" fmla="*/ 75514 h 755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9263" h="75514">
                            <a:moveTo>
                              <a:pt x="9858" y="75514"/>
                            </a:moveTo>
                            <a:lnTo>
                              <a:pt x="0" y="5591"/>
                            </a:lnTo>
                            <a:lnTo>
                              <a:pt x="39653" y="0"/>
                            </a:lnTo>
                            <a:lnTo>
                              <a:pt x="49263" y="68132"/>
                            </a:lnTo>
                            <a:cubicBezTo>
                              <a:pt x="45215" y="68475"/>
                              <a:pt x="40376" y="68932"/>
                              <a:pt x="35242" y="69656"/>
                            </a:cubicBezTo>
                            <a:cubicBezTo>
                              <a:pt x="21946" y="71533"/>
                              <a:pt x="11030" y="74095"/>
                              <a:pt x="9858" y="75514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135" name="Graphic 1781">
                        <a:extLst>
                          <a:ext uri="{FF2B5EF4-FFF2-40B4-BE49-F238E27FC236}">
                            <a16:creationId xmlns:a16="http://schemas.microsoft.com/office/drawing/2014/main" id="{01ECB46B-4B4C-5FA5-CB41-7668166F15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30344" y="1554470"/>
                        <a:ext cx="322327" cy="1923818"/>
                        <a:chOff x="7730344" y="1554470"/>
                        <a:chExt cx="322327" cy="1923818"/>
                      </a:xfrm>
                    </p:grpSpPr>
                    <p:sp>
                      <p:nvSpPr>
                        <p:cNvPr id="136" name="Freeform: Shape 135">
                          <a:extLst>
                            <a:ext uri="{FF2B5EF4-FFF2-40B4-BE49-F238E27FC236}">
                              <a16:creationId xmlns:a16="http://schemas.microsoft.com/office/drawing/2014/main" id="{65FC02BA-5286-6C3B-7004-A6C77479C2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81486">
                          <a:off x="7843893" y="1548775"/>
                          <a:ext cx="32594" cy="1629038"/>
                        </a:xfrm>
                        <a:custGeom>
                          <a:avLst/>
                          <a:gdLst>
                            <a:gd name="connsiteX0" fmla="*/ 0 w 32594"/>
                            <a:gd name="connsiteY0" fmla="*/ 0 h 1629038"/>
                            <a:gd name="connsiteX1" fmla="*/ 32594 w 32594"/>
                            <a:gd name="connsiteY1" fmla="*/ 0 h 1629038"/>
                            <a:gd name="connsiteX2" fmla="*/ 32594 w 32594"/>
                            <a:gd name="connsiteY2" fmla="*/ 1629039 h 1629038"/>
                            <a:gd name="connsiteX3" fmla="*/ 0 w 32594"/>
                            <a:gd name="connsiteY3" fmla="*/ 1629039 h 16290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2594" h="1629038">
                              <a:moveTo>
                                <a:pt x="0" y="0"/>
                              </a:moveTo>
                              <a:lnTo>
                                <a:pt x="32594" y="0"/>
                              </a:lnTo>
                              <a:lnTo>
                                <a:pt x="32594" y="1629039"/>
                              </a:lnTo>
                              <a:lnTo>
                                <a:pt x="0" y="1629039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>
                            <a:lumMod val="5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 dirty="0"/>
                        </a:p>
                      </p:txBody>
                    </p:sp>
                    <p:sp>
                      <p:nvSpPr>
                        <p:cNvPr id="137" name="Freeform: Shape 136">
                          <a:extLst>
                            <a:ext uri="{FF2B5EF4-FFF2-40B4-BE49-F238E27FC236}">
                              <a16:creationId xmlns:a16="http://schemas.microsoft.com/office/drawing/2014/main" id="{96FE29F1-530E-4E06-9A42-DD60A74A6F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81486">
                          <a:off x="7865667" y="1547242"/>
                          <a:ext cx="10715" cy="1629038"/>
                        </a:xfrm>
                        <a:custGeom>
                          <a:avLst/>
                          <a:gdLst>
                            <a:gd name="connsiteX0" fmla="*/ 0 w 10715"/>
                            <a:gd name="connsiteY0" fmla="*/ 0 h 1629038"/>
                            <a:gd name="connsiteX1" fmla="*/ 10716 w 10715"/>
                            <a:gd name="connsiteY1" fmla="*/ 0 h 1629038"/>
                            <a:gd name="connsiteX2" fmla="*/ 10716 w 10715"/>
                            <a:gd name="connsiteY2" fmla="*/ 1629038 h 1629038"/>
                            <a:gd name="connsiteX3" fmla="*/ 0 w 10715"/>
                            <a:gd name="connsiteY3" fmla="*/ 1629038 h 16290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715" h="1629038">
                              <a:moveTo>
                                <a:pt x="0" y="0"/>
                              </a:moveTo>
                              <a:lnTo>
                                <a:pt x="10716" y="0"/>
                              </a:lnTo>
                              <a:lnTo>
                                <a:pt x="10716" y="1629038"/>
                              </a:lnTo>
                              <a:lnTo>
                                <a:pt x="0" y="1629038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>
                            <a:lumMod val="8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grpSp>
                      <p:nvGrpSpPr>
                        <p:cNvPr id="138" name="Graphic 1781">
                          <a:extLst>
                            <a:ext uri="{FF2B5EF4-FFF2-40B4-BE49-F238E27FC236}">
                              <a16:creationId xmlns:a16="http://schemas.microsoft.com/office/drawing/2014/main" id="{8045825E-3379-7CCE-4AB6-BE831EE52E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938834" y="3141384"/>
                          <a:ext cx="113838" cy="336904"/>
                          <a:chOff x="7938834" y="3141384"/>
                          <a:chExt cx="113838" cy="336904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139" name="Freeform: Shape 138">
                            <a:extLst>
                              <a:ext uri="{FF2B5EF4-FFF2-40B4-BE49-F238E27FC236}">
                                <a16:creationId xmlns:a16="http://schemas.microsoft.com/office/drawing/2014/main" id="{BB7B86DB-7E45-0A7C-3D8B-BB32971B28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318514">
                            <a:off x="7963771" y="3156868"/>
                            <a:ext cx="63445" cy="301740"/>
                          </a:xfrm>
                          <a:custGeom>
                            <a:avLst/>
                            <a:gdLst>
                              <a:gd name="connsiteX0" fmla="*/ 0 w 63445"/>
                              <a:gd name="connsiteY0" fmla="*/ 0 h 301740"/>
                              <a:gd name="connsiteX1" fmla="*/ 63446 w 63445"/>
                              <a:gd name="connsiteY1" fmla="*/ 0 h 301740"/>
                              <a:gd name="connsiteX2" fmla="*/ 63446 w 63445"/>
                              <a:gd name="connsiteY2" fmla="*/ 301740 h 301740"/>
                              <a:gd name="connsiteX3" fmla="*/ 0 w 63445"/>
                              <a:gd name="connsiteY3" fmla="*/ 301740 h 30174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3445" h="301740">
                                <a:moveTo>
                                  <a:pt x="0" y="0"/>
                                </a:moveTo>
                                <a:lnTo>
                                  <a:pt x="63446" y="0"/>
                                </a:lnTo>
                                <a:lnTo>
                                  <a:pt x="63446" y="301740"/>
                                </a:lnTo>
                                <a:lnTo>
                                  <a:pt x="0" y="30174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grpSp>
                        <p:nvGrpSpPr>
                          <p:cNvPr id="140" name="Graphic 1781">
                            <a:extLst>
                              <a:ext uri="{FF2B5EF4-FFF2-40B4-BE49-F238E27FC236}">
                                <a16:creationId xmlns:a16="http://schemas.microsoft.com/office/drawing/2014/main" id="{FA0A46CB-2E8D-D7B6-D924-586181B540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938834" y="3141384"/>
                            <a:ext cx="113838" cy="336904"/>
                            <a:chOff x="7938834" y="3141384"/>
                            <a:chExt cx="113838" cy="336904"/>
                          </a:xfrm>
                          <a:solidFill>
                            <a:srgbClr val="303238"/>
                          </a:solidFill>
                        </p:grpSpPr>
                        <p:sp>
                          <p:nvSpPr>
                            <p:cNvPr id="141" name="Freeform: Shape 140">
                              <a:extLst>
                                <a:ext uri="{FF2B5EF4-FFF2-40B4-BE49-F238E27FC236}">
                                  <a16:creationId xmlns:a16="http://schemas.microsoft.com/office/drawing/2014/main" id="{539DC439-D07E-2856-7DC9-A0CB0EF5EC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974074" y="3391301"/>
                              <a:ext cx="78598" cy="86987"/>
                            </a:xfrm>
                            <a:custGeom>
                              <a:avLst/>
                              <a:gdLst>
                                <a:gd name="connsiteX0" fmla="*/ 8087 w 78598"/>
                                <a:gd name="connsiteY0" fmla="*/ 7313 h 86987"/>
                                <a:gd name="connsiteX1" fmla="*/ 59284 w 78598"/>
                                <a:gd name="connsiteY1" fmla="*/ 93 h 86987"/>
                                <a:gd name="connsiteX2" fmla="*/ 69904 w 78598"/>
                                <a:gd name="connsiteY2" fmla="*/ 8085 h 86987"/>
                                <a:gd name="connsiteX3" fmla="*/ 78505 w 78598"/>
                                <a:gd name="connsiteY3" fmla="*/ 69054 h 86987"/>
                                <a:gd name="connsiteX4" fmla="*/ 70504 w 78598"/>
                                <a:gd name="connsiteY4" fmla="*/ 79674 h 86987"/>
                                <a:gd name="connsiteX5" fmla="*/ 19307 w 78598"/>
                                <a:gd name="connsiteY5" fmla="*/ 86894 h 86987"/>
                                <a:gd name="connsiteX6" fmla="*/ 8687 w 78598"/>
                                <a:gd name="connsiteY6" fmla="*/ 78903 h 86987"/>
                                <a:gd name="connsiteX7" fmla="*/ 95 w 78598"/>
                                <a:gd name="connsiteY7" fmla="*/ 17933 h 86987"/>
                                <a:gd name="connsiteX8" fmla="*/ 8087 w 78598"/>
                                <a:gd name="connsiteY8" fmla="*/ 7313 h 8698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8598" h="86987">
                                  <a:moveTo>
                                    <a:pt x="8087" y="7313"/>
                                  </a:moveTo>
                                  <a:lnTo>
                                    <a:pt x="59284" y="93"/>
                                  </a:lnTo>
                                  <a:cubicBezTo>
                                    <a:pt x="64427" y="-631"/>
                                    <a:pt x="69180" y="2951"/>
                                    <a:pt x="69904" y="8085"/>
                                  </a:cubicBezTo>
                                  <a:lnTo>
                                    <a:pt x="78505" y="69054"/>
                                  </a:lnTo>
                                  <a:cubicBezTo>
                                    <a:pt x="79229" y="74197"/>
                                    <a:pt x="75648" y="78951"/>
                                    <a:pt x="70504" y="79674"/>
                                  </a:cubicBezTo>
                                  <a:lnTo>
                                    <a:pt x="19307" y="86894"/>
                                  </a:lnTo>
                                  <a:cubicBezTo>
                                    <a:pt x="14164" y="87618"/>
                                    <a:pt x="9411" y="84037"/>
                                    <a:pt x="8687" y="78903"/>
                                  </a:cubicBezTo>
                                  <a:lnTo>
                                    <a:pt x="95" y="17933"/>
                                  </a:lnTo>
                                  <a:cubicBezTo>
                                    <a:pt x="-638" y="12790"/>
                                    <a:pt x="2943" y="8037"/>
                                    <a:pt x="8087" y="731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42" name="Freeform: Shape 141">
                              <a:extLst>
                                <a:ext uri="{FF2B5EF4-FFF2-40B4-BE49-F238E27FC236}">
                                  <a16:creationId xmlns:a16="http://schemas.microsoft.com/office/drawing/2014/main" id="{62FB61C5-FADD-4078-0CAF-054C704FBFF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962330" y="3307996"/>
                              <a:ext cx="78588" cy="86987"/>
                            </a:xfrm>
                            <a:custGeom>
                              <a:avLst/>
                              <a:gdLst>
                                <a:gd name="connsiteX0" fmla="*/ 8087 w 78588"/>
                                <a:gd name="connsiteY0" fmla="*/ 7313 h 86987"/>
                                <a:gd name="connsiteX1" fmla="*/ 59284 w 78588"/>
                                <a:gd name="connsiteY1" fmla="*/ 93 h 86987"/>
                                <a:gd name="connsiteX2" fmla="*/ 69904 w 78588"/>
                                <a:gd name="connsiteY2" fmla="*/ 8085 h 86987"/>
                                <a:gd name="connsiteX3" fmla="*/ 78496 w 78588"/>
                                <a:gd name="connsiteY3" fmla="*/ 69054 h 86987"/>
                                <a:gd name="connsiteX4" fmla="*/ 70504 w 78588"/>
                                <a:gd name="connsiteY4" fmla="*/ 79674 h 86987"/>
                                <a:gd name="connsiteX5" fmla="*/ 19307 w 78588"/>
                                <a:gd name="connsiteY5" fmla="*/ 86894 h 86987"/>
                                <a:gd name="connsiteX6" fmla="*/ 8687 w 78588"/>
                                <a:gd name="connsiteY6" fmla="*/ 78903 h 86987"/>
                                <a:gd name="connsiteX7" fmla="*/ 95 w 78588"/>
                                <a:gd name="connsiteY7" fmla="*/ 17933 h 86987"/>
                                <a:gd name="connsiteX8" fmla="*/ 8087 w 78588"/>
                                <a:gd name="connsiteY8" fmla="*/ 7313 h 8698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8588" h="86987">
                                  <a:moveTo>
                                    <a:pt x="8087" y="7313"/>
                                  </a:moveTo>
                                  <a:lnTo>
                                    <a:pt x="59284" y="93"/>
                                  </a:lnTo>
                                  <a:cubicBezTo>
                                    <a:pt x="64427" y="-631"/>
                                    <a:pt x="69180" y="2951"/>
                                    <a:pt x="69904" y="8085"/>
                                  </a:cubicBezTo>
                                  <a:lnTo>
                                    <a:pt x="78496" y="69054"/>
                                  </a:lnTo>
                                  <a:cubicBezTo>
                                    <a:pt x="79219" y="74197"/>
                                    <a:pt x="75638" y="78951"/>
                                    <a:pt x="70504" y="79674"/>
                                  </a:cubicBezTo>
                                  <a:lnTo>
                                    <a:pt x="19307" y="86894"/>
                                  </a:lnTo>
                                  <a:cubicBezTo>
                                    <a:pt x="14164" y="87618"/>
                                    <a:pt x="9411" y="84037"/>
                                    <a:pt x="8687" y="78903"/>
                                  </a:cubicBezTo>
                                  <a:lnTo>
                                    <a:pt x="95" y="17933"/>
                                  </a:lnTo>
                                  <a:cubicBezTo>
                                    <a:pt x="-638" y="12790"/>
                                    <a:pt x="2943" y="8037"/>
                                    <a:pt x="8087" y="731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43" name="Freeform: Shape 142">
                              <a:extLst>
                                <a:ext uri="{FF2B5EF4-FFF2-40B4-BE49-F238E27FC236}">
                                  <a16:creationId xmlns:a16="http://schemas.microsoft.com/office/drawing/2014/main" id="{91FDF82A-D1A6-2FC5-A9D3-547F8A07AC6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950578" y="3224690"/>
                              <a:ext cx="78586" cy="86996"/>
                            </a:xfrm>
                            <a:custGeom>
                              <a:avLst/>
                              <a:gdLst>
                                <a:gd name="connsiteX0" fmla="*/ 8084 w 78586"/>
                                <a:gd name="connsiteY0" fmla="*/ 7313 h 86996"/>
                                <a:gd name="connsiteX1" fmla="*/ 59281 w 78586"/>
                                <a:gd name="connsiteY1" fmla="*/ 93 h 86996"/>
                                <a:gd name="connsiteX2" fmla="*/ 69902 w 78586"/>
                                <a:gd name="connsiteY2" fmla="*/ 8094 h 86996"/>
                                <a:gd name="connsiteX3" fmla="*/ 78493 w 78586"/>
                                <a:gd name="connsiteY3" fmla="*/ 69064 h 86996"/>
                                <a:gd name="connsiteX4" fmla="*/ 70502 w 78586"/>
                                <a:gd name="connsiteY4" fmla="*/ 79684 h 86996"/>
                                <a:gd name="connsiteX5" fmla="*/ 19305 w 78586"/>
                                <a:gd name="connsiteY5" fmla="*/ 86904 h 86996"/>
                                <a:gd name="connsiteX6" fmla="*/ 8684 w 78586"/>
                                <a:gd name="connsiteY6" fmla="*/ 78913 h 86996"/>
                                <a:gd name="connsiteX7" fmla="*/ 93 w 78586"/>
                                <a:gd name="connsiteY7" fmla="*/ 17943 h 86996"/>
                                <a:gd name="connsiteX8" fmla="*/ 8084 w 78586"/>
                                <a:gd name="connsiteY8" fmla="*/ 7313 h 8699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8586" h="86996">
                                  <a:moveTo>
                                    <a:pt x="8084" y="7313"/>
                                  </a:moveTo>
                                  <a:lnTo>
                                    <a:pt x="59281" y="93"/>
                                  </a:lnTo>
                                  <a:cubicBezTo>
                                    <a:pt x="64425" y="-631"/>
                                    <a:pt x="69178" y="2951"/>
                                    <a:pt x="69902" y="8094"/>
                                  </a:cubicBezTo>
                                  <a:lnTo>
                                    <a:pt x="78493" y="69064"/>
                                  </a:lnTo>
                                  <a:cubicBezTo>
                                    <a:pt x="79217" y="74207"/>
                                    <a:pt x="75636" y="78960"/>
                                    <a:pt x="70502" y="79684"/>
                                  </a:cubicBezTo>
                                  <a:lnTo>
                                    <a:pt x="19305" y="86904"/>
                                  </a:lnTo>
                                  <a:cubicBezTo>
                                    <a:pt x="14161" y="87628"/>
                                    <a:pt x="9408" y="84047"/>
                                    <a:pt x="8684" y="78913"/>
                                  </a:cubicBezTo>
                                  <a:lnTo>
                                    <a:pt x="93" y="17943"/>
                                  </a:lnTo>
                                  <a:cubicBezTo>
                                    <a:pt x="-631" y="12790"/>
                                    <a:pt x="2951" y="8037"/>
                                    <a:pt x="8084" y="731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44" name="Freeform: Shape 143">
                              <a:extLst>
                                <a:ext uri="{FF2B5EF4-FFF2-40B4-BE49-F238E27FC236}">
                                  <a16:creationId xmlns:a16="http://schemas.microsoft.com/office/drawing/2014/main" id="{B0039C93-15A5-1646-43CF-F47A09EA076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938834" y="3141384"/>
                              <a:ext cx="78586" cy="86987"/>
                            </a:xfrm>
                            <a:custGeom>
                              <a:avLst/>
                              <a:gdLst>
                                <a:gd name="connsiteX0" fmla="*/ 8085 w 78586"/>
                                <a:gd name="connsiteY0" fmla="*/ 7313 h 86987"/>
                                <a:gd name="connsiteX1" fmla="*/ 59281 w 78586"/>
                                <a:gd name="connsiteY1" fmla="*/ 93 h 86987"/>
                                <a:gd name="connsiteX2" fmla="*/ 69902 w 78586"/>
                                <a:gd name="connsiteY2" fmla="*/ 8085 h 86987"/>
                                <a:gd name="connsiteX3" fmla="*/ 78493 w 78586"/>
                                <a:gd name="connsiteY3" fmla="*/ 69054 h 86987"/>
                                <a:gd name="connsiteX4" fmla="*/ 70502 w 78586"/>
                                <a:gd name="connsiteY4" fmla="*/ 79674 h 86987"/>
                                <a:gd name="connsiteX5" fmla="*/ 19305 w 78586"/>
                                <a:gd name="connsiteY5" fmla="*/ 86894 h 86987"/>
                                <a:gd name="connsiteX6" fmla="*/ 8684 w 78586"/>
                                <a:gd name="connsiteY6" fmla="*/ 78903 h 86987"/>
                                <a:gd name="connsiteX7" fmla="*/ 93 w 78586"/>
                                <a:gd name="connsiteY7" fmla="*/ 17933 h 86987"/>
                                <a:gd name="connsiteX8" fmla="*/ 8085 w 78586"/>
                                <a:gd name="connsiteY8" fmla="*/ 7313 h 8698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8586" h="86987">
                                  <a:moveTo>
                                    <a:pt x="8085" y="7313"/>
                                  </a:moveTo>
                                  <a:lnTo>
                                    <a:pt x="59281" y="93"/>
                                  </a:lnTo>
                                  <a:cubicBezTo>
                                    <a:pt x="64425" y="-631"/>
                                    <a:pt x="69178" y="2951"/>
                                    <a:pt x="69902" y="8085"/>
                                  </a:cubicBezTo>
                                  <a:lnTo>
                                    <a:pt x="78493" y="69054"/>
                                  </a:lnTo>
                                  <a:cubicBezTo>
                                    <a:pt x="79217" y="74198"/>
                                    <a:pt x="75636" y="78951"/>
                                    <a:pt x="70502" y="79674"/>
                                  </a:cubicBezTo>
                                  <a:lnTo>
                                    <a:pt x="19305" y="86894"/>
                                  </a:lnTo>
                                  <a:cubicBezTo>
                                    <a:pt x="14161" y="87618"/>
                                    <a:pt x="9408" y="84037"/>
                                    <a:pt x="8684" y="78903"/>
                                  </a:cubicBezTo>
                                  <a:lnTo>
                                    <a:pt x="93" y="17933"/>
                                  </a:lnTo>
                                  <a:cubicBezTo>
                                    <a:pt x="-631" y="12790"/>
                                    <a:pt x="2951" y="8037"/>
                                    <a:pt x="8085" y="731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117" name="Graphic 1781">
                      <a:extLst>
                        <a:ext uri="{FF2B5EF4-FFF2-40B4-BE49-F238E27FC236}">
                          <a16:creationId xmlns:a16="http://schemas.microsoft.com/office/drawing/2014/main" id="{2828D776-271F-810B-7DDC-D8869090465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89640" y="1180180"/>
                      <a:ext cx="370509" cy="319558"/>
                      <a:chOff x="7689640" y="1180180"/>
                      <a:chExt cx="370509" cy="319558"/>
                    </a:xfrm>
                  </p:grpSpPr>
                  <p:sp>
                    <p:nvSpPr>
                      <p:cNvPr id="118" name="Freeform: Shape 117">
                        <a:extLst>
                          <a:ext uri="{FF2B5EF4-FFF2-40B4-BE49-F238E27FC236}">
                            <a16:creationId xmlns:a16="http://schemas.microsoft.com/office/drawing/2014/main" id="{29F090C8-3FE5-194D-C547-7609C86E88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96919" y="1180180"/>
                        <a:ext cx="262083" cy="165273"/>
                      </a:xfrm>
                      <a:custGeom>
                        <a:avLst/>
                        <a:gdLst>
                          <a:gd name="connsiteX0" fmla="*/ 261918 w 262083"/>
                          <a:gd name="connsiteY0" fmla="*/ 165273 h 165273"/>
                          <a:gd name="connsiteX1" fmla="*/ 183356 w 262083"/>
                          <a:gd name="connsiteY1" fmla="*/ 21655 h 165273"/>
                          <a:gd name="connsiteX2" fmla="*/ 0 w 262083"/>
                          <a:gd name="connsiteY2" fmla="*/ 45487 h 165273"/>
                          <a:gd name="connsiteX3" fmla="*/ 261918 w 262083"/>
                          <a:gd name="connsiteY3" fmla="*/ 165273 h 1652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62083" h="165273">
                            <a:moveTo>
                              <a:pt x="261918" y="165273"/>
                            </a:moveTo>
                            <a:cubicBezTo>
                              <a:pt x="261918" y="165273"/>
                              <a:pt x="269415" y="81691"/>
                              <a:pt x="183356" y="21655"/>
                            </a:cubicBezTo>
                            <a:cubicBezTo>
                              <a:pt x="97298" y="-38391"/>
                              <a:pt x="0" y="45487"/>
                              <a:pt x="0" y="45487"/>
                            </a:cubicBezTo>
                            <a:lnTo>
                              <a:pt x="261918" y="165273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19" name="Freeform: Shape 118">
                        <a:extLst>
                          <a:ext uri="{FF2B5EF4-FFF2-40B4-BE49-F238E27FC236}">
                            <a16:creationId xmlns:a16="http://schemas.microsoft.com/office/drawing/2014/main" id="{2E0EB555-6F07-99CB-5B64-08FC1E03C6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9640" y="1187130"/>
                        <a:ext cx="370509" cy="312608"/>
                      </a:xfrm>
                      <a:custGeom>
                        <a:avLst/>
                        <a:gdLst>
                          <a:gd name="connsiteX0" fmla="*/ 104031 w 370509"/>
                          <a:gd name="connsiteY0" fmla="*/ 267708 h 312608"/>
                          <a:gd name="connsiteX1" fmla="*/ 228961 w 370509"/>
                          <a:gd name="connsiteY1" fmla="*/ 215711 h 312608"/>
                          <a:gd name="connsiteX2" fmla="*/ 361644 w 370509"/>
                          <a:gd name="connsiteY2" fmla="*/ 123776 h 312608"/>
                          <a:gd name="connsiteX3" fmla="*/ 157809 w 370509"/>
                          <a:gd name="connsiteY3" fmla="*/ 5971 h 312608"/>
                          <a:gd name="connsiteX4" fmla="*/ 5066 w 370509"/>
                          <a:gd name="connsiteY4" fmla="*/ 148227 h 312608"/>
                          <a:gd name="connsiteX5" fmla="*/ 17125 w 370509"/>
                          <a:gd name="connsiteY5" fmla="*/ 299303 h 312608"/>
                          <a:gd name="connsiteX6" fmla="*/ 80056 w 370509"/>
                          <a:gd name="connsiteY6" fmla="*/ 308075 h 312608"/>
                          <a:gd name="connsiteX7" fmla="*/ 94553 w 370509"/>
                          <a:gd name="connsiteY7" fmla="*/ 294750 h 312608"/>
                          <a:gd name="connsiteX8" fmla="*/ 104031 w 370509"/>
                          <a:gd name="connsiteY8" fmla="*/ 267708 h 312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70509" h="312608">
                            <a:moveTo>
                              <a:pt x="104031" y="267708"/>
                            </a:moveTo>
                            <a:cubicBezTo>
                              <a:pt x="104031" y="267708"/>
                              <a:pt x="128081" y="218388"/>
                              <a:pt x="228961" y="215711"/>
                            </a:cubicBezTo>
                            <a:cubicBezTo>
                              <a:pt x="329840" y="213035"/>
                              <a:pt x="395172" y="204948"/>
                              <a:pt x="361644" y="123776"/>
                            </a:cubicBezTo>
                            <a:cubicBezTo>
                              <a:pt x="328116" y="42604"/>
                              <a:pt x="219159" y="-20052"/>
                              <a:pt x="157809" y="5971"/>
                            </a:cubicBezTo>
                            <a:cubicBezTo>
                              <a:pt x="96458" y="32002"/>
                              <a:pt x="15801" y="107621"/>
                              <a:pt x="5066" y="148227"/>
                            </a:cubicBezTo>
                            <a:cubicBezTo>
                              <a:pt x="-5678" y="188832"/>
                              <a:pt x="1761" y="273033"/>
                              <a:pt x="17125" y="299303"/>
                            </a:cubicBezTo>
                            <a:cubicBezTo>
                              <a:pt x="28307" y="318429"/>
                              <a:pt x="62349" y="312638"/>
                              <a:pt x="80056" y="308075"/>
                            </a:cubicBezTo>
                            <a:cubicBezTo>
                              <a:pt x="86838" y="306323"/>
                              <a:pt x="92239" y="301360"/>
                              <a:pt x="94553" y="294750"/>
                            </a:cubicBezTo>
                            <a:lnTo>
                              <a:pt x="104031" y="267708"/>
                            </a:ln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grpSp>
                    <p:nvGrpSpPr>
                      <p:cNvPr id="120" name="Graphic 1781">
                        <a:extLst>
                          <a:ext uri="{FF2B5EF4-FFF2-40B4-BE49-F238E27FC236}">
                            <a16:creationId xmlns:a16="http://schemas.microsoft.com/office/drawing/2014/main" id="{5355A8CD-0874-3DD9-3BDD-CAF5EA4220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2346" y="1210703"/>
                        <a:ext cx="325174" cy="211349"/>
                        <a:chOff x="7712346" y="1210703"/>
                        <a:chExt cx="325174" cy="211349"/>
                      </a:xfrm>
                      <a:solidFill>
                        <a:srgbClr val="767C89"/>
                      </a:solidFill>
                    </p:grpSpPr>
                    <p:sp>
                      <p:nvSpPr>
                        <p:cNvPr id="121" name="Freeform: Shape 120">
                          <a:extLst>
                            <a:ext uri="{FF2B5EF4-FFF2-40B4-BE49-F238E27FC236}">
                              <a16:creationId xmlns:a16="http://schemas.microsoft.com/office/drawing/2014/main" id="{12120EC7-39F6-2FED-245B-3D7E0D9D52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87314" y="1339909"/>
                          <a:ext cx="50206" cy="35994"/>
                        </a:xfrm>
                        <a:custGeom>
                          <a:avLst/>
                          <a:gdLst>
                            <a:gd name="connsiteX0" fmla="*/ 50206 w 50206"/>
                            <a:gd name="connsiteY0" fmla="*/ 6401 h 35994"/>
                            <a:gd name="connsiteX1" fmla="*/ 49397 w 50206"/>
                            <a:gd name="connsiteY1" fmla="*/ 0 h 35994"/>
                            <a:gd name="connsiteX2" fmla="*/ 0 w 50206"/>
                            <a:gd name="connsiteY2" fmla="*/ 35995 h 35994"/>
                            <a:gd name="connsiteX3" fmla="*/ 12306 w 50206"/>
                            <a:gd name="connsiteY3" fmla="*/ 34004 h 35994"/>
                            <a:gd name="connsiteX4" fmla="*/ 50206 w 50206"/>
                            <a:gd name="connsiteY4" fmla="*/ 6401 h 359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0206" h="35994">
                              <a:moveTo>
                                <a:pt x="50206" y="6401"/>
                              </a:moveTo>
                              <a:cubicBezTo>
                                <a:pt x="50111" y="4439"/>
                                <a:pt x="49806" y="2267"/>
                                <a:pt x="49397" y="0"/>
                              </a:cubicBezTo>
                              <a:lnTo>
                                <a:pt x="0" y="35995"/>
                              </a:lnTo>
                              <a:cubicBezTo>
                                <a:pt x="4353" y="35414"/>
                                <a:pt x="8430" y="34747"/>
                                <a:pt x="12306" y="34004"/>
                              </a:cubicBezTo>
                              <a:lnTo>
                                <a:pt x="50206" y="640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2" name="Freeform: Shape 121">
                          <a:extLst>
                            <a:ext uri="{FF2B5EF4-FFF2-40B4-BE49-F238E27FC236}">
                              <a16:creationId xmlns:a16="http://schemas.microsoft.com/office/drawing/2014/main" id="{55630101-C08E-85A1-7469-B747651614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47195" y="1318830"/>
                          <a:ext cx="85058" cy="60417"/>
                        </a:xfrm>
                        <a:custGeom>
                          <a:avLst/>
                          <a:gdLst>
                            <a:gd name="connsiteX0" fmla="*/ 10392 w 85058"/>
                            <a:gd name="connsiteY0" fmla="*/ 59817 h 60417"/>
                            <a:gd name="connsiteX1" fmla="*/ 85058 w 85058"/>
                            <a:gd name="connsiteY1" fmla="*/ 5410 h 60417"/>
                            <a:gd name="connsiteX2" fmla="*/ 83239 w 85058"/>
                            <a:gd name="connsiteY2" fmla="*/ 695 h 60417"/>
                            <a:gd name="connsiteX3" fmla="*/ 82906 w 85058"/>
                            <a:gd name="connsiteY3" fmla="*/ 0 h 60417"/>
                            <a:gd name="connsiteX4" fmla="*/ 0 w 85058"/>
                            <a:gd name="connsiteY4" fmla="*/ 60417 h 60417"/>
                            <a:gd name="connsiteX5" fmla="*/ 10392 w 85058"/>
                            <a:gd name="connsiteY5" fmla="*/ 59817 h 604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85058" h="60417">
                              <a:moveTo>
                                <a:pt x="10392" y="59817"/>
                              </a:moveTo>
                              <a:lnTo>
                                <a:pt x="85058" y="5410"/>
                              </a:lnTo>
                              <a:cubicBezTo>
                                <a:pt x="84487" y="3867"/>
                                <a:pt x="83906" y="2315"/>
                                <a:pt x="83239" y="695"/>
                              </a:cubicBezTo>
                              <a:cubicBezTo>
                                <a:pt x="83144" y="457"/>
                                <a:pt x="83010" y="238"/>
                                <a:pt x="82906" y="0"/>
                              </a:cubicBezTo>
                              <a:lnTo>
                                <a:pt x="0" y="60417"/>
                              </a:lnTo>
                              <a:cubicBezTo>
                                <a:pt x="3581" y="60236"/>
                                <a:pt x="6991" y="60027"/>
                                <a:pt x="10392" y="598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3" name="Freeform: Shape 122">
                          <a:extLst>
                            <a:ext uri="{FF2B5EF4-FFF2-40B4-BE49-F238E27FC236}">
                              <a16:creationId xmlns:a16="http://schemas.microsoft.com/office/drawing/2014/main" id="{0C7A7979-5DC2-3FC7-9CC4-0F4D623443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09552" y="1300019"/>
                          <a:ext cx="113728" cy="80743"/>
                        </a:xfrm>
                        <a:custGeom>
                          <a:avLst/>
                          <a:gdLst>
                            <a:gd name="connsiteX0" fmla="*/ 0 w 113728"/>
                            <a:gd name="connsiteY0" fmla="*/ 80743 h 80743"/>
                            <a:gd name="connsiteX1" fmla="*/ 8449 w 113728"/>
                            <a:gd name="connsiteY1" fmla="*/ 80277 h 80743"/>
                            <a:gd name="connsiteX2" fmla="*/ 10306 w 113728"/>
                            <a:gd name="connsiteY2" fmla="*/ 80220 h 80743"/>
                            <a:gd name="connsiteX3" fmla="*/ 113729 w 113728"/>
                            <a:gd name="connsiteY3" fmla="*/ 4858 h 80743"/>
                            <a:gd name="connsiteX4" fmla="*/ 110804 w 113728"/>
                            <a:gd name="connsiteY4" fmla="*/ 0 h 80743"/>
                            <a:gd name="connsiteX5" fmla="*/ 0 w 113728"/>
                            <a:gd name="connsiteY5" fmla="*/ 80743 h 807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13728" h="80743">
                              <a:moveTo>
                                <a:pt x="0" y="80743"/>
                              </a:moveTo>
                              <a:cubicBezTo>
                                <a:pt x="2819" y="80591"/>
                                <a:pt x="5572" y="80353"/>
                                <a:pt x="8449" y="80277"/>
                              </a:cubicBezTo>
                              <a:cubicBezTo>
                                <a:pt x="9087" y="80258"/>
                                <a:pt x="9668" y="80239"/>
                                <a:pt x="10306" y="80220"/>
                              </a:cubicBezTo>
                              <a:lnTo>
                                <a:pt x="113729" y="4858"/>
                              </a:lnTo>
                              <a:cubicBezTo>
                                <a:pt x="112814" y="3210"/>
                                <a:pt x="111785" y="1619"/>
                                <a:pt x="110804" y="0"/>
                              </a:cubicBezTo>
                              <a:lnTo>
                                <a:pt x="0" y="8074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4" name="Freeform: Shape 123">
                          <a:extLst>
                            <a:ext uri="{FF2B5EF4-FFF2-40B4-BE49-F238E27FC236}">
                              <a16:creationId xmlns:a16="http://schemas.microsoft.com/office/drawing/2014/main" id="{9A4752A0-3A43-4B5C-EE64-C0094DBE56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66432" y="1282721"/>
                          <a:ext cx="145418" cy="103546"/>
                        </a:xfrm>
                        <a:custGeom>
                          <a:avLst/>
                          <a:gdLst>
                            <a:gd name="connsiteX0" fmla="*/ 0 w 145418"/>
                            <a:gd name="connsiteY0" fmla="*/ 103546 h 103546"/>
                            <a:gd name="connsiteX1" fmla="*/ 12849 w 145418"/>
                            <a:gd name="connsiteY1" fmla="*/ 101165 h 103546"/>
                            <a:gd name="connsiteX2" fmla="*/ 145418 w 145418"/>
                            <a:gd name="connsiteY2" fmla="*/ 4562 h 103546"/>
                            <a:gd name="connsiteX3" fmla="*/ 142094 w 145418"/>
                            <a:gd name="connsiteY3" fmla="*/ 0 h 103546"/>
                            <a:gd name="connsiteX4" fmla="*/ 0 w 145418"/>
                            <a:gd name="connsiteY4" fmla="*/ 103546 h 1035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5418" h="103546">
                              <a:moveTo>
                                <a:pt x="0" y="103546"/>
                              </a:moveTo>
                              <a:cubicBezTo>
                                <a:pt x="4172" y="102632"/>
                                <a:pt x="8487" y="101870"/>
                                <a:pt x="12849" y="101165"/>
                              </a:cubicBezTo>
                              <a:lnTo>
                                <a:pt x="145418" y="4562"/>
                              </a:lnTo>
                              <a:cubicBezTo>
                                <a:pt x="144304" y="3048"/>
                                <a:pt x="143256" y="1486"/>
                                <a:pt x="142094" y="0"/>
                              </a:cubicBezTo>
                              <a:lnTo>
                                <a:pt x="0" y="1035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5" name="Freeform: Shape 124">
                          <a:extLst>
                            <a:ext uri="{FF2B5EF4-FFF2-40B4-BE49-F238E27FC236}">
                              <a16:creationId xmlns:a16="http://schemas.microsoft.com/office/drawing/2014/main" id="{47B74980-F742-473A-EDD8-29E87641CD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7636" y="1267005"/>
                          <a:ext cx="210936" cy="155046"/>
                        </a:xfrm>
                        <a:custGeom>
                          <a:avLst/>
                          <a:gdLst>
                            <a:gd name="connsiteX0" fmla="*/ 1158 w 210936"/>
                            <a:gd name="connsiteY0" fmla="*/ 149943 h 155046"/>
                            <a:gd name="connsiteX1" fmla="*/ 539 w 210936"/>
                            <a:gd name="connsiteY1" fmla="*/ 153886 h 155046"/>
                            <a:gd name="connsiteX2" fmla="*/ 4482 w 210936"/>
                            <a:gd name="connsiteY2" fmla="*/ 154505 h 155046"/>
                            <a:gd name="connsiteX3" fmla="*/ 6540 w 210936"/>
                            <a:gd name="connsiteY3" fmla="*/ 153010 h 155046"/>
                            <a:gd name="connsiteX4" fmla="*/ 23047 w 210936"/>
                            <a:gd name="connsiteY4" fmla="*/ 140980 h 155046"/>
                            <a:gd name="connsiteX5" fmla="*/ 210937 w 210936"/>
                            <a:gd name="connsiteY5" fmla="*/ 4058 h 155046"/>
                            <a:gd name="connsiteX6" fmla="*/ 206927 w 210936"/>
                            <a:gd name="connsiteY6" fmla="*/ 0 h 155046"/>
                            <a:gd name="connsiteX7" fmla="*/ 1158 w 210936"/>
                            <a:gd name="connsiteY7" fmla="*/ 149943 h 1550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210936" h="155046">
                              <a:moveTo>
                                <a:pt x="1158" y="149943"/>
                              </a:moveTo>
                              <a:cubicBezTo>
                                <a:pt x="-99" y="150857"/>
                                <a:pt x="-375" y="152629"/>
                                <a:pt x="539" y="153886"/>
                              </a:cubicBezTo>
                              <a:cubicBezTo>
                                <a:pt x="1463" y="155153"/>
                                <a:pt x="3225" y="155419"/>
                                <a:pt x="4482" y="154505"/>
                              </a:cubicBezTo>
                              <a:lnTo>
                                <a:pt x="6540" y="153010"/>
                              </a:lnTo>
                              <a:cubicBezTo>
                                <a:pt x="11102" y="149057"/>
                                <a:pt x="16579" y="144980"/>
                                <a:pt x="23047" y="140980"/>
                              </a:cubicBezTo>
                              <a:lnTo>
                                <a:pt x="210937" y="4058"/>
                              </a:lnTo>
                              <a:cubicBezTo>
                                <a:pt x="209641" y="2657"/>
                                <a:pt x="208260" y="1362"/>
                                <a:pt x="206927" y="0"/>
                              </a:cubicBezTo>
                              <a:lnTo>
                                <a:pt x="1158" y="14994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6" name="Freeform: Shape 125">
                          <a:extLst>
                            <a:ext uri="{FF2B5EF4-FFF2-40B4-BE49-F238E27FC236}">
                              <a16:creationId xmlns:a16="http://schemas.microsoft.com/office/drawing/2014/main" id="{669C5A59-ECCC-4EF6-A8C7-827C3BEF51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67109" y="1252546"/>
                          <a:ext cx="216137" cy="158541"/>
                        </a:xfrm>
                        <a:custGeom>
                          <a:avLst/>
                          <a:gdLst>
                            <a:gd name="connsiteX0" fmla="*/ 1158 w 216137"/>
                            <a:gd name="connsiteY0" fmla="*/ 153448 h 158541"/>
                            <a:gd name="connsiteX1" fmla="*/ 539 w 216137"/>
                            <a:gd name="connsiteY1" fmla="*/ 157391 h 158541"/>
                            <a:gd name="connsiteX2" fmla="*/ 4482 w 216137"/>
                            <a:gd name="connsiteY2" fmla="*/ 158010 h 158541"/>
                            <a:gd name="connsiteX3" fmla="*/ 216138 w 216137"/>
                            <a:gd name="connsiteY3" fmla="*/ 3781 h 158541"/>
                            <a:gd name="connsiteX4" fmla="*/ 211747 w 216137"/>
                            <a:gd name="connsiteY4" fmla="*/ 0 h 158541"/>
                            <a:gd name="connsiteX5" fmla="*/ 1158 w 216137"/>
                            <a:gd name="connsiteY5" fmla="*/ 153448 h 15854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16137" h="158541">
                              <a:moveTo>
                                <a:pt x="1158" y="153448"/>
                              </a:moveTo>
                              <a:cubicBezTo>
                                <a:pt x="-99" y="154362"/>
                                <a:pt x="-375" y="156134"/>
                                <a:pt x="539" y="157391"/>
                              </a:cubicBezTo>
                              <a:cubicBezTo>
                                <a:pt x="1463" y="158648"/>
                                <a:pt x="3225" y="158906"/>
                                <a:pt x="4482" y="158010"/>
                              </a:cubicBezTo>
                              <a:lnTo>
                                <a:pt x="216138" y="3781"/>
                              </a:lnTo>
                              <a:cubicBezTo>
                                <a:pt x="214680" y="2505"/>
                                <a:pt x="213232" y="1229"/>
                                <a:pt x="211747" y="0"/>
                              </a:cubicBezTo>
                              <a:lnTo>
                                <a:pt x="1158" y="15344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7" name="Freeform: Shape 126">
                          <a:extLst>
                            <a:ext uri="{FF2B5EF4-FFF2-40B4-BE49-F238E27FC236}">
                              <a16:creationId xmlns:a16="http://schemas.microsoft.com/office/drawing/2014/main" id="{8E7B3706-CC18-0280-950B-D9194F83F2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46583" y="1239421"/>
                          <a:ext cx="219661" cy="160716"/>
                        </a:xfrm>
                        <a:custGeom>
                          <a:avLst/>
                          <a:gdLst>
                            <a:gd name="connsiteX0" fmla="*/ 1158 w 219661"/>
                            <a:gd name="connsiteY0" fmla="*/ 155619 h 160716"/>
                            <a:gd name="connsiteX1" fmla="*/ 539 w 219661"/>
                            <a:gd name="connsiteY1" fmla="*/ 159563 h 160716"/>
                            <a:gd name="connsiteX2" fmla="*/ 4483 w 219661"/>
                            <a:gd name="connsiteY2" fmla="*/ 160182 h 160716"/>
                            <a:gd name="connsiteX3" fmla="*/ 219662 w 219661"/>
                            <a:gd name="connsiteY3" fmla="*/ 3381 h 160716"/>
                            <a:gd name="connsiteX4" fmla="*/ 214709 w 219661"/>
                            <a:gd name="connsiteY4" fmla="*/ 0 h 160716"/>
                            <a:gd name="connsiteX5" fmla="*/ 1158 w 219661"/>
                            <a:gd name="connsiteY5" fmla="*/ 155619 h 160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19661" h="160716">
                              <a:moveTo>
                                <a:pt x="1158" y="155619"/>
                              </a:moveTo>
                              <a:cubicBezTo>
                                <a:pt x="-99" y="156534"/>
                                <a:pt x="-375" y="158305"/>
                                <a:pt x="539" y="159563"/>
                              </a:cubicBezTo>
                              <a:cubicBezTo>
                                <a:pt x="1463" y="160820"/>
                                <a:pt x="3206" y="161087"/>
                                <a:pt x="4483" y="160182"/>
                              </a:cubicBezTo>
                              <a:lnTo>
                                <a:pt x="219662" y="3381"/>
                              </a:lnTo>
                              <a:cubicBezTo>
                                <a:pt x="218024" y="2219"/>
                                <a:pt x="216376" y="1114"/>
                                <a:pt x="214709" y="0"/>
                              </a:cubicBezTo>
                              <a:lnTo>
                                <a:pt x="1158" y="15561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8" name="Freeform: Shape 127">
                          <a:extLst>
                            <a:ext uri="{FF2B5EF4-FFF2-40B4-BE49-F238E27FC236}">
                              <a16:creationId xmlns:a16="http://schemas.microsoft.com/office/drawing/2014/main" id="{C281A389-1F7C-E671-C451-F3DA0A721B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26056" y="1227743"/>
                          <a:ext cx="221147" cy="161440"/>
                        </a:xfrm>
                        <a:custGeom>
                          <a:avLst/>
                          <a:gdLst>
                            <a:gd name="connsiteX0" fmla="*/ 1158 w 221147"/>
                            <a:gd name="connsiteY0" fmla="*/ 156343 h 161440"/>
                            <a:gd name="connsiteX1" fmla="*/ 539 w 221147"/>
                            <a:gd name="connsiteY1" fmla="*/ 160287 h 161440"/>
                            <a:gd name="connsiteX2" fmla="*/ 4483 w 221147"/>
                            <a:gd name="connsiteY2" fmla="*/ 160906 h 161440"/>
                            <a:gd name="connsiteX3" fmla="*/ 221148 w 221147"/>
                            <a:gd name="connsiteY3" fmla="*/ 3019 h 161440"/>
                            <a:gd name="connsiteX4" fmla="*/ 215718 w 221147"/>
                            <a:gd name="connsiteY4" fmla="*/ 0 h 161440"/>
                            <a:gd name="connsiteX5" fmla="*/ 1158 w 221147"/>
                            <a:gd name="connsiteY5" fmla="*/ 156343 h 1614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21147" h="161440">
                              <a:moveTo>
                                <a:pt x="1158" y="156343"/>
                              </a:moveTo>
                              <a:cubicBezTo>
                                <a:pt x="-99" y="157258"/>
                                <a:pt x="-375" y="159029"/>
                                <a:pt x="539" y="160287"/>
                              </a:cubicBezTo>
                              <a:cubicBezTo>
                                <a:pt x="1463" y="161544"/>
                                <a:pt x="3197" y="161811"/>
                                <a:pt x="4483" y="160906"/>
                              </a:cubicBezTo>
                              <a:lnTo>
                                <a:pt x="221148" y="3019"/>
                              </a:lnTo>
                              <a:cubicBezTo>
                                <a:pt x="219338" y="2000"/>
                                <a:pt x="217528" y="953"/>
                                <a:pt x="215718" y="0"/>
                              </a:cubicBezTo>
                              <a:lnTo>
                                <a:pt x="1158" y="15634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9" name="Freeform: Shape 128">
                          <a:extLst>
                            <a:ext uri="{FF2B5EF4-FFF2-40B4-BE49-F238E27FC236}">
                              <a16:creationId xmlns:a16="http://schemas.microsoft.com/office/drawing/2014/main" id="{1C7FC636-D399-94E0-E514-7886AF97C1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12346" y="1217951"/>
                          <a:ext cx="213607" cy="158038"/>
                        </a:xfrm>
                        <a:custGeom>
                          <a:avLst/>
                          <a:gdLst>
                            <a:gd name="connsiteX0" fmla="*/ 333 w 213607"/>
                            <a:gd name="connsiteY0" fmla="*/ 150819 h 158038"/>
                            <a:gd name="connsiteX1" fmla="*/ 0 w 213607"/>
                            <a:gd name="connsiteY1" fmla="*/ 158039 h 158038"/>
                            <a:gd name="connsiteX2" fmla="*/ 213608 w 213607"/>
                            <a:gd name="connsiteY2" fmla="*/ 2391 h 158038"/>
                            <a:gd name="connsiteX3" fmla="*/ 207312 w 213607"/>
                            <a:gd name="connsiteY3" fmla="*/ 0 h 158038"/>
                            <a:gd name="connsiteX4" fmla="*/ 333 w 213607"/>
                            <a:gd name="connsiteY4" fmla="*/ 150819 h 1580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3607" h="158038">
                              <a:moveTo>
                                <a:pt x="333" y="150819"/>
                              </a:moveTo>
                              <a:cubicBezTo>
                                <a:pt x="200" y="153191"/>
                                <a:pt x="76" y="155581"/>
                                <a:pt x="0" y="158039"/>
                              </a:cubicBezTo>
                              <a:lnTo>
                                <a:pt x="213608" y="2391"/>
                              </a:lnTo>
                              <a:cubicBezTo>
                                <a:pt x="211493" y="1524"/>
                                <a:pt x="209407" y="762"/>
                                <a:pt x="207312" y="0"/>
                              </a:cubicBezTo>
                              <a:lnTo>
                                <a:pt x="333" y="15081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30" name="Freeform: Shape 129">
                          <a:extLst>
                            <a:ext uri="{FF2B5EF4-FFF2-40B4-BE49-F238E27FC236}">
                              <a16:creationId xmlns:a16="http://schemas.microsoft.com/office/drawing/2014/main" id="{D9D71192-EFE2-6EAA-C1DB-27CDAA3C13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14956" y="1210998"/>
                          <a:ext cx="186289" cy="137188"/>
                        </a:xfrm>
                        <a:custGeom>
                          <a:avLst/>
                          <a:gdLst>
                            <a:gd name="connsiteX0" fmla="*/ 2076 w 186289"/>
                            <a:gd name="connsiteY0" fmla="*/ 128692 h 137188"/>
                            <a:gd name="connsiteX1" fmla="*/ 1553 w 186289"/>
                            <a:gd name="connsiteY1" fmla="*/ 130131 h 137188"/>
                            <a:gd name="connsiteX2" fmla="*/ 0 w 186289"/>
                            <a:gd name="connsiteY2" fmla="*/ 137189 h 137188"/>
                            <a:gd name="connsiteX3" fmla="*/ 186290 w 186289"/>
                            <a:gd name="connsiteY3" fmla="*/ 1448 h 137188"/>
                            <a:gd name="connsiteX4" fmla="*/ 178689 w 186289"/>
                            <a:gd name="connsiteY4" fmla="*/ 0 h 137188"/>
                            <a:gd name="connsiteX5" fmla="*/ 2076 w 186289"/>
                            <a:gd name="connsiteY5" fmla="*/ 128692 h 1371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6289" h="137188">
                              <a:moveTo>
                                <a:pt x="2076" y="128692"/>
                              </a:moveTo>
                              <a:cubicBezTo>
                                <a:pt x="1934" y="129149"/>
                                <a:pt x="1676" y="129683"/>
                                <a:pt x="1553" y="130131"/>
                              </a:cubicBezTo>
                              <a:cubicBezTo>
                                <a:pt x="972" y="132331"/>
                                <a:pt x="457" y="134693"/>
                                <a:pt x="0" y="137189"/>
                              </a:cubicBezTo>
                              <a:lnTo>
                                <a:pt x="186290" y="1448"/>
                              </a:lnTo>
                              <a:cubicBezTo>
                                <a:pt x="183718" y="876"/>
                                <a:pt x="181185" y="391"/>
                                <a:pt x="178689" y="0"/>
                              </a:cubicBezTo>
                              <a:lnTo>
                                <a:pt x="2076" y="1286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31" name="Freeform: Shape 130">
                          <a:extLst>
                            <a:ext uri="{FF2B5EF4-FFF2-40B4-BE49-F238E27FC236}">
                              <a16:creationId xmlns:a16="http://schemas.microsoft.com/office/drawing/2014/main" id="{ABAAFF8E-3002-AA2F-68F5-87AC85C69B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39426" y="1210703"/>
                          <a:ext cx="128654" cy="93754"/>
                        </a:xfrm>
                        <a:custGeom>
                          <a:avLst/>
                          <a:gdLst>
                            <a:gd name="connsiteX0" fmla="*/ 0 w 128654"/>
                            <a:gd name="connsiteY0" fmla="*/ 93755 h 93754"/>
                            <a:gd name="connsiteX1" fmla="*/ 128654 w 128654"/>
                            <a:gd name="connsiteY1" fmla="*/ 0 h 93754"/>
                            <a:gd name="connsiteX2" fmla="*/ 121463 w 128654"/>
                            <a:gd name="connsiteY2" fmla="*/ 1495 h 93754"/>
                            <a:gd name="connsiteX3" fmla="*/ 116824 w 128654"/>
                            <a:gd name="connsiteY3" fmla="*/ 3172 h 93754"/>
                            <a:gd name="connsiteX4" fmla="*/ 110985 w 128654"/>
                            <a:gd name="connsiteY4" fmla="*/ 5886 h 93754"/>
                            <a:gd name="connsiteX5" fmla="*/ 20231 w 128654"/>
                            <a:gd name="connsiteY5" fmla="*/ 72019 h 93754"/>
                            <a:gd name="connsiteX6" fmla="*/ 0 w 128654"/>
                            <a:gd name="connsiteY6" fmla="*/ 93755 h 937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8654" h="93754">
                              <a:moveTo>
                                <a:pt x="0" y="93755"/>
                              </a:moveTo>
                              <a:lnTo>
                                <a:pt x="128654" y="0"/>
                              </a:lnTo>
                              <a:cubicBezTo>
                                <a:pt x="126187" y="400"/>
                                <a:pt x="123730" y="810"/>
                                <a:pt x="121463" y="1495"/>
                              </a:cubicBezTo>
                              <a:cubicBezTo>
                                <a:pt x="119872" y="1981"/>
                                <a:pt x="118339" y="2534"/>
                                <a:pt x="116824" y="3172"/>
                              </a:cubicBezTo>
                              <a:cubicBezTo>
                                <a:pt x="114910" y="3981"/>
                                <a:pt x="112938" y="4972"/>
                                <a:pt x="110985" y="5886"/>
                              </a:cubicBezTo>
                              <a:lnTo>
                                <a:pt x="20231" y="72019"/>
                              </a:lnTo>
                              <a:cubicBezTo>
                                <a:pt x="12754" y="79391"/>
                                <a:pt x="5944" y="86706"/>
                                <a:pt x="0" y="937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</p:grpSp>
              </p:grpSp>
              <p:grpSp>
                <p:nvGrpSpPr>
                  <p:cNvPr id="13" name="Graphic 1781">
                    <a:extLst>
                      <a:ext uri="{FF2B5EF4-FFF2-40B4-BE49-F238E27FC236}">
                        <a16:creationId xmlns:a16="http://schemas.microsoft.com/office/drawing/2014/main" id="{D3DF0867-2DAC-7B5E-2D28-662885831B13}"/>
                      </a:ext>
                    </a:extLst>
                  </p:cNvPr>
                  <p:cNvGrpSpPr/>
                  <p:nvPr/>
                </p:nvGrpSpPr>
                <p:grpSpPr>
                  <a:xfrm>
                    <a:off x="1137970" y="3151069"/>
                    <a:ext cx="816310" cy="2206206"/>
                    <a:chOff x="8216107" y="1418996"/>
                    <a:chExt cx="816310" cy="2206206"/>
                  </a:xfrm>
                </p:grpSpPr>
                <p:grpSp>
                  <p:nvGrpSpPr>
                    <p:cNvPr id="92" name="Graphic 1781">
                      <a:extLst>
                        <a:ext uri="{FF2B5EF4-FFF2-40B4-BE49-F238E27FC236}">
                          <a16:creationId xmlns:a16="http://schemas.microsoft.com/office/drawing/2014/main" id="{32735FB2-C4C0-10D8-E885-49D4889493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216107" y="1656939"/>
                      <a:ext cx="455330" cy="1968263"/>
                      <a:chOff x="8216107" y="1656939"/>
                      <a:chExt cx="455330" cy="1968263"/>
                    </a:xfrm>
                  </p:grpSpPr>
                  <p:sp>
                    <p:nvSpPr>
                      <p:cNvPr id="104" name="Freeform: Shape 103">
                        <a:extLst>
                          <a:ext uri="{FF2B5EF4-FFF2-40B4-BE49-F238E27FC236}">
                            <a16:creationId xmlns:a16="http://schemas.microsoft.com/office/drawing/2014/main" id="{6C236EEF-1014-8E58-FDCD-23A79A56EB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06225" y="1725791"/>
                        <a:ext cx="50996" cy="11392"/>
                      </a:xfrm>
                      <a:custGeom>
                        <a:avLst/>
                        <a:gdLst>
                          <a:gd name="connsiteX0" fmla="*/ 5 w 50996"/>
                          <a:gd name="connsiteY0" fmla="*/ 529 h 11392"/>
                          <a:gd name="connsiteX1" fmla="*/ 25017 w 50996"/>
                          <a:gd name="connsiteY1" fmla="*/ 8082 h 11392"/>
                          <a:gd name="connsiteX2" fmla="*/ 50992 w 50996"/>
                          <a:gd name="connsiteY2" fmla="*/ 10864 h 11392"/>
                          <a:gd name="connsiteX3" fmla="*/ 25989 w 50996"/>
                          <a:gd name="connsiteY3" fmla="*/ 3310 h 11392"/>
                          <a:gd name="connsiteX4" fmla="*/ 5 w 50996"/>
                          <a:gd name="connsiteY4" fmla="*/ 529 h 113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996" h="11392">
                            <a:moveTo>
                              <a:pt x="5" y="529"/>
                            </a:moveTo>
                            <a:cubicBezTo>
                              <a:pt x="-262" y="1843"/>
                              <a:pt x="10930" y="5225"/>
                              <a:pt x="25017" y="8082"/>
                            </a:cubicBezTo>
                            <a:cubicBezTo>
                              <a:pt x="39095" y="10940"/>
                              <a:pt x="50725" y="12188"/>
                              <a:pt x="50992" y="10864"/>
                            </a:cubicBezTo>
                            <a:cubicBezTo>
                              <a:pt x="51259" y="9549"/>
                              <a:pt x="40067" y="6168"/>
                              <a:pt x="25989" y="3310"/>
                            </a:cubicBezTo>
                            <a:cubicBezTo>
                              <a:pt x="11902" y="453"/>
                              <a:pt x="272" y="-795"/>
                              <a:pt x="5" y="529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05" name="Freeform: Shape 104">
                        <a:extLst>
                          <a:ext uri="{FF2B5EF4-FFF2-40B4-BE49-F238E27FC236}">
                            <a16:creationId xmlns:a16="http://schemas.microsoft.com/office/drawing/2014/main" id="{74BDC92F-A1B3-F121-0DDA-75A3328BF6B6}"/>
                          </a:ext>
                        </a:extLst>
                      </p:cNvPr>
                      <p:cNvSpPr/>
                      <p:nvPr/>
                    </p:nvSpPr>
                    <p:spPr>
                      <a:xfrm rot="-4712370">
                        <a:off x="7655559" y="2502830"/>
                        <a:ext cx="1629114" cy="32595"/>
                      </a:xfrm>
                      <a:custGeom>
                        <a:avLst/>
                        <a:gdLst>
                          <a:gd name="connsiteX0" fmla="*/ 0 w 1629114"/>
                          <a:gd name="connsiteY0" fmla="*/ 0 h 32595"/>
                          <a:gd name="connsiteX1" fmla="*/ 1629114 w 1629114"/>
                          <a:gd name="connsiteY1" fmla="*/ 0 h 32595"/>
                          <a:gd name="connsiteX2" fmla="*/ 1629114 w 1629114"/>
                          <a:gd name="connsiteY2" fmla="*/ 32596 h 32595"/>
                          <a:gd name="connsiteX3" fmla="*/ 0 w 1629114"/>
                          <a:gd name="connsiteY3" fmla="*/ 32596 h 325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629114" h="32595">
                            <a:moveTo>
                              <a:pt x="0" y="0"/>
                            </a:moveTo>
                            <a:lnTo>
                              <a:pt x="1629114" y="0"/>
                            </a:lnTo>
                            <a:lnTo>
                              <a:pt x="1629114" y="32596"/>
                            </a:lnTo>
                            <a:lnTo>
                              <a:pt x="0" y="32596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sp>
                    <p:nvSpPr>
                      <p:cNvPr id="106" name="Freeform: Shape 105">
                        <a:extLst>
                          <a:ext uri="{FF2B5EF4-FFF2-40B4-BE49-F238E27FC236}">
                            <a16:creationId xmlns:a16="http://schemas.microsoft.com/office/drawing/2014/main" id="{5B365C4A-DD60-81B0-276E-0E50C090FA53}"/>
                          </a:ext>
                        </a:extLst>
                      </p:cNvPr>
                      <p:cNvSpPr/>
                      <p:nvPr/>
                    </p:nvSpPr>
                    <p:spPr>
                      <a:xfrm rot="16887630">
                        <a:off x="7666286" y="2515949"/>
                        <a:ext cx="1629114" cy="10716"/>
                      </a:xfrm>
                      <a:custGeom>
                        <a:avLst/>
                        <a:gdLst>
                          <a:gd name="connsiteX0" fmla="*/ 0 w 1629114"/>
                          <a:gd name="connsiteY0" fmla="*/ 0 h 10716"/>
                          <a:gd name="connsiteX1" fmla="*/ 1629115 w 1629114"/>
                          <a:gd name="connsiteY1" fmla="*/ 0 h 10716"/>
                          <a:gd name="connsiteX2" fmla="*/ 1629115 w 1629114"/>
                          <a:gd name="connsiteY2" fmla="*/ 10716 h 10716"/>
                          <a:gd name="connsiteX3" fmla="*/ 0 w 1629114"/>
                          <a:gd name="connsiteY3" fmla="*/ 10716 h 107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629114" h="10716">
                            <a:moveTo>
                              <a:pt x="0" y="0"/>
                            </a:moveTo>
                            <a:lnTo>
                              <a:pt x="1629115" y="0"/>
                            </a:lnTo>
                            <a:lnTo>
                              <a:pt x="1629115" y="10716"/>
                            </a:lnTo>
                            <a:lnTo>
                              <a:pt x="0" y="10716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sp>
                    <p:nvSpPr>
                      <p:cNvPr id="107" name="Freeform: Shape 106">
                        <a:extLst>
                          <a:ext uri="{FF2B5EF4-FFF2-40B4-BE49-F238E27FC236}">
                            <a16:creationId xmlns:a16="http://schemas.microsoft.com/office/drawing/2014/main" id="{BD030F9A-F851-E493-1ECC-708E7FD78F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06334" y="1656939"/>
                        <a:ext cx="65103" cy="79781"/>
                      </a:xfrm>
                      <a:custGeom>
                        <a:avLst/>
                        <a:gdLst>
                          <a:gd name="connsiteX0" fmla="*/ 0 w 65103"/>
                          <a:gd name="connsiteY0" fmla="*/ 69209 h 79781"/>
                          <a:gd name="connsiteX1" fmla="*/ 14030 w 65103"/>
                          <a:gd name="connsiteY1" fmla="*/ 0 h 79781"/>
                          <a:gd name="connsiteX2" fmla="*/ 65103 w 65103"/>
                          <a:gd name="connsiteY2" fmla="*/ 10354 h 79781"/>
                          <a:gd name="connsiteX3" fmla="*/ 51025 w 65103"/>
                          <a:gd name="connsiteY3" fmla="*/ 79781 h 79781"/>
                          <a:gd name="connsiteX4" fmla="*/ 50911 w 65103"/>
                          <a:gd name="connsiteY4" fmla="*/ 79762 h 79781"/>
                          <a:gd name="connsiteX5" fmla="*/ 39595 w 65103"/>
                          <a:gd name="connsiteY5" fmla="*/ 75400 h 79781"/>
                          <a:gd name="connsiteX6" fmla="*/ 25870 w 65103"/>
                          <a:gd name="connsiteY6" fmla="*/ 72152 h 79781"/>
                          <a:gd name="connsiteX7" fmla="*/ 0 w 65103"/>
                          <a:gd name="connsiteY7" fmla="*/ 69209 h 797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5103" h="79781">
                            <a:moveTo>
                              <a:pt x="0" y="69209"/>
                            </a:moveTo>
                            <a:lnTo>
                              <a:pt x="14030" y="0"/>
                            </a:lnTo>
                            <a:lnTo>
                              <a:pt x="65103" y="10354"/>
                            </a:lnTo>
                            <a:lnTo>
                              <a:pt x="51025" y="79781"/>
                            </a:lnTo>
                            <a:lnTo>
                              <a:pt x="50911" y="79762"/>
                            </a:lnTo>
                            <a:cubicBezTo>
                              <a:pt x="51092" y="78877"/>
                              <a:pt x="46587" y="77276"/>
                              <a:pt x="39595" y="75400"/>
                            </a:cubicBezTo>
                            <a:cubicBezTo>
                              <a:pt x="35661" y="74371"/>
                              <a:pt x="30956" y="73190"/>
                              <a:pt x="25870" y="72152"/>
                            </a:cubicBezTo>
                            <a:cubicBezTo>
                              <a:pt x="12716" y="69485"/>
                              <a:pt x="1572" y="68266"/>
                              <a:pt x="0" y="69209"/>
                            </a:cubicBez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08" name="Freeform: Shape 107">
                        <a:extLst>
                          <a:ext uri="{FF2B5EF4-FFF2-40B4-BE49-F238E27FC236}">
                            <a16:creationId xmlns:a16="http://schemas.microsoft.com/office/drawing/2014/main" id="{B597FBC2-39B1-74BC-227B-69CE943BEA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06334" y="1656939"/>
                        <a:ext cx="53273" cy="75390"/>
                      </a:xfrm>
                      <a:custGeom>
                        <a:avLst/>
                        <a:gdLst>
                          <a:gd name="connsiteX0" fmla="*/ 0 w 53273"/>
                          <a:gd name="connsiteY0" fmla="*/ 69209 h 75390"/>
                          <a:gd name="connsiteX1" fmla="*/ 14030 w 53273"/>
                          <a:gd name="connsiteY1" fmla="*/ 0 h 75390"/>
                          <a:gd name="connsiteX2" fmla="*/ 53273 w 53273"/>
                          <a:gd name="connsiteY2" fmla="*/ 7953 h 75390"/>
                          <a:gd name="connsiteX3" fmla="*/ 39595 w 53273"/>
                          <a:gd name="connsiteY3" fmla="*/ 75390 h 75390"/>
                          <a:gd name="connsiteX4" fmla="*/ 25870 w 53273"/>
                          <a:gd name="connsiteY4" fmla="*/ 72142 h 75390"/>
                          <a:gd name="connsiteX5" fmla="*/ 0 w 53273"/>
                          <a:gd name="connsiteY5" fmla="*/ 69209 h 75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3273" h="75390">
                            <a:moveTo>
                              <a:pt x="0" y="69209"/>
                            </a:moveTo>
                            <a:lnTo>
                              <a:pt x="14030" y="0"/>
                            </a:lnTo>
                            <a:lnTo>
                              <a:pt x="53273" y="7953"/>
                            </a:lnTo>
                            <a:lnTo>
                              <a:pt x="39595" y="75390"/>
                            </a:lnTo>
                            <a:cubicBezTo>
                              <a:pt x="35661" y="74362"/>
                              <a:pt x="30956" y="73181"/>
                              <a:pt x="25870" y="72142"/>
                            </a:cubicBezTo>
                            <a:cubicBezTo>
                              <a:pt x="12716" y="69485"/>
                              <a:pt x="1572" y="68266"/>
                              <a:pt x="0" y="69209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109" name="Graphic 1781">
                        <a:extLst>
                          <a:ext uri="{FF2B5EF4-FFF2-40B4-BE49-F238E27FC236}">
                            <a16:creationId xmlns:a16="http://schemas.microsoft.com/office/drawing/2014/main" id="{9F3D661B-5C75-B399-E64D-75AD258FB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16107" y="3288438"/>
                        <a:ext cx="131869" cy="336764"/>
                        <a:chOff x="8216107" y="3288438"/>
                        <a:chExt cx="131869" cy="336764"/>
                      </a:xfrm>
                      <a:solidFill>
                        <a:srgbClr val="303238"/>
                      </a:solidFill>
                    </p:grpSpPr>
                    <p:sp>
                      <p:nvSpPr>
                        <p:cNvPr id="110" name="Freeform: Shape 109">
                          <a:extLst>
                            <a:ext uri="{FF2B5EF4-FFF2-40B4-BE49-F238E27FC236}">
                              <a16:creationId xmlns:a16="http://schemas.microsoft.com/office/drawing/2014/main" id="{F808E551-B3A6-0FB5-16C0-E069B311D2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10112370">
                          <a:off x="8250596" y="3303799"/>
                          <a:ext cx="63448" cy="301754"/>
                        </a:xfrm>
                        <a:custGeom>
                          <a:avLst/>
                          <a:gdLst>
                            <a:gd name="connsiteX0" fmla="*/ 0 w 63448"/>
                            <a:gd name="connsiteY0" fmla="*/ 0 h 301754"/>
                            <a:gd name="connsiteX1" fmla="*/ 63449 w 63448"/>
                            <a:gd name="connsiteY1" fmla="*/ 0 h 301754"/>
                            <a:gd name="connsiteX2" fmla="*/ 63449 w 63448"/>
                            <a:gd name="connsiteY2" fmla="*/ 301754 h 301754"/>
                            <a:gd name="connsiteX3" fmla="*/ 0 w 63448"/>
                            <a:gd name="connsiteY3" fmla="*/ 301754 h 3017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48" h="301754">
                              <a:moveTo>
                                <a:pt x="0" y="0"/>
                              </a:moveTo>
                              <a:lnTo>
                                <a:pt x="63449" y="0"/>
                              </a:lnTo>
                              <a:lnTo>
                                <a:pt x="63449" y="301754"/>
                              </a:lnTo>
                              <a:lnTo>
                                <a:pt x="0" y="3017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grpSp>
                      <p:nvGrpSpPr>
                        <p:cNvPr id="111" name="Graphic 1781">
                          <a:extLst>
                            <a:ext uri="{FF2B5EF4-FFF2-40B4-BE49-F238E27FC236}">
                              <a16:creationId xmlns:a16="http://schemas.microsoft.com/office/drawing/2014/main" id="{C76C6AD3-E7B6-B2E4-ABB8-31E5D842204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16107" y="3288438"/>
                          <a:ext cx="131869" cy="336764"/>
                          <a:chOff x="8216107" y="3288438"/>
                          <a:chExt cx="131869" cy="336764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112" name="Freeform: Shape 111">
                            <a:extLst>
                              <a:ext uri="{FF2B5EF4-FFF2-40B4-BE49-F238E27FC236}">
                                <a16:creationId xmlns:a16="http://schemas.microsoft.com/office/drawing/2014/main" id="{C01FCE8D-6D08-535F-FE10-9503AC67FB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16107" y="3535793"/>
                            <a:ext cx="81710" cy="89409"/>
                          </a:xfrm>
                          <a:custGeom>
                            <a:avLst/>
                            <a:gdLst>
                              <a:gd name="connsiteX0" fmla="*/ 23515 w 81710"/>
                              <a:gd name="connsiteY0" fmla="*/ 191 h 89409"/>
                              <a:gd name="connsiteX1" fmla="*/ 74179 w 81710"/>
                              <a:gd name="connsiteY1" fmla="*/ 10459 h 89409"/>
                              <a:gd name="connsiteX2" fmla="*/ 81522 w 81710"/>
                              <a:gd name="connsiteY2" fmla="*/ 21537 h 89409"/>
                              <a:gd name="connsiteX3" fmla="*/ 69283 w 81710"/>
                              <a:gd name="connsiteY3" fmla="*/ 81877 h 89409"/>
                              <a:gd name="connsiteX4" fmla="*/ 58205 w 81710"/>
                              <a:gd name="connsiteY4" fmla="*/ 89221 h 89409"/>
                              <a:gd name="connsiteX5" fmla="*/ 7532 w 81710"/>
                              <a:gd name="connsiteY5" fmla="*/ 78944 h 89409"/>
                              <a:gd name="connsiteX6" fmla="*/ 188 w 81710"/>
                              <a:gd name="connsiteY6" fmla="*/ 67866 h 89409"/>
                              <a:gd name="connsiteX7" fmla="*/ 12419 w 81710"/>
                              <a:gd name="connsiteY7" fmla="*/ 7525 h 89409"/>
                              <a:gd name="connsiteX8" fmla="*/ 23515 w 81710"/>
                              <a:gd name="connsiteY8" fmla="*/ 191 h 8940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710" h="89409">
                                <a:moveTo>
                                  <a:pt x="23515" y="191"/>
                                </a:moveTo>
                                <a:lnTo>
                                  <a:pt x="74179" y="10459"/>
                                </a:lnTo>
                                <a:cubicBezTo>
                                  <a:pt x="79265" y="11488"/>
                                  <a:pt x="82551" y="16450"/>
                                  <a:pt x="81522" y="21537"/>
                                </a:cubicBezTo>
                                <a:lnTo>
                                  <a:pt x="69283" y="81877"/>
                                </a:lnTo>
                                <a:cubicBezTo>
                                  <a:pt x="68254" y="86964"/>
                                  <a:pt x="63292" y="90250"/>
                                  <a:pt x="58205" y="89221"/>
                                </a:cubicBezTo>
                                <a:lnTo>
                                  <a:pt x="7532" y="78944"/>
                                </a:lnTo>
                                <a:cubicBezTo>
                                  <a:pt x="2446" y="77915"/>
                                  <a:pt x="-840" y="72952"/>
                                  <a:pt x="188" y="67866"/>
                                </a:cubicBezTo>
                                <a:lnTo>
                                  <a:pt x="12419" y="7525"/>
                                </a:lnTo>
                                <a:cubicBezTo>
                                  <a:pt x="13466" y="2449"/>
                                  <a:pt x="18429" y="-847"/>
                                  <a:pt x="23515" y="19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13" name="Freeform: Shape 112">
                            <a:extLst>
                              <a:ext uri="{FF2B5EF4-FFF2-40B4-BE49-F238E27FC236}">
                                <a16:creationId xmlns:a16="http://schemas.microsoft.com/office/drawing/2014/main" id="{764039D5-6C2F-C1A2-2810-35D5467EC4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32842" y="3453337"/>
                            <a:ext cx="81701" cy="89406"/>
                          </a:xfrm>
                          <a:custGeom>
                            <a:avLst/>
                            <a:gdLst>
                              <a:gd name="connsiteX0" fmla="*/ 23496 w 81701"/>
                              <a:gd name="connsiteY0" fmla="*/ 188 h 89406"/>
                              <a:gd name="connsiteX1" fmla="*/ 74169 w 81701"/>
                              <a:gd name="connsiteY1" fmla="*/ 10456 h 89406"/>
                              <a:gd name="connsiteX2" fmla="*/ 81513 w 81701"/>
                              <a:gd name="connsiteY2" fmla="*/ 21534 h 89406"/>
                              <a:gd name="connsiteX3" fmla="*/ 69283 w 81701"/>
                              <a:gd name="connsiteY3" fmla="*/ 81875 h 89406"/>
                              <a:gd name="connsiteX4" fmla="*/ 58205 w 81701"/>
                              <a:gd name="connsiteY4" fmla="*/ 89218 h 89406"/>
                              <a:gd name="connsiteX5" fmla="*/ 7532 w 81701"/>
                              <a:gd name="connsiteY5" fmla="*/ 78951 h 89406"/>
                              <a:gd name="connsiteX6" fmla="*/ 188 w 81701"/>
                              <a:gd name="connsiteY6" fmla="*/ 67873 h 89406"/>
                              <a:gd name="connsiteX7" fmla="*/ 12428 w 81701"/>
                              <a:gd name="connsiteY7" fmla="*/ 7532 h 89406"/>
                              <a:gd name="connsiteX8" fmla="*/ 23496 w 81701"/>
                              <a:gd name="connsiteY8" fmla="*/ 188 h 8940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701" h="89406">
                                <a:moveTo>
                                  <a:pt x="23496" y="188"/>
                                </a:moveTo>
                                <a:lnTo>
                                  <a:pt x="74169" y="10456"/>
                                </a:lnTo>
                                <a:cubicBezTo>
                                  <a:pt x="79256" y="11485"/>
                                  <a:pt x="82542" y="16448"/>
                                  <a:pt x="81513" y="21534"/>
                                </a:cubicBezTo>
                                <a:lnTo>
                                  <a:pt x="69283" y="81875"/>
                                </a:lnTo>
                                <a:cubicBezTo>
                                  <a:pt x="68254" y="86961"/>
                                  <a:pt x="63291" y="90247"/>
                                  <a:pt x="58205" y="89218"/>
                                </a:cubicBezTo>
                                <a:lnTo>
                                  <a:pt x="7532" y="78951"/>
                                </a:lnTo>
                                <a:cubicBezTo>
                                  <a:pt x="2446" y="77922"/>
                                  <a:pt x="-840" y="72960"/>
                                  <a:pt x="188" y="67873"/>
                                </a:cubicBezTo>
                                <a:lnTo>
                                  <a:pt x="12428" y="7532"/>
                                </a:lnTo>
                                <a:cubicBezTo>
                                  <a:pt x="13447" y="2446"/>
                                  <a:pt x="18410" y="-840"/>
                                  <a:pt x="23496" y="18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14" name="Freeform: Shape 113">
                            <a:extLst>
                              <a:ext uri="{FF2B5EF4-FFF2-40B4-BE49-F238E27FC236}">
                                <a16:creationId xmlns:a16="http://schemas.microsoft.com/office/drawing/2014/main" id="{DA4B6EDF-4D79-AD57-A640-CD60643DA5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49558" y="3370889"/>
                            <a:ext cx="81701" cy="89416"/>
                          </a:xfrm>
                          <a:custGeom>
                            <a:avLst/>
                            <a:gdLst>
                              <a:gd name="connsiteX0" fmla="*/ 23496 w 81701"/>
                              <a:gd name="connsiteY0" fmla="*/ 188 h 89416"/>
                              <a:gd name="connsiteX1" fmla="*/ 74169 w 81701"/>
                              <a:gd name="connsiteY1" fmla="*/ 10466 h 89416"/>
                              <a:gd name="connsiteX2" fmla="*/ 81513 w 81701"/>
                              <a:gd name="connsiteY2" fmla="*/ 21544 h 89416"/>
                              <a:gd name="connsiteX3" fmla="*/ 69283 w 81701"/>
                              <a:gd name="connsiteY3" fmla="*/ 81884 h 89416"/>
                              <a:gd name="connsiteX4" fmla="*/ 58205 w 81701"/>
                              <a:gd name="connsiteY4" fmla="*/ 89228 h 89416"/>
                              <a:gd name="connsiteX5" fmla="*/ 7532 w 81701"/>
                              <a:gd name="connsiteY5" fmla="*/ 78951 h 89416"/>
                              <a:gd name="connsiteX6" fmla="*/ 188 w 81701"/>
                              <a:gd name="connsiteY6" fmla="*/ 67873 h 89416"/>
                              <a:gd name="connsiteX7" fmla="*/ 12419 w 81701"/>
                              <a:gd name="connsiteY7" fmla="*/ 7532 h 89416"/>
                              <a:gd name="connsiteX8" fmla="*/ 23496 w 81701"/>
                              <a:gd name="connsiteY8" fmla="*/ 188 h 8941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701" h="89416">
                                <a:moveTo>
                                  <a:pt x="23496" y="188"/>
                                </a:moveTo>
                                <a:lnTo>
                                  <a:pt x="74169" y="10466"/>
                                </a:lnTo>
                                <a:cubicBezTo>
                                  <a:pt x="79255" y="11495"/>
                                  <a:pt x="82542" y="16457"/>
                                  <a:pt x="81513" y="21544"/>
                                </a:cubicBezTo>
                                <a:lnTo>
                                  <a:pt x="69283" y="81884"/>
                                </a:lnTo>
                                <a:cubicBezTo>
                                  <a:pt x="68254" y="86971"/>
                                  <a:pt x="63292" y="90257"/>
                                  <a:pt x="58205" y="89228"/>
                                </a:cubicBezTo>
                                <a:lnTo>
                                  <a:pt x="7532" y="78951"/>
                                </a:lnTo>
                                <a:cubicBezTo>
                                  <a:pt x="2446" y="77922"/>
                                  <a:pt x="-840" y="72960"/>
                                  <a:pt x="188" y="67873"/>
                                </a:cubicBezTo>
                                <a:lnTo>
                                  <a:pt x="12419" y="7532"/>
                                </a:lnTo>
                                <a:cubicBezTo>
                                  <a:pt x="13447" y="2446"/>
                                  <a:pt x="18410" y="-840"/>
                                  <a:pt x="23496" y="18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15" name="Freeform: Shape 114">
                            <a:extLst>
                              <a:ext uri="{FF2B5EF4-FFF2-40B4-BE49-F238E27FC236}">
                                <a16:creationId xmlns:a16="http://schemas.microsoft.com/office/drawing/2014/main" id="{9263C0A9-6803-C4C4-5E07-43D01721F3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66275" y="3288438"/>
                            <a:ext cx="81701" cy="89409"/>
                          </a:xfrm>
                          <a:custGeom>
                            <a:avLst/>
                            <a:gdLst>
                              <a:gd name="connsiteX0" fmla="*/ 23496 w 81701"/>
                              <a:gd name="connsiteY0" fmla="*/ 191 h 89409"/>
                              <a:gd name="connsiteX1" fmla="*/ 74169 w 81701"/>
                              <a:gd name="connsiteY1" fmla="*/ 10459 h 89409"/>
                              <a:gd name="connsiteX2" fmla="*/ 81513 w 81701"/>
                              <a:gd name="connsiteY2" fmla="*/ 21537 h 89409"/>
                              <a:gd name="connsiteX3" fmla="*/ 69283 w 81701"/>
                              <a:gd name="connsiteY3" fmla="*/ 81878 h 89409"/>
                              <a:gd name="connsiteX4" fmla="*/ 58205 w 81701"/>
                              <a:gd name="connsiteY4" fmla="*/ 89221 h 89409"/>
                              <a:gd name="connsiteX5" fmla="*/ 7532 w 81701"/>
                              <a:gd name="connsiteY5" fmla="*/ 78953 h 89409"/>
                              <a:gd name="connsiteX6" fmla="*/ 188 w 81701"/>
                              <a:gd name="connsiteY6" fmla="*/ 67876 h 89409"/>
                              <a:gd name="connsiteX7" fmla="*/ 12419 w 81701"/>
                              <a:gd name="connsiteY7" fmla="*/ 7535 h 89409"/>
                              <a:gd name="connsiteX8" fmla="*/ 23496 w 81701"/>
                              <a:gd name="connsiteY8" fmla="*/ 191 h 8940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701" h="89409">
                                <a:moveTo>
                                  <a:pt x="23496" y="191"/>
                                </a:moveTo>
                                <a:lnTo>
                                  <a:pt x="74169" y="10459"/>
                                </a:lnTo>
                                <a:cubicBezTo>
                                  <a:pt x="79255" y="11488"/>
                                  <a:pt x="82542" y="16450"/>
                                  <a:pt x="81513" y="21537"/>
                                </a:cubicBezTo>
                                <a:lnTo>
                                  <a:pt x="69283" y="81878"/>
                                </a:lnTo>
                                <a:cubicBezTo>
                                  <a:pt x="68254" y="86964"/>
                                  <a:pt x="63292" y="90250"/>
                                  <a:pt x="58205" y="89221"/>
                                </a:cubicBezTo>
                                <a:lnTo>
                                  <a:pt x="7532" y="78953"/>
                                </a:lnTo>
                                <a:cubicBezTo>
                                  <a:pt x="2446" y="77925"/>
                                  <a:pt x="-840" y="72962"/>
                                  <a:pt x="188" y="67876"/>
                                </a:cubicBezTo>
                                <a:lnTo>
                                  <a:pt x="12419" y="7535"/>
                                </a:lnTo>
                                <a:cubicBezTo>
                                  <a:pt x="13447" y="2449"/>
                                  <a:pt x="18410" y="-847"/>
                                  <a:pt x="23496" y="19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93" name="Graphic 1781">
                      <a:extLst>
                        <a:ext uri="{FF2B5EF4-FFF2-40B4-BE49-F238E27FC236}">
                          <a16:creationId xmlns:a16="http://schemas.microsoft.com/office/drawing/2014/main" id="{C6173D7B-3A42-3EDC-6981-61DADC88FC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84434" y="1418996"/>
                      <a:ext cx="447983" cy="265909"/>
                      <a:chOff x="8584434" y="1418996"/>
                      <a:chExt cx="447983" cy="265909"/>
                    </a:xfrm>
                  </p:grpSpPr>
                  <p:sp>
                    <p:nvSpPr>
                      <p:cNvPr id="94" name="Freeform: Shape 93">
                        <a:extLst>
                          <a:ext uri="{FF2B5EF4-FFF2-40B4-BE49-F238E27FC236}">
                            <a16:creationId xmlns:a16="http://schemas.microsoft.com/office/drawing/2014/main" id="{5BDBEE17-A320-28E5-9049-56CFFCD681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84434" y="1418996"/>
                        <a:ext cx="447983" cy="265909"/>
                      </a:xfrm>
                      <a:custGeom>
                        <a:avLst/>
                        <a:gdLst>
                          <a:gd name="connsiteX0" fmla="*/ 40046 w 447983"/>
                          <a:gd name="connsiteY0" fmla="*/ 80276 h 265909"/>
                          <a:gd name="connsiteX1" fmla="*/ 254282 w 447983"/>
                          <a:gd name="connsiteY1" fmla="*/ 1485 h 265909"/>
                          <a:gd name="connsiteX2" fmla="*/ 445773 w 447983"/>
                          <a:gd name="connsiteY2" fmla="*/ 117348 h 265909"/>
                          <a:gd name="connsiteX3" fmla="*/ 442010 w 447983"/>
                          <a:gd name="connsiteY3" fmla="*/ 148228 h 265909"/>
                          <a:gd name="connsiteX4" fmla="*/ 353028 w 447983"/>
                          <a:gd name="connsiteY4" fmla="*/ 213903 h 265909"/>
                          <a:gd name="connsiteX5" fmla="*/ 107930 w 447983"/>
                          <a:gd name="connsiteY5" fmla="*/ 265909 h 265909"/>
                          <a:gd name="connsiteX6" fmla="*/ 14938 w 447983"/>
                          <a:gd name="connsiteY6" fmla="*/ 239715 h 265909"/>
                          <a:gd name="connsiteX7" fmla="*/ 612 w 447983"/>
                          <a:gd name="connsiteY7" fmla="*/ 224390 h 265909"/>
                          <a:gd name="connsiteX8" fmla="*/ 40046 w 447983"/>
                          <a:gd name="connsiteY8" fmla="*/ 80276 h 265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47983" h="265909">
                            <a:moveTo>
                              <a:pt x="40046" y="80276"/>
                            </a:moveTo>
                            <a:cubicBezTo>
                              <a:pt x="63239" y="23955"/>
                              <a:pt x="139953" y="-7373"/>
                              <a:pt x="254282" y="1485"/>
                            </a:cubicBezTo>
                            <a:cubicBezTo>
                              <a:pt x="368715" y="10353"/>
                              <a:pt x="436504" y="92430"/>
                              <a:pt x="445773" y="117348"/>
                            </a:cubicBezTo>
                            <a:cubicBezTo>
                              <a:pt x="449401" y="126996"/>
                              <a:pt x="448839" y="137017"/>
                              <a:pt x="442010" y="148228"/>
                            </a:cubicBezTo>
                            <a:cubicBezTo>
                              <a:pt x="431047" y="166030"/>
                              <a:pt x="404377" y="186737"/>
                              <a:pt x="353028" y="213903"/>
                            </a:cubicBezTo>
                            <a:cubicBezTo>
                              <a:pt x="269179" y="258127"/>
                              <a:pt x="107930" y="265909"/>
                              <a:pt x="107930" y="265909"/>
                            </a:cubicBezTo>
                            <a:cubicBezTo>
                              <a:pt x="107930" y="265909"/>
                              <a:pt x="44217" y="256613"/>
                              <a:pt x="14938" y="239715"/>
                            </a:cubicBezTo>
                            <a:cubicBezTo>
                              <a:pt x="7013" y="235181"/>
                              <a:pt x="1603" y="229971"/>
                              <a:pt x="612" y="224390"/>
                            </a:cubicBezTo>
                            <a:cubicBezTo>
                              <a:pt x="-3846" y="197881"/>
                              <a:pt x="16738" y="136702"/>
                              <a:pt x="40046" y="80276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5" name="Freeform: Shape 94">
                        <a:extLst>
                          <a:ext uri="{FF2B5EF4-FFF2-40B4-BE49-F238E27FC236}">
                            <a16:creationId xmlns:a16="http://schemas.microsoft.com/office/drawing/2014/main" id="{64678A64-687D-A3A9-887C-BEDCE67694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84434" y="1419011"/>
                        <a:ext cx="274392" cy="239709"/>
                      </a:xfrm>
                      <a:custGeom>
                        <a:avLst/>
                        <a:gdLst>
                          <a:gd name="connsiteX0" fmla="*/ 40046 w 274392"/>
                          <a:gd name="connsiteY0" fmla="*/ 80261 h 239709"/>
                          <a:gd name="connsiteX1" fmla="*/ 140163 w 274392"/>
                          <a:gd name="connsiteY1" fmla="*/ 8204 h 239709"/>
                          <a:gd name="connsiteX2" fmla="*/ 181330 w 274392"/>
                          <a:gd name="connsiteY2" fmla="*/ 1584 h 239709"/>
                          <a:gd name="connsiteX3" fmla="*/ 226564 w 274392"/>
                          <a:gd name="connsiteY3" fmla="*/ 117 h 239709"/>
                          <a:gd name="connsiteX4" fmla="*/ 228478 w 274392"/>
                          <a:gd name="connsiteY4" fmla="*/ 203 h 239709"/>
                          <a:gd name="connsiteX5" fmla="*/ 246986 w 274392"/>
                          <a:gd name="connsiteY5" fmla="*/ 18081 h 239709"/>
                          <a:gd name="connsiteX6" fmla="*/ 273322 w 274392"/>
                          <a:gd name="connsiteY6" fmla="*/ 105531 h 239709"/>
                          <a:gd name="connsiteX7" fmla="*/ 242852 w 274392"/>
                          <a:gd name="connsiteY7" fmla="*/ 110150 h 239709"/>
                          <a:gd name="connsiteX8" fmla="*/ 221449 w 274392"/>
                          <a:gd name="connsiteY8" fmla="*/ 114160 h 239709"/>
                          <a:gd name="connsiteX9" fmla="*/ 175796 w 274392"/>
                          <a:gd name="connsiteY9" fmla="*/ 124981 h 239709"/>
                          <a:gd name="connsiteX10" fmla="*/ 134353 w 274392"/>
                          <a:gd name="connsiteY10" fmla="*/ 137687 h 239709"/>
                          <a:gd name="connsiteX11" fmla="*/ 99872 w 274392"/>
                          <a:gd name="connsiteY11" fmla="*/ 151155 h 239709"/>
                          <a:gd name="connsiteX12" fmla="*/ 14938 w 274392"/>
                          <a:gd name="connsiteY12" fmla="*/ 239709 h 239709"/>
                          <a:gd name="connsiteX13" fmla="*/ 612 w 274392"/>
                          <a:gd name="connsiteY13" fmla="*/ 224383 h 239709"/>
                          <a:gd name="connsiteX14" fmla="*/ 40046 w 274392"/>
                          <a:gd name="connsiteY14" fmla="*/ 80261 h 2397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74392" h="239709">
                            <a:moveTo>
                              <a:pt x="40046" y="80261"/>
                            </a:moveTo>
                            <a:cubicBezTo>
                              <a:pt x="54362" y="45561"/>
                              <a:pt x="88918" y="20348"/>
                              <a:pt x="140163" y="8204"/>
                            </a:cubicBezTo>
                            <a:cubicBezTo>
                              <a:pt x="152831" y="5156"/>
                              <a:pt x="166595" y="2956"/>
                              <a:pt x="181330" y="1584"/>
                            </a:cubicBezTo>
                            <a:cubicBezTo>
                              <a:pt x="195503" y="298"/>
                              <a:pt x="210657" y="-264"/>
                              <a:pt x="226564" y="117"/>
                            </a:cubicBezTo>
                            <a:lnTo>
                              <a:pt x="228478" y="203"/>
                            </a:lnTo>
                            <a:cubicBezTo>
                              <a:pt x="235670" y="6061"/>
                              <a:pt x="241842" y="11986"/>
                              <a:pt x="246986" y="18081"/>
                            </a:cubicBezTo>
                            <a:cubicBezTo>
                              <a:pt x="274570" y="50028"/>
                              <a:pt x="276332" y="83756"/>
                              <a:pt x="273322" y="105531"/>
                            </a:cubicBezTo>
                            <a:cubicBezTo>
                              <a:pt x="263216" y="106769"/>
                              <a:pt x="252986" y="108340"/>
                              <a:pt x="242852" y="110150"/>
                            </a:cubicBezTo>
                            <a:cubicBezTo>
                              <a:pt x="235689" y="111293"/>
                              <a:pt x="228517" y="112665"/>
                              <a:pt x="221449" y="114160"/>
                            </a:cubicBezTo>
                            <a:cubicBezTo>
                              <a:pt x="205723" y="117408"/>
                              <a:pt x="190426" y="121123"/>
                              <a:pt x="175796" y="124981"/>
                            </a:cubicBezTo>
                            <a:cubicBezTo>
                              <a:pt x="160937" y="128943"/>
                              <a:pt x="146973" y="133286"/>
                              <a:pt x="134353" y="137687"/>
                            </a:cubicBezTo>
                            <a:cubicBezTo>
                              <a:pt x="121389" y="142183"/>
                              <a:pt x="109673" y="146745"/>
                              <a:pt x="99872" y="151155"/>
                            </a:cubicBezTo>
                            <a:cubicBezTo>
                              <a:pt x="48237" y="174577"/>
                              <a:pt x="25196" y="212506"/>
                              <a:pt x="14938" y="239709"/>
                            </a:cubicBezTo>
                            <a:cubicBezTo>
                              <a:pt x="7013" y="235175"/>
                              <a:pt x="1603" y="229965"/>
                              <a:pt x="612" y="224383"/>
                            </a:cubicBezTo>
                            <a:cubicBezTo>
                              <a:pt x="-3846" y="197866"/>
                              <a:pt x="16738" y="136687"/>
                              <a:pt x="40046" y="80261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6" name="Freeform: Shape 95">
                        <a:extLst>
                          <a:ext uri="{FF2B5EF4-FFF2-40B4-BE49-F238E27FC236}">
                            <a16:creationId xmlns:a16="http://schemas.microsoft.com/office/drawing/2014/main" id="{3AC90109-5460-FE05-FC37-19FF05AC2F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2912" y="1419215"/>
                        <a:ext cx="219504" cy="148008"/>
                      </a:xfrm>
                      <a:custGeom>
                        <a:avLst/>
                        <a:gdLst>
                          <a:gd name="connsiteX0" fmla="*/ 0 w 219504"/>
                          <a:gd name="connsiteY0" fmla="*/ 0 h 148008"/>
                          <a:gd name="connsiteX1" fmla="*/ 25803 w 219504"/>
                          <a:gd name="connsiteY1" fmla="*/ 1267 h 148008"/>
                          <a:gd name="connsiteX2" fmla="*/ 217294 w 219504"/>
                          <a:gd name="connsiteY2" fmla="*/ 117129 h 148008"/>
                          <a:gd name="connsiteX3" fmla="*/ 213531 w 219504"/>
                          <a:gd name="connsiteY3" fmla="*/ 148009 h 148008"/>
                          <a:gd name="connsiteX4" fmla="*/ 44834 w 219504"/>
                          <a:gd name="connsiteY4" fmla="*/ 105318 h 148008"/>
                          <a:gd name="connsiteX5" fmla="*/ 0 w 219504"/>
                          <a:gd name="connsiteY5" fmla="*/ 0 h 148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19504" h="148008">
                            <a:moveTo>
                              <a:pt x="0" y="0"/>
                            </a:moveTo>
                            <a:cubicBezTo>
                              <a:pt x="8354" y="152"/>
                              <a:pt x="17031" y="543"/>
                              <a:pt x="25803" y="1267"/>
                            </a:cubicBezTo>
                            <a:cubicBezTo>
                              <a:pt x="140237" y="10135"/>
                              <a:pt x="208026" y="92212"/>
                              <a:pt x="217294" y="117129"/>
                            </a:cubicBezTo>
                            <a:cubicBezTo>
                              <a:pt x="220923" y="126778"/>
                              <a:pt x="220361" y="136798"/>
                              <a:pt x="213531" y="148009"/>
                            </a:cubicBezTo>
                            <a:cubicBezTo>
                              <a:pt x="197291" y="102232"/>
                              <a:pt x="122958" y="95612"/>
                              <a:pt x="44834" y="105318"/>
                            </a:cubicBezTo>
                            <a:cubicBezTo>
                              <a:pt x="48378" y="79400"/>
                              <a:pt x="45215" y="36576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7" name="Freeform: Shape 96">
                        <a:extLst>
                          <a:ext uri="{FF2B5EF4-FFF2-40B4-BE49-F238E27FC236}">
                            <a16:creationId xmlns:a16="http://schemas.microsoft.com/office/drawing/2014/main" id="{6C2C6A13-5B09-6675-DE5E-47534248A3D5}"/>
                          </a:ext>
                        </a:extLst>
                      </p:cNvPr>
                      <p:cNvSpPr/>
                      <p:nvPr userDrawn="1"/>
                    </p:nvSpPr>
                    <p:spPr>
                      <a:xfrm>
                        <a:off x="8805883" y="1419119"/>
                        <a:ext cx="25536" cy="114042"/>
                      </a:xfrm>
                      <a:custGeom>
                        <a:avLst/>
                        <a:gdLst>
                          <a:gd name="connsiteX0" fmla="*/ 0 w 25536"/>
                          <a:gd name="connsiteY0" fmla="*/ 114043 h 114042"/>
                          <a:gd name="connsiteX1" fmla="*/ 5115 w 25536"/>
                          <a:gd name="connsiteY1" fmla="*/ 0 h 114042"/>
                          <a:gd name="connsiteX2" fmla="*/ 7029 w 25536"/>
                          <a:gd name="connsiteY2" fmla="*/ 86 h 114042"/>
                          <a:gd name="connsiteX3" fmla="*/ 25537 w 25536"/>
                          <a:gd name="connsiteY3" fmla="*/ 17964 h 114042"/>
                          <a:gd name="connsiteX4" fmla="*/ 21402 w 25536"/>
                          <a:gd name="connsiteY4" fmla="*/ 110033 h 114042"/>
                          <a:gd name="connsiteX5" fmla="*/ 0 w 25536"/>
                          <a:gd name="connsiteY5" fmla="*/ 114043 h 114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5536" h="114042">
                            <a:moveTo>
                              <a:pt x="0" y="114043"/>
                            </a:moveTo>
                            <a:lnTo>
                              <a:pt x="5115" y="0"/>
                            </a:lnTo>
                            <a:lnTo>
                              <a:pt x="7029" y="86"/>
                            </a:lnTo>
                            <a:cubicBezTo>
                              <a:pt x="14221" y="5944"/>
                              <a:pt x="20393" y="11868"/>
                              <a:pt x="25537" y="17964"/>
                            </a:cubicBezTo>
                            <a:lnTo>
                              <a:pt x="21402" y="110033"/>
                            </a:lnTo>
                            <a:cubicBezTo>
                              <a:pt x="14240" y="111185"/>
                              <a:pt x="7067" y="112557"/>
                              <a:pt x="0" y="114043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20000"/>
                          <a:lumOff val="80000"/>
                          <a:alpha val="3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8" name="Freeform: Shape 97">
                        <a:extLst>
                          <a:ext uri="{FF2B5EF4-FFF2-40B4-BE49-F238E27FC236}">
                            <a16:creationId xmlns:a16="http://schemas.microsoft.com/office/drawing/2014/main" id="{00D14267-89EC-2256-6C65-7C1BEB85F84E}"/>
                          </a:ext>
                        </a:extLst>
                      </p:cNvPr>
                      <p:cNvSpPr/>
                      <p:nvPr userDrawn="1"/>
                    </p:nvSpPr>
                    <p:spPr>
                      <a:xfrm>
                        <a:off x="8718786" y="1420596"/>
                        <a:ext cx="46977" cy="136093"/>
                      </a:xfrm>
                      <a:custGeom>
                        <a:avLst/>
                        <a:gdLst>
                          <a:gd name="connsiteX0" fmla="*/ 0 w 46977"/>
                          <a:gd name="connsiteY0" fmla="*/ 136093 h 136093"/>
                          <a:gd name="connsiteX1" fmla="*/ 5810 w 46977"/>
                          <a:gd name="connsiteY1" fmla="*/ 6620 h 136093"/>
                          <a:gd name="connsiteX2" fmla="*/ 46977 w 46977"/>
                          <a:gd name="connsiteY2" fmla="*/ 0 h 136093"/>
                          <a:gd name="connsiteX3" fmla="*/ 41443 w 46977"/>
                          <a:gd name="connsiteY3" fmla="*/ 123387 h 136093"/>
                          <a:gd name="connsiteX4" fmla="*/ 0 w 46977"/>
                          <a:gd name="connsiteY4" fmla="*/ 136093 h 1360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977" h="136093">
                            <a:moveTo>
                              <a:pt x="0" y="136093"/>
                            </a:moveTo>
                            <a:lnTo>
                              <a:pt x="5810" y="6620"/>
                            </a:lnTo>
                            <a:cubicBezTo>
                              <a:pt x="18479" y="3572"/>
                              <a:pt x="32242" y="1372"/>
                              <a:pt x="46977" y="0"/>
                            </a:cubicBezTo>
                            <a:lnTo>
                              <a:pt x="41443" y="123387"/>
                            </a:lnTo>
                            <a:cubicBezTo>
                              <a:pt x="26584" y="127349"/>
                              <a:pt x="12611" y="131693"/>
                              <a:pt x="0" y="136093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20000"/>
                          <a:lumOff val="80000"/>
                          <a:alpha val="3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grpSp>
                    <p:nvGrpSpPr>
                      <p:cNvPr id="99" name="Graphic 1781">
                        <a:extLst>
                          <a:ext uri="{FF2B5EF4-FFF2-40B4-BE49-F238E27FC236}">
                            <a16:creationId xmlns:a16="http://schemas.microsoft.com/office/drawing/2014/main" id="{69E196A0-E5B7-D6DD-500C-57AC9F439A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623584" y="1441621"/>
                        <a:ext cx="210426" cy="123421"/>
                        <a:chOff x="8623584" y="1441621"/>
                        <a:chExt cx="210426" cy="123421"/>
                      </a:xfrm>
                      <a:solidFill>
                        <a:srgbClr val="5D6068"/>
                      </a:solidFill>
                    </p:grpSpPr>
                    <p:sp>
                      <p:nvSpPr>
                        <p:cNvPr id="101" name="Freeform: Shape 100">
                          <a:extLst>
                            <a:ext uri="{FF2B5EF4-FFF2-40B4-BE49-F238E27FC236}">
                              <a16:creationId xmlns:a16="http://schemas.microsoft.com/office/drawing/2014/main" id="{DCECAD95-E22E-CA98-CBFE-18884CAD52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623584" y="1481498"/>
                          <a:ext cx="210426" cy="83543"/>
                        </a:xfrm>
                        <a:custGeom>
                          <a:avLst/>
                          <a:gdLst>
                            <a:gd name="connsiteX0" fmla="*/ 3591 w 210426"/>
                            <a:gd name="connsiteY0" fmla="*/ 73266 h 83543"/>
                            <a:gd name="connsiteX1" fmla="*/ 0 w 210426"/>
                            <a:gd name="connsiteY1" fmla="*/ 83544 h 83543"/>
                            <a:gd name="connsiteX2" fmla="*/ 210426 w 210426"/>
                            <a:gd name="connsiteY2" fmla="*/ 8144 h 83543"/>
                            <a:gd name="connsiteX3" fmla="*/ 208054 w 210426"/>
                            <a:gd name="connsiteY3" fmla="*/ 0 h 83543"/>
                            <a:gd name="connsiteX4" fmla="*/ 3591 w 210426"/>
                            <a:gd name="connsiteY4" fmla="*/ 73266 h 835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0426" h="83543">
                              <a:moveTo>
                                <a:pt x="3591" y="73266"/>
                              </a:moveTo>
                              <a:cubicBezTo>
                                <a:pt x="2324" y="76800"/>
                                <a:pt x="1124" y="80229"/>
                                <a:pt x="0" y="83544"/>
                              </a:cubicBezTo>
                              <a:lnTo>
                                <a:pt x="210426" y="8144"/>
                              </a:lnTo>
                              <a:cubicBezTo>
                                <a:pt x="209798" y="5467"/>
                                <a:pt x="209007" y="2743"/>
                                <a:pt x="208054" y="0"/>
                              </a:cubicBezTo>
                              <a:lnTo>
                                <a:pt x="3591" y="73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02" name="Freeform: Shape 101">
                          <a:extLst>
                            <a:ext uri="{FF2B5EF4-FFF2-40B4-BE49-F238E27FC236}">
                              <a16:creationId xmlns:a16="http://schemas.microsoft.com/office/drawing/2014/main" id="{0346DB83-CD9D-747E-A72C-686BA4B07B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634852" y="1458877"/>
                          <a:ext cx="189747" cy="75266"/>
                        </a:xfrm>
                        <a:custGeom>
                          <a:avLst/>
                          <a:gdLst>
                            <a:gd name="connsiteX0" fmla="*/ 4096 w 189747"/>
                            <a:gd name="connsiteY0" fmla="*/ 64808 h 75266"/>
                            <a:gd name="connsiteX1" fmla="*/ 0 w 189747"/>
                            <a:gd name="connsiteY1" fmla="*/ 75267 h 75266"/>
                            <a:gd name="connsiteX2" fmla="*/ 189748 w 189747"/>
                            <a:gd name="connsiteY2" fmla="*/ 7277 h 75266"/>
                            <a:gd name="connsiteX3" fmla="*/ 184976 w 189747"/>
                            <a:gd name="connsiteY3" fmla="*/ 0 h 75266"/>
                            <a:gd name="connsiteX4" fmla="*/ 4096 w 189747"/>
                            <a:gd name="connsiteY4" fmla="*/ 64808 h 75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9747" h="75266">
                              <a:moveTo>
                                <a:pt x="4096" y="64808"/>
                              </a:moveTo>
                              <a:cubicBezTo>
                                <a:pt x="2686" y="68370"/>
                                <a:pt x="1305" y="71876"/>
                                <a:pt x="0" y="75267"/>
                              </a:cubicBezTo>
                              <a:lnTo>
                                <a:pt x="189748" y="7277"/>
                              </a:lnTo>
                              <a:cubicBezTo>
                                <a:pt x="188338" y="4848"/>
                                <a:pt x="186709" y="2429"/>
                                <a:pt x="184976" y="0"/>
                              </a:cubicBezTo>
                              <a:lnTo>
                                <a:pt x="4096" y="6480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03" name="Freeform: Shape 102">
                          <a:extLst>
                            <a:ext uri="{FF2B5EF4-FFF2-40B4-BE49-F238E27FC236}">
                              <a16:creationId xmlns:a16="http://schemas.microsoft.com/office/drawing/2014/main" id="{4FD8776D-F38D-557B-0D89-2BDEBC3EEB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647901" y="1441621"/>
                          <a:ext cx="160115" cy="60975"/>
                        </a:xfrm>
                        <a:custGeom>
                          <a:avLst/>
                          <a:gdLst>
                            <a:gd name="connsiteX0" fmla="*/ 0 w 160115"/>
                            <a:gd name="connsiteY0" fmla="*/ 60975 h 60975"/>
                            <a:gd name="connsiteX1" fmla="*/ 160116 w 160115"/>
                            <a:gd name="connsiteY1" fmla="*/ 3597 h 60975"/>
                            <a:gd name="connsiteX2" fmla="*/ 156524 w 160115"/>
                            <a:gd name="connsiteY2" fmla="*/ 6 h 60975"/>
                            <a:gd name="connsiteX3" fmla="*/ 144647 w 160115"/>
                            <a:gd name="connsiteY3" fmla="*/ 148 h 60975"/>
                            <a:gd name="connsiteX4" fmla="*/ 7487 w 160115"/>
                            <a:gd name="connsiteY4" fmla="*/ 49298 h 60975"/>
                            <a:gd name="connsiteX5" fmla="*/ 0 w 160115"/>
                            <a:gd name="connsiteY5" fmla="*/ 60975 h 609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60115" h="60975">
                              <a:moveTo>
                                <a:pt x="0" y="60975"/>
                              </a:moveTo>
                              <a:lnTo>
                                <a:pt x="160116" y="3597"/>
                              </a:lnTo>
                              <a:cubicBezTo>
                                <a:pt x="158906" y="2396"/>
                                <a:pt x="157829" y="1196"/>
                                <a:pt x="156524" y="6"/>
                              </a:cubicBezTo>
                              <a:cubicBezTo>
                                <a:pt x="152495" y="-23"/>
                                <a:pt x="148562" y="63"/>
                                <a:pt x="144647" y="148"/>
                              </a:cubicBezTo>
                              <a:lnTo>
                                <a:pt x="7487" y="49298"/>
                              </a:lnTo>
                              <a:cubicBezTo>
                                <a:pt x="4582" y="53012"/>
                                <a:pt x="2096" y="56908"/>
                                <a:pt x="0" y="609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  <p:sp>
                    <p:nvSpPr>
                      <p:cNvPr id="100" name="Freeform: Shape 99">
                        <a:extLst>
                          <a:ext uri="{FF2B5EF4-FFF2-40B4-BE49-F238E27FC236}">
                            <a16:creationId xmlns:a16="http://schemas.microsoft.com/office/drawing/2014/main" id="{17F71FC8-C1A8-6731-4EA8-E83C5AD776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3445" y="1540887"/>
                        <a:ext cx="46274" cy="23220"/>
                      </a:xfrm>
                      <a:custGeom>
                        <a:avLst/>
                        <a:gdLst>
                          <a:gd name="connsiteX0" fmla="*/ 6 w 46274"/>
                          <a:gd name="connsiteY0" fmla="*/ 10572 h 23220"/>
                          <a:gd name="connsiteX1" fmla="*/ 23656 w 46274"/>
                          <a:gd name="connsiteY1" fmla="*/ 47 h 23220"/>
                          <a:gd name="connsiteX2" fmla="*/ 46269 w 46274"/>
                          <a:gd name="connsiteY2" fmla="*/ 12649 h 23220"/>
                          <a:gd name="connsiteX3" fmla="*/ 22618 w 46274"/>
                          <a:gd name="connsiteY3" fmla="*/ 23174 h 23220"/>
                          <a:gd name="connsiteX4" fmla="*/ 6 w 46274"/>
                          <a:gd name="connsiteY4" fmla="*/ 10572 h 23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274" h="23220">
                            <a:moveTo>
                              <a:pt x="6" y="10572"/>
                            </a:moveTo>
                            <a:cubicBezTo>
                              <a:pt x="292" y="4181"/>
                              <a:pt x="10883" y="-525"/>
                              <a:pt x="23656" y="47"/>
                            </a:cubicBezTo>
                            <a:cubicBezTo>
                              <a:pt x="36430" y="618"/>
                              <a:pt x="46555" y="6257"/>
                              <a:pt x="46269" y="12649"/>
                            </a:cubicBezTo>
                            <a:cubicBezTo>
                              <a:pt x="45983" y="19040"/>
                              <a:pt x="35391" y="23745"/>
                              <a:pt x="22618" y="23174"/>
                            </a:cubicBezTo>
                            <a:cubicBezTo>
                              <a:pt x="9845" y="22602"/>
                              <a:pt x="-280" y="16963"/>
                              <a:pt x="6" y="10572"/>
                            </a:cubicBez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  <p:grpSp>
                <p:nvGrpSpPr>
                  <p:cNvPr id="14" name="Graphic 1781">
                    <a:extLst>
                      <a:ext uri="{FF2B5EF4-FFF2-40B4-BE49-F238E27FC236}">
                        <a16:creationId xmlns:a16="http://schemas.microsoft.com/office/drawing/2014/main" id="{3D5F4F4C-C605-E91F-F10F-2E553C635687}"/>
                      </a:ext>
                    </a:extLst>
                  </p:cNvPr>
                  <p:cNvGrpSpPr/>
                  <p:nvPr/>
                </p:nvGrpSpPr>
                <p:grpSpPr>
                  <a:xfrm>
                    <a:off x="832928" y="3562977"/>
                    <a:ext cx="796867" cy="2287135"/>
                    <a:chOff x="7911065" y="1830904"/>
                    <a:chExt cx="796867" cy="2287135"/>
                  </a:xfrm>
                </p:grpSpPr>
                <p:sp>
                  <p:nvSpPr>
                    <p:cNvPr id="72" name="Freeform: Shape 71">
                      <a:extLst>
                        <a:ext uri="{FF2B5EF4-FFF2-40B4-BE49-F238E27FC236}">
                          <a16:creationId xmlns:a16="http://schemas.microsoft.com/office/drawing/2014/main" id="{B381D59D-9065-A3A4-7341-ECC996D24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8860" y="1830904"/>
                      <a:ext cx="534809" cy="69132"/>
                    </a:xfrm>
                    <a:custGeom>
                      <a:avLst/>
                      <a:gdLst>
                        <a:gd name="connsiteX0" fmla="*/ 534810 w 534809"/>
                        <a:gd name="connsiteY0" fmla="*/ 20936 h 69132"/>
                        <a:gd name="connsiteX1" fmla="*/ 251565 w 534809"/>
                        <a:gd name="connsiteY1" fmla="*/ 0 h 69132"/>
                        <a:gd name="connsiteX2" fmla="*/ 0 w 534809"/>
                        <a:gd name="connsiteY2" fmla="*/ 69132 h 69132"/>
                        <a:gd name="connsiteX3" fmla="*/ 534810 w 534809"/>
                        <a:gd name="connsiteY3" fmla="*/ 20936 h 69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34809" h="69132">
                          <a:moveTo>
                            <a:pt x="534810" y="20936"/>
                          </a:moveTo>
                          <a:cubicBezTo>
                            <a:pt x="534810" y="20936"/>
                            <a:pt x="488147" y="0"/>
                            <a:pt x="251565" y="0"/>
                          </a:cubicBezTo>
                          <a:cubicBezTo>
                            <a:pt x="14983" y="0"/>
                            <a:pt x="0" y="69132"/>
                            <a:pt x="0" y="69132"/>
                          </a:cubicBezTo>
                          <a:lnTo>
                            <a:pt x="534810" y="20936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3" name="Freeform: Shape 72">
                      <a:extLst>
                        <a:ext uri="{FF2B5EF4-FFF2-40B4-BE49-F238E27FC236}">
                          <a16:creationId xmlns:a16="http://schemas.microsoft.com/office/drawing/2014/main" id="{3950DE3B-5749-410F-0138-4CF281A3F3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887" y="1844839"/>
                      <a:ext cx="544045" cy="118958"/>
                    </a:xfrm>
                    <a:custGeom>
                      <a:avLst/>
                      <a:gdLst>
                        <a:gd name="connsiteX0" fmla="*/ 485777 w 544045"/>
                        <a:gd name="connsiteY0" fmla="*/ 107109 h 118958"/>
                        <a:gd name="connsiteX1" fmla="*/ 506294 w 544045"/>
                        <a:gd name="connsiteY1" fmla="*/ 95060 h 118958"/>
                        <a:gd name="connsiteX2" fmla="*/ 543174 w 544045"/>
                        <a:gd name="connsiteY2" fmla="*/ 8344 h 118958"/>
                        <a:gd name="connsiteX3" fmla="*/ 10603 w 544045"/>
                        <a:gd name="connsiteY3" fmla="*/ 41120 h 118958"/>
                        <a:gd name="connsiteX4" fmla="*/ 101757 w 544045"/>
                        <a:gd name="connsiteY4" fmla="*/ 118958 h 118958"/>
                        <a:gd name="connsiteX5" fmla="*/ 485777 w 544045"/>
                        <a:gd name="connsiteY5" fmla="*/ 107109 h 118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44045" h="118958">
                          <a:moveTo>
                            <a:pt x="485777" y="107109"/>
                          </a:moveTo>
                          <a:cubicBezTo>
                            <a:pt x="494263" y="106833"/>
                            <a:pt x="501912" y="102327"/>
                            <a:pt x="506294" y="95060"/>
                          </a:cubicBezTo>
                          <a:cubicBezTo>
                            <a:pt x="520305" y="71857"/>
                            <a:pt x="549442" y="20889"/>
                            <a:pt x="543174" y="8344"/>
                          </a:cubicBezTo>
                          <a:cubicBezTo>
                            <a:pt x="534983" y="-8039"/>
                            <a:pt x="55666" y="-1895"/>
                            <a:pt x="10603" y="41120"/>
                          </a:cubicBezTo>
                          <a:cubicBezTo>
                            <a:pt x="-34460" y="84135"/>
                            <a:pt x="77173" y="118958"/>
                            <a:pt x="101757" y="118958"/>
                          </a:cubicBezTo>
                          <a:cubicBezTo>
                            <a:pt x="123550" y="118958"/>
                            <a:pt x="418978" y="109300"/>
                            <a:pt x="485777" y="107109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grpSp>
                  <p:nvGrpSpPr>
                    <p:cNvPr id="74" name="Graphic 1781">
                      <a:extLst>
                        <a:ext uri="{FF2B5EF4-FFF2-40B4-BE49-F238E27FC236}">
                          <a16:creationId xmlns:a16="http://schemas.microsoft.com/office/drawing/2014/main" id="{BD052A0E-374A-3D8B-8AB8-4711D513D8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206127" y="1932317"/>
                      <a:ext cx="71442" cy="96665"/>
                      <a:chOff x="8206127" y="1932317"/>
                      <a:chExt cx="71442" cy="96665"/>
                    </a:xfrm>
                  </p:grpSpPr>
                  <p:sp>
                    <p:nvSpPr>
                      <p:cNvPr id="89" name="Freeform: Shape 88">
                        <a:extLst>
                          <a:ext uri="{FF2B5EF4-FFF2-40B4-BE49-F238E27FC236}">
                            <a16:creationId xmlns:a16="http://schemas.microsoft.com/office/drawing/2014/main" id="{641A9CF5-37D8-7912-89D7-C70A2B1904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06127" y="2016274"/>
                        <a:ext cx="55483" cy="12708"/>
                      </a:xfrm>
                      <a:custGeom>
                        <a:avLst/>
                        <a:gdLst>
                          <a:gd name="connsiteX0" fmla="*/ 5 w 55483"/>
                          <a:gd name="connsiteY0" fmla="*/ 558 h 12708"/>
                          <a:gd name="connsiteX1" fmla="*/ 27199 w 55483"/>
                          <a:gd name="connsiteY1" fmla="*/ 8950 h 12708"/>
                          <a:gd name="connsiteX2" fmla="*/ 55479 w 55483"/>
                          <a:gd name="connsiteY2" fmla="*/ 12150 h 12708"/>
                          <a:gd name="connsiteX3" fmla="*/ 28285 w 55483"/>
                          <a:gd name="connsiteY3" fmla="*/ 3759 h 12708"/>
                          <a:gd name="connsiteX4" fmla="*/ 5 w 55483"/>
                          <a:gd name="connsiteY4" fmla="*/ 558 h 127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483" h="12708">
                            <a:moveTo>
                              <a:pt x="5" y="558"/>
                            </a:moveTo>
                            <a:cubicBezTo>
                              <a:pt x="-290" y="1987"/>
                              <a:pt x="11883" y="5749"/>
                              <a:pt x="27199" y="8950"/>
                            </a:cubicBezTo>
                            <a:cubicBezTo>
                              <a:pt x="42515" y="12150"/>
                              <a:pt x="55184" y="13588"/>
                              <a:pt x="55479" y="12150"/>
                            </a:cubicBezTo>
                            <a:cubicBezTo>
                              <a:pt x="55774" y="10721"/>
                              <a:pt x="43601" y="6959"/>
                              <a:pt x="28285" y="3759"/>
                            </a:cubicBezTo>
                            <a:cubicBezTo>
                              <a:pt x="12969" y="558"/>
                              <a:pt x="310" y="-880"/>
                              <a:pt x="5" y="558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0" name="Freeform: Shape 89">
                        <a:extLst>
                          <a:ext uri="{FF2B5EF4-FFF2-40B4-BE49-F238E27FC236}">
                            <a16:creationId xmlns:a16="http://schemas.microsoft.com/office/drawing/2014/main" id="{FB309273-7820-5310-6A56-B4D8608DC0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06246" y="1941337"/>
                        <a:ext cx="71323" cy="87172"/>
                      </a:xfrm>
                      <a:custGeom>
                        <a:avLst/>
                        <a:gdLst>
                          <a:gd name="connsiteX0" fmla="*/ 0 w 71323"/>
                          <a:gd name="connsiteY0" fmla="*/ 75314 h 87172"/>
                          <a:gd name="connsiteX1" fmla="*/ 15745 w 71323"/>
                          <a:gd name="connsiteY1" fmla="*/ 0 h 87172"/>
                          <a:gd name="connsiteX2" fmla="*/ 71323 w 71323"/>
                          <a:gd name="connsiteY2" fmla="*/ 11621 h 87172"/>
                          <a:gd name="connsiteX3" fmla="*/ 55531 w 71323"/>
                          <a:gd name="connsiteY3" fmla="*/ 87173 h 87172"/>
                          <a:gd name="connsiteX4" fmla="*/ 55407 w 71323"/>
                          <a:gd name="connsiteY4" fmla="*/ 87144 h 87172"/>
                          <a:gd name="connsiteX5" fmla="*/ 43110 w 71323"/>
                          <a:gd name="connsiteY5" fmla="*/ 82315 h 87172"/>
                          <a:gd name="connsiteX6" fmla="*/ 28175 w 71323"/>
                          <a:gd name="connsiteY6" fmla="*/ 78696 h 87172"/>
                          <a:gd name="connsiteX7" fmla="*/ 0 w 71323"/>
                          <a:gd name="connsiteY7" fmla="*/ 75314 h 87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1323" h="87172">
                            <a:moveTo>
                              <a:pt x="0" y="75314"/>
                            </a:moveTo>
                            <a:lnTo>
                              <a:pt x="15745" y="0"/>
                            </a:lnTo>
                            <a:lnTo>
                              <a:pt x="71323" y="11621"/>
                            </a:lnTo>
                            <a:lnTo>
                              <a:pt x="55531" y="87173"/>
                            </a:lnTo>
                            <a:lnTo>
                              <a:pt x="55407" y="87144"/>
                            </a:lnTo>
                            <a:cubicBezTo>
                              <a:pt x="55607" y="86182"/>
                              <a:pt x="50711" y="84401"/>
                              <a:pt x="43110" y="82315"/>
                            </a:cubicBezTo>
                            <a:cubicBezTo>
                              <a:pt x="38833" y="81172"/>
                              <a:pt x="33709" y="79848"/>
                              <a:pt x="28175" y="78696"/>
                            </a:cubicBezTo>
                            <a:cubicBezTo>
                              <a:pt x="13859" y="75695"/>
                              <a:pt x="1724" y="74295"/>
                              <a:pt x="0" y="75314"/>
                            </a:cubicBez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1" name="Freeform: Shape 90">
                        <a:extLst>
                          <a:ext uri="{FF2B5EF4-FFF2-40B4-BE49-F238E27FC236}">
                            <a16:creationId xmlns:a16="http://schemas.microsoft.com/office/drawing/2014/main" id="{842A9DEA-FBF4-2708-FA9F-7392995082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06246" y="1932317"/>
                        <a:ext cx="58454" cy="91325"/>
                      </a:xfrm>
                      <a:custGeom>
                        <a:avLst/>
                        <a:gdLst>
                          <a:gd name="connsiteX0" fmla="*/ 0 w 58454"/>
                          <a:gd name="connsiteY0" fmla="*/ 84334 h 91325"/>
                          <a:gd name="connsiteX1" fmla="*/ 17631 w 58454"/>
                          <a:gd name="connsiteY1" fmla="*/ 0 h 91325"/>
                          <a:gd name="connsiteX2" fmla="*/ 58455 w 58454"/>
                          <a:gd name="connsiteY2" fmla="*/ 17945 h 91325"/>
                          <a:gd name="connsiteX3" fmla="*/ 43120 w 58454"/>
                          <a:gd name="connsiteY3" fmla="*/ 91326 h 91325"/>
                          <a:gd name="connsiteX4" fmla="*/ 28184 w 58454"/>
                          <a:gd name="connsiteY4" fmla="*/ 87706 h 91325"/>
                          <a:gd name="connsiteX5" fmla="*/ 0 w 58454"/>
                          <a:gd name="connsiteY5" fmla="*/ 84334 h 9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8454" h="91325">
                            <a:moveTo>
                              <a:pt x="0" y="84334"/>
                            </a:moveTo>
                            <a:lnTo>
                              <a:pt x="17631" y="0"/>
                            </a:lnTo>
                            <a:lnTo>
                              <a:pt x="58455" y="17945"/>
                            </a:lnTo>
                            <a:lnTo>
                              <a:pt x="43120" y="91326"/>
                            </a:lnTo>
                            <a:cubicBezTo>
                              <a:pt x="38843" y="90183"/>
                              <a:pt x="33719" y="88859"/>
                              <a:pt x="28184" y="87706"/>
                            </a:cubicBezTo>
                            <a:cubicBezTo>
                              <a:pt x="13859" y="84715"/>
                              <a:pt x="1724" y="83315"/>
                              <a:pt x="0" y="84334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grpSp>
                  <p:nvGrpSpPr>
                    <p:cNvPr id="75" name="Graphic 1781">
                      <a:extLst>
                        <a:ext uri="{FF2B5EF4-FFF2-40B4-BE49-F238E27FC236}">
                          <a16:creationId xmlns:a16="http://schemas.microsoft.com/office/drawing/2014/main" id="{D2160399-3DCD-CE7A-2F19-EB67BF6898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911065" y="2020339"/>
                      <a:ext cx="338907" cy="2097700"/>
                      <a:chOff x="7911065" y="2020339"/>
                      <a:chExt cx="338907" cy="2097700"/>
                    </a:xfrm>
                  </p:grpSpPr>
                  <p:sp>
                    <p:nvSpPr>
                      <p:cNvPr id="80" name="Freeform: Shape 79">
                        <a:extLst>
                          <a:ext uri="{FF2B5EF4-FFF2-40B4-BE49-F238E27FC236}">
                            <a16:creationId xmlns:a16="http://schemas.microsoft.com/office/drawing/2014/main" id="{FBFB903F-4868-A01F-6418-8E1372311D43}"/>
                          </a:ext>
                        </a:extLst>
                      </p:cNvPr>
                      <p:cNvSpPr/>
                      <p:nvPr/>
                    </p:nvSpPr>
                    <p:spPr>
                      <a:xfrm rot="-4931350">
                        <a:off x="7224313" y="2884212"/>
                        <a:ext cx="1774905" cy="35517"/>
                      </a:xfrm>
                      <a:custGeom>
                        <a:avLst/>
                        <a:gdLst>
                          <a:gd name="connsiteX0" fmla="*/ 0 w 1774905"/>
                          <a:gd name="connsiteY0" fmla="*/ 0 h 35517"/>
                          <a:gd name="connsiteX1" fmla="*/ 1774906 w 1774905"/>
                          <a:gd name="connsiteY1" fmla="*/ 0 h 35517"/>
                          <a:gd name="connsiteX2" fmla="*/ 1774906 w 1774905"/>
                          <a:gd name="connsiteY2" fmla="*/ 35518 h 35517"/>
                          <a:gd name="connsiteX3" fmla="*/ 0 w 1774905"/>
                          <a:gd name="connsiteY3" fmla="*/ 35518 h 35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4905" h="35517">
                            <a:moveTo>
                              <a:pt x="0" y="0"/>
                            </a:moveTo>
                            <a:lnTo>
                              <a:pt x="1774906" y="0"/>
                            </a:lnTo>
                            <a:lnTo>
                              <a:pt x="1774906" y="35518"/>
                            </a:lnTo>
                            <a:lnTo>
                              <a:pt x="0" y="35518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sp>
                    <p:nvSpPr>
                      <p:cNvPr id="81" name="Freeform: Shape 80">
                        <a:extLst>
                          <a:ext uri="{FF2B5EF4-FFF2-40B4-BE49-F238E27FC236}">
                            <a16:creationId xmlns:a16="http://schemas.microsoft.com/office/drawing/2014/main" id="{ED628C86-FDEF-AB83-4A8B-00E3D3B9C365}"/>
                          </a:ext>
                        </a:extLst>
                      </p:cNvPr>
                      <p:cNvSpPr/>
                      <p:nvPr/>
                    </p:nvSpPr>
                    <p:spPr>
                      <a:xfrm rot="-4931350">
                        <a:off x="7236128" y="2897749"/>
                        <a:ext cx="1774905" cy="11677"/>
                      </a:xfrm>
                      <a:custGeom>
                        <a:avLst/>
                        <a:gdLst>
                          <a:gd name="connsiteX0" fmla="*/ 0 w 1774905"/>
                          <a:gd name="connsiteY0" fmla="*/ 0 h 11677"/>
                          <a:gd name="connsiteX1" fmla="*/ 1774906 w 1774905"/>
                          <a:gd name="connsiteY1" fmla="*/ 0 h 11677"/>
                          <a:gd name="connsiteX2" fmla="*/ 1774906 w 1774905"/>
                          <a:gd name="connsiteY2" fmla="*/ 11677 h 11677"/>
                          <a:gd name="connsiteX3" fmla="*/ 0 w 1774905"/>
                          <a:gd name="connsiteY3" fmla="*/ 11677 h 1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4905" h="11677">
                            <a:moveTo>
                              <a:pt x="0" y="0"/>
                            </a:moveTo>
                            <a:lnTo>
                              <a:pt x="1774906" y="0"/>
                            </a:lnTo>
                            <a:lnTo>
                              <a:pt x="1774906" y="11677"/>
                            </a:lnTo>
                            <a:lnTo>
                              <a:pt x="0" y="1167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grpSp>
                    <p:nvGrpSpPr>
                      <p:cNvPr id="82" name="Graphic 1781">
                        <a:extLst>
                          <a:ext uri="{FF2B5EF4-FFF2-40B4-BE49-F238E27FC236}">
                            <a16:creationId xmlns:a16="http://schemas.microsoft.com/office/drawing/2014/main" id="{33B21CD7-AAE4-66B2-4D20-5C9178C777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911065" y="3750990"/>
                        <a:ext cx="122789" cy="367049"/>
                        <a:chOff x="7911065" y="3750990"/>
                        <a:chExt cx="122789" cy="367049"/>
                      </a:xfrm>
                      <a:solidFill>
                        <a:srgbClr val="303238"/>
                      </a:solidFill>
                    </p:grpSpPr>
                    <p:sp>
                      <p:nvSpPr>
                        <p:cNvPr id="83" name="Freeform: Shape 82">
                          <a:extLst>
                            <a:ext uri="{FF2B5EF4-FFF2-40B4-BE49-F238E27FC236}">
                              <a16:creationId xmlns:a16="http://schemas.microsoft.com/office/drawing/2014/main" id="{C1B4B8D5-6E5F-6AE0-064F-D828F00142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10331350">
                          <a:off x="7938147" y="3767984"/>
                          <a:ext cx="69130" cy="328757"/>
                        </a:xfrm>
                        <a:custGeom>
                          <a:avLst/>
                          <a:gdLst>
                            <a:gd name="connsiteX0" fmla="*/ 0 w 69130"/>
                            <a:gd name="connsiteY0" fmla="*/ 0 h 328757"/>
                            <a:gd name="connsiteX1" fmla="*/ 69131 w 69130"/>
                            <a:gd name="connsiteY1" fmla="*/ 0 h 328757"/>
                            <a:gd name="connsiteX2" fmla="*/ 69131 w 69130"/>
                            <a:gd name="connsiteY2" fmla="*/ 328757 h 328757"/>
                            <a:gd name="connsiteX3" fmla="*/ 0 w 69130"/>
                            <a:gd name="connsiteY3" fmla="*/ 328757 h 3287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9130" h="328757">
                              <a:moveTo>
                                <a:pt x="0" y="0"/>
                              </a:moveTo>
                              <a:lnTo>
                                <a:pt x="69131" y="0"/>
                              </a:lnTo>
                              <a:lnTo>
                                <a:pt x="69131" y="328757"/>
                              </a:lnTo>
                              <a:lnTo>
                                <a:pt x="0" y="32875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grpSp>
                      <p:nvGrpSpPr>
                        <p:cNvPr id="84" name="Graphic 1781">
                          <a:extLst>
                            <a:ext uri="{FF2B5EF4-FFF2-40B4-BE49-F238E27FC236}">
                              <a16:creationId xmlns:a16="http://schemas.microsoft.com/office/drawing/2014/main" id="{7AC1C00D-3DCE-7ACD-BD44-3989CE0A85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911065" y="3750990"/>
                          <a:ext cx="122789" cy="367049"/>
                          <a:chOff x="7911065" y="3750990"/>
                          <a:chExt cx="122789" cy="367049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85" name="Freeform: Shape 84">
                            <a:extLst>
                              <a:ext uri="{FF2B5EF4-FFF2-40B4-BE49-F238E27FC236}">
                                <a16:creationId xmlns:a16="http://schemas.microsoft.com/office/drawing/2014/main" id="{FF14C407-D83E-06A5-0697-E26CF44D264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11065" y="4023433"/>
                            <a:ext cx="85404" cy="94605"/>
                          </a:xfrm>
                          <a:custGeom>
                            <a:avLst/>
                            <a:gdLst>
                              <a:gd name="connsiteX0" fmla="*/ 20747 w 85404"/>
                              <a:gd name="connsiteY0" fmla="*/ 97 h 94605"/>
                              <a:gd name="connsiteX1" fmla="*/ 76554 w 85404"/>
                              <a:gd name="connsiteY1" fmla="*/ 7755 h 94605"/>
                              <a:gd name="connsiteX2" fmla="*/ 85307 w 85404"/>
                              <a:gd name="connsiteY2" fmla="*/ 19290 h 94605"/>
                              <a:gd name="connsiteX3" fmla="*/ 76192 w 85404"/>
                              <a:gd name="connsiteY3" fmla="*/ 85755 h 94605"/>
                              <a:gd name="connsiteX4" fmla="*/ 64657 w 85404"/>
                              <a:gd name="connsiteY4" fmla="*/ 94509 h 94605"/>
                              <a:gd name="connsiteX5" fmla="*/ 8850 w 85404"/>
                              <a:gd name="connsiteY5" fmla="*/ 86851 h 94605"/>
                              <a:gd name="connsiteX6" fmla="*/ 97 w 85404"/>
                              <a:gd name="connsiteY6" fmla="*/ 75307 h 94605"/>
                              <a:gd name="connsiteX7" fmla="*/ 9212 w 85404"/>
                              <a:gd name="connsiteY7" fmla="*/ 8851 h 94605"/>
                              <a:gd name="connsiteX8" fmla="*/ 20747 w 85404"/>
                              <a:gd name="connsiteY8" fmla="*/ 97 h 9460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5404" h="94605">
                                <a:moveTo>
                                  <a:pt x="20747" y="97"/>
                                </a:moveTo>
                                <a:lnTo>
                                  <a:pt x="76554" y="7755"/>
                                </a:lnTo>
                                <a:cubicBezTo>
                                  <a:pt x="82155" y="8527"/>
                                  <a:pt x="86079" y="13689"/>
                                  <a:pt x="85307" y="19290"/>
                                </a:cubicBezTo>
                                <a:lnTo>
                                  <a:pt x="76192" y="85755"/>
                                </a:lnTo>
                                <a:cubicBezTo>
                                  <a:pt x="75421" y="91356"/>
                                  <a:pt x="70258" y="95280"/>
                                  <a:pt x="64657" y="94509"/>
                                </a:cubicBezTo>
                                <a:lnTo>
                                  <a:pt x="8850" y="86851"/>
                                </a:lnTo>
                                <a:cubicBezTo>
                                  <a:pt x="3250" y="86079"/>
                                  <a:pt x="-675" y="80917"/>
                                  <a:pt x="97" y="75307"/>
                                </a:cubicBezTo>
                                <a:lnTo>
                                  <a:pt x="9212" y="8851"/>
                                </a:lnTo>
                                <a:cubicBezTo>
                                  <a:pt x="9984" y="3240"/>
                                  <a:pt x="15146" y="-674"/>
                                  <a:pt x="20747" y="9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6" name="Freeform: Shape 85">
                            <a:extLst>
                              <a:ext uri="{FF2B5EF4-FFF2-40B4-BE49-F238E27FC236}">
                                <a16:creationId xmlns:a16="http://schemas.microsoft.com/office/drawing/2014/main" id="{AD080C89-E8AE-6EF7-19F8-18E2FEA2B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23533" y="3932622"/>
                            <a:ext cx="85404" cy="94605"/>
                          </a:xfrm>
                          <a:custGeom>
                            <a:avLst/>
                            <a:gdLst>
                              <a:gd name="connsiteX0" fmla="*/ 20747 w 85404"/>
                              <a:gd name="connsiteY0" fmla="*/ 97 h 94605"/>
                              <a:gd name="connsiteX1" fmla="*/ 76554 w 85404"/>
                              <a:gd name="connsiteY1" fmla="*/ 7755 h 94605"/>
                              <a:gd name="connsiteX2" fmla="*/ 85307 w 85404"/>
                              <a:gd name="connsiteY2" fmla="*/ 19300 h 94605"/>
                              <a:gd name="connsiteX3" fmla="*/ 76192 w 85404"/>
                              <a:gd name="connsiteY3" fmla="*/ 85755 h 94605"/>
                              <a:gd name="connsiteX4" fmla="*/ 64657 w 85404"/>
                              <a:gd name="connsiteY4" fmla="*/ 94509 h 94605"/>
                              <a:gd name="connsiteX5" fmla="*/ 8850 w 85404"/>
                              <a:gd name="connsiteY5" fmla="*/ 86851 h 94605"/>
                              <a:gd name="connsiteX6" fmla="*/ 97 w 85404"/>
                              <a:gd name="connsiteY6" fmla="*/ 75316 h 94605"/>
                              <a:gd name="connsiteX7" fmla="*/ 9212 w 85404"/>
                              <a:gd name="connsiteY7" fmla="*/ 8851 h 94605"/>
                              <a:gd name="connsiteX8" fmla="*/ 20747 w 85404"/>
                              <a:gd name="connsiteY8" fmla="*/ 97 h 9460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5404" h="94605">
                                <a:moveTo>
                                  <a:pt x="20747" y="97"/>
                                </a:moveTo>
                                <a:lnTo>
                                  <a:pt x="76554" y="7755"/>
                                </a:lnTo>
                                <a:cubicBezTo>
                                  <a:pt x="82155" y="8527"/>
                                  <a:pt x="86079" y="13689"/>
                                  <a:pt x="85307" y="19300"/>
                                </a:cubicBezTo>
                                <a:lnTo>
                                  <a:pt x="76192" y="85755"/>
                                </a:lnTo>
                                <a:cubicBezTo>
                                  <a:pt x="75421" y="91356"/>
                                  <a:pt x="70258" y="95280"/>
                                  <a:pt x="64657" y="94509"/>
                                </a:cubicBezTo>
                                <a:lnTo>
                                  <a:pt x="8850" y="86851"/>
                                </a:lnTo>
                                <a:cubicBezTo>
                                  <a:pt x="3250" y="86079"/>
                                  <a:pt x="-675" y="80917"/>
                                  <a:pt x="97" y="75316"/>
                                </a:cubicBezTo>
                                <a:lnTo>
                                  <a:pt x="9212" y="8851"/>
                                </a:lnTo>
                                <a:cubicBezTo>
                                  <a:pt x="9974" y="3240"/>
                                  <a:pt x="15137" y="-674"/>
                                  <a:pt x="20747" y="9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7" name="Freeform: Shape 86">
                            <a:extLst>
                              <a:ext uri="{FF2B5EF4-FFF2-40B4-BE49-F238E27FC236}">
                                <a16:creationId xmlns:a16="http://schemas.microsoft.com/office/drawing/2014/main" id="{85449A60-CAAF-FE48-77F1-4D4545F37C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35992" y="3841803"/>
                            <a:ext cx="85404" cy="94613"/>
                          </a:xfrm>
                          <a:custGeom>
                            <a:avLst/>
                            <a:gdLst>
                              <a:gd name="connsiteX0" fmla="*/ 20747 w 85404"/>
                              <a:gd name="connsiteY0" fmla="*/ 95 h 94613"/>
                              <a:gd name="connsiteX1" fmla="*/ 76554 w 85404"/>
                              <a:gd name="connsiteY1" fmla="*/ 7753 h 94613"/>
                              <a:gd name="connsiteX2" fmla="*/ 85307 w 85404"/>
                              <a:gd name="connsiteY2" fmla="*/ 19297 h 94613"/>
                              <a:gd name="connsiteX3" fmla="*/ 76192 w 85404"/>
                              <a:gd name="connsiteY3" fmla="*/ 85763 h 94613"/>
                              <a:gd name="connsiteX4" fmla="*/ 64657 w 85404"/>
                              <a:gd name="connsiteY4" fmla="*/ 94516 h 94613"/>
                              <a:gd name="connsiteX5" fmla="*/ 8850 w 85404"/>
                              <a:gd name="connsiteY5" fmla="*/ 86858 h 94613"/>
                              <a:gd name="connsiteX6" fmla="*/ 97 w 85404"/>
                              <a:gd name="connsiteY6" fmla="*/ 75323 h 94613"/>
                              <a:gd name="connsiteX7" fmla="*/ 9212 w 85404"/>
                              <a:gd name="connsiteY7" fmla="*/ 8858 h 94613"/>
                              <a:gd name="connsiteX8" fmla="*/ 20747 w 85404"/>
                              <a:gd name="connsiteY8" fmla="*/ 95 h 9461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5404" h="94613">
                                <a:moveTo>
                                  <a:pt x="20747" y="95"/>
                                </a:moveTo>
                                <a:lnTo>
                                  <a:pt x="76554" y="7753"/>
                                </a:lnTo>
                                <a:cubicBezTo>
                                  <a:pt x="82155" y="8524"/>
                                  <a:pt x="86079" y="13687"/>
                                  <a:pt x="85307" y="19297"/>
                                </a:cubicBezTo>
                                <a:lnTo>
                                  <a:pt x="76192" y="85763"/>
                                </a:lnTo>
                                <a:cubicBezTo>
                                  <a:pt x="75421" y="91363"/>
                                  <a:pt x="70258" y="95288"/>
                                  <a:pt x="64657" y="94516"/>
                                </a:cubicBezTo>
                                <a:lnTo>
                                  <a:pt x="8850" y="86858"/>
                                </a:lnTo>
                                <a:cubicBezTo>
                                  <a:pt x="3250" y="86087"/>
                                  <a:pt x="-675" y="80924"/>
                                  <a:pt x="97" y="75323"/>
                                </a:cubicBezTo>
                                <a:lnTo>
                                  <a:pt x="9212" y="8858"/>
                                </a:lnTo>
                                <a:cubicBezTo>
                                  <a:pt x="9974" y="3248"/>
                                  <a:pt x="15146" y="-667"/>
                                  <a:pt x="20747" y="95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8" name="Freeform: Shape 87">
                            <a:extLst>
                              <a:ext uri="{FF2B5EF4-FFF2-40B4-BE49-F238E27FC236}">
                                <a16:creationId xmlns:a16="http://schemas.microsoft.com/office/drawing/2014/main" id="{C0D15B4E-B906-5AAB-603D-7DC4E8EF38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48450" y="3750990"/>
                            <a:ext cx="85404" cy="94605"/>
                          </a:xfrm>
                          <a:custGeom>
                            <a:avLst/>
                            <a:gdLst>
                              <a:gd name="connsiteX0" fmla="*/ 20747 w 85404"/>
                              <a:gd name="connsiteY0" fmla="*/ 97 h 94605"/>
                              <a:gd name="connsiteX1" fmla="*/ 76554 w 85404"/>
                              <a:gd name="connsiteY1" fmla="*/ 7755 h 94605"/>
                              <a:gd name="connsiteX2" fmla="*/ 85307 w 85404"/>
                              <a:gd name="connsiteY2" fmla="*/ 19290 h 94605"/>
                              <a:gd name="connsiteX3" fmla="*/ 76192 w 85404"/>
                              <a:gd name="connsiteY3" fmla="*/ 85755 h 94605"/>
                              <a:gd name="connsiteX4" fmla="*/ 64657 w 85404"/>
                              <a:gd name="connsiteY4" fmla="*/ 94509 h 94605"/>
                              <a:gd name="connsiteX5" fmla="*/ 8850 w 85404"/>
                              <a:gd name="connsiteY5" fmla="*/ 86851 h 94605"/>
                              <a:gd name="connsiteX6" fmla="*/ 97 w 85404"/>
                              <a:gd name="connsiteY6" fmla="*/ 75306 h 94605"/>
                              <a:gd name="connsiteX7" fmla="*/ 9212 w 85404"/>
                              <a:gd name="connsiteY7" fmla="*/ 8850 h 94605"/>
                              <a:gd name="connsiteX8" fmla="*/ 20747 w 85404"/>
                              <a:gd name="connsiteY8" fmla="*/ 97 h 9460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5404" h="94605">
                                <a:moveTo>
                                  <a:pt x="20747" y="97"/>
                                </a:moveTo>
                                <a:lnTo>
                                  <a:pt x="76554" y="7755"/>
                                </a:lnTo>
                                <a:cubicBezTo>
                                  <a:pt x="82155" y="8527"/>
                                  <a:pt x="86079" y="13689"/>
                                  <a:pt x="85307" y="19290"/>
                                </a:cubicBezTo>
                                <a:lnTo>
                                  <a:pt x="76192" y="85755"/>
                                </a:lnTo>
                                <a:cubicBezTo>
                                  <a:pt x="75421" y="91356"/>
                                  <a:pt x="70258" y="95280"/>
                                  <a:pt x="64657" y="94509"/>
                                </a:cubicBezTo>
                                <a:lnTo>
                                  <a:pt x="8850" y="86851"/>
                                </a:lnTo>
                                <a:cubicBezTo>
                                  <a:pt x="3250" y="86079"/>
                                  <a:pt x="-675" y="80917"/>
                                  <a:pt x="97" y="75306"/>
                                </a:cubicBezTo>
                                <a:lnTo>
                                  <a:pt x="9212" y="8850"/>
                                </a:lnTo>
                                <a:cubicBezTo>
                                  <a:pt x="9974" y="3250"/>
                                  <a:pt x="15146" y="-675"/>
                                  <a:pt x="20747" y="9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</p:grpSp>
                <p:sp>
                  <p:nvSpPr>
                    <p:cNvPr id="76" name="Freeform: Shape 75">
                      <a:extLst>
                        <a:ext uri="{FF2B5EF4-FFF2-40B4-BE49-F238E27FC236}">
                          <a16:creationId xmlns:a16="http://schemas.microsoft.com/office/drawing/2014/main" id="{B20B18F1-680D-81E8-455D-881D3B1B66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27175" y="1870595"/>
                      <a:ext cx="15354" cy="8705"/>
                    </a:xfrm>
                    <a:custGeom>
                      <a:avLst/>
                      <a:gdLst>
                        <a:gd name="connsiteX0" fmla="*/ 0 w 15354"/>
                        <a:gd name="connsiteY0" fmla="*/ 4353 h 8705"/>
                        <a:gd name="connsiteX1" fmla="*/ 7677 w 15354"/>
                        <a:gd name="connsiteY1" fmla="*/ 0 h 8705"/>
                        <a:gd name="connsiteX2" fmla="*/ 15354 w 15354"/>
                        <a:gd name="connsiteY2" fmla="*/ 4353 h 8705"/>
                        <a:gd name="connsiteX3" fmla="*/ 7677 w 15354"/>
                        <a:gd name="connsiteY3" fmla="*/ 8706 h 8705"/>
                        <a:gd name="connsiteX4" fmla="*/ 0 w 15354"/>
                        <a:gd name="connsiteY4" fmla="*/ 4353 h 8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4" h="8705">
                          <a:moveTo>
                            <a:pt x="0" y="4353"/>
                          </a:moveTo>
                          <a:cubicBezTo>
                            <a:pt x="0" y="1953"/>
                            <a:pt x="3439" y="0"/>
                            <a:pt x="7677" y="0"/>
                          </a:cubicBezTo>
                          <a:cubicBezTo>
                            <a:pt x="11916" y="0"/>
                            <a:pt x="15354" y="1953"/>
                            <a:pt x="15354" y="4353"/>
                          </a:cubicBezTo>
                          <a:cubicBezTo>
                            <a:pt x="15354" y="6753"/>
                            <a:pt x="11916" y="8706"/>
                            <a:pt x="7677" y="8706"/>
                          </a:cubicBezTo>
                          <a:cubicBezTo>
                            <a:pt x="3439" y="8706"/>
                            <a:pt x="0" y="6763"/>
                            <a:pt x="0" y="4353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7" name="Freeform: Shape 76">
                      <a:extLst>
                        <a:ext uri="{FF2B5EF4-FFF2-40B4-BE49-F238E27FC236}">
                          <a16:creationId xmlns:a16="http://schemas.microsoft.com/office/drawing/2014/main" id="{3B645C7F-3085-7503-7D47-B8E6A1DAE5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35516" y="1921811"/>
                      <a:ext cx="15354" cy="8705"/>
                    </a:xfrm>
                    <a:custGeom>
                      <a:avLst/>
                      <a:gdLst>
                        <a:gd name="connsiteX0" fmla="*/ 0 w 15354"/>
                        <a:gd name="connsiteY0" fmla="*/ 4353 h 8705"/>
                        <a:gd name="connsiteX1" fmla="*/ 7677 w 15354"/>
                        <a:gd name="connsiteY1" fmla="*/ 0 h 8705"/>
                        <a:gd name="connsiteX2" fmla="*/ 15354 w 15354"/>
                        <a:gd name="connsiteY2" fmla="*/ 4353 h 8705"/>
                        <a:gd name="connsiteX3" fmla="*/ 7677 w 15354"/>
                        <a:gd name="connsiteY3" fmla="*/ 8706 h 8705"/>
                        <a:gd name="connsiteX4" fmla="*/ 0 w 15354"/>
                        <a:gd name="connsiteY4" fmla="*/ 4353 h 8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4" h="8705">
                          <a:moveTo>
                            <a:pt x="0" y="4353"/>
                          </a:moveTo>
                          <a:cubicBezTo>
                            <a:pt x="0" y="1953"/>
                            <a:pt x="3438" y="0"/>
                            <a:pt x="7677" y="0"/>
                          </a:cubicBezTo>
                          <a:cubicBezTo>
                            <a:pt x="11916" y="0"/>
                            <a:pt x="15354" y="1953"/>
                            <a:pt x="15354" y="4353"/>
                          </a:cubicBezTo>
                          <a:cubicBezTo>
                            <a:pt x="15354" y="6753"/>
                            <a:pt x="11916" y="8706"/>
                            <a:pt x="7677" y="8706"/>
                          </a:cubicBezTo>
                          <a:cubicBezTo>
                            <a:pt x="3438" y="8706"/>
                            <a:pt x="0" y="6753"/>
                            <a:pt x="0" y="4353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8" name="Freeform: Shape 77">
                      <a:extLst>
                        <a:ext uri="{FF2B5EF4-FFF2-40B4-BE49-F238E27FC236}">
                          <a16:creationId xmlns:a16="http://schemas.microsoft.com/office/drawing/2014/main" id="{6903615F-F19E-D0FC-995D-A9920E1820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5417" y="1889035"/>
                      <a:ext cx="15354" cy="8705"/>
                    </a:xfrm>
                    <a:custGeom>
                      <a:avLst/>
                      <a:gdLst>
                        <a:gd name="connsiteX0" fmla="*/ 0 w 15354"/>
                        <a:gd name="connsiteY0" fmla="*/ 4353 h 8705"/>
                        <a:gd name="connsiteX1" fmla="*/ 7677 w 15354"/>
                        <a:gd name="connsiteY1" fmla="*/ 0 h 8705"/>
                        <a:gd name="connsiteX2" fmla="*/ 15354 w 15354"/>
                        <a:gd name="connsiteY2" fmla="*/ 4353 h 8705"/>
                        <a:gd name="connsiteX3" fmla="*/ 7677 w 15354"/>
                        <a:gd name="connsiteY3" fmla="*/ 8706 h 8705"/>
                        <a:gd name="connsiteX4" fmla="*/ 0 w 15354"/>
                        <a:gd name="connsiteY4" fmla="*/ 4353 h 8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4" h="8705">
                          <a:moveTo>
                            <a:pt x="0" y="4353"/>
                          </a:moveTo>
                          <a:cubicBezTo>
                            <a:pt x="0" y="1953"/>
                            <a:pt x="3438" y="0"/>
                            <a:pt x="7677" y="0"/>
                          </a:cubicBezTo>
                          <a:cubicBezTo>
                            <a:pt x="11916" y="0"/>
                            <a:pt x="15354" y="1953"/>
                            <a:pt x="15354" y="4353"/>
                          </a:cubicBezTo>
                          <a:cubicBezTo>
                            <a:pt x="15354" y="6753"/>
                            <a:pt x="11916" y="8706"/>
                            <a:pt x="7677" y="8706"/>
                          </a:cubicBezTo>
                          <a:cubicBezTo>
                            <a:pt x="3438" y="8706"/>
                            <a:pt x="0" y="6753"/>
                            <a:pt x="0" y="4353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9" name="Freeform: Shape 78">
                      <a:extLst>
                        <a:ext uri="{FF2B5EF4-FFF2-40B4-BE49-F238E27FC236}">
                          <a16:creationId xmlns:a16="http://schemas.microsoft.com/office/drawing/2014/main" id="{A4136C11-80CB-B30A-AA45-DFE5DCE234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23509" y="1930002"/>
                      <a:ext cx="15354" cy="8705"/>
                    </a:xfrm>
                    <a:custGeom>
                      <a:avLst/>
                      <a:gdLst>
                        <a:gd name="connsiteX0" fmla="*/ 0 w 15354"/>
                        <a:gd name="connsiteY0" fmla="*/ 4353 h 8705"/>
                        <a:gd name="connsiteX1" fmla="*/ 7677 w 15354"/>
                        <a:gd name="connsiteY1" fmla="*/ 0 h 8705"/>
                        <a:gd name="connsiteX2" fmla="*/ 15354 w 15354"/>
                        <a:gd name="connsiteY2" fmla="*/ 4353 h 8705"/>
                        <a:gd name="connsiteX3" fmla="*/ 7677 w 15354"/>
                        <a:gd name="connsiteY3" fmla="*/ 8706 h 8705"/>
                        <a:gd name="connsiteX4" fmla="*/ 0 w 15354"/>
                        <a:gd name="connsiteY4" fmla="*/ 4353 h 8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4" h="8705">
                          <a:moveTo>
                            <a:pt x="0" y="4353"/>
                          </a:moveTo>
                          <a:cubicBezTo>
                            <a:pt x="0" y="1953"/>
                            <a:pt x="3438" y="0"/>
                            <a:pt x="7677" y="0"/>
                          </a:cubicBezTo>
                          <a:cubicBezTo>
                            <a:pt x="11916" y="0"/>
                            <a:pt x="15354" y="1953"/>
                            <a:pt x="15354" y="4353"/>
                          </a:cubicBezTo>
                          <a:cubicBezTo>
                            <a:pt x="15354" y="6753"/>
                            <a:pt x="11916" y="8706"/>
                            <a:pt x="7677" y="8706"/>
                          </a:cubicBezTo>
                          <a:cubicBezTo>
                            <a:pt x="3438" y="8706"/>
                            <a:pt x="0" y="6753"/>
                            <a:pt x="0" y="4353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15" name="Freeform: Shape 14">
                    <a:extLst>
                      <a:ext uri="{FF2B5EF4-FFF2-40B4-BE49-F238E27FC236}">
                        <a16:creationId xmlns:a16="http://schemas.microsoft.com/office/drawing/2014/main" id="{03276FEB-89A3-7F28-ACCC-0FF5EB898D09}"/>
                      </a:ext>
                    </a:extLst>
                  </p:cNvPr>
                  <p:cNvSpPr/>
                  <p:nvPr/>
                </p:nvSpPr>
                <p:spPr>
                  <a:xfrm>
                    <a:off x="477818" y="4087052"/>
                    <a:ext cx="1089850" cy="2248947"/>
                  </a:xfrm>
                  <a:custGeom>
                    <a:avLst/>
                    <a:gdLst>
                      <a:gd name="connsiteX0" fmla="*/ 1011650 w 1089850"/>
                      <a:gd name="connsiteY0" fmla="*/ 2185987 h 2248947"/>
                      <a:gd name="connsiteX1" fmla="*/ 1011936 w 1089850"/>
                      <a:gd name="connsiteY1" fmla="*/ 2187607 h 2248947"/>
                      <a:gd name="connsiteX2" fmla="*/ 544639 w 1089850"/>
                      <a:gd name="connsiteY2" fmla="*/ 2248948 h 2248947"/>
                      <a:gd name="connsiteX3" fmla="*/ 395288 w 1089850"/>
                      <a:gd name="connsiteY3" fmla="*/ 2245709 h 2248947"/>
                      <a:gd name="connsiteX4" fmla="*/ 77343 w 1089850"/>
                      <a:gd name="connsiteY4" fmla="*/ 2187607 h 2248947"/>
                      <a:gd name="connsiteX5" fmla="*/ 78105 w 1089850"/>
                      <a:gd name="connsiteY5" fmla="*/ 2184083 h 2248947"/>
                      <a:gd name="connsiteX6" fmla="*/ 0 w 1089850"/>
                      <a:gd name="connsiteY6" fmla="*/ 0 h 2248947"/>
                      <a:gd name="connsiteX7" fmla="*/ 2858 w 1089850"/>
                      <a:gd name="connsiteY7" fmla="*/ 0 h 2248947"/>
                      <a:gd name="connsiteX8" fmla="*/ 101822 w 1089850"/>
                      <a:gd name="connsiteY8" fmla="*/ 32575 h 2248947"/>
                      <a:gd name="connsiteX9" fmla="*/ 316992 w 1089850"/>
                      <a:gd name="connsiteY9" fmla="*/ 55721 h 2248947"/>
                      <a:gd name="connsiteX10" fmla="*/ 544925 w 1089850"/>
                      <a:gd name="connsiteY10" fmla="*/ 62293 h 2248947"/>
                      <a:gd name="connsiteX11" fmla="*/ 988028 w 1089850"/>
                      <a:gd name="connsiteY11" fmla="*/ 32575 h 2248947"/>
                      <a:gd name="connsiteX12" fmla="*/ 1086993 w 1089850"/>
                      <a:gd name="connsiteY12" fmla="*/ 0 h 2248947"/>
                      <a:gd name="connsiteX13" fmla="*/ 1089851 w 1089850"/>
                      <a:gd name="connsiteY13" fmla="*/ 0 h 2248947"/>
                      <a:gd name="connsiteX14" fmla="*/ 1011650 w 1089850"/>
                      <a:gd name="connsiteY14" fmla="*/ 2185987 h 2248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89850" h="2248947">
                        <a:moveTo>
                          <a:pt x="1011650" y="2185987"/>
                        </a:moveTo>
                        <a:cubicBezTo>
                          <a:pt x="1011746" y="2186559"/>
                          <a:pt x="1011936" y="2187035"/>
                          <a:pt x="1011936" y="2187607"/>
                        </a:cubicBezTo>
                        <a:cubicBezTo>
                          <a:pt x="1011936" y="2221420"/>
                          <a:pt x="802767" y="2248948"/>
                          <a:pt x="544639" y="2248948"/>
                        </a:cubicBezTo>
                        <a:cubicBezTo>
                          <a:pt x="492442" y="2248948"/>
                          <a:pt x="442150" y="2247805"/>
                          <a:pt x="395288" y="2245709"/>
                        </a:cubicBezTo>
                        <a:cubicBezTo>
                          <a:pt x="210407" y="2237518"/>
                          <a:pt x="77343" y="2214562"/>
                          <a:pt x="77343" y="2187607"/>
                        </a:cubicBezTo>
                        <a:cubicBezTo>
                          <a:pt x="77343" y="2186369"/>
                          <a:pt x="77629" y="2185226"/>
                          <a:pt x="78105" y="2184083"/>
                        </a:cubicBezTo>
                        <a:lnTo>
                          <a:pt x="0" y="0"/>
                        </a:lnTo>
                        <a:lnTo>
                          <a:pt x="2858" y="0"/>
                        </a:lnTo>
                        <a:cubicBezTo>
                          <a:pt x="15050" y="12097"/>
                          <a:pt x="49911" y="23146"/>
                          <a:pt x="101822" y="32575"/>
                        </a:cubicBezTo>
                        <a:cubicBezTo>
                          <a:pt x="156877" y="42577"/>
                          <a:pt x="230886" y="50578"/>
                          <a:pt x="316992" y="55721"/>
                        </a:cubicBezTo>
                        <a:cubicBezTo>
                          <a:pt x="386334" y="59912"/>
                          <a:pt x="463582" y="62293"/>
                          <a:pt x="544925" y="62293"/>
                        </a:cubicBezTo>
                        <a:cubicBezTo>
                          <a:pt x="727234" y="62293"/>
                          <a:pt x="888682" y="50578"/>
                          <a:pt x="988028" y="32575"/>
                        </a:cubicBezTo>
                        <a:cubicBezTo>
                          <a:pt x="1039939" y="23146"/>
                          <a:pt x="1074801" y="12097"/>
                          <a:pt x="1086993" y="0"/>
                        </a:cubicBezTo>
                        <a:lnTo>
                          <a:pt x="1089851" y="0"/>
                        </a:lnTo>
                        <a:lnTo>
                          <a:pt x="1011650" y="218598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90000"/>
                      <a:lumOff val="1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6" name="Freeform: Shape 15">
                    <a:extLst>
                      <a:ext uri="{FF2B5EF4-FFF2-40B4-BE49-F238E27FC236}">
                        <a16:creationId xmlns:a16="http://schemas.microsoft.com/office/drawing/2014/main" id="{2A35FEE3-47CF-10A4-A409-D4C85F06BE73}"/>
                      </a:ext>
                    </a:extLst>
                  </p:cNvPr>
                  <p:cNvSpPr/>
                  <p:nvPr/>
                </p:nvSpPr>
                <p:spPr>
                  <a:xfrm>
                    <a:off x="794810" y="4087052"/>
                    <a:ext cx="772858" cy="2248947"/>
                  </a:xfrm>
                  <a:custGeom>
                    <a:avLst/>
                    <a:gdLst>
                      <a:gd name="connsiteX0" fmla="*/ 694658 w 772858"/>
                      <a:gd name="connsiteY0" fmla="*/ 2185987 h 2248947"/>
                      <a:gd name="connsiteX1" fmla="*/ 694944 w 772858"/>
                      <a:gd name="connsiteY1" fmla="*/ 2187607 h 2248947"/>
                      <a:gd name="connsiteX2" fmla="*/ 227647 w 772858"/>
                      <a:gd name="connsiteY2" fmla="*/ 2248948 h 2248947"/>
                      <a:gd name="connsiteX3" fmla="*/ 78296 w 772858"/>
                      <a:gd name="connsiteY3" fmla="*/ 2245709 h 2248947"/>
                      <a:gd name="connsiteX4" fmla="*/ 0 w 772858"/>
                      <a:gd name="connsiteY4" fmla="*/ 55721 h 2248947"/>
                      <a:gd name="connsiteX5" fmla="*/ 227933 w 772858"/>
                      <a:gd name="connsiteY5" fmla="*/ 62293 h 2248947"/>
                      <a:gd name="connsiteX6" fmla="*/ 671036 w 772858"/>
                      <a:gd name="connsiteY6" fmla="*/ 32575 h 2248947"/>
                      <a:gd name="connsiteX7" fmla="*/ 770001 w 772858"/>
                      <a:gd name="connsiteY7" fmla="*/ 0 h 2248947"/>
                      <a:gd name="connsiteX8" fmla="*/ 772859 w 772858"/>
                      <a:gd name="connsiteY8" fmla="*/ 0 h 2248947"/>
                      <a:gd name="connsiteX9" fmla="*/ 694658 w 772858"/>
                      <a:gd name="connsiteY9" fmla="*/ 2185987 h 2248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72858" h="2248947">
                        <a:moveTo>
                          <a:pt x="694658" y="2185987"/>
                        </a:moveTo>
                        <a:cubicBezTo>
                          <a:pt x="694754" y="2186559"/>
                          <a:pt x="694944" y="2187035"/>
                          <a:pt x="694944" y="2187607"/>
                        </a:cubicBezTo>
                        <a:cubicBezTo>
                          <a:pt x="694944" y="2221420"/>
                          <a:pt x="485775" y="2248948"/>
                          <a:pt x="227647" y="2248948"/>
                        </a:cubicBezTo>
                        <a:cubicBezTo>
                          <a:pt x="175450" y="2248948"/>
                          <a:pt x="125158" y="2247805"/>
                          <a:pt x="78296" y="2245709"/>
                        </a:cubicBezTo>
                        <a:lnTo>
                          <a:pt x="0" y="55721"/>
                        </a:lnTo>
                        <a:cubicBezTo>
                          <a:pt x="69342" y="59912"/>
                          <a:pt x="146590" y="62293"/>
                          <a:pt x="227933" y="62293"/>
                        </a:cubicBezTo>
                        <a:cubicBezTo>
                          <a:pt x="410242" y="62293"/>
                          <a:pt x="571690" y="50578"/>
                          <a:pt x="671036" y="32575"/>
                        </a:cubicBezTo>
                        <a:cubicBezTo>
                          <a:pt x="722947" y="23146"/>
                          <a:pt x="757809" y="12097"/>
                          <a:pt x="770001" y="0"/>
                        </a:cubicBezTo>
                        <a:lnTo>
                          <a:pt x="772859" y="0"/>
                        </a:lnTo>
                        <a:lnTo>
                          <a:pt x="694658" y="2185987"/>
                        </a:lnTo>
                        <a:close/>
                      </a:path>
                    </a:pathLst>
                  </a:custGeom>
                  <a:solidFill>
                    <a:schemeClr val="accent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17" name="Graphic 1781">
                    <a:extLst>
                      <a:ext uri="{FF2B5EF4-FFF2-40B4-BE49-F238E27FC236}">
                        <a16:creationId xmlns:a16="http://schemas.microsoft.com/office/drawing/2014/main" id="{EACEB7BE-02CA-1FB5-9A7A-660C903B1DAC}"/>
                      </a:ext>
                    </a:extLst>
                  </p:cNvPr>
                  <p:cNvGrpSpPr/>
                  <p:nvPr/>
                </p:nvGrpSpPr>
                <p:grpSpPr>
                  <a:xfrm>
                    <a:off x="513257" y="4140136"/>
                    <a:ext cx="1018980" cy="2162479"/>
                    <a:chOff x="7591394" y="2408063"/>
                    <a:chExt cx="1018980" cy="2162479"/>
                  </a:xfrm>
                  <a:solidFill>
                    <a:schemeClr val="accent5"/>
                  </a:solidFill>
                </p:grpSpPr>
                <p:sp>
                  <p:nvSpPr>
                    <p:cNvPr id="64" name="Freeform: Shape 63">
                      <a:extLst>
                        <a:ext uri="{FF2B5EF4-FFF2-40B4-BE49-F238E27FC236}">
                          <a16:creationId xmlns:a16="http://schemas.microsoft.com/office/drawing/2014/main" id="{18388A98-B15D-8503-C592-2061533C55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6309" y="4503171"/>
                      <a:ext cx="28344" cy="34242"/>
                    </a:xfrm>
                    <a:custGeom>
                      <a:avLst/>
                      <a:gdLst>
                        <a:gd name="connsiteX0" fmla="*/ 23587 w 28344"/>
                        <a:gd name="connsiteY0" fmla="*/ 34242 h 34242"/>
                        <a:gd name="connsiteX1" fmla="*/ 22368 w 28344"/>
                        <a:gd name="connsiteY1" fmla="*/ 34080 h 34242"/>
                        <a:gd name="connsiteX2" fmla="*/ 3708 w 28344"/>
                        <a:gd name="connsiteY2" fmla="*/ 28242 h 34242"/>
                        <a:gd name="connsiteX3" fmla="*/ 679 w 28344"/>
                        <a:gd name="connsiteY3" fmla="*/ 23974 h 34242"/>
                        <a:gd name="connsiteX4" fmla="*/ 3 w 28344"/>
                        <a:gd name="connsiteY4" fmla="*/ 4934 h 34242"/>
                        <a:gd name="connsiteX5" fmla="*/ 4594 w 28344"/>
                        <a:gd name="connsiteY5" fmla="*/ 0 h 34242"/>
                        <a:gd name="connsiteX6" fmla="*/ 9519 w 28344"/>
                        <a:gd name="connsiteY6" fmla="*/ 4591 h 34242"/>
                        <a:gd name="connsiteX7" fmla="*/ 10090 w 28344"/>
                        <a:gd name="connsiteY7" fmla="*/ 20441 h 34242"/>
                        <a:gd name="connsiteX8" fmla="*/ 24797 w 28344"/>
                        <a:gd name="connsiteY8" fmla="*/ 24870 h 34242"/>
                        <a:gd name="connsiteX9" fmla="*/ 28188 w 28344"/>
                        <a:gd name="connsiteY9" fmla="*/ 30680 h 34242"/>
                        <a:gd name="connsiteX10" fmla="*/ 23587 w 28344"/>
                        <a:gd name="connsiteY10" fmla="*/ 34242 h 34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344" h="34242">
                          <a:moveTo>
                            <a:pt x="23587" y="34242"/>
                          </a:moveTo>
                          <a:cubicBezTo>
                            <a:pt x="23187" y="34242"/>
                            <a:pt x="22778" y="34195"/>
                            <a:pt x="22368" y="34080"/>
                          </a:cubicBezTo>
                          <a:cubicBezTo>
                            <a:pt x="14862" y="32109"/>
                            <a:pt x="8585" y="30137"/>
                            <a:pt x="3708" y="28242"/>
                          </a:cubicBezTo>
                          <a:cubicBezTo>
                            <a:pt x="1937" y="27556"/>
                            <a:pt x="746" y="25879"/>
                            <a:pt x="679" y="23974"/>
                          </a:cubicBezTo>
                          <a:lnTo>
                            <a:pt x="3" y="4934"/>
                          </a:lnTo>
                          <a:cubicBezTo>
                            <a:pt x="-92" y="2314"/>
                            <a:pt x="1965" y="95"/>
                            <a:pt x="4594" y="0"/>
                          </a:cubicBezTo>
                          <a:cubicBezTo>
                            <a:pt x="6947" y="19"/>
                            <a:pt x="9433" y="1952"/>
                            <a:pt x="9519" y="4591"/>
                          </a:cubicBezTo>
                          <a:lnTo>
                            <a:pt x="10090" y="20441"/>
                          </a:lnTo>
                          <a:cubicBezTo>
                            <a:pt x="14157" y="21879"/>
                            <a:pt x="19091" y="23365"/>
                            <a:pt x="24797" y="24870"/>
                          </a:cubicBezTo>
                          <a:cubicBezTo>
                            <a:pt x="27340" y="25537"/>
                            <a:pt x="28854" y="28146"/>
                            <a:pt x="28188" y="30680"/>
                          </a:cubicBezTo>
                          <a:cubicBezTo>
                            <a:pt x="27616" y="32833"/>
                            <a:pt x="25692" y="34242"/>
                            <a:pt x="23587" y="34242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5" name="Freeform: Shape 64">
                      <a:extLst>
                        <a:ext uri="{FF2B5EF4-FFF2-40B4-BE49-F238E27FC236}">
                          <a16:creationId xmlns:a16="http://schemas.microsoft.com/office/drawing/2014/main" id="{65F7EA11-2415-34DE-6AFB-804AB817C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3414" y="2464836"/>
                      <a:ext cx="81064" cy="2010112"/>
                    </a:xfrm>
                    <a:custGeom>
                      <a:avLst/>
                      <a:gdLst>
                        <a:gd name="connsiteX0" fmla="*/ 76289 w 81064"/>
                        <a:gd name="connsiteY0" fmla="*/ 2010113 h 2010112"/>
                        <a:gd name="connsiteX1" fmla="*/ 71536 w 81064"/>
                        <a:gd name="connsiteY1" fmla="*/ 2005522 h 2010112"/>
                        <a:gd name="connsiteX2" fmla="*/ 70183 w 81064"/>
                        <a:gd name="connsiteY2" fmla="*/ 1967774 h 2010112"/>
                        <a:gd name="connsiteX3" fmla="*/ 74774 w 81064"/>
                        <a:gd name="connsiteY3" fmla="*/ 1962840 h 2010112"/>
                        <a:gd name="connsiteX4" fmla="*/ 79708 w 81064"/>
                        <a:gd name="connsiteY4" fmla="*/ 1967431 h 2010112"/>
                        <a:gd name="connsiteX5" fmla="*/ 81061 w 81064"/>
                        <a:gd name="connsiteY5" fmla="*/ 2005179 h 2010112"/>
                        <a:gd name="connsiteX6" fmla="*/ 76479 w 81064"/>
                        <a:gd name="connsiteY6" fmla="*/ 2010103 h 2010112"/>
                        <a:gd name="connsiteX7" fmla="*/ 76289 w 81064"/>
                        <a:gd name="connsiteY7" fmla="*/ 2010113 h 2010112"/>
                        <a:gd name="connsiteX8" fmla="*/ 73593 w 81064"/>
                        <a:gd name="connsiteY8" fmla="*/ 1934618 h 2010112"/>
                        <a:gd name="connsiteX9" fmla="*/ 68840 w 81064"/>
                        <a:gd name="connsiteY9" fmla="*/ 1930027 h 2010112"/>
                        <a:gd name="connsiteX10" fmla="*/ 67488 w 81064"/>
                        <a:gd name="connsiteY10" fmla="*/ 1892279 h 2010112"/>
                        <a:gd name="connsiteX11" fmla="*/ 72069 w 81064"/>
                        <a:gd name="connsiteY11" fmla="*/ 1887345 h 2010112"/>
                        <a:gd name="connsiteX12" fmla="*/ 77003 w 81064"/>
                        <a:gd name="connsiteY12" fmla="*/ 1891936 h 2010112"/>
                        <a:gd name="connsiteX13" fmla="*/ 78356 w 81064"/>
                        <a:gd name="connsiteY13" fmla="*/ 1929684 h 2010112"/>
                        <a:gd name="connsiteX14" fmla="*/ 73774 w 81064"/>
                        <a:gd name="connsiteY14" fmla="*/ 1934608 h 2010112"/>
                        <a:gd name="connsiteX15" fmla="*/ 73593 w 81064"/>
                        <a:gd name="connsiteY15" fmla="*/ 1934618 h 2010112"/>
                        <a:gd name="connsiteX16" fmla="*/ 70898 w 81064"/>
                        <a:gd name="connsiteY16" fmla="*/ 1859132 h 2010112"/>
                        <a:gd name="connsiteX17" fmla="*/ 66145 w 81064"/>
                        <a:gd name="connsiteY17" fmla="*/ 1854541 h 2010112"/>
                        <a:gd name="connsiteX18" fmla="*/ 64792 w 81064"/>
                        <a:gd name="connsiteY18" fmla="*/ 1816794 h 2010112"/>
                        <a:gd name="connsiteX19" fmla="*/ 69374 w 81064"/>
                        <a:gd name="connsiteY19" fmla="*/ 1811860 h 2010112"/>
                        <a:gd name="connsiteX20" fmla="*/ 74308 w 81064"/>
                        <a:gd name="connsiteY20" fmla="*/ 1816451 h 2010112"/>
                        <a:gd name="connsiteX21" fmla="*/ 75660 w 81064"/>
                        <a:gd name="connsiteY21" fmla="*/ 1854198 h 2010112"/>
                        <a:gd name="connsiteX22" fmla="*/ 71069 w 81064"/>
                        <a:gd name="connsiteY22" fmla="*/ 1859132 h 2010112"/>
                        <a:gd name="connsiteX23" fmla="*/ 70898 w 81064"/>
                        <a:gd name="connsiteY23" fmla="*/ 1859132 h 2010112"/>
                        <a:gd name="connsiteX24" fmla="*/ 68193 w 81064"/>
                        <a:gd name="connsiteY24" fmla="*/ 1783637 h 2010112"/>
                        <a:gd name="connsiteX25" fmla="*/ 63440 w 81064"/>
                        <a:gd name="connsiteY25" fmla="*/ 1779046 h 2010112"/>
                        <a:gd name="connsiteX26" fmla="*/ 62087 w 81064"/>
                        <a:gd name="connsiteY26" fmla="*/ 1741298 h 2010112"/>
                        <a:gd name="connsiteX27" fmla="*/ 66678 w 81064"/>
                        <a:gd name="connsiteY27" fmla="*/ 1736364 h 2010112"/>
                        <a:gd name="connsiteX28" fmla="*/ 71603 w 81064"/>
                        <a:gd name="connsiteY28" fmla="*/ 1740955 h 2010112"/>
                        <a:gd name="connsiteX29" fmla="*/ 72955 w 81064"/>
                        <a:gd name="connsiteY29" fmla="*/ 1778703 h 2010112"/>
                        <a:gd name="connsiteX30" fmla="*/ 68374 w 81064"/>
                        <a:gd name="connsiteY30" fmla="*/ 1783637 h 2010112"/>
                        <a:gd name="connsiteX31" fmla="*/ 68193 w 81064"/>
                        <a:gd name="connsiteY31" fmla="*/ 1783637 h 2010112"/>
                        <a:gd name="connsiteX32" fmla="*/ 65497 w 81064"/>
                        <a:gd name="connsiteY32" fmla="*/ 1708142 h 2010112"/>
                        <a:gd name="connsiteX33" fmla="*/ 60744 w 81064"/>
                        <a:gd name="connsiteY33" fmla="*/ 1703551 h 2010112"/>
                        <a:gd name="connsiteX34" fmla="*/ 59392 w 81064"/>
                        <a:gd name="connsiteY34" fmla="*/ 1665803 h 2010112"/>
                        <a:gd name="connsiteX35" fmla="*/ 63973 w 81064"/>
                        <a:gd name="connsiteY35" fmla="*/ 1660869 h 2010112"/>
                        <a:gd name="connsiteX36" fmla="*/ 68907 w 81064"/>
                        <a:gd name="connsiteY36" fmla="*/ 1665460 h 2010112"/>
                        <a:gd name="connsiteX37" fmla="*/ 70260 w 81064"/>
                        <a:gd name="connsiteY37" fmla="*/ 1703208 h 2010112"/>
                        <a:gd name="connsiteX38" fmla="*/ 65678 w 81064"/>
                        <a:gd name="connsiteY38" fmla="*/ 1708142 h 2010112"/>
                        <a:gd name="connsiteX39" fmla="*/ 65497 w 81064"/>
                        <a:gd name="connsiteY39" fmla="*/ 1708142 h 2010112"/>
                        <a:gd name="connsiteX40" fmla="*/ 62792 w 81064"/>
                        <a:gd name="connsiteY40" fmla="*/ 1632647 h 2010112"/>
                        <a:gd name="connsiteX41" fmla="*/ 58039 w 81064"/>
                        <a:gd name="connsiteY41" fmla="*/ 1628056 h 2010112"/>
                        <a:gd name="connsiteX42" fmla="*/ 56686 w 81064"/>
                        <a:gd name="connsiteY42" fmla="*/ 1590308 h 2010112"/>
                        <a:gd name="connsiteX43" fmla="*/ 61268 w 81064"/>
                        <a:gd name="connsiteY43" fmla="*/ 1585374 h 2010112"/>
                        <a:gd name="connsiteX44" fmla="*/ 66202 w 81064"/>
                        <a:gd name="connsiteY44" fmla="*/ 1589975 h 2010112"/>
                        <a:gd name="connsiteX45" fmla="*/ 67554 w 81064"/>
                        <a:gd name="connsiteY45" fmla="*/ 1627722 h 2010112"/>
                        <a:gd name="connsiteX46" fmla="*/ 62973 w 81064"/>
                        <a:gd name="connsiteY46" fmla="*/ 1632656 h 2010112"/>
                        <a:gd name="connsiteX47" fmla="*/ 62792 w 81064"/>
                        <a:gd name="connsiteY47" fmla="*/ 1632647 h 2010112"/>
                        <a:gd name="connsiteX48" fmla="*/ 60096 w 81064"/>
                        <a:gd name="connsiteY48" fmla="*/ 1557161 h 2010112"/>
                        <a:gd name="connsiteX49" fmla="*/ 55343 w 81064"/>
                        <a:gd name="connsiteY49" fmla="*/ 1552570 h 2010112"/>
                        <a:gd name="connsiteX50" fmla="*/ 53991 w 81064"/>
                        <a:gd name="connsiteY50" fmla="*/ 1514822 h 2010112"/>
                        <a:gd name="connsiteX51" fmla="*/ 58572 w 81064"/>
                        <a:gd name="connsiteY51" fmla="*/ 1509898 h 2010112"/>
                        <a:gd name="connsiteX52" fmla="*/ 63506 w 81064"/>
                        <a:gd name="connsiteY52" fmla="*/ 1514489 h 2010112"/>
                        <a:gd name="connsiteX53" fmla="*/ 64859 w 81064"/>
                        <a:gd name="connsiteY53" fmla="*/ 1552237 h 2010112"/>
                        <a:gd name="connsiteX54" fmla="*/ 60268 w 81064"/>
                        <a:gd name="connsiteY54" fmla="*/ 1557171 h 2010112"/>
                        <a:gd name="connsiteX55" fmla="*/ 60096 w 81064"/>
                        <a:gd name="connsiteY55" fmla="*/ 1557161 h 2010112"/>
                        <a:gd name="connsiteX56" fmla="*/ 57401 w 81064"/>
                        <a:gd name="connsiteY56" fmla="*/ 1481666 h 2010112"/>
                        <a:gd name="connsiteX57" fmla="*/ 52648 w 81064"/>
                        <a:gd name="connsiteY57" fmla="*/ 1477075 h 2010112"/>
                        <a:gd name="connsiteX58" fmla="*/ 51295 w 81064"/>
                        <a:gd name="connsiteY58" fmla="*/ 1439327 h 2010112"/>
                        <a:gd name="connsiteX59" fmla="*/ 55886 w 81064"/>
                        <a:gd name="connsiteY59" fmla="*/ 1434403 h 2010112"/>
                        <a:gd name="connsiteX60" fmla="*/ 60820 w 81064"/>
                        <a:gd name="connsiteY60" fmla="*/ 1438994 h 2010112"/>
                        <a:gd name="connsiteX61" fmla="*/ 62173 w 81064"/>
                        <a:gd name="connsiteY61" fmla="*/ 1476742 h 2010112"/>
                        <a:gd name="connsiteX62" fmla="*/ 57591 w 81064"/>
                        <a:gd name="connsiteY62" fmla="*/ 1481675 h 2010112"/>
                        <a:gd name="connsiteX63" fmla="*/ 57401 w 81064"/>
                        <a:gd name="connsiteY63" fmla="*/ 1481666 h 2010112"/>
                        <a:gd name="connsiteX64" fmla="*/ 54696 w 81064"/>
                        <a:gd name="connsiteY64" fmla="*/ 1406171 h 2010112"/>
                        <a:gd name="connsiteX65" fmla="*/ 49943 w 81064"/>
                        <a:gd name="connsiteY65" fmla="*/ 1401580 h 2010112"/>
                        <a:gd name="connsiteX66" fmla="*/ 48590 w 81064"/>
                        <a:gd name="connsiteY66" fmla="*/ 1363832 h 2010112"/>
                        <a:gd name="connsiteX67" fmla="*/ 53181 w 81064"/>
                        <a:gd name="connsiteY67" fmla="*/ 1358898 h 2010112"/>
                        <a:gd name="connsiteX68" fmla="*/ 58115 w 81064"/>
                        <a:gd name="connsiteY68" fmla="*/ 1363489 h 2010112"/>
                        <a:gd name="connsiteX69" fmla="*/ 59468 w 81064"/>
                        <a:gd name="connsiteY69" fmla="*/ 1401237 h 2010112"/>
                        <a:gd name="connsiteX70" fmla="*/ 54886 w 81064"/>
                        <a:gd name="connsiteY70" fmla="*/ 1406171 h 2010112"/>
                        <a:gd name="connsiteX71" fmla="*/ 54696 w 81064"/>
                        <a:gd name="connsiteY71" fmla="*/ 1406171 h 2010112"/>
                        <a:gd name="connsiteX72" fmla="*/ 52000 w 81064"/>
                        <a:gd name="connsiteY72" fmla="*/ 1330676 h 2010112"/>
                        <a:gd name="connsiteX73" fmla="*/ 47247 w 81064"/>
                        <a:gd name="connsiteY73" fmla="*/ 1326085 h 2010112"/>
                        <a:gd name="connsiteX74" fmla="*/ 45895 w 81064"/>
                        <a:gd name="connsiteY74" fmla="*/ 1288337 h 2010112"/>
                        <a:gd name="connsiteX75" fmla="*/ 50476 w 81064"/>
                        <a:gd name="connsiteY75" fmla="*/ 1283403 h 2010112"/>
                        <a:gd name="connsiteX76" fmla="*/ 55410 w 81064"/>
                        <a:gd name="connsiteY76" fmla="*/ 1287994 h 2010112"/>
                        <a:gd name="connsiteX77" fmla="*/ 56763 w 81064"/>
                        <a:gd name="connsiteY77" fmla="*/ 1325742 h 2010112"/>
                        <a:gd name="connsiteX78" fmla="*/ 52172 w 81064"/>
                        <a:gd name="connsiteY78" fmla="*/ 1330676 h 2010112"/>
                        <a:gd name="connsiteX79" fmla="*/ 52000 w 81064"/>
                        <a:gd name="connsiteY79" fmla="*/ 1330676 h 2010112"/>
                        <a:gd name="connsiteX80" fmla="*/ 49295 w 81064"/>
                        <a:gd name="connsiteY80" fmla="*/ 1255180 h 2010112"/>
                        <a:gd name="connsiteX81" fmla="*/ 44542 w 81064"/>
                        <a:gd name="connsiteY81" fmla="*/ 1250589 h 2010112"/>
                        <a:gd name="connsiteX82" fmla="*/ 43189 w 81064"/>
                        <a:gd name="connsiteY82" fmla="*/ 1212842 h 2010112"/>
                        <a:gd name="connsiteX83" fmla="*/ 47781 w 81064"/>
                        <a:gd name="connsiteY83" fmla="*/ 1207908 h 2010112"/>
                        <a:gd name="connsiteX84" fmla="*/ 52714 w 81064"/>
                        <a:gd name="connsiteY84" fmla="*/ 1212499 h 2010112"/>
                        <a:gd name="connsiteX85" fmla="*/ 54067 w 81064"/>
                        <a:gd name="connsiteY85" fmla="*/ 1250246 h 2010112"/>
                        <a:gd name="connsiteX86" fmla="*/ 49486 w 81064"/>
                        <a:gd name="connsiteY86" fmla="*/ 1255180 h 2010112"/>
                        <a:gd name="connsiteX87" fmla="*/ 49295 w 81064"/>
                        <a:gd name="connsiteY87" fmla="*/ 1255180 h 2010112"/>
                        <a:gd name="connsiteX88" fmla="*/ 46599 w 81064"/>
                        <a:gd name="connsiteY88" fmla="*/ 1179695 h 2010112"/>
                        <a:gd name="connsiteX89" fmla="*/ 41847 w 81064"/>
                        <a:gd name="connsiteY89" fmla="*/ 1175104 h 2010112"/>
                        <a:gd name="connsiteX90" fmla="*/ 40494 w 81064"/>
                        <a:gd name="connsiteY90" fmla="*/ 1137356 h 2010112"/>
                        <a:gd name="connsiteX91" fmla="*/ 45085 w 81064"/>
                        <a:gd name="connsiteY91" fmla="*/ 1132422 h 2010112"/>
                        <a:gd name="connsiteX92" fmla="*/ 50019 w 81064"/>
                        <a:gd name="connsiteY92" fmla="*/ 1137013 h 2010112"/>
                        <a:gd name="connsiteX93" fmla="*/ 51372 w 81064"/>
                        <a:gd name="connsiteY93" fmla="*/ 1174761 h 2010112"/>
                        <a:gd name="connsiteX94" fmla="*/ 46790 w 81064"/>
                        <a:gd name="connsiteY94" fmla="*/ 1179695 h 2010112"/>
                        <a:gd name="connsiteX95" fmla="*/ 46599 w 81064"/>
                        <a:gd name="connsiteY95" fmla="*/ 1179695 h 2010112"/>
                        <a:gd name="connsiteX96" fmla="*/ 43904 w 81064"/>
                        <a:gd name="connsiteY96" fmla="*/ 1104200 h 2010112"/>
                        <a:gd name="connsiteX97" fmla="*/ 39151 w 81064"/>
                        <a:gd name="connsiteY97" fmla="*/ 1099599 h 2010112"/>
                        <a:gd name="connsiteX98" fmla="*/ 37798 w 81064"/>
                        <a:gd name="connsiteY98" fmla="*/ 1061842 h 2010112"/>
                        <a:gd name="connsiteX99" fmla="*/ 42380 w 81064"/>
                        <a:gd name="connsiteY99" fmla="*/ 1056908 h 2010112"/>
                        <a:gd name="connsiteX100" fmla="*/ 47314 w 81064"/>
                        <a:gd name="connsiteY100" fmla="*/ 1061499 h 2010112"/>
                        <a:gd name="connsiteX101" fmla="*/ 48666 w 81064"/>
                        <a:gd name="connsiteY101" fmla="*/ 1099256 h 2010112"/>
                        <a:gd name="connsiteX102" fmla="*/ 44085 w 81064"/>
                        <a:gd name="connsiteY102" fmla="*/ 1104190 h 2010112"/>
                        <a:gd name="connsiteX103" fmla="*/ 43904 w 81064"/>
                        <a:gd name="connsiteY103" fmla="*/ 1104200 h 2010112"/>
                        <a:gd name="connsiteX104" fmla="*/ 41199 w 81064"/>
                        <a:gd name="connsiteY104" fmla="*/ 1028695 h 2010112"/>
                        <a:gd name="connsiteX105" fmla="*/ 36446 w 81064"/>
                        <a:gd name="connsiteY105" fmla="*/ 1024104 h 2010112"/>
                        <a:gd name="connsiteX106" fmla="*/ 35093 w 81064"/>
                        <a:gd name="connsiteY106" fmla="*/ 986356 h 2010112"/>
                        <a:gd name="connsiteX107" fmla="*/ 39675 w 81064"/>
                        <a:gd name="connsiteY107" fmla="*/ 981422 h 2010112"/>
                        <a:gd name="connsiteX108" fmla="*/ 44609 w 81064"/>
                        <a:gd name="connsiteY108" fmla="*/ 986013 h 2010112"/>
                        <a:gd name="connsiteX109" fmla="*/ 45961 w 81064"/>
                        <a:gd name="connsiteY109" fmla="*/ 1023761 h 2010112"/>
                        <a:gd name="connsiteX110" fmla="*/ 41370 w 81064"/>
                        <a:gd name="connsiteY110" fmla="*/ 1028695 h 2010112"/>
                        <a:gd name="connsiteX111" fmla="*/ 41199 w 81064"/>
                        <a:gd name="connsiteY111" fmla="*/ 1028695 h 2010112"/>
                        <a:gd name="connsiteX112" fmla="*/ 38503 w 81064"/>
                        <a:gd name="connsiteY112" fmla="*/ 953200 h 2010112"/>
                        <a:gd name="connsiteX113" fmla="*/ 33750 w 81064"/>
                        <a:gd name="connsiteY113" fmla="*/ 948609 h 2010112"/>
                        <a:gd name="connsiteX114" fmla="*/ 32398 w 81064"/>
                        <a:gd name="connsiteY114" fmla="*/ 910861 h 2010112"/>
                        <a:gd name="connsiteX115" fmla="*/ 36989 w 81064"/>
                        <a:gd name="connsiteY115" fmla="*/ 905927 h 2010112"/>
                        <a:gd name="connsiteX116" fmla="*/ 41923 w 81064"/>
                        <a:gd name="connsiteY116" fmla="*/ 910518 h 2010112"/>
                        <a:gd name="connsiteX117" fmla="*/ 43275 w 81064"/>
                        <a:gd name="connsiteY117" fmla="*/ 948266 h 2010112"/>
                        <a:gd name="connsiteX118" fmla="*/ 38684 w 81064"/>
                        <a:gd name="connsiteY118" fmla="*/ 953200 h 2010112"/>
                        <a:gd name="connsiteX119" fmla="*/ 38503 w 81064"/>
                        <a:gd name="connsiteY119" fmla="*/ 953200 h 2010112"/>
                        <a:gd name="connsiteX120" fmla="*/ 35798 w 81064"/>
                        <a:gd name="connsiteY120" fmla="*/ 877714 h 2010112"/>
                        <a:gd name="connsiteX121" fmla="*/ 31045 w 81064"/>
                        <a:gd name="connsiteY121" fmla="*/ 873123 h 2010112"/>
                        <a:gd name="connsiteX122" fmla="*/ 29693 w 81064"/>
                        <a:gd name="connsiteY122" fmla="*/ 835376 h 2010112"/>
                        <a:gd name="connsiteX123" fmla="*/ 34274 w 81064"/>
                        <a:gd name="connsiteY123" fmla="*/ 830442 h 2010112"/>
                        <a:gd name="connsiteX124" fmla="*/ 39208 w 81064"/>
                        <a:gd name="connsiteY124" fmla="*/ 835033 h 2010112"/>
                        <a:gd name="connsiteX125" fmla="*/ 40561 w 81064"/>
                        <a:gd name="connsiteY125" fmla="*/ 872780 h 2010112"/>
                        <a:gd name="connsiteX126" fmla="*/ 35979 w 81064"/>
                        <a:gd name="connsiteY126" fmla="*/ 877714 h 2010112"/>
                        <a:gd name="connsiteX127" fmla="*/ 35798 w 81064"/>
                        <a:gd name="connsiteY127" fmla="*/ 877714 h 2010112"/>
                        <a:gd name="connsiteX128" fmla="*/ 33103 w 81064"/>
                        <a:gd name="connsiteY128" fmla="*/ 802219 h 2010112"/>
                        <a:gd name="connsiteX129" fmla="*/ 28350 w 81064"/>
                        <a:gd name="connsiteY129" fmla="*/ 797619 h 2010112"/>
                        <a:gd name="connsiteX130" fmla="*/ 26997 w 81064"/>
                        <a:gd name="connsiteY130" fmla="*/ 759871 h 2010112"/>
                        <a:gd name="connsiteX131" fmla="*/ 31579 w 81064"/>
                        <a:gd name="connsiteY131" fmla="*/ 754937 h 2010112"/>
                        <a:gd name="connsiteX132" fmla="*/ 36512 w 81064"/>
                        <a:gd name="connsiteY132" fmla="*/ 759528 h 2010112"/>
                        <a:gd name="connsiteX133" fmla="*/ 37865 w 81064"/>
                        <a:gd name="connsiteY133" fmla="*/ 797276 h 2010112"/>
                        <a:gd name="connsiteX134" fmla="*/ 33274 w 81064"/>
                        <a:gd name="connsiteY134" fmla="*/ 802210 h 2010112"/>
                        <a:gd name="connsiteX135" fmla="*/ 33103 w 81064"/>
                        <a:gd name="connsiteY135" fmla="*/ 802219 h 2010112"/>
                        <a:gd name="connsiteX136" fmla="*/ 30407 w 81064"/>
                        <a:gd name="connsiteY136" fmla="*/ 726724 h 2010112"/>
                        <a:gd name="connsiteX137" fmla="*/ 25654 w 81064"/>
                        <a:gd name="connsiteY137" fmla="*/ 722133 h 2010112"/>
                        <a:gd name="connsiteX138" fmla="*/ 24301 w 81064"/>
                        <a:gd name="connsiteY138" fmla="*/ 684385 h 2010112"/>
                        <a:gd name="connsiteX139" fmla="*/ 28893 w 81064"/>
                        <a:gd name="connsiteY139" fmla="*/ 679451 h 2010112"/>
                        <a:gd name="connsiteX140" fmla="*/ 33826 w 81064"/>
                        <a:gd name="connsiteY140" fmla="*/ 684042 h 2010112"/>
                        <a:gd name="connsiteX141" fmla="*/ 35179 w 81064"/>
                        <a:gd name="connsiteY141" fmla="*/ 721790 h 2010112"/>
                        <a:gd name="connsiteX142" fmla="*/ 30588 w 81064"/>
                        <a:gd name="connsiteY142" fmla="*/ 726724 h 2010112"/>
                        <a:gd name="connsiteX143" fmla="*/ 30407 w 81064"/>
                        <a:gd name="connsiteY143" fmla="*/ 726724 h 2010112"/>
                        <a:gd name="connsiteX144" fmla="*/ 27702 w 81064"/>
                        <a:gd name="connsiteY144" fmla="*/ 651229 h 2010112"/>
                        <a:gd name="connsiteX145" fmla="*/ 22949 w 81064"/>
                        <a:gd name="connsiteY145" fmla="*/ 646638 h 2010112"/>
                        <a:gd name="connsiteX146" fmla="*/ 21596 w 81064"/>
                        <a:gd name="connsiteY146" fmla="*/ 608890 h 2010112"/>
                        <a:gd name="connsiteX147" fmla="*/ 26187 w 81064"/>
                        <a:gd name="connsiteY147" fmla="*/ 603956 h 2010112"/>
                        <a:gd name="connsiteX148" fmla="*/ 31121 w 81064"/>
                        <a:gd name="connsiteY148" fmla="*/ 608547 h 2010112"/>
                        <a:gd name="connsiteX149" fmla="*/ 32474 w 81064"/>
                        <a:gd name="connsiteY149" fmla="*/ 646295 h 2010112"/>
                        <a:gd name="connsiteX150" fmla="*/ 27892 w 81064"/>
                        <a:gd name="connsiteY150" fmla="*/ 651229 h 2010112"/>
                        <a:gd name="connsiteX151" fmla="*/ 27702 w 81064"/>
                        <a:gd name="connsiteY151" fmla="*/ 651229 h 2010112"/>
                        <a:gd name="connsiteX152" fmla="*/ 25006 w 81064"/>
                        <a:gd name="connsiteY152" fmla="*/ 575734 h 2010112"/>
                        <a:gd name="connsiteX153" fmla="*/ 20253 w 81064"/>
                        <a:gd name="connsiteY153" fmla="*/ 571143 h 2010112"/>
                        <a:gd name="connsiteX154" fmla="*/ 18901 w 81064"/>
                        <a:gd name="connsiteY154" fmla="*/ 533405 h 2010112"/>
                        <a:gd name="connsiteX155" fmla="*/ 23492 w 81064"/>
                        <a:gd name="connsiteY155" fmla="*/ 528471 h 2010112"/>
                        <a:gd name="connsiteX156" fmla="*/ 28426 w 81064"/>
                        <a:gd name="connsiteY156" fmla="*/ 533052 h 2010112"/>
                        <a:gd name="connsiteX157" fmla="*/ 29778 w 81064"/>
                        <a:gd name="connsiteY157" fmla="*/ 570800 h 2010112"/>
                        <a:gd name="connsiteX158" fmla="*/ 25187 w 81064"/>
                        <a:gd name="connsiteY158" fmla="*/ 575734 h 2010112"/>
                        <a:gd name="connsiteX159" fmla="*/ 25006 w 81064"/>
                        <a:gd name="connsiteY159" fmla="*/ 575734 h 2010112"/>
                        <a:gd name="connsiteX160" fmla="*/ 22311 w 81064"/>
                        <a:gd name="connsiteY160" fmla="*/ 500248 h 2010112"/>
                        <a:gd name="connsiteX161" fmla="*/ 17558 w 81064"/>
                        <a:gd name="connsiteY161" fmla="*/ 495657 h 2010112"/>
                        <a:gd name="connsiteX162" fmla="*/ 16205 w 81064"/>
                        <a:gd name="connsiteY162" fmla="*/ 457909 h 2010112"/>
                        <a:gd name="connsiteX163" fmla="*/ 20787 w 81064"/>
                        <a:gd name="connsiteY163" fmla="*/ 452975 h 2010112"/>
                        <a:gd name="connsiteX164" fmla="*/ 25721 w 81064"/>
                        <a:gd name="connsiteY164" fmla="*/ 457566 h 2010112"/>
                        <a:gd name="connsiteX165" fmla="*/ 27073 w 81064"/>
                        <a:gd name="connsiteY165" fmla="*/ 495314 h 2010112"/>
                        <a:gd name="connsiteX166" fmla="*/ 22482 w 81064"/>
                        <a:gd name="connsiteY166" fmla="*/ 500238 h 2010112"/>
                        <a:gd name="connsiteX167" fmla="*/ 22311 w 81064"/>
                        <a:gd name="connsiteY167" fmla="*/ 500248 h 2010112"/>
                        <a:gd name="connsiteX168" fmla="*/ 19606 w 81064"/>
                        <a:gd name="connsiteY168" fmla="*/ 424753 h 2010112"/>
                        <a:gd name="connsiteX169" fmla="*/ 14853 w 81064"/>
                        <a:gd name="connsiteY169" fmla="*/ 420162 h 2010112"/>
                        <a:gd name="connsiteX170" fmla="*/ 13500 w 81064"/>
                        <a:gd name="connsiteY170" fmla="*/ 382414 h 2010112"/>
                        <a:gd name="connsiteX171" fmla="*/ 18091 w 81064"/>
                        <a:gd name="connsiteY171" fmla="*/ 377480 h 2010112"/>
                        <a:gd name="connsiteX172" fmla="*/ 23025 w 81064"/>
                        <a:gd name="connsiteY172" fmla="*/ 382071 h 2010112"/>
                        <a:gd name="connsiteX173" fmla="*/ 24378 w 81064"/>
                        <a:gd name="connsiteY173" fmla="*/ 419819 h 2010112"/>
                        <a:gd name="connsiteX174" fmla="*/ 19796 w 81064"/>
                        <a:gd name="connsiteY174" fmla="*/ 424753 h 2010112"/>
                        <a:gd name="connsiteX175" fmla="*/ 19606 w 81064"/>
                        <a:gd name="connsiteY175" fmla="*/ 424753 h 2010112"/>
                        <a:gd name="connsiteX176" fmla="*/ 16910 w 81064"/>
                        <a:gd name="connsiteY176" fmla="*/ 349258 h 2010112"/>
                        <a:gd name="connsiteX177" fmla="*/ 12157 w 81064"/>
                        <a:gd name="connsiteY177" fmla="*/ 344667 h 2010112"/>
                        <a:gd name="connsiteX178" fmla="*/ 10805 w 81064"/>
                        <a:gd name="connsiteY178" fmla="*/ 306919 h 2010112"/>
                        <a:gd name="connsiteX179" fmla="*/ 15396 w 81064"/>
                        <a:gd name="connsiteY179" fmla="*/ 301995 h 2010112"/>
                        <a:gd name="connsiteX180" fmla="*/ 20330 w 81064"/>
                        <a:gd name="connsiteY180" fmla="*/ 306576 h 2010112"/>
                        <a:gd name="connsiteX181" fmla="*/ 21682 w 81064"/>
                        <a:gd name="connsiteY181" fmla="*/ 344324 h 2010112"/>
                        <a:gd name="connsiteX182" fmla="*/ 17101 w 81064"/>
                        <a:gd name="connsiteY182" fmla="*/ 349258 h 2010112"/>
                        <a:gd name="connsiteX183" fmla="*/ 16910 w 81064"/>
                        <a:gd name="connsiteY183" fmla="*/ 349258 h 2010112"/>
                        <a:gd name="connsiteX184" fmla="*/ 14205 w 81064"/>
                        <a:gd name="connsiteY184" fmla="*/ 273763 h 2010112"/>
                        <a:gd name="connsiteX185" fmla="*/ 9452 w 81064"/>
                        <a:gd name="connsiteY185" fmla="*/ 269172 h 2010112"/>
                        <a:gd name="connsiteX186" fmla="*/ 8099 w 81064"/>
                        <a:gd name="connsiteY186" fmla="*/ 231424 h 2010112"/>
                        <a:gd name="connsiteX187" fmla="*/ 12681 w 81064"/>
                        <a:gd name="connsiteY187" fmla="*/ 226490 h 2010112"/>
                        <a:gd name="connsiteX188" fmla="*/ 17615 w 81064"/>
                        <a:gd name="connsiteY188" fmla="*/ 231072 h 2010112"/>
                        <a:gd name="connsiteX189" fmla="*/ 18967 w 81064"/>
                        <a:gd name="connsiteY189" fmla="*/ 268819 h 2010112"/>
                        <a:gd name="connsiteX190" fmla="*/ 14376 w 81064"/>
                        <a:gd name="connsiteY190" fmla="*/ 273753 h 2010112"/>
                        <a:gd name="connsiteX191" fmla="*/ 14205 w 81064"/>
                        <a:gd name="connsiteY191" fmla="*/ 273763 h 2010112"/>
                        <a:gd name="connsiteX192" fmla="*/ 11509 w 81064"/>
                        <a:gd name="connsiteY192" fmla="*/ 198277 h 2010112"/>
                        <a:gd name="connsiteX193" fmla="*/ 6756 w 81064"/>
                        <a:gd name="connsiteY193" fmla="*/ 193686 h 2010112"/>
                        <a:gd name="connsiteX194" fmla="*/ 5404 w 81064"/>
                        <a:gd name="connsiteY194" fmla="*/ 155938 h 2010112"/>
                        <a:gd name="connsiteX195" fmla="*/ 9985 w 81064"/>
                        <a:gd name="connsiteY195" fmla="*/ 151004 h 2010112"/>
                        <a:gd name="connsiteX196" fmla="*/ 14919 w 81064"/>
                        <a:gd name="connsiteY196" fmla="*/ 155586 h 2010112"/>
                        <a:gd name="connsiteX197" fmla="*/ 16272 w 81064"/>
                        <a:gd name="connsiteY197" fmla="*/ 193333 h 2010112"/>
                        <a:gd name="connsiteX198" fmla="*/ 11681 w 81064"/>
                        <a:gd name="connsiteY198" fmla="*/ 198267 h 2010112"/>
                        <a:gd name="connsiteX199" fmla="*/ 11509 w 81064"/>
                        <a:gd name="connsiteY199" fmla="*/ 198277 h 2010112"/>
                        <a:gd name="connsiteX200" fmla="*/ 8814 w 81064"/>
                        <a:gd name="connsiteY200" fmla="*/ 122782 h 2010112"/>
                        <a:gd name="connsiteX201" fmla="*/ 4061 w 81064"/>
                        <a:gd name="connsiteY201" fmla="*/ 118191 h 2010112"/>
                        <a:gd name="connsiteX202" fmla="*/ 2708 w 81064"/>
                        <a:gd name="connsiteY202" fmla="*/ 80443 h 2010112"/>
                        <a:gd name="connsiteX203" fmla="*/ 7290 w 81064"/>
                        <a:gd name="connsiteY203" fmla="*/ 75509 h 2010112"/>
                        <a:gd name="connsiteX204" fmla="*/ 12224 w 81064"/>
                        <a:gd name="connsiteY204" fmla="*/ 80091 h 2010112"/>
                        <a:gd name="connsiteX205" fmla="*/ 13576 w 81064"/>
                        <a:gd name="connsiteY205" fmla="*/ 117838 h 2010112"/>
                        <a:gd name="connsiteX206" fmla="*/ 8985 w 81064"/>
                        <a:gd name="connsiteY206" fmla="*/ 122772 h 2010112"/>
                        <a:gd name="connsiteX207" fmla="*/ 8814 w 81064"/>
                        <a:gd name="connsiteY207" fmla="*/ 122782 h 2010112"/>
                        <a:gd name="connsiteX208" fmla="*/ 6109 w 81064"/>
                        <a:gd name="connsiteY208" fmla="*/ 47287 h 2010112"/>
                        <a:gd name="connsiteX209" fmla="*/ 1356 w 81064"/>
                        <a:gd name="connsiteY209" fmla="*/ 42696 h 2010112"/>
                        <a:gd name="connsiteX210" fmla="*/ 3 w 81064"/>
                        <a:gd name="connsiteY210" fmla="*/ 4948 h 2010112"/>
                        <a:gd name="connsiteX211" fmla="*/ 4585 w 81064"/>
                        <a:gd name="connsiteY211" fmla="*/ 14 h 2010112"/>
                        <a:gd name="connsiteX212" fmla="*/ 9519 w 81064"/>
                        <a:gd name="connsiteY212" fmla="*/ 4596 h 2010112"/>
                        <a:gd name="connsiteX213" fmla="*/ 10871 w 81064"/>
                        <a:gd name="connsiteY213" fmla="*/ 42343 h 2010112"/>
                        <a:gd name="connsiteX214" fmla="*/ 6280 w 81064"/>
                        <a:gd name="connsiteY214" fmla="*/ 47277 h 2010112"/>
                        <a:gd name="connsiteX215" fmla="*/ 6109 w 81064"/>
                        <a:gd name="connsiteY215" fmla="*/ 47287 h 2010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</a:cxnLst>
                      <a:rect l="l" t="t" r="r" b="b"/>
                      <a:pathLst>
                        <a:path w="81064" h="2010112">
                          <a:moveTo>
                            <a:pt x="76289" y="2010113"/>
                          </a:moveTo>
                          <a:cubicBezTo>
                            <a:pt x="73746" y="2010113"/>
                            <a:pt x="71622" y="2008094"/>
                            <a:pt x="71536" y="2005522"/>
                          </a:cubicBezTo>
                          <a:lnTo>
                            <a:pt x="70183" y="1967774"/>
                          </a:lnTo>
                          <a:cubicBezTo>
                            <a:pt x="70088" y="1965155"/>
                            <a:pt x="72146" y="1962936"/>
                            <a:pt x="74774" y="1962840"/>
                          </a:cubicBezTo>
                          <a:cubicBezTo>
                            <a:pt x="77422" y="1962888"/>
                            <a:pt x="79613" y="1964793"/>
                            <a:pt x="79708" y="1967431"/>
                          </a:cubicBezTo>
                          <a:lnTo>
                            <a:pt x="81061" y="2005179"/>
                          </a:lnTo>
                          <a:cubicBezTo>
                            <a:pt x="81156" y="2007798"/>
                            <a:pt x="79108" y="2010018"/>
                            <a:pt x="76479" y="2010103"/>
                          </a:cubicBezTo>
                          <a:cubicBezTo>
                            <a:pt x="76413" y="2010113"/>
                            <a:pt x="76356" y="2010113"/>
                            <a:pt x="76289" y="2010113"/>
                          </a:cubicBezTo>
                          <a:close/>
                          <a:moveTo>
                            <a:pt x="73593" y="1934618"/>
                          </a:moveTo>
                          <a:cubicBezTo>
                            <a:pt x="71041" y="1934618"/>
                            <a:pt x="68926" y="1932598"/>
                            <a:pt x="68840" y="1930027"/>
                          </a:cubicBezTo>
                          <a:lnTo>
                            <a:pt x="67488" y="1892279"/>
                          </a:lnTo>
                          <a:cubicBezTo>
                            <a:pt x="67393" y="1889660"/>
                            <a:pt x="69450" y="1887440"/>
                            <a:pt x="72069" y="1887345"/>
                          </a:cubicBezTo>
                          <a:cubicBezTo>
                            <a:pt x="74813" y="1887422"/>
                            <a:pt x="76908" y="1889298"/>
                            <a:pt x="77003" y="1891936"/>
                          </a:cubicBezTo>
                          <a:lnTo>
                            <a:pt x="78356" y="1929684"/>
                          </a:lnTo>
                          <a:cubicBezTo>
                            <a:pt x="78451" y="1932303"/>
                            <a:pt x="76394" y="1934522"/>
                            <a:pt x="73774" y="1934608"/>
                          </a:cubicBezTo>
                          <a:cubicBezTo>
                            <a:pt x="73708" y="1934618"/>
                            <a:pt x="73660" y="1934618"/>
                            <a:pt x="73593" y="1934618"/>
                          </a:cubicBezTo>
                          <a:close/>
                          <a:moveTo>
                            <a:pt x="70898" y="1859132"/>
                          </a:moveTo>
                          <a:cubicBezTo>
                            <a:pt x="68345" y="1859132"/>
                            <a:pt x="66231" y="1857113"/>
                            <a:pt x="66145" y="1854541"/>
                          </a:cubicBezTo>
                          <a:lnTo>
                            <a:pt x="64792" y="1816794"/>
                          </a:lnTo>
                          <a:cubicBezTo>
                            <a:pt x="64697" y="1814174"/>
                            <a:pt x="66754" y="1811955"/>
                            <a:pt x="69374" y="1811860"/>
                          </a:cubicBezTo>
                          <a:cubicBezTo>
                            <a:pt x="72003" y="1811965"/>
                            <a:pt x="74212" y="1813822"/>
                            <a:pt x="74308" y="1816451"/>
                          </a:cubicBezTo>
                          <a:lnTo>
                            <a:pt x="75660" y="1854198"/>
                          </a:lnTo>
                          <a:cubicBezTo>
                            <a:pt x="75756" y="1856818"/>
                            <a:pt x="73698" y="1859037"/>
                            <a:pt x="71069" y="1859132"/>
                          </a:cubicBezTo>
                          <a:cubicBezTo>
                            <a:pt x="71012" y="1859132"/>
                            <a:pt x="70955" y="1859132"/>
                            <a:pt x="70898" y="1859132"/>
                          </a:cubicBezTo>
                          <a:close/>
                          <a:moveTo>
                            <a:pt x="68193" y="1783637"/>
                          </a:moveTo>
                          <a:cubicBezTo>
                            <a:pt x="65640" y="1783637"/>
                            <a:pt x="63525" y="1781618"/>
                            <a:pt x="63440" y="1779046"/>
                          </a:cubicBezTo>
                          <a:lnTo>
                            <a:pt x="62087" y="1741298"/>
                          </a:lnTo>
                          <a:cubicBezTo>
                            <a:pt x="61992" y="1738679"/>
                            <a:pt x="64049" y="1736460"/>
                            <a:pt x="66678" y="1736364"/>
                          </a:cubicBezTo>
                          <a:cubicBezTo>
                            <a:pt x="69393" y="1736498"/>
                            <a:pt x="71517" y="1738327"/>
                            <a:pt x="71603" y="1740955"/>
                          </a:cubicBezTo>
                          <a:lnTo>
                            <a:pt x="72955" y="1778703"/>
                          </a:lnTo>
                          <a:cubicBezTo>
                            <a:pt x="73050" y="1781322"/>
                            <a:pt x="71002" y="1783542"/>
                            <a:pt x="68374" y="1783637"/>
                          </a:cubicBezTo>
                          <a:cubicBezTo>
                            <a:pt x="68316" y="1783637"/>
                            <a:pt x="68259" y="1783637"/>
                            <a:pt x="68193" y="1783637"/>
                          </a:cubicBezTo>
                          <a:close/>
                          <a:moveTo>
                            <a:pt x="65497" y="1708142"/>
                          </a:moveTo>
                          <a:cubicBezTo>
                            <a:pt x="62954" y="1708142"/>
                            <a:pt x="60830" y="1706123"/>
                            <a:pt x="60744" y="1703551"/>
                          </a:cubicBezTo>
                          <a:lnTo>
                            <a:pt x="59392" y="1665803"/>
                          </a:lnTo>
                          <a:cubicBezTo>
                            <a:pt x="59296" y="1663184"/>
                            <a:pt x="61354" y="1660964"/>
                            <a:pt x="63973" y="1660869"/>
                          </a:cubicBezTo>
                          <a:cubicBezTo>
                            <a:pt x="66573" y="1660831"/>
                            <a:pt x="68812" y="1662831"/>
                            <a:pt x="68907" y="1665460"/>
                          </a:cubicBezTo>
                          <a:lnTo>
                            <a:pt x="70260" y="1703208"/>
                          </a:lnTo>
                          <a:cubicBezTo>
                            <a:pt x="70355" y="1705827"/>
                            <a:pt x="68307" y="1708047"/>
                            <a:pt x="65678" y="1708142"/>
                          </a:cubicBezTo>
                          <a:cubicBezTo>
                            <a:pt x="65611" y="1708142"/>
                            <a:pt x="65554" y="1708142"/>
                            <a:pt x="65497" y="1708142"/>
                          </a:cubicBezTo>
                          <a:close/>
                          <a:moveTo>
                            <a:pt x="62792" y="1632647"/>
                          </a:moveTo>
                          <a:cubicBezTo>
                            <a:pt x="60239" y="1632647"/>
                            <a:pt x="58125" y="1630627"/>
                            <a:pt x="58039" y="1628056"/>
                          </a:cubicBezTo>
                          <a:lnTo>
                            <a:pt x="56686" y="1590308"/>
                          </a:lnTo>
                          <a:cubicBezTo>
                            <a:pt x="56591" y="1587689"/>
                            <a:pt x="58649" y="1585469"/>
                            <a:pt x="61268" y="1585374"/>
                          </a:cubicBezTo>
                          <a:cubicBezTo>
                            <a:pt x="63964" y="1585365"/>
                            <a:pt x="66107" y="1587327"/>
                            <a:pt x="66202" y="1589975"/>
                          </a:cubicBezTo>
                          <a:lnTo>
                            <a:pt x="67554" y="1627722"/>
                          </a:lnTo>
                          <a:cubicBezTo>
                            <a:pt x="67650" y="1630342"/>
                            <a:pt x="65592" y="1632561"/>
                            <a:pt x="62973" y="1632656"/>
                          </a:cubicBezTo>
                          <a:cubicBezTo>
                            <a:pt x="62916" y="1632647"/>
                            <a:pt x="62859" y="1632647"/>
                            <a:pt x="62792" y="1632647"/>
                          </a:cubicBezTo>
                          <a:close/>
                          <a:moveTo>
                            <a:pt x="60096" y="1557161"/>
                          </a:moveTo>
                          <a:cubicBezTo>
                            <a:pt x="57544" y="1557161"/>
                            <a:pt x="55429" y="1555142"/>
                            <a:pt x="55343" y="1552570"/>
                          </a:cubicBezTo>
                          <a:lnTo>
                            <a:pt x="53991" y="1514822"/>
                          </a:lnTo>
                          <a:cubicBezTo>
                            <a:pt x="53896" y="1512203"/>
                            <a:pt x="55953" y="1509984"/>
                            <a:pt x="58572" y="1509898"/>
                          </a:cubicBezTo>
                          <a:cubicBezTo>
                            <a:pt x="61154" y="1509917"/>
                            <a:pt x="63411" y="1511851"/>
                            <a:pt x="63506" y="1514489"/>
                          </a:cubicBezTo>
                          <a:lnTo>
                            <a:pt x="64859" y="1552237"/>
                          </a:lnTo>
                          <a:cubicBezTo>
                            <a:pt x="64954" y="1554856"/>
                            <a:pt x="62897" y="1557075"/>
                            <a:pt x="60268" y="1557171"/>
                          </a:cubicBezTo>
                          <a:cubicBezTo>
                            <a:pt x="60211" y="1557161"/>
                            <a:pt x="60163" y="1557161"/>
                            <a:pt x="60096" y="1557161"/>
                          </a:cubicBezTo>
                          <a:close/>
                          <a:moveTo>
                            <a:pt x="57401" y="1481666"/>
                          </a:moveTo>
                          <a:cubicBezTo>
                            <a:pt x="54848" y="1481666"/>
                            <a:pt x="52734" y="1479647"/>
                            <a:pt x="52648" y="1477075"/>
                          </a:cubicBezTo>
                          <a:lnTo>
                            <a:pt x="51295" y="1439327"/>
                          </a:lnTo>
                          <a:cubicBezTo>
                            <a:pt x="51200" y="1436708"/>
                            <a:pt x="53257" y="1434489"/>
                            <a:pt x="55886" y="1434403"/>
                          </a:cubicBezTo>
                          <a:cubicBezTo>
                            <a:pt x="58563" y="1434451"/>
                            <a:pt x="60725" y="1436355"/>
                            <a:pt x="60820" y="1438994"/>
                          </a:cubicBezTo>
                          <a:lnTo>
                            <a:pt x="62173" y="1476742"/>
                          </a:lnTo>
                          <a:cubicBezTo>
                            <a:pt x="62268" y="1479361"/>
                            <a:pt x="60211" y="1481580"/>
                            <a:pt x="57591" y="1481675"/>
                          </a:cubicBezTo>
                          <a:cubicBezTo>
                            <a:pt x="57515" y="1481666"/>
                            <a:pt x="57458" y="1481666"/>
                            <a:pt x="57401" y="1481666"/>
                          </a:cubicBezTo>
                          <a:close/>
                          <a:moveTo>
                            <a:pt x="54696" y="1406171"/>
                          </a:moveTo>
                          <a:cubicBezTo>
                            <a:pt x="52143" y="1406171"/>
                            <a:pt x="50028" y="1404152"/>
                            <a:pt x="49943" y="1401580"/>
                          </a:cubicBezTo>
                          <a:lnTo>
                            <a:pt x="48590" y="1363832"/>
                          </a:lnTo>
                          <a:cubicBezTo>
                            <a:pt x="48495" y="1361213"/>
                            <a:pt x="50552" y="1358994"/>
                            <a:pt x="53181" y="1358898"/>
                          </a:cubicBezTo>
                          <a:cubicBezTo>
                            <a:pt x="55744" y="1358974"/>
                            <a:pt x="58020" y="1360851"/>
                            <a:pt x="58115" y="1363489"/>
                          </a:cubicBezTo>
                          <a:lnTo>
                            <a:pt x="59468" y="1401237"/>
                          </a:lnTo>
                          <a:cubicBezTo>
                            <a:pt x="59563" y="1403856"/>
                            <a:pt x="57506" y="1406076"/>
                            <a:pt x="54886" y="1406171"/>
                          </a:cubicBezTo>
                          <a:cubicBezTo>
                            <a:pt x="54820" y="1406171"/>
                            <a:pt x="54762" y="1406171"/>
                            <a:pt x="54696" y="1406171"/>
                          </a:cubicBezTo>
                          <a:close/>
                          <a:moveTo>
                            <a:pt x="52000" y="1330676"/>
                          </a:moveTo>
                          <a:cubicBezTo>
                            <a:pt x="49447" y="1330676"/>
                            <a:pt x="47333" y="1328656"/>
                            <a:pt x="47247" y="1326085"/>
                          </a:cubicBezTo>
                          <a:lnTo>
                            <a:pt x="45895" y="1288337"/>
                          </a:lnTo>
                          <a:cubicBezTo>
                            <a:pt x="45799" y="1285718"/>
                            <a:pt x="47857" y="1283498"/>
                            <a:pt x="50476" y="1283403"/>
                          </a:cubicBezTo>
                          <a:cubicBezTo>
                            <a:pt x="53134" y="1283508"/>
                            <a:pt x="55315" y="1285365"/>
                            <a:pt x="55410" y="1287994"/>
                          </a:cubicBezTo>
                          <a:lnTo>
                            <a:pt x="56763" y="1325742"/>
                          </a:lnTo>
                          <a:cubicBezTo>
                            <a:pt x="56858" y="1328361"/>
                            <a:pt x="54801" y="1330581"/>
                            <a:pt x="52172" y="1330676"/>
                          </a:cubicBezTo>
                          <a:cubicBezTo>
                            <a:pt x="52114" y="1330676"/>
                            <a:pt x="52057" y="1330676"/>
                            <a:pt x="52000" y="1330676"/>
                          </a:cubicBezTo>
                          <a:close/>
                          <a:moveTo>
                            <a:pt x="49295" y="1255180"/>
                          </a:moveTo>
                          <a:cubicBezTo>
                            <a:pt x="46742" y="1255180"/>
                            <a:pt x="44628" y="1253161"/>
                            <a:pt x="44542" y="1250589"/>
                          </a:cubicBezTo>
                          <a:lnTo>
                            <a:pt x="43189" y="1212842"/>
                          </a:lnTo>
                          <a:cubicBezTo>
                            <a:pt x="43094" y="1210222"/>
                            <a:pt x="45152" y="1208003"/>
                            <a:pt x="47781" y="1207908"/>
                          </a:cubicBezTo>
                          <a:cubicBezTo>
                            <a:pt x="50324" y="1208041"/>
                            <a:pt x="52619" y="1209870"/>
                            <a:pt x="52714" y="1212499"/>
                          </a:cubicBezTo>
                          <a:lnTo>
                            <a:pt x="54067" y="1250246"/>
                          </a:lnTo>
                          <a:cubicBezTo>
                            <a:pt x="54162" y="1252866"/>
                            <a:pt x="52105" y="1255085"/>
                            <a:pt x="49486" y="1255180"/>
                          </a:cubicBezTo>
                          <a:cubicBezTo>
                            <a:pt x="49419" y="1255180"/>
                            <a:pt x="49362" y="1255180"/>
                            <a:pt x="49295" y="1255180"/>
                          </a:cubicBezTo>
                          <a:close/>
                          <a:moveTo>
                            <a:pt x="46599" y="1179695"/>
                          </a:moveTo>
                          <a:cubicBezTo>
                            <a:pt x="44047" y="1179695"/>
                            <a:pt x="41932" y="1177676"/>
                            <a:pt x="41847" y="1175104"/>
                          </a:cubicBezTo>
                          <a:lnTo>
                            <a:pt x="40494" y="1137356"/>
                          </a:lnTo>
                          <a:cubicBezTo>
                            <a:pt x="40399" y="1134737"/>
                            <a:pt x="42456" y="1132518"/>
                            <a:pt x="45085" y="1132422"/>
                          </a:cubicBezTo>
                          <a:cubicBezTo>
                            <a:pt x="47714" y="1132384"/>
                            <a:pt x="49924" y="1134384"/>
                            <a:pt x="50019" y="1137013"/>
                          </a:cubicBezTo>
                          <a:lnTo>
                            <a:pt x="51372" y="1174761"/>
                          </a:lnTo>
                          <a:cubicBezTo>
                            <a:pt x="51467" y="1177380"/>
                            <a:pt x="49409" y="1179600"/>
                            <a:pt x="46790" y="1179695"/>
                          </a:cubicBezTo>
                          <a:cubicBezTo>
                            <a:pt x="46714" y="1179695"/>
                            <a:pt x="46666" y="1179695"/>
                            <a:pt x="46599" y="1179695"/>
                          </a:cubicBezTo>
                          <a:close/>
                          <a:moveTo>
                            <a:pt x="43904" y="1104200"/>
                          </a:moveTo>
                          <a:cubicBezTo>
                            <a:pt x="41351" y="1104200"/>
                            <a:pt x="39237" y="1102181"/>
                            <a:pt x="39151" y="1099599"/>
                          </a:cubicBezTo>
                          <a:lnTo>
                            <a:pt x="37798" y="1061842"/>
                          </a:lnTo>
                          <a:cubicBezTo>
                            <a:pt x="37703" y="1059223"/>
                            <a:pt x="39760" y="1057003"/>
                            <a:pt x="42380" y="1056908"/>
                          </a:cubicBezTo>
                          <a:cubicBezTo>
                            <a:pt x="45104" y="1056908"/>
                            <a:pt x="47219" y="1058861"/>
                            <a:pt x="47314" y="1061499"/>
                          </a:cubicBezTo>
                          <a:lnTo>
                            <a:pt x="48666" y="1099256"/>
                          </a:lnTo>
                          <a:cubicBezTo>
                            <a:pt x="48762" y="1101876"/>
                            <a:pt x="46704" y="1104095"/>
                            <a:pt x="44085" y="1104190"/>
                          </a:cubicBezTo>
                          <a:cubicBezTo>
                            <a:pt x="44018" y="1104200"/>
                            <a:pt x="43961" y="1104200"/>
                            <a:pt x="43904" y="1104200"/>
                          </a:cubicBezTo>
                          <a:close/>
                          <a:moveTo>
                            <a:pt x="41199" y="1028695"/>
                          </a:moveTo>
                          <a:cubicBezTo>
                            <a:pt x="38646" y="1028695"/>
                            <a:pt x="36532" y="1026676"/>
                            <a:pt x="36446" y="1024104"/>
                          </a:cubicBezTo>
                          <a:lnTo>
                            <a:pt x="35093" y="986356"/>
                          </a:lnTo>
                          <a:cubicBezTo>
                            <a:pt x="34998" y="983737"/>
                            <a:pt x="37055" y="981518"/>
                            <a:pt x="39675" y="981422"/>
                          </a:cubicBezTo>
                          <a:cubicBezTo>
                            <a:pt x="42285" y="981451"/>
                            <a:pt x="44514" y="983375"/>
                            <a:pt x="44609" y="986013"/>
                          </a:cubicBezTo>
                          <a:lnTo>
                            <a:pt x="45961" y="1023761"/>
                          </a:lnTo>
                          <a:cubicBezTo>
                            <a:pt x="46057" y="1026380"/>
                            <a:pt x="43999" y="1028600"/>
                            <a:pt x="41370" y="1028695"/>
                          </a:cubicBezTo>
                          <a:cubicBezTo>
                            <a:pt x="41323" y="1028695"/>
                            <a:pt x="41265" y="1028695"/>
                            <a:pt x="41199" y="1028695"/>
                          </a:cubicBezTo>
                          <a:close/>
                          <a:moveTo>
                            <a:pt x="38503" y="953200"/>
                          </a:moveTo>
                          <a:cubicBezTo>
                            <a:pt x="35951" y="953200"/>
                            <a:pt x="33836" y="951181"/>
                            <a:pt x="33750" y="948609"/>
                          </a:cubicBezTo>
                          <a:lnTo>
                            <a:pt x="32398" y="910861"/>
                          </a:lnTo>
                          <a:cubicBezTo>
                            <a:pt x="32303" y="908242"/>
                            <a:pt x="34360" y="906023"/>
                            <a:pt x="36989" y="905927"/>
                          </a:cubicBezTo>
                          <a:cubicBezTo>
                            <a:pt x="39694" y="905984"/>
                            <a:pt x="41828" y="907880"/>
                            <a:pt x="41923" y="910518"/>
                          </a:cubicBezTo>
                          <a:lnTo>
                            <a:pt x="43275" y="948266"/>
                          </a:lnTo>
                          <a:cubicBezTo>
                            <a:pt x="43370" y="950885"/>
                            <a:pt x="41313" y="953105"/>
                            <a:pt x="38684" y="953200"/>
                          </a:cubicBezTo>
                          <a:cubicBezTo>
                            <a:pt x="38618" y="953200"/>
                            <a:pt x="38560" y="953200"/>
                            <a:pt x="38503" y="953200"/>
                          </a:cubicBezTo>
                          <a:close/>
                          <a:moveTo>
                            <a:pt x="35798" y="877714"/>
                          </a:moveTo>
                          <a:cubicBezTo>
                            <a:pt x="33245" y="877714"/>
                            <a:pt x="31131" y="875695"/>
                            <a:pt x="31045" y="873123"/>
                          </a:cubicBezTo>
                          <a:lnTo>
                            <a:pt x="29693" y="835376"/>
                          </a:lnTo>
                          <a:cubicBezTo>
                            <a:pt x="29597" y="832756"/>
                            <a:pt x="31655" y="830537"/>
                            <a:pt x="34274" y="830442"/>
                          </a:cubicBezTo>
                          <a:cubicBezTo>
                            <a:pt x="36874" y="830527"/>
                            <a:pt x="39113" y="832404"/>
                            <a:pt x="39208" y="835033"/>
                          </a:cubicBezTo>
                          <a:lnTo>
                            <a:pt x="40561" y="872780"/>
                          </a:lnTo>
                          <a:cubicBezTo>
                            <a:pt x="40656" y="875400"/>
                            <a:pt x="38598" y="877619"/>
                            <a:pt x="35979" y="877714"/>
                          </a:cubicBezTo>
                          <a:cubicBezTo>
                            <a:pt x="35922" y="877714"/>
                            <a:pt x="35865" y="877714"/>
                            <a:pt x="35798" y="877714"/>
                          </a:cubicBezTo>
                          <a:close/>
                          <a:moveTo>
                            <a:pt x="33103" y="802219"/>
                          </a:moveTo>
                          <a:cubicBezTo>
                            <a:pt x="30550" y="802219"/>
                            <a:pt x="28435" y="800200"/>
                            <a:pt x="28350" y="797619"/>
                          </a:cubicBezTo>
                          <a:lnTo>
                            <a:pt x="26997" y="759871"/>
                          </a:lnTo>
                          <a:cubicBezTo>
                            <a:pt x="26902" y="757252"/>
                            <a:pt x="28959" y="755032"/>
                            <a:pt x="31579" y="754937"/>
                          </a:cubicBezTo>
                          <a:cubicBezTo>
                            <a:pt x="34265" y="755051"/>
                            <a:pt x="36417" y="756899"/>
                            <a:pt x="36512" y="759528"/>
                          </a:cubicBezTo>
                          <a:lnTo>
                            <a:pt x="37865" y="797276"/>
                          </a:lnTo>
                          <a:cubicBezTo>
                            <a:pt x="37960" y="799895"/>
                            <a:pt x="35903" y="802114"/>
                            <a:pt x="33274" y="802210"/>
                          </a:cubicBezTo>
                          <a:cubicBezTo>
                            <a:pt x="33217" y="802219"/>
                            <a:pt x="33169" y="802219"/>
                            <a:pt x="33103" y="802219"/>
                          </a:cubicBezTo>
                          <a:close/>
                          <a:moveTo>
                            <a:pt x="30407" y="726724"/>
                          </a:moveTo>
                          <a:cubicBezTo>
                            <a:pt x="27854" y="726724"/>
                            <a:pt x="25740" y="724705"/>
                            <a:pt x="25654" y="722133"/>
                          </a:cubicBezTo>
                          <a:lnTo>
                            <a:pt x="24301" y="684385"/>
                          </a:lnTo>
                          <a:cubicBezTo>
                            <a:pt x="24206" y="681766"/>
                            <a:pt x="26264" y="679547"/>
                            <a:pt x="28893" y="679451"/>
                          </a:cubicBezTo>
                          <a:cubicBezTo>
                            <a:pt x="31464" y="679385"/>
                            <a:pt x="33731" y="681414"/>
                            <a:pt x="33826" y="684042"/>
                          </a:cubicBezTo>
                          <a:lnTo>
                            <a:pt x="35179" y="721790"/>
                          </a:lnTo>
                          <a:cubicBezTo>
                            <a:pt x="35274" y="724409"/>
                            <a:pt x="33217" y="726629"/>
                            <a:pt x="30588" y="726724"/>
                          </a:cubicBezTo>
                          <a:cubicBezTo>
                            <a:pt x="30521" y="726724"/>
                            <a:pt x="30464" y="726724"/>
                            <a:pt x="30407" y="726724"/>
                          </a:cubicBezTo>
                          <a:close/>
                          <a:moveTo>
                            <a:pt x="27702" y="651229"/>
                          </a:moveTo>
                          <a:cubicBezTo>
                            <a:pt x="25149" y="651229"/>
                            <a:pt x="23035" y="649209"/>
                            <a:pt x="22949" y="646638"/>
                          </a:cubicBezTo>
                          <a:lnTo>
                            <a:pt x="21596" y="608890"/>
                          </a:lnTo>
                          <a:cubicBezTo>
                            <a:pt x="21501" y="606271"/>
                            <a:pt x="23559" y="604051"/>
                            <a:pt x="26187" y="603956"/>
                          </a:cubicBezTo>
                          <a:cubicBezTo>
                            <a:pt x="28845" y="603928"/>
                            <a:pt x="31026" y="605918"/>
                            <a:pt x="31121" y="608547"/>
                          </a:cubicBezTo>
                          <a:lnTo>
                            <a:pt x="32474" y="646295"/>
                          </a:lnTo>
                          <a:cubicBezTo>
                            <a:pt x="32569" y="648914"/>
                            <a:pt x="30512" y="651134"/>
                            <a:pt x="27892" y="651229"/>
                          </a:cubicBezTo>
                          <a:cubicBezTo>
                            <a:pt x="27826" y="651229"/>
                            <a:pt x="27768" y="651229"/>
                            <a:pt x="27702" y="651229"/>
                          </a:cubicBezTo>
                          <a:close/>
                          <a:moveTo>
                            <a:pt x="25006" y="575734"/>
                          </a:moveTo>
                          <a:cubicBezTo>
                            <a:pt x="22454" y="575734"/>
                            <a:pt x="20339" y="573714"/>
                            <a:pt x="20253" y="571143"/>
                          </a:cubicBezTo>
                          <a:lnTo>
                            <a:pt x="18901" y="533405"/>
                          </a:lnTo>
                          <a:cubicBezTo>
                            <a:pt x="18806" y="530776"/>
                            <a:pt x="20863" y="528566"/>
                            <a:pt x="23492" y="528471"/>
                          </a:cubicBezTo>
                          <a:cubicBezTo>
                            <a:pt x="26044" y="528261"/>
                            <a:pt x="28331" y="530433"/>
                            <a:pt x="28426" y="533052"/>
                          </a:cubicBezTo>
                          <a:lnTo>
                            <a:pt x="29778" y="570800"/>
                          </a:lnTo>
                          <a:cubicBezTo>
                            <a:pt x="29874" y="573419"/>
                            <a:pt x="27816" y="575638"/>
                            <a:pt x="25187" y="575734"/>
                          </a:cubicBezTo>
                          <a:cubicBezTo>
                            <a:pt x="25121" y="575734"/>
                            <a:pt x="25063" y="575734"/>
                            <a:pt x="25006" y="575734"/>
                          </a:cubicBezTo>
                          <a:close/>
                          <a:moveTo>
                            <a:pt x="22311" y="500248"/>
                          </a:moveTo>
                          <a:cubicBezTo>
                            <a:pt x="19758" y="500248"/>
                            <a:pt x="17644" y="498229"/>
                            <a:pt x="17558" y="495657"/>
                          </a:cubicBezTo>
                          <a:lnTo>
                            <a:pt x="16205" y="457909"/>
                          </a:lnTo>
                          <a:cubicBezTo>
                            <a:pt x="16110" y="455280"/>
                            <a:pt x="18158" y="453071"/>
                            <a:pt x="20787" y="452975"/>
                          </a:cubicBezTo>
                          <a:cubicBezTo>
                            <a:pt x="23425" y="452795"/>
                            <a:pt x="25625" y="454938"/>
                            <a:pt x="25721" y="457566"/>
                          </a:cubicBezTo>
                          <a:lnTo>
                            <a:pt x="27073" y="495314"/>
                          </a:lnTo>
                          <a:cubicBezTo>
                            <a:pt x="27169" y="497943"/>
                            <a:pt x="25111" y="500153"/>
                            <a:pt x="22482" y="500238"/>
                          </a:cubicBezTo>
                          <a:cubicBezTo>
                            <a:pt x="22425" y="500248"/>
                            <a:pt x="22368" y="500248"/>
                            <a:pt x="22311" y="500248"/>
                          </a:cubicBezTo>
                          <a:close/>
                          <a:moveTo>
                            <a:pt x="19606" y="424753"/>
                          </a:moveTo>
                          <a:cubicBezTo>
                            <a:pt x="17053" y="424753"/>
                            <a:pt x="14938" y="422734"/>
                            <a:pt x="14853" y="420162"/>
                          </a:cubicBezTo>
                          <a:lnTo>
                            <a:pt x="13500" y="382414"/>
                          </a:lnTo>
                          <a:cubicBezTo>
                            <a:pt x="13405" y="379785"/>
                            <a:pt x="15462" y="377576"/>
                            <a:pt x="18091" y="377480"/>
                          </a:cubicBezTo>
                          <a:cubicBezTo>
                            <a:pt x="20825" y="377328"/>
                            <a:pt x="22930" y="379442"/>
                            <a:pt x="23025" y="382071"/>
                          </a:cubicBezTo>
                          <a:lnTo>
                            <a:pt x="24378" y="419819"/>
                          </a:lnTo>
                          <a:cubicBezTo>
                            <a:pt x="24473" y="422448"/>
                            <a:pt x="22415" y="424658"/>
                            <a:pt x="19796" y="424753"/>
                          </a:cubicBezTo>
                          <a:cubicBezTo>
                            <a:pt x="19720" y="424753"/>
                            <a:pt x="19672" y="424753"/>
                            <a:pt x="19606" y="424753"/>
                          </a:cubicBezTo>
                          <a:close/>
                          <a:moveTo>
                            <a:pt x="16910" y="349258"/>
                          </a:moveTo>
                          <a:cubicBezTo>
                            <a:pt x="14357" y="349258"/>
                            <a:pt x="12243" y="347238"/>
                            <a:pt x="12157" y="344667"/>
                          </a:cubicBezTo>
                          <a:lnTo>
                            <a:pt x="10805" y="306919"/>
                          </a:lnTo>
                          <a:cubicBezTo>
                            <a:pt x="10709" y="304290"/>
                            <a:pt x="12767" y="302080"/>
                            <a:pt x="15396" y="301995"/>
                          </a:cubicBezTo>
                          <a:cubicBezTo>
                            <a:pt x="18015" y="301871"/>
                            <a:pt x="20234" y="303957"/>
                            <a:pt x="20330" y="306576"/>
                          </a:cubicBezTo>
                          <a:lnTo>
                            <a:pt x="21682" y="344324"/>
                          </a:lnTo>
                          <a:cubicBezTo>
                            <a:pt x="21777" y="346953"/>
                            <a:pt x="19720" y="349162"/>
                            <a:pt x="17101" y="349258"/>
                          </a:cubicBezTo>
                          <a:cubicBezTo>
                            <a:pt x="17024" y="349258"/>
                            <a:pt x="16967" y="349258"/>
                            <a:pt x="16910" y="349258"/>
                          </a:cubicBezTo>
                          <a:close/>
                          <a:moveTo>
                            <a:pt x="14205" y="273763"/>
                          </a:moveTo>
                          <a:cubicBezTo>
                            <a:pt x="11652" y="273763"/>
                            <a:pt x="9538" y="271743"/>
                            <a:pt x="9452" y="269172"/>
                          </a:cubicBezTo>
                          <a:lnTo>
                            <a:pt x="8099" y="231424"/>
                          </a:lnTo>
                          <a:cubicBezTo>
                            <a:pt x="8004" y="228795"/>
                            <a:pt x="10062" y="226585"/>
                            <a:pt x="12681" y="226490"/>
                          </a:cubicBezTo>
                          <a:cubicBezTo>
                            <a:pt x="15396" y="226395"/>
                            <a:pt x="17520" y="228452"/>
                            <a:pt x="17615" y="231072"/>
                          </a:cubicBezTo>
                          <a:lnTo>
                            <a:pt x="18967" y="268819"/>
                          </a:lnTo>
                          <a:cubicBezTo>
                            <a:pt x="19063" y="271448"/>
                            <a:pt x="17005" y="273658"/>
                            <a:pt x="14376" y="273753"/>
                          </a:cubicBezTo>
                          <a:cubicBezTo>
                            <a:pt x="14329" y="273763"/>
                            <a:pt x="14272" y="273763"/>
                            <a:pt x="14205" y="273763"/>
                          </a:cubicBezTo>
                          <a:close/>
                          <a:moveTo>
                            <a:pt x="11509" y="198277"/>
                          </a:moveTo>
                          <a:cubicBezTo>
                            <a:pt x="8957" y="198277"/>
                            <a:pt x="6842" y="196258"/>
                            <a:pt x="6756" y="193686"/>
                          </a:cubicBezTo>
                          <a:lnTo>
                            <a:pt x="5404" y="155938"/>
                          </a:lnTo>
                          <a:cubicBezTo>
                            <a:pt x="5309" y="153309"/>
                            <a:pt x="7357" y="151100"/>
                            <a:pt x="9985" y="151004"/>
                          </a:cubicBezTo>
                          <a:cubicBezTo>
                            <a:pt x="12586" y="150738"/>
                            <a:pt x="14824" y="152966"/>
                            <a:pt x="14919" y="155586"/>
                          </a:cubicBezTo>
                          <a:lnTo>
                            <a:pt x="16272" y="193333"/>
                          </a:lnTo>
                          <a:cubicBezTo>
                            <a:pt x="16367" y="195962"/>
                            <a:pt x="14310" y="198172"/>
                            <a:pt x="11681" y="198267"/>
                          </a:cubicBezTo>
                          <a:cubicBezTo>
                            <a:pt x="11624" y="198277"/>
                            <a:pt x="11567" y="198277"/>
                            <a:pt x="11509" y="198277"/>
                          </a:cubicBezTo>
                          <a:close/>
                          <a:moveTo>
                            <a:pt x="8814" y="122782"/>
                          </a:moveTo>
                          <a:cubicBezTo>
                            <a:pt x="6261" y="122782"/>
                            <a:pt x="4147" y="120762"/>
                            <a:pt x="4061" y="118191"/>
                          </a:cubicBezTo>
                          <a:lnTo>
                            <a:pt x="2708" y="80443"/>
                          </a:lnTo>
                          <a:cubicBezTo>
                            <a:pt x="2613" y="77814"/>
                            <a:pt x="4670" y="75604"/>
                            <a:pt x="7290" y="75509"/>
                          </a:cubicBezTo>
                          <a:cubicBezTo>
                            <a:pt x="9985" y="75271"/>
                            <a:pt x="12128" y="77471"/>
                            <a:pt x="12224" y="80091"/>
                          </a:cubicBezTo>
                          <a:lnTo>
                            <a:pt x="13576" y="117838"/>
                          </a:lnTo>
                          <a:cubicBezTo>
                            <a:pt x="13672" y="120467"/>
                            <a:pt x="11614" y="122677"/>
                            <a:pt x="8985" y="122772"/>
                          </a:cubicBezTo>
                          <a:cubicBezTo>
                            <a:pt x="8928" y="122782"/>
                            <a:pt x="8871" y="122782"/>
                            <a:pt x="8814" y="122782"/>
                          </a:cubicBezTo>
                          <a:close/>
                          <a:moveTo>
                            <a:pt x="6109" y="47287"/>
                          </a:moveTo>
                          <a:cubicBezTo>
                            <a:pt x="3556" y="47287"/>
                            <a:pt x="1441" y="45267"/>
                            <a:pt x="1356" y="42696"/>
                          </a:cubicBezTo>
                          <a:lnTo>
                            <a:pt x="3" y="4948"/>
                          </a:lnTo>
                          <a:cubicBezTo>
                            <a:pt x="-92" y="2319"/>
                            <a:pt x="1965" y="109"/>
                            <a:pt x="4585" y="14"/>
                          </a:cubicBezTo>
                          <a:cubicBezTo>
                            <a:pt x="7166" y="-196"/>
                            <a:pt x="9423" y="1976"/>
                            <a:pt x="9519" y="4596"/>
                          </a:cubicBezTo>
                          <a:lnTo>
                            <a:pt x="10871" y="42343"/>
                          </a:lnTo>
                          <a:cubicBezTo>
                            <a:pt x="10966" y="44972"/>
                            <a:pt x="8909" y="47182"/>
                            <a:pt x="6280" y="47277"/>
                          </a:cubicBezTo>
                          <a:cubicBezTo>
                            <a:pt x="6223" y="47287"/>
                            <a:pt x="6175" y="47287"/>
                            <a:pt x="6109" y="4728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6" name="Freeform: Shape 65">
                      <a:extLst>
                        <a:ext uri="{FF2B5EF4-FFF2-40B4-BE49-F238E27FC236}">
                          <a16:creationId xmlns:a16="http://schemas.microsoft.com/office/drawing/2014/main" id="{F853814E-8090-1C3A-DBA5-B6499E5469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1394" y="2408063"/>
                      <a:ext cx="27943" cy="28564"/>
                    </a:xfrm>
                    <a:custGeom>
                      <a:avLst/>
                      <a:gdLst>
                        <a:gd name="connsiteX0" fmla="*/ 5433 w 27943"/>
                        <a:gd name="connsiteY0" fmla="*/ 28565 h 28564"/>
                        <a:gd name="connsiteX1" fmla="*/ 680 w 27943"/>
                        <a:gd name="connsiteY1" fmla="*/ 23974 h 28564"/>
                        <a:gd name="connsiteX2" fmla="*/ 3 w 27943"/>
                        <a:gd name="connsiteY2" fmla="*/ 4933 h 28564"/>
                        <a:gd name="connsiteX3" fmla="*/ 1813 w 27943"/>
                        <a:gd name="connsiteY3" fmla="*/ 1028 h 28564"/>
                        <a:gd name="connsiteX4" fmla="*/ 6033 w 27943"/>
                        <a:gd name="connsiteY4" fmla="*/ 180 h 28564"/>
                        <a:gd name="connsiteX5" fmla="*/ 24273 w 27943"/>
                        <a:gd name="connsiteY5" fmla="*/ 4838 h 28564"/>
                        <a:gd name="connsiteX6" fmla="*/ 27816 w 27943"/>
                        <a:gd name="connsiteY6" fmla="*/ 10572 h 28564"/>
                        <a:gd name="connsiteX7" fmla="*/ 22082 w 27943"/>
                        <a:gd name="connsiteY7" fmla="*/ 14115 h 28564"/>
                        <a:gd name="connsiteX8" fmla="*/ 9738 w 27943"/>
                        <a:gd name="connsiteY8" fmla="*/ 11048 h 28564"/>
                        <a:gd name="connsiteX9" fmla="*/ 10186 w 27943"/>
                        <a:gd name="connsiteY9" fmla="*/ 23631 h 28564"/>
                        <a:gd name="connsiteX10" fmla="*/ 5604 w 27943"/>
                        <a:gd name="connsiteY10" fmla="*/ 28565 h 28564"/>
                        <a:gd name="connsiteX11" fmla="*/ 5433 w 27943"/>
                        <a:gd name="connsiteY11" fmla="*/ 28565 h 28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943" h="28564">
                          <a:moveTo>
                            <a:pt x="5433" y="28565"/>
                          </a:moveTo>
                          <a:cubicBezTo>
                            <a:pt x="2880" y="28565"/>
                            <a:pt x="765" y="26545"/>
                            <a:pt x="680" y="23974"/>
                          </a:cubicBezTo>
                          <a:lnTo>
                            <a:pt x="3" y="4933"/>
                          </a:lnTo>
                          <a:cubicBezTo>
                            <a:pt x="-54" y="3419"/>
                            <a:pt x="622" y="1961"/>
                            <a:pt x="1813" y="1028"/>
                          </a:cubicBezTo>
                          <a:cubicBezTo>
                            <a:pt x="3013" y="85"/>
                            <a:pt x="4575" y="-239"/>
                            <a:pt x="6033" y="180"/>
                          </a:cubicBezTo>
                          <a:cubicBezTo>
                            <a:pt x="11614" y="1733"/>
                            <a:pt x="17682" y="3295"/>
                            <a:pt x="24273" y="4838"/>
                          </a:cubicBezTo>
                          <a:cubicBezTo>
                            <a:pt x="26835" y="5438"/>
                            <a:pt x="28416" y="8010"/>
                            <a:pt x="27816" y="10572"/>
                          </a:cubicBezTo>
                          <a:cubicBezTo>
                            <a:pt x="27207" y="13134"/>
                            <a:pt x="24626" y="14677"/>
                            <a:pt x="22082" y="14115"/>
                          </a:cubicBezTo>
                          <a:cubicBezTo>
                            <a:pt x="17748" y="13096"/>
                            <a:pt x="13634" y="12077"/>
                            <a:pt x="9738" y="11048"/>
                          </a:cubicBezTo>
                          <a:lnTo>
                            <a:pt x="10186" y="23631"/>
                          </a:lnTo>
                          <a:cubicBezTo>
                            <a:pt x="10281" y="26260"/>
                            <a:pt x="8223" y="28469"/>
                            <a:pt x="5604" y="28565"/>
                          </a:cubicBezTo>
                          <a:cubicBezTo>
                            <a:pt x="5547" y="28565"/>
                            <a:pt x="5490" y="28565"/>
                            <a:pt x="5433" y="28565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7" name="Freeform: Shape 66">
                      <a:extLst>
                        <a:ext uri="{FF2B5EF4-FFF2-40B4-BE49-F238E27FC236}">
                          <a16:creationId xmlns:a16="http://schemas.microsoft.com/office/drawing/2014/main" id="{9F924730-9890-7BA4-C2D4-58E4907800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8072" y="2420612"/>
                      <a:ext cx="905455" cy="39475"/>
                    </a:xfrm>
                    <a:custGeom>
                      <a:avLst/>
                      <a:gdLst>
                        <a:gd name="connsiteX0" fmla="*/ 472230 w 905455"/>
                        <a:gd name="connsiteY0" fmla="*/ 39476 h 39475"/>
                        <a:gd name="connsiteX1" fmla="*/ 467468 w 905455"/>
                        <a:gd name="connsiteY1" fmla="*/ 34742 h 39475"/>
                        <a:gd name="connsiteX2" fmla="*/ 472202 w 905455"/>
                        <a:gd name="connsiteY2" fmla="*/ 29951 h 39475"/>
                        <a:gd name="connsiteX3" fmla="*/ 511245 w 905455"/>
                        <a:gd name="connsiteY3" fmla="*/ 29598 h 39475"/>
                        <a:gd name="connsiteX4" fmla="*/ 511311 w 905455"/>
                        <a:gd name="connsiteY4" fmla="*/ 29598 h 39475"/>
                        <a:gd name="connsiteX5" fmla="*/ 516074 w 905455"/>
                        <a:gd name="connsiteY5" fmla="*/ 34294 h 39475"/>
                        <a:gd name="connsiteX6" fmla="*/ 511378 w 905455"/>
                        <a:gd name="connsiteY6" fmla="*/ 39123 h 39475"/>
                        <a:gd name="connsiteX7" fmla="*/ 472259 w 905455"/>
                        <a:gd name="connsiteY7" fmla="*/ 39476 h 39475"/>
                        <a:gd name="connsiteX8" fmla="*/ 472230 w 905455"/>
                        <a:gd name="connsiteY8" fmla="*/ 39476 h 39475"/>
                        <a:gd name="connsiteX9" fmla="*/ 433149 w 905455"/>
                        <a:gd name="connsiteY9" fmla="*/ 39476 h 39475"/>
                        <a:gd name="connsiteX10" fmla="*/ 433121 w 905455"/>
                        <a:gd name="connsiteY10" fmla="*/ 39476 h 39475"/>
                        <a:gd name="connsiteX11" fmla="*/ 394011 w 905455"/>
                        <a:gd name="connsiteY11" fmla="*/ 39114 h 39475"/>
                        <a:gd name="connsiteX12" fmla="*/ 389315 w 905455"/>
                        <a:gd name="connsiteY12" fmla="*/ 34285 h 39475"/>
                        <a:gd name="connsiteX13" fmla="*/ 394145 w 905455"/>
                        <a:gd name="connsiteY13" fmla="*/ 29589 h 39475"/>
                        <a:gd name="connsiteX14" fmla="*/ 433178 w 905455"/>
                        <a:gd name="connsiteY14" fmla="*/ 29951 h 39475"/>
                        <a:gd name="connsiteX15" fmla="*/ 437921 w 905455"/>
                        <a:gd name="connsiteY15" fmla="*/ 34732 h 39475"/>
                        <a:gd name="connsiteX16" fmla="*/ 433149 w 905455"/>
                        <a:gd name="connsiteY16" fmla="*/ 39476 h 39475"/>
                        <a:gd name="connsiteX17" fmla="*/ 550393 w 905455"/>
                        <a:gd name="connsiteY17" fmla="*/ 38409 h 39475"/>
                        <a:gd name="connsiteX18" fmla="*/ 545630 w 905455"/>
                        <a:gd name="connsiteY18" fmla="*/ 33761 h 39475"/>
                        <a:gd name="connsiteX19" fmla="*/ 550278 w 905455"/>
                        <a:gd name="connsiteY19" fmla="*/ 28884 h 39475"/>
                        <a:gd name="connsiteX20" fmla="*/ 589302 w 905455"/>
                        <a:gd name="connsiteY20" fmla="*/ 27789 h 39475"/>
                        <a:gd name="connsiteX21" fmla="*/ 594227 w 905455"/>
                        <a:gd name="connsiteY21" fmla="*/ 32389 h 39475"/>
                        <a:gd name="connsiteX22" fmla="*/ 589626 w 905455"/>
                        <a:gd name="connsiteY22" fmla="*/ 37304 h 39475"/>
                        <a:gd name="connsiteX23" fmla="*/ 550516 w 905455"/>
                        <a:gd name="connsiteY23" fmla="*/ 38409 h 39475"/>
                        <a:gd name="connsiteX24" fmla="*/ 550393 w 905455"/>
                        <a:gd name="connsiteY24" fmla="*/ 38409 h 39475"/>
                        <a:gd name="connsiteX25" fmla="*/ 355006 w 905455"/>
                        <a:gd name="connsiteY25" fmla="*/ 38371 h 39475"/>
                        <a:gd name="connsiteX26" fmla="*/ 354892 w 905455"/>
                        <a:gd name="connsiteY26" fmla="*/ 38371 h 39475"/>
                        <a:gd name="connsiteX27" fmla="*/ 315782 w 905455"/>
                        <a:gd name="connsiteY27" fmla="*/ 37247 h 39475"/>
                        <a:gd name="connsiteX28" fmla="*/ 311191 w 905455"/>
                        <a:gd name="connsiteY28" fmla="*/ 32323 h 39475"/>
                        <a:gd name="connsiteX29" fmla="*/ 316116 w 905455"/>
                        <a:gd name="connsiteY29" fmla="*/ 27732 h 39475"/>
                        <a:gd name="connsiteX30" fmla="*/ 355130 w 905455"/>
                        <a:gd name="connsiteY30" fmla="*/ 28846 h 39475"/>
                        <a:gd name="connsiteX31" fmla="*/ 359778 w 905455"/>
                        <a:gd name="connsiteY31" fmla="*/ 33723 h 39475"/>
                        <a:gd name="connsiteX32" fmla="*/ 355006 w 905455"/>
                        <a:gd name="connsiteY32" fmla="*/ 38371 h 39475"/>
                        <a:gd name="connsiteX33" fmla="*/ 628526 w 905455"/>
                        <a:gd name="connsiteY33" fmla="*/ 35809 h 39475"/>
                        <a:gd name="connsiteX34" fmla="*/ 623764 w 905455"/>
                        <a:gd name="connsiteY34" fmla="*/ 31256 h 39475"/>
                        <a:gd name="connsiteX35" fmla="*/ 628317 w 905455"/>
                        <a:gd name="connsiteY35" fmla="*/ 26293 h 39475"/>
                        <a:gd name="connsiteX36" fmla="*/ 667312 w 905455"/>
                        <a:gd name="connsiteY36" fmla="*/ 24369 h 39475"/>
                        <a:gd name="connsiteX37" fmla="*/ 672322 w 905455"/>
                        <a:gd name="connsiteY37" fmla="*/ 28856 h 39475"/>
                        <a:gd name="connsiteX38" fmla="*/ 667826 w 905455"/>
                        <a:gd name="connsiteY38" fmla="*/ 33875 h 39475"/>
                        <a:gd name="connsiteX39" fmla="*/ 628726 w 905455"/>
                        <a:gd name="connsiteY39" fmla="*/ 35809 h 39475"/>
                        <a:gd name="connsiteX40" fmla="*/ 628526 w 905455"/>
                        <a:gd name="connsiteY40" fmla="*/ 35809 h 39475"/>
                        <a:gd name="connsiteX41" fmla="*/ 276901 w 905455"/>
                        <a:gd name="connsiteY41" fmla="*/ 35723 h 39475"/>
                        <a:gd name="connsiteX42" fmla="*/ 276682 w 905455"/>
                        <a:gd name="connsiteY42" fmla="*/ 35714 h 39475"/>
                        <a:gd name="connsiteX43" fmla="*/ 237611 w 905455"/>
                        <a:gd name="connsiteY43" fmla="*/ 33751 h 39475"/>
                        <a:gd name="connsiteX44" fmla="*/ 233124 w 905455"/>
                        <a:gd name="connsiteY44" fmla="*/ 28732 h 39475"/>
                        <a:gd name="connsiteX45" fmla="*/ 238144 w 905455"/>
                        <a:gd name="connsiteY45" fmla="*/ 24245 h 39475"/>
                        <a:gd name="connsiteX46" fmla="*/ 277111 w 905455"/>
                        <a:gd name="connsiteY46" fmla="*/ 26198 h 39475"/>
                        <a:gd name="connsiteX47" fmla="*/ 281654 w 905455"/>
                        <a:gd name="connsiteY47" fmla="*/ 31170 h 39475"/>
                        <a:gd name="connsiteX48" fmla="*/ 276901 w 905455"/>
                        <a:gd name="connsiteY48" fmla="*/ 35723 h 39475"/>
                        <a:gd name="connsiteX49" fmla="*/ 706565 w 905455"/>
                        <a:gd name="connsiteY49" fmla="*/ 31494 h 39475"/>
                        <a:gd name="connsiteX50" fmla="*/ 701821 w 905455"/>
                        <a:gd name="connsiteY50" fmla="*/ 27055 h 39475"/>
                        <a:gd name="connsiteX51" fmla="*/ 706250 w 905455"/>
                        <a:gd name="connsiteY51" fmla="*/ 21979 h 39475"/>
                        <a:gd name="connsiteX52" fmla="*/ 745160 w 905455"/>
                        <a:gd name="connsiteY52" fmla="*/ 19064 h 39475"/>
                        <a:gd name="connsiteX53" fmla="*/ 750294 w 905455"/>
                        <a:gd name="connsiteY53" fmla="*/ 23426 h 39475"/>
                        <a:gd name="connsiteX54" fmla="*/ 745941 w 905455"/>
                        <a:gd name="connsiteY54" fmla="*/ 28570 h 39475"/>
                        <a:gd name="connsiteX55" fmla="*/ 706898 w 905455"/>
                        <a:gd name="connsiteY55" fmla="*/ 31494 h 39475"/>
                        <a:gd name="connsiteX56" fmla="*/ 706565 w 905455"/>
                        <a:gd name="connsiteY56" fmla="*/ 31494 h 39475"/>
                        <a:gd name="connsiteX57" fmla="*/ 198873 w 905455"/>
                        <a:gd name="connsiteY57" fmla="*/ 31361 h 39475"/>
                        <a:gd name="connsiteX58" fmla="*/ 198549 w 905455"/>
                        <a:gd name="connsiteY58" fmla="*/ 31351 h 39475"/>
                        <a:gd name="connsiteX59" fmla="*/ 159506 w 905455"/>
                        <a:gd name="connsiteY59" fmla="*/ 28446 h 39475"/>
                        <a:gd name="connsiteX60" fmla="*/ 155143 w 905455"/>
                        <a:gd name="connsiteY60" fmla="*/ 23312 h 39475"/>
                        <a:gd name="connsiteX61" fmla="*/ 160277 w 905455"/>
                        <a:gd name="connsiteY61" fmla="*/ 18950 h 39475"/>
                        <a:gd name="connsiteX62" fmla="*/ 199187 w 905455"/>
                        <a:gd name="connsiteY62" fmla="*/ 21845 h 39475"/>
                        <a:gd name="connsiteX63" fmla="*/ 203616 w 905455"/>
                        <a:gd name="connsiteY63" fmla="*/ 26922 h 39475"/>
                        <a:gd name="connsiteX64" fmla="*/ 198873 w 905455"/>
                        <a:gd name="connsiteY64" fmla="*/ 31361 h 39475"/>
                        <a:gd name="connsiteX65" fmla="*/ 784470 w 905455"/>
                        <a:gd name="connsiteY65" fmla="*/ 25055 h 39475"/>
                        <a:gd name="connsiteX66" fmla="*/ 779736 w 905455"/>
                        <a:gd name="connsiteY66" fmla="*/ 20759 h 39475"/>
                        <a:gd name="connsiteX67" fmla="*/ 784012 w 905455"/>
                        <a:gd name="connsiteY67" fmla="*/ 15549 h 39475"/>
                        <a:gd name="connsiteX68" fmla="*/ 822779 w 905455"/>
                        <a:gd name="connsiteY68" fmla="*/ 11339 h 39475"/>
                        <a:gd name="connsiteX69" fmla="*/ 828065 w 905455"/>
                        <a:gd name="connsiteY69" fmla="*/ 15511 h 39475"/>
                        <a:gd name="connsiteX70" fmla="*/ 823903 w 905455"/>
                        <a:gd name="connsiteY70" fmla="*/ 20807 h 39475"/>
                        <a:gd name="connsiteX71" fmla="*/ 784946 w 905455"/>
                        <a:gd name="connsiteY71" fmla="*/ 25036 h 39475"/>
                        <a:gd name="connsiteX72" fmla="*/ 784470 w 905455"/>
                        <a:gd name="connsiteY72" fmla="*/ 25055 h 39475"/>
                        <a:gd name="connsiteX73" fmla="*/ 120968 w 905455"/>
                        <a:gd name="connsiteY73" fmla="*/ 24969 h 39475"/>
                        <a:gd name="connsiteX74" fmla="*/ 120501 w 905455"/>
                        <a:gd name="connsiteY74" fmla="*/ 24950 h 39475"/>
                        <a:gd name="connsiteX75" fmla="*/ 81553 w 905455"/>
                        <a:gd name="connsiteY75" fmla="*/ 20750 h 39475"/>
                        <a:gd name="connsiteX76" fmla="*/ 77381 w 905455"/>
                        <a:gd name="connsiteY76" fmla="*/ 15463 h 39475"/>
                        <a:gd name="connsiteX77" fmla="*/ 82668 w 905455"/>
                        <a:gd name="connsiteY77" fmla="*/ 11291 h 39475"/>
                        <a:gd name="connsiteX78" fmla="*/ 121425 w 905455"/>
                        <a:gd name="connsiteY78" fmla="*/ 15473 h 39475"/>
                        <a:gd name="connsiteX79" fmla="*/ 125701 w 905455"/>
                        <a:gd name="connsiteY79" fmla="*/ 20674 h 39475"/>
                        <a:gd name="connsiteX80" fmla="*/ 120968 w 905455"/>
                        <a:gd name="connsiteY80" fmla="*/ 24969 h 39475"/>
                        <a:gd name="connsiteX81" fmla="*/ 862089 w 905455"/>
                        <a:gd name="connsiteY81" fmla="*/ 15749 h 39475"/>
                        <a:gd name="connsiteX82" fmla="*/ 857383 w 905455"/>
                        <a:gd name="connsiteY82" fmla="*/ 11663 h 39475"/>
                        <a:gd name="connsiteX83" fmla="*/ 861422 w 905455"/>
                        <a:gd name="connsiteY83" fmla="*/ 6272 h 39475"/>
                        <a:gd name="connsiteX84" fmla="*/ 899856 w 905455"/>
                        <a:gd name="connsiteY84" fmla="*/ 100 h 39475"/>
                        <a:gd name="connsiteX85" fmla="*/ 905380 w 905455"/>
                        <a:gd name="connsiteY85" fmla="*/ 3948 h 39475"/>
                        <a:gd name="connsiteX86" fmla="*/ 901532 w 905455"/>
                        <a:gd name="connsiteY86" fmla="*/ 9472 h 39475"/>
                        <a:gd name="connsiteX87" fmla="*/ 862784 w 905455"/>
                        <a:gd name="connsiteY87" fmla="*/ 15692 h 39475"/>
                        <a:gd name="connsiteX88" fmla="*/ 862089 w 905455"/>
                        <a:gd name="connsiteY88" fmla="*/ 15749 h 39475"/>
                        <a:gd name="connsiteX89" fmla="*/ 43358 w 905455"/>
                        <a:gd name="connsiteY89" fmla="*/ 15721 h 39475"/>
                        <a:gd name="connsiteX90" fmla="*/ 42672 w 905455"/>
                        <a:gd name="connsiteY90" fmla="*/ 15673 h 39475"/>
                        <a:gd name="connsiteX91" fmla="*/ 3924 w 905455"/>
                        <a:gd name="connsiteY91" fmla="*/ 9453 h 39475"/>
                        <a:gd name="connsiteX92" fmla="*/ 76 w 905455"/>
                        <a:gd name="connsiteY92" fmla="*/ 3919 h 39475"/>
                        <a:gd name="connsiteX93" fmla="*/ 5601 w 905455"/>
                        <a:gd name="connsiteY93" fmla="*/ 71 h 39475"/>
                        <a:gd name="connsiteX94" fmla="*/ 44025 w 905455"/>
                        <a:gd name="connsiteY94" fmla="*/ 6234 h 39475"/>
                        <a:gd name="connsiteX95" fmla="*/ 48063 w 905455"/>
                        <a:gd name="connsiteY95" fmla="*/ 11625 h 39475"/>
                        <a:gd name="connsiteX96" fmla="*/ 43358 w 905455"/>
                        <a:gd name="connsiteY96" fmla="*/ 15721 h 39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</a:cxnLst>
                      <a:rect l="l" t="t" r="r" b="b"/>
                      <a:pathLst>
                        <a:path w="905455" h="39475">
                          <a:moveTo>
                            <a:pt x="472230" y="39476"/>
                          </a:moveTo>
                          <a:cubicBezTo>
                            <a:pt x="469611" y="39476"/>
                            <a:pt x="467487" y="37361"/>
                            <a:pt x="467468" y="34742"/>
                          </a:cubicBezTo>
                          <a:cubicBezTo>
                            <a:pt x="467458" y="32113"/>
                            <a:pt x="469582" y="29970"/>
                            <a:pt x="472202" y="29951"/>
                          </a:cubicBezTo>
                          <a:cubicBezTo>
                            <a:pt x="485308" y="29894"/>
                            <a:pt x="498329" y="29770"/>
                            <a:pt x="511245" y="29598"/>
                          </a:cubicBezTo>
                          <a:cubicBezTo>
                            <a:pt x="511264" y="29598"/>
                            <a:pt x="511293" y="29598"/>
                            <a:pt x="511311" y="29598"/>
                          </a:cubicBezTo>
                          <a:cubicBezTo>
                            <a:pt x="513912" y="29598"/>
                            <a:pt x="516036" y="31684"/>
                            <a:pt x="516074" y="34294"/>
                          </a:cubicBezTo>
                          <a:cubicBezTo>
                            <a:pt x="516112" y="36923"/>
                            <a:pt x="514007" y="39085"/>
                            <a:pt x="511378" y="39123"/>
                          </a:cubicBezTo>
                          <a:cubicBezTo>
                            <a:pt x="498443" y="39305"/>
                            <a:pt x="485394" y="39419"/>
                            <a:pt x="472259" y="39476"/>
                          </a:cubicBezTo>
                          <a:cubicBezTo>
                            <a:pt x="472250" y="39476"/>
                            <a:pt x="472240" y="39476"/>
                            <a:pt x="472230" y="39476"/>
                          </a:cubicBezTo>
                          <a:close/>
                          <a:moveTo>
                            <a:pt x="433149" y="39476"/>
                          </a:moveTo>
                          <a:cubicBezTo>
                            <a:pt x="433140" y="39476"/>
                            <a:pt x="433140" y="39476"/>
                            <a:pt x="433121" y="39476"/>
                          </a:cubicBezTo>
                          <a:cubicBezTo>
                            <a:pt x="420014" y="39419"/>
                            <a:pt x="406965" y="39295"/>
                            <a:pt x="394011" y="39114"/>
                          </a:cubicBezTo>
                          <a:cubicBezTo>
                            <a:pt x="391382" y="39076"/>
                            <a:pt x="389277" y="36914"/>
                            <a:pt x="389315" y="34285"/>
                          </a:cubicBezTo>
                          <a:cubicBezTo>
                            <a:pt x="389354" y="31656"/>
                            <a:pt x="391525" y="29389"/>
                            <a:pt x="394145" y="29589"/>
                          </a:cubicBezTo>
                          <a:cubicBezTo>
                            <a:pt x="407079" y="29770"/>
                            <a:pt x="420091" y="29894"/>
                            <a:pt x="433178" y="29951"/>
                          </a:cubicBezTo>
                          <a:cubicBezTo>
                            <a:pt x="435807" y="29960"/>
                            <a:pt x="437931" y="32104"/>
                            <a:pt x="437921" y="34732"/>
                          </a:cubicBezTo>
                          <a:cubicBezTo>
                            <a:pt x="437893" y="37361"/>
                            <a:pt x="435759" y="39476"/>
                            <a:pt x="433149" y="39476"/>
                          </a:cubicBezTo>
                          <a:close/>
                          <a:moveTo>
                            <a:pt x="550393" y="38409"/>
                          </a:moveTo>
                          <a:cubicBezTo>
                            <a:pt x="547811" y="38409"/>
                            <a:pt x="545687" y="36352"/>
                            <a:pt x="545630" y="33761"/>
                          </a:cubicBezTo>
                          <a:cubicBezTo>
                            <a:pt x="545573" y="31132"/>
                            <a:pt x="547649" y="28951"/>
                            <a:pt x="550278" y="28884"/>
                          </a:cubicBezTo>
                          <a:cubicBezTo>
                            <a:pt x="563423" y="28579"/>
                            <a:pt x="576444" y="28217"/>
                            <a:pt x="589302" y="27789"/>
                          </a:cubicBezTo>
                          <a:cubicBezTo>
                            <a:pt x="592312" y="27398"/>
                            <a:pt x="594141" y="29770"/>
                            <a:pt x="594227" y="32389"/>
                          </a:cubicBezTo>
                          <a:cubicBezTo>
                            <a:pt x="594313" y="35018"/>
                            <a:pt x="592255" y="37218"/>
                            <a:pt x="589626" y="37304"/>
                          </a:cubicBezTo>
                          <a:cubicBezTo>
                            <a:pt x="576739" y="37733"/>
                            <a:pt x="563690" y="38104"/>
                            <a:pt x="550516" y="38409"/>
                          </a:cubicBezTo>
                          <a:cubicBezTo>
                            <a:pt x="550469" y="38409"/>
                            <a:pt x="550431" y="38409"/>
                            <a:pt x="550393" y="38409"/>
                          </a:cubicBezTo>
                          <a:close/>
                          <a:moveTo>
                            <a:pt x="355006" y="38371"/>
                          </a:moveTo>
                          <a:cubicBezTo>
                            <a:pt x="354968" y="38371"/>
                            <a:pt x="354930" y="38371"/>
                            <a:pt x="354892" y="38371"/>
                          </a:cubicBezTo>
                          <a:cubicBezTo>
                            <a:pt x="341757" y="38066"/>
                            <a:pt x="328717" y="37685"/>
                            <a:pt x="315782" y="37247"/>
                          </a:cubicBezTo>
                          <a:cubicBezTo>
                            <a:pt x="313154" y="37161"/>
                            <a:pt x="311096" y="34961"/>
                            <a:pt x="311191" y="32323"/>
                          </a:cubicBezTo>
                          <a:cubicBezTo>
                            <a:pt x="311277" y="29694"/>
                            <a:pt x="313611" y="27579"/>
                            <a:pt x="316116" y="27732"/>
                          </a:cubicBezTo>
                          <a:cubicBezTo>
                            <a:pt x="329013" y="28160"/>
                            <a:pt x="342024" y="28541"/>
                            <a:pt x="355130" y="28846"/>
                          </a:cubicBezTo>
                          <a:cubicBezTo>
                            <a:pt x="357759" y="28913"/>
                            <a:pt x="359845" y="31094"/>
                            <a:pt x="359778" y="33723"/>
                          </a:cubicBezTo>
                          <a:cubicBezTo>
                            <a:pt x="359712" y="36314"/>
                            <a:pt x="357588" y="38371"/>
                            <a:pt x="355006" y="38371"/>
                          </a:cubicBezTo>
                          <a:close/>
                          <a:moveTo>
                            <a:pt x="628526" y="35809"/>
                          </a:moveTo>
                          <a:cubicBezTo>
                            <a:pt x="625983" y="35809"/>
                            <a:pt x="623878" y="33808"/>
                            <a:pt x="623764" y="31256"/>
                          </a:cubicBezTo>
                          <a:cubicBezTo>
                            <a:pt x="623649" y="28627"/>
                            <a:pt x="625688" y="26408"/>
                            <a:pt x="628317" y="26293"/>
                          </a:cubicBezTo>
                          <a:cubicBezTo>
                            <a:pt x="641518" y="25712"/>
                            <a:pt x="654520" y="25074"/>
                            <a:pt x="667312" y="24369"/>
                          </a:cubicBezTo>
                          <a:cubicBezTo>
                            <a:pt x="669931" y="24236"/>
                            <a:pt x="672189" y="26236"/>
                            <a:pt x="672322" y="28856"/>
                          </a:cubicBezTo>
                          <a:cubicBezTo>
                            <a:pt x="672475" y="31485"/>
                            <a:pt x="670465" y="33732"/>
                            <a:pt x="667826" y="33875"/>
                          </a:cubicBezTo>
                          <a:cubicBezTo>
                            <a:pt x="654996" y="34590"/>
                            <a:pt x="641956" y="35237"/>
                            <a:pt x="628726" y="35809"/>
                          </a:cubicBezTo>
                          <a:cubicBezTo>
                            <a:pt x="628669" y="35809"/>
                            <a:pt x="628593" y="35809"/>
                            <a:pt x="628526" y="35809"/>
                          </a:cubicBezTo>
                          <a:close/>
                          <a:moveTo>
                            <a:pt x="276901" y="35723"/>
                          </a:moveTo>
                          <a:cubicBezTo>
                            <a:pt x="276825" y="35723"/>
                            <a:pt x="276759" y="35723"/>
                            <a:pt x="276682" y="35714"/>
                          </a:cubicBezTo>
                          <a:cubicBezTo>
                            <a:pt x="263538" y="35123"/>
                            <a:pt x="250507" y="34475"/>
                            <a:pt x="237611" y="33751"/>
                          </a:cubicBezTo>
                          <a:cubicBezTo>
                            <a:pt x="234982" y="33609"/>
                            <a:pt x="232972" y="31361"/>
                            <a:pt x="233124" y="28732"/>
                          </a:cubicBezTo>
                          <a:cubicBezTo>
                            <a:pt x="233267" y="26112"/>
                            <a:pt x="235506" y="24064"/>
                            <a:pt x="238144" y="24245"/>
                          </a:cubicBezTo>
                          <a:cubicBezTo>
                            <a:pt x="251003" y="24960"/>
                            <a:pt x="264004" y="25617"/>
                            <a:pt x="277111" y="26198"/>
                          </a:cubicBezTo>
                          <a:cubicBezTo>
                            <a:pt x="279740" y="26312"/>
                            <a:pt x="281769" y="28541"/>
                            <a:pt x="281654" y="31170"/>
                          </a:cubicBezTo>
                          <a:cubicBezTo>
                            <a:pt x="281540" y="33732"/>
                            <a:pt x="279435" y="35723"/>
                            <a:pt x="276901" y="35723"/>
                          </a:cubicBezTo>
                          <a:close/>
                          <a:moveTo>
                            <a:pt x="706565" y="31494"/>
                          </a:moveTo>
                          <a:cubicBezTo>
                            <a:pt x="704088" y="31494"/>
                            <a:pt x="702002" y="29570"/>
                            <a:pt x="701821" y="27055"/>
                          </a:cubicBezTo>
                          <a:cubicBezTo>
                            <a:pt x="701640" y="24436"/>
                            <a:pt x="703621" y="22159"/>
                            <a:pt x="706250" y="21979"/>
                          </a:cubicBezTo>
                          <a:cubicBezTo>
                            <a:pt x="719509" y="21083"/>
                            <a:pt x="732482" y="20112"/>
                            <a:pt x="745160" y="19064"/>
                          </a:cubicBezTo>
                          <a:cubicBezTo>
                            <a:pt x="747551" y="18835"/>
                            <a:pt x="750075" y="20788"/>
                            <a:pt x="750294" y="23426"/>
                          </a:cubicBezTo>
                          <a:cubicBezTo>
                            <a:pt x="750503" y="26046"/>
                            <a:pt x="748560" y="28351"/>
                            <a:pt x="745941" y="28570"/>
                          </a:cubicBezTo>
                          <a:cubicBezTo>
                            <a:pt x="733225" y="29618"/>
                            <a:pt x="720195" y="30589"/>
                            <a:pt x="706898" y="31494"/>
                          </a:cubicBezTo>
                          <a:cubicBezTo>
                            <a:pt x="706784" y="31485"/>
                            <a:pt x="706669" y="31494"/>
                            <a:pt x="706565" y="31494"/>
                          </a:cubicBezTo>
                          <a:close/>
                          <a:moveTo>
                            <a:pt x="198873" y="31361"/>
                          </a:moveTo>
                          <a:cubicBezTo>
                            <a:pt x="198768" y="31361"/>
                            <a:pt x="198663" y="31351"/>
                            <a:pt x="198549" y="31351"/>
                          </a:cubicBezTo>
                          <a:cubicBezTo>
                            <a:pt x="185233" y="30456"/>
                            <a:pt x="172212" y="29484"/>
                            <a:pt x="159506" y="28446"/>
                          </a:cubicBezTo>
                          <a:cubicBezTo>
                            <a:pt x="156886" y="28236"/>
                            <a:pt x="154934" y="25931"/>
                            <a:pt x="155143" y="23312"/>
                          </a:cubicBezTo>
                          <a:cubicBezTo>
                            <a:pt x="155362" y="20693"/>
                            <a:pt x="157724" y="18788"/>
                            <a:pt x="160277" y="18950"/>
                          </a:cubicBezTo>
                          <a:cubicBezTo>
                            <a:pt x="172945" y="19988"/>
                            <a:pt x="185919" y="20959"/>
                            <a:pt x="199187" y="21845"/>
                          </a:cubicBezTo>
                          <a:cubicBezTo>
                            <a:pt x="201806" y="22017"/>
                            <a:pt x="203797" y="24293"/>
                            <a:pt x="203616" y="26922"/>
                          </a:cubicBezTo>
                          <a:cubicBezTo>
                            <a:pt x="203454" y="29437"/>
                            <a:pt x="201359" y="31361"/>
                            <a:pt x="198873" y="31361"/>
                          </a:cubicBezTo>
                          <a:close/>
                          <a:moveTo>
                            <a:pt x="784470" y="25055"/>
                          </a:moveTo>
                          <a:cubicBezTo>
                            <a:pt x="782050" y="25055"/>
                            <a:pt x="779983" y="23217"/>
                            <a:pt x="779736" y="20759"/>
                          </a:cubicBezTo>
                          <a:cubicBezTo>
                            <a:pt x="779488" y="18140"/>
                            <a:pt x="781393" y="15806"/>
                            <a:pt x="784012" y="15549"/>
                          </a:cubicBezTo>
                          <a:cubicBezTo>
                            <a:pt x="797347" y="14235"/>
                            <a:pt x="810292" y="12825"/>
                            <a:pt x="822779" y="11339"/>
                          </a:cubicBezTo>
                          <a:cubicBezTo>
                            <a:pt x="825217" y="10996"/>
                            <a:pt x="827742" y="12892"/>
                            <a:pt x="828065" y="15511"/>
                          </a:cubicBezTo>
                          <a:cubicBezTo>
                            <a:pt x="828380" y="18121"/>
                            <a:pt x="826513" y="20493"/>
                            <a:pt x="823903" y="20807"/>
                          </a:cubicBezTo>
                          <a:cubicBezTo>
                            <a:pt x="811359" y="22302"/>
                            <a:pt x="798357" y="23712"/>
                            <a:pt x="784946" y="25036"/>
                          </a:cubicBezTo>
                          <a:cubicBezTo>
                            <a:pt x="784784" y="25046"/>
                            <a:pt x="784631" y="25055"/>
                            <a:pt x="784470" y="25055"/>
                          </a:cubicBezTo>
                          <a:close/>
                          <a:moveTo>
                            <a:pt x="120968" y="24969"/>
                          </a:moveTo>
                          <a:cubicBezTo>
                            <a:pt x="120815" y="24969"/>
                            <a:pt x="120653" y="24960"/>
                            <a:pt x="120501" y="24950"/>
                          </a:cubicBezTo>
                          <a:cubicBezTo>
                            <a:pt x="107061" y="23626"/>
                            <a:pt x="94059" y="22226"/>
                            <a:pt x="81553" y="20750"/>
                          </a:cubicBezTo>
                          <a:cubicBezTo>
                            <a:pt x="78943" y="20445"/>
                            <a:pt x="77076" y="18073"/>
                            <a:pt x="77381" y="15463"/>
                          </a:cubicBezTo>
                          <a:cubicBezTo>
                            <a:pt x="77695" y="12854"/>
                            <a:pt x="80039" y="10996"/>
                            <a:pt x="82668" y="11291"/>
                          </a:cubicBezTo>
                          <a:cubicBezTo>
                            <a:pt x="95117" y="12758"/>
                            <a:pt x="108052" y="14159"/>
                            <a:pt x="121425" y="15473"/>
                          </a:cubicBezTo>
                          <a:cubicBezTo>
                            <a:pt x="124044" y="15730"/>
                            <a:pt x="125959" y="18064"/>
                            <a:pt x="125701" y="20674"/>
                          </a:cubicBezTo>
                          <a:cubicBezTo>
                            <a:pt x="125463" y="23131"/>
                            <a:pt x="123396" y="24969"/>
                            <a:pt x="120968" y="24969"/>
                          </a:cubicBezTo>
                          <a:close/>
                          <a:moveTo>
                            <a:pt x="862089" y="15749"/>
                          </a:moveTo>
                          <a:cubicBezTo>
                            <a:pt x="859765" y="15749"/>
                            <a:pt x="857726" y="14035"/>
                            <a:pt x="857383" y="11663"/>
                          </a:cubicBezTo>
                          <a:cubicBezTo>
                            <a:pt x="857012" y="9063"/>
                            <a:pt x="858812" y="6643"/>
                            <a:pt x="861422" y="6272"/>
                          </a:cubicBezTo>
                          <a:cubicBezTo>
                            <a:pt x="874871" y="4329"/>
                            <a:pt x="887806" y="2252"/>
                            <a:pt x="899856" y="100"/>
                          </a:cubicBezTo>
                          <a:cubicBezTo>
                            <a:pt x="902399" y="-377"/>
                            <a:pt x="904913" y="1357"/>
                            <a:pt x="905380" y="3948"/>
                          </a:cubicBezTo>
                          <a:cubicBezTo>
                            <a:pt x="905847" y="6529"/>
                            <a:pt x="904113" y="9006"/>
                            <a:pt x="901532" y="9472"/>
                          </a:cubicBezTo>
                          <a:cubicBezTo>
                            <a:pt x="889378" y="11644"/>
                            <a:pt x="876338" y="13739"/>
                            <a:pt x="862784" y="15692"/>
                          </a:cubicBezTo>
                          <a:cubicBezTo>
                            <a:pt x="862546" y="15740"/>
                            <a:pt x="862317" y="15749"/>
                            <a:pt x="862089" y="15749"/>
                          </a:cubicBezTo>
                          <a:close/>
                          <a:moveTo>
                            <a:pt x="43358" y="15721"/>
                          </a:moveTo>
                          <a:cubicBezTo>
                            <a:pt x="43139" y="15721"/>
                            <a:pt x="42910" y="15711"/>
                            <a:pt x="42672" y="15673"/>
                          </a:cubicBezTo>
                          <a:cubicBezTo>
                            <a:pt x="28937" y="13692"/>
                            <a:pt x="15897" y="11606"/>
                            <a:pt x="3924" y="9453"/>
                          </a:cubicBezTo>
                          <a:cubicBezTo>
                            <a:pt x="1334" y="8986"/>
                            <a:pt x="-390" y="6510"/>
                            <a:pt x="76" y="3919"/>
                          </a:cubicBezTo>
                          <a:cubicBezTo>
                            <a:pt x="543" y="1338"/>
                            <a:pt x="3019" y="-377"/>
                            <a:pt x="5601" y="71"/>
                          </a:cubicBezTo>
                          <a:cubicBezTo>
                            <a:pt x="17469" y="2205"/>
                            <a:pt x="30394" y="4271"/>
                            <a:pt x="44025" y="6234"/>
                          </a:cubicBezTo>
                          <a:cubicBezTo>
                            <a:pt x="46625" y="6615"/>
                            <a:pt x="48435" y="9025"/>
                            <a:pt x="48063" y="11625"/>
                          </a:cubicBezTo>
                          <a:cubicBezTo>
                            <a:pt x="47730" y="14006"/>
                            <a:pt x="45691" y="15721"/>
                            <a:pt x="43358" y="15721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8" name="Freeform: Shape 67">
                      <a:extLst>
                        <a:ext uri="{FF2B5EF4-FFF2-40B4-BE49-F238E27FC236}">
                          <a16:creationId xmlns:a16="http://schemas.microsoft.com/office/drawing/2014/main" id="{F363A278-63A1-354C-686C-A82C56BF8C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82430" y="2408063"/>
                      <a:ext cx="27945" cy="28564"/>
                    </a:xfrm>
                    <a:custGeom>
                      <a:avLst/>
                      <a:gdLst>
                        <a:gd name="connsiteX0" fmla="*/ 22504 w 27945"/>
                        <a:gd name="connsiteY0" fmla="*/ 28564 h 28564"/>
                        <a:gd name="connsiteX1" fmla="*/ 22333 w 27945"/>
                        <a:gd name="connsiteY1" fmla="*/ 28555 h 28564"/>
                        <a:gd name="connsiteX2" fmla="*/ 17742 w 27945"/>
                        <a:gd name="connsiteY2" fmla="*/ 23621 h 28564"/>
                        <a:gd name="connsiteX3" fmla="*/ 18199 w 27945"/>
                        <a:gd name="connsiteY3" fmla="*/ 11038 h 28564"/>
                        <a:gd name="connsiteX4" fmla="*/ 5845 w 27945"/>
                        <a:gd name="connsiteY4" fmla="*/ 14105 h 28564"/>
                        <a:gd name="connsiteX5" fmla="*/ 130 w 27945"/>
                        <a:gd name="connsiteY5" fmla="*/ 10562 h 28564"/>
                        <a:gd name="connsiteX6" fmla="*/ 3674 w 27945"/>
                        <a:gd name="connsiteY6" fmla="*/ 4828 h 28564"/>
                        <a:gd name="connsiteX7" fmla="*/ 21914 w 27945"/>
                        <a:gd name="connsiteY7" fmla="*/ 170 h 28564"/>
                        <a:gd name="connsiteX8" fmla="*/ 26133 w 27945"/>
                        <a:gd name="connsiteY8" fmla="*/ 1018 h 28564"/>
                        <a:gd name="connsiteX9" fmla="*/ 27943 w 27945"/>
                        <a:gd name="connsiteY9" fmla="*/ 4923 h 28564"/>
                        <a:gd name="connsiteX10" fmla="*/ 27267 w 27945"/>
                        <a:gd name="connsiteY10" fmla="*/ 23964 h 28564"/>
                        <a:gd name="connsiteX11" fmla="*/ 22504 w 27945"/>
                        <a:gd name="connsiteY11" fmla="*/ 28564 h 28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945" h="28564">
                          <a:moveTo>
                            <a:pt x="22504" y="28564"/>
                          </a:moveTo>
                          <a:cubicBezTo>
                            <a:pt x="22447" y="28564"/>
                            <a:pt x="22390" y="28564"/>
                            <a:pt x="22333" y="28555"/>
                          </a:cubicBezTo>
                          <a:cubicBezTo>
                            <a:pt x="19704" y="28459"/>
                            <a:pt x="17647" y="26259"/>
                            <a:pt x="17742" y="23621"/>
                          </a:cubicBezTo>
                          <a:lnTo>
                            <a:pt x="18199" y="11038"/>
                          </a:lnTo>
                          <a:cubicBezTo>
                            <a:pt x="14294" y="12057"/>
                            <a:pt x="10179" y="13077"/>
                            <a:pt x="5845" y="14105"/>
                          </a:cubicBezTo>
                          <a:cubicBezTo>
                            <a:pt x="3264" y="14715"/>
                            <a:pt x="721" y="13115"/>
                            <a:pt x="130" y="10562"/>
                          </a:cubicBezTo>
                          <a:cubicBezTo>
                            <a:pt x="-479" y="8000"/>
                            <a:pt x="1111" y="5438"/>
                            <a:pt x="3674" y="4828"/>
                          </a:cubicBezTo>
                          <a:cubicBezTo>
                            <a:pt x="10265" y="3275"/>
                            <a:pt x="16332" y="1723"/>
                            <a:pt x="21914" y="170"/>
                          </a:cubicBezTo>
                          <a:cubicBezTo>
                            <a:pt x="23371" y="-230"/>
                            <a:pt x="24952" y="84"/>
                            <a:pt x="26133" y="1018"/>
                          </a:cubicBezTo>
                          <a:cubicBezTo>
                            <a:pt x="27324" y="1961"/>
                            <a:pt x="27991" y="3409"/>
                            <a:pt x="27943" y="4923"/>
                          </a:cubicBezTo>
                          <a:lnTo>
                            <a:pt x="27267" y="23964"/>
                          </a:lnTo>
                          <a:cubicBezTo>
                            <a:pt x="27172" y="26545"/>
                            <a:pt x="25057" y="28564"/>
                            <a:pt x="22504" y="2856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9" name="Freeform: Shape 68">
                      <a:extLst>
                        <a:ext uri="{FF2B5EF4-FFF2-40B4-BE49-F238E27FC236}">
                          <a16:creationId xmlns:a16="http://schemas.microsoft.com/office/drawing/2014/main" id="{DE4DE3DF-FA90-973C-4303-3DE2A96743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7264" y="2464859"/>
                      <a:ext cx="81092" cy="2009909"/>
                    </a:xfrm>
                    <a:custGeom>
                      <a:avLst/>
                      <a:gdLst>
                        <a:gd name="connsiteX0" fmla="*/ 4766 w 81092"/>
                        <a:gd name="connsiteY0" fmla="*/ 2009909 h 2009909"/>
                        <a:gd name="connsiteX1" fmla="*/ 4594 w 81092"/>
                        <a:gd name="connsiteY1" fmla="*/ 2009909 h 2009909"/>
                        <a:gd name="connsiteX2" fmla="*/ 3 w 81092"/>
                        <a:gd name="connsiteY2" fmla="*/ 2004975 h 2009909"/>
                        <a:gd name="connsiteX3" fmla="*/ 1356 w 81092"/>
                        <a:gd name="connsiteY3" fmla="*/ 1967228 h 2009909"/>
                        <a:gd name="connsiteX4" fmla="*/ 6290 w 81092"/>
                        <a:gd name="connsiteY4" fmla="*/ 1962637 h 2009909"/>
                        <a:gd name="connsiteX5" fmla="*/ 10881 w 81092"/>
                        <a:gd name="connsiteY5" fmla="*/ 1967571 h 2009909"/>
                        <a:gd name="connsiteX6" fmla="*/ 9528 w 81092"/>
                        <a:gd name="connsiteY6" fmla="*/ 2005318 h 2009909"/>
                        <a:gd name="connsiteX7" fmla="*/ 4766 w 81092"/>
                        <a:gd name="connsiteY7" fmla="*/ 2009909 h 2009909"/>
                        <a:gd name="connsiteX8" fmla="*/ 7461 w 81092"/>
                        <a:gd name="connsiteY8" fmla="*/ 1934424 h 2009909"/>
                        <a:gd name="connsiteX9" fmla="*/ 7290 w 81092"/>
                        <a:gd name="connsiteY9" fmla="*/ 1934424 h 2009909"/>
                        <a:gd name="connsiteX10" fmla="*/ 2699 w 81092"/>
                        <a:gd name="connsiteY10" fmla="*/ 1929490 h 2009909"/>
                        <a:gd name="connsiteX11" fmla="*/ 4051 w 81092"/>
                        <a:gd name="connsiteY11" fmla="*/ 1891742 h 2009909"/>
                        <a:gd name="connsiteX12" fmla="*/ 8985 w 81092"/>
                        <a:gd name="connsiteY12" fmla="*/ 1887151 h 2009909"/>
                        <a:gd name="connsiteX13" fmla="*/ 13576 w 81092"/>
                        <a:gd name="connsiteY13" fmla="*/ 1892085 h 2009909"/>
                        <a:gd name="connsiteX14" fmla="*/ 12224 w 81092"/>
                        <a:gd name="connsiteY14" fmla="*/ 1929833 h 2009909"/>
                        <a:gd name="connsiteX15" fmla="*/ 7461 w 81092"/>
                        <a:gd name="connsiteY15" fmla="*/ 1934424 h 2009909"/>
                        <a:gd name="connsiteX16" fmla="*/ 10157 w 81092"/>
                        <a:gd name="connsiteY16" fmla="*/ 1858928 h 2009909"/>
                        <a:gd name="connsiteX17" fmla="*/ 9985 w 81092"/>
                        <a:gd name="connsiteY17" fmla="*/ 1858928 h 2009909"/>
                        <a:gd name="connsiteX18" fmla="*/ 5394 w 81092"/>
                        <a:gd name="connsiteY18" fmla="*/ 1853994 h 2009909"/>
                        <a:gd name="connsiteX19" fmla="*/ 6747 w 81092"/>
                        <a:gd name="connsiteY19" fmla="*/ 1816256 h 2009909"/>
                        <a:gd name="connsiteX20" fmla="*/ 11681 w 81092"/>
                        <a:gd name="connsiteY20" fmla="*/ 1811665 h 2009909"/>
                        <a:gd name="connsiteX21" fmla="*/ 16272 w 81092"/>
                        <a:gd name="connsiteY21" fmla="*/ 1816599 h 2009909"/>
                        <a:gd name="connsiteX22" fmla="*/ 14919 w 81092"/>
                        <a:gd name="connsiteY22" fmla="*/ 1854337 h 2009909"/>
                        <a:gd name="connsiteX23" fmla="*/ 10157 w 81092"/>
                        <a:gd name="connsiteY23" fmla="*/ 1858928 h 2009909"/>
                        <a:gd name="connsiteX24" fmla="*/ 12862 w 81092"/>
                        <a:gd name="connsiteY24" fmla="*/ 1783443 h 2009909"/>
                        <a:gd name="connsiteX25" fmla="*/ 12690 w 81092"/>
                        <a:gd name="connsiteY25" fmla="*/ 1783443 h 2009909"/>
                        <a:gd name="connsiteX26" fmla="*/ 8099 w 81092"/>
                        <a:gd name="connsiteY26" fmla="*/ 1778509 h 2009909"/>
                        <a:gd name="connsiteX27" fmla="*/ 9452 w 81092"/>
                        <a:gd name="connsiteY27" fmla="*/ 1740761 h 2009909"/>
                        <a:gd name="connsiteX28" fmla="*/ 14376 w 81092"/>
                        <a:gd name="connsiteY28" fmla="*/ 1736170 h 2009909"/>
                        <a:gd name="connsiteX29" fmla="*/ 18977 w 81092"/>
                        <a:gd name="connsiteY29" fmla="*/ 1741104 h 2009909"/>
                        <a:gd name="connsiteX30" fmla="*/ 17624 w 81092"/>
                        <a:gd name="connsiteY30" fmla="*/ 1778852 h 2009909"/>
                        <a:gd name="connsiteX31" fmla="*/ 12862 w 81092"/>
                        <a:gd name="connsiteY31" fmla="*/ 1783443 h 2009909"/>
                        <a:gd name="connsiteX32" fmla="*/ 15557 w 81092"/>
                        <a:gd name="connsiteY32" fmla="*/ 1707967 h 2009909"/>
                        <a:gd name="connsiteX33" fmla="*/ 15386 w 81092"/>
                        <a:gd name="connsiteY33" fmla="*/ 1707967 h 2009909"/>
                        <a:gd name="connsiteX34" fmla="*/ 10795 w 81092"/>
                        <a:gd name="connsiteY34" fmla="*/ 1703033 h 2009909"/>
                        <a:gd name="connsiteX35" fmla="*/ 12148 w 81092"/>
                        <a:gd name="connsiteY35" fmla="*/ 1665285 h 2009909"/>
                        <a:gd name="connsiteX36" fmla="*/ 17072 w 81092"/>
                        <a:gd name="connsiteY36" fmla="*/ 1660694 h 2009909"/>
                        <a:gd name="connsiteX37" fmla="*/ 21673 w 81092"/>
                        <a:gd name="connsiteY37" fmla="*/ 1665628 h 2009909"/>
                        <a:gd name="connsiteX38" fmla="*/ 20320 w 81092"/>
                        <a:gd name="connsiteY38" fmla="*/ 1703376 h 2009909"/>
                        <a:gd name="connsiteX39" fmla="*/ 15557 w 81092"/>
                        <a:gd name="connsiteY39" fmla="*/ 1707967 h 2009909"/>
                        <a:gd name="connsiteX40" fmla="*/ 18263 w 81092"/>
                        <a:gd name="connsiteY40" fmla="*/ 1632481 h 2009909"/>
                        <a:gd name="connsiteX41" fmla="*/ 18091 w 81092"/>
                        <a:gd name="connsiteY41" fmla="*/ 1632481 h 2009909"/>
                        <a:gd name="connsiteX42" fmla="*/ 13500 w 81092"/>
                        <a:gd name="connsiteY42" fmla="*/ 1627547 h 2009909"/>
                        <a:gd name="connsiteX43" fmla="*/ 14853 w 81092"/>
                        <a:gd name="connsiteY43" fmla="*/ 1589799 h 2009909"/>
                        <a:gd name="connsiteX44" fmla="*/ 19777 w 81092"/>
                        <a:gd name="connsiteY44" fmla="*/ 1585208 h 2009909"/>
                        <a:gd name="connsiteX45" fmla="*/ 24378 w 81092"/>
                        <a:gd name="connsiteY45" fmla="*/ 1590142 h 2009909"/>
                        <a:gd name="connsiteX46" fmla="*/ 23025 w 81092"/>
                        <a:gd name="connsiteY46" fmla="*/ 1627890 h 2009909"/>
                        <a:gd name="connsiteX47" fmla="*/ 18263 w 81092"/>
                        <a:gd name="connsiteY47" fmla="*/ 1632481 h 2009909"/>
                        <a:gd name="connsiteX48" fmla="*/ 20958 w 81092"/>
                        <a:gd name="connsiteY48" fmla="*/ 1556986 h 2009909"/>
                        <a:gd name="connsiteX49" fmla="*/ 20787 w 81092"/>
                        <a:gd name="connsiteY49" fmla="*/ 1556986 h 2009909"/>
                        <a:gd name="connsiteX50" fmla="*/ 16196 w 81092"/>
                        <a:gd name="connsiteY50" fmla="*/ 1552052 h 2009909"/>
                        <a:gd name="connsiteX51" fmla="*/ 17548 w 81092"/>
                        <a:gd name="connsiteY51" fmla="*/ 1514314 h 2009909"/>
                        <a:gd name="connsiteX52" fmla="*/ 22482 w 81092"/>
                        <a:gd name="connsiteY52" fmla="*/ 1509723 h 2009909"/>
                        <a:gd name="connsiteX53" fmla="*/ 27073 w 81092"/>
                        <a:gd name="connsiteY53" fmla="*/ 1514657 h 2009909"/>
                        <a:gd name="connsiteX54" fmla="*/ 25721 w 81092"/>
                        <a:gd name="connsiteY54" fmla="*/ 1552395 h 2009909"/>
                        <a:gd name="connsiteX55" fmla="*/ 20958 w 81092"/>
                        <a:gd name="connsiteY55" fmla="*/ 1556986 h 2009909"/>
                        <a:gd name="connsiteX56" fmla="*/ 23663 w 81092"/>
                        <a:gd name="connsiteY56" fmla="*/ 1481500 h 2009909"/>
                        <a:gd name="connsiteX57" fmla="*/ 23501 w 81092"/>
                        <a:gd name="connsiteY57" fmla="*/ 1481500 h 2009909"/>
                        <a:gd name="connsiteX58" fmla="*/ 18901 w 81092"/>
                        <a:gd name="connsiteY58" fmla="*/ 1476566 h 2009909"/>
                        <a:gd name="connsiteX59" fmla="*/ 20253 w 81092"/>
                        <a:gd name="connsiteY59" fmla="*/ 1438819 h 2009909"/>
                        <a:gd name="connsiteX60" fmla="*/ 25187 w 81092"/>
                        <a:gd name="connsiteY60" fmla="*/ 1434228 h 2009909"/>
                        <a:gd name="connsiteX61" fmla="*/ 29778 w 81092"/>
                        <a:gd name="connsiteY61" fmla="*/ 1439162 h 2009909"/>
                        <a:gd name="connsiteX62" fmla="*/ 28426 w 81092"/>
                        <a:gd name="connsiteY62" fmla="*/ 1476909 h 2009909"/>
                        <a:gd name="connsiteX63" fmla="*/ 23663 w 81092"/>
                        <a:gd name="connsiteY63" fmla="*/ 1481500 h 2009909"/>
                        <a:gd name="connsiteX64" fmla="*/ 26359 w 81092"/>
                        <a:gd name="connsiteY64" fmla="*/ 1406015 h 2009909"/>
                        <a:gd name="connsiteX65" fmla="*/ 26187 w 81092"/>
                        <a:gd name="connsiteY65" fmla="*/ 1406015 h 2009909"/>
                        <a:gd name="connsiteX66" fmla="*/ 21596 w 81092"/>
                        <a:gd name="connsiteY66" fmla="*/ 1401081 h 2009909"/>
                        <a:gd name="connsiteX67" fmla="*/ 22949 w 81092"/>
                        <a:gd name="connsiteY67" fmla="*/ 1363333 h 2009909"/>
                        <a:gd name="connsiteX68" fmla="*/ 27883 w 81092"/>
                        <a:gd name="connsiteY68" fmla="*/ 1358742 h 2009909"/>
                        <a:gd name="connsiteX69" fmla="*/ 32474 w 81092"/>
                        <a:gd name="connsiteY69" fmla="*/ 1363676 h 2009909"/>
                        <a:gd name="connsiteX70" fmla="*/ 31121 w 81092"/>
                        <a:gd name="connsiteY70" fmla="*/ 1401424 h 2009909"/>
                        <a:gd name="connsiteX71" fmla="*/ 26359 w 81092"/>
                        <a:gd name="connsiteY71" fmla="*/ 1406015 h 2009909"/>
                        <a:gd name="connsiteX72" fmla="*/ 29054 w 81092"/>
                        <a:gd name="connsiteY72" fmla="*/ 1330529 h 2009909"/>
                        <a:gd name="connsiteX73" fmla="*/ 28883 w 81092"/>
                        <a:gd name="connsiteY73" fmla="*/ 1330529 h 2009909"/>
                        <a:gd name="connsiteX74" fmla="*/ 24292 w 81092"/>
                        <a:gd name="connsiteY74" fmla="*/ 1325595 h 2009909"/>
                        <a:gd name="connsiteX75" fmla="*/ 25654 w 81092"/>
                        <a:gd name="connsiteY75" fmla="*/ 1287857 h 2009909"/>
                        <a:gd name="connsiteX76" fmla="*/ 30588 w 81092"/>
                        <a:gd name="connsiteY76" fmla="*/ 1283266 h 2009909"/>
                        <a:gd name="connsiteX77" fmla="*/ 35179 w 81092"/>
                        <a:gd name="connsiteY77" fmla="*/ 1288200 h 2009909"/>
                        <a:gd name="connsiteX78" fmla="*/ 33817 w 81092"/>
                        <a:gd name="connsiteY78" fmla="*/ 1325938 h 2009909"/>
                        <a:gd name="connsiteX79" fmla="*/ 29054 w 81092"/>
                        <a:gd name="connsiteY79" fmla="*/ 1330529 h 2009909"/>
                        <a:gd name="connsiteX80" fmla="*/ 31769 w 81092"/>
                        <a:gd name="connsiteY80" fmla="*/ 1255043 h 2009909"/>
                        <a:gd name="connsiteX81" fmla="*/ 31597 w 81092"/>
                        <a:gd name="connsiteY81" fmla="*/ 1255043 h 2009909"/>
                        <a:gd name="connsiteX82" fmla="*/ 27006 w 81092"/>
                        <a:gd name="connsiteY82" fmla="*/ 1250109 h 2009909"/>
                        <a:gd name="connsiteX83" fmla="*/ 28359 w 81092"/>
                        <a:gd name="connsiteY83" fmla="*/ 1212362 h 2009909"/>
                        <a:gd name="connsiteX84" fmla="*/ 33293 w 81092"/>
                        <a:gd name="connsiteY84" fmla="*/ 1207761 h 2009909"/>
                        <a:gd name="connsiteX85" fmla="*/ 37884 w 81092"/>
                        <a:gd name="connsiteY85" fmla="*/ 1212695 h 2009909"/>
                        <a:gd name="connsiteX86" fmla="*/ 36531 w 81092"/>
                        <a:gd name="connsiteY86" fmla="*/ 1250443 h 2009909"/>
                        <a:gd name="connsiteX87" fmla="*/ 31769 w 81092"/>
                        <a:gd name="connsiteY87" fmla="*/ 1255043 h 2009909"/>
                        <a:gd name="connsiteX88" fmla="*/ 34464 w 81092"/>
                        <a:gd name="connsiteY88" fmla="*/ 1179558 h 2009909"/>
                        <a:gd name="connsiteX89" fmla="*/ 34303 w 81092"/>
                        <a:gd name="connsiteY89" fmla="*/ 1179558 h 2009909"/>
                        <a:gd name="connsiteX90" fmla="*/ 29702 w 81092"/>
                        <a:gd name="connsiteY90" fmla="*/ 1174624 h 2009909"/>
                        <a:gd name="connsiteX91" fmla="*/ 31054 w 81092"/>
                        <a:gd name="connsiteY91" fmla="*/ 1136876 h 2009909"/>
                        <a:gd name="connsiteX92" fmla="*/ 35988 w 81092"/>
                        <a:gd name="connsiteY92" fmla="*/ 1132285 h 2009909"/>
                        <a:gd name="connsiteX93" fmla="*/ 40579 w 81092"/>
                        <a:gd name="connsiteY93" fmla="*/ 1137219 h 2009909"/>
                        <a:gd name="connsiteX94" fmla="*/ 39227 w 81092"/>
                        <a:gd name="connsiteY94" fmla="*/ 1174967 h 2009909"/>
                        <a:gd name="connsiteX95" fmla="*/ 34464 w 81092"/>
                        <a:gd name="connsiteY95" fmla="*/ 1179558 h 2009909"/>
                        <a:gd name="connsiteX96" fmla="*/ 37160 w 81092"/>
                        <a:gd name="connsiteY96" fmla="*/ 1104072 h 2009909"/>
                        <a:gd name="connsiteX97" fmla="*/ 36989 w 81092"/>
                        <a:gd name="connsiteY97" fmla="*/ 1104072 h 2009909"/>
                        <a:gd name="connsiteX98" fmla="*/ 32398 w 81092"/>
                        <a:gd name="connsiteY98" fmla="*/ 1099138 h 2009909"/>
                        <a:gd name="connsiteX99" fmla="*/ 33760 w 81092"/>
                        <a:gd name="connsiteY99" fmla="*/ 1061391 h 2009909"/>
                        <a:gd name="connsiteX100" fmla="*/ 38694 w 81092"/>
                        <a:gd name="connsiteY100" fmla="*/ 1056800 h 2009909"/>
                        <a:gd name="connsiteX101" fmla="*/ 43285 w 81092"/>
                        <a:gd name="connsiteY101" fmla="*/ 1061733 h 2009909"/>
                        <a:gd name="connsiteX102" fmla="*/ 41923 w 81092"/>
                        <a:gd name="connsiteY102" fmla="*/ 1099481 h 2009909"/>
                        <a:gd name="connsiteX103" fmla="*/ 37160 w 81092"/>
                        <a:gd name="connsiteY103" fmla="*/ 1104072 h 2009909"/>
                        <a:gd name="connsiteX104" fmla="*/ 39865 w 81092"/>
                        <a:gd name="connsiteY104" fmla="*/ 1028577 h 2009909"/>
                        <a:gd name="connsiteX105" fmla="*/ 39694 w 81092"/>
                        <a:gd name="connsiteY105" fmla="*/ 1028577 h 2009909"/>
                        <a:gd name="connsiteX106" fmla="*/ 35103 w 81092"/>
                        <a:gd name="connsiteY106" fmla="*/ 1023653 h 2009909"/>
                        <a:gd name="connsiteX107" fmla="*/ 36455 w 81092"/>
                        <a:gd name="connsiteY107" fmla="*/ 985915 h 2009909"/>
                        <a:gd name="connsiteX108" fmla="*/ 41389 w 81092"/>
                        <a:gd name="connsiteY108" fmla="*/ 981324 h 2009909"/>
                        <a:gd name="connsiteX109" fmla="*/ 45980 w 81092"/>
                        <a:gd name="connsiteY109" fmla="*/ 986258 h 2009909"/>
                        <a:gd name="connsiteX110" fmla="*/ 44628 w 81092"/>
                        <a:gd name="connsiteY110" fmla="*/ 1023996 h 2009909"/>
                        <a:gd name="connsiteX111" fmla="*/ 39865 w 81092"/>
                        <a:gd name="connsiteY111" fmla="*/ 1028577 h 2009909"/>
                        <a:gd name="connsiteX112" fmla="*/ 42561 w 81092"/>
                        <a:gd name="connsiteY112" fmla="*/ 953101 h 2009909"/>
                        <a:gd name="connsiteX113" fmla="*/ 42389 w 81092"/>
                        <a:gd name="connsiteY113" fmla="*/ 953101 h 2009909"/>
                        <a:gd name="connsiteX114" fmla="*/ 37798 w 81092"/>
                        <a:gd name="connsiteY114" fmla="*/ 948167 h 2009909"/>
                        <a:gd name="connsiteX115" fmla="*/ 39151 w 81092"/>
                        <a:gd name="connsiteY115" fmla="*/ 910419 h 2009909"/>
                        <a:gd name="connsiteX116" fmla="*/ 44085 w 81092"/>
                        <a:gd name="connsiteY116" fmla="*/ 905828 h 2009909"/>
                        <a:gd name="connsiteX117" fmla="*/ 48676 w 81092"/>
                        <a:gd name="connsiteY117" fmla="*/ 910762 h 2009909"/>
                        <a:gd name="connsiteX118" fmla="*/ 47323 w 81092"/>
                        <a:gd name="connsiteY118" fmla="*/ 948510 h 2009909"/>
                        <a:gd name="connsiteX119" fmla="*/ 42561 w 81092"/>
                        <a:gd name="connsiteY119" fmla="*/ 953101 h 2009909"/>
                        <a:gd name="connsiteX120" fmla="*/ 45266 w 81092"/>
                        <a:gd name="connsiteY120" fmla="*/ 877615 h 2009909"/>
                        <a:gd name="connsiteX121" fmla="*/ 45094 w 81092"/>
                        <a:gd name="connsiteY121" fmla="*/ 877615 h 2009909"/>
                        <a:gd name="connsiteX122" fmla="*/ 40503 w 81092"/>
                        <a:gd name="connsiteY122" fmla="*/ 872681 h 2009909"/>
                        <a:gd name="connsiteX123" fmla="*/ 41856 w 81092"/>
                        <a:gd name="connsiteY123" fmla="*/ 834934 h 2009909"/>
                        <a:gd name="connsiteX124" fmla="*/ 46790 w 81092"/>
                        <a:gd name="connsiteY124" fmla="*/ 830333 h 2009909"/>
                        <a:gd name="connsiteX125" fmla="*/ 51381 w 81092"/>
                        <a:gd name="connsiteY125" fmla="*/ 835267 h 2009909"/>
                        <a:gd name="connsiteX126" fmla="*/ 50028 w 81092"/>
                        <a:gd name="connsiteY126" fmla="*/ 873015 h 2009909"/>
                        <a:gd name="connsiteX127" fmla="*/ 45266 w 81092"/>
                        <a:gd name="connsiteY127" fmla="*/ 877615 h 2009909"/>
                        <a:gd name="connsiteX128" fmla="*/ 47971 w 81092"/>
                        <a:gd name="connsiteY128" fmla="*/ 802120 h 2009909"/>
                        <a:gd name="connsiteX129" fmla="*/ 47800 w 81092"/>
                        <a:gd name="connsiteY129" fmla="*/ 802120 h 2009909"/>
                        <a:gd name="connsiteX130" fmla="*/ 43208 w 81092"/>
                        <a:gd name="connsiteY130" fmla="*/ 797186 h 2009909"/>
                        <a:gd name="connsiteX131" fmla="*/ 44561 w 81092"/>
                        <a:gd name="connsiteY131" fmla="*/ 759448 h 2009909"/>
                        <a:gd name="connsiteX132" fmla="*/ 49495 w 81092"/>
                        <a:gd name="connsiteY132" fmla="*/ 754857 h 2009909"/>
                        <a:gd name="connsiteX133" fmla="*/ 54086 w 81092"/>
                        <a:gd name="connsiteY133" fmla="*/ 759791 h 2009909"/>
                        <a:gd name="connsiteX134" fmla="*/ 52733 w 81092"/>
                        <a:gd name="connsiteY134" fmla="*/ 797529 h 2009909"/>
                        <a:gd name="connsiteX135" fmla="*/ 47971 w 81092"/>
                        <a:gd name="connsiteY135" fmla="*/ 802120 h 2009909"/>
                        <a:gd name="connsiteX136" fmla="*/ 50667 w 81092"/>
                        <a:gd name="connsiteY136" fmla="*/ 726635 h 2009909"/>
                        <a:gd name="connsiteX137" fmla="*/ 50495 w 81092"/>
                        <a:gd name="connsiteY137" fmla="*/ 726635 h 2009909"/>
                        <a:gd name="connsiteX138" fmla="*/ 45904 w 81092"/>
                        <a:gd name="connsiteY138" fmla="*/ 721701 h 2009909"/>
                        <a:gd name="connsiteX139" fmla="*/ 47257 w 81092"/>
                        <a:gd name="connsiteY139" fmla="*/ 683962 h 2009909"/>
                        <a:gd name="connsiteX140" fmla="*/ 52191 w 81092"/>
                        <a:gd name="connsiteY140" fmla="*/ 679371 h 2009909"/>
                        <a:gd name="connsiteX141" fmla="*/ 56782 w 81092"/>
                        <a:gd name="connsiteY141" fmla="*/ 684305 h 2009909"/>
                        <a:gd name="connsiteX142" fmla="*/ 55429 w 81092"/>
                        <a:gd name="connsiteY142" fmla="*/ 722043 h 2009909"/>
                        <a:gd name="connsiteX143" fmla="*/ 50667 w 81092"/>
                        <a:gd name="connsiteY143" fmla="*/ 726635 h 2009909"/>
                        <a:gd name="connsiteX144" fmla="*/ 53362 w 81092"/>
                        <a:gd name="connsiteY144" fmla="*/ 651149 h 2009909"/>
                        <a:gd name="connsiteX145" fmla="*/ 53191 w 81092"/>
                        <a:gd name="connsiteY145" fmla="*/ 651149 h 2009909"/>
                        <a:gd name="connsiteX146" fmla="*/ 48600 w 81092"/>
                        <a:gd name="connsiteY146" fmla="*/ 646215 h 2009909"/>
                        <a:gd name="connsiteX147" fmla="*/ 49952 w 81092"/>
                        <a:gd name="connsiteY147" fmla="*/ 608467 h 2009909"/>
                        <a:gd name="connsiteX148" fmla="*/ 54886 w 81092"/>
                        <a:gd name="connsiteY148" fmla="*/ 603867 h 2009909"/>
                        <a:gd name="connsiteX149" fmla="*/ 59477 w 81092"/>
                        <a:gd name="connsiteY149" fmla="*/ 608801 h 2009909"/>
                        <a:gd name="connsiteX150" fmla="*/ 58125 w 81092"/>
                        <a:gd name="connsiteY150" fmla="*/ 646548 h 2009909"/>
                        <a:gd name="connsiteX151" fmla="*/ 53362 w 81092"/>
                        <a:gd name="connsiteY151" fmla="*/ 651149 h 2009909"/>
                        <a:gd name="connsiteX152" fmla="*/ 56067 w 81092"/>
                        <a:gd name="connsiteY152" fmla="*/ 575673 h 2009909"/>
                        <a:gd name="connsiteX153" fmla="*/ 55896 w 81092"/>
                        <a:gd name="connsiteY153" fmla="*/ 575673 h 2009909"/>
                        <a:gd name="connsiteX154" fmla="*/ 51305 w 81092"/>
                        <a:gd name="connsiteY154" fmla="*/ 570739 h 2009909"/>
                        <a:gd name="connsiteX155" fmla="*/ 52657 w 81092"/>
                        <a:gd name="connsiteY155" fmla="*/ 532991 h 2009909"/>
                        <a:gd name="connsiteX156" fmla="*/ 57591 w 81092"/>
                        <a:gd name="connsiteY156" fmla="*/ 528410 h 2009909"/>
                        <a:gd name="connsiteX157" fmla="*/ 62182 w 81092"/>
                        <a:gd name="connsiteY157" fmla="*/ 533344 h 2009909"/>
                        <a:gd name="connsiteX158" fmla="*/ 60830 w 81092"/>
                        <a:gd name="connsiteY158" fmla="*/ 571082 h 2009909"/>
                        <a:gd name="connsiteX159" fmla="*/ 56067 w 81092"/>
                        <a:gd name="connsiteY159" fmla="*/ 575673 h 2009909"/>
                        <a:gd name="connsiteX160" fmla="*/ 58772 w 81092"/>
                        <a:gd name="connsiteY160" fmla="*/ 500178 h 2009909"/>
                        <a:gd name="connsiteX161" fmla="*/ 58601 w 81092"/>
                        <a:gd name="connsiteY161" fmla="*/ 500168 h 2009909"/>
                        <a:gd name="connsiteX162" fmla="*/ 54010 w 81092"/>
                        <a:gd name="connsiteY162" fmla="*/ 495234 h 2009909"/>
                        <a:gd name="connsiteX163" fmla="*/ 55362 w 81092"/>
                        <a:gd name="connsiteY163" fmla="*/ 457487 h 2009909"/>
                        <a:gd name="connsiteX164" fmla="*/ 60296 w 81092"/>
                        <a:gd name="connsiteY164" fmla="*/ 452896 h 2009909"/>
                        <a:gd name="connsiteX165" fmla="*/ 64887 w 81092"/>
                        <a:gd name="connsiteY165" fmla="*/ 457829 h 2009909"/>
                        <a:gd name="connsiteX166" fmla="*/ 63535 w 81092"/>
                        <a:gd name="connsiteY166" fmla="*/ 495577 h 2009909"/>
                        <a:gd name="connsiteX167" fmla="*/ 58772 w 81092"/>
                        <a:gd name="connsiteY167" fmla="*/ 500178 h 2009909"/>
                        <a:gd name="connsiteX168" fmla="*/ 61468 w 81092"/>
                        <a:gd name="connsiteY168" fmla="*/ 424692 h 2009909"/>
                        <a:gd name="connsiteX169" fmla="*/ 61297 w 81092"/>
                        <a:gd name="connsiteY169" fmla="*/ 424692 h 2009909"/>
                        <a:gd name="connsiteX170" fmla="*/ 56706 w 81092"/>
                        <a:gd name="connsiteY170" fmla="*/ 419758 h 2009909"/>
                        <a:gd name="connsiteX171" fmla="*/ 58058 w 81092"/>
                        <a:gd name="connsiteY171" fmla="*/ 382020 h 2009909"/>
                        <a:gd name="connsiteX172" fmla="*/ 62992 w 81092"/>
                        <a:gd name="connsiteY172" fmla="*/ 377429 h 2009909"/>
                        <a:gd name="connsiteX173" fmla="*/ 67583 w 81092"/>
                        <a:gd name="connsiteY173" fmla="*/ 382363 h 2009909"/>
                        <a:gd name="connsiteX174" fmla="*/ 66231 w 81092"/>
                        <a:gd name="connsiteY174" fmla="*/ 420101 h 2009909"/>
                        <a:gd name="connsiteX175" fmla="*/ 61468 w 81092"/>
                        <a:gd name="connsiteY175" fmla="*/ 424692 h 2009909"/>
                        <a:gd name="connsiteX176" fmla="*/ 64173 w 81092"/>
                        <a:gd name="connsiteY176" fmla="*/ 349206 h 2009909"/>
                        <a:gd name="connsiteX177" fmla="*/ 64002 w 81092"/>
                        <a:gd name="connsiteY177" fmla="*/ 349206 h 2009909"/>
                        <a:gd name="connsiteX178" fmla="*/ 59411 w 81092"/>
                        <a:gd name="connsiteY178" fmla="*/ 344272 h 2009909"/>
                        <a:gd name="connsiteX179" fmla="*/ 60763 w 81092"/>
                        <a:gd name="connsiteY179" fmla="*/ 306534 h 2009909"/>
                        <a:gd name="connsiteX180" fmla="*/ 65697 w 81092"/>
                        <a:gd name="connsiteY180" fmla="*/ 301953 h 2009909"/>
                        <a:gd name="connsiteX181" fmla="*/ 70288 w 81092"/>
                        <a:gd name="connsiteY181" fmla="*/ 306887 h 2009909"/>
                        <a:gd name="connsiteX182" fmla="*/ 68936 w 81092"/>
                        <a:gd name="connsiteY182" fmla="*/ 344625 h 2009909"/>
                        <a:gd name="connsiteX183" fmla="*/ 64173 w 81092"/>
                        <a:gd name="connsiteY183" fmla="*/ 349206 h 2009909"/>
                        <a:gd name="connsiteX184" fmla="*/ 66869 w 81092"/>
                        <a:gd name="connsiteY184" fmla="*/ 273721 h 2009909"/>
                        <a:gd name="connsiteX185" fmla="*/ 66697 w 81092"/>
                        <a:gd name="connsiteY185" fmla="*/ 273721 h 2009909"/>
                        <a:gd name="connsiteX186" fmla="*/ 62106 w 81092"/>
                        <a:gd name="connsiteY186" fmla="*/ 268787 h 2009909"/>
                        <a:gd name="connsiteX187" fmla="*/ 63459 w 81092"/>
                        <a:gd name="connsiteY187" fmla="*/ 231049 h 2009909"/>
                        <a:gd name="connsiteX188" fmla="*/ 68393 w 81092"/>
                        <a:gd name="connsiteY188" fmla="*/ 226458 h 2009909"/>
                        <a:gd name="connsiteX189" fmla="*/ 72984 w 81092"/>
                        <a:gd name="connsiteY189" fmla="*/ 231392 h 2009909"/>
                        <a:gd name="connsiteX190" fmla="*/ 71631 w 81092"/>
                        <a:gd name="connsiteY190" fmla="*/ 269130 h 2009909"/>
                        <a:gd name="connsiteX191" fmla="*/ 66869 w 81092"/>
                        <a:gd name="connsiteY191" fmla="*/ 273721 h 2009909"/>
                        <a:gd name="connsiteX192" fmla="*/ 69564 w 81092"/>
                        <a:gd name="connsiteY192" fmla="*/ 198235 h 2009909"/>
                        <a:gd name="connsiteX193" fmla="*/ 69393 w 81092"/>
                        <a:gd name="connsiteY193" fmla="*/ 198235 h 2009909"/>
                        <a:gd name="connsiteX194" fmla="*/ 64802 w 81092"/>
                        <a:gd name="connsiteY194" fmla="*/ 193301 h 2009909"/>
                        <a:gd name="connsiteX195" fmla="*/ 66154 w 81092"/>
                        <a:gd name="connsiteY195" fmla="*/ 155563 h 2009909"/>
                        <a:gd name="connsiteX196" fmla="*/ 71088 w 81092"/>
                        <a:gd name="connsiteY196" fmla="*/ 150982 h 2009909"/>
                        <a:gd name="connsiteX197" fmla="*/ 75679 w 81092"/>
                        <a:gd name="connsiteY197" fmla="*/ 155916 h 2009909"/>
                        <a:gd name="connsiteX198" fmla="*/ 74327 w 81092"/>
                        <a:gd name="connsiteY198" fmla="*/ 193654 h 2009909"/>
                        <a:gd name="connsiteX199" fmla="*/ 69564 w 81092"/>
                        <a:gd name="connsiteY199" fmla="*/ 198235 h 2009909"/>
                        <a:gd name="connsiteX200" fmla="*/ 72279 w 81092"/>
                        <a:gd name="connsiteY200" fmla="*/ 122749 h 2009909"/>
                        <a:gd name="connsiteX201" fmla="*/ 72108 w 81092"/>
                        <a:gd name="connsiteY201" fmla="*/ 122749 h 2009909"/>
                        <a:gd name="connsiteX202" fmla="*/ 67516 w 81092"/>
                        <a:gd name="connsiteY202" fmla="*/ 117816 h 2009909"/>
                        <a:gd name="connsiteX203" fmla="*/ 68869 w 81092"/>
                        <a:gd name="connsiteY203" fmla="*/ 80077 h 2009909"/>
                        <a:gd name="connsiteX204" fmla="*/ 73793 w 81092"/>
                        <a:gd name="connsiteY204" fmla="*/ 75486 h 2009909"/>
                        <a:gd name="connsiteX205" fmla="*/ 78394 w 81092"/>
                        <a:gd name="connsiteY205" fmla="*/ 80420 h 2009909"/>
                        <a:gd name="connsiteX206" fmla="*/ 77041 w 81092"/>
                        <a:gd name="connsiteY206" fmla="*/ 118158 h 2009909"/>
                        <a:gd name="connsiteX207" fmla="*/ 72279 w 81092"/>
                        <a:gd name="connsiteY207" fmla="*/ 122749 h 2009909"/>
                        <a:gd name="connsiteX208" fmla="*/ 74974 w 81092"/>
                        <a:gd name="connsiteY208" fmla="*/ 47264 h 2009909"/>
                        <a:gd name="connsiteX209" fmla="*/ 74803 w 81092"/>
                        <a:gd name="connsiteY209" fmla="*/ 47254 h 2009909"/>
                        <a:gd name="connsiteX210" fmla="*/ 70212 w 81092"/>
                        <a:gd name="connsiteY210" fmla="*/ 42320 h 2009909"/>
                        <a:gd name="connsiteX211" fmla="*/ 71565 w 81092"/>
                        <a:gd name="connsiteY211" fmla="*/ 4582 h 2009909"/>
                        <a:gd name="connsiteX212" fmla="*/ 76489 w 81092"/>
                        <a:gd name="connsiteY212" fmla="*/ 1 h 2009909"/>
                        <a:gd name="connsiteX213" fmla="*/ 81090 w 81092"/>
                        <a:gd name="connsiteY213" fmla="*/ 4935 h 2009909"/>
                        <a:gd name="connsiteX214" fmla="*/ 79737 w 81092"/>
                        <a:gd name="connsiteY214" fmla="*/ 42673 h 2009909"/>
                        <a:gd name="connsiteX215" fmla="*/ 74974 w 81092"/>
                        <a:gd name="connsiteY215" fmla="*/ 47264 h 20099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</a:cxnLst>
                      <a:rect l="l" t="t" r="r" b="b"/>
                      <a:pathLst>
                        <a:path w="81092" h="2009909">
                          <a:moveTo>
                            <a:pt x="4766" y="2009909"/>
                          </a:moveTo>
                          <a:cubicBezTo>
                            <a:pt x="4708" y="2009909"/>
                            <a:pt x="4651" y="2009909"/>
                            <a:pt x="4594" y="2009909"/>
                          </a:cubicBezTo>
                          <a:cubicBezTo>
                            <a:pt x="1965" y="2009814"/>
                            <a:pt x="-92" y="2007604"/>
                            <a:pt x="3" y="2004975"/>
                          </a:cubicBezTo>
                          <a:lnTo>
                            <a:pt x="1356" y="1967228"/>
                          </a:lnTo>
                          <a:cubicBezTo>
                            <a:pt x="1451" y="1964599"/>
                            <a:pt x="3823" y="1962694"/>
                            <a:pt x="6290" y="1962637"/>
                          </a:cubicBezTo>
                          <a:cubicBezTo>
                            <a:pt x="8919" y="1962732"/>
                            <a:pt x="10976" y="1964942"/>
                            <a:pt x="10881" y="1967571"/>
                          </a:cubicBezTo>
                          <a:lnTo>
                            <a:pt x="9528" y="2005318"/>
                          </a:lnTo>
                          <a:cubicBezTo>
                            <a:pt x="9433" y="2007890"/>
                            <a:pt x="7318" y="2009909"/>
                            <a:pt x="4766" y="2009909"/>
                          </a:cubicBezTo>
                          <a:close/>
                          <a:moveTo>
                            <a:pt x="7461" y="1934424"/>
                          </a:moveTo>
                          <a:cubicBezTo>
                            <a:pt x="7404" y="1934424"/>
                            <a:pt x="7347" y="1934424"/>
                            <a:pt x="7290" y="1934424"/>
                          </a:cubicBezTo>
                          <a:cubicBezTo>
                            <a:pt x="4661" y="1934328"/>
                            <a:pt x="2603" y="1932118"/>
                            <a:pt x="2699" y="1929490"/>
                          </a:cubicBezTo>
                          <a:lnTo>
                            <a:pt x="4051" y="1891742"/>
                          </a:lnTo>
                          <a:cubicBezTo>
                            <a:pt x="4147" y="1889113"/>
                            <a:pt x="6432" y="1887332"/>
                            <a:pt x="8985" y="1887151"/>
                          </a:cubicBezTo>
                          <a:cubicBezTo>
                            <a:pt x="11614" y="1887246"/>
                            <a:pt x="13672" y="1889456"/>
                            <a:pt x="13576" y="1892085"/>
                          </a:cubicBezTo>
                          <a:lnTo>
                            <a:pt x="12224" y="1929833"/>
                          </a:lnTo>
                          <a:cubicBezTo>
                            <a:pt x="12128" y="1932404"/>
                            <a:pt x="10014" y="1934424"/>
                            <a:pt x="7461" y="1934424"/>
                          </a:cubicBezTo>
                          <a:close/>
                          <a:moveTo>
                            <a:pt x="10157" y="1858928"/>
                          </a:moveTo>
                          <a:cubicBezTo>
                            <a:pt x="10100" y="1858928"/>
                            <a:pt x="10042" y="1858928"/>
                            <a:pt x="9985" y="1858928"/>
                          </a:cubicBezTo>
                          <a:cubicBezTo>
                            <a:pt x="7357" y="1858833"/>
                            <a:pt x="5299" y="1856623"/>
                            <a:pt x="5394" y="1853994"/>
                          </a:cubicBezTo>
                          <a:lnTo>
                            <a:pt x="6747" y="1816256"/>
                          </a:lnTo>
                          <a:cubicBezTo>
                            <a:pt x="6852" y="1813627"/>
                            <a:pt x="9261" y="1811741"/>
                            <a:pt x="11681" y="1811665"/>
                          </a:cubicBezTo>
                          <a:cubicBezTo>
                            <a:pt x="14310" y="1811761"/>
                            <a:pt x="16367" y="1813970"/>
                            <a:pt x="16272" y="1816599"/>
                          </a:cubicBezTo>
                          <a:lnTo>
                            <a:pt x="14919" y="1854337"/>
                          </a:lnTo>
                          <a:cubicBezTo>
                            <a:pt x="14824" y="1856909"/>
                            <a:pt x="12719" y="1858928"/>
                            <a:pt x="10157" y="1858928"/>
                          </a:cubicBezTo>
                          <a:close/>
                          <a:moveTo>
                            <a:pt x="12862" y="1783443"/>
                          </a:moveTo>
                          <a:cubicBezTo>
                            <a:pt x="12805" y="1783443"/>
                            <a:pt x="12747" y="1783443"/>
                            <a:pt x="12690" y="1783443"/>
                          </a:cubicBezTo>
                          <a:cubicBezTo>
                            <a:pt x="10062" y="1783348"/>
                            <a:pt x="8004" y="1781138"/>
                            <a:pt x="8099" y="1778509"/>
                          </a:cubicBezTo>
                          <a:lnTo>
                            <a:pt x="9452" y="1740761"/>
                          </a:lnTo>
                          <a:cubicBezTo>
                            <a:pt x="9547" y="1738132"/>
                            <a:pt x="11871" y="1736161"/>
                            <a:pt x="14376" y="1736170"/>
                          </a:cubicBezTo>
                          <a:cubicBezTo>
                            <a:pt x="17005" y="1736266"/>
                            <a:pt x="19063" y="1738475"/>
                            <a:pt x="18977" y="1741104"/>
                          </a:cubicBezTo>
                          <a:lnTo>
                            <a:pt x="17624" y="1778852"/>
                          </a:lnTo>
                          <a:cubicBezTo>
                            <a:pt x="17529" y="1781424"/>
                            <a:pt x="15424" y="1783443"/>
                            <a:pt x="12862" y="1783443"/>
                          </a:cubicBezTo>
                          <a:close/>
                          <a:moveTo>
                            <a:pt x="15557" y="1707967"/>
                          </a:moveTo>
                          <a:cubicBezTo>
                            <a:pt x="15500" y="1707967"/>
                            <a:pt x="15443" y="1707967"/>
                            <a:pt x="15386" y="1707967"/>
                          </a:cubicBezTo>
                          <a:cubicBezTo>
                            <a:pt x="12757" y="1707871"/>
                            <a:pt x="10700" y="1705662"/>
                            <a:pt x="10795" y="1703033"/>
                          </a:cubicBezTo>
                          <a:lnTo>
                            <a:pt x="12148" y="1665285"/>
                          </a:lnTo>
                          <a:cubicBezTo>
                            <a:pt x="12252" y="1662656"/>
                            <a:pt x="14481" y="1660799"/>
                            <a:pt x="17072" y="1660694"/>
                          </a:cubicBezTo>
                          <a:cubicBezTo>
                            <a:pt x="19701" y="1660789"/>
                            <a:pt x="21758" y="1662999"/>
                            <a:pt x="21673" y="1665628"/>
                          </a:cubicBezTo>
                          <a:lnTo>
                            <a:pt x="20320" y="1703376"/>
                          </a:lnTo>
                          <a:cubicBezTo>
                            <a:pt x="20234" y="1705947"/>
                            <a:pt x="18120" y="1707967"/>
                            <a:pt x="15557" y="1707967"/>
                          </a:cubicBezTo>
                          <a:close/>
                          <a:moveTo>
                            <a:pt x="18263" y="1632481"/>
                          </a:moveTo>
                          <a:cubicBezTo>
                            <a:pt x="18205" y="1632481"/>
                            <a:pt x="18148" y="1632481"/>
                            <a:pt x="18091" y="1632481"/>
                          </a:cubicBezTo>
                          <a:cubicBezTo>
                            <a:pt x="15462" y="1632386"/>
                            <a:pt x="13405" y="1630176"/>
                            <a:pt x="13500" y="1627547"/>
                          </a:cubicBezTo>
                          <a:lnTo>
                            <a:pt x="14853" y="1589799"/>
                          </a:lnTo>
                          <a:cubicBezTo>
                            <a:pt x="14948" y="1587171"/>
                            <a:pt x="17329" y="1585228"/>
                            <a:pt x="19777" y="1585208"/>
                          </a:cubicBezTo>
                          <a:cubicBezTo>
                            <a:pt x="22406" y="1585304"/>
                            <a:pt x="24463" y="1587514"/>
                            <a:pt x="24378" y="1590142"/>
                          </a:cubicBezTo>
                          <a:lnTo>
                            <a:pt x="23025" y="1627890"/>
                          </a:lnTo>
                          <a:cubicBezTo>
                            <a:pt x="22930" y="1630462"/>
                            <a:pt x="20815" y="1632481"/>
                            <a:pt x="18263" y="1632481"/>
                          </a:cubicBezTo>
                          <a:close/>
                          <a:moveTo>
                            <a:pt x="20958" y="1556986"/>
                          </a:moveTo>
                          <a:cubicBezTo>
                            <a:pt x="20901" y="1556986"/>
                            <a:pt x="20844" y="1556986"/>
                            <a:pt x="20787" y="1556986"/>
                          </a:cubicBezTo>
                          <a:cubicBezTo>
                            <a:pt x="18158" y="1556891"/>
                            <a:pt x="16100" y="1554681"/>
                            <a:pt x="16196" y="1552052"/>
                          </a:cubicBezTo>
                          <a:lnTo>
                            <a:pt x="17548" y="1514314"/>
                          </a:lnTo>
                          <a:cubicBezTo>
                            <a:pt x="17643" y="1511685"/>
                            <a:pt x="19929" y="1509847"/>
                            <a:pt x="22482" y="1509723"/>
                          </a:cubicBezTo>
                          <a:cubicBezTo>
                            <a:pt x="25111" y="1509818"/>
                            <a:pt x="27168" y="1512028"/>
                            <a:pt x="27073" y="1514657"/>
                          </a:cubicBezTo>
                          <a:lnTo>
                            <a:pt x="25721" y="1552395"/>
                          </a:lnTo>
                          <a:cubicBezTo>
                            <a:pt x="25625" y="1554967"/>
                            <a:pt x="23511" y="1556986"/>
                            <a:pt x="20958" y="1556986"/>
                          </a:cubicBezTo>
                          <a:close/>
                          <a:moveTo>
                            <a:pt x="23663" y="1481500"/>
                          </a:moveTo>
                          <a:cubicBezTo>
                            <a:pt x="23606" y="1481500"/>
                            <a:pt x="23549" y="1481500"/>
                            <a:pt x="23501" y="1481500"/>
                          </a:cubicBezTo>
                          <a:cubicBezTo>
                            <a:pt x="20872" y="1481405"/>
                            <a:pt x="18815" y="1479195"/>
                            <a:pt x="18901" y="1476566"/>
                          </a:cubicBezTo>
                          <a:lnTo>
                            <a:pt x="20253" y="1438819"/>
                          </a:lnTo>
                          <a:cubicBezTo>
                            <a:pt x="20358" y="1436190"/>
                            <a:pt x="22768" y="1434266"/>
                            <a:pt x="25187" y="1434228"/>
                          </a:cubicBezTo>
                          <a:cubicBezTo>
                            <a:pt x="27816" y="1434323"/>
                            <a:pt x="29873" y="1436533"/>
                            <a:pt x="29778" y="1439162"/>
                          </a:cubicBezTo>
                          <a:lnTo>
                            <a:pt x="28426" y="1476909"/>
                          </a:lnTo>
                          <a:cubicBezTo>
                            <a:pt x="28331" y="1479481"/>
                            <a:pt x="26225" y="1481500"/>
                            <a:pt x="23663" y="1481500"/>
                          </a:cubicBezTo>
                          <a:close/>
                          <a:moveTo>
                            <a:pt x="26359" y="1406015"/>
                          </a:moveTo>
                          <a:cubicBezTo>
                            <a:pt x="26302" y="1406015"/>
                            <a:pt x="26245" y="1406015"/>
                            <a:pt x="26187" y="1406015"/>
                          </a:cubicBezTo>
                          <a:cubicBezTo>
                            <a:pt x="23558" y="1405919"/>
                            <a:pt x="21501" y="1403710"/>
                            <a:pt x="21596" y="1401081"/>
                          </a:cubicBezTo>
                          <a:lnTo>
                            <a:pt x="22949" y="1363333"/>
                          </a:lnTo>
                          <a:cubicBezTo>
                            <a:pt x="23044" y="1360704"/>
                            <a:pt x="25378" y="1358904"/>
                            <a:pt x="27883" y="1358742"/>
                          </a:cubicBezTo>
                          <a:cubicBezTo>
                            <a:pt x="30512" y="1358837"/>
                            <a:pt x="32569" y="1361047"/>
                            <a:pt x="32474" y="1363676"/>
                          </a:cubicBezTo>
                          <a:lnTo>
                            <a:pt x="31121" y="1401424"/>
                          </a:lnTo>
                          <a:cubicBezTo>
                            <a:pt x="31026" y="1403995"/>
                            <a:pt x="28921" y="1406015"/>
                            <a:pt x="26359" y="1406015"/>
                          </a:cubicBezTo>
                          <a:close/>
                          <a:moveTo>
                            <a:pt x="29054" y="1330529"/>
                          </a:moveTo>
                          <a:cubicBezTo>
                            <a:pt x="28997" y="1330529"/>
                            <a:pt x="28940" y="1330529"/>
                            <a:pt x="28883" y="1330529"/>
                          </a:cubicBezTo>
                          <a:cubicBezTo>
                            <a:pt x="26254" y="1330434"/>
                            <a:pt x="24196" y="1328224"/>
                            <a:pt x="24292" y="1325595"/>
                          </a:cubicBezTo>
                          <a:lnTo>
                            <a:pt x="25654" y="1287857"/>
                          </a:lnTo>
                          <a:cubicBezTo>
                            <a:pt x="25759" y="1285228"/>
                            <a:pt x="27988" y="1283323"/>
                            <a:pt x="30588" y="1283266"/>
                          </a:cubicBezTo>
                          <a:cubicBezTo>
                            <a:pt x="33217" y="1283361"/>
                            <a:pt x="35274" y="1285571"/>
                            <a:pt x="35179" y="1288200"/>
                          </a:cubicBezTo>
                          <a:lnTo>
                            <a:pt x="33817" y="1325938"/>
                          </a:lnTo>
                          <a:cubicBezTo>
                            <a:pt x="33731" y="1328510"/>
                            <a:pt x="31617" y="1330529"/>
                            <a:pt x="29054" y="1330529"/>
                          </a:cubicBezTo>
                          <a:close/>
                          <a:moveTo>
                            <a:pt x="31769" y="1255043"/>
                          </a:moveTo>
                          <a:cubicBezTo>
                            <a:pt x="31712" y="1255043"/>
                            <a:pt x="31655" y="1255043"/>
                            <a:pt x="31597" y="1255043"/>
                          </a:cubicBezTo>
                          <a:cubicBezTo>
                            <a:pt x="28969" y="1254948"/>
                            <a:pt x="26911" y="1252738"/>
                            <a:pt x="27006" y="1250109"/>
                          </a:cubicBezTo>
                          <a:lnTo>
                            <a:pt x="28359" y="1212362"/>
                          </a:lnTo>
                          <a:cubicBezTo>
                            <a:pt x="28454" y="1209733"/>
                            <a:pt x="30826" y="1207961"/>
                            <a:pt x="33293" y="1207761"/>
                          </a:cubicBezTo>
                          <a:cubicBezTo>
                            <a:pt x="35922" y="1207857"/>
                            <a:pt x="37979" y="1210066"/>
                            <a:pt x="37884" y="1212695"/>
                          </a:cubicBezTo>
                          <a:lnTo>
                            <a:pt x="36531" y="1250443"/>
                          </a:lnTo>
                          <a:cubicBezTo>
                            <a:pt x="36436" y="1253024"/>
                            <a:pt x="34322" y="1255043"/>
                            <a:pt x="31769" y="1255043"/>
                          </a:cubicBezTo>
                          <a:close/>
                          <a:moveTo>
                            <a:pt x="34464" y="1179558"/>
                          </a:moveTo>
                          <a:cubicBezTo>
                            <a:pt x="34407" y="1179558"/>
                            <a:pt x="34350" y="1179558"/>
                            <a:pt x="34303" y="1179558"/>
                          </a:cubicBezTo>
                          <a:cubicBezTo>
                            <a:pt x="31674" y="1179463"/>
                            <a:pt x="29616" y="1177253"/>
                            <a:pt x="29702" y="1174624"/>
                          </a:cubicBezTo>
                          <a:lnTo>
                            <a:pt x="31054" y="1136876"/>
                          </a:lnTo>
                          <a:cubicBezTo>
                            <a:pt x="31150" y="1134247"/>
                            <a:pt x="33436" y="1132371"/>
                            <a:pt x="35988" y="1132285"/>
                          </a:cubicBezTo>
                          <a:cubicBezTo>
                            <a:pt x="38617" y="1132381"/>
                            <a:pt x="40675" y="1134590"/>
                            <a:pt x="40579" y="1137219"/>
                          </a:cubicBezTo>
                          <a:lnTo>
                            <a:pt x="39227" y="1174967"/>
                          </a:lnTo>
                          <a:cubicBezTo>
                            <a:pt x="39132" y="1177539"/>
                            <a:pt x="37017" y="1179558"/>
                            <a:pt x="34464" y="1179558"/>
                          </a:cubicBezTo>
                          <a:close/>
                          <a:moveTo>
                            <a:pt x="37160" y="1104072"/>
                          </a:moveTo>
                          <a:cubicBezTo>
                            <a:pt x="37103" y="1104072"/>
                            <a:pt x="37046" y="1104072"/>
                            <a:pt x="36989" y="1104072"/>
                          </a:cubicBezTo>
                          <a:cubicBezTo>
                            <a:pt x="34360" y="1103977"/>
                            <a:pt x="32302" y="1101767"/>
                            <a:pt x="32398" y="1099138"/>
                          </a:cubicBezTo>
                          <a:lnTo>
                            <a:pt x="33760" y="1061391"/>
                          </a:lnTo>
                          <a:cubicBezTo>
                            <a:pt x="33864" y="1058762"/>
                            <a:pt x="36274" y="1056800"/>
                            <a:pt x="38694" y="1056800"/>
                          </a:cubicBezTo>
                          <a:cubicBezTo>
                            <a:pt x="41322" y="1056895"/>
                            <a:pt x="43380" y="1059105"/>
                            <a:pt x="43285" y="1061733"/>
                          </a:cubicBezTo>
                          <a:lnTo>
                            <a:pt x="41923" y="1099481"/>
                          </a:lnTo>
                          <a:cubicBezTo>
                            <a:pt x="41827" y="1102053"/>
                            <a:pt x="39722" y="1104072"/>
                            <a:pt x="37160" y="1104072"/>
                          </a:cubicBezTo>
                          <a:close/>
                          <a:moveTo>
                            <a:pt x="39865" y="1028577"/>
                          </a:moveTo>
                          <a:cubicBezTo>
                            <a:pt x="39808" y="1028577"/>
                            <a:pt x="39751" y="1028577"/>
                            <a:pt x="39694" y="1028577"/>
                          </a:cubicBezTo>
                          <a:cubicBezTo>
                            <a:pt x="37065" y="1028482"/>
                            <a:pt x="35007" y="1026272"/>
                            <a:pt x="35103" y="1023653"/>
                          </a:cubicBezTo>
                          <a:lnTo>
                            <a:pt x="36455" y="985915"/>
                          </a:lnTo>
                          <a:cubicBezTo>
                            <a:pt x="36551" y="983286"/>
                            <a:pt x="38884" y="981438"/>
                            <a:pt x="41389" y="981324"/>
                          </a:cubicBezTo>
                          <a:cubicBezTo>
                            <a:pt x="44018" y="981419"/>
                            <a:pt x="46076" y="983629"/>
                            <a:pt x="45980" y="986258"/>
                          </a:cubicBezTo>
                          <a:lnTo>
                            <a:pt x="44628" y="1023996"/>
                          </a:lnTo>
                          <a:cubicBezTo>
                            <a:pt x="44532" y="1026558"/>
                            <a:pt x="42427" y="1028577"/>
                            <a:pt x="39865" y="1028577"/>
                          </a:cubicBezTo>
                          <a:close/>
                          <a:moveTo>
                            <a:pt x="42561" y="953101"/>
                          </a:moveTo>
                          <a:cubicBezTo>
                            <a:pt x="42504" y="953101"/>
                            <a:pt x="42447" y="953101"/>
                            <a:pt x="42389" y="953101"/>
                          </a:cubicBezTo>
                          <a:cubicBezTo>
                            <a:pt x="39760" y="953006"/>
                            <a:pt x="37703" y="950796"/>
                            <a:pt x="37798" y="948167"/>
                          </a:cubicBezTo>
                          <a:lnTo>
                            <a:pt x="39151" y="910419"/>
                          </a:lnTo>
                          <a:cubicBezTo>
                            <a:pt x="39256" y="907791"/>
                            <a:pt x="41494" y="905857"/>
                            <a:pt x="44085" y="905828"/>
                          </a:cubicBezTo>
                          <a:cubicBezTo>
                            <a:pt x="46714" y="905923"/>
                            <a:pt x="48771" y="908134"/>
                            <a:pt x="48676" y="910762"/>
                          </a:cubicBezTo>
                          <a:lnTo>
                            <a:pt x="47323" y="948510"/>
                          </a:lnTo>
                          <a:cubicBezTo>
                            <a:pt x="47238" y="951081"/>
                            <a:pt x="45123" y="953101"/>
                            <a:pt x="42561" y="953101"/>
                          </a:cubicBezTo>
                          <a:close/>
                          <a:moveTo>
                            <a:pt x="45266" y="877615"/>
                          </a:moveTo>
                          <a:cubicBezTo>
                            <a:pt x="45209" y="877615"/>
                            <a:pt x="45152" y="877615"/>
                            <a:pt x="45094" y="877615"/>
                          </a:cubicBezTo>
                          <a:cubicBezTo>
                            <a:pt x="42465" y="877520"/>
                            <a:pt x="40408" y="875310"/>
                            <a:pt x="40503" y="872681"/>
                          </a:cubicBezTo>
                          <a:lnTo>
                            <a:pt x="41856" y="834934"/>
                          </a:lnTo>
                          <a:cubicBezTo>
                            <a:pt x="41951" y="832305"/>
                            <a:pt x="44332" y="830486"/>
                            <a:pt x="46790" y="830333"/>
                          </a:cubicBezTo>
                          <a:cubicBezTo>
                            <a:pt x="49419" y="830428"/>
                            <a:pt x="51476" y="832638"/>
                            <a:pt x="51381" y="835267"/>
                          </a:cubicBezTo>
                          <a:lnTo>
                            <a:pt x="50028" y="873015"/>
                          </a:lnTo>
                          <a:cubicBezTo>
                            <a:pt x="49933" y="875596"/>
                            <a:pt x="47819" y="877615"/>
                            <a:pt x="45266" y="877615"/>
                          </a:cubicBezTo>
                          <a:close/>
                          <a:moveTo>
                            <a:pt x="47971" y="802120"/>
                          </a:moveTo>
                          <a:cubicBezTo>
                            <a:pt x="47914" y="802120"/>
                            <a:pt x="47857" y="802120"/>
                            <a:pt x="47800" y="802120"/>
                          </a:cubicBezTo>
                          <a:cubicBezTo>
                            <a:pt x="45171" y="802025"/>
                            <a:pt x="43113" y="799815"/>
                            <a:pt x="43208" y="797186"/>
                          </a:cubicBezTo>
                          <a:lnTo>
                            <a:pt x="44561" y="759448"/>
                          </a:lnTo>
                          <a:cubicBezTo>
                            <a:pt x="44656" y="756819"/>
                            <a:pt x="46942" y="754905"/>
                            <a:pt x="49495" y="754857"/>
                          </a:cubicBezTo>
                          <a:cubicBezTo>
                            <a:pt x="52124" y="754952"/>
                            <a:pt x="54181" y="757162"/>
                            <a:pt x="54086" y="759791"/>
                          </a:cubicBezTo>
                          <a:lnTo>
                            <a:pt x="52733" y="797529"/>
                          </a:lnTo>
                          <a:cubicBezTo>
                            <a:pt x="52638" y="800101"/>
                            <a:pt x="50524" y="802120"/>
                            <a:pt x="47971" y="802120"/>
                          </a:cubicBezTo>
                          <a:close/>
                          <a:moveTo>
                            <a:pt x="50667" y="726635"/>
                          </a:moveTo>
                          <a:cubicBezTo>
                            <a:pt x="50609" y="726635"/>
                            <a:pt x="50552" y="726635"/>
                            <a:pt x="50495" y="726635"/>
                          </a:cubicBezTo>
                          <a:cubicBezTo>
                            <a:pt x="47866" y="726539"/>
                            <a:pt x="45809" y="724329"/>
                            <a:pt x="45904" y="721701"/>
                          </a:cubicBezTo>
                          <a:lnTo>
                            <a:pt x="47257" y="683962"/>
                          </a:lnTo>
                          <a:cubicBezTo>
                            <a:pt x="47361" y="681334"/>
                            <a:pt x="49781" y="679533"/>
                            <a:pt x="52191" y="679371"/>
                          </a:cubicBezTo>
                          <a:cubicBezTo>
                            <a:pt x="54820" y="679467"/>
                            <a:pt x="56877" y="681677"/>
                            <a:pt x="56782" y="684305"/>
                          </a:cubicBezTo>
                          <a:lnTo>
                            <a:pt x="55429" y="722043"/>
                          </a:lnTo>
                          <a:cubicBezTo>
                            <a:pt x="55334" y="724615"/>
                            <a:pt x="53229" y="726635"/>
                            <a:pt x="50667" y="726635"/>
                          </a:cubicBezTo>
                          <a:close/>
                          <a:moveTo>
                            <a:pt x="53362" y="651149"/>
                          </a:moveTo>
                          <a:cubicBezTo>
                            <a:pt x="53305" y="651149"/>
                            <a:pt x="53248" y="651149"/>
                            <a:pt x="53191" y="651149"/>
                          </a:cubicBezTo>
                          <a:cubicBezTo>
                            <a:pt x="50562" y="651054"/>
                            <a:pt x="48504" y="648844"/>
                            <a:pt x="48600" y="646215"/>
                          </a:cubicBezTo>
                          <a:lnTo>
                            <a:pt x="49952" y="608467"/>
                          </a:lnTo>
                          <a:cubicBezTo>
                            <a:pt x="50048" y="605838"/>
                            <a:pt x="52391" y="603953"/>
                            <a:pt x="54886" y="603867"/>
                          </a:cubicBezTo>
                          <a:cubicBezTo>
                            <a:pt x="57515" y="603962"/>
                            <a:pt x="59573" y="606172"/>
                            <a:pt x="59477" y="608801"/>
                          </a:cubicBezTo>
                          <a:lnTo>
                            <a:pt x="58125" y="646548"/>
                          </a:lnTo>
                          <a:cubicBezTo>
                            <a:pt x="58029" y="649139"/>
                            <a:pt x="55924" y="651149"/>
                            <a:pt x="53362" y="651149"/>
                          </a:cubicBezTo>
                          <a:close/>
                          <a:moveTo>
                            <a:pt x="56067" y="575673"/>
                          </a:moveTo>
                          <a:cubicBezTo>
                            <a:pt x="56010" y="575673"/>
                            <a:pt x="55953" y="575673"/>
                            <a:pt x="55896" y="575673"/>
                          </a:cubicBezTo>
                          <a:cubicBezTo>
                            <a:pt x="53267" y="575578"/>
                            <a:pt x="51210" y="573368"/>
                            <a:pt x="51305" y="570739"/>
                          </a:cubicBezTo>
                          <a:lnTo>
                            <a:pt x="52657" y="532991"/>
                          </a:lnTo>
                          <a:cubicBezTo>
                            <a:pt x="52762" y="530372"/>
                            <a:pt x="55000" y="528381"/>
                            <a:pt x="57591" y="528410"/>
                          </a:cubicBezTo>
                          <a:cubicBezTo>
                            <a:pt x="60220" y="528505"/>
                            <a:pt x="62278" y="530705"/>
                            <a:pt x="62182" y="533344"/>
                          </a:cubicBezTo>
                          <a:lnTo>
                            <a:pt x="60830" y="571082"/>
                          </a:lnTo>
                          <a:cubicBezTo>
                            <a:pt x="60744" y="573653"/>
                            <a:pt x="58630" y="575673"/>
                            <a:pt x="56067" y="575673"/>
                          </a:cubicBezTo>
                          <a:close/>
                          <a:moveTo>
                            <a:pt x="58772" y="500178"/>
                          </a:moveTo>
                          <a:cubicBezTo>
                            <a:pt x="58715" y="500178"/>
                            <a:pt x="58658" y="500178"/>
                            <a:pt x="58601" y="500168"/>
                          </a:cubicBezTo>
                          <a:cubicBezTo>
                            <a:pt x="55972" y="500073"/>
                            <a:pt x="53915" y="497873"/>
                            <a:pt x="54010" y="495234"/>
                          </a:cubicBezTo>
                          <a:lnTo>
                            <a:pt x="55362" y="457487"/>
                          </a:lnTo>
                          <a:cubicBezTo>
                            <a:pt x="55458" y="454867"/>
                            <a:pt x="57839" y="452781"/>
                            <a:pt x="60296" y="452896"/>
                          </a:cubicBezTo>
                          <a:cubicBezTo>
                            <a:pt x="62925" y="452991"/>
                            <a:pt x="64983" y="455191"/>
                            <a:pt x="64887" y="457829"/>
                          </a:cubicBezTo>
                          <a:lnTo>
                            <a:pt x="63535" y="495577"/>
                          </a:lnTo>
                          <a:cubicBezTo>
                            <a:pt x="63440" y="498158"/>
                            <a:pt x="61325" y="500178"/>
                            <a:pt x="58772" y="500178"/>
                          </a:cubicBezTo>
                          <a:close/>
                          <a:moveTo>
                            <a:pt x="61468" y="424692"/>
                          </a:moveTo>
                          <a:cubicBezTo>
                            <a:pt x="61411" y="424692"/>
                            <a:pt x="61354" y="424692"/>
                            <a:pt x="61297" y="424692"/>
                          </a:cubicBezTo>
                          <a:cubicBezTo>
                            <a:pt x="58668" y="424597"/>
                            <a:pt x="56610" y="422396"/>
                            <a:pt x="56706" y="419758"/>
                          </a:cubicBezTo>
                          <a:lnTo>
                            <a:pt x="58058" y="382020"/>
                          </a:lnTo>
                          <a:cubicBezTo>
                            <a:pt x="58153" y="379401"/>
                            <a:pt x="60449" y="377219"/>
                            <a:pt x="62992" y="377429"/>
                          </a:cubicBezTo>
                          <a:cubicBezTo>
                            <a:pt x="65621" y="377524"/>
                            <a:pt x="67678" y="379724"/>
                            <a:pt x="67583" y="382363"/>
                          </a:cubicBezTo>
                          <a:lnTo>
                            <a:pt x="66231" y="420101"/>
                          </a:lnTo>
                          <a:cubicBezTo>
                            <a:pt x="66135" y="422673"/>
                            <a:pt x="64020" y="424692"/>
                            <a:pt x="61468" y="424692"/>
                          </a:cubicBezTo>
                          <a:close/>
                          <a:moveTo>
                            <a:pt x="64173" y="349206"/>
                          </a:moveTo>
                          <a:cubicBezTo>
                            <a:pt x="64116" y="349206"/>
                            <a:pt x="64059" y="349206"/>
                            <a:pt x="64002" y="349206"/>
                          </a:cubicBezTo>
                          <a:cubicBezTo>
                            <a:pt x="61373" y="349111"/>
                            <a:pt x="59315" y="346911"/>
                            <a:pt x="59411" y="344272"/>
                          </a:cubicBezTo>
                          <a:lnTo>
                            <a:pt x="60763" y="306534"/>
                          </a:lnTo>
                          <a:cubicBezTo>
                            <a:pt x="60868" y="303915"/>
                            <a:pt x="63287" y="301858"/>
                            <a:pt x="65697" y="301953"/>
                          </a:cubicBezTo>
                          <a:cubicBezTo>
                            <a:pt x="68326" y="302048"/>
                            <a:pt x="70383" y="304248"/>
                            <a:pt x="70288" y="306887"/>
                          </a:cubicBezTo>
                          <a:lnTo>
                            <a:pt x="68936" y="344625"/>
                          </a:lnTo>
                          <a:cubicBezTo>
                            <a:pt x="68840" y="347177"/>
                            <a:pt x="66735" y="349206"/>
                            <a:pt x="64173" y="349206"/>
                          </a:cubicBezTo>
                          <a:close/>
                          <a:moveTo>
                            <a:pt x="66869" y="273721"/>
                          </a:moveTo>
                          <a:cubicBezTo>
                            <a:pt x="66812" y="273721"/>
                            <a:pt x="66754" y="273721"/>
                            <a:pt x="66697" y="273721"/>
                          </a:cubicBezTo>
                          <a:cubicBezTo>
                            <a:pt x="64068" y="273625"/>
                            <a:pt x="62011" y="271425"/>
                            <a:pt x="62106" y="268787"/>
                          </a:cubicBezTo>
                          <a:lnTo>
                            <a:pt x="63459" y="231049"/>
                          </a:lnTo>
                          <a:cubicBezTo>
                            <a:pt x="63554" y="228429"/>
                            <a:pt x="65897" y="226267"/>
                            <a:pt x="68393" y="226458"/>
                          </a:cubicBezTo>
                          <a:cubicBezTo>
                            <a:pt x="71022" y="226553"/>
                            <a:pt x="73079" y="228753"/>
                            <a:pt x="72984" y="231392"/>
                          </a:cubicBezTo>
                          <a:lnTo>
                            <a:pt x="71631" y="269130"/>
                          </a:lnTo>
                          <a:cubicBezTo>
                            <a:pt x="71536" y="271692"/>
                            <a:pt x="69431" y="273721"/>
                            <a:pt x="66869" y="273721"/>
                          </a:cubicBezTo>
                          <a:close/>
                          <a:moveTo>
                            <a:pt x="69564" y="198235"/>
                          </a:moveTo>
                          <a:cubicBezTo>
                            <a:pt x="69507" y="198235"/>
                            <a:pt x="69450" y="198235"/>
                            <a:pt x="69393" y="198235"/>
                          </a:cubicBezTo>
                          <a:cubicBezTo>
                            <a:pt x="66764" y="198140"/>
                            <a:pt x="64707" y="195940"/>
                            <a:pt x="64802" y="193301"/>
                          </a:cubicBezTo>
                          <a:lnTo>
                            <a:pt x="66154" y="155563"/>
                          </a:lnTo>
                          <a:cubicBezTo>
                            <a:pt x="66259" y="152944"/>
                            <a:pt x="68507" y="150915"/>
                            <a:pt x="71088" y="150982"/>
                          </a:cubicBezTo>
                          <a:cubicBezTo>
                            <a:pt x="73717" y="151077"/>
                            <a:pt x="75774" y="153277"/>
                            <a:pt x="75679" y="155916"/>
                          </a:cubicBezTo>
                          <a:lnTo>
                            <a:pt x="74327" y="193654"/>
                          </a:lnTo>
                          <a:cubicBezTo>
                            <a:pt x="74241" y="196206"/>
                            <a:pt x="72126" y="198235"/>
                            <a:pt x="69564" y="198235"/>
                          </a:cubicBezTo>
                          <a:close/>
                          <a:moveTo>
                            <a:pt x="72279" y="122749"/>
                          </a:moveTo>
                          <a:cubicBezTo>
                            <a:pt x="72222" y="122749"/>
                            <a:pt x="72164" y="122749"/>
                            <a:pt x="72108" y="122749"/>
                          </a:cubicBezTo>
                          <a:cubicBezTo>
                            <a:pt x="69479" y="122654"/>
                            <a:pt x="67421" y="120454"/>
                            <a:pt x="67516" y="117816"/>
                          </a:cubicBezTo>
                          <a:lnTo>
                            <a:pt x="68869" y="80077"/>
                          </a:lnTo>
                          <a:cubicBezTo>
                            <a:pt x="68964" y="77458"/>
                            <a:pt x="71345" y="75324"/>
                            <a:pt x="73793" y="75486"/>
                          </a:cubicBezTo>
                          <a:cubicBezTo>
                            <a:pt x="76422" y="75582"/>
                            <a:pt x="78480" y="77782"/>
                            <a:pt x="78394" y="80420"/>
                          </a:cubicBezTo>
                          <a:lnTo>
                            <a:pt x="77041" y="118158"/>
                          </a:lnTo>
                          <a:cubicBezTo>
                            <a:pt x="76946" y="120721"/>
                            <a:pt x="74831" y="122749"/>
                            <a:pt x="72279" y="122749"/>
                          </a:cubicBezTo>
                          <a:close/>
                          <a:moveTo>
                            <a:pt x="74974" y="47264"/>
                          </a:moveTo>
                          <a:cubicBezTo>
                            <a:pt x="74917" y="47264"/>
                            <a:pt x="74860" y="47264"/>
                            <a:pt x="74803" y="47254"/>
                          </a:cubicBezTo>
                          <a:cubicBezTo>
                            <a:pt x="72174" y="47159"/>
                            <a:pt x="70117" y="44959"/>
                            <a:pt x="70212" y="42320"/>
                          </a:cubicBezTo>
                          <a:lnTo>
                            <a:pt x="71565" y="4582"/>
                          </a:lnTo>
                          <a:cubicBezTo>
                            <a:pt x="71660" y="1963"/>
                            <a:pt x="73955" y="-47"/>
                            <a:pt x="76489" y="1"/>
                          </a:cubicBezTo>
                          <a:cubicBezTo>
                            <a:pt x="79118" y="96"/>
                            <a:pt x="81175" y="2296"/>
                            <a:pt x="81090" y="4935"/>
                          </a:cubicBezTo>
                          <a:lnTo>
                            <a:pt x="79737" y="42673"/>
                          </a:lnTo>
                          <a:cubicBezTo>
                            <a:pt x="79642" y="45235"/>
                            <a:pt x="77527" y="47264"/>
                            <a:pt x="74974" y="4726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sp>
                  <p:nvSpPr>
                    <p:cNvPr id="70" name="Freeform: Shape 69">
                      <a:extLst>
                        <a:ext uri="{FF2B5EF4-FFF2-40B4-BE49-F238E27FC236}">
                          <a16:creationId xmlns:a16="http://schemas.microsoft.com/office/drawing/2014/main" id="{C68E7803-DC80-C786-DCD6-F342BC9207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07097" y="4502981"/>
                      <a:ext cx="28336" cy="34299"/>
                    </a:xfrm>
                    <a:custGeom>
                      <a:avLst/>
                      <a:gdLst>
                        <a:gd name="connsiteX0" fmla="*/ 4759 w 28336"/>
                        <a:gd name="connsiteY0" fmla="*/ 34300 h 34299"/>
                        <a:gd name="connsiteX1" fmla="*/ 158 w 28336"/>
                        <a:gd name="connsiteY1" fmla="*/ 30756 h 34299"/>
                        <a:gd name="connsiteX2" fmla="*/ 3539 w 28336"/>
                        <a:gd name="connsiteY2" fmla="*/ 24937 h 34299"/>
                        <a:gd name="connsiteX3" fmla="*/ 18236 w 28336"/>
                        <a:gd name="connsiteY3" fmla="*/ 20469 h 34299"/>
                        <a:gd name="connsiteX4" fmla="*/ 18808 w 28336"/>
                        <a:gd name="connsiteY4" fmla="*/ 4591 h 34299"/>
                        <a:gd name="connsiteX5" fmla="*/ 23742 w 28336"/>
                        <a:gd name="connsiteY5" fmla="*/ 0 h 34299"/>
                        <a:gd name="connsiteX6" fmla="*/ 28333 w 28336"/>
                        <a:gd name="connsiteY6" fmla="*/ 4934 h 34299"/>
                        <a:gd name="connsiteX7" fmla="*/ 27657 w 28336"/>
                        <a:gd name="connsiteY7" fmla="*/ 23975 h 34299"/>
                        <a:gd name="connsiteX8" fmla="*/ 24666 w 28336"/>
                        <a:gd name="connsiteY8" fmla="*/ 28232 h 34299"/>
                        <a:gd name="connsiteX9" fmla="*/ 5987 w 28336"/>
                        <a:gd name="connsiteY9" fmla="*/ 34147 h 34299"/>
                        <a:gd name="connsiteX10" fmla="*/ 4759 w 28336"/>
                        <a:gd name="connsiteY10" fmla="*/ 34300 h 34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336" h="34299">
                          <a:moveTo>
                            <a:pt x="4759" y="34300"/>
                          </a:moveTo>
                          <a:cubicBezTo>
                            <a:pt x="2644" y="34300"/>
                            <a:pt x="720" y="32899"/>
                            <a:pt x="158" y="30756"/>
                          </a:cubicBezTo>
                          <a:cubicBezTo>
                            <a:pt x="-509" y="28213"/>
                            <a:pt x="996" y="25613"/>
                            <a:pt x="3539" y="24937"/>
                          </a:cubicBezTo>
                          <a:cubicBezTo>
                            <a:pt x="9293" y="23413"/>
                            <a:pt x="14227" y="21917"/>
                            <a:pt x="18236" y="20469"/>
                          </a:cubicBezTo>
                          <a:lnTo>
                            <a:pt x="18808" y="4591"/>
                          </a:lnTo>
                          <a:cubicBezTo>
                            <a:pt x="18913" y="1962"/>
                            <a:pt x="21142" y="153"/>
                            <a:pt x="23742" y="0"/>
                          </a:cubicBezTo>
                          <a:cubicBezTo>
                            <a:pt x="26371" y="95"/>
                            <a:pt x="28428" y="2305"/>
                            <a:pt x="28333" y="4934"/>
                          </a:cubicBezTo>
                          <a:lnTo>
                            <a:pt x="27657" y="23975"/>
                          </a:lnTo>
                          <a:cubicBezTo>
                            <a:pt x="27580" y="25861"/>
                            <a:pt x="26409" y="27527"/>
                            <a:pt x="24666" y="28232"/>
                          </a:cubicBezTo>
                          <a:cubicBezTo>
                            <a:pt x="19875" y="30137"/>
                            <a:pt x="13588" y="32128"/>
                            <a:pt x="5987" y="34147"/>
                          </a:cubicBezTo>
                          <a:cubicBezTo>
                            <a:pt x="5568" y="34252"/>
                            <a:pt x="5158" y="34300"/>
                            <a:pt x="4759" y="34300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1" name="Freeform: Shape 70">
                      <a:extLst>
                        <a:ext uri="{FF2B5EF4-FFF2-40B4-BE49-F238E27FC236}">
                          <a16:creationId xmlns:a16="http://schemas.microsoft.com/office/drawing/2014/main" id="{566C61E3-2024-62B7-9B91-4301D69C4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23757" y="4536021"/>
                      <a:ext cx="754446" cy="34520"/>
                    </a:xfrm>
                    <a:custGeom>
                      <a:avLst/>
                      <a:gdLst>
                        <a:gd name="connsiteX0" fmla="*/ 396897 w 754446"/>
                        <a:gd name="connsiteY0" fmla="*/ 34521 h 34520"/>
                        <a:gd name="connsiteX1" fmla="*/ 392135 w 754446"/>
                        <a:gd name="connsiteY1" fmla="*/ 29787 h 34520"/>
                        <a:gd name="connsiteX2" fmla="*/ 396869 w 754446"/>
                        <a:gd name="connsiteY2" fmla="*/ 24996 h 34520"/>
                        <a:gd name="connsiteX3" fmla="*/ 436150 w 754446"/>
                        <a:gd name="connsiteY3" fmla="*/ 24567 h 34520"/>
                        <a:gd name="connsiteX4" fmla="*/ 440989 w 754446"/>
                        <a:gd name="connsiteY4" fmla="*/ 29244 h 34520"/>
                        <a:gd name="connsiteX5" fmla="*/ 436302 w 754446"/>
                        <a:gd name="connsiteY5" fmla="*/ 34092 h 34520"/>
                        <a:gd name="connsiteX6" fmla="*/ 396916 w 754446"/>
                        <a:gd name="connsiteY6" fmla="*/ 34521 h 34520"/>
                        <a:gd name="connsiteX7" fmla="*/ 396897 w 754446"/>
                        <a:gd name="connsiteY7" fmla="*/ 34521 h 34520"/>
                        <a:gd name="connsiteX8" fmla="*/ 357569 w 754446"/>
                        <a:gd name="connsiteY8" fmla="*/ 34511 h 34520"/>
                        <a:gd name="connsiteX9" fmla="*/ 357540 w 754446"/>
                        <a:gd name="connsiteY9" fmla="*/ 34511 h 34520"/>
                        <a:gd name="connsiteX10" fmla="*/ 318154 w 754446"/>
                        <a:gd name="connsiteY10" fmla="*/ 34073 h 34520"/>
                        <a:gd name="connsiteX11" fmla="*/ 313468 w 754446"/>
                        <a:gd name="connsiteY11" fmla="*/ 29235 h 34520"/>
                        <a:gd name="connsiteX12" fmla="*/ 318230 w 754446"/>
                        <a:gd name="connsiteY12" fmla="*/ 24548 h 34520"/>
                        <a:gd name="connsiteX13" fmla="*/ 318307 w 754446"/>
                        <a:gd name="connsiteY13" fmla="*/ 24548 h 34520"/>
                        <a:gd name="connsiteX14" fmla="*/ 357588 w 754446"/>
                        <a:gd name="connsiteY14" fmla="*/ 24986 h 34520"/>
                        <a:gd name="connsiteX15" fmla="*/ 362322 w 754446"/>
                        <a:gd name="connsiteY15" fmla="*/ 29777 h 34520"/>
                        <a:gd name="connsiteX16" fmla="*/ 357569 w 754446"/>
                        <a:gd name="connsiteY16" fmla="*/ 34511 h 34520"/>
                        <a:gd name="connsiteX17" fmla="*/ 475555 w 754446"/>
                        <a:gd name="connsiteY17" fmla="*/ 33216 h 34520"/>
                        <a:gd name="connsiteX18" fmla="*/ 470802 w 754446"/>
                        <a:gd name="connsiteY18" fmla="*/ 28587 h 34520"/>
                        <a:gd name="connsiteX19" fmla="*/ 475431 w 754446"/>
                        <a:gd name="connsiteY19" fmla="*/ 23691 h 34520"/>
                        <a:gd name="connsiteX20" fmla="*/ 514693 w 754446"/>
                        <a:gd name="connsiteY20" fmla="*/ 22329 h 34520"/>
                        <a:gd name="connsiteX21" fmla="*/ 519656 w 754446"/>
                        <a:gd name="connsiteY21" fmla="*/ 26901 h 34520"/>
                        <a:gd name="connsiteX22" fmla="*/ 515093 w 754446"/>
                        <a:gd name="connsiteY22" fmla="*/ 31854 h 34520"/>
                        <a:gd name="connsiteX23" fmla="*/ 475717 w 754446"/>
                        <a:gd name="connsiteY23" fmla="*/ 33216 h 34520"/>
                        <a:gd name="connsiteX24" fmla="*/ 475555 w 754446"/>
                        <a:gd name="connsiteY24" fmla="*/ 33216 h 34520"/>
                        <a:gd name="connsiteX25" fmla="*/ 278902 w 754446"/>
                        <a:gd name="connsiteY25" fmla="*/ 33178 h 34520"/>
                        <a:gd name="connsiteX26" fmla="*/ 278759 w 754446"/>
                        <a:gd name="connsiteY26" fmla="*/ 33178 h 34520"/>
                        <a:gd name="connsiteX27" fmla="*/ 239382 w 754446"/>
                        <a:gd name="connsiteY27" fmla="*/ 31806 h 34520"/>
                        <a:gd name="connsiteX28" fmla="*/ 234820 w 754446"/>
                        <a:gd name="connsiteY28" fmla="*/ 26844 h 34520"/>
                        <a:gd name="connsiteX29" fmla="*/ 239773 w 754446"/>
                        <a:gd name="connsiteY29" fmla="*/ 22281 h 34520"/>
                        <a:gd name="connsiteX30" fmla="*/ 279035 w 754446"/>
                        <a:gd name="connsiteY30" fmla="*/ 23653 h 34520"/>
                        <a:gd name="connsiteX31" fmla="*/ 283664 w 754446"/>
                        <a:gd name="connsiteY31" fmla="*/ 28558 h 34520"/>
                        <a:gd name="connsiteX32" fmla="*/ 278902 w 754446"/>
                        <a:gd name="connsiteY32" fmla="*/ 33178 h 34520"/>
                        <a:gd name="connsiteX33" fmla="*/ 554165 w 754446"/>
                        <a:gd name="connsiteY33" fmla="*/ 29987 h 34520"/>
                        <a:gd name="connsiteX34" fmla="*/ 549412 w 754446"/>
                        <a:gd name="connsiteY34" fmla="*/ 25482 h 34520"/>
                        <a:gd name="connsiteX35" fmla="*/ 553907 w 754446"/>
                        <a:gd name="connsiteY35" fmla="*/ 20471 h 34520"/>
                        <a:gd name="connsiteX36" fmla="*/ 593093 w 754446"/>
                        <a:gd name="connsiteY36" fmla="*/ 18004 h 34520"/>
                        <a:gd name="connsiteX37" fmla="*/ 598180 w 754446"/>
                        <a:gd name="connsiteY37" fmla="*/ 22424 h 34520"/>
                        <a:gd name="connsiteX38" fmla="*/ 593760 w 754446"/>
                        <a:gd name="connsiteY38" fmla="*/ 27511 h 34520"/>
                        <a:gd name="connsiteX39" fmla="*/ 554422 w 754446"/>
                        <a:gd name="connsiteY39" fmla="*/ 29978 h 34520"/>
                        <a:gd name="connsiteX40" fmla="*/ 554165 w 754446"/>
                        <a:gd name="connsiteY40" fmla="*/ 29987 h 34520"/>
                        <a:gd name="connsiteX41" fmla="*/ 200292 w 754446"/>
                        <a:gd name="connsiteY41" fmla="*/ 29930 h 34520"/>
                        <a:gd name="connsiteX42" fmla="*/ 200025 w 754446"/>
                        <a:gd name="connsiteY42" fmla="*/ 29920 h 34520"/>
                        <a:gd name="connsiteX43" fmla="*/ 160696 w 754446"/>
                        <a:gd name="connsiteY43" fmla="*/ 27491 h 34520"/>
                        <a:gd name="connsiteX44" fmla="*/ 156277 w 754446"/>
                        <a:gd name="connsiteY44" fmla="*/ 22415 h 34520"/>
                        <a:gd name="connsiteX45" fmla="*/ 161363 w 754446"/>
                        <a:gd name="connsiteY45" fmla="*/ 17986 h 34520"/>
                        <a:gd name="connsiteX46" fmla="*/ 200549 w 754446"/>
                        <a:gd name="connsiteY46" fmla="*/ 20414 h 34520"/>
                        <a:gd name="connsiteX47" fmla="*/ 205045 w 754446"/>
                        <a:gd name="connsiteY47" fmla="*/ 25424 h 34520"/>
                        <a:gd name="connsiteX48" fmla="*/ 200292 w 754446"/>
                        <a:gd name="connsiteY48" fmla="*/ 29930 h 34520"/>
                        <a:gd name="connsiteX49" fmla="*/ 121815 w 754446"/>
                        <a:gd name="connsiteY49" fmla="*/ 24424 h 34520"/>
                        <a:gd name="connsiteX50" fmla="*/ 121396 w 754446"/>
                        <a:gd name="connsiteY50" fmla="*/ 24405 h 34520"/>
                        <a:gd name="connsiteX51" fmla="*/ 82153 w 754446"/>
                        <a:gd name="connsiteY51" fmla="*/ 20557 h 34520"/>
                        <a:gd name="connsiteX52" fmla="*/ 77934 w 754446"/>
                        <a:gd name="connsiteY52" fmla="*/ 15309 h 34520"/>
                        <a:gd name="connsiteX53" fmla="*/ 83182 w 754446"/>
                        <a:gd name="connsiteY53" fmla="*/ 11089 h 34520"/>
                        <a:gd name="connsiteX54" fmla="*/ 122234 w 754446"/>
                        <a:gd name="connsiteY54" fmla="*/ 14918 h 34520"/>
                        <a:gd name="connsiteX55" fmla="*/ 126559 w 754446"/>
                        <a:gd name="connsiteY55" fmla="*/ 20081 h 34520"/>
                        <a:gd name="connsiteX56" fmla="*/ 121815 w 754446"/>
                        <a:gd name="connsiteY56" fmla="*/ 24424 h 34520"/>
                        <a:gd name="connsiteX57" fmla="*/ 632632 w 754446"/>
                        <a:gd name="connsiteY57" fmla="*/ 24405 h 34520"/>
                        <a:gd name="connsiteX58" fmla="*/ 627898 w 754446"/>
                        <a:gd name="connsiteY58" fmla="*/ 20071 h 34520"/>
                        <a:gd name="connsiteX59" fmla="*/ 632212 w 754446"/>
                        <a:gd name="connsiteY59" fmla="*/ 14899 h 34520"/>
                        <a:gd name="connsiteX60" fmla="*/ 671265 w 754446"/>
                        <a:gd name="connsiteY60" fmla="*/ 11013 h 34520"/>
                        <a:gd name="connsiteX61" fmla="*/ 676523 w 754446"/>
                        <a:gd name="connsiteY61" fmla="*/ 15223 h 34520"/>
                        <a:gd name="connsiteX62" fmla="*/ 672313 w 754446"/>
                        <a:gd name="connsiteY62" fmla="*/ 20481 h 34520"/>
                        <a:gd name="connsiteX63" fmla="*/ 633079 w 754446"/>
                        <a:gd name="connsiteY63" fmla="*/ 24386 h 34520"/>
                        <a:gd name="connsiteX64" fmla="*/ 632632 w 754446"/>
                        <a:gd name="connsiteY64" fmla="*/ 24405 h 34520"/>
                        <a:gd name="connsiteX65" fmla="*/ 43634 w 754446"/>
                        <a:gd name="connsiteY65" fmla="*/ 15775 h 34520"/>
                        <a:gd name="connsiteX66" fmla="*/ 42977 w 754446"/>
                        <a:gd name="connsiteY66" fmla="*/ 15728 h 34520"/>
                        <a:gd name="connsiteX67" fmla="*/ 3924 w 754446"/>
                        <a:gd name="connsiteY67" fmla="*/ 9613 h 34520"/>
                        <a:gd name="connsiteX68" fmla="*/ 76 w 754446"/>
                        <a:gd name="connsiteY68" fmla="*/ 4088 h 34520"/>
                        <a:gd name="connsiteX69" fmla="*/ 5601 w 754446"/>
                        <a:gd name="connsiteY69" fmla="*/ 240 h 34520"/>
                        <a:gd name="connsiteX70" fmla="*/ 44272 w 754446"/>
                        <a:gd name="connsiteY70" fmla="*/ 6308 h 34520"/>
                        <a:gd name="connsiteX71" fmla="*/ 48339 w 754446"/>
                        <a:gd name="connsiteY71" fmla="*/ 11680 h 34520"/>
                        <a:gd name="connsiteX72" fmla="*/ 43634 w 754446"/>
                        <a:gd name="connsiteY72" fmla="*/ 15775 h 34520"/>
                        <a:gd name="connsiteX73" fmla="*/ 710813 w 754446"/>
                        <a:gd name="connsiteY73" fmla="*/ 15652 h 34520"/>
                        <a:gd name="connsiteX74" fmla="*/ 706107 w 754446"/>
                        <a:gd name="connsiteY74" fmla="*/ 11537 h 34520"/>
                        <a:gd name="connsiteX75" fmla="*/ 710175 w 754446"/>
                        <a:gd name="connsiteY75" fmla="*/ 6165 h 34520"/>
                        <a:gd name="connsiteX76" fmla="*/ 748836 w 754446"/>
                        <a:gd name="connsiteY76" fmla="*/ 69 h 34520"/>
                        <a:gd name="connsiteX77" fmla="*/ 754371 w 754446"/>
                        <a:gd name="connsiteY77" fmla="*/ 3908 h 34520"/>
                        <a:gd name="connsiteX78" fmla="*/ 750532 w 754446"/>
                        <a:gd name="connsiteY78" fmla="*/ 9442 h 34520"/>
                        <a:gd name="connsiteX79" fmla="*/ 711479 w 754446"/>
                        <a:gd name="connsiteY79" fmla="*/ 15595 h 34520"/>
                        <a:gd name="connsiteX80" fmla="*/ 710813 w 754446"/>
                        <a:gd name="connsiteY80" fmla="*/ 15652 h 34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</a:cxnLst>
                      <a:rect l="l" t="t" r="r" b="b"/>
                      <a:pathLst>
                        <a:path w="754446" h="34520">
                          <a:moveTo>
                            <a:pt x="396897" y="34521"/>
                          </a:moveTo>
                          <a:cubicBezTo>
                            <a:pt x="394278" y="34521"/>
                            <a:pt x="392144" y="32406"/>
                            <a:pt x="392135" y="29787"/>
                          </a:cubicBezTo>
                          <a:cubicBezTo>
                            <a:pt x="392116" y="27158"/>
                            <a:pt x="394240" y="25015"/>
                            <a:pt x="396869" y="24996"/>
                          </a:cubicBezTo>
                          <a:cubicBezTo>
                            <a:pt x="410280" y="24920"/>
                            <a:pt x="423377" y="24777"/>
                            <a:pt x="436150" y="24567"/>
                          </a:cubicBezTo>
                          <a:cubicBezTo>
                            <a:pt x="439150" y="24386"/>
                            <a:pt x="440941" y="26625"/>
                            <a:pt x="440989" y="29244"/>
                          </a:cubicBezTo>
                          <a:cubicBezTo>
                            <a:pt x="441027" y="31873"/>
                            <a:pt x="438941" y="34044"/>
                            <a:pt x="436302" y="34092"/>
                          </a:cubicBezTo>
                          <a:cubicBezTo>
                            <a:pt x="423482" y="34302"/>
                            <a:pt x="410356" y="34445"/>
                            <a:pt x="396916" y="34521"/>
                          </a:cubicBezTo>
                          <a:cubicBezTo>
                            <a:pt x="396916" y="34521"/>
                            <a:pt x="396907" y="34521"/>
                            <a:pt x="396897" y="34521"/>
                          </a:cubicBezTo>
                          <a:close/>
                          <a:moveTo>
                            <a:pt x="357569" y="34511"/>
                          </a:moveTo>
                          <a:cubicBezTo>
                            <a:pt x="357559" y="34511"/>
                            <a:pt x="357550" y="34511"/>
                            <a:pt x="357540" y="34511"/>
                          </a:cubicBezTo>
                          <a:cubicBezTo>
                            <a:pt x="344338" y="34435"/>
                            <a:pt x="331203" y="34292"/>
                            <a:pt x="318154" y="34073"/>
                          </a:cubicBezTo>
                          <a:cubicBezTo>
                            <a:pt x="315525" y="34026"/>
                            <a:pt x="313430" y="31863"/>
                            <a:pt x="313468" y="29235"/>
                          </a:cubicBezTo>
                          <a:cubicBezTo>
                            <a:pt x="313506" y="26634"/>
                            <a:pt x="315640" y="24548"/>
                            <a:pt x="318230" y="24548"/>
                          </a:cubicBezTo>
                          <a:cubicBezTo>
                            <a:pt x="318259" y="24548"/>
                            <a:pt x="318278" y="24548"/>
                            <a:pt x="318307" y="24548"/>
                          </a:cubicBezTo>
                          <a:cubicBezTo>
                            <a:pt x="331318" y="24758"/>
                            <a:pt x="344424" y="24910"/>
                            <a:pt x="357588" y="24986"/>
                          </a:cubicBezTo>
                          <a:cubicBezTo>
                            <a:pt x="360216" y="25005"/>
                            <a:pt x="362341" y="27148"/>
                            <a:pt x="362322" y="29777"/>
                          </a:cubicBezTo>
                          <a:cubicBezTo>
                            <a:pt x="362312" y="32397"/>
                            <a:pt x="360188" y="34511"/>
                            <a:pt x="357569" y="34511"/>
                          </a:cubicBezTo>
                          <a:close/>
                          <a:moveTo>
                            <a:pt x="475555" y="33216"/>
                          </a:moveTo>
                          <a:cubicBezTo>
                            <a:pt x="472983" y="33216"/>
                            <a:pt x="470868" y="31168"/>
                            <a:pt x="470802" y="28587"/>
                          </a:cubicBezTo>
                          <a:cubicBezTo>
                            <a:pt x="470725" y="25967"/>
                            <a:pt x="472802" y="23767"/>
                            <a:pt x="475431" y="23691"/>
                          </a:cubicBezTo>
                          <a:cubicBezTo>
                            <a:pt x="488909" y="23310"/>
                            <a:pt x="501996" y="22853"/>
                            <a:pt x="514693" y="22329"/>
                          </a:cubicBezTo>
                          <a:cubicBezTo>
                            <a:pt x="517293" y="22215"/>
                            <a:pt x="519532" y="24272"/>
                            <a:pt x="519656" y="26901"/>
                          </a:cubicBezTo>
                          <a:cubicBezTo>
                            <a:pt x="519760" y="29530"/>
                            <a:pt x="517712" y="31749"/>
                            <a:pt x="515093" y="31854"/>
                          </a:cubicBezTo>
                          <a:cubicBezTo>
                            <a:pt x="502358" y="32378"/>
                            <a:pt x="489233" y="32835"/>
                            <a:pt x="475717" y="33216"/>
                          </a:cubicBezTo>
                          <a:cubicBezTo>
                            <a:pt x="475650" y="33216"/>
                            <a:pt x="475602" y="33216"/>
                            <a:pt x="475555" y="33216"/>
                          </a:cubicBezTo>
                          <a:close/>
                          <a:moveTo>
                            <a:pt x="278902" y="33178"/>
                          </a:moveTo>
                          <a:cubicBezTo>
                            <a:pt x="278854" y="33178"/>
                            <a:pt x="278806" y="33178"/>
                            <a:pt x="278759" y="33178"/>
                          </a:cubicBezTo>
                          <a:cubicBezTo>
                            <a:pt x="265500" y="32797"/>
                            <a:pt x="252365" y="32340"/>
                            <a:pt x="239382" y="31806"/>
                          </a:cubicBezTo>
                          <a:cubicBezTo>
                            <a:pt x="236753" y="31692"/>
                            <a:pt x="234715" y="29482"/>
                            <a:pt x="234820" y="26844"/>
                          </a:cubicBezTo>
                          <a:cubicBezTo>
                            <a:pt x="234925" y="24224"/>
                            <a:pt x="237125" y="22224"/>
                            <a:pt x="239773" y="22281"/>
                          </a:cubicBezTo>
                          <a:cubicBezTo>
                            <a:pt x="252717" y="22815"/>
                            <a:pt x="265814" y="23262"/>
                            <a:pt x="279035" y="23653"/>
                          </a:cubicBezTo>
                          <a:cubicBezTo>
                            <a:pt x="281664" y="23729"/>
                            <a:pt x="283740" y="25920"/>
                            <a:pt x="283664" y="28558"/>
                          </a:cubicBezTo>
                          <a:cubicBezTo>
                            <a:pt x="283588" y="31130"/>
                            <a:pt x="281464" y="33178"/>
                            <a:pt x="278902" y="33178"/>
                          </a:cubicBezTo>
                          <a:close/>
                          <a:moveTo>
                            <a:pt x="554165" y="29987"/>
                          </a:moveTo>
                          <a:cubicBezTo>
                            <a:pt x="551650" y="29987"/>
                            <a:pt x="549554" y="28025"/>
                            <a:pt x="549412" y="25482"/>
                          </a:cubicBezTo>
                          <a:cubicBezTo>
                            <a:pt x="549259" y="22862"/>
                            <a:pt x="551278" y="20605"/>
                            <a:pt x="553907" y="20471"/>
                          </a:cubicBezTo>
                          <a:cubicBezTo>
                            <a:pt x="567490" y="19728"/>
                            <a:pt x="580549" y="18900"/>
                            <a:pt x="593093" y="18004"/>
                          </a:cubicBezTo>
                          <a:cubicBezTo>
                            <a:pt x="595503" y="17776"/>
                            <a:pt x="597999" y="19795"/>
                            <a:pt x="598180" y="22424"/>
                          </a:cubicBezTo>
                          <a:cubicBezTo>
                            <a:pt x="598370" y="25044"/>
                            <a:pt x="596389" y="27329"/>
                            <a:pt x="593760" y="27511"/>
                          </a:cubicBezTo>
                          <a:cubicBezTo>
                            <a:pt x="581177" y="28406"/>
                            <a:pt x="568062" y="29235"/>
                            <a:pt x="554422" y="29978"/>
                          </a:cubicBezTo>
                          <a:cubicBezTo>
                            <a:pt x="554326" y="29987"/>
                            <a:pt x="554250" y="29987"/>
                            <a:pt x="554165" y="29987"/>
                          </a:cubicBezTo>
                          <a:close/>
                          <a:moveTo>
                            <a:pt x="200292" y="29930"/>
                          </a:moveTo>
                          <a:cubicBezTo>
                            <a:pt x="200206" y="29930"/>
                            <a:pt x="200111" y="29930"/>
                            <a:pt x="200025" y="29920"/>
                          </a:cubicBezTo>
                          <a:cubicBezTo>
                            <a:pt x="186357" y="29177"/>
                            <a:pt x="173250" y="28358"/>
                            <a:pt x="160696" y="27491"/>
                          </a:cubicBezTo>
                          <a:cubicBezTo>
                            <a:pt x="158077" y="27301"/>
                            <a:pt x="156096" y="25034"/>
                            <a:pt x="156277" y="22415"/>
                          </a:cubicBezTo>
                          <a:cubicBezTo>
                            <a:pt x="156458" y="19795"/>
                            <a:pt x="158620" y="17757"/>
                            <a:pt x="161363" y="17986"/>
                          </a:cubicBezTo>
                          <a:cubicBezTo>
                            <a:pt x="173869" y="18852"/>
                            <a:pt x="186938" y="19671"/>
                            <a:pt x="200549" y="20414"/>
                          </a:cubicBezTo>
                          <a:cubicBezTo>
                            <a:pt x="203168" y="20557"/>
                            <a:pt x="205188" y="22805"/>
                            <a:pt x="205045" y="25424"/>
                          </a:cubicBezTo>
                          <a:cubicBezTo>
                            <a:pt x="204902" y="27968"/>
                            <a:pt x="202806" y="29930"/>
                            <a:pt x="200292" y="29930"/>
                          </a:cubicBezTo>
                          <a:close/>
                          <a:moveTo>
                            <a:pt x="121815" y="24424"/>
                          </a:moveTo>
                          <a:cubicBezTo>
                            <a:pt x="121672" y="24424"/>
                            <a:pt x="121539" y="24415"/>
                            <a:pt x="121396" y="24405"/>
                          </a:cubicBezTo>
                          <a:cubicBezTo>
                            <a:pt x="107509" y="23186"/>
                            <a:pt x="94421" y="21881"/>
                            <a:pt x="82153" y="20557"/>
                          </a:cubicBezTo>
                          <a:cubicBezTo>
                            <a:pt x="79543" y="20271"/>
                            <a:pt x="77648" y="17928"/>
                            <a:pt x="77934" y="15309"/>
                          </a:cubicBezTo>
                          <a:cubicBezTo>
                            <a:pt x="78219" y="12690"/>
                            <a:pt x="80515" y="10756"/>
                            <a:pt x="83182" y="11089"/>
                          </a:cubicBezTo>
                          <a:cubicBezTo>
                            <a:pt x="95393" y="12423"/>
                            <a:pt x="108404" y="13699"/>
                            <a:pt x="122234" y="14918"/>
                          </a:cubicBezTo>
                          <a:cubicBezTo>
                            <a:pt x="124854" y="15147"/>
                            <a:pt x="126797" y="17461"/>
                            <a:pt x="126559" y="20081"/>
                          </a:cubicBezTo>
                          <a:cubicBezTo>
                            <a:pt x="126330" y="22557"/>
                            <a:pt x="124254" y="24424"/>
                            <a:pt x="121815" y="24424"/>
                          </a:cubicBezTo>
                          <a:close/>
                          <a:moveTo>
                            <a:pt x="632632" y="24405"/>
                          </a:moveTo>
                          <a:cubicBezTo>
                            <a:pt x="630193" y="24405"/>
                            <a:pt x="628117" y="22548"/>
                            <a:pt x="627898" y="20071"/>
                          </a:cubicBezTo>
                          <a:cubicBezTo>
                            <a:pt x="627669" y="17452"/>
                            <a:pt x="629603" y="15128"/>
                            <a:pt x="632212" y="14899"/>
                          </a:cubicBezTo>
                          <a:cubicBezTo>
                            <a:pt x="645986" y="13661"/>
                            <a:pt x="659006" y="12366"/>
                            <a:pt x="671265" y="11013"/>
                          </a:cubicBezTo>
                          <a:cubicBezTo>
                            <a:pt x="673789" y="10699"/>
                            <a:pt x="676227" y="12613"/>
                            <a:pt x="676523" y="15223"/>
                          </a:cubicBezTo>
                          <a:cubicBezTo>
                            <a:pt x="676809" y="17833"/>
                            <a:pt x="674923" y="20195"/>
                            <a:pt x="672313" y="20481"/>
                          </a:cubicBezTo>
                          <a:cubicBezTo>
                            <a:pt x="659997" y="21834"/>
                            <a:pt x="646909" y="23148"/>
                            <a:pt x="633079" y="24386"/>
                          </a:cubicBezTo>
                          <a:cubicBezTo>
                            <a:pt x="632917" y="24396"/>
                            <a:pt x="632784" y="24405"/>
                            <a:pt x="632632" y="24405"/>
                          </a:cubicBezTo>
                          <a:close/>
                          <a:moveTo>
                            <a:pt x="43634" y="15775"/>
                          </a:moveTo>
                          <a:cubicBezTo>
                            <a:pt x="43424" y="15775"/>
                            <a:pt x="43205" y="15757"/>
                            <a:pt x="42977" y="15728"/>
                          </a:cubicBezTo>
                          <a:cubicBezTo>
                            <a:pt x="28927" y="13794"/>
                            <a:pt x="15783" y="11737"/>
                            <a:pt x="3924" y="9613"/>
                          </a:cubicBezTo>
                          <a:cubicBezTo>
                            <a:pt x="1334" y="9146"/>
                            <a:pt x="-390" y="6670"/>
                            <a:pt x="76" y="4088"/>
                          </a:cubicBezTo>
                          <a:cubicBezTo>
                            <a:pt x="543" y="1498"/>
                            <a:pt x="3010" y="-169"/>
                            <a:pt x="5601" y="240"/>
                          </a:cubicBezTo>
                          <a:cubicBezTo>
                            <a:pt x="17336" y="2345"/>
                            <a:pt x="30347" y="4384"/>
                            <a:pt x="44272" y="6308"/>
                          </a:cubicBezTo>
                          <a:cubicBezTo>
                            <a:pt x="46873" y="6660"/>
                            <a:pt x="48701" y="9070"/>
                            <a:pt x="48339" y="11680"/>
                          </a:cubicBezTo>
                          <a:cubicBezTo>
                            <a:pt x="48016" y="14042"/>
                            <a:pt x="45977" y="15775"/>
                            <a:pt x="43634" y="15775"/>
                          </a:cubicBezTo>
                          <a:close/>
                          <a:moveTo>
                            <a:pt x="710813" y="15652"/>
                          </a:moveTo>
                          <a:cubicBezTo>
                            <a:pt x="708479" y="15652"/>
                            <a:pt x="706431" y="13928"/>
                            <a:pt x="706107" y="11537"/>
                          </a:cubicBezTo>
                          <a:cubicBezTo>
                            <a:pt x="705745" y="8937"/>
                            <a:pt x="707555" y="6537"/>
                            <a:pt x="710175" y="6165"/>
                          </a:cubicBezTo>
                          <a:cubicBezTo>
                            <a:pt x="724091" y="4231"/>
                            <a:pt x="737092" y="2184"/>
                            <a:pt x="748836" y="69"/>
                          </a:cubicBezTo>
                          <a:cubicBezTo>
                            <a:pt x="751456" y="-369"/>
                            <a:pt x="753894" y="1326"/>
                            <a:pt x="754371" y="3908"/>
                          </a:cubicBezTo>
                          <a:cubicBezTo>
                            <a:pt x="754837" y="6498"/>
                            <a:pt x="753113" y="8975"/>
                            <a:pt x="750532" y="9442"/>
                          </a:cubicBezTo>
                          <a:cubicBezTo>
                            <a:pt x="738664" y="11575"/>
                            <a:pt x="725529" y="13633"/>
                            <a:pt x="711479" y="15595"/>
                          </a:cubicBezTo>
                          <a:cubicBezTo>
                            <a:pt x="711260" y="15633"/>
                            <a:pt x="711041" y="15652"/>
                            <a:pt x="710813" y="15652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18" name="Freeform: Shape 17">
                    <a:extLst>
                      <a:ext uri="{FF2B5EF4-FFF2-40B4-BE49-F238E27FC236}">
                        <a16:creationId xmlns:a16="http://schemas.microsoft.com/office/drawing/2014/main" id="{C70BD2B2-E0CF-B16A-57CB-47412669C76D}"/>
                      </a:ext>
                    </a:extLst>
                  </p:cNvPr>
                  <p:cNvSpPr/>
                  <p:nvPr/>
                </p:nvSpPr>
                <p:spPr>
                  <a:xfrm>
                    <a:off x="353590" y="4202552"/>
                    <a:ext cx="152431" cy="670283"/>
                  </a:xfrm>
                  <a:custGeom>
                    <a:avLst/>
                    <a:gdLst>
                      <a:gd name="connsiteX0" fmla="*/ 129877 w 152431"/>
                      <a:gd name="connsiteY0" fmla="*/ 0 h 670283"/>
                      <a:gd name="connsiteX1" fmla="*/ 32 w 152431"/>
                      <a:gd name="connsiteY1" fmla="*/ 110690 h 670283"/>
                      <a:gd name="connsiteX2" fmla="*/ 47657 w 152431"/>
                      <a:gd name="connsiteY2" fmla="*/ 613134 h 670283"/>
                      <a:gd name="connsiteX3" fmla="*/ 152432 w 152431"/>
                      <a:gd name="connsiteY3" fmla="*/ 670284 h 670283"/>
                      <a:gd name="connsiteX4" fmla="*/ 129877 w 152431"/>
                      <a:gd name="connsiteY4" fmla="*/ 0 h 670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431" h="670283">
                        <a:moveTo>
                          <a:pt x="129877" y="0"/>
                        </a:moveTo>
                        <a:cubicBezTo>
                          <a:pt x="129877" y="0"/>
                          <a:pt x="-2349" y="55921"/>
                          <a:pt x="32" y="110690"/>
                        </a:cubicBezTo>
                        <a:cubicBezTo>
                          <a:pt x="2413" y="165459"/>
                          <a:pt x="16701" y="575034"/>
                          <a:pt x="47657" y="613134"/>
                        </a:cubicBezTo>
                        <a:cubicBezTo>
                          <a:pt x="78613" y="651234"/>
                          <a:pt x="152432" y="670284"/>
                          <a:pt x="152432" y="670284"/>
                        </a:cubicBezTo>
                        <a:lnTo>
                          <a:pt x="129877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90000"/>
                      <a:lumOff val="1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EF3D2694-6ABF-0EB8-B27C-B282DD7664A7}"/>
                      </a:ext>
                    </a:extLst>
                  </p:cNvPr>
                  <p:cNvSpPr/>
                  <p:nvPr/>
                </p:nvSpPr>
                <p:spPr>
                  <a:xfrm>
                    <a:off x="380276" y="4281134"/>
                    <a:ext cx="98888" cy="513044"/>
                  </a:xfrm>
                  <a:custGeom>
                    <a:avLst/>
                    <a:gdLst>
                      <a:gd name="connsiteX0" fmla="*/ 94132 w 98888"/>
                      <a:gd name="connsiteY0" fmla="*/ 513044 h 513044"/>
                      <a:gd name="connsiteX1" fmla="*/ 92608 w 98888"/>
                      <a:gd name="connsiteY1" fmla="*/ 512797 h 513044"/>
                      <a:gd name="connsiteX2" fmla="*/ 57375 w 98888"/>
                      <a:gd name="connsiteY2" fmla="*/ 495423 h 513044"/>
                      <a:gd name="connsiteX3" fmla="*/ 55994 w 98888"/>
                      <a:gd name="connsiteY3" fmla="*/ 488841 h 513044"/>
                      <a:gd name="connsiteX4" fmla="*/ 62586 w 98888"/>
                      <a:gd name="connsiteY4" fmla="*/ 487460 h 513044"/>
                      <a:gd name="connsiteX5" fmla="*/ 95647 w 98888"/>
                      <a:gd name="connsiteY5" fmla="*/ 503777 h 513044"/>
                      <a:gd name="connsiteX6" fmla="*/ 98638 w 98888"/>
                      <a:gd name="connsiteY6" fmla="*/ 509806 h 513044"/>
                      <a:gd name="connsiteX7" fmla="*/ 94132 w 98888"/>
                      <a:gd name="connsiteY7" fmla="*/ 513044 h 513044"/>
                      <a:gd name="connsiteX8" fmla="*/ 93342 w 98888"/>
                      <a:gd name="connsiteY8" fmla="*/ 475249 h 513044"/>
                      <a:gd name="connsiteX9" fmla="*/ 88579 w 98888"/>
                      <a:gd name="connsiteY9" fmla="*/ 470611 h 513044"/>
                      <a:gd name="connsiteX10" fmla="*/ 87579 w 98888"/>
                      <a:gd name="connsiteY10" fmla="*/ 432520 h 513044"/>
                      <a:gd name="connsiteX11" fmla="*/ 92218 w 98888"/>
                      <a:gd name="connsiteY11" fmla="*/ 427634 h 513044"/>
                      <a:gd name="connsiteX12" fmla="*/ 97104 w 98888"/>
                      <a:gd name="connsiteY12" fmla="*/ 432272 h 513044"/>
                      <a:gd name="connsiteX13" fmla="*/ 98104 w 98888"/>
                      <a:gd name="connsiteY13" fmla="*/ 470363 h 513044"/>
                      <a:gd name="connsiteX14" fmla="*/ 93466 w 98888"/>
                      <a:gd name="connsiteY14" fmla="*/ 475249 h 513044"/>
                      <a:gd name="connsiteX15" fmla="*/ 93342 w 98888"/>
                      <a:gd name="connsiteY15" fmla="*/ 475249 h 513044"/>
                      <a:gd name="connsiteX16" fmla="*/ 32648 w 98888"/>
                      <a:gd name="connsiteY16" fmla="*/ 470048 h 513044"/>
                      <a:gd name="connsiteX17" fmla="*/ 28581 w 98888"/>
                      <a:gd name="connsiteY17" fmla="*/ 467782 h 513044"/>
                      <a:gd name="connsiteX18" fmla="*/ 19418 w 98888"/>
                      <a:gd name="connsiteY18" fmla="*/ 428853 h 513044"/>
                      <a:gd name="connsiteX19" fmla="*/ 23495 w 98888"/>
                      <a:gd name="connsiteY19" fmla="*/ 423481 h 513044"/>
                      <a:gd name="connsiteX20" fmla="*/ 28867 w 98888"/>
                      <a:gd name="connsiteY20" fmla="*/ 427557 h 513044"/>
                      <a:gd name="connsiteX21" fmla="*/ 36716 w 98888"/>
                      <a:gd name="connsiteY21" fmla="*/ 462791 h 513044"/>
                      <a:gd name="connsiteX22" fmla="*/ 35144 w 98888"/>
                      <a:gd name="connsiteY22" fmla="*/ 469344 h 513044"/>
                      <a:gd name="connsiteX23" fmla="*/ 32648 w 98888"/>
                      <a:gd name="connsiteY23" fmla="*/ 470048 h 513044"/>
                      <a:gd name="connsiteX24" fmla="*/ 91332 w 98888"/>
                      <a:gd name="connsiteY24" fmla="*/ 399068 h 513044"/>
                      <a:gd name="connsiteX25" fmla="*/ 86579 w 98888"/>
                      <a:gd name="connsiteY25" fmla="*/ 394430 h 513044"/>
                      <a:gd name="connsiteX26" fmla="*/ 85579 w 98888"/>
                      <a:gd name="connsiteY26" fmla="*/ 356339 h 513044"/>
                      <a:gd name="connsiteX27" fmla="*/ 90218 w 98888"/>
                      <a:gd name="connsiteY27" fmla="*/ 351453 h 513044"/>
                      <a:gd name="connsiteX28" fmla="*/ 95104 w 98888"/>
                      <a:gd name="connsiteY28" fmla="*/ 356091 h 513044"/>
                      <a:gd name="connsiteX29" fmla="*/ 96104 w 98888"/>
                      <a:gd name="connsiteY29" fmla="*/ 394182 h 513044"/>
                      <a:gd name="connsiteX30" fmla="*/ 91465 w 98888"/>
                      <a:gd name="connsiteY30" fmla="*/ 399068 h 513044"/>
                      <a:gd name="connsiteX31" fmla="*/ 91332 w 98888"/>
                      <a:gd name="connsiteY31" fmla="*/ 399068 h 513044"/>
                      <a:gd name="connsiteX32" fmla="*/ 19914 w 98888"/>
                      <a:gd name="connsiteY32" fmla="*/ 394991 h 513044"/>
                      <a:gd name="connsiteX33" fmla="*/ 15170 w 98888"/>
                      <a:gd name="connsiteY33" fmla="*/ 390667 h 513044"/>
                      <a:gd name="connsiteX34" fmla="*/ 12055 w 98888"/>
                      <a:gd name="connsiteY34" fmla="*/ 352519 h 513044"/>
                      <a:gd name="connsiteX35" fmla="*/ 16456 w 98888"/>
                      <a:gd name="connsiteY35" fmla="*/ 347424 h 513044"/>
                      <a:gd name="connsiteX36" fmla="*/ 21552 w 98888"/>
                      <a:gd name="connsiteY36" fmla="*/ 351824 h 513044"/>
                      <a:gd name="connsiteX37" fmla="*/ 24657 w 98888"/>
                      <a:gd name="connsiteY37" fmla="*/ 389781 h 513044"/>
                      <a:gd name="connsiteX38" fmla="*/ 20352 w 98888"/>
                      <a:gd name="connsiteY38" fmla="*/ 394963 h 513044"/>
                      <a:gd name="connsiteX39" fmla="*/ 19914 w 98888"/>
                      <a:gd name="connsiteY39" fmla="*/ 394991 h 513044"/>
                      <a:gd name="connsiteX40" fmla="*/ 89322 w 98888"/>
                      <a:gd name="connsiteY40" fmla="*/ 322897 h 513044"/>
                      <a:gd name="connsiteX41" fmla="*/ 84560 w 98888"/>
                      <a:gd name="connsiteY41" fmla="*/ 318258 h 513044"/>
                      <a:gd name="connsiteX42" fmla="*/ 83560 w 98888"/>
                      <a:gd name="connsiteY42" fmla="*/ 280168 h 513044"/>
                      <a:gd name="connsiteX43" fmla="*/ 88198 w 98888"/>
                      <a:gd name="connsiteY43" fmla="*/ 275281 h 513044"/>
                      <a:gd name="connsiteX44" fmla="*/ 93085 w 98888"/>
                      <a:gd name="connsiteY44" fmla="*/ 279920 h 513044"/>
                      <a:gd name="connsiteX45" fmla="*/ 94085 w 98888"/>
                      <a:gd name="connsiteY45" fmla="*/ 318010 h 513044"/>
                      <a:gd name="connsiteX46" fmla="*/ 89446 w 98888"/>
                      <a:gd name="connsiteY46" fmla="*/ 322897 h 513044"/>
                      <a:gd name="connsiteX47" fmla="*/ 89322 w 98888"/>
                      <a:gd name="connsiteY47" fmla="*/ 322897 h 513044"/>
                      <a:gd name="connsiteX48" fmla="*/ 14284 w 98888"/>
                      <a:gd name="connsiteY48" fmla="*/ 318839 h 513044"/>
                      <a:gd name="connsiteX49" fmla="*/ 9531 w 98888"/>
                      <a:gd name="connsiteY49" fmla="*/ 314362 h 513044"/>
                      <a:gd name="connsiteX50" fmla="*/ 7388 w 98888"/>
                      <a:gd name="connsiteY50" fmla="*/ 276215 h 513044"/>
                      <a:gd name="connsiteX51" fmla="*/ 11903 w 98888"/>
                      <a:gd name="connsiteY51" fmla="*/ 271214 h 513044"/>
                      <a:gd name="connsiteX52" fmla="*/ 16904 w 98888"/>
                      <a:gd name="connsiteY52" fmla="*/ 275729 h 513044"/>
                      <a:gd name="connsiteX53" fmla="*/ 19037 w 98888"/>
                      <a:gd name="connsiteY53" fmla="*/ 313800 h 513044"/>
                      <a:gd name="connsiteX54" fmla="*/ 14570 w 98888"/>
                      <a:gd name="connsiteY54" fmla="*/ 318839 h 513044"/>
                      <a:gd name="connsiteX55" fmla="*/ 14284 w 98888"/>
                      <a:gd name="connsiteY55" fmla="*/ 318839 h 513044"/>
                      <a:gd name="connsiteX56" fmla="*/ 87312 w 98888"/>
                      <a:gd name="connsiteY56" fmla="*/ 246725 h 513044"/>
                      <a:gd name="connsiteX57" fmla="*/ 82559 w 98888"/>
                      <a:gd name="connsiteY57" fmla="*/ 242087 h 513044"/>
                      <a:gd name="connsiteX58" fmla="*/ 81559 w 98888"/>
                      <a:gd name="connsiteY58" fmla="*/ 203996 h 513044"/>
                      <a:gd name="connsiteX59" fmla="*/ 86198 w 98888"/>
                      <a:gd name="connsiteY59" fmla="*/ 199110 h 513044"/>
                      <a:gd name="connsiteX60" fmla="*/ 91084 w 98888"/>
                      <a:gd name="connsiteY60" fmla="*/ 203749 h 513044"/>
                      <a:gd name="connsiteX61" fmla="*/ 92084 w 98888"/>
                      <a:gd name="connsiteY61" fmla="*/ 241839 h 513044"/>
                      <a:gd name="connsiteX62" fmla="*/ 87446 w 98888"/>
                      <a:gd name="connsiteY62" fmla="*/ 246725 h 513044"/>
                      <a:gd name="connsiteX63" fmla="*/ 87312 w 98888"/>
                      <a:gd name="connsiteY63" fmla="*/ 246725 h 513044"/>
                      <a:gd name="connsiteX64" fmla="*/ 10293 w 98888"/>
                      <a:gd name="connsiteY64" fmla="*/ 242582 h 513044"/>
                      <a:gd name="connsiteX65" fmla="*/ 5540 w 98888"/>
                      <a:gd name="connsiteY65" fmla="*/ 238039 h 513044"/>
                      <a:gd name="connsiteX66" fmla="*/ 3902 w 98888"/>
                      <a:gd name="connsiteY66" fmla="*/ 199872 h 513044"/>
                      <a:gd name="connsiteX67" fmla="*/ 8474 w 98888"/>
                      <a:gd name="connsiteY67" fmla="*/ 194919 h 513044"/>
                      <a:gd name="connsiteX68" fmla="*/ 13427 w 98888"/>
                      <a:gd name="connsiteY68" fmla="*/ 199491 h 513044"/>
                      <a:gd name="connsiteX69" fmla="*/ 15065 w 98888"/>
                      <a:gd name="connsiteY69" fmla="*/ 237600 h 513044"/>
                      <a:gd name="connsiteX70" fmla="*/ 10522 w 98888"/>
                      <a:gd name="connsiteY70" fmla="*/ 242572 h 513044"/>
                      <a:gd name="connsiteX71" fmla="*/ 10293 w 98888"/>
                      <a:gd name="connsiteY71" fmla="*/ 242582 h 513044"/>
                      <a:gd name="connsiteX72" fmla="*/ 85312 w 98888"/>
                      <a:gd name="connsiteY72" fmla="*/ 170554 h 513044"/>
                      <a:gd name="connsiteX73" fmla="*/ 80550 w 98888"/>
                      <a:gd name="connsiteY73" fmla="*/ 165915 h 513044"/>
                      <a:gd name="connsiteX74" fmla="*/ 79549 w 98888"/>
                      <a:gd name="connsiteY74" fmla="*/ 127825 h 513044"/>
                      <a:gd name="connsiteX75" fmla="*/ 84188 w 98888"/>
                      <a:gd name="connsiteY75" fmla="*/ 122938 h 513044"/>
                      <a:gd name="connsiteX76" fmla="*/ 89074 w 98888"/>
                      <a:gd name="connsiteY76" fmla="*/ 127577 h 513044"/>
                      <a:gd name="connsiteX77" fmla="*/ 90075 w 98888"/>
                      <a:gd name="connsiteY77" fmla="*/ 165668 h 513044"/>
                      <a:gd name="connsiteX78" fmla="*/ 85436 w 98888"/>
                      <a:gd name="connsiteY78" fmla="*/ 170554 h 513044"/>
                      <a:gd name="connsiteX79" fmla="*/ 85312 w 98888"/>
                      <a:gd name="connsiteY79" fmla="*/ 170554 h 513044"/>
                      <a:gd name="connsiteX80" fmla="*/ 7188 w 98888"/>
                      <a:gd name="connsiteY80" fmla="*/ 166287 h 513044"/>
                      <a:gd name="connsiteX81" fmla="*/ 2435 w 98888"/>
                      <a:gd name="connsiteY81" fmla="*/ 161696 h 513044"/>
                      <a:gd name="connsiteX82" fmla="*/ 1111 w 98888"/>
                      <a:gd name="connsiteY82" fmla="*/ 123491 h 513044"/>
                      <a:gd name="connsiteX83" fmla="*/ 5712 w 98888"/>
                      <a:gd name="connsiteY83" fmla="*/ 118576 h 513044"/>
                      <a:gd name="connsiteX84" fmla="*/ 10627 w 98888"/>
                      <a:gd name="connsiteY84" fmla="*/ 123177 h 513044"/>
                      <a:gd name="connsiteX85" fmla="*/ 11951 w 98888"/>
                      <a:gd name="connsiteY85" fmla="*/ 161353 h 513044"/>
                      <a:gd name="connsiteX86" fmla="*/ 7369 w 98888"/>
                      <a:gd name="connsiteY86" fmla="*/ 166287 h 513044"/>
                      <a:gd name="connsiteX87" fmla="*/ 7188 w 98888"/>
                      <a:gd name="connsiteY87" fmla="*/ 166287 h 513044"/>
                      <a:gd name="connsiteX88" fmla="*/ 83302 w 98888"/>
                      <a:gd name="connsiteY88" fmla="*/ 94373 h 513044"/>
                      <a:gd name="connsiteX89" fmla="*/ 78549 w 98888"/>
                      <a:gd name="connsiteY89" fmla="*/ 89734 h 513044"/>
                      <a:gd name="connsiteX90" fmla="*/ 77549 w 98888"/>
                      <a:gd name="connsiteY90" fmla="*/ 51644 h 513044"/>
                      <a:gd name="connsiteX91" fmla="*/ 82188 w 98888"/>
                      <a:gd name="connsiteY91" fmla="*/ 46757 h 513044"/>
                      <a:gd name="connsiteX92" fmla="*/ 87074 w 98888"/>
                      <a:gd name="connsiteY92" fmla="*/ 51396 h 513044"/>
                      <a:gd name="connsiteX93" fmla="*/ 88074 w 98888"/>
                      <a:gd name="connsiteY93" fmla="*/ 89487 h 513044"/>
                      <a:gd name="connsiteX94" fmla="*/ 83436 w 98888"/>
                      <a:gd name="connsiteY94" fmla="*/ 94373 h 513044"/>
                      <a:gd name="connsiteX95" fmla="*/ 83302 w 98888"/>
                      <a:gd name="connsiteY95" fmla="*/ 94373 h 513044"/>
                      <a:gd name="connsiteX96" fmla="*/ 4769 w 98888"/>
                      <a:gd name="connsiteY96" fmla="*/ 89858 h 513044"/>
                      <a:gd name="connsiteX97" fmla="*/ 4521 w 98888"/>
                      <a:gd name="connsiteY97" fmla="*/ 89858 h 513044"/>
                      <a:gd name="connsiteX98" fmla="*/ 6 w 98888"/>
                      <a:gd name="connsiteY98" fmla="*/ 84857 h 513044"/>
                      <a:gd name="connsiteX99" fmla="*/ 17370 w 98888"/>
                      <a:gd name="connsiteY99" fmla="*/ 48281 h 513044"/>
                      <a:gd name="connsiteX100" fmla="*/ 24085 w 98888"/>
                      <a:gd name="connsiteY100" fmla="*/ 47748 h 513044"/>
                      <a:gd name="connsiteX101" fmla="*/ 24619 w 98888"/>
                      <a:gd name="connsiteY101" fmla="*/ 54463 h 513044"/>
                      <a:gd name="connsiteX102" fmla="*/ 9522 w 98888"/>
                      <a:gd name="connsiteY102" fmla="*/ 85343 h 513044"/>
                      <a:gd name="connsiteX103" fmla="*/ 4769 w 98888"/>
                      <a:gd name="connsiteY103" fmla="*/ 89858 h 513044"/>
                      <a:gd name="connsiteX104" fmla="*/ 49108 w 98888"/>
                      <a:gd name="connsiteY104" fmla="*/ 30422 h 513044"/>
                      <a:gd name="connsiteX105" fmla="*/ 45307 w 98888"/>
                      <a:gd name="connsiteY105" fmla="*/ 28527 h 513044"/>
                      <a:gd name="connsiteX106" fmla="*/ 46241 w 98888"/>
                      <a:gd name="connsiteY106" fmla="*/ 21859 h 513044"/>
                      <a:gd name="connsiteX107" fmla="*/ 78826 w 98888"/>
                      <a:gd name="connsiteY107" fmla="*/ 571 h 513044"/>
                      <a:gd name="connsiteX108" fmla="*/ 83474 w 98888"/>
                      <a:gd name="connsiteY108" fmla="*/ 637 h 513044"/>
                      <a:gd name="connsiteX109" fmla="*/ 85846 w 98888"/>
                      <a:gd name="connsiteY109" fmla="*/ 4638 h 513044"/>
                      <a:gd name="connsiteX110" fmla="*/ 86074 w 98888"/>
                      <a:gd name="connsiteY110" fmla="*/ 13315 h 513044"/>
                      <a:gd name="connsiteX111" fmla="*/ 81436 w 98888"/>
                      <a:gd name="connsiteY111" fmla="*/ 18201 h 513044"/>
                      <a:gd name="connsiteX112" fmla="*/ 76549 w 98888"/>
                      <a:gd name="connsiteY112" fmla="*/ 13563 h 513044"/>
                      <a:gd name="connsiteX113" fmla="*/ 76540 w 98888"/>
                      <a:gd name="connsiteY113" fmla="*/ 12906 h 513044"/>
                      <a:gd name="connsiteX114" fmla="*/ 51975 w 98888"/>
                      <a:gd name="connsiteY114" fmla="*/ 29460 h 513044"/>
                      <a:gd name="connsiteX115" fmla="*/ 49108 w 98888"/>
                      <a:gd name="connsiteY115" fmla="*/ 30422 h 513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</a:cxnLst>
                    <a:rect l="l" t="t" r="r" b="b"/>
                    <a:pathLst>
                      <a:path w="98888" h="513044">
                        <a:moveTo>
                          <a:pt x="94132" y="513044"/>
                        </a:moveTo>
                        <a:cubicBezTo>
                          <a:pt x="93628" y="513044"/>
                          <a:pt x="93113" y="512959"/>
                          <a:pt x="92608" y="512797"/>
                        </a:cubicBezTo>
                        <a:cubicBezTo>
                          <a:pt x="90779" y="512187"/>
                          <a:pt x="74244" y="506463"/>
                          <a:pt x="57375" y="495423"/>
                        </a:cubicBezTo>
                        <a:cubicBezTo>
                          <a:pt x="55175" y="493994"/>
                          <a:pt x="54556" y="491032"/>
                          <a:pt x="55994" y="488841"/>
                        </a:cubicBezTo>
                        <a:cubicBezTo>
                          <a:pt x="57442" y="486651"/>
                          <a:pt x="60395" y="486022"/>
                          <a:pt x="62586" y="487460"/>
                        </a:cubicBezTo>
                        <a:cubicBezTo>
                          <a:pt x="78730" y="498023"/>
                          <a:pt x="94961" y="503548"/>
                          <a:pt x="95647" y="503777"/>
                        </a:cubicBezTo>
                        <a:cubicBezTo>
                          <a:pt x="98142" y="504615"/>
                          <a:pt x="99476" y="507310"/>
                          <a:pt x="98638" y="509806"/>
                        </a:cubicBezTo>
                        <a:cubicBezTo>
                          <a:pt x="97980" y="511787"/>
                          <a:pt x="96123" y="513044"/>
                          <a:pt x="94132" y="513044"/>
                        </a:cubicBezTo>
                        <a:close/>
                        <a:moveTo>
                          <a:pt x="93342" y="475249"/>
                        </a:moveTo>
                        <a:cubicBezTo>
                          <a:pt x="90760" y="475249"/>
                          <a:pt x="88646" y="473201"/>
                          <a:pt x="88579" y="470611"/>
                        </a:cubicBezTo>
                        <a:lnTo>
                          <a:pt x="87579" y="432520"/>
                        </a:lnTo>
                        <a:cubicBezTo>
                          <a:pt x="87512" y="429891"/>
                          <a:pt x="89589" y="427700"/>
                          <a:pt x="92218" y="427634"/>
                        </a:cubicBezTo>
                        <a:cubicBezTo>
                          <a:pt x="94675" y="427710"/>
                          <a:pt x="97037" y="429643"/>
                          <a:pt x="97104" y="432272"/>
                        </a:cubicBezTo>
                        <a:lnTo>
                          <a:pt x="98104" y="470363"/>
                        </a:lnTo>
                        <a:cubicBezTo>
                          <a:pt x="98171" y="472992"/>
                          <a:pt x="96094" y="475182"/>
                          <a:pt x="93466" y="475249"/>
                        </a:cubicBezTo>
                        <a:cubicBezTo>
                          <a:pt x="93418" y="475249"/>
                          <a:pt x="93380" y="475249"/>
                          <a:pt x="93342" y="475249"/>
                        </a:cubicBezTo>
                        <a:close/>
                        <a:moveTo>
                          <a:pt x="32648" y="470048"/>
                        </a:moveTo>
                        <a:cubicBezTo>
                          <a:pt x="31048" y="470048"/>
                          <a:pt x="29486" y="469239"/>
                          <a:pt x="28581" y="467782"/>
                        </a:cubicBezTo>
                        <a:cubicBezTo>
                          <a:pt x="26457" y="464324"/>
                          <a:pt x="23200" y="456523"/>
                          <a:pt x="19418" y="428853"/>
                        </a:cubicBezTo>
                        <a:cubicBezTo>
                          <a:pt x="19066" y="426243"/>
                          <a:pt x="20885" y="423843"/>
                          <a:pt x="23495" y="423481"/>
                        </a:cubicBezTo>
                        <a:cubicBezTo>
                          <a:pt x="26076" y="423138"/>
                          <a:pt x="28495" y="424948"/>
                          <a:pt x="28867" y="427557"/>
                        </a:cubicBezTo>
                        <a:cubicBezTo>
                          <a:pt x="32296" y="452694"/>
                          <a:pt x="35249" y="460419"/>
                          <a:pt x="36716" y="462791"/>
                        </a:cubicBezTo>
                        <a:cubicBezTo>
                          <a:pt x="38097" y="465029"/>
                          <a:pt x="37392" y="467963"/>
                          <a:pt x="35144" y="469344"/>
                        </a:cubicBezTo>
                        <a:cubicBezTo>
                          <a:pt x="34363" y="469820"/>
                          <a:pt x="33496" y="470048"/>
                          <a:pt x="32648" y="470048"/>
                        </a:cubicBezTo>
                        <a:close/>
                        <a:moveTo>
                          <a:pt x="91332" y="399068"/>
                        </a:moveTo>
                        <a:cubicBezTo>
                          <a:pt x="88760" y="399068"/>
                          <a:pt x="86646" y="397020"/>
                          <a:pt x="86579" y="394430"/>
                        </a:cubicBezTo>
                        <a:lnTo>
                          <a:pt x="85579" y="356339"/>
                        </a:lnTo>
                        <a:cubicBezTo>
                          <a:pt x="85512" y="353710"/>
                          <a:pt x="87589" y="351519"/>
                          <a:pt x="90218" y="351453"/>
                        </a:cubicBezTo>
                        <a:cubicBezTo>
                          <a:pt x="92589" y="351510"/>
                          <a:pt x="95037" y="353462"/>
                          <a:pt x="95104" y="356091"/>
                        </a:cubicBezTo>
                        <a:lnTo>
                          <a:pt x="96104" y="394182"/>
                        </a:lnTo>
                        <a:cubicBezTo>
                          <a:pt x="96171" y="396811"/>
                          <a:pt x="94094" y="399002"/>
                          <a:pt x="91465" y="399068"/>
                        </a:cubicBezTo>
                        <a:cubicBezTo>
                          <a:pt x="91418" y="399068"/>
                          <a:pt x="91380" y="399068"/>
                          <a:pt x="91332" y="399068"/>
                        </a:cubicBezTo>
                        <a:close/>
                        <a:moveTo>
                          <a:pt x="19914" y="394991"/>
                        </a:moveTo>
                        <a:cubicBezTo>
                          <a:pt x="17485" y="394991"/>
                          <a:pt x="15399" y="393134"/>
                          <a:pt x="15170" y="390667"/>
                        </a:cubicBezTo>
                        <a:cubicBezTo>
                          <a:pt x="14075" y="378770"/>
                          <a:pt x="13027" y="365940"/>
                          <a:pt x="12055" y="352519"/>
                        </a:cubicBezTo>
                        <a:cubicBezTo>
                          <a:pt x="11865" y="349900"/>
                          <a:pt x="13837" y="347614"/>
                          <a:pt x="16456" y="347424"/>
                        </a:cubicBezTo>
                        <a:cubicBezTo>
                          <a:pt x="19047" y="347186"/>
                          <a:pt x="21361" y="349205"/>
                          <a:pt x="21552" y="351824"/>
                        </a:cubicBezTo>
                        <a:cubicBezTo>
                          <a:pt x="22523" y="365178"/>
                          <a:pt x="23552" y="377942"/>
                          <a:pt x="24657" y="389781"/>
                        </a:cubicBezTo>
                        <a:cubicBezTo>
                          <a:pt x="24895" y="392401"/>
                          <a:pt x="22971" y="394725"/>
                          <a:pt x="20352" y="394963"/>
                        </a:cubicBezTo>
                        <a:cubicBezTo>
                          <a:pt x="20209" y="394991"/>
                          <a:pt x="20056" y="394991"/>
                          <a:pt x="19914" y="394991"/>
                        </a:cubicBezTo>
                        <a:close/>
                        <a:moveTo>
                          <a:pt x="89322" y="322897"/>
                        </a:moveTo>
                        <a:cubicBezTo>
                          <a:pt x="86751" y="322897"/>
                          <a:pt x="84636" y="320849"/>
                          <a:pt x="84560" y="318258"/>
                        </a:cubicBezTo>
                        <a:lnTo>
                          <a:pt x="83560" y="280168"/>
                        </a:lnTo>
                        <a:cubicBezTo>
                          <a:pt x="83493" y="277539"/>
                          <a:pt x="85569" y="275348"/>
                          <a:pt x="88198" y="275281"/>
                        </a:cubicBezTo>
                        <a:cubicBezTo>
                          <a:pt x="90741" y="275319"/>
                          <a:pt x="93018" y="277282"/>
                          <a:pt x="93085" y="279920"/>
                        </a:cubicBezTo>
                        <a:lnTo>
                          <a:pt x="94085" y="318010"/>
                        </a:lnTo>
                        <a:cubicBezTo>
                          <a:pt x="94151" y="320639"/>
                          <a:pt x="92075" y="322830"/>
                          <a:pt x="89446" y="322897"/>
                        </a:cubicBezTo>
                        <a:cubicBezTo>
                          <a:pt x="89408" y="322897"/>
                          <a:pt x="89370" y="322897"/>
                          <a:pt x="89322" y="322897"/>
                        </a:cubicBezTo>
                        <a:close/>
                        <a:moveTo>
                          <a:pt x="14284" y="318839"/>
                        </a:moveTo>
                        <a:cubicBezTo>
                          <a:pt x="11789" y="318839"/>
                          <a:pt x="9693" y="316886"/>
                          <a:pt x="9531" y="314362"/>
                        </a:cubicBezTo>
                        <a:cubicBezTo>
                          <a:pt x="8769" y="301799"/>
                          <a:pt x="8064" y="289007"/>
                          <a:pt x="7388" y="276215"/>
                        </a:cubicBezTo>
                        <a:cubicBezTo>
                          <a:pt x="7255" y="273586"/>
                          <a:pt x="9274" y="271348"/>
                          <a:pt x="11903" y="271214"/>
                        </a:cubicBezTo>
                        <a:cubicBezTo>
                          <a:pt x="14437" y="271005"/>
                          <a:pt x="16770" y="273091"/>
                          <a:pt x="16904" y="275729"/>
                        </a:cubicBezTo>
                        <a:cubicBezTo>
                          <a:pt x="17561" y="288492"/>
                          <a:pt x="18275" y="301265"/>
                          <a:pt x="19037" y="313800"/>
                        </a:cubicBezTo>
                        <a:cubicBezTo>
                          <a:pt x="19199" y="316429"/>
                          <a:pt x="17199" y="318687"/>
                          <a:pt x="14570" y="318839"/>
                        </a:cubicBezTo>
                        <a:cubicBezTo>
                          <a:pt x="14484" y="318839"/>
                          <a:pt x="14389" y="318839"/>
                          <a:pt x="14284" y="318839"/>
                        </a:cubicBezTo>
                        <a:close/>
                        <a:moveTo>
                          <a:pt x="87312" y="246725"/>
                        </a:moveTo>
                        <a:cubicBezTo>
                          <a:pt x="84741" y="246725"/>
                          <a:pt x="82626" y="244678"/>
                          <a:pt x="82559" y="242087"/>
                        </a:cubicBezTo>
                        <a:lnTo>
                          <a:pt x="81559" y="203996"/>
                        </a:lnTo>
                        <a:cubicBezTo>
                          <a:pt x="81493" y="201367"/>
                          <a:pt x="83569" y="199177"/>
                          <a:pt x="86198" y="199110"/>
                        </a:cubicBezTo>
                        <a:cubicBezTo>
                          <a:pt x="88646" y="199119"/>
                          <a:pt x="91018" y="201110"/>
                          <a:pt x="91084" y="203749"/>
                        </a:cubicBezTo>
                        <a:lnTo>
                          <a:pt x="92084" y="241839"/>
                        </a:lnTo>
                        <a:cubicBezTo>
                          <a:pt x="92151" y="244468"/>
                          <a:pt x="90075" y="246659"/>
                          <a:pt x="87446" y="246725"/>
                        </a:cubicBezTo>
                        <a:cubicBezTo>
                          <a:pt x="87408" y="246725"/>
                          <a:pt x="87360" y="246725"/>
                          <a:pt x="87312" y="246725"/>
                        </a:cubicBezTo>
                        <a:close/>
                        <a:moveTo>
                          <a:pt x="10293" y="242582"/>
                        </a:moveTo>
                        <a:cubicBezTo>
                          <a:pt x="7760" y="242582"/>
                          <a:pt x="5655" y="240591"/>
                          <a:pt x="5540" y="238039"/>
                        </a:cubicBezTo>
                        <a:cubicBezTo>
                          <a:pt x="4940" y="224989"/>
                          <a:pt x="4397" y="212178"/>
                          <a:pt x="3902" y="199872"/>
                        </a:cubicBezTo>
                        <a:cubicBezTo>
                          <a:pt x="3797" y="197243"/>
                          <a:pt x="5845" y="195033"/>
                          <a:pt x="8474" y="194919"/>
                        </a:cubicBezTo>
                        <a:cubicBezTo>
                          <a:pt x="10970" y="194586"/>
                          <a:pt x="13313" y="196862"/>
                          <a:pt x="13427" y="199491"/>
                        </a:cubicBezTo>
                        <a:cubicBezTo>
                          <a:pt x="13922" y="211778"/>
                          <a:pt x="14465" y="224570"/>
                          <a:pt x="15065" y="237600"/>
                        </a:cubicBezTo>
                        <a:cubicBezTo>
                          <a:pt x="15189" y="240229"/>
                          <a:pt x="13151" y="242458"/>
                          <a:pt x="10522" y="242572"/>
                        </a:cubicBezTo>
                        <a:cubicBezTo>
                          <a:pt x="10436" y="242582"/>
                          <a:pt x="10369" y="242582"/>
                          <a:pt x="10293" y="242582"/>
                        </a:cubicBezTo>
                        <a:close/>
                        <a:moveTo>
                          <a:pt x="85312" y="170554"/>
                        </a:moveTo>
                        <a:cubicBezTo>
                          <a:pt x="82740" y="170554"/>
                          <a:pt x="80626" y="168506"/>
                          <a:pt x="80550" y="165915"/>
                        </a:cubicBezTo>
                        <a:lnTo>
                          <a:pt x="79549" y="127825"/>
                        </a:lnTo>
                        <a:cubicBezTo>
                          <a:pt x="79483" y="125196"/>
                          <a:pt x="81559" y="123005"/>
                          <a:pt x="84188" y="122938"/>
                        </a:cubicBezTo>
                        <a:cubicBezTo>
                          <a:pt x="86550" y="122929"/>
                          <a:pt x="89008" y="124939"/>
                          <a:pt x="89074" y="127577"/>
                        </a:cubicBezTo>
                        <a:lnTo>
                          <a:pt x="90075" y="165668"/>
                        </a:lnTo>
                        <a:cubicBezTo>
                          <a:pt x="90141" y="168297"/>
                          <a:pt x="88065" y="170487"/>
                          <a:pt x="85436" y="170554"/>
                        </a:cubicBezTo>
                        <a:cubicBezTo>
                          <a:pt x="85398" y="170554"/>
                          <a:pt x="85360" y="170554"/>
                          <a:pt x="85312" y="170554"/>
                        </a:cubicBezTo>
                        <a:close/>
                        <a:moveTo>
                          <a:pt x="7188" y="166287"/>
                        </a:moveTo>
                        <a:cubicBezTo>
                          <a:pt x="4635" y="166287"/>
                          <a:pt x="2530" y="164267"/>
                          <a:pt x="2435" y="161696"/>
                        </a:cubicBezTo>
                        <a:cubicBezTo>
                          <a:pt x="1911" y="147465"/>
                          <a:pt x="1473" y="134549"/>
                          <a:pt x="1111" y="123491"/>
                        </a:cubicBezTo>
                        <a:cubicBezTo>
                          <a:pt x="1026" y="120862"/>
                          <a:pt x="3083" y="118662"/>
                          <a:pt x="5712" y="118576"/>
                        </a:cubicBezTo>
                        <a:cubicBezTo>
                          <a:pt x="8236" y="118357"/>
                          <a:pt x="10541" y="120548"/>
                          <a:pt x="10627" y="123177"/>
                        </a:cubicBezTo>
                        <a:cubicBezTo>
                          <a:pt x="10989" y="134226"/>
                          <a:pt x="11427" y="147132"/>
                          <a:pt x="11951" y="161353"/>
                        </a:cubicBezTo>
                        <a:cubicBezTo>
                          <a:pt x="12046" y="163982"/>
                          <a:pt x="9998" y="166191"/>
                          <a:pt x="7369" y="166287"/>
                        </a:cubicBezTo>
                        <a:cubicBezTo>
                          <a:pt x="7312" y="166287"/>
                          <a:pt x="7255" y="166287"/>
                          <a:pt x="7188" y="166287"/>
                        </a:cubicBezTo>
                        <a:close/>
                        <a:moveTo>
                          <a:pt x="83302" y="94373"/>
                        </a:moveTo>
                        <a:cubicBezTo>
                          <a:pt x="80731" y="94373"/>
                          <a:pt x="78616" y="92325"/>
                          <a:pt x="78549" y="89734"/>
                        </a:cubicBezTo>
                        <a:lnTo>
                          <a:pt x="77549" y="51644"/>
                        </a:lnTo>
                        <a:cubicBezTo>
                          <a:pt x="77483" y="49015"/>
                          <a:pt x="79559" y="46824"/>
                          <a:pt x="82188" y="46757"/>
                        </a:cubicBezTo>
                        <a:cubicBezTo>
                          <a:pt x="84722" y="46729"/>
                          <a:pt x="87008" y="48758"/>
                          <a:pt x="87074" y="51396"/>
                        </a:cubicBezTo>
                        <a:lnTo>
                          <a:pt x="88074" y="89487"/>
                        </a:lnTo>
                        <a:cubicBezTo>
                          <a:pt x="88141" y="92116"/>
                          <a:pt x="86065" y="94306"/>
                          <a:pt x="83436" y="94373"/>
                        </a:cubicBezTo>
                        <a:cubicBezTo>
                          <a:pt x="83398" y="94373"/>
                          <a:pt x="83350" y="94373"/>
                          <a:pt x="83302" y="94373"/>
                        </a:cubicBezTo>
                        <a:close/>
                        <a:moveTo>
                          <a:pt x="4769" y="89858"/>
                        </a:moveTo>
                        <a:cubicBezTo>
                          <a:pt x="4683" y="89858"/>
                          <a:pt x="4597" y="89858"/>
                          <a:pt x="4521" y="89858"/>
                        </a:cubicBezTo>
                        <a:cubicBezTo>
                          <a:pt x="1892" y="89715"/>
                          <a:pt x="-127" y="87477"/>
                          <a:pt x="6" y="84857"/>
                        </a:cubicBezTo>
                        <a:cubicBezTo>
                          <a:pt x="606" y="73370"/>
                          <a:pt x="6455" y="61064"/>
                          <a:pt x="17370" y="48281"/>
                        </a:cubicBezTo>
                        <a:cubicBezTo>
                          <a:pt x="19085" y="46281"/>
                          <a:pt x="22085" y="46053"/>
                          <a:pt x="24085" y="47748"/>
                        </a:cubicBezTo>
                        <a:cubicBezTo>
                          <a:pt x="26086" y="49463"/>
                          <a:pt x="26324" y="52463"/>
                          <a:pt x="24619" y="54463"/>
                        </a:cubicBezTo>
                        <a:cubicBezTo>
                          <a:pt x="15094" y="65617"/>
                          <a:pt x="10008" y="76009"/>
                          <a:pt x="9522" y="85343"/>
                        </a:cubicBezTo>
                        <a:cubicBezTo>
                          <a:pt x="9388" y="87886"/>
                          <a:pt x="7283" y="89858"/>
                          <a:pt x="4769" y="89858"/>
                        </a:cubicBezTo>
                        <a:close/>
                        <a:moveTo>
                          <a:pt x="49108" y="30422"/>
                        </a:moveTo>
                        <a:cubicBezTo>
                          <a:pt x="47669" y="30422"/>
                          <a:pt x="46241" y="29774"/>
                          <a:pt x="45307" y="28527"/>
                        </a:cubicBezTo>
                        <a:cubicBezTo>
                          <a:pt x="43726" y="26431"/>
                          <a:pt x="44136" y="23440"/>
                          <a:pt x="46241" y="21859"/>
                        </a:cubicBezTo>
                        <a:cubicBezTo>
                          <a:pt x="63147" y="9086"/>
                          <a:pt x="78188" y="914"/>
                          <a:pt x="78826" y="571"/>
                        </a:cubicBezTo>
                        <a:cubicBezTo>
                          <a:pt x="80283" y="-210"/>
                          <a:pt x="82036" y="-191"/>
                          <a:pt x="83474" y="637"/>
                        </a:cubicBezTo>
                        <a:cubicBezTo>
                          <a:pt x="84903" y="1466"/>
                          <a:pt x="85808" y="2981"/>
                          <a:pt x="85846" y="4638"/>
                        </a:cubicBezTo>
                        <a:lnTo>
                          <a:pt x="86074" y="13315"/>
                        </a:lnTo>
                        <a:cubicBezTo>
                          <a:pt x="86141" y="15944"/>
                          <a:pt x="84064" y="18135"/>
                          <a:pt x="81436" y="18201"/>
                        </a:cubicBezTo>
                        <a:cubicBezTo>
                          <a:pt x="79226" y="18192"/>
                          <a:pt x="76616" y="16201"/>
                          <a:pt x="76549" y="13563"/>
                        </a:cubicBezTo>
                        <a:lnTo>
                          <a:pt x="76540" y="12906"/>
                        </a:lnTo>
                        <a:cubicBezTo>
                          <a:pt x="70625" y="16468"/>
                          <a:pt x="61538" y="22240"/>
                          <a:pt x="51975" y="29460"/>
                        </a:cubicBezTo>
                        <a:cubicBezTo>
                          <a:pt x="51117" y="30117"/>
                          <a:pt x="50108" y="30422"/>
                          <a:pt x="49108" y="30422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79A757D3-7A21-22D1-31D0-977B3169FDEF}"/>
                      </a:ext>
                    </a:extLst>
                  </p:cNvPr>
                  <p:cNvSpPr/>
                  <p:nvPr/>
                </p:nvSpPr>
                <p:spPr>
                  <a:xfrm>
                    <a:off x="1302979" y="4568045"/>
                    <a:ext cx="342900" cy="1205780"/>
                  </a:xfrm>
                  <a:custGeom>
                    <a:avLst/>
                    <a:gdLst>
                      <a:gd name="connsiteX0" fmla="*/ 342900 w 342900"/>
                      <a:gd name="connsiteY0" fmla="*/ 0 h 1205780"/>
                      <a:gd name="connsiteX1" fmla="*/ 288893 w 342900"/>
                      <a:gd name="connsiteY1" fmla="*/ 1088993 h 1205780"/>
                      <a:gd name="connsiteX2" fmla="*/ 0 w 342900"/>
                      <a:gd name="connsiteY2" fmla="*/ 1190625 h 1205780"/>
                      <a:gd name="connsiteX3" fmla="*/ 0 w 342900"/>
                      <a:gd name="connsiteY3" fmla="*/ 139732 h 1205780"/>
                      <a:gd name="connsiteX4" fmla="*/ 286893 w 342900"/>
                      <a:gd name="connsiteY4" fmla="*/ 64389 h 1205780"/>
                      <a:gd name="connsiteX5" fmla="*/ 342805 w 342900"/>
                      <a:gd name="connsiteY5" fmla="*/ 95 h 1205780"/>
                      <a:gd name="connsiteX6" fmla="*/ 342900 w 342900"/>
                      <a:gd name="connsiteY6" fmla="*/ 0 h 1205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2900" h="1205780">
                        <a:moveTo>
                          <a:pt x="342900" y="0"/>
                        </a:moveTo>
                        <a:lnTo>
                          <a:pt x="288893" y="1088993"/>
                        </a:lnTo>
                        <a:cubicBezTo>
                          <a:pt x="180975" y="1263682"/>
                          <a:pt x="0" y="1190625"/>
                          <a:pt x="0" y="1190625"/>
                        </a:cubicBezTo>
                        <a:lnTo>
                          <a:pt x="0" y="139732"/>
                        </a:lnTo>
                        <a:cubicBezTo>
                          <a:pt x="150019" y="143066"/>
                          <a:pt x="237744" y="102584"/>
                          <a:pt x="286893" y="64389"/>
                        </a:cubicBezTo>
                        <a:cubicBezTo>
                          <a:pt x="327850" y="32385"/>
                          <a:pt x="341947" y="2096"/>
                          <a:pt x="342805" y="95"/>
                        </a:cubicBezTo>
                        <a:lnTo>
                          <a:pt x="342900" y="0"/>
                        </a:lnTo>
                        <a:close/>
                      </a:path>
                    </a:pathLst>
                  </a:custGeom>
                  <a:solidFill>
                    <a:schemeClr val="accent5">
                      <a:lumMod val="60000"/>
                      <a:lumOff val="4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21" name="Graphic 1781">
                    <a:extLst>
                      <a:ext uri="{FF2B5EF4-FFF2-40B4-BE49-F238E27FC236}">
                        <a16:creationId xmlns:a16="http://schemas.microsoft.com/office/drawing/2014/main" id="{034A9DBF-A3E2-01C8-668E-D7222A288ABD}"/>
                      </a:ext>
                    </a:extLst>
                  </p:cNvPr>
                  <p:cNvGrpSpPr/>
                  <p:nvPr/>
                </p:nvGrpSpPr>
                <p:grpSpPr>
                  <a:xfrm>
                    <a:off x="1336316" y="4665613"/>
                    <a:ext cx="271086" cy="1074759"/>
                    <a:chOff x="8414453" y="2933540"/>
                    <a:chExt cx="271086" cy="1074759"/>
                  </a:xfrm>
                  <a:solidFill>
                    <a:schemeClr val="accent5"/>
                  </a:solidFill>
                </p:grpSpPr>
                <p:sp>
                  <p:nvSpPr>
                    <p:cNvPr id="58" name="Freeform: Shape 57">
                      <a:extLst>
                        <a:ext uri="{FF2B5EF4-FFF2-40B4-BE49-F238E27FC236}">
                          <a16:creationId xmlns:a16="http://schemas.microsoft.com/office/drawing/2014/main" id="{85FC71A2-70A0-582C-0FE7-51F5D263E2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14453" y="3974229"/>
                      <a:ext cx="28249" cy="31937"/>
                    </a:xfrm>
                    <a:custGeom>
                      <a:avLst/>
                      <a:gdLst>
                        <a:gd name="connsiteX0" fmla="*/ 23498 w 28249"/>
                        <a:gd name="connsiteY0" fmla="*/ 31937 h 31937"/>
                        <a:gd name="connsiteX1" fmla="*/ 22831 w 28249"/>
                        <a:gd name="connsiteY1" fmla="*/ 31890 h 31937"/>
                        <a:gd name="connsiteX2" fmla="*/ 3734 w 28249"/>
                        <a:gd name="connsiteY2" fmla="*/ 28461 h 31937"/>
                        <a:gd name="connsiteX3" fmla="*/ 0 w 28249"/>
                        <a:gd name="connsiteY3" fmla="*/ 23813 h 31937"/>
                        <a:gd name="connsiteX4" fmla="*/ 0 w 28249"/>
                        <a:gd name="connsiteY4" fmla="*/ 4763 h 31937"/>
                        <a:gd name="connsiteX5" fmla="*/ 4763 w 28249"/>
                        <a:gd name="connsiteY5" fmla="*/ 0 h 31937"/>
                        <a:gd name="connsiteX6" fmla="*/ 9525 w 28249"/>
                        <a:gd name="connsiteY6" fmla="*/ 4763 h 31937"/>
                        <a:gd name="connsiteX7" fmla="*/ 9525 w 28249"/>
                        <a:gd name="connsiteY7" fmla="*/ 19955 h 31937"/>
                        <a:gd name="connsiteX8" fmla="*/ 24146 w 28249"/>
                        <a:gd name="connsiteY8" fmla="*/ 22470 h 31937"/>
                        <a:gd name="connsiteX9" fmla="*/ 28204 w 28249"/>
                        <a:gd name="connsiteY9" fmla="*/ 27842 h 31937"/>
                        <a:gd name="connsiteX10" fmla="*/ 23498 w 28249"/>
                        <a:gd name="connsiteY10" fmla="*/ 31937 h 31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249" h="31937">
                          <a:moveTo>
                            <a:pt x="23498" y="31937"/>
                          </a:moveTo>
                          <a:cubicBezTo>
                            <a:pt x="23279" y="31937"/>
                            <a:pt x="23050" y="31918"/>
                            <a:pt x="22831" y="31890"/>
                          </a:cubicBezTo>
                          <a:cubicBezTo>
                            <a:pt x="16402" y="30994"/>
                            <a:pt x="9973" y="29832"/>
                            <a:pt x="3734" y="28461"/>
                          </a:cubicBezTo>
                          <a:cubicBezTo>
                            <a:pt x="1562" y="27975"/>
                            <a:pt x="0" y="26041"/>
                            <a:pt x="0" y="23813"/>
                          </a:cubicBezTo>
                          <a:lnTo>
                            <a:pt x="0" y="4763"/>
                          </a:lnTo>
                          <a:cubicBezTo>
                            <a:pt x="0" y="2134"/>
                            <a:pt x="2134" y="0"/>
                            <a:pt x="4763" y="0"/>
                          </a:cubicBezTo>
                          <a:cubicBezTo>
                            <a:pt x="7391" y="0"/>
                            <a:pt x="9525" y="2134"/>
                            <a:pt x="9525" y="4763"/>
                          </a:cubicBezTo>
                          <a:lnTo>
                            <a:pt x="9525" y="19955"/>
                          </a:lnTo>
                          <a:cubicBezTo>
                            <a:pt x="14335" y="20946"/>
                            <a:pt x="19240" y="21774"/>
                            <a:pt x="24146" y="22470"/>
                          </a:cubicBezTo>
                          <a:cubicBezTo>
                            <a:pt x="26746" y="22831"/>
                            <a:pt x="28565" y="25241"/>
                            <a:pt x="28204" y="27842"/>
                          </a:cubicBezTo>
                          <a:cubicBezTo>
                            <a:pt x="27870" y="30213"/>
                            <a:pt x="25832" y="31937"/>
                            <a:pt x="23498" y="3193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9" name="Freeform: Shape 58">
                      <a:extLst>
                        <a:ext uri="{FF2B5EF4-FFF2-40B4-BE49-F238E27FC236}">
                          <a16:creationId xmlns:a16="http://schemas.microsoft.com/office/drawing/2014/main" id="{DC776EE3-83A2-EA60-BA1A-092EB1BCB0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14453" y="3065849"/>
                      <a:ext cx="9525" cy="880043"/>
                    </a:xfrm>
                    <a:custGeom>
                      <a:avLst/>
                      <a:gdLst>
                        <a:gd name="connsiteX0" fmla="*/ 4763 w 9525"/>
                        <a:gd name="connsiteY0" fmla="*/ 880043 h 880043"/>
                        <a:gd name="connsiteX1" fmla="*/ 0 w 9525"/>
                        <a:gd name="connsiteY1" fmla="*/ 875281 h 880043"/>
                        <a:gd name="connsiteX2" fmla="*/ 0 w 9525"/>
                        <a:gd name="connsiteY2" fmla="*/ 837428 h 880043"/>
                        <a:gd name="connsiteX3" fmla="*/ 4763 w 9525"/>
                        <a:gd name="connsiteY3" fmla="*/ 832666 h 880043"/>
                        <a:gd name="connsiteX4" fmla="*/ 9525 w 9525"/>
                        <a:gd name="connsiteY4" fmla="*/ 837428 h 880043"/>
                        <a:gd name="connsiteX5" fmla="*/ 9525 w 9525"/>
                        <a:gd name="connsiteY5" fmla="*/ 875281 h 880043"/>
                        <a:gd name="connsiteX6" fmla="*/ 4763 w 9525"/>
                        <a:gd name="connsiteY6" fmla="*/ 880043 h 880043"/>
                        <a:gd name="connsiteX7" fmla="*/ 4763 w 9525"/>
                        <a:gd name="connsiteY7" fmla="*/ 804348 h 880043"/>
                        <a:gd name="connsiteX8" fmla="*/ 0 w 9525"/>
                        <a:gd name="connsiteY8" fmla="*/ 799586 h 880043"/>
                        <a:gd name="connsiteX9" fmla="*/ 0 w 9525"/>
                        <a:gd name="connsiteY9" fmla="*/ 761733 h 880043"/>
                        <a:gd name="connsiteX10" fmla="*/ 4763 w 9525"/>
                        <a:gd name="connsiteY10" fmla="*/ 756971 h 880043"/>
                        <a:gd name="connsiteX11" fmla="*/ 9525 w 9525"/>
                        <a:gd name="connsiteY11" fmla="*/ 761733 h 880043"/>
                        <a:gd name="connsiteX12" fmla="*/ 9525 w 9525"/>
                        <a:gd name="connsiteY12" fmla="*/ 799586 h 880043"/>
                        <a:gd name="connsiteX13" fmla="*/ 4763 w 9525"/>
                        <a:gd name="connsiteY13" fmla="*/ 804348 h 880043"/>
                        <a:gd name="connsiteX14" fmla="*/ 4763 w 9525"/>
                        <a:gd name="connsiteY14" fmla="*/ 728653 h 880043"/>
                        <a:gd name="connsiteX15" fmla="*/ 0 w 9525"/>
                        <a:gd name="connsiteY15" fmla="*/ 723891 h 880043"/>
                        <a:gd name="connsiteX16" fmla="*/ 0 w 9525"/>
                        <a:gd name="connsiteY16" fmla="*/ 686038 h 880043"/>
                        <a:gd name="connsiteX17" fmla="*/ 4763 w 9525"/>
                        <a:gd name="connsiteY17" fmla="*/ 681276 h 880043"/>
                        <a:gd name="connsiteX18" fmla="*/ 9525 w 9525"/>
                        <a:gd name="connsiteY18" fmla="*/ 686038 h 880043"/>
                        <a:gd name="connsiteX19" fmla="*/ 9525 w 9525"/>
                        <a:gd name="connsiteY19" fmla="*/ 723891 h 880043"/>
                        <a:gd name="connsiteX20" fmla="*/ 4763 w 9525"/>
                        <a:gd name="connsiteY20" fmla="*/ 728653 h 880043"/>
                        <a:gd name="connsiteX21" fmla="*/ 4763 w 9525"/>
                        <a:gd name="connsiteY21" fmla="*/ 652958 h 880043"/>
                        <a:gd name="connsiteX22" fmla="*/ 0 w 9525"/>
                        <a:gd name="connsiteY22" fmla="*/ 648195 h 880043"/>
                        <a:gd name="connsiteX23" fmla="*/ 0 w 9525"/>
                        <a:gd name="connsiteY23" fmla="*/ 610343 h 880043"/>
                        <a:gd name="connsiteX24" fmla="*/ 4763 w 9525"/>
                        <a:gd name="connsiteY24" fmla="*/ 605581 h 880043"/>
                        <a:gd name="connsiteX25" fmla="*/ 9525 w 9525"/>
                        <a:gd name="connsiteY25" fmla="*/ 610343 h 880043"/>
                        <a:gd name="connsiteX26" fmla="*/ 9525 w 9525"/>
                        <a:gd name="connsiteY26" fmla="*/ 648195 h 880043"/>
                        <a:gd name="connsiteX27" fmla="*/ 4763 w 9525"/>
                        <a:gd name="connsiteY27" fmla="*/ 652958 h 880043"/>
                        <a:gd name="connsiteX28" fmla="*/ 4763 w 9525"/>
                        <a:gd name="connsiteY28" fmla="*/ 577253 h 880043"/>
                        <a:gd name="connsiteX29" fmla="*/ 0 w 9525"/>
                        <a:gd name="connsiteY29" fmla="*/ 572491 h 880043"/>
                        <a:gd name="connsiteX30" fmla="*/ 0 w 9525"/>
                        <a:gd name="connsiteY30" fmla="*/ 534638 h 880043"/>
                        <a:gd name="connsiteX31" fmla="*/ 4763 w 9525"/>
                        <a:gd name="connsiteY31" fmla="*/ 529876 h 880043"/>
                        <a:gd name="connsiteX32" fmla="*/ 9525 w 9525"/>
                        <a:gd name="connsiteY32" fmla="*/ 534638 h 880043"/>
                        <a:gd name="connsiteX33" fmla="*/ 9525 w 9525"/>
                        <a:gd name="connsiteY33" fmla="*/ 572491 h 880043"/>
                        <a:gd name="connsiteX34" fmla="*/ 4763 w 9525"/>
                        <a:gd name="connsiteY34" fmla="*/ 577253 h 880043"/>
                        <a:gd name="connsiteX35" fmla="*/ 4763 w 9525"/>
                        <a:gd name="connsiteY35" fmla="*/ 501558 h 880043"/>
                        <a:gd name="connsiteX36" fmla="*/ 0 w 9525"/>
                        <a:gd name="connsiteY36" fmla="*/ 496795 h 880043"/>
                        <a:gd name="connsiteX37" fmla="*/ 0 w 9525"/>
                        <a:gd name="connsiteY37" fmla="*/ 458943 h 880043"/>
                        <a:gd name="connsiteX38" fmla="*/ 4763 w 9525"/>
                        <a:gd name="connsiteY38" fmla="*/ 454181 h 880043"/>
                        <a:gd name="connsiteX39" fmla="*/ 9525 w 9525"/>
                        <a:gd name="connsiteY39" fmla="*/ 458943 h 880043"/>
                        <a:gd name="connsiteX40" fmla="*/ 9525 w 9525"/>
                        <a:gd name="connsiteY40" fmla="*/ 496795 h 880043"/>
                        <a:gd name="connsiteX41" fmla="*/ 4763 w 9525"/>
                        <a:gd name="connsiteY41" fmla="*/ 501558 h 880043"/>
                        <a:gd name="connsiteX42" fmla="*/ 4763 w 9525"/>
                        <a:gd name="connsiteY42" fmla="*/ 425863 h 880043"/>
                        <a:gd name="connsiteX43" fmla="*/ 0 w 9525"/>
                        <a:gd name="connsiteY43" fmla="*/ 421100 h 880043"/>
                        <a:gd name="connsiteX44" fmla="*/ 0 w 9525"/>
                        <a:gd name="connsiteY44" fmla="*/ 383248 h 880043"/>
                        <a:gd name="connsiteX45" fmla="*/ 4763 w 9525"/>
                        <a:gd name="connsiteY45" fmla="*/ 378485 h 880043"/>
                        <a:gd name="connsiteX46" fmla="*/ 9525 w 9525"/>
                        <a:gd name="connsiteY46" fmla="*/ 383248 h 880043"/>
                        <a:gd name="connsiteX47" fmla="*/ 9525 w 9525"/>
                        <a:gd name="connsiteY47" fmla="*/ 421100 h 880043"/>
                        <a:gd name="connsiteX48" fmla="*/ 4763 w 9525"/>
                        <a:gd name="connsiteY48" fmla="*/ 425863 h 880043"/>
                        <a:gd name="connsiteX49" fmla="*/ 4763 w 9525"/>
                        <a:gd name="connsiteY49" fmla="*/ 350158 h 880043"/>
                        <a:gd name="connsiteX50" fmla="*/ 0 w 9525"/>
                        <a:gd name="connsiteY50" fmla="*/ 345396 h 880043"/>
                        <a:gd name="connsiteX51" fmla="*/ 0 w 9525"/>
                        <a:gd name="connsiteY51" fmla="*/ 307543 h 880043"/>
                        <a:gd name="connsiteX52" fmla="*/ 4763 w 9525"/>
                        <a:gd name="connsiteY52" fmla="*/ 302781 h 880043"/>
                        <a:gd name="connsiteX53" fmla="*/ 9525 w 9525"/>
                        <a:gd name="connsiteY53" fmla="*/ 307543 h 880043"/>
                        <a:gd name="connsiteX54" fmla="*/ 9525 w 9525"/>
                        <a:gd name="connsiteY54" fmla="*/ 345396 h 880043"/>
                        <a:gd name="connsiteX55" fmla="*/ 4763 w 9525"/>
                        <a:gd name="connsiteY55" fmla="*/ 350158 h 880043"/>
                        <a:gd name="connsiteX56" fmla="*/ 4763 w 9525"/>
                        <a:gd name="connsiteY56" fmla="*/ 274463 h 880043"/>
                        <a:gd name="connsiteX57" fmla="*/ 0 w 9525"/>
                        <a:gd name="connsiteY57" fmla="*/ 269701 h 880043"/>
                        <a:gd name="connsiteX58" fmla="*/ 0 w 9525"/>
                        <a:gd name="connsiteY58" fmla="*/ 231848 h 880043"/>
                        <a:gd name="connsiteX59" fmla="*/ 4763 w 9525"/>
                        <a:gd name="connsiteY59" fmla="*/ 227086 h 880043"/>
                        <a:gd name="connsiteX60" fmla="*/ 9525 w 9525"/>
                        <a:gd name="connsiteY60" fmla="*/ 231848 h 880043"/>
                        <a:gd name="connsiteX61" fmla="*/ 9525 w 9525"/>
                        <a:gd name="connsiteY61" fmla="*/ 269701 h 880043"/>
                        <a:gd name="connsiteX62" fmla="*/ 4763 w 9525"/>
                        <a:gd name="connsiteY62" fmla="*/ 274463 h 880043"/>
                        <a:gd name="connsiteX63" fmla="*/ 4763 w 9525"/>
                        <a:gd name="connsiteY63" fmla="*/ 198768 h 880043"/>
                        <a:gd name="connsiteX64" fmla="*/ 0 w 9525"/>
                        <a:gd name="connsiteY64" fmla="*/ 194005 h 880043"/>
                        <a:gd name="connsiteX65" fmla="*/ 0 w 9525"/>
                        <a:gd name="connsiteY65" fmla="*/ 156153 h 880043"/>
                        <a:gd name="connsiteX66" fmla="*/ 4763 w 9525"/>
                        <a:gd name="connsiteY66" fmla="*/ 151390 h 880043"/>
                        <a:gd name="connsiteX67" fmla="*/ 9525 w 9525"/>
                        <a:gd name="connsiteY67" fmla="*/ 156153 h 880043"/>
                        <a:gd name="connsiteX68" fmla="*/ 9525 w 9525"/>
                        <a:gd name="connsiteY68" fmla="*/ 194005 h 880043"/>
                        <a:gd name="connsiteX69" fmla="*/ 4763 w 9525"/>
                        <a:gd name="connsiteY69" fmla="*/ 198768 h 880043"/>
                        <a:gd name="connsiteX70" fmla="*/ 4763 w 9525"/>
                        <a:gd name="connsiteY70" fmla="*/ 123073 h 880043"/>
                        <a:gd name="connsiteX71" fmla="*/ 0 w 9525"/>
                        <a:gd name="connsiteY71" fmla="*/ 118310 h 880043"/>
                        <a:gd name="connsiteX72" fmla="*/ 0 w 9525"/>
                        <a:gd name="connsiteY72" fmla="*/ 80458 h 880043"/>
                        <a:gd name="connsiteX73" fmla="*/ 4763 w 9525"/>
                        <a:gd name="connsiteY73" fmla="*/ 75695 h 880043"/>
                        <a:gd name="connsiteX74" fmla="*/ 9525 w 9525"/>
                        <a:gd name="connsiteY74" fmla="*/ 80458 h 880043"/>
                        <a:gd name="connsiteX75" fmla="*/ 9525 w 9525"/>
                        <a:gd name="connsiteY75" fmla="*/ 118310 h 880043"/>
                        <a:gd name="connsiteX76" fmla="*/ 4763 w 9525"/>
                        <a:gd name="connsiteY76" fmla="*/ 123073 h 880043"/>
                        <a:gd name="connsiteX77" fmla="*/ 4763 w 9525"/>
                        <a:gd name="connsiteY77" fmla="*/ 47377 h 880043"/>
                        <a:gd name="connsiteX78" fmla="*/ 0 w 9525"/>
                        <a:gd name="connsiteY78" fmla="*/ 42615 h 880043"/>
                        <a:gd name="connsiteX79" fmla="*/ 0 w 9525"/>
                        <a:gd name="connsiteY79" fmla="*/ 4763 h 880043"/>
                        <a:gd name="connsiteX80" fmla="*/ 4763 w 9525"/>
                        <a:gd name="connsiteY80" fmla="*/ 0 h 880043"/>
                        <a:gd name="connsiteX81" fmla="*/ 9525 w 9525"/>
                        <a:gd name="connsiteY81" fmla="*/ 4763 h 880043"/>
                        <a:gd name="connsiteX82" fmla="*/ 9525 w 9525"/>
                        <a:gd name="connsiteY82" fmla="*/ 42615 h 880043"/>
                        <a:gd name="connsiteX83" fmla="*/ 4763 w 9525"/>
                        <a:gd name="connsiteY83" fmla="*/ 47377 h 880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</a:cxnLst>
                      <a:rect l="l" t="t" r="r" b="b"/>
                      <a:pathLst>
                        <a:path w="9525" h="880043">
                          <a:moveTo>
                            <a:pt x="4763" y="880043"/>
                          </a:moveTo>
                          <a:cubicBezTo>
                            <a:pt x="2134" y="880043"/>
                            <a:pt x="0" y="877910"/>
                            <a:pt x="0" y="875281"/>
                          </a:cubicBezTo>
                          <a:lnTo>
                            <a:pt x="0" y="837428"/>
                          </a:lnTo>
                          <a:cubicBezTo>
                            <a:pt x="0" y="834800"/>
                            <a:pt x="2134" y="832666"/>
                            <a:pt x="4763" y="832666"/>
                          </a:cubicBezTo>
                          <a:cubicBezTo>
                            <a:pt x="7391" y="832666"/>
                            <a:pt x="9525" y="834800"/>
                            <a:pt x="9525" y="837428"/>
                          </a:cubicBezTo>
                          <a:lnTo>
                            <a:pt x="9525" y="875281"/>
                          </a:lnTo>
                          <a:cubicBezTo>
                            <a:pt x="9525" y="877919"/>
                            <a:pt x="7391" y="880043"/>
                            <a:pt x="4763" y="880043"/>
                          </a:cubicBezTo>
                          <a:close/>
                          <a:moveTo>
                            <a:pt x="4763" y="804348"/>
                          </a:moveTo>
                          <a:cubicBezTo>
                            <a:pt x="2134" y="804348"/>
                            <a:pt x="0" y="802215"/>
                            <a:pt x="0" y="799586"/>
                          </a:cubicBezTo>
                          <a:lnTo>
                            <a:pt x="0" y="761733"/>
                          </a:lnTo>
                          <a:cubicBezTo>
                            <a:pt x="0" y="759104"/>
                            <a:pt x="2134" y="756971"/>
                            <a:pt x="4763" y="756971"/>
                          </a:cubicBezTo>
                          <a:cubicBezTo>
                            <a:pt x="7391" y="756971"/>
                            <a:pt x="9525" y="759104"/>
                            <a:pt x="9525" y="761733"/>
                          </a:cubicBezTo>
                          <a:lnTo>
                            <a:pt x="9525" y="799586"/>
                          </a:lnTo>
                          <a:cubicBezTo>
                            <a:pt x="9525" y="802224"/>
                            <a:pt x="7391" y="804348"/>
                            <a:pt x="4763" y="804348"/>
                          </a:cubicBezTo>
                          <a:close/>
                          <a:moveTo>
                            <a:pt x="4763" y="728653"/>
                          </a:moveTo>
                          <a:cubicBezTo>
                            <a:pt x="2134" y="728653"/>
                            <a:pt x="0" y="726519"/>
                            <a:pt x="0" y="723891"/>
                          </a:cubicBezTo>
                          <a:lnTo>
                            <a:pt x="0" y="686038"/>
                          </a:lnTo>
                          <a:cubicBezTo>
                            <a:pt x="0" y="683409"/>
                            <a:pt x="2134" y="681276"/>
                            <a:pt x="4763" y="681276"/>
                          </a:cubicBezTo>
                          <a:cubicBezTo>
                            <a:pt x="7391" y="681276"/>
                            <a:pt x="9525" y="683409"/>
                            <a:pt x="9525" y="686038"/>
                          </a:cubicBezTo>
                          <a:lnTo>
                            <a:pt x="9525" y="723891"/>
                          </a:lnTo>
                          <a:cubicBezTo>
                            <a:pt x="9525" y="726519"/>
                            <a:pt x="7391" y="728653"/>
                            <a:pt x="4763" y="728653"/>
                          </a:cubicBezTo>
                          <a:close/>
                          <a:moveTo>
                            <a:pt x="4763" y="652958"/>
                          </a:moveTo>
                          <a:cubicBezTo>
                            <a:pt x="2134" y="652958"/>
                            <a:pt x="0" y="650824"/>
                            <a:pt x="0" y="648195"/>
                          </a:cubicBezTo>
                          <a:lnTo>
                            <a:pt x="0" y="610343"/>
                          </a:lnTo>
                          <a:cubicBezTo>
                            <a:pt x="0" y="607714"/>
                            <a:pt x="2134" y="605581"/>
                            <a:pt x="4763" y="605581"/>
                          </a:cubicBezTo>
                          <a:cubicBezTo>
                            <a:pt x="7391" y="605581"/>
                            <a:pt x="9525" y="607714"/>
                            <a:pt x="9525" y="610343"/>
                          </a:cubicBezTo>
                          <a:lnTo>
                            <a:pt x="9525" y="648195"/>
                          </a:lnTo>
                          <a:cubicBezTo>
                            <a:pt x="9525" y="650824"/>
                            <a:pt x="7391" y="652958"/>
                            <a:pt x="4763" y="652958"/>
                          </a:cubicBezTo>
                          <a:close/>
                          <a:moveTo>
                            <a:pt x="4763" y="577253"/>
                          </a:moveTo>
                          <a:cubicBezTo>
                            <a:pt x="2134" y="577253"/>
                            <a:pt x="0" y="575119"/>
                            <a:pt x="0" y="572491"/>
                          </a:cubicBezTo>
                          <a:lnTo>
                            <a:pt x="0" y="534638"/>
                          </a:lnTo>
                          <a:cubicBezTo>
                            <a:pt x="0" y="532010"/>
                            <a:pt x="2134" y="529876"/>
                            <a:pt x="4763" y="529876"/>
                          </a:cubicBezTo>
                          <a:cubicBezTo>
                            <a:pt x="7391" y="529876"/>
                            <a:pt x="9525" y="532010"/>
                            <a:pt x="9525" y="534638"/>
                          </a:cubicBezTo>
                          <a:lnTo>
                            <a:pt x="9525" y="572491"/>
                          </a:lnTo>
                          <a:cubicBezTo>
                            <a:pt x="9525" y="575129"/>
                            <a:pt x="7391" y="577253"/>
                            <a:pt x="4763" y="577253"/>
                          </a:cubicBezTo>
                          <a:close/>
                          <a:moveTo>
                            <a:pt x="4763" y="501558"/>
                          </a:moveTo>
                          <a:cubicBezTo>
                            <a:pt x="2134" y="501558"/>
                            <a:pt x="0" y="499424"/>
                            <a:pt x="0" y="496795"/>
                          </a:cubicBezTo>
                          <a:lnTo>
                            <a:pt x="0" y="458943"/>
                          </a:lnTo>
                          <a:cubicBezTo>
                            <a:pt x="0" y="456314"/>
                            <a:pt x="2134" y="454181"/>
                            <a:pt x="4763" y="454181"/>
                          </a:cubicBezTo>
                          <a:cubicBezTo>
                            <a:pt x="7391" y="454181"/>
                            <a:pt x="9525" y="456314"/>
                            <a:pt x="9525" y="458943"/>
                          </a:cubicBezTo>
                          <a:lnTo>
                            <a:pt x="9525" y="496795"/>
                          </a:lnTo>
                          <a:cubicBezTo>
                            <a:pt x="9525" y="499424"/>
                            <a:pt x="7391" y="501558"/>
                            <a:pt x="4763" y="501558"/>
                          </a:cubicBezTo>
                          <a:close/>
                          <a:moveTo>
                            <a:pt x="4763" y="425863"/>
                          </a:moveTo>
                          <a:cubicBezTo>
                            <a:pt x="2134" y="425863"/>
                            <a:pt x="0" y="423729"/>
                            <a:pt x="0" y="421100"/>
                          </a:cubicBezTo>
                          <a:lnTo>
                            <a:pt x="0" y="383248"/>
                          </a:lnTo>
                          <a:cubicBezTo>
                            <a:pt x="0" y="380619"/>
                            <a:pt x="2134" y="378485"/>
                            <a:pt x="4763" y="378485"/>
                          </a:cubicBezTo>
                          <a:cubicBezTo>
                            <a:pt x="7391" y="378485"/>
                            <a:pt x="9525" y="380619"/>
                            <a:pt x="9525" y="383248"/>
                          </a:cubicBezTo>
                          <a:lnTo>
                            <a:pt x="9525" y="421100"/>
                          </a:lnTo>
                          <a:cubicBezTo>
                            <a:pt x="9525" y="423729"/>
                            <a:pt x="7391" y="425863"/>
                            <a:pt x="4763" y="425863"/>
                          </a:cubicBezTo>
                          <a:close/>
                          <a:moveTo>
                            <a:pt x="4763" y="350158"/>
                          </a:moveTo>
                          <a:cubicBezTo>
                            <a:pt x="2134" y="350158"/>
                            <a:pt x="0" y="348025"/>
                            <a:pt x="0" y="345396"/>
                          </a:cubicBezTo>
                          <a:lnTo>
                            <a:pt x="0" y="307543"/>
                          </a:lnTo>
                          <a:cubicBezTo>
                            <a:pt x="0" y="304914"/>
                            <a:pt x="2134" y="302781"/>
                            <a:pt x="4763" y="302781"/>
                          </a:cubicBezTo>
                          <a:cubicBezTo>
                            <a:pt x="7391" y="302781"/>
                            <a:pt x="9525" y="304914"/>
                            <a:pt x="9525" y="307543"/>
                          </a:cubicBezTo>
                          <a:lnTo>
                            <a:pt x="9525" y="345396"/>
                          </a:lnTo>
                          <a:cubicBezTo>
                            <a:pt x="9525" y="348034"/>
                            <a:pt x="7391" y="350158"/>
                            <a:pt x="4763" y="350158"/>
                          </a:cubicBezTo>
                          <a:close/>
                          <a:moveTo>
                            <a:pt x="4763" y="274463"/>
                          </a:moveTo>
                          <a:cubicBezTo>
                            <a:pt x="2134" y="274463"/>
                            <a:pt x="0" y="272329"/>
                            <a:pt x="0" y="269701"/>
                          </a:cubicBezTo>
                          <a:lnTo>
                            <a:pt x="0" y="231848"/>
                          </a:lnTo>
                          <a:cubicBezTo>
                            <a:pt x="0" y="229219"/>
                            <a:pt x="2134" y="227086"/>
                            <a:pt x="4763" y="227086"/>
                          </a:cubicBezTo>
                          <a:cubicBezTo>
                            <a:pt x="7391" y="227086"/>
                            <a:pt x="9525" y="229219"/>
                            <a:pt x="9525" y="231848"/>
                          </a:cubicBezTo>
                          <a:lnTo>
                            <a:pt x="9525" y="269701"/>
                          </a:lnTo>
                          <a:cubicBezTo>
                            <a:pt x="9525" y="272339"/>
                            <a:pt x="7391" y="274463"/>
                            <a:pt x="4763" y="274463"/>
                          </a:cubicBezTo>
                          <a:close/>
                          <a:moveTo>
                            <a:pt x="4763" y="198768"/>
                          </a:moveTo>
                          <a:cubicBezTo>
                            <a:pt x="2134" y="198768"/>
                            <a:pt x="0" y="196634"/>
                            <a:pt x="0" y="194005"/>
                          </a:cubicBezTo>
                          <a:lnTo>
                            <a:pt x="0" y="156153"/>
                          </a:lnTo>
                          <a:cubicBezTo>
                            <a:pt x="0" y="153524"/>
                            <a:pt x="2134" y="151390"/>
                            <a:pt x="4763" y="151390"/>
                          </a:cubicBezTo>
                          <a:cubicBezTo>
                            <a:pt x="7391" y="151390"/>
                            <a:pt x="9525" y="153524"/>
                            <a:pt x="9525" y="156153"/>
                          </a:cubicBezTo>
                          <a:lnTo>
                            <a:pt x="9525" y="194005"/>
                          </a:lnTo>
                          <a:cubicBezTo>
                            <a:pt x="9525" y="196634"/>
                            <a:pt x="7391" y="198768"/>
                            <a:pt x="4763" y="198768"/>
                          </a:cubicBezTo>
                          <a:close/>
                          <a:moveTo>
                            <a:pt x="4763" y="123073"/>
                          </a:moveTo>
                          <a:cubicBezTo>
                            <a:pt x="2134" y="123073"/>
                            <a:pt x="0" y="120939"/>
                            <a:pt x="0" y="118310"/>
                          </a:cubicBezTo>
                          <a:lnTo>
                            <a:pt x="0" y="80458"/>
                          </a:lnTo>
                          <a:cubicBezTo>
                            <a:pt x="0" y="77829"/>
                            <a:pt x="2134" y="75695"/>
                            <a:pt x="4763" y="75695"/>
                          </a:cubicBezTo>
                          <a:cubicBezTo>
                            <a:pt x="7391" y="75695"/>
                            <a:pt x="9525" y="77829"/>
                            <a:pt x="9525" y="80458"/>
                          </a:cubicBezTo>
                          <a:lnTo>
                            <a:pt x="9525" y="118310"/>
                          </a:lnTo>
                          <a:cubicBezTo>
                            <a:pt x="9525" y="120939"/>
                            <a:pt x="7391" y="123073"/>
                            <a:pt x="4763" y="123073"/>
                          </a:cubicBezTo>
                          <a:close/>
                          <a:moveTo>
                            <a:pt x="4763" y="47377"/>
                          </a:moveTo>
                          <a:cubicBezTo>
                            <a:pt x="2134" y="47377"/>
                            <a:pt x="0" y="45244"/>
                            <a:pt x="0" y="42615"/>
                          </a:cubicBezTo>
                          <a:lnTo>
                            <a:pt x="0" y="4763"/>
                          </a:lnTo>
                          <a:cubicBezTo>
                            <a:pt x="0" y="2134"/>
                            <a:pt x="2134" y="0"/>
                            <a:pt x="4763" y="0"/>
                          </a:cubicBezTo>
                          <a:cubicBezTo>
                            <a:pt x="7391" y="0"/>
                            <a:pt x="9525" y="2134"/>
                            <a:pt x="9525" y="4763"/>
                          </a:cubicBezTo>
                          <a:lnTo>
                            <a:pt x="9525" y="42615"/>
                          </a:lnTo>
                          <a:cubicBezTo>
                            <a:pt x="9525" y="45244"/>
                            <a:pt x="7391" y="47377"/>
                            <a:pt x="4763" y="4737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0" name="Freeform: Shape 59">
                      <a:extLst>
                        <a:ext uri="{FF2B5EF4-FFF2-40B4-BE49-F238E27FC236}">
                          <a16:creationId xmlns:a16="http://schemas.microsoft.com/office/drawing/2014/main" id="{81D729EA-AEF3-3F1F-4F3C-54232C096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14453" y="3008165"/>
                      <a:ext cx="28554" cy="29356"/>
                    </a:xfrm>
                    <a:custGeom>
                      <a:avLst/>
                      <a:gdLst>
                        <a:gd name="connsiteX0" fmla="*/ 4763 w 28554"/>
                        <a:gd name="connsiteY0" fmla="*/ 29357 h 29356"/>
                        <a:gd name="connsiteX1" fmla="*/ 0 w 28554"/>
                        <a:gd name="connsiteY1" fmla="*/ 24594 h 29356"/>
                        <a:gd name="connsiteX2" fmla="*/ 0 w 28554"/>
                        <a:gd name="connsiteY2" fmla="*/ 5544 h 29356"/>
                        <a:gd name="connsiteX3" fmla="*/ 4629 w 28554"/>
                        <a:gd name="connsiteY3" fmla="*/ 782 h 29356"/>
                        <a:gd name="connsiteX4" fmla="*/ 23536 w 28554"/>
                        <a:gd name="connsiteY4" fmla="*/ 10 h 29356"/>
                        <a:gd name="connsiteX5" fmla="*/ 28546 w 28554"/>
                        <a:gd name="connsiteY5" fmla="*/ 4506 h 29356"/>
                        <a:gd name="connsiteX6" fmla="*/ 24051 w 28554"/>
                        <a:gd name="connsiteY6" fmla="*/ 9516 h 29356"/>
                        <a:gd name="connsiteX7" fmla="*/ 9515 w 28554"/>
                        <a:gd name="connsiteY7" fmla="*/ 10164 h 29356"/>
                        <a:gd name="connsiteX8" fmla="*/ 9515 w 28554"/>
                        <a:gd name="connsiteY8" fmla="*/ 24594 h 29356"/>
                        <a:gd name="connsiteX9" fmla="*/ 4763 w 28554"/>
                        <a:gd name="connsiteY9" fmla="*/ 29357 h 293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54" h="29356">
                          <a:moveTo>
                            <a:pt x="4763" y="29357"/>
                          </a:moveTo>
                          <a:cubicBezTo>
                            <a:pt x="2134" y="29357"/>
                            <a:pt x="0" y="27223"/>
                            <a:pt x="0" y="24594"/>
                          </a:cubicBezTo>
                          <a:lnTo>
                            <a:pt x="0" y="5544"/>
                          </a:lnTo>
                          <a:cubicBezTo>
                            <a:pt x="0" y="2963"/>
                            <a:pt x="2057" y="858"/>
                            <a:pt x="4629" y="782"/>
                          </a:cubicBezTo>
                          <a:cubicBezTo>
                            <a:pt x="11049" y="601"/>
                            <a:pt x="17354" y="343"/>
                            <a:pt x="23536" y="10"/>
                          </a:cubicBezTo>
                          <a:cubicBezTo>
                            <a:pt x="26536" y="-161"/>
                            <a:pt x="28413" y="1886"/>
                            <a:pt x="28546" y="4506"/>
                          </a:cubicBezTo>
                          <a:cubicBezTo>
                            <a:pt x="28699" y="7135"/>
                            <a:pt x="26679" y="9383"/>
                            <a:pt x="24051" y="9516"/>
                          </a:cubicBezTo>
                          <a:cubicBezTo>
                            <a:pt x="19269" y="9773"/>
                            <a:pt x="14421" y="9992"/>
                            <a:pt x="9515" y="10164"/>
                          </a:cubicBezTo>
                          <a:lnTo>
                            <a:pt x="9515" y="24594"/>
                          </a:lnTo>
                          <a:cubicBezTo>
                            <a:pt x="9525" y="27223"/>
                            <a:pt x="7391" y="29357"/>
                            <a:pt x="4763" y="2935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1" name="Freeform: Shape 60">
                      <a:extLst>
                        <a:ext uri="{FF2B5EF4-FFF2-40B4-BE49-F238E27FC236}">
                          <a16:creationId xmlns:a16="http://schemas.microsoft.com/office/drawing/2014/main" id="{21D0F395-047D-9330-7BDE-C92BDC3F8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67395" y="2960661"/>
                      <a:ext cx="172560" cy="54315"/>
                    </a:xfrm>
                    <a:custGeom>
                      <a:avLst/>
                      <a:gdLst>
                        <a:gd name="connsiteX0" fmla="*/ 4751 w 172560"/>
                        <a:gd name="connsiteY0" fmla="*/ 54315 h 54315"/>
                        <a:gd name="connsiteX1" fmla="*/ 27 w 172560"/>
                        <a:gd name="connsiteY1" fmla="*/ 50057 h 54315"/>
                        <a:gd name="connsiteX2" fmla="*/ 4256 w 172560"/>
                        <a:gd name="connsiteY2" fmla="*/ 44819 h 54315"/>
                        <a:gd name="connsiteX3" fmla="*/ 37679 w 172560"/>
                        <a:gd name="connsiteY3" fmla="*/ 40304 h 54315"/>
                        <a:gd name="connsiteX4" fmla="*/ 43146 w 172560"/>
                        <a:gd name="connsiteY4" fmla="*/ 44228 h 54315"/>
                        <a:gd name="connsiteX5" fmla="*/ 39222 w 172560"/>
                        <a:gd name="connsiteY5" fmla="*/ 49705 h 54315"/>
                        <a:gd name="connsiteX6" fmla="*/ 5266 w 172560"/>
                        <a:gd name="connsiteY6" fmla="*/ 54287 h 54315"/>
                        <a:gd name="connsiteX7" fmla="*/ 4751 w 172560"/>
                        <a:gd name="connsiteY7" fmla="*/ 54315 h 54315"/>
                        <a:gd name="connsiteX8" fmla="*/ 71788 w 172560"/>
                        <a:gd name="connsiteY8" fmla="*/ 43209 h 54315"/>
                        <a:gd name="connsiteX9" fmla="*/ 67150 w 172560"/>
                        <a:gd name="connsiteY9" fmla="*/ 39513 h 54315"/>
                        <a:gd name="connsiteX10" fmla="*/ 70722 w 172560"/>
                        <a:gd name="connsiteY10" fmla="*/ 33798 h 54315"/>
                        <a:gd name="connsiteX11" fmla="*/ 103240 w 172560"/>
                        <a:gd name="connsiteY11" fmla="*/ 25121 h 54315"/>
                        <a:gd name="connsiteX12" fmla="*/ 109193 w 172560"/>
                        <a:gd name="connsiteY12" fmla="*/ 28283 h 54315"/>
                        <a:gd name="connsiteX13" fmla="*/ 106030 w 172560"/>
                        <a:gd name="connsiteY13" fmla="*/ 34227 h 54315"/>
                        <a:gd name="connsiteX14" fmla="*/ 72864 w 172560"/>
                        <a:gd name="connsiteY14" fmla="*/ 43076 h 54315"/>
                        <a:gd name="connsiteX15" fmla="*/ 71788 w 172560"/>
                        <a:gd name="connsiteY15" fmla="*/ 43209 h 54315"/>
                        <a:gd name="connsiteX16" fmla="*/ 136720 w 172560"/>
                        <a:gd name="connsiteY16" fmla="*/ 23283 h 54315"/>
                        <a:gd name="connsiteX17" fmla="*/ 132281 w 172560"/>
                        <a:gd name="connsiteY17" fmla="*/ 20263 h 54315"/>
                        <a:gd name="connsiteX18" fmla="*/ 134977 w 172560"/>
                        <a:gd name="connsiteY18" fmla="*/ 14091 h 54315"/>
                        <a:gd name="connsiteX19" fmla="*/ 165676 w 172560"/>
                        <a:gd name="connsiteY19" fmla="*/ 499 h 54315"/>
                        <a:gd name="connsiteX20" fmla="*/ 172067 w 172560"/>
                        <a:gd name="connsiteY20" fmla="*/ 2651 h 54315"/>
                        <a:gd name="connsiteX21" fmla="*/ 169915 w 172560"/>
                        <a:gd name="connsiteY21" fmla="*/ 9033 h 54315"/>
                        <a:gd name="connsiteX22" fmla="*/ 138454 w 172560"/>
                        <a:gd name="connsiteY22" fmla="*/ 22959 h 54315"/>
                        <a:gd name="connsiteX23" fmla="*/ 136720 w 172560"/>
                        <a:gd name="connsiteY23" fmla="*/ 23283 h 54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72560" h="54315">
                          <a:moveTo>
                            <a:pt x="4751" y="54315"/>
                          </a:moveTo>
                          <a:cubicBezTo>
                            <a:pt x="2351" y="54315"/>
                            <a:pt x="284" y="52505"/>
                            <a:pt x="27" y="50057"/>
                          </a:cubicBezTo>
                          <a:cubicBezTo>
                            <a:pt x="-249" y="47438"/>
                            <a:pt x="1646" y="45095"/>
                            <a:pt x="4256" y="44819"/>
                          </a:cubicBezTo>
                          <a:cubicBezTo>
                            <a:pt x="15619" y="43609"/>
                            <a:pt x="26868" y="42085"/>
                            <a:pt x="37679" y="40304"/>
                          </a:cubicBezTo>
                          <a:cubicBezTo>
                            <a:pt x="40232" y="39866"/>
                            <a:pt x="42718" y="41628"/>
                            <a:pt x="43146" y="44228"/>
                          </a:cubicBezTo>
                          <a:cubicBezTo>
                            <a:pt x="43575" y="46828"/>
                            <a:pt x="41813" y="49276"/>
                            <a:pt x="39222" y="49705"/>
                          </a:cubicBezTo>
                          <a:cubicBezTo>
                            <a:pt x="28240" y="51515"/>
                            <a:pt x="16810" y="53058"/>
                            <a:pt x="5266" y="54287"/>
                          </a:cubicBezTo>
                          <a:cubicBezTo>
                            <a:pt x="5094" y="54306"/>
                            <a:pt x="4923" y="54315"/>
                            <a:pt x="4751" y="54315"/>
                          </a:cubicBezTo>
                          <a:close/>
                          <a:moveTo>
                            <a:pt x="71788" y="43209"/>
                          </a:moveTo>
                          <a:cubicBezTo>
                            <a:pt x="69616" y="43209"/>
                            <a:pt x="67654" y="41723"/>
                            <a:pt x="67150" y="39513"/>
                          </a:cubicBezTo>
                          <a:cubicBezTo>
                            <a:pt x="66569" y="36951"/>
                            <a:pt x="68169" y="34389"/>
                            <a:pt x="70722" y="33798"/>
                          </a:cubicBezTo>
                          <a:cubicBezTo>
                            <a:pt x="81808" y="31246"/>
                            <a:pt x="92762" y="28331"/>
                            <a:pt x="103240" y="25121"/>
                          </a:cubicBezTo>
                          <a:cubicBezTo>
                            <a:pt x="105783" y="24321"/>
                            <a:pt x="108421" y="25769"/>
                            <a:pt x="109193" y="28283"/>
                          </a:cubicBezTo>
                          <a:cubicBezTo>
                            <a:pt x="109955" y="30798"/>
                            <a:pt x="108545" y="33455"/>
                            <a:pt x="106030" y="34227"/>
                          </a:cubicBezTo>
                          <a:cubicBezTo>
                            <a:pt x="95324" y="37494"/>
                            <a:pt x="84161" y="40475"/>
                            <a:pt x="72864" y="43076"/>
                          </a:cubicBezTo>
                          <a:cubicBezTo>
                            <a:pt x="72493" y="43180"/>
                            <a:pt x="72141" y="43209"/>
                            <a:pt x="71788" y="43209"/>
                          </a:cubicBezTo>
                          <a:close/>
                          <a:moveTo>
                            <a:pt x="136720" y="23283"/>
                          </a:moveTo>
                          <a:cubicBezTo>
                            <a:pt x="134825" y="23283"/>
                            <a:pt x="133024" y="22140"/>
                            <a:pt x="132281" y="20263"/>
                          </a:cubicBezTo>
                          <a:cubicBezTo>
                            <a:pt x="131320" y="17815"/>
                            <a:pt x="132529" y="15053"/>
                            <a:pt x="134977" y="14091"/>
                          </a:cubicBezTo>
                          <a:cubicBezTo>
                            <a:pt x="145521" y="9948"/>
                            <a:pt x="155846" y="5376"/>
                            <a:pt x="165676" y="499"/>
                          </a:cubicBezTo>
                          <a:cubicBezTo>
                            <a:pt x="168048" y="-673"/>
                            <a:pt x="170886" y="289"/>
                            <a:pt x="172067" y="2651"/>
                          </a:cubicBezTo>
                          <a:cubicBezTo>
                            <a:pt x="173230" y="5014"/>
                            <a:pt x="172267" y="7862"/>
                            <a:pt x="169915" y="9033"/>
                          </a:cubicBezTo>
                          <a:cubicBezTo>
                            <a:pt x="159828" y="14034"/>
                            <a:pt x="149255" y="18720"/>
                            <a:pt x="138454" y="22959"/>
                          </a:cubicBezTo>
                          <a:cubicBezTo>
                            <a:pt x="137892" y="23178"/>
                            <a:pt x="137301" y="23283"/>
                            <a:pt x="136720" y="2328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2" name="Freeform: Shape 61">
                      <a:extLst>
                        <a:ext uri="{FF2B5EF4-FFF2-40B4-BE49-F238E27FC236}">
                          <a16:creationId xmlns:a16="http://schemas.microsoft.com/office/drawing/2014/main" id="{34B94F9B-83ED-C33A-C03D-2F4115B197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60176" y="2933540"/>
                      <a:ext cx="25363" cy="28553"/>
                    </a:xfrm>
                    <a:custGeom>
                      <a:avLst/>
                      <a:gdLst>
                        <a:gd name="connsiteX0" fmla="*/ 19672 w 25363"/>
                        <a:gd name="connsiteY0" fmla="*/ 28553 h 28553"/>
                        <a:gd name="connsiteX1" fmla="*/ 19444 w 25363"/>
                        <a:gd name="connsiteY1" fmla="*/ 28544 h 28553"/>
                        <a:gd name="connsiteX2" fmla="*/ 14919 w 25363"/>
                        <a:gd name="connsiteY2" fmla="*/ 23553 h 28553"/>
                        <a:gd name="connsiteX3" fmla="*/ 15386 w 25363"/>
                        <a:gd name="connsiteY3" fmla="*/ 14133 h 28553"/>
                        <a:gd name="connsiteX4" fmla="*/ 7290 w 25363"/>
                        <a:gd name="connsiteY4" fmla="*/ 19343 h 28553"/>
                        <a:gd name="connsiteX5" fmla="*/ 727 w 25363"/>
                        <a:gd name="connsiteY5" fmla="*/ 17819 h 28553"/>
                        <a:gd name="connsiteX6" fmla="*/ 2241 w 25363"/>
                        <a:gd name="connsiteY6" fmla="*/ 11256 h 28553"/>
                        <a:gd name="connsiteX7" fmla="*/ 17853 w 25363"/>
                        <a:gd name="connsiteY7" fmla="*/ 874 h 28553"/>
                        <a:gd name="connsiteX8" fmla="*/ 22892 w 25363"/>
                        <a:gd name="connsiteY8" fmla="*/ 578 h 28553"/>
                        <a:gd name="connsiteX9" fmla="*/ 25359 w 25363"/>
                        <a:gd name="connsiteY9" fmla="*/ 4989 h 28553"/>
                        <a:gd name="connsiteX10" fmla="*/ 24416 w 25363"/>
                        <a:gd name="connsiteY10" fmla="*/ 24019 h 28553"/>
                        <a:gd name="connsiteX11" fmla="*/ 19672 w 25363"/>
                        <a:gd name="connsiteY11" fmla="*/ 28553 h 28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5363" h="28553">
                          <a:moveTo>
                            <a:pt x="19672" y="28553"/>
                          </a:moveTo>
                          <a:cubicBezTo>
                            <a:pt x="19596" y="28553"/>
                            <a:pt x="19510" y="28553"/>
                            <a:pt x="19444" y="28544"/>
                          </a:cubicBezTo>
                          <a:cubicBezTo>
                            <a:pt x="16815" y="28411"/>
                            <a:pt x="14795" y="26172"/>
                            <a:pt x="14919" y="23553"/>
                          </a:cubicBezTo>
                          <a:lnTo>
                            <a:pt x="15386" y="14133"/>
                          </a:lnTo>
                          <a:cubicBezTo>
                            <a:pt x="12776" y="15866"/>
                            <a:pt x="10071" y="17609"/>
                            <a:pt x="7290" y="19343"/>
                          </a:cubicBezTo>
                          <a:cubicBezTo>
                            <a:pt x="5089" y="20733"/>
                            <a:pt x="2127" y="20067"/>
                            <a:pt x="727" y="17819"/>
                          </a:cubicBezTo>
                          <a:cubicBezTo>
                            <a:pt x="-673" y="15590"/>
                            <a:pt x="12" y="12647"/>
                            <a:pt x="2241" y="11256"/>
                          </a:cubicBezTo>
                          <a:cubicBezTo>
                            <a:pt x="7795" y="7789"/>
                            <a:pt x="12995" y="4322"/>
                            <a:pt x="17853" y="874"/>
                          </a:cubicBezTo>
                          <a:cubicBezTo>
                            <a:pt x="19329" y="-174"/>
                            <a:pt x="21282" y="-288"/>
                            <a:pt x="22892" y="578"/>
                          </a:cubicBezTo>
                          <a:cubicBezTo>
                            <a:pt x="24492" y="1455"/>
                            <a:pt x="25444" y="3169"/>
                            <a:pt x="25359" y="4989"/>
                          </a:cubicBezTo>
                          <a:lnTo>
                            <a:pt x="24416" y="24019"/>
                          </a:lnTo>
                          <a:cubicBezTo>
                            <a:pt x="24311" y="26572"/>
                            <a:pt x="22206" y="28553"/>
                            <a:pt x="19672" y="2855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3" name="Freeform: Shape 62">
                      <a:extLst>
                        <a:ext uri="{FF2B5EF4-FFF2-40B4-BE49-F238E27FC236}">
                          <a16:creationId xmlns:a16="http://schemas.microsoft.com/office/drawing/2014/main" id="{9D3112EF-9EFB-8ECD-2158-FB41CD5298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71468" y="2990680"/>
                      <a:ext cx="211243" cy="1017619"/>
                    </a:xfrm>
                    <a:custGeom>
                      <a:avLst/>
                      <a:gdLst>
                        <a:gd name="connsiteX0" fmla="*/ 4765 w 211243"/>
                        <a:gd name="connsiteY0" fmla="*/ 1017620 h 1017619"/>
                        <a:gd name="connsiteX1" fmla="*/ 2 w 211243"/>
                        <a:gd name="connsiteY1" fmla="*/ 1013000 h 1017619"/>
                        <a:gd name="connsiteX2" fmla="*/ 4622 w 211243"/>
                        <a:gd name="connsiteY2" fmla="*/ 1008095 h 1017619"/>
                        <a:gd name="connsiteX3" fmla="*/ 41540 w 211243"/>
                        <a:gd name="connsiteY3" fmla="*/ 1003580 h 1017619"/>
                        <a:gd name="connsiteX4" fmla="*/ 47236 w 211243"/>
                        <a:gd name="connsiteY4" fmla="*/ 1007190 h 1017619"/>
                        <a:gd name="connsiteX5" fmla="*/ 43626 w 211243"/>
                        <a:gd name="connsiteY5" fmla="*/ 1012886 h 1017619"/>
                        <a:gd name="connsiteX6" fmla="*/ 4907 w 211243"/>
                        <a:gd name="connsiteY6" fmla="*/ 1017620 h 1017619"/>
                        <a:gd name="connsiteX7" fmla="*/ 4765 w 211243"/>
                        <a:gd name="connsiteY7" fmla="*/ 1017620 h 1017619"/>
                        <a:gd name="connsiteX8" fmla="*/ 78659 w 211243"/>
                        <a:gd name="connsiteY8" fmla="*/ 1000789 h 1017619"/>
                        <a:gd name="connsiteX9" fmla="*/ 74345 w 211243"/>
                        <a:gd name="connsiteY9" fmla="*/ 998036 h 1017619"/>
                        <a:gd name="connsiteX10" fmla="*/ 76650 w 211243"/>
                        <a:gd name="connsiteY10" fmla="*/ 991712 h 1017619"/>
                        <a:gd name="connsiteX11" fmla="*/ 108387 w 211243"/>
                        <a:gd name="connsiteY11" fmla="*/ 972548 h 1017619"/>
                        <a:gd name="connsiteX12" fmla="*/ 115054 w 211243"/>
                        <a:gd name="connsiteY12" fmla="*/ 973472 h 1017619"/>
                        <a:gd name="connsiteX13" fmla="*/ 114131 w 211243"/>
                        <a:gd name="connsiteY13" fmla="*/ 980139 h 1017619"/>
                        <a:gd name="connsiteX14" fmla="*/ 80660 w 211243"/>
                        <a:gd name="connsiteY14" fmla="*/ 1000342 h 1017619"/>
                        <a:gd name="connsiteX15" fmla="*/ 78659 w 211243"/>
                        <a:gd name="connsiteY15" fmla="*/ 1000789 h 1017619"/>
                        <a:gd name="connsiteX16" fmla="*/ 139229 w 211243"/>
                        <a:gd name="connsiteY16" fmla="*/ 955231 h 1017619"/>
                        <a:gd name="connsiteX17" fmla="*/ 136048 w 211243"/>
                        <a:gd name="connsiteY17" fmla="*/ 954012 h 1017619"/>
                        <a:gd name="connsiteX18" fmla="*/ 135686 w 211243"/>
                        <a:gd name="connsiteY18" fmla="*/ 947287 h 1017619"/>
                        <a:gd name="connsiteX19" fmla="*/ 156288 w 211243"/>
                        <a:gd name="connsiteY19" fmla="*/ 920713 h 1017619"/>
                        <a:gd name="connsiteX20" fmla="*/ 156355 w 211243"/>
                        <a:gd name="connsiteY20" fmla="*/ 919522 h 1017619"/>
                        <a:gd name="connsiteX21" fmla="*/ 161336 w 211243"/>
                        <a:gd name="connsiteY21" fmla="*/ 914998 h 1017619"/>
                        <a:gd name="connsiteX22" fmla="*/ 165861 w 211243"/>
                        <a:gd name="connsiteY22" fmla="*/ 919979 h 1017619"/>
                        <a:gd name="connsiteX23" fmla="*/ 165737 w 211243"/>
                        <a:gd name="connsiteY23" fmla="*/ 922494 h 1017619"/>
                        <a:gd name="connsiteX24" fmla="*/ 164946 w 211243"/>
                        <a:gd name="connsiteY24" fmla="*/ 924904 h 1017619"/>
                        <a:gd name="connsiteX25" fmla="*/ 142772 w 211243"/>
                        <a:gd name="connsiteY25" fmla="*/ 953650 h 1017619"/>
                        <a:gd name="connsiteX26" fmla="*/ 139229 w 211243"/>
                        <a:gd name="connsiteY26" fmla="*/ 955231 h 1017619"/>
                        <a:gd name="connsiteX27" fmla="*/ 163013 w 211243"/>
                        <a:gd name="connsiteY27" fmla="*/ 886394 h 1017619"/>
                        <a:gd name="connsiteX28" fmla="*/ 162784 w 211243"/>
                        <a:gd name="connsiteY28" fmla="*/ 886385 h 1017619"/>
                        <a:gd name="connsiteX29" fmla="*/ 158260 w 211243"/>
                        <a:gd name="connsiteY29" fmla="*/ 881403 h 1017619"/>
                        <a:gd name="connsiteX30" fmla="*/ 160146 w 211243"/>
                        <a:gd name="connsiteY30" fmla="*/ 843284 h 1017619"/>
                        <a:gd name="connsiteX31" fmla="*/ 165127 w 211243"/>
                        <a:gd name="connsiteY31" fmla="*/ 838760 h 1017619"/>
                        <a:gd name="connsiteX32" fmla="*/ 169652 w 211243"/>
                        <a:gd name="connsiteY32" fmla="*/ 843741 h 1017619"/>
                        <a:gd name="connsiteX33" fmla="*/ 167766 w 211243"/>
                        <a:gd name="connsiteY33" fmla="*/ 881860 h 1017619"/>
                        <a:gd name="connsiteX34" fmla="*/ 163013 w 211243"/>
                        <a:gd name="connsiteY34" fmla="*/ 886394 h 1017619"/>
                        <a:gd name="connsiteX35" fmla="*/ 166785 w 211243"/>
                        <a:gd name="connsiteY35" fmla="*/ 810146 h 1017619"/>
                        <a:gd name="connsiteX36" fmla="*/ 166556 w 211243"/>
                        <a:gd name="connsiteY36" fmla="*/ 810137 h 1017619"/>
                        <a:gd name="connsiteX37" fmla="*/ 162032 w 211243"/>
                        <a:gd name="connsiteY37" fmla="*/ 805155 h 1017619"/>
                        <a:gd name="connsiteX38" fmla="*/ 163918 w 211243"/>
                        <a:gd name="connsiteY38" fmla="*/ 767027 h 1017619"/>
                        <a:gd name="connsiteX39" fmla="*/ 168909 w 211243"/>
                        <a:gd name="connsiteY39" fmla="*/ 762502 h 1017619"/>
                        <a:gd name="connsiteX40" fmla="*/ 173433 w 211243"/>
                        <a:gd name="connsiteY40" fmla="*/ 767484 h 1017619"/>
                        <a:gd name="connsiteX41" fmla="*/ 171547 w 211243"/>
                        <a:gd name="connsiteY41" fmla="*/ 805612 h 1017619"/>
                        <a:gd name="connsiteX42" fmla="*/ 166785 w 211243"/>
                        <a:gd name="connsiteY42" fmla="*/ 810146 h 1017619"/>
                        <a:gd name="connsiteX43" fmla="*/ 170566 w 211243"/>
                        <a:gd name="connsiteY43" fmla="*/ 733899 h 1017619"/>
                        <a:gd name="connsiteX44" fmla="*/ 170338 w 211243"/>
                        <a:gd name="connsiteY44" fmla="*/ 733889 h 1017619"/>
                        <a:gd name="connsiteX45" fmla="*/ 165813 w 211243"/>
                        <a:gd name="connsiteY45" fmla="*/ 728908 h 1017619"/>
                        <a:gd name="connsiteX46" fmla="*/ 167699 w 211243"/>
                        <a:gd name="connsiteY46" fmla="*/ 690779 h 1017619"/>
                        <a:gd name="connsiteX47" fmla="*/ 172681 w 211243"/>
                        <a:gd name="connsiteY47" fmla="*/ 686255 h 1017619"/>
                        <a:gd name="connsiteX48" fmla="*/ 177205 w 211243"/>
                        <a:gd name="connsiteY48" fmla="*/ 691236 h 1017619"/>
                        <a:gd name="connsiteX49" fmla="*/ 175319 w 211243"/>
                        <a:gd name="connsiteY49" fmla="*/ 729365 h 1017619"/>
                        <a:gd name="connsiteX50" fmla="*/ 170566 w 211243"/>
                        <a:gd name="connsiteY50" fmla="*/ 733899 h 1017619"/>
                        <a:gd name="connsiteX51" fmla="*/ 174348 w 211243"/>
                        <a:gd name="connsiteY51" fmla="*/ 657651 h 1017619"/>
                        <a:gd name="connsiteX52" fmla="*/ 174109 w 211243"/>
                        <a:gd name="connsiteY52" fmla="*/ 657641 h 1017619"/>
                        <a:gd name="connsiteX53" fmla="*/ 169585 w 211243"/>
                        <a:gd name="connsiteY53" fmla="*/ 652660 h 1017619"/>
                        <a:gd name="connsiteX54" fmla="*/ 171471 w 211243"/>
                        <a:gd name="connsiteY54" fmla="*/ 614531 h 1017619"/>
                        <a:gd name="connsiteX55" fmla="*/ 176453 w 211243"/>
                        <a:gd name="connsiteY55" fmla="*/ 610007 h 1017619"/>
                        <a:gd name="connsiteX56" fmla="*/ 180977 w 211243"/>
                        <a:gd name="connsiteY56" fmla="*/ 614989 h 1017619"/>
                        <a:gd name="connsiteX57" fmla="*/ 179091 w 211243"/>
                        <a:gd name="connsiteY57" fmla="*/ 653117 h 1017619"/>
                        <a:gd name="connsiteX58" fmla="*/ 174348 w 211243"/>
                        <a:gd name="connsiteY58" fmla="*/ 657651 h 1017619"/>
                        <a:gd name="connsiteX59" fmla="*/ 178119 w 211243"/>
                        <a:gd name="connsiteY59" fmla="*/ 581394 h 1017619"/>
                        <a:gd name="connsiteX60" fmla="*/ 177891 w 211243"/>
                        <a:gd name="connsiteY60" fmla="*/ 581385 h 1017619"/>
                        <a:gd name="connsiteX61" fmla="*/ 173366 w 211243"/>
                        <a:gd name="connsiteY61" fmla="*/ 576403 h 1017619"/>
                        <a:gd name="connsiteX62" fmla="*/ 175262 w 211243"/>
                        <a:gd name="connsiteY62" fmla="*/ 538284 h 1017619"/>
                        <a:gd name="connsiteX63" fmla="*/ 180244 w 211243"/>
                        <a:gd name="connsiteY63" fmla="*/ 533760 h 1017619"/>
                        <a:gd name="connsiteX64" fmla="*/ 184768 w 211243"/>
                        <a:gd name="connsiteY64" fmla="*/ 538741 h 1017619"/>
                        <a:gd name="connsiteX65" fmla="*/ 182873 w 211243"/>
                        <a:gd name="connsiteY65" fmla="*/ 576860 h 1017619"/>
                        <a:gd name="connsiteX66" fmla="*/ 178119 w 211243"/>
                        <a:gd name="connsiteY66" fmla="*/ 581394 h 1017619"/>
                        <a:gd name="connsiteX67" fmla="*/ 181910 w 211243"/>
                        <a:gd name="connsiteY67" fmla="*/ 505146 h 1017619"/>
                        <a:gd name="connsiteX68" fmla="*/ 181682 w 211243"/>
                        <a:gd name="connsiteY68" fmla="*/ 505137 h 1017619"/>
                        <a:gd name="connsiteX69" fmla="*/ 177158 w 211243"/>
                        <a:gd name="connsiteY69" fmla="*/ 500155 h 1017619"/>
                        <a:gd name="connsiteX70" fmla="*/ 179043 w 211243"/>
                        <a:gd name="connsiteY70" fmla="*/ 462027 h 1017619"/>
                        <a:gd name="connsiteX71" fmla="*/ 184025 w 211243"/>
                        <a:gd name="connsiteY71" fmla="*/ 457502 h 1017619"/>
                        <a:gd name="connsiteX72" fmla="*/ 188549 w 211243"/>
                        <a:gd name="connsiteY72" fmla="*/ 462484 h 1017619"/>
                        <a:gd name="connsiteX73" fmla="*/ 186663 w 211243"/>
                        <a:gd name="connsiteY73" fmla="*/ 500612 h 1017619"/>
                        <a:gd name="connsiteX74" fmla="*/ 181910 w 211243"/>
                        <a:gd name="connsiteY74" fmla="*/ 505146 h 1017619"/>
                        <a:gd name="connsiteX75" fmla="*/ 185682 w 211243"/>
                        <a:gd name="connsiteY75" fmla="*/ 428899 h 1017619"/>
                        <a:gd name="connsiteX76" fmla="*/ 185454 w 211243"/>
                        <a:gd name="connsiteY76" fmla="*/ 428889 h 1017619"/>
                        <a:gd name="connsiteX77" fmla="*/ 180929 w 211243"/>
                        <a:gd name="connsiteY77" fmla="*/ 423907 h 1017619"/>
                        <a:gd name="connsiteX78" fmla="*/ 182825 w 211243"/>
                        <a:gd name="connsiteY78" fmla="*/ 385779 h 1017619"/>
                        <a:gd name="connsiteX79" fmla="*/ 187806 w 211243"/>
                        <a:gd name="connsiteY79" fmla="*/ 381255 h 1017619"/>
                        <a:gd name="connsiteX80" fmla="*/ 192331 w 211243"/>
                        <a:gd name="connsiteY80" fmla="*/ 386236 h 1017619"/>
                        <a:gd name="connsiteX81" fmla="*/ 190435 w 211243"/>
                        <a:gd name="connsiteY81" fmla="*/ 424365 h 1017619"/>
                        <a:gd name="connsiteX82" fmla="*/ 185682 w 211243"/>
                        <a:gd name="connsiteY82" fmla="*/ 428899 h 1017619"/>
                        <a:gd name="connsiteX83" fmla="*/ 189473 w 211243"/>
                        <a:gd name="connsiteY83" fmla="*/ 352661 h 1017619"/>
                        <a:gd name="connsiteX84" fmla="*/ 189235 w 211243"/>
                        <a:gd name="connsiteY84" fmla="*/ 352651 h 1017619"/>
                        <a:gd name="connsiteX85" fmla="*/ 184711 w 211243"/>
                        <a:gd name="connsiteY85" fmla="*/ 347669 h 1017619"/>
                        <a:gd name="connsiteX86" fmla="*/ 186597 w 211243"/>
                        <a:gd name="connsiteY86" fmla="*/ 309541 h 1017619"/>
                        <a:gd name="connsiteX87" fmla="*/ 191578 w 211243"/>
                        <a:gd name="connsiteY87" fmla="*/ 305016 h 1017619"/>
                        <a:gd name="connsiteX88" fmla="*/ 196103 w 211243"/>
                        <a:gd name="connsiteY88" fmla="*/ 309998 h 1017619"/>
                        <a:gd name="connsiteX89" fmla="*/ 194217 w 211243"/>
                        <a:gd name="connsiteY89" fmla="*/ 348127 h 1017619"/>
                        <a:gd name="connsiteX90" fmla="*/ 189473 w 211243"/>
                        <a:gd name="connsiteY90" fmla="*/ 352661 h 1017619"/>
                        <a:gd name="connsiteX91" fmla="*/ 193245 w 211243"/>
                        <a:gd name="connsiteY91" fmla="*/ 276403 h 1017619"/>
                        <a:gd name="connsiteX92" fmla="*/ 193017 w 211243"/>
                        <a:gd name="connsiteY92" fmla="*/ 276394 h 1017619"/>
                        <a:gd name="connsiteX93" fmla="*/ 188492 w 211243"/>
                        <a:gd name="connsiteY93" fmla="*/ 271412 h 1017619"/>
                        <a:gd name="connsiteX94" fmla="*/ 190388 w 211243"/>
                        <a:gd name="connsiteY94" fmla="*/ 233293 h 1017619"/>
                        <a:gd name="connsiteX95" fmla="*/ 195369 w 211243"/>
                        <a:gd name="connsiteY95" fmla="*/ 228769 h 1017619"/>
                        <a:gd name="connsiteX96" fmla="*/ 199894 w 211243"/>
                        <a:gd name="connsiteY96" fmla="*/ 233750 h 1017619"/>
                        <a:gd name="connsiteX97" fmla="*/ 197998 w 211243"/>
                        <a:gd name="connsiteY97" fmla="*/ 271870 h 1017619"/>
                        <a:gd name="connsiteX98" fmla="*/ 193245 w 211243"/>
                        <a:gd name="connsiteY98" fmla="*/ 276403 h 1017619"/>
                        <a:gd name="connsiteX99" fmla="*/ 197036 w 211243"/>
                        <a:gd name="connsiteY99" fmla="*/ 200156 h 1017619"/>
                        <a:gd name="connsiteX100" fmla="*/ 196807 w 211243"/>
                        <a:gd name="connsiteY100" fmla="*/ 200146 h 1017619"/>
                        <a:gd name="connsiteX101" fmla="*/ 192283 w 211243"/>
                        <a:gd name="connsiteY101" fmla="*/ 195165 h 1017619"/>
                        <a:gd name="connsiteX102" fmla="*/ 194169 w 211243"/>
                        <a:gd name="connsiteY102" fmla="*/ 157036 h 1017619"/>
                        <a:gd name="connsiteX103" fmla="*/ 199151 w 211243"/>
                        <a:gd name="connsiteY103" fmla="*/ 152512 h 1017619"/>
                        <a:gd name="connsiteX104" fmla="*/ 203675 w 211243"/>
                        <a:gd name="connsiteY104" fmla="*/ 157493 h 1017619"/>
                        <a:gd name="connsiteX105" fmla="*/ 201789 w 211243"/>
                        <a:gd name="connsiteY105" fmla="*/ 195622 h 1017619"/>
                        <a:gd name="connsiteX106" fmla="*/ 197036 w 211243"/>
                        <a:gd name="connsiteY106" fmla="*/ 200156 h 1017619"/>
                        <a:gd name="connsiteX107" fmla="*/ 200808 w 211243"/>
                        <a:gd name="connsiteY107" fmla="*/ 123908 h 1017619"/>
                        <a:gd name="connsiteX108" fmla="*/ 200579 w 211243"/>
                        <a:gd name="connsiteY108" fmla="*/ 123899 h 1017619"/>
                        <a:gd name="connsiteX109" fmla="*/ 196055 w 211243"/>
                        <a:gd name="connsiteY109" fmla="*/ 118917 h 1017619"/>
                        <a:gd name="connsiteX110" fmla="*/ 197950 w 211243"/>
                        <a:gd name="connsiteY110" fmla="*/ 80789 h 1017619"/>
                        <a:gd name="connsiteX111" fmla="*/ 202932 w 211243"/>
                        <a:gd name="connsiteY111" fmla="*/ 76264 h 1017619"/>
                        <a:gd name="connsiteX112" fmla="*/ 207457 w 211243"/>
                        <a:gd name="connsiteY112" fmla="*/ 81246 h 1017619"/>
                        <a:gd name="connsiteX113" fmla="*/ 205561 w 211243"/>
                        <a:gd name="connsiteY113" fmla="*/ 119374 h 1017619"/>
                        <a:gd name="connsiteX114" fmla="*/ 200808 w 211243"/>
                        <a:gd name="connsiteY114" fmla="*/ 123908 h 1017619"/>
                        <a:gd name="connsiteX115" fmla="*/ 204599 w 211243"/>
                        <a:gd name="connsiteY115" fmla="*/ 47661 h 1017619"/>
                        <a:gd name="connsiteX116" fmla="*/ 204370 w 211243"/>
                        <a:gd name="connsiteY116" fmla="*/ 47651 h 1017619"/>
                        <a:gd name="connsiteX117" fmla="*/ 199846 w 211243"/>
                        <a:gd name="connsiteY117" fmla="*/ 42650 h 1017619"/>
                        <a:gd name="connsiteX118" fmla="*/ 201732 w 211243"/>
                        <a:gd name="connsiteY118" fmla="*/ 4531 h 1017619"/>
                        <a:gd name="connsiteX119" fmla="*/ 206714 w 211243"/>
                        <a:gd name="connsiteY119" fmla="*/ 7 h 1017619"/>
                        <a:gd name="connsiteX120" fmla="*/ 211238 w 211243"/>
                        <a:gd name="connsiteY120" fmla="*/ 4998 h 1017619"/>
                        <a:gd name="connsiteX121" fmla="*/ 209352 w 211243"/>
                        <a:gd name="connsiteY121" fmla="*/ 43117 h 1017619"/>
                        <a:gd name="connsiteX122" fmla="*/ 204599 w 211243"/>
                        <a:gd name="connsiteY122" fmla="*/ 47661 h 1017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</a:cxnLst>
                      <a:rect l="l" t="t" r="r" b="b"/>
                      <a:pathLst>
                        <a:path w="211243" h="1017619">
                          <a:moveTo>
                            <a:pt x="4765" y="1017620"/>
                          </a:moveTo>
                          <a:cubicBezTo>
                            <a:pt x="2193" y="1017620"/>
                            <a:pt x="78" y="1015572"/>
                            <a:pt x="2" y="1013000"/>
                          </a:cubicBezTo>
                          <a:cubicBezTo>
                            <a:pt x="-74" y="1010371"/>
                            <a:pt x="2002" y="1008171"/>
                            <a:pt x="4622" y="1008095"/>
                          </a:cubicBezTo>
                          <a:cubicBezTo>
                            <a:pt x="17366" y="1007733"/>
                            <a:pt x="29796" y="1006218"/>
                            <a:pt x="41540" y="1003580"/>
                          </a:cubicBezTo>
                          <a:cubicBezTo>
                            <a:pt x="44141" y="1003047"/>
                            <a:pt x="46646" y="1004628"/>
                            <a:pt x="47236" y="1007190"/>
                          </a:cubicBezTo>
                          <a:cubicBezTo>
                            <a:pt x="47808" y="1009762"/>
                            <a:pt x="46198" y="1012305"/>
                            <a:pt x="43626" y="1012886"/>
                          </a:cubicBezTo>
                          <a:cubicBezTo>
                            <a:pt x="31273" y="1015648"/>
                            <a:pt x="18252" y="1017239"/>
                            <a:pt x="4907" y="1017620"/>
                          </a:cubicBezTo>
                          <a:cubicBezTo>
                            <a:pt x="4860" y="1017620"/>
                            <a:pt x="4812" y="1017620"/>
                            <a:pt x="4765" y="1017620"/>
                          </a:cubicBezTo>
                          <a:close/>
                          <a:moveTo>
                            <a:pt x="78659" y="1000789"/>
                          </a:moveTo>
                          <a:cubicBezTo>
                            <a:pt x="76859" y="1000789"/>
                            <a:pt x="75145" y="999770"/>
                            <a:pt x="74345" y="998036"/>
                          </a:cubicBezTo>
                          <a:cubicBezTo>
                            <a:pt x="73240" y="995646"/>
                            <a:pt x="74268" y="992817"/>
                            <a:pt x="76650" y="991712"/>
                          </a:cubicBezTo>
                          <a:cubicBezTo>
                            <a:pt x="87727" y="986569"/>
                            <a:pt x="98405" y="980120"/>
                            <a:pt x="108387" y="972548"/>
                          </a:cubicBezTo>
                          <a:cubicBezTo>
                            <a:pt x="110473" y="970967"/>
                            <a:pt x="113464" y="971367"/>
                            <a:pt x="115054" y="973472"/>
                          </a:cubicBezTo>
                          <a:cubicBezTo>
                            <a:pt x="116645" y="975567"/>
                            <a:pt x="116236" y="978548"/>
                            <a:pt x="114131" y="980139"/>
                          </a:cubicBezTo>
                          <a:cubicBezTo>
                            <a:pt x="103605" y="988121"/>
                            <a:pt x="92347" y="994922"/>
                            <a:pt x="80660" y="1000342"/>
                          </a:cubicBezTo>
                          <a:cubicBezTo>
                            <a:pt x="80022" y="1000646"/>
                            <a:pt x="79326" y="1000789"/>
                            <a:pt x="78659" y="1000789"/>
                          </a:cubicBezTo>
                          <a:close/>
                          <a:moveTo>
                            <a:pt x="139229" y="955231"/>
                          </a:moveTo>
                          <a:cubicBezTo>
                            <a:pt x="138095" y="955231"/>
                            <a:pt x="136962" y="954831"/>
                            <a:pt x="136048" y="954012"/>
                          </a:cubicBezTo>
                          <a:cubicBezTo>
                            <a:pt x="134085" y="952250"/>
                            <a:pt x="133924" y="949240"/>
                            <a:pt x="135686" y="947287"/>
                          </a:cubicBezTo>
                          <a:cubicBezTo>
                            <a:pt x="142906" y="939248"/>
                            <a:pt x="149830" y="930323"/>
                            <a:pt x="156288" y="920713"/>
                          </a:cubicBezTo>
                          <a:lnTo>
                            <a:pt x="156355" y="919522"/>
                          </a:lnTo>
                          <a:cubicBezTo>
                            <a:pt x="156479" y="916903"/>
                            <a:pt x="158374" y="914693"/>
                            <a:pt x="161336" y="914998"/>
                          </a:cubicBezTo>
                          <a:cubicBezTo>
                            <a:pt x="163956" y="915121"/>
                            <a:pt x="165985" y="917350"/>
                            <a:pt x="165861" y="919979"/>
                          </a:cubicBezTo>
                          <a:lnTo>
                            <a:pt x="165737" y="922494"/>
                          </a:lnTo>
                          <a:cubicBezTo>
                            <a:pt x="165699" y="923351"/>
                            <a:pt x="165432" y="924189"/>
                            <a:pt x="164946" y="924904"/>
                          </a:cubicBezTo>
                          <a:cubicBezTo>
                            <a:pt x="158022" y="935305"/>
                            <a:pt x="150564" y="944973"/>
                            <a:pt x="142772" y="953650"/>
                          </a:cubicBezTo>
                          <a:cubicBezTo>
                            <a:pt x="141839" y="954707"/>
                            <a:pt x="140534" y="955231"/>
                            <a:pt x="139229" y="955231"/>
                          </a:cubicBezTo>
                          <a:close/>
                          <a:moveTo>
                            <a:pt x="163013" y="886394"/>
                          </a:moveTo>
                          <a:cubicBezTo>
                            <a:pt x="162937" y="886394"/>
                            <a:pt x="162851" y="886394"/>
                            <a:pt x="162784" y="886385"/>
                          </a:cubicBezTo>
                          <a:cubicBezTo>
                            <a:pt x="160155" y="886251"/>
                            <a:pt x="158136" y="884022"/>
                            <a:pt x="158260" y="881403"/>
                          </a:cubicBezTo>
                          <a:lnTo>
                            <a:pt x="160146" y="843284"/>
                          </a:lnTo>
                          <a:cubicBezTo>
                            <a:pt x="160270" y="840664"/>
                            <a:pt x="162613" y="838521"/>
                            <a:pt x="165127" y="838760"/>
                          </a:cubicBezTo>
                          <a:cubicBezTo>
                            <a:pt x="167756" y="838893"/>
                            <a:pt x="169776" y="841122"/>
                            <a:pt x="169652" y="843741"/>
                          </a:cubicBezTo>
                          <a:lnTo>
                            <a:pt x="167766" y="881860"/>
                          </a:lnTo>
                          <a:cubicBezTo>
                            <a:pt x="167642" y="884413"/>
                            <a:pt x="165537" y="886394"/>
                            <a:pt x="163013" y="886394"/>
                          </a:cubicBezTo>
                          <a:close/>
                          <a:moveTo>
                            <a:pt x="166785" y="810146"/>
                          </a:moveTo>
                          <a:cubicBezTo>
                            <a:pt x="166708" y="810146"/>
                            <a:pt x="166623" y="810146"/>
                            <a:pt x="166556" y="810137"/>
                          </a:cubicBezTo>
                          <a:cubicBezTo>
                            <a:pt x="163927" y="810003"/>
                            <a:pt x="161908" y="807775"/>
                            <a:pt x="162032" y="805155"/>
                          </a:cubicBezTo>
                          <a:lnTo>
                            <a:pt x="163918" y="767027"/>
                          </a:lnTo>
                          <a:cubicBezTo>
                            <a:pt x="164041" y="764407"/>
                            <a:pt x="166356" y="762178"/>
                            <a:pt x="168909" y="762502"/>
                          </a:cubicBezTo>
                          <a:cubicBezTo>
                            <a:pt x="171538" y="762636"/>
                            <a:pt x="173557" y="764865"/>
                            <a:pt x="173433" y="767484"/>
                          </a:cubicBezTo>
                          <a:lnTo>
                            <a:pt x="171547" y="805612"/>
                          </a:lnTo>
                          <a:cubicBezTo>
                            <a:pt x="171414" y="808165"/>
                            <a:pt x="169318" y="810146"/>
                            <a:pt x="166785" y="810146"/>
                          </a:cubicBezTo>
                          <a:close/>
                          <a:moveTo>
                            <a:pt x="170566" y="733899"/>
                          </a:moveTo>
                          <a:cubicBezTo>
                            <a:pt x="170490" y="733899"/>
                            <a:pt x="170404" y="733899"/>
                            <a:pt x="170338" y="733889"/>
                          </a:cubicBezTo>
                          <a:cubicBezTo>
                            <a:pt x="167709" y="733756"/>
                            <a:pt x="165689" y="731527"/>
                            <a:pt x="165813" y="728908"/>
                          </a:cubicBezTo>
                          <a:lnTo>
                            <a:pt x="167699" y="690779"/>
                          </a:lnTo>
                          <a:cubicBezTo>
                            <a:pt x="167832" y="688160"/>
                            <a:pt x="170090" y="685998"/>
                            <a:pt x="172681" y="686255"/>
                          </a:cubicBezTo>
                          <a:cubicBezTo>
                            <a:pt x="175310" y="686388"/>
                            <a:pt x="177329" y="688617"/>
                            <a:pt x="177205" y="691236"/>
                          </a:cubicBezTo>
                          <a:lnTo>
                            <a:pt x="175319" y="729365"/>
                          </a:lnTo>
                          <a:cubicBezTo>
                            <a:pt x="175205" y="731917"/>
                            <a:pt x="173100" y="733899"/>
                            <a:pt x="170566" y="733899"/>
                          </a:cubicBezTo>
                          <a:close/>
                          <a:moveTo>
                            <a:pt x="174348" y="657651"/>
                          </a:moveTo>
                          <a:cubicBezTo>
                            <a:pt x="174271" y="657651"/>
                            <a:pt x="174186" y="657651"/>
                            <a:pt x="174109" y="657641"/>
                          </a:cubicBezTo>
                          <a:cubicBezTo>
                            <a:pt x="171481" y="657508"/>
                            <a:pt x="169461" y="655279"/>
                            <a:pt x="169585" y="652660"/>
                          </a:cubicBezTo>
                          <a:lnTo>
                            <a:pt x="171471" y="614531"/>
                          </a:lnTo>
                          <a:cubicBezTo>
                            <a:pt x="171604" y="611912"/>
                            <a:pt x="173833" y="609645"/>
                            <a:pt x="176453" y="610007"/>
                          </a:cubicBezTo>
                          <a:cubicBezTo>
                            <a:pt x="179082" y="610140"/>
                            <a:pt x="181101" y="612369"/>
                            <a:pt x="180977" y="614989"/>
                          </a:cubicBezTo>
                          <a:lnTo>
                            <a:pt x="179091" y="653117"/>
                          </a:lnTo>
                          <a:cubicBezTo>
                            <a:pt x="178977" y="655670"/>
                            <a:pt x="176881" y="657651"/>
                            <a:pt x="174348" y="657651"/>
                          </a:cubicBezTo>
                          <a:close/>
                          <a:moveTo>
                            <a:pt x="178119" y="581394"/>
                          </a:moveTo>
                          <a:cubicBezTo>
                            <a:pt x="178043" y="581394"/>
                            <a:pt x="177957" y="581394"/>
                            <a:pt x="177891" y="581385"/>
                          </a:cubicBezTo>
                          <a:cubicBezTo>
                            <a:pt x="175262" y="581251"/>
                            <a:pt x="173243" y="579022"/>
                            <a:pt x="173366" y="576403"/>
                          </a:cubicBezTo>
                          <a:lnTo>
                            <a:pt x="175262" y="538284"/>
                          </a:lnTo>
                          <a:cubicBezTo>
                            <a:pt x="175386" y="535664"/>
                            <a:pt x="177748" y="533464"/>
                            <a:pt x="180244" y="533760"/>
                          </a:cubicBezTo>
                          <a:cubicBezTo>
                            <a:pt x="182873" y="533893"/>
                            <a:pt x="184892" y="536122"/>
                            <a:pt x="184768" y="538741"/>
                          </a:cubicBezTo>
                          <a:lnTo>
                            <a:pt x="182873" y="576860"/>
                          </a:lnTo>
                          <a:cubicBezTo>
                            <a:pt x="182758" y="579413"/>
                            <a:pt x="180653" y="581394"/>
                            <a:pt x="178119" y="581394"/>
                          </a:cubicBezTo>
                          <a:close/>
                          <a:moveTo>
                            <a:pt x="181910" y="505146"/>
                          </a:moveTo>
                          <a:cubicBezTo>
                            <a:pt x="181834" y="505146"/>
                            <a:pt x="181749" y="505146"/>
                            <a:pt x="181682" y="505137"/>
                          </a:cubicBezTo>
                          <a:cubicBezTo>
                            <a:pt x="179053" y="505003"/>
                            <a:pt x="177034" y="502774"/>
                            <a:pt x="177158" y="500155"/>
                          </a:cubicBezTo>
                          <a:lnTo>
                            <a:pt x="179043" y="462027"/>
                          </a:lnTo>
                          <a:cubicBezTo>
                            <a:pt x="179167" y="459407"/>
                            <a:pt x="181491" y="457283"/>
                            <a:pt x="184025" y="457502"/>
                          </a:cubicBezTo>
                          <a:cubicBezTo>
                            <a:pt x="186654" y="457636"/>
                            <a:pt x="188673" y="459865"/>
                            <a:pt x="188549" y="462484"/>
                          </a:cubicBezTo>
                          <a:lnTo>
                            <a:pt x="186663" y="500612"/>
                          </a:lnTo>
                          <a:cubicBezTo>
                            <a:pt x="186539" y="503165"/>
                            <a:pt x="184444" y="505146"/>
                            <a:pt x="181910" y="505146"/>
                          </a:cubicBezTo>
                          <a:close/>
                          <a:moveTo>
                            <a:pt x="185682" y="428899"/>
                          </a:moveTo>
                          <a:cubicBezTo>
                            <a:pt x="185606" y="428899"/>
                            <a:pt x="185520" y="428899"/>
                            <a:pt x="185454" y="428889"/>
                          </a:cubicBezTo>
                          <a:cubicBezTo>
                            <a:pt x="182825" y="428756"/>
                            <a:pt x="180806" y="426527"/>
                            <a:pt x="180929" y="423907"/>
                          </a:cubicBezTo>
                          <a:lnTo>
                            <a:pt x="182825" y="385779"/>
                          </a:lnTo>
                          <a:cubicBezTo>
                            <a:pt x="182958" y="383160"/>
                            <a:pt x="185206" y="381007"/>
                            <a:pt x="187806" y="381255"/>
                          </a:cubicBezTo>
                          <a:cubicBezTo>
                            <a:pt x="190435" y="381388"/>
                            <a:pt x="192455" y="383617"/>
                            <a:pt x="192331" y="386236"/>
                          </a:cubicBezTo>
                          <a:lnTo>
                            <a:pt x="190435" y="424365"/>
                          </a:lnTo>
                          <a:cubicBezTo>
                            <a:pt x="190321" y="426917"/>
                            <a:pt x="188207" y="428899"/>
                            <a:pt x="185682" y="428899"/>
                          </a:cubicBezTo>
                          <a:close/>
                          <a:moveTo>
                            <a:pt x="189473" y="352661"/>
                          </a:moveTo>
                          <a:cubicBezTo>
                            <a:pt x="189397" y="352661"/>
                            <a:pt x="189311" y="352661"/>
                            <a:pt x="189235" y="352651"/>
                          </a:cubicBezTo>
                          <a:cubicBezTo>
                            <a:pt x="186606" y="352518"/>
                            <a:pt x="184587" y="350289"/>
                            <a:pt x="184711" y="347669"/>
                          </a:cubicBezTo>
                          <a:lnTo>
                            <a:pt x="186597" y="309541"/>
                          </a:lnTo>
                          <a:cubicBezTo>
                            <a:pt x="186730" y="306922"/>
                            <a:pt x="188968" y="304769"/>
                            <a:pt x="191578" y="305016"/>
                          </a:cubicBezTo>
                          <a:cubicBezTo>
                            <a:pt x="194207" y="305150"/>
                            <a:pt x="196226" y="307379"/>
                            <a:pt x="196103" y="309998"/>
                          </a:cubicBezTo>
                          <a:lnTo>
                            <a:pt x="194217" y="348127"/>
                          </a:lnTo>
                          <a:cubicBezTo>
                            <a:pt x="194102" y="350679"/>
                            <a:pt x="191997" y="352661"/>
                            <a:pt x="189473" y="352661"/>
                          </a:cubicBezTo>
                          <a:close/>
                          <a:moveTo>
                            <a:pt x="193245" y="276403"/>
                          </a:moveTo>
                          <a:cubicBezTo>
                            <a:pt x="193169" y="276403"/>
                            <a:pt x="193083" y="276403"/>
                            <a:pt x="193017" y="276394"/>
                          </a:cubicBezTo>
                          <a:cubicBezTo>
                            <a:pt x="190388" y="276261"/>
                            <a:pt x="188368" y="274032"/>
                            <a:pt x="188492" y="271412"/>
                          </a:cubicBezTo>
                          <a:lnTo>
                            <a:pt x="190388" y="233293"/>
                          </a:lnTo>
                          <a:cubicBezTo>
                            <a:pt x="190512" y="230674"/>
                            <a:pt x="192721" y="228417"/>
                            <a:pt x="195369" y="228769"/>
                          </a:cubicBezTo>
                          <a:cubicBezTo>
                            <a:pt x="197998" y="228902"/>
                            <a:pt x="200017" y="231131"/>
                            <a:pt x="199894" y="233750"/>
                          </a:cubicBezTo>
                          <a:lnTo>
                            <a:pt x="197998" y="271870"/>
                          </a:lnTo>
                          <a:cubicBezTo>
                            <a:pt x="197884" y="274422"/>
                            <a:pt x="195779" y="276403"/>
                            <a:pt x="193245" y="276403"/>
                          </a:cubicBezTo>
                          <a:close/>
                          <a:moveTo>
                            <a:pt x="197036" y="200156"/>
                          </a:moveTo>
                          <a:cubicBezTo>
                            <a:pt x="196960" y="200156"/>
                            <a:pt x="196874" y="200156"/>
                            <a:pt x="196807" y="200146"/>
                          </a:cubicBezTo>
                          <a:cubicBezTo>
                            <a:pt x="194179" y="200013"/>
                            <a:pt x="192159" y="197784"/>
                            <a:pt x="192283" y="195165"/>
                          </a:cubicBezTo>
                          <a:lnTo>
                            <a:pt x="194169" y="157036"/>
                          </a:lnTo>
                          <a:cubicBezTo>
                            <a:pt x="194293" y="154417"/>
                            <a:pt x="196636" y="152236"/>
                            <a:pt x="199151" y="152512"/>
                          </a:cubicBezTo>
                          <a:cubicBezTo>
                            <a:pt x="201780" y="152645"/>
                            <a:pt x="203799" y="154874"/>
                            <a:pt x="203675" y="157493"/>
                          </a:cubicBezTo>
                          <a:lnTo>
                            <a:pt x="201789" y="195622"/>
                          </a:lnTo>
                          <a:cubicBezTo>
                            <a:pt x="201665" y="198175"/>
                            <a:pt x="199560" y="200156"/>
                            <a:pt x="197036" y="200156"/>
                          </a:cubicBezTo>
                          <a:close/>
                          <a:moveTo>
                            <a:pt x="200808" y="123908"/>
                          </a:moveTo>
                          <a:cubicBezTo>
                            <a:pt x="200732" y="123908"/>
                            <a:pt x="200646" y="123908"/>
                            <a:pt x="200579" y="123899"/>
                          </a:cubicBezTo>
                          <a:cubicBezTo>
                            <a:pt x="197950" y="123765"/>
                            <a:pt x="195931" y="121537"/>
                            <a:pt x="196055" y="118917"/>
                          </a:cubicBezTo>
                          <a:lnTo>
                            <a:pt x="197950" y="80789"/>
                          </a:lnTo>
                          <a:cubicBezTo>
                            <a:pt x="198084" y="78169"/>
                            <a:pt x="200370" y="75893"/>
                            <a:pt x="202932" y="76264"/>
                          </a:cubicBezTo>
                          <a:cubicBezTo>
                            <a:pt x="205561" y="76397"/>
                            <a:pt x="207580" y="78626"/>
                            <a:pt x="207457" y="81246"/>
                          </a:cubicBezTo>
                          <a:lnTo>
                            <a:pt x="205561" y="119374"/>
                          </a:lnTo>
                          <a:cubicBezTo>
                            <a:pt x="205447" y="121927"/>
                            <a:pt x="203332" y="123908"/>
                            <a:pt x="200808" y="123908"/>
                          </a:cubicBezTo>
                          <a:close/>
                          <a:moveTo>
                            <a:pt x="204599" y="47661"/>
                          </a:moveTo>
                          <a:cubicBezTo>
                            <a:pt x="204523" y="47661"/>
                            <a:pt x="204437" y="47651"/>
                            <a:pt x="204370" y="47651"/>
                          </a:cubicBezTo>
                          <a:cubicBezTo>
                            <a:pt x="201741" y="47518"/>
                            <a:pt x="199722" y="45289"/>
                            <a:pt x="199846" y="42650"/>
                          </a:cubicBezTo>
                          <a:lnTo>
                            <a:pt x="201732" y="4531"/>
                          </a:lnTo>
                          <a:cubicBezTo>
                            <a:pt x="201865" y="1912"/>
                            <a:pt x="204123" y="-136"/>
                            <a:pt x="206714" y="7"/>
                          </a:cubicBezTo>
                          <a:cubicBezTo>
                            <a:pt x="209342" y="140"/>
                            <a:pt x="211362" y="2369"/>
                            <a:pt x="211238" y="4998"/>
                          </a:cubicBezTo>
                          <a:lnTo>
                            <a:pt x="209352" y="43117"/>
                          </a:lnTo>
                          <a:cubicBezTo>
                            <a:pt x="209228" y="45679"/>
                            <a:pt x="207123" y="47661"/>
                            <a:pt x="204599" y="47661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</p:grpSp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CB464928-B466-684D-0FD3-4AD325C169F0}"/>
                      </a:ext>
                    </a:extLst>
                  </p:cNvPr>
                  <p:cNvSpPr/>
                  <p:nvPr/>
                </p:nvSpPr>
                <p:spPr>
                  <a:xfrm>
                    <a:off x="1246591" y="4510895"/>
                    <a:ext cx="399288" cy="197074"/>
                  </a:xfrm>
                  <a:custGeom>
                    <a:avLst/>
                    <a:gdLst>
                      <a:gd name="connsiteX0" fmla="*/ 399288 w 399288"/>
                      <a:gd name="connsiteY0" fmla="*/ 57150 h 197074"/>
                      <a:gd name="connsiteX1" fmla="*/ 399193 w 399288"/>
                      <a:gd name="connsiteY1" fmla="*/ 57245 h 197074"/>
                      <a:gd name="connsiteX2" fmla="*/ 391658 w 399288"/>
                      <a:gd name="connsiteY2" fmla="*/ 70656 h 197074"/>
                      <a:gd name="connsiteX3" fmla="*/ 357283 w 399288"/>
                      <a:gd name="connsiteY3" fmla="*/ 110623 h 197074"/>
                      <a:gd name="connsiteX4" fmla="*/ 343281 w 399288"/>
                      <a:gd name="connsiteY4" fmla="*/ 121539 h 197074"/>
                      <a:gd name="connsiteX5" fmla="*/ 56388 w 399288"/>
                      <a:gd name="connsiteY5" fmla="*/ 196882 h 197074"/>
                      <a:gd name="connsiteX6" fmla="*/ 0 w 399288"/>
                      <a:gd name="connsiteY6" fmla="*/ 109538 h 197074"/>
                      <a:gd name="connsiteX7" fmla="*/ 316706 w 399288"/>
                      <a:gd name="connsiteY7" fmla="*/ 0 h 197074"/>
                      <a:gd name="connsiteX8" fmla="*/ 399288 w 399288"/>
                      <a:gd name="connsiteY8" fmla="*/ 57150 h 197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9288" h="197074">
                        <a:moveTo>
                          <a:pt x="399288" y="57150"/>
                        </a:moveTo>
                        <a:lnTo>
                          <a:pt x="399193" y="57245"/>
                        </a:lnTo>
                        <a:lnTo>
                          <a:pt x="391658" y="70656"/>
                        </a:lnTo>
                        <a:cubicBezTo>
                          <a:pt x="382962" y="86125"/>
                          <a:pt x="371285" y="99717"/>
                          <a:pt x="357283" y="110623"/>
                        </a:cubicBezTo>
                        <a:lnTo>
                          <a:pt x="343281" y="121539"/>
                        </a:lnTo>
                        <a:cubicBezTo>
                          <a:pt x="294132" y="159734"/>
                          <a:pt x="206407" y="200216"/>
                          <a:pt x="56388" y="196882"/>
                        </a:cubicBezTo>
                        <a:lnTo>
                          <a:pt x="0" y="109538"/>
                        </a:lnTo>
                        <a:cubicBezTo>
                          <a:pt x="245269" y="142875"/>
                          <a:pt x="316706" y="0"/>
                          <a:pt x="316706" y="0"/>
                        </a:cubicBezTo>
                        <a:lnTo>
                          <a:pt x="399288" y="57150"/>
                        </a:ln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373E4AA0-E2F8-039E-30F7-4ED6E6213F21}"/>
                      </a:ext>
                    </a:extLst>
                  </p:cNvPr>
                  <p:cNvSpPr/>
                  <p:nvPr/>
                </p:nvSpPr>
                <p:spPr>
                  <a:xfrm>
                    <a:off x="1246591" y="4620433"/>
                    <a:ext cx="56388" cy="1138237"/>
                  </a:xfrm>
                  <a:custGeom>
                    <a:avLst/>
                    <a:gdLst>
                      <a:gd name="connsiteX0" fmla="*/ 0 w 56388"/>
                      <a:gd name="connsiteY0" fmla="*/ 0 h 1138237"/>
                      <a:gd name="connsiteX1" fmla="*/ 0 w 56388"/>
                      <a:gd name="connsiteY1" fmla="*/ 1097756 h 1138237"/>
                      <a:gd name="connsiteX2" fmla="*/ 56388 w 56388"/>
                      <a:gd name="connsiteY2" fmla="*/ 1138238 h 1138237"/>
                      <a:gd name="connsiteX3" fmla="*/ 56388 w 56388"/>
                      <a:gd name="connsiteY3" fmla="*/ 87344 h 1138237"/>
                      <a:gd name="connsiteX4" fmla="*/ 0 w 56388"/>
                      <a:gd name="connsiteY4" fmla="*/ 0 h 1138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388" h="1138237">
                        <a:moveTo>
                          <a:pt x="0" y="0"/>
                        </a:moveTo>
                        <a:lnTo>
                          <a:pt x="0" y="1097756"/>
                        </a:lnTo>
                        <a:cubicBezTo>
                          <a:pt x="0" y="1097756"/>
                          <a:pt x="19907" y="1128713"/>
                          <a:pt x="56388" y="1138238"/>
                        </a:cubicBezTo>
                        <a:lnTo>
                          <a:pt x="56388" y="8734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4" name="Freeform: Shape 23">
                    <a:extLst>
                      <a:ext uri="{FF2B5EF4-FFF2-40B4-BE49-F238E27FC236}">
                        <a16:creationId xmlns:a16="http://schemas.microsoft.com/office/drawing/2014/main" id="{D7B64426-DBE1-49F0-67E6-AC709B204EC0}"/>
                      </a:ext>
                    </a:extLst>
                  </p:cNvPr>
                  <p:cNvSpPr/>
                  <p:nvPr/>
                </p:nvSpPr>
                <p:spPr>
                  <a:xfrm>
                    <a:off x="401247" y="5029998"/>
                    <a:ext cx="428625" cy="889980"/>
                  </a:xfrm>
                  <a:custGeom>
                    <a:avLst/>
                    <a:gdLst>
                      <a:gd name="connsiteX0" fmla="*/ 428625 w 428625"/>
                      <a:gd name="connsiteY0" fmla="*/ 88106 h 889980"/>
                      <a:gd name="connsiteX1" fmla="*/ 428625 w 428625"/>
                      <a:gd name="connsiteY1" fmla="*/ 864394 h 889980"/>
                      <a:gd name="connsiteX2" fmla="*/ 0 w 428625"/>
                      <a:gd name="connsiteY2" fmla="*/ 776288 h 889980"/>
                      <a:gd name="connsiteX3" fmla="*/ 0 w 428625"/>
                      <a:gd name="connsiteY3" fmla="*/ 0 h 889980"/>
                      <a:gd name="connsiteX4" fmla="*/ 428625 w 428625"/>
                      <a:gd name="connsiteY4" fmla="*/ 88106 h 889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625" h="889980">
                        <a:moveTo>
                          <a:pt x="428625" y="88106"/>
                        </a:moveTo>
                        <a:lnTo>
                          <a:pt x="428625" y="864394"/>
                        </a:lnTo>
                        <a:cubicBezTo>
                          <a:pt x="142875" y="954881"/>
                          <a:pt x="0" y="776288"/>
                          <a:pt x="0" y="776288"/>
                        </a:cubicBezTo>
                        <a:lnTo>
                          <a:pt x="0" y="0"/>
                        </a:lnTo>
                        <a:cubicBezTo>
                          <a:pt x="0" y="0"/>
                          <a:pt x="159544" y="166688"/>
                          <a:pt x="428625" y="88106"/>
                        </a:cubicBezTo>
                        <a:close/>
                      </a:path>
                    </a:pathLst>
                  </a:custGeom>
                  <a:solidFill>
                    <a:schemeClr val="accent5">
                      <a:lumMod val="60000"/>
                      <a:lumOff val="4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25" name="Graphic 1781">
                    <a:extLst>
                      <a:ext uri="{FF2B5EF4-FFF2-40B4-BE49-F238E27FC236}">
                        <a16:creationId xmlns:a16="http://schemas.microsoft.com/office/drawing/2014/main" id="{F69EF1EC-D181-9208-D515-AC7FA5CA84F2}"/>
                      </a:ext>
                    </a:extLst>
                  </p:cNvPr>
                  <p:cNvGrpSpPr/>
                  <p:nvPr/>
                </p:nvGrpSpPr>
                <p:grpSpPr>
                  <a:xfrm>
                    <a:off x="434584" y="5102319"/>
                    <a:ext cx="361950" cy="784081"/>
                    <a:chOff x="7512721" y="3370246"/>
                    <a:chExt cx="361950" cy="784081"/>
                  </a:xfrm>
                  <a:solidFill>
                    <a:schemeClr val="accent5"/>
                  </a:solidFill>
                </p:grpSpPr>
                <p:sp>
                  <p:nvSpPr>
                    <p:cNvPr id="52" name="Freeform: Shape 51">
                      <a:extLst>
                        <a:ext uri="{FF2B5EF4-FFF2-40B4-BE49-F238E27FC236}">
                          <a16:creationId xmlns:a16="http://schemas.microsoft.com/office/drawing/2014/main" id="{E46117EC-945C-C24A-AFD3-74CF6CDE60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2721" y="3370246"/>
                      <a:ext cx="25906" cy="28577"/>
                    </a:xfrm>
                    <a:custGeom>
                      <a:avLst/>
                      <a:gdLst>
                        <a:gd name="connsiteX0" fmla="*/ 4763 w 25906"/>
                        <a:gd name="connsiteY0" fmla="*/ 28578 h 28577"/>
                        <a:gd name="connsiteX1" fmla="*/ 0 w 25906"/>
                        <a:gd name="connsiteY1" fmla="*/ 23815 h 28577"/>
                        <a:gd name="connsiteX2" fmla="*/ 0 w 25906"/>
                        <a:gd name="connsiteY2" fmla="*/ 4765 h 28577"/>
                        <a:gd name="connsiteX3" fmla="*/ 2448 w 25906"/>
                        <a:gd name="connsiteY3" fmla="*/ 613 h 28577"/>
                        <a:gd name="connsiteX4" fmla="*/ 7277 w 25906"/>
                        <a:gd name="connsiteY4" fmla="*/ 727 h 28577"/>
                        <a:gd name="connsiteX5" fmla="*/ 23489 w 25906"/>
                        <a:gd name="connsiteY5" fmla="*/ 10328 h 28577"/>
                        <a:gd name="connsiteX6" fmla="*/ 25289 w 25906"/>
                        <a:gd name="connsiteY6" fmla="*/ 16824 h 28577"/>
                        <a:gd name="connsiteX7" fmla="*/ 18793 w 25906"/>
                        <a:gd name="connsiteY7" fmla="*/ 18624 h 28577"/>
                        <a:gd name="connsiteX8" fmla="*/ 9525 w 25906"/>
                        <a:gd name="connsiteY8" fmla="*/ 13252 h 28577"/>
                        <a:gd name="connsiteX9" fmla="*/ 9525 w 25906"/>
                        <a:gd name="connsiteY9" fmla="*/ 23825 h 28577"/>
                        <a:gd name="connsiteX10" fmla="*/ 4763 w 25906"/>
                        <a:gd name="connsiteY10" fmla="*/ 28578 h 28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906" h="28577">
                          <a:moveTo>
                            <a:pt x="4763" y="28578"/>
                          </a:moveTo>
                          <a:cubicBezTo>
                            <a:pt x="2134" y="28578"/>
                            <a:pt x="0" y="26444"/>
                            <a:pt x="0" y="23815"/>
                          </a:cubicBezTo>
                          <a:lnTo>
                            <a:pt x="0" y="4765"/>
                          </a:lnTo>
                          <a:cubicBezTo>
                            <a:pt x="0" y="3032"/>
                            <a:pt x="934" y="1441"/>
                            <a:pt x="2448" y="613"/>
                          </a:cubicBezTo>
                          <a:cubicBezTo>
                            <a:pt x="3962" y="-254"/>
                            <a:pt x="5810" y="-188"/>
                            <a:pt x="7277" y="727"/>
                          </a:cubicBezTo>
                          <a:cubicBezTo>
                            <a:pt x="12392" y="3898"/>
                            <a:pt x="17793" y="7118"/>
                            <a:pt x="23489" y="10328"/>
                          </a:cubicBezTo>
                          <a:cubicBezTo>
                            <a:pt x="25775" y="11623"/>
                            <a:pt x="26584" y="14529"/>
                            <a:pt x="25289" y="16824"/>
                          </a:cubicBezTo>
                          <a:cubicBezTo>
                            <a:pt x="23993" y="19110"/>
                            <a:pt x="21098" y="19920"/>
                            <a:pt x="18793" y="18624"/>
                          </a:cubicBezTo>
                          <a:cubicBezTo>
                            <a:pt x="15612" y="16833"/>
                            <a:pt x="12525" y="15033"/>
                            <a:pt x="9525" y="13252"/>
                          </a:cubicBezTo>
                          <a:lnTo>
                            <a:pt x="9525" y="23825"/>
                          </a:lnTo>
                          <a:cubicBezTo>
                            <a:pt x="9525" y="26444"/>
                            <a:pt x="7391" y="28578"/>
                            <a:pt x="4763" y="28578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3" name="Freeform: Shape 52">
                      <a:extLst>
                        <a:ext uri="{FF2B5EF4-FFF2-40B4-BE49-F238E27FC236}">
                          <a16:creationId xmlns:a16="http://schemas.microsoft.com/office/drawing/2014/main" id="{977C1867-DF31-F0F2-81CA-A6149E55EE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1478" y="3396591"/>
                      <a:ext cx="258171" cy="53211"/>
                    </a:xfrm>
                    <a:custGeom>
                      <a:avLst/>
                      <a:gdLst>
                        <a:gd name="connsiteX0" fmla="*/ 217038 w 258171"/>
                        <a:gd name="connsiteY0" fmla="*/ 53211 h 53211"/>
                        <a:gd name="connsiteX1" fmla="*/ 212276 w 258171"/>
                        <a:gd name="connsiteY1" fmla="*/ 48572 h 53211"/>
                        <a:gd name="connsiteX2" fmla="*/ 216924 w 258171"/>
                        <a:gd name="connsiteY2" fmla="*/ 43686 h 53211"/>
                        <a:gd name="connsiteX3" fmla="*/ 252948 w 258171"/>
                        <a:gd name="connsiteY3" fmla="*/ 41495 h 53211"/>
                        <a:gd name="connsiteX4" fmla="*/ 258148 w 258171"/>
                        <a:gd name="connsiteY4" fmla="*/ 45782 h 53211"/>
                        <a:gd name="connsiteX5" fmla="*/ 253872 w 258171"/>
                        <a:gd name="connsiteY5" fmla="*/ 50982 h 53211"/>
                        <a:gd name="connsiteX6" fmla="*/ 217153 w 258171"/>
                        <a:gd name="connsiteY6" fmla="*/ 53211 h 53211"/>
                        <a:gd name="connsiteX7" fmla="*/ 217038 w 258171"/>
                        <a:gd name="connsiteY7" fmla="*/ 53211 h 53211"/>
                        <a:gd name="connsiteX8" fmla="*/ 180615 w 258171"/>
                        <a:gd name="connsiteY8" fmla="*/ 52754 h 53211"/>
                        <a:gd name="connsiteX9" fmla="*/ 180377 w 258171"/>
                        <a:gd name="connsiteY9" fmla="*/ 52744 h 53211"/>
                        <a:gd name="connsiteX10" fmla="*/ 143724 w 258171"/>
                        <a:gd name="connsiteY10" fmla="*/ 49563 h 53211"/>
                        <a:gd name="connsiteX11" fmla="*/ 139591 w 258171"/>
                        <a:gd name="connsiteY11" fmla="*/ 44238 h 53211"/>
                        <a:gd name="connsiteX12" fmla="*/ 144906 w 258171"/>
                        <a:gd name="connsiteY12" fmla="*/ 40105 h 53211"/>
                        <a:gd name="connsiteX13" fmla="*/ 180843 w 258171"/>
                        <a:gd name="connsiteY13" fmla="*/ 43229 h 53211"/>
                        <a:gd name="connsiteX14" fmla="*/ 185368 w 258171"/>
                        <a:gd name="connsiteY14" fmla="*/ 48210 h 53211"/>
                        <a:gd name="connsiteX15" fmla="*/ 180615 w 258171"/>
                        <a:gd name="connsiteY15" fmla="*/ 52754 h 53211"/>
                        <a:gd name="connsiteX16" fmla="*/ 108368 w 258171"/>
                        <a:gd name="connsiteY16" fmla="*/ 43686 h 53211"/>
                        <a:gd name="connsiteX17" fmla="*/ 107406 w 258171"/>
                        <a:gd name="connsiteY17" fmla="*/ 43591 h 53211"/>
                        <a:gd name="connsiteX18" fmla="*/ 71658 w 258171"/>
                        <a:gd name="connsiteY18" fmla="*/ 34818 h 53211"/>
                        <a:gd name="connsiteX19" fmla="*/ 68391 w 258171"/>
                        <a:gd name="connsiteY19" fmla="*/ 28932 h 53211"/>
                        <a:gd name="connsiteX20" fmla="*/ 74278 w 258171"/>
                        <a:gd name="connsiteY20" fmla="*/ 25665 h 53211"/>
                        <a:gd name="connsiteX21" fmla="*/ 109311 w 258171"/>
                        <a:gd name="connsiteY21" fmla="*/ 34247 h 53211"/>
                        <a:gd name="connsiteX22" fmla="*/ 113025 w 258171"/>
                        <a:gd name="connsiteY22" fmla="*/ 39876 h 53211"/>
                        <a:gd name="connsiteX23" fmla="*/ 108368 w 258171"/>
                        <a:gd name="connsiteY23" fmla="*/ 43686 h 53211"/>
                        <a:gd name="connsiteX24" fmla="*/ 38369 w 258171"/>
                        <a:gd name="connsiteY24" fmla="*/ 23607 h 53211"/>
                        <a:gd name="connsiteX25" fmla="*/ 36702 w 258171"/>
                        <a:gd name="connsiteY25" fmla="*/ 23312 h 53211"/>
                        <a:gd name="connsiteX26" fmla="*/ 2755 w 258171"/>
                        <a:gd name="connsiteY26" fmla="*/ 9082 h 53211"/>
                        <a:gd name="connsiteX27" fmla="*/ 449 w 258171"/>
                        <a:gd name="connsiteY27" fmla="*/ 2757 h 53211"/>
                        <a:gd name="connsiteX28" fmla="*/ 6784 w 258171"/>
                        <a:gd name="connsiteY28" fmla="*/ 452 h 53211"/>
                        <a:gd name="connsiteX29" fmla="*/ 40054 w 258171"/>
                        <a:gd name="connsiteY29" fmla="*/ 14387 h 53211"/>
                        <a:gd name="connsiteX30" fmla="*/ 42845 w 258171"/>
                        <a:gd name="connsiteY30" fmla="*/ 20521 h 53211"/>
                        <a:gd name="connsiteX31" fmla="*/ 38369 w 258171"/>
                        <a:gd name="connsiteY31" fmla="*/ 23607 h 53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258171" h="53211">
                          <a:moveTo>
                            <a:pt x="217038" y="53211"/>
                          </a:moveTo>
                          <a:cubicBezTo>
                            <a:pt x="214467" y="53211"/>
                            <a:pt x="212343" y="51154"/>
                            <a:pt x="212276" y="48572"/>
                          </a:cubicBezTo>
                          <a:cubicBezTo>
                            <a:pt x="212209" y="45943"/>
                            <a:pt x="214286" y="43753"/>
                            <a:pt x="216924" y="43686"/>
                          </a:cubicBezTo>
                          <a:cubicBezTo>
                            <a:pt x="228849" y="43391"/>
                            <a:pt x="240975" y="42657"/>
                            <a:pt x="252948" y="41495"/>
                          </a:cubicBezTo>
                          <a:cubicBezTo>
                            <a:pt x="255577" y="41371"/>
                            <a:pt x="257901" y="43172"/>
                            <a:pt x="258148" y="45782"/>
                          </a:cubicBezTo>
                          <a:cubicBezTo>
                            <a:pt x="258406" y="48391"/>
                            <a:pt x="256491" y="50725"/>
                            <a:pt x="253872" y="50982"/>
                          </a:cubicBezTo>
                          <a:cubicBezTo>
                            <a:pt x="241670" y="52163"/>
                            <a:pt x="229316" y="52916"/>
                            <a:pt x="217153" y="53211"/>
                          </a:cubicBezTo>
                          <a:cubicBezTo>
                            <a:pt x="217124" y="53211"/>
                            <a:pt x="217077" y="53211"/>
                            <a:pt x="217038" y="53211"/>
                          </a:cubicBezTo>
                          <a:close/>
                          <a:moveTo>
                            <a:pt x="180615" y="52754"/>
                          </a:moveTo>
                          <a:cubicBezTo>
                            <a:pt x="180539" y="52754"/>
                            <a:pt x="180453" y="52754"/>
                            <a:pt x="180377" y="52744"/>
                          </a:cubicBezTo>
                          <a:cubicBezTo>
                            <a:pt x="168213" y="52163"/>
                            <a:pt x="155878" y="51087"/>
                            <a:pt x="143724" y="49563"/>
                          </a:cubicBezTo>
                          <a:cubicBezTo>
                            <a:pt x="141115" y="49239"/>
                            <a:pt x="139267" y="46858"/>
                            <a:pt x="139591" y="44238"/>
                          </a:cubicBezTo>
                          <a:cubicBezTo>
                            <a:pt x="139924" y="41638"/>
                            <a:pt x="142315" y="39762"/>
                            <a:pt x="144906" y="40105"/>
                          </a:cubicBezTo>
                          <a:cubicBezTo>
                            <a:pt x="156821" y="41591"/>
                            <a:pt x="168918" y="42648"/>
                            <a:pt x="180843" y="43229"/>
                          </a:cubicBezTo>
                          <a:cubicBezTo>
                            <a:pt x="183463" y="43353"/>
                            <a:pt x="185492" y="45582"/>
                            <a:pt x="185368" y="48210"/>
                          </a:cubicBezTo>
                          <a:cubicBezTo>
                            <a:pt x="185234" y="50773"/>
                            <a:pt x="183139" y="52754"/>
                            <a:pt x="180615" y="52754"/>
                          </a:cubicBezTo>
                          <a:close/>
                          <a:moveTo>
                            <a:pt x="108368" y="43686"/>
                          </a:moveTo>
                          <a:cubicBezTo>
                            <a:pt x="108053" y="43686"/>
                            <a:pt x="107730" y="43657"/>
                            <a:pt x="107406" y="43591"/>
                          </a:cubicBezTo>
                          <a:cubicBezTo>
                            <a:pt x="95385" y="41124"/>
                            <a:pt x="83365" y="38181"/>
                            <a:pt x="71658" y="34818"/>
                          </a:cubicBezTo>
                          <a:cubicBezTo>
                            <a:pt x="69125" y="34094"/>
                            <a:pt x="67667" y="31456"/>
                            <a:pt x="68391" y="28932"/>
                          </a:cubicBezTo>
                          <a:cubicBezTo>
                            <a:pt x="69115" y="26389"/>
                            <a:pt x="71792" y="24912"/>
                            <a:pt x="74278" y="25665"/>
                          </a:cubicBezTo>
                          <a:cubicBezTo>
                            <a:pt x="85755" y="28960"/>
                            <a:pt x="97538" y="31837"/>
                            <a:pt x="109311" y="34247"/>
                          </a:cubicBezTo>
                          <a:cubicBezTo>
                            <a:pt x="111892" y="34780"/>
                            <a:pt x="113549" y="37295"/>
                            <a:pt x="113025" y="39876"/>
                          </a:cubicBezTo>
                          <a:cubicBezTo>
                            <a:pt x="112559" y="42134"/>
                            <a:pt x="110577" y="43686"/>
                            <a:pt x="108368" y="43686"/>
                          </a:cubicBezTo>
                          <a:close/>
                          <a:moveTo>
                            <a:pt x="38369" y="23607"/>
                          </a:moveTo>
                          <a:cubicBezTo>
                            <a:pt x="37816" y="23607"/>
                            <a:pt x="37245" y="23512"/>
                            <a:pt x="36702" y="23312"/>
                          </a:cubicBezTo>
                          <a:cubicBezTo>
                            <a:pt x="25167" y="18997"/>
                            <a:pt x="13746" y="14206"/>
                            <a:pt x="2755" y="9082"/>
                          </a:cubicBezTo>
                          <a:cubicBezTo>
                            <a:pt x="364" y="7977"/>
                            <a:pt x="-665" y="5138"/>
                            <a:pt x="449" y="2757"/>
                          </a:cubicBezTo>
                          <a:cubicBezTo>
                            <a:pt x="1554" y="376"/>
                            <a:pt x="4393" y="-672"/>
                            <a:pt x="6784" y="452"/>
                          </a:cubicBezTo>
                          <a:cubicBezTo>
                            <a:pt x="17556" y="5472"/>
                            <a:pt x="28758" y="10167"/>
                            <a:pt x="40054" y="14387"/>
                          </a:cubicBezTo>
                          <a:cubicBezTo>
                            <a:pt x="42521" y="15321"/>
                            <a:pt x="43769" y="18064"/>
                            <a:pt x="42845" y="20521"/>
                          </a:cubicBezTo>
                          <a:cubicBezTo>
                            <a:pt x="42112" y="22426"/>
                            <a:pt x="40302" y="23607"/>
                            <a:pt x="38369" y="236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4" name="Freeform: Shape 53">
                      <a:extLst>
                        <a:ext uri="{FF2B5EF4-FFF2-40B4-BE49-F238E27FC236}">
                          <a16:creationId xmlns:a16="http://schemas.microsoft.com/office/drawing/2014/main" id="{61716BB0-0066-D582-18D5-6E2C8572DB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46401" y="3429879"/>
                      <a:ext cx="28260" cy="28571"/>
                    </a:xfrm>
                    <a:custGeom>
                      <a:avLst/>
                      <a:gdLst>
                        <a:gd name="connsiteX0" fmla="*/ 23508 w 28260"/>
                        <a:gd name="connsiteY0" fmla="*/ 28571 h 28571"/>
                        <a:gd name="connsiteX1" fmla="*/ 18745 w 28260"/>
                        <a:gd name="connsiteY1" fmla="*/ 23809 h 28571"/>
                        <a:gd name="connsiteX2" fmla="*/ 18745 w 28260"/>
                        <a:gd name="connsiteY2" fmla="*/ 10541 h 28571"/>
                        <a:gd name="connsiteX3" fmla="*/ 5544 w 28260"/>
                        <a:gd name="connsiteY3" fmla="*/ 12884 h 28571"/>
                        <a:gd name="connsiteX4" fmla="*/ 67 w 28260"/>
                        <a:gd name="connsiteY4" fmla="*/ 8969 h 28571"/>
                        <a:gd name="connsiteX5" fmla="*/ 3991 w 28260"/>
                        <a:gd name="connsiteY5" fmla="*/ 3492 h 28571"/>
                        <a:gd name="connsiteX6" fmla="*/ 22565 w 28260"/>
                        <a:gd name="connsiteY6" fmla="*/ 92 h 28571"/>
                        <a:gd name="connsiteX7" fmla="*/ 26518 w 28260"/>
                        <a:gd name="connsiteY7" fmla="*/ 1082 h 28571"/>
                        <a:gd name="connsiteX8" fmla="*/ 28261 w 28260"/>
                        <a:gd name="connsiteY8" fmla="*/ 4769 h 28571"/>
                        <a:gd name="connsiteX9" fmla="*/ 28261 w 28260"/>
                        <a:gd name="connsiteY9" fmla="*/ 23819 h 28571"/>
                        <a:gd name="connsiteX10" fmla="*/ 23508 w 28260"/>
                        <a:gd name="connsiteY10" fmla="*/ 28571 h 28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260" h="28571">
                          <a:moveTo>
                            <a:pt x="23508" y="28571"/>
                          </a:moveTo>
                          <a:cubicBezTo>
                            <a:pt x="20879" y="28571"/>
                            <a:pt x="18745" y="26438"/>
                            <a:pt x="18745" y="23809"/>
                          </a:cubicBezTo>
                          <a:lnTo>
                            <a:pt x="18745" y="10541"/>
                          </a:lnTo>
                          <a:cubicBezTo>
                            <a:pt x="14345" y="11379"/>
                            <a:pt x="9944" y="12160"/>
                            <a:pt x="5544" y="12884"/>
                          </a:cubicBezTo>
                          <a:cubicBezTo>
                            <a:pt x="2972" y="13341"/>
                            <a:pt x="505" y="11550"/>
                            <a:pt x="67" y="8969"/>
                          </a:cubicBezTo>
                          <a:cubicBezTo>
                            <a:pt x="-371" y="6369"/>
                            <a:pt x="1391" y="3921"/>
                            <a:pt x="3991" y="3492"/>
                          </a:cubicBezTo>
                          <a:cubicBezTo>
                            <a:pt x="10173" y="2473"/>
                            <a:pt x="16364" y="1330"/>
                            <a:pt x="22565" y="92"/>
                          </a:cubicBezTo>
                          <a:cubicBezTo>
                            <a:pt x="23984" y="-185"/>
                            <a:pt x="25422" y="168"/>
                            <a:pt x="26518" y="1082"/>
                          </a:cubicBezTo>
                          <a:cubicBezTo>
                            <a:pt x="27623" y="1987"/>
                            <a:pt x="28261" y="3340"/>
                            <a:pt x="28261" y="4769"/>
                          </a:cubicBezTo>
                          <a:lnTo>
                            <a:pt x="28261" y="23819"/>
                          </a:lnTo>
                          <a:cubicBezTo>
                            <a:pt x="28270" y="26438"/>
                            <a:pt x="26137" y="28571"/>
                            <a:pt x="23508" y="28571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5" name="Freeform: Shape 54">
                      <a:extLst>
                        <a:ext uri="{FF2B5EF4-FFF2-40B4-BE49-F238E27FC236}">
                          <a16:creationId xmlns:a16="http://schemas.microsoft.com/office/drawing/2014/main" id="{C8E8CD5E-058C-EA0C-69DF-DFFB2F67CE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5146" y="3487806"/>
                      <a:ext cx="9525" cy="592740"/>
                    </a:xfrm>
                    <a:custGeom>
                      <a:avLst/>
                      <a:gdLst>
                        <a:gd name="connsiteX0" fmla="*/ 4763 w 9525"/>
                        <a:gd name="connsiteY0" fmla="*/ 592741 h 592740"/>
                        <a:gd name="connsiteX1" fmla="*/ 0 w 9525"/>
                        <a:gd name="connsiteY1" fmla="*/ 587978 h 592740"/>
                        <a:gd name="connsiteX2" fmla="*/ 0 w 9525"/>
                        <a:gd name="connsiteY2" fmla="*/ 549097 h 592740"/>
                        <a:gd name="connsiteX3" fmla="*/ 4763 w 9525"/>
                        <a:gd name="connsiteY3" fmla="*/ 544335 h 592740"/>
                        <a:gd name="connsiteX4" fmla="*/ 9525 w 9525"/>
                        <a:gd name="connsiteY4" fmla="*/ 549097 h 592740"/>
                        <a:gd name="connsiteX5" fmla="*/ 9525 w 9525"/>
                        <a:gd name="connsiteY5" fmla="*/ 587978 h 592740"/>
                        <a:gd name="connsiteX6" fmla="*/ 4763 w 9525"/>
                        <a:gd name="connsiteY6" fmla="*/ 592741 h 592740"/>
                        <a:gd name="connsiteX7" fmla="*/ 4763 w 9525"/>
                        <a:gd name="connsiteY7" fmla="*/ 514979 h 592740"/>
                        <a:gd name="connsiteX8" fmla="*/ 0 w 9525"/>
                        <a:gd name="connsiteY8" fmla="*/ 510216 h 592740"/>
                        <a:gd name="connsiteX9" fmla="*/ 0 w 9525"/>
                        <a:gd name="connsiteY9" fmla="*/ 471335 h 592740"/>
                        <a:gd name="connsiteX10" fmla="*/ 4763 w 9525"/>
                        <a:gd name="connsiteY10" fmla="*/ 466573 h 592740"/>
                        <a:gd name="connsiteX11" fmla="*/ 9525 w 9525"/>
                        <a:gd name="connsiteY11" fmla="*/ 471335 h 592740"/>
                        <a:gd name="connsiteX12" fmla="*/ 9525 w 9525"/>
                        <a:gd name="connsiteY12" fmla="*/ 510216 h 592740"/>
                        <a:gd name="connsiteX13" fmla="*/ 4763 w 9525"/>
                        <a:gd name="connsiteY13" fmla="*/ 514979 h 592740"/>
                        <a:gd name="connsiteX14" fmla="*/ 4763 w 9525"/>
                        <a:gd name="connsiteY14" fmla="*/ 437217 h 592740"/>
                        <a:gd name="connsiteX15" fmla="*/ 0 w 9525"/>
                        <a:gd name="connsiteY15" fmla="*/ 432454 h 592740"/>
                        <a:gd name="connsiteX16" fmla="*/ 0 w 9525"/>
                        <a:gd name="connsiteY16" fmla="*/ 393573 h 592740"/>
                        <a:gd name="connsiteX17" fmla="*/ 4763 w 9525"/>
                        <a:gd name="connsiteY17" fmla="*/ 388811 h 592740"/>
                        <a:gd name="connsiteX18" fmla="*/ 9525 w 9525"/>
                        <a:gd name="connsiteY18" fmla="*/ 393573 h 592740"/>
                        <a:gd name="connsiteX19" fmla="*/ 9525 w 9525"/>
                        <a:gd name="connsiteY19" fmla="*/ 432454 h 592740"/>
                        <a:gd name="connsiteX20" fmla="*/ 4763 w 9525"/>
                        <a:gd name="connsiteY20" fmla="*/ 437217 h 592740"/>
                        <a:gd name="connsiteX21" fmla="*/ 4763 w 9525"/>
                        <a:gd name="connsiteY21" fmla="*/ 359455 h 592740"/>
                        <a:gd name="connsiteX22" fmla="*/ 0 w 9525"/>
                        <a:gd name="connsiteY22" fmla="*/ 354692 h 592740"/>
                        <a:gd name="connsiteX23" fmla="*/ 0 w 9525"/>
                        <a:gd name="connsiteY23" fmla="*/ 315811 h 592740"/>
                        <a:gd name="connsiteX24" fmla="*/ 4763 w 9525"/>
                        <a:gd name="connsiteY24" fmla="*/ 311048 h 592740"/>
                        <a:gd name="connsiteX25" fmla="*/ 9525 w 9525"/>
                        <a:gd name="connsiteY25" fmla="*/ 315811 h 592740"/>
                        <a:gd name="connsiteX26" fmla="*/ 9525 w 9525"/>
                        <a:gd name="connsiteY26" fmla="*/ 354692 h 592740"/>
                        <a:gd name="connsiteX27" fmla="*/ 4763 w 9525"/>
                        <a:gd name="connsiteY27" fmla="*/ 359455 h 592740"/>
                        <a:gd name="connsiteX28" fmla="*/ 4763 w 9525"/>
                        <a:gd name="connsiteY28" fmla="*/ 281692 h 592740"/>
                        <a:gd name="connsiteX29" fmla="*/ 0 w 9525"/>
                        <a:gd name="connsiteY29" fmla="*/ 276930 h 592740"/>
                        <a:gd name="connsiteX30" fmla="*/ 0 w 9525"/>
                        <a:gd name="connsiteY30" fmla="*/ 238049 h 592740"/>
                        <a:gd name="connsiteX31" fmla="*/ 4763 w 9525"/>
                        <a:gd name="connsiteY31" fmla="*/ 233286 h 592740"/>
                        <a:gd name="connsiteX32" fmla="*/ 9525 w 9525"/>
                        <a:gd name="connsiteY32" fmla="*/ 238049 h 592740"/>
                        <a:gd name="connsiteX33" fmla="*/ 9525 w 9525"/>
                        <a:gd name="connsiteY33" fmla="*/ 276930 h 592740"/>
                        <a:gd name="connsiteX34" fmla="*/ 4763 w 9525"/>
                        <a:gd name="connsiteY34" fmla="*/ 281692 h 592740"/>
                        <a:gd name="connsiteX35" fmla="*/ 4763 w 9525"/>
                        <a:gd name="connsiteY35" fmla="*/ 203930 h 592740"/>
                        <a:gd name="connsiteX36" fmla="*/ 0 w 9525"/>
                        <a:gd name="connsiteY36" fmla="*/ 199168 h 592740"/>
                        <a:gd name="connsiteX37" fmla="*/ 0 w 9525"/>
                        <a:gd name="connsiteY37" fmla="*/ 160287 h 592740"/>
                        <a:gd name="connsiteX38" fmla="*/ 4763 w 9525"/>
                        <a:gd name="connsiteY38" fmla="*/ 155524 h 592740"/>
                        <a:gd name="connsiteX39" fmla="*/ 9525 w 9525"/>
                        <a:gd name="connsiteY39" fmla="*/ 160287 h 592740"/>
                        <a:gd name="connsiteX40" fmla="*/ 9525 w 9525"/>
                        <a:gd name="connsiteY40" fmla="*/ 199168 h 592740"/>
                        <a:gd name="connsiteX41" fmla="*/ 4763 w 9525"/>
                        <a:gd name="connsiteY41" fmla="*/ 203930 h 592740"/>
                        <a:gd name="connsiteX42" fmla="*/ 4763 w 9525"/>
                        <a:gd name="connsiteY42" fmla="*/ 126168 h 592740"/>
                        <a:gd name="connsiteX43" fmla="*/ 0 w 9525"/>
                        <a:gd name="connsiteY43" fmla="*/ 121406 h 592740"/>
                        <a:gd name="connsiteX44" fmla="*/ 0 w 9525"/>
                        <a:gd name="connsiteY44" fmla="*/ 82525 h 592740"/>
                        <a:gd name="connsiteX45" fmla="*/ 4763 w 9525"/>
                        <a:gd name="connsiteY45" fmla="*/ 77762 h 592740"/>
                        <a:gd name="connsiteX46" fmla="*/ 9525 w 9525"/>
                        <a:gd name="connsiteY46" fmla="*/ 82525 h 592740"/>
                        <a:gd name="connsiteX47" fmla="*/ 9525 w 9525"/>
                        <a:gd name="connsiteY47" fmla="*/ 121406 h 592740"/>
                        <a:gd name="connsiteX48" fmla="*/ 4763 w 9525"/>
                        <a:gd name="connsiteY48" fmla="*/ 126168 h 592740"/>
                        <a:gd name="connsiteX49" fmla="*/ 4763 w 9525"/>
                        <a:gd name="connsiteY49" fmla="*/ 48406 h 592740"/>
                        <a:gd name="connsiteX50" fmla="*/ 0 w 9525"/>
                        <a:gd name="connsiteY50" fmla="*/ 43644 h 592740"/>
                        <a:gd name="connsiteX51" fmla="*/ 0 w 9525"/>
                        <a:gd name="connsiteY51" fmla="*/ 4763 h 592740"/>
                        <a:gd name="connsiteX52" fmla="*/ 4763 w 9525"/>
                        <a:gd name="connsiteY52" fmla="*/ 0 h 592740"/>
                        <a:gd name="connsiteX53" fmla="*/ 9525 w 9525"/>
                        <a:gd name="connsiteY53" fmla="*/ 4763 h 592740"/>
                        <a:gd name="connsiteX54" fmla="*/ 9525 w 9525"/>
                        <a:gd name="connsiteY54" fmla="*/ 43644 h 592740"/>
                        <a:gd name="connsiteX55" fmla="*/ 4763 w 9525"/>
                        <a:gd name="connsiteY55" fmla="*/ 48406 h 592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</a:cxnLst>
                      <a:rect l="l" t="t" r="r" b="b"/>
                      <a:pathLst>
                        <a:path w="9525" h="592740">
                          <a:moveTo>
                            <a:pt x="4763" y="592741"/>
                          </a:moveTo>
                          <a:cubicBezTo>
                            <a:pt x="2134" y="592741"/>
                            <a:pt x="0" y="590607"/>
                            <a:pt x="0" y="587978"/>
                          </a:cubicBezTo>
                          <a:lnTo>
                            <a:pt x="0" y="549097"/>
                          </a:lnTo>
                          <a:cubicBezTo>
                            <a:pt x="0" y="546468"/>
                            <a:pt x="2134" y="544335"/>
                            <a:pt x="4763" y="544335"/>
                          </a:cubicBezTo>
                          <a:cubicBezTo>
                            <a:pt x="7391" y="544335"/>
                            <a:pt x="9525" y="546468"/>
                            <a:pt x="9525" y="549097"/>
                          </a:cubicBezTo>
                          <a:lnTo>
                            <a:pt x="9525" y="587978"/>
                          </a:lnTo>
                          <a:cubicBezTo>
                            <a:pt x="9525" y="590607"/>
                            <a:pt x="7391" y="592741"/>
                            <a:pt x="4763" y="592741"/>
                          </a:cubicBezTo>
                          <a:close/>
                          <a:moveTo>
                            <a:pt x="4763" y="514979"/>
                          </a:moveTo>
                          <a:cubicBezTo>
                            <a:pt x="2134" y="514979"/>
                            <a:pt x="0" y="512845"/>
                            <a:pt x="0" y="510216"/>
                          </a:cubicBezTo>
                          <a:lnTo>
                            <a:pt x="0" y="471335"/>
                          </a:lnTo>
                          <a:cubicBezTo>
                            <a:pt x="0" y="468706"/>
                            <a:pt x="2134" y="466573"/>
                            <a:pt x="4763" y="466573"/>
                          </a:cubicBezTo>
                          <a:cubicBezTo>
                            <a:pt x="7391" y="466573"/>
                            <a:pt x="9525" y="468706"/>
                            <a:pt x="9525" y="471335"/>
                          </a:cubicBezTo>
                          <a:lnTo>
                            <a:pt x="9525" y="510216"/>
                          </a:lnTo>
                          <a:cubicBezTo>
                            <a:pt x="9525" y="512845"/>
                            <a:pt x="7391" y="514979"/>
                            <a:pt x="4763" y="514979"/>
                          </a:cubicBezTo>
                          <a:close/>
                          <a:moveTo>
                            <a:pt x="4763" y="437217"/>
                          </a:moveTo>
                          <a:cubicBezTo>
                            <a:pt x="2134" y="437217"/>
                            <a:pt x="0" y="435083"/>
                            <a:pt x="0" y="432454"/>
                          </a:cubicBezTo>
                          <a:lnTo>
                            <a:pt x="0" y="393573"/>
                          </a:lnTo>
                          <a:cubicBezTo>
                            <a:pt x="0" y="390944"/>
                            <a:pt x="2134" y="388811"/>
                            <a:pt x="4763" y="388811"/>
                          </a:cubicBezTo>
                          <a:cubicBezTo>
                            <a:pt x="7391" y="388811"/>
                            <a:pt x="9525" y="390944"/>
                            <a:pt x="9525" y="393573"/>
                          </a:cubicBezTo>
                          <a:lnTo>
                            <a:pt x="9525" y="432454"/>
                          </a:lnTo>
                          <a:cubicBezTo>
                            <a:pt x="9525" y="435083"/>
                            <a:pt x="7391" y="437217"/>
                            <a:pt x="4763" y="437217"/>
                          </a:cubicBezTo>
                          <a:close/>
                          <a:moveTo>
                            <a:pt x="4763" y="359455"/>
                          </a:moveTo>
                          <a:cubicBezTo>
                            <a:pt x="2134" y="359455"/>
                            <a:pt x="0" y="357321"/>
                            <a:pt x="0" y="354692"/>
                          </a:cubicBezTo>
                          <a:lnTo>
                            <a:pt x="0" y="315811"/>
                          </a:lnTo>
                          <a:cubicBezTo>
                            <a:pt x="0" y="313182"/>
                            <a:pt x="2134" y="311048"/>
                            <a:pt x="4763" y="311048"/>
                          </a:cubicBezTo>
                          <a:cubicBezTo>
                            <a:pt x="7391" y="311048"/>
                            <a:pt x="9525" y="313182"/>
                            <a:pt x="9525" y="315811"/>
                          </a:cubicBezTo>
                          <a:lnTo>
                            <a:pt x="9525" y="354692"/>
                          </a:lnTo>
                          <a:cubicBezTo>
                            <a:pt x="9525" y="357321"/>
                            <a:pt x="7391" y="359455"/>
                            <a:pt x="4763" y="359455"/>
                          </a:cubicBezTo>
                          <a:close/>
                          <a:moveTo>
                            <a:pt x="4763" y="281692"/>
                          </a:moveTo>
                          <a:cubicBezTo>
                            <a:pt x="2134" y="281692"/>
                            <a:pt x="0" y="279559"/>
                            <a:pt x="0" y="276930"/>
                          </a:cubicBezTo>
                          <a:lnTo>
                            <a:pt x="0" y="238049"/>
                          </a:lnTo>
                          <a:cubicBezTo>
                            <a:pt x="0" y="235420"/>
                            <a:pt x="2134" y="233286"/>
                            <a:pt x="4763" y="233286"/>
                          </a:cubicBezTo>
                          <a:cubicBezTo>
                            <a:pt x="7391" y="233286"/>
                            <a:pt x="9525" y="235420"/>
                            <a:pt x="9525" y="238049"/>
                          </a:cubicBezTo>
                          <a:lnTo>
                            <a:pt x="9525" y="276930"/>
                          </a:lnTo>
                          <a:cubicBezTo>
                            <a:pt x="9525" y="279559"/>
                            <a:pt x="7391" y="281692"/>
                            <a:pt x="4763" y="281692"/>
                          </a:cubicBezTo>
                          <a:close/>
                          <a:moveTo>
                            <a:pt x="4763" y="203930"/>
                          </a:moveTo>
                          <a:cubicBezTo>
                            <a:pt x="2134" y="203930"/>
                            <a:pt x="0" y="201797"/>
                            <a:pt x="0" y="199168"/>
                          </a:cubicBezTo>
                          <a:lnTo>
                            <a:pt x="0" y="160287"/>
                          </a:lnTo>
                          <a:cubicBezTo>
                            <a:pt x="0" y="157658"/>
                            <a:pt x="2134" y="155524"/>
                            <a:pt x="4763" y="155524"/>
                          </a:cubicBezTo>
                          <a:cubicBezTo>
                            <a:pt x="7391" y="155524"/>
                            <a:pt x="9525" y="157658"/>
                            <a:pt x="9525" y="160287"/>
                          </a:cubicBezTo>
                          <a:lnTo>
                            <a:pt x="9525" y="199168"/>
                          </a:lnTo>
                          <a:cubicBezTo>
                            <a:pt x="9525" y="201797"/>
                            <a:pt x="7391" y="203930"/>
                            <a:pt x="4763" y="203930"/>
                          </a:cubicBezTo>
                          <a:close/>
                          <a:moveTo>
                            <a:pt x="4763" y="126168"/>
                          </a:moveTo>
                          <a:cubicBezTo>
                            <a:pt x="2134" y="126168"/>
                            <a:pt x="0" y="124035"/>
                            <a:pt x="0" y="121406"/>
                          </a:cubicBezTo>
                          <a:lnTo>
                            <a:pt x="0" y="82525"/>
                          </a:lnTo>
                          <a:cubicBezTo>
                            <a:pt x="0" y="79896"/>
                            <a:pt x="2134" y="77762"/>
                            <a:pt x="4763" y="77762"/>
                          </a:cubicBezTo>
                          <a:cubicBezTo>
                            <a:pt x="7391" y="77762"/>
                            <a:pt x="9525" y="79896"/>
                            <a:pt x="9525" y="82525"/>
                          </a:cubicBezTo>
                          <a:lnTo>
                            <a:pt x="9525" y="121406"/>
                          </a:lnTo>
                          <a:cubicBezTo>
                            <a:pt x="9525" y="124035"/>
                            <a:pt x="7391" y="126168"/>
                            <a:pt x="4763" y="126168"/>
                          </a:cubicBezTo>
                          <a:close/>
                          <a:moveTo>
                            <a:pt x="4763" y="48406"/>
                          </a:moveTo>
                          <a:cubicBezTo>
                            <a:pt x="2134" y="48406"/>
                            <a:pt x="0" y="46272"/>
                            <a:pt x="0" y="43644"/>
                          </a:cubicBezTo>
                          <a:lnTo>
                            <a:pt x="0" y="4763"/>
                          </a:lnTo>
                          <a:cubicBezTo>
                            <a:pt x="0" y="2134"/>
                            <a:pt x="2134" y="0"/>
                            <a:pt x="4763" y="0"/>
                          </a:cubicBezTo>
                          <a:cubicBezTo>
                            <a:pt x="7391" y="0"/>
                            <a:pt x="9525" y="2134"/>
                            <a:pt x="9525" y="4763"/>
                          </a:cubicBezTo>
                          <a:lnTo>
                            <a:pt x="9525" y="43644"/>
                          </a:lnTo>
                          <a:cubicBezTo>
                            <a:pt x="9525" y="46272"/>
                            <a:pt x="7391" y="48406"/>
                            <a:pt x="4763" y="48406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6" name="Freeform: Shape 55">
                      <a:extLst>
                        <a:ext uri="{FF2B5EF4-FFF2-40B4-BE49-F238E27FC236}">
                          <a16:creationId xmlns:a16="http://schemas.microsoft.com/office/drawing/2014/main" id="{223E676C-C671-1804-E9DE-5C8FC77A9A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46635" y="4109903"/>
                      <a:ext cx="28036" cy="33108"/>
                    </a:xfrm>
                    <a:custGeom>
                      <a:avLst/>
                      <a:gdLst>
                        <a:gd name="connsiteX0" fmla="*/ 4757 w 28036"/>
                        <a:gd name="connsiteY0" fmla="*/ 33109 h 33108"/>
                        <a:gd name="connsiteX1" fmla="*/ 119 w 28036"/>
                        <a:gd name="connsiteY1" fmla="*/ 29394 h 33108"/>
                        <a:gd name="connsiteX2" fmla="*/ 3719 w 28036"/>
                        <a:gd name="connsiteY2" fmla="*/ 23698 h 33108"/>
                        <a:gd name="connsiteX3" fmla="*/ 18511 w 28036"/>
                        <a:gd name="connsiteY3" fmla="*/ 20126 h 33108"/>
                        <a:gd name="connsiteX4" fmla="*/ 18511 w 28036"/>
                        <a:gd name="connsiteY4" fmla="*/ 4763 h 33108"/>
                        <a:gd name="connsiteX5" fmla="*/ 23274 w 28036"/>
                        <a:gd name="connsiteY5" fmla="*/ 0 h 33108"/>
                        <a:gd name="connsiteX6" fmla="*/ 28036 w 28036"/>
                        <a:gd name="connsiteY6" fmla="*/ 4763 h 33108"/>
                        <a:gd name="connsiteX7" fmla="*/ 28036 w 28036"/>
                        <a:gd name="connsiteY7" fmla="*/ 23813 h 33108"/>
                        <a:gd name="connsiteX8" fmla="*/ 24484 w 28036"/>
                        <a:gd name="connsiteY8" fmla="*/ 28413 h 33108"/>
                        <a:gd name="connsiteX9" fmla="*/ 5805 w 28036"/>
                        <a:gd name="connsiteY9" fmla="*/ 32975 h 33108"/>
                        <a:gd name="connsiteX10" fmla="*/ 4757 w 28036"/>
                        <a:gd name="connsiteY10" fmla="*/ 33109 h 33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036" h="33108">
                          <a:moveTo>
                            <a:pt x="4757" y="33109"/>
                          </a:moveTo>
                          <a:cubicBezTo>
                            <a:pt x="2576" y="33109"/>
                            <a:pt x="614" y="31613"/>
                            <a:pt x="119" y="29394"/>
                          </a:cubicBezTo>
                          <a:cubicBezTo>
                            <a:pt x="-462" y="26822"/>
                            <a:pt x="1147" y="24279"/>
                            <a:pt x="3719" y="23698"/>
                          </a:cubicBezTo>
                          <a:cubicBezTo>
                            <a:pt x="8634" y="22584"/>
                            <a:pt x="13568" y="21393"/>
                            <a:pt x="18511" y="20126"/>
                          </a:cubicBezTo>
                          <a:lnTo>
                            <a:pt x="18511" y="4763"/>
                          </a:lnTo>
                          <a:cubicBezTo>
                            <a:pt x="18511" y="2134"/>
                            <a:pt x="20645" y="0"/>
                            <a:pt x="23274" y="0"/>
                          </a:cubicBezTo>
                          <a:cubicBezTo>
                            <a:pt x="25903" y="0"/>
                            <a:pt x="28036" y="2134"/>
                            <a:pt x="28036" y="4763"/>
                          </a:cubicBezTo>
                          <a:lnTo>
                            <a:pt x="28036" y="23813"/>
                          </a:lnTo>
                          <a:cubicBezTo>
                            <a:pt x="28036" y="25984"/>
                            <a:pt x="26579" y="27870"/>
                            <a:pt x="24484" y="28413"/>
                          </a:cubicBezTo>
                          <a:cubicBezTo>
                            <a:pt x="18235" y="30061"/>
                            <a:pt x="12006" y="31585"/>
                            <a:pt x="5805" y="32975"/>
                          </a:cubicBezTo>
                          <a:cubicBezTo>
                            <a:pt x="5462" y="33071"/>
                            <a:pt x="5110" y="33109"/>
                            <a:pt x="4757" y="33109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7" name="Freeform: Shape 56">
                      <a:extLst>
                        <a:ext uri="{FF2B5EF4-FFF2-40B4-BE49-F238E27FC236}">
                          <a16:creationId xmlns:a16="http://schemas.microsoft.com/office/drawing/2014/main" id="{B22C8D16-7CA7-A213-ED6D-67DB293413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2721" y="3427227"/>
                      <a:ext cx="306155" cy="727100"/>
                    </a:xfrm>
                    <a:custGeom>
                      <a:avLst/>
                      <a:gdLst>
                        <a:gd name="connsiteX0" fmla="*/ 225838 w 306155"/>
                        <a:gd name="connsiteY0" fmla="*/ 727100 h 727100"/>
                        <a:gd name="connsiteX1" fmla="*/ 225666 w 306155"/>
                        <a:gd name="connsiteY1" fmla="*/ 727100 h 727100"/>
                        <a:gd name="connsiteX2" fmla="*/ 187442 w 306155"/>
                        <a:gd name="connsiteY2" fmla="*/ 723833 h 727100"/>
                        <a:gd name="connsiteX3" fmla="*/ 183375 w 306155"/>
                        <a:gd name="connsiteY3" fmla="*/ 718471 h 727100"/>
                        <a:gd name="connsiteX4" fmla="*/ 188738 w 306155"/>
                        <a:gd name="connsiteY4" fmla="*/ 714404 h 727100"/>
                        <a:gd name="connsiteX5" fmla="*/ 225990 w 306155"/>
                        <a:gd name="connsiteY5" fmla="*/ 717575 h 727100"/>
                        <a:gd name="connsiteX6" fmla="*/ 230581 w 306155"/>
                        <a:gd name="connsiteY6" fmla="*/ 722509 h 727100"/>
                        <a:gd name="connsiteX7" fmla="*/ 225838 w 306155"/>
                        <a:gd name="connsiteY7" fmla="*/ 727100 h 727100"/>
                        <a:gd name="connsiteX8" fmla="*/ 263700 w 306155"/>
                        <a:gd name="connsiteY8" fmla="*/ 726605 h 727100"/>
                        <a:gd name="connsiteX9" fmla="*/ 258947 w 306155"/>
                        <a:gd name="connsiteY9" fmla="*/ 722119 h 727100"/>
                        <a:gd name="connsiteX10" fmla="*/ 263414 w 306155"/>
                        <a:gd name="connsiteY10" fmla="*/ 717089 h 727100"/>
                        <a:gd name="connsiteX11" fmla="*/ 300704 w 306155"/>
                        <a:gd name="connsiteY11" fmla="*/ 713232 h 727100"/>
                        <a:gd name="connsiteX12" fmla="*/ 306105 w 306155"/>
                        <a:gd name="connsiteY12" fmla="*/ 717261 h 727100"/>
                        <a:gd name="connsiteX13" fmla="*/ 302085 w 306155"/>
                        <a:gd name="connsiteY13" fmla="*/ 722662 h 727100"/>
                        <a:gd name="connsiteX14" fmla="*/ 263985 w 306155"/>
                        <a:gd name="connsiteY14" fmla="*/ 726596 h 727100"/>
                        <a:gd name="connsiteX15" fmla="*/ 263700 w 306155"/>
                        <a:gd name="connsiteY15" fmla="*/ 726605 h 727100"/>
                        <a:gd name="connsiteX16" fmla="*/ 150905 w 306155"/>
                        <a:gd name="connsiteY16" fmla="*/ 716775 h 727100"/>
                        <a:gd name="connsiteX17" fmla="*/ 149752 w 306155"/>
                        <a:gd name="connsiteY17" fmla="*/ 716632 h 727100"/>
                        <a:gd name="connsiteX18" fmla="*/ 113043 w 306155"/>
                        <a:gd name="connsiteY18" fmla="*/ 705336 h 727100"/>
                        <a:gd name="connsiteX19" fmla="*/ 110233 w 306155"/>
                        <a:gd name="connsiteY19" fmla="*/ 699211 h 727100"/>
                        <a:gd name="connsiteX20" fmla="*/ 116348 w 306155"/>
                        <a:gd name="connsiteY20" fmla="*/ 696401 h 727100"/>
                        <a:gd name="connsiteX21" fmla="*/ 152048 w 306155"/>
                        <a:gd name="connsiteY21" fmla="*/ 707374 h 727100"/>
                        <a:gd name="connsiteX22" fmla="*/ 155524 w 306155"/>
                        <a:gd name="connsiteY22" fmla="*/ 713137 h 727100"/>
                        <a:gd name="connsiteX23" fmla="*/ 150905 w 306155"/>
                        <a:gd name="connsiteY23" fmla="*/ 716775 h 727100"/>
                        <a:gd name="connsiteX24" fmla="*/ 79972 w 306155"/>
                        <a:gd name="connsiteY24" fmla="*/ 690486 h 727100"/>
                        <a:gd name="connsiteX25" fmla="*/ 77819 w 306155"/>
                        <a:gd name="connsiteY25" fmla="*/ 689972 h 727100"/>
                        <a:gd name="connsiteX26" fmla="*/ 44596 w 306155"/>
                        <a:gd name="connsiteY26" fmla="*/ 670598 h 727100"/>
                        <a:gd name="connsiteX27" fmla="*/ 43272 w 306155"/>
                        <a:gd name="connsiteY27" fmla="*/ 663997 h 727100"/>
                        <a:gd name="connsiteX28" fmla="*/ 49873 w 306155"/>
                        <a:gd name="connsiteY28" fmla="*/ 662673 h 727100"/>
                        <a:gd name="connsiteX29" fmla="*/ 82115 w 306155"/>
                        <a:gd name="connsiteY29" fmla="*/ 681476 h 727100"/>
                        <a:gd name="connsiteX30" fmla="*/ 84211 w 306155"/>
                        <a:gd name="connsiteY30" fmla="*/ 687876 h 727100"/>
                        <a:gd name="connsiteX31" fmla="*/ 79972 w 306155"/>
                        <a:gd name="connsiteY31" fmla="*/ 690486 h 727100"/>
                        <a:gd name="connsiteX32" fmla="*/ 17088 w 306155"/>
                        <a:gd name="connsiteY32" fmla="*/ 648462 h 727100"/>
                        <a:gd name="connsiteX33" fmla="*/ 13954 w 306155"/>
                        <a:gd name="connsiteY33" fmla="*/ 647290 h 727100"/>
                        <a:gd name="connsiteX34" fmla="*/ 1381 w 306155"/>
                        <a:gd name="connsiteY34" fmla="*/ 635565 h 727100"/>
                        <a:gd name="connsiteX35" fmla="*/ 0 w 306155"/>
                        <a:gd name="connsiteY35" fmla="*/ 632203 h 727100"/>
                        <a:gd name="connsiteX36" fmla="*/ 0 w 306155"/>
                        <a:gd name="connsiteY36" fmla="*/ 611143 h 727100"/>
                        <a:gd name="connsiteX37" fmla="*/ 4763 w 306155"/>
                        <a:gd name="connsiteY37" fmla="*/ 606380 h 727100"/>
                        <a:gd name="connsiteX38" fmla="*/ 9525 w 306155"/>
                        <a:gd name="connsiteY38" fmla="*/ 611143 h 727100"/>
                        <a:gd name="connsiteX39" fmla="*/ 9525 w 306155"/>
                        <a:gd name="connsiteY39" fmla="*/ 630221 h 727100"/>
                        <a:gd name="connsiteX40" fmla="*/ 20222 w 306155"/>
                        <a:gd name="connsiteY40" fmla="*/ 640108 h 727100"/>
                        <a:gd name="connsiteX41" fmla="*/ 20679 w 306155"/>
                        <a:gd name="connsiteY41" fmla="*/ 646824 h 727100"/>
                        <a:gd name="connsiteX42" fmla="*/ 17088 w 306155"/>
                        <a:gd name="connsiteY42" fmla="*/ 648462 h 727100"/>
                        <a:gd name="connsiteX43" fmla="*/ 4763 w 306155"/>
                        <a:gd name="connsiteY43" fmla="*/ 578015 h 727100"/>
                        <a:gd name="connsiteX44" fmla="*/ 0 w 306155"/>
                        <a:gd name="connsiteY44" fmla="*/ 573253 h 727100"/>
                        <a:gd name="connsiteX45" fmla="*/ 0 w 306155"/>
                        <a:gd name="connsiteY45" fmla="*/ 535353 h 727100"/>
                        <a:gd name="connsiteX46" fmla="*/ 4763 w 306155"/>
                        <a:gd name="connsiteY46" fmla="*/ 530590 h 727100"/>
                        <a:gd name="connsiteX47" fmla="*/ 9525 w 306155"/>
                        <a:gd name="connsiteY47" fmla="*/ 535353 h 727100"/>
                        <a:gd name="connsiteX48" fmla="*/ 9525 w 306155"/>
                        <a:gd name="connsiteY48" fmla="*/ 573253 h 727100"/>
                        <a:gd name="connsiteX49" fmla="*/ 4763 w 306155"/>
                        <a:gd name="connsiteY49" fmla="*/ 578015 h 727100"/>
                        <a:gd name="connsiteX50" fmla="*/ 4763 w 306155"/>
                        <a:gd name="connsiteY50" fmla="*/ 502215 h 727100"/>
                        <a:gd name="connsiteX51" fmla="*/ 0 w 306155"/>
                        <a:gd name="connsiteY51" fmla="*/ 497453 h 727100"/>
                        <a:gd name="connsiteX52" fmla="*/ 0 w 306155"/>
                        <a:gd name="connsiteY52" fmla="*/ 459552 h 727100"/>
                        <a:gd name="connsiteX53" fmla="*/ 4763 w 306155"/>
                        <a:gd name="connsiteY53" fmla="*/ 454790 h 727100"/>
                        <a:gd name="connsiteX54" fmla="*/ 9525 w 306155"/>
                        <a:gd name="connsiteY54" fmla="*/ 459552 h 727100"/>
                        <a:gd name="connsiteX55" fmla="*/ 9525 w 306155"/>
                        <a:gd name="connsiteY55" fmla="*/ 497453 h 727100"/>
                        <a:gd name="connsiteX56" fmla="*/ 4763 w 306155"/>
                        <a:gd name="connsiteY56" fmla="*/ 502215 h 727100"/>
                        <a:gd name="connsiteX57" fmla="*/ 4763 w 306155"/>
                        <a:gd name="connsiteY57" fmla="*/ 426415 h 727100"/>
                        <a:gd name="connsiteX58" fmla="*/ 0 w 306155"/>
                        <a:gd name="connsiteY58" fmla="*/ 421652 h 727100"/>
                        <a:gd name="connsiteX59" fmla="*/ 0 w 306155"/>
                        <a:gd name="connsiteY59" fmla="*/ 383753 h 727100"/>
                        <a:gd name="connsiteX60" fmla="*/ 4763 w 306155"/>
                        <a:gd name="connsiteY60" fmla="*/ 378990 h 727100"/>
                        <a:gd name="connsiteX61" fmla="*/ 9525 w 306155"/>
                        <a:gd name="connsiteY61" fmla="*/ 383753 h 727100"/>
                        <a:gd name="connsiteX62" fmla="*/ 9525 w 306155"/>
                        <a:gd name="connsiteY62" fmla="*/ 421652 h 727100"/>
                        <a:gd name="connsiteX63" fmla="*/ 4763 w 306155"/>
                        <a:gd name="connsiteY63" fmla="*/ 426415 h 727100"/>
                        <a:gd name="connsiteX64" fmla="*/ 4763 w 306155"/>
                        <a:gd name="connsiteY64" fmla="*/ 350625 h 727100"/>
                        <a:gd name="connsiteX65" fmla="*/ 0 w 306155"/>
                        <a:gd name="connsiteY65" fmla="*/ 345862 h 727100"/>
                        <a:gd name="connsiteX66" fmla="*/ 0 w 306155"/>
                        <a:gd name="connsiteY66" fmla="*/ 307962 h 727100"/>
                        <a:gd name="connsiteX67" fmla="*/ 4763 w 306155"/>
                        <a:gd name="connsiteY67" fmla="*/ 303200 h 727100"/>
                        <a:gd name="connsiteX68" fmla="*/ 9525 w 306155"/>
                        <a:gd name="connsiteY68" fmla="*/ 307962 h 727100"/>
                        <a:gd name="connsiteX69" fmla="*/ 9525 w 306155"/>
                        <a:gd name="connsiteY69" fmla="*/ 345862 h 727100"/>
                        <a:gd name="connsiteX70" fmla="*/ 4763 w 306155"/>
                        <a:gd name="connsiteY70" fmla="*/ 350625 h 727100"/>
                        <a:gd name="connsiteX71" fmla="*/ 4763 w 306155"/>
                        <a:gd name="connsiteY71" fmla="*/ 274825 h 727100"/>
                        <a:gd name="connsiteX72" fmla="*/ 0 w 306155"/>
                        <a:gd name="connsiteY72" fmla="*/ 270062 h 727100"/>
                        <a:gd name="connsiteX73" fmla="*/ 0 w 306155"/>
                        <a:gd name="connsiteY73" fmla="*/ 232172 h 727100"/>
                        <a:gd name="connsiteX74" fmla="*/ 4763 w 306155"/>
                        <a:gd name="connsiteY74" fmla="*/ 227409 h 727100"/>
                        <a:gd name="connsiteX75" fmla="*/ 9525 w 306155"/>
                        <a:gd name="connsiteY75" fmla="*/ 232172 h 727100"/>
                        <a:gd name="connsiteX76" fmla="*/ 9525 w 306155"/>
                        <a:gd name="connsiteY76" fmla="*/ 270062 h 727100"/>
                        <a:gd name="connsiteX77" fmla="*/ 4763 w 306155"/>
                        <a:gd name="connsiteY77" fmla="*/ 274825 h 727100"/>
                        <a:gd name="connsiteX78" fmla="*/ 4763 w 306155"/>
                        <a:gd name="connsiteY78" fmla="*/ 199025 h 727100"/>
                        <a:gd name="connsiteX79" fmla="*/ 0 w 306155"/>
                        <a:gd name="connsiteY79" fmla="*/ 194262 h 727100"/>
                        <a:gd name="connsiteX80" fmla="*/ 0 w 306155"/>
                        <a:gd name="connsiteY80" fmla="*/ 156372 h 727100"/>
                        <a:gd name="connsiteX81" fmla="*/ 4763 w 306155"/>
                        <a:gd name="connsiteY81" fmla="*/ 151609 h 727100"/>
                        <a:gd name="connsiteX82" fmla="*/ 9525 w 306155"/>
                        <a:gd name="connsiteY82" fmla="*/ 156372 h 727100"/>
                        <a:gd name="connsiteX83" fmla="*/ 9525 w 306155"/>
                        <a:gd name="connsiteY83" fmla="*/ 194262 h 727100"/>
                        <a:gd name="connsiteX84" fmla="*/ 4763 w 306155"/>
                        <a:gd name="connsiteY84" fmla="*/ 199025 h 727100"/>
                        <a:gd name="connsiteX85" fmla="*/ 4763 w 306155"/>
                        <a:gd name="connsiteY85" fmla="*/ 123225 h 727100"/>
                        <a:gd name="connsiteX86" fmla="*/ 0 w 306155"/>
                        <a:gd name="connsiteY86" fmla="*/ 118462 h 727100"/>
                        <a:gd name="connsiteX87" fmla="*/ 0 w 306155"/>
                        <a:gd name="connsiteY87" fmla="*/ 80562 h 727100"/>
                        <a:gd name="connsiteX88" fmla="*/ 4763 w 306155"/>
                        <a:gd name="connsiteY88" fmla="*/ 75800 h 727100"/>
                        <a:gd name="connsiteX89" fmla="*/ 9525 w 306155"/>
                        <a:gd name="connsiteY89" fmla="*/ 80562 h 727100"/>
                        <a:gd name="connsiteX90" fmla="*/ 9525 w 306155"/>
                        <a:gd name="connsiteY90" fmla="*/ 118462 h 727100"/>
                        <a:gd name="connsiteX91" fmla="*/ 4763 w 306155"/>
                        <a:gd name="connsiteY91" fmla="*/ 123225 h 727100"/>
                        <a:gd name="connsiteX92" fmla="*/ 4763 w 306155"/>
                        <a:gd name="connsiteY92" fmla="*/ 47434 h 727100"/>
                        <a:gd name="connsiteX93" fmla="*/ 0 w 306155"/>
                        <a:gd name="connsiteY93" fmla="*/ 42672 h 727100"/>
                        <a:gd name="connsiteX94" fmla="*/ 0 w 306155"/>
                        <a:gd name="connsiteY94" fmla="*/ 4763 h 727100"/>
                        <a:gd name="connsiteX95" fmla="*/ 4763 w 306155"/>
                        <a:gd name="connsiteY95" fmla="*/ 0 h 727100"/>
                        <a:gd name="connsiteX96" fmla="*/ 9525 w 306155"/>
                        <a:gd name="connsiteY96" fmla="*/ 4763 h 727100"/>
                        <a:gd name="connsiteX97" fmla="*/ 9525 w 306155"/>
                        <a:gd name="connsiteY97" fmla="*/ 42672 h 727100"/>
                        <a:gd name="connsiteX98" fmla="*/ 4763 w 306155"/>
                        <a:gd name="connsiteY98" fmla="*/ 47434 h 727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</a:cxnLst>
                      <a:rect l="l" t="t" r="r" b="b"/>
                      <a:pathLst>
                        <a:path w="306155" h="727100">
                          <a:moveTo>
                            <a:pt x="225838" y="727100"/>
                          </a:moveTo>
                          <a:cubicBezTo>
                            <a:pt x="225781" y="727100"/>
                            <a:pt x="225723" y="727100"/>
                            <a:pt x="225666" y="727100"/>
                          </a:cubicBezTo>
                          <a:cubicBezTo>
                            <a:pt x="212741" y="726653"/>
                            <a:pt x="199882" y="725557"/>
                            <a:pt x="187442" y="723833"/>
                          </a:cubicBezTo>
                          <a:cubicBezTo>
                            <a:pt x="184842" y="723481"/>
                            <a:pt x="183013" y="721071"/>
                            <a:pt x="183375" y="718471"/>
                          </a:cubicBezTo>
                          <a:cubicBezTo>
                            <a:pt x="183728" y="715870"/>
                            <a:pt x="186042" y="714042"/>
                            <a:pt x="188738" y="714404"/>
                          </a:cubicBezTo>
                          <a:cubicBezTo>
                            <a:pt x="200863" y="716070"/>
                            <a:pt x="213389" y="717137"/>
                            <a:pt x="225990" y="717575"/>
                          </a:cubicBezTo>
                          <a:cubicBezTo>
                            <a:pt x="228619" y="717670"/>
                            <a:pt x="230676" y="719871"/>
                            <a:pt x="230581" y="722509"/>
                          </a:cubicBezTo>
                          <a:cubicBezTo>
                            <a:pt x="230505" y="725071"/>
                            <a:pt x="228390" y="727100"/>
                            <a:pt x="225838" y="727100"/>
                          </a:cubicBezTo>
                          <a:close/>
                          <a:moveTo>
                            <a:pt x="263700" y="726605"/>
                          </a:moveTo>
                          <a:cubicBezTo>
                            <a:pt x="261195" y="726605"/>
                            <a:pt x="259099" y="724652"/>
                            <a:pt x="258947" y="722119"/>
                          </a:cubicBezTo>
                          <a:cubicBezTo>
                            <a:pt x="258785" y="719499"/>
                            <a:pt x="260795" y="717242"/>
                            <a:pt x="263414" y="717089"/>
                          </a:cubicBezTo>
                          <a:cubicBezTo>
                            <a:pt x="275596" y="716366"/>
                            <a:pt x="288141" y="715070"/>
                            <a:pt x="300704" y="713232"/>
                          </a:cubicBezTo>
                          <a:cubicBezTo>
                            <a:pt x="303333" y="712937"/>
                            <a:pt x="305724" y="714651"/>
                            <a:pt x="306105" y="717261"/>
                          </a:cubicBezTo>
                          <a:cubicBezTo>
                            <a:pt x="306486" y="719861"/>
                            <a:pt x="304686" y="722281"/>
                            <a:pt x="302085" y="722662"/>
                          </a:cubicBezTo>
                          <a:cubicBezTo>
                            <a:pt x="289265" y="724528"/>
                            <a:pt x="276444" y="725862"/>
                            <a:pt x="263985" y="726596"/>
                          </a:cubicBezTo>
                          <a:cubicBezTo>
                            <a:pt x="263890" y="726605"/>
                            <a:pt x="263795" y="726605"/>
                            <a:pt x="263700" y="726605"/>
                          </a:cubicBezTo>
                          <a:close/>
                          <a:moveTo>
                            <a:pt x="150905" y="716775"/>
                          </a:moveTo>
                          <a:cubicBezTo>
                            <a:pt x="150524" y="716775"/>
                            <a:pt x="150133" y="716728"/>
                            <a:pt x="149752" y="716632"/>
                          </a:cubicBezTo>
                          <a:cubicBezTo>
                            <a:pt x="137293" y="713546"/>
                            <a:pt x="124939" y="709746"/>
                            <a:pt x="113043" y="705336"/>
                          </a:cubicBezTo>
                          <a:cubicBezTo>
                            <a:pt x="110576" y="704421"/>
                            <a:pt x="109309" y="701678"/>
                            <a:pt x="110233" y="699211"/>
                          </a:cubicBezTo>
                          <a:cubicBezTo>
                            <a:pt x="111147" y="696754"/>
                            <a:pt x="113890" y="695487"/>
                            <a:pt x="116348" y="696401"/>
                          </a:cubicBezTo>
                          <a:cubicBezTo>
                            <a:pt x="127921" y="700678"/>
                            <a:pt x="139932" y="704374"/>
                            <a:pt x="152048" y="707374"/>
                          </a:cubicBezTo>
                          <a:cubicBezTo>
                            <a:pt x="154600" y="708003"/>
                            <a:pt x="156162" y="710594"/>
                            <a:pt x="155524" y="713137"/>
                          </a:cubicBezTo>
                          <a:cubicBezTo>
                            <a:pt x="154981" y="715327"/>
                            <a:pt x="153038" y="716775"/>
                            <a:pt x="150905" y="716775"/>
                          </a:cubicBezTo>
                          <a:close/>
                          <a:moveTo>
                            <a:pt x="79972" y="690486"/>
                          </a:moveTo>
                          <a:cubicBezTo>
                            <a:pt x="79248" y="690486"/>
                            <a:pt x="78515" y="690315"/>
                            <a:pt x="77819" y="689972"/>
                          </a:cubicBezTo>
                          <a:cubicBezTo>
                            <a:pt x="66313" y="684143"/>
                            <a:pt x="55140" y="677618"/>
                            <a:pt x="44596" y="670598"/>
                          </a:cubicBezTo>
                          <a:cubicBezTo>
                            <a:pt x="42405" y="669141"/>
                            <a:pt x="41815" y="666178"/>
                            <a:pt x="43272" y="663997"/>
                          </a:cubicBezTo>
                          <a:cubicBezTo>
                            <a:pt x="44720" y="661806"/>
                            <a:pt x="47682" y="661216"/>
                            <a:pt x="49873" y="662673"/>
                          </a:cubicBezTo>
                          <a:cubicBezTo>
                            <a:pt x="60093" y="669493"/>
                            <a:pt x="70942" y="675818"/>
                            <a:pt x="82115" y="681476"/>
                          </a:cubicBezTo>
                          <a:cubicBezTo>
                            <a:pt x="84458" y="682666"/>
                            <a:pt x="85401" y="685533"/>
                            <a:pt x="84211" y="687876"/>
                          </a:cubicBezTo>
                          <a:cubicBezTo>
                            <a:pt x="83382" y="689534"/>
                            <a:pt x="81715" y="690486"/>
                            <a:pt x="79972" y="690486"/>
                          </a:cubicBezTo>
                          <a:close/>
                          <a:moveTo>
                            <a:pt x="17088" y="648462"/>
                          </a:moveTo>
                          <a:cubicBezTo>
                            <a:pt x="15973" y="648462"/>
                            <a:pt x="14859" y="648081"/>
                            <a:pt x="13954" y="647290"/>
                          </a:cubicBezTo>
                          <a:cubicBezTo>
                            <a:pt x="8820" y="642814"/>
                            <a:pt x="4629" y="638832"/>
                            <a:pt x="1381" y="635565"/>
                          </a:cubicBezTo>
                          <a:cubicBezTo>
                            <a:pt x="495" y="634670"/>
                            <a:pt x="0" y="633460"/>
                            <a:pt x="0" y="632203"/>
                          </a:cubicBezTo>
                          <a:lnTo>
                            <a:pt x="0" y="611143"/>
                          </a:lnTo>
                          <a:cubicBezTo>
                            <a:pt x="0" y="608514"/>
                            <a:pt x="2134" y="606380"/>
                            <a:pt x="4763" y="606380"/>
                          </a:cubicBezTo>
                          <a:cubicBezTo>
                            <a:pt x="7391" y="606380"/>
                            <a:pt x="9525" y="608514"/>
                            <a:pt x="9525" y="611143"/>
                          </a:cubicBezTo>
                          <a:lnTo>
                            <a:pt x="9525" y="630221"/>
                          </a:lnTo>
                          <a:cubicBezTo>
                            <a:pt x="12430" y="633088"/>
                            <a:pt x="15992" y="636422"/>
                            <a:pt x="20222" y="640108"/>
                          </a:cubicBezTo>
                          <a:cubicBezTo>
                            <a:pt x="22203" y="641842"/>
                            <a:pt x="22412" y="644842"/>
                            <a:pt x="20679" y="646824"/>
                          </a:cubicBezTo>
                          <a:cubicBezTo>
                            <a:pt x="19745" y="647919"/>
                            <a:pt x="18421" y="648462"/>
                            <a:pt x="17088" y="648462"/>
                          </a:cubicBezTo>
                          <a:close/>
                          <a:moveTo>
                            <a:pt x="4763" y="578015"/>
                          </a:moveTo>
                          <a:cubicBezTo>
                            <a:pt x="2134" y="578015"/>
                            <a:pt x="0" y="575881"/>
                            <a:pt x="0" y="573253"/>
                          </a:cubicBezTo>
                          <a:lnTo>
                            <a:pt x="0" y="535353"/>
                          </a:lnTo>
                          <a:cubicBezTo>
                            <a:pt x="0" y="532724"/>
                            <a:pt x="2134" y="530590"/>
                            <a:pt x="4763" y="530590"/>
                          </a:cubicBezTo>
                          <a:cubicBezTo>
                            <a:pt x="7391" y="530590"/>
                            <a:pt x="9525" y="532724"/>
                            <a:pt x="9525" y="535353"/>
                          </a:cubicBezTo>
                          <a:lnTo>
                            <a:pt x="9525" y="573253"/>
                          </a:lnTo>
                          <a:cubicBezTo>
                            <a:pt x="9525" y="575881"/>
                            <a:pt x="7391" y="578015"/>
                            <a:pt x="4763" y="578015"/>
                          </a:cubicBezTo>
                          <a:close/>
                          <a:moveTo>
                            <a:pt x="4763" y="502215"/>
                          </a:moveTo>
                          <a:cubicBezTo>
                            <a:pt x="2134" y="502215"/>
                            <a:pt x="0" y="500081"/>
                            <a:pt x="0" y="497453"/>
                          </a:cubicBezTo>
                          <a:lnTo>
                            <a:pt x="0" y="459552"/>
                          </a:lnTo>
                          <a:cubicBezTo>
                            <a:pt x="0" y="456924"/>
                            <a:pt x="2134" y="454790"/>
                            <a:pt x="4763" y="454790"/>
                          </a:cubicBezTo>
                          <a:cubicBezTo>
                            <a:pt x="7391" y="454790"/>
                            <a:pt x="9525" y="456924"/>
                            <a:pt x="9525" y="459552"/>
                          </a:cubicBezTo>
                          <a:lnTo>
                            <a:pt x="9525" y="497453"/>
                          </a:lnTo>
                          <a:cubicBezTo>
                            <a:pt x="9525" y="500081"/>
                            <a:pt x="7391" y="502215"/>
                            <a:pt x="4763" y="502215"/>
                          </a:cubicBezTo>
                          <a:close/>
                          <a:moveTo>
                            <a:pt x="4763" y="426415"/>
                          </a:moveTo>
                          <a:cubicBezTo>
                            <a:pt x="2134" y="426415"/>
                            <a:pt x="0" y="424281"/>
                            <a:pt x="0" y="421652"/>
                          </a:cubicBezTo>
                          <a:lnTo>
                            <a:pt x="0" y="383753"/>
                          </a:lnTo>
                          <a:cubicBezTo>
                            <a:pt x="0" y="381124"/>
                            <a:pt x="2134" y="378990"/>
                            <a:pt x="4763" y="378990"/>
                          </a:cubicBezTo>
                          <a:cubicBezTo>
                            <a:pt x="7391" y="378990"/>
                            <a:pt x="9525" y="381124"/>
                            <a:pt x="9525" y="383753"/>
                          </a:cubicBezTo>
                          <a:lnTo>
                            <a:pt x="9525" y="421652"/>
                          </a:lnTo>
                          <a:cubicBezTo>
                            <a:pt x="9525" y="424281"/>
                            <a:pt x="7391" y="426415"/>
                            <a:pt x="4763" y="426415"/>
                          </a:cubicBezTo>
                          <a:close/>
                          <a:moveTo>
                            <a:pt x="4763" y="350625"/>
                          </a:moveTo>
                          <a:cubicBezTo>
                            <a:pt x="2134" y="350625"/>
                            <a:pt x="0" y="348491"/>
                            <a:pt x="0" y="345862"/>
                          </a:cubicBezTo>
                          <a:lnTo>
                            <a:pt x="0" y="307962"/>
                          </a:lnTo>
                          <a:cubicBezTo>
                            <a:pt x="0" y="305333"/>
                            <a:pt x="2134" y="303200"/>
                            <a:pt x="4763" y="303200"/>
                          </a:cubicBezTo>
                          <a:cubicBezTo>
                            <a:pt x="7391" y="303200"/>
                            <a:pt x="9525" y="305333"/>
                            <a:pt x="9525" y="307962"/>
                          </a:cubicBezTo>
                          <a:lnTo>
                            <a:pt x="9525" y="345862"/>
                          </a:lnTo>
                          <a:cubicBezTo>
                            <a:pt x="9525" y="348491"/>
                            <a:pt x="7391" y="350625"/>
                            <a:pt x="4763" y="350625"/>
                          </a:cubicBezTo>
                          <a:close/>
                          <a:moveTo>
                            <a:pt x="4763" y="274825"/>
                          </a:moveTo>
                          <a:cubicBezTo>
                            <a:pt x="2134" y="274825"/>
                            <a:pt x="0" y="272691"/>
                            <a:pt x="0" y="270062"/>
                          </a:cubicBezTo>
                          <a:lnTo>
                            <a:pt x="0" y="232172"/>
                          </a:lnTo>
                          <a:cubicBezTo>
                            <a:pt x="0" y="229543"/>
                            <a:pt x="2134" y="227409"/>
                            <a:pt x="4763" y="227409"/>
                          </a:cubicBezTo>
                          <a:cubicBezTo>
                            <a:pt x="7391" y="227409"/>
                            <a:pt x="9525" y="229543"/>
                            <a:pt x="9525" y="232172"/>
                          </a:cubicBezTo>
                          <a:lnTo>
                            <a:pt x="9525" y="270062"/>
                          </a:lnTo>
                          <a:cubicBezTo>
                            <a:pt x="9525" y="272691"/>
                            <a:pt x="7391" y="274825"/>
                            <a:pt x="4763" y="274825"/>
                          </a:cubicBezTo>
                          <a:close/>
                          <a:moveTo>
                            <a:pt x="4763" y="199025"/>
                          </a:moveTo>
                          <a:cubicBezTo>
                            <a:pt x="2134" y="199025"/>
                            <a:pt x="0" y="196891"/>
                            <a:pt x="0" y="194262"/>
                          </a:cubicBezTo>
                          <a:lnTo>
                            <a:pt x="0" y="156372"/>
                          </a:lnTo>
                          <a:cubicBezTo>
                            <a:pt x="0" y="153743"/>
                            <a:pt x="2134" y="151609"/>
                            <a:pt x="4763" y="151609"/>
                          </a:cubicBezTo>
                          <a:cubicBezTo>
                            <a:pt x="7391" y="151609"/>
                            <a:pt x="9525" y="153743"/>
                            <a:pt x="9525" y="156372"/>
                          </a:cubicBezTo>
                          <a:lnTo>
                            <a:pt x="9525" y="194262"/>
                          </a:lnTo>
                          <a:cubicBezTo>
                            <a:pt x="9525" y="196891"/>
                            <a:pt x="7391" y="199025"/>
                            <a:pt x="4763" y="199025"/>
                          </a:cubicBezTo>
                          <a:close/>
                          <a:moveTo>
                            <a:pt x="4763" y="123225"/>
                          </a:moveTo>
                          <a:cubicBezTo>
                            <a:pt x="2134" y="123225"/>
                            <a:pt x="0" y="121091"/>
                            <a:pt x="0" y="118462"/>
                          </a:cubicBezTo>
                          <a:lnTo>
                            <a:pt x="0" y="80562"/>
                          </a:lnTo>
                          <a:cubicBezTo>
                            <a:pt x="0" y="77933"/>
                            <a:pt x="2134" y="75800"/>
                            <a:pt x="4763" y="75800"/>
                          </a:cubicBezTo>
                          <a:cubicBezTo>
                            <a:pt x="7391" y="75800"/>
                            <a:pt x="9525" y="77933"/>
                            <a:pt x="9525" y="80562"/>
                          </a:cubicBezTo>
                          <a:lnTo>
                            <a:pt x="9525" y="118462"/>
                          </a:lnTo>
                          <a:cubicBezTo>
                            <a:pt x="9525" y="121091"/>
                            <a:pt x="7391" y="123225"/>
                            <a:pt x="4763" y="123225"/>
                          </a:cubicBezTo>
                          <a:close/>
                          <a:moveTo>
                            <a:pt x="4763" y="47434"/>
                          </a:moveTo>
                          <a:cubicBezTo>
                            <a:pt x="2134" y="47434"/>
                            <a:pt x="0" y="45301"/>
                            <a:pt x="0" y="42672"/>
                          </a:cubicBezTo>
                          <a:lnTo>
                            <a:pt x="0" y="4763"/>
                          </a:lnTo>
                          <a:cubicBezTo>
                            <a:pt x="0" y="2134"/>
                            <a:pt x="2134" y="0"/>
                            <a:pt x="4763" y="0"/>
                          </a:cubicBezTo>
                          <a:cubicBezTo>
                            <a:pt x="7391" y="0"/>
                            <a:pt x="9525" y="2134"/>
                            <a:pt x="9525" y="4763"/>
                          </a:cubicBezTo>
                          <a:lnTo>
                            <a:pt x="9525" y="42672"/>
                          </a:lnTo>
                          <a:cubicBezTo>
                            <a:pt x="9525" y="45301"/>
                            <a:pt x="7391" y="47434"/>
                            <a:pt x="4763" y="4743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CC5DD4ED-9ADB-D4DC-0A2F-3695D473207C}"/>
                      </a:ext>
                    </a:extLst>
                  </p:cNvPr>
                  <p:cNvSpPr/>
                  <p:nvPr/>
                </p:nvSpPr>
                <p:spPr>
                  <a:xfrm>
                    <a:off x="401247" y="4947426"/>
                    <a:ext cx="495300" cy="191742"/>
                  </a:xfrm>
                  <a:custGeom>
                    <a:avLst/>
                    <a:gdLst>
                      <a:gd name="connsiteX0" fmla="*/ 495300 w 495300"/>
                      <a:gd name="connsiteY0" fmla="*/ 68590 h 191742"/>
                      <a:gd name="connsiteX1" fmla="*/ 428625 w 495300"/>
                      <a:gd name="connsiteY1" fmla="*/ 170688 h 191742"/>
                      <a:gd name="connsiteX2" fmla="*/ 0 w 495300"/>
                      <a:gd name="connsiteY2" fmla="*/ 82582 h 191742"/>
                      <a:gd name="connsiteX3" fmla="*/ 146018 w 495300"/>
                      <a:gd name="connsiteY3" fmla="*/ 0 h 191742"/>
                      <a:gd name="connsiteX4" fmla="*/ 495300 w 495300"/>
                      <a:gd name="connsiteY4" fmla="*/ 68590 h 191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300" h="191742">
                        <a:moveTo>
                          <a:pt x="495300" y="68590"/>
                        </a:moveTo>
                        <a:lnTo>
                          <a:pt x="428625" y="170688"/>
                        </a:lnTo>
                        <a:cubicBezTo>
                          <a:pt x="159544" y="249269"/>
                          <a:pt x="0" y="82582"/>
                          <a:pt x="0" y="82582"/>
                        </a:cubicBezTo>
                        <a:lnTo>
                          <a:pt x="146018" y="0"/>
                        </a:lnTo>
                        <a:cubicBezTo>
                          <a:pt x="146018" y="0"/>
                          <a:pt x="323850" y="89259"/>
                          <a:pt x="495300" y="6859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DFCD6172-DD64-A51B-FC01-7D292A5D9126}"/>
                      </a:ext>
                    </a:extLst>
                  </p:cNvPr>
                  <p:cNvSpPr/>
                  <p:nvPr/>
                </p:nvSpPr>
                <p:spPr>
                  <a:xfrm>
                    <a:off x="829872" y="5015711"/>
                    <a:ext cx="66675" cy="878681"/>
                  </a:xfrm>
                  <a:custGeom>
                    <a:avLst/>
                    <a:gdLst>
                      <a:gd name="connsiteX0" fmla="*/ 66675 w 66675"/>
                      <a:gd name="connsiteY0" fmla="*/ 0 h 878681"/>
                      <a:gd name="connsiteX1" fmla="*/ 53578 w 66675"/>
                      <a:gd name="connsiteY1" fmla="*/ 833438 h 878681"/>
                      <a:gd name="connsiteX2" fmla="*/ 0 w 66675"/>
                      <a:gd name="connsiteY2" fmla="*/ 878681 h 878681"/>
                      <a:gd name="connsiteX3" fmla="*/ 0 w 66675"/>
                      <a:gd name="connsiteY3" fmla="*/ 102394 h 878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675" h="878681">
                        <a:moveTo>
                          <a:pt x="66675" y="0"/>
                        </a:moveTo>
                        <a:lnTo>
                          <a:pt x="53578" y="833438"/>
                        </a:lnTo>
                        <a:lnTo>
                          <a:pt x="0" y="878681"/>
                        </a:lnTo>
                        <a:lnTo>
                          <a:pt x="0" y="102394"/>
                        </a:ln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FA1705B6-1019-5024-462C-877CB4EDBEF7}"/>
                      </a:ext>
                    </a:extLst>
                  </p:cNvPr>
                  <p:cNvSpPr/>
                  <p:nvPr/>
                </p:nvSpPr>
                <p:spPr>
                  <a:xfrm>
                    <a:off x="795350" y="4191431"/>
                    <a:ext cx="38096" cy="802477"/>
                  </a:xfrm>
                  <a:custGeom>
                    <a:avLst/>
                    <a:gdLst>
                      <a:gd name="connsiteX0" fmla="*/ 33322 w 38096"/>
                      <a:gd name="connsiteY0" fmla="*/ 802478 h 802477"/>
                      <a:gd name="connsiteX1" fmla="*/ 28569 w 38096"/>
                      <a:gd name="connsiteY1" fmla="*/ 797887 h 802477"/>
                      <a:gd name="connsiteX2" fmla="*/ 27435 w 38096"/>
                      <a:gd name="connsiteY2" fmla="*/ 766435 h 802477"/>
                      <a:gd name="connsiteX3" fmla="*/ 32026 w 38096"/>
                      <a:gd name="connsiteY3" fmla="*/ 761501 h 802477"/>
                      <a:gd name="connsiteX4" fmla="*/ 36960 w 38096"/>
                      <a:gd name="connsiteY4" fmla="*/ 766092 h 802477"/>
                      <a:gd name="connsiteX5" fmla="*/ 38094 w 38096"/>
                      <a:gd name="connsiteY5" fmla="*/ 797544 h 802477"/>
                      <a:gd name="connsiteX6" fmla="*/ 33512 w 38096"/>
                      <a:gd name="connsiteY6" fmla="*/ 802478 h 802477"/>
                      <a:gd name="connsiteX7" fmla="*/ 33322 w 38096"/>
                      <a:gd name="connsiteY7" fmla="*/ 802478 h 802477"/>
                      <a:gd name="connsiteX8" fmla="*/ 30816 w 38096"/>
                      <a:gd name="connsiteY8" fmla="*/ 732955 h 802477"/>
                      <a:gd name="connsiteX9" fmla="*/ 26064 w 38096"/>
                      <a:gd name="connsiteY9" fmla="*/ 728364 h 802477"/>
                      <a:gd name="connsiteX10" fmla="*/ 24692 w 38096"/>
                      <a:gd name="connsiteY10" fmla="*/ 690283 h 802477"/>
                      <a:gd name="connsiteX11" fmla="*/ 29273 w 38096"/>
                      <a:gd name="connsiteY11" fmla="*/ 685349 h 802477"/>
                      <a:gd name="connsiteX12" fmla="*/ 34207 w 38096"/>
                      <a:gd name="connsiteY12" fmla="*/ 689940 h 802477"/>
                      <a:gd name="connsiteX13" fmla="*/ 35579 w 38096"/>
                      <a:gd name="connsiteY13" fmla="*/ 728021 h 802477"/>
                      <a:gd name="connsiteX14" fmla="*/ 30998 w 38096"/>
                      <a:gd name="connsiteY14" fmla="*/ 732955 h 802477"/>
                      <a:gd name="connsiteX15" fmla="*/ 30816 w 38096"/>
                      <a:gd name="connsiteY15" fmla="*/ 732955 h 802477"/>
                      <a:gd name="connsiteX16" fmla="*/ 28073 w 38096"/>
                      <a:gd name="connsiteY16" fmla="*/ 656802 h 802477"/>
                      <a:gd name="connsiteX17" fmla="*/ 23320 w 38096"/>
                      <a:gd name="connsiteY17" fmla="*/ 652211 h 802477"/>
                      <a:gd name="connsiteX18" fmla="*/ 21949 w 38096"/>
                      <a:gd name="connsiteY18" fmla="*/ 614130 h 802477"/>
                      <a:gd name="connsiteX19" fmla="*/ 26530 w 38096"/>
                      <a:gd name="connsiteY19" fmla="*/ 609196 h 802477"/>
                      <a:gd name="connsiteX20" fmla="*/ 31464 w 38096"/>
                      <a:gd name="connsiteY20" fmla="*/ 613787 h 802477"/>
                      <a:gd name="connsiteX21" fmla="*/ 32836 w 38096"/>
                      <a:gd name="connsiteY21" fmla="*/ 651868 h 802477"/>
                      <a:gd name="connsiteX22" fmla="*/ 28254 w 38096"/>
                      <a:gd name="connsiteY22" fmla="*/ 656802 h 802477"/>
                      <a:gd name="connsiteX23" fmla="*/ 28073 w 38096"/>
                      <a:gd name="connsiteY23" fmla="*/ 656802 h 802477"/>
                      <a:gd name="connsiteX24" fmla="*/ 25330 w 38096"/>
                      <a:gd name="connsiteY24" fmla="*/ 580650 h 802477"/>
                      <a:gd name="connsiteX25" fmla="*/ 20577 w 38096"/>
                      <a:gd name="connsiteY25" fmla="*/ 576059 h 802477"/>
                      <a:gd name="connsiteX26" fmla="*/ 19206 w 38096"/>
                      <a:gd name="connsiteY26" fmla="*/ 537987 h 802477"/>
                      <a:gd name="connsiteX27" fmla="*/ 23787 w 38096"/>
                      <a:gd name="connsiteY27" fmla="*/ 533054 h 802477"/>
                      <a:gd name="connsiteX28" fmla="*/ 28721 w 38096"/>
                      <a:gd name="connsiteY28" fmla="*/ 537635 h 802477"/>
                      <a:gd name="connsiteX29" fmla="*/ 30093 w 38096"/>
                      <a:gd name="connsiteY29" fmla="*/ 575707 h 802477"/>
                      <a:gd name="connsiteX30" fmla="*/ 25511 w 38096"/>
                      <a:gd name="connsiteY30" fmla="*/ 580641 h 802477"/>
                      <a:gd name="connsiteX31" fmla="*/ 25330 w 38096"/>
                      <a:gd name="connsiteY31" fmla="*/ 580650 h 802477"/>
                      <a:gd name="connsiteX32" fmla="*/ 22587 w 38096"/>
                      <a:gd name="connsiteY32" fmla="*/ 504498 h 802477"/>
                      <a:gd name="connsiteX33" fmla="*/ 17834 w 38096"/>
                      <a:gd name="connsiteY33" fmla="*/ 499906 h 802477"/>
                      <a:gd name="connsiteX34" fmla="*/ 16462 w 38096"/>
                      <a:gd name="connsiteY34" fmla="*/ 461826 h 802477"/>
                      <a:gd name="connsiteX35" fmla="*/ 21044 w 38096"/>
                      <a:gd name="connsiteY35" fmla="*/ 456892 h 802477"/>
                      <a:gd name="connsiteX36" fmla="*/ 25978 w 38096"/>
                      <a:gd name="connsiteY36" fmla="*/ 461483 h 802477"/>
                      <a:gd name="connsiteX37" fmla="*/ 27349 w 38096"/>
                      <a:gd name="connsiteY37" fmla="*/ 499554 h 802477"/>
                      <a:gd name="connsiteX38" fmla="*/ 22768 w 38096"/>
                      <a:gd name="connsiteY38" fmla="*/ 504488 h 802477"/>
                      <a:gd name="connsiteX39" fmla="*/ 22587 w 38096"/>
                      <a:gd name="connsiteY39" fmla="*/ 504498 h 802477"/>
                      <a:gd name="connsiteX40" fmla="*/ 19844 w 38096"/>
                      <a:gd name="connsiteY40" fmla="*/ 428355 h 802477"/>
                      <a:gd name="connsiteX41" fmla="*/ 15091 w 38096"/>
                      <a:gd name="connsiteY41" fmla="*/ 423764 h 802477"/>
                      <a:gd name="connsiteX42" fmla="*/ 13719 w 38096"/>
                      <a:gd name="connsiteY42" fmla="*/ 385692 h 802477"/>
                      <a:gd name="connsiteX43" fmla="*/ 18310 w 38096"/>
                      <a:gd name="connsiteY43" fmla="*/ 380758 h 802477"/>
                      <a:gd name="connsiteX44" fmla="*/ 23244 w 38096"/>
                      <a:gd name="connsiteY44" fmla="*/ 385349 h 802477"/>
                      <a:gd name="connsiteX45" fmla="*/ 24616 w 38096"/>
                      <a:gd name="connsiteY45" fmla="*/ 423421 h 802477"/>
                      <a:gd name="connsiteX46" fmla="*/ 20025 w 38096"/>
                      <a:gd name="connsiteY46" fmla="*/ 428355 h 802477"/>
                      <a:gd name="connsiteX47" fmla="*/ 19844 w 38096"/>
                      <a:gd name="connsiteY47" fmla="*/ 428355 h 802477"/>
                      <a:gd name="connsiteX48" fmla="*/ 17101 w 38096"/>
                      <a:gd name="connsiteY48" fmla="*/ 352202 h 802477"/>
                      <a:gd name="connsiteX49" fmla="*/ 12347 w 38096"/>
                      <a:gd name="connsiteY49" fmla="*/ 347611 h 802477"/>
                      <a:gd name="connsiteX50" fmla="*/ 10976 w 38096"/>
                      <a:gd name="connsiteY50" fmla="*/ 309540 h 802477"/>
                      <a:gd name="connsiteX51" fmla="*/ 15567 w 38096"/>
                      <a:gd name="connsiteY51" fmla="*/ 304606 h 802477"/>
                      <a:gd name="connsiteX52" fmla="*/ 20501 w 38096"/>
                      <a:gd name="connsiteY52" fmla="*/ 309187 h 802477"/>
                      <a:gd name="connsiteX53" fmla="*/ 21872 w 38096"/>
                      <a:gd name="connsiteY53" fmla="*/ 347268 h 802477"/>
                      <a:gd name="connsiteX54" fmla="*/ 17291 w 38096"/>
                      <a:gd name="connsiteY54" fmla="*/ 352202 h 802477"/>
                      <a:gd name="connsiteX55" fmla="*/ 17101 w 38096"/>
                      <a:gd name="connsiteY55" fmla="*/ 352202 h 802477"/>
                      <a:gd name="connsiteX56" fmla="*/ 14357 w 38096"/>
                      <a:gd name="connsiteY56" fmla="*/ 276050 h 802477"/>
                      <a:gd name="connsiteX57" fmla="*/ 9604 w 38096"/>
                      <a:gd name="connsiteY57" fmla="*/ 271459 h 802477"/>
                      <a:gd name="connsiteX58" fmla="*/ 8233 w 38096"/>
                      <a:gd name="connsiteY58" fmla="*/ 233378 h 802477"/>
                      <a:gd name="connsiteX59" fmla="*/ 12824 w 38096"/>
                      <a:gd name="connsiteY59" fmla="*/ 228444 h 802477"/>
                      <a:gd name="connsiteX60" fmla="*/ 17758 w 38096"/>
                      <a:gd name="connsiteY60" fmla="*/ 233026 h 802477"/>
                      <a:gd name="connsiteX61" fmla="*/ 19129 w 38096"/>
                      <a:gd name="connsiteY61" fmla="*/ 271107 h 802477"/>
                      <a:gd name="connsiteX62" fmla="*/ 14548 w 38096"/>
                      <a:gd name="connsiteY62" fmla="*/ 276041 h 802477"/>
                      <a:gd name="connsiteX63" fmla="*/ 14357 w 38096"/>
                      <a:gd name="connsiteY63" fmla="*/ 276050 h 802477"/>
                      <a:gd name="connsiteX64" fmla="*/ 11614 w 38096"/>
                      <a:gd name="connsiteY64" fmla="*/ 199898 h 802477"/>
                      <a:gd name="connsiteX65" fmla="*/ 6861 w 38096"/>
                      <a:gd name="connsiteY65" fmla="*/ 195307 h 802477"/>
                      <a:gd name="connsiteX66" fmla="*/ 5489 w 38096"/>
                      <a:gd name="connsiteY66" fmla="*/ 157235 h 802477"/>
                      <a:gd name="connsiteX67" fmla="*/ 10071 w 38096"/>
                      <a:gd name="connsiteY67" fmla="*/ 152301 h 802477"/>
                      <a:gd name="connsiteX68" fmla="*/ 15005 w 38096"/>
                      <a:gd name="connsiteY68" fmla="*/ 156883 h 802477"/>
                      <a:gd name="connsiteX69" fmla="*/ 16377 w 38096"/>
                      <a:gd name="connsiteY69" fmla="*/ 194954 h 802477"/>
                      <a:gd name="connsiteX70" fmla="*/ 11795 w 38096"/>
                      <a:gd name="connsiteY70" fmla="*/ 199888 h 802477"/>
                      <a:gd name="connsiteX71" fmla="*/ 11614 w 38096"/>
                      <a:gd name="connsiteY71" fmla="*/ 199898 h 802477"/>
                      <a:gd name="connsiteX72" fmla="*/ 8871 w 38096"/>
                      <a:gd name="connsiteY72" fmla="*/ 123745 h 802477"/>
                      <a:gd name="connsiteX73" fmla="*/ 4118 w 38096"/>
                      <a:gd name="connsiteY73" fmla="*/ 119154 h 802477"/>
                      <a:gd name="connsiteX74" fmla="*/ 2746 w 38096"/>
                      <a:gd name="connsiteY74" fmla="*/ 81073 h 802477"/>
                      <a:gd name="connsiteX75" fmla="*/ 7328 w 38096"/>
                      <a:gd name="connsiteY75" fmla="*/ 76139 h 802477"/>
                      <a:gd name="connsiteX76" fmla="*/ 12262 w 38096"/>
                      <a:gd name="connsiteY76" fmla="*/ 80721 h 802477"/>
                      <a:gd name="connsiteX77" fmla="*/ 13633 w 38096"/>
                      <a:gd name="connsiteY77" fmla="*/ 118802 h 802477"/>
                      <a:gd name="connsiteX78" fmla="*/ 9052 w 38096"/>
                      <a:gd name="connsiteY78" fmla="*/ 123736 h 802477"/>
                      <a:gd name="connsiteX79" fmla="*/ 8871 w 38096"/>
                      <a:gd name="connsiteY79" fmla="*/ 123745 h 802477"/>
                      <a:gd name="connsiteX80" fmla="*/ 6128 w 38096"/>
                      <a:gd name="connsiteY80" fmla="*/ 47602 h 802477"/>
                      <a:gd name="connsiteX81" fmla="*/ 1375 w 38096"/>
                      <a:gd name="connsiteY81" fmla="*/ 43011 h 802477"/>
                      <a:gd name="connsiteX82" fmla="*/ 3 w 38096"/>
                      <a:gd name="connsiteY82" fmla="*/ 4940 h 802477"/>
                      <a:gd name="connsiteX83" fmla="*/ 4585 w 38096"/>
                      <a:gd name="connsiteY83" fmla="*/ 6 h 802477"/>
                      <a:gd name="connsiteX84" fmla="*/ 9519 w 38096"/>
                      <a:gd name="connsiteY84" fmla="*/ 4587 h 802477"/>
                      <a:gd name="connsiteX85" fmla="*/ 10890 w 38096"/>
                      <a:gd name="connsiteY85" fmla="*/ 42668 h 802477"/>
                      <a:gd name="connsiteX86" fmla="*/ 6309 w 38096"/>
                      <a:gd name="connsiteY86" fmla="*/ 47602 h 802477"/>
                      <a:gd name="connsiteX87" fmla="*/ 6128 w 38096"/>
                      <a:gd name="connsiteY87" fmla="*/ 47602 h 80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</a:cxnLst>
                    <a:rect l="l" t="t" r="r" b="b"/>
                    <a:pathLst>
                      <a:path w="38096" h="802477">
                        <a:moveTo>
                          <a:pt x="33322" y="802478"/>
                        </a:moveTo>
                        <a:cubicBezTo>
                          <a:pt x="30769" y="802478"/>
                          <a:pt x="28664" y="800458"/>
                          <a:pt x="28569" y="797887"/>
                        </a:cubicBezTo>
                        <a:lnTo>
                          <a:pt x="27435" y="766435"/>
                        </a:lnTo>
                        <a:cubicBezTo>
                          <a:pt x="27340" y="763816"/>
                          <a:pt x="29397" y="761606"/>
                          <a:pt x="32026" y="761501"/>
                        </a:cubicBezTo>
                        <a:cubicBezTo>
                          <a:pt x="34579" y="761539"/>
                          <a:pt x="36865" y="763454"/>
                          <a:pt x="36960" y="766092"/>
                        </a:cubicBezTo>
                        <a:lnTo>
                          <a:pt x="38094" y="797544"/>
                        </a:lnTo>
                        <a:cubicBezTo>
                          <a:pt x="38189" y="800163"/>
                          <a:pt x="36132" y="802373"/>
                          <a:pt x="33512" y="802478"/>
                        </a:cubicBezTo>
                        <a:cubicBezTo>
                          <a:pt x="33445" y="802478"/>
                          <a:pt x="33388" y="802478"/>
                          <a:pt x="33322" y="802478"/>
                        </a:cubicBezTo>
                        <a:close/>
                        <a:moveTo>
                          <a:pt x="30816" y="732955"/>
                        </a:moveTo>
                        <a:cubicBezTo>
                          <a:pt x="28264" y="732955"/>
                          <a:pt x="26159" y="730935"/>
                          <a:pt x="26064" y="728364"/>
                        </a:cubicBezTo>
                        <a:lnTo>
                          <a:pt x="24692" y="690283"/>
                        </a:lnTo>
                        <a:cubicBezTo>
                          <a:pt x="24597" y="687663"/>
                          <a:pt x="26654" y="685454"/>
                          <a:pt x="29273" y="685349"/>
                        </a:cubicBezTo>
                        <a:cubicBezTo>
                          <a:pt x="31969" y="685473"/>
                          <a:pt x="34112" y="687311"/>
                          <a:pt x="34207" y="689940"/>
                        </a:cubicBezTo>
                        <a:lnTo>
                          <a:pt x="35579" y="728021"/>
                        </a:lnTo>
                        <a:cubicBezTo>
                          <a:pt x="35674" y="730640"/>
                          <a:pt x="33617" y="732850"/>
                          <a:pt x="30998" y="732955"/>
                        </a:cubicBezTo>
                        <a:cubicBezTo>
                          <a:pt x="30931" y="732955"/>
                          <a:pt x="30883" y="732955"/>
                          <a:pt x="30816" y="732955"/>
                        </a:cubicBezTo>
                        <a:close/>
                        <a:moveTo>
                          <a:pt x="28073" y="656802"/>
                        </a:moveTo>
                        <a:cubicBezTo>
                          <a:pt x="25521" y="656802"/>
                          <a:pt x="23416" y="654783"/>
                          <a:pt x="23320" y="652211"/>
                        </a:cubicBezTo>
                        <a:lnTo>
                          <a:pt x="21949" y="614130"/>
                        </a:lnTo>
                        <a:cubicBezTo>
                          <a:pt x="21853" y="611511"/>
                          <a:pt x="23911" y="609301"/>
                          <a:pt x="26530" y="609196"/>
                        </a:cubicBezTo>
                        <a:cubicBezTo>
                          <a:pt x="29150" y="609206"/>
                          <a:pt x="31359" y="611149"/>
                          <a:pt x="31464" y="613787"/>
                        </a:cubicBezTo>
                        <a:lnTo>
                          <a:pt x="32836" y="651868"/>
                        </a:lnTo>
                        <a:cubicBezTo>
                          <a:pt x="32931" y="654488"/>
                          <a:pt x="30874" y="656698"/>
                          <a:pt x="28254" y="656802"/>
                        </a:cubicBezTo>
                        <a:cubicBezTo>
                          <a:pt x="28188" y="656802"/>
                          <a:pt x="28140" y="656802"/>
                          <a:pt x="28073" y="656802"/>
                        </a:cubicBezTo>
                        <a:close/>
                        <a:moveTo>
                          <a:pt x="25330" y="580650"/>
                        </a:moveTo>
                        <a:cubicBezTo>
                          <a:pt x="22777" y="580650"/>
                          <a:pt x="20672" y="578631"/>
                          <a:pt x="20577" y="576059"/>
                        </a:cubicBezTo>
                        <a:lnTo>
                          <a:pt x="19206" y="537987"/>
                        </a:lnTo>
                        <a:cubicBezTo>
                          <a:pt x="19110" y="535359"/>
                          <a:pt x="21168" y="533149"/>
                          <a:pt x="23787" y="533054"/>
                        </a:cubicBezTo>
                        <a:cubicBezTo>
                          <a:pt x="26349" y="532939"/>
                          <a:pt x="28616" y="535006"/>
                          <a:pt x="28721" y="537635"/>
                        </a:cubicBezTo>
                        <a:lnTo>
                          <a:pt x="30093" y="575707"/>
                        </a:lnTo>
                        <a:cubicBezTo>
                          <a:pt x="30188" y="578335"/>
                          <a:pt x="28130" y="580536"/>
                          <a:pt x="25511" y="580641"/>
                        </a:cubicBezTo>
                        <a:cubicBezTo>
                          <a:pt x="25444" y="580650"/>
                          <a:pt x="25387" y="580650"/>
                          <a:pt x="25330" y="580650"/>
                        </a:cubicBezTo>
                        <a:close/>
                        <a:moveTo>
                          <a:pt x="22587" y="504498"/>
                        </a:moveTo>
                        <a:cubicBezTo>
                          <a:pt x="20034" y="504498"/>
                          <a:pt x="17929" y="502478"/>
                          <a:pt x="17834" y="499906"/>
                        </a:cubicBezTo>
                        <a:lnTo>
                          <a:pt x="16462" y="461826"/>
                        </a:lnTo>
                        <a:cubicBezTo>
                          <a:pt x="16367" y="459197"/>
                          <a:pt x="18424" y="456987"/>
                          <a:pt x="21044" y="456892"/>
                        </a:cubicBezTo>
                        <a:cubicBezTo>
                          <a:pt x="23739" y="456663"/>
                          <a:pt x="25883" y="458844"/>
                          <a:pt x="25978" y="461483"/>
                        </a:cubicBezTo>
                        <a:lnTo>
                          <a:pt x="27349" y="499554"/>
                        </a:lnTo>
                        <a:cubicBezTo>
                          <a:pt x="27445" y="502183"/>
                          <a:pt x="25387" y="504393"/>
                          <a:pt x="22768" y="504488"/>
                        </a:cubicBezTo>
                        <a:cubicBezTo>
                          <a:pt x="22701" y="504498"/>
                          <a:pt x="22644" y="504498"/>
                          <a:pt x="22587" y="504498"/>
                        </a:cubicBezTo>
                        <a:close/>
                        <a:moveTo>
                          <a:pt x="19844" y="428355"/>
                        </a:moveTo>
                        <a:cubicBezTo>
                          <a:pt x="17291" y="428355"/>
                          <a:pt x="15186" y="426335"/>
                          <a:pt x="15091" y="423764"/>
                        </a:cubicBezTo>
                        <a:lnTo>
                          <a:pt x="13719" y="385692"/>
                        </a:lnTo>
                        <a:cubicBezTo>
                          <a:pt x="13624" y="383063"/>
                          <a:pt x="15681" y="380854"/>
                          <a:pt x="18310" y="380758"/>
                        </a:cubicBezTo>
                        <a:cubicBezTo>
                          <a:pt x="20939" y="380606"/>
                          <a:pt x="23149" y="382711"/>
                          <a:pt x="23244" y="385349"/>
                        </a:cubicBezTo>
                        <a:lnTo>
                          <a:pt x="24616" y="423421"/>
                        </a:lnTo>
                        <a:cubicBezTo>
                          <a:pt x="24711" y="426050"/>
                          <a:pt x="22654" y="428260"/>
                          <a:pt x="20025" y="428355"/>
                        </a:cubicBezTo>
                        <a:cubicBezTo>
                          <a:pt x="19958" y="428355"/>
                          <a:pt x="19901" y="428355"/>
                          <a:pt x="19844" y="428355"/>
                        </a:cubicBezTo>
                        <a:close/>
                        <a:moveTo>
                          <a:pt x="17101" y="352202"/>
                        </a:moveTo>
                        <a:cubicBezTo>
                          <a:pt x="14548" y="352202"/>
                          <a:pt x="12443" y="350183"/>
                          <a:pt x="12347" y="347611"/>
                        </a:cubicBezTo>
                        <a:lnTo>
                          <a:pt x="10976" y="309540"/>
                        </a:lnTo>
                        <a:cubicBezTo>
                          <a:pt x="10881" y="306911"/>
                          <a:pt x="12938" y="304701"/>
                          <a:pt x="15567" y="304606"/>
                        </a:cubicBezTo>
                        <a:cubicBezTo>
                          <a:pt x="18129" y="304339"/>
                          <a:pt x="20396" y="306559"/>
                          <a:pt x="20501" y="309187"/>
                        </a:cubicBezTo>
                        <a:lnTo>
                          <a:pt x="21872" y="347268"/>
                        </a:lnTo>
                        <a:cubicBezTo>
                          <a:pt x="21968" y="349897"/>
                          <a:pt x="19910" y="352107"/>
                          <a:pt x="17291" y="352202"/>
                        </a:cubicBezTo>
                        <a:cubicBezTo>
                          <a:pt x="17215" y="352202"/>
                          <a:pt x="17158" y="352202"/>
                          <a:pt x="17101" y="352202"/>
                        </a:cubicBezTo>
                        <a:close/>
                        <a:moveTo>
                          <a:pt x="14357" y="276050"/>
                        </a:moveTo>
                        <a:cubicBezTo>
                          <a:pt x="11805" y="276050"/>
                          <a:pt x="9700" y="274031"/>
                          <a:pt x="9604" y="271459"/>
                        </a:cubicBezTo>
                        <a:lnTo>
                          <a:pt x="8233" y="233378"/>
                        </a:lnTo>
                        <a:cubicBezTo>
                          <a:pt x="8137" y="230749"/>
                          <a:pt x="10195" y="228539"/>
                          <a:pt x="12824" y="228444"/>
                        </a:cubicBezTo>
                        <a:cubicBezTo>
                          <a:pt x="15519" y="228263"/>
                          <a:pt x="17662" y="230397"/>
                          <a:pt x="17758" y="233026"/>
                        </a:cubicBezTo>
                        <a:lnTo>
                          <a:pt x="19129" y="271107"/>
                        </a:lnTo>
                        <a:cubicBezTo>
                          <a:pt x="19225" y="273735"/>
                          <a:pt x="17167" y="275945"/>
                          <a:pt x="14548" y="276041"/>
                        </a:cubicBezTo>
                        <a:cubicBezTo>
                          <a:pt x="14472" y="276050"/>
                          <a:pt x="14415" y="276050"/>
                          <a:pt x="14357" y="276050"/>
                        </a:cubicBezTo>
                        <a:close/>
                        <a:moveTo>
                          <a:pt x="11614" y="199898"/>
                        </a:moveTo>
                        <a:cubicBezTo>
                          <a:pt x="9061" y="199898"/>
                          <a:pt x="6956" y="197878"/>
                          <a:pt x="6861" y="195307"/>
                        </a:cubicBezTo>
                        <a:lnTo>
                          <a:pt x="5489" y="157235"/>
                        </a:lnTo>
                        <a:cubicBezTo>
                          <a:pt x="5394" y="154606"/>
                          <a:pt x="7452" y="152396"/>
                          <a:pt x="10071" y="152301"/>
                        </a:cubicBezTo>
                        <a:cubicBezTo>
                          <a:pt x="12700" y="152206"/>
                          <a:pt x="14910" y="154254"/>
                          <a:pt x="15005" y="156883"/>
                        </a:cubicBezTo>
                        <a:lnTo>
                          <a:pt x="16377" y="194954"/>
                        </a:lnTo>
                        <a:cubicBezTo>
                          <a:pt x="16472" y="197583"/>
                          <a:pt x="14415" y="199793"/>
                          <a:pt x="11795" y="199888"/>
                        </a:cubicBezTo>
                        <a:cubicBezTo>
                          <a:pt x="11728" y="199898"/>
                          <a:pt x="11671" y="199898"/>
                          <a:pt x="11614" y="199898"/>
                        </a:cubicBezTo>
                        <a:close/>
                        <a:moveTo>
                          <a:pt x="8871" y="123745"/>
                        </a:moveTo>
                        <a:cubicBezTo>
                          <a:pt x="6318" y="123745"/>
                          <a:pt x="4213" y="121726"/>
                          <a:pt x="4118" y="119154"/>
                        </a:cubicBezTo>
                        <a:lnTo>
                          <a:pt x="2746" y="81073"/>
                        </a:lnTo>
                        <a:cubicBezTo>
                          <a:pt x="2651" y="78444"/>
                          <a:pt x="4708" y="76235"/>
                          <a:pt x="7328" y="76139"/>
                        </a:cubicBezTo>
                        <a:cubicBezTo>
                          <a:pt x="9900" y="75930"/>
                          <a:pt x="12157" y="78092"/>
                          <a:pt x="12262" y="80721"/>
                        </a:cubicBezTo>
                        <a:lnTo>
                          <a:pt x="13633" y="118802"/>
                        </a:lnTo>
                        <a:cubicBezTo>
                          <a:pt x="13729" y="121431"/>
                          <a:pt x="11671" y="123640"/>
                          <a:pt x="9052" y="123736"/>
                        </a:cubicBezTo>
                        <a:cubicBezTo>
                          <a:pt x="8985" y="123745"/>
                          <a:pt x="8928" y="123745"/>
                          <a:pt x="8871" y="123745"/>
                        </a:cubicBezTo>
                        <a:close/>
                        <a:moveTo>
                          <a:pt x="6128" y="47602"/>
                        </a:moveTo>
                        <a:cubicBezTo>
                          <a:pt x="3575" y="47602"/>
                          <a:pt x="1470" y="45583"/>
                          <a:pt x="1375" y="43011"/>
                        </a:cubicBezTo>
                        <a:lnTo>
                          <a:pt x="3" y="4940"/>
                        </a:lnTo>
                        <a:cubicBezTo>
                          <a:pt x="-92" y="2311"/>
                          <a:pt x="1965" y="101"/>
                          <a:pt x="4585" y="6"/>
                        </a:cubicBezTo>
                        <a:cubicBezTo>
                          <a:pt x="7290" y="-127"/>
                          <a:pt x="9423" y="1968"/>
                          <a:pt x="9519" y="4587"/>
                        </a:cubicBezTo>
                        <a:lnTo>
                          <a:pt x="10890" y="42668"/>
                        </a:lnTo>
                        <a:cubicBezTo>
                          <a:pt x="10986" y="45297"/>
                          <a:pt x="8928" y="47507"/>
                          <a:pt x="6309" y="47602"/>
                        </a:cubicBezTo>
                        <a:cubicBezTo>
                          <a:pt x="6242" y="47602"/>
                          <a:pt x="6185" y="47602"/>
                          <a:pt x="6128" y="47602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9" name="Freeform: Shape 28">
                    <a:extLst>
                      <a:ext uri="{FF2B5EF4-FFF2-40B4-BE49-F238E27FC236}">
                        <a16:creationId xmlns:a16="http://schemas.microsoft.com/office/drawing/2014/main" id="{B337441E-380C-C91F-BE71-CEEF3090A4A2}"/>
                      </a:ext>
                    </a:extLst>
                  </p:cNvPr>
                  <p:cNvSpPr/>
                  <p:nvPr/>
                </p:nvSpPr>
                <p:spPr>
                  <a:xfrm>
                    <a:off x="850107" y="5879716"/>
                    <a:ext cx="28566" cy="407211"/>
                  </a:xfrm>
                  <a:custGeom>
                    <a:avLst/>
                    <a:gdLst>
                      <a:gd name="connsiteX0" fmla="*/ 23808 w 28566"/>
                      <a:gd name="connsiteY0" fmla="*/ 407211 h 407211"/>
                      <a:gd name="connsiteX1" fmla="*/ 19055 w 28566"/>
                      <a:gd name="connsiteY1" fmla="*/ 402668 h 407211"/>
                      <a:gd name="connsiteX2" fmla="*/ 18236 w 28566"/>
                      <a:gd name="connsiteY2" fmla="*/ 385561 h 407211"/>
                      <a:gd name="connsiteX3" fmla="*/ 22761 w 28566"/>
                      <a:gd name="connsiteY3" fmla="*/ 380589 h 407211"/>
                      <a:gd name="connsiteX4" fmla="*/ 27742 w 28566"/>
                      <a:gd name="connsiteY4" fmla="*/ 385123 h 407211"/>
                      <a:gd name="connsiteX5" fmla="*/ 28561 w 28566"/>
                      <a:gd name="connsiteY5" fmla="*/ 402229 h 407211"/>
                      <a:gd name="connsiteX6" fmla="*/ 24027 w 28566"/>
                      <a:gd name="connsiteY6" fmla="*/ 407201 h 407211"/>
                      <a:gd name="connsiteX7" fmla="*/ 23808 w 28566"/>
                      <a:gd name="connsiteY7" fmla="*/ 407211 h 407211"/>
                      <a:gd name="connsiteX8" fmla="*/ 21170 w 28566"/>
                      <a:gd name="connsiteY8" fmla="*/ 352052 h 407211"/>
                      <a:gd name="connsiteX9" fmla="*/ 16417 w 28566"/>
                      <a:gd name="connsiteY9" fmla="*/ 347508 h 407211"/>
                      <a:gd name="connsiteX10" fmla="*/ 14598 w 28566"/>
                      <a:gd name="connsiteY10" fmla="*/ 309446 h 407211"/>
                      <a:gd name="connsiteX11" fmla="*/ 19132 w 28566"/>
                      <a:gd name="connsiteY11" fmla="*/ 304474 h 407211"/>
                      <a:gd name="connsiteX12" fmla="*/ 24113 w 28566"/>
                      <a:gd name="connsiteY12" fmla="*/ 309008 h 407211"/>
                      <a:gd name="connsiteX13" fmla="*/ 25932 w 28566"/>
                      <a:gd name="connsiteY13" fmla="*/ 347070 h 407211"/>
                      <a:gd name="connsiteX14" fmla="*/ 21399 w 28566"/>
                      <a:gd name="connsiteY14" fmla="*/ 352052 h 407211"/>
                      <a:gd name="connsiteX15" fmla="*/ 21170 w 28566"/>
                      <a:gd name="connsiteY15" fmla="*/ 352052 h 407211"/>
                      <a:gd name="connsiteX16" fmla="*/ 17522 w 28566"/>
                      <a:gd name="connsiteY16" fmla="*/ 275937 h 407211"/>
                      <a:gd name="connsiteX17" fmla="*/ 12769 w 28566"/>
                      <a:gd name="connsiteY17" fmla="*/ 271404 h 407211"/>
                      <a:gd name="connsiteX18" fmla="*/ 10950 w 28566"/>
                      <a:gd name="connsiteY18" fmla="*/ 233342 h 407211"/>
                      <a:gd name="connsiteX19" fmla="*/ 15484 w 28566"/>
                      <a:gd name="connsiteY19" fmla="*/ 228370 h 407211"/>
                      <a:gd name="connsiteX20" fmla="*/ 20465 w 28566"/>
                      <a:gd name="connsiteY20" fmla="*/ 232894 h 407211"/>
                      <a:gd name="connsiteX21" fmla="*/ 22284 w 28566"/>
                      <a:gd name="connsiteY21" fmla="*/ 270956 h 407211"/>
                      <a:gd name="connsiteX22" fmla="*/ 17751 w 28566"/>
                      <a:gd name="connsiteY22" fmla="*/ 275928 h 407211"/>
                      <a:gd name="connsiteX23" fmla="*/ 17522 w 28566"/>
                      <a:gd name="connsiteY23" fmla="*/ 275937 h 407211"/>
                      <a:gd name="connsiteX24" fmla="*/ 13874 w 28566"/>
                      <a:gd name="connsiteY24" fmla="*/ 199833 h 407211"/>
                      <a:gd name="connsiteX25" fmla="*/ 9121 w 28566"/>
                      <a:gd name="connsiteY25" fmla="*/ 195289 h 407211"/>
                      <a:gd name="connsiteX26" fmla="*/ 7302 w 28566"/>
                      <a:gd name="connsiteY26" fmla="*/ 157227 h 407211"/>
                      <a:gd name="connsiteX27" fmla="*/ 11835 w 28566"/>
                      <a:gd name="connsiteY27" fmla="*/ 152246 h 407211"/>
                      <a:gd name="connsiteX28" fmla="*/ 16817 w 28566"/>
                      <a:gd name="connsiteY28" fmla="*/ 156780 h 407211"/>
                      <a:gd name="connsiteX29" fmla="*/ 18636 w 28566"/>
                      <a:gd name="connsiteY29" fmla="*/ 194842 h 407211"/>
                      <a:gd name="connsiteX30" fmla="*/ 14112 w 28566"/>
                      <a:gd name="connsiteY30" fmla="*/ 199814 h 407211"/>
                      <a:gd name="connsiteX31" fmla="*/ 13874 w 28566"/>
                      <a:gd name="connsiteY31" fmla="*/ 199833 h 407211"/>
                      <a:gd name="connsiteX32" fmla="*/ 10235 w 28566"/>
                      <a:gd name="connsiteY32" fmla="*/ 123709 h 407211"/>
                      <a:gd name="connsiteX33" fmla="*/ 5482 w 28566"/>
                      <a:gd name="connsiteY33" fmla="*/ 119175 h 407211"/>
                      <a:gd name="connsiteX34" fmla="*/ 3663 w 28566"/>
                      <a:gd name="connsiteY34" fmla="*/ 81123 h 407211"/>
                      <a:gd name="connsiteX35" fmla="*/ 8197 w 28566"/>
                      <a:gd name="connsiteY35" fmla="*/ 76141 h 407211"/>
                      <a:gd name="connsiteX36" fmla="*/ 13178 w 28566"/>
                      <a:gd name="connsiteY36" fmla="*/ 80666 h 407211"/>
                      <a:gd name="connsiteX37" fmla="*/ 14998 w 28566"/>
                      <a:gd name="connsiteY37" fmla="*/ 118718 h 407211"/>
                      <a:gd name="connsiteX38" fmla="*/ 10464 w 28566"/>
                      <a:gd name="connsiteY38" fmla="*/ 123699 h 407211"/>
                      <a:gd name="connsiteX39" fmla="*/ 10235 w 28566"/>
                      <a:gd name="connsiteY39" fmla="*/ 123709 h 407211"/>
                      <a:gd name="connsiteX40" fmla="*/ 6587 w 28566"/>
                      <a:gd name="connsiteY40" fmla="*/ 47595 h 407211"/>
                      <a:gd name="connsiteX41" fmla="*/ 1834 w 28566"/>
                      <a:gd name="connsiteY41" fmla="*/ 43051 h 407211"/>
                      <a:gd name="connsiteX42" fmla="*/ 5 w 28566"/>
                      <a:gd name="connsiteY42" fmla="*/ 5008 h 407211"/>
                      <a:gd name="connsiteX43" fmla="*/ 4539 w 28566"/>
                      <a:gd name="connsiteY43" fmla="*/ 27 h 407211"/>
                      <a:gd name="connsiteX44" fmla="*/ 9521 w 28566"/>
                      <a:gd name="connsiteY44" fmla="*/ 4551 h 407211"/>
                      <a:gd name="connsiteX45" fmla="*/ 11340 w 28566"/>
                      <a:gd name="connsiteY45" fmla="*/ 42604 h 407211"/>
                      <a:gd name="connsiteX46" fmla="*/ 6806 w 28566"/>
                      <a:gd name="connsiteY46" fmla="*/ 47585 h 407211"/>
                      <a:gd name="connsiteX47" fmla="*/ 6587 w 28566"/>
                      <a:gd name="connsiteY47" fmla="*/ 47595 h 40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</a:cxnLst>
                    <a:rect l="l" t="t" r="r" b="b"/>
                    <a:pathLst>
                      <a:path w="28566" h="407211">
                        <a:moveTo>
                          <a:pt x="23808" y="407211"/>
                        </a:moveTo>
                        <a:cubicBezTo>
                          <a:pt x="21284" y="407211"/>
                          <a:pt x="19179" y="405230"/>
                          <a:pt x="19055" y="402668"/>
                        </a:cubicBezTo>
                        <a:lnTo>
                          <a:pt x="18236" y="385561"/>
                        </a:lnTo>
                        <a:cubicBezTo>
                          <a:pt x="18112" y="382941"/>
                          <a:pt x="20141" y="380703"/>
                          <a:pt x="22761" y="380589"/>
                        </a:cubicBezTo>
                        <a:cubicBezTo>
                          <a:pt x="25370" y="380293"/>
                          <a:pt x="27618" y="382475"/>
                          <a:pt x="27742" y="385123"/>
                        </a:cubicBezTo>
                        <a:lnTo>
                          <a:pt x="28561" y="402229"/>
                        </a:lnTo>
                        <a:cubicBezTo>
                          <a:pt x="28685" y="404849"/>
                          <a:pt x="26656" y="407087"/>
                          <a:pt x="24027" y="407201"/>
                        </a:cubicBezTo>
                        <a:cubicBezTo>
                          <a:pt x="23970" y="407211"/>
                          <a:pt x="23894" y="407211"/>
                          <a:pt x="23808" y="407211"/>
                        </a:cubicBezTo>
                        <a:close/>
                        <a:moveTo>
                          <a:pt x="21170" y="352052"/>
                        </a:moveTo>
                        <a:cubicBezTo>
                          <a:pt x="18646" y="352052"/>
                          <a:pt x="16541" y="350071"/>
                          <a:pt x="16417" y="347508"/>
                        </a:cubicBezTo>
                        <a:lnTo>
                          <a:pt x="14598" y="309446"/>
                        </a:lnTo>
                        <a:cubicBezTo>
                          <a:pt x="14474" y="306827"/>
                          <a:pt x="16503" y="304589"/>
                          <a:pt x="19132" y="304474"/>
                        </a:cubicBezTo>
                        <a:cubicBezTo>
                          <a:pt x="21703" y="304150"/>
                          <a:pt x="23989" y="306360"/>
                          <a:pt x="24113" y="309008"/>
                        </a:cubicBezTo>
                        <a:lnTo>
                          <a:pt x="25932" y="347070"/>
                        </a:lnTo>
                        <a:cubicBezTo>
                          <a:pt x="26056" y="349690"/>
                          <a:pt x="24027" y="351928"/>
                          <a:pt x="21399" y="352052"/>
                        </a:cubicBezTo>
                        <a:cubicBezTo>
                          <a:pt x="21322" y="352052"/>
                          <a:pt x="21246" y="352052"/>
                          <a:pt x="21170" y="352052"/>
                        </a:cubicBezTo>
                        <a:close/>
                        <a:moveTo>
                          <a:pt x="17522" y="275937"/>
                        </a:moveTo>
                        <a:cubicBezTo>
                          <a:pt x="14998" y="275937"/>
                          <a:pt x="12893" y="273956"/>
                          <a:pt x="12769" y="271404"/>
                        </a:cubicBezTo>
                        <a:lnTo>
                          <a:pt x="10950" y="233342"/>
                        </a:lnTo>
                        <a:cubicBezTo>
                          <a:pt x="10826" y="230722"/>
                          <a:pt x="12855" y="228484"/>
                          <a:pt x="15484" y="228370"/>
                        </a:cubicBezTo>
                        <a:cubicBezTo>
                          <a:pt x="18036" y="228017"/>
                          <a:pt x="20341" y="230256"/>
                          <a:pt x="20465" y="232894"/>
                        </a:cubicBezTo>
                        <a:lnTo>
                          <a:pt x="22284" y="270956"/>
                        </a:lnTo>
                        <a:cubicBezTo>
                          <a:pt x="22408" y="273575"/>
                          <a:pt x="20379" y="275814"/>
                          <a:pt x="17751" y="275928"/>
                        </a:cubicBezTo>
                        <a:cubicBezTo>
                          <a:pt x="17674" y="275937"/>
                          <a:pt x="17608" y="275937"/>
                          <a:pt x="17522" y="275937"/>
                        </a:cubicBezTo>
                        <a:close/>
                        <a:moveTo>
                          <a:pt x="13874" y="199833"/>
                        </a:moveTo>
                        <a:cubicBezTo>
                          <a:pt x="11350" y="199833"/>
                          <a:pt x="9245" y="197851"/>
                          <a:pt x="9121" y="195289"/>
                        </a:cubicBezTo>
                        <a:lnTo>
                          <a:pt x="7302" y="157227"/>
                        </a:lnTo>
                        <a:cubicBezTo>
                          <a:pt x="7178" y="154608"/>
                          <a:pt x="9207" y="152370"/>
                          <a:pt x="11835" y="152246"/>
                        </a:cubicBezTo>
                        <a:cubicBezTo>
                          <a:pt x="14350" y="151865"/>
                          <a:pt x="16693" y="154132"/>
                          <a:pt x="16817" y="156780"/>
                        </a:cubicBezTo>
                        <a:lnTo>
                          <a:pt x="18636" y="194842"/>
                        </a:lnTo>
                        <a:cubicBezTo>
                          <a:pt x="18760" y="197461"/>
                          <a:pt x="16731" y="199699"/>
                          <a:pt x="14112" y="199814"/>
                        </a:cubicBezTo>
                        <a:cubicBezTo>
                          <a:pt x="14036" y="199833"/>
                          <a:pt x="13959" y="199833"/>
                          <a:pt x="13874" y="199833"/>
                        </a:cubicBezTo>
                        <a:close/>
                        <a:moveTo>
                          <a:pt x="10235" y="123709"/>
                        </a:moveTo>
                        <a:cubicBezTo>
                          <a:pt x="7711" y="123709"/>
                          <a:pt x="5606" y="121728"/>
                          <a:pt x="5482" y="119175"/>
                        </a:cubicBezTo>
                        <a:lnTo>
                          <a:pt x="3663" y="81123"/>
                        </a:lnTo>
                        <a:cubicBezTo>
                          <a:pt x="3539" y="78494"/>
                          <a:pt x="5568" y="76255"/>
                          <a:pt x="8197" y="76141"/>
                        </a:cubicBezTo>
                        <a:cubicBezTo>
                          <a:pt x="10683" y="75722"/>
                          <a:pt x="13055" y="78027"/>
                          <a:pt x="13178" y="80666"/>
                        </a:cubicBezTo>
                        <a:lnTo>
                          <a:pt x="14998" y="118718"/>
                        </a:lnTo>
                        <a:cubicBezTo>
                          <a:pt x="15122" y="121347"/>
                          <a:pt x="13093" y="123585"/>
                          <a:pt x="10464" y="123699"/>
                        </a:cubicBezTo>
                        <a:cubicBezTo>
                          <a:pt x="10388" y="123709"/>
                          <a:pt x="10311" y="123709"/>
                          <a:pt x="10235" y="123709"/>
                        </a:cubicBezTo>
                        <a:close/>
                        <a:moveTo>
                          <a:pt x="6587" y="47595"/>
                        </a:moveTo>
                        <a:cubicBezTo>
                          <a:pt x="4063" y="47595"/>
                          <a:pt x="1958" y="45613"/>
                          <a:pt x="1834" y="43051"/>
                        </a:cubicBezTo>
                        <a:lnTo>
                          <a:pt x="5" y="5008"/>
                        </a:lnTo>
                        <a:cubicBezTo>
                          <a:pt x="-118" y="2379"/>
                          <a:pt x="1910" y="141"/>
                          <a:pt x="4539" y="27"/>
                        </a:cubicBezTo>
                        <a:cubicBezTo>
                          <a:pt x="7149" y="-268"/>
                          <a:pt x="9397" y="1913"/>
                          <a:pt x="9521" y="4551"/>
                        </a:cubicBezTo>
                        <a:lnTo>
                          <a:pt x="11340" y="42604"/>
                        </a:lnTo>
                        <a:cubicBezTo>
                          <a:pt x="11464" y="45233"/>
                          <a:pt x="9435" y="47471"/>
                          <a:pt x="6806" y="47585"/>
                        </a:cubicBezTo>
                        <a:cubicBezTo>
                          <a:pt x="6740" y="47595"/>
                          <a:pt x="6663" y="47595"/>
                          <a:pt x="6587" y="47595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0" name="Freeform: Shape 29">
                    <a:extLst>
                      <a:ext uri="{FF2B5EF4-FFF2-40B4-BE49-F238E27FC236}">
                        <a16:creationId xmlns:a16="http://schemas.microsoft.com/office/drawing/2014/main" id="{3514BF22-9D19-6F39-DE8E-894321A9F9C5}"/>
                      </a:ext>
                    </a:extLst>
                  </p:cNvPr>
                  <p:cNvSpPr/>
                  <p:nvPr/>
                </p:nvSpPr>
                <p:spPr>
                  <a:xfrm>
                    <a:off x="467093" y="4077508"/>
                    <a:ext cx="1112900" cy="81343"/>
                  </a:xfrm>
                  <a:custGeom>
                    <a:avLst/>
                    <a:gdLst>
                      <a:gd name="connsiteX0" fmla="*/ 556451 w 1112900"/>
                      <a:gd name="connsiteY0" fmla="*/ 81344 h 81343"/>
                      <a:gd name="connsiteX1" fmla="*/ 111652 w 1112900"/>
                      <a:gd name="connsiteY1" fmla="*/ 51473 h 81343"/>
                      <a:gd name="connsiteX2" fmla="*/ 0 w 1112900"/>
                      <a:gd name="connsiteY2" fmla="*/ 0 h 81343"/>
                      <a:gd name="connsiteX3" fmla="*/ 19050 w 1112900"/>
                      <a:gd name="connsiteY3" fmla="*/ 0 h 81343"/>
                      <a:gd name="connsiteX4" fmla="*/ 115053 w 1112900"/>
                      <a:gd name="connsiteY4" fmla="*/ 32728 h 81343"/>
                      <a:gd name="connsiteX5" fmla="*/ 556451 w 1112900"/>
                      <a:gd name="connsiteY5" fmla="*/ 62294 h 81343"/>
                      <a:gd name="connsiteX6" fmla="*/ 997858 w 1112900"/>
                      <a:gd name="connsiteY6" fmla="*/ 32728 h 81343"/>
                      <a:gd name="connsiteX7" fmla="*/ 1093851 w 1112900"/>
                      <a:gd name="connsiteY7" fmla="*/ 0 h 81343"/>
                      <a:gd name="connsiteX8" fmla="*/ 1112901 w 1112900"/>
                      <a:gd name="connsiteY8" fmla="*/ 0 h 81343"/>
                      <a:gd name="connsiteX9" fmla="*/ 1001268 w 1112900"/>
                      <a:gd name="connsiteY9" fmla="*/ 51473 h 81343"/>
                      <a:gd name="connsiteX10" fmla="*/ 556451 w 1112900"/>
                      <a:gd name="connsiteY10" fmla="*/ 81344 h 81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12900" h="81343">
                        <a:moveTo>
                          <a:pt x="556451" y="81344"/>
                        </a:moveTo>
                        <a:cubicBezTo>
                          <a:pt x="381143" y="81344"/>
                          <a:pt x="214865" y="70180"/>
                          <a:pt x="111652" y="51473"/>
                        </a:cubicBezTo>
                        <a:cubicBezTo>
                          <a:pt x="12687" y="33442"/>
                          <a:pt x="0" y="14497"/>
                          <a:pt x="0" y="0"/>
                        </a:cubicBezTo>
                        <a:lnTo>
                          <a:pt x="19050" y="0"/>
                        </a:lnTo>
                        <a:cubicBezTo>
                          <a:pt x="19050" y="152"/>
                          <a:pt x="23174" y="15983"/>
                          <a:pt x="115053" y="32728"/>
                        </a:cubicBezTo>
                        <a:cubicBezTo>
                          <a:pt x="217208" y="51235"/>
                          <a:pt x="382219" y="62294"/>
                          <a:pt x="556451" y="62294"/>
                        </a:cubicBezTo>
                        <a:cubicBezTo>
                          <a:pt x="730682" y="62294"/>
                          <a:pt x="895693" y="51235"/>
                          <a:pt x="997858" y="32728"/>
                        </a:cubicBezTo>
                        <a:cubicBezTo>
                          <a:pt x="1089727" y="15983"/>
                          <a:pt x="1093851" y="152"/>
                          <a:pt x="1093851" y="0"/>
                        </a:cubicBezTo>
                        <a:lnTo>
                          <a:pt x="1112901" y="0"/>
                        </a:lnTo>
                        <a:cubicBezTo>
                          <a:pt x="1112901" y="14488"/>
                          <a:pt x="1100214" y="33442"/>
                          <a:pt x="1001268" y="51473"/>
                        </a:cubicBezTo>
                        <a:cubicBezTo>
                          <a:pt x="898036" y="70171"/>
                          <a:pt x="731749" y="81344"/>
                          <a:pt x="556451" y="81344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  <a:lumOff val="2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31" name="Graphic 1781">
                    <a:extLst>
                      <a:ext uri="{FF2B5EF4-FFF2-40B4-BE49-F238E27FC236}">
                        <a16:creationId xmlns:a16="http://schemas.microsoft.com/office/drawing/2014/main" id="{8197617E-008B-862C-7849-90CFC35A1F68}"/>
                      </a:ext>
                    </a:extLst>
                  </p:cNvPr>
                  <p:cNvGrpSpPr/>
                  <p:nvPr/>
                </p:nvGrpSpPr>
                <p:grpSpPr>
                  <a:xfrm>
                    <a:off x="1458122" y="4052105"/>
                    <a:ext cx="611925" cy="2096756"/>
                    <a:chOff x="8536259" y="2320032"/>
                    <a:chExt cx="611925" cy="2096756"/>
                  </a:xfrm>
                </p:grpSpPr>
                <p:grpSp>
                  <p:nvGrpSpPr>
                    <p:cNvPr id="40" name="Graphic 1781">
                      <a:extLst>
                        <a:ext uri="{FF2B5EF4-FFF2-40B4-BE49-F238E27FC236}">
                          <a16:creationId xmlns:a16="http://schemas.microsoft.com/office/drawing/2014/main" id="{7916B22B-82AA-8BFB-5FF3-62A098E67F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92243" y="2449029"/>
                      <a:ext cx="355941" cy="1956568"/>
                      <a:chOff x="8792243" y="2449029"/>
                      <a:chExt cx="355941" cy="1956568"/>
                    </a:xfrm>
                  </p:grpSpPr>
                  <p:sp>
                    <p:nvSpPr>
                      <p:cNvPr id="49" name="Freeform: Shape 48">
                        <a:extLst>
                          <a:ext uri="{FF2B5EF4-FFF2-40B4-BE49-F238E27FC236}">
                            <a16:creationId xmlns:a16="http://schemas.microsoft.com/office/drawing/2014/main" id="{F0B08EEF-9D9C-5A39-9AAA-DC3FA4F709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92243" y="2449029"/>
                        <a:ext cx="333717" cy="1956568"/>
                      </a:xfrm>
                      <a:custGeom>
                        <a:avLst/>
                        <a:gdLst>
                          <a:gd name="connsiteX0" fmla="*/ 131121 w 333717"/>
                          <a:gd name="connsiteY0" fmla="*/ 1956568 h 1956568"/>
                          <a:gd name="connsiteX1" fmla="*/ 0 w 333717"/>
                          <a:gd name="connsiteY1" fmla="*/ 1899828 h 1956568"/>
                          <a:gd name="connsiteX2" fmla="*/ 0 w 333717"/>
                          <a:gd name="connsiteY2" fmla="*/ 56740 h 1956568"/>
                          <a:gd name="connsiteX3" fmla="*/ 131121 w 333717"/>
                          <a:gd name="connsiteY3" fmla="*/ 0 h 1956568"/>
                          <a:gd name="connsiteX4" fmla="*/ 131121 w 333717"/>
                          <a:gd name="connsiteY4" fmla="*/ 1956568 h 1956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717" h="1956568">
                            <a:moveTo>
                              <a:pt x="131121" y="1956568"/>
                            </a:moveTo>
                            <a:cubicBezTo>
                              <a:pt x="87411" y="1937652"/>
                              <a:pt x="43701" y="1918745"/>
                              <a:pt x="0" y="1899828"/>
                            </a:cubicBezTo>
                            <a:cubicBezTo>
                              <a:pt x="254460" y="1311812"/>
                              <a:pt x="254460" y="644757"/>
                              <a:pt x="0" y="56740"/>
                            </a:cubicBezTo>
                            <a:cubicBezTo>
                              <a:pt x="43710" y="37824"/>
                              <a:pt x="87411" y="18917"/>
                              <a:pt x="131121" y="0"/>
                            </a:cubicBezTo>
                            <a:cubicBezTo>
                              <a:pt x="401250" y="624221"/>
                              <a:pt x="401250" y="1332348"/>
                              <a:pt x="131121" y="1956568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50" name="Freeform: Shape 49">
                        <a:extLst>
                          <a:ext uri="{FF2B5EF4-FFF2-40B4-BE49-F238E27FC236}">
                            <a16:creationId xmlns:a16="http://schemas.microsoft.com/office/drawing/2014/main" id="{22197C61-F732-E6D8-DCEF-510B8E1E29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4474" y="2449029"/>
                        <a:ext cx="333710" cy="1956568"/>
                      </a:xfrm>
                      <a:custGeom>
                        <a:avLst/>
                        <a:gdLst>
                          <a:gd name="connsiteX0" fmla="*/ 131121 w 333710"/>
                          <a:gd name="connsiteY0" fmla="*/ 1956568 h 1956568"/>
                          <a:gd name="connsiteX1" fmla="*/ 0 w 333710"/>
                          <a:gd name="connsiteY1" fmla="*/ 1899828 h 1956568"/>
                          <a:gd name="connsiteX2" fmla="*/ 0 w 333710"/>
                          <a:gd name="connsiteY2" fmla="*/ 56740 h 1956568"/>
                          <a:gd name="connsiteX3" fmla="*/ 131121 w 333710"/>
                          <a:gd name="connsiteY3" fmla="*/ 0 h 1956568"/>
                          <a:gd name="connsiteX4" fmla="*/ 131121 w 333710"/>
                          <a:gd name="connsiteY4" fmla="*/ 1956568 h 1956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710" h="1956568">
                            <a:moveTo>
                              <a:pt x="131121" y="1956568"/>
                            </a:moveTo>
                            <a:cubicBezTo>
                              <a:pt x="87411" y="1937652"/>
                              <a:pt x="43701" y="1918745"/>
                              <a:pt x="0" y="1899828"/>
                            </a:cubicBezTo>
                            <a:cubicBezTo>
                              <a:pt x="254460" y="1311812"/>
                              <a:pt x="254460" y="644757"/>
                              <a:pt x="0" y="56740"/>
                            </a:cubicBezTo>
                            <a:cubicBezTo>
                              <a:pt x="43710" y="37824"/>
                              <a:pt x="87421" y="18917"/>
                              <a:pt x="131121" y="0"/>
                            </a:cubicBezTo>
                            <a:cubicBezTo>
                              <a:pt x="401241" y="624221"/>
                              <a:pt x="401241" y="1332348"/>
                              <a:pt x="131121" y="1956568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51" name="Freeform: Shape 50">
                        <a:extLst>
                          <a:ext uri="{FF2B5EF4-FFF2-40B4-BE49-F238E27FC236}">
                            <a16:creationId xmlns:a16="http://schemas.microsoft.com/office/drawing/2014/main" id="{6040C52A-D754-634F-7D93-67DF7D0A35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9510" y="2494478"/>
                        <a:ext cx="254526" cy="1865665"/>
                      </a:xfrm>
                      <a:custGeom>
                        <a:avLst/>
                        <a:gdLst>
                          <a:gd name="connsiteX0" fmla="*/ 65969 w 254526"/>
                          <a:gd name="connsiteY0" fmla="*/ 1865666 h 1865665"/>
                          <a:gd name="connsiteX1" fmla="*/ 64083 w 254526"/>
                          <a:gd name="connsiteY1" fmla="*/ 1865275 h 1865665"/>
                          <a:gd name="connsiteX2" fmla="*/ 39233 w 254526"/>
                          <a:gd name="connsiteY2" fmla="*/ 1854521 h 1865665"/>
                          <a:gd name="connsiteX3" fmla="*/ 36747 w 254526"/>
                          <a:gd name="connsiteY3" fmla="*/ 1848263 h 1865665"/>
                          <a:gd name="connsiteX4" fmla="*/ 43005 w 254526"/>
                          <a:gd name="connsiteY4" fmla="*/ 1845777 h 1865665"/>
                          <a:gd name="connsiteX5" fmla="*/ 63407 w 254526"/>
                          <a:gd name="connsiteY5" fmla="*/ 1854607 h 1865665"/>
                          <a:gd name="connsiteX6" fmla="*/ 65750 w 254526"/>
                          <a:gd name="connsiteY6" fmla="*/ 1848911 h 1865665"/>
                          <a:gd name="connsiteX7" fmla="*/ 71951 w 254526"/>
                          <a:gd name="connsiteY7" fmla="*/ 1846301 h 1865665"/>
                          <a:gd name="connsiteX8" fmla="*/ 74561 w 254526"/>
                          <a:gd name="connsiteY8" fmla="*/ 1852502 h 1865665"/>
                          <a:gd name="connsiteX9" fmla="*/ 70360 w 254526"/>
                          <a:gd name="connsiteY9" fmla="*/ 1862732 h 1865665"/>
                          <a:gd name="connsiteX10" fmla="*/ 67750 w 254526"/>
                          <a:gd name="connsiteY10" fmla="*/ 1865323 h 1865665"/>
                          <a:gd name="connsiteX11" fmla="*/ 65969 w 254526"/>
                          <a:gd name="connsiteY11" fmla="*/ 1865666 h 1865665"/>
                          <a:gd name="connsiteX12" fmla="*/ 6152 w 254526"/>
                          <a:gd name="connsiteY12" fmla="*/ 1839777 h 1865665"/>
                          <a:gd name="connsiteX13" fmla="*/ 4276 w 254526"/>
                          <a:gd name="connsiteY13" fmla="*/ 1839386 h 1865665"/>
                          <a:gd name="connsiteX14" fmla="*/ 2885 w 254526"/>
                          <a:gd name="connsiteY14" fmla="*/ 1838786 h 1865665"/>
                          <a:gd name="connsiteX15" fmla="*/ 361 w 254526"/>
                          <a:gd name="connsiteY15" fmla="*/ 1832595 h 1865665"/>
                          <a:gd name="connsiteX16" fmla="*/ 14601 w 254526"/>
                          <a:gd name="connsiteY16" fmla="*/ 1797333 h 1865665"/>
                          <a:gd name="connsiteX17" fmla="*/ 20773 w 254526"/>
                          <a:gd name="connsiteY17" fmla="*/ 1794657 h 1865665"/>
                          <a:gd name="connsiteX18" fmla="*/ 23450 w 254526"/>
                          <a:gd name="connsiteY18" fmla="*/ 1800829 h 1865665"/>
                          <a:gd name="connsiteX19" fmla="*/ 10477 w 254526"/>
                          <a:gd name="connsiteY19" fmla="*/ 1833042 h 1865665"/>
                          <a:gd name="connsiteX20" fmla="*/ 10515 w 254526"/>
                          <a:gd name="connsiteY20" fmla="*/ 1836890 h 1865665"/>
                          <a:gd name="connsiteX21" fmla="*/ 6152 w 254526"/>
                          <a:gd name="connsiteY21" fmla="*/ 1839777 h 1865665"/>
                          <a:gd name="connsiteX22" fmla="*/ 84286 w 254526"/>
                          <a:gd name="connsiteY22" fmla="*/ 1820098 h 1865665"/>
                          <a:gd name="connsiteX23" fmla="*/ 82552 w 254526"/>
                          <a:gd name="connsiteY23" fmla="*/ 1819774 h 1865665"/>
                          <a:gd name="connsiteX24" fmla="*/ 79847 w 254526"/>
                          <a:gd name="connsiteY24" fmla="*/ 1813611 h 1865665"/>
                          <a:gd name="connsiteX25" fmla="*/ 93382 w 254526"/>
                          <a:gd name="connsiteY25" fmla="*/ 1778083 h 1865665"/>
                          <a:gd name="connsiteX26" fmla="*/ 99516 w 254526"/>
                          <a:gd name="connsiteY26" fmla="*/ 1775283 h 1865665"/>
                          <a:gd name="connsiteX27" fmla="*/ 102317 w 254526"/>
                          <a:gd name="connsiteY27" fmla="*/ 1781417 h 1865665"/>
                          <a:gd name="connsiteX28" fmla="*/ 88724 w 254526"/>
                          <a:gd name="connsiteY28" fmla="*/ 1817079 h 1865665"/>
                          <a:gd name="connsiteX29" fmla="*/ 84286 w 254526"/>
                          <a:gd name="connsiteY29" fmla="*/ 1820098 h 1865665"/>
                          <a:gd name="connsiteX30" fmla="*/ 32737 w 254526"/>
                          <a:gd name="connsiteY30" fmla="*/ 1768273 h 1865665"/>
                          <a:gd name="connsiteX31" fmla="*/ 31060 w 254526"/>
                          <a:gd name="connsiteY31" fmla="*/ 1767968 h 1865665"/>
                          <a:gd name="connsiteX32" fmla="*/ 28279 w 254526"/>
                          <a:gd name="connsiteY32" fmla="*/ 1761834 h 1865665"/>
                          <a:gd name="connsiteX33" fmla="*/ 41366 w 254526"/>
                          <a:gd name="connsiteY33" fmla="*/ 1726124 h 1865665"/>
                          <a:gd name="connsiteX34" fmla="*/ 47453 w 254526"/>
                          <a:gd name="connsiteY34" fmla="*/ 1723238 h 1865665"/>
                          <a:gd name="connsiteX35" fmla="*/ 50339 w 254526"/>
                          <a:gd name="connsiteY35" fmla="*/ 1729325 h 1865665"/>
                          <a:gd name="connsiteX36" fmla="*/ 37194 w 254526"/>
                          <a:gd name="connsiteY36" fmla="*/ 1765186 h 1865665"/>
                          <a:gd name="connsiteX37" fmla="*/ 32737 w 254526"/>
                          <a:gd name="connsiteY37" fmla="*/ 1768273 h 1865665"/>
                          <a:gd name="connsiteX38" fmla="*/ 110851 w 254526"/>
                          <a:gd name="connsiteY38" fmla="*/ 1748699 h 1865665"/>
                          <a:gd name="connsiteX39" fmla="*/ 109260 w 254526"/>
                          <a:gd name="connsiteY39" fmla="*/ 1748432 h 1865665"/>
                          <a:gd name="connsiteX40" fmla="*/ 106355 w 254526"/>
                          <a:gd name="connsiteY40" fmla="*/ 1742345 h 1865665"/>
                          <a:gd name="connsiteX41" fmla="*/ 118767 w 254526"/>
                          <a:gd name="connsiteY41" fmla="*/ 1706417 h 1865665"/>
                          <a:gd name="connsiteX42" fmla="*/ 124796 w 254526"/>
                          <a:gd name="connsiteY42" fmla="*/ 1703426 h 1865665"/>
                          <a:gd name="connsiteX43" fmla="*/ 127787 w 254526"/>
                          <a:gd name="connsiteY43" fmla="*/ 1709455 h 1865665"/>
                          <a:gd name="connsiteX44" fmla="*/ 115337 w 254526"/>
                          <a:gd name="connsiteY44" fmla="*/ 1745536 h 1865665"/>
                          <a:gd name="connsiteX45" fmla="*/ 110851 w 254526"/>
                          <a:gd name="connsiteY45" fmla="*/ 1748699 h 1865665"/>
                          <a:gd name="connsiteX46" fmla="*/ 58359 w 254526"/>
                          <a:gd name="connsiteY46" fmla="*/ 1696502 h 1865665"/>
                          <a:gd name="connsiteX47" fmla="*/ 56835 w 254526"/>
                          <a:gd name="connsiteY47" fmla="*/ 1696254 h 1865665"/>
                          <a:gd name="connsiteX48" fmla="*/ 53854 w 254526"/>
                          <a:gd name="connsiteY48" fmla="*/ 1690215 h 1865665"/>
                          <a:gd name="connsiteX49" fmla="*/ 65769 w 254526"/>
                          <a:gd name="connsiteY49" fmla="*/ 1654096 h 1865665"/>
                          <a:gd name="connsiteX50" fmla="*/ 71760 w 254526"/>
                          <a:gd name="connsiteY50" fmla="*/ 1651010 h 1865665"/>
                          <a:gd name="connsiteX51" fmla="*/ 74847 w 254526"/>
                          <a:gd name="connsiteY51" fmla="*/ 1657001 h 1865665"/>
                          <a:gd name="connsiteX52" fmla="*/ 62874 w 254526"/>
                          <a:gd name="connsiteY52" fmla="*/ 1693282 h 1865665"/>
                          <a:gd name="connsiteX53" fmla="*/ 58359 w 254526"/>
                          <a:gd name="connsiteY53" fmla="*/ 1696502 h 1865665"/>
                          <a:gd name="connsiteX54" fmla="*/ 135130 w 254526"/>
                          <a:gd name="connsiteY54" fmla="*/ 1676489 h 1865665"/>
                          <a:gd name="connsiteX55" fmla="*/ 133682 w 254526"/>
                          <a:gd name="connsiteY55" fmla="*/ 1676271 h 1865665"/>
                          <a:gd name="connsiteX56" fmla="*/ 130596 w 254526"/>
                          <a:gd name="connsiteY56" fmla="*/ 1670279 h 1865665"/>
                          <a:gd name="connsiteX57" fmla="*/ 141865 w 254526"/>
                          <a:gd name="connsiteY57" fmla="*/ 1633980 h 1865665"/>
                          <a:gd name="connsiteX58" fmla="*/ 147798 w 254526"/>
                          <a:gd name="connsiteY58" fmla="*/ 1630798 h 1865665"/>
                          <a:gd name="connsiteX59" fmla="*/ 150980 w 254526"/>
                          <a:gd name="connsiteY59" fmla="*/ 1636732 h 1865665"/>
                          <a:gd name="connsiteX60" fmla="*/ 139683 w 254526"/>
                          <a:gd name="connsiteY60" fmla="*/ 1673184 h 1865665"/>
                          <a:gd name="connsiteX61" fmla="*/ 135130 w 254526"/>
                          <a:gd name="connsiteY61" fmla="*/ 1676489 h 1865665"/>
                          <a:gd name="connsiteX62" fmla="*/ 81657 w 254526"/>
                          <a:gd name="connsiteY62" fmla="*/ 1623930 h 1865665"/>
                          <a:gd name="connsiteX63" fmla="*/ 80276 w 254526"/>
                          <a:gd name="connsiteY63" fmla="*/ 1623721 h 1865665"/>
                          <a:gd name="connsiteX64" fmla="*/ 77095 w 254526"/>
                          <a:gd name="connsiteY64" fmla="*/ 1617787 h 1865665"/>
                          <a:gd name="connsiteX65" fmla="*/ 87839 w 254526"/>
                          <a:gd name="connsiteY65" fmla="*/ 1581297 h 1865665"/>
                          <a:gd name="connsiteX66" fmla="*/ 93725 w 254526"/>
                          <a:gd name="connsiteY66" fmla="*/ 1578029 h 1865665"/>
                          <a:gd name="connsiteX67" fmla="*/ 96992 w 254526"/>
                          <a:gd name="connsiteY67" fmla="*/ 1583916 h 1865665"/>
                          <a:gd name="connsiteX68" fmla="*/ 86210 w 254526"/>
                          <a:gd name="connsiteY68" fmla="*/ 1620540 h 1865665"/>
                          <a:gd name="connsiteX69" fmla="*/ 81657 w 254526"/>
                          <a:gd name="connsiteY69" fmla="*/ 1623930 h 1865665"/>
                          <a:gd name="connsiteX70" fmla="*/ 157124 w 254526"/>
                          <a:gd name="connsiteY70" fmla="*/ 1603576 h 1865665"/>
                          <a:gd name="connsiteX71" fmla="*/ 155819 w 254526"/>
                          <a:gd name="connsiteY71" fmla="*/ 1603385 h 1865665"/>
                          <a:gd name="connsiteX72" fmla="*/ 152542 w 254526"/>
                          <a:gd name="connsiteY72" fmla="*/ 1597508 h 1865665"/>
                          <a:gd name="connsiteX73" fmla="*/ 162648 w 254526"/>
                          <a:gd name="connsiteY73" fmla="*/ 1560856 h 1865665"/>
                          <a:gd name="connsiteX74" fmla="*/ 168477 w 254526"/>
                          <a:gd name="connsiteY74" fmla="*/ 1557484 h 1865665"/>
                          <a:gd name="connsiteX75" fmla="*/ 171849 w 254526"/>
                          <a:gd name="connsiteY75" fmla="*/ 1563314 h 1865665"/>
                          <a:gd name="connsiteX76" fmla="*/ 161686 w 254526"/>
                          <a:gd name="connsiteY76" fmla="*/ 1600109 h 1865665"/>
                          <a:gd name="connsiteX77" fmla="*/ 157124 w 254526"/>
                          <a:gd name="connsiteY77" fmla="*/ 1603576 h 1865665"/>
                          <a:gd name="connsiteX78" fmla="*/ 102574 w 254526"/>
                          <a:gd name="connsiteY78" fmla="*/ 1550645 h 1865665"/>
                          <a:gd name="connsiteX79" fmla="*/ 101336 w 254526"/>
                          <a:gd name="connsiteY79" fmla="*/ 1550483 h 1865665"/>
                          <a:gd name="connsiteX80" fmla="*/ 97973 w 254526"/>
                          <a:gd name="connsiteY80" fmla="*/ 1544645 h 1865665"/>
                          <a:gd name="connsiteX81" fmla="*/ 107527 w 254526"/>
                          <a:gd name="connsiteY81" fmla="*/ 1507830 h 1865665"/>
                          <a:gd name="connsiteX82" fmla="*/ 113308 w 254526"/>
                          <a:gd name="connsiteY82" fmla="*/ 1504373 h 1865665"/>
                          <a:gd name="connsiteX83" fmla="*/ 116766 w 254526"/>
                          <a:gd name="connsiteY83" fmla="*/ 1510155 h 1865665"/>
                          <a:gd name="connsiteX84" fmla="*/ 107175 w 254526"/>
                          <a:gd name="connsiteY84" fmla="*/ 1547121 h 1865665"/>
                          <a:gd name="connsiteX85" fmla="*/ 102574 w 254526"/>
                          <a:gd name="connsiteY85" fmla="*/ 1550645 h 1865665"/>
                          <a:gd name="connsiteX86" fmla="*/ 176802 w 254526"/>
                          <a:gd name="connsiteY86" fmla="*/ 1529976 h 1865665"/>
                          <a:gd name="connsiteX87" fmla="*/ 175640 w 254526"/>
                          <a:gd name="connsiteY87" fmla="*/ 1529833 h 1865665"/>
                          <a:gd name="connsiteX88" fmla="*/ 172182 w 254526"/>
                          <a:gd name="connsiteY88" fmla="*/ 1524051 h 1865665"/>
                          <a:gd name="connsiteX89" fmla="*/ 181136 w 254526"/>
                          <a:gd name="connsiteY89" fmla="*/ 1487104 h 1865665"/>
                          <a:gd name="connsiteX90" fmla="*/ 186870 w 254526"/>
                          <a:gd name="connsiteY90" fmla="*/ 1483551 h 1865665"/>
                          <a:gd name="connsiteX91" fmla="*/ 190423 w 254526"/>
                          <a:gd name="connsiteY91" fmla="*/ 1489285 h 1865665"/>
                          <a:gd name="connsiteX92" fmla="*/ 181431 w 254526"/>
                          <a:gd name="connsiteY92" fmla="*/ 1526385 h 1865665"/>
                          <a:gd name="connsiteX93" fmla="*/ 176802 w 254526"/>
                          <a:gd name="connsiteY93" fmla="*/ 1529976 h 1865665"/>
                          <a:gd name="connsiteX94" fmla="*/ 121100 w 254526"/>
                          <a:gd name="connsiteY94" fmla="*/ 1476731 h 1865665"/>
                          <a:gd name="connsiteX95" fmla="*/ 120014 w 254526"/>
                          <a:gd name="connsiteY95" fmla="*/ 1476607 h 1865665"/>
                          <a:gd name="connsiteX96" fmla="*/ 116461 w 254526"/>
                          <a:gd name="connsiteY96" fmla="*/ 1470873 h 1865665"/>
                          <a:gd name="connsiteX97" fmla="*/ 124815 w 254526"/>
                          <a:gd name="connsiteY97" fmla="*/ 1433783 h 1865665"/>
                          <a:gd name="connsiteX98" fmla="*/ 130473 w 254526"/>
                          <a:gd name="connsiteY98" fmla="*/ 1430135 h 1865665"/>
                          <a:gd name="connsiteX99" fmla="*/ 134121 w 254526"/>
                          <a:gd name="connsiteY99" fmla="*/ 1435793 h 1865665"/>
                          <a:gd name="connsiteX100" fmla="*/ 125748 w 254526"/>
                          <a:gd name="connsiteY100" fmla="*/ 1473045 h 1865665"/>
                          <a:gd name="connsiteX101" fmla="*/ 121100 w 254526"/>
                          <a:gd name="connsiteY101" fmla="*/ 1476731 h 1865665"/>
                          <a:gd name="connsiteX102" fmla="*/ 194166 w 254526"/>
                          <a:gd name="connsiteY102" fmla="*/ 1455795 h 1865665"/>
                          <a:gd name="connsiteX103" fmla="*/ 193147 w 254526"/>
                          <a:gd name="connsiteY103" fmla="*/ 1455681 h 1865665"/>
                          <a:gd name="connsiteX104" fmla="*/ 189508 w 254526"/>
                          <a:gd name="connsiteY104" fmla="*/ 1450014 h 1865665"/>
                          <a:gd name="connsiteX105" fmla="*/ 197291 w 254526"/>
                          <a:gd name="connsiteY105" fmla="*/ 1412799 h 1865665"/>
                          <a:gd name="connsiteX106" fmla="*/ 202901 w 254526"/>
                          <a:gd name="connsiteY106" fmla="*/ 1409066 h 1865665"/>
                          <a:gd name="connsiteX107" fmla="*/ 206634 w 254526"/>
                          <a:gd name="connsiteY107" fmla="*/ 1414676 h 1865665"/>
                          <a:gd name="connsiteX108" fmla="*/ 198815 w 254526"/>
                          <a:gd name="connsiteY108" fmla="*/ 1452042 h 1865665"/>
                          <a:gd name="connsiteX109" fmla="*/ 194166 w 254526"/>
                          <a:gd name="connsiteY109" fmla="*/ 1455795 h 1865665"/>
                          <a:gd name="connsiteX110" fmla="*/ 137245 w 254526"/>
                          <a:gd name="connsiteY110" fmla="*/ 1402255 h 1865665"/>
                          <a:gd name="connsiteX111" fmla="*/ 136302 w 254526"/>
                          <a:gd name="connsiteY111" fmla="*/ 1402160 h 1865665"/>
                          <a:gd name="connsiteX112" fmla="*/ 132559 w 254526"/>
                          <a:gd name="connsiteY112" fmla="*/ 1396559 h 1865665"/>
                          <a:gd name="connsiteX113" fmla="*/ 139702 w 254526"/>
                          <a:gd name="connsiteY113" fmla="*/ 1359212 h 1865665"/>
                          <a:gd name="connsiteX114" fmla="*/ 145246 w 254526"/>
                          <a:gd name="connsiteY114" fmla="*/ 1355383 h 1865665"/>
                          <a:gd name="connsiteX115" fmla="*/ 149075 w 254526"/>
                          <a:gd name="connsiteY115" fmla="*/ 1360926 h 1865665"/>
                          <a:gd name="connsiteX116" fmla="*/ 141893 w 254526"/>
                          <a:gd name="connsiteY116" fmla="*/ 1398417 h 1865665"/>
                          <a:gd name="connsiteX117" fmla="*/ 137245 w 254526"/>
                          <a:gd name="connsiteY117" fmla="*/ 1402255 h 1865665"/>
                          <a:gd name="connsiteX118" fmla="*/ 209187 w 254526"/>
                          <a:gd name="connsiteY118" fmla="*/ 1381100 h 1865665"/>
                          <a:gd name="connsiteX119" fmla="*/ 208311 w 254526"/>
                          <a:gd name="connsiteY119" fmla="*/ 1381014 h 1865665"/>
                          <a:gd name="connsiteX120" fmla="*/ 204501 w 254526"/>
                          <a:gd name="connsiteY120" fmla="*/ 1375471 h 1865665"/>
                          <a:gd name="connsiteX121" fmla="*/ 211111 w 254526"/>
                          <a:gd name="connsiteY121" fmla="*/ 1338028 h 1865665"/>
                          <a:gd name="connsiteX122" fmla="*/ 216598 w 254526"/>
                          <a:gd name="connsiteY122" fmla="*/ 1334123 h 1865665"/>
                          <a:gd name="connsiteX123" fmla="*/ 220503 w 254526"/>
                          <a:gd name="connsiteY123" fmla="*/ 1339609 h 1865665"/>
                          <a:gd name="connsiteX124" fmla="*/ 213854 w 254526"/>
                          <a:gd name="connsiteY124" fmla="*/ 1377195 h 1865665"/>
                          <a:gd name="connsiteX125" fmla="*/ 209187 w 254526"/>
                          <a:gd name="connsiteY125" fmla="*/ 1381100 h 1865665"/>
                          <a:gd name="connsiteX126" fmla="*/ 150961 w 254526"/>
                          <a:gd name="connsiteY126" fmla="*/ 1327284 h 1865665"/>
                          <a:gd name="connsiteX127" fmla="*/ 150170 w 254526"/>
                          <a:gd name="connsiteY127" fmla="*/ 1327217 h 1865665"/>
                          <a:gd name="connsiteX128" fmla="*/ 146256 w 254526"/>
                          <a:gd name="connsiteY128" fmla="*/ 1321740 h 1865665"/>
                          <a:gd name="connsiteX129" fmla="*/ 152199 w 254526"/>
                          <a:gd name="connsiteY129" fmla="*/ 1284174 h 1865665"/>
                          <a:gd name="connsiteX130" fmla="*/ 157609 w 254526"/>
                          <a:gd name="connsiteY130" fmla="*/ 1280173 h 1865665"/>
                          <a:gd name="connsiteX131" fmla="*/ 161610 w 254526"/>
                          <a:gd name="connsiteY131" fmla="*/ 1285584 h 1865665"/>
                          <a:gd name="connsiteX132" fmla="*/ 155647 w 254526"/>
                          <a:gd name="connsiteY132" fmla="*/ 1323303 h 1865665"/>
                          <a:gd name="connsiteX133" fmla="*/ 150961 w 254526"/>
                          <a:gd name="connsiteY133" fmla="*/ 1327284 h 1865665"/>
                          <a:gd name="connsiteX134" fmla="*/ 221865 w 254526"/>
                          <a:gd name="connsiteY134" fmla="*/ 1305977 h 1865665"/>
                          <a:gd name="connsiteX135" fmla="*/ 221141 w 254526"/>
                          <a:gd name="connsiteY135" fmla="*/ 1305919 h 1865665"/>
                          <a:gd name="connsiteX136" fmla="*/ 217150 w 254526"/>
                          <a:gd name="connsiteY136" fmla="*/ 1300500 h 1865665"/>
                          <a:gd name="connsiteX137" fmla="*/ 222589 w 254526"/>
                          <a:gd name="connsiteY137" fmla="*/ 1262876 h 1865665"/>
                          <a:gd name="connsiteX138" fmla="*/ 227951 w 254526"/>
                          <a:gd name="connsiteY138" fmla="*/ 1258799 h 1865665"/>
                          <a:gd name="connsiteX139" fmla="*/ 232028 w 254526"/>
                          <a:gd name="connsiteY139" fmla="*/ 1264162 h 1865665"/>
                          <a:gd name="connsiteX140" fmla="*/ 226570 w 254526"/>
                          <a:gd name="connsiteY140" fmla="*/ 1301938 h 1865665"/>
                          <a:gd name="connsiteX141" fmla="*/ 221865 w 254526"/>
                          <a:gd name="connsiteY141" fmla="*/ 1305977 h 1865665"/>
                          <a:gd name="connsiteX142" fmla="*/ 162257 w 254526"/>
                          <a:gd name="connsiteY142" fmla="*/ 1251932 h 1865665"/>
                          <a:gd name="connsiteX143" fmla="*/ 161619 w 254526"/>
                          <a:gd name="connsiteY143" fmla="*/ 1251884 h 1865665"/>
                          <a:gd name="connsiteX144" fmla="*/ 157533 w 254526"/>
                          <a:gd name="connsiteY144" fmla="*/ 1246531 h 1865665"/>
                          <a:gd name="connsiteX145" fmla="*/ 162248 w 254526"/>
                          <a:gd name="connsiteY145" fmla="*/ 1208803 h 1865665"/>
                          <a:gd name="connsiteX146" fmla="*/ 167534 w 254526"/>
                          <a:gd name="connsiteY146" fmla="*/ 1204612 h 1865665"/>
                          <a:gd name="connsiteX147" fmla="*/ 171716 w 254526"/>
                          <a:gd name="connsiteY147" fmla="*/ 1209898 h 1865665"/>
                          <a:gd name="connsiteX148" fmla="*/ 166963 w 254526"/>
                          <a:gd name="connsiteY148" fmla="*/ 1247788 h 1865665"/>
                          <a:gd name="connsiteX149" fmla="*/ 162257 w 254526"/>
                          <a:gd name="connsiteY149" fmla="*/ 1251932 h 1865665"/>
                          <a:gd name="connsiteX150" fmla="*/ 232181 w 254526"/>
                          <a:gd name="connsiteY150" fmla="*/ 1230491 h 1865665"/>
                          <a:gd name="connsiteX151" fmla="*/ 231599 w 254526"/>
                          <a:gd name="connsiteY151" fmla="*/ 1230453 h 1865665"/>
                          <a:gd name="connsiteX152" fmla="*/ 227447 w 254526"/>
                          <a:gd name="connsiteY152" fmla="*/ 1225148 h 1865665"/>
                          <a:gd name="connsiteX153" fmla="*/ 231704 w 254526"/>
                          <a:gd name="connsiteY153" fmla="*/ 1187371 h 1865665"/>
                          <a:gd name="connsiteX154" fmla="*/ 236933 w 254526"/>
                          <a:gd name="connsiteY154" fmla="*/ 1183133 h 1865665"/>
                          <a:gd name="connsiteX155" fmla="*/ 241172 w 254526"/>
                          <a:gd name="connsiteY155" fmla="*/ 1188362 h 1865665"/>
                          <a:gd name="connsiteX156" fmla="*/ 236895 w 254526"/>
                          <a:gd name="connsiteY156" fmla="*/ 1226300 h 1865665"/>
                          <a:gd name="connsiteX157" fmla="*/ 232181 w 254526"/>
                          <a:gd name="connsiteY157" fmla="*/ 1230491 h 1865665"/>
                          <a:gd name="connsiteX158" fmla="*/ 171125 w 254526"/>
                          <a:gd name="connsiteY158" fmla="*/ 1176237 h 1865665"/>
                          <a:gd name="connsiteX159" fmla="*/ 170640 w 254526"/>
                          <a:gd name="connsiteY159" fmla="*/ 1176208 h 1865665"/>
                          <a:gd name="connsiteX160" fmla="*/ 166382 w 254526"/>
                          <a:gd name="connsiteY160" fmla="*/ 1170998 h 1865665"/>
                          <a:gd name="connsiteX161" fmla="*/ 169887 w 254526"/>
                          <a:gd name="connsiteY161" fmla="*/ 1133126 h 1865665"/>
                          <a:gd name="connsiteX162" fmla="*/ 175031 w 254526"/>
                          <a:gd name="connsiteY162" fmla="*/ 1128783 h 1865665"/>
                          <a:gd name="connsiteX163" fmla="*/ 179374 w 254526"/>
                          <a:gd name="connsiteY163" fmla="*/ 1133926 h 1865665"/>
                          <a:gd name="connsiteX164" fmla="*/ 175850 w 254526"/>
                          <a:gd name="connsiteY164" fmla="*/ 1171941 h 1865665"/>
                          <a:gd name="connsiteX165" fmla="*/ 171125 w 254526"/>
                          <a:gd name="connsiteY165" fmla="*/ 1176237 h 1865665"/>
                          <a:gd name="connsiteX166" fmla="*/ 240125 w 254526"/>
                          <a:gd name="connsiteY166" fmla="*/ 1154710 h 1865665"/>
                          <a:gd name="connsiteX167" fmla="*/ 239696 w 254526"/>
                          <a:gd name="connsiteY167" fmla="*/ 1154691 h 1865665"/>
                          <a:gd name="connsiteX168" fmla="*/ 235371 w 254526"/>
                          <a:gd name="connsiteY168" fmla="*/ 1149528 h 1865665"/>
                          <a:gd name="connsiteX169" fmla="*/ 238448 w 254526"/>
                          <a:gd name="connsiteY169" fmla="*/ 1111629 h 1865665"/>
                          <a:gd name="connsiteX170" fmla="*/ 243553 w 254526"/>
                          <a:gd name="connsiteY170" fmla="*/ 1107228 h 1865665"/>
                          <a:gd name="connsiteX171" fmla="*/ 247954 w 254526"/>
                          <a:gd name="connsiteY171" fmla="*/ 1112333 h 1865665"/>
                          <a:gd name="connsiteX172" fmla="*/ 244858 w 254526"/>
                          <a:gd name="connsiteY172" fmla="*/ 1150367 h 1865665"/>
                          <a:gd name="connsiteX173" fmla="*/ 240125 w 254526"/>
                          <a:gd name="connsiteY173" fmla="*/ 1154710 h 1865665"/>
                          <a:gd name="connsiteX174" fmla="*/ 177545 w 254526"/>
                          <a:gd name="connsiteY174" fmla="*/ 1100313 h 1865665"/>
                          <a:gd name="connsiteX175" fmla="*/ 177221 w 254526"/>
                          <a:gd name="connsiteY175" fmla="*/ 1100303 h 1865665"/>
                          <a:gd name="connsiteX176" fmla="*/ 172792 w 254526"/>
                          <a:gd name="connsiteY176" fmla="*/ 1095226 h 1865665"/>
                          <a:gd name="connsiteX177" fmla="*/ 175088 w 254526"/>
                          <a:gd name="connsiteY177" fmla="*/ 1057269 h 1865665"/>
                          <a:gd name="connsiteX178" fmla="*/ 180088 w 254526"/>
                          <a:gd name="connsiteY178" fmla="*/ 1052764 h 1865665"/>
                          <a:gd name="connsiteX179" fmla="*/ 184594 w 254526"/>
                          <a:gd name="connsiteY179" fmla="*/ 1057765 h 1865665"/>
                          <a:gd name="connsiteX180" fmla="*/ 182298 w 254526"/>
                          <a:gd name="connsiteY180" fmla="*/ 1095874 h 1865665"/>
                          <a:gd name="connsiteX181" fmla="*/ 177545 w 254526"/>
                          <a:gd name="connsiteY181" fmla="*/ 1100313 h 1865665"/>
                          <a:gd name="connsiteX182" fmla="*/ 245697 w 254526"/>
                          <a:gd name="connsiteY182" fmla="*/ 1078729 h 1865665"/>
                          <a:gd name="connsiteX183" fmla="*/ 245420 w 254526"/>
                          <a:gd name="connsiteY183" fmla="*/ 1078720 h 1865665"/>
                          <a:gd name="connsiteX184" fmla="*/ 240944 w 254526"/>
                          <a:gd name="connsiteY184" fmla="*/ 1073691 h 1865665"/>
                          <a:gd name="connsiteX185" fmla="*/ 242839 w 254526"/>
                          <a:gd name="connsiteY185" fmla="*/ 1035714 h 1865665"/>
                          <a:gd name="connsiteX186" fmla="*/ 247802 w 254526"/>
                          <a:gd name="connsiteY186" fmla="*/ 1031161 h 1865665"/>
                          <a:gd name="connsiteX187" fmla="*/ 252364 w 254526"/>
                          <a:gd name="connsiteY187" fmla="*/ 1036124 h 1865665"/>
                          <a:gd name="connsiteX188" fmla="*/ 250449 w 254526"/>
                          <a:gd name="connsiteY188" fmla="*/ 1074252 h 1865665"/>
                          <a:gd name="connsiteX189" fmla="*/ 245697 w 254526"/>
                          <a:gd name="connsiteY189" fmla="*/ 1078729 h 1865665"/>
                          <a:gd name="connsiteX190" fmla="*/ 181546 w 254526"/>
                          <a:gd name="connsiteY190" fmla="*/ 1024218 h 1865665"/>
                          <a:gd name="connsiteX191" fmla="*/ 181365 w 254526"/>
                          <a:gd name="connsiteY191" fmla="*/ 1024218 h 1865665"/>
                          <a:gd name="connsiteX192" fmla="*/ 176783 w 254526"/>
                          <a:gd name="connsiteY192" fmla="*/ 1019274 h 1865665"/>
                          <a:gd name="connsiteX193" fmla="*/ 177859 w 254526"/>
                          <a:gd name="connsiteY193" fmla="*/ 981279 h 1865665"/>
                          <a:gd name="connsiteX194" fmla="*/ 182717 w 254526"/>
                          <a:gd name="connsiteY194" fmla="*/ 976612 h 1865665"/>
                          <a:gd name="connsiteX195" fmla="*/ 187384 w 254526"/>
                          <a:gd name="connsiteY195" fmla="*/ 981469 h 1865665"/>
                          <a:gd name="connsiteX196" fmla="*/ 186308 w 254526"/>
                          <a:gd name="connsiteY196" fmla="*/ 1019636 h 1865665"/>
                          <a:gd name="connsiteX197" fmla="*/ 181546 w 254526"/>
                          <a:gd name="connsiteY197" fmla="*/ 1024218 h 1865665"/>
                          <a:gd name="connsiteX198" fmla="*/ 248916 w 254526"/>
                          <a:gd name="connsiteY198" fmla="*/ 1002615 h 1865665"/>
                          <a:gd name="connsiteX199" fmla="*/ 248792 w 254526"/>
                          <a:gd name="connsiteY199" fmla="*/ 1002615 h 1865665"/>
                          <a:gd name="connsiteX200" fmla="*/ 244154 w 254526"/>
                          <a:gd name="connsiteY200" fmla="*/ 997729 h 1865665"/>
                          <a:gd name="connsiteX201" fmla="*/ 244868 w 254526"/>
                          <a:gd name="connsiteY201" fmla="*/ 959695 h 1865665"/>
                          <a:gd name="connsiteX202" fmla="*/ 249630 w 254526"/>
                          <a:gd name="connsiteY202" fmla="*/ 954990 h 1865665"/>
                          <a:gd name="connsiteX203" fmla="*/ 249688 w 254526"/>
                          <a:gd name="connsiteY203" fmla="*/ 954990 h 1865665"/>
                          <a:gd name="connsiteX204" fmla="*/ 254393 w 254526"/>
                          <a:gd name="connsiteY204" fmla="*/ 959809 h 1865665"/>
                          <a:gd name="connsiteX205" fmla="*/ 253679 w 254526"/>
                          <a:gd name="connsiteY205" fmla="*/ 997976 h 1865665"/>
                          <a:gd name="connsiteX206" fmla="*/ 248916 w 254526"/>
                          <a:gd name="connsiteY206" fmla="*/ 1002615 h 1865665"/>
                          <a:gd name="connsiteX207" fmla="*/ 183098 w 254526"/>
                          <a:gd name="connsiteY207" fmla="*/ 948037 h 1865665"/>
                          <a:gd name="connsiteX208" fmla="*/ 183070 w 254526"/>
                          <a:gd name="connsiteY208" fmla="*/ 948037 h 1865665"/>
                          <a:gd name="connsiteX209" fmla="*/ 178336 w 254526"/>
                          <a:gd name="connsiteY209" fmla="*/ 943246 h 1865665"/>
                          <a:gd name="connsiteX210" fmla="*/ 178364 w 254526"/>
                          <a:gd name="connsiteY210" fmla="*/ 932835 h 1865665"/>
                          <a:gd name="connsiteX211" fmla="*/ 178202 w 254526"/>
                          <a:gd name="connsiteY211" fmla="*/ 905231 h 1865665"/>
                          <a:gd name="connsiteX212" fmla="*/ 182908 w 254526"/>
                          <a:gd name="connsiteY212" fmla="*/ 900412 h 1865665"/>
                          <a:gd name="connsiteX213" fmla="*/ 182965 w 254526"/>
                          <a:gd name="connsiteY213" fmla="*/ 900412 h 1865665"/>
                          <a:gd name="connsiteX214" fmla="*/ 187727 w 254526"/>
                          <a:gd name="connsiteY214" fmla="*/ 905117 h 1865665"/>
                          <a:gd name="connsiteX215" fmla="*/ 187889 w 254526"/>
                          <a:gd name="connsiteY215" fmla="*/ 932835 h 1865665"/>
                          <a:gd name="connsiteX216" fmla="*/ 187861 w 254526"/>
                          <a:gd name="connsiteY216" fmla="*/ 943303 h 1865665"/>
                          <a:gd name="connsiteX217" fmla="*/ 183098 w 254526"/>
                          <a:gd name="connsiteY217" fmla="*/ 948037 h 1865665"/>
                          <a:gd name="connsiteX218" fmla="*/ 249764 w 254526"/>
                          <a:gd name="connsiteY218" fmla="*/ 926415 h 1865665"/>
                          <a:gd name="connsiteX219" fmla="*/ 245001 w 254526"/>
                          <a:gd name="connsiteY219" fmla="*/ 921671 h 1865665"/>
                          <a:gd name="connsiteX220" fmla="*/ 244525 w 254526"/>
                          <a:gd name="connsiteY220" fmla="*/ 883648 h 1865665"/>
                          <a:gd name="connsiteX221" fmla="*/ 249192 w 254526"/>
                          <a:gd name="connsiteY221" fmla="*/ 878790 h 1865665"/>
                          <a:gd name="connsiteX222" fmla="*/ 254050 w 254526"/>
                          <a:gd name="connsiteY222" fmla="*/ 883457 h 1865665"/>
                          <a:gd name="connsiteX223" fmla="*/ 254526 w 254526"/>
                          <a:gd name="connsiteY223" fmla="*/ 921633 h 1865665"/>
                          <a:gd name="connsiteX224" fmla="*/ 249783 w 254526"/>
                          <a:gd name="connsiteY224" fmla="*/ 926415 h 1865665"/>
                          <a:gd name="connsiteX225" fmla="*/ 249764 w 254526"/>
                          <a:gd name="connsiteY225" fmla="*/ 926415 h 1865665"/>
                          <a:gd name="connsiteX226" fmla="*/ 182212 w 254526"/>
                          <a:gd name="connsiteY226" fmla="*/ 871856 h 1865665"/>
                          <a:gd name="connsiteX227" fmla="*/ 177450 w 254526"/>
                          <a:gd name="connsiteY227" fmla="*/ 867226 h 1865665"/>
                          <a:gd name="connsiteX228" fmla="*/ 176088 w 254526"/>
                          <a:gd name="connsiteY228" fmla="*/ 829231 h 1865665"/>
                          <a:gd name="connsiteX229" fmla="*/ 180650 w 254526"/>
                          <a:gd name="connsiteY229" fmla="*/ 824269 h 1865665"/>
                          <a:gd name="connsiteX230" fmla="*/ 185613 w 254526"/>
                          <a:gd name="connsiteY230" fmla="*/ 828822 h 1865665"/>
                          <a:gd name="connsiteX231" fmla="*/ 186975 w 254526"/>
                          <a:gd name="connsiteY231" fmla="*/ 866969 h 1865665"/>
                          <a:gd name="connsiteX232" fmla="*/ 182346 w 254526"/>
                          <a:gd name="connsiteY232" fmla="*/ 871865 h 1865665"/>
                          <a:gd name="connsiteX233" fmla="*/ 182212 w 254526"/>
                          <a:gd name="connsiteY233" fmla="*/ 871856 h 1865665"/>
                          <a:gd name="connsiteX234" fmla="*/ 248221 w 254526"/>
                          <a:gd name="connsiteY234" fmla="*/ 850224 h 1865665"/>
                          <a:gd name="connsiteX235" fmla="*/ 243458 w 254526"/>
                          <a:gd name="connsiteY235" fmla="*/ 845633 h 1865665"/>
                          <a:gd name="connsiteX236" fmla="*/ 241810 w 254526"/>
                          <a:gd name="connsiteY236" fmla="*/ 807648 h 1865665"/>
                          <a:gd name="connsiteX237" fmla="*/ 246325 w 254526"/>
                          <a:gd name="connsiteY237" fmla="*/ 802656 h 1865665"/>
                          <a:gd name="connsiteX238" fmla="*/ 251316 w 254526"/>
                          <a:gd name="connsiteY238" fmla="*/ 807171 h 1865665"/>
                          <a:gd name="connsiteX239" fmla="*/ 252983 w 254526"/>
                          <a:gd name="connsiteY239" fmla="*/ 845309 h 1865665"/>
                          <a:gd name="connsiteX240" fmla="*/ 248392 w 254526"/>
                          <a:gd name="connsiteY240" fmla="*/ 850243 h 1865665"/>
                          <a:gd name="connsiteX241" fmla="*/ 248221 w 254526"/>
                          <a:gd name="connsiteY241" fmla="*/ 850224 h 1865665"/>
                          <a:gd name="connsiteX242" fmla="*/ 178898 w 254526"/>
                          <a:gd name="connsiteY242" fmla="*/ 795722 h 1865665"/>
                          <a:gd name="connsiteX243" fmla="*/ 174145 w 254526"/>
                          <a:gd name="connsiteY243" fmla="*/ 791236 h 1865665"/>
                          <a:gd name="connsiteX244" fmla="*/ 171573 w 254526"/>
                          <a:gd name="connsiteY244" fmla="*/ 753317 h 1865665"/>
                          <a:gd name="connsiteX245" fmla="*/ 175964 w 254526"/>
                          <a:gd name="connsiteY245" fmla="*/ 748212 h 1865665"/>
                          <a:gd name="connsiteX246" fmla="*/ 181069 w 254526"/>
                          <a:gd name="connsiteY246" fmla="*/ 752593 h 1865665"/>
                          <a:gd name="connsiteX247" fmla="*/ 183651 w 254526"/>
                          <a:gd name="connsiteY247" fmla="*/ 790684 h 1865665"/>
                          <a:gd name="connsiteX248" fmla="*/ 179174 w 254526"/>
                          <a:gd name="connsiteY248" fmla="*/ 795713 h 1865665"/>
                          <a:gd name="connsiteX249" fmla="*/ 178898 w 254526"/>
                          <a:gd name="connsiteY249" fmla="*/ 795722 h 1865665"/>
                          <a:gd name="connsiteX250" fmla="*/ 244306 w 254526"/>
                          <a:gd name="connsiteY250" fmla="*/ 774139 h 1865665"/>
                          <a:gd name="connsiteX251" fmla="*/ 239562 w 254526"/>
                          <a:gd name="connsiteY251" fmla="*/ 769690 h 1865665"/>
                          <a:gd name="connsiteX252" fmla="*/ 236724 w 254526"/>
                          <a:gd name="connsiteY252" fmla="*/ 731772 h 1865665"/>
                          <a:gd name="connsiteX253" fmla="*/ 241077 w 254526"/>
                          <a:gd name="connsiteY253" fmla="*/ 726638 h 1865665"/>
                          <a:gd name="connsiteX254" fmla="*/ 246211 w 254526"/>
                          <a:gd name="connsiteY254" fmla="*/ 730990 h 1865665"/>
                          <a:gd name="connsiteX255" fmla="*/ 249068 w 254526"/>
                          <a:gd name="connsiteY255" fmla="*/ 769062 h 1865665"/>
                          <a:gd name="connsiteX256" fmla="*/ 244630 w 254526"/>
                          <a:gd name="connsiteY256" fmla="*/ 774129 h 1865665"/>
                          <a:gd name="connsiteX257" fmla="*/ 244306 w 254526"/>
                          <a:gd name="connsiteY257" fmla="*/ 774139 h 1865665"/>
                          <a:gd name="connsiteX258" fmla="*/ 173116 w 254526"/>
                          <a:gd name="connsiteY258" fmla="*/ 719760 h 1865665"/>
                          <a:gd name="connsiteX259" fmla="*/ 168382 w 254526"/>
                          <a:gd name="connsiteY259" fmla="*/ 715436 h 1865665"/>
                          <a:gd name="connsiteX260" fmla="*/ 164601 w 254526"/>
                          <a:gd name="connsiteY260" fmla="*/ 677603 h 1865665"/>
                          <a:gd name="connsiteX261" fmla="*/ 168820 w 254526"/>
                          <a:gd name="connsiteY261" fmla="*/ 672355 h 1865665"/>
                          <a:gd name="connsiteX262" fmla="*/ 174069 w 254526"/>
                          <a:gd name="connsiteY262" fmla="*/ 676574 h 1865665"/>
                          <a:gd name="connsiteX263" fmla="*/ 177869 w 254526"/>
                          <a:gd name="connsiteY263" fmla="*/ 714550 h 1865665"/>
                          <a:gd name="connsiteX264" fmla="*/ 173564 w 254526"/>
                          <a:gd name="connsiteY264" fmla="*/ 719732 h 1865665"/>
                          <a:gd name="connsiteX265" fmla="*/ 173116 w 254526"/>
                          <a:gd name="connsiteY265" fmla="*/ 719760 h 1865665"/>
                          <a:gd name="connsiteX266" fmla="*/ 238029 w 254526"/>
                          <a:gd name="connsiteY266" fmla="*/ 698186 h 1865665"/>
                          <a:gd name="connsiteX267" fmla="*/ 233295 w 254526"/>
                          <a:gd name="connsiteY267" fmla="*/ 693891 h 1865665"/>
                          <a:gd name="connsiteX268" fmla="*/ 229275 w 254526"/>
                          <a:gd name="connsiteY268" fmla="*/ 656076 h 1865665"/>
                          <a:gd name="connsiteX269" fmla="*/ 233467 w 254526"/>
                          <a:gd name="connsiteY269" fmla="*/ 650799 h 1865665"/>
                          <a:gd name="connsiteX270" fmla="*/ 238743 w 254526"/>
                          <a:gd name="connsiteY270" fmla="*/ 654990 h 1865665"/>
                          <a:gd name="connsiteX271" fmla="*/ 242782 w 254526"/>
                          <a:gd name="connsiteY271" fmla="*/ 692948 h 1865665"/>
                          <a:gd name="connsiteX272" fmla="*/ 238505 w 254526"/>
                          <a:gd name="connsiteY272" fmla="*/ 698158 h 1865665"/>
                          <a:gd name="connsiteX273" fmla="*/ 238029 w 254526"/>
                          <a:gd name="connsiteY273" fmla="*/ 698186 h 1865665"/>
                          <a:gd name="connsiteX274" fmla="*/ 164915 w 254526"/>
                          <a:gd name="connsiteY274" fmla="*/ 644008 h 1865665"/>
                          <a:gd name="connsiteX275" fmla="*/ 160200 w 254526"/>
                          <a:gd name="connsiteY275" fmla="*/ 639827 h 1865665"/>
                          <a:gd name="connsiteX276" fmla="*/ 155199 w 254526"/>
                          <a:gd name="connsiteY276" fmla="*/ 602127 h 1865665"/>
                          <a:gd name="connsiteX277" fmla="*/ 159257 w 254526"/>
                          <a:gd name="connsiteY277" fmla="*/ 596755 h 1865665"/>
                          <a:gd name="connsiteX278" fmla="*/ 164629 w 254526"/>
                          <a:gd name="connsiteY278" fmla="*/ 600812 h 1865665"/>
                          <a:gd name="connsiteX279" fmla="*/ 169649 w 254526"/>
                          <a:gd name="connsiteY279" fmla="*/ 638665 h 1865665"/>
                          <a:gd name="connsiteX280" fmla="*/ 165506 w 254526"/>
                          <a:gd name="connsiteY280" fmla="*/ 643980 h 1865665"/>
                          <a:gd name="connsiteX281" fmla="*/ 164915 w 254526"/>
                          <a:gd name="connsiteY281" fmla="*/ 644008 h 1865665"/>
                          <a:gd name="connsiteX282" fmla="*/ 229380 w 254526"/>
                          <a:gd name="connsiteY282" fmla="*/ 622482 h 1865665"/>
                          <a:gd name="connsiteX283" fmla="*/ 224665 w 254526"/>
                          <a:gd name="connsiteY283" fmla="*/ 618338 h 1865665"/>
                          <a:gd name="connsiteX284" fmla="*/ 219465 w 254526"/>
                          <a:gd name="connsiteY284" fmla="*/ 580667 h 1865665"/>
                          <a:gd name="connsiteX285" fmla="*/ 223494 w 254526"/>
                          <a:gd name="connsiteY285" fmla="*/ 575266 h 1865665"/>
                          <a:gd name="connsiteX286" fmla="*/ 228894 w 254526"/>
                          <a:gd name="connsiteY286" fmla="*/ 579295 h 1865665"/>
                          <a:gd name="connsiteX287" fmla="*/ 234114 w 254526"/>
                          <a:gd name="connsiteY287" fmla="*/ 617119 h 1865665"/>
                          <a:gd name="connsiteX288" fmla="*/ 229999 w 254526"/>
                          <a:gd name="connsiteY288" fmla="*/ 622463 h 1865665"/>
                          <a:gd name="connsiteX289" fmla="*/ 229380 w 254526"/>
                          <a:gd name="connsiteY289" fmla="*/ 622482 h 1865665"/>
                          <a:gd name="connsiteX290" fmla="*/ 154285 w 254526"/>
                          <a:gd name="connsiteY290" fmla="*/ 568570 h 1865665"/>
                          <a:gd name="connsiteX291" fmla="*/ 149589 w 254526"/>
                          <a:gd name="connsiteY291" fmla="*/ 564550 h 1865665"/>
                          <a:gd name="connsiteX292" fmla="*/ 143389 w 254526"/>
                          <a:gd name="connsiteY292" fmla="*/ 527041 h 1865665"/>
                          <a:gd name="connsiteX293" fmla="*/ 147256 w 254526"/>
                          <a:gd name="connsiteY293" fmla="*/ 521536 h 1865665"/>
                          <a:gd name="connsiteX294" fmla="*/ 152761 w 254526"/>
                          <a:gd name="connsiteY294" fmla="*/ 525412 h 1865665"/>
                          <a:gd name="connsiteX295" fmla="*/ 159000 w 254526"/>
                          <a:gd name="connsiteY295" fmla="*/ 563065 h 1865665"/>
                          <a:gd name="connsiteX296" fmla="*/ 155038 w 254526"/>
                          <a:gd name="connsiteY296" fmla="*/ 568513 h 1865665"/>
                          <a:gd name="connsiteX297" fmla="*/ 154285 w 254526"/>
                          <a:gd name="connsiteY297" fmla="*/ 568570 h 1865665"/>
                          <a:gd name="connsiteX298" fmla="*/ 218360 w 254526"/>
                          <a:gd name="connsiteY298" fmla="*/ 547082 h 1865665"/>
                          <a:gd name="connsiteX299" fmla="*/ 213674 w 254526"/>
                          <a:gd name="connsiteY299" fmla="*/ 543081 h 1865665"/>
                          <a:gd name="connsiteX300" fmla="*/ 207292 w 254526"/>
                          <a:gd name="connsiteY300" fmla="*/ 505591 h 1865665"/>
                          <a:gd name="connsiteX301" fmla="*/ 211140 w 254526"/>
                          <a:gd name="connsiteY301" fmla="*/ 500066 h 1865665"/>
                          <a:gd name="connsiteX302" fmla="*/ 216664 w 254526"/>
                          <a:gd name="connsiteY302" fmla="*/ 503914 h 1865665"/>
                          <a:gd name="connsiteX303" fmla="*/ 223065 w 254526"/>
                          <a:gd name="connsiteY303" fmla="*/ 541557 h 1865665"/>
                          <a:gd name="connsiteX304" fmla="*/ 219131 w 254526"/>
                          <a:gd name="connsiteY304" fmla="*/ 547015 h 1865665"/>
                          <a:gd name="connsiteX305" fmla="*/ 218360 w 254526"/>
                          <a:gd name="connsiteY305" fmla="*/ 547082 h 1865665"/>
                          <a:gd name="connsiteX306" fmla="*/ 141236 w 254526"/>
                          <a:gd name="connsiteY306" fmla="*/ 493503 h 1865665"/>
                          <a:gd name="connsiteX307" fmla="*/ 136569 w 254526"/>
                          <a:gd name="connsiteY307" fmla="*/ 489627 h 1865665"/>
                          <a:gd name="connsiteX308" fmla="*/ 129158 w 254526"/>
                          <a:gd name="connsiteY308" fmla="*/ 452337 h 1865665"/>
                          <a:gd name="connsiteX309" fmla="*/ 132854 w 254526"/>
                          <a:gd name="connsiteY309" fmla="*/ 446707 h 1865665"/>
                          <a:gd name="connsiteX310" fmla="*/ 138483 w 254526"/>
                          <a:gd name="connsiteY310" fmla="*/ 450403 h 1865665"/>
                          <a:gd name="connsiteX311" fmla="*/ 145932 w 254526"/>
                          <a:gd name="connsiteY311" fmla="*/ 487846 h 1865665"/>
                          <a:gd name="connsiteX312" fmla="*/ 142150 w 254526"/>
                          <a:gd name="connsiteY312" fmla="*/ 493408 h 1865665"/>
                          <a:gd name="connsiteX313" fmla="*/ 141236 w 254526"/>
                          <a:gd name="connsiteY313" fmla="*/ 493503 h 1865665"/>
                          <a:gd name="connsiteX314" fmla="*/ 204996 w 254526"/>
                          <a:gd name="connsiteY314" fmla="*/ 472053 h 1865665"/>
                          <a:gd name="connsiteX315" fmla="*/ 200329 w 254526"/>
                          <a:gd name="connsiteY315" fmla="*/ 468196 h 1865665"/>
                          <a:gd name="connsiteX316" fmla="*/ 192785 w 254526"/>
                          <a:gd name="connsiteY316" fmla="*/ 430924 h 1865665"/>
                          <a:gd name="connsiteX317" fmla="*/ 196462 w 254526"/>
                          <a:gd name="connsiteY317" fmla="*/ 425286 h 1865665"/>
                          <a:gd name="connsiteX318" fmla="*/ 202110 w 254526"/>
                          <a:gd name="connsiteY318" fmla="*/ 428962 h 1865665"/>
                          <a:gd name="connsiteX319" fmla="*/ 209692 w 254526"/>
                          <a:gd name="connsiteY319" fmla="*/ 466386 h 1865665"/>
                          <a:gd name="connsiteX320" fmla="*/ 205930 w 254526"/>
                          <a:gd name="connsiteY320" fmla="*/ 471968 h 1865665"/>
                          <a:gd name="connsiteX321" fmla="*/ 204996 w 254526"/>
                          <a:gd name="connsiteY321" fmla="*/ 472053 h 1865665"/>
                          <a:gd name="connsiteX322" fmla="*/ 125777 w 254526"/>
                          <a:gd name="connsiteY322" fmla="*/ 418904 h 1865665"/>
                          <a:gd name="connsiteX323" fmla="*/ 121129 w 254526"/>
                          <a:gd name="connsiteY323" fmla="*/ 415180 h 1865665"/>
                          <a:gd name="connsiteX324" fmla="*/ 112508 w 254526"/>
                          <a:gd name="connsiteY324" fmla="*/ 378156 h 1865665"/>
                          <a:gd name="connsiteX325" fmla="*/ 116023 w 254526"/>
                          <a:gd name="connsiteY325" fmla="*/ 372403 h 1865665"/>
                          <a:gd name="connsiteX326" fmla="*/ 121767 w 254526"/>
                          <a:gd name="connsiteY326" fmla="*/ 375908 h 1865665"/>
                          <a:gd name="connsiteX327" fmla="*/ 130425 w 254526"/>
                          <a:gd name="connsiteY327" fmla="*/ 413094 h 1865665"/>
                          <a:gd name="connsiteX328" fmla="*/ 126815 w 254526"/>
                          <a:gd name="connsiteY328" fmla="*/ 418780 h 1865665"/>
                          <a:gd name="connsiteX329" fmla="*/ 125777 w 254526"/>
                          <a:gd name="connsiteY329" fmla="*/ 418904 h 1865665"/>
                          <a:gd name="connsiteX330" fmla="*/ 189299 w 254526"/>
                          <a:gd name="connsiteY330" fmla="*/ 397492 h 1865665"/>
                          <a:gd name="connsiteX331" fmla="*/ 184660 w 254526"/>
                          <a:gd name="connsiteY331" fmla="*/ 393777 h 1865665"/>
                          <a:gd name="connsiteX332" fmla="*/ 175945 w 254526"/>
                          <a:gd name="connsiteY332" fmla="*/ 356763 h 1865665"/>
                          <a:gd name="connsiteX333" fmla="*/ 179441 w 254526"/>
                          <a:gd name="connsiteY333" fmla="*/ 351010 h 1865665"/>
                          <a:gd name="connsiteX334" fmla="*/ 185184 w 254526"/>
                          <a:gd name="connsiteY334" fmla="*/ 354505 h 1865665"/>
                          <a:gd name="connsiteX335" fmla="*/ 193938 w 254526"/>
                          <a:gd name="connsiteY335" fmla="*/ 391681 h 1865665"/>
                          <a:gd name="connsiteX336" fmla="*/ 190347 w 254526"/>
                          <a:gd name="connsiteY336" fmla="*/ 397377 h 1865665"/>
                          <a:gd name="connsiteX337" fmla="*/ 189299 w 254526"/>
                          <a:gd name="connsiteY337" fmla="*/ 397492 h 1865665"/>
                          <a:gd name="connsiteX338" fmla="*/ 107917 w 254526"/>
                          <a:gd name="connsiteY338" fmla="*/ 344837 h 1865665"/>
                          <a:gd name="connsiteX339" fmla="*/ 103307 w 254526"/>
                          <a:gd name="connsiteY339" fmla="*/ 341266 h 1865665"/>
                          <a:gd name="connsiteX340" fmla="*/ 93506 w 254526"/>
                          <a:gd name="connsiteY340" fmla="*/ 304537 h 1865665"/>
                          <a:gd name="connsiteX341" fmla="*/ 96840 w 254526"/>
                          <a:gd name="connsiteY341" fmla="*/ 298679 h 1865665"/>
                          <a:gd name="connsiteX342" fmla="*/ 102698 w 254526"/>
                          <a:gd name="connsiteY342" fmla="*/ 302003 h 1865665"/>
                          <a:gd name="connsiteX343" fmla="*/ 112537 w 254526"/>
                          <a:gd name="connsiteY343" fmla="*/ 338884 h 1865665"/>
                          <a:gd name="connsiteX344" fmla="*/ 109118 w 254526"/>
                          <a:gd name="connsiteY344" fmla="*/ 344685 h 1865665"/>
                          <a:gd name="connsiteX345" fmla="*/ 107917 w 254526"/>
                          <a:gd name="connsiteY345" fmla="*/ 344837 h 1865665"/>
                          <a:gd name="connsiteX346" fmla="*/ 171240 w 254526"/>
                          <a:gd name="connsiteY346" fmla="*/ 323444 h 1865665"/>
                          <a:gd name="connsiteX347" fmla="*/ 166639 w 254526"/>
                          <a:gd name="connsiteY347" fmla="*/ 319882 h 1865665"/>
                          <a:gd name="connsiteX348" fmla="*/ 156762 w 254526"/>
                          <a:gd name="connsiteY348" fmla="*/ 283163 h 1865665"/>
                          <a:gd name="connsiteX349" fmla="*/ 160076 w 254526"/>
                          <a:gd name="connsiteY349" fmla="*/ 277296 h 1865665"/>
                          <a:gd name="connsiteX350" fmla="*/ 165934 w 254526"/>
                          <a:gd name="connsiteY350" fmla="*/ 280610 h 1865665"/>
                          <a:gd name="connsiteX351" fmla="*/ 175850 w 254526"/>
                          <a:gd name="connsiteY351" fmla="*/ 317482 h 1865665"/>
                          <a:gd name="connsiteX352" fmla="*/ 172449 w 254526"/>
                          <a:gd name="connsiteY352" fmla="*/ 323292 h 1865665"/>
                          <a:gd name="connsiteX353" fmla="*/ 171240 w 254526"/>
                          <a:gd name="connsiteY353" fmla="*/ 323444 h 1865665"/>
                          <a:gd name="connsiteX354" fmla="*/ 87658 w 254526"/>
                          <a:gd name="connsiteY354" fmla="*/ 271400 h 1865665"/>
                          <a:gd name="connsiteX355" fmla="*/ 83095 w 254526"/>
                          <a:gd name="connsiteY355" fmla="*/ 267980 h 1865665"/>
                          <a:gd name="connsiteX356" fmla="*/ 72103 w 254526"/>
                          <a:gd name="connsiteY356" fmla="*/ 231585 h 1865665"/>
                          <a:gd name="connsiteX357" fmla="*/ 75237 w 254526"/>
                          <a:gd name="connsiteY357" fmla="*/ 225622 h 1865665"/>
                          <a:gd name="connsiteX358" fmla="*/ 81200 w 254526"/>
                          <a:gd name="connsiteY358" fmla="*/ 228756 h 1865665"/>
                          <a:gd name="connsiteX359" fmla="*/ 92230 w 254526"/>
                          <a:gd name="connsiteY359" fmla="*/ 265294 h 1865665"/>
                          <a:gd name="connsiteX360" fmla="*/ 89001 w 254526"/>
                          <a:gd name="connsiteY360" fmla="*/ 271209 h 1865665"/>
                          <a:gd name="connsiteX361" fmla="*/ 87658 w 254526"/>
                          <a:gd name="connsiteY361" fmla="*/ 271400 h 1865665"/>
                          <a:gd name="connsiteX362" fmla="*/ 150875 w 254526"/>
                          <a:gd name="connsiteY362" fmla="*/ 250016 h 1865665"/>
                          <a:gd name="connsiteX363" fmla="*/ 146313 w 254526"/>
                          <a:gd name="connsiteY363" fmla="*/ 246606 h 1865665"/>
                          <a:gd name="connsiteX364" fmla="*/ 135273 w 254526"/>
                          <a:gd name="connsiteY364" fmla="*/ 210201 h 1865665"/>
                          <a:gd name="connsiteX365" fmla="*/ 138407 w 254526"/>
                          <a:gd name="connsiteY365" fmla="*/ 204239 h 1865665"/>
                          <a:gd name="connsiteX366" fmla="*/ 144370 w 254526"/>
                          <a:gd name="connsiteY366" fmla="*/ 207373 h 1865665"/>
                          <a:gd name="connsiteX367" fmla="*/ 155447 w 254526"/>
                          <a:gd name="connsiteY367" fmla="*/ 243910 h 1865665"/>
                          <a:gd name="connsiteX368" fmla="*/ 152228 w 254526"/>
                          <a:gd name="connsiteY368" fmla="*/ 249825 h 1865665"/>
                          <a:gd name="connsiteX369" fmla="*/ 150875 w 254526"/>
                          <a:gd name="connsiteY369" fmla="*/ 250016 h 1865665"/>
                          <a:gd name="connsiteX370" fmla="*/ 65045 w 254526"/>
                          <a:gd name="connsiteY370" fmla="*/ 198657 h 1865665"/>
                          <a:gd name="connsiteX371" fmla="*/ 60521 w 254526"/>
                          <a:gd name="connsiteY371" fmla="*/ 195381 h 1865665"/>
                          <a:gd name="connsiteX372" fmla="*/ 48348 w 254526"/>
                          <a:gd name="connsiteY372" fmla="*/ 159367 h 1865665"/>
                          <a:gd name="connsiteX373" fmla="*/ 51291 w 254526"/>
                          <a:gd name="connsiteY373" fmla="*/ 153309 h 1865665"/>
                          <a:gd name="connsiteX374" fmla="*/ 57359 w 254526"/>
                          <a:gd name="connsiteY374" fmla="*/ 156242 h 1865665"/>
                          <a:gd name="connsiteX375" fmla="*/ 69570 w 254526"/>
                          <a:gd name="connsiteY375" fmla="*/ 192399 h 1865665"/>
                          <a:gd name="connsiteX376" fmla="*/ 66541 w 254526"/>
                          <a:gd name="connsiteY376" fmla="*/ 198410 h 1865665"/>
                          <a:gd name="connsiteX377" fmla="*/ 65045 w 254526"/>
                          <a:gd name="connsiteY377" fmla="*/ 198657 h 1865665"/>
                          <a:gd name="connsiteX378" fmla="*/ 128187 w 254526"/>
                          <a:gd name="connsiteY378" fmla="*/ 177235 h 1865665"/>
                          <a:gd name="connsiteX379" fmla="*/ 123662 w 254526"/>
                          <a:gd name="connsiteY379" fmla="*/ 173959 h 1865665"/>
                          <a:gd name="connsiteX380" fmla="*/ 111480 w 254526"/>
                          <a:gd name="connsiteY380" fmla="*/ 137935 h 1865665"/>
                          <a:gd name="connsiteX381" fmla="*/ 114423 w 254526"/>
                          <a:gd name="connsiteY381" fmla="*/ 131877 h 1865665"/>
                          <a:gd name="connsiteX382" fmla="*/ 120491 w 254526"/>
                          <a:gd name="connsiteY382" fmla="*/ 134811 h 1865665"/>
                          <a:gd name="connsiteX383" fmla="*/ 132711 w 254526"/>
                          <a:gd name="connsiteY383" fmla="*/ 170987 h 1865665"/>
                          <a:gd name="connsiteX384" fmla="*/ 129682 w 254526"/>
                          <a:gd name="connsiteY384" fmla="*/ 176997 h 1865665"/>
                          <a:gd name="connsiteX385" fmla="*/ 128187 w 254526"/>
                          <a:gd name="connsiteY385" fmla="*/ 177235 h 1865665"/>
                          <a:gd name="connsiteX386" fmla="*/ 40071 w 254526"/>
                          <a:gd name="connsiteY386" fmla="*/ 126696 h 1865665"/>
                          <a:gd name="connsiteX387" fmla="*/ 35594 w 254526"/>
                          <a:gd name="connsiteY387" fmla="*/ 123562 h 1865665"/>
                          <a:gd name="connsiteX388" fmla="*/ 22259 w 254526"/>
                          <a:gd name="connsiteY388" fmla="*/ 87967 h 1865665"/>
                          <a:gd name="connsiteX389" fmla="*/ 24993 w 254526"/>
                          <a:gd name="connsiteY389" fmla="*/ 81814 h 1865665"/>
                          <a:gd name="connsiteX390" fmla="*/ 31146 w 254526"/>
                          <a:gd name="connsiteY390" fmla="*/ 84557 h 1865665"/>
                          <a:gd name="connsiteX391" fmla="*/ 44538 w 254526"/>
                          <a:gd name="connsiteY391" fmla="*/ 120304 h 1865665"/>
                          <a:gd name="connsiteX392" fmla="*/ 41700 w 254526"/>
                          <a:gd name="connsiteY392" fmla="*/ 126410 h 1865665"/>
                          <a:gd name="connsiteX393" fmla="*/ 40071 w 254526"/>
                          <a:gd name="connsiteY393" fmla="*/ 126696 h 1865665"/>
                          <a:gd name="connsiteX394" fmla="*/ 103212 w 254526"/>
                          <a:gd name="connsiteY394" fmla="*/ 105236 h 1865665"/>
                          <a:gd name="connsiteX395" fmla="*/ 98735 w 254526"/>
                          <a:gd name="connsiteY395" fmla="*/ 102102 h 1865665"/>
                          <a:gd name="connsiteX396" fmla="*/ 85429 w 254526"/>
                          <a:gd name="connsiteY396" fmla="*/ 66469 h 1865665"/>
                          <a:gd name="connsiteX397" fmla="*/ 88172 w 254526"/>
                          <a:gd name="connsiteY397" fmla="*/ 60316 h 1865665"/>
                          <a:gd name="connsiteX398" fmla="*/ 94325 w 254526"/>
                          <a:gd name="connsiteY398" fmla="*/ 63059 h 1865665"/>
                          <a:gd name="connsiteX399" fmla="*/ 107689 w 254526"/>
                          <a:gd name="connsiteY399" fmla="*/ 98826 h 1865665"/>
                          <a:gd name="connsiteX400" fmla="*/ 104851 w 254526"/>
                          <a:gd name="connsiteY400" fmla="*/ 104931 h 1865665"/>
                          <a:gd name="connsiteX401" fmla="*/ 103212 w 254526"/>
                          <a:gd name="connsiteY401" fmla="*/ 105236 h 1865665"/>
                          <a:gd name="connsiteX402" fmla="*/ 12753 w 254526"/>
                          <a:gd name="connsiteY402" fmla="*/ 55582 h 1865665"/>
                          <a:gd name="connsiteX403" fmla="*/ 8333 w 254526"/>
                          <a:gd name="connsiteY403" fmla="*/ 52601 h 1865665"/>
                          <a:gd name="connsiteX404" fmla="*/ 361 w 254526"/>
                          <a:gd name="connsiteY404" fmla="*/ 33075 h 1865665"/>
                          <a:gd name="connsiteX405" fmla="*/ 2876 w 254526"/>
                          <a:gd name="connsiteY405" fmla="*/ 26883 h 1865665"/>
                          <a:gd name="connsiteX406" fmla="*/ 18449 w 254526"/>
                          <a:gd name="connsiteY406" fmla="*/ 20149 h 1865665"/>
                          <a:gd name="connsiteX407" fmla="*/ 24707 w 254526"/>
                          <a:gd name="connsiteY407" fmla="*/ 22626 h 1865665"/>
                          <a:gd name="connsiteX408" fmla="*/ 22221 w 254526"/>
                          <a:gd name="connsiteY408" fmla="*/ 28893 h 1865665"/>
                          <a:gd name="connsiteX409" fmla="*/ 10943 w 254526"/>
                          <a:gd name="connsiteY409" fmla="*/ 33770 h 1865665"/>
                          <a:gd name="connsiteX410" fmla="*/ 17163 w 254526"/>
                          <a:gd name="connsiteY410" fmla="*/ 49048 h 1865665"/>
                          <a:gd name="connsiteX411" fmla="*/ 14525 w 254526"/>
                          <a:gd name="connsiteY411" fmla="*/ 55249 h 1865665"/>
                          <a:gd name="connsiteX412" fmla="*/ 12753 w 254526"/>
                          <a:gd name="connsiteY412" fmla="*/ 55582 h 1865665"/>
                          <a:gd name="connsiteX413" fmla="*/ 75971 w 254526"/>
                          <a:gd name="connsiteY413" fmla="*/ 34056 h 1865665"/>
                          <a:gd name="connsiteX414" fmla="*/ 71551 w 254526"/>
                          <a:gd name="connsiteY414" fmla="*/ 31074 h 1865665"/>
                          <a:gd name="connsiteX415" fmla="*/ 63407 w 254526"/>
                          <a:gd name="connsiteY415" fmla="*/ 11062 h 1865665"/>
                          <a:gd name="connsiteX416" fmla="*/ 57187 w 254526"/>
                          <a:gd name="connsiteY416" fmla="*/ 13758 h 1865665"/>
                          <a:gd name="connsiteX417" fmla="*/ 50929 w 254526"/>
                          <a:gd name="connsiteY417" fmla="*/ 11281 h 1865665"/>
                          <a:gd name="connsiteX418" fmla="*/ 53415 w 254526"/>
                          <a:gd name="connsiteY418" fmla="*/ 5014 h 1865665"/>
                          <a:gd name="connsiteX419" fmla="*/ 64083 w 254526"/>
                          <a:gd name="connsiteY419" fmla="*/ 394 h 1865665"/>
                          <a:gd name="connsiteX420" fmla="*/ 67760 w 254526"/>
                          <a:gd name="connsiteY420" fmla="*/ 356 h 1865665"/>
                          <a:gd name="connsiteX421" fmla="*/ 70370 w 254526"/>
                          <a:gd name="connsiteY421" fmla="*/ 2947 h 1865665"/>
                          <a:gd name="connsiteX422" fmla="*/ 80390 w 254526"/>
                          <a:gd name="connsiteY422" fmla="*/ 27521 h 1865665"/>
                          <a:gd name="connsiteX423" fmla="*/ 77752 w 254526"/>
                          <a:gd name="connsiteY423" fmla="*/ 33713 h 1865665"/>
                          <a:gd name="connsiteX424" fmla="*/ 75971 w 254526"/>
                          <a:gd name="connsiteY424" fmla="*/ 34056 h 18656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  <a:cxn ang="0">
                            <a:pos x="connsiteX403" y="connsiteY403"/>
                          </a:cxn>
                          <a:cxn ang="0">
                            <a:pos x="connsiteX404" y="connsiteY404"/>
                          </a:cxn>
                          <a:cxn ang="0">
                            <a:pos x="connsiteX405" y="connsiteY405"/>
                          </a:cxn>
                          <a:cxn ang="0">
                            <a:pos x="connsiteX406" y="connsiteY406"/>
                          </a:cxn>
                          <a:cxn ang="0">
                            <a:pos x="connsiteX407" y="connsiteY407"/>
                          </a:cxn>
                          <a:cxn ang="0">
                            <a:pos x="connsiteX408" y="connsiteY408"/>
                          </a:cxn>
                          <a:cxn ang="0">
                            <a:pos x="connsiteX409" y="connsiteY409"/>
                          </a:cxn>
                          <a:cxn ang="0">
                            <a:pos x="connsiteX410" y="connsiteY410"/>
                          </a:cxn>
                          <a:cxn ang="0">
                            <a:pos x="connsiteX411" y="connsiteY411"/>
                          </a:cxn>
                          <a:cxn ang="0">
                            <a:pos x="connsiteX412" y="connsiteY412"/>
                          </a:cxn>
                          <a:cxn ang="0">
                            <a:pos x="connsiteX413" y="connsiteY413"/>
                          </a:cxn>
                          <a:cxn ang="0">
                            <a:pos x="connsiteX414" y="connsiteY414"/>
                          </a:cxn>
                          <a:cxn ang="0">
                            <a:pos x="connsiteX415" y="connsiteY415"/>
                          </a:cxn>
                          <a:cxn ang="0">
                            <a:pos x="connsiteX416" y="connsiteY416"/>
                          </a:cxn>
                          <a:cxn ang="0">
                            <a:pos x="connsiteX417" y="connsiteY417"/>
                          </a:cxn>
                          <a:cxn ang="0">
                            <a:pos x="connsiteX418" y="connsiteY418"/>
                          </a:cxn>
                          <a:cxn ang="0">
                            <a:pos x="connsiteX419" y="connsiteY419"/>
                          </a:cxn>
                          <a:cxn ang="0">
                            <a:pos x="connsiteX420" y="connsiteY420"/>
                          </a:cxn>
                          <a:cxn ang="0">
                            <a:pos x="connsiteX421" y="connsiteY421"/>
                          </a:cxn>
                          <a:cxn ang="0">
                            <a:pos x="connsiteX422" y="connsiteY422"/>
                          </a:cxn>
                          <a:cxn ang="0">
                            <a:pos x="connsiteX423" y="connsiteY423"/>
                          </a:cxn>
                          <a:cxn ang="0">
                            <a:pos x="connsiteX424" y="connsiteY424"/>
                          </a:cxn>
                        </a:cxnLst>
                        <a:rect l="l" t="t" r="r" b="b"/>
                        <a:pathLst>
                          <a:path w="254526" h="1865665">
                            <a:moveTo>
                              <a:pt x="65969" y="1865666"/>
                            </a:moveTo>
                            <a:cubicBezTo>
                              <a:pt x="65331" y="1865666"/>
                              <a:pt x="64684" y="1865532"/>
                              <a:pt x="64083" y="1865275"/>
                            </a:cubicBezTo>
                            <a:lnTo>
                              <a:pt x="39233" y="1854521"/>
                            </a:lnTo>
                            <a:cubicBezTo>
                              <a:pt x="36813" y="1853483"/>
                              <a:pt x="35709" y="1850673"/>
                              <a:pt x="36747" y="1848263"/>
                            </a:cubicBezTo>
                            <a:cubicBezTo>
                              <a:pt x="37785" y="1845835"/>
                              <a:pt x="40585" y="1844711"/>
                              <a:pt x="43005" y="1845777"/>
                            </a:cubicBezTo>
                            <a:lnTo>
                              <a:pt x="63407" y="1854607"/>
                            </a:lnTo>
                            <a:lnTo>
                              <a:pt x="65750" y="1848911"/>
                            </a:lnTo>
                            <a:cubicBezTo>
                              <a:pt x="66731" y="1846463"/>
                              <a:pt x="69513" y="1845282"/>
                              <a:pt x="71951" y="1846301"/>
                            </a:cubicBezTo>
                            <a:cubicBezTo>
                              <a:pt x="74389" y="1847282"/>
                              <a:pt x="75561" y="1850064"/>
                              <a:pt x="74561" y="1852502"/>
                            </a:cubicBezTo>
                            <a:lnTo>
                              <a:pt x="70360" y="1862732"/>
                            </a:lnTo>
                            <a:cubicBezTo>
                              <a:pt x="69865" y="1863903"/>
                              <a:pt x="68932" y="1864837"/>
                              <a:pt x="67750" y="1865323"/>
                            </a:cubicBezTo>
                            <a:cubicBezTo>
                              <a:pt x="67179" y="1865551"/>
                              <a:pt x="66579" y="1865666"/>
                              <a:pt x="65969" y="1865666"/>
                            </a:cubicBezTo>
                            <a:close/>
                            <a:moveTo>
                              <a:pt x="6152" y="1839777"/>
                            </a:moveTo>
                            <a:cubicBezTo>
                              <a:pt x="5524" y="1839777"/>
                              <a:pt x="4885" y="1839653"/>
                              <a:pt x="4276" y="1839386"/>
                            </a:cubicBezTo>
                            <a:lnTo>
                              <a:pt x="2885" y="1838786"/>
                            </a:lnTo>
                            <a:cubicBezTo>
                              <a:pt x="494" y="1837767"/>
                              <a:pt x="-629" y="1835005"/>
                              <a:pt x="361" y="1832595"/>
                            </a:cubicBezTo>
                            <a:cubicBezTo>
                              <a:pt x="5209" y="1820879"/>
                              <a:pt x="9953" y="1809125"/>
                              <a:pt x="14601" y="1797333"/>
                            </a:cubicBezTo>
                            <a:cubicBezTo>
                              <a:pt x="15573" y="1794885"/>
                              <a:pt x="18344" y="1793666"/>
                              <a:pt x="20773" y="1794657"/>
                            </a:cubicBezTo>
                            <a:cubicBezTo>
                              <a:pt x="23221" y="1795619"/>
                              <a:pt x="24421" y="1798390"/>
                              <a:pt x="23450" y="1800829"/>
                            </a:cubicBezTo>
                            <a:cubicBezTo>
                              <a:pt x="19211" y="1811592"/>
                              <a:pt x="14887" y="1822327"/>
                              <a:pt x="10477" y="1833042"/>
                            </a:cubicBezTo>
                            <a:cubicBezTo>
                              <a:pt x="11020" y="1834214"/>
                              <a:pt x="11077" y="1835614"/>
                              <a:pt x="10515" y="1836890"/>
                            </a:cubicBezTo>
                            <a:cubicBezTo>
                              <a:pt x="9753" y="1838700"/>
                              <a:pt x="7991" y="1839777"/>
                              <a:pt x="6152" y="1839777"/>
                            </a:cubicBezTo>
                            <a:close/>
                            <a:moveTo>
                              <a:pt x="84286" y="1820098"/>
                            </a:moveTo>
                            <a:cubicBezTo>
                              <a:pt x="83714" y="1820098"/>
                              <a:pt x="83124" y="1819993"/>
                              <a:pt x="82552" y="1819774"/>
                            </a:cubicBezTo>
                            <a:cubicBezTo>
                              <a:pt x="80104" y="1818812"/>
                              <a:pt x="78885" y="1816059"/>
                              <a:pt x="79847" y="1813611"/>
                            </a:cubicBezTo>
                            <a:cubicBezTo>
                              <a:pt x="84448" y="1801800"/>
                              <a:pt x="88963" y="1789961"/>
                              <a:pt x="93382" y="1778083"/>
                            </a:cubicBezTo>
                            <a:cubicBezTo>
                              <a:pt x="94306" y="1775626"/>
                              <a:pt x="97030" y="1774368"/>
                              <a:pt x="99516" y="1775283"/>
                            </a:cubicBezTo>
                            <a:cubicBezTo>
                              <a:pt x="101983" y="1776207"/>
                              <a:pt x="103231" y="1778950"/>
                              <a:pt x="102317" y="1781417"/>
                            </a:cubicBezTo>
                            <a:cubicBezTo>
                              <a:pt x="97878" y="1793333"/>
                              <a:pt x="93354" y="1805210"/>
                              <a:pt x="88724" y="1817079"/>
                            </a:cubicBezTo>
                            <a:cubicBezTo>
                              <a:pt x="87991" y="1818946"/>
                              <a:pt x="86191" y="1820098"/>
                              <a:pt x="84286" y="1820098"/>
                            </a:cubicBezTo>
                            <a:close/>
                            <a:moveTo>
                              <a:pt x="32737" y="1768273"/>
                            </a:moveTo>
                            <a:cubicBezTo>
                              <a:pt x="32175" y="1768273"/>
                              <a:pt x="31613" y="1768177"/>
                              <a:pt x="31060" y="1767968"/>
                            </a:cubicBezTo>
                            <a:cubicBezTo>
                              <a:pt x="28593" y="1767044"/>
                              <a:pt x="27345" y="1764291"/>
                              <a:pt x="28279" y="1761834"/>
                            </a:cubicBezTo>
                            <a:cubicBezTo>
                              <a:pt x="32746" y="1749956"/>
                              <a:pt x="37108" y="1738059"/>
                              <a:pt x="41366" y="1726124"/>
                            </a:cubicBezTo>
                            <a:cubicBezTo>
                              <a:pt x="42252" y="1723638"/>
                              <a:pt x="44967" y="1722343"/>
                              <a:pt x="47453" y="1723238"/>
                            </a:cubicBezTo>
                            <a:cubicBezTo>
                              <a:pt x="49929" y="1724124"/>
                              <a:pt x="51215" y="1726848"/>
                              <a:pt x="50339" y="1729325"/>
                            </a:cubicBezTo>
                            <a:cubicBezTo>
                              <a:pt x="46062" y="1741317"/>
                              <a:pt x="41681" y="1753271"/>
                              <a:pt x="37194" y="1765186"/>
                            </a:cubicBezTo>
                            <a:cubicBezTo>
                              <a:pt x="36480" y="1767101"/>
                              <a:pt x="34661" y="1768273"/>
                              <a:pt x="32737" y="1768273"/>
                            </a:cubicBezTo>
                            <a:close/>
                            <a:moveTo>
                              <a:pt x="110851" y="1748699"/>
                            </a:moveTo>
                            <a:cubicBezTo>
                              <a:pt x="110318" y="1748699"/>
                              <a:pt x="109794" y="1748613"/>
                              <a:pt x="109260" y="1748432"/>
                            </a:cubicBezTo>
                            <a:cubicBezTo>
                              <a:pt x="106784" y="1747546"/>
                              <a:pt x="105489" y="1744832"/>
                              <a:pt x="106355" y="1742345"/>
                            </a:cubicBezTo>
                            <a:cubicBezTo>
                              <a:pt x="110584" y="1730391"/>
                              <a:pt x="114728" y="1718409"/>
                              <a:pt x="118767" y="1706417"/>
                            </a:cubicBezTo>
                            <a:cubicBezTo>
                              <a:pt x="119605" y="1703922"/>
                              <a:pt x="122310" y="1702597"/>
                              <a:pt x="124796" y="1703426"/>
                            </a:cubicBezTo>
                            <a:cubicBezTo>
                              <a:pt x="127291" y="1704265"/>
                              <a:pt x="128625" y="1706960"/>
                              <a:pt x="127787" y="1709455"/>
                            </a:cubicBezTo>
                            <a:cubicBezTo>
                              <a:pt x="123729" y="1721514"/>
                              <a:pt x="119595" y="1733525"/>
                              <a:pt x="115337" y="1745536"/>
                            </a:cubicBezTo>
                            <a:cubicBezTo>
                              <a:pt x="114652" y="1747479"/>
                              <a:pt x="112813" y="1748699"/>
                              <a:pt x="110851" y="1748699"/>
                            </a:cubicBezTo>
                            <a:close/>
                            <a:moveTo>
                              <a:pt x="58359" y="1696502"/>
                            </a:moveTo>
                            <a:cubicBezTo>
                              <a:pt x="57854" y="1696502"/>
                              <a:pt x="57340" y="1696416"/>
                              <a:pt x="56835" y="1696254"/>
                            </a:cubicBezTo>
                            <a:cubicBezTo>
                              <a:pt x="54339" y="1695406"/>
                              <a:pt x="53006" y="1692701"/>
                              <a:pt x="53854" y="1690215"/>
                            </a:cubicBezTo>
                            <a:cubicBezTo>
                              <a:pt x="57930" y="1678195"/>
                              <a:pt x="61902" y="1666165"/>
                              <a:pt x="65769" y="1654096"/>
                            </a:cubicBezTo>
                            <a:cubicBezTo>
                              <a:pt x="66579" y="1651582"/>
                              <a:pt x="69246" y="1650229"/>
                              <a:pt x="71760" y="1651010"/>
                            </a:cubicBezTo>
                            <a:cubicBezTo>
                              <a:pt x="74275" y="1651820"/>
                              <a:pt x="75647" y="1654496"/>
                              <a:pt x="74847" y="1657001"/>
                            </a:cubicBezTo>
                            <a:cubicBezTo>
                              <a:pt x="70960" y="1669127"/>
                              <a:pt x="66969" y="1681214"/>
                              <a:pt x="62874" y="1693282"/>
                            </a:cubicBezTo>
                            <a:cubicBezTo>
                              <a:pt x="62207" y="1695254"/>
                              <a:pt x="60340" y="1696502"/>
                              <a:pt x="58359" y="1696502"/>
                            </a:cubicBezTo>
                            <a:close/>
                            <a:moveTo>
                              <a:pt x="135130" y="1676489"/>
                            </a:moveTo>
                            <a:cubicBezTo>
                              <a:pt x="134654" y="1676489"/>
                              <a:pt x="134159" y="1676413"/>
                              <a:pt x="133682" y="1676271"/>
                            </a:cubicBezTo>
                            <a:cubicBezTo>
                              <a:pt x="131177" y="1675470"/>
                              <a:pt x="129796" y="1672794"/>
                              <a:pt x="130596" y="1670279"/>
                            </a:cubicBezTo>
                            <a:cubicBezTo>
                              <a:pt x="134445" y="1658202"/>
                              <a:pt x="138207" y="1646105"/>
                              <a:pt x="141865" y="1633980"/>
                            </a:cubicBezTo>
                            <a:cubicBezTo>
                              <a:pt x="142626" y="1631465"/>
                              <a:pt x="145293" y="1630027"/>
                              <a:pt x="147798" y="1630798"/>
                            </a:cubicBezTo>
                            <a:cubicBezTo>
                              <a:pt x="150323" y="1631551"/>
                              <a:pt x="151742" y="1634208"/>
                              <a:pt x="150980" y="1636732"/>
                            </a:cubicBezTo>
                            <a:cubicBezTo>
                              <a:pt x="147303" y="1648896"/>
                              <a:pt x="143550" y="1661059"/>
                              <a:pt x="139683" y="1673184"/>
                            </a:cubicBezTo>
                            <a:cubicBezTo>
                              <a:pt x="139016" y="1675194"/>
                              <a:pt x="137150" y="1676489"/>
                              <a:pt x="135130" y="1676489"/>
                            </a:cubicBezTo>
                            <a:close/>
                            <a:moveTo>
                              <a:pt x="81657" y="1623930"/>
                            </a:moveTo>
                            <a:cubicBezTo>
                              <a:pt x="81200" y="1623930"/>
                              <a:pt x="80733" y="1623864"/>
                              <a:pt x="80276" y="1623721"/>
                            </a:cubicBezTo>
                            <a:cubicBezTo>
                              <a:pt x="77752" y="1622959"/>
                              <a:pt x="76333" y="1620302"/>
                              <a:pt x="77095" y="1617787"/>
                            </a:cubicBezTo>
                            <a:cubicBezTo>
                              <a:pt x="80771" y="1605652"/>
                              <a:pt x="84343" y="1593489"/>
                              <a:pt x="87839" y="1581297"/>
                            </a:cubicBezTo>
                            <a:cubicBezTo>
                              <a:pt x="88553" y="1578763"/>
                              <a:pt x="91173" y="1577268"/>
                              <a:pt x="93725" y="1578029"/>
                            </a:cubicBezTo>
                            <a:cubicBezTo>
                              <a:pt x="96259" y="1578754"/>
                              <a:pt x="97716" y="1581382"/>
                              <a:pt x="96992" y="1583916"/>
                            </a:cubicBezTo>
                            <a:cubicBezTo>
                              <a:pt x="93487" y="1596146"/>
                              <a:pt x="89906" y="1608357"/>
                              <a:pt x="86210" y="1620540"/>
                            </a:cubicBezTo>
                            <a:cubicBezTo>
                              <a:pt x="85591" y="1622607"/>
                              <a:pt x="83705" y="1623930"/>
                              <a:pt x="81657" y="1623930"/>
                            </a:cubicBezTo>
                            <a:close/>
                            <a:moveTo>
                              <a:pt x="157124" y="1603576"/>
                            </a:moveTo>
                            <a:cubicBezTo>
                              <a:pt x="156695" y="1603576"/>
                              <a:pt x="156257" y="1603519"/>
                              <a:pt x="155819" y="1603385"/>
                            </a:cubicBezTo>
                            <a:cubicBezTo>
                              <a:pt x="153285" y="1602671"/>
                              <a:pt x="151818" y="1600033"/>
                              <a:pt x="152542" y="1597508"/>
                            </a:cubicBezTo>
                            <a:cubicBezTo>
                              <a:pt x="156009" y="1585307"/>
                              <a:pt x="159381" y="1573086"/>
                              <a:pt x="162648" y="1560856"/>
                            </a:cubicBezTo>
                            <a:cubicBezTo>
                              <a:pt x="163334" y="1558313"/>
                              <a:pt x="166001" y="1556865"/>
                              <a:pt x="168477" y="1557484"/>
                            </a:cubicBezTo>
                            <a:cubicBezTo>
                              <a:pt x="171030" y="1558170"/>
                              <a:pt x="172535" y="1560780"/>
                              <a:pt x="171849" y="1563314"/>
                            </a:cubicBezTo>
                            <a:cubicBezTo>
                              <a:pt x="168554" y="1575601"/>
                              <a:pt x="165172" y="1587869"/>
                              <a:pt x="161686" y="1600109"/>
                            </a:cubicBezTo>
                            <a:cubicBezTo>
                              <a:pt x="161105" y="1602204"/>
                              <a:pt x="159191" y="1603576"/>
                              <a:pt x="157124" y="1603576"/>
                            </a:cubicBezTo>
                            <a:close/>
                            <a:moveTo>
                              <a:pt x="102574" y="1550645"/>
                            </a:moveTo>
                            <a:cubicBezTo>
                              <a:pt x="102164" y="1550645"/>
                              <a:pt x="101755" y="1550588"/>
                              <a:pt x="101336" y="1550483"/>
                            </a:cubicBezTo>
                            <a:cubicBezTo>
                              <a:pt x="98792" y="1549798"/>
                              <a:pt x="97288" y="1547178"/>
                              <a:pt x="97973" y="1544645"/>
                            </a:cubicBezTo>
                            <a:cubicBezTo>
                              <a:pt x="101269" y="1532395"/>
                              <a:pt x="104450" y="1520127"/>
                              <a:pt x="107527" y="1507830"/>
                            </a:cubicBezTo>
                            <a:cubicBezTo>
                              <a:pt x="108165" y="1505287"/>
                              <a:pt x="110727" y="1503754"/>
                              <a:pt x="113308" y="1504373"/>
                            </a:cubicBezTo>
                            <a:cubicBezTo>
                              <a:pt x="115861" y="1505011"/>
                              <a:pt x="117404" y="1507602"/>
                              <a:pt x="116766" y="1510155"/>
                            </a:cubicBezTo>
                            <a:cubicBezTo>
                              <a:pt x="113671" y="1522489"/>
                              <a:pt x="110470" y="1534815"/>
                              <a:pt x="107175" y="1547121"/>
                            </a:cubicBezTo>
                            <a:cubicBezTo>
                              <a:pt x="106603" y="1549245"/>
                              <a:pt x="104679" y="1550645"/>
                              <a:pt x="102574" y="1550645"/>
                            </a:cubicBezTo>
                            <a:close/>
                            <a:moveTo>
                              <a:pt x="176802" y="1529976"/>
                            </a:moveTo>
                            <a:cubicBezTo>
                              <a:pt x="176421" y="1529976"/>
                              <a:pt x="176031" y="1529928"/>
                              <a:pt x="175640" y="1529833"/>
                            </a:cubicBezTo>
                            <a:cubicBezTo>
                              <a:pt x="173087" y="1529195"/>
                              <a:pt x="171535" y="1526595"/>
                              <a:pt x="172182" y="1524051"/>
                            </a:cubicBezTo>
                            <a:cubicBezTo>
                              <a:pt x="175278" y="1511764"/>
                              <a:pt x="178259" y="1499448"/>
                              <a:pt x="181136" y="1487104"/>
                            </a:cubicBezTo>
                            <a:cubicBezTo>
                              <a:pt x="181746" y="1484551"/>
                              <a:pt x="184222" y="1482942"/>
                              <a:pt x="186870" y="1483551"/>
                            </a:cubicBezTo>
                            <a:cubicBezTo>
                              <a:pt x="189423" y="1484161"/>
                              <a:pt x="191014" y="1486714"/>
                              <a:pt x="190423" y="1489285"/>
                            </a:cubicBezTo>
                            <a:cubicBezTo>
                              <a:pt x="187518" y="1501668"/>
                              <a:pt x="184527" y="1514041"/>
                              <a:pt x="181431" y="1526385"/>
                            </a:cubicBezTo>
                            <a:cubicBezTo>
                              <a:pt x="180879" y="1528538"/>
                              <a:pt x="178945" y="1529976"/>
                              <a:pt x="176802" y="1529976"/>
                            </a:cubicBezTo>
                            <a:close/>
                            <a:moveTo>
                              <a:pt x="121100" y="1476731"/>
                            </a:moveTo>
                            <a:cubicBezTo>
                              <a:pt x="120748" y="1476731"/>
                              <a:pt x="120386" y="1476693"/>
                              <a:pt x="120014" y="1476607"/>
                            </a:cubicBezTo>
                            <a:cubicBezTo>
                              <a:pt x="117461" y="1475998"/>
                              <a:pt x="115871" y="1473445"/>
                              <a:pt x="116461" y="1470873"/>
                            </a:cubicBezTo>
                            <a:cubicBezTo>
                              <a:pt x="119357" y="1458529"/>
                              <a:pt x="122138" y="1446165"/>
                              <a:pt x="124815" y="1433783"/>
                            </a:cubicBezTo>
                            <a:cubicBezTo>
                              <a:pt x="125367" y="1431211"/>
                              <a:pt x="127958" y="1429573"/>
                              <a:pt x="130473" y="1430135"/>
                            </a:cubicBezTo>
                            <a:cubicBezTo>
                              <a:pt x="133044" y="1430687"/>
                              <a:pt x="134673" y="1433221"/>
                              <a:pt x="134121" y="1435793"/>
                            </a:cubicBezTo>
                            <a:cubicBezTo>
                              <a:pt x="131444" y="1448232"/>
                              <a:pt x="128644" y="1460644"/>
                              <a:pt x="125748" y="1473045"/>
                            </a:cubicBezTo>
                            <a:cubicBezTo>
                              <a:pt x="125224" y="1475245"/>
                              <a:pt x="123272" y="1476731"/>
                              <a:pt x="121100" y="1476731"/>
                            </a:cubicBezTo>
                            <a:close/>
                            <a:moveTo>
                              <a:pt x="194166" y="1455795"/>
                            </a:moveTo>
                            <a:cubicBezTo>
                              <a:pt x="193823" y="1455795"/>
                              <a:pt x="193490" y="1455757"/>
                              <a:pt x="193147" y="1455681"/>
                            </a:cubicBezTo>
                            <a:cubicBezTo>
                              <a:pt x="190576" y="1455119"/>
                              <a:pt x="188956" y="1452595"/>
                              <a:pt x="189508" y="1450014"/>
                            </a:cubicBezTo>
                            <a:cubicBezTo>
                              <a:pt x="192195" y="1437622"/>
                              <a:pt x="194804" y="1425220"/>
                              <a:pt x="197291" y="1412799"/>
                            </a:cubicBezTo>
                            <a:cubicBezTo>
                              <a:pt x="197814" y="1410209"/>
                              <a:pt x="200348" y="1408542"/>
                              <a:pt x="202901" y="1409066"/>
                            </a:cubicBezTo>
                            <a:cubicBezTo>
                              <a:pt x="205473" y="1409589"/>
                              <a:pt x="207149" y="1412095"/>
                              <a:pt x="206634" y="1414676"/>
                            </a:cubicBezTo>
                            <a:cubicBezTo>
                              <a:pt x="204120" y="1427154"/>
                              <a:pt x="201520" y="1439593"/>
                              <a:pt x="198815" y="1452042"/>
                            </a:cubicBezTo>
                            <a:cubicBezTo>
                              <a:pt x="198329" y="1454271"/>
                              <a:pt x="196357" y="1455795"/>
                              <a:pt x="194166" y="1455795"/>
                            </a:cubicBezTo>
                            <a:close/>
                            <a:moveTo>
                              <a:pt x="137245" y="1402255"/>
                            </a:moveTo>
                            <a:cubicBezTo>
                              <a:pt x="136931" y="1402255"/>
                              <a:pt x="136616" y="1402227"/>
                              <a:pt x="136302" y="1402160"/>
                            </a:cubicBezTo>
                            <a:cubicBezTo>
                              <a:pt x="133721" y="1401646"/>
                              <a:pt x="132044" y="1399141"/>
                              <a:pt x="132559" y="1396559"/>
                            </a:cubicBezTo>
                            <a:cubicBezTo>
                              <a:pt x="135045" y="1384120"/>
                              <a:pt x="137435" y="1371680"/>
                              <a:pt x="139702" y="1359212"/>
                            </a:cubicBezTo>
                            <a:cubicBezTo>
                              <a:pt x="140179" y="1356621"/>
                              <a:pt x="142684" y="1354945"/>
                              <a:pt x="145246" y="1355383"/>
                            </a:cubicBezTo>
                            <a:cubicBezTo>
                              <a:pt x="147827" y="1355859"/>
                              <a:pt x="149542" y="1358336"/>
                              <a:pt x="149075" y="1360926"/>
                            </a:cubicBezTo>
                            <a:cubicBezTo>
                              <a:pt x="146789" y="1373442"/>
                              <a:pt x="144398" y="1385948"/>
                              <a:pt x="141893" y="1398417"/>
                            </a:cubicBezTo>
                            <a:cubicBezTo>
                              <a:pt x="141445" y="1400693"/>
                              <a:pt x="139464" y="1402255"/>
                              <a:pt x="137245" y="1402255"/>
                            </a:cubicBezTo>
                            <a:close/>
                            <a:moveTo>
                              <a:pt x="209187" y="1381100"/>
                            </a:moveTo>
                            <a:cubicBezTo>
                              <a:pt x="208901" y="1381100"/>
                              <a:pt x="208606" y="1381072"/>
                              <a:pt x="208311" y="1381014"/>
                            </a:cubicBezTo>
                            <a:cubicBezTo>
                              <a:pt x="205720" y="1380538"/>
                              <a:pt x="204015" y="1378052"/>
                              <a:pt x="204501" y="1375471"/>
                            </a:cubicBezTo>
                            <a:cubicBezTo>
                              <a:pt x="206796" y="1363003"/>
                              <a:pt x="209016" y="1350525"/>
                              <a:pt x="211111" y="1338028"/>
                            </a:cubicBezTo>
                            <a:cubicBezTo>
                              <a:pt x="211550" y="1335428"/>
                              <a:pt x="214074" y="1333704"/>
                              <a:pt x="216598" y="1334123"/>
                            </a:cubicBezTo>
                            <a:cubicBezTo>
                              <a:pt x="219189" y="1334561"/>
                              <a:pt x="220941" y="1337019"/>
                              <a:pt x="220503" y="1339609"/>
                            </a:cubicBezTo>
                            <a:cubicBezTo>
                              <a:pt x="218379" y="1352154"/>
                              <a:pt x="216169" y="1364679"/>
                              <a:pt x="213854" y="1377195"/>
                            </a:cubicBezTo>
                            <a:cubicBezTo>
                              <a:pt x="213445" y="1379510"/>
                              <a:pt x="211445" y="1381100"/>
                              <a:pt x="209187" y="1381100"/>
                            </a:cubicBezTo>
                            <a:close/>
                            <a:moveTo>
                              <a:pt x="150961" y="1327284"/>
                            </a:moveTo>
                            <a:cubicBezTo>
                              <a:pt x="150704" y="1327284"/>
                              <a:pt x="150427" y="1327265"/>
                              <a:pt x="150170" y="1327217"/>
                            </a:cubicBezTo>
                            <a:cubicBezTo>
                              <a:pt x="147580" y="1326789"/>
                              <a:pt x="145827" y="1324331"/>
                              <a:pt x="146256" y="1321740"/>
                            </a:cubicBezTo>
                            <a:cubicBezTo>
                              <a:pt x="148332" y="1309234"/>
                              <a:pt x="150313" y="1296709"/>
                              <a:pt x="152199" y="1284174"/>
                            </a:cubicBezTo>
                            <a:cubicBezTo>
                              <a:pt x="152590" y="1281564"/>
                              <a:pt x="155038" y="1279735"/>
                              <a:pt x="157609" y="1280173"/>
                            </a:cubicBezTo>
                            <a:cubicBezTo>
                              <a:pt x="160210" y="1280564"/>
                              <a:pt x="162001" y="1282983"/>
                              <a:pt x="161610" y="1285584"/>
                            </a:cubicBezTo>
                            <a:cubicBezTo>
                              <a:pt x="159724" y="1298176"/>
                              <a:pt x="157733" y="1310749"/>
                              <a:pt x="155647" y="1323303"/>
                            </a:cubicBezTo>
                            <a:cubicBezTo>
                              <a:pt x="155257" y="1325627"/>
                              <a:pt x="153237" y="1327284"/>
                              <a:pt x="150961" y="1327284"/>
                            </a:cubicBezTo>
                            <a:close/>
                            <a:moveTo>
                              <a:pt x="221865" y="1305977"/>
                            </a:moveTo>
                            <a:cubicBezTo>
                              <a:pt x="221627" y="1305977"/>
                              <a:pt x="221379" y="1305957"/>
                              <a:pt x="221141" y="1305919"/>
                            </a:cubicBezTo>
                            <a:cubicBezTo>
                              <a:pt x="218541" y="1305519"/>
                              <a:pt x="216750" y="1303090"/>
                              <a:pt x="217150" y="1300500"/>
                            </a:cubicBezTo>
                            <a:cubicBezTo>
                              <a:pt x="219055" y="1287965"/>
                              <a:pt x="220875" y="1275420"/>
                              <a:pt x="222589" y="1262876"/>
                            </a:cubicBezTo>
                            <a:cubicBezTo>
                              <a:pt x="222941" y="1260256"/>
                              <a:pt x="225399" y="1258485"/>
                              <a:pt x="227951" y="1258799"/>
                            </a:cubicBezTo>
                            <a:cubicBezTo>
                              <a:pt x="230571" y="1259152"/>
                              <a:pt x="232390" y="1261552"/>
                              <a:pt x="232028" y="1264162"/>
                            </a:cubicBezTo>
                            <a:cubicBezTo>
                              <a:pt x="230304" y="1276763"/>
                              <a:pt x="228494" y="1289365"/>
                              <a:pt x="226570" y="1301938"/>
                            </a:cubicBezTo>
                            <a:cubicBezTo>
                              <a:pt x="226209" y="1304291"/>
                              <a:pt x="224180" y="1305977"/>
                              <a:pt x="221865" y="1305977"/>
                            </a:cubicBezTo>
                            <a:close/>
                            <a:moveTo>
                              <a:pt x="162257" y="1251932"/>
                            </a:moveTo>
                            <a:cubicBezTo>
                              <a:pt x="162048" y="1251932"/>
                              <a:pt x="161829" y="1251922"/>
                              <a:pt x="161619" y="1251884"/>
                            </a:cubicBezTo>
                            <a:cubicBezTo>
                              <a:pt x="159019" y="1251541"/>
                              <a:pt x="157181" y="1249141"/>
                              <a:pt x="157533" y="1246531"/>
                            </a:cubicBezTo>
                            <a:cubicBezTo>
                              <a:pt x="159209" y="1233968"/>
                              <a:pt x="160791" y="1221385"/>
                              <a:pt x="162248" y="1208803"/>
                            </a:cubicBezTo>
                            <a:cubicBezTo>
                              <a:pt x="162553" y="1206183"/>
                              <a:pt x="164953" y="1204392"/>
                              <a:pt x="167534" y="1204612"/>
                            </a:cubicBezTo>
                            <a:cubicBezTo>
                              <a:pt x="170144" y="1204916"/>
                              <a:pt x="172021" y="1207279"/>
                              <a:pt x="171716" y="1209898"/>
                            </a:cubicBezTo>
                            <a:cubicBezTo>
                              <a:pt x="170240" y="1222538"/>
                              <a:pt x="168658" y="1235168"/>
                              <a:pt x="166963" y="1247788"/>
                            </a:cubicBezTo>
                            <a:cubicBezTo>
                              <a:pt x="166649" y="1250189"/>
                              <a:pt x="164601" y="1251932"/>
                              <a:pt x="162257" y="1251932"/>
                            </a:cubicBezTo>
                            <a:close/>
                            <a:moveTo>
                              <a:pt x="232181" y="1230491"/>
                            </a:moveTo>
                            <a:cubicBezTo>
                              <a:pt x="231990" y="1230491"/>
                              <a:pt x="231790" y="1230482"/>
                              <a:pt x="231599" y="1230453"/>
                            </a:cubicBezTo>
                            <a:cubicBezTo>
                              <a:pt x="228999" y="1230139"/>
                              <a:pt x="227132" y="1227767"/>
                              <a:pt x="227447" y="1225148"/>
                            </a:cubicBezTo>
                            <a:cubicBezTo>
                              <a:pt x="228961" y="1212574"/>
                              <a:pt x="230390" y="1199973"/>
                              <a:pt x="231704" y="1187371"/>
                            </a:cubicBezTo>
                            <a:cubicBezTo>
                              <a:pt x="231971" y="1184761"/>
                              <a:pt x="234352" y="1182780"/>
                              <a:pt x="236933" y="1183133"/>
                            </a:cubicBezTo>
                            <a:cubicBezTo>
                              <a:pt x="239543" y="1183399"/>
                              <a:pt x="241458" y="1185742"/>
                              <a:pt x="241172" y="1188362"/>
                            </a:cubicBezTo>
                            <a:cubicBezTo>
                              <a:pt x="239848" y="1201021"/>
                              <a:pt x="238429" y="1213670"/>
                              <a:pt x="236895" y="1226300"/>
                            </a:cubicBezTo>
                            <a:cubicBezTo>
                              <a:pt x="236610" y="1228710"/>
                              <a:pt x="234552" y="1230491"/>
                              <a:pt x="232181" y="1230491"/>
                            </a:cubicBezTo>
                            <a:close/>
                            <a:moveTo>
                              <a:pt x="171125" y="1176237"/>
                            </a:moveTo>
                            <a:cubicBezTo>
                              <a:pt x="170954" y="1176237"/>
                              <a:pt x="170801" y="1176227"/>
                              <a:pt x="170640" y="1176208"/>
                            </a:cubicBezTo>
                            <a:cubicBezTo>
                              <a:pt x="168020" y="1175951"/>
                              <a:pt x="166115" y="1173617"/>
                              <a:pt x="166382" y="1170998"/>
                            </a:cubicBezTo>
                            <a:cubicBezTo>
                              <a:pt x="167649" y="1158377"/>
                              <a:pt x="168820" y="1145756"/>
                              <a:pt x="169887" y="1133126"/>
                            </a:cubicBezTo>
                            <a:cubicBezTo>
                              <a:pt x="170097" y="1130507"/>
                              <a:pt x="172478" y="1128678"/>
                              <a:pt x="175031" y="1128783"/>
                            </a:cubicBezTo>
                            <a:cubicBezTo>
                              <a:pt x="177650" y="1129002"/>
                              <a:pt x="179603" y="1131307"/>
                              <a:pt x="179374" y="1133926"/>
                            </a:cubicBezTo>
                            <a:cubicBezTo>
                              <a:pt x="178307" y="1146604"/>
                              <a:pt x="177136" y="1159282"/>
                              <a:pt x="175850" y="1171941"/>
                            </a:cubicBezTo>
                            <a:cubicBezTo>
                              <a:pt x="175612" y="1174398"/>
                              <a:pt x="173535" y="1176237"/>
                              <a:pt x="171125" y="1176237"/>
                            </a:cubicBezTo>
                            <a:close/>
                            <a:moveTo>
                              <a:pt x="240125" y="1154710"/>
                            </a:moveTo>
                            <a:cubicBezTo>
                              <a:pt x="239972" y="1154710"/>
                              <a:pt x="239839" y="1154700"/>
                              <a:pt x="239696" y="1154691"/>
                            </a:cubicBezTo>
                            <a:cubicBezTo>
                              <a:pt x="237076" y="1154462"/>
                              <a:pt x="235143" y="1152138"/>
                              <a:pt x="235371" y="1149528"/>
                            </a:cubicBezTo>
                            <a:cubicBezTo>
                              <a:pt x="236495" y="1136898"/>
                              <a:pt x="237534" y="1124268"/>
                              <a:pt x="238448" y="1111629"/>
                            </a:cubicBezTo>
                            <a:cubicBezTo>
                              <a:pt x="238648" y="1109009"/>
                              <a:pt x="240953" y="1107037"/>
                              <a:pt x="243553" y="1107228"/>
                            </a:cubicBezTo>
                            <a:cubicBezTo>
                              <a:pt x="246173" y="1107418"/>
                              <a:pt x="248144" y="1109714"/>
                              <a:pt x="247954" y="1112333"/>
                            </a:cubicBezTo>
                            <a:cubicBezTo>
                              <a:pt x="247011" y="1125011"/>
                              <a:pt x="245982" y="1137699"/>
                              <a:pt x="244858" y="1150367"/>
                            </a:cubicBezTo>
                            <a:cubicBezTo>
                              <a:pt x="244639" y="1152853"/>
                              <a:pt x="242563" y="1154710"/>
                              <a:pt x="240125" y="1154710"/>
                            </a:cubicBezTo>
                            <a:close/>
                            <a:moveTo>
                              <a:pt x="177545" y="1100313"/>
                            </a:moveTo>
                            <a:cubicBezTo>
                              <a:pt x="177440" y="1100313"/>
                              <a:pt x="177336" y="1100313"/>
                              <a:pt x="177221" y="1100303"/>
                            </a:cubicBezTo>
                            <a:cubicBezTo>
                              <a:pt x="174602" y="1100122"/>
                              <a:pt x="172621" y="1097846"/>
                              <a:pt x="172792" y="1095226"/>
                            </a:cubicBezTo>
                            <a:cubicBezTo>
                              <a:pt x="173659" y="1082587"/>
                              <a:pt x="174431" y="1069938"/>
                              <a:pt x="175088" y="1057269"/>
                            </a:cubicBezTo>
                            <a:cubicBezTo>
                              <a:pt x="175231" y="1054650"/>
                              <a:pt x="177564" y="1052516"/>
                              <a:pt x="180088" y="1052764"/>
                            </a:cubicBezTo>
                            <a:cubicBezTo>
                              <a:pt x="182708" y="1052897"/>
                              <a:pt x="184727" y="1055136"/>
                              <a:pt x="184594" y="1057765"/>
                            </a:cubicBezTo>
                            <a:cubicBezTo>
                              <a:pt x="183936" y="1070471"/>
                              <a:pt x="183165" y="1083177"/>
                              <a:pt x="182298" y="1095874"/>
                            </a:cubicBezTo>
                            <a:cubicBezTo>
                              <a:pt x="182127" y="1098389"/>
                              <a:pt x="180031" y="1100313"/>
                              <a:pt x="177545" y="1100313"/>
                            </a:cubicBezTo>
                            <a:close/>
                            <a:moveTo>
                              <a:pt x="245697" y="1078729"/>
                            </a:moveTo>
                            <a:cubicBezTo>
                              <a:pt x="245601" y="1078729"/>
                              <a:pt x="245506" y="1078729"/>
                              <a:pt x="245420" y="1078720"/>
                            </a:cubicBezTo>
                            <a:cubicBezTo>
                              <a:pt x="242801" y="1078567"/>
                              <a:pt x="240791" y="1076319"/>
                              <a:pt x="240944" y="1073691"/>
                            </a:cubicBezTo>
                            <a:cubicBezTo>
                              <a:pt x="241677" y="1061041"/>
                              <a:pt x="242315" y="1048382"/>
                              <a:pt x="242839" y="1035714"/>
                            </a:cubicBezTo>
                            <a:cubicBezTo>
                              <a:pt x="242953" y="1033095"/>
                              <a:pt x="244744" y="1031095"/>
                              <a:pt x="247802" y="1031161"/>
                            </a:cubicBezTo>
                            <a:cubicBezTo>
                              <a:pt x="250421" y="1031276"/>
                              <a:pt x="252469" y="1033495"/>
                              <a:pt x="252364" y="1036124"/>
                            </a:cubicBezTo>
                            <a:cubicBezTo>
                              <a:pt x="251812" y="1048830"/>
                              <a:pt x="251183" y="1061546"/>
                              <a:pt x="250449" y="1074252"/>
                            </a:cubicBezTo>
                            <a:cubicBezTo>
                              <a:pt x="250307" y="1076776"/>
                              <a:pt x="248211" y="1078729"/>
                              <a:pt x="245697" y="1078729"/>
                            </a:cubicBezTo>
                            <a:close/>
                            <a:moveTo>
                              <a:pt x="181546" y="1024218"/>
                            </a:moveTo>
                            <a:cubicBezTo>
                              <a:pt x="181489" y="1024218"/>
                              <a:pt x="181431" y="1024218"/>
                              <a:pt x="181365" y="1024218"/>
                            </a:cubicBezTo>
                            <a:cubicBezTo>
                              <a:pt x="178745" y="1024113"/>
                              <a:pt x="176688" y="1021913"/>
                              <a:pt x="176783" y="1019274"/>
                            </a:cubicBezTo>
                            <a:cubicBezTo>
                              <a:pt x="177250" y="1006615"/>
                              <a:pt x="177612" y="993947"/>
                              <a:pt x="177859" y="981279"/>
                            </a:cubicBezTo>
                            <a:cubicBezTo>
                              <a:pt x="177917" y="978659"/>
                              <a:pt x="180003" y="976707"/>
                              <a:pt x="182717" y="976612"/>
                            </a:cubicBezTo>
                            <a:cubicBezTo>
                              <a:pt x="185346" y="976669"/>
                              <a:pt x="187442" y="978831"/>
                              <a:pt x="187384" y="981469"/>
                            </a:cubicBezTo>
                            <a:cubicBezTo>
                              <a:pt x="187137" y="994195"/>
                              <a:pt x="186765" y="1006920"/>
                              <a:pt x="186308" y="1019636"/>
                            </a:cubicBezTo>
                            <a:cubicBezTo>
                              <a:pt x="186213" y="1022198"/>
                              <a:pt x="184098" y="1024218"/>
                              <a:pt x="181546" y="1024218"/>
                            </a:cubicBezTo>
                            <a:close/>
                            <a:moveTo>
                              <a:pt x="248916" y="1002615"/>
                            </a:moveTo>
                            <a:cubicBezTo>
                              <a:pt x="248878" y="1002615"/>
                              <a:pt x="248830" y="1002615"/>
                              <a:pt x="248792" y="1002615"/>
                            </a:cubicBezTo>
                            <a:cubicBezTo>
                              <a:pt x="246163" y="1002539"/>
                              <a:pt x="244087" y="1000357"/>
                              <a:pt x="244154" y="997729"/>
                            </a:cubicBezTo>
                            <a:cubicBezTo>
                              <a:pt x="244487" y="985041"/>
                              <a:pt x="244734" y="972373"/>
                              <a:pt x="244868" y="959695"/>
                            </a:cubicBezTo>
                            <a:cubicBezTo>
                              <a:pt x="244896" y="957095"/>
                              <a:pt x="247030" y="954990"/>
                              <a:pt x="249630" y="954990"/>
                            </a:cubicBezTo>
                            <a:cubicBezTo>
                              <a:pt x="249650" y="954990"/>
                              <a:pt x="249668" y="954990"/>
                              <a:pt x="249688" y="954990"/>
                            </a:cubicBezTo>
                            <a:cubicBezTo>
                              <a:pt x="252307" y="955018"/>
                              <a:pt x="254421" y="957180"/>
                              <a:pt x="254393" y="959809"/>
                            </a:cubicBezTo>
                            <a:cubicBezTo>
                              <a:pt x="254250" y="972525"/>
                              <a:pt x="254012" y="985251"/>
                              <a:pt x="253679" y="997976"/>
                            </a:cubicBezTo>
                            <a:cubicBezTo>
                              <a:pt x="253602" y="1000567"/>
                              <a:pt x="251497" y="1002615"/>
                              <a:pt x="248916" y="1002615"/>
                            </a:cubicBezTo>
                            <a:close/>
                            <a:moveTo>
                              <a:pt x="183098" y="948037"/>
                            </a:moveTo>
                            <a:cubicBezTo>
                              <a:pt x="183089" y="948037"/>
                              <a:pt x="183079" y="948037"/>
                              <a:pt x="183070" y="948037"/>
                            </a:cubicBezTo>
                            <a:cubicBezTo>
                              <a:pt x="180450" y="948018"/>
                              <a:pt x="178317" y="945874"/>
                              <a:pt x="178336" y="943246"/>
                            </a:cubicBezTo>
                            <a:lnTo>
                              <a:pt x="178364" y="932835"/>
                            </a:lnTo>
                            <a:cubicBezTo>
                              <a:pt x="178364" y="923634"/>
                              <a:pt x="178307" y="914432"/>
                              <a:pt x="178202" y="905231"/>
                            </a:cubicBezTo>
                            <a:cubicBezTo>
                              <a:pt x="178174" y="902602"/>
                              <a:pt x="180288" y="900440"/>
                              <a:pt x="182908" y="900412"/>
                            </a:cubicBezTo>
                            <a:cubicBezTo>
                              <a:pt x="182927" y="900412"/>
                              <a:pt x="182946" y="900412"/>
                              <a:pt x="182965" y="900412"/>
                            </a:cubicBezTo>
                            <a:cubicBezTo>
                              <a:pt x="185565" y="900412"/>
                              <a:pt x="187699" y="902507"/>
                              <a:pt x="187727" y="905117"/>
                            </a:cubicBezTo>
                            <a:cubicBezTo>
                              <a:pt x="187832" y="914366"/>
                              <a:pt x="187889" y="923596"/>
                              <a:pt x="187889" y="932835"/>
                            </a:cubicBezTo>
                            <a:lnTo>
                              <a:pt x="187861" y="943303"/>
                            </a:lnTo>
                            <a:cubicBezTo>
                              <a:pt x="187842" y="945922"/>
                              <a:pt x="185727" y="948037"/>
                              <a:pt x="183098" y="948037"/>
                            </a:cubicBezTo>
                            <a:close/>
                            <a:moveTo>
                              <a:pt x="249764" y="926415"/>
                            </a:moveTo>
                            <a:cubicBezTo>
                              <a:pt x="247144" y="926415"/>
                              <a:pt x="245011" y="924291"/>
                              <a:pt x="245001" y="921671"/>
                            </a:cubicBezTo>
                            <a:cubicBezTo>
                              <a:pt x="244944" y="908994"/>
                              <a:pt x="244792" y="896325"/>
                              <a:pt x="244525" y="883648"/>
                            </a:cubicBezTo>
                            <a:cubicBezTo>
                              <a:pt x="244468" y="881028"/>
                              <a:pt x="246563" y="878847"/>
                              <a:pt x="249192" y="878790"/>
                            </a:cubicBezTo>
                            <a:cubicBezTo>
                              <a:pt x="251859" y="878666"/>
                              <a:pt x="253983" y="880828"/>
                              <a:pt x="254050" y="883457"/>
                            </a:cubicBezTo>
                            <a:cubicBezTo>
                              <a:pt x="254307" y="896173"/>
                              <a:pt x="254469" y="908898"/>
                              <a:pt x="254526" y="921633"/>
                            </a:cubicBezTo>
                            <a:cubicBezTo>
                              <a:pt x="254536" y="924262"/>
                              <a:pt x="252412" y="926405"/>
                              <a:pt x="249783" y="926415"/>
                            </a:cubicBezTo>
                            <a:cubicBezTo>
                              <a:pt x="249783" y="926415"/>
                              <a:pt x="249773" y="926415"/>
                              <a:pt x="249764" y="926415"/>
                            </a:cubicBezTo>
                            <a:close/>
                            <a:moveTo>
                              <a:pt x="182212" y="871856"/>
                            </a:moveTo>
                            <a:cubicBezTo>
                              <a:pt x="179641" y="871856"/>
                              <a:pt x="177526" y="869808"/>
                              <a:pt x="177450" y="867226"/>
                            </a:cubicBezTo>
                            <a:cubicBezTo>
                              <a:pt x="177098" y="854558"/>
                              <a:pt x="176640" y="841890"/>
                              <a:pt x="176088" y="829231"/>
                            </a:cubicBezTo>
                            <a:cubicBezTo>
                              <a:pt x="175974" y="826612"/>
                              <a:pt x="178012" y="824383"/>
                              <a:pt x="180650" y="824269"/>
                            </a:cubicBezTo>
                            <a:cubicBezTo>
                              <a:pt x="183165" y="824221"/>
                              <a:pt x="185508" y="826202"/>
                              <a:pt x="185613" y="828822"/>
                            </a:cubicBezTo>
                            <a:cubicBezTo>
                              <a:pt x="186165" y="841538"/>
                              <a:pt x="186613" y="854244"/>
                              <a:pt x="186975" y="866969"/>
                            </a:cubicBezTo>
                            <a:cubicBezTo>
                              <a:pt x="187051" y="869589"/>
                              <a:pt x="184975" y="871789"/>
                              <a:pt x="182346" y="871865"/>
                            </a:cubicBezTo>
                            <a:cubicBezTo>
                              <a:pt x="182298" y="871856"/>
                              <a:pt x="182260" y="871856"/>
                              <a:pt x="182212" y="871856"/>
                            </a:cubicBezTo>
                            <a:close/>
                            <a:moveTo>
                              <a:pt x="248221" y="850224"/>
                            </a:moveTo>
                            <a:cubicBezTo>
                              <a:pt x="245659" y="850224"/>
                              <a:pt x="243553" y="848205"/>
                              <a:pt x="243458" y="845633"/>
                            </a:cubicBezTo>
                            <a:cubicBezTo>
                              <a:pt x="243001" y="832975"/>
                              <a:pt x="242468" y="820316"/>
                              <a:pt x="241810" y="807648"/>
                            </a:cubicBezTo>
                            <a:cubicBezTo>
                              <a:pt x="241667" y="805028"/>
                              <a:pt x="243687" y="802780"/>
                              <a:pt x="246325" y="802656"/>
                            </a:cubicBezTo>
                            <a:cubicBezTo>
                              <a:pt x="249211" y="802266"/>
                              <a:pt x="251192" y="804542"/>
                              <a:pt x="251316" y="807171"/>
                            </a:cubicBezTo>
                            <a:cubicBezTo>
                              <a:pt x="251964" y="819878"/>
                              <a:pt x="252526" y="832594"/>
                              <a:pt x="252983" y="845309"/>
                            </a:cubicBezTo>
                            <a:cubicBezTo>
                              <a:pt x="253078" y="847929"/>
                              <a:pt x="251021" y="850148"/>
                              <a:pt x="248392" y="850243"/>
                            </a:cubicBezTo>
                            <a:cubicBezTo>
                              <a:pt x="248335" y="850224"/>
                              <a:pt x="248278" y="850224"/>
                              <a:pt x="248221" y="850224"/>
                            </a:cubicBezTo>
                            <a:close/>
                            <a:moveTo>
                              <a:pt x="178898" y="795722"/>
                            </a:moveTo>
                            <a:cubicBezTo>
                              <a:pt x="176393" y="795722"/>
                              <a:pt x="174297" y="793770"/>
                              <a:pt x="174145" y="791236"/>
                            </a:cubicBezTo>
                            <a:cubicBezTo>
                              <a:pt x="173392" y="778587"/>
                              <a:pt x="172535" y="765947"/>
                              <a:pt x="171573" y="753317"/>
                            </a:cubicBezTo>
                            <a:cubicBezTo>
                              <a:pt x="171373" y="750698"/>
                              <a:pt x="173345" y="748402"/>
                              <a:pt x="175964" y="748212"/>
                            </a:cubicBezTo>
                            <a:cubicBezTo>
                              <a:pt x="178355" y="747773"/>
                              <a:pt x="180879" y="749955"/>
                              <a:pt x="181069" y="752593"/>
                            </a:cubicBezTo>
                            <a:cubicBezTo>
                              <a:pt x="182041" y="765281"/>
                              <a:pt x="182898" y="777977"/>
                              <a:pt x="183651" y="790684"/>
                            </a:cubicBezTo>
                            <a:cubicBezTo>
                              <a:pt x="183813" y="793303"/>
                              <a:pt x="181812" y="795560"/>
                              <a:pt x="179174" y="795713"/>
                            </a:cubicBezTo>
                            <a:cubicBezTo>
                              <a:pt x="179079" y="795722"/>
                              <a:pt x="178984" y="795722"/>
                              <a:pt x="178898" y="795722"/>
                            </a:cubicBezTo>
                            <a:close/>
                            <a:moveTo>
                              <a:pt x="244306" y="774139"/>
                            </a:moveTo>
                            <a:cubicBezTo>
                              <a:pt x="241820" y="774139"/>
                              <a:pt x="239734" y="772215"/>
                              <a:pt x="239562" y="769690"/>
                            </a:cubicBezTo>
                            <a:cubicBezTo>
                              <a:pt x="238715" y="757051"/>
                              <a:pt x="237772" y="744411"/>
                              <a:pt x="236724" y="731772"/>
                            </a:cubicBezTo>
                            <a:cubicBezTo>
                              <a:pt x="236505" y="729162"/>
                              <a:pt x="238457" y="726847"/>
                              <a:pt x="241077" y="726638"/>
                            </a:cubicBezTo>
                            <a:cubicBezTo>
                              <a:pt x="243439" y="726418"/>
                              <a:pt x="246001" y="728352"/>
                              <a:pt x="246211" y="730990"/>
                            </a:cubicBezTo>
                            <a:cubicBezTo>
                              <a:pt x="247259" y="743668"/>
                              <a:pt x="248221" y="756365"/>
                              <a:pt x="249068" y="769062"/>
                            </a:cubicBezTo>
                            <a:cubicBezTo>
                              <a:pt x="249249" y="771681"/>
                              <a:pt x="247259" y="773958"/>
                              <a:pt x="244630" y="774129"/>
                            </a:cubicBezTo>
                            <a:cubicBezTo>
                              <a:pt x="244525" y="774139"/>
                              <a:pt x="244420" y="774139"/>
                              <a:pt x="244306" y="774139"/>
                            </a:cubicBezTo>
                            <a:close/>
                            <a:moveTo>
                              <a:pt x="173116" y="719760"/>
                            </a:moveTo>
                            <a:cubicBezTo>
                              <a:pt x="170687" y="719760"/>
                              <a:pt x="168611" y="717912"/>
                              <a:pt x="168382" y="715436"/>
                            </a:cubicBezTo>
                            <a:cubicBezTo>
                              <a:pt x="167220" y="702825"/>
                              <a:pt x="165963" y="690214"/>
                              <a:pt x="164601" y="677603"/>
                            </a:cubicBezTo>
                            <a:cubicBezTo>
                              <a:pt x="164325" y="674993"/>
                              <a:pt x="166210" y="672640"/>
                              <a:pt x="168820" y="672355"/>
                            </a:cubicBezTo>
                            <a:cubicBezTo>
                              <a:pt x="171392" y="672088"/>
                              <a:pt x="173792" y="673955"/>
                              <a:pt x="174069" y="676574"/>
                            </a:cubicBezTo>
                            <a:cubicBezTo>
                              <a:pt x="175440" y="689233"/>
                              <a:pt x="176707" y="701882"/>
                              <a:pt x="177869" y="714550"/>
                            </a:cubicBezTo>
                            <a:cubicBezTo>
                              <a:pt x="178107" y="717170"/>
                              <a:pt x="176174" y="719494"/>
                              <a:pt x="173564" y="719732"/>
                            </a:cubicBezTo>
                            <a:cubicBezTo>
                              <a:pt x="173421" y="719751"/>
                              <a:pt x="173268" y="719760"/>
                              <a:pt x="173116" y="719760"/>
                            </a:cubicBezTo>
                            <a:close/>
                            <a:moveTo>
                              <a:pt x="238029" y="698186"/>
                            </a:moveTo>
                            <a:cubicBezTo>
                              <a:pt x="235610" y="698186"/>
                              <a:pt x="233543" y="696358"/>
                              <a:pt x="233295" y="693891"/>
                            </a:cubicBezTo>
                            <a:cubicBezTo>
                              <a:pt x="232057" y="681289"/>
                              <a:pt x="230714" y="668678"/>
                              <a:pt x="229275" y="656076"/>
                            </a:cubicBezTo>
                            <a:cubicBezTo>
                              <a:pt x="228980" y="653466"/>
                              <a:pt x="230857" y="651104"/>
                              <a:pt x="233467" y="650799"/>
                            </a:cubicBezTo>
                            <a:cubicBezTo>
                              <a:pt x="235990" y="650552"/>
                              <a:pt x="238429" y="652381"/>
                              <a:pt x="238743" y="654990"/>
                            </a:cubicBezTo>
                            <a:cubicBezTo>
                              <a:pt x="240182" y="667640"/>
                              <a:pt x="241525" y="680289"/>
                              <a:pt x="242782" y="692948"/>
                            </a:cubicBezTo>
                            <a:cubicBezTo>
                              <a:pt x="243030" y="695557"/>
                              <a:pt x="241124" y="697900"/>
                              <a:pt x="238505" y="698158"/>
                            </a:cubicBezTo>
                            <a:cubicBezTo>
                              <a:pt x="238343" y="698177"/>
                              <a:pt x="238181" y="698186"/>
                              <a:pt x="238029" y="698186"/>
                            </a:cubicBezTo>
                            <a:close/>
                            <a:moveTo>
                              <a:pt x="164915" y="644008"/>
                            </a:moveTo>
                            <a:cubicBezTo>
                              <a:pt x="162553" y="644008"/>
                              <a:pt x="160495" y="642236"/>
                              <a:pt x="160200" y="639827"/>
                            </a:cubicBezTo>
                            <a:cubicBezTo>
                              <a:pt x="158629" y="627254"/>
                              <a:pt x="156962" y="614690"/>
                              <a:pt x="155199" y="602127"/>
                            </a:cubicBezTo>
                            <a:cubicBezTo>
                              <a:pt x="154838" y="599526"/>
                              <a:pt x="156647" y="597117"/>
                              <a:pt x="159257" y="596755"/>
                            </a:cubicBezTo>
                            <a:cubicBezTo>
                              <a:pt x="161800" y="596440"/>
                              <a:pt x="164258" y="598193"/>
                              <a:pt x="164629" y="600812"/>
                            </a:cubicBezTo>
                            <a:cubicBezTo>
                              <a:pt x="166401" y="613414"/>
                              <a:pt x="168077" y="626025"/>
                              <a:pt x="169649" y="638665"/>
                            </a:cubicBezTo>
                            <a:cubicBezTo>
                              <a:pt x="169973" y="641265"/>
                              <a:pt x="168125" y="643646"/>
                              <a:pt x="165506" y="643980"/>
                            </a:cubicBezTo>
                            <a:cubicBezTo>
                              <a:pt x="165315" y="643999"/>
                              <a:pt x="165106" y="644008"/>
                              <a:pt x="164915" y="644008"/>
                            </a:cubicBezTo>
                            <a:close/>
                            <a:moveTo>
                              <a:pt x="229380" y="622482"/>
                            </a:moveTo>
                            <a:cubicBezTo>
                              <a:pt x="227028" y="622482"/>
                              <a:pt x="224980" y="620729"/>
                              <a:pt x="224665" y="618338"/>
                            </a:cubicBezTo>
                            <a:cubicBezTo>
                              <a:pt x="223037" y="605775"/>
                              <a:pt x="221303" y="593202"/>
                              <a:pt x="219465" y="580667"/>
                            </a:cubicBezTo>
                            <a:cubicBezTo>
                              <a:pt x="219093" y="578067"/>
                              <a:pt x="220893" y="575647"/>
                              <a:pt x="223494" y="575266"/>
                            </a:cubicBezTo>
                            <a:cubicBezTo>
                              <a:pt x="226027" y="574942"/>
                              <a:pt x="228504" y="576676"/>
                              <a:pt x="228894" y="579295"/>
                            </a:cubicBezTo>
                            <a:cubicBezTo>
                              <a:pt x="230723" y="591887"/>
                              <a:pt x="232466" y="604498"/>
                              <a:pt x="234114" y="617119"/>
                            </a:cubicBezTo>
                            <a:cubicBezTo>
                              <a:pt x="234448" y="619719"/>
                              <a:pt x="232609" y="622110"/>
                              <a:pt x="229999" y="622463"/>
                            </a:cubicBezTo>
                            <a:cubicBezTo>
                              <a:pt x="229790" y="622472"/>
                              <a:pt x="229580" y="622482"/>
                              <a:pt x="229380" y="622482"/>
                            </a:cubicBezTo>
                            <a:close/>
                            <a:moveTo>
                              <a:pt x="154285" y="568570"/>
                            </a:moveTo>
                            <a:cubicBezTo>
                              <a:pt x="151990" y="568570"/>
                              <a:pt x="149961" y="566894"/>
                              <a:pt x="149589" y="564550"/>
                            </a:cubicBezTo>
                            <a:cubicBezTo>
                              <a:pt x="147627" y="552035"/>
                              <a:pt x="145551" y="539528"/>
                              <a:pt x="143389" y="527041"/>
                            </a:cubicBezTo>
                            <a:cubicBezTo>
                              <a:pt x="142931" y="524450"/>
                              <a:pt x="144675" y="521983"/>
                              <a:pt x="147256" y="521536"/>
                            </a:cubicBezTo>
                            <a:cubicBezTo>
                              <a:pt x="149789" y="521078"/>
                              <a:pt x="152313" y="522812"/>
                              <a:pt x="152761" y="525412"/>
                            </a:cubicBezTo>
                            <a:cubicBezTo>
                              <a:pt x="154942" y="537947"/>
                              <a:pt x="157019" y="550511"/>
                              <a:pt x="159000" y="563065"/>
                            </a:cubicBezTo>
                            <a:cubicBezTo>
                              <a:pt x="159410" y="565665"/>
                              <a:pt x="157628" y="568103"/>
                              <a:pt x="155038" y="568513"/>
                            </a:cubicBezTo>
                            <a:cubicBezTo>
                              <a:pt x="154780" y="568551"/>
                              <a:pt x="154533" y="568570"/>
                              <a:pt x="154285" y="568570"/>
                            </a:cubicBezTo>
                            <a:close/>
                            <a:moveTo>
                              <a:pt x="218360" y="547082"/>
                            </a:moveTo>
                            <a:cubicBezTo>
                              <a:pt x="216074" y="547082"/>
                              <a:pt x="214045" y="545415"/>
                              <a:pt x="213674" y="543081"/>
                            </a:cubicBezTo>
                            <a:cubicBezTo>
                              <a:pt x="211645" y="530565"/>
                              <a:pt x="209521" y="518069"/>
                              <a:pt x="207292" y="505591"/>
                            </a:cubicBezTo>
                            <a:cubicBezTo>
                              <a:pt x="206825" y="503000"/>
                              <a:pt x="208558" y="500523"/>
                              <a:pt x="211140" y="500066"/>
                            </a:cubicBezTo>
                            <a:cubicBezTo>
                              <a:pt x="213683" y="499619"/>
                              <a:pt x="216198" y="501324"/>
                              <a:pt x="216664" y="503914"/>
                            </a:cubicBezTo>
                            <a:cubicBezTo>
                              <a:pt x="218903" y="516449"/>
                              <a:pt x="221036" y="528994"/>
                              <a:pt x="223065" y="541557"/>
                            </a:cubicBezTo>
                            <a:cubicBezTo>
                              <a:pt x="223494" y="544158"/>
                              <a:pt x="221722" y="546596"/>
                              <a:pt x="219131" y="547015"/>
                            </a:cubicBezTo>
                            <a:cubicBezTo>
                              <a:pt x="218874" y="547063"/>
                              <a:pt x="218626" y="547082"/>
                              <a:pt x="218360" y="547082"/>
                            </a:cubicBezTo>
                            <a:close/>
                            <a:moveTo>
                              <a:pt x="141236" y="493503"/>
                            </a:moveTo>
                            <a:cubicBezTo>
                              <a:pt x="138998" y="493503"/>
                              <a:pt x="137007" y="491913"/>
                              <a:pt x="136569" y="489627"/>
                            </a:cubicBezTo>
                            <a:cubicBezTo>
                              <a:pt x="134206" y="477187"/>
                              <a:pt x="131730" y="464757"/>
                              <a:pt x="129158" y="452337"/>
                            </a:cubicBezTo>
                            <a:cubicBezTo>
                              <a:pt x="128615" y="449765"/>
                              <a:pt x="130273" y="447241"/>
                              <a:pt x="132854" y="446707"/>
                            </a:cubicBezTo>
                            <a:cubicBezTo>
                              <a:pt x="135378" y="446183"/>
                              <a:pt x="137950" y="447822"/>
                              <a:pt x="138483" y="450403"/>
                            </a:cubicBezTo>
                            <a:cubicBezTo>
                              <a:pt x="141074" y="462871"/>
                              <a:pt x="143550" y="475349"/>
                              <a:pt x="145932" y="487846"/>
                            </a:cubicBezTo>
                            <a:cubicBezTo>
                              <a:pt x="146427" y="490427"/>
                              <a:pt x="144722" y="492923"/>
                              <a:pt x="142150" y="493408"/>
                            </a:cubicBezTo>
                            <a:cubicBezTo>
                              <a:pt x="141826" y="493475"/>
                              <a:pt x="141531" y="493503"/>
                              <a:pt x="141236" y="493503"/>
                            </a:cubicBezTo>
                            <a:close/>
                            <a:moveTo>
                              <a:pt x="204996" y="472053"/>
                            </a:moveTo>
                            <a:cubicBezTo>
                              <a:pt x="202768" y="472053"/>
                              <a:pt x="200777" y="470472"/>
                              <a:pt x="200329" y="468196"/>
                            </a:cubicBezTo>
                            <a:cubicBezTo>
                              <a:pt x="197919" y="455756"/>
                              <a:pt x="195395" y="443335"/>
                              <a:pt x="192785" y="430924"/>
                            </a:cubicBezTo>
                            <a:cubicBezTo>
                              <a:pt x="192242" y="428353"/>
                              <a:pt x="193890" y="425828"/>
                              <a:pt x="196462" y="425286"/>
                            </a:cubicBezTo>
                            <a:cubicBezTo>
                              <a:pt x="199053" y="424752"/>
                              <a:pt x="201558" y="426381"/>
                              <a:pt x="202110" y="428962"/>
                            </a:cubicBezTo>
                            <a:cubicBezTo>
                              <a:pt x="204739" y="441421"/>
                              <a:pt x="207263" y="453889"/>
                              <a:pt x="209692" y="466386"/>
                            </a:cubicBezTo>
                            <a:cubicBezTo>
                              <a:pt x="210187" y="468967"/>
                              <a:pt x="208501" y="471472"/>
                              <a:pt x="205930" y="471968"/>
                            </a:cubicBezTo>
                            <a:cubicBezTo>
                              <a:pt x="205606" y="472025"/>
                              <a:pt x="205301" y="472053"/>
                              <a:pt x="204996" y="472053"/>
                            </a:cubicBezTo>
                            <a:close/>
                            <a:moveTo>
                              <a:pt x="125777" y="418904"/>
                            </a:moveTo>
                            <a:cubicBezTo>
                              <a:pt x="123596" y="418904"/>
                              <a:pt x="121634" y="417399"/>
                              <a:pt x="121129" y="415180"/>
                            </a:cubicBezTo>
                            <a:cubicBezTo>
                              <a:pt x="118357" y="402826"/>
                              <a:pt x="115490" y="390481"/>
                              <a:pt x="112508" y="378156"/>
                            </a:cubicBezTo>
                            <a:cubicBezTo>
                              <a:pt x="111899" y="375594"/>
                              <a:pt x="113461" y="373022"/>
                              <a:pt x="116023" y="372403"/>
                            </a:cubicBezTo>
                            <a:cubicBezTo>
                              <a:pt x="118604" y="371774"/>
                              <a:pt x="121157" y="373374"/>
                              <a:pt x="121767" y="375908"/>
                            </a:cubicBezTo>
                            <a:cubicBezTo>
                              <a:pt x="124758" y="388290"/>
                              <a:pt x="127634" y="400682"/>
                              <a:pt x="130425" y="413094"/>
                            </a:cubicBezTo>
                            <a:cubicBezTo>
                              <a:pt x="130997" y="415656"/>
                              <a:pt x="129387" y="418208"/>
                              <a:pt x="126815" y="418780"/>
                            </a:cubicBezTo>
                            <a:cubicBezTo>
                              <a:pt x="126463" y="418866"/>
                              <a:pt x="126120" y="418904"/>
                              <a:pt x="125777" y="418904"/>
                            </a:cubicBezTo>
                            <a:close/>
                            <a:moveTo>
                              <a:pt x="189299" y="397492"/>
                            </a:moveTo>
                            <a:cubicBezTo>
                              <a:pt x="187118" y="397492"/>
                              <a:pt x="185156" y="395996"/>
                              <a:pt x="184660" y="393777"/>
                            </a:cubicBezTo>
                            <a:cubicBezTo>
                              <a:pt x="181850" y="381413"/>
                              <a:pt x="178945" y="369079"/>
                              <a:pt x="175945" y="356763"/>
                            </a:cubicBezTo>
                            <a:cubicBezTo>
                              <a:pt x="175326" y="354200"/>
                              <a:pt x="176888" y="351629"/>
                              <a:pt x="179441" y="351010"/>
                            </a:cubicBezTo>
                            <a:cubicBezTo>
                              <a:pt x="181974" y="350390"/>
                              <a:pt x="184565" y="351953"/>
                              <a:pt x="185184" y="354505"/>
                            </a:cubicBezTo>
                            <a:cubicBezTo>
                              <a:pt x="188204" y="366878"/>
                              <a:pt x="191128" y="379261"/>
                              <a:pt x="193938" y="391681"/>
                            </a:cubicBezTo>
                            <a:cubicBezTo>
                              <a:pt x="194519" y="394244"/>
                              <a:pt x="192909" y="396796"/>
                              <a:pt x="190347" y="397377"/>
                            </a:cubicBezTo>
                            <a:cubicBezTo>
                              <a:pt x="189994" y="397453"/>
                              <a:pt x="189642" y="397492"/>
                              <a:pt x="189299" y="397492"/>
                            </a:cubicBezTo>
                            <a:close/>
                            <a:moveTo>
                              <a:pt x="107917" y="344837"/>
                            </a:moveTo>
                            <a:cubicBezTo>
                              <a:pt x="105793" y="344837"/>
                              <a:pt x="103860" y="343418"/>
                              <a:pt x="103307" y="341266"/>
                            </a:cubicBezTo>
                            <a:cubicBezTo>
                              <a:pt x="100145" y="328997"/>
                              <a:pt x="96878" y="316758"/>
                              <a:pt x="93506" y="304537"/>
                            </a:cubicBezTo>
                            <a:cubicBezTo>
                              <a:pt x="92811" y="302003"/>
                              <a:pt x="94297" y="299375"/>
                              <a:pt x="96840" y="298679"/>
                            </a:cubicBezTo>
                            <a:cubicBezTo>
                              <a:pt x="99354" y="297974"/>
                              <a:pt x="102002" y="299470"/>
                              <a:pt x="102698" y="302003"/>
                            </a:cubicBezTo>
                            <a:cubicBezTo>
                              <a:pt x="106070" y="314272"/>
                              <a:pt x="109356" y="326568"/>
                              <a:pt x="112537" y="338884"/>
                            </a:cubicBezTo>
                            <a:cubicBezTo>
                              <a:pt x="113185" y="341437"/>
                              <a:pt x="111661" y="344028"/>
                              <a:pt x="109118" y="344685"/>
                            </a:cubicBezTo>
                            <a:cubicBezTo>
                              <a:pt x="108708" y="344790"/>
                              <a:pt x="108308" y="344837"/>
                              <a:pt x="107917" y="344837"/>
                            </a:cubicBezTo>
                            <a:close/>
                            <a:moveTo>
                              <a:pt x="171240" y="323444"/>
                            </a:moveTo>
                            <a:cubicBezTo>
                              <a:pt x="169116" y="323444"/>
                              <a:pt x="167191" y="322025"/>
                              <a:pt x="166639" y="319882"/>
                            </a:cubicBezTo>
                            <a:cubicBezTo>
                              <a:pt x="163439" y="307623"/>
                              <a:pt x="160143" y="295374"/>
                              <a:pt x="156762" y="283163"/>
                            </a:cubicBezTo>
                            <a:cubicBezTo>
                              <a:pt x="156057" y="280629"/>
                              <a:pt x="157543" y="278000"/>
                              <a:pt x="160076" y="277296"/>
                            </a:cubicBezTo>
                            <a:cubicBezTo>
                              <a:pt x="162657" y="276610"/>
                              <a:pt x="165248" y="278086"/>
                              <a:pt x="165934" y="280610"/>
                            </a:cubicBezTo>
                            <a:cubicBezTo>
                              <a:pt x="169335" y="292879"/>
                              <a:pt x="172649" y="305175"/>
                              <a:pt x="175850" y="317482"/>
                            </a:cubicBezTo>
                            <a:cubicBezTo>
                              <a:pt x="176517" y="320025"/>
                              <a:pt x="174992" y="322625"/>
                              <a:pt x="172449" y="323292"/>
                            </a:cubicBezTo>
                            <a:cubicBezTo>
                              <a:pt x="172040" y="323387"/>
                              <a:pt x="171630" y="323444"/>
                              <a:pt x="171240" y="323444"/>
                            </a:cubicBezTo>
                            <a:close/>
                            <a:moveTo>
                              <a:pt x="87658" y="271400"/>
                            </a:moveTo>
                            <a:cubicBezTo>
                              <a:pt x="85591" y="271400"/>
                              <a:pt x="83695" y="270057"/>
                              <a:pt x="83095" y="267980"/>
                            </a:cubicBezTo>
                            <a:cubicBezTo>
                              <a:pt x="79523" y="255826"/>
                              <a:pt x="75856" y="243691"/>
                              <a:pt x="72103" y="231585"/>
                            </a:cubicBezTo>
                            <a:cubicBezTo>
                              <a:pt x="71322" y="229071"/>
                              <a:pt x="72723" y="226404"/>
                              <a:pt x="75237" y="225622"/>
                            </a:cubicBezTo>
                            <a:cubicBezTo>
                              <a:pt x="77790" y="224851"/>
                              <a:pt x="80428" y="226251"/>
                              <a:pt x="81200" y="228756"/>
                            </a:cubicBezTo>
                            <a:cubicBezTo>
                              <a:pt x="84981" y="240920"/>
                              <a:pt x="88658" y="253093"/>
                              <a:pt x="92230" y="265294"/>
                            </a:cubicBezTo>
                            <a:cubicBezTo>
                              <a:pt x="92973" y="267818"/>
                              <a:pt x="91525" y="270466"/>
                              <a:pt x="89001" y="271209"/>
                            </a:cubicBezTo>
                            <a:cubicBezTo>
                              <a:pt x="88544" y="271333"/>
                              <a:pt x="88096" y="271400"/>
                              <a:pt x="87658" y="271400"/>
                            </a:cubicBezTo>
                            <a:close/>
                            <a:moveTo>
                              <a:pt x="150875" y="250016"/>
                            </a:moveTo>
                            <a:cubicBezTo>
                              <a:pt x="148818" y="250016"/>
                              <a:pt x="146922" y="248673"/>
                              <a:pt x="146313" y="246606"/>
                            </a:cubicBezTo>
                            <a:cubicBezTo>
                              <a:pt x="142731" y="234452"/>
                              <a:pt x="139045" y="222317"/>
                              <a:pt x="135273" y="210201"/>
                            </a:cubicBezTo>
                            <a:cubicBezTo>
                              <a:pt x="134492" y="207687"/>
                              <a:pt x="135892" y="205020"/>
                              <a:pt x="138407" y="204239"/>
                            </a:cubicBezTo>
                            <a:cubicBezTo>
                              <a:pt x="140902" y="203477"/>
                              <a:pt x="143589" y="204867"/>
                              <a:pt x="144370" y="207373"/>
                            </a:cubicBezTo>
                            <a:cubicBezTo>
                              <a:pt x="148161" y="219526"/>
                              <a:pt x="151847" y="231709"/>
                              <a:pt x="155447" y="243910"/>
                            </a:cubicBezTo>
                            <a:cubicBezTo>
                              <a:pt x="156190" y="246435"/>
                              <a:pt x="154752" y="249083"/>
                              <a:pt x="152228" y="249825"/>
                            </a:cubicBezTo>
                            <a:cubicBezTo>
                              <a:pt x="151771" y="249949"/>
                              <a:pt x="151323" y="250016"/>
                              <a:pt x="150875" y="250016"/>
                            </a:cubicBezTo>
                            <a:close/>
                            <a:moveTo>
                              <a:pt x="65045" y="198657"/>
                            </a:moveTo>
                            <a:cubicBezTo>
                              <a:pt x="63045" y="198657"/>
                              <a:pt x="61178" y="197390"/>
                              <a:pt x="60521" y="195381"/>
                            </a:cubicBezTo>
                            <a:cubicBezTo>
                              <a:pt x="56559" y="183350"/>
                              <a:pt x="52501" y="171349"/>
                              <a:pt x="48348" y="159367"/>
                            </a:cubicBezTo>
                            <a:cubicBezTo>
                              <a:pt x="47491" y="156881"/>
                              <a:pt x="48805" y="154166"/>
                              <a:pt x="51291" y="153309"/>
                            </a:cubicBezTo>
                            <a:cubicBezTo>
                              <a:pt x="53796" y="152451"/>
                              <a:pt x="56492" y="153756"/>
                              <a:pt x="57359" y="156242"/>
                            </a:cubicBezTo>
                            <a:cubicBezTo>
                              <a:pt x="61540" y="168272"/>
                              <a:pt x="65607" y="180322"/>
                              <a:pt x="69570" y="192399"/>
                            </a:cubicBezTo>
                            <a:cubicBezTo>
                              <a:pt x="70399" y="194904"/>
                              <a:pt x="69036" y="197590"/>
                              <a:pt x="66541" y="198410"/>
                            </a:cubicBezTo>
                            <a:cubicBezTo>
                              <a:pt x="66036" y="198581"/>
                              <a:pt x="65531" y="198657"/>
                              <a:pt x="65045" y="198657"/>
                            </a:cubicBezTo>
                            <a:close/>
                            <a:moveTo>
                              <a:pt x="128187" y="177235"/>
                            </a:moveTo>
                            <a:cubicBezTo>
                              <a:pt x="126186" y="177235"/>
                              <a:pt x="124329" y="175969"/>
                              <a:pt x="123662" y="173959"/>
                            </a:cubicBezTo>
                            <a:cubicBezTo>
                              <a:pt x="119700" y="161929"/>
                              <a:pt x="115633" y="149918"/>
                              <a:pt x="111480" y="137935"/>
                            </a:cubicBezTo>
                            <a:cubicBezTo>
                              <a:pt x="110623" y="135449"/>
                              <a:pt x="111937" y="132735"/>
                              <a:pt x="114423" y="131877"/>
                            </a:cubicBezTo>
                            <a:cubicBezTo>
                              <a:pt x="116909" y="131011"/>
                              <a:pt x="119614" y="132325"/>
                              <a:pt x="120491" y="134811"/>
                            </a:cubicBezTo>
                            <a:cubicBezTo>
                              <a:pt x="124672" y="146841"/>
                              <a:pt x="128730" y="158900"/>
                              <a:pt x="132711" y="170987"/>
                            </a:cubicBezTo>
                            <a:cubicBezTo>
                              <a:pt x="133540" y="173483"/>
                              <a:pt x="132178" y="176178"/>
                              <a:pt x="129682" y="176997"/>
                            </a:cubicBezTo>
                            <a:cubicBezTo>
                              <a:pt x="129187" y="177169"/>
                              <a:pt x="128682" y="177235"/>
                              <a:pt x="128187" y="177235"/>
                            </a:cubicBezTo>
                            <a:close/>
                            <a:moveTo>
                              <a:pt x="40071" y="126696"/>
                            </a:moveTo>
                            <a:cubicBezTo>
                              <a:pt x="38128" y="126696"/>
                              <a:pt x="36299" y="125496"/>
                              <a:pt x="35594" y="123562"/>
                            </a:cubicBezTo>
                            <a:cubicBezTo>
                              <a:pt x="31251" y="111665"/>
                              <a:pt x="26803" y="99807"/>
                              <a:pt x="22259" y="87967"/>
                            </a:cubicBezTo>
                            <a:cubicBezTo>
                              <a:pt x="21316" y="85510"/>
                              <a:pt x="22535" y="82757"/>
                              <a:pt x="24993" y="81814"/>
                            </a:cubicBezTo>
                            <a:cubicBezTo>
                              <a:pt x="27488" y="80881"/>
                              <a:pt x="30212" y="82100"/>
                              <a:pt x="31146" y="84557"/>
                            </a:cubicBezTo>
                            <a:cubicBezTo>
                              <a:pt x="35709" y="96444"/>
                              <a:pt x="40176" y="108351"/>
                              <a:pt x="44538" y="120304"/>
                            </a:cubicBezTo>
                            <a:cubicBezTo>
                              <a:pt x="45443" y="122771"/>
                              <a:pt x="44167" y="125505"/>
                              <a:pt x="41700" y="126410"/>
                            </a:cubicBezTo>
                            <a:cubicBezTo>
                              <a:pt x="41166" y="126601"/>
                              <a:pt x="40604" y="126696"/>
                              <a:pt x="40071" y="126696"/>
                            </a:cubicBezTo>
                            <a:close/>
                            <a:moveTo>
                              <a:pt x="103212" y="105236"/>
                            </a:moveTo>
                            <a:cubicBezTo>
                              <a:pt x="101269" y="105236"/>
                              <a:pt x="99440" y="104036"/>
                              <a:pt x="98735" y="102102"/>
                            </a:cubicBezTo>
                            <a:cubicBezTo>
                              <a:pt x="94392" y="90196"/>
                              <a:pt x="89953" y="78318"/>
                              <a:pt x="85429" y="66469"/>
                            </a:cubicBezTo>
                            <a:cubicBezTo>
                              <a:pt x="84486" y="64012"/>
                              <a:pt x="85715" y="61259"/>
                              <a:pt x="88172" y="60316"/>
                            </a:cubicBezTo>
                            <a:cubicBezTo>
                              <a:pt x="90620" y="59373"/>
                              <a:pt x="93382" y="60602"/>
                              <a:pt x="94325" y="63059"/>
                            </a:cubicBezTo>
                            <a:cubicBezTo>
                              <a:pt x="98878" y="74956"/>
                              <a:pt x="103326" y="86881"/>
                              <a:pt x="107689" y="98826"/>
                            </a:cubicBezTo>
                            <a:cubicBezTo>
                              <a:pt x="108594" y="101293"/>
                              <a:pt x="107317" y="104026"/>
                              <a:pt x="104851" y="104931"/>
                            </a:cubicBezTo>
                            <a:cubicBezTo>
                              <a:pt x="104317" y="105141"/>
                              <a:pt x="103755" y="105236"/>
                              <a:pt x="103212" y="105236"/>
                            </a:cubicBezTo>
                            <a:close/>
                            <a:moveTo>
                              <a:pt x="12753" y="55582"/>
                            </a:moveTo>
                            <a:cubicBezTo>
                              <a:pt x="10867" y="55582"/>
                              <a:pt x="9076" y="54458"/>
                              <a:pt x="8333" y="52601"/>
                            </a:cubicBezTo>
                            <a:cubicBezTo>
                              <a:pt x="5714" y="46076"/>
                              <a:pt x="3047" y="39571"/>
                              <a:pt x="361" y="33075"/>
                            </a:cubicBezTo>
                            <a:cubicBezTo>
                              <a:pt x="-629" y="30665"/>
                              <a:pt x="485" y="27912"/>
                              <a:pt x="2876" y="26883"/>
                            </a:cubicBezTo>
                            <a:lnTo>
                              <a:pt x="18449" y="20149"/>
                            </a:lnTo>
                            <a:cubicBezTo>
                              <a:pt x="20859" y="19121"/>
                              <a:pt x="23669" y="20216"/>
                              <a:pt x="24707" y="22626"/>
                            </a:cubicBezTo>
                            <a:cubicBezTo>
                              <a:pt x="25745" y="25035"/>
                              <a:pt x="24640" y="27845"/>
                              <a:pt x="22221" y="28893"/>
                            </a:cubicBezTo>
                            <a:lnTo>
                              <a:pt x="10943" y="33770"/>
                            </a:lnTo>
                            <a:cubicBezTo>
                              <a:pt x="13039" y="38856"/>
                              <a:pt x="15115" y="43943"/>
                              <a:pt x="17163" y="49048"/>
                            </a:cubicBezTo>
                            <a:cubicBezTo>
                              <a:pt x="18154" y="51486"/>
                              <a:pt x="16963" y="54258"/>
                              <a:pt x="14525" y="55249"/>
                            </a:cubicBezTo>
                            <a:cubicBezTo>
                              <a:pt x="13953" y="55468"/>
                              <a:pt x="13353" y="55582"/>
                              <a:pt x="12753" y="55582"/>
                            </a:cubicBezTo>
                            <a:close/>
                            <a:moveTo>
                              <a:pt x="75971" y="34056"/>
                            </a:moveTo>
                            <a:cubicBezTo>
                              <a:pt x="74085" y="34056"/>
                              <a:pt x="72294" y="32932"/>
                              <a:pt x="71551" y="31074"/>
                            </a:cubicBezTo>
                            <a:cubicBezTo>
                              <a:pt x="68865" y="24397"/>
                              <a:pt x="66160" y="17730"/>
                              <a:pt x="63407" y="11062"/>
                            </a:cubicBezTo>
                            <a:lnTo>
                              <a:pt x="57187" y="13758"/>
                            </a:lnTo>
                            <a:cubicBezTo>
                              <a:pt x="54787" y="14796"/>
                              <a:pt x="51977" y="13691"/>
                              <a:pt x="50929" y="11281"/>
                            </a:cubicBezTo>
                            <a:cubicBezTo>
                              <a:pt x="49891" y="8872"/>
                              <a:pt x="50996" y="6062"/>
                              <a:pt x="53415" y="5014"/>
                            </a:cubicBezTo>
                            <a:lnTo>
                              <a:pt x="64083" y="394"/>
                            </a:lnTo>
                            <a:cubicBezTo>
                              <a:pt x="65245" y="-120"/>
                              <a:pt x="66588" y="-130"/>
                              <a:pt x="67760" y="356"/>
                            </a:cubicBezTo>
                            <a:cubicBezTo>
                              <a:pt x="68941" y="832"/>
                              <a:pt x="69894" y="1766"/>
                              <a:pt x="70370" y="2947"/>
                            </a:cubicBezTo>
                            <a:cubicBezTo>
                              <a:pt x="73761" y="11119"/>
                              <a:pt x="77085" y="19311"/>
                              <a:pt x="80390" y="27521"/>
                            </a:cubicBezTo>
                            <a:cubicBezTo>
                              <a:pt x="81371" y="29960"/>
                              <a:pt x="80181" y="32732"/>
                              <a:pt x="77752" y="33713"/>
                            </a:cubicBezTo>
                            <a:cubicBezTo>
                              <a:pt x="77161" y="33941"/>
                              <a:pt x="76571" y="34056"/>
                              <a:pt x="75971" y="34056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</p:grpSp>
                <p:grpSp>
                  <p:nvGrpSpPr>
                    <p:cNvPr id="41" name="Graphic 1781">
                      <a:extLst>
                        <a:ext uri="{FF2B5EF4-FFF2-40B4-BE49-F238E27FC236}">
                          <a16:creationId xmlns:a16="http://schemas.microsoft.com/office/drawing/2014/main" id="{ADD43894-25AA-3172-ED3B-6354940595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534" y="2320032"/>
                      <a:ext cx="307181" cy="188118"/>
                      <a:chOff x="8602534" y="2320032"/>
                      <a:chExt cx="307181" cy="188118"/>
                    </a:xfrm>
                  </p:grpSpPr>
                  <p:sp>
                    <p:nvSpPr>
                      <p:cNvPr id="46" name="Freeform: Shape 45">
                        <a:extLst>
                          <a:ext uri="{FF2B5EF4-FFF2-40B4-BE49-F238E27FC236}">
                            <a16:creationId xmlns:a16="http://schemas.microsoft.com/office/drawing/2014/main" id="{69DEF375-E28C-E99C-881E-7BA5F105F0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4946" y="2453382"/>
                        <a:ext cx="54768" cy="54768"/>
                      </a:xfrm>
                      <a:custGeom>
                        <a:avLst/>
                        <a:gdLst>
                          <a:gd name="connsiteX0" fmla="*/ 54769 w 54768"/>
                          <a:gd name="connsiteY0" fmla="*/ 27384 h 54768"/>
                          <a:gd name="connsiteX1" fmla="*/ 27384 w 54768"/>
                          <a:gd name="connsiteY1" fmla="*/ 54769 h 54768"/>
                          <a:gd name="connsiteX2" fmla="*/ 0 w 54768"/>
                          <a:gd name="connsiteY2" fmla="*/ 27384 h 54768"/>
                          <a:gd name="connsiteX3" fmla="*/ 27384 w 54768"/>
                          <a:gd name="connsiteY3" fmla="*/ 0 h 54768"/>
                          <a:gd name="connsiteX4" fmla="*/ 54769 w 54768"/>
                          <a:gd name="connsiteY4" fmla="*/ 27384 h 54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768" h="54768">
                            <a:moveTo>
                              <a:pt x="54769" y="27384"/>
                            </a:moveTo>
                            <a:cubicBezTo>
                              <a:pt x="54769" y="42508"/>
                              <a:pt x="42508" y="54769"/>
                              <a:pt x="27384" y="54769"/>
                            </a:cubicBezTo>
                            <a:cubicBezTo>
                              <a:pt x="12260" y="54769"/>
                              <a:pt x="0" y="42508"/>
                              <a:pt x="0" y="27384"/>
                            </a:cubicBezTo>
                            <a:cubicBezTo>
                              <a:pt x="0" y="12260"/>
                              <a:pt x="12260" y="0"/>
                              <a:pt x="27384" y="0"/>
                            </a:cubicBezTo>
                            <a:cubicBezTo>
                              <a:pt x="42508" y="0"/>
                              <a:pt x="54769" y="12260"/>
                              <a:pt x="54769" y="27384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7" name="Freeform: Shape 46">
                        <a:extLst>
                          <a:ext uri="{FF2B5EF4-FFF2-40B4-BE49-F238E27FC236}">
                            <a16:creationId xmlns:a16="http://schemas.microsoft.com/office/drawing/2014/main" id="{2EA87734-7FAB-0218-C3EB-19D17AF10E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02534" y="2320032"/>
                        <a:ext cx="83343" cy="83343"/>
                      </a:xfrm>
                      <a:custGeom>
                        <a:avLst/>
                        <a:gdLst>
                          <a:gd name="connsiteX0" fmla="*/ 83344 w 83343"/>
                          <a:gd name="connsiteY0" fmla="*/ 41672 h 83343"/>
                          <a:gd name="connsiteX1" fmla="*/ 41672 w 83343"/>
                          <a:gd name="connsiteY1" fmla="*/ 83344 h 83343"/>
                          <a:gd name="connsiteX2" fmla="*/ 0 w 83343"/>
                          <a:gd name="connsiteY2" fmla="*/ 41672 h 83343"/>
                          <a:gd name="connsiteX3" fmla="*/ 41672 w 83343"/>
                          <a:gd name="connsiteY3" fmla="*/ 0 h 83343"/>
                          <a:gd name="connsiteX4" fmla="*/ 83344 w 83343"/>
                          <a:gd name="connsiteY4" fmla="*/ 41672 h 833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3343" h="83343">
                            <a:moveTo>
                              <a:pt x="83344" y="41672"/>
                            </a:moveTo>
                            <a:cubicBezTo>
                              <a:pt x="83344" y="64687"/>
                              <a:pt x="64687" y="83344"/>
                              <a:pt x="41672" y="83344"/>
                            </a:cubicBezTo>
                            <a:cubicBezTo>
                              <a:pt x="18657" y="83344"/>
                              <a:pt x="0" y="64687"/>
                              <a:pt x="0" y="41672"/>
                            </a:cubicBezTo>
                            <a:cubicBezTo>
                              <a:pt x="0" y="18657"/>
                              <a:pt x="18657" y="0"/>
                              <a:pt x="41672" y="0"/>
                            </a:cubicBezTo>
                            <a:cubicBezTo>
                              <a:pt x="64687" y="0"/>
                              <a:pt x="83344" y="18657"/>
                              <a:pt x="83344" y="416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8" name="Freeform: Shape 47">
                        <a:extLst>
                          <a:ext uri="{FF2B5EF4-FFF2-40B4-BE49-F238E27FC236}">
                            <a16:creationId xmlns:a16="http://schemas.microsoft.com/office/drawing/2014/main" id="{D85636CF-287D-37B8-D4D3-962490F679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31929" y="2351890"/>
                        <a:ext cx="269857" cy="142763"/>
                      </a:xfrm>
                      <a:custGeom>
                        <a:avLst/>
                        <a:gdLst>
                          <a:gd name="connsiteX0" fmla="*/ 255574 w 269857"/>
                          <a:gd name="connsiteY0" fmla="*/ 142763 h 142763"/>
                          <a:gd name="connsiteX1" fmla="*/ 244220 w 269857"/>
                          <a:gd name="connsiteY1" fmla="*/ 137153 h 142763"/>
                          <a:gd name="connsiteX2" fmla="*/ 16506 w 269857"/>
                          <a:gd name="connsiteY2" fmla="*/ 29873 h 142763"/>
                          <a:gd name="connsiteX3" fmla="*/ 180 w 269857"/>
                          <a:gd name="connsiteY3" fmla="*/ 17995 h 142763"/>
                          <a:gd name="connsiteX4" fmla="*/ 12000 w 269857"/>
                          <a:gd name="connsiteY4" fmla="*/ 1660 h 142763"/>
                          <a:gd name="connsiteX5" fmla="*/ 266918 w 269857"/>
                          <a:gd name="connsiteY5" fmla="*/ 119799 h 142763"/>
                          <a:gd name="connsiteX6" fmla="*/ 264251 w 269857"/>
                          <a:gd name="connsiteY6" fmla="*/ 139830 h 142763"/>
                          <a:gd name="connsiteX7" fmla="*/ 255574 w 269857"/>
                          <a:gd name="connsiteY7" fmla="*/ 142763 h 1427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9857" h="142763">
                            <a:moveTo>
                              <a:pt x="255574" y="142763"/>
                            </a:moveTo>
                            <a:cubicBezTo>
                              <a:pt x="251278" y="142763"/>
                              <a:pt x="247020" y="140830"/>
                              <a:pt x="244220" y="137153"/>
                            </a:cubicBezTo>
                            <a:cubicBezTo>
                              <a:pt x="147779" y="11033"/>
                              <a:pt x="21792" y="29044"/>
                              <a:pt x="16506" y="29873"/>
                            </a:cubicBezTo>
                            <a:cubicBezTo>
                              <a:pt x="8705" y="31102"/>
                              <a:pt x="1418" y="25777"/>
                              <a:pt x="180" y="17995"/>
                            </a:cubicBezTo>
                            <a:cubicBezTo>
                              <a:pt x="-1058" y="10213"/>
                              <a:pt x="4228" y="2908"/>
                              <a:pt x="12000" y="1660"/>
                            </a:cubicBezTo>
                            <a:cubicBezTo>
                              <a:pt x="17953" y="688"/>
                              <a:pt x="159771" y="-20333"/>
                              <a:pt x="266918" y="119799"/>
                            </a:cubicBezTo>
                            <a:cubicBezTo>
                              <a:pt x="271709" y="126066"/>
                              <a:pt x="270519" y="135039"/>
                              <a:pt x="264251" y="139830"/>
                            </a:cubicBezTo>
                            <a:cubicBezTo>
                              <a:pt x="261651" y="141801"/>
                              <a:pt x="258603" y="142763"/>
                              <a:pt x="255574" y="142763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grpSp>
                  <p:nvGrpSpPr>
                    <p:cNvPr id="42" name="Graphic 1781">
                      <a:extLst>
                        <a:ext uri="{FF2B5EF4-FFF2-40B4-BE49-F238E27FC236}">
                          <a16:creationId xmlns:a16="http://schemas.microsoft.com/office/drawing/2014/main" id="{903B17D2-DC7D-808A-1A8C-14C8AB17DC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36259" y="4330997"/>
                      <a:ext cx="368693" cy="85791"/>
                      <a:chOff x="8536259" y="4330997"/>
                      <a:chExt cx="368693" cy="85791"/>
                    </a:xfrm>
                  </p:grpSpPr>
                  <p:sp>
                    <p:nvSpPr>
                      <p:cNvPr id="43" name="Freeform: Shape 42">
                        <a:extLst>
                          <a:ext uri="{FF2B5EF4-FFF2-40B4-BE49-F238E27FC236}">
                            <a16:creationId xmlns:a16="http://schemas.microsoft.com/office/drawing/2014/main" id="{23D641C6-9DE0-E535-10CE-3B88C51FC4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36259" y="4330997"/>
                        <a:ext cx="83343" cy="83343"/>
                      </a:xfrm>
                      <a:custGeom>
                        <a:avLst/>
                        <a:gdLst>
                          <a:gd name="connsiteX0" fmla="*/ 83344 w 83343"/>
                          <a:gd name="connsiteY0" fmla="*/ 41672 h 83343"/>
                          <a:gd name="connsiteX1" fmla="*/ 41672 w 83343"/>
                          <a:gd name="connsiteY1" fmla="*/ 83344 h 83343"/>
                          <a:gd name="connsiteX2" fmla="*/ 0 w 83343"/>
                          <a:gd name="connsiteY2" fmla="*/ 41672 h 83343"/>
                          <a:gd name="connsiteX3" fmla="*/ 41672 w 83343"/>
                          <a:gd name="connsiteY3" fmla="*/ 0 h 83343"/>
                          <a:gd name="connsiteX4" fmla="*/ 83344 w 83343"/>
                          <a:gd name="connsiteY4" fmla="*/ 41672 h 833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3343" h="83343">
                            <a:moveTo>
                              <a:pt x="83344" y="41672"/>
                            </a:moveTo>
                            <a:cubicBezTo>
                              <a:pt x="83344" y="64687"/>
                              <a:pt x="64687" y="83344"/>
                              <a:pt x="41672" y="83344"/>
                            </a:cubicBezTo>
                            <a:cubicBezTo>
                              <a:pt x="18657" y="83344"/>
                              <a:pt x="0" y="64687"/>
                              <a:pt x="0" y="41672"/>
                            </a:cubicBezTo>
                            <a:cubicBezTo>
                              <a:pt x="0" y="18657"/>
                              <a:pt x="18657" y="0"/>
                              <a:pt x="41672" y="0"/>
                            </a:cubicBezTo>
                            <a:cubicBezTo>
                              <a:pt x="64687" y="0"/>
                              <a:pt x="83344" y="18657"/>
                              <a:pt x="83344" y="416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4" name="Freeform: Shape 43">
                        <a:extLst>
                          <a:ext uri="{FF2B5EF4-FFF2-40B4-BE49-F238E27FC236}">
                            <a16:creationId xmlns:a16="http://schemas.microsoft.com/office/drawing/2014/main" id="{873E125D-DA53-0EA8-138D-CCEC3CD7A4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0184" y="4345285"/>
                        <a:ext cx="54768" cy="54768"/>
                      </a:xfrm>
                      <a:custGeom>
                        <a:avLst/>
                        <a:gdLst>
                          <a:gd name="connsiteX0" fmla="*/ 54769 w 54768"/>
                          <a:gd name="connsiteY0" fmla="*/ 27384 h 54768"/>
                          <a:gd name="connsiteX1" fmla="*/ 27384 w 54768"/>
                          <a:gd name="connsiteY1" fmla="*/ 54769 h 54768"/>
                          <a:gd name="connsiteX2" fmla="*/ 0 w 54768"/>
                          <a:gd name="connsiteY2" fmla="*/ 27384 h 54768"/>
                          <a:gd name="connsiteX3" fmla="*/ 27384 w 54768"/>
                          <a:gd name="connsiteY3" fmla="*/ 0 h 54768"/>
                          <a:gd name="connsiteX4" fmla="*/ 54769 w 54768"/>
                          <a:gd name="connsiteY4" fmla="*/ 27384 h 54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768" h="54768">
                            <a:moveTo>
                              <a:pt x="54769" y="27384"/>
                            </a:moveTo>
                            <a:cubicBezTo>
                              <a:pt x="54769" y="42508"/>
                              <a:pt x="42508" y="54769"/>
                              <a:pt x="27384" y="54769"/>
                            </a:cubicBezTo>
                            <a:cubicBezTo>
                              <a:pt x="12260" y="54769"/>
                              <a:pt x="0" y="42508"/>
                              <a:pt x="0" y="27384"/>
                            </a:cubicBezTo>
                            <a:cubicBezTo>
                              <a:pt x="0" y="12260"/>
                              <a:pt x="12260" y="0"/>
                              <a:pt x="27384" y="0"/>
                            </a:cubicBezTo>
                            <a:cubicBezTo>
                              <a:pt x="42508" y="0"/>
                              <a:pt x="54769" y="12260"/>
                              <a:pt x="54769" y="27384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" name="Freeform: Shape 44">
                        <a:extLst>
                          <a:ext uri="{FF2B5EF4-FFF2-40B4-BE49-F238E27FC236}">
                            <a16:creationId xmlns:a16="http://schemas.microsoft.com/office/drawing/2014/main" id="{3FFB2ECB-BB61-5A76-3D80-334A8B6373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54101" y="4358379"/>
                        <a:ext cx="337765" cy="58409"/>
                      </a:xfrm>
                      <a:custGeom>
                        <a:avLst/>
                        <a:gdLst>
                          <a:gd name="connsiteX0" fmla="*/ 165771 w 337765"/>
                          <a:gd name="connsiteY0" fmla="*/ 58410 h 58409"/>
                          <a:gd name="connsiteX1" fmla="*/ 7999 w 337765"/>
                          <a:gd name="connsiteY1" fmla="*/ 27111 h 58409"/>
                          <a:gd name="connsiteX2" fmla="*/ 1465 w 337765"/>
                          <a:gd name="connsiteY2" fmla="*/ 7994 h 58409"/>
                          <a:gd name="connsiteX3" fmla="*/ 20572 w 337765"/>
                          <a:gd name="connsiteY3" fmla="*/ 1460 h 58409"/>
                          <a:gd name="connsiteX4" fmla="*/ 20572 w 337765"/>
                          <a:gd name="connsiteY4" fmla="*/ 1460 h 58409"/>
                          <a:gd name="connsiteX5" fmla="*/ 318342 w 337765"/>
                          <a:gd name="connsiteY5" fmla="*/ 955 h 58409"/>
                          <a:gd name="connsiteX6" fmla="*/ 336811 w 337765"/>
                          <a:gd name="connsiteY6" fmla="*/ 9166 h 58409"/>
                          <a:gd name="connsiteX7" fmla="*/ 328601 w 337765"/>
                          <a:gd name="connsiteY7" fmla="*/ 27625 h 58409"/>
                          <a:gd name="connsiteX8" fmla="*/ 165771 w 337765"/>
                          <a:gd name="connsiteY8" fmla="*/ 58410 h 584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37765" h="58409">
                            <a:moveTo>
                              <a:pt x="165771" y="58410"/>
                            </a:moveTo>
                            <a:cubicBezTo>
                              <a:pt x="73302" y="58410"/>
                              <a:pt x="11818" y="28987"/>
                              <a:pt x="7999" y="27111"/>
                            </a:cubicBezTo>
                            <a:cubicBezTo>
                              <a:pt x="912" y="23634"/>
                              <a:pt x="-2012" y="15071"/>
                              <a:pt x="1465" y="7994"/>
                            </a:cubicBezTo>
                            <a:cubicBezTo>
                              <a:pt x="4941" y="907"/>
                              <a:pt x="13523" y="-1998"/>
                              <a:pt x="20572" y="1460"/>
                            </a:cubicBezTo>
                            <a:lnTo>
                              <a:pt x="20572" y="1460"/>
                            </a:lnTo>
                            <a:cubicBezTo>
                              <a:pt x="21886" y="2089"/>
                              <a:pt x="153246" y="64420"/>
                              <a:pt x="318342" y="955"/>
                            </a:cubicBezTo>
                            <a:cubicBezTo>
                              <a:pt x="325677" y="-1874"/>
                              <a:pt x="333973" y="1793"/>
                              <a:pt x="336811" y="9166"/>
                            </a:cubicBezTo>
                            <a:cubicBezTo>
                              <a:pt x="339640" y="16528"/>
                              <a:pt x="335964" y="24796"/>
                              <a:pt x="328601" y="27625"/>
                            </a:cubicBezTo>
                            <a:cubicBezTo>
                              <a:pt x="268584" y="50695"/>
                              <a:pt x="213120" y="58410"/>
                              <a:pt x="165771" y="58410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  <p:grpSp>
                <p:nvGrpSpPr>
                  <p:cNvPr id="32" name="Graphic 1781">
                    <a:extLst>
                      <a:ext uri="{FF2B5EF4-FFF2-40B4-BE49-F238E27FC236}">
                        <a16:creationId xmlns:a16="http://schemas.microsoft.com/office/drawing/2014/main" id="{A73468D4-682A-9B6C-A54F-D1FDFDB56BA0}"/>
                      </a:ext>
                    </a:extLst>
                  </p:cNvPr>
                  <p:cNvGrpSpPr/>
                  <p:nvPr/>
                </p:nvGrpSpPr>
                <p:grpSpPr>
                  <a:xfrm>
                    <a:off x="359575" y="6096427"/>
                    <a:ext cx="222218" cy="222218"/>
                    <a:chOff x="7437712" y="4364354"/>
                    <a:chExt cx="222218" cy="222218"/>
                  </a:xfrm>
                </p:grpSpPr>
                <p:sp>
                  <p:nvSpPr>
                    <p:cNvPr id="38" name="Freeform: Shape 37">
                      <a:extLst>
                        <a:ext uri="{FF2B5EF4-FFF2-40B4-BE49-F238E27FC236}">
                          <a16:creationId xmlns:a16="http://schemas.microsoft.com/office/drawing/2014/main" id="{B4193CBB-F234-45F0-4B40-48FF6C5750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7712" y="4364354"/>
                      <a:ext cx="222218" cy="222218"/>
                    </a:xfrm>
                    <a:custGeom>
                      <a:avLst/>
                      <a:gdLst>
                        <a:gd name="connsiteX0" fmla="*/ 222218 w 222218"/>
                        <a:gd name="connsiteY0" fmla="*/ 111157 h 222218"/>
                        <a:gd name="connsiteX1" fmla="*/ 204407 w 222218"/>
                        <a:gd name="connsiteY1" fmla="*/ 171545 h 222218"/>
                        <a:gd name="connsiteX2" fmla="*/ 111157 w 222218"/>
                        <a:gd name="connsiteY2" fmla="*/ 222218 h 222218"/>
                        <a:gd name="connsiteX3" fmla="*/ 0 w 222218"/>
                        <a:gd name="connsiteY3" fmla="*/ 111157 h 222218"/>
                        <a:gd name="connsiteX4" fmla="*/ 50768 w 222218"/>
                        <a:gd name="connsiteY4" fmla="*/ 17812 h 222218"/>
                        <a:gd name="connsiteX5" fmla="*/ 111157 w 222218"/>
                        <a:gd name="connsiteY5" fmla="*/ 0 h 222218"/>
                        <a:gd name="connsiteX6" fmla="*/ 222218 w 222218"/>
                        <a:gd name="connsiteY6" fmla="*/ 111157 h 222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22218" h="222218">
                          <a:moveTo>
                            <a:pt x="222218" y="111157"/>
                          </a:moveTo>
                          <a:cubicBezTo>
                            <a:pt x="222218" y="133445"/>
                            <a:pt x="215646" y="154114"/>
                            <a:pt x="204407" y="171545"/>
                          </a:cubicBezTo>
                          <a:cubicBezTo>
                            <a:pt x="184595" y="202025"/>
                            <a:pt x="150209" y="222218"/>
                            <a:pt x="111157" y="222218"/>
                          </a:cubicBezTo>
                          <a:cubicBezTo>
                            <a:pt x="49721" y="222218"/>
                            <a:pt x="0" y="172498"/>
                            <a:pt x="0" y="111157"/>
                          </a:cubicBezTo>
                          <a:cubicBezTo>
                            <a:pt x="0" y="72009"/>
                            <a:pt x="20193" y="37624"/>
                            <a:pt x="50768" y="17812"/>
                          </a:cubicBezTo>
                          <a:cubicBezTo>
                            <a:pt x="68104" y="6477"/>
                            <a:pt x="88868" y="0"/>
                            <a:pt x="111157" y="0"/>
                          </a:cubicBezTo>
                          <a:cubicBezTo>
                            <a:pt x="172498" y="0"/>
                            <a:pt x="222218" y="49721"/>
                            <a:pt x="222218" y="111157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9" name="Freeform: Shape 38">
                      <a:extLst>
                        <a:ext uri="{FF2B5EF4-FFF2-40B4-BE49-F238E27FC236}">
                          <a16:creationId xmlns:a16="http://schemas.microsoft.com/office/drawing/2014/main" id="{EC9BA99A-BFAB-70F6-D054-D9DF5A23A2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0478" y="4364354"/>
                      <a:ext cx="189452" cy="189547"/>
                    </a:xfrm>
                    <a:custGeom>
                      <a:avLst/>
                      <a:gdLst>
                        <a:gd name="connsiteX0" fmla="*/ 189452 w 189452"/>
                        <a:gd name="connsiteY0" fmla="*/ 111157 h 189547"/>
                        <a:gd name="connsiteX1" fmla="*/ 171641 w 189452"/>
                        <a:gd name="connsiteY1" fmla="*/ 171545 h 189547"/>
                        <a:gd name="connsiteX2" fmla="*/ 111062 w 189452"/>
                        <a:gd name="connsiteY2" fmla="*/ 189547 h 189547"/>
                        <a:gd name="connsiteX3" fmla="*/ 0 w 189452"/>
                        <a:gd name="connsiteY3" fmla="*/ 78391 h 189547"/>
                        <a:gd name="connsiteX4" fmla="*/ 18002 w 189452"/>
                        <a:gd name="connsiteY4" fmla="*/ 17812 h 189547"/>
                        <a:gd name="connsiteX5" fmla="*/ 78391 w 189452"/>
                        <a:gd name="connsiteY5" fmla="*/ 0 h 189547"/>
                        <a:gd name="connsiteX6" fmla="*/ 189452 w 189452"/>
                        <a:gd name="connsiteY6" fmla="*/ 111157 h 189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9452" h="189547">
                          <a:moveTo>
                            <a:pt x="189452" y="111157"/>
                          </a:moveTo>
                          <a:cubicBezTo>
                            <a:pt x="189452" y="133445"/>
                            <a:pt x="182880" y="154114"/>
                            <a:pt x="171641" y="171545"/>
                          </a:cubicBezTo>
                          <a:cubicBezTo>
                            <a:pt x="154210" y="182880"/>
                            <a:pt x="133445" y="189547"/>
                            <a:pt x="111062" y="189547"/>
                          </a:cubicBezTo>
                          <a:cubicBezTo>
                            <a:pt x="49721" y="189547"/>
                            <a:pt x="0" y="139732"/>
                            <a:pt x="0" y="78391"/>
                          </a:cubicBezTo>
                          <a:cubicBezTo>
                            <a:pt x="0" y="56007"/>
                            <a:pt x="6572" y="35243"/>
                            <a:pt x="18002" y="17812"/>
                          </a:cubicBezTo>
                          <a:cubicBezTo>
                            <a:pt x="35338" y="6477"/>
                            <a:pt x="56102" y="0"/>
                            <a:pt x="78391" y="0"/>
                          </a:cubicBezTo>
                          <a:cubicBezTo>
                            <a:pt x="139732" y="0"/>
                            <a:pt x="189452" y="49721"/>
                            <a:pt x="189452" y="111157"/>
                          </a:cubicBez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</p:grpSp>
        </p:grpSp>
      </p:grpSp>
    </p:spTree>
    <p:extLst>
      <p:ext uri="{BB962C8B-B14F-4D97-AF65-F5344CB8AC3E}">
        <p14:creationId xmlns:p14="http://schemas.microsoft.com/office/powerpoint/2010/main" val="124900143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lement-Slide-0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581AA3AA-8900-519C-8848-97E572A29E5F}"/>
              </a:ext>
            </a:extLst>
          </p:cNvPr>
          <p:cNvGrpSpPr/>
          <p:nvPr userDrawn="1"/>
        </p:nvGrpSpPr>
        <p:grpSpPr>
          <a:xfrm>
            <a:off x="0" y="3540288"/>
            <a:ext cx="12192000" cy="3317712"/>
            <a:chOff x="0" y="3540288"/>
            <a:chExt cx="12192000" cy="3317712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07CBC07F-F358-19C2-18C0-8CD40B3BF7D5}"/>
                </a:ext>
              </a:extLst>
            </p:cNvPr>
            <p:cNvSpPr/>
            <p:nvPr/>
          </p:nvSpPr>
          <p:spPr>
            <a:xfrm>
              <a:off x="0" y="5216099"/>
              <a:ext cx="12192000" cy="1641901"/>
            </a:xfrm>
            <a:custGeom>
              <a:avLst/>
              <a:gdLst>
                <a:gd name="connsiteX0" fmla="*/ 0 w 12192000"/>
                <a:gd name="connsiteY0" fmla="*/ 933696 h 933695"/>
                <a:gd name="connsiteX1" fmla="*/ 12192000 w 12192000"/>
                <a:gd name="connsiteY1" fmla="*/ 933696 h 933695"/>
                <a:gd name="connsiteX2" fmla="*/ 12192000 w 12192000"/>
                <a:gd name="connsiteY2" fmla="*/ 0 h 933695"/>
                <a:gd name="connsiteX3" fmla="*/ 0 w 12192000"/>
                <a:gd name="connsiteY3" fmla="*/ 224698 h 933695"/>
                <a:gd name="connsiteX4" fmla="*/ 0 w 12192000"/>
                <a:gd name="connsiteY4" fmla="*/ 933696 h 93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92000" h="933695">
                  <a:moveTo>
                    <a:pt x="0" y="933696"/>
                  </a:moveTo>
                  <a:lnTo>
                    <a:pt x="12192000" y="933696"/>
                  </a:lnTo>
                  <a:lnTo>
                    <a:pt x="12192000" y="0"/>
                  </a:lnTo>
                  <a:cubicBezTo>
                    <a:pt x="9359636" y="781426"/>
                    <a:pt x="3922947" y="-107119"/>
                    <a:pt x="0" y="224698"/>
                  </a:cubicBezTo>
                  <a:lnTo>
                    <a:pt x="0" y="933696"/>
                  </a:lnTo>
                  <a:close/>
                </a:path>
              </a:pathLst>
            </a:custGeom>
            <a:gradFill>
              <a:gsLst>
                <a:gs pos="0">
                  <a:srgbClr val="C9E068"/>
                </a:gs>
                <a:gs pos="68000">
                  <a:schemeClr val="accent3">
                    <a:lumMod val="75000"/>
                  </a:schemeClr>
                </a:gs>
              </a:gsLst>
              <a:lin ang="5400000" scaled="1"/>
            </a:gradFill>
            <a:ln w="812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dirty="0"/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DF41ABA8-C7EC-59BC-72CF-D10B14334CF9}"/>
                </a:ext>
              </a:extLst>
            </p:cNvPr>
            <p:cNvSpPr/>
            <p:nvPr userDrawn="1"/>
          </p:nvSpPr>
          <p:spPr bwMode="auto">
            <a:xfrm>
              <a:off x="1340547" y="6145087"/>
              <a:ext cx="984211" cy="177139"/>
            </a:xfrm>
            <a:prstGeom prst="ellipse">
              <a:avLst/>
            </a:prstGeom>
            <a:solidFill>
              <a:schemeClr val="tx1"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IN"/>
            </a:p>
          </p:txBody>
        </p:sp>
        <p:grpSp>
          <p:nvGrpSpPr>
            <p:cNvPr id="263" name="Group 262">
              <a:extLst>
                <a:ext uri="{FF2B5EF4-FFF2-40B4-BE49-F238E27FC236}">
                  <a16:creationId xmlns:a16="http://schemas.microsoft.com/office/drawing/2014/main" id="{D8B42863-08FE-7EC5-A47A-54469D59C75B}"/>
                </a:ext>
              </a:extLst>
            </p:cNvPr>
            <p:cNvGrpSpPr/>
            <p:nvPr userDrawn="1"/>
          </p:nvGrpSpPr>
          <p:grpSpPr>
            <a:xfrm>
              <a:off x="1261384" y="3540288"/>
              <a:ext cx="1142538" cy="2724860"/>
              <a:chOff x="6594393" y="734903"/>
              <a:chExt cx="1382471" cy="3297081"/>
            </a:xfrm>
            <a:solidFill>
              <a:schemeClr val="tx1">
                <a:lumMod val="85000"/>
                <a:lumOff val="15000"/>
              </a:schemeClr>
            </a:solidFill>
          </p:grpSpPr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F720DFE1-831C-4EC5-C606-FE19D24D21F4}"/>
                  </a:ext>
                </a:extLst>
              </p:cNvPr>
              <p:cNvSpPr/>
              <p:nvPr/>
            </p:nvSpPr>
            <p:spPr>
              <a:xfrm>
                <a:off x="7767198" y="843528"/>
                <a:ext cx="4029" cy="14192"/>
              </a:xfrm>
              <a:custGeom>
                <a:avLst/>
                <a:gdLst>
                  <a:gd name="connsiteX0" fmla="*/ 4029 w 4029"/>
                  <a:gd name="connsiteY0" fmla="*/ 1914 h 14192"/>
                  <a:gd name="connsiteX1" fmla="*/ 2724 w 4029"/>
                  <a:gd name="connsiteY1" fmla="*/ 0 h 14192"/>
                  <a:gd name="connsiteX2" fmla="*/ 0 w 4029"/>
                  <a:gd name="connsiteY2" fmla="*/ 14192 h 14192"/>
                  <a:gd name="connsiteX3" fmla="*/ 4029 w 4029"/>
                  <a:gd name="connsiteY3" fmla="*/ 1914 h 14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29" h="14192">
                    <a:moveTo>
                      <a:pt x="4029" y="1914"/>
                    </a:moveTo>
                    <a:cubicBezTo>
                      <a:pt x="3572" y="1276"/>
                      <a:pt x="3172" y="638"/>
                      <a:pt x="2724" y="0"/>
                    </a:cubicBezTo>
                    <a:cubicBezTo>
                      <a:pt x="1638" y="4648"/>
                      <a:pt x="743" y="9554"/>
                      <a:pt x="0" y="14192"/>
                    </a:cubicBezTo>
                    <a:lnTo>
                      <a:pt x="4029" y="1914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68E0F542-7FDD-F171-8F8F-AD56617AA724}"/>
                  </a:ext>
                </a:extLst>
              </p:cNvPr>
              <p:cNvSpPr/>
              <p:nvPr/>
            </p:nvSpPr>
            <p:spPr>
              <a:xfrm>
                <a:off x="6594393" y="734903"/>
                <a:ext cx="1382471" cy="3297081"/>
              </a:xfrm>
              <a:custGeom>
                <a:avLst/>
                <a:gdLst>
                  <a:gd name="connsiteX0" fmla="*/ 1374001 w 1382471"/>
                  <a:gd name="connsiteY0" fmla="*/ 1715359 h 3297081"/>
                  <a:gd name="connsiteX1" fmla="*/ 1300145 w 1382471"/>
                  <a:gd name="connsiteY1" fmla="*/ 1411711 h 3297081"/>
                  <a:gd name="connsiteX2" fmla="*/ 1048389 w 1382471"/>
                  <a:gd name="connsiteY2" fmla="*/ 856299 h 3297081"/>
                  <a:gd name="connsiteX3" fmla="*/ 1211438 w 1382471"/>
                  <a:gd name="connsiteY3" fmla="*/ 815113 h 3297081"/>
                  <a:gd name="connsiteX4" fmla="*/ 1270731 w 1382471"/>
                  <a:gd name="connsiteY4" fmla="*/ 793644 h 3297081"/>
                  <a:gd name="connsiteX5" fmla="*/ 1341502 w 1382471"/>
                  <a:gd name="connsiteY5" fmla="*/ 763116 h 3297081"/>
                  <a:gd name="connsiteX6" fmla="*/ 1369563 w 1382471"/>
                  <a:gd name="connsiteY6" fmla="*/ 713310 h 3297081"/>
                  <a:gd name="connsiteX7" fmla="*/ 1301831 w 1382471"/>
                  <a:gd name="connsiteY7" fmla="*/ 237650 h 3297081"/>
                  <a:gd name="connsiteX8" fmla="*/ 1302564 w 1382471"/>
                  <a:gd name="connsiteY8" fmla="*/ 197607 h 3297081"/>
                  <a:gd name="connsiteX9" fmla="*/ 1314175 w 1382471"/>
                  <a:gd name="connsiteY9" fmla="*/ 199312 h 3297081"/>
                  <a:gd name="connsiteX10" fmla="*/ 1340969 w 1382471"/>
                  <a:gd name="connsiteY10" fmla="*/ 180786 h 3297081"/>
                  <a:gd name="connsiteX11" fmla="*/ 1341092 w 1382471"/>
                  <a:gd name="connsiteY11" fmla="*/ 179967 h 3297081"/>
                  <a:gd name="connsiteX12" fmla="*/ 1320604 w 1382471"/>
                  <a:gd name="connsiteY12" fmla="*/ 153583 h 3297081"/>
                  <a:gd name="connsiteX13" fmla="*/ 1294334 w 1382471"/>
                  <a:gd name="connsiteY13" fmla="*/ 150154 h 3297081"/>
                  <a:gd name="connsiteX14" fmla="*/ 1261949 w 1382471"/>
                  <a:gd name="connsiteY14" fmla="*/ 119464 h 3297081"/>
                  <a:gd name="connsiteX15" fmla="*/ 1233803 w 1382471"/>
                  <a:gd name="connsiteY15" fmla="*/ 108482 h 3297081"/>
                  <a:gd name="connsiteX16" fmla="*/ 1205657 w 1382471"/>
                  <a:gd name="connsiteY16" fmla="*/ 89946 h 3297081"/>
                  <a:gd name="connsiteX17" fmla="*/ 1183225 w 1382471"/>
                  <a:gd name="connsiteY17" fmla="*/ 41397 h 3297081"/>
                  <a:gd name="connsiteX18" fmla="*/ 1152488 w 1382471"/>
                  <a:gd name="connsiteY18" fmla="*/ 62104 h 3297081"/>
                  <a:gd name="connsiteX19" fmla="*/ 1159489 w 1382471"/>
                  <a:gd name="connsiteY19" fmla="*/ 80726 h 3297081"/>
                  <a:gd name="connsiteX20" fmla="*/ 1150926 w 1382471"/>
                  <a:gd name="connsiteY20" fmla="*/ 84117 h 3297081"/>
                  <a:gd name="connsiteX21" fmla="*/ 1111273 w 1382471"/>
                  <a:gd name="connsiteY21" fmla="*/ 93442 h 3297081"/>
                  <a:gd name="connsiteX22" fmla="*/ 1089118 w 1382471"/>
                  <a:gd name="connsiteY22" fmla="*/ 89946 h 3297081"/>
                  <a:gd name="connsiteX23" fmla="*/ 1045389 w 1382471"/>
                  <a:gd name="connsiteY23" fmla="*/ 100443 h 3297081"/>
                  <a:gd name="connsiteX24" fmla="*/ 1038378 w 1382471"/>
                  <a:gd name="connsiteY24" fmla="*/ 116721 h 3297081"/>
                  <a:gd name="connsiteX25" fmla="*/ 942671 w 1382471"/>
                  <a:gd name="connsiteY25" fmla="*/ 104214 h 3297081"/>
                  <a:gd name="connsiteX26" fmla="*/ 932937 w 1382471"/>
                  <a:gd name="connsiteY26" fmla="*/ 106939 h 3297081"/>
                  <a:gd name="connsiteX27" fmla="*/ 929127 w 1382471"/>
                  <a:gd name="connsiteY27" fmla="*/ 111482 h 3297081"/>
                  <a:gd name="connsiteX28" fmla="*/ 181386 w 1382471"/>
                  <a:gd name="connsiteY28" fmla="*/ 16108 h 3297081"/>
                  <a:gd name="connsiteX29" fmla="*/ 184586 w 1382471"/>
                  <a:gd name="connsiteY29" fmla="*/ 592 h 3297081"/>
                  <a:gd name="connsiteX30" fmla="*/ 111539 w 1382471"/>
                  <a:gd name="connsiteY30" fmla="*/ 1 h 3297081"/>
                  <a:gd name="connsiteX31" fmla="*/ 75563 w 1382471"/>
                  <a:gd name="connsiteY31" fmla="*/ 17823 h 3297081"/>
                  <a:gd name="connsiteX32" fmla="*/ 4821 w 1382471"/>
                  <a:gd name="connsiteY32" fmla="*/ 112273 h 3297081"/>
                  <a:gd name="connsiteX33" fmla="*/ 13107 w 1382471"/>
                  <a:gd name="connsiteY33" fmla="*/ 148068 h 3297081"/>
                  <a:gd name="connsiteX34" fmla="*/ 55675 w 1382471"/>
                  <a:gd name="connsiteY34" fmla="*/ 158697 h 3297081"/>
                  <a:gd name="connsiteX35" fmla="*/ 79725 w 1382471"/>
                  <a:gd name="connsiteY35" fmla="*/ 142743 h 3297081"/>
                  <a:gd name="connsiteX36" fmla="*/ 112748 w 1382471"/>
                  <a:gd name="connsiteY36" fmla="*/ 49712 h 3297081"/>
                  <a:gd name="connsiteX37" fmla="*/ 173689 w 1382471"/>
                  <a:gd name="connsiteY37" fmla="*/ 53456 h 3297081"/>
                  <a:gd name="connsiteX38" fmla="*/ 176766 w 1382471"/>
                  <a:gd name="connsiteY38" fmla="*/ 38530 h 3297081"/>
                  <a:gd name="connsiteX39" fmla="*/ 927298 w 1382471"/>
                  <a:gd name="connsiteY39" fmla="*/ 130713 h 3297081"/>
                  <a:gd name="connsiteX40" fmla="*/ 928736 w 1382471"/>
                  <a:gd name="connsiteY40" fmla="*/ 135685 h 3297081"/>
                  <a:gd name="connsiteX41" fmla="*/ 938966 w 1382471"/>
                  <a:gd name="connsiteY41" fmla="*/ 144124 h 3297081"/>
                  <a:gd name="connsiteX42" fmla="*/ 1030397 w 1382471"/>
                  <a:gd name="connsiteY42" fmla="*/ 157574 h 3297081"/>
                  <a:gd name="connsiteX43" fmla="*/ 1065229 w 1382471"/>
                  <a:gd name="connsiteY43" fmla="*/ 219991 h 3297081"/>
                  <a:gd name="connsiteX44" fmla="*/ 914782 w 1382471"/>
                  <a:gd name="connsiteY44" fmla="*/ 506884 h 3297081"/>
                  <a:gd name="connsiteX45" fmla="*/ 683458 w 1382471"/>
                  <a:gd name="connsiteY45" fmla="*/ 659160 h 3297081"/>
                  <a:gd name="connsiteX46" fmla="*/ 690583 w 1382471"/>
                  <a:gd name="connsiteY46" fmla="*/ 632233 h 3297081"/>
                  <a:gd name="connsiteX47" fmla="*/ 690078 w 1382471"/>
                  <a:gd name="connsiteY47" fmla="*/ 598733 h 3297081"/>
                  <a:gd name="connsiteX48" fmla="*/ 683925 w 1382471"/>
                  <a:gd name="connsiteY48" fmla="*/ 575683 h 3297081"/>
                  <a:gd name="connsiteX49" fmla="*/ 654778 w 1382471"/>
                  <a:gd name="connsiteY49" fmla="*/ 517847 h 3297081"/>
                  <a:gd name="connsiteX50" fmla="*/ 601162 w 1382471"/>
                  <a:gd name="connsiteY50" fmla="*/ 424407 h 3297081"/>
                  <a:gd name="connsiteX51" fmla="*/ 599743 w 1382471"/>
                  <a:gd name="connsiteY51" fmla="*/ 421149 h 3297081"/>
                  <a:gd name="connsiteX52" fmla="*/ 640091 w 1382471"/>
                  <a:gd name="connsiteY52" fmla="*/ 421397 h 3297081"/>
                  <a:gd name="connsiteX53" fmla="*/ 644253 w 1382471"/>
                  <a:gd name="connsiteY53" fmla="*/ 412177 h 3297081"/>
                  <a:gd name="connsiteX54" fmla="*/ 581531 w 1382471"/>
                  <a:gd name="connsiteY54" fmla="*/ 389545 h 3297081"/>
                  <a:gd name="connsiteX55" fmla="*/ 472365 w 1382471"/>
                  <a:gd name="connsiteY55" fmla="*/ 334253 h 3297081"/>
                  <a:gd name="connsiteX56" fmla="*/ 333090 w 1382471"/>
                  <a:gd name="connsiteY56" fmla="*/ 479814 h 3297081"/>
                  <a:gd name="connsiteX57" fmla="*/ 408890 w 1382471"/>
                  <a:gd name="connsiteY57" fmla="*/ 609297 h 3297081"/>
                  <a:gd name="connsiteX58" fmla="*/ 383373 w 1382471"/>
                  <a:gd name="connsiteY58" fmla="*/ 621812 h 3297081"/>
                  <a:gd name="connsiteX59" fmla="*/ 414691 w 1382471"/>
                  <a:gd name="connsiteY59" fmla="*/ 665447 h 3297081"/>
                  <a:gd name="connsiteX60" fmla="*/ 463307 w 1382471"/>
                  <a:gd name="connsiteY60" fmla="*/ 665256 h 3297081"/>
                  <a:gd name="connsiteX61" fmla="*/ 463564 w 1382471"/>
                  <a:gd name="connsiteY61" fmla="*/ 665589 h 3297081"/>
                  <a:gd name="connsiteX62" fmla="*/ 509703 w 1382471"/>
                  <a:gd name="connsiteY62" fmla="*/ 698784 h 3297081"/>
                  <a:gd name="connsiteX63" fmla="*/ 536230 w 1382471"/>
                  <a:gd name="connsiteY63" fmla="*/ 712062 h 3297081"/>
                  <a:gd name="connsiteX64" fmla="*/ 513189 w 1382471"/>
                  <a:gd name="connsiteY64" fmla="*/ 729073 h 3297081"/>
                  <a:gd name="connsiteX65" fmla="*/ 603943 w 1382471"/>
                  <a:gd name="connsiteY65" fmla="*/ 1114922 h 3297081"/>
                  <a:gd name="connsiteX66" fmla="*/ 742094 w 1382471"/>
                  <a:gd name="connsiteY66" fmla="*/ 1321462 h 3297081"/>
                  <a:gd name="connsiteX67" fmla="*/ 757143 w 1382471"/>
                  <a:gd name="connsiteY67" fmla="*/ 1476024 h 3297081"/>
                  <a:gd name="connsiteX68" fmla="*/ 777660 w 1382471"/>
                  <a:gd name="connsiteY68" fmla="*/ 1485597 h 3297081"/>
                  <a:gd name="connsiteX69" fmla="*/ 746199 w 1382471"/>
                  <a:gd name="connsiteY69" fmla="*/ 1700338 h 3297081"/>
                  <a:gd name="connsiteX70" fmla="*/ 761248 w 1382471"/>
                  <a:gd name="connsiteY70" fmla="*/ 1734532 h 3297081"/>
                  <a:gd name="connsiteX71" fmla="*/ 649092 w 1382471"/>
                  <a:gd name="connsiteY71" fmla="*/ 2259760 h 3297081"/>
                  <a:gd name="connsiteX72" fmla="*/ 353645 w 1382471"/>
                  <a:gd name="connsiteY72" fmla="*/ 2771310 h 3297081"/>
                  <a:gd name="connsiteX73" fmla="*/ 270206 w 1382471"/>
                  <a:gd name="connsiteY73" fmla="*/ 2847910 h 3297081"/>
                  <a:gd name="connsiteX74" fmla="*/ 289351 w 1382471"/>
                  <a:gd name="connsiteY74" fmla="*/ 2962800 h 3297081"/>
                  <a:gd name="connsiteX75" fmla="*/ 293457 w 1382471"/>
                  <a:gd name="connsiteY75" fmla="*/ 3066756 h 3297081"/>
                  <a:gd name="connsiteX76" fmla="*/ 443742 w 1382471"/>
                  <a:gd name="connsiteY76" fmla="*/ 3278649 h 3297081"/>
                  <a:gd name="connsiteX77" fmla="*/ 475641 w 1382471"/>
                  <a:gd name="connsiteY77" fmla="*/ 3268029 h 3297081"/>
                  <a:gd name="connsiteX78" fmla="*/ 478108 w 1382471"/>
                  <a:gd name="connsiteY78" fmla="*/ 3109152 h 3297081"/>
                  <a:gd name="connsiteX79" fmla="*/ 457592 w 1382471"/>
                  <a:gd name="connsiteY79" fmla="*/ 2972373 h 3297081"/>
                  <a:gd name="connsiteX80" fmla="*/ 722005 w 1382471"/>
                  <a:gd name="connsiteY80" fmla="*/ 2551978 h 3297081"/>
                  <a:gd name="connsiteX81" fmla="*/ 767659 w 1382471"/>
                  <a:gd name="connsiteY81" fmla="*/ 2476568 h 3297081"/>
                  <a:gd name="connsiteX82" fmla="*/ 977342 w 1382471"/>
                  <a:gd name="connsiteY82" fmla="*/ 2125715 h 3297081"/>
                  <a:gd name="connsiteX83" fmla="*/ 1035435 w 1382471"/>
                  <a:gd name="connsiteY83" fmla="*/ 2032236 h 3297081"/>
                  <a:gd name="connsiteX84" fmla="*/ 1070344 w 1382471"/>
                  <a:gd name="connsiteY84" fmla="*/ 2154433 h 3297081"/>
                  <a:gd name="connsiteX85" fmla="*/ 1077183 w 1382471"/>
                  <a:gd name="connsiteY85" fmla="*/ 2991518 h 3297081"/>
                  <a:gd name="connsiteX86" fmla="*/ 1060772 w 1382471"/>
                  <a:gd name="connsiteY86" fmla="*/ 3100942 h 3297081"/>
                  <a:gd name="connsiteX87" fmla="*/ 975971 w 1382471"/>
                  <a:gd name="connsiteY87" fmla="*/ 3150186 h 3297081"/>
                  <a:gd name="connsiteX88" fmla="*/ 828248 w 1382471"/>
                  <a:gd name="connsiteY88" fmla="*/ 3129669 h 3297081"/>
                  <a:gd name="connsiteX89" fmla="*/ 840211 w 1382471"/>
                  <a:gd name="connsiteY89" fmla="*/ 3230034 h 3297081"/>
                  <a:gd name="connsiteX90" fmla="*/ 890427 w 1382471"/>
                  <a:gd name="connsiteY90" fmla="*/ 3252446 h 3297081"/>
                  <a:gd name="connsiteX91" fmla="*/ 1015642 w 1382471"/>
                  <a:gd name="connsiteY91" fmla="*/ 3291070 h 3297081"/>
                  <a:gd name="connsiteX92" fmla="*/ 1141477 w 1382471"/>
                  <a:gd name="connsiteY92" fmla="*/ 3260981 h 3297081"/>
                  <a:gd name="connsiteX93" fmla="*/ 1177043 w 1382471"/>
                  <a:gd name="connsiteY93" fmla="*/ 3157025 h 3297081"/>
                  <a:gd name="connsiteX94" fmla="*/ 1218077 w 1382471"/>
                  <a:gd name="connsiteY94" fmla="*/ 3161130 h 3297081"/>
                  <a:gd name="connsiteX95" fmla="*/ 1246805 w 1382471"/>
                  <a:gd name="connsiteY95" fmla="*/ 2856111 h 3297081"/>
                  <a:gd name="connsiteX96" fmla="*/ 1308355 w 1382471"/>
                  <a:gd name="connsiteY96" fmla="*/ 2355496 h 3297081"/>
                  <a:gd name="connsiteX97" fmla="*/ 1374001 w 1382471"/>
                  <a:gd name="connsiteY97" fmla="*/ 1715359 h 3297081"/>
                  <a:gd name="connsiteX98" fmla="*/ 1176834 w 1382471"/>
                  <a:gd name="connsiteY98" fmla="*/ 110539 h 3297081"/>
                  <a:gd name="connsiteX99" fmla="*/ 1172805 w 1382471"/>
                  <a:gd name="connsiteY99" fmla="*/ 122817 h 3297081"/>
                  <a:gd name="connsiteX100" fmla="*/ 1175529 w 1382471"/>
                  <a:gd name="connsiteY100" fmla="*/ 108625 h 3297081"/>
                  <a:gd name="connsiteX101" fmla="*/ 1176834 w 1382471"/>
                  <a:gd name="connsiteY101" fmla="*/ 110539 h 3297081"/>
                  <a:gd name="connsiteX102" fmla="*/ 1028768 w 1382471"/>
                  <a:gd name="connsiteY102" fmla="*/ 618660 h 3297081"/>
                  <a:gd name="connsiteX103" fmla="*/ 1055295 w 1382471"/>
                  <a:gd name="connsiteY103" fmla="*/ 587561 h 3297081"/>
                  <a:gd name="connsiteX104" fmla="*/ 1153802 w 1382471"/>
                  <a:gd name="connsiteY104" fmla="*/ 227230 h 3297081"/>
                  <a:gd name="connsiteX105" fmla="*/ 1158908 w 1382471"/>
                  <a:gd name="connsiteY105" fmla="*/ 216562 h 3297081"/>
                  <a:gd name="connsiteX106" fmla="*/ 1195370 w 1382471"/>
                  <a:gd name="connsiteY106" fmla="*/ 254005 h 3297081"/>
                  <a:gd name="connsiteX107" fmla="*/ 1217258 w 1382471"/>
                  <a:gd name="connsiteY107" fmla="*/ 420797 h 3297081"/>
                  <a:gd name="connsiteX108" fmla="*/ 1196055 w 1382471"/>
                  <a:gd name="connsiteY108" fmla="*/ 660370 h 3297081"/>
                  <a:gd name="connsiteX109" fmla="*/ 981248 w 1382471"/>
                  <a:gd name="connsiteY109" fmla="*/ 657931 h 3297081"/>
                  <a:gd name="connsiteX110" fmla="*/ 990534 w 1382471"/>
                  <a:gd name="connsiteY110" fmla="*/ 647063 h 3297081"/>
                  <a:gd name="connsiteX111" fmla="*/ 1028768 w 1382471"/>
                  <a:gd name="connsiteY111" fmla="*/ 618660 h 3297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382471" h="3297081">
                    <a:moveTo>
                      <a:pt x="1374001" y="1715359"/>
                    </a:moveTo>
                    <a:cubicBezTo>
                      <a:pt x="1374001" y="1715359"/>
                      <a:pt x="1404091" y="1638759"/>
                      <a:pt x="1300145" y="1411711"/>
                    </a:cubicBezTo>
                    <a:lnTo>
                      <a:pt x="1048389" y="856299"/>
                    </a:lnTo>
                    <a:cubicBezTo>
                      <a:pt x="1092281" y="848784"/>
                      <a:pt x="1162041" y="834820"/>
                      <a:pt x="1211438" y="815113"/>
                    </a:cubicBezTo>
                    <a:cubicBezTo>
                      <a:pt x="1230974" y="807321"/>
                      <a:pt x="1250700" y="800054"/>
                      <a:pt x="1270731" y="793644"/>
                    </a:cubicBezTo>
                    <a:cubicBezTo>
                      <a:pt x="1292591" y="786652"/>
                      <a:pt x="1320766" y="776137"/>
                      <a:pt x="1341502" y="763116"/>
                    </a:cubicBezTo>
                    <a:cubicBezTo>
                      <a:pt x="1358685" y="752334"/>
                      <a:pt x="1369325" y="733588"/>
                      <a:pt x="1369563" y="713310"/>
                    </a:cubicBezTo>
                    <a:cubicBezTo>
                      <a:pt x="1371525" y="545070"/>
                      <a:pt x="1351122" y="385650"/>
                      <a:pt x="1301831" y="237650"/>
                    </a:cubicBezTo>
                    <a:cubicBezTo>
                      <a:pt x="1301831" y="237650"/>
                      <a:pt x="1305059" y="222248"/>
                      <a:pt x="1302564" y="197607"/>
                    </a:cubicBezTo>
                    <a:lnTo>
                      <a:pt x="1314175" y="199312"/>
                    </a:lnTo>
                    <a:cubicBezTo>
                      <a:pt x="1326605" y="201246"/>
                      <a:pt x="1338911" y="193207"/>
                      <a:pt x="1340969" y="180786"/>
                    </a:cubicBezTo>
                    <a:cubicBezTo>
                      <a:pt x="1341016" y="180510"/>
                      <a:pt x="1341054" y="180243"/>
                      <a:pt x="1341092" y="179967"/>
                    </a:cubicBezTo>
                    <a:cubicBezTo>
                      <a:pt x="1342931" y="167070"/>
                      <a:pt x="1333530" y="155249"/>
                      <a:pt x="1320604" y="153583"/>
                    </a:cubicBezTo>
                    <a:lnTo>
                      <a:pt x="1294334" y="150154"/>
                    </a:lnTo>
                    <a:cubicBezTo>
                      <a:pt x="1292648" y="138257"/>
                      <a:pt x="1286190" y="118988"/>
                      <a:pt x="1261949" y="119464"/>
                    </a:cubicBezTo>
                    <a:cubicBezTo>
                      <a:pt x="1261949" y="119464"/>
                      <a:pt x="1248910" y="103672"/>
                      <a:pt x="1233803" y="108482"/>
                    </a:cubicBezTo>
                    <a:cubicBezTo>
                      <a:pt x="1233803" y="108482"/>
                      <a:pt x="1222135" y="84460"/>
                      <a:pt x="1205657" y="89946"/>
                    </a:cubicBezTo>
                    <a:cubicBezTo>
                      <a:pt x="1205657" y="89946"/>
                      <a:pt x="1200656" y="54951"/>
                      <a:pt x="1183225" y="41397"/>
                    </a:cubicBezTo>
                    <a:cubicBezTo>
                      <a:pt x="1168585" y="30005"/>
                      <a:pt x="1147897" y="44131"/>
                      <a:pt x="1152488" y="62104"/>
                    </a:cubicBezTo>
                    <a:cubicBezTo>
                      <a:pt x="1153660" y="66686"/>
                      <a:pt x="1156050" y="73249"/>
                      <a:pt x="1159489" y="80726"/>
                    </a:cubicBezTo>
                    <a:cubicBezTo>
                      <a:pt x="1156889" y="81345"/>
                      <a:pt x="1154050" y="82393"/>
                      <a:pt x="1150926" y="84117"/>
                    </a:cubicBezTo>
                    <a:cubicBezTo>
                      <a:pt x="1150926" y="84117"/>
                      <a:pt x="1125856" y="77706"/>
                      <a:pt x="1111273" y="93442"/>
                    </a:cubicBezTo>
                    <a:cubicBezTo>
                      <a:pt x="1111273" y="93442"/>
                      <a:pt x="1103692" y="79449"/>
                      <a:pt x="1089118" y="89946"/>
                    </a:cubicBezTo>
                    <a:cubicBezTo>
                      <a:pt x="1079869" y="63390"/>
                      <a:pt x="1063924" y="74611"/>
                      <a:pt x="1045389" y="100443"/>
                    </a:cubicBezTo>
                    <a:lnTo>
                      <a:pt x="1038378" y="116721"/>
                    </a:lnTo>
                    <a:lnTo>
                      <a:pt x="942671" y="104214"/>
                    </a:lnTo>
                    <a:cubicBezTo>
                      <a:pt x="939195" y="103757"/>
                      <a:pt x="935632" y="104710"/>
                      <a:pt x="932937" y="106939"/>
                    </a:cubicBezTo>
                    <a:cubicBezTo>
                      <a:pt x="931289" y="108301"/>
                      <a:pt x="930108" y="109863"/>
                      <a:pt x="929127" y="111482"/>
                    </a:cubicBezTo>
                    <a:lnTo>
                      <a:pt x="181386" y="16108"/>
                    </a:lnTo>
                    <a:lnTo>
                      <a:pt x="184586" y="592"/>
                    </a:lnTo>
                    <a:lnTo>
                      <a:pt x="111539" y="1"/>
                    </a:lnTo>
                    <a:cubicBezTo>
                      <a:pt x="97394" y="-113"/>
                      <a:pt x="84050" y="6507"/>
                      <a:pt x="75563" y="17823"/>
                    </a:cubicBezTo>
                    <a:lnTo>
                      <a:pt x="4821" y="112273"/>
                    </a:lnTo>
                    <a:cubicBezTo>
                      <a:pt x="-4114" y="124198"/>
                      <a:pt x="-218" y="141400"/>
                      <a:pt x="13107" y="148068"/>
                    </a:cubicBezTo>
                    <a:cubicBezTo>
                      <a:pt x="23499" y="153268"/>
                      <a:pt x="37606" y="157869"/>
                      <a:pt x="55675" y="158697"/>
                    </a:cubicBezTo>
                    <a:cubicBezTo>
                      <a:pt x="66343" y="159183"/>
                      <a:pt x="76153" y="152811"/>
                      <a:pt x="79725" y="142743"/>
                    </a:cubicBezTo>
                    <a:cubicBezTo>
                      <a:pt x="100033" y="112625"/>
                      <a:pt x="111291" y="81640"/>
                      <a:pt x="112748" y="49712"/>
                    </a:cubicBezTo>
                    <a:lnTo>
                      <a:pt x="173689" y="53456"/>
                    </a:lnTo>
                    <a:lnTo>
                      <a:pt x="176766" y="38530"/>
                    </a:lnTo>
                    <a:lnTo>
                      <a:pt x="927298" y="130713"/>
                    </a:lnTo>
                    <a:cubicBezTo>
                      <a:pt x="927727" y="132485"/>
                      <a:pt x="928203" y="134180"/>
                      <a:pt x="928736" y="135685"/>
                    </a:cubicBezTo>
                    <a:cubicBezTo>
                      <a:pt x="930317" y="140181"/>
                      <a:pt x="934242" y="143429"/>
                      <a:pt x="938966" y="144124"/>
                    </a:cubicBezTo>
                    <a:lnTo>
                      <a:pt x="1030397" y="157574"/>
                    </a:lnTo>
                    <a:cubicBezTo>
                      <a:pt x="1033225" y="174147"/>
                      <a:pt x="1041484" y="198655"/>
                      <a:pt x="1065229" y="219991"/>
                    </a:cubicBezTo>
                    <a:cubicBezTo>
                      <a:pt x="1086137" y="231059"/>
                      <a:pt x="924117" y="470727"/>
                      <a:pt x="914782" y="506884"/>
                    </a:cubicBezTo>
                    <a:cubicBezTo>
                      <a:pt x="855956" y="576340"/>
                      <a:pt x="773707" y="623041"/>
                      <a:pt x="683458" y="659160"/>
                    </a:cubicBezTo>
                    <a:cubicBezTo>
                      <a:pt x="687401" y="650835"/>
                      <a:pt x="689992" y="641796"/>
                      <a:pt x="690583" y="632233"/>
                    </a:cubicBezTo>
                    <a:cubicBezTo>
                      <a:pt x="691240" y="621708"/>
                      <a:pt x="691249" y="610297"/>
                      <a:pt x="690078" y="598733"/>
                    </a:cubicBezTo>
                    <a:cubicBezTo>
                      <a:pt x="689268" y="590771"/>
                      <a:pt x="687106" y="583036"/>
                      <a:pt x="683925" y="575683"/>
                    </a:cubicBezTo>
                    <a:cubicBezTo>
                      <a:pt x="678276" y="562643"/>
                      <a:pt x="667637" y="539412"/>
                      <a:pt x="654778" y="517847"/>
                    </a:cubicBezTo>
                    <a:lnTo>
                      <a:pt x="601162" y="424407"/>
                    </a:lnTo>
                    <a:cubicBezTo>
                      <a:pt x="600724" y="423302"/>
                      <a:pt x="600200" y="422245"/>
                      <a:pt x="599743" y="421149"/>
                    </a:cubicBezTo>
                    <a:cubicBezTo>
                      <a:pt x="612240" y="420225"/>
                      <a:pt x="625641" y="420235"/>
                      <a:pt x="640091" y="421397"/>
                    </a:cubicBezTo>
                    <a:cubicBezTo>
                      <a:pt x="645148" y="421807"/>
                      <a:pt x="647987" y="415606"/>
                      <a:pt x="644253" y="412177"/>
                    </a:cubicBezTo>
                    <a:cubicBezTo>
                      <a:pt x="632404" y="401252"/>
                      <a:pt x="615592" y="392793"/>
                      <a:pt x="581531" y="389545"/>
                    </a:cubicBezTo>
                    <a:cubicBezTo>
                      <a:pt x="556023" y="355884"/>
                      <a:pt x="516637" y="334253"/>
                      <a:pt x="472365" y="334253"/>
                    </a:cubicBezTo>
                    <a:cubicBezTo>
                      <a:pt x="395450" y="334253"/>
                      <a:pt x="333090" y="399423"/>
                      <a:pt x="333090" y="479814"/>
                    </a:cubicBezTo>
                    <a:cubicBezTo>
                      <a:pt x="333090" y="536288"/>
                      <a:pt x="363913" y="585170"/>
                      <a:pt x="408890" y="609297"/>
                    </a:cubicBezTo>
                    <a:cubicBezTo>
                      <a:pt x="396717" y="609392"/>
                      <a:pt x="386954" y="613688"/>
                      <a:pt x="383373" y="621812"/>
                    </a:cubicBezTo>
                    <a:cubicBezTo>
                      <a:pt x="377296" y="635614"/>
                      <a:pt x="391317" y="655160"/>
                      <a:pt x="414691" y="665447"/>
                    </a:cubicBezTo>
                    <a:cubicBezTo>
                      <a:pt x="434008" y="673952"/>
                      <a:pt x="453629" y="673457"/>
                      <a:pt x="463307" y="665256"/>
                    </a:cubicBezTo>
                    <a:lnTo>
                      <a:pt x="463564" y="665589"/>
                    </a:lnTo>
                    <a:lnTo>
                      <a:pt x="509703" y="698784"/>
                    </a:lnTo>
                    <a:cubicBezTo>
                      <a:pt x="517885" y="704670"/>
                      <a:pt x="526876" y="709014"/>
                      <a:pt x="536230" y="712062"/>
                    </a:cubicBezTo>
                    <a:cubicBezTo>
                      <a:pt x="527772" y="716739"/>
                      <a:pt x="520056" y="722444"/>
                      <a:pt x="513189" y="729073"/>
                    </a:cubicBezTo>
                    <a:cubicBezTo>
                      <a:pt x="484585" y="752610"/>
                      <a:pt x="391840" y="857794"/>
                      <a:pt x="603943" y="1114922"/>
                    </a:cubicBezTo>
                    <a:lnTo>
                      <a:pt x="742094" y="1321462"/>
                    </a:lnTo>
                    <a:lnTo>
                      <a:pt x="757143" y="1476024"/>
                    </a:lnTo>
                    <a:lnTo>
                      <a:pt x="777660" y="1485597"/>
                    </a:lnTo>
                    <a:lnTo>
                      <a:pt x="746199" y="1700338"/>
                    </a:lnTo>
                    <a:lnTo>
                      <a:pt x="761248" y="1734532"/>
                    </a:lnTo>
                    <a:cubicBezTo>
                      <a:pt x="761248" y="1734532"/>
                      <a:pt x="684648" y="1976630"/>
                      <a:pt x="649092" y="2259760"/>
                    </a:cubicBezTo>
                    <a:cubicBezTo>
                      <a:pt x="456230" y="2334989"/>
                      <a:pt x="478118" y="2649580"/>
                      <a:pt x="353645" y="2771310"/>
                    </a:cubicBezTo>
                    <a:cubicBezTo>
                      <a:pt x="353645" y="2771310"/>
                      <a:pt x="279788" y="2808238"/>
                      <a:pt x="270206" y="2847910"/>
                    </a:cubicBezTo>
                    <a:cubicBezTo>
                      <a:pt x="270206" y="2847910"/>
                      <a:pt x="263367" y="2903993"/>
                      <a:pt x="289351" y="2962800"/>
                    </a:cubicBezTo>
                    <a:cubicBezTo>
                      <a:pt x="289351" y="2962800"/>
                      <a:pt x="293457" y="3044868"/>
                      <a:pt x="293457" y="3066756"/>
                    </a:cubicBezTo>
                    <a:cubicBezTo>
                      <a:pt x="293457" y="3066756"/>
                      <a:pt x="285522" y="3272925"/>
                      <a:pt x="443742" y="3278649"/>
                    </a:cubicBezTo>
                    <a:cubicBezTo>
                      <a:pt x="455334" y="3279069"/>
                      <a:pt x="466993" y="3275773"/>
                      <a:pt x="475641" y="3268029"/>
                    </a:cubicBezTo>
                    <a:cubicBezTo>
                      <a:pt x="493758" y="3251808"/>
                      <a:pt x="510703" y="3211136"/>
                      <a:pt x="478108" y="3109152"/>
                    </a:cubicBezTo>
                    <a:lnTo>
                      <a:pt x="457592" y="2972373"/>
                    </a:lnTo>
                    <a:cubicBezTo>
                      <a:pt x="457592" y="2972373"/>
                      <a:pt x="662922" y="2688147"/>
                      <a:pt x="722005" y="2551978"/>
                    </a:cubicBezTo>
                    <a:cubicBezTo>
                      <a:pt x="733750" y="2524908"/>
                      <a:pt x="749495" y="2499819"/>
                      <a:pt x="767659" y="2476568"/>
                    </a:cubicBezTo>
                    <a:cubicBezTo>
                      <a:pt x="819904" y="2409722"/>
                      <a:pt x="901523" y="2261503"/>
                      <a:pt x="977342" y="2125715"/>
                    </a:cubicBezTo>
                    <a:cubicBezTo>
                      <a:pt x="995249" y="2093635"/>
                      <a:pt x="1015976" y="2061954"/>
                      <a:pt x="1035435" y="2032236"/>
                    </a:cubicBezTo>
                    <a:lnTo>
                      <a:pt x="1070344" y="2154433"/>
                    </a:lnTo>
                    <a:cubicBezTo>
                      <a:pt x="1070344" y="2154433"/>
                      <a:pt x="1074450" y="2981946"/>
                      <a:pt x="1077183" y="2991518"/>
                    </a:cubicBezTo>
                    <a:cubicBezTo>
                      <a:pt x="1077183" y="2991518"/>
                      <a:pt x="1070344" y="3074957"/>
                      <a:pt x="1060772" y="3100942"/>
                    </a:cubicBezTo>
                    <a:cubicBezTo>
                      <a:pt x="1060772" y="3100942"/>
                      <a:pt x="1045722" y="3088635"/>
                      <a:pt x="975971" y="3150186"/>
                    </a:cubicBezTo>
                    <a:lnTo>
                      <a:pt x="828248" y="3129669"/>
                    </a:lnTo>
                    <a:cubicBezTo>
                      <a:pt x="828248" y="3129669"/>
                      <a:pt x="754352" y="3147547"/>
                      <a:pt x="840211" y="3230034"/>
                    </a:cubicBezTo>
                    <a:cubicBezTo>
                      <a:pt x="851812" y="3241178"/>
                      <a:pt x="874377" y="3251217"/>
                      <a:pt x="890427" y="3252446"/>
                    </a:cubicBezTo>
                    <a:cubicBezTo>
                      <a:pt x="956882" y="3257513"/>
                      <a:pt x="1010156" y="3283383"/>
                      <a:pt x="1015642" y="3291070"/>
                    </a:cubicBezTo>
                    <a:cubicBezTo>
                      <a:pt x="1015642" y="3291070"/>
                      <a:pt x="1092242" y="3317054"/>
                      <a:pt x="1141477" y="3260981"/>
                    </a:cubicBezTo>
                    <a:cubicBezTo>
                      <a:pt x="1141477" y="3260981"/>
                      <a:pt x="1181139" y="3202164"/>
                      <a:pt x="1177043" y="3157025"/>
                    </a:cubicBezTo>
                    <a:cubicBezTo>
                      <a:pt x="1177043" y="3157025"/>
                      <a:pt x="1208505" y="3163864"/>
                      <a:pt x="1218077" y="3161130"/>
                    </a:cubicBezTo>
                    <a:lnTo>
                      <a:pt x="1246805" y="2856111"/>
                    </a:lnTo>
                    <a:cubicBezTo>
                      <a:pt x="1246805" y="2856111"/>
                      <a:pt x="1319299" y="2541519"/>
                      <a:pt x="1308355" y="2355496"/>
                    </a:cubicBezTo>
                    <a:cubicBezTo>
                      <a:pt x="1308346" y="2355487"/>
                      <a:pt x="1412292" y="1919165"/>
                      <a:pt x="1374001" y="1715359"/>
                    </a:cubicBezTo>
                    <a:close/>
                    <a:moveTo>
                      <a:pt x="1176834" y="110539"/>
                    </a:moveTo>
                    <a:lnTo>
                      <a:pt x="1172805" y="122817"/>
                    </a:lnTo>
                    <a:cubicBezTo>
                      <a:pt x="1173548" y="118178"/>
                      <a:pt x="1174453" y="113273"/>
                      <a:pt x="1175529" y="108625"/>
                    </a:cubicBezTo>
                    <a:cubicBezTo>
                      <a:pt x="1175977" y="109263"/>
                      <a:pt x="1176377" y="109901"/>
                      <a:pt x="1176834" y="110539"/>
                    </a:cubicBezTo>
                    <a:close/>
                    <a:moveTo>
                      <a:pt x="1028768" y="618660"/>
                    </a:moveTo>
                    <a:cubicBezTo>
                      <a:pt x="1039855" y="610421"/>
                      <a:pt x="1048913" y="599810"/>
                      <a:pt x="1055295" y="587561"/>
                    </a:cubicBezTo>
                    <a:cubicBezTo>
                      <a:pt x="1082936" y="534449"/>
                      <a:pt x="1156327" y="378792"/>
                      <a:pt x="1153802" y="227230"/>
                    </a:cubicBezTo>
                    <a:cubicBezTo>
                      <a:pt x="1153802" y="227230"/>
                      <a:pt x="1156050" y="223363"/>
                      <a:pt x="1158908" y="216562"/>
                    </a:cubicBezTo>
                    <a:cubicBezTo>
                      <a:pt x="1170795" y="229964"/>
                      <a:pt x="1188064" y="248852"/>
                      <a:pt x="1195370" y="254005"/>
                    </a:cubicBezTo>
                    <a:cubicBezTo>
                      <a:pt x="1209371" y="306373"/>
                      <a:pt x="1216172" y="362209"/>
                      <a:pt x="1217258" y="420797"/>
                    </a:cubicBezTo>
                    <a:cubicBezTo>
                      <a:pt x="1218668" y="496578"/>
                      <a:pt x="1204980" y="534068"/>
                      <a:pt x="1196055" y="660370"/>
                    </a:cubicBezTo>
                    <a:cubicBezTo>
                      <a:pt x="1196055" y="660370"/>
                      <a:pt x="1078079" y="645625"/>
                      <a:pt x="981248" y="657931"/>
                    </a:cubicBezTo>
                    <a:cubicBezTo>
                      <a:pt x="984343" y="654302"/>
                      <a:pt x="987439" y="650740"/>
                      <a:pt x="990534" y="647063"/>
                    </a:cubicBezTo>
                    <a:lnTo>
                      <a:pt x="1028768" y="618660"/>
                    </a:lnTo>
                    <a:close/>
                  </a:path>
                </a:pathLst>
              </a:custGeom>
              <a:grp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IN"/>
              </a:p>
            </p:txBody>
          </p:sp>
        </p:grpSp>
        <p:grpSp>
          <p:nvGrpSpPr>
            <p:cNvPr id="223" name="Group 222">
              <a:extLst>
                <a:ext uri="{FF2B5EF4-FFF2-40B4-BE49-F238E27FC236}">
                  <a16:creationId xmlns:a16="http://schemas.microsoft.com/office/drawing/2014/main" id="{F0B65677-0AE9-C87C-2FB1-C40DAD3F6EED}"/>
                </a:ext>
              </a:extLst>
            </p:cNvPr>
            <p:cNvGrpSpPr/>
            <p:nvPr userDrawn="1"/>
          </p:nvGrpSpPr>
          <p:grpSpPr>
            <a:xfrm>
              <a:off x="7834204" y="4131348"/>
              <a:ext cx="4039609" cy="2365234"/>
              <a:chOff x="8782076" y="4585781"/>
              <a:chExt cx="3338520" cy="1954739"/>
            </a:xfrm>
          </p:grpSpPr>
          <p:sp>
            <p:nvSpPr>
              <p:cNvPr id="218" name="Oval 217">
                <a:extLst>
                  <a:ext uri="{FF2B5EF4-FFF2-40B4-BE49-F238E27FC236}">
                    <a16:creationId xmlns:a16="http://schemas.microsoft.com/office/drawing/2014/main" id="{ED9889E9-67A4-79CD-438B-6EAEB63774D7}"/>
                  </a:ext>
                </a:extLst>
              </p:cNvPr>
              <p:cNvSpPr/>
              <p:nvPr userDrawn="1"/>
            </p:nvSpPr>
            <p:spPr bwMode="auto">
              <a:xfrm>
                <a:off x="9548335" y="6489413"/>
                <a:ext cx="2572261" cy="51107"/>
              </a:xfrm>
              <a:prstGeom prst="ellipse">
                <a:avLst/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en-IN"/>
              </a:p>
            </p:txBody>
          </p:sp>
          <p:grpSp>
            <p:nvGrpSpPr>
              <p:cNvPr id="6" name="Graphic 2637">
                <a:extLst>
                  <a:ext uri="{FF2B5EF4-FFF2-40B4-BE49-F238E27FC236}">
                    <a16:creationId xmlns:a16="http://schemas.microsoft.com/office/drawing/2014/main" id="{67FFB178-76E1-34A3-8F9A-0A5AAD8E6A5C}"/>
                  </a:ext>
                </a:extLst>
              </p:cNvPr>
              <p:cNvGrpSpPr/>
              <p:nvPr/>
            </p:nvGrpSpPr>
            <p:grpSpPr>
              <a:xfrm>
                <a:off x="9336424" y="4585781"/>
                <a:ext cx="2675801" cy="1939314"/>
                <a:chOff x="6958001" y="3179508"/>
                <a:chExt cx="4248252" cy="3078954"/>
              </a:xfrm>
            </p:grpSpPr>
            <p:sp>
              <p:nvSpPr>
                <p:cNvPr id="194" name="Freeform: Shape 193">
                  <a:extLst>
                    <a:ext uri="{FF2B5EF4-FFF2-40B4-BE49-F238E27FC236}">
                      <a16:creationId xmlns:a16="http://schemas.microsoft.com/office/drawing/2014/main" id="{C4E02CB8-0CB1-3F22-0345-25ADE7028286}"/>
                    </a:ext>
                  </a:extLst>
                </p:cNvPr>
                <p:cNvSpPr/>
                <p:nvPr/>
              </p:nvSpPr>
              <p:spPr>
                <a:xfrm>
                  <a:off x="9883241" y="3309055"/>
                  <a:ext cx="647070" cy="1574076"/>
                </a:xfrm>
                <a:custGeom>
                  <a:avLst/>
                  <a:gdLst>
                    <a:gd name="connsiteX0" fmla="*/ 581559 w 647070"/>
                    <a:gd name="connsiteY0" fmla="*/ 1574077 h 1574076"/>
                    <a:gd name="connsiteX1" fmla="*/ 0 w 647070"/>
                    <a:gd name="connsiteY1" fmla="*/ 24563 h 1574076"/>
                    <a:gd name="connsiteX2" fmla="*/ 65512 w 647070"/>
                    <a:gd name="connsiteY2" fmla="*/ 0 h 1574076"/>
                    <a:gd name="connsiteX3" fmla="*/ 647071 w 647070"/>
                    <a:gd name="connsiteY3" fmla="*/ 1549506 h 1574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7070" h="1574076">
                      <a:moveTo>
                        <a:pt x="581559" y="1574077"/>
                      </a:moveTo>
                      <a:lnTo>
                        <a:pt x="0" y="24563"/>
                      </a:lnTo>
                      <a:lnTo>
                        <a:pt x="65512" y="0"/>
                      </a:lnTo>
                      <a:lnTo>
                        <a:pt x="647071" y="1549506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5" name="Freeform: Shape 194">
                  <a:extLst>
                    <a:ext uri="{FF2B5EF4-FFF2-40B4-BE49-F238E27FC236}">
                      <a16:creationId xmlns:a16="http://schemas.microsoft.com/office/drawing/2014/main" id="{6F611DC6-981D-1217-0DCB-6794DC433394}"/>
                    </a:ext>
                  </a:extLst>
                </p:cNvPr>
                <p:cNvSpPr/>
                <p:nvPr/>
              </p:nvSpPr>
              <p:spPr>
                <a:xfrm>
                  <a:off x="7820493" y="3331488"/>
                  <a:ext cx="647013" cy="1574076"/>
                </a:xfrm>
                <a:custGeom>
                  <a:avLst/>
                  <a:gdLst>
                    <a:gd name="connsiteX0" fmla="*/ 581583 w 647013"/>
                    <a:gd name="connsiteY0" fmla="*/ 1574077 h 1574076"/>
                    <a:gd name="connsiteX1" fmla="*/ 0 w 647013"/>
                    <a:gd name="connsiteY1" fmla="*/ 24571 h 1574076"/>
                    <a:gd name="connsiteX2" fmla="*/ 65471 w 647013"/>
                    <a:gd name="connsiteY2" fmla="*/ 0 h 1574076"/>
                    <a:gd name="connsiteX3" fmla="*/ 647013 w 647013"/>
                    <a:gd name="connsiteY3" fmla="*/ 1549514 h 1574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7013" h="1574076">
                      <a:moveTo>
                        <a:pt x="581583" y="1574077"/>
                      </a:moveTo>
                      <a:lnTo>
                        <a:pt x="0" y="24571"/>
                      </a:lnTo>
                      <a:lnTo>
                        <a:pt x="65471" y="0"/>
                      </a:lnTo>
                      <a:lnTo>
                        <a:pt x="647013" y="1549514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6" name="Freeform: Shape 195">
                  <a:extLst>
                    <a:ext uri="{FF2B5EF4-FFF2-40B4-BE49-F238E27FC236}">
                      <a16:creationId xmlns:a16="http://schemas.microsoft.com/office/drawing/2014/main" id="{165E9DFD-0E86-FE76-2F46-298E7F0B7559}"/>
                    </a:ext>
                  </a:extLst>
                </p:cNvPr>
                <p:cNvSpPr/>
                <p:nvPr/>
              </p:nvSpPr>
              <p:spPr>
                <a:xfrm>
                  <a:off x="6958001" y="4389290"/>
                  <a:ext cx="1305491" cy="789648"/>
                </a:xfrm>
                <a:custGeom>
                  <a:avLst/>
                  <a:gdLst>
                    <a:gd name="connsiteX0" fmla="*/ 699940 w 1305491"/>
                    <a:gd name="connsiteY0" fmla="*/ 784466 h 789648"/>
                    <a:gd name="connsiteX1" fmla="*/ 224443 w 1305491"/>
                    <a:gd name="connsiteY1" fmla="*/ 789635 h 789648"/>
                    <a:gd name="connsiteX2" fmla="*/ 3728 w 1305491"/>
                    <a:gd name="connsiteY2" fmla="*/ 573682 h 789648"/>
                    <a:gd name="connsiteX3" fmla="*/ 13 w 1305491"/>
                    <a:gd name="connsiteY3" fmla="*/ 232558 h 789648"/>
                    <a:gd name="connsiteX4" fmla="*/ 215974 w 1305491"/>
                    <a:gd name="connsiteY4" fmla="*/ 11843 h 789648"/>
                    <a:gd name="connsiteX5" fmla="*/ 1304923 w 1305491"/>
                    <a:gd name="connsiteY5" fmla="*/ 0 h 789648"/>
                    <a:gd name="connsiteX6" fmla="*/ 1305492 w 1305491"/>
                    <a:gd name="connsiteY6" fmla="*/ 52450 h 789648"/>
                    <a:gd name="connsiteX7" fmla="*/ 216543 w 1305491"/>
                    <a:gd name="connsiteY7" fmla="*/ 64293 h 789648"/>
                    <a:gd name="connsiteX8" fmla="*/ 52455 w 1305491"/>
                    <a:gd name="connsiteY8" fmla="*/ 231989 h 789648"/>
                    <a:gd name="connsiteX9" fmla="*/ 56169 w 1305491"/>
                    <a:gd name="connsiteY9" fmla="*/ 573114 h 789648"/>
                    <a:gd name="connsiteX10" fmla="*/ 223866 w 1305491"/>
                    <a:gd name="connsiteY10" fmla="*/ 737193 h 789648"/>
                    <a:gd name="connsiteX11" fmla="*/ 699362 w 1305491"/>
                    <a:gd name="connsiteY11" fmla="*/ 732024 h 789648"/>
                    <a:gd name="connsiteX12" fmla="*/ 699940 w 1305491"/>
                    <a:gd name="connsiteY12" fmla="*/ 784466 h 789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05491" h="789648">
                      <a:moveTo>
                        <a:pt x="699940" y="784466"/>
                      </a:moveTo>
                      <a:lnTo>
                        <a:pt x="224443" y="789635"/>
                      </a:lnTo>
                      <a:cubicBezTo>
                        <a:pt x="104051" y="790944"/>
                        <a:pt x="5036" y="694074"/>
                        <a:pt x="3728" y="573682"/>
                      </a:cubicBezTo>
                      <a:lnTo>
                        <a:pt x="13" y="232558"/>
                      </a:lnTo>
                      <a:cubicBezTo>
                        <a:pt x="-1296" y="112166"/>
                        <a:pt x="95582" y="13151"/>
                        <a:pt x="215974" y="11843"/>
                      </a:cubicBezTo>
                      <a:lnTo>
                        <a:pt x="1304923" y="0"/>
                      </a:lnTo>
                      <a:lnTo>
                        <a:pt x="1305492" y="52450"/>
                      </a:lnTo>
                      <a:lnTo>
                        <a:pt x="216543" y="64293"/>
                      </a:lnTo>
                      <a:cubicBezTo>
                        <a:pt x="125070" y="65284"/>
                        <a:pt x="51463" y="140517"/>
                        <a:pt x="52455" y="231989"/>
                      </a:cubicBezTo>
                      <a:lnTo>
                        <a:pt x="56169" y="573114"/>
                      </a:lnTo>
                      <a:cubicBezTo>
                        <a:pt x="57161" y="664586"/>
                        <a:pt x="132394" y="738185"/>
                        <a:pt x="223866" y="737193"/>
                      </a:cubicBezTo>
                      <a:lnTo>
                        <a:pt x="699362" y="732024"/>
                      </a:lnTo>
                      <a:lnTo>
                        <a:pt x="699940" y="784466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7" name="Freeform: Shape 196">
                  <a:extLst>
                    <a:ext uri="{FF2B5EF4-FFF2-40B4-BE49-F238E27FC236}">
                      <a16:creationId xmlns:a16="http://schemas.microsoft.com/office/drawing/2014/main" id="{179026AA-EBBB-B2A1-939D-6C0EEFD019C6}"/>
                    </a:ext>
                  </a:extLst>
                </p:cNvPr>
                <p:cNvSpPr/>
                <p:nvPr/>
              </p:nvSpPr>
              <p:spPr>
                <a:xfrm>
                  <a:off x="10055049" y="4553327"/>
                  <a:ext cx="439499" cy="691256"/>
                </a:xfrm>
                <a:custGeom>
                  <a:avLst/>
                  <a:gdLst>
                    <a:gd name="connsiteX0" fmla="*/ 439500 w 439499"/>
                    <a:gd name="connsiteY0" fmla="*/ 156662 h 691256"/>
                    <a:gd name="connsiteX1" fmla="*/ 207201 w 439499"/>
                    <a:gd name="connsiteY1" fmla="*/ 8846 h 691256"/>
                    <a:gd name="connsiteX2" fmla="*/ 127384 w 439499"/>
                    <a:gd name="connsiteY2" fmla="*/ 29272 h 691256"/>
                    <a:gd name="connsiteX3" fmla="*/ 7008 w 439499"/>
                    <a:gd name="connsiteY3" fmla="*/ 248110 h 691256"/>
                    <a:gd name="connsiteX4" fmla="*/ 25053 w 439499"/>
                    <a:gd name="connsiteY4" fmla="*/ 322278 h 691256"/>
                    <a:gd name="connsiteX5" fmla="*/ 44804 w 439499"/>
                    <a:gd name="connsiteY5" fmla="*/ 335494 h 691256"/>
                    <a:gd name="connsiteX6" fmla="*/ 120557 w 439499"/>
                    <a:gd name="connsiteY6" fmla="*/ 475499 h 691256"/>
                    <a:gd name="connsiteX7" fmla="*/ 122914 w 439499"/>
                    <a:gd name="connsiteY7" fmla="*/ 691257 h 691256"/>
                    <a:gd name="connsiteX8" fmla="*/ 439500 w 439499"/>
                    <a:gd name="connsiteY8" fmla="*/ 156662 h 691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9499" h="691256">
                      <a:moveTo>
                        <a:pt x="439500" y="156662"/>
                      </a:moveTo>
                      <a:lnTo>
                        <a:pt x="207201" y="8846"/>
                      </a:lnTo>
                      <a:cubicBezTo>
                        <a:pt x="179728" y="-8670"/>
                        <a:pt x="143152" y="694"/>
                        <a:pt x="127384" y="29272"/>
                      </a:cubicBezTo>
                      <a:lnTo>
                        <a:pt x="7008" y="248110"/>
                      </a:lnTo>
                      <a:cubicBezTo>
                        <a:pt x="-7135" y="273778"/>
                        <a:pt x="750" y="305973"/>
                        <a:pt x="25053" y="322278"/>
                      </a:cubicBezTo>
                      <a:lnTo>
                        <a:pt x="44804" y="335494"/>
                      </a:lnTo>
                      <a:cubicBezTo>
                        <a:pt x="91621" y="366820"/>
                        <a:pt x="119906" y="419196"/>
                        <a:pt x="120557" y="475499"/>
                      </a:cubicBezTo>
                      <a:lnTo>
                        <a:pt x="122914" y="691257"/>
                      </a:lnTo>
                      <a:lnTo>
                        <a:pt x="439500" y="156662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8" name="Freeform: Shape 197">
                  <a:extLst>
                    <a:ext uri="{FF2B5EF4-FFF2-40B4-BE49-F238E27FC236}">
                      <a16:creationId xmlns:a16="http://schemas.microsoft.com/office/drawing/2014/main" id="{26903BA2-8DF4-895C-9091-BBF7E289299E}"/>
                    </a:ext>
                  </a:extLst>
                </p:cNvPr>
                <p:cNvSpPr/>
                <p:nvPr/>
              </p:nvSpPr>
              <p:spPr>
                <a:xfrm>
                  <a:off x="8458605" y="4028012"/>
                  <a:ext cx="1183077" cy="912129"/>
                </a:xfrm>
                <a:custGeom>
                  <a:avLst/>
                  <a:gdLst>
                    <a:gd name="connsiteX0" fmla="*/ 291105 w 1183077"/>
                    <a:gd name="connsiteY0" fmla="*/ 912129 h 912129"/>
                    <a:gd name="connsiteX1" fmla="*/ 1830 w 1183077"/>
                    <a:gd name="connsiteY1" fmla="*/ 45506 h 912129"/>
                    <a:gd name="connsiteX2" fmla="*/ 41006 w 1183077"/>
                    <a:gd name="connsiteY2" fmla="*/ 623 h 912129"/>
                    <a:gd name="connsiteX3" fmla="*/ 41006 w 1183077"/>
                    <a:gd name="connsiteY3" fmla="*/ 623 h 912129"/>
                    <a:gd name="connsiteX4" fmla="*/ 292406 w 1183077"/>
                    <a:gd name="connsiteY4" fmla="*/ 215137 h 912129"/>
                    <a:gd name="connsiteX5" fmla="*/ 475691 w 1183077"/>
                    <a:gd name="connsiteY5" fmla="*/ 726055 h 912129"/>
                    <a:gd name="connsiteX6" fmla="*/ 1090088 w 1183077"/>
                    <a:gd name="connsiteY6" fmla="*/ 719374 h 912129"/>
                    <a:gd name="connsiteX7" fmla="*/ 1183072 w 1183077"/>
                    <a:gd name="connsiteY7" fmla="*/ 810399 h 912129"/>
                    <a:gd name="connsiteX8" fmla="*/ 1183072 w 1183077"/>
                    <a:gd name="connsiteY8" fmla="*/ 810399 h 912129"/>
                    <a:gd name="connsiteX9" fmla="*/ 1092038 w 1183077"/>
                    <a:gd name="connsiteY9" fmla="*/ 903424 h 912129"/>
                    <a:gd name="connsiteX10" fmla="*/ 291105 w 1183077"/>
                    <a:gd name="connsiteY10" fmla="*/ 912129 h 912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183077" h="912129">
                      <a:moveTo>
                        <a:pt x="291105" y="912129"/>
                      </a:moveTo>
                      <a:lnTo>
                        <a:pt x="1830" y="45506"/>
                      </a:lnTo>
                      <a:cubicBezTo>
                        <a:pt x="-6542" y="20496"/>
                        <a:pt x="15078" y="-4270"/>
                        <a:pt x="41006" y="623"/>
                      </a:cubicBezTo>
                      <a:lnTo>
                        <a:pt x="41006" y="623"/>
                      </a:lnTo>
                      <a:cubicBezTo>
                        <a:pt x="156912" y="22504"/>
                        <a:pt x="252578" y="104125"/>
                        <a:pt x="292406" y="215137"/>
                      </a:cubicBezTo>
                      <a:lnTo>
                        <a:pt x="475691" y="726055"/>
                      </a:lnTo>
                      <a:lnTo>
                        <a:pt x="1090088" y="719374"/>
                      </a:lnTo>
                      <a:cubicBezTo>
                        <a:pt x="1140888" y="718821"/>
                        <a:pt x="1182503" y="759575"/>
                        <a:pt x="1183072" y="810399"/>
                      </a:cubicBezTo>
                      <a:lnTo>
                        <a:pt x="1183072" y="810399"/>
                      </a:lnTo>
                      <a:cubicBezTo>
                        <a:pt x="1183641" y="861224"/>
                        <a:pt x="1142838" y="902872"/>
                        <a:pt x="1092038" y="903424"/>
                      </a:cubicBezTo>
                      <a:lnTo>
                        <a:pt x="291105" y="9121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199" name="Freeform: Shape 198">
                  <a:extLst>
                    <a:ext uri="{FF2B5EF4-FFF2-40B4-BE49-F238E27FC236}">
                      <a16:creationId xmlns:a16="http://schemas.microsoft.com/office/drawing/2014/main" id="{416E239D-0143-1390-4380-AD07DB527BEE}"/>
                    </a:ext>
                  </a:extLst>
                </p:cNvPr>
                <p:cNvSpPr/>
                <p:nvPr/>
              </p:nvSpPr>
              <p:spPr>
                <a:xfrm>
                  <a:off x="8495378" y="4132088"/>
                  <a:ext cx="1146384" cy="808053"/>
                </a:xfrm>
                <a:custGeom>
                  <a:avLst/>
                  <a:gdLst>
                    <a:gd name="connsiteX0" fmla="*/ 254332 w 1146384"/>
                    <a:gd name="connsiteY0" fmla="*/ 808053 h 808053"/>
                    <a:gd name="connsiteX1" fmla="*/ 2690 w 1146384"/>
                    <a:gd name="connsiteY1" fmla="*/ 49751 h 808053"/>
                    <a:gd name="connsiteX2" fmla="*/ 256445 w 1146384"/>
                    <a:gd name="connsiteY2" fmla="*/ 190862 h 808053"/>
                    <a:gd name="connsiteX3" fmla="*/ 439081 w 1146384"/>
                    <a:gd name="connsiteY3" fmla="*/ 643047 h 808053"/>
                    <a:gd name="connsiteX4" fmla="*/ 1053478 w 1146384"/>
                    <a:gd name="connsiteY4" fmla="*/ 636365 h 808053"/>
                    <a:gd name="connsiteX5" fmla="*/ 1146380 w 1146384"/>
                    <a:gd name="connsiteY5" fmla="*/ 716849 h 808053"/>
                    <a:gd name="connsiteX6" fmla="*/ 1146380 w 1146384"/>
                    <a:gd name="connsiteY6" fmla="*/ 716849 h 808053"/>
                    <a:gd name="connsiteX7" fmla="*/ 1055266 w 1146384"/>
                    <a:gd name="connsiteY7" fmla="*/ 799340 h 808053"/>
                    <a:gd name="connsiteX8" fmla="*/ 254332 w 1146384"/>
                    <a:gd name="connsiteY8" fmla="*/ 808053 h 8080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46384" h="808053">
                      <a:moveTo>
                        <a:pt x="254332" y="808053"/>
                      </a:moveTo>
                      <a:lnTo>
                        <a:pt x="2690" y="49751"/>
                      </a:lnTo>
                      <a:cubicBezTo>
                        <a:pt x="-25514" y="-37251"/>
                        <a:pt x="175572" y="-21954"/>
                        <a:pt x="256445" y="190862"/>
                      </a:cubicBezTo>
                      <a:lnTo>
                        <a:pt x="439081" y="643047"/>
                      </a:lnTo>
                      <a:lnTo>
                        <a:pt x="1053478" y="636365"/>
                      </a:lnTo>
                      <a:cubicBezTo>
                        <a:pt x="1104358" y="635813"/>
                        <a:pt x="1145893" y="671844"/>
                        <a:pt x="1146380" y="716849"/>
                      </a:cubicBezTo>
                      <a:lnTo>
                        <a:pt x="1146380" y="716849"/>
                      </a:lnTo>
                      <a:cubicBezTo>
                        <a:pt x="1146868" y="761854"/>
                        <a:pt x="1106066" y="798787"/>
                        <a:pt x="1055266" y="799340"/>
                      </a:cubicBezTo>
                      <a:lnTo>
                        <a:pt x="254332" y="808053"/>
                      </a:lnTo>
                      <a:close/>
                    </a:path>
                  </a:pathLst>
                </a:custGeom>
                <a:gradFill>
                  <a:gsLst>
                    <a:gs pos="16890">
                      <a:schemeClr val="bg1"/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0" name="Freeform: Shape 199">
                  <a:extLst>
                    <a:ext uri="{FF2B5EF4-FFF2-40B4-BE49-F238E27FC236}">
                      <a16:creationId xmlns:a16="http://schemas.microsoft.com/office/drawing/2014/main" id="{07377C26-AA9A-AF0B-E52C-D13C449E01EC}"/>
                    </a:ext>
                  </a:extLst>
                </p:cNvPr>
                <p:cNvSpPr/>
                <p:nvPr/>
              </p:nvSpPr>
              <p:spPr>
                <a:xfrm>
                  <a:off x="8468237" y="4931249"/>
                  <a:ext cx="1104107" cy="499140"/>
                </a:xfrm>
                <a:custGeom>
                  <a:avLst/>
                  <a:gdLst>
                    <a:gd name="connsiteX0" fmla="*/ 1104107 w 1104107"/>
                    <a:gd name="connsiteY0" fmla="*/ 487184 h 499140"/>
                    <a:gd name="connsiteX1" fmla="*/ 5283 w 1104107"/>
                    <a:gd name="connsiteY1" fmla="*/ 499141 h 499140"/>
                    <a:gd name="connsiteX2" fmla="*/ 0 w 1104107"/>
                    <a:gd name="connsiteY2" fmla="*/ 11956 h 499140"/>
                    <a:gd name="connsiteX3" fmla="*/ 1098825 w 1104107"/>
                    <a:gd name="connsiteY3" fmla="*/ 0 h 499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4107" h="499140">
                      <a:moveTo>
                        <a:pt x="1104107" y="487184"/>
                      </a:moveTo>
                      <a:lnTo>
                        <a:pt x="5283" y="499141"/>
                      </a:lnTo>
                      <a:lnTo>
                        <a:pt x="0" y="11956"/>
                      </a:lnTo>
                      <a:lnTo>
                        <a:pt x="1098825" y="0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1" name="Freeform: Shape 200">
                  <a:extLst>
                    <a:ext uri="{FF2B5EF4-FFF2-40B4-BE49-F238E27FC236}">
                      <a16:creationId xmlns:a16="http://schemas.microsoft.com/office/drawing/2014/main" id="{7E53DD13-F8A9-525D-3451-37A2F7438719}"/>
                    </a:ext>
                  </a:extLst>
                </p:cNvPr>
                <p:cNvSpPr/>
                <p:nvPr/>
              </p:nvSpPr>
              <p:spPr>
                <a:xfrm>
                  <a:off x="7334951" y="4627243"/>
                  <a:ext cx="3763473" cy="1113017"/>
                </a:xfrm>
                <a:custGeom>
                  <a:avLst/>
                  <a:gdLst>
                    <a:gd name="connsiteX0" fmla="*/ 64918 w 3763473"/>
                    <a:gd name="connsiteY0" fmla="*/ 807869 h 1113017"/>
                    <a:gd name="connsiteX1" fmla="*/ 50515 w 3763473"/>
                    <a:gd name="connsiteY1" fmla="*/ 776592 h 1113017"/>
                    <a:gd name="connsiteX2" fmla="*/ 2454 w 3763473"/>
                    <a:gd name="connsiteY2" fmla="*/ 562875 h 1113017"/>
                    <a:gd name="connsiteX3" fmla="*/ 16 w 3763473"/>
                    <a:gd name="connsiteY3" fmla="*/ 338436 h 1113017"/>
                    <a:gd name="connsiteX4" fmla="*/ 256665 w 3763473"/>
                    <a:gd name="connsiteY4" fmla="*/ 76145 h 1113017"/>
                    <a:gd name="connsiteX5" fmla="*/ 1310396 w 3763473"/>
                    <a:gd name="connsiteY5" fmla="*/ 64685 h 1113017"/>
                    <a:gd name="connsiteX6" fmla="*/ 1559844 w 3763473"/>
                    <a:gd name="connsiteY6" fmla="*/ 259984 h 1113017"/>
                    <a:gd name="connsiteX7" fmla="*/ 1643562 w 3763473"/>
                    <a:gd name="connsiteY7" fmla="*/ 615519 h 1113017"/>
                    <a:gd name="connsiteX8" fmla="*/ 1798888 w 3763473"/>
                    <a:gd name="connsiteY8" fmla="*/ 737122 h 1113017"/>
                    <a:gd name="connsiteX9" fmla="*/ 2667202 w 3763473"/>
                    <a:gd name="connsiteY9" fmla="*/ 727678 h 1113017"/>
                    <a:gd name="connsiteX10" fmla="*/ 2805622 w 3763473"/>
                    <a:gd name="connsiteY10" fmla="*/ 642407 h 1113017"/>
                    <a:gd name="connsiteX11" fmla="*/ 3126516 w 3763473"/>
                    <a:gd name="connsiteY11" fmla="*/ 29865 h 1113017"/>
                    <a:gd name="connsiteX12" fmla="*/ 3215111 w 3763473"/>
                    <a:gd name="connsiteY12" fmla="*/ 16193 h 1113017"/>
                    <a:gd name="connsiteX13" fmla="*/ 3654836 w 3763473"/>
                    <a:gd name="connsiteY13" fmla="*/ 452976 h 1113017"/>
                    <a:gd name="connsiteX14" fmla="*/ 3721079 w 3763473"/>
                    <a:gd name="connsiteY14" fmla="*/ 885467 h 1113017"/>
                    <a:gd name="connsiteX15" fmla="*/ 3721079 w 3763473"/>
                    <a:gd name="connsiteY15" fmla="*/ 885467 h 1113017"/>
                    <a:gd name="connsiteX16" fmla="*/ 3399536 w 3763473"/>
                    <a:gd name="connsiteY16" fmla="*/ 1081961 h 1113017"/>
                    <a:gd name="connsiteX17" fmla="*/ 547128 w 3763473"/>
                    <a:gd name="connsiteY17" fmla="*/ 1112986 h 1113017"/>
                    <a:gd name="connsiteX18" fmla="*/ 64918 w 3763473"/>
                    <a:gd name="connsiteY18" fmla="*/ 807869 h 1113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763473" h="1113017">
                      <a:moveTo>
                        <a:pt x="64918" y="807869"/>
                      </a:moveTo>
                      <a:lnTo>
                        <a:pt x="50515" y="776592"/>
                      </a:lnTo>
                      <a:cubicBezTo>
                        <a:pt x="19637" y="709528"/>
                        <a:pt x="3259" y="636701"/>
                        <a:pt x="2454" y="562875"/>
                      </a:cubicBezTo>
                      <a:lnTo>
                        <a:pt x="16" y="338436"/>
                      </a:lnTo>
                      <a:cubicBezTo>
                        <a:pt x="-1545" y="195139"/>
                        <a:pt x="113361" y="77706"/>
                        <a:pt x="256665" y="76145"/>
                      </a:cubicBezTo>
                      <a:lnTo>
                        <a:pt x="1310396" y="64685"/>
                      </a:lnTo>
                      <a:cubicBezTo>
                        <a:pt x="1428983" y="63393"/>
                        <a:pt x="1532615" y="144534"/>
                        <a:pt x="1559844" y="259984"/>
                      </a:cubicBezTo>
                      <a:lnTo>
                        <a:pt x="1643562" y="615519"/>
                      </a:lnTo>
                      <a:cubicBezTo>
                        <a:pt x="1660550" y="687403"/>
                        <a:pt x="1725087" y="737927"/>
                        <a:pt x="1798888" y="737122"/>
                      </a:cubicBezTo>
                      <a:lnTo>
                        <a:pt x="2667202" y="727678"/>
                      </a:lnTo>
                      <a:cubicBezTo>
                        <a:pt x="2725562" y="727044"/>
                        <a:pt x="2778801" y="694247"/>
                        <a:pt x="2805622" y="642407"/>
                      </a:cubicBezTo>
                      <a:lnTo>
                        <a:pt x="3126516" y="29865"/>
                      </a:lnTo>
                      <a:cubicBezTo>
                        <a:pt x="3143910" y="-3355"/>
                        <a:pt x="3188532" y="-10239"/>
                        <a:pt x="3215111" y="16193"/>
                      </a:cubicBezTo>
                      <a:lnTo>
                        <a:pt x="3654836" y="452976"/>
                      </a:lnTo>
                      <a:cubicBezTo>
                        <a:pt x="3769522" y="566922"/>
                        <a:pt x="3796426" y="742398"/>
                        <a:pt x="3721079" y="885467"/>
                      </a:cubicBezTo>
                      <a:lnTo>
                        <a:pt x="3721079" y="885467"/>
                      </a:lnTo>
                      <a:cubicBezTo>
                        <a:pt x="3658168" y="1005054"/>
                        <a:pt x="3534705" y="1080490"/>
                        <a:pt x="3399536" y="1081961"/>
                      </a:cubicBezTo>
                      <a:lnTo>
                        <a:pt x="547128" y="1112986"/>
                      </a:lnTo>
                      <a:cubicBezTo>
                        <a:pt x="340286" y="1115262"/>
                        <a:pt x="151440" y="995755"/>
                        <a:pt x="64918" y="807869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DC5959"/>
                    </a:gs>
                    <a:gs pos="50000">
                      <a:srgbClr val="CA4142"/>
                    </a:gs>
                    <a:gs pos="100000">
                      <a:srgbClr val="B92A2C"/>
                    </a:gs>
                  </a:gsLst>
                  <a:lin ang="53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2" name="Freeform: Shape 201">
                  <a:extLst>
                    <a:ext uri="{FF2B5EF4-FFF2-40B4-BE49-F238E27FC236}">
                      <a16:creationId xmlns:a16="http://schemas.microsoft.com/office/drawing/2014/main" id="{5EC2311E-572A-EA42-94BE-A46A90DD2202}"/>
                    </a:ext>
                  </a:extLst>
                </p:cNvPr>
                <p:cNvSpPr/>
                <p:nvPr/>
              </p:nvSpPr>
              <p:spPr>
                <a:xfrm>
                  <a:off x="7335359" y="4678800"/>
                  <a:ext cx="3763316" cy="1061493"/>
                </a:xfrm>
                <a:custGeom>
                  <a:avLst/>
                  <a:gdLst>
                    <a:gd name="connsiteX0" fmla="*/ 64673 w 3763316"/>
                    <a:gd name="connsiteY0" fmla="*/ 771064 h 1061493"/>
                    <a:gd name="connsiteX1" fmla="*/ 50286 w 3763316"/>
                    <a:gd name="connsiteY1" fmla="*/ 741283 h 1061493"/>
                    <a:gd name="connsiteX2" fmla="*/ 2339 w 3763316"/>
                    <a:gd name="connsiteY2" fmla="*/ 537750 h 1061493"/>
                    <a:gd name="connsiteX3" fmla="*/ 14 w 3763316"/>
                    <a:gd name="connsiteY3" fmla="*/ 323983 h 1061493"/>
                    <a:gd name="connsiteX4" fmla="*/ 256794 w 3763316"/>
                    <a:gd name="connsiteY4" fmla="*/ 74023 h 1061493"/>
                    <a:gd name="connsiteX5" fmla="*/ 1310557 w 3763316"/>
                    <a:gd name="connsiteY5" fmla="*/ 62562 h 1061493"/>
                    <a:gd name="connsiteX6" fmla="*/ 1559843 w 3763316"/>
                    <a:gd name="connsiteY6" fmla="*/ 248458 h 1061493"/>
                    <a:gd name="connsiteX7" fmla="*/ 1643480 w 3763316"/>
                    <a:gd name="connsiteY7" fmla="*/ 587062 h 1061493"/>
                    <a:gd name="connsiteX8" fmla="*/ 1798725 w 3763316"/>
                    <a:gd name="connsiteY8" fmla="*/ 702805 h 1061493"/>
                    <a:gd name="connsiteX9" fmla="*/ 2666957 w 3763316"/>
                    <a:gd name="connsiteY9" fmla="*/ 693360 h 1061493"/>
                    <a:gd name="connsiteX10" fmla="*/ 2805459 w 3763316"/>
                    <a:gd name="connsiteY10" fmla="*/ 612072 h 1061493"/>
                    <a:gd name="connsiteX11" fmla="*/ 3126677 w 3763316"/>
                    <a:gd name="connsiteY11" fmla="*/ 28474 h 1061493"/>
                    <a:gd name="connsiteX12" fmla="*/ 3215273 w 3763316"/>
                    <a:gd name="connsiteY12" fmla="*/ 15404 h 1061493"/>
                    <a:gd name="connsiteX13" fmla="*/ 3654753 w 3763316"/>
                    <a:gd name="connsiteY13" fmla="*/ 431208 h 1061493"/>
                    <a:gd name="connsiteX14" fmla="*/ 3720834 w 3763316"/>
                    <a:gd name="connsiteY14" fmla="*/ 843110 h 1061493"/>
                    <a:gd name="connsiteX15" fmla="*/ 3720834 w 3763316"/>
                    <a:gd name="connsiteY15" fmla="*/ 843110 h 1061493"/>
                    <a:gd name="connsiteX16" fmla="*/ 3399128 w 3763316"/>
                    <a:gd name="connsiteY16" fmla="*/ 1030436 h 1061493"/>
                    <a:gd name="connsiteX17" fmla="*/ 546712 w 3763316"/>
                    <a:gd name="connsiteY17" fmla="*/ 1061461 h 1061493"/>
                    <a:gd name="connsiteX18" fmla="*/ 64673 w 3763316"/>
                    <a:gd name="connsiteY18" fmla="*/ 771064 h 1061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763316" h="1061493">
                      <a:moveTo>
                        <a:pt x="64673" y="771064"/>
                      </a:moveTo>
                      <a:lnTo>
                        <a:pt x="50286" y="741283"/>
                      </a:lnTo>
                      <a:cubicBezTo>
                        <a:pt x="19440" y="677421"/>
                        <a:pt x="3103" y="608065"/>
                        <a:pt x="2339" y="537750"/>
                      </a:cubicBezTo>
                      <a:lnTo>
                        <a:pt x="14" y="323983"/>
                      </a:lnTo>
                      <a:cubicBezTo>
                        <a:pt x="-1473" y="187490"/>
                        <a:pt x="113497" y="75583"/>
                        <a:pt x="256794" y="74023"/>
                      </a:cubicBezTo>
                      <a:lnTo>
                        <a:pt x="1310557" y="62562"/>
                      </a:lnTo>
                      <a:cubicBezTo>
                        <a:pt x="1429145" y="61270"/>
                        <a:pt x="1532695" y="138502"/>
                        <a:pt x="1559843" y="248458"/>
                      </a:cubicBezTo>
                      <a:lnTo>
                        <a:pt x="1643480" y="587062"/>
                      </a:lnTo>
                      <a:cubicBezTo>
                        <a:pt x="1660305" y="655524"/>
                        <a:pt x="1724841" y="703610"/>
                        <a:pt x="1798725" y="702805"/>
                      </a:cubicBezTo>
                      <a:lnTo>
                        <a:pt x="2666957" y="693360"/>
                      </a:lnTo>
                      <a:cubicBezTo>
                        <a:pt x="2725317" y="692726"/>
                        <a:pt x="2778555" y="661458"/>
                        <a:pt x="2805459" y="612072"/>
                      </a:cubicBezTo>
                      <a:lnTo>
                        <a:pt x="3126677" y="28474"/>
                      </a:lnTo>
                      <a:cubicBezTo>
                        <a:pt x="3144072" y="-3177"/>
                        <a:pt x="3188694" y="-9761"/>
                        <a:pt x="3215273" y="15404"/>
                      </a:cubicBezTo>
                      <a:lnTo>
                        <a:pt x="3654753" y="431208"/>
                      </a:lnTo>
                      <a:cubicBezTo>
                        <a:pt x="3769439" y="539676"/>
                        <a:pt x="3796262" y="706804"/>
                        <a:pt x="3720834" y="843110"/>
                      </a:cubicBezTo>
                      <a:lnTo>
                        <a:pt x="3720834" y="843110"/>
                      </a:lnTo>
                      <a:cubicBezTo>
                        <a:pt x="3657761" y="957049"/>
                        <a:pt x="3534297" y="1028965"/>
                        <a:pt x="3399128" y="1030436"/>
                      </a:cubicBezTo>
                      <a:lnTo>
                        <a:pt x="546712" y="1061461"/>
                      </a:lnTo>
                      <a:cubicBezTo>
                        <a:pt x="339879" y="1063705"/>
                        <a:pt x="151089" y="949977"/>
                        <a:pt x="64673" y="771064"/>
                      </a:cubicBezTo>
                      <a:close/>
                    </a:path>
                  </a:pathLst>
                </a:custGeom>
                <a:gradFill>
                  <a:gsLst>
                    <a:gs pos="17850">
                      <a:schemeClr val="accent1"/>
                    </a:gs>
                    <a:gs pos="100000">
                      <a:schemeClr val="accent1">
                        <a:lumMod val="75000"/>
                      </a:schemeClr>
                    </a:gs>
                  </a:gsLst>
                  <a:lin ang="53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3" name="Freeform: Shape 202">
                  <a:extLst>
                    <a:ext uri="{FF2B5EF4-FFF2-40B4-BE49-F238E27FC236}">
                      <a16:creationId xmlns:a16="http://schemas.microsoft.com/office/drawing/2014/main" id="{179EE709-9DC2-9E8B-6513-DB98DEBFFB3B}"/>
                    </a:ext>
                  </a:extLst>
                </p:cNvPr>
                <p:cNvSpPr/>
                <p:nvPr/>
              </p:nvSpPr>
              <p:spPr>
                <a:xfrm>
                  <a:off x="7649184" y="3179508"/>
                  <a:ext cx="2628996" cy="210062"/>
                </a:xfrm>
                <a:custGeom>
                  <a:avLst/>
                  <a:gdLst>
                    <a:gd name="connsiteX0" fmla="*/ 2628997 w 2628996"/>
                    <a:gd name="connsiteY0" fmla="*/ 181468 h 210062"/>
                    <a:gd name="connsiteX1" fmla="*/ 68 w 2628996"/>
                    <a:gd name="connsiteY1" fmla="*/ 210063 h 210062"/>
                    <a:gd name="connsiteX2" fmla="*/ 11 w 2628996"/>
                    <a:gd name="connsiteY2" fmla="*/ 205178 h 210062"/>
                    <a:gd name="connsiteX3" fmla="*/ 176583 w 2628996"/>
                    <a:gd name="connsiteY3" fmla="*/ 24720 h 210062"/>
                    <a:gd name="connsiteX4" fmla="*/ 2448473 w 2628996"/>
                    <a:gd name="connsiteY4" fmla="*/ 11 h 210062"/>
                    <a:gd name="connsiteX5" fmla="*/ 2628915 w 2628996"/>
                    <a:gd name="connsiteY5" fmla="*/ 176583 h 210062"/>
                    <a:gd name="connsiteX6" fmla="*/ 2628997 w 2628996"/>
                    <a:gd name="connsiteY6" fmla="*/ 181468 h 210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28996" h="210062">
                      <a:moveTo>
                        <a:pt x="2628997" y="181468"/>
                      </a:moveTo>
                      <a:lnTo>
                        <a:pt x="68" y="210063"/>
                      </a:lnTo>
                      <a:lnTo>
                        <a:pt x="11" y="205178"/>
                      </a:lnTo>
                      <a:cubicBezTo>
                        <a:pt x="-1062" y="106585"/>
                        <a:pt x="77991" y="25793"/>
                        <a:pt x="176583" y="24720"/>
                      </a:cubicBezTo>
                      <a:lnTo>
                        <a:pt x="2448473" y="11"/>
                      </a:lnTo>
                      <a:cubicBezTo>
                        <a:pt x="2547066" y="-1062"/>
                        <a:pt x="2627859" y="77991"/>
                        <a:pt x="2628915" y="176583"/>
                      </a:cubicBezTo>
                      <a:lnTo>
                        <a:pt x="2628997" y="181468"/>
                      </a:lnTo>
                      <a:close/>
                    </a:path>
                  </a:pathLst>
                </a:custGeom>
                <a:gradFill>
                  <a:gsLst>
                    <a:gs pos="35000">
                      <a:schemeClr val="accent2">
                        <a:lumMod val="20000"/>
                        <a:lumOff val="80000"/>
                      </a:schemeClr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53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4" name="Freeform: Shape 203">
                  <a:extLst>
                    <a:ext uri="{FF2B5EF4-FFF2-40B4-BE49-F238E27FC236}">
                      <a16:creationId xmlns:a16="http://schemas.microsoft.com/office/drawing/2014/main" id="{1504A9AA-AC73-7663-EDED-E1CBDFEF17FB}"/>
                    </a:ext>
                  </a:extLst>
                </p:cNvPr>
                <p:cNvSpPr/>
                <p:nvPr/>
              </p:nvSpPr>
              <p:spPr>
                <a:xfrm>
                  <a:off x="7454645" y="5196313"/>
                  <a:ext cx="3751609" cy="547538"/>
                </a:xfrm>
                <a:custGeom>
                  <a:avLst/>
                  <a:gdLst>
                    <a:gd name="connsiteX0" fmla="*/ 3712170 w 3751609"/>
                    <a:gd name="connsiteY0" fmla="*/ 111807 h 547538"/>
                    <a:gd name="connsiteX1" fmla="*/ 3509133 w 3751609"/>
                    <a:gd name="connsiteY1" fmla="*/ 14 h 547538"/>
                    <a:gd name="connsiteX2" fmla="*/ 3080625 w 3751609"/>
                    <a:gd name="connsiteY2" fmla="*/ 4671 h 547538"/>
                    <a:gd name="connsiteX3" fmla="*/ 2806224 w 3751609"/>
                    <a:gd name="connsiteY3" fmla="*/ 219348 h 547538"/>
                    <a:gd name="connsiteX4" fmla="*/ 2795007 w 3751609"/>
                    <a:gd name="connsiteY4" fmla="*/ 262394 h 547538"/>
                    <a:gd name="connsiteX5" fmla="*/ 2638543 w 3751609"/>
                    <a:gd name="connsiteY5" fmla="*/ 384810 h 547538"/>
                    <a:gd name="connsiteX6" fmla="*/ 1529477 w 3751609"/>
                    <a:gd name="connsiteY6" fmla="*/ 396872 h 547538"/>
                    <a:gd name="connsiteX7" fmla="*/ 1370412 w 3751609"/>
                    <a:gd name="connsiteY7" fmla="*/ 277894 h 547538"/>
                    <a:gd name="connsiteX8" fmla="*/ 1370412 w 3751609"/>
                    <a:gd name="connsiteY8" fmla="*/ 277894 h 547538"/>
                    <a:gd name="connsiteX9" fmla="*/ 1034726 w 3751609"/>
                    <a:gd name="connsiteY9" fmla="*/ 26934 h 547538"/>
                    <a:gd name="connsiteX10" fmla="*/ 368092 w 3751609"/>
                    <a:gd name="connsiteY10" fmla="*/ 34184 h 547538"/>
                    <a:gd name="connsiteX11" fmla="*/ 37989 w 3751609"/>
                    <a:gd name="connsiteY11" fmla="*/ 292378 h 547538"/>
                    <a:gd name="connsiteX12" fmla="*/ 3161 w 3751609"/>
                    <a:gd name="connsiteY12" fmla="*/ 426466 h 547538"/>
                    <a:gd name="connsiteX13" fmla="*/ 97852 w 3751609"/>
                    <a:gd name="connsiteY13" fmla="*/ 547532 h 547538"/>
                    <a:gd name="connsiteX14" fmla="*/ 3492633 w 3751609"/>
                    <a:gd name="connsiteY14" fmla="*/ 510607 h 547538"/>
                    <a:gd name="connsiteX15" fmla="*/ 3712170 w 3751609"/>
                    <a:gd name="connsiteY15" fmla="*/ 111807 h 547538"/>
                    <a:gd name="connsiteX16" fmla="*/ 3712170 w 3751609"/>
                    <a:gd name="connsiteY16" fmla="*/ 111807 h 547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751609" h="547538">
                      <a:moveTo>
                        <a:pt x="3712170" y="111807"/>
                      </a:moveTo>
                      <a:cubicBezTo>
                        <a:pt x="3668767" y="41532"/>
                        <a:pt x="3591714" y="-888"/>
                        <a:pt x="3509133" y="14"/>
                      </a:cubicBezTo>
                      <a:lnTo>
                        <a:pt x="3080625" y="4671"/>
                      </a:lnTo>
                      <a:cubicBezTo>
                        <a:pt x="2951227" y="6078"/>
                        <a:pt x="2838736" y="94039"/>
                        <a:pt x="2806224" y="219348"/>
                      </a:cubicBezTo>
                      <a:lnTo>
                        <a:pt x="2795007" y="262394"/>
                      </a:lnTo>
                      <a:cubicBezTo>
                        <a:pt x="2776475" y="333847"/>
                        <a:pt x="2712345" y="384005"/>
                        <a:pt x="2638543" y="384810"/>
                      </a:cubicBezTo>
                      <a:lnTo>
                        <a:pt x="1529477" y="396872"/>
                      </a:lnTo>
                      <a:cubicBezTo>
                        <a:pt x="1455675" y="397676"/>
                        <a:pt x="1390488" y="348925"/>
                        <a:pt x="1370412" y="277894"/>
                      </a:cubicBezTo>
                      <a:lnTo>
                        <a:pt x="1370412" y="277894"/>
                      </a:lnTo>
                      <a:cubicBezTo>
                        <a:pt x="1327984" y="128071"/>
                        <a:pt x="1190458" y="25243"/>
                        <a:pt x="1034726" y="26934"/>
                      </a:cubicBezTo>
                      <a:lnTo>
                        <a:pt x="368092" y="34184"/>
                      </a:lnTo>
                      <a:cubicBezTo>
                        <a:pt x="212392" y="35875"/>
                        <a:pt x="77134" y="141677"/>
                        <a:pt x="37989" y="292378"/>
                      </a:cubicBezTo>
                      <a:lnTo>
                        <a:pt x="3161" y="426466"/>
                      </a:lnTo>
                      <a:cubicBezTo>
                        <a:pt x="-12868" y="488165"/>
                        <a:pt x="34112" y="548223"/>
                        <a:pt x="97852" y="547532"/>
                      </a:cubicBezTo>
                      <a:lnTo>
                        <a:pt x="3492633" y="510607"/>
                      </a:lnTo>
                      <a:cubicBezTo>
                        <a:pt x="3696077" y="508388"/>
                        <a:pt x="3819135" y="284876"/>
                        <a:pt x="3712170" y="111807"/>
                      </a:cubicBezTo>
                      <a:lnTo>
                        <a:pt x="3712170" y="111807"/>
                      </a:lnTo>
                      <a:close/>
                    </a:path>
                  </a:pathLst>
                </a:custGeom>
                <a:gradFill>
                  <a:gsLst>
                    <a:gs pos="33970">
                      <a:schemeClr val="accent6"/>
                    </a:gs>
                    <a:gs pos="100000">
                      <a:schemeClr val="accent6">
                        <a:lumMod val="90000"/>
                        <a:lumOff val="10000"/>
                      </a:schemeClr>
                    </a:gs>
                  </a:gsLst>
                  <a:lin ang="5305857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5" name="Freeform: Shape 204">
                  <a:extLst>
                    <a:ext uri="{FF2B5EF4-FFF2-40B4-BE49-F238E27FC236}">
                      <a16:creationId xmlns:a16="http://schemas.microsoft.com/office/drawing/2014/main" id="{11040F5F-4641-7B48-3169-ED903B1D75D4}"/>
                    </a:ext>
                  </a:extLst>
                </p:cNvPr>
                <p:cNvSpPr/>
                <p:nvPr/>
              </p:nvSpPr>
              <p:spPr>
                <a:xfrm>
                  <a:off x="7784624" y="5501323"/>
                  <a:ext cx="757139" cy="757139"/>
                </a:xfrm>
                <a:custGeom>
                  <a:avLst/>
                  <a:gdLst>
                    <a:gd name="connsiteX0" fmla="*/ 757140 w 757139"/>
                    <a:gd name="connsiteY0" fmla="*/ 378570 h 757139"/>
                    <a:gd name="connsiteX1" fmla="*/ 378570 w 757139"/>
                    <a:gd name="connsiteY1" fmla="*/ 757139 h 757139"/>
                    <a:gd name="connsiteX2" fmla="*/ 0 w 757139"/>
                    <a:gd name="connsiteY2" fmla="*/ 378570 h 757139"/>
                    <a:gd name="connsiteX3" fmla="*/ 378570 w 757139"/>
                    <a:gd name="connsiteY3" fmla="*/ 0 h 757139"/>
                    <a:gd name="connsiteX4" fmla="*/ 757140 w 757139"/>
                    <a:gd name="connsiteY4" fmla="*/ 378570 h 75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7139" h="757139">
                      <a:moveTo>
                        <a:pt x="757140" y="378570"/>
                      </a:moveTo>
                      <a:cubicBezTo>
                        <a:pt x="757140" y="587648"/>
                        <a:pt x="587648" y="757139"/>
                        <a:pt x="378570" y="757139"/>
                      </a:cubicBezTo>
                      <a:cubicBezTo>
                        <a:pt x="169492" y="757139"/>
                        <a:pt x="0" y="587648"/>
                        <a:pt x="0" y="378570"/>
                      </a:cubicBezTo>
                      <a:cubicBezTo>
                        <a:pt x="0" y="169491"/>
                        <a:pt x="169492" y="0"/>
                        <a:pt x="378570" y="0"/>
                      </a:cubicBezTo>
                      <a:cubicBezTo>
                        <a:pt x="587648" y="0"/>
                        <a:pt x="757140" y="169491"/>
                        <a:pt x="757140" y="3785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6"/>
                    </a:gs>
                    <a:gs pos="91000">
                      <a:schemeClr val="accent6">
                        <a:lumMod val="75000"/>
                        <a:lumOff val="25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6" name="Freeform: Shape 205">
                  <a:extLst>
                    <a:ext uri="{FF2B5EF4-FFF2-40B4-BE49-F238E27FC236}">
                      <a16:creationId xmlns:a16="http://schemas.microsoft.com/office/drawing/2014/main" id="{A9DCB0CF-4617-1635-FA1D-624300BF1CD2}"/>
                    </a:ext>
                  </a:extLst>
                </p:cNvPr>
                <p:cNvSpPr/>
                <p:nvPr/>
              </p:nvSpPr>
              <p:spPr>
                <a:xfrm>
                  <a:off x="7682071" y="5281675"/>
                  <a:ext cx="957433" cy="443882"/>
                </a:xfrm>
                <a:custGeom>
                  <a:avLst/>
                  <a:gdLst>
                    <a:gd name="connsiteX0" fmla="*/ 475921 w 957433"/>
                    <a:gd name="connsiteY0" fmla="*/ 120347 h 443882"/>
                    <a:gd name="connsiteX1" fmla="*/ 951978 w 957433"/>
                    <a:gd name="connsiteY1" fmla="*/ 433592 h 443882"/>
                    <a:gd name="connsiteX2" fmla="*/ 957424 w 957433"/>
                    <a:gd name="connsiteY2" fmla="*/ 373372 h 443882"/>
                    <a:gd name="connsiteX3" fmla="*/ 474621 w 957433"/>
                    <a:gd name="connsiteY3" fmla="*/ 37 h 443882"/>
                    <a:gd name="connsiteX4" fmla="*/ 18 w 957433"/>
                    <a:gd name="connsiteY4" fmla="*/ 383792 h 443882"/>
                    <a:gd name="connsiteX5" fmla="*/ 6757 w 957433"/>
                    <a:gd name="connsiteY5" fmla="*/ 443883 h 443882"/>
                    <a:gd name="connsiteX6" fmla="*/ 475921 w 957433"/>
                    <a:gd name="connsiteY6" fmla="*/ 120347 h 443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57433" h="443882">
                      <a:moveTo>
                        <a:pt x="475921" y="120347"/>
                      </a:moveTo>
                      <a:cubicBezTo>
                        <a:pt x="714397" y="117754"/>
                        <a:pt x="913533" y="253525"/>
                        <a:pt x="951978" y="433592"/>
                      </a:cubicBezTo>
                      <a:cubicBezTo>
                        <a:pt x="955716" y="413955"/>
                        <a:pt x="957586" y="393846"/>
                        <a:pt x="957424" y="373372"/>
                      </a:cubicBezTo>
                      <a:cubicBezTo>
                        <a:pt x="955148" y="164312"/>
                        <a:pt x="738943" y="-2841"/>
                        <a:pt x="474621" y="37"/>
                      </a:cubicBezTo>
                      <a:cubicBezTo>
                        <a:pt x="210217" y="2914"/>
                        <a:pt x="-2257" y="174724"/>
                        <a:pt x="18" y="383792"/>
                      </a:cubicBezTo>
                      <a:cubicBezTo>
                        <a:pt x="238" y="404275"/>
                        <a:pt x="2587" y="424326"/>
                        <a:pt x="6757" y="443883"/>
                      </a:cubicBezTo>
                      <a:cubicBezTo>
                        <a:pt x="41244" y="263018"/>
                        <a:pt x="237421" y="122948"/>
                        <a:pt x="475921" y="120347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chemeClr val="accent6"/>
                    </a:gs>
                    <a:gs pos="100000">
                      <a:schemeClr val="accent6">
                        <a:lumMod val="90000"/>
                        <a:lumOff val="10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7" name="Freeform: Shape 206">
                  <a:extLst>
                    <a:ext uri="{FF2B5EF4-FFF2-40B4-BE49-F238E27FC236}">
                      <a16:creationId xmlns:a16="http://schemas.microsoft.com/office/drawing/2014/main" id="{B31C5AD2-097F-521B-B18B-D9C3BE3F2C10}"/>
                    </a:ext>
                  </a:extLst>
                </p:cNvPr>
                <p:cNvSpPr/>
                <p:nvPr/>
              </p:nvSpPr>
              <p:spPr>
                <a:xfrm>
                  <a:off x="10265483" y="5253569"/>
                  <a:ext cx="895918" cy="443874"/>
                </a:xfrm>
                <a:custGeom>
                  <a:avLst/>
                  <a:gdLst>
                    <a:gd name="connsiteX0" fmla="*/ 473230 w 895918"/>
                    <a:gd name="connsiteY0" fmla="*/ 88965 h 443874"/>
                    <a:gd name="connsiteX1" fmla="*/ 890116 w 895918"/>
                    <a:gd name="connsiteY1" fmla="*/ 183258 h 443874"/>
                    <a:gd name="connsiteX2" fmla="*/ 474531 w 895918"/>
                    <a:gd name="connsiteY2" fmla="*/ 37 h 443874"/>
                    <a:gd name="connsiteX3" fmla="*/ 18 w 895918"/>
                    <a:gd name="connsiteY3" fmla="*/ 383784 h 443874"/>
                    <a:gd name="connsiteX4" fmla="*/ 6765 w 895918"/>
                    <a:gd name="connsiteY4" fmla="*/ 443874 h 443874"/>
                    <a:gd name="connsiteX5" fmla="*/ 473230 w 895918"/>
                    <a:gd name="connsiteY5" fmla="*/ 88965 h 443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95918" h="443874">
                      <a:moveTo>
                        <a:pt x="473230" y="88965"/>
                      </a:moveTo>
                      <a:cubicBezTo>
                        <a:pt x="741130" y="86055"/>
                        <a:pt x="932138" y="238837"/>
                        <a:pt x="890116" y="183258"/>
                      </a:cubicBezTo>
                      <a:cubicBezTo>
                        <a:pt x="805828" y="71872"/>
                        <a:pt x="650909" y="-1882"/>
                        <a:pt x="474531" y="37"/>
                      </a:cubicBezTo>
                      <a:cubicBezTo>
                        <a:pt x="210208" y="2914"/>
                        <a:pt x="-2258" y="174724"/>
                        <a:pt x="18" y="383784"/>
                      </a:cubicBezTo>
                      <a:cubicBezTo>
                        <a:pt x="262" y="404266"/>
                        <a:pt x="2538" y="424318"/>
                        <a:pt x="6765" y="443874"/>
                      </a:cubicBezTo>
                      <a:cubicBezTo>
                        <a:pt x="41228" y="263018"/>
                        <a:pt x="234755" y="91558"/>
                        <a:pt x="473230" y="88965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chemeClr val="accent6"/>
                    </a:gs>
                    <a:gs pos="100000">
                      <a:schemeClr val="accent6">
                        <a:lumMod val="90000"/>
                        <a:lumOff val="10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8" name="Freeform: Shape 207">
                  <a:extLst>
                    <a:ext uri="{FF2B5EF4-FFF2-40B4-BE49-F238E27FC236}">
                      <a16:creationId xmlns:a16="http://schemas.microsoft.com/office/drawing/2014/main" id="{599EB556-B37C-E33F-73B2-805615FF8140}"/>
                    </a:ext>
                  </a:extLst>
                </p:cNvPr>
                <p:cNvSpPr/>
                <p:nvPr/>
              </p:nvSpPr>
              <p:spPr>
                <a:xfrm>
                  <a:off x="7978843" y="5695541"/>
                  <a:ext cx="368702" cy="368702"/>
                </a:xfrm>
                <a:custGeom>
                  <a:avLst/>
                  <a:gdLst>
                    <a:gd name="connsiteX0" fmla="*/ 368702 w 368702"/>
                    <a:gd name="connsiteY0" fmla="*/ 184351 h 368702"/>
                    <a:gd name="connsiteX1" fmla="*/ 184351 w 368702"/>
                    <a:gd name="connsiteY1" fmla="*/ 368702 h 368702"/>
                    <a:gd name="connsiteX2" fmla="*/ -1 w 368702"/>
                    <a:gd name="connsiteY2" fmla="*/ 184351 h 368702"/>
                    <a:gd name="connsiteX3" fmla="*/ 184351 w 368702"/>
                    <a:gd name="connsiteY3" fmla="*/ 0 h 368702"/>
                    <a:gd name="connsiteX4" fmla="*/ 368702 w 368702"/>
                    <a:gd name="connsiteY4" fmla="*/ 184351 h 368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702" h="368702">
                      <a:moveTo>
                        <a:pt x="368702" y="184351"/>
                      </a:moveTo>
                      <a:cubicBezTo>
                        <a:pt x="368702" y="286165"/>
                        <a:pt x="286166" y="368702"/>
                        <a:pt x="184351" y="368702"/>
                      </a:cubicBezTo>
                      <a:cubicBezTo>
                        <a:pt x="82537" y="368702"/>
                        <a:pt x="-1" y="286165"/>
                        <a:pt x="-1" y="184351"/>
                      </a:cubicBezTo>
                      <a:cubicBezTo>
                        <a:pt x="-1" y="82537"/>
                        <a:pt x="82536" y="0"/>
                        <a:pt x="184351" y="0"/>
                      </a:cubicBezTo>
                      <a:cubicBezTo>
                        <a:pt x="286165" y="0"/>
                        <a:pt x="368702" y="82537"/>
                        <a:pt x="368702" y="184351"/>
                      </a:cubicBezTo>
                      <a:close/>
                    </a:path>
                  </a:pathLst>
                </a:custGeom>
                <a:gradFill>
                  <a:gsLst>
                    <a:gs pos="16890">
                      <a:schemeClr val="bg1"/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09" name="Freeform: Shape 208">
                  <a:extLst>
                    <a:ext uri="{FF2B5EF4-FFF2-40B4-BE49-F238E27FC236}">
                      <a16:creationId xmlns:a16="http://schemas.microsoft.com/office/drawing/2014/main" id="{0FD37E80-E7A1-C299-D572-DE070B2BC6A7}"/>
                    </a:ext>
                  </a:extLst>
                </p:cNvPr>
                <p:cNvSpPr/>
                <p:nvPr/>
              </p:nvSpPr>
              <p:spPr>
                <a:xfrm>
                  <a:off x="8117048" y="5833779"/>
                  <a:ext cx="92233" cy="92233"/>
                </a:xfrm>
                <a:custGeom>
                  <a:avLst/>
                  <a:gdLst>
                    <a:gd name="connsiteX0" fmla="*/ 92231 w 92233"/>
                    <a:gd name="connsiteY0" fmla="*/ 45617 h 92233"/>
                    <a:gd name="connsiteX1" fmla="*/ 45658 w 92233"/>
                    <a:gd name="connsiteY1" fmla="*/ 3 h 92233"/>
                    <a:gd name="connsiteX2" fmla="*/ 3 w 92233"/>
                    <a:gd name="connsiteY2" fmla="*/ 46617 h 92233"/>
                    <a:gd name="connsiteX3" fmla="*/ 46633 w 92233"/>
                    <a:gd name="connsiteY3" fmla="*/ 92231 h 92233"/>
                    <a:gd name="connsiteX4" fmla="*/ 92231 w 92233"/>
                    <a:gd name="connsiteY4" fmla="*/ 45617 h 92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233" h="92233">
                      <a:moveTo>
                        <a:pt x="92231" y="45617"/>
                      </a:moveTo>
                      <a:cubicBezTo>
                        <a:pt x="91987" y="20152"/>
                        <a:pt x="71098" y="-274"/>
                        <a:pt x="45658" y="3"/>
                      </a:cubicBezTo>
                      <a:cubicBezTo>
                        <a:pt x="20136" y="279"/>
                        <a:pt x="-274" y="21152"/>
                        <a:pt x="3" y="46617"/>
                      </a:cubicBezTo>
                      <a:cubicBezTo>
                        <a:pt x="279" y="72090"/>
                        <a:pt x="21192" y="92507"/>
                        <a:pt x="46633" y="92231"/>
                      </a:cubicBezTo>
                      <a:cubicBezTo>
                        <a:pt x="72074" y="91955"/>
                        <a:pt x="92475" y="71082"/>
                        <a:pt x="92231" y="45617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rgbClr val="243D56"/>
                    </a:gs>
                    <a:gs pos="100000">
                      <a:srgbClr val="315766"/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0" name="Freeform: Shape 209">
                  <a:extLst>
                    <a:ext uri="{FF2B5EF4-FFF2-40B4-BE49-F238E27FC236}">
                      <a16:creationId xmlns:a16="http://schemas.microsoft.com/office/drawing/2014/main" id="{7AF08CAF-7864-FABC-4842-BEC88BFF545E}"/>
                    </a:ext>
                  </a:extLst>
                </p:cNvPr>
                <p:cNvSpPr/>
                <p:nvPr/>
              </p:nvSpPr>
              <p:spPr>
                <a:xfrm>
                  <a:off x="10346895" y="5473452"/>
                  <a:ext cx="757139" cy="757139"/>
                </a:xfrm>
                <a:custGeom>
                  <a:avLst/>
                  <a:gdLst>
                    <a:gd name="connsiteX0" fmla="*/ 757139 w 757139"/>
                    <a:gd name="connsiteY0" fmla="*/ 378570 h 757139"/>
                    <a:gd name="connsiteX1" fmla="*/ 378569 w 757139"/>
                    <a:gd name="connsiteY1" fmla="*/ 757139 h 757139"/>
                    <a:gd name="connsiteX2" fmla="*/ -1 w 757139"/>
                    <a:gd name="connsiteY2" fmla="*/ 378570 h 757139"/>
                    <a:gd name="connsiteX3" fmla="*/ 378569 w 757139"/>
                    <a:gd name="connsiteY3" fmla="*/ 0 h 757139"/>
                    <a:gd name="connsiteX4" fmla="*/ 757139 w 757139"/>
                    <a:gd name="connsiteY4" fmla="*/ 378570 h 7571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7139" h="757139">
                      <a:moveTo>
                        <a:pt x="757139" y="378570"/>
                      </a:moveTo>
                      <a:cubicBezTo>
                        <a:pt x="757139" y="587648"/>
                        <a:pt x="587648" y="757139"/>
                        <a:pt x="378569" y="757139"/>
                      </a:cubicBezTo>
                      <a:cubicBezTo>
                        <a:pt x="169491" y="757139"/>
                        <a:pt x="-1" y="587648"/>
                        <a:pt x="-1" y="378570"/>
                      </a:cubicBezTo>
                      <a:cubicBezTo>
                        <a:pt x="-1" y="169492"/>
                        <a:pt x="169491" y="0"/>
                        <a:pt x="378569" y="0"/>
                      </a:cubicBezTo>
                      <a:cubicBezTo>
                        <a:pt x="587648" y="0"/>
                        <a:pt x="757139" y="169492"/>
                        <a:pt x="757139" y="37857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chemeClr val="accent6"/>
                    </a:gs>
                    <a:gs pos="92000">
                      <a:schemeClr val="accent6">
                        <a:lumMod val="75000"/>
                        <a:lumOff val="25000"/>
                      </a:schemeClr>
                    </a:gs>
                  </a:gsLst>
                  <a:lin ang="161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 dirty="0"/>
                </a:p>
              </p:txBody>
            </p:sp>
            <p:sp>
              <p:nvSpPr>
                <p:cNvPr id="211" name="Freeform: Shape 210">
                  <a:extLst>
                    <a:ext uri="{FF2B5EF4-FFF2-40B4-BE49-F238E27FC236}">
                      <a16:creationId xmlns:a16="http://schemas.microsoft.com/office/drawing/2014/main" id="{CE9DBC25-7458-17F8-4461-949FC691C62B}"/>
                    </a:ext>
                  </a:extLst>
                </p:cNvPr>
                <p:cNvSpPr/>
                <p:nvPr/>
              </p:nvSpPr>
              <p:spPr>
                <a:xfrm>
                  <a:off x="10541113" y="5667670"/>
                  <a:ext cx="368702" cy="368702"/>
                </a:xfrm>
                <a:custGeom>
                  <a:avLst/>
                  <a:gdLst>
                    <a:gd name="connsiteX0" fmla="*/ 368702 w 368702"/>
                    <a:gd name="connsiteY0" fmla="*/ 184351 h 368702"/>
                    <a:gd name="connsiteX1" fmla="*/ 184351 w 368702"/>
                    <a:gd name="connsiteY1" fmla="*/ 368702 h 368702"/>
                    <a:gd name="connsiteX2" fmla="*/ -1 w 368702"/>
                    <a:gd name="connsiteY2" fmla="*/ 184351 h 368702"/>
                    <a:gd name="connsiteX3" fmla="*/ 184351 w 368702"/>
                    <a:gd name="connsiteY3" fmla="*/ 0 h 368702"/>
                    <a:gd name="connsiteX4" fmla="*/ 368702 w 368702"/>
                    <a:gd name="connsiteY4" fmla="*/ 184351 h 368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702" h="368702">
                      <a:moveTo>
                        <a:pt x="368702" y="184351"/>
                      </a:moveTo>
                      <a:cubicBezTo>
                        <a:pt x="368702" y="286166"/>
                        <a:pt x="286165" y="368702"/>
                        <a:pt x="184351" y="368702"/>
                      </a:cubicBezTo>
                      <a:cubicBezTo>
                        <a:pt x="82536" y="368702"/>
                        <a:pt x="-1" y="286166"/>
                        <a:pt x="-1" y="184351"/>
                      </a:cubicBezTo>
                      <a:cubicBezTo>
                        <a:pt x="-1" y="82537"/>
                        <a:pt x="82536" y="0"/>
                        <a:pt x="184351" y="0"/>
                      </a:cubicBezTo>
                      <a:cubicBezTo>
                        <a:pt x="286165" y="0"/>
                        <a:pt x="368702" y="82537"/>
                        <a:pt x="368702" y="184351"/>
                      </a:cubicBezTo>
                      <a:close/>
                    </a:path>
                  </a:pathLst>
                </a:custGeom>
                <a:gradFill>
                  <a:gsLst>
                    <a:gs pos="16890">
                      <a:schemeClr val="bg1"/>
                    </a:gs>
                    <a:gs pos="90470">
                      <a:schemeClr val="accent2">
                        <a:lumMod val="60000"/>
                        <a:lumOff val="40000"/>
                      </a:schemeClr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sp>
              <p:nvSpPr>
                <p:cNvPr id="212" name="Freeform: Shape 211">
                  <a:extLst>
                    <a:ext uri="{FF2B5EF4-FFF2-40B4-BE49-F238E27FC236}">
                      <a16:creationId xmlns:a16="http://schemas.microsoft.com/office/drawing/2014/main" id="{AEFE499B-C197-978D-ED4C-B3EA6BB32CD2}"/>
                    </a:ext>
                  </a:extLst>
                </p:cNvPr>
                <p:cNvSpPr/>
                <p:nvPr/>
              </p:nvSpPr>
              <p:spPr>
                <a:xfrm>
                  <a:off x="10679295" y="5805908"/>
                  <a:ext cx="92258" cy="92234"/>
                </a:xfrm>
                <a:custGeom>
                  <a:avLst/>
                  <a:gdLst>
                    <a:gd name="connsiteX0" fmla="*/ 92255 w 92258"/>
                    <a:gd name="connsiteY0" fmla="*/ 45617 h 92234"/>
                    <a:gd name="connsiteX1" fmla="*/ 45681 w 92258"/>
                    <a:gd name="connsiteY1" fmla="*/ 3 h 92234"/>
                    <a:gd name="connsiteX2" fmla="*/ 2 w 92258"/>
                    <a:gd name="connsiteY2" fmla="*/ 46617 h 92234"/>
                    <a:gd name="connsiteX3" fmla="*/ 46657 w 92258"/>
                    <a:gd name="connsiteY3" fmla="*/ 92231 h 92234"/>
                    <a:gd name="connsiteX4" fmla="*/ 92255 w 92258"/>
                    <a:gd name="connsiteY4" fmla="*/ 45617 h 922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258" h="92234">
                      <a:moveTo>
                        <a:pt x="92255" y="45617"/>
                      </a:moveTo>
                      <a:cubicBezTo>
                        <a:pt x="92011" y="20144"/>
                        <a:pt x="71122" y="-274"/>
                        <a:pt x="45681" y="3"/>
                      </a:cubicBezTo>
                      <a:cubicBezTo>
                        <a:pt x="20159" y="279"/>
                        <a:pt x="-242" y="21152"/>
                        <a:pt x="2" y="46617"/>
                      </a:cubicBezTo>
                      <a:cubicBezTo>
                        <a:pt x="328" y="72082"/>
                        <a:pt x="21216" y="92508"/>
                        <a:pt x="46657" y="92231"/>
                      </a:cubicBezTo>
                      <a:cubicBezTo>
                        <a:pt x="72097" y="91955"/>
                        <a:pt x="92580" y="71082"/>
                        <a:pt x="92255" y="45617"/>
                      </a:cubicBezTo>
                      <a:close/>
                    </a:path>
                  </a:pathLst>
                </a:custGeom>
                <a:gradFill>
                  <a:gsLst>
                    <a:gs pos="33970">
                      <a:srgbClr val="243D56"/>
                    </a:gs>
                    <a:gs pos="100000">
                      <a:srgbClr val="315766"/>
                    </a:gs>
                  </a:gsLst>
                  <a:lin ang="21562526" scaled="1"/>
                </a:gra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  <p:grpSp>
              <p:nvGrpSpPr>
                <p:cNvPr id="213" name="Graphic 2637">
                  <a:extLst>
                    <a:ext uri="{FF2B5EF4-FFF2-40B4-BE49-F238E27FC236}">
                      <a16:creationId xmlns:a16="http://schemas.microsoft.com/office/drawing/2014/main" id="{92285A42-B602-199F-83E4-62C6596386C3}"/>
                    </a:ext>
                  </a:extLst>
                </p:cNvPr>
                <p:cNvGrpSpPr/>
                <p:nvPr/>
              </p:nvGrpSpPr>
              <p:grpSpPr>
                <a:xfrm>
                  <a:off x="9626832" y="4184843"/>
                  <a:ext cx="623631" cy="499404"/>
                  <a:chOff x="9626832" y="4184843"/>
                  <a:chExt cx="623631" cy="499404"/>
                </a:xfrm>
              </p:grpSpPr>
              <p:sp>
                <p:nvSpPr>
                  <p:cNvPr id="215" name="Freeform: Shape 214">
                    <a:extLst>
                      <a:ext uri="{FF2B5EF4-FFF2-40B4-BE49-F238E27FC236}">
                        <a16:creationId xmlns:a16="http://schemas.microsoft.com/office/drawing/2014/main" id="{8CD1D689-5ADE-73FB-2C09-176C1BDC5CD5}"/>
                      </a:ext>
                    </a:extLst>
                  </p:cNvPr>
                  <p:cNvSpPr/>
                  <p:nvPr/>
                </p:nvSpPr>
                <p:spPr>
                  <a:xfrm>
                    <a:off x="9626832" y="4184843"/>
                    <a:ext cx="225654" cy="317810"/>
                  </a:xfrm>
                  <a:custGeom>
                    <a:avLst/>
                    <a:gdLst>
                      <a:gd name="connsiteX0" fmla="*/ 12894 w 225654"/>
                      <a:gd name="connsiteY0" fmla="*/ 313273 h 317810"/>
                      <a:gd name="connsiteX1" fmla="*/ 12894 w 225654"/>
                      <a:gd name="connsiteY1" fmla="*/ 313273 h 317810"/>
                      <a:gd name="connsiteX2" fmla="*/ 51990 w 225654"/>
                      <a:gd name="connsiteY2" fmla="*/ 304910 h 317810"/>
                      <a:gd name="connsiteX3" fmla="*/ 221133 w 225654"/>
                      <a:gd name="connsiteY3" fmla="*/ 43619 h 317810"/>
                      <a:gd name="connsiteX4" fmla="*/ 212761 w 225654"/>
                      <a:gd name="connsiteY4" fmla="*/ 4539 h 317810"/>
                      <a:gd name="connsiteX5" fmla="*/ 212761 w 225654"/>
                      <a:gd name="connsiteY5" fmla="*/ 4539 h 317810"/>
                      <a:gd name="connsiteX6" fmla="*/ 173666 w 225654"/>
                      <a:gd name="connsiteY6" fmla="*/ 12903 h 317810"/>
                      <a:gd name="connsiteX7" fmla="*/ 4522 w 225654"/>
                      <a:gd name="connsiteY7" fmla="*/ 274194 h 317810"/>
                      <a:gd name="connsiteX8" fmla="*/ 12894 w 225654"/>
                      <a:gd name="connsiteY8" fmla="*/ 313273 h 317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5654" h="317810">
                        <a:moveTo>
                          <a:pt x="12894" y="313273"/>
                        </a:moveTo>
                        <a:lnTo>
                          <a:pt x="12894" y="313273"/>
                        </a:lnTo>
                        <a:cubicBezTo>
                          <a:pt x="25980" y="321751"/>
                          <a:pt x="43536" y="318004"/>
                          <a:pt x="51990" y="304910"/>
                        </a:cubicBezTo>
                        <a:lnTo>
                          <a:pt x="221133" y="43619"/>
                        </a:lnTo>
                        <a:cubicBezTo>
                          <a:pt x="229586" y="30516"/>
                          <a:pt x="225847" y="13025"/>
                          <a:pt x="212761" y="4539"/>
                        </a:cubicBezTo>
                        <a:lnTo>
                          <a:pt x="212761" y="4539"/>
                        </a:lnTo>
                        <a:cubicBezTo>
                          <a:pt x="199675" y="-3938"/>
                          <a:pt x="182200" y="-199"/>
                          <a:pt x="173666" y="12903"/>
                        </a:cubicBezTo>
                        <a:lnTo>
                          <a:pt x="4522" y="274194"/>
                        </a:lnTo>
                        <a:cubicBezTo>
                          <a:pt x="-3931" y="287296"/>
                          <a:pt x="-192" y="304788"/>
                          <a:pt x="12894" y="313273"/>
                        </a:cubicBezTo>
                        <a:close/>
                      </a:path>
                    </a:pathLst>
                  </a:custGeom>
                  <a:solidFill>
                    <a:schemeClr val="accent6"/>
                  </a:solidFill>
                  <a:ln w="812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16" name="Freeform: Shape 215">
                    <a:extLst>
                      <a:ext uri="{FF2B5EF4-FFF2-40B4-BE49-F238E27FC236}">
                        <a16:creationId xmlns:a16="http://schemas.microsoft.com/office/drawing/2014/main" id="{49650DB4-3330-363A-DE52-DF28B63CD427}"/>
                      </a:ext>
                    </a:extLst>
                  </p:cNvPr>
                  <p:cNvSpPr/>
                  <p:nvPr/>
                </p:nvSpPr>
                <p:spPr>
                  <a:xfrm>
                    <a:off x="9723526" y="4323437"/>
                    <a:ext cx="526937" cy="360809"/>
                  </a:xfrm>
                  <a:custGeom>
                    <a:avLst/>
                    <a:gdLst>
                      <a:gd name="connsiteX0" fmla="*/ 0 w 526937"/>
                      <a:gd name="connsiteY0" fmla="*/ 33951 h 360809"/>
                      <a:gd name="connsiteX1" fmla="*/ 504993 w 526937"/>
                      <a:gd name="connsiteY1" fmla="*/ 360810 h 360809"/>
                      <a:gd name="connsiteX2" fmla="*/ 526938 w 526937"/>
                      <a:gd name="connsiteY2" fmla="*/ 326859 h 360809"/>
                      <a:gd name="connsiteX3" fmla="*/ 22027 w 526937"/>
                      <a:gd name="connsiteY3" fmla="*/ 0 h 360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26937" h="360809">
                        <a:moveTo>
                          <a:pt x="0" y="33951"/>
                        </a:moveTo>
                        <a:lnTo>
                          <a:pt x="504993" y="360810"/>
                        </a:lnTo>
                        <a:lnTo>
                          <a:pt x="526938" y="326859"/>
                        </a:lnTo>
                        <a:lnTo>
                          <a:pt x="22027" y="0"/>
                        </a:lnTo>
                        <a:close/>
                      </a:path>
                    </a:pathLst>
                  </a:custGeom>
                  <a:solidFill>
                    <a:schemeClr val="accent6"/>
                  </a:solidFill>
                  <a:ln w="8128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</p:grpSp>
            <p:sp>
              <p:nvSpPr>
                <p:cNvPr id="214" name="Freeform: Shape 213">
                  <a:extLst>
                    <a:ext uri="{FF2B5EF4-FFF2-40B4-BE49-F238E27FC236}">
                      <a16:creationId xmlns:a16="http://schemas.microsoft.com/office/drawing/2014/main" id="{12E16475-117E-C308-6F2F-914A1AF13C86}"/>
                    </a:ext>
                  </a:extLst>
                </p:cNvPr>
                <p:cNvSpPr/>
                <p:nvPr/>
              </p:nvSpPr>
              <p:spPr>
                <a:xfrm>
                  <a:off x="8308035" y="4481738"/>
                  <a:ext cx="906759" cy="516429"/>
                </a:xfrm>
                <a:custGeom>
                  <a:avLst/>
                  <a:gdLst>
                    <a:gd name="connsiteX0" fmla="*/ 855878 w 906759"/>
                    <a:gd name="connsiteY0" fmla="*/ 516429 h 516429"/>
                    <a:gd name="connsiteX1" fmla="*/ 707949 w 906759"/>
                    <a:gd name="connsiteY1" fmla="*/ 115418 h 516429"/>
                    <a:gd name="connsiteX2" fmla="*/ 619191 w 906759"/>
                    <a:gd name="connsiteY2" fmla="*/ 54263 h 516429"/>
                    <a:gd name="connsiteX3" fmla="*/ 569 w 906759"/>
                    <a:gd name="connsiteY3" fmla="*/ 60993 h 516429"/>
                    <a:gd name="connsiteX4" fmla="*/ 0 w 906759"/>
                    <a:gd name="connsiteY4" fmla="*/ 6739 h 516429"/>
                    <a:gd name="connsiteX5" fmla="*/ 618622 w 906759"/>
                    <a:gd name="connsiteY5" fmla="*/ 9 h 516429"/>
                    <a:gd name="connsiteX6" fmla="*/ 758911 w 906759"/>
                    <a:gd name="connsiteY6" fmla="*/ 96634 h 516429"/>
                    <a:gd name="connsiteX7" fmla="*/ 906759 w 906759"/>
                    <a:gd name="connsiteY7" fmla="*/ 497646 h 516429"/>
                    <a:gd name="connsiteX8" fmla="*/ 855878 w 906759"/>
                    <a:gd name="connsiteY8" fmla="*/ 516429 h 516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06759" h="516429">
                      <a:moveTo>
                        <a:pt x="855878" y="516429"/>
                      </a:moveTo>
                      <a:lnTo>
                        <a:pt x="707949" y="115418"/>
                      </a:lnTo>
                      <a:cubicBezTo>
                        <a:pt x="694293" y="78411"/>
                        <a:pt x="658692" y="53832"/>
                        <a:pt x="619191" y="54263"/>
                      </a:cubicBezTo>
                      <a:lnTo>
                        <a:pt x="569" y="60993"/>
                      </a:lnTo>
                      <a:lnTo>
                        <a:pt x="0" y="6739"/>
                      </a:lnTo>
                      <a:lnTo>
                        <a:pt x="618622" y="9"/>
                      </a:lnTo>
                      <a:cubicBezTo>
                        <a:pt x="680964" y="-666"/>
                        <a:pt x="737291" y="38161"/>
                        <a:pt x="758911" y="96634"/>
                      </a:cubicBezTo>
                      <a:lnTo>
                        <a:pt x="906759" y="497646"/>
                      </a:lnTo>
                      <a:lnTo>
                        <a:pt x="855878" y="516429"/>
                      </a:lnTo>
                      <a:close/>
                    </a:path>
                  </a:pathLst>
                </a:custGeom>
                <a:solidFill>
                  <a:schemeClr val="accent6"/>
                </a:solidFill>
                <a:ln w="812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IN"/>
                </a:p>
              </p:txBody>
            </p:sp>
          </p:grpSp>
          <p:grpSp>
            <p:nvGrpSpPr>
              <p:cNvPr id="222" name="Group 221">
                <a:extLst>
                  <a:ext uri="{FF2B5EF4-FFF2-40B4-BE49-F238E27FC236}">
                    <a16:creationId xmlns:a16="http://schemas.microsoft.com/office/drawing/2014/main" id="{F04D00FB-7CEE-8BE9-2C56-9604BC1067CE}"/>
                  </a:ext>
                </a:extLst>
              </p:cNvPr>
              <p:cNvGrpSpPr/>
              <p:nvPr userDrawn="1"/>
            </p:nvGrpSpPr>
            <p:grpSpPr>
              <a:xfrm>
                <a:off x="8782076" y="5009645"/>
                <a:ext cx="894737" cy="1495763"/>
                <a:chOff x="8718289" y="4858657"/>
                <a:chExt cx="984211" cy="1645339"/>
              </a:xfrm>
            </p:grpSpPr>
            <p:sp>
              <p:nvSpPr>
                <p:cNvPr id="217" name="Oval 216">
                  <a:extLst>
                    <a:ext uri="{FF2B5EF4-FFF2-40B4-BE49-F238E27FC236}">
                      <a16:creationId xmlns:a16="http://schemas.microsoft.com/office/drawing/2014/main" id="{8C0D86F2-FC96-A676-39BF-3D73E24E2FC3}"/>
                    </a:ext>
                  </a:extLst>
                </p:cNvPr>
                <p:cNvSpPr/>
                <p:nvPr userDrawn="1"/>
              </p:nvSpPr>
              <p:spPr bwMode="auto">
                <a:xfrm>
                  <a:off x="8718289" y="6375946"/>
                  <a:ext cx="984211" cy="128050"/>
                </a:xfrm>
                <a:prstGeom prst="ellipse">
                  <a:avLst/>
                </a:prstGeom>
                <a:solidFill>
                  <a:schemeClr val="tx1">
                    <a:alpha val="20000"/>
                  </a:schemeClr>
                </a:solidFill>
                <a:ln>
                  <a:noFill/>
                </a:ln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algn="ctr"/>
                  <a:endParaRPr lang="en-IN"/>
                </a:p>
              </p:txBody>
            </p:sp>
            <p:grpSp>
              <p:nvGrpSpPr>
                <p:cNvPr id="7" name="Group 6">
                  <a:extLst>
                    <a:ext uri="{FF2B5EF4-FFF2-40B4-BE49-F238E27FC236}">
                      <a16:creationId xmlns:a16="http://schemas.microsoft.com/office/drawing/2014/main" id="{4B9BDE40-36E8-1060-9CCD-FF80D849A3DA}"/>
                    </a:ext>
                  </a:extLst>
                </p:cNvPr>
                <p:cNvGrpSpPr/>
                <p:nvPr/>
              </p:nvGrpSpPr>
              <p:grpSpPr>
                <a:xfrm>
                  <a:off x="8784690" y="4858657"/>
                  <a:ext cx="890529" cy="1600342"/>
                  <a:chOff x="150638" y="2886701"/>
                  <a:chExt cx="1919409" cy="3449298"/>
                </a:xfrm>
              </p:grpSpPr>
              <p:grpSp>
                <p:nvGrpSpPr>
                  <p:cNvPr id="8" name="Graphic 1781">
                    <a:extLst>
                      <a:ext uri="{FF2B5EF4-FFF2-40B4-BE49-F238E27FC236}">
                        <a16:creationId xmlns:a16="http://schemas.microsoft.com/office/drawing/2014/main" id="{4D6388A8-FA30-7EDA-3F57-A8306FEEBA6A}"/>
                      </a:ext>
                    </a:extLst>
                  </p:cNvPr>
                  <p:cNvGrpSpPr/>
                  <p:nvPr/>
                </p:nvGrpSpPr>
                <p:grpSpPr>
                  <a:xfrm>
                    <a:off x="1369225" y="6011493"/>
                    <a:ext cx="222218" cy="222218"/>
                    <a:chOff x="8447362" y="4279420"/>
                    <a:chExt cx="222218" cy="222218"/>
                  </a:xfrm>
                </p:grpSpPr>
                <p:sp>
                  <p:nvSpPr>
                    <p:cNvPr id="192" name="Freeform: Shape 191">
                      <a:extLst>
                        <a:ext uri="{FF2B5EF4-FFF2-40B4-BE49-F238E27FC236}">
                          <a16:creationId xmlns:a16="http://schemas.microsoft.com/office/drawing/2014/main" id="{3CD27A33-2DE2-6F5A-1003-83C17EA73EA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47362" y="4279420"/>
                      <a:ext cx="222218" cy="222218"/>
                    </a:xfrm>
                    <a:custGeom>
                      <a:avLst/>
                      <a:gdLst>
                        <a:gd name="connsiteX0" fmla="*/ 222218 w 222218"/>
                        <a:gd name="connsiteY0" fmla="*/ 111157 h 222218"/>
                        <a:gd name="connsiteX1" fmla="*/ 204406 w 222218"/>
                        <a:gd name="connsiteY1" fmla="*/ 171545 h 222218"/>
                        <a:gd name="connsiteX2" fmla="*/ 111157 w 222218"/>
                        <a:gd name="connsiteY2" fmla="*/ 222218 h 222218"/>
                        <a:gd name="connsiteX3" fmla="*/ 0 w 222218"/>
                        <a:gd name="connsiteY3" fmla="*/ 111157 h 222218"/>
                        <a:gd name="connsiteX4" fmla="*/ 50768 w 222218"/>
                        <a:gd name="connsiteY4" fmla="*/ 17812 h 222218"/>
                        <a:gd name="connsiteX5" fmla="*/ 111157 w 222218"/>
                        <a:gd name="connsiteY5" fmla="*/ 0 h 222218"/>
                        <a:gd name="connsiteX6" fmla="*/ 222218 w 222218"/>
                        <a:gd name="connsiteY6" fmla="*/ 111157 h 222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22218" h="222218">
                          <a:moveTo>
                            <a:pt x="222218" y="111157"/>
                          </a:moveTo>
                          <a:cubicBezTo>
                            <a:pt x="222218" y="133445"/>
                            <a:pt x="215646" y="154114"/>
                            <a:pt x="204406" y="171545"/>
                          </a:cubicBezTo>
                          <a:cubicBezTo>
                            <a:pt x="184595" y="202025"/>
                            <a:pt x="150209" y="222218"/>
                            <a:pt x="111157" y="222218"/>
                          </a:cubicBezTo>
                          <a:cubicBezTo>
                            <a:pt x="49721" y="222218"/>
                            <a:pt x="0" y="172498"/>
                            <a:pt x="0" y="111157"/>
                          </a:cubicBezTo>
                          <a:cubicBezTo>
                            <a:pt x="0" y="72009"/>
                            <a:pt x="20193" y="37624"/>
                            <a:pt x="50768" y="17812"/>
                          </a:cubicBezTo>
                          <a:cubicBezTo>
                            <a:pt x="68104" y="6477"/>
                            <a:pt x="88868" y="0"/>
                            <a:pt x="111157" y="0"/>
                          </a:cubicBezTo>
                          <a:cubicBezTo>
                            <a:pt x="172498" y="0"/>
                            <a:pt x="222218" y="49721"/>
                            <a:pt x="222218" y="111157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93" name="Freeform: Shape 192">
                      <a:extLst>
                        <a:ext uri="{FF2B5EF4-FFF2-40B4-BE49-F238E27FC236}">
                          <a16:creationId xmlns:a16="http://schemas.microsoft.com/office/drawing/2014/main" id="{A7E42320-3672-409B-FF28-4D50C43329B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80128" y="4279420"/>
                      <a:ext cx="189452" cy="189547"/>
                    </a:xfrm>
                    <a:custGeom>
                      <a:avLst/>
                      <a:gdLst>
                        <a:gd name="connsiteX0" fmla="*/ 189452 w 189452"/>
                        <a:gd name="connsiteY0" fmla="*/ 111157 h 189547"/>
                        <a:gd name="connsiteX1" fmla="*/ 171640 w 189452"/>
                        <a:gd name="connsiteY1" fmla="*/ 171545 h 189547"/>
                        <a:gd name="connsiteX2" fmla="*/ 111062 w 189452"/>
                        <a:gd name="connsiteY2" fmla="*/ 189547 h 189547"/>
                        <a:gd name="connsiteX3" fmla="*/ 0 w 189452"/>
                        <a:gd name="connsiteY3" fmla="*/ 78391 h 189547"/>
                        <a:gd name="connsiteX4" fmla="*/ 18002 w 189452"/>
                        <a:gd name="connsiteY4" fmla="*/ 17812 h 189547"/>
                        <a:gd name="connsiteX5" fmla="*/ 78391 w 189452"/>
                        <a:gd name="connsiteY5" fmla="*/ 0 h 189547"/>
                        <a:gd name="connsiteX6" fmla="*/ 189452 w 189452"/>
                        <a:gd name="connsiteY6" fmla="*/ 111157 h 189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9452" h="189547">
                          <a:moveTo>
                            <a:pt x="189452" y="111157"/>
                          </a:moveTo>
                          <a:cubicBezTo>
                            <a:pt x="189452" y="133445"/>
                            <a:pt x="182880" y="154114"/>
                            <a:pt x="171640" y="171545"/>
                          </a:cubicBezTo>
                          <a:cubicBezTo>
                            <a:pt x="154210" y="182880"/>
                            <a:pt x="133445" y="189547"/>
                            <a:pt x="111062" y="189547"/>
                          </a:cubicBezTo>
                          <a:cubicBezTo>
                            <a:pt x="49721" y="189547"/>
                            <a:pt x="0" y="139732"/>
                            <a:pt x="0" y="78391"/>
                          </a:cubicBezTo>
                          <a:cubicBezTo>
                            <a:pt x="0" y="56007"/>
                            <a:pt x="6572" y="35242"/>
                            <a:pt x="18002" y="17812"/>
                          </a:cubicBezTo>
                          <a:cubicBezTo>
                            <a:pt x="35338" y="6477"/>
                            <a:pt x="56102" y="0"/>
                            <a:pt x="78391" y="0"/>
                          </a:cubicBezTo>
                          <a:cubicBezTo>
                            <a:pt x="139732" y="0"/>
                            <a:pt x="189452" y="49721"/>
                            <a:pt x="189452" y="111157"/>
                          </a:cubicBez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grpSp>
                <p:nvGrpSpPr>
                  <p:cNvPr id="9" name="Graphic 1781">
                    <a:extLst>
                      <a:ext uri="{FF2B5EF4-FFF2-40B4-BE49-F238E27FC236}">
                        <a16:creationId xmlns:a16="http://schemas.microsoft.com/office/drawing/2014/main" id="{B572D851-6AF7-4AA6-2A6B-90CDD4B9A77B}"/>
                      </a:ext>
                    </a:extLst>
                  </p:cNvPr>
                  <p:cNvGrpSpPr/>
                  <p:nvPr/>
                </p:nvGrpSpPr>
                <p:grpSpPr>
                  <a:xfrm>
                    <a:off x="467093" y="3996164"/>
                    <a:ext cx="1112900" cy="153162"/>
                    <a:chOff x="7545230" y="2264091"/>
                    <a:chExt cx="1112900" cy="153162"/>
                  </a:xfrm>
                </p:grpSpPr>
                <p:grpSp>
                  <p:nvGrpSpPr>
                    <p:cNvPr id="188" name="Graphic 1781">
                      <a:extLst>
                        <a:ext uri="{FF2B5EF4-FFF2-40B4-BE49-F238E27FC236}">
                          <a16:creationId xmlns:a16="http://schemas.microsoft.com/office/drawing/2014/main" id="{CBDACEAC-AB44-F9C0-65BB-65BADA97615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554755" y="2273616"/>
                      <a:ext cx="1093850" cy="143637"/>
                      <a:chOff x="7554755" y="2273616"/>
                      <a:chExt cx="1093850" cy="143637"/>
                    </a:xfrm>
                  </p:grpSpPr>
                  <p:sp>
                    <p:nvSpPr>
                      <p:cNvPr id="190" name="Freeform: Shape 189">
                        <a:extLst>
                          <a:ext uri="{FF2B5EF4-FFF2-40B4-BE49-F238E27FC236}">
                            <a16:creationId xmlns:a16="http://schemas.microsoft.com/office/drawing/2014/main" id="{8D824315-F66F-9F67-F1A5-9575E961629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554755" y="2273616"/>
                        <a:ext cx="1093850" cy="143637"/>
                      </a:xfrm>
                      <a:custGeom>
                        <a:avLst/>
                        <a:gdLst>
                          <a:gd name="connsiteX0" fmla="*/ 1093851 w 1093850"/>
                          <a:gd name="connsiteY0" fmla="*/ 71818 h 143637"/>
                          <a:gd name="connsiteX1" fmla="*/ 990029 w 1093850"/>
                          <a:gd name="connsiteY1" fmla="*/ 113919 h 143637"/>
                          <a:gd name="connsiteX2" fmla="*/ 546926 w 1093850"/>
                          <a:gd name="connsiteY2" fmla="*/ 143637 h 143637"/>
                          <a:gd name="connsiteX3" fmla="*/ 103823 w 1093850"/>
                          <a:gd name="connsiteY3" fmla="*/ 113919 h 143637"/>
                          <a:gd name="connsiteX4" fmla="*/ 0 w 1093850"/>
                          <a:gd name="connsiteY4" fmla="*/ 71818 h 143637"/>
                          <a:gd name="connsiteX5" fmla="*/ 546926 w 1093850"/>
                          <a:gd name="connsiteY5" fmla="*/ 0 h 143637"/>
                          <a:gd name="connsiteX6" fmla="*/ 1093851 w 1093850"/>
                          <a:gd name="connsiteY6" fmla="*/ 71818 h 14363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</a:cxnLst>
                        <a:rect l="l" t="t" r="r" b="b"/>
                        <a:pathLst>
                          <a:path w="1093850" h="143637">
                            <a:moveTo>
                              <a:pt x="1093851" y="71818"/>
                            </a:moveTo>
                            <a:cubicBezTo>
                              <a:pt x="1093851" y="87535"/>
                              <a:pt x="1055370" y="102013"/>
                              <a:pt x="990029" y="113919"/>
                            </a:cubicBezTo>
                            <a:cubicBezTo>
                              <a:pt x="890683" y="131921"/>
                              <a:pt x="729234" y="143637"/>
                              <a:pt x="546926" y="143637"/>
                            </a:cubicBezTo>
                            <a:cubicBezTo>
                              <a:pt x="364617" y="143637"/>
                              <a:pt x="203168" y="131921"/>
                              <a:pt x="103823" y="113919"/>
                            </a:cubicBezTo>
                            <a:cubicBezTo>
                              <a:pt x="38481" y="102013"/>
                              <a:pt x="0" y="87535"/>
                              <a:pt x="0" y="71818"/>
                            </a:cubicBezTo>
                            <a:cubicBezTo>
                              <a:pt x="0" y="32195"/>
                              <a:pt x="244888" y="0"/>
                              <a:pt x="546926" y="0"/>
                            </a:cubicBezTo>
                            <a:cubicBezTo>
                              <a:pt x="848963" y="-10"/>
                              <a:pt x="1093851" y="32195"/>
                              <a:pt x="1093851" y="71818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6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91" name="Freeform: Shape 190">
                        <a:extLst>
                          <a:ext uri="{FF2B5EF4-FFF2-40B4-BE49-F238E27FC236}">
                            <a16:creationId xmlns:a16="http://schemas.microsoft.com/office/drawing/2014/main" id="{E5DAA6DD-9A3B-3250-979B-DA25BF54B227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58578" y="2357713"/>
                        <a:ext cx="886205" cy="59531"/>
                      </a:xfrm>
                      <a:custGeom>
                        <a:avLst/>
                        <a:gdLst>
                          <a:gd name="connsiteX0" fmla="*/ 886206 w 886205"/>
                          <a:gd name="connsiteY0" fmla="*/ 29813 h 59531"/>
                          <a:gd name="connsiteX1" fmla="*/ 443103 w 886205"/>
                          <a:gd name="connsiteY1" fmla="*/ 59531 h 59531"/>
                          <a:gd name="connsiteX2" fmla="*/ 0 w 886205"/>
                          <a:gd name="connsiteY2" fmla="*/ 29813 h 59531"/>
                          <a:gd name="connsiteX3" fmla="*/ 443103 w 886205"/>
                          <a:gd name="connsiteY3" fmla="*/ 0 h 59531"/>
                          <a:gd name="connsiteX4" fmla="*/ 886206 w 886205"/>
                          <a:gd name="connsiteY4" fmla="*/ 29813 h 5953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86205" h="59531">
                            <a:moveTo>
                              <a:pt x="886206" y="29813"/>
                            </a:moveTo>
                            <a:cubicBezTo>
                              <a:pt x="786860" y="47816"/>
                              <a:pt x="625411" y="59531"/>
                              <a:pt x="443103" y="59531"/>
                            </a:cubicBezTo>
                            <a:cubicBezTo>
                              <a:pt x="260794" y="59531"/>
                              <a:pt x="99346" y="47816"/>
                              <a:pt x="0" y="29813"/>
                            </a:cubicBezTo>
                            <a:cubicBezTo>
                              <a:pt x="99346" y="11716"/>
                              <a:pt x="260794" y="0"/>
                              <a:pt x="443103" y="0"/>
                            </a:cubicBezTo>
                            <a:cubicBezTo>
                              <a:pt x="625411" y="0"/>
                              <a:pt x="786860" y="11716"/>
                              <a:pt x="886206" y="29813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6">
                          <a:lumMod val="90000"/>
                          <a:lumOff val="1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sp>
                  <p:nvSpPr>
                    <p:cNvPr id="189" name="Freeform: Shape 188">
                      <a:extLst>
                        <a:ext uri="{FF2B5EF4-FFF2-40B4-BE49-F238E27FC236}">
                          <a16:creationId xmlns:a16="http://schemas.microsoft.com/office/drawing/2014/main" id="{05B31BD9-EC50-6935-7B52-92196ACE0D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45230" y="2264091"/>
                      <a:ext cx="1112900" cy="81343"/>
                    </a:xfrm>
                    <a:custGeom>
                      <a:avLst/>
                      <a:gdLst>
                        <a:gd name="connsiteX0" fmla="*/ 1112901 w 1112900"/>
                        <a:gd name="connsiteY0" fmla="*/ 81343 h 81343"/>
                        <a:gd name="connsiteX1" fmla="*/ 1093851 w 1112900"/>
                        <a:gd name="connsiteY1" fmla="*/ 81343 h 81343"/>
                        <a:gd name="connsiteX2" fmla="*/ 941937 w 1112900"/>
                        <a:gd name="connsiteY2" fmla="*/ 40024 h 81343"/>
                        <a:gd name="connsiteX3" fmla="*/ 556451 w 1112900"/>
                        <a:gd name="connsiteY3" fmla="*/ 19050 h 81343"/>
                        <a:gd name="connsiteX4" fmla="*/ 170964 w 1112900"/>
                        <a:gd name="connsiteY4" fmla="*/ 40024 h 81343"/>
                        <a:gd name="connsiteX5" fmla="*/ 19050 w 1112900"/>
                        <a:gd name="connsiteY5" fmla="*/ 81343 h 81343"/>
                        <a:gd name="connsiteX6" fmla="*/ 0 w 1112900"/>
                        <a:gd name="connsiteY6" fmla="*/ 81343 h 81343"/>
                        <a:gd name="connsiteX7" fmla="*/ 556451 w 1112900"/>
                        <a:gd name="connsiteY7" fmla="*/ 0 h 81343"/>
                        <a:gd name="connsiteX8" fmla="*/ 1112901 w 1112900"/>
                        <a:gd name="connsiteY8" fmla="*/ 81343 h 813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112900" h="81343">
                          <a:moveTo>
                            <a:pt x="1112901" y="81343"/>
                          </a:moveTo>
                          <a:lnTo>
                            <a:pt x="1093851" y="81343"/>
                          </a:lnTo>
                          <a:cubicBezTo>
                            <a:pt x="1093851" y="81134"/>
                            <a:pt x="1087317" y="59122"/>
                            <a:pt x="941937" y="40024"/>
                          </a:cubicBezTo>
                          <a:cubicBezTo>
                            <a:pt x="839000" y="26499"/>
                            <a:pt x="702097" y="19050"/>
                            <a:pt x="556451" y="19050"/>
                          </a:cubicBezTo>
                          <a:cubicBezTo>
                            <a:pt x="410804" y="19050"/>
                            <a:pt x="273901" y="26499"/>
                            <a:pt x="170964" y="40024"/>
                          </a:cubicBezTo>
                          <a:cubicBezTo>
                            <a:pt x="25584" y="59122"/>
                            <a:pt x="19050" y="81134"/>
                            <a:pt x="19050" y="81343"/>
                          </a:cubicBezTo>
                          <a:lnTo>
                            <a:pt x="0" y="81343"/>
                          </a:lnTo>
                          <a:cubicBezTo>
                            <a:pt x="0" y="17002"/>
                            <a:pt x="363988" y="0"/>
                            <a:pt x="556451" y="0"/>
                          </a:cubicBezTo>
                          <a:cubicBezTo>
                            <a:pt x="748913" y="-10"/>
                            <a:pt x="1112901" y="16993"/>
                            <a:pt x="1112901" y="81343"/>
                          </a:cubicBezTo>
                          <a:close/>
                        </a:path>
                      </a:pathLst>
                    </a:custGeom>
                    <a:solidFill>
                      <a:schemeClr val="accent6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</p:grpSp>
              <p:grpSp>
                <p:nvGrpSpPr>
                  <p:cNvPr id="10" name="Graphic 1781">
                    <a:extLst>
                      <a:ext uri="{FF2B5EF4-FFF2-40B4-BE49-F238E27FC236}">
                        <a16:creationId xmlns:a16="http://schemas.microsoft.com/office/drawing/2014/main" id="{D38D3D3F-E1C5-8BE8-3EE4-F8BDEDB081B7}"/>
                      </a:ext>
                    </a:extLst>
                  </p:cNvPr>
                  <p:cNvGrpSpPr/>
                  <p:nvPr/>
                </p:nvGrpSpPr>
                <p:grpSpPr>
                  <a:xfrm>
                    <a:off x="150638" y="3285545"/>
                    <a:ext cx="834576" cy="2234524"/>
                    <a:chOff x="7228775" y="1553472"/>
                    <a:chExt cx="834576" cy="2234524"/>
                  </a:xfrm>
                </p:grpSpPr>
                <p:sp>
                  <p:nvSpPr>
                    <p:cNvPr id="171" name="Freeform: Shape 170">
                      <a:extLst>
                        <a:ext uri="{FF2B5EF4-FFF2-40B4-BE49-F238E27FC236}">
                          <a16:creationId xmlns:a16="http://schemas.microsoft.com/office/drawing/2014/main" id="{5532C44E-A872-B8C5-395D-A0A846E7FD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28775" y="1553472"/>
                      <a:ext cx="491715" cy="293708"/>
                    </a:xfrm>
                    <a:custGeom>
                      <a:avLst/>
                      <a:gdLst>
                        <a:gd name="connsiteX0" fmla="*/ 491715 w 491715"/>
                        <a:gd name="connsiteY0" fmla="*/ 244609 h 293708"/>
                        <a:gd name="connsiteX1" fmla="*/ 446424 w 491715"/>
                        <a:gd name="connsiteY1" fmla="*/ 118889 h 293708"/>
                        <a:gd name="connsiteX2" fmla="*/ 341620 w 491715"/>
                        <a:gd name="connsiteY2" fmla="*/ 21000 h 293708"/>
                        <a:gd name="connsiteX3" fmla="*/ 321589 w 491715"/>
                        <a:gd name="connsiteY3" fmla="*/ 13238 h 293708"/>
                        <a:gd name="connsiteX4" fmla="*/ 219662 w 491715"/>
                        <a:gd name="connsiteY4" fmla="*/ 236 h 293708"/>
                        <a:gd name="connsiteX5" fmla="*/ 6464 w 491715"/>
                        <a:gd name="connsiteY5" fmla="*/ 141501 h 293708"/>
                        <a:gd name="connsiteX6" fmla="*/ 1006 w 491715"/>
                        <a:gd name="connsiteY6" fmla="*/ 156370 h 293708"/>
                        <a:gd name="connsiteX7" fmla="*/ 1568 w 491715"/>
                        <a:gd name="connsiteY7" fmla="*/ 178582 h 293708"/>
                        <a:gd name="connsiteX8" fmla="*/ 16779 w 491715"/>
                        <a:gd name="connsiteY8" fmla="*/ 203442 h 293708"/>
                        <a:gd name="connsiteX9" fmla="*/ 111563 w 491715"/>
                        <a:gd name="connsiteY9" fmla="*/ 263535 h 293708"/>
                        <a:gd name="connsiteX10" fmla="*/ 387854 w 491715"/>
                        <a:gd name="connsiteY10" fmla="*/ 279185 h 293708"/>
                        <a:gd name="connsiteX11" fmla="*/ 491715 w 491715"/>
                        <a:gd name="connsiteY11" fmla="*/ 244609 h 2937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491715" h="293708">
                          <a:moveTo>
                            <a:pt x="491715" y="244609"/>
                          </a:moveTo>
                          <a:cubicBezTo>
                            <a:pt x="481485" y="197680"/>
                            <a:pt x="466998" y="154960"/>
                            <a:pt x="446424" y="118889"/>
                          </a:cubicBezTo>
                          <a:cubicBezTo>
                            <a:pt x="421401" y="75074"/>
                            <a:pt x="387588" y="41165"/>
                            <a:pt x="341620" y="21000"/>
                          </a:cubicBezTo>
                          <a:cubicBezTo>
                            <a:pt x="335200" y="18067"/>
                            <a:pt x="328447" y="15485"/>
                            <a:pt x="321589" y="13238"/>
                          </a:cubicBezTo>
                          <a:cubicBezTo>
                            <a:pt x="292233" y="3436"/>
                            <a:pt x="258438" y="-1126"/>
                            <a:pt x="219662" y="236"/>
                          </a:cubicBezTo>
                          <a:cubicBezTo>
                            <a:pt x="101295" y="4408"/>
                            <a:pt x="35058" y="91285"/>
                            <a:pt x="6464" y="141501"/>
                          </a:cubicBezTo>
                          <a:cubicBezTo>
                            <a:pt x="3806" y="146226"/>
                            <a:pt x="1959" y="151255"/>
                            <a:pt x="1006" y="156370"/>
                          </a:cubicBezTo>
                          <a:cubicBezTo>
                            <a:pt x="-537" y="163761"/>
                            <a:pt x="-270" y="171314"/>
                            <a:pt x="1568" y="178582"/>
                          </a:cubicBezTo>
                          <a:cubicBezTo>
                            <a:pt x="3930" y="187983"/>
                            <a:pt x="9093" y="196718"/>
                            <a:pt x="16779" y="203442"/>
                          </a:cubicBezTo>
                          <a:cubicBezTo>
                            <a:pt x="46955" y="230141"/>
                            <a:pt x="78911" y="249677"/>
                            <a:pt x="111563" y="263535"/>
                          </a:cubicBezTo>
                          <a:cubicBezTo>
                            <a:pt x="210118" y="305665"/>
                            <a:pt x="313740" y="296473"/>
                            <a:pt x="387854" y="279185"/>
                          </a:cubicBezTo>
                          <a:cubicBezTo>
                            <a:pt x="450215" y="264698"/>
                            <a:pt x="491715" y="244609"/>
                            <a:pt x="491715" y="244609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72" name="Freeform: Shape 171">
                      <a:extLst>
                        <a:ext uri="{FF2B5EF4-FFF2-40B4-BE49-F238E27FC236}">
                          <a16:creationId xmlns:a16="http://schemas.microsoft.com/office/drawing/2014/main" id="{6935951F-ADBC-BEDA-5CDC-723D321DBBD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03187" y="1566728"/>
                      <a:ext cx="317303" cy="231352"/>
                    </a:xfrm>
                    <a:custGeom>
                      <a:avLst/>
                      <a:gdLst>
                        <a:gd name="connsiteX0" fmla="*/ 317303 w 317303"/>
                        <a:gd name="connsiteY0" fmla="*/ 231353 h 231352"/>
                        <a:gd name="connsiteX1" fmla="*/ 272012 w 317303"/>
                        <a:gd name="connsiteY1" fmla="*/ 105632 h 231352"/>
                        <a:gd name="connsiteX2" fmla="*/ 191697 w 317303"/>
                        <a:gd name="connsiteY2" fmla="*/ 20431 h 231352"/>
                        <a:gd name="connsiteX3" fmla="*/ 167208 w 317303"/>
                        <a:gd name="connsiteY3" fmla="*/ 7753 h 231352"/>
                        <a:gd name="connsiteX4" fmla="*/ 165837 w 317303"/>
                        <a:gd name="connsiteY4" fmla="*/ 7239 h 231352"/>
                        <a:gd name="connsiteX5" fmla="*/ 147187 w 317303"/>
                        <a:gd name="connsiteY5" fmla="*/ 0 h 231352"/>
                        <a:gd name="connsiteX6" fmla="*/ 127280 w 317303"/>
                        <a:gd name="connsiteY6" fmla="*/ 5105 h 231352"/>
                        <a:gd name="connsiteX7" fmla="*/ 105639 w 317303"/>
                        <a:gd name="connsiteY7" fmla="*/ 12306 h 231352"/>
                        <a:gd name="connsiteX8" fmla="*/ 311 w 317303"/>
                        <a:gd name="connsiteY8" fmla="*/ 123701 h 231352"/>
                        <a:gd name="connsiteX9" fmla="*/ 1207 w 317303"/>
                        <a:gd name="connsiteY9" fmla="*/ 129769 h 231352"/>
                        <a:gd name="connsiteX10" fmla="*/ 5617 w 317303"/>
                        <a:gd name="connsiteY10" fmla="*/ 142704 h 231352"/>
                        <a:gd name="connsiteX11" fmla="*/ 146558 w 317303"/>
                        <a:gd name="connsiteY11" fmla="*/ 205683 h 231352"/>
                        <a:gd name="connsiteX12" fmla="*/ 170666 w 317303"/>
                        <a:gd name="connsiteY12" fmla="*/ 210702 h 231352"/>
                        <a:gd name="connsiteX13" fmla="*/ 210309 w 317303"/>
                        <a:gd name="connsiteY13" fmla="*/ 217770 h 231352"/>
                        <a:gd name="connsiteX14" fmla="*/ 234141 w 317303"/>
                        <a:gd name="connsiteY14" fmla="*/ 221447 h 231352"/>
                        <a:gd name="connsiteX15" fmla="*/ 317303 w 317303"/>
                        <a:gd name="connsiteY15" fmla="*/ 231353 h 23135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</a:cxnLst>
                      <a:rect l="l" t="t" r="r" b="b"/>
                      <a:pathLst>
                        <a:path w="317303" h="231352">
                          <a:moveTo>
                            <a:pt x="317303" y="231353"/>
                          </a:moveTo>
                          <a:cubicBezTo>
                            <a:pt x="307074" y="184423"/>
                            <a:pt x="292586" y="141703"/>
                            <a:pt x="272012" y="105632"/>
                          </a:cubicBezTo>
                          <a:cubicBezTo>
                            <a:pt x="251676" y="70009"/>
                            <a:pt x="225482" y="40910"/>
                            <a:pt x="191697" y="20431"/>
                          </a:cubicBezTo>
                          <a:cubicBezTo>
                            <a:pt x="183973" y="15735"/>
                            <a:pt x="175810" y="11506"/>
                            <a:pt x="167208" y="7753"/>
                          </a:cubicBezTo>
                          <a:cubicBezTo>
                            <a:pt x="166751" y="7544"/>
                            <a:pt x="166294" y="7334"/>
                            <a:pt x="165837" y="7239"/>
                          </a:cubicBezTo>
                          <a:cubicBezTo>
                            <a:pt x="159874" y="4515"/>
                            <a:pt x="153578" y="2029"/>
                            <a:pt x="147187" y="0"/>
                          </a:cubicBezTo>
                          <a:cubicBezTo>
                            <a:pt x="140357" y="1486"/>
                            <a:pt x="133757" y="3181"/>
                            <a:pt x="127280" y="5105"/>
                          </a:cubicBezTo>
                          <a:cubicBezTo>
                            <a:pt x="119793" y="7287"/>
                            <a:pt x="112544" y="9687"/>
                            <a:pt x="105639" y="12306"/>
                          </a:cubicBezTo>
                          <a:cubicBezTo>
                            <a:pt x="37916" y="37719"/>
                            <a:pt x="-4060" y="82991"/>
                            <a:pt x="311" y="123701"/>
                          </a:cubicBezTo>
                          <a:cubicBezTo>
                            <a:pt x="492" y="125730"/>
                            <a:pt x="797" y="127749"/>
                            <a:pt x="1207" y="129769"/>
                          </a:cubicBezTo>
                          <a:cubicBezTo>
                            <a:pt x="2036" y="134141"/>
                            <a:pt x="3550" y="138493"/>
                            <a:pt x="5617" y="142704"/>
                          </a:cubicBezTo>
                          <a:cubicBezTo>
                            <a:pt x="19828" y="171098"/>
                            <a:pt x="81607" y="191605"/>
                            <a:pt x="146558" y="205683"/>
                          </a:cubicBezTo>
                          <a:cubicBezTo>
                            <a:pt x="154521" y="207550"/>
                            <a:pt x="162598" y="209179"/>
                            <a:pt x="170666" y="210702"/>
                          </a:cubicBezTo>
                          <a:cubicBezTo>
                            <a:pt x="184192" y="213274"/>
                            <a:pt x="197479" y="215627"/>
                            <a:pt x="210309" y="217770"/>
                          </a:cubicBezTo>
                          <a:cubicBezTo>
                            <a:pt x="218482" y="219065"/>
                            <a:pt x="226425" y="220247"/>
                            <a:pt x="234141" y="221447"/>
                          </a:cubicBezTo>
                          <a:cubicBezTo>
                            <a:pt x="281528" y="228324"/>
                            <a:pt x="317303" y="231353"/>
                            <a:pt x="317303" y="231353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73" name="Freeform: Shape 172">
                      <a:extLst>
                        <a:ext uri="{FF2B5EF4-FFF2-40B4-BE49-F238E27FC236}">
                          <a16:creationId xmlns:a16="http://schemas.microsoft.com/office/drawing/2014/main" id="{B7725D0B-1B67-94D6-5A1C-11F3643707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08816" y="1571814"/>
                      <a:ext cx="65008" cy="205587"/>
                    </a:xfrm>
                    <a:custGeom>
                      <a:avLst/>
                      <a:gdLst>
                        <a:gd name="connsiteX0" fmla="*/ 65008 w 65008"/>
                        <a:gd name="connsiteY0" fmla="*/ 205588 h 205587"/>
                        <a:gd name="connsiteX1" fmla="*/ 21641 w 65008"/>
                        <a:gd name="connsiteY1" fmla="*/ 0 h 205587"/>
                        <a:gd name="connsiteX2" fmla="*/ 0 w 65008"/>
                        <a:gd name="connsiteY2" fmla="*/ 7201 h 205587"/>
                        <a:gd name="connsiteX3" fmla="*/ 40910 w 65008"/>
                        <a:gd name="connsiteY3" fmla="*/ 200568 h 205587"/>
                        <a:gd name="connsiteX4" fmla="*/ 65008 w 65008"/>
                        <a:gd name="connsiteY4" fmla="*/ 205588 h 2055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5008" h="205587">
                          <a:moveTo>
                            <a:pt x="65008" y="205588"/>
                          </a:moveTo>
                          <a:lnTo>
                            <a:pt x="21641" y="0"/>
                          </a:lnTo>
                          <a:cubicBezTo>
                            <a:pt x="14154" y="2181"/>
                            <a:pt x="6906" y="4582"/>
                            <a:pt x="0" y="7201"/>
                          </a:cubicBezTo>
                          <a:lnTo>
                            <a:pt x="40910" y="200568"/>
                          </a:lnTo>
                          <a:cubicBezTo>
                            <a:pt x="48863" y="202435"/>
                            <a:pt x="56940" y="204064"/>
                            <a:pt x="65008" y="205588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174" name="Freeform: Shape 173">
                      <a:extLst>
                        <a:ext uri="{FF2B5EF4-FFF2-40B4-BE49-F238E27FC236}">
                          <a16:creationId xmlns:a16="http://schemas.microsoft.com/office/drawing/2014/main" id="{C1669FA1-4148-B865-F4BA-CAA7CD14EAC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9024" y="1573958"/>
                      <a:ext cx="68275" cy="214188"/>
                    </a:xfrm>
                    <a:custGeom>
                      <a:avLst/>
                      <a:gdLst>
                        <a:gd name="connsiteX0" fmla="*/ 68275 w 68275"/>
                        <a:gd name="connsiteY0" fmla="*/ 214189 h 214188"/>
                        <a:gd name="connsiteX1" fmla="*/ 25860 w 68275"/>
                        <a:gd name="connsiteY1" fmla="*/ 13192 h 214188"/>
                        <a:gd name="connsiteX2" fmla="*/ 1372 w 68275"/>
                        <a:gd name="connsiteY2" fmla="*/ 514 h 214188"/>
                        <a:gd name="connsiteX3" fmla="*/ 0 w 68275"/>
                        <a:gd name="connsiteY3" fmla="*/ 0 h 214188"/>
                        <a:gd name="connsiteX4" fmla="*/ 44444 w 68275"/>
                        <a:gd name="connsiteY4" fmla="*/ 210512 h 214188"/>
                        <a:gd name="connsiteX5" fmla="*/ 68275 w 68275"/>
                        <a:gd name="connsiteY5" fmla="*/ 214189 h 2141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68275" h="214188">
                          <a:moveTo>
                            <a:pt x="68275" y="214189"/>
                          </a:moveTo>
                          <a:lnTo>
                            <a:pt x="25860" y="13192"/>
                          </a:lnTo>
                          <a:cubicBezTo>
                            <a:pt x="18136" y="8496"/>
                            <a:pt x="9973" y="4267"/>
                            <a:pt x="1372" y="514"/>
                          </a:cubicBezTo>
                          <a:cubicBezTo>
                            <a:pt x="914" y="305"/>
                            <a:pt x="457" y="95"/>
                            <a:pt x="0" y="0"/>
                          </a:cubicBezTo>
                          <a:lnTo>
                            <a:pt x="44444" y="210512"/>
                          </a:lnTo>
                          <a:cubicBezTo>
                            <a:pt x="52616" y="211807"/>
                            <a:pt x="60551" y="212998"/>
                            <a:pt x="68275" y="214189"/>
                          </a:cubicBezTo>
                          <a:close/>
                        </a:path>
                      </a:pathLst>
                    </a:custGeom>
                    <a:solidFill>
                      <a:schemeClr val="accent2">
                        <a:lumMod val="20000"/>
                        <a:lumOff val="80000"/>
                        <a:alpha val="3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grpSp>
                  <p:nvGrpSpPr>
                    <p:cNvPr id="175" name="Graphic 1781">
                      <a:extLst>
                        <a:ext uri="{FF2B5EF4-FFF2-40B4-BE49-F238E27FC236}">
                          <a16:creationId xmlns:a16="http://schemas.microsoft.com/office/drawing/2014/main" id="{09385DC2-5EA0-6094-2448-BAB98207134F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26679" y="1816521"/>
                      <a:ext cx="436673" cy="1971474"/>
                      <a:chOff x="7626679" y="1816521"/>
                      <a:chExt cx="436673" cy="1971474"/>
                    </a:xfrm>
                  </p:grpSpPr>
                  <p:sp>
                    <p:nvSpPr>
                      <p:cNvPr id="176" name="Freeform: Shape 175">
                        <a:extLst>
                          <a:ext uri="{FF2B5EF4-FFF2-40B4-BE49-F238E27FC236}">
                            <a16:creationId xmlns:a16="http://schemas.microsoft.com/office/drawing/2014/main" id="{35DD9B8D-7D62-B1B3-9B64-93B4C71356F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40228" y="1885468"/>
                        <a:ext cx="51091" cy="10947"/>
                      </a:xfrm>
                      <a:custGeom>
                        <a:avLst/>
                        <a:gdLst>
                          <a:gd name="connsiteX0" fmla="*/ 51087 w 51091"/>
                          <a:gd name="connsiteY0" fmla="*/ 547 h 10947"/>
                          <a:gd name="connsiteX1" fmla="*/ 26008 w 51091"/>
                          <a:gd name="connsiteY1" fmla="*/ 7863 h 10947"/>
                          <a:gd name="connsiteX2" fmla="*/ 4 w 51091"/>
                          <a:gd name="connsiteY2" fmla="*/ 10396 h 10947"/>
                          <a:gd name="connsiteX3" fmla="*/ 25084 w 51091"/>
                          <a:gd name="connsiteY3" fmla="*/ 3081 h 10947"/>
                          <a:gd name="connsiteX4" fmla="*/ 51087 w 51091"/>
                          <a:gd name="connsiteY4" fmla="*/ 547 h 1094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091" h="10947">
                            <a:moveTo>
                              <a:pt x="51087" y="547"/>
                            </a:moveTo>
                            <a:cubicBezTo>
                              <a:pt x="51344" y="1862"/>
                              <a:pt x="40114" y="5139"/>
                              <a:pt x="26008" y="7863"/>
                            </a:cubicBezTo>
                            <a:cubicBezTo>
                              <a:pt x="11901" y="10577"/>
                              <a:pt x="262" y="11720"/>
                              <a:pt x="4" y="10396"/>
                            </a:cubicBezTo>
                            <a:cubicBezTo>
                              <a:pt x="-253" y="9072"/>
                              <a:pt x="10977" y="5805"/>
                              <a:pt x="25084" y="3081"/>
                            </a:cubicBezTo>
                            <a:cubicBezTo>
                              <a:pt x="39190" y="367"/>
                              <a:pt x="50830" y="-767"/>
                              <a:pt x="51087" y="547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77" name="Freeform: Shape 176">
                        <a:extLst>
                          <a:ext uri="{FF2B5EF4-FFF2-40B4-BE49-F238E27FC236}">
                            <a16:creationId xmlns:a16="http://schemas.microsoft.com/office/drawing/2014/main" id="{4D278F5F-3DE6-09C3-6990-52438868482D}"/>
                          </a:ext>
                        </a:extLst>
                      </p:cNvPr>
                      <p:cNvSpPr/>
                      <p:nvPr/>
                    </p:nvSpPr>
                    <p:spPr>
                      <a:xfrm rot="-654729">
                        <a:off x="7803531" y="1865657"/>
                        <a:ext cx="32593" cy="1629020"/>
                      </a:xfrm>
                      <a:custGeom>
                        <a:avLst/>
                        <a:gdLst>
                          <a:gd name="connsiteX0" fmla="*/ 0 w 32593"/>
                          <a:gd name="connsiteY0" fmla="*/ 0 h 1629020"/>
                          <a:gd name="connsiteX1" fmla="*/ 32594 w 32593"/>
                          <a:gd name="connsiteY1" fmla="*/ 0 h 1629020"/>
                          <a:gd name="connsiteX2" fmla="*/ 32594 w 32593"/>
                          <a:gd name="connsiteY2" fmla="*/ 1629021 h 1629020"/>
                          <a:gd name="connsiteX3" fmla="*/ 0 w 32593"/>
                          <a:gd name="connsiteY3" fmla="*/ 1629021 h 1629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32593" h="1629020">
                            <a:moveTo>
                              <a:pt x="0" y="0"/>
                            </a:moveTo>
                            <a:lnTo>
                              <a:pt x="32594" y="0"/>
                            </a:lnTo>
                            <a:lnTo>
                              <a:pt x="32594" y="1629021"/>
                            </a:lnTo>
                            <a:lnTo>
                              <a:pt x="0" y="1629021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sp>
                    <p:nvSpPr>
                      <p:cNvPr id="178" name="Freeform: Shape 177">
                        <a:extLst>
                          <a:ext uri="{FF2B5EF4-FFF2-40B4-BE49-F238E27FC236}">
                            <a16:creationId xmlns:a16="http://schemas.microsoft.com/office/drawing/2014/main" id="{700D9AAA-A107-FC18-D44E-AB442BF5CE3E}"/>
                          </a:ext>
                        </a:extLst>
                      </p:cNvPr>
                      <p:cNvSpPr/>
                      <p:nvPr/>
                    </p:nvSpPr>
                    <p:spPr>
                      <a:xfrm rot="-654729">
                        <a:off x="7803721" y="1867726"/>
                        <a:ext cx="10715" cy="1629020"/>
                      </a:xfrm>
                      <a:custGeom>
                        <a:avLst/>
                        <a:gdLst>
                          <a:gd name="connsiteX0" fmla="*/ 0 w 10715"/>
                          <a:gd name="connsiteY0" fmla="*/ 0 h 1629020"/>
                          <a:gd name="connsiteX1" fmla="*/ 10715 w 10715"/>
                          <a:gd name="connsiteY1" fmla="*/ 0 h 1629020"/>
                          <a:gd name="connsiteX2" fmla="*/ 10715 w 10715"/>
                          <a:gd name="connsiteY2" fmla="*/ 1629020 h 1629020"/>
                          <a:gd name="connsiteX3" fmla="*/ 0 w 10715"/>
                          <a:gd name="connsiteY3" fmla="*/ 1629020 h 16290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0715" h="1629020">
                            <a:moveTo>
                              <a:pt x="0" y="0"/>
                            </a:moveTo>
                            <a:lnTo>
                              <a:pt x="10715" y="0"/>
                            </a:lnTo>
                            <a:lnTo>
                              <a:pt x="10715" y="1629020"/>
                            </a:lnTo>
                            <a:lnTo>
                              <a:pt x="0" y="1629020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sp>
                    <p:nvSpPr>
                      <p:cNvPr id="179" name="Freeform: Shape 178">
                        <a:extLst>
                          <a:ext uri="{FF2B5EF4-FFF2-40B4-BE49-F238E27FC236}">
                            <a16:creationId xmlns:a16="http://schemas.microsoft.com/office/drawing/2014/main" id="{E411B907-ED8E-4994-1479-EACBC9FEAD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26679" y="1816521"/>
                        <a:ext cx="64531" cy="79428"/>
                      </a:xfrm>
                      <a:custGeom>
                        <a:avLst/>
                        <a:gdLst>
                          <a:gd name="connsiteX0" fmla="*/ 64532 w 64531"/>
                          <a:gd name="connsiteY0" fmla="*/ 69332 h 79428"/>
                          <a:gd name="connsiteX1" fmla="*/ 51168 w 64531"/>
                          <a:gd name="connsiteY1" fmla="*/ 0 h 79428"/>
                          <a:gd name="connsiteX2" fmla="*/ 0 w 64531"/>
                          <a:gd name="connsiteY2" fmla="*/ 9868 h 79428"/>
                          <a:gd name="connsiteX3" fmla="*/ 13411 w 64531"/>
                          <a:gd name="connsiteY3" fmla="*/ 79429 h 79428"/>
                          <a:gd name="connsiteX4" fmla="*/ 13525 w 64531"/>
                          <a:gd name="connsiteY4" fmla="*/ 79410 h 79428"/>
                          <a:gd name="connsiteX5" fmla="*/ 24879 w 64531"/>
                          <a:gd name="connsiteY5" fmla="*/ 75152 h 79428"/>
                          <a:gd name="connsiteX6" fmla="*/ 38643 w 64531"/>
                          <a:gd name="connsiteY6" fmla="*/ 72038 h 79428"/>
                          <a:gd name="connsiteX7" fmla="*/ 64532 w 64531"/>
                          <a:gd name="connsiteY7" fmla="*/ 69332 h 7942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4531" h="79428">
                            <a:moveTo>
                              <a:pt x="64532" y="69332"/>
                            </a:moveTo>
                            <a:lnTo>
                              <a:pt x="51168" y="0"/>
                            </a:lnTo>
                            <a:lnTo>
                              <a:pt x="0" y="9868"/>
                            </a:lnTo>
                            <a:lnTo>
                              <a:pt x="13411" y="79429"/>
                            </a:lnTo>
                            <a:lnTo>
                              <a:pt x="13525" y="79410"/>
                            </a:lnTo>
                            <a:cubicBezTo>
                              <a:pt x="13354" y="78524"/>
                              <a:pt x="17878" y="76962"/>
                              <a:pt x="24879" y="75152"/>
                            </a:cubicBezTo>
                            <a:cubicBezTo>
                              <a:pt x="28823" y="74162"/>
                              <a:pt x="33547" y="73028"/>
                              <a:pt x="38643" y="72038"/>
                            </a:cubicBezTo>
                            <a:cubicBezTo>
                              <a:pt x="51816" y="69485"/>
                              <a:pt x="62970" y="68370"/>
                              <a:pt x="64532" y="69332"/>
                            </a:cubicBez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80" name="Freeform: Shape 179">
                        <a:extLst>
                          <a:ext uri="{FF2B5EF4-FFF2-40B4-BE49-F238E27FC236}">
                            <a16:creationId xmlns:a16="http://schemas.microsoft.com/office/drawing/2014/main" id="{60BC32AC-A104-B3D9-3223-76EC310330A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38528" y="1816521"/>
                        <a:ext cx="52682" cy="75142"/>
                      </a:xfrm>
                      <a:custGeom>
                        <a:avLst/>
                        <a:gdLst>
                          <a:gd name="connsiteX0" fmla="*/ 52683 w 52682"/>
                          <a:gd name="connsiteY0" fmla="*/ 69332 h 75142"/>
                          <a:gd name="connsiteX1" fmla="*/ 39319 w 52682"/>
                          <a:gd name="connsiteY1" fmla="*/ 0 h 75142"/>
                          <a:gd name="connsiteX2" fmla="*/ 0 w 52682"/>
                          <a:gd name="connsiteY2" fmla="*/ 7582 h 75142"/>
                          <a:gd name="connsiteX3" fmla="*/ 13021 w 52682"/>
                          <a:gd name="connsiteY3" fmla="*/ 75143 h 75142"/>
                          <a:gd name="connsiteX4" fmla="*/ 26784 w 52682"/>
                          <a:gd name="connsiteY4" fmla="*/ 72028 h 75142"/>
                          <a:gd name="connsiteX5" fmla="*/ 52683 w 52682"/>
                          <a:gd name="connsiteY5" fmla="*/ 69332 h 751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2682" h="75142">
                            <a:moveTo>
                              <a:pt x="52683" y="69332"/>
                            </a:moveTo>
                            <a:lnTo>
                              <a:pt x="39319" y="0"/>
                            </a:lnTo>
                            <a:lnTo>
                              <a:pt x="0" y="7582"/>
                            </a:lnTo>
                            <a:lnTo>
                              <a:pt x="13021" y="75143"/>
                            </a:lnTo>
                            <a:cubicBezTo>
                              <a:pt x="16964" y="74152"/>
                              <a:pt x="21689" y="73019"/>
                              <a:pt x="26784" y="72028"/>
                            </a:cubicBezTo>
                            <a:cubicBezTo>
                              <a:pt x="39967" y="69485"/>
                              <a:pt x="51121" y="68370"/>
                              <a:pt x="52683" y="69332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181" name="Graphic 1781">
                        <a:extLst>
                          <a:ext uri="{FF2B5EF4-FFF2-40B4-BE49-F238E27FC236}">
                            <a16:creationId xmlns:a16="http://schemas.microsoft.com/office/drawing/2014/main" id="{BFBBCCEB-3F44-F4A9-7713-755820EBD432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934355" y="3451126"/>
                        <a:ext cx="128996" cy="336870"/>
                        <a:chOff x="7934355" y="3451126"/>
                        <a:chExt cx="128996" cy="336870"/>
                      </a:xfrm>
                      <a:solidFill>
                        <a:srgbClr val="303238"/>
                      </a:solidFill>
                    </p:grpSpPr>
                    <p:sp>
                      <p:nvSpPr>
                        <p:cNvPr id="182" name="Freeform: Shape 181">
                          <a:extLst>
                            <a:ext uri="{FF2B5EF4-FFF2-40B4-BE49-F238E27FC236}">
                              <a16:creationId xmlns:a16="http://schemas.microsoft.com/office/drawing/2014/main" id="{A9BEFE41-216A-37B0-744B-8EC8745DAB6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654729">
                          <a:off x="7966718" y="3466523"/>
                          <a:ext cx="63444" cy="301736"/>
                        </a:xfrm>
                        <a:custGeom>
                          <a:avLst/>
                          <a:gdLst>
                            <a:gd name="connsiteX0" fmla="*/ 0 w 63444"/>
                            <a:gd name="connsiteY0" fmla="*/ 0 h 301736"/>
                            <a:gd name="connsiteX1" fmla="*/ 63445 w 63444"/>
                            <a:gd name="connsiteY1" fmla="*/ 0 h 301736"/>
                            <a:gd name="connsiteX2" fmla="*/ 63445 w 63444"/>
                            <a:gd name="connsiteY2" fmla="*/ 301737 h 301736"/>
                            <a:gd name="connsiteX3" fmla="*/ 0 w 63444"/>
                            <a:gd name="connsiteY3" fmla="*/ 301737 h 30173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44" h="301736">
                              <a:moveTo>
                                <a:pt x="0" y="0"/>
                              </a:moveTo>
                              <a:lnTo>
                                <a:pt x="63445" y="0"/>
                              </a:lnTo>
                              <a:lnTo>
                                <a:pt x="63445" y="301737"/>
                              </a:lnTo>
                              <a:lnTo>
                                <a:pt x="0" y="30173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grpSp>
                      <p:nvGrpSpPr>
                        <p:cNvPr id="183" name="Graphic 1781">
                          <a:extLst>
                            <a:ext uri="{FF2B5EF4-FFF2-40B4-BE49-F238E27FC236}">
                              <a16:creationId xmlns:a16="http://schemas.microsoft.com/office/drawing/2014/main" id="{F2B49FB5-BA6E-5E48-AD13-B22BF4EA26F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934355" y="3451126"/>
                          <a:ext cx="128996" cy="336870"/>
                          <a:chOff x="7934355" y="3451126"/>
                          <a:chExt cx="128996" cy="336870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184" name="Freeform: Shape 183">
                            <a:extLst>
                              <a:ext uri="{FF2B5EF4-FFF2-40B4-BE49-F238E27FC236}">
                                <a16:creationId xmlns:a16="http://schemas.microsoft.com/office/drawing/2014/main" id="{3F23C9D3-B4A2-C4A0-BC09-0508AE21EBC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82133" y="3698954"/>
                            <a:ext cx="81219" cy="89041"/>
                          </a:xfrm>
                          <a:custGeom>
                            <a:avLst/>
                            <a:gdLst>
                              <a:gd name="connsiteX0" fmla="*/ 58388 w 81219"/>
                              <a:gd name="connsiteY0" fmla="*/ 174 h 89041"/>
                              <a:gd name="connsiteX1" fmla="*/ 7620 w 81219"/>
                              <a:gd name="connsiteY1" fmla="*/ 9956 h 89041"/>
                              <a:gd name="connsiteX2" fmla="*/ 171 w 81219"/>
                              <a:gd name="connsiteY2" fmla="*/ 20967 h 89041"/>
                              <a:gd name="connsiteX3" fmla="*/ 11820 w 81219"/>
                              <a:gd name="connsiteY3" fmla="*/ 81422 h 89041"/>
                              <a:gd name="connsiteX4" fmla="*/ 22831 w 81219"/>
                              <a:gd name="connsiteY4" fmla="*/ 88871 h 89041"/>
                              <a:gd name="connsiteX5" fmla="*/ 73599 w 81219"/>
                              <a:gd name="connsiteY5" fmla="*/ 79089 h 89041"/>
                              <a:gd name="connsiteX6" fmla="*/ 81048 w 81219"/>
                              <a:gd name="connsiteY6" fmla="*/ 68078 h 89041"/>
                              <a:gd name="connsiteX7" fmla="*/ 69399 w 81219"/>
                              <a:gd name="connsiteY7" fmla="*/ 7622 h 89041"/>
                              <a:gd name="connsiteX8" fmla="*/ 58388 w 81219"/>
                              <a:gd name="connsiteY8" fmla="*/ 174 h 8904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219" h="89041">
                                <a:moveTo>
                                  <a:pt x="58388" y="174"/>
                                </a:moveTo>
                                <a:lnTo>
                                  <a:pt x="7620" y="9956"/>
                                </a:lnTo>
                                <a:cubicBezTo>
                                  <a:pt x="2524" y="10937"/>
                                  <a:pt x="-810" y="15871"/>
                                  <a:pt x="171" y="20967"/>
                                </a:cubicBezTo>
                                <a:lnTo>
                                  <a:pt x="11820" y="81422"/>
                                </a:lnTo>
                                <a:cubicBezTo>
                                  <a:pt x="12801" y="86518"/>
                                  <a:pt x="17735" y="89852"/>
                                  <a:pt x="22831" y="88871"/>
                                </a:cubicBezTo>
                                <a:lnTo>
                                  <a:pt x="73599" y="79089"/>
                                </a:lnTo>
                                <a:cubicBezTo>
                                  <a:pt x="78695" y="78108"/>
                                  <a:pt x="82029" y="73174"/>
                                  <a:pt x="81048" y="68078"/>
                                </a:cubicBezTo>
                                <a:lnTo>
                                  <a:pt x="69399" y="7622"/>
                                </a:lnTo>
                                <a:cubicBezTo>
                                  <a:pt x="68408" y="2527"/>
                                  <a:pt x="63484" y="-817"/>
                                  <a:pt x="58388" y="174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85" name="Freeform: Shape 184">
                            <a:extLst>
                              <a:ext uri="{FF2B5EF4-FFF2-40B4-BE49-F238E27FC236}">
                                <a16:creationId xmlns:a16="http://schemas.microsoft.com/office/drawing/2014/main" id="{460C0B1E-E26E-611E-9189-A93A03274FC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66207" y="3616346"/>
                            <a:ext cx="81219" cy="89039"/>
                          </a:xfrm>
                          <a:custGeom>
                            <a:avLst/>
                            <a:gdLst>
                              <a:gd name="connsiteX0" fmla="*/ 58388 w 81219"/>
                              <a:gd name="connsiteY0" fmla="*/ 171 h 89039"/>
                              <a:gd name="connsiteX1" fmla="*/ 7620 w 81219"/>
                              <a:gd name="connsiteY1" fmla="*/ 9953 h 89039"/>
                              <a:gd name="connsiteX2" fmla="*/ 171 w 81219"/>
                              <a:gd name="connsiteY2" fmla="*/ 20964 h 89039"/>
                              <a:gd name="connsiteX3" fmla="*/ 11820 w 81219"/>
                              <a:gd name="connsiteY3" fmla="*/ 81419 h 89039"/>
                              <a:gd name="connsiteX4" fmla="*/ 22831 w 81219"/>
                              <a:gd name="connsiteY4" fmla="*/ 88868 h 89039"/>
                              <a:gd name="connsiteX5" fmla="*/ 73600 w 81219"/>
                              <a:gd name="connsiteY5" fmla="*/ 79086 h 89039"/>
                              <a:gd name="connsiteX6" fmla="*/ 81048 w 81219"/>
                              <a:gd name="connsiteY6" fmla="*/ 68075 h 89039"/>
                              <a:gd name="connsiteX7" fmla="*/ 69389 w 81219"/>
                              <a:gd name="connsiteY7" fmla="*/ 7620 h 89039"/>
                              <a:gd name="connsiteX8" fmla="*/ 58388 w 81219"/>
                              <a:gd name="connsiteY8" fmla="*/ 171 h 890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219" h="89039">
                                <a:moveTo>
                                  <a:pt x="58388" y="171"/>
                                </a:moveTo>
                                <a:lnTo>
                                  <a:pt x="7620" y="9953"/>
                                </a:lnTo>
                                <a:cubicBezTo>
                                  <a:pt x="2524" y="10935"/>
                                  <a:pt x="-810" y="15869"/>
                                  <a:pt x="171" y="20964"/>
                                </a:cubicBezTo>
                                <a:lnTo>
                                  <a:pt x="11820" y="81419"/>
                                </a:lnTo>
                                <a:cubicBezTo>
                                  <a:pt x="12801" y="86515"/>
                                  <a:pt x="17735" y="89849"/>
                                  <a:pt x="22831" y="88868"/>
                                </a:cubicBezTo>
                                <a:lnTo>
                                  <a:pt x="73600" y="79086"/>
                                </a:lnTo>
                                <a:cubicBezTo>
                                  <a:pt x="78695" y="78105"/>
                                  <a:pt x="82029" y="73171"/>
                                  <a:pt x="81048" y="68075"/>
                                </a:cubicBezTo>
                                <a:lnTo>
                                  <a:pt x="69389" y="7620"/>
                                </a:lnTo>
                                <a:cubicBezTo>
                                  <a:pt x="68418" y="2524"/>
                                  <a:pt x="63484" y="-810"/>
                                  <a:pt x="58388" y="17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86" name="Freeform: Shape 185">
                            <a:extLst>
                              <a:ext uri="{FF2B5EF4-FFF2-40B4-BE49-F238E27FC236}">
                                <a16:creationId xmlns:a16="http://schemas.microsoft.com/office/drawing/2014/main" id="{0690CB38-063A-EECC-0026-689ED28B86AC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50281" y="3533736"/>
                            <a:ext cx="81228" cy="89039"/>
                          </a:xfrm>
                          <a:custGeom>
                            <a:avLst/>
                            <a:gdLst>
                              <a:gd name="connsiteX0" fmla="*/ 58388 w 81228"/>
                              <a:gd name="connsiteY0" fmla="*/ 171 h 89039"/>
                              <a:gd name="connsiteX1" fmla="*/ 7620 w 81228"/>
                              <a:gd name="connsiteY1" fmla="*/ 9953 h 89039"/>
                              <a:gd name="connsiteX2" fmla="*/ 171 w 81228"/>
                              <a:gd name="connsiteY2" fmla="*/ 20964 h 89039"/>
                              <a:gd name="connsiteX3" fmla="*/ 11830 w 81228"/>
                              <a:gd name="connsiteY3" fmla="*/ 81419 h 89039"/>
                              <a:gd name="connsiteX4" fmla="*/ 22841 w 81228"/>
                              <a:gd name="connsiteY4" fmla="*/ 88868 h 89039"/>
                              <a:gd name="connsiteX5" fmla="*/ 73609 w 81228"/>
                              <a:gd name="connsiteY5" fmla="*/ 79086 h 89039"/>
                              <a:gd name="connsiteX6" fmla="*/ 81058 w 81228"/>
                              <a:gd name="connsiteY6" fmla="*/ 68075 h 89039"/>
                              <a:gd name="connsiteX7" fmla="*/ 69409 w 81228"/>
                              <a:gd name="connsiteY7" fmla="*/ 7620 h 89039"/>
                              <a:gd name="connsiteX8" fmla="*/ 58388 w 81228"/>
                              <a:gd name="connsiteY8" fmla="*/ 171 h 890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228" h="89039">
                                <a:moveTo>
                                  <a:pt x="58388" y="171"/>
                                </a:moveTo>
                                <a:lnTo>
                                  <a:pt x="7620" y="9953"/>
                                </a:lnTo>
                                <a:cubicBezTo>
                                  <a:pt x="2524" y="10935"/>
                                  <a:pt x="-810" y="15869"/>
                                  <a:pt x="171" y="20964"/>
                                </a:cubicBezTo>
                                <a:lnTo>
                                  <a:pt x="11830" y="81419"/>
                                </a:lnTo>
                                <a:cubicBezTo>
                                  <a:pt x="12811" y="86515"/>
                                  <a:pt x="17745" y="89849"/>
                                  <a:pt x="22841" y="88868"/>
                                </a:cubicBezTo>
                                <a:lnTo>
                                  <a:pt x="73609" y="79086"/>
                                </a:lnTo>
                                <a:cubicBezTo>
                                  <a:pt x="78705" y="78105"/>
                                  <a:pt x="82039" y="73171"/>
                                  <a:pt x="81058" y="68075"/>
                                </a:cubicBezTo>
                                <a:lnTo>
                                  <a:pt x="69409" y="7620"/>
                                </a:lnTo>
                                <a:cubicBezTo>
                                  <a:pt x="68418" y="2524"/>
                                  <a:pt x="63484" y="-810"/>
                                  <a:pt x="58388" y="17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87" name="Freeform: Shape 186">
                            <a:extLst>
                              <a:ext uri="{FF2B5EF4-FFF2-40B4-BE49-F238E27FC236}">
                                <a16:creationId xmlns:a16="http://schemas.microsoft.com/office/drawing/2014/main" id="{7980783E-86A5-B65B-E373-B6A207C51FB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34355" y="3451126"/>
                            <a:ext cx="81219" cy="89039"/>
                          </a:xfrm>
                          <a:custGeom>
                            <a:avLst/>
                            <a:gdLst>
                              <a:gd name="connsiteX0" fmla="*/ 58388 w 81219"/>
                              <a:gd name="connsiteY0" fmla="*/ 171 h 89039"/>
                              <a:gd name="connsiteX1" fmla="*/ 7620 w 81219"/>
                              <a:gd name="connsiteY1" fmla="*/ 9953 h 89039"/>
                              <a:gd name="connsiteX2" fmla="*/ 171 w 81219"/>
                              <a:gd name="connsiteY2" fmla="*/ 20964 h 89039"/>
                              <a:gd name="connsiteX3" fmla="*/ 11820 w 81219"/>
                              <a:gd name="connsiteY3" fmla="*/ 81419 h 89039"/>
                              <a:gd name="connsiteX4" fmla="*/ 22831 w 81219"/>
                              <a:gd name="connsiteY4" fmla="*/ 88868 h 89039"/>
                              <a:gd name="connsiteX5" fmla="*/ 73599 w 81219"/>
                              <a:gd name="connsiteY5" fmla="*/ 79086 h 89039"/>
                              <a:gd name="connsiteX6" fmla="*/ 81048 w 81219"/>
                              <a:gd name="connsiteY6" fmla="*/ 68075 h 89039"/>
                              <a:gd name="connsiteX7" fmla="*/ 69399 w 81219"/>
                              <a:gd name="connsiteY7" fmla="*/ 7620 h 89039"/>
                              <a:gd name="connsiteX8" fmla="*/ 58388 w 81219"/>
                              <a:gd name="connsiteY8" fmla="*/ 171 h 8903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219" h="89039">
                                <a:moveTo>
                                  <a:pt x="58388" y="171"/>
                                </a:moveTo>
                                <a:lnTo>
                                  <a:pt x="7620" y="9953"/>
                                </a:lnTo>
                                <a:cubicBezTo>
                                  <a:pt x="2524" y="10935"/>
                                  <a:pt x="-810" y="15869"/>
                                  <a:pt x="171" y="20964"/>
                                </a:cubicBezTo>
                                <a:lnTo>
                                  <a:pt x="11820" y="81419"/>
                                </a:lnTo>
                                <a:cubicBezTo>
                                  <a:pt x="12801" y="86515"/>
                                  <a:pt x="17735" y="89849"/>
                                  <a:pt x="22831" y="88868"/>
                                </a:cubicBezTo>
                                <a:lnTo>
                                  <a:pt x="73599" y="79086"/>
                                </a:lnTo>
                                <a:cubicBezTo>
                                  <a:pt x="78695" y="78105"/>
                                  <a:pt x="82029" y="73171"/>
                                  <a:pt x="81048" y="68075"/>
                                </a:cubicBezTo>
                                <a:lnTo>
                                  <a:pt x="69399" y="7620"/>
                                </a:lnTo>
                                <a:cubicBezTo>
                                  <a:pt x="68418" y="2524"/>
                                  <a:pt x="63484" y="-810"/>
                                  <a:pt x="58388" y="17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</p:grpSp>
              </p:grpSp>
              <p:grpSp>
                <p:nvGrpSpPr>
                  <p:cNvPr id="11" name="Graphic 1781">
                    <a:extLst>
                      <a:ext uri="{FF2B5EF4-FFF2-40B4-BE49-F238E27FC236}">
                        <a16:creationId xmlns:a16="http://schemas.microsoft.com/office/drawing/2014/main" id="{EAB1AF8D-3FFB-C718-DD4A-0D5AB62BF809}"/>
                      </a:ext>
                    </a:extLst>
                  </p:cNvPr>
                  <p:cNvGrpSpPr/>
                  <p:nvPr/>
                </p:nvGrpSpPr>
                <p:grpSpPr>
                  <a:xfrm>
                    <a:off x="771532" y="2886701"/>
                    <a:ext cx="716689" cy="2259073"/>
                    <a:chOff x="7849669" y="1154628"/>
                    <a:chExt cx="716689" cy="2259073"/>
                  </a:xfrm>
                </p:grpSpPr>
                <p:grpSp>
                  <p:nvGrpSpPr>
                    <p:cNvPr id="145" name="Graphic 1781">
                      <a:extLst>
                        <a:ext uri="{FF2B5EF4-FFF2-40B4-BE49-F238E27FC236}">
                          <a16:creationId xmlns:a16="http://schemas.microsoft.com/office/drawing/2014/main" id="{72B0E69C-1BB0-B485-FAE9-16607CD1EC68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849669" y="1400536"/>
                      <a:ext cx="377541" cy="2013165"/>
                      <a:chOff x="7849669" y="1400536"/>
                      <a:chExt cx="377541" cy="2013165"/>
                    </a:xfrm>
                  </p:grpSpPr>
                  <p:grpSp>
                    <p:nvGrpSpPr>
                      <p:cNvPr id="157" name="Graphic 1781">
                        <a:extLst>
                          <a:ext uri="{FF2B5EF4-FFF2-40B4-BE49-F238E27FC236}">
                            <a16:creationId xmlns:a16="http://schemas.microsoft.com/office/drawing/2014/main" id="{7DDEA3D3-7D05-01B9-54C3-FA3507689A3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46321" y="1400536"/>
                        <a:ext cx="80889" cy="101775"/>
                        <a:chOff x="8146321" y="1400536"/>
                        <a:chExt cx="80889" cy="101775"/>
                      </a:xfrm>
                    </p:grpSpPr>
                    <p:sp>
                      <p:nvSpPr>
                        <p:cNvPr id="168" name="Freeform: Shape 167">
                          <a:extLst>
                            <a:ext uri="{FF2B5EF4-FFF2-40B4-BE49-F238E27FC236}">
                              <a16:creationId xmlns:a16="http://schemas.microsoft.com/office/drawing/2014/main" id="{5807604C-880D-0752-94C5-84CF1F0840E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46321" y="1490184"/>
                          <a:ext cx="66529" cy="12127"/>
                        </a:xfrm>
                        <a:custGeom>
                          <a:avLst/>
                          <a:gdLst>
                            <a:gd name="connsiteX0" fmla="*/ 4 w 66529"/>
                            <a:gd name="connsiteY0" fmla="*/ 858 h 12127"/>
                            <a:gd name="connsiteX1" fmla="*/ 32779 w 66529"/>
                            <a:gd name="connsiteY1" fmla="*/ 9173 h 12127"/>
                            <a:gd name="connsiteX2" fmla="*/ 66526 w 66529"/>
                            <a:gd name="connsiteY2" fmla="*/ 11269 h 12127"/>
                            <a:gd name="connsiteX3" fmla="*/ 33751 w 66529"/>
                            <a:gd name="connsiteY3" fmla="*/ 2954 h 12127"/>
                            <a:gd name="connsiteX4" fmla="*/ 4 w 66529"/>
                            <a:gd name="connsiteY4" fmla="*/ 858 h 121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66529" h="12127">
                              <a:moveTo>
                                <a:pt x="4" y="858"/>
                              </a:moveTo>
                              <a:cubicBezTo>
                                <a:pt x="-263" y="2573"/>
                                <a:pt x="14406" y="6297"/>
                                <a:pt x="32779" y="9173"/>
                              </a:cubicBezTo>
                              <a:cubicBezTo>
                                <a:pt x="51143" y="12050"/>
                                <a:pt x="66260" y="12983"/>
                                <a:pt x="66526" y="11269"/>
                              </a:cubicBezTo>
                              <a:cubicBezTo>
                                <a:pt x="66793" y="9554"/>
                                <a:pt x="52125" y="5830"/>
                                <a:pt x="33751" y="2954"/>
                              </a:cubicBezTo>
                              <a:cubicBezTo>
                                <a:pt x="15377" y="77"/>
                                <a:pt x="270" y="-856"/>
                                <a:pt x="4" y="85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69" name="Freeform: Shape 168">
                          <a:extLst>
                            <a:ext uri="{FF2B5EF4-FFF2-40B4-BE49-F238E27FC236}">
                              <a16:creationId xmlns:a16="http://schemas.microsoft.com/office/drawing/2014/main" id="{BA2D72AB-DFA1-3B6E-83A1-57D164F6E62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46448" y="1400536"/>
                          <a:ext cx="80762" cy="101003"/>
                        </a:xfrm>
                        <a:custGeom>
                          <a:avLst/>
                          <a:gdLst>
                            <a:gd name="connsiteX0" fmla="*/ 0 w 80762"/>
                            <a:gd name="connsiteY0" fmla="*/ 90288 h 101003"/>
                            <a:gd name="connsiteX1" fmla="*/ 14126 w 80762"/>
                            <a:gd name="connsiteY1" fmla="*/ 0 h 101003"/>
                            <a:gd name="connsiteX2" fmla="*/ 80763 w 80762"/>
                            <a:gd name="connsiteY2" fmla="*/ 10420 h 101003"/>
                            <a:gd name="connsiteX3" fmla="*/ 66589 w 80762"/>
                            <a:gd name="connsiteY3" fmla="*/ 101003 h 101003"/>
                            <a:gd name="connsiteX4" fmla="*/ 66447 w 80762"/>
                            <a:gd name="connsiteY4" fmla="*/ 100984 h 101003"/>
                            <a:gd name="connsiteX5" fmla="*/ 51559 w 80762"/>
                            <a:gd name="connsiteY5" fmla="*/ 95993 h 101003"/>
                            <a:gd name="connsiteX6" fmla="*/ 33623 w 80762"/>
                            <a:gd name="connsiteY6" fmla="*/ 92593 h 101003"/>
                            <a:gd name="connsiteX7" fmla="*/ 0 w 80762"/>
                            <a:gd name="connsiteY7" fmla="*/ 90288 h 10100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80762" h="101003">
                              <a:moveTo>
                                <a:pt x="0" y="90288"/>
                              </a:moveTo>
                              <a:lnTo>
                                <a:pt x="14126" y="0"/>
                              </a:lnTo>
                              <a:lnTo>
                                <a:pt x="80763" y="10420"/>
                              </a:lnTo>
                              <a:lnTo>
                                <a:pt x="66589" y="101003"/>
                              </a:lnTo>
                              <a:lnTo>
                                <a:pt x="66447" y="100984"/>
                              </a:lnTo>
                              <a:cubicBezTo>
                                <a:pt x="66628" y="99832"/>
                                <a:pt x="60703" y="98012"/>
                                <a:pt x="51559" y="95993"/>
                              </a:cubicBezTo>
                              <a:cubicBezTo>
                                <a:pt x="46415" y="94888"/>
                                <a:pt x="40253" y="93631"/>
                                <a:pt x="33623" y="92593"/>
                              </a:cubicBezTo>
                              <a:cubicBezTo>
                                <a:pt x="16459" y="89907"/>
                                <a:pt x="1972" y="88973"/>
                                <a:pt x="0" y="902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70" name="Freeform: Shape 169">
                          <a:extLst>
                            <a:ext uri="{FF2B5EF4-FFF2-40B4-BE49-F238E27FC236}">
                              <a16:creationId xmlns:a16="http://schemas.microsoft.com/office/drawing/2014/main" id="{17BEF8F8-ADEA-576E-DC89-5A01F8FBF09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46448" y="1400536"/>
                          <a:ext cx="65332" cy="95992"/>
                        </a:xfrm>
                        <a:custGeom>
                          <a:avLst/>
                          <a:gdLst>
                            <a:gd name="connsiteX0" fmla="*/ 0 w 65332"/>
                            <a:gd name="connsiteY0" fmla="*/ 90288 h 95992"/>
                            <a:gd name="connsiteX1" fmla="*/ 14126 w 65332"/>
                            <a:gd name="connsiteY1" fmla="*/ 0 h 95992"/>
                            <a:gd name="connsiteX2" fmla="*/ 65332 w 65332"/>
                            <a:gd name="connsiteY2" fmla="*/ 8011 h 95992"/>
                            <a:gd name="connsiteX3" fmla="*/ 51568 w 65332"/>
                            <a:gd name="connsiteY3" fmla="*/ 95993 h 95992"/>
                            <a:gd name="connsiteX4" fmla="*/ 33633 w 65332"/>
                            <a:gd name="connsiteY4" fmla="*/ 92593 h 95992"/>
                            <a:gd name="connsiteX5" fmla="*/ 0 w 65332"/>
                            <a:gd name="connsiteY5" fmla="*/ 90288 h 9599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65332" h="95992">
                              <a:moveTo>
                                <a:pt x="0" y="90288"/>
                              </a:moveTo>
                              <a:lnTo>
                                <a:pt x="14126" y="0"/>
                              </a:lnTo>
                              <a:lnTo>
                                <a:pt x="65332" y="8011"/>
                              </a:lnTo>
                              <a:lnTo>
                                <a:pt x="51568" y="95993"/>
                              </a:lnTo>
                              <a:cubicBezTo>
                                <a:pt x="46425" y="94888"/>
                                <a:pt x="40262" y="93631"/>
                                <a:pt x="33633" y="92593"/>
                              </a:cubicBezTo>
                              <a:cubicBezTo>
                                <a:pt x="16459" y="89907"/>
                                <a:pt x="1972" y="88973"/>
                                <a:pt x="0" y="90288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  <p:grpSp>
                    <p:nvGrpSpPr>
                      <p:cNvPr id="158" name="Graphic 1781">
                        <a:extLst>
                          <a:ext uri="{FF2B5EF4-FFF2-40B4-BE49-F238E27FC236}">
                            <a16:creationId xmlns:a16="http://schemas.microsoft.com/office/drawing/2014/main" id="{758AA14F-027A-D736-8128-697E7215051C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849669" y="1492910"/>
                        <a:ext cx="347153" cy="1920791"/>
                        <a:chOff x="7849669" y="1492910"/>
                        <a:chExt cx="347153" cy="1920791"/>
                      </a:xfrm>
                    </p:grpSpPr>
                    <p:sp>
                      <p:nvSpPr>
                        <p:cNvPr id="159" name="Freeform: Shape 158">
                          <a:extLst>
                            <a:ext uri="{FF2B5EF4-FFF2-40B4-BE49-F238E27FC236}">
                              <a16:creationId xmlns:a16="http://schemas.microsoft.com/office/drawing/2014/main" id="{D91638E1-5ED2-EA57-BE8F-A2E5C996130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866396">
                          <a:off x="7240246" y="2283879"/>
                          <a:ext cx="1629088" cy="32604"/>
                        </a:xfrm>
                        <a:custGeom>
                          <a:avLst/>
                          <a:gdLst>
                            <a:gd name="connsiteX0" fmla="*/ 0 w 1629088"/>
                            <a:gd name="connsiteY0" fmla="*/ 0 h 32604"/>
                            <a:gd name="connsiteX1" fmla="*/ 1629088 w 1629088"/>
                            <a:gd name="connsiteY1" fmla="*/ 0 h 32604"/>
                            <a:gd name="connsiteX2" fmla="*/ 1629088 w 1629088"/>
                            <a:gd name="connsiteY2" fmla="*/ 32605 h 32604"/>
                            <a:gd name="connsiteX3" fmla="*/ 0 w 1629088"/>
                            <a:gd name="connsiteY3" fmla="*/ 32605 h 3260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29088" h="32604">
                              <a:moveTo>
                                <a:pt x="0" y="0"/>
                              </a:moveTo>
                              <a:lnTo>
                                <a:pt x="1629088" y="0"/>
                              </a:lnTo>
                              <a:lnTo>
                                <a:pt x="1629088" y="32605"/>
                              </a:lnTo>
                              <a:lnTo>
                                <a:pt x="0" y="32605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>
                            <a:lumMod val="5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60" name="Freeform: Shape 159">
                          <a:extLst>
                            <a:ext uri="{FF2B5EF4-FFF2-40B4-BE49-F238E27FC236}">
                              <a16:creationId xmlns:a16="http://schemas.microsoft.com/office/drawing/2014/main" id="{D0F1EF08-A37D-3AF9-4031-F00381FEA24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866396">
                          <a:off x="7251052" y="2296509"/>
                          <a:ext cx="1629088" cy="10715"/>
                        </a:xfrm>
                        <a:custGeom>
                          <a:avLst/>
                          <a:gdLst>
                            <a:gd name="connsiteX0" fmla="*/ 0 w 1629088"/>
                            <a:gd name="connsiteY0" fmla="*/ 0 h 10715"/>
                            <a:gd name="connsiteX1" fmla="*/ 1629088 w 1629088"/>
                            <a:gd name="connsiteY1" fmla="*/ 0 h 10715"/>
                            <a:gd name="connsiteX2" fmla="*/ 1629088 w 1629088"/>
                            <a:gd name="connsiteY2" fmla="*/ 10716 h 10715"/>
                            <a:gd name="connsiteX3" fmla="*/ 0 w 1629088"/>
                            <a:gd name="connsiteY3" fmla="*/ 10716 h 107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629088" h="10715">
                              <a:moveTo>
                                <a:pt x="0" y="0"/>
                              </a:moveTo>
                              <a:lnTo>
                                <a:pt x="1629088" y="0"/>
                              </a:lnTo>
                              <a:lnTo>
                                <a:pt x="1629088" y="10716"/>
                              </a:lnTo>
                              <a:lnTo>
                                <a:pt x="0" y="10716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>
                            <a:lumMod val="8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 dirty="0"/>
                        </a:p>
                      </p:txBody>
                    </p:sp>
                    <p:grpSp>
                      <p:nvGrpSpPr>
                        <p:cNvPr id="161" name="Graphic 1781">
                          <a:extLst>
                            <a:ext uri="{FF2B5EF4-FFF2-40B4-BE49-F238E27FC236}">
                              <a16:creationId xmlns:a16="http://schemas.microsoft.com/office/drawing/2014/main" id="{98986703-BE9E-1D64-EA96-26AB481E00C5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849669" y="3076717"/>
                          <a:ext cx="118406" cy="336983"/>
                          <a:chOff x="7849669" y="3076717"/>
                          <a:chExt cx="118406" cy="336983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162" name="Freeform: Shape 161">
                            <a:extLst>
                              <a:ext uri="{FF2B5EF4-FFF2-40B4-BE49-F238E27FC236}">
                                <a16:creationId xmlns:a16="http://schemas.microsoft.com/office/drawing/2014/main" id="{D9F38D96-94D6-2CC3-FA7E-EBAD035140E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-10266396">
                            <a:off x="7877532" y="3092115"/>
                            <a:ext cx="63447" cy="301749"/>
                          </a:xfrm>
                          <a:custGeom>
                            <a:avLst/>
                            <a:gdLst>
                              <a:gd name="connsiteX0" fmla="*/ 0 w 63447"/>
                              <a:gd name="connsiteY0" fmla="*/ 0 h 301749"/>
                              <a:gd name="connsiteX1" fmla="*/ 63447 w 63447"/>
                              <a:gd name="connsiteY1" fmla="*/ 0 h 301749"/>
                              <a:gd name="connsiteX2" fmla="*/ 63447 w 63447"/>
                              <a:gd name="connsiteY2" fmla="*/ 301749 h 301749"/>
                              <a:gd name="connsiteX3" fmla="*/ 0 w 63447"/>
                              <a:gd name="connsiteY3" fmla="*/ 301749 h 30174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3447" h="301749">
                                <a:moveTo>
                                  <a:pt x="0" y="0"/>
                                </a:moveTo>
                                <a:lnTo>
                                  <a:pt x="63447" y="0"/>
                                </a:lnTo>
                                <a:lnTo>
                                  <a:pt x="63447" y="301749"/>
                                </a:lnTo>
                                <a:lnTo>
                                  <a:pt x="0" y="301749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grpSp>
                        <p:nvGrpSpPr>
                          <p:cNvPr id="163" name="Graphic 1781">
                            <a:extLst>
                              <a:ext uri="{FF2B5EF4-FFF2-40B4-BE49-F238E27FC236}">
                                <a16:creationId xmlns:a16="http://schemas.microsoft.com/office/drawing/2014/main" id="{A55F3A6F-5393-5202-A7A0-E32E592C354F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849669" y="3076717"/>
                            <a:ext cx="118406" cy="336983"/>
                            <a:chOff x="7849669" y="3076717"/>
                            <a:chExt cx="118406" cy="336983"/>
                          </a:xfrm>
                          <a:solidFill>
                            <a:srgbClr val="303238"/>
                          </a:solidFill>
                        </p:grpSpPr>
                        <p:sp>
                          <p:nvSpPr>
                            <p:cNvPr id="164" name="Freeform: Shape 163">
                              <a:extLst>
                                <a:ext uri="{FF2B5EF4-FFF2-40B4-BE49-F238E27FC236}">
                                  <a16:creationId xmlns:a16="http://schemas.microsoft.com/office/drawing/2014/main" id="{D6341994-7697-C759-F613-7E67B7866975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849669" y="3326072"/>
                              <a:ext cx="79408" cy="87628"/>
                            </a:xfrm>
                            <a:custGeom>
                              <a:avLst/>
                              <a:gdLst>
                                <a:gd name="connsiteX0" fmla="*/ 20373 w 79408"/>
                                <a:gd name="connsiteY0" fmla="*/ 114 h 87628"/>
                                <a:gd name="connsiteX1" fmla="*/ 71456 w 79408"/>
                                <a:gd name="connsiteY1" fmla="*/ 8105 h 87628"/>
                                <a:gd name="connsiteX2" fmla="*/ 79295 w 79408"/>
                                <a:gd name="connsiteY2" fmla="*/ 18849 h 87628"/>
                                <a:gd name="connsiteX3" fmla="*/ 69779 w 79408"/>
                                <a:gd name="connsiteY3" fmla="*/ 79676 h 87628"/>
                                <a:gd name="connsiteX4" fmla="*/ 59035 w 79408"/>
                                <a:gd name="connsiteY4" fmla="*/ 87515 h 87628"/>
                                <a:gd name="connsiteX5" fmla="*/ 7953 w 79408"/>
                                <a:gd name="connsiteY5" fmla="*/ 79523 h 87628"/>
                                <a:gd name="connsiteX6" fmla="*/ 114 w 79408"/>
                                <a:gd name="connsiteY6" fmla="*/ 68779 h 87628"/>
                                <a:gd name="connsiteX7" fmla="*/ 9629 w 79408"/>
                                <a:gd name="connsiteY7" fmla="*/ 7953 h 87628"/>
                                <a:gd name="connsiteX8" fmla="*/ 20373 w 79408"/>
                                <a:gd name="connsiteY8" fmla="*/ 114 h 8762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9408" h="87628">
                                  <a:moveTo>
                                    <a:pt x="20373" y="114"/>
                                  </a:moveTo>
                                  <a:lnTo>
                                    <a:pt x="71456" y="8105"/>
                                  </a:lnTo>
                                  <a:cubicBezTo>
                                    <a:pt x="76580" y="8905"/>
                                    <a:pt x="80095" y="13715"/>
                                    <a:pt x="79295" y="18849"/>
                                  </a:cubicBezTo>
                                  <a:lnTo>
                                    <a:pt x="69779" y="79676"/>
                                  </a:lnTo>
                                  <a:cubicBezTo>
                                    <a:pt x="68979" y="84810"/>
                                    <a:pt x="64169" y="88315"/>
                                    <a:pt x="59035" y="87515"/>
                                  </a:cubicBezTo>
                                  <a:lnTo>
                                    <a:pt x="7953" y="79523"/>
                                  </a:lnTo>
                                  <a:cubicBezTo>
                                    <a:pt x="2828" y="78724"/>
                                    <a:pt x="-687" y="73913"/>
                                    <a:pt x="114" y="68779"/>
                                  </a:cubicBezTo>
                                  <a:lnTo>
                                    <a:pt x="9629" y="7953"/>
                                  </a:lnTo>
                                  <a:cubicBezTo>
                                    <a:pt x="10439" y="2819"/>
                                    <a:pt x="15239" y="-686"/>
                                    <a:pt x="20373" y="11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65" name="Freeform: Shape 164">
                              <a:extLst>
                                <a:ext uri="{FF2B5EF4-FFF2-40B4-BE49-F238E27FC236}">
                                  <a16:creationId xmlns:a16="http://schemas.microsoft.com/office/drawing/2014/main" id="{E8C209E4-44C8-FC0E-9B80-366A130D72BE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862668" y="3242955"/>
                              <a:ext cx="79403" cy="87614"/>
                            </a:xfrm>
                            <a:custGeom>
                              <a:avLst/>
                              <a:gdLst>
                                <a:gd name="connsiteX0" fmla="*/ 20376 w 79403"/>
                                <a:gd name="connsiteY0" fmla="*/ 116 h 87614"/>
                                <a:gd name="connsiteX1" fmla="*/ 71458 w 79403"/>
                                <a:gd name="connsiteY1" fmla="*/ 8107 h 87614"/>
                                <a:gd name="connsiteX2" fmla="*/ 79288 w 79403"/>
                                <a:gd name="connsiteY2" fmla="*/ 18842 h 87614"/>
                                <a:gd name="connsiteX3" fmla="*/ 69772 w 79403"/>
                                <a:gd name="connsiteY3" fmla="*/ 79669 h 87614"/>
                                <a:gd name="connsiteX4" fmla="*/ 59028 w 79403"/>
                                <a:gd name="connsiteY4" fmla="*/ 87498 h 87614"/>
                                <a:gd name="connsiteX5" fmla="*/ 7946 w 79403"/>
                                <a:gd name="connsiteY5" fmla="*/ 79507 h 87614"/>
                                <a:gd name="connsiteX6" fmla="*/ 116 w 79403"/>
                                <a:gd name="connsiteY6" fmla="*/ 68763 h 87614"/>
                                <a:gd name="connsiteX7" fmla="*/ 9632 w 79403"/>
                                <a:gd name="connsiteY7" fmla="*/ 7936 h 87614"/>
                                <a:gd name="connsiteX8" fmla="*/ 20376 w 79403"/>
                                <a:gd name="connsiteY8" fmla="*/ 116 h 87614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9403" h="87614">
                                  <a:moveTo>
                                    <a:pt x="20376" y="116"/>
                                  </a:moveTo>
                                  <a:lnTo>
                                    <a:pt x="71458" y="8107"/>
                                  </a:lnTo>
                                  <a:cubicBezTo>
                                    <a:pt x="76583" y="8908"/>
                                    <a:pt x="80097" y="13718"/>
                                    <a:pt x="79288" y="18842"/>
                                  </a:cubicBezTo>
                                  <a:lnTo>
                                    <a:pt x="69772" y="79669"/>
                                  </a:lnTo>
                                  <a:cubicBezTo>
                                    <a:pt x="68972" y="84803"/>
                                    <a:pt x="64162" y="88308"/>
                                    <a:pt x="59028" y="87498"/>
                                  </a:cubicBezTo>
                                  <a:lnTo>
                                    <a:pt x="7946" y="79507"/>
                                  </a:lnTo>
                                  <a:cubicBezTo>
                                    <a:pt x="2821" y="78707"/>
                                    <a:pt x="-694" y="73897"/>
                                    <a:pt x="116" y="68763"/>
                                  </a:cubicBezTo>
                                  <a:lnTo>
                                    <a:pt x="9632" y="7936"/>
                                  </a:lnTo>
                                  <a:cubicBezTo>
                                    <a:pt x="10441" y="2821"/>
                                    <a:pt x="15251" y="-694"/>
                                    <a:pt x="20376" y="116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66" name="Freeform: Shape 165">
                              <a:extLst>
                                <a:ext uri="{FF2B5EF4-FFF2-40B4-BE49-F238E27FC236}">
                                  <a16:creationId xmlns:a16="http://schemas.microsoft.com/office/drawing/2014/main" id="{D7555595-7077-F47A-6704-090B633123F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875663" y="3159833"/>
                              <a:ext cx="79410" cy="87628"/>
                            </a:xfrm>
                            <a:custGeom>
                              <a:avLst/>
                              <a:gdLst>
                                <a:gd name="connsiteX0" fmla="*/ 20383 w 79410"/>
                                <a:gd name="connsiteY0" fmla="*/ 114 h 87628"/>
                                <a:gd name="connsiteX1" fmla="*/ 71465 w 79410"/>
                                <a:gd name="connsiteY1" fmla="*/ 8105 h 87628"/>
                                <a:gd name="connsiteX2" fmla="*/ 79295 w 79410"/>
                                <a:gd name="connsiteY2" fmla="*/ 18850 h 87628"/>
                                <a:gd name="connsiteX3" fmla="*/ 69779 w 79410"/>
                                <a:gd name="connsiteY3" fmla="*/ 79676 h 87628"/>
                                <a:gd name="connsiteX4" fmla="*/ 59035 w 79410"/>
                                <a:gd name="connsiteY4" fmla="*/ 87515 h 87628"/>
                                <a:gd name="connsiteX5" fmla="*/ 7953 w 79410"/>
                                <a:gd name="connsiteY5" fmla="*/ 79524 h 87628"/>
                                <a:gd name="connsiteX6" fmla="*/ 114 w 79410"/>
                                <a:gd name="connsiteY6" fmla="*/ 68779 h 87628"/>
                                <a:gd name="connsiteX7" fmla="*/ 9629 w 79410"/>
                                <a:gd name="connsiteY7" fmla="*/ 7953 h 87628"/>
                                <a:gd name="connsiteX8" fmla="*/ 20383 w 79410"/>
                                <a:gd name="connsiteY8" fmla="*/ 114 h 87628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9410" h="87628">
                                  <a:moveTo>
                                    <a:pt x="20383" y="114"/>
                                  </a:moveTo>
                                  <a:lnTo>
                                    <a:pt x="71465" y="8105"/>
                                  </a:lnTo>
                                  <a:cubicBezTo>
                                    <a:pt x="76590" y="8905"/>
                                    <a:pt x="80105" y="13716"/>
                                    <a:pt x="79295" y="18850"/>
                                  </a:cubicBezTo>
                                  <a:lnTo>
                                    <a:pt x="69779" y="79676"/>
                                  </a:lnTo>
                                  <a:cubicBezTo>
                                    <a:pt x="68979" y="84810"/>
                                    <a:pt x="64169" y="88315"/>
                                    <a:pt x="59035" y="87515"/>
                                  </a:cubicBezTo>
                                  <a:lnTo>
                                    <a:pt x="7953" y="79524"/>
                                  </a:lnTo>
                                  <a:cubicBezTo>
                                    <a:pt x="2828" y="78724"/>
                                    <a:pt x="-687" y="73913"/>
                                    <a:pt x="114" y="68779"/>
                                  </a:cubicBezTo>
                                  <a:lnTo>
                                    <a:pt x="9629" y="7953"/>
                                  </a:lnTo>
                                  <a:cubicBezTo>
                                    <a:pt x="10448" y="2819"/>
                                    <a:pt x="15258" y="-686"/>
                                    <a:pt x="20383" y="11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67" name="Freeform: Shape 166">
                              <a:extLst>
                                <a:ext uri="{FF2B5EF4-FFF2-40B4-BE49-F238E27FC236}">
                                  <a16:creationId xmlns:a16="http://schemas.microsoft.com/office/drawing/2014/main" id="{4205D0A0-68E7-1889-F8EA-78C749A2F0BA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888674" y="3076717"/>
                              <a:ext cx="79401" cy="87621"/>
                            </a:xfrm>
                            <a:custGeom>
                              <a:avLst/>
                              <a:gdLst>
                                <a:gd name="connsiteX0" fmla="*/ 20373 w 79401"/>
                                <a:gd name="connsiteY0" fmla="*/ 114 h 87621"/>
                                <a:gd name="connsiteX1" fmla="*/ 71456 w 79401"/>
                                <a:gd name="connsiteY1" fmla="*/ 8105 h 87621"/>
                                <a:gd name="connsiteX2" fmla="*/ 79286 w 79401"/>
                                <a:gd name="connsiteY2" fmla="*/ 18850 h 87621"/>
                                <a:gd name="connsiteX3" fmla="*/ 69770 w 79401"/>
                                <a:gd name="connsiteY3" fmla="*/ 79676 h 87621"/>
                                <a:gd name="connsiteX4" fmla="*/ 59026 w 79401"/>
                                <a:gd name="connsiteY4" fmla="*/ 87506 h 87621"/>
                                <a:gd name="connsiteX5" fmla="*/ 7953 w 79401"/>
                                <a:gd name="connsiteY5" fmla="*/ 79514 h 87621"/>
                                <a:gd name="connsiteX6" fmla="*/ 114 w 79401"/>
                                <a:gd name="connsiteY6" fmla="*/ 68770 h 87621"/>
                                <a:gd name="connsiteX7" fmla="*/ 9629 w 79401"/>
                                <a:gd name="connsiteY7" fmla="*/ 7943 h 87621"/>
                                <a:gd name="connsiteX8" fmla="*/ 20373 w 79401"/>
                                <a:gd name="connsiteY8" fmla="*/ 114 h 87621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9401" h="87621">
                                  <a:moveTo>
                                    <a:pt x="20373" y="114"/>
                                  </a:moveTo>
                                  <a:lnTo>
                                    <a:pt x="71456" y="8105"/>
                                  </a:lnTo>
                                  <a:cubicBezTo>
                                    <a:pt x="76580" y="8905"/>
                                    <a:pt x="80095" y="13716"/>
                                    <a:pt x="79286" y="18850"/>
                                  </a:cubicBezTo>
                                  <a:lnTo>
                                    <a:pt x="69770" y="79676"/>
                                  </a:lnTo>
                                  <a:cubicBezTo>
                                    <a:pt x="68970" y="84801"/>
                                    <a:pt x="64160" y="88315"/>
                                    <a:pt x="59026" y="87506"/>
                                  </a:cubicBezTo>
                                  <a:lnTo>
                                    <a:pt x="7953" y="79514"/>
                                  </a:lnTo>
                                  <a:cubicBezTo>
                                    <a:pt x="2819" y="78714"/>
                                    <a:pt x="-686" y="73904"/>
                                    <a:pt x="114" y="68770"/>
                                  </a:cubicBezTo>
                                  <a:lnTo>
                                    <a:pt x="9629" y="7943"/>
                                  </a:lnTo>
                                  <a:cubicBezTo>
                                    <a:pt x="10439" y="2819"/>
                                    <a:pt x="15249" y="-686"/>
                                    <a:pt x="20373" y="114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146" name="Graphic 1781">
                      <a:extLst>
                        <a:ext uri="{FF2B5EF4-FFF2-40B4-BE49-F238E27FC236}">
                          <a16:creationId xmlns:a16="http://schemas.microsoft.com/office/drawing/2014/main" id="{844C9B15-997F-9939-E61F-DADC417CB1B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117558" y="1154628"/>
                      <a:ext cx="448800" cy="268632"/>
                      <a:chOff x="8117558" y="1154628"/>
                      <a:chExt cx="448800" cy="268632"/>
                    </a:xfrm>
                  </p:grpSpPr>
                  <p:sp>
                    <p:nvSpPr>
                      <p:cNvPr id="147" name="Freeform: Shape 146">
                        <a:extLst>
                          <a:ext uri="{FF2B5EF4-FFF2-40B4-BE49-F238E27FC236}">
                            <a16:creationId xmlns:a16="http://schemas.microsoft.com/office/drawing/2014/main" id="{4CEFE527-2A40-9B0B-777E-F9D56159DC28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17558" y="1154628"/>
                        <a:ext cx="448800" cy="268632"/>
                      </a:xfrm>
                      <a:custGeom>
                        <a:avLst/>
                        <a:gdLst>
                          <a:gd name="connsiteX0" fmla="*/ 9754 w 448800"/>
                          <a:gd name="connsiteY0" fmla="*/ 154935 h 268632"/>
                          <a:gd name="connsiteX1" fmla="*/ 185833 w 448800"/>
                          <a:gd name="connsiteY1" fmla="*/ 621 h 268632"/>
                          <a:gd name="connsiteX2" fmla="*/ 189443 w 448800"/>
                          <a:gd name="connsiteY2" fmla="*/ 392 h 268632"/>
                          <a:gd name="connsiteX3" fmla="*/ 233096 w 448800"/>
                          <a:gd name="connsiteY3" fmla="*/ 849 h 268632"/>
                          <a:gd name="connsiteX4" fmla="*/ 282159 w 448800"/>
                          <a:gd name="connsiteY4" fmla="*/ 6717 h 268632"/>
                          <a:gd name="connsiteX5" fmla="*/ 290732 w 448800"/>
                          <a:gd name="connsiteY5" fmla="*/ 8298 h 268632"/>
                          <a:gd name="connsiteX6" fmla="*/ 445828 w 448800"/>
                          <a:gd name="connsiteY6" fmla="*/ 118273 h 268632"/>
                          <a:gd name="connsiteX7" fmla="*/ 439741 w 448800"/>
                          <a:gd name="connsiteY7" fmla="*/ 159898 h 268632"/>
                          <a:gd name="connsiteX8" fmla="*/ 423606 w 448800"/>
                          <a:gd name="connsiteY8" fmla="*/ 179300 h 268632"/>
                          <a:gd name="connsiteX9" fmla="*/ 423491 w 448800"/>
                          <a:gd name="connsiteY9" fmla="*/ 179300 h 268632"/>
                          <a:gd name="connsiteX10" fmla="*/ 416500 w 448800"/>
                          <a:gd name="connsiteY10" fmla="*/ 185729 h 268632"/>
                          <a:gd name="connsiteX11" fmla="*/ 303019 w 448800"/>
                          <a:gd name="connsiteY11" fmla="*/ 244270 h 268632"/>
                          <a:gd name="connsiteX12" fmla="*/ 76410 w 448800"/>
                          <a:gd name="connsiteY12" fmla="*/ 266825 h 268632"/>
                          <a:gd name="connsiteX13" fmla="*/ 33662 w 448800"/>
                          <a:gd name="connsiteY13" fmla="*/ 253405 h 268632"/>
                          <a:gd name="connsiteX14" fmla="*/ 13135 w 448800"/>
                          <a:gd name="connsiteY14" fmla="*/ 237841 h 268632"/>
                          <a:gd name="connsiteX15" fmla="*/ 9754 w 448800"/>
                          <a:gd name="connsiteY15" fmla="*/ 154935 h 26863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</a:cxnLst>
                        <a:rect l="l" t="t" r="r" b="b"/>
                        <a:pathLst>
                          <a:path w="448800" h="268632">
                            <a:moveTo>
                              <a:pt x="9754" y="154935"/>
                            </a:moveTo>
                            <a:cubicBezTo>
                              <a:pt x="22727" y="118616"/>
                              <a:pt x="62770" y="8183"/>
                              <a:pt x="185833" y="621"/>
                            </a:cubicBezTo>
                            <a:cubicBezTo>
                              <a:pt x="187072" y="506"/>
                              <a:pt x="188205" y="392"/>
                              <a:pt x="189443" y="392"/>
                            </a:cubicBezTo>
                            <a:cubicBezTo>
                              <a:pt x="204112" y="-284"/>
                              <a:pt x="218771" y="-56"/>
                              <a:pt x="233096" y="849"/>
                            </a:cubicBezTo>
                            <a:cubicBezTo>
                              <a:pt x="249908" y="1868"/>
                              <a:pt x="266367" y="3897"/>
                              <a:pt x="282159" y="6717"/>
                            </a:cubicBezTo>
                            <a:cubicBezTo>
                              <a:pt x="285093" y="7164"/>
                              <a:pt x="287913" y="7736"/>
                              <a:pt x="290732" y="8298"/>
                            </a:cubicBezTo>
                            <a:cubicBezTo>
                              <a:pt x="373752" y="24652"/>
                              <a:pt x="433645" y="91203"/>
                              <a:pt x="445828" y="118273"/>
                            </a:cubicBezTo>
                            <a:cubicBezTo>
                              <a:pt x="451352" y="130799"/>
                              <a:pt x="449095" y="145124"/>
                              <a:pt x="439741" y="159898"/>
                            </a:cubicBezTo>
                            <a:cubicBezTo>
                              <a:pt x="435683" y="166213"/>
                              <a:pt x="430264" y="172756"/>
                              <a:pt x="423606" y="179300"/>
                            </a:cubicBezTo>
                            <a:lnTo>
                              <a:pt x="423491" y="179300"/>
                            </a:lnTo>
                            <a:cubicBezTo>
                              <a:pt x="421348" y="181443"/>
                              <a:pt x="418977" y="183586"/>
                              <a:pt x="416500" y="185729"/>
                            </a:cubicBezTo>
                            <a:cubicBezTo>
                              <a:pt x="391573" y="207275"/>
                              <a:pt x="352883" y="228144"/>
                              <a:pt x="303019" y="244270"/>
                            </a:cubicBezTo>
                            <a:cubicBezTo>
                              <a:pt x="198683" y="278112"/>
                              <a:pt x="76410" y="266825"/>
                              <a:pt x="76410" y="266825"/>
                            </a:cubicBezTo>
                            <a:cubicBezTo>
                              <a:pt x="58475" y="263777"/>
                              <a:pt x="44492" y="259158"/>
                              <a:pt x="33662" y="253405"/>
                            </a:cubicBezTo>
                            <a:cubicBezTo>
                              <a:pt x="24861" y="249004"/>
                              <a:pt x="18098" y="243708"/>
                              <a:pt x="13135" y="237841"/>
                            </a:cubicBezTo>
                            <a:cubicBezTo>
                              <a:pt x="-8401" y="212914"/>
                              <a:pt x="1067" y="179071"/>
                              <a:pt x="9754" y="154935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48" name="Freeform: Shape 147">
                        <a:extLst>
                          <a:ext uri="{FF2B5EF4-FFF2-40B4-BE49-F238E27FC236}">
                            <a16:creationId xmlns:a16="http://schemas.microsoft.com/office/drawing/2014/main" id="{9AEE1795-73BC-E2EC-2119-A8AB80C6A25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117558" y="1154664"/>
                        <a:ext cx="448800" cy="253367"/>
                      </a:xfrm>
                      <a:custGeom>
                        <a:avLst/>
                        <a:gdLst>
                          <a:gd name="connsiteX0" fmla="*/ 9754 w 448800"/>
                          <a:gd name="connsiteY0" fmla="*/ 154898 h 253367"/>
                          <a:gd name="connsiteX1" fmla="*/ 185833 w 448800"/>
                          <a:gd name="connsiteY1" fmla="*/ 584 h 253367"/>
                          <a:gd name="connsiteX2" fmla="*/ 189443 w 448800"/>
                          <a:gd name="connsiteY2" fmla="*/ 355 h 253367"/>
                          <a:gd name="connsiteX3" fmla="*/ 205464 w 448800"/>
                          <a:gd name="connsiteY3" fmla="*/ 22 h 253367"/>
                          <a:gd name="connsiteX4" fmla="*/ 233096 w 448800"/>
                          <a:gd name="connsiteY4" fmla="*/ 813 h 253367"/>
                          <a:gd name="connsiteX5" fmla="*/ 282159 w 448800"/>
                          <a:gd name="connsiteY5" fmla="*/ 6680 h 253367"/>
                          <a:gd name="connsiteX6" fmla="*/ 290732 w 448800"/>
                          <a:gd name="connsiteY6" fmla="*/ 8261 h 253367"/>
                          <a:gd name="connsiteX7" fmla="*/ 445828 w 448800"/>
                          <a:gd name="connsiteY7" fmla="*/ 118237 h 253367"/>
                          <a:gd name="connsiteX8" fmla="*/ 439741 w 448800"/>
                          <a:gd name="connsiteY8" fmla="*/ 159861 h 253367"/>
                          <a:gd name="connsiteX9" fmla="*/ 423606 w 448800"/>
                          <a:gd name="connsiteY9" fmla="*/ 179263 h 253367"/>
                          <a:gd name="connsiteX10" fmla="*/ 423491 w 448800"/>
                          <a:gd name="connsiteY10" fmla="*/ 179263 h 253367"/>
                          <a:gd name="connsiteX11" fmla="*/ 296257 w 448800"/>
                          <a:gd name="connsiteY11" fmla="*/ 115760 h 253367"/>
                          <a:gd name="connsiteX12" fmla="*/ 274035 w 448800"/>
                          <a:gd name="connsiteY12" fmla="*/ 110569 h 253367"/>
                          <a:gd name="connsiteX13" fmla="*/ 245726 w 448800"/>
                          <a:gd name="connsiteY13" fmla="*/ 110902 h 253367"/>
                          <a:gd name="connsiteX14" fmla="*/ 33662 w 448800"/>
                          <a:gd name="connsiteY14" fmla="*/ 253368 h 253367"/>
                          <a:gd name="connsiteX15" fmla="*/ 13135 w 448800"/>
                          <a:gd name="connsiteY15" fmla="*/ 237804 h 253367"/>
                          <a:gd name="connsiteX16" fmla="*/ 9754 w 448800"/>
                          <a:gd name="connsiteY16" fmla="*/ 154898 h 2533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</a:cxnLst>
                        <a:rect l="l" t="t" r="r" b="b"/>
                        <a:pathLst>
                          <a:path w="448800" h="253367">
                            <a:moveTo>
                              <a:pt x="9754" y="154898"/>
                            </a:moveTo>
                            <a:cubicBezTo>
                              <a:pt x="22727" y="118580"/>
                              <a:pt x="62770" y="8147"/>
                              <a:pt x="185833" y="584"/>
                            </a:cubicBezTo>
                            <a:cubicBezTo>
                              <a:pt x="187072" y="470"/>
                              <a:pt x="188205" y="355"/>
                              <a:pt x="189443" y="355"/>
                            </a:cubicBezTo>
                            <a:cubicBezTo>
                              <a:pt x="194749" y="127"/>
                              <a:pt x="200159" y="22"/>
                              <a:pt x="205464" y="22"/>
                            </a:cubicBezTo>
                            <a:cubicBezTo>
                              <a:pt x="214713" y="-92"/>
                              <a:pt x="223962" y="251"/>
                              <a:pt x="233096" y="813"/>
                            </a:cubicBezTo>
                            <a:cubicBezTo>
                              <a:pt x="249908" y="1832"/>
                              <a:pt x="266367" y="3860"/>
                              <a:pt x="282159" y="6680"/>
                            </a:cubicBezTo>
                            <a:cubicBezTo>
                              <a:pt x="285093" y="7128"/>
                              <a:pt x="287913" y="7699"/>
                              <a:pt x="290732" y="8261"/>
                            </a:cubicBezTo>
                            <a:cubicBezTo>
                              <a:pt x="373752" y="24615"/>
                              <a:pt x="433645" y="91167"/>
                              <a:pt x="445828" y="118237"/>
                            </a:cubicBezTo>
                            <a:cubicBezTo>
                              <a:pt x="451352" y="130762"/>
                              <a:pt x="449095" y="145088"/>
                              <a:pt x="439741" y="159861"/>
                            </a:cubicBezTo>
                            <a:cubicBezTo>
                              <a:pt x="435683" y="166176"/>
                              <a:pt x="430264" y="172720"/>
                              <a:pt x="423606" y="179263"/>
                            </a:cubicBezTo>
                            <a:lnTo>
                              <a:pt x="423491" y="179263"/>
                            </a:lnTo>
                            <a:cubicBezTo>
                              <a:pt x="403184" y="159747"/>
                              <a:pt x="365065" y="133467"/>
                              <a:pt x="296257" y="115760"/>
                            </a:cubicBezTo>
                            <a:cubicBezTo>
                              <a:pt x="289151" y="113960"/>
                              <a:pt x="281817" y="112265"/>
                              <a:pt x="274035" y="110569"/>
                            </a:cubicBezTo>
                            <a:cubicBezTo>
                              <a:pt x="264672" y="108655"/>
                              <a:pt x="255080" y="108759"/>
                              <a:pt x="245726" y="110902"/>
                            </a:cubicBezTo>
                            <a:cubicBezTo>
                              <a:pt x="205007" y="120037"/>
                              <a:pt x="91755" y="153651"/>
                              <a:pt x="33662" y="253368"/>
                            </a:cubicBezTo>
                            <a:cubicBezTo>
                              <a:pt x="24861" y="248967"/>
                              <a:pt x="18098" y="243671"/>
                              <a:pt x="13135" y="237804"/>
                            </a:cubicBezTo>
                            <a:cubicBezTo>
                              <a:pt x="-8401" y="212877"/>
                              <a:pt x="1067" y="179035"/>
                              <a:pt x="9754" y="154898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49" name="Freeform: Shape 148">
                        <a:extLst>
                          <a:ext uri="{FF2B5EF4-FFF2-40B4-BE49-F238E27FC236}">
                            <a16:creationId xmlns:a16="http://schemas.microsoft.com/office/drawing/2014/main" id="{3B043690-15E8-F0D8-9BBE-301CE049D85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323023" y="1154664"/>
                        <a:ext cx="243335" cy="179263"/>
                      </a:xfrm>
                      <a:custGeom>
                        <a:avLst/>
                        <a:gdLst>
                          <a:gd name="connsiteX0" fmla="*/ 0 w 243335"/>
                          <a:gd name="connsiteY0" fmla="*/ 22 h 179263"/>
                          <a:gd name="connsiteX1" fmla="*/ 27632 w 243335"/>
                          <a:gd name="connsiteY1" fmla="*/ 813 h 179263"/>
                          <a:gd name="connsiteX2" fmla="*/ 76695 w 243335"/>
                          <a:gd name="connsiteY2" fmla="*/ 6680 h 179263"/>
                          <a:gd name="connsiteX3" fmla="*/ 85268 w 243335"/>
                          <a:gd name="connsiteY3" fmla="*/ 8261 h 179263"/>
                          <a:gd name="connsiteX4" fmla="*/ 240363 w 243335"/>
                          <a:gd name="connsiteY4" fmla="*/ 118237 h 179263"/>
                          <a:gd name="connsiteX5" fmla="*/ 234277 w 243335"/>
                          <a:gd name="connsiteY5" fmla="*/ 159861 h 179263"/>
                          <a:gd name="connsiteX6" fmla="*/ 218141 w 243335"/>
                          <a:gd name="connsiteY6" fmla="*/ 179263 h 179263"/>
                          <a:gd name="connsiteX7" fmla="*/ 218027 w 243335"/>
                          <a:gd name="connsiteY7" fmla="*/ 179263 h 179263"/>
                          <a:gd name="connsiteX8" fmla="*/ 90792 w 243335"/>
                          <a:gd name="connsiteY8" fmla="*/ 115760 h 179263"/>
                          <a:gd name="connsiteX9" fmla="*/ 0 w 243335"/>
                          <a:gd name="connsiteY9" fmla="*/ 22 h 1792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243335" h="179263">
                            <a:moveTo>
                              <a:pt x="0" y="22"/>
                            </a:moveTo>
                            <a:cubicBezTo>
                              <a:pt x="9249" y="-92"/>
                              <a:pt x="18497" y="251"/>
                              <a:pt x="27632" y="813"/>
                            </a:cubicBezTo>
                            <a:cubicBezTo>
                              <a:pt x="44444" y="1832"/>
                              <a:pt x="60903" y="3860"/>
                              <a:pt x="76695" y="6680"/>
                            </a:cubicBezTo>
                            <a:cubicBezTo>
                              <a:pt x="79629" y="7128"/>
                              <a:pt x="82448" y="7699"/>
                              <a:pt x="85268" y="8261"/>
                            </a:cubicBezTo>
                            <a:cubicBezTo>
                              <a:pt x="168288" y="24615"/>
                              <a:pt x="228181" y="91167"/>
                              <a:pt x="240363" y="118237"/>
                            </a:cubicBezTo>
                            <a:cubicBezTo>
                              <a:pt x="245888" y="130762"/>
                              <a:pt x="243630" y="145088"/>
                              <a:pt x="234277" y="159861"/>
                            </a:cubicBezTo>
                            <a:cubicBezTo>
                              <a:pt x="230219" y="166176"/>
                              <a:pt x="224799" y="172720"/>
                              <a:pt x="218141" y="179263"/>
                            </a:cubicBezTo>
                            <a:lnTo>
                              <a:pt x="218027" y="179263"/>
                            </a:lnTo>
                            <a:cubicBezTo>
                              <a:pt x="197720" y="159747"/>
                              <a:pt x="159601" y="133467"/>
                              <a:pt x="90792" y="115760"/>
                            </a:cubicBezTo>
                            <a:cubicBezTo>
                              <a:pt x="85049" y="83832"/>
                              <a:pt x="64970" y="34988"/>
                              <a:pt x="0" y="22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150" name="Graphic 1781">
                        <a:extLst>
                          <a:ext uri="{FF2B5EF4-FFF2-40B4-BE49-F238E27FC236}">
                            <a16:creationId xmlns:a16="http://schemas.microsoft.com/office/drawing/2014/main" id="{1CC6B4C1-56D1-D1ED-C4EF-85425E8938B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399375" y="1292961"/>
                        <a:ext cx="58131" cy="35309"/>
                        <a:chOff x="8399375" y="1292961"/>
                        <a:chExt cx="58131" cy="35309"/>
                      </a:xfrm>
                      <a:solidFill>
                        <a:srgbClr val="5D6068"/>
                      </a:solidFill>
                    </p:grpSpPr>
                    <p:sp>
                      <p:nvSpPr>
                        <p:cNvPr id="155" name="Freeform: Shape 154">
                          <a:extLst>
                            <a:ext uri="{FF2B5EF4-FFF2-40B4-BE49-F238E27FC236}">
                              <a16:creationId xmlns:a16="http://schemas.microsoft.com/office/drawing/2014/main" id="{8CE47F4A-85D3-AB04-2366-847FA2CD55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399375" y="1292961"/>
                          <a:ext cx="17221" cy="8610"/>
                        </a:xfrm>
                        <a:custGeom>
                          <a:avLst/>
                          <a:gdLst>
                            <a:gd name="connsiteX0" fmla="*/ 0 w 17221"/>
                            <a:gd name="connsiteY0" fmla="*/ 4305 h 8610"/>
                            <a:gd name="connsiteX1" fmla="*/ 8611 w 17221"/>
                            <a:gd name="connsiteY1" fmla="*/ 0 h 8610"/>
                            <a:gd name="connsiteX2" fmla="*/ 17221 w 17221"/>
                            <a:gd name="connsiteY2" fmla="*/ 4305 h 8610"/>
                            <a:gd name="connsiteX3" fmla="*/ 8611 w 17221"/>
                            <a:gd name="connsiteY3" fmla="*/ 8611 h 8610"/>
                            <a:gd name="connsiteX4" fmla="*/ 0 w 17221"/>
                            <a:gd name="connsiteY4" fmla="*/ 4305 h 861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7221" h="8610">
                              <a:moveTo>
                                <a:pt x="0" y="4305"/>
                              </a:moveTo>
                              <a:cubicBezTo>
                                <a:pt x="0" y="1924"/>
                                <a:pt x="3858" y="0"/>
                                <a:pt x="8611" y="0"/>
                              </a:cubicBezTo>
                              <a:cubicBezTo>
                                <a:pt x="13363" y="0"/>
                                <a:pt x="17221" y="1924"/>
                                <a:pt x="17221" y="4305"/>
                              </a:cubicBezTo>
                              <a:cubicBezTo>
                                <a:pt x="17221" y="6677"/>
                                <a:pt x="13363" y="8611"/>
                                <a:pt x="8611" y="8611"/>
                              </a:cubicBezTo>
                              <a:cubicBezTo>
                                <a:pt x="3858" y="8601"/>
                                <a:pt x="0" y="6677"/>
                                <a:pt x="0" y="430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56" name="Freeform: Shape 155">
                          <a:extLst>
                            <a:ext uri="{FF2B5EF4-FFF2-40B4-BE49-F238E27FC236}">
                              <a16:creationId xmlns:a16="http://schemas.microsoft.com/office/drawing/2014/main" id="{E907B435-05D6-66D4-C127-CB57BBF2259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428188" y="1313601"/>
                          <a:ext cx="29317" cy="14668"/>
                        </a:xfrm>
                        <a:custGeom>
                          <a:avLst/>
                          <a:gdLst>
                            <a:gd name="connsiteX0" fmla="*/ 0 w 29317"/>
                            <a:gd name="connsiteY0" fmla="*/ 7334 h 14668"/>
                            <a:gd name="connsiteX1" fmla="*/ 14659 w 29317"/>
                            <a:gd name="connsiteY1" fmla="*/ 0 h 14668"/>
                            <a:gd name="connsiteX2" fmla="*/ 29318 w 29317"/>
                            <a:gd name="connsiteY2" fmla="*/ 7334 h 14668"/>
                            <a:gd name="connsiteX3" fmla="*/ 14659 w 29317"/>
                            <a:gd name="connsiteY3" fmla="*/ 14669 h 14668"/>
                            <a:gd name="connsiteX4" fmla="*/ 0 w 29317"/>
                            <a:gd name="connsiteY4" fmla="*/ 7334 h 1466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9317" h="14668">
                              <a:moveTo>
                                <a:pt x="0" y="7334"/>
                              </a:moveTo>
                              <a:cubicBezTo>
                                <a:pt x="0" y="3286"/>
                                <a:pt x="6563" y="0"/>
                                <a:pt x="14659" y="0"/>
                              </a:cubicBezTo>
                              <a:cubicBezTo>
                                <a:pt x="22755" y="0"/>
                                <a:pt x="29318" y="3286"/>
                                <a:pt x="29318" y="7334"/>
                              </a:cubicBezTo>
                              <a:cubicBezTo>
                                <a:pt x="29318" y="11382"/>
                                <a:pt x="22755" y="14669"/>
                                <a:pt x="14659" y="14669"/>
                              </a:cubicBezTo>
                              <a:cubicBezTo>
                                <a:pt x="6572" y="14669"/>
                                <a:pt x="0" y="11382"/>
                                <a:pt x="0" y="7334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  <p:grpSp>
                    <p:nvGrpSpPr>
                      <p:cNvPr id="151" name="Graphic 1781">
                        <a:extLst>
                          <a:ext uri="{FF2B5EF4-FFF2-40B4-BE49-F238E27FC236}">
                            <a16:creationId xmlns:a16="http://schemas.microsoft.com/office/drawing/2014/main" id="{88F6564D-1963-E202-9879-464ECAC0657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171453" y="1195863"/>
                        <a:ext cx="152280" cy="125954"/>
                        <a:chOff x="8171453" y="1195863"/>
                        <a:chExt cx="152280" cy="125954"/>
                      </a:xfrm>
                      <a:solidFill>
                        <a:srgbClr val="5D6068"/>
                      </a:solidFill>
                    </p:grpSpPr>
                    <p:sp>
                      <p:nvSpPr>
                        <p:cNvPr id="152" name="Freeform: Shape 151">
                          <a:extLst>
                            <a:ext uri="{FF2B5EF4-FFF2-40B4-BE49-F238E27FC236}">
                              <a16:creationId xmlns:a16="http://schemas.microsoft.com/office/drawing/2014/main" id="{43D36CA6-F99E-8784-AA4B-54269FF4B18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75227" y="1236754"/>
                          <a:ext cx="148506" cy="85063"/>
                        </a:xfrm>
                        <a:custGeom>
                          <a:avLst/>
                          <a:gdLst>
                            <a:gd name="connsiteX0" fmla="*/ 145691 w 148506"/>
                            <a:gd name="connsiteY0" fmla="*/ 0 h 85063"/>
                            <a:gd name="connsiteX1" fmla="*/ 148148 w 148506"/>
                            <a:gd name="connsiteY1" fmla="*/ 1448 h 85063"/>
                            <a:gd name="connsiteX2" fmla="*/ 147062 w 148506"/>
                            <a:gd name="connsiteY2" fmla="*/ 5286 h 85063"/>
                            <a:gd name="connsiteX3" fmla="*/ 4187 w 148506"/>
                            <a:gd name="connsiteY3" fmla="*/ 84706 h 85063"/>
                            <a:gd name="connsiteX4" fmla="*/ 358 w 148506"/>
                            <a:gd name="connsiteY4" fmla="*/ 83610 h 85063"/>
                            <a:gd name="connsiteX5" fmla="*/ 1453 w 148506"/>
                            <a:gd name="connsiteY5" fmla="*/ 79772 h 85063"/>
                            <a:gd name="connsiteX6" fmla="*/ 144328 w 148506"/>
                            <a:gd name="connsiteY6" fmla="*/ 352 h 85063"/>
                            <a:gd name="connsiteX7" fmla="*/ 145691 w 148506"/>
                            <a:gd name="connsiteY7" fmla="*/ 0 h 8506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48506" h="85063">
                              <a:moveTo>
                                <a:pt x="145691" y="0"/>
                              </a:moveTo>
                              <a:cubicBezTo>
                                <a:pt x="146681" y="0"/>
                                <a:pt x="147643" y="524"/>
                                <a:pt x="148148" y="1448"/>
                              </a:cubicBezTo>
                              <a:cubicBezTo>
                                <a:pt x="148910" y="2810"/>
                                <a:pt x="148415" y="4524"/>
                                <a:pt x="147062" y="5286"/>
                              </a:cubicBezTo>
                              <a:lnTo>
                                <a:pt x="4187" y="84706"/>
                              </a:lnTo>
                              <a:cubicBezTo>
                                <a:pt x="2834" y="85468"/>
                                <a:pt x="1110" y="84973"/>
                                <a:pt x="358" y="83610"/>
                              </a:cubicBezTo>
                              <a:cubicBezTo>
                                <a:pt x="-404" y="82248"/>
                                <a:pt x="91" y="80534"/>
                                <a:pt x="1453" y="79772"/>
                              </a:cubicBezTo>
                              <a:lnTo>
                                <a:pt x="144328" y="352"/>
                              </a:lnTo>
                              <a:cubicBezTo>
                                <a:pt x="144757" y="114"/>
                                <a:pt x="145224" y="0"/>
                                <a:pt x="145691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53" name="Freeform: Shape 152">
                          <a:extLst>
                            <a:ext uri="{FF2B5EF4-FFF2-40B4-BE49-F238E27FC236}">
                              <a16:creationId xmlns:a16="http://schemas.microsoft.com/office/drawing/2014/main" id="{576A1F34-2414-E4D2-3860-1E1679E5252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75690" y="1215132"/>
                          <a:ext cx="136769" cy="77069"/>
                        </a:xfrm>
                        <a:custGeom>
                          <a:avLst/>
                          <a:gdLst>
                            <a:gd name="connsiteX0" fmla="*/ 133950 w 136769"/>
                            <a:gd name="connsiteY0" fmla="*/ 0 h 77069"/>
                            <a:gd name="connsiteX1" fmla="*/ 136426 w 136769"/>
                            <a:gd name="connsiteY1" fmla="*/ 1467 h 77069"/>
                            <a:gd name="connsiteX2" fmla="*/ 135303 w 136769"/>
                            <a:gd name="connsiteY2" fmla="*/ 5296 h 77069"/>
                            <a:gd name="connsiteX3" fmla="*/ 4172 w 136769"/>
                            <a:gd name="connsiteY3" fmla="*/ 76733 h 77069"/>
                            <a:gd name="connsiteX4" fmla="*/ 343 w 136769"/>
                            <a:gd name="connsiteY4" fmla="*/ 75600 h 77069"/>
                            <a:gd name="connsiteX5" fmla="*/ 1467 w 136769"/>
                            <a:gd name="connsiteY5" fmla="*/ 71771 h 77069"/>
                            <a:gd name="connsiteX6" fmla="*/ 132597 w 136769"/>
                            <a:gd name="connsiteY6" fmla="*/ 333 h 77069"/>
                            <a:gd name="connsiteX7" fmla="*/ 133950 w 136769"/>
                            <a:gd name="connsiteY7" fmla="*/ 0 h 7706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36769" h="77069">
                              <a:moveTo>
                                <a:pt x="133950" y="0"/>
                              </a:moveTo>
                              <a:cubicBezTo>
                                <a:pt x="134950" y="0"/>
                                <a:pt x="135922" y="533"/>
                                <a:pt x="136426" y="1467"/>
                              </a:cubicBezTo>
                              <a:cubicBezTo>
                                <a:pt x="137169" y="2829"/>
                                <a:pt x="136665" y="4543"/>
                                <a:pt x="135303" y="5296"/>
                              </a:cubicBezTo>
                              <a:lnTo>
                                <a:pt x="4172" y="76733"/>
                              </a:lnTo>
                              <a:cubicBezTo>
                                <a:pt x="2810" y="77467"/>
                                <a:pt x="1086" y="76962"/>
                                <a:pt x="343" y="75600"/>
                              </a:cubicBezTo>
                              <a:cubicBezTo>
                                <a:pt x="-400" y="74238"/>
                                <a:pt x="105" y="72523"/>
                                <a:pt x="1467" y="71771"/>
                              </a:cubicBezTo>
                              <a:lnTo>
                                <a:pt x="132597" y="333"/>
                              </a:lnTo>
                              <a:cubicBezTo>
                                <a:pt x="133026" y="105"/>
                                <a:pt x="133493" y="0"/>
                                <a:pt x="133950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54" name="Freeform: Shape 153">
                          <a:extLst>
                            <a:ext uri="{FF2B5EF4-FFF2-40B4-BE49-F238E27FC236}">
                              <a16:creationId xmlns:a16="http://schemas.microsoft.com/office/drawing/2014/main" id="{B795B73C-817E-15E0-05F2-39947E09FD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171453" y="1195863"/>
                          <a:ext cx="120317" cy="70035"/>
                        </a:xfrm>
                        <a:custGeom>
                          <a:avLst/>
                          <a:gdLst>
                            <a:gd name="connsiteX0" fmla="*/ 117499 w 120317"/>
                            <a:gd name="connsiteY0" fmla="*/ 0 h 70035"/>
                            <a:gd name="connsiteX1" fmla="*/ 119957 w 120317"/>
                            <a:gd name="connsiteY1" fmla="*/ 1438 h 70035"/>
                            <a:gd name="connsiteX2" fmla="*/ 118880 w 120317"/>
                            <a:gd name="connsiteY2" fmla="*/ 5277 h 70035"/>
                            <a:gd name="connsiteX3" fmla="*/ 4199 w 120317"/>
                            <a:gd name="connsiteY3" fmla="*/ 69666 h 70035"/>
                            <a:gd name="connsiteX4" fmla="*/ 361 w 120317"/>
                            <a:gd name="connsiteY4" fmla="*/ 68590 h 70035"/>
                            <a:gd name="connsiteX5" fmla="*/ 1437 w 120317"/>
                            <a:gd name="connsiteY5" fmla="*/ 64751 h 70035"/>
                            <a:gd name="connsiteX6" fmla="*/ 116118 w 120317"/>
                            <a:gd name="connsiteY6" fmla="*/ 362 h 70035"/>
                            <a:gd name="connsiteX7" fmla="*/ 117499 w 120317"/>
                            <a:gd name="connsiteY7" fmla="*/ 0 h 7003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120317" h="70035">
                              <a:moveTo>
                                <a:pt x="117499" y="0"/>
                              </a:moveTo>
                              <a:cubicBezTo>
                                <a:pt x="118480" y="0"/>
                                <a:pt x="119442" y="514"/>
                                <a:pt x="119957" y="1438"/>
                              </a:cubicBezTo>
                              <a:cubicBezTo>
                                <a:pt x="120719" y="2800"/>
                                <a:pt x="120233" y="4515"/>
                                <a:pt x="118880" y="5277"/>
                              </a:cubicBezTo>
                              <a:lnTo>
                                <a:pt x="4199" y="69666"/>
                              </a:lnTo>
                              <a:cubicBezTo>
                                <a:pt x="2837" y="70447"/>
                                <a:pt x="1123" y="69942"/>
                                <a:pt x="361" y="68590"/>
                              </a:cubicBezTo>
                              <a:cubicBezTo>
                                <a:pt x="-401" y="67227"/>
                                <a:pt x="84" y="65513"/>
                                <a:pt x="1437" y="64751"/>
                              </a:cubicBezTo>
                              <a:lnTo>
                                <a:pt x="116118" y="362"/>
                              </a:lnTo>
                              <a:cubicBezTo>
                                <a:pt x="116556" y="114"/>
                                <a:pt x="117032" y="0"/>
                                <a:pt x="117499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</p:grpSp>
              </p:grpSp>
              <p:grpSp>
                <p:nvGrpSpPr>
                  <p:cNvPr id="12" name="Graphic 1781">
                    <a:extLst>
                      <a:ext uri="{FF2B5EF4-FFF2-40B4-BE49-F238E27FC236}">
                        <a16:creationId xmlns:a16="http://schemas.microsoft.com/office/drawing/2014/main" id="{89421CE8-23C9-409C-D0C9-D0D38B027600}"/>
                      </a:ext>
                    </a:extLst>
                  </p:cNvPr>
                  <p:cNvGrpSpPr/>
                  <p:nvPr/>
                </p:nvGrpSpPr>
                <p:grpSpPr>
                  <a:xfrm>
                    <a:off x="611503" y="2912253"/>
                    <a:ext cx="370509" cy="2298108"/>
                    <a:chOff x="7689640" y="1180180"/>
                    <a:chExt cx="370509" cy="2298108"/>
                  </a:xfrm>
                </p:grpSpPr>
                <p:grpSp>
                  <p:nvGrpSpPr>
                    <p:cNvPr id="116" name="Graphic 1781">
                      <a:extLst>
                        <a:ext uri="{FF2B5EF4-FFF2-40B4-BE49-F238E27FC236}">
                          <a16:creationId xmlns:a16="http://schemas.microsoft.com/office/drawing/2014/main" id="{9EAA163B-FB5E-9F95-6618-B320F4AB018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712803" y="1482689"/>
                      <a:ext cx="339868" cy="1995599"/>
                      <a:chOff x="7712803" y="1482689"/>
                      <a:chExt cx="339868" cy="1995599"/>
                    </a:xfrm>
                  </p:grpSpPr>
                  <p:sp>
                    <p:nvSpPr>
                      <p:cNvPr id="132" name="Freeform: Shape 131">
                        <a:extLst>
                          <a:ext uri="{FF2B5EF4-FFF2-40B4-BE49-F238E27FC236}">
                            <a16:creationId xmlns:a16="http://schemas.microsoft.com/office/drawing/2014/main" id="{6C2E4AC7-7AFC-581F-582F-6B2D9396C6A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22621" y="1552084"/>
                        <a:ext cx="51515" cy="8713"/>
                      </a:xfrm>
                      <a:custGeom>
                        <a:avLst/>
                        <a:gdLst>
                          <a:gd name="connsiteX0" fmla="*/ 2 w 51515"/>
                          <a:gd name="connsiteY0" fmla="*/ 7986 h 8713"/>
                          <a:gd name="connsiteX1" fmla="*/ 26101 w 51515"/>
                          <a:gd name="connsiteY1" fmla="*/ 6767 h 8713"/>
                          <a:gd name="connsiteX2" fmla="*/ 51514 w 51515"/>
                          <a:gd name="connsiteY2" fmla="*/ 728 h 8713"/>
                          <a:gd name="connsiteX3" fmla="*/ 25415 w 51515"/>
                          <a:gd name="connsiteY3" fmla="*/ 1947 h 8713"/>
                          <a:gd name="connsiteX4" fmla="*/ 2 w 51515"/>
                          <a:gd name="connsiteY4" fmla="*/ 7986 h 871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1515" h="8713">
                            <a:moveTo>
                              <a:pt x="2" y="7986"/>
                            </a:moveTo>
                            <a:cubicBezTo>
                              <a:pt x="193" y="9319"/>
                              <a:pt x="11871" y="8767"/>
                              <a:pt x="26101" y="6767"/>
                            </a:cubicBezTo>
                            <a:cubicBezTo>
                              <a:pt x="40322" y="4757"/>
                              <a:pt x="51704" y="2061"/>
                              <a:pt x="51514" y="728"/>
                            </a:cubicBezTo>
                            <a:cubicBezTo>
                              <a:pt x="51323" y="-606"/>
                              <a:pt x="39645" y="-53"/>
                              <a:pt x="25415" y="1947"/>
                            </a:cubicBezTo>
                            <a:cubicBezTo>
                              <a:pt x="11194" y="3957"/>
                              <a:pt x="-188" y="6662"/>
                              <a:pt x="2" y="7986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33" name="Freeform: Shape 132">
                        <a:extLst>
                          <a:ext uri="{FF2B5EF4-FFF2-40B4-BE49-F238E27FC236}">
                            <a16:creationId xmlns:a16="http://schemas.microsoft.com/office/drawing/2014/main" id="{69655EE5-9BA5-020B-9A74-26CB540AC2E6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12803" y="1482689"/>
                        <a:ext cx="61493" cy="77200"/>
                      </a:xfrm>
                      <a:custGeom>
                        <a:avLst/>
                        <a:gdLst>
                          <a:gd name="connsiteX0" fmla="*/ 9858 w 61493"/>
                          <a:gd name="connsiteY0" fmla="*/ 77200 h 77200"/>
                          <a:gd name="connsiteX1" fmla="*/ 0 w 61493"/>
                          <a:gd name="connsiteY1" fmla="*/ 7277 h 77200"/>
                          <a:gd name="connsiteX2" fmla="*/ 51606 w 61493"/>
                          <a:gd name="connsiteY2" fmla="*/ 0 h 77200"/>
                          <a:gd name="connsiteX3" fmla="*/ 61493 w 61493"/>
                          <a:gd name="connsiteY3" fmla="*/ 70142 h 77200"/>
                          <a:gd name="connsiteX4" fmla="*/ 61379 w 61493"/>
                          <a:gd name="connsiteY4" fmla="*/ 70161 h 77200"/>
                          <a:gd name="connsiteX5" fmla="*/ 49254 w 61493"/>
                          <a:gd name="connsiteY5" fmla="*/ 69818 h 77200"/>
                          <a:gd name="connsiteX6" fmla="*/ 35233 w 61493"/>
                          <a:gd name="connsiteY6" fmla="*/ 71342 h 77200"/>
                          <a:gd name="connsiteX7" fmla="*/ 9858 w 61493"/>
                          <a:gd name="connsiteY7" fmla="*/ 77200 h 772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1493" h="77200">
                            <a:moveTo>
                              <a:pt x="9858" y="77200"/>
                            </a:moveTo>
                            <a:lnTo>
                              <a:pt x="0" y="7277"/>
                            </a:lnTo>
                            <a:lnTo>
                              <a:pt x="51606" y="0"/>
                            </a:lnTo>
                            <a:lnTo>
                              <a:pt x="61493" y="70142"/>
                            </a:lnTo>
                            <a:lnTo>
                              <a:pt x="61379" y="70161"/>
                            </a:lnTo>
                            <a:cubicBezTo>
                              <a:pt x="61255" y="69266"/>
                              <a:pt x="56464" y="69256"/>
                              <a:pt x="49254" y="69818"/>
                            </a:cubicBezTo>
                            <a:cubicBezTo>
                              <a:pt x="45206" y="70161"/>
                              <a:pt x="40367" y="70618"/>
                              <a:pt x="35233" y="71342"/>
                            </a:cubicBezTo>
                            <a:cubicBezTo>
                              <a:pt x="21946" y="73219"/>
                              <a:pt x="11030" y="75781"/>
                              <a:pt x="9858" y="77200"/>
                            </a:cubicBez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34" name="Freeform: Shape 133">
                        <a:extLst>
                          <a:ext uri="{FF2B5EF4-FFF2-40B4-BE49-F238E27FC236}">
                            <a16:creationId xmlns:a16="http://schemas.microsoft.com/office/drawing/2014/main" id="{8AE4A630-02CA-9939-333B-0B2F349EDF4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12803" y="1484375"/>
                        <a:ext cx="49263" cy="75514"/>
                      </a:xfrm>
                      <a:custGeom>
                        <a:avLst/>
                        <a:gdLst>
                          <a:gd name="connsiteX0" fmla="*/ 9858 w 49263"/>
                          <a:gd name="connsiteY0" fmla="*/ 75514 h 75514"/>
                          <a:gd name="connsiteX1" fmla="*/ 0 w 49263"/>
                          <a:gd name="connsiteY1" fmla="*/ 5591 h 75514"/>
                          <a:gd name="connsiteX2" fmla="*/ 39653 w 49263"/>
                          <a:gd name="connsiteY2" fmla="*/ 0 h 75514"/>
                          <a:gd name="connsiteX3" fmla="*/ 49263 w 49263"/>
                          <a:gd name="connsiteY3" fmla="*/ 68132 h 75514"/>
                          <a:gd name="connsiteX4" fmla="*/ 35242 w 49263"/>
                          <a:gd name="connsiteY4" fmla="*/ 69656 h 75514"/>
                          <a:gd name="connsiteX5" fmla="*/ 9858 w 49263"/>
                          <a:gd name="connsiteY5" fmla="*/ 75514 h 755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49263" h="75514">
                            <a:moveTo>
                              <a:pt x="9858" y="75514"/>
                            </a:moveTo>
                            <a:lnTo>
                              <a:pt x="0" y="5591"/>
                            </a:lnTo>
                            <a:lnTo>
                              <a:pt x="39653" y="0"/>
                            </a:lnTo>
                            <a:lnTo>
                              <a:pt x="49263" y="68132"/>
                            </a:lnTo>
                            <a:cubicBezTo>
                              <a:pt x="45215" y="68475"/>
                              <a:pt x="40376" y="68932"/>
                              <a:pt x="35242" y="69656"/>
                            </a:cubicBezTo>
                            <a:cubicBezTo>
                              <a:pt x="21946" y="71533"/>
                              <a:pt x="11030" y="74095"/>
                              <a:pt x="9858" y="75514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135" name="Graphic 1781">
                        <a:extLst>
                          <a:ext uri="{FF2B5EF4-FFF2-40B4-BE49-F238E27FC236}">
                            <a16:creationId xmlns:a16="http://schemas.microsoft.com/office/drawing/2014/main" id="{01ECB46B-4B4C-5FA5-CB41-7668166F15A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30344" y="1554470"/>
                        <a:ext cx="322327" cy="1923818"/>
                        <a:chOff x="7730344" y="1554470"/>
                        <a:chExt cx="322327" cy="1923818"/>
                      </a:xfrm>
                    </p:grpSpPr>
                    <p:sp>
                      <p:nvSpPr>
                        <p:cNvPr id="136" name="Freeform: Shape 135">
                          <a:extLst>
                            <a:ext uri="{FF2B5EF4-FFF2-40B4-BE49-F238E27FC236}">
                              <a16:creationId xmlns:a16="http://schemas.microsoft.com/office/drawing/2014/main" id="{65FC02BA-5286-6C3B-7004-A6C77479C23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81486">
                          <a:off x="7843893" y="1548775"/>
                          <a:ext cx="32594" cy="1629038"/>
                        </a:xfrm>
                        <a:custGeom>
                          <a:avLst/>
                          <a:gdLst>
                            <a:gd name="connsiteX0" fmla="*/ 0 w 32594"/>
                            <a:gd name="connsiteY0" fmla="*/ 0 h 1629038"/>
                            <a:gd name="connsiteX1" fmla="*/ 32594 w 32594"/>
                            <a:gd name="connsiteY1" fmla="*/ 0 h 1629038"/>
                            <a:gd name="connsiteX2" fmla="*/ 32594 w 32594"/>
                            <a:gd name="connsiteY2" fmla="*/ 1629039 h 1629038"/>
                            <a:gd name="connsiteX3" fmla="*/ 0 w 32594"/>
                            <a:gd name="connsiteY3" fmla="*/ 1629039 h 16290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32594" h="1629038">
                              <a:moveTo>
                                <a:pt x="0" y="0"/>
                              </a:moveTo>
                              <a:lnTo>
                                <a:pt x="32594" y="0"/>
                              </a:lnTo>
                              <a:lnTo>
                                <a:pt x="32594" y="1629039"/>
                              </a:lnTo>
                              <a:lnTo>
                                <a:pt x="0" y="1629039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>
                            <a:lumMod val="50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 dirty="0"/>
                        </a:p>
                      </p:txBody>
                    </p:sp>
                    <p:sp>
                      <p:nvSpPr>
                        <p:cNvPr id="137" name="Freeform: Shape 136">
                          <a:extLst>
                            <a:ext uri="{FF2B5EF4-FFF2-40B4-BE49-F238E27FC236}">
                              <a16:creationId xmlns:a16="http://schemas.microsoft.com/office/drawing/2014/main" id="{96FE29F1-530E-4E06-9A42-DD60A74A6F6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481486">
                          <a:off x="7865667" y="1547242"/>
                          <a:ext cx="10715" cy="1629038"/>
                        </a:xfrm>
                        <a:custGeom>
                          <a:avLst/>
                          <a:gdLst>
                            <a:gd name="connsiteX0" fmla="*/ 0 w 10715"/>
                            <a:gd name="connsiteY0" fmla="*/ 0 h 1629038"/>
                            <a:gd name="connsiteX1" fmla="*/ 10716 w 10715"/>
                            <a:gd name="connsiteY1" fmla="*/ 0 h 1629038"/>
                            <a:gd name="connsiteX2" fmla="*/ 10716 w 10715"/>
                            <a:gd name="connsiteY2" fmla="*/ 1629038 h 1629038"/>
                            <a:gd name="connsiteX3" fmla="*/ 0 w 10715"/>
                            <a:gd name="connsiteY3" fmla="*/ 1629038 h 16290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0715" h="1629038">
                              <a:moveTo>
                                <a:pt x="0" y="0"/>
                              </a:moveTo>
                              <a:lnTo>
                                <a:pt x="10716" y="0"/>
                              </a:lnTo>
                              <a:lnTo>
                                <a:pt x="10716" y="1629038"/>
                              </a:lnTo>
                              <a:lnTo>
                                <a:pt x="0" y="1629038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bg1">
                            <a:lumMod val="85000"/>
                          </a:schemeClr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grpSp>
                      <p:nvGrpSpPr>
                        <p:cNvPr id="138" name="Graphic 1781">
                          <a:extLst>
                            <a:ext uri="{FF2B5EF4-FFF2-40B4-BE49-F238E27FC236}">
                              <a16:creationId xmlns:a16="http://schemas.microsoft.com/office/drawing/2014/main" id="{8045825E-3379-7CCE-4AB6-BE831EE52EE6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938834" y="3141384"/>
                          <a:ext cx="113838" cy="336904"/>
                          <a:chOff x="7938834" y="3141384"/>
                          <a:chExt cx="113838" cy="336904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139" name="Freeform: Shape 138">
                            <a:extLst>
                              <a:ext uri="{FF2B5EF4-FFF2-40B4-BE49-F238E27FC236}">
                                <a16:creationId xmlns:a16="http://schemas.microsoft.com/office/drawing/2014/main" id="{BB7B86DB-7E45-0A7C-3D8B-BB32971B2851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 rot="10318514">
                            <a:off x="7963771" y="3156868"/>
                            <a:ext cx="63445" cy="301740"/>
                          </a:xfrm>
                          <a:custGeom>
                            <a:avLst/>
                            <a:gdLst>
                              <a:gd name="connsiteX0" fmla="*/ 0 w 63445"/>
                              <a:gd name="connsiteY0" fmla="*/ 0 h 301740"/>
                              <a:gd name="connsiteX1" fmla="*/ 63446 w 63445"/>
                              <a:gd name="connsiteY1" fmla="*/ 0 h 301740"/>
                              <a:gd name="connsiteX2" fmla="*/ 63446 w 63445"/>
                              <a:gd name="connsiteY2" fmla="*/ 301740 h 301740"/>
                              <a:gd name="connsiteX3" fmla="*/ 0 w 63445"/>
                              <a:gd name="connsiteY3" fmla="*/ 301740 h 301740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</a:cxnLst>
                            <a:rect l="l" t="t" r="r" b="b"/>
                            <a:pathLst>
                              <a:path w="63445" h="301740">
                                <a:moveTo>
                                  <a:pt x="0" y="0"/>
                                </a:moveTo>
                                <a:lnTo>
                                  <a:pt x="63446" y="0"/>
                                </a:lnTo>
                                <a:lnTo>
                                  <a:pt x="63446" y="301740"/>
                                </a:lnTo>
                                <a:lnTo>
                                  <a:pt x="0" y="301740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grpSp>
                        <p:nvGrpSpPr>
                          <p:cNvPr id="140" name="Graphic 1781">
                            <a:extLst>
                              <a:ext uri="{FF2B5EF4-FFF2-40B4-BE49-F238E27FC236}">
                                <a16:creationId xmlns:a16="http://schemas.microsoft.com/office/drawing/2014/main" id="{FA0A46CB-2E8D-D7B6-D924-586181B54092}"/>
                              </a:ext>
                            </a:extLst>
                          </p:cNvPr>
                          <p:cNvGrpSpPr/>
                          <p:nvPr/>
                        </p:nvGrpSpPr>
                        <p:grpSpPr>
                          <a:xfrm>
                            <a:off x="7938834" y="3141384"/>
                            <a:ext cx="113838" cy="336904"/>
                            <a:chOff x="7938834" y="3141384"/>
                            <a:chExt cx="113838" cy="336904"/>
                          </a:xfrm>
                          <a:solidFill>
                            <a:srgbClr val="303238"/>
                          </a:solidFill>
                        </p:grpSpPr>
                        <p:sp>
                          <p:nvSpPr>
                            <p:cNvPr id="141" name="Freeform: Shape 140">
                              <a:extLst>
                                <a:ext uri="{FF2B5EF4-FFF2-40B4-BE49-F238E27FC236}">
                                  <a16:creationId xmlns:a16="http://schemas.microsoft.com/office/drawing/2014/main" id="{539DC439-D07E-2856-7DC9-A0CB0EF5EC21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974074" y="3391301"/>
                              <a:ext cx="78598" cy="86987"/>
                            </a:xfrm>
                            <a:custGeom>
                              <a:avLst/>
                              <a:gdLst>
                                <a:gd name="connsiteX0" fmla="*/ 8087 w 78598"/>
                                <a:gd name="connsiteY0" fmla="*/ 7313 h 86987"/>
                                <a:gd name="connsiteX1" fmla="*/ 59284 w 78598"/>
                                <a:gd name="connsiteY1" fmla="*/ 93 h 86987"/>
                                <a:gd name="connsiteX2" fmla="*/ 69904 w 78598"/>
                                <a:gd name="connsiteY2" fmla="*/ 8085 h 86987"/>
                                <a:gd name="connsiteX3" fmla="*/ 78505 w 78598"/>
                                <a:gd name="connsiteY3" fmla="*/ 69054 h 86987"/>
                                <a:gd name="connsiteX4" fmla="*/ 70504 w 78598"/>
                                <a:gd name="connsiteY4" fmla="*/ 79674 h 86987"/>
                                <a:gd name="connsiteX5" fmla="*/ 19307 w 78598"/>
                                <a:gd name="connsiteY5" fmla="*/ 86894 h 86987"/>
                                <a:gd name="connsiteX6" fmla="*/ 8687 w 78598"/>
                                <a:gd name="connsiteY6" fmla="*/ 78903 h 86987"/>
                                <a:gd name="connsiteX7" fmla="*/ 95 w 78598"/>
                                <a:gd name="connsiteY7" fmla="*/ 17933 h 86987"/>
                                <a:gd name="connsiteX8" fmla="*/ 8087 w 78598"/>
                                <a:gd name="connsiteY8" fmla="*/ 7313 h 8698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8598" h="86987">
                                  <a:moveTo>
                                    <a:pt x="8087" y="7313"/>
                                  </a:moveTo>
                                  <a:lnTo>
                                    <a:pt x="59284" y="93"/>
                                  </a:lnTo>
                                  <a:cubicBezTo>
                                    <a:pt x="64427" y="-631"/>
                                    <a:pt x="69180" y="2951"/>
                                    <a:pt x="69904" y="8085"/>
                                  </a:cubicBezTo>
                                  <a:lnTo>
                                    <a:pt x="78505" y="69054"/>
                                  </a:lnTo>
                                  <a:cubicBezTo>
                                    <a:pt x="79229" y="74197"/>
                                    <a:pt x="75648" y="78951"/>
                                    <a:pt x="70504" y="79674"/>
                                  </a:cubicBezTo>
                                  <a:lnTo>
                                    <a:pt x="19307" y="86894"/>
                                  </a:lnTo>
                                  <a:cubicBezTo>
                                    <a:pt x="14164" y="87618"/>
                                    <a:pt x="9411" y="84037"/>
                                    <a:pt x="8687" y="78903"/>
                                  </a:cubicBezTo>
                                  <a:lnTo>
                                    <a:pt x="95" y="17933"/>
                                  </a:lnTo>
                                  <a:cubicBezTo>
                                    <a:pt x="-638" y="12790"/>
                                    <a:pt x="2943" y="8037"/>
                                    <a:pt x="8087" y="731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42" name="Freeform: Shape 141">
                              <a:extLst>
                                <a:ext uri="{FF2B5EF4-FFF2-40B4-BE49-F238E27FC236}">
                                  <a16:creationId xmlns:a16="http://schemas.microsoft.com/office/drawing/2014/main" id="{62FB61C5-FADD-4078-0CAF-054C704FBFF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962330" y="3307996"/>
                              <a:ext cx="78588" cy="86987"/>
                            </a:xfrm>
                            <a:custGeom>
                              <a:avLst/>
                              <a:gdLst>
                                <a:gd name="connsiteX0" fmla="*/ 8087 w 78588"/>
                                <a:gd name="connsiteY0" fmla="*/ 7313 h 86987"/>
                                <a:gd name="connsiteX1" fmla="*/ 59284 w 78588"/>
                                <a:gd name="connsiteY1" fmla="*/ 93 h 86987"/>
                                <a:gd name="connsiteX2" fmla="*/ 69904 w 78588"/>
                                <a:gd name="connsiteY2" fmla="*/ 8085 h 86987"/>
                                <a:gd name="connsiteX3" fmla="*/ 78496 w 78588"/>
                                <a:gd name="connsiteY3" fmla="*/ 69054 h 86987"/>
                                <a:gd name="connsiteX4" fmla="*/ 70504 w 78588"/>
                                <a:gd name="connsiteY4" fmla="*/ 79674 h 86987"/>
                                <a:gd name="connsiteX5" fmla="*/ 19307 w 78588"/>
                                <a:gd name="connsiteY5" fmla="*/ 86894 h 86987"/>
                                <a:gd name="connsiteX6" fmla="*/ 8687 w 78588"/>
                                <a:gd name="connsiteY6" fmla="*/ 78903 h 86987"/>
                                <a:gd name="connsiteX7" fmla="*/ 95 w 78588"/>
                                <a:gd name="connsiteY7" fmla="*/ 17933 h 86987"/>
                                <a:gd name="connsiteX8" fmla="*/ 8087 w 78588"/>
                                <a:gd name="connsiteY8" fmla="*/ 7313 h 8698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8588" h="86987">
                                  <a:moveTo>
                                    <a:pt x="8087" y="7313"/>
                                  </a:moveTo>
                                  <a:lnTo>
                                    <a:pt x="59284" y="93"/>
                                  </a:lnTo>
                                  <a:cubicBezTo>
                                    <a:pt x="64427" y="-631"/>
                                    <a:pt x="69180" y="2951"/>
                                    <a:pt x="69904" y="8085"/>
                                  </a:cubicBezTo>
                                  <a:lnTo>
                                    <a:pt x="78496" y="69054"/>
                                  </a:lnTo>
                                  <a:cubicBezTo>
                                    <a:pt x="79219" y="74197"/>
                                    <a:pt x="75638" y="78951"/>
                                    <a:pt x="70504" y="79674"/>
                                  </a:cubicBezTo>
                                  <a:lnTo>
                                    <a:pt x="19307" y="86894"/>
                                  </a:lnTo>
                                  <a:cubicBezTo>
                                    <a:pt x="14164" y="87618"/>
                                    <a:pt x="9411" y="84037"/>
                                    <a:pt x="8687" y="78903"/>
                                  </a:cubicBezTo>
                                  <a:lnTo>
                                    <a:pt x="95" y="17933"/>
                                  </a:lnTo>
                                  <a:cubicBezTo>
                                    <a:pt x="-638" y="12790"/>
                                    <a:pt x="2943" y="8037"/>
                                    <a:pt x="8087" y="731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43" name="Freeform: Shape 142">
                              <a:extLst>
                                <a:ext uri="{FF2B5EF4-FFF2-40B4-BE49-F238E27FC236}">
                                  <a16:creationId xmlns:a16="http://schemas.microsoft.com/office/drawing/2014/main" id="{91FDF82A-D1A6-2FC5-A9D3-547F8A07AC66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950578" y="3224690"/>
                              <a:ext cx="78586" cy="86996"/>
                            </a:xfrm>
                            <a:custGeom>
                              <a:avLst/>
                              <a:gdLst>
                                <a:gd name="connsiteX0" fmla="*/ 8084 w 78586"/>
                                <a:gd name="connsiteY0" fmla="*/ 7313 h 86996"/>
                                <a:gd name="connsiteX1" fmla="*/ 59281 w 78586"/>
                                <a:gd name="connsiteY1" fmla="*/ 93 h 86996"/>
                                <a:gd name="connsiteX2" fmla="*/ 69902 w 78586"/>
                                <a:gd name="connsiteY2" fmla="*/ 8094 h 86996"/>
                                <a:gd name="connsiteX3" fmla="*/ 78493 w 78586"/>
                                <a:gd name="connsiteY3" fmla="*/ 69064 h 86996"/>
                                <a:gd name="connsiteX4" fmla="*/ 70502 w 78586"/>
                                <a:gd name="connsiteY4" fmla="*/ 79684 h 86996"/>
                                <a:gd name="connsiteX5" fmla="*/ 19305 w 78586"/>
                                <a:gd name="connsiteY5" fmla="*/ 86904 h 86996"/>
                                <a:gd name="connsiteX6" fmla="*/ 8684 w 78586"/>
                                <a:gd name="connsiteY6" fmla="*/ 78913 h 86996"/>
                                <a:gd name="connsiteX7" fmla="*/ 93 w 78586"/>
                                <a:gd name="connsiteY7" fmla="*/ 17943 h 86996"/>
                                <a:gd name="connsiteX8" fmla="*/ 8084 w 78586"/>
                                <a:gd name="connsiteY8" fmla="*/ 7313 h 86996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8586" h="86996">
                                  <a:moveTo>
                                    <a:pt x="8084" y="7313"/>
                                  </a:moveTo>
                                  <a:lnTo>
                                    <a:pt x="59281" y="93"/>
                                  </a:lnTo>
                                  <a:cubicBezTo>
                                    <a:pt x="64425" y="-631"/>
                                    <a:pt x="69178" y="2951"/>
                                    <a:pt x="69902" y="8094"/>
                                  </a:cubicBezTo>
                                  <a:lnTo>
                                    <a:pt x="78493" y="69064"/>
                                  </a:lnTo>
                                  <a:cubicBezTo>
                                    <a:pt x="79217" y="74207"/>
                                    <a:pt x="75636" y="78960"/>
                                    <a:pt x="70502" y="79684"/>
                                  </a:cubicBezTo>
                                  <a:lnTo>
                                    <a:pt x="19305" y="86904"/>
                                  </a:lnTo>
                                  <a:cubicBezTo>
                                    <a:pt x="14161" y="87628"/>
                                    <a:pt x="9408" y="84047"/>
                                    <a:pt x="8684" y="78913"/>
                                  </a:cubicBezTo>
                                  <a:lnTo>
                                    <a:pt x="93" y="17943"/>
                                  </a:lnTo>
                                  <a:cubicBezTo>
                                    <a:pt x="-631" y="12790"/>
                                    <a:pt x="2951" y="8037"/>
                                    <a:pt x="8084" y="731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  <p:sp>
                          <p:nvSpPr>
                            <p:cNvPr id="144" name="Freeform: Shape 143">
                              <a:extLst>
                                <a:ext uri="{FF2B5EF4-FFF2-40B4-BE49-F238E27FC236}">
                                  <a16:creationId xmlns:a16="http://schemas.microsoft.com/office/drawing/2014/main" id="{B0039C93-15A5-1646-43CF-F47A09EA0768}"/>
                                </a:ext>
                              </a:extLst>
                            </p:cNvPr>
                            <p:cNvSpPr/>
                            <p:nvPr/>
                          </p:nvSpPr>
                          <p:spPr>
                            <a:xfrm>
                              <a:off x="7938834" y="3141384"/>
                              <a:ext cx="78586" cy="86987"/>
                            </a:xfrm>
                            <a:custGeom>
                              <a:avLst/>
                              <a:gdLst>
                                <a:gd name="connsiteX0" fmla="*/ 8085 w 78586"/>
                                <a:gd name="connsiteY0" fmla="*/ 7313 h 86987"/>
                                <a:gd name="connsiteX1" fmla="*/ 59281 w 78586"/>
                                <a:gd name="connsiteY1" fmla="*/ 93 h 86987"/>
                                <a:gd name="connsiteX2" fmla="*/ 69902 w 78586"/>
                                <a:gd name="connsiteY2" fmla="*/ 8085 h 86987"/>
                                <a:gd name="connsiteX3" fmla="*/ 78493 w 78586"/>
                                <a:gd name="connsiteY3" fmla="*/ 69054 h 86987"/>
                                <a:gd name="connsiteX4" fmla="*/ 70502 w 78586"/>
                                <a:gd name="connsiteY4" fmla="*/ 79674 h 86987"/>
                                <a:gd name="connsiteX5" fmla="*/ 19305 w 78586"/>
                                <a:gd name="connsiteY5" fmla="*/ 86894 h 86987"/>
                                <a:gd name="connsiteX6" fmla="*/ 8684 w 78586"/>
                                <a:gd name="connsiteY6" fmla="*/ 78903 h 86987"/>
                                <a:gd name="connsiteX7" fmla="*/ 93 w 78586"/>
                                <a:gd name="connsiteY7" fmla="*/ 17933 h 86987"/>
                                <a:gd name="connsiteX8" fmla="*/ 8085 w 78586"/>
                                <a:gd name="connsiteY8" fmla="*/ 7313 h 86987"/>
                              </a:gdLst>
                              <a:ahLst/>
                              <a:cxnLst>
                                <a:cxn ang="0">
                                  <a:pos x="connsiteX0" y="connsiteY0"/>
                                </a:cxn>
                                <a:cxn ang="0">
                                  <a:pos x="connsiteX1" y="connsiteY1"/>
                                </a:cxn>
                                <a:cxn ang="0">
                                  <a:pos x="connsiteX2" y="connsiteY2"/>
                                </a:cxn>
                                <a:cxn ang="0">
                                  <a:pos x="connsiteX3" y="connsiteY3"/>
                                </a:cxn>
                                <a:cxn ang="0">
                                  <a:pos x="connsiteX4" y="connsiteY4"/>
                                </a:cxn>
                                <a:cxn ang="0">
                                  <a:pos x="connsiteX5" y="connsiteY5"/>
                                </a:cxn>
                                <a:cxn ang="0">
                                  <a:pos x="connsiteX6" y="connsiteY6"/>
                                </a:cxn>
                                <a:cxn ang="0">
                                  <a:pos x="connsiteX7" y="connsiteY7"/>
                                </a:cxn>
                                <a:cxn ang="0">
                                  <a:pos x="connsiteX8" y="connsiteY8"/>
                                </a:cxn>
                              </a:cxnLst>
                              <a:rect l="l" t="t" r="r" b="b"/>
                              <a:pathLst>
                                <a:path w="78586" h="86987">
                                  <a:moveTo>
                                    <a:pt x="8085" y="7313"/>
                                  </a:moveTo>
                                  <a:lnTo>
                                    <a:pt x="59281" y="93"/>
                                  </a:lnTo>
                                  <a:cubicBezTo>
                                    <a:pt x="64425" y="-631"/>
                                    <a:pt x="69178" y="2951"/>
                                    <a:pt x="69902" y="8085"/>
                                  </a:cubicBezTo>
                                  <a:lnTo>
                                    <a:pt x="78493" y="69054"/>
                                  </a:lnTo>
                                  <a:cubicBezTo>
                                    <a:pt x="79217" y="74198"/>
                                    <a:pt x="75636" y="78951"/>
                                    <a:pt x="70502" y="79674"/>
                                  </a:cubicBezTo>
                                  <a:lnTo>
                                    <a:pt x="19305" y="86894"/>
                                  </a:lnTo>
                                  <a:cubicBezTo>
                                    <a:pt x="14161" y="87618"/>
                                    <a:pt x="9408" y="84037"/>
                                    <a:pt x="8684" y="78903"/>
                                  </a:cubicBezTo>
                                  <a:lnTo>
                                    <a:pt x="93" y="17933"/>
                                  </a:lnTo>
                                  <a:cubicBezTo>
                                    <a:pt x="-631" y="12790"/>
                                    <a:pt x="2951" y="8037"/>
                                    <a:pt x="8085" y="7313"/>
                                  </a:cubicBezTo>
                                  <a:close/>
                                </a:path>
                              </a:pathLst>
                            </a:custGeom>
                            <a:solidFill>
                              <a:srgbClr val="303238"/>
                            </a:solidFill>
                            <a:ln w="9525" cap="flat">
                              <a:noFill/>
                              <a:prstDash val="solid"/>
                              <a:miter/>
                            </a:ln>
                          </p:spPr>
                          <p:txBody>
                            <a:bodyPr rtlCol="0" anchor="ctr"/>
                            <a:lstStyle/>
                            <a:p>
                              <a:endParaRPr lang="en-IN"/>
                            </a:p>
                          </p:txBody>
                        </p:sp>
                      </p:grpSp>
                    </p:grpSp>
                  </p:grpSp>
                </p:grpSp>
                <p:grpSp>
                  <p:nvGrpSpPr>
                    <p:cNvPr id="117" name="Graphic 1781">
                      <a:extLst>
                        <a:ext uri="{FF2B5EF4-FFF2-40B4-BE49-F238E27FC236}">
                          <a16:creationId xmlns:a16="http://schemas.microsoft.com/office/drawing/2014/main" id="{2828D776-271F-810B-7DDC-D8869090465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689640" y="1180180"/>
                      <a:ext cx="370509" cy="319558"/>
                      <a:chOff x="7689640" y="1180180"/>
                      <a:chExt cx="370509" cy="319558"/>
                    </a:xfrm>
                  </p:grpSpPr>
                  <p:sp>
                    <p:nvSpPr>
                      <p:cNvPr id="118" name="Freeform: Shape 117">
                        <a:extLst>
                          <a:ext uri="{FF2B5EF4-FFF2-40B4-BE49-F238E27FC236}">
                            <a16:creationId xmlns:a16="http://schemas.microsoft.com/office/drawing/2014/main" id="{29F090C8-3FE5-194D-C547-7609C86E881F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796919" y="1180180"/>
                        <a:ext cx="262083" cy="165273"/>
                      </a:xfrm>
                      <a:custGeom>
                        <a:avLst/>
                        <a:gdLst>
                          <a:gd name="connsiteX0" fmla="*/ 261918 w 262083"/>
                          <a:gd name="connsiteY0" fmla="*/ 165273 h 165273"/>
                          <a:gd name="connsiteX1" fmla="*/ 183356 w 262083"/>
                          <a:gd name="connsiteY1" fmla="*/ 21655 h 165273"/>
                          <a:gd name="connsiteX2" fmla="*/ 0 w 262083"/>
                          <a:gd name="connsiteY2" fmla="*/ 45487 h 165273"/>
                          <a:gd name="connsiteX3" fmla="*/ 261918 w 262083"/>
                          <a:gd name="connsiteY3" fmla="*/ 165273 h 16527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262083" h="165273">
                            <a:moveTo>
                              <a:pt x="261918" y="165273"/>
                            </a:moveTo>
                            <a:cubicBezTo>
                              <a:pt x="261918" y="165273"/>
                              <a:pt x="269415" y="81691"/>
                              <a:pt x="183356" y="21655"/>
                            </a:cubicBezTo>
                            <a:cubicBezTo>
                              <a:pt x="97298" y="-38391"/>
                              <a:pt x="0" y="45487"/>
                              <a:pt x="0" y="45487"/>
                            </a:cubicBezTo>
                            <a:lnTo>
                              <a:pt x="261918" y="165273"/>
                            </a:ln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19" name="Freeform: Shape 118">
                        <a:extLst>
                          <a:ext uri="{FF2B5EF4-FFF2-40B4-BE49-F238E27FC236}">
                            <a16:creationId xmlns:a16="http://schemas.microsoft.com/office/drawing/2014/main" id="{2E0EB555-6F07-99CB-5B64-08FC1E03C62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7689640" y="1187130"/>
                        <a:ext cx="370509" cy="312608"/>
                      </a:xfrm>
                      <a:custGeom>
                        <a:avLst/>
                        <a:gdLst>
                          <a:gd name="connsiteX0" fmla="*/ 104031 w 370509"/>
                          <a:gd name="connsiteY0" fmla="*/ 267708 h 312608"/>
                          <a:gd name="connsiteX1" fmla="*/ 228961 w 370509"/>
                          <a:gd name="connsiteY1" fmla="*/ 215711 h 312608"/>
                          <a:gd name="connsiteX2" fmla="*/ 361644 w 370509"/>
                          <a:gd name="connsiteY2" fmla="*/ 123776 h 312608"/>
                          <a:gd name="connsiteX3" fmla="*/ 157809 w 370509"/>
                          <a:gd name="connsiteY3" fmla="*/ 5971 h 312608"/>
                          <a:gd name="connsiteX4" fmla="*/ 5066 w 370509"/>
                          <a:gd name="connsiteY4" fmla="*/ 148227 h 312608"/>
                          <a:gd name="connsiteX5" fmla="*/ 17125 w 370509"/>
                          <a:gd name="connsiteY5" fmla="*/ 299303 h 312608"/>
                          <a:gd name="connsiteX6" fmla="*/ 80056 w 370509"/>
                          <a:gd name="connsiteY6" fmla="*/ 308075 h 312608"/>
                          <a:gd name="connsiteX7" fmla="*/ 94553 w 370509"/>
                          <a:gd name="connsiteY7" fmla="*/ 294750 h 312608"/>
                          <a:gd name="connsiteX8" fmla="*/ 104031 w 370509"/>
                          <a:gd name="connsiteY8" fmla="*/ 267708 h 3126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70509" h="312608">
                            <a:moveTo>
                              <a:pt x="104031" y="267708"/>
                            </a:moveTo>
                            <a:cubicBezTo>
                              <a:pt x="104031" y="267708"/>
                              <a:pt x="128081" y="218388"/>
                              <a:pt x="228961" y="215711"/>
                            </a:cubicBezTo>
                            <a:cubicBezTo>
                              <a:pt x="329840" y="213035"/>
                              <a:pt x="395172" y="204948"/>
                              <a:pt x="361644" y="123776"/>
                            </a:cubicBezTo>
                            <a:cubicBezTo>
                              <a:pt x="328116" y="42604"/>
                              <a:pt x="219159" y="-20052"/>
                              <a:pt x="157809" y="5971"/>
                            </a:cubicBezTo>
                            <a:cubicBezTo>
                              <a:pt x="96458" y="32002"/>
                              <a:pt x="15801" y="107621"/>
                              <a:pt x="5066" y="148227"/>
                            </a:cubicBezTo>
                            <a:cubicBezTo>
                              <a:pt x="-5678" y="188832"/>
                              <a:pt x="1761" y="273033"/>
                              <a:pt x="17125" y="299303"/>
                            </a:cubicBezTo>
                            <a:cubicBezTo>
                              <a:pt x="28307" y="318429"/>
                              <a:pt x="62349" y="312638"/>
                              <a:pt x="80056" y="308075"/>
                            </a:cubicBezTo>
                            <a:cubicBezTo>
                              <a:pt x="86838" y="306323"/>
                              <a:pt x="92239" y="301360"/>
                              <a:pt x="94553" y="294750"/>
                            </a:cubicBezTo>
                            <a:lnTo>
                              <a:pt x="104031" y="267708"/>
                            </a:ln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grpSp>
                    <p:nvGrpSpPr>
                      <p:cNvPr id="120" name="Graphic 1781">
                        <a:extLst>
                          <a:ext uri="{FF2B5EF4-FFF2-40B4-BE49-F238E27FC236}">
                            <a16:creationId xmlns:a16="http://schemas.microsoft.com/office/drawing/2014/main" id="{5355A8CD-0874-3DD9-3BDD-CAF5EA422093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712346" y="1210703"/>
                        <a:ext cx="325174" cy="211349"/>
                        <a:chOff x="7712346" y="1210703"/>
                        <a:chExt cx="325174" cy="211349"/>
                      </a:xfrm>
                      <a:solidFill>
                        <a:srgbClr val="767C89"/>
                      </a:solidFill>
                    </p:grpSpPr>
                    <p:sp>
                      <p:nvSpPr>
                        <p:cNvPr id="121" name="Freeform: Shape 120">
                          <a:extLst>
                            <a:ext uri="{FF2B5EF4-FFF2-40B4-BE49-F238E27FC236}">
                              <a16:creationId xmlns:a16="http://schemas.microsoft.com/office/drawing/2014/main" id="{12120EC7-39F6-2FED-245B-3D7E0D9D52F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87314" y="1339909"/>
                          <a:ext cx="50206" cy="35994"/>
                        </a:xfrm>
                        <a:custGeom>
                          <a:avLst/>
                          <a:gdLst>
                            <a:gd name="connsiteX0" fmla="*/ 50206 w 50206"/>
                            <a:gd name="connsiteY0" fmla="*/ 6401 h 35994"/>
                            <a:gd name="connsiteX1" fmla="*/ 49397 w 50206"/>
                            <a:gd name="connsiteY1" fmla="*/ 0 h 35994"/>
                            <a:gd name="connsiteX2" fmla="*/ 0 w 50206"/>
                            <a:gd name="connsiteY2" fmla="*/ 35995 h 35994"/>
                            <a:gd name="connsiteX3" fmla="*/ 12306 w 50206"/>
                            <a:gd name="connsiteY3" fmla="*/ 34004 h 35994"/>
                            <a:gd name="connsiteX4" fmla="*/ 50206 w 50206"/>
                            <a:gd name="connsiteY4" fmla="*/ 6401 h 3599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50206" h="35994">
                              <a:moveTo>
                                <a:pt x="50206" y="6401"/>
                              </a:moveTo>
                              <a:cubicBezTo>
                                <a:pt x="50111" y="4439"/>
                                <a:pt x="49806" y="2267"/>
                                <a:pt x="49397" y="0"/>
                              </a:cubicBezTo>
                              <a:lnTo>
                                <a:pt x="0" y="35995"/>
                              </a:lnTo>
                              <a:cubicBezTo>
                                <a:pt x="4353" y="35414"/>
                                <a:pt x="8430" y="34747"/>
                                <a:pt x="12306" y="34004"/>
                              </a:cubicBezTo>
                              <a:lnTo>
                                <a:pt x="50206" y="6401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2" name="Freeform: Shape 121">
                          <a:extLst>
                            <a:ext uri="{FF2B5EF4-FFF2-40B4-BE49-F238E27FC236}">
                              <a16:creationId xmlns:a16="http://schemas.microsoft.com/office/drawing/2014/main" id="{55630101-C08E-85A1-7469-B747651614E4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47195" y="1318830"/>
                          <a:ext cx="85058" cy="60417"/>
                        </a:xfrm>
                        <a:custGeom>
                          <a:avLst/>
                          <a:gdLst>
                            <a:gd name="connsiteX0" fmla="*/ 10392 w 85058"/>
                            <a:gd name="connsiteY0" fmla="*/ 59817 h 60417"/>
                            <a:gd name="connsiteX1" fmla="*/ 85058 w 85058"/>
                            <a:gd name="connsiteY1" fmla="*/ 5410 h 60417"/>
                            <a:gd name="connsiteX2" fmla="*/ 83239 w 85058"/>
                            <a:gd name="connsiteY2" fmla="*/ 695 h 60417"/>
                            <a:gd name="connsiteX3" fmla="*/ 82906 w 85058"/>
                            <a:gd name="connsiteY3" fmla="*/ 0 h 60417"/>
                            <a:gd name="connsiteX4" fmla="*/ 0 w 85058"/>
                            <a:gd name="connsiteY4" fmla="*/ 60417 h 60417"/>
                            <a:gd name="connsiteX5" fmla="*/ 10392 w 85058"/>
                            <a:gd name="connsiteY5" fmla="*/ 59817 h 6041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85058" h="60417">
                              <a:moveTo>
                                <a:pt x="10392" y="59817"/>
                              </a:moveTo>
                              <a:lnTo>
                                <a:pt x="85058" y="5410"/>
                              </a:lnTo>
                              <a:cubicBezTo>
                                <a:pt x="84487" y="3867"/>
                                <a:pt x="83906" y="2315"/>
                                <a:pt x="83239" y="695"/>
                              </a:cubicBezTo>
                              <a:cubicBezTo>
                                <a:pt x="83144" y="457"/>
                                <a:pt x="83010" y="238"/>
                                <a:pt x="82906" y="0"/>
                              </a:cubicBezTo>
                              <a:lnTo>
                                <a:pt x="0" y="60417"/>
                              </a:lnTo>
                              <a:cubicBezTo>
                                <a:pt x="3581" y="60236"/>
                                <a:pt x="6991" y="60027"/>
                                <a:pt x="10392" y="59817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3" name="Freeform: Shape 122">
                          <a:extLst>
                            <a:ext uri="{FF2B5EF4-FFF2-40B4-BE49-F238E27FC236}">
                              <a16:creationId xmlns:a16="http://schemas.microsoft.com/office/drawing/2014/main" id="{0C7A7979-5DC2-3FC7-9CC4-0F4D6234436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909552" y="1300019"/>
                          <a:ext cx="113728" cy="80743"/>
                        </a:xfrm>
                        <a:custGeom>
                          <a:avLst/>
                          <a:gdLst>
                            <a:gd name="connsiteX0" fmla="*/ 0 w 113728"/>
                            <a:gd name="connsiteY0" fmla="*/ 80743 h 80743"/>
                            <a:gd name="connsiteX1" fmla="*/ 8449 w 113728"/>
                            <a:gd name="connsiteY1" fmla="*/ 80277 h 80743"/>
                            <a:gd name="connsiteX2" fmla="*/ 10306 w 113728"/>
                            <a:gd name="connsiteY2" fmla="*/ 80220 h 80743"/>
                            <a:gd name="connsiteX3" fmla="*/ 113729 w 113728"/>
                            <a:gd name="connsiteY3" fmla="*/ 4858 h 80743"/>
                            <a:gd name="connsiteX4" fmla="*/ 110804 w 113728"/>
                            <a:gd name="connsiteY4" fmla="*/ 0 h 80743"/>
                            <a:gd name="connsiteX5" fmla="*/ 0 w 113728"/>
                            <a:gd name="connsiteY5" fmla="*/ 80743 h 807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13728" h="80743">
                              <a:moveTo>
                                <a:pt x="0" y="80743"/>
                              </a:moveTo>
                              <a:cubicBezTo>
                                <a:pt x="2819" y="80591"/>
                                <a:pt x="5572" y="80353"/>
                                <a:pt x="8449" y="80277"/>
                              </a:cubicBezTo>
                              <a:cubicBezTo>
                                <a:pt x="9087" y="80258"/>
                                <a:pt x="9668" y="80239"/>
                                <a:pt x="10306" y="80220"/>
                              </a:cubicBezTo>
                              <a:lnTo>
                                <a:pt x="113729" y="4858"/>
                              </a:lnTo>
                              <a:cubicBezTo>
                                <a:pt x="112814" y="3210"/>
                                <a:pt x="111785" y="1619"/>
                                <a:pt x="110804" y="0"/>
                              </a:cubicBezTo>
                              <a:lnTo>
                                <a:pt x="0" y="8074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4" name="Freeform: Shape 123">
                          <a:extLst>
                            <a:ext uri="{FF2B5EF4-FFF2-40B4-BE49-F238E27FC236}">
                              <a16:creationId xmlns:a16="http://schemas.microsoft.com/office/drawing/2014/main" id="{9A4752A0-3A43-4B5C-EE64-C0094DBE56E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866432" y="1282721"/>
                          <a:ext cx="145418" cy="103546"/>
                        </a:xfrm>
                        <a:custGeom>
                          <a:avLst/>
                          <a:gdLst>
                            <a:gd name="connsiteX0" fmla="*/ 0 w 145418"/>
                            <a:gd name="connsiteY0" fmla="*/ 103546 h 103546"/>
                            <a:gd name="connsiteX1" fmla="*/ 12849 w 145418"/>
                            <a:gd name="connsiteY1" fmla="*/ 101165 h 103546"/>
                            <a:gd name="connsiteX2" fmla="*/ 145418 w 145418"/>
                            <a:gd name="connsiteY2" fmla="*/ 4562 h 103546"/>
                            <a:gd name="connsiteX3" fmla="*/ 142094 w 145418"/>
                            <a:gd name="connsiteY3" fmla="*/ 0 h 103546"/>
                            <a:gd name="connsiteX4" fmla="*/ 0 w 145418"/>
                            <a:gd name="connsiteY4" fmla="*/ 103546 h 1035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45418" h="103546">
                              <a:moveTo>
                                <a:pt x="0" y="103546"/>
                              </a:moveTo>
                              <a:cubicBezTo>
                                <a:pt x="4172" y="102632"/>
                                <a:pt x="8487" y="101870"/>
                                <a:pt x="12849" y="101165"/>
                              </a:cubicBezTo>
                              <a:lnTo>
                                <a:pt x="145418" y="4562"/>
                              </a:lnTo>
                              <a:cubicBezTo>
                                <a:pt x="144304" y="3048"/>
                                <a:pt x="143256" y="1486"/>
                                <a:pt x="142094" y="0"/>
                              </a:cubicBezTo>
                              <a:lnTo>
                                <a:pt x="0" y="10354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5" name="Freeform: Shape 124">
                          <a:extLst>
                            <a:ext uri="{FF2B5EF4-FFF2-40B4-BE49-F238E27FC236}">
                              <a16:creationId xmlns:a16="http://schemas.microsoft.com/office/drawing/2014/main" id="{47B74980-F742-473A-EDD8-29E87641CD3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87636" y="1267005"/>
                          <a:ext cx="210936" cy="155046"/>
                        </a:xfrm>
                        <a:custGeom>
                          <a:avLst/>
                          <a:gdLst>
                            <a:gd name="connsiteX0" fmla="*/ 1158 w 210936"/>
                            <a:gd name="connsiteY0" fmla="*/ 149943 h 155046"/>
                            <a:gd name="connsiteX1" fmla="*/ 539 w 210936"/>
                            <a:gd name="connsiteY1" fmla="*/ 153886 h 155046"/>
                            <a:gd name="connsiteX2" fmla="*/ 4482 w 210936"/>
                            <a:gd name="connsiteY2" fmla="*/ 154505 h 155046"/>
                            <a:gd name="connsiteX3" fmla="*/ 6540 w 210936"/>
                            <a:gd name="connsiteY3" fmla="*/ 153010 h 155046"/>
                            <a:gd name="connsiteX4" fmla="*/ 23047 w 210936"/>
                            <a:gd name="connsiteY4" fmla="*/ 140980 h 155046"/>
                            <a:gd name="connsiteX5" fmla="*/ 210937 w 210936"/>
                            <a:gd name="connsiteY5" fmla="*/ 4058 h 155046"/>
                            <a:gd name="connsiteX6" fmla="*/ 206927 w 210936"/>
                            <a:gd name="connsiteY6" fmla="*/ 0 h 155046"/>
                            <a:gd name="connsiteX7" fmla="*/ 1158 w 210936"/>
                            <a:gd name="connsiteY7" fmla="*/ 149943 h 15504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</a:cxnLst>
                          <a:rect l="l" t="t" r="r" b="b"/>
                          <a:pathLst>
                            <a:path w="210936" h="155046">
                              <a:moveTo>
                                <a:pt x="1158" y="149943"/>
                              </a:moveTo>
                              <a:cubicBezTo>
                                <a:pt x="-99" y="150857"/>
                                <a:pt x="-375" y="152629"/>
                                <a:pt x="539" y="153886"/>
                              </a:cubicBezTo>
                              <a:cubicBezTo>
                                <a:pt x="1463" y="155153"/>
                                <a:pt x="3225" y="155419"/>
                                <a:pt x="4482" y="154505"/>
                              </a:cubicBezTo>
                              <a:lnTo>
                                <a:pt x="6540" y="153010"/>
                              </a:lnTo>
                              <a:cubicBezTo>
                                <a:pt x="11102" y="149057"/>
                                <a:pt x="16579" y="144980"/>
                                <a:pt x="23047" y="140980"/>
                              </a:cubicBezTo>
                              <a:lnTo>
                                <a:pt x="210937" y="4058"/>
                              </a:lnTo>
                              <a:cubicBezTo>
                                <a:pt x="209641" y="2657"/>
                                <a:pt x="208260" y="1362"/>
                                <a:pt x="206927" y="0"/>
                              </a:cubicBezTo>
                              <a:lnTo>
                                <a:pt x="1158" y="14994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6" name="Freeform: Shape 125">
                          <a:extLst>
                            <a:ext uri="{FF2B5EF4-FFF2-40B4-BE49-F238E27FC236}">
                              <a16:creationId xmlns:a16="http://schemas.microsoft.com/office/drawing/2014/main" id="{669C5A59-ECCC-4EF6-A8C7-827C3BEF51E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67109" y="1252546"/>
                          <a:ext cx="216137" cy="158541"/>
                        </a:xfrm>
                        <a:custGeom>
                          <a:avLst/>
                          <a:gdLst>
                            <a:gd name="connsiteX0" fmla="*/ 1158 w 216137"/>
                            <a:gd name="connsiteY0" fmla="*/ 153448 h 158541"/>
                            <a:gd name="connsiteX1" fmla="*/ 539 w 216137"/>
                            <a:gd name="connsiteY1" fmla="*/ 157391 h 158541"/>
                            <a:gd name="connsiteX2" fmla="*/ 4482 w 216137"/>
                            <a:gd name="connsiteY2" fmla="*/ 158010 h 158541"/>
                            <a:gd name="connsiteX3" fmla="*/ 216138 w 216137"/>
                            <a:gd name="connsiteY3" fmla="*/ 3781 h 158541"/>
                            <a:gd name="connsiteX4" fmla="*/ 211747 w 216137"/>
                            <a:gd name="connsiteY4" fmla="*/ 0 h 158541"/>
                            <a:gd name="connsiteX5" fmla="*/ 1158 w 216137"/>
                            <a:gd name="connsiteY5" fmla="*/ 153448 h 15854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16137" h="158541">
                              <a:moveTo>
                                <a:pt x="1158" y="153448"/>
                              </a:moveTo>
                              <a:cubicBezTo>
                                <a:pt x="-99" y="154362"/>
                                <a:pt x="-375" y="156134"/>
                                <a:pt x="539" y="157391"/>
                              </a:cubicBezTo>
                              <a:cubicBezTo>
                                <a:pt x="1463" y="158648"/>
                                <a:pt x="3225" y="158906"/>
                                <a:pt x="4482" y="158010"/>
                              </a:cubicBezTo>
                              <a:lnTo>
                                <a:pt x="216138" y="3781"/>
                              </a:lnTo>
                              <a:cubicBezTo>
                                <a:pt x="214680" y="2505"/>
                                <a:pt x="213232" y="1229"/>
                                <a:pt x="211747" y="0"/>
                              </a:cubicBezTo>
                              <a:lnTo>
                                <a:pt x="1158" y="15344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7" name="Freeform: Shape 126">
                          <a:extLst>
                            <a:ext uri="{FF2B5EF4-FFF2-40B4-BE49-F238E27FC236}">
                              <a16:creationId xmlns:a16="http://schemas.microsoft.com/office/drawing/2014/main" id="{8E7B3706-CC18-0280-950B-D9194F83F21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46583" y="1239421"/>
                          <a:ext cx="219661" cy="160716"/>
                        </a:xfrm>
                        <a:custGeom>
                          <a:avLst/>
                          <a:gdLst>
                            <a:gd name="connsiteX0" fmla="*/ 1158 w 219661"/>
                            <a:gd name="connsiteY0" fmla="*/ 155619 h 160716"/>
                            <a:gd name="connsiteX1" fmla="*/ 539 w 219661"/>
                            <a:gd name="connsiteY1" fmla="*/ 159563 h 160716"/>
                            <a:gd name="connsiteX2" fmla="*/ 4483 w 219661"/>
                            <a:gd name="connsiteY2" fmla="*/ 160182 h 160716"/>
                            <a:gd name="connsiteX3" fmla="*/ 219662 w 219661"/>
                            <a:gd name="connsiteY3" fmla="*/ 3381 h 160716"/>
                            <a:gd name="connsiteX4" fmla="*/ 214709 w 219661"/>
                            <a:gd name="connsiteY4" fmla="*/ 0 h 160716"/>
                            <a:gd name="connsiteX5" fmla="*/ 1158 w 219661"/>
                            <a:gd name="connsiteY5" fmla="*/ 155619 h 16071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19661" h="160716">
                              <a:moveTo>
                                <a:pt x="1158" y="155619"/>
                              </a:moveTo>
                              <a:cubicBezTo>
                                <a:pt x="-99" y="156534"/>
                                <a:pt x="-375" y="158305"/>
                                <a:pt x="539" y="159563"/>
                              </a:cubicBezTo>
                              <a:cubicBezTo>
                                <a:pt x="1463" y="160820"/>
                                <a:pt x="3206" y="161087"/>
                                <a:pt x="4483" y="160182"/>
                              </a:cubicBezTo>
                              <a:lnTo>
                                <a:pt x="219662" y="3381"/>
                              </a:lnTo>
                              <a:cubicBezTo>
                                <a:pt x="218024" y="2219"/>
                                <a:pt x="216376" y="1114"/>
                                <a:pt x="214709" y="0"/>
                              </a:cubicBezTo>
                              <a:lnTo>
                                <a:pt x="1158" y="15561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8" name="Freeform: Shape 127">
                          <a:extLst>
                            <a:ext uri="{FF2B5EF4-FFF2-40B4-BE49-F238E27FC236}">
                              <a16:creationId xmlns:a16="http://schemas.microsoft.com/office/drawing/2014/main" id="{C281A389-1F7C-E671-C451-F3DA0A721BC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26056" y="1227743"/>
                          <a:ext cx="221147" cy="161440"/>
                        </a:xfrm>
                        <a:custGeom>
                          <a:avLst/>
                          <a:gdLst>
                            <a:gd name="connsiteX0" fmla="*/ 1158 w 221147"/>
                            <a:gd name="connsiteY0" fmla="*/ 156343 h 161440"/>
                            <a:gd name="connsiteX1" fmla="*/ 539 w 221147"/>
                            <a:gd name="connsiteY1" fmla="*/ 160287 h 161440"/>
                            <a:gd name="connsiteX2" fmla="*/ 4483 w 221147"/>
                            <a:gd name="connsiteY2" fmla="*/ 160906 h 161440"/>
                            <a:gd name="connsiteX3" fmla="*/ 221148 w 221147"/>
                            <a:gd name="connsiteY3" fmla="*/ 3019 h 161440"/>
                            <a:gd name="connsiteX4" fmla="*/ 215718 w 221147"/>
                            <a:gd name="connsiteY4" fmla="*/ 0 h 161440"/>
                            <a:gd name="connsiteX5" fmla="*/ 1158 w 221147"/>
                            <a:gd name="connsiteY5" fmla="*/ 156343 h 16144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221147" h="161440">
                              <a:moveTo>
                                <a:pt x="1158" y="156343"/>
                              </a:moveTo>
                              <a:cubicBezTo>
                                <a:pt x="-99" y="157258"/>
                                <a:pt x="-375" y="159029"/>
                                <a:pt x="539" y="160287"/>
                              </a:cubicBezTo>
                              <a:cubicBezTo>
                                <a:pt x="1463" y="161544"/>
                                <a:pt x="3197" y="161811"/>
                                <a:pt x="4483" y="160906"/>
                              </a:cubicBezTo>
                              <a:lnTo>
                                <a:pt x="221148" y="3019"/>
                              </a:lnTo>
                              <a:cubicBezTo>
                                <a:pt x="219338" y="2000"/>
                                <a:pt x="217528" y="953"/>
                                <a:pt x="215718" y="0"/>
                              </a:cubicBezTo>
                              <a:lnTo>
                                <a:pt x="1158" y="156343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29" name="Freeform: Shape 128">
                          <a:extLst>
                            <a:ext uri="{FF2B5EF4-FFF2-40B4-BE49-F238E27FC236}">
                              <a16:creationId xmlns:a16="http://schemas.microsoft.com/office/drawing/2014/main" id="{1C7FC636-D399-94E0-E514-7886AF97C1EE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12346" y="1217951"/>
                          <a:ext cx="213607" cy="158038"/>
                        </a:xfrm>
                        <a:custGeom>
                          <a:avLst/>
                          <a:gdLst>
                            <a:gd name="connsiteX0" fmla="*/ 333 w 213607"/>
                            <a:gd name="connsiteY0" fmla="*/ 150819 h 158038"/>
                            <a:gd name="connsiteX1" fmla="*/ 0 w 213607"/>
                            <a:gd name="connsiteY1" fmla="*/ 158039 h 158038"/>
                            <a:gd name="connsiteX2" fmla="*/ 213608 w 213607"/>
                            <a:gd name="connsiteY2" fmla="*/ 2391 h 158038"/>
                            <a:gd name="connsiteX3" fmla="*/ 207312 w 213607"/>
                            <a:gd name="connsiteY3" fmla="*/ 0 h 158038"/>
                            <a:gd name="connsiteX4" fmla="*/ 333 w 213607"/>
                            <a:gd name="connsiteY4" fmla="*/ 150819 h 1580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3607" h="158038">
                              <a:moveTo>
                                <a:pt x="333" y="150819"/>
                              </a:moveTo>
                              <a:cubicBezTo>
                                <a:pt x="200" y="153191"/>
                                <a:pt x="76" y="155581"/>
                                <a:pt x="0" y="158039"/>
                              </a:cubicBezTo>
                              <a:lnTo>
                                <a:pt x="213608" y="2391"/>
                              </a:lnTo>
                              <a:cubicBezTo>
                                <a:pt x="211493" y="1524"/>
                                <a:pt x="209407" y="762"/>
                                <a:pt x="207312" y="0"/>
                              </a:cubicBezTo>
                              <a:lnTo>
                                <a:pt x="333" y="150819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30" name="Freeform: Shape 129">
                          <a:extLst>
                            <a:ext uri="{FF2B5EF4-FFF2-40B4-BE49-F238E27FC236}">
                              <a16:creationId xmlns:a16="http://schemas.microsoft.com/office/drawing/2014/main" id="{D9D71192-EFE2-6EAA-C1DB-27CDAA3C13D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14956" y="1210998"/>
                          <a:ext cx="186289" cy="137188"/>
                        </a:xfrm>
                        <a:custGeom>
                          <a:avLst/>
                          <a:gdLst>
                            <a:gd name="connsiteX0" fmla="*/ 2076 w 186289"/>
                            <a:gd name="connsiteY0" fmla="*/ 128692 h 137188"/>
                            <a:gd name="connsiteX1" fmla="*/ 1553 w 186289"/>
                            <a:gd name="connsiteY1" fmla="*/ 130131 h 137188"/>
                            <a:gd name="connsiteX2" fmla="*/ 0 w 186289"/>
                            <a:gd name="connsiteY2" fmla="*/ 137189 h 137188"/>
                            <a:gd name="connsiteX3" fmla="*/ 186290 w 186289"/>
                            <a:gd name="connsiteY3" fmla="*/ 1448 h 137188"/>
                            <a:gd name="connsiteX4" fmla="*/ 178689 w 186289"/>
                            <a:gd name="connsiteY4" fmla="*/ 0 h 137188"/>
                            <a:gd name="connsiteX5" fmla="*/ 2076 w 186289"/>
                            <a:gd name="connsiteY5" fmla="*/ 128692 h 13718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86289" h="137188">
                              <a:moveTo>
                                <a:pt x="2076" y="128692"/>
                              </a:moveTo>
                              <a:cubicBezTo>
                                <a:pt x="1934" y="129149"/>
                                <a:pt x="1676" y="129683"/>
                                <a:pt x="1553" y="130131"/>
                              </a:cubicBezTo>
                              <a:cubicBezTo>
                                <a:pt x="972" y="132331"/>
                                <a:pt x="457" y="134693"/>
                                <a:pt x="0" y="137189"/>
                              </a:cubicBezTo>
                              <a:lnTo>
                                <a:pt x="186290" y="1448"/>
                              </a:lnTo>
                              <a:cubicBezTo>
                                <a:pt x="183718" y="876"/>
                                <a:pt x="181185" y="391"/>
                                <a:pt x="178689" y="0"/>
                              </a:cubicBezTo>
                              <a:lnTo>
                                <a:pt x="2076" y="12869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31" name="Freeform: Shape 130">
                          <a:extLst>
                            <a:ext uri="{FF2B5EF4-FFF2-40B4-BE49-F238E27FC236}">
                              <a16:creationId xmlns:a16="http://schemas.microsoft.com/office/drawing/2014/main" id="{ABAAFF8E-3002-AA2F-68F5-87AC85C69B0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7739426" y="1210703"/>
                          <a:ext cx="128654" cy="93754"/>
                        </a:xfrm>
                        <a:custGeom>
                          <a:avLst/>
                          <a:gdLst>
                            <a:gd name="connsiteX0" fmla="*/ 0 w 128654"/>
                            <a:gd name="connsiteY0" fmla="*/ 93755 h 93754"/>
                            <a:gd name="connsiteX1" fmla="*/ 128654 w 128654"/>
                            <a:gd name="connsiteY1" fmla="*/ 0 h 93754"/>
                            <a:gd name="connsiteX2" fmla="*/ 121463 w 128654"/>
                            <a:gd name="connsiteY2" fmla="*/ 1495 h 93754"/>
                            <a:gd name="connsiteX3" fmla="*/ 116824 w 128654"/>
                            <a:gd name="connsiteY3" fmla="*/ 3172 h 93754"/>
                            <a:gd name="connsiteX4" fmla="*/ 110985 w 128654"/>
                            <a:gd name="connsiteY4" fmla="*/ 5886 h 93754"/>
                            <a:gd name="connsiteX5" fmla="*/ 20231 w 128654"/>
                            <a:gd name="connsiteY5" fmla="*/ 72019 h 93754"/>
                            <a:gd name="connsiteX6" fmla="*/ 0 w 128654"/>
                            <a:gd name="connsiteY6" fmla="*/ 93755 h 937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</a:cxnLst>
                          <a:rect l="l" t="t" r="r" b="b"/>
                          <a:pathLst>
                            <a:path w="128654" h="93754">
                              <a:moveTo>
                                <a:pt x="0" y="93755"/>
                              </a:moveTo>
                              <a:lnTo>
                                <a:pt x="128654" y="0"/>
                              </a:lnTo>
                              <a:cubicBezTo>
                                <a:pt x="126187" y="400"/>
                                <a:pt x="123730" y="810"/>
                                <a:pt x="121463" y="1495"/>
                              </a:cubicBezTo>
                              <a:cubicBezTo>
                                <a:pt x="119872" y="1981"/>
                                <a:pt x="118339" y="2534"/>
                                <a:pt x="116824" y="3172"/>
                              </a:cubicBezTo>
                              <a:cubicBezTo>
                                <a:pt x="114910" y="3981"/>
                                <a:pt x="112938" y="4972"/>
                                <a:pt x="110985" y="5886"/>
                              </a:cubicBezTo>
                              <a:lnTo>
                                <a:pt x="20231" y="72019"/>
                              </a:lnTo>
                              <a:cubicBezTo>
                                <a:pt x="12754" y="79391"/>
                                <a:pt x="5944" y="86706"/>
                                <a:pt x="0" y="9375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767C89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</p:grpSp>
              </p:grpSp>
              <p:grpSp>
                <p:nvGrpSpPr>
                  <p:cNvPr id="13" name="Graphic 1781">
                    <a:extLst>
                      <a:ext uri="{FF2B5EF4-FFF2-40B4-BE49-F238E27FC236}">
                        <a16:creationId xmlns:a16="http://schemas.microsoft.com/office/drawing/2014/main" id="{D3DF0867-2DAC-7B5E-2D28-662885831B13}"/>
                      </a:ext>
                    </a:extLst>
                  </p:cNvPr>
                  <p:cNvGrpSpPr/>
                  <p:nvPr/>
                </p:nvGrpSpPr>
                <p:grpSpPr>
                  <a:xfrm>
                    <a:off x="1137970" y="3151069"/>
                    <a:ext cx="816310" cy="2206206"/>
                    <a:chOff x="8216107" y="1418996"/>
                    <a:chExt cx="816310" cy="2206206"/>
                  </a:xfrm>
                </p:grpSpPr>
                <p:grpSp>
                  <p:nvGrpSpPr>
                    <p:cNvPr id="92" name="Graphic 1781">
                      <a:extLst>
                        <a:ext uri="{FF2B5EF4-FFF2-40B4-BE49-F238E27FC236}">
                          <a16:creationId xmlns:a16="http://schemas.microsoft.com/office/drawing/2014/main" id="{32735FB2-C4C0-10D8-E885-49D4889493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216107" y="1656939"/>
                      <a:ext cx="455330" cy="1968263"/>
                      <a:chOff x="8216107" y="1656939"/>
                      <a:chExt cx="455330" cy="1968263"/>
                    </a:xfrm>
                  </p:grpSpPr>
                  <p:sp>
                    <p:nvSpPr>
                      <p:cNvPr id="104" name="Freeform: Shape 103">
                        <a:extLst>
                          <a:ext uri="{FF2B5EF4-FFF2-40B4-BE49-F238E27FC236}">
                            <a16:creationId xmlns:a16="http://schemas.microsoft.com/office/drawing/2014/main" id="{6C236EEF-1014-8E58-FDCD-23A79A56EB7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06225" y="1725791"/>
                        <a:ext cx="50996" cy="11392"/>
                      </a:xfrm>
                      <a:custGeom>
                        <a:avLst/>
                        <a:gdLst>
                          <a:gd name="connsiteX0" fmla="*/ 5 w 50996"/>
                          <a:gd name="connsiteY0" fmla="*/ 529 h 11392"/>
                          <a:gd name="connsiteX1" fmla="*/ 25017 w 50996"/>
                          <a:gd name="connsiteY1" fmla="*/ 8082 h 11392"/>
                          <a:gd name="connsiteX2" fmla="*/ 50992 w 50996"/>
                          <a:gd name="connsiteY2" fmla="*/ 10864 h 11392"/>
                          <a:gd name="connsiteX3" fmla="*/ 25989 w 50996"/>
                          <a:gd name="connsiteY3" fmla="*/ 3310 h 11392"/>
                          <a:gd name="connsiteX4" fmla="*/ 5 w 50996"/>
                          <a:gd name="connsiteY4" fmla="*/ 529 h 1139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0996" h="11392">
                            <a:moveTo>
                              <a:pt x="5" y="529"/>
                            </a:moveTo>
                            <a:cubicBezTo>
                              <a:pt x="-262" y="1843"/>
                              <a:pt x="10930" y="5225"/>
                              <a:pt x="25017" y="8082"/>
                            </a:cubicBezTo>
                            <a:cubicBezTo>
                              <a:pt x="39095" y="10940"/>
                              <a:pt x="50725" y="12188"/>
                              <a:pt x="50992" y="10864"/>
                            </a:cubicBezTo>
                            <a:cubicBezTo>
                              <a:pt x="51259" y="9549"/>
                              <a:pt x="40067" y="6168"/>
                              <a:pt x="25989" y="3310"/>
                            </a:cubicBezTo>
                            <a:cubicBezTo>
                              <a:pt x="11902" y="453"/>
                              <a:pt x="272" y="-795"/>
                              <a:pt x="5" y="529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05" name="Freeform: Shape 104">
                        <a:extLst>
                          <a:ext uri="{FF2B5EF4-FFF2-40B4-BE49-F238E27FC236}">
                            <a16:creationId xmlns:a16="http://schemas.microsoft.com/office/drawing/2014/main" id="{74BDC92F-A1B3-F121-0DDA-75A3328BF6B6}"/>
                          </a:ext>
                        </a:extLst>
                      </p:cNvPr>
                      <p:cNvSpPr/>
                      <p:nvPr/>
                    </p:nvSpPr>
                    <p:spPr>
                      <a:xfrm rot="-4712370">
                        <a:off x="7655559" y="2502830"/>
                        <a:ext cx="1629114" cy="32595"/>
                      </a:xfrm>
                      <a:custGeom>
                        <a:avLst/>
                        <a:gdLst>
                          <a:gd name="connsiteX0" fmla="*/ 0 w 1629114"/>
                          <a:gd name="connsiteY0" fmla="*/ 0 h 32595"/>
                          <a:gd name="connsiteX1" fmla="*/ 1629114 w 1629114"/>
                          <a:gd name="connsiteY1" fmla="*/ 0 h 32595"/>
                          <a:gd name="connsiteX2" fmla="*/ 1629114 w 1629114"/>
                          <a:gd name="connsiteY2" fmla="*/ 32596 h 32595"/>
                          <a:gd name="connsiteX3" fmla="*/ 0 w 1629114"/>
                          <a:gd name="connsiteY3" fmla="*/ 32596 h 3259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629114" h="32595">
                            <a:moveTo>
                              <a:pt x="0" y="0"/>
                            </a:moveTo>
                            <a:lnTo>
                              <a:pt x="1629114" y="0"/>
                            </a:lnTo>
                            <a:lnTo>
                              <a:pt x="1629114" y="32596"/>
                            </a:lnTo>
                            <a:lnTo>
                              <a:pt x="0" y="32596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sp>
                    <p:nvSpPr>
                      <p:cNvPr id="106" name="Freeform: Shape 105">
                        <a:extLst>
                          <a:ext uri="{FF2B5EF4-FFF2-40B4-BE49-F238E27FC236}">
                            <a16:creationId xmlns:a16="http://schemas.microsoft.com/office/drawing/2014/main" id="{5B365C4A-DD60-81B0-276E-0E50C090FA53}"/>
                          </a:ext>
                        </a:extLst>
                      </p:cNvPr>
                      <p:cNvSpPr/>
                      <p:nvPr/>
                    </p:nvSpPr>
                    <p:spPr>
                      <a:xfrm rot="16887630">
                        <a:off x="7666286" y="2515949"/>
                        <a:ext cx="1629114" cy="10716"/>
                      </a:xfrm>
                      <a:custGeom>
                        <a:avLst/>
                        <a:gdLst>
                          <a:gd name="connsiteX0" fmla="*/ 0 w 1629114"/>
                          <a:gd name="connsiteY0" fmla="*/ 0 h 10716"/>
                          <a:gd name="connsiteX1" fmla="*/ 1629115 w 1629114"/>
                          <a:gd name="connsiteY1" fmla="*/ 0 h 10716"/>
                          <a:gd name="connsiteX2" fmla="*/ 1629115 w 1629114"/>
                          <a:gd name="connsiteY2" fmla="*/ 10716 h 10716"/>
                          <a:gd name="connsiteX3" fmla="*/ 0 w 1629114"/>
                          <a:gd name="connsiteY3" fmla="*/ 10716 h 107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629114" h="10716">
                            <a:moveTo>
                              <a:pt x="0" y="0"/>
                            </a:moveTo>
                            <a:lnTo>
                              <a:pt x="1629115" y="0"/>
                            </a:lnTo>
                            <a:lnTo>
                              <a:pt x="1629115" y="10716"/>
                            </a:lnTo>
                            <a:lnTo>
                              <a:pt x="0" y="10716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sp>
                    <p:nvSpPr>
                      <p:cNvPr id="107" name="Freeform: Shape 106">
                        <a:extLst>
                          <a:ext uri="{FF2B5EF4-FFF2-40B4-BE49-F238E27FC236}">
                            <a16:creationId xmlns:a16="http://schemas.microsoft.com/office/drawing/2014/main" id="{BD030F9A-F851-E493-1ECC-708E7FD78F7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06334" y="1656939"/>
                        <a:ext cx="65103" cy="79781"/>
                      </a:xfrm>
                      <a:custGeom>
                        <a:avLst/>
                        <a:gdLst>
                          <a:gd name="connsiteX0" fmla="*/ 0 w 65103"/>
                          <a:gd name="connsiteY0" fmla="*/ 69209 h 79781"/>
                          <a:gd name="connsiteX1" fmla="*/ 14030 w 65103"/>
                          <a:gd name="connsiteY1" fmla="*/ 0 h 79781"/>
                          <a:gd name="connsiteX2" fmla="*/ 65103 w 65103"/>
                          <a:gd name="connsiteY2" fmla="*/ 10354 h 79781"/>
                          <a:gd name="connsiteX3" fmla="*/ 51025 w 65103"/>
                          <a:gd name="connsiteY3" fmla="*/ 79781 h 79781"/>
                          <a:gd name="connsiteX4" fmla="*/ 50911 w 65103"/>
                          <a:gd name="connsiteY4" fmla="*/ 79762 h 79781"/>
                          <a:gd name="connsiteX5" fmla="*/ 39595 w 65103"/>
                          <a:gd name="connsiteY5" fmla="*/ 75400 h 79781"/>
                          <a:gd name="connsiteX6" fmla="*/ 25870 w 65103"/>
                          <a:gd name="connsiteY6" fmla="*/ 72152 h 79781"/>
                          <a:gd name="connsiteX7" fmla="*/ 0 w 65103"/>
                          <a:gd name="connsiteY7" fmla="*/ 69209 h 7978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65103" h="79781">
                            <a:moveTo>
                              <a:pt x="0" y="69209"/>
                            </a:moveTo>
                            <a:lnTo>
                              <a:pt x="14030" y="0"/>
                            </a:lnTo>
                            <a:lnTo>
                              <a:pt x="65103" y="10354"/>
                            </a:lnTo>
                            <a:lnTo>
                              <a:pt x="51025" y="79781"/>
                            </a:lnTo>
                            <a:lnTo>
                              <a:pt x="50911" y="79762"/>
                            </a:lnTo>
                            <a:cubicBezTo>
                              <a:pt x="51092" y="78877"/>
                              <a:pt x="46587" y="77276"/>
                              <a:pt x="39595" y="75400"/>
                            </a:cubicBezTo>
                            <a:cubicBezTo>
                              <a:pt x="35661" y="74371"/>
                              <a:pt x="30956" y="73190"/>
                              <a:pt x="25870" y="72152"/>
                            </a:cubicBezTo>
                            <a:cubicBezTo>
                              <a:pt x="12716" y="69485"/>
                              <a:pt x="1572" y="68266"/>
                              <a:pt x="0" y="69209"/>
                            </a:cubicBezTo>
                            <a:close/>
                          </a:path>
                        </a:pathLst>
                      </a:custGeom>
                      <a:solidFill>
                        <a:srgbClr val="767C89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108" name="Freeform: Shape 107">
                        <a:extLst>
                          <a:ext uri="{FF2B5EF4-FFF2-40B4-BE49-F238E27FC236}">
                            <a16:creationId xmlns:a16="http://schemas.microsoft.com/office/drawing/2014/main" id="{B597FBC2-39B1-74BC-227B-69CE943BEAF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06334" y="1656939"/>
                        <a:ext cx="53273" cy="75390"/>
                      </a:xfrm>
                      <a:custGeom>
                        <a:avLst/>
                        <a:gdLst>
                          <a:gd name="connsiteX0" fmla="*/ 0 w 53273"/>
                          <a:gd name="connsiteY0" fmla="*/ 69209 h 75390"/>
                          <a:gd name="connsiteX1" fmla="*/ 14030 w 53273"/>
                          <a:gd name="connsiteY1" fmla="*/ 0 h 75390"/>
                          <a:gd name="connsiteX2" fmla="*/ 53273 w 53273"/>
                          <a:gd name="connsiteY2" fmla="*/ 7953 h 75390"/>
                          <a:gd name="connsiteX3" fmla="*/ 39595 w 53273"/>
                          <a:gd name="connsiteY3" fmla="*/ 75390 h 75390"/>
                          <a:gd name="connsiteX4" fmla="*/ 25870 w 53273"/>
                          <a:gd name="connsiteY4" fmla="*/ 72142 h 75390"/>
                          <a:gd name="connsiteX5" fmla="*/ 0 w 53273"/>
                          <a:gd name="connsiteY5" fmla="*/ 69209 h 7539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3273" h="75390">
                            <a:moveTo>
                              <a:pt x="0" y="69209"/>
                            </a:moveTo>
                            <a:lnTo>
                              <a:pt x="14030" y="0"/>
                            </a:lnTo>
                            <a:lnTo>
                              <a:pt x="53273" y="7953"/>
                            </a:lnTo>
                            <a:lnTo>
                              <a:pt x="39595" y="75390"/>
                            </a:lnTo>
                            <a:cubicBezTo>
                              <a:pt x="35661" y="74362"/>
                              <a:pt x="30956" y="73181"/>
                              <a:pt x="25870" y="72142"/>
                            </a:cubicBezTo>
                            <a:cubicBezTo>
                              <a:pt x="12716" y="69485"/>
                              <a:pt x="1572" y="68266"/>
                              <a:pt x="0" y="69209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grpSp>
                    <p:nvGrpSpPr>
                      <p:cNvPr id="109" name="Graphic 1781">
                        <a:extLst>
                          <a:ext uri="{FF2B5EF4-FFF2-40B4-BE49-F238E27FC236}">
                            <a16:creationId xmlns:a16="http://schemas.microsoft.com/office/drawing/2014/main" id="{9F3D661B-5C75-B399-E64D-75AD258FB8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216107" y="3288438"/>
                        <a:ext cx="131869" cy="336764"/>
                        <a:chOff x="8216107" y="3288438"/>
                        <a:chExt cx="131869" cy="336764"/>
                      </a:xfrm>
                      <a:solidFill>
                        <a:srgbClr val="303238"/>
                      </a:solidFill>
                    </p:grpSpPr>
                    <p:sp>
                      <p:nvSpPr>
                        <p:cNvPr id="110" name="Freeform: Shape 109">
                          <a:extLst>
                            <a:ext uri="{FF2B5EF4-FFF2-40B4-BE49-F238E27FC236}">
                              <a16:creationId xmlns:a16="http://schemas.microsoft.com/office/drawing/2014/main" id="{F808E551-B3A6-0FB5-16C0-E069B311D2D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10112370">
                          <a:off x="8250596" y="3303799"/>
                          <a:ext cx="63448" cy="301754"/>
                        </a:xfrm>
                        <a:custGeom>
                          <a:avLst/>
                          <a:gdLst>
                            <a:gd name="connsiteX0" fmla="*/ 0 w 63448"/>
                            <a:gd name="connsiteY0" fmla="*/ 0 h 301754"/>
                            <a:gd name="connsiteX1" fmla="*/ 63449 w 63448"/>
                            <a:gd name="connsiteY1" fmla="*/ 0 h 301754"/>
                            <a:gd name="connsiteX2" fmla="*/ 63449 w 63448"/>
                            <a:gd name="connsiteY2" fmla="*/ 301754 h 301754"/>
                            <a:gd name="connsiteX3" fmla="*/ 0 w 63448"/>
                            <a:gd name="connsiteY3" fmla="*/ 301754 h 301754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3448" h="301754">
                              <a:moveTo>
                                <a:pt x="0" y="0"/>
                              </a:moveTo>
                              <a:lnTo>
                                <a:pt x="63449" y="0"/>
                              </a:lnTo>
                              <a:lnTo>
                                <a:pt x="63449" y="301754"/>
                              </a:lnTo>
                              <a:lnTo>
                                <a:pt x="0" y="30175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grpSp>
                      <p:nvGrpSpPr>
                        <p:cNvPr id="111" name="Graphic 1781">
                          <a:extLst>
                            <a:ext uri="{FF2B5EF4-FFF2-40B4-BE49-F238E27FC236}">
                              <a16:creationId xmlns:a16="http://schemas.microsoft.com/office/drawing/2014/main" id="{C76C6AD3-E7B6-B2E4-ABB8-31E5D8422048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8216107" y="3288438"/>
                          <a:ext cx="131869" cy="336764"/>
                          <a:chOff x="8216107" y="3288438"/>
                          <a:chExt cx="131869" cy="336764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112" name="Freeform: Shape 111">
                            <a:extLst>
                              <a:ext uri="{FF2B5EF4-FFF2-40B4-BE49-F238E27FC236}">
                                <a16:creationId xmlns:a16="http://schemas.microsoft.com/office/drawing/2014/main" id="{C01FCE8D-6D08-535F-FE10-9503AC67FB32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16107" y="3535793"/>
                            <a:ext cx="81710" cy="89409"/>
                          </a:xfrm>
                          <a:custGeom>
                            <a:avLst/>
                            <a:gdLst>
                              <a:gd name="connsiteX0" fmla="*/ 23515 w 81710"/>
                              <a:gd name="connsiteY0" fmla="*/ 191 h 89409"/>
                              <a:gd name="connsiteX1" fmla="*/ 74179 w 81710"/>
                              <a:gd name="connsiteY1" fmla="*/ 10459 h 89409"/>
                              <a:gd name="connsiteX2" fmla="*/ 81522 w 81710"/>
                              <a:gd name="connsiteY2" fmla="*/ 21537 h 89409"/>
                              <a:gd name="connsiteX3" fmla="*/ 69283 w 81710"/>
                              <a:gd name="connsiteY3" fmla="*/ 81877 h 89409"/>
                              <a:gd name="connsiteX4" fmla="*/ 58205 w 81710"/>
                              <a:gd name="connsiteY4" fmla="*/ 89221 h 89409"/>
                              <a:gd name="connsiteX5" fmla="*/ 7532 w 81710"/>
                              <a:gd name="connsiteY5" fmla="*/ 78944 h 89409"/>
                              <a:gd name="connsiteX6" fmla="*/ 188 w 81710"/>
                              <a:gd name="connsiteY6" fmla="*/ 67866 h 89409"/>
                              <a:gd name="connsiteX7" fmla="*/ 12419 w 81710"/>
                              <a:gd name="connsiteY7" fmla="*/ 7525 h 89409"/>
                              <a:gd name="connsiteX8" fmla="*/ 23515 w 81710"/>
                              <a:gd name="connsiteY8" fmla="*/ 191 h 8940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710" h="89409">
                                <a:moveTo>
                                  <a:pt x="23515" y="191"/>
                                </a:moveTo>
                                <a:lnTo>
                                  <a:pt x="74179" y="10459"/>
                                </a:lnTo>
                                <a:cubicBezTo>
                                  <a:pt x="79265" y="11488"/>
                                  <a:pt x="82551" y="16450"/>
                                  <a:pt x="81522" y="21537"/>
                                </a:cubicBezTo>
                                <a:lnTo>
                                  <a:pt x="69283" y="81877"/>
                                </a:lnTo>
                                <a:cubicBezTo>
                                  <a:pt x="68254" y="86964"/>
                                  <a:pt x="63292" y="90250"/>
                                  <a:pt x="58205" y="89221"/>
                                </a:cubicBezTo>
                                <a:lnTo>
                                  <a:pt x="7532" y="78944"/>
                                </a:lnTo>
                                <a:cubicBezTo>
                                  <a:pt x="2446" y="77915"/>
                                  <a:pt x="-840" y="72952"/>
                                  <a:pt x="188" y="67866"/>
                                </a:cubicBezTo>
                                <a:lnTo>
                                  <a:pt x="12419" y="7525"/>
                                </a:lnTo>
                                <a:cubicBezTo>
                                  <a:pt x="13466" y="2449"/>
                                  <a:pt x="18429" y="-847"/>
                                  <a:pt x="23515" y="19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13" name="Freeform: Shape 112">
                            <a:extLst>
                              <a:ext uri="{FF2B5EF4-FFF2-40B4-BE49-F238E27FC236}">
                                <a16:creationId xmlns:a16="http://schemas.microsoft.com/office/drawing/2014/main" id="{764039D5-6C2F-C1A2-2810-35D5467EC41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32842" y="3453337"/>
                            <a:ext cx="81701" cy="89406"/>
                          </a:xfrm>
                          <a:custGeom>
                            <a:avLst/>
                            <a:gdLst>
                              <a:gd name="connsiteX0" fmla="*/ 23496 w 81701"/>
                              <a:gd name="connsiteY0" fmla="*/ 188 h 89406"/>
                              <a:gd name="connsiteX1" fmla="*/ 74169 w 81701"/>
                              <a:gd name="connsiteY1" fmla="*/ 10456 h 89406"/>
                              <a:gd name="connsiteX2" fmla="*/ 81513 w 81701"/>
                              <a:gd name="connsiteY2" fmla="*/ 21534 h 89406"/>
                              <a:gd name="connsiteX3" fmla="*/ 69283 w 81701"/>
                              <a:gd name="connsiteY3" fmla="*/ 81875 h 89406"/>
                              <a:gd name="connsiteX4" fmla="*/ 58205 w 81701"/>
                              <a:gd name="connsiteY4" fmla="*/ 89218 h 89406"/>
                              <a:gd name="connsiteX5" fmla="*/ 7532 w 81701"/>
                              <a:gd name="connsiteY5" fmla="*/ 78951 h 89406"/>
                              <a:gd name="connsiteX6" fmla="*/ 188 w 81701"/>
                              <a:gd name="connsiteY6" fmla="*/ 67873 h 89406"/>
                              <a:gd name="connsiteX7" fmla="*/ 12428 w 81701"/>
                              <a:gd name="connsiteY7" fmla="*/ 7532 h 89406"/>
                              <a:gd name="connsiteX8" fmla="*/ 23496 w 81701"/>
                              <a:gd name="connsiteY8" fmla="*/ 188 h 8940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701" h="89406">
                                <a:moveTo>
                                  <a:pt x="23496" y="188"/>
                                </a:moveTo>
                                <a:lnTo>
                                  <a:pt x="74169" y="10456"/>
                                </a:lnTo>
                                <a:cubicBezTo>
                                  <a:pt x="79256" y="11485"/>
                                  <a:pt x="82542" y="16448"/>
                                  <a:pt x="81513" y="21534"/>
                                </a:cubicBezTo>
                                <a:lnTo>
                                  <a:pt x="69283" y="81875"/>
                                </a:lnTo>
                                <a:cubicBezTo>
                                  <a:pt x="68254" y="86961"/>
                                  <a:pt x="63291" y="90247"/>
                                  <a:pt x="58205" y="89218"/>
                                </a:cubicBezTo>
                                <a:lnTo>
                                  <a:pt x="7532" y="78951"/>
                                </a:lnTo>
                                <a:cubicBezTo>
                                  <a:pt x="2446" y="77922"/>
                                  <a:pt x="-840" y="72960"/>
                                  <a:pt x="188" y="67873"/>
                                </a:cubicBezTo>
                                <a:lnTo>
                                  <a:pt x="12428" y="7532"/>
                                </a:lnTo>
                                <a:cubicBezTo>
                                  <a:pt x="13447" y="2446"/>
                                  <a:pt x="18410" y="-840"/>
                                  <a:pt x="23496" y="18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14" name="Freeform: Shape 113">
                            <a:extLst>
                              <a:ext uri="{FF2B5EF4-FFF2-40B4-BE49-F238E27FC236}">
                                <a16:creationId xmlns:a16="http://schemas.microsoft.com/office/drawing/2014/main" id="{DA4B6EDF-4D79-AD57-A640-CD60643DA52F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49558" y="3370889"/>
                            <a:ext cx="81701" cy="89416"/>
                          </a:xfrm>
                          <a:custGeom>
                            <a:avLst/>
                            <a:gdLst>
                              <a:gd name="connsiteX0" fmla="*/ 23496 w 81701"/>
                              <a:gd name="connsiteY0" fmla="*/ 188 h 89416"/>
                              <a:gd name="connsiteX1" fmla="*/ 74169 w 81701"/>
                              <a:gd name="connsiteY1" fmla="*/ 10466 h 89416"/>
                              <a:gd name="connsiteX2" fmla="*/ 81513 w 81701"/>
                              <a:gd name="connsiteY2" fmla="*/ 21544 h 89416"/>
                              <a:gd name="connsiteX3" fmla="*/ 69283 w 81701"/>
                              <a:gd name="connsiteY3" fmla="*/ 81884 h 89416"/>
                              <a:gd name="connsiteX4" fmla="*/ 58205 w 81701"/>
                              <a:gd name="connsiteY4" fmla="*/ 89228 h 89416"/>
                              <a:gd name="connsiteX5" fmla="*/ 7532 w 81701"/>
                              <a:gd name="connsiteY5" fmla="*/ 78951 h 89416"/>
                              <a:gd name="connsiteX6" fmla="*/ 188 w 81701"/>
                              <a:gd name="connsiteY6" fmla="*/ 67873 h 89416"/>
                              <a:gd name="connsiteX7" fmla="*/ 12419 w 81701"/>
                              <a:gd name="connsiteY7" fmla="*/ 7532 h 89416"/>
                              <a:gd name="connsiteX8" fmla="*/ 23496 w 81701"/>
                              <a:gd name="connsiteY8" fmla="*/ 188 h 89416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701" h="89416">
                                <a:moveTo>
                                  <a:pt x="23496" y="188"/>
                                </a:moveTo>
                                <a:lnTo>
                                  <a:pt x="74169" y="10466"/>
                                </a:lnTo>
                                <a:cubicBezTo>
                                  <a:pt x="79255" y="11495"/>
                                  <a:pt x="82542" y="16457"/>
                                  <a:pt x="81513" y="21544"/>
                                </a:cubicBezTo>
                                <a:lnTo>
                                  <a:pt x="69283" y="81884"/>
                                </a:lnTo>
                                <a:cubicBezTo>
                                  <a:pt x="68254" y="86971"/>
                                  <a:pt x="63292" y="90257"/>
                                  <a:pt x="58205" y="89228"/>
                                </a:cubicBezTo>
                                <a:lnTo>
                                  <a:pt x="7532" y="78951"/>
                                </a:lnTo>
                                <a:cubicBezTo>
                                  <a:pt x="2446" y="77922"/>
                                  <a:pt x="-840" y="72960"/>
                                  <a:pt x="188" y="67873"/>
                                </a:cubicBezTo>
                                <a:lnTo>
                                  <a:pt x="12419" y="7532"/>
                                </a:lnTo>
                                <a:cubicBezTo>
                                  <a:pt x="13447" y="2446"/>
                                  <a:pt x="18410" y="-840"/>
                                  <a:pt x="23496" y="188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115" name="Freeform: Shape 114">
                            <a:extLst>
                              <a:ext uri="{FF2B5EF4-FFF2-40B4-BE49-F238E27FC236}">
                                <a16:creationId xmlns:a16="http://schemas.microsoft.com/office/drawing/2014/main" id="{9263C0A9-6803-C4C4-5E07-43D01721F3E4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8266275" y="3288438"/>
                            <a:ext cx="81701" cy="89409"/>
                          </a:xfrm>
                          <a:custGeom>
                            <a:avLst/>
                            <a:gdLst>
                              <a:gd name="connsiteX0" fmla="*/ 23496 w 81701"/>
                              <a:gd name="connsiteY0" fmla="*/ 191 h 89409"/>
                              <a:gd name="connsiteX1" fmla="*/ 74169 w 81701"/>
                              <a:gd name="connsiteY1" fmla="*/ 10459 h 89409"/>
                              <a:gd name="connsiteX2" fmla="*/ 81513 w 81701"/>
                              <a:gd name="connsiteY2" fmla="*/ 21537 h 89409"/>
                              <a:gd name="connsiteX3" fmla="*/ 69283 w 81701"/>
                              <a:gd name="connsiteY3" fmla="*/ 81878 h 89409"/>
                              <a:gd name="connsiteX4" fmla="*/ 58205 w 81701"/>
                              <a:gd name="connsiteY4" fmla="*/ 89221 h 89409"/>
                              <a:gd name="connsiteX5" fmla="*/ 7532 w 81701"/>
                              <a:gd name="connsiteY5" fmla="*/ 78953 h 89409"/>
                              <a:gd name="connsiteX6" fmla="*/ 188 w 81701"/>
                              <a:gd name="connsiteY6" fmla="*/ 67876 h 89409"/>
                              <a:gd name="connsiteX7" fmla="*/ 12419 w 81701"/>
                              <a:gd name="connsiteY7" fmla="*/ 7535 h 89409"/>
                              <a:gd name="connsiteX8" fmla="*/ 23496 w 81701"/>
                              <a:gd name="connsiteY8" fmla="*/ 191 h 89409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1701" h="89409">
                                <a:moveTo>
                                  <a:pt x="23496" y="191"/>
                                </a:moveTo>
                                <a:lnTo>
                                  <a:pt x="74169" y="10459"/>
                                </a:lnTo>
                                <a:cubicBezTo>
                                  <a:pt x="79255" y="11488"/>
                                  <a:pt x="82542" y="16450"/>
                                  <a:pt x="81513" y="21537"/>
                                </a:cubicBezTo>
                                <a:lnTo>
                                  <a:pt x="69283" y="81878"/>
                                </a:lnTo>
                                <a:cubicBezTo>
                                  <a:pt x="68254" y="86964"/>
                                  <a:pt x="63292" y="90250"/>
                                  <a:pt x="58205" y="89221"/>
                                </a:cubicBezTo>
                                <a:lnTo>
                                  <a:pt x="7532" y="78953"/>
                                </a:lnTo>
                                <a:cubicBezTo>
                                  <a:pt x="2446" y="77925"/>
                                  <a:pt x="-840" y="72962"/>
                                  <a:pt x="188" y="67876"/>
                                </a:cubicBezTo>
                                <a:lnTo>
                                  <a:pt x="12419" y="7535"/>
                                </a:lnTo>
                                <a:cubicBezTo>
                                  <a:pt x="13447" y="2449"/>
                                  <a:pt x="18410" y="-847"/>
                                  <a:pt x="23496" y="191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</p:grpSp>
                <p:grpSp>
                  <p:nvGrpSpPr>
                    <p:cNvPr id="93" name="Graphic 1781">
                      <a:extLst>
                        <a:ext uri="{FF2B5EF4-FFF2-40B4-BE49-F238E27FC236}">
                          <a16:creationId xmlns:a16="http://schemas.microsoft.com/office/drawing/2014/main" id="{C6173D7B-3A42-3EDC-6981-61DADC88FCD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84434" y="1418996"/>
                      <a:ext cx="447983" cy="265909"/>
                      <a:chOff x="8584434" y="1418996"/>
                      <a:chExt cx="447983" cy="265909"/>
                    </a:xfrm>
                  </p:grpSpPr>
                  <p:sp>
                    <p:nvSpPr>
                      <p:cNvPr id="94" name="Freeform: Shape 93">
                        <a:extLst>
                          <a:ext uri="{FF2B5EF4-FFF2-40B4-BE49-F238E27FC236}">
                            <a16:creationId xmlns:a16="http://schemas.microsoft.com/office/drawing/2014/main" id="{5BDBEE17-A320-28E5-9049-56CFFCD6819A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84434" y="1418996"/>
                        <a:ext cx="447983" cy="265909"/>
                      </a:xfrm>
                      <a:custGeom>
                        <a:avLst/>
                        <a:gdLst>
                          <a:gd name="connsiteX0" fmla="*/ 40046 w 447983"/>
                          <a:gd name="connsiteY0" fmla="*/ 80276 h 265909"/>
                          <a:gd name="connsiteX1" fmla="*/ 254282 w 447983"/>
                          <a:gd name="connsiteY1" fmla="*/ 1485 h 265909"/>
                          <a:gd name="connsiteX2" fmla="*/ 445773 w 447983"/>
                          <a:gd name="connsiteY2" fmla="*/ 117348 h 265909"/>
                          <a:gd name="connsiteX3" fmla="*/ 442010 w 447983"/>
                          <a:gd name="connsiteY3" fmla="*/ 148228 h 265909"/>
                          <a:gd name="connsiteX4" fmla="*/ 353028 w 447983"/>
                          <a:gd name="connsiteY4" fmla="*/ 213903 h 265909"/>
                          <a:gd name="connsiteX5" fmla="*/ 107930 w 447983"/>
                          <a:gd name="connsiteY5" fmla="*/ 265909 h 265909"/>
                          <a:gd name="connsiteX6" fmla="*/ 14938 w 447983"/>
                          <a:gd name="connsiteY6" fmla="*/ 239715 h 265909"/>
                          <a:gd name="connsiteX7" fmla="*/ 612 w 447983"/>
                          <a:gd name="connsiteY7" fmla="*/ 224390 h 265909"/>
                          <a:gd name="connsiteX8" fmla="*/ 40046 w 447983"/>
                          <a:gd name="connsiteY8" fmla="*/ 80276 h 2659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447983" h="265909">
                            <a:moveTo>
                              <a:pt x="40046" y="80276"/>
                            </a:moveTo>
                            <a:cubicBezTo>
                              <a:pt x="63239" y="23955"/>
                              <a:pt x="139953" y="-7373"/>
                              <a:pt x="254282" y="1485"/>
                            </a:cubicBezTo>
                            <a:cubicBezTo>
                              <a:pt x="368715" y="10353"/>
                              <a:pt x="436504" y="92430"/>
                              <a:pt x="445773" y="117348"/>
                            </a:cubicBezTo>
                            <a:cubicBezTo>
                              <a:pt x="449401" y="126996"/>
                              <a:pt x="448839" y="137017"/>
                              <a:pt x="442010" y="148228"/>
                            </a:cubicBezTo>
                            <a:cubicBezTo>
                              <a:pt x="431047" y="166030"/>
                              <a:pt x="404377" y="186737"/>
                              <a:pt x="353028" y="213903"/>
                            </a:cubicBezTo>
                            <a:cubicBezTo>
                              <a:pt x="269179" y="258127"/>
                              <a:pt x="107930" y="265909"/>
                              <a:pt x="107930" y="265909"/>
                            </a:cubicBezTo>
                            <a:cubicBezTo>
                              <a:pt x="107930" y="265909"/>
                              <a:pt x="44217" y="256613"/>
                              <a:pt x="14938" y="239715"/>
                            </a:cubicBezTo>
                            <a:cubicBezTo>
                              <a:pt x="7013" y="235181"/>
                              <a:pt x="1603" y="229971"/>
                              <a:pt x="612" y="224390"/>
                            </a:cubicBezTo>
                            <a:cubicBezTo>
                              <a:pt x="-3846" y="197881"/>
                              <a:pt x="16738" y="136702"/>
                              <a:pt x="40046" y="80276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5" name="Freeform: Shape 94">
                        <a:extLst>
                          <a:ext uri="{FF2B5EF4-FFF2-40B4-BE49-F238E27FC236}">
                            <a16:creationId xmlns:a16="http://schemas.microsoft.com/office/drawing/2014/main" id="{64678A64-687D-A3A9-887C-BEDCE676946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84434" y="1419011"/>
                        <a:ext cx="274392" cy="239709"/>
                      </a:xfrm>
                      <a:custGeom>
                        <a:avLst/>
                        <a:gdLst>
                          <a:gd name="connsiteX0" fmla="*/ 40046 w 274392"/>
                          <a:gd name="connsiteY0" fmla="*/ 80261 h 239709"/>
                          <a:gd name="connsiteX1" fmla="*/ 140163 w 274392"/>
                          <a:gd name="connsiteY1" fmla="*/ 8204 h 239709"/>
                          <a:gd name="connsiteX2" fmla="*/ 181330 w 274392"/>
                          <a:gd name="connsiteY2" fmla="*/ 1584 h 239709"/>
                          <a:gd name="connsiteX3" fmla="*/ 226564 w 274392"/>
                          <a:gd name="connsiteY3" fmla="*/ 117 h 239709"/>
                          <a:gd name="connsiteX4" fmla="*/ 228478 w 274392"/>
                          <a:gd name="connsiteY4" fmla="*/ 203 h 239709"/>
                          <a:gd name="connsiteX5" fmla="*/ 246986 w 274392"/>
                          <a:gd name="connsiteY5" fmla="*/ 18081 h 239709"/>
                          <a:gd name="connsiteX6" fmla="*/ 273322 w 274392"/>
                          <a:gd name="connsiteY6" fmla="*/ 105531 h 239709"/>
                          <a:gd name="connsiteX7" fmla="*/ 242852 w 274392"/>
                          <a:gd name="connsiteY7" fmla="*/ 110150 h 239709"/>
                          <a:gd name="connsiteX8" fmla="*/ 221449 w 274392"/>
                          <a:gd name="connsiteY8" fmla="*/ 114160 h 239709"/>
                          <a:gd name="connsiteX9" fmla="*/ 175796 w 274392"/>
                          <a:gd name="connsiteY9" fmla="*/ 124981 h 239709"/>
                          <a:gd name="connsiteX10" fmla="*/ 134353 w 274392"/>
                          <a:gd name="connsiteY10" fmla="*/ 137687 h 239709"/>
                          <a:gd name="connsiteX11" fmla="*/ 99872 w 274392"/>
                          <a:gd name="connsiteY11" fmla="*/ 151155 h 239709"/>
                          <a:gd name="connsiteX12" fmla="*/ 14938 w 274392"/>
                          <a:gd name="connsiteY12" fmla="*/ 239709 h 239709"/>
                          <a:gd name="connsiteX13" fmla="*/ 612 w 274392"/>
                          <a:gd name="connsiteY13" fmla="*/ 224383 h 239709"/>
                          <a:gd name="connsiteX14" fmla="*/ 40046 w 274392"/>
                          <a:gd name="connsiteY14" fmla="*/ 80261 h 2397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</a:cxnLst>
                        <a:rect l="l" t="t" r="r" b="b"/>
                        <a:pathLst>
                          <a:path w="274392" h="239709">
                            <a:moveTo>
                              <a:pt x="40046" y="80261"/>
                            </a:moveTo>
                            <a:cubicBezTo>
                              <a:pt x="54362" y="45561"/>
                              <a:pt x="88918" y="20348"/>
                              <a:pt x="140163" y="8204"/>
                            </a:cubicBezTo>
                            <a:cubicBezTo>
                              <a:pt x="152831" y="5156"/>
                              <a:pt x="166595" y="2956"/>
                              <a:pt x="181330" y="1584"/>
                            </a:cubicBezTo>
                            <a:cubicBezTo>
                              <a:pt x="195503" y="298"/>
                              <a:pt x="210657" y="-264"/>
                              <a:pt x="226564" y="117"/>
                            </a:cubicBezTo>
                            <a:lnTo>
                              <a:pt x="228478" y="203"/>
                            </a:lnTo>
                            <a:cubicBezTo>
                              <a:pt x="235670" y="6061"/>
                              <a:pt x="241842" y="11986"/>
                              <a:pt x="246986" y="18081"/>
                            </a:cubicBezTo>
                            <a:cubicBezTo>
                              <a:pt x="274570" y="50028"/>
                              <a:pt x="276332" y="83756"/>
                              <a:pt x="273322" y="105531"/>
                            </a:cubicBezTo>
                            <a:cubicBezTo>
                              <a:pt x="263216" y="106769"/>
                              <a:pt x="252986" y="108340"/>
                              <a:pt x="242852" y="110150"/>
                            </a:cubicBezTo>
                            <a:cubicBezTo>
                              <a:pt x="235689" y="111293"/>
                              <a:pt x="228517" y="112665"/>
                              <a:pt x="221449" y="114160"/>
                            </a:cubicBezTo>
                            <a:cubicBezTo>
                              <a:pt x="205723" y="117408"/>
                              <a:pt x="190426" y="121123"/>
                              <a:pt x="175796" y="124981"/>
                            </a:cubicBezTo>
                            <a:cubicBezTo>
                              <a:pt x="160937" y="128943"/>
                              <a:pt x="146973" y="133286"/>
                              <a:pt x="134353" y="137687"/>
                            </a:cubicBezTo>
                            <a:cubicBezTo>
                              <a:pt x="121389" y="142183"/>
                              <a:pt x="109673" y="146745"/>
                              <a:pt x="99872" y="151155"/>
                            </a:cubicBezTo>
                            <a:cubicBezTo>
                              <a:pt x="48237" y="174577"/>
                              <a:pt x="25196" y="212506"/>
                              <a:pt x="14938" y="239709"/>
                            </a:cubicBezTo>
                            <a:cubicBezTo>
                              <a:pt x="7013" y="235175"/>
                              <a:pt x="1603" y="229965"/>
                              <a:pt x="612" y="224383"/>
                            </a:cubicBezTo>
                            <a:cubicBezTo>
                              <a:pt x="-3846" y="197866"/>
                              <a:pt x="16738" y="136687"/>
                              <a:pt x="40046" y="80261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50000"/>
                          <a:lumOff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6" name="Freeform: Shape 95">
                        <a:extLst>
                          <a:ext uri="{FF2B5EF4-FFF2-40B4-BE49-F238E27FC236}">
                            <a16:creationId xmlns:a16="http://schemas.microsoft.com/office/drawing/2014/main" id="{3AC90109-5460-FE05-FC37-19FF05AC2F03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2912" y="1419215"/>
                        <a:ext cx="219504" cy="148008"/>
                      </a:xfrm>
                      <a:custGeom>
                        <a:avLst/>
                        <a:gdLst>
                          <a:gd name="connsiteX0" fmla="*/ 0 w 219504"/>
                          <a:gd name="connsiteY0" fmla="*/ 0 h 148008"/>
                          <a:gd name="connsiteX1" fmla="*/ 25803 w 219504"/>
                          <a:gd name="connsiteY1" fmla="*/ 1267 h 148008"/>
                          <a:gd name="connsiteX2" fmla="*/ 217294 w 219504"/>
                          <a:gd name="connsiteY2" fmla="*/ 117129 h 148008"/>
                          <a:gd name="connsiteX3" fmla="*/ 213531 w 219504"/>
                          <a:gd name="connsiteY3" fmla="*/ 148009 h 148008"/>
                          <a:gd name="connsiteX4" fmla="*/ 44834 w 219504"/>
                          <a:gd name="connsiteY4" fmla="*/ 105318 h 148008"/>
                          <a:gd name="connsiteX5" fmla="*/ 0 w 219504"/>
                          <a:gd name="connsiteY5" fmla="*/ 0 h 1480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19504" h="148008">
                            <a:moveTo>
                              <a:pt x="0" y="0"/>
                            </a:moveTo>
                            <a:cubicBezTo>
                              <a:pt x="8354" y="152"/>
                              <a:pt x="17031" y="543"/>
                              <a:pt x="25803" y="1267"/>
                            </a:cubicBezTo>
                            <a:cubicBezTo>
                              <a:pt x="140237" y="10135"/>
                              <a:pt x="208026" y="92212"/>
                              <a:pt x="217294" y="117129"/>
                            </a:cubicBezTo>
                            <a:cubicBezTo>
                              <a:pt x="220923" y="126778"/>
                              <a:pt x="220361" y="136798"/>
                              <a:pt x="213531" y="148009"/>
                            </a:cubicBezTo>
                            <a:cubicBezTo>
                              <a:pt x="197291" y="102232"/>
                              <a:pt x="122958" y="95612"/>
                              <a:pt x="44834" y="105318"/>
                            </a:cubicBezTo>
                            <a:cubicBezTo>
                              <a:pt x="48378" y="79400"/>
                              <a:pt x="45215" y="36576"/>
                              <a:pt x="0" y="0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7" name="Freeform: Shape 96">
                        <a:extLst>
                          <a:ext uri="{FF2B5EF4-FFF2-40B4-BE49-F238E27FC236}">
                            <a16:creationId xmlns:a16="http://schemas.microsoft.com/office/drawing/2014/main" id="{6C2C6A13-5B09-6675-DE5E-47534248A3D5}"/>
                          </a:ext>
                        </a:extLst>
                      </p:cNvPr>
                      <p:cNvSpPr/>
                      <p:nvPr userDrawn="1"/>
                    </p:nvSpPr>
                    <p:spPr>
                      <a:xfrm>
                        <a:off x="8805883" y="1419119"/>
                        <a:ext cx="25536" cy="114042"/>
                      </a:xfrm>
                      <a:custGeom>
                        <a:avLst/>
                        <a:gdLst>
                          <a:gd name="connsiteX0" fmla="*/ 0 w 25536"/>
                          <a:gd name="connsiteY0" fmla="*/ 114043 h 114042"/>
                          <a:gd name="connsiteX1" fmla="*/ 5115 w 25536"/>
                          <a:gd name="connsiteY1" fmla="*/ 0 h 114042"/>
                          <a:gd name="connsiteX2" fmla="*/ 7029 w 25536"/>
                          <a:gd name="connsiteY2" fmla="*/ 86 h 114042"/>
                          <a:gd name="connsiteX3" fmla="*/ 25537 w 25536"/>
                          <a:gd name="connsiteY3" fmla="*/ 17964 h 114042"/>
                          <a:gd name="connsiteX4" fmla="*/ 21402 w 25536"/>
                          <a:gd name="connsiteY4" fmla="*/ 110033 h 114042"/>
                          <a:gd name="connsiteX5" fmla="*/ 0 w 25536"/>
                          <a:gd name="connsiteY5" fmla="*/ 114043 h 11404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25536" h="114042">
                            <a:moveTo>
                              <a:pt x="0" y="114043"/>
                            </a:moveTo>
                            <a:lnTo>
                              <a:pt x="5115" y="0"/>
                            </a:lnTo>
                            <a:lnTo>
                              <a:pt x="7029" y="86"/>
                            </a:lnTo>
                            <a:cubicBezTo>
                              <a:pt x="14221" y="5944"/>
                              <a:pt x="20393" y="11868"/>
                              <a:pt x="25537" y="17964"/>
                            </a:cubicBezTo>
                            <a:lnTo>
                              <a:pt x="21402" y="110033"/>
                            </a:lnTo>
                            <a:cubicBezTo>
                              <a:pt x="14240" y="111185"/>
                              <a:pt x="7067" y="112557"/>
                              <a:pt x="0" y="114043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20000"/>
                          <a:lumOff val="80000"/>
                          <a:alpha val="3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8" name="Freeform: Shape 97">
                        <a:extLst>
                          <a:ext uri="{FF2B5EF4-FFF2-40B4-BE49-F238E27FC236}">
                            <a16:creationId xmlns:a16="http://schemas.microsoft.com/office/drawing/2014/main" id="{00D14267-89EC-2256-6C65-7C1BEB85F84E}"/>
                          </a:ext>
                        </a:extLst>
                      </p:cNvPr>
                      <p:cNvSpPr/>
                      <p:nvPr userDrawn="1"/>
                    </p:nvSpPr>
                    <p:spPr>
                      <a:xfrm>
                        <a:off x="8718786" y="1420596"/>
                        <a:ext cx="46977" cy="136093"/>
                      </a:xfrm>
                      <a:custGeom>
                        <a:avLst/>
                        <a:gdLst>
                          <a:gd name="connsiteX0" fmla="*/ 0 w 46977"/>
                          <a:gd name="connsiteY0" fmla="*/ 136093 h 136093"/>
                          <a:gd name="connsiteX1" fmla="*/ 5810 w 46977"/>
                          <a:gd name="connsiteY1" fmla="*/ 6620 h 136093"/>
                          <a:gd name="connsiteX2" fmla="*/ 46977 w 46977"/>
                          <a:gd name="connsiteY2" fmla="*/ 0 h 136093"/>
                          <a:gd name="connsiteX3" fmla="*/ 41443 w 46977"/>
                          <a:gd name="connsiteY3" fmla="*/ 123387 h 136093"/>
                          <a:gd name="connsiteX4" fmla="*/ 0 w 46977"/>
                          <a:gd name="connsiteY4" fmla="*/ 136093 h 13609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977" h="136093">
                            <a:moveTo>
                              <a:pt x="0" y="136093"/>
                            </a:moveTo>
                            <a:lnTo>
                              <a:pt x="5810" y="6620"/>
                            </a:lnTo>
                            <a:cubicBezTo>
                              <a:pt x="18479" y="3572"/>
                              <a:pt x="32242" y="1372"/>
                              <a:pt x="46977" y="0"/>
                            </a:cubicBezTo>
                            <a:lnTo>
                              <a:pt x="41443" y="123387"/>
                            </a:lnTo>
                            <a:cubicBezTo>
                              <a:pt x="26584" y="127349"/>
                              <a:pt x="12611" y="131693"/>
                              <a:pt x="0" y="136093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2">
                          <a:lumMod val="20000"/>
                          <a:lumOff val="80000"/>
                          <a:alpha val="3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grpSp>
                    <p:nvGrpSpPr>
                      <p:cNvPr id="99" name="Graphic 1781">
                        <a:extLst>
                          <a:ext uri="{FF2B5EF4-FFF2-40B4-BE49-F238E27FC236}">
                            <a16:creationId xmlns:a16="http://schemas.microsoft.com/office/drawing/2014/main" id="{69E196A0-E5B7-D6DD-500C-57AC9F439AF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8623584" y="1441621"/>
                        <a:ext cx="210426" cy="123421"/>
                        <a:chOff x="8623584" y="1441621"/>
                        <a:chExt cx="210426" cy="123421"/>
                      </a:xfrm>
                      <a:solidFill>
                        <a:srgbClr val="5D6068"/>
                      </a:solidFill>
                    </p:grpSpPr>
                    <p:sp>
                      <p:nvSpPr>
                        <p:cNvPr id="101" name="Freeform: Shape 100">
                          <a:extLst>
                            <a:ext uri="{FF2B5EF4-FFF2-40B4-BE49-F238E27FC236}">
                              <a16:creationId xmlns:a16="http://schemas.microsoft.com/office/drawing/2014/main" id="{DCECAD95-E22E-CA98-CBFE-18884CAD5225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623584" y="1481498"/>
                          <a:ext cx="210426" cy="83543"/>
                        </a:xfrm>
                        <a:custGeom>
                          <a:avLst/>
                          <a:gdLst>
                            <a:gd name="connsiteX0" fmla="*/ 3591 w 210426"/>
                            <a:gd name="connsiteY0" fmla="*/ 73266 h 83543"/>
                            <a:gd name="connsiteX1" fmla="*/ 0 w 210426"/>
                            <a:gd name="connsiteY1" fmla="*/ 83544 h 83543"/>
                            <a:gd name="connsiteX2" fmla="*/ 210426 w 210426"/>
                            <a:gd name="connsiteY2" fmla="*/ 8144 h 83543"/>
                            <a:gd name="connsiteX3" fmla="*/ 208054 w 210426"/>
                            <a:gd name="connsiteY3" fmla="*/ 0 h 83543"/>
                            <a:gd name="connsiteX4" fmla="*/ 3591 w 210426"/>
                            <a:gd name="connsiteY4" fmla="*/ 73266 h 83543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210426" h="83543">
                              <a:moveTo>
                                <a:pt x="3591" y="73266"/>
                              </a:moveTo>
                              <a:cubicBezTo>
                                <a:pt x="2324" y="76800"/>
                                <a:pt x="1124" y="80229"/>
                                <a:pt x="0" y="83544"/>
                              </a:cubicBezTo>
                              <a:lnTo>
                                <a:pt x="210426" y="8144"/>
                              </a:lnTo>
                              <a:cubicBezTo>
                                <a:pt x="209798" y="5467"/>
                                <a:pt x="209007" y="2743"/>
                                <a:pt x="208054" y="0"/>
                              </a:cubicBezTo>
                              <a:lnTo>
                                <a:pt x="3591" y="73266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02" name="Freeform: Shape 101">
                          <a:extLst>
                            <a:ext uri="{FF2B5EF4-FFF2-40B4-BE49-F238E27FC236}">
                              <a16:creationId xmlns:a16="http://schemas.microsoft.com/office/drawing/2014/main" id="{0346DB83-CD9D-747E-A72C-686BA4B07B83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634852" y="1458877"/>
                          <a:ext cx="189747" cy="75266"/>
                        </a:xfrm>
                        <a:custGeom>
                          <a:avLst/>
                          <a:gdLst>
                            <a:gd name="connsiteX0" fmla="*/ 4096 w 189747"/>
                            <a:gd name="connsiteY0" fmla="*/ 64808 h 75266"/>
                            <a:gd name="connsiteX1" fmla="*/ 0 w 189747"/>
                            <a:gd name="connsiteY1" fmla="*/ 75267 h 75266"/>
                            <a:gd name="connsiteX2" fmla="*/ 189748 w 189747"/>
                            <a:gd name="connsiteY2" fmla="*/ 7277 h 75266"/>
                            <a:gd name="connsiteX3" fmla="*/ 184976 w 189747"/>
                            <a:gd name="connsiteY3" fmla="*/ 0 h 75266"/>
                            <a:gd name="connsiteX4" fmla="*/ 4096 w 189747"/>
                            <a:gd name="connsiteY4" fmla="*/ 64808 h 75266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</a:cxnLst>
                          <a:rect l="l" t="t" r="r" b="b"/>
                          <a:pathLst>
                            <a:path w="189747" h="75266">
                              <a:moveTo>
                                <a:pt x="4096" y="64808"/>
                              </a:moveTo>
                              <a:cubicBezTo>
                                <a:pt x="2686" y="68370"/>
                                <a:pt x="1305" y="71876"/>
                                <a:pt x="0" y="75267"/>
                              </a:cubicBezTo>
                              <a:lnTo>
                                <a:pt x="189748" y="7277"/>
                              </a:lnTo>
                              <a:cubicBezTo>
                                <a:pt x="188338" y="4848"/>
                                <a:pt x="186709" y="2429"/>
                                <a:pt x="184976" y="0"/>
                              </a:cubicBezTo>
                              <a:lnTo>
                                <a:pt x="4096" y="64808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sp>
                      <p:nvSpPr>
                        <p:cNvPr id="103" name="Freeform: Shape 102">
                          <a:extLst>
                            <a:ext uri="{FF2B5EF4-FFF2-40B4-BE49-F238E27FC236}">
                              <a16:creationId xmlns:a16="http://schemas.microsoft.com/office/drawing/2014/main" id="{4FD8776D-F38D-557B-0D89-2BDEBC3EEBB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8647901" y="1441621"/>
                          <a:ext cx="160115" cy="60975"/>
                        </a:xfrm>
                        <a:custGeom>
                          <a:avLst/>
                          <a:gdLst>
                            <a:gd name="connsiteX0" fmla="*/ 0 w 160115"/>
                            <a:gd name="connsiteY0" fmla="*/ 60975 h 60975"/>
                            <a:gd name="connsiteX1" fmla="*/ 160116 w 160115"/>
                            <a:gd name="connsiteY1" fmla="*/ 3597 h 60975"/>
                            <a:gd name="connsiteX2" fmla="*/ 156524 w 160115"/>
                            <a:gd name="connsiteY2" fmla="*/ 6 h 60975"/>
                            <a:gd name="connsiteX3" fmla="*/ 144647 w 160115"/>
                            <a:gd name="connsiteY3" fmla="*/ 148 h 60975"/>
                            <a:gd name="connsiteX4" fmla="*/ 7487 w 160115"/>
                            <a:gd name="connsiteY4" fmla="*/ 49298 h 60975"/>
                            <a:gd name="connsiteX5" fmla="*/ 0 w 160115"/>
                            <a:gd name="connsiteY5" fmla="*/ 60975 h 6097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</a:cxnLst>
                          <a:rect l="l" t="t" r="r" b="b"/>
                          <a:pathLst>
                            <a:path w="160115" h="60975">
                              <a:moveTo>
                                <a:pt x="0" y="60975"/>
                              </a:moveTo>
                              <a:lnTo>
                                <a:pt x="160116" y="3597"/>
                              </a:lnTo>
                              <a:cubicBezTo>
                                <a:pt x="158906" y="2396"/>
                                <a:pt x="157829" y="1196"/>
                                <a:pt x="156524" y="6"/>
                              </a:cubicBezTo>
                              <a:cubicBezTo>
                                <a:pt x="152495" y="-23"/>
                                <a:pt x="148562" y="63"/>
                                <a:pt x="144647" y="148"/>
                              </a:cubicBezTo>
                              <a:lnTo>
                                <a:pt x="7487" y="49298"/>
                              </a:lnTo>
                              <a:cubicBezTo>
                                <a:pt x="4582" y="53012"/>
                                <a:pt x="2096" y="56908"/>
                                <a:pt x="0" y="60975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5D606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</p:grpSp>
                  <p:sp>
                    <p:nvSpPr>
                      <p:cNvPr id="100" name="Freeform: Shape 99">
                        <a:extLst>
                          <a:ext uri="{FF2B5EF4-FFF2-40B4-BE49-F238E27FC236}">
                            <a16:creationId xmlns:a16="http://schemas.microsoft.com/office/drawing/2014/main" id="{17F71FC8-C1A8-6731-4EA8-E83C5AD776E9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3445" y="1540887"/>
                        <a:ext cx="46274" cy="23220"/>
                      </a:xfrm>
                      <a:custGeom>
                        <a:avLst/>
                        <a:gdLst>
                          <a:gd name="connsiteX0" fmla="*/ 6 w 46274"/>
                          <a:gd name="connsiteY0" fmla="*/ 10572 h 23220"/>
                          <a:gd name="connsiteX1" fmla="*/ 23656 w 46274"/>
                          <a:gd name="connsiteY1" fmla="*/ 47 h 23220"/>
                          <a:gd name="connsiteX2" fmla="*/ 46269 w 46274"/>
                          <a:gd name="connsiteY2" fmla="*/ 12649 h 23220"/>
                          <a:gd name="connsiteX3" fmla="*/ 22618 w 46274"/>
                          <a:gd name="connsiteY3" fmla="*/ 23174 h 23220"/>
                          <a:gd name="connsiteX4" fmla="*/ 6 w 46274"/>
                          <a:gd name="connsiteY4" fmla="*/ 10572 h 2322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6274" h="23220">
                            <a:moveTo>
                              <a:pt x="6" y="10572"/>
                            </a:moveTo>
                            <a:cubicBezTo>
                              <a:pt x="292" y="4181"/>
                              <a:pt x="10883" y="-525"/>
                              <a:pt x="23656" y="47"/>
                            </a:cubicBezTo>
                            <a:cubicBezTo>
                              <a:pt x="36430" y="618"/>
                              <a:pt x="46555" y="6257"/>
                              <a:pt x="46269" y="12649"/>
                            </a:cubicBezTo>
                            <a:cubicBezTo>
                              <a:pt x="45983" y="19040"/>
                              <a:pt x="35391" y="23745"/>
                              <a:pt x="22618" y="23174"/>
                            </a:cubicBezTo>
                            <a:cubicBezTo>
                              <a:pt x="9845" y="22602"/>
                              <a:pt x="-280" y="16963"/>
                              <a:pt x="6" y="10572"/>
                            </a:cubicBez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  <p:grpSp>
                <p:nvGrpSpPr>
                  <p:cNvPr id="14" name="Graphic 1781">
                    <a:extLst>
                      <a:ext uri="{FF2B5EF4-FFF2-40B4-BE49-F238E27FC236}">
                        <a16:creationId xmlns:a16="http://schemas.microsoft.com/office/drawing/2014/main" id="{3D5F4F4C-C605-E91F-F10F-2E553C635687}"/>
                      </a:ext>
                    </a:extLst>
                  </p:cNvPr>
                  <p:cNvGrpSpPr/>
                  <p:nvPr/>
                </p:nvGrpSpPr>
                <p:grpSpPr>
                  <a:xfrm>
                    <a:off x="832928" y="3562977"/>
                    <a:ext cx="796867" cy="2287135"/>
                    <a:chOff x="7911065" y="1830904"/>
                    <a:chExt cx="796867" cy="2287135"/>
                  </a:xfrm>
                </p:grpSpPr>
                <p:sp>
                  <p:nvSpPr>
                    <p:cNvPr id="72" name="Freeform: Shape 71">
                      <a:extLst>
                        <a:ext uri="{FF2B5EF4-FFF2-40B4-BE49-F238E27FC236}">
                          <a16:creationId xmlns:a16="http://schemas.microsoft.com/office/drawing/2014/main" id="{B381D59D-9065-A3A4-7341-ECC996D24E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8860" y="1830904"/>
                      <a:ext cx="534809" cy="69132"/>
                    </a:xfrm>
                    <a:custGeom>
                      <a:avLst/>
                      <a:gdLst>
                        <a:gd name="connsiteX0" fmla="*/ 534810 w 534809"/>
                        <a:gd name="connsiteY0" fmla="*/ 20936 h 69132"/>
                        <a:gd name="connsiteX1" fmla="*/ 251565 w 534809"/>
                        <a:gd name="connsiteY1" fmla="*/ 0 h 69132"/>
                        <a:gd name="connsiteX2" fmla="*/ 0 w 534809"/>
                        <a:gd name="connsiteY2" fmla="*/ 69132 h 69132"/>
                        <a:gd name="connsiteX3" fmla="*/ 534810 w 534809"/>
                        <a:gd name="connsiteY3" fmla="*/ 20936 h 691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534809" h="69132">
                          <a:moveTo>
                            <a:pt x="534810" y="20936"/>
                          </a:moveTo>
                          <a:cubicBezTo>
                            <a:pt x="534810" y="20936"/>
                            <a:pt x="488147" y="0"/>
                            <a:pt x="251565" y="0"/>
                          </a:cubicBezTo>
                          <a:cubicBezTo>
                            <a:pt x="14983" y="0"/>
                            <a:pt x="0" y="69132"/>
                            <a:pt x="0" y="69132"/>
                          </a:cubicBezTo>
                          <a:lnTo>
                            <a:pt x="534810" y="20936"/>
                          </a:lnTo>
                          <a:close/>
                        </a:path>
                      </a:pathLst>
                    </a:custGeom>
                    <a:solidFill>
                      <a:schemeClr val="tx1">
                        <a:lumMod val="75000"/>
                        <a:lumOff val="2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3" name="Freeform: Shape 72">
                      <a:extLst>
                        <a:ext uri="{FF2B5EF4-FFF2-40B4-BE49-F238E27FC236}">
                          <a16:creationId xmlns:a16="http://schemas.microsoft.com/office/drawing/2014/main" id="{3950DE3B-5749-410F-0138-4CF281A3F3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163887" y="1844839"/>
                      <a:ext cx="544045" cy="118958"/>
                    </a:xfrm>
                    <a:custGeom>
                      <a:avLst/>
                      <a:gdLst>
                        <a:gd name="connsiteX0" fmla="*/ 485777 w 544045"/>
                        <a:gd name="connsiteY0" fmla="*/ 107109 h 118958"/>
                        <a:gd name="connsiteX1" fmla="*/ 506294 w 544045"/>
                        <a:gd name="connsiteY1" fmla="*/ 95060 h 118958"/>
                        <a:gd name="connsiteX2" fmla="*/ 543174 w 544045"/>
                        <a:gd name="connsiteY2" fmla="*/ 8344 h 118958"/>
                        <a:gd name="connsiteX3" fmla="*/ 10603 w 544045"/>
                        <a:gd name="connsiteY3" fmla="*/ 41120 h 118958"/>
                        <a:gd name="connsiteX4" fmla="*/ 101757 w 544045"/>
                        <a:gd name="connsiteY4" fmla="*/ 118958 h 118958"/>
                        <a:gd name="connsiteX5" fmla="*/ 485777 w 544045"/>
                        <a:gd name="connsiteY5" fmla="*/ 107109 h 1189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544045" h="118958">
                          <a:moveTo>
                            <a:pt x="485777" y="107109"/>
                          </a:moveTo>
                          <a:cubicBezTo>
                            <a:pt x="494263" y="106833"/>
                            <a:pt x="501912" y="102327"/>
                            <a:pt x="506294" y="95060"/>
                          </a:cubicBezTo>
                          <a:cubicBezTo>
                            <a:pt x="520305" y="71857"/>
                            <a:pt x="549442" y="20889"/>
                            <a:pt x="543174" y="8344"/>
                          </a:cubicBezTo>
                          <a:cubicBezTo>
                            <a:pt x="534983" y="-8039"/>
                            <a:pt x="55666" y="-1895"/>
                            <a:pt x="10603" y="41120"/>
                          </a:cubicBezTo>
                          <a:cubicBezTo>
                            <a:pt x="-34460" y="84135"/>
                            <a:pt x="77173" y="118958"/>
                            <a:pt x="101757" y="118958"/>
                          </a:cubicBezTo>
                          <a:cubicBezTo>
                            <a:pt x="123550" y="118958"/>
                            <a:pt x="418978" y="109300"/>
                            <a:pt x="485777" y="107109"/>
                          </a:cubicBezTo>
                          <a:close/>
                        </a:path>
                      </a:pathLst>
                    </a:custGeom>
                    <a:solidFill>
                      <a:schemeClr val="tx1">
                        <a:lumMod val="50000"/>
                        <a:lumOff val="50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grpSp>
                  <p:nvGrpSpPr>
                    <p:cNvPr id="74" name="Graphic 1781">
                      <a:extLst>
                        <a:ext uri="{FF2B5EF4-FFF2-40B4-BE49-F238E27FC236}">
                          <a16:creationId xmlns:a16="http://schemas.microsoft.com/office/drawing/2014/main" id="{BD052A0E-374A-3D8B-8AB8-4711D513D88B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206127" y="1932317"/>
                      <a:ext cx="71442" cy="96665"/>
                      <a:chOff x="8206127" y="1932317"/>
                      <a:chExt cx="71442" cy="96665"/>
                    </a:xfrm>
                  </p:grpSpPr>
                  <p:sp>
                    <p:nvSpPr>
                      <p:cNvPr id="89" name="Freeform: Shape 88">
                        <a:extLst>
                          <a:ext uri="{FF2B5EF4-FFF2-40B4-BE49-F238E27FC236}">
                            <a16:creationId xmlns:a16="http://schemas.microsoft.com/office/drawing/2014/main" id="{641A9CF5-37D8-7912-89D7-C70A2B1904C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06127" y="2016274"/>
                        <a:ext cx="55483" cy="12708"/>
                      </a:xfrm>
                      <a:custGeom>
                        <a:avLst/>
                        <a:gdLst>
                          <a:gd name="connsiteX0" fmla="*/ 5 w 55483"/>
                          <a:gd name="connsiteY0" fmla="*/ 558 h 12708"/>
                          <a:gd name="connsiteX1" fmla="*/ 27199 w 55483"/>
                          <a:gd name="connsiteY1" fmla="*/ 8950 h 12708"/>
                          <a:gd name="connsiteX2" fmla="*/ 55479 w 55483"/>
                          <a:gd name="connsiteY2" fmla="*/ 12150 h 12708"/>
                          <a:gd name="connsiteX3" fmla="*/ 28285 w 55483"/>
                          <a:gd name="connsiteY3" fmla="*/ 3759 h 12708"/>
                          <a:gd name="connsiteX4" fmla="*/ 5 w 55483"/>
                          <a:gd name="connsiteY4" fmla="*/ 558 h 1270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5483" h="12708">
                            <a:moveTo>
                              <a:pt x="5" y="558"/>
                            </a:moveTo>
                            <a:cubicBezTo>
                              <a:pt x="-290" y="1987"/>
                              <a:pt x="11883" y="5749"/>
                              <a:pt x="27199" y="8950"/>
                            </a:cubicBezTo>
                            <a:cubicBezTo>
                              <a:pt x="42515" y="12150"/>
                              <a:pt x="55184" y="13588"/>
                              <a:pt x="55479" y="12150"/>
                            </a:cubicBezTo>
                            <a:cubicBezTo>
                              <a:pt x="55774" y="10721"/>
                              <a:pt x="43601" y="6959"/>
                              <a:pt x="28285" y="3759"/>
                            </a:cubicBezTo>
                            <a:cubicBezTo>
                              <a:pt x="12969" y="558"/>
                              <a:pt x="310" y="-880"/>
                              <a:pt x="5" y="558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0" name="Freeform: Shape 89">
                        <a:extLst>
                          <a:ext uri="{FF2B5EF4-FFF2-40B4-BE49-F238E27FC236}">
                            <a16:creationId xmlns:a16="http://schemas.microsoft.com/office/drawing/2014/main" id="{FB309273-7820-5310-6A56-B4D8608DC0FC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06246" y="1941337"/>
                        <a:ext cx="71323" cy="87172"/>
                      </a:xfrm>
                      <a:custGeom>
                        <a:avLst/>
                        <a:gdLst>
                          <a:gd name="connsiteX0" fmla="*/ 0 w 71323"/>
                          <a:gd name="connsiteY0" fmla="*/ 75314 h 87172"/>
                          <a:gd name="connsiteX1" fmla="*/ 15745 w 71323"/>
                          <a:gd name="connsiteY1" fmla="*/ 0 h 87172"/>
                          <a:gd name="connsiteX2" fmla="*/ 71323 w 71323"/>
                          <a:gd name="connsiteY2" fmla="*/ 11621 h 87172"/>
                          <a:gd name="connsiteX3" fmla="*/ 55531 w 71323"/>
                          <a:gd name="connsiteY3" fmla="*/ 87173 h 87172"/>
                          <a:gd name="connsiteX4" fmla="*/ 55407 w 71323"/>
                          <a:gd name="connsiteY4" fmla="*/ 87144 h 87172"/>
                          <a:gd name="connsiteX5" fmla="*/ 43110 w 71323"/>
                          <a:gd name="connsiteY5" fmla="*/ 82315 h 87172"/>
                          <a:gd name="connsiteX6" fmla="*/ 28175 w 71323"/>
                          <a:gd name="connsiteY6" fmla="*/ 78696 h 87172"/>
                          <a:gd name="connsiteX7" fmla="*/ 0 w 71323"/>
                          <a:gd name="connsiteY7" fmla="*/ 75314 h 87172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71323" h="87172">
                            <a:moveTo>
                              <a:pt x="0" y="75314"/>
                            </a:moveTo>
                            <a:lnTo>
                              <a:pt x="15745" y="0"/>
                            </a:lnTo>
                            <a:lnTo>
                              <a:pt x="71323" y="11621"/>
                            </a:lnTo>
                            <a:lnTo>
                              <a:pt x="55531" y="87173"/>
                            </a:lnTo>
                            <a:lnTo>
                              <a:pt x="55407" y="87144"/>
                            </a:lnTo>
                            <a:cubicBezTo>
                              <a:pt x="55607" y="86182"/>
                              <a:pt x="50711" y="84401"/>
                              <a:pt x="43110" y="82315"/>
                            </a:cubicBezTo>
                            <a:cubicBezTo>
                              <a:pt x="38833" y="81172"/>
                              <a:pt x="33709" y="79848"/>
                              <a:pt x="28175" y="78696"/>
                            </a:cubicBezTo>
                            <a:cubicBezTo>
                              <a:pt x="13859" y="75695"/>
                              <a:pt x="1724" y="74295"/>
                              <a:pt x="0" y="75314"/>
                            </a:cubicBezTo>
                            <a:close/>
                          </a:path>
                        </a:pathLst>
                      </a:custGeom>
                      <a:solidFill>
                        <a:srgbClr val="5D606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91" name="Freeform: Shape 90">
                        <a:extLst>
                          <a:ext uri="{FF2B5EF4-FFF2-40B4-BE49-F238E27FC236}">
                            <a16:creationId xmlns:a16="http://schemas.microsoft.com/office/drawing/2014/main" id="{842A9DEA-FBF4-2708-FA9F-7392995082D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206246" y="1932317"/>
                        <a:ext cx="58454" cy="91325"/>
                      </a:xfrm>
                      <a:custGeom>
                        <a:avLst/>
                        <a:gdLst>
                          <a:gd name="connsiteX0" fmla="*/ 0 w 58454"/>
                          <a:gd name="connsiteY0" fmla="*/ 84334 h 91325"/>
                          <a:gd name="connsiteX1" fmla="*/ 17631 w 58454"/>
                          <a:gd name="connsiteY1" fmla="*/ 0 h 91325"/>
                          <a:gd name="connsiteX2" fmla="*/ 58455 w 58454"/>
                          <a:gd name="connsiteY2" fmla="*/ 17945 h 91325"/>
                          <a:gd name="connsiteX3" fmla="*/ 43120 w 58454"/>
                          <a:gd name="connsiteY3" fmla="*/ 91326 h 91325"/>
                          <a:gd name="connsiteX4" fmla="*/ 28184 w 58454"/>
                          <a:gd name="connsiteY4" fmla="*/ 87706 h 91325"/>
                          <a:gd name="connsiteX5" fmla="*/ 0 w 58454"/>
                          <a:gd name="connsiteY5" fmla="*/ 84334 h 913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</a:cxnLst>
                        <a:rect l="l" t="t" r="r" b="b"/>
                        <a:pathLst>
                          <a:path w="58454" h="91325">
                            <a:moveTo>
                              <a:pt x="0" y="84334"/>
                            </a:moveTo>
                            <a:lnTo>
                              <a:pt x="17631" y="0"/>
                            </a:lnTo>
                            <a:lnTo>
                              <a:pt x="58455" y="17945"/>
                            </a:lnTo>
                            <a:lnTo>
                              <a:pt x="43120" y="91326"/>
                            </a:lnTo>
                            <a:cubicBezTo>
                              <a:pt x="38843" y="90183"/>
                              <a:pt x="33719" y="88859"/>
                              <a:pt x="28184" y="87706"/>
                            </a:cubicBezTo>
                            <a:cubicBezTo>
                              <a:pt x="13859" y="84715"/>
                              <a:pt x="1724" y="83315"/>
                              <a:pt x="0" y="84334"/>
                            </a:cubicBezTo>
                            <a:close/>
                          </a:path>
                        </a:pathLst>
                      </a:custGeom>
                      <a:solidFill>
                        <a:srgbClr val="303238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grpSp>
                  <p:nvGrpSpPr>
                    <p:cNvPr id="75" name="Graphic 1781">
                      <a:extLst>
                        <a:ext uri="{FF2B5EF4-FFF2-40B4-BE49-F238E27FC236}">
                          <a16:creationId xmlns:a16="http://schemas.microsoft.com/office/drawing/2014/main" id="{D2160399-3DCD-CE7A-2F19-EB67BF68980E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7911065" y="2020339"/>
                      <a:ext cx="338907" cy="2097700"/>
                      <a:chOff x="7911065" y="2020339"/>
                      <a:chExt cx="338907" cy="2097700"/>
                    </a:xfrm>
                  </p:grpSpPr>
                  <p:sp>
                    <p:nvSpPr>
                      <p:cNvPr id="80" name="Freeform: Shape 79">
                        <a:extLst>
                          <a:ext uri="{FF2B5EF4-FFF2-40B4-BE49-F238E27FC236}">
                            <a16:creationId xmlns:a16="http://schemas.microsoft.com/office/drawing/2014/main" id="{FBFB903F-4868-A01F-6418-8E1372311D43}"/>
                          </a:ext>
                        </a:extLst>
                      </p:cNvPr>
                      <p:cNvSpPr/>
                      <p:nvPr/>
                    </p:nvSpPr>
                    <p:spPr>
                      <a:xfrm rot="-4931350">
                        <a:off x="7224313" y="2884212"/>
                        <a:ext cx="1774905" cy="35517"/>
                      </a:xfrm>
                      <a:custGeom>
                        <a:avLst/>
                        <a:gdLst>
                          <a:gd name="connsiteX0" fmla="*/ 0 w 1774905"/>
                          <a:gd name="connsiteY0" fmla="*/ 0 h 35517"/>
                          <a:gd name="connsiteX1" fmla="*/ 1774906 w 1774905"/>
                          <a:gd name="connsiteY1" fmla="*/ 0 h 35517"/>
                          <a:gd name="connsiteX2" fmla="*/ 1774906 w 1774905"/>
                          <a:gd name="connsiteY2" fmla="*/ 35518 h 35517"/>
                          <a:gd name="connsiteX3" fmla="*/ 0 w 1774905"/>
                          <a:gd name="connsiteY3" fmla="*/ 35518 h 3551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4905" h="35517">
                            <a:moveTo>
                              <a:pt x="0" y="0"/>
                            </a:moveTo>
                            <a:lnTo>
                              <a:pt x="1774906" y="0"/>
                            </a:lnTo>
                            <a:lnTo>
                              <a:pt x="1774906" y="35518"/>
                            </a:lnTo>
                            <a:lnTo>
                              <a:pt x="0" y="35518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5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sp>
                    <p:nvSpPr>
                      <p:cNvPr id="81" name="Freeform: Shape 80">
                        <a:extLst>
                          <a:ext uri="{FF2B5EF4-FFF2-40B4-BE49-F238E27FC236}">
                            <a16:creationId xmlns:a16="http://schemas.microsoft.com/office/drawing/2014/main" id="{ED628C86-FDEF-AB83-4A8B-00E3D3B9C365}"/>
                          </a:ext>
                        </a:extLst>
                      </p:cNvPr>
                      <p:cNvSpPr/>
                      <p:nvPr/>
                    </p:nvSpPr>
                    <p:spPr>
                      <a:xfrm rot="-4931350">
                        <a:off x="7236128" y="2897749"/>
                        <a:ext cx="1774905" cy="11677"/>
                      </a:xfrm>
                      <a:custGeom>
                        <a:avLst/>
                        <a:gdLst>
                          <a:gd name="connsiteX0" fmla="*/ 0 w 1774905"/>
                          <a:gd name="connsiteY0" fmla="*/ 0 h 11677"/>
                          <a:gd name="connsiteX1" fmla="*/ 1774906 w 1774905"/>
                          <a:gd name="connsiteY1" fmla="*/ 0 h 11677"/>
                          <a:gd name="connsiteX2" fmla="*/ 1774906 w 1774905"/>
                          <a:gd name="connsiteY2" fmla="*/ 11677 h 11677"/>
                          <a:gd name="connsiteX3" fmla="*/ 0 w 1774905"/>
                          <a:gd name="connsiteY3" fmla="*/ 11677 h 1167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</a:cxnLst>
                        <a:rect l="l" t="t" r="r" b="b"/>
                        <a:pathLst>
                          <a:path w="1774905" h="11677">
                            <a:moveTo>
                              <a:pt x="0" y="0"/>
                            </a:moveTo>
                            <a:lnTo>
                              <a:pt x="1774906" y="0"/>
                            </a:lnTo>
                            <a:lnTo>
                              <a:pt x="1774906" y="11677"/>
                            </a:lnTo>
                            <a:lnTo>
                              <a:pt x="0" y="11677"/>
                            </a:lnTo>
                            <a:close/>
                          </a:path>
                        </a:pathLst>
                      </a:custGeom>
                      <a:solidFill>
                        <a:schemeClr val="bg1">
                          <a:lumMod val="8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  <p:grpSp>
                    <p:nvGrpSpPr>
                      <p:cNvPr id="82" name="Graphic 1781">
                        <a:extLst>
                          <a:ext uri="{FF2B5EF4-FFF2-40B4-BE49-F238E27FC236}">
                            <a16:creationId xmlns:a16="http://schemas.microsoft.com/office/drawing/2014/main" id="{33B21CD7-AAE4-66B2-4D20-5C9178C7770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7911065" y="3750990"/>
                        <a:ext cx="122789" cy="367049"/>
                        <a:chOff x="7911065" y="3750990"/>
                        <a:chExt cx="122789" cy="367049"/>
                      </a:xfrm>
                      <a:solidFill>
                        <a:srgbClr val="303238"/>
                      </a:solidFill>
                    </p:grpSpPr>
                    <p:sp>
                      <p:nvSpPr>
                        <p:cNvPr id="83" name="Freeform: Shape 82">
                          <a:extLst>
                            <a:ext uri="{FF2B5EF4-FFF2-40B4-BE49-F238E27FC236}">
                              <a16:creationId xmlns:a16="http://schemas.microsoft.com/office/drawing/2014/main" id="{C1B4B8D5-6E5F-6AE0-064F-D828F00142E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-10331350">
                          <a:off x="7938147" y="3767984"/>
                          <a:ext cx="69130" cy="328757"/>
                        </a:xfrm>
                        <a:custGeom>
                          <a:avLst/>
                          <a:gdLst>
                            <a:gd name="connsiteX0" fmla="*/ 0 w 69130"/>
                            <a:gd name="connsiteY0" fmla="*/ 0 h 328757"/>
                            <a:gd name="connsiteX1" fmla="*/ 69131 w 69130"/>
                            <a:gd name="connsiteY1" fmla="*/ 0 h 328757"/>
                            <a:gd name="connsiteX2" fmla="*/ 69131 w 69130"/>
                            <a:gd name="connsiteY2" fmla="*/ 328757 h 328757"/>
                            <a:gd name="connsiteX3" fmla="*/ 0 w 69130"/>
                            <a:gd name="connsiteY3" fmla="*/ 328757 h 32875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69130" h="328757">
                              <a:moveTo>
                                <a:pt x="0" y="0"/>
                              </a:moveTo>
                              <a:lnTo>
                                <a:pt x="69131" y="0"/>
                              </a:lnTo>
                              <a:lnTo>
                                <a:pt x="69131" y="328757"/>
                              </a:lnTo>
                              <a:lnTo>
                                <a:pt x="0" y="328757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03238"/>
                        </a:solidFill>
                        <a:ln w="9525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en-IN"/>
                        </a:p>
                      </p:txBody>
                    </p:sp>
                    <p:grpSp>
                      <p:nvGrpSpPr>
                        <p:cNvPr id="84" name="Graphic 1781">
                          <a:extLst>
                            <a:ext uri="{FF2B5EF4-FFF2-40B4-BE49-F238E27FC236}">
                              <a16:creationId xmlns:a16="http://schemas.microsoft.com/office/drawing/2014/main" id="{7AC1C00D-3DCE-7ACD-BD44-3989CE0A85A2}"/>
                            </a:ext>
                          </a:extLst>
                        </p:cNvPr>
                        <p:cNvGrpSpPr/>
                        <p:nvPr/>
                      </p:nvGrpSpPr>
                      <p:grpSpPr>
                        <a:xfrm>
                          <a:off x="7911065" y="3750990"/>
                          <a:ext cx="122789" cy="367049"/>
                          <a:chOff x="7911065" y="3750990"/>
                          <a:chExt cx="122789" cy="367049"/>
                        </a:xfrm>
                        <a:solidFill>
                          <a:srgbClr val="303238"/>
                        </a:solidFill>
                      </p:grpSpPr>
                      <p:sp>
                        <p:nvSpPr>
                          <p:cNvPr id="85" name="Freeform: Shape 84">
                            <a:extLst>
                              <a:ext uri="{FF2B5EF4-FFF2-40B4-BE49-F238E27FC236}">
                                <a16:creationId xmlns:a16="http://schemas.microsoft.com/office/drawing/2014/main" id="{FF14C407-D83E-06A5-0697-E26CF44D264B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11065" y="4023433"/>
                            <a:ext cx="85404" cy="94605"/>
                          </a:xfrm>
                          <a:custGeom>
                            <a:avLst/>
                            <a:gdLst>
                              <a:gd name="connsiteX0" fmla="*/ 20747 w 85404"/>
                              <a:gd name="connsiteY0" fmla="*/ 97 h 94605"/>
                              <a:gd name="connsiteX1" fmla="*/ 76554 w 85404"/>
                              <a:gd name="connsiteY1" fmla="*/ 7755 h 94605"/>
                              <a:gd name="connsiteX2" fmla="*/ 85307 w 85404"/>
                              <a:gd name="connsiteY2" fmla="*/ 19290 h 94605"/>
                              <a:gd name="connsiteX3" fmla="*/ 76192 w 85404"/>
                              <a:gd name="connsiteY3" fmla="*/ 85755 h 94605"/>
                              <a:gd name="connsiteX4" fmla="*/ 64657 w 85404"/>
                              <a:gd name="connsiteY4" fmla="*/ 94509 h 94605"/>
                              <a:gd name="connsiteX5" fmla="*/ 8850 w 85404"/>
                              <a:gd name="connsiteY5" fmla="*/ 86851 h 94605"/>
                              <a:gd name="connsiteX6" fmla="*/ 97 w 85404"/>
                              <a:gd name="connsiteY6" fmla="*/ 75307 h 94605"/>
                              <a:gd name="connsiteX7" fmla="*/ 9212 w 85404"/>
                              <a:gd name="connsiteY7" fmla="*/ 8851 h 94605"/>
                              <a:gd name="connsiteX8" fmla="*/ 20747 w 85404"/>
                              <a:gd name="connsiteY8" fmla="*/ 97 h 9460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5404" h="94605">
                                <a:moveTo>
                                  <a:pt x="20747" y="97"/>
                                </a:moveTo>
                                <a:lnTo>
                                  <a:pt x="76554" y="7755"/>
                                </a:lnTo>
                                <a:cubicBezTo>
                                  <a:pt x="82155" y="8527"/>
                                  <a:pt x="86079" y="13689"/>
                                  <a:pt x="85307" y="19290"/>
                                </a:cubicBezTo>
                                <a:lnTo>
                                  <a:pt x="76192" y="85755"/>
                                </a:lnTo>
                                <a:cubicBezTo>
                                  <a:pt x="75421" y="91356"/>
                                  <a:pt x="70258" y="95280"/>
                                  <a:pt x="64657" y="94509"/>
                                </a:cubicBezTo>
                                <a:lnTo>
                                  <a:pt x="8850" y="86851"/>
                                </a:lnTo>
                                <a:cubicBezTo>
                                  <a:pt x="3250" y="86079"/>
                                  <a:pt x="-675" y="80917"/>
                                  <a:pt x="97" y="75307"/>
                                </a:cubicBezTo>
                                <a:lnTo>
                                  <a:pt x="9212" y="8851"/>
                                </a:lnTo>
                                <a:cubicBezTo>
                                  <a:pt x="9984" y="3240"/>
                                  <a:pt x="15146" y="-674"/>
                                  <a:pt x="20747" y="9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6" name="Freeform: Shape 85">
                            <a:extLst>
                              <a:ext uri="{FF2B5EF4-FFF2-40B4-BE49-F238E27FC236}">
                                <a16:creationId xmlns:a16="http://schemas.microsoft.com/office/drawing/2014/main" id="{AD080C89-E8AE-6EF7-19F8-18E2FEA2B655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23533" y="3932622"/>
                            <a:ext cx="85404" cy="94605"/>
                          </a:xfrm>
                          <a:custGeom>
                            <a:avLst/>
                            <a:gdLst>
                              <a:gd name="connsiteX0" fmla="*/ 20747 w 85404"/>
                              <a:gd name="connsiteY0" fmla="*/ 97 h 94605"/>
                              <a:gd name="connsiteX1" fmla="*/ 76554 w 85404"/>
                              <a:gd name="connsiteY1" fmla="*/ 7755 h 94605"/>
                              <a:gd name="connsiteX2" fmla="*/ 85307 w 85404"/>
                              <a:gd name="connsiteY2" fmla="*/ 19300 h 94605"/>
                              <a:gd name="connsiteX3" fmla="*/ 76192 w 85404"/>
                              <a:gd name="connsiteY3" fmla="*/ 85755 h 94605"/>
                              <a:gd name="connsiteX4" fmla="*/ 64657 w 85404"/>
                              <a:gd name="connsiteY4" fmla="*/ 94509 h 94605"/>
                              <a:gd name="connsiteX5" fmla="*/ 8850 w 85404"/>
                              <a:gd name="connsiteY5" fmla="*/ 86851 h 94605"/>
                              <a:gd name="connsiteX6" fmla="*/ 97 w 85404"/>
                              <a:gd name="connsiteY6" fmla="*/ 75316 h 94605"/>
                              <a:gd name="connsiteX7" fmla="*/ 9212 w 85404"/>
                              <a:gd name="connsiteY7" fmla="*/ 8851 h 94605"/>
                              <a:gd name="connsiteX8" fmla="*/ 20747 w 85404"/>
                              <a:gd name="connsiteY8" fmla="*/ 97 h 9460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5404" h="94605">
                                <a:moveTo>
                                  <a:pt x="20747" y="97"/>
                                </a:moveTo>
                                <a:lnTo>
                                  <a:pt x="76554" y="7755"/>
                                </a:lnTo>
                                <a:cubicBezTo>
                                  <a:pt x="82155" y="8527"/>
                                  <a:pt x="86079" y="13689"/>
                                  <a:pt x="85307" y="19300"/>
                                </a:cubicBezTo>
                                <a:lnTo>
                                  <a:pt x="76192" y="85755"/>
                                </a:lnTo>
                                <a:cubicBezTo>
                                  <a:pt x="75421" y="91356"/>
                                  <a:pt x="70258" y="95280"/>
                                  <a:pt x="64657" y="94509"/>
                                </a:cubicBezTo>
                                <a:lnTo>
                                  <a:pt x="8850" y="86851"/>
                                </a:lnTo>
                                <a:cubicBezTo>
                                  <a:pt x="3250" y="86079"/>
                                  <a:pt x="-675" y="80917"/>
                                  <a:pt x="97" y="75316"/>
                                </a:cubicBezTo>
                                <a:lnTo>
                                  <a:pt x="9212" y="8851"/>
                                </a:lnTo>
                                <a:cubicBezTo>
                                  <a:pt x="9974" y="3240"/>
                                  <a:pt x="15137" y="-674"/>
                                  <a:pt x="20747" y="9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7" name="Freeform: Shape 86">
                            <a:extLst>
                              <a:ext uri="{FF2B5EF4-FFF2-40B4-BE49-F238E27FC236}">
                                <a16:creationId xmlns:a16="http://schemas.microsoft.com/office/drawing/2014/main" id="{85449A60-CAAF-FE48-77F1-4D4545F37C29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35992" y="3841803"/>
                            <a:ext cx="85404" cy="94613"/>
                          </a:xfrm>
                          <a:custGeom>
                            <a:avLst/>
                            <a:gdLst>
                              <a:gd name="connsiteX0" fmla="*/ 20747 w 85404"/>
                              <a:gd name="connsiteY0" fmla="*/ 95 h 94613"/>
                              <a:gd name="connsiteX1" fmla="*/ 76554 w 85404"/>
                              <a:gd name="connsiteY1" fmla="*/ 7753 h 94613"/>
                              <a:gd name="connsiteX2" fmla="*/ 85307 w 85404"/>
                              <a:gd name="connsiteY2" fmla="*/ 19297 h 94613"/>
                              <a:gd name="connsiteX3" fmla="*/ 76192 w 85404"/>
                              <a:gd name="connsiteY3" fmla="*/ 85763 h 94613"/>
                              <a:gd name="connsiteX4" fmla="*/ 64657 w 85404"/>
                              <a:gd name="connsiteY4" fmla="*/ 94516 h 94613"/>
                              <a:gd name="connsiteX5" fmla="*/ 8850 w 85404"/>
                              <a:gd name="connsiteY5" fmla="*/ 86858 h 94613"/>
                              <a:gd name="connsiteX6" fmla="*/ 97 w 85404"/>
                              <a:gd name="connsiteY6" fmla="*/ 75323 h 94613"/>
                              <a:gd name="connsiteX7" fmla="*/ 9212 w 85404"/>
                              <a:gd name="connsiteY7" fmla="*/ 8858 h 94613"/>
                              <a:gd name="connsiteX8" fmla="*/ 20747 w 85404"/>
                              <a:gd name="connsiteY8" fmla="*/ 95 h 94613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5404" h="94613">
                                <a:moveTo>
                                  <a:pt x="20747" y="95"/>
                                </a:moveTo>
                                <a:lnTo>
                                  <a:pt x="76554" y="7753"/>
                                </a:lnTo>
                                <a:cubicBezTo>
                                  <a:pt x="82155" y="8524"/>
                                  <a:pt x="86079" y="13687"/>
                                  <a:pt x="85307" y="19297"/>
                                </a:cubicBezTo>
                                <a:lnTo>
                                  <a:pt x="76192" y="85763"/>
                                </a:lnTo>
                                <a:cubicBezTo>
                                  <a:pt x="75421" y="91363"/>
                                  <a:pt x="70258" y="95288"/>
                                  <a:pt x="64657" y="94516"/>
                                </a:cubicBezTo>
                                <a:lnTo>
                                  <a:pt x="8850" y="86858"/>
                                </a:lnTo>
                                <a:cubicBezTo>
                                  <a:pt x="3250" y="86087"/>
                                  <a:pt x="-675" y="80924"/>
                                  <a:pt x="97" y="75323"/>
                                </a:cubicBezTo>
                                <a:lnTo>
                                  <a:pt x="9212" y="8858"/>
                                </a:lnTo>
                                <a:cubicBezTo>
                                  <a:pt x="9974" y="3248"/>
                                  <a:pt x="15146" y="-667"/>
                                  <a:pt x="20747" y="95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  <p:sp>
                        <p:nvSpPr>
                          <p:cNvPr id="88" name="Freeform: Shape 87">
                            <a:extLst>
                              <a:ext uri="{FF2B5EF4-FFF2-40B4-BE49-F238E27FC236}">
                                <a16:creationId xmlns:a16="http://schemas.microsoft.com/office/drawing/2014/main" id="{C0D15B4E-B906-5AAB-603D-7DC4E8EF38D0}"/>
                              </a:ext>
                            </a:extLst>
                          </p:cNvPr>
                          <p:cNvSpPr/>
                          <p:nvPr/>
                        </p:nvSpPr>
                        <p:spPr>
                          <a:xfrm>
                            <a:off x="7948450" y="3750990"/>
                            <a:ext cx="85404" cy="94605"/>
                          </a:xfrm>
                          <a:custGeom>
                            <a:avLst/>
                            <a:gdLst>
                              <a:gd name="connsiteX0" fmla="*/ 20747 w 85404"/>
                              <a:gd name="connsiteY0" fmla="*/ 97 h 94605"/>
                              <a:gd name="connsiteX1" fmla="*/ 76554 w 85404"/>
                              <a:gd name="connsiteY1" fmla="*/ 7755 h 94605"/>
                              <a:gd name="connsiteX2" fmla="*/ 85307 w 85404"/>
                              <a:gd name="connsiteY2" fmla="*/ 19290 h 94605"/>
                              <a:gd name="connsiteX3" fmla="*/ 76192 w 85404"/>
                              <a:gd name="connsiteY3" fmla="*/ 85755 h 94605"/>
                              <a:gd name="connsiteX4" fmla="*/ 64657 w 85404"/>
                              <a:gd name="connsiteY4" fmla="*/ 94509 h 94605"/>
                              <a:gd name="connsiteX5" fmla="*/ 8850 w 85404"/>
                              <a:gd name="connsiteY5" fmla="*/ 86851 h 94605"/>
                              <a:gd name="connsiteX6" fmla="*/ 97 w 85404"/>
                              <a:gd name="connsiteY6" fmla="*/ 75306 h 94605"/>
                              <a:gd name="connsiteX7" fmla="*/ 9212 w 85404"/>
                              <a:gd name="connsiteY7" fmla="*/ 8850 h 94605"/>
                              <a:gd name="connsiteX8" fmla="*/ 20747 w 85404"/>
                              <a:gd name="connsiteY8" fmla="*/ 97 h 94605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</a:cxnLst>
                            <a:rect l="l" t="t" r="r" b="b"/>
                            <a:pathLst>
                              <a:path w="85404" h="94605">
                                <a:moveTo>
                                  <a:pt x="20747" y="97"/>
                                </a:moveTo>
                                <a:lnTo>
                                  <a:pt x="76554" y="7755"/>
                                </a:lnTo>
                                <a:cubicBezTo>
                                  <a:pt x="82155" y="8527"/>
                                  <a:pt x="86079" y="13689"/>
                                  <a:pt x="85307" y="19290"/>
                                </a:cubicBezTo>
                                <a:lnTo>
                                  <a:pt x="76192" y="85755"/>
                                </a:lnTo>
                                <a:cubicBezTo>
                                  <a:pt x="75421" y="91356"/>
                                  <a:pt x="70258" y="95280"/>
                                  <a:pt x="64657" y="94509"/>
                                </a:cubicBezTo>
                                <a:lnTo>
                                  <a:pt x="8850" y="86851"/>
                                </a:lnTo>
                                <a:cubicBezTo>
                                  <a:pt x="3250" y="86079"/>
                                  <a:pt x="-675" y="80917"/>
                                  <a:pt x="97" y="75306"/>
                                </a:cubicBezTo>
                                <a:lnTo>
                                  <a:pt x="9212" y="8850"/>
                                </a:lnTo>
                                <a:cubicBezTo>
                                  <a:pt x="9974" y="3250"/>
                                  <a:pt x="15146" y="-675"/>
                                  <a:pt x="20747" y="97"/>
                                </a:cubicBezTo>
                                <a:close/>
                              </a:path>
                            </a:pathLst>
                          </a:custGeom>
                          <a:solidFill>
                            <a:srgbClr val="303238"/>
                          </a:solidFill>
                          <a:ln w="9525" cap="flat">
                            <a:noFill/>
                            <a:prstDash val="solid"/>
                            <a:miter/>
                          </a:ln>
                        </p:spPr>
                        <p:txBody>
                          <a:bodyPr rtlCol="0" anchor="ctr"/>
                          <a:lstStyle/>
                          <a:p>
                            <a:endParaRPr lang="en-IN"/>
                          </a:p>
                        </p:txBody>
                      </p:sp>
                    </p:grpSp>
                  </p:grpSp>
                </p:grpSp>
                <p:sp>
                  <p:nvSpPr>
                    <p:cNvPr id="76" name="Freeform: Shape 75">
                      <a:extLst>
                        <a:ext uri="{FF2B5EF4-FFF2-40B4-BE49-F238E27FC236}">
                          <a16:creationId xmlns:a16="http://schemas.microsoft.com/office/drawing/2014/main" id="{B20B18F1-680D-81E8-455D-881D3B1B669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27175" y="1870595"/>
                      <a:ext cx="15354" cy="8705"/>
                    </a:xfrm>
                    <a:custGeom>
                      <a:avLst/>
                      <a:gdLst>
                        <a:gd name="connsiteX0" fmla="*/ 0 w 15354"/>
                        <a:gd name="connsiteY0" fmla="*/ 4353 h 8705"/>
                        <a:gd name="connsiteX1" fmla="*/ 7677 w 15354"/>
                        <a:gd name="connsiteY1" fmla="*/ 0 h 8705"/>
                        <a:gd name="connsiteX2" fmla="*/ 15354 w 15354"/>
                        <a:gd name="connsiteY2" fmla="*/ 4353 h 8705"/>
                        <a:gd name="connsiteX3" fmla="*/ 7677 w 15354"/>
                        <a:gd name="connsiteY3" fmla="*/ 8706 h 8705"/>
                        <a:gd name="connsiteX4" fmla="*/ 0 w 15354"/>
                        <a:gd name="connsiteY4" fmla="*/ 4353 h 8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4" h="8705">
                          <a:moveTo>
                            <a:pt x="0" y="4353"/>
                          </a:moveTo>
                          <a:cubicBezTo>
                            <a:pt x="0" y="1953"/>
                            <a:pt x="3439" y="0"/>
                            <a:pt x="7677" y="0"/>
                          </a:cubicBezTo>
                          <a:cubicBezTo>
                            <a:pt x="11916" y="0"/>
                            <a:pt x="15354" y="1953"/>
                            <a:pt x="15354" y="4353"/>
                          </a:cubicBezTo>
                          <a:cubicBezTo>
                            <a:pt x="15354" y="6753"/>
                            <a:pt x="11916" y="8706"/>
                            <a:pt x="7677" y="8706"/>
                          </a:cubicBezTo>
                          <a:cubicBezTo>
                            <a:pt x="3439" y="8706"/>
                            <a:pt x="0" y="6763"/>
                            <a:pt x="0" y="4353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7" name="Freeform: Shape 76">
                      <a:extLst>
                        <a:ext uri="{FF2B5EF4-FFF2-40B4-BE49-F238E27FC236}">
                          <a16:creationId xmlns:a16="http://schemas.microsoft.com/office/drawing/2014/main" id="{3B645C7F-3085-7503-7D47-B8E6A1DAE5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35516" y="1921811"/>
                      <a:ext cx="15354" cy="8705"/>
                    </a:xfrm>
                    <a:custGeom>
                      <a:avLst/>
                      <a:gdLst>
                        <a:gd name="connsiteX0" fmla="*/ 0 w 15354"/>
                        <a:gd name="connsiteY0" fmla="*/ 4353 h 8705"/>
                        <a:gd name="connsiteX1" fmla="*/ 7677 w 15354"/>
                        <a:gd name="connsiteY1" fmla="*/ 0 h 8705"/>
                        <a:gd name="connsiteX2" fmla="*/ 15354 w 15354"/>
                        <a:gd name="connsiteY2" fmla="*/ 4353 h 8705"/>
                        <a:gd name="connsiteX3" fmla="*/ 7677 w 15354"/>
                        <a:gd name="connsiteY3" fmla="*/ 8706 h 8705"/>
                        <a:gd name="connsiteX4" fmla="*/ 0 w 15354"/>
                        <a:gd name="connsiteY4" fmla="*/ 4353 h 8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4" h="8705">
                          <a:moveTo>
                            <a:pt x="0" y="4353"/>
                          </a:moveTo>
                          <a:cubicBezTo>
                            <a:pt x="0" y="1953"/>
                            <a:pt x="3438" y="0"/>
                            <a:pt x="7677" y="0"/>
                          </a:cubicBezTo>
                          <a:cubicBezTo>
                            <a:pt x="11916" y="0"/>
                            <a:pt x="15354" y="1953"/>
                            <a:pt x="15354" y="4353"/>
                          </a:cubicBezTo>
                          <a:cubicBezTo>
                            <a:pt x="15354" y="6753"/>
                            <a:pt x="11916" y="8706"/>
                            <a:pt x="7677" y="8706"/>
                          </a:cubicBezTo>
                          <a:cubicBezTo>
                            <a:pt x="3438" y="8706"/>
                            <a:pt x="0" y="6753"/>
                            <a:pt x="0" y="4353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8" name="Freeform: Shape 77">
                      <a:extLst>
                        <a:ext uri="{FF2B5EF4-FFF2-40B4-BE49-F238E27FC236}">
                          <a16:creationId xmlns:a16="http://schemas.microsoft.com/office/drawing/2014/main" id="{6903615F-F19E-D0FC-995D-A9920E1820A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25417" y="1889035"/>
                      <a:ext cx="15354" cy="8705"/>
                    </a:xfrm>
                    <a:custGeom>
                      <a:avLst/>
                      <a:gdLst>
                        <a:gd name="connsiteX0" fmla="*/ 0 w 15354"/>
                        <a:gd name="connsiteY0" fmla="*/ 4353 h 8705"/>
                        <a:gd name="connsiteX1" fmla="*/ 7677 w 15354"/>
                        <a:gd name="connsiteY1" fmla="*/ 0 h 8705"/>
                        <a:gd name="connsiteX2" fmla="*/ 15354 w 15354"/>
                        <a:gd name="connsiteY2" fmla="*/ 4353 h 8705"/>
                        <a:gd name="connsiteX3" fmla="*/ 7677 w 15354"/>
                        <a:gd name="connsiteY3" fmla="*/ 8706 h 8705"/>
                        <a:gd name="connsiteX4" fmla="*/ 0 w 15354"/>
                        <a:gd name="connsiteY4" fmla="*/ 4353 h 8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4" h="8705">
                          <a:moveTo>
                            <a:pt x="0" y="4353"/>
                          </a:moveTo>
                          <a:cubicBezTo>
                            <a:pt x="0" y="1953"/>
                            <a:pt x="3438" y="0"/>
                            <a:pt x="7677" y="0"/>
                          </a:cubicBezTo>
                          <a:cubicBezTo>
                            <a:pt x="11916" y="0"/>
                            <a:pt x="15354" y="1953"/>
                            <a:pt x="15354" y="4353"/>
                          </a:cubicBezTo>
                          <a:cubicBezTo>
                            <a:pt x="15354" y="6753"/>
                            <a:pt x="11916" y="8706"/>
                            <a:pt x="7677" y="8706"/>
                          </a:cubicBezTo>
                          <a:cubicBezTo>
                            <a:pt x="3438" y="8706"/>
                            <a:pt x="0" y="6753"/>
                            <a:pt x="0" y="4353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9" name="Freeform: Shape 78">
                      <a:extLst>
                        <a:ext uri="{FF2B5EF4-FFF2-40B4-BE49-F238E27FC236}">
                          <a16:creationId xmlns:a16="http://schemas.microsoft.com/office/drawing/2014/main" id="{A4136C11-80CB-B30A-AA45-DFE5DCE2344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323509" y="1930002"/>
                      <a:ext cx="15354" cy="8705"/>
                    </a:xfrm>
                    <a:custGeom>
                      <a:avLst/>
                      <a:gdLst>
                        <a:gd name="connsiteX0" fmla="*/ 0 w 15354"/>
                        <a:gd name="connsiteY0" fmla="*/ 4353 h 8705"/>
                        <a:gd name="connsiteX1" fmla="*/ 7677 w 15354"/>
                        <a:gd name="connsiteY1" fmla="*/ 0 h 8705"/>
                        <a:gd name="connsiteX2" fmla="*/ 15354 w 15354"/>
                        <a:gd name="connsiteY2" fmla="*/ 4353 h 8705"/>
                        <a:gd name="connsiteX3" fmla="*/ 7677 w 15354"/>
                        <a:gd name="connsiteY3" fmla="*/ 8706 h 8705"/>
                        <a:gd name="connsiteX4" fmla="*/ 0 w 15354"/>
                        <a:gd name="connsiteY4" fmla="*/ 4353 h 87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354" h="8705">
                          <a:moveTo>
                            <a:pt x="0" y="4353"/>
                          </a:moveTo>
                          <a:cubicBezTo>
                            <a:pt x="0" y="1953"/>
                            <a:pt x="3438" y="0"/>
                            <a:pt x="7677" y="0"/>
                          </a:cubicBezTo>
                          <a:cubicBezTo>
                            <a:pt x="11916" y="0"/>
                            <a:pt x="15354" y="1953"/>
                            <a:pt x="15354" y="4353"/>
                          </a:cubicBezTo>
                          <a:cubicBezTo>
                            <a:pt x="15354" y="6753"/>
                            <a:pt x="11916" y="8706"/>
                            <a:pt x="7677" y="8706"/>
                          </a:cubicBezTo>
                          <a:cubicBezTo>
                            <a:pt x="3438" y="8706"/>
                            <a:pt x="0" y="6753"/>
                            <a:pt x="0" y="4353"/>
                          </a:cubicBezTo>
                          <a:close/>
                        </a:path>
                      </a:pathLst>
                    </a:custGeom>
                    <a:solidFill>
                      <a:srgbClr val="303238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15" name="Freeform: Shape 14">
                    <a:extLst>
                      <a:ext uri="{FF2B5EF4-FFF2-40B4-BE49-F238E27FC236}">
                        <a16:creationId xmlns:a16="http://schemas.microsoft.com/office/drawing/2014/main" id="{03276FEB-89A3-7F28-ACCC-0FF5EB898D09}"/>
                      </a:ext>
                    </a:extLst>
                  </p:cNvPr>
                  <p:cNvSpPr/>
                  <p:nvPr/>
                </p:nvSpPr>
                <p:spPr>
                  <a:xfrm>
                    <a:off x="477818" y="4087052"/>
                    <a:ext cx="1089850" cy="2248947"/>
                  </a:xfrm>
                  <a:custGeom>
                    <a:avLst/>
                    <a:gdLst>
                      <a:gd name="connsiteX0" fmla="*/ 1011650 w 1089850"/>
                      <a:gd name="connsiteY0" fmla="*/ 2185987 h 2248947"/>
                      <a:gd name="connsiteX1" fmla="*/ 1011936 w 1089850"/>
                      <a:gd name="connsiteY1" fmla="*/ 2187607 h 2248947"/>
                      <a:gd name="connsiteX2" fmla="*/ 544639 w 1089850"/>
                      <a:gd name="connsiteY2" fmla="*/ 2248948 h 2248947"/>
                      <a:gd name="connsiteX3" fmla="*/ 395288 w 1089850"/>
                      <a:gd name="connsiteY3" fmla="*/ 2245709 h 2248947"/>
                      <a:gd name="connsiteX4" fmla="*/ 77343 w 1089850"/>
                      <a:gd name="connsiteY4" fmla="*/ 2187607 h 2248947"/>
                      <a:gd name="connsiteX5" fmla="*/ 78105 w 1089850"/>
                      <a:gd name="connsiteY5" fmla="*/ 2184083 h 2248947"/>
                      <a:gd name="connsiteX6" fmla="*/ 0 w 1089850"/>
                      <a:gd name="connsiteY6" fmla="*/ 0 h 2248947"/>
                      <a:gd name="connsiteX7" fmla="*/ 2858 w 1089850"/>
                      <a:gd name="connsiteY7" fmla="*/ 0 h 2248947"/>
                      <a:gd name="connsiteX8" fmla="*/ 101822 w 1089850"/>
                      <a:gd name="connsiteY8" fmla="*/ 32575 h 2248947"/>
                      <a:gd name="connsiteX9" fmla="*/ 316992 w 1089850"/>
                      <a:gd name="connsiteY9" fmla="*/ 55721 h 2248947"/>
                      <a:gd name="connsiteX10" fmla="*/ 544925 w 1089850"/>
                      <a:gd name="connsiteY10" fmla="*/ 62293 h 2248947"/>
                      <a:gd name="connsiteX11" fmla="*/ 988028 w 1089850"/>
                      <a:gd name="connsiteY11" fmla="*/ 32575 h 2248947"/>
                      <a:gd name="connsiteX12" fmla="*/ 1086993 w 1089850"/>
                      <a:gd name="connsiteY12" fmla="*/ 0 h 2248947"/>
                      <a:gd name="connsiteX13" fmla="*/ 1089851 w 1089850"/>
                      <a:gd name="connsiteY13" fmla="*/ 0 h 2248947"/>
                      <a:gd name="connsiteX14" fmla="*/ 1011650 w 1089850"/>
                      <a:gd name="connsiteY14" fmla="*/ 2185987 h 2248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89850" h="2248947">
                        <a:moveTo>
                          <a:pt x="1011650" y="2185987"/>
                        </a:moveTo>
                        <a:cubicBezTo>
                          <a:pt x="1011746" y="2186559"/>
                          <a:pt x="1011936" y="2187035"/>
                          <a:pt x="1011936" y="2187607"/>
                        </a:cubicBezTo>
                        <a:cubicBezTo>
                          <a:pt x="1011936" y="2221420"/>
                          <a:pt x="802767" y="2248948"/>
                          <a:pt x="544639" y="2248948"/>
                        </a:cubicBezTo>
                        <a:cubicBezTo>
                          <a:pt x="492442" y="2248948"/>
                          <a:pt x="442150" y="2247805"/>
                          <a:pt x="395288" y="2245709"/>
                        </a:cubicBezTo>
                        <a:cubicBezTo>
                          <a:pt x="210407" y="2237518"/>
                          <a:pt x="77343" y="2214562"/>
                          <a:pt x="77343" y="2187607"/>
                        </a:cubicBezTo>
                        <a:cubicBezTo>
                          <a:pt x="77343" y="2186369"/>
                          <a:pt x="77629" y="2185226"/>
                          <a:pt x="78105" y="2184083"/>
                        </a:cubicBezTo>
                        <a:lnTo>
                          <a:pt x="0" y="0"/>
                        </a:lnTo>
                        <a:lnTo>
                          <a:pt x="2858" y="0"/>
                        </a:lnTo>
                        <a:cubicBezTo>
                          <a:pt x="15050" y="12097"/>
                          <a:pt x="49911" y="23146"/>
                          <a:pt x="101822" y="32575"/>
                        </a:cubicBezTo>
                        <a:cubicBezTo>
                          <a:pt x="156877" y="42577"/>
                          <a:pt x="230886" y="50578"/>
                          <a:pt x="316992" y="55721"/>
                        </a:cubicBezTo>
                        <a:cubicBezTo>
                          <a:pt x="386334" y="59912"/>
                          <a:pt x="463582" y="62293"/>
                          <a:pt x="544925" y="62293"/>
                        </a:cubicBezTo>
                        <a:cubicBezTo>
                          <a:pt x="727234" y="62293"/>
                          <a:pt x="888682" y="50578"/>
                          <a:pt x="988028" y="32575"/>
                        </a:cubicBezTo>
                        <a:cubicBezTo>
                          <a:pt x="1039939" y="23146"/>
                          <a:pt x="1074801" y="12097"/>
                          <a:pt x="1086993" y="0"/>
                        </a:cubicBezTo>
                        <a:lnTo>
                          <a:pt x="1089851" y="0"/>
                        </a:lnTo>
                        <a:lnTo>
                          <a:pt x="1011650" y="2185987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90000"/>
                      <a:lumOff val="1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6" name="Freeform: Shape 15">
                    <a:extLst>
                      <a:ext uri="{FF2B5EF4-FFF2-40B4-BE49-F238E27FC236}">
                        <a16:creationId xmlns:a16="http://schemas.microsoft.com/office/drawing/2014/main" id="{2A35FEE3-47CF-10A4-A409-D4C85F06BE73}"/>
                      </a:ext>
                    </a:extLst>
                  </p:cNvPr>
                  <p:cNvSpPr/>
                  <p:nvPr/>
                </p:nvSpPr>
                <p:spPr>
                  <a:xfrm>
                    <a:off x="794810" y="4087052"/>
                    <a:ext cx="772858" cy="2248947"/>
                  </a:xfrm>
                  <a:custGeom>
                    <a:avLst/>
                    <a:gdLst>
                      <a:gd name="connsiteX0" fmla="*/ 694658 w 772858"/>
                      <a:gd name="connsiteY0" fmla="*/ 2185987 h 2248947"/>
                      <a:gd name="connsiteX1" fmla="*/ 694944 w 772858"/>
                      <a:gd name="connsiteY1" fmla="*/ 2187607 h 2248947"/>
                      <a:gd name="connsiteX2" fmla="*/ 227647 w 772858"/>
                      <a:gd name="connsiteY2" fmla="*/ 2248948 h 2248947"/>
                      <a:gd name="connsiteX3" fmla="*/ 78296 w 772858"/>
                      <a:gd name="connsiteY3" fmla="*/ 2245709 h 2248947"/>
                      <a:gd name="connsiteX4" fmla="*/ 0 w 772858"/>
                      <a:gd name="connsiteY4" fmla="*/ 55721 h 2248947"/>
                      <a:gd name="connsiteX5" fmla="*/ 227933 w 772858"/>
                      <a:gd name="connsiteY5" fmla="*/ 62293 h 2248947"/>
                      <a:gd name="connsiteX6" fmla="*/ 671036 w 772858"/>
                      <a:gd name="connsiteY6" fmla="*/ 32575 h 2248947"/>
                      <a:gd name="connsiteX7" fmla="*/ 770001 w 772858"/>
                      <a:gd name="connsiteY7" fmla="*/ 0 h 2248947"/>
                      <a:gd name="connsiteX8" fmla="*/ 772859 w 772858"/>
                      <a:gd name="connsiteY8" fmla="*/ 0 h 2248947"/>
                      <a:gd name="connsiteX9" fmla="*/ 694658 w 772858"/>
                      <a:gd name="connsiteY9" fmla="*/ 2185987 h 2248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772858" h="2248947">
                        <a:moveTo>
                          <a:pt x="694658" y="2185987"/>
                        </a:moveTo>
                        <a:cubicBezTo>
                          <a:pt x="694754" y="2186559"/>
                          <a:pt x="694944" y="2187035"/>
                          <a:pt x="694944" y="2187607"/>
                        </a:cubicBezTo>
                        <a:cubicBezTo>
                          <a:pt x="694944" y="2221420"/>
                          <a:pt x="485775" y="2248948"/>
                          <a:pt x="227647" y="2248948"/>
                        </a:cubicBezTo>
                        <a:cubicBezTo>
                          <a:pt x="175450" y="2248948"/>
                          <a:pt x="125158" y="2247805"/>
                          <a:pt x="78296" y="2245709"/>
                        </a:cubicBezTo>
                        <a:lnTo>
                          <a:pt x="0" y="55721"/>
                        </a:lnTo>
                        <a:cubicBezTo>
                          <a:pt x="69342" y="59912"/>
                          <a:pt x="146590" y="62293"/>
                          <a:pt x="227933" y="62293"/>
                        </a:cubicBezTo>
                        <a:cubicBezTo>
                          <a:pt x="410242" y="62293"/>
                          <a:pt x="571690" y="50578"/>
                          <a:pt x="671036" y="32575"/>
                        </a:cubicBezTo>
                        <a:cubicBezTo>
                          <a:pt x="722947" y="23146"/>
                          <a:pt x="757809" y="12097"/>
                          <a:pt x="770001" y="0"/>
                        </a:cubicBezTo>
                        <a:lnTo>
                          <a:pt x="772859" y="0"/>
                        </a:lnTo>
                        <a:lnTo>
                          <a:pt x="694658" y="2185987"/>
                        </a:lnTo>
                        <a:close/>
                      </a:path>
                    </a:pathLst>
                  </a:custGeom>
                  <a:solidFill>
                    <a:schemeClr val="accent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17" name="Graphic 1781">
                    <a:extLst>
                      <a:ext uri="{FF2B5EF4-FFF2-40B4-BE49-F238E27FC236}">
                        <a16:creationId xmlns:a16="http://schemas.microsoft.com/office/drawing/2014/main" id="{EACEB7BE-02CA-1FB5-9A7A-660C903B1DAC}"/>
                      </a:ext>
                    </a:extLst>
                  </p:cNvPr>
                  <p:cNvGrpSpPr/>
                  <p:nvPr/>
                </p:nvGrpSpPr>
                <p:grpSpPr>
                  <a:xfrm>
                    <a:off x="513257" y="4140136"/>
                    <a:ext cx="1018980" cy="2162479"/>
                    <a:chOff x="7591394" y="2408063"/>
                    <a:chExt cx="1018980" cy="2162479"/>
                  </a:xfrm>
                  <a:solidFill>
                    <a:schemeClr val="accent5"/>
                  </a:solidFill>
                </p:grpSpPr>
                <p:sp>
                  <p:nvSpPr>
                    <p:cNvPr id="64" name="Freeform: Shape 63">
                      <a:extLst>
                        <a:ext uri="{FF2B5EF4-FFF2-40B4-BE49-F238E27FC236}">
                          <a16:creationId xmlns:a16="http://schemas.microsoft.com/office/drawing/2014/main" id="{18388A98-B15D-8503-C592-2061533C55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66309" y="4503171"/>
                      <a:ext cx="28344" cy="34242"/>
                    </a:xfrm>
                    <a:custGeom>
                      <a:avLst/>
                      <a:gdLst>
                        <a:gd name="connsiteX0" fmla="*/ 23587 w 28344"/>
                        <a:gd name="connsiteY0" fmla="*/ 34242 h 34242"/>
                        <a:gd name="connsiteX1" fmla="*/ 22368 w 28344"/>
                        <a:gd name="connsiteY1" fmla="*/ 34080 h 34242"/>
                        <a:gd name="connsiteX2" fmla="*/ 3708 w 28344"/>
                        <a:gd name="connsiteY2" fmla="*/ 28242 h 34242"/>
                        <a:gd name="connsiteX3" fmla="*/ 679 w 28344"/>
                        <a:gd name="connsiteY3" fmla="*/ 23974 h 34242"/>
                        <a:gd name="connsiteX4" fmla="*/ 3 w 28344"/>
                        <a:gd name="connsiteY4" fmla="*/ 4934 h 34242"/>
                        <a:gd name="connsiteX5" fmla="*/ 4594 w 28344"/>
                        <a:gd name="connsiteY5" fmla="*/ 0 h 34242"/>
                        <a:gd name="connsiteX6" fmla="*/ 9519 w 28344"/>
                        <a:gd name="connsiteY6" fmla="*/ 4591 h 34242"/>
                        <a:gd name="connsiteX7" fmla="*/ 10090 w 28344"/>
                        <a:gd name="connsiteY7" fmla="*/ 20441 h 34242"/>
                        <a:gd name="connsiteX8" fmla="*/ 24797 w 28344"/>
                        <a:gd name="connsiteY8" fmla="*/ 24870 h 34242"/>
                        <a:gd name="connsiteX9" fmla="*/ 28188 w 28344"/>
                        <a:gd name="connsiteY9" fmla="*/ 30680 h 34242"/>
                        <a:gd name="connsiteX10" fmla="*/ 23587 w 28344"/>
                        <a:gd name="connsiteY10" fmla="*/ 34242 h 342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344" h="34242">
                          <a:moveTo>
                            <a:pt x="23587" y="34242"/>
                          </a:moveTo>
                          <a:cubicBezTo>
                            <a:pt x="23187" y="34242"/>
                            <a:pt x="22778" y="34195"/>
                            <a:pt x="22368" y="34080"/>
                          </a:cubicBezTo>
                          <a:cubicBezTo>
                            <a:pt x="14862" y="32109"/>
                            <a:pt x="8585" y="30137"/>
                            <a:pt x="3708" y="28242"/>
                          </a:cubicBezTo>
                          <a:cubicBezTo>
                            <a:pt x="1937" y="27556"/>
                            <a:pt x="746" y="25879"/>
                            <a:pt x="679" y="23974"/>
                          </a:cubicBezTo>
                          <a:lnTo>
                            <a:pt x="3" y="4934"/>
                          </a:lnTo>
                          <a:cubicBezTo>
                            <a:pt x="-92" y="2314"/>
                            <a:pt x="1965" y="95"/>
                            <a:pt x="4594" y="0"/>
                          </a:cubicBezTo>
                          <a:cubicBezTo>
                            <a:pt x="6947" y="19"/>
                            <a:pt x="9433" y="1952"/>
                            <a:pt x="9519" y="4591"/>
                          </a:cubicBezTo>
                          <a:lnTo>
                            <a:pt x="10090" y="20441"/>
                          </a:lnTo>
                          <a:cubicBezTo>
                            <a:pt x="14157" y="21879"/>
                            <a:pt x="19091" y="23365"/>
                            <a:pt x="24797" y="24870"/>
                          </a:cubicBezTo>
                          <a:cubicBezTo>
                            <a:pt x="27340" y="25537"/>
                            <a:pt x="28854" y="28146"/>
                            <a:pt x="28188" y="30680"/>
                          </a:cubicBezTo>
                          <a:cubicBezTo>
                            <a:pt x="27616" y="32833"/>
                            <a:pt x="25692" y="34242"/>
                            <a:pt x="23587" y="34242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5" name="Freeform: Shape 64">
                      <a:extLst>
                        <a:ext uri="{FF2B5EF4-FFF2-40B4-BE49-F238E27FC236}">
                          <a16:creationId xmlns:a16="http://schemas.microsoft.com/office/drawing/2014/main" id="{65F7EA11-2415-34DE-6AFB-804AB817CD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3414" y="2464836"/>
                      <a:ext cx="81064" cy="2010112"/>
                    </a:xfrm>
                    <a:custGeom>
                      <a:avLst/>
                      <a:gdLst>
                        <a:gd name="connsiteX0" fmla="*/ 76289 w 81064"/>
                        <a:gd name="connsiteY0" fmla="*/ 2010113 h 2010112"/>
                        <a:gd name="connsiteX1" fmla="*/ 71536 w 81064"/>
                        <a:gd name="connsiteY1" fmla="*/ 2005522 h 2010112"/>
                        <a:gd name="connsiteX2" fmla="*/ 70183 w 81064"/>
                        <a:gd name="connsiteY2" fmla="*/ 1967774 h 2010112"/>
                        <a:gd name="connsiteX3" fmla="*/ 74774 w 81064"/>
                        <a:gd name="connsiteY3" fmla="*/ 1962840 h 2010112"/>
                        <a:gd name="connsiteX4" fmla="*/ 79708 w 81064"/>
                        <a:gd name="connsiteY4" fmla="*/ 1967431 h 2010112"/>
                        <a:gd name="connsiteX5" fmla="*/ 81061 w 81064"/>
                        <a:gd name="connsiteY5" fmla="*/ 2005179 h 2010112"/>
                        <a:gd name="connsiteX6" fmla="*/ 76479 w 81064"/>
                        <a:gd name="connsiteY6" fmla="*/ 2010103 h 2010112"/>
                        <a:gd name="connsiteX7" fmla="*/ 76289 w 81064"/>
                        <a:gd name="connsiteY7" fmla="*/ 2010113 h 2010112"/>
                        <a:gd name="connsiteX8" fmla="*/ 73593 w 81064"/>
                        <a:gd name="connsiteY8" fmla="*/ 1934618 h 2010112"/>
                        <a:gd name="connsiteX9" fmla="*/ 68840 w 81064"/>
                        <a:gd name="connsiteY9" fmla="*/ 1930027 h 2010112"/>
                        <a:gd name="connsiteX10" fmla="*/ 67488 w 81064"/>
                        <a:gd name="connsiteY10" fmla="*/ 1892279 h 2010112"/>
                        <a:gd name="connsiteX11" fmla="*/ 72069 w 81064"/>
                        <a:gd name="connsiteY11" fmla="*/ 1887345 h 2010112"/>
                        <a:gd name="connsiteX12" fmla="*/ 77003 w 81064"/>
                        <a:gd name="connsiteY12" fmla="*/ 1891936 h 2010112"/>
                        <a:gd name="connsiteX13" fmla="*/ 78356 w 81064"/>
                        <a:gd name="connsiteY13" fmla="*/ 1929684 h 2010112"/>
                        <a:gd name="connsiteX14" fmla="*/ 73774 w 81064"/>
                        <a:gd name="connsiteY14" fmla="*/ 1934608 h 2010112"/>
                        <a:gd name="connsiteX15" fmla="*/ 73593 w 81064"/>
                        <a:gd name="connsiteY15" fmla="*/ 1934618 h 2010112"/>
                        <a:gd name="connsiteX16" fmla="*/ 70898 w 81064"/>
                        <a:gd name="connsiteY16" fmla="*/ 1859132 h 2010112"/>
                        <a:gd name="connsiteX17" fmla="*/ 66145 w 81064"/>
                        <a:gd name="connsiteY17" fmla="*/ 1854541 h 2010112"/>
                        <a:gd name="connsiteX18" fmla="*/ 64792 w 81064"/>
                        <a:gd name="connsiteY18" fmla="*/ 1816794 h 2010112"/>
                        <a:gd name="connsiteX19" fmla="*/ 69374 w 81064"/>
                        <a:gd name="connsiteY19" fmla="*/ 1811860 h 2010112"/>
                        <a:gd name="connsiteX20" fmla="*/ 74308 w 81064"/>
                        <a:gd name="connsiteY20" fmla="*/ 1816451 h 2010112"/>
                        <a:gd name="connsiteX21" fmla="*/ 75660 w 81064"/>
                        <a:gd name="connsiteY21" fmla="*/ 1854198 h 2010112"/>
                        <a:gd name="connsiteX22" fmla="*/ 71069 w 81064"/>
                        <a:gd name="connsiteY22" fmla="*/ 1859132 h 2010112"/>
                        <a:gd name="connsiteX23" fmla="*/ 70898 w 81064"/>
                        <a:gd name="connsiteY23" fmla="*/ 1859132 h 2010112"/>
                        <a:gd name="connsiteX24" fmla="*/ 68193 w 81064"/>
                        <a:gd name="connsiteY24" fmla="*/ 1783637 h 2010112"/>
                        <a:gd name="connsiteX25" fmla="*/ 63440 w 81064"/>
                        <a:gd name="connsiteY25" fmla="*/ 1779046 h 2010112"/>
                        <a:gd name="connsiteX26" fmla="*/ 62087 w 81064"/>
                        <a:gd name="connsiteY26" fmla="*/ 1741298 h 2010112"/>
                        <a:gd name="connsiteX27" fmla="*/ 66678 w 81064"/>
                        <a:gd name="connsiteY27" fmla="*/ 1736364 h 2010112"/>
                        <a:gd name="connsiteX28" fmla="*/ 71603 w 81064"/>
                        <a:gd name="connsiteY28" fmla="*/ 1740955 h 2010112"/>
                        <a:gd name="connsiteX29" fmla="*/ 72955 w 81064"/>
                        <a:gd name="connsiteY29" fmla="*/ 1778703 h 2010112"/>
                        <a:gd name="connsiteX30" fmla="*/ 68374 w 81064"/>
                        <a:gd name="connsiteY30" fmla="*/ 1783637 h 2010112"/>
                        <a:gd name="connsiteX31" fmla="*/ 68193 w 81064"/>
                        <a:gd name="connsiteY31" fmla="*/ 1783637 h 2010112"/>
                        <a:gd name="connsiteX32" fmla="*/ 65497 w 81064"/>
                        <a:gd name="connsiteY32" fmla="*/ 1708142 h 2010112"/>
                        <a:gd name="connsiteX33" fmla="*/ 60744 w 81064"/>
                        <a:gd name="connsiteY33" fmla="*/ 1703551 h 2010112"/>
                        <a:gd name="connsiteX34" fmla="*/ 59392 w 81064"/>
                        <a:gd name="connsiteY34" fmla="*/ 1665803 h 2010112"/>
                        <a:gd name="connsiteX35" fmla="*/ 63973 w 81064"/>
                        <a:gd name="connsiteY35" fmla="*/ 1660869 h 2010112"/>
                        <a:gd name="connsiteX36" fmla="*/ 68907 w 81064"/>
                        <a:gd name="connsiteY36" fmla="*/ 1665460 h 2010112"/>
                        <a:gd name="connsiteX37" fmla="*/ 70260 w 81064"/>
                        <a:gd name="connsiteY37" fmla="*/ 1703208 h 2010112"/>
                        <a:gd name="connsiteX38" fmla="*/ 65678 w 81064"/>
                        <a:gd name="connsiteY38" fmla="*/ 1708142 h 2010112"/>
                        <a:gd name="connsiteX39" fmla="*/ 65497 w 81064"/>
                        <a:gd name="connsiteY39" fmla="*/ 1708142 h 2010112"/>
                        <a:gd name="connsiteX40" fmla="*/ 62792 w 81064"/>
                        <a:gd name="connsiteY40" fmla="*/ 1632647 h 2010112"/>
                        <a:gd name="connsiteX41" fmla="*/ 58039 w 81064"/>
                        <a:gd name="connsiteY41" fmla="*/ 1628056 h 2010112"/>
                        <a:gd name="connsiteX42" fmla="*/ 56686 w 81064"/>
                        <a:gd name="connsiteY42" fmla="*/ 1590308 h 2010112"/>
                        <a:gd name="connsiteX43" fmla="*/ 61268 w 81064"/>
                        <a:gd name="connsiteY43" fmla="*/ 1585374 h 2010112"/>
                        <a:gd name="connsiteX44" fmla="*/ 66202 w 81064"/>
                        <a:gd name="connsiteY44" fmla="*/ 1589975 h 2010112"/>
                        <a:gd name="connsiteX45" fmla="*/ 67554 w 81064"/>
                        <a:gd name="connsiteY45" fmla="*/ 1627722 h 2010112"/>
                        <a:gd name="connsiteX46" fmla="*/ 62973 w 81064"/>
                        <a:gd name="connsiteY46" fmla="*/ 1632656 h 2010112"/>
                        <a:gd name="connsiteX47" fmla="*/ 62792 w 81064"/>
                        <a:gd name="connsiteY47" fmla="*/ 1632647 h 2010112"/>
                        <a:gd name="connsiteX48" fmla="*/ 60096 w 81064"/>
                        <a:gd name="connsiteY48" fmla="*/ 1557161 h 2010112"/>
                        <a:gd name="connsiteX49" fmla="*/ 55343 w 81064"/>
                        <a:gd name="connsiteY49" fmla="*/ 1552570 h 2010112"/>
                        <a:gd name="connsiteX50" fmla="*/ 53991 w 81064"/>
                        <a:gd name="connsiteY50" fmla="*/ 1514822 h 2010112"/>
                        <a:gd name="connsiteX51" fmla="*/ 58572 w 81064"/>
                        <a:gd name="connsiteY51" fmla="*/ 1509898 h 2010112"/>
                        <a:gd name="connsiteX52" fmla="*/ 63506 w 81064"/>
                        <a:gd name="connsiteY52" fmla="*/ 1514489 h 2010112"/>
                        <a:gd name="connsiteX53" fmla="*/ 64859 w 81064"/>
                        <a:gd name="connsiteY53" fmla="*/ 1552237 h 2010112"/>
                        <a:gd name="connsiteX54" fmla="*/ 60268 w 81064"/>
                        <a:gd name="connsiteY54" fmla="*/ 1557171 h 2010112"/>
                        <a:gd name="connsiteX55" fmla="*/ 60096 w 81064"/>
                        <a:gd name="connsiteY55" fmla="*/ 1557161 h 2010112"/>
                        <a:gd name="connsiteX56" fmla="*/ 57401 w 81064"/>
                        <a:gd name="connsiteY56" fmla="*/ 1481666 h 2010112"/>
                        <a:gd name="connsiteX57" fmla="*/ 52648 w 81064"/>
                        <a:gd name="connsiteY57" fmla="*/ 1477075 h 2010112"/>
                        <a:gd name="connsiteX58" fmla="*/ 51295 w 81064"/>
                        <a:gd name="connsiteY58" fmla="*/ 1439327 h 2010112"/>
                        <a:gd name="connsiteX59" fmla="*/ 55886 w 81064"/>
                        <a:gd name="connsiteY59" fmla="*/ 1434403 h 2010112"/>
                        <a:gd name="connsiteX60" fmla="*/ 60820 w 81064"/>
                        <a:gd name="connsiteY60" fmla="*/ 1438994 h 2010112"/>
                        <a:gd name="connsiteX61" fmla="*/ 62173 w 81064"/>
                        <a:gd name="connsiteY61" fmla="*/ 1476742 h 2010112"/>
                        <a:gd name="connsiteX62" fmla="*/ 57591 w 81064"/>
                        <a:gd name="connsiteY62" fmla="*/ 1481675 h 2010112"/>
                        <a:gd name="connsiteX63" fmla="*/ 57401 w 81064"/>
                        <a:gd name="connsiteY63" fmla="*/ 1481666 h 2010112"/>
                        <a:gd name="connsiteX64" fmla="*/ 54696 w 81064"/>
                        <a:gd name="connsiteY64" fmla="*/ 1406171 h 2010112"/>
                        <a:gd name="connsiteX65" fmla="*/ 49943 w 81064"/>
                        <a:gd name="connsiteY65" fmla="*/ 1401580 h 2010112"/>
                        <a:gd name="connsiteX66" fmla="*/ 48590 w 81064"/>
                        <a:gd name="connsiteY66" fmla="*/ 1363832 h 2010112"/>
                        <a:gd name="connsiteX67" fmla="*/ 53181 w 81064"/>
                        <a:gd name="connsiteY67" fmla="*/ 1358898 h 2010112"/>
                        <a:gd name="connsiteX68" fmla="*/ 58115 w 81064"/>
                        <a:gd name="connsiteY68" fmla="*/ 1363489 h 2010112"/>
                        <a:gd name="connsiteX69" fmla="*/ 59468 w 81064"/>
                        <a:gd name="connsiteY69" fmla="*/ 1401237 h 2010112"/>
                        <a:gd name="connsiteX70" fmla="*/ 54886 w 81064"/>
                        <a:gd name="connsiteY70" fmla="*/ 1406171 h 2010112"/>
                        <a:gd name="connsiteX71" fmla="*/ 54696 w 81064"/>
                        <a:gd name="connsiteY71" fmla="*/ 1406171 h 2010112"/>
                        <a:gd name="connsiteX72" fmla="*/ 52000 w 81064"/>
                        <a:gd name="connsiteY72" fmla="*/ 1330676 h 2010112"/>
                        <a:gd name="connsiteX73" fmla="*/ 47247 w 81064"/>
                        <a:gd name="connsiteY73" fmla="*/ 1326085 h 2010112"/>
                        <a:gd name="connsiteX74" fmla="*/ 45895 w 81064"/>
                        <a:gd name="connsiteY74" fmla="*/ 1288337 h 2010112"/>
                        <a:gd name="connsiteX75" fmla="*/ 50476 w 81064"/>
                        <a:gd name="connsiteY75" fmla="*/ 1283403 h 2010112"/>
                        <a:gd name="connsiteX76" fmla="*/ 55410 w 81064"/>
                        <a:gd name="connsiteY76" fmla="*/ 1287994 h 2010112"/>
                        <a:gd name="connsiteX77" fmla="*/ 56763 w 81064"/>
                        <a:gd name="connsiteY77" fmla="*/ 1325742 h 2010112"/>
                        <a:gd name="connsiteX78" fmla="*/ 52172 w 81064"/>
                        <a:gd name="connsiteY78" fmla="*/ 1330676 h 2010112"/>
                        <a:gd name="connsiteX79" fmla="*/ 52000 w 81064"/>
                        <a:gd name="connsiteY79" fmla="*/ 1330676 h 2010112"/>
                        <a:gd name="connsiteX80" fmla="*/ 49295 w 81064"/>
                        <a:gd name="connsiteY80" fmla="*/ 1255180 h 2010112"/>
                        <a:gd name="connsiteX81" fmla="*/ 44542 w 81064"/>
                        <a:gd name="connsiteY81" fmla="*/ 1250589 h 2010112"/>
                        <a:gd name="connsiteX82" fmla="*/ 43189 w 81064"/>
                        <a:gd name="connsiteY82" fmla="*/ 1212842 h 2010112"/>
                        <a:gd name="connsiteX83" fmla="*/ 47781 w 81064"/>
                        <a:gd name="connsiteY83" fmla="*/ 1207908 h 2010112"/>
                        <a:gd name="connsiteX84" fmla="*/ 52714 w 81064"/>
                        <a:gd name="connsiteY84" fmla="*/ 1212499 h 2010112"/>
                        <a:gd name="connsiteX85" fmla="*/ 54067 w 81064"/>
                        <a:gd name="connsiteY85" fmla="*/ 1250246 h 2010112"/>
                        <a:gd name="connsiteX86" fmla="*/ 49486 w 81064"/>
                        <a:gd name="connsiteY86" fmla="*/ 1255180 h 2010112"/>
                        <a:gd name="connsiteX87" fmla="*/ 49295 w 81064"/>
                        <a:gd name="connsiteY87" fmla="*/ 1255180 h 2010112"/>
                        <a:gd name="connsiteX88" fmla="*/ 46599 w 81064"/>
                        <a:gd name="connsiteY88" fmla="*/ 1179695 h 2010112"/>
                        <a:gd name="connsiteX89" fmla="*/ 41847 w 81064"/>
                        <a:gd name="connsiteY89" fmla="*/ 1175104 h 2010112"/>
                        <a:gd name="connsiteX90" fmla="*/ 40494 w 81064"/>
                        <a:gd name="connsiteY90" fmla="*/ 1137356 h 2010112"/>
                        <a:gd name="connsiteX91" fmla="*/ 45085 w 81064"/>
                        <a:gd name="connsiteY91" fmla="*/ 1132422 h 2010112"/>
                        <a:gd name="connsiteX92" fmla="*/ 50019 w 81064"/>
                        <a:gd name="connsiteY92" fmla="*/ 1137013 h 2010112"/>
                        <a:gd name="connsiteX93" fmla="*/ 51372 w 81064"/>
                        <a:gd name="connsiteY93" fmla="*/ 1174761 h 2010112"/>
                        <a:gd name="connsiteX94" fmla="*/ 46790 w 81064"/>
                        <a:gd name="connsiteY94" fmla="*/ 1179695 h 2010112"/>
                        <a:gd name="connsiteX95" fmla="*/ 46599 w 81064"/>
                        <a:gd name="connsiteY95" fmla="*/ 1179695 h 2010112"/>
                        <a:gd name="connsiteX96" fmla="*/ 43904 w 81064"/>
                        <a:gd name="connsiteY96" fmla="*/ 1104200 h 2010112"/>
                        <a:gd name="connsiteX97" fmla="*/ 39151 w 81064"/>
                        <a:gd name="connsiteY97" fmla="*/ 1099599 h 2010112"/>
                        <a:gd name="connsiteX98" fmla="*/ 37798 w 81064"/>
                        <a:gd name="connsiteY98" fmla="*/ 1061842 h 2010112"/>
                        <a:gd name="connsiteX99" fmla="*/ 42380 w 81064"/>
                        <a:gd name="connsiteY99" fmla="*/ 1056908 h 2010112"/>
                        <a:gd name="connsiteX100" fmla="*/ 47314 w 81064"/>
                        <a:gd name="connsiteY100" fmla="*/ 1061499 h 2010112"/>
                        <a:gd name="connsiteX101" fmla="*/ 48666 w 81064"/>
                        <a:gd name="connsiteY101" fmla="*/ 1099256 h 2010112"/>
                        <a:gd name="connsiteX102" fmla="*/ 44085 w 81064"/>
                        <a:gd name="connsiteY102" fmla="*/ 1104190 h 2010112"/>
                        <a:gd name="connsiteX103" fmla="*/ 43904 w 81064"/>
                        <a:gd name="connsiteY103" fmla="*/ 1104200 h 2010112"/>
                        <a:gd name="connsiteX104" fmla="*/ 41199 w 81064"/>
                        <a:gd name="connsiteY104" fmla="*/ 1028695 h 2010112"/>
                        <a:gd name="connsiteX105" fmla="*/ 36446 w 81064"/>
                        <a:gd name="connsiteY105" fmla="*/ 1024104 h 2010112"/>
                        <a:gd name="connsiteX106" fmla="*/ 35093 w 81064"/>
                        <a:gd name="connsiteY106" fmla="*/ 986356 h 2010112"/>
                        <a:gd name="connsiteX107" fmla="*/ 39675 w 81064"/>
                        <a:gd name="connsiteY107" fmla="*/ 981422 h 2010112"/>
                        <a:gd name="connsiteX108" fmla="*/ 44609 w 81064"/>
                        <a:gd name="connsiteY108" fmla="*/ 986013 h 2010112"/>
                        <a:gd name="connsiteX109" fmla="*/ 45961 w 81064"/>
                        <a:gd name="connsiteY109" fmla="*/ 1023761 h 2010112"/>
                        <a:gd name="connsiteX110" fmla="*/ 41370 w 81064"/>
                        <a:gd name="connsiteY110" fmla="*/ 1028695 h 2010112"/>
                        <a:gd name="connsiteX111" fmla="*/ 41199 w 81064"/>
                        <a:gd name="connsiteY111" fmla="*/ 1028695 h 2010112"/>
                        <a:gd name="connsiteX112" fmla="*/ 38503 w 81064"/>
                        <a:gd name="connsiteY112" fmla="*/ 953200 h 2010112"/>
                        <a:gd name="connsiteX113" fmla="*/ 33750 w 81064"/>
                        <a:gd name="connsiteY113" fmla="*/ 948609 h 2010112"/>
                        <a:gd name="connsiteX114" fmla="*/ 32398 w 81064"/>
                        <a:gd name="connsiteY114" fmla="*/ 910861 h 2010112"/>
                        <a:gd name="connsiteX115" fmla="*/ 36989 w 81064"/>
                        <a:gd name="connsiteY115" fmla="*/ 905927 h 2010112"/>
                        <a:gd name="connsiteX116" fmla="*/ 41923 w 81064"/>
                        <a:gd name="connsiteY116" fmla="*/ 910518 h 2010112"/>
                        <a:gd name="connsiteX117" fmla="*/ 43275 w 81064"/>
                        <a:gd name="connsiteY117" fmla="*/ 948266 h 2010112"/>
                        <a:gd name="connsiteX118" fmla="*/ 38684 w 81064"/>
                        <a:gd name="connsiteY118" fmla="*/ 953200 h 2010112"/>
                        <a:gd name="connsiteX119" fmla="*/ 38503 w 81064"/>
                        <a:gd name="connsiteY119" fmla="*/ 953200 h 2010112"/>
                        <a:gd name="connsiteX120" fmla="*/ 35798 w 81064"/>
                        <a:gd name="connsiteY120" fmla="*/ 877714 h 2010112"/>
                        <a:gd name="connsiteX121" fmla="*/ 31045 w 81064"/>
                        <a:gd name="connsiteY121" fmla="*/ 873123 h 2010112"/>
                        <a:gd name="connsiteX122" fmla="*/ 29693 w 81064"/>
                        <a:gd name="connsiteY122" fmla="*/ 835376 h 2010112"/>
                        <a:gd name="connsiteX123" fmla="*/ 34274 w 81064"/>
                        <a:gd name="connsiteY123" fmla="*/ 830442 h 2010112"/>
                        <a:gd name="connsiteX124" fmla="*/ 39208 w 81064"/>
                        <a:gd name="connsiteY124" fmla="*/ 835033 h 2010112"/>
                        <a:gd name="connsiteX125" fmla="*/ 40561 w 81064"/>
                        <a:gd name="connsiteY125" fmla="*/ 872780 h 2010112"/>
                        <a:gd name="connsiteX126" fmla="*/ 35979 w 81064"/>
                        <a:gd name="connsiteY126" fmla="*/ 877714 h 2010112"/>
                        <a:gd name="connsiteX127" fmla="*/ 35798 w 81064"/>
                        <a:gd name="connsiteY127" fmla="*/ 877714 h 2010112"/>
                        <a:gd name="connsiteX128" fmla="*/ 33103 w 81064"/>
                        <a:gd name="connsiteY128" fmla="*/ 802219 h 2010112"/>
                        <a:gd name="connsiteX129" fmla="*/ 28350 w 81064"/>
                        <a:gd name="connsiteY129" fmla="*/ 797619 h 2010112"/>
                        <a:gd name="connsiteX130" fmla="*/ 26997 w 81064"/>
                        <a:gd name="connsiteY130" fmla="*/ 759871 h 2010112"/>
                        <a:gd name="connsiteX131" fmla="*/ 31579 w 81064"/>
                        <a:gd name="connsiteY131" fmla="*/ 754937 h 2010112"/>
                        <a:gd name="connsiteX132" fmla="*/ 36512 w 81064"/>
                        <a:gd name="connsiteY132" fmla="*/ 759528 h 2010112"/>
                        <a:gd name="connsiteX133" fmla="*/ 37865 w 81064"/>
                        <a:gd name="connsiteY133" fmla="*/ 797276 h 2010112"/>
                        <a:gd name="connsiteX134" fmla="*/ 33274 w 81064"/>
                        <a:gd name="connsiteY134" fmla="*/ 802210 h 2010112"/>
                        <a:gd name="connsiteX135" fmla="*/ 33103 w 81064"/>
                        <a:gd name="connsiteY135" fmla="*/ 802219 h 2010112"/>
                        <a:gd name="connsiteX136" fmla="*/ 30407 w 81064"/>
                        <a:gd name="connsiteY136" fmla="*/ 726724 h 2010112"/>
                        <a:gd name="connsiteX137" fmla="*/ 25654 w 81064"/>
                        <a:gd name="connsiteY137" fmla="*/ 722133 h 2010112"/>
                        <a:gd name="connsiteX138" fmla="*/ 24301 w 81064"/>
                        <a:gd name="connsiteY138" fmla="*/ 684385 h 2010112"/>
                        <a:gd name="connsiteX139" fmla="*/ 28893 w 81064"/>
                        <a:gd name="connsiteY139" fmla="*/ 679451 h 2010112"/>
                        <a:gd name="connsiteX140" fmla="*/ 33826 w 81064"/>
                        <a:gd name="connsiteY140" fmla="*/ 684042 h 2010112"/>
                        <a:gd name="connsiteX141" fmla="*/ 35179 w 81064"/>
                        <a:gd name="connsiteY141" fmla="*/ 721790 h 2010112"/>
                        <a:gd name="connsiteX142" fmla="*/ 30588 w 81064"/>
                        <a:gd name="connsiteY142" fmla="*/ 726724 h 2010112"/>
                        <a:gd name="connsiteX143" fmla="*/ 30407 w 81064"/>
                        <a:gd name="connsiteY143" fmla="*/ 726724 h 2010112"/>
                        <a:gd name="connsiteX144" fmla="*/ 27702 w 81064"/>
                        <a:gd name="connsiteY144" fmla="*/ 651229 h 2010112"/>
                        <a:gd name="connsiteX145" fmla="*/ 22949 w 81064"/>
                        <a:gd name="connsiteY145" fmla="*/ 646638 h 2010112"/>
                        <a:gd name="connsiteX146" fmla="*/ 21596 w 81064"/>
                        <a:gd name="connsiteY146" fmla="*/ 608890 h 2010112"/>
                        <a:gd name="connsiteX147" fmla="*/ 26187 w 81064"/>
                        <a:gd name="connsiteY147" fmla="*/ 603956 h 2010112"/>
                        <a:gd name="connsiteX148" fmla="*/ 31121 w 81064"/>
                        <a:gd name="connsiteY148" fmla="*/ 608547 h 2010112"/>
                        <a:gd name="connsiteX149" fmla="*/ 32474 w 81064"/>
                        <a:gd name="connsiteY149" fmla="*/ 646295 h 2010112"/>
                        <a:gd name="connsiteX150" fmla="*/ 27892 w 81064"/>
                        <a:gd name="connsiteY150" fmla="*/ 651229 h 2010112"/>
                        <a:gd name="connsiteX151" fmla="*/ 27702 w 81064"/>
                        <a:gd name="connsiteY151" fmla="*/ 651229 h 2010112"/>
                        <a:gd name="connsiteX152" fmla="*/ 25006 w 81064"/>
                        <a:gd name="connsiteY152" fmla="*/ 575734 h 2010112"/>
                        <a:gd name="connsiteX153" fmla="*/ 20253 w 81064"/>
                        <a:gd name="connsiteY153" fmla="*/ 571143 h 2010112"/>
                        <a:gd name="connsiteX154" fmla="*/ 18901 w 81064"/>
                        <a:gd name="connsiteY154" fmla="*/ 533405 h 2010112"/>
                        <a:gd name="connsiteX155" fmla="*/ 23492 w 81064"/>
                        <a:gd name="connsiteY155" fmla="*/ 528471 h 2010112"/>
                        <a:gd name="connsiteX156" fmla="*/ 28426 w 81064"/>
                        <a:gd name="connsiteY156" fmla="*/ 533052 h 2010112"/>
                        <a:gd name="connsiteX157" fmla="*/ 29778 w 81064"/>
                        <a:gd name="connsiteY157" fmla="*/ 570800 h 2010112"/>
                        <a:gd name="connsiteX158" fmla="*/ 25187 w 81064"/>
                        <a:gd name="connsiteY158" fmla="*/ 575734 h 2010112"/>
                        <a:gd name="connsiteX159" fmla="*/ 25006 w 81064"/>
                        <a:gd name="connsiteY159" fmla="*/ 575734 h 2010112"/>
                        <a:gd name="connsiteX160" fmla="*/ 22311 w 81064"/>
                        <a:gd name="connsiteY160" fmla="*/ 500248 h 2010112"/>
                        <a:gd name="connsiteX161" fmla="*/ 17558 w 81064"/>
                        <a:gd name="connsiteY161" fmla="*/ 495657 h 2010112"/>
                        <a:gd name="connsiteX162" fmla="*/ 16205 w 81064"/>
                        <a:gd name="connsiteY162" fmla="*/ 457909 h 2010112"/>
                        <a:gd name="connsiteX163" fmla="*/ 20787 w 81064"/>
                        <a:gd name="connsiteY163" fmla="*/ 452975 h 2010112"/>
                        <a:gd name="connsiteX164" fmla="*/ 25721 w 81064"/>
                        <a:gd name="connsiteY164" fmla="*/ 457566 h 2010112"/>
                        <a:gd name="connsiteX165" fmla="*/ 27073 w 81064"/>
                        <a:gd name="connsiteY165" fmla="*/ 495314 h 2010112"/>
                        <a:gd name="connsiteX166" fmla="*/ 22482 w 81064"/>
                        <a:gd name="connsiteY166" fmla="*/ 500238 h 2010112"/>
                        <a:gd name="connsiteX167" fmla="*/ 22311 w 81064"/>
                        <a:gd name="connsiteY167" fmla="*/ 500248 h 2010112"/>
                        <a:gd name="connsiteX168" fmla="*/ 19606 w 81064"/>
                        <a:gd name="connsiteY168" fmla="*/ 424753 h 2010112"/>
                        <a:gd name="connsiteX169" fmla="*/ 14853 w 81064"/>
                        <a:gd name="connsiteY169" fmla="*/ 420162 h 2010112"/>
                        <a:gd name="connsiteX170" fmla="*/ 13500 w 81064"/>
                        <a:gd name="connsiteY170" fmla="*/ 382414 h 2010112"/>
                        <a:gd name="connsiteX171" fmla="*/ 18091 w 81064"/>
                        <a:gd name="connsiteY171" fmla="*/ 377480 h 2010112"/>
                        <a:gd name="connsiteX172" fmla="*/ 23025 w 81064"/>
                        <a:gd name="connsiteY172" fmla="*/ 382071 h 2010112"/>
                        <a:gd name="connsiteX173" fmla="*/ 24378 w 81064"/>
                        <a:gd name="connsiteY173" fmla="*/ 419819 h 2010112"/>
                        <a:gd name="connsiteX174" fmla="*/ 19796 w 81064"/>
                        <a:gd name="connsiteY174" fmla="*/ 424753 h 2010112"/>
                        <a:gd name="connsiteX175" fmla="*/ 19606 w 81064"/>
                        <a:gd name="connsiteY175" fmla="*/ 424753 h 2010112"/>
                        <a:gd name="connsiteX176" fmla="*/ 16910 w 81064"/>
                        <a:gd name="connsiteY176" fmla="*/ 349258 h 2010112"/>
                        <a:gd name="connsiteX177" fmla="*/ 12157 w 81064"/>
                        <a:gd name="connsiteY177" fmla="*/ 344667 h 2010112"/>
                        <a:gd name="connsiteX178" fmla="*/ 10805 w 81064"/>
                        <a:gd name="connsiteY178" fmla="*/ 306919 h 2010112"/>
                        <a:gd name="connsiteX179" fmla="*/ 15396 w 81064"/>
                        <a:gd name="connsiteY179" fmla="*/ 301995 h 2010112"/>
                        <a:gd name="connsiteX180" fmla="*/ 20330 w 81064"/>
                        <a:gd name="connsiteY180" fmla="*/ 306576 h 2010112"/>
                        <a:gd name="connsiteX181" fmla="*/ 21682 w 81064"/>
                        <a:gd name="connsiteY181" fmla="*/ 344324 h 2010112"/>
                        <a:gd name="connsiteX182" fmla="*/ 17101 w 81064"/>
                        <a:gd name="connsiteY182" fmla="*/ 349258 h 2010112"/>
                        <a:gd name="connsiteX183" fmla="*/ 16910 w 81064"/>
                        <a:gd name="connsiteY183" fmla="*/ 349258 h 2010112"/>
                        <a:gd name="connsiteX184" fmla="*/ 14205 w 81064"/>
                        <a:gd name="connsiteY184" fmla="*/ 273763 h 2010112"/>
                        <a:gd name="connsiteX185" fmla="*/ 9452 w 81064"/>
                        <a:gd name="connsiteY185" fmla="*/ 269172 h 2010112"/>
                        <a:gd name="connsiteX186" fmla="*/ 8099 w 81064"/>
                        <a:gd name="connsiteY186" fmla="*/ 231424 h 2010112"/>
                        <a:gd name="connsiteX187" fmla="*/ 12681 w 81064"/>
                        <a:gd name="connsiteY187" fmla="*/ 226490 h 2010112"/>
                        <a:gd name="connsiteX188" fmla="*/ 17615 w 81064"/>
                        <a:gd name="connsiteY188" fmla="*/ 231072 h 2010112"/>
                        <a:gd name="connsiteX189" fmla="*/ 18967 w 81064"/>
                        <a:gd name="connsiteY189" fmla="*/ 268819 h 2010112"/>
                        <a:gd name="connsiteX190" fmla="*/ 14376 w 81064"/>
                        <a:gd name="connsiteY190" fmla="*/ 273753 h 2010112"/>
                        <a:gd name="connsiteX191" fmla="*/ 14205 w 81064"/>
                        <a:gd name="connsiteY191" fmla="*/ 273763 h 2010112"/>
                        <a:gd name="connsiteX192" fmla="*/ 11509 w 81064"/>
                        <a:gd name="connsiteY192" fmla="*/ 198277 h 2010112"/>
                        <a:gd name="connsiteX193" fmla="*/ 6756 w 81064"/>
                        <a:gd name="connsiteY193" fmla="*/ 193686 h 2010112"/>
                        <a:gd name="connsiteX194" fmla="*/ 5404 w 81064"/>
                        <a:gd name="connsiteY194" fmla="*/ 155938 h 2010112"/>
                        <a:gd name="connsiteX195" fmla="*/ 9985 w 81064"/>
                        <a:gd name="connsiteY195" fmla="*/ 151004 h 2010112"/>
                        <a:gd name="connsiteX196" fmla="*/ 14919 w 81064"/>
                        <a:gd name="connsiteY196" fmla="*/ 155586 h 2010112"/>
                        <a:gd name="connsiteX197" fmla="*/ 16272 w 81064"/>
                        <a:gd name="connsiteY197" fmla="*/ 193333 h 2010112"/>
                        <a:gd name="connsiteX198" fmla="*/ 11681 w 81064"/>
                        <a:gd name="connsiteY198" fmla="*/ 198267 h 2010112"/>
                        <a:gd name="connsiteX199" fmla="*/ 11509 w 81064"/>
                        <a:gd name="connsiteY199" fmla="*/ 198277 h 2010112"/>
                        <a:gd name="connsiteX200" fmla="*/ 8814 w 81064"/>
                        <a:gd name="connsiteY200" fmla="*/ 122782 h 2010112"/>
                        <a:gd name="connsiteX201" fmla="*/ 4061 w 81064"/>
                        <a:gd name="connsiteY201" fmla="*/ 118191 h 2010112"/>
                        <a:gd name="connsiteX202" fmla="*/ 2708 w 81064"/>
                        <a:gd name="connsiteY202" fmla="*/ 80443 h 2010112"/>
                        <a:gd name="connsiteX203" fmla="*/ 7290 w 81064"/>
                        <a:gd name="connsiteY203" fmla="*/ 75509 h 2010112"/>
                        <a:gd name="connsiteX204" fmla="*/ 12224 w 81064"/>
                        <a:gd name="connsiteY204" fmla="*/ 80091 h 2010112"/>
                        <a:gd name="connsiteX205" fmla="*/ 13576 w 81064"/>
                        <a:gd name="connsiteY205" fmla="*/ 117838 h 2010112"/>
                        <a:gd name="connsiteX206" fmla="*/ 8985 w 81064"/>
                        <a:gd name="connsiteY206" fmla="*/ 122772 h 2010112"/>
                        <a:gd name="connsiteX207" fmla="*/ 8814 w 81064"/>
                        <a:gd name="connsiteY207" fmla="*/ 122782 h 2010112"/>
                        <a:gd name="connsiteX208" fmla="*/ 6109 w 81064"/>
                        <a:gd name="connsiteY208" fmla="*/ 47287 h 2010112"/>
                        <a:gd name="connsiteX209" fmla="*/ 1356 w 81064"/>
                        <a:gd name="connsiteY209" fmla="*/ 42696 h 2010112"/>
                        <a:gd name="connsiteX210" fmla="*/ 3 w 81064"/>
                        <a:gd name="connsiteY210" fmla="*/ 4948 h 2010112"/>
                        <a:gd name="connsiteX211" fmla="*/ 4585 w 81064"/>
                        <a:gd name="connsiteY211" fmla="*/ 14 h 2010112"/>
                        <a:gd name="connsiteX212" fmla="*/ 9519 w 81064"/>
                        <a:gd name="connsiteY212" fmla="*/ 4596 h 2010112"/>
                        <a:gd name="connsiteX213" fmla="*/ 10871 w 81064"/>
                        <a:gd name="connsiteY213" fmla="*/ 42343 h 2010112"/>
                        <a:gd name="connsiteX214" fmla="*/ 6280 w 81064"/>
                        <a:gd name="connsiteY214" fmla="*/ 47277 h 2010112"/>
                        <a:gd name="connsiteX215" fmla="*/ 6109 w 81064"/>
                        <a:gd name="connsiteY215" fmla="*/ 47287 h 20101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</a:cxnLst>
                      <a:rect l="l" t="t" r="r" b="b"/>
                      <a:pathLst>
                        <a:path w="81064" h="2010112">
                          <a:moveTo>
                            <a:pt x="76289" y="2010113"/>
                          </a:moveTo>
                          <a:cubicBezTo>
                            <a:pt x="73746" y="2010113"/>
                            <a:pt x="71622" y="2008094"/>
                            <a:pt x="71536" y="2005522"/>
                          </a:cubicBezTo>
                          <a:lnTo>
                            <a:pt x="70183" y="1967774"/>
                          </a:lnTo>
                          <a:cubicBezTo>
                            <a:pt x="70088" y="1965155"/>
                            <a:pt x="72146" y="1962936"/>
                            <a:pt x="74774" y="1962840"/>
                          </a:cubicBezTo>
                          <a:cubicBezTo>
                            <a:pt x="77422" y="1962888"/>
                            <a:pt x="79613" y="1964793"/>
                            <a:pt x="79708" y="1967431"/>
                          </a:cubicBezTo>
                          <a:lnTo>
                            <a:pt x="81061" y="2005179"/>
                          </a:lnTo>
                          <a:cubicBezTo>
                            <a:pt x="81156" y="2007798"/>
                            <a:pt x="79108" y="2010018"/>
                            <a:pt x="76479" y="2010103"/>
                          </a:cubicBezTo>
                          <a:cubicBezTo>
                            <a:pt x="76413" y="2010113"/>
                            <a:pt x="76356" y="2010113"/>
                            <a:pt x="76289" y="2010113"/>
                          </a:cubicBezTo>
                          <a:close/>
                          <a:moveTo>
                            <a:pt x="73593" y="1934618"/>
                          </a:moveTo>
                          <a:cubicBezTo>
                            <a:pt x="71041" y="1934618"/>
                            <a:pt x="68926" y="1932598"/>
                            <a:pt x="68840" y="1930027"/>
                          </a:cubicBezTo>
                          <a:lnTo>
                            <a:pt x="67488" y="1892279"/>
                          </a:lnTo>
                          <a:cubicBezTo>
                            <a:pt x="67393" y="1889660"/>
                            <a:pt x="69450" y="1887440"/>
                            <a:pt x="72069" y="1887345"/>
                          </a:cubicBezTo>
                          <a:cubicBezTo>
                            <a:pt x="74813" y="1887422"/>
                            <a:pt x="76908" y="1889298"/>
                            <a:pt x="77003" y="1891936"/>
                          </a:cubicBezTo>
                          <a:lnTo>
                            <a:pt x="78356" y="1929684"/>
                          </a:lnTo>
                          <a:cubicBezTo>
                            <a:pt x="78451" y="1932303"/>
                            <a:pt x="76394" y="1934522"/>
                            <a:pt x="73774" y="1934608"/>
                          </a:cubicBezTo>
                          <a:cubicBezTo>
                            <a:pt x="73708" y="1934618"/>
                            <a:pt x="73660" y="1934618"/>
                            <a:pt x="73593" y="1934618"/>
                          </a:cubicBezTo>
                          <a:close/>
                          <a:moveTo>
                            <a:pt x="70898" y="1859132"/>
                          </a:moveTo>
                          <a:cubicBezTo>
                            <a:pt x="68345" y="1859132"/>
                            <a:pt x="66231" y="1857113"/>
                            <a:pt x="66145" y="1854541"/>
                          </a:cubicBezTo>
                          <a:lnTo>
                            <a:pt x="64792" y="1816794"/>
                          </a:lnTo>
                          <a:cubicBezTo>
                            <a:pt x="64697" y="1814174"/>
                            <a:pt x="66754" y="1811955"/>
                            <a:pt x="69374" y="1811860"/>
                          </a:cubicBezTo>
                          <a:cubicBezTo>
                            <a:pt x="72003" y="1811965"/>
                            <a:pt x="74212" y="1813822"/>
                            <a:pt x="74308" y="1816451"/>
                          </a:cubicBezTo>
                          <a:lnTo>
                            <a:pt x="75660" y="1854198"/>
                          </a:lnTo>
                          <a:cubicBezTo>
                            <a:pt x="75756" y="1856818"/>
                            <a:pt x="73698" y="1859037"/>
                            <a:pt x="71069" y="1859132"/>
                          </a:cubicBezTo>
                          <a:cubicBezTo>
                            <a:pt x="71012" y="1859132"/>
                            <a:pt x="70955" y="1859132"/>
                            <a:pt x="70898" y="1859132"/>
                          </a:cubicBezTo>
                          <a:close/>
                          <a:moveTo>
                            <a:pt x="68193" y="1783637"/>
                          </a:moveTo>
                          <a:cubicBezTo>
                            <a:pt x="65640" y="1783637"/>
                            <a:pt x="63525" y="1781618"/>
                            <a:pt x="63440" y="1779046"/>
                          </a:cubicBezTo>
                          <a:lnTo>
                            <a:pt x="62087" y="1741298"/>
                          </a:lnTo>
                          <a:cubicBezTo>
                            <a:pt x="61992" y="1738679"/>
                            <a:pt x="64049" y="1736460"/>
                            <a:pt x="66678" y="1736364"/>
                          </a:cubicBezTo>
                          <a:cubicBezTo>
                            <a:pt x="69393" y="1736498"/>
                            <a:pt x="71517" y="1738327"/>
                            <a:pt x="71603" y="1740955"/>
                          </a:cubicBezTo>
                          <a:lnTo>
                            <a:pt x="72955" y="1778703"/>
                          </a:lnTo>
                          <a:cubicBezTo>
                            <a:pt x="73050" y="1781322"/>
                            <a:pt x="71002" y="1783542"/>
                            <a:pt x="68374" y="1783637"/>
                          </a:cubicBezTo>
                          <a:cubicBezTo>
                            <a:pt x="68316" y="1783637"/>
                            <a:pt x="68259" y="1783637"/>
                            <a:pt x="68193" y="1783637"/>
                          </a:cubicBezTo>
                          <a:close/>
                          <a:moveTo>
                            <a:pt x="65497" y="1708142"/>
                          </a:moveTo>
                          <a:cubicBezTo>
                            <a:pt x="62954" y="1708142"/>
                            <a:pt x="60830" y="1706123"/>
                            <a:pt x="60744" y="1703551"/>
                          </a:cubicBezTo>
                          <a:lnTo>
                            <a:pt x="59392" y="1665803"/>
                          </a:lnTo>
                          <a:cubicBezTo>
                            <a:pt x="59296" y="1663184"/>
                            <a:pt x="61354" y="1660964"/>
                            <a:pt x="63973" y="1660869"/>
                          </a:cubicBezTo>
                          <a:cubicBezTo>
                            <a:pt x="66573" y="1660831"/>
                            <a:pt x="68812" y="1662831"/>
                            <a:pt x="68907" y="1665460"/>
                          </a:cubicBezTo>
                          <a:lnTo>
                            <a:pt x="70260" y="1703208"/>
                          </a:lnTo>
                          <a:cubicBezTo>
                            <a:pt x="70355" y="1705827"/>
                            <a:pt x="68307" y="1708047"/>
                            <a:pt x="65678" y="1708142"/>
                          </a:cubicBezTo>
                          <a:cubicBezTo>
                            <a:pt x="65611" y="1708142"/>
                            <a:pt x="65554" y="1708142"/>
                            <a:pt x="65497" y="1708142"/>
                          </a:cubicBezTo>
                          <a:close/>
                          <a:moveTo>
                            <a:pt x="62792" y="1632647"/>
                          </a:moveTo>
                          <a:cubicBezTo>
                            <a:pt x="60239" y="1632647"/>
                            <a:pt x="58125" y="1630627"/>
                            <a:pt x="58039" y="1628056"/>
                          </a:cubicBezTo>
                          <a:lnTo>
                            <a:pt x="56686" y="1590308"/>
                          </a:lnTo>
                          <a:cubicBezTo>
                            <a:pt x="56591" y="1587689"/>
                            <a:pt x="58649" y="1585469"/>
                            <a:pt x="61268" y="1585374"/>
                          </a:cubicBezTo>
                          <a:cubicBezTo>
                            <a:pt x="63964" y="1585365"/>
                            <a:pt x="66107" y="1587327"/>
                            <a:pt x="66202" y="1589975"/>
                          </a:cubicBezTo>
                          <a:lnTo>
                            <a:pt x="67554" y="1627722"/>
                          </a:lnTo>
                          <a:cubicBezTo>
                            <a:pt x="67650" y="1630342"/>
                            <a:pt x="65592" y="1632561"/>
                            <a:pt x="62973" y="1632656"/>
                          </a:cubicBezTo>
                          <a:cubicBezTo>
                            <a:pt x="62916" y="1632647"/>
                            <a:pt x="62859" y="1632647"/>
                            <a:pt x="62792" y="1632647"/>
                          </a:cubicBezTo>
                          <a:close/>
                          <a:moveTo>
                            <a:pt x="60096" y="1557161"/>
                          </a:moveTo>
                          <a:cubicBezTo>
                            <a:pt x="57544" y="1557161"/>
                            <a:pt x="55429" y="1555142"/>
                            <a:pt x="55343" y="1552570"/>
                          </a:cubicBezTo>
                          <a:lnTo>
                            <a:pt x="53991" y="1514822"/>
                          </a:lnTo>
                          <a:cubicBezTo>
                            <a:pt x="53896" y="1512203"/>
                            <a:pt x="55953" y="1509984"/>
                            <a:pt x="58572" y="1509898"/>
                          </a:cubicBezTo>
                          <a:cubicBezTo>
                            <a:pt x="61154" y="1509917"/>
                            <a:pt x="63411" y="1511851"/>
                            <a:pt x="63506" y="1514489"/>
                          </a:cubicBezTo>
                          <a:lnTo>
                            <a:pt x="64859" y="1552237"/>
                          </a:lnTo>
                          <a:cubicBezTo>
                            <a:pt x="64954" y="1554856"/>
                            <a:pt x="62897" y="1557075"/>
                            <a:pt x="60268" y="1557171"/>
                          </a:cubicBezTo>
                          <a:cubicBezTo>
                            <a:pt x="60211" y="1557161"/>
                            <a:pt x="60163" y="1557161"/>
                            <a:pt x="60096" y="1557161"/>
                          </a:cubicBezTo>
                          <a:close/>
                          <a:moveTo>
                            <a:pt x="57401" y="1481666"/>
                          </a:moveTo>
                          <a:cubicBezTo>
                            <a:pt x="54848" y="1481666"/>
                            <a:pt x="52734" y="1479647"/>
                            <a:pt x="52648" y="1477075"/>
                          </a:cubicBezTo>
                          <a:lnTo>
                            <a:pt x="51295" y="1439327"/>
                          </a:lnTo>
                          <a:cubicBezTo>
                            <a:pt x="51200" y="1436708"/>
                            <a:pt x="53257" y="1434489"/>
                            <a:pt x="55886" y="1434403"/>
                          </a:cubicBezTo>
                          <a:cubicBezTo>
                            <a:pt x="58563" y="1434451"/>
                            <a:pt x="60725" y="1436355"/>
                            <a:pt x="60820" y="1438994"/>
                          </a:cubicBezTo>
                          <a:lnTo>
                            <a:pt x="62173" y="1476742"/>
                          </a:lnTo>
                          <a:cubicBezTo>
                            <a:pt x="62268" y="1479361"/>
                            <a:pt x="60211" y="1481580"/>
                            <a:pt x="57591" y="1481675"/>
                          </a:cubicBezTo>
                          <a:cubicBezTo>
                            <a:pt x="57515" y="1481666"/>
                            <a:pt x="57458" y="1481666"/>
                            <a:pt x="57401" y="1481666"/>
                          </a:cubicBezTo>
                          <a:close/>
                          <a:moveTo>
                            <a:pt x="54696" y="1406171"/>
                          </a:moveTo>
                          <a:cubicBezTo>
                            <a:pt x="52143" y="1406171"/>
                            <a:pt x="50028" y="1404152"/>
                            <a:pt x="49943" y="1401580"/>
                          </a:cubicBezTo>
                          <a:lnTo>
                            <a:pt x="48590" y="1363832"/>
                          </a:lnTo>
                          <a:cubicBezTo>
                            <a:pt x="48495" y="1361213"/>
                            <a:pt x="50552" y="1358994"/>
                            <a:pt x="53181" y="1358898"/>
                          </a:cubicBezTo>
                          <a:cubicBezTo>
                            <a:pt x="55744" y="1358974"/>
                            <a:pt x="58020" y="1360851"/>
                            <a:pt x="58115" y="1363489"/>
                          </a:cubicBezTo>
                          <a:lnTo>
                            <a:pt x="59468" y="1401237"/>
                          </a:lnTo>
                          <a:cubicBezTo>
                            <a:pt x="59563" y="1403856"/>
                            <a:pt x="57506" y="1406076"/>
                            <a:pt x="54886" y="1406171"/>
                          </a:cubicBezTo>
                          <a:cubicBezTo>
                            <a:pt x="54820" y="1406171"/>
                            <a:pt x="54762" y="1406171"/>
                            <a:pt x="54696" y="1406171"/>
                          </a:cubicBezTo>
                          <a:close/>
                          <a:moveTo>
                            <a:pt x="52000" y="1330676"/>
                          </a:moveTo>
                          <a:cubicBezTo>
                            <a:pt x="49447" y="1330676"/>
                            <a:pt x="47333" y="1328656"/>
                            <a:pt x="47247" y="1326085"/>
                          </a:cubicBezTo>
                          <a:lnTo>
                            <a:pt x="45895" y="1288337"/>
                          </a:lnTo>
                          <a:cubicBezTo>
                            <a:pt x="45799" y="1285718"/>
                            <a:pt x="47857" y="1283498"/>
                            <a:pt x="50476" y="1283403"/>
                          </a:cubicBezTo>
                          <a:cubicBezTo>
                            <a:pt x="53134" y="1283508"/>
                            <a:pt x="55315" y="1285365"/>
                            <a:pt x="55410" y="1287994"/>
                          </a:cubicBezTo>
                          <a:lnTo>
                            <a:pt x="56763" y="1325742"/>
                          </a:lnTo>
                          <a:cubicBezTo>
                            <a:pt x="56858" y="1328361"/>
                            <a:pt x="54801" y="1330581"/>
                            <a:pt x="52172" y="1330676"/>
                          </a:cubicBezTo>
                          <a:cubicBezTo>
                            <a:pt x="52114" y="1330676"/>
                            <a:pt x="52057" y="1330676"/>
                            <a:pt x="52000" y="1330676"/>
                          </a:cubicBezTo>
                          <a:close/>
                          <a:moveTo>
                            <a:pt x="49295" y="1255180"/>
                          </a:moveTo>
                          <a:cubicBezTo>
                            <a:pt x="46742" y="1255180"/>
                            <a:pt x="44628" y="1253161"/>
                            <a:pt x="44542" y="1250589"/>
                          </a:cubicBezTo>
                          <a:lnTo>
                            <a:pt x="43189" y="1212842"/>
                          </a:lnTo>
                          <a:cubicBezTo>
                            <a:pt x="43094" y="1210222"/>
                            <a:pt x="45152" y="1208003"/>
                            <a:pt x="47781" y="1207908"/>
                          </a:cubicBezTo>
                          <a:cubicBezTo>
                            <a:pt x="50324" y="1208041"/>
                            <a:pt x="52619" y="1209870"/>
                            <a:pt x="52714" y="1212499"/>
                          </a:cubicBezTo>
                          <a:lnTo>
                            <a:pt x="54067" y="1250246"/>
                          </a:lnTo>
                          <a:cubicBezTo>
                            <a:pt x="54162" y="1252866"/>
                            <a:pt x="52105" y="1255085"/>
                            <a:pt x="49486" y="1255180"/>
                          </a:cubicBezTo>
                          <a:cubicBezTo>
                            <a:pt x="49419" y="1255180"/>
                            <a:pt x="49362" y="1255180"/>
                            <a:pt x="49295" y="1255180"/>
                          </a:cubicBezTo>
                          <a:close/>
                          <a:moveTo>
                            <a:pt x="46599" y="1179695"/>
                          </a:moveTo>
                          <a:cubicBezTo>
                            <a:pt x="44047" y="1179695"/>
                            <a:pt x="41932" y="1177676"/>
                            <a:pt x="41847" y="1175104"/>
                          </a:cubicBezTo>
                          <a:lnTo>
                            <a:pt x="40494" y="1137356"/>
                          </a:lnTo>
                          <a:cubicBezTo>
                            <a:pt x="40399" y="1134737"/>
                            <a:pt x="42456" y="1132518"/>
                            <a:pt x="45085" y="1132422"/>
                          </a:cubicBezTo>
                          <a:cubicBezTo>
                            <a:pt x="47714" y="1132384"/>
                            <a:pt x="49924" y="1134384"/>
                            <a:pt x="50019" y="1137013"/>
                          </a:cubicBezTo>
                          <a:lnTo>
                            <a:pt x="51372" y="1174761"/>
                          </a:lnTo>
                          <a:cubicBezTo>
                            <a:pt x="51467" y="1177380"/>
                            <a:pt x="49409" y="1179600"/>
                            <a:pt x="46790" y="1179695"/>
                          </a:cubicBezTo>
                          <a:cubicBezTo>
                            <a:pt x="46714" y="1179695"/>
                            <a:pt x="46666" y="1179695"/>
                            <a:pt x="46599" y="1179695"/>
                          </a:cubicBezTo>
                          <a:close/>
                          <a:moveTo>
                            <a:pt x="43904" y="1104200"/>
                          </a:moveTo>
                          <a:cubicBezTo>
                            <a:pt x="41351" y="1104200"/>
                            <a:pt x="39237" y="1102181"/>
                            <a:pt x="39151" y="1099599"/>
                          </a:cubicBezTo>
                          <a:lnTo>
                            <a:pt x="37798" y="1061842"/>
                          </a:lnTo>
                          <a:cubicBezTo>
                            <a:pt x="37703" y="1059223"/>
                            <a:pt x="39760" y="1057003"/>
                            <a:pt x="42380" y="1056908"/>
                          </a:cubicBezTo>
                          <a:cubicBezTo>
                            <a:pt x="45104" y="1056908"/>
                            <a:pt x="47219" y="1058861"/>
                            <a:pt x="47314" y="1061499"/>
                          </a:cubicBezTo>
                          <a:lnTo>
                            <a:pt x="48666" y="1099256"/>
                          </a:lnTo>
                          <a:cubicBezTo>
                            <a:pt x="48762" y="1101876"/>
                            <a:pt x="46704" y="1104095"/>
                            <a:pt x="44085" y="1104190"/>
                          </a:cubicBezTo>
                          <a:cubicBezTo>
                            <a:pt x="44018" y="1104200"/>
                            <a:pt x="43961" y="1104200"/>
                            <a:pt x="43904" y="1104200"/>
                          </a:cubicBezTo>
                          <a:close/>
                          <a:moveTo>
                            <a:pt x="41199" y="1028695"/>
                          </a:moveTo>
                          <a:cubicBezTo>
                            <a:pt x="38646" y="1028695"/>
                            <a:pt x="36532" y="1026676"/>
                            <a:pt x="36446" y="1024104"/>
                          </a:cubicBezTo>
                          <a:lnTo>
                            <a:pt x="35093" y="986356"/>
                          </a:lnTo>
                          <a:cubicBezTo>
                            <a:pt x="34998" y="983737"/>
                            <a:pt x="37055" y="981518"/>
                            <a:pt x="39675" y="981422"/>
                          </a:cubicBezTo>
                          <a:cubicBezTo>
                            <a:pt x="42285" y="981451"/>
                            <a:pt x="44514" y="983375"/>
                            <a:pt x="44609" y="986013"/>
                          </a:cubicBezTo>
                          <a:lnTo>
                            <a:pt x="45961" y="1023761"/>
                          </a:lnTo>
                          <a:cubicBezTo>
                            <a:pt x="46057" y="1026380"/>
                            <a:pt x="43999" y="1028600"/>
                            <a:pt x="41370" y="1028695"/>
                          </a:cubicBezTo>
                          <a:cubicBezTo>
                            <a:pt x="41323" y="1028695"/>
                            <a:pt x="41265" y="1028695"/>
                            <a:pt x="41199" y="1028695"/>
                          </a:cubicBezTo>
                          <a:close/>
                          <a:moveTo>
                            <a:pt x="38503" y="953200"/>
                          </a:moveTo>
                          <a:cubicBezTo>
                            <a:pt x="35951" y="953200"/>
                            <a:pt x="33836" y="951181"/>
                            <a:pt x="33750" y="948609"/>
                          </a:cubicBezTo>
                          <a:lnTo>
                            <a:pt x="32398" y="910861"/>
                          </a:lnTo>
                          <a:cubicBezTo>
                            <a:pt x="32303" y="908242"/>
                            <a:pt x="34360" y="906023"/>
                            <a:pt x="36989" y="905927"/>
                          </a:cubicBezTo>
                          <a:cubicBezTo>
                            <a:pt x="39694" y="905984"/>
                            <a:pt x="41828" y="907880"/>
                            <a:pt x="41923" y="910518"/>
                          </a:cubicBezTo>
                          <a:lnTo>
                            <a:pt x="43275" y="948266"/>
                          </a:lnTo>
                          <a:cubicBezTo>
                            <a:pt x="43370" y="950885"/>
                            <a:pt x="41313" y="953105"/>
                            <a:pt x="38684" y="953200"/>
                          </a:cubicBezTo>
                          <a:cubicBezTo>
                            <a:pt x="38618" y="953200"/>
                            <a:pt x="38560" y="953200"/>
                            <a:pt x="38503" y="953200"/>
                          </a:cubicBezTo>
                          <a:close/>
                          <a:moveTo>
                            <a:pt x="35798" y="877714"/>
                          </a:moveTo>
                          <a:cubicBezTo>
                            <a:pt x="33245" y="877714"/>
                            <a:pt x="31131" y="875695"/>
                            <a:pt x="31045" y="873123"/>
                          </a:cubicBezTo>
                          <a:lnTo>
                            <a:pt x="29693" y="835376"/>
                          </a:lnTo>
                          <a:cubicBezTo>
                            <a:pt x="29597" y="832756"/>
                            <a:pt x="31655" y="830537"/>
                            <a:pt x="34274" y="830442"/>
                          </a:cubicBezTo>
                          <a:cubicBezTo>
                            <a:pt x="36874" y="830527"/>
                            <a:pt x="39113" y="832404"/>
                            <a:pt x="39208" y="835033"/>
                          </a:cubicBezTo>
                          <a:lnTo>
                            <a:pt x="40561" y="872780"/>
                          </a:lnTo>
                          <a:cubicBezTo>
                            <a:pt x="40656" y="875400"/>
                            <a:pt x="38598" y="877619"/>
                            <a:pt x="35979" y="877714"/>
                          </a:cubicBezTo>
                          <a:cubicBezTo>
                            <a:pt x="35922" y="877714"/>
                            <a:pt x="35865" y="877714"/>
                            <a:pt x="35798" y="877714"/>
                          </a:cubicBezTo>
                          <a:close/>
                          <a:moveTo>
                            <a:pt x="33103" y="802219"/>
                          </a:moveTo>
                          <a:cubicBezTo>
                            <a:pt x="30550" y="802219"/>
                            <a:pt x="28435" y="800200"/>
                            <a:pt x="28350" y="797619"/>
                          </a:cubicBezTo>
                          <a:lnTo>
                            <a:pt x="26997" y="759871"/>
                          </a:lnTo>
                          <a:cubicBezTo>
                            <a:pt x="26902" y="757252"/>
                            <a:pt x="28959" y="755032"/>
                            <a:pt x="31579" y="754937"/>
                          </a:cubicBezTo>
                          <a:cubicBezTo>
                            <a:pt x="34265" y="755051"/>
                            <a:pt x="36417" y="756899"/>
                            <a:pt x="36512" y="759528"/>
                          </a:cubicBezTo>
                          <a:lnTo>
                            <a:pt x="37865" y="797276"/>
                          </a:lnTo>
                          <a:cubicBezTo>
                            <a:pt x="37960" y="799895"/>
                            <a:pt x="35903" y="802114"/>
                            <a:pt x="33274" y="802210"/>
                          </a:cubicBezTo>
                          <a:cubicBezTo>
                            <a:pt x="33217" y="802219"/>
                            <a:pt x="33169" y="802219"/>
                            <a:pt x="33103" y="802219"/>
                          </a:cubicBezTo>
                          <a:close/>
                          <a:moveTo>
                            <a:pt x="30407" y="726724"/>
                          </a:moveTo>
                          <a:cubicBezTo>
                            <a:pt x="27854" y="726724"/>
                            <a:pt x="25740" y="724705"/>
                            <a:pt x="25654" y="722133"/>
                          </a:cubicBezTo>
                          <a:lnTo>
                            <a:pt x="24301" y="684385"/>
                          </a:lnTo>
                          <a:cubicBezTo>
                            <a:pt x="24206" y="681766"/>
                            <a:pt x="26264" y="679547"/>
                            <a:pt x="28893" y="679451"/>
                          </a:cubicBezTo>
                          <a:cubicBezTo>
                            <a:pt x="31464" y="679385"/>
                            <a:pt x="33731" y="681414"/>
                            <a:pt x="33826" y="684042"/>
                          </a:cubicBezTo>
                          <a:lnTo>
                            <a:pt x="35179" y="721790"/>
                          </a:lnTo>
                          <a:cubicBezTo>
                            <a:pt x="35274" y="724409"/>
                            <a:pt x="33217" y="726629"/>
                            <a:pt x="30588" y="726724"/>
                          </a:cubicBezTo>
                          <a:cubicBezTo>
                            <a:pt x="30521" y="726724"/>
                            <a:pt x="30464" y="726724"/>
                            <a:pt x="30407" y="726724"/>
                          </a:cubicBezTo>
                          <a:close/>
                          <a:moveTo>
                            <a:pt x="27702" y="651229"/>
                          </a:moveTo>
                          <a:cubicBezTo>
                            <a:pt x="25149" y="651229"/>
                            <a:pt x="23035" y="649209"/>
                            <a:pt x="22949" y="646638"/>
                          </a:cubicBezTo>
                          <a:lnTo>
                            <a:pt x="21596" y="608890"/>
                          </a:lnTo>
                          <a:cubicBezTo>
                            <a:pt x="21501" y="606271"/>
                            <a:pt x="23559" y="604051"/>
                            <a:pt x="26187" y="603956"/>
                          </a:cubicBezTo>
                          <a:cubicBezTo>
                            <a:pt x="28845" y="603928"/>
                            <a:pt x="31026" y="605918"/>
                            <a:pt x="31121" y="608547"/>
                          </a:cubicBezTo>
                          <a:lnTo>
                            <a:pt x="32474" y="646295"/>
                          </a:lnTo>
                          <a:cubicBezTo>
                            <a:pt x="32569" y="648914"/>
                            <a:pt x="30512" y="651134"/>
                            <a:pt x="27892" y="651229"/>
                          </a:cubicBezTo>
                          <a:cubicBezTo>
                            <a:pt x="27826" y="651229"/>
                            <a:pt x="27768" y="651229"/>
                            <a:pt x="27702" y="651229"/>
                          </a:cubicBezTo>
                          <a:close/>
                          <a:moveTo>
                            <a:pt x="25006" y="575734"/>
                          </a:moveTo>
                          <a:cubicBezTo>
                            <a:pt x="22454" y="575734"/>
                            <a:pt x="20339" y="573714"/>
                            <a:pt x="20253" y="571143"/>
                          </a:cubicBezTo>
                          <a:lnTo>
                            <a:pt x="18901" y="533405"/>
                          </a:lnTo>
                          <a:cubicBezTo>
                            <a:pt x="18806" y="530776"/>
                            <a:pt x="20863" y="528566"/>
                            <a:pt x="23492" y="528471"/>
                          </a:cubicBezTo>
                          <a:cubicBezTo>
                            <a:pt x="26044" y="528261"/>
                            <a:pt x="28331" y="530433"/>
                            <a:pt x="28426" y="533052"/>
                          </a:cubicBezTo>
                          <a:lnTo>
                            <a:pt x="29778" y="570800"/>
                          </a:lnTo>
                          <a:cubicBezTo>
                            <a:pt x="29874" y="573419"/>
                            <a:pt x="27816" y="575638"/>
                            <a:pt x="25187" y="575734"/>
                          </a:cubicBezTo>
                          <a:cubicBezTo>
                            <a:pt x="25121" y="575734"/>
                            <a:pt x="25063" y="575734"/>
                            <a:pt x="25006" y="575734"/>
                          </a:cubicBezTo>
                          <a:close/>
                          <a:moveTo>
                            <a:pt x="22311" y="500248"/>
                          </a:moveTo>
                          <a:cubicBezTo>
                            <a:pt x="19758" y="500248"/>
                            <a:pt x="17644" y="498229"/>
                            <a:pt x="17558" y="495657"/>
                          </a:cubicBezTo>
                          <a:lnTo>
                            <a:pt x="16205" y="457909"/>
                          </a:lnTo>
                          <a:cubicBezTo>
                            <a:pt x="16110" y="455280"/>
                            <a:pt x="18158" y="453071"/>
                            <a:pt x="20787" y="452975"/>
                          </a:cubicBezTo>
                          <a:cubicBezTo>
                            <a:pt x="23425" y="452795"/>
                            <a:pt x="25625" y="454938"/>
                            <a:pt x="25721" y="457566"/>
                          </a:cubicBezTo>
                          <a:lnTo>
                            <a:pt x="27073" y="495314"/>
                          </a:lnTo>
                          <a:cubicBezTo>
                            <a:pt x="27169" y="497943"/>
                            <a:pt x="25111" y="500153"/>
                            <a:pt x="22482" y="500238"/>
                          </a:cubicBezTo>
                          <a:cubicBezTo>
                            <a:pt x="22425" y="500248"/>
                            <a:pt x="22368" y="500248"/>
                            <a:pt x="22311" y="500248"/>
                          </a:cubicBezTo>
                          <a:close/>
                          <a:moveTo>
                            <a:pt x="19606" y="424753"/>
                          </a:moveTo>
                          <a:cubicBezTo>
                            <a:pt x="17053" y="424753"/>
                            <a:pt x="14938" y="422734"/>
                            <a:pt x="14853" y="420162"/>
                          </a:cubicBezTo>
                          <a:lnTo>
                            <a:pt x="13500" y="382414"/>
                          </a:lnTo>
                          <a:cubicBezTo>
                            <a:pt x="13405" y="379785"/>
                            <a:pt x="15462" y="377576"/>
                            <a:pt x="18091" y="377480"/>
                          </a:cubicBezTo>
                          <a:cubicBezTo>
                            <a:pt x="20825" y="377328"/>
                            <a:pt x="22930" y="379442"/>
                            <a:pt x="23025" y="382071"/>
                          </a:cubicBezTo>
                          <a:lnTo>
                            <a:pt x="24378" y="419819"/>
                          </a:lnTo>
                          <a:cubicBezTo>
                            <a:pt x="24473" y="422448"/>
                            <a:pt x="22415" y="424658"/>
                            <a:pt x="19796" y="424753"/>
                          </a:cubicBezTo>
                          <a:cubicBezTo>
                            <a:pt x="19720" y="424753"/>
                            <a:pt x="19672" y="424753"/>
                            <a:pt x="19606" y="424753"/>
                          </a:cubicBezTo>
                          <a:close/>
                          <a:moveTo>
                            <a:pt x="16910" y="349258"/>
                          </a:moveTo>
                          <a:cubicBezTo>
                            <a:pt x="14357" y="349258"/>
                            <a:pt x="12243" y="347238"/>
                            <a:pt x="12157" y="344667"/>
                          </a:cubicBezTo>
                          <a:lnTo>
                            <a:pt x="10805" y="306919"/>
                          </a:lnTo>
                          <a:cubicBezTo>
                            <a:pt x="10709" y="304290"/>
                            <a:pt x="12767" y="302080"/>
                            <a:pt x="15396" y="301995"/>
                          </a:cubicBezTo>
                          <a:cubicBezTo>
                            <a:pt x="18015" y="301871"/>
                            <a:pt x="20234" y="303957"/>
                            <a:pt x="20330" y="306576"/>
                          </a:cubicBezTo>
                          <a:lnTo>
                            <a:pt x="21682" y="344324"/>
                          </a:lnTo>
                          <a:cubicBezTo>
                            <a:pt x="21777" y="346953"/>
                            <a:pt x="19720" y="349162"/>
                            <a:pt x="17101" y="349258"/>
                          </a:cubicBezTo>
                          <a:cubicBezTo>
                            <a:pt x="17024" y="349258"/>
                            <a:pt x="16967" y="349258"/>
                            <a:pt x="16910" y="349258"/>
                          </a:cubicBezTo>
                          <a:close/>
                          <a:moveTo>
                            <a:pt x="14205" y="273763"/>
                          </a:moveTo>
                          <a:cubicBezTo>
                            <a:pt x="11652" y="273763"/>
                            <a:pt x="9538" y="271743"/>
                            <a:pt x="9452" y="269172"/>
                          </a:cubicBezTo>
                          <a:lnTo>
                            <a:pt x="8099" y="231424"/>
                          </a:lnTo>
                          <a:cubicBezTo>
                            <a:pt x="8004" y="228795"/>
                            <a:pt x="10062" y="226585"/>
                            <a:pt x="12681" y="226490"/>
                          </a:cubicBezTo>
                          <a:cubicBezTo>
                            <a:pt x="15396" y="226395"/>
                            <a:pt x="17520" y="228452"/>
                            <a:pt x="17615" y="231072"/>
                          </a:cubicBezTo>
                          <a:lnTo>
                            <a:pt x="18967" y="268819"/>
                          </a:lnTo>
                          <a:cubicBezTo>
                            <a:pt x="19063" y="271448"/>
                            <a:pt x="17005" y="273658"/>
                            <a:pt x="14376" y="273753"/>
                          </a:cubicBezTo>
                          <a:cubicBezTo>
                            <a:pt x="14329" y="273763"/>
                            <a:pt x="14272" y="273763"/>
                            <a:pt x="14205" y="273763"/>
                          </a:cubicBezTo>
                          <a:close/>
                          <a:moveTo>
                            <a:pt x="11509" y="198277"/>
                          </a:moveTo>
                          <a:cubicBezTo>
                            <a:pt x="8957" y="198277"/>
                            <a:pt x="6842" y="196258"/>
                            <a:pt x="6756" y="193686"/>
                          </a:cubicBezTo>
                          <a:lnTo>
                            <a:pt x="5404" y="155938"/>
                          </a:lnTo>
                          <a:cubicBezTo>
                            <a:pt x="5309" y="153309"/>
                            <a:pt x="7357" y="151100"/>
                            <a:pt x="9985" y="151004"/>
                          </a:cubicBezTo>
                          <a:cubicBezTo>
                            <a:pt x="12586" y="150738"/>
                            <a:pt x="14824" y="152966"/>
                            <a:pt x="14919" y="155586"/>
                          </a:cubicBezTo>
                          <a:lnTo>
                            <a:pt x="16272" y="193333"/>
                          </a:lnTo>
                          <a:cubicBezTo>
                            <a:pt x="16367" y="195962"/>
                            <a:pt x="14310" y="198172"/>
                            <a:pt x="11681" y="198267"/>
                          </a:cubicBezTo>
                          <a:cubicBezTo>
                            <a:pt x="11624" y="198277"/>
                            <a:pt x="11567" y="198277"/>
                            <a:pt x="11509" y="198277"/>
                          </a:cubicBezTo>
                          <a:close/>
                          <a:moveTo>
                            <a:pt x="8814" y="122782"/>
                          </a:moveTo>
                          <a:cubicBezTo>
                            <a:pt x="6261" y="122782"/>
                            <a:pt x="4147" y="120762"/>
                            <a:pt x="4061" y="118191"/>
                          </a:cubicBezTo>
                          <a:lnTo>
                            <a:pt x="2708" y="80443"/>
                          </a:lnTo>
                          <a:cubicBezTo>
                            <a:pt x="2613" y="77814"/>
                            <a:pt x="4670" y="75604"/>
                            <a:pt x="7290" y="75509"/>
                          </a:cubicBezTo>
                          <a:cubicBezTo>
                            <a:pt x="9985" y="75271"/>
                            <a:pt x="12128" y="77471"/>
                            <a:pt x="12224" y="80091"/>
                          </a:cubicBezTo>
                          <a:lnTo>
                            <a:pt x="13576" y="117838"/>
                          </a:lnTo>
                          <a:cubicBezTo>
                            <a:pt x="13672" y="120467"/>
                            <a:pt x="11614" y="122677"/>
                            <a:pt x="8985" y="122772"/>
                          </a:cubicBezTo>
                          <a:cubicBezTo>
                            <a:pt x="8928" y="122782"/>
                            <a:pt x="8871" y="122782"/>
                            <a:pt x="8814" y="122782"/>
                          </a:cubicBezTo>
                          <a:close/>
                          <a:moveTo>
                            <a:pt x="6109" y="47287"/>
                          </a:moveTo>
                          <a:cubicBezTo>
                            <a:pt x="3556" y="47287"/>
                            <a:pt x="1441" y="45267"/>
                            <a:pt x="1356" y="42696"/>
                          </a:cubicBezTo>
                          <a:lnTo>
                            <a:pt x="3" y="4948"/>
                          </a:lnTo>
                          <a:cubicBezTo>
                            <a:pt x="-92" y="2319"/>
                            <a:pt x="1965" y="109"/>
                            <a:pt x="4585" y="14"/>
                          </a:cubicBezTo>
                          <a:cubicBezTo>
                            <a:pt x="7166" y="-196"/>
                            <a:pt x="9423" y="1976"/>
                            <a:pt x="9519" y="4596"/>
                          </a:cubicBezTo>
                          <a:lnTo>
                            <a:pt x="10871" y="42343"/>
                          </a:lnTo>
                          <a:cubicBezTo>
                            <a:pt x="10966" y="44972"/>
                            <a:pt x="8909" y="47182"/>
                            <a:pt x="6280" y="47277"/>
                          </a:cubicBezTo>
                          <a:cubicBezTo>
                            <a:pt x="6223" y="47287"/>
                            <a:pt x="6175" y="47287"/>
                            <a:pt x="6109" y="4728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6" name="Freeform: Shape 65">
                      <a:extLst>
                        <a:ext uri="{FF2B5EF4-FFF2-40B4-BE49-F238E27FC236}">
                          <a16:creationId xmlns:a16="http://schemas.microsoft.com/office/drawing/2014/main" id="{F853814E-8090-1C3A-DBA5-B6499E5469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91394" y="2408063"/>
                      <a:ext cx="27943" cy="28564"/>
                    </a:xfrm>
                    <a:custGeom>
                      <a:avLst/>
                      <a:gdLst>
                        <a:gd name="connsiteX0" fmla="*/ 5433 w 27943"/>
                        <a:gd name="connsiteY0" fmla="*/ 28565 h 28564"/>
                        <a:gd name="connsiteX1" fmla="*/ 680 w 27943"/>
                        <a:gd name="connsiteY1" fmla="*/ 23974 h 28564"/>
                        <a:gd name="connsiteX2" fmla="*/ 3 w 27943"/>
                        <a:gd name="connsiteY2" fmla="*/ 4933 h 28564"/>
                        <a:gd name="connsiteX3" fmla="*/ 1813 w 27943"/>
                        <a:gd name="connsiteY3" fmla="*/ 1028 h 28564"/>
                        <a:gd name="connsiteX4" fmla="*/ 6033 w 27943"/>
                        <a:gd name="connsiteY4" fmla="*/ 180 h 28564"/>
                        <a:gd name="connsiteX5" fmla="*/ 24273 w 27943"/>
                        <a:gd name="connsiteY5" fmla="*/ 4838 h 28564"/>
                        <a:gd name="connsiteX6" fmla="*/ 27816 w 27943"/>
                        <a:gd name="connsiteY6" fmla="*/ 10572 h 28564"/>
                        <a:gd name="connsiteX7" fmla="*/ 22082 w 27943"/>
                        <a:gd name="connsiteY7" fmla="*/ 14115 h 28564"/>
                        <a:gd name="connsiteX8" fmla="*/ 9738 w 27943"/>
                        <a:gd name="connsiteY8" fmla="*/ 11048 h 28564"/>
                        <a:gd name="connsiteX9" fmla="*/ 10186 w 27943"/>
                        <a:gd name="connsiteY9" fmla="*/ 23631 h 28564"/>
                        <a:gd name="connsiteX10" fmla="*/ 5604 w 27943"/>
                        <a:gd name="connsiteY10" fmla="*/ 28565 h 28564"/>
                        <a:gd name="connsiteX11" fmla="*/ 5433 w 27943"/>
                        <a:gd name="connsiteY11" fmla="*/ 28565 h 28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943" h="28564">
                          <a:moveTo>
                            <a:pt x="5433" y="28565"/>
                          </a:moveTo>
                          <a:cubicBezTo>
                            <a:pt x="2880" y="28565"/>
                            <a:pt x="765" y="26545"/>
                            <a:pt x="680" y="23974"/>
                          </a:cubicBezTo>
                          <a:lnTo>
                            <a:pt x="3" y="4933"/>
                          </a:lnTo>
                          <a:cubicBezTo>
                            <a:pt x="-54" y="3419"/>
                            <a:pt x="622" y="1961"/>
                            <a:pt x="1813" y="1028"/>
                          </a:cubicBezTo>
                          <a:cubicBezTo>
                            <a:pt x="3013" y="85"/>
                            <a:pt x="4575" y="-239"/>
                            <a:pt x="6033" y="180"/>
                          </a:cubicBezTo>
                          <a:cubicBezTo>
                            <a:pt x="11614" y="1733"/>
                            <a:pt x="17682" y="3295"/>
                            <a:pt x="24273" y="4838"/>
                          </a:cubicBezTo>
                          <a:cubicBezTo>
                            <a:pt x="26835" y="5438"/>
                            <a:pt x="28416" y="8010"/>
                            <a:pt x="27816" y="10572"/>
                          </a:cubicBezTo>
                          <a:cubicBezTo>
                            <a:pt x="27207" y="13134"/>
                            <a:pt x="24626" y="14677"/>
                            <a:pt x="22082" y="14115"/>
                          </a:cubicBezTo>
                          <a:cubicBezTo>
                            <a:pt x="17748" y="13096"/>
                            <a:pt x="13634" y="12077"/>
                            <a:pt x="9738" y="11048"/>
                          </a:cubicBezTo>
                          <a:lnTo>
                            <a:pt x="10186" y="23631"/>
                          </a:lnTo>
                          <a:cubicBezTo>
                            <a:pt x="10281" y="26260"/>
                            <a:pt x="8223" y="28469"/>
                            <a:pt x="5604" y="28565"/>
                          </a:cubicBezTo>
                          <a:cubicBezTo>
                            <a:pt x="5547" y="28565"/>
                            <a:pt x="5490" y="28565"/>
                            <a:pt x="5433" y="28565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7" name="Freeform: Shape 66">
                      <a:extLst>
                        <a:ext uri="{FF2B5EF4-FFF2-40B4-BE49-F238E27FC236}">
                          <a16:creationId xmlns:a16="http://schemas.microsoft.com/office/drawing/2014/main" id="{9F924730-9890-7BA4-C2D4-58E49078007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48072" y="2420612"/>
                      <a:ext cx="905455" cy="39475"/>
                    </a:xfrm>
                    <a:custGeom>
                      <a:avLst/>
                      <a:gdLst>
                        <a:gd name="connsiteX0" fmla="*/ 472230 w 905455"/>
                        <a:gd name="connsiteY0" fmla="*/ 39476 h 39475"/>
                        <a:gd name="connsiteX1" fmla="*/ 467468 w 905455"/>
                        <a:gd name="connsiteY1" fmla="*/ 34742 h 39475"/>
                        <a:gd name="connsiteX2" fmla="*/ 472202 w 905455"/>
                        <a:gd name="connsiteY2" fmla="*/ 29951 h 39475"/>
                        <a:gd name="connsiteX3" fmla="*/ 511245 w 905455"/>
                        <a:gd name="connsiteY3" fmla="*/ 29598 h 39475"/>
                        <a:gd name="connsiteX4" fmla="*/ 511311 w 905455"/>
                        <a:gd name="connsiteY4" fmla="*/ 29598 h 39475"/>
                        <a:gd name="connsiteX5" fmla="*/ 516074 w 905455"/>
                        <a:gd name="connsiteY5" fmla="*/ 34294 h 39475"/>
                        <a:gd name="connsiteX6" fmla="*/ 511378 w 905455"/>
                        <a:gd name="connsiteY6" fmla="*/ 39123 h 39475"/>
                        <a:gd name="connsiteX7" fmla="*/ 472259 w 905455"/>
                        <a:gd name="connsiteY7" fmla="*/ 39476 h 39475"/>
                        <a:gd name="connsiteX8" fmla="*/ 472230 w 905455"/>
                        <a:gd name="connsiteY8" fmla="*/ 39476 h 39475"/>
                        <a:gd name="connsiteX9" fmla="*/ 433149 w 905455"/>
                        <a:gd name="connsiteY9" fmla="*/ 39476 h 39475"/>
                        <a:gd name="connsiteX10" fmla="*/ 433121 w 905455"/>
                        <a:gd name="connsiteY10" fmla="*/ 39476 h 39475"/>
                        <a:gd name="connsiteX11" fmla="*/ 394011 w 905455"/>
                        <a:gd name="connsiteY11" fmla="*/ 39114 h 39475"/>
                        <a:gd name="connsiteX12" fmla="*/ 389315 w 905455"/>
                        <a:gd name="connsiteY12" fmla="*/ 34285 h 39475"/>
                        <a:gd name="connsiteX13" fmla="*/ 394145 w 905455"/>
                        <a:gd name="connsiteY13" fmla="*/ 29589 h 39475"/>
                        <a:gd name="connsiteX14" fmla="*/ 433178 w 905455"/>
                        <a:gd name="connsiteY14" fmla="*/ 29951 h 39475"/>
                        <a:gd name="connsiteX15" fmla="*/ 437921 w 905455"/>
                        <a:gd name="connsiteY15" fmla="*/ 34732 h 39475"/>
                        <a:gd name="connsiteX16" fmla="*/ 433149 w 905455"/>
                        <a:gd name="connsiteY16" fmla="*/ 39476 h 39475"/>
                        <a:gd name="connsiteX17" fmla="*/ 550393 w 905455"/>
                        <a:gd name="connsiteY17" fmla="*/ 38409 h 39475"/>
                        <a:gd name="connsiteX18" fmla="*/ 545630 w 905455"/>
                        <a:gd name="connsiteY18" fmla="*/ 33761 h 39475"/>
                        <a:gd name="connsiteX19" fmla="*/ 550278 w 905455"/>
                        <a:gd name="connsiteY19" fmla="*/ 28884 h 39475"/>
                        <a:gd name="connsiteX20" fmla="*/ 589302 w 905455"/>
                        <a:gd name="connsiteY20" fmla="*/ 27789 h 39475"/>
                        <a:gd name="connsiteX21" fmla="*/ 594227 w 905455"/>
                        <a:gd name="connsiteY21" fmla="*/ 32389 h 39475"/>
                        <a:gd name="connsiteX22" fmla="*/ 589626 w 905455"/>
                        <a:gd name="connsiteY22" fmla="*/ 37304 h 39475"/>
                        <a:gd name="connsiteX23" fmla="*/ 550516 w 905455"/>
                        <a:gd name="connsiteY23" fmla="*/ 38409 h 39475"/>
                        <a:gd name="connsiteX24" fmla="*/ 550393 w 905455"/>
                        <a:gd name="connsiteY24" fmla="*/ 38409 h 39475"/>
                        <a:gd name="connsiteX25" fmla="*/ 355006 w 905455"/>
                        <a:gd name="connsiteY25" fmla="*/ 38371 h 39475"/>
                        <a:gd name="connsiteX26" fmla="*/ 354892 w 905455"/>
                        <a:gd name="connsiteY26" fmla="*/ 38371 h 39475"/>
                        <a:gd name="connsiteX27" fmla="*/ 315782 w 905455"/>
                        <a:gd name="connsiteY27" fmla="*/ 37247 h 39475"/>
                        <a:gd name="connsiteX28" fmla="*/ 311191 w 905455"/>
                        <a:gd name="connsiteY28" fmla="*/ 32323 h 39475"/>
                        <a:gd name="connsiteX29" fmla="*/ 316116 w 905455"/>
                        <a:gd name="connsiteY29" fmla="*/ 27732 h 39475"/>
                        <a:gd name="connsiteX30" fmla="*/ 355130 w 905455"/>
                        <a:gd name="connsiteY30" fmla="*/ 28846 h 39475"/>
                        <a:gd name="connsiteX31" fmla="*/ 359778 w 905455"/>
                        <a:gd name="connsiteY31" fmla="*/ 33723 h 39475"/>
                        <a:gd name="connsiteX32" fmla="*/ 355006 w 905455"/>
                        <a:gd name="connsiteY32" fmla="*/ 38371 h 39475"/>
                        <a:gd name="connsiteX33" fmla="*/ 628526 w 905455"/>
                        <a:gd name="connsiteY33" fmla="*/ 35809 h 39475"/>
                        <a:gd name="connsiteX34" fmla="*/ 623764 w 905455"/>
                        <a:gd name="connsiteY34" fmla="*/ 31256 h 39475"/>
                        <a:gd name="connsiteX35" fmla="*/ 628317 w 905455"/>
                        <a:gd name="connsiteY35" fmla="*/ 26293 h 39475"/>
                        <a:gd name="connsiteX36" fmla="*/ 667312 w 905455"/>
                        <a:gd name="connsiteY36" fmla="*/ 24369 h 39475"/>
                        <a:gd name="connsiteX37" fmla="*/ 672322 w 905455"/>
                        <a:gd name="connsiteY37" fmla="*/ 28856 h 39475"/>
                        <a:gd name="connsiteX38" fmla="*/ 667826 w 905455"/>
                        <a:gd name="connsiteY38" fmla="*/ 33875 h 39475"/>
                        <a:gd name="connsiteX39" fmla="*/ 628726 w 905455"/>
                        <a:gd name="connsiteY39" fmla="*/ 35809 h 39475"/>
                        <a:gd name="connsiteX40" fmla="*/ 628526 w 905455"/>
                        <a:gd name="connsiteY40" fmla="*/ 35809 h 39475"/>
                        <a:gd name="connsiteX41" fmla="*/ 276901 w 905455"/>
                        <a:gd name="connsiteY41" fmla="*/ 35723 h 39475"/>
                        <a:gd name="connsiteX42" fmla="*/ 276682 w 905455"/>
                        <a:gd name="connsiteY42" fmla="*/ 35714 h 39475"/>
                        <a:gd name="connsiteX43" fmla="*/ 237611 w 905455"/>
                        <a:gd name="connsiteY43" fmla="*/ 33751 h 39475"/>
                        <a:gd name="connsiteX44" fmla="*/ 233124 w 905455"/>
                        <a:gd name="connsiteY44" fmla="*/ 28732 h 39475"/>
                        <a:gd name="connsiteX45" fmla="*/ 238144 w 905455"/>
                        <a:gd name="connsiteY45" fmla="*/ 24245 h 39475"/>
                        <a:gd name="connsiteX46" fmla="*/ 277111 w 905455"/>
                        <a:gd name="connsiteY46" fmla="*/ 26198 h 39475"/>
                        <a:gd name="connsiteX47" fmla="*/ 281654 w 905455"/>
                        <a:gd name="connsiteY47" fmla="*/ 31170 h 39475"/>
                        <a:gd name="connsiteX48" fmla="*/ 276901 w 905455"/>
                        <a:gd name="connsiteY48" fmla="*/ 35723 h 39475"/>
                        <a:gd name="connsiteX49" fmla="*/ 706565 w 905455"/>
                        <a:gd name="connsiteY49" fmla="*/ 31494 h 39475"/>
                        <a:gd name="connsiteX50" fmla="*/ 701821 w 905455"/>
                        <a:gd name="connsiteY50" fmla="*/ 27055 h 39475"/>
                        <a:gd name="connsiteX51" fmla="*/ 706250 w 905455"/>
                        <a:gd name="connsiteY51" fmla="*/ 21979 h 39475"/>
                        <a:gd name="connsiteX52" fmla="*/ 745160 w 905455"/>
                        <a:gd name="connsiteY52" fmla="*/ 19064 h 39475"/>
                        <a:gd name="connsiteX53" fmla="*/ 750294 w 905455"/>
                        <a:gd name="connsiteY53" fmla="*/ 23426 h 39475"/>
                        <a:gd name="connsiteX54" fmla="*/ 745941 w 905455"/>
                        <a:gd name="connsiteY54" fmla="*/ 28570 h 39475"/>
                        <a:gd name="connsiteX55" fmla="*/ 706898 w 905455"/>
                        <a:gd name="connsiteY55" fmla="*/ 31494 h 39475"/>
                        <a:gd name="connsiteX56" fmla="*/ 706565 w 905455"/>
                        <a:gd name="connsiteY56" fmla="*/ 31494 h 39475"/>
                        <a:gd name="connsiteX57" fmla="*/ 198873 w 905455"/>
                        <a:gd name="connsiteY57" fmla="*/ 31361 h 39475"/>
                        <a:gd name="connsiteX58" fmla="*/ 198549 w 905455"/>
                        <a:gd name="connsiteY58" fmla="*/ 31351 h 39475"/>
                        <a:gd name="connsiteX59" fmla="*/ 159506 w 905455"/>
                        <a:gd name="connsiteY59" fmla="*/ 28446 h 39475"/>
                        <a:gd name="connsiteX60" fmla="*/ 155143 w 905455"/>
                        <a:gd name="connsiteY60" fmla="*/ 23312 h 39475"/>
                        <a:gd name="connsiteX61" fmla="*/ 160277 w 905455"/>
                        <a:gd name="connsiteY61" fmla="*/ 18950 h 39475"/>
                        <a:gd name="connsiteX62" fmla="*/ 199187 w 905455"/>
                        <a:gd name="connsiteY62" fmla="*/ 21845 h 39475"/>
                        <a:gd name="connsiteX63" fmla="*/ 203616 w 905455"/>
                        <a:gd name="connsiteY63" fmla="*/ 26922 h 39475"/>
                        <a:gd name="connsiteX64" fmla="*/ 198873 w 905455"/>
                        <a:gd name="connsiteY64" fmla="*/ 31361 h 39475"/>
                        <a:gd name="connsiteX65" fmla="*/ 784470 w 905455"/>
                        <a:gd name="connsiteY65" fmla="*/ 25055 h 39475"/>
                        <a:gd name="connsiteX66" fmla="*/ 779736 w 905455"/>
                        <a:gd name="connsiteY66" fmla="*/ 20759 h 39475"/>
                        <a:gd name="connsiteX67" fmla="*/ 784012 w 905455"/>
                        <a:gd name="connsiteY67" fmla="*/ 15549 h 39475"/>
                        <a:gd name="connsiteX68" fmla="*/ 822779 w 905455"/>
                        <a:gd name="connsiteY68" fmla="*/ 11339 h 39475"/>
                        <a:gd name="connsiteX69" fmla="*/ 828065 w 905455"/>
                        <a:gd name="connsiteY69" fmla="*/ 15511 h 39475"/>
                        <a:gd name="connsiteX70" fmla="*/ 823903 w 905455"/>
                        <a:gd name="connsiteY70" fmla="*/ 20807 h 39475"/>
                        <a:gd name="connsiteX71" fmla="*/ 784946 w 905455"/>
                        <a:gd name="connsiteY71" fmla="*/ 25036 h 39475"/>
                        <a:gd name="connsiteX72" fmla="*/ 784470 w 905455"/>
                        <a:gd name="connsiteY72" fmla="*/ 25055 h 39475"/>
                        <a:gd name="connsiteX73" fmla="*/ 120968 w 905455"/>
                        <a:gd name="connsiteY73" fmla="*/ 24969 h 39475"/>
                        <a:gd name="connsiteX74" fmla="*/ 120501 w 905455"/>
                        <a:gd name="connsiteY74" fmla="*/ 24950 h 39475"/>
                        <a:gd name="connsiteX75" fmla="*/ 81553 w 905455"/>
                        <a:gd name="connsiteY75" fmla="*/ 20750 h 39475"/>
                        <a:gd name="connsiteX76" fmla="*/ 77381 w 905455"/>
                        <a:gd name="connsiteY76" fmla="*/ 15463 h 39475"/>
                        <a:gd name="connsiteX77" fmla="*/ 82668 w 905455"/>
                        <a:gd name="connsiteY77" fmla="*/ 11291 h 39475"/>
                        <a:gd name="connsiteX78" fmla="*/ 121425 w 905455"/>
                        <a:gd name="connsiteY78" fmla="*/ 15473 h 39475"/>
                        <a:gd name="connsiteX79" fmla="*/ 125701 w 905455"/>
                        <a:gd name="connsiteY79" fmla="*/ 20674 h 39475"/>
                        <a:gd name="connsiteX80" fmla="*/ 120968 w 905455"/>
                        <a:gd name="connsiteY80" fmla="*/ 24969 h 39475"/>
                        <a:gd name="connsiteX81" fmla="*/ 862089 w 905455"/>
                        <a:gd name="connsiteY81" fmla="*/ 15749 h 39475"/>
                        <a:gd name="connsiteX82" fmla="*/ 857383 w 905455"/>
                        <a:gd name="connsiteY82" fmla="*/ 11663 h 39475"/>
                        <a:gd name="connsiteX83" fmla="*/ 861422 w 905455"/>
                        <a:gd name="connsiteY83" fmla="*/ 6272 h 39475"/>
                        <a:gd name="connsiteX84" fmla="*/ 899856 w 905455"/>
                        <a:gd name="connsiteY84" fmla="*/ 100 h 39475"/>
                        <a:gd name="connsiteX85" fmla="*/ 905380 w 905455"/>
                        <a:gd name="connsiteY85" fmla="*/ 3948 h 39475"/>
                        <a:gd name="connsiteX86" fmla="*/ 901532 w 905455"/>
                        <a:gd name="connsiteY86" fmla="*/ 9472 h 39475"/>
                        <a:gd name="connsiteX87" fmla="*/ 862784 w 905455"/>
                        <a:gd name="connsiteY87" fmla="*/ 15692 h 39475"/>
                        <a:gd name="connsiteX88" fmla="*/ 862089 w 905455"/>
                        <a:gd name="connsiteY88" fmla="*/ 15749 h 39475"/>
                        <a:gd name="connsiteX89" fmla="*/ 43358 w 905455"/>
                        <a:gd name="connsiteY89" fmla="*/ 15721 h 39475"/>
                        <a:gd name="connsiteX90" fmla="*/ 42672 w 905455"/>
                        <a:gd name="connsiteY90" fmla="*/ 15673 h 39475"/>
                        <a:gd name="connsiteX91" fmla="*/ 3924 w 905455"/>
                        <a:gd name="connsiteY91" fmla="*/ 9453 h 39475"/>
                        <a:gd name="connsiteX92" fmla="*/ 76 w 905455"/>
                        <a:gd name="connsiteY92" fmla="*/ 3919 h 39475"/>
                        <a:gd name="connsiteX93" fmla="*/ 5601 w 905455"/>
                        <a:gd name="connsiteY93" fmla="*/ 71 h 39475"/>
                        <a:gd name="connsiteX94" fmla="*/ 44025 w 905455"/>
                        <a:gd name="connsiteY94" fmla="*/ 6234 h 39475"/>
                        <a:gd name="connsiteX95" fmla="*/ 48063 w 905455"/>
                        <a:gd name="connsiteY95" fmla="*/ 11625 h 39475"/>
                        <a:gd name="connsiteX96" fmla="*/ 43358 w 905455"/>
                        <a:gd name="connsiteY96" fmla="*/ 15721 h 3947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</a:cxnLst>
                      <a:rect l="l" t="t" r="r" b="b"/>
                      <a:pathLst>
                        <a:path w="905455" h="39475">
                          <a:moveTo>
                            <a:pt x="472230" y="39476"/>
                          </a:moveTo>
                          <a:cubicBezTo>
                            <a:pt x="469611" y="39476"/>
                            <a:pt x="467487" y="37361"/>
                            <a:pt x="467468" y="34742"/>
                          </a:cubicBezTo>
                          <a:cubicBezTo>
                            <a:pt x="467458" y="32113"/>
                            <a:pt x="469582" y="29970"/>
                            <a:pt x="472202" y="29951"/>
                          </a:cubicBezTo>
                          <a:cubicBezTo>
                            <a:pt x="485308" y="29894"/>
                            <a:pt x="498329" y="29770"/>
                            <a:pt x="511245" y="29598"/>
                          </a:cubicBezTo>
                          <a:cubicBezTo>
                            <a:pt x="511264" y="29598"/>
                            <a:pt x="511293" y="29598"/>
                            <a:pt x="511311" y="29598"/>
                          </a:cubicBezTo>
                          <a:cubicBezTo>
                            <a:pt x="513912" y="29598"/>
                            <a:pt x="516036" y="31684"/>
                            <a:pt x="516074" y="34294"/>
                          </a:cubicBezTo>
                          <a:cubicBezTo>
                            <a:pt x="516112" y="36923"/>
                            <a:pt x="514007" y="39085"/>
                            <a:pt x="511378" y="39123"/>
                          </a:cubicBezTo>
                          <a:cubicBezTo>
                            <a:pt x="498443" y="39305"/>
                            <a:pt x="485394" y="39419"/>
                            <a:pt x="472259" y="39476"/>
                          </a:cubicBezTo>
                          <a:cubicBezTo>
                            <a:pt x="472250" y="39476"/>
                            <a:pt x="472240" y="39476"/>
                            <a:pt x="472230" y="39476"/>
                          </a:cubicBezTo>
                          <a:close/>
                          <a:moveTo>
                            <a:pt x="433149" y="39476"/>
                          </a:moveTo>
                          <a:cubicBezTo>
                            <a:pt x="433140" y="39476"/>
                            <a:pt x="433140" y="39476"/>
                            <a:pt x="433121" y="39476"/>
                          </a:cubicBezTo>
                          <a:cubicBezTo>
                            <a:pt x="420014" y="39419"/>
                            <a:pt x="406965" y="39295"/>
                            <a:pt x="394011" y="39114"/>
                          </a:cubicBezTo>
                          <a:cubicBezTo>
                            <a:pt x="391382" y="39076"/>
                            <a:pt x="389277" y="36914"/>
                            <a:pt x="389315" y="34285"/>
                          </a:cubicBezTo>
                          <a:cubicBezTo>
                            <a:pt x="389354" y="31656"/>
                            <a:pt x="391525" y="29389"/>
                            <a:pt x="394145" y="29589"/>
                          </a:cubicBezTo>
                          <a:cubicBezTo>
                            <a:pt x="407079" y="29770"/>
                            <a:pt x="420091" y="29894"/>
                            <a:pt x="433178" y="29951"/>
                          </a:cubicBezTo>
                          <a:cubicBezTo>
                            <a:pt x="435807" y="29960"/>
                            <a:pt x="437931" y="32104"/>
                            <a:pt x="437921" y="34732"/>
                          </a:cubicBezTo>
                          <a:cubicBezTo>
                            <a:pt x="437893" y="37361"/>
                            <a:pt x="435759" y="39476"/>
                            <a:pt x="433149" y="39476"/>
                          </a:cubicBezTo>
                          <a:close/>
                          <a:moveTo>
                            <a:pt x="550393" y="38409"/>
                          </a:moveTo>
                          <a:cubicBezTo>
                            <a:pt x="547811" y="38409"/>
                            <a:pt x="545687" y="36352"/>
                            <a:pt x="545630" y="33761"/>
                          </a:cubicBezTo>
                          <a:cubicBezTo>
                            <a:pt x="545573" y="31132"/>
                            <a:pt x="547649" y="28951"/>
                            <a:pt x="550278" y="28884"/>
                          </a:cubicBezTo>
                          <a:cubicBezTo>
                            <a:pt x="563423" y="28579"/>
                            <a:pt x="576444" y="28217"/>
                            <a:pt x="589302" y="27789"/>
                          </a:cubicBezTo>
                          <a:cubicBezTo>
                            <a:pt x="592312" y="27398"/>
                            <a:pt x="594141" y="29770"/>
                            <a:pt x="594227" y="32389"/>
                          </a:cubicBezTo>
                          <a:cubicBezTo>
                            <a:pt x="594313" y="35018"/>
                            <a:pt x="592255" y="37218"/>
                            <a:pt x="589626" y="37304"/>
                          </a:cubicBezTo>
                          <a:cubicBezTo>
                            <a:pt x="576739" y="37733"/>
                            <a:pt x="563690" y="38104"/>
                            <a:pt x="550516" y="38409"/>
                          </a:cubicBezTo>
                          <a:cubicBezTo>
                            <a:pt x="550469" y="38409"/>
                            <a:pt x="550431" y="38409"/>
                            <a:pt x="550393" y="38409"/>
                          </a:cubicBezTo>
                          <a:close/>
                          <a:moveTo>
                            <a:pt x="355006" y="38371"/>
                          </a:moveTo>
                          <a:cubicBezTo>
                            <a:pt x="354968" y="38371"/>
                            <a:pt x="354930" y="38371"/>
                            <a:pt x="354892" y="38371"/>
                          </a:cubicBezTo>
                          <a:cubicBezTo>
                            <a:pt x="341757" y="38066"/>
                            <a:pt x="328717" y="37685"/>
                            <a:pt x="315782" y="37247"/>
                          </a:cubicBezTo>
                          <a:cubicBezTo>
                            <a:pt x="313154" y="37161"/>
                            <a:pt x="311096" y="34961"/>
                            <a:pt x="311191" y="32323"/>
                          </a:cubicBezTo>
                          <a:cubicBezTo>
                            <a:pt x="311277" y="29694"/>
                            <a:pt x="313611" y="27579"/>
                            <a:pt x="316116" y="27732"/>
                          </a:cubicBezTo>
                          <a:cubicBezTo>
                            <a:pt x="329013" y="28160"/>
                            <a:pt x="342024" y="28541"/>
                            <a:pt x="355130" y="28846"/>
                          </a:cubicBezTo>
                          <a:cubicBezTo>
                            <a:pt x="357759" y="28913"/>
                            <a:pt x="359845" y="31094"/>
                            <a:pt x="359778" y="33723"/>
                          </a:cubicBezTo>
                          <a:cubicBezTo>
                            <a:pt x="359712" y="36314"/>
                            <a:pt x="357588" y="38371"/>
                            <a:pt x="355006" y="38371"/>
                          </a:cubicBezTo>
                          <a:close/>
                          <a:moveTo>
                            <a:pt x="628526" y="35809"/>
                          </a:moveTo>
                          <a:cubicBezTo>
                            <a:pt x="625983" y="35809"/>
                            <a:pt x="623878" y="33808"/>
                            <a:pt x="623764" y="31256"/>
                          </a:cubicBezTo>
                          <a:cubicBezTo>
                            <a:pt x="623649" y="28627"/>
                            <a:pt x="625688" y="26408"/>
                            <a:pt x="628317" y="26293"/>
                          </a:cubicBezTo>
                          <a:cubicBezTo>
                            <a:pt x="641518" y="25712"/>
                            <a:pt x="654520" y="25074"/>
                            <a:pt x="667312" y="24369"/>
                          </a:cubicBezTo>
                          <a:cubicBezTo>
                            <a:pt x="669931" y="24236"/>
                            <a:pt x="672189" y="26236"/>
                            <a:pt x="672322" y="28856"/>
                          </a:cubicBezTo>
                          <a:cubicBezTo>
                            <a:pt x="672475" y="31485"/>
                            <a:pt x="670465" y="33732"/>
                            <a:pt x="667826" y="33875"/>
                          </a:cubicBezTo>
                          <a:cubicBezTo>
                            <a:pt x="654996" y="34590"/>
                            <a:pt x="641956" y="35237"/>
                            <a:pt x="628726" y="35809"/>
                          </a:cubicBezTo>
                          <a:cubicBezTo>
                            <a:pt x="628669" y="35809"/>
                            <a:pt x="628593" y="35809"/>
                            <a:pt x="628526" y="35809"/>
                          </a:cubicBezTo>
                          <a:close/>
                          <a:moveTo>
                            <a:pt x="276901" y="35723"/>
                          </a:moveTo>
                          <a:cubicBezTo>
                            <a:pt x="276825" y="35723"/>
                            <a:pt x="276759" y="35723"/>
                            <a:pt x="276682" y="35714"/>
                          </a:cubicBezTo>
                          <a:cubicBezTo>
                            <a:pt x="263538" y="35123"/>
                            <a:pt x="250507" y="34475"/>
                            <a:pt x="237611" y="33751"/>
                          </a:cubicBezTo>
                          <a:cubicBezTo>
                            <a:pt x="234982" y="33609"/>
                            <a:pt x="232972" y="31361"/>
                            <a:pt x="233124" y="28732"/>
                          </a:cubicBezTo>
                          <a:cubicBezTo>
                            <a:pt x="233267" y="26112"/>
                            <a:pt x="235506" y="24064"/>
                            <a:pt x="238144" y="24245"/>
                          </a:cubicBezTo>
                          <a:cubicBezTo>
                            <a:pt x="251003" y="24960"/>
                            <a:pt x="264004" y="25617"/>
                            <a:pt x="277111" y="26198"/>
                          </a:cubicBezTo>
                          <a:cubicBezTo>
                            <a:pt x="279740" y="26312"/>
                            <a:pt x="281769" y="28541"/>
                            <a:pt x="281654" y="31170"/>
                          </a:cubicBezTo>
                          <a:cubicBezTo>
                            <a:pt x="281540" y="33732"/>
                            <a:pt x="279435" y="35723"/>
                            <a:pt x="276901" y="35723"/>
                          </a:cubicBezTo>
                          <a:close/>
                          <a:moveTo>
                            <a:pt x="706565" y="31494"/>
                          </a:moveTo>
                          <a:cubicBezTo>
                            <a:pt x="704088" y="31494"/>
                            <a:pt x="702002" y="29570"/>
                            <a:pt x="701821" y="27055"/>
                          </a:cubicBezTo>
                          <a:cubicBezTo>
                            <a:pt x="701640" y="24436"/>
                            <a:pt x="703621" y="22159"/>
                            <a:pt x="706250" y="21979"/>
                          </a:cubicBezTo>
                          <a:cubicBezTo>
                            <a:pt x="719509" y="21083"/>
                            <a:pt x="732482" y="20112"/>
                            <a:pt x="745160" y="19064"/>
                          </a:cubicBezTo>
                          <a:cubicBezTo>
                            <a:pt x="747551" y="18835"/>
                            <a:pt x="750075" y="20788"/>
                            <a:pt x="750294" y="23426"/>
                          </a:cubicBezTo>
                          <a:cubicBezTo>
                            <a:pt x="750503" y="26046"/>
                            <a:pt x="748560" y="28351"/>
                            <a:pt x="745941" y="28570"/>
                          </a:cubicBezTo>
                          <a:cubicBezTo>
                            <a:pt x="733225" y="29618"/>
                            <a:pt x="720195" y="30589"/>
                            <a:pt x="706898" y="31494"/>
                          </a:cubicBezTo>
                          <a:cubicBezTo>
                            <a:pt x="706784" y="31485"/>
                            <a:pt x="706669" y="31494"/>
                            <a:pt x="706565" y="31494"/>
                          </a:cubicBezTo>
                          <a:close/>
                          <a:moveTo>
                            <a:pt x="198873" y="31361"/>
                          </a:moveTo>
                          <a:cubicBezTo>
                            <a:pt x="198768" y="31361"/>
                            <a:pt x="198663" y="31351"/>
                            <a:pt x="198549" y="31351"/>
                          </a:cubicBezTo>
                          <a:cubicBezTo>
                            <a:pt x="185233" y="30456"/>
                            <a:pt x="172212" y="29484"/>
                            <a:pt x="159506" y="28446"/>
                          </a:cubicBezTo>
                          <a:cubicBezTo>
                            <a:pt x="156886" y="28236"/>
                            <a:pt x="154934" y="25931"/>
                            <a:pt x="155143" y="23312"/>
                          </a:cubicBezTo>
                          <a:cubicBezTo>
                            <a:pt x="155362" y="20693"/>
                            <a:pt x="157724" y="18788"/>
                            <a:pt x="160277" y="18950"/>
                          </a:cubicBezTo>
                          <a:cubicBezTo>
                            <a:pt x="172945" y="19988"/>
                            <a:pt x="185919" y="20959"/>
                            <a:pt x="199187" y="21845"/>
                          </a:cubicBezTo>
                          <a:cubicBezTo>
                            <a:pt x="201806" y="22017"/>
                            <a:pt x="203797" y="24293"/>
                            <a:pt x="203616" y="26922"/>
                          </a:cubicBezTo>
                          <a:cubicBezTo>
                            <a:pt x="203454" y="29437"/>
                            <a:pt x="201359" y="31361"/>
                            <a:pt x="198873" y="31361"/>
                          </a:cubicBezTo>
                          <a:close/>
                          <a:moveTo>
                            <a:pt x="784470" y="25055"/>
                          </a:moveTo>
                          <a:cubicBezTo>
                            <a:pt x="782050" y="25055"/>
                            <a:pt x="779983" y="23217"/>
                            <a:pt x="779736" y="20759"/>
                          </a:cubicBezTo>
                          <a:cubicBezTo>
                            <a:pt x="779488" y="18140"/>
                            <a:pt x="781393" y="15806"/>
                            <a:pt x="784012" y="15549"/>
                          </a:cubicBezTo>
                          <a:cubicBezTo>
                            <a:pt x="797347" y="14235"/>
                            <a:pt x="810292" y="12825"/>
                            <a:pt x="822779" y="11339"/>
                          </a:cubicBezTo>
                          <a:cubicBezTo>
                            <a:pt x="825217" y="10996"/>
                            <a:pt x="827742" y="12892"/>
                            <a:pt x="828065" y="15511"/>
                          </a:cubicBezTo>
                          <a:cubicBezTo>
                            <a:pt x="828380" y="18121"/>
                            <a:pt x="826513" y="20493"/>
                            <a:pt x="823903" y="20807"/>
                          </a:cubicBezTo>
                          <a:cubicBezTo>
                            <a:pt x="811359" y="22302"/>
                            <a:pt x="798357" y="23712"/>
                            <a:pt x="784946" y="25036"/>
                          </a:cubicBezTo>
                          <a:cubicBezTo>
                            <a:pt x="784784" y="25046"/>
                            <a:pt x="784631" y="25055"/>
                            <a:pt x="784470" y="25055"/>
                          </a:cubicBezTo>
                          <a:close/>
                          <a:moveTo>
                            <a:pt x="120968" y="24969"/>
                          </a:moveTo>
                          <a:cubicBezTo>
                            <a:pt x="120815" y="24969"/>
                            <a:pt x="120653" y="24960"/>
                            <a:pt x="120501" y="24950"/>
                          </a:cubicBezTo>
                          <a:cubicBezTo>
                            <a:pt x="107061" y="23626"/>
                            <a:pt x="94059" y="22226"/>
                            <a:pt x="81553" y="20750"/>
                          </a:cubicBezTo>
                          <a:cubicBezTo>
                            <a:pt x="78943" y="20445"/>
                            <a:pt x="77076" y="18073"/>
                            <a:pt x="77381" y="15463"/>
                          </a:cubicBezTo>
                          <a:cubicBezTo>
                            <a:pt x="77695" y="12854"/>
                            <a:pt x="80039" y="10996"/>
                            <a:pt x="82668" y="11291"/>
                          </a:cubicBezTo>
                          <a:cubicBezTo>
                            <a:pt x="95117" y="12758"/>
                            <a:pt x="108052" y="14159"/>
                            <a:pt x="121425" y="15473"/>
                          </a:cubicBezTo>
                          <a:cubicBezTo>
                            <a:pt x="124044" y="15730"/>
                            <a:pt x="125959" y="18064"/>
                            <a:pt x="125701" y="20674"/>
                          </a:cubicBezTo>
                          <a:cubicBezTo>
                            <a:pt x="125463" y="23131"/>
                            <a:pt x="123396" y="24969"/>
                            <a:pt x="120968" y="24969"/>
                          </a:cubicBezTo>
                          <a:close/>
                          <a:moveTo>
                            <a:pt x="862089" y="15749"/>
                          </a:moveTo>
                          <a:cubicBezTo>
                            <a:pt x="859765" y="15749"/>
                            <a:pt x="857726" y="14035"/>
                            <a:pt x="857383" y="11663"/>
                          </a:cubicBezTo>
                          <a:cubicBezTo>
                            <a:pt x="857012" y="9063"/>
                            <a:pt x="858812" y="6643"/>
                            <a:pt x="861422" y="6272"/>
                          </a:cubicBezTo>
                          <a:cubicBezTo>
                            <a:pt x="874871" y="4329"/>
                            <a:pt x="887806" y="2252"/>
                            <a:pt x="899856" y="100"/>
                          </a:cubicBezTo>
                          <a:cubicBezTo>
                            <a:pt x="902399" y="-377"/>
                            <a:pt x="904913" y="1357"/>
                            <a:pt x="905380" y="3948"/>
                          </a:cubicBezTo>
                          <a:cubicBezTo>
                            <a:pt x="905847" y="6529"/>
                            <a:pt x="904113" y="9006"/>
                            <a:pt x="901532" y="9472"/>
                          </a:cubicBezTo>
                          <a:cubicBezTo>
                            <a:pt x="889378" y="11644"/>
                            <a:pt x="876338" y="13739"/>
                            <a:pt x="862784" y="15692"/>
                          </a:cubicBezTo>
                          <a:cubicBezTo>
                            <a:pt x="862546" y="15740"/>
                            <a:pt x="862317" y="15749"/>
                            <a:pt x="862089" y="15749"/>
                          </a:cubicBezTo>
                          <a:close/>
                          <a:moveTo>
                            <a:pt x="43358" y="15721"/>
                          </a:moveTo>
                          <a:cubicBezTo>
                            <a:pt x="43139" y="15721"/>
                            <a:pt x="42910" y="15711"/>
                            <a:pt x="42672" y="15673"/>
                          </a:cubicBezTo>
                          <a:cubicBezTo>
                            <a:pt x="28937" y="13692"/>
                            <a:pt x="15897" y="11606"/>
                            <a:pt x="3924" y="9453"/>
                          </a:cubicBezTo>
                          <a:cubicBezTo>
                            <a:pt x="1334" y="8986"/>
                            <a:pt x="-390" y="6510"/>
                            <a:pt x="76" y="3919"/>
                          </a:cubicBezTo>
                          <a:cubicBezTo>
                            <a:pt x="543" y="1338"/>
                            <a:pt x="3019" y="-377"/>
                            <a:pt x="5601" y="71"/>
                          </a:cubicBezTo>
                          <a:cubicBezTo>
                            <a:pt x="17469" y="2205"/>
                            <a:pt x="30394" y="4271"/>
                            <a:pt x="44025" y="6234"/>
                          </a:cubicBezTo>
                          <a:cubicBezTo>
                            <a:pt x="46625" y="6615"/>
                            <a:pt x="48435" y="9025"/>
                            <a:pt x="48063" y="11625"/>
                          </a:cubicBezTo>
                          <a:cubicBezTo>
                            <a:pt x="47730" y="14006"/>
                            <a:pt x="45691" y="15721"/>
                            <a:pt x="43358" y="15721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8" name="Freeform: Shape 67">
                      <a:extLst>
                        <a:ext uri="{FF2B5EF4-FFF2-40B4-BE49-F238E27FC236}">
                          <a16:creationId xmlns:a16="http://schemas.microsoft.com/office/drawing/2014/main" id="{F363A278-63A1-354C-686C-A82C56BF8C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82430" y="2408063"/>
                      <a:ext cx="27945" cy="28564"/>
                    </a:xfrm>
                    <a:custGeom>
                      <a:avLst/>
                      <a:gdLst>
                        <a:gd name="connsiteX0" fmla="*/ 22504 w 27945"/>
                        <a:gd name="connsiteY0" fmla="*/ 28564 h 28564"/>
                        <a:gd name="connsiteX1" fmla="*/ 22333 w 27945"/>
                        <a:gd name="connsiteY1" fmla="*/ 28555 h 28564"/>
                        <a:gd name="connsiteX2" fmla="*/ 17742 w 27945"/>
                        <a:gd name="connsiteY2" fmla="*/ 23621 h 28564"/>
                        <a:gd name="connsiteX3" fmla="*/ 18199 w 27945"/>
                        <a:gd name="connsiteY3" fmla="*/ 11038 h 28564"/>
                        <a:gd name="connsiteX4" fmla="*/ 5845 w 27945"/>
                        <a:gd name="connsiteY4" fmla="*/ 14105 h 28564"/>
                        <a:gd name="connsiteX5" fmla="*/ 130 w 27945"/>
                        <a:gd name="connsiteY5" fmla="*/ 10562 h 28564"/>
                        <a:gd name="connsiteX6" fmla="*/ 3674 w 27945"/>
                        <a:gd name="connsiteY6" fmla="*/ 4828 h 28564"/>
                        <a:gd name="connsiteX7" fmla="*/ 21914 w 27945"/>
                        <a:gd name="connsiteY7" fmla="*/ 170 h 28564"/>
                        <a:gd name="connsiteX8" fmla="*/ 26133 w 27945"/>
                        <a:gd name="connsiteY8" fmla="*/ 1018 h 28564"/>
                        <a:gd name="connsiteX9" fmla="*/ 27943 w 27945"/>
                        <a:gd name="connsiteY9" fmla="*/ 4923 h 28564"/>
                        <a:gd name="connsiteX10" fmla="*/ 27267 w 27945"/>
                        <a:gd name="connsiteY10" fmla="*/ 23964 h 28564"/>
                        <a:gd name="connsiteX11" fmla="*/ 22504 w 27945"/>
                        <a:gd name="connsiteY11" fmla="*/ 28564 h 2856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945" h="28564">
                          <a:moveTo>
                            <a:pt x="22504" y="28564"/>
                          </a:moveTo>
                          <a:cubicBezTo>
                            <a:pt x="22447" y="28564"/>
                            <a:pt x="22390" y="28564"/>
                            <a:pt x="22333" y="28555"/>
                          </a:cubicBezTo>
                          <a:cubicBezTo>
                            <a:pt x="19704" y="28459"/>
                            <a:pt x="17647" y="26259"/>
                            <a:pt x="17742" y="23621"/>
                          </a:cubicBezTo>
                          <a:lnTo>
                            <a:pt x="18199" y="11038"/>
                          </a:lnTo>
                          <a:cubicBezTo>
                            <a:pt x="14294" y="12057"/>
                            <a:pt x="10179" y="13077"/>
                            <a:pt x="5845" y="14105"/>
                          </a:cubicBezTo>
                          <a:cubicBezTo>
                            <a:pt x="3264" y="14715"/>
                            <a:pt x="721" y="13115"/>
                            <a:pt x="130" y="10562"/>
                          </a:cubicBezTo>
                          <a:cubicBezTo>
                            <a:pt x="-479" y="8000"/>
                            <a:pt x="1111" y="5438"/>
                            <a:pt x="3674" y="4828"/>
                          </a:cubicBezTo>
                          <a:cubicBezTo>
                            <a:pt x="10265" y="3275"/>
                            <a:pt x="16332" y="1723"/>
                            <a:pt x="21914" y="170"/>
                          </a:cubicBezTo>
                          <a:cubicBezTo>
                            <a:pt x="23371" y="-230"/>
                            <a:pt x="24952" y="84"/>
                            <a:pt x="26133" y="1018"/>
                          </a:cubicBezTo>
                          <a:cubicBezTo>
                            <a:pt x="27324" y="1961"/>
                            <a:pt x="27991" y="3409"/>
                            <a:pt x="27943" y="4923"/>
                          </a:cubicBezTo>
                          <a:lnTo>
                            <a:pt x="27267" y="23964"/>
                          </a:lnTo>
                          <a:cubicBezTo>
                            <a:pt x="27172" y="26545"/>
                            <a:pt x="25057" y="28564"/>
                            <a:pt x="22504" y="2856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9" name="Freeform: Shape 68">
                      <a:extLst>
                        <a:ext uri="{FF2B5EF4-FFF2-40B4-BE49-F238E27FC236}">
                          <a16:creationId xmlns:a16="http://schemas.microsoft.com/office/drawing/2014/main" id="{DE4DE3DF-FA90-973C-4303-3DE2A96743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27264" y="2464859"/>
                      <a:ext cx="81092" cy="2009909"/>
                    </a:xfrm>
                    <a:custGeom>
                      <a:avLst/>
                      <a:gdLst>
                        <a:gd name="connsiteX0" fmla="*/ 4766 w 81092"/>
                        <a:gd name="connsiteY0" fmla="*/ 2009909 h 2009909"/>
                        <a:gd name="connsiteX1" fmla="*/ 4594 w 81092"/>
                        <a:gd name="connsiteY1" fmla="*/ 2009909 h 2009909"/>
                        <a:gd name="connsiteX2" fmla="*/ 3 w 81092"/>
                        <a:gd name="connsiteY2" fmla="*/ 2004975 h 2009909"/>
                        <a:gd name="connsiteX3" fmla="*/ 1356 w 81092"/>
                        <a:gd name="connsiteY3" fmla="*/ 1967228 h 2009909"/>
                        <a:gd name="connsiteX4" fmla="*/ 6290 w 81092"/>
                        <a:gd name="connsiteY4" fmla="*/ 1962637 h 2009909"/>
                        <a:gd name="connsiteX5" fmla="*/ 10881 w 81092"/>
                        <a:gd name="connsiteY5" fmla="*/ 1967571 h 2009909"/>
                        <a:gd name="connsiteX6" fmla="*/ 9528 w 81092"/>
                        <a:gd name="connsiteY6" fmla="*/ 2005318 h 2009909"/>
                        <a:gd name="connsiteX7" fmla="*/ 4766 w 81092"/>
                        <a:gd name="connsiteY7" fmla="*/ 2009909 h 2009909"/>
                        <a:gd name="connsiteX8" fmla="*/ 7461 w 81092"/>
                        <a:gd name="connsiteY8" fmla="*/ 1934424 h 2009909"/>
                        <a:gd name="connsiteX9" fmla="*/ 7290 w 81092"/>
                        <a:gd name="connsiteY9" fmla="*/ 1934424 h 2009909"/>
                        <a:gd name="connsiteX10" fmla="*/ 2699 w 81092"/>
                        <a:gd name="connsiteY10" fmla="*/ 1929490 h 2009909"/>
                        <a:gd name="connsiteX11" fmla="*/ 4051 w 81092"/>
                        <a:gd name="connsiteY11" fmla="*/ 1891742 h 2009909"/>
                        <a:gd name="connsiteX12" fmla="*/ 8985 w 81092"/>
                        <a:gd name="connsiteY12" fmla="*/ 1887151 h 2009909"/>
                        <a:gd name="connsiteX13" fmla="*/ 13576 w 81092"/>
                        <a:gd name="connsiteY13" fmla="*/ 1892085 h 2009909"/>
                        <a:gd name="connsiteX14" fmla="*/ 12224 w 81092"/>
                        <a:gd name="connsiteY14" fmla="*/ 1929833 h 2009909"/>
                        <a:gd name="connsiteX15" fmla="*/ 7461 w 81092"/>
                        <a:gd name="connsiteY15" fmla="*/ 1934424 h 2009909"/>
                        <a:gd name="connsiteX16" fmla="*/ 10157 w 81092"/>
                        <a:gd name="connsiteY16" fmla="*/ 1858928 h 2009909"/>
                        <a:gd name="connsiteX17" fmla="*/ 9985 w 81092"/>
                        <a:gd name="connsiteY17" fmla="*/ 1858928 h 2009909"/>
                        <a:gd name="connsiteX18" fmla="*/ 5394 w 81092"/>
                        <a:gd name="connsiteY18" fmla="*/ 1853994 h 2009909"/>
                        <a:gd name="connsiteX19" fmla="*/ 6747 w 81092"/>
                        <a:gd name="connsiteY19" fmla="*/ 1816256 h 2009909"/>
                        <a:gd name="connsiteX20" fmla="*/ 11681 w 81092"/>
                        <a:gd name="connsiteY20" fmla="*/ 1811665 h 2009909"/>
                        <a:gd name="connsiteX21" fmla="*/ 16272 w 81092"/>
                        <a:gd name="connsiteY21" fmla="*/ 1816599 h 2009909"/>
                        <a:gd name="connsiteX22" fmla="*/ 14919 w 81092"/>
                        <a:gd name="connsiteY22" fmla="*/ 1854337 h 2009909"/>
                        <a:gd name="connsiteX23" fmla="*/ 10157 w 81092"/>
                        <a:gd name="connsiteY23" fmla="*/ 1858928 h 2009909"/>
                        <a:gd name="connsiteX24" fmla="*/ 12862 w 81092"/>
                        <a:gd name="connsiteY24" fmla="*/ 1783443 h 2009909"/>
                        <a:gd name="connsiteX25" fmla="*/ 12690 w 81092"/>
                        <a:gd name="connsiteY25" fmla="*/ 1783443 h 2009909"/>
                        <a:gd name="connsiteX26" fmla="*/ 8099 w 81092"/>
                        <a:gd name="connsiteY26" fmla="*/ 1778509 h 2009909"/>
                        <a:gd name="connsiteX27" fmla="*/ 9452 w 81092"/>
                        <a:gd name="connsiteY27" fmla="*/ 1740761 h 2009909"/>
                        <a:gd name="connsiteX28" fmla="*/ 14376 w 81092"/>
                        <a:gd name="connsiteY28" fmla="*/ 1736170 h 2009909"/>
                        <a:gd name="connsiteX29" fmla="*/ 18977 w 81092"/>
                        <a:gd name="connsiteY29" fmla="*/ 1741104 h 2009909"/>
                        <a:gd name="connsiteX30" fmla="*/ 17624 w 81092"/>
                        <a:gd name="connsiteY30" fmla="*/ 1778852 h 2009909"/>
                        <a:gd name="connsiteX31" fmla="*/ 12862 w 81092"/>
                        <a:gd name="connsiteY31" fmla="*/ 1783443 h 2009909"/>
                        <a:gd name="connsiteX32" fmla="*/ 15557 w 81092"/>
                        <a:gd name="connsiteY32" fmla="*/ 1707967 h 2009909"/>
                        <a:gd name="connsiteX33" fmla="*/ 15386 w 81092"/>
                        <a:gd name="connsiteY33" fmla="*/ 1707967 h 2009909"/>
                        <a:gd name="connsiteX34" fmla="*/ 10795 w 81092"/>
                        <a:gd name="connsiteY34" fmla="*/ 1703033 h 2009909"/>
                        <a:gd name="connsiteX35" fmla="*/ 12148 w 81092"/>
                        <a:gd name="connsiteY35" fmla="*/ 1665285 h 2009909"/>
                        <a:gd name="connsiteX36" fmla="*/ 17072 w 81092"/>
                        <a:gd name="connsiteY36" fmla="*/ 1660694 h 2009909"/>
                        <a:gd name="connsiteX37" fmla="*/ 21673 w 81092"/>
                        <a:gd name="connsiteY37" fmla="*/ 1665628 h 2009909"/>
                        <a:gd name="connsiteX38" fmla="*/ 20320 w 81092"/>
                        <a:gd name="connsiteY38" fmla="*/ 1703376 h 2009909"/>
                        <a:gd name="connsiteX39" fmla="*/ 15557 w 81092"/>
                        <a:gd name="connsiteY39" fmla="*/ 1707967 h 2009909"/>
                        <a:gd name="connsiteX40" fmla="*/ 18263 w 81092"/>
                        <a:gd name="connsiteY40" fmla="*/ 1632481 h 2009909"/>
                        <a:gd name="connsiteX41" fmla="*/ 18091 w 81092"/>
                        <a:gd name="connsiteY41" fmla="*/ 1632481 h 2009909"/>
                        <a:gd name="connsiteX42" fmla="*/ 13500 w 81092"/>
                        <a:gd name="connsiteY42" fmla="*/ 1627547 h 2009909"/>
                        <a:gd name="connsiteX43" fmla="*/ 14853 w 81092"/>
                        <a:gd name="connsiteY43" fmla="*/ 1589799 h 2009909"/>
                        <a:gd name="connsiteX44" fmla="*/ 19777 w 81092"/>
                        <a:gd name="connsiteY44" fmla="*/ 1585208 h 2009909"/>
                        <a:gd name="connsiteX45" fmla="*/ 24378 w 81092"/>
                        <a:gd name="connsiteY45" fmla="*/ 1590142 h 2009909"/>
                        <a:gd name="connsiteX46" fmla="*/ 23025 w 81092"/>
                        <a:gd name="connsiteY46" fmla="*/ 1627890 h 2009909"/>
                        <a:gd name="connsiteX47" fmla="*/ 18263 w 81092"/>
                        <a:gd name="connsiteY47" fmla="*/ 1632481 h 2009909"/>
                        <a:gd name="connsiteX48" fmla="*/ 20958 w 81092"/>
                        <a:gd name="connsiteY48" fmla="*/ 1556986 h 2009909"/>
                        <a:gd name="connsiteX49" fmla="*/ 20787 w 81092"/>
                        <a:gd name="connsiteY49" fmla="*/ 1556986 h 2009909"/>
                        <a:gd name="connsiteX50" fmla="*/ 16196 w 81092"/>
                        <a:gd name="connsiteY50" fmla="*/ 1552052 h 2009909"/>
                        <a:gd name="connsiteX51" fmla="*/ 17548 w 81092"/>
                        <a:gd name="connsiteY51" fmla="*/ 1514314 h 2009909"/>
                        <a:gd name="connsiteX52" fmla="*/ 22482 w 81092"/>
                        <a:gd name="connsiteY52" fmla="*/ 1509723 h 2009909"/>
                        <a:gd name="connsiteX53" fmla="*/ 27073 w 81092"/>
                        <a:gd name="connsiteY53" fmla="*/ 1514657 h 2009909"/>
                        <a:gd name="connsiteX54" fmla="*/ 25721 w 81092"/>
                        <a:gd name="connsiteY54" fmla="*/ 1552395 h 2009909"/>
                        <a:gd name="connsiteX55" fmla="*/ 20958 w 81092"/>
                        <a:gd name="connsiteY55" fmla="*/ 1556986 h 2009909"/>
                        <a:gd name="connsiteX56" fmla="*/ 23663 w 81092"/>
                        <a:gd name="connsiteY56" fmla="*/ 1481500 h 2009909"/>
                        <a:gd name="connsiteX57" fmla="*/ 23501 w 81092"/>
                        <a:gd name="connsiteY57" fmla="*/ 1481500 h 2009909"/>
                        <a:gd name="connsiteX58" fmla="*/ 18901 w 81092"/>
                        <a:gd name="connsiteY58" fmla="*/ 1476566 h 2009909"/>
                        <a:gd name="connsiteX59" fmla="*/ 20253 w 81092"/>
                        <a:gd name="connsiteY59" fmla="*/ 1438819 h 2009909"/>
                        <a:gd name="connsiteX60" fmla="*/ 25187 w 81092"/>
                        <a:gd name="connsiteY60" fmla="*/ 1434228 h 2009909"/>
                        <a:gd name="connsiteX61" fmla="*/ 29778 w 81092"/>
                        <a:gd name="connsiteY61" fmla="*/ 1439162 h 2009909"/>
                        <a:gd name="connsiteX62" fmla="*/ 28426 w 81092"/>
                        <a:gd name="connsiteY62" fmla="*/ 1476909 h 2009909"/>
                        <a:gd name="connsiteX63" fmla="*/ 23663 w 81092"/>
                        <a:gd name="connsiteY63" fmla="*/ 1481500 h 2009909"/>
                        <a:gd name="connsiteX64" fmla="*/ 26359 w 81092"/>
                        <a:gd name="connsiteY64" fmla="*/ 1406015 h 2009909"/>
                        <a:gd name="connsiteX65" fmla="*/ 26187 w 81092"/>
                        <a:gd name="connsiteY65" fmla="*/ 1406015 h 2009909"/>
                        <a:gd name="connsiteX66" fmla="*/ 21596 w 81092"/>
                        <a:gd name="connsiteY66" fmla="*/ 1401081 h 2009909"/>
                        <a:gd name="connsiteX67" fmla="*/ 22949 w 81092"/>
                        <a:gd name="connsiteY67" fmla="*/ 1363333 h 2009909"/>
                        <a:gd name="connsiteX68" fmla="*/ 27883 w 81092"/>
                        <a:gd name="connsiteY68" fmla="*/ 1358742 h 2009909"/>
                        <a:gd name="connsiteX69" fmla="*/ 32474 w 81092"/>
                        <a:gd name="connsiteY69" fmla="*/ 1363676 h 2009909"/>
                        <a:gd name="connsiteX70" fmla="*/ 31121 w 81092"/>
                        <a:gd name="connsiteY70" fmla="*/ 1401424 h 2009909"/>
                        <a:gd name="connsiteX71" fmla="*/ 26359 w 81092"/>
                        <a:gd name="connsiteY71" fmla="*/ 1406015 h 2009909"/>
                        <a:gd name="connsiteX72" fmla="*/ 29054 w 81092"/>
                        <a:gd name="connsiteY72" fmla="*/ 1330529 h 2009909"/>
                        <a:gd name="connsiteX73" fmla="*/ 28883 w 81092"/>
                        <a:gd name="connsiteY73" fmla="*/ 1330529 h 2009909"/>
                        <a:gd name="connsiteX74" fmla="*/ 24292 w 81092"/>
                        <a:gd name="connsiteY74" fmla="*/ 1325595 h 2009909"/>
                        <a:gd name="connsiteX75" fmla="*/ 25654 w 81092"/>
                        <a:gd name="connsiteY75" fmla="*/ 1287857 h 2009909"/>
                        <a:gd name="connsiteX76" fmla="*/ 30588 w 81092"/>
                        <a:gd name="connsiteY76" fmla="*/ 1283266 h 2009909"/>
                        <a:gd name="connsiteX77" fmla="*/ 35179 w 81092"/>
                        <a:gd name="connsiteY77" fmla="*/ 1288200 h 2009909"/>
                        <a:gd name="connsiteX78" fmla="*/ 33817 w 81092"/>
                        <a:gd name="connsiteY78" fmla="*/ 1325938 h 2009909"/>
                        <a:gd name="connsiteX79" fmla="*/ 29054 w 81092"/>
                        <a:gd name="connsiteY79" fmla="*/ 1330529 h 2009909"/>
                        <a:gd name="connsiteX80" fmla="*/ 31769 w 81092"/>
                        <a:gd name="connsiteY80" fmla="*/ 1255043 h 2009909"/>
                        <a:gd name="connsiteX81" fmla="*/ 31597 w 81092"/>
                        <a:gd name="connsiteY81" fmla="*/ 1255043 h 2009909"/>
                        <a:gd name="connsiteX82" fmla="*/ 27006 w 81092"/>
                        <a:gd name="connsiteY82" fmla="*/ 1250109 h 2009909"/>
                        <a:gd name="connsiteX83" fmla="*/ 28359 w 81092"/>
                        <a:gd name="connsiteY83" fmla="*/ 1212362 h 2009909"/>
                        <a:gd name="connsiteX84" fmla="*/ 33293 w 81092"/>
                        <a:gd name="connsiteY84" fmla="*/ 1207761 h 2009909"/>
                        <a:gd name="connsiteX85" fmla="*/ 37884 w 81092"/>
                        <a:gd name="connsiteY85" fmla="*/ 1212695 h 2009909"/>
                        <a:gd name="connsiteX86" fmla="*/ 36531 w 81092"/>
                        <a:gd name="connsiteY86" fmla="*/ 1250443 h 2009909"/>
                        <a:gd name="connsiteX87" fmla="*/ 31769 w 81092"/>
                        <a:gd name="connsiteY87" fmla="*/ 1255043 h 2009909"/>
                        <a:gd name="connsiteX88" fmla="*/ 34464 w 81092"/>
                        <a:gd name="connsiteY88" fmla="*/ 1179558 h 2009909"/>
                        <a:gd name="connsiteX89" fmla="*/ 34303 w 81092"/>
                        <a:gd name="connsiteY89" fmla="*/ 1179558 h 2009909"/>
                        <a:gd name="connsiteX90" fmla="*/ 29702 w 81092"/>
                        <a:gd name="connsiteY90" fmla="*/ 1174624 h 2009909"/>
                        <a:gd name="connsiteX91" fmla="*/ 31054 w 81092"/>
                        <a:gd name="connsiteY91" fmla="*/ 1136876 h 2009909"/>
                        <a:gd name="connsiteX92" fmla="*/ 35988 w 81092"/>
                        <a:gd name="connsiteY92" fmla="*/ 1132285 h 2009909"/>
                        <a:gd name="connsiteX93" fmla="*/ 40579 w 81092"/>
                        <a:gd name="connsiteY93" fmla="*/ 1137219 h 2009909"/>
                        <a:gd name="connsiteX94" fmla="*/ 39227 w 81092"/>
                        <a:gd name="connsiteY94" fmla="*/ 1174967 h 2009909"/>
                        <a:gd name="connsiteX95" fmla="*/ 34464 w 81092"/>
                        <a:gd name="connsiteY95" fmla="*/ 1179558 h 2009909"/>
                        <a:gd name="connsiteX96" fmla="*/ 37160 w 81092"/>
                        <a:gd name="connsiteY96" fmla="*/ 1104072 h 2009909"/>
                        <a:gd name="connsiteX97" fmla="*/ 36989 w 81092"/>
                        <a:gd name="connsiteY97" fmla="*/ 1104072 h 2009909"/>
                        <a:gd name="connsiteX98" fmla="*/ 32398 w 81092"/>
                        <a:gd name="connsiteY98" fmla="*/ 1099138 h 2009909"/>
                        <a:gd name="connsiteX99" fmla="*/ 33760 w 81092"/>
                        <a:gd name="connsiteY99" fmla="*/ 1061391 h 2009909"/>
                        <a:gd name="connsiteX100" fmla="*/ 38694 w 81092"/>
                        <a:gd name="connsiteY100" fmla="*/ 1056800 h 2009909"/>
                        <a:gd name="connsiteX101" fmla="*/ 43285 w 81092"/>
                        <a:gd name="connsiteY101" fmla="*/ 1061733 h 2009909"/>
                        <a:gd name="connsiteX102" fmla="*/ 41923 w 81092"/>
                        <a:gd name="connsiteY102" fmla="*/ 1099481 h 2009909"/>
                        <a:gd name="connsiteX103" fmla="*/ 37160 w 81092"/>
                        <a:gd name="connsiteY103" fmla="*/ 1104072 h 2009909"/>
                        <a:gd name="connsiteX104" fmla="*/ 39865 w 81092"/>
                        <a:gd name="connsiteY104" fmla="*/ 1028577 h 2009909"/>
                        <a:gd name="connsiteX105" fmla="*/ 39694 w 81092"/>
                        <a:gd name="connsiteY105" fmla="*/ 1028577 h 2009909"/>
                        <a:gd name="connsiteX106" fmla="*/ 35103 w 81092"/>
                        <a:gd name="connsiteY106" fmla="*/ 1023653 h 2009909"/>
                        <a:gd name="connsiteX107" fmla="*/ 36455 w 81092"/>
                        <a:gd name="connsiteY107" fmla="*/ 985915 h 2009909"/>
                        <a:gd name="connsiteX108" fmla="*/ 41389 w 81092"/>
                        <a:gd name="connsiteY108" fmla="*/ 981324 h 2009909"/>
                        <a:gd name="connsiteX109" fmla="*/ 45980 w 81092"/>
                        <a:gd name="connsiteY109" fmla="*/ 986258 h 2009909"/>
                        <a:gd name="connsiteX110" fmla="*/ 44628 w 81092"/>
                        <a:gd name="connsiteY110" fmla="*/ 1023996 h 2009909"/>
                        <a:gd name="connsiteX111" fmla="*/ 39865 w 81092"/>
                        <a:gd name="connsiteY111" fmla="*/ 1028577 h 2009909"/>
                        <a:gd name="connsiteX112" fmla="*/ 42561 w 81092"/>
                        <a:gd name="connsiteY112" fmla="*/ 953101 h 2009909"/>
                        <a:gd name="connsiteX113" fmla="*/ 42389 w 81092"/>
                        <a:gd name="connsiteY113" fmla="*/ 953101 h 2009909"/>
                        <a:gd name="connsiteX114" fmla="*/ 37798 w 81092"/>
                        <a:gd name="connsiteY114" fmla="*/ 948167 h 2009909"/>
                        <a:gd name="connsiteX115" fmla="*/ 39151 w 81092"/>
                        <a:gd name="connsiteY115" fmla="*/ 910419 h 2009909"/>
                        <a:gd name="connsiteX116" fmla="*/ 44085 w 81092"/>
                        <a:gd name="connsiteY116" fmla="*/ 905828 h 2009909"/>
                        <a:gd name="connsiteX117" fmla="*/ 48676 w 81092"/>
                        <a:gd name="connsiteY117" fmla="*/ 910762 h 2009909"/>
                        <a:gd name="connsiteX118" fmla="*/ 47323 w 81092"/>
                        <a:gd name="connsiteY118" fmla="*/ 948510 h 2009909"/>
                        <a:gd name="connsiteX119" fmla="*/ 42561 w 81092"/>
                        <a:gd name="connsiteY119" fmla="*/ 953101 h 2009909"/>
                        <a:gd name="connsiteX120" fmla="*/ 45266 w 81092"/>
                        <a:gd name="connsiteY120" fmla="*/ 877615 h 2009909"/>
                        <a:gd name="connsiteX121" fmla="*/ 45094 w 81092"/>
                        <a:gd name="connsiteY121" fmla="*/ 877615 h 2009909"/>
                        <a:gd name="connsiteX122" fmla="*/ 40503 w 81092"/>
                        <a:gd name="connsiteY122" fmla="*/ 872681 h 2009909"/>
                        <a:gd name="connsiteX123" fmla="*/ 41856 w 81092"/>
                        <a:gd name="connsiteY123" fmla="*/ 834934 h 2009909"/>
                        <a:gd name="connsiteX124" fmla="*/ 46790 w 81092"/>
                        <a:gd name="connsiteY124" fmla="*/ 830333 h 2009909"/>
                        <a:gd name="connsiteX125" fmla="*/ 51381 w 81092"/>
                        <a:gd name="connsiteY125" fmla="*/ 835267 h 2009909"/>
                        <a:gd name="connsiteX126" fmla="*/ 50028 w 81092"/>
                        <a:gd name="connsiteY126" fmla="*/ 873015 h 2009909"/>
                        <a:gd name="connsiteX127" fmla="*/ 45266 w 81092"/>
                        <a:gd name="connsiteY127" fmla="*/ 877615 h 2009909"/>
                        <a:gd name="connsiteX128" fmla="*/ 47971 w 81092"/>
                        <a:gd name="connsiteY128" fmla="*/ 802120 h 2009909"/>
                        <a:gd name="connsiteX129" fmla="*/ 47800 w 81092"/>
                        <a:gd name="connsiteY129" fmla="*/ 802120 h 2009909"/>
                        <a:gd name="connsiteX130" fmla="*/ 43208 w 81092"/>
                        <a:gd name="connsiteY130" fmla="*/ 797186 h 2009909"/>
                        <a:gd name="connsiteX131" fmla="*/ 44561 w 81092"/>
                        <a:gd name="connsiteY131" fmla="*/ 759448 h 2009909"/>
                        <a:gd name="connsiteX132" fmla="*/ 49495 w 81092"/>
                        <a:gd name="connsiteY132" fmla="*/ 754857 h 2009909"/>
                        <a:gd name="connsiteX133" fmla="*/ 54086 w 81092"/>
                        <a:gd name="connsiteY133" fmla="*/ 759791 h 2009909"/>
                        <a:gd name="connsiteX134" fmla="*/ 52733 w 81092"/>
                        <a:gd name="connsiteY134" fmla="*/ 797529 h 2009909"/>
                        <a:gd name="connsiteX135" fmla="*/ 47971 w 81092"/>
                        <a:gd name="connsiteY135" fmla="*/ 802120 h 2009909"/>
                        <a:gd name="connsiteX136" fmla="*/ 50667 w 81092"/>
                        <a:gd name="connsiteY136" fmla="*/ 726635 h 2009909"/>
                        <a:gd name="connsiteX137" fmla="*/ 50495 w 81092"/>
                        <a:gd name="connsiteY137" fmla="*/ 726635 h 2009909"/>
                        <a:gd name="connsiteX138" fmla="*/ 45904 w 81092"/>
                        <a:gd name="connsiteY138" fmla="*/ 721701 h 2009909"/>
                        <a:gd name="connsiteX139" fmla="*/ 47257 w 81092"/>
                        <a:gd name="connsiteY139" fmla="*/ 683962 h 2009909"/>
                        <a:gd name="connsiteX140" fmla="*/ 52191 w 81092"/>
                        <a:gd name="connsiteY140" fmla="*/ 679371 h 2009909"/>
                        <a:gd name="connsiteX141" fmla="*/ 56782 w 81092"/>
                        <a:gd name="connsiteY141" fmla="*/ 684305 h 2009909"/>
                        <a:gd name="connsiteX142" fmla="*/ 55429 w 81092"/>
                        <a:gd name="connsiteY142" fmla="*/ 722043 h 2009909"/>
                        <a:gd name="connsiteX143" fmla="*/ 50667 w 81092"/>
                        <a:gd name="connsiteY143" fmla="*/ 726635 h 2009909"/>
                        <a:gd name="connsiteX144" fmla="*/ 53362 w 81092"/>
                        <a:gd name="connsiteY144" fmla="*/ 651149 h 2009909"/>
                        <a:gd name="connsiteX145" fmla="*/ 53191 w 81092"/>
                        <a:gd name="connsiteY145" fmla="*/ 651149 h 2009909"/>
                        <a:gd name="connsiteX146" fmla="*/ 48600 w 81092"/>
                        <a:gd name="connsiteY146" fmla="*/ 646215 h 2009909"/>
                        <a:gd name="connsiteX147" fmla="*/ 49952 w 81092"/>
                        <a:gd name="connsiteY147" fmla="*/ 608467 h 2009909"/>
                        <a:gd name="connsiteX148" fmla="*/ 54886 w 81092"/>
                        <a:gd name="connsiteY148" fmla="*/ 603867 h 2009909"/>
                        <a:gd name="connsiteX149" fmla="*/ 59477 w 81092"/>
                        <a:gd name="connsiteY149" fmla="*/ 608801 h 2009909"/>
                        <a:gd name="connsiteX150" fmla="*/ 58125 w 81092"/>
                        <a:gd name="connsiteY150" fmla="*/ 646548 h 2009909"/>
                        <a:gd name="connsiteX151" fmla="*/ 53362 w 81092"/>
                        <a:gd name="connsiteY151" fmla="*/ 651149 h 2009909"/>
                        <a:gd name="connsiteX152" fmla="*/ 56067 w 81092"/>
                        <a:gd name="connsiteY152" fmla="*/ 575673 h 2009909"/>
                        <a:gd name="connsiteX153" fmla="*/ 55896 w 81092"/>
                        <a:gd name="connsiteY153" fmla="*/ 575673 h 2009909"/>
                        <a:gd name="connsiteX154" fmla="*/ 51305 w 81092"/>
                        <a:gd name="connsiteY154" fmla="*/ 570739 h 2009909"/>
                        <a:gd name="connsiteX155" fmla="*/ 52657 w 81092"/>
                        <a:gd name="connsiteY155" fmla="*/ 532991 h 2009909"/>
                        <a:gd name="connsiteX156" fmla="*/ 57591 w 81092"/>
                        <a:gd name="connsiteY156" fmla="*/ 528410 h 2009909"/>
                        <a:gd name="connsiteX157" fmla="*/ 62182 w 81092"/>
                        <a:gd name="connsiteY157" fmla="*/ 533344 h 2009909"/>
                        <a:gd name="connsiteX158" fmla="*/ 60830 w 81092"/>
                        <a:gd name="connsiteY158" fmla="*/ 571082 h 2009909"/>
                        <a:gd name="connsiteX159" fmla="*/ 56067 w 81092"/>
                        <a:gd name="connsiteY159" fmla="*/ 575673 h 2009909"/>
                        <a:gd name="connsiteX160" fmla="*/ 58772 w 81092"/>
                        <a:gd name="connsiteY160" fmla="*/ 500178 h 2009909"/>
                        <a:gd name="connsiteX161" fmla="*/ 58601 w 81092"/>
                        <a:gd name="connsiteY161" fmla="*/ 500168 h 2009909"/>
                        <a:gd name="connsiteX162" fmla="*/ 54010 w 81092"/>
                        <a:gd name="connsiteY162" fmla="*/ 495234 h 2009909"/>
                        <a:gd name="connsiteX163" fmla="*/ 55362 w 81092"/>
                        <a:gd name="connsiteY163" fmla="*/ 457487 h 2009909"/>
                        <a:gd name="connsiteX164" fmla="*/ 60296 w 81092"/>
                        <a:gd name="connsiteY164" fmla="*/ 452896 h 2009909"/>
                        <a:gd name="connsiteX165" fmla="*/ 64887 w 81092"/>
                        <a:gd name="connsiteY165" fmla="*/ 457829 h 2009909"/>
                        <a:gd name="connsiteX166" fmla="*/ 63535 w 81092"/>
                        <a:gd name="connsiteY166" fmla="*/ 495577 h 2009909"/>
                        <a:gd name="connsiteX167" fmla="*/ 58772 w 81092"/>
                        <a:gd name="connsiteY167" fmla="*/ 500178 h 2009909"/>
                        <a:gd name="connsiteX168" fmla="*/ 61468 w 81092"/>
                        <a:gd name="connsiteY168" fmla="*/ 424692 h 2009909"/>
                        <a:gd name="connsiteX169" fmla="*/ 61297 w 81092"/>
                        <a:gd name="connsiteY169" fmla="*/ 424692 h 2009909"/>
                        <a:gd name="connsiteX170" fmla="*/ 56706 w 81092"/>
                        <a:gd name="connsiteY170" fmla="*/ 419758 h 2009909"/>
                        <a:gd name="connsiteX171" fmla="*/ 58058 w 81092"/>
                        <a:gd name="connsiteY171" fmla="*/ 382020 h 2009909"/>
                        <a:gd name="connsiteX172" fmla="*/ 62992 w 81092"/>
                        <a:gd name="connsiteY172" fmla="*/ 377429 h 2009909"/>
                        <a:gd name="connsiteX173" fmla="*/ 67583 w 81092"/>
                        <a:gd name="connsiteY173" fmla="*/ 382363 h 2009909"/>
                        <a:gd name="connsiteX174" fmla="*/ 66231 w 81092"/>
                        <a:gd name="connsiteY174" fmla="*/ 420101 h 2009909"/>
                        <a:gd name="connsiteX175" fmla="*/ 61468 w 81092"/>
                        <a:gd name="connsiteY175" fmla="*/ 424692 h 2009909"/>
                        <a:gd name="connsiteX176" fmla="*/ 64173 w 81092"/>
                        <a:gd name="connsiteY176" fmla="*/ 349206 h 2009909"/>
                        <a:gd name="connsiteX177" fmla="*/ 64002 w 81092"/>
                        <a:gd name="connsiteY177" fmla="*/ 349206 h 2009909"/>
                        <a:gd name="connsiteX178" fmla="*/ 59411 w 81092"/>
                        <a:gd name="connsiteY178" fmla="*/ 344272 h 2009909"/>
                        <a:gd name="connsiteX179" fmla="*/ 60763 w 81092"/>
                        <a:gd name="connsiteY179" fmla="*/ 306534 h 2009909"/>
                        <a:gd name="connsiteX180" fmla="*/ 65697 w 81092"/>
                        <a:gd name="connsiteY180" fmla="*/ 301953 h 2009909"/>
                        <a:gd name="connsiteX181" fmla="*/ 70288 w 81092"/>
                        <a:gd name="connsiteY181" fmla="*/ 306887 h 2009909"/>
                        <a:gd name="connsiteX182" fmla="*/ 68936 w 81092"/>
                        <a:gd name="connsiteY182" fmla="*/ 344625 h 2009909"/>
                        <a:gd name="connsiteX183" fmla="*/ 64173 w 81092"/>
                        <a:gd name="connsiteY183" fmla="*/ 349206 h 2009909"/>
                        <a:gd name="connsiteX184" fmla="*/ 66869 w 81092"/>
                        <a:gd name="connsiteY184" fmla="*/ 273721 h 2009909"/>
                        <a:gd name="connsiteX185" fmla="*/ 66697 w 81092"/>
                        <a:gd name="connsiteY185" fmla="*/ 273721 h 2009909"/>
                        <a:gd name="connsiteX186" fmla="*/ 62106 w 81092"/>
                        <a:gd name="connsiteY186" fmla="*/ 268787 h 2009909"/>
                        <a:gd name="connsiteX187" fmla="*/ 63459 w 81092"/>
                        <a:gd name="connsiteY187" fmla="*/ 231049 h 2009909"/>
                        <a:gd name="connsiteX188" fmla="*/ 68393 w 81092"/>
                        <a:gd name="connsiteY188" fmla="*/ 226458 h 2009909"/>
                        <a:gd name="connsiteX189" fmla="*/ 72984 w 81092"/>
                        <a:gd name="connsiteY189" fmla="*/ 231392 h 2009909"/>
                        <a:gd name="connsiteX190" fmla="*/ 71631 w 81092"/>
                        <a:gd name="connsiteY190" fmla="*/ 269130 h 2009909"/>
                        <a:gd name="connsiteX191" fmla="*/ 66869 w 81092"/>
                        <a:gd name="connsiteY191" fmla="*/ 273721 h 2009909"/>
                        <a:gd name="connsiteX192" fmla="*/ 69564 w 81092"/>
                        <a:gd name="connsiteY192" fmla="*/ 198235 h 2009909"/>
                        <a:gd name="connsiteX193" fmla="*/ 69393 w 81092"/>
                        <a:gd name="connsiteY193" fmla="*/ 198235 h 2009909"/>
                        <a:gd name="connsiteX194" fmla="*/ 64802 w 81092"/>
                        <a:gd name="connsiteY194" fmla="*/ 193301 h 2009909"/>
                        <a:gd name="connsiteX195" fmla="*/ 66154 w 81092"/>
                        <a:gd name="connsiteY195" fmla="*/ 155563 h 2009909"/>
                        <a:gd name="connsiteX196" fmla="*/ 71088 w 81092"/>
                        <a:gd name="connsiteY196" fmla="*/ 150982 h 2009909"/>
                        <a:gd name="connsiteX197" fmla="*/ 75679 w 81092"/>
                        <a:gd name="connsiteY197" fmla="*/ 155916 h 2009909"/>
                        <a:gd name="connsiteX198" fmla="*/ 74327 w 81092"/>
                        <a:gd name="connsiteY198" fmla="*/ 193654 h 2009909"/>
                        <a:gd name="connsiteX199" fmla="*/ 69564 w 81092"/>
                        <a:gd name="connsiteY199" fmla="*/ 198235 h 2009909"/>
                        <a:gd name="connsiteX200" fmla="*/ 72279 w 81092"/>
                        <a:gd name="connsiteY200" fmla="*/ 122749 h 2009909"/>
                        <a:gd name="connsiteX201" fmla="*/ 72108 w 81092"/>
                        <a:gd name="connsiteY201" fmla="*/ 122749 h 2009909"/>
                        <a:gd name="connsiteX202" fmla="*/ 67516 w 81092"/>
                        <a:gd name="connsiteY202" fmla="*/ 117816 h 2009909"/>
                        <a:gd name="connsiteX203" fmla="*/ 68869 w 81092"/>
                        <a:gd name="connsiteY203" fmla="*/ 80077 h 2009909"/>
                        <a:gd name="connsiteX204" fmla="*/ 73793 w 81092"/>
                        <a:gd name="connsiteY204" fmla="*/ 75486 h 2009909"/>
                        <a:gd name="connsiteX205" fmla="*/ 78394 w 81092"/>
                        <a:gd name="connsiteY205" fmla="*/ 80420 h 2009909"/>
                        <a:gd name="connsiteX206" fmla="*/ 77041 w 81092"/>
                        <a:gd name="connsiteY206" fmla="*/ 118158 h 2009909"/>
                        <a:gd name="connsiteX207" fmla="*/ 72279 w 81092"/>
                        <a:gd name="connsiteY207" fmla="*/ 122749 h 2009909"/>
                        <a:gd name="connsiteX208" fmla="*/ 74974 w 81092"/>
                        <a:gd name="connsiteY208" fmla="*/ 47264 h 2009909"/>
                        <a:gd name="connsiteX209" fmla="*/ 74803 w 81092"/>
                        <a:gd name="connsiteY209" fmla="*/ 47254 h 2009909"/>
                        <a:gd name="connsiteX210" fmla="*/ 70212 w 81092"/>
                        <a:gd name="connsiteY210" fmla="*/ 42320 h 2009909"/>
                        <a:gd name="connsiteX211" fmla="*/ 71565 w 81092"/>
                        <a:gd name="connsiteY211" fmla="*/ 4582 h 2009909"/>
                        <a:gd name="connsiteX212" fmla="*/ 76489 w 81092"/>
                        <a:gd name="connsiteY212" fmla="*/ 1 h 2009909"/>
                        <a:gd name="connsiteX213" fmla="*/ 81090 w 81092"/>
                        <a:gd name="connsiteY213" fmla="*/ 4935 h 2009909"/>
                        <a:gd name="connsiteX214" fmla="*/ 79737 w 81092"/>
                        <a:gd name="connsiteY214" fmla="*/ 42673 h 2009909"/>
                        <a:gd name="connsiteX215" fmla="*/ 74974 w 81092"/>
                        <a:gd name="connsiteY215" fmla="*/ 47264 h 20099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</a:cxnLst>
                      <a:rect l="l" t="t" r="r" b="b"/>
                      <a:pathLst>
                        <a:path w="81092" h="2009909">
                          <a:moveTo>
                            <a:pt x="4766" y="2009909"/>
                          </a:moveTo>
                          <a:cubicBezTo>
                            <a:pt x="4708" y="2009909"/>
                            <a:pt x="4651" y="2009909"/>
                            <a:pt x="4594" y="2009909"/>
                          </a:cubicBezTo>
                          <a:cubicBezTo>
                            <a:pt x="1965" y="2009814"/>
                            <a:pt x="-92" y="2007604"/>
                            <a:pt x="3" y="2004975"/>
                          </a:cubicBezTo>
                          <a:lnTo>
                            <a:pt x="1356" y="1967228"/>
                          </a:lnTo>
                          <a:cubicBezTo>
                            <a:pt x="1451" y="1964599"/>
                            <a:pt x="3823" y="1962694"/>
                            <a:pt x="6290" y="1962637"/>
                          </a:cubicBezTo>
                          <a:cubicBezTo>
                            <a:pt x="8919" y="1962732"/>
                            <a:pt x="10976" y="1964942"/>
                            <a:pt x="10881" y="1967571"/>
                          </a:cubicBezTo>
                          <a:lnTo>
                            <a:pt x="9528" y="2005318"/>
                          </a:lnTo>
                          <a:cubicBezTo>
                            <a:pt x="9433" y="2007890"/>
                            <a:pt x="7318" y="2009909"/>
                            <a:pt x="4766" y="2009909"/>
                          </a:cubicBezTo>
                          <a:close/>
                          <a:moveTo>
                            <a:pt x="7461" y="1934424"/>
                          </a:moveTo>
                          <a:cubicBezTo>
                            <a:pt x="7404" y="1934424"/>
                            <a:pt x="7347" y="1934424"/>
                            <a:pt x="7290" y="1934424"/>
                          </a:cubicBezTo>
                          <a:cubicBezTo>
                            <a:pt x="4661" y="1934328"/>
                            <a:pt x="2603" y="1932118"/>
                            <a:pt x="2699" y="1929490"/>
                          </a:cubicBezTo>
                          <a:lnTo>
                            <a:pt x="4051" y="1891742"/>
                          </a:lnTo>
                          <a:cubicBezTo>
                            <a:pt x="4147" y="1889113"/>
                            <a:pt x="6432" y="1887332"/>
                            <a:pt x="8985" y="1887151"/>
                          </a:cubicBezTo>
                          <a:cubicBezTo>
                            <a:pt x="11614" y="1887246"/>
                            <a:pt x="13672" y="1889456"/>
                            <a:pt x="13576" y="1892085"/>
                          </a:cubicBezTo>
                          <a:lnTo>
                            <a:pt x="12224" y="1929833"/>
                          </a:lnTo>
                          <a:cubicBezTo>
                            <a:pt x="12128" y="1932404"/>
                            <a:pt x="10014" y="1934424"/>
                            <a:pt x="7461" y="1934424"/>
                          </a:cubicBezTo>
                          <a:close/>
                          <a:moveTo>
                            <a:pt x="10157" y="1858928"/>
                          </a:moveTo>
                          <a:cubicBezTo>
                            <a:pt x="10100" y="1858928"/>
                            <a:pt x="10042" y="1858928"/>
                            <a:pt x="9985" y="1858928"/>
                          </a:cubicBezTo>
                          <a:cubicBezTo>
                            <a:pt x="7357" y="1858833"/>
                            <a:pt x="5299" y="1856623"/>
                            <a:pt x="5394" y="1853994"/>
                          </a:cubicBezTo>
                          <a:lnTo>
                            <a:pt x="6747" y="1816256"/>
                          </a:lnTo>
                          <a:cubicBezTo>
                            <a:pt x="6852" y="1813627"/>
                            <a:pt x="9261" y="1811741"/>
                            <a:pt x="11681" y="1811665"/>
                          </a:cubicBezTo>
                          <a:cubicBezTo>
                            <a:pt x="14310" y="1811761"/>
                            <a:pt x="16367" y="1813970"/>
                            <a:pt x="16272" y="1816599"/>
                          </a:cubicBezTo>
                          <a:lnTo>
                            <a:pt x="14919" y="1854337"/>
                          </a:lnTo>
                          <a:cubicBezTo>
                            <a:pt x="14824" y="1856909"/>
                            <a:pt x="12719" y="1858928"/>
                            <a:pt x="10157" y="1858928"/>
                          </a:cubicBezTo>
                          <a:close/>
                          <a:moveTo>
                            <a:pt x="12862" y="1783443"/>
                          </a:moveTo>
                          <a:cubicBezTo>
                            <a:pt x="12805" y="1783443"/>
                            <a:pt x="12747" y="1783443"/>
                            <a:pt x="12690" y="1783443"/>
                          </a:cubicBezTo>
                          <a:cubicBezTo>
                            <a:pt x="10062" y="1783348"/>
                            <a:pt x="8004" y="1781138"/>
                            <a:pt x="8099" y="1778509"/>
                          </a:cubicBezTo>
                          <a:lnTo>
                            <a:pt x="9452" y="1740761"/>
                          </a:lnTo>
                          <a:cubicBezTo>
                            <a:pt x="9547" y="1738132"/>
                            <a:pt x="11871" y="1736161"/>
                            <a:pt x="14376" y="1736170"/>
                          </a:cubicBezTo>
                          <a:cubicBezTo>
                            <a:pt x="17005" y="1736266"/>
                            <a:pt x="19063" y="1738475"/>
                            <a:pt x="18977" y="1741104"/>
                          </a:cubicBezTo>
                          <a:lnTo>
                            <a:pt x="17624" y="1778852"/>
                          </a:lnTo>
                          <a:cubicBezTo>
                            <a:pt x="17529" y="1781424"/>
                            <a:pt x="15424" y="1783443"/>
                            <a:pt x="12862" y="1783443"/>
                          </a:cubicBezTo>
                          <a:close/>
                          <a:moveTo>
                            <a:pt x="15557" y="1707967"/>
                          </a:moveTo>
                          <a:cubicBezTo>
                            <a:pt x="15500" y="1707967"/>
                            <a:pt x="15443" y="1707967"/>
                            <a:pt x="15386" y="1707967"/>
                          </a:cubicBezTo>
                          <a:cubicBezTo>
                            <a:pt x="12757" y="1707871"/>
                            <a:pt x="10700" y="1705662"/>
                            <a:pt x="10795" y="1703033"/>
                          </a:cubicBezTo>
                          <a:lnTo>
                            <a:pt x="12148" y="1665285"/>
                          </a:lnTo>
                          <a:cubicBezTo>
                            <a:pt x="12252" y="1662656"/>
                            <a:pt x="14481" y="1660799"/>
                            <a:pt x="17072" y="1660694"/>
                          </a:cubicBezTo>
                          <a:cubicBezTo>
                            <a:pt x="19701" y="1660789"/>
                            <a:pt x="21758" y="1662999"/>
                            <a:pt x="21673" y="1665628"/>
                          </a:cubicBezTo>
                          <a:lnTo>
                            <a:pt x="20320" y="1703376"/>
                          </a:lnTo>
                          <a:cubicBezTo>
                            <a:pt x="20234" y="1705947"/>
                            <a:pt x="18120" y="1707967"/>
                            <a:pt x="15557" y="1707967"/>
                          </a:cubicBezTo>
                          <a:close/>
                          <a:moveTo>
                            <a:pt x="18263" y="1632481"/>
                          </a:moveTo>
                          <a:cubicBezTo>
                            <a:pt x="18205" y="1632481"/>
                            <a:pt x="18148" y="1632481"/>
                            <a:pt x="18091" y="1632481"/>
                          </a:cubicBezTo>
                          <a:cubicBezTo>
                            <a:pt x="15462" y="1632386"/>
                            <a:pt x="13405" y="1630176"/>
                            <a:pt x="13500" y="1627547"/>
                          </a:cubicBezTo>
                          <a:lnTo>
                            <a:pt x="14853" y="1589799"/>
                          </a:lnTo>
                          <a:cubicBezTo>
                            <a:pt x="14948" y="1587171"/>
                            <a:pt x="17329" y="1585228"/>
                            <a:pt x="19777" y="1585208"/>
                          </a:cubicBezTo>
                          <a:cubicBezTo>
                            <a:pt x="22406" y="1585304"/>
                            <a:pt x="24463" y="1587514"/>
                            <a:pt x="24378" y="1590142"/>
                          </a:cubicBezTo>
                          <a:lnTo>
                            <a:pt x="23025" y="1627890"/>
                          </a:lnTo>
                          <a:cubicBezTo>
                            <a:pt x="22930" y="1630462"/>
                            <a:pt x="20815" y="1632481"/>
                            <a:pt x="18263" y="1632481"/>
                          </a:cubicBezTo>
                          <a:close/>
                          <a:moveTo>
                            <a:pt x="20958" y="1556986"/>
                          </a:moveTo>
                          <a:cubicBezTo>
                            <a:pt x="20901" y="1556986"/>
                            <a:pt x="20844" y="1556986"/>
                            <a:pt x="20787" y="1556986"/>
                          </a:cubicBezTo>
                          <a:cubicBezTo>
                            <a:pt x="18158" y="1556891"/>
                            <a:pt x="16100" y="1554681"/>
                            <a:pt x="16196" y="1552052"/>
                          </a:cubicBezTo>
                          <a:lnTo>
                            <a:pt x="17548" y="1514314"/>
                          </a:lnTo>
                          <a:cubicBezTo>
                            <a:pt x="17643" y="1511685"/>
                            <a:pt x="19929" y="1509847"/>
                            <a:pt x="22482" y="1509723"/>
                          </a:cubicBezTo>
                          <a:cubicBezTo>
                            <a:pt x="25111" y="1509818"/>
                            <a:pt x="27168" y="1512028"/>
                            <a:pt x="27073" y="1514657"/>
                          </a:cubicBezTo>
                          <a:lnTo>
                            <a:pt x="25721" y="1552395"/>
                          </a:lnTo>
                          <a:cubicBezTo>
                            <a:pt x="25625" y="1554967"/>
                            <a:pt x="23511" y="1556986"/>
                            <a:pt x="20958" y="1556986"/>
                          </a:cubicBezTo>
                          <a:close/>
                          <a:moveTo>
                            <a:pt x="23663" y="1481500"/>
                          </a:moveTo>
                          <a:cubicBezTo>
                            <a:pt x="23606" y="1481500"/>
                            <a:pt x="23549" y="1481500"/>
                            <a:pt x="23501" y="1481500"/>
                          </a:cubicBezTo>
                          <a:cubicBezTo>
                            <a:pt x="20872" y="1481405"/>
                            <a:pt x="18815" y="1479195"/>
                            <a:pt x="18901" y="1476566"/>
                          </a:cubicBezTo>
                          <a:lnTo>
                            <a:pt x="20253" y="1438819"/>
                          </a:lnTo>
                          <a:cubicBezTo>
                            <a:pt x="20358" y="1436190"/>
                            <a:pt x="22768" y="1434266"/>
                            <a:pt x="25187" y="1434228"/>
                          </a:cubicBezTo>
                          <a:cubicBezTo>
                            <a:pt x="27816" y="1434323"/>
                            <a:pt x="29873" y="1436533"/>
                            <a:pt x="29778" y="1439162"/>
                          </a:cubicBezTo>
                          <a:lnTo>
                            <a:pt x="28426" y="1476909"/>
                          </a:lnTo>
                          <a:cubicBezTo>
                            <a:pt x="28331" y="1479481"/>
                            <a:pt x="26225" y="1481500"/>
                            <a:pt x="23663" y="1481500"/>
                          </a:cubicBezTo>
                          <a:close/>
                          <a:moveTo>
                            <a:pt x="26359" y="1406015"/>
                          </a:moveTo>
                          <a:cubicBezTo>
                            <a:pt x="26302" y="1406015"/>
                            <a:pt x="26245" y="1406015"/>
                            <a:pt x="26187" y="1406015"/>
                          </a:cubicBezTo>
                          <a:cubicBezTo>
                            <a:pt x="23558" y="1405919"/>
                            <a:pt x="21501" y="1403710"/>
                            <a:pt x="21596" y="1401081"/>
                          </a:cubicBezTo>
                          <a:lnTo>
                            <a:pt x="22949" y="1363333"/>
                          </a:lnTo>
                          <a:cubicBezTo>
                            <a:pt x="23044" y="1360704"/>
                            <a:pt x="25378" y="1358904"/>
                            <a:pt x="27883" y="1358742"/>
                          </a:cubicBezTo>
                          <a:cubicBezTo>
                            <a:pt x="30512" y="1358837"/>
                            <a:pt x="32569" y="1361047"/>
                            <a:pt x="32474" y="1363676"/>
                          </a:cubicBezTo>
                          <a:lnTo>
                            <a:pt x="31121" y="1401424"/>
                          </a:lnTo>
                          <a:cubicBezTo>
                            <a:pt x="31026" y="1403995"/>
                            <a:pt x="28921" y="1406015"/>
                            <a:pt x="26359" y="1406015"/>
                          </a:cubicBezTo>
                          <a:close/>
                          <a:moveTo>
                            <a:pt x="29054" y="1330529"/>
                          </a:moveTo>
                          <a:cubicBezTo>
                            <a:pt x="28997" y="1330529"/>
                            <a:pt x="28940" y="1330529"/>
                            <a:pt x="28883" y="1330529"/>
                          </a:cubicBezTo>
                          <a:cubicBezTo>
                            <a:pt x="26254" y="1330434"/>
                            <a:pt x="24196" y="1328224"/>
                            <a:pt x="24292" y="1325595"/>
                          </a:cubicBezTo>
                          <a:lnTo>
                            <a:pt x="25654" y="1287857"/>
                          </a:lnTo>
                          <a:cubicBezTo>
                            <a:pt x="25759" y="1285228"/>
                            <a:pt x="27988" y="1283323"/>
                            <a:pt x="30588" y="1283266"/>
                          </a:cubicBezTo>
                          <a:cubicBezTo>
                            <a:pt x="33217" y="1283361"/>
                            <a:pt x="35274" y="1285571"/>
                            <a:pt x="35179" y="1288200"/>
                          </a:cubicBezTo>
                          <a:lnTo>
                            <a:pt x="33817" y="1325938"/>
                          </a:lnTo>
                          <a:cubicBezTo>
                            <a:pt x="33731" y="1328510"/>
                            <a:pt x="31617" y="1330529"/>
                            <a:pt x="29054" y="1330529"/>
                          </a:cubicBezTo>
                          <a:close/>
                          <a:moveTo>
                            <a:pt x="31769" y="1255043"/>
                          </a:moveTo>
                          <a:cubicBezTo>
                            <a:pt x="31712" y="1255043"/>
                            <a:pt x="31655" y="1255043"/>
                            <a:pt x="31597" y="1255043"/>
                          </a:cubicBezTo>
                          <a:cubicBezTo>
                            <a:pt x="28969" y="1254948"/>
                            <a:pt x="26911" y="1252738"/>
                            <a:pt x="27006" y="1250109"/>
                          </a:cubicBezTo>
                          <a:lnTo>
                            <a:pt x="28359" y="1212362"/>
                          </a:lnTo>
                          <a:cubicBezTo>
                            <a:pt x="28454" y="1209733"/>
                            <a:pt x="30826" y="1207961"/>
                            <a:pt x="33293" y="1207761"/>
                          </a:cubicBezTo>
                          <a:cubicBezTo>
                            <a:pt x="35922" y="1207857"/>
                            <a:pt x="37979" y="1210066"/>
                            <a:pt x="37884" y="1212695"/>
                          </a:cubicBezTo>
                          <a:lnTo>
                            <a:pt x="36531" y="1250443"/>
                          </a:lnTo>
                          <a:cubicBezTo>
                            <a:pt x="36436" y="1253024"/>
                            <a:pt x="34322" y="1255043"/>
                            <a:pt x="31769" y="1255043"/>
                          </a:cubicBezTo>
                          <a:close/>
                          <a:moveTo>
                            <a:pt x="34464" y="1179558"/>
                          </a:moveTo>
                          <a:cubicBezTo>
                            <a:pt x="34407" y="1179558"/>
                            <a:pt x="34350" y="1179558"/>
                            <a:pt x="34303" y="1179558"/>
                          </a:cubicBezTo>
                          <a:cubicBezTo>
                            <a:pt x="31674" y="1179463"/>
                            <a:pt x="29616" y="1177253"/>
                            <a:pt x="29702" y="1174624"/>
                          </a:cubicBezTo>
                          <a:lnTo>
                            <a:pt x="31054" y="1136876"/>
                          </a:lnTo>
                          <a:cubicBezTo>
                            <a:pt x="31150" y="1134247"/>
                            <a:pt x="33436" y="1132371"/>
                            <a:pt x="35988" y="1132285"/>
                          </a:cubicBezTo>
                          <a:cubicBezTo>
                            <a:pt x="38617" y="1132381"/>
                            <a:pt x="40675" y="1134590"/>
                            <a:pt x="40579" y="1137219"/>
                          </a:cubicBezTo>
                          <a:lnTo>
                            <a:pt x="39227" y="1174967"/>
                          </a:lnTo>
                          <a:cubicBezTo>
                            <a:pt x="39132" y="1177539"/>
                            <a:pt x="37017" y="1179558"/>
                            <a:pt x="34464" y="1179558"/>
                          </a:cubicBezTo>
                          <a:close/>
                          <a:moveTo>
                            <a:pt x="37160" y="1104072"/>
                          </a:moveTo>
                          <a:cubicBezTo>
                            <a:pt x="37103" y="1104072"/>
                            <a:pt x="37046" y="1104072"/>
                            <a:pt x="36989" y="1104072"/>
                          </a:cubicBezTo>
                          <a:cubicBezTo>
                            <a:pt x="34360" y="1103977"/>
                            <a:pt x="32302" y="1101767"/>
                            <a:pt x="32398" y="1099138"/>
                          </a:cubicBezTo>
                          <a:lnTo>
                            <a:pt x="33760" y="1061391"/>
                          </a:lnTo>
                          <a:cubicBezTo>
                            <a:pt x="33864" y="1058762"/>
                            <a:pt x="36274" y="1056800"/>
                            <a:pt x="38694" y="1056800"/>
                          </a:cubicBezTo>
                          <a:cubicBezTo>
                            <a:pt x="41322" y="1056895"/>
                            <a:pt x="43380" y="1059105"/>
                            <a:pt x="43285" y="1061733"/>
                          </a:cubicBezTo>
                          <a:lnTo>
                            <a:pt x="41923" y="1099481"/>
                          </a:lnTo>
                          <a:cubicBezTo>
                            <a:pt x="41827" y="1102053"/>
                            <a:pt x="39722" y="1104072"/>
                            <a:pt x="37160" y="1104072"/>
                          </a:cubicBezTo>
                          <a:close/>
                          <a:moveTo>
                            <a:pt x="39865" y="1028577"/>
                          </a:moveTo>
                          <a:cubicBezTo>
                            <a:pt x="39808" y="1028577"/>
                            <a:pt x="39751" y="1028577"/>
                            <a:pt x="39694" y="1028577"/>
                          </a:cubicBezTo>
                          <a:cubicBezTo>
                            <a:pt x="37065" y="1028482"/>
                            <a:pt x="35007" y="1026272"/>
                            <a:pt x="35103" y="1023653"/>
                          </a:cubicBezTo>
                          <a:lnTo>
                            <a:pt x="36455" y="985915"/>
                          </a:lnTo>
                          <a:cubicBezTo>
                            <a:pt x="36551" y="983286"/>
                            <a:pt x="38884" y="981438"/>
                            <a:pt x="41389" y="981324"/>
                          </a:cubicBezTo>
                          <a:cubicBezTo>
                            <a:pt x="44018" y="981419"/>
                            <a:pt x="46076" y="983629"/>
                            <a:pt x="45980" y="986258"/>
                          </a:cubicBezTo>
                          <a:lnTo>
                            <a:pt x="44628" y="1023996"/>
                          </a:lnTo>
                          <a:cubicBezTo>
                            <a:pt x="44532" y="1026558"/>
                            <a:pt x="42427" y="1028577"/>
                            <a:pt x="39865" y="1028577"/>
                          </a:cubicBezTo>
                          <a:close/>
                          <a:moveTo>
                            <a:pt x="42561" y="953101"/>
                          </a:moveTo>
                          <a:cubicBezTo>
                            <a:pt x="42504" y="953101"/>
                            <a:pt x="42447" y="953101"/>
                            <a:pt x="42389" y="953101"/>
                          </a:cubicBezTo>
                          <a:cubicBezTo>
                            <a:pt x="39760" y="953006"/>
                            <a:pt x="37703" y="950796"/>
                            <a:pt x="37798" y="948167"/>
                          </a:cubicBezTo>
                          <a:lnTo>
                            <a:pt x="39151" y="910419"/>
                          </a:lnTo>
                          <a:cubicBezTo>
                            <a:pt x="39256" y="907791"/>
                            <a:pt x="41494" y="905857"/>
                            <a:pt x="44085" y="905828"/>
                          </a:cubicBezTo>
                          <a:cubicBezTo>
                            <a:pt x="46714" y="905923"/>
                            <a:pt x="48771" y="908134"/>
                            <a:pt x="48676" y="910762"/>
                          </a:cubicBezTo>
                          <a:lnTo>
                            <a:pt x="47323" y="948510"/>
                          </a:lnTo>
                          <a:cubicBezTo>
                            <a:pt x="47238" y="951081"/>
                            <a:pt x="45123" y="953101"/>
                            <a:pt x="42561" y="953101"/>
                          </a:cubicBezTo>
                          <a:close/>
                          <a:moveTo>
                            <a:pt x="45266" y="877615"/>
                          </a:moveTo>
                          <a:cubicBezTo>
                            <a:pt x="45209" y="877615"/>
                            <a:pt x="45152" y="877615"/>
                            <a:pt x="45094" y="877615"/>
                          </a:cubicBezTo>
                          <a:cubicBezTo>
                            <a:pt x="42465" y="877520"/>
                            <a:pt x="40408" y="875310"/>
                            <a:pt x="40503" y="872681"/>
                          </a:cubicBezTo>
                          <a:lnTo>
                            <a:pt x="41856" y="834934"/>
                          </a:lnTo>
                          <a:cubicBezTo>
                            <a:pt x="41951" y="832305"/>
                            <a:pt x="44332" y="830486"/>
                            <a:pt x="46790" y="830333"/>
                          </a:cubicBezTo>
                          <a:cubicBezTo>
                            <a:pt x="49419" y="830428"/>
                            <a:pt x="51476" y="832638"/>
                            <a:pt x="51381" y="835267"/>
                          </a:cubicBezTo>
                          <a:lnTo>
                            <a:pt x="50028" y="873015"/>
                          </a:lnTo>
                          <a:cubicBezTo>
                            <a:pt x="49933" y="875596"/>
                            <a:pt x="47819" y="877615"/>
                            <a:pt x="45266" y="877615"/>
                          </a:cubicBezTo>
                          <a:close/>
                          <a:moveTo>
                            <a:pt x="47971" y="802120"/>
                          </a:moveTo>
                          <a:cubicBezTo>
                            <a:pt x="47914" y="802120"/>
                            <a:pt x="47857" y="802120"/>
                            <a:pt x="47800" y="802120"/>
                          </a:cubicBezTo>
                          <a:cubicBezTo>
                            <a:pt x="45171" y="802025"/>
                            <a:pt x="43113" y="799815"/>
                            <a:pt x="43208" y="797186"/>
                          </a:cubicBezTo>
                          <a:lnTo>
                            <a:pt x="44561" y="759448"/>
                          </a:lnTo>
                          <a:cubicBezTo>
                            <a:pt x="44656" y="756819"/>
                            <a:pt x="46942" y="754905"/>
                            <a:pt x="49495" y="754857"/>
                          </a:cubicBezTo>
                          <a:cubicBezTo>
                            <a:pt x="52124" y="754952"/>
                            <a:pt x="54181" y="757162"/>
                            <a:pt x="54086" y="759791"/>
                          </a:cubicBezTo>
                          <a:lnTo>
                            <a:pt x="52733" y="797529"/>
                          </a:lnTo>
                          <a:cubicBezTo>
                            <a:pt x="52638" y="800101"/>
                            <a:pt x="50524" y="802120"/>
                            <a:pt x="47971" y="802120"/>
                          </a:cubicBezTo>
                          <a:close/>
                          <a:moveTo>
                            <a:pt x="50667" y="726635"/>
                          </a:moveTo>
                          <a:cubicBezTo>
                            <a:pt x="50609" y="726635"/>
                            <a:pt x="50552" y="726635"/>
                            <a:pt x="50495" y="726635"/>
                          </a:cubicBezTo>
                          <a:cubicBezTo>
                            <a:pt x="47866" y="726539"/>
                            <a:pt x="45809" y="724329"/>
                            <a:pt x="45904" y="721701"/>
                          </a:cubicBezTo>
                          <a:lnTo>
                            <a:pt x="47257" y="683962"/>
                          </a:lnTo>
                          <a:cubicBezTo>
                            <a:pt x="47361" y="681334"/>
                            <a:pt x="49781" y="679533"/>
                            <a:pt x="52191" y="679371"/>
                          </a:cubicBezTo>
                          <a:cubicBezTo>
                            <a:pt x="54820" y="679467"/>
                            <a:pt x="56877" y="681677"/>
                            <a:pt x="56782" y="684305"/>
                          </a:cubicBezTo>
                          <a:lnTo>
                            <a:pt x="55429" y="722043"/>
                          </a:lnTo>
                          <a:cubicBezTo>
                            <a:pt x="55334" y="724615"/>
                            <a:pt x="53229" y="726635"/>
                            <a:pt x="50667" y="726635"/>
                          </a:cubicBezTo>
                          <a:close/>
                          <a:moveTo>
                            <a:pt x="53362" y="651149"/>
                          </a:moveTo>
                          <a:cubicBezTo>
                            <a:pt x="53305" y="651149"/>
                            <a:pt x="53248" y="651149"/>
                            <a:pt x="53191" y="651149"/>
                          </a:cubicBezTo>
                          <a:cubicBezTo>
                            <a:pt x="50562" y="651054"/>
                            <a:pt x="48504" y="648844"/>
                            <a:pt x="48600" y="646215"/>
                          </a:cubicBezTo>
                          <a:lnTo>
                            <a:pt x="49952" y="608467"/>
                          </a:lnTo>
                          <a:cubicBezTo>
                            <a:pt x="50048" y="605838"/>
                            <a:pt x="52391" y="603953"/>
                            <a:pt x="54886" y="603867"/>
                          </a:cubicBezTo>
                          <a:cubicBezTo>
                            <a:pt x="57515" y="603962"/>
                            <a:pt x="59573" y="606172"/>
                            <a:pt x="59477" y="608801"/>
                          </a:cubicBezTo>
                          <a:lnTo>
                            <a:pt x="58125" y="646548"/>
                          </a:lnTo>
                          <a:cubicBezTo>
                            <a:pt x="58029" y="649139"/>
                            <a:pt x="55924" y="651149"/>
                            <a:pt x="53362" y="651149"/>
                          </a:cubicBezTo>
                          <a:close/>
                          <a:moveTo>
                            <a:pt x="56067" y="575673"/>
                          </a:moveTo>
                          <a:cubicBezTo>
                            <a:pt x="56010" y="575673"/>
                            <a:pt x="55953" y="575673"/>
                            <a:pt x="55896" y="575673"/>
                          </a:cubicBezTo>
                          <a:cubicBezTo>
                            <a:pt x="53267" y="575578"/>
                            <a:pt x="51210" y="573368"/>
                            <a:pt x="51305" y="570739"/>
                          </a:cubicBezTo>
                          <a:lnTo>
                            <a:pt x="52657" y="532991"/>
                          </a:lnTo>
                          <a:cubicBezTo>
                            <a:pt x="52762" y="530372"/>
                            <a:pt x="55000" y="528381"/>
                            <a:pt x="57591" y="528410"/>
                          </a:cubicBezTo>
                          <a:cubicBezTo>
                            <a:pt x="60220" y="528505"/>
                            <a:pt x="62278" y="530705"/>
                            <a:pt x="62182" y="533344"/>
                          </a:cubicBezTo>
                          <a:lnTo>
                            <a:pt x="60830" y="571082"/>
                          </a:lnTo>
                          <a:cubicBezTo>
                            <a:pt x="60744" y="573653"/>
                            <a:pt x="58630" y="575673"/>
                            <a:pt x="56067" y="575673"/>
                          </a:cubicBezTo>
                          <a:close/>
                          <a:moveTo>
                            <a:pt x="58772" y="500178"/>
                          </a:moveTo>
                          <a:cubicBezTo>
                            <a:pt x="58715" y="500178"/>
                            <a:pt x="58658" y="500178"/>
                            <a:pt x="58601" y="500168"/>
                          </a:cubicBezTo>
                          <a:cubicBezTo>
                            <a:pt x="55972" y="500073"/>
                            <a:pt x="53915" y="497873"/>
                            <a:pt x="54010" y="495234"/>
                          </a:cubicBezTo>
                          <a:lnTo>
                            <a:pt x="55362" y="457487"/>
                          </a:lnTo>
                          <a:cubicBezTo>
                            <a:pt x="55458" y="454867"/>
                            <a:pt x="57839" y="452781"/>
                            <a:pt x="60296" y="452896"/>
                          </a:cubicBezTo>
                          <a:cubicBezTo>
                            <a:pt x="62925" y="452991"/>
                            <a:pt x="64983" y="455191"/>
                            <a:pt x="64887" y="457829"/>
                          </a:cubicBezTo>
                          <a:lnTo>
                            <a:pt x="63535" y="495577"/>
                          </a:lnTo>
                          <a:cubicBezTo>
                            <a:pt x="63440" y="498158"/>
                            <a:pt x="61325" y="500178"/>
                            <a:pt x="58772" y="500178"/>
                          </a:cubicBezTo>
                          <a:close/>
                          <a:moveTo>
                            <a:pt x="61468" y="424692"/>
                          </a:moveTo>
                          <a:cubicBezTo>
                            <a:pt x="61411" y="424692"/>
                            <a:pt x="61354" y="424692"/>
                            <a:pt x="61297" y="424692"/>
                          </a:cubicBezTo>
                          <a:cubicBezTo>
                            <a:pt x="58668" y="424597"/>
                            <a:pt x="56610" y="422396"/>
                            <a:pt x="56706" y="419758"/>
                          </a:cubicBezTo>
                          <a:lnTo>
                            <a:pt x="58058" y="382020"/>
                          </a:lnTo>
                          <a:cubicBezTo>
                            <a:pt x="58153" y="379401"/>
                            <a:pt x="60449" y="377219"/>
                            <a:pt x="62992" y="377429"/>
                          </a:cubicBezTo>
                          <a:cubicBezTo>
                            <a:pt x="65621" y="377524"/>
                            <a:pt x="67678" y="379724"/>
                            <a:pt x="67583" y="382363"/>
                          </a:cubicBezTo>
                          <a:lnTo>
                            <a:pt x="66231" y="420101"/>
                          </a:lnTo>
                          <a:cubicBezTo>
                            <a:pt x="66135" y="422673"/>
                            <a:pt x="64020" y="424692"/>
                            <a:pt x="61468" y="424692"/>
                          </a:cubicBezTo>
                          <a:close/>
                          <a:moveTo>
                            <a:pt x="64173" y="349206"/>
                          </a:moveTo>
                          <a:cubicBezTo>
                            <a:pt x="64116" y="349206"/>
                            <a:pt x="64059" y="349206"/>
                            <a:pt x="64002" y="349206"/>
                          </a:cubicBezTo>
                          <a:cubicBezTo>
                            <a:pt x="61373" y="349111"/>
                            <a:pt x="59315" y="346911"/>
                            <a:pt x="59411" y="344272"/>
                          </a:cubicBezTo>
                          <a:lnTo>
                            <a:pt x="60763" y="306534"/>
                          </a:lnTo>
                          <a:cubicBezTo>
                            <a:pt x="60868" y="303915"/>
                            <a:pt x="63287" y="301858"/>
                            <a:pt x="65697" y="301953"/>
                          </a:cubicBezTo>
                          <a:cubicBezTo>
                            <a:pt x="68326" y="302048"/>
                            <a:pt x="70383" y="304248"/>
                            <a:pt x="70288" y="306887"/>
                          </a:cubicBezTo>
                          <a:lnTo>
                            <a:pt x="68936" y="344625"/>
                          </a:lnTo>
                          <a:cubicBezTo>
                            <a:pt x="68840" y="347177"/>
                            <a:pt x="66735" y="349206"/>
                            <a:pt x="64173" y="349206"/>
                          </a:cubicBezTo>
                          <a:close/>
                          <a:moveTo>
                            <a:pt x="66869" y="273721"/>
                          </a:moveTo>
                          <a:cubicBezTo>
                            <a:pt x="66812" y="273721"/>
                            <a:pt x="66754" y="273721"/>
                            <a:pt x="66697" y="273721"/>
                          </a:cubicBezTo>
                          <a:cubicBezTo>
                            <a:pt x="64068" y="273625"/>
                            <a:pt x="62011" y="271425"/>
                            <a:pt x="62106" y="268787"/>
                          </a:cubicBezTo>
                          <a:lnTo>
                            <a:pt x="63459" y="231049"/>
                          </a:lnTo>
                          <a:cubicBezTo>
                            <a:pt x="63554" y="228429"/>
                            <a:pt x="65897" y="226267"/>
                            <a:pt x="68393" y="226458"/>
                          </a:cubicBezTo>
                          <a:cubicBezTo>
                            <a:pt x="71022" y="226553"/>
                            <a:pt x="73079" y="228753"/>
                            <a:pt x="72984" y="231392"/>
                          </a:cubicBezTo>
                          <a:lnTo>
                            <a:pt x="71631" y="269130"/>
                          </a:lnTo>
                          <a:cubicBezTo>
                            <a:pt x="71536" y="271692"/>
                            <a:pt x="69431" y="273721"/>
                            <a:pt x="66869" y="273721"/>
                          </a:cubicBezTo>
                          <a:close/>
                          <a:moveTo>
                            <a:pt x="69564" y="198235"/>
                          </a:moveTo>
                          <a:cubicBezTo>
                            <a:pt x="69507" y="198235"/>
                            <a:pt x="69450" y="198235"/>
                            <a:pt x="69393" y="198235"/>
                          </a:cubicBezTo>
                          <a:cubicBezTo>
                            <a:pt x="66764" y="198140"/>
                            <a:pt x="64707" y="195940"/>
                            <a:pt x="64802" y="193301"/>
                          </a:cubicBezTo>
                          <a:lnTo>
                            <a:pt x="66154" y="155563"/>
                          </a:lnTo>
                          <a:cubicBezTo>
                            <a:pt x="66259" y="152944"/>
                            <a:pt x="68507" y="150915"/>
                            <a:pt x="71088" y="150982"/>
                          </a:cubicBezTo>
                          <a:cubicBezTo>
                            <a:pt x="73717" y="151077"/>
                            <a:pt x="75774" y="153277"/>
                            <a:pt x="75679" y="155916"/>
                          </a:cubicBezTo>
                          <a:lnTo>
                            <a:pt x="74327" y="193654"/>
                          </a:lnTo>
                          <a:cubicBezTo>
                            <a:pt x="74241" y="196206"/>
                            <a:pt x="72126" y="198235"/>
                            <a:pt x="69564" y="198235"/>
                          </a:cubicBezTo>
                          <a:close/>
                          <a:moveTo>
                            <a:pt x="72279" y="122749"/>
                          </a:moveTo>
                          <a:cubicBezTo>
                            <a:pt x="72222" y="122749"/>
                            <a:pt x="72164" y="122749"/>
                            <a:pt x="72108" y="122749"/>
                          </a:cubicBezTo>
                          <a:cubicBezTo>
                            <a:pt x="69479" y="122654"/>
                            <a:pt x="67421" y="120454"/>
                            <a:pt x="67516" y="117816"/>
                          </a:cubicBezTo>
                          <a:lnTo>
                            <a:pt x="68869" y="80077"/>
                          </a:lnTo>
                          <a:cubicBezTo>
                            <a:pt x="68964" y="77458"/>
                            <a:pt x="71345" y="75324"/>
                            <a:pt x="73793" y="75486"/>
                          </a:cubicBezTo>
                          <a:cubicBezTo>
                            <a:pt x="76422" y="75582"/>
                            <a:pt x="78480" y="77782"/>
                            <a:pt x="78394" y="80420"/>
                          </a:cubicBezTo>
                          <a:lnTo>
                            <a:pt x="77041" y="118158"/>
                          </a:lnTo>
                          <a:cubicBezTo>
                            <a:pt x="76946" y="120721"/>
                            <a:pt x="74831" y="122749"/>
                            <a:pt x="72279" y="122749"/>
                          </a:cubicBezTo>
                          <a:close/>
                          <a:moveTo>
                            <a:pt x="74974" y="47264"/>
                          </a:moveTo>
                          <a:cubicBezTo>
                            <a:pt x="74917" y="47264"/>
                            <a:pt x="74860" y="47264"/>
                            <a:pt x="74803" y="47254"/>
                          </a:cubicBezTo>
                          <a:cubicBezTo>
                            <a:pt x="72174" y="47159"/>
                            <a:pt x="70117" y="44959"/>
                            <a:pt x="70212" y="42320"/>
                          </a:cubicBezTo>
                          <a:lnTo>
                            <a:pt x="71565" y="4582"/>
                          </a:lnTo>
                          <a:cubicBezTo>
                            <a:pt x="71660" y="1963"/>
                            <a:pt x="73955" y="-47"/>
                            <a:pt x="76489" y="1"/>
                          </a:cubicBezTo>
                          <a:cubicBezTo>
                            <a:pt x="79118" y="96"/>
                            <a:pt x="81175" y="2296"/>
                            <a:pt x="81090" y="4935"/>
                          </a:cubicBezTo>
                          <a:lnTo>
                            <a:pt x="79737" y="42673"/>
                          </a:lnTo>
                          <a:cubicBezTo>
                            <a:pt x="79642" y="45235"/>
                            <a:pt x="77527" y="47264"/>
                            <a:pt x="74974" y="4726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  <p:sp>
                  <p:nvSpPr>
                    <p:cNvPr id="70" name="Freeform: Shape 69">
                      <a:extLst>
                        <a:ext uri="{FF2B5EF4-FFF2-40B4-BE49-F238E27FC236}">
                          <a16:creationId xmlns:a16="http://schemas.microsoft.com/office/drawing/2014/main" id="{C68E7803-DC80-C786-DCD6-F342BC9207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507097" y="4502981"/>
                      <a:ext cx="28336" cy="34299"/>
                    </a:xfrm>
                    <a:custGeom>
                      <a:avLst/>
                      <a:gdLst>
                        <a:gd name="connsiteX0" fmla="*/ 4759 w 28336"/>
                        <a:gd name="connsiteY0" fmla="*/ 34300 h 34299"/>
                        <a:gd name="connsiteX1" fmla="*/ 158 w 28336"/>
                        <a:gd name="connsiteY1" fmla="*/ 30756 h 34299"/>
                        <a:gd name="connsiteX2" fmla="*/ 3539 w 28336"/>
                        <a:gd name="connsiteY2" fmla="*/ 24937 h 34299"/>
                        <a:gd name="connsiteX3" fmla="*/ 18236 w 28336"/>
                        <a:gd name="connsiteY3" fmla="*/ 20469 h 34299"/>
                        <a:gd name="connsiteX4" fmla="*/ 18808 w 28336"/>
                        <a:gd name="connsiteY4" fmla="*/ 4591 h 34299"/>
                        <a:gd name="connsiteX5" fmla="*/ 23742 w 28336"/>
                        <a:gd name="connsiteY5" fmla="*/ 0 h 34299"/>
                        <a:gd name="connsiteX6" fmla="*/ 28333 w 28336"/>
                        <a:gd name="connsiteY6" fmla="*/ 4934 h 34299"/>
                        <a:gd name="connsiteX7" fmla="*/ 27657 w 28336"/>
                        <a:gd name="connsiteY7" fmla="*/ 23975 h 34299"/>
                        <a:gd name="connsiteX8" fmla="*/ 24666 w 28336"/>
                        <a:gd name="connsiteY8" fmla="*/ 28232 h 34299"/>
                        <a:gd name="connsiteX9" fmla="*/ 5987 w 28336"/>
                        <a:gd name="connsiteY9" fmla="*/ 34147 h 34299"/>
                        <a:gd name="connsiteX10" fmla="*/ 4759 w 28336"/>
                        <a:gd name="connsiteY10" fmla="*/ 34300 h 34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336" h="34299">
                          <a:moveTo>
                            <a:pt x="4759" y="34300"/>
                          </a:moveTo>
                          <a:cubicBezTo>
                            <a:pt x="2644" y="34300"/>
                            <a:pt x="720" y="32899"/>
                            <a:pt x="158" y="30756"/>
                          </a:cubicBezTo>
                          <a:cubicBezTo>
                            <a:pt x="-509" y="28213"/>
                            <a:pt x="996" y="25613"/>
                            <a:pt x="3539" y="24937"/>
                          </a:cubicBezTo>
                          <a:cubicBezTo>
                            <a:pt x="9293" y="23413"/>
                            <a:pt x="14227" y="21917"/>
                            <a:pt x="18236" y="20469"/>
                          </a:cubicBezTo>
                          <a:lnTo>
                            <a:pt x="18808" y="4591"/>
                          </a:lnTo>
                          <a:cubicBezTo>
                            <a:pt x="18913" y="1962"/>
                            <a:pt x="21142" y="153"/>
                            <a:pt x="23742" y="0"/>
                          </a:cubicBezTo>
                          <a:cubicBezTo>
                            <a:pt x="26371" y="95"/>
                            <a:pt x="28428" y="2305"/>
                            <a:pt x="28333" y="4934"/>
                          </a:cubicBezTo>
                          <a:lnTo>
                            <a:pt x="27657" y="23975"/>
                          </a:lnTo>
                          <a:cubicBezTo>
                            <a:pt x="27580" y="25861"/>
                            <a:pt x="26409" y="27527"/>
                            <a:pt x="24666" y="28232"/>
                          </a:cubicBezTo>
                          <a:cubicBezTo>
                            <a:pt x="19875" y="30137"/>
                            <a:pt x="13588" y="32128"/>
                            <a:pt x="5987" y="34147"/>
                          </a:cubicBezTo>
                          <a:cubicBezTo>
                            <a:pt x="5568" y="34252"/>
                            <a:pt x="5158" y="34300"/>
                            <a:pt x="4759" y="34300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71" name="Freeform: Shape 70">
                      <a:extLst>
                        <a:ext uri="{FF2B5EF4-FFF2-40B4-BE49-F238E27FC236}">
                          <a16:creationId xmlns:a16="http://schemas.microsoft.com/office/drawing/2014/main" id="{566C61E3-2024-62B7-9B91-4301D69C4E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723757" y="4536021"/>
                      <a:ext cx="754446" cy="34520"/>
                    </a:xfrm>
                    <a:custGeom>
                      <a:avLst/>
                      <a:gdLst>
                        <a:gd name="connsiteX0" fmla="*/ 396897 w 754446"/>
                        <a:gd name="connsiteY0" fmla="*/ 34521 h 34520"/>
                        <a:gd name="connsiteX1" fmla="*/ 392135 w 754446"/>
                        <a:gd name="connsiteY1" fmla="*/ 29787 h 34520"/>
                        <a:gd name="connsiteX2" fmla="*/ 396869 w 754446"/>
                        <a:gd name="connsiteY2" fmla="*/ 24996 h 34520"/>
                        <a:gd name="connsiteX3" fmla="*/ 436150 w 754446"/>
                        <a:gd name="connsiteY3" fmla="*/ 24567 h 34520"/>
                        <a:gd name="connsiteX4" fmla="*/ 440989 w 754446"/>
                        <a:gd name="connsiteY4" fmla="*/ 29244 h 34520"/>
                        <a:gd name="connsiteX5" fmla="*/ 436302 w 754446"/>
                        <a:gd name="connsiteY5" fmla="*/ 34092 h 34520"/>
                        <a:gd name="connsiteX6" fmla="*/ 396916 w 754446"/>
                        <a:gd name="connsiteY6" fmla="*/ 34521 h 34520"/>
                        <a:gd name="connsiteX7" fmla="*/ 396897 w 754446"/>
                        <a:gd name="connsiteY7" fmla="*/ 34521 h 34520"/>
                        <a:gd name="connsiteX8" fmla="*/ 357569 w 754446"/>
                        <a:gd name="connsiteY8" fmla="*/ 34511 h 34520"/>
                        <a:gd name="connsiteX9" fmla="*/ 357540 w 754446"/>
                        <a:gd name="connsiteY9" fmla="*/ 34511 h 34520"/>
                        <a:gd name="connsiteX10" fmla="*/ 318154 w 754446"/>
                        <a:gd name="connsiteY10" fmla="*/ 34073 h 34520"/>
                        <a:gd name="connsiteX11" fmla="*/ 313468 w 754446"/>
                        <a:gd name="connsiteY11" fmla="*/ 29235 h 34520"/>
                        <a:gd name="connsiteX12" fmla="*/ 318230 w 754446"/>
                        <a:gd name="connsiteY12" fmla="*/ 24548 h 34520"/>
                        <a:gd name="connsiteX13" fmla="*/ 318307 w 754446"/>
                        <a:gd name="connsiteY13" fmla="*/ 24548 h 34520"/>
                        <a:gd name="connsiteX14" fmla="*/ 357588 w 754446"/>
                        <a:gd name="connsiteY14" fmla="*/ 24986 h 34520"/>
                        <a:gd name="connsiteX15" fmla="*/ 362322 w 754446"/>
                        <a:gd name="connsiteY15" fmla="*/ 29777 h 34520"/>
                        <a:gd name="connsiteX16" fmla="*/ 357569 w 754446"/>
                        <a:gd name="connsiteY16" fmla="*/ 34511 h 34520"/>
                        <a:gd name="connsiteX17" fmla="*/ 475555 w 754446"/>
                        <a:gd name="connsiteY17" fmla="*/ 33216 h 34520"/>
                        <a:gd name="connsiteX18" fmla="*/ 470802 w 754446"/>
                        <a:gd name="connsiteY18" fmla="*/ 28587 h 34520"/>
                        <a:gd name="connsiteX19" fmla="*/ 475431 w 754446"/>
                        <a:gd name="connsiteY19" fmla="*/ 23691 h 34520"/>
                        <a:gd name="connsiteX20" fmla="*/ 514693 w 754446"/>
                        <a:gd name="connsiteY20" fmla="*/ 22329 h 34520"/>
                        <a:gd name="connsiteX21" fmla="*/ 519656 w 754446"/>
                        <a:gd name="connsiteY21" fmla="*/ 26901 h 34520"/>
                        <a:gd name="connsiteX22" fmla="*/ 515093 w 754446"/>
                        <a:gd name="connsiteY22" fmla="*/ 31854 h 34520"/>
                        <a:gd name="connsiteX23" fmla="*/ 475717 w 754446"/>
                        <a:gd name="connsiteY23" fmla="*/ 33216 h 34520"/>
                        <a:gd name="connsiteX24" fmla="*/ 475555 w 754446"/>
                        <a:gd name="connsiteY24" fmla="*/ 33216 h 34520"/>
                        <a:gd name="connsiteX25" fmla="*/ 278902 w 754446"/>
                        <a:gd name="connsiteY25" fmla="*/ 33178 h 34520"/>
                        <a:gd name="connsiteX26" fmla="*/ 278759 w 754446"/>
                        <a:gd name="connsiteY26" fmla="*/ 33178 h 34520"/>
                        <a:gd name="connsiteX27" fmla="*/ 239382 w 754446"/>
                        <a:gd name="connsiteY27" fmla="*/ 31806 h 34520"/>
                        <a:gd name="connsiteX28" fmla="*/ 234820 w 754446"/>
                        <a:gd name="connsiteY28" fmla="*/ 26844 h 34520"/>
                        <a:gd name="connsiteX29" fmla="*/ 239773 w 754446"/>
                        <a:gd name="connsiteY29" fmla="*/ 22281 h 34520"/>
                        <a:gd name="connsiteX30" fmla="*/ 279035 w 754446"/>
                        <a:gd name="connsiteY30" fmla="*/ 23653 h 34520"/>
                        <a:gd name="connsiteX31" fmla="*/ 283664 w 754446"/>
                        <a:gd name="connsiteY31" fmla="*/ 28558 h 34520"/>
                        <a:gd name="connsiteX32" fmla="*/ 278902 w 754446"/>
                        <a:gd name="connsiteY32" fmla="*/ 33178 h 34520"/>
                        <a:gd name="connsiteX33" fmla="*/ 554165 w 754446"/>
                        <a:gd name="connsiteY33" fmla="*/ 29987 h 34520"/>
                        <a:gd name="connsiteX34" fmla="*/ 549412 w 754446"/>
                        <a:gd name="connsiteY34" fmla="*/ 25482 h 34520"/>
                        <a:gd name="connsiteX35" fmla="*/ 553907 w 754446"/>
                        <a:gd name="connsiteY35" fmla="*/ 20471 h 34520"/>
                        <a:gd name="connsiteX36" fmla="*/ 593093 w 754446"/>
                        <a:gd name="connsiteY36" fmla="*/ 18004 h 34520"/>
                        <a:gd name="connsiteX37" fmla="*/ 598180 w 754446"/>
                        <a:gd name="connsiteY37" fmla="*/ 22424 h 34520"/>
                        <a:gd name="connsiteX38" fmla="*/ 593760 w 754446"/>
                        <a:gd name="connsiteY38" fmla="*/ 27511 h 34520"/>
                        <a:gd name="connsiteX39" fmla="*/ 554422 w 754446"/>
                        <a:gd name="connsiteY39" fmla="*/ 29978 h 34520"/>
                        <a:gd name="connsiteX40" fmla="*/ 554165 w 754446"/>
                        <a:gd name="connsiteY40" fmla="*/ 29987 h 34520"/>
                        <a:gd name="connsiteX41" fmla="*/ 200292 w 754446"/>
                        <a:gd name="connsiteY41" fmla="*/ 29930 h 34520"/>
                        <a:gd name="connsiteX42" fmla="*/ 200025 w 754446"/>
                        <a:gd name="connsiteY42" fmla="*/ 29920 h 34520"/>
                        <a:gd name="connsiteX43" fmla="*/ 160696 w 754446"/>
                        <a:gd name="connsiteY43" fmla="*/ 27491 h 34520"/>
                        <a:gd name="connsiteX44" fmla="*/ 156277 w 754446"/>
                        <a:gd name="connsiteY44" fmla="*/ 22415 h 34520"/>
                        <a:gd name="connsiteX45" fmla="*/ 161363 w 754446"/>
                        <a:gd name="connsiteY45" fmla="*/ 17986 h 34520"/>
                        <a:gd name="connsiteX46" fmla="*/ 200549 w 754446"/>
                        <a:gd name="connsiteY46" fmla="*/ 20414 h 34520"/>
                        <a:gd name="connsiteX47" fmla="*/ 205045 w 754446"/>
                        <a:gd name="connsiteY47" fmla="*/ 25424 h 34520"/>
                        <a:gd name="connsiteX48" fmla="*/ 200292 w 754446"/>
                        <a:gd name="connsiteY48" fmla="*/ 29930 h 34520"/>
                        <a:gd name="connsiteX49" fmla="*/ 121815 w 754446"/>
                        <a:gd name="connsiteY49" fmla="*/ 24424 h 34520"/>
                        <a:gd name="connsiteX50" fmla="*/ 121396 w 754446"/>
                        <a:gd name="connsiteY50" fmla="*/ 24405 h 34520"/>
                        <a:gd name="connsiteX51" fmla="*/ 82153 w 754446"/>
                        <a:gd name="connsiteY51" fmla="*/ 20557 h 34520"/>
                        <a:gd name="connsiteX52" fmla="*/ 77934 w 754446"/>
                        <a:gd name="connsiteY52" fmla="*/ 15309 h 34520"/>
                        <a:gd name="connsiteX53" fmla="*/ 83182 w 754446"/>
                        <a:gd name="connsiteY53" fmla="*/ 11089 h 34520"/>
                        <a:gd name="connsiteX54" fmla="*/ 122234 w 754446"/>
                        <a:gd name="connsiteY54" fmla="*/ 14918 h 34520"/>
                        <a:gd name="connsiteX55" fmla="*/ 126559 w 754446"/>
                        <a:gd name="connsiteY55" fmla="*/ 20081 h 34520"/>
                        <a:gd name="connsiteX56" fmla="*/ 121815 w 754446"/>
                        <a:gd name="connsiteY56" fmla="*/ 24424 h 34520"/>
                        <a:gd name="connsiteX57" fmla="*/ 632632 w 754446"/>
                        <a:gd name="connsiteY57" fmla="*/ 24405 h 34520"/>
                        <a:gd name="connsiteX58" fmla="*/ 627898 w 754446"/>
                        <a:gd name="connsiteY58" fmla="*/ 20071 h 34520"/>
                        <a:gd name="connsiteX59" fmla="*/ 632212 w 754446"/>
                        <a:gd name="connsiteY59" fmla="*/ 14899 h 34520"/>
                        <a:gd name="connsiteX60" fmla="*/ 671265 w 754446"/>
                        <a:gd name="connsiteY60" fmla="*/ 11013 h 34520"/>
                        <a:gd name="connsiteX61" fmla="*/ 676523 w 754446"/>
                        <a:gd name="connsiteY61" fmla="*/ 15223 h 34520"/>
                        <a:gd name="connsiteX62" fmla="*/ 672313 w 754446"/>
                        <a:gd name="connsiteY62" fmla="*/ 20481 h 34520"/>
                        <a:gd name="connsiteX63" fmla="*/ 633079 w 754446"/>
                        <a:gd name="connsiteY63" fmla="*/ 24386 h 34520"/>
                        <a:gd name="connsiteX64" fmla="*/ 632632 w 754446"/>
                        <a:gd name="connsiteY64" fmla="*/ 24405 h 34520"/>
                        <a:gd name="connsiteX65" fmla="*/ 43634 w 754446"/>
                        <a:gd name="connsiteY65" fmla="*/ 15775 h 34520"/>
                        <a:gd name="connsiteX66" fmla="*/ 42977 w 754446"/>
                        <a:gd name="connsiteY66" fmla="*/ 15728 h 34520"/>
                        <a:gd name="connsiteX67" fmla="*/ 3924 w 754446"/>
                        <a:gd name="connsiteY67" fmla="*/ 9613 h 34520"/>
                        <a:gd name="connsiteX68" fmla="*/ 76 w 754446"/>
                        <a:gd name="connsiteY68" fmla="*/ 4088 h 34520"/>
                        <a:gd name="connsiteX69" fmla="*/ 5601 w 754446"/>
                        <a:gd name="connsiteY69" fmla="*/ 240 h 34520"/>
                        <a:gd name="connsiteX70" fmla="*/ 44272 w 754446"/>
                        <a:gd name="connsiteY70" fmla="*/ 6308 h 34520"/>
                        <a:gd name="connsiteX71" fmla="*/ 48339 w 754446"/>
                        <a:gd name="connsiteY71" fmla="*/ 11680 h 34520"/>
                        <a:gd name="connsiteX72" fmla="*/ 43634 w 754446"/>
                        <a:gd name="connsiteY72" fmla="*/ 15775 h 34520"/>
                        <a:gd name="connsiteX73" fmla="*/ 710813 w 754446"/>
                        <a:gd name="connsiteY73" fmla="*/ 15652 h 34520"/>
                        <a:gd name="connsiteX74" fmla="*/ 706107 w 754446"/>
                        <a:gd name="connsiteY74" fmla="*/ 11537 h 34520"/>
                        <a:gd name="connsiteX75" fmla="*/ 710175 w 754446"/>
                        <a:gd name="connsiteY75" fmla="*/ 6165 h 34520"/>
                        <a:gd name="connsiteX76" fmla="*/ 748836 w 754446"/>
                        <a:gd name="connsiteY76" fmla="*/ 69 h 34520"/>
                        <a:gd name="connsiteX77" fmla="*/ 754371 w 754446"/>
                        <a:gd name="connsiteY77" fmla="*/ 3908 h 34520"/>
                        <a:gd name="connsiteX78" fmla="*/ 750532 w 754446"/>
                        <a:gd name="connsiteY78" fmla="*/ 9442 h 34520"/>
                        <a:gd name="connsiteX79" fmla="*/ 711479 w 754446"/>
                        <a:gd name="connsiteY79" fmla="*/ 15595 h 34520"/>
                        <a:gd name="connsiteX80" fmla="*/ 710813 w 754446"/>
                        <a:gd name="connsiteY80" fmla="*/ 15652 h 345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</a:cxnLst>
                      <a:rect l="l" t="t" r="r" b="b"/>
                      <a:pathLst>
                        <a:path w="754446" h="34520">
                          <a:moveTo>
                            <a:pt x="396897" y="34521"/>
                          </a:moveTo>
                          <a:cubicBezTo>
                            <a:pt x="394278" y="34521"/>
                            <a:pt x="392144" y="32406"/>
                            <a:pt x="392135" y="29787"/>
                          </a:cubicBezTo>
                          <a:cubicBezTo>
                            <a:pt x="392116" y="27158"/>
                            <a:pt x="394240" y="25015"/>
                            <a:pt x="396869" y="24996"/>
                          </a:cubicBezTo>
                          <a:cubicBezTo>
                            <a:pt x="410280" y="24920"/>
                            <a:pt x="423377" y="24777"/>
                            <a:pt x="436150" y="24567"/>
                          </a:cubicBezTo>
                          <a:cubicBezTo>
                            <a:pt x="439150" y="24386"/>
                            <a:pt x="440941" y="26625"/>
                            <a:pt x="440989" y="29244"/>
                          </a:cubicBezTo>
                          <a:cubicBezTo>
                            <a:pt x="441027" y="31873"/>
                            <a:pt x="438941" y="34044"/>
                            <a:pt x="436302" y="34092"/>
                          </a:cubicBezTo>
                          <a:cubicBezTo>
                            <a:pt x="423482" y="34302"/>
                            <a:pt x="410356" y="34445"/>
                            <a:pt x="396916" y="34521"/>
                          </a:cubicBezTo>
                          <a:cubicBezTo>
                            <a:pt x="396916" y="34521"/>
                            <a:pt x="396907" y="34521"/>
                            <a:pt x="396897" y="34521"/>
                          </a:cubicBezTo>
                          <a:close/>
                          <a:moveTo>
                            <a:pt x="357569" y="34511"/>
                          </a:moveTo>
                          <a:cubicBezTo>
                            <a:pt x="357559" y="34511"/>
                            <a:pt x="357550" y="34511"/>
                            <a:pt x="357540" y="34511"/>
                          </a:cubicBezTo>
                          <a:cubicBezTo>
                            <a:pt x="344338" y="34435"/>
                            <a:pt x="331203" y="34292"/>
                            <a:pt x="318154" y="34073"/>
                          </a:cubicBezTo>
                          <a:cubicBezTo>
                            <a:pt x="315525" y="34026"/>
                            <a:pt x="313430" y="31863"/>
                            <a:pt x="313468" y="29235"/>
                          </a:cubicBezTo>
                          <a:cubicBezTo>
                            <a:pt x="313506" y="26634"/>
                            <a:pt x="315640" y="24548"/>
                            <a:pt x="318230" y="24548"/>
                          </a:cubicBezTo>
                          <a:cubicBezTo>
                            <a:pt x="318259" y="24548"/>
                            <a:pt x="318278" y="24548"/>
                            <a:pt x="318307" y="24548"/>
                          </a:cubicBezTo>
                          <a:cubicBezTo>
                            <a:pt x="331318" y="24758"/>
                            <a:pt x="344424" y="24910"/>
                            <a:pt x="357588" y="24986"/>
                          </a:cubicBezTo>
                          <a:cubicBezTo>
                            <a:pt x="360216" y="25005"/>
                            <a:pt x="362341" y="27148"/>
                            <a:pt x="362322" y="29777"/>
                          </a:cubicBezTo>
                          <a:cubicBezTo>
                            <a:pt x="362312" y="32397"/>
                            <a:pt x="360188" y="34511"/>
                            <a:pt x="357569" y="34511"/>
                          </a:cubicBezTo>
                          <a:close/>
                          <a:moveTo>
                            <a:pt x="475555" y="33216"/>
                          </a:moveTo>
                          <a:cubicBezTo>
                            <a:pt x="472983" y="33216"/>
                            <a:pt x="470868" y="31168"/>
                            <a:pt x="470802" y="28587"/>
                          </a:cubicBezTo>
                          <a:cubicBezTo>
                            <a:pt x="470725" y="25967"/>
                            <a:pt x="472802" y="23767"/>
                            <a:pt x="475431" y="23691"/>
                          </a:cubicBezTo>
                          <a:cubicBezTo>
                            <a:pt x="488909" y="23310"/>
                            <a:pt x="501996" y="22853"/>
                            <a:pt x="514693" y="22329"/>
                          </a:cubicBezTo>
                          <a:cubicBezTo>
                            <a:pt x="517293" y="22215"/>
                            <a:pt x="519532" y="24272"/>
                            <a:pt x="519656" y="26901"/>
                          </a:cubicBezTo>
                          <a:cubicBezTo>
                            <a:pt x="519760" y="29530"/>
                            <a:pt x="517712" y="31749"/>
                            <a:pt x="515093" y="31854"/>
                          </a:cubicBezTo>
                          <a:cubicBezTo>
                            <a:pt x="502358" y="32378"/>
                            <a:pt x="489233" y="32835"/>
                            <a:pt x="475717" y="33216"/>
                          </a:cubicBezTo>
                          <a:cubicBezTo>
                            <a:pt x="475650" y="33216"/>
                            <a:pt x="475602" y="33216"/>
                            <a:pt x="475555" y="33216"/>
                          </a:cubicBezTo>
                          <a:close/>
                          <a:moveTo>
                            <a:pt x="278902" y="33178"/>
                          </a:moveTo>
                          <a:cubicBezTo>
                            <a:pt x="278854" y="33178"/>
                            <a:pt x="278806" y="33178"/>
                            <a:pt x="278759" y="33178"/>
                          </a:cubicBezTo>
                          <a:cubicBezTo>
                            <a:pt x="265500" y="32797"/>
                            <a:pt x="252365" y="32340"/>
                            <a:pt x="239382" y="31806"/>
                          </a:cubicBezTo>
                          <a:cubicBezTo>
                            <a:pt x="236753" y="31692"/>
                            <a:pt x="234715" y="29482"/>
                            <a:pt x="234820" y="26844"/>
                          </a:cubicBezTo>
                          <a:cubicBezTo>
                            <a:pt x="234925" y="24224"/>
                            <a:pt x="237125" y="22224"/>
                            <a:pt x="239773" y="22281"/>
                          </a:cubicBezTo>
                          <a:cubicBezTo>
                            <a:pt x="252717" y="22815"/>
                            <a:pt x="265814" y="23262"/>
                            <a:pt x="279035" y="23653"/>
                          </a:cubicBezTo>
                          <a:cubicBezTo>
                            <a:pt x="281664" y="23729"/>
                            <a:pt x="283740" y="25920"/>
                            <a:pt x="283664" y="28558"/>
                          </a:cubicBezTo>
                          <a:cubicBezTo>
                            <a:pt x="283588" y="31130"/>
                            <a:pt x="281464" y="33178"/>
                            <a:pt x="278902" y="33178"/>
                          </a:cubicBezTo>
                          <a:close/>
                          <a:moveTo>
                            <a:pt x="554165" y="29987"/>
                          </a:moveTo>
                          <a:cubicBezTo>
                            <a:pt x="551650" y="29987"/>
                            <a:pt x="549554" y="28025"/>
                            <a:pt x="549412" y="25482"/>
                          </a:cubicBezTo>
                          <a:cubicBezTo>
                            <a:pt x="549259" y="22862"/>
                            <a:pt x="551278" y="20605"/>
                            <a:pt x="553907" y="20471"/>
                          </a:cubicBezTo>
                          <a:cubicBezTo>
                            <a:pt x="567490" y="19728"/>
                            <a:pt x="580549" y="18900"/>
                            <a:pt x="593093" y="18004"/>
                          </a:cubicBezTo>
                          <a:cubicBezTo>
                            <a:pt x="595503" y="17776"/>
                            <a:pt x="597999" y="19795"/>
                            <a:pt x="598180" y="22424"/>
                          </a:cubicBezTo>
                          <a:cubicBezTo>
                            <a:pt x="598370" y="25044"/>
                            <a:pt x="596389" y="27329"/>
                            <a:pt x="593760" y="27511"/>
                          </a:cubicBezTo>
                          <a:cubicBezTo>
                            <a:pt x="581177" y="28406"/>
                            <a:pt x="568062" y="29235"/>
                            <a:pt x="554422" y="29978"/>
                          </a:cubicBezTo>
                          <a:cubicBezTo>
                            <a:pt x="554326" y="29987"/>
                            <a:pt x="554250" y="29987"/>
                            <a:pt x="554165" y="29987"/>
                          </a:cubicBezTo>
                          <a:close/>
                          <a:moveTo>
                            <a:pt x="200292" y="29930"/>
                          </a:moveTo>
                          <a:cubicBezTo>
                            <a:pt x="200206" y="29930"/>
                            <a:pt x="200111" y="29930"/>
                            <a:pt x="200025" y="29920"/>
                          </a:cubicBezTo>
                          <a:cubicBezTo>
                            <a:pt x="186357" y="29177"/>
                            <a:pt x="173250" y="28358"/>
                            <a:pt x="160696" y="27491"/>
                          </a:cubicBezTo>
                          <a:cubicBezTo>
                            <a:pt x="158077" y="27301"/>
                            <a:pt x="156096" y="25034"/>
                            <a:pt x="156277" y="22415"/>
                          </a:cubicBezTo>
                          <a:cubicBezTo>
                            <a:pt x="156458" y="19795"/>
                            <a:pt x="158620" y="17757"/>
                            <a:pt x="161363" y="17986"/>
                          </a:cubicBezTo>
                          <a:cubicBezTo>
                            <a:pt x="173869" y="18852"/>
                            <a:pt x="186938" y="19671"/>
                            <a:pt x="200549" y="20414"/>
                          </a:cubicBezTo>
                          <a:cubicBezTo>
                            <a:pt x="203168" y="20557"/>
                            <a:pt x="205188" y="22805"/>
                            <a:pt x="205045" y="25424"/>
                          </a:cubicBezTo>
                          <a:cubicBezTo>
                            <a:pt x="204902" y="27968"/>
                            <a:pt x="202806" y="29930"/>
                            <a:pt x="200292" y="29930"/>
                          </a:cubicBezTo>
                          <a:close/>
                          <a:moveTo>
                            <a:pt x="121815" y="24424"/>
                          </a:moveTo>
                          <a:cubicBezTo>
                            <a:pt x="121672" y="24424"/>
                            <a:pt x="121539" y="24415"/>
                            <a:pt x="121396" y="24405"/>
                          </a:cubicBezTo>
                          <a:cubicBezTo>
                            <a:pt x="107509" y="23186"/>
                            <a:pt x="94421" y="21881"/>
                            <a:pt x="82153" y="20557"/>
                          </a:cubicBezTo>
                          <a:cubicBezTo>
                            <a:pt x="79543" y="20271"/>
                            <a:pt x="77648" y="17928"/>
                            <a:pt x="77934" y="15309"/>
                          </a:cubicBezTo>
                          <a:cubicBezTo>
                            <a:pt x="78219" y="12690"/>
                            <a:pt x="80515" y="10756"/>
                            <a:pt x="83182" y="11089"/>
                          </a:cubicBezTo>
                          <a:cubicBezTo>
                            <a:pt x="95393" y="12423"/>
                            <a:pt x="108404" y="13699"/>
                            <a:pt x="122234" y="14918"/>
                          </a:cubicBezTo>
                          <a:cubicBezTo>
                            <a:pt x="124854" y="15147"/>
                            <a:pt x="126797" y="17461"/>
                            <a:pt x="126559" y="20081"/>
                          </a:cubicBezTo>
                          <a:cubicBezTo>
                            <a:pt x="126330" y="22557"/>
                            <a:pt x="124254" y="24424"/>
                            <a:pt x="121815" y="24424"/>
                          </a:cubicBezTo>
                          <a:close/>
                          <a:moveTo>
                            <a:pt x="632632" y="24405"/>
                          </a:moveTo>
                          <a:cubicBezTo>
                            <a:pt x="630193" y="24405"/>
                            <a:pt x="628117" y="22548"/>
                            <a:pt x="627898" y="20071"/>
                          </a:cubicBezTo>
                          <a:cubicBezTo>
                            <a:pt x="627669" y="17452"/>
                            <a:pt x="629603" y="15128"/>
                            <a:pt x="632212" y="14899"/>
                          </a:cubicBezTo>
                          <a:cubicBezTo>
                            <a:pt x="645986" y="13661"/>
                            <a:pt x="659006" y="12366"/>
                            <a:pt x="671265" y="11013"/>
                          </a:cubicBezTo>
                          <a:cubicBezTo>
                            <a:pt x="673789" y="10699"/>
                            <a:pt x="676227" y="12613"/>
                            <a:pt x="676523" y="15223"/>
                          </a:cubicBezTo>
                          <a:cubicBezTo>
                            <a:pt x="676809" y="17833"/>
                            <a:pt x="674923" y="20195"/>
                            <a:pt x="672313" y="20481"/>
                          </a:cubicBezTo>
                          <a:cubicBezTo>
                            <a:pt x="659997" y="21834"/>
                            <a:pt x="646909" y="23148"/>
                            <a:pt x="633079" y="24386"/>
                          </a:cubicBezTo>
                          <a:cubicBezTo>
                            <a:pt x="632917" y="24396"/>
                            <a:pt x="632784" y="24405"/>
                            <a:pt x="632632" y="24405"/>
                          </a:cubicBezTo>
                          <a:close/>
                          <a:moveTo>
                            <a:pt x="43634" y="15775"/>
                          </a:moveTo>
                          <a:cubicBezTo>
                            <a:pt x="43424" y="15775"/>
                            <a:pt x="43205" y="15757"/>
                            <a:pt x="42977" y="15728"/>
                          </a:cubicBezTo>
                          <a:cubicBezTo>
                            <a:pt x="28927" y="13794"/>
                            <a:pt x="15783" y="11737"/>
                            <a:pt x="3924" y="9613"/>
                          </a:cubicBezTo>
                          <a:cubicBezTo>
                            <a:pt x="1334" y="9146"/>
                            <a:pt x="-390" y="6670"/>
                            <a:pt x="76" y="4088"/>
                          </a:cubicBezTo>
                          <a:cubicBezTo>
                            <a:pt x="543" y="1498"/>
                            <a:pt x="3010" y="-169"/>
                            <a:pt x="5601" y="240"/>
                          </a:cubicBezTo>
                          <a:cubicBezTo>
                            <a:pt x="17336" y="2345"/>
                            <a:pt x="30347" y="4384"/>
                            <a:pt x="44272" y="6308"/>
                          </a:cubicBezTo>
                          <a:cubicBezTo>
                            <a:pt x="46873" y="6660"/>
                            <a:pt x="48701" y="9070"/>
                            <a:pt x="48339" y="11680"/>
                          </a:cubicBezTo>
                          <a:cubicBezTo>
                            <a:pt x="48016" y="14042"/>
                            <a:pt x="45977" y="15775"/>
                            <a:pt x="43634" y="15775"/>
                          </a:cubicBezTo>
                          <a:close/>
                          <a:moveTo>
                            <a:pt x="710813" y="15652"/>
                          </a:moveTo>
                          <a:cubicBezTo>
                            <a:pt x="708479" y="15652"/>
                            <a:pt x="706431" y="13928"/>
                            <a:pt x="706107" y="11537"/>
                          </a:cubicBezTo>
                          <a:cubicBezTo>
                            <a:pt x="705745" y="8937"/>
                            <a:pt x="707555" y="6537"/>
                            <a:pt x="710175" y="6165"/>
                          </a:cubicBezTo>
                          <a:cubicBezTo>
                            <a:pt x="724091" y="4231"/>
                            <a:pt x="737092" y="2184"/>
                            <a:pt x="748836" y="69"/>
                          </a:cubicBezTo>
                          <a:cubicBezTo>
                            <a:pt x="751456" y="-369"/>
                            <a:pt x="753894" y="1326"/>
                            <a:pt x="754371" y="3908"/>
                          </a:cubicBezTo>
                          <a:cubicBezTo>
                            <a:pt x="754837" y="6498"/>
                            <a:pt x="753113" y="8975"/>
                            <a:pt x="750532" y="9442"/>
                          </a:cubicBezTo>
                          <a:cubicBezTo>
                            <a:pt x="738664" y="11575"/>
                            <a:pt x="725529" y="13633"/>
                            <a:pt x="711479" y="15595"/>
                          </a:cubicBezTo>
                          <a:cubicBezTo>
                            <a:pt x="711260" y="15633"/>
                            <a:pt x="711041" y="15652"/>
                            <a:pt x="710813" y="15652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18" name="Freeform: Shape 17">
                    <a:extLst>
                      <a:ext uri="{FF2B5EF4-FFF2-40B4-BE49-F238E27FC236}">
                        <a16:creationId xmlns:a16="http://schemas.microsoft.com/office/drawing/2014/main" id="{C70BD2B2-E0CF-B16A-57CB-47412669C76D}"/>
                      </a:ext>
                    </a:extLst>
                  </p:cNvPr>
                  <p:cNvSpPr/>
                  <p:nvPr/>
                </p:nvSpPr>
                <p:spPr>
                  <a:xfrm>
                    <a:off x="353590" y="4202552"/>
                    <a:ext cx="152431" cy="670283"/>
                  </a:xfrm>
                  <a:custGeom>
                    <a:avLst/>
                    <a:gdLst>
                      <a:gd name="connsiteX0" fmla="*/ 129877 w 152431"/>
                      <a:gd name="connsiteY0" fmla="*/ 0 h 670283"/>
                      <a:gd name="connsiteX1" fmla="*/ 32 w 152431"/>
                      <a:gd name="connsiteY1" fmla="*/ 110690 h 670283"/>
                      <a:gd name="connsiteX2" fmla="*/ 47657 w 152431"/>
                      <a:gd name="connsiteY2" fmla="*/ 613134 h 670283"/>
                      <a:gd name="connsiteX3" fmla="*/ 152432 w 152431"/>
                      <a:gd name="connsiteY3" fmla="*/ 670284 h 670283"/>
                      <a:gd name="connsiteX4" fmla="*/ 129877 w 152431"/>
                      <a:gd name="connsiteY4" fmla="*/ 0 h 670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2431" h="670283">
                        <a:moveTo>
                          <a:pt x="129877" y="0"/>
                        </a:moveTo>
                        <a:cubicBezTo>
                          <a:pt x="129877" y="0"/>
                          <a:pt x="-2349" y="55921"/>
                          <a:pt x="32" y="110690"/>
                        </a:cubicBezTo>
                        <a:cubicBezTo>
                          <a:pt x="2413" y="165459"/>
                          <a:pt x="16701" y="575034"/>
                          <a:pt x="47657" y="613134"/>
                        </a:cubicBezTo>
                        <a:cubicBezTo>
                          <a:pt x="78613" y="651234"/>
                          <a:pt x="152432" y="670284"/>
                          <a:pt x="152432" y="670284"/>
                        </a:cubicBezTo>
                        <a:lnTo>
                          <a:pt x="129877" y="0"/>
                        </a:lnTo>
                        <a:close/>
                      </a:path>
                    </a:pathLst>
                  </a:custGeom>
                  <a:solidFill>
                    <a:schemeClr val="accent6">
                      <a:lumMod val="90000"/>
                      <a:lumOff val="1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19" name="Freeform: Shape 18">
                    <a:extLst>
                      <a:ext uri="{FF2B5EF4-FFF2-40B4-BE49-F238E27FC236}">
                        <a16:creationId xmlns:a16="http://schemas.microsoft.com/office/drawing/2014/main" id="{EF3D2694-6ABF-0EB8-B27C-B282DD7664A7}"/>
                      </a:ext>
                    </a:extLst>
                  </p:cNvPr>
                  <p:cNvSpPr/>
                  <p:nvPr/>
                </p:nvSpPr>
                <p:spPr>
                  <a:xfrm>
                    <a:off x="380276" y="4281134"/>
                    <a:ext cx="98888" cy="513044"/>
                  </a:xfrm>
                  <a:custGeom>
                    <a:avLst/>
                    <a:gdLst>
                      <a:gd name="connsiteX0" fmla="*/ 94132 w 98888"/>
                      <a:gd name="connsiteY0" fmla="*/ 513044 h 513044"/>
                      <a:gd name="connsiteX1" fmla="*/ 92608 w 98888"/>
                      <a:gd name="connsiteY1" fmla="*/ 512797 h 513044"/>
                      <a:gd name="connsiteX2" fmla="*/ 57375 w 98888"/>
                      <a:gd name="connsiteY2" fmla="*/ 495423 h 513044"/>
                      <a:gd name="connsiteX3" fmla="*/ 55994 w 98888"/>
                      <a:gd name="connsiteY3" fmla="*/ 488841 h 513044"/>
                      <a:gd name="connsiteX4" fmla="*/ 62586 w 98888"/>
                      <a:gd name="connsiteY4" fmla="*/ 487460 h 513044"/>
                      <a:gd name="connsiteX5" fmla="*/ 95647 w 98888"/>
                      <a:gd name="connsiteY5" fmla="*/ 503777 h 513044"/>
                      <a:gd name="connsiteX6" fmla="*/ 98638 w 98888"/>
                      <a:gd name="connsiteY6" fmla="*/ 509806 h 513044"/>
                      <a:gd name="connsiteX7" fmla="*/ 94132 w 98888"/>
                      <a:gd name="connsiteY7" fmla="*/ 513044 h 513044"/>
                      <a:gd name="connsiteX8" fmla="*/ 93342 w 98888"/>
                      <a:gd name="connsiteY8" fmla="*/ 475249 h 513044"/>
                      <a:gd name="connsiteX9" fmla="*/ 88579 w 98888"/>
                      <a:gd name="connsiteY9" fmla="*/ 470611 h 513044"/>
                      <a:gd name="connsiteX10" fmla="*/ 87579 w 98888"/>
                      <a:gd name="connsiteY10" fmla="*/ 432520 h 513044"/>
                      <a:gd name="connsiteX11" fmla="*/ 92218 w 98888"/>
                      <a:gd name="connsiteY11" fmla="*/ 427634 h 513044"/>
                      <a:gd name="connsiteX12" fmla="*/ 97104 w 98888"/>
                      <a:gd name="connsiteY12" fmla="*/ 432272 h 513044"/>
                      <a:gd name="connsiteX13" fmla="*/ 98104 w 98888"/>
                      <a:gd name="connsiteY13" fmla="*/ 470363 h 513044"/>
                      <a:gd name="connsiteX14" fmla="*/ 93466 w 98888"/>
                      <a:gd name="connsiteY14" fmla="*/ 475249 h 513044"/>
                      <a:gd name="connsiteX15" fmla="*/ 93342 w 98888"/>
                      <a:gd name="connsiteY15" fmla="*/ 475249 h 513044"/>
                      <a:gd name="connsiteX16" fmla="*/ 32648 w 98888"/>
                      <a:gd name="connsiteY16" fmla="*/ 470048 h 513044"/>
                      <a:gd name="connsiteX17" fmla="*/ 28581 w 98888"/>
                      <a:gd name="connsiteY17" fmla="*/ 467782 h 513044"/>
                      <a:gd name="connsiteX18" fmla="*/ 19418 w 98888"/>
                      <a:gd name="connsiteY18" fmla="*/ 428853 h 513044"/>
                      <a:gd name="connsiteX19" fmla="*/ 23495 w 98888"/>
                      <a:gd name="connsiteY19" fmla="*/ 423481 h 513044"/>
                      <a:gd name="connsiteX20" fmla="*/ 28867 w 98888"/>
                      <a:gd name="connsiteY20" fmla="*/ 427557 h 513044"/>
                      <a:gd name="connsiteX21" fmla="*/ 36716 w 98888"/>
                      <a:gd name="connsiteY21" fmla="*/ 462791 h 513044"/>
                      <a:gd name="connsiteX22" fmla="*/ 35144 w 98888"/>
                      <a:gd name="connsiteY22" fmla="*/ 469344 h 513044"/>
                      <a:gd name="connsiteX23" fmla="*/ 32648 w 98888"/>
                      <a:gd name="connsiteY23" fmla="*/ 470048 h 513044"/>
                      <a:gd name="connsiteX24" fmla="*/ 91332 w 98888"/>
                      <a:gd name="connsiteY24" fmla="*/ 399068 h 513044"/>
                      <a:gd name="connsiteX25" fmla="*/ 86579 w 98888"/>
                      <a:gd name="connsiteY25" fmla="*/ 394430 h 513044"/>
                      <a:gd name="connsiteX26" fmla="*/ 85579 w 98888"/>
                      <a:gd name="connsiteY26" fmla="*/ 356339 h 513044"/>
                      <a:gd name="connsiteX27" fmla="*/ 90218 w 98888"/>
                      <a:gd name="connsiteY27" fmla="*/ 351453 h 513044"/>
                      <a:gd name="connsiteX28" fmla="*/ 95104 w 98888"/>
                      <a:gd name="connsiteY28" fmla="*/ 356091 h 513044"/>
                      <a:gd name="connsiteX29" fmla="*/ 96104 w 98888"/>
                      <a:gd name="connsiteY29" fmla="*/ 394182 h 513044"/>
                      <a:gd name="connsiteX30" fmla="*/ 91465 w 98888"/>
                      <a:gd name="connsiteY30" fmla="*/ 399068 h 513044"/>
                      <a:gd name="connsiteX31" fmla="*/ 91332 w 98888"/>
                      <a:gd name="connsiteY31" fmla="*/ 399068 h 513044"/>
                      <a:gd name="connsiteX32" fmla="*/ 19914 w 98888"/>
                      <a:gd name="connsiteY32" fmla="*/ 394991 h 513044"/>
                      <a:gd name="connsiteX33" fmla="*/ 15170 w 98888"/>
                      <a:gd name="connsiteY33" fmla="*/ 390667 h 513044"/>
                      <a:gd name="connsiteX34" fmla="*/ 12055 w 98888"/>
                      <a:gd name="connsiteY34" fmla="*/ 352519 h 513044"/>
                      <a:gd name="connsiteX35" fmla="*/ 16456 w 98888"/>
                      <a:gd name="connsiteY35" fmla="*/ 347424 h 513044"/>
                      <a:gd name="connsiteX36" fmla="*/ 21552 w 98888"/>
                      <a:gd name="connsiteY36" fmla="*/ 351824 h 513044"/>
                      <a:gd name="connsiteX37" fmla="*/ 24657 w 98888"/>
                      <a:gd name="connsiteY37" fmla="*/ 389781 h 513044"/>
                      <a:gd name="connsiteX38" fmla="*/ 20352 w 98888"/>
                      <a:gd name="connsiteY38" fmla="*/ 394963 h 513044"/>
                      <a:gd name="connsiteX39" fmla="*/ 19914 w 98888"/>
                      <a:gd name="connsiteY39" fmla="*/ 394991 h 513044"/>
                      <a:gd name="connsiteX40" fmla="*/ 89322 w 98888"/>
                      <a:gd name="connsiteY40" fmla="*/ 322897 h 513044"/>
                      <a:gd name="connsiteX41" fmla="*/ 84560 w 98888"/>
                      <a:gd name="connsiteY41" fmla="*/ 318258 h 513044"/>
                      <a:gd name="connsiteX42" fmla="*/ 83560 w 98888"/>
                      <a:gd name="connsiteY42" fmla="*/ 280168 h 513044"/>
                      <a:gd name="connsiteX43" fmla="*/ 88198 w 98888"/>
                      <a:gd name="connsiteY43" fmla="*/ 275281 h 513044"/>
                      <a:gd name="connsiteX44" fmla="*/ 93085 w 98888"/>
                      <a:gd name="connsiteY44" fmla="*/ 279920 h 513044"/>
                      <a:gd name="connsiteX45" fmla="*/ 94085 w 98888"/>
                      <a:gd name="connsiteY45" fmla="*/ 318010 h 513044"/>
                      <a:gd name="connsiteX46" fmla="*/ 89446 w 98888"/>
                      <a:gd name="connsiteY46" fmla="*/ 322897 h 513044"/>
                      <a:gd name="connsiteX47" fmla="*/ 89322 w 98888"/>
                      <a:gd name="connsiteY47" fmla="*/ 322897 h 513044"/>
                      <a:gd name="connsiteX48" fmla="*/ 14284 w 98888"/>
                      <a:gd name="connsiteY48" fmla="*/ 318839 h 513044"/>
                      <a:gd name="connsiteX49" fmla="*/ 9531 w 98888"/>
                      <a:gd name="connsiteY49" fmla="*/ 314362 h 513044"/>
                      <a:gd name="connsiteX50" fmla="*/ 7388 w 98888"/>
                      <a:gd name="connsiteY50" fmla="*/ 276215 h 513044"/>
                      <a:gd name="connsiteX51" fmla="*/ 11903 w 98888"/>
                      <a:gd name="connsiteY51" fmla="*/ 271214 h 513044"/>
                      <a:gd name="connsiteX52" fmla="*/ 16904 w 98888"/>
                      <a:gd name="connsiteY52" fmla="*/ 275729 h 513044"/>
                      <a:gd name="connsiteX53" fmla="*/ 19037 w 98888"/>
                      <a:gd name="connsiteY53" fmla="*/ 313800 h 513044"/>
                      <a:gd name="connsiteX54" fmla="*/ 14570 w 98888"/>
                      <a:gd name="connsiteY54" fmla="*/ 318839 h 513044"/>
                      <a:gd name="connsiteX55" fmla="*/ 14284 w 98888"/>
                      <a:gd name="connsiteY55" fmla="*/ 318839 h 513044"/>
                      <a:gd name="connsiteX56" fmla="*/ 87312 w 98888"/>
                      <a:gd name="connsiteY56" fmla="*/ 246725 h 513044"/>
                      <a:gd name="connsiteX57" fmla="*/ 82559 w 98888"/>
                      <a:gd name="connsiteY57" fmla="*/ 242087 h 513044"/>
                      <a:gd name="connsiteX58" fmla="*/ 81559 w 98888"/>
                      <a:gd name="connsiteY58" fmla="*/ 203996 h 513044"/>
                      <a:gd name="connsiteX59" fmla="*/ 86198 w 98888"/>
                      <a:gd name="connsiteY59" fmla="*/ 199110 h 513044"/>
                      <a:gd name="connsiteX60" fmla="*/ 91084 w 98888"/>
                      <a:gd name="connsiteY60" fmla="*/ 203749 h 513044"/>
                      <a:gd name="connsiteX61" fmla="*/ 92084 w 98888"/>
                      <a:gd name="connsiteY61" fmla="*/ 241839 h 513044"/>
                      <a:gd name="connsiteX62" fmla="*/ 87446 w 98888"/>
                      <a:gd name="connsiteY62" fmla="*/ 246725 h 513044"/>
                      <a:gd name="connsiteX63" fmla="*/ 87312 w 98888"/>
                      <a:gd name="connsiteY63" fmla="*/ 246725 h 513044"/>
                      <a:gd name="connsiteX64" fmla="*/ 10293 w 98888"/>
                      <a:gd name="connsiteY64" fmla="*/ 242582 h 513044"/>
                      <a:gd name="connsiteX65" fmla="*/ 5540 w 98888"/>
                      <a:gd name="connsiteY65" fmla="*/ 238039 h 513044"/>
                      <a:gd name="connsiteX66" fmla="*/ 3902 w 98888"/>
                      <a:gd name="connsiteY66" fmla="*/ 199872 h 513044"/>
                      <a:gd name="connsiteX67" fmla="*/ 8474 w 98888"/>
                      <a:gd name="connsiteY67" fmla="*/ 194919 h 513044"/>
                      <a:gd name="connsiteX68" fmla="*/ 13427 w 98888"/>
                      <a:gd name="connsiteY68" fmla="*/ 199491 h 513044"/>
                      <a:gd name="connsiteX69" fmla="*/ 15065 w 98888"/>
                      <a:gd name="connsiteY69" fmla="*/ 237600 h 513044"/>
                      <a:gd name="connsiteX70" fmla="*/ 10522 w 98888"/>
                      <a:gd name="connsiteY70" fmla="*/ 242572 h 513044"/>
                      <a:gd name="connsiteX71" fmla="*/ 10293 w 98888"/>
                      <a:gd name="connsiteY71" fmla="*/ 242582 h 513044"/>
                      <a:gd name="connsiteX72" fmla="*/ 85312 w 98888"/>
                      <a:gd name="connsiteY72" fmla="*/ 170554 h 513044"/>
                      <a:gd name="connsiteX73" fmla="*/ 80550 w 98888"/>
                      <a:gd name="connsiteY73" fmla="*/ 165915 h 513044"/>
                      <a:gd name="connsiteX74" fmla="*/ 79549 w 98888"/>
                      <a:gd name="connsiteY74" fmla="*/ 127825 h 513044"/>
                      <a:gd name="connsiteX75" fmla="*/ 84188 w 98888"/>
                      <a:gd name="connsiteY75" fmla="*/ 122938 h 513044"/>
                      <a:gd name="connsiteX76" fmla="*/ 89074 w 98888"/>
                      <a:gd name="connsiteY76" fmla="*/ 127577 h 513044"/>
                      <a:gd name="connsiteX77" fmla="*/ 90075 w 98888"/>
                      <a:gd name="connsiteY77" fmla="*/ 165668 h 513044"/>
                      <a:gd name="connsiteX78" fmla="*/ 85436 w 98888"/>
                      <a:gd name="connsiteY78" fmla="*/ 170554 h 513044"/>
                      <a:gd name="connsiteX79" fmla="*/ 85312 w 98888"/>
                      <a:gd name="connsiteY79" fmla="*/ 170554 h 513044"/>
                      <a:gd name="connsiteX80" fmla="*/ 7188 w 98888"/>
                      <a:gd name="connsiteY80" fmla="*/ 166287 h 513044"/>
                      <a:gd name="connsiteX81" fmla="*/ 2435 w 98888"/>
                      <a:gd name="connsiteY81" fmla="*/ 161696 h 513044"/>
                      <a:gd name="connsiteX82" fmla="*/ 1111 w 98888"/>
                      <a:gd name="connsiteY82" fmla="*/ 123491 h 513044"/>
                      <a:gd name="connsiteX83" fmla="*/ 5712 w 98888"/>
                      <a:gd name="connsiteY83" fmla="*/ 118576 h 513044"/>
                      <a:gd name="connsiteX84" fmla="*/ 10627 w 98888"/>
                      <a:gd name="connsiteY84" fmla="*/ 123177 h 513044"/>
                      <a:gd name="connsiteX85" fmla="*/ 11951 w 98888"/>
                      <a:gd name="connsiteY85" fmla="*/ 161353 h 513044"/>
                      <a:gd name="connsiteX86" fmla="*/ 7369 w 98888"/>
                      <a:gd name="connsiteY86" fmla="*/ 166287 h 513044"/>
                      <a:gd name="connsiteX87" fmla="*/ 7188 w 98888"/>
                      <a:gd name="connsiteY87" fmla="*/ 166287 h 513044"/>
                      <a:gd name="connsiteX88" fmla="*/ 83302 w 98888"/>
                      <a:gd name="connsiteY88" fmla="*/ 94373 h 513044"/>
                      <a:gd name="connsiteX89" fmla="*/ 78549 w 98888"/>
                      <a:gd name="connsiteY89" fmla="*/ 89734 h 513044"/>
                      <a:gd name="connsiteX90" fmla="*/ 77549 w 98888"/>
                      <a:gd name="connsiteY90" fmla="*/ 51644 h 513044"/>
                      <a:gd name="connsiteX91" fmla="*/ 82188 w 98888"/>
                      <a:gd name="connsiteY91" fmla="*/ 46757 h 513044"/>
                      <a:gd name="connsiteX92" fmla="*/ 87074 w 98888"/>
                      <a:gd name="connsiteY92" fmla="*/ 51396 h 513044"/>
                      <a:gd name="connsiteX93" fmla="*/ 88074 w 98888"/>
                      <a:gd name="connsiteY93" fmla="*/ 89487 h 513044"/>
                      <a:gd name="connsiteX94" fmla="*/ 83436 w 98888"/>
                      <a:gd name="connsiteY94" fmla="*/ 94373 h 513044"/>
                      <a:gd name="connsiteX95" fmla="*/ 83302 w 98888"/>
                      <a:gd name="connsiteY95" fmla="*/ 94373 h 513044"/>
                      <a:gd name="connsiteX96" fmla="*/ 4769 w 98888"/>
                      <a:gd name="connsiteY96" fmla="*/ 89858 h 513044"/>
                      <a:gd name="connsiteX97" fmla="*/ 4521 w 98888"/>
                      <a:gd name="connsiteY97" fmla="*/ 89858 h 513044"/>
                      <a:gd name="connsiteX98" fmla="*/ 6 w 98888"/>
                      <a:gd name="connsiteY98" fmla="*/ 84857 h 513044"/>
                      <a:gd name="connsiteX99" fmla="*/ 17370 w 98888"/>
                      <a:gd name="connsiteY99" fmla="*/ 48281 h 513044"/>
                      <a:gd name="connsiteX100" fmla="*/ 24085 w 98888"/>
                      <a:gd name="connsiteY100" fmla="*/ 47748 h 513044"/>
                      <a:gd name="connsiteX101" fmla="*/ 24619 w 98888"/>
                      <a:gd name="connsiteY101" fmla="*/ 54463 h 513044"/>
                      <a:gd name="connsiteX102" fmla="*/ 9522 w 98888"/>
                      <a:gd name="connsiteY102" fmla="*/ 85343 h 513044"/>
                      <a:gd name="connsiteX103" fmla="*/ 4769 w 98888"/>
                      <a:gd name="connsiteY103" fmla="*/ 89858 h 513044"/>
                      <a:gd name="connsiteX104" fmla="*/ 49108 w 98888"/>
                      <a:gd name="connsiteY104" fmla="*/ 30422 h 513044"/>
                      <a:gd name="connsiteX105" fmla="*/ 45307 w 98888"/>
                      <a:gd name="connsiteY105" fmla="*/ 28527 h 513044"/>
                      <a:gd name="connsiteX106" fmla="*/ 46241 w 98888"/>
                      <a:gd name="connsiteY106" fmla="*/ 21859 h 513044"/>
                      <a:gd name="connsiteX107" fmla="*/ 78826 w 98888"/>
                      <a:gd name="connsiteY107" fmla="*/ 571 h 513044"/>
                      <a:gd name="connsiteX108" fmla="*/ 83474 w 98888"/>
                      <a:gd name="connsiteY108" fmla="*/ 637 h 513044"/>
                      <a:gd name="connsiteX109" fmla="*/ 85846 w 98888"/>
                      <a:gd name="connsiteY109" fmla="*/ 4638 h 513044"/>
                      <a:gd name="connsiteX110" fmla="*/ 86074 w 98888"/>
                      <a:gd name="connsiteY110" fmla="*/ 13315 h 513044"/>
                      <a:gd name="connsiteX111" fmla="*/ 81436 w 98888"/>
                      <a:gd name="connsiteY111" fmla="*/ 18201 h 513044"/>
                      <a:gd name="connsiteX112" fmla="*/ 76549 w 98888"/>
                      <a:gd name="connsiteY112" fmla="*/ 13563 h 513044"/>
                      <a:gd name="connsiteX113" fmla="*/ 76540 w 98888"/>
                      <a:gd name="connsiteY113" fmla="*/ 12906 h 513044"/>
                      <a:gd name="connsiteX114" fmla="*/ 51975 w 98888"/>
                      <a:gd name="connsiteY114" fmla="*/ 29460 h 513044"/>
                      <a:gd name="connsiteX115" fmla="*/ 49108 w 98888"/>
                      <a:gd name="connsiteY115" fmla="*/ 30422 h 513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</a:cxnLst>
                    <a:rect l="l" t="t" r="r" b="b"/>
                    <a:pathLst>
                      <a:path w="98888" h="513044">
                        <a:moveTo>
                          <a:pt x="94132" y="513044"/>
                        </a:moveTo>
                        <a:cubicBezTo>
                          <a:pt x="93628" y="513044"/>
                          <a:pt x="93113" y="512959"/>
                          <a:pt x="92608" y="512797"/>
                        </a:cubicBezTo>
                        <a:cubicBezTo>
                          <a:pt x="90779" y="512187"/>
                          <a:pt x="74244" y="506463"/>
                          <a:pt x="57375" y="495423"/>
                        </a:cubicBezTo>
                        <a:cubicBezTo>
                          <a:pt x="55175" y="493994"/>
                          <a:pt x="54556" y="491032"/>
                          <a:pt x="55994" y="488841"/>
                        </a:cubicBezTo>
                        <a:cubicBezTo>
                          <a:pt x="57442" y="486651"/>
                          <a:pt x="60395" y="486022"/>
                          <a:pt x="62586" y="487460"/>
                        </a:cubicBezTo>
                        <a:cubicBezTo>
                          <a:pt x="78730" y="498023"/>
                          <a:pt x="94961" y="503548"/>
                          <a:pt x="95647" y="503777"/>
                        </a:cubicBezTo>
                        <a:cubicBezTo>
                          <a:pt x="98142" y="504615"/>
                          <a:pt x="99476" y="507310"/>
                          <a:pt x="98638" y="509806"/>
                        </a:cubicBezTo>
                        <a:cubicBezTo>
                          <a:pt x="97980" y="511787"/>
                          <a:pt x="96123" y="513044"/>
                          <a:pt x="94132" y="513044"/>
                        </a:cubicBezTo>
                        <a:close/>
                        <a:moveTo>
                          <a:pt x="93342" y="475249"/>
                        </a:moveTo>
                        <a:cubicBezTo>
                          <a:pt x="90760" y="475249"/>
                          <a:pt x="88646" y="473201"/>
                          <a:pt x="88579" y="470611"/>
                        </a:cubicBezTo>
                        <a:lnTo>
                          <a:pt x="87579" y="432520"/>
                        </a:lnTo>
                        <a:cubicBezTo>
                          <a:pt x="87512" y="429891"/>
                          <a:pt x="89589" y="427700"/>
                          <a:pt x="92218" y="427634"/>
                        </a:cubicBezTo>
                        <a:cubicBezTo>
                          <a:pt x="94675" y="427710"/>
                          <a:pt x="97037" y="429643"/>
                          <a:pt x="97104" y="432272"/>
                        </a:cubicBezTo>
                        <a:lnTo>
                          <a:pt x="98104" y="470363"/>
                        </a:lnTo>
                        <a:cubicBezTo>
                          <a:pt x="98171" y="472992"/>
                          <a:pt x="96094" y="475182"/>
                          <a:pt x="93466" y="475249"/>
                        </a:cubicBezTo>
                        <a:cubicBezTo>
                          <a:pt x="93418" y="475249"/>
                          <a:pt x="93380" y="475249"/>
                          <a:pt x="93342" y="475249"/>
                        </a:cubicBezTo>
                        <a:close/>
                        <a:moveTo>
                          <a:pt x="32648" y="470048"/>
                        </a:moveTo>
                        <a:cubicBezTo>
                          <a:pt x="31048" y="470048"/>
                          <a:pt x="29486" y="469239"/>
                          <a:pt x="28581" y="467782"/>
                        </a:cubicBezTo>
                        <a:cubicBezTo>
                          <a:pt x="26457" y="464324"/>
                          <a:pt x="23200" y="456523"/>
                          <a:pt x="19418" y="428853"/>
                        </a:cubicBezTo>
                        <a:cubicBezTo>
                          <a:pt x="19066" y="426243"/>
                          <a:pt x="20885" y="423843"/>
                          <a:pt x="23495" y="423481"/>
                        </a:cubicBezTo>
                        <a:cubicBezTo>
                          <a:pt x="26076" y="423138"/>
                          <a:pt x="28495" y="424948"/>
                          <a:pt x="28867" y="427557"/>
                        </a:cubicBezTo>
                        <a:cubicBezTo>
                          <a:pt x="32296" y="452694"/>
                          <a:pt x="35249" y="460419"/>
                          <a:pt x="36716" y="462791"/>
                        </a:cubicBezTo>
                        <a:cubicBezTo>
                          <a:pt x="38097" y="465029"/>
                          <a:pt x="37392" y="467963"/>
                          <a:pt x="35144" y="469344"/>
                        </a:cubicBezTo>
                        <a:cubicBezTo>
                          <a:pt x="34363" y="469820"/>
                          <a:pt x="33496" y="470048"/>
                          <a:pt x="32648" y="470048"/>
                        </a:cubicBezTo>
                        <a:close/>
                        <a:moveTo>
                          <a:pt x="91332" y="399068"/>
                        </a:moveTo>
                        <a:cubicBezTo>
                          <a:pt x="88760" y="399068"/>
                          <a:pt x="86646" y="397020"/>
                          <a:pt x="86579" y="394430"/>
                        </a:cubicBezTo>
                        <a:lnTo>
                          <a:pt x="85579" y="356339"/>
                        </a:lnTo>
                        <a:cubicBezTo>
                          <a:pt x="85512" y="353710"/>
                          <a:pt x="87589" y="351519"/>
                          <a:pt x="90218" y="351453"/>
                        </a:cubicBezTo>
                        <a:cubicBezTo>
                          <a:pt x="92589" y="351510"/>
                          <a:pt x="95037" y="353462"/>
                          <a:pt x="95104" y="356091"/>
                        </a:cubicBezTo>
                        <a:lnTo>
                          <a:pt x="96104" y="394182"/>
                        </a:lnTo>
                        <a:cubicBezTo>
                          <a:pt x="96171" y="396811"/>
                          <a:pt x="94094" y="399002"/>
                          <a:pt x="91465" y="399068"/>
                        </a:cubicBezTo>
                        <a:cubicBezTo>
                          <a:pt x="91418" y="399068"/>
                          <a:pt x="91380" y="399068"/>
                          <a:pt x="91332" y="399068"/>
                        </a:cubicBezTo>
                        <a:close/>
                        <a:moveTo>
                          <a:pt x="19914" y="394991"/>
                        </a:moveTo>
                        <a:cubicBezTo>
                          <a:pt x="17485" y="394991"/>
                          <a:pt x="15399" y="393134"/>
                          <a:pt x="15170" y="390667"/>
                        </a:cubicBezTo>
                        <a:cubicBezTo>
                          <a:pt x="14075" y="378770"/>
                          <a:pt x="13027" y="365940"/>
                          <a:pt x="12055" y="352519"/>
                        </a:cubicBezTo>
                        <a:cubicBezTo>
                          <a:pt x="11865" y="349900"/>
                          <a:pt x="13837" y="347614"/>
                          <a:pt x="16456" y="347424"/>
                        </a:cubicBezTo>
                        <a:cubicBezTo>
                          <a:pt x="19047" y="347186"/>
                          <a:pt x="21361" y="349205"/>
                          <a:pt x="21552" y="351824"/>
                        </a:cubicBezTo>
                        <a:cubicBezTo>
                          <a:pt x="22523" y="365178"/>
                          <a:pt x="23552" y="377942"/>
                          <a:pt x="24657" y="389781"/>
                        </a:cubicBezTo>
                        <a:cubicBezTo>
                          <a:pt x="24895" y="392401"/>
                          <a:pt x="22971" y="394725"/>
                          <a:pt x="20352" y="394963"/>
                        </a:cubicBezTo>
                        <a:cubicBezTo>
                          <a:pt x="20209" y="394991"/>
                          <a:pt x="20056" y="394991"/>
                          <a:pt x="19914" y="394991"/>
                        </a:cubicBezTo>
                        <a:close/>
                        <a:moveTo>
                          <a:pt x="89322" y="322897"/>
                        </a:moveTo>
                        <a:cubicBezTo>
                          <a:pt x="86751" y="322897"/>
                          <a:pt x="84636" y="320849"/>
                          <a:pt x="84560" y="318258"/>
                        </a:cubicBezTo>
                        <a:lnTo>
                          <a:pt x="83560" y="280168"/>
                        </a:lnTo>
                        <a:cubicBezTo>
                          <a:pt x="83493" y="277539"/>
                          <a:pt x="85569" y="275348"/>
                          <a:pt x="88198" y="275281"/>
                        </a:cubicBezTo>
                        <a:cubicBezTo>
                          <a:pt x="90741" y="275319"/>
                          <a:pt x="93018" y="277282"/>
                          <a:pt x="93085" y="279920"/>
                        </a:cubicBezTo>
                        <a:lnTo>
                          <a:pt x="94085" y="318010"/>
                        </a:lnTo>
                        <a:cubicBezTo>
                          <a:pt x="94151" y="320639"/>
                          <a:pt x="92075" y="322830"/>
                          <a:pt x="89446" y="322897"/>
                        </a:cubicBezTo>
                        <a:cubicBezTo>
                          <a:pt x="89408" y="322897"/>
                          <a:pt x="89370" y="322897"/>
                          <a:pt x="89322" y="322897"/>
                        </a:cubicBezTo>
                        <a:close/>
                        <a:moveTo>
                          <a:pt x="14284" y="318839"/>
                        </a:moveTo>
                        <a:cubicBezTo>
                          <a:pt x="11789" y="318839"/>
                          <a:pt x="9693" y="316886"/>
                          <a:pt x="9531" y="314362"/>
                        </a:cubicBezTo>
                        <a:cubicBezTo>
                          <a:pt x="8769" y="301799"/>
                          <a:pt x="8064" y="289007"/>
                          <a:pt x="7388" y="276215"/>
                        </a:cubicBezTo>
                        <a:cubicBezTo>
                          <a:pt x="7255" y="273586"/>
                          <a:pt x="9274" y="271348"/>
                          <a:pt x="11903" y="271214"/>
                        </a:cubicBezTo>
                        <a:cubicBezTo>
                          <a:pt x="14437" y="271005"/>
                          <a:pt x="16770" y="273091"/>
                          <a:pt x="16904" y="275729"/>
                        </a:cubicBezTo>
                        <a:cubicBezTo>
                          <a:pt x="17561" y="288492"/>
                          <a:pt x="18275" y="301265"/>
                          <a:pt x="19037" y="313800"/>
                        </a:cubicBezTo>
                        <a:cubicBezTo>
                          <a:pt x="19199" y="316429"/>
                          <a:pt x="17199" y="318687"/>
                          <a:pt x="14570" y="318839"/>
                        </a:cubicBezTo>
                        <a:cubicBezTo>
                          <a:pt x="14484" y="318839"/>
                          <a:pt x="14389" y="318839"/>
                          <a:pt x="14284" y="318839"/>
                        </a:cubicBezTo>
                        <a:close/>
                        <a:moveTo>
                          <a:pt x="87312" y="246725"/>
                        </a:moveTo>
                        <a:cubicBezTo>
                          <a:pt x="84741" y="246725"/>
                          <a:pt x="82626" y="244678"/>
                          <a:pt x="82559" y="242087"/>
                        </a:cubicBezTo>
                        <a:lnTo>
                          <a:pt x="81559" y="203996"/>
                        </a:lnTo>
                        <a:cubicBezTo>
                          <a:pt x="81493" y="201367"/>
                          <a:pt x="83569" y="199177"/>
                          <a:pt x="86198" y="199110"/>
                        </a:cubicBezTo>
                        <a:cubicBezTo>
                          <a:pt x="88646" y="199119"/>
                          <a:pt x="91018" y="201110"/>
                          <a:pt x="91084" y="203749"/>
                        </a:cubicBezTo>
                        <a:lnTo>
                          <a:pt x="92084" y="241839"/>
                        </a:lnTo>
                        <a:cubicBezTo>
                          <a:pt x="92151" y="244468"/>
                          <a:pt x="90075" y="246659"/>
                          <a:pt x="87446" y="246725"/>
                        </a:cubicBezTo>
                        <a:cubicBezTo>
                          <a:pt x="87408" y="246725"/>
                          <a:pt x="87360" y="246725"/>
                          <a:pt x="87312" y="246725"/>
                        </a:cubicBezTo>
                        <a:close/>
                        <a:moveTo>
                          <a:pt x="10293" y="242582"/>
                        </a:moveTo>
                        <a:cubicBezTo>
                          <a:pt x="7760" y="242582"/>
                          <a:pt x="5655" y="240591"/>
                          <a:pt x="5540" y="238039"/>
                        </a:cubicBezTo>
                        <a:cubicBezTo>
                          <a:pt x="4940" y="224989"/>
                          <a:pt x="4397" y="212178"/>
                          <a:pt x="3902" y="199872"/>
                        </a:cubicBezTo>
                        <a:cubicBezTo>
                          <a:pt x="3797" y="197243"/>
                          <a:pt x="5845" y="195033"/>
                          <a:pt x="8474" y="194919"/>
                        </a:cubicBezTo>
                        <a:cubicBezTo>
                          <a:pt x="10970" y="194586"/>
                          <a:pt x="13313" y="196862"/>
                          <a:pt x="13427" y="199491"/>
                        </a:cubicBezTo>
                        <a:cubicBezTo>
                          <a:pt x="13922" y="211778"/>
                          <a:pt x="14465" y="224570"/>
                          <a:pt x="15065" y="237600"/>
                        </a:cubicBezTo>
                        <a:cubicBezTo>
                          <a:pt x="15189" y="240229"/>
                          <a:pt x="13151" y="242458"/>
                          <a:pt x="10522" y="242572"/>
                        </a:cubicBezTo>
                        <a:cubicBezTo>
                          <a:pt x="10436" y="242582"/>
                          <a:pt x="10369" y="242582"/>
                          <a:pt x="10293" y="242582"/>
                        </a:cubicBezTo>
                        <a:close/>
                        <a:moveTo>
                          <a:pt x="85312" y="170554"/>
                        </a:moveTo>
                        <a:cubicBezTo>
                          <a:pt x="82740" y="170554"/>
                          <a:pt x="80626" y="168506"/>
                          <a:pt x="80550" y="165915"/>
                        </a:cubicBezTo>
                        <a:lnTo>
                          <a:pt x="79549" y="127825"/>
                        </a:lnTo>
                        <a:cubicBezTo>
                          <a:pt x="79483" y="125196"/>
                          <a:pt x="81559" y="123005"/>
                          <a:pt x="84188" y="122938"/>
                        </a:cubicBezTo>
                        <a:cubicBezTo>
                          <a:pt x="86550" y="122929"/>
                          <a:pt x="89008" y="124939"/>
                          <a:pt x="89074" y="127577"/>
                        </a:cubicBezTo>
                        <a:lnTo>
                          <a:pt x="90075" y="165668"/>
                        </a:lnTo>
                        <a:cubicBezTo>
                          <a:pt x="90141" y="168297"/>
                          <a:pt x="88065" y="170487"/>
                          <a:pt x="85436" y="170554"/>
                        </a:cubicBezTo>
                        <a:cubicBezTo>
                          <a:pt x="85398" y="170554"/>
                          <a:pt x="85360" y="170554"/>
                          <a:pt x="85312" y="170554"/>
                        </a:cubicBezTo>
                        <a:close/>
                        <a:moveTo>
                          <a:pt x="7188" y="166287"/>
                        </a:moveTo>
                        <a:cubicBezTo>
                          <a:pt x="4635" y="166287"/>
                          <a:pt x="2530" y="164267"/>
                          <a:pt x="2435" y="161696"/>
                        </a:cubicBezTo>
                        <a:cubicBezTo>
                          <a:pt x="1911" y="147465"/>
                          <a:pt x="1473" y="134549"/>
                          <a:pt x="1111" y="123491"/>
                        </a:cubicBezTo>
                        <a:cubicBezTo>
                          <a:pt x="1026" y="120862"/>
                          <a:pt x="3083" y="118662"/>
                          <a:pt x="5712" y="118576"/>
                        </a:cubicBezTo>
                        <a:cubicBezTo>
                          <a:pt x="8236" y="118357"/>
                          <a:pt x="10541" y="120548"/>
                          <a:pt x="10627" y="123177"/>
                        </a:cubicBezTo>
                        <a:cubicBezTo>
                          <a:pt x="10989" y="134226"/>
                          <a:pt x="11427" y="147132"/>
                          <a:pt x="11951" y="161353"/>
                        </a:cubicBezTo>
                        <a:cubicBezTo>
                          <a:pt x="12046" y="163982"/>
                          <a:pt x="9998" y="166191"/>
                          <a:pt x="7369" y="166287"/>
                        </a:cubicBezTo>
                        <a:cubicBezTo>
                          <a:pt x="7312" y="166287"/>
                          <a:pt x="7255" y="166287"/>
                          <a:pt x="7188" y="166287"/>
                        </a:cubicBezTo>
                        <a:close/>
                        <a:moveTo>
                          <a:pt x="83302" y="94373"/>
                        </a:moveTo>
                        <a:cubicBezTo>
                          <a:pt x="80731" y="94373"/>
                          <a:pt x="78616" y="92325"/>
                          <a:pt x="78549" y="89734"/>
                        </a:cubicBezTo>
                        <a:lnTo>
                          <a:pt x="77549" y="51644"/>
                        </a:lnTo>
                        <a:cubicBezTo>
                          <a:pt x="77483" y="49015"/>
                          <a:pt x="79559" y="46824"/>
                          <a:pt x="82188" y="46757"/>
                        </a:cubicBezTo>
                        <a:cubicBezTo>
                          <a:pt x="84722" y="46729"/>
                          <a:pt x="87008" y="48758"/>
                          <a:pt x="87074" y="51396"/>
                        </a:cubicBezTo>
                        <a:lnTo>
                          <a:pt x="88074" y="89487"/>
                        </a:lnTo>
                        <a:cubicBezTo>
                          <a:pt x="88141" y="92116"/>
                          <a:pt x="86065" y="94306"/>
                          <a:pt x="83436" y="94373"/>
                        </a:cubicBezTo>
                        <a:cubicBezTo>
                          <a:pt x="83398" y="94373"/>
                          <a:pt x="83350" y="94373"/>
                          <a:pt x="83302" y="94373"/>
                        </a:cubicBezTo>
                        <a:close/>
                        <a:moveTo>
                          <a:pt x="4769" y="89858"/>
                        </a:moveTo>
                        <a:cubicBezTo>
                          <a:pt x="4683" y="89858"/>
                          <a:pt x="4597" y="89858"/>
                          <a:pt x="4521" y="89858"/>
                        </a:cubicBezTo>
                        <a:cubicBezTo>
                          <a:pt x="1892" y="89715"/>
                          <a:pt x="-127" y="87477"/>
                          <a:pt x="6" y="84857"/>
                        </a:cubicBezTo>
                        <a:cubicBezTo>
                          <a:pt x="606" y="73370"/>
                          <a:pt x="6455" y="61064"/>
                          <a:pt x="17370" y="48281"/>
                        </a:cubicBezTo>
                        <a:cubicBezTo>
                          <a:pt x="19085" y="46281"/>
                          <a:pt x="22085" y="46053"/>
                          <a:pt x="24085" y="47748"/>
                        </a:cubicBezTo>
                        <a:cubicBezTo>
                          <a:pt x="26086" y="49463"/>
                          <a:pt x="26324" y="52463"/>
                          <a:pt x="24619" y="54463"/>
                        </a:cubicBezTo>
                        <a:cubicBezTo>
                          <a:pt x="15094" y="65617"/>
                          <a:pt x="10008" y="76009"/>
                          <a:pt x="9522" y="85343"/>
                        </a:cubicBezTo>
                        <a:cubicBezTo>
                          <a:pt x="9388" y="87886"/>
                          <a:pt x="7283" y="89858"/>
                          <a:pt x="4769" y="89858"/>
                        </a:cubicBezTo>
                        <a:close/>
                        <a:moveTo>
                          <a:pt x="49108" y="30422"/>
                        </a:moveTo>
                        <a:cubicBezTo>
                          <a:pt x="47669" y="30422"/>
                          <a:pt x="46241" y="29774"/>
                          <a:pt x="45307" y="28527"/>
                        </a:cubicBezTo>
                        <a:cubicBezTo>
                          <a:pt x="43726" y="26431"/>
                          <a:pt x="44136" y="23440"/>
                          <a:pt x="46241" y="21859"/>
                        </a:cubicBezTo>
                        <a:cubicBezTo>
                          <a:pt x="63147" y="9086"/>
                          <a:pt x="78188" y="914"/>
                          <a:pt x="78826" y="571"/>
                        </a:cubicBezTo>
                        <a:cubicBezTo>
                          <a:pt x="80283" y="-210"/>
                          <a:pt x="82036" y="-191"/>
                          <a:pt x="83474" y="637"/>
                        </a:cubicBezTo>
                        <a:cubicBezTo>
                          <a:pt x="84903" y="1466"/>
                          <a:pt x="85808" y="2981"/>
                          <a:pt x="85846" y="4638"/>
                        </a:cubicBezTo>
                        <a:lnTo>
                          <a:pt x="86074" y="13315"/>
                        </a:lnTo>
                        <a:cubicBezTo>
                          <a:pt x="86141" y="15944"/>
                          <a:pt x="84064" y="18135"/>
                          <a:pt x="81436" y="18201"/>
                        </a:cubicBezTo>
                        <a:cubicBezTo>
                          <a:pt x="79226" y="18192"/>
                          <a:pt x="76616" y="16201"/>
                          <a:pt x="76549" y="13563"/>
                        </a:cubicBezTo>
                        <a:lnTo>
                          <a:pt x="76540" y="12906"/>
                        </a:lnTo>
                        <a:cubicBezTo>
                          <a:pt x="70625" y="16468"/>
                          <a:pt x="61538" y="22240"/>
                          <a:pt x="51975" y="29460"/>
                        </a:cubicBezTo>
                        <a:cubicBezTo>
                          <a:pt x="51117" y="30117"/>
                          <a:pt x="50108" y="30422"/>
                          <a:pt x="49108" y="30422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0" name="Freeform: Shape 19">
                    <a:extLst>
                      <a:ext uri="{FF2B5EF4-FFF2-40B4-BE49-F238E27FC236}">
                        <a16:creationId xmlns:a16="http://schemas.microsoft.com/office/drawing/2014/main" id="{79A757D3-7A21-22D1-31D0-977B3169FDEF}"/>
                      </a:ext>
                    </a:extLst>
                  </p:cNvPr>
                  <p:cNvSpPr/>
                  <p:nvPr/>
                </p:nvSpPr>
                <p:spPr>
                  <a:xfrm>
                    <a:off x="1302979" y="4568045"/>
                    <a:ext cx="342900" cy="1205780"/>
                  </a:xfrm>
                  <a:custGeom>
                    <a:avLst/>
                    <a:gdLst>
                      <a:gd name="connsiteX0" fmla="*/ 342900 w 342900"/>
                      <a:gd name="connsiteY0" fmla="*/ 0 h 1205780"/>
                      <a:gd name="connsiteX1" fmla="*/ 288893 w 342900"/>
                      <a:gd name="connsiteY1" fmla="*/ 1088993 h 1205780"/>
                      <a:gd name="connsiteX2" fmla="*/ 0 w 342900"/>
                      <a:gd name="connsiteY2" fmla="*/ 1190625 h 1205780"/>
                      <a:gd name="connsiteX3" fmla="*/ 0 w 342900"/>
                      <a:gd name="connsiteY3" fmla="*/ 139732 h 1205780"/>
                      <a:gd name="connsiteX4" fmla="*/ 286893 w 342900"/>
                      <a:gd name="connsiteY4" fmla="*/ 64389 h 1205780"/>
                      <a:gd name="connsiteX5" fmla="*/ 342805 w 342900"/>
                      <a:gd name="connsiteY5" fmla="*/ 95 h 1205780"/>
                      <a:gd name="connsiteX6" fmla="*/ 342900 w 342900"/>
                      <a:gd name="connsiteY6" fmla="*/ 0 h 1205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2900" h="1205780">
                        <a:moveTo>
                          <a:pt x="342900" y="0"/>
                        </a:moveTo>
                        <a:lnTo>
                          <a:pt x="288893" y="1088993"/>
                        </a:lnTo>
                        <a:cubicBezTo>
                          <a:pt x="180975" y="1263682"/>
                          <a:pt x="0" y="1190625"/>
                          <a:pt x="0" y="1190625"/>
                        </a:cubicBezTo>
                        <a:lnTo>
                          <a:pt x="0" y="139732"/>
                        </a:lnTo>
                        <a:cubicBezTo>
                          <a:pt x="150019" y="143066"/>
                          <a:pt x="237744" y="102584"/>
                          <a:pt x="286893" y="64389"/>
                        </a:cubicBezTo>
                        <a:cubicBezTo>
                          <a:pt x="327850" y="32385"/>
                          <a:pt x="341947" y="2096"/>
                          <a:pt x="342805" y="95"/>
                        </a:cubicBezTo>
                        <a:lnTo>
                          <a:pt x="342900" y="0"/>
                        </a:lnTo>
                        <a:close/>
                      </a:path>
                    </a:pathLst>
                  </a:custGeom>
                  <a:solidFill>
                    <a:schemeClr val="accent5">
                      <a:lumMod val="60000"/>
                      <a:lumOff val="4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21" name="Graphic 1781">
                    <a:extLst>
                      <a:ext uri="{FF2B5EF4-FFF2-40B4-BE49-F238E27FC236}">
                        <a16:creationId xmlns:a16="http://schemas.microsoft.com/office/drawing/2014/main" id="{034A9DBF-A3E2-01C8-668E-D7222A288ABD}"/>
                      </a:ext>
                    </a:extLst>
                  </p:cNvPr>
                  <p:cNvGrpSpPr/>
                  <p:nvPr/>
                </p:nvGrpSpPr>
                <p:grpSpPr>
                  <a:xfrm>
                    <a:off x="1336316" y="4665613"/>
                    <a:ext cx="271086" cy="1074759"/>
                    <a:chOff x="8414453" y="2933540"/>
                    <a:chExt cx="271086" cy="1074759"/>
                  </a:xfrm>
                  <a:solidFill>
                    <a:schemeClr val="accent5"/>
                  </a:solidFill>
                </p:grpSpPr>
                <p:sp>
                  <p:nvSpPr>
                    <p:cNvPr id="58" name="Freeform: Shape 57">
                      <a:extLst>
                        <a:ext uri="{FF2B5EF4-FFF2-40B4-BE49-F238E27FC236}">
                          <a16:creationId xmlns:a16="http://schemas.microsoft.com/office/drawing/2014/main" id="{85FC71A2-70A0-582C-0FE7-51F5D263E27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14453" y="3974229"/>
                      <a:ext cx="28249" cy="31937"/>
                    </a:xfrm>
                    <a:custGeom>
                      <a:avLst/>
                      <a:gdLst>
                        <a:gd name="connsiteX0" fmla="*/ 23498 w 28249"/>
                        <a:gd name="connsiteY0" fmla="*/ 31937 h 31937"/>
                        <a:gd name="connsiteX1" fmla="*/ 22831 w 28249"/>
                        <a:gd name="connsiteY1" fmla="*/ 31890 h 31937"/>
                        <a:gd name="connsiteX2" fmla="*/ 3734 w 28249"/>
                        <a:gd name="connsiteY2" fmla="*/ 28461 h 31937"/>
                        <a:gd name="connsiteX3" fmla="*/ 0 w 28249"/>
                        <a:gd name="connsiteY3" fmla="*/ 23813 h 31937"/>
                        <a:gd name="connsiteX4" fmla="*/ 0 w 28249"/>
                        <a:gd name="connsiteY4" fmla="*/ 4763 h 31937"/>
                        <a:gd name="connsiteX5" fmla="*/ 4763 w 28249"/>
                        <a:gd name="connsiteY5" fmla="*/ 0 h 31937"/>
                        <a:gd name="connsiteX6" fmla="*/ 9525 w 28249"/>
                        <a:gd name="connsiteY6" fmla="*/ 4763 h 31937"/>
                        <a:gd name="connsiteX7" fmla="*/ 9525 w 28249"/>
                        <a:gd name="connsiteY7" fmla="*/ 19955 h 31937"/>
                        <a:gd name="connsiteX8" fmla="*/ 24146 w 28249"/>
                        <a:gd name="connsiteY8" fmla="*/ 22470 h 31937"/>
                        <a:gd name="connsiteX9" fmla="*/ 28204 w 28249"/>
                        <a:gd name="connsiteY9" fmla="*/ 27842 h 31937"/>
                        <a:gd name="connsiteX10" fmla="*/ 23498 w 28249"/>
                        <a:gd name="connsiteY10" fmla="*/ 31937 h 3193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249" h="31937">
                          <a:moveTo>
                            <a:pt x="23498" y="31937"/>
                          </a:moveTo>
                          <a:cubicBezTo>
                            <a:pt x="23279" y="31937"/>
                            <a:pt x="23050" y="31918"/>
                            <a:pt x="22831" y="31890"/>
                          </a:cubicBezTo>
                          <a:cubicBezTo>
                            <a:pt x="16402" y="30994"/>
                            <a:pt x="9973" y="29832"/>
                            <a:pt x="3734" y="28461"/>
                          </a:cubicBezTo>
                          <a:cubicBezTo>
                            <a:pt x="1562" y="27975"/>
                            <a:pt x="0" y="26041"/>
                            <a:pt x="0" y="23813"/>
                          </a:cubicBezTo>
                          <a:lnTo>
                            <a:pt x="0" y="4763"/>
                          </a:lnTo>
                          <a:cubicBezTo>
                            <a:pt x="0" y="2134"/>
                            <a:pt x="2134" y="0"/>
                            <a:pt x="4763" y="0"/>
                          </a:cubicBezTo>
                          <a:cubicBezTo>
                            <a:pt x="7391" y="0"/>
                            <a:pt x="9525" y="2134"/>
                            <a:pt x="9525" y="4763"/>
                          </a:cubicBezTo>
                          <a:lnTo>
                            <a:pt x="9525" y="19955"/>
                          </a:lnTo>
                          <a:cubicBezTo>
                            <a:pt x="14335" y="20946"/>
                            <a:pt x="19240" y="21774"/>
                            <a:pt x="24146" y="22470"/>
                          </a:cubicBezTo>
                          <a:cubicBezTo>
                            <a:pt x="26746" y="22831"/>
                            <a:pt x="28565" y="25241"/>
                            <a:pt x="28204" y="27842"/>
                          </a:cubicBezTo>
                          <a:cubicBezTo>
                            <a:pt x="27870" y="30213"/>
                            <a:pt x="25832" y="31937"/>
                            <a:pt x="23498" y="3193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9" name="Freeform: Shape 58">
                      <a:extLst>
                        <a:ext uri="{FF2B5EF4-FFF2-40B4-BE49-F238E27FC236}">
                          <a16:creationId xmlns:a16="http://schemas.microsoft.com/office/drawing/2014/main" id="{DC776EE3-83A2-EA60-BA1A-092EB1BCB0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14453" y="3065849"/>
                      <a:ext cx="9525" cy="880043"/>
                    </a:xfrm>
                    <a:custGeom>
                      <a:avLst/>
                      <a:gdLst>
                        <a:gd name="connsiteX0" fmla="*/ 4763 w 9525"/>
                        <a:gd name="connsiteY0" fmla="*/ 880043 h 880043"/>
                        <a:gd name="connsiteX1" fmla="*/ 0 w 9525"/>
                        <a:gd name="connsiteY1" fmla="*/ 875281 h 880043"/>
                        <a:gd name="connsiteX2" fmla="*/ 0 w 9525"/>
                        <a:gd name="connsiteY2" fmla="*/ 837428 h 880043"/>
                        <a:gd name="connsiteX3" fmla="*/ 4763 w 9525"/>
                        <a:gd name="connsiteY3" fmla="*/ 832666 h 880043"/>
                        <a:gd name="connsiteX4" fmla="*/ 9525 w 9525"/>
                        <a:gd name="connsiteY4" fmla="*/ 837428 h 880043"/>
                        <a:gd name="connsiteX5" fmla="*/ 9525 w 9525"/>
                        <a:gd name="connsiteY5" fmla="*/ 875281 h 880043"/>
                        <a:gd name="connsiteX6" fmla="*/ 4763 w 9525"/>
                        <a:gd name="connsiteY6" fmla="*/ 880043 h 880043"/>
                        <a:gd name="connsiteX7" fmla="*/ 4763 w 9525"/>
                        <a:gd name="connsiteY7" fmla="*/ 804348 h 880043"/>
                        <a:gd name="connsiteX8" fmla="*/ 0 w 9525"/>
                        <a:gd name="connsiteY8" fmla="*/ 799586 h 880043"/>
                        <a:gd name="connsiteX9" fmla="*/ 0 w 9525"/>
                        <a:gd name="connsiteY9" fmla="*/ 761733 h 880043"/>
                        <a:gd name="connsiteX10" fmla="*/ 4763 w 9525"/>
                        <a:gd name="connsiteY10" fmla="*/ 756971 h 880043"/>
                        <a:gd name="connsiteX11" fmla="*/ 9525 w 9525"/>
                        <a:gd name="connsiteY11" fmla="*/ 761733 h 880043"/>
                        <a:gd name="connsiteX12" fmla="*/ 9525 w 9525"/>
                        <a:gd name="connsiteY12" fmla="*/ 799586 h 880043"/>
                        <a:gd name="connsiteX13" fmla="*/ 4763 w 9525"/>
                        <a:gd name="connsiteY13" fmla="*/ 804348 h 880043"/>
                        <a:gd name="connsiteX14" fmla="*/ 4763 w 9525"/>
                        <a:gd name="connsiteY14" fmla="*/ 728653 h 880043"/>
                        <a:gd name="connsiteX15" fmla="*/ 0 w 9525"/>
                        <a:gd name="connsiteY15" fmla="*/ 723891 h 880043"/>
                        <a:gd name="connsiteX16" fmla="*/ 0 w 9525"/>
                        <a:gd name="connsiteY16" fmla="*/ 686038 h 880043"/>
                        <a:gd name="connsiteX17" fmla="*/ 4763 w 9525"/>
                        <a:gd name="connsiteY17" fmla="*/ 681276 h 880043"/>
                        <a:gd name="connsiteX18" fmla="*/ 9525 w 9525"/>
                        <a:gd name="connsiteY18" fmla="*/ 686038 h 880043"/>
                        <a:gd name="connsiteX19" fmla="*/ 9525 w 9525"/>
                        <a:gd name="connsiteY19" fmla="*/ 723891 h 880043"/>
                        <a:gd name="connsiteX20" fmla="*/ 4763 w 9525"/>
                        <a:gd name="connsiteY20" fmla="*/ 728653 h 880043"/>
                        <a:gd name="connsiteX21" fmla="*/ 4763 w 9525"/>
                        <a:gd name="connsiteY21" fmla="*/ 652958 h 880043"/>
                        <a:gd name="connsiteX22" fmla="*/ 0 w 9525"/>
                        <a:gd name="connsiteY22" fmla="*/ 648195 h 880043"/>
                        <a:gd name="connsiteX23" fmla="*/ 0 w 9525"/>
                        <a:gd name="connsiteY23" fmla="*/ 610343 h 880043"/>
                        <a:gd name="connsiteX24" fmla="*/ 4763 w 9525"/>
                        <a:gd name="connsiteY24" fmla="*/ 605581 h 880043"/>
                        <a:gd name="connsiteX25" fmla="*/ 9525 w 9525"/>
                        <a:gd name="connsiteY25" fmla="*/ 610343 h 880043"/>
                        <a:gd name="connsiteX26" fmla="*/ 9525 w 9525"/>
                        <a:gd name="connsiteY26" fmla="*/ 648195 h 880043"/>
                        <a:gd name="connsiteX27" fmla="*/ 4763 w 9525"/>
                        <a:gd name="connsiteY27" fmla="*/ 652958 h 880043"/>
                        <a:gd name="connsiteX28" fmla="*/ 4763 w 9525"/>
                        <a:gd name="connsiteY28" fmla="*/ 577253 h 880043"/>
                        <a:gd name="connsiteX29" fmla="*/ 0 w 9525"/>
                        <a:gd name="connsiteY29" fmla="*/ 572491 h 880043"/>
                        <a:gd name="connsiteX30" fmla="*/ 0 w 9525"/>
                        <a:gd name="connsiteY30" fmla="*/ 534638 h 880043"/>
                        <a:gd name="connsiteX31" fmla="*/ 4763 w 9525"/>
                        <a:gd name="connsiteY31" fmla="*/ 529876 h 880043"/>
                        <a:gd name="connsiteX32" fmla="*/ 9525 w 9525"/>
                        <a:gd name="connsiteY32" fmla="*/ 534638 h 880043"/>
                        <a:gd name="connsiteX33" fmla="*/ 9525 w 9525"/>
                        <a:gd name="connsiteY33" fmla="*/ 572491 h 880043"/>
                        <a:gd name="connsiteX34" fmla="*/ 4763 w 9525"/>
                        <a:gd name="connsiteY34" fmla="*/ 577253 h 880043"/>
                        <a:gd name="connsiteX35" fmla="*/ 4763 w 9525"/>
                        <a:gd name="connsiteY35" fmla="*/ 501558 h 880043"/>
                        <a:gd name="connsiteX36" fmla="*/ 0 w 9525"/>
                        <a:gd name="connsiteY36" fmla="*/ 496795 h 880043"/>
                        <a:gd name="connsiteX37" fmla="*/ 0 w 9525"/>
                        <a:gd name="connsiteY37" fmla="*/ 458943 h 880043"/>
                        <a:gd name="connsiteX38" fmla="*/ 4763 w 9525"/>
                        <a:gd name="connsiteY38" fmla="*/ 454181 h 880043"/>
                        <a:gd name="connsiteX39" fmla="*/ 9525 w 9525"/>
                        <a:gd name="connsiteY39" fmla="*/ 458943 h 880043"/>
                        <a:gd name="connsiteX40" fmla="*/ 9525 w 9525"/>
                        <a:gd name="connsiteY40" fmla="*/ 496795 h 880043"/>
                        <a:gd name="connsiteX41" fmla="*/ 4763 w 9525"/>
                        <a:gd name="connsiteY41" fmla="*/ 501558 h 880043"/>
                        <a:gd name="connsiteX42" fmla="*/ 4763 w 9525"/>
                        <a:gd name="connsiteY42" fmla="*/ 425863 h 880043"/>
                        <a:gd name="connsiteX43" fmla="*/ 0 w 9525"/>
                        <a:gd name="connsiteY43" fmla="*/ 421100 h 880043"/>
                        <a:gd name="connsiteX44" fmla="*/ 0 w 9525"/>
                        <a:gd name="connsiteY44" fmla="*/ 383248 h 880043"/>
                        <a:gd name="connsiteX45" fmla="*/ 4763 w 9525"/>
                        <a:gd name="connsiteY45" fmla="*/ 378485 h 880043"/>
                        <a:gd name="connsiteX46" fmla="*/ 9525 w 9525"/>
                        <a:gd name="connsiteY46" fmla="*/ 383248 h 880043"/>
                        <a:gd name="connsiteX47" fmla="*/ 9525 w 9525"/>
                        <a:gd name="connsiteY47" fmla="*/ 421100 h 880043"/>
                        <a:gd name="connsiteX48" fmla="*/ 4763 w 9525"/>
                        <a:gd name="connsiteY48" fmla="*/ 425863 h 880043"/>
                        <a:gd name="connsiteX49" fmla="*/ 4763 w 9525"/>
                        <a:gd name="connsiteY49" fmla="*/ 350158 h 880043"/>
                        <a:gd name="connsiteX50" fmla="*/ 0 w 9525"/>
                        <a:gd name="connsiteY50" fmla="*/ 345396 h 880043"/>
                        <a:gd name="connsiteX51" fmla="*/ 0 w 9525"/>
                        <a:gd name="connsiteY51" fmla="*/ 307543 h 880043"/>
                        <a:gd name="connsiteX52" fmla="*/ 4763 w 9525"/>
                        <a:gd name="connsiteY52" fmla="*/ 302781 h 880043"/>
                        <a:gd name="connsiteX53" fmla="*/ 9525 w 9525"/>
                        <a:gd name="connsiteY53" fmla="*/ 307543 h 880043"/>
                        <a:gd name="connsiteX54" fmla="*/ 9525 w 9525"/>
                        <a:gd name="connsiteY54" fmla="*/ 345396 h 880043"/>
                        <a:gd name="connsiteX55" fmla="*/ 4763 w 9525"/>
                        <a:gd name="connsiteY55" fmla="*/ 350158 h 880043"/>
                        <a:gd name="connsiteX56" fmla="*/ 4763 w 9525"/>
                        <a:gd name="connsiteY56" fmla="*/ 274463 h 880043"/>
                        <a:gd name="connsiteX57" fmla="*/ 0 w 9525"/>
                        <a:gd name="connsiteY57" fmla="*/ 269701 h 880043"/>
                        <a:gd name="connsiteX58" fmla="*/ 0 w 9525"/>
                        <a:gd name="connsiteY58" fmla="*/ 231848 h 880043"/>
                        <a:gd name="connsiteX59" fmla="*/ 4763 w 9525"/>
                        <a:gd name="connsiteY59" fmla="*/ 227086 h 880043"/>
                        <a:gd name="connsiteX60" fmla="*/ 9525 w 9525"/>
                        <a:gd name="connsiteY60" fmla="*/ 231848 h 880043"/>
                        <a:gd name="connsiteX61" fmla="*/ 9525 w 9525"/>
                        <a:gd name="connsiteY61" fmla="*/ 269701 h 880043"/>
                        <a:gd name="connsiteX62" fmla="*/ 4763 w 9525"/>
                        <a:gd name="connsiteY62" fmla="*/ 274463 h 880043"/>
                        <a:gd name="connsiteX63" fmla="*/ 4763 w 9525"/>
                        <a:gd name="connsiteY63" fmla="*/ 198768 h 880043"/>
                        <a:gd name="connsiteX64" fmla="*/ 0 w 9525"/>
                        <a:gd name="connsiteY64" fmla="*/ 194005 h 880043"/>
                        <a:gd name="connsiteX65" fmla="*/ 0 w 9525"/>
                        <a:gd name="connsiteY65" fmla="*/ 156153 h 880043"/>
                        <a:gd name="connsiteX66" fmla="*/ 4763 w 9525"/>
                        <a:gd name="connsiteY66" fmla="*/ 151390 h 880043"/>
                        <a:gd name="connsiteX67" fmla="*/ 9525 w 9525"/>
                        <a:gd name="connsiteY67" fmla="*/ 156153 h 880043"/>
                        <a:gd name="connsiteX68" fmla="*/ 9525 w 9525"/>
                        <a:gd name="connsiteY68" fmla="*/ 194005 h 880043"/>
                        <a:gd name="connsiteX69" fmla="*/ 4763 w 9525"/>
                        <a:gd name="connsiteY69" fmla="*/ 198768 h 880043"/>
                        <a:gd name="connsiteX70" fmla="*/ 4763 w 9525"/>
                        <a:gd name="connsiteY70" fmla="*/ 123073 h 880043"/>
                        <a:gd name="connsiteX71" fmla="*/ 0 w 9525"/>
                        <a:gd name="connsiteY71" fmla="*/ 118310 h 880043"/>
                        <a:gd name="connsiteX72" fmla="*/ 0 w 9525"/>
                        <a:gd name="connsiteY72" fmla="*/ 80458 h 880043"/>
                        <a:gd name="connsiteX73" fmla="*/ 4763 w 9525"/>
                        <a:gd name="connsiteY73" fmla="*/ 75695 h 880043"/>
                        <a:gd name="connsiteX74" fmla="*/ 9525 w 9525"/>
                        <a:gd name="connsiteY74" fmla="*/ 80458 h 880043"/>
                        <a:gd name="connsiteX75" fmla="*/ 9525 w 9525"/>
                        <a:gd name="connsiteY75" fmla="*/ 118310 h 880043"/>
                        <a:gd name="connsiteX76" fmla="*/ 4763 w 9525"/>
                        <a:gd name="connsiteY76" fmla="*/ 123073 h 880043"/>
                        <a:gd name="connsiteX77" fmla="*/ 4763 w 9525"/>
                        <a:gd name="connsiteY77" fmla="*/ 47377 h 880043"/>
                        <a:gd name="connsiteX78" fmla="*/ 0 w 9525"/>
                        <a:gd name="connsiteY78" fmla="*/ 42615 h 880043"/>
                        <a:gd name="connsiteX79" fmla="*/ 0 w 9525"/>
                        <a:gd name="connsiteY79" fmla="*/ 4763 h 880043"/>
                        <a:gd name="connsiteX80" fmla="*/ 4763 w 9525"/>
                        <a:gd name="connsiteY80" fmla="*/ 0 h 880043"/>
                        <a:gd name="connsiteX81" fmla="*/ 9525 w 9525"/>
                        <a:gd name="connsiteY81" fmla="*/ 4763 h 880043"/>
                        <a:gd name="connsiteX82" fmla="*/ 9525 w 9525"/>
                        <a:gd name="connsiteY82" fmla="*/ 42615 h 880043"/>
                        <a:gd name="connsiteX83" fmla="*/ 4763 w 9525"/>
                        <a:gd name="connsiteY83" fmla="*/ 47377 h 880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</a:cxnLst>
                      <a:rect l="l" t="t" r="r" b="b"/>
                      <a:pathLst>
                        <a:path w="9525" h="880043">
                          <a:moveTo>
                            <a:pt x="4763" y="880043"/>
                          </a:moveTo>
                          <a:cubicBezTo>
                            <a:pt x="2134" y="880043"/>
                            <a:pt x="0" y="877910"/>
                            <a:pt x="0" y="875281"/>
                          </a:cubicBezTo>
                          <a:lnTo>
                            <a:pt x="0" y="837428"/>
                          </a:lnTo>
                          <a:cubicBezTo>
                            <a:pt x="0" y="834800"/>
                            <a:pt x="2134" y="832666"/>
                            <a:pt x="4763" y="832666"/>
                          </a:cubicBezTo>
                          <a:cubicBezTo>
                            <a:pt x="7391" y="832666"/>
                            <a:pt x="9525" y="834800"/>
                            <a:pt x="9525" y="837428"/>
                          </a:cubicBezTo>
                          <a:lnTo>
                            <a:pt x="9525" y="875281"/>
                          </a:lnTo>
                          <a:cubicBezTo>
                            <a:pt x="9525" y="877919"/>
                            <a:pt x="7391" y="880043"/>
                            <a:pt x="4763" y="880043"/>
                          </a:cubicBezTo>
                          <a:close/>
                          <a:moveTo>
                            <a:pt x="4763" y="804348"/>
                          </a:moveTo>
                          <a:cubicBezTo>
                            <a:pt x="2134" y="804348"/>
                            <a:pt x="0" y="802215"/>
                            <a:pt x="0" y="799586"/>
                          </a:cubicBezTo>
                          <a:lnTo>
                            <a:pt x="0" y="761733"/>
                          </a:lnTo>
                          <a:cubicBezTo>
                            <a:pt x="0" y="759104"/>
                            <a:pt x="2134" y="756971"/>
                            <a:pt x="4763" y="756971"/>
                          </a:cubicBezTo>
                          <a:cubicBezTo>
                            <a:pt x="7391" y="756971"/>
                            <a:pt x="9525" y="759104"/>
                            <a:pt x="9525" y="761733"/>
                          </a:cubicBezTo>
                          <a:lnTo>
                            <a:pt x="9525" y="799586"/>
                          </a:lnTo>
                          <a:cubicBezTo>
                            <a:pt x="9525" y="802224"/>
                            <a:pt x="7391" y="804348"/>
                            <a:pt x="4763" y="804348"/>
                          </a:cubicBezTo>
                          <a:close/>
                          <a:moveTo>
                            <a:pt x="4763" y="728653"/>
                          </a:moveTo>
                          <a:cubicBezTo>
                            <a:pt x="2134" y="728653"/>
                            <a:pt x="0" y="726519"/>
                            <a:pt x="0" y="723891"/>
                          </a:cubicBezTo>
                          <a:lnTo>
                            <a:pt x="0" y="686038"/>
                          </a:lnTo>
                          <a:cubicBezTo>
                            <a:pt x="0" y="683409"/>
                            <a:pt x="2134" y="681276"/>
                            <a:pt x="4763" y="681276"/>
                          </a:cubicBezTo>
                          <a:cubicBezTo>
                            <a:pt x="7391" y="681276"/>
                            <a:pt x="9525" y="683409"/>
                            <a:pt x="9525" y="686038"/>
                          </a:cubicBezTo>
                          <a:lnTo>
                            <a:pt x="9525" y="723891"/>
                          </a:lnTo>
                          <a:cubicBezTo>
                            <a:pt x="9525" y="726519"/>
                            <a:pt x="7391" y="728653"/>
                            <a:pt x="4763" y="728653"/>
                          </a:cubicBezTo>
                          <a:close/>
                          <a:moveTo>
                            <a:pt x="4763" y="652958"/>
                          </a:moveTo>
                          <a:cubicBezTo>
                            <a:pt x="2134" y="652958"/>
                            <a:pt x="0" y="650824"/>
                            <a:pt x="0" y="648195"/>
                          </a:cubicBezTo>
                          <a:lnTo>
                            <a:pt x="0" y="610343"/>
                          </a:lnTo>
                          <a:cubicBezTo>
                            <a:pt x="0" y="607714"/>
                            <a:pt x="2134" y="605581"/>
                            <a:pt x="4763" y="605581"/>
                          </a:cubicBezTo>
                          <a:cubicBezTo>
                            <a:pt x="7391" y="605581"/>
                            <a:pt x="9525" y="607714"/>
                            <a:pt x="9525" y="610343"/>
                          </a:cubicBezTo>
                          <a:lnTo>
                            <a:pt x="9525" y="648195"/>
                          </a:lnTo>
                          <a:cubicBezTo>
                            <a:pt x="9525" y="650824"/>
                            <a:pt x="7391" y="652958"/>
                            <a:pt x="4763" y="652958"/>
                          </a:cubicBezTo>
                          <a:close/>
                          <a:moveTo>
                            <a:pt x="4763" y="577253"/>
                          </a:moveTo>
                          <a:cubicBezTo>
                            <a:pt x="2134" y="577253"/>
                            <a:pt x="0" y="575119"/>
                            <a:pt x="0" y="572491"/>
                          </a:cubicBezTo>
                          <a:lnTo>
                            <a:pt x="0" y="534638"/>
                          </a:lnTo>
                          <a:cubicBezTo>
                            <a:pt x="0" y="532010"/>
                            <a:pt x="2134" y="529876"/>
                            <a:pt x="4763" y="529876"/>
                          </a:cubicBezTo>
                          <a:cubicBezTo>
                            <a:pt x="7391" y="529876"/>
                            <a:pt x="9525" y="532010"/>
                            <a:pt x="9525" y="534638"/>
                          </a:cubicBezTo>
                          <a:lnTo>
                            <a:pt x="9525" y="572491"/>
                          </a:lnTo>
                          <a:cubicBezTo>
                            <a:pt x="9525" y="575129"/>
                            <a:pt x="7391" y="577253"/>
                            <a:pt x="4763" y="577253"/>
                          </a:cubicBezTo>
                          <a:close/>
                          <a:moveTo>
                            <a:pt x="4763" y="501558"/>
                          </a:moveTo>
                          <a:cubicBezTo>
                            <a:pt x="2134" y="501558"/>
                            <a:pt x="0" y="499424"/>
                            <a:pt x="0" y="496795"/>
                          </a:cubicBezTo>
                          <a:lnTo>
                            <a:pt x="0" y="458943"/>
                          </a:lnTo>
                          <a:cubicBezTo>
                            <a:pt x="0" y="456314"/>
                            <a:pt x="2134" y="454181"/>
                            <a:pt x="4763" y="454181"/>
                          </a:cubicBezTo>
                          <a:cubicBezTo>
                            <a:pt x="7391" y="454181"/>
                            <a:pt x="9525" y="456314"/>
                            <a:pt x="9525" y="458943"/>
                          </a:cubicBezTo>
                          <a:lnTo>
                            <a:pt x="9525" y="496795"/>
                          </a:lnTo>
                          <a:cubicBezTo>
                            <a:pt x="9525" y="499424"/>
                            <a:pt x="7391" y="501558"/>
                            <a:pt x="4763" y="501558"/>
                          </a:cubicBezTo>
                          <a:close/>
                          <a:moveTo>
                            <a:pt x="4763" y="425863"/>
                          </a:moveTo>
                          <a:cubicBezTo>
                            <a:pt x="2134" y="425863"/>
                            <a:pt x="0" y="423729"/>
                            <a:pt x="0" y="421100"/>
                          </a:cubicBezTo>
                          <a:lnTo>
                            <a:pt x="0" y="383248"/>
                          </a:lnTo>
                          <a:cubicBezTo>
                            <a:pt x="0" y="380619"/>
                            <a:pt x="2134" y="378485"/>
                            <a:pt x="4763" y="378485"/>
                          </a:cubicBezTo>
                          <a:cubicBezTo>
                            <a:pt x="7391" y="378485"/>
                            <a:pt x="9525" y="380619"/>
                            <a:pt x="9525" y="383248"/>
                          </a:cubicBezTo>
                          <a:lnTo>
                            <a:pt x="9525" y="421100"/>
                          </a:lnTo>
                          <a:cubicBezTo>
                            <a:pt x="9525" y="423729"/>
                            <a:pt x="7391" y="425863"/>
                            <a:pt x="4763" y="425863"/>
                          </a:cubicBezTo>
                          <a:close/>
                          <a:moveTo>
                            <a:pt x="4763" y="350158"/>
                          </a:moveTo>
                          <a:cubicBezTo>
                            <a:pt x="2134" y="350158"/>
                            <a:pt x="0" y="348025"/>
                            <a:pt x="0" y="345396"/>
                          </a:cubicBezTo>
                          <a:lnTo>
                            <a:pt x="0" y="307543"/>
                          </a:lnTo>
                          <a:cubicBezTo>
                            <a:pt x="0" y="304914"/>
                            <a:pt x="2134" y="302781"/>
                            <a:pt x="4763" y="302781"/>
                          </a:cubicBezTo>
                          <a:cubicBezTo>
                            <a:pt x="7391" y="302781"/>
                            <a:pt x="9525" y="304914"/>
                            <a:pt x="9525" y="307543"/>
                          </a:cubicBezTo>
                          <a:lnTo>
                            <a:pt x="9525" y="345396"/>
                          </a:lnTo>
                          <a:cubicBezTo>
                            <a:pt x="9525" y="348034"/>
                            <a:pt x="7391" y="350158"/>
                            <a:pt x="4763" y="350158"/>
                          </a:cubicBezTo>
                          <a:close/>
                          <a:moveTo>
                            <a:pt x="4763" y="274463"/>
                          </a:moveTo>
                          <a:cubicBezTo>
                            <a:pt x="2134" y="274463"/>
                            <a:pt x="0" y="272329"/>
                            <a:pt x="0" y="269701"/>
                          </a:cubicBezTo>
                          <a:lnTo>
                            <a:pt x="0" y="231848"/>
                          </a:lnTo>
                          <a:cubicBezTo>
                            <a:pt x="0" y="229219"/>
                            <a:pt x="2134" y="227086"/>
                            <a:pt x="4763" y="227086"/>
                          </a:cubicBezTo>
                          <a:cubicBezTo>
                            <a:pt x="7391" y="227086"/>
                            <a:pt x="9525" y="229219"/>
                            <a:pt x="9525" y="231848"/>
                          </a:cubicBezTo>
                          <a:lnTo>
                            <a:pt x="9525" y="269701"/>
                          </a:lnTo>
                          <a:cubicBezTo>
                            <a:pt x="9525" y="272339"/>
                            <a:pt x="7391" y="274463"/>
                            <a:pt x="4763" y="274463"/>
                          </a:cubicBezTo>
                          <a:close/>
                          <a:moveTo>
                            <a:pt x="4763" y="198768"/>
                          </a:moveTo>
                          <a:cubicBezTo>
                            <a:pt x="2134" y="198768"/>
                            <a:pt x="0" y="196634"/>
                            <a:pt x="0" y="194005"/>
                          </a:cubicBezTo>
                          <a:lnTo>
                            <a:pt x="0" y="156153"/>
                          </a:lnTo>
                          <a:cubicBezTo>
                            <a:pt x="0" y="153524"/>
                            <a:pt x="2134" y="151390"/>
                            <a:pt x="4763" y="151390"/>
                          </a:cubicBezTo>
                          <a:cubicBezTo>
                            <a:pt x="7391" y="151390"/>
                            <a:pt x="9525" y="153524"/>
                            <a:pt x="9525" y="156153"/>
                          </a:cubicBezTo>
                          <a:lnTo>
                            <a:pt x="9525" y="194005"/>
                          </a:lnTo>
                          <a:cubicBezTo>
                            <a:pt x="9525" y="196634"/>
                            <a:pt x="7391" y="198768"/>
                            <a:pt x="4763" y="198768"/>
                          </a:cubicBezTo>
                          <a:close/>
                          <a:moveTo>
                            <a:pt x="4763" y="123073"/>
                          </a:moveTo>
                          <a:cubicBezTo>
                            <a:pt x="2134" y="123073"/>
                            <a:pt x="0" y="120939"/>
                            <a:pt x="0" y="118310"/>
                          </a:cubicBezTo>
                          <a:lnTo>
                            <a:pt x="0" y="80458"/>
                          </a:lnTo>
                          <a:cubicBezTo>
                            <a:pt x="0" y="77829"/>
                            <a:pt x="2134" y="75695"/>
                            <a:pt x="4763" y="75695"/>
                          </a:cubicBezTo>
                          <a:cubicBezTo>
                            <a:pt x="7391" y="75695"/>
                            <a:pt x="9525" y="77829"/>
                            <a:pt x="9525" y="80458"/>
                          </a:cubicBezTo>
                          <a:lnTo>
                            <a:pt x="9525" y="118310"/>
                          </a:lnTo>
                          <a:cubicBezTo>
                            <a:pt x="9525" y="120939"/>
                            <a:pt x="7391" y="123073"/>
                            <a:pt x="4763" y="123073"/>
                          </a:cubicBezTo>
                          <a:close/>
                          <a:moveTo>
                            <a:pt x="4763" y="47377"/>
                          </a:moveTo>
                          <a:cubicBezTo>
                            <a:pt x="2134" y="47377"/>
                            <a:pt x="0" y="45244"/>
                            <a:pt x="0" y="42615"/>
                          </a:cubicBezTo>
                          <a:lnTo>
                            <a:pt x="0" y="4763"/>
                          </a:lnTo>
                          <a:cubicBezTo>
                            <a:pt x="0" y="2134"/>
                            <a:pt x="2134" y="0"/>
                            <a:pt x="4763" y="0"/>
                          </a:cubicBezTo>
                          <a:cubicBezTo>
                            <a:pt x="7391" y="0"/>
                            <a:pt x="9525" y="2134"/>
                            <a:pt x="9525" y="4763"/>
                          </a:cubicBezTo>
                          <a:lnTo>
                            <a:pt x="9525" y="42615"/>
                          </a:lnTo>
                          <a:cubicBezTo>
                            <a:pt x="9525" y="45244"/>
                            <a:pt x="7391" y="47377"/>
                            <a:pt x="4763" y="4737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0" name="Freeform: Shape 59">
                      <a:extLst>
                        <a:ext uri="{FF2B5EF4-FFF2-40B4-BE49-F238E27FC236}">
                          <a16:creationId xmlns:a16="http://schemas.microsoft.com/office/drawing/2014/main" id="{81D729EA-AEF3-3F1F-4F3C-54232C0963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14453" y="3008165"/>
                      <a:ext cx="28554" cy="29356"/>
                    </a:xfrm>
                    <a:custGeom>
                      <a:avLst/>
                      <a:gdLst>
                        <a:gd name="connsiteX0" fmla="*/ 4763 w 28554"/>
                        <a:gd name="connsiteY0" fmla="*/ 29357 h 29356"/>
                        <a:gd name="connsiteX1" fmla="*/ 0 w 28554"/>
                        <a:gd name="connsiteY1" fmla="*/ 24594 h 29356"/>
                        <a:gd name="connsiteX2" fmla="*/ 0 w 28554"/>
                        <a:gd name="connsiteY2" fmla="*/ 5544 h 29356"/>
                        <a:gd name="connsiteX3" fmla="*/ 4629 w 28554"/>
                        <a:gd name="connsiteY3" fmla="*/ 782 h 29356"/>
                        <a:gd name="connsiteX4" fmla="*/ 23536 w 28554"/>
                        <a:gd name="connsiteY4" fmla="*/ 10 h 29356"/>
                        <a:gd name="connsiteX5" fmla="*/ 28546 w 28554"/>
                        <a:gd name="connsiteY5" fmla="*/ 4506 h 29356"/>
                        <a:gd name="connsiteX6" fmla="*/ 24051 w 28554"/>
                        <a:gd name="connsiteY6" fmla="*/ 9516 h 29356"/>
                        <a:gd name="connsiteX7" fmla="*/ 9515 w 28554"/>
                        <a:gd name="connsiteY7" fmla="*/ 10164 h 29356"/>
                        <a:gd name="connsiteX8" fmla="*/ 9515 w 28554"/>
                        <a:gd name="connsiteY8" fmla="*/ 24594 h 29356"/>
                        <a:gd name="connsiteX9" fmla="*/ 4763 w 28554"/>
                        <a:gd name="connsiteY9" fmla="*/ 29357 h 2935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8554" h="29356">
                          <a:moveTo>
                            <a:pt x="4763" y="29357"/>
                          </a:moveTo>
                          <a:cubicBezTo>
                            <a:pt x="2134" y="29357"/>
                            <a:pt x="0" y="27223"/>
                            <a:pt x="0" y="24594"/>
                          </a:cubicBezTo>
                          <a:lnTo>
                            <a:pt x="0" y="5544"/>
                          </a:lnTo>
                          <a:cubicBezTo>
                            <a:pt x="0" y="2963"/>
                            <a:pt x="2057" y="858"/>
                            <a:pt x="4629" y="782"/>
                          </a:cubicBezTo>
                          <a:cubicBezTo>
                            <a:pt x="11049" y="601"/>
                            <a:pt x="17354" y="343"/>
                            <a:pt x="23536" y="10"/>
                          </a:cubicBezTo>
                          <a:cubicBezTo>
                            <a:pt x="26536" y="-161"/>
                            <a:pt x="28413" y="1886"/>
                            <a:pt x="28546" y="4506"/>
                          </a:cubicBezTo>
                          <a:cubicBezTo>
                            <a:pt x="28699" y="7135"/>
                            <a:pt x="26679" y="9383"/>
                            <a:pt x="24051" y="9516"/>
                          </a:cubicBezTo>
                          <a:cubicBezTo>
                            <a:pt x="19269" y="9773"/>
                            <a:pt x="14421" y="9992"/>
                            <a:pt x="9515" y="10164"/>
                          </a:cubicBezTo>
                          <a:lnTo>
                            <a:pt x="9515" y="24594"/>
                          </a:lnTo>
                          <a:cubicBezTo>
                            <a:pt x="9525" y="27223"/>
                            <a:pt x="7391" y="29357"/>
                            <a:pt x="4763" y="2935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1" name="Freeform: Shape 60">
                      <a:extLst>
                        <a:ext uri="{FF2B5EF4-FFF2-40B4-BE49-F238E27FC236}">
                          <a16:creationId xmlns:a16="http://schemas.microsoft.com/office/drawing/2014/main" id="{21D0F395-047D-9330-7BDE-C92BDC3F8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67395" y="2960661"/>
                      <a:ext cx="172560" cy="54315"/>
                    </a:xfrm>
                    <a:custGeom>
                      <a:avLst/>
                      <a:gdLst>
                        <a:gd name="connsiteX0" fmla="*/ 4751 w 172560"/>
                        <a:gd name="connsiteY0" fmla="*/ 54315 h 54315"/>
                        <a:gd name="connsiteX1" fmla="*/ 27 w 172560"/>
                        <a:gd name="connsiteY1" fmla="*/ 50057 h 54315"/>
                        <a:gd name="connsiteX2" fmla="*/ 4256 w 172560"/>
                        <a:gd name="connsiteY2" fmla="*/ 44819 h 54315"/>
                        <a:gd name="connsiteX3" fmla="*/ 37679 w 172560"/>
                        <a:gd name="connsiteY3" fmla="*/ 40304 h 54315"/>
                        <a:gd name="connsiteX4" fmla="*/ 43146 w 172560"/>
                        <a:gd name="connsiteY4" fmla="*/ 44228 h 54315"/>
                        <a:gd name="connsiteX5" fmla="*/ 39222 w 172560"/>
                        <a:gd name="connsiteY5" fmla="*/ 49705 h 54315"/>
                        <a:gd name="connsiteX6" fmla="*/ 5266 w 172560"/>
                        <a:gd name="connsiteY6" fmla="*/ 54287 h 54315"/>
                        <a:gd name="connsiteX7" fmla="*/ 4751 w 172560"/>
                        <a:gd name="connsiteY7" fmla="*/ 54315 h 54315"/>
                        <a:gd name="connsiteX8" fmla="*/ 71788 w 172560"/>
                        <a:gd name="connsiteY8" fmla="*/ 43209 h 54315"/>
                        <a:gd name="connsiteX9" fmla="*/ 67150 w 172560"/>
                        <a:gd name="connsiteY9" fmla="*/ 39513 h 54315"/>
                        <a:gd name="connsiteX10" fmla="*/ 70722 w 172560"/>
                        <a:gd name="connsiteY10" fmla="*/ 33798 h 54315"/>
                        <a:gd name="connsiteX11" fmla="*/ 103240 w 172560"/>
                        <a:gd name="connsiteY11" fmla="*/ 25121 h 54315"/>
                        <a:gd name="connsiteX12" fmla="*/ 109193 w 172560"/>
                        <a:gd name="connsiteY12" fmla="*/ 28283 h 54315"/>
                        <a:gd name="connsiteX13" fmla="*/ 106030 w 172560"/>
                        <a:gd name="connsiteY13" fmla="*/ 34227 h 54315"/>
                        <a:gd name="connsiteX14" fmla="*/ 72864 w 172560"/>
                        <a:gd name="connsiteY14" fmla="*/ 43076 h 54315"/>
                        <a:gd name="connsiteX15" fmla="*/ 71788 w 172560"/>
                        <a:gd name="connsiteY15" fmla="*/ 43209 h 54315"/>
                        <a:gd name="connsiteX16" fmla="*/ 136720 w 172560"/>
                        <a:gd name="connsiteY16" fmla="*/ 23283 h 54315"/>
                        <a:gd name="connsiteX17" fmla="*/ 132281 w 172560"/>
                        <a:gd name="connsiteY17" fmla="*/ 20263 h 54315"/>
                        <a:gd name="connsiteX18" fmla="*/ 134977 w 172560"/>
                        <a:gd name="connsiteY18" fmla="*/ 14091 h 54315"/>
                        <a:gd name="connsiteX19" fmla="*/ 165676 w 172560"/>
                        <a:gd name="connsiteY19" fmla="*/ 499 h 54315"/>
                        <a:gd name="connsiteX20" fmla="*/ 172067 w 172560"/>
                        <a:gd name="connsiteY20" fmla="*/ 2651 h 54315"/>
                        <a:gd name="connsiteX21" fmla="*/ 169915 w 172560"/>
                        <a:gd name="connsiteY21" fmla="*/ 9033 h 54315"/>
                        <a:gd name="connsiteX22" fmla="*/ 138454 w 172560"/>
                        <a:gd name="connsiteY22" fmla="*/ 22959 h 54315"/>
                        <a:gd name="connsiteX23" fmla="*/ 136720 w 172560"/>
                        <a:gd name="connsiteY23" fmla="*/ 23283 h 54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</a:cxnLst>
                      <a:rect l="l" t="t" r="r" b="b"/>
                      <a:pathLst>
                        <a:path w="172560" h="54315">
                          <a:moveTo>
                            <a:pt x="4751" y="54315"/>
                          </a:moveTo>
                          <a:cubicBezTo>
                            <a:pt x="2351" y="54315"/>
                            <a:pt x="284" y="52505"/>
                            <a:pt x="27" y="50057"/>
                          </a:cubicBezTo>
                          <a:cubicBezTo>
                            <a:pt x="-249" y="47438"/>
                            <a:pt x="1646" y="45095"/>
                            <a:pt x="4256" y="44819"/>
                          </a:cubicBezTo>
                          <a:cubicBezTo>
                            <a:pt x="15619" y="43609"/>
                            <a:pt x="26868" y="42085"/>
                            <a:pt x="37679" y="40304"/>
                          </a:cubicBezTo>
                          <a:cubicBezTo>
                            <a:pt x="40232" y="39866"/>
                            <a:pt x="42718" y="41628"/>
                            <a:pt x="43146" y="44228"/>
                          </a:cubicBezTo>
                          <a:cubicBezTo>
                            <a:pt x="43575" y="46828"/>
                            <a:pt x="41813" y="49276"/>
                            <a:pt x="39222" y="49705"/>
                          </a:cubicBezTo>
                          <a:cubicBezTo>
                            <a:pt x="28240" y="51515"/>
                            <a:pt x="16810" y="53058"/>
                            <a:pt x="5266" y="54287"/>
                          </a:cubicBezTo>
                          <a:cubicBezTo>
                            <a:pt x="5094" y="54306"/>
                            <a:pt x="4923" y="54315"/>
                            <a:pt x="4751" y="54315"/>
                          </a:cubicBezTo>
                          <a:close/>
                          <a:moveTo>
                            <a:pt x="71788" y="43209"/>
                          </a:moveTo>
                          <a:cubicBezTo>
                            <a:pt x="69616" y="43209"/>
                            <a:pt x="67654" y="41723"/>
                            <a:pt x="67150" y="39513"/>
                          </a:cubicBezTo>
                          <a:cubicBezTo>
                            <a:pt x="66569" y="36951"/>
                            <a:pt x="68169" y="34389"/>
                            <a:pt x="70722" y="33798"/>
                          </a:cubicBezTo>
                          <a:cubicBezTo>
                            <a:pt x="81808" y="31246"/>
                            <a:pt x="92762" y="28331"/>
                            <a:pt x="103240" y="25121"/>
                          </a:cubicBezTo>
                          <a:cubicBezTo>
                            <a:pt x="105783" y="24321"/>
                            <a:pt x="108421" y="25769"/>
                            <a:pt x="109193" y="28283"/>
                          </a:cubicBezTo>
                          <a:cubicBezTo>
                            <a:pt x="109955" y="30798"/>
                            <a:pt x="108545" y="33455"/>
                            <a:pt x="106030" y="34227"/>
                          </a:cubicBezTo>
                          <a:cubicBezTo>
                            <a:pt x="95324" y="37494"/>
                            <a:pt x="84161" y="40475"/>
                            <a:pt x="72864" y="43076"/>
                          </a:cubicBezTo>
                          <a:cubicBezTo>
                            <a:pt x="72493" y="43180"/>
                            <a:pt x="72141" y="43209"/>
                            <a:pt x="71788" y="43209"/>
                          </a:cubicBezTo>
                          <a:close/>
                          <a:moveTo>
                            <a:pt x="136720" y="23283"/>
                          </a:moveTo>
                          <a:cubicBezTo>
                            <a:pt x="134825" y="23283"/>
                            <a:pt x="133024" y="22140"/>
                            <a:pt x="132281" y="20263"/>
                          </a:cubicBezTo>
                          <a:cubicBezTo>
                            <a:pt x="131320" y="17815"/>
                            <a:pt x="132529" y="15053"/>
                            <a:pt x="134977" y="14091"/>
                          </a:cubicBezTo>
                          <a:cubicBezTo>
                            <a:pt x="145521" y="9948"/>
                            <a:pt x="155846" y="5376"/>
                            <a:pt x="165676" y="499"/>
                          </a:cubicBezTo>
                          <a:cubicBezTo>
                            <a:pt x="168048" y="-673"/>
                            <a:pt x="170886" y="289"/>
                            <a:pt x="172067" y="2651"/>
                          </a:cubicBezTo>
                          <a:cubicBezTo>
                            <a:pt x="173230" y="5014"/>
                            <a:pt x="172267" y="7862"/>
                            <a:pt x="169915" y="9033"/>
                          </a:cubicBezTo>
                          <a:cubicBezTo>
                            <a:pt x="159828" y="14034"/>
                            <a:pt x="149255" y="18720"/>
                            <a:pt x="138454" y="22959"/>
                          </a:cubicBezTo>
                          <a:cubicBezTo>
                            <a:pt x="137892" y="23178"/>
                            <a:pt x="137301" y="23283"/>
                            <a:pt x="136720" y="2328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2" name="Freeform: Shape 61">
                      <a:extLst>
                        <a:ext uri="{FF2B5EF4-FFF2-40B4-BE49-F238E27FC236}">
                          <a16:creationId xmlns:a16="http://schemas.microsoft.com/office/drawing/2014/main" id="{34B94F9B-83ED-C33A-C03D-2F4115B197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660176" y="2933540"/>
                      <a:ext cx="25363" cy="28553"/>
                    </a:xfrm>
                    <a:custGeom>
                      <a:avLst/>
                      <a:gdLst>
                        <a:gd name="connsiteX0" fmla="*/ 19672 w 25363"/>
                        <a:gd name="connsiteY0" fmla="*/ 28553 h 28553"/>
                        <a:gd name="connsiteX1" fmla="*/ 19444 w 25363"/>
                        <a:gd name="connsiteY1" fmla="*/ 28544 h 28553"/>
                        <a:gd name="connsiteX2" fmla="*/ 14919 w 25363"/>
                        <a:gd name="connsiteY2" fmla="*/ 23553 h 28553"/>
                        <a:gd name="connsiteX3" fmla="*/ 15386 w 25363"/>
                        <a:gd name="connsiteY3" fmla="*/ 14133 h 28553"/>
                        <a:gd name="connsiteX4" fmla="*/ 7290 w 25363"/>
                        <a:gd name="connsiteY4" fmla="*/ 19343 h 28553"/>
                        <a:gd name="connsiteX5" fmla="*/ 727 w 25363"/>
                        <a:gd name="connsiteY5" fmla="*/ 17819 h 28553"/>
                        <a:gd name="connsiteX6" fmla="*/ 2241 w 25363"/>
                        <a:gd name="connsiteY6" fmla="*/ 11256 h 28553"/>
                        <a:gd name="connsiteX7" fmla="*/ 17853 w 25363"/>
                        <a:gd name="connsiteY7" fmla="*/ 874 h 28553"/>
                        <a:gd name="connsiteX8" fmla="*/ 22892 w 25363"/>
                        <a:gd name="connsiteY8" fmla="*/ 578 h 28553"/>
                        <a:gd name="connsiteX9" fmla="*/ 25359 w 25363"/>
                        <a:gd name="connsiteY9" fmla="*/ 4989 h 28553"/>
                        <a:gd name="connsiteX10" fmla="*/ 24416 w 25363"/>
                        <a:gd name="connsiteY10" fmla="*/ 24019 h 28553"/>
                        <a:gd name="connsiteX11" fmla="*/ 19672 w 25363"/>
                        <a:gd name="connsiteY11" fmla="*/ 28553 h 2855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5363" h="28553">
                          <a:moveTo>
                            <a:pt x="19672" y="28553"/>
                          </a:moveTo>
                          <a:cubicBezTo>
                            <a:pt x="19596" y="28553"/>
                            <a:pt x="19510" y="28553"/>
                            <a:pt x="19444" y="28544"/>
                          </a:cubicBezTo>
                          <a:cubicBezTo>
                            <a:pt x="16815" y="28411"/>
                            <a:pt x="14795" y="26172"/>
                            <a:pt x="14919" y="23553"/>
                          </a:cubicBezTo>
                          <a:lnTo>
                            <a:pt x="15386" y="14133"/>
                          </a:lnTo>
                          <a:cubicBezTo>
                            <a:pt x="12776" y="15866"/>
                            <a:pt x="10071" y="17609"/>
                            <a:pt x="7290" y="19343"/>
                          </a:cubicBezTo>
                          <a:cubicBezTo>
                            <a:pt x="5089" y="20733"/>
                            <a:pt x="2127" y="20067"/>
                            <a:pt x="727" y="17819"/>
                          </a:cubicBezTo>
                          <a:cubicBezTo>
                            <a:pt x="-673" y="15590"/>
                            <a:pt x="12" y="12647"/>
                            <a:pt x="2241" y="11256"/>
                          </a:cubicBezTo>
                          <a:cubicBezTo>
                            <a:pt x="7795" y="7789"/>
                            <a:pt x="12995" y="4322"/>
                            <a:pt x="17853" y="874"/>
                          </a:cubicBezTo>
                          <a:cubicBezTo>
                            <a:pt x="19329" y="-174"/>
                            <a:pt x="21282" y="-288"/>
                            <a:pt x="22892" y="578"/>
                          </a:cubicBezTo>
                          <a:cubicBezTo>
                            <a:pt x="24492" y="1455"/>
                            <a:pt x="25444" y="3169"/>
                            <a:pt x="25359" y="4989"/>
                          </a:cubicBezTo>
                          <a:lnTo>
                            <a:pt x="24416" y="24019"/>
                          </a:lnTo>
                          <a:cubicBezTo>
                            <a:pt x="24311" y="26572"/>
                            <a:pt x="22206" y="28553"/>
                            <a:pt x="19672" y="28553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63" name="Freeform: Shape 62">
                      <a:extLst>
                        <a:ext uri="{FF2B5EF4-FFF2-40B4-BE49-F238E27FC236}">
                          <a16:creationId xmlns:a16="http://schemas.microsoft.com/office/drawing/2014/main" id="{9D3112EF-9EFB-8ECD-2158-FB41CD5298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471468" y="2990680"/>
                      <a:ext cx="211243" cy="1017619"/>
                    </a:xfrm>
                    <a:custGeom>
                      <a:avLst/>
                      <a:gdLst>
                        <a:gd name="connsiteX0" fmla="*/ 4765 w 211243"/>
                        <a:gd name="connsiteY0" fmla="*/ 1017620 h 1017619"/>
                        <a:gd name="connsiteX1" fmla="*/ 2 w 211243"/>
                        <a:gd name="connsiteY1" fmla="*/ 1013000 h 1017619"/>
                        <a:gd name="connsiteX2" fmla="*/ 4622 w 211243"/>
                        <a:gd name="connsiteY2" fmla="*/ 1008095 h 1017619"/>
                        <a:gd name="connsiteX3" fmla="*/ 41540 w 211243"/>
                        <a:gd name="connsiteY3" fmla="*/ 1003580 h 1017619"/>
                        <a:gd name="connsiteX4" fmla="*/ 47236 w 211243"/>
                        <a:gd name="connsiteY4" fmla="*/ 1007190 h 1017619"/>
                        <a:gd name="connsiteX5" fmla="*/ 43626 w 211243"/>
                        <a:gd name="connsiteY5" fmla="*/ 1012886 h 1017619"/>
                        <a:gd name="connsiteX6" fmla="*/ 4907 w 211243"/>
                        <a:gd name="connsiteY6" fmla="*/ 1017620 h 1017619"/>
                        <a:gd name="connsiteX7" fmla="*/ 4765 w 211243"/>
                        <a:gd name="connsiteY7" fmla="*/ 1017620 h 1017619"/>
                        <a:gd name="connsiteX8" fmla="*/ 78659 w 211243"/>
                        <a:gd name="connsiteY8" fmla="*/ 1000789 h 1017619"/>
                        <a:gd name="connsiteX9" fmla="*/ 74345 w 211243"/>
                        <a:gd name="connsiteY9" fmla="*/ 998036 h 1017619"/>
                        <a:gd name="connsiteX10" fmla="*/ 76650 w 211243"/>
                        <a:gd name="connsiteY10" fmla="*/ 991712 h 1017619"/>
                        <a:gd name="connsiteX11" fmla="*/ 108387 w 211243"/>
                        <a:gd name="connsiteY11" fmla="*/ 972548 h 1017619"/>
                        <a:gd name="connsiteX12" fmla="*/ 115054 w 211243"/>
                        <a:gd name="connsiteY12" fmla="*/ 973472 h 1017619"/>
                        <a:gd name="connsiteX13" fmla="*/ 114131 w 211243"/>
                        <a:gd name="connsiteY13" fmla="*/ 980139 h 1017619"/>
                        <a:gd name="connsiteX14" fmla="*/ 80660 w 211243"/>
                        <a:gd name="connsiteY14" fmla="*/ 1000342 h 1017619"/>
                        <a:gd name="connsiteX15" fmla="*/ 78659 w 211243"/>
                        <a:gd name="connsiteY15" fmla="*/ 1000789 h 1017619"/>
                        <a:gd name="connsiteX16" fmla="*/ 139229 w 211243"/>
                        <a:gd name="connsiteY16" fmla="*/ 955231 h 1017619"/>
                        <a:gd name="connsiteX17" fmla="*/ 136048 w 211243"/>
                        <a:gd name="connsiteY17" fmla="*/ 954012 h 1017619"/>
                        <a:gd name="connsiteX18" fmla="*/ 135686 w 211243"/>
                        <a:gd name="connsiteY18" fmla="*/ 947287 h 1017619"/>
                        <a:gd name="connsiteX19" fmla="*/ 156288 w 211243"/>
                        <a:gd name="connsiteY19" fmla="*/ 920713 h 1017619"/>
                        <a:gd name="connsiteX20" fmla="*/ 156355 w 211243"/>
                        <a:gd name="connsiteY20" fmla="*/ 919522 h 1017619"/>
                        <a:gd name="connsiteX21" fmla="*/ 161336 w 211243"/>
                        <a:gd name="connsiteY21" fmla="*/ 914998 h 1017619"/>
                        <a:gd name="connsiteX22" fmla="*/ 165861 w 211243"/>
                        <a:gd name="connsiteY22" fmla="*/ 919979 h 1017619"/>
                        <a:gd name="connsiteX23" fmla="*/ 165737 w 211243"/>
                        <a:gd name="connsiteY23" fmla="*/ 922494 h 1017619"/>
                        <a:gd name="connsiteX24" fmla="*/ 164946 w 211243"/>
                        <a:gd name="connsiteY24" fmla="*/ 924904 h 1017619"/>
                        <a:gd name="connsiteX25" fmla="*/ 142772 w 211243"/>
                        <a:gd name="connsiteY25" fmla="*/ 953650 h 1017619"/>
                        <a:gd name="connsiteX26" fmla="*/ 139229 w 211243"/>
                        <a:gd name="connsiteY26" fmla="*/ 955231 h 1017619"/>
                        <a:gd name="connsiteX27" fmla="*/ 163013 w 211243"/>
                        <a:gd name="connsiteY27" fmla="*/ 886394 h 1017619"/>
                        <a:gd name="connsiteX28" fmla="*/ 162784 w 211243"/>
                        <a:gd name="connsiteY28" fmla="*/ 886385 h 1017619"/>
                        <a:gd name="connsiteX29" fmla="*/ 158260 w 211243"/>
                        <a:gd name="connsiteY29" fmla="*/ 881403 h 1017619"/>
                        <a:gd name="connsiteX30" fmla="*/ 160146 w 211243"/>
                        <a:gd name="connsiteY30" fmla="*/ 843284 h 1017619"/>
                        <a:gd name="connsiteX31" fmla="*/ 165127 w 211243"/>
                        <a:gd name="connsiteY31" fmla="*/ 838760 h 1017619"/>
                        <a:gd name="connsiteX32" fmla="*/ 169652 w 211243"/>
                        <a:gd name="connsiteY32" fmla="*/ 843741 h 1017619"/>
                        <a:gd name="connsiteX33" fmla="*/ 167766 w 211243"/>
                        <a:gd name="connsiteY33" fmla="*/ 881860 h 1017619"/>
                        <a:gd name="connsiteX34" fmla="*/ 163013 w 211243"/>
                        <a:gd name="connsiteY34" fmla="*/ 886394 h 1017619"/>
                        <a:gd name="connsiteX35" fmla="*/ 166785 w 211243"/>
                        <a:gd name="connsiteY35" fmla="*/ 810146 h 1017619"/>
                        <a:gd name="connsiteX36" fmla="*/ 166556 w 211243"/>
                        <a:gd name="connsiteY36" fmla="*/ 810137 h 1017619"/>
                        <a:gd name="connsiteX37" fmla="*/ 162032 w 211243"/>
                        <a:gd name="connsiteY37" fmla="*/ 805155 h 1017619"/>
                        <a:gd name="connsiteX38" fmla="*/ 163918 w 211243"/>
                        <a:gd name="connsiteY38" fmla="*/ 767027 h 1017619"/>
                        <a:gd name="connsiteX39" fmla="*/ 168909 w 211243"/>
                        <a:gd name="connsiteY39" fmla="*/ 762502 h 1017619"/>
                        <a:gd name="connsiteX40" fmla="*/ 173433 w 211243"/>
                        <a:gd name="connsiteY40" fmla="*/ 767484 h 1017619"/>
                        <a:gd name="connsiteX41" fmla="*/ 171547 w 211243"/>
                        <a:gd name="connsiteY41" fmla="*/ 805612 h 1017619"/>
                        <a:gd name="connsiteX42" fmla="*/ 166785 w 211243"/>
                        <a:gd name="connsiteY42" fmla="*/ 810146 h 1017619"/>
                        <a:gd name="connsiteX43" fmla="*/ 170566 w 211243"/>
                        <a:gd name="connsiteY43" fmla="*/ 733899 h 1017619"/>
                        <a:gd name="connsiteX44" fmla="*/ 170338 w 211243"/>
                        <a:gd name="connsiteY44" fmla="*/ 733889 h 1017619"/>
                        <a:gd name="connsiteX45" fmla="*/ 165813 w 211243"/>
                        <a:gd name="connsiteY45" fmla="*/ 728908 h 1017619"/>
                        <a:gd name="connsiteX46" fmla="*/ 167699 w 211243"/>
                        <a:gd name="connsiteY46" fmla="*/ 690779 h 1017619"/>
                        <a:gd name="connsiteX47" fmla="*/ 172681 w 211243"/>
                        <a:gd name="connsiteY47" fmla="*/ 686255 h 1017619"/>
                        <a:gd name="connsiteX48" fmla="*/ 177205 w 211243"/>
                        <a:gd name="connsiteY48" fmla="*/ 691236 h 1017619"/>
                        <a:gd name="connsiteX49" fmla="*/ 175319 w 211243"/>
                        <a:gd name="connsiteY49" fmla="*/ 729365 h 1017619"/>
                        <a:gd name="connsiteX50" fmla="*/ 170566 w 211243"/>
                        <a:gd name="connsiteY50" fmla="*/ 733899 h 1017619"/>
                        <a:gd name="connsiteX51" fmla="*/ 174348 w 211243"/>
                        <a:gd name="connsiteY51" fmla="*/ 657651 h 1017619"/>
                        <a:gd name="connsiteX52" fmla="*/ 174109 w 211243"/>
                        <a:gd name="connsiteY52" fmla="*/ 657641 h 1017619"/>
                        <a:gd name="connsiteX53" fmla="*/ 169585 w 211243"/>
                        <a:gd name="connsiteY53" fmla="*/ 652660 h 1017619"/>
                        <a:gd name="connsiteX54" fmla="*/ 171471 w 211243"/>
                        <a:gd name="connsiteY54" fmla="*/ 614531 h 1017619"/>
                        <a:gd name="connsiteX55" fmla="*/ 176453 w 211243"/>
                        <a:gd name="connsiteY55" fmla="*/ 610007 h 1017619"/>
                        <a:gd name="connsiteX56" fmla="*/ 180977 w 211243"/>
                        <a:gd name="connsiteY56" fmla="*/ 614989 h 1017619"/>
                        <a:gd name="connsiteX57" fmla="*/ 179091 w 211243"/>
                        <a:gd name="connsiteY57" fmla="*/ 653117 h 1017619"/>
                        <a:gd name="connsiteX58" fmla="*/ 174348 w 211243"/>
                        <a:gd name="connsiteY58" fmla="*/ 657651 h 1017619"/>
                        <a:gd name="connsiteX59" fmla="*/ 178119 w 211243"/>
                        <a:gd name="connsiteY59" fmla="*/ 581394 h 1017619"/>
                        <a:gd name="connsiteX60" fmla="*/ 177891 w 211243"/>
                        <a:gd name="connsiteY60" fmla="*/ 581385 h 1017619"/>
                        <a:gd name="connsiteX61" fmla="*/ 173366 w 211243"/>
                        <a:gd name="connsiteY61" fmla="*/ 576403 h 1017619"/>
                        <a:gd name="connsiteX62" fmla="*/ 175262 w 211243"/>
                        <a:gd name="connsiteY62" fmla="*/ 538284 h 1017619"/>
                        <a:gd name="connsiteX63" fmla="*/ 180244 w 211243"/>
                        <a:gd name="connsiteY63" fmla="*/ 533760 h 1017619"/>
                        <a:gd name="connsiteX64" fmla="*/ 184768 w 211243"/>
                        <a:gd name="connsiteY64" fmla="*/ 538741 h 1017619"/>
                        <a:gd name="connsiteX65" fmla="*/ 182873 w 211243"/>
                        <a:gd name="connsiteY65" fmla="*/ 576860 h 1017619"/>
                        <a:gd name="connsiteX66" fmla="*/ 178119 w 211243"/>
                        <a:gd name="connsiteY66" fmla="*/ 581394 h 1017619"/>
                        <a:gd name="connsiteX67" fmla="*/ 181910 w 211243"/>
                        <a:gd name="connsiteY67" fmla="*/ 505146 h 1017619"/>
                        <a:gd name="connsiteX68" fmla="*/ 181682 w 211243"/>
                        <a:gd name="connsiteY68" fmla="*/ 505137 h 1017619"/>
                        <a:gd name="connsiteX69" fmla="*/ 177158 w 211243"/>
                        <a:gd name="connsiteY69" fmla="*/ 500155 h 1017619"/>
                        <a:gd name="connsiteX70" fmla="*/ 179043 w 211243"/>
                        <a:gd name="connsiteY70" fmla="*/ 462027 h 1017619"/>
                        <a:gd name="connsiteX71" fmla="*/ 184025 w 211243"/>
                        <a:gd name="connsiteY71" fmla="*/ 457502 h 1017619"/>
                        <a:gd name="connsiteX72" fmla="*/ 188549 w 211243"/>
                        <a:gd name="connsiteY72" fmla="*/ 462484 h 1017619"/>
                        <a:gd name="connsiteX73" fmla="*/ 186663 w 211243"/>
                        <a:gd name="connsiteY73" fmla="*/ 500612 h 1017619"/>
                        <a:gd name="connsiteX74" fmla="*/ 181910 w 211243"/>
                        <a:gd name="connsiteY74" fmla="*/ 505146 h 1017619"/>
                        <a:gd name="connsiteX75" fmla="*/ 185682 w 211243"/>
                        <a:gd name="connsiteY75" fmla="*/ 428899 h 1017619"/>
                        <a:gd name="connsiteX76" fmla="*/ 185454 w 211243"/>
                        <a:gd name="connsiteY76" fmla="*/ 428889 h 1017619"/>
                        <a:gd name="connsiteX77" fmla="*/ 180929 w 211243"/>
                        <a:gd name="connsiteY77" fmla="*/ 423907 h 1017619"/>
                        <a:gd name="connsiteX78" fmla="*/ 182825 w 211243"/>
                        <a:gd name="connsiteY78" fmla="*/ 385779 h 1017619"/>
                        <a:gd name="connsiteX79" fmla="*/ 187806 w 211243"/>
                        <a:gd name="connsiteY79" fmla="*/ 381255 h 1017619"/>
                        <a:gd name="connsiteX80" fmla="*/ 192331 w 211243"/>
                        <a:gd name="connsiteY80" fmla="*/ 386236 h 1017619"/>
                        <a:gd name="connsiteX81" fmla="*/ 190435 w 211243"/>
                        <a:gd name="connsiteY81" fmla="*/ 424365 h 1017619"/>
                        <a:gd name="connsiteX82" fmla="*/ 185682 w 211243"/>
                        <a:gd name="connsiteY82" fmla="*/ 428899 h 1017619"/>
                        <a:gd name="connsiteX83" fmla="*/ 189473 w 211243"/>
                        <a:gd name="connsiteY83" fmla="*/ 352661 h 1017619"/>
                        <a:gd name="connsiteX84" fmla="*/ 189235 w 211243"/>
                        <a:gd name="connsiteY84" fmla="*/ 352651 h 1017619"/>
                        <a:gd name="connsiteX85" fmla="*/ 184711 w 211243"/>
                        <a:gd name="connsiteY85" fmla="*/ 347669 h 1017619"/>
                        <a:gd name="connsiteX86" fmla="*/ 186597 w 211243"/>
                        <a:gd name="connsiteY86" fmla="*/ 309541 h 1017619"/>
                        <a:gd name="connsiteX87" fmla="*/ 191578 w 211243"/>
                        <a:gd name="connsiteY87" fmla="*/ 305016 h 1017619"/>
                        <a:gd name="connsiteX88" fmla="*/ 196103 w 211243"/>
                        <a:gd name="connsiteY88" fmla="*/ 309998 h 1017619"/>
                        <a:gd name="connsiteX89" fmla="*/ 194217 w 211243"/>
                        <a:gd name="connsiteY89" fmla="*/ 348127 h 1017619"/>
                        <a:gd name="connsiteX90" fmla="*/ 189473 w 211243"/>
                        <a:gd name="connsiteY90" fmla="*/ 352661 h 1017619"/>
                        <a:gd name="connsiteX91" fmla="*/ 193245 w 211243"/>
                        <a:gd name="connsiteY91" fmla="*/ 276403 h 1017619"/>
                        <a:gd name="connsiteX92" fmla="*/ 193017 w 211243"/>
                        <a:gd name="connsiteY92" fmla="*/ 276394 h 1017619"/>
                        <a:gd name="connsiteX93" fmla="*/ 188492 w 211243"/>
                        <a:gd name="connsiteY93" fmla="*/ 271412 h 1017619"/>
                        <a:gd name="connsiteX94" fmla="*/ 190388 w 211243"/>
                        <a:gd name="connsiteY94" fmla="*/ 233293 h 1017619"/>
                        <a:gd name="connsiteX95" fmla="*/ 195369 w 211243"/>
                        <a:gd name="connsiteY95" fmla="*/ 228769 h 1017619"/>
                        <a:gd name="connsiteX96" fmla="*/ 199894 w 211243"/>
                        <a:gd name="connsiteY96" fmla="*/ 233750 h 1017619"/>
                        <a:gd name="connsiteX97" fmla="*/ 197998 w 211243"/>
                        <a:gd name="connsiteY97" fmla="*/ 271870 h 1017619"/>
                        <a:gd name="connsiteX98" fmla="*/ 193245 w 211243"/>
                        <a:gd name="connsiteY98" fmla="*/ 276403 h 1017619"/>
                        <a:gd name="connsiteX99" fmla="*/ 197036 w 211243"/>
                        <a:gd name="connsiteY99" fmla="*/ 200156 h 1017619"/>
                        <a:gd name="connsiteX100" fmla="*/ 196807 w 211243"/>
                        <a:gd name="connsiteY100" fmla="*/ 200146 h 1017619"/>
                        <a:gd name="connsiteX101" fmla="*/ 192283 w 211243"/>
                        <a:gd name="connsiteY101" fmla="*/ 195165 h 1017619"/>
                        <a:gd name="connsiteX102" fmla="*/ 194169 w 211243"/>
                        <a:gd name="connsiteY102" fmla="*/ 157036 h 1017619"/>
                        <a:gd name="connsiteX103" fmla="*/ 199151 w 211243"/>
                        <a:gd name="connsiteY103" fmla="*/ 152512 h 1017619"/>
                        <a:gd name="connsiteX104" fmla="*/ 203675 w 211243"/>
                        <a:gd name="connsiteY104" fmla="*/ 157493 h 1017619"/>
                        <a:gd name="connsiteX105" fmla="*/ 201789 w 211243"/>
                        <a:gd name="connsiteY105" fmla="*/ 195622 h 1017619"/>
                        <a:gd name="connsiteX106" fmla="*/ 197036 w 211243"/>
                        <a:gd name="connsiteY106" fmla="*/ 200156 h 1017619"/>
                        <a:gd name="connsiteX107" fmla="*/ 200808 w 211243"/>
                        <a:gd name="connsiteY107" fmla="*/ 123908 h 1017619"/>
                        <a:gd name="connsiteX108" fmla="*/ 200579 w 211243"/>
                        <a:gd name="connsiteY108" fmla="*/ 123899 h 1017619"/>
                        <a:gd name="connsiteX109" fmla="*/ 196055 w 211243"/>
                        <a:gd name="connsiteY109" fmla="*/ 118917 h 1017619"/>
                        <a:gd name="connsiteX110" fmla="*/ 197950 w 211243"/>
                        <a:gd name="connsiteY110" fmla="*/ 80789 h 1017619"/>
                        <a:gd name="connsiteX111" fmla="*/ 202932 w 211243"/>
                        <a:gd name="connsiteY111" fmla="*/ 76264 h 1017619"/>
                        <a:gd name="connsiteX112" fmla="*/ 207457 w 211243"/>
                        <a:gd name="connsiteY112" fmla="*/ 81246 h 1017619"/>
                        <a:gd name="connsiteX113" fmla="*/ 205561 w 211243"/>
                        <a:gd name="connsiteY113" fmla="*/ 119374 h 1017619"/>
                        <a:gd name="connsiteX114" fmla="*/ 200808 w 211243"/>
                        <a:gd name="connsiteY114" fmla="*/ 123908 h 1017619"/>
                        <a:gd name="connsiteX115" fmla="*/ 204599 w 211243"/>
                        <a:gd name="connsiteY115" fmla="*/ 47661 h 1017619"/>
                        <a:gd name="connsiteX116" fmla="*/ 204370 w 211243"/>
                        <a:gd name="connsiteY116" fmla="*/ 47651 h 1017619"/>
                        <a:gd name="connsiteX117" fmla="*/ 199846 w 211243"/>
                        <a:gd name="connsiteY117" fmla="*/ 42650 h 1017619"/>
                        <a:gd name="connsiteX118" fmla="*/ 201732 w 211243"/>
                        <a:gd name="connsiteY118" fmla="*/ 4531 h 1017619"/>
                        <a:gd name="connsiteX119" fmla="*/ 206714 w 211243"/>
                        <a:gd name="connsiteY119" fmla="*/ 7 h 1017619"/>
                        <a:gd name="connsiteX120" fmla="*/ 211238 w 211243"/>
                        <a:gd name="connsiteY120" fmla="*/ 4998 h 1017619"/>
                        <a:gd name="connsiteX121" fmla="*/ 209352 w 211243"/>
                        <a:gd name="connsiteY121" fmla="*/ 43117 h 1017619"/>
                        <a:gd name="connsiteX122" fmla="*/ 204599 w 211243"/>
                        <a:gd name="connsiteY122" fmla="*/ 47661 h 10176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</a:cxnLst>
                      <a:rect l="l" t="t" r="r" b="b"/>
                      <a:pathLst>
                        <a:path w="211243" h="1017619">
                          <a:moveTo>
                            <a:pt x="4765" y="1017620"/>
                          </a:moveTo>
                          <a:cubicBezTo>
                            <a:pt x="2193" y="1017620"/>
                            <a:pt x="78" y="1015572"/>
                            <a:pt x="2" y="1013000"/>
                          </a:cubicBezTo>
                          <a:cubicBezTo>
                            <a:pt x="-74" y="1010371"/>
                            <a:pt x="2002" y="1008171"/>
                            <a:pt x="4622" y="1008095"/>
                          </a:cubicBezTo>
                          <a:cubicBezTo>
                            <a:pt x="17366" y="1007733"/>
                            <a:pt x="29796" y="1006218"/>
                            <a:pt x="41540" y="1003580"/>
                          </a:cubicBezTo>
                          <a:cubicBezTo>
                            <a:pt x="44141" y="1003047"/>
                            <a:pt x="46646" y="1004628"/>
                            <a:pt x="47236" y="1007190"/>
                          </a:cubicBezTo>
                          <a:cubicBezTo>
                            <a:pt x="47808" y="1009762"/>
                            <a:pt x="46198" y="1012305"/>
                            <a:pt x="43626" y="1012886"/>
                          </a:cubicBezTo>
                          <a:cubicBezTo>
                            <a:pt x="31273" y="1015648"/>
                            <a:pt x="18252" y="1017239"/>
                            <a:pt x="4907" y="1017620"/>
                          </a:cubicBezTo>
                          <a:cubicBezTo>
                            <a:pt x="4860" y="1017620"/>
                            <a:pt x="4812" y="1017620"/>
                            <a:pt x="4765" y="1017620"/>
                          </a:cubicBezTo>
                          <a:close/>
                          <a:moveTo>
                            <a:pt x="78659" y="1000789"/>
                          </a:moveTo>
                          <a:cubicBezTo>
                            <a:pt x="76859" y="1000789"/>
                            <a:pt x="75145" y="999770"/>
                            <a:pt x="74345" y="998036"/>
                          </a:cubicBezTo>
                          <a:cubicBezTo>
                            <a:pt x="73240" y="995646"/>
                            <a:pt x="74268" y="992817"/>
                            <a:pt x="76650" y="991712"/>
                          </a:cubicBezTo>
                          <a:cubicBezTo>
                            <a:pt x="87727" y="986569"/>
                            <a:pt x="98405" y="980120"/>
                            <a:pt x="108387" y="972548"/>
                          </a:cubicBezTo>
                          <a:cubicBezTo>
                            <a:pt x="110473" y="970967"/>
                            <a:pt x="113464" y="971367"/>
                            <a:pt x="115054" y="973472"/>
                          </a:cubicBezTo>
                          <a:cubicBezTo>
                            <a:pt x="116645" y="975567"/>
                            <a:pt x="116236" y="978548"/>
                            <a:pt x="114131" y="980139"/>
                          </a:cubicBezTo>
                          <a:cubicBezTo>
                            <a:pt x="103605" y="988121"/>
                            <a:pt x="92347" y="994922"/>
                            <a:pt x="80660" y="1000342"/>
                          </a:cubicBezTo>
                          <a:cubicBezTo>
                            <a:pt x="80022" y="1000646"/>
                            <a:pt x="79326" y="1000789"/>
                            <a:pt x="78659" y="1000789"/>
                          </a:cubicBezTo>
                          <a:close/>
                          <a:moveTo>
                            <a:pt x="139229" y="955231"/>
                          </a:moveTo>
                          <a:cubicBezTo>
                            <a:pt x="138095" y="955231"/>
                            <a:pt x="136962" y="954831"/>
                            <a:pt x="136048" y="954012"/>
                          </a:cubicBezTo>
                          <a:cubicBezTo>
                            <a:pt x="134085" y="952250"/>
                            <a:pt x="133924" y="949240"/>
                            <a:pt x="135686" y="947287"/>
                          </a:cubicBezTo>
                          <a:cubicBezTo>
                            <a:pt x="142906" y="939248"/>
                            <a:pt x="149830" y="930323"/>
                            <a:pt x="156288" y="920713"/>
                          </a:cubicBezTo>
                          <a:lnTo>
                            <a:pt x="156355" y="919522"/>
                          </a:lnTo>
                          <a:cubicBezTo>
                            <a:pt x="156479" y="916903"/>
                            <a:pt x="158374" y="914693"/>
                            <a:pt x="161336" y="914998"/>
                          </a:cubicBezTo>
                          <a:cubicBezTo>
                            <a:pt x="163956" y="915121"/>
                            <a:pt x="165985" y="917350"/>
                            <a:pt x="165861" y="919979"/>
                          </a:cubicBezTo>
                          <a:lnTo>
                            <a:pt x="165737" y="922494"/>
                          </a:lnTo>
                          <a:cubicBezTo>
                            <a:pt x="165699" y="923351"/>
                            <a:pt x="165432" y="924189"/>
                            <a:pt x="164946" y="924904"/>
                          </a:cubicBezTo>
                          <a:cubicBezTo>
                            <a:pt x="158022" y="935305"/>
                            <a:pt x="150564" y="944973"/>
                            <a:pt x="142772" y="953650"/>
                          </a:cubicBezTo>
                          <a:cubicBezTo>
                            <a:pt x="141839" y="954707"/>
                            <a:pt x="140534" y="955231"/>
                            <a:pt x="139229" y="955231"/>
                          </a:cubicBezTo>
                          <a:close/>
                          <a:moveTo>
                            <a:pt x="163013" y="886394"/>
                          </a:moveTo>
                          <a:cubicBezTo>
                            <a:pt x="162937" y="886394"/>
                            <a:pt x="162851" y="886394"/>
                            <a:pt x="162784" y="886385"/>
                          </a:cubicBezTo>
                          <a:cubicBezTo>
                            <a:pt x="160155" y="886251"/>
                            <a:pt x="158136" y="884022"/>
                            <a:pt x="158260" y="881403"/>
                          </a:cubicBezTo>
                          <a:lnTo>
                            <a:pt x="160146" y="843284"/>
                          </a:lnTo>
                          <a:cubicBezTo>
                            <a:pt x="160270" y="840664"/>
                            <a:pt x="162613" y="838521"/>
                            <a:pt x="165127" y="838760"/>
                          </a:cubicBezTo>
                          <a:cubicBezTo>
                            <a:pt x="167756" y="838893"/>
                            <a:pt x="169776" y="841122"/>
                            <a:pt x="169652" y="843741"/>
                          </a:cubicBezTo>
                          <a:lnTo>
                            <a:pt x="167766" y="881860"/>
                          </a:lnTo>
                          <a:cubicBezTo>
                            <a:pt x="167642" y="884413"/>
                            <a:pt x="165537" y="886394"/>
                            <a:pt x="163013" y="886394"/>
                          </a:cubicBezTo>
                          <a:close/>
                          <a:moveTo>
                            <a:pt x="166785" y="810146"/>
                          </a:moveTo>
                          <a:cubicBezTo>
                            <a:pt x="166708" y="810146"/>
                            <a:pt x="166623" y="810146"/>
                            <a:pt x="166556" y="810137"/>
                          </a:cubicBezTo>
                          <a:cubicBezTo>
                            <a:pt x="163927" y="810003"/>
                            <a:pt x="161908" y="807775"/>
                            <a:pt x="162032" y="805155"/>
                          </a:cubicBezTo>
                          <a:lnTo>
                            <a:pt x="163918" y="767027"/>
                          </a:lnTo>
                          <a:cubicBezTo>
                            <a:pt x="164041" y="764407"/>
                            <a:pt x="166356" y="762178"/>
                            <a:pt x="168909" y="762502"/>
                          </a:cubicBezTo>
                          <a:cubicBezTo>
                            <a:pt x="171538" y="762636"/>
                            <a:pt x="173557" y="764865"/>
                            <a:pt x="173433" y="767484"/>
                          </a:cubicBezTo>
                          <a:lnTo>
                            <a:pt x="171547" y="805612"/>
                          </a:lnTo>
                          <a:cubicBezTo>
                            <a:pt x="171414" y="808165"/>
                            <a:pt x="169318" y="810146"/>
                            <a:pt x="166785" y="810146"/>
                          </a:cubicBezTo>
                          <a:close/>
                          <a:moveTo>
                            <a:pt x="170566" y="733899"/>
                          </a:moveTo>
                          <a:cubicBezTo>
                            <a:pt x="170490" y="733899"/>
                            <a:pt x="170404" y="733899"/>
                            <a:pt x="170338" y="733889"/>
                          </a:cubicBezTo>
                          <a:cubicBezTo>
                            <a:pt x="167709" y="733756"/>
                            <a:pt x="165689" y="731527"/>
                            <a:pt x="165813" y="728908"/>
                          </a:cubicBezTo>
                          <a:lnTo>
                            <a:pt x="167699" y="690779"/>
                          </a:lnTo>
                          <a:cubicBezTo>
                            <a:pt x="167832" y="688160"/>
                            <a:pt x="170090" y="685998"/>
                            <a:pt x="172681" y="686255"/>
                          </a:cubicBezTo>
                          <a:cubicBezTo>
                            <a:pt x="175310" y="686388"/>
                            <a:pt x="177329" y="688617"/>
                            <a:pt x="177205" y="691236"/>
                          </a:cubicBezTo>
                          <a:lnTo>
                            <a:pt x="175319" y="729365"/>
                          </a:lnTo>
                          <a:cubicBezTo>
                            <a:pt x="175205" y="731917"/>
                            <a:pt x="173100" y="733899"/>
                            <a:pt x="170566" y="733899"/>
                          </a:cubicBezTo>
                          <a:close/>
                          <a:moveTo>
                            <a:pt x="174348" y="657651"/>
                          </a:moveTo>
                          <a:cubicBezTo>
                            <a:pt x="174271" y="657651"/>
                            <a:pt x="174186" y="657651"/>
                            <a:pt x="174109" y="657641"/>
                          </a:cubicBezTo>
                          <a:cubicBezTo>
                            <a:pt x="171481" y="657508"/>
                            <a:pt x="169461" y="655279"/>
                            <a:pt x="169585" y="652660"/>
                          </a:cubicBezTo>
                          <a:lnTo>
                            <a:pt x="171471" y="614531"/>
                          </a:lnTo>
                          <a:cubicBezTo>
                            <a:pt x="171604" y="611912"/>
                            <a:pt x="173833" y="609645"/>
                            <a:pt x="176453" y="610007"/>
                          </a:cubicBezTo>
                          <a:cubicBezTo>
                            <a:pt x="179082" y="610140"/>
                            <a:pt x="181101" y="612369"/>
                            <a:pt x="180977" y="614989"/>
                          </a:cubicBezTo>
                          <a:lnTo>
                            <a:pt x="179091" y="653117"/>
                          </a:lnTo>
                          <a:cubicBezTo>
                            <a:pt x="178977" y="655670"/>
                            <a:pt x="176881" y="657651"/>
                            <a:pt x="174348" y="657651"/>
                          </a:cubicBezTo>
                          <a:close/>
                          <a:moveTo>
                            <a:pt x="178119" y="581394"/>
                          </a:moveTo>
                          <a:cubicBezTo>
                            <a:pt x="178043" y="581394"/>
                            <a:pt x="177957" y="581394"/>
                            <a:pt x="177891" y="581385"/>
                          </a:cubicBezTo>
                          <a:cubicBezTo>
                            <a:pt x="175262" y="581251"/>
                            <a:pt x="173243" y="579022"/>
                            <a:pt x="173366" y="576403"/>
                          </a:cubicBezTo>
                          <a:lnTo>
                            <a:pt x="175262" y="538284"/>
                          </a:lnTo>
                          <a:cubicBezTo>
                            <a:pt x="175386" y="535664"/>
                            <a:pt x="177748" y="533464"/>
                            <a:pt x="180244" y="533760"/>
                          </a:cubicBezTo>
                          <a:cubicBezTo>
                            <a:pt x="182873" y="533893"/>
                            <a:pt x="184892" y="536122"/>
                            <a:pt x="184768" y="538741"/>
                          </a:cubicBezTo>
                          <a:lnTo>
                            <a:pt x="182873" y="576860"/>
                          </a:lnTo>
                          <a:cubicBezTo>
                            <a:pt x="182758" y="579413"/>
                            <a:pt x="180653" y="581394"/>
                            <a:pt x="178119" y="581394"/>
                          </a:cubicBezTo>
                          <a:close/>
                          <a:moveTo>
                            <a:pt x="181910" y="505146"/>
                          </a:moveTo>
                          <a:cubicBezTo>
                            <a:pt x="181834" y="505146"/>
                            <a:pt x="181749" y="505146"/>
                            <a:pt x="181682" y="505137"/>
                          </a:cubicBezTo>
                          <a:cubicBezTo>
                            <a:pt x="179053" y="505003"/>
                            <a:pt x="177034" y="502774"/>
                            <a:pt x="177158" y="500155"/>
                          </a:cubicBezTo>
                          <a:lnTo>
                            <a:pt x="179043" y="462027"/>
                          </a:lnTo>
                          <a:cubicBezTo>
                            <a:pt x="179167" y="459407"/>
                            <a:pt x="181491" y="457283"/>
                            <a:pt x="184025" y="457502"/>
                          </a:cubicBezTo>
                          <a:cubicBezTo>
                            <a:pt x="186654" y="457636"/>
                            <a:pt x="188673" y="459865"/>
                            <a:pt x="188549" y="462484"/>
                          </a:cubicBezTo>
                          <a:lnTo>
                            <a:pt x="186663" y="500612"/>
                          </a:lnTo>
                          <a:cubicBezTo>
                            <a:pt x="186539" y="503165"/>
                            <a:pt x="184444" y="505146"/>
                            <a:pt x="181910" y="505146"/>
                          </a:cubicBezTo>
                          <a:close/>
                          <a:moveTo>
                            <a:pt x="185682" y="428899"/>
                          </a:moveTo>
                          <a:cubicBezTo>
                            <a:pt x="185606" y="428899"/>
                            <a:pt x="185520" y="428899"/>
                            <a:pt x="185454" y="428889"/>
                          </a:cubicBezTo>
                          <a:cubicBezTo>
                            <a:pt x="182825" y="428756"/>
                            <a:pt x="180806" y="426527"/>
                            <a:pt x="180929" y="423907"/>
                          </a:cubicBezTo>
                          <a:lnTo>
                            <a:pt x="182825" y="385779"/>
                          </a:lnTo>
                          <a:cubicBezTo>
                            <a:pt x="182958" y="383160"/>
                            <a:pt x="185206" y="381007"/>
                            <a:pt x="187806" y="381255"/>
                          </a:cubicBezTo>
                          <a:cubicBezTo>
                            <a:pt x="190435" y="381388"/>
                            <a:pt x="192455" y="383617"/>
                            <a:pt x="192331" y="386236"/>
                          </a:cubicBezTo>
                          <a:lnTo>
                            <a:pt x="190435" y="424365"/>
                          </a:lnTo>
                          <a:cubicBezTo>
                            <a:pt x="190321" y="426917"/>
                            <a:pt x="188207" y="428899"/>
                            <a:pt x="185682" y="428899"/>
                          </a:cubicBezTo>
                          <a:close/>
                          <a:moveTo>
                            <a:pt x="189473" y="352661"/>
                          </a:moveTo>
                          <a:cubicBezTo>
                            <a:pt x="189397" y="352661"/>
                            <a:pt x="189311" y="352661"/>
                            <a:pt x="189235" y="352651"/>
                          </a:cubicBezTo>
                          <a:cubicBezTo>
                            <a:pt x="186606" y="352518"/>
                            <a:pt x="184587" y="350289"/>
                            <a:pt x="184711" y="347669"/>
                          </a:cubicBezTo>
                          <a:lnTo>
                            <a:pt x="186597" y="309541"/>
                          </a:lnTo>
                          <a:cubicBezTo>
                            <a:pt x="186730" y="306922"/>
                            <a:pt x="188968" y="304769"/>
                            <a:pt x="191578" y="305016"/>
                          </a:cubicBezTo>
                          <a:cubicBezTo>
                            <a:pt x="194207" y="305150"/>
                            <a:pt x="196226" y="307379"/>
                            <a:pt x="196103" y="309998"/>
                          </a:cubicBezTo>
                          <a:lnTo>
                            <a:pt x="194217" y="348127"/>
                          </a:lnTo>
                          <a:cubicBezTo>
                            <a:pt x="194102" y="350679"/>
                            <a:pt x="191997" y="352661"/>
                            <a:pt x="189473" y="352661"/>
                          </a:cubicBezTo>
                          <a:close/>
                          <a:moveTo>
                            <a:pt x="193245" y="276403"/>
                          </a:moveTo>
                          <a:cubicBezTo>
                            <a:pt x="193169" y="276403"/>
                            <a:pt x="193083" y="276403"/>
                            <a:pt x="193017" y="276394"/>
                          </a:cubicBezTo>
                          <a:cubicBezTo>
                            <a:pt x="190388" y="276261"/>
                            <a:pt x="188368" y="274032"/>
                            <a:pt x="188492" y="271412"/>
                          </a:cubicBezTo>
                          <a:lnTo>
                            <a:pt x="190388" y="233293"/>
                          </a:lnTo>
                          <a:cubicBezTo>
                            <a:pt x="190512" y="230674"/>
                            <a:pt x="192721" y="228417"/>
                            <a:pt x="195369" y="228769"/>
                          </a:cubicBezTo>
                          <a:cubicBezTo>
                            <a:pt x="197998" y="228902"/>
                            <a:pt x="200017" y="231131"/>
                            <a:pt x="199894" y="233750"/>
                          </a:cubicBezTo>
                          <a:lnTo>
                            <a:pt x="197998" y="271870"/>
                          </a:lnTo>
                          <a:cubicBezTo>
                            <a:pt x="197884" y="274422"/>
                            <a:pt x="195779" y="276403"/>
                            <a:pt x="193245" y="276403"/>
                          </a:cubicBezTo>
                          <a:close/>
                          <a:moveTo>
                            <a:pt x="197036" y="200156"/>
                          </a:moveTo>
                          <a:cubicBezTo>
                            <a:pt x="196960" y="200156"/>
                            <a:pt x="196874" y="200156"/>
                            <a:pt x="196807" y="200146"/>
                          </a:cubicBezTo>
                          <a:cubicBezTo>
                            <a:pt x="194179" y="200013"/>
                            <a:pt x="192159" y="197784"/>
                            <a:pt x="192283" y="195165"/>
                          </a:cubicBezTo>
                          <a:lnTo>
                            <a:pt x="194169" y="157036"/>
                          </a:lnTo>
                          <a:cubicBezTo>
                            <a:pt x="194293" y="154417"/>
                            <a:pt x="196636" y="152236"/>
                            <a:pt x="199151" y="152512"/>
                          </a:cubicBezTo>
                          <a:cubicBezTo>
                            <a:pt x="201780" y="152645"/>
                            <a:pt x="203799" y="154874"/>
                            <a:pt x="203675" y="157493"/>
                          </a:cubicBezTo>
                          <a:lnTo>
                            <a:pt x="201789" y="195622"/>
                          </a:lnTo>
                          <a:cubicBezTo>
                            <a:pt x="201665" y="198175"/>
                            <a:pt x="199560" y="200156"/>
                            <a:pt x="197036" y="200156"/>
                          </a:cubicBezTo>
                          <a:close/>
                          <a:moveTo>
                            <a:pt x="200808" y="123908"/>
                          </a:moveTo>
                          <a:cubicBezTo>
                            <a:pt x="200732" y="123908"/>
                            <a:pt x="200646" y="123908"/>
                            <a:pt x="200579" y="123899"/>
                          </a:cubicBezTo>
                          <a:cubicBezTo>
                            <a:pt x="197950" y="123765"/>
                            <a:pt x="195931" y="121537"/>
                            <a:pt x="196055" y="118917"/>
                          </a:cubicBezTo>
                          <a:lnTo>
                            <a:pt x="197950" y="80789"/>
                          </a:lnTo>
                          <a:cubicBezTo>
                            <a:pt x="198084" y="78169"/>
                            <a:pt x="200370" y="75893"/>
                            <a:pt x="202932" y="76264"/>
                          </a:cubicBezTo>
                          <a:cubicBezTo>
                            <a:pt x="205561" y="76397"/>
                            <a:pt x="207580" y="78626"/>
                            <a:pt x="207457" y="81246"/>
                          </a:cubicBezTo>
                          <a:lnTo>
                            <a:pt x="205561" y="119374"/>
                          </a:lnTo>
                          <a:cubicBezTo>
                            <a:pt x="205447" y="121927"/>
                            <a:pt x="203332" y="123908"/>
                            <a:pt x="200808" y="123908"/>
                          </a:cubicBezTo>
                          <a:close/>
                          <a:moveTo>
                            <a:pt x="204599" y="47661"/>
                          </a:moveTo>
                          <a:cubicBezTo>
                            <a:pt x="204523" y="47661"/>
                            <a:pt x="204437" y="47651"/>
                            <a:pt x="204370" y="47651"/>
                          </a:cubicBezTo>
                          <a:cubicBezTo>
                            <a:pt x="201741" y="47518"/>
                            <a:pt x="199722" y="45289"/>
                            <a:pt x="199846" y="42650"/>
                          </a:cubicBezTo>
                          <a:lnTo>
                            <a:pt x="201732" y="4531"/>
                          </a:lnTo>
                          <a:cubicBezTo>
                            <a:pt x="201865" y="1912"/>
                            <a:pt x="204123" y="-136"/>
                            <a:pt x="206714" y="7"/>
                          </a:cubicBezTo>
                          <a:cubicBezTo>
                            <a:pt x="209342" y="140"/>
                            <a:pt x="211362" y="2369"/>
                            <a:pt x="211238" y="4998"/>
                          </a:cubicBezTo>
                          <a:lnTo>
                            <a:pt x="209352" y="43117"/>
                          </a:lnTo>
                          <a:cubicBezTo>
                            <a:pt x="209228" y="45679"/>
                            <a:pt x="207123" y="47661"/>
                            <a:pt x="204599" y="47661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 dirty="0"/>
                    </a:p>
                  </p:txBody>
                </p:sp>
              </p:grpSp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CB464928-B466-684D-0FD3-4AD325C169F0}"/>
                      </a:ext>
                    </a:extLst>
                  </p:cNvPr>
                  <p:cNvSpPr/>
                  <p:nvPr/>
                </p:nvSpPr>
                <p:spPr>
                  <a:xfrm>
                    <a:off x="1246591" y="4510895"/>
                    <a:ext cx="399288" cy="197074"/>
                  </a:xfrm>
                  <a:custGeom>
                    <a:avLst/>
                    <a:gdLst>
                      <a:gd name="connsiteX0" fmla="*/ 399288 w 399288"/>
                      <a:gd name="connsiteY0" fmla="*/ 57150 h 197074"/>
                      <a:gd name="connsiteX1" fmla="*/ 399193 w 399288"/>
                      <a:gd name="connsiteY1" fmla="*/ 57245 h 197074"/>
                      <a:gd name="connsiteX2" fmla="*/ 391658 w 399288"/>
                      <a:gd name="connsiteY2" fmla="*/ 70656 h 197074"/>
                      <a:gd name="connsiteX3" fmla="*/ 357283 w 399288"/>
                      <a:gd name="connsiteY3" fmla="*/ 110623 h 197074"/>
                      <a:gd name="connsiteX4" fmla="*/ 343281 w 399288"/>
                      <a:gd name="connsiteY4" fmla="*/ 121539 h 197074"/>
                      <a:gd name="connsiteX5" fmla="*/ 56388 w 399288"/>
                      <a:gd name="connsiteY5" fmla="*/ 196882 h 197074"/>
                      <a:gd name="connsiteX6" fmla="*/ 0 w 399288"/>
                      <a:gd name="connsiteY6" fmla="*/ 109538 h 197074"/>
                      <a:gd name="connsiteX7" fmla="*/ 316706 w 399288"/>
                      <a:gd name="connsiteY7" fmla="*/ 0 h 197074"/>
                      <a:gd name="connsiteX8" fmla="*/ 399288 w 399288"/>
                      <a:gd name="connsiteY8" fmla="*/ 57150 h 197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99288" h="197074">
                        <a:moveTo>
                          <a:pt x="399288" y="57150"/>
                        </a:moveTo>
                        <a:lnTo>
                          <a:pt x="399193" y="57245"/>
                        </a:lnTo>
                        <a:lnTo>
                          <a:pt x="391658" y="70656"/>
                        </a:lnTo>
                        <a:cubicBezTo>
                          <a:pt x="382962" y="86125"/>
                          <a:pt x="371285" y="99717"/>
                          <a:pt x="357283" y="110623"/>
                        </a:cubicBezTo>
                        <a:lnTo>
                          <a:pt x="343281" y="121539"/>
                        </a:lnTo>
                        <a:cubicBezTo>
                          <a:pt x="294132" y="159734"/>
                          <a:pt x="206407" y="200216"/>
                          <a:pt x="56388" y="196882"/>
                        </a:cubicBezTo>
                        <a:lnTo>
                          <a:pt x="0" y="109538"/>
                        </a:lnTo>
                        <a:cubicBezTo>
                          <a:pt x="245269" y="142875"/>
                          <a:pt x="316706" y="0"/>
                          <a:pt x="316706" y="0"/>
                        </a:cubicBezTo>
                        <a:lnTo>
                          <a:pt x="399288" y="57150"/>
                        </a:ln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373E4AA0-E2F8-039E-30F7-4ED6E6213F21}"/>
                      </a:ext>
                    </a:extLst>
                  </p:cNvPr>
                  <p:cNvSpPr/>
                  <p:nvPr/>
                </p:nvSpPr>
                <p:spPr>
                  <a:xfrm>
                    <a:off x="1246591" y="4620433"/>
                    <a:ext cx="56388" cy="1138237"/>
                  </a:xfrm>
                  <a:custGeom>
                    <a:avLst/>
                    <a:gdLst>
                      <a:gd name="connsiteX0" fmla="*/ 0 w 56388"/>
                      <a:gd name="connsiteY0" fmla="*/ 0 h 1138237"/>
                      <a:gd name="connsiteX1" fmla="*/ 0 w 56388"/>
                      <a:gd name="connsiteY1" fmla="*/ 1097756 h 1138237"/>
                      <a:gd name="connsiteX2" fmla="*/ 56388 w 56388"/>
                      <a:gd name="connsiteY2" fmla="*/ 1138238 h 1138237"/>
                      <a:gd name="connsiteX3" fmla="*/ 56388 w 56388"/>
                      <a:gd name="connsiteY3" fmla="*/ 87344 h 1138237"/>
                      <a:gd name="connsiteX4" fmla="*/ 0 w 56388"/>
                      <a:gd name="connsiteY4" fmla="*/ 0 h 1138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6388" h="1138237">
                        <a:moveTo>
                          <a:pt x="0" y="0"/>
                        </a:moveTo>
                        <a:lnTo>
                          <a:pt x="0" y="1097756"/>
                        </a:lnTo>
                        <a:cubicBezTo>
                          <a:pt x="0" y="1097756"/>
                          <a:pt x="19907" y="1128713"/>
                          <a:pt x="56388" y="1138238"/>
                        </a:cubicBezTo>
                        <a:lnTo>
                          <a:pt x="56388" y="8734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4" name="Freeform: Shape 23">
                    <a:extLst>
                      <a:ext uri="{FF2B5EF4-FFF2-40B4-BE49-F238E27FC236}">
                        <a16:creationId xmlns:a16="http://schemas.microsoft.com/office/drawing/2014/main" id="{D7B64426-DBE1-49F0-67E6-AC709B204EC0}"/>
                      </a:ext>
                    </a:extLst>
                  </p:cNvPr>
                  <p:cNvSpPr/>
                  <p:nvPr/>
                </p:nvSpPr>
                <p:spPr>
                  <a:xfrm>
                    <a:off x="401247" y="5029998"/>
                    <a:ext cx="428625" cy="889980"/>
                  </a:xfrm>
                  <a:custGeom>
                    <a:avLst/>
                    <a:gdLst>
                      <a:gd name="connsiteX0" fmla="*/ 428625 w 428625"/>
                      <a:gd name="connsiteY0" fmla="*/ 88106 h 889980"/>
                      <a:gd name="connsiteX1" fmla="*/ 428625 w 428625"/>
                      <a:gd name="connsiteY1" fmla="*/ 864394 h 889980"/>
                      <a:gd name="connsiteX2" fmla="*/ 0 w 428625"/>
                      <a:gd name="connsiteY2" fmla="*/ 776288 h 889980"/>
                      <a:gd name="connsiteX3" fmla="*/ 0 w 428625"/>
                      <a:gd name="connsiteY3" fmla="*/ 0 h 889980"/>
                      <a:gd name="connsiteX4" fmla="*/ 428625 w 428625"/>
                      <a:gd name="connsiteY4" fmla="*/ 88106 h 889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625" h="889980">
                        <a:moveTo>
                          <a:pt x="428625" y="88106"/>
                        </a:moveTo>
                        <a:lnTo>
                          <a:pt x="428625" y="864394"/>
                        </a:lnTo>
                        <a:cubicBezTo>
                          <a:pt x="142875" y="954881"/>
                          <a:pt x="0" y="776288"/>
                          <a:pt x="0" y="776288"/>
                        </a:cubicBezTo>
                        <a:lnTo>
                          <a:pt x="0" y="0"/>
                        </a:lnTo>
                        <a:cubicBezTo>
                          <a:pt x="0" y="0"/>
                          <a:pt x="159544" y="166688"/>
                          <a:pt x="428625" y="88106"/>
                        </a:cubicBezTo>
                        <a:close/>
                      </a:path>
                    </a:pathLst>
                  </a:custGeom>
                  <a:solidFill>
                    <a:schemeClr val="accent5">
                      <a:lumMod val="60000"/>
                      <a:lumOff val="40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25" name="Graphic 1781">
                    <a:extLst>
                      <a:ext uri="{FF2B5EF4-FFF2-40B4-BE49-F238E27FC236}">
                        <a16:creationId xmlns:a16="http://schemas.microsoft.com/office/drawing/2014/main" id="{F69EF1EC-D181-9208-D515-AC7FA5CA84F2}"/>
                      </a:ext>
                    </a:extLst>
                  </p:cNvPr>
                  <p:cNvGrpSpPr/>
                  <p:nvPr/>
                </p:nvGrpSpPr>
                <p:grpSpPr>
                  <a:xfrm>
                    <a:off x="434584" y="5102319"/>
                    <a:ext cx="361950" cy="784081"/>
                    <a:chOff x="7512721" y="3370246"/>
                    <a:chExt cx="361950" cy="784081"/>
                  </a:xfrm>
                  <a:solidFill>
                    <a:schemeClr val="accent5"/>
                  </a:solidFill>
                </p:grpSpPr>
                <p:sp>
                  <p:nvSpPr>
                    <p:cNvPr id="52" name="Freeform: Shape 51">
                      <a:extLst>
                        <a:ext uri="{FF2B5EF4-FFF2-40B4-BE49-F238E27FC236}">
                          <a16:creationId xmlns:a16="http://schemas.microsoft.com/office/drawing/2014/main" id="{E46117EC-945C-C24A-AFD3-74CF6CDE60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2721" y="3370246"/>
                      <a:ext cx="25906" cy="28577"/>
                    </a:xfrm>
                    <a:custGeom>
                      <a:avLst/>
                      <a:gdLst>
                        <a:gd name="connsiteX0" fmla="*/ 4763 w 25906"/>
                        <a:gd name="connsiteY0" fmla="*/ 28578 h 28577"/>
                        <a:gd name="connsiteX1" fmla="*/ 0 w 25906"/>
                        <a:gd name="connsiteY1" fmla="*/ 23815 h 28577"/>
                        <a:gd name="connsiteX2" fmla="*/ 0 w 25906"/>
                        <a:gd name="connsiteY2" fmla="*/ 4765 h 28577"/>
                        <a:gd name="connsiteX3" fmla="*/ 2448 w 25906"/>
                        <a:gd name="connsiteY3" fmla="*/ 613 h 28577"/>
                        <a:gd name="connsiteX4" fmla="*/ 7277 w 25906"/>
                        <a:gd name="connsiteY4" fmla="*/ 727 h 28577"/>
                        <a:gd name="connsiteX5" fmla="*/ 23489 w 25906"/>
                        <a:gd name="connsiteY5" fmla="*/ 10328 h 28577"/>
                        <a:gd name="connsiteX6" fmla="*/ 25289 w 25906"/>
                        <a:gd name="connsiteY6" fmla="*/ 16824 h 28577"/>
                        <a:gd name="connsiteX7" fmla="*/ 18793 w 25906"/>
                        <a:gd name="connsiteY7" fmla="*/ 18624 h 28577"/>
                        <a:gd name="connsiteX8" fmla="*/ 9525 w 25906"/>
                        <a:gd name="connsiteY8" fmla="*/ 13252 h 28577"/>
                        <a:gd name="connsiteX9" fmla="*/ 9525 w 25906"/>
                        <a:gd name="connsiteY9" fmla="*/ 23825 h 28577"/>
                        <a:gd name="connsiteX10" fmla="*/ 4763 w 25906"/>
                        <a:gd name="connsiteY10" fmla="*/ 28578 h 285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5906" h="28577">
                          <a:moveTo>
                            <a:pt x="4763" y="28578"/>
                          </a:moveTo>
                          <a:cubicBezTo>
                            <a:pt x="2134" y="28578"/>
                            <a:pt x="0" y="26444"/>
                            <a:pt x="0" y="23815"/>
                          </a:cubicBezTo>
                          <a:lnTo>
                            <a:pt x="0" y="4765"/>
                          </a:lnTo>
                          <a:cubicBezTo>
                            <a:pt x="0" y="3032"/>
                            <a:pt x="934" y="1441"/>
                            <a:pt x="2448" y="613"/>
                          </a:cubicBezTo>
                          <a:cubicBezTo>
                            <a:pt x="3962" y="-254"/>
                            <a:pt x="5810" y="-188"/>
                            <a:pt x="7277" y="727"/>
                          </a:cubicBezTo>
                          <a:cubicBezTo>
                            <a:pt x="12392" y="3898"/>
                            <a:pt x="17793" y="7118"/>
                            <a:pt x="23489" y="10328"/>
                          </a:cubicBezTo>
                          <a:cubicBezTo>
                            <a:pt x="25775" y="11623"/>
                            <a:pt x="26584" y="14529"/>
                            <a:pt x="25289" y="16824"/>
                          </a:cubicBezTo>
                          <a:cubicBezTo>
                            <a:pt x="23993" y="19110"/>
                            <a:pt x="21098" y="19920"/>
                            <a:pt x="18793" y="18624"/>
                          </a:cubicBezTo>
                          <a:cubicBezTo>
                            <a:pt x="15612" y="16833"/>
                            <a:pt x="12525" y="15033"/>
                            <a:pt x="9525" y="13252"/>
                          </a:cubicBezTo>
                          <a:lnTo>
                            <a:pt x="9525" y="23825"/>
                          </a:lnTo>
                          <a:cubicBezTo>
                            <a:pt x="9525" y="26444"/>
                            <a:pt x="7391" y="28578"/>
                            <a:pt x="4763" y="28578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3" name="Freeform: Shape 52">
                      <a:extLst>
                        <a:ext uri="{FF2B5EF4-FFF2-40B4-BE49-F238E27FC236}">
                          <a16:creationId xmlns:a16="http://schemas.microsoft.com/office/drawing/2014/main" id="{977C1867-DF31-F0F2-81CA-A6149E55EE3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61478" y="3396591"/>
                      <a:ext cx="258171" cy="53211"/>
                    </a:xfrm>
                    <a:custGeom>
                      <a:avLst/>
                      <a:gdLst>
                        <a:gd name="connsiteX0" fmla="*/ 217038 w 258171"/>
                        <a:gd name="connsiteY0" fmla="*/ 53211 h 53211"/>
                        <a:gd name="connsiteX1" fmla="*/ 212276 w 258171"/>
                        <a:gd name="connsiteY1" fmla="*/ 48572 h 53211"/>
                        <a:gd name="connsiteX2" fmla="*/ 216924 w 258171"/>
                        <a:gd name="connsiteY2" fmla="*/ 43686 h 53211"/>
                        <a:gd name="connsiteX3" fmla="*/ 252948 w 258171"/>
                        <a:gd name="connsiteY3" fmla="*/ 41495 h 53211"/>
                        <a:gd name="connsiteX4" fmla="*/ 258148 w 258171"/>
                        <a:gd name="connsiteY4" fmla="*/ 45782 h 53211"/>
                        <a:gd name="connsiteX5" fmla="*/ 253872 w 258171"/>
                        <a:gd name="connsiteY5" fmla="*/ 50982 h 53211"/>
                        <a:gd name="connsiteX6" fmla="*/ 217153 w 258171"/>
                        <a:gd name="connsiteY6" fmla="*/ 53211 h 53211"/>
                        <a:gd name="connsiteX7" fmla="*/ 217038 w 258171"/>
                        <a:gd name="connsiteY7" fmla="*/ 53211 h 53211"/>
                        <a:gd name="connsiteX8" fmla="*/ 180615 w 258171"/>
                        <a:gd name="connsiteY8" fmla="*/ 52754 h 53211"/>
                        <a:gd name="connsiteX9" fmla="*/ 180377 w 258171"/>
                        <a:gd name="connsiteY9" fmla="*/ 52744 h 53211"/>
                        <a:gd name="connsiteX10" fmla="*/ 143724 w 258171"/>
                        <a:gd name="connsiteY10" fmla="*/ 49563 h 53211"/>
                        <a:gd name="connsiteX11" fmla="*/ 139591 w 258171"/>
                        <a:gd name="connsiteY11" fmla="*/ 44238 h 53211"/>
                        <a:gd name="connsiteX12" fmla="*/ 144906 w 258171"/>
                        <a:gd name="connsiteY12" fmla="*/ 40105 h 53211"/>
                        <a:gd name="connsiteX13" fmla="*/ 180843 w 258171"/>
                        <a:gd name="connsiteY13" fmla="*/ 43229 h 53211"/>
                        <a:gd name="connsiteX14" fmla="*/ 185368 w 258171"/>
                        <a:gd name="connsiteY14" fmla="*/ 48210 h 53211"/>
                        <a:gd name="connsiteX15" fmla="*/ 180615 w 258171"/>
                        <a:gd name="connsiteY15" fmla="*/ 52754 h 53211"/>
                        <a:gd name="connsiteX16" fmla="*/ 108368 w 258171"/>
                        <a:gd name="connsiteY16" fmla="*/ 43686 h 53211"/>
                        <a:gd name="connsiteX17" fmla="*/ 107406 w 258171"/>
                        <a:gd name="connsiteY17" fmla="*/ 43591 h 53211"/>
                        <a:gd name="connsiteX18" fmla="*/ 71658 w 258171"/>
                        <a:gd name="connsiteY18" fmla="*/ 34818 h 53211"/>
                        <a:gd name="connsiteX19" fmla="*/ 68391 w 258171"/>
                        <a:gd name="connsiteY19" fmla="*/ 28932 h 53211"/>
                        <a:gd name="connsiteX20" fmla="*/ 74278 w 258171"/>
                        <a:gd name="connsiteY20" fmla="*/ 25665 h 53211"/>
                        <a:gd name="connsiteX21" fmla="*/ 109311 w 258171"/>
                        <a:gd name="connsiteY21" fmla="*/ 34247 h 53211"/>
                        <a:gd name="connsiteX22" fmla="*/ 113025 w 258171"/>
                        <a:gd name="connsiteY22" fmla="*/ 39876 h 53211"/>
                        <a:gd name="connsiteX23" fmla="*/ 108368 w 258171"/>
                        <a:gd name="connsiteY23" fmla="*/ 43686 h 53211"/>
                        <a:gd name="connsiteX24" fmla="*/ 38369 w 258171"/>
                        <a:gd name="connsiteY24" fmla="*/ 23607 h 53211"/>
                        <a:gd name="connsiteX25" fmla="*/ 36702 w 258171"/>
                        <a:gd name="connsiteY25" fmla="*/ 23312 h 53211"/>
                        <a:gd name="connsiteX26" fmla="*/ 2755 w 258171"/>
                        <a:gd name="connsiteY26" fmla="*/ 9082 h 53211"/>
                        <a:gd name="connsiteX27" fmla="*/ 449 w 258171"/>
                        <a:gd name="connsiteY27" fmla="*/ 2757 h 53211"/>
                        <a:gd name="connsiteX28" fmla="*/ 6784 w 258171"/>
                        <a:gd name="connsiteY28" fmla="*/ 452 h 53211"/>
                        <a:gd name="connsiteX29" fmla="*/ 40054 w 258171"/>
                        <a:gd name="connsiteY29" fmla="*/ 14387 h 53211"/>
                        <a:gd name="connsiteX30" fmla="*/ 42845 w 258171"/>
                        <a:gd name="connsiteY30" fmla="*/ 20521 h 53211"/>
                        <a:gd name="connsiteX31" fmla="*/ 38369 w 258171"/>
                        <a:gd name="connsiteY31" fmla="*/ 23607 h 532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</a:cxnLst>
                      <a:rect l="l" t="t" r="r" b="b"/>
                      <a:pathLst>
                        <a:path w="258171" h="53211">
                          <a:moveTo>
                            <a:pt x="217038" y="53211"/>
                          </a:moveTo>
                          <a:cubicBezTo>
                            <a:pt x="214467" y="53211"/>
                            <a:pt x="212343" y="51154"/>
                            <a:pt x="212276" y="48572"/>
                          </a:cubicBezTo>
                          <a:cubicBezTo>
                            <a:pt x="212209" y="45943"/>
                            <a:pt x="214286" y="43753"/>
                            <a:pt x="216924" y="43686"/>
                          </a:cubicBezTo>
                          <a:cubicBezTo>
                            <a:pt x="228849" y="43391"/>
                            <a:pt x="240975" y="42657"/>
                            <a:pt x="252948" y="41495"/>
                          </a:cubicBezTo>
                          <a:cubicBezTo>
                            <a:pt x="255577" y="41371"/>
                            <a:pt x="257901" y="43172"/>
                            <a:pt x="258148" y="45782"/>
                          </a:cubicBezTo>
                          <a:cubicBezTo>
                            <a:pt x="258406" y="48391"/>
                            <a:pt x="256491" y="50725"/>
                            <a:pt x="253872" y="50982"/>
                          </a:cubicBezTo>
                          <a:cubicBezTo>
                            <a:pt x="241670" y="52163"/>
                            <a:pt x="229316" y="52916"/>
                            <a:pt x="217153" y="53211"/>
                          </a:cubicBezTo>
                          <a:cubicBezTo>
                            <a:pt x="217124" y="53211"/>
                            <a:pt x="217077" y="53211"/>
                            <a:pt x="217038" y="53211"/>
                          </a:cubicBezTo>
                          <a:close/>
                          <a:moveTo>
                            <a:pt x="180615" y="52754"/>
                          </a:moveTo>
                          <a:cubicBezTo>
                            <a:pt x="180539" y="52754"/>
                            <a:pt x="180453" y="52754"/>
                            <a:pt x="180377" y="52744"/>
                          </a:cubicBezTo>
                          <a:cubicBezTo>
                            <a:pt x="168213" y="52163"/>
                            <a:pt x="155878" y="51087"/>
                            <a:pt x="143724" y="49563"/>
                          </a:cubicBezTo>
                          <a:cubicBezTo>
                            <a:pt x="141115" y="49239"/>
                            <a:pt x="139267" y="46858"/>
                            <a:pt x="139591" y="44238"/>
                          </a:cubicBezTo>
                          <a:cubicBezTo>
                            <a:pt x="139924" y="41638"/>
                            <a:pt x="142315" y="39762"/>
                            <a:pt x="144906" y="40105"/>
                          </a:cubicBezTo>
                          <a:cubicBezTo>
                            <a:pt x="156821" y="41591"/>
                            <a:pt x="168918" y="42648"/>
                            <a:pt x="180843" y="43229"/>
                          </a:cubicBezTo>
                          <a:cubicBezTo>
                            <a:pt x="183463" y="43353"/>
                            <a:pt x="185492" y="45582"/>
                            <a:pt x="185368" y="48210"/>
                          </a:cubicBezTo>
                          <a:cubicBezTo>
                            <a:pt x="185234" y="50773"/>
                            <a:pt x="183139" y="52754"/>
                            <a:pt x="180615" y="52754"/>
                          </a:cubicBezTo>
                          <a:close/>
                          <a:moveTo>
                            <a:pt x="108368" y="43686"/>
                          </a:moveTo>
                          <a:cubicBezTo>
                            <a:pt x="108053" y="43686"/>
                            <a:pt x="107730" y="43657"/>
                            <a:pt x="107406" y="43591"/>
                          </a:cubicBezTo>
                          <a:cubicBezTo>
                            <a:pt x="95385" y="41124"/>
                            <a:pt x="83365" y="38181"/>
                            <a:pt x="71658" y="34818"/>
                          </a:cubicBezTo>
                          <a:cubicBezTo>
                            <a:pt x="69125" y="34094"/>
                            <a:pt x="67667" y="31456"/>
                            <a:pt x="68391" y="28932"/>
                          </a:cubicBezTo>
                          <a:cubicBezTo>
                            <a:pt x="69115" y="26389"/>
                            <a:pt x="71792" y="24912"/>
                            <a:pt x="74278" y="25665"/>
                          </a:cubicBezTo>
                          <a:cubicBezTo>
                            <a:pt x="85755" y="28960"/>
                            <a:pt x="97538" y="31837"/>
                            <a:pt x="109311" y="34247"/>
                          </a:cubicBezTo>
                          <a:cubicBezTo>
                            <a:pt x="111892" y="34780"/>
                            <a:pt x="113549" y="37295"/>
                            <a:pt x="113025" y="39876"/>
                          </a:cubicBezTo>
                          <a:cubicBezTo>
                            <a:pt x="112559" y="42134"/>
                            <a:pt x="110577" y="43686"/>
                            <a:pt x="108368" y="43686"/>
                          </a:cubicBezTo>
                          <a:close/>
                          <a:moveTo>
                            <a:pt x="38369" y="23607"/>
                          </a:moveTo>
                          <a:cubicBezTo>
                            <a:pt x="37816" y="23607"/>
                            <a:pt x="37245" y="23512"/>
                            <a:pt x="36702" y="23312"/>
                          </a:cubicBezTo>
                          <a:cubicBezTo>
                            <a:pt x="25167" y="18997"/>
                            <a:pt x="13746" y="14206"/>
                            <a:pt x="2755" y="9082"/>
                          </a:cubicBezTo>
                          <a:cubicBezTo>
                            <a:pt x="364" y="7977"/>
                            <a:pt x="-665" y="5138"/>
                            <a:pt x="449" y="2757"/>
                          </a:cubicBezTo>
                          <a:cubicBezTo>
                            <a:pt x="1554" y="376"/>
                            <a:pt x="4393" y="-672"/>
                            <a:pt x="6784" y="452"/>
                          </a:cubicBezTo>
                          <a:cubicBezTo>
                            <a:pt x="17556" y="5472"/>
                            <a:pt x="28758" y="10167"/>
                            <a:pt x="40054" y="14387"/>
                          </a:cubicBezTo>
                          <a:cubicBezTo>
                            <a:pt x="42521" y="15321"/>
                            <a:pt x="43769" y="18064"/>
                            <a:pt x="42845" y="20521"/>
                          </a:cubicBezTo>
                          <a:cubicBezTo>
                            <a:pt x="42112" y="22426"/>
                            <a:pt x="40302" y="23607"/>
                            <a:pt x="38369" y="23607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4" name="Freeform: Shape 53">
                      <a:extLst>
                        <a:ext uri="{FF2B5EF4-FFF2-40B4-BE49-F238E27FC236}">
                          <a16:creationId xmlns:a16="http://schemas.microsoft.com/office/drawing/2014/main" id="{61716BB0-0066-D582-18D5-6E2C8572DBA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46401" y="3429879"/>
                      <a:ext cx="28260" cy="28571"/>
                    </a:xfrm>
                    <a:custGeom>
                      <a:avLst/>
                      <a:gdLst>
                        <a:gd name="connsiteX0" fmla="*/ 23508 w 28260"/>
                        <a:gd name="connsiteY0" fmla="*/ 28571 h 28571"/>
                        <a:gd name="connsiteX1" fmla="*/ 18745 w 28260"/>
                        <a:gd name="connsiteY1" fmla="*/ 23809 h 28571"/>
                        <a:gd name="connsiteX2" fmla="*/ 18745 w 28260"/>
                        <a:gd name="connsiteY2" fmla="*/ 10541 h 28571"/>
                        <a:gd name="connsiteX3" fmla="*/ 5544 w 28260"/>
                        <a:gd name="connsiteY3" fmla="*/ 12884 h 28571"/>
                        <a:gd name="connsiteX4" fmla="*/ 67 w 28260"/>
                        <a:gd name="connsiteY4" fmla="*/ 8969 h 28571"/>
                        <a:gd name="connsiteX5" fmla="*/ 3991 w 28260"/>
                        <a:gd name="connsiteY5" fmla="*/ 3492 h 28571"/>
                        <a:gd name="connsiteX6" fmla="*/ 22565 w 28260"/>
                        <a:gd name="connsiteY6" fmla="*/ 92 h 28571"/>
                        <a:gd name="connsiteX7" fmla="*/ 26518 w 28260"/>
                        <a:gd name="connsiteY7" fmla="*/ 1082 h 28571"/>
                        <a:gd name="connsiteX8" fmla="*/ 28261 w 28260"/>
                        <a:gd name="connsiteY8" fmla="*/ 4769 h 28571"/>
                        <a:gd name="connsiteX9" fmla="*/ 28261 w 28260"/>
                        <a:gd name="connsiteY9" fmla="*/ 23819 h 28571"/>
                        <a:gd name="connsiteX10" fmla="*/ 23508 w 28260"/>
                        <a:gd name="connsiteY10" fmla="*/ 28571 h 285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260" h="28571">
                          <a:moveTo>
                            <a:pt x="23508" y="28571"/>
                          </a:moveTo>
                          <a:cubicBezTo>
                            <a:pt x="20879" y="28571"/>
                            <a:pt x="18745" y="26438"/>
                            <a:pt x="18745" y="23809"/>
                          </a:cubicBezTo>
                          <a:lnTo>
                            <a:pt x="18745" y="10541"/>
                          </a:lnTo>
                          <a:cubicBezTo>
                            <a:pt x="14345" y="11379"/>
                            <a:pt x="9944" y="12160"/>
                            <a:pt x="5544" y="12884"/>
                          </a:cubicBezTo>
                          <a:cubicBezTo>
                            <a:pt x="2972" y="13341"/>
                            <a:pt x="505" y="11550"/>
                            <a:pt x="67" y="8969"/>
                          </a:cubicBezTo>
                          <a:cubicBezTo>
                            <a:pt x="-371" y="6369"/>
                            <a:pt x="1391" y="3921"/>
                            <a:pt x="3991" y="3492"/>
                          </a:cubicBezTo>
                          <a:cubicBezTo>
                            <a:pt x="10173" y="2473"/>
                            <a:pt x="16364" y="1330"/>
                            <a:pt x="22565" y="92"/>
                          </a:cubicBezTo>
                          <a:cubicBezTo>
                            <a:pt x="23984" y="-185"/>
                            <a:pt x="25422" y="168"/>
                            <a:pt x="26518" y="1082"/>
                          </a:cubicBezTo>
                          <a:cubicBezTo>
                            <a:pt x="27623" y="1987"/>
                            <a:pt x="28261" y="3340"/>
                            <a:pt x="28261" y="4769"/>
                          </a:cubicBezTo>
                          <a:lnTo>
                            <a:pt x="28261" y="23819"/>
                          </a:lnTo>
                          <a:cubicBezTo>
                            <a:pt x="28270" y="26438"/>
                            <a:pt x="26137" y="28571"/>
                            <a:pt x="23508" y="28571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5" name="Freeform: Shape 54">
                      <a:extLst>
                        <a:ext uri="{FF2B5EF4-FFF2-40B4-BE49-F238E27FC236}">
                          <a16:creationId xmlns:a16="http://schemas.microsoft.com/office/drawing/2014/main" id="{C8E8CD5E-058C-EA0C-69DF-DFFB2F67CE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65146" y="3487806"/>
                      <a:ext cx="9525" cy="592740"/>
                    </a:xfrm>
                    <a:custGeom>
                      <a:avLst/>
                      <a:gdLst>
                        <a:gd name="connsiteX0" fmla="*/ 4763 w 9525"/>
                        <a:gd name="connsiteY0" fmla="*/ 592741 h 592740"/>
                        <a:gd name="connsiteX1" fmla="*/ 0 w 9525"/>
                        <a:gd name="connsiteY1" fmla="*/ 587978 h 592740"/>
                        <a:gd name="connsiteX2" fmla="*/ 0 w 9525"/>
                        <a:gd name="connsiteY2" fmla="*/ 549097 h 592740"/>
                        <a:gd name="connsiteX3" fmla="*/ 4763 w 9525"/>
                        <a:gd name="connsiteY3" fmla="*/ 544335 h 592740"/>
                        <a:gd name="connsiteX4" fmla="*/ 9525 w 9525"/>
                        <a:gd name="connsiteY4" fmla="*/ 549097 h 592740"/>
                        <a:gd name="connsiteX5" fmla="*/ 9525 w 9525"/>
                        <a:gd name="connsiteY5" fmla="*/ 587978 h 592740"/>
                        <a:gd name="connsiteX6" fmla="*/ 4763 w 9525"/>
                        <a:gd name="connsiteY6" fmla="*/ 592741 h 592740"/>
                        <a:gd name="connsiteX7" fmla="*/ 4763 w 9525"/>
                        <a:gd name="connsiteY7" fmla="*/ 514979 h 592740"/>
                        <a:gd name="connsiteX8" fmla="*/ 0 w 9525"/>
                        <a:gd name="connsiteY8" fmla="*/ 510216 h 592740"/>
                        <a:gd name="connsiteX9" fmla="*/ 0 w 9525"/>
                        <a:gd name="connsiteY9" fmla="*/ 471335 h 592740"/>
                        <a:gd name="connsiteX10" fmla="*/ 4763 w 9525"/>
                        <a:gd name="connsiteY10" fmla="*/ 466573 h 592740"/>
                        <a:gd name="connsiteX11" fmla="*/ 9525 w 9525"/>
                        <a:gd name="connsiteY11" fmla="*/ 471335 h 592740"/>
                        <a:gd name="connsiteX12" fmla="*/ 9525 w 9525"/>
                        <a:gd name="connsiteY12" fmla="*/ 510216 h 592740"/>
                        <a:gd name="connsiteX13" fmla="*/ 4763 w 9525"/>
                        <a:gd name="connsiteY13" fmla="*/ 514979 h 592740"/>
                        <a:gd name="connsiteX14" fmla="*/ 4763 w 9525"/>
                        <a:gd name="connsiteY14" fmla="*/ 437217 h 592740"/>
                        <a:gd name="connsiteX15" fmla="*/ 0 w 9525"/>
                        <a:gd name="connsiteY15" fmla="*/ 432454 h 592740"/>
                        <a:gd name="connsiteX16" fmla="*/ 0 w 9525"/>
                        <a:gd name="connsiteY16" fmla="*/ 393573 h 592740"/>
                        <a:gd name="connsiteX17" fmla="*/ 4763 w 9525"/>
                        <a:gd name="connsiteY17" fmla="*/ 388811 h 592740"/>
                        <a:gd name="connsiteX18" fmla="*/ 9525 w 9525"/>
                        <a:gd name="connsiteY18" fmla="*/ 393573 h 592740"/>
                        <a:gd name="connsiteX19" fmla="*/ 9525 w 9525"/>
                        <a:gd name="connsiteY19" fmla="*/ 432454 h 592740"/>
                        <a:gd name="connsiteX20" fmla="*/ 4763 w 9525"/>
                        <a:gd name="connsiteY20" fmla="*/ 437217 h 592740"/>
                        <a:gd name="connsiteX21" fmla="*/ 4763 w 9525"/>
                        <a:gd name="connsiteY21" fmla="*/ 359455 h 592740"/>
                        <a:gd name="connsiteX22" fmla="*/ 0 w 9525"/>
                        <a:gd name="connsiteY22" fmla="*/ 354692 h 592740"/>
                        <a:gd name="connsiteX23" fmla="*/ 0 w 9525"/>
                        <a:gd name="connsiteY23" fmla="*/ 315811 h 592740"/>
                        <a:gd name="connsiteX24" fmla="*/ 4763 w 9525"/>
                        <a:gd name="connsiteY24" fmla="*/ 311048 h 592740"/>
                        <a:gd name="connsiteX25" fmla="*/ 9525 w 9525"/>
                        <a:gd name="connsiteY25" fmla="*/ 315811 h 592740"/>
                        <a:gd name="connsiteX26" fmla="*/ 9525 w 9525"/>
                        <a:gd name="connsiteY26" fmla="*/ 354692 h 592740"/>
                        <a:gd name="connsiteX27" fmla="*/ 4763 w 9525"/>
                        <a:gd name="connsiteY27" fmla="*/ 359455 h 592740"/>
                        <a:gd name="connsiteX28" fmla="*/ 4763 w 9525"/>
                        <a:gd name="connsiteY28" fmla="*/ 281692 h 592740"/>
                        <a:gd name="connsiteX29" fmla="*/ 0 w 9525"/>
                        <a:gd name="connsiteY29" fmla="*/ 276930 h 592740"/>
                        <a:gd name="connsiteX30" fmla="*/ 0 w 9525"/>
                        <a:gd name="connsiteY30" fmla="*/ 238049 h 592740"/>
                        <a:gd name="connsiteX31" fmla="*/ 4763 w 9525"/>
                        <a:gd name="connsiteY31" fmla="*/ 233286 h 592740"/>
                        <a:gd name="connsiteX32" fmla="*/ 9525 w 9525"/>
                        <a:gd name="connsiteY32" fmla="*/ 238049 h 592740"/>
                        <a:gd name="connsiteX33" fmla="*/ 9525 w 9525"/>
                        <a:gd name="connsiteY33" fmla="*/ 276930 h 592740"/>
                        <a:gd name="connsiteX34" fmla="*/ 4763 w 9525"/>
                        <a:gd name="connsiteY34" fmla="*/ 281692 h 592740"/>
                        <a:gd name="connsiteX35" fmla="*/ 4763 w 9525"/>
                        <a:gd name="connsiteY35" fmla="*/ 203930 h 592740"/>
                        <a:gd name="connsiteX36" fmla="*/ 0 w 9525"/>
                        <a:gd name="connsiteY36" fmla="*/ 199168 h 592740"/>
                        <a:gd name="connsiteX37" fmla="*/ 0 w 9525"/>
                        <a:gd name="connsiteY37" fmla="*/ 160287 h 592740"/>
                        <a:gd name="connsiteX38" fmla="*/ 4763 w 9525"/>
                        <a:gd name="connsiteY38" fmla="*/ 155524 h 592740"/>
                        <a:gd name="connsiteX39" fmla="*/ 9525 w 9525"/>
                        <a:gd name="connsiteY39" fmla="*/ 160287 h 592740"/>
                        <a:gd name="connsiteX40" fmla="*/ 9525 w 9525"/>
                        <a:gd name="connsiteY40" fmla="*/ 199168 h 592740"/>
                        <a:gd name="connsiteX41" fmla="*/ 4763 w 9525"/>
                        <a:gd name="connsiteY41" fmla="*/ 203930 h 592740"/>
                        <a:gd name="connsiteX42" fmla="*/ 4763 w 9525"/>
                        <a:gd name="connsiteY42" fmla="*/ 126168 h 592740"/>
                        <a:gd name="connsiteX43" fmla="*/ 0 w 9525"/>
                        <a:gd name="connsiteY43" fmla="*/ 121406 h 592740"/>
                        <a:gd name="connsiteX44" fmla="*/ 0 w 9525"/>
                        <a:gd name="connsiteY44" fmla="*/ 82525 h 592740"/>
                        <a:gd name="connsiteX45" fmla="*/ 4763 w 9525"/>
                        <a:gd name="connsiteY45" fmla="*/ 77762 h 592740"/>
                        <a:gd name="connsiteX46" fmla="*/ 9525 w 9525"/>
                        <a:gd name="connsiteY46" fmla="*/ 82525 h 592740"/>
                        <a:gd name="connsiteX47" fmla="*/ 9525 w 9525"/>
                        <a:gd name="connsiteY47" fmla="*/ 121406 h 592740"/>
                        <a:gd name="connsiteX48" fmla="*/ 4763 w 9525"/>
                        <a:gd name="connsiteY48" fmla="*/ 126168 h 592740"/>
                        <a:gd name="connsiteX49" fmla="*/ 4763 w 9525"/>
                        <a:gd name="connsiteY49" fmla="*/ 48406 h 592740"/>
                        <a:gd name="connsiteX50" fmla="*/ 0 w 9525"/>
                        <a:gd name="connsiteY50" fmla="*/ 43644 h 592740"/>
                        <a:gd name="connsiteX51" fmla="*/ 0 w 9525"/>
                        <a:gd name="connsiteY51" fmla="*/ 4763 h 592740"/>
                        <a:gd name="connsiteX52" fmla="*/ 4763 w 9525"/>
                        <a:gd name="connsiteY52" fmla="*/ 0 h 592740"/>
                        <a:gd name="connsiteX53" fmla="*/ 9525 w 9525"/>
                        <a:gd name="connsiteY53" fmla="*/ 4763 h 592740"/>
                        <a:gd name="connsiteX54" fmla="*/ 9525 w 9525"/>
                        <a:gd name="connsiteY54" fmla="*/ 43644 h 592740"/>
                        <a:gd name="connsiteX55" fmla="*/ 4763 w 9525"/>
                        <a:gd name="connsiteY55" fmla="*/ 48406 h 5927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</a:cxnLst>
                      <a:rect l="l" t="t" r="r" b="b"/>
                      <a:pathLst>
                        <a:path w="9525" h="592740">
                          <a:moveTo>
                            <a:pt x="4763" y="592741"/>
                          </a:moveTo>
                          <a:cubicBezTo>
                            <a:pt x="2134" y="592741"/>
                            <a:pt x="0" y="590607"/>
                            <a:pt x="0" y="587978"/>
                          </a:cubicBezTo>
                          <a:lnTo>
                            <a:pt x="0" y="549097"/>
                          </a:lnTo>
                          <a:cubicBezTo>
                            <a:pt x="0" y="546468"/>
                            <a:pt x="2134" y="544335"/>
                            <a:pt x="4763" y="544335"/>
                          </a:cubicBezTo>
                          <a:cubicBezTo>
                            <a:pt x="7391" y="544335"/>
                            <a:pt x="9525" y="546468"/>
                            <a:pt x="9525" y="549097"/>
                          </a:cubicBezTo>
                          <a:lnTo>
                            <a:pt x="9525" y="587978"/>
                          </a:lnTo>
                          <a:cubicBezTo>
                            <a:pt x="9525" y="590607"/>
                            <a:pt x="7391" y="592741"/>
                            <a:pt x="4763" y="592741"/>
                          </a:cubicBezTo>
                          <a:close/>
                          <a:moveTo>
                            <a:pt x="4763" y="514979"/>
                          </a:moveTo>
                          <a:cubicBezTo>
                            <a:pt x="2134" y="514979"/>
                            <a:pt x="0" y="512845"/>
                            <a:pt x="0" y="510216"/>
                          </a:cubicBezTo>
                          <a:lnTo>
                            <a:pt x="0" y="471335"/>
                          </a:lnTo>
                          <a:cubicBezTo>
                            <a:pt x="0" y="468706"/>
                            <a:pt x="2134" y="466573"/>
                            <a:pt x="4763" y="466573"/>
                          </a:cubicBezTo>
                          <a:cubicBezTo>
                            <a:pt x="7391" y="466573"/>
                            <a:pt x="9525" y="468706"/>
                            <a:pt x="9525" y="471335"/>
                          </a:cubicBezTo>
                          <a:lnTo>
                            <a:pt x="9525" y="510216"/>
                          </a:lnTo>
                          <a:cubicBezTo>
                            <a:pt x="9525" y="512845"/>
                            <a:pt x="7391" y="514979"/>
                            <a:pt x="4763" y="514979"/>
                          </a:cubicBezTo>
                          <a:close/>
                          <a:moveTo>
                            <a:pt x="4763" y="437217"/>
                          </a:moveTo>
                          <a:cubicBezTo>
                            <a:pt x="2134" y="437217"/>
                            <a:pt x="0" y="435083"/>
                            <a:pt x="0" y="432454"/>
                          </a:cubicBezTo>
                          <a:lnTo>
                            <a:pt x="0" y="393573"/>
                          </a:lnTo>
                          <a:cubicBezTo>
                            <a:pt x="0" y="390944"/>
                            <a:pt x="2134" y="388811"/>
                            <a:pt x="4763" y="388811"/>
                          </a:cubicBezTo>
                          <a:cubicBezTo>
                            <a:pt x="7391" y="388811"/>
                            <a:pt x="9525" y="390944"/>
                            <a:pt x="9525" y="393573"/>
                          </a:cubicBezTo>
                          <a:lnTo>
                            <a:pt x="9525" y="432454"/>
                          </a:lnTo>
                          <a:cubicBezTo>
                            <a:pt x="9525" y="435083"/>
                            <a:pt x="7391" y="437217"/>
                            <a:pt x="4763" y="437217"/>
                          </a:cubicBezTo>
                          <a:close/>
                          <a:moveTo>
                            <a:pt x="4763" y="359455"/>
                          </a:moveTo>
                          <a:cubicBezTo>
                            <a:pt x="2134" y="359455"/>
                            <a:pt x="0" y="357321"/>
                            <a:pt x="0" y="354692"/>
                          </a:cubicBezTo>
                          <a:lnTo>
                            <a:pt x="0" y="315811"/>
                          </a:lnTo>
                          <a:cubicBezTo>
                            <a:pt x="0" y="313182"/>
                            <a:pt x="2134" y="311048"/>
                            <a:pt x="4763" y="311048"/>
                          </a:cubicBezTo>
                          <a:cubicBezTo>
                            <a:pt x="7391" y="311048"/>
                            <a:pt x="9525" y="313182"/>
                            <a:pt x="9525" y="315811"/>
                          </a:cubicBezTo>
                          <a:lnTo>
                            <a:pt x="9525" y="354692"/>
                          </a:lnTo>
                          <a:cubicBezTo>
                            <a:pt x="9525" y="357321"/>
                            <a:pt x="7391" y="359455"/>
                            <a:pt x="4763" y="359455"/>
                          </a:cubicBezTo>
                          <a:close/>
                          <a:moveTo>
                            <a:pt x="4763" y="281692"/>
                          </a:moveTo>
                          <a:cubicBezTo>
                            <a:pt x="2134" y="281692"/>
                            <a:pt x="0" y="279559"/>
                            <a:pt x="0" y="276930"/>
                          </a:cubicBezTo>
                          <a:lnTo>
                            <a:pt x="0" y="238049"/>
                          </a:lnTo>
                          <a:cubicBezTo>
                            <a:pt x="0" y="235420"/>
                            <a:pt x="2134" y="233286"/>
                            <a:pt x="4763" y="233286"/>
                          </a:cubicBezTo>
                          <a:cubicBezTo>
                            <a:pt x="7391" y="233286"/>
                            <a:pt x="9525" y="235420"/>
                            <a:pt x="9525" y="238049"/>
                          </a:cubicBezTo>
                          <a:lnTo>
                            <a:pt x="9525" y="276930"/>
                          </a:lnTo>
                          <a:cubicBezTo>
                            <a:pt x="9525" y="279559"/>
                            <a:pt x="7391" y="281692"/>
                            <a:pt x="4763" y="281692"/>
                          </a:cubicBezTo>
                          <a:close/>
                          <a:moveTo>
                            <a:pt x="4763" y="203930"/>
                          </a:moveTo>
                          <a:cubicBezTo>
                            <a:pt x="2134" y="203930"/>
                            <a:pt x="0" y="201797"/>
                            <a:pt x="0" y="199168"/>
                          </a:cubicBezTo>
                          <a:lnTo>
                            <a:pt x="0" y="160287"/>
                          </a:lnTo>
                          <a:cubicBezTo>
                            <a:pt x="0" y="157658"/>
                            <a:pt x="2134" y="155524"/>
                            <a:pt x="4763" y="155524"/>
                          </a:cubicBezTo>
                          <a:cubicBezTo>
                            <a:pt x="7391" y="155524"/>
                            <a:pt x="9525" y="157658"/>
                            <a:pt x="9525" y="160287"/>
                          </a:cubicBezTo>
                          <a:lnTo>
                            <a:pt x="9525" y="199168"/>
                          </a:lnTo>
                          <a:cubicBezTo>
                            <a:pt x="9525" y="201797"/>
                            <a:pt x="7391" y="203930"/>
                            <a:pt x="4763" y="203930"/>
                          </a:cubicBezTo>
                          <a:close/>
                          <a:moveTo>
                            <a:pt x="4763" y="126168"/>
                          </a:moveTo>
                          <a:cubicBezTo>
                            <a:pt x="2134" y="126168"/>
                            <a:pt x="0" y="124035"/>
                            <a:pt x="0" y="121406"/>
                          </a:cubicBezTo>
                          <a:lnTo>
                            <a:pt x="0" y="82525"/>
                          </a:lnTo>
                          <a:cubicBezTo>
                            <a:pt x="0" y="79896"/>
                            <a:pt x="2134" y="77762"/>
                            <a:pt x="4763" y="77762"/>
                          </a:cubicBezTo>
                          <a:cubicBezTo>
                            <a:pt x="7391" y="77762"/>
                            <a:pt x="9525" y="79896"/>
                            <a:pt x="9525" y="82525"/>
                          </a:cubicBezTo>
                          <a:lnTo>
                            <a:pt x="9525" y="121406"/>
                          </a:lnTo>
                          <a:cubicBezTo>
                            <a:pt x="9525" y="124035"/>
                            <a:pt x="7391" y="126168"/>
                            <a:pt x="4763" y="126168"/>
                          </a:cubicBezTo>
                          <a:close/>
                          <a:moveTo>
                            <a:pt x="4763" y="48406"/>
                          </a:moveTo>
                          <a:cubicBezTo>
                            <a:pt x="2134" y="48406"/>
                            <a:pt x="0" y="46272"/>
                            <a:pt x="0" y="43644"/>
                          </a:cubicBezTo>
                          <a:lnTo>
                            <a:pt x="0" y="4763"/>
                          </a:lnTo>
                          <a:cubicBezTo>
                            <a:pt x="0" y="2134"/>
                            <a:pt x="2134" y="0"/>
                            <a:pt x="4763" y="0"/>
                          </a:cubicBezTo>
                          <a:cubicBezTo>
                            <a:pt x="7391" y="0"/>
                            <a:pt x="9525" y="2134"/>
                            <a:pt x="9525" y="4763"/>
                          </a:cubicBezTo>
                          <a:lnTo>
                            <a:pt x="9525" y="43644"/>
                          </a:lnTo>
                          <a:cubicBezTo>
                            <a:pt x="9525" y="46272"/>
                            <a:pt x="7391" y="48406"/>
                            <a:pt x="4763" y="48406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6" name="Freeform: Shape 55">
                      <a:extLst>
                        <a:ext uri="{FF2B5EF4-FFF2-40B4-BE49-F238E27FC236}">
                          <a16:creationId xmlns:a16="http://schemas.microsoft.com/office/drawing/2014/main" id="{223E676C-C671-1804-E9DE-5C8FC77A9A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846635" y="4109903"/>
                      <a:ext cx="28036" cy="33108"/>
                    </a:xfrm>
                    <a:custGeom>
                      <a:avLst/>
                      <a:gdLst>
                        <a:gd name="connsiteX0" fmla="*/ 4757 w 28036"/>
                        <a:gd name="connsiteY0" fmla="*/ 33109 h 33108"/>
                        <a:gd name="connsiteX1" fmla="*/ 119 w 28036"/>
                        <a:gd name="connsiteY1" fmla="*/ 29394 h 33108"/>
                        <a:gd name="connsiteX2" fmla="*/ 3719 w 28036"/>
                        <a:gd name="connsiteY2" fmla="*/ 23698 h 33108"/>
                        <a:gd name="connsiteX3" fmla="*/ 18511 w 28036"/>
                        <a:gd name="connsiteY3" fmla="*/ 20126 h 33108"/>
                        <a:gd name="connsiteX4" fmla="*/ 18511 w 28036"/>
                        <a:gd name="connsiteY4" fmla="*/ 4763 h 33108"/>
                        <a:gd name="connsiteX5" fmla="*/ 23274 w 28036"/>
                        <a:gd name="connsiteY5" fmla="*/ 0 h 33108"/>
                        <a:gd name="connsiteX6" fmla="*/ 28036 w 28036"/>
                        <a:gd name="connsiteY6" fmla="*/ 4763 h 33108"/>
                        <a:gd name="connsiteX7" fmla="*/ 28036 w 28036"/>
                        <a:gd name="connsiteY7" fmla="*/ 23813 h 33108"/>
                        <a:gd name="connsiteX8" fmla="*/ 24484 w 28036"/>
                        <a:gd name="connsiteY8" fmla="*/ 28413 h 33108"/>
                        <a:gd name="connsiteX9" fmla="*/ 5805 w 28036"/>
                        <a:gd name="connsiteY9" fmla="*/ 32975 h 33108"/>
                        <a:gd name="connsiteX10" fmla="*/ 4757 w 28036"/>
                        <a:gd name="connsiteY10" fmla="*/ 33109 h 33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8036" h="33108">
                          <a:moveTo>
                            <a:pt x="4757" y="33109"/>
                          </a:moveTo>
                          <a:cubicBezTo>
                            <a:pt x="2576" y="33109"/>
                            <a:pt x="614" y="31613"/>
                            <a:pt x="119" y="29394"/>
                          </a:cubicBezTo>
                          <a:cubicBezTo>
                            <a:pt x="-462" y="26822"/>
                            <a:pt x="1147" y="24279"/>
                            <a:pt x="3719" y="23698"/>
                          </a:cubicBezTo>
                          <a:cubicBezTo>
                            <a:pt x="8634" y="22584"/>
                            <a:pt x="13568" y="21393"/>
                            <a:pt x="18511" y="20126"/>
                          </a:cubicBezTo>
                          <a:lnTo>
                            <a:pt x="18511" y="4763"/>
                          </a:lnTo>
                          <a:cubicBezTo>
                            <a:pt x="18511" y="2134"/>
                            <a:pt x="20645" y="0"/>
                            <a:pt x="23274" y="0"/>
                          </a:cubicBezTo>
                          <a:cubicBezTo>
                            <a:pt x="25903" y="0"/>
                            <a:pt x="28036" y="2134"/>
                            <a:pt x="28036" y="4763"/>
                          </a:cubicBezTo>
                          <a:lnTo>
                            <a:pt x="28036" y="23813"/>
                          </a:lnTo>
                          <a:cubicBezTo>
                            <a:pt x="28036" y="25984"/>
                            <a:pt x="26579" y="27870"/>
                            <a:pt x="24484" y="28413"/>
                          </a:cubicBezTo>
                          <a:cubicBezTo>
                            <a:pt x="18235" y="30061"/>
                            <a:pt x="12006" y="31585"/>
                            <a:pt x="5805" y="32975"/>
                          </a:cubicBezTo>
                          <a:cubicBezTo>
                            <a:pt x="5462" y="33071"/>
                            <a:pt x="5110" y="33109"/>
                            <a:pt x="4757" y="33109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57" name="Freeform: Shape 56">
                      <a:extLst>
                        <a:ext uri="{FF2B5EF4-FFF2-40B4-BE49-F238E27FC236}">
                          <a16:creationId xmlns:a16="http://schemas.microsoft.com/office/drawing/2014/main" id="{B22C8D16-7CA7-A213-ED6D-67DB2934139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2721" y="3427227"/>
                      <a:ext cx="306155" cy="727100"/>
                    </a:xfrm>
                    <a:custGeom>
                      <a:avLst/>
                      <a:gdLst>
                        <a:gd name="connsiteX0" fmla="*/ 225838 w 306155"/>
                        <a:gd name="connsiteY0" fmla="*/ 727100 h 727100"/>
                        <a:gd name="connsiteX1" fmla="*/ 225666 w 306155"/>
                        <a:gd name="connsiteY1" fmla="*/ 727100 h 727100"/>
                        <a:gd name="connsiteX2" fmla="*/ 187442 w 306155"/>
                        <a:gd name="connsiteY2" fmla="*/ 723833 h 727100"/>
                        <a:gd name="connsiteX3" fmla="*/ 183375 w 306155"/>
                        <a:gd name="connsiteY3" fmla="*/ 718471 h 727100"/>
                        <a:gd name="connsiteX4" fmla="*/ 188738 w 306155"/>
                        <a:gd name="connsiteY4" fmla="*/ 714404 h 727100"/>
                        <a:gd name="connsiteX5" fmla="*/ 225990 w 306155"/>
                        <a:gd name="connsiteY5" fmla="*/ 717575 h 727100"/>
                        <a:gd name="connsiteX6" fmla="*/ 230581 w 306155"/>
                        <a:gd name="connsiteY6" fmla="*/ 722509 h 727100"/>
                        <a:gd name="connsiteX7" fmla="*/ 225838 w 306155"/>
                        <a:gd name="connsiteY7" fmla="*/ 727100 h 727100"/>
                        <a:gd name="connsiteX8" fmla="*/ 263700 w 306155"/>
                        <a:gd name="connsiteY8" fmla="*/ 726605 h 727100"/>
                        <a:gd name="connsiteX9" fmla="*/ 258947 w 306155"/>
                        <a:gd name="connsiteY9" fmla="*/ 722119 h 727100"/>
                        <a:gd name="connsiteX10" fmla="*/ 263414 w 306155"/>
                        <a:gd name="connsiteY10" fmla="*/ 717089 h 727100"/>
                        <a:gd name="connsiteX11" fmla="*/ 300704 w 306155"/>
                        <a:gd name="connsiteY11" fmla="*/ 713232 h 727100"/>
                        <a:gd name="connsiteX12" fmla="*/ 306105 w 306155"/>
                        <a:gd name="connsiteY12" fmla="*/ 717261 h 727100"/>
                        <a:gd name="connsiteX13" fmla="*/ 302085 w 306155"/>
                        <a:gd name="connsiteY13" fmla="*/ 722662 h 727100"/>
                        <a:gd name="connsiteX14" fmla="*/ 263985 w 306155"/>
                        <a:gd name="connsiteY14" fmla="*/ 726596 h 727100"/>
                        <a:gd name="connsiteX15" fmla="*/ 263700 w 306155"/>
                        <a:gd name="connsiteY15" fmla="*/ 726605 h 727100"/>
                        <a:gd name="connsiteX16" fmla="*/ 150905 w 306155"/>
                        <a:gd name="connsiteY16" fmla="*/ 716775 h 727100"/>
                        <a:gd name="connsiteX17" fmla="*/ 149752 w 306155"/>
                        <a:gd name="connsiteY17" fmla="*/ 716632 h 727100"/>
                        <a:gd name="connsiteX18" fmla="*/ 113043 w 306155"/>
                        <a:gd name="connsiteY18" fmla="*/ 705336 h 727100"/>
                        <a:gd name="connsiteX19" fmla="*/ 110233 w 306155"/>
                        <a:gd name="connsiteY19" fmla="*/ 699211 h 727100"/>
                        <a:gd name="connsiteX20" fmla="*/ 116348 w 306155"/>
                        <a:gd name="connsiteY20" fmla="*/ 696401 h 727100"/>
                        <a:gd name="connsiteX21" fmla="*/ 152048 w 306155"/>
                        <a:gd name="connsiteY21" fmla="*/ 707374 h 727100"/>
                        <a:gd name="connsiteX22" fmla="*/ 155524 w 306155"/>
                        <a:gd name="connsiteY22" fmla="*/ 713137 h 727100"/>
                        <a:gd name="connsiteX23" fmla="*/ 150905 w 306155"/>
                        <a:gd name="connsiteY23" fmla="*/ 716775 h 727100"/>
                        <a:gd name="connsiteX24" fmla="*/ 79972 w 306155"/>
                        <a:gd name="connsiteY24" fmla="*/ 690486 h 727100"/>
                        <a:gd name="connsiteX25" fmla="*/ 77819 w 306155"/>
                        <a:gd name="connsiteY25" fmla="*/ 689972 h 727100"/>
                        <a:gd name="connsiteX26" fmla="*/ 44596 w 306155"/>
                        <a:gd name="connsiteY26" fmla="*/ 670598 h 727100"/>
                        <a:gd name="connsiteX27" fmla="*/ 43272 w 306155"/>
                        <a:gd name="connsiteY27" fmla="*/ 663997 h 727100"/>
                        <a:gd name="connsiteX28" fmla="*/ 49873 w 306155"/>
                        <a:gd name="connsiteY28" fmla="*/ 662673 h 727100"/>
                        <a:gd name="connsiteX29" fmla="*/ 82115 w 306155"/>
                        <a:gd name="connsiteY29" fmla="*/ 681476 h 727100"/>
                        <a:gd name="connsiteX30" fmla="*/ 84211 w 306155"/>
                        <a:gd name="connsiteY30" fmla="*/ 687876 h 727100"/>
                        <a:gd name="connsiteX31" fmla="*/ 79972 w 306155"/>
                        <a:gd name="connsiteY31" fmla="*/ 690486 h 727100"/>
                        <a:gd name="connsiteX32" fmla="*/ 17088 w 306155"/>
                        <a:gd name="connsiteY32" fmla="*/ 648462 h 727100"/>
                        <a:gd name="connsiteX33" fmla="*/ 13954 w 306155"/>
                        <a:gd name="connsiteY33" fmla="*/ 647290 h 727100"/>
                        <a:gd name="connsiteX34" fmla="*/ 1381 w 306155"/>
                        <a:gd name="connsiteY34" fmla="*/ 635565 h 727100"/>
                        <a:gd name="connsiteX35" fmla="*/ 0 w 306155"/>
                        <a:gd name="connsiteY35" fmla="*/ 632203 h 727100"/>
                        <a:gd name="connsiteX36" fmla="*/ 0 w 306155"/>
                        <a:gd name="connsiteY36" fmla="*/ 611143 h 727100"/>
                        <a:gd name="connsiteX37" fmla="*/ 4763 w 306155"/>
                        <a:gd name="connsiteY37" fmla="*/ 606380 h 727100"/>
                        <a:gd name="connsiteX38" fmla="*/ 9525 w 306155"/>
                        <a:gd name="connsiteY38" fmla="*/ 611143 h 727100"/>
                        <a:gd name="connsiteX39" fmla="*/ 9525 w 306155"/>
                        <a:gd name="connsiteY39" fmla="*/ 630221 h 727100"/>
                        <a:gd name="connsiteX40" fmla="*/ 20222 w 306155"/>
                        <a:gd name="connsiteY40" fmla="*/ 640108 h 727100"/>
                        <a:gd name="connsiteX41" fmla="*/ 20679 w 306155"/>
                        <a:gd name="connsiteY41" fmla="*/ 646824 h 727100"/>
                        <a:gd name="connsiteX42" fmla="*/ 17088 w 306155"/>
                        <a:gd name="connsiteY42" fmla="*/ 648462 h 727100"/>
                        <a:gd name="connsiteX43" fmla="*/ 4763 w 306155"/>
                        <a:gd name="connsiteY43" fmla="*/ 578015 h 727100"/>
                        <a:gd name="connsiteX44" fmla="*/ 0 w 306155"/>
                        <a:gd name="connsiteY44" fmla="*/ 573253 h 727100"/>
                        <a:gd name="connsiteX45" fmla="*/ 0 w 306155"/>
                        <a:gd name="connsiteY45" fmla="*/ 535353 h 727100"/>
                        <a:gd name="connsiteX46" fmla="*/ 4763 w 306155"/>
                        <a:gd name="connsiteY46" fmla="*/ 530590 h 727100"/>
                        <a:gd name="connsiteX47" fmla="*/ 9525 w 306155"/>
                        <a:gd name="connsiteY47" fmla="*/ 535353 h 727100"/>
                        <a:gd name="connsiteX48" fmla="*/ 9525 w 306155"/>
                        <a:gd name="connsiteY48" fmla="*/ 573253 h 727100"/>
                        <a:gd name="connsiteX49" fmla="*/ 4763 w 306155"/>
                        <a:gd name="connsiteY49" fmla="*/ 578015 h 727100"/>
                        <a:gd name="connsiteX50" fmla="*/ 4763 w 306155"/>
                        <a:gd name="connsiteY50" fmla="*/ 502215 h 727100"/>
                        <a:gd name="connsiteX51" fmla="*/ 0 w 306155"/>
                        <a:gd name="connsiteY51" fmla="*/ 497453 h 727100"/>
                        <a:gd name="connsiteX52" fmla="*/ 0 w 306155"/>
                        <a:gd name="connsiteY52" fmla="*/ 459552 h 727100"/>
                        <a:gd name="connsiteX53" fmla="*/ 4763 w 306155"/>
                        <a:gd name="connsiteY53" fmla="*/ 454790 h 727100"/>
                        <a:gd name="connsiteX54" fmla="*/ 9525 w 306155"/>
                        <a:gd name="connsiteY54" fmla="*/ 459552 h 727100"/>
                        <a:gd name="connsiteX55" fmla="*/ 9525 w 306155"/>
                        <a:gd name="connsiteY55" fmla="*/ 497453 h 727100"/>
                        <a:gd name="connsiteX56" fmla="*/ 4763 w 306155"/>
                        <a:gd name="connsiteY56" fmla="*/ 502215 h 727100"/>
                        <a:gd name="connsiteX57" fmla="*/ 4763 w 306155"/>
                        <a:gd name="connsiteY57" fmla="*/ 426415 h 727100"/>
                        <a:gd name="connsiteX58" fmla="*/ 0 w 306155"/>
                        <a:gd name="connsiteY58" fmla="*/ 421652 h 727100"/>
                        <a:gd name="connsiteX59" fmla="*/ 0 w 306155"/>
                        <a:gd name="connsiteY59" fmla="*/ 383753 h 727100"/>
                        <a:gd name="connsiteX60" fmla="*/ 4763 w 306155"/>
                        <a:gd name="connsiteY60" fmla="*/ 378990 h 727100"/>
                        <a:gd name="connsiteX61" fmla="*/ 9525 w 306155"/>
                        <a:gd name="connsiteY61" fmla="*/ 383753 h 727100"/>
                        <a:gd name="connsiteX62" fmla="*/ 9525 w 306155"/>
                        <a:gd name="connsiteY62" fmla="*/ 421652 h 727100"/>
                        <a:gd name="connsiteX63" fmla="*/ 4763 w 306155"/>
                        <a:gd name="connsiteY63" fmla="*/ 426415 h 727100"/>
                        <a:gd name="connsiteX64" fmla="*/ 4763 w 306155"/>
                        <a:gd name="connsiteY64" fmla="*/ 350625 h 727100"/>
                        <a:gd name="connsiteX65" fmla="*/ 0 w 306155"/>
                        <a:gd name="connsiteY65" fmla="*/ 345862 h 727100"/>
                        <a:gd name="connsiteX66" fmla="*/ 0 w 306155"/>
                        <a:gd name="connsiteY66" fmla="*/ 307962 h 727100"/>
                        <a:gd name="connsiteX67" fmla="*/ 4763 w 306155"/>
                        <a:gd name="connsiteY67" fmla="*/ 303200 h 727100"/>
                        <a:gd name="connsiteX68" fmla="*/ 9525 w 306155"/>
                        <a:gd name="connsiteY68" fmla="*/ 307962 h 727100"/>
                        <a:gd name="connsiteX69" fmla="*/ 9525 w 306155"/>
                        <a:gd name="connsiteY69" fmla="*/ 345862 h 727100"/>
                        <a:gd name="connsiteX70" fmla="*/ 4763 w 306155"/>
                        <a:gd name="connsiteY70" fmla="*/ 350625 h 727100"/>
                        <a:gd name="connsiteX71" fmla="*/ 4763 w 306155"/>
                        <a:gd name="connsiteY71" fmla="*/ 274825 h 727100"/>
                        <a:gd name="connsiteX72" fmla="*/ 0 w 306155"/>
                        <a:gd name="connsiteY72" fmla="*/ 270062 h 727100"/>
                        <a:gd name="connsiteX73" fmla="*/ 0 w 306155"/>
                        <a:gd name="connsiteY73" fmla="*/ 232172 h 727100"/>
                        <a:gd name="connsiteX74" fmla="*/ 4763 w 306155"/>
                        <a:gd name="connsiteY74" fmla="*/ 227409 h 727100"/>
                        <a:gd name="connsiteX75" fmla="*/ 9525 w 306155"/>
                        <a:gd name="connsiteY75" fmla="*/ 232172 h 727100"/>
                        <a:gd name="connsiteX76" fmla="*/ 9525 w 306155"/>
                        <a:gd name="connsiteY76" fmla="*/ 270062 h 727100"/>
                        <a:gd name="connsiteX77" fmla="*/ 4763 w 306155"/>
                        <a:gd name="connsiteY77" fmla="*/ 274825 h 727100"/>
                        <a:gd name="connsiteX78" fmla="*/ 4763 w 306155"/>
                        <a:gd name="connsiteY78" fmla="*/ 199025 h 727100"/>
                        <a:gd name="connsiteX79" fmla="*/ 0 w 306155"/>
                        <a:gd name="connsiteY79" fmla="*/ 194262 h 727100"/>
                        <a:gd name="connsiteX80" fmla="*/ 0 w 306155"/>
                        <a:gd name="connsiteY80" fmla="*/ 156372 h 727100"/>
                        <a:gd name="connsiteX81" fmla="*/ 4763 w 306155"/>
                        <a:gd name="connsiteY81" fmla="*/ 151609 h 727100"/>
                        <a:gd name="connsiteX82" fmla="*/ 9525 w 306155"/>
                        <a:gd name="connsiteY82" fmla="*/ 156372 h 727100"/>
                        <a:gd name="connsiteX83" fmla="*/ 9525 w 306155"/>
                        <a:gd name="connsiteY83" fmla="*/ 194262 h 727100"/>
                        <a:gd name="connsiteX84" fmla="*/ 4763 w 306155"/>
                        <a:gd name="connsiteY84" fmla="*/ 199025 h 727100"/>
                        <a:gd name="connsiteX85" fmla="*/ 4763 w 306155"/>
                        <a:gd name="connsiteY85" fmla="*/ 123225 h 727100"/>
                        <a:gd name="connsiteX86" fmla="*/ 0 w 306155"/>
                        <a:gd name="connsiteY86" fmla="*/ 118462 h 727100"/>
                        <a:gd name="connsiteX87" fmla="*/ 0 w 306155"/>
                        <a:gd name="connsiteY87" fmla="*/ 80562 h 727100"/>
                        <a:gd name="connsiteX88" fmla="*/ 4763 w 306155"/>
                        <a:gd name="connsiteY88" fmla="*/ 75800 h 727100"/>
                        <a:gd name="connsiteX89" fmla="*/ 9525 w 306155"/>
                        <a:gd name="connsiteY89" fmla="*/ 80562 h 727100"/>
                        <a:gd name="connsiteX90" fmla="*/ 9525 w 306155"/>
                        <a:gd name="connsiteY90" fmla="*/ 118462 h 727100"/>
                        <a:gd name="connsiteX91" fmla="*/ 4763 w 306155"/>
                        <a:gd name="connsiteY91" fmla="*/ 123225 h 727100"/>
                        <a:gd name="connsiteX92" fmla="*/ 4763 w 306155"/>
                        <a:gd name="connsiteY92" fmla="*/ 47434 h 727100"/>
                        <a:gd name="connsiteX93" fmla="*/ 0 w 306155"/>
                        <a:gd name="connsiteY93" fmla="*/ 42672 h 727100"/>
                        <a:gd name="connsiteX94" fmla="*/ 0 w 306155"/>
                        <a:gd name="connsiteY94" fmla="*/ 4763 h 727100"/>
                        <a:gd name="connsiteX95" fmla="*/ 4763 w 306155"/>
                        <a:gd name="connsiteY95" fmla="*/ 0 h 727100"/>
                        <a:gd name="connsiteX96" fmla="*/ 9525 w 306155"/>
                        <a:gd name="connsiteY96" fmla="*/ 4763 h 727100"/>
                        <a:gd name="connsiteX97" fmla="*/ 9525 w 306155"/>
                        <a:gd name="connsiteY97" fmla="*/ 42672 h 727100"/>
                        <a:gd name="connsiteX98" fmla="*/ 4763 w 306155"/>
                        <a:gd name="connsiteY98" fmla="*/ 47434 h 7271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</a:cxnLst>
                      <a:rect l="l" t="t" r="r" b="b"/>
                      <a:pathLst>
                        <a:path w="306155" h="727100">
                          <a:moveTo>
                            <a:pt x="225838" y="727100"/>
                          </a:moveTo>
                          <a:cubicBezTo>
                            <a:pt x="225781" y="727100"/>
                            <a:pt x="225723" y="727100"/>
                            <a:pt x="225666" y="727100"/>
                          </a:cubicBezTo>
                          <a:cubicBezTo>
                            <a:pt x="212741" y="726653"/>
                            <a:pt x="199882" y="725557"/>
                            <a:pt x="187442" y="723833"/>
                          </a:cubicBezTo>
                          <a:cubicBezTo>
                            <a:pt x="184842" y="723481"/>
                            <a:pt x="183013" y="721071"/>
                            <a:pt x="183375" y="718471"/>
                          </a:cubicBezTo>
                          <a:cubicBezTo>
                            <a:pt x="183728" y="715870"/>
                            <a:pt x="186042" y="714042"/>
                            <a:pt x="188738" y="714404"/>
                          </a:cubicBezTo>
                          <a:cubicBezTo>
                            <a:pt x="200863" y="716070"/>
                            <a:pt x="213389" y="717137"/>
                            <a:pt x="225990" y="717575"/>
                          </a:cubicBezTo>
                          <a:cubicBezTo>
                            <a:pt x="228619" y="717670"/>
                            <a:pt x="230676" y="719871"/>
                            <a:pt x="230581" y="722509"/>
                          </a:cubicBezTo>
                          <a:cubicBezTo>
                            <a:pt x="230505" y="725071"/>
                            <a:pt x="228390" y="727100"/>
                            <a:pt x="225838" y="727100"/>
                          </a:cubicBezTo>
                          <a:close/>
                          <a:moveTo>
                            <a:pt x="263700" y="726605"/>
                          </a:moveTo>
                          <a:cubicBezTo>
                            <a:pt x="261195" y="726605"/>
                            <a:pt x="259099" y="724652"/>
                            <a:pt x="258947" y="722119"/>
                          </a:cubicBezTo>
                          <a:cubicBezTo>
                            <a:pt x="258785" y="719499"/>
                            <a:pt x="260795" y="717242"/>
                            <a:pt x="263414" y="717089"/>
                          </a:cubicBezTo>
                          <a:cubicBezTo>
                            <a:pt x="275596" y="716366"/>
                            <a:pt x="288141" y="715070"/>
                            <a:pt x="300704" y="713232"/>
                          </a:cubicBezTo>
                          <a:cubicBezTo>
                            <a:pt x="303333" y="712937"/>
                            <a:pt x="305724" y="714651"/>
                            <a:pt x="306105" y="717261"/>
                          </a:cubicBezTo>
                          <a:cubicBezTo>
                            <a:pt x="306486" y="719861"/>
                            <a:pt x="304686" y="722281"/>
                            <a:pt x="302085" y="722662"/>
                          </a:cubicBezTo>
                          <a:cubicBezTo>
                            <a:pt x="289265" y="724528"/>
                            <a:pt x="276444" y="725862"/>
                            <a:pt x="263985" y="726596"/>
                          </a:cubicBezTo>
                          <a:cubicBezTo>
                            <a:pt x="263890" y="726605"/>
                            <a:pt x="263795" y="726605"/>
                            <a:pt x="263700" y="726605"/>
                          </a:cubicBezTo>
                          <a:close/>
                          <a:moveTo>
                            <a:pt x="150905" y="716775"/>
                          </a:moveTo>
                          <a:cubicBezTo>
                            <a:pt x="150524" y="716775"/>
                            <a:pt x="150133" y="716728"/>
                            <a:pt x="149752" y="716632"/>
                          </a:cubicBezTo>
                          <a:cubicBezTo>
                            <a:pt x="137293" y="713546"/>
                            <a:pt x="124939" y="709746"/>
                            <a:pt x="113043" y="705336"/>
                          </a:cubicBezTo>
                          <a:cubicBezTo>
                            <a:pt x="110576" y="704421"/>
                            <a:pt x="109309" y="701678"/>
                            <a:pt x="110233" y="699211"/>
                          </a:cubicBezTo>
                          <a:cubicBezTo>
                            <a:pt x="111147" y="696754"/>
                            <a:pt x="113890" y="695487"/>
                            <a:pt x="116348" y="696401"/>
                          </a:cubicBezTo>
                          <a:cubicBezTo>
                            <a:pt x="127921" y="700678"/>
                            <a:pt x="139932" y="704374"/>
                            <a:pt x="152048" y="707374"/>
                          </a:cubicBezTo>
                          <a:cubicBezTo>
                            <a:pt x="154600" y="708003"/>
                            <a:pt x="156162" y="710594"/>
                            <a:pt x="155524" y="713137"/>
                          </a:cubicBezTo>
                          <a:cubicBezTo>
                            <a:pt x="154981" y="715327"/>
                            <a:pt x="153038" y="716775"/>
                            <a:pt x="150905" y="716775"/>
                          </a:cubicBezTo>
                          <a:close/>
                          <a:moveTo>
                            <a:pt x="79972" y="690486"/>
                          </a:moveTo>
                          <a:cubicBezTo>
                            <a:pt x="79248" y="690486"/>
                            <a:pt x="78515" y="690315"/>
                            <a:pt x="77819" y="689972"/>
                          </a:cubicBezTo>
                          <a:cubicBezTo>
                            <a:pt x="66313" y="684143"/>
                            <a:pt x="55140" y="677618"/>
                            <a:pt x="44596" y="670598"/>
                          </a:cubicBezTo>
                          <a:cubicBezTo>
                            <a:pt x="42405" y="669141"/>
                            <a:pt x="41815" y="666178"/>
                            <a:pt x="43272" y="663997"/>
                          </a:cubicBezTo>
                          <a:cubicBezTo>
                            <a:pt x="44720" y="661806"/>
                            <a:pt x="47682" y="661216"/>
                            <a:pt x="49873" y="662673"/>
                          </a:cubicBezTo>
                          <a:cubicBezTo>
                            <a:pt x="60093" y="669493"/>
                            <a:pt x="70942" y="675818"/>
                            <a:pt x="82115" y="681476"/>
                          </a:cubicBezTo>
                          <a:cubicBezTo>
                            <a:pt x="84458" y="682666"/>
                            <a:pt x="85401" y="685533"/>
                            <a:pt x="84211" y="687876"/>
                          </a:cubicBezTo>
                          <a:cubicBezTo>
                            <a:pt x="83382" y="689534"/>
                            <a:pt x="81715" y="690486"/>
                            <a:pt x="79972" y="690486"/>
                          </a:cubicBezTo>
                          <a:close/>
                          <a:moveTo>
                            <a:pt x="17088" y="648462"/>
                          </a:moveTo>
                          <a:cubicBezTo>
                            <a:pt x="15973" y="648462"/>
                            <a:pt x="14859" y="648081"/>
                            <a:pt x="13954" y="647290"/>
                          </a:cubicBezTo>
                          <a:cubicBezTo>
                            <a:pt x="8820" y="642814"/>
                            <a:pt x="4629" y="638832"/>
                            <a:pt x="1381" y="635565"/>
                          </a:cubicBezTo>
                          <a:cubicBezTo>
                            <a:pt x="495" y="634670"/>
                            <a:pt x="0" y="633460"/>
                            <a:pt x="0" y="632203"/>
                          </a:cubicBezTo>
                          <a:lnTo>
                            <a:pt x="0" y="611143"/>
                          </a:lnTo>
                          <a:cubicBezTo>
                            <a:pt x="0" y="608514"/>
                            <a:pt x="2134" y="606380"/>
                            <a:pt x="4763" y="606380"/>
                          </a:cubicBezTo>
                          <a:cubicBezTo>
                            <a:pt x="7391" y="606380"/>
                            <a:pt x="9525" y="608514"/>
                            <a:pt x="9525" y="611143"/>
                          </a:cubicBezTo>
                          <a:lnTo>
                            <a:pt x="9525" y="630221"/>
                          </a:lnTo>
                          <a:cubicBezTo>
                            <a:pt x="12430" y="633088"/>
                            <a:pt x="15992" y="636422"/>
                            <a:pt x="20222" y="640108"/>
                          </a:cubicBezTo>
                          <a:cubicBezTo>
                            <a:pt x="22203" y="641842"/>
                            <a:pt x="22412" y="644842"/>
                            <a:pt x="20679" y="646824"/>
                          </a:cubicBezTo>
                          <a:cubicBezTo>
                            <a:pt x="19745" y="647919"/>
                            <a:pt x="18421" y="648462"/>
                            <a:pt x="17088" y="648462"/>
                          </a:cubicBezTo>
                          <a:close/>
                          <a:moveTo>
                            <a:pt x="4763" y="578015"/>
                          </a:moveTo>
                          <a:cubicBezTo>
                            <a:pt x="2134" y="578015"/>
                            <a:pt x="0" y="575881"/>
                            <a:pt x="0" y="573253"/>
                          </a:cubicBezTo>
                          <a:lnTo>
                            <a:pt x="0" y="535353"/>
                          </a:lnTo>
                          <a:cubicBezTo>
                            <a:pt x="0" y="532724"/>
                            <a:pt x="2134" y="530590"/>
                            <a:pt x="4763" y="530590"/>
                          </a:cubicBezTo>
                          <a:cubicBezTo>
                            <a:pt x="7391" y="530590"/>
                            <a:pt x="9525" y="532724"/>
                            <a:pt x="9525" y="535353"/>
                          </a:cubicBezTo>
                          <a:lnTo>
                            <a:pt x="9525" y="573253"/>
                          </a:lnTo>
                          <a:cubicBezTo>
                            <a:pt x="9525" y="575881"/>
                            <a:pt x="7391" y="578015"/>
                            <a:pt x="4763" y="578015"/>
                          </a:cubicBezTo>
                          <a:close/>
                          <a:moveTo>
                            <a:pt x="4763" y="502215"/>
                          </a:moveTo>
                          <a:cubicBezTo>
                            <a:pt x="2134" y="502215"/>
                            <a:pt x="0" y="500081"/>
                            <a:pt x="0" y="497453"/>
                          </a:cubicBezTo>
                          <a:lnTo>
                            <a:pt x="0" y="459552"/>
                          </a:lnTo>
                          <a:cubicBezTo>
                            <a:pt x="0" y="456924"/>
                            <a:pt x="2134" y="454790"/>
                            <a:pt x="4763" y="454790"/>
                          </a:cubicBezTo>
                          <a:cubicBezTo>
                            <a:pt x="7391" y="454790"/>
                            <a:pt x="9525" y="456924"/>
                            <a:pt x="9525" y="459552"/>
                          </a:cubicBezTo>
                          <a:lnTo>
                            <a:pt x="9525" y="497453"/>
                          </a:lnTo>
                          <a:cubicBezTo>
                            <a:pt x="9525" y="500081"/>
                            <a:pt x="7391" y="502215"/>
                            <a:pt x="4763" y="502215"/>
                          </a:cubicBezTo>
                          <a:close/>
                          <a:moveTo>
                            <a:pt x="4763" y="426415"/>
                          </a:moveTo>
                          <a:cubicBezTo>
                            <a:pt x="2134" y="426415"/>
                            <a:pt x="0" y="424281"/>
                            <a:pt x="0" y="421652"/>
                          </a:cubicBezTo>
                          <a:lnTo>
                            <a:pt x="0" y="383753"/>
                          </a:lnTo>
                          <a:cubicBezTo>
                            <a:pt x="0" y="381124"/>
                            <a:pt x="2134" y="378990"/>
                            <a:pt x="4763" y="378990"/>
                          </a:cubicBezTo>
                          <a:cubicBezTo>
                            <a:pt x="7391" y="378990"/>
                            <a:pt x="9525" y="381124"/>
                            <a:pt x="9525" y="383753"/>
                          </a:cubicBezTo>
                          <a:lnTo>
                            <a:pt x="9525" y="421652"/>
                          </a:lnTo>
                          <a:cubicBezTo>
                            <a:pt x="9525" y="424281"/>
                            <a:pt x="7391" y="426415"/>
                            <a:pt x="4763" y="426415"/>
                          </a:cubicBezTo>
                          <a:close/>
                          <a:moveTo>
                            <a:pt x="4763" y="350625"/>
                          </a:moveTo>
                          <a:cubicBezTo>
                            <a:pt x="2134" y="350625"/>
                            <a:pt x="0" y="348491"/>
                            <a:pt x="0" y="345862"/>
                          </a:cubicBezTo>
                          <a:lnTo>
                            <a:pt x="0" y="307962"/>
                          </a:lnTo>
                          <a:cubicBezTo>
                            <a:pt x="0" y="305333"/>
                            <a:pt x="2134" y="303200"/>
                            <a:pt x="4763" y="303200"/>
                          </a:cubicBezTo>
                          <a:cubicBezTo>
                            <a:pt x="7391" y="303200"/>
                            <a:pt x="9525" y="305333"/>
                            <a:pt x="9525" y="307962"/>
                          </a:cubicBezTo>
                          <a:lnTo>
                            <a:pt x="9525" y="345862"/>
                          </a:lnTo>
                          <a:cubicBezTo>
                            <a:pt x="9525" y="348491"/>
                            <a:pt x="7391" y="350625"/>
                            <a:pt x="4763" y="350625"/>
                          </a:cubicBezTo>
                          <a:close/>
                          <a:moveTo>
                            <a:pt x="4763" y="274825"/>
                          </a:moveTo>
                          <a:cubicBezTo>
                            <a:pt x="2134" y="274825"/>
                            <a:pt x="0" y="272691"/>
                            <a:pt x="0" y="270062"/>
                          </a:cubicBezTo>
                          <a:lnTo>
                            <a:pt x="0" y="232172"/>
                          </a:lnTo>
                          <a:cubicBezTo>
                            <a:pt x="0" y="229543"/>
                            <a:pt x="2134" y="227409"/>
                            <a:pt x="4763" y="227409"/>
                          </a:cubicBezTo>
                          <a:cubicBezTo>
                            <a:pt x="7391" y="227409"/>
                            <a:pt x="9525" y="229543"/>
                            <a:pt x="9525" y="232172"/>
                          </a:cubicBezTo>
                          <a:lnTo>
                            <a:pt x="9525" y="270062"/>
                          </a:lnTo>
                          <a:cubicBezTo>
                            <a:pt x="9525" y="272691"/>
                            <a:pt x="7391" y="274825"/>
                            <a:pt x="4763" y="274825"/>
                          </a:cubicBezTo>
                          <a:close/>
                          <a:moveTo>
                            <a:pt x="4763" y="199025"/>
                          </a:moveTo>
                          <a:cubicBezTo>
                            <a:pt x="2134" y="199025"/>
                            <a:pt x="0" y="196891"/>
                            <a:pt x="0" y="194262"/>
                          </a:cubicBezTo>
                          <a:lnTo>
                            <a:pt x="0" y="156372"/>
                          </a:lnTo>
                          <a:cubicBezTo>
                            <a:pt x="0" y="153743"/>
                            <a:pt x="2134" y="151609"/>
                            <a:pt x="4763" y="151609"/>
                          </a:cubicBezTo>
                          <a:cubicBezTo>
                            <a:pt x="7391" y="151609"/>
                            <a:pt x="9525" y="153743"/>
                            <a:pt x="9525" y="156372"/>
                          </a:cubicBezTo>
                          <a:lnTo>
                            <a:pt x="9525" y="194262"/>
                          </a:lnTo>
                          <a:cubicBezTo>
                            <a:pt x="9525" y="196891"/>
                            <a:pt x="7391" y="199025"/>
                            <a:pt x="4763" y="199025"/>
                          </a:cubicBezTo>
                          <a:close/>
                          <a:moveTo>
                            <a:pt x="4763" y="123225"/>
                          </a:moveTo>
                          <a:cubicBezTo>
                            <a:pt x="2134" y="123225"/>
                            <a:pt x="0" y="121091"/>
                            <a:pt x="0" y="118462"/>
                          </a:cubicBezTo>
                          <a:lnTo>
                            <a:pt x="0" y="80562"/>
                          </a:lnTo>
                          <a:cubicBezTo>
                            <a:pt x="0" y="77933"/>
                            <a:pt x="2134" y="75800"/>
                            <a:pt x="4763" y="75800"/>
                          </a:cubicBezTo>
                          <a:cubicBezTo>
                            <a:pt x="7391" y="75800"/>
                            <a:pt x="9525" y="77933"/>
                            <a:pt x="9525" y="80562"/>
                          </a:cubicBezTo>
                          <a:lnTo>
                            <a:pt x="9525" y="118462"/>
                          </a:lnTo>
                          <a:cubicBezTo>
                            <a:pt x="9525" y="121091"/>
                            <a:pt x="7391" y="123225"/>
                            <a:pt x="4763" y="123225"/>
                          </a:cubicBezTo>
                          <a:close/>
                          <a:moveTo>
                            <a:pt x="4763" y="47434"/>
                          </a:moveTo>
                          <a:cubicBezTo>
                            <a:pt x="2134" y="47434"/>
                            <a:pt x="0" y="45301"/>
                            <a:pt x="0" y="42672"/>
                          </a:cubicBezTo>
                          <a:lnTo>
                            <a:pt x="0" y="4763"/>
                          </a:lnTo>
                          <a:cubicBezTo>
                            <a:pt x="0" y="2134"/>
                            <a:pt x="2134" y="0"/>
                            <a:pt x="4763" y="0"/>
                          </a:cubicBezTo>
                          <a:cubicBezTo>
                            <a:pt x="7391" y="0"/>
                            <a:pt x="9525" y="2134"/>
                            <a:pt x="9525" y="4763"/>
                          </a:cubicBezTo>
                          <a:lnTo>
                            <a:pt x="9525" y="42672"/>
                          </a:lnTo>
                          <a:cubicBezTo>
                            <a:pt x="9525" y="45301"/>
                            <a:pt x="7391" y="47434"/>
                            <a:pt x="4763" y="47434"/>
                          </a:cubicBezTo>
                          <a:close/>
                        </a:path>
                      </a:pathLst>
                    </a:custGeom>
                    <a:grpFill/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CC5DD4ED-9ADB-D4DC-0A2F-3695D473207C}"/>
                      </a:ext>
                    </a:extLst>
                  </p:cNvPr>
                  <p:cNvSpPr/>
                  <p:nvPr/>
                </p:nvSpPr>
                <p:spPr>
                  <a:xfrm>
                    <a:off x="401247" y="4947426"/>
                    <a:ext cx="495300" cy="191742"/>
                  </a:xfrm>
                  <a:custGeom>
                    <a:avLst/>
                    <a:gdLst>
                      <a:gd name="connsiteX0" fmla="*/ 495300 w 495300"/>
                      <a:gd name="connsiteY0" fmla="*/ 68590 h 191742"/>
                      <a:gd name="connsiteX1" fmla="*/ 428625 w 495300"/>
                      <a:gd name="connsiteY1" fmla="*/ 170688 h 191742"/>
                      <a:gd name="connsiteX2" fmla="*/ 0 w 495300"/>
                      <a:gd name="connsiteY2" fmla="*/ 82582 h 191742"/>
                      <a:gd name="connsiteX3" fmla="*/ 146018 w 495300"/>
                      <a:gd name="connsiteY3" fmla="*/ 0 h 191742"/>
                      <a:gd name="connsiteX4" fmla="*/ 495300 w 495300"/>
                      <a:gd name="connsiteY4" fmla="*/ 68590 h 191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95300" h="191742">
                        <a:moveTo>
                          <a:pt x="495300" y="68590"/>
                        </a:moveTo>
                        <a:lnTo>
                          <a:pt x="428625" y="170688"/>
                        </a:lnTo>
                        <a:cubicBezTo>
                          <a:pt x="159544" y="249269"/>
                          <a:pt x="0" y="82582"/>
                          <a:pt x="0" y="82582"/>
                        </a:cubicBezTo>
                        <a:lnTo>
                          <a:pt x="146018" y="0"/>
                        </a:lnTo>
                        <a:cubicBezTo>
                          <a:pt x="146018" y="0"/>
                          <a:pt x="323850" y="89259"/>
                          <a:pt x="495300" y="68590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7" name="Freeform: Shape 26">
                    <a:extLst>
                      <a:ext uri="{FF2B5EF4-FFF2-40B4-BE49-F238E27FC236}">
                        <a16:creationId xmlns:a16="http://schemas.microsoft.com/office/drawing/2014/main" id="{DFCD6172-DD64-A51B-FC01-7D292A5D9126}"/>
                      </a:ext>
                    </a:extLst>
                  </p:cNvPr>
                  <p:cNvSpPr/>
                  <p:nvPr/>
                </p:nvSpPr>
                <p:spPr>
                  <a:xfrm>
                    <a:off x="829872" y="5015711"/>
                    <a:ext cx="66675" cy="878681"/>
                  </a:xfrm>
                  <a:custGeom>
                    <a:avLst/>
                    <a:gdLst>
                      <a:gd name="connsiteX0" fmla="*/ 66675 w 66675"/>
                      <a:gd name="connsiteY0" fmla="*/ 0 h 878681"/>
                      <a:gd name="connsiteX1" fmla="*/ 53578 w 66675"/>
                      <a:gd name="connsiteY1" fmla="*/ 833438 h 878681"/>
                      <a:gd name="connsiteX2" fmla="*/ 0 w 66675"/>
                      <a:gd name="connsiteY2" fmla="*/ 878681 h 878681"/>
                      <a:gd name="connsiteX3" fmla="*/ 0 w 66675"/>
                      <a:gd name="connsiteY3" fmla="*/ 102394 h 8786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6675" h="878681">
                        <a:moveTo>
                          <a:pt x="66675" y="0"/>
                        </a:moveTo>
                        <a:lnTo>
                          <a:pt x="53578" y="833438"/>
                        </a:lnTo>
                        <a:lnTo>
                          <a:pt x="0" y="878681"/>
                        </a:lnTo>
                        <a:lnTo>
                          <a:pt x="0" y="102394"/>
                        </a:ln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8" name="Freeform: Shape 27">
                    <a:extLst>
                      <a:ext uri="{FF2B5EF4-FFF2-40B4-BE49-F238E27FC236}">
                        <a16:creationId xmlns:a16="http://schemas.microsoft.com/office/drawing/2014/main" id="{FA1705B6-1019-5024-462C-877CB4EDBEF7}"/>
                      </a:ext>
                    </a:extLst>
                  </p:cNvPr>
                  <p:cNvSpPr/>
                  <p:nvPr/>
                </p:nvSpPr>
                <p:spPr>
                  <a:xfrm>
                    <a:off x="795350" y="4191431"/>
                    <a:ext cx="38096" cy="802477"/>
                  </a:xfrm>
                  <a:custGeom>
                    <a:avLst/>
                    <a:gdLst>
                      <a:gd name="connsiteX0" fmla="*/ 33322 w 38096"/>
                      <a:gd name="connsiteY0" fmla="*/ 802478 h 802477"/>
                      <a:gd name="connsiteX1" fmla="*/ 28569 w 38096"/>
                      <a:gd name="connsiteY1" fmla="*/ 797887 h 802477"/>
                      <a:gd name="connsiteX2" fmla="*/ 27435 w 38096"/>
                      <a:gd name="connsiteY2" fmla="*/ 766435 h 802477"/>
                      <a:gd name="connsiteX3" fmla="*/ 32026 w 38096"/>
                      <a:gd name="connsiteY3" fmla="*/ 761501 h 802477"/>
                      <a:gd name="connsiteX4" fmla="*/ 36960 w 38096"/>
                      <a:gd name="connsiteY4" fmla="*/ 766092 h 802477"/>
                      <a:gd name="connsiteX5" fmla="*/ 38094 w 38096"/>
                      <a:gd name="connsiteY5" fmla="*/ 797544 h 802477"/>
                      <a:gd name="connsiteX6" fmla="*/ 33512 w 38096"/>
                      <a:gd name="connsiteY6" fmla="*/ 802478 h 802477"/>
                      <a:gd name="connsiteX7" fmla="*/ 33322 w 38096"/>
                      <a:gd name="connsiteY7" fmla="*/ 802478 h 802477"/>
                      <a:gd name="connsiteX8" fmla="*/ 30816 w 38096"/>
                      <a:gd name="connsiteY8" fmla="*/ 732955 h 802477"/>
                      <a:gd name="connsiteX9" fmla="*/ 26064 w 38096"/>
                      <a:gd name="connsiteY9" fmla="*/ 728364 h 802477"/>
                      <a:gd name="connsiteX10" fmla="*/ 24692 w 38096"/>
                      <a:gd name="connsiteY10" fmla="*/ 690283 h 802477"/>
                      <a:gd name="connsiteX11" fmla="*/ 29273 w 38096"/>
                      <a:gd name="connsiteY11" fmla="*/ 685349 h 802477"/>
                      <a:gd name="connsiteX12" fmla="*/ 34207 w 38096"/>
                      <a:gd name="connsiteY12" fmla="*/ 689940 h 802477"/>
                      <a:gd name="connsiteX13" fmla="*/ 35579 w 38096"/>
                      <a:gd name="connsiteY13" fmla="*/ 728021 h 802477"/>
                      <a:gd name="connsiteX14" fmla="*/ 30998 w 38096"/>
                      <a:gd name="connsiteY14" fmla="*/ 732955 h 802477"/>
                      <a:gd name="connsiteX15" fmla="*/ 30816 w 38096"/>
                      <a:gd name="connsiteY15" fmla="*/ 732955 h 802477"/>
                      <a:gd name="connsiteX16" fmla="*/ 28073 w 38096"/>
                      <a:gd name="connsiteY16" fmla="*/ 656802 h 802477"/>
                      <a:gd name="connsiteX17" fmla="*/ 23320 w 38096"/>
                      <a:gd name="connsiteY17" fmla="*/ 652211 h 802477"/>
                      <a:gd name="connsiteX18" fmla="*/ 21949 w 38096"/>
                      <a:gd name="connsiteY18" fmla="*/ 614130 h 802477"/>
                      <a:gd name="connsiteX19" fmla="*/ 26530 w 38096"/>
                      <a:gd name="connsiteY19" fmla="*/ 609196 h 802477"/>
                      <a:gd name="connsiteX20" fmla="*/ 31464 w 38096"/>
                      <a:gd name="connsiteY20" fmla="*/ 613787 h 802477"/>
                      <a:gd name="connsiteX21" fmla="*/ 32836 w 38096"/>
                      <a:gd name="connsiteY21" fmla="*/ 651868 h 802477"/>
                      <a:gd name="connsiteX22" fmla="*/ 28254 w 38096"/>
                      <a:gd name="connsiteY22" fmla="*/ 656802 h 802477"/>
                      <a:gd name="connsiteX23" fmla="*/ 28073 w 38096"/>
                      <a:gd name="connsiteY23" fmla="*/ 656802 h 802477"/>
                      <a:gd name="connsiteX24" fmla="*/ 25330 w 38096"/>
                      <a:gd name="connsiteY24" fmla="*/ 580650 h 802477"/>
                      <a:gd name="connsiteX25" fmla="*/ 20577 w 38096"/>
                      <a:gd name="connsiteY25" fmla="*/ 576059 h 802477"/>
                      <a:gd name="connsiteX26" fmla="*/ 19206 w 38096"/>
                      <a:gd name="connsiteY26" fmla="*/ 537987 h 802477"/>
                      <a:gd name="connsiteX27" fmla="*/ 23787 w 38096"/>
                      <a:gd name="connsiteY27" fmla="*/ 533054 h 802477"/>
                      <a:gd name="connsiteX28" fmla="*/ 28721 w 38096"/>
                      <a:gd name="connsiteY28" fmla="*/ 537635 h 802477"/>
                      <a:gd name="connsiteX29" fmla="*/ 30093 w 38096"/>
                      <a:gd name="connsiteY29" fmla="*/ 575707 h 802477"/>
                      <a:gd name="connsiteX30" fmla="*/ 25511 w 38096"/>
                      <a:gd name="connsiteY30" fmla="*/ 580641 h 802477"/>
                      <a:gd name="connsiteX31" fmla="*/ 25330 w 38096"/>
                      <a:gd name="connsiteY31" fmla="*/ 580650 h 802477"/>
                      <a:gd name="connsiteX32" fmla="*/ 22587 w 38096"/>
                      <a:gd name="connsiteY32" fmla="*/ 504498 h 802477"/>
                      <a:gd name="connsiteX33" fmla="*/ 17834 w 38096"/>
                      <a:gd name="connsiteY33" fmla="*/ 499906 h 802477"/>
                      <a:gd name="connsiteX34" fmla="*/ 16462 w 38096"/>
                      <a:gd name="connsiteY34" fmla="*/ 461826 h 802477"/>
                      <a:gd name="connsiteX35" fmla="*/ 21044 w 38096"/>
                      <a:gd name="connsiteY35" fmla="*/ 456892 h 802477"/>
                      <a:gd name="connsiteX36" fmla="*/ 25978 w 38096"/>
                      <a:gd name="connsiteY36" fmla="*/ 461483 h 802477"/>
                      <a:gd name="connsiteX37" fmla="*/ 27349 w 38096"/>
                      <a:gd name="connsiteY37" fmla="*/ 499554 h 802477"/>
                      <a:gd name="connsiteX38" fmla="*/ 22768 w 38096"/>
                      <a:gd name="connsiteY38" fmla="*/ 504488 h 802477"/>
                      <a:gd name="connsiteX39" fmla="*/ 22587 w 38096"/>
                      <a:gd name="connsiteY39" fmla="*/ 504498 h 802477"/>
                      <a:gd name="connsiteX40" fmla="*/ 19844 w 38096"/>
                      <a:gd name="connsiteY40" fmla="*/ 428355 h 802477"/>
                      <a:gd name="connsiteX41" fmla="*/ 15091 w 38096"/>
                      <a:gd name="connsiteY41" fmla="*/ 423764 h 802477"/>
                      <a:gd name="connsiteX42" fmla="*/ 13719 w 38096"/>
                      <a:gd name="connsiteY42" fmla="*/ 385692 h 802477"/>
                      <a:gd name="connsiteX43" fmla="*/ 18310 w 38096"/>
                      <a:gd name="connsiteY43" fmla="*/ 380758 h 802477"/>
                      <a:gd name="connsiteX44" fmla="*/ 23244 w 38096"/>
                      <a:gd name="connsiteY44" fmla="*/ 385349 h 802477"/>
                      <a:gd name="connsiteX45" fmla="*/ 24616 w 38096"/>
                      <a:gd name="connsiteY45" fmla="*/ 423421 h 802477"/>
                      <a:gd name="connsiteX46" fmla="*/ 20025 w 38096"/>
                      <a:gd name="connsiteY46" fmla="*/ 428355 h 802477"/>
                      <a:gd name="connsiteX47" fmla="*/ 19844 w 38096"/>
                      <a:gd name="connsiteY47" fmla="*/ 428355 h 802477"/>
                      <a:gd name="connsiteX48" fmla="*/ 17101 w 38096"/>
                      <a:gd name="connsiteY48" fmla="*/ 352202 h 802477"/>
                      <a:gd name="connsiteX49" fmla="*/ 12347 w 38096"/>
                      <a:gd name="connsiteY49" fmla="*/ 347611 h 802477"/>
                      <a:gd name="connsiteX50" fmla="*/ 10976 w 38096"/>
                      <a:gd name="connsiteY50" fmla="*/ 309540 h 802477"/>
                      <a:gd name="connsiteX51" fmla="*/ 15567 w 38096"/>
                      <a:gd name="connsiteY51" fmla="*/ 304606 h 802477"/>
                      <a:gd name="connsiteX52" fmla="*/ 20501 w 38096"/>
                      <a:gd name="connsiteY52" fmla="*/ 309187 h 802477"/>
                      <a:gd name="connsiteX53" fmla="*/ 21872 w 38096"/>
                      <a:gd name="connsiteY53" fmla="*/ 347268 h 802477"/>
                      <a:gd name="connsiteX54" fmla="*/ 17291 w 38096"/>
                      <a:gd name="connsiteY54" fmla="*/ 352202 h 802477"/>
                      <a:gd name="connsiteX55" fmla="*/ 17101 w 38096"/>
                      <a:gd name="connsiteY55" fmla="*/ 352202 h 802477"/>
                      <a:gd name="connsiteX56" fmla="*/ 14357 w 38096"/>
                      <a:gd name="connsiteY56" fmla="*/ 276050 h 802477"/>
                      <a:gd name="connsiteX57" fmla="*/ 9604 w 38096"/>
                      <a:gd name="connsiteY57" fmla="*/ 271459 h 802477"/>
                      <a:gd name="connsiteX58" fmla="*/ 8233 w 38096"/>
                      <a:gd name="connsiteY58" fmla="*/ 233378 h 802477"/>
                      <a:gd name="connsiteX59" fmla="*/ 12824 w 38096"/>
                      <a:gd name="connsiteY59" fmla="*/ 228444 h 802477"/>
                      <a:gd name="connsiteX60" fmla="*/ 17758 w 38096"/>
                      <a:gd name="connsiteY60" fmla="*/ 233026 h 802477"/>
                      <a:gd name="connsiteX61" fmla="*/ 19129 w 38096"/>
                      <a:gd name="connsiteY61" fmla="*/ 271107 h 802477"/>
                      <a:gd name="connsiteX62" fmla="*/ 14548 w 38096"/>
                      <a:gd name="connsiteY62" fmla="*/ 276041 h 802477"/>
                      <a:gd name="connsiteX63" fmla="*/ 14357 w 38096"/>
                      <a:gd name="connsiteY63" fmla="*/ 276050 h 802477"/>
                      <a:gd name="connsiteX64" fmla="*/ 11614 w 38096"/>
                      <a:gd name="connsiteY64" fmla="*/ 199898 h 802477"/>
                      <a:gd name="connsiteX65" fmla="*/ 6861 w 38096"/>
                      <a:gd name="connsiteY65" fmla="*/ 195307 h 802477"/>
                      <a:gd name="connsiteX66" fmla="*/ 5489 w 38096"/>
                      <a:gd name="connsiteY66" fmla="*/ 157235 h 802477"/>
                      <a:gd name="connsiteX67" fmla="*/ 10071 w 38096"/>
                      <a:gd name="connsiteY67" fmla="*/ 152301 h 802477"/>
                      <a:gd name="connsiteX68" fmla="*/ 15005 w 38096"/>
                      <a:gd name="connsiteY68" fmla="*/ 156883 h 802477"/>
                      <a:gd name="connsiteX69" fmla="*/ 16377 w 38096"/>
                      <a:gd name="connsiteY69" fmla="*/ 194954 h 802477"/>
                      <a:gd name="connsiteX70" fmla="*/ 11795 w 38096"/>
                      <a:gd name="connsiteY70" fmla="*/ 199888 h 802477"/>
                      <a:gd name="connsiteX71" fmla="*/ 11614 w 38096"/>
                      <a:gd name="connsiteY71" fmla="*/ 199898 h 802477"/>
                      <a:gd name="connsiteX72" fmla="*/ 8871 w 38096"/>
                      <a:gd name="connsiteY72" fmla="*/ 123745 h 802477"/>
                      <a:gd name="connsiteX73" fmla="*/ 4118 w 38096"/>
                      <a:gd name="connsiteY73" fmla="*/ 119154 h 802477"/>
                      <a:gd name="connsiteX74" fmla="*/ 2746 w 38096"/>
                      <a:gd name="connsiteY74" fmla="*/ 81073 h 802477"/>
                      <a:gd name="connsiteX75" fmla="*/ 7328 w 38096"/>
                      <a:gd name="connsiteY75" fmla="*/ 76139 h 802477"/>
                      <a:gd name="connsiteX76" fmla="*/ 12262 w 38096"/>
                      <a:gd name="connsiteY76" fmla="*/ 80721 h 802477"/>
                      <a:gd name="connsiteX77" fmla="*/ 13633 w 38096"/>
                      <a:gd name="connsiteY77" fmla="*/ 118802 h 802477"/>
                      <a:gd name="connsiteX78" fmla="*/ 9052 w 38096"/>
                      <a:gd name="connsiteY78" fmla="*/ 123736 h 802477"/>
                      <a:gd name="connsiteX79" fmla="*/ 8871 w 38096"/>
                      <a:gd name="connsiteY79" fmla="*/ 123745 h 802477"/>
                      <a:gd name="connsiteX80" fmla="*/ 6128 w 38096"/>
                      <a:gd name="connsiteY80" fmla="*/ 47602 h 802477"/>
                      <a:gd name="connsiteX81" fmla="*/ 1375 w 38096"/>
                      <a:gd name="connsiteY81" fmla="*/ 43011 h 802477"/>
                      <a:gd name="connsiteX82" fmla="*/ 3 w 38096"/>
                      <a:gd name="connsiteY82" fmla="*/ 4940 h 802477"/>
                      <a:gd name="connsiteX83" fmla="*/ 4585 w 38096"/>
                      <a:gd name="connsiteY83" fmla="*/ 6 h 802477"/>
                      <a:gd name="connsiteX84" fmla="*/ 9519 w 38096"/>
                      <a:gd name="connsiteY84" fmla="*/ 4587 h 802477"/>
                      <a:gd name="connsiteX85" fmla="*/ 10890 w 38096"/>
                      <a:gd name="connsiteY85" fmla="*/ 42668 h 802477"/>
                      <a:gd name="connsiteX86" fmla="*/ 6309 w 38096"/>
                      <a:gd name="connsiteY86" fmla="*/ 47602 h 802477"/>
                      <a:gd name="connsiteX87" fmla="*/ 6128 w 38096"/>
                      <a:gd name="connsiteY87" fmla="*/ 47602 h 80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</a:cxnLst>
                    <a:rect l="l" t="t" r="r" b="b"/>
                    <a:pathLst>
                      <a:path w="38096" h="802477">
                        <a:moveTo>
                          <a:pt x="33322" y="802478"/>
                        </a:moveTo>
                        <a:cubicBezTo>
                          <a:pt x="30769" y="802478"/>
                          <a:pt x="28664" y="800458"/>
                          <a:pt x="28569" y="797887"/>
                        </a:cubicBezTo>
                        <a:lnTo>
                          <a:pt x="27435" y="766435"/>
                        </a:lnTo>
                        <a:cubicBezTo>
                          <a:pt x="27340" y="763816"/>
                          <a:pt x="29397" y="761606"/>
                          <a:pt x="32026" y="761501"/>
                        </a:cubicBezTo>
                        <a:cubicBezTo>
                          <a:pt x="34579" y="761539"/>
                          <a:pt x="36865" y="763454"/>
                          <a:pt x="36960" y="766092"/>
                        </a:cubicBezTo>
                        <a:lnTo>
                          <a:pt x="38094" y="797544"/>
                        </a:lnTo>
                        <a:cubicBezTo>
                          <a:pt x="38189" y="800163"/>
                          <a:pt x="36132" y="802373"/>
                          <a:pt x="33512" y="802478"/>
                        </a:cubicBezTo>
                        <a:cubicBezTo>
                          <a:pt x="33445" y="802478"/>
                          <a:pt x="33388" y="802478"/>
                          <a:pt x="33322" y="802478"/>
                        </a:cubicBezTo>
                        <a:close/>
                        <a:moveTo>
                          <a:pt x="30816" y="732955"/>
                        </a:moveTo>
                        <a:cubicBezTo>
                          <a:pt x="28264" y="732955"/>
                          <a:pt x="26159" y="730935"/>
                          <a:pt x="26064" y="728364"/>
                        </a:cubicBezTo>
                        <a:lnTo>
                          <a:pt x="24692" y="690283"/>
                        </a:lnTo>
                        <a:cubicBezTo>
                          <a:pt x="24597" y="687663"/>
                          <a:pt x="26654" y="685454"/>
                          <a:pt x="29273" y="685349"/>
                        </a:cubicBezTo>
                        <a:cubicBezTo>
                          <a:pt x="31969" y="685473"/>
                          <a:pt x="34112" y="687311"/>
                          <a:pt x="34207" y="689940"/>
                        </a:cubicBezTo>
                        <a:lnTo>
                          <a:pt x="35579" y="728021"/>
                        </a:lnTo>
                        <a:cubicBezTo>
                          <a:pt x="35674" y="730640"/>
                          <a:pt x="33617" y="732850"/>
                          <a:pt x="30998" y="732955"/>
                        </a:cubicBezTo>
                        <a:cubicBezTo>
                          <a:pt x="30931" y="732955"/>
                          <a:pt x="30883" y="732955"/>
                          <a:pt x="30816" y="732955"/>
                        </a:cubicBezTo>
                        <a:close/>
                        <a:moveTo>
                          <a:pt x="28073" y="656802"/>
                        </a:moveTo>
                        <a:cubicBezTo>
                          <a:pt x="25521" y="656802"/>
                          <a:pt x="23416" y="654783"/>
                          <a:pt x="23320" y="652211"/>
                        </a:cubicBezTo>
                        <a:lnTo>
                          <a:pt x="21949" y="614130"/>
                        </a:lnTo>
                        <a:cubicBezTo>
                          <a:pt x="21853" y="611511"/>
                          <a:pt x="23911" y="609301"/>
                          <a:pt x="26530" y="609196"/>
                        </a:cubicBezTo>
                        <a:cubicBezTo>
                          <a:pt x="29150" y="609206"/>
                          <a:pt x="31359" y="611149"/>
                          <a:pt x="31464" y="613787"/>
                        </a:cubicBezTo>
                        <a:lnTo>
                          <a:pt x="32836" y="651868"/>
                        </a:lnTo>
                        <a:cubicBezTo>
                          <a:pt x="32931" y="654488"/>
                          <a:pt x="30874" y="656698"/>
                          <a:pt x="28254" y="656802"/>
                        </a:cubicBezTo>
                        <a:cubicBezTo>
                          <a:pt x="28188" y="656802"/>
                          <a:pt x="28140" y="656802"/>
                          <a:pt x="28073" y="656802"/>
                        </a:cubicBezTo>
                        <a:close/>
                        <a:moveTo>
                          <a:pt x="25330" y="580650"/>
                        </a:moveTo>
                        <a:cubicBezTo>
                          <a:pt x="22777" y="580650"/>
                          <a:pt x="20672" y="578631"/>
                          <a:pt x="20577" y="576059"/>
                        </a:cubicBezTo>
                        <a:lnTo>
                          <a:pt x="19206" y="537987"/>
                        </a:lnTo>
                        <a:cubicBezTo>
                          <a:pt x="19110" y="535359"/>
                          <a:pt x="21168" y="533149"/>
                          <a:pt x="23787" y="533054"/>
                        </a:cubicBezTo>
                        <a:cubicBezTo>
                          <a:pt x="26349" y="532939"/>
                          <a:pt x="28616" y="535006"/>
                          <a:pt x="28721" y="537635"/>
                        </a:cubicBezTo>
                        <a:lnTo>
                          <a:pt x="30093" y="575707"/>
                        </a:lnTo>
                        <a:cubicBezTo>
                          <a:pt x="30188" y="578335"/>
                          <a:pt x="28130" y="580536"/>
                          <a:pt x="25511" y="580641"/>
                        </a:cubicBezTo>
                        <a:cubicBezTo>
                          <a:pt x="25444" y="580650"/>
                          <a:pt x="25387" y="580650"/>
                          <a:pt x="25330" y="580650"/>
                        </a:cubicBezTo>
                        <a:close/>
                        <a:moveTo>
                          <a:pt x="22587" y="504498"/>
                        </a:moveTo>
                        <a:cubicBezTo>
                          <a:pt x="20034" y="504498"/>
                          <a:pt x="17929" y="502478"/>
                          <a:pt x="17834" y="499906"/>
                        </a:cubicBezTo>
                        <a:lnTo>
                          <a:pt x="16462" y="461826"/>
                        </a:lnTo>
                        <a:cubicBezTo>
                          <a:pt x="16367" y="459197"/>
                          <a:pt x="18424" y="456987"/>
                          <a:pt x="21044" y="456892"/>
                        </a:cubicBezTo>
                        <a:cubicBezTo>
                          <a:pt x="23739" y="456663"/>
                          <a:pt x="25883" y="458844"/>
                          <a:pt x="25978" y="461483"/>
                        </a:cubicBezTo>
                        <a:lnTo>
                          <a:pt x="27349" y="499554"/>
                        </a:lnTo>
                        <a:cubicBezTo>
                          <a:pt x="27445" y="502183"/>
                          <a:pt x="25387" y="504393"/>
                          <a:pt x="22768" y="504488"/>
                        </a:cubicBezTo>
                        <a:cubicBezTo>
                          <a:pt x="22701" y="504498"/>
                          <a:pt x="22644" y="504498"/>
                          <a:pt x="22587" y="504498"/>
                        </a:cubicBezTo>
                        <a:close/>
                        <a:moveTo>
                          <a:pt x="19844" y="428355"/>
                        </a:moveTo>
                        <a:cubicBezTo>
                          <a:pt x="17291" y="428355"/>
                          <a:pt x="15186" y="426335"/>
                          <a:pt x="15091" y="423764"/>
                        </a:cubicBezTo>
                        <a:lnTo>
                          <a:pt x="13719" y="385692"/>
                        </a:lnTo>
                        <a:cubicBezTo>
                          <a:pt x="13624" y="383063"/>
                          <a:pt x="15681" y="380854"/>
                          <a:pt x="18310" y="380758"/>
                        </a:cubicBezTo>
                        <a:cubicBezTo>
                          <a:pt x="20939" y="380606"/>
                          <a:pt x="23149" y="382711"/>
                          <a:pt x="23244" y="385349"/>
                        </a:cubicBezTo>
                        <a:lnTo>
                          <a:pt x="24616" y="423421"/>
                        </a:lnTo>
                        <a:cubicBezTo>
                          <a:pt x="24711" y="426050"/>
                          <a:pt x="22654" y="428260"/>
                          <a:pt x="20025" y="428355"/>
                        </a:cubicBezTo>
                        <a:cubicBezTo>
                          <a:pt x="19958" y="428355"/>
                          <a:pt x="19901" y="428355"/>
                          <a:pt x="19844" y="428355"/>
                        </a:cubicBezTo>
                        <a:close/>
                        <a:moveTo>
                          <a:pt x="17101" y="352202"/>
                        </a:moveTo>
                        <a:cubicBezTo>
                          <a:pt x="14548" y="352202"/>
                          <a:pt x="12443" y="350183"/>
                          <a:pt x="12347" y="347611"/>
                        </a:cubicBezTo>
                        <a:lnTo>
                          <a:pt x="10976" y="309540"/>
                        </a:lnTo>
                        <a:cubicBezTo>
                          <a:pt x="10881" y="306911"/>
                          <a:pt x="12938" y="304701"/>
                          <a:pt x="15567" y="304606"/>
                        </a:cubicBezTo>
                        <a:cubicBezTo>
                          <a:pt x="18129" y="304339"/>
                          <a:pt x="20396" y="306559"/>
                          <a:pt x="20501" y="309187"/>
                        </a:cubicBezTo>
                        <a:lnTo>
                          <a:pt x="21872" y="347268"/>
                        </a:lnTo>
                        <a:cubicBezTo>
                          <a:pt x="21968" y="349897"/>
                          <a:pt x="19910" y="352107"/>
                          <a:pt x="17291" y="352202"/>
                        </a:cubicBezTo>
                        <a:cubicBezTo>
                          <a:pt x="17215" y="352202"/>
                          <a:pt x="17158" y="352202"/>
                          <a:pt x="17101" y="352202"/>
                        </a:cubicBezTo>
                        <a:close/>
                        <a:moveTo>
                          <a:pt x="14357" y="276050"/>
                        </a:moveTo>
                        <a:cubicBezTo>
                          <a:pt x="11805" y="276050"/>
                          <a:pt x="9700" y="274031"/>
                          <a:pt x="9604" y="271459"/>
                        </a:cubicBezTo>
                        <a:lnTo>
                          <a:pt x="8233" y="233378"/>
                        </a:lnTo>
                        <a:cubicBezTo>
                          <a:pt x="8137" y="230749"/>
                          <a:pt x="10195" y="228539"/>
                          <a:pt x="12824" y="228444"/>
                        </a:cubicBezTo>
                        <a:cubicBezTo>
                          <a:pt x="15519" y="228263"/>
                          <a:pt x="17662" y="230397"/>
                          <a:pt x="17758" y="233026"/>
                        </a:cubicBezTo>
                        <a:lnTo>
                          <a:pt x="19129" y="271107"/>
                        </a:lnTo>
                        <a:cubicBezTo>
                          <a:pt x="19225" y="273735"/>
                          <a:pt x="17167" y="275945"/>
                          <a:pt x="14548" y="276041"/>
                        </a:cubicBezTo>
                        <a:cubicBezTo>
                          <a:pt x="14472" y="276050"/>
                          <a:pt x="14415" y="276050"/>
                          <a:pt x="14357" y="276050"/>
                        </a:cubicBezTo>
                        <a:close/>
                        <a:moveTo>
                          <a:pt x="11614" y="199898"/>
                        </a:moveTo>
                        <a:cubicBezTo>
                          <a:pt x="9061" y="199898"/>
                          <a:pt x="6956" y="197878"/>
                          <a:pt x="6861" y="195307"/>
                        </a:cubicBezTo>
                        <a:lnTo>
                          <a:pt x="5489" y="157235"/>
                        </a:lnTo>
                        <a:cubicBezTo>
                          <a:pt x="5394" y="154606"/>
                          <a:pt x="7452" y="152396"/>
                          <a:pt x="10071" y="152301"/>
                        </a:cubicBezTo>
                        <a:cubicBezTo>
                          <a:pt x="12700" y="152206"/>
                          <a:pt x="14910" y="154254"/>
                          <a:pt x="15005" y="156883"/>
                        </a:cubicBezTo>
                        <a:lnTo>
                          <a:pt x="16377" y="194954"/>
                        </a:lnTo>
                        <a:cubicBezTo>
                          <a:pt x="16472" y="197583"/>
                          <a:pt x="14415" y="199793"/>
                          <a:pt x="11795" y="199888"/>
                        </a:cubicBezTo>
                        <a:cubicBezTo>
                          <a:pt x="11728" y="199898"/>
                          <a:pt x="11671" y="199898"/>
                          <a:pt x="11614" y="199898"/>
                        </a:cubicBezTo>
                        <a:close/>
                        <a:moveTo>
                          <a:pt x="8871" y="123745"/>
                        </a:moveTo>
                        <a:cubicBezTo>
                          <a:pt x="6318" y="123745"/>
                          <a:pt x="4213" y="121726"/>
                          <a:pt x="4118" y="119154"/>
                        </a:cubicBezTo>
                        <a:lnTo>
                          <a:pt x="2746" y="81073"/>
                        </a:lnTo>
                        <a:cubicBezTo>
                          <a:pt x="2651" y="78444"/>
                          <a:pt x="4708" y="76235"/>
                          <a:pt x="7328" y="76139"/>
                        </a:cubicBezTo>
                        <a:cubicBezTo>
                          <a:pt x="9900" y="75930"/>
                          <a:pt x="12157" y="78092"/>
                          <a:pt x="12262" y="80721"/>
                        </a:cubicBezTo>
                        <a:lnTo>
                          <a:pt x="13633" y="118802"/>
                        </a:lnTo>
                        <a:cubicBezTo>
                          <a:pt x="13729" y="121431"/>
                          <a:pt x="11671" y="123640"/>
                          <a:pt x="9052" y="123736"/>
                        </a:cubicBezTo>
                        <a:cubicBezTo>
                          <a:pt x="8985" y="123745"/>
                          <a:pt x="8928" y="123745"/>
                          <a:pt x="8871" y="123745"/>
                        </a:cubicBezTo>
                        <a:close/>
                        <a:moveTo>
                          <a:pt x="6128" y="47602"/>
                        </a:moveTo>
                        <a:cubicBezTo>
                          <a:pt x="3575" y="47602"/>
                          <a:pt x="1470" y="45583"/>
                          <a:pt x="1375" y="43011"/>
                        </a:cubicBezTo>
                        <a:lnTo>
                          <a:pt x="3" y="4940"/>
                        </a:lnTo>
                        <a:cubicBezTo>
                          <a:pt x="-92" y="2311"/>
                          <a:pt x="1965" y="101"/>
                          <a:pt x="4585" y="6"/>
                        </a:cubicBezTo>
                        <a:cubicBezTo>
                          <a:pt x="7290" y="-127"/>
                          <a:pt x="9423" y="1968"/>
                          <a:pt x="9519" y="4587"/>
                        </a:cubicBezTo>
                        <a:lnTo>
                          <a:pt x="10890" y="42668"/>
                        </a:lnTo>
                        <a:cubicBezTo>
                          <a:pt x="10986" y="45297"/>
                          <a:pt x="8928" y="47507"/>
                          <a:pt x="6309" y="47602"/>
                        </a:cubicBezTo>
                        <a:cubicBezTo>
                          <a:pt x="6242" y="47602"/>
                          <a:pt x="6185" y="47602"/>
                          <a:pt x="6128" y="47602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29" name="Freeform: Shape 28">
                    <a:extLst>
                      <a:ext uri="{FF2B5EF4-FFF2-40B4-BE49-F238E27FC236}">
                        <a16:creationId xmlns:a16="http://schemas.microsoft.com/office/drawing/2014/main" id="{B337441E-380C-C91F-BE71-CEEF3090A4A2}"/>
                      </a:ext>
                    </a:extLst>
                  </p:cNvPr>
                  <p:cNvSpPr/>
                  <p:nvPr/>
                </p:nvSpPr>
                <p:spPr>
                  <a:xfrm>
                    <a:off x="850107" y="5879716"/>
                    <a:ext cx="28566" cy="407211"/>
                  </a:xfrm>
                  <a:custGeom>
                    <a:avLst/>
                    <a:gdLst>
                      <a:gd name="connsiteX0" fmla="*/ 23808 w 28566"/>
                      <a:gd name="connsiteY0" fmla="*/ 407211 h 407211"/>
                      <a:gd name="connsiteX1" fmla="*/ 19055 w 28566"/>
                      <a:gd name="connsiteY1" fmla="*/ 402668 h 407211"/>
                      <a:gd name="connsiteX2" fmla="*/ 18236 w 28566"/>
                      <a:gd name="connsiteY2" fmla="*/ 385561 h 407211"/>
                      <a:gd name="connsiteX3" fmla="*/ 22761 w 28566"/>
                      <a:gd name="connsiteY3" fmla="*/ 380589 h 407211"/>
                      <a:gd name="connsiteX4" fmla="*/ 27742 w 28566"/>
                      <a:gd name="connsiteY4" fmla="*/ 385123 h 407211"/>
                      <a:gd name="connsiteX5" fmla="*/ 28561 w 28566"/>
                      <a:gd name="connsiteY5" fmla="*/ 402229 h 407211"/>
                      <a:gd name="connsiteX6" fmla="*/ 24027 w 28566"/>
                      <a:gd name="connsiteY6" fmla="*/ 407201 h 407211"/>
                      <a:gd name="connsiteX7" fmla="*/ 23808 w 28566"/>
                      <a:gd name="connsiteY7" fmla="*/ 407211 h 407211"/>
                      <a:gd name="connsiteX8" fmla="*/ 21170 w 28566"/>
                      <a:gd name="connsiteY8" fmla="*/ 352052 h 407211"/>
                      <a:gd name="connsiteX9" fmla="*/ 16417 w 28566"/>
                      <a:gd name="connsiteY9" fmla="*/ 347508 h 407211"/>
                      <a:gd name="connsiteX10" fmla="*/ 14598 w 28566"/>
                      <a:gd name="connsiteY10" fmla="*/ 309446 h 407211"/>
                      <a:gd name="connsiteX11" fmla="*/ 19132 w 28566"/>
                      <a:gd name="connsiteY11" fmla="*/ 304474 h 407211"/>
                      <a:gd name="connsiteX12" fmla="*/ 24113 w 28566"/>
                      <a:gd name="connsiteY12" fmla="*/ 309008 h 407211"/>
                      <a:gd name="connsiteX13" fmla="*/ 25932 w 28566"/>
                      <a:gd name="connsiteY13" fmla="*/ 347070 h 407211"/>
                      <a:gd name="connsiteX14" fmla="*/ 21399 w 28566"/>
                      <a:gd name="connsiteY14" fmla="*/ 352052 h 407211"/>
                      <a:gd name="connsiteX15" fmla="*/ 21170 w 28566"/>
                      <a:gd name="connsiteY15" fmla="*/ 352052 h 407211"/>
                      <a:gd name="connsiteX16" fmla="*/ 17522 w 28566"/>
                      <a:gd name="connsiteY16" fmla="*/ 275937 h 407211"/>
                      <a:gd name="connsiteX17" fmla="*/ 12769 w 28566"/>
                      <a:gd name="connsiteY17" fmla="*/ 271404 h 407211"/>
                      <a:gd name="connsiteX18" fmla="*/ 10950 w 28566"/>
                      <a:gd name="connsiteY18" fmla="*/ 233342 h 407211"/>
                      <a:gd name="connsiteX19" fmla="*/ 15484 w 28566"/>
                      <a:gd name="connsiteY19" fmla="*/ 228370 h 407211"/>
                      <a:gd name="connsiteX20" fmla="*/ 20465 w 28566"/>
                      <a:gd name="connsiteY20" fmla="*/ 232894 h 407211"/>
                      <a:gd name="connsiteX21" fmla="*/ 22284 w 28566"/>
                      <a:gd name="connsiteY21" fmla="*/ 270956 h 407211"/>
                      <a:gd name="connsiteX22" fmla="*/ 17751 w 28566"/>
                      <a:gd name="connsiteY22" fmla="*/ 275928 h 407211"/>
                      <a:gd name="connsiteX23" fmla="*/ 17522 w 28566"/>
                      <a:gd name="connsiteY23" fmla="*/ 275937 h 407211"/>
                      <a:gd name="connsiteX24" fmla="*/ 13874 w 28566"/>
                      <a:gd name="connsiteY24" fmla="*/ 199833 h 407211"/>
                      <a:gd name="connsiteX25" fmla="*/ 9121 w 28566"/>
                      <a:gd name="connsiteY25" fmla="*/ 195289 h 407211"/>
                      <a:gd name="connsiteX26" fmla="*/ 7302 w 28566"/>
                      <a:gd name="connsiteY26" fmla="*/ 157227 h 407211"/>
                      <a:gd name="connsiteX27" fmla="*/ 11835 w 28566"/>
                      <a:gd name="connsiteY27" fmla="*/ 152246 h 407211"/>
                      <a:gd name="connsiteX28" fmla="*/ 16817 w 28566"/>
                      <a:gd name="connsiteY28" fmla="*/ 156780 h 407211"/>
                      <a:gd name="connsiteX29" fmla="*/ 18636 w 28566"/>
                      <a:gd name="connsiteY29" fmla="*/ 194842 h 407211"/>
                      <a:gd name="connsiteX30" fmla="*/ 14112 w 28566"/>
                      <a:gd name="connsiteY30" fmla="*/ 199814 h 407211"/>
                      <a:gd name="connsiteX31" fmla="*/ 13874 w 28566"/>
                      <a:gd name="connsiteY31" fmla="*/ 199833 h 407211"/>
                      <a:gd name="connsiteX32" fmla="*/ 10235 w 28566"/>
                      <a:gd name="connsiteY32" fmla="*/ 123709 h 407211"/>
                      <a:gd name="connsiteX33" fmla="*/ 5482 w 28566"/>
                      <a:gd name="connsiteY33" fmla="*/ 119175 h 407211"/>
                      <a:gd name="connsiteX34" fmla="*/ 3663 w 28566"/>
                      <a:gd name="connsiteY34" fmla="*/ 81123 h 407211"/>
                      <a:gd name="connsiteX35" fmla="*/ 8197 w 28566"/>
                      <a:gd name="connsiteY35" fmla="*/ 76141 h 407211"/>
                      <a:gd name="connsiteX36" fmla="*/ 13178 w 28566"/>
                      <a:gd name="connsiteY36" fmla="*/ 80666 h 407211"/>
                      <a:gd name="connsiteX37" fmla="*/ 14998 w 28566"/>
                      <a:gd name="connsiteY37" fmla="*/ 118718 h 407211"/>
                      <a:gd name="connsiteX38" fmla="*/ 10464 w 28566"/>
                      <a:gd name="connsiteY38" fmla="*/ 123699 h 407211"/>
                      <a:gd name="connsiteX39" fmla="*/ 10235 w 28566"/>
                      <a:gd name="connsiteY39" fmla="*/ 123709 h 407211"/>
                      <a:gd name="connsiteX40" fmla="*/ 6587 w 28566"/>
                      <a:gd name="connsiteY40" fmla="*/ 47595 h 407211"/>
                      <a:gd name="connsiteX41" fmla="*/ 1834 w 28566"/>
                      <a:gd name="connsiteY41" fmla="*/ 43051 h 407211"/>
                      <a:gd name="connsiteX42" fmla="*/ 5 w 28566"/>
                      <a:gd name="connsiteY42" fmla="*/ 5008 h 407211"/>
                      <a:gd name="connsiteX43" fmla="*/ 4539 w 28566"/>
                      <a:gd name="connsiteY43" fmla="*/ 27 h 407211"/>
                      <a:gd name="connsiteX44" fmla="*/ 9521 w 28566"/>
                      <a:gd name="connsiteY44" fmla="*/ 4551 h 407211"/>
                      <a:gd name="connsiteX45" fmla="*/ 11340 w 28566"/>
                      <a:gd name="connsiteY45" fmla="*/ 42604 h 407211"/>
                      <a:gd name="connsiteX46" fmla="*/ 6806 w 28566"/>
                      <a:gd name="connsiteY46" fmla="*/ 47585 h 407211"/>
                      <a:gd name="connsiteX47" fmla="*/ 6587 w 28566"/>
                      <a:gd name="connsiteY47" fmla="*/ 47595 h 40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</a:cxnLst>
                    <a:rect l="l" t="t" r="r" b="b"/>
                    <a:pathLst>
                      <a:path w="28566" h="407211">
                        <a:moveTo>
                          <a:pt x="23808" y="407211"/>
                        </a:moveTo>
                        <a:cubicBezTo>
                          <a:pt x="21284" y="407211"/>
                          <a:pt x="19179" y="405230"/>
                          <a:pt x="19055" y="402668"/>
                        </a:cubicBezTo>
                        <a:lnTo>
                          <a:pt x="18236" y="385561"/>
                        </a:lnTo>
                        <a:cubicBezTo>
                          <a:pt x="18112" y="382941"/>
                          <a:pt x="20141" y="380703"/>
                          <a:pt x="22761" y="380589"/>
                        </a:cubicBezTo>
                        <a:cubicBezTo>
                          <a:pt x="25370" y="380293"/>
                          <a:pt x="27618" y="382475"/>
                          <a:pt x="27742" y="385123"/>
                        </a:cubicBezTo>
                        <a:lnTo>
                          <a:pt x="28561" y="402229"/>
                        </a:lnTo>
                        <a:cubicBezTo>
                          <a:pt x="28685" y="404849"/>
                          <a:pt x="26656" y="407087"/>
                          <a:pt x="24027" y="407201"/>
                        </a:cubicBezTo>
                        <a:cubicBezTo>
                          <a:pt x="23970" y="407211"/>
                          <a:pt x="23894" y="407211"/>
                          <a:pt x="23808" y="407211"/>
                        </a:cubicBezTo>
                        <a:close/>
                        <a:moveTo>
                          <a:pt x="21170" y="352052"/>
                        </a:moveTo>
                        <a:cubicBezTo>
                          <a:pt x="18646" y="352052"/>
                          <a:pt x="16541" y="350071"/>
                          <a:pt x="16417" y="347508"/>
                        </a:cubicBezTo>
                        <a:lnTo>
                          <a:pt x="14598" y="309446"/>
                        </a:lnTo>
                        <a:cubicBezTo>
                          <a:pt x="14474" y="306827"/>
                          <a:pt x="16503" y="304589"/>
                          <a:pt x="19132" y="304474"/>
                        </a:cubicBezTo>
                        <a:cubicBezTo>
                          <a:pt x="21703" y="304150"/>
                          <a:pt x="23989" y="306360"/>
                          <a:pt x="24113" y="309008"/>
                        </a:cubicBezTo>
                        <a:lnTo>
                          <a:pt x="25932" y="347070"/>
                        </a:lnTo>
                        <a:cubicBezTo>
                          <a:pt x="26056" y="349690"/>
                          <a:pt x="24027" y="351928"/>
                          <a:pt x="21399" y="352052"/>
                        </a:cubicBezTo>
                        <a:cubicBezTo>
                          <a:pt x="21322" y="352052"/>
                          <a:pt x="21246" y="352052"/>
                          <a:pt x="21170" y="352052"/>
                        </a:cubicBezTo>
                        <a:close/>
                        <a:moveTo>
                          <a:pt x="17522" y="275937"/>
                        </a:moveTo>
                        <a:cubicBezTo>
                          <a:pt x="14998" y="275937"/>
                          <a:pt x="12893" y="273956"/>
                          <a:pt x="12769" y="271404"/>
                        </a:cubicBezTo>
                        <a:lnTo>
                          <a:pt x="10950" y="233342"/>
                        </a:lnTo>
                        <a:cubicBezTo>
                          <a:pt x="10826" y="230722"/>
                          <a:pt x="12855" y="228484"/>
                          <a:pt x="15484" y="228370"/>
                        </a:cubicBezTo>
                        <a:cubicBezTo>
                          <a:pt x="18036" y="228017"/>
                          <a:pt x="20341" y="230256"/>
                          <a:pt x="20465" y="232894"/>
                        </a:cubicBezTo>
                        <a:lnTo>
                          <a:pt x="22284" y="270956"/>
                        </a:lnTo>
                        <a:cubicBezTo>
                          <a:pt x="22408" y="273575"/>
                          <a:pt x="20379" y="275814"/>
                          <a:pt x="17751" y="275928"/>
                        </a:cubicBezTo>
                        <a:cubicBezTo>
                          <a:pt x="17674" y="275937"/>
                          <a:pt x="17608" y="275937"/>
                          <a:pt x="17522" y="275937"/>
                        </a:cubicBezTo>
                        <a:close/>
                        <a:moveTo>
                          <a:pt x="13874" y="199833"/>
                        </a:moveTo>
                        <a:cubicBezTo>
                          <a:pt x="11350" y="199833"/>
                          <a:pt x="9245" y="197851"/>
                          <a:pt x="9121" y="195289"/>
                        </a:cubicBezTo>
                        <a:lnTo>
                          <a:pt x="7302" y="157227"/>
                        </a:lnTo>
                        <a:cubicBezTo>
                          <a:pt x="7178" y="154608"/>
                          <a:pt x="9207" y="152370"/>
                          <a:pt x="11835" y="152246"/>
                        </a:cubicBezTo>
                        <a:cubicBezTo>
                          <a:pt x="14350" y="151865"/>
                          <a:pt x="16693" y="154132"/>
                          <a:pt x="16817" y="156780"/>
                        </a:cubicBezTo>
                        <a:lnTo>
                          <a:pt x="18636" y="194842"/>
                        </a:lnTo>
                        <a:cubicBezTo>
                          <a:pt x="18760" y="197461"/>
                          <a:pt x="16731" y="199699"/>
                          <a:pt x="14112" y="199814"/>
                        </a:cubicBezTo>
                        <a:cubicBezTo>
                          <a:pt x="14036" y="199833"/>
                          <a:pt x="13959" y="199833"/>
                          <a:pt x="13874" y="199833"/>
                        </a:cubicBezTo>
                        <a:close/>
                        <a:moveTo>
                          <a:pt x="10235" y="123709"/>
                        </a:moveTo>
                        <a:cubicBezTo>
                          <a:pt x="7711" y="123709"/>
                          <a:pt x="5606" y="121728"/>
                          <a:pt x="5482" y="119175"/>
                        </a:cubicBezTo>
                        <a:lnTo>
                          <a:pt x="3663" y="81123"/>
                        </a:lnTo>
                        <a:cubicBezTo>
                          <a:pt x="3539" y="78494"/>
                          <a:pt x="5568" y="76255"/>
                          <a:pt x="8197" y="76141"/>
                        </a:cubicBezTo>
                        <a:cubicBezTo>
                          <a:pt x="10683" y="75722"/>
                          <a:pt x="13055" y="78027"/>
                          <a:pt x="13178" y="80666"/>
                        </a:cubicBezTo>
                        <a:lnTo>
                          <a:pt x="14998" y="118718"/>
                        </a:lnTo>
                        <a:cubicBezTo>
                          <a:pt x="15122" y="121347"/>
                          <a:pt x="13093" y="123585"/>
                          <a:pt x="10464" y="123699"/>
                        </a:cubicBezTo>
                        <a:cubicBezTo>
                          <a:pt x="10388" y="123709"/>
                          <a:pt x="10311" y="123709"/>
                          <a:pt x="10235" y="123709"/>
                        </a:cubicBezTo>
                        <a:close/>
                        <a:moveTo>
                          <a:pt x="6587" y="47595"/>
                        </a:moveTo>
                        <a:cubicBezTo>
                          <a:pt x="4063" y="47595"/>
                          <a:pt x="1958" y="45613"/>
                          <a:pt x="1834" y="43051"/>
                        </a:cubicBezTo>
                        <a:lnTo>
                          <a:pt x="5" y="5008"/>
                        </a:lnTo>
                        <a:cubicBezTo>
                          <a:pt x="-118" y="2379"/>
                          <a:pt x="1910" y="141"/>
                          <a:pt x="4539" y="27"/>
                        </a:cubicBezTo>
                        <a:cubicBezTo>
                          <a:pt x="7149" y="-268"/>
                          <a:pt x="9397" y="1913"/>
                          <a:pt x="9521" y="4551"/>
                        </a:cubicBezTo>
                        <a:lnTo>
                          <a:pt x="11340" y="42604"/>
                        </a:lnTo>
                        <a:cubicBezTo>
                          <a:pt x="11464" y="45233"/>
                          <a:pt x="9435" y="47471"/>
                          <a:pt x="6806" y="47585"/>
                        </a:cubicBezTo>
                        <a:cubicBezTo>
                          <a:pt x="6740" y="47595"/>
                          <a:pt x="6663" y="47595"/>
                          <a:pt x="6587" y="47595"/>
                        </a:cubicBezTo>
                        <a:close/>
                      </a:path>
                    </a:pathLst>
                  </a:custGeom>
                  <a:solidFill>
                    <a:schemeClr val="accent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sp>
                <p:nvSpPr>
                  <p:cNvPr id="30" name="Freeform: Shape 29">
                    <a:extLst>
                      <a:ext uri="{FF2B5EF4-FFF2-40B4-BE49-F238E27FC236}">
                        <a16:creationId xmlns:a16="http://schemas.microsoft.com/office/drawing/2014/main" id="{3514BF22-9D19-6F39-DE8E-894321A9F9C5}"/>
                      </a:ext>
                    </a:extLst>
                  </p:cNvPr>
                  <p:cNvSpPr/>
                  <p:nvPr/>
                </p:nvSpPr>
                <p:spPr>
                  <a:xfrm>
                    <a:off x="467093" y="4077508"/>
                    <a:ext cx="1112900" cy="81343"/>
                  </a:xfrm>
                  <a:custGeom>
                    <a:avLst/>
                    <a:gdLst>
                      <a:gd name="connsiteX0" fmla="*/ 556451 w 1112900"/>
                      <a:gd name="connsiteY0" fmla="*/ 81344 h 81343"/>
                      <a:gd name="connsiteX1" fmla="*/ 111652 w 1112900"/>
                      <a:gd name="connsiteY1" fmla="*/ 51473 h 81343"/>
                      <a:gd name="connsiteX2" fmla="*/ 0 w 1112900"/>
                      <a:gd name="connsiteY2" fmla="*/ 0 h 81343"/>
                      <a:gd name="connsiteX3" fmla="*/ 19050 w 1112900"/>
                      <a:gd name="connsiteY3" fmla="*/ 0 h 81343"/>
                      <a:gd name="connsiteX4" fmla="*/ 115053 w 1112900"/>
                      <a:gd name="connsiteY4" fmla="*/ 32728 h 81343"/>
                      <a:gd name="connsiteX5" fmla="*/ 556451 w 1112900"/>
                      <a:gd name="connsiteY5" fmla="*/ 62294 h 81343"/>
                      <a:gd name="connsiteX6" fmla="*/ 997858 w 1112900"/>
                      <a:gd name="connsiteY6" fmla="*/ 32728 h 81343"/>
                      <a:gd name="connsiteX7" fmla="*/ 1093851 w 1112900"/>
                      <a:gd name="connsiteY7" fmla="*/ 0 h 81343"/>
                      <a:gd name="connsiteX8" fmla="*/ 1112901 w 1112900"/>
                      <a:gd name="connsiteY8" fmla="*/ 0 h 81343"/>
                      <a:gd name="connsiteX9" fmla="*/ 1001268 w 1112900"/>
                      <a:gd name="connsiteY9" fmla="*/ 51473 h 81343"/>
                      <a:gd name="connsiteX10" fmla="*/ 556451 w 1112900"/>
                      <a:gd name="connsiteY10" fmla="*/ 81344 h 813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12900" h="81343">
                        <a:moveTo>
                          <a:pt x="556451" y="81344"/>
                        </a:moveTo>
                        <a:cubicBezTo>
                          <a:pt x="381143" y="81344"/>
                          <a:pt x="214865" y="70180"/>
                          <a:pt x="111652" y="51473"/>
                        </a:cubicBezTo>
                        <a:cubicBezTo>
                          <a:pt x="12687" y="33442"/>
                          <a:pt x="0" y="14497"/>
                          <a:pt x="0" y="0"/>
                        </a:cubicBezTo>
                        <a:lnTo>
                          <a:pt x="19050" y="0"/>
                        </a:lnTo>
                        <a:cubicBezTo>
                          <a:pt x="19050" y="152"/>
                          <a:pt x="23174" y="15983"/>
                          <a:pt x="115053" y="32728"/>
                        </a:cubicBezTo>
                        <a:cubicBezTo>
                          <a:pt x="217208" y="51235"/>
                          <a:pt x="382219" y="62294"/>
                          <a:pt x="556451" y="62294"/>
                        </a:cubicBezTo>
                        <a:cubicBezTo>
                          <a:pt x="730682" y="62294"/>
                          <a:pt x="895693" y="51235"/>
                          <a:pt x="997858" y="32728"/>
                        </a:cubicBezTo>
                        <a:cubicBezTo>
                          <a:pt x="1089727" y="15983"/>
                          <a:pt x="1093851" y="152"/>
                          <a:pt x="1093851" y="0"/>
                        </a:cubicBezTo>
                        <a:lnTo>
                          <a:pt x="1112901" y="0"/>
                        </a:lnTo>
                        <a:cubicBezTo>
                          <a:pt x="1112901" y="14488"/>
                          <a:pt x="1100214" y="33442"/>
                          <a:pt x="1001268" y="51473"/>
                        </a:cubicBezTo>
                        <a:cubicBezTo>
                          <a:pt x="898036" y="70171"/>
                          <a:pt x="731749" y="81344"/>
                          <a:pt x="556451" y="81344"/>
                        </a:cubicBezTo>
                        <a:close/>
                      </a:path>
                    </a:pathLst>
                  </a:custGeom>
                  <a:solidFill>
                    <a:schemeClr val="accent6">
                      <a:lumMod val="75000"/>
                      <a:lumOff val="25000"/>
                    </a:scheme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IN"/>
                  </a:p>
                </p:txBody>
              </p:sp>
              <p:grpSp>
                <p:nvGrpSpPr>
                  <p:cNvPr id="31" name="Graphic 1781">
                    <a:extLst>
                      <a:ext uri="{FF2B5EF4-FFF2-40B4-BE49-F238E27FC236}">
                        <a16:creationId xmlns:a16="http://schemas.microsoft.com/office/drawing/2014/main" id="{8197617E-008B-862C-7849-90CFC35A1F68}"/>
                      </a:ext>
                    </a:extLst>
                  </p:cNvPr>
                  <p:cNvGrpSpPr/>
                  <p:nvPr/>
                </p:nvGrpSpPr>
                <p:grpSpPr>
                  <a:xfrm>
                    <a:off x="1458122" y="4052105"/>
                    <a:ext cx="611925" cy="2096756"/>
                    <a:chOff x="8536259" y="2320032"/>
                    <a:chExt cx="611925" cy="2096756"/>
                  </a:xfrm>
                </p:grpSpPr>
                <p:grpSp>
                  <p:nvGrpSpPr>
                    <p:cNvPr id="40" name="Graphic 1781">
                      <a:extLst>
                        <a:ext uri="{FF2B5EF4-FFF2-40B4-BE49-F238E27FC236}">
                          <a16:creationId xmlns:a16="http://schemas.microsoft.com/office/drawing/2014/main" id="{7916B22B-82AA-8BFB-5FF3-62A098E67F54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792243" y="2449029"/>
                      <a:ext cx="355941" cy="1956568"/>
                      <a:chOff x="8792243" y="2449029"/>
                      <a:chExt cx="355941" cy="1956568"/>
                    </a:xfrm>
                  </p:grpSpPr>
                  <p:sp>
                    <p:nvSpPr>
                      <p:cNvPr id="49" name="Freeform: Shape 48">
                        <a:extLst>
                          <a:ext uri="{FF2B5EF4-FFF2-40B4-BE49-F238E27FC236}">
                            <a16:creationId xmlns:a16="http://schemas.microsoft.com/office/drawing/2014/main" id="{F0B08EEF-9D9C-5A39-9AAA-DC3FA4F70901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792243" y="2449029"/>
                        <a:ext cx="333717" cy="1956568"/>
                      </a:xfrm>
                      <a:custGeom>
                        <a:avLst/>
                        <a:gdLst>
                          <a:gd name="connsiteX0" fmla="*/ 131121 w 333717"/>
                          <a:gd name="connsiteY0" fmla="*/ 1956568 h 1956568"/>
                          <a:gd name="connsiteX1" fmla="*/ 0 w 333717"/>
                          <a:gd name="connsiteY1" fmla="*/ 1899828 h 1956568"/>
                          <a:gd name="connsiteX2" fmla="*/ 0 w 333717"/>
                          <a:gd name="connsiteY2" fmla="*/ 56740 h 1956568"/>
                          <a:gd name="connsiteX3" fmla="*/ 131121 w 333717"/>
                          <a:gd name="connsiteY3" fmla="*/ 0 h 1956568"/>
                          <a:gd name="connsiteX4" fmla="*/ 131121 w 333717"/>
                          <a:gd name="connsiteY4" fmla="*/ 1956568 h 1956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717" h="1956568">
                            <a:moveTo>
                              <a:pt x="131121" y="1956568"/>
                            </a:moveTo>
                            <a:cubicBezTo>
                              <a:pt x="87411" y="1937652"/>
                              <a:pt x="43701" y="1918745"/>
                              <a:pt x="0" y="1899828"/>
                            </a:cubicBezTo>
                            <a:cubicBezTo>
                              <a:pt x="254460" y="1311812"/>
                              <a:pt x="254460" y="644757"/>
                              <a:pt x="0" y="56740"/>
                            </a:cubicBezTo>
                            <a:cubicBezTo>
                              <a:pt x="43710" y="37824"/>
                              <a:pt x="87411" y="18917"/>
                              <a:pt x="131121" y="0"/>
                            </a:cubicBezTo>
                            <a:cubicBezTo>
                              <a:pt x="401250" y="624221"/>
                              <a:pt x="401250" y="1332348"/>
                              <a:pt x="131121" y="1956568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50" name="Freeform: Shape 49">
                        <a:extLst>
                          <a:ext uri="{FF2B5EF4-FFF2-40B4-BE49-F238E27FC236}">
                            <a16:creationId xmlns:a16="http://schemas.microsoft.com/office/drawing/2014/main" id="{22197C61-F732-E6D8-DCEF-510B8E1E292B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14474" y="2449029"/>
                        <a:ext cx="333710" cy="1956568"/>
                      </a:xfrm>
                      <a:custGeom>
                        <a:avLst/>
                        <a:gdLst>
                          <a:gd name="connsiteX0" fmla="*/ 131121 w 333710"/>
                          <a:gd name="connsiteY0" fmla="*/ 1956568 h 1956568"/>
                          <a:gd name="connsiteX1" fmla="*/ 0 w 333710"/>
                          <a:gd name="connsiteY1" fmla="*/ 1899828 h 1956568"/>
                          <a:gd name="connsiteX2" fmla="*/ 0 w 333710"/>
                          <a:gd name="connsiteY2" fmla="*/ 56740 h 1956568"/>
                          <a:gd name="connsiteX3" fmla="*/ 131121 w 333710"/>
                          <a:gd name="connsiteY3" fmla="*/ 0 h 1956568"/>
                          <a:gd name="connsiteX4" fmla="*/ 131121 w 333710"/>
                          <a:gd name="connsiteY4" fmla="*/ 1956568 h 19565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33710" h="1956568">
                            <a:moveTo>
                              <a:pt x="131121" y="1956568"/>
                            </a:moveTo>
                            <a:cubicBezTo>
                              <a:pt x="87411" y="1937652"/>
                              <a:pt x="43701" y="1918745"/>
                              <a:pt x="0" y="1899828"/>
                            </a:cubicBezTo>
                            <a:cubicBezTo>
                              <a:pt x="254460" y="1311812"/>
                              <a:pt x="254460" y="644757"/>
                              <a:pt x="0" y="56740"/>
                            </a:cubicBezTo>
                            <a:cubicBezTo>
                              <a:pt x="43710" y="37824"/>
                              <a:pt x="87421" y="18917"/>
                              <a:pt x="131121" y="0"/>
                            </a:cubicBezTo>
                            <a:cubicBezTo>
                              <a:pt x="401241" y="624221"/>
                              <a:pt x="401241" y="1332348"/>
                              <a:pt x="131121" y="1956568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51" name="Freeform: Shape 50">
                        <a:extLst>
                          <a:ext uri="{FF2B5EF4-FFF2-40B4-BE49-F238E27FC236}">
                            <a16:creationId xmlns:a16="http://schemas.microsoft.com/office/drawing/2014/main" id="{6040C52A-D754-634F-7D93-67DF7D0A35E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9510" y="2494478"/>
                        <a:ext cx="254526" cy="1865665"/>
                      </a:xfrm>
                      <a:custGeom>
                        <a:avLst/>
                        <a:gdLst>
                          <a:gd name="connsiteX0" fmla="*/ 65969 w 254526"/>
                          <a:gd name="connsiteY0" fmla="*/ 1865666 h 1865665"/>
                          <a:gd name="connsiteX1" fmla="*/ 64083 w 254526"/>
                          <a:gd name="connsiteY1" fmla="*/ 1865275 h 1865665"/>
                          <a:gd name="connsiteX2" fmla="*/ 39233 w 254526"/>
                          <a:gd name="connsiteY2" fmla="*/ 1854521 h 1865665"/>
                          <a:gd name="connsiteX3" fmla="*/ 36747 w 254526"/>
                          <a:gd name="connsiteY3" fmla="*/ 1848263 h 1865665"/>
                          <a:gd name="connsiteX4" fmla="*/ 43005 w 254526"/>
                          <a:gd name="connsiteY4" fmla="*/ 1845777 h 1865665"/>
                          <a:gd name="connsiteX5" fmla="*/ 63407 w 254526"/>
                          <a:gd name="connsiteY5" fmla="*/ 1854607 h 1865665"/>
                          <a:gd name="connsiteX6" fmla="*/ 65750 w 254526"/>
                          <a:gd name="connsiteY6" fmla="*/ 1848911 h 1865665"/>
                          <a:gd name="connsiteX7" fmla="*/ 71951 w 254526"/>
                          <a:gd name="connsiteY7" fmla="*/ 1846301 h 1865665"/>
                          <a:gd name="connsiteX8" fmla="*/ 74561 w 254526"/>
                          <a:gd name="connsiteY8" fmla="*/ 1852502 h 1865665"/>
                          <a:gd name="connsiteX9" fmla="*/ 70360 w 254526"/>
                          <a:gd name="connsiteY9" fmla="*/ 1862732 h 1865665"/>
                          <a:gd name="connsiteX10" fmla="*/ 67750 w 254526"/>
                          <a:gd name="connsiteY10" fmla="*/ 1865323 h 1865665"/>
                          <a:gd name="connsiteX11" fmla="*/ 65969 w 254526"/>
                          <a:gd name="connsiteY11" fmla="*/ 1865666 h 1865665"/>
                          <a:gd name="connsiteX12" fmla="*/ 6152 w 254526"/>
                          <a:gd name="connsiteY12" fmla="*/ 1839777 h 1865665"/>
                          <a:gd name="connsiteX13" fmla="*/ 4276 w 254526"/>
                          <a:gd name="connsiteY13" fmla="*/ 1839386 h 1865665"/>
                          <a:gd name="connsiteX14" fmla="*/ 2885 w 254526"/>
                          <a:gd name="connsiteY14" fmla="*/ 1838786 h 1865665"/>
                          <a:gd name="connsiteX15" fmla="*/ 361 w 254526"/>
                          <a:gd name="connsiteY15" fmla="*/ 1832595 h 1865665"/>
                          <a:gd name="connsiteX16" fmla="*/ 14601 w 254526"/>
                          <a:gd name="connsiteY16" fmla="*/ 1797333 h 1865665"/>
                          <a:gd name="connsiteX17" fmla="*/ 20773 w 254526"/>
                          <a:gd name="connsiteY17" fmla="*/ 1794657 h 1865665"/>
                          <a:gd name="connsiteX18" fmla="*/ 23450 w 254526"/>
                          <a:gd name="connsiteY18" fmla="*/ 1800829 h 1865665"/>
                          <a:gd name="connsiteX19" fmla="*/ 10477 w 254526"/>
                          <a:gd name="connsiteY19" fmla="*/ 1833042 h 1865665"/>
                          <a:gd name="connsiteX20" fmla="*/ 10515 w 254526"/>
                          <a:gd name="connsiteY20" fmla="*/ 1836890 h 1865665"/>
                          <a:gd name="connsiteX21" fmla="*/ 6152 w 254526"/>
                          <a:gd name="connsiteY21" fmla="*/ 1839777 h 1865665"/>
                          <a:gd name="connsiteX22" fmla="*/ 84286 w 254526"/>
                          <a:gd name="connsiteY22" fmla="*/ 1820098 h 1865665"/>
                          <a:gd name="connsiteX23" fmla="*/ 82552 w 254526"/>
                          <a:gd name="connsiteY23" fmla="*/ 1819774 h 1865665"/>
                          <a:gd name="connsiteX24" fmla="*/ 79847 w 254526"/>
                          <a:gd name="connsiteY24" fmla="*/ 1813611 h 1865665"/>
                          <a:gd name="connsiteX25" fmla="*/ 93382 w 254526"/>
                          <a:gd name="connsiteY25" fmla="*/ 1778083 h 1865665"/>
                          <a:gd name="connsiteX26" fmla="*/ 99516 w 254526"/>
                          <a:gd name="connsiteY26" fmla="*/ 1775283 h 1865665"/>
                          <a:gd name="connsiteX27" fmla="*/ 102317 w 254526"/>
                          <a:gd name="connsiteY27" fmla="*/ 1781417 h 1865665"/>
                          <a:gd name="connsiteX28" fmla="*/ 88724 w 254526"/>
                          <a:gd name="connsiteY28" fmla="*/ 1817079 h 1865665"/>
                          <a:gd name="connsiteX29" fmla="*/ 84286 w 254526"/>
                          <a:gd name="connsiteY29" fmla="*/ 1820098 h 1865665"/>
                          <a:gd name="connsiteX30" fmla="*/ 32737 w 254526"/>
                          <a:gd name="connsiteY30" fmla="*/ 1768273 h 1865665"/>
                          <a:gd name="connsiteX31" fmla="*/ 31060 w 254526"/>
                          <a:gd name="connsiteY31" fmla="*/ 1767968 h 1865665"/>
                          <a:gd name="connsiteX32" fmla="*/ 28279 w 254526"/>
                          <a:gd name="connsiteY32" fmla="*/ 1761834 h 1865665"/>
                          <a:gd name="connsiteX33" fmla="*/ 41366 w 254526"/>
                          <a:gd name="connsiteY33" fmla="*/ 1726124 h 1865665"/>
                          <a:gd name="connsiteX34" fmla="*/ 47453 w 254526"/>
                          <a:gd name="connsiteY34" fmla="*/ 1723238 h 1865665"/>
                          <a:gd name="connsiteX35" fmla="*/ 50339 w 254526"/>
                          <a:gd name="connsiteY35" fmla="*/ 1729325 h 1865665"/>
                          <a:gd name="connsiteX36" fmla="*/ 37194 w 254526"/>
                          <a:gd name="connsiteY36" fmla="*/ 1765186 h 1865665"/>
                          <a:gd name="connsiteX37" fmla="*/ 32737 w 254526"/>
                          <a:gd name="connsiteY37" fmla="*/ 1768273 h 1865665"/>
                          <a:gd name="connsiteX38" fmla="*/ 110851 w 254526"/>
                          <a:gd name="connsiteY38" fmla="*/ 1748699 h 1865665"/>
                          <a:gd name="connsiteX39" fmla="*/ 109260 w 254526"/>
                          <a:gd name="connsiteY39" fmla="*/ 1748432 h 1865665"/>
                          <a:gd name="connsiteX40" fmla="*/ 106355 w 254526"/>
                          <a:gd name="connsiteY40" fmla="*/ 1742345 h 1865665"/>
                          <a:gd name="connsiteX41" fmla="*/ 118767 w 254526"/>
                          <a:gd name="connsiteY41" fmla="*/ 1706417 h 1865665"/>
                          <a:gd name="connsiteX42" fmla="*/ 124796 w 254526"/>
                          <a:gd name="connsiteY42" fmla="*/ 1703426 h 1865665"/>
                          <a:gd name="connsiteX43" fmla="*/ 127787 w 254526"/>
                          <a:gd name="connsiteY43" fmla="*/ 1709455 h 1865665"/>
                          <a:gd name="connsiteX44" fmla="*/ 115337 w 254526"/>
                          <a:gd name="connsiteY44" fmla="*/ 1745536 h 1865665"/>
                          <a:gd name="connsiteX45" fmla="*/ 110851 w 254526"/>
                          <a:gd name="connsiteY45" fmla="*/ 1748699 h 1865665"/>
                          <a:gd name="connsiteX46" fmla="*/ 58359 w 254526"/>
                          <a:gd name="connsiteY46" fmla="*/ 1696502 h 1865665"/>
                          <a:gd name="connsiteX47" fmla="*/ 56835 w 254526"/>
                          <a:gd name="connsiteY47" fmla="*/ 1696254 h 1865665"/>
                          <a:gd name="connsiteX48" fmla="*/ 53854 w 254526"/>
                          <a:gd name="connsiteY48" fmla="*/ 1690215 h 1865665"/>
                          <a:gd name="connsiteX49" fmla="*/ 65769 w 254526"/>
                          <a:gd name="connsiteY49" fmla="*/ 1654096 h 1865665"/>
                          <a:gd name="connsiteX50" fmla="*/ 71760 w 254526"/>
                          <a:gd name="connsiteY50" fmla="*/ 1651010 h 1865665"/>
                          <a:gd name="connsiteX51" fmla="*/ 74847 w 254526"/>
                          <a:gd name="connsiteY51" fmla="*/ 1657001 h 1865665"/>
                          <a:gd name="connsiteX52" fmla="*/ 62874 w 254526"/>
                          <a:gd name="connsiteY52" fmla="*/ 1693282 h 1865665"/>
                          <a:gd name="connsiteX53" fmla="*/ 58359 w 254526"/>
                          <a:gd name="connsiteY53" fmla="*/ 1696502 h 1865665"/>
                          <a:gd name="connsiteX54" fmla="*/ 135130 w 254526"/>
                          <a:gd name="connsiteY54" fmla="*/ 1676489 h 1865665"/>
                          <a:gd name="connsiteX55" fmla="*/ 133682 w 254526"/>
                          <a:gd name="connsiteY55" fmla="*/ 1676271 h 1865665"/>
                          <a:gd name="connsiteX56" fmla="*/ 130596 w 254526"/>
                          <a:gd name="connsiteY56" fmla="*/ 1670279 h 1865665"/>
                          <a:gd name="connsiteX57" fmla="*/ 141865 w 254526"/>
                          <a:gd name="connsiteY57" fmla="*/ 1633980 h 1865665"/>
                          <a:gd name="connsiteX58" fmla="*/ 147798 w 254526"/>
                          <a:gd name="connsiteY58" fmla="*/ 1630798 h 1865665"/>
                          <a:gd name="connsiteX59" fmla="*/ 150980 w 254526"/>
                          <a:gd name="connsiteY59" fmla="*/ 1636732 h 1865665"/>
                          <a:gd name="connsiteX60" fmla="*/ 139683 w 254526"/>
                          <a:gd name="connsiteY60" fmla="*/ 1673184 h 1865665"/>
                          <a:gd name="connsiteX61" fmla="*/ 135130 w 254526"/>
                          <a:gd name="connsiteY61" fmla="*/ 1676489 h 1865665"/>
                          <a:gd name="connsiteX62" fmla="*/ 81657 w 254526"/>
                          <a:gd name="connsiteY62" fmla="*/ 1623930 h 1865665"/>
                          <a:gd name="connsiteX63" fmla="*/ 80276 w 254526"/>
                          <a:gd name="connsiteY63" fmla="*/ 1623721 h 1865665"/>
                          <a:gd name="connsiteX64" fmla="*/ 77095 w 254526"/>
                          <a:gd name="connsiteY64" fmla="*/ 1617787 h 1865665"/>
                          <a:gd name="connsiteX65" fmla="*/ 87839 w 254526"/>
                          <a:gd name="connsiteY65" fmla="*/ 1581297 h 1865665"/>
                          <a:gd name="connsiteX66" fmla="*/ 93725 w 254526"/>
                          <a:gd name="connsiteY66" fmla="*/ 1578029 h 1865665"/>
                          <a:gd name="connsiteX67" fmla="*/ 96992 w 254526"/>
                          <a:gd name="connsiteY67" fmla="*/ 1583916 h 1865665"/>
                          <a:gd name="connsiteX68" fmla="*/ 86210 w 254526"/>
                          <a:gd name="connsiteY68" fmla="*/ 1620540 h 1865665"/>
                          <a:gd name="connsiteX69" fmla="*/ 81657 w 254526"/>
                          <a:gd name="connsiteY69" fmla="*/ 1623930 h 1865665"/>
                          <a:gd name="connsiteX70" fmla="*/ 157124 w 254526"/>
                          <a:gd name="connsiteY70" fmla="*/ 1603576 h 1865665"/>
                          <a:gd name="connsiteX71" fmla="*/ 155819 w 254526"/>
                          <a:gd name="connsiteY71" fmla="*/ 1603385 h 1865665"/>
                          <a:gd name="connsiteX72" fmla="*/ 152542 w 254526"/>
                          <a:gd name="connsiteY72" fmla="*/ 1597508 h 1865665"/>
                          <a:gd name="connsiteX73" fmla="*/ 162648 w 254526"/>
                          <a:gd name="connsiteY73" fmla="*/ 1560856 h 1865665"/>
                          <a:gd name="connsiteX74" fmla="*/ 168477 w 254526"/>
                          <a:gd name="connsiteY74" fmla="*/ 1557484 h 1865665"/>
                          <a:gd name="connsiteX75" fmla="*/ 171849 w 254526"/>
                          <a:gd name="connsiteY75" fmla="*/ 1563314 h 1865665"/>
                          <a:gd name="connsiteX76" fmla="*/ 161686 w 254526"/>
                          <a:gd name="connsiteY76" fmla="*/ 1600109 h 1865665"/>
                          <a:gd name="connsiteX77" fmla="*/ 157124 w 254526"/>
                          <a:gd name="connsiteY77" fmla="*/ 1603576 h 1865665"/>
                          <a:gd name="connsiteX78" fmla="*/ 102574 w 254526"/>
                          <a:gd name="connsiteY78" fmla="*/ 1550645 h 1865665"/>
                          <a:gd name="connsiteX79" fmla="*/ 101336 w 254526"/>
                          <a:gd name="connsiteY79" fmla="*/ 1550483 h 1865665"/>
                          <a:gd name="connsiteX80" fmla="*/ 97973 w 254526"/>
                          <a:gd name="connsiteY80" fmla="*/ 1544645 h 1865665"/>
                          <a:gd name="connsiteX81" fmla="*/ 107527 w 254526"/>
                          <a:gd name="connsiteY81" fmla="*/ 1507830 h 1865665"/>
                          <a:gd name="connsiteX82" fmla="*/ 113308 w 254526"/>
                          <a:gd name="connsiteY82" fmla="*/ 1504373 h 1865665"/>
                          <a:gd name="connsiteX83" fmla="*/ 116766 w 254526"/>
                          <a:gd name="connsiteY83" fmla="*/ 1510155 h 1865665"/>
                          <a:gd name="connsiteX84" fmla="*/ 107175 w 254526"/>
                          <a:gd name="connsiteY84" fmla="*/ 1547121 h 1865665"/>
                          <a:gd name="connsiteX85" fmla="*/ 102574 w 254526"/>
                          <a:gd name="connsiteY85" fmla="*/ 1550645 h 1865665"/>
                          <a:gd name="connsiteX86" fmla="*/ 176802 w 254526"/>
                          <a:gd name="connsiteY86" fmla="*/ 1529976 h 1865665"/>
                          <a:gd name="connsiteX87" fmla="*/ 175640 w 254526"/>
                          <a:gd name="connsiteY87" fmla="*/ 1529833 h 1865665"/>
                          <a:gd name="connsiteX88" fmla="*/ 172182 w 254526"/>
                          <a:gd name="connsiteY88" fmla="*/ 1524051 h 1865665"/>
                          <a:gd name="connsiteX89" fmla="*/ 181136 w 254526"/>
                          <a:gd name="connsiteY89" fmla="*/ 1487104 h 1865665"/>
                          <a:gd name="connsiteX90" fmla="*/ 186870 w 254526"/>
                          <a:gd name="connsiteY90" fmla="*/ 1483551 h 1865665"/>
                          <a:gd name="connsiteX91" fmla="*/ 190423 w 254526"/>
                          <a:gd name="connsiteY91" fmla="*/ 1489285 h 1865665"/>
                          <a:gd name="connsiteX92" fmla="*/ 181431 w 254526"/>
                          <a:gd name="connsiteY92" fmla="*/ 1526385 h 1865665"/>
                          <a:gd name="connsiteX93" fmla="*/ 176802 w 254526"/>
                          <a:gd name="connsiteY93" fmla="*/ 1529976 h 1865665"/>
                          <a:gd name="connsiteX94" fmla="*/ 121100 w 254526"/>
                          <a:gd name="connsiteY94" fmla="*/ 1476731 h 1865665"/>
                          <a:gd name="connsiteX95" fmla="*/ 120014 w 254526"/>
                          <a:gd name="connsiteY95" fmla="*/ 1476607 h 1865665"/>
                          <a:gd name="connsiteX96" fmla="*/ 116461 w 254526"/>
                          <a:gd name="connsiteY96" fmla="*/ 1470873 h 1865665"/>
                          <a:gd name="connsiteX97" fmla="*/ 124815 w 254526"/>
                          <a:gd name="connsiteY97" fmla="*/ 1433783 h 1865665"/>
                          <a:gd name="connsiteX98" fmla="*/ 130473 w 254526"/>
                          <a:gd name="connsiteY98" fmla="*/ 1430135 h 1865665"/>
                          <a:gd name="connsiteX99" fmla="*/ 134121 w 254526"/>
                          <a:gd name="connsiteY99" fmla="*/ 1435793 h 1865665"/>
                          <a:gd name="connsiteX100" fmla="*/ 125748 w 254526"/>
                          <a:gd name="connsiteY100" fmla="*/ 1473045 h 1865665"/>
                          <a:gd name="connsiteX101" fmla="*/ 121100 w 254526"/>
                          <a:gd name="connsiteY101" fmla="*/ 1476731 h 1865665"/>
                          <a:gd name="connsiteX102" fmla="*/ 194166 w 254526"/>
                          <a:gd name="connsiteY102" fmla="*/ 1455795 h 1865665"/>
                          <a:gd name="connsiteX103" fmla="*/ 193147 w 254526"/>
                          <a:gd name="connsiteY103" fmla="*/ 1455681 h 1865665"/>
                          <a:gd name="connsiteX104" fmla="*/ 189508 w 254526"/>
                          <a:gd name="connsiteY104" fmla="*/ 1450014 h 1865665"/>
                          <a:gd name="connsiteX105" fmla="*/ 197291 w 254526"/>
                          <a:gd name="connsiteY105" fmla="*/ 1412799 h 1865665"/>
                          <a:gd name="connsiteX106" fmla="*/ 202901 w 254526"/>
                          <a:gd name="connsiteY106" fmla="*/ 1409066 h 1865665"/>
                          <a:gd name="connsiteX107" fmla="*/ 206634 w 254526"/>
                          <a:gd name="connsiteY107" fmla="*/ 1414676 h 1865665"/>
                          <a:gd name="connsiteX108" fmla="*/ 198815 w 254526"/>
                          <a:gd name="connsiteY108" fmla="*/ 1452042 h 1865665"/>
                          <a:gd name="connsiteX109" fmla="*/ 194166 w 254526"/>
                          <a:gd name="connsiteY109" fmla="*/ 1455795 h 1865665"/>
                          <a:gd name="connsiteX110" fmla="*/ 137245 w 254526"/>
                          <a:gd name="connsiteY110" fmla="*/ 1402255 h 1865665"/>
                          <a:gd name="connsiteX111" fmla="*/ 136302 w 254526"/>
                          <a:gd name="connsiteY111" fmla="*/ 1402160 h 1865665"/>
                          <a:gd name="connsiteX112" fmla="*/ 132559 w 254526"/>
                          <a:gd name="connsiteY112" fmla="*/ 1396559 h 1865665"/>
                          <a:gd name="connsiteX113" fmla="*/ 139702 w 254526"/>
                          <a:gd name="connsiteY113" fmla="*/ 1359212 h 1865665"/>
                          <a:gd name="connsiteX114" fmla="*/ 145246 w 254526"/>
                          <a:gd name="connsiteY114" fmla="*/ 1355383 h 1865665"/>
                          <a:gd name="connsiteX115" fmla="*/ 149075 w 254526"/>
                          <a:gd name="connsiteY115" fmla="*/ 1360926 h 1865665"/>
                          <a:gd name="connsiteX116" fmla="*/ 141893 w 254526"/>
                          <a:gd name="connsiteY116" fmla="*/ 1398417 h 1865665"/>
                          <a:gd name="connsiteX117" fmla="*/ 137245 w 254526"/>
                          <a:gd name="connsiteY117" fmla="*/ 1402255 h 1865665"/>
                          <a:gd name="connsiteX118" fmla="*/ 209187 w 254526"/>
                          <a:gd name="connsiteY118" fmla="*/ 1381100 h 1865665"/>
                          <a:gd name="connsiteX119" fmla="*/ 208311 w 254526"/>
                          <a:gd name="connsiteY119" fmla="*/ 1381014 h 1865665"/>
                          <a:gd name="connsiteX120" fmla="*/ 204501 w 254526"/>
                          <a:gd name="connsiteY120" fmla="*/ 1375471 h 1865665"/>
                          <a:gd name="connsiteX121" fmla="*/ 211111 w 254526"/>
                          <a:gd name="connsiteY121" fmla="*/ 1338028 h 1865665"/>
                          <a:gd name="connsiteX122" fmla="*/ 216598 w 254526"/>
                          <a:gd name="connsiteY122" fmla="*/ 1334123 h 1865665"/>
                          <a:gd name="connsiteX123" fmla="*/ 220503 w 254526"/>
                          <a:gd name="connsiteY123" fmla="*/ 1339609 h 1865665"/>
                          <a:gd name="connsiteX124" fmla="*/ 213854 w 254526"/>
                          <a:gd name="connsiteY124" fmla="*/ 1377195 h 1865665"/>
                          <a:gd name="connsiteX125" fmla="*/ 209187 w 254526"/>
                          <a:gd name="connsiteY125" fmla="*/ 1381100 h 1865665"/>
                          <a:gd name="connsiteX126" fmla="*/ 150961 w 254526"/>
                          <a:gd name="connsiteY126" fmla="*/ 1327284 h 1865665"/>
                          <a:gd name="connsiteX127" fmla="*/ 150170 w 254526"/>
                          <a:gd name="connsiteY127" fmla="*/ 1327217 h 1865665"/>
                          <a:gd name="connsiteX128" fmla="*/ 146256 w 254526"/>
                          <a:gd name="connsiteY128" fmla="*/ 1321740 h 1865665"/>
                          <a:gd name="connsiteX129" fmla="*/ 152199 w 254526"/>
                          <a:gd name="connsiteY129" fmla="*/ 1284174 h 1865665"/>
                          <a:gd name="connsiteX130" fmla="*/ 157609 w 254526"/>
                          <a:gd name="connsiteY130" fmla="*/ 1280173 h 1865665"/>
                          <a:gd name="connsiteX131" fmla="*/ 161610 w 254526"/>
                          <a:gd name="connsiteY131" fmla="*/ 1285584 h 1865665"/>
                          <a:gd name="connsiteX132" fmla="*/ 155647 w 254526"/>
                          <a:gd name="connsiteY132" fmla="*/ 1323303 h 1865665"/>
                          <a:gd name="connsiteX133" fmla="*/ 150961 w 254526"/>
                          <a:gd name="connsiteY133" fmla="*/ 1327284 h 1865665"/>
                          <a:gd name="connsiteX134" fmla="*/ 221865 w 254526"/>
                          <a:gd name="connsiteY134" fmla="*/ 1305977 h 1865665"/>
                          <a:gd name="connsiteX135" fmla="*/ 221141 w 254526"/>
                          <a:gd name="connsiteY135" fmla="*/ 1305919 h 1865665"/>
                          <a:gd name="connsiteX136" fmla="*/ 217150 w 254526"/>
                          <a:gd name="connsiteY136" fmla="*/ 1300500 h 1865665"/>
                          <a:gd name="connsiteX137" fmla="*/ 222589 w 254526"/>
                          <a:gd name="connsiteY137" fmla="*/ 1262876 h 1865665"/>
                          <a:gd name="connsiteX138" fmla="*/ 227951 w 254526"/>
                          <a:gd name="connsiteY138" fmla="*/ 1258799 h 1865665"/>
                          <a:gd name="connsiteX139" fmla="*/ 232028 w 254526"/>
                          <a:gd name="connsiteY139" fmla="*/ 1264162 h 1865665"/>
                          <a:gd name="connsiteX140" fmla="*/ 226570 w 254526"/>
                          <a:gd name="connsiteY140" fmla="*/ 1301938 h 1865665"/>
                          <a:gd name="connsiteX141" fmla="*/ 221865 w 254526"/>
                          <a:gd name="connsiteY141" fmla="*/ 1305977 h 1865665"/>
                          <a:gd name="connsiteX142" fmla="*/ 162257 w 254526"/>
                          <a:gd name="connsiteY142" fmla="*/ 1251932 h 1865665"/>
                          <a:gd name="connsiteX143" fmla="*/ 161619 w 254526"/>
                          <a:gd name="connsiteY143" fmla="*/ 1251884 h 1865665"/>
                          <a:gd name="connsiteX144" fmla="*/ 157533 w 254526"/>
                          <a:gd name="connsiteY144" fmla="*/ 1246531 h 1865665"/>
                          <a:gd name="connsiteX145" fmla="*/ 162248 w 254526"/>
                          <a:gd name="connsiteY145" fmla="*/ 1208803 h 1865665"/>
                          <a:gd name="connsiteX146" fmla="*/ 167534 w 254526"/>
                          <a:gd name="connsiteY146" fmla="*/ 1204612 h 1865665"/>
                          <a:gd name="connsiteX147" fmla="*/ 171716 w 254526"/>
                          <a:gd name="connsiteY147" fmla="*/ 1209898 h 1865665"/>
                          <a:gd name="connsiteX148" fmla="*/ 166963 w 254526"/>
                          <a:gd name="connsiteY148" fmla="*/ 1247788 h 1865665"/>
                          <a:gd name="connsiteX149" fmla="*/ 162257 w 254526"/>
                          <a:gd name="connsiteY149" fmla="*/ 1251932 h 1865665"/>
                          <a:gd name="connsiteX150" fmla="*/ 232181 w 254526"/>
                          <a:gd name="connsiteY150" fmla="*/ 1230491 h 1865665"/>
                          <a:gd name="connsiteX151" fmla="*/ 231599 w 254526"/>
                          <a:gd name="connsiteY151" fmla="*/ 1230453 h 1865665"/>
                          <a:gd name="connsiteX152" fmla="*/ 227447 w 254526"/>
                          <a:gd name="connsiteY152" fmla="*/ 1225148 h 1865665"/>
                          <a:gd name="connsiteX153" fmla="*/ 231704 w 254526"/>
                          <a:gd name="connsiteY153" fmla="*/ 1187371 h 1865665"/>
                          <a:gd name="connsiteX154" fmla="*/ 236933 w 254526"/>
                          <a:gd name="connsiteY154" fmla="*/ 1183133 h 1865665"/>
                          <a:gd name="connsiteX155" fmla="*/ 241172 w 254526"/>
                          <a:gd name="connsiteY155" fmla="*/ 1188362 h 1865665"/>
                          <a:gd name="connsiteX156" fmla="*/ 236895 w 254526"/>
                          <a:gd name="connsiteY156" fmla="*/ 1226300 h 1865665"/>
                          <a:gd name="connsiteX157" fmla="*/ 232181 w 254526"/>
                          <a:gd name="connsiteY157" fmla="*/ 1230491 h 1865665"/>
                          <a:gd name="connsiteX158" fmla="*/ 171125 w 254526"/>
                          <a:gd name="connsiteY158" fmla="*/ 1176237 h 1865665"/>
                          <a:gd name="connsiteX159" fmla="*/ 170640 w 254526"/>
                          <a:gd name="connsiteY159" fmla="*/ 1176208 h 1865665"/>
                          <a:gd name="connsiteX160" fmla="*/ 166382 w 254526"/>
                          <a:gd name="connsiteY160" fmla="*/ 1170998 h 1865665"/>
                          <a:gd name="connsiteX161" fmla="*/ 169887 w 254526"/>
                          <a:gd name="connsiteY161" fmla="*/ 1133126 h 1865665"/>
                          <a:gd name="connsiteX162" fmla="*/ 175031 w 254526"/>
                          <a:gd name="connsiteY162" fmla="*/ 1128783 h 1865665"/>
                          <a:gd name="connsiteX163" fmla="*/ 179374 w 254526"/>
                          <a:gd name="connsiteY163" fmla="*/ 1133926 h 1865665"/>
                          <a:gd name="connsiteX164" fmla="*/ 175850 w 254526"/>
                          <a:gd name="connsiteY164" fmla="*/ 1171941 h 1865665"/>
                          <a:gd name="connsiteX165" fmla="*/ 171125 w 254526"/>
                          <a:gd name="connsiteY165" fmla="*/ 1176237 h 1865665"/>
                          <a:gd name="connsiteX166" fmla="*/ 240125 w 254526"/>
                          <a:gd name="connsiteY166" fmla="*/ 1154710 h 1865665"/>
                          <a:gd name="connsiteX167" fmla="*/ 239696 w 254526"/>
                          <a:gd name="connsiteY167" fmla="*/ 1154691 h 1865665"/>
                          <a:gd name="connsiteX168" fmla="*/ 235371 w 254526"/>
                          <a:gd name="connsiteY168" fmla="*/ 1149528 h 1865665"/>
                          <a:gd name="connsiteX169" fmla="*/ 238448 w 254526"/>
                          <a:gd name="connsiteY169" fmla="*/ 1111629 h 1865665"/>
                          <a:gd name="connsiteX170" fmla="*/ 243553 w 254526"/>
                          <a:gd name="connsiteY170" fmla="*/ 1107228 h 1865665"/>
                          <a:gd name="connsiteX171" fmla="*/ 247954 w 254526"/>
                          <a:gd name="connsiteY171" fmla="*/ 1112333 h 1865665"/>
                          <a:gd name="connsiteX172" fmla="*/ 244858 w 254526"/>
                          <a:gd name="connsiteY172" fmla="*/ 1150367 h 1865665"/>
                          <a:gd name="connsiteX173" fmla="*/ 240125 w 254526"/>
                          <a:gd name="connsiteY173" fmla="*/ 1154710 h 1865665"/>
                          <a:gd name="connsiteX174" fmla="*/ 177545 w 254526"/>
                          <a:gd name="connsiteY174" fmla="*/ 1100313 h 1865665"/>
                          <a:gd name="connsiteX175" fmla="*/ 177221 w 254526"/>
                          <a:gd name="connsiteY175" fmla="*/ 1100303 h 1865665"/>
                          <a:gd name="connsiteX176" fmla="*/ 172792 w 254526"/>
                          <a:gd name="connsiteY176" fmla="*/ 1095226 h 1865665"/>
                          <a:gd name="connsiteX177" fmla="*/ 175088 w 254526"/>
                          <a:gd name="connsiteY177" fmla="*/ 1057269 h 1865665"/>
                          <a:gd name="connsiteX178" fmla="*/ 180088 w 254526"/>
                          <a:gd name="connsiteY178" fmla="*/ 1052764 h 1865665"/>
                          <a:gd name="connsiteX179" fmla="*/ 184594 w 254526"/>
                          <a:gd name="connsiteY179" fmla="*/ 1057765 h 1865665"/>
                          <a:gd name="connsiteX180" fmla="*/ 182298 w 254526"/>
                          <a:gd name="connsiteY180" fmla="*/ 1095874 h 1865665"/>
                          <a:gd name="connsiteX181" fmla="*/ 177545 w 254526"/>
                          <a:gd name="connsiteY181" fmla="*/ 1100313 h 1865665"/>
                          <a:gd name="connsiteX182" fmla="*/ 245697 w 254526"/>
                          <a:gd name="connsiteY182" fmla="*/ 1078729 h 1865665"/>
                          <a:gd name="connsiteX183" fmla="*/ 245420 w 254526"/>
                          <a:gd name="connsiteY183" fmla="*/ 1078720 h 1865665"/>
                          <a:gd name="connsiteX184" fmla="*/ 240944 w 254526"/>
                          <a:gd name="connsiteY184" fmla="*/ 1073691 h 1865665"/>
                          <a:gd name="connsiteX185" fmla="*/ 242839 w 254526"/>
                          <a:gd name="connsiteY185" fmla="*/ 1035714 h 1865665"/>
                          <a:gd name="connsiteX186" fmla="*/ 247802 w 254526"/>
                          <a:gd name="connsiteY186" fmla="*/ 1031161 h 1865665"/>
                          <a:gd name="connsiteX187" fmla="*/ 252364 w 254526"/>
                          <a:gd name="connsiteY187" fmla="*/ 1036124 h 1865665"/>
                          <a:gd name="connsiteX188" fmla="*/ 250449 w 254526"/>
                          <a:gd name="connsiteY188" fmla="*/ 1074252 h 1865665"/>
                          <a:gd name="connsiteX189" fmla="*/ 245697 w 254526"/>
                          <a:gd name="connsiteY189" fmla="*/ 1078729 h 1865665"/>
                          <a:gd name="connsiteX190" fmla="*/ 181546 w 254526"/>
                          <a:gd name="connsiteY190" fmla="*/ 1024218 h 1865665"/>
                          <a:gd name="connsiteX191" fmla="*/ 181365 w 254526"/>
                          <a:gd name="connsiteY191" fmla="*/ 1024218 h 1865665"/>
                          <a:gd name="connsiteX192" fmla="*/ 176783 w 254526"/>
                          <a:gd name="connsiteY192" fmla="*/ 1019274 h 1865665"/>
                          <a:gd name="connsiteX193" fmla="*/ 177859 w 254526"/>
                          <a:gd name="connsiteY193" fmla="*/ 981279 h 1865665"/>
                          <a:gd name="connsiteX194" fmla="*/ 182717 w 254526"/>
                          <a:gd name="connsiteY194" fmla="*/ 976612 h 1865665"/>
                          <a:gd name="connsiteX195" fmla="*/ 187384 w 254526"/>
                          <a:gd name="connsiteY195" fmla="*/ 981469 h 1865665"/>
                          <a:gd name="connsiteX196" fmla="*/ 186308 w 254526"/>
                          <a:gd name="connsiteY196" fmla="*/ 1019636 h 1865665"/>
                          <a:gd name="connsiteX197" fmla="*/ 181546 w 254526"/>
                          <a:gd name="connsiteY197" fmla="*/ 1024218 h 1865665"/>
                          <a:gd name="connsiteX198" fmla="*/ 248916 w 254526"/>
                          <a:gd name="connsiteY198" fmla="*/ 1002615 h 1865665"/>
                          <a:gd name="connsiteX199" fmla="*/ 248792 w 254526"/>
                          <a:gd name="connsiteY199" fmla="*/ 1002615 h 1865665"/>
                          <a:gd name="connsiteX200" fmla="*/ 244154 w 254526"/>
                          <a:gd name="connsiteY200" fmla="*/ 997729 h 1865665"/>
                          <a:gd name="connsiteX201" fmla="*/ 244868 w 254526"/>
                          <a:gd name="connsiteY201" fmla="*/ 959695 h 1865665"/>
                          <a:gd name="connsiteX202" fmla="*/ 249630 w 254526"/>
                          <a:gd name="connsiteY202" fmla="*/ 954990 h 1865665"/>
                          <a:gd name="connsiteX203" fmla="*/ 249688 w 254526"/>
                          <a:gd name="connsiteY203" fmla="*/ 954990 h 1865665"/>
                          <a:gd name="connsiteX204" fmla="*/ 254393 w 254526"/>
                          <a:gd name="connsiteY204" fmla="*/ 959809 h 1865665"/>
                          <a:gd name="connsiteX205" fmla="*/ 253679 w 254526"/>
                          <a:gd name="connsiteY205" fmla="*/ 997976 h 1865665"/>
                          <a:gd name="connsiteX206" fmla="*/ 248916 w 254526"/>
                          <a:gd name="connsiteY206" fmla="*/ 1002615 h 1865665"/>
                          <a:gd name="connsiteX207" fmla="*/ 183098 w 254526"/>
                          <a:gd name="connsiteY207" fmla="*/ 948037 h 1865665"/>
                          <a:gd name="connsiteX208" fmla="*/ 183070 w 254526"/>
                          <a:gd name="connsiteY208" fmla="*/ 948037 h 1865665"/>
                          <a:gd name="connsiteX209" fmla="*/ 178336 w 254526"/>
                          <a:gd name="connsiteY209" fmla="*/ 943246 h 1865665"/>
                          <a:gd name="connsiteX210" fmla="*/ 178364 w 254526"/>
                          <a:gd name="connsiteY210" fmla="*/ 932835 h 1865665"/>
                          <a:gd name="connsiteX211" fmla="*/ 178202 w 254526"/>
                          <a:gd name="connsiteY211" fmla="*/ 905231 h 1865665"/>
                          <a:gd name="connsiteX212" fmla="*/ 182908 w 254526"/>
                          <a:gd name="connsiteY212" fmla="*/ 900412 h 1865665"/>
                          <a:gd name="connsiteX213" fmla="*/ 182965 w 254526"/>
                          <a:gd name="connsiteY213" fmla="*/ 900412 h 1865665"/>
                          <a:gd name="connsiteX214" fmla="*/ 187727 w 254526"/>
                          <a:gd name="connsiteY214" fmla="*/ 905117 h 1865665"/>
                          <a:gd name="connsiteX215" fmla="*/ 187889 w 254526"/>
                          <a:gd name="connsiteY215" fmla="*/ 932835 h 1865665"/>
                          <a:gd name="connsiteX216" fmla="*/ 187861 w 254526"/>
                          <a:gd name="connsiteY216" fmla="*/ 943303 h 1865665"/>
                          <a:gd name="connsiteX217" fmla="*/ 183098 w 254526"/>
                          <a:gd name="connsiteY217" fmla="*/ 948037 h 1865665"/>
                          <a:gd name="connsiteX218" fmla="*/ 249764 w 254526"/>
                          <a:gd name="connsiteY218" fmla="*/ 926415 h 1865665"/>
                          <a:gd name="connsiteX219" fmla="*/ 245001 w 254526"/>
                          <a:gd name="connsiteY219" fmla="*/ 921671 h 1865665"/>
                          <a:gd name="connsiteX220" fmla="*/ 244525 w 254526"/>
                          <a:gd name="connsiteY220" fmla="*/ 883648 h 1865665"/>
                          <a:gd name="connsiteX221" fmla="*/ 249192 w 254526"/>
                          <a:gd name="connsiteY221" fmla="*/ 878790 h 1865665"/>
                          <a:gd name="connsiteX222" fmla="*/ 254050 w 254526"/>
                          <a:gd name="connsiteY222" fmla="*/ 883457 h 1865665"/>
                          <a:gd name="connsiteX223" fmla="*/ 254526 w 254526"/>
                          <a:gd name="connsiteY223" fmla="*/ 921633 h 1865665"/>
                          <a:gd name="connsiteX224" fmla="*/ 249783 w 254526"/>
                          <a:gd name="connsiteY224" fmla="*/ 926415 h 1865665"/>
                          <a:gd name="connsiteX225" fmla="*/ 249764 w 254526"/>
                          <a:gd name="connsiteY225" fmla="*/ 926415 h 1865665"/>
                          <a:gd name="connsiteX226" fmla="*/ 182212 w 254526"/>
                          <a:gd name="connsiteY226" fmla="*/ 871856 h 1865665"/>
                          <a:gd name="connsiteX227" fmla="*/ 177450 w 254526"/>
                          <a:gd name="connsiteY227" fmla="*/ 867226 h 1865665"/>
                          <a:gd name="connsiteX228" fmla="*/ 176088 w 254526"/>
                          <a:gd name="connsiteY228" fmla="*/ 829231 h 1865665"/>
                          <a:gd name="connsiteX229" fmla="*/ 180650 w 254526"/>
                          <a:gd name="connsiteY229" fmla="*/ 824269 h 1865665"/>
                          <a:gd name="connsiteX230" fmla="*/ 185613 w 254526"/>
                          <a:gd name="connsiteY230" fmla="*/ 828822 h 1865665"/>
                          <a:gd name="connsiteX231" fmla="*/ 186975 w 254526"/>
                          <a:gd name="connsiteY231" fmla="*/ 866969 h 1865665"/>
                          <a:gd name="connsiteX232" fmla="*/ 182346 w 254526"/>
                          <a:gd name="connsiteY232" fmla="*/ 871865 h 1865665"/>
                          <a:gd name="connsiteX233" fmla="*/ 182212 w 254526"/>
                          <a:gd name="connsiteY233" fmla="*/ 871856 h 1865665"/>
                          <a:gd name="connsiteX234" fmla="*/ 248221 w 254526"/>
                          <a:gd name="connsiteY234" fmla="*/ 850224 h 1865665"/>
                          <a:gd name="connsiteX235" fmla="*/ 243458 w 254526"/>
                          <a:gd name="connsiteY235" fmla="*/ 845633 h 1865665"/>
                          <a:gd name="connsiteX236" fmla="*/ 241810 w 254526"/>
                          <a:gd name="connsiteY236" fmla="*/ 807648 h 1865665"/>
                          <a:gd name="connsiteX237" fmla="*/ 246325 w 254526"/>
                          <a:gd name="connsiteY237" fmla="*/ 802656 h 1865665"/>
                          <a:gd name="connsiteX238" fmla="*/ 251316 w 254526"/>
                          <a:gd name="connsiteY238" fmla="*/ 807171 h 1865665"/>
                          <a:gd name="connsiteX239" fmla="*/ 252983 w 254526"/>
                          <a:gd name="connsiteY239" fmla="*/ 845309 h 1865665"/>
                          <a:gd name="connsiteX240" fmla="*/ 248392 w 254526"/>
                          <a:gd name="connsiteY240" fmla="*/ 850243 h 1865665"/>
                          <a:gd name="connsiteX241" fmla="*/ 248221 w 254526"/>
                          <a:gd name="connsiteY241" fmla="*/ 850224 h 1865665"/>
                          <a:gd name="connsiteX242" fmla="*/ 178898 w 254526"/>
                          <a:gd name="connsiteY242" fmla="*/ 795722 h 1865665"/>
                          <a:gd name="connsiteX243" fmla="*/ 174145 w 254526"/>
                          <a:gd name="connsiteY243" fmla="*/ 791236 h 1865665"/>
                          <a:gd name="connsiteX244" fmla="*/ 171573 w 254526"/>
                          <a:gd name="connsiteY244" fmla="*/ 753317 h 1865665"/>
                          <a:gd name="connsiteX245" fmla="*/ 175964 w 254526"/>
                          <a:gd name="connsiteY245" fmla="*/ 748212 h 1865665"/>
                          <a:gd name="connsiteX246" fmla="*/ 181069 w 254526"/>
                          <a:gd name="connsiteY246" fmla="*/ 752593 h 1865665"/>
                          <a:gd name="connsiteX247" fmla="*/ 183651 w 254526"/>
                          <a:gd name="connsiteY247" fmla="*/ 790684 h 1865665"/>
                          <a:gd name="connsiteX248" fmla="*/ 179174 w 254526"/>
                          <a:gd name="connsiteY248" fmla="*/ 795713 h 1865665"/>
                          <a:gd name="connsiteX249" fmla="*/ 178898 w 254526"/>
                          <a:gd name="connsiteY249" fmla="*/ 795722 h 1865665"/>
                          <a:gd name="connsiteX250" fmla="*/ 244306 w 254526"/>
                          <a:gd name="connsiteY250" fmla="*/ 774139 h 1865665"/>
                          <a:gd name="connsiteX251" fmla="*/ 239562 w 254526"/>
                          <a:gd name="connsiteY251" fmla="*/ 769690 h 1865665"/>
                          <a:gd name="connsiteX252" fmla="*/ 236724 w 254526"/>
                          <a:gd name="connsiteY252" fmla="*/ 731772 h 1865665"/>
                          <a:gd name="connsiteX253" fmla="*/ 241077 w 254526"/>
                          <a:gd name="connsiteY253" fmla="*/ 726638 h 1865665"/>
                          <a:gd name="connsiteX254" fmla="*/ 246211 w 254526"/>
                          <a:gd name="connsiteY254" fmla="*/ 730990 h 1865665"/>
                          <a:gd name="connsiteX255" fmla="*/ 249068 w 254526"/>
                          <a:gd name="connsiteY255" fmla="*/ 769062 h 1865665"/>
                          <a:gd name="connsiteX256" fmla="*/ 244630 w 254526"/>
                          <a:gd name="connsiteY256" fmla="*/ 774129 h 1865665"/>
                          <a:gd name="connsiteX257" fmla="*/ 244306 w 254526"/>
                          <a:gd name="connsiteY257" fmla="*/ 774139 h 1865665"/>
                          <a:gd name="connsiteX258" fmla="*/ 173116 w 254526"/>
                          <a:gd name="connsiteY258" fmla="*/ 719760 h 1865665"/>
                          <a:gd name="connsiteX259" fmla="*/ 168382 w 254526"/>
                          <a:gd name="connsiteY259" fmla="*/ 715436 h 1865665"/>
                          <a:gd name="connsiteX260" fmla="*/ 164601 w 254526"/>
                          <a:gd name="connsiteY260" fmla="*/ 677603 h 1865665"/>
                          <a:gd name="connsiteX261" fmla="*/ 168820 w 254526"/>
                          <a:gd name="connsiteY261" fmla="*/ 672355 h 1865665"/>
                          <a:gd name="connsiteX262" fmla="*/ 174069 w 254526"/>
                          <a:gd name="connsiteY262" fmla="*/ 676574 h 1865665"/>
                          <a:gd name="connsiteX263" fmla="*/ 177869 w 254526"/>
                          <a:gd name="connsiteY263" fmla="*/ 714550 h 1865665"/>
                          <a:gd name="connsiteX264" fmla="*/ 173564 w 254526"/>
                          <a:gd name="connsiteY264" fmla="*/ 719732 h 1865665"/>
                          <a:gd name="connsiteX265" fmla="*/ 173116 w 254526"/>
                          <a:gd name="connsiteY265" fmla="*/ 719760 h 1865665"/>
                          <a:gd name="connsiteX266" fmla="*/ 238029 w 254526"/>
                          <a:gd name="connsiteY266" fmla="*/ 698186 h 1865665"/>
                          <a:gd name="connsiteX267" fmla="*/ 233295 w 254526"/>
                          <a:gd name="connsiteY267" fmla="*/ 693891 h 1865665"/>
                          <a:gd name="connsiteX268" fmla="*/ 229275 w 254526"/>
                          <a:gd name="connsiteY268" fmla="*/ 656076 h 1865665"/>
                          <a:gd name="connsiteX269" fmla="*/ 233467 w 254526"/>
                          <a:gd name="connsiteY269" fmla="*/ 650799 h 1865665"/>
                          <a:gd name="connsiteX270" fmla="*/ 238743 w 254526"/>
                          <a:gd name="connsiteY270" fmla="*/ 654990 h 1865665"/>
                          <a:gd name="connsiteX271" fmla="*/ 242782 w 254526"/>
                          <a:gd name="connsiteY271" fmla="*/ 692948 h 1865665"/>
                          <a:gd name="connsiteX272" fmla="*/ 238505 w 254526"/>
                          <a:gd name="connsiteY272" fmla="*/ 698158 h 1865665"/>
                          <a:gd name="connsiteX273" fmla="*/ 238029 w 254526"/>
                          <a:gd name="connsiteY273" fmla="*/ 698186 h 1865665"/>
                          <a:gd name="connsiteX274" fmla="*/ 164915 w 254526"/>
                          <a:gd name="connsiteY274" fmla="*/ 644008 h 1865665"/>
                          <a:gd name="connsiteX275" fmla="*/ 160200 w 254526"/>
                          <a:gd name="connsiteY275" fmla="*/ 639827 h 1865665"/>
                          <a:gd name="connsiteX276" fmla="*/ 155199 w 254526"/>
                          <a:gd name="connsiteY276" fmla="*/ 602127 h 1865665"/>
                          <a:gd name="connsiteX277" fmla="*/ 159257 w 254526"/>
                          <a:gd name="connsiteY277" fmla="*/ 596755 h 1865665"/>
                          <a:gd name="connsiteX278" fmla="*/ 164629 w 254526"/>
                          <a:gd name="connsiteY278" fmla="*/ 600812 h 1865665"/>
                          <a:gd name="connsiteX279" fmla="*/ 169649 w 254526"/>
                          <a:gd name="connsiteY279" fmla="*/ 638665 h 1865665"/>
                          <a:gd name="connsiteX280" fmla="*/ 165506 w 254526"/>
                          <a:gd name="connsiteY280" fmla="*/ 643980 h 1865665"/>
                          <a:gd name="connsiteX281" fmla="*/ 164915 w 254526"/>
                          <a:gd name="connsiteY281" fmla="*/ 644008 h 1865665"/>
                          <a:gd name="connsiteX282" fmla="*/ 229380 w 254526"/>
                          <a:gd name="connsiteY282" fmla="*/ 622482 h 1865665"/>
                          <a:gd name="connsiteX283" fmla="*/ 224665 w 254526"/>
                          <a:gd name="connsiteY283" fmla="*/ 618338 h 1865665"/>
                          <a:gd name="connsiteX284" fmla="*/ 219465 w 254526"/>
                          <a:gd name="connsiteY284" fmla="*/ 580667 h 1865665"/>
                          <a:gd name="connsiteX285" fmla="*/ 223494 w 254526"/>
                          <a:gd name="connsiteY285" fmla="*/ 575266 h 1865665"/>
                          <a:gd name="connsiteX286" fmla="*/ 228894 w 254526"/>
                          <a:gd name="connsiteY286" fmla="*/ 579295 h 1865665"/>
                          <a:gd name="connsiteX287" fmla="*/ 234114 w 254526"/>
                          <a:gd name="connsiteY287" fmla="*/ 617119 h 1865665"/>
                          <a:gd name="connsiteX288" fmla="*/ 229999 w 254526"/>
                          <a:gd name="connsiteY288" fmla="*/ 622463 h 1865665"/>
                          <a:gd name="connsiteX289" fmla="*/ 229380 w 254526"/>
                          <a:gd name="connsiteY289" fmla="*/ 622482 h 1865665"/>
                          <a:gd name="connsiteX290" fmla="*/ 154285 w 254526"/>
                          <a:gd name="connsiteY290" fmla="*/ 568570 h 1865665"/>
                          <a:gd name="connsiteX291" fmla="*/ 149589 w 254526"/>
                          <a:gd name="connsiteY291" fmla="*/ 564550 h 1865665"/>
                          <a:gd name="connsiteX292" fmla="*/ 143389 w 254526"/>
                          <a:gd name="connsiteY292" fmla="*/ 527041 h 1865665"/>
                          <a:gd name="connsiteX293" fmla="*/ 147256 w 254526"/>
                          <a:gd name="connsiteY293" fmla="*/ 521536 h 1865665"/>
                          <a:gd name="connsiteX294" fmla="*/ 152761 w 254526"/>
                          <a:gd name="connsiteY294" fmla="*/ 525412 h 1865665"/>
                          <a:gd name="connsiteX295" fmla="*/ 159000 w 254526"/>
                          <a:gd name="connsiteY295" fmla="*/ 563065 h 1865665"/>
                          <a:gd name="connsiteX296" fmla="*/ 155038 w 254526"/>
                          <a:gd name="connsiteY296" fmla="*/ 568513 h 1865665"/>
                          <a:gd name="connsiteX297" fmla="*/ 154285 w 254526"/>
                          <a:gd name="connsiteY297" fmla="*/ 568570 h 1865665"/>
                          <a:gd name="connsiteX298" fmla="*/ 218360 w 254526"/>
                          <a:gd name="connsiteY298" fmla="*/ 547082 h 1865665"/>
                          <a:gd name="connsiteX299" fmla="*/ 213674 w 254526"/>
                          <a:gd name="connsiteY299" fmla="*/ 543081 h 1865665"/>
                          <a:gd name="connsiteX300" fmla="*/ 207292 w 254526"/>
                          <a:gd name="connsiteY300" fmla="*/ 505591 h 1865665"/>
                          <a:gd name="connsiteX301" fmla="*/ 211140 w 254526"/>
                          <a:gd name="connsiteY301" fmla="*/ 500066 h 1865665"/>
                          <a:gd name="connsiteX302" fmla="*/ 216664 w 254526"/>
                          <a:gd name="connsiteY302" fmla="*/ 503914 h 1865665"/>
                          <a:gd name="connsiteX303" fmla="*/ 223065 w 254526"/>
                          <a:gd name="connsiteY303" fmla="*/ 541557 h 1865665"/>
                          <a:gd name="connsiteX304" fmla="*/ 219131 w 254526"/>
                          <a:gd name="connsiteY304" fmla="*/ 547015 h 1865665"/>
                          <a:gd name="connsiteX305" fmla="*/ 218360 w 254526"/>
                          <a:gd name="connsiteY305" fmla="*/ 547082 h 1865665"/>
                          <a:gd name="connsiteX306" fmla="*/ 141236 w 254526"/>
                          <a:gd name="connsiteY306" fmla="*/ 493503 h 1865665"/>
                          <a:gd name="connsiteX307" fmla="*/ 136569 w 254526"/>
                          <a:gd name="connsiteY307" fmla="*/ 489627 h 1865665"/>
                          <a:gd name="connsiteX308" fmla="*/ 129158 w 254526"/>
                          <a:gd name="connsiteY308" fmla="*/ 452337 h 1865665"/>
                          <a:gd name="connsiteX309" fmla="*/ 132854 w 254526"/>
                          <a:gd name="connsiteY309" fmla="*/ 446707 h 1865665"/>
                          <a:gd name="connsiteX310" fmla="*/ 138483 w 254526"/>
                          <a:gd name="connsiteY310" fmla="*/ 450403 h 1865665"/>
                          <a:gd name="connsiteX311" fmla="*/ 145932 w 254526"/>
                          <a:gd name="connsiteY311" fmla="*/ 487846 h 1865665"/>
                          <a:gd name="connsiteX312" fmla="*/ 142150 w 254526"/>
                          <a:gd name="connsiteY312" fmla="*/ 493408 h 1865665"/>
                          <a:gd name="connsiteX313" fmla="*/ 141236 w 254526"/>
                          <a:gd name="connsiteY313" fmla="*/ 493503 h 1865665"/>
                          <a:gd name="connsiteX314" fmla="*/ 204996 w 254526"/>
                          <a:gd name="connsiteY314" fmla="*/ 472053 h 1865665"/>
                          <a:gd name="connsiteX315" fmla="*/ 200329 w 254526"/>
                          <a:gd name="connsiteY315" fmla="*/ 468196 h 1865665"/>
                          <a:gd name="connsiteX316" fmla="*/ 192785 w 254526"/>
                          <a:gd name="connsiteY316" fmla="*/ 430924 h 1865665"/>
                          <a:gd name="connsiteX317" fmla="*/ 196462 w 254526"/>
                          <a:gd name="connsiteY317" fmla="*/ 425286 h 1865665"/>
                          <a:gd name="connsiteX318" fmla="*/ 202110 w 254526"/>
                          <a:gd name="connsiteY318" fmla="*/ 428962 h 1865665"/>
                          <a:gd name="connsiteX319" fmla="*/ 209692 w 254526"/>
                          <a:gd name="connsiteY319" fmla="*/ 466386 h 1865665"/>
                          <a:gd name="connsiteX320" fmla="*/ 205930 w 254526"/>
                          <a:gd name="connsiteY320" fmla="*/ 471968 h 1865665"/>
                          <a:gd name="connsiteX321" fmla="*/ 204996 w 254526"/>
                          <a:gd name="connsiteY321" fmla="*/ 472053 h 1865665"/>
                          <a:gd name="connsiteX322" fmla="*/ 125777 w 254526"/>
                          <a:gd name="connsiteY322" fmla="*/ 418904 h 1865665"/>
                          <a:gd name="connsiteX323" fmla="*/ 121129 w 254526"/>
                          <a:gd name="connsiteY323" fmla="*/ 415180 h 1865665"/>
                          <a:gd name="connsiteX324" fmla="*/ 112508 w 254526"/>
                          <a:gd name="connsiteY324" fmla="*/ 378156 h 1865665"/>
                          <a:gd name="connsiteX325" fmla="*/ 116023 w 254526"/>
                          <a:gd name="connsiteY325" fmla="*/ 372403 h 1865665"/>
                          <a:gd name="connsiteX326" fmla="*/ 121767 w 254526"/>
                          <a:gd name="connsiteY326" fmla="*/ 375908 h 1865665"/>
                          <a:gd name="connsiteX327" fmla="*/ 130425 w 254526"/>
                          <a:gd name="connsiteY327" fmla="*/ 413094 h 1865665"/>
                          <a:gd name="connsiteX328" fmla="*/ 126815 w 254526"/>
                          <a:gd name="connsiteY328" fmla="*/ 418780 h 1865665"/>
                          <a:gd name="connsiteX329" fmla="*/ 125777 w 254526"/>
                          <a:gd name="connsiteY329" fmla="*/ 418904 h 1865665"/>
                          <a:gd name="connsiteX330" fmla="*/ 189299 w 254526"/>
                          <a:gd name="connsiteY330" fmla="*/ 397492 h 1865665"/>
                          <a:gd name="connsiteX331" fmla="*/ 184660 w 254526"/>
                          <a:gd name="connsiteY331" fmla="*/ 393777 h 1865665"/>
                          <a:gd name="connsiteX332" fmla="*/ 175945 w 254526"/>
                          <a:gd name="connsiteY332" fmla="*/ 356763 h 1865665"/>
                          <a:gd name="connsiteX333" fmla="*/ 179441 w 254526"/>
                          <a:gd name="connsiteY333" fmla="*/ 351010 h 1865665"/>
                          <a:gd name="connsiteX334" fmla="*/ 185184 w 254526"/>
                          <a:gd name="connsiteY334" fmla="*/ 354505 h 1865665"/>
                          <a:gd name="connsiteX335" fmla="*/ 193938 w 254526"/>
                          <a:gd name="connsiteY335" fmla="*/ 391681 h 1865665"/>
                          <a:gd name="connsiteX336" fmla="*/ 190347 w 254526"/>
                          <a:gd name="connsiteY336" fmla="*/ 397377 h 1865665"/>
                          <a:gd name="connsiteX337" fmla="*/ 189299 w 254526"/>
                          <a:gd name="connsiteY337" fmla="*/ 397492 h 1865665"/>
                          <a:gd name="connsiteX338" fmla="*/ 107917 w 254526"/>
                          <a:gd name="connsiteY338" fmla="*/ 344837 h 1865665"/>
                          <a:gd name="connsiteX339" fmla="*/ 103307 w 254526"/>
                          <a:gd name="connsiteY339" fmla="*/ 341266 h 1865665"/>
                          <a:gd name="connsiteX340" fmla="*/ 93506 w 254526"/>
                          <a:gd name="connsiteY340" fmla="*/ 304537 h 1865665"/>
                          <a:gd name="connsiteX341" fmla="*/ 96840 w 254526"/>
                          <a:gd name="connsiteY341" fmla="*/ 298679 h 1865665"/>
                          <a:gd name="connsiteX342" fmla="*/ 102698 w 254526"/>
                          <a:gd name="connsiteY342" fmla="*/ 302003 h 1865665"/>
                          <a:gd name="connsiteX343" fmla="*/ 112537 w 254526"/>
                          <a:gd name="connsiteY343" fmla="*/ 338884 h 1865665"/>
                          <a:gd name="connsiteX344" fmla="*/ 109118 w 254526"/>
                          <a:gd name="connsiteY344" fmla="*/ 344685 h 1865665"/>
                          <a:gd name="connsiteX345" fmla="*/ 107917 w 254526"/>
                          <a:gd name="connsiteY345" fmla="*/ 344837 h 1865665"/>
                          <a:gd name="connsiteX346" fmla="*/ 171240 w 254526"/>
                          <a:gd name="connsiteY346" fmla="*/ 323444 h 1865665"/>
                          <a:gd name="connsiteX347" fmla="*/ 166639 w 254526"/>
                          <a:gd name="connsiteY347" fmla="*/ 319882 h 1865665"/>
                          <a:gd name="connsiteX348" fmla="*/ 156762 w 254526"/>
                          <a:gd name="connsiteY348" fmla="*/ 283163 h 1865665"/>
                          <a:gd name="connsiteX349" fmla="*/ 160076 w 254526"/>
                          <a:gd name="connsiteY349" fmla="*/ 277296 h 1865665"/>
                          <a:gd name="connsiteX350" fmla="*/ 165934 w 254526"/>
                          <a:gd name="connsiteY350" fmla="*/ 280610 h 1865665"/>
                          <a:gd name="connsiteX351" fmla="*/ 175850 w 254526"/>
                          <a:gd name="connsiteY351" fmla="*/ 317482 h 1865665"/>
                          <a:gd name="connsiteX352" fmla="*/ 172449 w 254526"/>
                          <a:gd name="connsiteY352" fmla="*/ 323292 h 1865665"/>
                          <a:gd name="connsiteX353" fmla="*/ 171240 w 254526"/>
                          <a:gd name="connsiteY353" fmla="*/ 323444 h 1865665"/>
                          <a:gd name="connsiteX354" fmla="*/ 87658 w 254526"/>
                          <a:gd name="connsiteY354" fmla="*/ 271400 h 1865665"/>
                          <a:gd name="connsiteX355" fmla="*/ 83095 w 254526"/>
                          <a:gd name="connsiteY355" fmla="*/ 267980 h 1865665"/>
                          <a:gd name="connsiteX356" fmla="*/ 72103 w 254526"/>
                          <a:gd name="connsiteY356" fmla="*/ 231585 h 1865665"/>
                          <a:gd name="connsiteX357" fmla="*/ 75237 w 254526"/>
                          <a:gd name="connsiteY357" fmla="*/ 225622 h 1865665"/>
                          <a:gd name="connsiteX358" fmla="*/ 81200 w 254526"/>
                          <a:gd name="connsiteY358" fmla="*/ 228756 h 1865665"/>
                          <a:gd name="connsiteX359" fmla="*/ 92230 w 254526"/>
                          <a:gd name="connsiteY359" fmla="*/ 265294 h 1865665"/>
                          <a:gd name="connsiteX360" fmla="*/ 89001 w 254526"/>
                          <a:gd name="connsiteY360" fmla="*/ 271209 h 1865665"/>
                          <a:gd name="connsiteX361" fmla="*/ 87658 w 254526"/>
                          <a:gd name="connsiteY361" fmla="*/ 271400 h 1865665"/>
                          <a:gd name="connsiteX362" fmla="*/ 150875 w 254526"/>
                          <a:gd name="connsiteY362" fmla="*/ 250016 h 1865665"/>
                          <a:gd name="connsiteX363" fmla="*/ 146313 w 254526"/>
                          <a:gd name="connsiteY363" fmla="*/ 246606 h 1865665"/>
                          <a:gd name="connsiteX364" fmla="*/ 135273 w 254526"/>
                          <a:gd name="connsiteY364" fmla="*/ 210201 h 1865665"/>
                          <a:gd name="connsiteX365" fmla="*/ 138407 w 254526"/>
                          <a:gd name="connsiteY365" fmla="*/ 204239 h 1865665"/>
                          <a:gd name="connsiteX366" fmla="*/ 144370 w 254526"/>
                          <a:gd name="connsiteY366" fmla="*/ 207373 h 1865665"/>
                          <a:gd name="connsiteX367" fmla="*/ 155447 w 254526"/>
                          <a:gd name="connsiteY367" fmla="*/ 243910 h 1865665"/>
                          <a:gd name="connsiteX368" fmla="*/ 152228 w 254526"/>
                          <a:gd name="connsiteY368" fmla="*/ 249825 h 1865665"/>
                          <a:gd name="connsiteX369" fmla="*/ 150875 w 254526"/>
                          <a:gd name="connsiteY369" fmla="*/ 250016 h 1865665"/>
                          <a:gd name="connsiteX370" fmla="*/ 65045 w 254526"/>
                          <a:gd name="connsiteY370" fmla="*/ 198657 h 1865665"/>
                          <a:gd name="connsiteX371" fmla="*/ 60521 w 254526"/>
                          <a:gd name="connsiteY371" fmla="*/ 195381 h 1865665"/>
                          <a:gd name="connsiteX372" fmla="*/ 48348 w 254526"/>
                          <a:gd name="connsiteY372" fmla="*/ 159367 h 1865665"/>
                          <a:gd name="connsiteX373" fmla="*/ 51291 w 254526"/>
                          <a:gd name="connsiteY373" fmla="*/ 153309 h 1865665"/>
                          <a:gd name="connsiteX374" fmla="*/ 57359 w 254526"/>
                          <a:gd name="connsiteY374" fmla="*/ 156242 h 1865665"/>
                          <a:gd name="connsiteX375" fmla="*/ 69570 w 254526"/>
                          <a:gd name="connsiteY375" fmla="*/ 192399 h 1865665"/>
                          <a:gd name="connsiteX376" fmla="*/ 66541 w 254526"/>
                          <a:gd name="connsiteY376" fmla="*/ 198410 h 1865665"/>
                          <a:gd name="connsiteX377" fmla="*/ 65045 w 254526"/>
                          <a:gd name="connsiteY377" fmla="*/ 198657 h 1865665"/>
                          <a:gd name="connsiteX378" fmla="*/ 128187 w 254526"/>
                          <a:gd name="connsiteY378" fmla="*/ 177235 h 1865665"/>
                          <a:gd name="connsiteX379" fmla="*/ 123662 w 254526"/>
                          <a:gd name="connsiteY379" fmla="*/ 173959 h 1865665"/>
                          <a:gd name="connsiteX380" fmla="*/ 111480 w 254526"/>
                          <a:gd name="connsiteY380" fmla="*/ 137935 h 1865665"/>
                          <a:gd name="connsiteX381" fmla="*/ 114423 w 254526"/>
                          <a:gd name="connsiteY381" fmla="*/ 131877 h 1865665"/>
                          <a:gd name="connsiteX382" fmla="*/ 120491 w 254526"/>
                          <a:gd name="connsiteY382" fmla="*/ 134811 h 1865665"/>
                          <a:gd name="connsiteX383" fmla="*/ 132711 w 254526"/>
                          <a:gd name="connsiteY383" fmla="*/ 170987 h 1865665"/>
                          <a:gd name="connsiteX384" fmla="*/ 129682 w 254526"/>
                          <a:gd name="connsiteY384" fmla="*/ 176997 h 1865665"/>
                          <a:gd name="connsiteX385" fmla="*/ 128187 w 254526"/>
                          <a:gd name="connsiteY385" fmla="*/ 177235 h 1865665"/>
                          <a:gd name="connsiteX386" fmla="*/ 40071 w 254526"/>
                          <a:gd name="connsiteY386" fmla="*/ 126696 h 1865665"/>
                          <a:gd name="connsiteX387" fmla="*/ 35594 w 254526"/>
                          <a:gd name="connsiteY387" fmla="*/ 123562 h 1865665"/>
                          <a:gd name="connsiteX388" fmla="*/ 22259 w 254526"/>
                          <a:gd name="connsiteY388" fmla="*/ 87967 h 1865665"/>
                          <a:gd name="connsiteX389" fmla="*/ 24993 w 254526"/>
                          <a:gd name="connsiteY389" fmla="*/ 81814 h 1865665"/>
                          <a:gd name="connsiteX390" fmla="*/ 31146 w 254526"/>
                          <a:gd name="connsiteY390" fmla="*/ 84557 h 1865665"/>
                          <a:gd name="connsiteX391" fmla="*/ 44538 w 254526"/>
                          <a:gd name="connsiteY391" fmla="*/ 120304 h 1865665"/>
                          <a:gd name="connsiteX392" fmla="*/ 41700 w 254526"/>
                          <a:gd name="connsiteY392" fmla="*/ 126410 h 1865665"/>
                          <a:gd name="connsiteX393" fmla="*/ 40071 w 254526"/>
                          <a:gd name="connsiteY393" fmla="*/ 126696 h 1865665"/>
                          <a:gd name="connsiteX394" fmla="*/ 103212 w 254526"/>
                          <a:gd name="connsiteY394" fmla="*/ 105236 h 1865665"/>
                          <a:gd name="connsiteX395" fmla="*/ 98735 w 254526"/>
                          <a:gd name="connsiteY395" fmla="*/ 102102 h 1865665"/>
                          <a:gd name="connsiteX396" fmla="*/ 85429 w 254526"/>
                          <a:gd name="connsiteY396" fmla="*/ 66469 h 1865665"/>
                          <a:gd name="connsiteX397" fmla="*/ 88172 w 254526"/>
                          <a:gd name="connsiteY397" fmla="*/ 60316 h 1865665"/>
                          <a:gd name="connsiteX398" fmla="*/ 94325 w 254526"/>
                          <a:gd name="connsiteY398" fmla="*/ 63059 h 1865665"/>
                          <a:gd name="connsiteX399" fmla="*/ 107689 w 254526"/>
                          <a:gd name="connsiteY399" fmla="*/ 98826 h 1865665"/>
                          <a:gd name="connsiteX400" fmla="*/ 104851 w 254526"/>
                          <a:gd name="connsiteY400" fmla="*/ 104931 h 1865665"/>
                          <a:gd name="connsiteX401" fmla="*/ 103212 w 254526"/>
                          <a:gd name="connsiteY401" fmla="*/ 105236 h 1865665"/>
                          <a:gd name="connsiteX402" fmla="*/ 12753 w 254526"/>
                          <a:gd name="connsiteY402" fmla="*/ 55582 h 1865665"/>
                          <a:gd name="connsiteX403" fmla="*/ 8333 w 254526"/>
                          <a:gd name="connsiteY403" fmla="*/ 52601 h 1865665"/>
                          <a:gd name="connsiteX404" fmla="*/ 361 w 254526"/>
                          <a:gd name="connsiteY404" fmla="*/ 33075 h 1865665"/>
                          <a:gd name="connsiteX405" fmla="*/ 2876 w 254526"/>
                          <a:gd name="connsiteY405" fmla="*/ 26883 h 1865665"/>
                          <a:gd name="connsiteX406" fmla="*/ 18449 w 254526"/>
                          <a:gd name="connsiteY406" fmla="*/ 20149 h 1865665"/>
                          <a:gd name="connsiteX407" fmla="*/ 24707 w 254526"/>
                          <a:gd name="connsiteY407" fmla="*/ 22626 h 1865665"/>
                          <a:gd name="connsiteX408" fmla="*/ 22221 w 254526"/>
                          <a:gd name="connsiteY408" fmla="*/ 28893 h 1865665"/>
                          <a:gd name="connsiteX409" fmla="*/ 10943 w 254526"/>
                          <a:gd name="connsiteY409" fmla="*/ 33770 h 1865665"/>
                          <a:gd name="connsiteX410" fmla="*/ 17163 w 254526"/>
                          <a:gd name="connsiteY410" fmla="*/ 49048 h 1865665"/>
                          <a:gd name="connsiteX411" fmla="*/ 14525 w 254526"/>
                          <a:gd name="connsiteY411" fmla="*/ 55249 h 1865665"/>
                          <a:gd name="connsiteX412" fmla="*/ 12753 w 254526"/>
                          <a:gd name="connsiteY412" fmla="*/ 55582 h 1865665"/>
                          <a:gd name="connsiteX413" fmla="*/ 75971 w 254526"/>
                          <a:gd name="connsiteY413" fmla="*/ 34056 h 1865665"/>
                          <a:gd name="connsiteX414" fmla="*/ 71551 w 254526"/>
                          <a:gd name="connsiteY414" fmla="*/ 31074 h 1865665"/>
                          <a:gd name="connsiteX415" fmla="*/ 63407 w 254526"/>
                          <a:gd name="connsiteY415" fmla="*/ 11062 h 1865665"/>
                          <a:gd name="connsiteX416" fmla="*/ 57187 w 254526"/>
                          <a:gd name="connsiteY416" fmla="*/ 13758 h 1865665"/>
                          <a:gd name="connsiteX417" fmla="*/ 50929 w 254526"/>
                          <a:gd name="connsiteY417" fmla="*/ 11281 h 1865665"/>
                          <a:gd name="connsiteX418" fmla="*/ 53415 w 254526"/>
                          <a:gd name="connsiteY418" fmla="*/ 5014 h 1865665"/>
                          <a:gd name="connsiteX419" fmla="*/ 64083 w 254526"/>
                          <a:gd name="connsiteY419" fmla="*/ 394 h 1865665"/>
                          <a:gd name="connsiteX420" fmla="*/ 67760 w 254526"/>
                          <a:gd name="connsiteY420" fmla="*/ 356 h 1865665"/>
                          <a:gd name="connsiteX421" fmla="*/ 70370 w 254526"/>
                          <a:gd name="connsiteY421" fmla="*/ 2947 h 1865665"/>
                          <a:gd name="connsiteX422" fmla="*/ 80390 w 254526"/>
                          <a:gd name="connsiteY422" fmla="*/ 27521 h 1865665"/>
                          <a:gd name="connsiteX423" fmla="*/ 77752 w 254526"/>
                          <a:gd name="connsiteY423" fmla="*/ 33713 h 1865665"/>
                          <a:gd name="connsiteX424" fmla="*/ 75971 w 254526"/>
                          <a:gd name="connsiteY424" fmla="*/ 34056 h 186566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  <a:cxn ang="0">
                            <a:pos x="connsiteX117" y="connsiteY117"/>
                          </a:cxn>
                          <a:cxn ang="0">
                            <a:pos x="connsiteX118" y="connsiteY118"/>
                          </a:cxn>
                          <a:cxn ang="0">
                            <a:pos x="connsiteX119" y="connsiteY119"/>
                          </a:cxn>
                          <a:cxn ang="0">
                            <a:pos x="connsiteX120" y="connsiteY120"/>
                          </a:cxn>
                          <a:cxn ang="0">
                            <a:pos x="connsiteX121" y="connsiteY121"/>
                          </a:cxn>
                          <a:cxn ang="0">
                            <a:pos x="connsiteX122" y="connsiteY122"/>
                          </a:cxn>
                          <a:cxn ang="0">
                            <a:pos x="connsiteX123" y="connsiteY123"/>
                          </a:cxn>
                          <a:cxn ang="0">
                            <a:pos x="connsiteX124" y="connsiteY124"/>
                          </a:cxn>
                          <a:cxn ang="0">
                            <a:pos x="connsiteX125" y="connsiteY125"/>
                          </a:cxn>
                          <a:cxn ang="0">
                            <a:pos x="connsiteX126" y="connsiteY126"/>
                          </a:cxn>
                          <a:cxn ang="0">
                            <a:pos x="connsiteX127" y="connsiteY127"/>
                          </a:cxn>
                          <a:cxn ang="0">
                            <a:pos x="connsiteX128" y="connsiteY128"/>
                          </a:cxn>
                          <a:cxn ang="0">
                            <a:pos x="connsiteX129" y="connsiteY129"/>
                          </a:cxn>
                          <a:cxn ang="0">
                            <a:pos x="connsiteX130" y="connsiteY130"/>
                          </a:cxn>
                          <a:cxn ang="0">
                            <a:pos x="connsiteX131" y="connsiteY131"/>
                          </a:cxn>
                          <a:cxn ang="0">
                            <a:pos x="connsiteX132" y="connsiteY132"/>
                          </a:cxn>
                          <a:cxn ang="0">
                            <a:pos x="connsiteX133" y="connsiteY133"/>
                          </a:cxn>
                          <a:cxn ang="0">
                            <a:pos x="connsiteX134" y="connsiteY134"/>
                          </a:cxn>
                          <a:cxn ang="0">
                            <a:pos x="connsiteX135" y="connsiteY135"/>
                          </a:cxn>
                          <a:cxn ang="0">
                            <a:pos x="connsiteX136" y="connsiteY136"/>
                          </a:cxn>
                          <a:cxn ang="0">
                            <a:pos x="connsiteX137" y="connsiteY137"/>
                          </a:cxn>
                          <a:cxn ang="0">
                            <a:pos x="connsiteX138" y="connsiteY138"/>
                          </a:cxn>
                          <a:cxn ang="0">
                            <a:pos x="connsiteX139" y="connsiteY139"/>
                          </a:cxn>
                          <a:cxn ang="0">
                            <a:pos x="connsiteX140" y="connsiteY140"/>
                          </a:cxn>
                          <a:cxn ang="0">
                            <a:pos x="connsiteX141" y="connsiteY141"/>
                          </a:cxn>
                          <a:cxn ang="0">
                            <a:pos x="connsiteX142" y="connsiteY142"/>
                          </a:cxn>
                          <a:cxn ang="0">
                            <a:pos x="connsiteX143" y="connsiteY143"/>
                          </a:cxn>
                          <a:cxn ang="0">
                            <a:pos x="connsiteX144" y="connsiteY144"/>
                          </a:cxn>
                          <a:cxn ang="0">
                            <a:pos x="connsiteX145" y="connsiteY145"/>
                          </a:cxn>
                          <a:cxn ang="0">
                            <a:pos x="connsiteX146" y="connsiteY146"/>
                          </a:cxn>
                          <a:cxn ang="0">
                            <a:pos x="connsiteX147" y="connsiteY147"/>
                          </a:cxn>
                          <a:cxn ang="0">
                            <a:pos x="connsiteX148" y="connsiteY148"/>
                          </a:cxn>
                          <a:cxn ang="0">
                            <a:pos x="connsiteX149" y="connsiteY149"/>
                          </a:cxn>
                          <a:cxn ang="0">
                            <a:pos x="connsiteX150" y="connsiteY150"/>
                          </a:cxn>
                          <a:cxn ang="0">
                            <a:pos x="connsiteX151" y="connsiteY151"/>
                          </a:cxn>
                          <a:cxn ang="0">
                            <a:pos x="connsiteX152" y="connsiteY152"/>
                          </a:cxn>
                          <a:cxn ang="0">
                            <a:pos x="connsiteX153" y="connsiteY153"/>
                          </a:cxn>
                          <a:cxn ang="0">
                            <a:pos x="connsiteX154" y="connsiteY154"/>
                          </a:cxn>
                          <a:cxn ang="0">
                            <a:pos x="connsiteX155" y="connsiteY155"/>
                          </a:cxn>
                          <a:cxn ang="0">
                            <a:pos x="connsiteX156" y="connsiteY156"/>
                          </a:cxn>
                          <a:cxn ang="0">
                            <a:pos x="connsiteX157" y="connsiteY157"/>
                          </a:cxn>
                          <a:cxn ang="0">
                            <a:pos x="connsiteX158" y="connsiteY158"/>
                          </a:cxn>
                          <a:cxn ang="0">
                            <a:pos x="connsiteX159" y="connsiteY159"/>
                          </a:cxn>
                          <a:cxn ang="0">
                            <a:pos x="connsiteX160" y="connsiteY160"/>
                          </a:cxn>
                          <a:cxn ang="0">
                            <a:pos x="connsiteX161" y="connsiteY161"/>
                          </a:cxn>
                          <a:cxn ang="0">
                            <a:pos x="connsiteX162" y="connsiteY162"/>
                          </a:cxn>
                          <a:cxn ang="0">
                            <a:pos x="connsiteX163" y="connsiteY163"/>
                          </a:cxn>
                          <a:cxn ang="0">
                            <a:pos x="connsiteX164" y="connsiteY164"/>
                          </a:cxn>
                          <a:cxn ang="0">
                            <a:pos x="connsiteX165" y="connsiteY165"/>
                          </a:cxn>
                          <a:cxn ang="0">
                            <a:pos x="connsiteX166" y="connsiteY166"/>
                          </a:cxn>
                          <a:cxn ang="0">
                            <a:pos x="connsiteX167" y="connsiteY167"/>
                          </a:cxn>
                          <a:cxn ang="0">
                            <a:pos x="connsiteX168" y="connsiteY168"/>
                          </a:cxn>
                          <a:cxn ang="0">
                            <a:pos x="connsiteX169" y="connsiteY169"/>
                          </a:cxn>
                          <a:cxn ang="0">
                            <a:pos x="connsiteX170" y="connsiteY170"/>
                          </a:cxn>
                          <a:cxn ang="0">
                            <a:pos x="connsiteX171" y="connsiteY171"/>
                          </a:cxn>
                          <a:cxn ang="0">
                            <a:pos x="connsiteX172" y="connsiteY172"/>
                          </a:cxn>
                          <a:cxn ang="0">
                            <a:pos x="connsiteX173" y="connsiteY173"/>
                          </a:cxn>
                          <a:cxn ang="0">
                            <a:pos x="connsiteX174" y="connsiteY174"/>
                          </a:cxn>
                          <a:cxn ang="0">
                            <a:pos x="connsiteX175" y="connsiteY175"/>
                          </a:cxn>
                          <a:cxn ang="0">
                            <a:pos x="connsiteX176" y="connsiteY176"/>
                          </a:cxn>
                          <a:cxn ang="0">
                            <a:pos x="connsiteX177" y="connsiteY177"/>
                          </a:cxn>
                          <a:cxn ang="0">
                            <a:pos x="connsiteX178" y="connsiteY178"/>
                          </a:cxn>
                          <a:cxn ang="0">
                            <a:pos x="connsiteX179" y="connsiteY179"/>
                          </a:cxn>
                          <a:cxn ang="0">
                            <a:pos x="connsiteX180" y="connsiteY180"/>
                          </a:cxn>
                          <a:cxn ang="0">
                            <a:pos x="connsiteX181" y="connsiteY181"/>
                          </a:cxn>
                          <a:cxn ang="0">
                            <a:pos x="connsiteX182" y="connsiteY182"/>
                          </a:cxn>
                          <a:cxn ang="0">
                            <a:pos x="connsiteX183" y="connsiteY183"/>
                          </a:cxn>
                          <a:cxn ang="0">
                            <a:pos x="connsiteX184" y="connsiteY184"/>
                          </a:cxn>
                          <a:cxn ang="0">
                            <a:pos x="connsiteX185" y="connsiteY185"/>
                          </a:cxn>
                          <a:cxn ang="0">
                            <a:pos x="connsiteX186" y="connsiteY186"/>
                          </a:cxn>
                          <a:cxn ang="0">
                            <a:pos x="connsiteX187" y="connsiteY187"/>
                          </a:cxn>
                          <a:cxn ang="0">
                            <a:pos x="connsiteX188" y="connsiteY188"/>
                          </a:cxn>
                          <a:cxn ang="0">
                            <a:pos x="connsiteX189" y="connsiteY189"/>
                          </a:cxn>
                          <a:cxn ang="0">
                            <a:pos x="connsiteX190" y="connsiteY190"/>
                          </a:cxn>
                          <a:cxn ang="0">
                            <a:pos x="connsiteX191" y="connsiteY191"/>
                          </a:cxn>
                          <a:cxn ang="0">
                            <a:pos x="connsiteX192" y="connsiteY192"/>
                          </a:cxn>
                          <a:cxn ang="0">
                            <a:pos x="connsiteX193" y="connsiteY193"/>
                          </a:cxn>
                          <a:cxn ang="0">
                            <a:pos x="connsiteX194" y="connsiteY194"/>
                          </a:cxn>
                          <a:cxn ang="0">
                            <a:pos x="connsiteX195" y="connsiteY195"/>
                          </a:cxn>
                          <a:cxn ang="0">
                            <a:pos x="connsiteX196" y="connsiteY196"/>
                          </a:cxn>
                          <a:cxn ang="0">
                            <a:pos x="connsiteX197" y="connsiteY197"/>
                          </a:cxn>
                          <a:cxn ang="0">
                            <a:pos x="connsiteX198" y="connsiteY198"/>
                          </a:cxn>
                          <a:cxn ang="0">
                            <a:pos x="connsiteX199" y="connsiteY199"/>
                          </a:cxn>
                          <a:cxn ang="0">
                            <a:pos x="connsiteX200" y="connsiteY200"/>
                          </a:cxn>
                          <a:cxn ang="0">
                            <a:pos x="connsiteX201" y="connsiteY201"/>
                          </a:cxn>
                          <a:cxn ang="0">
                            <a:pos x="connsiteX202" y="connsiteY202"/>
                          </a:cxn>
                          <a:cxn ang="0">
                            <a:pos x="connsiteX203" y="connsiteY203"/>
                          </a:cxn>
                          <a:cxn ang="0">
                            <a:pos x="connsiteX204" y="connsiteY204"/>
                          </a:cxn>
                          <a:cxn ang="0">
                            <a:pos x="connsiteX205" y="connsiteY205"/>
                          </a:cxn>
                          <a:cxn ang="0">
                            <a:pos x="connsiteX206" y="connsiteY206"/>
                          </a:cxn>
                          <a:cxn ang="0">
                            <a:pos x="connsiteX207" y="connsiteY207"/>
                          </a:cxn>
                          <a:cxn ang="0">
                            <a:pos x="connsiteX208" y="connsiteY208"/>
                          </a:cxn>
                          <a:cxn ang="0">
                            <a:pos x="connsiteX209" y="connsiteY209"/>
                          </a:cxn>
                          <a:cxn ang="0">
                            <a:pos x="connsiteX210" y="connsiteY210"/>
                          </a:cxn>
                          <a:cxn ang="0">
                            <a:pos x="connsiteX211" y="connsiteY211"/>
                          </a:cxn>
                          <a:cxn ang="0">
                            <a:pos x="connsiteX212" y="connsiteY212"/>
                          </a:cxn>
                          <a:cxn ang="0">
                            <a:pos x="connsiteX213" y="connsiteY213"/>
                          </a:cxn>
                          <a:cxn ang="0">
                            <a:pos x="connsiteX214" y="connsiteY214"/>
                          </a:cxn>
                          <a:cxn ang="0">
                            <a:pos x="connsiteX215" y="connsiteY215"/>
                          </a:cxn>
                          <a:cxn ang="0">
                            <a:pos x="connsiteX216" y="connsiteY216"/>
                          </a:cxn>
                          <a:cxn ang="0">
                            <a:pos x="connsiteX217" y="connsiteY217"/>
                          </a:cxn>
                          <a:cxn ang="0">
                            <a:pos x="connsiteX218" y="connsiteY218"/>
                          </a:cxn>
                          <a:cxn ang="0">
                            <a:pos x="connsiteX219" y="connsiteY219"/>
                          </a:cxn>
                          <a:cxn ang="0">
                            <a:pos x="connsiteX220" y="connsiteY220"/>
                          </a:cxn>
                          <a:cxn ang="0">
                            <a:pos x="connsiteX221" y="connsiteY221"/>
                          </a:cxn>
                          <a:cxn ang="0">
                            <a:pos x="connsiteX222" y="connsiteY222"/>
                          </a:cxn>
                          <a:cxn ang="0">
                            <a:pos x="connsiteX223" y="connsiteY223"/>
                          </a:cxn>
                          <a:cxn ang="0">
                            <a:pos x="connsiteX224" y="connsiteY224"/>
                          </a:cxn>
                          <a:cxn ang="0">
                            <a:pos x="connsiteX225" y="connsiteY225"/>
                          </a:cxn>
                          <a:cxn ang="0">
                            <a:pos x="connsiteX226" y="connsiteY226"/>
                          </a:cxn>
                          <a:cxn ang="0">
                            <a:pos x="connsiteX227" y="connsiteY227"/>
                          </a:cxn>
                          <a:cxn ang="0">
                            <a:pos x="connsiteX228" y="connsiteY228"/>
                          </a:cxn>
                          <a:cxn ang="0">
                            <a:pos x="connsiteX229" y="connsiteY229"/>
                          </a:cxn>
                          <a:cxn ang="0">
                            <a:pos x="connsiteX230" y="connsiteY230"/>
                          </a:cxn>
                          <a:cxn ang="0">
                            <a:pos x="connsiteX231" y="connsiteY231"/>
                          </a:cxn>
                          <a:cxn ang="0">
                            <a:pos x="connsiteX232" y="connsiteY232"/>
                          </a:cxn>
                          <a:cxn ang="0">
                            <a:pos x="connsiteX233" y="connsiteY233"/>
                          </a:cxn>
                          <a:cxn ang="0">
                            <a:pos x="connsiteX234" y="connsiteY234"/>
                          </a:cxn>
                          <a:cxn ang="0">
                            <a:pos x="connsiteX235" y="connsiteY235"/>
                          </a:cxn>
                          <a:cxn ang="0">
                            <a:pos x="connsiteX236" y="connsiteY236"/>
                          </a:cxn>
                          <a:cxn ang="0">
                            <a:pos x="connsiteX237" y="connsiteY237"/>
                          </a:cxn>
                          <a:cxn ang="0">
                            <a:pos x="connsiteX238" y="connsiteY238"/>
                          </a:cxn>
                          <a:cxn ang="0">
                            <a:pos x="connsiteX239" y="connsiteY239"/>
                          </a:cxn>
                          <a:cxn ang="0">
                            <a:pos x="connsiteX240" y="connsiteY240"/>
                          </a:cxn>
                          <a:cxn ang="0">
                            <a:pos x="connsiteX241" y="connsiteY241"/>
                          </a:cxn>
                          <a:cxn ang="0">
                            <a:pos x="connsiteX242" y="connsiteY242"/>
                          </a:cxn>
                          <a:cxn ang="0">
                            <a:pos x="connsiteX243" y="connsiteY243"/>
                          </a:cxn>
                          <a:cxn ang="0">
                            <a:pos x="connsiteX244" y="connsiteY244"/>
                          </a:cxn>
                          <a:cxn ang="0">
                            <a:pos x="connsiteX245" y="connsiteY245"/>
                          </a:cxn>
                          <a:cxn ang="0">
                            <a:pos x="connsiteX246" y="connsiteY246"/>
                          </a:cxn>
                          <a:cxn ang="0">
                            <a:pos x="connsiteX247" y="connsiteY247"/>
                          </a:cxn>
                          <a:cxn ang="0">
                            <a:pos x="connsiteX248" y="connsiteY248"/>
                          </a:cxn>
                          <a:cxn ang="0">
                            <a:pos x="connsiteX249" y="connsiteY249"/>
                          </a:cxn>
                          <a:cxn ang="0">
                            <a:pos x="connsiteX250" y="connsiteY250"/>
                          </a:cxn>
                          <a:cxn ang="0">
                            <a:pos x="connsiteX251" y="connsiteY251"/>
                          </a:cxn>
                          <a:cxn ang="0">
                            <a:pos x="connsiteX252" y="connsiteY252"/>
                          </a:cxn>
                          <a:cxn ang="0">
                            <a:pos x="connsiteX253" y="connsiteY253"/>
                          </a:cxn>
                          <a:cxn ang="0">
                            <a:pos x="connsiteX254" y="connsiteY254"/>
                          </a:cxn>
                          <a:cxn ang="0">
                            <a:pos x="connsiteX255" y="connsiteY255"/>
                          </a:cxn>
                          <a:cxn ang="0">
                            <a:pos x="connsiteX256" y="connsiteY256"/>
                          </a:cxn>
                          <a:cxn ang="0">
                            <a:pos x="connsiteX257" y="connsiteY257"/>
                          </a:cxn>
                          <a:cxn ang="0">
                            <a:pos x="connsiteX258" y="connsiteY258"/>
                          </a:cxn>
                          <a:cxn ang="0">
                            <a:pos x="connsiteX259" y="connsiteY259"/>
                          </a:cxn>
                          <a:cxn ang="0">
                            <a:pos x="connsiteX260" y="connsiteY260"/>
                          </a:cxn>
                          <a:cxn ang="0">
                            <a:pos x="connsiteX261" y="connsiteY261"/>
                          </a:cxn>
                          <a:cxn ang="0">
                            <a:pos x="connsiteX262" y="connsiteY262"/>
                          </a:cxn>
                          <a:cxn ang="0">
                            <a:pos x="connsiteX263" y="connsiteY263"/>
                          </a:cxn>
                          <a:cxn ang="0">
                            <a:pos x="connsiteX264" y="connsiteY264"/>
                          </a:cxn>
                          <a:cxn ang="0">
                            <a:pos x="connsiteX265" y="connsiteY265"/>
                          </a:cxn>
                          <a:cxn ang="0">
                            <a:pos x="connsiteX266" y="connsiteY266"/>
                          </a:cxn>
                          <a:cxn ang="0">
                            <a:pos x="connsiteX267" y="connsiteY267"/>
                          </a:cxn>
                          <a:cxn ang="0">
                            <a:pos x="connsiteX268" y="connsiteY268"/>
                          </a:cxn>
                          <a:cxn ang="0">
                            <a:pos x="connsiteX269" y="connsiteY269"/>
                          </a:cxn>
                          <a:cxn ang="0">
                            <a:pos x="connsiteX270" y="connsiteY270"/>
                          </a:cxn>
                          <a:cxn ang="0">
                            <a:pos x="connsiteX271" y="connsiteY271"/>
                          </a:cxn>
                          <a:cxn ang="0">
                            <a:pos x="connsiteX272" y="connsiteY272"/>
                          </a:cxn>
                          <a:cxn ang="0">
                            <a:pos x="connsiteX273" y="connsiteY273"/>
                          </a:cxn>
                          <a:cxn ang="0">
                            <a:pos x="connsiteX274" y="connsiteY274"/>
                          </a:cxn>
                          <a:cxn ang="0">
                            <a:pos x="connsiteX275" y="connsiteY275"/>
                          </a:cxn>
                          <a:cxn ang="0">
                            <a:pos x="connsiteX276" y="connsiteY276"/>
                          </a:cxn>
                          <a:cxn ang="0">
                            <a:pos x="connsiteX277" y="connsiteY277"/>
                          </a:cxn>
                          <a:cxn ang="0">
                            <a:pos x="connsiteX278" y="connsiteY278"/>
                          </a:cxn>
                          <a:cxn ang="0">
                            <a:pos x="connsiteX279" y="connsiteY279"/>
                          </a:cxn>
                          <a:cxn ang="0">
                            <a:pos x="connsiteX280" y="connsiteY280"/>
                          </a:cxn>
                          <a:cxn ang="0">
                            <a:pos x="connsiteX281" y="connsiteY281"/>
                          </a:cxn>
                          <a:cxn ang="0">
                            <a:pos x="connsiteX282" y="connsiteY282"/>
                          </a:cxn>
                          <a:cxn ang="0">
                            <a:pos x="connsiteX283" y="connsiteY283"/>
                          </a:cxn>
                          <a:cxn ang="0">
                            <a:pos x="connsiteX284" y="connsiteY284"/>
                          </a:cxn>
                          <a:cxn ang="0">
                            <a:pos x="connsiteX285" y="connsiteY285"/>
                          </a:cxn>
                          <a:cxn ang="0">
                            <a:pos x="connsiteX286" y="connsiteY286"/>
                          </a:cxn>
                          <a:cxn ang="0">
                            <a:pos x="connsiteX287" y="connsiteY287"/>
                          </a:cxn>
                          <a:cxn ang="0">
                            <a:pos x="connsiteX288" y="connsiteY288"/>
                          </a:cxn>
                          <a:cxn ang="0">
                            <a:pos x="connsiteX289" y="connsiteY289"/>
                          </a:cxn>
                          <a:cxn ang="0">
                            <a:pos x="connsiteX290" y="connsiteY290"/>
                          </a:cxn>
                          <a:cxn ang="0">
                            <a:pos x="connsiteX291" y="connsiteY291"/>
                          </a:cxn>
                          <a:cxn ang="0">
                            <a:pos x="connsiteX292" y="connsiteY292"/>
                          </a:cxn>
                          <a:cxn ang="0">
                            <a:pos x="connsiteX293" y="connsiteY293"/>
                          </a:cxn>
                          <a:cxn ang="0">
                            <a:pos x="connsiteX294" y="connsiteY294"/>
                          </a:cxn>
                          <a:cxn ang="0">
                            <a:pos x="connsiteX295" y="connsiteY295"/>
                          </a:cxn>
                          <a:cxn ang="0">
                            <a:pos x="connsiteX296" y="connsiteY296"/>
                          </a:cxn>
                          <a:cxn ang="0">
                            <a:pos x="connsiteX297" y="connsiteY297"/>
                          </a:cxn>
                          <a:cxn ang="0">
                            <a:pos x="connsiteX298" y="connsiteY298"/>
                          </a:cxn>
                          <a:cxn ang="0">
                            <a:pos x="connsiteX299" y="connsiteY299"/>
                          </a:cxn>
                          <a:cxn ang="0">
                            <a:pos x="connsiteX300" y="connsiteY300"/>
                          </a:cxn>
                          <a:cxn ang="0">
                            <a:pos x="connsiteX301" y="connsiteY301"/>
                          </a:cxn>
                          <a:cxn ang="0">
                            <a:pos x="connsiteX302" y="connsiteY302"/>
                          </a:cxn>
                          <a:cxn ang="0">
                            <a:pos x="connsiteX303" y="connsiteY303"/>
                          </a:cxn>
                          <a:cxn ang="0">
                            <a:pos x="connsiteX304" y="connsiteY304"/>
                          </a:cxn>
                          <a:cxn ang="0">
                            <a:pos x="connsiteX305" y="connsiteY305"/>
                          </a:cxn>
                          <a:cxn ang="0">
                            <a:pos x="connsiteX306" y="connsiteY306"/>
                          </a:cxn>
                          <a:cxn ang="0">
                            <a:pos x="connsiteX307" y="connsiteY307"/>
                          </a:cxn>
                          <a:cxn ang="0">
                            <a:pos x="connsiteX308" y="connsiteY308"/>
                          </a:cxn>
                          <a:cxn ang="0">
                            <a:pos x="connsiteX309" y="connsiteY309"/>
                          </a:cxn>
                          <a:cxn ang="0">
                            <a:pos x="connsiteX310" y="connsiteY310"/>
                          </a:cxn>
                          <a:cxn ang="0">
                            <a:pos x="connsiteX311" y="connsiteY311"/>
                          </a:cxn>
                          <a:cxn ang="0">
                            <a:pos x="connsiteX312" y="connsiteY312"/>
                          </a:cxn>
                          <a:cxn ang="0">
                            <a:pos x="connsiteX313" y="connsiteY313"/>
                          </a:cxn>
                          <a:cxn ang="0">
                            <a:pos x="connsiteX314" y="connsiteY314"/>
                          </a:cxn>
                          <a:cxn ang="0">
                            <a:pos x="connsiteX315" y="connsiteY315"/>
                          </a:cxn>
                          <a:cxn ang="0">
                            <a:pos x="connsiteX316" y="connsiteY316"/>
                          </a:cxn>
                          <a:cxn ang="0">
                            <a:pos x="connsiteX317" y="connsiteY317"/>
                          </a:cxn>
                          <a:cxn ang="0">
                            <a:pos x="connsiteX318" y="connsiteY318"/>
                          </a:cxn>
                          <a:cxn ang="0">
                            <a:pos x="connsiteX319" y="connsiteY319"/>
                          </a:cxn>
                          <a:cxn ang="0">
                            <a:pos x="connsiteX320" y="connsiteY320"/>
                          </a:cxn>
                          <a:cxn ang="0">
                            <a:pos x="connsiteX321" y="connsiteY321"/>
                          </a:cxn>
                          <a:cxn ang="0">
                            <a:pos x="connsiteX322" y="connsiteY322"/>
                          </a:cxn>
                          <a:cxn ang="0">
                            <a:pos x="connsiteX323" y="connsiteY323"/>
                          </a:cxn>
                          <a:cxn ang="0">
                            <a:pos x="connsiteX324" y="connsiteY324"/>
                          </a:cxn>
                          <a:cxn ang="0">
                            <a:pos x="connsiteX325" y="connsiteY325"/>
                          </a:cxn>
                          <a:cxn ang="0">
                            <a:pos x="connsiteX326" y="connsiteY326"/>
                          </a:cxn>
                          <a:cxn ang="0">
                            <a:pos x="connsiteX327" y="connsiteY327"/>
                          </a:cxn>
                          <a:cxn ang="0">
                            <a:pos x="connsiteX328" y="connsiteY328"/>
                          </a:cxn>
                          <a:cxn ang="0">
                            <a:pos x="connsiteX329" y="connsiteY329"/>
                          </a:cxn>
                          <a:cxn ang="0">
                            <a:pos x="connsiteX330" y="connsiteY330"/>
                          </a:cxn>
                          <a:cxn ang="0">
                            <a:pos x="connsiteX331" y="connsiteY331"/>
                          </a:cxn>
                          <a:cxn ang="0">
                            <a:pos x="connsiteX332" y="connsiteY332"/>
                          </a:cxn>
                          <a:cxn ang="0">
                            <a:pos x="connsiteX333" y="connsiteY333"/>
                          </a:cxn>
                          <a:cxn ang="0">
                            <a:pos x="connsiteX334" y="connsiteY334"/>
                          </a:cxn>
                          <a:cxn ang="0">
                            <a:pos x="connsiteX335" y="connsiteY335"/>
                          </a:cxn>
                          <a:cxn ang="0">
                            <a:pos x="connsiteX336" y="connsiteY336"/>
                          </a:cxn>
                          <a:cxn ang="0">
                            <a:pos x="connsiteX337" y="connsiteY337"/>
                          </a:cxn>
                          <a:cxn ang="0">
                            <a:pos x="connsiteX338" y="connsiteY338"/>
                          </a:cxn>
                          <a:cxn ang="0">
                            <a:pos x="connsiteX339" y="connsiteY339"/>
                          </a:cxn>
                          <a:cxn ang="0">
                            <a:pos x="connsiteX340" y="connsiteY340"/>
                          </a:cxn>
                          <a:cxn ang="0">
                            <a:pos x="connsiteX341" y="connsiteY341"/>
                          </a:cxn>
                          <a:cxn ang="0">
                            <a:pos x="connsiteX342" y="connsiteY342"/>
                          </a:cxn>
                          <a:cxn ang="0">
                            <a:pos x="connsiteX343" y="connsiteY343"/>
                          </a:cxn>
                          <a:cxn ang="0">
                            <a:pos x="connsiteX344" y="connsiteY344"/>
                          </a:cxn>
                          <a:cxn ang="0">
                            <a:pos x="connsiteX345" y="connsiteY345"/>
                          </a:cxn>
                          <a:cxn ang="0">
                            <a:pos x="connsiteX346" y="connsiteY346"/>
                          </a:cxn>
                          <a:cxn ang="0">
                            <a:pos x="connsiteX347" y="connsiteY347"/>
                          </a:cxn>
                          <a:cxn ang="0">
                            <a:pos x="connsiteX348" y="connsiteY348"/>
                          </a:cxn>
                          <a:cxn ang="0">
                            <a:pos x="connsiteX349" y="connsiteY349"/>
                          </a:cxn>
                          <a:cxn ang="0">
                            <a:pos x="connsiteX350" y="connsiteY350"/>
                          </a:cxn>
                          <a:cxn ang="0">
                            <a:pos x="connsiteX351" y="connsiteY351"/>
                          </a:cxn>
                          <a:cxn ang="0">
                            <a:pos x="connsiteX352" y="connsiteY352"/>
                          </a:cxn>
                          <a:cxn ang="0">
                            <a:pos x="connsiteX353" y="connsiteY353"/>
                          </a:cxn>
                          <a:cxn ang="0">
                            <a:pos x="connsiteX354" y="connsiteY354"/>
                          </a:cxn>
                          <a:cxn ang="0">
                            <a:pos x="connsiteX355" y="connsiteY355"/>
                          </a:cxn>
                          <a:cxn ang="0">
                            <a:pos x="connsiteX356" y="connsiteY356"/>
                          </a:cxn>
                          <a:cxn ang="0">
                            <a:pos x="connsiteX357" y="connsiteY357"/>
                          </a:cxn>
                          <a:cxn ang="0">
                            <a:pos x="connsiteX358" y="connsiteY358"/>
                          </a:cxn>
                          <a:cxn ang="0">
                            <a:pos x="connsiteX359" y="connsiteY359"/>
                          </a:cxn>
                          <a:cxn ang="0">
                            <a:pos x="connsiteX360" y="connsiteY360"/>
                          </a:cxn>
                          <a:cxn ang="0">
                            <a:pos x="connsiteX361" y="connsiteY361"/>
                          </a:cxn>
                          <a:cxn ang="0">
                            <a:pos x="connsiteX362" y="connsiteY362"/>
                          </a:cxn>
                          <a:cxn ang="0">
                            <a:pos x="connsiteX363" y="connsiteY363"/>
                          </a:cxn>
                          <a:cxn ang="0">
                            <a:pos x="connsiteX364" y="connsiteY364"/>
                          </a:cxn>
                          <a:cxn ang="0">
                            <a:pos x="connsiteX365" y="connsiteY365"/>
                          </a:cxn>
                          <a:cxn ang="0">
                            <a:pos x="connsiteX366" y="connsiteY366"/>
                          </a:cxn>
                          <a:cxn ang="0">
                            <a:pos x="connsiteX367" y="connsiteY367"/>
                          </a:cxn>
                          <a:cxn ang="0">
                            <a:pos x="connsiteX368" y="connsiteY368"/>
                          </a:cxn>
                          <a:cxn ang="0">
                            <a:pos x="connsiteX369" y="connsiteY369"/>
                          </a:cxn>
                          <a:cxn ang="0">
                            <a:pos x="connsiteX370" y="connsiteY370"/>
                          </a:cxn>
                          <a:cxn ang="0">
                            <a:pos x="connsiteX371" y="connsiteY371"/>
                          </a:cxn>
                          <a:cxn ang="0">
                            <a:pos x="connsiteX372" y="connsiteY372"/>
                          </a:cxn>
                          <a:cxn ang="0">
                            <a:pos x="connsiteX373" y="connsiteY373"/>
                          </a:cxn>
                          <a:cxn ang="0">
                            <a:pos x="connsiteX374" y="connsiteY374"/>
                          </a:cxn>
                          <a:cxn ang="0">
                            <a:pos x="connsiteX375" y="connsiteY375"/>
                          </a:cxn>
                          <a:cxn ang="0">
                            <a:pos x="connsiteX376" y="connsiteY376"/>
                          </a:cxn>
                          <a:cxn ang="0">
                            <a:pos x="connsiteX377" y="connsiteY377"/>
                          </a:cxn>
                          <a:cxn ang="0">
                            <a:pos x="connsiteX378" y="connsiteY378"/>
                          </a:cxn>
                          <a:cxn ang="0">
                            <a:pos x="connsiteX379" y="connsiteY379"/>
                          </a:cxn>
                          <a:cxn ang="0">
                            <a:pos x="connsiteX380" y="connsiteY380"/>
                          </a:cxn>
                          <a:cxn ang="0">
                            <a:pos x="connsiteX381" y="connsiteY381"/>
                          </a:cxn>
                          <a:cxn ang="0">
                            <a:pos x="connsiteX382" y="connsiteY382"/>
                          </a:cxn>
                          <a:cxn ang="0">
                            <a:pos x="connsiteX383" y="connsiteY383"/>
                          </a:cxn>
                          <a:cxn ang="0">
                            <a:pos x="connsiteX384" y="connsiteY384"/>
                          </a:cxn>
                          <a:cxn ang="0">
                            <a:pos x="connsiteX385" y="connsiteY385"/>
                          </a:cxn>
                          <a:cxn ang="0">
                            <a:pos x="connsiteX386" y="connsiteY386"/>
                          </a:cxn>
                          <a:cxn ang="0">
                            <a:pos x="connsiteX387" y="connsiteY387"/>
                          </a:cxn>
                          <a:cxn ang="0">
                            <a:pos x="connsiteX388" y="connsiteY388"/>
                          </a:cxn>
                          <a:cxn ang="0">
                            <a:pos x="connsiteX389" y="connsiteY389"/>
                          </a:cxn>
                          <a:cxn ang="0">
                            <a:pos x="connsiteX390" y="connsiteY390"/>
                          </a:cxn>
                          <a:cxn ang="0">
                            <a:pos x="connsiteX391" y="connsiteY391"/>
                          </a:cxn>
                          <a:cxn ang="0">
                            <a:pos x="connsiteX392" y="connsiteY392"/>
                          </a:cxn>
                          <a:cxn ang="0">
                            <a:pos x="connsiteX393" y="connsiteY393"/>
                          </a:cxn>
                          <a:cxn ang="0">
                            <a:pos x="connsiteX394" y="connsiteY394"/>
                          </a:cxn>
                          <a:cxn ang="0">
                            <a:pos x="connsiteX395" y="connsiteY395"/>
                          </a:cxn>
                          <a:cxn ang="0">
                            <a:pos x="connsiteX396" y="connsiteY396"/>
                          </a:cxn>
                          <a:cxn ang="0">
                            <a:pos x="connsiteX397" y="connsiteY397"/>
                          </a:cxn>
                          <a:cxn ang="0">
                            <a:pos x="connsiteX398" y="connsiteY398"/>
                          </a:cxn>
                          <a:cxn ang="0">
                            <a:pos x="connsiteX399" y="connsiteY399"/>
                          </a:cxn>
                          <a:cxn ang="0">
                            <a:pos x="connsiteX400" y="connsiteY400"/>
                          </a:cxn>
                          <a:cxn ang="0">
                            <a:pos x="connsiteX401" y="connsiteY401"/>
                          </a:cxn>
                          <a:cxn ang="0">
                            <a:pos x="connsiteX402" y="connsiteY402"/>
                          </a:cxn>
                          <a:cxn ang="0">
                            <a:pos x="connsiteX403" y="connsiteY403"/>
                          </a:cxn>
                          <a:cxn ang="0">
                            <a:pos x="connsiteX404" y="connsiteY404"/>
                          </a:cxn>
                          <a:cxn ang="0">
                            <a:pos x="connsiteX405" y="connsiteY405"/>
                          </a:cxn>
                          <a:cxn ang="0">
                            <a:pos x="connsiteX406" y="connsiteY406"/>
                          </a:cxn>
                          <a:cxn ang="0">
                            <a:pos x="connsiteX407" y="connsiteY407"/>
                          </a:cxn>
                          <a:cxn ang="0">
                            <a:pos x="connsiteX408" y="connsiteY408"/>
                          </a:cxn>
                          <a:cxn ang="0">
                            <a:pos x="connsiteX409" y="connsiteY409"/>
                          </a:cxn>
                          <a:cxn ang="0">
                            <a:pos x="connsiteX410" y="connsiteY410"/>
                          </a:cxn>
                          <a:cxn ang="0">
                            <a:pos x="connsiteX411" y="connsiteY411"/>
                          </a:cxn>
                          <a:cxn ang="0">
                            <a:pos x="connsiteX412" y="connsiteY412"/>
                          </a:cxn>
                          <a:cxn ang="0">
                            <a:pos x="connsiteX413" y="connsiteY413"/>
                          </a:cxn>
                          <a:cxn ang="0">
                            <a:pos x="connsiteX414" y="connsiteY414"/>
                          </a:cxn>
                          <a:cxn ang="0">
                            <a:pos x="connsiteX415" y="connsiteY415"/>
                          </a:cxn>
                          <a:cxn ang="0">
                            <a:pos x="connsiteX416" y="connsiteY416"/>
                          </a:cxn>
                          <a:cxn ang="0">
                            <a:pos x="connsiteX417" y="connsiteY417"/>
                          </a:cxn>
                          <a:cxn ang="0">
                            <a:pos x="connsiteX418" y="connsiteY418"/>
                          </a:cxn>
                          <a:cxn ang="0">
                            <a:pos x="connsiteX419" y="connsiteY419"/>
                          </a:cxn>
                          <a:cxn ang="0">
                            <a:pos x="connsiteX420" y="connsiteY420"/>
                          </a:cxn>
                          <a:cxn ang="0">
                            <a:pos x="connsiteX421" y="connsiteY421"/>
                          </a:cxn>
                          <a:cxn ang="0">
                            <a:pos x="connsiteX422" y="connsiteY422"/>
                          </a:cxn>
                          <a:cxn ang="0">
                            <a:pos x="connsiteX423" y="connsiteY423"/>
                          </a:cxn>
                          <a:cxn ang="0">
                            <a:pos x="connsiteX424" y="connsiteY424"/>
                          </a:cxn>
                        </a:cxnLst>
                        <a:rect l="l" t="t" r="r" b="b"/>
                        <a:pathLst>
                          <a:path w="254526" h="1865665">
                            <a:moveTo>
                              <a:pt x="65969" y="1865666"/>
                            </a:moveTo>
                            <a:cubicBezTo>
                              <a:pt x="65331" y="1865666"/>
                              <a:pt x="64684" y="1865532"/>
                              <a:pt x="64083" y="1865275"/>
                            </a:cubicBezTo>
                            <a:lnTo>
                              <a:pt x="39233" y="1854521"/>
                            </a:lnTo>
                            <a:cubicBezTo>
                              <a:pt x="36813" y="1853483"/>
                              <a:pt x="35709" y="1850673"/>
                              <a:pt x="36747" y="1848263"/>
                            </a:cubicBezTo>
                            <a:cubicBezTo>
                              <a:pt x="37785" y="1845835"/>
                              <a:pt x="40585" y="1844711"/>
                              <a:pt x="43005" y="1845777"/>
                            </a:cubicBezTo>
                            <a:lnTo>
                              <a:pt x="63407" y="1854607"/>
                            </a:lnTo>
                            <a:lnTo>
                              <a:pt x="65750" y="1848911"/>
                            </a:lnTo>
                            <a:cubicBezTo>
                              <a:pt x="66731" y="1846463"/>
                              <a:pt x="69513" y="1845282"/>
                              <a:pt x="71951" y="1846301"/>
                            </a:cubicBezTo>
                            <a:cubicBezTo>
                              <a:pt x="74389" y="1847282"/>
                              <a:pt x="75561" y="1850064"/>
                              <a:pt x="74561" y="1852502"/>
                            </a:cubicBezTo>
                            <a:lnTo>
                              <a:pt x="70360" y="1862732"/>
                            </a:lnTo>
                            <a:cubicBezTo>
                              <a:pt x="69865" y="1863903"/>
                              <a:pt x="68932" y="1864837"/>
                              <a:pt x="67750" y="1865323"/>
                            </a:cubicBezTo>
                            <a:cubicBezTo>
                              <a:pt x="67179" y="1865551"/>
                              <a:pt x="66579" y="1865666"/>
                              <a:pt x="65969" y="1865666"/>
                            </a:cubicBezTo>
                            <a:close/>
                            <a:moveTo>
                              <a:pt x="6152" y="1839777"/>
                            </a:moveTo>
                            <a:cubicBezTo>
                              <a:pt x="5524" y="1839777"/>
                              <a:pt x="4885" y="1839653"/>
                              <a:pt x="4276" y="1839386"/>
                            </a:cubicBezTo>
                            <a:lnTo>
                              <a:pt x="2885" y="1838786"/>
                            </a:lnTo>
                            <a:cubicBezTo>
                              <a:pt x="494" y="1837767"/>
                              <a:pt x="-629" y="1835005"/>
                              <a:pt x="361" y="1832595"/>
                            </a:cubicBezTo>
                            <a:cubicBezTo>
                              <a:pt x="5209" y="1820879"/>
                              <a:pt x="9953" y="1809125"/>
                              <a:pt x="14601" y="1797333"/>
                            </a:cubicBezTo>
                            <a:cubicBezTo>
                              <a:pt x="15573" y="1794885"/>
                              <a:pt x="18344" y="1793666"/>
                              <a:pt x="20773" y="1794657"/>
                            </a:cubicBezTo>
                            <a:cubicBezTo>
                              <a:pt x="23221" y="1795619"/>
                              <a:pt x="24421" y="1798390"/>
                              <a:pt x="23450" y="1800829"/>
                            </a:cubicBezTo>
                            <a:cubicBezTo>
                              <a:pt x="19211" y="1811592"/>
                              <a:pt x="14887" y="1822327"/>
                              <a:pt x="10477" y="1833042"/>
                            </a:cubicBezTo>
                            <a:cubicBezTo>
                              <a:pt x="11020" y="1834214"/>
                              <a:pt x="11077" y="1835614"/>
                              <a:pt x="10515" y="1836890"/>
                            </a:cubicBezTo>
                            <a:cubicBezTo>
                              <a:pt x="9753" y="1838700"/>
                              <a:pt x="7991" y="1839777"/>
                              <a:pt x="6152" y="1839777"/>
                            </a:cubicBezTo>
                            <a:close/>
                            <a:moveTo>
                              <a:pt x="84286" y="1820098"/>
                            </a:moveTo>
                            <a:cubicBezTo>
                              <a:pt x="83714" y="1820098"/>
                              <a:pt x="83124" y="1819993"/>
                              <a:pt x="82552" y="1819774"/>
                            </a:cubicBezTo>
                            <a:cubicBezTo>
                              <a:pt x="80104" y="1818812"/>
                              <a:pt x="78885" y="1816059"/>
                              <a:pt x="79847" y="1813611"/>
                            </a:cubicBezTo>
                            <a:cubicBezTo>
                              <a:pt x="84448" y="1801800"/>
                              <a:pt x="88963" y="1789961"/>
                              <a:pt x="93382" y="1778083"/>
                            </a:cubicBezTo>
                            <a:cubicBezTo>
                              <a:pt x="94306" y="1775626"/>
                              <a:pt x="97030" y="1774368"/>
                              <a:pt x="99516" y="1775283"/>
                            </a:cubicBezTo>
                            <a:cubicBezTo>
                              <a:pt x="101983" y="1776207"/>
                              <a:pt x="103231" y="1778950"/>
                              <a:pt x="102317" y="1781417"/>
                            </a:cubicBezTo>
                            <a:cubicBezTo>
                              <a:pt x="97878" y="1793333"/>
                              <a:pt x="93354" y="1805210"/>
                              <a:pt x="88724" y="1817079"/>
                            </a:cubicBezTo>
                            <a:cubicBezTo>
                              <a:pt x="87991" y="1818946"/>
                              <a:pt x="86191" y="1820098"/>
                              <a:pt x="84286" y="1820098"/>
                            </a:cubicBezTo>
                            <a:close/>
                            <a:moveTo>
                              <a:pt x="32737" y="1768273"/>
                            </a:moveTo>
                            <a:cubicBezTo>
                              <a:pt x="32175" y="1768273"/>
                              <a:pt x="31613" y="1768177"/>
                              <a:pt x="31060" y="1767968"/>
                            </a:cubicBezTo>
                            <a:cubicBezTo>
                              <a:pt x="28593" y="1767044"/>
                              <a:pt x="27345" y="1764291"/>
                              <a:pt x="28279" y="1761834"/>
                            </a:cubicBezTo>
                            <a:cubicBezTo>
                              <a:pt x="32746" y="1749956"/>
                              <a:pt x="37108" y="1738059"/>
                              <a:pt x="41366" y="1726124"/>
                            </a:cubicBezTo>
                            <a:cubicBezTo>
                              <a:pt x="42252" y="1723638"/>
                              <a:pt x="44967" y="1722343"/>
                              <a:pt x="47453" y="1723238"/>
                            </a:cubicBezTo>
                            <a:cubicBezTo>
                              <a:pt x="49929" y="1724124"/>
                              <a:pt x="51215" y="1726848"/>
                              <a:pt x="50339" y="1729325"/>
                            </a:cubicBezTo>
                            <a:cubicBezTo>
                              <a:pt x="46062" y="1741317"/>
                              <a:pt x="41681" y="1753271"/>
                              <a:pt x="37194" y="1765186"/>
                            </a:cubicBezTo>
                            <a:cubicBezTo>
                              <a:pt x="36480" y="1767101"/>
                              <a:pt x="34661" y="1768273"/>
                              <a:pt x="32737" y="1768273"/>
                            </a:cubicBezTo>
                            <a:close/>
                            <a:moveTo>
                              <a:pt x="110851" y="1748699"/>
                            </a:moveTo>
                            <a:cubicBezTo>
                              <a:pt x="110318" y="1748699"/>
                              <a:pt x="109794" y="1748613"/>
                              <a:pt x="109260" y="1748432"/>
                            </a:cubicBezTo>
                            <a:cubicBezTo>
                              <a:pt x="106784" y="1747546"/>
                              <a:pt x="105489" y="1744832"/>
                              <a:pt x="106355" y="1742345"/>
                            </a:cubicBezTo>
                            <a:cubicBezTo>
                              <a:pt x="110584" y="1730391"/>
                              <a:pt x="114728" y="1718409"/>
                              <a:pt x="118767" y="1706417"/>
                            </a:cubicBezTo>
                            <a:cubicBezTo>
                              <a:pt x="119605" y="1703922"/>
                              <a:pt x="122310" y="1702597"/>
                              <a:pt x="124796" y="1703426"/>
                            </a:cubicBezTo>
                            <a:cubicBezTo>
                              <a:pt x="127291" y="1704265"/>
                              <a:pt x="128625" y="1706960"/>
                              <a:pt x="127787" y="1709455"/>
                            </a:cubicBezTo>
                            <a:cubicBezTo>
                              <a:pt x="123729" y="1721514"/>
                              <a:pt x="119595" y="1733525"/>
                              <a:pt x="115337" y="1745536"/>
                            </a:cubicBezTo>
                            <a:cubicBezTo>
                              <a:pt x="114652" y="1747479"/>
                              <a:pt x="112813" y="1748699"/>
                              <a:pt x="110851" y="1748699"/>
                            </a:cubicBezTo>
                            <a:close/>
                            <a:moveTo>
                              <a:pt x="58359" y="1696502"/>
                            </a:moveTo>
                            <a:cubicBezTo>
                              <a:pt x="57854" y="1696502"/>
                              <a:pt x="57340" y="1696416"/>
                              <a:pt x="56835" y="1696254"/>
                            </a:cubicBezTo>
                            <a:cubicBezTo>
                              <a:pt x="54339" y="1695406"/>
                              <a:pt x="53006" y="1692701"/>
                              <a:pt x="53854" y="1690215"/>
                            </a:cubicBezTo>
                            <a:cubicBezTo>
                              <a:pt x="57930" y="1678195"/>
                              <a:pt x="61902" y="1666165"/>
                              <a:pt x="65769" y="1654096"/>
                            </a:cubicBezTo>
                            <a:cubicBezTo>
                              <a:pt x="66579" y="1651582"/>
                              <a:pt x="69246" y="1650229"/>
                              <a:pt x="71760" y="1651010"/>
                            </a:cubicBezTo>
                            <a:cubicBezTo>
                              <a:pt x="74275" y="1651820"/>
                              <a:pt x="75647" y="1654496"/>
                              <a:pt x="74847" y="1657001"/>
                            </a:cubicBezTo>
                            <a:cubicBezTo>
                              <a:pt x="70960" y="1669127"/>
                              <a:pt x="66969" y="1681214"/>
                              <a:pt x="62874" y="1693282"/>
                            </a:cubicBezTo>
                            <a:cubicBezTo>
                              <a:pt x="62207" y="1695254"/>
                              <a:pt x="60340" y="1696502"/>
                              <a:pt x="58359" y="1696502"/>
                            </a:cubicBezTo>
                            <a:close/>
                            <a:moveTo>
                              <a:pt x="135130" y="1676489"/>
                            </a:moveTo>
                            <a:cubicBezTo>
                              <a:pt x="134654" y="1676489"/>
                              <a:pt x="134159" y="1676413"/>
                              <a:pt x="133682" y="1676271"/>
                            </a:cubicBezTo>
                            <a:cubicBezTo>
                              <a:pt x="131177" y="1675470"/>
                              <a:pt x="129796" y="1672794"/>
                              <a:pt x="130596" y="1670279"/>
                            </a:cubicBezTo>
                            <a:cubicBezTo>
                              <a:pt x="134445" y="1658202"/>
                              <a:pt x="138207" y="1646105"/>
                              <a:pt x="141865" y="1633980"/>
                            </a:cubicBezTo>
                            <a:cubicBezTo>
                              <a:pt x="142626" y="1631465"/>
                              <a:pt x="145293" y="1630027"/>
                              <a:pt x="147798" y="1630798"/>
                            </a:cubicBezTo>
                            <a:cubicBezTo>
                              <a:pt x="150323" y="1631551"/>
                              <a:pt x="151742" y="1634208"/>
                              <a:pt x="150980" y="1636732"/>
                            </a:cubicBezTo>
                            <a:cubicBezTo>
                              <a:pt x="147303" y="1648896"/>
                              <a:pt x="143550" y="1661059"/>
                              <a:pt x="139683" y="1673184"/>
                            </a:cubicBezTo>
                            <a:cubicBezTo>
                              <a:pt x="139016" y="1675194"/>
                              <a:pt x="137150" y="1676489"/>
                              <a:pt x="135130" y="1676489"/>
                            </a:cubicBezTo>
                            <a:close/>
                            <a:moveTo>
                              <a:pt x="81657" y="1623930"/>
                            </a:moveTo>
                            <a:cubicBezTo>
                              <a:pt x="81200" y="1623930"/>
                              <a:pt x="80733" y="1623864"/>
                              <a:pt x="80276" y="1623721"/>
                            </a:cubicBezTo>
                            <a:cubicBezTo>
                              <a:pt x="77752" y="1622959"/>
                              <a:pt x="76333" y="1620302"/>
                              <a:pt x="77095" y="1617787"/>
                            </a:cubicBezTo>
                            <a:cubicBezTo>
                              <a:pt x="80771" y="1605652"/>
                              <a:pt x="84343" y="1593489"/>
                              <a:pt x="87839" y="1581297"/>
                            </a:cubicBezTo>
                            <a:cubicBezTo>
                              <a:pt x="88553" y="1578763"/>
                              <a:pt x="91173" y="1577268"/>
                              <a:pt x="93725" y="1578029"/>
                            </a:cubicBezTo>
                            <a:cubicBezTo>
                              <a:pt x="96259" y="1578754"/>
                              <a:pt x="97716" y="1581382"/>
                              <a:pt x="96992" y="1583916"/>
                            </a:cubicBezTo>
                            <a:cubicBezTo>
                              <a:pt x="93487" y="1596146"/>
                              <a:pt x="89906" y="1608357"/>
                              <a:pt x="86210" y="1620540"/>
                            </a:cubicBezTo>
                            <a:cubicBezTo>
                              <a:pt x="85591" y="1622607"/>
                              <a:pt x="83705" y="1623930"/>
                              <a:pt x="81657" y="1623930"/>
                            </a:cubicBezTo>
                            <a:close/>
                            <a:moveTo>
                              <a:pt x="157124" y="1603576"/>
                            </a:moveTo>
                            <a:cubicBezTo>
                              <a:pt x="156695" y="1603576"/>
                              <a:pt x="156257" y="1603519"/>
                              <a:pt x="155819" y="1603385"/>
                            </a:cubicBezTo>
                            <a:cubicBezTo>
                              <a:pt x="153285" y="1602671"/>
                              <a:pt x="151818" y="1600033"/>
                              <a:pt x="152542" y="1597508"/>
                            </a:cubicBezTo>
                            <a:cubicBezTo>
                              <a:pt x="156009" y="1585307"/>
                              <a:pt x="159381" y="1573086"/>
                              <a:pt x="162648" y="1560856"/>
                            </a:cubicBezTo>
                            <a:cubicBezTo>
                              <a:pt x="163334" y="1558313"/>
                              <a:pt x="166001" y="1556865"/>
                              <a:pt x="168477" y="1557484"/>
                            </a:cubicBezTo>
                            <a:cubicBezTo>
                              <a:pt x="171030" y="1558170"/>
                              <a:pt x="172535" y="1560780"/>
                              <a:pt x="171849" y="1563314"/>
                            </a:cubicBezTo>
                            <a:cubicBezTo>
                              <a:pt x="168554" y="1575601"/>
                              <a:pt x="165172" y="1587869"/>
                              <a:pt x="161686" y="1600109"/>
                            </a:cubicBezTo>
                            <a:cubicBezTo>
                              <a:pt x="161105" y="1602204"/>
                              <a:pt x="159191" y="1603576"/>
                              <a:pt x="157124" y="1603576"/>
                            </a:cubicBezTo>
                            <a:close/>
                            <a:moveTo>
                              <a:pt x="102574" y="1550645"/>
                            </a:moveTo>
                            <a:cubicBezTo>
                              <a:pt x="102164" y="1550645"/>
                              <a:pt x="101755" y="1550588"/>
                              <a:pt x="101336" y="1550483"/>
                            </a:cubicBezTo>
                            <a:cubicBezTo>
                              <a:pt x="98792" y="1549798"/>
                              <a:pt x="97288" y="1547178"/>
                              <a:pt x="97973" y="1544645"/>
                            </a:cubicBezTo>
                            <a:cubicBezTo>
                              <a:pt x="101269" y="1532395"/>
                              <a:pt x="104450" y="1520127"/>
                              <a:pt x="107527" y="1507830"/>
                            </a:cubicBezTo>
                            <a:cubicBezTo>
                              <a:pt x="108165" y="1505287"/>
                              <a:pt x="110727" y="1503754"/>
                              <a:pt x="113308" y="1504373"/>
                            </a:cubicBezTo>
                            <a:cubicBezTo>
                              <a:pt x="115861" y="1505011"/>
                              <a:pt x="117404" y="1507602"/>
                              <a:pt x="116766" y="1510155"/>
                            </a:cubicBezTo>
                            <a:cubicBezTo>
                              <a:pt x="113671" y="1522489"/>
                              <a:pt x="110470" y="1534815"/>
                              <a:pt x="107175" y="1547121"/>
                            </a:cubicBezTo>
                            <a:cubicBezTo>
                              <a:pt x="106603" y="1549245"/>
                              <a:pt x="104679" y="1550645"/>
                              <a:pt x="102574" y="1550645"/>
                            </a:cubicBezTo>
                            <a:close/>
                            <a:moveTo>
                              <a:pt x="176802" y="1529976"/>
                            </a:moveTo>
                            <a:cubicBezTo>
                              <a:pt x="176421" y="1529976"/>
                              <a:pt x="176031" y="1529928"/>
                              <a:pt x="175640" y="1529833"/>
                            </a:cubicBezTo>
                            <a:cubicBezTo>
                              <a:pt x="173087" y="1529195"/>
                              <a:pt x="171535" y="1526595"/>
                              <a:pt x="172182" y="1524051"/>
                            </a:cubicBezTo>
                            <a:cubicBezTo>
                              <a:pt x="175278" y="1511764"/>
                              <a:pt x="178259" y="1499448"/>
                              <a:pt x="181136" y="1487104"/>
                            </a:cubicBezTo>
                            <a:cubicBezTo>
                              <a:pt x="181746" y="1484551"/>
                              <a:pt x="184222" y="1482942"/>
                              <a:pt x="186870" y="1483551"/>
                            </a:cubicBezTo>
                            <a:cubicBezTo>
                              <a:pt x="189423" y="1484161"/>
                              <a:pt x="191014" y="1486714"/>
                              <a:pt x="190423" y="1489285"/>
                            </a:cubicBezTo>
                            <a:cubicBezTo>
                              <a:pt x="187518" y="1501668"/>
                              <a:pt x="184527" y="1514041"/>
                              <a:pt x="181431" y="1526385"/>
                            </a:cubicBezTo>
                            <a:cubicBezTo>
                              <a:pt x="180879" y="1528538"/>
                              <a:pt x="178945" y="1529976"/>
                              <a:pt x="176802" y="1529976"/>
                            </a:cubicBezTo>
                            <a:close/>
                            <a:moveTo>
                              <a:pt x="121100" y="1476731"/>
                            </a:moveTo>
                            <a:cubicBezTo>
                              <a:pt x="120748" y="1476731"/>
                              <a:pt x="120386" y="1476693"/>
                              <a:pt x="120014" y="1476607"/>
                            </a:cubicBezTo>
                            <a:cubicBezTo>
                              <a:pt x="117461" y="1475998"/>
                              <a:pt x="115871" y="1473445"/>
                              <a:pt x="116461" y="1470873"/>
                            </a:cubicBezTo>
                            <a:cubicBezTo>
                              <a:pt x="119357" y="1458529"/>
                              <a:pt x="122138" y="1446165"/>
                              <a:pt x="124815" y="1433783"/>
                            </a:cubicBezTo>
                            <a:cubicBezTo>
                              <a:pt x="125367" y="1431211"/>
                              <a:pt x="127958" y="1429573"/>
                              <a:pt x="130473" y="1430135"/>
                            </a:cubicBezTo>
                            <a:cubicBezTo>
                              <a:pt x="133044" y="1430687"/>
                              <a:pt x="134673" y="1433221"/>
                              <a:pt x="134121" y="1435793"/>
                            </a:cubicBezTo>
                            <a:cubicBezTo>
                              <a:pt x="131444" y="1448232"/>
                              <a:pt x="128644" y="1460644"/>
                              <a:pt x="125748" y="1473045"/>
                            </a:cubicBezTo>
                            <a:cubicBezTo>
                              <a:pt x="125224" y="1475245"/>
                              <a:pt x="123272" y="1476731"/>
                              <a:pt x="121100" y="1476731"/>
                            </a:cubicBezTo>
                            <a:close/>
                            <a:moveTo>
                              <a:pt x="194166" y="1455795"/>
                            </a:moveTo>
                            <a:cubicBezTo>
                              <a:pt x="193823" y="1455795"/>
                              <a:pt x="193490" y="1455757"/>
                              <a:pt x="193147" y="1455681"/>
                            </a:cubicBezTo>
                            <a:cubicBezTo>
                              <a:pt x="190576" y="1455119"/>
                              <a:pt x="188956" y="1452595"/>
                              <a:pt x="189508" y="1450014"/>
                            </a:cubicBezTo>
                            <a:cubicBezTo>
                              <a:pt x="192195" y="1437622"/>
                              <a:pt x="194804" y="1425220"/>
                              <a:pt x="197291" y="1412799"/>
                            </a:cubicBezTo>
                            <a:cubicBezTo>
                              <a:pt x="197814" y="1410209"/>
                              <a:pt x="200348" y="1408542"/>
                              <a:pt x="202901" y="1409066"/>
                            </a:cubicBezTo>
                            <a:cubicBezTo>
                              <a:pt x="205473" y="1409589"/>
                              <a:pt x="207149" y="1412095"/>
                              <a:pt x="206634" y="1414676"/>
                            </a:cubicBezTo>
                            <a:cubicBezTo>
                              <a:pt x="204120" y="1427154"/>
                              <a:pt x="201520" y="1439593"/>
                              <a:pt x="198815" y="1452042"/>
                            </a:cubicBezTo>
                            <a:cubicBezTo>
                              <a:pt x="198329" y="1454271"/>
                              <a:pt x="196357" y="1455795"/>
                              <a:pt x="194166" y="1455795"/>
                            </a:cubicBezTo>
                            <a:close/>
                            <a:moveTo>
                              <a:pt x="137245" y="1402255"/>
                            </a:moveTo>
                            <a:cubicBezTo>
                              <a:pt x="136931" y="1402255"/>
                              <a:pt x="136616" y="1402227"/>
                              <a:pt x="136302" y="1402160"/>
                            </a:cubicBezTo>
                            <a:cubicBezTo>
                              <a:pt x="133721" y="1401646"/>
                              <a:pt x="132044" y="1399141"/>
                              <a:pt x="132559" y="1396559"/>
                            </a:cubicBezTo>
                            <a:cubicBezTo>
                              <a:pt x="135045" y="1384120"/>
                              <a:pt x="137435" y="1371680"/>
                              <a:pt x="139702" y="1359212"/>
                            </a:cubicBezTo>
                            <a:cubicBezTo>
                              <a:pt x="140179" y="1356621"/>
                              <a:pt x="142684" y="1354945"/>
                              <a:pt x="145246" y="1355383"/>
                            </a:cubicBezTo>
                            <a:cubicBezTo>
                              <a:pt x="147827" y="1355859"/>
                              <a:pt x="149542" y="1358336"/>
                              <a:pt x="149075" y="1360926"/>
                            </a:cubicBezTo>
                            <a:cubicBezTo>
                              <a:pt x="146789" y="1373442"/>
                              <a:pt x="144398" y="1385948"/>
                              <a:pt x="141893" y="1398417"/>
                            </a:cubicBezTo>
                            <a:cubicBezTo>
                              <a:pt x="141445" y="1400693"/>
                              <a:pt x="139464" y="1402255"/>
                              <a:pt x="137245" y="1402255"/>
                            </a:cubicBezTo>
                            <a:close/>
                            <a:moveTo>
                              <a:pt x="209187" y="1381100"/>
                            </a:moveTo>
                            <a:cubicBezTo>
                              <a:pt x="208901" y="1381100"/>
                              <a:pt x="208606" y="1381072"/>
                              <a:pt x="208311" y="1381014"/>
                            </a:cubicBezTo>
                            <a:cubicBezTo>
                              <a:pt x="205720" y="1380538"/>
                              <a:pt x="204015" y="1378052"/>
                              <a:pt x="204501" y="1375471"/>
                            </a:cubicBezTo>
                            <a:cubicBezTo>
                              <a:pt x="206796" y="1363003"/>
                              <a:pt x="209016" y="1350525"/>
                              <a:pt x="211111" y="1338028"/>
                            </a:cubicBezTo>
                            <a:cubicBezTo>
                              <a:pt x="211550" y="1335428"/>
                              <a:pt x="214074" y="1333704"/>
                              <a:pt x="216598" y="1334123"/>
                            </a:cubicBezTo>
                            <a:cubicBezTo>
                              <a:pt x="219189" y="1334561"/>
                              <a:pt x="220941" y="1337019"/>
                              <a:pt x="220503" y="1339609"/>
                            </a:cubicBezTo>
                            <a:cubicBezTo>
                              <a:pt x="218379" y="1352154"/>
                              <a:pt x="216169" y="1364679"/>
                              <a:pt x="213854" y="1377195"/>
                            </a:cubicBezTo>
                            <a:cubicBezTo>
                              <a:pt x="213445" y="1379510"/>
                              <a:pt x="211445" y="1381100"/>
                              <a:pt x="209187" y="1381100"/>
                            </a:cubicBezTo>
                            <a:close/>
                            <a:moveTo>
                              <a:pt x="150961" y="1327284"/>
                            </a:moveTo>
                            <a:cubicBezTo>
                              <a:pt x="150704" y="1327284"/>
                              <a:pt x="150427" y="1327265"/>
                              <a:pt x="150170" y="1327217"/>
                            </a:cubicBezTo>
                            <a:cubicBezTo>
                              <a:pt x="147580" y="1326789"/>
                              <a:pt x="145827" y="1324331"/>
                              <a:pt x="146256" y="1321740"/>
                            </a:cubicBezTo>
                            <a:cubicBezTo>
                              <a:pt x="148332" y="1309234"/>
                              <a:pt x="150313" y="1296709"/>
                              <a:pt x="152199" y="1284174"/>
                            </a:cubicBezTo>
                            <a:cubicBezTo>
                              <a:pt x="152590" y="1281564"/>
                              <a:pt x="155038" y="1279735"/>
                              <a:pt x="157609" y="1280173"/>
                            </a:cubicBezTo>
                            <a:cubicBezTo>
                              <a:pt x="160210" y="1280564"/>
                              <a:pt x="162001" y="1282983"/>
                              <a:pt x="161610" y="1285584"/>
                            </a:cubicBezTo>
                            <a:cubicBezTo>
                              <a:pt x="159724" y="1298176"/>
                              <a:pt x="157733" y="1310749"/>
                              <a:pt x="155647" y="1323303"/>
                            </a:cubicBezTo>
                            <a:cubicBezTo>
                              <a:pt x="155257" y="1325627"/>
                              <a:pt x="153237" y="1327284"/>
                              <a:pt x="150961" y="1327284"/>
                            </a:cubicBezTo>
                            <a:close/>
                            <a:moveTo>
                              <a:pt x="221865" y="1305977"/>
                            </a:moveTo>
                            <a:cubicBezTo>
                              <a:pt x="221627" y="1305977"/>
                              <a:pt x="221379" y="1305957"/>
                              <a:pt x="221141" y="1305919"/>
                            </a:cubicBezTo>
                            <a:cubicBezTo>
                              <a:pt x="218541" y="1305519"/>
                              <a:pt x="216750" y="1303090"/>
                              <a:pt x="217150" y="1300500"/>
                            </a:cubicBezTo>
                            <a:cubicBezTo>
                              <a:pt x="219055" y="1287965"/>
                              <a:pt x="220875" y="1275420"/>
                              <a:pt x="222589" y="1262876"/>
                            </a:cubicBezTo>
                            <a:cubicBezTo>
                              <a:pt x="222941" y="1260256"/>
                              <a:pt x="225399" y="1258485"/>
                              <a:pt x="227951" y="1258799"/>
                            </a:cubicBezTo>
                            <a:cubicBezTo>
                              <a:pt x="230571" y="1259152"/>
                              <a:pt x="232390" y="1261552"/>
                              <a:pt x="232028" y="1264162"/>
                            </a:cubicBezTo>
                            <a:cubicBezTo>
                              <a:pt x="230304" y="1276763"/>
                              <a:pt x="228494" y="1289365"/>
                              <a:pt x="226570" y="1301938"/>
                            </a:cubicBezTo>
                            <a:cubicBezTo>
                              <a:pt x="226209" y="1304291"/>
                              <a:pt x="224180" y="1305977"/>
                              <a:pt x="221865" y="1305977"/>
                            </a:cubicBezTo>
                            <a:close/>
                            <a:moveTo>
                              <a:pt x="162257" y="1251932"/>
                            </a:moveTo>
                            <a:cubicBezTo>
                              <a:pt x="162048" y="1251932"/>
                              <a:pt x="161829" y="1251922"/>
                              <a:pt x="161619" y="1251884"/>
                            </a:cubicBezTo>
                            <a:cubicBezTo>
                              <a:pt x="159019" y="1251541"/>
                              <a:pt x="157181" y="1249141"/>
                              <a:pt x="157533" y="1246531"/>
                            </a:cubicBezTo>
                            <a:cubicBezTo>
                              <a:pt x="159209" y="1233968"/>
                              <a:pt x="160791" y="1221385"/>
                              <a:pt x="162248" y="1208803"/>
                            </a:cubicBezTo>
                            <a:cubicBezTo>
                              <a:pt x="162553" y="1206183"/>
                              <a:pt x="164953" y="1204392"/>
                              <a:pt x="167534" y="1204612"/>
                            </a:cubicBezTo>
                            <a:cubicBezTo>
                              <a:pt x="170144" y="1204916"/>
                              <a:pt x="172021" y="1207279"/>
                              <a:pt x="171716" y="1209898"/>
                            </a:cubicBezTo>
                            <a:cubicBezTo>
                              <a:pt x="170240" y="1222538"/>
                              <a:pt x="168658" y="1235168"/>
                              <a:pt x="166963" y="1247788"/>
                            </a:cubicBezTo>
                            <a:cubicBezTo>
                              <a:pt x="166649" y="1250189"/>
                              <a:pt x="164601" y="1251932"/>
                              <a:pt x="162257" y="1251932"/>
                            </a:cubicBezTo>
                            <a:close/>
                            <a:moveTo>
                              <a:pt x="232181" y="1230491"/>
                            </a:moveTo>
                            <a:cubicBezTo>
                              <a:pt x="231990" y="1230491"/>
                              <a:pt x="231790" y="1230482"/>
                              <a:pt x="231599" y="1230453"/>
                            </a:cubicBezTo>
                            <a:cubicBezTo>
                              <a:pt x="228999" y="1230139"/>
                              <a:pt x="227132" y="1227767"/>
                              <a:pt x="227447" y="1225148"/>
                            </a:cubicBezTo>
                            <a:cubicBezTo>
                              <a:pt x="228961" y="1212574"/>
                              <a:pt x="230390" y="1199973"/>
                              <a:pt x="231704" y="1187371"/>
                            </a:cubicBezTo>
                            <a:cubicBezTo>
                              <a:pt x="231971" y="1184761"/>
                              <a:pt x="234352" y="1182780"/>
                              <a:pt x="236933" y="1183133"/>
                            </a:cubicBezTo>
                            <a:cubicBezTo>
                              <a:pt x="239543" y="1183399"/>
                              <a:pt x="241458" y="1185742"/>
                              <a:pt x="241172" y="1188362"/>
                            </a:cubicBezTo>
                            <a:cubicBezTo>
                              <a:pt x="239848" y="1201021"/>
                              <a:pt x="238429" y="1213670"/>
                              <a:pt x="236895" y="1226300"/>
                            </a:cubicBezTo>
                            <a:cubicBezTo>
                              <a:pt x="236610" y="1228710"/>
                              <a:pt x="234552" y="1230491"/>
                              <a:pt x="232181" y="1230491"/>
                            </a:cubicBezTo>
                            <a:close/>
                            <a:moveTo>
                              <a:pt x="171125" y="1176237"/>
                            </a:moveTo>
                            <a:cubicBezTo>
                              <a:pt x="170954" y="1176237"/>
                              <a:pt x="170801" y="1176227"/>
                              <a:pt x="170640" y="1176208"/>
                            </a:cubicBezTo>
                            <a:cubicBezTo>
                              <a:pt x="168020" y="1175951"/>
                              <a:pt x="166115" y="1173617"/>
                              <a:pt x="166382" y="1170998"/>
                            </a:cubicBezTo>
                            <a:cubicBezTo>
                              <a:pt x="167649" y="1158377"/>
                              <a:pt x="168820" y="1145756"/>
                              <a:pt x="169887" y="1133126"/>
                            </a:cubicBezTo>
                            <a:cubicBezTo>
                              <a:pt x="170097" y="1130507"/>
                              <a:pt x="172478" y="1128678"/>
                              <a:pt x="175031" y="1128783"/>
                            </a:cubicBezTo>
                            <a:cubicBezTo>
                              <a:pt x="177650" y="1129002"/>
                              <a:pt x="179603" y="1131307"/>
                              <a:pt x="179374" y="1133926"/>
                            </a:cubicBezTo>
                            <a:cubicBezTo>
                              <a:pt x="178307" y="1146604"/>
                              <a:pt x="177136" y="1159282"/>
                              <a:pt x="175850" y="1171941"/>
                            </a:cubicBezTo>
                            <a:cubicBezTo>
                              <a:pt x="175612" y="1174398"/>
                              <a:pt x="173535" y="1176237"/>
                              <a:pt x="171125" y="1176237"/>
                            </a:cubicBezTo>
                            <a:close/>
                            <a:moveTo>
                              <a:pt x="240125" y="1154710"/>
                            </a:moveTo>
                            <a:cubicBezTo>
                              <a:pt x="239972" y="1154710"/>
                              <a:pt x="239839" y="1154700"/>
                              <a:pt x="239696" y="1154691"/>
                            </a:cubicBezTo>
                            <a:cubicBezTo>
                              <a:pt x="237076" y="1154462"/>
                              <a:pt x="235143" y="1152138"/>
                              <a:pt x="235371" y="1149528"/>
                            </a:cubicBezTo>
                            <a:cubicBezTo>
                              <a:pt x="236495" y="1136898"/>
                              <a:pt x="237534" y="1124268"/>
                              <a:pt x="238448" y="1111629"/>
                            </a:cubicBezTo>
                            <a:cubicBezTo>
                              <a:pt x="238648" y="1109009"/>
                              <a:pt x="240953" y="1107037"/>
                              <a:pt x="243553" y="1107228"/>
                            </a:cubicBezTo>
                            <a:cubicBezTo>
                              <a:pt x="246173" y="1107418"/>
                              <a:pt x="248144" y="1109714"/>
                              <a:pt x="247954" y="1112333"/>
                            </a:cubicBezTo>
                            <a:cubicBezTo>
                              <a:pt x="247011" y="1125011"/>
                              <a:pt x="245982" y="1137699"/>
                              <a:pt x="244858" y="1150367"/>
                            </a:cubicBezTo>
                            <a:cubicBezTo>
                              <a:pt x="244639" y="1152853"/>
                              <a:pt x="242563" y="1154710"/>
                              <a:pt x="240125" y="1154710"/>
                            </a:cubicBezTo>
                            <a:close/>
                            <a:moveTo>
                              <a:pt x="177545" y="1100313"/>
                            </a:moveTo>
                            <a:cubicBezTo>
                              <a:pt x="177440" y="1100313"/>
                              <a:pt x="177336" y="1100313"/>
                              <a:pt x="177221" y="1100303"/>
                            </a:cubicBezTo>
                            <a:cubicBezTo>
                              <a:pt x="174602" y="1100122"/>
                              <a:pt x="172621" y="1097846"/>
                              <a:pt x="172792" y="1095226"/>
                            </a:cubicBezTo>
                            <a:cubicBezTo>
                              <a:pt x="173659" y="1082587"/>
                              <a:pt x="174431" y="1069938"/>
                              <a:pt x="175088" y="1057269"/>
                            </a:cubicBezTo>
                            <a:cubicBezTo>
                              <a:pt x="175231" y="1054650"/>
                              <a:pt x="177564" y="1052516"/>
                              <a:pt x="180088" y="1052764"/>
                            </a:cubicBezTo>
                            <a:cubicBezTo>
                              <a:pt x="182708" y="1052897"/>
                              <a:pt x="184727" y="1055136"/>
                              <a:pt x="184594" y="1057765"/>
                            </a:cubicBezTo>
                            <a:cubicBezTo>
                              <a:pt x="183936" y="1070471"/>
                              <a:pt x="183165" y="1083177"/>
                              <a:pt x="182298" y="1095874"/>
                            </a:cubicBezTo>
                            <a:cubicBezTo>
                              <a:pt x="182127" y="1098389"/>
                              <a:pt x="180031" y="1100313"/>
                              <a:pt x="177545" y="1100313"/>
                            </a:cubicBezTo>
                            <a:close/>
                            <a:moveTo>
                              <a:pt x="245697" y="1078729"/>
                            </a:moveTo>
                            <a:cubicBezTo>
                              <a:pt x="245601" y="1078729"/>
                              <a:pt x="245506" y="1078729"/>
                              <a:pt x="245420" y="1078720"/>
                            </a:cubicBezTo>
                            <a:cubicBezTo>
                              <a:pt x="242801" y="1078567"/>
                              <a:pt x="240791" y="1076319"/>
                              <a:pt x="240944" y="1073691"/>
                            </a:cubicBezTo>
                            <a:cubicBezTo>
                              <a:pt x="241677" y="1061041"/>
                              <a:pt x="242315" y="1048382"/>
                              <a:pt x="242839" y="1035714"/>
                            </a:cubicBezTo>
                            <a:cubicBezTo>
                              <a:pt x="242953" y="1033095"/>
                              <a:pt x="244744" y="1031095"/>
                              <a:pt x="247802" y="1031161"/>
                            </a:cubicBezTo>
                            <a:cubicBezTo>
                              <a:pt x="250421" y="1031276"/>
                              <a:pt x="252469" y="1033495"/>
                              <a:pt x="252364" y="1036124"/>
                            </a:cubicBezTo>
                            <a:cubicBezTo>
                              <a:pt x="251812" y="1048830"/>
                              <a:pt x="251183" y="1061546"/>
                              <a:pt x="250449" y="1074252"/>
                            </a:cubicBezTo>
                            <a:cubicBezTo>
                              <a:pt x="250307" y="1076776"/>
                              <a:pt x="248211" y="1078729"/>
                              <a:pt x="245697" y="1078729"/>
                            </a:cubicBezTo>
                            <a:close/>
                            <a:moveTo>
                              <a:pt x="181546" y="1024218"/>
                            </a:moveTo>
                            <a:cubicBezTo>
                              <a:pt x="181489" y="1024218"/>
                              <a:pt x="181431" y="1024218"/>
                              <a:pt x="181365" y="1024218"/>
                            </a:cubicBezTo>
                            <a:cubicBezTo>
                              <a:pt x="178745" y="1024113"/>
                              <a:pt x="176688" y="1021913"/>
                              <a:pt x="176783" y="1019274"/>
                            </a:cubicBezTo>
                            <a:cubicBezTo>
                              <a:pt x="177250" y="1006615"/>
                              <a:pt x="177612" y="993947"/>
                              <a:pt x="177859" y="981279"/>
                            </a:cubicBezTo>
                            <a:cubicBezTo>
                              <a:pt x="177917" y="978659"/>
                              <a:pt x="180003" y="976707"/>
                              <a:pt x="182717" y="976612"/>
                            </a:cubicBezTo>
                            <a:cubicBezTo>
                              <a:pt x="185346" y="976669"/>
                              <a:pt x="187442" y="978831"/>
                              <a:pt x="187384" y="981469"/>
                            </a:cubicBezTo>
                            <a:cubicBezTo>
                              <a:pt x="187137" y="994195"/>
                              <a:pt x="186765" y="1006920"/>
                              <a:pt x="186308" y="1019636"/>
                            </a:cubicBezTo>
                            <a:cubicBezTo>
                              <a:pt x="186213" y="1022198"/>
                              <a:pt x="184098" y="1024218"/>
                              <a:pt x="181546" y="1024218"/>
                            </a:cubicBezTo>
                            <a:close/>
                            <a:moveTo>
                              <a:pt x="248916" y="1002615"/>
                            </a:moveTo>
                            <a:cubicBezTo>
                              <a:pt x="248878" y="1002615"/>
                              <a:pt x="248830" y="1002615"/>
                              <a:pt x="248792" y="1002615"/>
                            </a:cubicBezTo>
                            <a:cubicBezTo>
                              <a:pt x="246163" y="1002539"/>
                              <a:pt x="244087" y="1000357"/>
                              <a:pt x="244154" y="997729"/>
                            </a:cubicBezTo>
                            <a:cubicBezTo>
                              <a:pt x="244487" y="985041"/>
                              <a:pt x="244734" y="972373"/>
                              <a:pt x="244868" y="959695"/>
                            </a:cubicBezTo>
                            <a:cubicBezTo>
                              <a:pt x="244896" y="957095"/>
                              <a:pt x="247030" y="954990"/>
                              <a:pt x="249630" y="954990"/>
                            </a:cubicBezTo>
                            <a:cubicBezTo>
                              <a:pt x="249650" y="954990"/>
                              <a:pt x="249668" y="954990"/>
                              <a:pt x="249688" y="954990"/>
                            </a:cubicBezTo>
                            <a:cubicBezTo>
                              <a:pt x="252307" y="955018"/>
                              <a:pt x="254421" y="957180"/>
                              <a:pt x="254393" y="959809"/>
                            </a:cubicBezTo>
                            <a:cubicBezTo>
                              <a:pt x="254250" y="972525"/>
                              <a:pt x="254012" y="985251"/>
                              <a:pt x="253679" y="997976"/>
                            </a:cubicBezTo>
                            <a:cubicBezTo>
                              <a:pt x="253602" y="1000567"/>
                              <a:pt x="251497" y="1002615"/>
                              <a:pt x="248916" y="1002615"/>
                            </a:cubicBezTo>
                            <a:close/>
                            <a:moveTo>
                              <a:pt x="183098" y="948037"/>
                            </a:moveTo>
                            <a:cubicBezTo>
                              <a:pt x="183089" y="948037"/>
                              <a:pt x="183079" y="948037"/>
                              <a:pt x="183070" y="948037"/>
                            </a:cubicBezTo>
                            <a:cubicBezTo>
                              <a:pt x="180450" y="948018"/>
                              <a:pt x="178317" y="945874"/>
                              <a:pt x="178336" y="943246"/>
                            </a:cubicBezTo>
                            <a:lnTo>
                              <a:pt x="178364" y="932835"/>
                            </a:lnTo>
                            <a:cubicBezTo>
                              <a:pt x="178364" y="923634"/>
                              <a:pt x="178307" y="914432"/>
                              <a:pt x="178202" y="905231"/>
                            </a:cubicBezTo>
                            <a:cubicBezTo>
                              <a:pt x="178174" y="902602"/>
                              <a:pt x="180288" y="900440"/>
                              <a:pt x="182908" y="900412"/>
                            </a:cubicBezTo>
                            <a:cubicBezTo>
                              <a:pt x="182927" y="900412"/>
                              <a:pt x="182946" y="900412"/>
                              <a:pt x="182965" y="900412"/>
                            </a:cubicBezTo>
                            <a:cubicBezTo>
                              <a:pt x="185565" y="900412"/>
                              <a:pt x="187699" y="902507"/>
                              <a:pt x="187727" y="905117"/>
                            </a:cubicBezTo>
                            <a:cubicBezTo>
                              <a:pt x="187832" y="914366"/>
                              <a:pt x="187889" y="923596"/>
                              <a:pt x="187889" y="932835"/>
                            </a:cubicBezTo>
                            <a:lnTo>
                              <a:pt x="187861" y="943303"/>
                            </a:lnTo>
                            <a:cubicBezTo>
                              <a:pt x="187842" y="945922"/>
                              <a:pt x="185727" y="948037"/>
                              <a:pt x="183098" y="948037"/>
                            </a:cubicBezTo>
                            <a:close/>
                            <a:moveTo>
                              <a:pt x="249764" y="926415"/>
                            </a:moveTo>
                            <a:cubicBezTo>
                              <a:pt x="247144" y="926415"/>
                              <a:pt x="245011" y="924291"/>
                              <a:pt x="245001" y="921671"/>
                            </a:cubicBezTo>
                            <a:cubicBezTo>
                              <a:pt x="244944" y="908994"/>
                              <a:pt x="244792" y="896325"/>
                              <a:pt x="244525" y="883648"/>
                            </a:cubicBezTo>
                            <a:cubicBezTo>
                              <a:pt x="244468" y="881028"/>
                              <a:pt x="246563" y="878847"/>
                              <a:pt x="249192" y="878790"/>
                            </a:cubicBezTo>
                            <a:cubicBezTo>
                              <a:pt x="251859" y="878666"/>
                              <a:pt x="253983" y="880828"/>
                              <a:pt x="254050" y="883457"/>
                            </a:cubicBezTo>
                            <a:cubicBezTo>
                              <a:pt x="254307" y="896173"/>
                              <a:pt x="254469" y="908898"/>
                              <a:pt x="254526" y="921633"/>
                            </a:cubicBezTo>
                            <a:cubicBezTo>
                              <a:pt x="254536" y="924262"/>
                              <a:pt x="252412" y="926405"/>
                              <a:pt x="249783" y="926415"/>
                            </a:cubicBezTo>
                            <a:cubicBezTo>
                              <a:pt x="249783" y="926415"/>
                              <a:pt x="249773" y="926415"/>
                              <a:pt x="249764" y="926415"/>
                            </a:cubicBezTo>
                            <a:close/>
                            <a:moveTo>
                              <a:pt x="182212" y="871856"/>
                            </a:moveTo>
                            <a:cubicBezTo>
                              <a:pt x="179641" y="871856"/>
                              <a:pt x="177526" y="869808"/>
                              <a:pt x="177450" y="867226"/>
                            </a:cubicBezTo>
                            <a:cubicBezTo>
                              <a:pt x="177098" y="854558"/>
                              <a:pt x="176640" y="841890"/>
                              <a:pt x="176088" y="829231"/>
                            </a:cubicBezTo>
                            <a:cubicBezTo>
                              <a:pt x="175974" y="826612"/>
                              <a:pt x="178012" y="824383"/>
                              <a:pt x="180650" y="824269"/>
                            </a:cubicBezTo>
                            <a:cubicBezTo>
                              <a:pt x="183165" y="824221"/>
                              <a:pt x="185508" y="826202"/>
                              <a:pt x="185613" y="828822"/>
                            </a:cubicBezTo>
                            <a:cubicBezTo>
                              <a:pt x="186165" y="841538"/>
                              <a:pt x="186613" y="854244"/>
                              <a:pt x="186975" y="866969"/>
                            </a:cubicBezTo>
                            <a:cubicBezTo>
                              <a:pt x="187051" y="869589"/>
                              <a:pt x="184975" y="871789"/>
                              <a:pt x="182346" y="871865"/>
                            </a:cubicBezTo>
                            <a:cubicBezTo>
                              <a:pt x="182298" y="871856"/>
                              <a:pt x="182260" y="871856"/>
                              <a:pt x="182212" y="871856"/>
                            </a:cubicBezTo>
                            <a:close/>
                            <a:moveTo>
                              <a:pt x="248221" y="850224"/>
                            </a:moveTo>
                            <a:cubicBezTo>
                              <a:pt x="245659" y="850224"/>
                              <a:pt x="243553" y="848205"/>
                              <a:pt x="243458" y="845633"/>
                            </a:cubicBezTo>
                            <a:cubicBezTo>
                              <a:pt x="243001" y="832975"/>
                              <a:pt x="242468" y="820316"/>
                              <a:pt x="241810" y="807648"/>
                            </a:cubicBezTo>
                            <a:cubicBezTo>
                              <a:pt x="241667" y="805028"/>
                              <a:pt x="243687" y="802780"/>
                              <a:pt x="246325" y="802656"/>
                            </a:cubicBezTo>
                            <a:cubicBezTo>
                              <a:pt x="249211" y="802266"/>
                              <a:pt x="251192" y="804542"/>
                              <a:pt x="251316" y="807171"/>
                            </a:cubicBezTo>
                            <a:cubicBezTo>
                              <a:pt x="251964" y="819878"/>
                              <a:pt x="252526" y="832594"/>
                              <a:pt x="252983" y="845309"/>
                            </a:cubicBezTo>
                            <a:cubicBezTo>
                              <a:pt x="253078" y="847929"/>
                              <a:pt x="251021" y="850148"/>
                              <a:pt x="248392" y="850243"/>
                            </a:cubicBezTo>
                            <a:cubicBezTo>
                              <a:pt x="248335" y="850224"/>
                              <a:pt x="248278" y="850224"/>
                              <a:pt x="248221" y="850224"/>
                            </a:cubicBezTo>
                            <a:close/>
                            <a:moveTo>
                              <a:pt x="178898" y="795722"/>
                            </a:moveTo>
                            <a:cubicBezTo>
                              <a:pt x="176393" y="795722"/>
                              <a:pt x="174297" y="793770"/>
                              <a:pt x="174145" y="791236"/>
                            </a:cubicBezTo>
                            <a:cubicBezTo>
                              <a:pt x="173392" y="778587"/>
                              <a:pt x="172535" y="765947"/>
                              <a:pt x="171573" y="753317"/>
                            </a:cubicBezTo>
                            <a:cubicBezTo>
                              <a:pt x="171373" y="750698"/>
                              <a:pt x="173345" y="748402"/>
                              <a:pt x="175964" y="748212"/>
                            </a:cubicBezTo>
                            <a:cubicBezTo>
                              <a:pt x="178355" y="747773"/>
                              <a:pt x="180879" y="749955"/>
                              <a:pt x="181069" y="752593"/>
                            </a:cubicBezTo>
                            <a:cubicBezTo>
                              <a:pt x="182041" y="765281"/>
                              <a:pt x="182898" y="777977"/>
                              <a:pt x="183651" y="790684"/>
                            </a:cubicBezTo>
                            <a:cubicBezTo>
                              <a:pt x="183813" y="793303"/>
                              <a:pt x="181812" y="795560"/>
                              <a:pt x="179174" y="795713"/>
                            </a:cubicBezTo>
                            <a:cubicBezTo>
                              <a:pt x="179079" y="795722"/>
                              <a:pt x="178984" y="795722"/>
                              <a:pt x="178898" y="795722"/>
                            </a:cubicBezTo>
                            <a:close/>
                            <a:moveTo>
                              <a:pt x="244306" y="774139"/>
                            </a:moveTo>
                            <a:cubicBezTo>
                              <a:pt x="241820" y="774139"/>
                              <a:pt x="239734" y="772215"/>
                              <a:pt x="239562" y="769690"/>
                            </a:cubicBezTo>
                            <a:cubicBezTo>
                              <a:pt x="238715" y="757051"/>
                              <a:pt x="237772" y="744411"/>
                              <a:pt x="236724" y="731772"/>
                            </a:cubicBezTo>
                            <a:cubicBezTo>
                              <a:pt x="236505" y="729162"/>
                              <a:pt x="238457" y="726847"/>
                              <a:pt x="241077" y="726638"/>
                            </a:cubicBezTo>
                            <a:cubicBezTo>
                              <a:pt x="243439" y="726418"/>
                              <a:pt x="246001" y="728352"/>
                              <a:pt x="246211" y="730990"/>
                            </a:cubicBezTo>
                            <a:cubicBezTo>
                              <a:pt x="247259" y="743668"/>
                              <a:pt x="248221" y="756365"/>
                              <a:pt x="249068" y="769062"/>
                            </a:cubicBezTo>
                            <a:cubicBezTo>
                              <a:pt x="249249" y="771681"/>
                              <a:pt x="247259" y="773958"/>
                              <a:pt x="244630" y="774129"/>
                            </a:cubicBezTo>
                            <a:cubicBezTo>
                              <a:pt x="244525" y="774139"/>
                              <a:pt x="244420" y="774139"/>
                              <a:pt x="244306" y="774139"/>
                            </a:cubicBezTo>
                            <a:close/>
                            <a:moveTo>
                              <a:pt x="173116" y="719760"/>
                            </a:moveTo>
                            <a:cubicBezTo>
                              <a:pt x="170687" y="719760"/>
                              <a:pt x="168611" y="717912"/>
                              <a:pt x="168382" y="715436"/>
                            </a:cubicBezTo>
                            <a:cubicBezTo>
                              <a:pt x="167220" y="702825"/>
                              <a:pt x="165963" y="690214"/>
                              <a:pt x="164601" y="677603"/>
                            </a:cubicBezTo>
                            <a:cubicBezTo>
                              <a:pt x="164325" y="674993"/>
                              <a:pt x="166210" y="672640"/>
                              <a:pt x="168820" y="672355"/>
                            </a:cubicBezTo>
                            <a:cubicBezTo>
                              <a:pt x="171392" y="672088"/>
                              <a:pt x="173792" y="673955"/>
                              <a:pt x="174069" y="676574"/>
                            </a:cubicBezTo>
                            <a:cubicBezTo>
                              <a:pt x="175440" y="689233"/>
                              <a:pt x="176707" y="701882"/>
                              <a:pt x="177869" y="714550"/>
                            </a:cubicBezTo>
                            <a:cubicBezTo>
                              <a:pt x="178107" y="717170"/>
                              <a:pt x="176174" y="719494"/>
                              <a:pt x="173564" y="719732"/>
                            </a:cubicBezTo>
                            <a:cubicBezTo>
                              <a:pt x="173421" y="719751"/>
                              <a:pt x="173268" y="719760"/>
                              <a:pt x="173116" y="719760"/>
                            </a:cubicBezTo>
                            <a:close/>
                            <a:moveTo>
                              <a:pt x="238029" y="698186"/>
                            </a:moveTo>
                            <a:cubicBezTo>
                              <a:pt x="235610" y="698186"/>
                              <a:pt x="233543" y="696358"/>
                              <a:pt x="233295" y="693891"/>
                            </a:cubicBezTo>
                            <a:cubicBezTo>
                              <a:pt x="232057" y="681289"/>
                              <a:pt x="230714" y="668678"/>
                              <a:pt x="229275" y="656076"/>
                            </a:cubicBezTo>
                            <a:cubicBezTo>
                              <a:pt x="228980" y="653466"/>
                              <a:pt x="230857" y="651104"/>
                              <a:pt x="233467" y="650799"/>
                            </a:cubicBezTo>
                            <a:cubicBezTo>
                              <a:pt x="235990" y="650552"/>
                              <a:pt x="238429" y="652381"/>
                              <a:pt x="238743" y="654990"/>
                            </a:cubicBezTo>
                            <a:cubicBezTo>
                              <a:pt x="240182" y="667640"/>
                              <a:pt x="241525" y="680289"/>
                              <a:pt x="242782" y="692948"/>
                            </a:cubicBezTo>
                            <a:cubicBezTo>
                              <a:pt x="243030" y="695557"/>
                              <a:pt x="241124" y="697900"/>
                              <a:pt x="238505" y="698158"/>
                            </a:cubicBezTo>
                            <a:cubicBezTo>
                              <a:pt x="238343" y="698177"/>
                              <a:pt x="238181" y="698186"/>
                              <a:pt x="238029" y="698186"/>
                            </a:cubicBezTo>
                            <a:close/>
                            <a:moveTo>
                              <a:pt x="164915" y="644008"/>
                            </a:moveTo>
                            <a:cubicBezTo>
                              <a:pt x="162553" y="644008"/>
                              <a:pt x="160495" y="642236"/>
                              <a:pt x="160200" y="639827"/>
                            </a:cubicBezTo>
                            <a:cubicBezTo>
                              <a:pt x="158629" y="627254"/>
                              <a:pt x="156962" y="614690"/>
                              <a:pt x="155199" y="602127"/>
                            </a:cubicBezTo>
                            <a:cubicBezTo>
                              <a:pt x="154838" y="599526"/>
                              <a:pt x="156647" y="597117"/>
                              <a:pt x="159257" y="596755"/>
                            </a:cubicBezTo>
                            <a:cubicBezTo>
                              <a:pt x="161800" y="596440"/>
                              <a:pt x="164258" y="598193"/>
                              <a:pt x="164629" y="600812"/>
                            </a:cubicBezTo>
                            <a:cubicBezTo>
                              <a:pt x="166401" y="613414"/>
                              <a:pt x="168077" y="626025"/>
                              <a:pt x="169649" y="638665"/>
                            </a:cubicBezTo>
                            <a:cubicBezTo>
                              <a:pt x="169973" y="641265"/>
                              <a:pt x="168125" y="643646"/>
                              <a:pt x="165506" y="643980"/>
                            </a:cubicBezTo>
                            <a:cubicBezTo>
                              <a:pt x="165315" y="643999"/>
                              <a:pt x="165106" y="644008"/>
                              <a:pt x="164915" y="644008"/>
                            </a:cubicBezTo>
                            <a:close/>
                            <a:moveTo>
                              <a:pt x="229380" y="622482"/>
                            </a:moveTo>
                            <a:cubicBezTo>
                              <a:pt x="227028" y="622482"/>
                              <a:pt x="224980" y="620729"/>
                              <a:pt x="224665" y="618338"/>
                            </a:cubicBezTo>
                            <a:cubicBezTo>
                              <a:pt x="223037" y="605775"/>
                              <a:pt x="221303" y="593202"/>
                              <a:pt x="219465" y="580667"/>
                            </a:cubicBezTo>
                            <a:cubicBezTo>
                              <a:pt x="219093" y="578067"/>
                              <a:pt x="220893" y="575647"/>
                              <a:pt x="223494" y="575266"/>
                            </a:cubicBezTo>
                            <a:cubicBezTo>
                              <a:pt x="226027" y="574942"/>
                              <a:pt x="228504" y="576676"/>
                              <a:pt x="228894" y="579295"/>
                            </a:cubicBezTo>
                            <a:cubicBezTo>
                              <a:pt x="230723" y="591887"/>
                              <a:pt x="232466" y="604498"/>
                              <a:pt x="234114" y="617119"/>
                            </a:cubicBezTo>
                            <a:cubicBezTo>
                              <a:pt x="234448" y="619719"/>
                              <a:pt x="232609" y="622110"/>
                              <a:pt x="229999" y="622463"/>
                            </a:cubicBezTo>
                            <a:cubicBezTo>
                              <a:pt x="229790" y="622472"/>
                              <a:pt x="229580" y="622482"/>
                              <a:pt x="229380" y="622482"/>
                            </a:cubicBezTo>
                            <a:close/>
                            <a:moveTo>
                              <a:pt x="154285" y="568570"/>
                            </a:moveTo>
                            <a:cubicBezTo>
                              <a:pt x="151990" y="568570"/>
                              <a:pt x="149961" y="566894"/>
                              <a:pt x="149589" y="564550"/>
                            </a:cubicBezTo>
                            <a:cubicBezTo>
                              <a:pt x="147627" y="552035"/>
                              <a:pt x="145551" y="539528"/>
                              <a:pt x="143389" y="527041"/>
                            </a:cubicBezTo>
                            <a:cubicBezTo>
                              <a:pt x="142931" y="524450"/>
                              <a:pt x="144675" y="521983"/>
                              <a:pt x="147256" y="521536"/>
                            </a:cubicBezTo>
                            <a:cubicBezTo>
                              <a:pt x="149789" y="521078"/>
                              <a:pt x="152313" y="522812"/>
                              <a:pt x="152761" y="525412"/>
                            </a:cubicBezTo>
                            <a:cubicBezTo>
                              <a:pt x="154942" y="537947"/>
                              <a:pt x="157019" y="550511"/>
                              <a:pt x="159000" y="563065"/>
                            </a:cubicBezTo>
                            <a:cubicBezTo>
                              <a:pt x="159410" y="565665"/>
                              <a:pt x="157628" y="568103"/>
                              <a:pt x="155038" y="568513"/>
                            </a:cubicBezTo>
                            <a:cubicBezTo>
                              <a:pt x="154780" y="568551"/>
                              <a:pt x="154533" y="568570"/>
                              <a:pt x="154285" y="568570"/>
                            </a:cubicBezTo>
                            <a:close/>
                            <a:moveTo>
                              <a:pt x="218360" y="547082"/>
                            </a:moveTo>
                            <a:cubicBezTo>
                              <a:pt x="216074" y="547082"/>
                              <a:pt x="214045" y="545415"/>
                              <a:pt x="213674" y="543081"/>
                            </a:cubicBezTo>
                            <a:cubicBezTo>
                              <a:pt x="211645" y="530565"/>
                              <a:pt x="209521" y="518069"/>
                              <a:pt x="207292" y="505591"/>
                            </a:cubicBezTo>
                            <a:cubicBezTo>
                              <a:pt x="206825" y="503000"/>
                              <a:pt x="208558" y="500523"/>
                              <a:pt x="211140" y="500066"/>
                            </a:cubicBezTo>
                            <a:cubicBezTo>
                              <a:pt x="213683" y="499619"/>
                              <a:pt x="216198" y="501324"/>
                              <a:pt x="216664" y="503914"/>
                            </a:cubicBezTo>
                            <a:cubicBezTo>
                              <a:pt x="218903" y="516449"/>
                              <a:pt x="221036" y="528994"/>
                              <a:pt x="223065" y="541557"/>
                            </a:cubicBezTo>
                            <a:cubicBezTo>
                              <a:pt x="223494" y="544158"/>
                              <a:pt x="221722" y="546596"/>
                              <a:pt x="219131" y="547015"/>
                            </a:cubicBezTo>
                            <a:cubicBezTo>
                              <a:pt x="218874" y="547063"/>
                              <a:pt x="218626" y="547082"/>
                              <a:pt x="218360" y="547082"/>
                            </a:cubicBezTo>
                            <a:close/>
                            <a:moveTo>
                              <a:pt x="141236" y="493503"/>
                            </a:moveTo>
                            <a:cubicBezTo>
                              <a:pt x="138998" y="493503"/>
                              <a:pt x="137007" y="491913"/>
                              <a:pt x="136569" y="489627"/>
                            </a:cubicBezTo>
                            <a:cubicBezTo>
                              <a:pt x="134206" y="477187"/>
                              <a:pt x="131730" y="464757"/>
                              <a:pt x="129158" y="452337"/>
                            </a:cubicBezTo>
                            <a:cubicBezTo>
                              <a:pt x="128615" y="449765"/>
                              <a:pt x="130273" y="447241"/>
                              <a:pt x="132854" y="446707"/>
                            </a:cubicBezTo>
                            <a:cubicBezTo>
                              <a:pt x="135378" y="446183"/>
                              <a:pt x="137950" y="447822"/>
                              <a:pt x="138483" y="450403"/>
                            </a:cubicBezTo>
                            <a:cubicBezTo>
                              <a:pt x="141074" y="462871"/>
                              <a:pt x="143550" y="475349"/>
                              <a:pt x="145932" y="487846"/>
                            </a:cubicBezTo>
                            <a:cubicBezTo>
                              <a:pt x="146427" y="490427"/>
                              <a:pt x="144722" y="492923"/>
                              <a:pt x="142150" y="493408"/>
                            </a:cubicBezTo>
                            <a:cubicBezTo>
                              <a:pt x="141826" y="493475"/>
                              <a:pt x="141531" y="493503"/>
                              <a:pt x="141236" y="493503"/>
                            </a:cubicBezTo>
                            <a:close/>
                            <a:moveTo>
                              <a:pt x="204996" y="472053"/>
                            </a:moveTo>
                            <a:cubicBezTo>
                              <a:pt x="202768" y="472053"/>
                              <a:pt x="200777" y="470472"/>
                              <a:pt x="200329" y="468196"/>
                            </a:cubicBezTo>
                            <a:cubicBezTo>
                              <a:pt x="197919" y="455756"/>
                              <a:pt x="195395" y="443335"/>
                              <a:pt x="192785" y="430924"/>
                            </a:cubicBezTo>
                            <a:cubicBezTo>
                              <a:pt x="192242" y="428353"/>
                              <a:pt x="193890" y="425828"/>
                              <a:pt x="196462" y="425286"/>
                            </a:cubicBezTo>
                            <a:cubicBezTo>
                              <a:pt x="199053" y="424752"/>
                              <a:pt x="201558" y="426381"/>
                              <a:pt x="202110" y="428962"/>
                            </a:cubicBezTo>
                            <a:cubicBezTo>
                              <a:pt x="204739" y="441421"/>
                              <a:pt x="207263" y="453889"/>
                              <a:pt x="209692" y="466386"/>
                            </a:cubicBezTo>
                            <a:cubicBezTo>
                              <a:pt x="210187" y="468967"/>
                              <a:pt x="208501" y="471472"/>
                              <a:pt x="205930" y="471968"/>
                            </a:cubicBezTo>
                            <a:cubicBezTo>
                              <a:pt x="205606" y="472025"/>
                              <a:pt x="205301" y="472053"/>
                              <a:pt x="204996" y="472053"/>
                            </a:cubicBezTo>
                            <a:close/>
                            <a:moveTo>
                              <a:pt x="125777" y="418904"/>
                            </a:moveTo>
                            <a:cubicBezTo>
                              <a:pt x="123596" y="418904"/>
                              <a:pt x="121634" y="417399"/>
                              <a:pt x="121129" y="415180"/>
                            </a:cubicBezTo>
                            <a:cubicBezTo>
                              <a:pt x="118357" y="402826"/>
                              <a:pt x="115490" y="390481"/>
                              <a:pt x="112508" y="378156"/>
                            </a:cubicBezTo>
                            <a:cubicBezTo>
                              <a:pt x="111899" y="375594"/>
                              <a:pt x="113461" y="373022"/>
                              <a:pt x="116023" y="372403"/>
                            </a:cubicBezTo>
                            <a:cubicBezTo>
                              <a:pt x="118604" y="371774"/>
                              <a:pt x="121157" y="373374"/>
                              <a:pt x="121767" y="375908"/>
                            </a:cubicBezTo>
                            <a:cubicBezTo>
                              <a:pt x="124758" y="388290"/>
                              <a:pt x="127634" y="400682"/>
                              <a:pt x="130425" y="413094"/>
                            </a:cubicBezTo>
                            <a:cubicBezTo>
                              <a:pt x="130997" y="415656"/>
                              <a:pt x="129387" y="418208"/>
                              <a:pt x="126815" y="418780"/>
                            </a:cubicBezTo>
                            <a:cubicBezTo>
                              <a:pt x="126463" y="418866"/>
                              <a:pt x="126120" y="418904"/>
                              <a:pt x="125777" y="418904"/>
                            </a:cubicBezTo>
                            <a:close/>
                            <a:moveTo>
                              <a:pt x="189299" y="397492"/>
                            </a:moveTo>
                            <a:cubicBezTo>
                              <a:pt x="187118" y="397492"/>
                              <a:pt x="185156" y="395996"/>
                              <a:pt x="184660" y="393777"/>
                            </a:cubicBezTo>
                            <a:cubicBezTo>
                              <a:pt x="181850" y="381413"/>
                              <a:pt x="178945" y="369079"/>
                              <a:pt x="175945" y="356763"/>
                            </a:cubicBezTo>
                            <a:cubicBezTo>
                              <a:pt x="175326" y="354200"/>
                              <a:pt x="176888" y="351629"/>
                              <a:pt x="179441" y="351010"/>
                            </a:cubicBezTo>
                            <a:cubicBezTo>
                              <a:pt x="181974" y="350390"/>
                              <a:pt x="184565" y="351953"/>
                              <a:pt x="185184" y="354505"/>
                            </a:cubicBezTo>
                            <a:cubicBezTo>
                              <a:pt x="188204" y="366878"/>
                              <a:pt x="191128" y="379261"/>
                              <a:pt x="193938" y="391681"/>
                            </a:cubicBezTo>
                            <a:cubicBezTo>
                              <a:pt x="194519" y="394244"/>
                              <a:pt x="192909" y="396796"/>
                              <a:pt x="190347" y="397377"/>
                            </a:cubicBezTo>
                            <a:cubicBezTo>
                              <a:pt x="189994" y="397453"/>
                              <a:pt x="189642" y="397492"/>
                              <a:pt x="189299" y="397492"/>
                            </a:cubicBezTo>
                            <a:close/>
                            <a:moveTo>
                              <a:pt x="107917" y="344837"/>
                            </a:moveTo>
                            <a:cubicBezTo>
                              <a:pt x="105793" y="344837"/>
                              <a:pt x="103860" y="343418"/>
                              <a:pt x="103307" y="341266"/>
                            </a:cubicBezTo>
                            <a:cubicBezTo>
                              <a:pt x="100145" y="328997"/>
                              <a:pt x="96878" y="316758"/>
                              <a:pt x="93506" y="304537"/>
                            </a:cubicBezTo>
                            <a:cubicBezTo>
                              <a:pt x="92811" y="302003"/>
                              <a:pt x="94297" y="299375"/>
                              <a:pt x="96840" y="298679"/>
                            </a:cubicBezTo>
                            <a:cubicBezTo>
                              <a:pt x="99354" y="297974"/>
                              <a:pt x="102002" y="299470"/>
                              <a:pt x="102698" y="302003"/>
                            </a:cubicBezTo>
                            <a:cubicBezTo>
                              <a:pt x="106070" y="314272"/>
                              <a:pt x="109356" y="326568"/>
                              <a:pt x="112537" y="338884"/>
                            </a:cubicBezTo>
                            <a:cubicBezTo>
                              <a:pt x="113185" y="341437"/>
                              <a:pt x="111661" y="344028"/>
                              <a:pt x="109118" y="344685"/>
                            </a:cubicBezTo>
                            <a:cubicBezTo>
                              <a:pt x="108708" y="344790"/>
                              <a:pt x="108308" y="344837"/>
                              <a:pt x="107917" y="344837"/>
                            </a:cubicBezTo>
                            <a:close/>
                            <a:moveTo>
                              <a:pt x="171240" y="323444"/>
                            </a:moveTo>
                            <a:cubicBezTo>
                              <a:pt x="169116" y="323444"/>
                              <a:pt x="167191" y="322025"/>
                              <a:pt x="166639" y="319882"/>
                            </a:cubicBezTo>
                            <a:cubicBezTo>
                              <a:pt x="163439" y="307623"/>
                              <a:pt x="160143" y="295374"/>
                              <a:pt x="156762" y="283163"/>
                            </a:cubicBezTo>
                            <a:cubicBezTo>
                              <a:pt x="156057" y="280629"/>
                              <a:pt x="157543" y="278000"/>
                              <a:pt x="160076" y="277296"/>
                            </a:cubicBezTo>
                            <a:cubicBezTo>
                              <a:pt x="162657" y="276610"/>
                              <a:pt x="165248" y="278086"/>
                              <a:pt x="165934" y="280610"/>
                            </a:cubicBezTo>
                            <a:cubicBezTo>
                              <a:pt x="169335" y="292879"/>
                              <a:pt x="172649" y="305175"/>
                              <a:pt x="175850" y="317482"/>
                            </a:cubicBezTo>
                            <a:cubicBezTo>
                              <a:pt x="176517" y="320025"/>
                              <a:pt x="174992" y="322625"/>
                              <a:pt x="172449" y="323292"/>
                            </a:cubicBezTo>
                            <a:cubicBezTo>
                              <a:pt x="172040" y="323387"/>
                              <a:pt x="171630" y="323444"/>
                              <a:pt x="171240" y="323444"/>
                            </a:cubicBezTo>
                            <a:close/>
                            <a:moveTo>
                              <a:pt x="87658" y="271400"/>
                            </a:moveTo>
                            <a:cubicBezTo>
                              <a:pt x="85591" y="271400"/>
                              <a:pt x="83695" y="270057"/>
                              <a:pt x="83095" y="267980"/>
                            </a:cubicBezTo>
                            <a:cubicBezTo>
                              <a:pt x="79523" y="255826"/>
                              <a:pt x="75856" y="243691"/>
                              <a:pt x="72103" y="231585"/>
                            </a:cubicBezTo>
                            <a:cubicBezTo>
                              <a:pt x="71322" y="229071"/>
                              <a:pt x="72723" y="226404"/>
                              <a:pt x="75237" y="225622"/>
                            </a:cubicBezTo>
                            <a:cubicBezTo>
                              <a:pt x="77790" y="224851"/>
                              <a:pt x="80428" y="226251"/>
                              <a:pt x="81200" y="228756"/>
                            </a:cubicBezTo>
                            <a:cubicBezTo>
                              <a:pt x="84981" y="240920"/>
                              <a:pt x="88658" y="253093"/>
                              <a:pt x="92230" y="265294"/>
                            </a:cubicBezTo>
                            <a:cubicBezTo>
                              <a:pt x="92973" y="267818"/>
                              <a:pt x="91525" y="270466"/>
                              <a:pt x="89001" y="271209"/>
                            </a:cubicBezTo>
                            <a:cubicBezTo>
                              <a:pt x="88544" y="271333"/>
                              <a:pt x="88096" y="271400"/>
                              <a:pt x="87658" y="271400"/>
                            </a:cubicBezTo>
                            <a:close/>
                            <a:moveTo>
                              <a:pt x="150875" y="250016"/>
                            </a:moveTo>
                            <a:cubicBezTo>
                              <a:pt x="148818" y="250016"/>
                              <a:pt x="146922" y="248673"/>
                              <a:pt x="146313" y="246606"/>
                            </a:cubicBezTo>
                            <a:cubicBezTo>
                              <a:pt x="142731" y="234452"/>
                              <a:pt x="139045" y="222317"/>
                              <a:pt x="135273" y="210201"/>
                            </a:cubicBezTo>
                            <a:cubicBezTo>
                              <a:pt x="134492" y="207687"/>
                              <a:pt x="135892" y="205020"/>
                              <a:pt x="138407" y="204239"/>
                            </a:cubicBezTo>
                            <a:cubicBezTo>
                              <a:pt x="140902" y="203477"/>
                              <a:pt x="143589" y="204867"/>
                              <a:pt x="144370" y="207373"/>
                            </a:cubicBezTo>
                            <a:cubicBezTo>
                              <a:pt x="148161" y="219526"/>
                              <a:pt x="151847" y="231709"/>
                              <a:pt x="155447" y="243910"/>
                            </a:cubicBezTo>
                            <a:cubicBezTo>
                              <a:pt x="156190" y="246435"/>
                              <a:pt x="154752" y="249083"/>
                              <a:pt x="152228" y="249825"/>
                            </a:cubicBezTo>
                            <a:cubicBezTo>
                              <a:pt x="151771" y="249949"/>
                              <a:pt x="151323" y="250016"/>
                              <a:pt x="150875" y="250016"/>
                            </a:cubicBezTo>
                            <a:close/>
                            <a:moveTo>
                              <a:pt x="65045" y="198657"/>
                            </a:moveTo>
                            <a:cubicBezTo>
                              <a:pt x="63045" y="198657"/>
                              <a:pt x="61178" y="197390"/>
                              <a:pt x="60521" y="195381"/>
                            </a:cubicBezTo>
                            <a:cubicBezTo>
                              <a:pt x="56559" y="183350"/>
                              <a:pt x="52501" y="171349"/>
                              <a:pt x="48348" y="159367"/>
                            </a:cubicBezTo>
                            <a:cubicBezTo>
                              <a:pt x="47491" y="156881"/>
                              <a:pt x="48805" y="154166"/>
                              <a:pt x="51291" y="153309"/>
                            </a:cubicBezTo>
                            <a:cubicBezTo>
                              <a:pt x="53796" y="152451"/>
                              <a:pt x="56492" y="153756"/>
                              <a:pt x="57359" y="156242"/>
                            </a:cubicBezTo>
                            <a:cubicBezTo>
                              <a:pt x="61540" y="168272"/>
                              <a:pt x="65607" y="180322"/>
                              <a:pt x="69570" y="192399"/>
                            </a:cubicBezTo>
                            <a:cubicBezTo>
                              <a:pt x="70399" y="194904"/>
                              <a:pt x="69036" y="197590"/>
                              <a:pt x="66541" y="198410"/>
                            </a:cubicBezTo>
                            <a:cubicBezTo>
                              <a:pt x="66036" y="198581"/>
                              <a:pt x="65531" y="198657"/>
                              <a:pt x="65045" y="198657"/>
                            </a:cubicBezTo>
                            <a:close/>
                            <a:moveTo>
                              <a:pt x="128187" y="177235"/>
                            </a:moveTo>
                            <a:cubicBezTo>
                              <a:pt x="126186" y="177235"/>
                              <a:pt x="124329" y="175969"/>
                              <a:pt x="123662" y="173959"/>
                            </a:cubicBezTo>
                            <a:cubicBezTo>
                              <a:pt x="119700" y="161929"/>
                              <a:pt x="115633" y="149918"/>
                              <a:pt x="111480" y="137935"/>
                            </a:cubicBezTo>
                            <a:cubicBezTo>
                              <a:pt x="110623" y="135449"/>
                              <a:pt x="111937" y="132735"/>
                              <a:pt x="114423" y="131877"/>
                            </a:cubicBezTo>
                            <a:cubicBezTo>
                              <a:pt x="116909" y="131011"/>
                              <a:pt x="119614" y="132325"/>
                              <a:pt x="120491" y="134811"/>
                            </a:cubicBezTo>
                            <a:cubicBezTo>
                              <a:pt x="124672" y="146841"/>
                              <a:pt x="128730" y="158900"/>
                              <a:pt x="132711" y="170987"/>
                            </a:cubicBezTo>
                            <a:cubicBezTo>
                              <a:pt x="133540" y="173483"/>
                              <a:pt x="132178" y="176178"/>
                              <a:pt x="129682" y="176997"/>
                            </a:cubicBezTo>
                            <a:cubicBezTo>
                              <a:pt x="129187" y="177169"/>
                              <a:pt x="128682" y="177235"/>
                              <a:pt x="128187" y="177235"/>
                            </a:cubicBezTo>
                            <a:close/>
                            <a:moveTo>
                              <a:pt x="40071" y="126696"/>
                            </a:moveTo>
                            <a:cubicBezTo>
                              <a:pt x="38128" y="126696"/>
                              <a:pt x="36299" y="125496"/>
                              <a:pt x="35594" y="123562"/>
                            </a:cubicBezTo>
                            <a:cubicBezTo>
                              <a:pt x="31251" y="111665"/>
                              <a:pt x="26803" y="99807"/>
                              <a:pt x="22259" y="87967"/>
                            </a:cubicBezTo>
                            <a:cubicBezTo>
                              <a:pt x="21316" y="85510"/>
                              <a:pt x="22535" y="82757"/>
                              <a:pt x="24993" y="81814"/>
                            </a:cubicBezTo>
                            <a:cubicBezTo>
                              <a:pt x="27488" y="80881"/>
                              <a:pt x="30212" y="82100"/>
                              <a:pt x="31146" y="84557"/>
                            </a:cubicBezTo>
                            <a:cubicBezTo>
                              <a:pt x="35709" y="96444"/>
                              <a:pt x="40176" y="108351"/>
                              <a:pt x="44538" y="120304"/>
                            </a:cubicBezTo>
                            <a:cubicBezTo>
                              <a:pt x="45443" y="122771"/>
                              <a:pt x="44167" y="125505"/>
                              <a:pt x="41700" y="126410"/>
                            </a:cubicBezTo>
                            <a:cubicBezTo>
                              <a:pt x="41166" y="126601"/>
                              <a:pt x="40604" y="126696"/>
                              <a:pt x="40071" y="126696"/>
                            </a:cubicBezTo>
                            <a:close/>
                            <a:moveTo>
                              <a:pt x="103212" y="105236"/>
                            </a:moveTo>
                            <a:cubicBezTo>
                              <a:pt x="101269" y="105236"/>
                              <a:pt x="99440" y="104036"/>
                              <a:pt x="98735" y="102102"/>
                            </a:cubicBezTo>
                            <a:cubicBezTo>
                              <a:pt x="94392" y="90196"/>
                              <a:pt x="89953" y="78318"/>
                              <a:pt x="85429" y="66469"/>
                            </a:cubicBezTo>
                            <a:cubicBezTo>
                              <a:pt x="84486" y="64012"/>
                              <a:pt x="85715" y="61259"/>
                              <a:pt x="88172" y="60316"/>
                            </a:cubicBezTo>
                            <a:cubicBezTo>
                              <a:pt x="90620" y="59373"/>
                              <a:pt x="93382" y="60602"/>
                              <a:pt x="94325" y="63059"/>
                            </a:cubicBezTo>
                            <a:cubicBezTo>
                              <a:pt x="98878" y="74956"/>
                              <a:pt x="103326" y="86881"/>
                              <a:pt x="107689" y="98826"/>
                            </a:cubicBezTo>
                            <a:cubicBezTo>
                              <a:pt x="108594" y="101293"/>
                              <a:pt x="107317" y="104026"/>
                              <a:pt x="104851" y="104931"/>
                            </a:cubicBezTo>
                            <a:cubicBezTo>
                              <a:pt x="104317" y="105141"/>
                              <a:pt x="103755" y="105236"/>
                              <a:pt x="103212" y="105236"/>
                            </a:cubicBezTo>
                            <a:close/>
                            <a:moveTo>
                              <a:pt x="12753" y="55582"/>
                            </a:moveTo>
                            <a:cubicBezTo>
                              <a:pt x="10867" y="55582"/>
                              <a:pt x="9076" y="54458"/>
                              <a:pt x="8333" y="52601"/>
                            </a:cubicBezTo>
                            <a:cubicBezTo>
                              <a:pt x="5714" y="46076"/>
                              <a:pt x="3047" y="39571"/>
                              <a:pt x="361" y="33075"/>
                            </a:cubicBezTo>
                            <a:cubicBezTo>
                              <a:pt x="-629" y="30665"/>
                              <a:pt x="485" y="27912"/>
                              <a:pt x="2876" y="26883"/>
                            </a:cubicBezTo>
                            <a:lnTo>
                              <a:pt x="18449" y="20149"/>
                            </a:lnTo>
                            <a:cubicBezTo>
                              <a:pt x="20859" y="19121"/>
                              <a:pt x="23669" y="20216"/>
                              <a:pt x="24707" y="22626"/>
                            </a:cubicBezTo>
                            <a:cubicBezTo>
                              <a:pt x="25745" y="25035"/>
                              <a:pt x="24640" y="27845"/>
                              <a:pt x="22221" y="28893"/>
                            </a:cubicBezTo>
                            <a:lnTo>
                              <a:pt x="10943" y="33770"/>
                            </a:lnTo>
                            <a:cubicBezTo>
                              <a:pt x="13039" y="38856"/>
                              <a:pt x="15115" y="43943"/>
                              <a:pt x="17163" y="49048"/>
                            </a:cubicBezTo>
                            <a:cubicBezTo>
                              <a:pt x="18154" y="51486"/>
                              <a:pt x="16963" y="54258"/>
                              <a:pt x="14525" y="55249"/>
                            </a:cubicBezTo>
                            <a:cubicBezTo>
                              <a:pt x="13953" y="55468"/>
                              <a:pt x="13353" y="55582"/>
                              <a:pt x="12753" y="55582"/>
                            </a:cubicBezTo>
                            <a:close/>
                            <a:moveTo>
                              <a:pt x="75971" y="34056"/>
                            </a:moveTo>
                            <a:cubicBezTo>
                              <a:pt x="74085" y="34056"/>
                              <a:pt x="72294" y="32932"/>
                              <a:pt x="71551" y="31074"/>
                            </a:cubicBezTo>
                            <a:cubicBezTo>
                              <a:pt x="68865" y="24397"/>
                              <a:pt x="66160" y="17730"/>
                              <a:pt x="63407" y="11062"/>
                            </a:cubicBezTo>
                            <a:lnTo>
                              <a:pt x="57187" y="13758"/>
                            </a:lnTo>
                            <a:cubicBezTo>
                              <a:pt x="54787" y="14796"/>
                              <a:pt x="51977" y="13691"/>
                              <a:pt x="50929" y="11281"/>
                            </a:cubicBezTo>
                            <a:cubicBezTo>
                              <a:pt x="49891" y="8872"/>
                              <a:pt x="50996" y="6062"/>
                              <a:pt x="53415" y="5014"/>
                            </a:cubicBezTo>
                            <a:lnTo>
                              <a:pt x="64083" y="394"/>
                            </a:lnTo>
                            <a:cubicBezTo>
                              <a:pt x="65245" y="-120"/>
                              <a:pt x="66588" y="-130"/>
                              <a:pt x="67760" y="356"/>
                            </a:cubicBezTo>
                            <a:cubicBezTo>
                              <a:pt x="68941" y="832"/>
                              <a:pt x="69894" y="1766"/>
                              <a:pt x="70370" y="2947"/>
                            </a:cubicBezTo>
                            <a:cubicBezTo>
                              <a:pt x="73761" y="11119"/>
                              <a:pt x="77085" y="19311"/>
                              <a:pt x="80390" y="27521"/>
                            </a:cubicBezTo>
                            <a:cubicBezTo>
                              <a:pt x="81371" y="29960"/>
                              <a:pt x="80181" y="32732"/>
                              <a:pt x="77752" y="33713"/>
                            </a:cubicBezTo>
                            <a:cubicBezTo>
                              <a:pt x="77161" y="33941"/>
                              <a:pt x="76571" y="34056"/>
                              <a:pt x="75971" y="34056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 dirty="0"/>
                      </a:p>
                    </p:txBody>
                  </p:sp>
                </p:grpSp>
                <p:grpSp>
                  <p:nvGrpSpPr>
                    <p:cNvPr id="41" name="Graphic 1781">
                      <a:extLst>
                        <a:ext uri="{FF2B5EF4-FFF2-40B4-BE49-F238E27FC236}">
                          <a16:creationId xmlns:a16="http://schemas.microsoft.com/office/drawing/2014/main" id="{ADD43894-25AA-3172-ED3B-63549405952D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602534" y="2320032"/>
                      <a:ext cx="307181" cy="188118"/>
                      <a:chOff x="8602534" y="2320032"/>
                      <a:chExt cx="307181" cy="188118"/>
                    </a:xfrm>
                  </p:grpSpPr>
                  <p:sp>
                    <p:nvSpPr>
                      <p:cNvPr id="46" name="Freeform: Shape 45">
                        <a:extLst>
                          <a:ext uri="{FF2B5EF4-FFF2-40B4-BE49-F238E27FC236}">
                            <a16:creationId xmlns:a16="http://schemas.microsoft.com/office/drawing/2014/main" id="{69DEF375-E28C-E99C-881E-7BA5F105F01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4946" y="2453382"/>
                        <a:ext cx="54768" cy="54768"/>
                      </a:xfrm>
                      <a:custGeom>
                        <a:avLst/>
                        <a:gdLst>
                          <a:gd name="connsiteX0" fmla="*/ 54769 w 54768"/>
                          <a:gd name="connsiteY0" fmla="*/ 27384 h 54768"/>
                          <a:gd name="connsiteX1" fmla="*/ 27384 w 54768"/>
                          <a:gd name="connsiteY1" fmla="*/ 54769 h 54768"/>
                          <a:gd name="connsiteX2" fmla="*/ 0 w 54768"/>
                          <a:gd name="connsiteY2" fmla="*/ 27384 h 54768"/>
                          <a:gd name="connsiteX3" fmla="*/ 27384 w 54768"/>
                          <a:gd name="connsiteY3" fmla="*/ 0 h 54768"/>
                          <a:gd name="connsiteX4" fmla="*/ 54769 w 54768"/>
                          <a:gd name="connsiteY4" fmla="*/ 27384 h 54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768" h="54768">
                            <a:moveTo>
                              <a:pt x="54769" y="27384"/>
                            </a:moveTo>
                            <a:cubicBezTo>
                              <a:pt x="54769" y="42508"/>
                              <a:pt x="42508" y="54769"/>
                              <a:pt x="27384" y="54769"/>
                            </a:cubicBezTo>
                            <a:cubicBezTo>
                              <a:pt x="12260" y="54769"/>
                              <a:pt x="0" y="42508"/>
                              <a:pt x="0" y="27384"/>
                            </a:cubicBezTo>
                            <a:cubicBezTo>
                              <a:pt x="0" y="12260"/>
                              <a:pt x="12260" y="0"/>
                              <a:pt x="27384" y="0"/>
                            </a:cubicBezTo>
                            <a:cubicBezTo>
                              <a:pt x="42508" y="0"/>
                              <a:pt x="54769" y="12260"/>
                              <a:pt x="54769" y="27384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7" name="Freeform: Shape 46">
                        <a:extLst>
                          <a:ext uri="{FF2B5EF4-FFF2-40B4-BE49-F238E27FC236}">
                            <a16:creationId xmlns:a16="http://schemas.microsoft.com/office/drawing/2014/main" id="{2EA87734-7FAB-0218-C3EB-19D17AF10E00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02534" y="2320032"/>
                        <a:ext cx="83343" cy="83343"/>
                      </a:xfrm>
                      <a:custGeom>
                        <a:avLst/>
                        <a:gdLst>
                          <a:gd name="connsiteX0" fmla="*/ 83344 w 83343"/>
                          <a:gd name="connsiteY0" fmla="*/ 41672 h 83343"/>
                          <a:gd name="connsiteX1" fmla="*/ 41672 w 83343"/>
                          <a:gd name="connsiteY1" fmla="*/ 83344 h 83343"/>
                          <a:gd name="connsiteX2" fmla="*/ 0 w 83343"/>
                          <a:gd name="connsiteY2" fmla="*/ 41672 h 83343"/>
                          <a:gd name="connsiteX3" fmla="*/ 41672 w 83343"/>
                          <a:gd name="connsiteY3" fmla="*/ 0 h 83343"/>
                          <a:gd name="connsiteX4" fmla="*/ 83344 w 83343"/>
                          <a:gd name="connsiteY4" fmla="*/ 41672 h 833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3343" h="83343">
                            <a:moveTo>
                              <a:pt x="83344" y="41672"/>
                            </a:moveTo>
                            <a:cubicBezTo>
                              <a:pt x="83344" y="64687"/>
                              <a:pt x="64687" y="83344"/>
                              <a:pt x="41672" y="83344"/>
                            </a:cubicBezTo>
                            <a:cubicBezTo>
                              <a:pt x="18657" y="83344"/>
                              <a:pt x="0" y="64687"/>
                              <a:pt x="0" y="41672"/>
                            </a:cubicBezTo>
                            <a:cubicBezTo>
                              <a:pt x="0" y="18657"/>
                              <a:pt x="18657" y="0"/>
                              <a:pt x="41672" y="0"/>
                            </a:cubicBezTo>
                            <a:cubicBezTo>
                              <a:pt x="64687" y="0"/>
                              <a:pt x="83344" y="18657"/>
                              <a:pt x="83344" y="416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8" name="Freeform: Shape 47">
                        <a:extLst>
                          <a:ext uri="{FF2B5EF4-FFF2-40B4-BE49-F238E27FC236}">
                            <a16:creationId xmlns:a16="http://schemas.microsoft.com/office/drawing/2014/main" id="{D85636CF-287D-37B8-D4D3-962490F6797E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631929" y="2351890"/>
                        <a:ext cx="269857" cy="142763"/>
                      </a:xfrm>
                      <a:custGeom>
                        <a:avLst/>
                        <a:gdLst>
                          <a:gd name="connsiteX0" fmla="*/ 255574 w 269857"/>
                          <a:gd name="connsiteY0" fmla="*/ 142763 h 142763"/>
                          <a:gd name="connsiteX1" fmla="*/ 244220 w 269857"/>
                          <a:gd name="connsiteY1" fmla="*/ 137153 h 142763"/>
                          <a:gd name="connsiteX2" fmla="*/ 16506 w 269857"/>
                          <a:gd name="connsiteY2" fmla="*/ 29873 h 142763"/>
                          <a:gd name="connsiteX3" fmla="*/ 180 w 269857"/>
                          <a:gd name="connsiteY3" fmla="*/ 17995 h 142763"/>
                          <a:gd name="connsiteX4" fmla="*/ 12000 w 269857"/>
                          <a:gd name="connsiteY4" fmla="*/ 1660 h 142763"/>
                          <a:gd name="connsiteX5" fmla="*/ 266918 w 269857"/>
                          <a:gd name="connsiteY5" fmla="*/ 119799 h 142763"/>
                          <a:gd name="connsiteX6" fmla="*/ 264251 w 269857"/>
                          <a:gd name="connsiteY6" fmla="*/ 139830 h 142763"/>
                          <a:gd name="connsiteX7" fmla="*/ 255574 w 269857"/>
                          <a:gd name="connsiteY7" fmla="*/ 142763 h 1427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69857" h="142763">
                            <a:moveTo>
                              <a:pt x="255574" y="142763"/>
                            </a:moveTo>
                            <a:cubicBezTo>
                              <a:pt x="251278" y="142763"/>
                              <a:pt x="247020" y="140830"/>
                              <a:pt x="244220" y="137153"/>
                            </a:cubicBezTo>
                            <a:cubicBezTo>
                              <a:pt x="147779" y="11033"/>
                              <a:pt x="21792" y="29044"/>
                              <a:pt x="16506" y="29873"/>
                            </a:cubicBezTo>
                            <a:cubicBezTo>
                              <a:pt x="8705" y="31102"/>
                              <a:pt x="1418" y="25777"/>
                              <a:pt x="180" y="17995"/>
                            </a:cubicBezTo>
                            <a:cubicBezTo>
                              <a:pt x="-1058" y="10213"/>
                              <a:pt x="4228" y="2908"/>
                              <a:pt x="12000" y="1660"/>
                            </a:cubicBezTo>
                            <a:cubicBezTo>
                              <a:pt x="17953" y="688"/>
                              <a:pt x="159771" y="-20333"/>
                              <a:pt x="266918" y="119799"/>
                            </a:cubicBezTo>
                            <a:cubicBezTo>
                              <a:pt x="271709" y="126066"/>
                              <a:pt x="270519" y="135039"/>
                              <a:pt x="264251" y="139830"/>
                            </a:cubicBezTo>
                            <a:cubicBezTo>
                              <a:pt x="261651" y="141801"/>
                              <a:pt x="258603" y="142763"/>
                              <a:pt x="255574" y="142763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  <p:grpSp>
                  <p:nvGrpSpPr>
                    <p:cNvPr id="42" name="Graphic 1781">
                      <a:extLst>
                        <a:ext uri="{FF2B5EF4-FFF2-40B4-BE49-F238E27FC236}">
                          <a16:creationId xmlns:a16="http://schemas.microsoft.com/office/drawing/2014/main" id="{903B17D2-DC7D-808A-1A8C-14C8AB17DC2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8536259" y="4330997"/>
                      <a:ext cx="368693" cy="85791"/>
                      <a:chOff x="8536259" y="4330997"/>
                      <a:chExt cx="368693" cy="85791"/>
                    </a:xfrm>
                  </p:grpSpPr>
                  <p:sp>
                    <p:nvSpPr>
                      <p:cNvPr id="43" name="Freeform: Shape 42">
                        <a:extLst>
                          <a:ext uri="{FF2B5EF4-FFF2-40B4-BE49-F238E27FC236}">
                            <a16:creationId xmlns:a16="http://schemas.microsoft.com/office/drawing/2014/main" id="{23D641C6-9DE0-E535-10CE-3B88C51FC47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36259" y="4330997"/>
                        <a:ext cx="83343" cy="83343"/>
                      </a:xfrm>
                      <a:custGeom>
                        <a:avLst/>
                        <a:gdLst>
                          <a:gd name="connsiteX0" fmla="*/ 83344 w 83343"/>
                          <a:gd name="connsiteY0" fmla="*/ 41672 h 83343"/>
                          <a:gd name="connsiteX1" fmla="*/ 41672 w 83343"/>
                          <a:gd name="connsiteY1" fmla="*/ 83344 h 83343"/>
                          <a:gd name="connsiteX2" fmla="*/ 0 w 83343"/>
                          <a:gd name="connsiteY2" fmla="*/ 41672 h 83343"/>
                          <a:gd name="connsiteX3" fmla="*/ 41672 w 83343"/>
                          <a:gd name="connsiteY3" fmla="*/ 0 h 83343"/>
                          <a:gd name="connsiteX4" fmla="*/ 83344 w 83343"/>
                          <a:gd name="connsiteY4" fmla="*/ 41672 h 8334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83343" h="83343">
                            <a:moveTo>
                              <a:pt x="83344" y="41672"/>
                            </a:moveTo>
                            <a:cubicBezTo>
                              <a:pt x="83344" y="64687"/>
                              <a:pt x="64687" y="83344"/>
                              <a:pt x="41672" y="83344"/>
                            </a:cubicBezTo>
                            <a:cubicBezTo>
                              <a:pt x="18657" y="83344"/>
                              <a:pt x="0" y="64687"/>
                              <a:pt x="0" y="41672"/>
                            </a:cubicBezTo>
                            <a:cubicBezTo>
                              <a:pt x="0" y="18657"/>
                              <a:pt x="18657" y="0"/>
                              <a:pt x="41672" y="0"/>
                            </a:cubicBezTo>
                            <a:cubicBezTo>
                              <a:pt x="64687" y="0"/>
                              <a:pt x="83344" y="18657"/>
                              <a:pt x="83344" y="41672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4" name="Freeform: Shape 43">
                        <a:extLst>
                          <a:ext uri="{FF2B5EF4-FFF2-40B4-BE49-F238E27FC236}">
                            <a16:creationId xmlns:a16="http://schemas.microsoft.com/office/drawing/2014/main" id="{873E125D-DA53-0EA8-138D-CCEC3CD7A405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850184" y="4345285"/>
                        <a:ext cx="54768" cy="54768"/>
                      </a:xfrm>
                      <a:custGeom>
                        <a:avLst/>
                        <a:gdLst>
                          <a:gd name="connsiteX0" fmla="*/ 54769 w 54768"/>
                          <a:gd name="connsiteY0" fmla="*/ 27384 h 54768"/>
                          <a:gd name="connsiteX1" fmla="*/ 27384 w 54768"/>
                          <a:gd name="connsiteY1" fmla="*/ 54769 h 54768"/>
                          <a:gd name="connsiteX2" fmla="*/ 0 w 54768"/>
                          <a:gd name="connsiteY2" fmla="*/ 27384 h 54768"/>
                          <a:gd name="connsiteX3" fmla="*/ 27384 w 54768"/>
                          <a:gd name="connsiteY3" fmla="*/ 0 h 54768"/>
                          <a:gd name="connsiteX4" fmla="*/ 54769 w 54768"/>
                          <a:gd name="connsiteY4" fmla="*/ 27384 h 5476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54768" h="54768">
                            <a:moveTo>
                              <a:pt x="54769" y="27384"/>
                            </a:moveTo>
                            <a:cubicBezTo>
                              <a:pt x="54769" y="42508"/>
                              <a:pt x="42508" y="54769"/>
                              <a:pt x="27384" y="54769"/>
                            </a:cubicBezTo>
                            <a:cubicBezTo>
                              <a:pt x="12260" y="54769"/>
                              <a:pt x="0" y="42508"/>
                              <a:pt x="0" y="27384"/>
                            </a:cubicBezTo>
                            <a:cubicBezTo>
                              <a:pt x="0" y="12260"/>
                              <a:pt x="12260" y="0"/>
                              <a:pt x="27384" y="0"/>
                            </a:cubicBezTo>
                            <a:cubicBezTo>
                              <a:pt x="42508" y="0"/>
                              <a:pt x="54769" y="12260"/>
                              <a:pt x="54769" y="27384"/>
                            </a:cubicBezTo>
                            <a:close/>
                          </a:path>
                        </a:pathLst>
                      </a:custGeom>
                      <a:solidFill>
                        <a:schemeClr val="accent5">
                          <a:lumMod val="60000"/>
                          <a:lumOff val="40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  <p:sp>
                    <p:nvSpPr>
                      <p:cNvPr id="45" name="Freeform: Shape 44">
                        <a:extLst>
                          <a:ext uri="{FF2B5EF4-FFF2-40B4-BE49-F238E27FC236}">
                            <a16:creationId xmlns:a16="http://schemas.microsoft.com/office/drawing/2014/main" id="{3FFB2ECB-BB61-5A76-3D80-334A8B637304}"/>
                          </a:ext>
                        </a:extLst>
                      </p:cNvPr>
                      <p:cNvSpPr/>
                      <p:nvPr/>
                    </p:nvSpPr>
                    <p:spPr>
                      <a:xfrm>
                        <a:off x="8554101" y="4358379"/>
                        <a:ext cx="337765" cy="58409"/>
                      </a:xfrm>
                      <a:custGeom>
                        <a:avLst/>
                        <a:gdLst>
                          <a:gd name="connsiteX0" fmla="*/ 165771 w 337765"/>
                          <a:gd name="connsiteY0" fmla="*/ 58410 h 58409"/>
                          <a:gd name="connsiteX1" fmla="*/ 7999 w 337765"/>
                          <a:gd name="connsiteY1" fmla="*/ 27111 h 58409"/>
                          <a:gd name="connsiteX2" fmla="*/ 1465 w 337765"/>
                          <a:gd name="connsiteY2" fmla="*/ 7994 h 58409"/>
                          <a:gd name="connsiteX3" fmla="*/ 20572 w 337765"/>
                          <a:gd name="connsiteY3" fmla="*/ 1460 h 58409"/>
                          <a:gd name="connsiteX4" fmla="*/ 20572 w 337765"/>
                          <a:gd name="connsiteY4" fmla="*/ 1460 h 58409"/>
                          <a:gd name="connsiteX5" fmla="*/ 318342 w 337765"/>
                          <a:gd name="connsiteY5" fmla="*/ 955 h 58409"/>
                          <a:gd name="connsiteX6" fmla="*/ 336811 w 337765"/>
                          <a:gd name="connsiteY6" fmla="*/ 9166 h 58409"/>
                          <a:gd name="connsiteX7" fmla="*/ 328601 w 337765"/>
                          <a:gd name="connsiteY7" fmla="*/ 27625 h 58409"/>
                          <a:gd name="connsiteX8" fmla="*/ 165771 w 337765"/>
                          <a:gd name="connsiteY8" fmla="*/ 58410 h 5840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337765" h="58409">
                            <a:moveTo>
                              <a:pt x="165771" y="58410"/>
                            </a:moveTo>
                            <a:cubicBezTo>
                              <a:pt x="73302" y="58410"/>
                              <a:pt x="11818" y="28987"/>
                              <a:pt x="7999" y="27111"/>
                            </a:cubicBezTo>
                            <a:cubicBezTo>
                              <a:pt x="912" y="23634"/>
                              <a:pt x="-2012" y="15071"/>
                              <a:pt x="1465" y="7994"/>
                            </a:cubicBezTo>
                            <a:cubicBezTo>
                              <a:pt x="4941" y="907"/>
                              <a:pt x="13523" y="-1998"/>
                              <a:pt x="20572" y="1460"/>
                            </a:cubicBezTo>
                            <a:lnTo>
                              <a:pt x="20572" y="1460"/>
                            </a:lnTo>
                            <a:cubicBezTo>
                              <a:pt x="21886" y="2089"/>
                              <a:pt x="153246" y="64420"/>
                              <a:pt x="318342" y="955"/>
                            </a:cubicBezTo>
                            <a:cubicBezTo>
                              <a:pt x="325677" y="-1874"/>
                              <a:pt x="333973" y="1793"/>
                              <a:pt x="336811" y="9166"/>
                            </a:cubicBezTo>
                            <a:cubicBezTo>
                              <a:pt x="339640" y="16528"/>
                              <a:pt x="335964" y="24796"/>
                              <a:pt x="328601" y="27625"/>
                            </a:cubicBezTo>
                            <a:cubicBezTo>
                              <a:pt x="268584" y="50695"/>
                              <a:pt x="213120" y="58410"/>
                              <a:pt x="165771" y="58410"/>
                            </a:cubicBezTo>
                            <a:close/>
                          </a:path>
                        </a:pathLst>
                      </a:custGeom>
                      <a:solidFill>
                        <a:schemeClr val="tx1">
                          <a:lumMod val="75000"/>
                          <a:lumOff val="25000"/>
                        </a:scheme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endParaRPr lang="en-IN"/>
                      </a:p>
                    </p:txBody>
                  </p:sp>
                </p:grpSp>
              </p:grpSp>
              <p:grpSp>
                <p:nvGrpSpPr>
                  <p:cNvPr id="32" name="Graphic 1781">
                    <a:extLst>
                      <a:ext uri="{FF2B5EF4-FFF2-40B4-BE49-F238E27FC236}">
                        <a16:creationId xmlns:a16="http://schemas.microsoft.com/office/drawing/2014/main" id="{A73468D4-682A-9B6C-A54F-D1FDFDB56BA0}"/>
                      </a:ext>
                    </a:extLst>
                  </p:cNvPr>
                  <p:cNvGrpSpPr/>
                  <p:nvPr/>
                </p:nvGrpSpPr>
                <p:grpSpPr>
                  <a:xfrm>
                    <a:off x="359575" y="6096427"/>
                    <a:ext cx="222218" cy="222218"/>
                    <a:chOff x="7437712" y="4364354"/>
                    <a:chExt cx="222218" cy="222218"/>
                  </a:xfrm>
                </p:grpSpPr>
                <p:sp>
                  <p:nvSpPr>
                    <p:cNvPr id="38" name="Freeform: Shape 37">
                      <a:extLst>
                        <a:ext uri="{FF2B5EF4-FFF2-40B4-BE49-F238E27FC236}">
                          <a16:creationId xmlns:a16="http://schemas.microsoft.com/office/drawing/2014/main" id="{B4193CBB-F234-45F0-4B40-48FF6C57507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37712" y="4364354"/>
                      <a:ext cx="222218" cy="222218"/>
                    </a:xfrm>
                    <a:custGeom>
                      <a:avLst/>
                      <a:gdLst>
                        <a:gd name="connsiteX0" fmla="*/ 222218 w 222218"/>
                        <a:gd name="connsiteY0" fmla="*/ 111157 h 222218"/>
                        <a:gd name="connsiteX1" fmla="*/ 204407 w 222218"/>
                        <a:gd name="connsiteY1" fmla="*/ 171545 h 222218"/>
                        <a:gd name="connsiteX2" fmla="*/ 111157 w 222218"/>
                        <a:gd name="connsiteY2" fmla="*/ 222218 h 222218"/>
                        <a:gd name="connsiteX3" fmla="*/ 0 w 222218"/>
                        <a:gd name="connsiteY3" fmla="*/ 111157 h 222218"/>
                        <a:gd name="connsiteX4" fmla="*/ 50768 w 222218"/>
                        <a:gd name="connsiteY4" fmla="*/ 17812 h 222218"/>
                        <a:gd name="connsiteX5" fmla="*/ 111157 w 222218"/>
                        <a:gd name="connsiteY5" fmla="*/ 0 h 222218"/>
                        <a:gd name="connsiteX6" fmla="*/ 222218 w 222218"/>
                        <a:gd name="connsiteY6" fmla="*/ 111157 h 22221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222218" h="222218">
                          <a:moveTo>
                            <a:pt x="222218" y="111157"/>
                          </a:moveTo>
                          <a:cubicBezTo>
                            <a:pt x="222218" y="133445"/>
                            <a:pt x="215646" y="154114"/>
                            <a:pt x="204407" y="171545"/>
                          </a:cubicBezTo>
                          <a:cubicBezTo>
                            <a:pt x="184595" y="202025"/>
                            <a:pt x="150209" y="222218"/>
                            <a:pt x="111157" y="222218"/>
                          </a:cubicBezTo>
                          <a:cubicBezTo>
                            <a:pt x="49721" y="222218"/>
                            <a:pt x="0" y="172498"/>
                            <a:pt x="0" y="111157"/>
                          </a:cubicBezTo>
                          <a:cubicBezTo>
                            <a:pt x="0" y="72009"/>
                            <a:pt x="20193" y="37624"/>
                            <a:pt x="50768" y="17812"/>
                          </a:cubicBezTo>
                          <a:cubicBezTo>
                            <a:pt x="68104" y="6477"/>
                            <a:pt x="88868" y="0"/>
                            <a:pt x="111157" y="0"/>
                          </a:cubicBezTo>
                          <a:cubicBezTo>
                            <a:pt x="172498" y="0"/>
                            <a:pt x="222218" y="49721"/>
                            <a:pt x="222218" y="111157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85000"/>
                      </a:scheme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  <p:sp>
                  <p:nvSpPr>
                    <p:cNvPr id="39" name="Freeform: Shape 38">
                      <a:extLst>
                        <a:ext uri="{FF2B5EF4-FFF2-40B4-BE49-F238E27FC236}">
                          <a16:creationId xmlns:a16="http://schemas.microsoft.com/office/drawing/2014/main" id="{EC9BA99A-BFAB-70F6-D054-D9DF5A23A2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70478" y="4364354"/>
                      <a:ext cx="189452" cy="189547"/>
                    </a:xfrm>
                    <a:custGeom>
                      <a:avLst/>
                      <a:gdLst>
                        <a:gd name="connsiteX0" fmla="*/ 189452 w 189452"/>
                        <a:gd name="connsiteY0" fmla="*/ 111157 h 189547"/>
                        <a:gd name="connsiteX1" fmla="*/ 171641 w 189452"/>
                        <a:gd name="connsiteY1" fmla="*/ 171545 h 189547"/>
                        <a:gd name="connsiteX2" fmla="*/ 111062 w 189452"/>
                        <a:gd name="connsiteY2" fmla="*/ 189547 h 189547"/>
                        <a:gd name="connsiteX3" fmla="*/ 0 w 189452"/>
                        <a:gd name="connsiteY3" fmla="*/ 78391 h 189547"/>
                        <a:gd name="connsiteX4" fmla="*/ 18002 w 189452"/>
                        <a:gd name="connsiteY4" fmla="*/ 17812 h 189547"/>
                        <a:gd name="connsiteX5" fmla="*/ 78391 w 189452"/>
                        <a:gd name="connsiteY5" fmla="*/ 0 h 189547"/>
                        <a:gd name="connsiteX6" fmla="*/ 189452 w 189452"/>
                        <a:gd name="connsiteY6" fmla="*/ 111157 h 1895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89452" h="189547">
                          <a:moveTo>
                            <a:pt x="189452" y="111157"/>
                          </a:moveTo>
                          <a:cubicBezTo>
                            <a:pt x="189452" y="133445"/>
                            <a:pt x="182880" y="154114"/>
                            <a:pt x="171641" y="171545"/>
                          </a:cubicBezTo>
                          <a:cubicBezTo>
                            <a:pt x="154210" y="182880"/>
                            <a:pt x="133445" y="189547"/>
                            <a:pt x="111062" y="189547"/>
                          </a:cubicBezTo>
                          <a:cubicBezTo>
                            <a:pt x="49721" y="189547"/>
                            <a:pt x="0" y="139732"/>
                            <a:pt x="0" y="78391"/>
                          </a:cubicBezTo>
                          <a:cubicBezTo>
                            <a:pt x="0" y="56007"/>
                            <a:pt x="6572" y="35243"/>
                            <a:pt x="18002" y="17812"/>
                          </a:cubicBezTo>
                          <a:cubicBezTo>
                            <a:pt x="35338" y="6477"/>
                            <a:pt x="56102" y="0"/>
                            <a:pt x="78391" y="0"/>
                          </a:cubicBezTo>
                          <a:cubicBezTo>
                            <a:pt x="139732" y="0"/>
                            <a:pt x="189452" y="49721"/>
                            <a:pt x="189452" y="111157"/>
                          </a:cubicBez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en-IN"/>
                    </a:p>
                  </p:txBody>
                </p:sp>
              </p:grpSp>
            </p:grpSp>
          </p:grpSp>
        </p:grp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7BEDC470-DCD7-C084-8863-431A1E985D70}"/>
              </a:ext>
            </a:extLst>
          </p:cNvPr>
          <p:cNvSpPr txBox="1"/>
          <p:nvPr userDrawn="1"/>
        </p:nvSpPr>
        <p:spPr>
          <a:xfrm>
            <a:off x="0" y="0"/>
            <a:ext cx="12192000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400" b="1" dirty="0">
                <a:solidFill>
                  <a:schemeClr val="tx1"/>
                </a:solidFill>
                <a:latin typeface="+mn-lt"/>
              </a:rPr>
              <a:t>Attribution: </a:t>
            </a:r>
            <a:r>
              <a:rPr lang="en-US" sz="2400" dirty="0">
                <a:solidFill>
                  <a:schemeClr val="tx1"/>
                </a:solidFill>
                <a:latin typeface="+mn-lt"/>
              </a:rPr>
              <a:t>The presentation template is designed by </a:t>
            </a:r>
            <a:r>
              <a:rPr lang="en-US" sz="2400" b="1" dirty="0" err="1">
                <a:solidFill>
                  <a:schemeClr val="tx1"/>
                </a:solidFill>
                <a:latin typeface="+mn-lt"/>
              </a:rPr>
              <a:t>SketchBubble.com</a:t>
            </a:r>
            <a:endParaRPr lang="en-US" sz="2400" b="1" dirty="0">
              <a:solidFill>
                <a:schemeClr val="tx1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675208564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US_Election_Theme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2993129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US_Election_Theme_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2" name="Picture 681">
            <a:extLst>
              <a:ext uri="{FF2B5EF4-FFF2-40B4-BE49-F238E27FC236}">
                <a16:creationId xmlns:a16="http://schemas.microsoft.com/office/drawing/2014/main" id="{34C6D67F-EE7E-4DA6-3FCA-97F56EC7C5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t="21868" b="21870"/>
          <a:stretch/>
        </p:blipFill>
        <p:spPr>
          <a:xfrm>
            <a:off x="1524" y="106"/>
            <a:ext cx="12188952" cy="6857789"/>
          </a:xfrm>
          <a:prstGeom prst="rect">
            <a:avLst/>
          </a:prstGeom>
          <a:noFill/>
        </p:spPr>
      </p:pic>
      <p:sp>
        <p:nvSpPr>
          <p:cNvPr id="683" name="Rectangle 682">
            <a:extLst>
              <a:ext uri="{FF2B5EF4-FFF2-40B4-BE49-F238E27FC236}">
                <a16:creationId xmlns:a16="http://schemas.microsoft.com/office/drawing/2014/main" id="{4E8FC38D-715E-B380-3A87-52E50A5F1120}"/>
              </a:ext>
            </a:extLst>
          </p:cNvPr>
          <p:cNvSpPr/>
          <p:nvPr userDrawn="1"/>
        </p:nvSpPr>
        <p:spPr bwMode="auto">
          <a:xfrm>
            <a:off x="1524" y="106"/>
            <a:ext cx="12188952" cy="6857789"/>
          </a:xfrm>
          <a:prstGeom prst="rect">
            <a:avLst/>
          </a:prstGeom>
          <a:gradFill>
            <a:gsLst>
              <a:gs pos="0">
                <a:schemeClr val="bg1">
                  <a:lumMod val="95000"/>
                  <a:alpha val="90000"/>
                </a:schemeClr>
              </a:gs>
              <a:gs pos="86000">
                <a:schemeClr val="bg2">
                  <a:alpha val="90000"/>
                </a:schemeClr>
              </a:gs>
            </a:gsLst>
            <a:path path="circle">
              <a:fillToRect l="50000" t="50000" r="50000" b="50000"/>
            </a:path>
          </a:gra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 dirty="0">
              <a:latin typeface="Sintony" panose="02000503050000020004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580469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US_Election_Theme_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>
            <a:extLst>
              <a:ext uri="{FF2B5EF4-FFF2-40B4-BE49-F238E27FC236}">
                <a16:creationId xmlns:a16="http://schemas.microsoft.com/office/drawing/2014/main" id="{E8C1294F-F07C-8FFE-7786-CD84E3A1A0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3599" y="311428"/>
            <a:ext cx="11886467" cy="439200"/>
          </a:xfrm>
        </p:spPr>
        <p:txBody>
          <a:bodyPr>
            <a:noAutofit/>
          </a:bodyPr>
          <a:lstStyle>
            <a:lvl1pPr algn="ctr">
              <a:defRPr sz="3200" b="1">
                <a:solidFill>
                  <a:schemeClr val="accent3">
                    <a:lumMod val="75000"/>
                  </a:schemeClr>
                </a:solidFill>
                <a:latin typeface="Sintony" panose="02000503050000020004" pitchFamily="2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96F6861-4866-C689-73F6-4BBB96ED2B7E}"/>
              </a:ext>
            </a:extLst>
          </p:cNvPr>
          <p:cNvGrpSpPr/>
          <p:nvPr userDrawn="1"/>
        </p:nvGrpSpPr>
        <p:grpSpPr>
          <a:xfrm>
            <a:off x="64294" y="800100"/>
            <a:ext cx="11975772" cy="5951239"/>
            <a:chOff x="64294" y="800100"/>
            <a:chExt cx="11975772" cy="5951239"/>
          </a:xfrm>
        </p:grpSpPr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6B90EF48-5C86-8F4E-F9CA-4FA574387D08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17633" y="800100"/>
              <a:ext cx="0" cy="5951239"/>
            </a:xfrm>
            <a:prstGeom prst="line">
              <a:avLst/>
            </a:prstGeom>
            <a:ln w="19050" cap="rnd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663ADC5F-8454-1113-7689-EC5B876254A2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64294" y="6691224"/>
              <a:ext cx="11232356" cy="0"/>
            </a:xfrm>
            <a:prstGeom prst="line">
              <a:avLst/>
            </a:prstGeom>
            <a:ln w="19050" cap="rnd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Arrow: Pentagon 45">
              <a:extLst>
                <a:ext uri="{FF2B5EF4-FFF2-40B4-BE49-F238E27FC236}">
                  <a16:creationId xmlns:a16="http://schemas.microsoft.com/office/drawing/2014/main" id="{420C4996-30FD-9CFA-4AF0-163CCFBDB05F}"/>
                </a:ext>
              </a:extLst>
            </p:cNvPr>
            <p:cNvSpPr/>
            <p:nvPr userDrawn="1"/>
          </p:nvSpPr>
          <p:spPr bwMode="auto">
            <a:xfrm>
              <a:off x="11068517" y="6650831"/>
              <a:ext cx="971549" cy="80785"/>
            </a:xfrm>
            <a:prstGeom prst="homePlat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>
                <a:latin typeface="Sintony" panose="02000503050000020004" pitchFamily="2" charset="0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2854B7A-6A58-EDD0-5271-44DE8053134C}"/>
              </a:ext>
            </a:extLst>
          </p:cNvPr>
          <p:cNvGrpSpPr/>
          <p:nvPr userDrawn="1"/>
        </p:nvGrpSpPr>
        <p:grpSpPr>
          <a:xfrm flipH="1" flipV="1">
            <a:off x="64294" y="106661"/>
            <a:ext cx="11975772" cy="5951239"/>
            <a:chOff x="64294" y="800100"/>
            <a:chExt cx="11975772" cy="5951239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89B19D72-9A8C-0D2A-3182-C4BC9EC7C12D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17633" y="800100"/>
              <a:ext cx="0" cy="5951239"/>
            </a:xfrm>
            <a:prstGeom prst="line">
              <a:avLst/>
            </a:prstGeom>
            <a:ln w="19050" cap="rnd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A88CA574-06DC-B217-D4C1-F0789FF7010E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64294" y="6691224"/>
              <a:ext cx="11232356" cy="0"/>
            </a:xfrm>
            <a:prstGeom prst="line">
              <a:avLst/>
            </a:prstGeom>
            <a:ln w="19050" cap="rnd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" name="Arrow: Pentagon 6">
              <a:extLst>
                <a:ext uri="{FF2B5EF4-FFF2-40B4-BE49-F238E27FC236}">
                  <a16:creationId xmlns:a16="http://schemas.microsoft.com/office/drawing/2014/main" id="{D41BC59C-A36D-0571-B9B4-111338931C93}"/>
                </a:ext>
              </a:extLst>
            </p:cNvPr>
            <p:cNvSpPr/>
            <p:nvPr userDrawn="1"/>
          </p:nvSpPr>
          <p:spPr bwMode="auto">
            <a:xfrm>
              <a:off x="11068517" y="6650831"/>
              <a:ext cx="971549" cy="80785"/>
            </a:xfrm>
            <a:prstGeom prst="homePlat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 rtl="0"/>
              <a:endParaRPr lang="en-US" dirty="0">
                <a:latin typeface="Sintony" panose="02000503050000020004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972449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US_Election_Theme_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>
            <a:extLst>
              <a:ext uri="{FF2B5EF4-FFF2-40B4-BE49-F238E27FC236}">
                <a16:creationId xmlns:a16="http://schemas.microsoft.com/office/drawing/2014/main" id="{CBB5C15F-363F-35E3-B14A-94560816B83B}"/>
              </a:ext>
            </a:extLst>
          </p:cNvPr>
          <p:cNvGrpSpPr/>
          <p:nvPr userDrawn="1"/>
        </p:nvGrpSpPr>
        <p:grpSpPr>
          <a:xfrm>
            <a:off x="0" y="0"/>
            <a:ext cx="1865641" cy="1169674"/>
            <a:chOff x="0" y="0"/>
            <a:chExt cx="2257425" cy="1415305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4D21AD93-A558-D5D7-6DBA-35AC9E751D5D}"/>
                </a:ext>
              </a:extLst>
            </p:cNvPr>
            <p:cNvGrpSpPr/>
            <p:nvPr userDrawn="1"/>
          </p:nvGrpSpPr>
          <p:grpSpPr>
            <a:xfrm>
              <a:off x="0" y="1"/>
              <a:ext cx="2257425" cy="1415304"/>
              <a:chOff x="0" y="1"/>
              <a:chExt cx="2257425" cy="1415304"/>
            </a:xfrm>
          </p:grpSpPr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35B333BB-6A6E-8494-EDC5-675002DE486E}"/>
                  </a:ext>
                </a:extLst>
              </p:cNvPr>
              <p:cNvSpPr/>
              <p:nvPr/>
            </p:nvSpPr>
            <p:spPr>
              <a:xfrm>
                <a:off x="0" y="1"/>
                <a:ext cx="1217046" cy="1415304"/>
              </a:xfrm>
              <a:custGeom>
                <a:avLst/>
                <a:gdLst>
                  <a:gd name="connsiteX0" fmla="*/ 1320282 w 1545618"/>
                  <a:gd name="connsiteY0" fmla="*/ 790722 h 1797402"/>
                  <a:gd name="connsiteX1" fmla="*/ 590442 w 1545618"/>
                  <a:gd name="connsiteY1" fmla="*/ 1666270 h 1797402"/>
                  <a:gd name="connsiteX2" fmla="*/ 370674 w 1545618"/>
                  <a:gd name="connsiteY2" fmla="*/ 1470631 h 1797402"/>
                  <a:gd name="connsiteX3" fmla="*/ 302924 w 1545618"/>
                  <a:gd name="connsiteY3" fmla="*/ 1420886 h 1797402"/>
                  <a:gd name="connsiteX4" fmla="*/ 287147 w 1545618"/>
                  <a:gd name="connsiteY4" fmla="*/ 1414204 h 1797402"/>
                  <a:gd name="connsiteX5" fmla="*/ 0 w 1545618"/>
                  <a:gd name="connsiteY5" fmla="*/ 1432394 h 1797402"/>
                  <a:gd name="connsiteX6" fmla="*/ 0 w 1545618"/>
                  <a:gd name="connsiteY6" fmla="*/ 0 h 1797402"/>
                  <a:gd name="connsiteX7" fmla="*/ 1545619 w 1545618"/>
                  <a:gd name="connsiteY7" fmla="*/ 0 h 1797402"/>
                  <a:gd name="connsiteX8" fmla="*/ 1367800 w 1545618"/>
                  <a:gd name="connsiteY8" fmla="*/ 165198 h 1797402"/>
                  <a:gd name="connsiteX9" fmla="*/ 1361303 w 1545618"/>
                  <a:gd name="connsiteY9" fmla="*/ 173550 h 1797402"/>
                  <a:gd name="connsiteX10" fmla="*/ 1246036 w 1545618"/>
                  <a:gd name="connsiteY10" fmla="*/ 418563 h 1797402"/>
                  <a:gd name="connsiteX11" fmla="*/ 1320282 w 1545618"/>
                  <a:gd name="connsiteY11" fmla="*/ 790722 h 1797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45618" h="1797402">
                    <a:moveTo>
                      <a:pt x="1320282" y="790722"/>
                    </a:moveTo>
                    <a:cubicBezTo>
                      <a:pt x="1716942" y="1474529"/>
                      <a:pt x="1183855" y="2069983"/>
                      <a:pt x="590442" y="1666270"/>
                    </a:cubicBezTo>
                    <a:cubicBezTo>
                      <a:pt x="517681" y="1616711"/>
                      <a:pt x="443806" y="1552117"/>
                      <a:pt x="370674" y="1470631"/>
                    </a:cubicBezTo>
                    <a:cubicBezTo>
                      <a:pt x="350627" y="1448357"/>
                      <a:pt x="327797" y="1432023"/>
                      <a:pt x="302924" y="1420886"/>
                    </a:cubicBezTo>
                    <a:cubicBezTo>
                      <a:pt x="297727" y="1418288"/>
                      <a:pt x="292530" y="1416246"/>
                      <a:pt x="287147" y="1414204"/>
                    </a:cubicBezTo>
                    <a:cubicBezTo>
                      <a:pt x="198052" y="1381350"/>
                      <a:pt x="88167" y="1404181"/>
                      <a:pt x="0" y="1432394"/>
                    </a:cubicBezTo>
                    <a:lnTo>
                      <a:pt x="0" y="0"/>
                    </a:lnTo>
                    <a:lnTo>
                      <a:pt x="1545619" y="0"/>
                    </a:lnTo>
                    <a:cubicBezTo>
                      <a:pt x="1484180" y="43063"/>
                      <a:pt x="1420886" y="98747"/>
                      <a:pt x="1367800" y="165198"/>
                    </a:cubicBezTo>
                    <a:cubicBezTo>
                      <a:pt x="1365572" y="167982"/>
                      <a:pt x="1363530" y="170766"/>
                      <a:pt x="1361303" y="173550"/>
                    </a:cubicBezTo>
                    <a:cubicBezTo>
                      <a:pt x="1306361" y="244084"/>
                      <a:pt x="1263298" y="326498"/>
                      <a:pt x="1246036" y="418563"/>
                    </a:cubicBezTo>
                    <a:cubicBezTo>
                      <a:pt x="1225061" y="529747"/>
                      <a:pt x="1241581" y="655037"/>
                      <a:pt x="1320282" y="79072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73000">
                    <a:srgbClr val="051C29"/>
                  </a:gs>
                </a:gsLst>
                <a:lin ang="13500000" scaled="1"/>
                <a:tileRect/>
              </a:gradFill>
              <a:ln w="185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00506479-0B94-0CFF-C683-73350AB71A5C}"/>
                  </a:ext>
                </a:extLst>
              </p:cNvPr>
              <p:cNvSpPr/>
              <p:nvPr/>
            </p:nvSpPr>
            <p:spPr>
              <a:xfrm>
                <a:off x="0" y="1"/>
                <a:ext cx="1882574" cy="1409252"/>
              </a:xfrm>
              <a:custGeom>
                <a:avLst/>
                <a:gdLst>
                  <a:gd name="connsiteX0" fmla="*/ 1975504 w 2390822"/>
                  <a:gd name="connsiteY0" fmla="*/ 577821 h 1789716"/>
                  <a:gd name="connsiteX1" fmla="*/ 1964924 w 2390822"/>
                  <a:gd name="connsiteY1" fmla="*/ 579306 h 1789716"/>
                  <a:gd name="connsiteX2" fmla="*/ 1507754 w 2390822"/>
                  <a:gd name="connsiteY2" fmla="*/ 503389 h 1789716"/>
                  <a:gd name="connsiteX3" fmla="*/ 1246036 w 2390822"/>
                  <a:gd name="connsiteY3" fmla="*/ 418563 h 1789716"/>
                  <a:gd name="connsiteX4" fmla="*/ 605106 w 2390822"/>
                  <a:gd name="connsiteY4" fmla="*/ 1195178 h 1789716"/>
                  <a:gd name="connsiteX5" fmla="*/ 590442 w 2390822"/>
                  <a:gd name="connsiteY5" fmla="*/ 1666270 h 1789716"/>
                  <a:gd name="connsiteX6" fmla="*/ 430999 w 2390822"/>
                  <a:gd name="connsiteY6" fmla="*/ 1763718 h 1789716"/>
                  <a:gd name="connsiteX7" fmla="*/ 421904 w 2390822"/>
                  <a:gd name="connsiteY7" fmla="*/ 1766688 h 1789716"/>
                  <a:gd name="connsiteX8" fmla="*/ 216242 w 2390822"/>
                  <a:gd name="connsiteY8" fmla="*/ 1787291 h 1789716"/>
                  <a:gd name="connsiteX9" fmla="*/ 0 w 2390822"/>
                  <a:gd name="connsiteY9" fmla="*/ 1731421 h 1789716"/>
                  <a:gd name="connsiteX10" fmla="*/ 0 w 2390822"/>
                  <a:gd name="connsiteY10" fmla="*/ 0 h 1789716"/>
                  <a:gd name="connsiteX11" fmla="*/ 2384786 w 2390822"/>
                  <a:gd name="connsiteY11" fmla="*/ 0 h 1789716"/>
                  <a:gd name="connsiteX12" fmla="*/ 1975504 w 2390822"/>
                  <a:gd name="connsiteY12" fmla="*/ 577821 h 1789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90822" h="1789716">
                    <a:moveTo>
                      <a:pt x="1975504" y="577821"/>
                    </a:moveTo>
                    <a:cubicBezTo>
                      <a:pt x="1971978" y="578378"/>
                      <a:pt x="1968451" y="578935"/>
                      <a:pt x="1964924" y="579306"/>
                    </a:cubicBezTo>
                    <a:cubicBezTo>
                      <a:pt x="1832395" y="598795"/>
                      <a:pt x="1676292" y="577264"/>
                      <a:pt x="1507754" y="503389"/>
                    </a:cubicBezTo>
                    <a:cubicBezTo>
                      <a:pt x="1415503" y="463111"/>
                      <a:pt x="1328263" y="435268"/>
                      <a:pt x="1246036" y="418563"/>
                    </a:cubicBezTo>
                    <a:cubicBezTo>
                      <a:pt x="575593" y="280465"/>
                      <a:pt x="256706" y="862184"/>
                      <a:pt x="605106" y="1195178"/>
                    </a:cubicBezTo>
                    <a:cubicBezTo>
                      <a:pt x="744503" y="1328264"/>
                      <a:pt x="723529" y="1534854"/>
                      <a:pt x="590442" y="1666270"/>
                    </a:cubicBezTo>
                    <a:cubicBezTo>
                      <a:pt x="548122" y="1708033"/>
                      <a:pt x="494479" y="1742187"/>
                      <a:pt x="430999" y="1763718"/>
                    </a:cubicBezTo>
                    <a:cubicBezTo>
                      <a:pt x="428029" y="1764832"/>
                      <a:pt x="425059" y="1765945"/>
                      <a:pt x="421904" y="1766688"/>
                    </a:cubicBezTo>
                    <a:cubicBezTo>
                      <a:pt x="361579" y="1786178"/>
                      <a:pt x="292530" y="1794159"/>
                      <a:pt x="216242" y="1787291"/>
                    </a:cubicBezTo>
                    <a:cubicBezTo>
                      <a:pt x="149420" y="1781166"/>
                      <a:pt x="77216" y="1763347"/>
                      <a:pt x="0" y="1731421"/>
                    </a:cubicBezTo>
                    <a:lnTo>
                      <a:pt x="0" y="0"/>
                    </a:lnTo>
                    <a:lnTo>
                      <a:pt x="2384786" y="0"/>
                    </a:lnTo>
                    <a:cubicBezTo>
                      <a:pt x="2425807" y="303853"/>
                      <a:pt x="2254299" y="532345"/>
                      <a:pt x="1975504" y="577821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85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BA4A8000-8AB9-88C6-0526-DC3E0DEA0827}"/>
                  </a:ext>
                </a:extLst>
              </p:cNvPr>
              <p:cNvSpPr/>
              <p:nvPr/>
            </p:nvSpPr>
            <p:spPr>
              <a:xfrm>
                <a:off x="406754" y="1"/>
                <a:ext cx="1850671" cy="732098"/>
              </a:xfrm>
              <a:custGeom>
                <a:avLst/>
                <a:gdLst>
                  <a:gd name="connsiteX0" fmla="*/ 2172813 w 2350307"/>
                  <a:gd name="connsiteY0" fmla="*/ 871093 h 929747"/>
                  <a:gd name="connsiteX1" fmla="*/ 1958242 w 2350307"/>
                  <a:gd name="connsiteY1" fmla="*/ 929748 h 929747"/>
                  <a:gd name="connsiteX2" fmla="*/ 1842418 w 2350307"/>
                  <a:gd name="connsiteY2" fmla="*/ 914713 h 929747"/>
                  <a:gd name="connsiteX3" fmla="*/ 1509981 w 2350307"/>
                  <a:gd name="connsiteY3" fmla="*/ 664318 h 929747"/>
                  <a:gd name="connsiteX4" fmla="*/ 1448357 w 2350307"/>
                  <a:gd name="connsiteY4" fmla="*/ 579306 h 929747"/>
                  <a:gd name="connsiteX5" fmla="*/ 844735 w 2350307"/>
                  <a:gd name="connsiteY5" fmla="*/ 173550 h 929747"/>
                  <a:gd name="connsiteX6" fmla="*/ 2970 w 2350307"/>
                  <a:gd name="connsiteY6" fmla="*/ 255778 h 929747"/>
                  <a:gd name="connsiteX7" fmla="*/ 0 w 2350307"/>
                  <a:gd name="connsiteY7" fmla="*/ 247054 h 929747"/>
                  <a:gd name="connsiteX8" fmla="*/ 851232 w 2350307"/>
                  <a:gd name="connsiteY8" fmla="*/ 165198 h 929747"/>
                  <a:gd name="connsiteX9" fmla="*/ 1458937 w 2350307"/>
                  <a:gd name="connsiteY9" fmla="*/ 577821 h 929747"/>
                  <a:gd name="connsiteX10" fmla="*/ 1517777 w 2350307"/>
                  <a:gd name="connsiteY10" fmla="*/ 659120 h 929747"/>
                  <a:gd name="connsiteX11" fmla="*/ 2167802 w 2350307"/>
                  <a:gd name="connsiteY11" fmla="*/ 863112 h 929747"/>
                  <a:gd name="connsiteX12" fmla="*/ 2247431 w 2350307"/>
                  <a:gd name="connsiteY12" fmla="*/ 224409 h 929747"/>
                  <a:gd name="connsiteX13" fmla="*/ 2172999 w 2350307"/>
                  <a:gd name="connsiteY13" fmla="*/ 0 h 929747"/>
                  <a:gd name="connsiteX14" fmla="*/ 2182466 w 2350307"/>
                  <a:gd name="connsiteY14" fmla="*/ 0 h 929747"/>
                  <a:gd name="connsiteX15" fmla="*/ 2255598 w 2350307"/>
                  <a:gd name="connsiteY15" fmla="*/ 219769 h 929747"/>
                  <a:gd name="connsiteX16" fmla="*/ 2172813 w 2350307"/>
                  <a:gd name="connsiteY16" fmla="*/ 871093 h 92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50307" h="929747">
                    <a:moveTo>
                      <a:pt x="2172813" y="871093"/>
                    </a:moveTo>
                    <a:cubicBezTo>
                      <a:pt x="2109704" y="909701"/>
                      <a:pt x="2035272" y="929748"/>
                      <a:pt x="1958242" y="929748"/>
                    </a:cubicBezTo>
                    <a:cubicBezTo>
                      <a:pt x="1919820" y="929748"/>
                      <a:pt x="1880841" y="924736"/>
                      <a:pt x="1842418" y="914713"/>
                    </a:cubicBezTo>
                    <a:cubicBezTo>
                      <a:pt x="1712859" y="880745"/>
                      <a:pt x="1597963" y="794249"/>
                      <a:pt x="1509981" y="664318"/>
                    </a:cubicBezTo>
                    <a:cubicBezTo>
                      <a:pt x="1489934" y="634619"/>
                      <a:pt x="1469517" y="606406"/>
                      <a:pt x="1448357" y="579306"/>
                    </a:cubicBezTo>
                    <a:cubicBezTo>
                      <a:pt x="1280004" y="361950"/>
                      <a:pt x="1081024" y="227379"/>
                      <a:pt x="844735" y="173550"/>
                    </a:cubicBezTo>
                    <a:cubicBezTo>
                      <a:pt x="605292" y="118794"/>
                      <a:pt x="327054" y="146822"/>
                      <a:pt x="2970" y="255778"/>
                    </a:cubicBezTo>
                    <a:lnTo>
                      <a:pt x="0" y="247054"/>
                    </a:lnTo>
                    <a:cubicBezTo>
                      <a:pt x="327982" y="136799"/>
                      <a:pt x="609190" y="108771"/>
                      <a:pt x="851232" y="165198"/>
                    </a:cubicBezTo>
                    <a:cubicBezTo>
                      <a:pt x="1089377" y="220511"/>
                      <a:pt x="1289470" y="357310"/>
                      <a:pt x="1458937" y="577821"/>
                    </a:cubicBezTo>
                    <a:cubicBezTo>
                      <a:pt x="1479169" y="603807"/>
                      <a:pt x="1498658" y="630907"/>
                      <a:pt x="1517777" y="659120"/>
                    </a:cubicBezTo>
                    <a:cubicBezTo>
                      <a:pt x="1657545" y="865710"/>
                      <a:pt x="1932998" y="1007521"/>
                      <a:pt x="2167802" y="863112"/>
                    </a:cubicBezTo>
                    <a:cubicBezTo>
                      <a:pt x="2317222" y="771418"/>
                      <a:pt x="2427849" y="548865"/>
                      <a:pt x="2247431" y="224409"/>
                    </a:cubicBezTo>
                    <a:cubicBezTo>
                      <a:pt x="2203997" y="146265"/>
                      <a:pt x="2181166" y="71091"/>
                      <a:pt x="2172999" y="0"/>
                    </a:cubicBezTo>
                    <a:lnTo>
                      <a:pt x="2182466" y="0"/>
                    </a:lnTo>
                    <a:cubicBezTo>
                      <a:pt x="2190633" y="69791"/>
                      <a:pt x="2213092" y="143481"/>
                      <a:pt x="2255598" y="219769"/>
                    </a:cubicBezTo>
                    <a:cubicBezTo>
                      <a:pt x="2438986" y="550164"/>
                      <a:pt x="2325575" y="777172"/>
                      <a:pt x="2172813" y="87109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19166292" scaled="1"/>
              </a:gradFill>
              <a:ln w="185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</p:grpSp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B3CF87B6-BBF9-D814-3DD2-A134EF7BC986}"/>
                </a:ext>
              </a:extLst>
            </p:cNvPr>
            <p:cNvGrpSpPr/>
            <p:nvPr userDrawn="1"/>
          </p:nvGrpSpPr>
          <p:grpSpPr>
            <a:xfrm>
              <a:off x="0" y="0"/>
              <a:ext cx="756959" cy="508492"/>
              <a:chOff x="0" y="0"/>
              <a:chExt cx="756959" cy="508492"/>
            </a:xfrm>
          </p:grpSpPr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8805A2F0-53BB-CE18-E519-6D379CB8D998}"/>
                  </a:ext>
                </a:extLst>
              </p:cNvPr>
              <p:cNvSpPr/>
              <p:nvPr/>
            </p:nvSpPr>
            <p:spPr>
              <a:xfrm>
                <a:off x="0" y="0"/>
                <a:ext cx="756959" cy="508492"/>
              </a:xfrm>
              <a:custGeom>
                <a:avLst/>
                <a:gdLst>
                  <a:gd name="connsiteX0" fmla="*/ 961320 w 961319"/>
                  <a:gd name="connsiteY0" fmla="*/ 0 h 645774"/>
                  <a:gd name="connsiteX1" fmla="*/ 0 w 961319"/>
                  <a:gd name="connsiteY1" fmla="*/ 645774 h 645774"/>
                  <a:gd name="connsiteX2" fmla="*/ 0 w 961319"/>
                  <a:gd name="connsiteY2" fmla="*/ 562584 h 645774"/>
                  <a:gd name="connsiteX3" fmla="*/ 847419 w 961319"/>
                  <a:gd name="connsiteY3" fmla="*/ 0 h 645774"/>
                  <a:gd name="connsiteX4" fmla="*/ 961320 w 961319"/>
                  <a:gd name="connsiteY4" fmla="*/ 0 h 645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1319" h="645774">
                    <a:moveTo>
                      <a:pt x="961320" y="0"/>
                    </a:moveTo>
                    <a:cubicBezTo>
                      <a:pt x="669228" y="257331"/>
                      <a:pt x="347607" y="473320"/>
                      <a:pt x="0" y="645774"/>
                    </a:cubicBezTo>
                    <a:lnTo>
                      <a:pt x="0" y="562584"/>
                    </a:lnTo>
                    <a:cubicBezTo>
                      <a:pt x="303735" y="408692"/>
                      <a:pt x="587051" y="220545"/>
                      <a:pt x="847419" y="0"/>
                    </a:cubicBezTo>
                    <a:lnTo>
                      <a:pt x="96132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9453DDE0-CB63-CDAF-F483-67A2F06E6184}"/>
                  </a:ext>
                </a:extLst>
              </p:cNvPr>
              <p:cNvSpPr/>
              <p:nvPr/>
            </p:nvSpPr>
            <p:spPr>
              <a:xfrm>
                <a:off x="0" y="0"/>
                <a:ext cx="667272" cy="442988"/>
              </a:xfrm>
              <a:custGeom>
                <a:avLst/>
                <a:gdLst>
                  <a:gd name="connsiteX0" fmla="*/ 847419 w 847419"/>
                  <a:gd name="connsiteY0" fmla="*/ 0 h 562584"/>
                  <a:gd name="connsiteX1" fmla="*/ 0 w 847419"/>
                  <a:gd name="connsiteY1" fmla="*/ 562584 h 562584"/>
                  <a:gd name="connsiteX2" fmla="*/ 0 w 847419"/>
                  <a:gd name="connsiteY2" fmla="*/ 478382 h 562584"/>
                  <a:gd name="connsiteX3" fmla="*/ 730313 w 847419"/>
                  <a:gd name="connsiteY3" fmla="*/ 0 h 562584"/>
                  <a:gd name="connsiteX4" fmla="*/ 847419 w 847419"/>
                  <a:gd name="connsiteY4" fmla="*/ 0 h 562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7419" h="562584">
                    <a:moveTo>
                      <a:pt x="847419" y="0"/>
                    </a:moveTo>
                    <a:cubicBezTo>
                      <a:pt x="587051" y="220545"/>
                      <a:pt x="303735" y="408692"/>
                      <a:pt x="0" y="562584"/>
                    </a:cubicBezTo>
                    <a:lnTo>
                      <a:pt x="0" y="478382"/>
                    </a:lnTo>
                    <a:cubicBezTo>
                      <a:pt x="259356" y="344233"/>
                      <a:pt x="503356" y="184266"/>
                      <a:pt x="730313" y="0"/>
                    </a:cubicBezTo>
                    <a:lnTo>
                      <a:pt x="84741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rgbClr val="39050E"/>
                  </a:gs>
                </a:gsLst>
                <a:lin ang="16370847" scaled="1"/>
              </a:gra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F6983F34-2C3B-3D6E-C130-5DD3C1D003C5}"/>
                  </a:ext>
                </a:extLst>
              </p:cNvPr>
              <p:cNvSpPr/>
              <p:nvPr/>
            </p:nvSpPr>
            <p:spPr>
              <a:xfrm>
                <a:off x="0" y="0"/>
                <a:ext cx="575060" cy="376686"/>
              </a:xfrm>
              <a:custGeom>
                <a:avLst/>
                <a:gdLst>
                  <a:gd name="connsiteX0" fmla="*/ 730313 w 730312"/>
                  <a:gd name="connsiteY0" fmla="*/ 0 h 478382"/>
                  <a:gd name="connsiteX1" fmla="*/ 0 w 730312"/>
                  <a:gd name="connsiteY1" fmla="*/ 478382 h 478382"/>
                  <a:gd name="connsiteX2" fmla="*/ 0 w 730312"/>
                  <a:gd name="connsiteY2" fmla="*/ 394518 h 478382"/>
                  <a:gd name="connsiteX3" fmla="*/ 610675 w 730312"/>
                  <a:gd name="connsiteY3" fmla="*/ 0 h 478382"/>
                  <a:gd name="connsiteX4" fmla="*/ 730313 w 730312"/>
                  <a:gd name="connsiteY4" fmla="*/ 0 h 478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0312" h="478382">
                    <a:moveTo>
                      <a:pt x="730313" y="0"/>
                    </a:moveTo>
                    <a:cubicBezTo>
                      <a:pt x="503356" y="184266"/>
                      <a:pt x="259356" y="344233"/>
                      <a:pt x="0" y="478382"/>
                    </a:cubicBezTo>
                    <a:lnTo>
                      <a:pt x="0" y="394518"/>
                    </a:lnTo>
                    <a:cubicBezTo>
                      <a:pt x="214808" y="280786"/>
                      <a:pt x="418647" y="149168"/>
                      <a:pt x="610675" y="0"/>
                    </a:cubicBezTo>
                    <a:lnTo>
                      <a:pt x="730313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8275AA00-3463-C8EF-EDC2-64BF53F41B55}"/>
                  </a:ext>
                </a:extLst>
              </p:cNvPr>
              <p:cNvSpPr/>
              <p:nvPr/>
            </p:nvSpPr>
            <p:spPr>
              <a:xfrm>
                <a:off x="0" y="0"/>
                <a:ext cx="480856" cy="310649"/>
              </a:xfrm>
              <a:custGeom>
                <a:avLst/>
                <a:gdLst>
                  <a:gd name="connsiteX0" fmla="*/ 610675 w 610675"/>
                  <a:gd name="connsiteY0" fmla="*/ 0 h 394517"/>
                  <a:gd name="connsiteX1" fmla="*/ 0 w 610675"/>
                  <a:gd name="connsiteY1" fmla="*/ 394518 h 394517"/>
                  <a:gd name="connsiteX2" fmla="*/ 0 w 610675"/>
                  <a:gd name="connsiteY2" fmla="*/ 310147 h 394517"/>
                  <a:gd name="connsiteX3" fmla="*/ 487494 w 610675"/>
                  <a:gd name="connsiteY3" fmla="*/ 0 h 394517"/>
                  <a:gd name="connsiteX4" fmla="*/ 610675 w 610675"/>
                  <a:gd name="connsiteY4" fmla="*/ 0 h 39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675" h="394517">
                    <a:moveTo>
                      <a:pt x="610675" y="0"/>
                    </a:moveTo>
                    <a:cubicBezTo>
                      <a:pt x="418647" y="149168"/>
                      <a:pt x="214808" y="280786"/>
                      <a:pt x="0" y="394518"/>
                    </a:cubicBezTo>
                    <a:lnTo>
                      <a:pt x="0" y="310147"/>
                    </a:lnTo>
                    <a:cubicBezTo>
                      <a:pt x="169754" y="218183"/>
                      <a:pt x="332421" y="114744"/>
                      <a:pt x="487494" y="0"/>
                    </a:cubicBezTo>
                    <a:lnTo>
                      <a:pt x="61067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rgbClr val="39050E"/>
                  </a:gs>
                </a:gsLst>
                <a:lin ang="16370847" scaled="1"/>
              </a:gra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/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005CE996-2724-D42D-2E92-FDC9178F8BCC}"/>
                  </a:ext>
                </a:extLst>
              </p:cNvPr>
              <p:cNvSpPr/>
              <p:nvPr/>
            </p:nvSpPr>
            <p:spPr>
              <a:xfrm>
                <a:off x="0" y="0"/>
                <a:ext cx="383860" cy="244215"/>
              </a:xfrm>
              <a:custGeom>
                <a:avLst/>
                <a:gdLst>
                  <a:gd name="connsiteX0" fmla="*/ 487494 w 487493"/>
                  <a:gd name="connsiteY0" fmla="*/ 0 h 310147"/>
                  <a:gd name="connsiteX1" fmla="*/ 0 w 487493"/>
                  <a:gd name="connsiteY1" fmla="*/ 310147 h 310147"/>
                  <a:gd name="connsiteX2" fmla="*/ 0 w 487493"/>
                  <a:gd name="connsiteY2" fmla="*/ 224764 h 310147"/>
                  <a:gd name="connsiteX3" fmla="*/ 359082 w 487493"/>
                  <a:gd name="connsiteY3" fmla="*/ 0 h 310147"/>
                  <a:gd name="connsiteX4" fmla="*/ 487494 w 487493"/>
                  <a:gd name="connsiteY4" fmla="*/ 0 h 310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493" h="310147">
                    <a:moveTo>
                      <a:pt x="487494" y="0"/>
                    </a:moveTo>
                    <a:cubicBezTo>
                      <a:pt x="332421" y="114744"/>
                      <a:pt x="169754" y="218183"/>
                      <a:pt x="0" y="310147"/>
                    </a:cubicBezTo>
                    <a:lnTo>
                      <a:pt x="0" y="224764"/>
                    </a:lnTo>
                    <a:cubicBezTo>
                      <a:pt x="123687" y="156086"/>
                      <a:pt x="243494" y="81165"/>
                      <a:pt x="359082" y="0"/>
                    </a:cubicBezTo>
                    <a:lnTo>
                      <a:pt x="487494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3CEF224F-0D4B-7629-67F8-05CDDC7234DF}"/>
                  </a:ext>
                </a:extLst>
              </p:cNvPr>
              <p:cNvSpPr/>
              <p:nvPr/>
            </p:nvSpPr>
            <p:spPr>
              <a:xfrm>
                <a:off x="0" y="0"/>
                <a:ext cx="178842" cy="109750"/>
              </a:xfrm>
              <a:custGeom>
                <a:avLst/>
                <a:gdLst>
                  <a:gd name="connsiteX0" fmla="*/ 227126 w 227125"/>
                  <a:gd name="connsiteY0" fmla="*/ 0 h 139380"/>
                  <a:gd name="connsiteX1" fmla="*/ 0 w 227125"/>
                  <a:gd name="connsiteY1" fmla="*/ 139381 h 139380"/>
                  <a:gd name="connsiteX2" fmla="*/ 0 w 227125"/>
                  <a:gd name="connsiteY2" fmla="*/ 53660 h 139380"/>
                  <a:gd name="connsiteX3" fmla="*/ 89095 w 227125"/>
                  <a:gd name="connsiteY3" fmla="*/ 0 h 139380"/>
                  <a:gd name="connsiteX4" fmla="*/ 227126 w 227125"/>
                  <a:gd name="connsiteY4" fmla="*/ 0 h 139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125" h="139380">
                    <a:moveTo>
                      <a:pt x="227126" y="0"/>
                    </a:moveTo>
                    <a:cubicBezTo>
                      <a:pt x="153048" y="49104"/>
                      <a:pt x="77284" y="95508"/>
                      <a:pt x="0" y="139381"/>
                    </a:cubicBezTo>
                    <a:lnTo>
                      <a:pt x="0" y="53660"/>
                    </a:lnTo>
                    <a:cubicBezTo>
                      <a:pt x="29867" y="36279"/>
                      <a:pt x="59566" y="18393"/>
                      <a:pt x="89095" y="0"/>
                    </a:cubicBezTo>
                    <a:lnTo>
                      <a:pt x="227126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860E8F27-A751-A71A-3F9A-FC40E7452E4E}"/>
                  </a:ext>
                </a:extLst>
              </p:cNvPr>
              <p:cNvSpPr/>
              <p:nvPr/>
            </p:nvSpPr>
            <p:spPr>
              <a:xfrm>
                <a:off x="0" y="0"/>
                <a:ext cx="282747" cy="176982"/>
              </a:xfrm>
              <a:custGeom>
                <a:avLst/>
                <a:gdLst>
                  <a:gd name="connsiteX0" fmla="*/ 359082 w 359081"/>
                  <a:gd name="connsiteY0" fmla="*/ 0 h 224763"/>
                  <a:gd name="connsiteX1" fmla="*/ 0 w 359081"/>
                  <a:gd name="connsiteY1" fmla="*/ 224764 h 224763"/>
                  <a:gd name="connsiteX2" fmla="*/ 0 w 359081"/>
                  <a:gd name="connsiteY2" fmla="*/ 139381 h 224763"/>
                  <a:gd name="connsiteX3" fmla="*/ 227126 w 359081"/>
                  <a:gd name="connsiteY3" fmla="*/ 0 h 224763"/>
                  <a:gd name="connsiteX4" fmla="*/ 359082 w 359081"/>
                  <a:gd name="connsiteY4" fmla="*/ 0 h 224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081" h="224763">
                    <a:moveTo>
                      <a:pt x="359082" y="0"/>
                    </a:moveTo>
                    <a:cubicBezTo>
                      <a:pt x="243494" y="81165"/>
                      <a:pt x="123687" y="156086"/>
                      <a:pt x="0" y="224764"/>
                    </a:cubicBezTo>
                    <a:lnTo>
                      <a:pt x="0" y="139381"/>
                    </a:lnTo>
                    <a:cubicBezTo>
                      <a:pt x="77284" y="95508"/>
                      <a:pt x="153048" y="49104"/>
                      <a:pt x="227126" y="0"/>
                    </a:cubicBezTo>
                    <a:lnTo>
                      <a:pt x="35908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rgbClr val="39050E"/>
                  </a:gs>
                </a:gsLst>
                <a:lin ang="16370847" scaled="1"/>
              </a:gra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/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D04BF0B5-6467-8BE0-310D-CBE38D2C6D25}"/>
                  </a:ext>
                </a:extLst>
              </p:cNvPr>
              <p:cNvSpPr/>
              <p:nvPr/>
            </p:nvSpPr>
            <p:spPr>
              <a:xfrm>
                <a:off x="0" y="0"/>
                <a:ext cx="70155" cy="42252"/>
              </a:xfrm>
              <a:custGeom>
                <a:avLst/>
                <a:gdLst>
                  <a:gd name="connsiteX0" fmla="*/ 89095 w 89095"/>
                  <a:gd name="connsiteY0" fmla="*/ 0 h 53659"/>
                  <a:gd name="connsiteX1" fmla="*/ 0 w 89095"/>
                  <a:gd name="connsiteY1" fmla="*/ 53660 h 53659"/>
                  <a:gd name="connsiteX2" fmla="*/ 0 w 89095"/>
                  <a:gd name="connsiteY2" fmla="*/ 0 h 53659"/>
                  <a:gd name="connsiteX3" fmla="*/ 89095 w 89095"/>
                  <a:gd name="connsiteY3" fmla="*/ 0 h 5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095" h="53659">
                    <a:moveTo>
                      <a:pt x="89095" y="0"/>
                    </a:moveTo>
                    <a:cubicBezTo>
                      <a:pt x="59566" y="18393"/>
                      <a:pt x="29867" y="36279"/>
                      <a:pt x="0" y="53660"/>
                    </a:cubicBezTo>
                    <a:lnTo>
                      <a:pt x="0" y="0"/>
                    </a:lnTo>
                    <a:lnTo>
                      <a:pt x="8909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rgbClr val="39050E"/>
                  </a:gs>
                </a:gsLst>
                <a:lin ang="16370847" scaled="1"/>
              </a:gra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/>
                <a:endParaRPr lang="en-US" dirty="0">
                  <a:latin typeface="Sintony" panose="02000503050000020004" pitchFamily="2" charset="0"/>
                </a:endParaRPr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009707AF-0C5B-9C3A-0384-BF606DA4B557}"/>
              </a:ext>
            </a:extLst>
          </p:cNvPr>
          <p:cNvGrpSpPr/>
          <p:nvPr userDrawn="1"/>
        </p:nvGrpSpPr>
        <p:grpSpPr>
          <a:xfrm flipH="1">
            <a:off x="10326359" y="0"/>
            <a:ext cx="1865641" cy="1169674"/>
            <a:chOff x="0" y="0"/>
            <a:chExt cx="2257425" cy="1415305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6AEE2E6B-16FC-6E62-A9F0-D89192C94407}"/>
                </a:ext>
              </a:extLst>
            </p:cNvPr>
            <p:cNvGrpSpPr/>
            <p:nvPr userDrawn="1"/>
          </p:nvGrpSpPr>
          <p:grpSpPr>
            <a:xfrm>
              <a:off x="0" y="1"/>
              <a:ext cx="2257425" cy="1415304"/>
              <a:chOff x="0" y="1"/>
              <a:chExt cx="2257425" cy="1415304"/>
            </a:xfrm>
          </p:grpSpPr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97FCD7B4-21CA-A501-059C-C1F407D07283}"/>
                  </a:ext>
                </a:extLst>
              </p:cNvPr>
              <p:cNvSpPr/>
              <p:nvPr/>
            </p:nvSpPr>
            <p:spPr>
              <a:xfrm>
                <a:off x="0" y="1"/>
                <a:ext cx="1217046" cy="1415304"/>
              </a:xfrm>
              <a:custGeom>
                <a:avLst/>
                <a:gdLst>
                  <a:gd name="connsiteX0" fmla="*/ 1320282 w 1545618"/>
                  <a:gd name="connsiteY0" fmla="*/ 790722 h 1797402"/>
                  <a:gd name="connsiteX1" fmla="*/ 590442 w 1545618"/>
                  <a:gd name="connsiteY1" fmla="*/ 1666270 h 1797402"/>
                  <a:gd name="connsiteX2" fmla="*/ 370674 w 1545618"/>
                  <a:gd name="connsiteY2" fmla="*/ 1470631 h 1797402"/>
                  <a:gd name="connsiteX3" fmla="*/ 302924 w 1545618"/>
                  <a:gd name="connsiteY3" fmla="*/ 1420886 h 1797402"/>
                  <a:gd name="connsiteX4" fmla="*/ 287147 w 1545618"/>
                  <a:gd name="connsiteY4" fmla="*/ 1414204 h 1797402"/>
                  <a:gd name="connsiteX5" fmla="*/ 0 w 1545618"/>
                  <a:gd name="connsiteY5" fmla="*/ 1432394 h 1797402"/>
                  <a:gd name="connsiteX6" fmla="*/ 0 w 1545618"/>
                  <a:gd name="connsiteY6" fmla="*/ 0 h 1797402"/>
                  <a:gd name="connsiteX7" fmla="*/ 1545619 w 1545618"/>
                  <a:gd name="connsiteY7" fmla="*/ 0 h 1797402"/>
                  <a:gd name="connsiteX8" fmla="*/ 1367800 w 1545618"/>
                  <a:gd name="connsiteY8" fmla="*/ 165198 h 1797402"/>
                  <a:gd name="connsiteX9" fmla="*/ 1361303 w 1545618"/>
                  <a:gd name="connsiteY9" fmla="*/ 173550 h 1797402"/>
                  <a:gd name="connsiteX10" fmla="*/ 1246036 w 1545618"/>
                  <a:gd name="connsiteY10" fmla="*/ 418563 h 1797402"/>
                  <a:gd name="connsiteX11" fmla="*/ 1320282 w 1545618"/>
                  <a:gd name="connsiteY11" fmla="*/ 790722 h 1797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45618" h="1797402">
                    <a:moveTo>
                      <a:pt x="1320282" y="790722"/>
                    </a:moveTo>
                    <a:cubicBezTo>
                      <a:pt x="1716942" y="1474529"/>
                      <a:pt x="1183855" y="2069983"/>
                      <a:pt x="590442" y="1666270"/>
                    </a:cubicBezTo>
                    <a:cubicBezTo>
                      <a:pt x="517681" y="1616711"/>
                      <a:pt x="443806" y="1552117"/>
                      <a:pt x="370674" y="1470631"/>
                    </a:cubicBezTo>
                    <a:cubicBezTo>
                      <a:pt x="350627" y="1448357"/>
                      <a:pt x="327797" y="1432023"/>
                      <a:pt x="302924" y="1420886"/>
                    </a:cubicBezTo>
                    <a:cubicBezTo>
                      <a:pt x="297727" y="1418288"/>
                      <a:pt x="292530" y="1416246"/>
                      <a:pt x="287147" y="1414204"/>
                    </a:cubicBezTo>
                    <a:cubicBezTo>
                      <a:pt x="198052" y="1381350"/>
                      <a:pt x="88167" y="1404181"/>
                      <a:pt x="0" y="1432394"/>
                    </a:cubicBezTo>
                    <a:lnTo>
                      <a:pt x="0" y="0"/>
                    </a:lnTo>
                    <a:lnTo>
                      <a:pt x="1545619" y="0"/>
                    </a:lnTo>
                    <a:cubicBezTo>
                      <a:pt x="1484180" y="43063"/>
                      <a:pt x="1420886" y="98747"/>
                      <a:pt x="1367800" y="165198"/>
                    </a:cubicBezTo>
                    <a:cubicBezTo>
                      <a:pt x="1365572" y="167982"/>
                      <a:pt x="1363530" y="170766"/>
                      <a:pt x="1361303" y="173550"/>
                    </a:cubicBezTo>
                    <a:cubicBezTo>
                      <a:pt x="1306361" y="244084"/>
                      <a:pt x="1263298" y="326498"/>
                      <a:pt x="1246036" y="418563"/>
                    </a:cubicBezTo>
                    <a:cubicBezTo>
                      <a:pt x="1225061" y="529747"/>
                      <a:pt x="1241581" y="655037"/>
                      <a:pt x="1320282" y="790722"/>
                    </a:cubicBezTo>
                    <a:close/>
                  </a:path>
                </a:pathLst>
              </a:custGeom>
              <a:gradFill flip="none" rotWithShape="1">
                <a:gsLst>
                  <a:gs pos="0">
                    <a:schemeClr val="accent2">
                      <a:lumMod val="75000"/>
                    </a:schemeClr>
                  </a:gs>
                  <a:gs pos="73000">
                    <a:srgbClr val="051C29"/>
                  </a:gs>
                </a:gsLst>
                <a:lin ang="13500000" scaled="1"/>
                <a:tileRect/>
              </a:gradFill>
              <a:ln w="185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C726BFAB-FB03-23FB-9DEF-D7DE67F980B6}"/>
                  </a:ext>
                </a:extLst>
              </p:cNvPr>
              <p:cNvSpPr/>
              <p:nvPr/>
            </p:nvSpPr>
            <p:spPr>
              <a:xfrm>
                <a:off x="0" y="1"/>
                <a:ext cx="1882574" cy="1409252"/>
              </a:xfrm>
              <a:custGeom>
                <a:avLst/>
                <a:gdLst>
                  <a:gd name="connsiteX0" fmla="*/ 1975504 w 2390822"/>
                  <a:gd name="connsiteY0" fmla="*/ 577821 h 1789716"/>
                  <a:gd name="connsiteX1" fmla="*/ 1964924 w 2390822"/>
                  <a:gd name="connsiteY1" fmla="*/ 579306 h 1789716"/>
                  <a:gd name="connsiteX2" fmla="*/ 1507754 w 2390822"/>
                  <a:gd name="connsiteY2" fmla="*/ 503389 h 1789716"/>
                  <a:gd name="connsiteX3" fmla="*/ 1246036 w 2390822"/>
                  <a:gd name="connsiteY3" fmla="*/ 418563 h 1789716"/>
                  <a:gd name="connsiteX4" fmla="*/ 605106 w 2390822"/>
                  <a:gd name="connsiteY4" fmla="*/ 1195178 h 1789716"/>
                  <a:gd name="connsiteX5" fmla="*/ 590442 w 2390822"/>
                  <a:gd name="connsiteY5" fmla="*/ 1666270 h 1789716"/>
                  <a:gd name="connsiteX6" fmla="*/ 430999 w 2390822"/>
                  <a:gd name="connsiteY6" fmla="*/ 1763718 h 1789716"/>
                  <a:gd name="connsiteX7" fmla="*/ 421904 w 2390822"/>
                  <a:gd name="connsiteY7" fmla="*/ 1766688 h 1789716"/>
                  <a:gd name="connsiteX8" fmla="*/ 216242 w 2390822"/>
                  <a:gd name="connsiteY8" fmla="*/ 1787291 h 1789716"/>
                  <a:gd name="connsiteX9" fmla="*/ 0 w 2390822"/>
                  <a:gd name="connsiteY9" fmla="*/ 1731421 h 1789716"/>
                  <a:gd name="connsiteX10" fmla="*/ 0 w 2390822"/>
                  <a:gd name="connsiteY10" fmla="*/ 0 h 1789716"/>
                  <a:gd name="connsiteX11" fmla="*/ 2384786 w 2390822"/>
                  <a:gd name="connsiteY11" fmla="*/ 0 h 1789716"/>
                  <a:gd name="connsiteX12" fmla="*/ 1975504 w 2390822"/>
                  <a:gd name="connsiteY12" fmla="*/ 577821 h 1789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390822" h="1789716">
                    <a:moveTo>
                      <a:pt x="1975504" y="577821"/>
                    </a:moveTo>
                    <a:cubicBezTo>
                      <a:pt x="1971978" y="578378"/>
                      <a:pt x="1968451" y="578935"/>
                      <a:pt x="1964924" y="579306"/>
                    </a:cubicBezTo>
                    <a:cubicBezTo>
                      <a:pt x="1832395" y="598795"/>
                      <a:pt x="1676292" y="577264"/>
                      <a:pt x="1507754" y="503389"/>
                    </a:cubicBezTo>
                    <a:cubicBezTo>
                      <a:pt x="1415503" y="463111"/>
                      <a:pt x="1328263" y="435268"/>
                      <a:pt x="1246036" y="418563"/>
                    </a:cubicBezTo>
                    <a:cubicBezTo>
                      <a:pt x="575593" y="280465"/>
                      <a:pt x="256706" y="862184"/>
                      <a:pt x="605106" y="1195178"/>
                    </a:cubicBezTo>
                    <a:cubicBezTo>
                      <a:pt x="744503" y="1328264"/>
                      <a:pt x="723529" y="1534854"/>
                      <a:pt x="590442" y="1666270"/>
                    </a:cubicBezTo>
                    <a:cubicBezTo>
                      <a:pt x="548122" y="1708033"/>
                      <a:pt x="494479" y="1742187"/>
                      <a:pt x="430999" y="1763718"/>
                    </a:cubicBezTo>
                    <a:cubicBezTo>
                      <a:pt x="428029" y="1764832"/>
                      <a:pt x="425059" y="1765945"/>
                      <a:pt x="421904" y="1766688"/>
                    </a:cubicBezTo>
                    <a:cubicBezTo>
                      <a:pt x="361579" y="1786178"/>
                      <a:pt x="292530" y="1794159"/>
                      <a:pt x="216242" y="1787291"/>
                    </a:cubicBezTo>
                    <a:cubicBezTo>
                      <a:pt x="149420" y="1781166"/>
                      <a:pt x="77216" y="1763347"/>
                      <a:pt x="0" y="1731421"/>
                    </a:cubicBezTo>
                    <a:lnTo>
                      <a:pt x="0" y="0"/>
                    </a:lnTo>
                    <a:lnTo>
                      <a:pt x="2384786" y="0"/>
                    </a:lnTo>
                    <a:cubicBezTo>
                      <a:pt x="2425807" y="303853"/>
                      <a:pt x="2254299" y="532345"/>
                      <a:pt x="1975504" y="577821"/>
                    </a:cubicBezTo>
                    <a:close/>
                  </a:path>
                </a:pathLst>
              </a:custGeom>
              <a:solidFill>
                <a:schemeClr val="accent2">
                  <a:lumMod val="75000"/>
                </a:schemeClr>
              </a:solidFill>
              <a:ln w="185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A4FC6ACD-689D-445A-D352-B10DC29ED456}"/>
                  </a:ext>
                </a:extLst>
              </p:cNvPr>
              <p:cNvSpPr/>
              <p:nvPr/>
            </p:nvSpPr>
            <p:spPr>
              <a:xfrm>
                <a:off x="406754" y="1"/>
                <a:ext cx="1850671" cy="732098"/>
              </a:xfrm>
              <a:custGeom>
                <a:avLst/>
                <a:gdLst>
                  <a:gd name="connsiteX0" fmla="*/ 2172813 w 2350307"/>
                  <a:gd name="connsiteY0" fmla="*/ 871093 h 929747"/>
                  <a:gd name="connsiteX1" fmla="*/ 1958242 w 2350307"/>
                  <a:gd name="connsiteY1" fmla="*/ 929748 h 929747"/>
                  <a:gd name="connsiteX2" fmla="*/ 1842418 w 2350307"/>
                  <a:gd name="connsiteY2" fmla="*/ 914713 h 929747"/>
                  <a:gd name="connsiteX3" fmla="*/ 1509981 w 2350307"/>
                  <a:gd name="connsiteY3" fmla="*/ 664318 h 929747"/>
                  <a:gd name="connsiteX4" fmla="*/ 1448357 w 2350307"/>
                  <a:gd name="connsiteY4" fmla="*/ 579306 h 929747"/>
                  <a:gd name="connsiteX5" fmla="*/ 844735 w 2350307"/>
                  <a:gd name="connsiteY5" fmla="*/ 173550 h 929747"/>
                  <a:gd name="connsiteX6" fmla="*/ 2970 w 2350307"/>
                  <a:gd name="connsiteY6" fmla="*/ 255778 h 929747"/>
                  <a:gd name="connsiteX7" fmla="*/ 0 w 2350307"/>
                  <a:gd name="connsiteY7" fmla="*/ 247054 h 929747"/>
                  <a:gd name="connsiteX8" fmla="*/ 851232 w 2350307"/>
                  <a:gd name="connsiteY8" fmla="*/ 165198 h 929747"/>
                  <a:gd name="connsiteX9" fmla="*/ 1458937 w 2350307"/>
                  <a:gd name="connsiteY9" fmla="*/ 577821 h 929747"/>
                  <a:gd name="connsiteX10" fmla="*/ 1517777 w 2350307"/>
                  <a:gd name="connsiteY10" fmla="*/ 659120 h 929747"/>
                  <a:gd name="connsiteX11" fmla="*/ 2167802 w 2350307"/>
                  <a:gd name="connsiteY11" fmla="*/ 863112 h 929747"/>
                  <a:gd name="connsiteX12" fmla="*/ 2247431 w 2350307"/>
                  <a:gd name="connsiteY12" fmla="*/ 224409 h 929747"/>
                  <a:gd name="connsiteX13" fmla="*/ 2172999 w 2350307"/>
                  <a:gd name="connsiteY13" fmla="*/ 0 h 929747"/>
                  <a:gd name="connsiteX14" fmla="*/ 2182466 w 2350307"/>
                  <a:gd name="connsiteY14" fmla="*/ 0 h 929747"/>
                  <a:gd name="connsiteX15" fmla="*/ 2255598 w 2350307"/>
                  <a:gd name="connsiteY15" fmla="*/ 219769 h 929747"/>
                  <a:gd name="connsiteX16" fmla="*/ 2172813 w 2350307"/>
                  <a:gd name="connsiteY16" fmla="*/ 871093 h 929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350307" h="929747">
                    <a:moveTo>
                      <a:pt x="2172813" y="871093"/>
                    </a:moveTo>
                    <a:cubicBezTo>
                      <a:pt x="2109704" y="909701"/>
                      <a:pt x="2035272" y="929748"/>
                      <a:pt x="1958242" y="929748"/>
                    </a:cubicBezTo>
                    <a:cubicBezTo>
                      <a:pt x="1919820" y="929748"/>
                      <a:pt x="1880841" y="924736"/>
                      <a:pt x="1842418" y="914713"/>
                    </a:cubicBezTo>
                    <a:cubicBezTo>
                      <a:pt x="1712859" y="880745"/>
                      <a:pt x="1597963" y="794249"/>
                      <a:pt x="1509981" y="664318"/>
                    </a:cubicBezTo>
                    <a:cubicBezTo>
                      <a:pt x="1489934" y="634619"/>
                      <a:pt x="1469517" y="606406"/>
                      <a:pt x="1448357" y="579306"/>
                    </a:cubicBezTo>
                    <a:cubicBezTo>
                      <a:pt x="1280004" y="361950"/>
                      <a:pt x="1081024" y="227379"/>
                      <a:pt x="844735" y="173550"/>
                    </a:cubicBezTo>
                    <a:cubicBezTo>
                      <a:pt x="605292" y="118794"/>
                      <a:pt x="327054" y="146822"/>
                      <a:pt x="2970" y="255778"/>
                    </a:cubicBezTo>
                    <a:lnTo>
                      <a:pt x="0" y="247054"/>
                    </a:lnTo>
                    <a:cubicBezTo>
                      <a:pt x="327982" y="136799"/>
                      <a:pt x="609190" y="108771"/>
                      <a:pt x="851232" y="165198"/>
                    </a:cubicBezTo>
                    <a:cubicBezTo>
                      <a:pt x="1089377" y="220511"/>
                      <a:pt x="1289470" y="357310"/>
                      <a:pt x="1458937" y="577821"/>
                    </a:cubicBezTo>
                    <a:cubicBezTo>
                      <a:pt x="1479169" y="603807"/>
                      <a:pt x="1498658" y="630907"/>
                      <a:pt x="1517777" y="659120"/>
                    </a:cubicBezTo>
                    <a:cubicBezTo>
                      <a:pt x="1657545" y="865710"/>
                      <a:pt x="1932998" y="1007521"/>
                      <a:pt x="2167802" y="863112"/>
                    </a:cubicBezTo>
                    <a:cubicBezTo>
                      <a:pt x="2317222" y="771418"/>
                      <a:pt x="2427849" y="548865"/>
                      <a:pt x="2247431" y="224409"/>
                    </a:cubicBezTo>
                    <a:cubicBezTo>
                      <a:pt x="2203997" y="146265"/>
                      <a:pt x="2181166" y="71091"/>
                      <a:pt x="2172999" y="0"/>
                    </a:cubicBezTo>
                    <a:lnTo>
                      <a:pt x="2182466" y="0"/>
                    </a:lnTo>
                    <a:cubicBezTo>
                      <a:pt x="2190633" y="69791"/>
                      <a:pt x="2213092" y="143481"/>
                      <a:pt x="2255598" y="219769"/>
                    </a:cubicBezTo>
                    <a:cubicBezTo>
                      <a:pt x="2438986" y="550164"/>
                      <a:pt x="2325575" y="777172"/>
                      <a:pt x="2172813" y="871093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FFFF"/>
                  </a:gs>
                  <a:gs pos="50000">
                    <a:srgbClr val="7F7F7F"/>
                  </a:gs>
                  <a:gs pos="100000">
                    <a:srgbClr val="000000"/>
                  </a:gs>
                </a:gsLst>
                <a:lin ang="19166292" scaled="1"/>
              </a:gradFill>
              <a:ln w="1856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FA1FF130-0E15-716F-04F8-9D2D223D323B}"/>
                </a:ext>
              </a:extLst>
            </p:cNvPr>
            <p:cNvGrpSpPr/>
            <p:nvPr userDrawn="1"/>
          </p:nvGrpSpPr>
          <p:grpSpPr>
            <a:xfrm>
              <a:off x="0" y="0"/>
              <a:ext cx="756959" cy="508492"/>
              <a:chOff x="0" y="0"/>
              <a:chExt cx="756959" cy="508492"/>
            </a:xfrm>
          </p:grpSpPr>
          <p:sp>
            <p:nvSpPr>
              <p:cNvPr id="6" name="Freeform: Shape 5">
                <a:extLst>
                  <a:ext uri="{FF2B5EF4-FFF2-40B4-BE49-F238E27FC236}">
                    <a16:creationId xmlns:a16="http://schemas.microsoft.com/office/drawing/2014/main" id="{6071884F-75C9-A81D-E1DB-D196A07487A3}"/>
                  </a:ext>
                </a:extLst>
              </p:cNvPr>
              <p:cNvSpPr/>
              <p:nvPr/>
            </p:nvSpPr>
            <p:spPr>
              <a:xfrm>
                <a:off x="0" y="0"/>
                <a:ext cx="756959" cy="508492"/>
              </a:xfrm>
              <a:custGeom>
                <a:avLst/>
                <a:gdLst>
                  <a:gd name="connsiteX0" fmla="*/ 961320 w 961319"/>
                  <a:gd name="connsiteY0" fmla="*/ 0 h 645774"/>
                  <a:gd name="connsiteX1" fmla="*/ 0 w 961319"/>
                  <a:gd name="connsiteY1" fmla="*/ 645774 h 645774"/>
                  <a:gd name="connsiteX2" fmla="*/ 0 w 961319"/>
                  <a:gd name="connsiteY2" fmla="*/ 562584 h 645774"/>
                  <a:gd name="connsiteX3" fmla="*/ 847419 w 961319"/>
                  <a:gd name="connsiteY3" fmla="*/ 0 h 645774"/>
                  <a:gd name="connsiteX4" fmla="*/ 961320 w 961319"/>
                  <a:gd name="connsiteY4" fmla="*/ 0 h 645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1319" h="645774">
                    <a:moveTo>
                      <a:pt x="961320" y="0"/>
                    </a:moveTo>
                    <a:cubicBezTo>
                      <a:pt x="669228" y="257331"/>
                      <a:pt x="347607" y="473320"/>
                      <a:pt x="0" y="645774"/>
                    </a:cubicBezTo>
                    <a:lnTo>
                      <a:pt x="0" y="562584"/>
                    </a:lnTo>
                    <a:cubicBezTo>
                      <a:pt x="303735" y="408692"/>
                      <a:pt x="587051" y="220545"/>
                      <a:pt x="847419" y="0"/>
                    </a:cubicBezTo>
                    <a:lnTo>
                      <a:pt x="961320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DDECCBA8-A834-2374-52B7-802D09540CF1}"/>
                  </a:ext>
                </a:extLst>
              </p:cNvPr>
              <p:cNvSpPr/>
              <p:nvPr/>
            </p:nvSpPr>
            <p:spPr>
              <a:xfrm>
                <a:off x="0" y="0"/>
                <a:ext cx="667272" cy="442988"/>
              </a:xfrm>
              <a:custGeom>
                <a:avLst/>
                <a:gdLst>
                  <a:gd name="connsiteX0" fmla="*/ 847419 w 847419"/>
                  <a:gd name="connsiteY0" fmla="*/ 0 h 562584"/>
                  <a:gd name="connsiteX1" fmla="*/ 0 w 847419"/>
                  <a:gd name="connsiteY1" fmla="*/ 562584 h 562584"/>
                  <a:gd name="connsiteX2" fmla="*/ 0 w 847419"/>
                  <a:gd name="connsiteY2" fmla="*/ 478382 h 562584"/>
                  <a:gd name="connsiteX3" fmla="*/ 730313 w 847419"/>
                  <a:gd name="connsiteY3" fmla="*/ 0 h 562584"/>
                  <a:gd name="connsiteX4" fmla="*/ 847419 w 847419"/>
                  <a:gd name="connsiteY4" fmla="*/ 0 h 562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7419" h="562584">
                    <a:moveTo>
                      <a:pt x="847419" y="0"/>
                    </a:moveTo>
                    <a:cubicBezTo>
                      <a:pt x="587051" y="220545"/>
                      <a:pt x="303735" y="408692"/>
                      <a:pt x="0" y="562584"/>
                    </a:cubicBezTo>
                    <a:lnTo>
                      <a:pt x="0" y="478382"/>
                    </a:lnTo>
                    <a:cubicBezTo>
                      <a:pt x="259356" y="344233"/>
                      <a:pt x="503356" y="184266"/>
                      <a:pt x="730313" y="0"/>
                    </a:cubicBezTo>
                    <a:lnTo>
                      <a:pt x="847419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rgbClr val="39050E"/>
                  </a:gs>
                </a:gsLst>
                <a:lin ang="16370847" scaled="1"/>
              </a:gra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ECAE9C47-EAFD-1E69-BE46-B3557CB5B4F0}"/>
                  </a:ext>
                </a:extLst>
              </p:cNvPr>
              <p:cNvSpPr/>
              <p:nvPr/>
            </p:nvSpPr>
            <p:spPr>
              <a:xfrm>
                <a:off x="0" y="0"/>
                <a:ext cx="575060" cy="376686"/>
              </a:xfrm>
              <a:custGeom>
                <a:avLst/>
                <a:gdLst>
                  <a:gd name="connsiteX0" fmla="*/ 730313 w 730312"/>
                  <a:gd name="connsiteY0" fmla="*/ 0 h 478382"/>
                  <a:gd name="connsiteX1" fmla="*/ 0 w 730312"/>
                  <a:gd name="connsiteY1" fmla="*/ 478382 h 478382"/>
                  <a:gd name="connsiteX2" fmla="*/ 0 w 730312"/>
                  <a:gd name="connsiteY2" fmla="*/ 394518 h 478382"/>
                  <a:gd name="connsiteX3" fmla="*/ 610675 w 730312"/>
                  <a:gd name="connsiteY3" fmla="*/ 0 h 478382"/>
                  <a:gd name="connsiteX4" fmla="*/ 730313 w 730312"/>
                  <a:gd name="connsiteY4" fmla="*/ 0 h 478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0312" h="478382">
                    <a:moveTo>
                      <a:pt x="730313" y="0"/>
                    </a:moveTo>
                    <a:cubicBezTo>
                      <a:pt x="503356" y="184266"/>
                      <a:pt x="259356" y="344233"/>
                      <a:pt x="0" y="478382"/>
                    </a:cubicBezTo>
                    <a:lnTo>
                      <a:pt x="0" y="394518"/>
                    </a:lnTo>
                    <a:cubicBezTo>
                      <a:pt x="214808" y="280786"/>
                      <a:pt x="418647" y="149168"/>
                      <a:pt x="610675" y="0"/>
                    </a:cubicBezTo>
                    <a:lnTo>
                      <a:pt x="730313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CEED2CB4-C29D-FD1C-EC35-640738C5930A}"/>
                  </a:ext>
                </a:extLst>
              </p:cNvPr>
              <p:cNvSpPr/>
              <p:nvPr/>
            </p:nvSpPr>
            <p:spPr>
              <a:xfrm>
                <a:off x="0" y="0"/>
                <a:ext cx="480856" cy="310649"/>
              </a:xfrm>
              <a:custGeom>
                <a:avLst/>
                <a:gdLst>
                  <a:gd name="connsiteX0" fmla="*/ 610675 w 610675"/>
                  <a:gd name="connsiteY0" fmla="*/ 0 h 394517"/>
                  <a:gd name="connsiteX1" fmla="*/ 0 w 610675"/>
                  <a:gd name="connsiteY1" fmla="*/ 394518 h 394517"/>
                  <a:gd name="connsiteX2" fmla="*/ 0 w 610675"/>
                  <a:gd name="connsiteY2" fmla="*/ 310147 h 394517"/>
                  <a:gd name="connsiteX3" fmla="*/ 487494 w 610675"/>
                  <a:gd name="connsiteY3" fmla="*/ 0 h 394517"/>
                  <a:gd name="connsiteX4" fmla="*/ 610675 w 610675"/>
                  <a:gd name="connsiteY4" fmla="*/ 0 h 39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675" h="394517">
                    <a:moveTo>
                      <a:pt x="610675" y="0"/>
                    </a:moveTo>
                    <a:cubicBezTo>
                      <a:pt x="418647" y="149168"/>
                      <a:pt x="214808" y="280786"/>
                      <a:pt x="0" y="394518"/>
                    </a:cubicBezTo>
                    <a:lnTo>
                      <a:pt x="0" y="310147"/>
                    </a:lnTo>
                    <a:cubicBezTo>
                      <a:pt x="169754" y="218183"/>
                      <a:pt x="332421" y="114744"/>
                      <a:pt x="487494" y="0"/>
                    </a:cubicBezTo>
                    <a:lnTo>
                      <a:pt x="61067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rgbClr val="39050E"/>
                  </a:gs>
                </a:gsLst>
                <a:lin ang="16370847" scaled="1"/>
              </a:gra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/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A49F34DC-DA81-DC46-7E07-C56FA71AF2B0}"/>
                  </a:ext>
                </a:extLst>
              </p:cNvPr>
              <p:cNvSpPr/>
              <p:nvPr/>
            </p:nvSpPr>
            <p:spPr>
              <a:xfrm>
                <a:off x="0" y="0"/>
                <a:ext cx="383860" cy="244215"/>
              </a:xfrm>
              <a:custGeom>
                <a:avLst/>
                <a:gdLst>
                  <a:gd name="connsiteX0" fmla="*/ 487494 w 487493"/>
                  <a:gd name="connsiteY0" fmla="*/ 0 h 310147"/>
                  <a:gd name="connsiteX1" fmla="*/ 0 w 487493"/>
                  <a:gd name="connsiteY1" fmla="*/ 310147 h 310147"/>
                  <a:gd name="connsiteX2" fmla="*/ 0 w 487493"/>
                  <a:gd name="connsiteY2" fmla="*/ 224764 h 310147"/>
                  <a:gd name="connsiteX3" fmla="*/ 359082 w 487493"/>
                  <a:gd name="connsiteY3" fmla="*/ 0 h 310147"/>
                  <a:gd name="connsiteX4" fmla="*/ 487494 w 487493"/>
                  <a:gd name="connsiteY4" fmla="*/ 0 h 310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493" h="310147">
                    <a:moveTo>
                      <a:pt x="487494" y="0"/>
                    </a:moveTo>
                    <a:cubicBezTo>
                      <a:pt x="332421" y="114744"/>
                      <a:pt x="169754" y="218183"/>
                      <a:pt x="0" y="310147"/>
                    </a:cubicBezTo>
                    <a:lnTo>
                      <a:pt x="0" y="224764"/>
                    </a:lnTo>
                    <a:cubicBezTo>
                      <a:pt x="123687" y="156086"/>
                      <a:pt x="243494" y="81165"/>
                      <a:pt x="359082" y="0"/>
                    </a:cubicBezTo>
                    <a:lnTo>
                      <a:pt x="487494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B547EC7B-D58A-ECBA-A6D0-C27D15180676}"/>
                  </a:ext>
                </a:extLst>
              </p:cNvPr>
              <p:cNvSpPr/>
              <p:nvPr/>
            </p:nvSpPr>
            <p:spPr>
              <a:xfrm>
                <a:off x="0" y="0"/>
                <a:ext cx="178842" cy="109750"/>
              </a:xfrm>
              <a:custGeom>
                <a:avLst/>
                <a:gdLst>
                  <a:gd name="connsiteX0" fmla="*/ 227126 w 227125"/>
                  <a:gd name="connsiteY0" fmla="*/ 0 h 139380"/>
                  <a:gd name="connsiteX1" fmla="*/ 0 w 227125"/>
                  <a:gd name="connsiteY1" fmla="*/ 139381 h 139380"/>
                  <a:gd name="connsiteX2" fmla="*/ 0 w 227125"/>
                  <a:gd name="connsiteY2" fmla="*/ 53660 h 139380"/>
                  <a:gd name="connsiteX3" fmla="*/ 89095 w 227125"/>
                  <a:gd name="connsiteY3" fmla="*/ 0 h 139380"/>
                  <a:gd name="connsiteX4" fmla="*/ 227126 w 227125"/>
                  <a:gd name="connsiteY4" fmla="*/ 0 h 139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125" h="139380">
                    <a:moveTo>
                      <a:pt x="227126" y="0"/>
                    </a:moveTo>
                    <a:cubicBezTo>
                      <a:pt x="153048" y="49104"/>
                      <a:pt x="77284" y="95508"/>
                      <a:pt x="0" y="139381"/>
                    </a:cubicBezTo>
                    <a:lnTo>
                      <a:pt x="0" y="53660"/>
                    </a:lnTo>
                    <a:cubicBezTo>
                      <a:pt x="29867" y="36279"/>
                      <a:pt x="59566" y="18393"/>
                      <a:pt x="89095" y="0"/>
                    </a:cubicBezTo>
                    <a:lnTo>
                      <a:pt x="227126" y="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3F4A7076-A13D-9883-9BA8-46314A875DBA}"/>
                  </a:ext>
                </a:extLst>
              </p:cNvPr>
              <p:cNvSpPr/>
              <p:nvPr/>
            </p:nvSpPr>
            <p:spPr>
              <a:xfrm>
                <a:off x="0" y="0"/>
                <a:ext cx="282747" cy="176982"/>
              </a:xfrm>
              <a:custGeom>
                <a:avLst/>
                <a:gdLst>
                  <a:gd name="connsiteX0" fmla="*/ 359082 w 359081"/>
                  <a:gd name="connsiteY0" fmla="*/ 0 h 224763"/>
                  <a:gd name="connsiteX1" fmla="*/ 0 w 359081"/>
                  <a:gd name="connsiteY1" fmla="*/ 224764 h 224763"/>
                  <a:gd name="connsiteX2" fmla="*/ 0 w 359081"/>
                  <a:gd name="connsiteY2" fmla="*/ 139381 h 224763"/>
                  <a:gd name="connsiteX3" fmla="*/ 227126 w 359081"/>
                  <a:gd name="connsiteY3" fmla="*/ 0 h 224763"/>
                  <a:gd name="connsiteX4" fmla="*/ 359082 w 359081"/>
                  <a:gd name="connsiteY4" fmla="*/ 0 h 224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9081" h="224763">
                    <a:moveTo>
                      <a:pt x="359082" y="0"/>
                    </a:moveTo>
                    <a:cubicBezTo>
                      <a:pt x="243494" y="81165"/>
                      <a:pt x="123687" y="156086"/>
                      <a:pt x="0" y="224764"/>
                    </a:cubicBezTo>
                    <a:lnTo>
                      <a:pt x="0" y="139381"/>
                    </a:lnTo>
                    <a:cubicBezTo>
                      <a:pt x="77284" y="95508"/>
                      <a:pt x="153048" y="49104"/>
                      <a:pt x="227126" y="0"/>
                    </a:cubicBezTo>
                    <a:lnTo>
                      <a:pt x="35908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rgbClr val="39050E"/>
                  </a:gs>
                </a:gsLst>
                <a:lin ang="16370847" scaled="1"/>
              </a:gra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/>
                <a:endParaRPr lang="en-US" dirty="0">
                  <a:latin typeface="Sintony" panose="02000503050000020004" pitchFamily="2" charset="0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2789E45F-3944-5687-48DE-6CDF800C68E1}"/>
                  </a:ext>
                </a:extLst>
              </p:cNvPr>
              <p:cNvSpPr/>
              <p:nvPr/>
            </p:nvSpPr>
            <p:spPr>
              <a:xfrm>
                <a:off x="0" y="0"/>
                <a:ext cx="70155" cy="42252"/>
              </a:xfrm>
              <a:custGeom>
                <a:avLst/>
                <a:gdLst>
                  <a:gd name="connsiteX0" fmla="*/ 89095 w 89095"/>
                  <a:gd name="connsiteY0" fmla="*/ 0 h 53659"/>
                  <a:gd name="connsiteX1" fmla="*/ 0 w 89095"/>
                  <a:gd name="connsiteY1" fmla="*/ 53660 h 53659"/>
                  <a:gd name="connsiteX2" fmla="*/ 0 w 89095"/>
                  <a:gd name="connsiteY2" fmla="*/ 0 h 53659"/>
                  <a:gd name="connsiteX3" fmla="*/ 89095 w 89095"/>
                  <a:gd name="connsiteY3" fmla="*/ 0 h 53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095" h="53659">
                    <a:moveTo>
                      <a:pt x="89095" y="0"/>
                    </a:moveTo>
                    <a:cubicBezTo>
                      <a:pt x="59566" y="18393"/>
                      <a:pt x="29867" y="36279"/>
                      <a:pt x="0" y="53660"/>
                    </a:cubicBezTo>
                    <a:lnTo>
                      <a:pt x="0" y="0"/>
                    </a:lnTo>
                    <a:lnTo>
                      <a:pt x="89095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accent1"/>
                  </a:gs>
                  <a:gs pos="50000">
                    <a:schemeClr val="accent1">
                      <a:lumMod val="75000"/>
                    </a:schemeClr>
                  </a:gs>
                  <a:gs pos="100000">
                    <a:srgbClr val="39050E"/>
                  </a:gs>
                </a:gsLst>
                <a:lin ang="16370847" scaled="1"/>
              </a:gradFill>
              <a:ln w="1671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/>
                <a:endParaRPr lang="en-US" dirty="0">
                  <a:latin typeface="Sintony" panose="02000503050000020004" pitchFamily="2" charset="0"/>
                </a:endParaRPr>
              </a:p>
            </p:txBody>
          </p:sp>
        </p:grpSp>
      </p:grpSp>
      <p:sp>
        <p:nvSpPr>
          <p:cNvPr id="3" name="Title 1">
            <a:extLst>
              <a:ext uri="{FF2B5EF4-FFF2-40B4-BE49-F238E27FC236}">
                <a16:creationId xmlns:a16="http://schemas.microsoft.com/office/drawing/2014/main" id="{E8C1294F-F07C-8FFE-7786-CD84E3A1A0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3599" y="311428"/>
            <a:ext cx="11886467" cy="439200"/>
          </a:xfrm>
        </p:spPr>
        <p:txBody>
          <a:bodyPr>
            <a:noAutofit/>
          </a:bodyPr>
          <a:lstStyle>
            <a:lvl1pPr algn="ctr">
              <a:defRPr sz="3200" b="1">
                <a:solidFill>
                  <a:schemeClr val="accent3">
                    <a:lumMod val="75000"/>
                  </a:schemeClr>
                </a:solidFill>
                <a:latin typeface="Sintony" panose="02000503050000020004" pitchFamily="2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889819695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7182156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1245016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AD4FB4B-0F95-1901-BF2B-32BC364EA7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7F82463-55B9-F7C2-52E1-5C9F9D2621F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14B85AEB-4E08-4862-EFFA-A19BA94DBCA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BE0A5272-8C08-587A-5787-5DC13D5D0B4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A4B3BE92-9C9D-0EB7-AE98-C2694A746A8F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30E95682-94B9-3F8A-33F9-83EFB5CD3E2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36DE626D-EB5E-6C9F-AEA1-9BDFA4EE43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E9D03347-74BC-3881-8444-7381D12220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9787455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6CFCF459-5680-4DD3-A3AE-6CEA2E8DFED1}"/>
              </a:ext>
            </a:extLst>
          </p:cNvPr>
          <p:cNvSpPr/>
          <p:nvPr/>
        </p:nvSpPr>
        <p:spPr>
          <a:xfrm>
            <a:off x="-6433" y="6789060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1560564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4" cy="439200"/>
          </a:xfrm>
        </p:spPr>
        <p:txBody>
          <a:bodyPr>
            <a:noAutofit/>
          </a:bodyPr>
          <a:lstStyle>
            <a:lvl1pPr>
              <a:defRPr sz="2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1936" y="583128"/>
            <a:ext cx="11886464" cy="583200"/>
          </a:xfrm>
        </p:spPr>
        <p:txBody>
          <a:bodyPr>
            <a:norm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-6433" y="6789060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85999475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162564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98117373-29BE-4E15-83DD-B73C41A42499}"/>
              </a:ext>
            </a:extLst>
          </p:cNvPr>
          <p:cNvSpPr/>
          <p:nvPr/>
        </p:nvSpPr>
        <p:spPr>
          <a:xfrm>
            <a:off x="-6433" y="6789060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858065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4" cy="439200"/>
          </a:xfrm>
        </p:spPr>
        <p:txBody>
          <a:bodyPr>
            <a:noAutofit/>
          </a:bodyPr>
          <a:lstStyle>
            <a:lvl1pPr>
              <a:defRPr sz="2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1936" y="583128"/>
            <a:ext cx="11886464" cy="583200"/>
          </a:xfrm>
        </p:spPr>
        <p:txBody>
          <a:bodyPr>
            <a:norm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-6433" y="6789060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24951860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3551863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98117373-29BE-4E15-83DD-B73C41A42499}"/>
              </a:ext>
            </a:extLst>
          </p:cNvPr>
          <p:cNvSpPr/>
          <p:nvPr/>
        </p:nvSpPr>
        <p:spPr>
          <a:xfrm>
            <a:off x="-6433" y="6789060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3515775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4" cy="439200"/>
          </a:xfrm>
        </p:spPr>
        <p:txBody>
          <a:bodyPr>
            <a:noAutofit/>
          </a:bodyPr>
          <a:lstStyle>
            <a:lvl1pPr>
              <a:defRPr sz="2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1936" y="583128"/>
            <a:ext cx="11886464" cy="583200"/>
          </a:xfrm>
        </p:spPr>
        <p:txBody>
          <a:bodyPr>
            <a:norm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-6433" y="6789060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200322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882576214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id="{CA7BB6D5-1F59-E774-55FC-80648F8F8D3E}"/>
              </a:ext>
            </a:extLst>
          </p:cNvPr>
          <p:cNvSpPr/>
          <p:nvPr/>
        </p:nvSpPr>
        <p:spPr>
          <a:xfrm>
            <a:off x="-6433" y="6789062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2403178B-F81F-AA33-F8F7-4850A26C1A4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7" cy="439200"/>
          </a:xfrm>
        </p:spPr>
        <p:txBody>
          <a:bodyPr>
            <a:noAutofit/>
          </a:bodyPr>
          <a:lstStyle>
            <a:lvl1pPr>
              <a:defRPr sz="1950" b="1"/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27352649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17441D-2C92-31CE-FF5E-722A33A5E5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647B50E-9113-FC01-EBD7-123709E7656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88FF23B-A65D-DAE2-EF67-8FACF14008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C51F733B-51B1-CB8B-D0EB-1E2BF2F0A5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94827111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7" cy="439200"/>
          </a:xfrm>
        </p:spPr>
        <p:txBody>
          <a:bodyPr>
            <a:noAutofit/>
          </a:bodyPr>
          <a:lstStyle>
            <a:lvl1pPr>
              <a:defRPr sz="2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/>
          </p:nvPr>
        </p:nvSpPr>
        <p:spPr>
          <a:xfrm>
            <a:off x="151937" y="583128"/>
            <a:ext cx="11886467" cy="583200"/>
          </a:xfrm>
        </p:spPr>
        <p:txBody>
          <a:bodyPr>
            <a:norm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GB"/>
              <a:t>Click to edit Master text styles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251BDC4C-C24C-798B-ED03-68DB74BF689D}"/>
              </a:ext>
            </a:extLst>
          </p:cNvPr>
          <p:cNvSpPr/>
          <p:nvPr/>
        </p:nvSpPr>
        <p:spPr>
          <a:xfrm>
            <a:off x="-6433" y="6789062"/>
            <a:ext cx="12206400" cy="77821"/>
          </a:xfrm>
          <a:prstGeom prst="rect">
            <a:avLst/>
          </a:prstGeom>
          <a:solidFill>
            <a:schemeClr val="tx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o-RO" sz="135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54090278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ver-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CBEBFBAF-5DD2-D139-3FCC-1F2383D3F6B7}"/>
              </a:ext>
            </a:extLst>
          </p:cNvPr>
          <p:cNvGrpSpPr/>
          <p:nvPr userDrawn="1"/>
        </p:nvGrpSpPr>
        <p:grpSpPr>
          <a:xfrm>
            <a:off x="282493" y="316240"/>
            <a:ext cx="11627014" cy="6225522"/>
            <a:chOff x="673637" y="666584"/>
            <a:chExt cx="10844726" cy="5524834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B2D50DEF-6FC1-80B6-5092-D0163990F5B3}"/>
                </a:ext>
              </a:extLst>
            </p:cNvPr>
            <p:cNvSpPr/>
            <p:nvPr/>
          </p:nvSpPr>
          <p:spPr bwMode="auto">
            <a:xfrm>
              <a:off x="673637" y="666584"/>
              <a:ext cx="10844726" cy="5524834"/>
            </a:xfrm>
            <a:prstGeom prst="rect">
              <a:avLst/>
            </a:prstGeom>
            <a:solidFill>
              <a:srgbClr val="A96E41"/>
            </a:solidFill>
            <a:ln w="19050">
              <a:noFill/>
              <a:prstDash val="dash"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sp>
          <p:nvSpPr>
            <p:cNvPr id="1190" name="Rectangle 1189">
              <a:extLst>
                <a:ext uri="{FF2B5EF4-FFF2-40B4-BE49-F238E27FC236}">
                  <a16:creationId xmlns:a16="http://schemas.microsoft.com/office/drawing/2014/main" id="{23FCC5ED-858C-C3BF-1B16-038BB27D84C1}"/>
                </a:ext>
              </a:extLst>
            </p:cNvPr>
            <p:cNvSpPr/>
            <p:nvPr/>
          </p:nvSpPr>
          <p:spPr bwMode="auto">
            <a:xfrm>
              <a:off x="810994" y="789611"/>
              <a:ext cx="10570013" cy="5278778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6350"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779483538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hankyou-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CBEBFBAF-5DD2-D139-3FCC-1F2383D3F6B7}"/>
              </a:ext>
            </a:extLst>
          </p:cNvPr>
          <p:cNvGrpSpPr/>
          <p:nvPr userDrawn="1"/>
        </p:nvGrpSpPr>
        <p:grpSpPr>
          <a:xfrm>
            <a:off x="282493" y="316240"/>
            <a:ext cx="11627014" cy="6225522"/>
            <a:chOff x="673637" y="666584"/>
            <a:chExt cx="10844726" cy="5524834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B2D50DEF-6FC1-80B6-5092-D0163990F5B3}"/>
                </a:ext>
              </a:extLst>
            </p:cNvPr>
            <p:cNvSpPr/>
            <p:nvPr/>
          </p:nvSpPr>
          <p:spPr bwMode="auto">
            <a:xfrm>
              <a:off x="673637" y="666584"/>
              <a:ext cx="10844726" cy="5524834"/>
            </a:xfrm>
            <a:prstGeom prst="rect">
              <a:avLst/>
            </a:prstGeom>
            <a:solidFill>
              <a:srgbClr val="A96E41"/>
            </a:solidFill>
            <a:ln w="19050">
              <a:noFill/>
              <a:prstDash val="dash"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  <p:sp>
          <p:nvSpPr>
            <p:cNvPr id="1190" name="Rectangle 1189">
              <a:extLst>
                <a:ext uri="{FF2B5EF4-FFF2-40B4-BE49-F238E27FC236}">
                  <a16:creationId xmlns:a16="http://schemas.microsoft.com/office/drawing/2014/main" id="{23FCC5ED-858C-C3BF-1B16-038BB27D84C1}"/>
                </a:ext>
              </a:extLst>
            </p:cNvPr>
            <p:cNvSpPr/>
            <p:nvPr/>
          </p:nvSpPr>
          <p:spPr bwMode="auto">
            <a:xfrm>
              <a:off x="810994" y="789611"/>
              <a:ext cx="10570013" cy="5278778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 w="6350"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40706268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lement-Slide"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599" y="425444"/>
            <a:ext cx="11886467" cy="439200"/>
          </a:xfrm>
        </p:spPr>
        <p:txBody>
          <a:bodyPr>
            <a:noAutofit/>
          </a:bodyPr>
          <a:lstStyle>
            <a:lvl1pPr algn="ctr">
              <a:defRPr sz="4000" b="0">
                <a:solidFill>
                  <a:schemeClr val="bg1"/>
                </a:solidFill>
                <a:latin typeface="Sintony" panose="02000503050000020004" pitchFamily="2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51F3627B-876B-EB93-9C0B-34EA5FFB82CE}"/>
              </a:ext>
            </a:extLst>
          </p:cNvPr>
          <p:cNvSpPr/>
          <p:nvPr userDrawn="1"/>
        </p:nvSpPr>
        <p:spPr bwMode="auto">
          <a:xfrm>
            <a:off x="71756" y="72431"/>
            <a:ext cx="12048489" cy="6713140"/>
          </a:xfrm>
          <a:prstGeom prst="rect">
            <a:avLst/>
          </a:prstGeom>
          <a:noFill/>
          <a:ln w="190500">
            <a:solidFill>
              <a:srgbClr val="A96E41"/>
            </a:solidFill>
            <a:prstDash val="solid"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algn="ctr"/>
            <a:endParaRPr lang="en-US" dirty="0"/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1EB5E737-E65C-17FD-9E2F-0EF44F138A05}"/>
              </a:ext>
            </a:extLst>
          </p:cNvPr>
          <p:cNvGrpSpPr/>
          <p:nvPr userDrawn="1"/>
        </p:nvGrpSpPr>
        <p:grpSpPr>
          <a:xfrm>
            <a:off x="-172125" y="5666546"/>
            <a:ext cx="1137325" cy="1404325"/>
            <a:chOff x="-304347" y="3383406"/>
            <a:chExt cx="3119846" cy="3852265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2C1EE621-7081-609C-99A0-7CC10856715B}"/>
                </a:ext>
              </a:extLst>
            </p:cNvPr>
            <p:cNvSpPr/>
            <p:nvPr/>
          </p:nvSpPr>
          <p:spPr>
            <a:xfrm rot="1994069" flipH="1">
              <a:off x="2438545" y="4404456"/>
              <a:ext cx="346306" cy="995662"/>
            </a:xfrm>
            <a:custGeom>
              <a:avLst/>
              <a:gdLst>
                <a:gd name="connsiteX0" fmla="*/ 102049 w 214634"/>
                <a:gd name="connsiteY0" fmla="*/ 4285 h 617093"/>
                <a:gd name="connsiteX1" fmla="*/ 893 w 214634"/>
                <a:gd name="connsiteY1" fmla="*/ 598931 h 617093"/>
                <a:gd name="connsiteX2" fmla="*/ 169772 w 214634"/>
                <a:gd name="connsiteY2" fmla="*/ 520540 h 617093"/>
                <a:gd name="connsiteX3" fmla="*/ 178915 w 214634"/>
                <a:gd name="connsiteY3" fmla="*/ 387857 h 617093"/>
                <a:gd name="connsiteX4" fmla="*/ 214634 w 214634"/>
                <a:gd name="connsiteY4" fmla="*/ 135540 h 617093"/>
                <a:gd name="connsiteX5" fmla="*/ 202918 w 214634"/>
                <a:gd name="connsiteY5" fmla="*/ 17048 h 617093"/>
                <a:gd name="connsiteX6" fmla="*/ 101954 w 214634"/>
                <a:gd name="connsiteY6" fmla="*/ 4190 h 617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634" h="617093">
                  <a:moveTo>
                    <a:pt x="102049" y="4285"/>
                  </a:moveTo>
                  <a:cubicBezTo>
                    <a:pt x="31754" y="92010"/>
                    <a:pt x="-6441" y="490251"/>
                    <a:pt x="893" y="598931"/>
                  </a:cubicBezTo>
                  <a:cubicBezTo>
                    <a:pt x="4037" y="645603"/>
                    <a:pt x="80046" y="596169"/>
                    <a:pt x="169772" y="520540"/>
                  </a:cubicBezTo>
                  <a:cubicBezTo>
                    <a:pt x="175772" y="482916"/>
                    <a:pt x="179297" y="439101"/>
                    <a:pt x="178915" y="387857"/>
                  </a:cubicBezTo>
                  <a:cubicBezTo>
                    <a:pt x="178058" y="262222"/>
                    <a:pt x="194822" y="184117"/>
                    <a:pt x="214634" y="135540"/>
                  </a:cubicBezTo>
                  <a:cubicBezTo>
                    <a:pt x="189202" y="87152"/>
                    <a:pt x="224445" y="44957"/>
                    <a:pt x="202918" y="17048"/>
                  </a:cubicBezTo>
                  <a:cubicBezTo>
                    <a:pt x="181392" y="-10860"/>
                    <a:pt x="102620" y="3809"/>
                    <a:pt x="101954" y="4190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" name="Freeform: Shape 1">
              <a:extLst>
                <a:ext uri="{FF2B5EF4-FFF2-40B4-BE49-F238E27FC236}">
                  <a16:creationId xmlns:a16="http://schemas.microsoft.com/office/drawing/2014/main" id="{4316751C-84A7-7340-364C-D237F392B22C}"/>
                </a:ext>
              </a:extLst>
            </p:cNvPr>
            <p:cNvSpPr/>
            <p:nvPr/>
          </p:nvSpPr>
          <p:spPr>
            <a:xfrm rot="1994069" flipH="1">
              <a:off x="2438545" y="4404457"/>
              <a:ext cx="346307" cy="995662"/>
            </a:xfrm>
            <a:custGeom>
              <a:avLst/>
              <a:gdLst>
                <a:gd name="connsiteX0" fmla="*/ 102050 w 214635"/>
                <a:gd name="connsiteY0" fmla="*/ 4285 h 617093"/>
                <a:gd name="connsiteX1" fmla="*/ 73189 w 214635"/>
                <a:gd name="connsiteY1" fmla="*/ 61244 h 617093"/>
                <a:gd name="connsiteX2" fmla="*/ 140626 w 214635"/>
                <a:gd name="connsiteY2" fmla="*/ 80199 h 617093"/>
                <a:gd name="connsiteX3" fmla="*/ 3085 w 214635"/>
                <a:gd name="connsiteY3" fmla="*/ 482440 h 617093"/>
                <a:gd name="connsiteX4" fmla="*/ 894 w 214635"/>
                <a:gd name="connsiteY4" fmla="*/ 598931 h 617093"/>
                <a:gd name="connsiteX5" fmla="*/ 169773 w 214635"/>
                <a:gd name="connsiteY5" fmla="*/ 520540 h 617093"/>
                <a:gd name="connsiteX6" fmla="*/ 178916 w 214635"/>
                <a:gd name="connsiteY6" fmla="*/ 387857 h 617093"/>
                <a:gd name="connsiteX7" fmla="*/ 214635 w 214635"/>
                <a:gd name="connsiteY7" fmla="*/ 135540 h 617093"/>
                <a:gd name="connsiteX8" fmla="*/ 202919 w 214635"/>
                <a:gd name="connsiteY8" fmla="*/ 17048 h 617093"/>
                <a:gd name="connsiteX9" fmla="*/ 101954 w 214635"/>
                <a:gd name="connsiteY9" fmla="*/ 4190 h 617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4635" h="617093">
                  <a:moveTo>
                    <a:pt x="102050" y="4285"/>
                  </a:moveTo>
                  <a:cubicBezTo>
                    <a:pt x="91763" y="17144"/>
                    <a:pt x="82047" y="36860"/>
                    <a:pt x="73189" y="61244"/>
                  </a:cubicBezTo>
                  <a:cubicBezTo>
                    <a:pt x="95096" y="55910"/>
                    <a:pt x="119576" y="58196"/>
                    <a:pt x="140626" y="80199"/>
                  </a:cubicBezTo>
                  <a:cubicBezTo>
                    <a:pt x="191299" y="133349"/>
                    <a:pt x="127958" y="396715"/>
                    <a:pt x="3085" y="482440"/>
                  </a:cubicBezTo>
                  <a:cubicBezTo>
                    <a:pt x="-58" y="532065"/>
                    <a:pt x="-820" y="573499"/>
                    <a:pt x="894" y="598931"/>
                  </a:cubicBezTo>
                  <a:cubicBezTo>
                    <a:pt x="4037" y="645603"/>
                    <a:pt x="80047" y="596169"/>
                    <a:pt x="169773" y="520540"/>
                  </a:cubicBezTo>
                  <a:cubicBezTo>
                    <a:pt x="175773" y="482916"/>
                    <a:pt x="179298" y="439101"/>
                    <a:pt x="178916" y="387857"/>
                  </a:cubicBezTo>
                  <a:cubicBezTo>
                    <a:pt x="178059" y="262222"/>
                    <a:pt x="194823" y="184022"/>
                    <a:pt x="214635" y="135540"/>
                  </a:cubicBezTo>
                  <a:cubicBezTo>
                    <a:pt x="189203" y="87152"/>
                    <a:pt x="224446" y="44957"/>
                    <a:pt x="202919" y="17048"/>
                  </a:cubicBezTo>
                  <a:cubicBezTo>
                    <a:pt x="181393" y="-10860"/>
                    <a:pt x="102621" y="3809"/>
                    <a:pt x="101954" y="419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97344D21-C034-789B-5818-665B060A4B0F}"/>
                </a:ext>
              </a:extLst>
            </p:cNvPr>
            <p:cNvSpPr/>
            <p:nvPr/>
          </p:nvSpPr>
          <p:spPr>
            <a:xfrm rot="1994069" flipH="1">
              <a:off x="2091346" y="4113570"/>
              <a:ext cx="724153" cy="769719"/>
            </a:xfrm>
            <a:custGeom>
              <a:avLst/>
              <a:gdLst>
                <a:gd name="connsiteX0" fmla="*/ 363188 w 448817"/>
                <a:gd name="connsiteY0" fmla="*/ 324468 h 477058"/>
                <a:gd name="connsiteX1" fmla="*/ 448818 w 448817"/>
                <a:gd name="connsiteY1" fmla="*/ 227217 h 477058"/>
                <a:gd name="connsiteX2" fmla="*/ 340042 w 448817"/>
                <a:gd name="connsiteY2" fmla="*/ 71484 h 477058"/>
                <a:gd name="connsiteX3" fmla="*/ 270415 w 448817"/>
                <a:gd name="connsiteY3" fmla="*/ 1951 h 477058"/>
                <a:gd name="connsiteX4" fmla="*/ 14288 w 448817"/>
                <a:gd name="connsiteY4" fmla="*/ 76722 h 477058"/>
                <a:gd name="connsiteX5" fmla="*/ 0 w 448817"/>
                <a:gd name="connsiteY5" fmla="*/ 89867 h 477058"/>
                <a:gd name="connsiteX6" fmla="*/ 49625 w 448817"/>
                <a:gd name="connsiteY6" fmla="*/ 117394 h 477058"/>
                <a:gd name="connsiteX7" fmla="*/ 194882 w 448817"/>
                <a:gd name="connsiteY7" fmla="*/ 423813 h 477058"/>
                <a:gd name="connsiteX8" fmla="*/ 209931 w 448817"/>
                <a:gd name="connsiteY8" fmla="*/ 477058 h 477058"/>
                <a:gd name="connsiteX9" fmla="*/ 363284 w 448817"/>
                <a:gd name="connsiteY9" fmla="*/ 324468 h 47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8817" h="477058">
                  <a:moveTo>
                    <a:pt x="363188" y="324468"/>
                  </a:moveTo>
                  <a:lnTo>
                    <a:pt x="448818" y="227217"/>
                  </a:lnTo>
                  <a:cubicBezTo>
                    <a:pt x="448818" y="227217"/>
                    <a:pt x="391668" y="137682"/>
                    <a:pt x="340042" y="71484"/>
                  </a:cubicBezTo>
                  <a:cubicBezTo>
                    <a:pt x="311753" y="35193"/>
                    <a:pt x="285179" y="5952"/>
                    <a:pt x="270415" y="1951"/>
                  </a:cubicBezTo>
                  <a:cubicBezTo>
                    <a:pt x="228600" y="-9288"/>
                    <a:pt x="93631" y="29669"/>
                    <a:pt x="14288" y="76722"/>
                  </a:cubicBezTo>
                  <a:cubicBezTo>
                    <a:pt x="9335" y="79675"/>
                    <a:pt x="4572" y="84057"/>
                    <a:pt x="0" y="89867"/>
                  </a:cubicBezTo>
                  <a:cubicBezTo>
                    <a:pt x="667" y="89486"/>
                    <a:pt x="20288" y="79294"/>
                    <a:pt x="49625" y="117394"/>
                  </a:cubicBezTo>
                  <a:cubicBezTo>
                    <a:pt x="79534" y="156256"/>
                    <a:pt x="158782" y="291035"/>
                    <a:pt x="194882" y="423813"/>
                  </a:cubicBezTo>
                  <a:cubicBezTo>
                    <a:pt x="199834" y="442101"/>
                    <a:pt x="204883" y="459913"/>
                    <a:pt x="209931" y="477058"/>
                  </a:cubicBezTo>
                  <a:cubicBezTo>
                    <a:pt x="294513" y="396096"/>
                    <a:pt x="363284" y="324468"/>
                    <a:pt x="363284" y="32446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8F631D8E-3A13-6099-BF0A-792C1A77E8FE}"/>
                </a:ext>
              </a:extLst>
            </p:cNvPr>
            <p:cNvSpPr/>
            <p:nvPr/>
          </p:nvSpPr>
          <p:spPr>
            <a:xfrm rot="1994069" flipH="1">
              <a:off x="2166224" y="4158013"/>
              <a:ext cx="636164" cy="747669"/>
            </a:xfrm>
            <a:custGeom>
              <a:avLst/>
              <a:gdLst>
                <a:gd name="connsiteX0" fmla="*/ 170117 w 394283"/>
                <a:gd name="connsiteY0" fmla="*/ 0 h 463391"/>
                <a:gd name="connsiteX1" fmla="*/ 14288 w 394283"/>
                <a:gd name="connsiteY1" fmla="*/ 63055 h 463391"/>
                <a:gd name="connsiteX2" fmla="*/ 0 w 394283"/>
                <a:gd name="connsiteY2" fmla="*/ 76200 h 463391"/>
                <a:gd name="connsiteX3" fmla="*/ 49625 w 394283"/>
                <a:gd name="connsiteY3" fmla="*/ 103727 h 463391"/>
                <a:gd name="connsiteX4" fmla="*/ 194881 w 394283"/>
                <a:gd name="connsiteY4" fmla="*/ 410146 h 463391"/>
                <a:gd name="connsiteX5" fmla="*/ 209931 w 394283"/>
                <a:gd name="connsiteY5" fmla="*/ 463391 h 463391"/>
                <a:gd name="connsiteX6" fmla="*/ 386048 w 394283"/>
                <a:gd name="connsiteY6" fmla="*/ 237077 h 463391"/>
                <a:gd name="connsiteX7" fmla="*/ 136303 w 394283"/>
                <a:gd name="connsiteY7" fmla="*/ 131540 h 463391"/>
                <a:gd name="connsiteX8" fmla="*/ 170021 w 394283"/>
                <a:gd name="connsiteY8" fmla="*/ 0 h 46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283" h="463391">
                  <a:moveTo>
                    <a:pt x="170117" y="0"/>
                  </a:moveTo>
                  <a:cubicBezTo>
                    <a:pt x="117729" y="14002"/>
                    <a:pt x="57721" y="37338"/>
                    <a:pt x="14288" y="63055"/>
                  </a:cubicBezTo>
                  <a:cubicBezTo>
                    <a:pt x="9334" y="66008"/>
                    <a:pt x="4572" y="70390"/>
                    <a:pt x="0" y="76200"/>
                  </a:cubicBezTo>
                  <a:cubicBezTo>
                    <a:pt x="667" y="75819"/>
                    <a:pt x="20288" y="65627"/>
                    <a:pt x="49625" y="103727"/>
                  </a:cubicBezTo>
                  <a:cubicBezTo>
                    <a:pt x="79534" y="142589"/>
                    <a:pt x="158782" y="277368"/>
                    <a:pt x="194881" y="410146"/>
                  </a:cubicBezTo>
                  <a:cubicBezTo>
                    <a:pt x="199834" y="428434"/>
                    <a:pt x="204883" y="446246"/>
                    <a:pt x="209931" y="463391"/>
                  </a:cubicBezTo>
                  <a:cubicBezTo>
                    <a:pt x="224314" y="441293"/>
                    <a:pt x="438436" y="225457"/>
                    <a:pt x="386048" y="237077"/>
                  </a:cubicBezTo>
                  <a:cubicBezTo>
                    <a:pt x="333661" y="248698"/>
                    <a:pt x="156972" y="267938"/>
                    <a:pt x="136303" y="131540"/>
                  </a:cubicBezTo>
                  <a:cubicBezTo>
                    <a:pt x="126778" y="68199"/>
                    <a:pt x="146304" y="26479"/>
                    <a:pt x="170021" y="0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47A6010B-3521-578D-BCE7-BA2DF14EF2C0}"/>
                </a:ext>
              </a:extLst>
            </p:cNvPr>
            <p:cNvSpPr/>
            <p:nvPr/>
          </p:nvSpPr>
          <p:spPr>
            <a:xfrm rot="1994069" flipH="1">
              <a:off x="880264" y="3383406"/>
              <a:ext cx="346306" cy="995662"/>
            </a:xfrm>
            <a:custGeom>
              <a:avLst/>
              <a:gdLst>
                <a:gd name="connsiteX0" fmla="*/ 112586 w 214634"/>
                <a:gd name="connsiteY0" fmla="*/ 4285 h 617093"/>
                <a:gd name="connsiteX1" fmla="*/ 213741 w 214634"/>
                <a:gd name="connsiteY1" fmla="*/ 598931 h 617093"/>
                <a:gd name="connsiteX2" fmla="*/ 44863 w 214634"/>
                <a:gd name="connsiteY2" fmla="*/ 520540 h 617093"/>
                <a:gd name="connsiteX3" fmla="*/ 35719 w 214634"/>
                <a:gd name="connsiteY3" fmla="*/ 387857 h 617093"/>
                <a:gd name="connsiteX4" fmla="*/ 0 w 214634"/>
                <a:gd name="connsiteY4" fmla="*/ 135540 h 617093"/>
                <a:gd name="connsiteX5" fmla="*/ 11716 w 214634"/>
                <a:gd name="connsiteY5" fmla="*/ 17048 h 617093"/>
                <a:gd name="connsiteX6" fmla="*/ 112681 w 214634"/>
                <a:gd name="connsiteY6" fmla="*/ 4190 h 617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634" h="617093">
                  <a:moveTo>
                    <a:pt x="112586" y="4285"/>
                  </a:moveTo>
                  <a:cubicBezTo>
                    <a:pt x="182880" y="92010"/>
                    <a:pt x="221075" y="490251"/>
                    <a:pt x="213741" y="598931"/>
                  </a:cubicBezTo>
                  <a:cubicBezTo>
                    <a:pt x="210598" y="645603"/>
                    <a:pt x="134588" y="596169"/>
                    <a:pt x="44863" y="520540"/>
                  </a:cubicBezTo>
                  <a:cubicBezTo>
                    <a:pt x="38862" y="482916"/>
                    <a:pt x="35338" y="439101"/>
                    <a:pt x="35719" y="387857"/>
                  </a:cubicBezTo>
                  <a:cubicBezTo>
                    <a:pt x="36576" y="262222"/>
                    <a:pt x="19907" y="184117"/>
                    <a:pt x="0" y="135540"/>
                  </a:cubicBezTo>
                  <a:cubicBezTo>
                    <a:pt x="25432" y="87152"/>
                    <a:pt x="-9811" y="44957"/>
                    <a:pt x="11716" y="17048"/>
                  </a:cubicBezTo>
                  <a:cubicBezTo>
                    <a:pt x="33242" y="-10860"/>
                    <a:pt x="112014" y="3809"/>
                    <a:pt x="112681" y="4190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347F9BD-727D-8D5C-5B02-64FED79BBF81}"/>
                </a:ext>
              </a:extLst>
            </p:cNvPr>
            <p:cNvSpPr/>
            <p:nvPr/>
          </p:nvSpPr>
          <p:spPr>
            <a:xfrm rot="1994069" flipH="1">
              <a:off x="880263" y="3383406"/>
              <a:ext cx="346307" cy="995662"/>
            </a:xfrm>
            <a:custGeom>
              <a:avLst/>
              <a:gdLst>
                <a:gd name="connsiteX0" fmla="*/ 112586 w 214635"/>
                <a:gd name="connsiteY0" fmla="*/ 4285 h 617093"/>
                <a:gd name="connsiteX1" fmla="*/ 141446 w 214635"/>
                <a:gd name="connsiteY1" fmla="*/ 61244 h 617093"/>
                <a:gd name="connsiteX2" fmla="*/ 74009 w 214635"/>
                <a:gd name="connsiteY2" fmla="*/ 80199 h 617093"/>
                <a:gd name="connsiteX3" fmla="*/ 211550 w 214635"/>
                <a:gd name="connsiteY3" fmla="*/ 482440 h 617093"/>
                <a:gd name="connsiteX4" fmla="*/ 213741 w 214635"/>
                <a:gd name="connsiteY4" fmla="*/ 598931 h 617093"/>
                <a:gd name="connsiteX5" fmla="*/ 44863 w 214635"/>
                <a:gd name="connsiteY5" fmla="*/ 520540 h 617093"/>
                <a:gd name="connsiteX6" fmla="*/ 35719 w 214635"/>
                <a:gd name="connsiteY6" fmla="*/ 387857 h 617093"/>
                <a:gd name="connsiteX7" fmla="*/ 0 w 214635"/>
                <a:gd name="connsiteY7" fmla="*/ 135540 h 617093"/>
                <a:gd name="connsiteX8" fmla="*/ 11716 w 214635"/>
                <a:gd name="connsiteY8" fmla="*/ 17048 h 617093"/>
                <a:gd name="connsiteX9" fmla="*/ 112681 w 214635"/>
                <a:gd name="connsiteY9" fmla="*/ 4190 h 617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4635" h="617093">
                  <a:moveTo>
                    <a:pt x="112586" y="4285"/>
                  </a:moveTo>
                  <a:cubicBezTo>
                    <a:pt x="122873" y="17144"/>
                    <a:pt x="132588" y="36860"/>
                    <a:pt x="141446" y="61244"/>
                  </a:cubicBezTo>
                  <a:cubicBezTo>
                    <a:pt x="119539" y="55910"/>
                    <a:pt x="95059" y="58196"/>
                    <a:pt x="74009" y="80199"/>
                  </a:cubicBezTo>
                  <a:cubicBezTo>
                    <a:pt x="23336" y="133349"/>
                    <a:pt x="86678" y="396715"/>
                    <a:pt x="211550" y="482440"/>
                  </a:cubicBezTo>
                  <a:cubicBezTo>
                    <a:pt x="214693" y="532065"/>
                    <a:pt x="215456" y="573499"/>
                    <a:pt x="213741" y="598931"/>
                  </a:cubicBezTo>
                  <a:cubicBezTo>
                    <a:pt x="210598" y="645603"/>
                    <a:pt x="134588" y="596169"/>
                    <a:pt x="44863" y="520540"/>
                  </a:cubicBezTo>
                  <a:cubicBezTo>
                    <a:pt x="38862" y="482916"/>
                    <a:pt x="35338" y="439101"/>
                    <a:pt x="35719" y="387857"/>
                  </a:cubicBezTo>
                  <a:cubicBezTo>
                    <a:pt x="36576" y="262222"/>
                    <a:pt x="19907" y="184022"/>
                    <a:pt x="0" y="135540"/>
                  </a:cubicBezTo>
                  <a:cubicBezTo>
                    <a:pt x="25432" y="87152"/>
                    <a:pt x="-9811" y="44957"/>
                    <a:pt x="11716" y="17048"/>
                  </a:cubicBezTo>
                  <a:cubicBezTo>
                    <a:pt x="33242" y="-10860"/>
                    <a:pt x="112014" y="3809"/>
                    <a:pt x="112681" y="419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25A4285-6D5B-3FA2-5EA7-8EAA3F19BC21}"/>
                </a:ext>
              </a:extLst>
            </p:cNvPr>
            <p:cNvSpPr/>
            <p:nvPr/>
          </p:nvSpPr>
          <p:spPr>
            <a:xfrm rot="1994069" flipH="1">
              <a:off x="1124809" y="3480255"/>
              <a:ext cx="724153" cy="769719"/>
            </a:xfrm>
            <a:custGeom>
              <a:avLst/>
              <a:gdLst>
                <a:gd name="connsiteX0" fmla="*/ 85534 w 448817"/>
                <a:gd name="connsiteY0" fmla="*/ 324468 h 477058"/>
                <a:gd name="connsiteX1" fmla="*/ 0 w 448817"/>
                <a:gd name="connsiteY1" fmla="*/ 227217 h 477058"/>
                <a:gd name="connsiteX2" fmla="*/ 108775 w 448817"/>
                <a:gd name="connsiteY2" fmla="*/ 71484 h 477058"/>
                <a:gd name="connsiteX3" fmla="*/ 178403 w 448817"/>
                <a:gd name="connsiteY3" fmla="*/ 1951 h 477058"/>
                <a:gd name="connsiteX4" fmla="*/ 434530 w 448817"/>
                <a:gd name="connsiteY4" fmla="*/ 76722 h 477058"/>
                <a:gd name="connsiteX5" fmla="*/ 448818 w 448817"/>
                <a:gd name="connsiteY5" fmla="*/ 89867 h 477058"/>
                <a:gd name="connsiteX6" fmla="*/ 399193 w 448817"/>
                <a:gd name="connsiteY6" fmla="*/ 117394 h 477058"/>
                <a:gd name="connsiteX7" fmla="*/ 253937 w 448817"/>
                <a:gd name="connsiteY7" fmla="*/ 423813 h 477058"/>
                <a:gd name="connsiteX8" fmla="*/ 238887 w 448817"/>
                <a:gd name="connsiteY8" fmla="*/ 477058 h 477058"/>
                <a:gd name="connsiteX9" fmla="*/ 85534 w 448817"/>
                <a:gd name="connsiteY9" fmla="*/ 324468 h 47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8817" h="477058">
                  <a:moveTo>
                    <a:pt x="85534" y="324468"/>
                  </a:moveTo>
                  <a:lnTo>
                    <a:pt x="0" y="227217"/>
                  </a:lnTo>
                  <a:cubicBezTo>
                    <a:pt x="0" y="227217"/>
                    <a:pt x="57150" y="137682"/>
                    <a:pt x="108775" y="71484"/>
                  </a:cubicBezTo>
                  <a:cubicBezTo>
                    <a:pt x="137065" y="35193"/>
                    <a:pt x="163639" y="5952"/>
                    <a:pt x="178403" y="1951"/>
                  </a:cubicBezTo>
                  <a:cubicBezTo>
                    <a:pt x="220218" y="-9288"/>
                    <a:pt x="355187" y="29669"/>
                    <a:pt x="434530" y="76722"/>
                  </a:cubicBezTo>
                  <a:cubicBezTo>
                    <a:pt x="439484" y="79675"/>
                    <a:pt x="444246" y="84057"/>
                    <a:pt x="448818" y="89867"/>
                  </a:cubicBezTo>
                  <a:cubicBezTo>
                    <a:pt x="448151" y="89486"/>
                    <a:pt x="428530" y="79294"/>
                    <a:pt x="399193" y="117394"/>
                  </a:cubicBezTo>
                  <a:cubicBezTo>
                    <a:pt x="369284" y="156256"/>
                    <a:pt x="290036" y="291035"/>
                    <a:pt x="253937" y="423813"/>
                  </a:cubicBezTo>
                  <a:cubicBezTo>
                    <a:pt x="248984" y="442101"/>
                    <a:pt x="243935" y="459913"/>
                    <a:pt x="238887" y="477058"/>
                  </a:cubicBezTo>
                  <a:cubicBezTo>
                    <a:pt x="154305" y="396096"/>
                    <a:pt x="85534" y="324468"/>
                    <a:pt x="85534" y="32446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C06FFEF-6666-7C89-1C6A-9CCA690FF1CB}"/>
                </a:ext>
              </a:extLst>
            </p:cNvPr>
            <p:cNvSpPr/>
            <p:nvPr/>
          </p:nvSpPr>
          <p:spPr>
            <a:xfrm rot="1994069" flipH="1">
              <a:off x="1125961" y="3476389"/>
              <a:ext cx="636164" cy="747669"/>
            </a:xfrm>
            <a:custGeom>
              <a:avLst/>
              <a:gdLst>
                <a:gd name="connsiteX0" fmla="*/ 224167 w 394283"/>
                <a:gd name="connsiteY0" fmla="*/ 0 h 463391"/>
                <a:gd name="connsiteX1" fmla="*/ 379996 w 394283"/>
                <a:gd name="connsiteY1" fmla="*/ 63055 h 463391"/>
                <a:gd name="connsiteX2" fmla="*/ 394284 w 394283"/>
                <a:gd name="connsiteY2" fmla="*/ 76200 h 463391"/>
                <a:gd name="connsiteX3" fmla="*/ 344659 w 394283"/>
                <a:gd name="connsiteY3" fmla="*/ 103727 h 463391"/>
                <a:gd name="connsiteX4" fmla="*/ 199402 w 394283"/>
                <a:gd name="connsiteY4" fmla="*/ 410146 h 463391"/>
                <a:gd name="connsiteX5" fmla="*/ 184353 w 394283"/>
                <a:gd name="connsiteY5" fmla="*/ 463391 h 463391"/>
                <a:gd name="connsiteX6" fmla="*/ 8235 w 394283"/>
                <a:gd name="connsiteY6" fmla="*/ 237077 h 463391"/>
                <a:gd name="connsiteX7" fmla="*/ 257981 w 394283"/>
                <a:gd name="connsiteY7" fmla="*/ 131540 h 463391"/>
                <a:gd name="connsiteX8" fmla="*/ 224263 w 394283"/>
                <a:gd name="connsiteY8" fmla="*/ 0 h 46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4283" h="463391">
                  <a:moveTo>
                    <a:pt x="224167" y="0"/>
                  </a:moveTo>
                  <a:cubicBezTo>
                    <a:pt x="276555" y="14002"/>
                    <a:pt x="336562" y="37338"/>
                    <a:pt x="379996" y="63055"/>
                  </a:cubicBezTo>
                  <a:cubicBezTo>
                    <a:pt x="384949" y="66008"/>
                    <a:pt x="389712" y="70390"/>
                    <a:pt x="394284" y="76200"/>
                  </a:cubicBezTo>
                  <a:cubicBezTo>
                    <a:pt x="393617" y="75819"/>
                    <a:pt x="373996" y="65627"/>
                    <a:pt x="344659" y="103727"/>
                  </a:cubicBezTo>
                  <a:cubicBezTo>
                    <a:pt x="314750" y="142589"/>
                    <a:pt x="235502" y="277368"/>
                    <a:pt x="199402" y="410146"/>
                  </a:cubicBezTo>
                  <a:cubicBezTo>
                    <a:pt x="194449" y="428434"/>
                    <a:pt x="189401" y="446246"/>
                    <a:pt x="184353" y="463391"/>
                  </a:cubicBezTo>
                  <a:cubicBezTo>
                    <a:pt x="169970" y="441293"/>
                    <a:pt x="-44152" y="225457"/>
                    <a:pt x="8235" y="237077"/>
                  </a:cubicBezTo>
                  <a:cubicBezTo>
                    <a:pt x="60623" y="248698"/>
                    <a:pt x="237312" y="267938"/>
                    <a:pt x="257981" y="131540"/>
                  </a:cubicBezTo>
                  <a:cubicBezTo>
                    <a:pt x="267506" y="68199"/>
                    <a:pt x="247980" y="26479"/>
                    <a:pt x="224263" y="0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0874547C-8F1C-80F3-A6B8-3DE89740A831}"/>
                </a:ext>
              </a:extLst>
            </p:cNvPr>
            <p:cNvSpPr/>
            <p:nvPr/>
          </p:nvSpPr>
          <p:spPr>
            <a:xfrm rot="1994069" flipH="1">
              <a:off x="-255233" y="3884839"/>
              <a:ext cx="2663173" cy="3350832"/>
            </a:xfrm>
            <a:custGeom>
              <a:avLst/>
              <a:gdLst>
                <a:gd name="connsiteX0" fmla="*/ 1960642 w 2663173"/>
                <a:gd name="connsiteY0" fmla="*/ 169982 h 3350832"/>
                <a:gd name="connsiteX1" fmla="*/ 2581321 w 2663173"/>
                <a:gd name="connsiteY1" fmla="*/ 1063334 h 3350832"/>
                <a:gd name="connsiteX2" fmla="*/ 2648350 w 2663173"/>
                <a:gd name="connsiteY2" fmla="*/ 1465666 h 3350832"/>
                <a:gd name="connsiteX3" fmla="*/ 2663173 w 2663173"/>
                <a:gd name="connsiteY3" fmla="*/ 1607197 h 3350832"/>
                <a:gd name="connsiteX4" fmla="*/ 1520671 w 2663173"/>
                <a:gd name="connsiteY4" fmla="*/ 3350832 h 3350832"/>
                <a:gd name="connsiteX5" fmla="*/ 0 w 2663173"/>
                <a:gd name="connsiteY5" fmla="*/ 2354425 h 3350832"/>
                <a:gd name="connsiteX6" fmla="*/ 148 w 2663173"/>
                <a:gd name="connsiteY6" fmla="*/ 2346574 h 3350832"/>
                <a:gd name="connsiteX7" fmla="*/ 122390 w 2663173"/>
                <a:gd name="connsiteY7" fmla="*/ 1063334 h 3350832"/>
                <a:gd name="connsiteX8" fmla="*/ 1351855 w 2663173"/>
                <a:gd name="connsiteY8" fmla="*/ 0 h 3350832"/>
                <a:gd name="connsiteX9" fmla="*/ 1960642 w 2663173"/>
                <a:gd name="connsiteY9" fmla="*/ 169982 h 335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63173" h="3350832">
                  <a:moveTo>
                    <a:pt x="1960642" y="169982"/>
                  </a:moveTo>
                  <a:cubicBezTo>
                    <a:pt x="2261370" y="352033"/>
                    <a:pt x="2487861" y="668753"/>
                    <a:pt x="2581321" y="1063334"/>
                  </a:cubicBezTo>
                  <a:cubicBezTo>
                    <a:pt x="2609359" y="1181709"/>
                    <a:pt x="2631263" y="1319652"/>
                    <a:pt x="2648350" y="1465666"/>
                  </a:cubicBezTo>
                  <a:lnTo>
                    <a:pt x="2663173" y="1607197"/>
                  </a:lnTo>
                  <a:lnTo>
                    <a:pt x="1520671" y="3350832"/>
                  </a:lnTo>
                  <a:lnTo>
                    <a:pt x="0" y="2354425"/>
                  </a:lnTo>
                  <a:lnTo>
                    <a:pt x="148" y="2346574"/>
                  </a:lnTo>
                  <a:cubicBezTo>
                    <a:pt x="9355" y="1949705"/>
                    <a:pt x="38277" y="1418458"/>
                    <a:pt x="122390" y="1063334"/>
                  </a:cubicBezTo>
                  <a:cubicBezTo>
                    <a:pt x="271924" y="432004"/>
                    <a:pt x="762018" y="0"/>
                    <a:pt x="1351855" y="0"/>
                  </a:cubicBezTo>
                  <a:cubicBezTo>
                    <a:pt x="1573044" y="0"/>
                    <a:pt x="1780206" y="60751"/>
                    <a:pt x="1960642" y="169982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A4481BC-B6B1-AD15-DD33-41383A07FF80}"/>
                </a:ext>
              </a:extLst>
            </p:cNvPr>
            <p:cNvSpPr/>
            <p:nvPr/>
          </p:nvSpPr>
          <p:spPr>
            <a:xfrm rot="1994069" flipH="1">
              <a:off x="-301339" y="4039330"/>
              <a:ext cx="2663064" cy="3182549"/>
            </a:xfrm>
            <a:custGeom>
              <a:avLst/>
              <a:gdLst>
                <a:gd name="connsiteX0" fmla="*/ 1957566 w 2663064"/>
                <a:gd name="connsiteY0" fmla="*/ 0 h 3182549"/>
                <a:gd name="connsiteX1" fmla="*/ 2581212 w 2663064"/>
                <a:gd name="connsiteY1" fmla="*/ 895050 h 3182549"/>
                <a:gd name="connsiteX2" fmla="*/ 2648241 w 2663064"/>
                <a:gd name="connsiteY2" fmla="*/ 1297382 h 3182549"/>
                <a:gd name="connsiteX3" fmla="*/ 2663064 w 2663064"/>
                <a:gd name="connsiteY3" fmla="*/ 1438915 h 3182549"/>
                <a:gd name="connsiteX4" fmla="*/ 1520563 w 2663064"/>
                <a:gd name="connsiteY4" fmla="*/ 3182549 h 3182549"/>
                <a:gd name="connsiteX5" fmla="*/ 0 w 2663064"/>
                <a:gd name="connsiteY5" fmla="*/ 2186213 h 3182549"/>
                <a:gd name="connsiteX6" fmla="*/ 4907 w 2663064"/>
                <a:gd name="connsiteY6" fmla="*/ 2013380 h 3182549"/>
                <a:gd name="connsiteX7" fmla="*/ 26384 w 2663064"/>
                <a:gd name="connsiteY7" fmla="*/ 1607219 h 3182549"/>
                <a:gd name="connsiteX8" fmla="*/ 252298 w 2663064"/>
                <a:gd name="connsiteY8" fmla="*/ 1517468 h 3182549"/>
                <a:gd name="connsiteX9" fmla="*/ 302091 w 2663064"/>
                <a:gd name="connsiteY9" fmla="*/ 1615056 h 3182549"/>
                <a:gd name="connsiteX10" fmla="*/ 2098494 w 2663064"/>
                <a:gd name="connsiteY10" fmla="*/ 1311839 h 3182549"/>
                <a:gd name="connsiteX11" fmla="*/ 2522198 w 2663064"/>
                <a:gd name="connsiteY11" fmla="*/ 1421262 h 3182549"/>
                <a:gd name="connsiteX12" fmla="*/ 2528345 w 2663064"/>
                <a:gd name="connsiteY12" fmla="*/ 846640 h 3182549"/>
                <a:gd name="connsiteX13" fmla="*/ 1957566 w 2663064"/>
                <a:gd name="connsiteY13" fmla="*/ 0 h 3182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63064" h="3182549">
                  <a:moveTo>
                    <a:pt x="1957566" y="0"/>
                  </a:moveTo>
                  <a:cubicBezTo>
                    <a:pt x="2259861" y="181808"/>
                    <a:pt x="2487465" y="499163"/>
                    <a:pt x="2581212" y="895050"/>
                  </a:cubicBezTo>
                  <a:cubicBezTo>
                    <a:pt x="2609250" y="1013425"/>
                    <a:pt x="2631155" y="1151369"/>
                    <a:pt x="2648241" y="1297382"/>
                  </a:cubicBezTo>
                  <a:lnTo>
                    <a:pt x="2663064" y="1438915"/>
                  </a:lnTo>
                  <a:lnTo>
                    <a:pt x="1520563" y="3182549"/>
                  </a:lnTo>
                  <a:lnTo>
                    <a:pt x="0" y="2186213"/>
                  </a:lnTo>
                  <a:lnTo>
                    <a:pt x="4907" y="2013380"/>
                  </a:lnTo>
                  <a:cubicBezTo>
                    <a:pt x="9488" y="1883666"/>
                    <a:pt x="16318" y="1745381"/>
                    <a:pt x="26384" y="1607219"/>
                  </a:cubicBezTo>
                  <a:cubicBezTo>
                    <a:pt x="141493" y="1631039"/>
                    <a:pt x="252298" y="1517468"/>
                    <a:pt x="252298" y="1517468"/>
                  </a:cubicBezTo>
                  <a:lnTo>
                    <a:pt x="302091" y="1615056"/>
                  </a:lnTo>
                  <a:lnTo>
                    <a:pt x="2098494" y="1311839"/>
                  </a:lnTo>
                  <a:cubicBezTo>
                    <a:pt x="2098494" y="1311839"/>
                    <a:pt x="2481932" y="1409890"/>
                    <a:pt x="2522198" y="1421262"/>
                  </a:cubicBezTo>
                  <a:cubicBezTo>
                    <a:pt x="2562462" y="1432635"/>
                    <a:pt x="2619788" y="1320140"/>
                    <a:pt x="2528345" y="846640"/>
                  </a:cubicBezTo>
                  <a:cubicBezTo>
                    <a:pt x="2437825" y="377446"/>
                    <a:pt x="1966325" y="6762"/>
                    <a:pt x="1957566" y="0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E800ABA-558F-1EEC-A69B-885EA27A8512}"/>
                </a:ext>
              </a:extLst>
            </p:cNvPr>
            <p:cNvSpPr/>
            <p:nvPr/>
          </p:nvSpPr>
          <p:spPr>
            <a:xfrm rot="1994069" flipH="1">
              <a:off x="1744549" y="3830144"/>
              <a:ext cx="649817" cy="493914"/>
            </a:xfrm>
            <a:custGeom>
              <a:avLst/>
              <a:gdLst>
                <a:gd name="connsiteX0" fmla="*/ 5606 w 402745"/>
                <a:gd name="connsiteY0" fmla="*/ 278034 h 306119"/>
                <a:gd name="connsiteX1" fmla="*/ 49992 w 402745"/>
                <a:gd name="connsiteY1" fmla="*/ 50196 h 306119"/>
                <a:gd name="connsiteX2" fmla="*/ 382605 w 402745"/>
                <a:gd name="connsiteY2" fmla="*/ 92391 h 306119"/>
                <a:gd name="connsiteX3" fmla="*/ 351554 w 402745"/>
                <a:gd name="connsiteY3" fmla="*/ 284034 h 306119"/>
                <a:gd name="connsiteX4" fmla="*/ 311644 w 402745"/>
                <a:gd name="connsiteY4" fmla="*/ 257364 h 306119"/>
                <a:gd name="connsiteX5" fmla="*/ 363746 w 402745"/>
                <a:gd name="connsiteY5" fmla="*/ 143541 h 306119"/>
                <a:gd name="connsiteX6" fmla="*/ 115334 w 402745"/>
                <a:gd name="connsiteY6" fmla="*/ 90963 h 306119"/>
                <a:gd name="connsiteX7" fmla="*/ 44373 w 402745"/>
                <a:gd name="connsiteY7" fmla="*/ 269175 h 306119"/>
                <a:gd name="connsiteX8" fmla="*/ 5606 w 402745"/>
                <a:gd name="connsiteY8" fmla="*/ 278129 h 306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2745" h="306119">
                  <a:moveTo>
                    <a:pt x="5606" y="278034"/>
                  </a:moveTo>
                  <a:cubicBezTo>
                    <a:pt x="5606" y="278034"/>
                    <a:pt x="-23255" y="163829"/>
                    <a:pt x="49992" y="50196"/>
                  </a:cubicBezTo>
                  <a:cubicBezTo>
                    <a:pt x="123144" y="-63438"/>
                    <a:pt x="353840" y="44766"/>
                    <a:pt x="382605" y="92391"/>
                  </a:cubicBezTo>
                  <a:cubicBezTo>
                    <a:pt x="411466" y="140016"/>
                    <a:pt x="415848" y="231456"/>
                    <a:pt x="351554" y="284034"/>
                  </a:cubicBezTo>
                  <a:cubicBezTo>
                    <a:pt x="287260" y="336612"/>
                    <a:pt x="311644" y="257364"/>
                    <a:pt x="311644" y="257364"/>
                  </a:cubicBezTo>
                  <a:cubicBezTo>
                    <a:pt x="311644" y="257364"/>
                    <a:pt x="377081" y="210501"/>
                    <a:pt x="363746" y="143541"/>
                  </a:cubicBezTo>
                  <a:cubicBezTo>
                    <a:pt x="350411" y="76580"/>
                    <a:pt x="138670" y="71436"/>
                    <a:pt x="115334" y="90963"/>
                  </a:cubicBezTo>
                  <a:cubicBezTo>
                    <a:pt x="92093" y="110489"/>
                    <a:pt x="25513" y="191642"/>
                    <a:pt x="44373" y="269175"/>
                  </a:cubicBezTo>
                  <a:cubicBezTo>
                    <a:pt x="63232" y="346709"/>
                    <a:pt x="5606" y="278129"/>
                    <a:pt x="5606" y="278129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25ABBF9F-78F0-8872-6506-77D28C8F70B5}"/>
                </a:ext>
              </a:extLst>
            </p:cNvPr>
            <p:cNvSpPr/>
            <p:nvPr/>
          </p:nvSpPr>
          <p:spPr>
            <a:xfrm rot="1994069" flipH="1">
              <a:off x="1717865" y="3920109"/>
              <a:ext cx="649657" cy="395938"/>
            </a:xfrm>
            <a:custGeom>
              <a:avLst/>
              <a:gdLst>
                <a:gd name="connsiteX0" fmla="*/ 5600 w 402646"/>
                <a:gd name="connsiteY0" fmla="*/ 217338 h 245395"/>
                <a:gd name="connsiteX1" fmla="*/ 19697 w 402646"/>
                <a:gd name="connsiteY1" fmla="*/ 49888 h 245395"/>
                <a:gd name="connsiteX2" fmla="*/ 97707 w 402646"/>
                <a:gd name="connsiteY2" fmla="*/ 21313 h 245395"/>
                <a:gd name="connsiteX3" fmla="*/ 228390 w 402646"/>
                <a:gd name="connsiteY3" fmla="*/ 4549 h 245395"/>
                <a:gd name="connsiteX4" fmla="*/ 376408 w 402646"/>
                <a:gd name="connsiteY4" fmla="*/ 43792 h 245395"/>
                <a:gd name="connsiteX5" fmla="*/ 382981 w 402646"/>
                <a:gd name="connsiteY5" fmla="*/ 32457 h 245395"/>
                <a:gd name="connsiteX6" fmla="*/ 351453 w 402646"/>
                <a:gd name="connsiteY6" fmla="*/ 223338 h 245395"/>
                <a:gd name="connsiteX7" fmla="*/ 311543 w 402646"/>
                <a:gd name="connsiteY7" fmla="*/ 196668 h 245395"/>
                <a:gd name="connsiteX8" fmla="*/ 363645 w 402646"/>
                <a:gd name="connsiteY8" fmla="*/ 82844 h 245395"/>
                <a:gd name="connsiteX9" fmla="*/ 115233 w 402646"/>
                <a:gd name="connsiteY9" fmla="*/ 30267 h 245395"/>
                <a:gd name="connsiteX10" fmla="*/ 44272 w 402646"/>
                <a:gd name="connsiteY10" fmla="*/ 208479 h 245395"/>
                <a:gd name="connsiteX11" fmla="*/ 5505 w 402646"/>
                <a:gd name="connsiteY11" fmla="*/ 217338 h 245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2646" h="245395">
                  <a:moveTo>
                    <a:pt x="5600" y="217338"/>
                  </a:moveTo>
                  <a:cubicBezTo>
                    <a:pt x="5600" y="217338"/>
                    <a:pt x="-13831" y="140376"/>
                    <a:pt x="19697" y="49888"/>
                  </a:cubicBezTo>
                  <a:cubicBezTo>
                    <a:pt x="48939" y="57794"/>
                    <a:pt x="83705" y="38267"/>
                    <a:pt x="97707" y="21313"/>
                  </a:cubicBezTo>
                  <a:cubicBezTo>
                    <a:pt x="122757" y="-8977"/>
                    <a:pt x="159524" y="739"/>
                    <a:pt x="228390" y="4549"/>
                  </a:cubicBezTo>
                  <a:cubicBezTo>
                    <a:pt x="297256" y="8454"/>
                    <a:pt x="362216" y="53412"/>
                    <a:pt x="376408" y="43792"/>
                  </a:cubicBezTo>
                  <a:cubicBezTo>
                    <a:pt x="378980" y="42078"/>
                    <a:pt x="381171" y="37982"/>
                    <a:pt x="382981" y="32457"/>
                  </a:cubicBezTo>
                  <a:cubicBezTo>
                    <a:pt x="411365" y="80273"/>
                    <a:pt x="415461" y="171046"/>
                    <a:pt x="351453" y="223338"/>
                  </a:cubicBezTo>
                  <a:cubicBezTo>
                    <a:pt x="287159" y="275916"/>
                    <a:pt x="311543" y="196668"/>
                    <a:pt x="311543" y="196668"/>
                  </a:cubicBezTo>
                  <a:cubicBezTo>
                    <a:pt x="311543" y="196668"/>
                    <a:pt x="376980" y="149805"/>
                    <a:pt x="363645" y="82844"/>
                  </a:cubicBezTo>
                  <a:cubicBezTo>
                    <a:pt x="350310" y="15884"/>
                    <a:pt x="138569" y="10740"/>
                    <a:pt x="115233" y="30267"/>
                  </a:cubicBezTo>
                  <a:cubicBezTo>
                    <a:pt x="91992" y="49793"/>
                    <a:pt x="25412" y="130946"/>
                    <a:pt x="44272" y="208479"/>
                  </a:cubicBezTo>
                  <a:cubicBezTo>
                    <a:pt x="63131" y="286013"/>
                    <a:pt x="5505" y="217338"/>
                    <a:pt x="5505" y="217338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15687894-BCDE-ED5B-71FD-48C4EC3929E2}"/>
                </a:ext>
              </a:extLst>
            </p:cNvPr>
            <p:cNvSpPr/>
            <p:nvPr/>
          </p:nvSpPr>
          <p:spPr>
            <a:xfrm rot="1994069" flipH="1">
              <a:off x="-176633" y="4034018"/>
              <a:ext cx="2405679" cy="3185008"/>
            </a:xfrm>
            <a:custGeom>
              <a:avLst/>
              <a:gdLst>
                <a:gd name="connsiteX0" fmla="*/ 1765887 w 2405679"/>
                <a:gd name="connsiteY0" fmla="*/ 161764 h 3185008"/>
                <a:gd name="connsiteX1" fmla="*/ 2324770 w 2405679"/>
                <a:gd name="connsiteY1" fmla="*/ 1012003 h 3185008"/>
                <a:gd name="connsiteX2" fmla="*/ 2399095 w 2405679"/>
                <a:gd name="connsiteY2" fmla="*/ 1536064 h 3185008"/>
                <a:gd name="connsiteX3" fmla="*/ 2405679 w 2405679"/>
                <a:gd name="connsiteY3" fmla="*/ 1629276 h 3185008"/>
                <a:gd name="connsiteX4" fmla="*/ 1386299 w 2405679"/>
                <a:gd name="connsiteY4" fmla="*/ 3185008 h 3185008"/>
                <a:gd name="connsiteX5" fmla="*/ 0 w 2405679"/>
                <a:gd name="connsiteY5" fmla="*/ 2276648 h 3185008"/>
                <a:gd name="connsiteX6" fmla="*/ 770 w 2405679"/>
                <a:gd name="connsiteY6" fmla="*/ 2233355 h 3185008"/>
                <a:gd name="connsiteX7" fmla="*/ 110812 w 2405679"/>
                <a:gd name="connsiteY7" fmla="*/ 1012003 h 3185008"/>
                <a:gd name="connsiteX8" fmla="*/ 1217790 w 2405679"/>
                <a:gd name="connsiteY8" fmla="*/ 0 h 3185008"/>
                <a:gd name="connsiteX9" fmla="*/ 1765887 w 2405679"/>
                <a:gd name="connsiteY9" fmla="*/ 161764 h 318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05679" h="3185008">
                  <a:moveTo>
                    <a:pt x="1765887" y="161764"/>
                  </a:moveTo>
                  <a:cubicBezTo>
                    <a:pt x="2036662" y="335017"/>
                    <a:pt x="2240628" y="636440"/>
                    <a:pt x="2324770" y="1012003"/>
                  </a:cubicBezTo>
                  <a:cubicBezTo>
                    <a:pt x="2358426" y="1162229"/>
                    <a:pt x="2382267" y="1345564"/>
                    <a:pt x="2399095" y="1536064"/>
                  </a:cubicBezTo>
                  <a:lnTo>
                    <a:pt x="2405679" y="1629276"/>
                  </a:lnTo>
                  <a:lnTo>
                    <a:pt x="1386299" y="3185008"/>
                  </a:lnTo>
                  <a:lnTo>
                    <a:pt x="0" y="2276648"/>
                  </a:lnTo>
                  <a:lnTo>
                    <a:pt x="770" y="2233355"/>
                  </a:lnTo>
                  <a:cubicBezTo>
                    <a:pt x="9052" y="1855633"/>
                    <a:pt x="35085" y="1350011"/>
                    <a:pt x="110812" y="1012003"/>
                  </a:cubicBezTo>
                  <a:cubicBezTo>
                    <a:pt x="245438" y="411103"/>
                    <a:pt x="686816" y="0"/>
                    <a:pt x="1217790" y="0"/>
                  </a:cubicBezTo>
                  <a:cubicBezTo>
                    <a:pt x="1416906" y="0"/>
                    <a:pt x="1603422" y="57812"/>
                    <a:pt x="1765887" y="161764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3D64ED5-6493-93DC-A4E6-4BEE4DFFC1A2}"/>
                </a:ext>
              </a:extLst>
            </p:cNvPr>
            <p:cNvSpPr/>
            <p:nvPr/>
          </p:nvSpPr>
          <p:spPr>
            <a:xfrm rot="1994069" flipH="1">
              <a:off x="-158606" y="4077073"/>
              <a:ext cx="2341926" cy="3137521"/>
            </a:xfrm>
            <a:custGeom>
              <a:avLst/>
              <a:gdLst>
                <a:gd name="connsiteX0" fmla="*/ 1717947 w 2341926"/>
                <a:gd name="connsiteY0" fmla="*/ 159454 h 3137521"/>
                <a:gd name="connsiteX1" fmla="*/ 2261615 w 2341926"/>
                <a:gd name="connsiteY1" fmla="*/ 997405 h 3137521"/>
                <a:gd name="connsiteX2" fmla="*/ 2333904 w 2341926"/>
                <a:gd name="connsiteY2" fmla="*/ 1513830 h 3137521"/>
                <a:gd name="connsiteX3" fmla="*/ 2341926 w 2341926"/>
                <a:gd name="connsiteY3" fmla="*/ 1628909 h 3137521"/>
                <a:gd name="connsiteX4" fmla="*/ 1353421 w 2341926"/>
                <a:gd name="connsiteY4" fmla="*/ 3137521 h 3137521"/>
                <a:gd name="connsiteX5" fmla="*/ 0 w 2341926"/>
                <a:gd name="connsiteY5" fmla="*/ 2250704 h 3137521"/>
                <a:gd name="connsiteX6" fmla="*/ 873 w 2341926"/>
                <a:gd name="connsiteY6" fmla="*/ 2200973 h 3137521"/>
                <a:gd name="connsiteX7" fmla="*/ 107900 w 2341926"/>
                <a:gd name="connsiteY7" fmla="*/ 997405 h 3137521"/>
                <a:gd name="connsiteX8" fmla="*/ 1184758 w 2341926"/>
                <a:gd name="connsiteY8" fmla="*/ 0 h 3137521"/>
                <a:gd name="connsiteX9" fmla="*/ 1717947 w 2341926"/>
                <a:gd name="connsiteY9" fmla="*/ 159454 h 3137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1926" h="3137521">
                  <a:moveTo>
                    <a:pt x="1717947" y="159454"/>
                  </a:moveTo>
                  <a:cubicBezTo>
                    <a:pt x="1981360" y="330227"/>
                    <a:pt x="2179778" y="627316"/>
                    <a:pt x="2261615" y="997405"/>
                  </a:cubicBezTo>
                  <a:cubicBezTo>
                    <a:pt x="2294349" y="1145439"/>
                    <a:pt x="2317536" y="1326104"/>
                    <a:pt x="2333904" y="1513830"/>
                  </a:cubicBezTo>
                  <a:lnTo>
                    <a:pt x="2341926" y="1628909"/>
                  </a:lnTo>
                  <a:lnTo>
                    <a:pt x="1353421" y="3137521"/>
                  </a:lnTo>
                  <a:lnTo>
                    <a:pt x="0" y="2250704"/>
                  </a:lnTo>
                  <a:lnTo>
                    <a:pt x="873" y="2200973"/>
                  </a:lnTo>
                  <a:cubicBezTo>
                    <a:pt x="8929" y="1828747"/>
                    <a:pt x="34248" y="1330484"/>
                    <a:pt x="107900" y="997405"/>
                  </a:cubicBezTo>
                  <a:cubicBezTo>
                    <a:pt x="238838" y="405109"/>
                    <a:pt x="668228" y="0"/>
                    <a:pt x="1184758" y="0"/>
                  </a:cubicBezTo>
                  <a:cubicBezTo>
                    <a:pt x="1378457" y="0"/>
                    <a:pt x="1559900" y="56990"/>
                    <a:pt x="1717947" y="159454"/>
                  </a:cubicBezTo>
                  <a:close/>
                </a:path>
              </a:pathLst>
            </a:custGeom>
            <a:solidFill>
              <a:srgbClr val="E88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Freeform: Shape 167">
              <a:extLst>
                <a:ext uri="{FF2B5EF4-FFF2-40B4-BE49-F238E27FC236}">
                  <a16:creationId xmlns:a16="http://schemas.microsoft.com/office/drawing/2014/main" id="{D4675AA7-9A83-46A5-C7CE-CBFF7D5C10AA}"/>
                </a:ext>
              </a:extLst>
            </p:cNvPr>
            <p:cNvSpPr/>
            <p:nvPr/>
          </p:nvSpPr>
          <p:spPr>
            <a:xfrm rot="1994069" flipH="1">
              <a:off x="-106536" y="4092567"/>
              <a:ext cx="2286138" cy="3133971"/>
            </a:xfrm>
            <a:custGeom>
              <a:avLst/>
              <a:gdLst>
                <a:gd name="connsiteX0" fmla="*/ 1685429 w 2286138"/>
                <a:gd name="connsiteY0" fmla="*/ 139238 h 3133971"/>
                <a:gd name="connsiteX1" fmla="*/ 1932580 w 2286138"/>
                <a:gd name="connsiteY1" fmla="*/ 342098 h 3133971"/>
                <a:gd name="connsiteX2" fmla="*/ 1932733 w 2286138"/>
                <a:gd name="connsiteY2" fmla="*/ 342098 h 3133971"/>
                <a:gd name="connsiteX3" fmla="*/ 2195224 w 2286138"/>
                <a:gd name="connsiteY3" fmla="*/ 918411 h 3133971"/>
                <a:gd name="connsiteX4" fmla="*/ 2267513 w 2286138"/>
                <a:gd name="connsiteY4" fmla="*/ 1434836 h 3133971"/>
                <a:gd name="connsiteX5" fmla="*/ 2286138 w 2286138"/>
                <a:gd name="connsiteY5" fmla="*/ 1701999 h 3133971"/>
                <a:gd name="connsiteX6" fmla="*/ 1347851 w 2286138"/>
                <a:gd name="connsiteY6" fmla="*/ 3133971 h 3133971"/>
                <a:gd name="connsiteX7" fmla="*/ 0 w 2286138"/>
                <a:gd name="connsiteY7" fmla="*/ 2250803 h 3133971"/>
                <a:gd name="connsiteX8" fmla="*/ 874 w 2286138"/>
                <a:gd name="connsiteY8" fmla="*/ 2200973 h 3133971"/>
                <a:gd name="connsiteX9" fmla="*/ 107901 w 2286138"/>
                <a:gd name="connsiteY9" fmla="*/ 997405 h 3133971"/>
                <a:gd name="connsiteX10" fmla="*/ 1184759 w 2286138"/>
                <a:gd name="connsiteY10" fmla="*/ 0 h 3133971"/>
                <a:gd name="connsiteX11" fmla="*/ 1685429 w 2286138"/>
                <a:gd name="connsiteY11" fmla="*/ 139238 h 313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6138" h="3133971">
                  <a:moveTo>
                    <a:pt x="1685429" y="139238"/>
                  </a:moveTo>
                  <a:cubicBezTo>
                    <a:pt x="1775550" y="193064"/>
                    <a:pt x="1858582" y="261357"/>
                    <a:pt x="1932580" y="342098"/>
                  </a:cubicBezTo>
                  <a:lnTo>
                    <a:pt x="1932733" y="342098"/>
                  </a:lnTo>
                  <a:cubicBezTo>
                    <a:pt x="2054758" y="500086"/>
                    <a:pt x="2146045" y="696031"/>
                    <a:pt x="2195224" y="918411"/>
                  </a:cubicBezTo>
                  <a:cubicBezTo>
                    <a:pt x="2227959" y="1066446"/>
                    <a:pt x="2251146" y="1247110"/>
                    <a:pt x="2267513" y="1434836"/>
                  </a:cubicBezTo>
                  <a:lnTo>
                    <a:pt x="2286138" y="1701999"/>
                  </a:lnTo>
                  <a:lnTo>
                    <a:pt x="1347851" y="3133971"/>
                  </a:lnTo>
                  <a:lnTo>
                    <a:pt x="0" y="2250803"/>
                  </a:lnTo>
                  <a:lnTo>
                    <a:pt x="874" y="2200973"/>
                  </a:lnTo>
                  <a:cubicBezTo>
                    <a:pt x="8930" y="1828746"/>
                    <a:pt x="34248" y="1330484"/>
                    <a:pt x="107901" y="997405"/>
                  </a:cubicBezTo>
                  <a:cubicBezTo>
                    <a:pt x="238839" y="405109"/>
                    <a:pt x="668076" y="0"/>
                    <a:pt x="1184759" y="0"/>
                  </a:cubicBezTo>
                  <a:cubicBezTo>
                    <a:pt x="1365336" y="0"/>
                    <a:pt x="1535228" y="49527"/>
                    <a:pt x="1685429" y="139238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Freeform: Shape 168">
              <a:extLst>
                <a:ext uri="{FF2B5EF4-FFF2-40B4-BE49-F238E27FC236}">
                  <a16:creationId xmlns:a16="http://schemas.microsoft.com/office/drawing/2014/main" id="{2CB6CB88-A030-DA59-251C-032B2CF34CB1}"/>
                </a:ext>
              </a:extLst>
            </p:cNvPr>
            <p:cNvSpPr/>
            <p:nvPr/>
          </p:nvSpPr>
          <p:spPr>
            <a:xfrm rot="1994069" flipH="1">
              <a:off x="-304347" y="5529128"/>
              <a:ext cx="1824873" cy="1295597"/>
            </a:xfrm>
            <a:custGeom>
              <a:avLst/>
              <a:gdLst>
                <a:gd name="connsiteX0" fmla="*/ 1713010 w 1824873"/>
                <a:gd name="connsiteY0" fmla="*/ 42463 h 1295597"/>
                <a:gd name="connsiteX1" fmla="*/ 1824873 w 1824873"/>
                <a:gd name="connsiteY1" fmla="*/ 309463 h 1295597"/>
                <a:gd name="connsiteX2" fmla="*/ 1824328 w 1824873"/>
                <a:gd name="connsiteY2" fmla="*/ 365708 h 1295597"/>
                <a:gd name="connsiteX3" fmla="*/ 1219526 w 1824873"/>
                <a:gd name="connsiteY3" fmla="*/ 1288728 h 1295597"/>
                <a:gd name="connsiteX4" fmla="*/ 1185866 w 1824873"/>
                <a:gd name="connsiteY4" fmla="*/ 1289229 h 1295597"/>
                <a:gd name="connsiteX5" fmla="*/ 671038 w 1824873"/>
                <a:gd name="connsiteY5" fmla="*/ 1295597 h 1295597"/>
                <a:gd name="connsiteX6" fmla="*/ 658278 w 1824873"/>
                <a:gd name="connsiteY6" fmla="*/ 1295522 h 1295597"/>
                <a:gd name="connsiteX7" fmla="*/ 0 w 1824873"/>
                <a:gd name="connsiteY7" fmla="*/ 864191 h 1295597"/>
                <a:gd name="connsiteX8" fmla="*/ 3021 w 1824873"/>
                <a:gd name="connsiteY8" fmla="*/ 814660 h 1295597"/>
                <a:gd name="connsiteX9" fmla="*/ 5783 w 1824873"/>
                <a:gd name="connsiteY9" fmla="*/ 745545 h 1295597"/>
                <a:gd name="connsiteX10" fmla="*/ 52041 w 1824873"/>
                <a:gd name="connsiteY10" fmla="*/ 99154 h 1295597"/>
                <a:gd name="connsiteX11" fmla="*/ 545979 w 1824873"/>
                <a:gd name="connsiteY11" fmla="*/ 8020 h 1295597"/>
                <a:gd name="connsiteX12" fmla="*/ 1634824 w 1824873"/>
                <a:gd name="connsiteY12" fmla="*/ 8635 h 1295597"/>
                <a:gd name="connsiteX13" fmla="*/ 1713010 w 1824873"/>
                <a:gd name="connsiteY13" fmla="*/ 42463 h 1295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24873" h="1295597">
                  <a:moveTo>
                    <a:pt x="1713010" y="42463"/>
                  </a:moveTo>
                  <a:cubicBezTo>
                    <a:pt x="1800051" y="99465"/>
                    <a:pt x="1822079" y="200939"/>
                    <a:pt x="1824873" y="309463"/>
                  </a:cubicBezTo>
                  <a:lnTo>
                    <a:pt x="1824328" y="365708"/>
                  </a:lnTo>
                  <a:lnTo>
                    <a:pt x="1219526" y="1288728"/>
                  </a:lnTo>
                  <a:lnTo>
                    <a:pt x="1185866" y="1289229"/>
                  </a:lnTo>
                  <a:cubicBezTo>
                    <a:pt x="1061208" y="1291271"/>
                    <a:pt x="863324" y="1295265"/>
                    <a:pt x="671038" y="1295597"/>
                  </a:cubicBezTo>
                  <a:lnTo>
                    <a:pt x="658278" y="1295522"/>
                  </a:lnTo>
                  <a:lnTo>
                    <a:pt x="0" y="864191"/>
                  </a:lnTo>
                  <a:lnTo>
                    <a:pt x="3021" y="814660"/>
                  </a:lnTo>
                  <a:cubicBezTo>
                    <a:pt x="4411" y="790718"/>
                    <a:pt x="5514" y="767522"/>
                    <a:pt x="5783" y="745545"/>
                  </a:cubicBezTo>
                  <a:cubicBezTo>
                    <a:pt x="7473" y="606923"/>
                    <a:pt x="-20959" y="198279"/>
                    <a:pt x="52041" y="99154"/>
                  </a:cubicBezTo>
                  <a:cubicBezTo>
                    <a:pt x="150244" y="-34243"/>
                    <a:pt x="385687" y="8174"/>
                    <a:pt x="545979" y="8020"/>
                  </a:cubicBezTo>
                  <a:cubicBezTo>
                    <a:pt x="881468" y="7712"/>
                    <a:pt x="1311013" y="-10268"/>
                    <a:pt x="1634824" y="8635"/>
                  </a:cubicBezTo>
                  <a:cubicBezTo>
                    <a:pt x="1665427" y="16742"/>
                    <a:pt x="1691249" y="28213"/>
                    <a:pt x="1713010" y="42463"/>
                  </a:cubicBezTo>
                  <a:close/>
                </a:path>
              </a:pathLst>
            </a:custGeom>
            <a:solidFill>
              <a:srgbClr val="E884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0" name="Freeform: Shape 169">
              <a:extLst>
                <a:ext uri="{FF2B5EF4-FFF2-40B4-BE49-F238E27FC236}">
                  <a16:creationId xmlns:a16="http://schemas.microsoft.com/office/drawing/2014/main" id="{60D85AE9-F2CB-8352-03EA-30961DD21AD4}"/>
                </a:ext>
              </a:extLst>
            </p:cNvPr>
            <p:cNvSpPr/>
            <p:nvPr/>
          </p:nvSpPr>
          <p:spPr>
            <a:xfrm rot="1994069" flipH="1">
              <a:off x="368073" y="4234388"/>
              <a:ext cx="1950928" cy="2525168"/>
            </a:xfrm>
            <a:custGeom>
              <a:avLst/>
              <a:gdLst>
                <a:gd name="connsiteX0" fmla="*/ 1684023 w 1950928"/>
                <a:gd name="connsiteY0" fmla="*/ 138358 h 2525168"/>
                <a:gd name="connsiteX1" fmla="*/ 1827081 w 1950928"/>
                <a:gd name="connsiteY1" fmla="*/ 240514 h 2525168"/>
                <a:gd name="connsiteX2" fmla="*/ 1827081 w 1950928"/>
                <a:gd name="connsiteY2" fmla="*/ 240667 h 2525168"/>
                <a:gd name="connsiteX3" fmla="*/ 1840449 w 1950928"/>
                <a:gd name="connsiteY3" fmla="*/ 296762 h 2525168"/>
                <a:gd name="connsiteX4" fmla="*/ 1949565 w 1950928"/>
                <a:gd name="connsiteY4" fmla="*/ 2003107 h 2525168"/>
                <a:gd name="connsiteX5" fmla="*/ 1462083 w 1950928"/>
                <a:gd name="connsiteY5" fmla="*/ 2525168 h 2525168"/>
                <a:gd name="connsiteX6" fmla="*/ 419040 w 1950928"/>
                <a:gd name="connsiteY6" fmla="*/ 2525168 h 2525168"/>
                <a:gd name="connsiteX7" fmla="*/ 0 w 1950928"/>
                <a:gd name="connsiteY7" fmla="*/ 2250596 h 2525168"/>
                <a:gd name="connsiteX8" fmla="*/ 784 w 1950928"/>
                <a:gd name="connsiteY8" fmla="*/ 2200614 h 2525168"/>
                <a:gd name="connsiteX9" fmla="*/ 107828 w 1950928"/>
                <a:gd name="connsiteY9" fmla="*/ 997405 h 2525168"/>
                <a:gd name="connsiteX10" fmla="*/ 1184686 w 1950928"/>
                <a:gd name="connsiteY10" fmla="*/ 0 h 2525168"/>
                <a:gd name="connsiteX11" fmla="*/ 1684023 w 1950928"/>
                <a:gd name="connsiteY11" fmla="*/ 138358 h 252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0928" h="2525168">
                  <a:moveTo>
                    <a:pt x="1684023" y="138358"/>
                  </a:moveTo>
                  <a:cubicBezTo>
                    <a:pt x="1733987" y="168081"/>
                    <a:pt x="1781783" y="202247"/>
                    <a:pt x="1827081" y="240514"/>
                  </a:cubicBezTo>
                  <a:lnTo>
                    <a:pt x="1827081" y="240667"/>
                  </a:lnTo>
                  <a:cubicBezTo>
                    <a:pt x="1831843" y="259264"/>
                    <a:pt x="1836301" y="277859"/>
                    <a:pt x="1840449" y="296762"/>
                  </a:cubicBezTo>
                  <a:cubicBezTo>
                    <a:pt x="1971387" y="888904"/>
                    <a:pt x="1949565" y="2003107"/>
                    <a:pt x="1949565" y="2003107"/>
                  </a:cubicBezTo>
                  <a:cubicBezTo>
                    <a:pt x="1949566" y="2290341"/>
                    <a:pt x="1730260" y="2525169"/>
                    <a:pt x="1462083" y="2525168"/>
                  </a:cubicBezTo>
                  <a:lnTo>
                    <a:pt x="419040" y="2525168"/>
                  </a:lnTo>
                  <a:lnTo>
                    <a:pt x="0" y="2250596"/>
                  </a:lnTo>
                  <a:lnTo>
                    <a:pt x="784" y="2200614"/>
                  </a:lnTo>
                  <a:cubicBezTo>
                    <a:pt x="8846" y="1828417"/>
                    <a:pt x="34175" y="1330397"/>
                    <a:pt x="107828" y="997405"/>
                  </a:cubicBezTo>
                  <a:cubicBezTo>
                    <a:pt x="238765" y="405109"/>
                    <a:pt x="668002" y="0"/>
                    <a:pt x="1184686" y="0"/>
                  </a:cubicBezTo>
                  <a:cubicBezTo>
                    <a:pt x="1364725" y="0"/>
                    <a:pt x="1534132" y="49188"/>
                    <a:pt x="1684023" y="138358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71" name="Freeform: Shape 170">
              <a:extLst>
                <a:ext uri="{FF2B5EF4-FFF2-40B4-BE49-F238E27FC236}">
                  <a16:creationId xmlns:a16="http://schemas.microsoft.com/office/drawing/2014/main" id="{733FA74C-165F-131E-716F-7FA5E20BD0DF}"/>
                </a:ext>
              </a:extLst>
            </p:cNvPr>
            <p:cNvSpPr/>
            <p:nvPr/>
          </p:nvSpPr>
          <p:spPr>
            <a:xfrm rot="1994069" flipH="1">
              <a:off x="723141" y="4708389"/>
              <a:ext cx="1179383" cy="743851"/>
            </a:xfrm>
            <a:custGeom>
              <a:avLst/>
              <a:gdLst>
                <a:gd name="connsiteX0" fmla="*/ 652313 w 730960"/>
                <a:gd name="connsiteY0" fmla="*/ 8075 h 461025"/>
                <a:gd name="connsiteX1" fmla="*/ 726894 w 730960"/>
                <a:gd name="connsiteY1" fmla="*/ 250677 h 461025"/>
                <a:gd name="connsiteX2" fmla="*/ 484483 w 730960"/>
                <a:gd name="connsiteY2" fmla="*/ 457179 h 461025"/>
                <a:gd name="connsiteX3" fmla="*/ 44523 w 730960"/>
                <a:gd name="connsiteY3" fmla="*/ 436986 h 461025"/>
                <a:gd name="connsiteX4" fmla="*/ 5851 w 730960"/>
                <a:gd name="connsiteY4" fmla="*/ 109707 h 461025"/>
                <a:gd name="connsiteX5" fmla="*/ 289125 w 730960"/>
                <a:gd name="connsiteY5" fmla="*/ 3979 h 461025"/>
                <a:gd name="connsiteX6" fmla="*/ 652313 w 730960"/>
                <a:gd name="connsiteY6" fmla="*/ 8170 h 46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0960" h="461025">
                  <a:moveTo>
                    <a:pt x="652313" y="8075"/>
                  </a:moveTo>
                  <a:cubicBezTo>
                    <a:pt x="756707" y="35031"/>
                    <a:pt x="727180" y="153141"/>
                    <a:pt x="726894" y="250677"/>
                  </a:cubicBezTo>
                  <a:cubicBezTo>
                    <a:pt x="726322" y="478420"/>
                    <a:pt x="720036" y="455845"/>
                    <a:pt x="484483" y="457179"/>
                  </a:cubicBezTo>
                  <a:cubicBezTo>
                    <a:pt x="407425" y="457655"/>
                    <a:pt x="94624" y="473562"/>
                    <a:pt x="44523" y="436986"/>
                  </a:cubicBezTo>
                  <a:cubicBezTo>
                    <a:pt x="-15770" y="392980"/>
                    <a:pt x="994" y="179049"/>
                    <a:pt x="5851" y="109707"/>
                  </a:cubicBezTo>
                  <a:cubicBezTo>
                    <a:pt x="15662" y="-31168"/>
                    <a:pt x="174444" y="3789"/>
                    <a:pt x="289125" y="3979"/>
                  </a:cubicBezTo>
                  <a:cubicBezTo>
                    <a:pt x="401139" y="4170"/>
                    <a:pt x="543442" y="-116"/>
                    <a:pt x="652313" y="8170"/>
                  </a:cubicBezTo>
                  <a:close/>
                </a:path>
              </a:pathLst>
            </a:custGeom>
            <a:solidFill>
              <a:srgbClr val="F5A900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Freeform: Shape 171">
              <a:extLst>
                <a:ext uri="{FF2B5EF4-FFF2-40B4-BE49-F238E27FC236}">
                  <a16:creationId xmlns:a16="http://schemas.microsoft.com/office/drawing/2014/main" id="{65942FB0-2E30-D298-F63E-71DA6E966560}"/>
                </a:ext>
              </a:extLst>
            </p:cNvPr>
            <p:cNvSpPr/>
            <p:nvPr/>
          </p:nvSpPr>
          <p:spPr>
            <a:xfrm rot="1994069" flipH="1">
              <a:off x="782712" y="4699049"/>
              <a:ext cx="1179383" cy="743896"/>
            </a:xfrm>
            <a:custGeom>
              <a:avLst/>
              <a:gdLst>
                <a:gd name="connsiteX0" fmla="*/ 652313 w 730960"/>
                <a:gd name="connsiteY0" fmla="*/ 8103 h 461053"/>
                <a:gd name="connsiteX1" fmla="*/ 726894 w 730960"/>
                <a:gd name="connsiteY1" fmla="*/ 250705 h 461053"/>
                <a:gd name="connsiteX2" fmla="*/ 484483 w 730960"/>
                <a:gd name="connsiteY2" fmla="*/ 457207 h 461053"/>
                <a:gd name="connsiteX3" fmla="*/ 44523 w 730960"/>
                <a:gd name="connsiteY3" fmla="*/ 437014 h 461053"/>
                <a:gd name="connsiteX4" fmla="*/ 5851 w 730960"/>
                <a:gd name="connsiteY4" fmla="*/ 109735 h 461053"/>
                <a:gd name="connsiteX5" fmla="*/ 289125 w 730960"/>
                <a:gd name="connsiteY5" fmla="*/ 3912 h 461053"/>
                <a:gd name="connsiteX6" fmla="*/ 652313 w 730960"/>
                <a:gd name="connsiteY6" fmla="*/ 8103 h 46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0960" h="461053">
                  <a:moveTo>
                    <a:pt x="652313" y="8103"/>
                  </a:moveTo>
                  <a:cubicBezTo>
                    <a:pt x="756707" y="35059"/>
                    <a:pt x="727180" y="153169"/>
                    <a:pt x="726894" y="250705"/>
                  </a:cubicBezTo>
                  <a:cubicBezTo>
                    <a:pt x="726322" y="478448"/>
                    <a:pt x="720036" y="455874"/>
                    <a:pt x="484483" y="457207"/>
                  </a:cubicBezTo>
                  <a:cubicBezTo>
                    <a:pt x="407425" y="457683"/>
                    <a:pt x="94624" y="473590"/>
                    <a:pt x="44523" y="437014"/>
                  </a:cubicBezTo>
                  <a:cubicBezTo>
                    <a:pt x="-15770" y="393009"/>
                    <a:pt x="994" y="179077"/>
                    <a:pt x="5851" y="109735"/>
                  </a:cubicBezTo>
                  <a:cubicBezTo>
                    <a:pt x="15662" y="-31140"/>
                    <a:pt x="174444" y="3817"/>
                    <a:pt x="289125" y="3912"/>
                  </a:cubicBezTo>
                  <a:cubicBezTo>
                    <a:pt x="401139" y="4103"/>
                    <a:pt x="543442" y="-88"/>
                    <a:pt x="652313" y="8103"/>
                  </a:cubicBezTo>
                  <a:close/>
                </a:path>
              </a:pathLst>
            </a:custGeom>
            <a:solidFill>
              <a:schemeClr val="accent4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Freeform: Shape 172">
              <a:extLst>
                <a:ext uri="{FF2B5EF4-FFF2-40B4-BE49-F238E27FC236}">
                  <a16:creationId xmlns:a16="http://schemas.microsoft.com/office/drawing/2014/main" id="{4F08D53D-7F11-915B-22B6-6CD78257D136}"/>
                </a:ext>
              </a:extLst>
            </p:cNvPr>
            <p:cNvSpPr/>
            <p:nvPr/>
          </p:nvSpPr>
          <p:spPr>
            <a:xfrm rot="1994069" flipH="1">
              <a:off x="-253696" y="5508505"/>
              <a:ext cx="1826672" cy="1295443"/>
            </a:xfrm>
            <a:custGeom>
              <a:avLst/>
              <a:gdLst>
                <a:gd name="connsiteX0" fmla="*/ 1714484 w 1826672"/>
                <a:gd name="connsiteY0" fmla="*/ 42303 h 1295443"/>
                <a:gd name="connsiteX1" fmla="*/ 1825552 w 1826672"/>
                <a:gd name="connsiteY1" fmla="*/ 391375 h 1295443"/>
                <a:gd name="connsiteX2" fmla="*/ 1822219 w 1826672"/>
                <a:gd name="connsiteY2" fmla="*/ 464281 h 1295443"/>
                <a:gd name="connsiteX3" fmla="*/ 1282542 w 1826672"/>
                <a:gd name="connsiteY3" fmla="*/ 1287912 h 1295443"/>
                <a:gd name="connsiteX4" fmla="*/ 1243203 w 1826672"/>
                <a:gd name="connsiteY4" fmla="*/ 1288244 h 1295443"/>
                <a:gd name="connsiteX5" fmla="*/ 672514 w 1826672"/>
                <a:gd name="connsiteY5" fmla="*/ 1295443 h 1295443"/>
                <a:gd name="connsiteX6" fmla="*/ 620945 w 1826672"/>
                <a:gd name="connsiteY6" fmla="*/ 1295141 h 1295443"/>
                <a:gd name="connsiteX7" fmla="*/ 0 w 1826672"/>
                <a:gd name="connsiteY7" fmla="*/ 888272 h 1295443"/>
                <a:gd name="connsiteX8" fmla="*/ 8 w 1826672"/>
                <a:gd name="connsiteY8" fmla="*/ 888091 h 1295443"/>
                <a:gd name="connsiteX9" fmla="*/ 7258 w 1826672"/>
                <a:gd name="connsiteY9" fmla="*/ 745391 h 1295443"/>
                <a:gd name="connsiteX10" fmla="*/ 53363 w 1826672"/>
                <a:gd name="connsiteY10" fmla="*/ 99001 h 1295443"/>
                <a:gd name="connsiteX11" fmla="*/ 547299 w 1826672"/>
                <a:gd name="connsiteY11" fmla="*/ 8021 h 1295443"/>
                <a:gd name="connsiteX12" fmla="*/ 1636146 w 1826672"/>
                <a:gd name="connsiteY12" fmla="*/ 8635 h 1295443"/>
                <a:gd name="connsiteX13" fmla="*/ 1636299 w 1826672"/>
                <a:gd name="connsiteY13" fmla="*/ 8480 h 1295443"/>
                <a:gd name="connsiteX14" fmla="*/ 1714484 w 1826672"/>
                <a:gd name="connsiteY14" fmla="*/ 42303 h 1295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6672" h="1295443">
                  <a:moveTo>
                    <a:pt x="1714484" y="42303"/>
                  </a:moveTo>
                  <a:cubicBezTo>
                    <a:pt x="1823286" y="113536"/>
                    <a:pt x="1830505" y="254219"/>
                    <a:pt x="1825552" y="391375"/>
                  </a:cubicBezTo>
                  <a:lnTo>
                    <a:pt x="1822219" y="464281"/>
                  </a:lnTo>
                  <a:lnTo>
                    <a:pt x="1282542" y="1287912"/>
                  </a:lnTo>
                  <a:lnTo>
                    <a:pt x="1243203" y="1288244"/>
                  </a:lnTo>
                  <a:cubicBezTo>
                    <a:pt x="1128801" y="1289684"/>
                    <a:pt x="896848" y="1295056"/>
                    <a:pt x="672514" y="1295443"/>
                  </a:cubicBezTo>
                  <a:lnTo>
                    <a:pt x="620945" y="1295141"/>
                  </a:lnTo>
                  <a:lnTo>
                    <a:pt x="0" y="888272"/>
                  </a:lnTo>
                  <a:lnTo>
                    <a:pt x="8" y="888091"/>
                  </a:lnTo>
                  <a:cubicBezTo>
                    <a:pt x="2848" y="838177"/>
                    <a:pt x="6719" y="789345"/>
                    <a:pt x="7258" y="745391"/>
                  </a:cubicBezTo>
                  <a:cubicBezTo>
                    <a:pt x="8948" y="606770"/>
                    <a:pt x="-19485" y="198126"/>
                    <a:pt x="53363" y="99001"/>
                  </a:cubicBezTo>
                  <a:cubicBezTo>
                    <a:pt x="151566" y="-34396"/>
                    <a:pt x="387009" y="8021"/>
                    <a:pt x="547299" y="8021"/>
                  </a:cubicBezTo>
                  <a:cubicBezTo>
                    <a:pt x="882790" y="7712"/>
                    <a:pt x="1312335" y="-10268"/>
                    <a:pt x="1636146" y="8635"/>
                  </a:cubicBezTo>
                  <a:lnTo>
                    <a:pt x="1636299" y="8480"/>
                  </a:lnTo>
                  <a:cubicBezTo>
                    <a:pt x="1666901" y="16588"/>
                    <a:pt x="1692724" y="28056"/>
                    <a:pt x="1714484" y="42303"/>
                  </a:cubicBezTo>
                  <a:close/>
                </a:path>
              </a:pathLst>
            </a:custGeom>
            <a:solidFill>
              <a:schemeClr val="accent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AEAE39FB-EFF6-52A9-C863-A9BBD45E752F}"/>
                </a:ext>
              </a:extLst>
            </p:cNvPr>
            <p:cNvSpPr/>
            <p:nvPr/>
          </p:nvSpPr>
          <p:spPr>
            <a:xfrm rot="1994069" flipH="1">
              <a:off x="3091" y="5717834"/>
              <a:ext cx="1496230" cy="602548"/>
            </a:xfrm>
            <a:custGeom>
              <a:avLst/>
              <a:gdLst>
                <a:gd name="connsiteX0" fmla="*/ 1326517 w 1496230"/>
                <a:gd name="connsiteY0" fmla="*/ 111375 h 602548"/>
                <a:gd name="connsiteX1" fmla="*/ 1375234 w 1496230"/>
                <a:gd name="connsiteY1" fmla="*/ 276124 h 602548"/>
                <a:gd name="connsiteX2" fmla="*/ 1433634 w 1496230"/>
                <a:gd name="connsiteY2" fmla="*/ 584105 h 602548"/>
                <a:gd name="connsiteX3" fmla="*/ 1402898 w 1496230"/>
                <a:gd name="connsiteY3" fmla="*/ 602546 h 602548"/>
                <a:gd name="connsiteX4" fmla="*/ 1333894 w 1496230"/>
                <a:gd name="connsiteY4" fmla="*/ 579340 h 602548"/>
                <a:gd name="connsiteX5" fmla="*/ 1343268 w 1496230"/>
                <a:gd name="connsiteY5" fmla="*/ 349738 h 602548"/>
                <a:gd name="connsiteX6" fmla="*/ 1289173 w 1496230"/>
                <a:gd name="connsiteY6" fmla="*/ 122134 h 602548"/>
                <a:gd name="connsiteX7" fmla="*/ 1326517 w 1496230"/>
                <a:gd name="connsiteY7" fmla="*/ 111683 h 602548"/>
                <a:gd name="connsiteX8" fmla="*/ 1477725 w 1496230"/>
                <a:gd name="connsiteY8" fmla="*/ 20401 h 602548"/>
                <a:gd name="connsiteX9" fmla="*/ 1417190 w 1496230"/>
                <a:gd name="connsiteY9" fmla="*/ 94162 h 602548"/>
                <a:gd name="connsiteX10" fmla="*/ 1177906 w 1496230"/>
                <a:gd name="connsiteY10" fmla="*/ 96007 h 602548"/>
                <a:gd name="connsiteX11" fmla="*/ 60016 w 1496230"/>
                <a:gd name="connsiteY11" fmla="*/ 91703 h 602548"/>
                <a:gd name="connsiteX12" fmla="*/ 60016 w 1496230"/>
                <a:gd name="connsiteY12" fmla="*/ 5949 h 602548"/>
                <a:gd name="connsiteX13" fmla="*/ 621112 w 1496230"/>
                <a:gd name="connsiteY13" fmla="*/ 876 h 602548"/>
                <a:gd name="connsiteX14" fmla="*/ 1418113 w 1496230"/>
                <a:gd name="connsiteY14" fmla="*/ 3337 h 602548"/>
                <a:gd name="connsiteX15" fmla="*/ 1477725 w 1496230"/>
                <a:gd name="connsiteY15" fmla="*/ 20401 h 60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96230" h="602548">
                  <a:moveTo>
                    <a:pt x="1326517" y="111375"/>
                  </a:moveTo>
                  <a:cubicBezTo>
                    <a:pt x="1326517" y="111375"/>
                    <a:pt x="1326978" y="196208"/>
                    <a:pt x="1375234" y="276124"/>
                  </a:cubicBezTo>
                  <a:cubicBezTo>
                    <a:pt x="1423492" y="356039"/>
                    <a:pt x="1479894" y="465000"/>
                    <a:pt x="1433634" y="584105"/>
                  </a:cubicBezTo>
                  <a:cubicBezTo>
                    <a:pt x="1433634" y="584105"/>
                    <a:pt x="1429178" y="602240"/>
                    <a:pt x="1402898" y="602546"/>
                  </a:cubicBezTo>
                  <a:cubicBezTo>
                    <a:pt x="1376618" y="602700"/>
                    <a:pt x="1337122" y="596399"/>
                    <a:pt x="1333894" y="579340"/>
                  </a:cubicBezTo>
                  <a:cubicBezTo>
                    <a:pt x="1330667" y="562282"/>
                    <a:pt x="1389528" y="475758"/>
                    <a:pt x="1343268" y="349738"/>
                  </a:cubicBezTo>
                  <a:cubicBezTo>
                    <a:pt x="1296856" y="223718"/>
                    <a:pt x="1285484" y="142727"/>
                    <a:pt x="1289173" y="122134"/>
                  </a:cubicBezTo>
                  <a:cubicBezTo>
                    <a:pt x="1289173" y="122134"/>
                    <a:pt x="1305617" y="106766"/>
                    <a:pt x="1326517" y="111683"/>
                  </a:cubicBezTo>
                  <a:close/>
                  <a:moveTo>
                    <a:pt x="1477725" y="20401"/>
                  </a:moveTo>
                  <a:cubicBezTo>
                    <a:pt x="1516460" y="45896"/>
                    <a:pt x="1493494" y="90128"/>
                    <a:pt x="1417190" y="94162"/>
                  </a:cubicBezTo>
                  <a:cubicBezTo>
                    <a:pt x="1372930" y="96468"/>
                    <a:pt x="1299470" y="95853"/>
                    <a:pt x="1177906" y="96007"/>
                  </a:cubicBezTo>
                  <a:cubicBezTo>
                    <a:pt x="1080317" y="96006"/>
                    <a:pt x="123486" y="99388"/>
                    <a:pt x="60016" y="91703"/>
                  </a:cubicBezTo>
                  <a:cubicBezTo>
                    <a:pt x="-8066" y="83405"/>
                    <a:pt x="-31119" y="17474"/>
                    <a:pt x="60016" y="5949"/>
                  </a:cubicBezTo>
                  <a:cubicBezTo>
                    <a:pt x="131017" y="-3119"/>
                    <a:pt x="516301" y="876"/>
                    <a:pt x="621112" y="876"/>
                  </a:cubicBezTo>
                  <a:cubicBezTo>
                    <a:pt x="709018" y="876"/>
                    <a:pt x="1358484" y="-1275"/>
                    <a:pt x="1418113" y="3337"/>
                  </a:cubicBezTo>
                  <a:cubicBezTo>
                    <a:pt x="1445046" y="5488"/>
                    <a:pt x="1464814" y="11904"/>
                    <a:pt x="1477725" y="20401"/>
                  </a:cubicBezTo>
                  <a:close/>
                </a:path>
              </a:pathLst>
            </a:custGeom>
            <a:solidFill>
              <a:schemeClr val="accent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5" name="Freeform: Shape 174">
              <a:extLst>
                <a:ext uri="{FF2B5EF4-FFF2-40B4-BE49-F238E27FC236}">
                  <a16:creationId xmlns:a16="http://schemas.microsoft.com/office/drawing/2014/main" id="{49DB2789-9A59-4103-47A4-77C6090F4890}"/>
                </a:ext>
              </a:extLst>
            </p:cNvPr>
            <p:cNvSpPr/>
            <p:nvPr/>
          </p:nvSpPr>
          <p:spPr>
            <a:xfrm rot="1994069" flipH="1">
              <a:off x="356237" y="5526808"/>
              <a:ext cx="65540" cy="50235"/>
            </a:xfrm>
            <a:custGeom>
              <a:avLst/>
              <a:gdLst>
                <a:gd name="connsiteX0" fmla="*/ 234 w 40620"/>
                <a:gd name="connsiteY0" fmla="*/ 9124 h 31135"/>
                <a:gd name="connsiteX1" fmla="*/ 7664 w 40620"/>
                <a:gd name="connsiteY1" fmla="*/ 29603 h 31135"/>
                <a:gd name="connsiteX2" fmla="*/ 35762 w 40620"/>
                <a:gd name="connsiteY2" fmla="*/ 24555 h 31135"/>
                <a:gd name="connsiteX3" fmla="*/ 40620 w 40620"/>
                <a:gd name="connsiteY3" fmla="*/ 1599 h 31135"/>
                <a:gd name="connsiteX4" fmla="*/ 234 w 40620"/>
                <a:gd name="connsiteY4" fmla="*/ 9124 h 3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20" h="31135">
                  <a:moveTo>
                    <a:pt x="234" y="9124"/>
                  </a:moveTo>
                  <a:cubicBezTo>
                    <a:pt x="234" y="9124"/>
                    <a:pt x="-2052" y="25983"/>
                    <a:pt x="7664" y="29603"/>
                  </a:cubicBezTo>
                  <a:cubicBezTo>
                    <a:pt x="17379" y="33222"/>
                    <a:pt x="31000" y="29984"/>
                    <a:pt x="35762" y="24555"/>
                  </a:cubicBezTo>
                  <a:cubicBezTo>
                    <a:pt x="40525" y="19125"/>
                    <a:pt x="40620" y="1599"/>
                    <a:pt x="40620" y="1599"/>
                  </a:cubicBezTo>
                  <a:cubicBezTo>
                    <a:pt x="40620" y="1599"/>
                    <a:pt x="7187" y="-5163"/>
                    <a:pt x="234" y="9124"/>
                  </a:cubicBezTo>
                  <a:close/>
                </a:path>
              </a:pathLst>
            </a:custGeom>
            <a:solidFill>
              <a:srgbClr val="7316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918DD179-2482-78E0-8078-049282296E3F}"/>
                </a:ext>
              </a:extLst>
            </p:cNvPr>
            <p:cNvSpPr/>
            <p:nvPr/>
          </p:nvSpPr>
          <p:spPr>
            <a:xfrm rot="1994069" flipH="1">
              <a:off x="900184" y="4820578"/>
              <a:ext cx="935442" cy="509936"/>
            </a:xfrm>
            <a:custGeom>
              <a:avLst/>
              <a:gdLst>
                <a:gd name="connsiteX0" fmla="*/ 909691 w 1047405"/>
                <a:gd name="connsiteY0" fmla="*/ 118750 h 570970"/>
                <a:gd name="connsiteX1" fmla="*/ 909518 w 1047405"/>
                <a:gd name="connsiteY1" fmla="*/ 118922 h 570970"/>
                <a:gd name="connsiteX2" fmla="*/ 954432 w 1047405"/>
                <a:gd name="connsiteY2" fmla="*/ 270524 h 570970"/>
                <a:gd name="connsiteX3" fmla="*/ 1008291 w 1047405"/>
                <a:gd name="connsiteY3" fmla="*/ 554108 h 570970"/>
                <a:gd name="connsiteX4" fmla="*/ 979899 w 1047405"/>
                <a:gd name="connsiteY4" fmla="*/ 570970 h 570970"/>
                <a:gd name="connsiteX5" fmla="*/ 916401 w 1047405"/>
                <a:gd name="connsiteY5" fmla="*/ 549633 h 570970"/>
                <a:gd name="connsiteX6" fmla="*/ 925006 w 1047405"/>
                <a:gd name="connsiteY6" fmla="*/ 338150 h 570970"/>
                <a:gd name="connsiteX7" fmla="*/ 875276 w 1047405"/>
                <a:gd name="connsiteY7" fmla="*/ 128387 h 570970"/>
                <a:gd name="connsiteX8" fmla="*/ 909691 w 1047405"/>
                <a:gd name="connsiteY8" fmla="*/ 118750 h 570970"/>
                <a:gd name="connsiteX9" fmla="*/ 226457 w 1047405"/>
                <a:gd name="connsiteY9" fmla="*/ 18 h 570970"/>
                <a:gd name="connsiteX10" fmla="*/ 414108 w 1047405"/>
                <a:gd name="connsiteY10" fmla="*/ 1050 h 570970"/>
                <a:gd name="connsiteX11" fmla="*/ 960110 w 1047405"/>
                <a:gd name="connsiteY11" fmla="*/ 3803 h 570970"/>
                <a:gd name="connsiteX12" fmla="*/ 959938 w 1047405"/>
                <a:gd name="connsiteY12" fmla="*/ 3803 h 570970"/>
                <a:gd name="connsiteX13" fmla="*/ 958905 w 1047405"/>
                <a:gd name="connsiteY13" fmla="*/ 105501 h 570970"/>
                <a:gd name="connsiteX14" fmla="*/ 690980 w 1047405"/>
                <a:gd name="connsiteY14" fmla="*/ 107395 h 570970"/>
                <a:gd name="connsiteX15" fmla="*/ 67200 w 1047405"/>
                <a:gd name="connsiteY15" fmla="*/ 102748 h 570970"/>
                <a:gd name="connsiteX16" fmla="*/ 67200 w 1047405"/>
                <a:gd name="connsiteY16" fmla="*/ 6730 h 570970"/>
                <a:gd name="connsiteX17" fmla="*/ 226457 w 1047405"/>
                <a:gd name="connsiteY17" fmla="*/ 18 h 570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47405" h="570970">
                  <a:moveTo>
                    <a:pt x="909691" y="118750"/>
                  </a:moveTo>
                  <a:lnTo>
                    <a:pt x="909518" y="118922"/>
                  </a:lnTo>
                  <a:cubicBezTo>
                    <a:pt x="909518" y="118922"/>
                    <a:pt x="909863" y="196874"/>
                    <a:pt x="954432" y="270524"/>
                  </a:cubicBezTo>
                  <a:cubicBezTo>
                    <a:pt x="998827" y="344173"/>
                    <a:pt x="1050795" y="444321"/>
                    <a:pt x="1008291" y="554108"/>
                  </a:cubicBezTo>
                  <a:cubicBezTo>
                    <a:pt x="1008291" y="554108"/>
                    <a:pt x="1004161" y="570970"/>
                    <a:pt x="979899" y="570970"/>
                  </a:cubicBezTo>
                  <a:cubicBezTo>
                    <a:pt x="955635" y="570970"/>
                    <a:pt x="919328" y="565292"/>
                    <a:pt x="916401" y="549633"/>
                  </a:cubicBezTo>
                  <a:cubicBezTo>
                    <a:pt x="913476" y="533973"/>
                    <a:pt x="967681" y="454303"/>
                    <a:pt x="925006" y="338150"/>
                  </a:cubicBezTo>
                  <a:cubicBezTo>
                    <a:pt x="882331" y="222168"/>
                    <a:pt x="871661" y="147488"/>
                    <a:pt x="875276" y="128387"/>
                  </a:cubicBezTo>
                  <a:cubicBezTo>
                    <a:pt x="875276" y="128387"/>
                    <a:pt x="890419" y="114277"/>
                    <a:pt x="909691" y="118750"/>
                  </a:cubicBezTo>
                  <a:close/>
                  <a:moveTo>
                    <a:pt x="226457" y="18"/>
                  </a:moveTo>
                  <a:cubicBezTo>
                    <a:pt x="288577" y="-155"/>
                    <a:pt x="355429" y="964"/>
                    <a:pt x="414108" y="1050"/>
                  </a:cubicBezTo>
                  <a:cubicBezTo>
                    <a:pt x="512536" y="1050"/>
                    <a:pt x="893344" y="-1359"/>
                    <a:pt x="960110" y="3803"/>
                  </a:cubicBezTo>
                  <a:lnTo>
                    <a:pt x="959938" y="3803"/>
                  </a:lnTo>
                  <a:cubicBezTo>
                    <a:pt x="1080564" y="13268"/>
                    <a:pt x="1072821" y="99478"/>
                    <a:pt x="958905" y="105501"/>
                  </a:cubicBezTo>
                  <a:cubicBezTo>
                    <a:pt x="909346" y="108083"/>
                    <a:pt x="827094" y="107395"/>
                    <a:pt x="690980" y="107395"/>
                  </a:cubicBezTo>
                  <a:cubicBezTo>
                    <a:pt x="581711" y="107395"/>
                    <a:pt x="138267" y="111179"/>
                    <a:pt x="67200" y="102748"/>
                  </a:cubicBezTo>
                  <a:cubicBezTo>
                    <a:pt x="-9031" y="93457"/>
                    <a:pt x="-34844" y="19634"/>
                    <a:pt x="67200" y="6730"/>
                  </a:cubicBezTo>
                  <a:cubicBezTo>
                    <a:pt x="106950" y="1653"/>
                    <a:pt x="164337" y="190"/>
                    <a:pt x="226457" y="18"/>
                  </a:cubicBezTo>
                  <a:close/>
                </a:path>
              </a:pathLst>
            </a:custGeom>
            <a:solidFill>
              <a:schemeClr val="accent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66174270-B0C5-3A4E-4969-3102A94B01AC}"/>
                </a:ext>
              </a:extLst>
            </p:cNvPr>
            <p:cNvSpPr/>
            <p:nvPr/>
          </p:nvSpPr>
          <p:spPr>
            <a:xfrm rot="1994069" flipH="1">
              <a:off x="142352" y="4535341"/>
              <a:ext cx="197765" cy="438058"/>
            </a:xfrm>
            <a:custGeom>
              <a:avLst/>
              <a:gdLst>
                <a:gd name="connsiteX0" fmla="*/ 75436 w 221435"/>
                <a:gd name="connsiteY0" fmla="*/ 852 h 490489"/>
                <a:gd name="connsiteX1" fmla="*/ 99828 w 221435"/>
                <a:gd name="connsiteY1" fmla="*/ 3843 h 490489"/>
                <a:gd name="connsiteX2" fmla="*/ 97260 w 221435"/>
                <a:gd name="connsiteY2" fmla="*/ 16958 h 490489"/>
                <a:gd name="connsiteX3" fmla="*/ 94912 w 221435"/>
                <a:gd name="connsiteY3" fmla="*/ 38725 h 490489"/>
                <a:gd name="connsiteX4" fmla="*/ 116174 w 221435"/>
                <a:gd name="connsiteY4" fmla="*/ 36537 h 490489"/>
                <a:gd name="connsiteX5" fmla="*/ 116002 w 221435"/>
                <a:gd name="connsiteY5" fmla="*/ 36708 h 490489"/>
                <a:gd name="connsiteX6" fmla="*/ 156956 w 221435"/>
                <a:gd name="connsiteY6" fmla="*/ 189515 h 490489"/>
                <a:gd name="connsiteX7" fmla="*/ 203418 w 221435"/>
                <a:gd name="connsiteY7" fmla="*/ 474302 h 490489"/>
                <a:gd name="connsiteX8" fmla="*/ 174680 w 221435"/>
                <a:gd name="connsiteY8" fmla="*/ 490478 h 490489"/>
                <a:gd name="connsiteX9" fmla="*/ 111701 w 221435"/>
                <a:gd name="connsiteY9" fmla="*/ 467419 h 490489"/>
                <a:gd name="connsiteX10" fmla="*/ 136461 w 221435"/>
                <a:gd name="connsiteY10" fmla="*/ 298348 h 490489"/>
                <a:gd name="connsiteX11" fmla="*/ 127236 w 221435"/>
                <a:gd name="connsiteY11" fmla="*/ 261913 h 490489"/>
                <a:gd name="connsiteX12" fmla="*/ 131877 w 221435"/>
                <a:gd name="connsiteY12" fmla="*/ 300740 h 490489"/>
                <a:gd name="connsiteX13" fmla="*/ 87954 w 221435"/>
                <a:gd name="connsiteY13" fmla="*/ 449866 h 490489"/>
                <a:gd name="connsiteX14" fmla="*/ 56291 w 221435"/>
                <a:gd name="connsiteY14" fmla="*/ 459331 h 490489"/>
                <a:gd name="connsiteX15" fmla="*/ 23 w 221435"/>
                <a:gd name="connsiteY15" fmla="*/ 422850 h 490489"/>
                <a:gd name="connsiteX16" fmla="*/ 60595 w 221435"/>
                <a:gd name="connsiteY16" fmla="*/ 220144 h 490489"/>
                <a:gd name="connsiteX17" fmla="*/ 64208 w 221435"/>
                <a:gd name="connsiteY17" fmla="*/ 4703 h 490489"/>
                <a:gd name="connsiteX18" fmla="*/ 75436 w 221435"/>
                <a:gd name="connsiteY18" fmla="*/ 852 h 49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1435" h="490489">
                  <a:moveTo>
                    <a:pt x="75436" y="852"/>
                  </a:moveTo>
                  <a:cubicBezTo>
                    <a:pt x="82147" y="-503"/>
                    <a:pt x="91052" y="-718"/>
                    <a:pt x="99828" y="3843"/>
                  </a:cubicBezTo>
                  <a:cubicBezTo>
                    <a:pt x="99828" y="3843"/>
                    <a:pt x="98645" y="8575"/>
                    <a:pt x="97260" y="16958"/>
                  </a:cubicBezTo>
                  <a:lnTo>
                    <a:pt x="94912" y="38725"/>
                  </a:lnTo>
                  <a:lnTo>
                    <a:pt x="116174" y="36537"/>
                  </a:lnTo>
                  <a:lnTo>
                    <a:pt x="116002" y="36708"/>
                  </a:lnTo>
                  <a:cubicBezTo>
                    <a:pt x="116002" y="36708"/>
                    <a:pt x="114281" y="114661"/>
                    <a:pt x="156956" y="189515"/>
                  </a:cubicBezTo>
                  <a:cubicBezTo>
                    <a:pt x="199460" y="264196"/>
                    <a:pt x="248673" y="365894"/>
                    <a:pt x="203418" y="474302"/>
                  </a:cubicBezTo>
                  <a:cubicBezTo>
                    <a:pt x="203418" y="474302"/>
                    <a:pt x="198771" y="490993"/>
                    <a:pt x="174680" y="490478"/>
                  </a:cubicBezTo>
                  <a:cubicBezTo>
                    <a:pt x="150418" y="489962"/>
                    <a:pt x="114281" y="483250"/>
                    <a:pt x="111701" y="467419"/>
                  </a:cubicBezTo>
                  <a:cubicBezTo>
                    <a:pt x="109442" y="453567"/>
                    <a:pt x="152240" y="392023"/>
                    <a:pt x="136461" y="298348"/>
                  </a:cubicBezTo>
                  <a:lnTo>
                    <a:pt x="127236" y="261913"/>
                  </a:lnTo>
                  <a:lnTo>
                    <a:pt x="131877" y="300740"/>
                  </a:lnTo>
                  <a:cubicBezTo>
                    <a:pt x="132824" y="350492"/>
                    <a:pt x="122112" y="401943"/>
                    <a:pt x="87954" y="449866"/>
                  </a:cubicBezTo>
                  <a:cubicBezTo>
                    <a:pt x="87954" y="449866"/>
                    <a:pt x="79867" y="465182"/>
                    <a:pt x="56291" y="459331"/>
                  </a:cubicBezTo>
                  <a:cubicBezTo>
                    <a:pt x="32717" y="453481"/>
                    <a:pt x="-1010" y="438855"/>
                    <a:pt x="23" y="422850"/>
                  </a:cubicBezTo>
                  <a:cubicBezTo>
                    <a:pt x="1055" y="406848"/>
                    <a:pt x="73327" y="343006"/>
                    <a:pt x="60595" y="220144"/>
                  </a:cubicBezTo>
                  <a:cubicBezTo>
                    <a:pt x="47860" y="97108"/>
                    <a:pt x="56120" y="22254"/>
                    <a:pt x="64208" y="4703"/>
                  </a:cubicBezTo>
                  <a:cubicBezTo>
                    <a:pt x="64208" y="4703"/>
                    <a:pt x="68725" y="2207"/>
                    <a:pt x="75436" y="852"/>
                  </a:cubicBezTo>
                  <a:close/>
                </a:path>
              </a:pathLst>
            </a:custGeom>
            <a:solidFill>
              <a:schemeClr val="accent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69BB541F-4C9F-585C-1726-D040A9073F49}"/>
                </a:ext>
              </a:extLst>
            </p:cNvPr>
            <p:cNvSpPr/>
            <p:nvPr/>
          </p:nvSpPr>
          <p:spPr>
            <a:xfrm rot="1994069" flipH="1">
              <a:off x="1652514" y="6380325"/>
              <a:ext cx="433827" cy="640391"/>
            </a:xfrm>
            <a:custGeom>
              <a:avLst/>
              <a:gdLst>
                <a:gd name="connsiteX0" fmla="*/ 393257 w 433827"/>
                <a:gd name="connsiteY0" fmla="*/ 24572 h 640391"/>
                <a:gd name="connsiteX1" fmla="*/ 420036 w 433827"/>
                <a:gd name="connsiteY1" fmla="*/ 48564 h 640391"/>
                <a:gd name="connsiteX2" fmla="*/ 426510 w 433827"/>
                <a:gd name="connsiteY2" fmla="*/ 486964 h 640391"/>
                <a:gd name="connsiteX3" fmla="*/ 418244 w 433827"/>
                <a:gd name="connsiteY3" fmla="*/ 640391 h 640391"/>
                <a:gd name="connsiteX4" fmla="*/ 0 w 433827"/>
                <a:gd name="connsiteY4" fmla="*/ 366340 h 640391"/>
                <a:gd name="connsiteX5" fmla="*/ 31218 w 433827"/>
                <a:gd name="connsiteY5" fmla="*/ 317510 h 640391"/>
                <a:gd name="connsiteX6" fmla="*/ 289099 w 433827"/>
                <a:gd name="connsiteY6" fmla="*/ 77303 h 640391"/>
                <a:gd name="connsiteX7" fmla="*/ 288945 w 433827"/>
                <a:gd name="connsiteY7" fmla="*/ 77150 h 640391"/>
                <a:gd name="connsiteX8" fmla="*/ 346577 w 433827"/>
                <a:gd name="connsiteY8" fmla="*/ 0 h 640391"/>
                <a:gd name="connsiteX9" fmla="*/ 393257 w 433827"/>
                <a:gd name="connsiteY9" fmla="*/ 24572 h 640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3827" h="640391">
                  <a:moveTo>
                    <a:pt x="393257" y="24572"/>
                  </a:moveTo>
                  <a:cubicBezTo>
                    <a:pt x="401844" y="30948"/>
                    <a:pt x="410969" y="38844"/>
                    <a:pt x="420036" y="48564"/>
                  </a:cubicBezTo>
                  <a:cubicBezTo>
                    <a:pt x="438171" y="68005"/>
                    <a:pt x="436327" y="271711"/>
                    <a:pt x="426510" y="486964"/>
                  </a:cubicBezTo>
                  <a:lnTo>
                    <a:pt x="418244" y="640391"/>
                  </a:lnTo>
                  <a:lnTo>
                    <a:pt x="0" y="366340"/>
                  </a:lnTo>
                  <a:lnTo>
                    <a:pt x="31218" y="317510"/>
                  </a:lnTo>
                  <a:lnTo>
                    <a:pt x="289099" y="77303"/>
                  </a:lnTo>
                  <a:lnTo>
                    <a:pt x="288945" y="77150"/>
                  </a:lnTo>
                  <a:lnTo>
                    <a:pt x="346577" y="0"/>
                  </a:lnTo>
                  <a:cubicBezTo>
                    <a:pt x="346577" y="0"/>
                    <a:pt x="367496" y="5447"/>
                    <a:pt x="393257" y="24572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5C5687A1-95D9-B6CF-8621-7EDBE763CE4B}"/>
                </a:ext>
              </a:extLst>
            </p:cNvPr>
            <p:cNvSpPr/>
            <p:nvPr/>
          </p:nvSpPr>
          <p:spPr>
            <a:xfrm rot="1994069" flipH="1">
              <a:off x="1669321" y="6324012"/>
              <a:ext cx="228333" cy="640390"/>
            </a:xfrm>
            <a:custGeom>
              <a:avLst/>
              <a:gdLst>
                <a:gd name="connsiteX0" fmla="*/ 187762 w 228333"/>
                <a:gd name="connsiteY0" fmla="*/ 24572 h 640390"/>
                <a:gd name="connsiteX1" fmla="*/ 214541 w 228333"/>
                <a:gd name="connsiteY1" fmla="*/ 48564 h 640390"/>
                <a:gd name="connsiteX2" fmla="*/ 221016 w 228333"/>
                <a:gd name="connsiteY2" fmla="*/ 486964 h 640390"/>
                <a:gd name="connsiteX3" fmla="*/ 212749 w 228333"/>
                <a:gd name="connsiteY3" fmla="*/ 640390 h 640390"/>
                <a:gd name="connsiteX4" fmla="*/ 86633 w 228333"/>
                <a:gd name="connsiteY4" fmla="*/ 557754 h 640390"/>
                <a:gd name="connsiteX5" fmla="*/ 94650 w 228333"/>
                <a:gd name="connsiteY5" fmla="*/ 436422 h 640390"/>
                <a:gd name="connsiteX6" fmla="*/ 103583 w 228333"/>
                <a:gd name="connsiteY6" fmla="*/ 246969 h 640390"/>
                <a:gd name="connsiteX7" fmla="*/ 0 w 228333"/>
                <a:gd name="connsiteY7" fmla="*/ 214848 h 640390"/>
                <a:gd name="connsiteX8" fmla="*/ 61627 w 228333"/>
                <a:gd name="connsiteY8" fmla="*/ 97589 h 640390"/>
                <a:gd name="connsiteX9" fmla="*/ 83297 w 228333"/>
                <a:gd name="connsiteY9" fmla="*/ 77303 h 640390"/>
                <a:gd name="connsiteX10" fmla="*/ 83450 w 228333"/>
                <a:gd name="connsiteY10" fmla="*/ 77150 h 640390"/>
                <a:gd name="connsiteX11" fmla="*/ 141081 w 228333"/>
                <a:gd name="connsiteY11" fmla="*/ 0 h 640390"/>
                <a:gd name="connsiteX12" fmla="*/ 187762 w 228333"/>
                <a:gd name="connsiteY12" fmla="*/ 24572 h 64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8333" h="640390">
                  <a:moveTo>
                    <a:pt x="187762" y="24572"/>
                  </a:moveTo>
                  <a:cubicBezTo>
                    <a:pt x="196349" y="30948"/>
                    <a:pt x="205475" y="38844"/>
                    <a:pt x="214541" y="48564"/>
                  </a:cubicBezTo>
                  <a:cubicBezTo>
                    <a:pt x="232677" y="68005"/>
                    <a:pt x="230832" y="271711"/>
                    <a:pt x="221016" y="486964"/>
                  </a:cubicBezTo>
                  <a:lnTo>
                    <a:pt x="212749" y="640390"/>
                  </a:lnTo>
                  <a:lnTo>
                    <a:pt x="86633" y="557754"/>
                  </a:lnTo>
                  <a:lnTo>
                    <a:pt x="94650" y="436422"/>
                  </a:lnTo>
                  <a:cubicBezTo>
                    <a:pt x="100663" y="329343"/>
                    <a:pt x="103583" y="246969"/>
                    <a:pt x="103583" y="246969"/>
                  </a:cubicBezTo>
                  <a:lnTo>
                    <a:pt x="0" y="214848"/>
                  </a:lnTo>
                  <a:lnTo>
                    <a:pt x="61627" y="97589"/>
                  </a:lnTo>
                  <a:lnTo>
                    <a:pt x="83297" y="77303"/>
                  </a:lnTo>
                  <a:lnTo>
                    <a:pt x="83450" y="77150"/>
                  </a:lnTo>
                  <a:lnTo>
                    <a:pt x="141081" y="0"/>
                  </a:lnTo>
                  <a:cubicBezTo>
                    <a:pt x="141081" y="0"/>
                    <a:pt x="162001" y="5446"/>
                    <a:pt x="187762" y="24572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Freeform: Shape 236">
              <a:extLst>
                <a:ext uri="{FF2B5EF4-FFF2-40B4-BE49-F238E27FC236}">
                  <a16:creationId xmlns:a16="http://schemas.microsoft.com/office/drawing/2014/main" id="{88AFEC4C-8340-F25A-EFA3-3252B5E22331}"/>
                </a:ext>
              </a:extLst>
            </p:cNvPr>
            <p:cNvSpPr/>
            <p:nvPr/>
          </p:nvSpPr>
          <p:spPr>
            <a:xfrm rot="1994069" flipH="1">
              <a:off x="1678264" y="6294055"/>
              <a:ext cx="119524" cy="640538"/>
            </a:xfrm>
            <a:custGeom>
              <a:avLst/>
              <a:gdLst>
                <a:gd name="connsiteX0" fmla="*/ 78954 w 119524"/>
                <a:gd name="connsiteY0" fmla="*/ 24572 h 640538"/>
                <a:gd name="connsiteX1" fmla="*/ 105733 w 119524"/>
                <a:gd name="connsiteY1" fmla="*/ 48564 h 640538"/>
                <a:gd name="connsiteX2" fmla="*/ 112207 w 119524"/>
                <a:gd name="connsiteY2" fmla="*/ 486965 h 640538"/>
                <a:gd name="connsiteX3" fmla="*/ 103933 w 119524"/>
                <a:gd name="connsiteY3" fmla="*/ 640538 h 640538"/>
                <a:gd name="connsiteX4" fmla="*/ 85830 w 119524"/>
                <a:gd name="connsiteY4" fmla="*/ 628676 h 640538"/>
                <a:gd name="connsiteX5" fmla="*/ 86773 w 119524"/>
                <a:gd name="connsiteY5" fmla="*/ 617691 h 640538"/>
                <a:gd name="connsiteX6" fmla="*/ 77303 w 119524"/>
                <a:gd name="connsiteY6" fmla="*/ 183652 h 640538"/>
                <a:gd name="connsiteX7" fmla="*/ 0 w 119524"/>
                <a:gd name="connsiteY7" fmla="*/ 43031 h 640538"/>
                <a:gd name="connsiteX8" fmla="*/ 153 w 119524"/>
                <a:gd name="connsiteY8" fmla="*/ 43031 h 640538"/>
                <a:gd name="connsiteX9" fmla="*/ 32273 w 119524"/>
                <a:gd name="connsiteY9" fmla="*/ 0 h 640538"/>
                <a:gd name="connsiteX10" fmla="*/ 78954 w 119524"/>
                <a:gd name="connsiteY10" fmla="*/ 24572 h 640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9524" h="640538">
                  <a:moveTo>
                    <a:pt x="78954" y="24572"/>
                  </a:moveTo>
                  <a:cubicBezTo>
                    <a:pt x="87541" y="30948"/>
                    <a:pt x="96666" y="38843"/>
                    <a:pt x="105733" y="48564"/>
                  </a:cubicBezTo>
                  <a:cubicBezTo>
                    <a:pt x="123868" y="68004"/>
                    <a:pt x="122024" y="271712"/>
                    <a:pt x="112207" y="486965"/>
                  </a:cubicBezTo>
                  <a:lnTo>
                    <a:pt x="103933" y="640538"/>
                  </a:lnTo>
                  <a:lnTo>
                    <a:pt x="85830" y="628676"/>
                  </a:lnTo>
                  <a:lnTo>
                    <a:pt x="86773" y="617691"/>
                  </a:lnTo>
                  <a:cubicBezTo>
                    <a:pt x="97473" y="456938"/>
                    <a:pt x="96744" y="284698"/>
                    <a:pt x="77303" y="183652"/>
                  </a:cubicBezTo>
                  <a:cubicBezTo>
                    <a:pt x="62088" y="104658"/>
                    <a:pt x="31658" y="63624"/>
                    <a:pt x="0" y="43031"/>
                  </a:cubicBezTo>
                  <a:lnTo>
                    <a:pt x="153" y="43031"/>
                  </a:lnTo>
                  <a:lnTo>
                    <a:pt x="32273" y="0"/>
                  </a:lnTo>
                  <a:cubicBezTo>
                    <a:pt x="32273" y="0"/>
                    <a:pt x="53193" y="5446"/>
                    <a:pt x="78954" y="24572"/>
                  </a:cubicBezTo>
                  <a:close/>
                </a:path>
              </a:pathLst>
            </a:custGeom>
            <a:solidFill>
              <a:schemeClr val="accent1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Freeform: Shape 237">
              <a:extLst>
                <a:ext uri="{FF2B5EF4-FFF2-40B4-BE49-F238E27FC236}">
                  <a16:creationId xmlns:a16="http://schemas.microsoft.com/office/drawing/2014/main" id="{35B6B94B-0EB2-BF2D-E660-39A1228F9018}"/>
                </a:ext>
              </a:extLst>
            </p:cNvPr>
            <p:cNvSpPr/>
            <p:nvPr/>
          </p:nvSpPr>
          <p:spPr>
            <a:xfrm rot="1994069" flipH="1">
              <a:off x="1815955" y="6399594"/>
              <a:ext cx="392546" cy="389485"/>
            </a:xfrm>
            <a:custGeom>
              <a:avLst/>
              <a:gdLst>
                <a:gd name="connsiteX0" fmla="*/ 11082 w 243293"/>
                <a:gd name="connsiteY0" fmla="*/ 159340 h 241396"/>
                <a:gd name="connsiteX1" fmla="*/ 57183 w 243293"/>
                <a:gd name="connsiteY1" fmla="*/ 15036 h 241396"/>
                <a:gd name="connsiteX2" fmla="*/ 239968 w 243293"/>
                <a:gd name="connsiteY2" fmla="*/ 25799 h 241396"/>
                <a:gd name="connsiteX3" fmla="*/ 198249 w 243293"/>
                <a:gd name="connsiteY3" fmla="*/ 226396 h 241396"/>
                <a:gd name="connsiteX4" fmla="*/ 44325 w 243293"/>
                <a:gd name="connsiteY4" fmla="*/ 222490 h 241396"/>
                <a:gd name="connsiteX5" fmla="*/ 10987 w 243293"/>
                <a:gd name="connsiteY5" fmla="*/ 159340 h 241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293" h="241396">
                  <a:moveTo>
                    <a:pt x="11082" y="159340"/>
                  </a:moveTo>
                  <a:cubicBezTo>
                    <a:pt x="24703" y="109333"/>
                    <a:pt x="46611" y="32848"/>
                    <a:pt x="57183" y="15036"/>
                  </a:cubicBezTo>
                  <a:cubicBezTo>
                    <a:pt x="73185" y="-12015"/>
                    <a:pt x="225204" y="1034"/>
                    <a:pt x="239968" y="25799"/>
                  </a:cubicBezTo>
                  <a:cubicBezTo>
                    <a:pt x="254732" y="50469"/>
                    <a:pt x="216632" y="195344"/>
                    <a:pt x="198249" y="226396"/>
                  </a:cubicBezTo>
                  <a:cubicBezTo>
                    <a:pt x="179961" y="257447"/>
                    <a:pt x="78615" y="232206"/>
                    <a:pt x="44325" y="222490"/>
                  </a:cubicBezTo>
                  <a:cubicBezTo>
                    <a:pt x="-13778" y="206107"/>
                    <a:pt x="-2824" y="210013"/>
                    <a:pt x="10987" y="159340"/>
                  </a:cubicBezTo>
                  <a:close/>
                </a:path>
              </a:pathLst>
            </a:custGeom>
            <a:solidFill>
              <a:schemeClr val="accent2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8EA4E514-B3FC-9B9A-F282-7E3809E8EF22}"/>
                </a:ext>
              </a:extLst>
            </p:cNvPr>
            <p:cNvSpPr/>
            <p:nvPr/>
          </p:nvSpPr>
          <p:spPr>
            <a:xfrm rot="1994069" flipH="1">
              <a:off x="1812970" y="6409595"/>
              <a:ext cx="392556" cy="378597"/>
            </a:xfrm>
            <a:custGeom>
              <a:avLst/>
              <a:gdLst>
                <a:gd name="connsiteX0" fmla="*/ 193587 w 243299"/>
                <a:gd name="connsiteY0" fmla="*/ 0 h 234647"/>
                <a:gd name="connsiteX1" fmla="*/ 239974 w 243299"/>
                <a:gd name="connsiteY1" fmla="*/ 19050 h 234647"/>
                <a:gd name="connsiteX2" fmla="*/ 198255 w 243299"/>
                <a:gd name="connsiteY2" fmla="*/ 219646 h 234647"/>
                <a:gd name="connsiteX3" fmla="*/ 44331 w 243299"/>
                <a:gd name="connsiteY3" fmla="*/ 215741 h 234647"/>
                <a:gd name="connsiteX4" fmla="*/ 4230 w 243299"/>
                <a:gd name="connsiteY4" fmla="*/ 174974 h 234647"/>
                <a:gd name="connsiteX5" fmla="*/ 197397 w 243299"/>
                <a:gd name="connsiteY5" fmla="*/ 73152 h 234647"/>
                <a:gd name="connsiteX6" fmla="*/ 193492 w 243299"/>
                <a:gd name="connsiteY6" fmla="*/ 0 h 234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3299" h="234647">
                  <a:moveTo>
                    <a:pt x="193587" y="0"/>
                  </a:moveTo>
                  <a:cubicBezTo>
                    <a:pt x="217019" y="4572"/>
                    <a:pt x="235307" y="11239"/>
                    <a:pt x="239974" y="19050"/>
                  </a:cubicBezTo>
                  <a:cubicBezTo>
                    <a:pt x="254738" y="43720"/>
                    <a:pt x="216638" y="188595"/>
                    <a:pt x="198255" y="219646"/>
                  </a:cubicBezTo>
                  <a:cubicBezTo>
                    <a:pt x="179967" y="250698"/>
                    <a:pt x="78621" y="225457"/>
                    <a:pt x="44331" y="215741"/>
                  </a:cubicBezTo>
                  <a:cubicBezTo>
                    <a:pt x="-3390" y="202311"/>
                    <a:pt x="-4533" y="202501"/>
                    <a:pt x="4230" y="174974"/>
                  </a:cubicBezTo>
                  <a:cubicBezTo>
                    <a:pt x="85383" y="191738"/>
                    <a:pt x="185015" y="142875"/>
                    <a:pt x="197397" y="73152"/>
                  </a:cubicBezTo>
                  <a:cubicBezTo>
                    <a:pt x="203779" y="37433"/>
                    <a:pt x="199779" y="14478"/>
                    <a:pt x="193492" y="0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0" name="Freeform: Shape 239">
              <a:extLst>
                <a:ext uri="{FF2B5EF4-FFF2-40B4-BE49-F238E27FC236}">
                  <a16:creationId xmlns:a16="http://schemas.microsoft.com/office/drawing/2014/main" id="{14D8C369-2C03-1B1F-BE2A-58F35D55F9A9}"/>
                </a:ext>
              </a:extLst>
            </p:cNvPr>
            <p:cNvSpPr/>
            <p:nvPr/>
          </p:nvSpPr>
          <p:spPr>
            <a:xfrm rot="1994069" flipH="1">
              <a:off x="-180586" y="5453364"/>
              <a:ext cx="1460365" cy="1239321"/>
            </a:xfrm>
            <a:custGeom>
              <a:avLst/>
              <a:gdLst>
                <a:gd name="connsiteX0" fmla="*/ 1087402 w 1460365"/>
                <a:gd name="connsiteY0" fmla="*/ 1077361 h 1239321"/>
                <a:gd name="connsiteX1" fmla="*/ 985146 w 1460365"/>
                <a:gd name="connsiteY1" fmla="*/ 1233419 h 1239321"/>
                <a:gd name="connsiteX2" fmla="*/ 981335 w 1460365"/>
                <a:gd name="connsiteY2" fmla="*/ 1233256 h 1239321"/>
                <a:gd name="connsiteX3" fmla="*/ 918386 w 1460365"/>
                <a:gd name="connsiteY3" fmla="*/ 1231771 h 1239321"/>
                <a:gd name="connsiteX4" fmla="*/ 306227 w 1460365"/>
                <a:gd name="connsiteY4" fmla="*/ 1239321 h 1239321"/>
                <a:gd name="connsiteX5" fmla="*/ 243051 w 1460365"/>
                <a:gd name="connsiteY5" fmla="*/ 1238951 h 1239321"/>
                <a:gd name="connsiteX6" fmla="*/ 0 w 1460365"/>
                <a:gd name="connsiteY6" fmla="*/ 1079694 h 1239321"/>
                <a:gd name="connsiteX7" fmla="*/ 80633 w 1460365"/>
                <a:gd name="connsiteY7" fmla="*/ 1081141 h 1239321"/>
                <a:gd name="connsiteX8" fmla="*/ 814496 w 1460365"/>
                <a:gd name="connsiteY8" fmla="*/ 1073938 h 1239321"/>
                <a:gd name="connsiteX9" fmla="*/ 1082500 w 1460365"/>
                <a:gd name="connsiteY9" fmla="*/ 1077973 h 1239321"/>
                <a:gd name="connsiteX10" fmla="*/ 1388041 w 1460365"/>
                <a:gd name="connsiteY10" fmla="*/ 19980 h 1239321"/>
                <a:gd name="connsiteX11" fmla="*/ 1453203 w 1460365"/>
                <a:gd name="connsiteY11" fmla="*/ 493631 h 1239321"/>
                <a:gd name="connsiteX12" fmla="*/ 1453592 w 1460365"/>
                <a:gd name="connsiteY12" fmla="*/ 518499 h 1239321"/>
                <a:gd name="connsiteX13" fmla="*/ 1354233 w 1460365"/>
                <a:gd name="connsiteY13" fmla="*/ 670136 h 1239321"/>
                <a:gd name="connsiteX14" fmla="*/ 1354316 w 1460365"/>
                <a:gd name="connsiteY14" fmla="*/ 574740 h 1239321"/>
                <a:gd name="connsiteX15" fmla="*/ 1349313 w 1460365"/>
                <a:gd name="connsiteY15" fmla="*/ 335644 h 1239321"/>
                <a:gd name="connsiteX16" fmla="*/ 1349466 w 1460365"/>
                <a:gd name="connsiteY16" fmla="*/ 335797 h 1239321"/>
                <a:gd name="connsiteX17" fmla="*/ 1347160 w 1460365"/>
                <a:gd name="connsiteY17" fmla="*/ 0 h 1239321"/>
                <a:gd name="connsiteX18" fmla="*/ 1388041 w 1460365"/>
                <a:gd name="connsiteY18" fmla="*/ 19980 h 123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60365" h="1239321">
                  <a:moveTo>
                    <a:pt x="1087402" y="1077361"/>
                  </a:moveTo>
                  <a:lnTo>
                    <a:pt x="985146" y="1233419"/>
                  </a:lnTo>
                  <a:lnTo>
                    <a:pt x="981335" y="1233256"/>
                  </a:lnTo>
                  <a:cubicBezTo>
                    <a:pt x="959500" y="1232389"/>
                    <a:pt x="938384" y="1231753"/>
                    <a:pt x="918386" y="1231771"/>
                  </a:cubicBezTo>
                  <a:cubicBezTo>
                    <a:pt x="828942" y="1231924"/>
                    <a:pt x="562610" y="1238879"/>
                    <a:pt x="306227" y="1239321"/>
                  </a:cubicBezTo>
                  <a:lnTo>
                    <a:pt x="243051" y="1238951"/>
                  </a:lnTo>
                  <a:lnTo>
                    <a:pt x="0" y="1079694"/>
                  </a:lnTo>
                  <a:lnTo>
                    <a:pt x="80633" y="1081141"/>
                  </a:lnTo>
                  <a:cubicBezTo>
                    <a:pt x="368802" y="1083447"/>
                    <a:pt x="710664" y="1074130"/>
                    <a:pt x="814496" y="1073938"/>
                  </a:cubicBezTo>
                  <a:cubicBezTo>
                    <a:pt x="894488" y="1073785"/>
                    <a:pt x="992384" y="1084197"/>
                    <a:pt x="1082500" y="1077973"/>
                  </a:cubicBezTo>
                  <a:close/>
                  <a:moveTo>
                    <a:pt x="1388041" y="19980"/>
                  </a:moveTo>
                  <a:cubicBezTo>
                    <a:pt x="1491623" y="132476"/>
                    <a:pt x="1453664" y="339026"/>
                    <a:pt x="1453203" y="493631"/>
                  </a:cubicBezTo>
                  <a:lnTo>
                    <a:pt x="1453592" y="518499"/>
                  </a:lnTo>
                  <a:lnTo>
                    <a:pt x="1354233" y="670136"/>
                  </a:lnTo>
                  <a:lnTo>
                    <a:pt x="1354316" y="574740"/>
                  </a:lnTo>
                  <a:cubicBezTo>
                    <a:pt x="1353188" y="477612"/>
                    <a:pt x="1349197" y="387858"/>
                    <a:pt x="1349313" y="335644"/>
                  </a:cubicBezTo>
                  <a:lnTo>
                    <a:pt x="1349466" y="335797"/>
                  </a:lnTo>
                  <a:cubicBezTo>
                    <a:pt x="1349773" y="232522"/>
                    <a:pt x="1366832" y="106196"/>
                    <a:pt x="1347160" y="0"/>
                  </a:cubicBezTo>
                  <a:cubicBezTo>
                    <a:pt x="1362067" y="5686"/>
                    <a:pt x="1375747" y="12448"/>
                    <a:pt x="1388041" y="19980"/>
                  </a:cubicBezTo>
                  <a:close/>
                </a:path>
              </a:pathLst>
            </a:custGeom>
            <a:solidFill>
              <a:schemeClr val="accent4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1" name="Freeform: Shape 240">
              <a:extLst>
                <a:ext uri="{FF2B5EF4-FFF2-40B4-BE49-F238E27FC236}">
                  <a16:creationId xmlns:a16="http://schemas.microsoft.com/office/drawing/2014/main" id="{8DE57582-0180-3643-B939-D4ADEA0748AD}"/>
                </a:ext>
              </a:extLst>
            </p:cNvPr>
            <p:cNvSpPr/>
            <p:nvPr/>
          </p:nvSpPr>
          <p:spPr>
            <a:xfrm rot="1994069" flipH="1">
              <a:off x="813788" y="4721645"/>
              <a:ext cx="1136703" cy="697270"/>
            </a:xfrm>
            <a:custGeom>
              <a:avLst/>
              <a:gdLst>
                <a:gd name="connsiteX0" fmla="*/ 653225 w 704508"/>
                <a:gd name="connsiteY0" fmla="*/ 95 h 432155"/>
                <a:gd name="connsiteX1" fmla="*/ 651510 w 704508"/>
                <a:gd name="connsiteY1" fmla="*/ 149828 h 432155"/>
                <a:gd name="connsiteX2" fmla="*/ 634555 w 704508"/>
                <a:gd name="connsiteY2" fmla="*/ 319088 h 432155"/>
                <a:gd name="connsiteX3" fmla="*/ 625983 w 704508"/>
                <a:gd name="connsiteY3" fmla="*/ 372427 h 432155"/>
                <a:gd name="connsiteX4" fmla="*/ 610267 w 704508"/>
                <a:gd name="connsiteY4" fmla="*/ 381762 h 432155"/>
                <a:gd name="connsiteX5" fmla="*/ 575119 w 704508"/>
                <a:gd name="connsiteY5" fmla="*/ 369856 h 432155"/>
                <a:gd name="connsiteX6" fmla="*/ 580168 w 704508"/>
                <a:gd name="connsiteY6" fmla="*/ 352139 h 432155"/>
                <a:gd name="connsiteX7" fmla="*/ 409099 w 704508"/>
                <a:gd name="connsiteY7" fmla="*/ 356235 h 432155"/>
                <a:gd name="connsiteX8" fmla="*/ 0 w 704508"/>
                <a:gd name="connsiteY8" fmla="*/ 347567 h 432155"/>
                <a:gd name="connsiteX9" fmla="*/ 21717 w 704508"/>
                <a:gd name="connsiteY9" fmla="*/ 410432 h 432155"/>
                <a:gd name="connsiteX10" fmla="*/ 458057 w 704508"/>
                <a:gd name="connsiteY10" fmla="*/ 428339 h 432155"/>
                <a:gd name="connsiteX11" fmla="*/ 700468 w 704508"/>
                <a:gd name="connsiteY11" fmla="*/ 221837 h 432155"/>
                <a:gd name="connsiteX12" fmla="*/ 681228 w 704508"/>
                <a:gd name="connsiteY12" fmla="*/ 14288 h 432155"/>
                <a:gd name="connsiteX13" fmla="*/ 653225 w 704508"/>
                <a:gd name="connsiteY13" fmla="*/ 0 h 432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04508" h="432155">
                  <a:moveTo>
                    <a:pt x="653225" y="95"/>
                  </a:moveTo>
                  <a:cubicBezTo>
                    <a:pt x="659321" y="45625"/>
                    <a:pt x="651701" y="100298"/>
                    <a:pt x="651510" y="149828"/>
                  </a:cubicBezTo>
                  <a:cubicBezTo>
                    <a:pt x="651319" y="239363"/>
                    <a:pt x="650176" y="290227"/>
                    <a:pt x="634555" y="319088"/>
                  </a:cubicBezTo>
                  <a:cubicBezTo>
                    <a:pt x="635413" y="336233"/>
                    <a:pt x="633031" y="354044"/>
                    <a:pt x="625983" y="372427"/>
                  </a:cubicBezTo>
                  <a:cubicBezTo>
                    <a:pt x="625983" y="372427"/>
                    <a:pt x="623697" y="381762"/>
                    <a:pt x="610267" y="381762"/>
                  </a:cubicBezTo>
                  <a:cubicBezTo>
                    <a:pt x="596837" y="381762"/>
                    <a:pt x="576739" y="378619"/>
                    <a:pt x="575119" y="369856"/>
                  </a:cubicBezTo>
                  <a:cubicBezTo>
                    <a:pt x="574643" y="367189"/>
                    <a:pt x="577120" y="361093"/>
                    <a:pt x="580168" y="352139"/>
                  </a:cubicBezTo>
                  <a:cubicBezTo>
                    <a:pt x="544259" y="358140"/>
                    <a:pt x="490347" y="355759"/>
                    <a:pt x="409099" y="356235"/>
                  </a:cubicBezTo>
                  <a:cubicBezTo>
                    <a:pt x="341852" y="356616"/>
                    <a:pt x="94964" y="368903"/>
                    <a:pt x="0" y="347567"/>
                  </a:cubicBezTo>
                  <a:cubicBezTo>
                    <a:pt x="4667" y="372999"/>
                    <a:pt x="11621" y="394906"/>
                    <a:pt x="21717" y="410432"/>
                  </a:cubicBezTo>
                  <a:cubicBezTo>
                    <a:pt x="81534" y="444055"/>
                    <a:pt x="382619" y="428720"/>
                    <a:pt x="458057" y="428339"/>
                  </a:cubicBezTo>
                  <a:cubicBezTo>
                    <a:pt x="693610" y="427006"/>
                    <a:pt x="699897" y="449580"/>
                    <a:pt x="700468" y="221837"/>
                  </a:cubicBezTo>
                  <a:cubicBezTo>
                    <a:pt x="700659" y="148495"/>
                    <a:pt x="717423" y="63437"/>
                    <a:pt x="681228" y="14288"/>
                  </a:cubicBezTo>
                  <a:cubicBezTo>
                    <a:pt x="673418" y="8477"/>
                    <a:pt x="664178" y="3715"/>
                    <a:pt x="653225" y="0"/>
                  </a:cubicBezTo>
                  <a:close/>
                </a:path>
              </a:pathLst>
            </a:custGeom>
            <a:solidFill>
              <a:schemeClr val="accent4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D840FE16-CABD-054D-A90F-AAE1D5264958}"/>
              </a:ext>
            </a:extLst>
          </p:cNvPr>
          <p:cNvSpPr/>
          <p:nvPr userDrawn="1"/>
        </p:nvSpPr>
        <p:spPr bwMode="auto">
          <a:xfrm rot="20682711" flipH="1" flipV="1">
            <a:off x="-129917" y="157428"/>
            <a:ext cx="1395824" cy="624759"/>
          </a:xfrm>
          <a:custGeom>
            <a:avLst/>
            <a:gdLst>
              <a:gd name="connsiteX0" fmla="*/ 0 w 8055428"/>
              <a:gd name="connsiteY0" fmla="*/ 14514 h 1683657"/>
              <a:gd name="connsiteX1" fmla="*/ 1378857 w 8055428"/>
              <a:gd name="connsiteY1" fmla="*/ 0 h 1683657"/>
              <a:gd name="connsiteX2" fmla="*/ 4209143 w 8055428"/>
              <a:gd name="connsiteY2" fmla="*/ 377371 h 1683657"/>
              <a:gd name="connsiteX3" fmla="*/ 6226628 w 8055428"/>
              <a:gd name="connsiteY3" fmla="*/ 1683657 h 1683657"/>
              <a:gd name="connsiteX4" fmla="*/ 8055428 w 8055428"/>
              <a:gd name="connsiteY4" fmla="*/ 957943 h 1683657"/>
              <a:gd name="connsiteX0" fmla="*/ 0 w 8055428"/>
              <a:gd name="connsiteY0" fmla="*/ 243549 h 1912692"/>
              <a:gd name="connsiteX1" fmla="*/ 1378857 w 8055428"/>
              <a:gd name="connsiteY1" fmla="*/ 229035 h 1912692"/>
              <a:gd name="connsiteX2" fmla="*/ 4209143 w 8055428"/>
              <a:gd name="connsiteY2" fmla="*/ 606406 h 1912692"/>
              <a:gd name="connsiteX3" fmla="*/ 6226628 w 8055428"/>
              <a:gd name="connsiteY3" fmla="*/ 1912692 h 1912692"/>
              <a:gd name="connsiteX4" fmla="*/ 8055428 w 8055428"/>
              <a:gd name="connsiteY4" fmla="*/ 1186978 h 1912692"/>
              <a:gd name="connsiteX0" fmla="*/ 0 w 8055428"/>
              <a:gd name="connsiteY0" fmla="*/ 323138 h 1992281"/>
              <a:gd name="connsiteX1" fmla="*/ 1378857 w 8055428"/>
              <a:gd name="connsiteY1" fmla="*/ 308624 h 1992281"/>
              <a:gd name="connsiteX2" fmla="*/ 4209143 w 8055428"/>
              <a:gd name="connsiteY2" fmla="*/ 685995 h 1992281"/>
              <a:gd name="connsiteX3" fmla="*/ 6226628 w 8055428"/>
              <a:gd name="connsiteY3" fmla="*/ 1992281 h 1992281"/>
              <a:gd name="connsiteX4" fmla="*/ 8055428 w 8055428"/>
              <a:gd name="connsiteY4" fmla="*/ 1266567 h 1992281"/>
              <a:gd name="connsiteX0" fmla="*/ 0 w 8055428"/>
              <a:gd name="connsiteY0" fmla="*/ 323138 h 1992281"/>
              <a:gd name="connsiteX1" fmla="*/ 1378857 w 8055428"/>
              <a:gd name="connsiteY1" fmla="*/ 308624 h 1992281"/>
              <a:gd name="connsiteX2" fmla="*/ 4209143 w 8055428"/>
              <a:gd name="connsiteY2" fmla="*/ 685995 h 1992281"/>
              <a:gd name="connsiteX3" fmla="*/ 6226628 w 8055428"/>
              <a:gd name="connsiteY3" fmla="*/ 1992281 h 1992281"/>
              <a:gd name="connsiteX4" fmla="*/ 8055428 w 8055428"/>
              <a:gd name="connsiteY4" fmla="*/ 1266567 h 1992281"/>
              <a:gd name="connsiteX0" fmla="*/ 0 w 8055428"/>
              <a:gd name="connsiteY0" fmla="*/ 0 h 1669143"/>
              <a:gd name="connsiteX1" fmla="*/ 4209143 w 8055428"/>
              <a:gd name="connsiteY1" fmla="*/ 362857 h 1669143"/>
              <a:gd name="connsiteX2" fmla="*/ 6226628 w 8055428"/>
              <a:gd name="connsiteY2" fmla="*/ 1669143 h 1669143"/>
              <a:gd name="connsiteX3" fmla="*/ 8055428 w 8055428"/>
              <a:gd name="connsiteY3" fmla="*/ 943429 h 1669143"/>
              <a:gd name="connsiteX0" fmla="*/ 0 w 8055428"/>
              <a:gd name="connsiteY0" fmla="*/ 122221 h 1791364"/>
              <a:gd name="connsiteX1" fmla="*/ 4209143 w 8055428"/>
              <a:gd name="connsiteY1" fmla="*/ 485078 h 1791364"/>
              <a:gd name="connsiteX2" fmla="*/ 6226628 w 8055428"/>
              <a:gd name="connsiteY2" fmla="*/ 1791364 h 1791364"/>
              <a:gd name="connsiteX3" fmla="*/ 8055428 w 8055428"/>
              <a:gd name="connsiteY3" fmla="*/ 1065650 h 1791364"/>
              <a:gd name="connsiteX0" fmla="*/ 0 w 8055428"/>
              <a:gd name="connsiteY0" fmla="*/ 163178 h 1832321"/>
              <a:gd name="connsiteX1" fmla="*/ 4209143 w 8055428"/>
              <a:gd name="connsiteY1" fmla="*/ 526035 h 1832321"/>
              <a:gd name="connsiteX2" fmla="*/ 6226628 w 8055428"/>
              <a:gd name="connsiteY2" fmla="*/ 1832321 h 1832321"/>
              <a:gd name="connsiteX3" fmla="*/ 8055428 w 8055428"/>
              <a:gd name="connsiteY3" fmla="*/ 1106607 h 1832321"/>
              <a:gd name="connsiteX0" fmla="*/ 0 w 8055428"/>
              <a:gd name="connsiteY0" fmla="*/ 163178 h 1106607"/>
              <a:gd name="connsiteX1" fmla="*/ 4209143 w 8055428"/>
              <a:gd name="connsiteY1" fmla="*/ 526035 h 1106607"/>
              <a:gd name="connsiteX2" fmla="*/ 8055428 w 8055428"/>
              <a:gd name="connsiteY2" fmla="*/ 1106607 h 1106607"/>
              <a:gd name="connsiteX0" fmla="*/ 0 w 8055428"/>
              <a:gd name="connsiteY0" fmla="*/ 163178 h 1447985"/>
              <a:gd name="connsiteX1" fmla="*/ 4209143 w 8055428"/>
              <a:gd name="connsiteY1" fmla="*/ 526035 h 1447985"/>
              <a:gd name="connsiteX2" fmla="*/ 8055428 w 8055428"/>
              <a:gd name="connsiteY2" fmla="*/ 1106607 h 1447985"/>
              <a:gd name="connsiteX0" fmla="*/ 0 w 8055428"/>
              <a:gd name="connsiteY0" fmla="*/ 253205 h 1538012"/>
              <a:gd name="connsiteX1" fmla="*/ 4209143 w 8055428"/>
              <a:gd name="connsiteY1" fmla="*/ 616062 h 1538012"/>
              <a:gd name="connsiteX2" fmla="*/ 8055428 w 8055428"/>
              <a:gd name="connsiteY2" fmla="*/ 1196634 h 1538012"/>
              <a:gd name="connsiteX0" fmla="*/ 0 w 8055428"/>
              <a:gd name="connsiteY0" fmla="*/ 253205 h 1519230"/>
              <a:gd name="connsiteX1" fmla="*/ 4209143 w 8055428"/>
              <a:gd name="connsiteY1" fmla="*/ 616062 h 1519230"/>
              <a:gd name="connsiteX2" fmla="*/ 8055428 w 8055428"/>
              <a:gd name="connsiteY2" fmla="*/ 1196634 h 1519230"/>
              <a:gd name="connsiteX0" fmla="*/ 0 w 8055428"/>
              <a:gd name="connsiteY0" fmla="*/ 253205 h 1771786"/>
              <a:gd name="connsiteX1" fmla="*/ 4209143 w 8055428"/>
              <a:gd name="connsiteY1" fmla="*/ 616062 h 1771786"/>
              <a:gd name="connsiteX2" fmla="*/ 8055428 w 8055428"/>
              <a:gd name="connsiteY2" fmla="*/ 1196634 h 1771786"/>
              <a:gd name="connsiteX0" fmla="*/ 0 w 8055428"/>
              <a:gd name="connsiteY0" fmla="*/ 0 h 1518581"/>
              <a:gd name="connsiteX1" fmla="*/ 3817257 w 8055428"/>
              <a:gd name="connsiteY1" fmla="*/ 174174 h 1518581"/>
              <a:gd name="connsiteX2" fmla="*/ 4209143 w 8055428"/>
              <a:gd name="connsiteY2" fmla="*/ 362857 h 1518581"/>
              <a:gd name="connsiteX3" fmla="*/ 8055428 w 8055428"/>
              <a:gd name="connsiteY3" fmla="*/ 943429 h 1518581"/>
              <a:gd name="connsiteX0" fmla="*/ 0 w 8055428"/>
              <a:gd name="connsiteY0" fmla="*/ 199206 h 1717787"/>
              <a:gd name="connsiteX1" fmla="*/ 2247537 w 8055428"/>
              <a:gd name="connsiteY1" fmla="*/ 0 h 1717787"/>
              <a:gd name="connsiteX2" fmla="*/ 4209143 w 8055428"/>
              <a:gd name="connsiteY2" fmla="*/ 562063 h 1717787"/>
              <a:gd name="connsiteX3" fmla="*/ 8055428 w 8055428"/>
              <a:gd name="connsiteY3" fmla="*/ 1142635 h 1717787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4521563 w 8055428"/>
              <a:gd name="connsiteY2" fmla="*/ 645883 h 1761146"/>
              <a:gd name="connsiteX3" fmla="*/ 8055428 w 8055428"/>
              <a:gd name="connsiteY3" fmla="*/ 1142635 h 1761146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3801654 w 8055428"/>
              <a:gd name="connsiteY2" fmla="*/ 433613 h 1761146"/>
              <a:gd name="connsiteX3" fmla="*/ 4521563 w 8055428"/>
              <a:gd name="connsiteY3" fmla="*/ 645883 h 1761146"/>
              <a:gd name="connsiteX4" fmla="*/ 8055428 w 8055428"/>
              <a:gd name="connsiteY4" fmla="*/ 1142635 h 1761146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4114074 w 8055428"/>
              <a:gd name="connsiteY2" fmla="*/ 197393 h 1761146"/>
              <a:gd name="connsiteX3" fmla="*/ 4521563 w 8055428"/>
              <a:gd name="connsiteY3" fmla="*/ 645883 h 1761146"/>
              <a:gd name="connsiteX4" fmla="*/ 8055428 w 8055428"/>
              <a:gd name="connsiteY4" fmla="*/ 1142635 h 1761146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4114074 w 8055428"/>
              <a:gd name="connsiteY2" fmla="*/ 197393 h 1761146"/>
              <a:gd name="connsiteX3" fmla="*/ 4521563 w 8055428"/>
              <a:gd name="connsiteY3" fmla="*/ 645883 h 1761146"/>
              <a:gd name="connsiteX4" fmla="*/ 8055428 w 8055428"/>
              <a:gd name="connsiteY4" fmla="*/ 1142635 h 1761146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4114074 w 8055428"/>
              <a:gd name="connsiteY2" fmla="*/ 197393 h 1761146"/>
              <a:gd name="connsiteX3" fmla="*/ 4521563 w 8055428"/>
              <a:gd name="connsiteY3" fmla="*/ 645883 h 1761146"/>
              <a:gd name="connsiteX4" fmla="*/ 8055428 w 8055428"/>
              <a:gd name="connsiteY4" fmla="*/ 1142635 h 1761146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3794034 w 8055428"/>
              <a:gd name="connsiteY2" fmla="*/ 723173 h 1761146"/>
              <a:gd name="connsiteX3" fmla="*/ 4521563 w 8055428"/>
              <a:gd name="connsiteY3" fmla="*/ 645883 h 1761146"/>
              <a:gd name="connsiteX4" fmla="*/ 8055428 w 8055428"/>
              <a:gd name="connsiteY4" fmla="*/ 1142635 h 1761146"/>
              <a:gd name="connsiteX0" fmla="*/ 0 w 8055428"/>
              <a:gd name="connsiteY0" fmla="*/ 199206 h 1579777"/>
              <a:gd name="connsiteX1" fmla="*/ 2247537 w 8055428"/>
              <a:gd name="connsiteY1" fmla="*/ 0 h 1579777"/>
              <a:gd name="connsiteX2" fmla="*/ 3794034 w 8055428"/>
              <a:gd name="connsiteY2" fmla="*/ 723173 h 1579777"/>
              <a:gd name="connsiteX3" fmla="*/ 4094843 w 8055428"/>
              <a:gd name="connsiteY3" fmla="*/ 257263 h 1579777"/>
              <a:gd name="connsiteX4" fmla="*/ 8055428 w 8055428"/>
              <a:gd name="connsiteY4" fmla="*/ 1142635 h 1579777"/>
              <a:gd name="connsiteX0" fmla="*/ 0 w 8055428"/>
              <a:gd name="connsiteY0" fmla="*/ 199206 h 1579777"/>
              <a:gd name="connsiteX1" fmla="*/ 2247537 w 8055428"/>
              <a:gd name="connsiteY1" fmla="*/ 0 h 1579777"/>
              <a:gd name="connsiteX2" fmla="*/ 3794034 w 8055428"/>
              <a:gd name="connsiteY2" fmla="*/ 723173 h 1579777"/>
              <a:gd name="connsiteX3" fmla="*/ 4094843 w 8055428"/>
              <a:gd name="connsiteY3" fmla="*/ 257263 h 1579777"/>
              <a:gd name="connsiteX4" fmla="*/ 8055428 w 8055428"/>
              <a:gd name="connsiteY4" fmla="*/ 1142635 h 1579777"/>
              <a:gd name="connsiteX0" fmla="*/ 0 w 8055428"/>
              <a:gd name="connsiteY0" fmla="*/ 199206 h 1142635"/>
              <a:gd name="connsiteX1" fmla="*/ 2247537 w 8055428"/>
              <a:gd name="connsiteY1" fmla="*/ 0 h 1142635"/>
              <a:gd name="connsiteX2" fmla="*/ 3794034 w 8055428"/>
              <a:gd name="connsiteY2" fmla="*/ 723173 h 1142635"/>
              <a:gd name="connsiteX3" fmla="*/ 4094843 w 8055428"/>
              <a:gd name="connsiteY3" fmla="*/ 257263 h 1142635"/>
              <a:gd name="connsiteX4" fmla="*/ 4670334 w 8055428"/>
              <a:gd name="connsiteY4" fmla="*/ 586014 h 1142635"/>
              <a:gd name="connsiteX5" fmla="*/ 8055428 w 8055428"/>
              <a:gd name="connsiteY5" fmla="*/ 1142635 h 1142635"/>
              <a:gd name="connsiteX0" fmla="*/ 0 w 8055428"/>
              <a:gd name="connsiteY0" fmla="*/ 199206 h 1142635"/>
              <a:gd name="connsiteX1" fmla="*/ 2247537 w 8055428"/>
              <a:gd name="connsiteY1" fmla="*/ 0 h 1142635"/>
              <a:gd name="connsiteX2" fmla="*/ 3794034 w 8055428"/>
              <a:gd name="connsiteY2" fmla="*/ 723173 h 1142635"/>
              <a:gd name="connsiteX3" fmla="*/ 4094843 w 8055428"/>
              <a:gd name="connsiteY3" fmla="*/ 257263 h 1142635"/>
              <a:gd name="connsiteX4" fmla="*/ 3893094 w 8055428"/>
              <a:gd name="connsiteY4" fmla="*/ 654594 h 1142635"/>
              <a:gd name="connsiteX5" fmla="*/ 8055428 w 8055428"/>
              <a:gd name="connsiteY5" fmla="*/ 1142635 h 1142635"/>
              <a:gd name="connsiteX0" fmla="*/ 0 w 8055428"/>
              <a:gd name="connsiteY0" fmla="*/ 199206 h 1951723"/>
              <a:gd name="connsiteX1" fmla="*/ 2247537 w 8055428"/>
              <a:gd name="connsiteY1" fmla="*/ 0 h 1951723"/>
              <a:gd name="connsiteX2" fmla="*/ 3794034 w 8055428"/>
              <a:gd name="connsiteY2" fmla="*/ 723173 h 1951723"/>
              <a:gd name="connsiteX3" fmla="*/ 4094843 w 8055428"/>
              <a:gd name="connsiteY3" fmla="*/ 257263 h 1951723"/>
              <a:gd name="connsiteX4" fmla="*/ 5239294 w 8055428"/>
              <a:gd name="connsiteY4" fmla="*/ 1937294 h 1951723"/>
              <a:gd name="connsiteX5" fmla="*/ 8055428 w 8055428"/>
              <a:gd name="connsiteY5" fmla="*/ 1142635 h 1951723"/>
              <a:gd name="connsiteX0" fmla="*/ 0 w 8055428"/>
              <a:gd name="connsiteY0" fmla="*/ 199206 h 1951723"/>
              <a:gd name="connsiteX1" fmla="*/ 2247537 w 8055428"/>
              <a:gd name="connsiteY1" fmla="*/ 0 h 1951723"/>
              <a:gd name="connsiteX2" fmla="*/ 3794034 w 8055428"/>
              <a:gd name="connsiteY2" fmla="*/ 723173 h 1951723"/>
              <a:gd name="connsiteX3" fmla="*/ 5288643 w 8055428"/>
              <a:gd name="connsiteY3" fmla="*/ 1527263 h 1951723"/>
              <a:gd name="connsiteX4" fmla="*/ 5239294 w 8055428"/>
              <a:gd name="connsiteY4" fmla="*/ 1937294 h 1951723"/>
              <a:gd name="connsiteX5" fmla="*/ 8055428 w 8055428"/>
              <a:gd name="connsiteY5" fmla="*/ 1142635 h 1951723"/>
              <a:gd name="connsiteX0" fmla="*/ 0 w 8055428"/>
              <a:gd name="connsiteY0" fmla="*/ 199206 h 2155541"/>
              <a:gd name="connsiteX1" fmla="*/ 2247537 w 8055428"/>
              <a:gd name="connsiteY1" fmla="*/ 0 h 2155541"/>
              <a:gd name="connsiteX2" fmla="*/ 4771934 w 8055428"/>
              <a:gd name="connsiteY2" fmla="*/ 2094773 h 2155541"/>
              <a:gd name="connsiteX3" fmla="*/ 5288643 w 8055428"/>
              <a:gd name="connsiteY3" fmla="*/ 1527263 h 2155541"/>
              <a:gd name="connsiteX4" fmla="*/ 5239294 w 8055428"/>
              <a:gd name="connsiteY4" fmla="*/ 1937294 h 2155541"/>
              <a:gd name="connsiteX5" fmla="*/ 8055428 w 8055428"/>
              <a:gd name="connsiteY5" fmla="*/ 1142635 h 2155541"/>
              <a:gd name="connsiteX0" fmla="*/ 0 w 8055428"/>
              <a:gd name="connsiteY0" fmla="*/ 0 h 1956335"/>
              <a:gd name="connsiteX1" fmla="*/ 1968137 w 8055428"/>
              <a:gd name="connsiteY1" fmla="*/ 423094 h 1956335"/>
              <a:gd name="connsiteX2" fmla="*/ 4771934 w 8055428"/>
              <a:gd name="connsiteY2" fmla="*/ 1895567 h 1956335"/>
              <a:gd name="connsiteX3" fmla="*/ 5288643 w 8055428"/>
              <a:gd name="connsiteY3" fmla="*/ 1328057 h 1956335"/>
              <a:gd name="connsiteX4" fmla="*/ 5239294 w 8055428"/>
              <a:gd name="connsiteY4" fmla="*/ 1738088 h 1956335"/>
              <a:gd name="connsiteX5" fmla="*/ 8055428 w 8055428"/>
              <a:gd name="connsiteY5" fmla="*/ 943429 h 1956335"/>
              <a:gd name="connsiteX0" fmla="*/ 0 w 7572828"/>
              <a:gd name="connsiteY0" fmla="*/ 0 h 2921535"/>
              <a:gd name="connsiteX1" fmla="*/ 1485537 w 7572828"/>
              <a:gd name="connsiteY1" fmla="*/ 1388294 h 2921535"/>
              <a:gd name="connsiteX2" fmla="*/ 4289334 w 7572828"/>
              <a:gd name="connsiteY2" fmla="*/ 2860767 h 2921535"/>
              <a:gd name="connsiteX3" fmla="*/ 4806043 w 7572828"/>
              <a:gd name="connsiteY3" fmla="*/ 2293257 h 2921535"/>
              <a:gd name="connsiteX4" fmla="*/ 4756694 w 7572828"/>
              <a:gd name="connsiteY4" fmla="*/ 2703288 h 2921535"/>
              <a:gd name="connsiteX5" fmla="*/ 7572828 w 7572828"/>
              <a:gd name="connsiteY5" fmla="*/ 1908629 h 2921535"/>
              <a:gd name="connsiteX0" fmla="*/ 0 w 7572828"/>
              <a:gd name="connsiteY0" fmla="*/ 0 h 2921535"/>
              <a:gd name="connsiteX1" fmla="*/ 1587137 w 7572828"/>
              <a:gd name="connsiteY1" fmla="*/ 1185094 h 2921535"/>
              <a:gd name="connsiteX2" fmla="*/ 4289334 w 7572828"/>
              <a:gd name="connsiteY2" fmla="*/ 2860767 h 2921535"/>
              <a:gd name="connsiteX3" fmla="*/ 4806043 w 7572828"/>
              <a:gd name="connsiteY3" fmla="*/ 2293257 h 2921535"/>
              <a:gd name="connsiteX4" fmla="*/ 4756694 w 7572828"/>
              <a:gd name="connsiteY4" fmla="*/ 2703288 h 2921535"/>
              <a:gd name="connsiteX5" fmla="*/ 7572828 w 7572828"/>
              <a:gd name="connsiteY5" fmla="*/ 1908629 h 2921535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289334 w 7572828"/>
              <a:gd name="connsiteY2" fmla="*/ 2860767 h 3125347"/>
              <a:gd name="connsiteX3" fmla="*/ 4806043 w 7572828"/>
              <a:gd name="connsiteY3" fmla="*/ 229325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54154 w 7572828"/>
              <a:gd name="connsiteY2" fmla="*/ 3020787 h 3125347"/>
              <a:gd name="connsiteX3" fmla="*/ 4806043 w 7572828"/>
              <a:gd name="connsiteY3" fmla="*/ 229325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54154 w 7572828"/>
              <a:gd name="connsiteY2" fmla="*/ 3020787 h 3125347"/>
              <a:gd name="connsiteX3" fmla="*/ 4539343 w 7572828"/>
              <a:gd name="connsiteY3" fmla="*/ 257519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54154 w 7572828"/>
              <a:gd name="connsiteY2" fmla="*/ 3020787 h 3125347"/>
              <a:gd name="connsiteX3" fmla="*/ 4539343 w 7572828"/>
              <a:gd name="connsiteY3" fmla="*/ 257519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54154 w 7572828"/>
              <a:gd name="connsiteY2" fmla="*/ 3020787 h 3125347"/>
              <a:gd name="connsiteX3" fmla="*/ 4539343 w 7572828"/>
              <a:gd name="connsiteY3" fmla="*/ 257519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54154 w 7572828"/>
              <a:gd name="connsiteY2" fmla="*/ 3020787 h 3125347"/>
              <a:gd name="connsiteX3" fmla="*/ 4539343 w 7572828"/>
              <a:gd name="connsiteY3" fmla="*/ 257519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92254 w 7572828"/>
              <a:gd name="connsiteY2" fmla="*/ 2982687 h 3125347"/>
              <a:gd name="connsiteX3" fmla="*/ 4539343 w 7572828"/>
              <a:gd name="connsiteY3" fmla="*/ 257519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057259"/>
              <a:gd name="connsiteX1" fmla="*/ 1587137 w 7572828"/>
              <a:gd name="connsiteY1" fmla="*/ 1185094 h 3057259"/>
              <a:gd name="connsiteX2" fmla="*/ 4792254 w 7572828"/>
              <a:gd name="connsiteY2" fmla="*/ 2982687 h 3057259"/>
              <a:gd name="connsiteX3" fmla="*/ 4539343 w 7572828"/>
              <a:gd name="connsiteY3" fmla="*/ 2575197 h 3057259"/>
              <a:gd name="connsiteX4" fmla="*/ 4459514 w 7572828"/>
              <a:gd name="connsiteY4" fmla="*/ 3046188 h 3057259"/>
              <a:gd name="connsiteX5" fmla="*/ 7572828 w 7572828"/>
              <a:gd name="connsiteY5" fmla="*/ 1908629 h 3057259"/>
              <a:gd name="connsiteX0" fmla="*/ 0 w 7572828"/>
              <a:gd name="connsiteY0" fmla="*/ 0 h 3057259"/>
              <a:gd name="connsiteX1" fmla="*/ 1587137 w 7572828"/>
              <a:gd name="connsiteY1" fmla="*/ 1185094 h 3057259"/>
              <a:gd name="connsiteX2" fmla="*/ 4792254 w 7572828"/>
              <a:gd name="connsiteY2" fmla="*/ 2982687 h 3057259"/>
              <a:gd name="connsiteX3" fmla="*/ 4539343 w 7572828"/>
              <a:gd name="connsiteY3" fmla="*/ 2575197 h 3057259"/>
              <a:gd name="connsiteX4" fmla="*/ 4459514 w 7572828"/>
              <a:gd name="connsiteY4" fmla="*/ 3046188 h 3057259"/>
              <a:gd name="connsiteX5" fmla="*/ 7572828 w 7572828"/>
              <a:gd name="connsiteY5" fmla="*/ 1908629 h 3057259"/>
              <a:gd name="connsiteX0" fmla="*/ 0 w 7572828"/>
              <a:gd name="connsiteY0" fmla="*/ 0 h 3271962"/>
              <a:gd name="connsiteX1" fmla="*/ 1587137 w 7572828"/>
              <a:gd name="connsiteY1" fmla="*/ 1185094 h 3271962"/>
              <a:gd name="connsiteX2" fmla="*/ 4281714 w 7572828"/>
              <a:gd name="connsiteY2" fmla="*/ 3249387 h 3271962"/>
              <a:gd name="connsiteX3" fmla="*/ 4539343 w 7572828"/>
              <a:gd name="connsiteY3" fmla="*/ 2575197 h 3271962"/>
              <a:gd name="connsiteX4" fmla="*/ 4459514 w 7572828"/>
              <a:gd name="connsiteY4" fmla="*/ 3046188 h 3271962"/>
              <a:gd name="connsiteX5" fmla="*/ 7572828 w 7572828"/>
              <a:gd name="connsiteY5" fmla="*/ 1908629 h 3271962"/>
              <a:gd name="connsiteX0" fmla="*/ 0 w 7572828"/>
              <a:gd name="connsiteY0" fmla="*/ 0 h 3271962"/>
              <a:gd name="connsiteX1" fmla="*/ 1587137 w 7572828"/>
              <a:gd name="connsiteY1" fmla="*/ 1185094 h 3271962"/>
              <a:gd name="connsiteX2" fmla="*/ 4281714 w 7572828"/>
              <a:gd name="connsiteY2" fmla="*/ 3249387 h 3271962"/>
              <a:gd name="connsiteX3" fmla="*/ 4539343 w 7572828"/>
              <a:gd name="connsiteY3" fmla="*/ 2575197 h 3271962"/>
              <a:gd name="connsiteX4" fmla="*/ 4459514 w 7572828"/>
              <a:gd name="connsiteY4" fmla="*/ 3046188 h 3271962"/>
              <a:gd name="connsiteX5" fmla="*/ 7572828 w 7572828"/>
              <a:gd name="connsiteY5" fmla="*/ 1908629 h 3271962"/>
              <a:gd name="connsiteX0" fmla="*/ 0 w 7572828"/>
              <a:gd name="connsiteY0" fmla="*/ 0 h 3271962"/>
              <a:gd name="connsiteX1" fmla="*/ 1587137 w 7572828"/>
              <a:gd name="connsiteY1" fmla="*/ 1185094 h 3271962"/>
              <a:gd name="connsiteX2" fmla="*/ 4281714 w 7572828"/>
              <a:gd name="connsiteY2" fmla="*/ 3249387 h 3271962"/>
              <a:gd name="connsiteX3" fmla="*/ 4539343 w 7572828"/>
              <a:gd name="connsiteY3" fmla="*/ 2575197 h 3271962"/>
              <a:gd name="connsiteX4" fmla="*/ 4459514 w 7572828"/>
              <a:gd name="connsiteY4" fmla="*/ 3046188 h 3271962"/>
              <a:gd name="connsiteX5" fmla="*/ 7572828 w 7572828"/>
              <a:gd name="connsiteY5" fmla="*/ 1908629 h 3271962"/>
              <a:gd name="connsiteX0" fmla="*/ 0 w 7572828"/>
              <a:gd name="connsiteY0" fmla="*/ 0 h 3271962"/>
              <a:gd name="connsiteX1" fmla="*/ 1587137 w 7572828"/>
              <a:gd name="connsiteY1" fmla="*/ 1185094 h 3271962"/>
              <a:gd name="connsiteX2" fmla="*/ 4281714 w 7572828"/>
              <a:gd name="connsiteY2" fmla="*/ 3249387 h 3271962"/>
              <a:gd name="connsiteX3" fmla="*/ 4539343 w 7572828"/>
              <a:gd name="connsiteY3" fmla="*/ 2575197 h 3271962"/>
              <a:gd name="connsiteX4" fmla="*/ 4313464 w 7572828"/>
              <a:gd name="connsiteY4" fmla="*/ 3135088 h 3271962"/>
              <a:gd name="connsiteX5" fmla="*/ 7572828 w 7572828"/>
              <a:gd name="connsiteY5" fmla="*/ 1908629 h 3271962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539343 w 7572828"/>
              <a:gd name="connsiteY3" fmla="*/ 2575197 h 3404161"/>
              <a:gd name="connsiteX4" fmla="*/ 4313464 w 7572828"/>
              <a:gd name="connsiteY4" fmla="*/ 3135088 h 3404161"/>
              <a:gd name="connsiteX5" fmla="*/ 7572828 w 7572828"/>
              <a:gd name="connsiteY5" fmla="*/ 1908629 h 3404161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539343 w 7572828"/>
              <a:gd name="connsiteY3" fmla="*/ 2575197 h 3404161"/>
              <a:gd name="connsiteX4" fmla="*/ 4326164 w 7572828"/>
              <a:gd name="connsiteY4" fmla="*/ 3287488 h 3404161"/>
              <a:gd name="connsiteX5" fmla="*/ 7572828 w 7572828"/>
              <a:gd name="connsiteY5" fmla="*/ 1908629 h 3404161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463143 w 7572828"/>
              <a:gd name="connsiteY3" fmla="*/ 2721247 h 3404161"/>
              <a:gd name="connsiteX4" fmla="*/ 4326164 w 7572828"/>
              <a:gd name="connsiteY4" fmla="*/ 3287488 h 3404161"/>
              <a:gd name="connsiteX5" fmla="*/ 7572828 w 7572828"/>
              <a:gd name="connsiteY5" fmla="*/ 1908629 h 3404161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463143 w 7572828"/>
              <a:gd name="connsiteY3" fmla="*/ 2721247 h 3404161"/>
              <a:gd name="connsiteX4" fmla="*/ 4326164 w 7572828"/>
              <a:gd name="connsiteY4" fmla="*/ 3287488 h 3404161"/>
              <a:gd name="connsiteX5" fmla="*/ 7572828 w 7572828"/>
              <a:gd name="connsiteY5" fmla="*/ 1908629 h 3404161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463143 w 7572828"/>
              <a:gd name="connsiteY3" fmla="*/ 2721247 h 3404161"/>
              <a:gd name="connsiteX4" fmla="*/ 4643664 w 7572828"/>
              <a:gd name="connsiteY4" fmla="*/ 3185888 h 3404161"/>
              <a:gd name="connsiteX5" fmla="*/ 7572828 w 7572828"/>
              <a:gd name="connsiteY5" fmla="*/ 1908629 h 3404161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704443 w 7572828"/>
              <a:gd name="connsiteY3" fmla="*/ 2664097 h 3404161"/>
              <a:gd name="connsiteX4" fmla="*/ 4643664 w 7572828"/>
              <a:gd name="connsiteY4" fmla="*/ 3185888 h 3404161"/>
              <a:gd name="connsiteX5" fmla="*/ 7572828 w 7572828"/>
              <a:gd name="connsiteY5" fmla="*/ 1908629 h 3404161"/>
              <a:gd name="connsiteX0" fmla="*/ 0 w 7572828"/>
              <a:gd name="connsiteY0" fmla="*/ 0 h 3511263"/>
              <a:gd name="connsiteX1" fmla="*/ 1587137 w 7572828"/>
              <a:gd name="connsiteY1" fmla="*/ 1185094 h 3511263"/>
              <a:gd name="connsiteX2" fmla="*/ 4548414 w 7572828"/>
              <a:gd name="connsiteY2" fmla="*/ 3490687 h 3511263"/>
              <a:gd name="connsiteX3" fmla="*/ 4704443 w 7572828"/>
              <a:gd name="connsiteY3" fmla="*/ 2664097 h 3511263"/>
              <a:gd name="connsiteX4" fmla="*/ 4643664 w 7572828"/>
              <a:gd name="connsiteY4" fmla="*/ 3185888 h 3511263"/>
              <a:gd name="connsiteX5" fmla="*/ 7572828 w 7572828"/>
              <a:gd name="connsiteY5" fmla="*/ 1908629 h 3511263"/>
              <a:gd name="connsiteX0" fmla="*/ 0 w 5985691"/>
              <a:gd name="connsiteY0" fmla="*/ 0 h 2326169"/>
              <a:gd name="connsiteX1" fmla="*/ 2961277 w 5985691"/>
              <a:gd name="connsiteY1" fmla="*/ 2305593 h 2326169"/>
              <a:gd name="connsiteX2" fmla="*/ 3117306 w 5985691"/>
              <a:gd name="connsiteY2" fmla="*/ 1479003 h 2326169"/>
              <a:gd name="connsiteX3" fmla="*/ 3056527 w 5985691"/>
              <a:gd name="connsiteY3" fmla="*/ 2000794 h 2326169"/>
              <a:gd name="connsiteX4" fmla="*/ 5985691 w 5985691"/>
              <a:gd name="connsiteY4" fmla="*/ 723535 h 2326169"/>
              <a:gd name="connsiteX0" fmla="*/ 0 w 7268391"/>
              <a:gd name="connsiteY0" fmla="*/ 575956 h 1625348"/>
              <a:gd name="connsiteX1" fmla="*/ 4243977 w 7268391"/>
              <a:gd name="connsiteY1" fmla="*/ 1586149 h 1625348"/>
              <a:gd name="connsiteX2" fmla="*/ 4400006 w 7268391"/>
              <a:gd name="connsiteY2" fmla="*/ 759559 h 1625348"/>
              <a:gd name="connsiteX3" fmla="*/ 4339227 w 7268391"/>
              <a:gd name="connsiteY3" fmla="*/ 1281350 h 1625348"/>
              <a:gd name="connsiteX4" fmla="*/ 7268391 w 7268391"/>
              <a:gd name="connsiteY4" fmla="*/ 4091 h 1625348"/>
              <a:gd name="connsiteX0" fmla="*/ 0 w 5236391"/>
              <a:gd name="connsiteY0" fmla="*/ 1236356 h 1658724"/>
              <a:gd name="connsiteX1" fmla="*/ 2211977 w 5236391"/>
              <a:gd name="connsiteY1" fmla="*/ 1586149 h 1658724"/>
              <a:gd name="connsiteX2" fmla="*/ 2368006 w 5236391"/>
              <a:gd name="connsiteY2" fmla="*/ 759559 h 1658724"/>
              <a:gd name="connsiteX3" fmla="*/ 2307227 w 5236391"/>
              <a:gd name="connsiteY3" fmla="*/ 1281350 h 1658724"/>
              <a:gd name="connsiteX4" fmla="*/ 5236391 w 5236391"/>
              <a:gd name="connsiteY4" fmla="*/ 4091 h 1658724"/>
              <a:gd name="connsiteX0" fmla="*/ 0 w 5052067"/>
              <a:gd name="connsiteY0" fmla="*/ 1897043 h 1906579"/>
              <a:gd name="connsiteX1" fmla="*/ 2027653 w 5052067"/>
              <a:gd name="connsiteY1" fmla="*/ 1586149 h 1906579"/>
              <a:gd name="connsiteX2" fmla="*/ 2183682 w 5052067"/>
              <a:gd name="connsiteY2" fmla="*/ 759559 h 1906579"/>
              <a:gd name="connsiteX3" fmla="*/ 2122903 w 5052067"/>
              <a:gd name="connsiteY3" fmla="*/ 1281350 h 1906579"/>
              <a:gd name="connsiteX4" fmla="*/ 5052067 w 5052067"/>
              <a:gd name="connsiteY4" fmla="*/ 4091 h 1906579"/>
              <a:gd name="connsiteX0" fmla="*/ 0 w 5052067"/>
              <a:gd name="connsiteY0" fmla="*/ 1897043 h 1897043"/>
              <a:gd name="connsiteX1" fmla="*/ 2027653 w 5052067"/>
              <a:gd name="connsiteY1" fmla="*/ 1586149 h 1897043"/>
              <a:gd name="connsiteX2" fmla="*/ 2183682 w 5052067"/>
              <a:gd name="connsiteY2" fmla="*/ 759559 h 1897043"/>
              <a:gd name="connsiteX3" fmla="*/ 2122903 w 5052067"/>
              <a:gd name="connsiteY3" fmla="*/ 1281350 h 1897043"/>
              <a:gd name="connsiteX4" fmla="*/ 5052067 w 5052067"/>
              <a:gd name="connsiteY4" fmla="*/ 4091 h 1897043"/>
              <a:gd name="connsiteX0" fmla="*/ 0 w 5052067"/>
              <a:gd name="connsiteY0" fmla="*/ 1897043 h 1897043"/>
              <a:gd name="connsiteX1" fmla="*/ 2027653 w 5052067"/>
              <a:gd name="connsiteY1" fmla="*/ 1586149 h 1897043"/>
              <a:gd name="connsiteX2" fmla="*/ 2183682 w 5052067"/>
              <a:gd name="connsiteY2" fmla="*/ 759559 h 1897043"/>
              <a:gd name="connsiteX3" fmla="*/ 2122903 w 5052067"/>
              <a:gd name="connsiteY3" fmla="*/ 1281350 h 1897043"/>
              <a:gd name="connsiteX4" fmla="*/ 5052067 w 5052067"/>
              <a:gd name="connsiteY4" fmla="*/ 4091 h 1897043"/>
              <a:gd name="connsiteX0" fmla="*/ 0 w 7808673"/>
              <a:gd name="connsiteY0" fmla="*/ 3930806 h 3930806"/>
              <a:gd name="connsiteX1" fmla="*/ 4784259 w 7808673"/>
              <a:gd name="connsiteY1" fmla="*/ 1586149 h 3930806"/>
              <a:gd name="connsiteX2" fmla="*/ 4940288 w 7808673"/>
              <a:gd name="connsiteY2" fmla="*/ 759559 h 3930806"/>
              <a:gd name="connsiteX3" fmla="*/ 4879509 w 7808673"/>
              <a:gd name="connsiteY3" fmla="*/ 1281350 h 3930806"/>
              <a:gd name="connsiteX4" fmla="*/ 7808673 w 7808673"/>
              <a:gd name="connsiteY4" fmla="*/ 4091 h 3930806"/>
              <a:gd name="connsiteX0" fmla="*/ 0 w 7808673"/>
              <a:gd name="connsiteY0" fmla="*/ 3930806 h 3930806"/>
              <a:gd name="connsiteX1" fmla="*/ 4784259 w 7808673"/>
              <a:gd name="connsiteY1" fmla="*/ 1586149 h 3930806"/>
              <a:gd name="connsiteX2" fmla="*/ 4940288 w 7808673"/>
              <a:gd name="connsiteY2" fmla="*/ 759559 h 3930806"/>
              <a:gd name="connsiteX3" fmla="*/ 4879509 w 7808673"/>
              <a:gd name="connsiteY3" fmla="*/ 1281350 h 3930806"/>
              <a:gd name="connsiteX4" fmla="*/ 7808673 w 7808673"/>
              <a:gd name="connsiteY4" fmla="*/ 4091 h 3930806"/>
              <a:gd name="connsiteX0" fmla="*/ 0 w 9708728"/>
              <a:gd name="connsiteY0" fmla="*/ 5680483 h 5680483"/>
              <a:gd name="connsiteX1" fmla="*/ 4784259 w 9708728"/>
              <a:gd name="connsiteY1" fmla="*/ 3335826 h 5680483"/>
              <a:gd name="connsiteX2" fmla="*/ 4940288 w 9708728"/>
              <a:gd name="connsiteY2" fmla="*/ 2509236 h 5680483"/>
              <a:gd name="connsiteX3" fmla="*/ 4879509 w 9708728"/>
              <a:gd name="connsiteY3" fmla="*/ 3031027 h 5680483"/>
              <a:gd name="connsiteX4" fmla="*/ 9708728 w 9708728"/>
              <a:gd name="connsiteY4" fmla="*/ 1937 h 5680483"/>
              <a:gd name="connsiteX0" fmla="*/ 0 w 9708728"/>
              <a:gd name="connsiteY0" fmla="*/ 5680367 h 5680367"/>
              <a:gd name="connsiteX1" fmla="*/ 4784259 w 9708728"/>
              <a:gd name="connsiteY1" fmla="*/ 3335710 h 5680367"/>
              <a:gd name="connsiteX2" fmla="*/ 4940288 w 9708728"/>
              <a:gd name="connsiteY2" fmla="*/ 2509120 h 5680367"/>
              <a:gd name="connsiteX3" fmla="*/ 4535238 w 9708728"/>
              <a:gd name="connsiteY3" fmla="*/ 3245046 h 5680367"/>
              <a:gd name="connsiteX4" fmla="*/ 9708728 w 9708728"/>
              <a:gd name="connsiteY4" fmla="*/ 1821 h 5680367"/>
              <a:gd name="connsiteX0" fmla="*/ 0 w 9708728"/>
              <a:gd name="connsiteY0" fmla="*/ 5680265 h 5680265"/>
              <a:gd name="connsiteX1" fmla="*/ 4784259 w 9708728"/>
              <a:gd name="connsiteY1" fmla="*/ 3335608 h 5680265"/>
              <a:gd name="connsiteX2" fmla="*/ 4940288 w 9708728"/>
              <a:gd name="connsiteY2" fmla="*/ 2509018 h 5680265"/>
              <a:gd name="connsiteX3" fmla="*/ 4535238 w 9708728"/>
              <a:gd name="connsiteY3" fmla="*/ 3244944 h 5680265"/>
              <a:gd name="connsiteX4" fmla="*/ 9708728 w 9708728"/>
              <a:gd name="connsiteY4" fmla="*/ 1719 h 5680265"/>
              <a:gd name="connsiteX0" fmla="*/ 0 w 9708728"/>
              <a:gd name="connsiteY0" fmla="*/ 5680265 h 5680265"/>
              <a:gd name="connsiteX1" fmla="*/ 4784259 w 9708728"/>
              <a:gd name="connsiteY1" fmla="*/ 3335608 h 5680265"/>
              <a:gd name="connsiteX2" fmla="*/ 4940288 w 9708728"/>
              <a:gd name="connsiteY2" fmla="*/ 2509018 h 5680265"/>
              <a:gd name="connsiteX3" fmla="*/ 4535238 w 9708728"/>
              <a:gd name="connsiteY3" fmla="*/ 3244944 h 5680265"/>
              <a:gd name="connsiteX4" fmla="*/ 9708728 w 9708728"/>
              <a:gd name="connsiteY4" fmla="*/ 1719 h 5680265"/>
              <a:gd name="connsiteX0" fmla="*/ 0 w 9708728"/>
              <a:gd name="connsiteY0" fmla="*/ 5680265 h 5680265"/>
              <a:gd name="connsiteX1" fmla="*/ 4784259 w 9708728"/>
              <a:gd name="connsiteY1" fmla="*/ 3335608 h 5680265"/>
              <a:gd name="connsiteX2" fmla="*/ 4972608 w 9708728"/>
              <a:gd name="connsiteY2" fmla="*/ 2344486 h 5680265"/>
              <a:gd name="connsiteX3" fmla="*/ 4535238 w 9708728"/>
              <a:gd name="connsiteY3" fmla="*/ 3244944 h 5680265"/>
              <a:gd name="connsiteX4" fmla="*/ 9708728 w 9708728"/>
              <a:gd name="connsiteY4" fmla="*/ 1719 h 5680265"/>
              <a:gd name="connsiteX0" fmla="*/ 0 w 9708728"/>
              <a:gd name="connsiteY0" fmla="*/ 5680397 h 5680397"/>
              <a:gd name="connsiteX1" fmla="*/ 4784259 w 9708728"/>
              <a:gd name="connsiteY1" fmla="*/ 3335740 h 5680397"/>
              <a:gd name="connsiteX2" fmla="*/ 4972608 w 9708728"/>
              <a:gd name="connsiteY2" fmla="*/ 2344618 h 5680397"/>
              <a:gd name="connsiteX3" fmla="*/ 4659050 w 9708728"/>
              <a:gd name="connsiteY3" fmla="*/ 2975634 h 5680397"/>
              <a:gd name="connsiteX4" fmla="*/ 9708728 w 9708728"/>
              <a:gd name="connsiteY4" fmla="*/ 1851 h 5680397"/>
              <a:gd name="connsiteX0" fmla="*/ 0 w 9708728"/>
              <a:gd name="connsiteY0" fmla="*/ 5680397 h 5680397"/>
              <a:gd name="connsiteX1" fmla="*/ 4784259 w 9708728"/>
              <a:gd name="connsiteY1" fmla="*/ 3335740 h 5680397"/>
              <a:gd name="connsiteX2" fmla="*/ 4972608 w 9708728"/>
              <a:gd name="connsiteY2" fmla="*/ 2344618 h 5680397"/>
              <a:gd name="connsiteX3" fmla="*/ 4659050 w 9708728"/>
              <a:gd name="connsiteY3" fmla="*/ 2975634 h 5680397"/>
              <a:gd name="connsiteX4" fmla="*/ 9708728 w 9708728"/>
              <a:gd name="connsiteY4" fmla="*/ 1851 h 5680397"/>
              <a:gd name="connsiteX0" fmla="*/ 0 w 9708728"/>
              <a:gd name="connsiteY0" fmla="*/ 5680294 h 5680294"/>
              <a:gd name="connsiteX1" fmla="*/ 4784259 w 9708728"/>
              <a:gd name="connsiteY1" fmla="*/ 3335637 h 5680294"/>
              <a:gd name="connsiteX2" fmla="*/ 4972608 w 9708728"/>
              <a:gd name="connsiteY2" fmla="*/ 2344515 h 5680294"/>
              <a:gd name="connsiteX3" fmla="*/ 4659050 w 9708728"/>
              <a:gd name="connsiteY3" fmla="*/ 2975531 h 5680294"/>
              <a:gd name="connsiteX4" fmla="*/ 9708728 w 9708728"/>
              <a:gd name="connsiteY4" fmla="*/ 1748 h 5680294"/>
              <a:gd name="connsiteX0" fmla="*/ 0 w 9387704"/>
              <a:gd name="connsiteY0" fmla="*/ 4124269 h 4124269"/>
              <a:gd name="connsiteX1" fmla="*/ 4784259 w 9387704"/>
              <a:gd name="connsiteY1" fmla="*/ 1779612 h 4124269"/>
              <a:gd name="connsiteX2" fmla="*/ 4972608 w 9387704"/>
              <a:gd name="connsiteY2" fmla="*/ 788490 h 4124269"/>
              <a:gd name="connsiteX3" fmla="*/ 4659050 w 9387704"/>
              <a:gd name="connsiteY3" fmla="*/ 1419506 h 4124269"/>
              <a:gd name="connsiteX4" fmla="*/ 9387704 w 9387704"/>
              <a:gd name="connsiteY4" fmla="*/ 3025 h 4124269"/>
              <a:gd name="connsiteX0" fmla="*/ 0 w 9387704"/>
              <a:gd name="connsiteY0" fmla="*/ 4424066 h 4424066"/>
              <a:gd name="connsiteX1" fmla="*/ 4784259 w 9387704"/>
              <a:gd name="connsiteY1" fmla="*/ 2079409 h 4424066"/>
              <a:gd name="connsiteX2" fmla="*/ 4972608 w 9387704"/>
              <a:gd name="connsiteY2" fmla="*/ 1088287 h 4424066"/>
              <a:gd name="connsiteX3" fmla="*/ 4659050 w 9387704"/>
              <a:gd name="connsiteY3" fmla="*/ 1719303 h 4424066"/>
              <a:gd name="connsiteX4" fmla="*/ 9387704 w 9387704"/>
              <a:gd name="connsiteY4" fmla="*/ 302822 h 4424066"/>
              <a:gd name="connsiteX0" fmla="*/ 0 w 9387704"/>
              <a:gd name="connsiteY0" fmla="*/ 4424066 h 4424066"/>
              <a:gd name="connsiteX1" fmla="*/ 5581236 w 9387704"/>
              <a:gd name="connsiteY1" fmla="*/ 2366380 h 4424066"/>
              <a:gd name="connsiteX2" fmla="*/ 4972608 w 9387704"/>
              <a:gd name="connsiteY2" fmla="*/ 1088287 h 4424066"/>
              <a:gd name="connsiteX3" fmla="*/ 4659050 w 9387704"/>
              <a:gd name="connsiteY3" fmla="*/ 1719303 h 4424066"/>
              <a:gd name="connsiteX4" fmla="*/ 9387704 w 9387704"/>
              <a:gd name="connsiteY4" fmla="*/ 302822 h 4424066"/>
              <a:gd name="connsiteX0" fmla="*/ 0 w 9387704"/>
              <a:gd name="connsiteY0" fmla="*/ 4424066 h 4424066"/>
              <a:gd name="connsiteX1" fmla="*/ 5581236 w 9387704"/>
              <a:gd name="connsiteY1" fmla="*/ 2366380 h 4424066"/>
              <a:gd name="connsiteX2" fmla="*/ 5484430 w 9387704"/>
              <a:gd name="connsiteY2" fmla="*/ 732889 h 4424066"/>
              <a:gd name="connsiteX3" fmla="*/ 4659050 w 9387704"/>
              <a:gd name="connsiteY3" fmla="*/ 1719303 h 4424066"/>
              <a:gd name="connsiteX4" fmla="*/ 9387704 w 9387704"/>
              <a:gd name="connsiteY4" fmla="*/ 302822 h 4424066"/>
              <a:gd name="connsiteX0" fmla="*/ 0 w 9387704"/>
              <a:gd name="connsiteY0" fmla="*/ 4424663 h 4424663"/>
              <a:gd name="connsiteX1" fmla="*/ 5581236 w 9387704"/>
              <a:gd name="connsiteY1" fmla="*/ 2366977 h 4424663"/>
              <a:gd name="connsiteX2" fmla="*/ 5484430 w 9387704"/>
              <a:gd name="connsiteY2" fmla="*/ 733486 h 4424663"/>
              <a:gd name="connsiteX3" fmla="*/ 4292645 w 9387704"/>
              <a:gd name="connsiteY3" fmla="*/ 1711893 h 4424663"/>
              <a:gd name="connsiteX4" fmla="*/ 9387704 w 9387704"/>
              <a:gd name="connsiteY4" fmla="*/ 303419 h 4424663"/>
              <a:gd name="connsiteX0" fmla="*/ 0 w 9387704"/>
              <a:gd name="connsiteY0" fmla="*/ 4375133 h 4375133"/>
              <a:gd name="connsiteX1" fmla="*/ 5581236 w 9387704"/>
              <a:gd name="connsiteY1" fmla="*/ 2317447 h 4375133"/>
              <a:gd name="connsiteX2" fmla="*/ 5484430 w 9387704"/>
              <a:gd name="connsiteY2" fmla="*/ 683956 h 4375133"/>
              <a:gd name="connsiteX3" fmla="*/ 4292645 w 9387704"/>
              <a:gd name="connsiteY3" fmla="*/ 1662363 h 4375133"/>
              <a:gd name="connsiteX4" fmla="*/ 9387704 w 9387704"/>
              <a:gd name="connsiteY4" fmla="*/ 253889 h 4375133"/>
              <a:gd name="connsiteX0" fmla="*/ 0 w 9387704"/>
              <a:gd name="connsiteY0" fmla="*/ 4375133 h 4375133"/>
              <a:gd name="connsiteX1" fmla="*/ 5581236 w 9387704"/>
              <a:gd name="connsiteY1" fmla="*/ 2317447 h 4375133"/>
              <a:gd name="connsiteX2" fmla="*/ 5428203 w 9387704"/>
              <a:gd name="connsiteY2" fmla="*/ 173278 h 4375133"/>
              <a:gd name="connsiteX3" fmla="*/ 4292645 w 9387704"/>
              <a:gd name="connsiteY3" fmla="*/ 1662363 h 4375133"/>
              <a:gd name="connsiteX4" fmla="*/ 9387704 w 9387704"/>
              <a:gd name="connsiteY4" fmla="*/ 253889 h 4375133"/>
              <a:gd name="connsiteX0" fmla="*/ 0 w 9387704"/>
              <a:gd name="connsiteY0" fmla="*/ 4375133 h 4375133"/>
              <a:gd name="connsiteX1" fmla="*/ 5581236 w 9387704"/>
              <a:gd name="connsiteY1" fmla="*/ 2317447 h 4375133"/>
              <a:gd name="connsiteX2" fmla="*/ 5428203 w 9387704"/>
              <a:gd name="connsiteY2" fmla="*/ 173278 h 4375133"/>
              <a:gd name="connsiteX3" fmla="*/ 4292645 w 9387704"/>
              <a:gd name="connsiteY3" fmla="*/ 1662363 h 4375133"/>
              <a:gd name="connsiteX4" fmla="*/ 9387704 w 9387704"/>
              <a:gd name="connsiteY4" fmla="*/ 253889 h 4375133"/>
              <a:gd name="connsiteX0" fmla="*/ 0 w 9387704"/>
              <a:gd name="connsiteY0" fmla="*/ 4375133 h 4375133"/>
              <a:gd name="connsiteX1" fmla="*/ 5581236 w 9387704"/>
              <a:gd name="connsiteY1" fmla="*/ 2317447 h 4375133"/>
              <a:gd name="connsiteX2" fmla="*/ 5428203 w 9387704"/>
              <a:gd name="connsiteY2" fmla="*/ 173278 h 4375133"/>
              <a:gd name="connsiteX3" fmla="*/ 4292645 w 9387704"/>
              <a:gd name="connsiteY3" fmla="*/ 1662363 h 4375133"/>
              <a:gd name="connsiteX4" fmla="*/ 9387704 w 9387704"/>
              <a:gd name="connsiteY4" fmla="*/ 253889 h 4375133"/>
              <a:gd name="connsiteX0" fmla="*/ 0 w 9387704"/>
              <a:gd name="connsiteY0" fmla="*/ 4375133 h 4375133"/>
              <a:gd name="connsiteX1" fmla="*/ 5317358 w 9387704"/>
              <a:gd name="connsiteY1" fmla="*/ 1934317 h 4375133"/>
              <a:gd name="connsiteX2" fmla="*/ 5428203 w 9387704"/>
              <a:gd name="connsiteY2" fmla="*/ 173278 h 4375133"/>
              <a:gd name="connsiteX3" fmla="*/ 4292645 w 9387704"/>
              <a:gd name="connsiteY3" fmla="*/ 1662363 h 4375133"/>
              <a:gd name="connsiteX4" fmla="*/ 9387704 w 9387704"/>
              <a:gd name="connsiteY4" fmla="*/ 253889 h 4375133"/>
              <a:gd name="connsiteX0" fmla="*/ 0 w 9387704"/>
              <a:gd name="connsiteY0" fmla="*/ 4375133 h 4375133"/>
              <a:gd name="connsiteX1" fmla="*/ 5317358 w 9387704"/>
              <a:gd name="connsiteY1" fmla="*/ 1934317 h 4375133"/>
              <a:gd name="connsiteX2" fmla="*/ 5428203 w 9387704"/>
              <a:gd name="connsiteY2" fmla="*/ 173278 h 4375133"/>
              <a:gd name="connsiteX3" fmla="*/ 4292645 w 9387704"/>
              <a:gd name="connsiteY3" fmla="*/ 1662363 h 4375133"/>
              <a:gd name="connsiteX4" fmla="*/ 9387704 w 9387704"/>
              <a:gd name="connsiteY4" fmla="*/ 253889 h 4375133"/>
              <a:gd name="connsiteX0" fmla="*/ 0 w 9387704"/>
              <a:gd name="connsiteY0" fmla="*/ 4514947 h 4514947"/>
              <a:gd name="connsiteX1" fmla="*/ 5317358 w 9387704"/>
              <a:gd name="connsiteY1" fmla="*/ 2074131 h 4514947"/>
              <a:gd name="connsiteX2" fmla="*/ 5057079 w 9387704"/>
              <a:gd name="connsiteY2" fmla="*/ 27351 h 4514947"/>
              <a:gd name="connsiteX3" fmla="*/ 4292645 w 9387704"/>
              <a:gd name="connsiteY3" fmla="*/ 1802177 h 4514947"/>
              <a:gd name="connsiteX4" fmla="*/ 9387704 w 9387704"/>
              <a:gd name="connsiteY4" fmla="*/ 393703 h 4514947"/>
              <a:gd name="connsiteX0" fmla="*/ 0 w 9387704"/>
              <a:gd name="connsiteY0" fmla="*/ 4518129 h 4518129"/>
              <a:gd name="connsiteX1" fmla="*/ 5317358 w 9387704"/>
              <a:gd name="connsiteY1" fmla="*/ 2077313 h 4518129"/>
              <a:gd name="connsiteX2" fmla="*/ 5057079 w 9387704"/>
              <a:gd name="connsiteY2" fmla="*/ 30533 h 4518129"/>
              <a:gd name="connsiteX3" fmla="*/ 4359033 w 9387704"/>
              <a:gd name="connsiteY3" fmla="*/ 1604647 h 4518129"/>
              <a:gd name="connsiteX4" fmla="*/ 9387704 w 9387704"/>
              <a:gd name="connsiteY4" fmla="*/ 396885 h 4518129"/>
              <a:gd name="connsiteX0" fmla="*/ 0 w 9387704"/>
              <a:gd name="connsiteY0" fmla="*/ 4517737 h 4517737"/>
              <a:gd name="connsiteX1" fmla="*/ 5317358 w 9387704"/>
              <a:gd name="connsiteY1" fmla="*/ 2076921 h 4517737"/>
              <a:gd name="connsiteX2" fmla="*/ 5057079 w 9387704"/>
              <a:gd name="connsiteY2" fmla="*/ 30141 h 4517737"/>
              <a:gd name="connsiteX3" fmla="*/ 4525653 w 9387704"/>
              <a:gd name="connsiteY3" fmla="*/ 1626761 h 4517737"/>
              <a:gd name="connsiteX4" fmla="*/ 9387704 w 9387704"/>
              <a:gd name="connsiteY4" fmla="*/ 396493 h 4517737"/>
              <a:gd name="connsiteX0" fmla="*/ 0 w 9387704"/>
              <a:gd name="connsiteY0" fmla="*/ 4517466 h 4517466"/>
              <a:gd name="connsiteX1" fmla="*/ 5317358 w 9387704"/>
              <a:gd name="connsiteY1" fmla="*/ 2076650 h 4517466"/>
              <a:gd name="connsiteX2" fmla="*/ 5057079 w 9387704"/>
              <a:gd name="connsiteY2" fmla="*/ 29870 h 4517466"/>
              <a:gd name="connsiteX3" fmla="*/ 4525653 w 9387704"/>
              <a:gd name="connsiteY3" fmla="*/ 1626490 h 4517466"/>
              <a:gd name="connsiteX4" fmla="*/ 9387704 w 9387704"/>
              <a:gd name="connsiteY4" fmla="*/ 396222 h 4517466"/>
              <a:gd name="connsiteX0" fmla="*/ 0 w 9387704"/>
              <a:gd name="connsiteY0" fmla="*/ 4517466 h 4517466"/>
              <a:gd name="connsiteX1" fmla="*/ 5317358 w 9387704"/>
              <a:gd name="connsiteY1" fmla="*/ 2076650 h 4517466"/>
              <a:gd name="connsiteX2" fmla="*/ 5057079 w 9387704"/>
              <a:gd name="connsiteY2" fmla="*/ 29870 h 4517466"/>
              <a:gd name="connsiteX3" fmla="*/ 4525653 w 9387704"/>
              <a:gd name="connsiteY3" fmla="*/ 1626490 h 4517466"/>
              <a:gd name="connsiteX4" fmla="*/ 9387704 w 9387704"/>
              <a:gd name="connsiteY4" fmla="*/ 396222 h 4517466"/>
              <a:gd name="connsiteX0" fmla="*/ 0 w 8454019"/>
              <a:gd name="connsiteY0" fmla="*/ 4517466 h 4517466"/>
              <a:gd name="connsiteX1" fmla="*/ 5317358 w 8454019"/>
              <a:gd name="connsiteY1" fmla="*/ 2076650 h 4517466"/>
              <a:gd name="connsiteX2" fmla="*/ 5057079 w 8454019"/>
              <a:gd name="connsiteY2" fmla="*/ 29870 h 4517466"/>
              <a:gd name="connsiteX3" fmla="*/ 4525653 w 8454019"/>
              <a:gd name="connsiteY3" fmla="*/ 1626490 h 4517466"/>
              <a:gd name="connsiteX4" fmla="*/ 8454018 w 8454019"/>
              <a:gd name="connsiteY4" fmla="*/ 355725 h 4517466"/>
              <a:gd name="connsiteX0" fmla="*/ 1 w 6513013"/>
              <a:gd name="connsiteY0" fmla="*/ 2915171 h 2915173"/>
              <a:gd name="connsiteX1" fmla="*/ 3376352 w 6513013"/>
              <a:gd name="connsiteY1" fmla="*/ 2076650 h 2915173"/>
              <a:gd name="connsiteX2" fmla="*/ 3116073 w 6513013"/>
              <a:gd name="connsiteY2" fmla="*/ 29870 h 2915173"/>
              <a:gd name="connsiteX3" fmla="*/ 2584647 w 6513013"/>
              <a:gd name="connsiteY3" fmla="*/ 1626490 h 2915173"/>
              <a:gd name="connsiteX4" fmla="*/ 6513012 w 6513013"/>
              <a:gd name="connsiteY4" fmla="*/ 355725 h 2915173"/>
              <a:gd name="connsiteX0" fmla="*/ 1 w 6513013"/>
              <a:gd name="connsiteY0" fmla="*/ 2915171 h 2915173"/>
              <a:gd name="connsiteX1" fmla="*/ 3376352 w 6513013"/>
              <a:gd name="connsiteY1" fmla="*/ 2076650 h 2915173"/>
              <a:gd name="connsiteX2" fmla="*/ 3116073 w 6513013"/>
              <a:gd name="connsiteY2" fmla="*/ 29870 h 2915173"/>
              <a:gd name="connsiteX3" fmla="*/ 2584647 w 6513013"/>
              <a:gd name="connsiteY3" fmla="*/ 1626490 h 2915173"/>
              <a:gd name="connsiteX4" fmla="*/ 6513012 w 6513013"/>
              <a:gd name="connsiteY4" fmla="*/ 355725 h 291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513013" h="2915173">
                <a:moveTo>
                  <a:pt x="1" y="2915171"/>
                </a:moveTo>
                <a:cubicBezTo>
                  <a:pt x="1310494" y="1987507"/>
                  <a:pt x="2469173" y="2890554"/>
                  <a:pt x="3376352" y="2076650"/>
                </a:cubicBezTo>
                <a:cubicBezTo>
                  <a:pt x="3991576" y="1925217"/>
                  <a:pt x="4154403" y="297069"/>
                  <a:pt x="3116073" y="29870"/>
                </a:cubicBezTo>
                <a:cubicBezTo>
                  <a:pt x="1836966" y="-234398"/>
                  <a:pt x="2047609" y="1333905"/>
                  <a:pt x="2584647" y="1626490"/>
                </a:cubicBezTo>
                <a:cubicBezTo>
                  <a:pt x="4722252" y="3031624"/>
                  <a:pt x="5064516" y="-932039"/>
                  <a:pt x="6513012" y="355725"/>
                </a:cubicBezTo>
              </a:path>
            </a:pathLst>
          </a:custGeom>
          <a:noFill/>
          <a:ln w="19050">
            <a:solidFill>
              <a:schemeClr val="bg1"/>
            </a:solidFill>
            <a:prstDash val="dash"/>
          </a:ln>
        </p:spPr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464771E7-304B-B99C-0597-260FB21D9BC9}"/>
              </a:ext>
            </a:extLst>
          </p:cNvPr>
          <p:cNvSpPr/>
          <p:nvPr userDrawn="1"/>
        </p:nvSpPr>
        <p:spPr bwMode="auto">
          <a:xfrm rot="871651" flipH="1" flipV="1">
            <a:off x="11205160" y="5749403"/>
            <a:ext cx="861143" cy="1316223"/>
          </a:xfrm>
          <a:custGeom>
            <a:avLst/>
            <a:gdLst>
              <a:gd name="connsiteX0" fmla="*/ 0 w 8055428"/>
              <a:gd name="connsiteY0" fmla="*/ 14514 h 1683657"/>
              <a:gd name="connsiteX1" fmla="*/ 1378857 w 8055428"/>
              <a:gd name="connsiteY1" fmla="*/ 0 h 1683657"/>
              <a:gd name="connsiteX2" fmla="*/ 4209143 w 8055428"/>
              <a:gd name="connsiteY2" fmla="*/ 377371 h 1683657"/>
              <a:gd name="connsiteX3" fmla="*/ 6226628 w 8055428"/>
              <a:gd name="connsiteY3" fmla="*/ 1683657 h 1683657"/>
              <a:gd name="connsiteX4" fmla="*/ 8055428 w 8055428"/>
              <a:gd name="connsiteY4" fmla="*/ 957943 h 1683657"/>
              <a:gd name="connsiteX0" fmla="*/ 0 w 8055428"/>
              <a:gd name="connsiteY0" fmla="*/ 243549 h 1912692"/>
              <a:gd name="connsiteX1" fmla="*/ 1378857 w 8055428"/>
              <a:gd name="connsiteY1" fmla="*/ 229035 h 1912692"/>
              <a:gd name="connsiteX2" fmla="*/ 4209143 w 8055428"/>
              <a:gd name="connsiteY2" fmla="*/ 606406 h 1912692"/>
              <a:gd name="connsiteX3" fmla="*/ 6226628 w 8055428"/>
              <a:gd name="connsiteY3" fmla="*/ 1912692 h 1912692"/>
              <a:gd name="connsiteX4" fmla="*/ 8055428 w 8055428"/>
              <a:gd name="connsiteY4" fmla="*/ 1186978 h 1912692"/>
              <a:gd name="connsiteX0" fmla="*/ 0 w 8055428"/>
              <a:gd name="connsiteY0" fmla="*/ 323138 h 1992281"/>
              <a:gd name="connsiteX1" fmla="*/ 1378857 w 8055428"/>
              <a:gd name="connsiteY1" fmla="*/ 308624 h 1992281"/>
              <a:gd name="connsiteX2" fmla="*/ 4209143 w 8055428"/>
              <a:gd name="connsiteY2" fmla="*/ 685995 h 1992281"/>
              <a:gd name="connsiteX3" fmla="*/ 6226628 w 8055428"/>
              <a:gd name="connsiteY3" fmla="*/ 1992281 h 1992281"/>
              <a:gd name="connsiteX4" fmla="*/ 8055428 w 8055428"/>
              <a:gd name="connsiteY4" fmla="*/ 1266567 h 1992281"/>
              <a:gd name="connsiteX0" fmla="*/ 0 w 8055428"/>
              <a:gd name="connsiteY0" fmla="*/ 323138 h 1992281"/>
              <a:gd name="connsiteX1" fmla="*/ 1378857 w 8055428"/>
              <a:gd name="connsiteY1" fmla="*/ 308624 h 1992281"/>
              <a:gd name="connsiteX2" fmla="*/ 4209143 w 8055428"/>
              <a:gd name="connsiteY2" fmla="*/ 685995 h 1992281"/>
              <a:gd name="connsiteX3" fmla="*/ 6226628 w 8055428"/>
              <a:gd name="connsiteY3" fmla="*/ 1992281 h 1992281"/>
              <a:gd name="connsiteX4" fmla="*/ 8055428 w 8055428"/>
              <a:gd name="connsiteY4" fmla="*/ 1266567 h 1992281"/>
              <a:gd name="connsiteX0" fmla="*/ 0 w 8055428"/>
              <a:gd name="connsiteY0" fmla="*/ 0 h 1669143"/>
              <a:gd name="connsiteX1" fmla="*/ 4209143 w 8055428"/>
              <a:gd name="connsiteY1" fmla="*/ 362857 h 1669143"/>
              <a:gd name="connsiteX2" fmla="*/ 6226628 w 8055428"/>
              <a:gd name="connsiteY2" fmla="*/ 1669143 h 1669143"/>
              <a:gd name="connsiteX3" fmla="*/ 8055428 w 8055428"/>
              <a:gd name="connsiteY3" fmla="*/ 943429 h 1669143"/>
              <a:gd name="connsiteX0" fmla="*/ 0 w 8055428"/>
              <a:gd name="connsiteY0" fmla="*/ 122221 h 1791364"/>
              <a:gd name="connsiteX1" fmla="*/ 4209143 w 8055428"/>
              <a:gd name="connsiteY1" fmla="*/ 485078 h 1791364"/>
              <a:gd name="connsiteX2" fmla="*/ 6226628 w 8055428"/>
              <a:gd name="connsiteY2" fmla="*/ 1791364 h 1791364"/>
              <a:gd name="connsiteX3" fmla="*/ 8055428 w 8055428"/>
              <a:gd name="connsiteY3" fmla="*/ 1065650 h 1791364"/>
              <a:gd name="connsiteX0" fmla="*/ 0 w 8055428"/>
              <a:gd name="connsiteY0" fmla="*/ 163178 h 1832321"/>
              <a:gd name="connsiteX1" fmla="*/ 4209143 w 8055428"/>
              <a:gd name="connsiteY1" fmla="*/ 526035 h 1832321"/>
              <a:gd name="connsiteX2" fmla="*/ 6226628 w 8055428"/>
              <a:gd name="connsiteY2" fmla="*/ 1832321 h 1832321"/>
              <a:gd name="connsiteX3" fmla="*/ 8055428 w 8055428"/>
              <a:gd name="connsiteY3" fmla="*/ 1106607 h 1832321"/>
              <a:gd name="connsiteX0" fmla="*/ 0 w 8055428"/>
              <a:gd name="connsiteY0" fmla="*/ 163178 h 1106607"/>
              <a:gd name="connsiteX1" fmla="*/ 4209143 w 8055428"/>
              <a:gd name="connsiteY1" fmla="*/ 526035 h 1106607"/>
              <a:gd name="connsiteX2" fmla="*/ 8055428 w 8055428"/>
              <a:gd name="connsiteY2" fmla="*/ 1106607 h 1106607"/>
              <a:gd name="connsiteX0" fmla="*/ 0 w 8055428"/>
              <a:gd name="connsiteY0" fmla="*/ 163178 h 1447985"/>
              <a:gd name="connsiteX1" fmla="*/ 4209143 w 8055428"/>
              <a:gd name="connsiteY1" fmla="*/ 526035 h 1447985"/>
              <a:gd name="connsiteX2" fmla="*/ 8055428 w 8055428"/>
              <a:gd name="connsiteY2" fmla="*/ 1106607 h 1447985"/>
              <a:gd name="connsiteX0" fmla="*/ 0 w 8055428"/>
              <a:gd name="connsiteY0" fmla="*/ 253205 h 1538012"/>
              <a:gd name="connsiteX1" fmla="*/ 4209143 w 8055428"/>
              <a:gd name="connsiteY1" fmla="*/ 616062 h 1538012"/>
              <a:gd name="connsiteX2" fmla="*/ 8055428 w 8055428"/>
              <a:gd name="connsiteY2" fmla="*/ 1196634 h 1538012"/>
              <a:gd name="connsiteX0" fmla="*/ 0 w 8055428"/>
              <a:gd name="connsiteY0" fmla="*/ 253205 h 1519230"/>
              <a:gd name="connsiteX1" fmla="*/ 4209143 w 8055428"/>
              <a:gd name="connsiteY1" fmla="*/ 616062 h 1519230"/>
              <a:gd name="connsiteX2" fmla="*/ 8055428 w 8055428"/>
              <a:gd name="connsiteY2" fmla="*/ 1196634 h 1519230"/>
              <a:gd name="connsiteX0" fmla="*/ 0 w 8055428"/>
              <a:gd name="connsiteY0" fmla="*/ 253205 h 1771786"/>
              <a:gd name="connsiteX1" fmla="*/ 4209143 w 8055428"/>
              <a:gd name="connsiteY1" fmla="*/ 616062 h 1771786"/>
              <a:gd name="connsiteX2" fmla="*/ 8055428 w 8055428"/>
              <a:gd name="connsiteY2" fmla="*/ 1196634 h 1771786"/>
              <a:gd name="connsiteX0" fmla="*/ 0 w 8055428"/>
              <a:gd name="connsiteY0" fmla="*/ 0 h 1518581"/>
              <a:gd name="connsiteX1" fmla="*/ 3817257 w 8055428"/>
              <a:gd name="connsiteY1" fmla="*/ 174174 h 1518581"/>
              <a:gd name="connsiteX2" fmla="*/ 4209143 w 8055428"/>
              <a:gd name="connsiteY2" fmla="*/ 362857 h 1518581"/>
              <a:gd name="connsiteX3" fmla="*/ 8055428 w 8055428"/>
              <a:gd name="connsiteY3" fmla="*/ 943429 h 1518581"/>
              <a:gd name="connsiteX0" fmla="*/ 0 w 8055428"/>
              <a:gd name="connsiteY0" fmla="*/ 199206 h 1717787"/>
              <a:gd name="connsiteX1" fmla="*/ 2247537 w 8055428"/>
              <a:gd name="connsiteY1" fmla="*/ 0 h 1717787"/>
              <a:gd name="connsiteX2" fmla="*/ 4209143 w 8055428"/>
              <a:gd name="connsiteY2" fmla="*/ 562063 h 1717787"/>
              <a:gd name="connsiteX3" fmla="*/ 8055428 w 8055428"/>
              <a:gd name="connsiteY3" fmla="*/ 1142635 h 1717787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4521563 w 8055428"/>
              <a:gd name="connsiteY2" fmla="*/ 645883 h 1761146"/>
              <a:gd name="connsiteX3" fmla="*/ 8055428 w 8055428"/>
              <a:gd name="connsiteY3" fmla="*/ 1142635 h 1761146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3801654 w 8055428"/>
              <a:gd name="connsiteY2" fmla="*/ 433613 h 1761146"/>
              <a:gd name="connsiteX3" fmla="*/ 4521563 w 8055428"/>
              <a:gd name="connsiteY3" fmla="*/ 645883 h 1761146"/>
              <a:gd name="connsiteX4" fmla="*/ 8055428 w 8055428"/>
              <a:gd name="connsiteY4" fmla="*/ 1142635 h 1761146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4114074 w 8055428"/>
              <a:gd name="connsiteY2" fmla="*/ 197393 h 1761146"/>
              <a:gd name="connsiteX3" fmla="*/ 4521563 w 8055428"/>
              <a:gd name="connsiteY3" fmla="*/ 645883 h 1761146"/>
              <a:gd name="connsiteX4" fmla="*/ 8055428 w 8055428"/>
              <a:gd name="connsiteY4" fmla="*/ 1142635 h 1761146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4114074 w 8055428"/>
              <a:gd name="connsiteY2" fmla="*/ 197393 h 1761146"/>
              <a:gd name="connsiteX3" fmla="*/ 4521563 w 8055428"/>
              <a:gd name="connsiteY3" fmla="*/ 645883 h 1761146"/>
              <a:gd name="connsiteX4" fmla="*/ 8055428 w 8055428"/>
              <a:gd name="connsiteY4" fmla="*/ 1142635 h 1761146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4114074 w 8055428"/>
              <a:gd name="connsiteY2" fmla="*/ 197393 h 1761146"/>
              <a:gd name="connsiteX3" fmla="*/ 4521563 w 8055428"/>
              <a:gd name="connsiteY3" fmla="*/ 645883 h 1761146"/>
              <a:gd name="connsiteX4" fmla="*/ 8055428 w 8055428"/>
              <a:gd name="connsiteY4" fmla="*/ 1142635 h 1761146"/>
              <a:gd name="connsiteX0" fmla="*/ 0 w 8055428"/>
              <a:gd name="connsiteY0" fmla="*/ 199206 h 1761146"/>
              <a:gd name="connsiteX1" fmla="*/ 2247537 w 8055428"/>
              <a:gd name="connsiteY1" fmla="*/ 0 h 1761146"/>
              <a:gd name="connsiteX2" fmla="*/ 3794034 w 8055428"/>
              <a:gd name="connsiteY2" fmla="*/ 723173 h 1761146"/>
              <a:gd name="connsiteX3" fmla="*/ 4521563 w 8055428"/>
              <a:gd name="connsiteY3" fmla="*/ 645883 h 1761146"/>
              <a:gd name="connsiteX4" fmla="*/ 8055428 w 8055428"/>
              <a:gd name="connsiteY4" fmla="*/ 1142635 h 1761146"/>
              <a:gd name="connsiteX0" fmla="*/ 0 w 8055428"/>
              <a:gd name="connsiteY0" fmla="*/ 199206 h 1579777"/>
              <a:gd name="connsiteX1" fmla="*/ 2247537 w 8055428"/>
              <a:gd name="connsiteY1" fmla="*/ 0 h 1579777"/>
              <a:gd name="connsiteX2" fmla="*/ 3794034 w 8055428"/>
              <a:gd name="connsiteY2" fmla="*/ 723173 h 1579777"/>
              <a:gd name="connsiteX3" fmla="*/ 4094843 w 8055428"/>
              <a:gd name="connsiteY3" fmla="*/ 257263 h 1579777"/>
              <a:gd name="connsiteX4" fmla="*/ 8055428 w 8055428"/>
              <a:gd name="connsiteY4" fmla="*/ 1142635 h 1579777"/>
              <a:gd name="connsiteX0" fmla="*/ 0 w 8055428"/>
              <a:gd name="connsiteY0" fmla="*/ 199206 h 1579777"/>
              <a:gd name="connsiteX1" fmla="*/ 2247537 w 8055428"/>
              <a:gd name="connsiteY1" fmla="*/ 0 h 1579777"/>
              <a:gd name="connsiteX2" fmla="*/ 3794034 w 8055428"/>
              <a:gd name="connsiteY2" fmla="*/ 723173 h 1579777"/>
              <a:gd name="connsiteX3" fmla="*/ 4094843 w 8055428"/>
              <a:gd name="connsiteY3" fmla="*/ 257263 h 1579777"/>
              <a:gd name="connsiteX4" fmla="*/ 8055428 w 8055428"/>
              <a:gd name="connsiteY4" fmla="*/ 1142635 h 1579777"/>
              <a:gd name="connsiteX0" fmla="*/ 0 w 8055428"/>
              <a:gd name="connsiteY0" fmla="*/ 199206 h 1142635"/>
              <a:gd name="connsiteX1" fmla="*/ 2247537 w 8055428"/>
              <a:gd name="connsiteY1" fmla="*/ 0 h 1142635"/>
              <a:gd name="connsiteX2" fmla="*/ 3794034 w 8055428"/>
              <a:gd name="connsiteY2" fmla="*/ 723173 h 1142635"/>
              <a:gd name="connsiteX3" fmla="*/ 4094843 w 8055428"/>
              <a:gd name="connsiteY3" fmla="*/ 257263 h 1142635"/>
              <a:gd name="connsiteX4" fmla="*/ 4670334 w 8055428"/>
              <a:gd name="connsiteY4" fmla="*/ 586014 h 1142635"/>
              <a:gd name="connsiteX5" fmla="*/ 8055428 w 8055428"/>
              <a:gd name="connsiteY5" fmla="*/ 1142635 h 1142635"/>
              <a:gd name="connsiteX0" fmla="*/ 0 w 8055428"/>
              <a:gd name="connsiteY0" fmla="*/ 199206 h 1142635"/>
              <a:gd name="connsiteX1" fmla="*/ 2247537 w 8055428"/>
              <a:gd name="connsiteY1" fmla="*/ 0 h 1142635"/>
              <a:gd name="connsiteX2" fmla="*/ 3794034 w 8055428"/>
              <a:gd name="connsiteY2" fmla="*/ 723173 h 1142635"/>
              <a:gd name="connsiteX3" fmla="*/ 4094843 w 8055428"/>
              <a:gd name="connsiteY3" fmla="*/ 257263 h 1142635"/>
              <a:gd name="connsiteX4" fmla="*/ 3893094 w 8055428"/>
              <a:gd name="connsiteY4" fmla="*/ 654594 h 1142635"/>
              <a:gd name="connsiteX5" fmla="*/ 8055428 w 8055428"/>
              <a:gd name="connsiteY5" fmla="*/ 1142635 h 1142635"/>
              <a:gd name="connsiteX0" fmla="*/ 0 w 8055428"/>
              <a:gd name="connsiteY0" fmla="*/ 199206 h 1951723"/>
              <a:gd name="connsiteX1" fmla="*/ 2247537 w 8055428"/>
              <a:gd name="connsiteY1" fmla="*/ 0 h 1951723"/>
              <a:gd name="connsiteX2" fmla="*/ 3794034 w 8055428"/>
              <a:gd name="connsiteY2" fmla="*/ 723173 h 1951723"/>
              <a:gd name="connsiteX3" fmla="*/ 4094843 w 8055428"/>
              <a:gd name="connsiteY3" fmla="*/ 257263 h 1951723"/>
              <a:gd name="connsiteX4" fmla="*/ 5239294 w 8055428"/>
              <a:gd name="connsiteY4" fmla="*/ 1937294 h 1951723"/>
              <a:gd name="connsiteX5" fmla="*/ 8055428 w 8055428"/>
              <a:gd name="connsiteY5" fmla="*/ 1142635 h 1951723"/>
              <a:gd name="connsiteX0" fmla="*/ 0 w 8055428"/>
              <a:gd name="connsiteY0" fmla="*/ 199206 h 1951723"/>
              <a:gd name="connsiteX1" fmla="*/ 2247537 w 8055428"/>
              <a:gd name="connsiteY1" fmla="*/ 0 h 1951723"/>
              <a:gd name="connsiteX2" fmla="*/ 3794034 w 8055428"/>
              <a:gd name="connsiteY2" fmla="*/ 723173 h 1951723"/>
              <a:gd name="connsiteX3" fmla="*/ 5288643 w 8055428"/>
              <a:gd name="connsiteY3" fmla="*/ 1527263 h 1951723"/>
              <a:gd name="connsiteX4" fmla="*/ 5239294 w 8055428"/>
              <a:gd name="connsiteY4" fmla="*/ 1937294 h 1951723"/>
              <a:gd name="connsiteX5" fmla="*/ 8055428 w 8055428"/>
              <a:gd name="connsiteY5" fmla="*/ 1142635 h 1951723"/>
              <a:gd name="connsiteX0" fmla="*/ 0 w 8055428"/>
              <a:gd name="connsiteY0" fmla="*/ 199206 h 2155541"/>
              <a:gd name="connsiteX1" fmla="*/ 2247537 w 8055428"/>
              <a:gd name="connsiteY1" fmla="*/ 0 h 2155541"/>
              <a:gd name="connsiteX2" fmla="*/ 4771934 w 8055428"/>
              <a:gd name="connsiteY2" fmla="*/ 2094773 h 2155541"/>
              <a:gd name="connsiteX3" fmla="*/ 5288643 w 8055428"/>
              <a:gd name="connsiteY3" fmla="*/ 1527263 h 2155541"/>
              <a:gd name="connsiteX4" fmla="*/ 5239294 w 8055428"/>
              <a:gd name="connsiteY4" fmla="*/ 1937294 h 2155541"/>
              <a:gd name="connsiteX5" fmla="*/ 8055428 w 8055428"/>
              <a:gd name="connsiteY5" fmla="*/ 1142635 h 2155541"/>
              <a:gd name="connsiteX0" fmla="*/ 0 w 8055428"/>
              <a:gd name="connsiteY0" fmla="*/ 0 h 1956335"/>
              <a:gd name="connsiteX1" fmla="*/ 1968137 w 8055428"/>
              <a:gd name="connsiteY1" fmla="*/ 423094 h 1956335"/>
              <a:gd name="connsiteX2" fmla="*/ 4771934 w 8055428"/>
              <a:gd name="connsiteY2" fmla="*/ 1895567 h 1956335"/>
              <a:gd name="connsiteX3" fmla="*/ 5288643 w 8055428"/>
              <a:gd name="connsiteY3" fmla="*/ 1328057 h 1956335"/>
              <a:gd name="connsiteX4" fmla="*/ 5239294 w 8055428"/>
              <a:gd name="connsiteY4" fmla="*/ 1738088 h 1956335"/>
              <a:gd name="connsiteX5" fmla="*/ 8055428 w 8055428"/>
              <a:gd name="connsiteY5" fmla="*/ 943429 h 1956335"/>
              <a:gd name="connsiteX0" fmla="*/ 0 w 7572828"/>
              <a:gd name="connsiteY0" fmla="*/ 0 h 2921535"/>
              <a:gd name="connsiteX1" fmla="*/ 1485537 w 7572828"/>
              <a:gd name="connsiteY1" fmla="*/ 1388294 h 2921535"/>
              <a:gd name="connsiteX2" fmla="*/ 4289334 w 7572828"/>
              <a:gd name="connsiteY2" fmla="*/ 2860767 h 2921535"/>
              <a:gd name="connsiteX3" fmla="*/ 4806043 w 7572828"/>
              <a:gd name="connsiteY3" fmla="*/ 2293257 h 2921535"/>
              <a:gd name="connsiteX4" fmla="*/ 4756694 w 7572828"/>
              <a:gd name="connsiteY4" fmla="*/ 2703288 h 2921535"/>
              <a:gd name="connsiteX5" fmla="*/ 7572828 w 7572828"/>
              <a:gd name="connsiteY5" fmla="*/ 1908629 h 2921535"/>
              <a:gd name="connsiteX0" fmla="*/ 0 w 7572828"/>
              <a:gd name="connsiteY0" fmla="*/ 0 h 2921535"/>
              <a:gd name="connsiteX1" fmla="*/ 1587137 w 7572828"/>
              <a:gd name="connsiteY1" fmla="*/ 1185094 h 2921535"/>
              <a:gd name="connsiteX2" fmla="*/ 4289334 w 7572828"/>
              <a:gd name="connsiteY2" fmla="*/ 2860767 h 2921535"/>
              <a:gd name="connsiteX3" fmla="*/ 4806043 w 7572828"/>
              <a:gd name="connsiteY3" fmla="*/ 2293257 h 2921535"/>
              <a:gd name="connsiteX4" fmla="*/ 4756694 w 7572828"/>
              <a:gd name="connsiteY4" fmla="*/ 2703288 h 2921535"/>
              <a:gd name="connsiteX5" fmla="*/ 7572828 w 7572828"/>
              <a:gd name="connsiteY5" fmla="*/ 1908629 h 2921535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289334 w 7572828"/>
              <a:gd name="connsiteY2" fmla="*/ 2860767 h 3125347"/>
              <a:gd name="connsiteX3" fmla="*/ 4806043 w 7572828"/>
              <a:gd name="connsiteY3" fmla="*/ 229325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54154 w 7572828"/>
              <a:gd name="connsiteY2" fmla="*/ 3020787 h 3125347"/>
              <a:gd name="connsiteX3" fmla="*/ 4806043 w 7572828"/>
              <a:gd name="connsiteY3" fmla="*/ 229325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54154 w 7572828"/>
              <a:gd name="connsiteY2" fmla="*/ 3020787 h 3125347"/>
              <a:gd name="connsiteX3" fmla="*/ 4539343 w 7572828"/>
              <a:gd name="connsiteY3" fmla="*/ 257519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54154 w 7572828"/>
              <a:gd name="connsiteY2" fmla="*/ 3020787 h 3125347"/>
              <a:gd name="connsiteX3" fmla="*/ 4539343 w 7572828"/>
              <a:gd name="connsiteY3" fmla="*/ 257519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54154 w 7572828"/>
              <a:gd name="connsiteY2" fmla="*/ 3020787 h 3125347"/>
              <a:gd name="connsiteX3" fmla="*/ 4539343 w 7572828"/>
              <a:gd name="connsiteY3" fmla="*/ 257519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54154 w 7572828"/>
              <a:gd name="connsiteY2" fmla="*/ 3020787 h 3125347"/>
              <a:gd name="connsiteX3" fmla="*/ 4539343 w 7572828"/>
              <a:gd name="connsiteY3" fmla="*/ 257519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125347"/>
              <a:gd name="connsiteX1" fmla="*/ 1587137 w 7572828"/>
              <a:gd name="connsiteY1" fmla="*/ 1185094 h 3125347"/>
              <a:gd name="connsiteX2" fmla="*/ 4792254 w 7572828"/>
              <a:gd name="connsiteY2" fmla="*/ 2982687 h 3125347"/>
              <a:gd name="connsiteX3" fmla="*/ 4539343 w 7572828"/>
              <a:gd name="connsiteY3" fmla="*/ 2575197 h 3125347"/>
              <a:gd name="connsiteX4" fmla="*/ 4619534 w 7572828"/>
              <a:gd name="connsiteY4" fmla="*/ 3114768 h 3125347"/>
              <a:gd name="connsiteX5" fmla="*/ 7572828 w 7572828"/>
              <a:gd name="connsiteY5" fmla="*/ 1908629 h 3125347"/>
              <a:gd name="connsiteX0" fmla="*/ 0 w 7572828"/>
              <a:gd name="connsiteY0" fmla="*/ 0 h 3057259"/>
              <a:gd name="connsiteX1" fmla="*/ 1587137 w 7572828"/>
              <a:gd name="connsiteY1" fmla="*/ 1185094 h 3057259"/>
              <a:gd name="connsiteX2" fmla="*/ 4792254 w 7572828"/>
              <a:gd name="connsiteY2" fmla="*/ 2982687 h 3057259"/>
              <a:gd name="connsiteX3" fmla="*/ 4539343 w 7572828"/>
              <a:gd name="connsiteY3" fmla="*/ 2575197 h 3057259"/>
              <a:gd name="connsiteX4" fmla="*/ 4459514 w 7572828"/>
              <a:gd name="connsiteY4" fmla="*/ 3046188 h 3057259"/>
              <a:gd name="connsiteX5" fmla="*/ 7572828 w 7572828"/>
              <a:gd name="connsiteY5" fmla="*/ 1908629 h 3057259"/>
              <a:gd name="connsiteX0" fmla="*/ 0 w 7572828"/>
              <a:gd name="connsiteY0" fmla="*/ 0 h 3057259"/>
              <a:gd name="connsiteX1" fmla="*/ 1587137 w 7572828"/>
              <a:gd name="connsiteY1" fmla="*/ 1185094 h 3057259"/>
              <a:gd name="connsiteX2" fmla="*/ 4792254 w 7572828"/>
              <a:gd name="connsiteY2" fmla="*/ 2982687 h 3057259"/>
              <a:gd name="connsiteX3" fmla="*/ 4539343 w 7572828"/>
              <a:gd name="connsiteY3" fmla="*/ 2575197 h 3057259"/>
              <a:gd name="connsiteX4" fmla="*/ 4459514 w 7572828"/>
              <a:gd name="connsiteY4" fmla="*/ 3046188 h 3057259"/>
              <a:gd name="connsiteX5" fmla="*/ 7572828 w 7572828"/>
              <a:gd name="connsiteY5" fmla="*/ 1908629 h 3057259"/>
              <a:gd name="connsiteX0" fmla="*/ 0 w 7572828"/>
              <a:gd name="connsiteY0" fmla="*/ 0 h 3271962"/>
              <a:gd name="connsiteX1" fmla="*/ 1587137 w 7572828"/>
              <a:gd name="connsiteY1" fmla="*/ 1185094 h 3271962"/>
              <a:gd name="connsiteX2" fmla="*/ 4281714 w 7572828"/>
              <a:gd name="connsiteY2" fmla="*/ 3249387 h 3271962"/>
              <a:gd name="connsiteX3" fmla="*/ 4539343 w 7572828"/>
              <a:gd name="connsiteY3" fmla="*/ 2575197 h 3271962"/>
              <a:gd name="connsiteX4" fmla="*/ 4459514 w 7572828"/>
              <a:gd name="connsiteY4" fmla="*/ 3046188 h 3271962"/>
              <a:gd name="connsiteX5" fmla="*/ 7572828 w 7572828"/>
              <a:gd name="connsiteY5" fmla="*/ 1908629 h 3271962"/>
              <a:gd name="connsiteX0" fmla="*/ 0 w 7572828"/>
              <a:gd name="connsiteY0" fmla="*/ 0 h 3271962"/>
              <a:gd name="connsiteX1" fmla="*/ 1587137 w 7572828"/>
              <a:gd name="connsiteY1" fmla="*/ 1185094 h 3271962"/>
              <a:gd name="connsiteX2" fmla="*/ 4281714 w 7572828"/>
              <a:gd name="connsiteY2" fmla="*/ 3249387 h 3271962"/>
              <a:gd name="connsiteX3" fmla="*/ 4539343 w 7572828"/>
              <a:gd name="connsiteY3" fmla="*/ 2575197 h 3271962"/>
              <a:gd name="connsiteX4" fmla="*/ 4459514 w 7572828"/>
              <a:gd name="connsiteY4" fmla="*/ 3046188 h 3271962"/>
              <a:gd name="connsiteX5" fmla="*/ 7572828 w 7572828"/>
              <a:gd name="connsiteY5" fmla="*/ 1908629 h 3271962"/>
              <a:gd name="connsiteX0" fmla="*/ 0 w 7572828"/>
              <a:gd name="connsiteY0" fmla="*/ 0 h 3271962"/>
              <a:gd name="connsiteX1" fmla="*/ 1587137 w 7572828"/>
              <a:gd name="connsiteY1" fmla="*/ 1185094 h 3271962"/>
              <a:gd name="connsiteX2" fmla="*/ 4281714 w 7572828"/>
              <a:gd name="connsiteY2" fmla="*/ 3249387 h 3271962"/>
              <a:gd name="connsiteX3" fmla="*/ 4539343 w 7572828"/>
              <a:gd name="connsiteY3" fmla="*/ 2575197 h 3271962"/>
              <a:gd name="connsiteX4" fmla="*/ 4459514 w 7572828"/>
              <a:gd name="connsiteY4" fmla="*/ 3046188 h 3271962"/>
              <a:gd name="connsiteX5" fmla="*/ 7572828 w 7572828"/>
              <a:gd name="connsiteY5" fmla="*/ 1908629 h 3271962"/>
              <a:gd name="connsiteX0" fmla="*/ 0 w 7572828"/>
              <a:gd name="connsiteY0" fmla="*/ 0 h 3271962"/>
              <a:gd name="connsiteX1" fmla="*/ 1587137 w 7572828"/>
              <a:gd name="connsiteY1" fmla="*/ 1185094 h 3271962"/>
              <a:gd name="connsiteX2" fmla="*/ 4281714 w 7572828"/>
              <a:gd name="connsiteY2" fmla="*/ 3249387 h 3271962"/>
              <a:gd name="connsiteX3" fmla="*/ 4539343 w 7572828"/>
              <a:gd name="connsiteY3" fmla="*/ 2575197 h 3271962"/>
              <a:gd name="connsiteX4" fmla="*/ 4313464 w 7572828"/>
              <a:gd name="connsiteY4" fmla="*/ 3135088 h 3271962"/>
              <a:gd name="connsiteX5" fmla="*/ 7572828 w 7572828"/>
              <a:gd name="connsiteY5" fmla="*/ 1908629 h 3271962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539343 w 7572828"/>
              <a:gd name="connsiteY3" fmla="*/ 2575197 h 3404161"/>
              <a:gd name="connsiteX4" fmla="*/ 4313464 w 7572828"/>
              <a:gd name="connsiteY4" fmla="*/ 3135088 h 3404161"/>
              <a:gd name="connsiteX5" fmla="*/ 7572828 w 7572828"/>
              <a:gd name="connsiteY5" fmla="*/ 1908629 h 3404161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539343 w 7572828"/>
              <a:gd name="connsiteY3" fmla="*/ 2575197 h 3404161"/>
              <a:gd name="connsiteX4" fmla="*/ 4326164 w 7572828"/>
              <a:gd name="connsiteY4" fmla="*/ 3287488 h 3404161"/>
              <a:gd name="connsiteX5" fmla="*/ 7572828 w 7572828"/>
              <a:gd name="connsiteY5" fmla="*/ 1908629 h 3404161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463143 w 7572828"/>
              <a:gd name="connsiteY3" fmla="*/ 2721247 h 3404161"/>
              <a:gd name="connsiteX4" fmla="*/ 4326164 w 7572828"/>
              <a:gd name="connsiteY4" fmla="*/ 3287488 h 3404161"/>
              <a:gd name="connsiteX5" fmla="*/ 7572828 w 7572828"/>
              <a:gd name="connsiteY5" fmla="*/ 1908629 h 3404161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463143 w 7572828"/>
              <a:gd name="connsiteY3" fmla="*/ 2721247 h 3404161"/>
              <a:gd name="connsiteX4" fmla="*/ 4326164 w 7572828"/>
              <a:gd name="connsiteY4" fmla="*/ 3287488 h 3404161"/>
              <a:gd name="connsiteX5" fmla="*/ 7572828 w 7572828"/>
              <a:gd name="connsiteY5" fmla="*/ 1908629 h 3404161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463143 w 7572828"/>
              <a:gd name="connsiteY3" fmla="*/ 2721247 h 3404161"/>
              <a:gd name="connsiteX4" fmla="*/ 4643664 w 7572828"/>
              <a:gd name="connsiteY4" fmla="*/ 3185888 h 3404161"/>
              <a:gd name="connsiteX5" fmla="*/ 7572828 w 7572828"/>
              <a:gd name="connsiteY5" fmla="*/ 1908629 h 3404161"/>
              <a:gd name="connsiteX0" fmla="*/ 0 w 7572828"/>
              <a:gd name="connsiteY0" fmla="*/ 0 h 3404161"/>
              <a:gd name="connsiteX1" fmla="*/ 1587137 w 7572828"/>
              <a:gd name="connsiteY1" fmla="*/ 1185094 h 3404161"/>
              <a:gd name="connsiteX2" fmla="*/ 4548414 w 7572828"/>
              <a:gd name="connsiteY2" fmla="*/ 3382737 h 3404161"/>
              <a:gd name="connsiteX3" fmla="*/ 4704443 w 7572828"/>
              <a:gd name="connsiteY3" fmla="*/ 2664097 h 3404161"/>
              <a:gd name="connsiteX4" fmla="*/ 4643664 w 7572828"/>
              <a:gd name="connsiteY4" fmla="*/ 3185888 h 3404161"/>
              <a:gd name="connsiteX5" fmla="*/ 7572828 w 7572828"/>
              <a:gd name="connsiteY5" fmla="*/ 1908629 h 3404161"/>
              <a:gd name="connsiteX0" fmla="*/ 0 w 7572828"/>
              <a:gd name="connsiteY0" fmla="*/ 0 h 3511263"/>
              <a:gd name="connsiteX1" fmla="*/ 1587137 w 7572828"/>
              <a:gd name="connsiteY1" fmla="*/ 1185094 h 3511263"/>
              <a:gd name="connsiteX2" fmla="*/ 4548414 w 7572828"/>
              <a:gd name="connsiteY2" fmla="*/ 3490687 h 3511263"/>
              <a:gd name="connsiteX3" fmla="*/ 4704443 w 7572828"/>
              <a:gd name="connsiteY3" fmla="*/ 2664097 h 3511263"/>
              <a:gd name="connsiteX4" fmla="*/ 4643664 w 7572828"/>
              <a:gd name="connsiteY4" fmla="*/ 3185888 h 3511263"/>
              <a:gd name="connsiteX5" fmla="*/ 7572828 w 7572828"/>
              <a:gd name="connsiteY5" fmla="*/ 1908629 h 3511263"/>
              <a:gd name="connsiteX0" fmla="*/ 0 w 5985691"/>
              <a:gd name="connsiteY0" fmla="*/ 0 h 2326169"/>
              <a:gd name="connsiteX1" fmla="*/ 2961277 w 5985691"/>
              <a:gd name="connsiteY1" fmla="*/ 2305593 h 2326169"/>
              <a:gd name="connsiteX2" fmla="*/ 3117306 w 5985691"/>
              <a:gd name="connsiteY2" fmla="*/ 1479003 h 2326169"/>
              <a:gd name="connsiteX3" fmla="*/ 3056527 w 5985691"/>
              <a:gd name="connsiteY3" fmla="*/ 2000794 h 2326169"/>
              <a:gd name="connsiteX4" fmla="*/ 5985691 w 5985691"/>
              <a:gd name="connsiteY4" fmla="*/ 723535 h 2326169"/>
              <a:gd name="connsiteX0" fmla="*/ 0 w 7268391"/>
              <a:gd name="connsiteY0" fmla="*/ 575956 h 1625348"/>
              <a:gd name="connsiteX1" fmla="*/ 4243977 w 7268391"/>
              <a:gd name="connsiteY1" fmla="*/ 1586149 h 1625348"/>
              <a:gd name="connsiteX2" fmla="*/ 4400006 w 7268391"/>
              <a:gd name="connsiteY2" fmla="*/ 759559 h 1625348"/>
              <a:gd name="connsiteX3" fmla="*/ 4339227 w 7268391"/>
              <a:gd name="connsiteY3" fmla="*/ 1281350 h 1625348"/>
              <a:gd name="connsiteX4" fmla="*/ 7268391 w 7268391"/>
              <a:gd name="connsiteY4" fmla="*/ 4091 h 1625348"/>
              <a:gd name="connsiteX0" fmla="*/ 0 w 5236391"/>
              <a:gd name="connsiteY0" fmla="*/ 1236356 h 1658724"/>
              <a:gd name="connsiteX1" fmla="*/ 2211977 w 5236391"/>
              <a:gd name="connsiteY1" fmla="*/ 1586149 h 1658724"/>
              <a:gd name="connsiteX2" fmla="*/ 2368006 w 5236391"/>
              <a:gd name="connsiteY2" fmla="*/ 759559 h 1658724"/>
              <a:gd name="connsiteX3" fmla="*/ 2307227 w 5236391"/>
              <a:gd name="connsiteY3" fmla="*/ 1281350 h 1658724"/>
              <a:gd name="connsiteX4" fmla="*/ 5236391 w 5236391"/>
              <a:gd name="connsiteY4" fmla="*/ 4091 h 1658724"/>
              <a:gd name="connsiteX0" fmla="*/ 0 w 5052067"/>
              <a:gd name="connsiteY0" fmla="*/ 1897043 h 1906579"/>
              <a:gd name="connsiteX1" fmla="*/ 2027653 w 5052067"/>
              <a:gd name="connsiteY1" fmla="*/ 1586149 h 1906579"/>
              <a:gd name="connsiteX2" fmla="*/ 2183682 w 5052067"/>
              <a:gd name="connsiteY2" fmla="*/ 759559 h 1906579"/>
              <a:gd name="connsiteX3" fmla="*/ 2122903 w 5052067"/>
              <a:gd name="connsiteY3" fmla="*/ 1281350 h 1906579"/>
              <a:gd name="connsiteX4" fmla="*/ 5052067 w 5052067"/>
              <a:gd name="connsiteY4" fmla="*/ 4091 h 1906579"/>
              <a:gd name="connsiteX0" fmla="*/ 0 w 5052067"/>
              <a:gd name="connsiteY0" fmla="*/ 1897043 h 1897043"/>
              <a:gd name="connsiteX1" fmla="*/ 2027653 w 5052067"/>
              <a:gd name="connsiteY1" fmla="*/ 1586149 h 1897043"/>
              <a:gd name="connsiteX2" fmla="*/ 2183682 w 5052067"/>
              <a:gd name="connsiteY2" fmla="*/ 759559 h 1897043"/>
              <a:gd name="connsiteX3" fmla="*/ 2122903 w 5052067"/>
              <a:gd name="connsiteY3" fmla="*/ 1281350 h 1897043"/>
              <a:gd name="connsiteX4" fmla="*/ 5052067 w 5052067"/>
              <a:gd name="connsiteY4" fmla="*/ 4091 h 1897043"/>
              <a:gd name="connsiteX0" fmla="*/ 0 w 5052067"/>
              <a:gd name="connsiteY0" fmla="*/ 1897043 h 1897043"/>
              <a:gd name="connsiteX1" fmla="*/ 2027653 w 5052067"/>
              <a:gd name="connsiteY1" fmla="*/ 1586149 h 1897043"/>
              <a:gd name="connsiteX2" fmla="*/ 2183682 w 5052067"/>
              <a:gd name="connsiteY2" fmla="*/ 759559 h 1897043"/>
              <a:gd name="connsiteX3" fmla="*/ 2122903 w 5052067"/>
              <a:gd name="connsiteY3" fmla="*/ 1281350 h 1897043"/>
              <a:gd name="connsiteX4" fmla="*/ 5052067 w 5052067"/>
              <a:gd name="connsiteY4" fmla="*/ 4091 h 1897043"/>
              <a:gd name="connsiteX0" fmla="*/ 0 w 7808673"/>
              <a:gd name="connsiteY0" fmla="*/ 3930806 h 3930806"/>
              <a:gd name="connsiteX1" fmla="*/ 4784259 w 7808673"/>
              <a:gd name="connsiteY1" fmla="*/ 1586149 h 3930806"/>
              <a:gd name="connsiteX2" fmla="*/ 4940288 w 7808673"/>
              <a:gd name="connsiteY2" fmla="*/ 759559 h 3930806"/>
              <a:gd name="connsiteX3" fmla="*/ 4879509 w 7808673"/>
              <a:gd name="connsiteY3" fmla="*/ 1281350 h 3930806"/>
              <a:gd name="connsiteX4" fmla="*/ 7808673 w 7808673"/>
              <a:gd name="connsiteY4" fmla="*/ 4091 h 3930806"/>
              <a:gd name="connsiteX0" fmla="*/ 0 w 7808673"/>
              <a:gd name="connsiteY0" fmla="*/ 3930806 h 3930806"/>
              <a:gd name="connsiteX1" fmla="*/ 4784259 w 7808673"/>
              <a:gd name="connsiteY1" fmla="*/ 1586149 h 3930806"/>
              <a:gd name="connsiteX2" fmla="*/ 4940288 w 7808673"/>
              <a:gd name="connsiteY2" fmla="*/ 759559 h 3930806"/>
              <a:gd name="connsiteX3" fmla="*/ 4879509 w 7808673"/>
              <a:gd name="connsiteY3" fmla="*/ 1281350 h 3930806"/>
              <a:gd name="connsiteX4" fmla="*/ 7808673 w 7808673"/>
              <a:gd name="connsiteY4" fmla="*/ 4091 h 3930806"/>
              <a:gd name="connsiteX0" fmla="*/ 0 w 9708728"/>
              <a:gd name="connsiteY0" fmla="*/ 5680483 h 5680483"/>
              <a:gd name="connsiteX1" fmla="*/ 4784259 w 9708728"/>
              <a:gd name="connsiteY1" fmla="*/ 3335826 h 5680483"/>
              <a:gd name="connsiteX2" fmla="*/ 4940288 w 9708728"/>
              <a:gd name="connsiteY2" fmla="*/ 2509236 h 5680483"/>
              <a:gd name="connsiteX3" fmla="*/ 4879509 w 9708728"/>
              <a:gd name="connsiteY3" fmla="*/ 3031027 h 5680483"/>
              <a:gd name="connsiteX4" fmla="*/ 9708728 w 9708728"/>
              <a:gd name="connsiteY4" fmla="*/ 1937 h 5680483"/>
              <a:gd name="connsiteX0" fmla="*/ 0 w 9708728"/>
              <a:gd name="connsiteY0" fmla="*/ 5680367 h 5680367"/>
              <a:gd name="connsiteX1" fmla="*/ 4784259 w 9708728"/>
              <a:gd name="connsiteY1" fmla="*/ 3335710 h 5680367"/>
              <a:gd name="connsiteX2" fmla="*/ 4940288 w 9708728"/>
              <a:gd name="connsiteY2" fmla="*/ 2509120 h 5680367"/>
              <a:gd name="connsiteX3" fmla="*/ 4535238 w 9708728"/>
              <a:gd name="connsiteY3" fmla="*/ 3245046 h 5680367"/>
              <a:gd name="connsiteX4" fmla="*/ 9708728 w 9708728"/>
              <a:gd name="connsiteY4" fmla="*/ 1821 h 5680367"/>
              <a:gd name="connsiteX0" fmla="*/ 0 w 9708728"/>
              <a:gd name="connsiteY0" fmla="*/ 5680265 h 5680265"/>
              <a:gd name="connsiteX1" fmla="*/ 4784259 w 9708728"/>
              <a:gd name="connsiteY1" fmla="*/ 3335608 h 5680265"/>
              <a:gd name="connsiteX2" fmla="*/ 4940288 w 9708728"/>
              <a:gd name="connsiteY2" fmla="*/ 2509018 h 5680265"/>
              <a:gd name="connsiteX3" fmla="*/ 4535238 w 9708728"/>
              <a:gd name="connsiteY3" fmla="*/ 3244944 h 5680265"/>
              <a:gd name="connsiteX4" fmla="*/ 9708728 w 9708728"/>
              <a:gd name="connsiteY4" fmla="*/ 1719 h 5680265"/>
              <a:gd name="connsiteX0" fmla="*/ 0 w 9708728"/>
              <a:gd name="connsiteY0" fmla="*/ 5680265 h 5680265"/>
              <a:gd name="connsiteX1" fmla="*/ 4784259 w 9708728"/>
              <a:gd name="connsiteY1" fmla="*/ 3335608 h 5680265"/>
              <a:gd name="connsiteX2" fmla="*/ 4940288 w 9708728"/>
              <a:gd name="connsiteY2" fmla="*/ 2509018 h 5680265"/>
              <a:gd name="connsiteX3" fmla="*/ 4535238 w 9708728"/>
              <a:gd name="connsiteY3" fmla="*/ 3244944 h 5680265"/>
              <a:gd name="connsiteX4" fmla="*/ 9708728 w 9708728"/>
              <a:gd name="connsiteY4" fmla="*/ 1719 h 5680265"/>
              <a:gd name="connsiteX0" fmla="*/ 0 w 9708728"/>
              <a:gd name="connsiteY0" fmla="*/ 5680265 h 5680265"/>
              <a:gd name="connsiteX1" fmla="*/ 4784259 w 9708728"/>
              <a:gd name="connsiteY1" fmla="*/ 3335608 h 5680265"/>
              <a:gd name="connsiteX2" fmla="*/ 4972608 w 9708728"/>
              <a:gd name="connsiteY2" fmla="*/ 2344486 h 5680265"/>
              <a:gd name="connsiteX3" fmla="*/ 4535238 w 9708728"/>
              <a:gd name="connsiteY3" fmla="*/ 3244944 h 5680265"/>
              <a:gd name="connsiteX4" fmla="*/ 9708728 w 9708728"/>
              <a:gd name="connsiteY4" fmla="*/ 1719 h 5680265"/>
              <a:gd name="connsiteX0" fmla="*/ 0 w 9708728"/>
              <a:gd name="connsiteY0" fmla="*/ 5680397 h 5680397"/>
              <a:gd name="connsiteX1" fmla="*/ 4784259 w 9708728"/>
              <a:gd name="connsiteY1" fmla="*/ 3335740 h 5680397"/>
              <a:gd name="connsiteX2" fmla="*/ 4972608 w 9708728"/>
              <a:gd name="connsiteY2" fmla="*/ 2344618 h 5680397"/>
              <a:gd name="connsiteX3" fmla="*/ 4659050 w 9708728"/>
              <a:gd name="connsiteY3" fmla="*/ 2975634 h 5680397"/>
              <a:gd name="connsiteX4" fmla="*/ 9708728 w 9708728"/>
              <a:gd name="connsiteY4" fmla="*/ 1851 h 5680397"/>
              <a:gd name="connsiteX0" fmla="*/ 0 w 9708728"/>
              <a:gd name="connsiteY0" fmla="*/ 5680397 h 5680397"/>
              <a:gd name="connsiteX1" fmla="*/ 4784259 w 9708728"/>
              <a:gd name="connsiteY1" fmla="*/ 3335740 h 5680397"/>
              <a:gd name="connsiteX2" fmla="*/ 4972608 w 9708728"/>
              <a:gd name="connsiteY2" fmla="*/ 2344618 h 5680397"/>
              <a:gd name="connsiteX3" fmla="*/ 4659050 w 9708728"/>
              <a:gd name="connsiteY3" fmla="*/ 2975634 h 5680397"/>
              <a:gd name="connsiteX4" fmla="*/ 9708728 w 9708728"/>
              <a:gd name="connsiteY4" fmla="*/ 1851 h 5680397"/>
              <a:gd name="connsiteX0" fmla="*/ 0 w 9708728"/>
              <a:gd name="connsiteY0" fmla="*/ 5680294 h 5680294"/>
              <a:gd name="connsiteX1" fmla="*/ 4784259 w 9708728"/>
              <a:gd name="connsiteY1" fmla="*/ 3335637 h 5680294"/>
              <a:gd name="connsiteX2" fmla="*/ 4972608 w 9708728"/>
              <a:gd name="connsiteY2" fmla="*/ 2344515 h 5680294"/>
              <a:gd name="connsiteX3" fmla="*/ 4659050 w 9708728"/>
              <a:gd name="connsiteY3" fmla="*/ 2975531 h 5680294"/>
              <a:gd name="connsiteX4" fmla="*/ 9708728 w 9708728"/>
              <a:gd name="connsiteY4" fmla="*/ 1748 h 5680294"/>
              <a:gd name="connsiteX0" fmla="*/ 0 w 8718742"/>
              <a:gd name="connsiteY0" fmla="*/ 7064401 h 7064401"/>
              <a:gd name="connsiteX1" fmla="*/ 4784259 w 8718742"/>
              <a:gd name="connsiteY1" fmla="*/ 4719744 h 7064401"/>
              <a:gd name="connsiteX2" fmla="*/ 4972608 w 8718742"/>
              <a:gd name="connsiteY2" fmla="*/ 3728622 h 7064401"/>
              <a:gd name="connsiteX3" fmla="*/ 4659050 w 8718742"/>
              <a:gd name="connsiteY3" fmla="*/ 4359638 h 7064401"/>
              <a:gd name="connsiteX4" fmla="*/ 8718741 w 8718742"/>
              <a:gd name="connsiteY4" fmla="*/ 1271 h 7064401"/>
              <a:gd name="connsiteX0" fmla="*/ 0 w 8718741"/>
              <a:gd name="connsiteY0" fmla="*/ 7065187 h 7065187"/>
              <a:gd name="connsiteX1" fmla="*/ 4784259 w 8718741"/>
              <a:gd name="connsiteY1" fmla="*/ 4720530 h 7065187"/>
              <a:gd name="connsiteX2" fmla="*/ 4972608 w 8718741"/>
              <a:gd name="connsiteY2" fmla="*/ 3729408 h 7065187"/>
              <a:gd name="connsiteX3" fmla="*/ 4659050 w 8718741"/>
              <a:gd name="connsiteY3" fmla="*/ 4360424 h 7065187"/>
              <a:gd name="connsiteX4" fmla="*/ 8718741 w 8718741"/>
              <a:gd name="connsiteY4" fmla="*/ 2057 h 7065187"/>
              <a:gd name="connsiteX0" fmla="*/ 0 w 8718741"/>
              <a:gd name="connsiteY0" fmla="*/ 7063130 h 7063130"/>
              <a:gd name="connsiteX1" fmla="*/ 4784259 w 8718741"/>
              <a:gd name="connsiteY1" fmla="*/ 4718473 h 7063130"/>
              <a:gd name="connsiteX2" fmla="*/ 4972608 w 8718741"/>
              <a:gd name="connsiteY2" fmla="*/ 3727351 h 7063130"/>
              <a:gd name="connsiteX3" fmla="*/ 4659050 w 8718741"/>
              <a:gd name="connsiteY3" fmla="*/ 4358367 h 7063130"/>
              <a:gd name="connsiteX4" fmla="*/ 6429605 w 8718741"/>
              <a:gd name="connsiteY4" fmla="*/ 3391925 h 7063130"/>
              <a:gd name="connsiteX5" fmla="*/ 8718741 w 8718741"/>
              <a:gd name="connsiteY5" fmla="*/ 0 h 7063130"/>
              <a:gd name="connsiteX0" fmla="*/ 262903 w 4197385"/>
              <a:gd name="connsiteY0" fmla="*/ 4718473 h 4718472"/>
              <a:gd name="connsiteX1" fmla="*/ 451252 w 4197385"/>
              <a:gd name="connsiteY1" fmla="*/ 3727351 h 4718472"/>
              <a:gd name="connsiteX2" fmla="*/ 137694 w 4197385"/>
              <a:gd name="connsiteY2" fmla="*/ 4358367 h 4718472"/>
              <a:gd name="connsiteX3" fmla="*/ 1908249 w 4197385"/>
              <a:gd name="connsiteY3" fmla="*/ 3391925 h 4718472"/>
              <a:gd name="connsiteX4" fmla="*/ 4197385 w 4197385"/>
              <a:gd name="connsiteY4" fmla="*/ 0 h 4718472"/>
              <a:gd name="connsiteX0" fmla="*/ 451252 w 4197385"/>
              <a:gd name="connsiteY0" fmla="*/ 3727351 h 4358367"/>
              <a:gd name="connsiteX1" fmla="*/ 137694 w 4197385"/>
              <a:gd name="connsiteY1" fmla="*/ 4358367 h 4358367"/>
              <a:gd name="connsiteX2" fmla="*/ 1908249 w 4197385"/>
              <a:gd name="connsiteY2" fmla="*/ 3391925 h 4358367"/>
              <a:gd name="connsiteX3" fmla="*/ 4197385 w 4197385"/>
              <a:gd name="connsiteY3" fmla="*/ 0 h 4358367"/>
              <a:gd name="connsiteX0" fmla="*/ -1 w 4059690"/>
              <a:gd name="connsiteY0" fmla="*/ 4358367 h 4358367"/>
              <a:gd name="connsiteX1" fmla="*/ 1770554 w 4059690"/>
              <a:gd name="connsiteY1" fmla="*/ 3391925 h 4358367"/>
              <a:gd name="connsiteX2" fmla="*/ 4059690 w 4059690"/>
              <a:gd name="connsiteY2" fmla="*/ 0 h 4358367"/>
              <a:gd name="connsiteX0" fmla="*/ 0 w 2289136"/>
              <a:gd name="connsiteY0" fmla="*/ 3391925 h 3391925"/>
              <a:gd name="connsiteX1" fmla="*/ 2289136 w 2289136"/>
              <a:gd name="connsiteY1" fmla="*/ 0 h 3391925"/>
              <a:gd name="connsiteX0" fmla="*/ 0 w 2289136"/>
              <a:gd name="connsiteY0" fmla="*/ 3391925 h 3498853"/>
              <a:gd name="connsiteX1" fmla="*/ 2289136 w 2289136"/>
              <a:gd name="connsiteY1" fmla="*/ 0 h 3498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9136" h="3498853">
                <a:moveTo>
                  <a:pt x="0" y="3391925"/>
                </a:moveTo>
                <a:cubicBezTo>
                  <a:pt x="2611531" y="4159170"/>
                  <a:pt x="1907613" y="565321"/>
                  <a:pt x="2289136" y="0"/>
                </a:cubicBezTo>
              </a:path>
            </a:pathLst>
          </a:custGeom>
          <a:noFill/>
          <a:ln w="19050">
            <a:solidFill>
              <a:schemeClr val="bg1"/>
            </a:solidFill>
            <a:prstDash val="dash"/>
          </a:ln>
        </p:spPr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88422BB-D3EF-1054-BDE9-73BA3C669629}"/>
              </a:ext>
            </a:extLst>
          </p:cNvPr>
          <p:cNvGrpSpPr/>
          <p:nvPr userDrawn="1"/>
        </p:nvGrpSpPr>
        <p:grpSpPr>
          <a:xfrm>
            <a:off x="11453357" y="5946570"/>
            <a:ext cx="516415" cy="686493"/>
            <a:chOff x="7957938" y="5195445"/>
            <a:chExt cx="1099161" cy="1461160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9DFBB9B-FE0B-4920-DB0E-90BEA16E2FA1}"/>
                </a:ext>
              </a:extLst>
            </p:cNvPr>
            <p:cNvSpPr/>
            <p:nvPr/>
          </p:nvSpPr>
          <p:spPr>
            <a:xfrm>
              <a:off x="7957938" y="5592321"/>
              <a:ext cx="1099161" cy="1064284"/>
            </a:xfrm>
            <a:custGeom>
              <a:avLst/>
              <a:gdLst>
                <a:gd name="connsiteX0" fmla="*/ 27683 w 716220"/>
                <a:gd name="connsiteY0" fmla="*/ 224883 h 693494"/>
                <a:gd name="connsiteX1" fmla="*/ 442869 w 716220"/>
                <a:gd name="connsiteY1" fmla="*/ 1217 h 693494"/>
                <a:gd name="connsiteX2" fmla="*/ 716084 w 716220"/>
                <a:gd name="connsiteY2" fmla="*/ 370863 h 693494"/>
                <a:gd name="connsiteX3" fmla="*/ 326350 w 716220"/>
                <a:gd name="connsiteY3" fmla="*/ 690951 h 693494"/>
                <a:gd name="connsiteX4" fmla="*/ 11615 w 716220"/>
                <a:gd name="connsiteY4" fmla="*/ 433804 h 693494"/>
                <a:gd name="connsiteX5" fmla="*/ 27683 w 716220"/>
                <a:gd name="connsiteY5" fmla="*/ 224883 h 693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6220" h="693494">
                  <a:moveTo>
                    <a:pt x="27683" y="224883"/>
                  </a:moveTo>
                  <a:cubicBezTo>
                    <a:pt x="73223" y="143187"/>
                    <a:pt x="250007" y="21315"/>
                    <a:pt x="442869" y="1217"/>
                  </a:cubicBezTo>
                  <a:cubicBezTo>
                    <a:pt x="635731" y="-18871"/>
                    <a:pt x="720103" y="214167"/>
                    <a:pt x="716084" y="370863"/>
                  </a:cubicBezTo>
                  <a:cubicBezTo>
                    <a:pt x="712064" y="527559"/>
                    <a:pt x="570104" y="717745"/>
                    <a:pt x="326350" y="690951"/>
                  </a:cubicBezTo>
                  <a:cubicBezTo>
                    <a:pt x="82595" y="664166"/>
                    <a:pt x="45095" y="566393"/>
                    <a:pt x="11615" y="433804"/>
                  </a:cubicBezTo>
                  <a:cubicBezTo>
                    <a:pt x="-21866" y="301217"/>
                    <a:pt x="27683" y="224883"/>
                    <a:pt x="27683" y="224883"/>
                  </a:cubicBez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2CE6554-5FDF-9107-4902-F254DAC0FC04}"/>
                </a:ext>
              </a:extLst>
            </p:cNvPr>
            <p:cNvSpPr/>
            <p:nvPr/>
          </p:nvSpPr>
          <p:spPr>
            <a:xfrm>
              <a:off x="8123787" y="5891623"/>
              <a:ext cx="186011" cy="212323"/>
            </a:xfrm>
            <a:custGeom>
              <a:avLst/>
              <a:gdLst>
                <a:gd name="connsiteX0" fmla="*/ 1321 w 121206"/>
                <a:gd name="connsiteY0" fmla="*/ 48934 h 138351"/>
                <a:gd name="connsiteX1" fmla="*/ 109801 w 121206"/>
                <a:gd name="connsiteY1" fmla="*/ 11101 h 138351"/>
                <a:gd name="connsiteX2" fmla="*/ 55556 w 121206"/>
                <a:gd name="connsiteY2" fmla="*/ 138336 h 138351"/>
                <a:gd name="connsiteX3" fmla="*/ 1321 w 121206"/>
                <a:gd name="connsiteY3" fmla="*/ 48934 h 138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206" h="138351">
                  <a:moveTo>
                    <a:pt x="1321" y="48934"/>
                  </a:moveTo>
                  <a:cubicBezTo>
                    <a:pt x="22752" y="-2291"/>
                    <a:pt x="87036" y="-10330"/>
                    <a:pt x="109801" y="11101"/>
                  </a:cubicBezTo>
                  <a:cubicBezTo>
                    <a:pt x="132566" y="32533"/>
                    <a:pt x="124536" y="136993"/>
                    <a:pt x="55556" y="138336"/>
                  </a:cubicBezTo>
                  <a:cubicBezTo>
                    <a:pt x="-13415" y="139679"/>
                    <a:pt x="1321" y="48934"/>
                    <a:pt x="1321" y="48934"/>
                  </a:cubicBezTo>
                  <a:close/>
                </a:path>
              </a:pathLst>
            </a:custGeom>
            <a:solidFill>
              <a:schemeClr val="bg1">
                <a:alpha val="39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FCC68BD-5AF4-09BF-0467-0B010C70D786}"/>
                </a:ext>
              </a:extLst>
            </p:cNvPr>
            <p:cNvSpPr/>
            <p:nvPr/>
          </p:nvSpPr>
          <p:spPr>
            <a:xfrm>
              <a:off x="8076479" y="5555572"/>
              <a:ext cx="351468" cy="208766"/>
            </a:xfrm>
            <a:custGeom>
              <a:avLst/>
              <a:gdLst>
                <a:gd name="connsiteX0" fmla="*/ 0 w 229019"/>
                <a:gd name="connsiteY0" fmla="*/ 23943 h 136033"/>
                <a:gd name="connsiteX1" fmla="*/ 0 w 229019"/>
                <a:gd name="connsiteY1" fmla="*/ 1055 h 136033"/>
                <a:gd name="connsiteX2" fmla="*/ 144646 w 229019"/>
                <a:gd name="connsiteY2" fmla="*/ 37212 h 136033"/>
                <a:gd name="connsiteX3" fmla="*/ 229019 w 229019"/>
                <a:gd name="connsiteY3" fmla="*/ 128280 h 136033"/>
                <a:gd name="connsiteX4" fmla="*/ 209122 w 229019"/>
                <a:gd name="connsiteY4" fmla="*/ 136034 h 136033"/>
                <a:gd name="connsiteX5" fmla="*/ 97774 w 229019"/>
                <a:gd name="connsiteY5" fmla="*/ 43908 h 136033"/>
                <a:gd name="connsiteX6" fmla="*/ 0 w 229019"/>
                <a:gd name="connsiteY6" fmla="*/ 23943 h 136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019" h="136033">
                  <a:moveTo>
                    <a:pt x="0" y="23943"/>
                  </a:moveTo>
                  <a:lnTo>
                    <a:pt x="0" y="1055"/>
                  </a:lnTo>
                  <a:cubicBezTo>
                    <a:pt x="0" y="1055"/>
                    <a:pt x="68303" y="-9661"/>
                    <a:pt x="144646" y="37212"/>
                  </a:cubicBezTo>
                  <a:cubicBezTo>
                    <a:pt x="220989" y="84084"/>
                    <a:pt x="229019" y="128280"/>
                    <a:pt x="229019" y="128280"/>
                  </a:cubicBezTo>
                  <a:lnTo>
                    <a:pt x="209122" y="136034"/>
                  </a:lnTo>
                  <a:cubicBezTo>
                    <a:pt x="209122" y="136034"/>
                    <a:pt x="178127" y="65339"/>
                    <a:pt x="97774" y="43908"/>
                  </a:cubicBezTo>
                  <a:cubicBezTo>
                    <a:pt x="17412" y="22486"/>
                    <a:pt x="0" y="23943"/>
                    <a:pt x="0" y="23943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2E45B81-4913-71A1-3051-C1052172218C}"/>
                </a:ext>
              </a:extLst>
            </p:cNvPr>
            <p:cNvSpPr/>
            <p:nvPr/>
          </p:nvSpPr>
          <p:spPr>
            <a:xfrm>
              <a:off x="8301518" y="5195445"/>
              <a:ext cx="525196" cy="370429"/>
            </a:xfrm>
            <a:custGeom>
              <a:avLst/>
              <a:gdLst>
                <a:gd name="connsiteX0" fmla="*/ 0 w 342221"/>
                <a:gd name="connsiteY0" fmla="*/ 226105 h 241374"/>
                <a:gd name="connsiteX1" fmla="*/ 106490 w 342221"/>
                <a:gd name="connsiteY1" fmla="*/ 85715 h 241374"/>
                <a:gd name="connsiteX2" fmla="*/ 342205 w 342221"/>
                <a:gd name="connsiteY2" fmla="*/ 0 h 241374"/>
                <a:gd name="connsiteX3" fmla="*/ 229705 w 342221"/>
                <a:gd name="connsiteY3" fmla="*/ 218304 h 241374"/>
                <a:gd name="connsiteX4" fmla="*/ 0 w 342221"/>
                <a:gd name="connsiteY4" fmla="*/ 226105 h 241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221" h="241374">
                  <a:moveTo>
                    <a:pt x="0" y="226105"/>
                  </a:moveTo>
                  <a:cubicBezTo>
                    <a:pt x="0" y="226105"/>
                    <a:pt x="48902" y="160715"/>
                    <a:pt x="106490" y="85715"/>
                  </a:cubicBezTo>
                  <a:cubicBezTo>
                    <a:pt x="164078" y="10716"/>
                    <a:pt x="342205" y="0"/>
                    <a:pt x="342205" y="0"/>
                  </a:cubicBezTo>
                  <a:cubicBezTo>
                    <a:pt x="342205" y="0"/>
                    <a:pt x="346225" y="171431"/>
                    <a:pt x="229705" y="218304"/>
                  </a:cubicBezTo>
                  <a:cubicBezTo>
                    <a:pt x="113186" y="265186"/>
                    <a:pt x="0" y="226105"/>
                    <a:pt x="0" y="226105"/>
                  </a:cubicBezTo>
                  <a:close/>
                </a:path>
              </a:pathLst>
            </a:custGeom>
            <a:solidFill>
              <a:schemeClr val="accent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B379B38-5BE1-6327-6E36-1E1434FAF1EB}"/>
                </a:ext>
              </a:extLst>
            </p:cNvPr>
            <p:cNvSpPr/>
            <p:nvPr/>
          </p:nvSpPr>
          <p:spPr>
            <a:xfrm>
              <a:off x="8265563" y="5653857"/>
              <a:ext cx="277488" cy="132948"/>
            </a:xfrm>
            <a:custGeom>
              <a:avLst/>
              <a:gdLst>
                <a:gd name="connsiteX0" fmla="*/ 44955 w 180813"/>
                <a:gd name="connsiteY0" fmla="*/ 86631 h 86630"/>
                <a:gd name="connsiteX1" fmla="*/ 4597 w 180813"/>
                <a:gd name="connsiteY1" fmla="*/ 79258 h 86630"/>
                <a:gd name="connsiteX2" fmla="*/ 778 w 180813"/>
                <a:gd name="connsiteY2" fmla="*/ 68562 h 86630"/>
                <a:gd name="connsiteX3" fmla="*/ 11446 w 180813"/>
                <a:gd name="connsiteY3" fmla="*/ 64723 h 86630"/>
                <a:gd name="connsiteX4" fmla="*/ 11446 w 180813"/>
                <a:gd name="connsiteY4" fmla="*/ 64723 h 86630"/>
                <a:gd name="connsiteX5" fmla="*/ 102419 w 180813"/>
                <a:gd name="connsiteY5" fmla="*/ 56960 h 86630"/>
                <a:gd name="connsiteX6" fmla="*/ 165151 w 180813"/>
                <a:gd name="connsiteY6" fmla="*/ 5459 h 86630"/>
                <a:gd name="connsiteX7" fmla="*/ 175295 w 180813"/>
                <a:gd name="connsiteY7" fmla="*/ 420 h 86630"/>
                <a:gd name="connsiteX8" fmla="*/ 180438 w 180813"/>
                <a:gd name="connsiteY8" fmla="*/ 10431 h 86630"/>
                <a:gd name="connsiteX9" fmla="*/ 109201 w 180813"/>
                <a:gd name="connsiteY9" fmla="*/ 71533 h 86630"/>
                <a:gd name="connsiteX10" fmla="*/ 44955 w 180813"/>
                <a:gd name="connsiteY10" fmla="*/ 86631 h 86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813" h="86630">
                  <a:moveTo>
                    <a:pt x="44955" y="86631"/>
                  </a:moveTo>
                  <a:cubicBezTo>
                    <a:pt x="20618" y="86631"/>
                    <a:pt x="5645" y="79753"/>
                    <a:pt x="4597" y="79258"/>
                  </a:cubicBezTo>
                  <a:cubicBezTo>
                    <a:pt x="588" y="77363"/>
                    <a:pt x="-1127" y="72572"/>
                    <a:pt x="778" y="68562"/>
                  </a:cubicBezTo>
                  <a:cubicBezTo>
                    <a:pt x="2674" y="64551"/>
                    <a:pt x="7436" y="62837"/>
                    <a:pt x="11446" y="64723"/>
                  </a:cubicBezTo>
                  <a:lnTo>
                    <a:pt x="11446" y="64723"/>
                  </a:lnTo>
                  <a:cubicBezTo>
                    <a:pt x="12960" y="65409"/>
                    <a:pt x="49308" y="81649"/>
                    <a:pt x="102419" y="56960"/>
                  </a:cubicBezTo>
                  <a:cubicBezTo>
                    <a:pt x="155311" y="32357"/>
                    <a:pt x="165056" y="5725"/>
                    <a:pt x="165151" y="5459"/>
                  </a:cubicBezTo>
                  <a:cubicBezTo>
                    <a:pt x="166598" y="1306"/>
                    <a:pt x="171123" y="-1000"/>
                    <a:pt x="175295" y="420"/>
                  </a:cubicBezTo>
                  <a:cubicBezTo>
                    <a:pt x="179467" y="1801"/>
                    <a:pt x="181763" y="6240"/>
                    <a:pt x="180438" y="10431"/>
                  </a:cubicBezTo>
                  <a:cubicBezTo>
                    <a:pt x="180010" y="11774"/>
                    <a:pt x="169304" y="43587"/>
                    <a:pt x="109201" y="71533"/>
                  </a:cubicBezTo>
                  <a:cubicBezTo>
                    <a:pt x="84179" y="83163"/>
                    <a:pt x="62214" y="86631"/>
                    <a:pt x="44955" y="8663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2C261DE-06F9-3DF6-DD90-B7664DCD0E9E}"/>
                </a:ext>
              </a:extLst>
            </p:cNvPr>
            <p:cNvSpPr/>
            <p:nvPr/>
          </p:nvSpPr>
          <p:spPr>
            <a:xfrm>
              <a:off x="8151260" y="5263917"/>
              <a:ext cx="617698" cy="310711"/>
            </a:xfrm>
            <a:custGeom>
              <a:avLst/>
              <a:gdLst>
                <a:gd name="connsiteX0" fmla="*/ 19690 w 402496"/>
                <a:gd name="connsiteY0" fmla="*/ 202462 h 202461"/>
                <a:gd name="connsiteX1" fmla="*/ 5984 w 402496"/>
                <a:gd name="connsiteY1" fmla="*/ 201328 h 202461"/>
                <a:gd name="connsiteX2" fmla="*/ 268 w 402496"/>
                <a:gd name="connsiteY2" fmla="*/ 191508 h 202461"/>
                <a:gd name="connsiteX3" fmla="*/ 10089 w 402496"/>
                <a:gd name="connsiteY3" fmla="*/ 185793 h 202461"/>
                <a:gd name="connsiteX4" fmla="*/ 177500 w 402496"/>
                <a:gd name="connsiteY4" fmla="*/ 147407 h 202461"/>
                <a:gd name="connsiteX5" fmla="*/ 388279 w 402496"/>
                <a:gd name="connsiteY5" fmla="*/ 2894 h 202461"/>
                <a:gd name="connsiteX6" fmla="*/ 399595 w 402496"/>
                <a:gd name="connsiteY6" fmla="*/ 1846 h 202461"/>
                <a:gd name="connsiteX7" fmla="*/ 400642 w 402496"/>
                <a:gd name="connsiteY7" fmla="*/ 13162 h 202461"/>
                <a:gd name="connsiteX8" fmla="*/ 183062 w 402496"/>
                <a:gd name="connsiteY8" fmla="*/ 162485 h 202461"/>
                <a:gd name="connsiteX9" fmla="*/ 19690 w 402496"/>
                <a:gd name="connsiteY9" fmla="*/ 202462 h 202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2496" h="202461">
                  <a:moveTo>
                    <a:pt x="19690" y="202462"/>
                  </a:moveTo>
                  <a:cubicBezTo>
                    <a:pt x="10593" y="202462"/>
                    <a:pt x="6498" y="201461"/>
                    <a:pt x="5984" y="201328"/>
                  </a:cubicBezTo>
                  <a:cubicBezTo>
                    <a:pt x="1697" y="200195"/>
                    <a:pt x="-865" y="195794"/>
                    <a:pt x="268" y="191508"/>
                  </a:cubicBezTo>
                  <a:cubicBezTo>
                    <a:pt x="1411" y="187222"/>
                    <a:pt x="5774" y="184669"/>
                    <a:pt x="10089" y="185793"/>
                  </a:cubicBezTo>
                  <a:cubicBezTo>
                    <a:pt x="10365" y="185860"/>
                    <a:pt x="50446" y="194261"/>
                    <a:pt x="177500" y="147407"/>
                  </a:cubicBezTo>
                  <a:cubicBezTo>
                    <a:pt x="306717" y="99754"/>
                    <a:pt x="387478" y="3856"/>
                    <a:pt x="388279" y="2894"/>
                  </a:cubicBezTo>
                  <a:cubicBezTo>
                    <a:pt x="391108" y="-516"/>
                    <a:pt x="396184" y="-973"/>
                    <a:pt x="399595" y="1846"/>
                  </a:cubicBezTo>
                  <a:cubicBezTo>
                    <a:pt x="403004" y="4685"/>
                    <a:pt x="403481" y="9752"/>
                    <a:pt x="400642" y="13162"/>
                  </a:cubicBezTo>
                  <a:cubicBezTo>
                    <a:pt x="397270" y="17229"/>
                    <a:pt x="316479" y="113279"/>
                    <a:pt x="183062" y="162485"/>
                  </a:cubicBezTo>
                  <a:cubicBezTo>
                    <a:pt x="89413" y="197023"/>
                    <a:pt x="40930" y="202462"/>
                    <a:pt x="19690" y="202462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66301941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-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8569803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1177704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600" y="158744"/>
            <a:ext cx="11886461" cy="439200"/>
          </a:xfrm>
        </p:spPr>
        <p:txBody>
          <a:bodyPr>
            <a:noAutofit/>
          </a:bodyPr>
          <a:lstStyle>
            <a:lvl1pPr>
              <a:defRPr sz="2600" b="1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6"/>
          <p:cNvSpPr>
            <a:spLocks noGrp="1"/>
          </p:cNvSpPr>
          <p:nvPr>
            <p:ph type="body" sz="quarter" idx="13" hasCustomPrompt="1"/>
          </p:nvPr>
        </p:nvSpPr>
        <p:spPr>
          <a:xfrm>
            <a:off x="151940" y="583128"/>
            <a:ext cx="11886461" cy="583200"/>
          </a:xfrm>
        </p:spPr>
        <p:txBody>
          <a:bodyPr>
            <a:norm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6774550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1536564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2286037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 hasCustomPrompt="1"/>
          </p:nvPr>
        </p:nvSpPr>
        <p:spPr>
          <a:xfrm>
            <a:off x="153599" y="166335"/>
            <a:ext cx="11886467" cy="590931"/>
          </a:xfrm>
        </p:spPr>
        <p:txBody>
          <a:bodyPr>
            <a:spAutoFit/>
          </a:bodyPr>
          <a:lstStyle>
            <a:lvl1pPr algn="ctr">
              <a:defRPr sz="3600" b="1">
                <a:solidFill>
                  <a:schemeClr val="tx1">
                    <a:lumMod val="85000"/>
                    <a:lumOff val="1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1560286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8621A2F-9599-40E8-1977-E5044497DA5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F626EB9-4D39-9786-3CC9-BAF98863F4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4B5347D-00D6-56C4-4BA4-A6C7EE877F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286944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523FF81-0BFD-2265-10CF-676299898B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6BD298A-BF93-47B1-BA0A-3F223DFCE9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38A43715-85D6-7FED-7626-EDAA946D6B9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A39EE5BD-398F-2219-610E-30EA57A85E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C46AD4D-E3EA-3DE2-069A-C950A513172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0AC0541-93AC-7864-1A79-56F9CF179D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181481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0D50B8D-9207-C839-E297-CFCB6EEF11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15EB854-5EC7-A8E0-E51B-0B1E7E1AA059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4149CD72-0598-97AD-7EE1-0E15565223F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8B592FA4-A12D-8A17-A109-BF0AD114DEC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41848DA8-126F-9D9A-4987-65D8068EE65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EB097A5-DA96-372F-F1C3-777722F504E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0017918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1.xml"/><Relationship Id="rId2" Type="http://schemas.openxmlformats.org/officeDocument/2006/relationships/slideLayout" Target="../slideLayouts/slideLayout50.xml"/><Relationship Id="rId1" Type="http://schemas.openxmlformats.org/officeDocument/2006/relationships/slideLayout" Target="../slideLayouts/slideLayout49.xml"/><Relationship Id="rId4" Type="http://schemas.openxmlformats.org/officeDocument/2006/relationships/theme" Target="../theme/theme10.xml"/></Relationships>
</file>

<file path=ppt/slideMasters/_rels/slideMaster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4.xml"/><Relationship Id="rId2" Type="http://schemas.openxmlformats.org/officeDocument/2006/relationships/slideLayout" Target="../slideLayouts/slideLayout53.xml"/><Relationship Id="rId1" Type="http://schemas.openxmlformats.org/officeDocument/2006/relationships/slideLayout" Target="../slideLayouts/slideLayout52.xml"/><Relationship Id="rId4" Type="http://schemas.openxmlformats.org/officeDocument/2006/relationships/theme" Target="../theme/theme11.xml"/></Relationships>
</file>

<file path=ppt/slideMasters/_rels/slideMaster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57.xml"/><Relationship Id="rId2" Type="http://schemas.openxmlformats.org/officeDocument/2006/relationships/slideLayout" Target="../slideLayouts/slideLayout56.xml"/><Relationship Id="rId1" Type="http://schemas.openxmlformats.org/officeDocument/2006/relationships/slideLayout" Target="../slideLayouts/slideLayout55.xml"/><Relationship Id="rId4" Type="http://schemas.openxmlformats.org/officeDocument/2006/relationships/theme" Target="../theme/theme12.xml"/></Relationships>
</file>

<file path=ppt/slideMasters/_rels/slideMaster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0.xml"/><Relationship Id="rId2" Type="http://schemas.openxmlformats.org/officeDocument/2006/relationships/slideLayout" Target="../slideLayouts/slideLayout59.xml"/><Relationship Id="rId1" Type="http://schemas.openxmlformats.org/officeDocument/2006/relationships/slideLayout" Target="../slideLayouts/slideLayout58.xml"/><Relationship Id="rId4" Type="http://schemas.openxmlformats.org/officeDocument/2006/relationships/theme" Target="../theme/theme13.xml"/></Relationships>
</file>

<file path=ppt/slideMasters/_rels/slideMaster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3.xml"/><Relationship Id="rId7" Type="http://schemas.openxmlformats.org/officeDocument/2006/relationships/theme" Target="../theme/theme14.xml"/><Relationship Id="rId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5" Type="http://schemas.openxmlformats.org/officeDocument/2006/relationships/slideLayout" Target="../slideLayouts/slideLayout65.xml"/><Relationship Id="rId4" Type="http://schemas.openxmlformats.org/officeDocument/2006/relationships/slideLayout" Target="../slideLayouts/slideLayout64.xml"/></Relationships>
</file>

<file path=ppt/slideMasters/_rels/slideMaster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69.xml"/><Relationship Id="rId2" Type="http://schemas.openxmlformats.org/officeDocument/2006/relationships/slideLayout" Target="../slideLayouts/slideLayout68.xml"/><Relationship Id="rId1" Type="http://schemas.openxmlformats.org/officeDocument/2006/relationships/slideLayout" Target="../slideLayouts/slideLayout67.xml"/><Relationship Id="rId4" Type="http://schemas.openxmlformats.org/officeDocument/2006/relationships/theme" Target="../theme/theme15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6.xml"/><Relationship Id="rId9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3.xml"/><Relationship Id="rId2" Type="http://schemas.openxmlformats.org/officeDocument/2006/relationships/slideLayout" Target="../slideLayouts/slideLayout22.xml"/><Relationship Id="rId1" Type="http://schemas.openxmlformats.org/officeDocument/2006/relationships/slideLayout" Target="../slideLayouts/slideLayout21.xml"/><Relationship Id="rId4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6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4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9.xml"/><Relationship Id="rId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27.xml"/><Relationship Id="rId4" Type="http://schemas.openxmlformats.org/officeDocument/2006/relationships/theme" Target="../theme/theme5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2.xml"/><Relationship Id="rId2" Type="http://schemas.openxmlformats.org/officeDocument/2006/relationships/slideLayout" Target="../slideLayouts/slideLayout31.xml"/><Relationship Id="rId1" Type="http://schemas.openxmlformats.org/officeDocument/2006/relationships/slideLayout" Target="../slideLayouts/slideLayout30.xml"/><Relationship Id="rId4" Type="http://schemas.openxmlformats.org/officeDocument/2006/relationships/theme" Target="../theme/theme6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5.xml"/><Relationship Id="rId2" Type="http://schemas.openxmlformats.org/officeDocument/2006/relationships/slideLayout" Target="../slideLayouts/slideLayout34.xml"/><Relationship Id="rId1" Type="http://schemas.openxmlformats.org/officeDocument/2006/relationships/slideLayout" Target="../slideLayouts/slideLayout33.xml"/><Relationship Id="rId4" Type="http://schemas.openxmlformats.org/officeDocument/2006/relationships/theme" Target="../theme/theme7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.xml"/><Relationship Id="rId3" Type="http://schemas.openxmlformats.org/officeDocument/2006/relationships/slideLayout" Target="../slideLayouts/slideLayout38.xml"/><Relationship Id="rId7" Type="http://schemas.openxmlformats.org/officeDocument/2006/relationships/slideLayout" Target="../slideLayouts/slideLayout42.xml"/><Relationship Id="rId2" Type="http://schemas.openxmlformats.org/officeDocument/2006/relationships/slideLayout" Target="../slideLayouts/slideLayout37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5" Type="http://schemas.openxmlformats.org/officeDocument/2006/relationships/slideLayout" Target="../slideLayouts/slideLayout40.xml"/><Relationship Id="rId4" Type="http://schemas.openxmlformats.org/officeDocument/2006/relationships/slideLayout" Target="../slideLayouts/slideLayout39.xml"/><Relationship Id="rId9" Type="http://schemas.openxmlformats.org/officeDocument/2006/relationships/theme" Target="../theme/theme8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46.xml"/><Relationship Id="rId2" Type="http://schemas.openxmlformats.org/officeDocument/2006/relationships/slideLayout" Target="../slideLayouts/slideLayout45.xml"/><Relationship Id="rId1" Type="http://schemas.openxmlformats.org/officeDocument/2006/relationships/slideLayout" Target="../slideLayouts/slideLayout44.xml"/><Relationship Id="rId6" Type="http://schemas.openxmlformats.org/officeDocument/2006/relationships/theme" Target="../theme/theme9.xml"/><Relationship Id="rId5" Type="http://schemas.openxmlformats.org/officeDocument/2006/relationships/slideLayout" Target="../slideLayouts/slideLayout48.xml"/><Relationship Id="rId4" Type="http://schemas.openxmlformats.org/officeDocument/2006/relationships/slideLayout" Target="../slideLayouts/slideLayout4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F5822F3-9D20-4E00-F149-CE5255D040F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D3F622F-0DB6-524B-4826-EC83C6BE983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E90E450-43BA-6C33-0DE4-645BEB71155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9B7AB834-0B65-464F-B7BE-54E99C819A5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D37EC63-E49F-9AF6-523E-8A50A6AF241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3C4A8EE-6771-EDA8-C646-49A23D90306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82000"/>
                  </a:schemeClr>
                </a:solidFill>
              </a:defRPr>
            </a:lvl1pPr>
          </a:lstStyle>
          <a:p>
            <a:fld id="{2191E8AC-EBB1-4E09-8924-1118E10C958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81808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747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pPr>
              <a:defRPr/>
            </a:pPr>
            <a:fld id="{55ED228B-CD6F-4D93-A075-1E2773C93620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11/5/2025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pPr>
              <a:defRPr/>
            </a:pPr>
            <a:fld id="{E0142D3E-FA9B-4295-ADA1-4DDAF2079E96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36083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8" r:id="rId1"/>
    <p:sldLayoutId id="2147483719" r:id="rId2"/>
    <p:sldLayoutId id="2147483720" r:id="rId3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Calibri" pitchFamily="34" charset="0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Calibri" pitchFamily="34" charset="0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" pitchFamily="34" charset="0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Calibri" pitchFamily="34" charset="0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Calibri" pitchFamily="34" charset="0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Calibri" pitchFamily="34" charset="0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fld id="{55ED228B-CD6F-4D93-A075-1E2773C9362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fld id="{E0142D3E-FA9B-4295-ADA1-4DDAF2079E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529311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2" r:id="rId1"/>
    <p:sldLayoutId id="2147483723" r:id="rId2"/>
    <p:sldLayoutId id="2147483724" r:id="rId3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Calibri" pitchFamily="34" charset="0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Calibri" pitchFamily="34" charset="0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" pitchFamily="34" charset="0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Calibri" pitchFamily="34" charset="0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Calibri" pitchFamily="34" charset="0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Calibri" pitchFamily="34" charset="0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fld id="{55ED228B-CD6F-4D93-A075-1E2773C9362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fld id="{E0142D3E-FA9B-4295-ADA1-4DDAF2079E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51568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6" r:id="rId1"/>
    <p:sldLayoutId id="2147483737" r:id="rId2"/>
    <p:sldLayoutId id="2147483738" r:id="rId3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Calibri" pitchFamily="34" charset="0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Calibri" pitchFamily="34" charset="0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" pitchFamily="34" charset="0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Calibri" pitchFamily="34" charset="0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Calibri" pitchFamily="34" charset="0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Calibri" pitchFamily="34" charset="0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pPr>
              <a:defRPr/>
            </a:pPr>
            <a:fld id="{4CE6CDEE-B316-4BDE-823D-53B44CEC7A4E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11/5/2025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6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pPr>
              <a:defRPr/>
            </a:pPr>
            <a:fld id="{C7289A53-8E85-489F-BCAC-9CB91E079BC9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61327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4" r:id="rId1"/>
    <p:sldLayoutId id="2147483745" r:id="rId2"/>
    <p:sldLayoutId id="2147483746" r:id="rId3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Calibri" pitchFamily="34" charset="0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Calibri" pitchFamily="34" charset="0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" pitchFamily="34" charset="0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Calibri" pitchFamily="34" charset="0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Calibri" pitchFamily="34" charset="0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Calibri" pitchFamily="34" charset="0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Sintony" panose="02000503050000020004" pitchFamily="2" charset="0"/>
              </a:defRPr>
            </a:lvl1pPr>
          </a:lstStyle>
          <a:p>
            <a:fld id="{55ED228B-CD6F-4D93-A075-1E2773C93620}" type="datetimeFigureOut">
              <a:rPr lang="en-US" smtClean="0"/>
              <a:pPr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Sintony" panose="02000503050000020004" pitchFamily="2" charset="0"/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Sintony" panose="02000503050000020004" pitchFamily="2" charset="0"/>
              </a:defRPr>
            </a:lvl1pPr>
          </a:lstStyle>
          <a:p>
            <a:fld id="{E0142D3E-FA9B-4295-ADA1-4DDAF2079E9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16607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49" r:id="rId1"/>
    <p:sldLayoutId id="2147483750" r:id="rId2"/>
    <p:sldLayoutId id="2147483751" r:id="rId3"/>
    <p:sldLayoutId id="2147483752" r:id="rId4"/>
    <p:sldLayoutId id="2147483753" r:id="rId5"/>
    <p:sldLayoutId id="2147483754" r:id="rId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Sintony" panose="02000503050000020004" pitchFamily="2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Sintony" panose="02000503050000020004" pitchFamily="2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Sintony" panose="02000503050000020004" pitchFamily="2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Sintony" panose="02000503050000020004" pitchFamily="2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Sintony" panose="02000503050000020004" pitchFamily="2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Sintony" panose="02000503050000020004" pitchFamily="2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55ED228B-CD6F-4D93-A075-1E2773C93620}" type="datetimeFigureOut">
              <a:rPr lang="en-US" smtClean="0"/>
              <a:pPr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E0142D3E-FA9B-4295-ADA1-4DDAF2079E9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15833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6" r:id="rId1"/>
    <p:sldLayoutId id="2147483757" r:id="rId2"/>
    <p:sldLayoutId id="2147483758" r:id="rId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+mj-lt"/>
              </a:defRPr>
            </a:lvl1pPr>
          </a:lstStyle>
          <a:p>
            <a:pPr>
              <a:defRPr/>
            </a:pPr>
            <a:fld id="{55ED228B-CD6F-4D93-A075-1E2773C93620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11/5/2025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+mj-lt"/>
              </a:defRPr>
            </a:lvl1pPr>
          </a:lstStyle>
          <a:p>
            <a:pPr>
              <a:defRPr/>
            </a:pPr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+mj-lt"/>
              </a:defRPr>
            </a:lvl1pPr>
          </a:lstStyle>
          <a:p>
            <a:pPr>
              <a:defRPr/>
            </a:pPr>
            <a:fld id="{E0142D3E-FA9B-4295-ADA1-4DDAF2079E96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60949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j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j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j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j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fld id="{37909658-2221-4DE6-9AFC-5F8E7B3B8DAE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fld id="{54C25D53-D0C6-49BB-8FB3-6F65F82AD96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37522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0" r:id="rId1"/>
    <p:sldLayoutId id="2147483671" r:id="rId2"/>
    <p:sldLayoutId id="2147483672" r:id="rId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Calibri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Calibri" pitchFamily="34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Calibri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Calibri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GB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pPr>
              <a:defRPr/>
            </a:pPr>
            <a:fld id="{BD74DEF3-D20A-44C1-B30E-5E167B17FAAF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11/5/2025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6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6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pPr>
              <a:defRPr/>
            </a:pPr>
            <a:fld id="{77D61A2A-C9ED-494B-B908-653C8C0B213C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6376857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9" r:id="rId1"/>
    <p:sldLayoutId id="2147483680" r:id="rId2"/>
    <p:sldLayoutId id="2147483681" r:id="rId3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Calibri" pitchFamily="34" charset="0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Calibri" pitchFamily="34" charset="0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" pitchFamily="34" charset="0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Calibri" pitchFamily="34" charset="0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Calibri" pitchFamily="34" charset="0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Calibri" pitchFamily="34" charset="0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101C1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Placeholder 1">
            <a:extLst>
              <a:ext uri="{FF2B5EF4-FFF2-40B4-BE49-F238E27FC236}">
                <a16:creationId xmlns:a16="http://schemas.microsoft.com/office/drawing/2014/main" id="{A5DCF39B-387A-6D80-6A6F-49744DC5D9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D57ABE56-F2CB-8985-676B-4EB1D1F391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6" name="Date Placeholder 3">
            <a:extLst>
              <a:ext uri="{FF2B5EF4-FFF2-40B4-BE49-F238E27FC236}">
                <a16:creationId xmlns:a16="http://schemas.microsoft.com/office/drawing/2014/main" id="{6B9660F1-7E7F-1B6E-9D54-6277439D8C7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bg1"/>
                </a:solidFill>
                <a:latin typeface="Calibri" pitchFamily="34" charset="0"/>
              </a:defRPr>
            </a:lvl1pPr>
          </a:lstStyle>
          <a:p>
            <a:fld id="{55ED228B-CD6F-4D93-A075-1E2773C93620}" type="datetimeFigureOut">
              <a:rPr lang="en-US" smtClean="0"/>
              <a:pPr/>
              <a:t>11/5/2025</a:t>
            </a:fld>
            <a:endParaRPr lang="en-US"/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5E041CE0-9E53-2E65-66F5-ADA341347D6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bg1"/>
                </a:solidFill>
                <a:latin typeface="Calibri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59A4EE24-D1CB-A0D0-9F8B-EB0F864CF1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bg1"/>
                </a:solidFill>
                <a:latin typeface="Calibri" pitchFamily="34" charset="0"/>
              </a:defRPr>
            </a:lvl1pPr>
          </a:lstStyle>
          <a:p>
            <a:fld id="{E0142D3E-FA9B-4295-ADA1-4DDAF2079E96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32450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3" r:id="rId1"/>
    <p:sldLayoutId id="2147483684" r:id="rId2"/>
    <p:sldLayoutId id="2147483685" r:id="rId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bg1"/>
          </a:solidFill>
          <a:latin typeface="Calibri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bg1"/>
          </a:solidFill>
          <a:latin typeface="Calibri" pitchFamily="34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bg1"/>
          </a:solidFill>
          <a:latin typeface="Calibri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bg1"/>
          </a:solidFill>
          <a:latin typeface="Calibri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/>
          </a:solidFill>
          <a:latin typeface="Calibri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bg1"/>
          </a:solidFill>
          <a:latin typeface="Calibr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375178C0-749C-4E12-B749-074AF08AB668}" type="datetime1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11/5/2025</a:t>
            </a:fld>
            <a:endParaRPr lang="ro-RO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ro-RO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fld id="{1B8429F6-7849-4315-BE03-C93F99F0A40D}" type="slidenum">
              <a:rPr lang="ro-RO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o-RO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50881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7" r:id="rId1"/>
    <p:sldLayoutId id="2147483688" r:id="rId2"/>
    <p:sldLayoutId id="2147483689" r:id="rId3"/>
  </p:sldLayoutIdLst>
  <p:hf sldNum="0"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Arial" panose="020B0604020202020204" pitchFamily="34" charset="0"/>
          <a:ea typeface="+mj-ea"/>
          <a:cs typeface="Arial" panose="020B0604020202020204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Arial" panose="020B0604020202020204" pitchFamily="34" charset="0"/>
          <a:ea typeface="+mn-ea"/>
          <a:cs typeface="Arial" panose="020B0604020202020204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fld id="{55ED228B-CD6F-4D93-A075-1E2773C93620}" type="datetimeFigureOut">
              <a:rPr lang="en-US" smtClean="0"/>
              <a:t>11/5/2025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Calibri" pitchFamily="34" charset="0"/>
              </a:defRPr>
            </a:lvl1pPr>
          </a:lstStyle>
          <a:p>
            <a:fld id="{E0142D3E-FA9B-4295-ADA1-4DDAF2079E9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48722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1" r:id="rId1"/>
    <p:sldLayoutId id="2147483692" r:id="rId2"/>
    <p:sldLayoutId id="2147483693" r:id="rId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Calibri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Calibri" pitchFamily="34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Calibri" pitchFamily="34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Calibri" pitchFamily="34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" pitchFamily="34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Calibri" pitchFamily="34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rgbClr val="F7FCF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Shanti" pitchFamily="2" charset="0"/>
              </a:defRPr>
            </a:lvl1pPr>
          </a:lstStyle>
          <a:p>
            <a:fld id="{55ED228B-CD6F-4D93-A075-1E2773C93620}" type="datetimeFigureOut">
              <a:rPr lang="en-US" smtClean="0"/>
              <a:pPr/>
              <a:t>11/5/2025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Shanti" pitchFamily="2" charset="0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Shanti" pitchFamily="2" charset="0"/>
              </a:defRPr>
            </a:lvl1pPr>
          </a:lstStyle>
          <a:p>
            <a:fld id="{E0142D3E-FA9B-4295-ADA1-4DDAF2079E96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87631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2" r:id="rId1"/>
    <p:sldLayoutId id="2147483703" r:id="rId2"/>
    <p:sldLayoutId id="2147483704" r:id="rId3"/>
    <p:sldLayoutId id="2147483705" r:id="rId4"/>
    <p:sldLayoutId id="2147483706" r:id="rId5"/>
    <p:sldLayoutId id="2147483707" r:id="rId6"/>
    <p:sldLayoutId id="2147483708" r:id="rId7"/>
    <p:sldLayoutId id="2147483709" r:id="rId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Shanti" pitchFamily="2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Shanti" pitchFamily="2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Shanti" pitchFamily="2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Shanti" pitchFamily="2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Shanti" pitchFamily="2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Shanti" pitchFamily="2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 flip="none" rotWithShape="1">
          <a:gsLst>
            <a:gs pos="10000">
              <a:schemeClr val="bg1">
                <a:lumMod val="95000"/>
              </a:schemeClr>
            </a:gs>
            <a:gs pos="73000">
              <a:schemeClr val="bg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lumMod val="85000"/>
                    <a:lumOff val="15000"/>
                  </a:schemeClr>
                </a:solidFill>
                <a:latin typeface="Sintony" panose="02000503050000020004" pitchFamily="2" charset="0"/>
              </a:defRPr>
            </a:lvl1pPr>
          </a:lstStyle>
          <a:p>
            <a:fld id="{55ED228B-CD6F-4D93-A075-1E2773C93620}" type="datetimeFigureOut">
              <a:rPr lang="en-US" smtClean="0"/>
              <a:pPr/>
              <a:t>11/5/2025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lumMod val="85000"/>
                    <a:lumOff val="15000"/>
                  </a:schemeClr>
                </a:solidFill>
                <a:latin typeface="Sintony" panose="02000503050000020004" pitchFamily="2" charset="0"/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lumMod val="85000"/>
                    <a:lumOff val="15000"/>
                  </a:schemeClr>
                </a:solidFill>
                <a:latin typeface="Sintony" panose="02000503050000020004" pitchFamily="2" charset="0"/>
              </a:defRPr>
            </a:lvl1pPr>
          </a:lstStyle>
          <a:p>
            <a:fld id="{E0142D3E-FA9B-4295-ADA1-4DDAF2079E96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473201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2" r:id="rId1"/>
    <p:sldLayoutId id="2147483713" r:id="rId2"/>
    <p:sldLayoutId id="2147483714" r:id="rId3"/>
    <p:sldLayoutId id="2147483715" r:id="rId4"/>
    <p:sldLayoutId id="2147483716" r:id="rId5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>
              <a:lumMod val="85000"/>
              <a:lumOff val="15000"/>
            </a:schemeClr>
          </a:solidFill>
          <a:latin typeface="Sintony" panose="02000503050000020004" pitchFamily="2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85000"/>
              <a:lumOff val="15000"/>
            </a:schemeClr>
          </a:solidFill>
          <a:latin typeface="Sintony" panose="02000503050000020004" pitchFamily="2" charset="0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85000"/>
              <a:lumOff val="15000"/>
            </a:schemeClr>
          </a:solidFill>
          <a:latin typeface="Sintony" panose="02000503050000020004" pitchFamily="2" charset="0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85000"/>
              <a:lumOff val="15000"/>
            </a:schemeClr>
          </a:solidFill>
          <a:latin typeface="Sintony" panose="02000503050000020004" pitchFamily="2" charset="0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85000"/>
              <a:lumOff val="15000"/>
            </a:schemeClr>
          </a:solidFill>
          <a:latin typeface="Sintony" panose="02000503050000020004" pitchFamily="2" charset="0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85000"/>
              <a:lumOff val="15000"/>
            </a:schemeClr>
          </a:solidFill>
          <a:latin typeface="Sintony" panose="02000503050000020004" pitchFamily="2" charset="0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>
          <p15:clr>
            <a:srgbClr val="F26B43"/>
          </p15:clr>
        </p15:guide>
        <p15:guide id="2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3" Type="http://schemas.openxmlformats.org/officeDocument/2006/relationships/image" Target="../media/image9.jpeg"/><Relationship Id="rId7" Type="http://schemas.openxmlformats.org/officeDocument/2006/relationships/image" Target="../media/image120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0.png"/><Relationship Id="rId5" Type="http://schemas.openxmlformats.org/officeDocument/2006/relationships/image" Target="../media/image111.png"/><Relationship Id="rId4" Type="http://schemas.openxmlformats.org/officeDocument/2006/relationships/image" Target="../media/image100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4" Type="http://schemas.openxmlformats.org/officeDocument/2006/relationships/image" Target="../media/image14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hyperlink" Target="https://www.geeksforgeeks.org/machine-learning/bias-vs-variance-in-machine-learning/" TargetMode="Externa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21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9.png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png"/><Relationship Id="rId4" Type="http://schemas.openxmlformats.org/officeDocument/2006/relationships/image" Target="../media/image21.pn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0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0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0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0.xml"/><Relationship Id="rId6" Type="http://schemas.openxmlformats.org/officeDocument/2006/relationships/image" Target="../media/image29.png"/><Relationship Id="rId5" Type="http://schemas.openxmlformats.org/officeDocument/2006/relationships/image" Target="../media/image26.png"/><Relationship Id="rId4" Type="http://schemas.openxmlformats.org/officeDocument/2006/relationships/image" Target="../media/image25.pn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3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310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laticon.com/search?word=control" TargetMode="External"/><Relationship Id="rId2" Type="http://schemas.openxmlformats.org/officeDocument/2006/relationships/hyperlink" Target="https://arxiv.org/pdf/2106.03253" TargetMode="External"/><Relationship Id="rId1" Type="http://schemas.openxmlformats.org/officeDocument/2006/relationships/slideLayout" Target="../slideLayouts/slideLayout2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hyperlink" Target="https://www.geeksforgeeks.org/machine-learning/bias-vs-variance-in-machine-learning/" TargetMode="Externa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04FBA6A9-DB17-BC6E-3568-E6EAD097C417}"/>
              </a:ext>
            </a:extLst>
          </p:cNvPr>
          <p:cNvGrpSpPr/>
          <p:nvPr/>
        </p:nvGrpSpPr>
        <p:grpSpPr>
          <a:xfrm>
            <a:off x="3" y="311222"/>
            <a:ext cx="12192000" cy="6557412"/>
            <a:chOff x="-1095417" y="993764"/>
            <a:chExt cx="8626206" cy="4639566"/>
          </a:xfrm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FD33A3C-B2A0-B3BB-45AF-84A7FCB6CF38}"/>
                </a:ext>
              </a:extLst>
            </p:cNvPr>
            <p:cNvSpPr/>
            <p:nvPr/>
          </p:nvSpPr>
          <p:spPr>
            <a:xfrm>
              <a:off x="4399026" y="3374971"/>
              <a:ext cx="743201" cy="1266524"/>
            </a:xfrm>
            <a:custGeom>
              <a:avLst/>
              <a:gdLst>
                <a:gd name="connsiteX0" fmla="*/ 0 w 787812"/>
                <a:gd name="connsiteY0" fmla="*/ 0 h 1342548"/>
                <a:gd name="connsiteX1" fmla="*/ 787813 w 787812"/>
                <a:gd name="connsiteY1" fmla="*/ 0 h 1342548"/>
                <a:gd name="connsiteX2" fmla="*/ 787813 w 787812"/>
                <a:gd name="connsiteY2" fmla="*/ 1342549 h 1342548"/>
                <a:gd name="connsiteX3" fmla="*/ 0 w 787812"/>
                <a:gd name="connsiteY3" fmla="*/ 1342549 h 134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812" h="1342548">
                  <a:moveTo>
                    <a:pt x="0" y="0"/>
                  </a:moveTo>
                  <a:lnTo>
                    <a:pt x="787813" y="0"/>
                  </a:lnTo>
                  <a:lnTo>
                    <a:pt x="787813" y="1342549"/>
                  </a:lnTo>
                  <a:lnTo>
                    <a:pt x="0" y="1342549"/>
                  </a:ln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D843D15-F95B-AA96-4A6F-E4495349B129}"/>
                </a:ext>
              </a:extLst>
            </p:cNvPr>
            <p:cNvSpPr/>
            <p:nvPr/>
          </p:nvSpPr>
          <p:spPr>
            <a:xfrm>
              <a:off x="4357243" y="4583539"/>
              <a:ext cx="826678" cy="140445"/>
            </a:xfrm>
            <a:custGeom>
              <a:avLst/>
              <a:gdLst>
                <a:gd name="connsiteX0" fmla="*/ 45148 w 876300"/>
                <a:gd name="connsiteY0" fmla="*/ 0 h 148875"/>
                <a:gd name="connsiteX1" fmla="*/ 831247 w 876300"/>
                <a:gd name="connsiteY1" fmla="*/ 0 h 148875"/>
                <a:gd name="connsiteX2" fmla="*/ 876300 w 876300"/>
                <a:gd name="connsiteY2" fmla="*/ 45053 h 148875"/>
                <a:gd name="connsiteX3" fmla="*/ 876300 w 876300"/>
                <a:gd name="connsiteY3" fmla="*/ 148876 h 148875"/>
                <a:gd name="connsiteX4" fmla="*/ 0 w 876300"/>
                <a:gd name="connsiteY4" fmla="*/ 148876 h 148875"/>
                <a:gd name="connsiteX5" fmla="*/ 0 w 876300"/>
                <a:gd name="connsiteY5" fmla="*/ 45053 h 148875"/>
                <a:gd name="connsiteX6" fmla="*/ 45053 w 876300"/>
                <a:gd name="connsiteY6" fmla="*/ 0 h 148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76300" h="148875">
                  <a:moveTo>
                    <a:pt x="45148" y="0"/>
                  </a:moveTo>
                  <a:lnTo>
                    <a:pt x="831247" y="0"/>
                  </a:lnTo>
                  <a:cubicBezTo>
                    <a:pt x="856107" y="0"/>
                    <a:pt x="876300" y="20193"/>
                    <a:pt x="876300" y="45053"/>
                  </a:cubicBezTo>
                  <a:lnTo>
                    <a:pt x="876300" y="148876"/>
                  </a:lnTo>
                  <a:lnTo>
                    <a:pt x="0" y="148876"/>
                  </a:lnTo>
                  <a:lnTo>
                    <a:pt x="0" y="45053"/>
                  </a:lnTo>
                  <a:cubicBezTo>
                    <a:pt x="0" y="20193"/>
                    <a:pt x="20193" y="0"/>
                    <a:pt x="45053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0265E02A-586B-BFC6-9701-33E0E8E35037}"/>
                </a:ext>
              </a:extLst>
            </p:cNvPr>
            <p:cNvSpPr/>
            <p:nvPr/>
          </p:nvSpPr>
          <p:spPr>
            <a:xfrm>
              <a:off x="4205745" y="2926498"/>
              <a:ext cx="190495" cy="190764"/>
            </a:xfrm>
            <a:custGeom>
              <a:avLst/>
              <a:gdLst>
                <a:gd name="connsiteX0" fmla="*/ 201930 w 201930"/>
                <a:gd name="connsiteY0" fmla="*/ 101346 h 202215"/>
                <a:gd name="connsiteX1" fmla="*/ 100965 w 201930"/>
                <a:gd name="connsiteY1" fmla="*/ 202216 h 202215"/>
                <a:gd name="connsiteX2" fmla="*/ 0 w 201930"/>
                <a:gd name="connsiteY2" fmla="*/ 101346 h 202215"/>
                <a:gd name="connsiteX3" fmla="*/ 100965 w 201930"/>
                <a:gd name="connsiteY3" fmla="*/ 0 h 202215"/>
                <a:gd name="connsiteX4" fmla="*/ 201930 w 201930"/>
                <a:gd name="connsiteY4" fmla="*/ 101346 h 20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930" h="202215">
                  <a:moveTo>
                    <a:pt x="201930" y="101346"/>
                  </a:moveTo>
                  <a:cubicBezTo>
                    <a:pt x="201930" y="157067"/>
                    <a:pt x="156686" y="202216"/>
                    <a:pt x="100965" y="202216"/>
                  </a:cubicBezTo>
                  <a:cubicBezTo>
                    <a:pt x="45244" y="202216"/>
                    <a:pt x="0" y="157067"/>
                    <a:pt x="0" y="101346"/>
                  </a:cubicBezTo>
                  <a:cubicBezTo>
                    <a:pt x="0" y="45625"/>
                    <a:pt x="45149" y="0"/>
                    <a:pt x="100965" y="0"/>
                  </a:cubicBezTo>
                  <a:cubicBezTo>
                    <a:pt x="156782" y="0"/>
                    <a:pt x="201930" y="45529"/>
                    <a:pt x="201930" y="101346"/>
                  </a:cubicBezTo>
                  <a:close/>
                </a:path>
              </a:pathLst>
            </a:custGeom>
            <a:solidFill>
              <a:srgbClr val="073B4C">
                <a:lumMod val="50000"/>
                <a:lumOff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C0418B9E-2582-9589-1D87-9407F498F0EF}"/>
                </a:ext>
              </a:extLst>
            </p:cNvPr>
            <p:cNvSpPr/>
            <p:nvPr/>
          </p:nvSpPr>
          <p:spPr>
            <a:xfrm>
              <a:off x="3616647" y="1797454"/>
              <a:ext cx="2235804" cy="1642842"/>
            </a:xfrm>
            <a:custGeom>
              <a:avLst/>
              <a:gdLst>
                <a:gd name="connsiteX0" fmla="*/ 1926527 w 2370010"/>
                <a:gd name="connsiteY0" fmla="*/ 598075 h 1741455"/>
                <a:gd name="connsiteX1" fmla="*/ 1930813 w 2370010"/>
                <a:gd name="connsiteY1" fmla="*/ 531114 h 1741455"/>
                <a:gd name="connsiteX2" fmla="*/ 1399794 w 2370010"/>
                <a:gd name="connsiteY2" fmla="*/ 0 h 1741455"/>
                <a:gd name="connsiteX3" fmla="*/ 992981 w 2370010"/>
                <a:gd name="connsiteY3" fmla="*/ 189738 h 1741455"/>
                <a:gd name="connsiteX4" fmla="*/ 792194 w 2370010"/>
                <a:gd name="connsiteY4" fmla="*/ 134969 h 1741455"/>
                <a:gd name="connsiteX5" fmla="*/ 396145 w 2370010"/>
                <a:gd name="connsiteY5" fmla="*/ 531114 h 1741455"/>
                <a:gd name="connsiteX6" fmla="*/ 397383 w 2370010"/>
                <a:gd name="connsiteY6" fmla="*/ 561975 h 1741455"/>
                <a:gd name="connsiteX7" fmla="*/ 41624 w 2370010"/>
                <a:gd name="connsiteY7" fmla="*/ 956024 h 1741455"/>
                <a:gd name="connsiteX8" fmla="*/ 134969 w 2370010"/>
                <a:gd name="connsiteY8" fmla="*/ 1211389 h 1741455"/>
                <a:gd name="connsiteX9" fmla="*/ 0 w 2370010"/>
                <a:gd name="connsiteY9" fmla="*/ 1508950 h 1741455"/>
                <a:gd name="connsiteX10" fmla="*/ 75343 w 2370010"/>
                <a:gd name="connsiteY10" fmla="*/ 1741456 h 1741455"/>
                <a:gd name="connsiteX11" fmla="*/ 2370011 w 2370010"/>
                <a:gd name="connsiteY11" fmla="*/ 1741456 h 1741455"/>
                <a:gd name="connsiteX12" fmla="*/ 2370011 w 2370010"/>
                <a:gd name="connsiteY12" fmla="*/ 598075 h 1741455"/>
                <a:gd name="connsiteX13" fmla="*/ 1926527 w 2370010"/>
                <a:gd name="connsiteY13" fmla="*/ 598075 h 1741455"/>
                <a:gd name="connsiteX14" fmla="*/ 1012698 w 2370010"/>
                <a:gd name="connsiteY14" fmla="*/ 1333405 h 1741455"/>
                <a:gd name="connsiteX15" fmla="*/ 996505 w 2370010"/>
                <a:gd name="connsiteY15" fmla="*/ 1349312 h 1741455"/>
                <a:gd name="connsiteX16" fmla="*/ 934022 w 2370010"/>
                <a:gd name="connsiteY16" fmla="*/ 1349312 h 1741455"/>
                <a:gd name="connsiteX17" fmla="*/ 900113 w 2370010"/>
                <a:gd name="connsiteY17" fmla="*/ 1422749 h 1741455"/>
                <a:gd name="connsiteX18" fmla="*/ 942118 w 2370010"/>
                <a:gd name="connsiteY18" fmla="*/ 1464755 h 1741455"/>
                <a:gd name="connsiteX19" fmla="*/ 942118 w 2370010"/>
                <a:gd name="connsiteY19" fmla="*/ 1487614 h 1741455"/>
                <a:gd name="connsiteX20" fmla="*/ 903637 w 2370010"/>
                <a:gd name="connsiteY20" fmla="*/ 1526096 h 1741455"/>
                <a:gd name="connsiteX21" fmla="*/ 880682 w 2370010"/>
                <a:gd name="connsiteY21" fmla="*/ 1526096 h 1741455"/>
                <a:gd name="connsiteX22" fmla="*/ 836200 w 2370010"/>
                <a:gd name="connsiteY22" fmla="*/ 1481614 h 1741455"/>
                <a:gd name="connsiteX23" fmla="*/ 760667 w 2370010"/>
                <a:gd name="connsiteY23" fmla="*/ 1509903 h 1741455"/>
                <a:gd name="connsiteX24" fmla="*/ 760667 w 2370010"/>
                <a:gd name="connsiteY24" fmla="*/ 1569148 h 1741455"/>
                <a:gd name="connsiteX25" fmla="*/ 744474 w 2370010"/>
                <a:gd name="connsiteY25" fmla="*/ 1585055 h 1741455"/>
                <a:gd name="connsiteX26" fmla="*/ 690086 w 2370010"/>
                <a:gd name="connsiteY26" fmla="*/ 1585055 h 1741455"/>
                <a:gd name="connsiteX27" fmla="*/ 673894 w 2370010"/>
                <a:gd name="connsiteY27" fmla="*/ 1569148 h 1741455"/>
                <a:gd name="connsiteX28" fmla="*/ 673894 w 2370010"/>
                <a:gd name="connsiteY28" fmla="*/ 1506760 h 1741455"/>
                <a:gd name="connsiteX29" fmla="*/ 600456 w 2370010"/>
                <a:gd name="connsiteY29" fmla="*/ 1472851 h 1741455"/>
                <a:gd name="connsiteX30" fmla="*/ 558451 w 2370010"/>
                <a:gd name="connsiteY30" fmla="*/ 1514856 h 1741455"/>
                <a:gd name="connsiteX31" fmla="*/ 535877 w 2370010"/>
                <a:gd name="connsiteY31" fmla="*/ 1514856 h 1741455"/>
                <a:gd name="connsiteX32" fmla="*/ 497396 w 2370010"/>
                <a:gd name="connsiteY32" fmla="*/ 1475994 h 1741455"/>
                <a:gd name="connsiteX33" fmla="*/ 497396 w 2370010"/>
                <a:gd name="connsiteY33" fmla="*/ 1453420 h 1741455"/>
                <a:gd name="connsiteX34" fmla="*/ 541496 w 2370010"/>
                <a:gd name="connsiteY34" fmla="*/ 1409319 h 1741455"/>
                <a:gd name="connsiteX35" fmla="*/ 513683 w 2370010"/>
                <a:gd name="connsiteY35" fmla="*/ 1333405 h 1741455"/>
                <a:gd name="connsiteX36" fmla="*/ 454343 w 2370010"/>
                <a:gd name="connsiteY36" fmla="*/ 1333405 h 1741455"/>
                <a:gd name="connsiteX37" fmla="*/ 438150 w 2370010"/>
                <a:gd name="connsiteY37" fmla="*/ 1317212 h 1741455"/>
                <a:gd name="connsiteX38" fmla="*/ 438150 w 2370010"/>
                <a:gd name="connsiteY38" fmla="*/ 1262825 h 1741455"/>
                <a:gd name="connsiteX39" fmla="*/ 454343 w 2370010"/>
                <a:gd name="connsiteY39" fmla="*/ 1246632 h 1741455"/>
                <a:gd name="connsiteX40" fmla="*/ 516827 w 2370010"/>
                <a:gd name="connsiteY40" fmla="*/ 1246632 h 1741455"/>
                <a:gd name="connsiteX41" fmla="*/ 550736 w 2370010"/>
                <a:gd name="connsiteY41" fmla="*/ 1173194 h 1741455"/>
                <a:gd name="connsiteX42" fmla="*/ 508730 w 2370010"/>
                <a:gd name="connsiteY42" fmla="*/ 1131189 h 1741455"/>
                <a:gd name="connsiteX43" fmla="*/ 508730 w 2370010"/>
                <a:gd name="connsiteY43" fmla="*/ 1108615 h 1741455"/>
                <a:gd name="connsiteX44" fmla="*/ 547211 w 2370010"/>
                <a:gd name="connsiteY44" fmla="*/ 1070134 h 1741455"/>
                <a:gd name="connsiteX45" fmla="*/ 570167 w 2370010"/>
                <a:gd name="connsiteY45" fmla="*/ 1070134 h 1741455"/>
                <a:gd name="connsiteX46" fmla="*/ 614267 w 2370010"/>
                <a:gd name="connsiteY46" fmla="*/ 1114235 h 1741455"/>
                <a:gd name="connsiteX47" fmla="*/ 690086 w 2370010"/>
                <a:gd name="connsiteY47" fmla="*/ 1086422 h 1741455"/>
                <a:gd name="connsiteX48" fmla="*/ 690086 w 2370010"/>
                <a:gd name="connsiteY48" fmla="*/ 1027081 h 1741455"/>
                <a:gd name="connsiteX49" fmla="*/ 705993 w 2370010"/>
                <a:gd name="connsiteY49" fmla="*/ 1010888 h 1741455"/>
                <a:gd name="connsiteX50" fmla="*/ 760667 w 2370010"/>
                <a:gd name="connsiteY50" fmla="*/ 1010888 h 1741455"/>
                <a:gd name="connsiteX51" fmla="*/ 776573 w 2370010"/>
                <a:gd name="connsiteY51" fmla="*/ 1027081 h 1741455"/>
                <a:gd name="connsiteX52" fmla="*/ 776573 w 2370010"/>
                <a:gd name="connsiteY52" fmla="*/ 1089565 h 1741455"/>
                <a:gd name="connsiteX53" fmla="*/ 850011 w 2370010"/>
                <a:gd name="connsiteY53" fmla="*/ 1123474 h 1741455"/>
                <a:gd name="connsiteX54" fmla="*/ 892016 w 2370010"/>
                <a:gd name="connsiteY54" fmla="*/ 1081468 h 1741455"/>
                <a:gd name="connsiteX55" fmla="*/ 914972 w 2370010"/>
                <a:gd name="connsiteY55" fmla="*/ 1081468 h 1741455"/>
                <a:gd name="connsiteX56" fmla="*/ 953453 w 2370010"/>
                <a:gd name="connsiteY56" fmla="*/ 1119950 h 1741455"/>
                <a:gd name="connsiteX57" fmla="*/ 953453 w 2370010"/>
                <a:gd name="connsiteY57" fmla="*/ 1142524 h 1741455"/>
                <a:gd name="connsiteX58" fmla="*/ 909257 w 2370010"/>
                <a:gd name="connsiteY58" fmla="*/ 1186625 h 1741455"/>
                <a:gd name="connsiteX59" fmla="*/ 937165 w 2370010"/>
                <a:gd name="connsiteY59" fmla="*/ 1262825 h 1741455"/>
                <a:gd name="connsiteX60" fmla="*/ 996505 w 2370010"/>
                <a:gd name="connsiteY60" fmla="*/ 1262825 h 1741455"/>
                <a:gd name="connsiteX61" fmla="*/ 1012698 w 2370010"/>
                <a:gd name="connsiteY61" fmla="*/ 1278731 h 1741455"/>
                <a:gd name="connsiteX62" fmla="*/ 1012698 w 2370010"/>
                <a:gd name="connsiteY62" fmla="*/ 1333405 h 174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370010" h="1741455">
                  <a:moveTo>
                    <a:pt x="1926527" y="598075"/>
                  </a:moveTo>
                  <a:cubicBezTo>
                    <a:pt x="1929289" y="576072"/>
                    <a:pt x="1930813" y="553784"/>
                    <a:pt x="1930813" y="531114"/>
                  </a:cubicBezTo>
                  <a:cubicBezTo>
                    <a:pt x="1930813" y="237744"/>
                    <a:pt x="1693069" y="0"/>
                    <a:pt x="1399794" y="0"/>
                  </a:cubicBezTo>
                  <a:cubicBezTo>
                    <a:pt x="1236440" y="0"/>
                    <a:pt x="1090422" y="73723"/>
                    <a:pt x="992981" y="189738"/>
                  </a:cubicBezTo>
                  <a:cubicBezTo>
                    <a:pt x="934117" y="154972"/>
                    <a:pt x="865537" y="134969"/>
                    <a:pt x="792194" y="134969"/>
                  </a:cubicBezTo>
                  <a:cubicBezTo>
                    <a:pt x="573405" y="134969"/>
                    <a:pt x="396145" y="312325"/>
                    <a:pt x="396145" y="531114"/>
                  </a:cubicBezTo>
                  <a:cubicBezTo>
                    <a:pt x="396145" y="541496"/>
                    <a:pt x="396621" y="551783"/>
                    <a:pt x="397383" y="561975"/>
                  </a:cubicBezTo>
                  <a:cubicBezTo>
                    <a:pt x="197549" y="582168"/>
                    <a:pt x="41624" y="750951"/>
                    <a:pt x="41624" y="956024"/>
                  </a:cubicBezTo>
                  <a:cubicBezTo>
                    <a:pt x="41624" y="1053370"/>
                    <a:pt x="76771" y="1142429"/>
                    <a:pt x="134969" y="1211389"/>
                  </a:cubicBezTo>
                  <a:cubicBezTo>
                    <a:pt x="52292" y="1283970"/>
                    <a:pt x="0" y="1390364"/>
                    <a:pt x="0" y="1508950"/>
                  </a:cubicBezTo>
                  <a:cubicBezTo>
                    <a:pt x="0" y="1595819"/>
                    <a:pt x="28004" y="1676114"/>
                    <a:pt x="75343" y="1741456"/>
                  </a:cubicBezTo>
                  <a:lnTo>
                    <a:pt x="2370011" y="1741456"/>
                  </a:lnTo>
                  <a:lnTo>
                    <a:pt x="2370011" y="598075"/>
                  </a:lnTo>
                  <a:lnTo>
                    <a:pt x="1926527" y="598075"/>
                  </a:lnTo>
                  <a:close/>
                  <a:moveTo>
                    <a:pt x="1012698" y="1333405"/>
                  </a:moveTo>
                  <a:cubicBezTo>
                    <a:pt x="1012698" y="1342263"/>
                    <a:pt x="1005269" y="1349312"/>
                    <a:pt x="996505" y="1349312"/>
                  </a:cubicBezTo>
                  <a:lnTo>
                    <a:pt x="934022" y="1349312"/>
                  </a:lnTo>
                  <a:cubicBezTo>
                    <a:pt x="927640" y="1376172"/>
                    <a:pt x="916019" y="1401223"/>
                    <a:pt x="900113" y="1422749"/>
                  </a:cubicBezTo>
                  <a:lnTo>
                    <a:pt x="942118" y="1464755"/>
                  </a:lnTo>
                  <a:cubicBezTo>
                    <a:pt x="948119" y="1471041"/>
                    <a:pt x="948119" y="1481328"/>
                    <a:pt x="942118" y="1487614"/>
                  </a:cubicBezTo>
                  <a:lnTo>
                    <a:pt x="903637" y="1526096"/>
                  </a:lnTo>
                  <a:cubicBezTo>
                    <a:pt x="897255" y="1532477"/>
                    <a:pt x="887063" y="1532477"/>
                    <a:pt x="880682" y="1526096"/>
                  </a:cubicBezTo>
                  <a:lnTo>
                    <a:pt x="836200" y="1481614"/>
                  </a:lnTo>
                  <a:cubicBezTo>
                    <a:pt x="813340" y="1496092"/>
                    <a:pt x="787908" y="1505617"/>
                    <a:pt x="760667" y="1509903"/>
                  </a:cubicBezTo>
                  <a:lnTo>
                    <a:pt x="760667" y="1569148"/>
                  </a:lnTo>
                  <a:cubicBezTo>
                    <a:pt x="760667" y="1578007"/>
                    <a:pt x="753332" y="1585055"/>
                    <a:pt x="744474" y="1585055"/>
                  </a:cubicBezTo>
                  <a:lnTo>
                    <a:pt x="690086" y="1585055"/>
                  </a:lnTo>
                  <a:cubicBezTo>
                    <a:pt x="681323" y="1585055"/>
                    <a:pt x="673894" y="1578007"/>
                    <a:pt x="673894" y="1569148"/>
                  </a:cubicBezTo>
                  <a:lnTo>
                    <a:pt x="673894" y="1506760"/>
                  </a:lnTo>
                  <a:cubicBezTo>
                    <a:pt x="647033" y="1500378"/>
                    <a:pt x="622363" y="1488757"/>
                    <a:pt x="600456" y="1472851"/>
                  </a:cubicBezTo>
                  <a:lnTo>
                    <a:pt x="558451" y="1514856"/>
                  </a:lnTo>
                  <a:cubicBezTo>
                    <a:pt x="552450" y="1520857"/>
                    <a:pt x="542258" y="1520857"/>
                    <a:pt x="535877" y="1514856"/>
                  </a:cubicBezTo>
                  <a:lnTo>
                    <a:pt x="497396" y="1475994"/>
                  </a:lnTo>
                  <a:cubicBezTo>
                    <a:pt x="491109" y="1469993"/>
                    <a:pt x="491109" y="1459802"/>
                    <a:pt x="497396" y="1453420"/>
                  </a:cubicBezTo>
                  <a:lnTo>
                    <a:pt x="541496" y="1409319"/>
                  </a:lnTo>
                  <a:cubicBezTo>
                    <a:pt x="527780" y="1386745"/>
                    <a:pt x="517874" y="1360932"/>
                    <a:pt x="513683" y="1333405"/>
                  </a:cubicBezTo>
                  <a:lnTo>
                    <a:pt x="454343" y="1333405"/>
                  </a:lnTo>
                  <a:cubicBezTo>
                    <a:pt x="445580" y="1333405"/>
                    <a:pt x="438150" y="1325975"/>
                    <a:pt x="438150" y="1317212"/>
                  </a:cubicBezTo>
                  <a:lnTo>
                    <a:pt x="438150" y="1262825"/>
                  </a:lnTo>
                  <a:cubicBezTo>
                    <a:pt x="438150" y="1254062"/>
                    <a:pt x="445580" y="1246632"/>
                    <a:pt x="454343" y="1246632"/>
                  </a:cubicBezTo>
                  <a:lnTo>
                    <a:pt x="516827" y="1246632"/>
                  </a:lnTo>
                  <a:cubicBezTo>
                    <a:pt x="523208" y="1219772"/>
                    <a:pt x="534829" y="1195102"/>
                    <a:pt x="550736" y="1173194"/>
                  </a:cubicBezTo>
                  <a:lnTo>
                    <a:pt x="508730" y="1131189"/>
                  </a:lnTo>
                  <a:cubicBezTo>
                    <a:pt x="502349" y="1125188"/>
                    <a:pt x="502349" y="1114997"/>
                    <a:pt x="508730" y="1108615"/>
                  </a:cubicBezTo>
                  <a:lnTo>
                    <a:pt x="547211" y="1070134"/>
                  </a:lnTo>
                  <a:cubicBezTo>
                    <a:pt x="553498" y="1063752"/>
                    <a:pt x="563785" y="1063752"/>
                    <a:pt x="570167" y="1070134"/>
                  </a:cubicBezTo>
                  <a:lnTo>
                    <a:pt x="614267" y="1114235"/>
                  </a:lnTo>
                  <a:cubicBezTo>
                    <a:pt x="637222" y="1100138"/>
                    <a:pt x="662559" y="1090613"/>
                    <a:pt x="690086" y="1086422"/>
                  </a:cubicBezTo>
                  <a:lnTo>
                    <a:pt x="690086" y="1027081"/>
                  </a:lnTo>
                  <a:cubicBezTo>
                    <a:pt x="690086" y="1018222"/>
                    <a:pt x="697135" y="1010888"/>
                    <a:pt x="705993" y="1010888"/>
                  </a:cubicBezTo>
                  <a:lnTo>
                    <a:pt x="760667" y="1010888"/>
                  </a:lnTo>
                  <a:cubicBezTo>
                    <a:pt x="769525" y="1010888"/>
                    <a:pt x="776573" y="1018222"/>
                    <a:pt x="776573" y="1027081"/>
                  </a:cubicBezTo>
                  <a:lnTo>
                    <a:pt x="776573" y="1089565"/>
                  </a:lnTo>
                  <a:cubicBezTo>
                    <a:pt x="803434" y="1095947"/>
                    <a:pt x="828104" y="1107567"/>
                    <a:pt x="850011" y="1123474"/>
                  </a:cubicBezTo>
                  <a:lnTo>
                    <a:pt x="892016" y="1081468"/>
                  </a:lnTo>
                  <a:cubicBezTo>
                    <a:pt x="898303" y="1075087"/>
                    <a:pt x="908590" y="1075087"/>
                    <a:pt x="914972" y="1081468"/>
                  </a:cubicBezTo>
                  <a:lnTo>
                    <a:pt x="953453" y="1119950"/>
                  </a:lnTo>
                  <a:cubicBezTo>
                    <a:pt x="959739" y="1126236"/>
                    <a:pt x="959739" y="1136523"/>
                    <a:pt x="953453" y="1142524"/>
                  </a:cubicBezTo>
                  <a:lnTo>
                    <a:pt x="909257" y="1186625"/>
                  </a:lnTo>
                  <a:cubicBezTo>
                    <a:pt x="923068" y="1209580"/>
                    <a:pt x="932974" y="1235297"/>
                    <a:pt x="937165" y="1262825"/>
                  </a:cubicBezTo>
                  <a:lnTo>
                    <a:pt x="996505" y="1262825"/>
                  </a:lnTo>
                  <a:cubicBezTo>
                    <a:pt x="1005269" y="1262825"/>
                    <a:pt x="1012698" y="1269873"/>
                    <a:pt x="1012698" y="1278731"/>
                  </a:cubicBezTo>
                  <a:lnTo>
                    <a:pt x="1012698" y="1333405"/>
                  </a:lnTo>
                  <a:close/>
                </a:path>
              </a:pathLst>
            </a:custGeom>
            <a:solidFill>
              <a:srgbClr val="30B0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grpSp>
          <p:nvGrpSpPr>
            <p:cNvPr id="12" name="Graphic 4">
              <a:extLst>
                <a:ext uri="{FF2B5EF4-FFF2-40B4-BE49-F238E27FC236}">
                  <a16:creationId xmlns:a16="http://schemas.microsoft.com/office/drawing/2014/main" id="{8DE8EABA-69EA-BFCC-4621-8F95724A2750}"/>
                </a:ext>
              </a:extLst>
            </p:cNvPr>
            <p:cNvGrpSpPr/>
            <p:nvPr/>
          </p:nvGrpSpPr>
          <p:grpSpPr>
            <a:xfrm>
              <a:off x="5392477" y="2041414"/>
              <a:ext cx="1385662" cy="2797792"/>
              <a:chOff x="5441727" y="2191607"/>
              <a:chExt cx="1468837" cy="2965732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E0DDFAD9-4608-B281-1224-B105F502D0EA}"/>
                  </a:ext>
                </a:extLst>
              </p:cNvPr>
              <p:cNvSpPr/>
              <p:nvPr/>
            </p:nvSpPr>
            <p:spPr>
              <a:xfrm>
                <a:off x="5441727" y="2191607"/>
                <a:ext cx="1009936" cy="2965732"/>
              </a:xfrm>
              <a:custGeom>
                <a:avLst/>
                <a:gdLst>
                  <a:gd name="connsiteX0" fmla="*/ 1009936 w 1009936"/>
                  <a:gd name="connsiteY0" fmla="*/ 2884361 h 2965732"/>
                  <a:gd name="connsiteX1" fmla="*/ 916686 w 1009936"/>
                  <a:gd name="connsiteY1" fmla="*/ 2945987 h 2965732"/>
                  <a:gd name="connsiteX2" fmla="*/ 775907 w 1009936"/>
                  <a:gd name="connsiteY2" fmla="*/ 2963323 h 2965732"/>
                  <a:gd name="connsiteX3" fmla="*/ 563404 w 1009936"/>
                  <a:gd name="connsiteY3" fmla="*/ 2911316 h 2965732"/>
                  <a:gd name="connsiteX4" fmla="*/ 346329 w 1009936"/>
                  <a:gd name="connsiteY4" fmla="*/ 2764727 h 2965732"/>
                  <a:gd name="connsiteX5" fmla="*/ 322040 w 1009936"/>
                  <a:gd name="connsiteY5" fmla="*/ 2022634 h 2965732"/>
                  <a:gd name="connsiteX6" fmla="*/ 267557 w 1009936"/>
                  <a:gd name="connsiteY6" fmla="*/ 1830134 h 2965732"/>
                  <a:gd name="connsiteX7" fmla="*/ 138113 w 1009936"/>
                  <a:gd name="connsiteY7" fmla="*/ 1603629 h 2965732"/>
                  <a:gd name="connsiteX8" fmla="*/ 161830 w 1009936"/>
                  <a:gd name="connsiteY8" fmla="*/ 1474470 h 2965732"/>
                  <a:gd name="connsiteX9" fmla="*/ 210217 w 1009936"/>
                  <a:gd name="connsiteY9" fmla="*/ 1434465 h 2965732"/>
                  <a:gd name="connsiteX10" fmla="*/ 321183 w 1009936"/>
                  <a:gd name="connsiteY10" fmla="*/ 1302258 h 2965732"/>
                  <a:gd name="connsiteX11" fmla="*/ 327851 w 1009936"/>
                  <a:gd name="connsiteY11" fmla="*/ 1242346 h 2965732"/>
                  <a:gd name="connsiteX12" fmla="*/ 327851 w 1009936"/>
                  <a:gd name="connsiteY12" fmla="*/ 664655 h 2965732"/>
                  <a:gd name="connsiteX13" fmla="*/ 205359 w 1009936"/>
                  <a:gd name="connsiteY13" fmla="*/ 472535 h 2965732"/>
                  <a:gd name="connsiteX14" fmla="*/ 0 w 1009936"/>
                  <a:gd name="connsiteY14" fmla="*/ 377095 h 2965732"/>
                  <a:gd name="connsiteX15" fmla="*/ 0 w 1009936"/>
                  <a:gd name="connsiteY15" fmla="*/ 40005 h 2965732"/>
                  <a:gd name="connsiteX16" fmla="*/ 48387 w 1009936"/>
                  <a:gd name="connsiteY16" fmla="*/ 0 h 2965732"/>
                  <a:gd name="connsiteX17" fmla="*/ 237744 w 1009936"/>
                  <a:gd name="connsiteY17" fmla="*/ 281750 h 2965732"/>
                  <a:gd name="connsiteX18" fmla="*/ 431768 w 1009936"/>
                  <a:gd name="connsiteY18" fmla="*/ 429482 h 2965732"/>
                  <a:gd name="connsiteX19" fmla="*/ 473297 w 1009936"/>
                  <a:gd name="connsiteY19" fmla="*/ 845153 h 2965732"/>
                  <a:gd name="connsiteX20" fmla="*/ 496348 w 1009936"/>
                  <a:gd name="connsiteY20" fmla="*/ 1551718 h 2965732"/>
                  <a:gd name="connsiteX21" fmla="*/ 694944 w 1009936"/>
                  <a:gd name="connsiteY21" fmla="*/ 2530793 h 2965732"/>
                  <a:gd name="connsiteX22" fmla="*/ 1009936 w 1009936"/>
                  <a:gd name="connsiteY22" fmla="*/ 2884361 h 2965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9936" h="2965732">
                    <a:moveTo>
                      <a:pt x="1009936" y="2884361"/>
                    </a:moveTo>
                    <a:cubicBezTo>
                      <a:pt x="976979" y="2921699"/>
                      <a:pt x="936974" y="2937796"/>
                      <a:pt x="916686" y="2945987"/>
                    </a:cubicBezTo>
                    <a:cubicBezTo>
                      <a:pt x="857536" y="2969800"/>
                      <a:pt x="804100" y="2966942"/>
                      <a:pt x="775907" y="2963323"/>
                    </a:cubicBezTo>
                    <a:cubicBezTo>
                      <a:pt x="723043" y="2959132"/>
                      <a:pt x="647415" y="2946940"/>
                      <a:pt x="563404" y="2911316"/>
                    </a:cubicBezTo>
                    <a:cubicBezTo>
                      <a:pt x="459010" y="2867120"/>
                      <a:pt x="387668" y="2805970"/>
                      <a:pt x="346329" y="2764727"/>
                    </a:cubicBezTo>
                    <a:cubicBezTo>
                      <a:pt x="338233" y="2517362"/>
                      <a:pt x="330137" y="2269998"/>
                      <a:pt x="322040" y="2022634"/>
                    </a:cubicBezTo>
                    <a:cubicBezTo>
                      <a:pt x="319850" y="1954911"/>
                      <a:pt x="301085" y="1888903"/>
                      <a:pt x="267557" y="1830134"/>
                    </a:cubicBezTo>
                    <a:cubicBezTo>
                      <a:pt x="224409" y="1754600"/>
                      <a:pt x="181261" y="1679162"/>
                      <a:pt x="138113" y="1603629"/>
                    </a:cubicBezTo>
                    <a:cubicBezTo>
                      <a:pt x="147066" y="1554861"/>
                      <a:pt x="152876" y="1523238"/>
                      <a:pt x="161830" y="1474470"/>
                    </a:cubicBezTo>
                    <a:cubicBezTo>
                      <a:pt x="177927" y="1461135"/>
                      <a:pt x="194120" y="1447800"/>
                      <a:pt x="210217" y="1434465"/>
                    </a:cubicBezTo>
                    <a:cubicBezTo>
                      <a:pt x="230410" y="1423416"/>
                      <a:pt x="298895" y="1382554"/>
                      <a:pt x="321183" y="1302258"/>
                    </a:cubicBezTo>
                    <a:cubicBezTo>
                      <a:pt x="327279" y="1280065"/>
                      <a:pt x="328613" y="1259491"/>
                      <a:pt x="327851" y="1242346"/>
                    </a:cubicBezTo>
                    <a:lnTo>
                      <a:pt x="327851" y="664655"/>
                    </a:lnTo>
                    <a:cubicBezTo>
                      <a:pt x="327851" y="582168"/>
                      <a:pt x="280130" y="507302"/>
                      <a:pt x="205359" y="472535"/>
                    </a:cubicBezTo>
                    <a:cubicBezTo>
                      <a:pt x="136970" y="440722"/>
                      <a:pt x="68485" y="408908"/>
                      <a:pt x="0" y="377095"/>
                    </a:cubicBezTo>
                    <a:lnTo>
                      <a:pt x="0" y="40005"/>
                    </a:lnTo>
                    <a:cubicBezTo>
                      <a:pt x="16097" y="26670"/>
                      <a:pt x="32290" y="13335"/>
                      <a:pt x="48387" y="0"/>
                    </a:cubicBezTo>
                    <a:cubicBezTo>
                      <a:pt x="111538" y="93917"/>
                      <a:pt x="174688" y="187833"/>
                      <a:pt x="237744" y="281750"/>
                    </a:cubicBezTo>
                    <a:cubicBezTo>
                      <a:pt x="302419" y="330994"/>
                      <a:pt x="367094" y="380238"/>
                      <a:pt x="431768" y="429482"/>
                    </a:cubicBezTo>
                    <a:cubicBezTo>
                      <a:pt x="445580" y="568071"/>
                      <a:pt x="459486" y="706565"/>
                      <a:pt x="473297" y="845153"/>
                    </a:cubicBezTo>
                    <a:cubicBezTo>
                      <a:pt x="481013" y="1080707"/>
                      <a:pt x="488728" y="1316164"/>
                      <a:pt x="496348" y="1551718"/>
                    </a:cubicBezTo>
                    <a:cubicBezTo>
                      <a:pt x="562547" y="1878044"/>
                      <a:pt x="628745" y="2204466"/>
                      <a:pt x="694944" y="2530793"/>
                    </a:cubicBezTo>
                    <a:cubicBezTo>
                      <a:pt x="786765" y="2648903"/>
                      <a:pt x="891159" y="2767965"/>
                      <a:pt x="1009936" y="2884361"/>
                    </a:cubicBezTo>
                    <a:close/>
                  </a:path>
                </a:pathLst>
              </a:custGeom>
              <a:solidFill>
                <a:srgbClr val="1A1A1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63DFCCF8-8DF7-F605-3C32-714BB1BD0200}"/>
                  </a:ext>
                </a:extLst>
              </p:cNvPr>
              <p:cNvSpPr/>
              <p:nvPr/>
            </p:nvSpPr>
            <p:spPr>
              <a:xfrm>
                <a:off x="5490020" y="2191607"/>
                <a:ext cx="1420544" cy="2925675"/>
              </a:xfrm>
              <a:custGeom>
                <a:avLst/>
                <a:gdLst>
                  <a:gd name="connsiteX0" fmla="*/ 95 w 1420544"/>
                  <a:gd name="connsiteY0" fmla="*/ 0 h 2925675"/>
                  <a:gd name="connsiteX1" fmla="*/ 95 w 1420544"/>
                  <a:gd name="connsiteY1" fmla="*/ 337090 h 2925675"/>
                  <a:gd name="connsiteX2" fmla="*/ 205454 w 1420544"/>
                  <a:gd name="connsiteY2" fmla="*/ 432530 h 2925675"/>
                  <a:gd name="connsiteX3" fmla="*/ 327946 w 1420544"/>
                  <a:gd name="connsiteY3" fmla="*/ 624554 h 2925675"/>
                  <a:gd name="connsiteX4" fmla="*/ 327946 w 1420544"/>
                  <a:gd name="connsiteY4" fmla="*/ 1202341 h 2925675"/>
                  <a:gd name="connsiteX5" fmla="*/ 254413 w 1420544"/>
                  <a:gd name="connsiteY5" fmla="*/ 1358265 h 2925675"/>
                  <a:gd name="connsiteX6" fmla="*/ 161925 w 1420544"/>
                  <a:gd name="connsiteY6" fmla="*/ 1434465 h 2925675"/>
                  <a:gd name="connsiteX7" fmla="*/ 138208 w 1420544"/>
                  <a:gd name="connsiteY7" fmla="*/ 1563719 h 2925675"/>
                  <a:gd name="connsiteX8" fmla="*/ 267557 w 1420544"/>
                  <a:gd name="connsiteY8" fmla="*/ 1790129 h 2925675"/>
                  <a:gd name="connsiteX9" fmla="*/ 322040 w 1420544"/>
                  <a:gd name="connsiteY9" fmla="*/ 1982629 h 2925675"/>
                  <a:gd name="connsiteX10" fmla="*/ 346329 w 1420544"/>
                  <a:gd name="connsiteY10" fmla="*/ 2724722 h 2925675"/>
                  <a:gd name="connsiteX11" fmla="*/ 563404 w 1420544"/>
                  <a:gd name="connsiteY11" fmla="*/ 2871311 h 2925675"/>
                  <a:gd name="connsiteX12" fmla="*/ 775811 w 1420544"/>
                  <a:gd name="connsiteY12" fmla="*/ 2923223 h 2925675"/>
                  <a:gd name="connsiteX13" fmla="*/ 916686 w 1420544"/>
                  <a:gd name="connsiteY13" fmla="*/ 2905887 h 2925675"/>
                  <a:gd name="connsiteX14" fmla="*/ 1024033 w 1420544"/>
                  <a:gd name="connsiteY14" fmla="*/ 2826258 h 2925675"/>
                  <a:gd name="connsiteX15" fmla="*/ 1057466 w 1420544"/>
                  <a:gd name="connsiteY15" fmla="*/ 2744248 h 2925675"/>
                  <a:gd name="connsiteX16" fmla="*/ 1066705 w 1420544"/>
                  <a:gd name="connsiteY16" fmla="*/ 2621852 h 2925675"/>
                  <a:gd name="connsiteX17" fmla="*/ 1122140 w 1420544"/>
                  <a:gd name="connsiteY17" fmla="*/ 2513362 h 2925675"/>
                  <a:gd name="connsiteX18" fmla="*/ 1183291 w 1420544"/>
                  <a:gd name="connsiteY18" fmla="*/ 2448687 h 2925675"/>
                  <a:gd name="connsiteX19" fmla="*/ 1179862 w 1420544"/>
                  <a:gd name="connsiteY19" fmla="*/ 2327434 h 2925675"/>
                  <a:gd name="connsiteX20" fmla="*/ 1228344 w 1420544"/>
                  <a:gd name="connsiteY20" fmla="*/ 2291048 h 2925675"/>
                  <a:gd name="connsiteX21" fmla="*/ 1238726 w 1420544"/>
                  <a:gd name="connsiteY21" fmla="*/ 2201037 h 2925675"/>
                  <a:gd name="connsiteX22" fmla="*/ 1211009 w 1420544"/>
                  <a:gd name="connsiteY22" fmla="*/ 2142173 h 2925675"/>
                  <a:gd name="connsiteX23" fmla="*/ 1207579 w 1420544"/>
                  <a:gd name="connsiteY23" fmla="*/ 2041684 h 2925675"/>
                  <a:gd name="connsiteX24" fmla="*/ 1257776 w 1420544"/>
                  <a:gd name="connsiteY24" fmla="*/ 1956816 h 2925675"/>
                  <a:gd name="connsiteX25" fmla="*/ 1350740 w 1420544"/>
                  <a:gd name="connsiteY25" fmla="*/ 1900238 h 2925675"/>
                  <a:gd name="connsiteX26" fmla="*/ 1396936 w 1420544"/>
                  <a:gd name="connsiteY26" fmla="*/ 1879473 h 2925675"/>
                  <a:gd name="connsiteX27" fmla="*/ 1417701 w 1420544"/>
                  <a:gd name="connsiteY27" fmla="*/ 1800987 h 2925675"/>
                  <a:gd name="connsiteX28" fmla="*/ 1389412 w 1420544"/>
                  <a:gd name="connsiteY28" fmla="*/ 1758601 h 2925675"/>
                  <a:gd name="connsiteX29" fmla="*/ 1207865 w 1420544"/>
                  <a:gd name="connsiteY29" fmla="*/ 1536668 h 2925675"/>
                  <a:gd name="connsiteX30" fmla="*/ 985933 w 1420544"/>
                  <a:gd name="connsiteY30" fmla="*/ 1278064 h 2925675"/>
                  <a:gd name="connsiteX31" fmla="*/ 1020604 w 1420544"/>
                  <a:gd name="connsiteY31" fmla="*/ 1152239 h 2925675"/>
                  <a:gd name="connsiteX32" fmla="*/ 1002125 w 1420544"/>
                  <a:gd name="connsiteY32" fmla="*/ 972122 h 2925675"/>
                  <a:gd name="connsiteX33" fmla="*/ 981360 w 1420544"/>
                  <a:gd name="connsiteY33" fmla="*/ 838200 h 2925675"/>
                  <a:gd name="connsiteX34" fmla="*/ 955929 w 1420544"/>
                  <a:gd name="connsiteY34" fmla="*/ 690372 h 2925675"/>
                  <a:gd name="connsiteX35" fmla="*/ 787336 w 1420544"/>
                  <a:gd name="connsiteY35" fmla="*/ 367094 h 2925675"/>
                  <a:gd name="connsiteX36" fmla="*/ 547211 w 1420544"/>
                  <a:gd name="connsiteY36" fmla="*/ 175450 h 2925675"/>
                  <a:gd name="connsiteX37" fmla="*/ 0 w 1420544"/>
                  <a:gd name="connsiteY37" fmla="*/ 0 h 2925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420544" h="2925675">
                    <a:moveTo>
                      <a:pt x="95" y="0"/>
                    </a:moveTo>
                    <a:lnTo>
                      <a:pt x="95" y="337090"/>
                    </a:lnTo>
                    <a:cubicBezTo>
                      <a:pt x="68580" y="368903"/>
                      <a:pt x="136970" y="400717"/>
                      <a:pt x="205454" y="432530"/>
                    </a:cubicBezTo>
                    <a:cubicBezTo>
                      <a:pt x="280130" y="467296"/>
                      <a:pt x="327946" y="542163"/>
                      <a:pt x="327946" y="624554"/>
                    </a:cubicBezTo>
                    <a:lnTo>
                      <a:pt x="327946" y="1202341"/>
                    </a:lnTo>
                    <a:cubicBezTo>
                      <a:pt x="327946" y="1262729"/>
                      <a:pt x="300990" y="1319879"/>
                      <a:pt x="254413" y="1358265"/>
                    </a:cubicBezTo>
                    <a:cubicBezTo>
                      <a:pt x="223552" y="1383697"/>
                      <a:pt x="192786" y="1409033"/>
                      <a:pt x="161925" y="1434465"/>
                    </a:cubicBezTo>
                    <a:lnTo>
                      <a:pt x="138208" y="1563719"/>
                    </a:lnTo>
                    <a:cubicBezTo>
                      <a:pt x="181356" y="1639157"/>
                      <a:pt x="224504" y="1714690"/>
                      <a:pt x="267557" y="1790129"/>
                    </a:cubicBezTo>
                    <a:cubicBezTo>
                      <a:pt x="301180" y="1848898"/>
                      <a:pt x="319849" y="1915001"/>
                      <a:pt x="322040" y="1982629"/>
                    </a:cubicBezTo>
                    <a:cubicBezTo>
                      <a:pt x="330137" y="2229993"/>
                      <a:pt x="338233" y="2477357"/>
                      <a:pt x="346329" y="2724722"/>
                    </a:cubicBezTo>
                    <a:cubicBezTo>
                      <a:pt x="387572" y="2766060"/>
                      <a:pt x="459010" y="2827115"/>
                      <a:pt x="563404" y="2871311"/>
                    </a:cubicBezTo>
                    <a:cubicBezTo>
                      <a:pt x="647414" y="2906935"/>
                      <a:pt x="723043" y="2919032"/>
                      <a:pt x="775811" y="2923223"/>
                    </a:cubicBezTo>
                    <a:cubicBezTo>
                      <a:pt x="804100" y="2926937"/>
                      <a:pt x="857535" y="2929700"/>
                      <a:pt x="916686" y="2905887"/>
                    </a:cubicBezTo>
                    <a:cubicBezTo>
                      <a:pt x="939927" y="2896553"/>
                      <a:pt x="989266" y="2876645"/>
                      <a:pt x="1024033" y="2826258"/>
                    </a:cubicBezTo>
                    <a:cubicBezTo>
                      <a:pt x="1045178" y="2795588"/>
                      <a:pt x="1052417" y="2765965"/>
                      <a:pt x="1057466" y="2744248"/>
                    </a:cubicBezTo>
                    <a:cubicBezTo>
                      <a:pt x="1071467" y="2684526"/>
                      <a:pt x="1054227" y="2674334"/>
                      <a:pt x="1066705" y="2621852"/>
                    </a:cubicBezTo>
                    <a:cubicBezTo>
                      <a:pt x="1080040" y="2565749"/>
                      <a:pt x="1112044" y="2525745"/>
                      <a:pt x="1122140" y="2513362"/>
                    </a:cubicBezTo>
                    <a:cubicBezTo>
                      <a:pt x="1153001" y="2475453"/>
                      <a:pt x="1169289" y="2475929"/>
                      <a:pt x="1183291" y="2448687"/>
                    </a:cubicBezTo>
                    <a:cubicBezTo>
                      <a:pt x="1196531" y="2423065"/>
                      <a:pt x="1201388" y="2385251"/>
                      <a:pt x="1179862" y="2327434"/>
                    </a:cubicBezTo>
                    <a:cubicBezTo>
                      <a:pt x="1191577" y="2323243"/>
                      <a:pt x="1213295" y="2313337"/>
                      <a:pt x="1228344" y="2291048"/>
                    </a:cubicBezTo>
                    <a:cubicBezTo>
                      <a:pt x="1252252" y="2255711"/>
                      <a:pt x="1242060" y="2214467"/>
                      <a:pt x="1238726" y="2201037"/>
                    </a:cubicBezTo>
                    <a:cubicBezTo>
                      <a:pt x="1231487" y="2171795"/>
                      <a:pt x="1221581" y="2173415"/>
                      <a:pt x="1211009" y="2142173"/>
                    </a:cubicBezTo>
                    <a:cubicBezTo>
                      <a:pt x="1194911" y="2094262"/>
                      <a:pt x="1205103" y="2051304"/>
                      <a:pt x="1207579" y="2041684"/>
                    </a:cubicBezTo>
                    <a:cubicBezTo>
                      <a:pt x="1218914" y="1997583"/>
                      <a:pt x="1244536" y="1970532"/>
                      <a:pt x="1257776" y="1956816"/>
                    </a:cubicBezTo>
                    <a:cubicBezTo>
                      <a:pt x="1291781" y="1921764"/>
                      <a:pt x="1329690" y="1906714"/>
                      <a:pt x="1350740" y="1900238"/>
                    </a:cubicBezTo>
                    <a:cubicBezTo>
                      <a:pt x="1358932" y="1899380"/>
                      <a:pt x="1379506" y="1896047"/>
                      <a:pt x="1396936" y="1879473"/>
                    </a:cubicBezTo>
                    <a:cubicBezTo>
                      <a:pt x="1418749" y="1858613"/>
                      <a:pt x="1424844" y="1827086"/>
                      <a:pt x="1417701" y="1800987"/>
                    </a:cubicBezTo>
                    <a:cubicBezTo>
                      <a:pt x="1411414" y="1777746"/>
                      <a:pt x="1396079" y="1763839"/>
                      <a:pt x="1389412" y="1758601"/>
                    </a:cubicBezTo>
                    <a:cubicBezTo>
                      <a:pt x="1330738" y="1685258"/>
                      <a:pt x="1270254" y="1611249"/>
                      <a:pt x="1207865" y="1536668"/>
                    </a:cubicBezTo>
                    <a:cubicBezTo>
                      <a:pt x="1133475" y="1447705"/>
                      <a:pt x="1059370" y="1361504"/>
                      <a:pt x="985933" y="1278064"/>
                    </a:cubicBezTo>
                    <a:cubicBezTo>
                      <a:pt x="1002697" y="1242155"/>
                      <a:pt x="1016222" y="1200055"/>
                      <a:pt x="1020604" y="1152239"/>
                    </a:cubicBezTo>
                    <a:cubicBezTo>
                      <a:pt x="1022699" y="1129094"/>
                      <a:pt x="1022318" y="1108139"/>
                      <a:pt x="1002125" y="972122"/>
                    </a:cubicBezTo>
                    <a:cubicBezTo>
                      <a:pt x="995363" y="926402"/>
                      <a:pt x="990600" y="894683"/>
                      <a:pt x="981360" y="838200"/>
                    </a:cubicBezTo>
                    <a:cubicBezTo>
                      <a:pt x="974217" y="794861"/>
                      <a:pt x="961930" y="720185"/>
                      <a:pt x="955929" y="690372"/>
                    </a:cubicBezTo>
                    <a:cubicBezTo>
                      <a:pt x="922782" y="525875"/>
                      <a:pt x="811339" y="395192"/>
                      <a:pt x="787336" y="367094"/>
                    </a:cubicBezTo>
                    <a:cubicBezTo>
                      <a:pt x="702564" y="267653"/>
                      <a:pt x="615792" y="215741"/>
                      <a:pt x="547211" y="175450"/>
                    </a:cubicBezTo>
                    <a:cubicBezTo>
                      <a:pt x="447294" y="116777"/>
                      <a:pt x="263462" y="2752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solidFill>
                  <a:srgbClr val="FFFFFF">
                    <a:lumMod val="85000"/>
                  </a:srgbClr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514B283B-F407-2A2D-17AF-F8614066DE45}"/>
                  </a:ext>
                </a:extLst>
              </p:cNvPr>
              <p:cNvSpPr/>
              <p:nvPr/>
            </p:nvSpPr>
            <p:spPr>
              <a:xfrm>
                <a:off x="6042564" y="3465004"/>
                <a:ext cx="344805" cy="253555"/>
              </a:xfrm>
              <a:custGeom>
                <a:avLst/>
                <a:gdLst>
                  <a:gd name="connsiteX0" fmla="*/ 269843 w 344805"/>
                  <a:gd name="connsiteY0" fmla="*/ 249841 h 253555"/>
                  <a:gd name="connsiteX1" fmla="*/ 135445 w 344805"/>
                  <a:gd name="connsiteY1" fmla="*/ 172974 h 253555"/>
                  <a:gd name="connsiteX2" fmla="*/ 6477 w 344805"/>
                  <a:gd name="connsiteY2" fmla="*/ 85058 h 253555"/>
                  <a:gd name="connsiteX3" fmla="*/ 0 w 344805"/>
                  <a:gd name="connsiteY3" fmla="*/ 80296 h 253555"/>
                  <a:gd name="connsiteX4" fmla="*/ 31909 w 344805"/>
                  <a:gd name="connsiteY4" fmla="*/ 16859 h 253555"/>
                  <a:gd name="connsiteX5" fmla="*/ 38290 w 344805"/>
                  <a:gd name="connsiteY5" fmla="*/ 17431 h 253555"/>
                  <a:gd name="connsiteX6" fmla="*/ 129921 w 344805"/>
                  <a:gd name="connsiteY6" fmla="*/ 21336 h 253555"/>
                  <a:gd name="connsiteX7" fmla="*/ 193071 w 344805"/>
                  <a:gd name="connsiteY7" fmla="*/ 19526 h 253555"/>
                  <a:gd name="connsiteX8" fmla="*/ 325564 w 344805"/>
                  <a:gd name="connsiteY8" fmla="*/ 3524 h 253555"/>
                  <a:gd name="connsiteX9" fmla="*/ 344805 w 344805"/>
                  <a:gd name="connsiteY9" fmla="*/ 0 h 253555"/>
                  <a:gd name="connsiteX10" fmla="*/ 335756 w 344805"/>
                  <a:gd name="connsiteY10" fmla="*/ 17336 h 253555"/>
                  <a:gd name="connsiteX11" fmla="*/ 313087 w 344805"/>
                  <a:gd name="connsiteY11" fmla="*/ 89821 h 253555"/>
                  <a:gd name="connsiteX12" fmla="*/ 313277 w 344805"/>
                  <a:gd name="connsiteY12" fmla="*/ 134874 h 253555"/>
                  <a:gd name="connsiteX13" fmla="*/ 308420 w 344805"/>
                  <a:gd name="connsiteY13" fmla="*/ 198215 h 253555"/>
                  <a:gd name="connsiteX14" fmla="*/ 281654 w 344805"/>
                  <a:gd name="connsiteY14" fmla="*/ 247555 h 253555"/>
                  <a:gd name="connsiteX15" fmla="*/ 276796 w 344805"/>
                  <a:gd name="connsiteY15" fmla="*/ 253555 h 253555"/>
                  <a:gd name="connsiteX16" fmla="*/ 269938 w 344805"/>
                  <a:gd name="connsiteY16" fmla="*/ 249936 h 253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44805" h="253555">
                    <a:moveTo>
                      <a:pt x="269843" y="249841"/>
                    </a:moveTo>
                    <a:cubicBezTo>
                      <a:pt x="224218" y="226028"/>
                      <a:pt x="179070" y="200215"/>
                      <a:pt x="135445" y="172974"/>
                    </a:cubicBezTo>
                    <a:cubicBezTo>
                      <a:pt x="91440" y="145447"/>
                      <a:pt x="48101" y="115919"/>
                      <a:pt x="6477" y="85058"/>
                    </a:cubicBezTo>
                    <a:lnTo>
                      <a:pt x="0" y="80296"/>
                    </a:lnTo>
                    <a:lnTo>
                      <a:pt x="31909" y="16859"/>
                    </a:lnTo>
                    <a:lnTo>
                      <a:pt x="38290" y="17431"/>
                    </a:lnTo>
                    <a:cubicBezTo>
                      <a:pt x="68675" y="20003"/>
                      <a:pt x="99441" y="21336"/>
                      <a:pt x="129921" y="21336"/>
                    </a:cubicBezTo>
                    <a:cubicBezTo>
                      <a:pt x="150876" y="21336"/>
                      <a:pt x="172117" y="20669"/>
                      <a:pt x="193071" y="19526"/>
                    </a:cubicBezTo>
                    <a:cubicBezTo>
                      <a:pt x="237363" y="16954"/>
                      <a:pt x="281940" y="11525"/>
                      <a:pt x="325564" y="3524"/>
                    </a:cubicBezTo>
                    <a:lnTo>
                      <a:pt x="344805" y="0"/>
                    </a:lnTo>
                    <a:lnTo>
                      <a:pt x="335756" y="17336"/>
                    </a:lnTo>
                    <a:cubicBezTo>
                      <a:pt x="323279" y="41243"/>
                      <a:pt x="315659" y="65627"/>
                      <a:pt x="313087" y="89821"/>
                    </a:cubicBezTo>
                    <a:cubicBezTo>
                      <a:pt x="311277" y="107061"/>
                      <a:pt x="312325" y="121158"/>
                      <a:pt x="313277" y="134874"/>
                    </a:cubicBezTo>
                    <a:cubicBezTo>
                      <a:pt x="314706" y="154877"/>
                      <a:pt x="316039" y="173736"/>
                      <a:pt x="308420" y="198215"/>
                    </a:cubicBezTo>
                    <a:cubicBezTo>
                      <a:pt x="302895" y="215837"/>
                      <a:pt x="293846" y="232410"/>
                      <a:pt x="281654" y="247555"/>
                    </a:cubicBezTo>
                    <a:lnTo>
                      <a:pt x="276796" y="253555"/>
                    </a:lnTo>
                    <a:lnTo>
                      <a:pt x="269938" y="249936"/>
                    </a:ln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BBA5BD8B-D851-6B5A-B096-1CAC60BB4B8D}"/>
                  </a:ext>
                </a:extLst>
              </p:cNvPr>
              <p:cNvSpPr/>
              <p:nvPr/>
            </p:nvSpPr>
            <p:spPr>
              <a:xfrm>
                <a:off x="6054661" y="3477767"/>
                <a:ext cx="315182" cy="228600"/>
              </a:xfrm>
              <a:custGeom>
                <a:avLst/>
                <a:gdLst>
                  <a:gd name="connsiteX0" fmla="*/ 95 w 315182"/>
                  <a:gd name="connsiteY0" fmla="*/ 64675 h 228600"/>
                  <a:gd name="connsiteX1" fmla="*/ 128397 w 315182"/>
                  <a:gd name="connsiteY1" fmla="*/ 152114 h 228600"/>
                  <a:gd name="connsiteX2" fmla="*/ 262128 w 315182"/>
                  <a:gd name="connsiteY2" fmla="*/ 228600 h 228600"/>
                  <a:gd name="connsiteX3" fmla="*/ 287274 w 315182"/>
                  <a:gd name="connsiteY3" fmla="*/ 182404 h 228600"/>
                  <a:gd name="connsiteX4" fmla="*/ 291561 w 315182"/>
                  <a:gd name="connsiteY4" fmla="*/ 75914 h 228600"/>
                  <a:gd name="connsiteX5" fmla="*/ 315183 w 315182"/>
                  <a:gd name="connsiteY5" fmla="*/ 0 h 228600"/>
                  <a:gd name="connsiteX6" fmla="*/ 181546 w 315182"/>
                  <a:gd name="connsiteY6" fmla="*/ 16193 h 228600"/>
                  <a:gd name="connsiteX7" fmla="*/ 25432 w 315182"/>
                  <a:gd name="connsiteY7" fmla="*/ 14097 h 228600"/>
                  <a:gd name="connsiteX8" fmla="*/ 0 w 315182"/>
                  <a:gd name="connsiteY8" fmla="*/ 64675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5182" h="228600">
                    <a:moveTo>
                      <a:pt x="95" y="64675"/>
                    </a:moveTo>
                    <a:cubicBezTo>
                      <a:pt x="38862" y="93345"/>
                      <a:pt x="81629" y="122872"/>
                      <a:pt x="128397" y="152114"/>
                    </a:cubicBezTo>
                    <a:cubicBezTo>
                      <a:pt x="174879" y="181166"/>
                      <a:pt x="219742" y="206502"/>
                      <a:pt x="262128" y="228600"/>
                    </a:cubicBezTo>
                    <a:cubicBezTo>
                      <a:pt x="269653" y="219361"/>
                      <a:pt x="280511" y="203740"/>
                      <a:pt x="287274" y="182404"/>
                    </a:cubicBezTo>
                    <a:cubicBezTo>
                      <a:pt x="299466" y="143542"/>
                      <a:pt x="287084" y="119348"/>
                      <a:pt x="291561" y="75914"/>
                    </a:cubicBezTo>
                    <a:cubicBezTo>
                      <a:pt x="293370" y="58103"/>
                      <a:pt x="298704" y="31623"/>
                      <a:pt x="315183" y="0"/>
                    </a:cubicBezTo>
                    <a:cubicBezTo>
                      <a:pt x="275654" y="7239"/>
                      <a:pt x="230886" y="13240"/>
                      <a:pt x="181546" y="16193"/>
                    </a:cubicBezTo>
                    <a:cubicBezTo>
                      <a:pt x="123540" y="19621"/>
                      <a:pt x="71057" y="18002"/>
                      <a:pt x="25432" y="14097"/>
                    </a:cubicBezTo>
                    <a:cubicBezTo>
                      <a:pt x="16955" y="30956"/>
                      <a:pt x="8477" y="47816"/>
                      <a:pt x="0" y="64675"/>
                    </a:cubicBezTo>
                    <a:close/>
                  </a:path>
                </a:pathLst>
              </a:custGeom>
              <a:solidFill>
                <a:srgbClr val="00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6E9D425B-6F34-DCCF-291A-55574C7A5606}"/>
                  </a:ext>
                </a:extLst>
              </p:cNvPr>
              <p:cNvSpPr/>
              <p:nvPr/>
            </p:nvSpPr>
            <p:spPr>
              <a:xfrm>
                <a:off x="5507821" y="2211249"/>
                <a:ext cx="980782" cy="1230704"/>
              </a:xfrm>
              <a:custGeom>
                <a:avLst/>
                <a:gdLst>
                  <a:gd name="connsiteX0" fmla="*/ 200 w 980782"/>
                  <a:gd name="connsiteY0" fmla="*/ 1122 h 1230704"/>
                  <a:gd name="connsiteX1" fmla="*/ 517980 w 980782"/>
                  <a:gd name="connsiteY1" fmla="*/ 179525 h 1230704"/>
                  <a:gd name="connsiteX2" fmla="*/ 875262 w 980782"/>
                  <a:gd name="connsiteY2" fmla="*/ 582242 h 1230704"/>
                  <a:gd name="connsiteX3" fmla="*/ 921458 w 980782"/>
                  <a:gd name="connsiteY3" fmla="*/ 759122 h 1230704"/>
                  <a:gd name="connsiteX4" fmla="*/ 961273 w 980782"/>
                  <a:gd name="connsiteY4" fmla="*/ 1010772 h 1230704"/>
                  <a:gd name="connsiteX5" fmla="*/ 979561 w 980782"/>
                  <a:gd name="connsiteY5" fmla="*/ 1136216 h 1230704"/>
                  <a:gd name="connsiteX6" fmla="*/ 952034 w 980782"/>
                  <a:gd name="connsiteY6" fmla="*/ 1230704 h 1230704"/>
                  <a:gd name="connsiteX7" fmla="*/ 878120 w 980782"/>
                  <a:gd name="connsiteY7" fmla="*/ 1173554 h 1230704"/>
                  <a:gd name="connsiteX8" fmla="*/ 793252 w 980782"/>
                  <a:gd name="connsiteY8" fmla="*/ 1144122 h 1230704"/>
                  <a:gd name="connsiteX9" fmla="*/ 793252 w 980782"/>
                  <a:gd name="connsiteY9" fmla="*/ 894758 h 1230704"/>
                  <a:gd name="connsiteX10" fmla="*/ 711813 w 980782"/>
                  <a:gd name="connsiteY10" fmla="*/ 496422 h 1230704"/>
                  <a:gd name="connsiteX11" fmla="*/ 476260 w 980782"/>
                  <a:gd name="connsiteY11" fmla="*/ 220483 h 1230704"/>
                  <a:gd name="connsiteX12" fmla="*/ 10 w 980782"/>
                  <a:gd name="connsiteY12" fmla="*/ 1122 h 1230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80782" h="1230704">
                    <a:moveTo>
                      <a:pt x="200" y="1122"/>
                    </a:moveTo>
                    <a:cubicBezTo>
                      <a:pt x="2105" y="-5450"/>
                      <a:pt x="259662" y="12266"/>
                      <a:pt x="517980" y="179525"/>
                    </a:cubicBezTo>
                    <a:cubicBezTo>
                      <a:pt x="591418" y="227055"/>
                      <a:pt x="800586" y="362501"/>
                      <a:pt x="875262" y="582242"/>
                    </a:cubicBezTo>
                    <a:cubicBezTo>
                      <a:pt x="896408" y="644536"/>
                      <a:pt x="920220" y="753121"/>
                      <a:pt x="921458" y="759122"/>
                    </a:cubicBezTo>
                    <a:cubicBezTo>
                      <a:pt x="943843" y="861896"/>
                      <a:pt x="955082" y="948955"/>
                      <a:pt x="961273" y="1010772"/>
                    </a:cubicBezTo>
                    <a:cubicBezTo>
                      <a:pt x="970608" y="1033918"/>
                      <a:pt x="985085" y="1079066"/>
                      <a:pt x="979561" y="1136216"/>
                    </a:cubicBezTo>
                    <a:cubicBezTo>
                      <a:pt x="975465" y="1178126"/>
                      <a:pt x="962226" y="1210607"/>
                      <a:pt x="952034" y="1230704"/>
                    </a:cubicBezTo>
                    <a:cubicBezTo>
                      <a:pt x="937080" y="1214607"/>
                      <a:pt x="912981" y="1192223"/>
                      <a:pt x="878120" y="1173554"/>
                    </a:cubicBezTo>
                    <a:cubicBezTo>
                      <a:pt x="844878" y="1155743"/>
                      <a:pt x="814398" y="1147837"/>
                      <a:pt x="793252" y="1144122"/>
                    </a:cubicBezTo>
                    <a:cubicBezTo>
                      <a:pt x="797538" y="1083162"/>
                      <a:pt x="800396" y="997247"/>
                      <a:pt x="793252" y="894758"/>
                    </a:cubicBezTo>
                    <a:cubicBezTo>
                      <a:pt x="783060" y="748358"/>
                      <a:pt x="774583" y="625772"/>
                      <a:pt x="711813" y="496422"/>
                    </a:cubicBezTo>
                    <a:cubicBezTo>
                      <a:pt x="643138" y="354595"/>
                      <a:pt x="542459" y="272966"/>
                      <a:pt x="476260" y="220483"/>
                    </a:cubicBezTo>
                    <a:cubicBezTo>
                      <a:pt x="243088" y="35507"/>
                      <a:pt x="-1800" y="7599"/>
                      <a:pt x="10" y="1122"/>
                    </a:cubicBezTo>
                    <a:close/>
                  </a:path>
                </a:pathLst>
              </a:custGeom>
              <a:solidFill>
                <a:srgbClr val="FFFFFF">
                  <a:lumMod val="8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6E07332-7E77-3157-6219-A88EFAAC7A7B}"/>
                  </a:ext>
                </a:extLst>
              </p:cNvPr>
              <p:cNvSpPr/>
              <p:nvPr/>
            </p:nvSpPr>
            <p:spPr>
              <a:xfrm>
                <a:off x="6460521" y="3486816"/>
                <a:ext cx="429517" cy="643223"/>
              </a:xfrm>
              <a:custGeom>
                <a:avLst/>
                <a:gdLst>
                  <a:gd name="connsiteX0" fmla="*/ 0 w 429517"/>
                  <a:gd name="connsiteY0" fmla="*/ 190 h 643223"/>
                  <a:gd name="connsiteX1" fmla="*/ 413861 w 429517"/>
                  <a:gd name="connsiteY1" fmla="*/ 488537 h 643223"/>
                  <a:gd name="connsiteX2" fmla="*/ 429482 w 429517"/>
                  <a:gd name="connsiteY2" fmla="*/ 527495 h 643223"/>
                  <a:gd name="connsiteX3" fmla="*/ 386143 w 429517"/>
                  <a:gd name="connsiteY3" fmla="*/ 590740 h 643223"/>
                  <a:gd name="connsiteX4" fmla="*/ 375189 w 429517"/>
                  <a:gd name="connsiteY4" fmla="*/ 593312 h 643223"/>
                  <a:gd name="connsiteX5" fmla="*/ 331184 w 429517"/>
                  <a:gd name="connsiteY5" fmla="*/ 609314 h 643223"/>
                  <a:gd name="connsiteX6" fmla="*/ 288036 w 429517"/>
                  <a:gd name="connsiteY6" fmla="*/ 643223 h 643223"/>
                  <a:gd name="connsiteX7" fmla="*/ 318230 w 429517"/>
                  <a:gd name="connsiteY7" fmla="*/ 599789 h 643223"/>
                  <a:gd name="connsiteX8" fmla="*/ 370618 w 429517"/>
                  <a:gd name="connsiteY8" fmla="*/ 575120 h 643223"/>
                  <a:gd name="connsiteX9" fmla="*/ 376714 w 429517"/>
                  <a:gd name="connsiteY9" fmla="*/ 573310 h 643223"/>
                  <a:gd name="connsiteX10" fmla="*/ 393573 w 429517"/>
                  <a:gd name="connsiteY10" fmla="*/ 550355 h 643223"/>
                  <a:gd name="connsiteX11" fmla="*/ 388811 w 429517"/>
                  <a:gd name="connsiteY11" fmla="*/ 514826 h 643223"/>
                  <a:gd name="connsiteX12" fmla="*/ 0 w 429517"/>
                  <a:gd name="connsiteY12" fmla="*/ 0 h 643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29517" h="643223">
                    <a:moveTo>
                      <a:pt x="0" y="190"/>
                    </a:moveTo>
                    <a:cubicBezTo>
                      <a:pt x="137922" y="162973"/>
                      <a:pt x="275939" y="325755"/>
                      <a:pt x="413861" y="488537"/>
                    </a:cubicBezTo>
                    <a:cubicBezTo>
                      <a:pt x="418623" y="494252"/>
                      <a:pt x="428815" y="508063"/>
                      <a:pt x="429482" y="527495"/>
                    </a:cubicBezTo>
                    <a:cubicBezTo>
                      <a:pt x="430530" y="557689"/>
                      <a:pt x="407955" y="583406"/>
                      <a:pt x="386143" y="590740"/>
                    </a:cubicBezTo>
                    <a:cubicBezTo>
                      <a:pt x="382810" y="591883"/>
                      <a:pt x="383857" y="591026"/>
                      <a:pt x="375189" y="593312"/>
                    </a:cubicBezTo>
                    <a:cubicBezTo>
                      <a:pt x="367189" y="595408"/>
                      <a:pt x="348901" y="600075"/>
                      <a:pt x="331184" y="609314"/>
                    </a:cubicBezTo>
                    <a:cubicBezTo>
                      <a:pt x="320897" y="614648"/>
                      <a:pt x="304609" y="624840"/>
                      <a:pt x="288036" y="643223"/>
                    </a:cubicBezTo>
                    <a:cubicBezTo>
                      <a:pt x="297085" y="618649"/>
                      <a:pt x="310991" y="605504"/>
                      <a:pt x="318230" y="599789"/>
                    </a:cubicBezTo>
                    <a:cubicBezTo>
                      <a:pt x="333660" y="587407"/>
                      <a:pt x="356901" y="577501"/>
                      <a:pt x="370618" y="575120"/>
                    </a:cubicBezTo>
                    <a:cubicBezTo>
                      <a:pt x="371665" y="574929"/>
                      <a:pt x="373952" y="574548"/>
                      <a:pt x="376714" y="573310"/>
                    </a:cubicBezTo>
                    <a:cubicBezTo>
                      <a:pt x="388525" y="567976"/>
                      <a:pt x="392620" y="553688"/>
                      <a:pt x="393573" y="550355"/>
                    </a:cubicBezTo>
                    <a:cubicBezTo>
                      <a:pt x="398430" y="533495"/>
                      <a:pt x="391001" y="518731"/>
                      <a:pt x="388811" y="514826"/>
                    </a:cubicBezTo>
                    <a:cubicBezTo>
                      <a:pt x="259175" y="343186"/>
                      <a:pt x="129635" y="171640"/>
                      <a:pt x="0" y="0"/>
                    </a:cubicBezTo>
                    <a:close/>
                  </a:path>
                </a:pathLst>
              </a:custGeom>
              <a:solidFill>
                <a:srgbClr val="FFFFFF">
                  <a:alpha val="53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B0E7DCB8-CBAF-870F-4ED6-2FAA1A96C927}"/>
                  </a:ext>
                </a:extLst>
              </p:cNvPr>
              <p:cNvSpPr/>
              <p:nvPr/>
            </p:nvSpPr>
            <p:spPr>
              <a:xfrm>
                <a:off x="6658832" y="4351972"/>
                <a:ext cx="68987" cy="155066"/>
              </a:xfrm>
              <a:custGeom>
                <a:avLst/>
                <a:gdLst>
                  <a:gd name="connsiteX0" fmla="*/ 40671 w 68987"/>
                  <a:gd name="connsiteY0" fmla="*/ 95 h 155066"/>
                  <a:gd name="connsiteX1" fmla="*/ 50006 w 68987"/>
                  <a:gd name="connsiteY1" fmla="*/ 83629 h 155066"/>
                  <a:gd name="connsiteX2" fmla="*/ 0 w 68987"/>
                  <a:gd name="connsiteY2" fmla="*/ 155067 h 155066"/>
                  <a:gd name="connsiteX3" fmla="*/ 65531 w 68987"/>
                  <a:gd name="connsiteY3" fmla="*/ 91250 h 155066"/>
                  <a:gd name="connsiteX4" fmla="*/ 40671 w 68987"/>
                  <a:gd name="connsiteY4" fmla="*/ 0 h 15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987" h="155066">
                    <a:moveTo>
                      <a:pt x="40671" y="95"/>
                    </a:moveTo>
                    <a:cubicBezTo>
                      <a:pt x="44958" y="8668"/>
                      <a:pt x="60293" y="41910"/>
                      <a:pt x="50006" y="83629"/>
                    </a:cubicBezTo>
                    <a:cubicBezTo>
                      <a:pt x="39148" y="127445"/>
                      <a:pt x="7620" y="149924"/>
                      <a:pt x="0" y="155067"/>
                    </a:cubicBezTo>
                    <a:cubicBezTo>
                      <a:pt x="2191" y="154496"/>
                      <a:pt x="51530" y="140779"/>
                      <a:pt x="65531" y="91250"/>
                    </a:cubicBezTo>
                    <a:cubicBezTo>
                      <a:pt x="74771" y="58769"/>
                      <a:pt x="65151" y="23622"/>
                      <a:pt x="40671" y="0"/>
                    </a:cubicBezTo>
                    <a:close/>
                  </a:path>
                </a:pathLst>
              </a:custGeom>
              <a:solidFill>
                <a:srgbClr val="FFFFFF">
                  <a:alpha val="53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44B71E3C-3E64-EF0C-CE61-10E094496DDB}"/>
                  </a:ext>
                </a:extLst>
              </p:cNvPr>
              <p:cNvSpPr/>
              <p:nvPr/>
            </p:nvSpPr>
            <p:spPr>
              <a:xfrm>
                <a:off x="6629780" y="4520469"/>
                <a:ext cx="47234" cy="156305"/>
              </a:xfrm>
              <a:custGeom>
                <a:avLst/>
                <a:gdLst>
                  <a:gd name="connsiteX0" fmla="*/ 26861 w 47234"/>
                  <a:gd name="connsiteY0" fmla="*/ 0 h 156305"/>
                  <a:gd name="connsiteX1" fmla="*/ 43339 w 47234"/>
                  <a:gd name="connsiteY1" fmla="*/ 39434 h 156305"/>
                  <a:gd name="connsiteX2" fmla="*/ 45054 w 47234"/>
                  <a:gd name="connsiteY2" fmla="*/ 90964 h 156305"/>
                  <a:gd name="connsiteX3" fmla="*/ 0 w 47234"/>
                  <a:gd name="connsiteY3" fmla="*/ 156305 h 156305"/>
                  <a:gd name="connsiteX4" fmla="*/ 32004 w 47234"/>
                  <a:gd name="connsiteY4" fmla="*/ 80867 h 156305"/>
                  <a:gd name="connsiteX5" fmla="*/ 26765 w 47234"/>
                  <a:gd name="connsiteY5" fmla="*/ 95 h 156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234" h="156305">
                    <a:moveTo>
                      <a:pt x="26861" y="0"/>
                    </a:moveTo>
                    <a:cubicBezTo>
                      <a:pt x="32195" y="8477"/>
                      <a:pt x="39148" y="21812"/>
                      <a:pt x="43339" y="39434"/>
                    </a:cubicBezTo>
                    <a:cubicBezTo>
                      <a:pt x="45434" y="48292"/>
                      <a:pt x="49911" y="68199"/>
                      <a:pt x="45054" y="90964"/>
                    </a:cubicBezTo>
                    <a:cubicBezTo>
                      <a:pt x="37052" y="128302"/>
                      <a:pt x="9049" y="149923"/>
                      <a:pt x="0" y="156305"/>
                    </a:cubicBezTo>
                    <a:cubicBezTo>
                      <a:pt x="9240" y="143732"/>
                      <a:pt x="25813" y="117824"/>
                      <a:pt x="32004" y="80867"/>
                    </a:cubicBezTo>
                    <a:cubicBezTo>
                      <a:pt x="38195" y="44387"/>
                      <a:pt x="31338" y="14954"/>
                      <a:pt x="26765" y="95"/>
                    </a:cubicBezTo>
                    <a:close/>
                  </a:path>
                </a:pathLst>
              </a:custGeom>
              <a:solidFill>
                <a:srgbClr val="FFFFFF">
                  <a:alpha val="53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10E51B3E-5075-D3E7-04CE-32C4D9CC761F}"/>
                  </a:ext>
                </a:extLst>
              </p:cNvPr>
              <p:cNvSpPr/>
              <p:nvPr/>
            </p:nvSpPr>
            <p:spPr>
              <a:xfrm>
                <a:off x="6446139" y="4826222"/>
                <a:ext cx="94368" cy="243077"/>
              </a:xfrm>
              <a:custGeom>
                <a:avLst/>
                <a:gdLst>
                  <a:gd name="connsiteX0" fmla="*/ 84867 w 94368"/>
                  <a:gd name="connsiteY0" fmla="*/ 95 h 243077"/>
                  <a:gd name="connsiteX1" fmla="*/ 73914 w 94368"/>
                  <a:gd name="connsiteY1" fmla="*/ 117253 h 243077"/>
                  <a:gd name="connsiteX2" fmla="*/ 0 w 94368"/>
                  <a:gd name="connsiteY2" fmla="*/ 243078 h 243077"/>
                  <a:gd name="connsiteX3" fmla="*/ 48482 w 94368"/>
                  <a:gd name="connsiteY3" fmla="*/ 198025 h 243077"/>
                  <a:gd name="connsiteX4" fmla="*/ 86010 w 94368"/>
                  <a:gd name="connsiteY4" fmla="*/ 124682 h 243077"/>
                  <a:gd name="connsiteX5" fmla="*/ 84867 w 94368"/>
                  <a:gd name="connsiteY5" fmla="*/ 0 h 24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368" h="243077">
                    <a:moveTo>
                      <a:pt x="84867" y="95"/>
                    </a:moveTo>
                    <a:cubicBezTo>
                      <a:pt x="87535" y="26289"/>
                      <a:pt x="88392" y="68485"/>
                      <a:pt x="73914" y="117253"/>
                    </a:cubicBezTo>
                    <a:cubicBezTo>
                      <a:pt x="55054" y="180880"/>
                      <a:pt x="19812" y="222695"/>
                      <a:pt x="0" y="243078"/>
                    </a:cubicBezTo>
                    <a:cubicBezTo>
                      <a:pt x="13240" y="234124"/>
                      <a:pt x="31432" y="219742"/>
                      <a:pt x="48482" y="198025"/>
                    </a:cubicBezTo>
                    <a:cubicBezTo>
                      <a:pt x="56388" y="187928"/>
                      <a:pt x="75152" y="162306"/>
                      <a:pt x="86010" y="124682"/>
                    </a:cubicBezTo>
                    <a:cubicBezTo>
                      <a:pt x="102012" y="69152"/>
                      <a:pt x="91250" y="21431"/>
                      <a:pt x="84867" y="0"/>
                    </a:cubicBezTo>
                    <a:close/>
                  </a:path>
                </a:pathLst>
              </a:custGeom>
              <a:solidFill>
                <a:srgbClr val="FFFFFF">
                  <a:alpha val="53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E6EE1E99-EF32-9E1B-90F9-0D998848EC05}"/>
                  </a:ext>
                </a:extLst>
              </p:cNvPr>
              <p:cNvSpPr/>
              <p:nvPr/>
            </p:nvSpPr>
            <p:spPr>
              <a:xfrm>
                <a:off x="5696807" y="3556253"/>
                <a:ext cx="668560" cy="1330071"/>
              </a:xfrm>
              <a:custGeom>
                <a:avLst/>
                <a:gdLst>
                  <a:gd name="connsiteX0" fmla="*/ 0 w 668560"/>
                  <a:gd name="connsiteY0" fmla="*/ 200883 h 1330071"/>
                  <a:gd name="connsiteX1" fmla="*/ 169736 w 668560"/>
                  <a:gd name="connsiteY1" fmla="*/ 457200 h 1330071"/>
                  <a:gd name="connsiteX2" fmla="*/ 197453 w 668560"/>
                  <a:gd name="connsiteY2" fmla="*/ 1330071 h 1330071"/>
                  <a:gd name="connsiteX3" fmla="*/ 377571 w 668560"/>
                  <a:gd name="connsiteY3" fmla="*/ 1021842 h 1330071"/>
                  <a:gd name="connsiteX4" fmla="*/ 668560 w 668560"/>
                  <a:gd name="connsiteY4" fmla="*/ 824389 h 1330071"/>
                  <a:gd name="connsiteX5" fmla="*/ 616649 w 668560"/>
                  <a:gd name="connsiteY5" fmla="*/ 599218 h 1330071"/>
                  <a:gd name="connsiteX6" fmla="*/ 665131 w 668560"/>
                  <a:gd name="connsiteY6" fmla="*/ 332518 h 1330071"/>
                  <a:gd name="connsiteX7" fmla="*/ 183642 w 668560"/>
                  <a:gd name="connsiteY7" fmla="*/ 0 h 1330071"/>
                  <a:gd name="connsiteX8" fmla="*/ 95 w 668560"/>
                  <a:gd name="connsiteY8" fmla="*/ 200883 h 1330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8560" h="1330071">
                    <a:moveTo>
                      <a:pt x="0" y="200883"/>
                    </a:moveTo>
                    <a:lnTo>
                      <a:pt x="169736" y="457200"/>
                    </a:lnTo>
                    <a:cubicBezTo>
                      <a:pt x="178975" y="748189"/>
                      <a:pt x="188214" y="1039083"/>
                      <a:pt x="197453" y="1330071"/>
                    </a:cubicBezTo>
                    <a:cubicBezTo>
                      <a:pt x="218504" y="1263015"/>
                      <a:pt x="266890" y="1139762"/>
                      <a:pt x="377571" y="1021842"/>
                    </a:cubicBezTo>
                    <a:cubicBezTo>
                      <a:pt x="486156" y="906113"/>
                      <a:pt x="603409" y="850106"/>
                      <a:pt x="668560" y="824389"/>
                    </a:cubicBezTo>
                    <a:cubicBezTo>
                      <a:pt x="647605" y="776574"/>
                      <a:pt x="620554" y="698564"/>
                      <a:pt x="616649" y="599218"/>
                    </a:cubicBezTo>
                    <a:cubicBezTo>
                      <a:pt x="611886" y="478441"/>
                      <a:pt x="643509" y="383953"/>
                      <a:pt x="665131" y="332518"/>
                    </a:cubicBezTo>
                    <a:cubicBezTo>
                      <a:pt x="504635" y="221647"/>
                      <a:pt x="344138" y="110871"/>
                      <a:pt x="183642" y="0"/>
                    </a:cubicBezTo>
                    <a:lnTo>
                      <a:pt x="95" y="200883"/>
                    </a:lnTo>
                    <a:close/>
                  </a:path>
                </a:pathLst>
              </a:custGeom>
              <a:solidFill>
                <a:srgbClr val="FFFFFF">
                  <a:lumMod val="8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grpSp>
            <p:nvGrpSpPr>
              <p:cNvPr id="23" name="Graphic 4">
                <a:extLst>
                  <a:ext uri="{FF2B5EF4-FFF2-40B4-BE49-F238E27FC236}">
                    <a16:creationId xmlns:a16="http://schemas.microsoft.com/office/drawing/2014/main" id="{844B092C-C8E1-0450-DA61-E3BF48808F0D}"/>
                  </a:ext>
                </a:extLst>
              </p:cNvPr>
              <p:cNvGrpSpPr/>
              <p:nvPr/>
            </p:nvGrpSpPr>
            <p:grpSpPr>
              <a:xfrm>
                <a:off x="5865590" y="3574637"/>
                <a:ext cx="39052" cy="39242"/>
                <a:chOff x="5865590" y="3574637"/>
                <a:chExt cx="39052" cy="39242"/>
              </a:xfrm>
              <a:solidFill>
                <a:srgbClr val="666666"/>
              </a:solidFill>
            </p:grpSpPr>
            <p:sp>
              <p:nvSpPr>
                <p:cNvPr id="24" name="Freeform: Shape 23">
                  <a:extLst>
                    <a:ext uri="{FF2B5EF4-FFF2-40B4-BE49-F238E27FC236}">
                      <a16:creationId xmlns:a16="http://schemas.microsoft.com/office/drawing/2014/main" id="{4E4A5FF9-80D7-CAD6-2D79-6C373B07469F}"/>
                    </a:ext>
                  </a:extLst>
                </p:cNvPr>
                <p:cNvSpPr/>
                <p:nvPr/>
              </p:nvSpPr>
              <p:spPr>
                <a:xfrm>
                  <a:off x="5865685" y="3596640"/>
                  <a:ext cx="38861" cy="17240"/>
                </a:xfrm>
                <a:custGeom>
                  <a:avLst/>
                  <a:gdLst>
                    <a:gd name="connsiteX0" fmla="*/ 0 w 38861"/>
                    <a:gd name="connsiteY0" fmla="*/ 0 h 17240"/>
                    <a:gd name="connsiteX1" fmla="*/ 38862 w 38861"/>
                    <a:gd name="connsiteY1" fmla="*/ 0 h 17240"/>
                    <a:gd name="connsiteX2" fmla="*/ 19431 w 38861"/>
                    <a:gd name="connsiteY2" fmla="*/ 17240 h 17240"/>
                    <a:gd name="connsiteX3" fmla="*/ 0 w 38861"/>
                    <a:gd name="connsiteY3" fmla="*/ 0 h 17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8861" h="17240">
                      <a:moveTo>
                        <a:pt x="0" y="0"/>
                      </a:moveTo>
                      <a:lnTo>
                        <a:pt x="38862" y="0"/>
                      </a:lnTo>
                      <a:cubicBezTo>
                        <a:pt x="37719" y="9715"/>
                        <a:pt x="29528" y="17240"/>
                        <a:pt x="19431" y="17240"/>
                      </a:cubicBezTo>
                      <a:cubicBezTo>
                        <a:pt x="9334" y="17240"/>
                        <a:pt x="1143" y="9715"/>
                        <a:pt x="0" y="0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5" name="Freeform: Shape 24">
                  <a:extLst>
                    <a:ext uri="{FF2B5EF4-FFF2-40B4-BE49-F238E27FC236}">
                      <a16:creationId xmlns:a16="http://schemas.microsoft.com/office/drawing/2014/main" id="{3CFEC9D5-51DC-CB21-8C1C-44F4FE0C74C7}"/>
                    </a:ext>
                  </a:extLst>
                </p:cNvPr>
                <p:cNvSpPr/>
                <p:nvPr/>
              </p:nvSpPr>
              <p:spPr>
                <a:xfrm>
                  <a:off x="5865590" y="3574637"/>
                  <a:ext cx="39052" cy="17335"/>
                </a:xfrm>
                <a:custGeom>
                  <a:avLst/>
                  <a:gdLst>
                    <a:gd name="connsiteX0" fmla="*/ 39053 w 39052"/>
                    <a:gd name="connsiteY0" fmla="*/ 17335 h 17335"/>
                    <a:gd name="connsiteX1" fmla="*/ 0 w 39052"/>
                    <a:gd name="connsiteY1" fmla="*/ 17335 h 17335"/>
                    <a:gd name="connsiteX2" fmla="*/ 19526 w 39052"/>
                    <a:gd name="connsiteY2" fmla="*/ 0 h 17335"/>
                    <a:gd name="connsiteX3" fmla="*/ 39053 w 39052"/>
                    <a:gd name="connsiteY3" fmla="*/ 17335 h 17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052" h="17335">
                      <a:moveTo>
                        <a:pt x="39053" y="17335"/>
                      </a:moveTo>
                      <a:lnTo>
                        <a:pt x="0" y="17335"/>
                      </a:lnTo>
                      <a:cubicBezTo>
                        <a:pt x="1143" y="7620"/>
                        <a:pt x="9525" y="0"/>
                        <a:pt x="19526" y="0"/>
                      </a:cubicBezTo>
                      <a:cubicBezTo>
                        <a:pt x="29528" y="0"/>
                        <a:pt x="37910" y="7620"/>
                        <a:pt x="39053" y="17335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6" name="Graphic 4">
                <a:extLst>
                  <a:ext uri="{FF2B5EF4-FFF2-40B4-BE49-F238E27FC236}">
                    <a16:creationId xmlns:a16="http://schemas.microsoft.com/office/drawing/2014/main" id="{5BC127E3-83DB-4119-7DFA-E22498295708}"/>
                  </a:ext>
                </a:extLst>
              </p:cNvPr>
              <p:cNvGrpSpPr/>
              <p:nvPr/>
            </p:nvGrpSpPr>
            <p:grpSpPr>
              <a:xfrm>
                <a:off x="5712258" y="3740114"/>
                <a:ext cx="39216" cy="39229"/>
                <a:chOff x="5712258" y="3740114"/>
                <a:chExt cx="39216" cy="39229"/>
              </a:xfrm>
              <a:solidFill>
                <a:srgbClr val="666666"/>
              </a:solidFill>
            </p:grpSpPr>
            <p:sp>
              <p:nvSpPr>
                <p:cNvPr id="27" name="Freeform: Shape 26">
                  <a:extLst>
                    <a:ext uri="{FF2B5EF4-FFF2-40B4-BE49-F238E27FC236}">
                      <a16:creationId xmlns:a16="http://schemas.microsoft.com/office/drawing/2014/main" id="{3D6C049F-63FA-60AA-F994-78C5AF8D3B80}"/>
                    </a:ext>
                  </a:extLst>
                </p:cNvPr>
                <p:cNvSpPr/>
                <p:nvPr/>
              </p:nvSpPr>
              <p:spPr>
                <a:xfrm>
                  <a:off x="5712258" y="3751421"/>
                  <a:ext cx="34840" cy="27922"/>
                </a:xfrm>
                <a:custGeom>
                  <a:avLst/>
                  <a:gdLst>
                    <a:gd name="connsiteX0" fmla="*/ 1884 w 34840"/>
                    <a:gd name="connsiteY0" fmla="*/ 0 h 27922"/>
                    <a:gd name="connsiteX1" fmla="*/ 34841 w 34840"/>
                    <a:gd name="connsiteY1" fmla="*/ 20574 h 27922"/>
                    <a:gd name="connsiteX2" fmla="*/ 9219 w 34840"/>
                    <a:gd name="connsiteY2" fmla="*/ 24955 h 27922"/>
                    <a:gd name="connsiteX3" fmla="*/ 1884 w 34840"/>
                    <a:gd name="connsiteY3" fmla="*/ 0 h 27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840" h="27922">
                      <a:moveTo>
                        <a:pt x="1884" y="0"/>
                      </a:moveTo>
                      <a:lnTo>
                        <a:pt x="34841" y="20574"/>
                      </a:lnTo>
                      <a:cubicBezTo>
                        <a:pt x="28745" y="28194"/>
                        <a:pt x="17791" y="30289"/>
                        <a:pt x="9219" y="24955"/>
                      </a:cubicBezTo>
                      <a:cubicBezTo>
                        <a:pt x="646" y="19621"/>
                        <a:pt x="-2307" y="8858"/>
                        <a:pt x="1884" y="0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8" name="Freeform: Shape 27">
                  <a:extLst>
                    <a:ext uri="{FF2B5EF4-FFF2-40B4-BE49-F238E27FC236}">
                      <a16:creationId xmlns:a16="http://schemas.microsoft.com/office/drawing/2014/main" id="{56911D10-E273-E575-65C1-9AC44CD32BD3}"/>
                    </a:ext>
                  </a:extLst>
                </p:cNvPr>
                <p:cNvSpPr/>
                <p:nvPr/>
              </p:nvSpPr>
              <p:spPr>
                <a:xfrm>
                  <a:off x="5716524" y="3740114"/>
                  <a:ext cx="34950" cy="27975"/>
                </a:xfrm>
                <a:custGeom>
                  <a:avLst/>
                  <a:gdLst>
                    <a:gd name="connsiteX0" fmla="*/ 33147 w 34950"/>
                    <a:gd name="connsiteY0" fmla="*/ 27976 h 27975"/>
                    <a:gd name="connsiteX1" fmla="*/ 0 w 34950"/>
                    <a:gd name="connsiteY1" fmla="*/ 7307 h 27975"/>
                    <a:gd name="connsiteX2" fmla="*/ 25717 w 34950"/>
                    <a:gd name="connsiteY2" fmla="*/ 2925 h 27975"/>
                    <a:gd name="connsiteX3" fmla="*/ 33147 w 34950"/>
                    <a:gd name="connsiteY3" fmla="*/ 27976 h 27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950" h="27975">
                      <a:moveTo>
                        <a:pt x="33147" y="27976"/>
                      </a:moveTo>
                      <a:lnTo>
                        <a:pt x="0" y="7307"/>
                      </a:lnTo>
                      <a:cubicBezTo>
                        <a:pt x="6096" y="-313"/>
                        <a:pt x="17240" y="-2314"/>
                        <a:pt x="25717" y="2925"/>
                      </a:cubicBezTo>
                      <a:cubicBezTo>
                        <a:pt x="34195" y="8164"/>
                        <a:pt x="37243" y="19118"/>
                        <a:pt x="33147" y="27976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9" name="Graphic 4">
                <a:extLst>
                  <a:ext uri="{FF2B5EF4-FFF2-40B4-BE49-F238E27FC236}">
                    <a16:creationId xmlns:a16="http://schemas.microsoft.com/office/drawing/2014/main" id="{84B8A318-5398-B387-1CE0-25B52956169D}"/>
                  </a:ext>
                </a:extLst>
              </p:cNvPr>
              <p:cNvGrpSpPr/>
              <p:nvPr/>
            </p:nvGrpSpPr>
            <p:grpSpPr>
              <a:xfrm>
                <a:off x="5878549" y="4010176"/>
                <a:ext cx="39130" cy="39152"/>
                <a:chOff x="5878549" y="4010176"/>
                <a:chExt cx="39130" cy="39152"/>
              </a:xfrm>
              <a:solidFill>
                <a:srgbClr val="666666"/>
              </a:solidFill>
            </p:grpSpPr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9BD5CE6D-2502-974B-69BE-186D12E9D960}"/>
                    </a:ext>
                  </a:extLst>
                </p:cNvPr>
                <p:cNvSpPr/>
                <p:nvPr/>
              </p:nvSpPr>
              <p:spPr>
                <a:xfrm>
                  <a:off x="5878549" y="4011453"/>
                  <a:ext cx="21901" cy="37875"/>
                </a:xfrm>
                <a:custGeom>
                  <a:avLst/>
                  <a:gdLst>
                    <a:gd name="connsiteX0" fmla="*/ 12663 w 21901"/>
                    <a:gd name="connsiteY0" fmla="*/ 0 h 37875"/>
                    <a:gd name="connsiteX1" fmla="*/ 21902 w 21901"/>
                    <a:gd name="connsiteY1" fmla="*/ 37719 h 37875"/>
                    <a:gd name="connsiteX2" fmla="*/ 566 w 21901"/>
                    <a:gd name="connsiteY2" fmla="*/ 22955 h 37875"/>
                    <a:gd name="connsiteX3" fmla="*/ 12758 w 21901"/>
                    <a:gd name="connsiteY3" fmla="*/ 0 h 37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01" h="37875">
                      <a:moveTo>
                        <a:pt x="12663" y="0"/>
                      </a:moveTo>
                      <a:lnTo>
                        <a:pt x="21902" y="37719"/>
                      </a:lnTo>
                      <a:cubicBezTo>
                        <a:pt x="12187" y="38957"/>
                        <a:pt x="2947" y="32766"/>
                        <a:pt x="566" y="22955"/>
                      </a:cubicBezTo>
                      <a:cubicBezTo>
                        <a:pt x="-1815" y="13145"/>
                        <a:pt x="3519" y="3429"/>
                        <a:pt x="12758" y="0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1" name="Freeform: Shape 30">
                  <a:extLst>
                    <a:ext uri="{FF2B5EF4-FFF2-40B4-BE49-F238E27FC236}">
                      <a16:creationId xmlns:a16="http://schemas.microsoft.com/office/drawing/2014/main" id="{D3BD65EB-CBD1-34E4-C496-5C19805DC1B9}"/>
                    </a:ext>
                  </a:extLst>
                </p:cNvPr>
                <p:cNvSpPr/>
                <p:nvPr/>
              </p:nvSpPr>
              <p:spPr>
                <a:xfrm>
                  <a:off x="5895689" y="4010176"/>
                  <a:ext cx="21991" cy="38043"/>
                </a:xfrm>
                <a:custGeom>
                  <a:avLst/>
                  <a:gdLst>
                    <a:gd name="connsiteX0" fmla="*/ 9239 w 21991"/>
                    <a:gd name="connsiteY0" fmla="*/ 38043 h 38043"/>
                    <a:gd name="connsiteX1" fmla="*/ 0 w 21991"/>
                    <a:gd name="connsiteY1" fmla="*/ 134 h 38043"/>
                    <a:gd name="connsiteX2" fmla="*/ 21431 w 21991"/>
                    <a:gd name="connsiteY2" fmla="*/ 14993 h 38043"/>
                    <a:gd name="connsiteX3" fmla="*/ 9239 w 21991"/>
                    <a:gd name="connsiteY3" fmla="*/ 38043 h 38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991" h="38043">
                      <a:moveTo>
                        <a:pt x="9239" y="38043"/>
                      </a:moveTo>
                      <a:lnTo>
                        <a:pt x="0" y="134"/>
                      </a:lnTo>
                      <a:cubicBezTo>
                        <a:pt x="9715" y="-1009"/>
                        <a:pt x="19050" y="5277"/>
                        <a:pt x="21431" y="14993"/>
                      </a:cubicBezTo>
                      <a:cubicBezTo>
                        <a:pt x="23813" y="24708"/>
                        <a:pt x="18383" y="34614"/>
                        <a:pt x="9239" y="38043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32" name="Graphic 4">
                <a:extLst>
                  <a:ext uri="{FF2B5EF4-FFF2-40B4-BE49-F238E27FC236}">
                    <a16:creationId xmlns:a16="http://schemas.microsoft.com/office/drawing/2014/main" id="{04C9127B-582C-095E-4CE1-93996CC7433D}"/>
                  </a:ext>
                </a:extLst>
              </p:cNvPr>
              <p:cNvGrpSpPr/>
              <p:nvPr/>
            </p:nvGrpSpPr>
            <p:grpSpPr>
              <a:xfrm>
                <a:off x="6306968" y="4345707"/>
                <a:ext cx="39204" cy="39296"/>
                <a:chOff x="6306968" y="4345707"/>
                <a:chExt cx="39204" cy="39296"/>
              </a:xfrm>
              <a:solidFill>
                <a:srgbClr val="666666"/>
              </a:solidFill>
            </p:grpSpPr>
            <p:sp>
              <p:nvSpPr>
                <p:cNvPr id="33" name="Freeform: Shape 32">
                  <a:extLst>
                    <a:ext uri="{FF2B5EF4-FFF2-40B4-BE49-F238E27FC236}">
                      <a16:creationId xmlns:a16="http://schemas.microsoft.com/office/drawing/2014/main" id="{0F84069B-D88D-3B9E-2A16-6B08556A858B}"/>
                    </a:ext>
                  </a:extLst>
                </p:cNvPr>
                <p:cNvSpPr/>
                <p:nvPr/>
              </p:nvSpPr>
              <p:spPr>
                <a:xfrm>
                  <a:off x="6306968" y="4359401"/>
                  <a:ext cx="36300" cy="25601"/>
                </a:xfrm>
                <a:custGeom>
                  <a:avLst/>
                  <a:gdLst>
                    <a:gd name="connsiteX0" fmla="*/ 962 w 36300"/>
                    <a:gd name="connsiteY0" fmla="*/ 0 h 25601"/>
                    <a:gd name="connsiteX1" fmla="*/ 36300 w 36300"/>
                    <a:gd name="connsiteY1" fmla="*/ 16193 h 25601"/>
                    <a:gd name="connsiteX2" fmla="*/ 11440 w 36300"/>
                    <a:gd name="connsiteY2" fmla="*/ 23813 h 25601"/>
                    <a:gd name="connsiteX3" fmla="*/ 962 w 36300"/>
                    <a:gd name="connsiteY3" fmla="*/ 0 h 25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300" h="25601">
                      <a:moveTo>
                        <a:pt x="962" y="0"/>
                      </a:moveTo>
                      <a:lnTo>
                        <a:pt x="36300" y="16193"/>
                      </a:lnTo>
                      <a:cubicBezTo>
                        <a:pt x="31252" y="24575"/>
                        <a:pt x="20584" y="28004"/>
                        <a:pt x="11440" y="23813"/>
                      </a:cubicBezTo>
                      <a:cubicBezTo>
                        <a:pt x="2296" y="19621"/>
                        <a:pt x="-2086" y="9335"/>
                        <a:pt x="962" y="0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4" name="Freeform: Shape 33">
                  <a:extLst>
                    <a:ext uri="{FF2B5EF4-FFF2-40B4-BE49-F238E27FC236}">
                      <a16:creationId xmlns:a16="http://schemas.microsoft.com/office/drawing/2014/main" id="{41813CEB-7807-6D00-BE19-5F4CB42DF066}"/>
                    </a:ext>
                  </a:extLst>
                </p:cNvPr>
                <p:cNvSpPr/>
                <p:nvPr/>
              </p:nvSpPr>
              <p:spPr>
                <a:xfrm>
                  <a:off x="6309741" y="4345707"/>
                  <a:ext cx="36432" cy="25696"/>
                </a:xfrm>
                <a:custGeom>
                  <a:avLst/>
                  <a:gdLst>
                    <a:gd name="connsiteX0" fmla="*/ 35528 w 36432"/>
                    <a:gd name="connsiteY0" fmla="*/ 25697 h 25696"/>
                    <a:gd name="connsiteX1" fmla="*/ 0 w 36432"/>
                    <a:gd name="connsiteY1" fmla="*/ 9409 h 25696"/>
                    <a:gd name="connsiteX2" fmla="*/ 24955 w 36432"/>
                    <a:gd name="connsiteY2" fmla="*/ 1789 h 25696"/>
                    <a:gd name="connsiteX3" fmla="*/ 35528 w 36432"/>
                    <a:gd name="connsiteY3" fmla="*/ 25697 h 25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32" h="25696">
                      <a:moveTo>
                        <a:pt x="35528" y="25697"/>
                      </a:moveTo>
                      <a:lnTo>
                        <a:pt x="0" y="9409"/>
                      </a:lnTo>
                      <a:cubicBezTo>
                        <a:pt x="5048" y="1027"/>
                        <a:pt x="15907" y="-2402"/>
                        <a:pt x="24955" y="1789"/>
                      </a:cubicBezTo>
                      <a:cubicBezTo>
                        <a:pt x="34004" y="5980"/>
                        <a:pt x="38481" y="16362"/>
                        <a:pt x="35528" y="25697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35" name="Graphic 4">
                <a:extLst>
                  <a:ext uri="{FF2B5EF4-FFF2-40B4-BE49-F238E27FC236}">
                    <a16:creationId xmlns:a16="http://schemas.microsoft.com/office/drawing/2014/main" id="{66715429-4E53-69F5-7BF2-0F507E963DDD}"/>
                  </a:ext>
                </a:extLst>
              </p:cNvPr>
              <p:cNvGrpSpPr/>
              <p:nvPr/>
            </p:nvGrpSpPr>
            <p:grpSpPr>
              <a:xfrm>
                <a:off x="6308940" y="3879887"/>
                <a:ext cx="39310" cy="39357"/>
                <a:chOff x="6308940" y="3879887"/>
                <a:chExt cx="39310" cy="39357"/>
              </a:xfrm>
              <a:solidFill>
                <a:srgbClr val="666666"/>
              </a:solidFill>
            </p:grpSpPr>
            <p:sp>
              <p:nvSpPr>
                <p:cNvPr id="36" name="Freeform: Shape 35">
                  <a:extLst>
                    <a:ext uri="{FF2B5EF4-FFF2-40B4-BE49-F238E27FC236}">
                      <a16:creationId xmlns:a16="http://schemas.microsoft.com/office/drawing/2014/main" id="{034178F1-89CE-71DD-282C-733E47549B29}"/>
                    </a:ext>
                  </a:extLst>
                </p:cNvPr>
                <p:cNvSpPr/>
                <p:nvPr/>
              </p:nvSpPr>
              <p:spPr>
                <a:xfrm>
                  <a:off x="6308940" y="3879887"/>
                  <a:ext cx="23470" cy="37269"/>
                </a:xfrm>
                <a:custGeom>
                  <a:avLst/>
                  <a:gdLst>
                    <a:gd name="connsiteX0" fmla="*/ 23471 w 23470"/>
                    <a:gd name="connsiteY0" fmla="*/ 407 h 37269"/>
                    <a:gd name="connsiteX1" fmla="*/ 11278 w 23470"/>
                    <a:gd name="connsiteY1" fmla="*/ 37269 h 37269"/>
                    <a:gd name="connsiteX2" fmla="*/ 992 w 23470"/>
                    <a:gd name="connsiteY2" fmla="*/ 13457 h 37269"/>
                    <a:gd name="connsiteX3" fmla="*/ 23471 w 23470"/>
                    <a:gd name="connsiteY3" fmla="*/ 407 h 37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470" h="37269">
                      <a:moveTo>
                        <a:pt x="23471" y="407"/>
                      </a:moveTo>
                      <a:lnTo>
                        <a:pt x="11278" y="37269"/>
                      </a:lnTo>
                      <a:cubicBezTo>
                        <a:pt x="2420" y="33173"/>
                        <a:pt x="-2152" y="22982"/>
                        <a:pt x="992" y="13457"/>
                      </a:cubicBezTo>
                      <a:cubicBezTo>
                        <a:pt x="4135" y="3932"/>
                        <a:pt x="13850" y="-1593"/>
                        <a:pt x="23471" y="407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8B61973D-71F7-261C-FADB-85D3643D6E3C}"/>
                    </a:ext>
                  </a:extLst>
                </p:cNvPr>
                <p:cNvSpPr/>
                <p:nvPr/>
              </p:nvSpPr>
              <p:spPr>
                <a:xfrm>
                  <a:off x="6324695" y="3881723"/>
                  <a:ext cx="23554" cy="37521"/>
                </a:xfrm>
                <a:custGeom>
                  <a:avLst/>
                  <a:gdLst>
                    <a:gd name="connsiteX0" fmla="*/ 0 w 23554"/>
                    <a:gd name="connsiteY0" fmla="*/ 37052 h 37521"/>
                    <a:gd name="connsiteX1" fmla="*/ 12192 w 23554"/>
                    <a:gd name="connsiteY1" fmla="*/ 0 h 37521"/>
                    <a:gd name="connsiteX2" fmla="*/ 22574 w 23554"/>
                    <a:gd name="connsiteY2" fmla="*/ 24003 h 37521"/>
                    <a:gd name="connsiteX3" fmla="*/ 0 w 23554"/>
                    <a:gd name="connsiteY3" fmla="*/ 37147 h 37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554" h="37521">
                      <a:moveTo>
                        <a:pt x="0" y="37052"/>
                      </a:moveTo>
                      <a:lnTo>
                        <a:pt x="12192" y="0"/>
                      </a:lnTo>
                      <a:cubicBezTo>
                        <a:pt x="21050" y="4096"/>
                        <a:pt x="25718" y="14478"/>
                        <a:pt x="22574" y="24003"/>
                      </a:cubicBezTo>
                      <a:cubicBezTo>
                        <a:pt x="19431" y="33528"/>
                        <a:pt x="9620" y="39053"/>
                        <a:pt x="0" y="37147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38" name="Graphic 4">
                <a:extLst>
                  <a:ext uri="{FF2B5EF4-FFF2-40B4-BE49-F238E27FC236}">
                    <a16:creationId xmlns:a16="http://schemas.microsoft.com/office/drawing/2014/main" id="{91766807-95AB-6EEA-CEF0-292A776729BF}"/>
                  </a:ext>
                </a:extLst>
              </p:cNvPr>
              <p:cNvGrpSpPr/>
              <p:nvPr/>
            </p:nvGrpSpPr>
            <p:grpSpPr>
              <a:xfrm>
                <a:off x="5901615" y="4708056"/>
                <a:ext cx="39285" cy="39250"/>
                <a:chOff x="5901615" y="4708056"/>
                <a:chExt cx="39285" cy="39250"/>
              </a:xfrm>
              <a:solidFill>
                <a:srgbClr val="666666"/>
              </a:solidFill>
            </p:grpSpPr>
            <p:sp>
              <p:nvSpPr>
                <p:cNvPr id="39" name="Freeform: Shape 38">
                  <a:extLst>
                    <a:ext uri="{FF2B5EF4-FFF2-40B4-BE49-F238E27FC236}">
                      <a16:creationId xmlns:a16="http://schemas.microsoft.com/office/drawing/2014/main" id="{A31BB600-EAC7-7AC1-94B8-73822C4930F3}"/>
                    </a:ext>
                  </a:extLst>
                </p:cNvPr>
                <p:cNvSpPr/>
                <p:nvPr/>
              </p:nvSpPr>
              <p:spPr>
                <a:xfrm>
                  <a:off x="5901615" y="4708056"/>
                  <a:ext cx="23219" cy="37393"/>
                </a:xfrm>
                <a:custGeom>
                  <a:avLst/>
                  <a:gdLst>
                    <a:gd name="connsiteX0" fmla="*/ 23220 w 23219"/>
                    <a:gd name="connsiteY0" fmla="*/ 341 h 37393"/>
                    <a:gd name="connsiteX1" fmla="*/ 11504 w 23219"/>
                    <a:gd name="connsiteY1" fmla="*/ 37393 h 37393"/>
                    <a:gd name="connsiteX2" fmla="*/ 931 w 23219"/>
                    <a:gd name="connsiteY2" fmla="*/ 13676 h 37393"/>
                    <a:gd name="connsiteX3" fmla="*/ 23220 w 23219"/>
                    <a:gd name="connsiteY3" fmla="*/ 341 h 37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219" h="37393">
                      <a:moveTo>
                        <a:pt x="23220" y="341"/>
                      </a:moveTo>
                      <a:lnTo>
                        <a:pt x="11504" y="37393"/>
                      </a:lnTo>
                      <a:cubicBezTo>
                        <a:pt x="2551" y="33393"/>
                        <a:pt x="-2117" y="23297"/>
                        <a:pt x="931" y="13676"/>
                      </a:cubicBezTo>
                      <a:cubicBezTo>
                        <a:pt x="3980" y="4056"/>
                        <a:pt x="13600" y="-1468"/>
                        <a:pt x="23220" y="341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40" name="Freeform: Shape 39">
                  <a:extLst>
                    <a:ext uri="{FF2B5EF4-FFF2-40B4-BE49-F238E27FC236}">
                      <a16:creationId xmlns:a16="http://schemas.microsoft.com/office/drawing/2014/main" id="{BA53DD74-884F-9295-0786-C600052CECF8}"/>
                    </a:ext>
                  </a:extLst>
                </p:cNvPr>
                <p:cNvSpPr/>
                <p:nvPr/>
              </p:nvSpPr>
              <p:spPr>
                <a:xfrm>
                  <a:off x="5917596" y="4709731"/>
                  <a:ext cx="23304" cy="37575"/>
                </a:xfrm>
                <a:custGeom>
                  <a:avLst/>
                  <a:gdLst>
                    <a:gd name="connsiteX0" fmla="*/ 0 w 23304"/>
                    <a:gd name="connsiteY0" fmla="*/ 37243 h 37575"/>
                    <a:gd name="connsiteX1" fmla="*/ 11716 w 23304"/>
                    <a:gd name="connsiteY1" fmla="*/ 0 h 37575"/>
                    <a:gd name="connsiteX2" fmla="*/ 22384 w 23304"/>
                    <a:gd name="connsiteY2" fmla="*/ 23813 h 37575"/>
                    <a:gd name="connsiteX3" fmla="*/ 0 w 23304"/>
                    <a:gd name="connsiteY3" fmla="*/ 37243 h 37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304" h="37575">
                      <a:moveTo>
                        <a:pt x="0" y="37243"/>
                      </a:moveTo>
                      <a:lnTo>
                        <a:pt x="11716" y="0"/>
                      </a:lnTo>
                      <a:cubicBezTo>
                        <a:pt x="20669" y="4001"/>
                        <a:pt x="25432" y="14288"/>
                        <a:pt x="22384" y="23813"/>
                      </a:cubicBezTo>
                      <a:cubicBezTo>
                        <a:pt x="19336" y="33338"/>
                        <a:pt x="9620" y="39053"/>
                        <a:pt x="0" y="37243"/>
                      </a:cubicBezTo>
                      <a:close/>
                    </a:path>
                  </a:pathLst>
                </a:custGeom>
                <a:solidFill>
                  <a:srgbClr val="66666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</p:grp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13E5BE2-E901-6E62-D152-A57EE7D907DF}"/>
                </a:ext>
              </a:extLst>
            </p:cNvPr>
            <p:cNvSpPr/>
            <p:nvPr/>
          </p:nvSpPr>
          <p:spPr>
            <a:xfrm>
              <a:off x="4235668" y="4707720"/>
              <a:ext cx="1185025" cy="631779"/>
            </a:xfrm>
            <a:custGeom>
              <a:avLst/>
              <a:gdLst>
                <a:gd name="connsiteX0" fmla="*/ 1033367 w 1256157"/>
                <a:gd name="connsiteY0" fmla="*/ 0 h 669702"/>
                <a:gd name="connsiteX1" fmla="*/ 110871 w 1256157"/>
                <a:gd name="connsiteY1" fmla="*/ 0 h 669702"/>
                <a:gd name="connsiteX2" fmla="*/ 0 w 1256157"/>
                <a:gd name="connsiteY2" fmla="*/ 110871 h 669702"/>
                <a:gd name="connsiteX3" fmla="*/ 0 w 1256157"/>
                <a:gd name="connsiteY3" fmla="*/ 669703 h 669702"/>
                <a:gd name="connsiteX4" fmla="*/ 1256157 w 1256157"/>
                <a:gd name="connsiteY4" fmla="*/ 669703 h 669702"/>
                <a:gd name="connsiteX5" fmla="*/ 1154239 w 1256157"/>
                <a:gd name="connsiteY5" fmla="*/ 101251 h 669702"/>
                <a:gd name="connsiteX6" fmla="*/ 1033272 w 1256157"/>
                <a:gd name="connsiteY6" fmla="*/ 95 h 66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6157" h="669702">
                  <a:moveTo>
                    <a:pt x="1033367" y="0"/>
                  </a:moveTo>
                  <a:lnTo>
                    <a:pt x="110871" y="0"/>
                  </a:lnTo>
                  <a:cubicBezTo>
                    <a:pt x="49625" y="0"/>
                    <a:pt x="0" y="49625"/>
                    <a:pt x="0" y="110871"/>
                  </a:cubicBezTo>
                  <a:lnTo>
                    <a:pt x="0" y="669703"/>
                  </a:lnTo>
                  <a:lnTo>
                    <a:pt x="1256157" y="669703"/>
                  </a:lnTo>
                  <a:lnTo>
                    <a:pt x="1154239" y="101251"/>
                  </a:lnTo>
                  <a:cubicBezTo>
                    <a:pt x="1143762" y="42672"/>
                    <a:pt x="1092803" y="95"/>
                    <a:pt x="1033272" y="95"/>
                  </a:cubicBezTo>
                  <a:close/>
                </a:path>
              </a:pathLst>
            </a:custGeom>
            <a:solidFill>
              <a:srgbClr val="44CEB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5347E79-BBAF-C21C-C468-D417CE0A0F72}"/>
                </a:ext>
              </a:extLst>
            </p:cNvPr>
            <p:cNvSpPr/>
            <p:nvPr/>
          </p:nvSpPr>
          <p:spPr>
            <a:xfrm>
              <a:off x="4235757" y="4286204"/>
              <a:ext cx="1156720" cy="209095"/>
            </a:xfrm>
            <a:custGeom>
              <a:avLst/>
              <a:gdLst>
                <a:gd name="connsiteX0" fmla="*/ 1119378 w 1226153"/>
                <a:gd name="connsiteY0" fmla="*/ 0 h 221646"/>
                <a:gd name="connsiteX1" fmla="*/ 1226153 w 1226153"/>
                <a:gd name="connsiteY1" fmla="*/ 106775 h 221646"/>
                <a:gd name="connsiteX2" fmla="*/ 1226153 w 1226153"/>
                <a:gd name="connsiteY2" fmla="*/ 114872 h 221646"/>
                <a:gd name="connsiteX3" fmla="*/ 1119378 w 1226153"/>
                <a:gd name="connsiteY3" fmla="*/ 221647 h 221646"/>
                <a:gd name="connsiteX4" fmla="*/ 106775 w 1226153"/>
                <a:gd name="connsiteY4" fmla="*/ 221647 h 221646"/>
                <a:gd name="connsiteX5" fmla="*/ 0 w 1226153"/>
                <a:gd name="connsiteY5" fmla="*/ 114872 h 221646"/>
                <a:gd name="connsiteX6" fmla="*/ 0 w 1226153"/>
                <a:gd name="connsiteY6" fmla="*/ 106775 h 221646"/>
                <a:gd name="connsiteX7" fmla="*/ 106775 w 1226153"/>
                <a:gd name="connsiteY7" fmla="*/ 0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6153" h="221646">
                  <a:moveTo>
                    <a:pt x="1119378" y="0"/>
                  </a:moveTo>
                  <a:cubicBezTo>
                    <a:pt x="1178348" y="0"/>
                    <a:pt x="1226153" y="47805"/>
                    <a:pt x="1226153" y="106775"/>
                  </a:cubicBezTo>
                  <a:lnTo>
                    <a:pt x="1226153" y="114872"/>
                  </a:lnTo>
                  <a:cubicBezTo>
                    <a:pt x="1226153" y="173842"/>
                    <a:pt x="1178348" y="221647"/>
                    <a:pt x="1119378" y="221647"/>
                  </a:cubicBezTo>
                  <a:lnTo>
                    <a:pt x="106775" y="221647"/>
                  </a:lnTo>
                  <a:cubicBezTo>
                    <a:pt x="47805" y="221647"/>
                    <a:pt x="0" y="173842"/>
                    <a:pt x="0" y="114872"/>
                  </a:cubicBezTo>
                  <a:lnTo>
                    <a:pt x="0" y="106775"/>
                  </a:lnTo>
                  <a:cubicBezTo>
                    <a:pt x="0" y="47805"/>
                    <a:pt x="47805" y="0"/>
                    <a:pt x="106775" y="0"/>
                  </a:cubicBez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6668AFF-C4A0-BCC7-5C2F-DCA8355B4BD6}"/>
                </a:ext>
              </a:extLst>
            </p:cNvPr>
            <p:cNvSpPr/>
            <p:nvPr/>
          </p:nvSpPr>
          <p:spPr>
            <a:xfrm>
              <a:off x="4235757" y="3969461"/>
              <a:ext cx="1156720" cy="209095"/>
            </a:xfrm>
            <a:custGeom>
              <a:avLst/>
              <a:gdLst>
                <a:gd name="connsiteX0" fmla="*/ 1119378 w 1226153"/>
                <a:gd name="connsiteY0" fmla="*/ 0 h 221646"/>
                <a:gd name="connsiteX1" fmla="*/ 1226153 w 1226153"/>
                <a:gd name="connsiteY1" fmla="*/ 106775 h 221646"/>
                <a:gd name="connsiteX2" fmla="*/ 1226153 w 1226153"/>
                <a:gd name="connsiteY2" fmla="*/ 114872 h 221646"/>
                <a:gd name="connsiteX3" fmla="*/ 1119378 w 1226153"/>
                <a:gd name="connsiteY3" fmla="*/ 221647 h 221646"/>
                <a:gd name="connsiteX4" fmla="*/ 106775 w 1226153"/>
                <a:gd name="connsiteY4" fmla="*/ 221647 h 221646"/>
                <a:gd name="connsiteX5" fmla="*/ 0 w 1226153"/>
                <a:gd name="connsiteY5" fmla="*/ 114872 h 221646"/>
                <a:gd name="connsiteX6" fmla="*/ 0 w 1226153"/>
                <a:gd name="connsiteY6" fmla="*/ 106775 h 221646"/>
                <a:gd name="connsiteX7" fmla="*/ 106775 w 1226153"/>
                <a:gd name="connsiteY7" fmla="*/ 0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6153" h="221646">
                  <a:moveTo>
                    <a:pt x="1119378" y="0"/>
                  </a:moveTo>
                  <a:cubicBezTo>
                    <a:pt x="1178348" y="0"/>
                    <a:pt x="1226153" y="47805"/>
                    <a:pt x="1226153" y="106775"/>
                  </a:cubicBezTo>
                  <a:lnTo>
                    <a:pt x="1226153" y="114872"/>
                  </a:lnTo>
                  <a:cubicBezTo>
                    <a:pt x="1226153" y="173842"/>
                    <a:pt x="1178348" y="221647"/>
                    <a:pt x="1119378" y="221647"/>
                  </a:cubicBezTo>
                  <a:lnTo>
                    <a:pt x="106775" y="221647"/>
                  </a:lnTo>
                  <a:cubicBezTo>
                    <a:pt x="47805" y="221647"/>
                    <a:pt x="0" y="173842"/>
                    <a:pt x="0" y="114872"/>
                  </a:cubicBezTo>
                  <a:lnTo>
                    <a:pt x="0" y="106775"/>
                  </a:lnTo>
                  <a:cubicBezTo>
                    <a:pt x="0" y="47805"/>
                    <a:pt x="47805" y="0"/>
                    <a:pt x="106775" y="0"/>
                  </a:cubicBez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40CAD461-1AE3-6972-04EE-1BE0AECEAB84}"/>
                </a:ext>
              </a:extLst>
            </p:cNvPr>
            <p:cNvSpPr/>
            <p:nvPr/>
          </p:nvSpPr>
          <p:spPr>
            <a:xfrm>
              <a:off x="4235757" y="3652717"/>
              <a:ext cx="1156720" cy="209095"/>
            </a:xfrm>
            <a:custGeom>
              <a:avLst/>
              <a:gdLst>
                <a:gd name="connsiteX0" fmla="*/ 1119378 w 1226153"/>
                <a:gd name="connsiteY0" fmla="*/ 0 h 221646"/>
                <a:gd name="connsiteX1" fmla="*/ 1226153 w 1226153"/>
                <a:gd name="connsiteY1" fmla="*/ 106775 h 221646"/>
                <a:gd name="connsiteX2" fmla="*/ 1226153 w 1226153"/>
                <a:gd name="connsiteY2" fmla="*/ 114872 h 221646"/>
                <a:gd name="connsiteX3" fmla="*/ 1119378 w 1226153"/>
                <a:gd name="connsiteY3" fmla="*/ 221647 h 221646"/>
                <a:gd name="connsiteX4" fmla="*/ 106775 w 1226153"/>
                <a:gd name="connsiteY4" fmla="*/ 221647 h 221646"/>
                <a:gd name="connsiteX5" fmla="*/ 0 w 1226153"/>
                <a:gd name="connsiteY5" fmla="*/ 114872 h 221646"/>
                <a:gd name="connsiteX6" fmla="*/ 0 w 1226153"/>
                <a:gd name="connsiteY6" fmla="*/ 106775 h 221646"/>
                <a:gd name="connsiteX7" fmla="*/ 106775 w 1226153"/>
                <a:gd name="connsiteY7" fmla="*/ 0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6153" h="221646">
                  <a:moveTo>
                    <a:pt x="1119378" y="0"/>
                  </a:moveTo>
                  <a:cubicBezTo>
                    <a:pt x="1178348" y="0"/>
                    <a:pt x="1226153" y="47805"/>
                    <a:pt x="1226153" y="106775"/>
                  </a:cubicBezTo>
                  <a:lnTo>
                    <a:pt x="1226153" y="114872"/>
                  </a:lnTo>
                  <a:cubicBezTo>
                    <a:pt x="1226153" y="173842"/>
                    <a:pt x="1178348" y="221647"/>
                    <a:pt x="1119378" y="221647"/>
                  </a:cubicBezTo>
                  <a:lnTo>
                    <a:pt x="106775" y="221647"/>
                  </a:lnTo>
                  <a:cubicBezTo>
                    <a:pt x="47805" y="221647"/>
                    <a:pt x="0" y="173842"/>
                    <a:pt x="0" y="114872"/>
                  </a:cubicBezTo>
                  <a:lnTo>
                    <a:pt x="0" y="106775"/>
                  </a:lnTo>
                  <a:cubicBezTo>
                    <a:pt x="0" y="47805"/>
                    <a:pt x="47805" y="0"/>
                    <a:pt x="106775" y="0"/>
                  </a:cubicBezTo>
                  <a:close/>
                </a:path>
              </a:pathLst>
            </a:custGeom>
            <a:solidFill>
              <a:srgbClr val="1A1A1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grpSp>
          <p:nvGrpSpPr>
            <p:cNvPr id="45" name="Graphic 4">
              <a:extLst>
                <a:ext uri="{FF2B5EF4-FFF2-40B4-BE49-F238E27FC236}">
                  <a16:creationId xmlns:a16="http://schemas.microsoft.com/office/drawing/2014/main" id="{11CD35B4-B534-7AC8-CDE7-ACDB578DEC8D}"/>
                </a:ext>
              </a:extLst>
            </p:cNvPr>
            <p:cNvGrpSpPr/>
            <p:nvPr/>
          </p:nvGrpSpPr>
          <p:grpSpPr>
            <a:xfrm>
              <a:off x="4548906" y="4759388"/>
              <a:ext cx="530421" cy="530331"/>
              <a:chOff x="4547520" y="5072729"/>
              <a:chExt cx="562260" cy="562165"/>
            </a:xfrm>
            <a:solidFill>
              <a:srgbClr val="FFFFFF"/>
            </a:solidFill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2578ABB6-71E2-D0C1-CA85-60E90FB9B76E}"/>
                  </a:ext>
                </a:extLst>
              </p:cNvPr>
              <p:cNvSpPr/>
              <p:nvPr/>
            </p:nvSpPr>
            <p:spPr>
              <a:xfrm>
                <a:off x="4675155" y="5200459"/>
                <a:ext cx="306895" cy="306800"/>
              </a:xfrm>
              <a:custGeom>
                <a:avLst/>
                <a:gdLst>
                  <a:gd name="connsiteX0" fmla="*/ 282988 w 306895"/>
                  <a:gd name="connsiteY0" fmla="*/ 0 h 306800"/>
                  <a:gd name="connsiteX1" fmla="*/ 23908 w 306895"/>
                  <a:gd name="connsiteY1" fmla="*/ 0 h 306800"/>
                  <a:gd name="connsiteX2" fmla="*/ 0 w 306895"/>
                  <a:gd name="connsiteY2" fmla="*/ 23813 h 306800"/>
                  <a:gd name="connsiteX3" fmla="*/ 0 w 306895"/>
                  <a:gd name="connsiteY3" fmla="*/ 282892 h 306800"/>
                  <a:gd name="connsiteX4" fmla="*/ 23908 w 306895"/>
                  <a:gd name="connsiteY4" fmla="*/ 306800 h 306800"/>
                  <a:gd name="connsiteX5" fmla="*/ 282988 w 306895"/>
                  <a:gd name="connsiteY5" fmla="*/ 306800 h 306800"/>
                  <a:gd name="connsiteX6" fmla="*/ 306896 w 306895"/>
                  <a:gd name="connsiteY6" fmla="*/ 282892 h 306800"/>
                  <a:gd name="connsiteX7" fmla="*/ 306896 w 306895"/>
                  <a:gd name="connsiteY7" fmla="*/ 23813 h 306800"/>
                  <a:gd name="connsiteX8" fmla="*/ 282988 w 306895"/>
                  <a:gd name="connsiteY8" fmla="*/ 0 h 306800"/>
                  <a:gd name="connsiteX9" fmla="*/ 31814 w 306895"/>
                  <a:gd name="connsiteY9" fmla="*/ 275082 h 306800"/>
                  <a:gd name="connsiteX10" fmla="*/ 31814 w 306895"/>
                  <a:gd name="connsiteY10" fmla="*/ 53530 h 306800"/>
                  <a:gd name="connsiteX11" fmla="*/ 53626 w 306895"/>
                  <a:gd name="connsiteY11" fmla="*/ 31813 h 306800"/>
                  <a:gd name="connsiteX12" fmla="*/ 275177 w 306895"/>
                  <a:gd name="connsiteY12" fmla="*/ 31813 h 306800"/>
                  <a:gd name="connsiteX13" fmla="*/ 31814 w 306895"/>
                  <a:gd name="connsiteY13" fmla="*/ 275082 h 30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06895" h="306800">
                    <a:moveTo>
                      <a:pt x="282988" y="0"/>
                    </a:moveTo>
                    <a:lnTo>
                      <a:pt x="23908" y="0"/>
                    </a:lnTo>
                    <a:cubicBezTo>
                      <a:pt x="10763" y="0"/>
                      <a:pt x="0" y="10668"/>
                      <a:pt x="0" y="23813"/>
                    </a:cubicBezTo>
                    <a:lnTo>
                      <a:pt x="0" y="282892"/>
                    </a:lnTo>
                    <a:cubicBezTo>
                      <a:pt x="0" y="296132"/>
                      <a:pt x="10763" y="306800"/>
                      <a:pt x="23908" y="306800"/>
                    </a:cubicBezTo>
                    <a:lnTo>
                      <a:pt x="282988" y="306800"/>
                    </a:lnTo>
                    <a:cubicBezTo>
                      <a:pt x="296133" y="306800"/>
                      <a:pt x="306896" y="296132"/>
                      <a:pt x="306896" y="282892"/>
                    </a:cubicBezTo>
                    <a:lnTo>
                      <a:pt x="306896" y="23813"/>
                    </a:lnTo>
                    <a:cubicBezTo>
                      <a:pt x="306896" y="10668"/>
                      <a:pt x="296133" y="0"/>
                      <a:pt x="282988" y="0"/>
                    </a:cubicBezTo>
                    <a:close/>
                    <a:moveTo>
                      <a:pt x="31814" y="275082"/>
                    </a:moveTo>
                    <a:lnTo>
                      <a:pt x="31814" y="53530"/>
                    </a:lnTo>
                    <a:cubicBezTo>
                      <a:pt x="31814" y="41529"/>
                      <a:pt x="41624" y="31813"/>
                      <a:pt x="53626" y="31813"/>
                    </a:cubicBezTo>
                    <a:lnTo>
                      <a:pt x="275177" y="31813"/>
                    </a:lnTo>
                    <a:lnTo>
                      <a:pt x="31814" y="275082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19C354DC-A137-95F9-6D1C-92661112C32F}"/>
                  </a:ext>
                </a:extLst>
              </p:cNvPr>
              <p:cNvSpPr/>
              <p:nvPr/>
            </p:nvSpPr>
            <p:spPr>
              <a:xfrm>
                <a:off x="4994814" y="5249132"/>
                <a:ext cx="114966" cy="25526"/>
              </a:xfrm>
              <a:custGeom>
                <a:avLst/>
                <a:gdLst>
                  <a:gd name="connsiteX0" fmla="*/ 102203 w 114966"/>
                  <a:gd name="connsiteY0" fmla="*/ 25527 h 25526"/>
                  <a:gd name="connsiteX1" fmla="*/ 12763 w 114966"/>
                  <a:gd name="connsiteY1" fmla="*/ 25527 h 25526"/>
                  <a:gd name="connsiteX2" fmla="*/ 0 w 114966"/>
                  <a:gd name="connsiteY2" fmla="*/ 12763 h 25526"/>
                  <a:gd name="connsiteX3" fmla="*/ 12763 w 114966"/>
                  <a:gd name="connsiteY3" fmla="*/ 0 h 25526"/>
                  <a:gd name="connsiteX4" fmla="*/ 102203 w 114966"/>
                  <a:gd name="connsiteY4" fmla="*/ 0 h 25526"/>
                  <a:gd name="connsiteX5" fmla="*/ 114967 w 114966"/>
                  <a:gd name="connsiteY5" fmla="*/ 12763 h 25526"/>
                  <a:gd name="connsiteX6" fmla="*/ 102203 w 114966"/>
                  <a:gd name="connsiteY6" fmla="*/ 25527 h 25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4966" h="25526">
                    <a:moveTo>
                      <a:pt x="102203" y="25527"/>
                    </a:moveTo>
                    <a:lnTo>
                      <a:pt x="12763" y="25527"/>
                    </a:lnTo>
                    <a:cubicBezTo>
                      <a:pt x="5715" y="25527"/>
                      <a:pt x="0" y="19812"/>
                      <a:pt x="0" y="12763"/>
                    </a:cubicBezTo>
                    <a:cubicBezTo>
                      <a:pt x="0" y="5715"/>
                      <a:pt x="5715" y="0"/>
                      <a:pt x="12763" y="0"/>
                    </a:cubicBezTo>
                    <a:lnTo>
                      <a:pt x="102203" y="0"/>
                    </a:lnTo>
                    <a:cubicBezTo>
                      <a:pt x="109251" y="0"/>
                      <a:pt x="114967" y="5715"/>
                      <a:pt x="114967" y="12763"/>
                    </a:cubicBezTo>
                    <a:cubicBezTo>
                      <a:pt x="114967" y="19812"/>
                      <a:pt x="109251" y="25527"/>
                      <a:pt x="102203" y="25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1294677-76F6-AD85-A46A-54F013A03763}"/>
                  </a:ext>
                </a:extLst>
              </p:cNvPr>
              <p:cNvSpPr/>
              <p:nvPr/>
            </p:nvSpPr>
            <p:spPr>
              <a:xfrm>
                <a:off x="4547520" y="5249132"/>
                <a:ext cx="114966" cy="25526"/>
              </a:xfrm>
              <a:custGeom>
                <a:avLst/>
                <a:gdLst>
                  <a:gd name="connsiteX0" fmla="*/ 102203 w 114966"/>
                  <a:gd name="connsiteY0" fmla="*/ 25527 h 25526"/>
                  <a:gd name="connsiteX1" fmla="*/ 12763 w 114966"/>
                  <a:gd name="connsiteY1" fmla="*/ 25527 h 25526"/>
                  <a:gd name="connsiteX2" fmla="*/ 0 w 114966"/>
                  <a:gd name="connsiteY2" fmla="*/ 12763 h 25526"/>
                  <a:gd name="connsiteX3" fmla="*/ 12763 w 114966"/>
                  <a:gd name="connsiteY3" fmla="*/ 0 h 25526"/>
                  <a:gd name="connsiteX4" fmla="*/ 102203 w 114966"/>
                  <a:gd name="connsiteY4" fmla="*/ 0 h 25526"/>
                  <a:gd name="connsiteX5" fmla="*/ 114967 w 114966"/>
                  <a:gd name="connsiteY5" fmla="*/ 12763 h 25526"/>
                  <a:gd name="connsiteX6" fmla="*/ 102203 w 114966"/>
                  <a:gd name="connsiteY6" fmla="*/ 25527 h 25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4966" h="25526">
                    <a:moveTo>
                      <a:pt x="102203" y="25527"/>
                    </a:moveTo>
                    <a:lnTo>
                      <a:pt x="12763" y="25527"/>
                    </a:lnTo>
                    <a:cubicBezTo>
                      <a:pt x="5715" y="25527"/>
                      <a:pt x="0" y="19812"/>
                      <a:pt x="0" y="12763"/>
                    </a:cubicBezTo>
                    <a:cubicBezTo>
                      <a:pt x="0" y="5715"/>
                      <a:pt x="5715" y="0"/>
                      <a:pt x="12763" y="0"/>
                    </a:cubicBezTo>
                    <a:lnTo>
                      <a:pt x="102203" y="0"/>
                    </a:lnTo>
                    <a:cubicBezTo>
                      <a:pt x="109252" y="0"/>
                      <a:pt x="114967" y="5715"/>
                      <a:pt x="114967" y="12763"/>
                    </a:cubicBezTo>
                    <a:cubicBezTo>
                      <a:pt x="114967" y="19812"/>
                      <a:pt x="109252" y="25527"/>
                      <a:pt x="102203" y="25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5C4EF52E-078B-5F2A-CE38-2007873648DD}"/>
                  </a:ext>
                </a:extLst>
              </p:cNvPr>
              <p:cNvSpPr/>
              <p:nvPr/>
            </p:nvSpPr>
            <p:spPr>
              <a:xfrm>
                <a:off x="4994814" y="5310377"/>
                <a:ext cx="114966" cy="25527"/>
              </a:xfrm>
              <a:custGeom>
                <a:avLst/>
                <a:gdLst>
                  <a:gd name="connsiteX0" fmla="*/ 102203 w 114966"/>
                  <a:gd name="connsiteY0" fmla="*/ 25527 h 25527"/>
                  <a:gd name="connsiteX1" fmla="*/ 12763 w 114966"/>
                  <a:gd name="connsiteY1" fmla="*/ 25527 h 25527"/>
                  <a:gd name="connsiteX2" fmla="*/ 0 w 114966"/>
                  <a:gd name="connsiteY2" fmla="*/ 12763 h 25527"/>
                  <a:gd name="connsiteX3" fmla="*/ 12763 w 114966"/>
                  <a:gd name="connsiteY3" fmla="*/ 0 h 25527"/>
                  <a:gd name="connsiteX4" fmla="*/ 102203 w 114966"/>
                  <a:gd name="connsiteY4" fmla="*/ 0 h 25527"/>
                  <a:gd name="connsiteX5" fmla="*/ 114967 w 114966"/>
                  <a:gd name="connsiteY5" fmla="*/ 12763 h 25527"/>
                  <a:gd name="connsiteX6" fmla="*/ 102203 w 114966"/>
                  <a:gd name="connsiteY6" fmla="*/ 25527 h 25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4966" h="25527">
                    <a:moveTo>
                      <a:pt x="102203" y="25527"/>
                    </a:moveTo>
                    <a:lnTo>
                      <a:pt x="12763" y="25527"/>
                    </a:lnTo>
                    <a:cubicBezTo>
                      <a:pt x="5715" y="25527"/>
                      <a:pt x="0" y="19812"/>
                      <a:pt x="0" y="12763"/>
                    </a:cubicBezTo>
                    <a:cubicBezTo>
                      <a:pt x="0" y="5715"/>
                      <a:pt x="5715" y="0"/>
                      <a:pt x="12763" y="0"/>
                    </a:cubicBezTo>
                    <a:lnTo>
                      <a:pt x="102203" y="0"/>
                    </a:lnTo>
                    <a:cubicBezTo>
                      <a:pt x="109251" y="0"/>
                      <a:pt x="114967" y="5715"/>
                      <a:pt x="114967" y="12763"/>
                    </a:cubicBezTo>
                    <a:cubicBezTo>
                      <a:pt x="114967" y="19812"/>
                      <a:pt x="109251" y="25527"/>
                      <a:pt x="102203" y="25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78733104-6D03-4842-F233-2DB09FCA1689}"/>
                  </a:ext>
                </a:extLst>
              </p:cNvPr>
              <p:cNvSpPr/>
              <p:nvPr/>
            </p:nvSpPr>
            <p:spPr>
              <a:xfrm>
                <a:off x="4547520" y="5310377"/>
                <a:ext cx="114966" cy="25527"/>
              </a:xfrm>
              <a:custGeom>
                <a:avLst/>
                <a:gdLst>
                  <a:gd name="connsiteX0" fmla="*/ 102203 w 114966"/>
                  <a:gd name="connsiteY0" fmla="*/ 25527 h 25527"/>
                  <a:gd name="connsiteX1" fmla="*/ 12763 w 114966"/>
                  <a:gd name="connsiteY1" fmla="*/ 25527 h 25527"/>
                  <a:gd name="connsiteX2" fmla="*/ 0 w 114966"/>
                  <a:gd name="connsiteY2" fmla="*/ 12763 h 25527"/>
                  <a:gd name="connsiteX3" fmla="*/ 12763 w 114966"/>
                  <a:gd name="connsiteY3" fmla="*/ 0 h 25527"/>
                  <a:gd name="connsiteX4" fmla="*/ 102203 w 114966"/>
                  <a:gd name="connsiteY4" fmla="*/ 0 h 25527"/>
                  <a:gd name="connsiteX5" fmla="*/ 114967 w 114966"/>
                  <a:gd name="connsiteY5" fmla="*/ 12763 h 25527"/>
                  <a:gd name="connsiteX6" fmla="*/ 102203 w 114966"/>
                  <a:gd name="connsiteY6" fmla="*/ 25527 h 25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4966" h="25527">
                    <a:moveTo>
                      <a:pt x="102203" y="25527"/>
                    </a:moveTo>
                    <a:lnTo>
                      <a:pt x="12763" y="25527"/>
                    </a:lnTo>
                    <a:cubicBezTo>
                      <a:pt x="5715" y="25527"/>
                      <a:pt x="0" y="19812"/>
                      <a:pt x="0" y="12763"/>
                    </a:cubicBezTo>
                    <a:cubicBezTo>
                      <a:pt x="0" y="5715"/>
                      <a:pt x="5715" y="0"/>
                      <a:pt x="12763" y="0"/>
                    </a:cubicBezTo>
                    <a:lnTo>
                      <a:pt x="102203" y="0"/>
                    </a:lnTo>
                    <a:cubicBezTo>
                      <a:pt x="109252" y="0"/>
                      <a:pt x="114967" y="5715"/>
                      <a:pt x="114967" y="12763"/>
                    </a:cubicBezTo>
                    <a:cubicBezTo>
                      <a:pt x="114967" y="19812"/>
                      <a:pt x="109252" y="25527"/>
                      <a:pt x="102203" y="25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98DA0542-408B-72B6-E8E6-B91511D2F78D}"/>
                  </a:ext>
                </a:extLst>
              </p:cNvPr>
              <p:cNvSpPr/>
              <p:nvPr/>
            </p:nvSpPr>
            <p:spPr>
              <a:xfrm>
                <a:off x="4994814" y="5371718"/>
                <a:ext cx="114966" cy="25527"/>
              </a:xfrm>
              <a:custGeom>
                <a:avLst/>
                <a:gdLst>
                  <a:gd name="connsiteX0" fmla="*/ 102203 w 114966"/>
                  <a:gd name="connsiteY0" fmla="*/ 25527 h 25527"/>
                  <a:gd name="connsiteX1" fmla="*/ 12763 w 114966"/>
                  <a:gd name="connsiteY1" fmla="*/ 25527 h 25527"/>
                  <a:gd name="connsiteX2" fmla="*/ 0 w 114966"/>
                  <a:gd name="connsiteY2" fmla="*/ 12763 h 25527"/>
                  <a:gd name="connsiteX3" fmla="*/ 12763 w 114966"/>
                  <a:gd name="connsiteY3" fmla="*/ 0 h 25527"/>
                  <a:gd name="connsiteX4" fmla="*/ 102203 w 114966"/>
                  <a:gd name="connsiteY4" fmla="*/ 0 h 25527"/>
                  <a:gd name="connsiteX5" fmla="*/ 114967 w 114966"/>
                  <a:gd name="connsiteY5" fmla="*/ 12763 h 25527"/>
                  <a:gd name="connsiteX6" fmla="*/ 102203 w 114966"/>
                  <a:gd name="connsiteY6" fmla="*/ 25527 h 25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4966" h="25527">
                    <a:moveTo>
                      <a:pt x="102203" y="25527"/>
                    </a:moveTo>
                    <a:lnTo>
                      <a:pt x="12763" y="25527"/>
                    </a:lnTo>
                    <a:cubicBezTo>
                      <a:pt x="5715" y="25527"/>
                      <a:pt x="0" y="19812"/>
                      <a:pt x="0" y="12763"/>
                    </a:cubicBezTo>
                    <a:cubicBezTo>
                      <a:pt x="0" y="5715"/>
                      <a:pt x="5715" y="0"/>
                      <a:pt x="12763" y="0"/>
                    </a:cubicBezTo>
                    <a:lnTo>
                      <a:pt x="102203" y="0"/>
                    </a:lnTo>
                    <a:cubicBezTo>
                      <a:pt x="109251" y="0"/>
                      <a:pt x="114967" y="5715"/>
                      <a:pt x="114967" y="12763"/>
                    </a:cubicBezTo>
                    <a:cubicBezTo>
                      <a:pt x="114967" y="19812"/>
                      <a:pt x="109251" y="25527"/>
                      <a:pt x="102203" y="25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AF9EF978-6162-E2F6-0A60-E50B9286F313}"/>
                  </a:ext>
                </a:extLst>
              </p:cNvPr>
              <p:cNvSpPr/>
              <p:nvPr/>
            </p:nvSpPr>
            <p:spPr>
              <a:xfrm>
                <a:off x="4547520" y="5371718"/>
                <a:ext cx="114966" cy="25527"/>
              </a:xfrm>
              <a:custGeom>
                <a:avLst/>
                <a:gdLst>
                  <a:gd name="connsiteX0" fmla="*/ 102203 w 114966"/>
                  <a:gd name="connsiteY0" fmla="*/ 25527 h 25527"/>
                  <a:gd name="connsiteX1" fmla="*/ 12763 w 114966"/>
                  <a:gd name="connsiteY1" fmla="*/ 25527 h 25527"/>
                  <a:gd name="connsiteX2" fmla="*/ 0 w 114966"/>
                  <a:gd name="connsiteY2" fmla="*/ 12763 h 25527"/>
                  <a:gd name="connsiteX3" fmla="*/ 12763 w 114966"/>
                  <a:gd name="connsiteY3" fmla="*/ 0 h 25527"/>
                  <a:gd name="connsiteX4" fmla="*/ 102203 w 114966"/>
                  <a:gd name="connsiteY4" fmla="*/ 0 h 25527"/>
                  <a:gd name="connsiteX5" fmla="*/ 114967 w 114966"/>
                  <a:gd name="connsiteY5" fmla="*/ 12763 h 25527"/>
                  <a:gd name="connsiteX6" fmla="*/ 102203 w 114966"/>
                  <a:gd name="connsiteY6" fmla="*/ 25527 h 25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4966" h="25527">
                    <a:moveTo>
                      <a:pt x="102203" y="25527"/>
                    </a:moveTo>
                    <a:lnTo>
                      <a:pt x="12763" y="25527"/>
                    </a:lnTo>
                    <a:cubicBezTo>
                      <a:pt x="5715" y="25527"/>
                      <a:pt x="0" y="19812"/>
                      <a:pt x="0" y="12763"/>
                    </a:cubicBezTo>
                    <a:cubicBezTo>
                      <a:pt x="0" y="5715"/>
                      <a:pt x="5715" y="0"/>
                      <a:pt x="12763" y="0"/>
                    </a:cubicBezTo>
                    <a:lnTo>
                      <a:pt x="102203" y="0"/>
                    </a:lnTo>
                    <a:cubicBezTo>
                      <a:pt x="109252" y="0"/>
                      <a:pt x="114967" y="5715"/>
                      <a:pt x="114967" y="12763"/>
                    </a:cubicBezTo>
                    <a:cubicBezTo>
                      <a:pt x="114967" y="19812"/>
                      <a:pt x="109252" y="25527"/>
                      <a:pt x="102203" y="25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A2989BA3-5C7B-502D-BD41-79C3AFC0A5D2}"/>
                  </a:ext>
                </a:extLst>
              </p:cNvPr>
              <p:cNvSpPr/>
              <p:nvPr/>
            </p:nvSpPr>
            <p:spPr>
              <a:xfrm>
                <a:off x="4994814" y="5432964"/>
                <a:ext cx="114966" cy="25526"/>
              </a:xfrm>
              <a:custGeom>
                <a:avLst/>
                <a:gdLst>
                  <a:gd name="connsiteX0" fmla="*/ 102203 w 114966"/>
                  <a:gd name="connsiteY0" fmla="*/ 25527 h 25526"/>
                  <a:gd name="connsiteX1" fmla="*/ 12763 w 114966"/>
                  <a:gd name="connsiteY1" fmla="*/ 25527 h 25526"/>
                  <a:gd name="connsiteX2" fmla="*/ 0 w 114966"/>
                  <a:gd name="connsiteY2" fmla="*/ 12763 h 25526"/>
                  <a:gd name="connsiteX3" fmla="*/ 12763 w 114966"/>
                  <a:gd name="connsiteY3" fmla="*/ 0 h 25526"/>
                  <a:gd name="connsiteX4" fmla="*/ 102203 w 114966"/>
                  <a:gd name="connsiteY4" fmla="*/ 0 h 25526"/>
                  <a:gd name="connsiteX5" fmla="*/ 114967 w 114966"/>
                  <a:gd name="connsiteY5" fmla="*/ 12763 h 25526"/>
                  <a:gd name="connsiteX6" fmla="*/ 102203 w 114966"/>
                  <a:gd name="connsiteY6" fmla="*/ 25527 h 25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4966" h="25526">
                    <a:moveTo>
                      <a:pt x="102203" y="25527"/>
                    </a:moveTo>
                    <a:lnTo>
                      <a:pt x="12763" y="25527"/>
                    </a:lnTo>
                    <a:cubicBezTo>
                      <a:pt x="5715" y="25527"/>
                      <a:pt x="0" y="19812"/>
                      <a:pt x="0" y="12763"/>
                    </a:cubicBezTo>
                    <a:cubicBezTo>
                      <a:pt x="0" y="5715"/>
                      <a:pt x="5715" y="0"/>
                      <a:pt x="12763" y="0"/>
                    </a:cubicBezTo>
                    <a:lnTo>
                      <a:pt x="102203" y="0"/>
                    </a:lnTo>
                    <a:cubicBezTo>
                      <a:pt x="109251" y="0"/>
                      <a:pt x="114967" y="5715"/>
                      <a:pt x="114967" y="12763"/>
                    </a:cubicBezTo>
                    <a:cubicBezTo>
                      <a:pt x="114967" y="19812"/>
                      <a:pt x="109251" y="25527"/>
                      <a:pt x="102203" y="25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B0DEDEA1-BA2D-7A27-A918-5C78B9D434AE}"/>
                  </a:ext>
                </a:extLst>
              </p:cNvPr>
              <p:cNvSpPr/>
              <p:nvPr/>
            </p:nvSpPr>
            <p:spPr>
              <a:xfrm>
                <a:off x="4547520" y="5432964"/>
                <a:ext cx="114966" cy="25526"/>
              </a:xfrm>
              <a:custGeom>
                <a:avLst/>
                <a:gdLst>
                  <a:gd name="connsiteX0" fmla="*/ 102203 w 114966"/>
                  <a:gd name="connsiteY0" fmla="*/ 25527 h 25526"/>
                  <a:gd name="connsiteX1" fmla="*/ 12763 w 114966"/>
                  <a:gd name="connsiteY1" fmla="*/ 25527 h 25526"/>
                  <a:gd name="connsiteX2" fmla="*/ 0 w 114966"/>
                  <a:gd name="connsiteY2" fmla="*/ 12763 h 25526"/>
                  <a:gd name="connsiteX3" fmla="*/ 12763 w 114966"/>
                  <a:gd name="connsiteY3" fmla="*/ 0 h 25526"/>
                  <a:gd name="connsiteX4" fmla="*/ 102203 w 114966"/>
                  <a:gd name="connsiteY4" fmla="*/ 0 h 25526"/>
                  <a:gd name="connsiteX5" fmla="*/ 114967 w 114966"/>
                  <a:gd name="connsiteY5" fmla="*/ 12763 h 25526"/>
                  <a:gd name="connsiteX6" fmla="*/ 102203 w 114966"/>
                  <a:gd name="connsiteY6" fmla="*/ 25527 h 25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4966" h="25526">
                    <a:moveTo>
                      <a:pt x="102203" y="25527"/>
                    </a:moveTo>
                    <a:lnTo>
                      <a:pt x="12763" y="25527"/>
                    </a:lnTo>
                    <a:cubicBezTo>
                      <a:pt x="5715" y="25527"/>
                      <a:pt x="0" y="19812"/>
                      <a:pt x="0" y="12763"/>
                    </a:cubicBezTo>
                    <a:cubicBezTo>
                      <a:pt x="0" y="5715"/>
                      <a:pt x="5715" y="0"/>
                      <a:pt x="12763" y="0"/>
                    </a:cubicBezTo>
                    <a:lnTo>
                      <a:pt x="102203" y="0"/>
                    </a:lnTo>
                    <a:cubicBezTo>
                      <a:pt x="109252" y="0"/>
                      <a:pt x="114967" y="5715"/>
                      <a:pt x="114967" y="12763"/>
                    </a:cubicBezTo>
                    <a:cubicBezTo>
                      <a:pt x="114967" y="19812"/>
                      <a:pt x="109252" y="25527"/>
                      <a:pt x="102203" y="25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29D6731-2A65-1FFD-A0A5-68972580BBD6}"/>
                  </a:ext>
                </a:extLst>
              </p:cNvPr>
              <p:cNvSpPr/>
              <p:nvPr/>
            </p:nvSpPr>
            <p:spPr>
              <a:xfrm>
                <a:off x="4907851" y="5519927"/>
                <a:ext cx="25526" cy="114966"/>
              </a:xfrm>
              <a:custGeom>
                <a:avLst/>
                <a:gdLst>
                  <a:gd name="connsiteX0" fmla="*/ 12763 w 25526"/>
                  <a:gd name="connsiteY0" fmla="*/ 114967 h 114966"/>
                  <a:gd name="connsiteX1" fmla="*/ 0 w 25526"/>
                  <a:gd name="connsiteY1" fmla="*/ 102203 h 114966"/>
                  <a:gd name="connsiteX2" fmla="*/ 0 w 25526"/>
                  <a:gd name="connsiteY2" fmla="*/ 12763 h 114966"/>
                  <a:gd name="connsiteX3" fmla="*/ 12763 w 25526"/>
                  <a:gd name="connsiteY3" fmla="*/ 0 h 114966"/>
                  <a:gd name="connsiteX4" fmla="*/ 25527 w 25526"/>
                  <a:gd name="connsiteY4" fmla="*/ 12763 h 114966"/>
                  <a:gd name="connsiteX5" fmla="*/ 25527 w 25526"/>
                  <a:gd name="connsiteY5" fmla="*/ 102203 h 114966"/>
                  <a:gd name="connsiteX6" fmla="*/ 12763 w 25526"/>
                  <a:gd name="connsiteY6" fmla="*/ 114967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26" h="114966">
                    <a:moveTo>
                      <a:pt x="12763" y="114967"/>
                    </a:moveTo>
                    <a:cubicBezTo>
                      <a:pt x="5715" y="114967"/>
                      <a:pt x="0" y="109252"/>
                      <a:pt x="0" y="102203"/>
                    </a:cubicBezTo>
                    <a:lnTo>
                      <a:pt x="0" y="12763"/>
                    </a:lnTo>
                    <a:cubicBezTo>
                      <a:pt x="0" y="5715"/>
                      <a:pt x="5715" y="0"/>
                      <a:pt x="12763" y="0"/>
                    </a:cubicBezTo>
                    <a:cubicBezTo>
                      <a:pt x="19812" y="0"/>
                      <a:pt x="25527" y="5715"/>
                      <a:pt x="25527" y="12763"/>
                    </a:cubicBezTo>
                    <a:lnTo>
                      <a:pt x="25527" y="102203"/>
                    </a:lnTo>
                    <a:cubicBezTo>
                      <a:pt x="25527" y="109252"/>
                      <a:pt x="19812" y="114967"/>
                      <a:pt x="12763" y="1149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63A7A6F1-F1F4-90F6-DA09-944CF2A61778}"/>
                  </a:ext>
                </a:extLst>
              </p:cNvPr>
              <p:cNvSpPr/>
              <p:nvPr/>
            </p:nvSpPr>
            <p:spPr>
              <a:xfrm>
                <a:off x="4907851" y="5072729"/>
                <a:ext cx="25526" cy="114966"/>
              </a:xfrm>
              <a:custGeom>
                <a:avLst/>
                <a:gdLst>
                  <a:gd name="connsiteX0" fmla="*/ 12763 w 25526"/>
                  <a:gd name="connsiteY0" fmla="*/ 114967 h 114966"/>
                  <a:gd name="connsiteX1" fmla="*/ 0 w 25526"/>
                  <a:gd name="connsiteY1" fmla="*/ 102203 h 114966"/>
                  <a:gd name="connsiteX2" fmla="*/ 0 w 25526"/>
                  <a:gd name="connsiteY2" fmla="*/ 12763 h 114966"/>
                  <a:gd name="connsiteX3" fmla="*/ 12763 w 25526"/>
                  <a:gd name="connsiteY3" fmla="*/ 0 h 114966"/>
                  <a:gd name="connsiteX4" fmla="*/ 25527 w 25526"/>
                  <a:gd name="connsiteY4" fmla="*/ 12763 h 114966"/>
                  <a:gd name="connsiteX5" fmla="*/ 25527 w 25526"/>
                  <a:gd name="connsiteY5" fmla="*/ 102203 h 114966"/>
                  <a:gd name="connsiteX6" fmla="*/ 12763 w 25526"/>
                  <a:gd name="connsiteY6" fmla="*/ 114967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26" h="114966">
                    <a:moveTo>
                      <a:pt x="12763" y="114967"/>
                    </a:moveTo>
                    <a:cubicBezTo>
                      <a:pt x="5715" y="114967"/>
                      <a:pt x="0" y="109252"/>
                      <a:pt x="0" y="102203"/>
                    </a:cubicBezTo>
                    <a:lnTo>
                      <a:pt x="0" y="12763"/>
                    </a:lnTo>
                    <a:cubicBezTo>
                      <a:pt x="0" y="5715"/>
                      <a:pt x="5715" y="0"/>
                      <a:pt x="12763" y="0"/>
                    </a:cubicBezTo>
                    <a:cubicBezTo>
                      <a:pt x="19812" y="0"/>
                      <a:pt x="25527" y="5715"/>
                      <a:pt x="25527" y="12763"/>
                    </a:cubicBezTo>
                    <a:lnTo>
                      <a:pt x="25527" y="102203"/>
                    </a:lnTo>
                    <a:cubicBezTo>
                      <a:pt x="25527" y="109252"/>
                      <a:pt x="19812" y="114967"/>
                      <a:pt x="12763" y="1149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B73D81A8-B308-F0A5-82F7-770434685487}"/>
                  </a:ext>
                </a:extLst>
              </p:cNvPr>
              <p:cNvSpPr/>
              <p:nvPr/>
            </p:nvSpPr>
            <p:spPr>
              <a:xfrm>
                <a:off x="4846510" y="5519927"/>
                <a:ext cx="25526" cy="114966"/>
              </a:xfrm>
              <a:custGeom>
                <a:avLst/>
                <a:gdLst>
                  <a:gd name="connsiteX0" fmla="*/ 12763 w 25526"/>
                  <a:gd name="connsiteY0" fmla="*/ 114967 h 114966"/>
                  <a:gd name="connsiteX1" fmla="*/ 0 w 25526"/>
                  <a:gd name="connsiteY1" fmla="*/ 102203 h 114966"/>
                  <a:gd name="connsiteX2" fmla="*/ 0 w 25526"/>
                  <a:gd name="connsiteY2" fmla="*/ 12763 h 114966"/>
                  <a:gd name="connsiteX3" fmla="*/ 12763 w 25526"/>
                  <a:gd name="connsiteY3" fmla="*/ 0 h 114966"/>
                  <a:gd name="connsiteX4" fmla="*/ 25527 w 25526"/>
                  <a:gd name="connsiteY4" fmla="*/ 12763 h 114966"/>
                  <a:gd name="connsiteX5" fmla="*/ 25527 w 25526"/>
                  <a:gd name="connsiteY5" fmla="*/ 102203 h 114966"/>
                  <a:gd name="connsiteX6" fmla="*/ 12763 w 25526"/>
                  <a:gd name="connsiteY6" fmla="*/ 114967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26" h="114966">
                    <a:moveTo>
                      <a:pt x="12763" y="114967"/>
                    </a:moveTo>
                    <a:cubicBezTo>
                      <a:pt x="5715" y="114967"/>
                      <a:pt x="0" y="109252"/>
                      <a:pt x="0" y="102203"/>
                    </a:cubicBezTo>
                    <a:lnTo>
                      <a:pt x="0" y="12763"/>
                    </a:lnTo>
                    <a:cubicBezTo>
                      <a:pt x="0" y="5715"/>
                      <a:pt x="5715" y="0"/>
                      <a:pt x="12763" y="0"/>
                    </a:cubicBezTo>
                    <a:cubicBezTo>
                      <a:pt x="19812" y="0"/>
                      <a:pt x="25527" y="5715"/>
                      <a:pt x="25527" y="12763"/>
                    </a:cubicBezTo>
                    <a:lnTo>
                      <a:pt x="25527" y="102203"/>
                    </a:lnTo>
                    <a:cubicBezTo>
                      <a:pt x="25527" y="109252"/>
                      <a:pt x="19812" y="114967"/>
                      <a:pt x="12763" y="1149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E1FF78E-5A09-3FAF-AF3F-05526C229A42}"/>
                  </a:ext>
                </a:extLst>
              </p:cNvPr>
              <p:cNvSpPr/>
              <p:nvPr/>
            </p:nvSpPr>
            <p:spPr>
              <a:xfrm>
                <a:off x="4846510" y="5072729"/>
                <a:ext cx="25526" cy="114966"/>
              </a:xfrm>
              <a:custGeom>
                <a:avLst/>
                <a:gdLst>
                  <a:gd name="connsiteX0" fmla="*/ 12763 w 25526"/>
                  <a:gd name="connsiteY0" fmla="*/ 114967 h 114966"/>
                  <a:gd name="connsiteX1" fmla="*/ 0 w 25526"/>
                  <a:gd name="connsiteY1" fmla="*/ 102203 h 114966"/>
                  <a:gd name="connsiteX2" fmla="*/ 0 w 25526"/>
                  <a:gd name="connsiteY2" fmla="*/ 12763 h 114966"/>
                  <a:gd name="connsiteX3" fmla="*/ 12763 w 25526"/>
                  <a:gd name="connsiteY3" fmla="*/ 0 h 114966"/>
                  <a:gd name="connsiteX4" fmla="*/ 25527 w 25526"/>
                  <a:gd name="connsiteY4" fmla="*/ 12763 h 114966"/>
                  <a:gd name="connsiteX5" fmla="*/ 25527 w 25526"/>
                  <a:gd name="connsiteY5" fmla="*/ 102203 h 114966"/>
                  <a:gd name="connsiteX6" fmla="*/ 12763 w 25526"/>
                  <a:gd name="connsiteY6" fmla="*/ 114967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26" h="114966">
                    <a:moveTo>
                      <a:pt x="12763" y="114967"/>
                    </a:moveTo>
                    <a:cubicBezTo>
                      <a:pt x="5715" y="114967"/>
                      <a:pt x="0" y="109252"/>
                      <a:pt x="0" y="102203"/>
                    </a:cubicBezTo>
                    <a:lnTo>
                      <a:pt x="0" y="12763"/>
                    </a:lnTo>
                    <a:cubicBezTo>
                      <a:pt x="0" y="5715"/>
                      <a:pt x="5715" y="0"/>
                      <a:pt x="12763" y="0"/>
                    </a:cubicBezTo>
                    <a:cubicBezTo>
                      <a:pt x="19812" y="0"/>
                      <a:pt x="25527" y="5715"/>
                      <a:pt x="25527" y="12763"/>
                    </a:cubicBezTo>
                    <a:lnTo>
                      <a:pt x="25527" y="102203"/>
                    </a:lnTo>
                    <a:cubicBezTo>
                      <a:pt x="25527" y="109252"/>
                      <a:pt x="19812" y="114967"/>
                      <a:pt x="12763" y="1149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32DA4B23-F5C0-E9F4-85E4-9B2CF22A88EE}"/>
                  </a:ext>
                </a:extLst>
              </p:cNvPr>
              <p:cNvSpPr/>
              <p:nvPr/>
            </p:nvSpPr>
            <p:spPr>
              <a:xfrm>
                <a:off x="4785264" y="5519927"/>
                <a:ext cx="25526" cy="114966"/>
              </a:xfrm>
              <a:custGeom>
                <a:avLst/>
                <a:gdLst>
                  <a:gd name="connsiteX0" fmla="*/ 12763 w 25526"/>
                  <a:gd name="connsiteY0" fmla="*/ 114967 h 114966"/>
                  <a:gd name="connsiteX1" fmla="*/ 0 w 25526"/>
                  <a:gd name="connsiteY1" fmla="*/ 102203 h 114966"/>
                  <a:gd name="connsiteX2" fmla="*/ 0 w 25526"/>
                  <a:gd name="connsiteY2" fmla="*/ 12763 h 114966"/>
                  <a:gd name="connsiteX3" fmla="*/ 12763 w 25526"/>
                  <a:gd name="connsiteY3" fmla="*/ 0 h 114966"/>
                  <a:gd name="connsiteX4" fmla="*/ 25527 w 25526"/>
                  <a:gd name="connsiteY4" fmla="*/ 12763 h 114966"/>
                  <a:gd name="connsiteX5" fmla="*/ 25527 w 25526"/>
                  <a:gd name="connsiteY5" fmla="*/ 102203 h 114966"/>
                  <a:gd name="connsiteX6" fmla="*/ 12763 w 25526"/>
                  <a:gd name="connsiteY6" fmla="*/ 114967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26" h="114966">
                    <a:moveTo>
                      <a:pt x="12763" y="114967"/>
                    </a:moveTo>
                    <a:cubicBezTo>
                      <a:pt x="5715" y="114967"/>
                      <a:pt x="0" y="109252"/>
                      <a:pt x="0" y="102203"/>
                    </a:cubicBezTo>
                    <a:lnTo>
                      <a:pt x="0" y="12763"/>
                    </a:lnTo>
                    <a:cubicBezTo>
                      <a:pt x="0" y="5715"/>
                      <a:pt x="5715" y="0"/>
                      <a:pt x="12763" y="0"/>
                    </a:cubicBezTo>
                    <a:cubicBezTo>
                      <a:pt x="19812" y="0"/>
                      <a:pt x="25527" y="5715"/>
                      <a:pt x="25527" y="12763"/>
                    </a:cubicBezTo>
                    <a:lnTo>
                      <a:pt x="25527" y="102203"/>
                    </a:lnTo>
                    <a:cubicBezTo>
                      <a:pt x="25527" y="109252"/>
                      <a:pt x="19812" y="114967"/>
                      <a:pt x="12763" y="1149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EA6DB507-9EA6-F124-047A-1B24C4FBA563}"/>
                  </a:ext>
                </a:extLst>
              </p:cNvPr>
              <p:cNvSpPr/>
              <p:nvPr/>
            </p:nvSpPr>
            <p:spPr>
              <a:xfrm>
                <a:off x="4785264" y="5072729"/>
                <a:ext cx="25526" cy="114966"/>
              </a:xfrm>
              <a:custGeom>
                <a:avLst/>
                <a:gdLst>
                  <a:gd name="connsiteX0" fmla="*/ 12763 w 25526"/>
                  <a:gd name="connsiteY0" fmla="*/ 114967 h 114966"/>
                  <a:gd name="connsiteX1" fmla="*/ 0 w 25526"/>
                  <a:gd name="connsiteY1" fmla="*/ 102203 h 114966"/>
                  <a:gd name="connsiteX2" fmla="*/ 0 w 25526"/>
                  <a:gd name="connsiteY2" fmla="*/ 12763 h 114966"/>
                  <a:gd name="connsiteX3" fmla="*/ 12763 w 25526"/>
                  <a:gd name="connsiteY3" fmla="*/ 0 h 114966"/>
                  <a:gd name="connsiteX4" fmla="*/ 25527 w 25526"/>
                  <a:gd name="connsiteY4" fmla="*/ 12763 h 114966"/>
                  <a:gd name="connsiteX5" fmla="*/ 25527 w 25526"/>
                  <a:gd name="connsiteY5" fmla="*/ 102203 h 114966"/>
                  <a:gd name="connsiteX6" fmla="*/ 12763 w 25526"/>
                  <a:gd name="connsiteY6" fmla="*/ 114967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26" h="114966">
                    <a:moveTo>
                      <a:pt x="12763" y="114967"/>
                    </a:moveTo>
                    <a:cubicBezTo>
                      <a:pt x="5715" y="114967"/>
                      <a:pt x="0" y="109252"/>
                      <a:pt x="0" y="102203"/>
                    </a:cubicBezTo>
                    <a:lnTo>
                      <a:pt x="0" y="12763"/>
                    </a:lnTo>
                    <a:cubicBezTo>
                      <a:pt x="0" y="5715"/>
                      <a:pt x="5715" y="0"/>
                      <a:pt x="12763" y="0"/>
                    </a:cubicBezTo>
                    <a:cubicBezTo>
                      <a:pt x="19812" y="0"/>
                      <a:pt x="25527" y="5715"/>
                      <a:pt x="25527" y="12763"/>
                    </a:cubicBezTo>
                    <a:lnTo>
                      <a:pt x="25527" y="102203"/>
                    </a:lnTo>
                    <a:cubicBezTo>
                      <a:pt x="25527" y="109252"/>
                      <a:pt x="19812" y="114967"/>
                      <a:pt x="12763" y="1149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DA17002D-4008-F3E9-ACBF-F49C276D72A4}"/>
                  </a:ext>
                </a:extLst>
              </p:cNvPr>
              <p:cNvSpPr/>
              <p:nvPr/>
            </p:nvSpPr>
            <p:spPr>
              <a:xfrm>
                <a:off x="4723923" y="5519927"/>
                <a:ext cx="25526" cy="114966"/>
              </a:xfrm>
              <a:custGeom>
                <a:avLst/>
                <a:gdLst>
                  <a:gd name="connsiteX0" fmla="*/ 12763 w 25526"/>
                  <a:gd name="connsiteY0" fmla="*/ 114967 h 114966"/>
                  <a:gd name="connsiteX1" fmla="*/ 0 w 25526"/>
                  <a:gd name="connsiteY1" fmla="*/ 102203 h 114966"/>
                  <a:gd name="connsiteX2" fmla="*/ 0 w 25526"/>
                  <a:gd name="connsiteY2" fmla="*/ 12763 h 114966"/>
                  <a:gd name="connsiteX3" fmla="*/ 12763 w 25526"/>
                  <a:gd name="connsiteY3" fmla="*/ 0 h 114966"/>
                  <a:gd name="connsiteX4" fmla="*/ 25527 w 25526"/>
                  <a:gd name="connsiteY4" fmla="*/ 12763 h 114966"/>
                  <a:gd name="connsiteX5" fmla="*/ 25527 w 25526"/>
                  <a:gd name="connsiteY5" fmla="*/ 102203 h 114966"/>
                  <a:gd name="connsiteX6" fmla="*/ 12763 w 25526"/>
                  <a:gd name="connsiteY6" fmla="*/ 114967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26" h="114966">
                    <a:moveTo>
                      <a:pt x="12763" y="114967"/>
                    </a:moveTo>
                    <a:cubicBezTo>
                      <a:pt x="5715" y="114967"/>
                      <a:pt x="0" y="109252"/>
                      <a:pt x="0" y="102203"/>
                    </a:cubicBezTo>
                    <a:lnTo>
                      <a:pt x="0" y="12763"/>
                    </a:lnTo>
                    <a:cubicBezTo>
                      <a:pt x="0" y="5715"/>
                      <a:pt x="5715" y="0"/>
                      <a:pt x="12763" y="0"/>
                    </a:cubicBezTo>
                    <a:cubicBezTo>
                      <a:pt x="19812" y="0"/>
                      <a:pt x="25527" y="5715"/>
                      <a:pt x="25527" y="12763"/>
                    </a:cubicBezTo>
                    <a:lnTo>
                      <a:pt x="25527" y="102203"/>
                    </a:lnTo>
                    <a:cubicBezTo>
                      <a:pt x="25527" y="109252"/>
                      <a:pt x="19812" y="114967"/>
                      <a:pt x="12763" y="1149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4B6A84BE-50FD-6F57-473F-76F5A11664FC}"/>
                  </a:ext>
                </a:extLst>
              </p:cNvPr>
              <p:cNvSpPr/>
              <p:nvPr/>
            </p:nvSpPr>
            <p:spPr>
              <a:xfrm>
                <a:off x="4723923" y="5072729"/>
                <a:ext cx="25526" cy="114966"/>
              </a:xfrm>
              <a:custGeom>
                <a:avLst/>
                <a:gdLst>
                  <a:gd name="connsiteX0" fmla="*/ 12763 w 25526"/>
                  <a:gd name="connsiteY0" fmla="*/ 114967 h 114966"/>
                  <a:gd name="connsiteX1" fmla="*/ 0 w 25526"/>
                  <a:gd name="connsiteY1" fmla="*/ 102203 h 114966"/>
                  <a:gd name="connsiteX2" fmla="*/ 0 w 25526"/>
                  <a:gd name="connsiteY2" fmla="*/ 12763 h 114966"/>
                  <a:gd name="connsiteX3" fmla="*/ 12763 w 25526"/>
                  <a:gd name="connsiteY3" fmla="*/ 0 h 114966"/>
                  <a:gd name="connsiteX4" fmla="*/ 25527 w 25526"/>
                  <a:gd name="connsiteY4" fmla="*/ 12763 h 114966"/>
                  <a:gd name="connsiteX5" fmla="*/ 25527 w 25526"/>
                  <a:gd name="connsiteY5" fmla="*/ 102203 h 114966"/>
                  <a:gd name="connsiteX6" fmla="*/ 12763 w 25526"/>
                  <a:gd name="connsiteY6" fmla="*/ 114967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526" h="114966">
                    <a:moveTo>
                      <a:pt x="12763" y="114967"/>
                    </a:moveTo>
                    <a:cubicBezTo>
                      <a:pt x="5715" y="114967"/>
                      <a:pt x="0" y="109252"/>
                      <a:pt x="0" y="102203"/>
                    </a:cubicBezTo>
                    <a:lnTo>
                      <a:pt x="0" y="12763"/>
                    </a:lnTo>
                    <a:cubicBezTo>
                      <a:pt x="0" y="5715"/>
                      <a:pt x="5715" y="0"/>
                      <a:pt x="12763" y="0"/>
                    </a:cubicBezTo>
                    <a:cubicBezTo>
                      <a:pt x="19812" y="0"/>
                      <a:pt x="25527" y="5715"/>
                      <a:pt x="25527" y="12763"/>
                    </a:cubicBezTo>
                    <a:lnTo>
                      <a:pt x="25527" y="102203"/>
                    </a:lnTo>
                    <a:cubicBezTo>
                      <a:pt x="25527" y="109252"/>
                      <a:pt x="19812" y="114967"/>
                      <a:pt x="12763" y="1149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grpSp>
          <p:nvGrpSpPr>
            <p:cNvPr id="63" name="Graphic 4">
              <a:extLst>
                <a:ext uri="{FF2B5EF4-FFF2-40B4-BE49-F238E27FC236}">
                  <a16:creationId xmlns:a16="http://schemas.microsoft.com/office/drawing/2014/main" id="{B49CFFD7-4B2E-CEA9-E66B-3485D529C687}"/>
                </a:ext>
              </a:extLst>
            </p:cNvPr>
            <p:cNvGrpSpPr/>
            <p:nvPr/>
          </p:nvGrpSpPr>
          <p:grpSpPr>
            <a:xfrm>
              <a:off x="2613222" y="3424329"/>
              <a:ext cx="1376688" cy="1915081"/>
              <a:chOff x="2495645" y="3657532"/>
              <a:chExt cx="1459325" cy="2030035"/>
            </a:xfrm>
          </p:grpSpPr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E34FCF83-7BBF-F3A8-6BC2-B3B23143A8E5}"/>
                  </a:ext>
                </a:extLst>
              </p:cNvPr>
              <p:cNvSpPr/>
              <p:nvPr/>
            </p:nvSpPr>
            <p:spPr>
              <a:xfrm>
                <a:off x="3264884" y="3674173"/>
                <a:ext cx="690086" cy="2013394"/>
              </a:xfrm>
              <a:custGeom>
                <a:avLst/>
                <a:gdLst>
                  <a:gd name="connsiteX0" fmla="*/ 690086 w 690086"/>
                  <a:gd name="connsiteY0" fmla="*/ 2013395 h 2013394"/>
                  <a:gd name="connsiteX1" fmla="*/ 640080 w 690086"/>
                  <a:gd name="connsiteY1" fmla="*/ 2013395 h 2013394"/>
                  <a:gd name="connsiteX2" fmla="*/ 43339 w 690086"/>
                  <a:gd name="connsiteY2" fmla="*/ 149733 h 2013394"/>
                  <a:gd name="connsiteX3" fmla="*/ 1810 w 690086"/>
                  <a:gd name="connsiteY3" fmla="*/ 20098 h 2013394"/>
                  <a:gd name="connsiteX4" fmla="*/ 0 w 690086"/>
                  <a:gd name="connsiteY4" fmla="*/ 14478 h 2013394"/>
                  <a:gd name="connsiteX5" fmla="*/ 2096 w 690086"/>
                  <a:gd name="connsiteY5" fmla="*/ 13811 h 2013394"/>
                  <a:gd name="connsiteX6" fmla="*/ 23146 w 690086"/>
                  <a:gd name="connsiteY6" fmla="*/ 7049 h 2013394"/>
                  <a:gd name="connsiteX7" fmla="*/ 45339 w 690086"/>
                  <a:gd name="connsiteY7" fmla="*/ 0 h 2013394"/>
                  <a:gd name="connsiteX8" fmla="*/ 48006 w 690086"/>
                  <a:gd name="connsiteY8" fmla="*/ 8287 h 2013394"/>
                  <a:gd name="connsiteX9" fmla="*/ 49816 w 690086"/>
                  <a:gd name="connsiteY9" fmla="*/ 14002 h 2013394"/>
                  <a:gd name="connsiteX10" fmla="*/ 690086 w 690086"/>
                  <a:gd name="connsiteY10" fmla="*/ 2013395 h 201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90086" h="2013394">
                    <a:moveTo>
                      <a:pt x="690086" y="2013395"/>
                    </a:moveTo>
                    <a:lnTo>
                      <a:pt x="640080" y="2013395"/>
                    </a:lnTo>
                    <a:lnTo>
                      <a:pt x="43339" y="149733"/>
                    </a:lnTo>
                    <a:lnTo>
                      <a:pt x="1810" y="20098"/>
                    </a:lnTo>
                    <a:lnTo>
                      <a:pt x="0" y="14478"/>
                    </a:lnTo>
                    <a:lnTo>
                      <a:pt x="2096" y="13811"/>
                    </a:lnTo>
                    <a:lnTo>
                      <a:pt x="23146" y="7049"/>
                    </a:lnTo>
                    <a:lnTo>
                      <a:pt x="45339" y="0"/>
                    </a:lnTo>
                    <a:lnTo>
                      <a:pt x="48006" y="8287"/>
                    </a:lnTo>
                    <a:lnTo>
                      <a:pt x="49816" y="14002"/>
                    </a:lnTo>
                    <a:lnTo>
                      <a:pt x="690086" y="2013395"/>
                    </a:lnTo>
                    <a:close/>
                  </a:path>
                </a:pathLst>
              </a:custGeom>
              <a:solidFill>
                <a:srgbClr val="9B0B1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6BA11048-CBEA-A8F3-F9FB-63C2DD8F8763}"/>
                  </a:ext>
                </a:extLst>
              </p:cNvPr>
              <p:cNvSpPr/>
              <p:nvPr/>
            </p:nvSpPr>
            <p:spPr>
              <a:xfrm>
                <a:off x="2872454" y="3711130"/>
                <a:ext cx="678179" cy="1976437"/>
              </a:xfrm>
              <a:custGeom>
                <a:avLst/>
                <a:gdLst>
                  <a:gd name="connsiteX0" fmla="*/ 678180 w 678179"/>
                  <a:gd name="connsiteY0" fmla="*/ 1976438 h 1976437"/>
                  <a:gd name="connsiteX1" fmla="*/ 628174 w 678179"/>
                  <a:gd name="connsiteY1" fmla="*/ 1976438 h 1976437"/>
                  <a:gd name="connsiteX2" fmla="*/ 382905 w 678179"/>
                  <a:gd name="connsiteY2" fmla="*/ 1210437 h 1976437"/>
                  <a:gd name="connsiteX3" fmla="*/ 341376 w 678179"/>
                  <a:gd name="connsiteY3" fmla="*/ 1080802 h 1976437"/>
                  <a:gd name="connsiteX4" fmla="*/ 12382 w 678179"/>
                  <a:gd name="connsiteY4" fmla="*/ 53054 h 1976437"/>
                  <a:gd name="connsiteX5" fmla="*/ 12382 w 678179"/>
                  <a:gd name="connsiteY5" fmla="*/ 52959 h 1976437"/>
                  <a:gd name="connsiteX6" fmla="*/ 0 w 678179"/>
                  <a:gd name="connsiteY6" fmla="*/ 14478 h 1976437"/>
                  <a:gd name="connsiteX7" fmla="*/ 20288 w 678179"/>
                  <a:gd name="connsiteY7" fmla="*/ 8001 h 1976437"/>
                  <a:gd name="connsiteX8" fmla="*/ 45339 w 678179"/>
                  <a:gd name="connsiteY8" fmla="*/ 0 h 1976437"/>
                  <a:gd name="connsiteX9" fmla="*/ 347948 w 678179"/>
                  <a:gd name="connsiteY9" fmla="*/ 945071 h 1976437"/>
                  <a:gd name="connsiteX10" fmla="*/ 389477 w 678179"/>
                  <a:gd name="connsiteY10" fmla="*/ 1074706 h 1976437"/>
                  <a:gd name="connsiteX11" fmla="*/ 678180 w 678179"/>
                  <a:gd name="connsiteY11" fmla="*/ 1976438 h 1976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78179" h="1976437">
                    <a:moveTo>
                      <a:pt x="678180" y="1976438"/>
                    </a:moveTo>
                    <a:lnTo>
                      <a:pt x="628174" y="1976438"/>
                    </a:lnTo>
                    <a:lnTo>
                      <a:pt x="382905" y="1210437"/>
                    </a:lnTo>
                    <a:lnTo>
                      <a:pt x="341376" y="1080802"/>
                    </a:lnTo>
                    <a:lnTo>
                      <a:pt x="12382" y="53054"/>
                    </a:lnTo>
                    <a:lnTo>
                      <a:pt x="12382" y="52959"/>
                    </a:lnTo>
                    <a:lnTo>
                      <a:pt x="0" y="14478"/>
                    </a:lnTo>
                    <a:lnTo>
                      <a:pt x="20288" y="8001"/>
                    </a:lnTo>
                    <a:lnTo>
                      <a:pt x="45339" y="0"/>
                    </a:lnTo>
                    <a:lnTo>
                      <a:pt x="347948" y="945071"/>
                    </a:lnTo>
                    <a:lnTo>
                      <a:pt x="389477" y="1074706"/>
                    </a:lnTo>
                    <a:lnTo>
                      <a:pt x="678180" y="1976438"/>
                    </a:lnTo>
                    <a:close/>
                  </a:path>
                </a:pathLst>
              </a:custGeom>
              <a:solidFill>
                <a:srgbClr val="9B0B1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4A624531-E6C5-8094-0E47-838E3610AB6E}"/>
                  </a:ext>
                </a:extLst>
              </p:cNvPr>
              <p:cNvSpPr/>
              <p:nvPr/>
            </p:nvSpPr>
            <p:spPr>
              <a:xfrm>
                <a:off x="2495645" y="3677316"/>
                <a:ext cx="403002" cy="2010251"/>
              </a:xfrm>
              <a:custGeom>
                <a:avLst/>
                <a:gdLst>
                  <a:gd name="connsiteX0" fmla="*/ 403003 w 403002"/>
                  <a:gd name="connsiteY0" fmla="*/ 8191 h 2010251"/>
                  <a:gd name="connsiteX1" fmla="*/ 397097 w 403002"/>
                  <a:gd name="connsiteY1" fmla="*/ 41815 h 2010251"/>
                  <a:gd name="connsiteX2" fmla="*/ 396526 w 403002"/>
                  <a:gd name="connsiteY2" fmla="*/ 45148 h 2010251"/>
                  <a:gd name="connsiteX3" fmla="*/ 389192 w 403002"/>
                  <a:gd name="connsiteY3" fmla="*/ 86773 h 2010251"/>
                  <a:gd name="connsiteX4" fmla="*/ 48387 w 403002"/>
                  <a:gd name="connsiteY4" fmla="*/ 2010251 h 2010251"/>
                  <a:gd name="connsiteX5" fmla="*/ 0 w 403002"/>
                  <a:gd name="connsiteY5" fmla="*/ 2010251 h 2010251"/>
                  <a:gd name="connsiteX6" fmla="*/ 356140 w 403002"/>
                  <a:gd name="connsiteY6" fmla="*/ 0 h 2010251"/>
                  <a:gd name="connsiteX7" fmla="*/ 403003 w 403002"/>
                  <a:gd name="connsiteY7" fmla="*/ 8191 h 2010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03002" h="2010251">
                    <a:moveTo>
                      <a:pt x="403003" y="8191"/>
                    </a:moveTo>
                    <a:lnTo>
                      <a:pt x="397097" y="41815"/>
                    </a:lnTo>
                    <a:lnTo>
                      <a:pt x="396526" y="45148"/>
                    </a:lnTo>
                    <a:lnTo>
                      <a:pt x="389192" y="86773"/>
                    </a:lnTo>
                    <a:lnTo>
                      <a:pt x="48387" y="2010251"/>
                    </a:lnTo>
                    <a:lnTo>
                      <a:pt x="0" y="2010251"/>
                    </a:lnTo>
                    <a:lnTo>
                      <a:pt x="356140" y="0"/>
                    </a:lnTo>
                    <a:lnTo>
                      <a:pt x="403003" y="8191"/>
                    </a:ln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7" name="Freeform: Shape 66">
                <a:extLst>
                  <a:ext uri="{FF2B5EF4-FFF2-40B4-BE49-F238E27FC236}">
                    <a16:creationId xmlns:a16="http://schemas.microsoft.com/office/drawing/2014/main" id="{34D6FFD2-6D0B-24D0-CB9D-24FB07CE6329}"/>
                  </a:ext>
                </a:extLst>
              </p:cNvPr>
              <p:cNvSpPr/>
              <p:nvPr/>
            </p:nvSpPr>
            <p:spPr>
              <a:xfrm>
                <a:off x="3170777" y="3680269"/>
                <a:ext cx="143922" cy="2007298"/>
              </a:xfrm>
              <a:custGeom>
                <a:avLst/>
                <a:gdLst>
                  <a:gd name="connsiteX0" fmla="*/ 143923 w 143922"/>
                  <a:gd name="connsiteY0" fmla="*/ 7906 h 2007298"/>
                  <a:gd name="connsiteX1" fmla="*/ 137446 w 143922"/>
                  <a:gd name="connsiteY1" fmla="*/ 143637 h 2007298"/>
                  <a:gd name="connsiteX2" fmla="*/ 91154 w 143922"/>
                  <a:gd name="connsiteY2" fmla="*/ 1105567 h 2007298"/>
                  <a:gd name="connsiteX3" fmla="*/ 84582 w 143922"/>
                  <a:gd name="connsiteY3" fmla="*/ 1241298 h 2007298"/>
                  <a:gd name="connsiteX4" fmla="*/ 47720 w 143922"/>
                  <a:gd name="connsiteY4" fmla="*/ 2007298 h 2007298"/>
                  <a:gd name="connsiteX5" fmla="*/ 0 w 143922"/>
                  <a:gd name="connsiteY5" fmla="*/ 2007298 h 2007298"/>
                  <a:gd name="connsiteX6" fmla="*/ 43053 w 143922"/>
                  <a:gd name="connsiteY6" fmla="*/ 1111663 h 2007298"/>
                  <a:gd name="connsiteX7" fmla="*/ 49625 w 143922"/>
                  <a:gd name="connsiteY7" fmla="*/ 975931 h 2007298"/>
                  <a:gd name="connsiteX8" fmla="*/ 95917 w 143922"/>
                  <a:gd name="connsiteY8" fmla="*/ 14002 h 2007298"/>
                  <a:gd name="connsiteX9" fmla="*/ 96203 w 143922"/>
                  <a:gd name="connsiteY9" fmla="*/ 7715 h 2007298"/>
                  <a:gd name="connsiteX10" fmla="*/ 96583 w 143922"/>
                  <a:gd name="connsiteY10" fmla="*/ 0 h 2007298"/>
                  <a:gd name="connsiteX11" fmla="*/ 117253 w 143922"/>
                  <a:gd name="connsiteY11" fmla="*/ 953 h 2007298"/>
                  <a:gd name="connsiteX12" fmla="*/ 142113 w 143922"/>
                  <a:gd name="connsiteY12" fmla="*/ 2191 h 2007298"/>
                  <a:gd name="connsiteX13" fmla="*/ 143923 w 143922"/>
                  <a:gd name="connsiteY13" fmla="*/ 7906 h 200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43922" h="2007298">
                    <a:moveTo>
                      <a:pt x="143923" y="7906"/>
                    </a:moveTo>
                    <a:lnTo>
                      <a:pt x="137446" y="143637"/>
                    </a:lnTo>
                    <a:lnTo>
                      <a:pt x="91154" y="1105567"/>
                    </a:lnTo>
                    <a:lnTo>
                      <a:pt x="84582" y="1241298"/>
                    </a:lnTo>
                    <a:lnTo>
                      <a:pt x="47720" y="2007298"/>
                    </a:lnTo>
                    <a:lnTo>
                      <a:pt x="0" y="2007298"/>
                    </a:lnTo>
                    <a:lnTo>
                      <a:pt x="43053" y="1111663"/>
                    </a:lnTo>
                    <a:lnTo>
                      <a:pt x="49625" y="975931"/>
                    </a:lnTo>
                    <a:lnTo>
                      <a:pt x="95917" y="14002"/>
                    </a:lnTo>
                    <a:lnTo>
                      <a:pt x="96203" y="7715"/>
                    </a:lnTo>
                    <a:lnTo>
                      <a:pt x="96583" y="0"/>
                    </a:lnTo>
                    <a:lnTo>
                      <a:pt x="117253" y="953"/>
                    </a:lnTo>
                    <a:lnTo>
                      <a:pt x="142113" y="2191"/>
                    </a:lnTo>
                    <a:lnTo>
                      <a:pt x="143923" y="7906"/>
                    </a:ln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47F952FA-6850-C12A-5BF5-2BC93C545488}"/>
                  </a:ext>
                </a:extLst>
              </p:cNvPr>
              <p:cNvSpPr/>
              <p:nvPr/>
            </p:nvSpPr>
            <p:spPr>
              <a:xfrm>
                <a:off x="2661380" y="4864798"/>
                <a:ext cx="571690" cy="47625"/>
              </a:xfrm>
              <a:custGeom>
                <a:avLst/>
                <a:gdLst>
                  <a:gd name="connsiteX0" fmla="*/ 0 w 571690"/>
                  <a:gd name="connsiteY0" fmla="*/ 0 h 47625"/>
                  <a:gd name="connsiteX1" fmla="*/ 571691 w 571690"/>
                  <a:gd name="connsiteY1" fmla="*/ 0 h 47625"/>
                  <a:gd name="connsiteX2" fmla="*/ 571691 w 571690"/>
                  <a:gd name="connsiteY2" fmla="*/ 47625 h 47625"/>
                  <a:gd name="connsiteX3" fmla="*/ 0 w 571690"/>
                  <a:gd name="connsiteY3" fmla="*/ 47625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1690" h="47625">
                    <a:moveTo>
                      <a:pt x="0" y="0"/>
                    </a:moveTo>
                    <a:lnTo>
                      <a:pt x="571691" y="0"/>
                    </a:lnTo>
                    <a:lnTo>
                      <a:pt x="571691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69" name="Freeform: Shape 68">
                <a:extLst>
                  <a:ext uri="{FF2B5EF4-FFF2-40B4-BE49-F238E27FC236}">
                    <a16:creationId xmlns:a16="http://schemas.microsoft.com/office/drawing/2014/main" id="{86BC1577-95C2-2707-F9C4-02A159A4791E}"/>
                  </a:ext>
                </a:extLst>
              </p:cNvPr>
              <p:cNvSpPr/>
              <p:nvPr/>
            </p:nvSpPr>
            <p:spPr>
              <a:xfrm>
                <a:off x="2713196" y="4572285"/>
                <a:ext cx="533971" cy="47625"/>
              </a:xfrm>
              <a:custGeom>
                <a:avLst/>
                <a:gdLst>
                  <a:gd name="connsiteX0" fmla="*/ 0 w 533971"/>
                  <a:gd name="connsiteY0" fmla="*/ 0 h 47625"/>
                  <a:gd name="connsiteX1" fmla="*/ 533972 w 533971"/>
                  <a:gd name="connsiteY1" fmla="*/ 0 h 47625"/>
                  <a:gd name="connsiteX2" fmla="*/ 533972 w 533971"/>
                  <a:gd name="connsiteY2" fmla="*/ 47625 h 47625"/>
                  <a:gd name="connsiteX3" fmla="*/ 0 w 533971"/>
                  <a:gd name="connsiteY3" fmla="*/ 47625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971" h="47625">
                    <a:moveTo>
                      <a:pt x="0" y="0"/>
                    </a:moveTo>
                    <a:lnTo>
                      <a:pt x="533972" y="0"/>
                    </a:lnTo>
                    <a:lnTo>
                      <a:pt x="533972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60404E65-E1CE-633C-E347-B3BB59827BB4}"/>
                  </a:ext>
                </a:extLst>
              </p:cNvPr>
              <p:cNvSpPr/>
              <p:nvPr/>
            </p:nvSpPr>
            <p:spPr>
              <a:xfrm>
                <a:off x="2765012" y="4279677"/>
                <a:ext cx="496252" cy="47625"/>
              </a:xfrm>
              <a:custGeom>
                <a:avLst/>
                <a:gdLst>
                  <a:gd name="connsiteX0" fmla="*/ 0 w 496252"/>
                  <a:gd name="connsiteY0" fmla="*/ 0 h 47625"/>
                  <a:gd name="connsiteX1" fmla="*/ 496253 w 496252"/>
                  <a:gd name="connsiteY1" fmla="*/ 0 h 47625"/>
                  <a:gd name="connsiteX2" fmla="*/ 496253 w 496252"/>
                  <a:gd name="connsiteY2" fmla="*/ 47625 h 47625"/>
                  <a:gd name="connsiteX3" fmla="*/ 0 w 496252"/>
                  <a:gd name="connsiteY3" fmla="*/ 47625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252" h="47625">
                    <a:moveTo>
                      <a:pt x="0" y="0"/>
                    </a:moveTo>
                    <a:lnTo>
                      <a:pt x="496253" y="0"/>
                    </a:lnTo>
                    <a:lnTo>
                      <a:pt x="496253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6242F750-98D3-D19D-940B-3578C58EFAFD}"/>
                  </a:ext>
                </a:extLst>
              </p:cNvPr>
              <p:cNvSpPr/>
              <p:nvPr/>
            </p:nvSpPr>
            <p:spPr>
              <a:xfrm>
                <a:off x="2816828" y="3987165"/>
                <a:ext cx="458438" cy="47625"/>
              </a:xfrm>
              <a:custGeom>
                <a:avLst/>
                <a:gdLst>
                  <a:gd name="connsiteX0" fmla="*/ 0 w 458438"/>
                  <a:gd name="connsiteY0" fmla="*/ 0 h 47625"/>
                  <a:gd name="connsiteX1" fmla="*/ 458438 w 458438"/>
                  <a:gd name="connsiteY1" fmla="*/ 0 h 47625"/>
                  <a:gd name="connsiteX2" fmla="*/ 458438 w 458438"/>
                  <a:gd name="connsiteY2" fmla="*/ 47625 h 47625"/>
                  <a:gd name="connsiteX3" fmla="*/ 0 w 458438"/>
                  <a:gd name="connsiteY3" fmla="*/ 47625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8438" h="47625">
                    <a:moveTo>
                      <a:pt x="0" y="0"/>
                    </a:moveTo>
                    <a:lnTo>
                      <a:pt x="458438" y="0"/>
                    </a:lnTo>
                    <a:lnTo>
                      <a:pt x="458438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A3707879-E9D0-10D4-6BDE-80E5AB380ED4}"/>
                  </a:ext>
                </a:extLst>
              </p:cNvPr>
              <p:cNvSpPr/>
              <p:nvPr/>
            </p:nvSpPr>
            <p:spPr>
              <a:xfrm>
                <a:off x="2868739" y="3694557"/>
                <a:ext cx="420623" cy="47625"/>
              </a:xfrm>
              <a:custGeom>
                <a:avLst/>
                <a:gdLst>
                  <a:gd name="connsiteX0" fmla="*/ 0 w 420623"/>
                  <a:gd name="connsiteY0" fmla="*/ 0 h 47625"/>
                  <a:gd name="connsiteX1" fmla="*/ 420624 w 420623"/>
                  <a:gd name="connsiteY1" fmla="*/ 0 h 47625"/>
                  <a:gd name="connsiteX2" fmla="*/ 420624 w 420623"/>
                  <a:gd name="connsiteY2" fmla="*/ 47625 h 47625"/>
                  <a:gd name="connsiteX3" fmla="*/ 0 w 420623"/>
                  <a:gd name="connsiteY3" fmla="*/ 47625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623" h="47625">
                    <a:moveTo>
                      <a:pt x="0" y="0"/>
                    </a:moveTo>
                    <a:lnTo>
                      <a:pt x="420624" y="0"/>
                    </a:lnTo>
                    <a:lnTo>
                      <a:pt x="420624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63D11FE7-0898-02EC-1A16-B0D17B2F03EE}"/>
                  </a:ext>
                </a:extLst>
              </p:cNvPr>
              <p:cNvSpPr/>
              <p:nvPr/>
            </p:nvSpPr>
            <p:spPr>
              <a:xfrm>
                <a:off x="2875216" y="3657600"/>
                <a:ext cx="415956" cy="47625"/>
              </a:xfrm>
              <a:custGeom>
                <a:avLst/>
                <a:gdLst>
                  <a:gd name="connsiteX0" fmla="*/ 0 w 415956"/>
                  <a:gd name="connsiteY0" fmla="*/ 0 h 47625"/>
                  <a:gd name="connsiteX1" fmla="*/ 415957 w 415956"/>
                  <a:gd name="connsiteY1" fmla="*/ 0 h 47625"/>
                  <a:gd name="connsiteX2" fmla="*/ 415957 w 415956"/>
                  <a:gd name="connsiteY2" fmla="*/ 47625 h 47625"/>
                  <a:gd name="connsiteX3" fmla="*/ 0 w 415956"/>
                  <a:gd name="connsiteY3" fmla="*/ 47625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956" h="47625">
                    <a:moveTo>
                      <a:pt x="0" y="0"/>
                    </a:moveTo>
                    <a:lnTo>
                      <a:pt x="415957" y="0"/>
                    </a:lnTo>
                    <a:lnTo>
                      <a:pt x="415957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C4A5D0AF-3AB9-565B-E0B0-2EC67C85AFA1}"/>
                  </a:ext>
                </a:extLst>
              </p:cNvPr>
              <p:cNvSpPr/>
              <p:nvPr/>
            </p:nvSpPr>
            <p:spPr>
              <a:xfrm>
                <a:off x="2610897" y="5149691"/>
                <a:ext cx="608457" cy="47625"/>
              </a:xfrm>
              <a:custGeom>
                <a:avLst/>
                <a:gdLst>
                  <a:gd name="connsiteX0" fmla="*/ 0 w 608457"/>
                  <a:gd name="connsiteY0" fmla="*/ 0 h 47625"/>
                  <a:gd name="connsiteX1" fmla="*/ 608457 w 608457"/>
                  <a:gd name="connsiteY1" fmla="*/ 0 h 47625"/>
                  <a:gd name="connsiteX2" fmla="*/ 608457 w 608457"/>
                  <a:gd name="connsiteY2" fmla="*/ 47625 h 47625"/>
                  <a:gd name="connsiteX3" fmla="*/ 0 w 608457"/>
                  <a:gd name="connsiteY3" fmla="*/ 47625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8457" h="47625">
                    <a:moveTo>
                      <a:pt x="0" y="0"/>
                    </a:moveTo>
                    <a:lnTo>
                      <a:pt x="608457" y="0"/>
                    </a:lnTo>
                    <a:lnTo>
                      <a:pt x="608457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C9F41644-95DA-6BC8-0F87-7CFC06DACF6C}"/>
                  </a:ext>
                </a:extLst>
              </p:cNvPr>
              <p:cNvSpPr/>
              <p:nvPr/>
            </p:nvSpPr>
            <p:spPr>
              <a:xfrm>
                <a:off x="2560415" y="5434584"/>
                <a:ext cx="645223" cy="47625"/>
              </a:xfrm>
              <a:custGeom>
                <a:avLst/>
                <a:gdLst>
                  <a:gd name="connsiteX0" fmla="*/ 0 w 645223"/>
                  <a:gd name="connsiteY0" fmla="*/ 0 h 47625"/>
                  <a:gd name="connsiteX1" fmla="*/ 645224 w 645223"/>
                  <a:gd name="connsiteY1" fmla="*/ 0 h 47625"/>
                  <a:gd name="connsiteX2" fmla="*/ 645224 w 645223"/>
                  <a:gd name="connsiteY2" fmla="*/ 47625 h 47625"/>
                  <a:gd name="connsiteX3" fmla="*/ 0 w 645223"/>
                  <a:gd name="connsiteY3" fmla="*/ 47625 h 4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5223" h="47625">
                    <a:moveTo>
                      <a:pt x="0" y="0"/>
                    </a:moveTo>
                    <a:lnTo>
                      <a:pt x="645224" y="0"/>
                    </a:lnTo>
                    <a:lnTo>
                      <a:pt x="645224" y="47625"/>
                    </a:lnTo>
                    <a:lnTo>
                      <a:pt x="0" y="47625"/>
                    </a:ln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CC07387A-BDA6-ACA2-89C8-1A9D520234E8}"/>
                  </a:ext>
                </a:extLst>
              </p:cNvPr>
              <p:cNvSpPr/>
              <p:nvPr/>
            </p:nvSpPr>
            <p:spPr>
              <a:xfrm>
                <a:off x="2851639" y="3657532"/>
                <a:ext cx="38055" cy="35733"/>
              </a:xfrm>
              <a:custGeom>
                <a:avLst/>
                <a:gdLst>
                  <a:gd name="connsiteX0" fmla="*/ 51 w 38055"/>
                  <a:gd name="connsiteY0" fmla="*/ 19784 h 35733"/>
                  <a:gd name="connsiteX1" fmla="*/ 23482 w 38055"/>
                  <a:gd name="connsiteY1" fmla="*/ 68 h 35733"/>
                  <a:gd name="connsiteX2" fmla="*/ 38056 w 38055"/>
                  <a:gd name="connsiteY2" fmla="*/ 23499 h 35733"/>
                  <a:gd name="connsiteX3" fmla="*/ 23482 w 38055"/>
                  <a:gd name="connsiteY3" fmla="*/ 35596 h 35733"/>
                  <a:gd name="connsiteX4" fmla="*/ 51 w 38055"/>
                  <a:gd name="connsiteY4" fmla="*/ 19784 h 35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055" h="35733">
                    <a:moveTo>
                      <a:pt x="51" y="19784"/>
                    </a:moveTo>
                    <a:cubicBezTo>
                      <a:pt x="-806" y="10354"/>
                      <a:pt x="9290" y="-980"/>
                      <a:pt x="23482" y="68"/>
                    </a:cubicBezTo>
                    <a:cubicBezTo>
                      <a:pt x="28340" y="7878"/>
                      <a:pt x="33198" y="15689"/>
                      <a:pt x="38056" y="23499"/>
                    </a:cubicBezTo>
                    <a:lnTo>
                      <a:pt x="23482" y="35596"/>
                    </a:lnTo>
                    <a:cubicBezTo>
                      <a:pt x="10909" y="36929"/>
                      <a:pt x="813" y="28357"/>
                      <a:pt x="51" y="19784"/>
                    </a:cubicBez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2B4FC4BF-7552-022A-295C-36691D3F2BCA}"/>
                  </a:ext>
                </a:extLst>
              </p:cNvPr>
              <p:cNvSpPr/>
              <p:nvPr/>
            </p:nvSpPr>
            <p:spPr>
              <a:xfrm>
                <a:off x="3279457" y="3657600"/>
                <a:ext cx="30829" cy="41148"/>
              </a:xfrm>
              <a:custGeom>
                <a:avLst/>
                <a:gdLst>
                  <a:gd name="connsiteX0" fmla="*/ 30766 w 30829"/>
                  <a:gd name="connsiteY0" fmla="*/ 16573 h 41148"/>
                  <a:gd name="connsiteX1" fmla="*/ 11716 w 30829"/>
                  <a:gd name="connsiteY1" fmla="*/ 0 h 41148"/>
                  <a:gd name="connsiteX2" fmla="*/ 0 w 30829"/>
                  <a:gd name="connsiteY2" fmla="*/ 14764 h 41148"/>
                  <a:gd name="connsiteX3" fmla="*/ 6477 w 30829"/>
                  <a:gd name="connsiteY3" fmla="*/ 41148 h 41148"/>
                  <a:gd name="connsiteX4" fmla="*/ 22479 w 30829"/>
                  <a:gd name="connsiteY4" fmla="*/ 32956 h 41148"/>
                  <a:gd name="connsiteX5" fmla="*/ 30766 w 30829"/>
                  <a:gd name="connsiteY5" fmla="*/ 16573 h 4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829" h="41148">
                    <a:moveTo>
                      <a:pt x="30766" y="16573"/>
                    </a:moveTo>
                    <a:cubicBezTo>
                      <a:pt x="30004" y="8858"/>
                      <a:pt x="22288" y="1905"/>
                      <a:pt x="11716" y="0"/>
                    </a:cubicBezTo>
                    <a:lnTo>
                      <a:pt x="0" y="14764"/>
                    </a:lnTo>
                    <a:cubicBezTo>
                      <a:pt x="2191" y="23527"/>
                      <a:pt x="4286" y="32385"/>
                      <a:pt x="6477" y="41148"/>
                    </a:cubicBezTo>
                    <a:cubicBezTo>
                      <a:pt x="9620" y="40577"/>
                      <a:pt x="16478" y="38767"/>
                      <a:pt x="22479" y="32956"/>
                    </a:cubicBezTo>
                    <a:cubicBezTo>
                      <a:pt x="25241" y="30289"/>
                      <a:pt x="31528" y="24194"/>
                      <a:pt x="30766" y="16573"/>
                    </a:cubicBezTo>
                    <a:close/>
                  </a:path>
                </a:pathLst>
              </a:custGeom>
              <a:solidFill>
                <a:srgbClr val="C127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BD0C768B-DFBD-C83A-8AC3-C10FA6BF4E56}"/>
                </a:ext>
              </a:extLst>
            </p:cNvPr>
            <p:cNvSpPr/>
            <p:nvPr/>
          </p:nvSpPr>
          <p:spPr>
            <a:xfrm>
              <a:off x="3484828" y="3021918"/>
              <a:ext cx="93169" cy="86809"/>
            </a:xfrm>
            <a:custGeom>
              <a:avLst/>
              <a:gdLst>
                <a:gd name="connsiteX0" fmla="*/ 98393 w 98762"/>
                <a:gd name="connsiteY0" fmla="*/ 28298 h 92020"/>
                <a:gd name="connsiteX1" fmla="*/ 93631 w 98762"/>
                <a:gd name="connsiteY1" fmla="*/ 23535 h 92020"/>
                <a:gd name="connsiteX2" fmla="*/ 91631 w 98762"/>
                <a:gd name="connsiteY2" fmla="*/ 16868 h 92020"/>
                <a:gd name="connsiteX3" fmla="*/ 86392 w 98762"/>
                <a:gd name="connsiteY3" fmla="*/ 14868 h 92020"/>
                <a:gd name="connsiteX4" fmla="*/ 82868 w 98762"/>
                <a:gd name="connsiteY4" fmla="*/ 9534 h 92020"/>
                <a:gd name="connsiteX5" fmla="*/ 78105 w 98762"/>
                <a:gd name="connsiteY5" fmla="*/ 7914 h 92020"/>
                <a:gd name="connsiteX6" fmla="*/ 75629 w 98762"/>
                <a:gd name="connsiteY6" fmla="*/ 2009 h 92020"/>
                <a:gd name="connsiteX7" fmla="*/ 66961 w 98762"/>
                <a:gd name="connsiteY7" fmla="*/ 675 h 92020"/>
                <a:gd name="connsiteX8" fmla="*/ 49911 w 98762"/>
                <a:gd name="connsiteY8" fmla="*/ 14868 h 92020"/>
                <a:gd name="connsiteX9" fmla="*/ 0 w 98762"/>
                <a:gd name="connsiteY9" fmla="*/ 34394 h 92020"/>
                <a:gd name="connsiteX10" fmla="*/ 23241 w 98762"/>
                <a:gd name="connsiteY10" fmla="*/ 92020 h 92020"/>
                <a:gd name="connsiteX11" fmla="*/ 92869 w 98762"/>
                <a:gd name="connsiteY11" fmla="*/ 41823 h 92020"/>
                <a:gd name="connsiteX12" fmla="*/ 98393 w 98762"/>
                <a:gd name="connsiteY12" fmla="*/ 28298 h 9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8762" h="92020">
                  <a:moveTo>
                    <a:pt x="98393" y="28298"/>
                  </a:moveTo>
                  <a:cubicBezTo>
                    <a:pt x="97536" y="25821"/>
                    <a:pt x="95345" y="24393"/>
                    <a:pt x="93631" y="23535"/>
                  </a:cubicBezTo>
                  <a:cubicBezTo>
                    <a:pt x="93726" y="23250"/>
                    <a:pt x="94393" y="19535"/>
                    <a:pt x="91631" y="16868"/>
                  </a:cubicBezTo>
                  <a:cubicBezTo>
                    <a:pt x="89535" y="14868"/>
                    <a:pt x="86868" y="14868"/>
                    <a:pt x="86392" y="14868"/>
                  </a:cubicBezTo>
                  <a:cubicBezTo>
                    <a:pt x="86201" y="14201"/>
                    <a:pt x="85535" y="11439"/>
                    <a:pt x="82868" y="9534"/>
                  </a:cubicBezTo>
                  <a:cubicBezTo>
                    <a:pt x="80867" y="8105"/>
                    <a:pt x="78962" y="7914"/>
                    <a:pt x="78105" y="7914"/>
                  </a:cubicBezTo>
                  <a:cubicBezTo>
                    <a:pt x="78105" y="7343"/>
                    <a:pt x="78010" y="4200"/>
                    <a:pt x="75629" y="2009"/>
                  </a:cubicBezTo>
                  <a:cubicBezTo>
                    <a:pt x="73343" y="-87"/>
                    <a:pt x="70009" y="-563"/>
                    <a:pt x="66961" y="675"/>
                  </a:cubicBezTo>
                  <a:cubicBezTo>
                    <a:pt x="62294" y="5343"/>
                    <a:pt x="56674" y="10200"/>
                    <a:pt x="49911" y="14868"/>
                  </a:cubicBezTo>
                  <a:cubicBezTo>
                    <a:pt x="31433" y="27441"/>
                    <a:pt x="12954" y="32394"/>
                    <a:pt x="0" y="34394"/>
                  </a:cubicBezTo>
                  <a:cubicBezTo>
                    <a:pt x="4858" y="55063"/>
                    <a:pt x="12859" y="74494"/>
                    <a:pt x="23241" y="92020"/>
                  </a:cubicBezTo>
                  <a:cubicBezTo>
                    <a:pt x="30480" y="89067"/>
                    <a:pt x="65342" y="73827"/>
                    <a:pt x="92869" y="41823"/>
                  </a:cubicBezTo>
                  <a:cubicBezTo>
                    <a:pt x="99060" y="34680"/>
                    <a:pt x="99250" y="30679"/>
                    <a:pt x="98393" y="28298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49E02705-AB35-1CB2-63E2-985798C7609F}"/>
                </a:ext>
              </a:extLst>
            </p:cNvPr>
            <p:cNvSpPr/>
            <p:nvPr/>
          </p:nvSpPr>
          <p:spPr>
            <a:xfrm>
              <a:off x="4661496" y="2978086"/>
              <a:ext cx="645367" cy="263988"/>
            </a:xfrm>
            <a:custGeom>
              <a:avLst/>
              <a:gdLst>
                <a:gd name="connsiteX0" fmla="*/ 683895 w 684106"/>
                <a:gd name="connsiteY0" fmla="*/ 194300 h 279834"/>
                <a:gd name="connsiteX1" fmla="*/ 677323 w 684106"/>
                <a:gd name="connsiteY1" fmla="*/ 180108 h 279834"/>
                <a:gd name="connsiteX2" fmla="*/ 659797 w 684106"/>
                <a:gd name="connsiteY2" fmla="*/ 162582 h 279834"/>
                <a:gd name="connsiteX3" fmla="*/ 658368 w 684106"/>
                <a:gd name="connsiteY3" fmla="*/ 167058 h 279834"/>
                <a:gd name="connsiteX4" fmla="*/ 657797 w 684106"/>
                <a:gd name="connsiteY4" fmla="*/ 173535 h 279834"/>
                <a:gd name="connsiteX5" fmla="*/ 647224 w 684106"/>
                <a:gd name="connsiteY5" fmla="*/ 163439 h 279834"/>
                <a:gd name="connsiteX6" fmla="*/ 645414 w 684106"/>
                <a:gd name="connsiteY6" fmla="*/ 150485 h 279834"/>
                <a:gd name="connsiteX7" fmla="*/ 638175 w 684106"/>
                <a:gd name="connsiteY7" fmla="*/ 160486 h 279834"/>
                <a:gd name="connsiteX8" fmla="*/ 640556 w 684106"/>
                <a:gd name="connsiteY8" fmla="*/ 171821 h 279834"/>
                <a:gd name="connsiteX9" fmla="*/ 627507 w 684106"/>
                <a:gd name="connsiteY9" fmla="*/ 159915 h 279834"/>
                <a:gd name="connsiteX10" fmla="*/ 630174 w 684106"/>
                <a:gd name="connsiteY10" fmla="*/ 140865 h 279834"/>
                <a:gd name="connsiteX11" fmla="*/ 610362 w 684106"/>
                <a:gd name="connsiteY11" fmla="*/ 164963 h 279834"/>
                <a:gd name="connsiteX12" fmla="*/ 614744 w 684106"/>
                <a:gd name="connsiteY12" fmla="*/ 178393 h 279834"/>
                <a:gd name="connsiteX13" fmla="*/ 601790 w 684106"/>
                <a:gd name="connsiteY13" fmla="*/ 173059 h 279834"/>
                <a:gd name="connsiteX14" fmla="*/ 607314 w 684106"/>
                <a:gd name="connsiteY14" fmla="*/ 156009 h 279834"/>
                <a:gd name="connsiteX15" fmla="*/ 568738 w 684106"/>
                <a:gd name="connsiteY15" fmla="*/ 180203 h 279834"/>
                <a:gd name="connsiteX16" fmla="*/ 565213 w 684106"/>
                <a:gd name="connsiteY16" fmla="*/ 240401 h 279834"/>
                <a:gd name="connsiteX17" fmla="*/ 565404 w 684106"/>
                <a:gd name="connsiteY17" fmla="*/ 240401 h 279834"/>
                <a:gd name="connsiteX18" fmla="*/ 564452 w 684106"/>
                <a:gd name="connsiteY18" fmla="*/ 243068 h 279834"/>
                <a:gd name="connsiteX19" fmla="*/ 562166 w 684106"/>
                <a:gd name="connsiteY19" fmla="*/ 250021 h 279834"/>
                <a:gd name="connsiteX20" fmla="*/ 584740 w 684106"/>
                <a:gd name="connsiteY20" fmla="*/ 272691 h 279834"/>
                <a:gd name="connsiteX21" fmla="*/ 619316 w 684106"/>
                <a:gd name="connsiteY21" fmla="*/ 272691 h 279834"/>
                <a:gd name="connsiteX22" fmla="*/ 634365 w 684106"/>
                <a:gd name="connsiteY22" fmla="*/ 257641 h 279834"/>
                <a:gd name="connsiteX23" fmla="*/ 677323 w 684106"/>
                <a:gd name="connsiteY23" fmla="*/ 214683 h 279834"/>
                <a:gd name="connsiteX24" fmla="*/ 683895 w 684106"/>
                <a:gd name="connsiteY24" fmla="*/ 194300 h 279834"/>
                <a:gd name="connsiteX25" fmla="*/ 142494 w 684106"/>
                <a:gd name="connsiteY25" fmla="*/ 160772 h 279834"/>
                <a:gd name="connsiteX26" fmla="*/ 140970 w 684106"/>
                <a:gd name="connsiteY26" fmla="*/ 149247 h 279834"/>
                <a:gd name="connsiteX27" fmla="*/ 145542 w 684106"/>
                <a:gd name="connsiteY27" fmla="*/ 125720 h 279834"/>
                <a:gd name="connsiteX28" fmla="*/ 148590 w 684106"/>
                <a:gd name="connsiteY28" fmla="*/ 74666 h 279834"/>
                <a:gd name="connsiteX29" fmla="*/ 137732 w 684106"/>
                <a:gd name="connsiteY29" fmla="*/ 68951 h 279834"/>
                <a:gd name="connsiteX30" fmla="*/ 135731 w 684106"/>
                <a:gd name="connsiteY30" fmla="*/ 72570 h 279834"/>
                <a:gd name="connsiteX31" fmla="*/ 124587 w 684106"/>
                <a:gd name="connsiteY31" fmla="*/ 104860 h 279834"/>
                <a:gd name="connsiteX32" fmla="*/ 123158 w 684106"/>
                <a:gd name="connsiteY32" fmla="*/ 24945 h 279834"/>
                <a:gd name="connsiteX33" fmla="*/ 122872 w 684106"/>
                <a:gd name="connsiteY33" fmla="*/ 12277 h 279834"/>
                <a:gd name="connsiteX34" fmla="*/ 112776 w 684106"/>
                <a:gd name="connsiteY34" fmla="*/ 6467 h 279834"/>
                <a:gd name="connsiteX35" fmla="*/ 106490 w 684106"/>
                <a:gd name="connsiteY35" fmla="*/ 16944 h 279834"/>
                <a:gd name="connsiteX36" fmla="*/ 95631 w 684106"/>
                <a:gd name="connsiteY36" fmla="*/ 68951 h 279834"/>
                <a:gd name="connsiteX37" fmla="*/ 100203 w 684106"/>
                <a:gd name="connsiteY37" fmla="*/ 10372 h 279834"/>
                <a:gd name="connsiteX38" fmla="*/ 96584 w 684106"/>
                <a:gd name="connsiteY38" fmla="*/ 276 h 279834"/>
                <a:gd name="connsiteX39" fmla="*/ 89916 w 684106"/>
                <a:gd name="connsiteY39" fmla="*/ 2657 h 279834"/>
                <a:gd name="connsiteX40" fmla="*/ 87059 w 684106"/>
                <a:gd name="connsiteY40" fmla="*/ 9610 h 279834"/>
                <a:gd name="connsiteX41" fmla="*/ 73247 w 684106"/>
                <a:gd name="connsiteY41" fmla="*/ 63712 h 279834"/>
                <a:gd name="connsiteX42" fmla="*/ 74676 w 684106"/>
                <a:gd name="connsiteY42" fmla="*/ 42471 h 279834"/>
                <a:gd name="connsiteX43" fmla="*/ 78010 w 684106"/>
                <a:gd name="connsiteY43" fmla="*/ 19040 h 279834"/>
                <a:gd name="connsiteX44" fmla="*/ 72962 w 684106"/>
                <a:gd name="connsiteY44" fmla="*/ 13135 h 279834"/>
                <a:gd name="connsiteX45" fmla="*/ 65437 w 684106"/>
                <a:gd name="connsiteY45" fmla="*/ 17135 h 279834"/>
                <a:gd name="connsiteX46" fmla="*/ 55245 w 684106"/>
                <a:gd name="connsiteY46" fmla="*/ 61521 h 279834"/>
                <a:gd name="connsiteX47" fmla="*/ 73628 w 684106"/>
                <a:gd name="connsiteY47" fmla="*/ 96669 h 279834"/>
                <a:gd name="connsiteX48" fmla="*/ 7144 w 684106"/>
                <a:gd name="connsiteY48" fmla="*/ 163153 h 279834"/>
                <a:gd name="connsiteX49" fmla="*/ 7144 w 684106"/>
                <a:gd name="connsiteY49" fmla="*/ 197157 h 279834"/>
                <a:gd name="connsiteX50" fmla="*/ 65151 w 684106"/>
                <a:gd name="connsiteY50" fmla="*/ 255641 h 279834"/>
                <a:gd name="connsiteX51" fmla="*/ 98203 w 684106"/>
                <a:gd name="connsiteY51" fmla="*/ 256498 h 279834"/>
                <a:gd name="connsiteX52" fmla="*/ 99155 w 684106"/>
                <a:gd name="connsiteY52" fmla="*/ 255641 h 279834"/>
                <a:gd name="connsiteX53" fmla="*/ 102203 w 684106"/>
                <a:gd name="connsiteY53" fmla="*/ 252593 h 279834"/>
                <a:gd name="connsiteX54" fmla="*/ 161258 w 684106"/>
                <a:gd name="connsiteY54" fmla="*/ 193633 h 279834"/>
                <a:gd name="connsiteX55" fmla="*/ 148114 w 684106"/>
                <a:gd name="connsiteY55" fmla="*/ 158296 h 279834"/>
                <a:gd name="connsiteX56" fmla="*/ 142494 w 684106"/>
                <a:gd name="connsiteY56" fmla="*/ 160772 h 279834"/>
                <a:gd name="connsiteX57" fmla="*/ 55054 w 684106"/>
                <a:gd name="connsiteY57" fmla="*/ 43329 h 279834"/>
                <a:gd name="connsiteX58" fmla="*/ 54388 w 684106"/>
                <a:gd name="connsiteY58" fmla="*/ 26184 h 279834"/>
                <a:gd name="connsiteX59" fmla="*/ 48292 w 684106"/>
                <a:gd name="connsiteY59" fmla="*/ 26184 h 279834"/>
                <a:gd name="connsiteX60" fmla="*/ 44005 w 684106"/>
                <a:gd name="connsiteY60" fmla="*/ 33137 h 279834"/>
                <a:gd name="connsiteX61" fmla="*/ 54959 w 684106"/>
                <a:gd name="connsiteY61" fmla="*/ 60950 h 279834"/>
                <a:gd name="connsiteX62" fmla="*/ 55054 w 684106"/>
                <a:gd name="connsiteY62" fmla="*/ 43424 h 27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684106" h="279834">
                  <a:moveTo>
                    <a:pt x="683895" y="194300"/>
                  </a:moveTo>
                  <a:cubicBezTo>
                    <a:pt x="683228" y="189061"/>
                    <a:pt x="681038" y="184108"/>
                    <a:pt x="677323" y="180108"/>
                  </a:cubicBezTo>
                  <a:lnTo>
                    <a:pt x="659797" y="162582"/>
                  </a:lnTo>
                  <a:cubicBezTo>
                    <a:pt x="659225" y="163915"/>
                    <a:pt x="658749" y="165439"/>
                    <a:pt x="658368" y="167058"/>
                  </a:cubicBezTo>
                  <a:cubicBezTo>
                    <a:pt x="657797" y="169440"/>
                    <a:pt x="657797" y="171726"/>
                    <a:pt x="657797" y="173535"/>
                  </a:cubicBezTo>
                  <a:cubicBezTo>
                    <a:pt x="656082" y="172773"/>
                    <a:pt x="650462" y="170011"/>
                    <a:pt x="647224" y="163439"/>
                  </a:cubicBezTo>
                  <a:cubicBezTo>
                    <a:pt x="644462" y="157629"/>
                    <a:pt x="645128" y="152295"/>
                    <a:pt x="645414" y="150485"/>
                  </a:cubicBezTo>
                  <a:cubicBezTo>
                    <a:pt x="644747" y="150961"/>
                    <a:pt x="639509" y="154009"/>
                    <a:pt x="638175" y="160486"/>
                  </a:cubicBezTo>
                  <a:cubicBezTo>
                    <a:pt x="637032" y="166487"/>
                    <a:pt x="639985" y="171154"/>
                    <a:pt x="640556" y="171821"/>
                  </a:cubicBezTo>
                  <a:cubicBezTo>
                    <a:pt x="639413" y="171535"/>
                    <a:pt x="630841" y="168868"/>
                    <a:pt x="627507" y="159915"/>
                  </a:cubicBezTo>
                  <a:cubicBezTo>
                    <a:pt x="623697" y="149914"/>
                    <a:pt x="629698" y="141436"/>
                    <a:pt x="630174" y="140865"/>
                  </a:cubicBezTo>
                  <a:cubicBezTo>
                    <a:pt x="618363" y="145056"/>
                    <a:pt x="610553" y="154676"/>
                    <a:pt x="610362" y="164963"/>
                  </a:cubicBezTo>
                  <a:cubicBezTo>
                    <a:pt x="610362" y="171154"/>
                    <a:pt x="613029" y="175726"/>
                    <a:pt x="614744" y="178393"/>
                  </a:cubicBezTo>
                  <a:cubicBezTo>
                    <a:pt x="609410" y="179250"/>
                    <a:pt x="604266" y="177155"/>
                    <a:pt x="601790" y="173059"/>
                  </a:cubicBezTo>
                  <a:cubicBezTo>
                    <a:pt x="598742" y="167725"/>
                    <a:pt x="600742" y="159724"/>
                    <a:pt x="607314" y="156009"/>
                  </a:cubicBezTo>
                  <a:cubicBezTo>
                    <a:pt x="602933" y="156676"/>
                    <a:pt x="581978" y="160867"/>
                    <a:pt x="568738" y="180203"/>
                  </a:cubicBezTo>
                  <a:cubicBezTo>
                    <a:pt x="549974" y="207540"/>
                    <a:pt x="564642" y="239067"/>
                    <a:pt x="565213" y="240401"/>
                  </a:cubicBezTo>
                  <a:lnTo>
                    <a:pt x="565404" y="240401"/>
                  </a:lnTo>
                  <a:cubicBezTo>
                    <a:pt x="564928" y="241258"/>
                    <a:pt x="564642" y="242020"/>
                    <a:pt x="564452" y="243068"/>
                  </a:cubicBezTo>
                  <a:cubicBezTo>
                    <a:pt x="563594" y="245449"/>
                    <a:pt x="562832" y="247735"/>
                    <a:pt x="562166" y="250021"/>
                  </a:cubicBezTo>
                  <a:lnTo>
                    <a:pt x="584740" y="272691"/>
                  </a:lnTo>
                  <a:cubicBezTo>
                    <a:pt x="594360" y="282216"/>
                    <a:pt x="609791" y="282216"/>
                    <a:pt x="619316" y="272691"/>
                  </a:cubicBezTo>
                  <a:lnTo>
                    <a:pt x="634365" y="257641"/>
                  </a:lnTo>
                  <a:lnTo>
                    <a:pt x="677323" y="214683"/>
                  </a:lnTo>
                  <a:cubicBezTo>
                    <a:pt x="682562" y="209159"/>
                    <a:pt x="684847" y="201539"/>
                    <a:pt x="683895" y="194300"/>
                  </a:cubicBezTo>
                  <a:close/>
                  <a:moveTo>
                    <a:pt x="142494" y="160772"/>
                  </a:moveTo>
                  <a:cubicBezTo>
                    <a:pt x="141637" y="156867"/>
                    <a:pt x="140684" y="152866"/>
                    <a:pt x="140970" y="149247"/>
                  </a:cubicBezTo>
                  <a:cubicBezTo>
                    <a:pt x="141542" y="141150"/>
                    <a:pt x="144590" y="133626"/>
                    <a:pt x="145542" y="125720"/>
                  </a:cubicBezTo>
                  <a:cubicBezTo>
                    <a:pt x="150209" y="108956"/>
                    <a:pt x="155353" y="90668"/>
                    <a:pt x="148590" y="74666"/>
                  </a:cubicBezTo>
                  <a:cubicBezTo>
                    <a:pt x="146685" y="70189"/>
                    <a:pt x="141256" y="65712"/>
                    <a:pt x="137732" y="68951"/>
                  </a:cubicBezTo>
                  <a:cubicBezTo>
                    <a:pt x="136684" y="69903"/>
                    <a:pt x="136208" y="71237"/>
                    <a:pt x="135731" y="72570"/>
                  </a:cubicBezTo>
                  <a:cubicBezTo>
                    <a:pt x="132017" y="83334"/>
                    <a:pt x="128302" y="94097"/>
                    <a:pt x="124587" y="104860"/>
                  </a:cubicBezTo>
                  <a:cubicBezTo>
                    <a:pt x="115634" y="79524"/>
                    <a:pt x="119158" y="51615"/>
                    <a:pt x="123158" y="24945"/>
                  </a:cubicBezTo>
                  <a:cubicBezTo>
                    <a:pt x="123730" y="20754"/>
                    <a:pt x="124396" y="16278"/>
                    <a:pt x="122872" y="12277"/>
                  </a:cubicBezTo>
                  <a:cubicBezTo>
                    <a:pt x="121349" y="8277"/>
                    <a:pt x="116872" y="5038"/>
                    <a:pt x="112776" y="6467"/>
                  </a:cubicBezTo>
                  <a:cubicBezTo>
                    <a:pt x="108776" y="7896"/>
                    <a:pt x="107347" y="12753"/>
                    <a:pt x="106490" y="16944"/>
                  </a:cubicBezTo>
                  <a:lnTo>
                    <a:pt x="95631" y="68951"/>
                  </a:lnTo>
                  <a:cubicBezTo>
                    <a:pt x="97155" y="49425"/>
                    <a:pt x="98679" y="29898"/>
                    <a:pt x="100203" y="10372"/>
                  </a:cubicBezTo>
                  <a:cubicBezTo>
                    <a:pt x="100489" y="6562"/>
                    <a:pt x="100203" y="1704"/>
                    <a:pt x="96584" y="276"/>
                  </a:cubicBezTo>
                  <a:cubicBezTo>
                    <a:pt x="94202" y="-582"/>
                    <a:pt x="91440" y="657"/>
                    <a:pt x="89916" y="2657"/>
                  </a:cubicBezTo>
                  <a:cubicBezTo>
                    <a:pt x="88297" y="4657"/>
                    <a:pt x="87630" y="7134"/>
                    <a:pt x="87059" y="9610"/>
                  </a:cubicBezTo>
                  <a:cubicBezTo>
                    <a:pt x="82487" y="27708"/>
                    <a:pt x="77819" y="45710"/>
                    <a:pt x="73247" y="63712"/>
                  </a:cubicBezTo>
                  <a:cubicBezTo>
                    <a:pt x="73724" y="56664"/>
                    <a:pt x="74200" y="49520"/>
                    <a:pt x="74676" y="42471"/>
                  </a:cubicBezTo>
                  <a:cubicBezTo>
                    <a:pt x="75724" y="34661"/>
                    <a:pt x="76867" y="26850"/>
                    <a:pt x="78010" y="19040"/>
                  </a:cubicBezTo>
                  <a:cubicBezTo>
                    <a:pt x="77724" y="16182"/>
                    <a:pt x="75629" y="13801"/>
                    <a:pt x="72962" y="13135"/>
                  </a:cubicBezTo>
                  <a:cubicBezTo>
                    <a:pt x="69913" y="12468"/>
                    <a:pt x="66770" y="14087"/>
                    <a:pt x="65437" y="17135"/>
                  </a:cubicBezTo>
                  <a:cubicBezTo>
                    <a:pt x="62103" y="31899"/>
                    <a:pt x="58579" y="46758"/>
                    <a:pt x="55245" y="61521"/>
                  </a:cubicBezTo>
                  <a:cubicBezTo>
                    <a:pt x="60674" y="73714"/>
                    <a:pt x="66866" y="85429"/>
                    <a:pt x="73628" y="96669"/>
                  </a:cubicBezTo>
                  <a:lnTo>
                    <a:pt x="7144" y="163153"/>
                  </a:lnTo>
                  <a:cubicBezTo>
                    <a:pt x="-2381" y="172678"/>
                    <a:pt x="-2381" y="188109"/>
                    <a:pt x="7144" y="197157"/>
                  </a:cubicBezTo>
                  <a:lnTo>
                    <a:pt x="65151" y="255641"/>
                  </a:lnTo>
                  <a:cubicBezTo>
                    <a:pt x="74390" y="264404"/>
                    <a:pt x="89059" y="264690"/>
                    <a:pt x="98203" y="256498"/>
                  </a:cubicBezTo>
                  <a:cubicBezTo>
                    <a:pt x="98488" y="256213"/>
                    <a:pt x="98870" y="255927"/>
                    <a:pt x="99155" y="255641"/>
                  </a:cubicBezTo>
                  <a:lnTo>
                    <a:pt x="102203" y="252593"/>
                  </a:lnTo>
                  <a:lnTo>
                    <a:pt x="161258" y="193633"/>
                  </a:lnTo>
                  <a:cubicBezTo>
                    <a:pt x="156115" y="180774"/>
                    <a:pt x="151733" y="168964"/>
                    <a:pt x="148114" y="158296"/>
                  </a:cubicBezTo>
                  <a:cubicBezTo>
                    <a:pt x="146209" y="159153"/>
                    <a:pt x="144399" y="159915"/>
                    <a:pt x="142494" y="160772"/>
                  </a:cubicBezTo>
                  <a:close/>
                  <a:moveTo>
                    <a:pt x="55054" y="43329"/>
                  </a:moveTo>
                  <a:cubicBezTo>
                    <a:pt x="55817" y="34280"/>
                    <a:pt x="57436" y="28374"/>
                    <a:pt x="54388" y="26184"/>
                  </a:cubicBezTo>
                  <a:cubicBezTo>
                    <a:pt x="52673" y="24945"/>
                    <a:pt x="50006" y="25231"/>
                    <a:pt x="48292" y="26184"/>
                  </a:cubicBezTo>
                  <a:cubicBezTo>
                    <a:pt x="46101" y="27327"/>
                    <a:pt x="44863" y="29517"/>
                    <a:pt x="44005" y="33137"/>
                  </a:cubicBezTo>
                  <a:cubicBezTo>
                    <a:pt x="47244" y="42662"/>
                    <a:pt x="50863" y="51901"/>
                    <a:pt x="54959" y="60950"/>
                  </a:cubicBezTo>
                  <a:cubicBezTo>
                    <a:pt x="54388" y="53711"/>
                    <a:pt x="54674" y="47806"/>
                    <a:pt x="55054" y="43424"/>
                  </a:cubicBez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4B14B8A9-3D01-7F5C-7804-FA7C3B8ECB20}"/>
                </a:ext>
              </a:extLst>
            </p:cNvPr>
            <p:cNvSpPr/>
            <p:nvPr/>
          </p:nvSpPr>
          <p:spPr>
            <a:xfrm>
              <a:off x="4104057" y="2013256"/>
              <a:ext cx="710137" cy="709478"/>
            </a:xfrm>
            <a:custGeom>
              <a:avLst/>
              <a:gdLst>
                <a:gd name="connsiteX0" fmla="*/ 692913 w 752764"/>
                <a:gd name="connsiteY0" fmla="*/ 186820 h 752065"/>
                <a:gd name="connsiteX1" fmla="*/ 619571 w 752764"/>
                <a:gd name="connsiteY1" fmla="*/ 218728 h 752065"/>
                <a:gd name="connsiteX2" fmla="*/ 544037 w 752764"/>
                <a:gd name="connsiteY2" fmla="*/ 139385 h 752065"/>
                <a:gd name="connsiteX3" fmla="*/ 574898 w 752764"/>
                <a:gd name="connsiteY3" fmla="*/ 61089 h 752065"/>
                <a:gd name="connsiteX4" fmla="*/ 562706 w 752764"/>
                <a:gd name="connsiteY4" fmla="*/ 33181 h 752065"/>
                <a:gd name="connsiteX5" fmla="*/ 494412 w 752764"/>
                <a:gd name="connsiteY5" fmla="*/ 6225 h 752065"/>
                <a:gd name="connsiteX6" fmla="*/ 466028 w 752764"/>
                <a:gd name="connsiteY6" fmla="*/ 18513 h 752065"/>
                <a:gd name="connsiteX7" fmla="*/ 436595 w 752764"/>
                <a:gd name="connsiteY7" fmla="*/ 93093 h 752065"/>
                <a:gd name="connsiteX8" fmla="*/ 327534 w 752764"/>
                <a:gd name="connsiteY8" fmla="*/ 90617 h 752065"/>
                <a:gd name="connsiteX9" fmla="*/ 293911 w 752764"/>
                <a:gd name="connsiteY9" fmla="*/ 13274 h 752065"/>
                <a:gd name="connsiteX10" fmla="*/ 265526 w 752764"/>
                <a:gd name="connsiteY10" fmla="*/ 1749 h 752065"/>
                <a:gd name="connsiteX11" fmla="*/ 197804 w 752764"/>
                <a:gd name="connsiteY11" fmla="*/ 31181 h 752065"/>
                <a:gd name="connsiteX12" fmla="*/ 186850 w 752764"/>
                <a:gd name="connsiteY12" fmla="*/ 59851 h 752065"/>
                <a:gd name="connsiteX13" fmla="*/ 218759 w 752764"/>
                <a:gd name="connsiteY13" fmla="*/ 133194 h 752065"/>
                <a:gd name="connsiteX14" fmla="*/ 139891 w 752764"/>
                <a:gd name="connsiteY14" fmla="*/ 208537 h 752065"/>
                <a:gd name="connsiteX15" fmla="*/ 61596 w 752764"/>
                <a:gd name="connsiteY15" fmla="*/ 177676 h 752065"/>
                <a:gd name="connsiteX16" fmla="*/ 33212 w 752764"/>
                <a:gd name="connsiteY16" fmla="*/ 189963 h 752065"/>
                <a:gd name="connsiteX17" fmla="*/ 6256 w 752764"/>
                <a:gd name="connsiteY17" fmla="*/ 258257 h 752065"/>
                <a:gd name="connsiteX18" fmla="*/ 18353 w 752764"/>
                <a:gd name="connsiteY18" fmla="*/ 286165 h 752065"/>
                <a:gd name="connsiteX19" fmla="*/ 92933 w 752764"/>
                <a:gd name="connsiteY19" fmla="*/ 315597 h 752065"/>
                <a:gd name="connsiteX20" fmla="*/ 90457 w 752764"/>
                <a:gd name="connsiteY20" fmla="*/ 424659 h 752065"/>
                <a:gd name="connsiteX21" fmla="*/ 13114 w 752764"/>
                <a:gd name="connsiteY21" fmla="*/ 458282 h 752065"/>
                <a:gd name="connsiteX22" fmla="*/ 1779 w 752764"/>
                <a:gd name="connsiteY22" fmla="*/ 487143 h 752065"/>
                <a:gd name="connsiteX23" fmla="*/ 31021 w 752764"/>
                <a:gd name="connsiteY23" fmla="*/ 554389 h 752065"/>
                <a:gd name="connsiteX24" fmla="*/ 59881 w 752764"/>
                <a:gd name="connsiteY24" fmla="*/ 565724 h 752065"/>
                <a:gd name="connsiteX25" fmla="*/ 133224 w 752764"/>
                <a:gd name="connsiteY25" fmla="*/ 533815 h 752065"/>
                <a:gd name="connsiteX26" fmla="*/ 208567 w 752764"/>
                <a:gd name="connsiteY26" fmla="*/ 612682 h 752065"/>
                <a:gd name="connsiteX27" fmla="*/ 177706 w 752764"/>
                <a:gd name="connsiteY27" fmla="*/ 690978 h 752065"/>
                <a:gd name="connsiteX28" fmla="*/ 189898 w 752764"/>
                <a:gd name="connsiteY28" fmla="*/ 718886 h 752065"/>
                <a:gd name="connsiteX29" fmla="*/ 258382 w 752764"/>
                <a:gd name="connsiteY29" fmla="*/ 746223 h 752065"/>
                <a:gd name="connsiteX30" fmla="*/ 286291 w 752764"/>
                <a:gd name="connsiteY30" fmla="*/ 734031 h 752065"/>
                <a:gd name="connsiteX31" fmla="*/ 315723 w 752764"/>
                <a:gd name="connsiteY31" fmla="*/ 659450 h 752065"/>
                <a:gd name="connsiteX32" fmla="*/ 424784 w 752764"/>
                <a:gd name="connsiteY32" fmla="*/ 661926 h 752065"/>
                <a:gd name="connsiteX33" fmla="*/ 458407 w 752764"/>
                <a:gd name="connsiteY33" fmla="*/ 739270 h 752065"/>
                <a:gd name="connsiteX34" fmla="*/ 487078 w 752764"/>
                <a:gd name="connsiteY34" fmla="*/ 750223 h 752065"/>
                <a:gd name="connsiteX35" fmla="*/ 554324 w 752764"/>
                <a:gd name="connsiteY35" fmla="*/ 720981 h 752065"/>
                <a:gd name="connsiteX36" fmla="*/ 565849 w 752764"/>
                <a:gd name="connsiteY36" fmla="*/ 692597 h 752065"/>
                <a:gd name="connsiteX37" fmla="*/ 533941 w 752764"/>
                <a:gd name="connsiteY37" fmla="*/ 619255 h 752065"/>
                <a:gd name="connsiteX38" fmla="*/ 612236 w 752764"/>
                <a:gd name="connsiteY38" fmla="*/ 543721 h 752065"/>
                <a:gd name="connsiteX39" fmla="*/ 691198 w 752764"/>
                <a:gd name="connsiteY39" fmla="*/ 574868 h 752065"/>
                <a:gd name="connsiteX40" fmla="*/ 719583 w 752764"/>
                <a:gd name="connsiteY40" fmla="*/ 562581 h 752065"/>
                <a:gd name="connsiteX41" fmla="*/ 746539 w 752764"/>
                <a:gd name="connsiteY41" fmla="*/ 494287 h 752065"/>
                <a:gd name="connsiteX42" fmla="*/ 734252 w 752764"/>
                <a:gd name="connsiteY42" fmla="*/ 465902 h 752065"/>
                <a:gd name="connsiteX43" fmla="*/ 659671 w 752764"/>
                <a:gd name="connsiteY43" fmla="*/ 436470 h 752065"/>
                <a:gd name="connsiteX44" fmla="*/ 662147 w 752764"/>
                <a:gd name="connsiteY44" fmla="*/ 327409 h 752065"/>
                <a:gd name="connsiteX45" fmla="*/ 739490 w 752764"/>
                <a:gd name="connsiteY45" fmla="*/ 293785 h 752065"/>
                <a:gd name="connsiteX46" fmla="*/ 751015 w 752764"/>
                <a:gd name="connsiteY46" fmla="*/ 265401 h 752065"/>
                <a:gd name="connsiteX47" fmla="*/ 721583 w 752764"/>
                <a:gd name="connsiteY47" fmla="*/ 197678 h 752065"/>
                <a:gd name="connsiteX48" fmla="*/ 692913 w 752764"/>
                <a:gd name="connsiteY48" fmla="*/ 186724 h 752065"/>
                <a:gd name="connsiteX49" fmla="*/ 430785 w 752764"/>
                <a:gd name="connsiteY49" fmla="*/ 501145 h 752065"/>
                <a:gd name="connsiteX50" fmla="*/ 251620 w 752764"/>
                <a:gd name="connsiteY50" fmla="*/ 430469 h 752065"/>
                <a:gd name="connsiteX51" fmla="*/ 322105 w 752764"/>
                <a:gd name="connsiteY51" fmla="*/ 250827 h 752065"/>
                <a:gd name="connsiteX52" fmla="*/ 501461 w 752764"/>
                <a:gd name="connsiteY52" fmla="*/ 321884 h 752065"/>
                <a:gd name="connsiteX53" fmla="*/ 430785 w 752764"/>
                <a:gd name="connsiteY53" fmla="*/ 501049 h 75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52764" h="752065">
                  <a:moveTo>
                    <a:pt x="692913" y="186820"/>
                  </a:moveTo>
                  <a:lnTo>
                    <a:pt x="619571" y="218728"/>
                  </a:lnTo>
                  <a:cubicBezTo>
                    <a:pt x="599568" y="186915"/>
                    <a:pt x="573470" y="160340"/>
                    <a:pt x="544037" y="139385"/>
                  </a:cubicBezTo>
                  <a:lnTo>
                    <a:pt x="574898" y="61089"/>
                  </a:lnTo>
                  <a:cubicBezTo>
                    <a:pt x="579565" y="50231"/>
                    <a:pt x="574041" y="37563"/>
                    <a:pt x="562706" y="33181"/>
                  </a:cubicBezTo>
                  <a:lnTo>
                    <a:pt x="494412" y="6225"/>
                  </a:lnTo>
                  <a:cubicBezTo>
                    <a:pt x="483172" y="1749"/>
                    <a:pt x="470504" y="7273"/>
                    <a:pt x="466028" y="18513"/>
                  </a:cubicBezTo>
                  <a:lnTo>
                    <a:pt x="436595" y="93093"/>
                  </a:lnTo>
                  <a:cubicBezTo>
                    <a:pt x="400972" y="85188"/>
                    <a:pt x="364110" y="84045"/>
                    <a:pt x="327534" y="90617"/>
                  </a:cubicBezTo>
                  <a:lnTo>
                    <a:pt x="293911" y="13274"/>
                  </a:lnTo>
                  <a:cubicBezTo>
                    <a:pt x="289148" y="2320"/>
                    <a:pt x="276480" y="-3014"/>
                    <a:pt x="265526" y="1749"/>
                  </a:cubicBezTo>
                  <a:lnTo>
                    <a:pt x="197804" y="31181"/>
                  </a:lnTo>
                  <a:cubicBezTo>
                    <a:pt x="186850" y="35943"/>
                    <a:pt x="182182" y="48897"/>
                    <a:pt x="186850" y="59851"/>
                  </a:cubicBezTo>
                  <a:lnTo>
                    <a:pt x="218759" y="133194"/>
                  </a:lnTo>
                  <a:cubicBezTo>
                    <a:pt x="186945" y="153196"/>
                    <a:pt x="160656" y="178723"/>
                    <a:pt x="139891" y="208537"/>
                  </a:cubicBezTo>
                  <a:lnTo>
                    <a:pt x="61596" y="177676"/>
                  </a:lnTo>
                  <a:cubicBezTo>
                    <a:pt x="50356" y="173199"/>
                    <a:pt x="37688" y="178723"/>
                    <a:pt x="33212" y="189963"/>
                  </a:cubicBezTo>
                  <a:lnTo>
                    <a:pt x="6256" y="258257"/>
                  </a:lnTo>
                  <a:cubicBezTo>
                    <a:pt x="1779" y="269497"/>
                    <a:pt x="7304" y="282165"/>
                    <a:pt x="18353" y="286165"/>
                  </a:cubicBezTo>
                  <a:lnTo>
                    <a:pt x="92933" y="315597"/>
                  </a:lnTo>
                  <a:cubicBezTo>
                    <a:pt x="85028" y="351221"/>
                    <a:pt x="83885" y="388083"/>
                    <a:pt x="90457" y="424659"/>
                  </a:cubicBezTo>
                  <a:lnTo>
                    <a:pt x="13114" y="458282"/>
                  </a:lnTo>
                  <a:cubicBezTo>
                    <a:pt x="2160" y="463045"/>
                    <a:pt x="-2984" y="476189"/>
                    <a:pt x="1779" y="487143"/>
                  </a:cubicBezTo>
                  <a:lnTo>
                    <a:pt x="31021" y="554389"/>
                  </a:lnTo>
                  <a:cubicBezTo>
                    <a:pt x="35783" y="565343"/>
                    <a:pt x="48928" y="570487"/>
                    <a:pt x="59881" y="565724"/>
                  </a:cubicBezTo>
                  <a:lnTo>
                    <a:pt x="133224" y="533815"/>
                  </a:lnTo>
                  <a:cubicBezTo>
                    <a:pt x="153227" y="565629"/>
                    <a:pt x="179325" y="592204"/>
                    <a:pt x="208567" y="612682"/>
                  </a:cubicBezTo>
                  <a:lnTo>
                    <a:pt x="177706" y="690978"/>
                  </a:lnTo>
                  <a:cubicBezTo>
                    <a:pt x="173229" y="702217"/>
                    <a:pt x="178754" y="714885"/>
                    <a:pt x="189898" y="718886"/>
                  </a:cubicBezTo>
                  <a:lnTo>
                    <a:pt x="258382" y="746223"/>
                  </a:lnTo>
                  <a:cubicBezTo>
                    <a:pt x="269431" y="750223"/>
                    <a:pt x="282100" y="744699"/>
                    <a:pt x="286291" y="734031"/>
                  </a:cubicBezTo>
                  <a:lnTo>
                    <a:pt x="315723" y="659450"/>
                  </a:lnTo>
                  <a:cubicBezTo>
                    <a:pt x="351346" y="667356"/>
                    <a:pt x="388208" y="668499"/>
                    <a:pt x="424784" y="661926"/>
                  </a:cubicBezTo>
                  <a:lnTo>
                    <a:pt x="458407" y="739270"/>
                  </a:lnTo>
                  <a:cubicBezTo>
                    <a:pt x="463170" y="750223"/>
                    <a:pt x="476124" y="754986"/>
                    <a:pt x="487078" y="750223"/>
                  </a:cubicBezTo>
                  <a:lnTo>
                    <a:pt x="554324" y="720981"/>
                  </a:lnTo>
                  <a:cubicBezTo>
                    <a:pt x="565278" y="716219"/>
                    <a:pt x="570612" y="703551"/>
                    <a:pt x="565849" y="692597"/>
                  </a:cubicBezTo>
                  <a:lnTo>
                    <a:pt x="533941" y="619255"/>
                  </a:lnTo>
                  <a:cubicBezTo>
                    <a:pt x="565278" y="599443"/>
                    <a:pt x="591567" y="573916"/>
                    <a:pt x="612236" y="543721"/>
                  </a:cubicBezTo>
                  <a:lnTo>
                    <a:pt x="691198" y="574868"/>
                  </a:lnTo>
                  <a:cubicBezTo>
                    <a:pt x="702438" y="579345"/>
                    <a:pt x="715106" y="573820"/>
                    <a:pt x="719583" y="562581"/>
                  </a:cubicBezTo>
                  <a:lnTo>
                    <a:pt x="746539" y="494287"/>
                  </a:lnTo>
                  <a:cubicBezTo>
                    <a:pt x="750539" y="483238"/>
                    <a:pt x="745015" y="470569"/>
                    <a:pt x="734252" y="465902"/>
                  </a:cubicBezTo>
                  <a:lnTo>
                    <a:pt x="659671" y="436470"/>
                  </a:lnTo>
                  <a:cubicBezTo>
                    <a:pt x="667767" y="401322"/>
                    <a:pt x="668720" y="363984"/>
                    <a:pt x="662147" y="327409"/>
                  </a:cubicBezTo>
                  <a:lnTo>
                    <a:pt x="739490" y="293785"/>
                  </a:lnTo>
                  <a:cubicBezTo>
                    <a:pt x="750444" y="289023"/>
                    <a:pt x="755778" y="276355"/>
                    <a:pt x="751015" y="265401"/>
                  </a:cubicBezTo>
                  <a:lnTo>
                    <a:pt x="721583" y="197678"/>
                  </a:lnTo>
                  <a:cubicBezTo>
                    <a:pt x="716821" y="186724"/>
                    <a:pt x="703867" y="182057"/>
                    <a:pt x="692913" y="186724"/>
                  </a:cubicBezTo>
                  <a:close/>
                  <a:moveTo>
                    <a:pt x="430785" y="501145"/>
                  </a:moveTo>
                  <a:cubicBezTo>
                    <a:pt x="361824" y="531148"/>
                    <a:pt x="281623" y="499525"/>
                    <a:pt x="251620" y="430469"/>
                  </a:cubicBezTo>
                  <a:cubicBezTo>
                    <a:pt x="221616" y="361508"/>
                    <a:pt x="253048" y="280831"/>
                    <a:pt x="322105" y="250827"/>
                  </a:cubicBezTo>
                  <a:cubicBezTo>
                    <a:pt x="391161" y="220824"/>
                    <a:pt x="471457" y="252923"/>
                    <a:pt x="501461" y="321884"/>
                  </a:cubicBezTo>
                  <a:cubicBezTo>
                    <a:pt x="531464" y="390845"/>
                    <a:pt x="499841" y="471046"/>
                    <a:pt x="430785" y="501049"/>
                  </a:cubicBezTo>
                  <a:close/>
                </a:path>
              </a:pathLst>
            </a:custGeom>
            <a:solidFill>
              <a:srgbClr val="3857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F0C0EC87-2754-D0E2-9798-27C6CAC57CB2}"/>
                </a:ext>
              </a:extLst>
            </p:cNvPr>
            <p:cNvSpPr/>
            <p:nvPr/>
          </p:nvSpPr>
          <p:spPr>
            <a:xfrm>
              <a:off x="4963943" y="2147255"/>
              <a:ext cx="395259" cy="395349"/>
            </a:xfrm>
            <a:custGeom>
              <a:avLst/>
              <a:gdLst>
                <a:gd name="connsiteX0" fmla="*/ 351673 w 418985"/>
                <a:gd name="connsiteY0" fmla="*/ 69733 h 419080"/>
                <a:gd name="connsiteX1" fmla="*/ 317193 w 418985"/>
                <a:gd name="connsiteY1" fmla="*/ 95831 h 419080"/>
                <a:gd name="connsiteX2" fmla="*/ 267377 w 418985"/>
                <a:gd name="connsiteY2" fmla="*/ 63732 h 419080"/>
                <a:gd name="connsiteX3" fmla="*/ 273663 w 418985"/>
                <a:gd name="connsiteY3" fmla="*/ 18679 h 419080"/>
                <a:gd name="connsiteX4" fmla="*/ 263757 w 418985"/>
                <a:gd name="connsiteY4" fmla="*/ 5534 h 419080"/>
                <a:gd name="connsiteX5" fmla="*/ 224419 w 418985"/>
                <a:gd name="connsiteY5" fmla="*/ 105 h 419080"/>
                <a:gd name="connsiteX6" fmla="*/ 211084 w 418985"/>
                <a:gd name="connsiteY6" fmla="*/ 10202 h 419080"/>
                <a:gd name="connsiteX7" fmla="*/ 205178 w 418985"/>
                <a:gd name="connsiteY7" fmla="*/ 53159 h 419080"/>
                <a:gd name="connsiteX8" fmla="*/ 147552 w 418985"/>
                <a:gd name="connsiteY8" fmla="*/ 65732 h 419080"/>
                <a:gd name="connsiteX9" fmla="*/ 120025 w 418985"/>
                <a:gd name="connsiteY9" fmla="*/ 29347 h 419080"/>
                <a:gd name="connsiteX10" fmla="*/ 103642 w 418985"/>
                <a:gd name="connsiteY10" fmla="*/ 26870 h 419080"/>
                <a:gd name="connsiteX11" fmla="*/ 71828 w 418985"/>
                <a:gd name="connsiteY11" fmla="*/ 50969 h 419080"/>
                <a:gd name="connsiteX12" fmla="*/ 69733 w 418985"/>
                <a:gd name="connsiteY12" fmla="*/ 67447 h 419080"/>
                <a:gd name="connsiteX13" fmla="*/ 95831 w 418985"/>
                <a:gd name="connsiteY13" fmla="*/ 101927 h 419080"/>
                <a:gd name="connsiteX14" fmla="*/ 63923 w 418985"/>
                <a:gd name="connsiteY14" fmla="*/ 151553 h 419080"/>
                <a:gd name="connsiteX15" fmla="*/ 18869 w 418985"/>
                <a:gd name="connsiteY15" fmla="*/ 145266 h 419080"/>
                <a:gd name="connsiteX16" fmla="*/ 5535 w 418985"/>
                <a:gd name="connsiteY16" fmla="*/ 155363 h 419080"/>
                <a:gd name="connsiteX17" fmla="*/ 105 w 418985"/>
                <a:gd name="connsiteY17" fmla="*/ 194701 h 419080"/>
                <a:gd name="connsiteX18" fmla="*/ 10011 w 418985"/>
                <a:gd name="connsiteY18" fmla="*/ 207845 h 419080"/>
                <a:gd name="connsiteX19" fmla="*/ 52969 w 418985"/>
                <a:gd name="connsiteY19" fmla="*/ 213751 h 419080"/>
                <a:gd name="connsiteX20" fmla="*/ 65542 w 418985"/>
                <a:gd name="connsiteY20" fmla="*/ 271377 h 419080"/>
                <a:gd name="connsiteX21" fmla="*/ 29156 w 418985"/>
                <a:gd name="connsiteY21" fmla="*/ 298904 h 419080"/>
                <a:gd name="connsiteX22" fmla="*/ 26870 w 418985"/>
                <a:gd name="connsiteY22" fmla="*/ 315478 h 419080"/>
                <a:gd name="connsiteX23" fmla="*/ 50778 w 418985"/>
                <a:gd name="connsiteY23" fmla="*/ 347101 h 419080"/>
                <a:gd name="connsiteX24" fmla="*/ 67352 w 418985"/>
                <a:gd name="connsiteY24" fmla="*/ 349387 h 419080"/>
                <a:gd name="connsiteX25" fmla="*/ 101832 w 418985"/>
                <a:gd name="connsiteY25" fmla="*/ 323288 h 419080"/>
                <a:gd name="connsiteX26" fmla="*/ 151457 w 418985"/>
                <a:gd name="connsiteY26" fmla="*/ 355197 h 419080"/>
                <a:gd name="connsiteX27" fmla="*/ 145171 w 418985"/>
                <a:gd name="connsiteY27" fmla="*/ 400250 h 419080"/>
                <a:gd name="connsiteX28" fmla="*/ 155077 w 418985"/>
                <a:gd name="connsiteY28" fmla="*/ 413395 h 419080"/>
                <a:gd name="connsiteX29" fmla="*/ 194511 w 418985"/>
                <a:gd name="connsiteY29" fmla="*/ 419015 h 419080"/>
                <a:gd name="connsiteX30" fmla="*/ 207655 w 418985"/>
                <a:gd name="connsiteY30" fmla="*/ 409109 h 419080"/>
                <a:gd name="connsiteX31" fmla="*/ 213561 w 418985"/>
                <a:gd name="connsiteY31" fmla="*/ 366151 h 419080"/>
                <a:gd name="connsiteX32" fmla="*/ 271187 w 418985"/>
                <a:gd name="connsiteY32" fmla="*/ 353578 h 419080"/>
                <a:gd name="connsiteX33" fmla="*/ 298714 w 418985"/>
                <a:gd name="connsiteY33" fmla="*/ 389963 h 419080"/>
                <a:gd name="connsiteX34" fmla="*/ 315192 w 418985"/>
                <a:gd name="connsiteY34" fmla="*/ 392059 h 419080"/>
                <a:gd name="connsiteX35" fmla="*/ 346815 w 418985"/>
                <a:gd name="connsiteY35" fmla="*/ 368151 h 419080"/>
                <a:gd name="connsiteX36" fmla="*/ 349292 w 418985"/>
                <a:gd name="connsiteY36" fmla="*/ 351768 h 419080"/>
                <a:gd name="connsiteX37" fmla="*/ 323193 w 418985"/>
                <a:gd name="connsiteY37" fmla="*/ 317288 h 419080"/>
                <a:gd name="connsiteX38" fmla="*/ 354721 w 418985"/>
                <a:gd name="connsiteY38" fmla="*/ 267567 h 419080"/>
                <a:gd name="connsiteX39" fmla="*/ 400155 w 418985"/>
                <a:gd name="connsiteY39" fmla="*/ 273854 h 419080"/>
                <a:gd name="connsiteX40" fmla="*/ 413490 w 418985"/>
                <a:gd name="connsiteY40" fmla="*/ 263757 h 419080"/>
                <a:gd name="connsiteX41" fmla="*/ 418920 w 418985"/>
                <a:gd name="connsiteY41" fmla="*/ 224419 h 419080"/>
                <a:gd name="connsiteX42" fmla="*/ 408823 w 418985"/>
                <a:gd name="connsiteY42" fmla="*/ 211084 h 419080"/>
                <a:gd name="connsiteX43" fmla="*/ 365865 w 418985"/>
                <a:gd name="connsiteY43" fmla="*/ 205178 h 419080"/>
                <a:gd name="connsiteX44" fmla="*/ 353292 w 418985"/>
                <a:gd name="connsiteY44" fmla="*/ 147552 h 419080"/>
                <a:gd name="connsiteX45" fmla="*/ 389678 w 418985"/>
                <a:gd name="connsiteY45" fmla="*/ 120025 h 419080"/>
                <a:gd name="connsiteX46" fmla="*/ 392154 w 418985"/>
                <a:gd name="connsiteY46" fmla="*/ 103642 h 419080"/>
                <a:gd name="connsiteX47" fmla="*/ 368056 w 418985"/>
                <a:gd name="connsiteY47" fmla="*/ 71828 h 419080"/>
                <a:gd name="connsiteX48" fmla="*/ 351578 w 418985"/>
                <a:gd name="connsiteY48" fmla="*/ 69733 h 419080"/>
                <a:gd name="connsiteX49" fmla="*/ 253946 w 418985"/>
                <a:gd name="connsiteY49" fmla="*/ 268329 h 419080"/>
                <a:gd name="connsiteX50" fmla="*/ 150791 w 418985"/>
                <a:gd name="connsiteY50" fmla="*/ 254042 h 419080"/>
                <a:gd name="connsiteX51" fmla="*/ 164983 w 418985"/>
                <a:gd name="connsiteY51" fmla="*/ 150695 h 419080"/>
                <a:gd name="connsiteX52" fmla="*/ 268329 w 418985"/>
                <a:gd name="connsiteY52" fmla="*/ 165173 h 419080"/>
                <a:gd name="connsiteX53" fmla="*/ 254042 w 418985"/>
                <a:gd name="connsiteY53" fmla="*/ 268329 h 41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18985" h="419080">
                  <a:moveTo>
                    <a:pt x="351673" y="69733"/>
                  </a:moveTo>
                  <a:lnTo>
                    <a:pt x="317193" y="95831"/>
                  </a:lnTo>
                  <a:cubicBezTo>
                    <a:pt x="302619" y="81639"/>
                    <a:pt x="285474" y="71066"/>
                    <a:pt x="267377" y="63732"/>
                  </a:cubicBezTo>
                  <a:lnTo>
                    <a:pt x="273663" y="18679"/>
                  </a:lnTo>
                  <a:cubicBezTo>
                    <a:pt x="274711" y="12392"/>
                    <a:pt x="270234" y="6392"/>
                    <a:pt x="263757" y="5534"/>
                  </a:cubicBezTo>
                  <a:lnTo>
                    <a:pt x="224419" y="105"/>
                  </a:lnTo>
                  <a:cubicBezTo>
                    <a:pt x="217942" y="-752"/>
                    <a:pt x="211941" y="3725"/>
                    <a:pt x="211084" y="10202"/>
                  </a:cubicBezTo>
                  <a:lnTo>
                    <a:pt x="205178" y="53159"/>
                  </a:lnTo>
                  <a:cubicBezTo>
                    <a:pt x="185462" y="53540"/>
                    <a:pt x="165936" y="57636"/>
                    <a:pt x="147552" y="65732"/>
                  </a:cubicBezTo>
                  <a:lnTo>
                    <a:pt x="120025" y="29347"/>
                  </a:lnTo>
                  <a:cubicBezTo>
                    <a:pt x="116120" y="24203"/>
                    <a:pt x="108786" y="22965"/>
                    <a:pt x="103642" y="26870"/>
                  </a:cubicBezTo>
                  <a:lnTo>
                    <a:pt x="71828" y="50969"/>
                  </a:lnTo>
                  <a:cubicBezTo>
                    <a:pt x="66685" y="54874"/>
                    <a:pt x="65828" y="62303"/>
                    <a:pt x="69733" y="67447"/>
                  </a:cubicBezTo>
                  <a:lnTo>
                    <a:pt x="95831" y="101927"/>
                  </a:lnTo>
                  <a:cubicBezTo>
                    <a:pt x="81639" y="116501"/>
                    <a:pt x="71066" y="133265"/>
                    <a:pt x="63923" y="151553"/>
                  </a:cubicBezTo>
                  <a:lnTo>
                    <a:pt x="18869" y="145266"/>
                  </a:lnTo>
                  <a:cubicBezTo>
                    <a:pt x="12393" y="144409"/>
                    <a:pt x="6392" y="148886"/>
                    <a:pt x="5535" y="155363"/>
                  </a:cubicBezTo>
                  <a:lnTo>
                    <a:pt x="105" y="194701"/>
                  </a:lnTo>
                  <a:cubicBezTo>
                    <a:pt x="-752" y="201178"/>
                    <a:pt x="3725" y="207179"/>
                    <a:pt x="10011" y="207845"/>
                  </a:cubicBezTo>
                  <a:lnTo>
                    <a:pt x="52969" y="213751"/>
                  </a:lnTo>
                  <a:cubicBezTo>
                    <a:pt x="53350" y="233468"/>
                    <a:pt x="57446" y="252994"/>
                    <a:pt x="65542" y="271377"/>
                  </a:cubicBezTo>
                  <a:lnTo>
                    <a:pt x="29156" y="298904"/>
                  </a:lnTo>
                  <a:cubicBezTo>
                    <a:pt x="24013" y="302810"/>
                    <a:pt x="22965" y="310334"/>
                    <a:pt x="26870" y="315478"/>
                  </a:cubicBezTo>
                  <a:lnTo>
                    <a:pt x="50778" y="347101"/>
                  </a:lnTo>
                  <a:cubicBezTo>
                    <a:pt x="54683" y="352244"/>
                    <a:pt x="62208" y="353292"/>
                    <a:pt x="67352" y="349387"/>
                  </a:cubicBezTo>
                  <a:lnTo>
                    <a:pt x="101832" y="323288"/>
                  </a:lnTo>
                  <a:cubicBezTo>
                    <a:pt x="116405" y="337481"/>
                    <a:pt x="133551" y="348053"/>
                    <a:pt x="151457" y="355197"/>
                  </a:cubicBezTo>
                  <a:lnTo>
                    <a:pt x="145171" y="400250"/>
                  </a:lnTo>
                  <a:cubicBezTo>
                    <a:pt x="144314" y="406727"/>
                    <a:pt x="148790" y="412728"/>
                    <a:pt x="155077" y="413395"/>
                  </a:cubicBezTo>
                  <a:lnTo>
                    <a:pt x="194511" y="419015"/>
                  </a:lnTo>
                  <a:cubicBezTo>
                    <a:pt x="200892" y="419681"/>
                    <a:pt x="206798" y="415205"/>
                    <a:pt x="207655" y="409109"/>
                  </a:cubicBezTo>
                  <a:lnTo>
                    <a:pt x="213561" y="366151"/>
                  </a:lnTo>
                  <a:cubicBezTo>
                    <a:pt x="233277" y="365770"/>
                    <a:pt x="252803" y="361674"/>
                    <a:pt x="271187" y="353578"/>
                  </a:cubicBezTo>
                  <a:lnTo>
                    <a:pt x="298714" y="389963"/>
                  </a:lnTo>
                  <a:cubicBezTo>
                    <a:pt x="302619" y="395107"/>
                    <a:pt x="310049" y="395964"/>
                    <a:pt x="315192" y="392059"/>
                  </a:cubicBezTo>
                  <a:lnTo>
                    <a:pt x="346815" y="368151"/>
                  </a:lnTo>
                  <a:cubicBezTo>
                    <a:pt x="351959" y="364246"/>
                    <a:pt x="353197" y="356912"/>
                    <a:pt x="349292" y="351768"/>
                  </a:cubicBezTo>
                  <a:lnTo>
                    <a:pt x="323193" y="317288"/>
                  </a:lnTo>
                  <a:cubicBezTo>
                    <a:pt x="337100" y="302905"/>
                    <a:pt x="347768" y="286141"/>
                    <a:pt x="354721" y="267567"/>
                  </a:cubicBezTo>
                  <a:lnTo>
                    <a:pt x="400155" y="273854"/>
                  </a:lnTo>
                  <a:cubicBezTo>
                    <a:pt x="406632" y="274711"/>
                    <a:pt x="412633" y="270234"/>
                    <a:pt x="413490" y="263757"/>
                  </a:cubicBezTo>
                  <a:lnTo>
                    <a:pt x="418920" y="224419"/>
                  </a:lnTo>
                  <a:cubicBezTo>
                    <a:pt x="419586" y="218037"/>
                    <a:pt x="415110" y="212132"/>
                    <a:pt x="408823" y="211084"/>
                  </a:cubicBezTo>
                  <a:lnTo>
                    <a:pt x="365865" y="205178"/>
                  </a:lnTo>
                  <a:cubicBezTo>
                    <a:pt x="365675" y="185652"/>
                    <a:pt x="361388" y="165935"/>
                    <a:pt x="353292" y="147552"/>
                  </a:cubicBezTo>
                  <a:lnTo>
                    <a:pt x="389678" y="120025"/>
                  </a:lnTo>
                  <a:cubicBezTo>
                    <a:pt x="394821" y="116120"/>
                    <a:pt x="396060" y="108785"/>
                    <a:pt x="392154" y="103642"/>
                  </a:cubicBezTo>
                  <a:lnTo>
                    <a:pt x="368056" y="71828"/>
                  </a:lnTo>
                  <a:cubicBezTo>
                    <a:pt x="364151" y="66685"/>
                    <a:pt x="356721" y="65828"/>
                    <a:pt x="351578" y="69733"/>
                  </a:cubicBezTo>
                  <a:close/>
                  <a:moveTo>
                    <a:pt x="253946" y="268329"/>
                  </a:moveTo>
                  <a:cubicBezTo>
                    <a:pt x="221466" y="292904"/>
                    <a:pt x="175270" y="286522"/>
                    <a:pt x="150791" y="254042"/>
                  </a:cubicBezTo>
                  <a:cubicBezTo>
                    <a:pt x="126216" y="221561"/>
                    <a:pt x="132503" y="175175"/>
                    <a:pt x="164983" y="150695"/>
                  </a:cubicBezTo>
                  <a:cubicBezTo>
                    <a:pt x="197463" y="126216"/>
                    <a:pt x="243755" y="132788"/>
                    <a:pt x="268329" y="165173"/>
                  </a:cubicBezTo>
                  <a:cubicBezTo>
                    <a:pt x="292904" y="197558"/>
                    <a:pt x="286522" y="243850"/>
                    <a:pt x="254042" y="268329"/>
                  </a:cubicBezTo>
                  <a:close/>
                </a:path>
              </a:pathLst>
            </a:custGeom>
            <a:solidFill>
              <a:srgbClr val="4B4E6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grpSp>
          <p:nvGrpSpPr>
            <p:cNvPr id="82" name="Graphic 4">
              <a:extLst>
                <a:ext uri="{FF2B5EF4-FFF2-40B4-BE49-F238E27FC236}">
                  <a16:creationId xmlns:a16="http://schemas.microsoft.com/office/drawing/2014/main" id="{0B5D20AA-1302-06AF-DAEE-2079FD41F96E}"/>
                </a:ext>
              </a:extLst>
            </p:cNvPr>
            <p:cNvGrpSpPr/>
            <p:nvPr/>
          </p:nvGrpSpPr>
          <p:grpSpPr>
            <a:xfrm>
              <a:off x="2559380" y="2594690"/>
              <a:ext cx="1393329" cy="1969483"/>
              <a:chOff x="2438571" y="2778094"/>
              <a:chExt cx="1476965" cy="2087703"/>
            </a:xfrm>
          </p:grpSpPr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E3A0077E-7F88-E918-B512-42BA458CE1E7}"/>
                  </a:ext>
                </a:extLst>
              </p:cNvPr>
              <p:cNvSpPr/>
              <p:nvPr/>
            </p:nvSpPr>
            <p:spPr>
              <a:xfrm>
                <a:off x="2631118" y="2778094"/>
                <a:ext cx="426167" cy="468691"/>
              </a:xfrm>
              <a:custGeom>
                <a:avLst/>
                <a:gdLst>
                  <a:gd name="connsiteX0" fmla="*/ 319917 w 426167"/>
                  <a:gd name="connsiteY0" fmla="*/ 397159 h 468691"/>
                  <a:gd name="connsiteX1" fmla="*/ 352873 w 426167"/>
                  <a:gd name="connsiteY1" fmla="*/ 397921 h 468691"/>
                  <a:gd name="connsiteX2" fmla="*/ 370114 w 426167"/>
                  <a:gd name="connsiteY2" fmla="*/ 361155 h 468691"/>
                  <a:gd name="connsiteX3" fmla="*/ 372400 w 426167"/>
                  <a:gd name="connsiteY3" fmla="*/ 298861 h 468691"/>
                  <a:gd name="connsiteX4" fmla="*/ 393355 w 426167"/>
                  <a:gd name="connsiteY4" fmla="*/ 276096 h 468691"/>
                  <a:gd name="connsiteX5" fmla="*/ 410214 w 426167"/>
                  <a:gd name="connsiteY5" fmla="*/ 219042 h 468691"/>
                  <a:gd name="connsiteX6" fmla="*/ 401641 w 426167"/>
                  <a:gd name="connsiteY6" fmla="*/ 175798 h 468691"/>
                  <a:gd name="connsiteX7" fmla="*/ 420501 w 426167"/>
                  <a:gd name="connsiteY7" fmla="*/ 111695 h 468691"/>
                  <a:gd name="connsiteX8" fmla="*/ 412595 w 426167"/>
                  <a:gd name="connsiteY8" fmla="*/ 25398 h 468691"/>
                  <a:gd name="connsiteX9" fmla="*/ 325251 w 426167"/>
                  <a:gd name="connsiteY9" fmla="*/ 633 h 468691"/>
                  <a:gd name="connsiteX10" fmla="*/ 230763 w 426167"/>
                  <a:gd name="connsiteY10" fmla="*/ 38067 h 468691"/>
                  <a:gd name="connsiteX11" fmla="*/ 198378 w 426167"/>
                  <a:gd name="connsiteY11" fmla="*/ 32256 h 468691"/>
                  <a:gd name="connsiteX12" fmla="*/ 95413 w 426167"/>
                  <a:gd name="connsiteY12" fmla="*/ 189895 h 468691"/>
                  <a:gd name="connsiteX13" fmla="*/ 36548 w 426167"/>
                  <a:gd name="connsiteY13" fmla="*/ 274953 h 468691"/>
                  <a:gd name="connsiteX14" fmla="*/ 41311 w 426167"/>
                  <a:gd name="connsiteY14" fmla="*/ 308862 h 468691"/>
                  <a:gd name="connsiteX15" fmla="*/ 23975 w 426167"/>
                  <a:gd name="connsiteY15" fmla="*/ 330675 h 468691"/>
                  <a:gd name="connsiteX16" fmla="*/ 31024 w 426167"/>
                  <a:gd name="connsiteY16" fmla="*/ 468692 h 468691"/>
                  <a:gd name="connsiteX17" fmla="*/ 319822 w 426167"/>
                  <a:gd name="connsiteY17" fmla="*/ 397159 h 468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26167" h="468691">
                    <a:moveTo>
                      <a:pt x="319917" y="397159"/>
                    </a:moveTo>
                    <a:cubicBezTo>
                      <a:pt x="330871" y="397445"/>
                      <a:pt x="341920" y="397731"/>
                      <a:pt x="352873" y="397921"/>
                    </a:cubicBezTo>
                    <a:cubicBezTo>
                      <a:pt x="359160" y="390206"/>
                      <a:pt x="367351" y="377728"/>
                      <a:pt x="370114" y="361155"/>
                    </a:cubicBezTo>
                    <a:cubicBezTo>
                      <a:pt x="373638" y="340104"/>
                      <a:pt x="359255" y="317911"/>
                      <a:pt x="372400" y="298861"/>
                    </a:cubicBezTo>
                    <a:cubicBezTo>
                      <a:pt x="378305" y="290384"/>
                      <a:pt x="386687" y="283907"/>
                      <a:pt x="393355" y="276096"/>
                    </a:cubicBezTo>
                    <a:cubicBezTo>
                      <a:pt x="406594" y="260571"/>
                      <a:pt x="412881" y="239235"/>
                      <a:pt x="410214" y="219042"/>
                    </a:cubicBezTo>
                    <a:cubicBezTo>
                      <a:pt x="408309" y="204468"/>
                      <a:pt x="401927" y="190562"/>
                      <a:pt x="401641" y="175798"/>
                    </a:cubicBezTo>
                    <a:cubicBezTo>
                      <a:pt x="401165" y="148938"/>
                      <a:pt x="413071" y="140841"/>
                      <a:pt x="420501" y="111695"/>
                    </a:cubicBezTo>
                    <a:cubicBezTo>
                      <a:pt x="423549" y="99789"/>
                      <a:pt x="435074" y="54069"/>
                      <a:pt x="412595" y="25398"/>
                    </a:cubicBezTo>
                    <a:cubicBezTo>
                      <a:pt x="390307" y="-3177"/>
                      <a:pt x="345634" y="-510"/>
                      <a:pt x="325251" y="633"/>
                    </a:cubicBezTo>
                    <a:cubicBezTo>
                      <a:pt x="278864" y="3300"/>
                      <a:pt x="245622" y="26160"/>
                      <a:pt x="230763" y="38067"/>
                    </a:cubicBezTo>
                    <a:cubicBezTo>
                      <a:pt x="224286" y="35114"/>
                      <a:pt x="212665" y="30732"/>
                      <a:pt x="198378" y="32256"/>
                    </a:cubicBezTo>
                    <a:cubicBezTo>
                      <a:pt x="120749" y="40924"/>
                      <a:pt x="149134" y="154081"/>
                      <a:pt x="95413" y="189895"/>
                    </a:cubicBezTo>
                    <a:cubicBezTo>
                      <a:pt x="64171" y="210755"/>
                      <a:pt x="26071" y="228948"/>
                      <a:pt x="36548" y="274953"/>
                    </a:cubicBezTo>
                    <a:cubicBezTo>
                      <a:pt x="39120" y="286193"/>
                      <a:pt x="44740" y="297718"/>
                      <a:pt x="41311" y="308862"/>
                    </a:cubicBezTo>
                    <a:cubicBezTo>
                      <a:pt x="38548" y="317816"/>
                      <a:pt x="30547" y="324007"/>
                      <a:pt x="23975" y="330675"/>
                    </a:cubicBezTo>
                    <a:cubicBezTo>
                      <a:pt x="-13839" y="369346"/>
                      <a:pt x="-3457" y="431735"/>
                      <a:pt x="31024" y="468692"/>
                    </a:cubicBezTo>
                    <a:cubicBezTo>
                      <a:pt x="127321" y="444879"/>
                      <a:pt x="223619" y="420972"/>
                      <a:pt x="319822" y="397159"/>
                    </a:cubicBezTo>
                    <a:close/>
                  </a:path>
                </a:pathLst>
              </a:custGeom>
              <a:solidFill>
                <a:srgbClr val="1A1A1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86F6776C-AC30-B875-E79B-57095C8BC090}"/>
                  </a:ext>
                </a:extLst>
              </p:cNvPr>
              <p:cNvSpPr/>
              <p:nvPr/>
            </p:nvSpPr>
            <p:spPr>
              <a:xfrm>
                <a:off x="3340988" y="2927318"/>
                <a:ext cx="574547" cy="574262"/>
              </a:xfrm>
              <a:custGeom>
                <a:avLst/>
                <a:gdLst>
                  <a:gd name="connsiteX0" fmla="*/ 558356 w 574547"/>
                  <a:gd name="connsiteY0" fmla="*/ 252031 h 574262"/>
                  <a:gd name="connsiteX1" fmla="*/ 499110 w 574547"/>
                  <a:gd name="connsiteY1" fmla="*/ 252031 h 574262"/>
                  <a:gd name="connsiteX2" fmla="*/ 471202 w 574547"/>
                  <a:gd name="connsiteY2" fmla="*/ 175736 h 574262"/>
                  <a:gd name="connsiteX3" fmla="*/ 515302 w 574547"/>
                  <a:gd name="connsiteY3" fmla="*/ 131635 h 574262"/>
                  <a:gd name="connsiteX4" fmla="*/ 515302 w 574547"/>
                  <a:gd name="connsiteY4" fmla="*/ 109061 h 574262"/>
                  <a:gd name="connsiteX5" fmla="*/ 476822 w 574547"/>
                  <a:gd name="connsiteY5" fmla="*/ 70580 h 574262"/>
                  <a:gd name="connsiteX6" fmla="*/ 453866 w 574547"/>
                  <a:gd name="connsiteY6" fmla="*/ 70580 h 574262"/>
                  <a:gd name="connsiteX7" fmla="*/ 411861 w 574547"/>
                  <a:gd name="connsiteY7" fmla="*/ 112585 h 574262"/>
                  <a:gd name="connsiteX8" fmla="*/ 338518 w 574547"/>
                  <a:gd name="connsiteY8" fmla="*/ 78772 h 574262"/>
                  <a:gd name="connsiteX9" fmla="*/ 338518 w 574547"/>
                  <a:gd name="connsiteY9" fmla="*/ 16288 h 574262"/>
                  <a:gd name="connsiteX10" fmla="*/ 322612 w 574547"/>
                  <a:gd name="connsiteY10" fmla="*/ 0 h 574262"/>
                  <a:gd name="connsiteX11" fmla="*/ 267938 w 574547"/>
                  <a:gd name="connsiteY11" fmla="*/ 0 h 574262"/>
                  <a:gd name="connsiteX12" fmla="*/ 252032 w 574547"/>
                  <a:gd name="connsiteY12" fmla="*/ 16288 h 574262"/>
                  <a:gd name="connsiteX13" fmla="*/ 252032 w 574547"/>
                  <a:gd name="connsiteY13" fmla="*/ 75533 h 574262"/>
                  <a:gd name="connsiteX14" fmla="*/ 176117 w 574547"/>
                  <a:gd name="connsiteY14" fmla="*/ 103442 h 574262"/>
                  <a:gd name="connsiteX15" fmla="*/ 132017 w 574547"/>
                  <a:gd name="connsiteY15" fmla="*/ 59341 h 574262"/>
                  <a:gd name="connsiteX16" fmla="*/ 109061 w 574547"/>
                  <a:gd name="connsiteY16" fmla="*/ 59341 h 574262"/>
                  <a:gd name="connsiteX17" fmla="*/ 70580 w 574547"/>
                  <a:gd name="connsiteY17" fmla="*/ 97822 h 574262"/>
                  <a:gd name="connsiteX18" fmla="*/ 70580 w 574547"/>
                  <a:gd name="connsiteY18" fmla="*/ 120396 h 574262"/>
                  <a:gd name="connsiteX19" fmla="*/ 112586 w 574547"/>
                  <a:gd name="connsiteY19" fmla="*/ 162401 h 574262"/>
                  <a:gd name="connsiteX20" fmla="*/ 78772 w 574547"/>
                  <a:gd name="connsiteY20" fmla="*/ 235744 h 574262"/>
                  <a:gd name="connsiteX21" fmla="*/ 16288 w 574547"/>
                  <a:gd name="connsiteY21" fmla="*/ 235744 h 574262"/>
                  <a:gd name="connsiteX22" fmla="*/ 0 w 574547"/>
                  <a:gd name="connsiteY22" fmla="*/ 252031 h 574262"/>
                  <a:gd name="connsiteX23" fmla="*/ 0 w 574547"/>
                  <a:gd name="connsiteY23" fmla="*/ 306324 h 574262"/>
                  <a:gd name="connsiteX24" fmla="*/ 16288 w 574547"/>
                  <a:gd name="connsiteY24" fmla="*/ 322612 h 574262"/>
                  <a:gd name="connsiteX25" fmla="*/ 75533 w 574547"/>
                  <a:gd name="connsiteY25" fmla="*/ 322612 h 574262"/>
                  <a:gd name="connsiteX26" fmla="*/ 78010 w 574547"/>
                  <a:gd name="connsiteY26" fmla="*/ 335185 h 574262"/>
                  <a:gd name="connsiteX27" fmla="*/ 78581 w 574547"/>
                  <a:gd name="connsiteY27" fmla="*/ 338042 h 574262"/>
                  <a:gd name="connsiteX28" fmla="*/ 128492 w 574547"/>
                  <a:gd name="connsiteY28" fmla="*/ 318516 h 574262"/>
                  <a:gd name="connsiteX29" fmla="*/ 145542 w 574547"/>
                  <a:gd name="connsiteY29" fmla="*/ 304324 h 574262"/>
                  <a:gd name="connsiteX30" fmla="*/ 154210 w 574547"/>
                  <a:gd name="connsiteY30" fmla="*/ 305657 h 574262"/>
                  <a:gd name="connsiteX31" fmla="*/ 156686 w 574547"/>
                  <a:gd name="connsiteY31" fmla="*/ 311563 h 574262"/>
                  <a:gd name="connsiteX32" fmla="*/ 161449 w 574547"/>
                  <a:gd name="connsiteY32" fmla="*/ 313182 h 574262"/>
                  <a:gd name="connsiteX33" fmla="*/ 164973 w 574547"/>
                  <a:gd name="connsiteY33" fmla="*/ 318516 h 574262"/>
                  <a:gd name="connsiteX34" fmla="*/ 170212 w 574547"/>
                  <a:gd name="connsiteY34" fmla="*/ 320516 h 574262"/>
                  <a:gd name="connsiteX35" fmla="*/ 172212 w 574547"/>
                  <a:gd name="connsiteY35" fmla="*/ 327184 h 574262"/>
                  <a:gd name="connsiteX36" fmla="*/ 176975 w 574547"/>
                  <a:gd name="connsiteY36" fmla="*/ 331946 h 574262"/>
                  <a:gd name="connsiteX37" fmla="*/ 171450 w 574547"/>
                  <a:gd name="connsiteY37" fmla="*/ 345472 h 574262"/>
                  <a:gd name="connsiteX38" fmla="*/ 101822 w 574547"/>
                  <a:gd name="connsiteY38" fmla="*/ 395668 h 574262"/>
                  <a:gd name="connsiteX39" fmla="*/ 103442 w 574547"/>
                  <a:gd name="connsiteY39" fmla="*/ 398431 h 574262"/>
                  <a:gd name="connsiteX40" fmla="*/ 59341 w 574547"/>
                  <a:gd name="connsiteY40" fmla="*/ 442627 h 574262"/>
                  <a:gd name="connsiteX41" fmla="*/ 59341 w 574547"/>
                  <a:gd name="connsiteY41" fmla="*/ 465201 h 574262"/>
                  <a:gd name="connsiteX42" fmla="*/ 97822 w 574547"/>
                  <a:gd name="connsiteY42" fmla="*/ 503968 h 574262"/>
                  <a:gd name="connsiteX43" fmla="*/ 120396 w 574547"/>
                  <a:gd name="connsiteY43" fmla="*/ 503968 h 574262"/>
                  <a:gd name="connsiteX44" fmla="*/ 162401 w 574547"/>
                  <a:gd name="connsiteY44" fmla="*/ 461962 h 574262"/>
                  <a:gd name="connsiteX45" fmla="*/ 235744 w 574547"/>
                  <a:gd name="connsiteY45" fmla="*/ 495872 h 574262"/>
                  <a:gd name="connsiteX46" fmla="*/ 235744 w 574547"/>
                  <a:gd name="connsiteY46" fmla="*/ 558356 h 574262"/>
                  <a:gd name="connsiteX47" fmla="*/ 252032 w 574547"/>
                  <a:gd name="connsiteY47" fmla="*/ 574262 h 574262"/>
                  <a:gd name="connsiteX48" fmla="*/ 306324 w 574547"/>
                  <a:gd name="connsiteY48" fmla="*/ 574262 h 574262"/>
                  <a:gd name="connsiteX49" fmla="*/ 322612 w 574547"/>
                  <a:gd name="connsiteY49" fmla="*/ 558356 h 574262"/>
                  <a:gd name="connsiteX50" fmla="*/ 322612 w 574547"/>
                  <a:gd name="connsiteY50" fmla="*/ 499110 h 574262"/>
                  <a:gd name="connsiteX51" fmla="*/ 398145 w 574547"/>
                  <a:gd name="connsiteY51" fmla="*/ 470821 h 574262"/>
                  <a:gd name="connsiteX52" fmla="*/ 442627 w 574547"/>
                  <a:gd name="connsiteY52" fmla="*/ 515302 h 574262"/>
                  <a:gd name="connsiteX53" fmla="*/ 465582 w 574547"/>
                  <a:gd name="connsiteY53" fmla="*/ 515302 h 574262"/>
                  <a:gd name="connsiteX54" fmla="*/ 503968 w 574547"/>
                  <a:gd name="connsiteY54" fmla="*/ 476822 h 574262"/>
                  <a:gd name="connsiteX55" fmla="*/ 503968 w 574547"/>
                  <a:gd name="connsiteY55" fmla="*/ 453866 h 574262"/>
                  <a:gd name="connsiteX56" fmla="*/ 462058 w 574547"/>
                  <a:gd name="connsiteY56" fmla="*/ 411861 h 574262"/>
                  <a:gd name="connsiteX57" fmla="*/ 495872 w 574547"/>
                  <a:gd name="connsiteY57" fmla="*/ 338518 h 574262"/>
                  <a:gd name="connsiteX58" fmla="*/ 558356 w 574547"/>
                  <a:gd name="connsiteY58" fmla="*/ 338518 h 574262"/>
                  <a:gd name="connsiteX59" fmla="*/ 574548 w 574547"/>
                  <a:gd name="connsiteY59" fmla="*/ 322612 h 574262"/>
                  <a:gd name="connsiteX60" fmla="*/ 574548 w 574547"/>
                  <a:gd name="connsiteY60" fmla="*/ 267938 h 574262"/>
                  <a:gd name="connsiteX61" fmla="*/ 558356 w 574547"/>
                  <a:gd name="connsiteY61" fmla="*/ 252031 h 574262"/>
                  <a:gd name="connsiteX62" fmla="*/ 287274 w 574547"/>
                  <a:gd name="connsiteY62" fmla="*/ 388239 h 574262"/>
                  <a:gd name="connsiteX63" fmla="*/ 186404 w 574547"/>
                  <a:gd name="connsiteY63" fmla="*/ 287274 h 574262"/>
                  <a:gd name="connsiteX64" fmla="*/ 287274 w 574547"/>
                  <a:gd name="connsiteY64" fmla="*/ 186023 h 574262"/>
                  <a:gd name="connsiteX65" fmla="*/ 388239 w 574547"/>
                  <a:gd name="connsiteY65" fmla="*/ 287274 h 574262"/>
                  <a:gd name="connsiteX66" fmla="*/ 287274 w 574547"/>
                  <a:gd name="connsiteY66" fmla="*/ 388239 h 574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574547" h="574262">
                    <a:moveTo>
                      <a:pt x="558356" y="252031"/>
                    </a:moveTo>
                    <a:lnTo>
                      <a:pt x="499110" y="252031"/>
                    </a:lnTo>
                    <a:cubicBezTo>
                      <a:pt x="494824" y="224504"/>
                      <a:pt x="484918" y="198692"/>
                      <a:pt x="471202" y="175736"/>
                    </a:cubicBezTo>
                    <a:lnTo>
                      <a:pt x="515302" y="131635"/>
                    </a:lnTo>
                    <a:cubicBezTo>
                      <a:pt x="521684" y="125635"/>
                      <a:pt x="521684" y="115443"/>
                      <a:pt x="515302" y="109061"/>
                    </a:cubicBezTo>
                    <a:lnTo>
                      <a:pt x="476822" y="70580"/>
                    </a:lnTo>
                    <a:cubicBezTo>
                      <a:pt x="470440" y="64294"/>
                      <a:pt x="460248" y="64294"/>
                      <a:pt x="453866" y="70580"/>
                    </a:cubicBezTo>
                    <a:lnTo>
                      <a:pt x="411861" y="112585"/>
                    </a:lnTo>
                    <a:cubicBezTo>
                      <a:pt x="390049" y="96679"/>
                      <a:pt x="365284" y="85058"/>
                      <a:pt x="338518" y="78772"/>
                    </a:cubicBezTo>
                    <a:lnTo>
                      <a:pt x="338518" y="16288"/>
                    </a:lnTo>
                    <a:cubicBezTo>
                      <a:pt x="338518" y="7429"/>
                      <a:pt x="331470" y="0"/>
                      <a:pt x="322612" y="0"/>
                    </a:cubicBezTo>
                    <a:lnTo>
                      <a:pt x="267938" y="0"/>
                    </a:lnTo>
                    <a:cubicBezTo>
                      <a:pt x="259080" y="0"/>
                      <a:pt x="252032" y="7429"/>
                      <a:pt x="252032" y="16288"/>
                    </a:cubicBezTo>
                    <a:lnTo>
                      <a:pt x="252032" y="75533"/>
                    </a:lnTo>
                    <a:cubicBezTo>
                      <a:pt x="224504" y="79820"/>
                      <a:pt x="199073" y="89345"/>
                      <a:pt x="176117" y="103442"/>
                    </a:cubicBezTo>
                    <a:lnTo>
                      <a:pt x="132017" y="59341"/>
                    </a:lnTo>
                    <a:cubicBezTo>
                      <a:pt x="125635" y="52959"/>
                      <a:pt x="115443" y="52959"/>
                      <a:pt x="109061" y="59341"/>
                    </a:cubicBezTo>
                    <a:lnTo>
                      <a:pt x="70580" y="97822"/>
                    </a:lnTo>
                    <a:cubicBezTo>
                      <a:pt x="64294" y="104108"/>
                      <a:pt x="64294" y="114395"/>
                      <a:pt x="70580" y="120396"/>
                    </a:cubicBezTo>
                    <a:lnTo>
                      <a:pt x="112586" y="162401"/>
                    </a:lnTo>
                    <a:cubicBezTo>
                      <a:pt x="96774" y="184213"/>
                      <a:pt x="85058" y="208979"/>
                      <a:pt x="78772" y="235744"/>
                    </a:cubicBezTo>
                    <a:lnTo>
                      <a:pt x="16288" y="235744"/>
                    </a:lnTo>
                    <a:cubicBezTo>
                      <a:pt x="7429" y="235744"/>
                      <a:pt x="0" y="243173"/>
                      <a:pt x="0" y="252031"/>
                    </a:cubicBezTo>
                    <a:lnTo>
                      <a:pt x="0" y="306324"/>
                    </a:lnTo>
                    <a:cubicBezTo>
                      <a:pt x="0" y="315182"/>
                      <a:pt x="7429" y="322612"/>
                      <a:pt x="16288" y="322612"/>
                    </a:cubicBezTo>
                    <a:lnTo>
                      <a:pt x="75533" y="322612"/>
                    </a:lnTo>
                    <a:cubicBezTo>
                      <a:pt x="76200" y="326803"/>
                      <a:pt x="76962" y="330994"/>
                      <a:pt x="78010" y="335185"/>
                    </a:cubicBezTo>
                    <a:cubicBezTo>
                      <a:pt x="78105" y="336137"/>
                      <a:pt x="78296" y="337090"/>
                      <a:pt x="78581" y="338042"/>
                    </a:cubicBezTo>
                    <a:cubicBezTo>
                      <a:pt x="91535" y="336042"/>
                      <a:pt x="110014" y="331089"/>
                      <a:pt x="128492" y="318516"/>
                    </a:cubicBezTo>
                    <a:cubicBezTo>
                      <a:pt x="135255" y="313849"/>
                      <a:pt x="140875" y="308991"/>
                      <a:pt x="145542" y="304324"/>
                    </a:cubicBezTo>
                    <a:cubicBezTo>
                      <a:pt x="148590" y="303085"/>
                      <a:pt x="151924" y="303562"/>
                      <a:pt x="154210" y="305657"/>
                    </a:cubicBezTo>
                    <a:cubicBezTo>
                      <a:pt x="156591" y="307848"/>
                      <a:pt x="156686" y="310991"/>
                      <a:pt x="156686" y="311563"/>
                    </a:cubicBezTo>
                    <a:cubicBezTo>
                      <a:pt x="157544" y="311563"/>
                      <a:pt x="159449" y="311753"/>
                      <a:pt x="161449" y="313182"/>
                    </a:cubicBezTo>
                    <a:cubicBezTo>
                      <a:pt x="164116" y="315087"/>
                      <a:pt x="164783" y="317849"/>
                      <a:pt x="164973" y="318516"/>
                    </a:cubicBezTo>
                    <a:cubicBezTo>
                      <a:pt x="165449" y="318516"/>
                      <a:pt x="168116" y="318516"/>
                      <a:pt x="170212" y="320516"/>
                    </a:cubicBezTo>
                    <a:cubicBezTo>
                      <a:pt x="172974" y="323183"/>
                      <a:pt x="172307" y="326898"/>
                      <a:pt x="172212" y="327184"/>
                    </a:cubicBezTo>
                    <a:cubicBezTo>
                      <a:pt x="173927" y="328041"/>
                      <a:pt x="176117" y="329470"/>
                      <a:pt x="176975" y="331946"/>
                    </a:cubicBezTo>
                    <a:cubicBezTo>
                      <a:pt x="177832" y="334327"/>
                      <a:pt x="177641" y="338328"/>
                      <a:pt x="171450" y="345472"/>
                    </a:cubicBezTo>
                    <a:cubicBezTo>
                      <a:pt x="143923" y="377476"/>
                      <a:pt x="109061" y="392716"/>
                      <a:pt x="101822" y="395668"/>
                    </a:cubicBezTo>
                    <a:cubicBezTo>
                      <a:pt x="102299" y="396621"/>
                      <a:pt x="102870" y="397478"/>
                      <a:pt x="103442" y="398431"/>
                    </a:cubicBezTo>
                    <a:lnTo>
                      <a:pt x="59341" y="442627"/>
                    </a:lnTo>
                    <a:cubicBezTo>
                      <a:pt x="52959" y="448913"/>
                      <a:pt x="52959" y="459200"/>
                      <a:pt x="59341" y="465201"/>
                    </a:cubicBezTo>
                    <a:lnTo>
                      <a:pt x="97822" y="503968"/>
                    </a:lnTo>
                    <a:cubicBezTo>
                      <a:pt x="104108" y="509968"/>
                      <a:pt x="114395" y="509968"/>
                      <a:pt x="120396" y="503968"/>
                    </a:cubicBezTo>
                    <a:lnTo>
                      <a:pt x="162401" y="461962"/>
                    </a:lnTo>
                    <a:cubicBezTo>
                      <a:pt x="184214" y="477869"/>
                      <a:pt x="208979" y="489490"/>
                      <a:pt x="235744" y="495872"/>
                    </a:cubicBezTo>
                    <a:lnTo>
                      <a:pt x="235744" y="558356"/>
                    </a:lnTo>
                    <a:cubicBezTo>
                      <a:pt x="235744" y="567214"/>
                      <a:pt x="243173" y="574262"/>
                      <a:pt x="252032" y="574262"/>
                    </a:cubicBezTo>
                    <a:lnTo>
                      <a:pt x="306324" y="574262"/>
                    </a:lnTo>
                    <a:cubicBezTo>
                      <a:pt x="315182" y="574262"/>
                      <a:pt x="322612" y="567214"/>
                      <a:pt x="322612" y="558356"/>
                    </a:cubicBezTo>
                    <a:lnTo>
                      <a:pt x="322612" y="499110"/>
                    </a:lnTo>
                    <a:cubicBezTo>
                      <a:pt x="349758" y="494824"/>
                      <a:pt x="375190" y="485299"/>
                      <a:pt x="398145" y="470821"/>
                    </a:cubicBezTo>
                    <a:lnTo>
                      <a:pt x="442627" y="515302"/>
                    </a:lnTo>
                    <a:cubicBezTo>
                      <a:pt x="448913" y="521684"/>
                      <a:pt x="459200" y="521684"/>
                      <a:pt x="465582" y="515302"/>
                    </a:cubicBezTo>
                    <a:lnTo>
                      <a:pt x="503968" y="476822"/>
                    </a:lnTo>
                    <a:cubicBezTo>
                      <a:pt x="509968" y="470440"/>
                      <a:pt x="509968" y="460248"/>
                      <a:pt x="503968" y="453866"/>
                    </a:cubicBezTo>
                    <a:lnTo>
                      <a:pt x="462058" y="411861"/>
                    </a:lnTo>
                    <a:cubicBezTo>
                      <a:pt x="477869" y="390334"/>
                      <a:pt x="489585" y="365284"/>
                      <a:pt x="495872" y="338518"/>
                    </a:cubicBezTo>
                    <a:lnTo>
                      <a:pt x="558356" y="338518"/>
                    </a:lnTo>
                    <a:cubicBezTo>
                      <a:pt x="567214" y="338518"/>
                      <a:pt x="574548" y="331375"/>
                      <a:pt x="574548" y="322612"/>
                    </a:cubicBezTo>
                    <a:lnTo>
                      <a:pt x="574548" y="267938"/>
                    </a:lnTo>
                    <a:cubicBezTo>
                      <a:pt x="574548" y="259080"/>
                      <a:pt x="567214" y="252031"/>
                      <a:pt x="558356" y="252031"/>
                    </a:cubicBezTo>
                    <a:close/>
                    <a:moveTo>
                      <a:pt x="287274" y="388239"/>
                    </a:moveTo>
                    <a:cubicBezTo>
                      <a:pt x="231553" y="388239"/>
                      <a:pt x="186404" y="343091"/>
                      <a:pt x="186404" y="287274"/>
                    </a:cubicBezTo>
                    <a:cubicBezTo>
                      <a:pt x="186404" y="231458"/>
                      <a:pt x="231553" y="186023"/>
                      <a:pt x="287274" y="186023"/>
                    </a:cubicBezTo>
                    <a:cubicBezTo>
                      <a:pt x="342995" y="186023"/>
                      <a:pt x="388239" y="231553"/>
                      <a:pt x="388239" y="287274"/>
                    </a:cubicBezTo>
                    <a:cubicBezTo>
                      <a:pt x="388239" y="342995"/>
                      <a:pt x="343091" y="388239"/>
                      <a:pt x="287274" y="388239"/>
                    </a:cubicBezTo>
                    <a:close/>
                  </a:path>
                </a:pathLst>
              </a:custGeom>
              <a:solidFill>
                <a:srgbClr val="FCD24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35737895-F3C9-3930-7D73-92F185071424}"/>
                  </a:ext>
                </a:extLst>
              </p:cNvPr>
              <p:cNvSpPr/>
              <p:nvPr/>
            </p:nvSpPr>
            <p:spPr>
              <a:xfrm>
                <a:off x="3355943" y="3230966"/>
                <a:ext cx="162389" cy="105545"/>
              </a:xfrm>
              <a:custGeom>
                <a:avLst/>
                <a:gdLst>
                  <a:gd name="connsiteX0" fmla="*/ 156496 w 162389"/>
                  <a:gd name="connsiteY0" fmla="*/ 41823 h 105545"/>
                  <a:gd name="connsiteX1" fmla="*/ 86868 w 162389"/>
                  <a:gd name="connsiteY1" fmla="*/ 92020 h 105545"/>
                  <a:gd name="connsiteX2" fmla="*/ 85439 w 162389"/>
                  <a:gd name="connsiteY2" fmla="*/ 92591 h 105545"/>
                  <a:gd name="connsiteX3" fmla="*/ 36767 w 162389"/>
                  <a:gd name="connsiteY3" fmla="*/ 104593 h 105545"/>
                  <a:gd name="connsiteX4" fmla="*/ 28575 w 162389"/>
                  <a:gd name="connsiteY4" fmla="*/ 105546 h 105545"/>
                  <a:gd name="connsiteX5" fmla="*/ 13621 w 162389"/>
                  <a:gd name="connsiteY5" fmla="*/ 81352 h 105545"/>
                  <a:gd name="connsiteX6" fmla="*/ 0 w 162389"/>
                  <a:gd name="connsiteY6" fmla="*/ 50682 h 105545"/>
                  <a:gd name="connsiteX7" fmla="*/ 14573 w 162389"/>
                  <a:gd name="connsiteY7" fmla="*/ 43538 h 105545"/>
                  <a:gd name="connsiteX8" fmla="*/ 34766 w 162389"/>
                  <a:gd name="connsiteY8" fmla="*/ 23916 h 105545"/>
                  <a:gd name="connsiteX9" fmla="*/ 38386 w 162389"/>
                  <a:gd name="connsiteY9" fmla="*/ 18963 h 105545"/>
                  <a:gd name="connsiteX10" fmla="*/ 60579 w 162389"/>
                  <a:gd name="connsiteY10" fmla="*/ 18963 h 105545"/>
                  <a:gd name="connsiteX11" fmla="*/ 63055 w 162389"/>
                  <a:gd name="connsiteY11" fmla="*/ 31536 h 105545"/>
                  <a:gd name="connsiteX12" fmla="*/ 60770 w 162389"/>
                  <a:gd name="connsiteY12" fmla="*/ 34870 h 105545"/>
                  <a:gd name="connsiteX13" fmla="*/ 63627 w 162389"/>
                  <a:gd name="connsiteY13" fmla="*/ 34394 h 105545"/>
                  <a:gd name="connsiteX14" fmla="*/ 113538 w 162389"/>
                  <a:gd name="connsiteY14" fmla="*/ 14868 h 105545"/>
                  <a:gd name="connsiteX15" fmla="*/ 130588 w 162389"/>
                  <a:gd name="connsiteY15" fmla="*/ 675 h 105545"/>
                  <a:gd name="connsiteX16" fmla="*/ 139255 w 162389"/>
                  <a:gd name="connsiteY16" fmla="*/ 2009 h 105545"/>
                  <a:gd name="connsiteX17" fmla="*/ 141732 w 162389"/>
                  <a:gd name="connsiteY17" fmla="*/ 7914 h 105545"/>
                  <a:gd name="connsiteX18" fmla="*/ 146495 w 162389"/>
                  <a:gd name="connsiteY18" fmla="*/ 9534 h 105545"/>
                  <a:gd name="connsiteX19" fmla="*/ 150019 w 162389"/>
                  <a:gd name="connsiteY19" fmla="*/ 14868 h 105545"/>
                  <a:gd name="connsiteX20" fmla="*/ 155258 w 162389"/>
                  <a:gd name="connsiteY20" fmla="*/ 16868 h 105545"/>
                  <a:gd name="connsiteX21" fmla="*/ 157258 w 162389"/>
                  <a:gd name="connsiteY21" fmla="*/ 23535 h 105545"/>
                  <a:gd name="connsiteX22" fmla="*/ 162020 w 162389"/>
                  <a:gd name="connsiteY22" fmla="*/ 28298 h 105545"/>
                  <a:gd name="connsiteX23" fmla="*/ 156496 w 162389"/>
                  <a:gd name="connsiteY23" fmla="*/ 41823 h 105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62389" h="105545">
                    <a:moveTo>
                      <a:pt x="156496" y="41823"/>
                    </a:moveTo>
                    <a:cubicBezTo>
                      <a:pt x="128968" y="73827"/>
                      <a:pt x="94107" y="89067"/>
                      <a:pt x="86868" y="92020"/>
                    </a:cubicBezTo>
                    <a:cubicBezTo>
                      <a:pt x="85916" y="92401"/>
                      <a:pt x="85439" y="92591"/>
                      <a:pt x="85439" y="92591"/>
                    </a:cubicBezTo>
                    <a:cubicBezTo>
                      <a:pt x="73724" y="96878"/>
                      <a:pt x="57245" y="101831"/>
                      <a:pt x="36767" y="104593"/>
                    </a:cubicBezTo>
                    <a:cubicBezTo>
                      <a:pt x="34100" y="104974"/>
                      <a:pt x="31337" y="105260"/>
                      <a:pt x="28575" y="105546"/>
                    </a:cubicBezTo>
                    <a:cubicBezTo>
                      <a:pt x="23717" y="98592"/>
                      <a:pt x="18574" y="90496"/>
                      <a:pt x="13621" y="81352"/>
                    </a:cubicBezTo>
                    <a:cubicBezTo>
                      <a:pt x="7715" y="70303"/>
                      <a:pt x="3334" y="59921"/>
                      <a:pt x="0" y="50682"/>
                    </a:cubicBezTo>
                    <a:cubicBezTo>
                      <a:pt x="5905" y="47919"/>
                      <a:pt x="10573" y="45729"/>
                      <a:pt x="14573" y="43538"/>
                    </a:cubicBezTo>
                    <a:cubicBezTo>
                      <a:pt x="22479" y="39061"/>
                      <a:pt x="28004" y="34203"/>
                      <a:pt x="34766" y="23916"/>
                    </a:cubicBezTo>
                    <a:cubicBezTo>
                      <a:pt x="36004" y="22107"/>
                      <a:pt x="37147" y="20487"/>
                      <a:pt x="38386" y="18963"/>
                    </a:cubicBezTo>
                    <a:lnTo>
                      <a:pt x="60579" y="18963"/>
                    </a:lnTo>
                    <a:cubicBezTo>
                      <a:pt x="61246" y="23154"/>
                      <a:pt x="62008" y="27345"/>
                      <a:pt x="63055" y="31536"/>
                    </a:cubicBezTo>
                    <a:cubicBezTo>
                      <a:pt x="62103" y="32584"/>
                      <a:pt x="61436" y="33727"/>
                      <a:pt x="60770" y="34870"/>
                    </a:cubicBezTo>
                    <a:cubicBezTo>
                      <a:pt x="61722" y="34775"/>
                      <a:pt x="62675" y="34584"/>
                      <a:pt x="63627" y="34394"/>
                    </a:cubicBezTo>
                    <a:cubicBezTo>
                      <a:pt x="76581" y="32394"/>
                      <a:pt x="95059" y="27441"/>
                      <a:pt x="113538" y="14868"/>
                    </a:cubicBezTo>
                    <a:cubicBezTo>
                      <a:pt x="120301" y="10200"/>
                      <a:pt x="125921" y="5343"/>
                      <a:pt x="130588" y="675"/>
                    </a:cubicBezTo>
                    <a:cubicBezTo>
                      <a:pt x="133636" y="-563"/>
                      <a:pt x="136970" y="-87"/>
                      <a:pt x="139255" y="2009"/>
                    </a:cubicBezTo>
                    <a:cubicBezTo>
                      <a:pt x="141637" y="4200"/>
                      <a:pt x="141732" y="7343"/>
                      <a:pt x="141732" y="7914"/>
                    </a:cubicBezTo>
                    <a:cubicBezTo>
                      <a:pt x="142589" y="7914"/>
                      <a:pt x="144494" y="8105"/>
                      <a:pt x="146495" y="9534"/>
                    </a:cubicBezTo>
                    <a:cubicBezTo>
                      <a:pt x="149162" y="11439"/>
                      <a:pt x="149828" y="14201"/>
                      <a:pt x="150019" y="14868"/>
                    </a:cubicBezTo>
                    <a:cubicBezTo>
                      <a:pt x="150495" y="14868"/>
                      <a:pt x="153162" y="14868"/>
                      <a:pt x="155258" y="16868"/>
                    </a:cubicBezTo>
                    <a:cubicBezTo>
                      <a:pt x="158020" y="19535"/>
                      <a:pt x="157353" y="23250"/>
                      <a:pt x="157258" y="23535"/>
                    </a:cubicBezTo>
                    <a:cubicBezTo>
                      <a:pt x="158972" y="24393"/>
                      <a:pt x="161163" y="25821"/>
                      <a:pt x="162020" y="28298"/>
                    </a:cubicBezTo>
                    <a:cubicBezTo>
                      <a:pt x="162877" y="30679"/>
                      <a:pt x="162687" y="34680"/>
                      <a:pt x="156496" y="41823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10DE5B99-4B31-9468-E7D0-3D0B6E81CD4C}"/>
                  </a:ext>
                </a:extLst>
              </p:cNvPr>
              <p:cNvSpPr/>
              <p:nvPr/>
            </p:nvSpPr>
            <p:spPr>
              <a:xfrm>
                <a:off x="2752058" y="4528826"/>
                <a:ext cx="74407" cy="67367"/>
              </a:xfrm>
              <a:custGeom>
                <a:avLst/>
                <a:gdLst>
                  <a:gd name="connsiteX0" fmla="*/ 13716 w 74407"/>
                  <a:gd name="connsiteY0" fmla="*/ 3645 h 67367"/>
                  <a:gd name="connsiteX1" fmla="*/ 6477 w 74407"/>
                  <a:gd name="connsiteY1" fmla="*/ 16408 h 67367"/>
                  <a:gd name="connsiteX2" fmla="*/ 0 w 74407"/>
                  <a:gd name="connsiteY2" fmla="*/ 27267 h 67367"/>
                  <a:gd name="connsiteX3" fmla="*/ 4858 w 74407"/>
                  <a:gd name="connsiteY3" fmla="*/ 35744 h 67367"/>
                  <a:gd name="connsiteX4" fmla="*/ 15431 w 74407"/>
                  <a:gd name="connsiteY4" fmla="*/ 44698 h 67367"/>
                  <a:gd name="connsiteX5" fmla="*/ 32480 w 74407"/>
                  <a:gd name="connsiteY5" fmla="*/ 54984 h 67367"/>
                  <a:gd name="connsiteX6" fmla="*/ 46101 w 74407"/>
                  <a:gd name="connsiteY6" fmla="*/ 61938 h 67367"/>
                  <a:gd name="connsiteX7" fmla="*/ 53816 w 74407"/>
                  <a:gd name="connsiteY7" fmla="*/ 65081 h 67367"/>
                  <a:gd name="connsiteX8" fmla="*/ 60293 w 74407"/>
                  <a:gd name="connsiteY8" fmla="*/ 67367 h 67367"/>
                  <a:gd name="connsiteX9" fmla="*/ 66389 w 74407"/>
                  <a:gd name="connsiteY9" fmla="*/ 59080 h 67367"/>
                  <a:gd name="connsiteX10" fmla="*/ 71914 w 74407"/>
                  <a:gd name="connsiteY10" fmla="*/ 48603 h 67367"/>
                  <a:gd name="connsiteX11" fmla="*/ 74390 w 74407"/>
                  <a:gd name="connsiteY11" fmla="*/ 43174 h 67367"/>
                  <a:gd name="connsiteX12" fmla="*/ 66199 w 74407"/>
                  <a:gd name="connsiteY12" fmla="*/ 30505 h 67367"/>
                  <a:gd name="connsiteX13" fmla="*/ 54197 w 74407"/>
                  <a:gd name="connsiteY13" fmla="*/ 19933 h 67367"/>
                  <a:gd name="connsiteX14" fmla="*/ 23717 w 74407"/>
                  <a:gd name="connsiteY14" fmla="*/ 1168 h 67367"/>
                  <a:gd name="connsiteX15" fmla="*/ 13811 w 74407"/>
                  <a:gd name="connsiteY15" fmla="*/ 3740 h 67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4407" h="67367">
                    <a:moveTo>
                      <a:pt x="13716" y="3645"/>
                    </a:moveTo>
                    <a:cubicBezTo>
                      <a:pt x="11430" y="7836"/>
                      <a:pt x="8954" y="12122"/>
                      <a:pt x="6477" y="16408"/>
                    </a:cubicBezTo>
                    <a:cubicBezTo>
                      <a:pt x="4286" y="20123"/>
                      <a:pt x="2191" y="23742"/>
                      <a:pt x="0" y="27267"/>
                    </a:cubicBezTo>
                    <a:cubicBezTo>
                      <a:pt x="857" y="29458"/>
                      <a:pt x="2286" y="32506"/>
                      <a:pt x="4858" y="35744"/>
                    </a:cubicBezTo>
                    <a:cubicBezTo>
                      <a:pt x="6668" y="38125"/>
                      <a:pt x="8954" y="40316"/>
                      <a:pt x="15431" y="44698"/>
                    </a:cubicBezTo>
                    <a:cubicBezTo>
                      <a:pt x="21336" y="48698"/>
                      <a:pt x="25908" y="51270"/>
                      <a:pt x="32480" y="54984"/>
                    </a:cubicBezTo>
                    <a:cubicBezTo>
                      <a:pt x="40291" y="59366"/>
                      <a:pt x="44006" y="61081"/>
                      <a:pt x="46101" y="61938"/>
                    </a:cubicBezTo>
                    <a:cubicBezTo>
                      <a:pt x="49530" y="63462"/>
                      <a:pt x="53245" y="64891"/>
                      <a:pt x="53816" y="65081"/>
                    </a:cubicBezTo>
                    <a:cubicBezTo>
                      <a:pt x="56388" y="66034"/>
                      <a:pt x="58579" y="66796"/>
                      <a:pt x="60293" y="67367"/>
                    </a:cubicBezTo>
                    <a:cubicBezTo>
                      <a:pt x="63056" y="64129"/>
                      <a:pt x="65056" y="61176"/>
                      <a:pt x="66389" y="59080"/>
                    </a:cubicBezTo>
                    <a:cubicBezTo>
                      <a:pt x="67723" y="56890"/>
                      <a:pt x="69152" y="54127"/>
                      <a:pt x="71914" y="48603"/>
                    </a:cubicBezTo>
                    <a:cubicBezTo>
                      <a:pt x="73533" y="45459"/>
                      <a:pt x="74295" y="43840"/>
                      <a:pt x="74390" y="43174"/>
                    </a:cubicBezTo>
                    <a:cubicBezTo>
                      <a:pt x="74771" y="38887"/>
                      <a:pt x="68771" y="33458"/>
                      <a:pt x="66199" y="30505"/>
                    </a:cubicBezTo>
                    <a:cubicBezTo>
                      <a:pt x="62579" y="26409"/>
                      <a:pt x="58388" y="23362"/>
                      <a:pt x="54197" y="19933"/>
                    </a:cubicBezTo>
                    <a:cubicBezTo>
                      <a:pt x="44958" y="12503"/>
                      <a:pt x="34766" y="5550"/>
                      <a:pt x="23717" y="1168"/>
                    </a:cubicBezTo>
                    <a:cubicBezTo>
                      <a:pt x="19526" y="-451"/>
                      <a:pt x="12668" y="-1023"/>
                      <a:pt x="13811" y="3740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A5E9ADCD-72D6-B755-C5BE-8F4AAA921BDB}"/>
                  </a:ext>
                </a:extLst>
              </p:cNvPr>
              <p:cNvSpPr/>
              <p:nvPr/>
            </p:nvSpPr>
            <p:spPr>
              <a:xfrm>
                <a:off x="2710243" y="4546853"/>
                <a:ext cx="167644" cy="151923"/>
              </a:xfrm>
              <a:custGeom>
                <a:avLst/>
                <a:gdLst>
                  <a:gd name="connsiteX0" fmla="*/ 161354 w 167644"/>
                  <a:gd name="connsiteY0" fmla="*/ 150591 h 151923"/>
                  <a:gd name="connsiteX1" fmla="*/ 156115 w 167644"/>
                  <a:gd name="connsiteY1" fmla="*/ 151924 h 151923"/>
                  <a:gd name="connsiteX2" fmla="*/ 145923 w 167644"/>
                  <a:gd name="connsiteY2" fmla="*/ 148209 h 151923"/>
                  <a:gd name="connsiteX3" fmla="*/ 45434 w 167644"/>
                  <a:gd name="connsiteY3" fmla="*/ 87344 h 151923"/>
                  <a:gd name="connsiteX4" fmla="*/ 42672 w 167644"/>
                  <a:gd name="connsiteY4" fmla="*/ 83344 h 151923"/>
                  <a:gd name="connsiteX5" fmla="*/ 38291 w 167644"/>
                  <a:gd name="connsiteY5" fmla="*/ 83344 h 151923"/>
                  <a:gd name="connsiteX6" fmla="*/ 21050 w 167644"/>
                  <a:gd name="connsiteY6" fmla="*/ 72676 h 151923"/>
                  <a:gd name="connsiteX7" fmla="*/ 9906 w 167644"/>
                  <a:gd name="connsiteY7" fmla="*/ 64484 h 151923"/>
                  <a:gd name="connsiteX8" fmla="*/ 6477 w 167644"/>
                  <a:gd name="connsiteY8" fmla="*/ 61341 h 151923"/>
                  <a:gd name="connsiteX9" fmla="*/ 0 w 167644"/>
                  <a:gd name="connsiteY9" fmla="*/ 54578 h 151923"/>
                  <a:gd name="connsiteX10" fmla="*/ 5048 w 167644"/>
                  <a:gd name="connsiteY10" fmla="*/ 43053 h 151923"/>
                  <a:gd name="connsiteX11" fmla="*/ 7049 w 167644"/>
                  <a:gd name="connsiteY11" fmla="*/ 39053 h 151923"/>
                  <a:gd name="connsiteX12" fmla="*/ 20098 w 167644"/>
                  <a:gd name="connsiteY12" fmla="*/ 17050 h 151923"/>
                  <a:gd name="connsiteX13" fmla="*/ 25813 w 167644"/>
                  <a:gd name="connsiteY13" fmla="*/ 10001 h 151923"/>
                  <a:gd name="connsiteX14" fmla="*/ 34481 w 167644"/>
                  <a:gd name="connsiteY14" fmla="*/ 3239 h 151923"/>
                  <a:gd name="connsiteX15" fmla="*/ 37910 w 167644"/>
                  <a:gd name="connsiteY15" fmla="*/ 1715 h 151923"/>
                  <a:gd name="connsiteX16" fmla="*/ 47339 w 167644"/>
                  <a:gd name="connsiteY16" fmla="*/ 0 h 151923"/>
                  <a:gd name="connsiteX17" fmla="*/ 49244 w 167644"/>
                  <a:gd name="connsiteY17" fmla="*/ 3429 h 151923"/>
                  <a:gd name="connsiteX18" fmla="*/ 91821 w 167644"/>
                  <a:gd name="connsiteY18" fmla="*/ 42672 h 151923"/>
                  <a:gd name="connsiteX19" fmla="*/ 106394 w 167644"/>
                  <a:gd name="connsiteY19" fmla="*/ 43815 h 151923"/>
                  <a:gd name="connsiteX20" fmla="*/ 111538 w 167644"/>
                  <a:gd name="connsiteY20" fmla="*/ 53054 h 151923"/>
                  <a:gd name="connsiteX21" fmla="*/ 116967 w 167644"/>
                  <a:gd name="connsiteY21" fmla="*/ 62675 h 151923"/>
                  <a:gd name="connsiteX22" fmla="*/ 129826 w 167644"/>
                  <a:gd name="connsiteY22" fmla="*/ 84582 h 151923"/>
                  <a:gd name="connsiteX23" fmla="*/ 148304 w 167644"/>
                  <a:gd name="connsiteY23" fmla="*/ 108680 h 151923"/>
                  <a:gd name="connsiteX24" fmla="*/ 167450 w 167644"/>
                  <a:gd name="connsiteY24" fmla="*/ 140780 h 151923"/>
                  <a:gd name="connsiteX25" fmla="*/ 165735 w 167644"/>
                  <a:gd name="connsiteY25" fmla="*/ 145923 h 151923"/>
                  <a:gd name="connsiteX26" fmla="*/ 161449 w 167644"/>
                  <a:gd name="connsiteY26" fmla="*/ 150686 h 151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67644" h="151923">
                    <a:moveTo>
                      <a:pt x="161354" y="150591"/>
                    </a:moveTo>
                    <a:cubicBezTo>
                      <a:pt x="159353" y="151733"/>
                      <a:pt x="157448" y="151924"/>
                      <a:pt x="156115" y="151924"/>
                    </a:cubicBezTo>
                    <a:cubicBezTo>
                      <a:pt x="152686" y="150781"/>
                      <a:pt x="149352" y="149543"/>
                      <a:pt x="145923" y="148209"/>
                    </a:cubicBezTo>
                    <a:cubicBezTo>
                      <a:pt x="106013" y="132969"/>
                      <a:pt x="72771" y="111157"/>
                      <a:pt x="45434" y="87344"/>
                    </a:cubicBezTo>
                    <a:cubicBezTo>
                      <a:pt x="44577" y="86011"/>
                      <a:pt x="43625" y="84582"/>
                      <a:pt x="42672" y="83344"/>
                    </a:cubicBezTo>
                    <a:cubicBezTo>
                      <a:pt x="41243" y="83344"/>
                      <a:pt x="39815" y="83344"/>
                      <a:pt x="38291" y="83344"/>
                    </a:cubicBezTo>
                    <a:cubicBezTo>
                      <a:pt x="33242" y="80391"/>
                      <a:pt x="27242" y="76867"/>
                      <a:pt x="21050" y="72676"/>
                    </a:cubicBezTo>
                    <a:cubicBezTo>
                      <a:pt x="17907" y="70580"/>
                      <a:pt x="14097" y="67818"/>
                      <a:pt x="9906" y="64484"/>
                    </a:cubicBezTo>
                    <a:cubicBezTo>
                      <a:pt x="8858" y="63627"/>
                      <a:pt x="7811" y="62675"/>
                      <a:pt x="6477" y="61341"/>
                    </a:cubicBezTo>
                    <a:cubicBezTo>
                      <a:pt x="3620" y="58674"/>
                      <a:pt x="1524" y="56198"/>
                      <a:pt x="0" y="54578"/>
                    </a:cubicBezTo>
                    <a:cubicBezTo>
                      <a:pt x="1810" y="50197"/>
                      <a:pt x="3524" y="46292"/>
                      <a:pt x="5048" y="43053"/>
                    </a:cubicBezTo>
                    <a:cubicBezTo>
                      <a:pt x="5810" y="41624"/>
                      <a:pt x="6382" y="40291"/>
                      <a:pt x="7049" y="39053"/>
                    </a:cubicBezTo>
                    <a:cubicBezTo>
                      <a:pt x="8001" y="37148"/>
                      <a:pt x="12859" y="27432"/>
                      <a:pt x="20098" y="17050"/>
                    </a:cubicBezTo>
                    <a:cubicBezTo>
                      <a:pt x="21431" y="15050"/>
                      <a:pt x="23146" y="12668"/>
                      <a:pt x="25813" y="10001"/>
                    </a:cubicBezTo>
                    <a:cubicBezTo>
                      <a:pt x="27908" y="8001"/>
                      <a:pt x="30385" y="5334"/>
                      <a:pt x="34481" y="3239"/>
                    </a:cubicBezTo>
                    <a:cubicBezTo>
                      <a:pt x="35338" y="2858"/>
                      <a:pt x="36481" y="2286"/>
                      <a:pt x="37910" y="1715"/>
                    </a:cubicBezTo>
                    <a:cubicBezTo>
                      <a:pt x="40291" y="858"/>
                      <a:pt x="43434" y="95"/>
                      <a:pt x="47339" y="0"/>
                    </a:cubicBezTo>
                    <a:cubicBezTo>
                      <a:pt x="47720" y="762"/>
                      <a:pt x="48387" y="2000"/>
                      <a:pt x="49244" y="3429"/>
                    </a:cubicBezTo>
                    <a:cubicBezTo>
                      <a:pt x="55055" y="13526"/>
                      <a:pt x="68485" y="36862"/>
                      <a:pt x="91821" y="42672"/>
                    </a:cubicBezTo>
                    <a:cubicBezTo>
                      <a:pt x="95060" y="43434"/>
                      <a:pt x="100013" y="44291"/>
                      <a:pt x="106394" y="43815"/>
                    </a:cubicBezTo>
                    <a:cubicBezTo>
                      <a:pt x="107728" y="46292"/>
                      <a:pt x="109538" y="49435"/>
                      <a:pt x="111538" y="53054"/>
                    </a:cubicBezTo>
                    <a:cubicBezTo>
                      <a:pt x="113157" y="55912"/>
                      <a:pt x="115062" y="59150"/>
                      <a:pt x="116967" y="62675"/>
                    </a:cubicBezTo>
                    <a:cubicBezTo>
                      <a:pt x="123539" y="74105"/>
                      <a:pt x="126873" y="79915"/>
                      <a:pt x="129826" y="84582"/>
                    </a:cubicBezTo>
                    <a:cubicBezTo>
                      <a:pt x="133541" y="90297"/>
                      <a:pt x="138494" y="96584"/>
                      <a:pt x="148304" y="108680"/>
                    </a:cubicBezTo>
                    <a:cubicBezTo>
                      <a:pt x="163354" y="127445"/>
                      <a:pt x="168783" y="133541"/>
                      <a:pt x="167450" y="140780"/>
                    </a:cubicBezTo>
                    <a:cubicBezTo>
                      <a:pt x="167259" y="141732"/>
                      <a:pt x="166783" y="143733"/>
                      <a:pt x="165735" y="145923"/>
                    </a:cubicBezTo>
                    <a:cubicBezTo>
                      <a:pt x="164878" y="147638"/>
                      <a:pt x="163449" y="149447"/>
                      <a:pt x="161449" y="150686"/>
                    </a:cubicBezTo>
                    <a:close/>
                  </a:path>
                </a:pathLst>
              </a:custGeom>
              <a:solidFill>
                <a:srgbClr val="D4145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6E5E2AC3-8A16-DA10-5D43-D6F63759A75B}"/>
                  </a:ext>
                </a:extLst>
              </p:cNvPr>
              <p:cNvSpPr/>
              <p:nvPr/>
            </p:nvSpPr>
            <p:spPr>
              <a:xfrm>
                <a:off x="2710243" y="4589907"/>
                <a:ext cx="165544" cy="108870"/>
              </a:xfrm>
              <a:custGeom>
                <a:avLst/>
                <a:gdLst>
                  <a:gd name="connsiteX0" fmla="*/ 161354 w 165544"/>
                  <a:gd name="connsiteY0" fmla="*/ 107537 h 108870"/>
                  <a:gd name="connsiteX1" fmla="*/ 156115 w 165544"/>
                  <a:gd name="connsiteY1" fmla="*/ 108871 h 108870"/>
                  <a:gd name="connsiteX2" fmla="*/ 145923 w 165544"/>
                  <a:gd name="connsiteY2" fmla="*/ 105156 h 108870"/>
                  <a:gd name="connsiteX3" fmla="*/ 45434 w 165544"/>
                  <a:gd name="connsiteY3" fmla="*/ 44291 h 108870"/>
                  <a:gd name="connsiteX4" fmla="*/ 42672 w 165544"/>
                  <a:gd name="connsiteY4" fmla="*/ 40291 h 108870"/>
                  <a:gd name="connsiteX5" fmla="*/ 38291 w 165544"/>
                  <a:gd name="connsiteY5" fmla="*/ 40291 h 108870"/>
                  <a:gd name="connsiteX6" fmla="*/ 21050 w 165544"/>
                  <a:gd name="connsiteY6" fmla="*/ 29623 h 108870"/>
                  <a:gd name="connsiteX7" fmla="*/ 9906 w 165544"/>
                  <a:gd name="connsiteY7" fmla="*/ 21431 h 108870"/>
                  <a:gd name="connsiteX8" fmla="*/ 6477 w 165544"/>
                  <a:gd name="connsiteY8" fmla="*/ 18288 h 108870"/>
                  <a:gd name="connsiteX9" fmla="*/ 0 w 165544"/>
                  <a:gd name="connsiteY9" fmla="*/ 11525 h 108870"/>
                  <a:gd name="connsiteX10" fmla="*/ 5048 w 165544"/>
                  <a:gd name="connsiteY10" fmla="*/ 0 h 108870"/>
                  <a:gd name="connsiteX11" fmla="*/ 17050 w 165544"/>
                  <a:gd name="connsiteY11" fmla="*/ 12287 h 108870"/>
                  <a:gd name="connsiteX12" fmla="*/ 48006 w 165544"/>
                  <a:gd name="connsiteY12" fmla="*/ 30671 h 108870"/>
                  <a:gd name="connsiteX13" fmla="*/ 61722 w 165544"/>
                  <a:gd name="connsiteY13" fmla="*/ 44101 h 108870"/>
                  <a:gd name="connsiteX14" fmla="*/ 100965 w 165544"/>
                  <a:gd name="connsiteY14" fmla="*/ 72580 h 108870"/>
                  <a:gd name="connsiteX15" fmla="*/ 165545 w 165544"/>
                  <a:gd name="connsiteY15" fmla="*/ 102775 h 108870"/>
                  <a:gd name="connsiteX16" fmla="*/ 161258 w 165544"/>
                  <a:gd name="connsiteY16" fmla="*/ 107537 h 108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65544" h="108870">
                    <a:moveTo>
                      <a:pt x="161354" y="107537"/>
                    </a:moveTo>
                    <a:cubicBezTo>
                      <a:pt x="159353" y="108680"/>
                      <a:pt x="157448" y="108871"/>
                      <a:pt x="156115" y="108871"/>
                    </a:cubicBezTo>
                    <a:cubicBezTo>
                      <a:pt x="152686" y="107728"/>
                      <a:pt x="149352" y="106489"/>
                      <a:pt x="145923" y="105156"/>
                    </a:cubicBezTo>
                    <a:cubicBezTo>
                      <a:pt x="106013" y="89916"/>
                      <a:pt x="72771" y="68104"/>
                      <a:pt x="45434" y="44291"/>
                    </a:cubicBezTo>
                    <a:cubicBezTo>
                      <a:pt x="44577" y="42958"/>
                      <a:pt x="43625" y="41529"/>
                      <a:pt x="42672" y="40291"/>
                    </a:cubicBezTo>
                    <a:cubicBezTo>
                      <a:pt x="41243" y="40291"/>
                      <a:pt x="39815" y="40291"/>
                      <a:pt x="38291" y="40291"/>
                    </a:cubicBezTo>
                    <a:cubicBezTo>
                      <a:pt x="33242" y="37338"/>
                      <a:pt x="27242" y="33814"/>
                      <a:pt x="21050" y="29623"/>
                    </a:cubicBezTo>
                    <a:cubicBezTo>
                      <a:pt x="17907" y="27527"/>
                      <a:pt x="14097" y="24765"/>
                      <a:pt x="9906" y="21431"/>
                    </a:cubicBezTo>
                    <a:cubicBezTo>
                      <a:pt x="8858" y="20574"/>
                      <a:pt x="7811" y="19621"/>
                      <a:pt x="6477" y="18288"/>
                    </a:cubicBezTo>
                    <a:cubicBezTo>
                      <a:pt x="3620" y="15621"/>
                      <a:pt x="1524" y="13145"/>
                      <a:pt x="0" y="11525"/>
                    </a:cubicBezTo>
                    <a:cubicBezTo>
                      <a:pt x="1810" y="7144"/>
                      <a:pt x="3524" y="3238"/>
                      <a:pt x="5048" y="0"/>
                    </a:cubicBezTo>
                    <a:cubicBezTo>
                      <a:pt x="8287" y="3905"/>
                      <a:pt x="12287" y="8191"/>
                      <a:pt x="17050" y="12287"/>
                    </a:cubicBezTo>
                    <a:cubicBezTo>
                      <a:pt x="28194" y="21812"/>
                      <a:pt x="39338" y="27432"/>
                      <a:pt x="48006" y="30671"/>
                    </a:cubicBezTo>
                    <a:cubicBezTo>
                      <a:pt x="51245" y="34099"/>
                      <a:pt x="55817" y="38767"/>
                      <a:pt x="61722" y="44101"/>
                    </a:cubicBezTo>
                    <a:cubicBezTo>
                      <a:pt x="78010" y="58674"/>
                      <a:pt x="92297" y="67342"/>
                      <a:pt x="100965" y="72580"/>
                    </a:cubicBezTo>
                    <a:cubicBezTo>
                      <a:pt x="124873" y="86963"/>
                      <a:pt x="148781" y="96774"/>
                      <a:pt x="165545" y="102775"/>
                    </a:cubicBezTo>
                    <a:cubicBezTo>
                      <a:pt x="164687" y="104489"/>
                      <a:pt x="163259" y="106299"/>
                      <a:pt x="161258" y="107537"/>
                    </a:cubicBezTo>
                    <a:close/>
                  </a:path>
                </a:pathLst>
              </a:custGeom>
              <a:solidFill>
                <a:srgbClr val="DDA10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D1D1C538-567C-9716-FFC3-9C615C5298E4}"/>
                  </a:ext>
                </a:extLst>
              </p:cNvPr>
              <p:cNvSpPr/>
              <p:nvPr/>
            </p:nvSpPr>
            <p:spPr>
              <a:xfrm>
                <a:off x="2748153" y="4546853"/>
                <a:ext cx="73628" cy="53828"/>
              </a:xfrm>
              <a:custGeom>
                <a:avLst/>
                <a:gdLst>
                  <a:gd name="connsiteX0" fmla="*/ 73533 w 73628"/>
                  <a:gd name="connsiteY0" fmla="*/ 53054 h 53828"/>
                  <a:gd name="connsiteX1" fmla="*/ 53435 w 73628"/>
                  <a:gd name="connsiteY1" fmla="*/ 52674 h 53828"/>
                  <a:gd name="connsiteX2" fmla="*/ 31051 w 73628"/>
                  <a:gd name="connsiteY2" fmla="*/ 42101 h 53828"/>
                  <a:gd name="connsiteX3" fmla="*/ 8763 w 73628"/>
                  <a:gd name="connsiteY3" fmla="*/ 17621 h 53828"/>
                  <a:gd name="connsiteX4" fmla="*/ 0 w 73628"/>
                  <a:gd name="connsiteY4" fmla="*/ 1715 h 53828"/>
                  <a:gd name="connsiteX5" fmla="*/ 9430 w 73628"/>
                  <a:gd name="connsiteY5" fmla="*/ 0 h 53828"/>
                  <a:gd name="connsiteX6" fmla="*/ 11335 w 73628"/>
                  <a:gd name="connsiteY6" fmla="*/ 3429 h 53828"/>
                  <a:gd name="connsiteX7" fmla="*/ 53911 w 73628"/>
                  <a:gd name="connsiteY7" fmla="*/ 42672 h 53828"/>
                  <a:gd name="connsiteX8" fmla="*/ 68485 w 73628"/>
                  <a:gd name="connsiteY8" fmla="*/ 43815 h 53828"/>
                  <a:gd name="connsiteX9" fmla="*/ 73628 w 73628"/>
                  <a:gd name="connsiteY9" fmla="*/ 53054 h 53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628" h="53828">
                    <a:moveTo>
                      <a:pt x="73533" y="53054"/>
                    </a:moveTo>
                    <a:cubicBezTo>
                      <a:pt x="68485" y="53912"/>
                      <a:pt x="61436" y="54388"/>
                      <a:pt x="53435" y="52674"/>
                    </a:cubicBezTo>
                    <a:cubicBezTo>
                      <a:pt x="42958" y="50483"/>
                      <a:pt x="36004" y="45625"/>
                      <a:pt x="31051" y="42101"/>
                    </a:cubicBezTo>
                    <a:cubicBezTo>
                      <a:pt x="19717" y="34100"/>
                      <a:pt x="13335" y="24670"/>
                      <a:pt x="8763" y="17621"/>
                    </a:cubicBezTo>
                    <a:cubicBezTo>
                      <a:pt x="4667" y="11430"/>
                      <a:pt x="1905" y="5810"/>
                      <a:pt x="0" y="1715"/>
                    </a:cubicBezTo>
                    <a:cubicBezTo>
                      <a:pt x="2381" y="858"/>
                      <a:pt x="5525" y="95"/>
                      <a:pt x="9430" y="0"/>
                    </a:cubicBezTo>
                    <a:cubicBezTo>
                      <a:pt x="9811" y="762"/>
                      <a:pt x="10477" y="2000"/>
                      <a:pt x="11335" y="3429"/>
                    </a:cubicBezTo>
                    <a:cubicBezTo>
                      <a:pt x="17145" y="13526"/>
                      <a:pt x="30575" y="36862"/>
                      <a:pt x="53911" y="42672"/>
                    </a:cubicBezTo>
                    <a:cubicBezTo>
                      <a:pt x="57150" y="43434"/>
                      <a:pt x="62103" y="44291"/>
                      <a:pt x="68485" y="43815"/>
                    </a:cubicBezTo>
                    <a:cubicBezTo>
                      <a:pt x="69818" y="46292"/>
                      <a:pt x="71628" y="49435"/>
                      <a:pt x="73628" y="53054"/>
                    </a:cubicBezTo>
                    <a:close/>
                  </a:path>
                </a:pathLst>
              </a:custGeom>
              <a:solidFill>
                <a:srgbClr val="DDA10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A5F60921-B7AD-AA08-391C-856E03442BFD}"/>
                  </a:ext>
                </a:extLst>
              </p:cNvPr>
              <p:cNvSpPr/>
              <p:nvPr/>
            </p:nvSpPr>
            <p:spPr>
              <a:xfrm>
                <a:off x="2923084" y="4764139"/>
                <a:ext cx="76423" cy="43212"/>
              </a:xfrm>
              <a:custGeom>
                <a:avLst/>
                <a:gdLst>
                  <a:gd name="connsiteX0" fmla="*/ 1186 w 76423"/>
                  <a:gd name="connsiteY0" fmla="*/ 11124 h 43212"/>
                  <a:gd name="connsiteX1" fmla="*/ 2900 w 76423"/>
                  <a:gd name="connsiteY1" fmla="*/ 25698 h 43212"/>
                  <a:gd name="connsiteX2" fmla="*/ 4139 w 76423"/>
                  <a:gd name="connsiteY2" fmla="*/ 38271 h 43212"/>
                  <a:gd name="connsiteX3" fmla="*/ 12997 w 76423"/>
                  <a:gd name="connsiteY3" fmla="*/ 42176 h 43212"/>
                  <a:gd name="connsiteX4" fmla="*/ 26808 w 76423"/>
                  <a:gd name="connsiteY4" fmla="*/ 43128 h 43212"/>
                  <a:gd name="connsiteX5" fmla="*/ 46620 w 76423"/>
                  <a:gd name="connsiteY5" fmla="*/ 41319 h 43212"/>
                  <a:gd name="connsiteX6" fmla="*/ 61669 w 76423"/>
                  <a:gd name="connsiteY6" fmla="*/ 38842 h 43212"/>
                  <a:gd name="connsiteX7" fmla="*/ 69670 w 76423"/>
                  <a:gd name="connsiteY7" fmla="*/ 36747 h 43212"/>
                  <a:gd name="connsiteX8" fmla="*/ 76243 w 76423"/>
                  <a:gd name="connsiteY8" fmla="*/ 34746 h 43212"/>
                  <a:gd name="connsiteX9" fmla="*/ 76243 w 76423"/>
                  <a:gd name="connsiteY9" fmla="*/ 24364 h 43212"/>
                  <a:gd name="connsiteX10" fmla="*/ 74528 w 76423"/>
                  <a:gd name="connsiteY10" fmla="*/ 12648 h 43212"/>
                  <a:gd name="connsiteX11" fmla="*/ 73290 w 76423"/>
                  <a:gd name="connsiteY11" fmla="*/ 6838 h 43212"/>
                  <a:gd name="connsiteX12" fmla="*/ 59193 w 76423"/>
                  <a:gd name="connsiteY12" fmla="*/ 1504 h 43212"/>
                  <a:gd name="connsiteX13" fmla="*/ 43286 w 76423"/>
                  <a:gd name="connsiteY13" fmla="*/ 171 h 43212"/>
                  <a:gd name="connsiteX14" fmla="*/ 7663 w 76423"/>
                  <a:gd name="connsiteY14" fmla="*/ 3123 h 43212"/>
                  <a:gd name="connsiteX15" fmla="*/ 1186 w 76423"/>
                  <a:gd name="connsiteY15" fmla="*/ 11124 h 43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6423" h="43212">
                    <a:moveTo>
                      <a:pt x="1186" y="11124"/>
                    </a:moveTo>
                    <a:cubicBezTo>
                      <a:pt x="1757" y="15887"/>
                      <a:pt x="2424" y="20745"/>
                      <a:pt x="2900" y="25698"/>
                    </a:cubicBezTo>
                    <a:cubicBezTo>
                      <a:pt x="3376" y="29984"/>
                      <a:pt x="3757" y="34175"/>
                      <a:pt x="4139" y="38271"/>
                    </a:cubicBezTo>
                    <a:cubicBezTo>
                      <a:pt x="6139" y="39509"/>
                      <a:pt x="9091" y="41128"/>
                      <a:pt x="12997" y="42176"/>
                    </a:cubicBezTo>
                    <a:cubicBezTo>
                      <a:pt x="15854" y="42938"/>
                      <a:pt x="18997" y="43414"/>
                      <a:pt x="26808" y="43128"/>
                    </a:cubicBezTo>
                    <a:cubicBezTo>
                      <a:pt x="33952" y="42843"/>
                      <a:pt x="39190" y="42271"/>
                      <a:pt x="46620" y="41319"/>
                    </a:cubicBezTo>
                    <a:cubicBezTo>
                      <a:pt x="55573" y="40176"/>
                      <a:pt x="59479" y="39318"/>
                      <a:pt x="61669" y="38842"/>
                    </a:cubicBezTo>
                    <a:cubicBezTo>
                      <a:pt x="65289" y="37985"/>
                      <a:pt x="69194" y="36937"/>
                      <a:pt x="69670" y="36747"/>
                    </a:cubicBezTo>
                    <a:cubicBezTo>
                      <a:pt x="72337" y="35985"/>
                      <a:pt x="74528" y="35318"/>
                      <a:pt x="76243" y="34746"/>
                    </a:cubicBezTo>
                    <a:cubicBezTo>
                      <a:pt x="76528" y="30460"/>
                      <a:pt x="76433" y="26936"/>
                      <a:pt x="76243" y="24364"/>
                    </a:cubicBezTo>
                    <a:cubicBezTo>
                      <a:pt x="76052" y="21792"/>
                      <a:pt x="75481" y="18744"/>
                      <a:pt x="74528" y="12648"/>
                    </a:cubicBezTo>
                    <a:cubicBezTo>
                      <a:pt x="73957" y="9124"/>
                      <a:pt x="73671" y="7410"/>
                      <a:pt x="73290" y="6838"/>
                    </a:cubicBezTo>
                    <a:cubicBezTo>
                      <a:pt x="71004" y="3123"/>
                      <a:pt x="62908" y="2361"/>
                      <a:pt x="59193" y="1504"/>
                    </a:cubicBezTo>
                    <a:cubicBezTo>
                      <a:pt x="53859" y="361"/>
                      <a:pt x="48620" y="361"/>
                      <a:pt x="43286" y="171"/>
                    </a:cubicBezTo>
                    <a:cubicBezTo>
                      <a:pt x="31380" y="-306"/>
                      <a:pt x="19093" y="75"/>
                      <a:pt x="7663" y="3123"/>
                    </a:cubicBezTo>
                    <a:cubicBezTo>
                      <a:pt x="3281" y="4266"/>
                      <a:pt x="-2529" y="7981"/>
                      <a:pt x="1186" y="11124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91" name="Freeform: Shape 90">
                <a:extLst>
                  <a:ext uri="{FF2B5EF4-FFF2-40B4-BE49-F238E27FC236}">
                    <a16:creationId xmlns:a16="http://schemas.microsoft.com/office/drawing/2014/main" id="{F61ADB04-3394-C043-67A3-A84D27C44D31}"/>
                  </a:ext>
                </a:extLst>
              </p:cNvPr>
              <p:cNvSpPr/>
              <p:nvPr/>
            </p:nvSpPr>
            <p:spPr>
              <a:xfrm>
                <a:off x="2543318" y="3460373"/>
                <a:ext cx="619172" cy="576416"/>
              </a:xfrm>
              <a:custGeom>
                <a:avLst/>
                <a:gdLst>
                  <a:gd name="connsiteX0" fmla="*/ 619172 w 619172"/>
                  <a:gd name="connsiteY0" fmla="*/ 465641 h 576416"/>
                  <a:gd name="connsiteX1" fmla="*/ 492585 w 619172"/>
                  <a:gd name="connsiteY1" fmla="*/ 576416 h 576416"/>
                  <a:gd name="connsiteX2" fmla="*/ 474678 w 619172"/>
                  <a:gd name="connsiteY2" fmla="*/ 564891 h 576416"/>
                  <a:gd name="connsiteX3" fmla="*/ 466486 w 619172"/>
                  <a:gd name="connsiteY3" fmla="*/ 559938 h 576416"/>
                  <a:gd name="connsiteX4" fmla="*/ 328850 w 619172"/>
                  <a:gd name="connsiteY4" fmla="*/ 483738 h 576416"/>
                  <a:gd name="connsiteX5" fmla="*/ 198358 w 619172"/>
                  <a:gd name="connsiteY5" fmla="*/ 425731 h 576416"/>
                  <a:gd name="connsiteX6" fmla="*/ 78343 w 619172"/>
                  <a:gd name="connsiteY6" fmla="*/ 347721 h 576416"/>
                  <a:gd name="connsiteX7" fmla="*/ 1857 w 619172"/>
                  <a:gd name="connsiteY7" fmla="*/ 178557 h 576416"/>
                  <a:gd name="connsiteX8" fmla="*/ 22526 w 619172"/>
                  <a:gd name="connsiteY8" fmla="*/ 31396 h 576416"/>
                  <a:gd name="connsiteX9" fmla="*/ 64531 w 619172"/>
                  <a:gd name="connsiteY9" fmla="*/ 14727 h 576416"/>
                  <a:gd name="connsiteX10" fmla="*/ 178355 w 619172"/>
                  <a:gd name="connsiteY10" fmla="*/ 440 h 576416"/>
                  <a:gd name="connsiteX11" fmla="*/ 268462 w 619172"/>
                  <a:gd name="connsiteY11" fmla="*/ 98547 h 576416"/>
                  <a:gd name="connsiteX12" fmla="*/ 453532 w 619172"/>
                  <a:gd name="connsiteY12" fmla="*/ 289905 h 576416"/>
                  <a:gd name="connsiteX13" fmla="*/ 588787 w 619172"/>
                  <a:gd name="connsiteY13" fmla="*/ 428112 h 576416"/>
                  <a:gd name="connsiteX14" fmla="*/ 618601 w 619172"/>
                  <a:gd name="connsiteY14" fmla="*/ 464688 h 576416"/>
                  <a:gd name="connsiteX15" fmla="*/ 619172 w 619172"/>
                  <a:gd name="connsiteY15" fmla="*/ 465641 h 576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19172" h="576416">
                    <a:moveTo>
                      <a:pt x="619172" y="465641"/>
                    </a:moveTo>
                    <a:lnTo>
                      <a:pt x="492585" y="576416"/>
                    </a:lnTo>
                    <a:cubicBezTo>
                      <a:pt x="487156" y="572892"/>
                      <a:pt x="481155" y="569082"/>
                      <a:pt x="474678" y="564891"/>
                    </a:cubicBezTo>
                    <a:cubicBezTo>
                      <a:pt x="472011" y="563367"/>
                      <a:pt x="469344" y="561653"/>
                      <a:pt x="466486" y="559938"/>
                    </a:cubicBezTo>
                    <a:cubicBezTo>
                      <a:pt x="432387" y="538698"/>
                      <a:pt x="385714" y="511647"/>
                      <a:pt x="328850" y="483738"/>
                    </a:cubicBezTo>
                    <a:cubicBezTo>
                      <a:pt x="273986" y="456782"/>
                      <a:pt x="232362" y="440209"/>
                      <a:pt x="198358" y="425731"/>
                    </a:cubicBezTo>
                    <a:cubicBezTo>
                      <a:pt x="147399" y="404109"/>
                      <a:pt x="113680" y="387345"/>
                      <a:pt x="78343" y="347721"/>
                    </a:cubicBezTo>
                    <a:cubicBezTo>
                      <a:pt x="55768" y="322290"/>
                      <a:pt x="11382" y="263806"/>
                      <a:pt x="1857" y="178557"/>
                    </a:cubicBezTo>
                    <a:cubicBezTo>
                      <a:pt x="-5668" y="112073"/>
                      <a:pt x="11382" y="58828"/>
                      <a:pt x="22526" y="31396"/>
                    </a:cubicBezTo>
                    <a:cubicBezTo>
                      <a:pt x="34909" y="25395"/>
                      <a:pt x="48910" y="19680"/>
                      <a:pt x="64531" y="14727"/>
                    </a:cubicBezTo>
                    <a:cubicBezTo>
                      <a:pt x="108823" y="821"/>
                      <a:pt x="148732" y="-1084"/>
                      <a:pt x="178355" y="440"/>
                    </a:cubicBezTo>
                    <a:cubicBezTo>
                      <a:pt x="197977" y="22252"/>
                      <a:pt x="229314" y="56732"/>
                      <a:pt x="268462" y="98547"/>
                    </a:cubicBezTo>
                    <a:cubicBezTo>
                      <a:pt x="358187" y="194274"/>
                      <a:pt x="403050" y="242184"/>
                      <a:pt x="453532" y="289905"/>
                    </a:cubicBezTo>
                    <a:cubicBezTo>
                      <a:pt x="500395" y="334196"/>
                      <a:pt x="542496" y="383249"/>
                      <a:pt x="588787" y="428112"/>
                    </a:cubicBezTo>
                    <a:cubicBezTo>
                      <a:pt x="593074" y="432208"/>
                      <a:pt x="606123" y="444781"/>
                      <a:pt x="618601" y="464688"/>
                    </a:cubicBezTo>
                    <a:cubicBezTo>
                      <a:pt x="618791" y="465069"/>
                      <a:pt x="618982" y="465355"/>
                      <a:pt x="619172" y="465641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98F90EB1-D843-7EDE-4EF0-A48DE5D14CDF}"/>
                  </a:ext>
                </a:extLst>
              </p:cNvPr>
              <p:cNvSpPr/>
              <p:nvPr/>
            </p:nvSpPr>
            <p:spPr>
              <a:xfrm>
                <a:off x="2755963" y="3925061"/>
                <a:ext cx="437024" cy="659034"/>
              </a:xfrm>
              <a:custGeom>
                <a:avLst/>
                <a:gdLst>
                  <a:gd name="connsiteX0" fmla="*/ 433673 w 437024"/>
                  <a:gd name="connsiteY0" fmla="*/ 109442 h 659034"/>
                  <a:gd name="connsiteX1" fmla="*/ 410242 w 437024"/>
                  <a:gd name="connsiteY1" fmla="*/ 154496 h 659034"/>
                  <a:gd name="connsiteX2" fmla="*/ 279273 w 437024"/>
                  <a:gd name="connsiteY2" fmla="*/ 350711 h 659034"/>
                  <a:gd name="connsiteX3" fmla="*/ 239935 w 437024"/>
                  <a:gd name="connsiteY3" fmla="*/ 409099 h 659034"/>
                  <a:gd name="connsiteX4" fmla="*/ 213741 w 437024"/>
                  <a:gd name="connsiteY4" fmla="*/ 447961 h 659034"/>
                  <a:gd name="connsiteX5" fmla="*/ 105442 w 437024"/>
                  <a:gd name="connsiteY5" fmla="*/ 607028 h 659034"/>
                  <a:gd name="connsiteX6" fmla="*/ 93154 w 437024"/>
                  <a:gd name="connsiteY6" fmla="*/ 624935 h 659034"/>
                  <a:gd name="connsiteX7" fmla="*/ 93154 w 437024"/>
                  <a:gd name="connsiteY7" fmla="*/ 624935 h 659034"/>
                  <a:gd name="connsiteX8" fmla="*/ 69818 w 437024"/>
                  <a:gd name="connsiteY8" fmla="*/ 659035 h 659034"/>
                  <a:gd name="connsiteX9" fmla="*/ 5239 w 437024"/>
                  <a:gd name="connsiteY9" fmla="*/ 612458 h 659034"/>
                  <a:gd name="connsiteX10" fmla="*/ 5144 w 437024"/>
                  <a:gd name="connsiteY10" fmla="*/ 612458 h 659034"/>
                  <a:gd name="connsiteX11" fmla="*/ 0 w 437024"/>
                  <a:gd name="connsiteY11" fmla="*/ 608743 h 659034"/>
                  <a:gd name="connsiteX12" fmla="*/ 25051 w 437024"/>
                  <a:gd name="connsiteY12" fmla="*/ 546640 h 659034"/>
                  <a:gd name="connsiteX13" fmla="*/ 54674 w 437024"/>
                  <a:gd name="connsiteY13" fmla="*/ 471107 h 659034"/>
                  <a:gd name="connsiteX14" fmla="*/ 71628 w 437024"/>
                  <a:gd name="connsiteY14" fmla="*/ 427101 h 659034"/>
                  <a:gd name="connsiteX15" fmla="*/ 155258 w 437024"/>
                  <a:gd name="connsiteY15" fmla="*/ 237173 h 659034"/>
                  <a:gd name="connsiteX16" fmla="*/ 178117 w 437024"/>
                  <a:gd name="connsiteY16" fmla="*/ 198216 h 659034"/>
                  <a:gd name="connsiteX17" fmla="*/ 186404 w 437024"/>
                  <a:gd name="connsiteY17" fmla="*/ 185166 h 659034"/>
                  <a:gd name="connsiteX18" fmla="*/ 253841 w 437024"/>
                  <a:gd name="connsiteY18" fmla="*/ 95250 h 659034"/>
                  <a:gd name="connsiteX19" fmla="*/ 253937 w 437024"/>
                  <a:gd name="connsiteY19" fmla="*/ 95250 h 659034"/>
                  <a:gd name="connsiteX20" fmla="*/ 267653 w 437024"/>
                  <a:gd name="connsiteY20" fmla="*/ 86773 h 659034"/>
                  <a:gd name="connsiteX21" fmla="*/ 293561 w 437024"/>
                  <a:gd name="connsiteY21" fmla="*/ 70866 h 659034"/>
                  <a:gd name="connsiteX22" fmla="*/ 405956 w 437024"/>
                  <a:gd name="connsiteY22" fmla="*/ 0 h 659034"/>
                  <a:gd name="connsiteX23" fmla="*/ 433292 w 437024"/>
                  <a:gd name="connsiteY23" fmla="*/ 50959 h 659034"/>
                  <a:gd name="connsiteX24" fmla="*/ 433673 w 437024"/>
                  <a:gd name="connsiteY24" fmla="*/ 109442 h 65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37024" h="659034">
                    <a:moveTo>
                      <a:pt x="433673" y="109442"/>
                    </a:moveTo>
                    <a:cubicBezTo>
                      <a:pt x="426244" y="130016"/>
                      <a:pt x="416719" y="145256"/>
                      <a:pt x="410242" y="154496"/>
                    </a:cubicBezTo>
                    <a:cubicBezTo>
                      <a:pt x="366998" y="219742"/>
                      <a:pt x="323374" y="285083"/>
                      <a:pt x="279273" y="350711"/>
                    </a:cubicBezTo>
                    <a:cubicBezTo>
                      <a:pt x="266129" y="370237"/>
                      <a:pt x="253079" y="389668"/>
                      <a:pt x="239935" y="409099"/>
                    </a:cubicBezTo>
                    <a:cubicBezTo>
                      <a:pt x="231172" y="422148"/>
                      <a:pt x="222409" y="435102"/>
                      <a:pt x="213741" y="447961"/>
                    </a:cubicBezTo>
                    <a:cubicBezTo>
                      <a:pt x="177641" y="501301"/>
                      <a:pt x="141542" y="554355"/>
                      <a:pt x="105442" y="607028"/>
                    </a:cubicBezTo>
                    <a:cubicBezTo>
                      <a:pt x="101346" y="613029"/>
                      <a:pt x="97250" y="619030"/>
                      <a:pt x="93154" y="624935"/>
                    </a:cubicBezTo>
                    <a:lnTo>
                      <a:pt x="93154" y="624935"/>
                    </a:lnTo>
                    <a:cubicBezTo>
                      <a:pt x="85344" y="636366"/>
                      <a:pt x="77533" y="647700"/>
                      <a:pt x="69818" y="659035"/>
                    </a:cubicBezTo>
                    <a:cubicBezTo>
                      <a:pt x="48292" y="643509"/>
                      <a:pt x="26765" y="627984"/>
                      <a:pt x="5239" y="612458"/>
                    </a:cubicBezTo>
                    <a:lnTo>
                      <a:pt x="5144" y="612458"/>
                    </a:lnTo>
                    <a:lnTo>
                      <a:pt x="0" y="608743"/>
                    </a:lnTo>
                    <a:cubicBezTo>
                      <a:pt x="5810" y="594551"/>
                      <a:pt x="14478" y="573024"/>
                      <a:pt x="25051" y="546640"/>
                    </a:cubicBezTo>
                    <a:cubicBezTo>
                      <a:pt x="37052" y="516446"/>
                      <a:pt x="46958" y="491109"/>
                      <a:pt x="54674" y="471107"/>
                    </a:cubicBezTo>
                    <a:cubicBezTo>
                      <a:pt x="62389" y="451104"/>
                      <a:pt x="68104" y="436341"/>
                      <a:pt x="71628" y="427101"/>
                    </a:cubicBezTo>
                    <a:cubicBezTo>
                      <a:pt x="91440" y="375571"/>
                      <a:pt x="118967" y="303181"/>
                      <a:pt x="155258" y="237173"/>
                    </a:cubicBezTo>
                    <a:cubicBezTo>
                      <a:pt x="161639" y="225552"/>
                      <a:pt x="169164" y="212503"/>
                      <a:pt x="178117" y="198216"/>
                    </a:cubicBezTo>
                    <a:cubicBezTo>
                      <a:pt x="180689" y="194025"/>
                      <a:pt x="183452" y="189643"/>
                      <a:pt x="186404" y="185166"/>
                    </a:cubicBezTo>
                    <a:cubicBezTo>
                      <a:pt x="204025" y="158115"/>
                      <a:pt x="226124" y="127635"/>
                      <a:pt x="253841" y="95250"/>
                    </a:cubicBezTo>
                    <a:lnTo>
                      <a:pt x="253937" y="95250"/>
                    </a:lnTo>
                    <a:cubicBezTo>
                      <a:pt x="258509" y="92393"/>
                      <a:pt x="263081" y="89630"/>
                      <a:pt x="267653" y="86773"/>
                    </a:cubicBezTo>
                    <a:cubicBezTo>
                      <a:pt x="276225" y="81534"/>
                      <a:pt x="284893" y="76200"/>
                      <a:pt x="293561" y="70866"/>
                    </a:cubicBezTo>
                    <a:cubicBezTo>
                      <a:pt x="331661" y="47339"/>
                      <a:pt x="369094" y="23717"/>
                      <a:pt x="405956" y="0"/>
                    </a:cubicBezTo>
                    <a:cubicBezTo>
                      <a:pt x="413195" y="8001"/>
                      <a:pt x="426625" y="25146"/>
                      <a:pt x="433292" y="50959"/>
                    </a:cubicBezTo>
                    <a:cubicBezTo>
                      <a:pt x="439960" y="77153"/>
                      <a:pt x="436150" y="98965"/>
                      <a:pt x="433673" y="109442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75E7CB5E-1FA4-5E03-9252-BD06A25F9831}"/>
                  </a:ext>
                </a:extLst>
              </p:cNvPr>
              <p:cNvSpPr/>
              <p:nvPr/>
            </p:nvSpPr>
            <p:spPr>
              <a:xfrm>
                <a:off x="2814828" y="4376356"/>
                <a:ext cx="46577" cy="173640"/>
              </a:xfrm>
              <a:custGeom>
                <a:avLst/>
                <a:gdLst>
                  <a:gd name="connsiteX0" fmla="*/ 46577 w 46577"/>
                  <a:gd name="connsiteY0" fmla="*/ 155734 h 173640"/>
                  <a:gd name="connsiteX1" fmla="*/ 34290 w 46577"/>
                  <a:gd name="connsiteY1" fmla="*/ 173641 h 173640"/>
                  <a:gd name="connsiteX2" fmla="*/ 6953 w 46577"/>
                  <a:gd name="connsiteY2" fmla="*/ 76200 h 173640"/>
                  <a:gd name="connsiteX3" fmla="*/ 0 w 46577"/>
                  <a:gd name="connsiteY3" fmla="*/ 21146 h 173640"/>
                  <a:gd name="connsiteX4" fmla="*/ 12192 w 46577"/>
                  <a:gd name="connsiteY4" fmla="*/ 0 h 173640"/>
                  <a:gd name="connsiteX5" fmla="*/ 46577 w 46577"/>
                  <a:gd name="connsiteY5" fmla="*/ 155734 h 17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577" h="173640">
                    <a:moveTo>
                      <a:pt x="46577" y="155734"/>
                    </a:moveTo>
                    <a:cubicBezTo>
                      <a:pt x="42481" y="161735"/>
                      <a:pt x="38386" y="167735"/>
                      <a:pt x="34290" y="173641"/>
                    </a:cubicBezTo>
                    <a:cubicBezTo>
                      <a:pt x="23813" y="146495"/>
                      <a:pt x="13716" y="113824"/>
                      <a:pt x="6953" y="76200"/>
                    </a:cubicBezTo>
                    <a:cubicBezTo>
                      <a:pt x="3429" y="56674"/>
                      <a:pt x="1333" y="38195"/>
                      <a:pt x="0" y="21146"/>
                    </a:cubicBezTo>
                    <a:cubicBezTo>
                      <a:pt x="4096" y="14097"/>
                      <a:pt x="8096" y="7049"/>
                      <a:pt x="12192" y="0"/>
                    </a:cubicBezTo>
                    <a:cubicBezTo>
                      <a:pt x="23717" y="51911"/>
                      <a:pt x="35052" y="103727"/>
                      <a:pt x="46577" y="1557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831BFD0C-E579-A1E1-EE63-441852D66E97}"/>
                  </a:ext>
                </a:extLst>
              </p:cNvPr>
              <p:cNvSpPr/>
              <p:nvPr/>
            </p:nvSpPr>
            <p:spPr>
              <a:xfrm>
                <a:off x="2933509" y="4090987"/>
                <a:ext cx="62388" cy="284511"/>
              </a:xfrm>
              <a:custGeom>
                <a:avLst/>
                <a:gdLst>
                  <a:gd name="connsiteX0" fmla="*/ 62389 w 62388"/>
                  <a:gd name="connsiteY0" fmla="*/ 243173 h 284511"/>
                  <a:gd name="connsiteX1" fmla="*/ 36195 w 62388"/>
                  <a:gd name="connsiteY1" fmla="*/ 282035 h 284511"/>
                  <a:gd name="connsiteX2" fmla="*/ 32004 w 62388"/>
                  <a:gd name="connsiteY2" fmla="*/ 284512 h 284511"/>
                  <a:gd name="connsiteX3" fmla="*/ 571 w 62388"/>
                  <a:gd name="connsiteY3" fmla="*/ 32290 h 284511"/>
                  <a:gd name="connsiteX4" fmla="*/ 0 w 62388"/>
                  <a:gd name="connsiteY4" fmla="*/ 27718 h 284511"/>
                  <a:gd name="connsiteX5" fmla="*/ 8858 w 62388"/>
                  <a:gd name="connsiteY5" fmla="*/ 19240 h 284511"/>
                  <a:gd name="connsiteX6" fmla="*/ 28956 w 62388"/>
                  <a:gd name="connsiteY6" fmla="*/ 0 h 284511"/>
                  <a:gd name="connsiteX7" fmla="*/ 42005 w 62388"/>
                  <a:gd name="connsiteY7" fmla="*/ 23813 h 284511"/>
                  <a:gd name="connsiteX8" fmla="*/ 48958 w 62388"/>
                  <a:gd name="connsiteY8" fmla="*/ 40291 h 284511"/>
                  <a:gd name="connsiteX9" fmla="*/ 53245 w 62388"/>
                  <a:gd name="connsiteY9" fmla="*/ 68389 h 284511"/>
                  <a:gd name="connsiteX10" fmla="*/ 62389 w 62388"/>
                  <a:gd name="connsiteY10" fmla="*/ 243173 h 28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388" h="284511">
                    <a:moveTo>
                      <a:pt x="62389" y="243173"/>
                    </a:moveTo>
                    <a:cubicBezTo>
                      <a:pt x="53626" y="256222"/>
                      <a:pt x="44863" y="269177"/>
                      <a:pt x="36195" y="282035"/>
                    </a:cubicBezTo>
                    <a:cubicBezTo>
                      <a:pt x="34766" y="282797"/>
                      <a:pt x="33433" y="283655"/>
                      <a:pt x="32004" y="284512"/>
                    </a:cubicBezTo>
                    <a:cubicBezTo>
                      <a:pt x="21527" y="200406"/>
                      <a:pt x="11049" y="116396"/>
                      <a:pt x="571" y="32290"/>
                    </a:cubicBezTo>
                    <a:cubicBezTo>
                      <a:pt x="381" y="30766"/>
                      <a:pt x="191" y="29242"/>
                      <a:pt x="0" y="27718"/>
                    </a:cubicBezTo>
                    <a:cubicBezTo>
                      <a:pt x="2953" y="24860"/>
                      <a:pt x="5906" y="22098"/>
                      <a:pt x="8858" y="19240"/>
                    </a:cubicBezTo>
                    <a:cubicBezTo>
                      <a:pt x="15526" y="12859"/>
                      <a:pt x="22289" y="6382"/>
                      <a:pt x="28956" y="0"/>
                    </a:cubicBezTo>
                    <a:cubicBezTo>
                      <a:pt x="32575" y="5810"/>
                      <a:pt x="37243" y="13811"/>
                      <a:pt x="42005" y="23813"/>
                    </a:cubicBezTo>
                    <a:cubicBezTo>
                      <a:pt x="44767" y="29623"/>
                      <a:pt x="46958" y="34385"/>
                      <a:pt x="48958" y="40291"/>
                    </a:cubicBezTo>
                    <a:cubicBezTo>
                      <a:pt x="53150" y="53435"/>
                      <a:pt x="53150" y="64389"/>
                      <a:pt x="53245" y="68389"/>
                    </a:cubicBezTo>
                    <a:cubicBezTo>
                      <a:pt x="53531" y="84772"/>
                      <a:pt x="57150" y="150495"/>
                      <a:pt x="62389" y="2431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6D3E46A6-9B7B-5F46-E076-D896E2E05018}"/>
                  </a:ext>
                </a:extLst>
              </p:cNvPr>
              <p:cNvSpPr/>
              <p:nvPr/>
            </p:nvSpPr>
            <p:spPr>
              <a:xfrm>
                <a:off x="2741675" y="3732180"/>
                <a:ext cx="306704" cy="805338"/>
              </a:xfrm>
              <a:custGeom>
                <a:avLst/>
                <a:gdLst>
                  <a:gd name="connsiteX0" fmla="*/ 306705 w 306704"/>
                  <a:gd name="connsiteY0" fmla="*/ 286798 h 805338"/>
                  <a:gd name="connsiteX1" fmla="*/ 280416 w 306704"/>
                  <a:gd name="connsiteY1" fmla="*/ 287941 h 805338"/>
                  <a:gd name="connsiteX2" fmla="*/ 276320 w 306704"/>
                  <a:gd name="connsiteY2" fmla="*/ 293084 h 805338"/>
                  <a:gd name="connsiteX3" fmla="*/ 199644 w 306704"/>
                  <a:gd name="connsiteY3" fmla="*/ 402527 h 805338"/>
                  <a:gd name="connsiteX4" fmla="*/ 114776 w 306704"/>
                  <a:gd name="connsiteY4" fmla="*/ 574834 h 805338"/>
                  <a:gd name="connsiteX5" fmla="*/ 63532 w 306704"/>
                  <a:gd name="connsiteY5" fmla="*/ 695992 h 805338"/>
                  <a:gd name="connsiteX6" fmla="*/ 19526 w 306704"/>
                  <a:gd name="connsiteY6" fmla="*/ 805339 h 805338"/>
                  <a:gd name="connsiteX7" fmla="*/ 19431 w 306704"/>
                  <a:gd name="connsiteY7" fmla="*/ 805339 h 805338"/>
                  <a:gd name="connsiteX8" fmla="*/ 14288 w 306704"/>
                  <a:gd name="connsiteY8" fmla="*/ 801624 h 805338"/>
                  <a:gd name="connsiteX9" fmla="*/ 39338 w 306704"/>
                  <a:gd name="connsiteY9" fmla="*/ 739521 h 805338"/>
                  <a:gd name="connsiteX10" fmla="*/ 85916 w 306704"/>
                  <a:gd name="connsiteY10" fmla="*/ 619983 h 805338"/>
                  <a:gd name="connsiteX11" fmla="*/ 169545 w 306704"/>
                  <a:gd name="connsiteY11" fmla="*/ 430054 h 805338"/>
                  <a:gd name="connsiteX12" fmla="*/ 268129 w 306704"/>
                  <a:gd name="connsiteY12" fmla="*/ 288131 h 805338"/>
                  <a:gd name="connsiteX13" fmla="*/ 130492 w 306704"/>
                  <a:gd name="connsiteY13" fmla="*/ 211931 h 805338"/>
                  <a:gd name="connsiteX14" fmla="*/ 0 w 306704"/>
                  <a:gd name="connsiteY14" fmla="*/ 153924 h 805338"/>
                  <a:gd name="connsiteX15" fmla="*/ 6572 w 306704"/>
                  <a:gd name="connsiteY15" fmla="*/ 0 h 805338"/>
                  <a:gd name="connsiteX16" fmla="*/ 145066 w 306704"/>
                  <a:gd name="connsiteY16" fmla="*/ 191262 h 805338"/>
                  <a:gd name="connsiteX17" fmla="*/ 207454 w 306704"/>
                  <a:gd name="connsiteY17" fmla="*/ 225933 h 805338"/>
                  <a:gd name="connsiteX18" fmla="*/ 281940 w 306704"/>
                  <a:gd name="connsiteY18" fmla="*/ 279654 h 805338"/>
                  <a:gd name="connsiteX19" fmla="*/ 306705 w 306704"/>
                  <a:gd name="connsiteY19" fmla="*/ 286798 h 805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06704" h="805338">
                    <a:moveTo>
                      <a:pt x="306705" y="286798"/>
                    </a:moveTo>
                    <a:cubicBezTo>
                      <a:pt x="297942" y="287179"/>
                      <a:pt x="289179" y="287560"/>
                      <a:pt x="280416" y="287941"/>
                    </a:cubicBezTo>
                    <a:cubicBezTo>
                      <a:pt x="279083" y="289560"/>
                      <a:pt x="277749" y="291275"/>
                      <a:pt x="276320" y="293084"/>
                    </a:cubicBezTo>
                    <a:cubicBezTo>
                      <a:pt x="255746" y="318707"/>
                      <a:pt x="228124" y="355664"/>
                      <a:pt x="199644" y="402527"/>
                    </a:cubicBezTo>
                    <a:cubicBezTo>
                      <a:pt x="171641" y="448533"/>
                      <a:pt x="152114" y="488728"/>
                      <a:pt x="114776" y="574834"/>
                    </a:cubicBezTo>
                    <a:cubicBezTo>
                      <a:pt x="96965" y="615792"/>
                      <a:pt x="82963" y="648938"/>
                      <a:pt x="63532" y="695992"/>
                    </a:cubicBezTo>
                    <a:cubicBezTo>
                      <a:pt x="45244" y="740474"/>
                      <a:pt x="30290" y="778002"/>
                      <a:pt x="19526" y="805339"/>
                    </a:cubicBezTo>
                    <a:lnTo>
                      <a:pt x="19431" y="805339"/>
                    </a:lnTo>
                    <a:lnTo>
                      <a:pt x="14288" y="801624"/>
                    </a:lnTo>
                    <a:cubicBezTo>
                      <a:pt x="20098" y="787432"/>
                      <a:pt x="28766" y="765905"/>
                      <a:pt x="39338" y="739521"/>
                    </a:cubicBezTo>
                    <a:cubicBezTo>
                      <a:pt x="63437" y="679037"/>
                      <a:pt x="78772" y="638461"/>
                      <a:pt x="85916" y="619983"/>
                    </a:cubicBezTo>
                    <a:cubicBezTo>
                      <a:pt x="105728" y="568452"/>
                      <a:pt x="133255" y="496062"/>
                      <a:pt x="169545" y="430054"/>
                    </a:cubicBezTo>
                    <a:cubicBezTo>
                      <a:pt x="189548" y="393668"/>
                      <a:pt x="220694" y="343567"/>
                      <a:pt x="268129" y="288131"/>
                    </a:cubicBezTo>
                    <a:cubicBezTo>
                      <a:pt x="234029" y="266891"/>
                      <a:pt x="187357" y="239840"/>
                      <a:pt x="130492" y="211931"/>
                    </a:cubicBezTo>
                    <a:cubicBezTo>
                      <a:pt x="75629" y="184976"/>
                      <a:pt x="34004" y="168402"/>
                      <a:pt x="0" y="153924"/>
                    </a:cubicBezTo>
                    <a:cubicBezTo>
                      <a:pt x="2191" y="102584"/>
                      <a:pt x="4382" y="51340"/>
                      <a:pt x="6572" y="0"/>
                    </a:cubicBezTo>
                    <a:cubicBezTo>
                      <a:pt x="52769" y="63722"/>
                      <a:pt x="98870" y="127540"/>
                      <a:pt x="145066" y="191262"/>
                    </a:cubicBezTo>
                    <a:cubicBezTo>
                      <a:pt x="164592" y="200883"/>
                      <a:pt x="185642" y="212312"/>
                      <a:pt x="207454" y="225933"/>
                    </a:cubicBezTo>
                    <a:cubicBezTo>
                      <a:pt x="236125" y="243840"/>
                      <a:pt x="260890" y="262223"/>
                      <a:pt x="281940" y="279654"/>
                    </a:cubicBezTo>
                    <a:cubicBezTo>
                      <a:pt x="290227" y="282035"/>
                      <a:pt x="298418" y="284417"/>
                      <a:pt x="306705" y="2867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91DBBFBC-2959-1EB8-1B42-7479A8FC98E2}"/>
                  </a:ext>
                </a:extLst>
              </p:cNvPr>
              <p:cNvSpPr/>
              <p:nvPr/>
            </p:nvSpPr>
            <p:spPr>
              <a:xfrm>
                <a:off x="2438571" y="3546659"/>
                <a:ext cx="567137" cy="1236890"/>
              </a:xfrm>
              <a:custGeom>
                <a:avLst/>
                <a:gdLst>
                  <a:gd name="connsiteX0" fmla="*/ 60408 w 567137"/>
                  <a:gd name="connsiteY0" fmla="*/ 5880 h 1236890"/>
                  <a:gd name="connsiteX1" fmla="*/ 3067 w 567137"/>
                  <a:gd name="connsiteY1" fmla="*/ 143040 h 1236890"/>
                  <a:gd name="connsiteX2" fmla="*/ 34214 w 567137"/>
                  <a:gd name="connsiteY2" fmla="*/ 326015 h 1236890"/>
                  <a:gd name="connsiteX3" fmla="*/ 242049 w 567137"/>
                  <a:gd name="connsiteY3" fmla="*/ 521087 h 1236890"/>
                  <a:gd name="connsiteX4" fmla="*/ 379400 w 567137"/>
                  <a:gd name="connsiteY4" fmla="*/ 655009 h 1236890"/>
                  <a:gd name="connsiteX5" fmla="*/ 381686 w 567137"/>
                  <a:gd name="connsiteY5" fmla="*/ 846652 h 1236890"/>
                  <a:gd name="connsiteX6" fmla="*/ 429025 w 567137"/>
                  <a:gd name="connsiteY6" fmla="*/ 1048677 h 1236890"/>
                  <a:gd name="connsiteX7" fmla="*/ 463696 w 567137"/>
                  <a:gd name="connsiteY7" fmla="*/ 1172217 h 1236890"/>
                  <a:gd name="connsiteX8" fmla="*/ 481032 w 567137"/>
                  <a:gd name="connsiteY8" fmla="*/ 1236891 h 1236890"/>
                  <a:gd name="connsiteX9" fmla="*/ 567138 w 567137"/>
                  <a:gd name="connsiteY9" fmla="*/ 1235177 h 1236890"/>
                  <a:gd name="connsiteX10" fmla="*/ 549135 w 567137"/>
                  <a:gd name="connsiteY10" fmla="*/ 862844 h 1236890"/>
                  <a:gd name="connsiteX11" fmla="*/ 535800 w 567137"/>
                  <a:gd name="connsiteY11" fmla="*/ 627291 h 1236890"/>
                  <a:gd name="connsiteX12" fmla="*/ 527037 w 567137"/>
                  <a:gd name="connsiteY12" fmla="*/ 576142 h 1236890"/>
                  <a:gd name="connsiteX13" fmla="*/ 507511 w 567137"/>
                  <a:gd name="connsiteY13" fmla="*/ 533184 h 1236890"/>
                  <a:gd name="connsiteX14" fmla="*/ 411690 w 567137"/>
                  <a:gd name="connsiteY14" fmla="*/ 365163 h 1236890"/>
                  <a:gd name="connsiteX15" fmla="*/ 281197 w 567137"/>
                  <a:gd name="connsiteY15" fmla="*/ 133134 h 1236890"/>
                  <a:gd name="connsiteX16" fmla="*/ 218808 w 567137"/>
                  <a:gd name="connsiteY16" fmla="*/ 15405 h 1236890"/>
                  <a:gd name="connsiteX17" fmla="*/ 105080 w 567137"/>
                  <a:gd name="connsiteY17" fmla="*/ 356 h 1236890"/>
                  <a:gd name="connsiteX18" fmla="*/ 60217 w 567137"/>
                  <a:gd name="connsiteY18" fmla="*/ 5785 h 1236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67137" h="1236890">
                    <a:moveTo>
                      <a:pt x="60408" y="5880"/>
                    </a:moveTo>
                    <a:cubicBezTo>
                      <a:pt x="42691" y="29597"/>
                      <a:pt x="12687" y="76841"/>
                      <a:pt x="3067" y="143040"/>
                    </a:cubicBezTo>
                    <a:cubicBezTo>
                      <a:pt x="-9315" y="227908"/>
                      <a:pt x="18783" y="295726"/>
                      <a:pt x="34214" y="326015"/>
                    </a:cubicBezTo>
                    <a:cubicBezTo>
                      <a:pt x="74409" y="404882"/>
                      <a:pt x="126321" y="420979"/>
                      <a:pt x="242049" y="521087"/>
                    </a:cubicBezTo>
                    <a:cubicBezTo>
                      <a:pt x="305391" y="575856"/>
                      <a:pt x="352063" y="624815"/>
                      <a:pt x="379400" y="655009"/>
                    </a:cubicBezTo>
                    <a:cubicBezTo>
                      <a:pt x="370827" y="735590"/>
                      <a:pt x="375495" y="800837"/>
                      <a:pt x="381686" y="846652"/>
                    </a:cubicBezTo>
                    <a:cubicBezTo>
                      <a:pt x="390639" y="912565"/>
                      <a:pt x="407403" y="972382"/>
                      <a:pt x="429025" y="1048677"/>
                    </a:cubicBezTo>
                    <a:cubicBezTo>
                      <a:pt x="434454" y="1067822"/>
                      <a:pt x="446551" y="1109447"/>
                      <a:pt x="463696" y="1172217"/>
                    </a:cubicBezTo>
                    <a:cubicBezTo>
                      <a:pt x="471126" y="1199648"/>
                      <a:pt x="477126" y="1222127"/>
                      <a:pt x="481032" y="1236891"/>
                    </a:cubicBezTo>
                    <a:cubicBezTo>
                      <a:pt x="509702" y="1236320"/>
                      <a:pt x="538372" y="1235748"/>
                      <a:pt x="567138" y="1235177"/>
                    </a:cubicBezTo>
                    <a:cubicBezTo>
                      <a:pt x="561804" y="1112018"/>
                      <a:pt x="555803" y="987812"/>
                      <a:pt x="549135" y="862844"/>
                    </a:cubicBezTo>
                    <a:cubicBezTo>
                      <a:pt x="544944" y="783977"/>
                      <a:pt x="540468" y="705396"/>
                      <a:pt x="535800" y="627291"/>
                    </a:cubicBezTo>
                    <a:cubicBezTo>
                      <a:pt x="535419" y="615861"/>
                      <a:pt x="533800" y="597573"/>
                      <a:pt x="527037" y="576142"/>
                    </a:cubicBezTo>
                    <a:cubicBezTo>
                      <a:pt x="519989" y="553663"/>
                      <a:pt x="510559" y="538232"/>
                      <a:pt x="507511" y="533184"/>
                    </a:cubicBezTo>
                    <a:cubicBezTo>
                      <a:pt x="474078" y="478034"/>
                      <a:pt x="445789" y="419932"/>
                      <a:pt x="411690" y="365163"/>
                    </a:cubicBezTo>
                    <a:cubicBezTo>
                      <a:pt x="374923" y="306203"/>
                      <a:pt x="343681" y="248482"/>
                      <a:pt x="281197" y="133134"/>
                    </a:cubicBezTo>
                    <a:cubicBezTo>
                      <a:pt x="253956" y="82747"/>
                      <a:pt x="232334" y="41503"/>
                      <a:pt x="218808" y="15405"/>
                    </a:cubicBezTo>
                    <a:cubicBezTo>
                      <a:pt x="190614" y="6452"/>
                      <a:pt x="151467" y="-1835"/>
                      <a:pt x="105080" y="356"/>
                    </a:cubicBezTo>
                    <a:cubicBezTo>
                      <a:pt x="88697" y="1118"/>
                      <a:pt x="73743" y="3118"/>
                      <a:pt x="60217" y="5785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6D38C221-5F4B-40FD-F722-573EAD942BC9}"/>
                  </a:ext>
                </a:extLst>
              </p:cNvPr>
              <p:cNvSpPr/>
              <p:nvPr/>
            </p:nvSpPr>
            <p:spPr>
              <a:xfrm>
                <a:off x="2498979" y="3103248"/>
                <a:ext cx="467677" cy="476014"/>
              </a:xfrm>
              <a:custGeom>
                <a:avLst/>
                <a:gdLst>
                  <a:gd name="connsiteX0" fmla="*/ 428816 w 467677"/>
                  <a:gd name="connsiteY0" fmla="*/ 36477 h 476014"/>
                  <a:gd name="connsiteX1" fmla="*/ 420910 w 467677"/>
                  <a:gd name="connsiteY1" fmla="*/ 33334 h 476014"/>
                  <a:gd name="connsiteX2" fmla="*/ 411099 w 467677"/>
                  <a:gd name="connsiteY2" fmla="*/ 29428 h 476014"/>
                  <a:gd name="connsiteX3" fmla="*/ 411004 w 467677"/>
                  <a:gd name="connsiteY3" fmla="*/ 29428 h 476014"/>
                  <a:gd name="connsiteX4" fmla="*/ 321755 w 467677"/>
                  <a:gd name="connsiteY4" fmla="*/ 2758 h 476014"/>
                  <a:gd name="connsiteX5" fmla="*/ 287369 w 467677"/>
                  <a:gd name="connsiteY5" fmla="*/ 19427 h 476014"/>
                  <a:gd name="connsiteX6" fmla="*/ 118110 w 467677"/>
                  <a:gd name="connsiteY6" fmla="*/ 213166 h 476014"/>
                  <a:gd name="connsiteX7" fmla="*/ 54388 w 467677"/>
                  <a:gd name="connsiteY7" fmla="*/ 330133 h 476014"/>
                  <a:gd name="connsiteX8" fmla="*/ 0 w 467677"/>
                  <a:gd name="connsiteY8" fmla="*/ 449195 h 476014"/>
                  <a:gd name="connsiteX9" fmla="*/ 26289 w 467677"/>
                  <a:gd name="connsiteY9" fmla="*/ 462625 h 476014"/>
                  <a:gd name="connsiteX10" fmla="*/ 167450 w 467677"/>
                  <a:gd name="connsiteY10" fmla="*/ 475770 h 476014"/>
                  <a:gd name="connsiteX11" fmla="*/ 276511 w 467677"/>
                  <a:gd name="connsiteY11" fmla="*/ 473484 h 476014"/>
                  <a:gd name="connsiteX12" fmla="*/ 324041 w 467677"/>
                  <a:gd name="connsiteY12" fmla="*/ 467674 h 476014"/>
                  <a:gd name="connsiteX13" fmla="*/ 343091 w 467677"/>
                  <a:gd name="connsiteY13" fmla="*/ 391093 h 476014"/>
                  <a:gd name="connsiteX14" fmla="*/ 354044 w 467677"/>
                  <a:gd name="connsiteY14" fmla="*/ 367375 h 476014"/>
                  <a:gd name="connsiteX15" fmla="*/ 383953 w 467677"/>
                  <a:gd name="connsiteY15" fmla="*/ 327751 h 476014"/>
                  <a:gd name="connsiteX16" fmla="*/ 415480 w 467677"/>
                  <a:gd name="connsiteY16" fmla="*/ 312226 h 476014"/>
                  <a:gd name="connsiteX17" fmla="*/ 435102 w 467677"/>
                  <a:gd name="connsiteY17" fmla="*/ 294890 h 476014"/>
                  <a:gd name="connsiteX18" fmla="*/ 450723 w 467677"/>
                  <a:gd name="connsiteY18" fmla="*/ 264315 h 476014"/>
                  <a:gd name="connsiteX19" fmla="*/ 455105 w 467677"/>
                  <a:gd name="connsiteY19" fmla="*/ 246027 h 476014"/>
                  <a:gd name="connsiteX20" fmla="*/ 460915 w 467677"/>
                  <a:gd name="connsiteY20" fmla="*/ 251361 h 476014"/>
                  <a:gd name="connsiteX21" fmla="*/ 467678 w 467677"/>
                  <a:gd name="connsiteY21" fmla="*/ 57718 h 476014"/>
                  <a:gd name="connsiteX22" fmla="*/ 428816 w 467677"/>
                  <a:gd name="connsiteY22" fmla="*/ 36477 h 47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67677" h="476014">
                    <a:moveTo>
                      <a:pt x="428816" y="36477"/>
                    </a:moveTo>
                    <a:cubicBezTo>
                      <a:pt x="426149" y="35429"/>
                      <a:pt x="423482" y="34381"/>
                      <a:pt x="420910" y="33334"/>
                    </a:cubicBezTo>
                    <a:cubicBezTo>
                      <a:pt x="417671" y="32000"/>
                      <a:pt x="414338" y="30667"/>
                      <a:pt x="411099" y="29428"/>
                    </a:cubicBezTo>
                    <a:lnTo>
                      <a:pt x="411004" y="29428"/>
                    </a:lnTo>
                    <a:cubicBezTo>
                      <a:pt x="379952" y="5616"/>
                      <a:pt x="352425" y="-5623"/>
                      <a:pt x="321755" y="2758"/>
                    </a:cubicBezTo>
                    <a:cubicBezTo>
                      <a:pt x="310801" y="5711"/>
                      <a:pt x="299466" y="11236"/>
                      <a:pt x="287369" y="19427"/>
                    </a:cubicBezTo>
                    <a:cubicBezTo>
                      <a:pt x="213455" y="70005"/>
                      <a:pt x="163163" y="136966"/>
                      <a:pt x="118110" y="213166"/>
                    </a:cubicBezTo>
                    <a:cubicBezTo>
                      <a:pt x="95536" y="251361"/>
                      <a:pt x="74295" y="290414"/>
                      <a:pt x="54388" y="330133"/>
                    </a:cubicBezTo>
                    <a:cubicBezTo>
                      <a:pt x="34862" y="369185"/>
                      <a:pt x="20955" y="411095"/>
                      <a:pt x="0" y="449195"/>
                    </a:cubicBezTo>
                    <a:cubicBezTo>
                      <a:pt x="5715" y="452624"/>
                      <a:pt x="14668" y="457768"/>
                      <a:pt x="26289" y="462625"/>
                    </a:cubicBezTo>
                    <a:cubicBezTo>
                      <a:pt x="56864" y="475389"/>
                      <a:pt x="81153" y="476723"/>
                      <a:pt x="167450" y="475770"/>
                    </a:cubicBezTo>
                    <a:cubicBezTo>
                      <a:pt x="231172" y="475198"/>
                      <a:pt x="247174" y="476151"/>
                      <a:pt x="276511" y="473484"/>
                    </a:cubicBezTo>
                    <a:cubicBezTo>
                      <a:pt x="295942" y="471674"/>
                      <a:pt x="312230" y="469483"/>
                      <a:pt x="324041" y="467674"/>
                    </a:cubicBezTo>
                    <a:cubicBezTo>
                      <a:pt x="327755" y="433669"/>
                      <a:pt x="336137" y="408047"/>
                      <a:pt x="343091" y="391093"/>
                    </a:cubicBezTo>
                    <a:cubicBezTo>
                      <a:pt x="347853" y="379472"/>
                      <a:pt x="351472" y="371948"/>
                      <a:pt x="354044" y="367375"/>
                    </a:cubicBezTo>
                    <a:cubicBezTo>
                      <a:pt x="363760" y="349945"/>
                      <a:pt x="370522" y="337181"/>
                      <a:pt x="383953" y="327751"/>
                    </a:cubicBezTo>
                    <a:cubicBezTo>
                      <a:pt x="395764" y="319560"/>
                      <a:pt x="399383" y="323180"/>
                      <a:pt x="415480" y="312226"/>
                    </a:cubicBezTo>
                    <a:cubicBezTo>
                      <a:pt x="421100" y="308321"/>
                      <a:pt x="428149" y="303463"/>
                      <a:pt x="435102" y="294890"/>
                    </a:cubicBezTo>
                    <a:cubicBezTo>
                      <a:pt x="444246" y="283651"/>
                      <a:pt x="448151" y="272316"/>
                      <a:pt x="450723" y="264315"/>
                    </a:cubicBezTo>
                    <a:cubicBezTo>
                      <a:pt x="453104" y="256695"/>
                      <a:pt x="454342" y="250313"/>
                      <a:pt x="455105" y="246027"/>
                    </a:cubicBezTo>
                    <a:cubicBezTo>
                      <a:pt x="457105" y="247932"/>
                      <a:pt x="459010" y="249647"/>
                      <a:pt x="460915" y="251361"/>
                    </a:cubicBezTo>
                    <a:lnTo>
                      <a:pt x="467678" y="57718"/>
                    </a:lnTo>
                    <a:cubicBezTo>
                      <a:pt x="452723" y="46669"/>
                      <a:pt x="438531" y="40096"/>
                      <a:pt x="428816" y="36477"/>
                    </a:cubicBezTo>
                    <a:close/>
                  </a:path>
                </a:pathLst>
              </a:custGeom>
              <a:solidFill>
                <a:srgbClr val="D4145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7751397B-8379-B0FB-F121-8CF247493E46}"/>
                  </a:ext>
                </a:extLst>
              </p:cNvPr>
              <p:cNvSpPr/>
              <p:nvPr/>
            </p:nvSpPr>
            <p:spPr>
              <a:xfrm>
                <a:off x="2959893" y="3160966"/>
                <a:ext cx="434911" cy="299386"/>
              </a:xfrm>
              <a:custGeom>
                <a:avLst/>
                <a:gdLst>
                  <a:gd name="connsiteX0" fmla="*/ 432816 w 434911"/>
                  <a:gd name="connsiteY0" fmla="*/ 174593 h 299386"/>
                  <a:gd name="connsiteX1" fmla="*/ 409194 w 434911"/>
                  <a:gd name="connsiteY1" fmla="*/ 109633 h 299386"/>
                  <a:gd name="connsiteX2" fmla="*/ 359188 w 434911"/>
                  <a:gd name="connsiteY2" fmla="*/ 129254 h 299386"/>
                  <a:gd name="connsiteX3" fmla="*/ 258413 w 434911"/>
                  <a:gd name="connsiteY3" fmla="*/ 165354 h 299386"/>
                  <a:gd name="connsiteX4" fmla="*/ 176213 w 434911"/>
                  <a:gd name="connsiteY4" fmla="*/ 195358 h 299386"/>
                  <a:gd name="connsiteX5" fmla="*/ 159734 w 434911"/>
                  <a:gd name="connsiteY5" fmla="*/ 176308 h 299386"/>
                  <a:gd name="connsiteX6" fmla="*/ 105251 w 434911"/>
                  <a:gd name="connsiteY6" fmla="*/ 116491 h 299386"/>
                  <a:gd name="connsiteX7" fmla="*/ 60198 w 434911"/>
                  <a:gd name="connsiteY7" fmla="*/ 60008 h 299386"/>
                  <a:gd name="connsiteX8" fmla="*/ 8668 w 434911"/>
                  <a:gd name="connsiteY8" fmla="*/ 1333 h 299386"/>
                  <a:gd name="connsiteX9" fmla="*/ 6763 w 434911"/>
                  <a:gd name="connsiteY9" fmla="*/ 0 h 299386"/>
                  <a:gd name="connsiteX10" fmla="*/ 0 w 434911"/>
                  <a:gd name="connsiteY10" fmla="*/ 193643 h 299386"/>
                  <a:gd name="connsiteX11" fmla="*/ 22098 w 434911"/>
                  <a:gd name="connsiteY11" fmla="*/ 213169 h 299386"/>
                  <a:gd name="connsiteX12" fmla="*/ 90868 w 434911"/>
                  <a:gd name="connsiteY12" fmla="*/ 263938 h 299386"/>
                  <a:gd name="connsiteX13" fmla="*/ 99155 w 434911"/>
                  <a:gd name="connsiteY13" fmla="*/ 269081 h 299386"/>
                  <a:gd name="connsiteX14" fmla="*/ 146780 w 434911"/>
                  <a:gd name="connsiteY14" fmla="*/ 296037 h 299386"/>
                  <a:gd name="connsiteX15" fmla="*/ 160687 w 434911"/>
                  <a:gd name="connsiteY15" fmla="*/ 299180 h 299386"/>
                  <a:gd name="connsiteX16" fmla="*/ 190119 w 434911"/>
                  <a:gd name="connsiteY16" fmla="*/ 293751 h 299386"/>
                  <a:gd name="connsiteX17" fmla="*/ 350520 w 434911"/>
                  <a:gd name="connsiteY17" fmla="*/ 217551 h 299386"/>
                  <a:gd name="connsiteX18" fmla="*/ 434912 w 434911"/>
                  <a:gd name="connsiteY18" fmla="*/ 180308 h 299386"/>
                  <a:gd name="connsiteX19" fmla="*/ 432816 w 434911"/>
                  <a:gd name="connsiteY19" fmla="*/ 174593 h 299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434911" h="299386">
                    <a:moveTo>
                      <a:pt x="432816" y="174593"/>
                    </a:moveTo>
                    <a:lnTo>
                      <a:pt x="409194" y="109633"/>
                    </a:lnTo>
                    <a:cubicBezTo>
                      <a:pt x="391478" y="116205"/>
                      <a:pt x="377380" y="122110"/>
                      <a:pt x="359188" y="129254"/>
                    </a:cubicBezTo>
                    <a:cubicBezTo>
                      <a:pt x="330041" y="140684"/>
                      <a:pt x="332327" y="138779"/>
                      <a:pt x="258413" y="165354"/>
                    </a:cubicBezTo>
                    <a:cubicBezTo>
                      <a:pt x="239554" y="172117"/>
                      <a:pt x="211169" y="182404"/>
                      <a:pt x="176213" y="195358"/>
                    </a:cubicBezTo>
                    <a:cubicBezTo>
                      <a:pt x="172498" y="190976"/>
                      <a:pt x="166783" y="184309"/>
                      <a:pt x="159734" y="176308"/>
                    </a:cubicBezTo>
                    <a:cubicBezTo>
                      <a:pt x="132874" y="145542"/>
                      <a:pt x="122111" y="135636"/>
                      <a:pt x="105251" y="116491"/>
                    </a:cubicBezTo>
                    <a:cubicBezTo>
                      <a:pt x="95059" y="105061"/>
                      <a:pt x="83439" y="90011"/>
                      <a:pt x="60198" y="60008"/>
                    </a:cubicBezTo>
                    <a:cubicBezTo>
                      <a:pt x="33909" y="26099"/>
                      <a:pt x="26194" y="14668"/>
                      <a:pt x="8668" y="1333"/>
                    </a:cubicBezTo>
                    <a:cubicBezTo>
                      <a:pt x="8001" y="857"/>
                      <a:pt x="7429" y="476"/>
                      <a:pt x="6763" y="0"/>
                    </a:cubicBezTo>
                    <a:lnTo>
                      <a:pt x="0" y="193643"/>
                    </a:lnTo>
                    <a:cubicBezTo>
                      <a:pt x="8477" y="201454"/>
                      <a:pt x="16097" y="208121"/>
                      <a:pt x="22098" y="213169"/>
                    </a:cubicBezTo>
                    <a:cubicBezTo>
                      <a:pt x="36386" y="225171"/>
                      <a:pt x="60388" y="244316"/>
                      <a:pt x="90868" y="263938"/>
                    </a:cubicBezTo>
                    <a:cubicBezTo>
                      <a:pt x="94583" y="266224"/>
                      <a:pt x="97346" y="267938"/>
                      <a:pt x="99155" y="269081"/>
                    </a:cubicBezTo>
                    <a:cubicBezTo>
                      <a:pt x="124873" y="285083"/>
                      <a:pt x="137636" y="292989"/>
                      <a:pt x="146780" y="296037"/>
                    </a:cubicBezTo>
                    <a:cubicBezTo>
                      <a:pt x="151257" y="297466"/>
                      <a:pt x="155162" y="298704"/>
                      <a:pt x="160687" y="299180"/>
                    </a:cubicBezTo>
                    <a:cubicBezTo>
                      <a:pt x="174593" y="300418"/>
                      <a:pt x="185452" y="295751"/>
                      <a:pt x="190119" y="293751"/>
                    </a:cubicBezTo>
                    <a:cubicBezTo>
                      <a:pt x="224980" y="278320"/>
                      <a:pt x="350520" y="217551"/>
                      <a:pt x="350520" y="217551"/>
                    </a:cubicBezTo>
                    <a:cubicBezTo>
                      <a:pt x="353663" y="216027"/>
                      <a:pt x="381095" y="204025"/>
                      <a:pt x="434912" y="180308"/>
                    </a:cubicBezTo>
                    <a:lnTo>
                      <a:pt x="432816" y="174593"/>
                    </a:lnTo>
                    <a:close/>
                  </a:path>
                </a:pathLst>
              </a:custGeom>
              <a:solidFill>
                <a:srgbClr val="D4145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271A46A3-01A2-BB3C-614A-8E2AB9FC7DD6}"/>
                  </a:ext>
                </a:extLst>
              </p:cNvPr>
              <p:cNvSpPr/>
              <p:nvPr/>
            </p:nvSpPr>
            <p:spPr>
              <a:xfrm>
                <a:off x="2914314" y="4791646"/>
                <a:ext cx="193806" cy="74152"/>
              </a:xfrm>
              <a:custGeom>
                <a:avLst/>
                <a:gdLst>
                  <a:gd name="connsiteX0" fmla="*/ 192931 w 193806"/>
                  <a:gd name="connsiteY0" fmla="*/ 53626 h 74152"/>
                  <a:gd name="connsiteX1" fmla="*/ 189502 w 193806"/>
                  <a:gd name="connsiteY1" fmla="*/ 57817 h 74152"/>
                  <a:gd name="connsiteX2" fmla="*/ 179120 w 193806"/>
                  <a:gd name="connsiteY2" fmla="*/ 60865 h 74152"/>
                  <a:gd name="connsiteX3" fmla="*/ 62153 w 193806"/>
                  <a:gd name="connsiteY3" fmla="*/ 71438 h 74152"/>
                  <a:gd name="connsiteX4" fmla="*/ 57581 w 193806"/>
                  <a:gd name="connsiteY4" fmla="*/ 69818 h 74152"/>
                  <a:gd name="connsiteX5" fmla="*/ 54056 w 193806"/>
                  <a:gd name="connsiteY5" fmla="*/ 72390 h 74152"/>
                  <a:gd name="connsiteX6" fmla="*/ 33864 w 193806"/>
                  <a:gd name="connsiteY6" fmla="*/ 74009 h 74152"/>
                  <a:gd name="connsiteX7" fmla="*/ 20052 w 193806"/>
                  <a:gd name="connsiteY7" fmla="*/ 74009 h 74152"/>
                  <a:gd name="connsiteX8" fmla="*/ 15385 w 193806"/>
                  <a:gd name="connsiteY8" fmla="*/ 73533 h 74152"/>
                  <a:gd name="connsiteX9" fmla="*/ 6146 w 193806"/>
                  <a:gd name="connsiteY9" fmla="*/ 71914 h 74152"/>
                  <a:gd name="connsiteX10" fmla="*/ 3384 w 193806"/>
                  <a:gd name="connsiteY10" fmla="*/ 59627 h 74152"/>
                  <a:gd name="connsiteX11" fmla="*/ 2622 w 193806"/>
                  <a:gd name="connsiteY11" fmla="*/ 55245 h 74152"/>
                  <a:gd name="connsiteX12" fmla="*/ 50 w 193806"/>
                  <a:gd name="connsiteY12" fmla="*/ 29813 h 74152"/>
                  <a:gd name="connsiteX13" fmla="*/ 431 w 193806"/>
                  <a:gd name="connsiteY13" fmla="*/ 20764 h 74152"/>
                  <a:gd name="connsiteX14" fmla="*/ 3384 w 193806"/>
                  <a:gd name="connsiteY14" fmla="*/ 10192 h 74152"/>
                  <a:gd name="connsiteX15" fmla="*/ 5289 w 193806"/>
                  <a:gd name="connsiteY15" fmla="*/ 6953 h 74152"/>
                  <a:gd name="connsiteX16" fmla="*/ 11861 w 193806"/>
                  <a:gd name="connsiteY16" fmla="*/ 0 h 74152"/>
                  <a:gd name="connsiteX17" fmla="*/ 15385 w 193806"/>
                  <a:gd name="connsiteY17" fmla="*/ 1619 h 74152"/>
                  <a:gd name="connsiteX18" fmla="*/ 72916 w 193806"/>
                  <a:gd name="connsiteY18" fmla="*/ 8001 h 74152"/>
                  <a:gd name="connsiteX19" fmla="*/ 85298 w 193806"/>
                  <a:gd name="connsiteY19" fmla="*/ 286 h 74152"/>
                  <a:gd name="connsiteX20" fmla="*/ 94919 w 193806"/>
                  <a:gd name="connsiteY20" fmla="*/ 4667 h 74152"/>
                  <a:gd name="connsiteX21" fmla="*/ 105015 w 193806"/>
                  <a:gd name="connsiteY21" fmla="*/ 9144 h 74152"/>
                  <a:gd name="connsiteX22" fmla="*/ 128352 w 193806"/>
                  <a:gd name="connsiteY22" fmla="*/ 19145 h 74152"/>
                  <a:gd name="connsiteX23" fmla="*/ 157498 w 193806"/>
                  <a:gd name="connsiteY23" fmla="*/ 27622 h 74152"/>
                  <a:gd name="connsiteX24" fmla="*/ 191978 w 193806"/>
                  <a:gd name="connsiteY24" fmla="*/ 42101 h 74152"/>
                  <a:gd name="connsiteX25" fmla="*/ 193598 w 193806"/>
                  <a:gd name="connsiteY25" fmla="*/ 47244 h 74152"/>
                  <a:gd name="connsiteX26" fmla="*/ 192931 w 193806"/>
                  <a:gd name="connsiteY26" fmla="*/ 53626 h 74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3806" h="74152">
                    <a:moveTo>
                      <a:pt x="192931" y="53626"/>
                    </a:moveTo>
                    <a:cubicBezTo>
                      <a:pt x="191978" y="55721"/>
                      <a:pt x="190550" y="57055"/>
                      <a:pt x="189502" y="57817"/>
                    </a:cubicBezTo>
                    <a:cubicBezTo>
                      <a:pt x="186073" y="58960"/>
                      <a:pt x="182644" y="59912"/>
                      <a:pt x="179120" y="60865"/>
                    </a:cubicBezTo>
                    <a:cubicBezTo>
                      <a:pt x="137972" y="72295"/>
                      <a:pt x="98252" y="74390"/>
                      <a:pt x="62153" y="71438"/>
                    </a:cubicBezTo>
                    <a:cubicBezTo>
                      <a:pt x="60629" y="70866"/>
                      <a:pt x="59105" y="70295"/>
                      <a:pt x="57581" y="69818"/>
                    </a:cubicBezTo>
                    <a:cubicBezTo>
                      <a:pt x="56438" y="70676"/>
                      <a:pt x="55295" y="71533"/>
                      <a:pt x="54056" y="72390"/>
                    </a:cubicBezTo>
                    <a:cubicBezTo>
                      <a:pt x="48246" y="73057"/>
                      <a:pt x="41293" y="73723"/>
                      <a:pt x="33864" y="74009"/>
                    </a:cubicBezTo>
                    <a:cubicBezTo>
                      <a:pt x="30053" y="74200"/>
                      <a:pt x="25386" y="74200"/>
                      <a:pt x="20052" y="74009"/>
                    </a:cubicBezTo>
                    <a:cubicBezTo>
                      <a:pt x="18719" y="73914"/>
                      <a:pt x="17290" y="73819"/>
                      <a:pt x="15385" y="73533"/>
                    </a:cubicBezTo>
                    <a:cubicBezTo>
                      <a:pt x="11480" y="73057"/>
                      <a:pt x="8336" y="72390"/>
                      <a:pt x="6146" y="71914"/>
                    </a:cubicBezTo>
                    <a:cubicBezTo>
                      <a:pt x="5003" y="67342"/>
                      <a:pt x="4050" y="63151"/>
                      <a:pt x="3384" y="59627"/>
                    </a:cubicBezTo>
                    <a:cubicBezTo>
                      <a:pt x="3098" y="58007"/>
                      <a:pt x="2812" y="56579"/>
                      <a:pt x="2622" y="55245"/>
                    </a:cubicBezTo>
                    <a:cubicBezTo>
                      <a:pt x="2240" y="53150"/>
                      <a:pt x="431" y="42481"/>
                      <a:pt x="50" y="29813"/>
                    </a:cubicBezTo>
                    <a:cubicBezTo>
                      <a:pt x="-45" y="27432"/>
                      <a:pt x="-45" y="24479"/>
                      <a:pt x="431" y="20764"/>
                    </a:cubicBezTo>
                    <a:cubicBezTo>
                      <a:pt x="907" y="17907"/>
                      <a:pt x="1383" y="14288"/>
                      <a:pt x="3384" y="10192"/>
                    </a:cubicBezTo>
                    <a:cubicBezTo>
                      <a:pt x="3860" y="9335"/>
                      <a:pt x="4431" y="8192"/>
                      <a:pt x="5289" y="6953"/>
                    </a:cubicBezTo>
                    <a:cubicBezTo>
                      <a:pt x="6717" y="4858"/>
                      <a:pt x="8813" y="2381"/>
                      <a:pt x="11861" y="0"/>
                    </a:cubicBezTo>
                    <a:cubicBezTo>
                      <a:pt x="12623" y="381"/>
                      <a:pt x="13861" y="953"/>
                      <a:pt x="15385" y="1619"/>
                    </a:cubicBezTo>
                    <a:cubicBezTo>
                      <a:pt x="26053" y="6287"/>
                      <a:pt x="50723" y="17145"/>
                      <a:pt x="72916" y="8001"/>
                    </a:cubicBezTo>
                    <a:cubicBezTo>
                      <a:pt x="75964" y="6668"/>
                      <a:pt x="80441" y="4477"/>
                      <a:pt x="85298" y="286"/>
                    </a:cubicBezTo>
                    <a:cubicBezTo>
                      <a:pt x="87870" y="1524"/>
                      <a:pt x="91109" y="2953"/>
                      <a:pt x="94919" y="4667"/>
                    </a:cubicBezTo>
                    <a:cubicBezTo>
                      <a:pt x="97967" y="6001"/>
                      <a:pt x="101396" y="7525"/>
                      <a:pt x="105015" y="9144"/>
                    </a:cubicBezTo>
                    <a:cubicBezTo>
                      <a:pt x="117112" y="14478"/>
                      <a:pt x="123208" y="17145"/>
                      <a:pt x="128352" y="19145"/>
                    </a:cubicBezTo>
                    <a:cubicBezTo>
                      <a:pt x="134733" y="21527"/>
                      <a:pt x="142448" y="23622"/>
                      <a:pt x="157498" y="27622"/>
                    </a:cubicBezTo>
                    <a:cubicBezTo>
                      <a:pt x="180739" y="33814"/>
                      <a:pt x="188740" y="35433"/>
                      <a:pt x="191978" y="42101"/>
                    </a:cubicBezTo>
                    <a:cubicBezTo>
                      <a:pt x="192360" y="42958"/>
                      <a:pt x="193217" y="44863"/>
                      <a:pt x="193598" y="47244"/>
                    </a:cubicBezTo>
                    <a:cubicBezTo>
                      <a:pt x="193979" y="49149"/>
                      <a:pt x="193884" y="51435"/>
                      <a:pt x="192931" y="53626"/>
                    </a:cubicBezTo>
                    <a:close/>
                  </a:path>
                </a:pathLst>
              </a:custGeom>
              <a:solidFill>
                <a:srgbClr val="D4145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B6424313-78C0-9CE2-3171-F2B512124AF2}"/>
                  </a:ext>
                </a:extLst>
              </p:cNvPr>
              <p:cNvSpPr/>
              <p:nvPr/>
            </p:nvSpPr>
            <p:spPr>
              <a:xfrm>
                <a:off x="2917698" y="4838890"/>
                <a:ext cx="190422" cy="26908"/>
              </a:xfrm>
              <a:custGeom>
                <a:avLst/>
                <a:gdLst>
                  <a:gd name="connsiteX0" fmla="*/ 189547 w 190422"/>
                  <a:gd name="connsiteY0" fmla="*/ 6382 h 26908"/>
                  <a:gd name="connsiteX1" fmla="*/ 186118 w 190422"/>
                  <a:gd name="connsiteY1" fmla="*/ 10573 h 26908"/>
                  <a:gd name="connsiteX2" fmla="*/ 175736 w 190422"/>
                  <a:gd name="connsiteY2" fmla="*/ 13621 h 26908"/>
                  <a:gd name="connsiteX3" fmla="*/ 58769 w 190422"/>
                  <a:gd name="connsiteY3" fmla="*/ 24194 h 26908"/>
                  <a:gd name="connsiteX4" fmla="*/ 54197 w 190422"/>
                  <a:gd name="connsiteY4" fmla="*/ 22574 h 26908"/>
                  <a:gd name="connsiteX5" fmla="*/ 50673 w 190422"/>
                  <a:gd name="connsiteY5" fmla="*/ 25146 h 26908"/>
                  <a:gd name="connsiteX6" fmla="*/ 30480 w 190422"/>
                  <a:gd name="connsiteY6" fmla="*/ 26765 h 26908"/>
                  <a:gd name="connsiteX7" fmla="*/ 16669 w 190422"/>
                  <a:gd name="connsiteY7" fmla="*/ 26765 h 26908"/>
                  <a:gd name="connsiteX8" fmla="*/ 12001 w 190422"/>
                  <a:gd name="connsiteY8" fmla="*/ 26289 h 26908"/>
                  <a:gd name="connsiteX9" fmla="*/ 2762 w 190422"/>
                  <a:gd name="connsiteY9" fmla="*/ 24670 h 26908"/>
                  <a:gd name="connsiteX10" fmla="*/ 0 w 190422"/>
                  <a:gd name="connsiteY10" fmla="*/ 12383 h 26908"/>
                  <a:gd name="connsiteX11" fmla="*/ 16954 w 190422"/>
                  <a:gd name="connsiteY11" fmla="*/ 15145 h 26908"/>
                  <a:gd name="connsiteX12" fmla="*/ 52768 w 190422"/>
                  <a:gd name="connsiteY12" fmla="*/ 11621 h 26908"/>
                  <a:gd name="connsiteX13" fmla="*/ 71818 w 190422"/>
                  <a:gd name="connsiteY13" fmla="*/ 14288 h 26908"/>
                  <a:gd name="connsiteX14" fmla="*/ 120301 w 190422"/>
                  <a:gd name="connsiteY14" fmla="*/ 14002 h 26908"/>
                  <a:gd name="connsiteX15" fmla="*/ 190214 w 190422"/>
                  <a:gd name="connsiteY15" fmla="*/ 0 h 26908"/>
                  <a:gd name="connsiteX16" fmla="*/ 189547 w 190422"/>
                  <a:gd name="connsiteY16" fmla="*/ 6382 h 26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90422" h="26908">
                    <a:moveTo>
                      <a:pt x="189547" y="6382"/>
                    </a:moveTo>
                    <a:cubicBezTo>
                      <a:pt x="188595" y="8477"/>
                      <a:pt x="187166" y="9811"/>
                      <a:pt x="186118" y="10573"/>
                    </a:cubicBezTo>
                    <a:cubicBezTo>
                      <a:pt x="182689" y="11716"/>
                      <a:pt x="179260" y="12668"/>
                      <a:pt x="175736" y="13621"/>
                    </a:cubicBezTo>
                    <a:cubicBezTo>
                      <a:pt x="134588" y="25051"/>
                      <a:pt x="94869" y="27146"/>
                      <a:pt x="58769" y="24194"/>
                    </a:cubicBezTo>
                    <a:cubicBezTo>
                      <a:pt x="57245" y="23622"/>
                      <a:pt x="55721" y="23051"/>
                      <a:pt x="54197" y="22574"/>
                    </a:cubicBezTo>
                    <a:cubicBezTo>
                      <a:pt x="53054" y="23432"/>
                      <a:pt x="51911" y="24289"/>
                      <a:pt x="50673" y="25146"/>
                    </a:cubicBezTo>
                    <a:cubicBezTo>
                      <a:pt x="44863" y="25813"/>
                      <a:pt x="37909" y="26479"/>
                      <a:pt x="30480" y="26765"/>
                    </a:cubicBezTo>
                    <a:cubicBezTo>
                      <a:pt x="26670" y="26956"/>
                      <a:pt x="22003" y="26956"/>
                      <a:pt x="16669" y="26765"/>
                    </a:cubicBezTo>
                    <a:cubicBezTo>
                      <a:pt x="15335" y="26670"/>
                      <a:pt x="13906" y="26575"/>
                      <a:pt x="12001" y="26289"/>
                    </a:cubicBezTo>
                    <a:cubicBezTo>
                      <a:pt x="8096" y="25813"/>
                      <a:pt x="4953" y="25146"/>
                      <a:pt x="2762" y="24670"/>
                    </a:cubicBezTo>
                    <a:cubicBezTo>
                      <a:pt x="1619" y="20098"/>
                      <a:pt x="667" y="15907"/>
                      <a:pt x="0" y="12383"/>
                    </a:cubicBezTo>
                    <a:cubicBezTo>
                      <a:pt x="4953" y="13621"/>
                      <a:pt x="10668" y="14669"/>
                      <a:pt x="16954" y="15145"/>
                    </a:cubicBezTo>
                    <a:cubicBezTo>
                      <a:pt x="31528" y="16193"/>
                      <a:pt x="43910" y="14097"/>
                      <a:pt x="52768" y="11621"/>
                    </a:cubicBezTo>
                    <a:cubicBezTo>
                      <a:pt x="57436" y="12478"/>
                      <a:pt x="63913" y="13526"/>
                      <a:pt x="71818" y="14288"/>
                    </a:cubicBezTo>
                    <a:cubicBezTo>
                      <a:pt x="93535" y="16383"/>
                      <a:pt x="110204" y="14859"/>
                      <a:pt x="120301" y="14002"/>
                    </a:cubicBezTo>
                    <a:cubicBezTo>
                      <a:pt x="148114" y="11430"/>
                      <a:pt x="173164" y="5144"/>
                      <a:pt x="190214" y="0"/>
                    </a:cubicBezTo>
                    <a:cubicBezTo>
                      <a:pt x="190595" y="1905"/>
                      <a:pt x="190500" y="4191"/>
                      <a:pt x="189547" y="6382"/>
                    </a:cubicBezTo>
                    <a:close/>
                  </a:path>
                </a:pathLst>
              </a:custGeom>
              <a:solidFill>
                <a:srgbClr val="DDA10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3D28EF5E-E785-C077-4110-ECB19F6E8C08}"/>
                  </a:ext>
                </a:extLst>
              </p:cNvPr>
              <p:cNvSpPr/>
              <p:nvPr/>
            </p:nvSpPr>
            <p:spPr>
              <a:xfrm>
                <a:off x="2919603" y="4791646"/>
                <a:ext cx="89630" cy="21065"/>
              </a:xfrm>
              <a:custGeom>
                <a:avLst/>
                <a:gdLst>
                  <a:gd name="connsiteX0" fmla="*/ 89630 w 89630"/>
                  <a:gd name="connsiteY0" fmla="*/ 4667 h 21065"/>
                  <a:gd name="connsiteX1" fmla="*/ 73247 w 89630"/>
                  <a:gd name="connsiteY1" fmla="*/ 16288 h 21065"/>
                  <a:gd name="connsiteX2" fmla="*/ 48958 w 89630"/>
                  <a:gd name="connsiteY2" fmla="*/ 21050 h 21065"/>
                  <a:gd name="connsiteX3" fmla="*/ 16478 w 89630"/>
                  <a:gd name="connsiteY3" fmla="*/ 14573 h 21065"/>
                  <a:gd name="connsiteX4" fmla="*/ 0 w 89630"/>
                  <a:gd name="connsiteY4" fmla="*/ 6953 h 21065"/>
                  <a:gd name="connsiteX5" fmla="*/ 6572 w 89630"/>
                  <a:gd name="connsiteY5" fmla="*/ 0 h 21065"/>
                  <a:gd name="connsiteX6" fmla="*/ 10096 w 89630"/>
                  <a:gd name="connsiteY6" fmla="*/ 1619 h 21065"/>
                  <a:gd name="connsiteX7" fmla="*/ 67627 w 89630"/>
                  <a:gd name="connsiteY7" fmla="*/ 8001 h 21065"/>
                  <a:gd name="connsiteX8" fmla="*/ 80010 w 89630"/>
                  <a:gd name="connsiteY8" fmla="*/ 286 h 21065"/>
                  <a:gd name="connsiteX9" fmla="*/ 89630 w 89630"/>
                  <a:gd name="connsiteY9" fmla="*/ 4667 h 21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630" h="21065">
                    <a:moveTo>
                      <a:pt x="89630" y="4667"/>
                    </a:moveTo>
                    <a:cubicBezTo>
                      <a:pt x="86106" y="8382"/>
                      <a:pt x="80677" y="12954"/>
                      <a:pt x="73247" y="16288"/>
                    </a:cubicBezTo>
                    <a:cubicBezTo>
                      <a:pt x="63532" y="20764"/>
                      <a:pt x="55054" y="20955"/>
                      <a:pt x="48958" y="21050"/>
                    </a:cubicBezTo>
                    <a:cubicBezTo>
                      <a:pt x="35052" y="21336"/>
                      <a:pt x="24384" y="17526"/>
                      <a:pt x="16478" y="14573"/>
                    </a:cubicBezTo>
                    <a:cubicBezTo>
                      <a:pt x="9525" y="12002"/>
                      <a:pt x="3905" y="9144"/>
                      <a:pt x="0" y="6953"/>
                    </a:cubicBezTo>
                    <a:cubicBezTo>
                      <a:pt x="1429" y="4858"/>
                      <a:pt x="3524" y="2381"/>
                      <a:pt x="6572" y="0"/>
                    </a:cubicBezTo>
                    <a:cubicBezTo>
                      <a:pt x="7334" y="381"/>
                      <a:pt x="8572" y="953"/>
                      <a:pt x="10096" y="1619"/>
                    </a:cubicBezTo>
                    <a:cubicBezTo>
                      <a:pt x="20764" y="6287"/>
                      <a:pt x="45434" y="17145"/>
                      <a:pt x="67627" y="8001"/>
                    </a:cubicBezTo>
                    <a:cubicBezTo>
                      <a:pt x="70675" y="6668"/>
                      <a:pt x="75152" y="4477"/>
                      <a:pt x="80010" y="286"/>
                    </a:cubicBezTo>
                    <a:cubicBezTo>
                      <a:pt x="82582" y="1524"/>
                      <a:pt x="85820" y="2953"/>
                      <a:pt x="89630" y="4667"/>
                    </a:cubicBezTo>
                    <a:close/>
                  </a:path>
                </a:pathLst>
              </a:custGeom>
              <a:solidFill>
                <a:srgbClr val="DDA10B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AA00817E-41B4-0FA4-94F3-E51FFCF72989}"/>
                  </a:ext>
                </a:extLst>
              </p:cNvPr>
              <p:cNvSpPr/>
              <p:nvPr/>
            </p:nvSpPr>
            <p:spPr>
              <a:xfrm>
                <a:off x="2954083" y="3310985"/>
                <a:ext cx="440721" cy="149367"/>
              </a:xfrm>
              <a:custGeom>
                <a:avLst/>
                <a:gdLst>
                  <a:gd name="connsiteX0" fmla="*/ 440722 w 440721"/>
                  <a:gd name="connsiteY0" fmla="*/ 30290 h 149367"/>
                  <a:gd name="connsiteX1" fmla="*/ 356330 w 440721"/>
                  <a:gd name="connsiteY1" fmla="*/ 67533 h 149367"/>
                  <a:gd name="connsiteX2" fmla="*/ 195929 w 440721"/>
                  <a:gd name="connsiteY2" fmla="*/ 143733 h 149367"/>
                  <a:gd name="connsiteX3" fmla="*/ 166497 w 440721"/>
                  <a:gd name="connsiteY3" fmla="*/ 149162 h 149367"/>
                  <a:gd name="connsiteX4" fmla="*/ 152591 w 440721"/>
                  <a:gd name="connsiteY4" fmla="*/ 146018 h 149367"/>
                  <a:gd name="connsiteX5" fmla="*/ 104966 w 440721"/>
                  <a:gd name="connsiteY5" fmla="*/ 119063 h 149367"/>
                  <a:gd name="connsiteX6" fmla="*/ 96679 w 440721"/>
                  <a:gd name="connsiteY6" fmla="*/ 113919 h 149367"/>
                  <a:gd name="connsiteX7" fmla="*/ 27908 w 440721"/>
                  <a:gd name="connsiteY7" fmla="*/ 63151 h 149367"/>
                  <a:gd name="connsiteX8" fmla="*/ 0 w 440721"/>
                  <a:gd name="connsiteY8" fmla="*/ 38291 h 149367"/>
                  <a:gd name="connsiteX9" fmla="*/ 3048 w 440721"/>
                  <a:gd name="connsiteY9" fmla="*/ 0 h 149367"/>
                  <a:gd name="connsiteX10" fmla="*/ 41148 w 440721"/>
                  <a:gd name="connsiteY10" fmla="*/ 47911 h 149367"/>
                  <a:gd name="connsiteX11" fmla="*/ 80772 w 440721"/>
                  <a:gd name="connsiteY11" fmla="*/ 84296 h 149367"/>
                  <a:gd name="connsiteX12" fmla="*/ 126301 w 440721"/>
                  <a:gd name="connsiteY12" fmla="*/ 117443 h 149367"/>
                  <a:gd name="connsiteX13" fmla="*/ 156305 w 440721"/>
                  <a:gd name="connsiteY13" fmla="*/ 134779 h 149367"/>
                  <a:gd name="connsiteX14" fmla="*/ 164973 w 440721"/>
                  <a:gd name="connsiteY14" fmla="*/ 137922 h 149367"/>
                  <a:gd name="connsiteX15" fmla="*/ 188690 w 440721"/>
                  <a:gd name="connsiteY15" fmla="*/ 135922 h 149367"/>
                  <a:gd name="connsiteX16" fmla="*/ 224504 w 440721"/>
                  <a:gd name="connsiteY16" fmla="*/ 122682 h 149367"/>
                  <a:gd name="connsiteX17" fmla="*/ 280797 w 440721"/>
                  <a:gd name="connsiteY17" fmla="*/ 96679 h 149367"/>
                  <a:gd name="connsiteX18" fmla="*/ 339662 w 440721"/>
                  <a:gd name="connsiteY18" fmla="*/ 69818 h 149367"/>
                  <a:gd name="connsiteX19" fmla="*/ 438626 w 440721"/>
                  <a:gd name="connsiteY19" fmla="*/ 24575 h 149367"/>
                  <a:gd name="connsiteX20" fmla="*/ 440722 w 440721"/>
                  <a:gd name="connsiteY20" fmla="*/ 30290 h 149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40721" h="149367">
                    <a:moveTo>
                      <a:pt x="440722" y="30290"/>
                    </a:moveTo>
                    <a:cubicBezTo>
                      <a:pt x="386905" y="54007"/>
                      <a:pt x="359474" y="66008"/>
                      <a:pt x="356330" y="67533"/>
                    </a:cubicBezTo>
                    <a:cubicBezTo>
                      <a:pt x="356330" y="67533"/>
                      <a:pt x="230791" y="128302"/>
                      <a:pt x="195929" y="143733"/>
                    </a:cubicBezTo>
                    <a:cubicBezTo>
                      <a:pt x="191262" y="145733"/>
                      <a:pt x="180404" y="150400"/>
                      <a:pt x="166497" y="149162"/>
                    </a:cubicBezTo>
                    <a:cubicBezTo>
                      <a:pt x="160972" y="148685"/>
                      <a:pt x="157067" y="147447"/>
                      <a:pt x="152591" y="146018"/>
                    </a:cubicBezTo>
                    <a:cubicBezTo>
                      <a:pt x="143446" y="142970"/>
                      <a:pt x="130683" y="135065"/>
                      <a:pt x="104966" y="119063"/>
                    </a:cubicBezTo>
                    <a:cubicBezTo>
                      <a:pt x="103156" y="117920"/>
                      <a:pt x="100393" y="116205"/>
                      <a:pt x="96679" y="113919"/>
                    </a:cubicBezTo>
                    <a:cubicBezTo>
                      <a:pt x="66199" y="94298"/>
                      <a:pt x="42196" y="75152"/>
                      <a:pt x="27908" y="63151"/>
                    </a:cubicBezTo>
                    <a:cubicBezTo>
                      <a:pt x="20479" y="56960"/>
                      <a:pt x="10954" y="48578"/>
                      <a:pt x="0" y="38291"/>
                    </a:cubicBezTo>
                    <a:cubicBezTo>
                      <a:pt x="1048" y="25527"/>
                      <a:pt x="2096" y="12764"/>
                      <a:pt x="3048" y="0"/>
                    </a:cubicBezTo>
                    <a:cubicBezTo>
                      <a:pt x="16764" y="20479"/>
                      <a:pt x="30290" y="36386"/>
                      <a:pt x="41148" y="47911"/>
                    </a:cubicBezTo>
                    <a:cubicBezTo>
                      <a:pt x="56959" y="64675"/>
                      <a:pt x="70485" y="75819"/>
                      <a:pt x="80772" y="84296"/>
                    </a:cubicBezTo>
                    <a:cubicBezTo>
                      <a:pt x="90488" y="92297"/>
                      <a:pt x="87630" y="89345"/>
                      <a:pt x="126301" y="117443"/>
                    </a:cubicBezTo>
                    <a:cubicBezTo>
                      <a:pt x="126301" y="117443"/>
                      <a:pt x="137827" y="125825"/>
                      <a:pt x="156305" y="134779"/>
                    </a:cubicBezTo>
                    <a:cubicBezTo>
                      <a:pt x="158496" y="135827"/>
                      <a:pt x="161258" y="137065"/>
                      <a:pt x="164973" y="137922"/>
                    </a:cubicBezTo>
                    <a:cubicBezTo>
                      <a:pt x="175070" y="140208"/>
                      <a:pt x="183642" y="137541"/>
                      <a:pt x="188690" y="135922"/>
                    </a:cubicBezTo>
                    <a:cubicBezTo>
                      <a:pt x="215932" y="126968"/>
                      <a:pt x="224504" y="122682"/>
                      <a:pt x="224504" y="122682"/>
                    </a:cubicBezTo>
                    <a:cubicBezTo>
                      <a:pt x="242888" y="113252"/>
                      <a:pt x="262128" y="105633"/>
                      <a:pt x="280797" y="96679"/>
                    </a:cubicBezTo>
                    <a:cubicBezTo>
                      <a:pt x="292894" y="90869"/>
                      <a:pt x="291370" y="91726"/>
                      <a:pt x="339662" y="69818"/>
                    </a:cubicBezTo>
                    <a:cubicBezTo>
                      <a:pt x="362903" y="59246"/>
                      <a:pt x="396430" y="44006"/>
                      <a:pt x="438626" y="24575"/>
                    </a:cubicBezTo>
                    <a:lnTo>
                      <a:pt x="440722" y="30290"/>
                    </a:ln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9BE72A31-17B0-1BBD-F14D-5E4183EA4112}"/>
                  </a:ext>
                </a:extLst>
              </p:cNvPr>
              <p:cNvSpPr/>
              <p:nvPr/>
            </p:nvSpPr>
            <p:spPr>
              <a:xfrm>
                <a:off x="2817780" y="3014471"/>
                <a:ext cx="95154" cy="119253"/>
              </a:xfrm>
              <a:custGeom>
                <a:avLst/>
                <a:gdLst>
                  <a:gd name="connsiteX0" fmla="*/ 95155 w 95154"/>
                  <a:gd name="connsiteY0" fmla="*/ 85725 h 119253"/>
                  <a:gd name="connsiteX1" fmla="*/ 93917 w 95154"/>
                  <a:gd name="connsiteY1" fmla="*/ 107156 h 119253"/>
                  <a:gd name="connsiteX2" fmla="*/ 93250 w 95154"/>
                  <a:gd name="connsiteY2" fmla="*/ 119253 h 119253"/>
                  <a:gd name="connsiteX3" fmla="*/ 40672 w 95154"/>
                  <a:gd name="connsiteY3" fmla="*/ 97346 h 119253"/>
                  <a:gd name="connsiteX4" fmla="*/ 0 w 95154"/>
                  <a:gd name="connsiteY4" fmla="*/ 92392 h 119253"/>
                  <a:gd name="connsiteX5" fmla="*/ 23336 w 95154"/>
                  <a:gd name="connsiteY5" fmla="*/ 36767 h 119253"/>
                  <a:gd name="connsiteX6" fmla="*/ 26289 w 95154"/>
                  <a:gd name="connsiteY6" fmla="*/ 28670 h 119253"/>
                  <a:gd name="connsiteX7" fmla="*/ 32575 w 95154"/>
                  <a:gd name="connsiteY7" fmla="*/ 11335 h 119253"/>
                  <a:gd name="connsiteX8" fmla="*/ 40196 w 95154"/>
                  <a:gd name="connsiteY8" fmla="*/ 0 h 119253"/>
                  <a:gd name="connsiteX9" fmla="*/ 95155 w 95154"/>
                  <a:gd name="connsiteY9" fmla="*/ 85725 h 119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5154" h="119253">
                    <a:moveTo>
                      <a:pt x="95155" y="85725"/>
                    </a:moveTo>
                    <a:cubicBezTo>
                      <a:pt x="94774" y="92869"/>
                      <a:pt x="94297" y="100013"/>
                      <a:pt x="93917" y="107156"/>
                    </a:cubicBezTo>
                    <a:cubicBezTo>
                      <a:pt x="93631" y="111157"/>
                      <a:pt x="93440" y="115253"/>
                      <a:pt x="93250" y="119253"/>
                    </a:cubicBezTo>
                    <a:cubicBezTo>
                      <a:pt x="81248" y="111824"/>
                      <a:pt x="63532" y="102870"/>
                      <a:pt x="40672" y="97346"/>
                    </a:cubicBezTo>
                    <a:cubicBezTo>
                      <a:pt x="25146" y="93631"/>
                      <a:pt x="11144" y="92488"/>
                      <a:pt x="0" y="92392"/>
                    </a:cubicBezTo>
                    <a:cubicBezTo>
                      <a:pt x="6763" y="76962"/>
                      <a:pt x="18955" y="48673"/>
                      <a:pt x="23336" y="36767"/>
                    </a:cubicBezTo>
                    <a:cubicBezTo>
                      <a:pt x="23336" y="36576"/>
                      <a:pt x="24575" y="33147"/>
                      <a:pt x="26289" y="28670"/>
                    </a:cubicBezTo>
                    <a:cubicBezTo>
                      <a:pt x="28575" y="22765"/>
                      <a:pt x="30575" y="17050"/>
                      <a:pt x="32575" y="11335"/>
                    </a:cubicBezTo>
                    <a:cubicBezTo>
                      <a:pt x="35147" y="7525"/>
                      <a:pt x="37624" y="3810"/>
                      <a:pt x="40196" y="0"/>
                    </a:cubicBezTo>
                    <a:cubicBezTo>
                      <a:pt x="58483" y="28575"/>
                      <a:pt x="76867" y="57150"/>
                      <a:pt x="95155" y="85725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C35821F6-9126-9F5A-799C-0C91C7624B08}"/>
                  </a:ext>
                </a:extLst>
              </p:cNvPr>
              <p:cNvSpPr/>
              <p:nvPr/>
            </p:nvSpPr>
            <p:spPr>
              <a:xfrm>
                <a:off x="2844069" y="3014471"/>
                <a:ext cx="68865" cy="107156"/>
              </a:xfrm>
              <a:custGeom>
                <a:avLst/>
                <a:gdLst>
                  <a:gd name="connsiteX0" fmla="*/ 68866 w 68865"/>
                  <a:gd name="connsiteY0" fmla="*/ 85725 h 107156"/>
                  <a:gd name="connsiteX1" fmla="*/ 67628 w 68865"/>
                  <a:gd name="connsiteY1" fmla="*/ 107156 h 107156"/>
                  <a:gd name="connsiteX2" fmla="*/ 42958 w 68865"/>
                  <a:gd name="connsiteY2" fmla="*/ 87821 h 107156"/>
                  <a:gd name="connsiteX3" fmla="*/ 6287 w 68865"/>
                  <a:gd name="connsiteY3" fmla="*/ 44482 h 107156"/>
                  <a:gd name="connsiteX4" fmla="*/ 0 w 68865"/>
                  <a:gd name="connsiteY4" fmla="*/ 28670 h 107156"/>
                  <a:gd name="connsiteX5" fmla="*/ 6287 w 68865"/>
                  <a:gd name="connsiteY5" fmla="*/ 11335 h 107156"/>
                  <a:gd name="connsiteX6" fmla="*/ 13907 w 68865"/>
                  <a:gd name="connsiteY6" fmla="*/ 0 h 107156"/>
                  <a:gd name="connsiteX7" fmla="*/ 68866 w 68865"/>
                  <a:gd name="connsiteY7" fmla="*/ 85725 h 107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865" h="107156">
                    <a:moveTo>
                      <a:pt x="68866" y="85725"/>
                    </a:moveTo>
                    <a:cubicBezTo>
                      <a:pt x="68485" y="92869"/>
                      <a:pt x="68008" y="100013"/>
                      <a:pt x="67628" y="107156"/>
                    </a:cubicBezTo>
                    <a:cubicBezTo>
                      <a:pt x="62198" y="104204"/>
                      <a:pt x="54578" y="98679"/>
                      <a:pt x="42958" y="87821"/>
                    </a:cubicBezTo>
                    <a:cubicBezTo>
                      <a:pt x="24098" y="70104"/>
                      <a:pt x="14383" y="61055"/>
                      <a:pt x="6287" y="44482"/>
                    </a:cubicBezTo>
                    <a:cubicBezTo>
                      <a:pt x="3524" y="38862"/>
                      <a:pt x="1524" y="33528"/>
                      <a:pt x="0" y="28670"/>
                    </a:cubicBezTo>
                    <a:cubicBezTo>
                      <a:pt x="2286" y="22765"/>
                      <a:pt x="4286" y="17050"/>
                      <a:pt x="6287" y="11335"/>
                    </a:cubicBezTo>
                    <a:cubicBezTo>
                      <a:pt x="8858" y="7525"/>
                      <a:pt x="11335" y="3810"/>
                      <a:pt x="13907" y="0"/>
                    </a:cubicBezTo>
                    <a:cubicBezTo>
                      <a:pt x="32195" y="28575"/>
                      <a:pt x="50578" y="57150"/>
                      <a:pt x="68866" y="85725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05" name="Freeform: Shape 104">
                <a:extLst>
                  <a:ext uri="{FF2B5EF4-FFF2-40B4-BE49-F238E27FC236}">
                    <a16:creationId xmlns:a16="http://schemas.microsoft.com/office/drawing/2014/main" id="{690C10EE-AB84-2E5A-BCE3-E0F114D64F72}"/>
                  </a:ext>
                </a:extLst>
              </p:cNvPr>
              <p:cNvSpPr/>
              <p:nvPr/>
            </p:nvSpPr>
            <p:spPr>
              <a:xfrm>
                <a:off x="2816255" y="2885547"/>
                <a:ext cx="197595" cy="235801"/>
              </a:xfrm>
              <a:custGeom>
                <a:avLst/>
                <a:gdLst>
                  <a:gd name="connsiteX0" fmla="*/ 34101 w 197595"/>
                  <a:gd name="connsiteY0" fmla="*/ 140259 h 235801"/>
                  <a:gd name="connsiteX1" fmla="*/ 24861 w 197595"/>
                  <a:gd name="connsiteY1" fmla="*/ 146641 h 235801"/>
                  <a:gd name="connsiteX2" fmla="*/ 13241 w 197595"/>
                  <a:gd name="connsiteY2" fmla="*/ 137402 h 235801"/>
                  <a:gd name="connsiteX3" fmla="*/ 1 w 197595"/>
                  <a:gd name="connsiteY3" fmla="*/ 94634 h 235801"/>
                  <a:gd name="connsiteX4" fmla="*/ 13622 w 197595"/>
                  <a:gd name="connsiteY4" fmla="*/ 77394 h 235801"/>
                  <a:gd name="connsiteX5" fmla="*/ 25909 w 197595"/>
                  <a:gd name="connsiteY5" fmla="*/ 89110 h 235801"/>
                  <a:gd name="connsiteX6" fmla="*/ 35625 w 197595"/>
                  <a:gd name="connsiteY6" fmla="*/ 108922 h 235801"/>
                  <a:gd name="connsiteX7" fmla="*/ 39530 w 197595"/>
                  <a:gd name="connsiteY7" fmla="*/ 99587 h 235801"/>
                  <a:gd name="connsiteX8" fmla="*/ 47150 w 197595"/>
                  <a:gd name="connsiteY8" fmla="*/ 87872 h 235801"/>
                  <a:gd name="connsiteX9" fmla="*/ 58866 w 197595"/>
                  <a:gd name="connsiteY9" fmla="*/ 66440 h 235801"/>
                  <a:gd name="connsiteX10" fmla="*/ 67057 w 197595"/>
                  <a:gd name="connsiteY10" fmla="*/ 35770 h 235801"/>
                  <a:gd name="connsiteX11" fmla="*/ 65819 w 197595"/>
                  <a:gd name="connsiteY11" fmla="*/ 10052 h 235801"/>
                  <a:gd name="connsiteX12" fmla="*/ 132018 w 197595"/>
                  <a:gd name="connsiteY12" fmla="*/ 18530 h 235801"/>
                  <a:gd name="connsiteX13" fmla="*/ 189834 w 197595"/>
                  <a:gd name="connsiteY13" fmla="*/ 1861 h 235801"/>
                  <a:gd name="connsiteX14" fmla="*/ 197359 w 197595"/>
                  <a:gd name="connsiteY14" fmla="*/ 28817 h 235801"/>
                  <a:gd name="connsiteX15" fmla="*/ 192597 w 197595"/>
                  <a:gd name="connsiteY15" fmla="*/ 66440 h 235801"/>
                  <a:gd name="connsiteX16" fmla="*/ 180024 w 197595"/>
                  <a:gd name="connsiteY16" fmla="*/ 152165 h 235801"/>
                  <a:gd name="connsiteX17" fmla="*/ 158878 w 197595"/>
                  <a:gd name="connsiteY17" fmla="*/ 199028 h 235801"/>
                  <a:gd name="connsiteX18" fmla="*/ 136209 w 197595"/>
                  <a:gd name="connsiteY18" fmla="*/ 232366 h 235801"/>
                  <a:gd name="connsiteX19" fmla="*/ 114587 w 197595"/>
                  <a:gd name="connsiteY19" fmla="*/ 235319 h 235801"/>
                  <a:gd name="connsiteX20" fmla="*/ 80202 w 197595"/>
                  <a:gd name="connsiteY20" fmla="*/ 212840 h 235801"/>
                  <a:gd name="connsiteX21" fmla="*/ 43530 w 197595"/>
                  <a:gd name="connsiteY21" fmla="*/ 169501 h 235801"/>
                  <a:gd name="connsiteX22" fmla="*/ 34005 w 197595"/>
                  <a:gd name="connsiteY22" fmla="*/ 140354 h 235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97595" h="235801">
                    <a:moveTo>
                      <a:pt x="34101" y="140259"/>
                    </a:moveTo>
                    <a:cubicBezTo>
                      <a:pt x="31053" y="142545"/>
                      <a:pt x="29148" y="146450"/>
                      <a:pt x="24861" y="146641"/>
                    </a:cubicBezTo>
                    <a:cubicBezTo>
                      <a:pt x="19718" y="146831"/>
                      <a:pt x="15717" y="141307"/>
                      <a:pt x="13241" y="137402"/>
                    </a:cubicBezTo>
                    <a:cubicBezTo>
                      <a:pt x="6192" y="126162"/>
                      <a:pt x="-94" y="108064"/>
                      <a:pt x="1" y="94634"/>
                    </a:cubicBezTo>
                    <a:cubicBezTo>
                      <a:pt x="1" y="87300"/>
                      <a:pt x="4573" y="76442"/>
                      <a:pt x="13622" y="77394"/>
                    </a:cubicBezTo>
                    <a:cubicBezTo>
                      <a:pt x="17908" y="77870"/>
                      <a:pt x="21242" y="82252"/>
                      <a:pt x="25909" y="89110"/>
                    </a:cubicBezTo>
                    <a:cubicBezTo>
                      <a:pt x="31053" y="96635"/>
                      <a:pt x="33910" y="103778"/>
                      <a:pt x="35625" y="108922"/>
                    </a:cubicBezTo>
                    <a:cubicBezTo>
                      <a:pt x="36387" y="106731"/>
                      <a:pt x="37625" y="103397"/>
                      <a:pt x="39530" y="99587"/>
                    </a:cubicBezTo>
                    <a:cubicBezTo>
                      <a:pt x="42483" y="93777"/>
                      <a:pt x="45531" y="89967"/>
                      <a:pt x="47150" y="87872"/>
                    </a:cubicBezTo>
                    <a:cubicBezTo>
                      <a:pt x="52770" y="80442"/>
                      <a:pt x="55818" y="73394"/>
                      <a:pt x="58866" y="66440"/>
                    </a:cubicBezTo>
                    <a:cubicBezTo>
                      <a:pt x="61152" y="61106"/>
                      <a:pt x="65724" y="50438"/>
                      <a:pt x="67057" y="35770"/>
                    </a:cubicBezTo>
                    <a:cubicBezTo>
                      <a:pt x="67629" y="29579"/>
                      <a:pt x="67819" y="20625"/>
                      <a:pt x="65819" y="10052"/>
                    </a:cubicBezTo>
                    <a:cubicBezTo>
                      <a:pt x="86107" y="24149"/>
                      <a:pt x="107919" y="26721"/>
                      <a:pt x="132018" y="18530"/>
                    </a:cubicBezTo>
                    <a:cubicBezTo>
                      <a:pt x="167927" y="6242"/>
                      <a:pt x="180309" y="-4426"/>
                      <a:pt x="189834" y="1861"/>
                    </a:cubicBezTo>
                    <a:cubicBezTo>
                      <a:pt x="195835" y="5861"/>
                      <a:pt x="196502" y="14815"/>
                      <a:pt x="197359" y="28817"/>
                    </a:cubicBezTo>
                    <a:cubicBezTo>
                      <a:pt x="198502" y="45104"/>
                      <a:pt x="195264" y="58344"/>
                      <a:pt x="192597" y="66440"/>
                    </a:cubicBezTo>
                    <a:cubicBezTo>
                      <a:pt x="193168" y="89777"/>
                      <a:pt x="190787" y="119876"/>
                      <a:pt x="180024" y="152165"/>
                    </a:cubicBezTo>
                    <a:cubicBezTo>
                      <a:pt x="176214" y="163500"/>
                      <a:pt x="178214" y="154832"/>
                      <a:pt x="158878" y="199028"/>
                    </a:cubicBezTo>
                    <a:cubicBezTo>
                      <a:pt x="151068" y="217031"/>
                      <a:pt x="146972" y="227032"/>
                      <a:pt x="136209" y="232366"/>
                    </a:cubicBezTo>
                    <a:cubicBezTo>
                      <a:pt x="126969" y="236938"/>
                      <a:pt x="117730" y="235795"/>
                      <a:pt x="114587" y="235319"/>
                    </a:cubicBezTo>
                    <a:cubicBezTo>
                      <a:pt x="108491" y="234461"/>
                      <a:pt x="100585" y="231890"/>
                      <a:pt x="80202" y="212840"/>
                    </a:cubicBezTo>
                    <a:cubicBezTo>
                      <a:pt x="61247" y="195123"/>
                      <a:pt x="51627" y="186074"/>
                      <a:pt x="43530" y="169501"/>
                    </a:cubicBezTo>
                    <a:cubicBezTo>
                      <a:pt x="37815" y="157976"/>
                      <a:pt x="35244" y="147498"/>
                      <a:pt x="34005" y="140354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3E22D27A-A568-5E29-C1BB-F6D896777C56}"/>
                </a:ext>
              </a:extLst>
            </p:cNvPr>
            <p:cNvSpPr/>
            <p:nvPr/>
          </p:nvSpPr>
          <p:spPr>
            <a:xfrm>
              <a:off x="-1095417" y="5316946"/>
              <a:ext cx="8626206" cy="316384"/>
            </a:xfrm>
            <a:custGeom>
              <a:avLst/>
              <a:gdLst>
                <a:gd name="connsiteX0" fmla="*/ 0 w 6858000"/>
                <a:gd name="connsiteY0" fmla="*/ 0 h 335375"/>
                <a:gd name="connsiteX1" fmla="*/ 6858000 w 6858000"/>
                <a:gd name="connsiteY1" fmla="*/ 0 h 335375"/>
                <a:gd name="connsiteX2" fmla="*/ 6858000 w 6858000"/>
                <a:gd name="connsiteY2" fmla="*/ 335375 h 335375"/>
                <a:gd name="connsiteX3" fmla="*/ 0 w 6858000"/>
                <a:gd name="connsiteY3" fmla="*/ 335375 h 335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58000" h="335375">
                  <a:moveTo>
                    <a:pt x="0" y="0"/>
                  </a:moveTo>
                  <a:lnTo>
                    <a:pt x="6858000" y="0"/>
                  </a:lnTo>
                  <a:lnTo>
                    <a:pt x="6858000" y="335375"/>
                  </a:lnTo>
                  <a:lnTo>
                    <a:pt x="0" y="335375"/>
                  </a:ln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grpSp>
          <p:nvGrpSpPr>
            <p:cNvPr id="120" name="Graphic 4">
              <a:extLst>
                <a:ext uri="{FF2B5EF4-FFF2-40B4-BE49-F238E27FC236}">
                  <a16:creationId xmlns:a16="http://schemas.microsoft.com/office/drawing/2014/main" id="{6FC12269-9E52-496B-AE96-AADCE1E777A4}"/>
                </a:ext>
              </a:extLst>
            </p:cNvPr>
            <p:cNvGrpSpPr/>
            <p:nvPr/>
          </p:nvGrpSpPr>
          <p:grpSpPr>
            <a:xfrm>
              <a:off x="3439001" y="4407241"/>
              <a:ext cx="703215" cy="919423"/>
              <a:chOff x="3370992" y="4699444"/>
              <a:chExt cx="745426" cy="974612"/>
            </a:xfrm>
          </p:grpSpPr>
          <p:grpSp>
            <p:nvGrpSpPr>
              <p:cNvPr id="121" name="Graphic 4">
                <a:extLst>
                  <a:ext uri="{FF2B5EF4-FFF2-40B4-BE49-F238E27FC236}">
                    <a16:creationId xmlns:a16="http://schemas.microsoft.com/office/drawing/2014/main" id="{46E787FF-A9F1-185A-E436-0927B4092E3F}"/>
                  </a:ext>
                </a:extLst>
              </p:cNvPr>
              <p:cNvGrpSpPr/>
              <p:nvPr/>
            </p:nvGrpSpPr>
            <p:grpSpPr>
              <a:xfrm>
                <a:off x="3564445" y="5344572"/>
                <a:ext cx="327374" cy="329484"/>
                <a:chOff x="3564445" y="5344572"/>
                <a:chExt cx="327374" cy="329484"/>
              </a:xfrm>
            </p:grpSpPr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8B641585-C5C7-F6B7-9A08-3522DA22333B}"/>
                    </a:ext>
                  </a:extLst>
                </p:cNvPr>
                <p:cNvSpPr/>
                <p:nvPr/>
              </p:nvSpPr>
              <p:spPr>
                <a:xfrm>
                  <a:off x="3564540" y="5375338"/>
                  <a:ext cx="327279" cy="298718"/>
                </a:xfrm>
                <a:custGeom>
                  <a:avLst/>
                  <a:gdLst>
                    <a:gd name="connsiteX0" fmla="*/ 0 w 327279"/>
                    <a:gd name="connsiteY0" fmla="*/ 0 h 298718"/>
                    <a:gd name="connsiteX1" fmla="*/ 81820 w 327279"/>
                    <a:gd name="connsiteY1" fmla="*/ 285750 h 298718"/>
                    <a:gd name="connsiteX2" fmla="*/ 161068 w 327279"/>
                    <a:gd name="connsiteY2" fmla="*/ 298704 h 298718"/>
                    <a:gd name="connsiteX3" fmla="*/ 245459 w 327279"/>
                    <a:gd name="connsiteY3" fmla="*/ 285750 h 298718"/>
                    <a:gd name="connsiteX4" fmla="*/ 327279 w 327279"/>
                    <a:gd name="connsiteY4" fmla="*/ 0 h 298718"/>
                    <a:gd name="connsiteX5" fmla="*/ 95 w 327279"/>
                    <a:gd name="connsiteY5" fmla="*/ 0 h 298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7279" h="298718">
                      <a:moveTo>
                        <a:pt x="0" y="0"/>
                      </a:moveTo>
                      <a:lnTo>
                        <a:pt x="81820" y="285750"/>
                      </a:lnTo>
                      <a:cubicBezTo>
                        <a:pt x="100393" y="291846"/>
                        <a:pt x="127635" y="298418"/>
                        <a:pt x="161068" y="298704"/>
                      </a:cubicBezTo>
                      <a:cubicBezTo>
                        <a:pt x="196977" y="299085"/>
                        <a:pt x="226124" y="292037"/>
                        <a:pt x="245459" y="285750"/>
                      </a:cubicBezTo>
                      <a:cubicBezTo>
                        <a:pt x="272701" y="190500"/>
                        <a:pt x="300038" y="95250"/>
                        <a:pt x="327279" y="0"/>
                      </a:cubicBez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B7791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C3B8648C-AAC5-7CDC-8C31-72BFE82EEF9F}"/>
                    </a:ext>
                  </a:extLst>
                </p:cNvPr>
                <p:cNvSpPr/>
                <p:nvPr/>
              </p:nvSpPr>
              <p:spPr>
                <a:xfrm>
                  <a:off x="3564445" y="5344572"/>
                  <a:ext cx="327279" cy="61531"/>
                </a:xfrm>
                <a:custGeom>
                  <a:avLst/>
                  <a:gdLst>
                    <a:gd name="connsiteX0" fmla="*/ 327279 w 327279"/>
                    <a:gd name="connsiteY0" fmla="*/ 30766 h 61531"/>
                    <a:gd name="connsiteX1" fmla="*/ 163639 w 327279"/>
                    <a:gd name="connsiteY1" fmla="*/ 61532 h 61531"/>
                    <a:gd name="connsiteX2" fmla="*/ 0 w 327279"/>
                    <a:gd name="connsiteY2" fmla="*/ 30766 h 61531"/>
                    <a:gd name="connsiteX3" fmla="*/ 163639 w 327279"/>
                    <a:gd name="connsiteY3" fmla="*/ 0 h 61531"/>
                    <a:gd name="connsiteX4" fmla="*/ 327279 w 327279"/>
                    <a:gd name="connsiteY4" fmla="*/ 30766 h 6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279" h="61531">
                      <a:moveTo>
                        <a:pt x="327279" y="30766"/>
                      </a:moveTo>
                      <a:cubicBezTo>
                        <a:pt x="327279" y="47757"/>
                        <a:pt x="254015" y="61532"/>
                        <a:pt x="163639" y="61532"/>
                      </a:cubicBezTo>
                      <a:cubicBezTo>
                        <a:pt x="73264" y="61532"/>
                        <a:pt x="0" y="47757"/>
                        <a:pt x="0" y="30766"/>
                      </a:cubicBezTo>
                      <a:cubicBezTo>
                        <a:pt x="0" y="13774"/>
                        <a:pt x="73264" y="0"/>
                        <a:pt x="163639" y="0"/>
                      </a:cubicBezTo>
                      <a:cubicBezTo>
                        <a:pt x="254015" y="0"/>
                        <a:pt x="327279" y="13774"/>
                        <a:pt x="327279" y="30766"/>
                      </a:cubicBezTo>
                      <a:close/>
                    </a:path>
                  </a:pathLst>
                </a:custGeom>
                <a:solidFill>
                  <a:srgbClr val="8E581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AB867C6E-4F17-8835-638D-1BB54DDFC132}"/>
                    </a:ext>
                  </a:extLst>
                </p:cNvPr>
                <p:cNvSpPr/>
                <p:nvPr/>
              </p:nvSpPr>
              <p:spPr>
                <a:xfrm>
                  <a:off x="3584638" y="5358479"/>
                  <a:ext cx="286892" cy="33718"/>
                </a:xfrm>
                <a:custGeom>
                  <a:avLst/>
                  <a:gdLst>
                    <a:gd name="connsiteX0" fmla="*/ 143446 w 286892"/>
                    <a:gd name="connsiteY0" fmla="*/ 33718 h 33718"/>
                    <a:gd name="connsiteX1" fmla="*/ 0 w 286892"/>
                    <a:gd name="connsiteY1" fmla="*/ 16859 h 33718"/>
                    <a:gd name="connsiteX2" fmla="*/ 143446 w 286892"/>
                    <a:gd name="connsiteY2" fmla="*/ 0 h 33718"/>
                    <a:gd name="connsiteX3" fmla="*/ 286893 w 286892"/>
                    <a:gd name="connsiteY3" fmla="*/ 16859 h 33718"/>
                    <a:gd name="connsiteX4" fmla="*/ 143446 w 286892"/>
                    <a:gd name="connsiteY4" fmla="*/ 33718 h 33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6892" h="33718">
                      <a:moveTo>
                        <a:pt x="143446" y="33718"/>
                      </a:moveTo>
                      <a:cubicBezTo>
                        <a:pt x="67437" y="33718"/>
                        <a:pt x="18383" y="24193"/>
                        <a:pt x="0" y="16859"/>
                      </a:cubicBezTo>
                      <a:cubicBezTo>
                        <a:pt x="18383" y="9525"/>
                        <a:pt x="67437" y="0"/>
                        <a:pt x="143446" y="0"/>
                      </a:cubicBezTo>
                      <a:cubicBezTo>
                        <a:pt x="219456" y="0"/>
                        <a:pt x="268605" y="9525"/>
                        <a:pt x="286893" y="16859"/>
                      </a:cubicBezTo>
                      <a:cubicBezTo>
                        <a:pt x="268510" y="24193"/>
                        <a:pt x="219361" y="33718"/>
                        <a:pt x="143446" y="3371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sp>
            <p:nvSpPr>
              <p:cNvPr id="125" name="Freeform: Shape 124">
                <a:extLst>
                  <a:ext uri="{FF2B5EF4-FFF2-40B4-BE49-F238E27FC236}">
                    <a16:creationId xmlns:a16="http://schemas.microsoft.com/office/drawing/2014/main" id="{C43B5887-1DEC-BAA9-FA7D-CC0BE7DA35A2}"/>
                  </a:ext>
                </a:extLst>
              </p:cNvPr>
              <p:cNvSpPr/>
              <p:nvPr/>
            </p:nvSpPr>
            <p:spPr>
              <a:xfrm>
                <a:off x="3661457" y="4952504"/>
                <a:ext cx="151923" cy="421214"/>
              </a:xfrm>
              <a:custGeom>
                <a:avLst/>
                <a:gdLst>
                  <a:gd name="connsiteX0" fmla="*/ 145209 w 151923"/>
                  <a:gd name="connsiteY0" fmla="*/ 197567 h 421214"/>
                  <a:gd name="connsiteX1" fmla="*/ 91488 w 151923"/>
                  <a:gd name="connsiteY1" fmla="*/ 221094 h 421214"/>
                  <a:gd name="connsiteX2" fmla="*/ 94059 w 151923"/>
                  <a:gd name="connsiteY2" fmla="*/ 186042 h 421214"/>
                  <a:gd name="connsiteX3" fmla="*/ 94821 w 151923"/>
                  <a:gd name="connsiteY3" fmla="*/ 178232 h 421214"/>
                  <a:gd name="connsiteX4" fmla="*/ 94440 w 151923"/>
                  <a:gd name="connsiteY4" fmla="*/ 177755 h 421214"/>
                  <a:gd name="connsiteX5" fmla="*/ 91964 w 151923"/>
                  <a:gd name="connsiteY5" fmla="*/ 95650 h 421214"/>
                  <a:gd name="connsiteX6" fmla="*/ 99298 w 151923"/>
                  <a:gd name="connsiteY6" fmla="*/ 66408 h 421214"/>
                  <a:gd name="connsiteX7" fmla="*/ 111776 w 151923"/>
                  <a:gd name="connsiteY7" fmla="*/ 47263 h 421214"/>
                  <a:gd name="connsiteX8" fmla="*/ 128064 w 151923"/>
                  <a:gd name="connsiteY8" fmla="*/ 39738 h 421214"/>
                  <a:gd name="connsiteX9" fmla="*/ 137970 w 151923"/>
                  <a:gd name="connsiteY9" fmla="*/ 39738 h 421214"/>
                  <a:gd name="connsiteX10" fmla="*/ 137970 w 151923"/>
                  <a:gd name="connsiteY10" fmla="*/ 29832 h 421214"/>
                  <a:gd name="connsiteX11" fmla="*/ 90249 w 151923"/>
                  <a:gd name="connsiteY11" fmla="*/ 53645 h 421214"/>
                  <a:gd name="connsiteX12" fmla="*/ 86344 w 151923"/>
                  <a:gd name="connsiteY12" fmla="*/ 61550 h 421214"/>
                  <a:gd name="connsiteX13" fmla="*/ 67866 w 151923"/>
                  <a:gd name="connsiteY13" fmla="*/ 5448 h 421214"/>
                  <a:gd name="connsiteX14" fmla="*/ 49768 w 151923"/>
                  <a:gd name="connsiteY14" fmla="*/ 16021 h 421214"/>
                  <a:gd name="connsiteX15" fmla="*/ 74342 w 151923"/>
                  <a:gd name="connsiteY15" fmla="*/ 157658 h 421214"/>
                  <a:gd name="connsiteX16" fmla="*/ 6715 w 151923"/>
                  <a:gd name="connsiteY16" fmla="*/ 135845 h 421214"/>
                  <a:gd name="connsiteX17" fmla="*/ 6715 w 151923"/>
                  <a:gd name="connsiteY17" fmla="*/ 149752 h 421214"/>
                  <a:gd name="connsiteX18" fmla="*/ 73866 w 151923"/>
                  <a:gd name="connsiteY18" fmla="*/ 175279 h 421214"/>
                  <a:gd name="connsiteX19" fmla="*/ 71866 w 151923"/>
                  <a:gd name="connsiteY19" fmla="*/ 208331 h 421214"/>
                  <a:gd name="connsiteX20" fmla="*/ 58912 w 151923"/>
                  <a:gd name="connsiteY20" fmla="*/ 421215 h 421214"/>
                  <a:gd name="connsiteX21" fmla="*/ 79867 w 151923"/>
                  <a:gd name="connsiteY21" fmla="*/ 421215 h 421214"/>
                  <a:gd name="connsiteX22" fmla="*/ 88821 w 151923"/>
                  <a:gd name="connsiteY22" fmla="*/ 248717 h 421214"/>
                  <a:gd name="connsiteX23" fmla="*/ 100727 w 151923"/>
                  <a:gd name="connsiteY23" fmla="*/ 231476 h 421214"/>
                  <a:gd name="connsiteX24" fmla="*/ 145209 w 151923"/>
                  <a:gd name="connsiteY24" fmla="*/ 211474 h 421214"/>
                  <a:gd name="connsiteX25" fmla="*/ 145209 w 151923"/>
                  <a:gd name="connsiteY25" fmla="*/ 197567 h 421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1923" h="421214">
                    <a:moveTo>
                      <a:pt x="145209" y="197567"/>
                    </a:moveTo>
                    <a:cubicBezTo>
                      <a:pt x="125111" y="198520"/>
                      <a:pt x="105680" y="206807"/>
                      <a:pt x="91488" y="221094"/>
                    </a:cubicBezTo>
                    <a:cubicBezTo>
                      <a:pt x="92535" y="209378"/>
                      <a:pt x="93392" y="197663"/>
                      <a:pt x="94059" y="186042"/>
                    </a:cubicBezTo>
                    <a:cubicBezTo>
                      <a:pt x="95774" y="183851"/>
                      <a:pt x="96631" y="180613"/>
                      <a:pt x="94821" y="178232"/>
                    </a:cubicBezTo>
                    <a:cubicBezTo>
                      <a:pt x="94726" y="178041"/>
                      <a:pt x="94631" y="177946"/>
                      <a:pt x="94440" y="177755"/>
                    </a:cubicBezTo>
                    <a:cubicBezTo>
                      <a:pt x="95679" y="150419"/>
                      <a:pt x="95298" y="123082"/>
                      <a:pt x="91964" y="95650"/>
                    </a:cubicBezTo>
                    <a:cubicBezTo>
                      <a:pt x="92535" y="85553"/>
                      <a:pt x="94917" y="75552"/>
                      <a:pt x="99298" y="66408"/>
                    </a:cubicBezTo>
                    <a:cubicBezTo>
                      <a:pt x="102537" y="59550"/>
                      <a:pt x="106632" y="52978"/>
                      <a:pt x="111776" y="47263"/>
                    </a:cubicBezTo>
                    <a:cubicBezTo>
                      <a:pt x="114824" y="43834"/>
                      <a:pt x="122634" y="35452"/>
                      <a:pt x="128064" y="39738"/>
                    </a:cubicBezTo>
                    <a:cubicBezTo>
                      <a:pt x="131016" y="42119"/>
                      <a:pt x="135017" y="42596"/>
                      <a:pt x="137970" y="39738"/>
                    </a:cubicBezTo>
                    <a:cubicBezTo>
                      <a:pt x="140446" y="37262"/>
                      <a:pt x="140922" y="32213"/>
                      <a:pt x="137970" y="29832"/>
                    </a:cubicBezTo>
                    <a:cubicBezTo>
                      <a:pt x="118634" y="14497"/>
                      <a:pt x="99012" y="37928"/>
                      <a:pt x="90249" y="53645"/>
                    </a:cubicBezTo>
                    <a:cubicBezTo>
                      <a:pt x="88821" y="56216"/>
                      <a:pt x="87487" y="58883"/>
                      <a:pt x="86344" y="61550"/>
                    </a:cubicBezTo>
                    <a:cubicBezTo>
                      <a:pt x="82058" y="42310"/>
                      <a:pt x="75962" y="23641"/>
                      <a:pt x="67866" y="5448"/>
                    </a:cubicBezTo>
                    <a:cubicBezTo>
                      <a:pt x="62436" y="-6839"/>
                      <a:pt x="44339" y="3829"/>
                      <a:pt x="49768" y="16021"/>
                    </a:cubicBezTo>
                    <a:cubicBezTo>
                      <a:pt x="69580" y="60503"/>
                      <a:pt x="75009" y="109271"/>
                      <a:pt x="74342" y="157658"/>
                    </a:cubicBezTo>
                    <a:cubicBezTo>
                      <a:pt x="55197" y="142989"/>
                      <a:pt x="31290" y="134893"/>
                      <a:pt x="6715" y="135845"/>
                    </a:cubicBezTo>
                    <a:cubicBezTo>
                      <a:pt x="-2238" y="136226"/>
                      <a:pt x="-2238" y="150133"/>
                      <a:pt x="6715" y="149752"/>
                    </a:cubicBezTo>
                    <a:cubicBezTo>
                      <a:pt x="31385" y="148800"/>
                      <a:pt x="56150" y="158229"/>
                      <a:pt x="73866" y="175279"/>
                    </a:cubicBezTo>
                    <a:cubicBezTo>
                      <a:pt x="73390" y="186328"/>
                      <a:pt x="72723" y="197377"/>
                      <a:pt x="71866" y="208331"/>
                    </a:cubicBezTo>
                    <a:cubicBezTo>
                      <a:pt x="66151" y="279197"/>
                      <a:pt x="53578" y="349872"/>
                      <a:pt x="58912" y="421215"/>
                    </a:cubicBezTo>
                    <a:lnTo>
                      <a:pt x="79867" y="421215"/>
                    </a:lnTo>
                    <a:cubicBezTo>
                      <a:pt x="75581" y="363493"/>
                      <a:pt x="82915" y="306057"/>
                      <a:pt x="88821" y="248717"/>
                    </a:cubicBezTo>
                    <a:cubicBezTo>
                      <a:pt x="91868" y="242430"/>
                      <a:pt x="95774" y="236525"/>
                      <a:pt x="100727" y="231476"/>
                    </a:cubicBezTo>
                    <a:cubicBezTo>
                      <a:pt x="112442" y="219475"/>
                      <a:pt x="128540" y="212331"/>
                      <a:pt x="145209" y="211474"/>
                    </a:cubicBezTo>
                    <a:cubicBezTo>
                      <a:pt x="154162" y="211093"/>
                      <a:pt x="154162" y="197091"/>
                      <a:pt x="145209" y="197567"/>
                    </a:cubicBezTo>
                    <a:close/>
                  </a:path>
                </a:pathLst>
              </a:custGeom>
              <a:solidFill>
                <a:srgbClr val="054F3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grpSp>
            <p:nvGrpSpPr>
              <p:cNvPr id="126" name="Graphic 4">
                <a:extLst>
                  <a:ext uri="{FF2B5EF4-FFF2-40B4-BE49-F238E27FC236}">
                    <a16:creationId xmlns:a16="http://schemas.microsoft.com/office/drawing/2014/main" id="{BEAC9754-7B6A-8FD4-E126-335566B6BFC2}"/>
                  </a:ext>
                </a:extLst>
              </p:cNvPr>
              <p:cNvGrpSpPr/>
              <p:nvPr/>
            </p:nvGrpSpPr>
            <p:grpSpPr>
              <a:xfrm>
                <a:off x="3370992" y="5008444"/>
                <a:ext cx="354999" cy="278667"/>
                <a:chOff x="3370992" y="5008444"/>
                <a:chExt cx="354999" cy="278667"/>
              </a:xfrm>
            </p:grpSpPr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0E775B08-41EA-CFC2-DC4A-9AD8BBB42263}"/>
                    </a:ext>
                  </a:extLst>
                </p:cNvPr>
                <p:cNvSpPr/>
                <p:nvPr/>
              </p:nvSpPr>
              <p:spPr>
                <a:xfrm>
                  <a:off x="3370992" y="5008444"/>
                  <a:ext cx="354999" cy="278667"/>
                </a:xfrm>
                <a:custGeom>
                  <a:avLst/>
                  <a:gdLst>
                    <a:gd name="connsiteX0" fmla="*/ 322612 w 354999"/>
                    <a:gd name="connsiteY0" fmla="*/ 191539 h 278667"/>
                    <a:gd name="connsiteX1" fmla="*/ 262985 w 354999"/>
                    <a:gd name="connsiteY1" fmla="*/ 246022 h 278667"/>
                    <a:gd name="connsiteX2" fmla="*/ 281083 w 354999"/>
                    <a:gd name="connsiteY2" fmla="*/ 194396 h 278667"/>
                    <a:gd name="connsiteX3" fmla="*/ 277654 w 354999"/>
                    <a:gd name="connsiteY3" fmla="*/ 162869 h 278667"/>
                    <a:gd name="connsiteX4" fmla="*/ 203359 w 354999"/>
                    <a:gd name="connsiteY4" fmla="*/ 258119 h 278667"/>
                    <a:gd name="connsiteX5" fmla="*/ 147447 w 354999"/>
                    <a:gd name="connsiteY5" fmla="*/ 275835 h 278667"/>
                    <a:gd name="connsiteX6" fmla="*/ 184690 w 354999"/>
                    <a:gd name="connsiteY6" fmla="*/ 228591 h 278667"/>
                    <a:gd name="connsiteX7" fmla="*/ 193072 w 354999"/>
                    <a:gd name="connsiteY7" fmla="*/ 170393 h 278667"/>
                    <a:gd name="connsiteX8" fmla="*/ 158687 w 354999"/>
                    <a:gd name="connsiteY8" fmla="*/ 242498 h 278667"/>
                    <a:gd name="connsiteX9" fmla="*/ 88201 w 354999"/>
                    <a:gd name="connsiteY9" fmla="*/ 278312 h 278667"/>
                    <a:gd name="connsiteX10" fmla="*/ 0 w 354999"/>
                    <a:gd name="connsiteY10" fmla="*/ 266120 h 278667"/>
                    <a:gd name="connsiteX11" fmla="*/ 37338 w 354999"/>
                    <a:gd name="connsiteY11" fmla="*/ 183442 h 278667"/>
                    <a:gd name="connsiteX12" fmla="*/ 59626 w 354999"/>
                    <a:gd name="connsiteY12" fmla="*/ 110672 h 278667"/>
                    <a:gd name="connsiteX13" fmla="*/ 111823 w 354999"/>
                    <a:gd name="connsiteY13" fmla="*/ 83240 h 278667"/>
                    <a:gd name="connsiteX14" fmla="*/ 171926 w 354999"/>
                    <a:gd name="connsiteY14" fmla="*/ 84478 h 278667"/>
                    <a:gd name="connsiteX15" fmla="*/ 67151 w 354999"/>
                    <a:gd name="connsiteY15" fmla="*/ 88573 h 278667"/>
                    <a:gd name="connsiteX16" fmla="*/ 120205 w 354999"/>
                    <a:gd name="connsiteY16" fmla="*/ 32281 h 278667"/>
                    <a:gd name="connsiteX17" fmla="*/ 193834 w 354999"/>
                    <a:gd name="connsiteY17" fmla="*/ 36377 h 278667"/>
                    <a:gd name="connsiteX18" fmla="*/ 166973 w 354999"/>
                    <a:gd name="connsiteY18" fmla="*/ 7897 h 278667"/>
                    <a:gd name="connsiteX19" fmla="*/ 241554 w 354999"/>
                    <a:gd name="connsiteY19" fmla="*/ 753 h 278667"/>
                    <a:gd name="connsiteX20" fmla="*/ 302228 w 354999"/>
                    <a:gd name="connsiteY20" fmla="*/ 23423 h 278667"/>
                    <a:gd name="connsiteX21" fmla="*/ 305753 w 354999"/>
                    <a:gd name="connsiteY21" fmla="*/ 64285 h 278667"/>
                    <a:gd name="connsiteX22" fmla="*/ 300990 w 354999"/>
                    <a:gd name="connsiteY22" fmla="*/ 83049 h 278667"/>
                    <a:gd name="connsiteX23" fmla="*/ 306229 w 354999"/>
                    <a:gd name="connsiteY23" fmla="*/ 89907 h 278667"/>
                    <a:gd name="connsiteX24" fmla="*/ 346329 w 354999"/>
                    <a:gd name="connsiteY24" fmla="*/ 112291 h 278667"/>
                    <a:gd name="connsiteX25" fmla="*/ 353758 w 354999"/>
                    <a:gd name="connsiteY25" fmla="*/ 149819 h 278667"/>
                    <a:gd name="connsiteX26" fmla="*/ 322802 w 354999"/>
                    <a:gd name="connsiteY26" fmla="*/ 191729 h 278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54999" h="278667">
                      <a:moveTo>
                        <a:pt x="322612" y="191539"/>
                      </a:moveTo>
                      <a:cubicBezTo>
                        <a:pt x="302705" y="209732"/>
                        <a:pt x="282892" y="227829"/>
                        <a:pt x="262985" y="246022"/>
                      </a:cubicBezTo>
                      <a:cubicBezTo>
                        <a:pt x="271367" y="229639"/>
                        <a:pt x="277463" y="212303"/>
                        <a:pt x="281083" y="194396"/>
                      </a:cubicBezTo>
                      <a:cubicBezTo>
                        <a:pt x="283273" y="183728"/>
                        <a:pt x="284321" y="171536"/>
                        <a:pt x="277654" y="162869"/>
                      </a:cubicBezTo>
                      <a:cubicBezTo>
                        <a:pt x="278321" y="206398"/>
                        <a:pt x="245745" y="248022"/>
                        <a:pt x="203359" y="258119"/>
                      </a:cubicBezTo>
                      <a:cubicBezTo>
                        <a:pt x="184023" y="262690"/>
                        <a:pt x="161734" y="262024"/>
                        <a:pt x="147447" y="275835"/>
                      </a:cubicBezTo>
                      <a:cubicBezTo>
                        <a:pt x="161258" y="261166"/>
                        <a:pt x="175165" y="246307"/>
                        <a:pt x="184690" y="228591"/>
                      </a:cubicBezTo>
                      <a:cubicBezTo>
                        <a:pt x="194215" y="210874"/>
                        <a:pt x="198882" y="189634"/>
                        <a:pt x="193072" y="170393"/>
                      </a:cubicBezTo>
                      <a:cubicBezTo>
                        <a:pt x="188309" y="196873"/>
                        <a:pt x="176879" y="222590"/>
                        <a:pt x="158687" y="242498"/>
                      </a:cubicBezTo>
                      <a:cubicBezTo>
                        <a:pt x="140398" y="262309"/>
                        <a:pt x="115062" y="276121"/>
                        <a:pt x="88201" y="278312"/>
                      </a:cubicBezTo>
                      <a:cubicBezTo>
                        <a:pt x="58483" y="280788"/>
                        <a:pt x="29527" y="269644"/>
                        <a:pt x="0" y="266120"/>
                      </a:cubicBezTo>
                      <a:cubicBezTo>
                        <a:pt x="18193" y="241736"/>
                        <a:pt x="31051" y="213351"/>
                        <a:pt x="37338" y="183442"/>
                      </a:cubicBezTo>
                      <a:cubicBezTo>
                        <a:pt x="42577" y="158392"/>
                        <a:pt x="43720" y="130865"/>
                        <a:pt x="59626" y="110672"/>
                      </a:cubicBezTo>
                      <a:cubicBezTo>
                        <a:pt x="72104" y="94860"/>
                        <a:pt x="91821" y="86192"/>
                        <a:pt x="111823" y="83240"/>
                      </a:cubicBezTo>
                      <a:cubicBezTo>
                        <a:pt x="131731" y="80287"/>
                        <a:pt x="151924" y="82382"/>
                        <a:pt x="171926" y="84478"/>
                      </a:cubicBezTo>
                      <a:cubicBezTo>
                        <a:pt x="140113" y="65618"/>
                        <a:pt x="97346" y="67333"/>
                        <a:pt x="67151" y="88573"/>
                      </a:cubicBezTo>
                      <a:cubicBezTo>
                        <a:pt x="80581" y="66190"/>
                        <a:pt x="97155" y="44473"/>
                        <a:pt x="120205" y="32281"/>
                      </a:cubicBezTo>
                      <a:cubicBezTo>
                        <a:pt x="143256" y="19994"/>
                        <a:pt x="174117" y="19327"/>
                        <a:pt x="193834" y="36377"/>
                      </a:cubicBezTo>
                      <a:cubicBezTo>
                        <a:pt x="184880" y="26852"/>
                        <a:pt x="175927" y="17327"/>
                        <a:pt x="166973" y="7897"/>
                      </a:cubicBezTo>
                      <a:cubicBezTo>
                        <a:pt x="190024" y="18660"/>
                        <a:pt x="216313" y="4373"/>
                        <a:pt x="241554" y="753"/>
                      </a:cubicBezTo>
                      <a:cubicBezTo>
                        <a:pt x="264033" y="-2485"/>
                        <a:pt x="289274" y="4658"/>
                        <a:pt x="302228" y="23423"/>
                      </a:cubicBezTo>
                      <a:cubicBezTo>
                        <a:pt x="310801" y="35996"/>
                        <a:pt x="310134" y="50569"/>
                        <a:pt x="305753" y="64285"/>
                      </a:cubicBezTo>
                      <a:cubicBezTo>
                        <a:pt x="303371" y="71619"/>
                        <a:pt x="299561" y="77524"/>
                        <a:pt x="300990" y="83049"/>
                      </a:cubicBezTo>
                      <a:cubicBezTo>
                        <a:pt x="301562" y="85430"/>
                        <a:pt x="303181" y="87716"/>
                        <a:pt x="306229" y="89907"/>
                      </a:cubicBezTo>
                      <a:cubicBezTo>
                        <a:pt x="319469" y="99623"/>
                        <a:pt x="335471" y="97051"/>
                        <a:pt x="346329" y="112291"/>
                      </a:cubicBezTo>
                      <a:cubicBezTo>
                        <a:pt x="353949" y="122959"/>
                        <a:pt x="356902" y="137056"/>
                        <a:pt x="353758" y="149819"/>
                      </a:cubicBezTo>
                      <a:cubicBezTo>
                        <a:pt x="349472" y="166964"/>
                        <a:pt x="335852" y="179918"/>
                        <a:pt x="322802" y="191729"/>
                      </a:cubicBezTo>
                      <a:close/>
                    </a:path>
                  </a:pathLst>
                </a:custGeom>
                <a:solidFill>
                  <a:srgbClr val="17967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CCC636BF-224E-D302-45E2-6C7ABE1AEEAF}"/>
                    </a:ext>
                  </a:extLst>
                </p:cNvPr>
                <p:cNvSpPr/>
                <p:nvPr/>
              </p:nvSpPr>
              <p:spPr>
                <a:xfrm>
                  <a:off x="3370992" y="5091493"/>
                  <a:ext cx="354809" cy="195618"/>
                </a:xfrm>
                <a:custGeom>
                  <a:avLst/>
                  <a:gdLst>
                    <a:gd name="connsiteX0" fmla="*/ 322612 w 354809"/>
                    <a:gd name="connsiteY0" fmla="*/ 108490 h 195618"/>
                    <a:gd name="connsiteX1" fmla="*/ 262985 w 354809"/>
                    <a:gd name="connsiteY1" fmla="*/ 162973 h 195618"/>
                    <a:gd name="connsiteX2" fmla="*/ 281083 w 354809"/>
                    <a:gd name="connsiteY2" fmla="*/ 111347 h 195618"/>
                    <a:gd name="connsiteX3" fmla="*/ 277654 w 354809"/>
                    <a:gd name="connsiteY3" fmla="*/ 79820 h 195618"/>
                    <a:gd name="connsiteX4" fmla="*/ 203359 w 354809"/>
                    <a:gd name="connsiteY4" fmla="*/ 175070 h 195618"/>
                    <a:gd name="connsiteX5" fmla="*/ 147447 w 354809"/>
                    <a:gd name="connsiteY5" fmla="*/ 192786 h 195618"/>
                    <a:gd name="connsiteX6" fmla="*/ 184690 w 354809"/>
                    <a:gd name="connsiteY6" fmla="*/ 145542 h 195618"/>
                    <a:gd name="connsiteX7" fmla="*/ 193072 w 354809"/>
                    <a:gd name="connsiteY7" fmla="*/ 87344 h 195618"/>
                    <a:gd name="connsiteX8" fmla="*/ 158687 w 354809"/>
                    <a:gd name="connsiteY8" fmla="*/ 159448 h 195618"/>
                    <a:gd name="connsiteX9" fmla="*/ 88201 w 354809"/>
                    <a:gd name="connsiteY9" fmla="*/ 195263 h 195618"/>
                    <a:gd name="connsiteX10" fmla="*/ 0 w 354809"/>
                    <a:gd name="connsiteY10" fmla="*/ 183071 h 195618"/>
                    <a:gd name="connsiteX11" fmla="*/ 57150 w 354809"/>
                    <a:gd name="connsiteY11" fmla="*/ 154972 h 195618"/>
                    <a:gd name="connsiteX12" fmla="*/ 84582 w 354809"/>
                    <a:gd name="connsiteY12" fmla="*/ 118777 h 195618"/>
                    <a:gd name="connsiteX13" fmla="*/ 126016 w 354809"/>
                    <a:gd name="connsiteY13" fmla="*/ 64770 h 195618"/>
                    <a:gd name="connsiteX14" fmla="*/ 175355 w 354809"/>
                    <a:gd name="connsiteY14" fmla="*/ 38481 h 195618"/>
                    <a:gd name="connsiteX15" fmla="*/ 239554 w 354809"/>
                    <a:gd name="connsiteY15" fmla="*/ 28004 h 195618"/>
                    <a:gd name="connsiteX16" fmla="*/ 300799 w 354809"/>
                    <a:gd name="connsiteY16" fmla="*/ 0 h 195618"/>
                    <a:gd name="connsiteX17" fmla="*/ 306038 w 354809"/>
                    <a:gd name="connsiteY17" fmla="*/ 6858 h 195618"/>
                    <a:gd name="connsiteX18" fmla="*/ 346138 w 354809"/>
                    <a:gd name="connsiteY18" fmla="*/ 29242 h 195618"/>
                    <a:gd name="connsiteX19" fmla="*/ 353568 w 354809"/>
                    <a:gd name="connsiteY19" fmla="*/ 66770 h 195618"/>
                    <a:gd name="connsiteX20" fmla="*/ 322612 w 354809"/>
                    <a:gd name="connsiteY20" fmla="*/ 108680 h 195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54809" h="195618">
                      <a:moveTo>
                        <a:pt x="322612" y="108490"/>
                      </a:moveTo>
                      <a:cubicBezTo>
                        <a:pt x="302705" y="126682"/>
                        <a:pt x="282892" y="144780"/>
                        <a:pt x="262985" y="162973"/>
                      </a:cubicBezTo>
                      <a:cubicBezTo>
                        <a:pt x="271367" y="146590"/>
                        <a:pt x="277463" y="129254"/>
                        <a:pt x="281083" y="111347"/>
                      </a:cubicBezTo>
                      <a:cubicBezTo>
                        <a:pt x="283273" y="100679"/>
                        <a:pt x="284321" y="88487"/>
                        <a:pt x="277654" y="79820"/>
                      </a:cubicBezTo>
                      <a:cubicBezTo>
                        <a:pt x="278321" y="123349"/>
                        <a:pt x="245745" y="164973"/>
                        <a:pt x="203359" y="175070"/>
                      </a:cubicBezTo>
                      <a:cubicBezTo>
                        <a:pt x="184023" y="179641"/>
                        <a:pt x="161734" y="178975"/>
                        <a:pt x="147447" y="192786"/>
                      </a:cubicBezTo>
                      <a:cubicBezTo>
                        <a:pt x="161258" y="178117"/>
                        <a:pt x="175165" y="163258"/>
                        <a:pt x="184690" y="145542"/>
                      </a:cubicBezTo>
                      <a:cubicBezTo>
                        <a:pt x="194215" y="127825"/>
                        <a:pt x="198882" y="106585"/>
                        <a:pt x="193072" y="87344"/>
                      </a:cubicBezTo>
                      <a:cubicBezTo>
                        <a:pt x="188309" y="113824"/>
                        <a:pt x="176879" y="139541"/>
                        <a:pt x="158687" y="159448"/>
                      </a:cubicBezTo>
                      <a:cubicBezTo>
                        <a:pt x="140398" y="179260"/>
                        <a:pt x="115062" y="193072"/>
                        <a:pt x="88201" y="195263"/>
                      </a:cubicBezTo>
                      <a:cubicBezTo>
                        <a:pt x="58483" y="197739"/>
                        <a:pt x="29527" y="186595"/>
                        <a:pt x="0" y="183071"/>
                      </a:cubicBezTo>
                      <a:cubicBezTo>
                        <a:pt x="30956" y="170021"/>
                        <a:pt x="46672" y="163354"/>
                        <a:pt x="57150" y="154972"/>
                      </a:cubicBezTo>
                      <a:cubicBezTo>
                        <a:pt x="60960" y="151924"/>
                        <a:pt x="61722" y="150781"/>
                        <a:pt x="84582" y="118777"/>
                      </a:cubicBezTo>
                      <a:cubicBezTo>
                        <a:pt x="116205" y="74581"/>
                        <a:pt x="119158" y="70675"/>
                        <a:pt x="126016" y="64770"/>
                      </a:cubicBezTo>
                      <a:cubicBezTo>
                        <a:pt x="144875" y="48673"/>
                        <a:pt x="164401" y="42100"/>
                        <a:pt x="175355" y="38481"/>
                      </a:cubicBezTo>
                      <a:cubicBezTo>
                        <a:pt x="202692" y="29528"/>
                        <a:pt x="212884" y="34195"/>
                        <a:pt x="239554" y="28004"/>
                      </a:cubicBezTo>
                      <a:cubicBezTo>
                        <a:pt x="254698" y="24384"/>
                        <a:pt x="276320" y="17050"/>
                        <a:pt x="300799" y="0"/>
                      </a:cubicBezTo>
                      <a:cubicBezTo>
                        <a:pt x="301371" y="2381"/>
                        <a:pt x="302990" y="4667"/>
                        <a:pt x="306038" y="6858"/>
                      </a:cubicBezTo>
                      <a:cubicBezTo>
                        <a:pt x="319278" y="16573"/>
                        <a:pt x="335280" y="14002"/>
                        <a:pt x="346138" y="29242"/>
                      </a:cubicBezTo>
                      <a:cubicBezTo>
                        <a:pt x="353758" y="39910"/>
                        <a:pt x="356711" y="54007"/>
                        <a:pt x="353568" y="66770"/>
                      </a:cubicBezTo>
                      <a:cubicBezTo>
                        <a:pt x="349282" y="83915"/>
                        <a:pt x="335661" y="96869"/>
                        <a:pt x="322612" y="108680"/>
                      </a:cubicBezTo>
                      <a:close/>
                    </a:path>
                  </a:pathLst>
                </a:custGeom>
                <a:solidFill>
                  <a:srgbClr val="000000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129" name="Graphic 4">
                <a:extLst>
                  <a:ext uri="{FF2B5EF4-FFF2-40B4-BE49-F238E27FC236}">
                    <a16:creationId xmlns:a16="http://schemas.microsoft.com/office/drawing/2014/main" id="{313C17F8-C5F6-86C7-1F10-5240F7D43827}"/>
                  </a:ext>
                </a:extLst>
              </p:cNvPr>
              <p:cNvGrpSpPr/>
              <p:nvPr/>
            </p:nvGrpSpPr>
            <p:grpSpPr>
              <a:xfrm>
                <a:off x="3769525" y="5060251"/>
                <a:ext cx="346893" cy="236982"/>
                <a:chOff x="3769525" y="5060251"/>
                <a:chExt cx="346893" cy="236982"/>
              </a:xfrm>
            </p:grpSpPr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0C953AC7-32C2-3B52-C49B-8BF4758FADE7}"/>
                    </a:ext>
                  </a:extLst>
                </p:cNvPr>
                <p:cNvSpPr/>
                <p:nvPr/>
              </p:nvSpPr>
              <p:spPr>
                <a:xfrm>
                  <a:off x="3769621" y="5060251"/>
                  <a:ext cx="346798" cy="236982"/>
                </a:xfrm>
                <a:custGeom>
                  <a:avLst/>
                  <a:gdLst>
                    <a:gd name="connsiteX0" fmla="*/ 40855 w 346798"/>
                    <a:gd name="connsiteY0" fmla="*/ 198025 h 236982"/>
                    <a:gd name="connsiteX1" fmla="*/ 105911 w 346798"/>
                    <a:gd name="connsiteY1" fmla="*/ 234505 h 236982"/>
                    <a:gd name="connsiteX2" fmla="*/ 78764 w 346798"/>
                    <a:gd name="connsiteY2" fmla="*/ 191833 h 236982"/>
                    <a:gd name="connsiteX3" fmla="*/ 75240 w 346798"/>
                    <a:gd name="connsiteY3" fmla="*/ 162687 h 236982"/>
                    <a:gd name="connsiteX4" fmla="*/ 162013 w 346798"/>
                    <a:gd name="connsiteY4" fmla="*/ 232791 h 236982"/>
                    <a:gd name="connsiteX5" fmla="*/ 216020 w 346798"/>
                    <a:gd name="connsiteY5" fmla="*/ 236982 h 236982"/>
                    <a:gd name="connsiteX6" fmla="*/ 172681 w 346798"/>
                    <a:gd name="connsiteY6" fmla="*/ 202216 h 236982"/>
                    <a:gd name="connsiteX7" fmla="*/ 152964 w 346798"/>
                    <a:gd name="connsiteY7" fmla="*/ 151638 h 236982"/>
                    <a:gd name="connsiteX8" fmla="*/ 199065 w 346798"/>
                    <a:gd name="connsiteY8" fmla="*/ 209264 h 236982"/>
                    <a:gd name="connsiteX9" fmla="*/ 269931 w 346798"/>
                    <a:gd name="connsiteY9" fmla="*/ 226695 h 236982"/>
                    <a:gd name="connsiteX10" fmla="*/ 346798 w 346798"/>
                    <a:gd name="connsiteY10" fmla="*/ 197263 h 236982"/>
                    <a:gd name="connsiteX11" fmla="*/ 295934 w 346798"/>
                    <a:gd name="connsiteY11" fmla="*/ 130683 h 236982"/>
                    <a:gd name="connsiteX12" fmla="*/ 260692 w 346798"/>
                    <a:gd name="connsiteY12" fmla="*/ 69818 h 236982"/>
                    <a:gd name="connsiteX13" fmla="*/ 208019 w 346798"/>
                    <a:gd name="connsiteY13" fmla="*/ 56102 h 236982"/>
                    <a:gd name="connsiteX14" fmla="*/ 154203 w 346798"/>
                    <a:gd name="connsiteY14" fmla="*/ 69818 h 236982"/>
                    <a:gd name="connsiteX15" fmla="*/ 249357 w 346798"/>
                    <a:gd name="connsiteY15" fmla="*/ 51625 h 236982"/>
                    <a:gd name="connsiteX16" fmla="*/ 189826 w 346798"/>
                    <a:gd name="connsiteY16" fmla="*/ 12097 h 236982"/>
                    <a:gd name="connsiteX17" fmla="*/ 124484 w 346798"/>
                    <a:gd name="connsiteY17" fmla="*/ 31242 h 236982"/>
                    <a:gd name="connsiteX18" fmla="*/ 142677 w 346798"/>
                    <a:gd name="connsiteY18" fmla="*/ 0 h 236982"/>
                    <a:gd name="connsiteX19" fmla="*/ 74097 w 346798"/>
                    <a:gd name="connsiteY19" fmla="*/ 9239 h 236982"/>
                    <a:gd name="connsiteX20" fmla="*/ 24281 w 346798"/>
                    <a:gd name="connsiteY20" fmla="*/ 42386 h 236982"/>
                    <a:gd name="connsiteX21" fmla="*/ 29711 w 346798"/>
                    <a:gd name="connsiteY21" fmla="*/ 79820 h 236982"/>
                    <a:gd name="connsiteX22" fmla="*/ 37902 w 346798"/>
                    <a:gd name="connsiteY22" fmla="*/ 95726 h 236982"/>
                    <a:gd name="connsiteX23" fmla="*/ 34569 w 346798"/>
                    <a:gd name="connsiteY23" fmla="*/ 102965 h 236982"/>
                    <a:gd name="connsiteX24" fmla="*/ 3231 w 346798"/>
                    <a:gd name="connsiteY24" fmla="*/ 131540 h 236982"/>
                    <a:gd name="connsiteX25" fmla="*/ 4374 w 346798"/>
                    <a:gd name="connsiteY25" fmla="*/ 166878 h 236982"/>
                    <a:gd name="connsiteX26" fmla="*/ 40950 w 346798"/>
                    <a:gd name="connsiteY26" fmla="*/ 198120 h 236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46798" h="236982">
                      <a:moveTo>
                        <a:pt x="40855" y="198025"/>
                      </a:moveTo>
                      <a:cubicBezTo>
                        <a:pt x="62572" y="210217"/>
                        <a:pt x="84194" y="222313"/>
                        <a:pt x="105911" y="234505"/>
                      </a:cubicBezTo>
                      <a:cubicBezTo>
                        <a:pt x="94957" y="221551"/>
                        <a:pt x="85813" y="207169"/>
                        <a:pt x="78764" y="191833"/>
                      </a:cubicBezTo>
                      <a:cubicBezTo>
                        <a:pt x="74573" y="182689"/>
                        <a:pt x="71049" y="171926"/>
                        <a:pt x="75240" y="162687"/>
                      </a:cubicBezTo>
                      <a:cubicBezTo>
                        <a:pt x="83813" y="201930"/>
                        <a:pt x="121817" y="232696"/>
                        <a:pt x="162013" y="232791"/>
                      </a:cubicBezTo>
                      <a:cubicBezTo>
                        <a:pt x="180301" y="232791"/>
                        <a:pt x="200304" y="227552"/>
                        <a:pt x="216020" y="236982"/>
                      </a:cubicBezTo>
                      <a:cubicBezTo>
                        <a:pt x="200589" y="226695"/>
                        <a:pt x="184873" y="216217"/>
                        <a:pt x="172681" y="202216"/>
                      </a:cubicBezTo>
                      <a:cubicBezTo>
                        <a:pt x="160394" y="188214"/>
                        <a:pt x="151726" y="170116"/>
                        <a:pt x="152964" y="151638"/>
                      </a:cubicBezTo>
                      <a:cubicBezTo>
                        <a:pt x="162870" y="174498"/>
                        <a:pt x="178491" y="195167"/>
                        <a:pt x="199065" y="209264"/>
                      </a:cubicBezTo>
                      <a:cubicBezTo>
                        <a:pt x="219639" y="223266"/>
                        <a:pt x="245357" y="230410"/>
                        <a:pt x="269931" y="226695"/>
                      </a:cubicBezTo>
                      <a:cubicBezTo>
                        <a:pt x="297173" y="222695"/>
                        <a:pt x="320890" y="206597"/>
                        <a:pt x="346798" y="197263"/>
                      </a:cubicBezTo>
                      <a:cubicBezTo>
                        <a:pt x="325271" y="179070"/>
                        <a:pt x="307841" y="156210"/>
                        <a:pt x="295934" y="130683"/>
                      </a:cubicBezTo>
                      <a:cubicBezTo>
                        <a:pt x="286029" y="109252"/>
                        <a:pt x="279171" y="84677"/>
                        <a:pt x="260692" y="69818"/>
                      </a:cubicBezTo>
                      <a:cubicBezTo>
                        <a:pt x="246214" y="58198"/>
                        <a:pt x="226592" y="54578"/>
                        <a:pt x="208019" y="56102"/>
                      </a:cubicBezTo>
                      <a:cubicBezTo>
                        <a:pt x="189540" y="57626"/>
                        <a:pt x="171729" y="63722"/>
                        <a:pt x="154203" y="69818"/>
                      </a:cubicBezTo>
                      <a:cubicBezTo>
                        <a:pt x="178872" y="46196"/>
                        <a:pt x="217734" y="38767"/>
                        <a:pt x="249357" y="51625"/>
                      </a:cubicBezTo>
                      <a:cubicBezTo>
                        <a:pt x="232593" y="34290"/>
                        <a:pt x="213162" y="18288"/>
                        <a:pt x="189826" y="12097"/>
                      </a:cubicBezTo>
                      <a:cubicBezTo>
                        <a:pt x="166490" y="5905"/>
                        <a:pt x="138581" y="11716"/>
                        <a:pt x="124484" y="31242"/>
                      </a:cubicBezTo>
                      <a:cubicBezTo>
                        <a:pt x="130580" y="20764"/>
                        <a:pt x="136676" y="10382"/>
                        <a:pt x="142677" y="0"/>
                      </a:cubicBezTo>
                      <a:cubicBezTo>
                        <a:pt x="124199" y="14573"/>
                        <a:pt x="97529" y="7144"/>
                        <a:pt x="74097" y="9239"/>
                      </a:cubicBezTo>
                      <a:cubicBezTo>
                        <a:pt x="53142" y="11049"/>
                        <a:pt x="31997" y="22765"/>
                        <a:pt x="24281" y="42386"/>
                      </a:cubicBezTo>
                      <a:cubicBezTo>
                        <a:pt x="19233" y="55435"/>
                        <a:pt x="22853" y="68389"/>
                        <a:pt x="29711" y="79820"/>
                      </a:cubicBezTo>
                      <a:cubicBezTo>
                        <a:pt x="33330" y="85915"/>
                        <a:pt x="38093" y="90488"/>
                        <a:pt x="37902" y="95726"/>
                      </a:cubicBezTo>
                      <a:cubicBezTo>
                        <a:pt x="37902" y="98012"/>
                        <a:pt x="36950" y="100298"/>
                        <a:pt x="34569" y="102965"/>
                      </a:cubicBezTo>
                      <a:cubicBezTo>
                        <a:pt x="24758" y="114395"/>
                        <a:pt x="9804" y="115538"/>
                        <a:pt x="3231" y="131540"/>
                      </a:cubicBezTo>
                      <a:cubicBezTo>
                        <a:pt x="-1341" y="142684"/>
                        <a:pt x="-1150" y="156020"/>
                        <a:pt x="4374" y="166878"/>
                      </a:cubicBezTo>
                      <a:cubicBezTo>
                        <a:pt x="11804" y="181451"/>
                        <a:pt x="26758" y="190119"/>
                        <a:pt x="40950" y="198120"/>
                      </a:cubicBezTo>
                      <a:close/>
                    </a:path>
                  </a:pathLst>
                </a:custGeom>
                <a:solidFill>
                  <a:srgbClr val="17967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CD7A41BF-C280-EB07-5E9B-6C7A26FCCC80}"/>
                    </a:ext>
                  </a:extLst>
                </p:cNvPr>
                <p:cNvSpPr/>
                <p:nvPr/>
              </p:nvSpPr>
              <p:spPr>
                <a:xfrm>
                  <a:off x="3769525" y="5155787"/>
                  <a:ext cx="346893" cy="141446"/>
                </a:xfrm>
                <a:custGeom>
                  <a:avLst/>
                  <a:gdLst>
                    <a:gd name="connsiteX0" fmla="*/ 40950 w 346893"/>
                    <a:gd name="connsiteY0" fmla="*/ 102489 h 141446"/>
                    <a:gd name="connsiteX1" fmla="*/ 106006 w 346893"/>
                    <a:gd name="connsiteY1" fmla="*/ 138970 h 141446"/>
                    <a:gd name="connsiteX2" fmla="*/ 78860 w 346893"/>
                    <a:gd name="connsiteY2" fmla="*/ 96298 h 141446"/>
                    <a:gd name="connsiteX3" fmla="*/ 75336 w 346893"/>
                    <a:gd name="connsiteY3" fmla="*/ 67151 h 141446"/>
                    <a:gd name="connsiteX4" fmla="*/ 162108 w 346893"/>
                    <a:gd name="connsiteY4" fmla="*/ 137255 h 141446"/>
                    <a:gd name="connsiteX5" fmla="*/ 216115 w 346893"/>
                    <a:gd name="connsiteY5" fmla="*/ 141446 h 141446"/>
                    <a:gd name="connsiteX6" fmla="*/ 172776 w 346893"/>
                    <a:gd name="connsiteY6" fmla="*/ 106680 h 141446"/>
                    <a:gd name="connsiteX7" fmla="*/ 153060 w 346893"/>
                    <a:gd name="connsiteY7" fmla="*/ 56102 h 141446"/>
                    <a:gd name="connsiteX8" fmla="*/ 199161 w 346893"/>
                    <a:gd name="connsiteY8" fmla="*/ 113729 h 141446"/>
                    <a:gd name="connsiteX9" fmla="*/ 270027 w 346893"/>
                    <a:gd name="connsiteY9" fmla="*/ 131159 h 141446"/>
                    <a:gd name="connsiteX10" fmla="*/ 346893 w 346893"/>
                    <a:gd name="connsiteY10" fmla="*/ 101727 h 141446"/>
                    <a:gd name="connsiteX11" fmla="*/ 289553 w 346893"/>
                    <a:gd name="connsiteY11" fmla="*/ 88487 h 141446"/>
                    <a:gd name="connsiteX12" fmla="*/ 257263 w 346893"/>
                    <a:gd name="connsiteY12" fmla="*/ 61627 h 141446"/>
                    <a:gd name="connsiteX13" fmla="*/ 208686 w 346893"/>
                    <a:gd name="connsiteY13" fmla="*/ 21717 h 141446"/>
                    <a:gd name="connsiteX14" fmla="*/ 158775 w 346893"/>
                    <a:gd name="connsiteY14" fmla="*/ 8382 h 141446"/>
                    <a:gd name="connsiteX15" fmla="*/ 98862 w 346893"/>
                    <a:gd name="connsiteY15" fmla="*/ 12382 h 141446"/>
                    <a:gd name="connsiteX16" fmla="*/ 37902 w 346893"/>
                    <a:gd name="connsiteY16" fmla="*/ 0 h 141446"/>
                    <a:gd name="connsiteX17" fmla="*/ 34569 w 346893"/>
                    <a:gd name="connsiteY17" fmla="*/ 7239 h 141446"/>
                    <a:gd name="connsiteX18" fmla="*/ 3231 w 346893"/>
                    <a:gd name="connsiteY18" fmla="*/ 35814 h 141446"/>
                    <a:gd name="connsiteX19" fmla="*/ 4374 w 346893"/>
                    <a:gd name="connsiteY19" fmla="*/ 71152 h 141446"/>
                    <a:gd name="connsiteX20" fmla="*/ 40950 w 346893"/>
                    <a:gd name="connsiteY20" fmla="*/ 102394 h 14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46893" h="141446">
                      <a:moveTo>
                        <a:pt x="40950" y="102489"/>
                      </a:moveTo>
                      <a:cubicBezTo>
                        <a:pt x="62667" y="114681"/>
                        <a:pt x="84289" y="126778"/>
                        <a:pt x="106006" y="138970"/>
                      </a:cubicBezTo>
                      <a:cubicBezTo>
                        <a:pt x="95052" y="126016"/>
                        <a:pt x="85908" y="111633"/>
                        <a:pt x="78860" y="96298"/>
                      </a:cubicBezTo>
                      <a:cubicBezTo>
                        <a:pt x="74669" y="87154"/>
                        <a:pt x="71145" y="76390"/>
                        <a:pt x="75336" y="67151"/>
                      </a:cubicBezTo>
                      <a:cubicBezTo>
                        <a:pt x="83908" y="106394"/>
                        <a:pt x="121913" y="137160"/>
                        <a:pt x="162108" y="137255"/>
                      </a:cubicBezTo>
                      <a:cubicBezTo>
                        <a:pt x="180396" y="137255"/>
                        <a:pt x="200399" y="132016"/>
                        <a:pt x="216115" y="141446"/>
                      </a:cubicBezTo>
                      <a:cubicBezTo>
                        <a:pt x="200685" y="131159"/>
                        <a:pt x="184968" y="120682"/>
                        <a:pt x="172776" y="106680"/>
                      </a:cubicBezTo>
                      <a:cubicBezTo>
                        <a:pt x="160489" y="92678"/>
                        <a:pt x="151821" y="74581"/>
                        <a:pt x="153060" y="56102"/>
                      </a:cubicBezTo>
                      <a:cubicBezTo>
                        <a:pt x="162965" y="78962"/>
                        <a:pt x="178587" y="99631"/>
                        <a:pt x="199161" y="113729"/>
                      </a:cubicBezTo>
                      <a:cubicBezTo>
                        <a:pt x="219735" y="127730"/>
                        <a:pt x="245452" y="134874"/>
                        <a:pt x="270027" y="131159"/>
                      </a:cubicBezTo>
                      <a:cubicBezTo>
                        <a:pt x="297268" y="127159"/>
                        <a:pt x="320985" y="111062"/>
                        <a:pt x="346893" y="101727"/>
                      </a:cubicBezTo>
                      <a:cubicBezTo>
                        <a:pt x="316318" y="96488"/>
                        <a:pt x="300792" y="93726"/>
                        <a:pt x="289553" y="88487"/>
                      </a:cubicBezTo>
                      <a:cubicBezTo>
                        <a:pt x="285552" y="86582"/>
                        <a:pt x="284600" y="85630"/>
                        <a:pt x="257263" y="61627"/>
                      </a:cubicBezTo>
                      <a:cubicBezTo>
                        <a:pt x="219544" y="28480"/>
                        <a:pt x="216115" y="25622"/>
                        <a:pt x="208686" y="21717"/>
                      </a:cubicBezTo>
                      <a:cubicBezTo>
                        <a:pt x="188397" y="11239"/>
                        <a:pt x="169347" y="9334"/>
                        <a:pt x="158775" y="8382"/>
                      </a:cubicBezTo>
                      <a:cubicBezTo>
                        <a:pt x="132295" y="6096"/>
                        <a:pt x="124104" y="12382"/>
                        <a:pt x="98862" y="12382"/>
                      </a:cubicBezTo>
                      <a:cubicBezTo>
                        <a:pt x="84479" y="12382"/>
                        <a:pt x="63525" y="10287"/>
                        <a:pt x="37902" y="0"/>
                      </a:cubicBezTo>
                      <a:cubicBezTo>
                        <a:pt x="37902" y="2286"/>
                        <a:pt x="36950" y="4572"/>
                        <a:pt x="34569" y="7239"/>
                      </a:cubicBezTo>
                      <a:cubicBezTo>
                        <a:pt x="24758" y="18669"/>
                        <a:pt x="9804" y="19812"/>
                        <a:pt x="3231" y="35814"/>
                      </a:cubicBezTo>
                      <a:cubicBezTo>
                        <a:pt x="-1341" y="46958"/>
                        <a:pt x="-1150" y="60293"/>
                        <a:pt x="4374" y="71152"/>
                      </a:cubicBezTo>
                      <a:cubicBezTo>
                        <a:pt x="11804" y="85725"/>
                        <a:pt x="26758" y="94393"/>
                        <a:pt x="40950" y="102394"/>
                      </a:cubicBezTo>
                      <a:close/>
                    </a:path>
                  </a:pathLst>
                </a:custGeom>
                <a:solidFill>
                  <a:srgbClr val="000000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132" name="Graphic 4">
                <a:extLst>
                  <a:ext uri="{FF2B5EF4-FFF2-40B4-BE49-F238E27FC236}">
                    <a16:creationId xmlns:a16="http://schemas.microsoft.com/office/drawing/2014/main" id="{D9573860-8C87-84F7-BCE1-8A2BC7CA4857}"/>
                  </a:ext>
                </a:extLst>
              </p:cNvPr>
              <p:cNvGrpSpPr/>
              <p:nvPr/>
            </p:nvGrpSpPr>
            <p:grpSpPr>
              <a:xfrm>
                <a:off x="3523132" y="4699444"/>
                <a:ext cx="266407" cy="323664"/>
                <a:chOff x="3523132" y="4699444"/>
                <a:chExt cx="266407" cy="323664"/>
              </a:xfrm>
            </p:grpSpPr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8BF7A42F-D40A-B34E-D8EB-6AE98B2EC2D4}"/>
                    </a:ext>
                  </a:extLst>
                </p:cNvPr>
                <p:cNvSpPr/>
                <p:nvPr/>
              </p:nvSpPr>
              <p:spPr>
                <a:xfrm>
                  <a:off x="3523132" y="4699444"/>
                  <a:ext cx="266216" cy="323664"/>
                </a:xfrm>
                <a:custGeom>
                  <a:avLst/>
                  <a:gdLst>
                    <a:gd name="connsiteX0" fmla="*/ 254864 w 266216"/>
                    <a:gd name="connsiteY0" fmla="*/ 181451 h 323664"/>
                    <a:gd name="connsiteX1" fmla="*/ 224288 w 266216"/>
                    <a:gd name="connsiteY1" fmla="*/ 113443 h 323664"/>
                    <a:gd name="connsiteX2" fmla="*/ 220669 w 266216"/>
                    <a:gd name="connsiteY2" fmla="*/ 163925 h 323664"/>
                    <a:gd name="connsiteX3" fmla="*/ 206191 w 266216"/>
                    <a:gd name="connsiteY3" fmla="*/ 189452 h 323664"/>
                    <a:gd name="connsiteX4" fmla="*/ 178187 w 266216"/>
                    <a:gd name="connsiteY4" fmla="*/ 81439 h 323664"/>
                    <a:gd name="connsiteX5" fmla="*/ 137230 w 266216"/>
                    <a:gd name="connsiteY5" fmla="*/ 45911 h 323664"/>
                    <a:gd name="connsiteX6" fmla="*/ 151422 w 266216"/>
                    <a:gd name="connsiteY6" fmla="*/ 99631 h 323664"/>
                    <a:gd name="connsiteX7" fmla="*/ 137135 w 266216"/>
                    <a:gd name="connsiteY7" fmla="*/ 152019 h 323664"/>
                    <a:gd name="connsiteX8" fmla="*/ 134468 w 266216"/>
                    <a:gd name="connsiteY8" fmla="*/ 78296 h 323664"/>
                    <a:gd name="connsiteX9" fmla="*/ 87890 w 266216"/>
                    <a:gd name="connsiteY9" fmla="*/ 22098 h 323664"/>
                    <a:gd name="connsiteX10" fmla="*/ 8642 w 266216"/>
                    <a:gd name="connsiteY10" fmla="*/ 0 h 323664"/>
                    <a:gd name="connsiteX11" fmla="*/ 9881 w 266216"/>
                    <a:gd name="connsiteY11" fmla="*/ 83820 h 323664"/>
                    <a:gd name="connsiteX12" fmla="*/ 1975 w 266216"/>
                    <a:gd name="connsiteY12" fmla="*/ 153733 h 323664"/>
                    <a:gd name="connsiteX13" fmla="*/ 36074 w 266216"/>
                    <a:gd name="connsiteY13" fmla="*/ 196120 h 323664"/>
                    <a:gd name="connsiteX14" fmla="*/ 87510 w 266216"/>
                    <a:gd name="connsiteY14" fmla="*/ 217075 h 323664"/>
                    <a:gd name="connsiteX15" fmla="*/ 260 w 266216"/>
                    <a:gd name="connsiteY15" fmla="*/ 175165 h 323664"/>
                    <a:gd name="connsiteX16" fmla="*/ 24549 w 266216"/>
                    <a:gd name="connsiteY16" fmla="*/ 242411 h 323664"/>
                    <a:gd name="connsiteX17" fmla="*/ 88462 w 266216"/>
                    <a:gd name="connsiteY17" fmla="*/ 265938 h 323664"/>
                    <a:gd name="connsiteX18" fmla="*/ 55220 w 266216"/>
                    <a:gd name="connsiteY18" fmla="*/ 280225 h 323664"/>
                    <a:gd name="connsiteX19" fmla="*/ 115799 w 266216"/>
                    <a:gd name="connsiteY19" fmla="*/ 313658 h 323664"/>
                    <a:gd name="connsiteX20" fmla="*/ 175520 w 266216"/>
                    <a:gd name="connsiteY20" fmla="*/ 316706 h 323664"/>
                    <a:gd name="connsiteX21" fmla="*/ 193523 w 266216"/>
                    <a:gd name="connsiteY21" fmla="*/ 283369 h 323664"/>
                    <a:gd name="connsiteX22" fmla="*/ 196380 w 266216"/>
                    <a:gd name="connsiteY22" fmla="*/ 265747 h 323664"/>
                    <a:gd name="connsiteX23" fmla="*/ 203334 w 266216"/>
                    <a:gd name="connsiteY23" fmla="*/ 261842 h 323664"/>
                    <a:gd name="connsiteX24" fmla="*/ 245529 w 266216"/>
                    <a:gd name="connsiteY24" fmla="*/ 257556 h 323664"/>
                    <a:gd name="connsiteX25" fmla="*/ 265627 w 266216"/>
                    <a:gd name="connsiteY25" fmla="*/ 228505 h 323664"/>
                    <a:gd name="connsiteX26" fmla="*/ 254768 w 266216"/>
                    <a:gd name="connsiteY26" fmla="*/ 181642 h 323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66216" h="323664">
                      <a:moveTo>
                        <a:pt x="254864" y="181451"/>
                      </a:moveTo>
                      <a:cubicBezTo>
                        <a:pt x="244672" y="158782"/>
                        <a:pt x="234480" y="136112"/>
                        <a:pt x="224288" y="113443"/>
                      </a:cubicBezTo>
                      <a:cubicBezTo>
                        <a:pt x="225336" y="130397"/>
                        <a:pt x="224098" y="147352"/>
                        <a:pt x="220669" y="163925"/>
                      </a:cubicBezTo>
                      <a:cubicBezTo>
                        <a:pt x="218573" y="173831"/>
                        <a:pt x="214954" y="184499"/>
                        <a:pt x="206191" y="189452"/>
                      </a:cubicBezTo>
                      <a:cubicBezTo>
                        <a:pt x="222669" y="152781"/>
                        <a:pt x="210382" y="105537"/>
                        <a:pt x="178187" y="81439"/>
                      </a:cubicBezTo>
                      <a:cubicBezTo>
                        <a:pt x="163519" y="70485"/>
                        <a:pt x="144278" y="62865"/>
                        <a:pt x="137230" y="45911"/>
                      </a:cubicBezTo>
                      <a:cubicBezTo>
                        <a:pt x="143517" y="63437"/>
                        <a:pt x="149898" y="81153"/>
                        <a:pt x="151422" y="99631"/>
                      </a:cubicBezTo>
                      <a:cubicBezTo>
                        <a:pt x="152946" y="118110"/>
                        <a:pt x="149231" y="137922"/>
                        <a:pt x="137135" y="152019"/>
                      </a:cubicBezTo>
                      <a:cubicBezTo>
                        <a:pt x="142754" y="127730"/>
                        <a:pt x="142564" y="101822"/>
                        <a:pt x="134468" y="78296"/>
                      </a:cubicBezTo>
                      <a:cubicBezTo>
                        <a:pt x="126276" y="54769"/>
                        <a:pt x="109798" y="33814"/>
                        <a:pt x="87890" y="22098"/>
                      </a:cubicBezTo>
                      <a:cubicBezTo>
                        <a:pt x="63602" y="9049"/>
                        <a:pt x="34931" y="7906"/>
                        <a:pt x="8642" y="0"/>
                      </a:cubicBezTo>
                      <a:cubicBezTo>
                        <a:pt x="15119" y="27432"/>
                        <a:pt x="15596" y="56197"/>
                        <a:pt x="9881" y="83820"/>
                      </a:cubicBezTo>
                      <a:cubicBezTo>
                        <a:pt x="5118" y="106966"/>
                        <a:pt x="-4026" y="130778"/>
                        <a:pt x="1975" y="153733"/>
                      </a:cubicBezTo>
                      <a:cubicBezTo>
                        <a:pt x="6737" y="171736"/>
                        <a:pt x="20358" y="186309"/>
                        <a:pt x="36074" y="196120"/>
                      </a:cubicBezTo>
                      <a:cubicBezTo>
                        <a:pt x="51886" y="205930"/>
                        <a:pt x="69793" y="211550"/>
                        <a:pt x="87510" y="217075"/>
                      </a:cubicBezTo>
                      <a:cubicBezTo>
                        <a:pt x="53600" y="221361"/>
                        <a:pt x="18072" y="204216"/>
                        <a:pt x="260" y="175165"/>
                      </a:cubicBezTo>
                      <a:cubicBezTo>
                        <a:pt x="3404" y="199072"/>
                        <a:pt x="9500" y="223552"/>
                        <a:pt x="24549" y="242411"/>
                      </a:cubicBezTo>
                      <a:cubicBezTo>
                        <a:pt x="39599" y="261271"/>
                        <a:pt x="65411" y="273177"/>
                        <a:pt x="88462" y="265938"/>
                      </a:cubicBezTo>
                      <a:cubicBezTo>
                        <a:pt x="77318" y="270700"/>
                        <a:pt x="66269" y="275463"/>
                        <a:pt x="55220" y="280225"/>
                      </a:cubicBezTo>
                      <a:cubicBezTo>
                        <a:pt x="78746" y="279559"/>
                        <a:pt x="95796" y="301371"/>
                        <a:pt x="115799" y="313658"/>
                      </a:cubicBezTo>
                      <a:cubicBezTo>
                        <a:pt x="133706" y="324707"/>
                        <a:pt x="157709" y="327850"/>
                        <a:pt x="175520" y="316706"/>
                      </a:cubicBezTo>
                      <a:cubicBezTo>
                        <a:pt x="187331" y="309181"/>
                        <a:pt x="192189" y="296608"/>
                        <a:pt x="193523" y="283369"/>
                      </a:cubicBezTo>
                      <a:cubicBezTo>
                        <a:pt x="194189" y="276320"/>
                        <a:pt x="193142" y="269843"/>
                        <a:pt x="196380" y="265747"/>
                      </a:cubicBezTo>
                      <a:cubicBezTo>
                        <a:pt x="197714" y="263938"/>
                        <a:pt x="199904" y="262604"/>
                        <a:pt x="203334" y="261842"/>
                      </a:cubicBezTo>
                      <a:cubicBezTo>
                        <a:pt x="218097" y="258508"/>
                        <a:pt x="230670" y="266509"/>
                        <a:pt x="245529" y="257556"/>
                      </a:cubicBezTo>
                      <a:cubicBezTo>
                        <a:pt x="255911" y="251270"/>
                        <a:pt x="263627" y="240506"/>
                        <a:pt x="265627" y="228505"/>
                      </a:cubicBezTo>
                      <a:cubicBezTo>
                        <a:pt x="268294" y="212407"/>
                        <a:pt x="261436" y="196405"/>
                        <a:pt x="254768" y="181642"/>
                      </a:cubicBezTo>
                      <a:close/>
                    </a:path>
                  </a:pathLst>
                </a:custGeom>
                <a:solidFill>
                  <a:srgbClr val="17967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01AC4007-C144-42BA-6FF9-DB6DB4EA6D58}"/>
                    </a:ext>
                  </a:extLst>
                </p:cNvPr>
                <p:cNvSpPr/>
                <p:nvPr/>
              </p:nvSpPr>
              <p:spPr>
                <a:xfrm>
                  <a:off x="3531774" y="4699444"/>
                  <a:ext cx="257765" cy="265652"/>
                </a:xfrm>
                <a:custGeom>
                  <a:avLst/>
                  <a:gdLst>
                    <a:gd name="connsiteX0" fmla="*/ 246221 w 257765"/>
                    <a:gd name="connsiteY0" fmla="*/ 181451 h 265652"/>
                    <a:gd name="connsiteX1" fmla="*/ 215646 w 257765"/>
                    <a:gd name="connsiteY1" fmla="*/ 113443 h 265652"/>
                    <a:gd name="connsiteX2" fmla="*/ 212026 w 257765"/>
                    <a:gd name="connsiteY2" fmla="*/ 163925 h 265652"/>
                    <a:gd name="connsiteX3" fmla="*/ 197549 w 257765"/>
                    <a:gd name="connsiteY3" fmla="*/ 189452 h 265652"/>
                    <a:gd name="connsiteX4" fmla="*/ 169545 w 257765"/>
                    <a:gd name="connsiteY4" fmla="*/ 81439 h 265652"/>
                    <a:gd name="connsiteX5" fmla="*/ 128588 w 257765"/>
                    <a:gd name="connsiteY5" fmla="*/ 45911 h 265652"/>
                    <a:gd name="connsiteX6" fmla="*/ 142780 w 257765"/>
                    <a:gd name="connsiteY6" fmla="*/ 99631 h 265652"/>
                    <a:gd name="connsiteX7" fmla="*/ 128492 w 257765"/>
                    <a:gd name="connsiteY7" fmla="*/ 152019 h 265652"/>
                    <a:gd name="connsiteX8" fmla="*/ 125825 w 257765"/>
                    <a:gd name="connsiteY8" fmla="*/ 78296 h 265652"/>
                    <a:gd name="connsiteX9" fmla="*/ 79248 w 257765"/>
                    <a:gd name="connsiteY9" fmla="*/ 22098 h 265652"/>
                    <a:gd name="connsiteX10" fmla="*/ 0 w 257765"/>
                    <a:gd name="connsiteY10" fmla="*/ 0 h 265652"/>
                    <a:gd name="connsiteX11" fmla="*/ 38195 w 257765"/>
                    <a:gd name="connsiteY11" fmla="*/ 44767 h 265652"/>
                    <a:gd name="connsiteX12" fmla="*/ 48197 w 257765"/>
                    <a:gd name="connsiteY12" fmla="*/ 85534 h 265652"/>
                    <a:gd name="connsiteX13" fmla="*/ 63532 w 257765"/>
                    <a:gd name="connsiteY13" fmla="*/ 146495 h 265652"/>
                    <a:gd name="connsiteX14" fmla="*/ 95726 w 257765"/>
                    <a:gd name="connsiteY14" fmla="*/ 186880 h 265652"/>
                    <a:gd name="connsiteX15" fmla="*/ 146304 w 257765"/>
                    <a:gd name="connsiteY15" fmla="*/ 219361 h 265652"/>
                    <a:gd name="connsiteX16" fmla="*/ 187928 w 257765"/>
                    <a:gd name="connsiteY16" fmla="*/ 265652 h 265652"/>
                    <a:gd name="connsiteX17" fmla="*/ 194882 w 257765"/>
                    <a:gd name="connsiteY17" fmla="*/ 261747 h 265652"/>
                    <a:gd name="connsiteX18" fmla="*/ 237077 w 257765"/>
                    <a:gd name="connsiteY18" fmla="*/ 257461 h 265652"/>
                    <a:gd name="connsiteX19" fmla="*/ 257175 w 257765"/>
                    <a:gd name="connsiteY19" fmla="*/ 228409 h 265652"/>
                    <a:gd name="connsiteX20" fmla="*/ 246317 w 257765"/>
                    <a:gd name="connsiteY20" fmla="*/ 181546 h 265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57765" h="265652">
                      <a:moveTo>
                        <a:pt x="246221" y="181451"/>
                      </a:moveTo>
                      <a:cubicBezTo>
                        <a:pt x="236030" y="158782"/>
                        <a:pt x="225838" y="136112"/>
                        <a:pt x="215646" y="113443"/>
                      </a:cubicBezTo>
                      <a:cubicBezTo>
                        <a:pt x="216694" y="130397"/>
                        <a:pt x="215456" y="147352"/>
                        <a:pt x="212026" y="163925"/>
                      </a:cubicBezTo>
                      <a:cubicBezTo>
                        <a:pt x="209931" y="173831"/>
                        <a:pt x="206312" y="184499"/>
                        <a:pt x="197549" y="189452"/>
                      </a:cubicBezTo>
                      <a:cubicBezTo>
                        <a:pt x="214027" y="152781"/>
                        <a:pt x="201740" y="105537"/>
                        <a:pt x="169545" y="81439"/>
                      </a:cubicBezTo>
                      <a:cubicBezTo>
                        <a:pt x="154876" y="70485"/>
                        <a:pt x="135636" y="62865"/>
                        <a:pt x="128588" y="45911"/>
                      </a:cubicBezTo>
                      <a:cubicBezTo>
                        <a:pt x="134874" y="63437"/>
                        <a:pt x="141256" y="81153"/>
                        <a:pt x="142780" y="99631"/>
                      </a:cubicBezTo>
                      <a:cubicBezTo>
                        <a:pt x="144304" y="118110"/>
                        <a:pt x="140589" y="137922"/>
                        <a:pt x="128492" y="152019"/>
                      </a:cubicBezTo>
                      <a:cubicBezTo>
                        <a:pt x="134112" y="127730"/>
                        <a:pt x="133922" y="101822"/>
                        <a:pt x="125825" y="78296"/>
                      </a:cubicBezTo>
                      <a:cubicBezTo>
                        <a:pt x="117634" y="54769"/>
                        <a:pt x="101156" y="33814"/>
                        <a:pt x="79248" y="22098"/>
                      </a:cubicBezTo>
                      <a:cubicBezTo>
                        <a:pt x="54959" y="9049"/>
                        <a:pt x="26289" y="7906"/>
                        <a:pt x="0" y="0"/>
                      </a:cubicBezTo>
                      <a:cubicBezTo>
                        <a:pt x="21431" y="22479"/>
                        <a:pt x="32290" y="33909"/>
                        <a:pt x="38195" y="44767"/>
                      </a:cubicBezTo>
                      <a:cubicBezTo>
                        <a:pt x="40291" y="48768"/>
                        <a:pt x="40481" y="50006"/>
                        <a:pt x="48197" y="85534"/>
                      </a:cubicBezTo>
                      <a:cubicBezTo>
                        <a:pt x="58769" y="134683"/>
                        <a:pt x="59817" y="138970"/>
                        <a:pt x="63532" y="146495"/>
                      </a:cubicBezTo>
                      <a:cubicBezTo>
                        <a:pt x="73628" y="167069"/>
                        <a:pt x="87725" y="179832"/>
                        <a:pt x="95726" y="186880"/>
                      </a:cubicBezTo>
                      <a:cubicBezTo>
                        <a:pt x="115633" y="204502"/>
                        <a:pt x="125921" y="204216"/>
                        <a:pt x="146304" y="219361"/>
                      </a:cubicBezTo>
                      <a:cubicBezTo>
                        <a:pt x="157829" y="227933"/>
                        <a:pt x="173450" y="242125"/>
                        <a:pt x="187928" y="265652"/>
                      </a:cubicBezTo>
                      <a:cubicBezTo>
                        <a:pt x="189262" y="263842"/>
                        <a:pt x="191453" y="262509"/>
                        <a:pt x="194882" y="261747"/>
                      </a:cubicBezTo>
                      <a:cubicBezTo>
                        <a:pt x="209645" y="258413"/>
                        <a:pt x="222218" y="266414"/>
                        <a:pt x="237077" y="257461"/>
                      </a:cubicBezTo>
                      <a:cubicBezTo>
                        <a:pt x="247459" y="251174"/>
                        <a:pt x="255175" y="240411"/>
                        <a:pt x="257175" y="228409"/>
                      </a:cubicBezTo>
                      <a:cubicBezTo>
                        <a:pt x="259842" y="212312"/>
                        <a:pt x="252984" y="196310"/>
                        <a:pt x="246317" y="181546"/>
                      </a:cubicBezTo>
                      <a:close/>
                    </a:path>
                  </a:pathLst>
                </a:custGeom>
                <a:solidFill>
                  <a:srgbClr val="000000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135" name="Graphic 4">
                <a:extLst>
                  <a:ext uri="{FF2B5EF4-FFF2-40B4-BE49-F238E27FC236}">
                    <a16:creationId xmlns:a16="http://schemas.microsoft.com/office/drawing/2014/main" id="{410A8663-3931-8976-0B3F-CDDFB056B338}"/>
                  </a:ext>
                </a:extLst>
              </p:cNvPr>
              <p:cNvGrpSpPr/>
              <p:nvPr/>
            </p:nvGrpSpPr>
            <p:grpSpPr>
              <a:xfrm>
                <a:off x="3766785" y="4883343"/>
                <a:ext cx="249812" cy="166144"/>
                <a:chOff x="3766785" y="4883343"/>
                <a:chExt cx="249812" cy="166144"/>
              </a:xfrm>
            </p:grpSpPr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AEF0E99D-1304-ECA1-34C5-957813B1A72F}"/>
                    </a:ext>
                  </a:extLst>
                </p:cNvPr>
                <p:cNvSpPr/>
                <p:nvPr/>
              </p:nvSpPr>
              <p:spPr>
                <a:xfrm>
                  <a:off x="3766785" y="4883343"/>
                  <a:ext cx="249812" cy="166144"/>
                </a:xfrm>
                <a:custGeom>
                  <a:avLst/>
                  <a:gdLst>
                    <a:gd name="connsiteX0" fmla="*/ 60360 w 249812"/>
                    <a:gd name="connsiteY0" fmla="*/ 164335 h 166144"/>
                    <a:gd name="connsiteX1" fmla="*/ 112366 w 249812"/>
                    <a:gd name="connsiteY1" fmla="*/ 166144 h 166144"/>
                    <a:gd name="connsiteX2" fmla="*/ 81886 w 249812"/>
                    <a:gd name="connsiteY2" fmla="*/ 148333 h 166144"/>
                    <a:gd name="connsiteX3" fmla="*/ 70361 w 249812"/>
                    <a:gd name="connsiteY3" fmla="*/ 131378 h 166144"/>
                    <a:gd name="connsiteX4" fmla="*/ 146656 w 249812"/>
                    <a:gd name="connsiteY4" fmla="*/ 146999 h 166144"/>
                    <a:gd name="connsiteX5" fmla="*/ 181518 w 249812"/>
                    <a:gd name="connsiteY5" fmla="*/ 132330 h 166144"/>
                    <a:gd name="connsiteX6" fmla="*/ 143513 w 249812"/>
                    <a:gd name="connsiteY6" fmla="*/ 124711 h 166144"/>
                    <a:gd name="connsiteX7" fmla="*/ 115033 w 249812"/>
                    <a:gd name="connsiteY7" fmla="*/ 99660 h 166144"/>
                    <a:gd name="connsiteX8" fmla="*/ 162087 w 249812"/>
                    <a:gd name="connsiteY8" fmla="*/ 120615 h 166144"/>
                    <a:gd name="connsiteX9" fmla="*/ 211617 w 249812"/>
                    <a:gd name="connsiteY9" fmla="*/ 108709 h 166144"/>
                    <a:gd name="connsiteX10" fmla="*/ 249812 w 249812"/>
                    <a:gd name="connsiteY10" fmla="*/ 65846 h 166144"/>
                    <a:gd name="connsiteX11" fmla="*/ 196948 w 249812"/>
                    <a:gd name="connsiteY11" fmla="*/ 40891 h 166144"/>
                    <a:gd name="connsiteX12" fmla="*/ 155610 w 249812"/>
                    <a:gd name="connsiteY12" fmla="*/ 14506 h 166144"/>
                    <a:gd name="connsiteX13" fmla="*/ 118558 w 249812"/>
                    <a:gd name="connsiteY13" fmla="*/ 22888 h 166144"/>
                    <a:gd name="connsiteX14" fmla="*/ 89601 w 249812"/>
                    <a:gd name="connsiteY14" fmla="*/ 48701 h 166144"/>
                    <a:gd name="connsiteX15" fmla="*/ 142751 w 249812"/>
                    <a:gd name="connsiteY15" fmla="*/ 6886 h 166144"/>
                    <a:gd name="connsiteX16" fmla="*/ 93126 w 249812"/>
                    <a:gd name="connsiteY16" fmla="*/ 1457 h 166144"/>
                    <a:gd name="connsiteX17" fmla="*/ 58741 w 249812"/>
                    <a:gd name="connsiteY17" fmla="*/ 34223 h 166144"/>
                    <a:gd name="connsiteX18" fmla="*/ 59979 w 249812"/>
                    <a:gd name="connsiteY18" fmla="*/ 8982 h 166144"/>
                    <a:gd name="connsiteX19" fmla="*/ 20450 w 249812"/>
                    <a:gd name="connsiteY19" fmla="*/ 36700 h 166144"/>
                    <a:gd name="connsiteX20" fmla="*/ 162 w 249812"/>
                    <a:gd name="connsiteY20" fmla="*/ 73180 h 166144"/>
                    <a:gd name="connsiteX21" fmla="*/ 15497 w 249812"/>
                    <a:gd name="connsiteY21" fmla="*/ 94707 h 166144"/>
                    <a:gd name="connsiteX22" fmla="*/ 25689 w 249812"/>
                    <a:gd name="connsiteY22" fmla="*/ 101946 h 166144"/>
                    <a:gd name="connsiteX23" fmla="*/ 25975 w 249812"/>
                    <a:gd name="connsiteY23" fmla="*/ 107470 h 166144"/>
                    <a:gd name="connsiteX24" fmla="*/ 15687 w 249812"/>
                    <a:gd name="connsiteY24" fmla="*/ 135188 h 166144"/>
                    <a:gd name="connsiteX25" fmla="*/ 27689 w 249812"/>
                    <a:gd name="connsiteY25" fmla="*/ 156715 h 166144"/>
                    <a:gd name="connsiteX26" fmla="*/ 60360 w 249812"/>
                    <a:gd name="connsiteY26" fmla="*/ 164335 h 166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49812" h="166144">
                      <a:moveTo>
                        <a:pt x="60360" y="164335"/>
                      </a:moveTo>
                      <a:cubicBezTo>
                        <a:pt x="77695" y="164906"/>
                        <a:pt x="95031" y="165477"/>
                        <a:pt x="112366" y="166144"/>
                      </a:cubicBezTo>
                      <a:cubicBezTo>
                        <a:pt x="101412" y="161572"/>
                        <a:pt x="91125" y="155667"/>
                        <a:pt x="81886" y="148333"/>
                      </a:cubicBezTo>
                      <a:cubicBezTo>
                        <a:pt x="76362" y="143951"/>
                        <a:pt x="70742" y="138427"/>
                        <a:pt x="70361" y="131378"/>
                      </a:cubicBezTo>
                      <a:cubicBezTo>
                        <a:pt x="88268" y="153000"/>
                        <a:pt x="121701" y="159858"/>
                        <a:pt x="146656" y="146999"/>
                      </a:cubicBezTo>
                      <a:cubicBezTo>
                        <a:pt x="158086" y="141189"/>
                        <a:pt x="168754" y="131473"/>
                        <a:pt x="181518" y="132330"/>
                      </a:cubicBezTo>
                      <a:cubicBezTo>
                        <a:pt x="168659" y="130902"/>
                        <a:pt x="155610" y="129378"/>
                        <a:pt x="143513" y="124711"/>
                      </a:cubicBezTo>
                      <a:cubicBezTo>
                        <a:pt x="131416" y="119948"/>
                        <a:pt x="120272" y="111566"/>
                        <a:pt x="115033" y="99660"/>
                      </a:cubicBezTo>
                      <a:cubicBezTo>
                        <a:pt x="128464" y="110709"/>
                        <a:pt x="144751" y="118519"/>
                        <a:pt x="162087" y="120615"/>
                      </a:cubicBezTo>
                      <a:cubicBezTo>
                        <a:pt x="179327" y="122710"/>
                        <a:pt x="197520" y="118900"/>
                        <a:pt x="211617" y="108709"/>
                      </a:cubicBezTo>
                      <a:cubicBezTo>
                        <a:pt x="227238" y="97564"/>
                        <a:pt x="236763" y="79943"/>
                        <a:pt x="249812" y="65846"/>
                      </a:cubicBezTo>
                      <a:cubicBezTo>
                        <a:pt x="230667" y="61465"/>
                        <a:pt x="212474" y="52892"/>
                        <a:pt x="196948" y="40891"/>
                      </a:cubicBezTo>
                      <a:cubicBezTo>
                        <a:pt x="183899" y="30794"/>
                        <a:pt x="171802" y="17745"/>
                        <a:pt x="155610" y="14506"/>
                      </a:cubicBezTo>
                      <a:cubicBezTo>
                        <a:pt x="142942" y="11935"/>
                        <a:pt x="129607" y="16030"/>
                        <a:pt x="118558" y="22888"/>
                      </a:cubicBezTo>
                      <a:cubicBezTo>
                        <a:pt x="107604" y="29746"/>
                        <a:pt x="98555" y="39271"/>
                        <a:pt x="89601" y="48701"/>
                      </a:cubicBezTo>
                      <a:cubicBezTo>
                        <a:pt x="97317" y="26127"/>
                        <a:pt x="119034" y="9172"/>
                        <a:pt x="142751" y="6886"/>
                      </a:cubicBezTo>
                      <a:cubicBezTo>
                        <a:pt x="126844" y="1457"/>
                        <a:pt x="109604" y="-2163"/>
                        <a:pt x="93126" y="1457"/>
                      </a:cubicBezTo>
                      <a:cubicBezTo>
                        <a:pt x="76648" y="5077"/>
                        <a:pt x="61217" y="17650"/>
                        <a:pt x="58741" y="34223"/>
                      </a:cubicBezTo>
                      <a:cubicBezTo>
                        <a:pt x="59122" y="25841"/>
                        <a:pt x="59598" y="17364"/>
                        <a:pt x="59979" y="8982"/>
                      </a:cubicBezTo>
                      <a:cubicBezTo>
                        <a:pt x="53216" y="23936"/>
                        <a:pt x="34261" y="27841"/>
                        <a:pt x="20450" y="36700"/>
                      </a:cubicBezTo>
                      <a:cubicBezTo>
                        <a:pt x="8067" y="44510"/>
                        <a:pt x="-1362" y="58607"/>
                        <a:pt x="162" y="73180"/>
                      </a:cubicBezTo>
                      <a:cubicBezTo>
                        <a:pt x="1209" y="82896"/>
                        <a:pt x="7591" y="89754"/>
                        <a:pt x="15497" y="94707"/>
                      </a:cubicBezTo>
                      <a:cubicBezTo>
                        <a:pt x="19688" y="97278"/>
                        <a:pt x="24069" y="98612"/>
                        <a:pt x="25689" y="101946"/>
                      </a:cubicBezTo>
                      <a:cubicBezTo>
                        <a:pt x="26356" y="103375"/>
                        <a:pt x="26546" y="105089"/>
                        <a:pt x="25975" y="107470"/>
                      </a:cubicBezTo>
                      <a:cubicBezTo>
                        <a:pt x="23498" y="117757"/>
                        <a:pt x="14640" y="123186"/>
                        <a:pt x="15687" y="135188"/>
                      </a:cubicBezTo>
                      <a:cubicBezTo>
                        <a:pt x="16450" y="143570"/>
                        <a:pt x="20831" y="151761"/>
                        <a:pt x="27689" y="156715"/>
                      </a:cubicBezTo>
                      <a:cubicBezTo>
                        <a:pt x="36928" y="163382"/>
                        <a:pt x="49025" y="163953"/>
                        <a:pt x="60360" y="164335"/>
                      </a:cubicBezTo>
                      <a:close/>
                    </a:path>
                  </a:pathLst>
                </a:custGeom>
                <a:solidFill>
                  <a:srgbClr val="17967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1D3B353A-DD76-FCC4-BACD-F8585B0539C1}"/>
                    </a:ext>
                  </a:extLst>
                </p:cNvPr>
                <p:cNvSpPr/>
                <p:nvPr/>
              </p:nvSpPr>
              <p:spPr>
                <a:xfrm>
                  <a:off x="3782101" y="4943856"/>
                  <a:ext cx="234496" cy="105632"/>
                </a:xfrm>
                <a:custGeom>
                  <a:avLst/>
                  <a:gdLst>
                    <a:gd name="connsiteX0" fmla="*/ 45044 w 234496"/>
                    <a:gd name="connsiteY0" fmla="*/ 103822 h 105632"/>
                    <a:gd name="connsiteX1" fmla="*/ 97050 w 234496"/>
                    <a:gd name="connsiteY1" fmla="*/ 105632 h 105632"/>
                    <a:gd name="connsiteX2" fmla="*/ 66570 w 234496"/>
                    <a:gd name="connsiteY2" fmla="*/ 87821 h 105632"/>
                    <a:gd name="connsiteX3" fmla="*/ 55045 w 234496"/>
                    <a:gd name="connsiteY3" fmla="*/ 70866 h 105632"/>
                    <a:gd name="connsiteX4" fmla="*/ 131340 w 234496"/>
                    <a:gd name="connsiteY4" fmla="*/ 86487 h 105632"/>
                    <a:gd name="connsiteX5" fmla="*/ 166202 w 234496"/>
                    <a:gd name="connsiteY5" fmla="*/ 71818 h 105632"/>
                    <a:gd name="connsiteX6" fmla="*/ 128197 w 234496"/>
                    <a:gd name="connsiteY6" fmla="*/ 64198 h 105632"/>
                    <a:gd name="connsiteX7" fmla="*/ 99717 w 234496"/>
                    <a:gd name="connsiteY7" fmla="*/ 39148 h 105632"/>
                    <a:gd name="connsiteX8" fmla="*/ 146771 w 234496"/>
                    <a:gd name="connsiteY8" fmla="*/ 60103 h 105632"/>
                    <a:gd name="connsiteX9" fmla="*/ 196301 w 234496"/>
                    <a:gd name="connsiteY9" fmla="*/ 48196 h 105632"/>
                    <a:gd name="connsiteX10" fmla="*/ 234496 w 234496"/>
                    <a:gd name="connsiteY10" fmla="*/ 5334 h 105632"/>
                    <a:gd name="connsiteX11" fmla="*/ 194682 w 234496"/>
                    <a:gd name="connsiteY11" fmla="*/ 15430 h 105632"/>
                    <a:gd name="connsiteX12" fmla="*/ 166011 w 234496"/>
                    <a:gd name="connsiteY12" fmla="*/ 9144 h 105632"/>
                    <a:gd name="connsiteX13" fmla="*/ 123053 w 234496"/>
                    <a:gd name="connsiteY13" fmla="*/ 0 h 105632"/>
                    <a:gd name="connsiteX14" fmla="*/ 87811 w 234496"/>
                    <a:gd name="connsiteY14" fmla="*/ 7715 h 105632"/>
                    <a:gd name="connsiteX15" fmla="*/ 51902 w 234496"/>
                    <a:gd name="connsiteY15" fmla="*/ 29432 h 105632"/>
                    <a:gd name="connsiteX16" fmla="*/ 10087 w 234496"/>
                    <a:gd name="connsiteY16" fmla="*/ 41338 h 105632"/>
                    <a:gd name="connsiteX17" fmla="*/ 10373 w 234496"/>
                    <a:gd name="connsiteY17" fmla="*/ 46863 h 105632"/>
                    <a:gd name="connsiteX18" fmla="*/ 86 w 234496"/>
                    <a:gd name="connsiteY18" fmla="*/ 74581 h 105632"/>
                    <a:gd name="connsiteX19" fmla="*/ 12087 w 234496"/>
                    <a:gd name="connsiteY19" fmla="*/ 96107 h 105632"/>
                    <a:gd name="connsiteX20" fmla="*/ 44758 w 234496"/>
                    <a:gd name="connsiteY20" fmla="*/ 103727 h 10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234496" h="105632">
                      <a:moveTo>
                        <a:pt x="45044" y="103822"/>
                      </a:moveTo>
                      <a:cubicBezTo>
                        <a:pt x="62379" y="104394"/>
                        <a:pt x="79715" y="104965"/>
                        <a:pt x="97050" y="105632"/>
                      </a:cubicBezTo>
                      <a:cubicBezTo>
                        <a:pt x="86096" y="101060"/>
                        <a:pt x="75810" y="95155"/>
                        <a:pt x="66570" y="87821"/>
                      </a:cubicBezTo>
                      <a:cubicBezTo>
                        <a:pt x="61046" y="83439"/>
                        <a:pt x="55426" y="77914"/>
                        <a:pt x="55045" y="70866"/>
                      </a:cubicBezTo>
                      <a:cubicBezTo>
                        <a:pt x="72952" y="92488"/>
                        <a:pt x="106385" y="99346"/>
                        <a:pt x="131340" y="86487"/>
                      </a:cubicBezTo>
                      <a:cubicBezTo>
                        <a:pt x="142770" y="80677"/>
                        <a:pt x="153438" y="70961"/>
                        <a:pt x="166202" y="71818"/>
                      </a:cubicBezTo>
                      <a:cubicBezTo>
                        <a:pt x="153343" y="70390"/>
                        <a:pt x="140294" y="68866"/>
                        <a:pt x="128197" y="64198"/>
                      </a:cubicBezTo>
                      <a:cubicBezTo>
                        <a:pt x="116100" y="59436"/>
                        <a:pt x="104956" y="51054"/>
                        <a:pt x="99717" y="39148"/>
                      </a:cubicBezTo>
                      <a:cubicBezTo>
                        <a:pt x="113148" y="50197"/>
                        <a:pt x="129435" y="58007"/>
                        <a:pt x="146771" y="60103"/>
                      </a:cubicBezTo>
                      <a:cubicBezTo>
                        <a:pt x="164011" y="62198"/>
                        <a:pt x="182204" y="58388"/>
                        <a:pt x="196301" y="48196"/>
                      </a:cubicBezTo>
                      <a:cubicBezTo>
                        <a:pt x="211922" y="37052"/>
                        <a:pt x="221447" y="19431"/>
                        <a:pt x="234496" y="5334"/>
                      </a:cubicBezTo>
                      <a:cubicBezTo>
                        <a:pt x="213827" y="11906"/>
                        <a:pt x="203349" y="15145"/>
                        <a:pt x="194682" y="15430"/>
                      </a:cubicBezTo>
                      <a:cubicBezTo>
                        <a:pt x="191538" y="15430"/>
                        <a:pt x="190681" y="15240"/>
                        <a:pt x="166011" y="9144"/>
                      </a:cubicBezTo>
                      <a:cubicBezTo>
                        <a:pt x="132007" y="667"/>
                        <a:pt x="128959" y="0"/>
                        <a:pt x="123053" y="0"/>
                      </a:cubicBezTo>
                      <a:cubicBezTo>
                        <a:pt x="107052" y="0"/>
                        <a:pt x="94669" y="4953"/>
                        <a:pt x="87811" y="7715"/>
                      </a:cubicBezTo>
                      <a:cubicBezTo>
                        <a:pt x="70666" y="14764"/>
                        <a:pt x="67618" y="21336"/>
                        <a:pt x="51902" y="29432"/>
                      </a:cubicBezTo>
                      <a:cubicBezTo>
                        <a:pt x="42948" y="34004"/>
                        <a:pt x="29327" y="39433"/>
                        <a:pt x="10087" y="41338"/>
                      </a:cubicBezTo>
                      <a:cubicBezTo>
                        <a:pt x="10754" y="42767"/>
                        <a:pt x="10944" y="44482"/>
                        <a:pt x="10373" y="46863"/>
                      </a:cubicBezTo>
                      <a:cubicBezTo>
                        <a:pt x="7896" y="57150"/>
                        <a:pt x="-962" y="62579"/>
                        <a:pt x="86" y="74581"/>
                      </a:cubicBezTo>
                      <a:cubicBezTo>
                        <a:pt x="848" y="82963"/>
                        <a:pt x="5229" y="91154"/>
                        <a:pt x="12087" y="96107"/>
                      </a:cubicBezTo>
                      <a:cubicBezTo>
                        <a:pt x="21327" y="102775"/>
                        <a:pt x="33423" y="103346"/>
                        <a:pt x="44758" y="103727"/>
                      </a:cubicBezTo>
                      <a:close/>
                    </a:path>
                  </a:pathLst>
                </a:custGeom>
                <a:solidFill>
                  <a:srgbClr val="000000">
                    <a:alpha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</p:grp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B422C2F5-F897-8CDC-2B9F-C652D5A30150}"/>
                </a:ext>
              </a:extLst>
            </p:cNvPr>
            <p:cNvSpPr/>
            <p:nvPr/>
          </p:nvSpPr>
          <p:spPr>
            <a:xfrm>
              <a:off x="4399026" y="3440297"/>
              <a:ext cx="743201" cy="35582"/>
            </a:xfrm>
            <a:custGeom>
              <a:avLst/>
              <a:gdLst>
                <a:gd name="connsiteX0" fmla="*/ 0 w 787812"/>
                <a:gd name="connsiteY0" fmla="*/ 0 h 37718"/>
                <a:gd name="connsiteX1" fmla="*/ 787813 w 787812"/>
                <a:gd name="connsiteY1" fmla="*/ 0 h 37718"/>
                <a:gd name="connsiteX2" fmla="*/ 787813 w 787812"/>
                <a:gd name="connsiteY2" fmla="*/ 37719 h 37718"/>
                <a:gd name="connsiteX3" fmla="*/ 0 w 787812"/>
                <a:gd name="connsiteY3" fmla="*/ 37719 h 37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7812" h="37718">
                  <a:moveTo>
                    <a:pt x="0" y="0"/>
                  </a:moveTo>
                  <a:lnTo>
                    <a:pt x="787813" y="0"/>
                  </a:lnTo>
                  <a:lnTo>
                    <a:pt x="787813" y="37719"/>
                  </a:lnTo>
                  <a:lnTo>
                    <a:pt x="0" y="37719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grpSp>
          <p:nvGrpSpPr>
            <p:cNvPr id="139" name="Graphic 4">
              <a:extLst>
                <a:ext uri="{FF2B5EF4-FFF2-40B4-BE49-F238E27FC236}">
                  <a16:creationId xmlns:a16="http://schemas.microsoft.com/office/drawing/2014/main" id="{5FF4890D-AE0E-0ABE-FB64-0727A5D4835A}"/>
                </a:ext>
              </a:extLst>
            </p:cNvPr>
            <p:cNvGrpSpPr/>
            <p:nvPr/>
          </p:nvGrpSpPr>
          <p:grpSpPr>
            <a:xfrm>
              <a:off x="5030567" y="993764"/>
              <a:ext cx="1480908" cy="1854380"/>
              <a:chOff x="5058093" y="1081071"/>
              <a:chExt cx="1569801" cy="1965690"/>
            </a:xfrm>
          </p:grpSpPr>
          <p:grpSp>
            <p:nvGrpSpPr>
              <p:cNvPr id="140" name="Graphic 4">
                <a:extLst>
                  <a:ext uri="{FF2B5EF4-FFF2-40B4-BE49-F238E27FC236}">
                    <a16:creationId xmlns:a16="http://schemas.microsoft.com/office/drawing/2014/main" id="{F2E52021-8C4E-3F04-6479-AED68D210E67}"/>
                  </a:ext>
                </a:extLst>
              </p:cNvPr>
              <p:cNvGrpSpPr/>
              <p:nvPr/>
            </p:nvGrpSpPr>
            <p:grpSpPr>
              <a:xfrm>
                <a:off x="5197047" y="1081071"/>
                <a:ext cx="430144" cy="446716"/>
                <a:chOff x="5197047" y="1081071"/>
                <a:chExt cx="430144" cy="446716"/>
              </a:xfrm>
            </p:grpSpPr>
            <p:sp>
              <p:nvSpPr>
                <p:cNvPr id="141" name="Freeform: Shape 140">
                  <a:extLst>
                    <a:ext uri="{FF2B5EF4-FFF2-40B4-BE49-F238E27FC236}">
                      <a16:creationId xmlns:a16="http://schemas.microsoft.com/office/drawing/2014/main" id="{6B3CB381-7471-89BB-BABB-03C923B3342E}"/>
                    </a:ext>
                  </a:extLst>
                </p:cNvPr>
                <p:cNvSpPr/>
                <p:nvPr/>
              </p:nvSpPr>
              <p:spPr>
                <a:xfrm>
                  <a:off x="5217846" y="1217854"/>
                  <a:ext cx="13616" cy="26300"/>
                </a:xfrm>
                <a:custGeom>
                  <a:avLst/>
                  <a:gdLst>
                    <a:gd name="connsiteX0" fmla="*/ 8331 w 13616"/>
                    <a:gd name="connsiteY0" fmla="*/ 298 h 26300"/>
                    <a:gd name="connsiteX1" fmla="*/ 2044 w 13616"/>
                    <a:gd name="connsiteY1" fmla="*/ 5632 h 26300"/>
                    <a:gd name="connsiteX2" fmla="*/ 901 w 13616"/>
                    <a:gd name="connsiteY2" fmla="*/ 19443 h 26300"/>
                    <a:gd name="connsiteX3" fmla="*/ 5473 w 13616"/>
                    <a:gd name="connsiteY3" fmla="*/ 26301 h 26300"/>
                    <a:gd name="connsiteX4" fmla="*/ 5188 w 13616"/>
                    <a:gd name="connsiteY4" fmla="*/ 25349 h 26300"/>
                    <a:gd name="connsiteX5" fmla="*/ 11950 w 13616"/>
                    <a:gd name="connsiteY5" fmla="*/ 7537 h 26300"/>
                    <a:gd name="connsiteX6" fmla="*/ 13284 w 13616"/>
                    <a:gd name="connsiteY6" fmla="*/ 3727 h 26300"/>
                    <a:gd name="connsiteX7" fmla="*/ 12998 w 13616"/>
                    <a:gd name="connsiteY7" fmla="*/ 2774 h 26300"/>
                    <a:gd name="connsiteX8" fmla="*/ 8331 w 13616"/>
                    <a:gd name="connsiteY8" fmla="*/ 203 h 26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3616" h="26300">
                      <a:moveTo>
                        <a:pt x="8331" y="298"/>
                      </a:moveTo>
                      <a:cubicBezTo>
                        <a:pt x="5283" y="964"/>
                        <a:pt x="3378" y="3060"/>
                        <a:pt x="2044" y="5632"/>
                      </a:cubicBezTo>
                      <a:cubicBezTo>
                        <a:pt x="-337" y="10013"/>
                        <a:pt x="-527" y="14776"/>
                        <a:pt x="901" y="19443"/>
                      </a:cubicBezTo>
                      <a:cubicBezTo>
                        <a:pt x="1664" y="22110"/>
                        <a:pt x="2997" y="24586"/>
                        <a:pt x="5473" y="26301"/>
                      </a:cubicBezTo>
                      <a:cubicBezTo>
                        <a:pt x="5473" y="26015"/>
                        <a:pt x="5283" y="25634"/>
                        <a:pt x="5188" y="25349"/>
                      </a:cubicBezTo>
                      <a:cubicBezTo>
                        <a:pt x="3854" y="18014"/>
                        <a:pt x="5950" y="12013"/>
                        <a:pt x="11950" y="7537"/>
                      </a:cubicBezTo>
                      <a:cubicBezTo>
                        <a:pt x="13856" y="6108"/>
                        <a:pt x="13856" y="6013"/>
                        <a:pt x="13284" y="3727"/>
                      </a:cubicBezTo>
                      <a:cubicBezTo>
                        <a:pt x="13284" y="3441"/>
                        <a:pt x="13093" y="3060"/>
                        <a:pt x="12998" y="2774"/>
                      </a:cubicBezTo>
                      <a:cubicBezTo>
                        <a:pt x="12141" y="203"/>
                        <a:pt x="10903" y="-369"/>
                        <a:pt x="8331" y="203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42" name="Freeform: Shape 141">
                  <a:extLst>
                    <a:ext uri="{FF2B5EF4-FFF2-40B4-BE49-F238E27FC236}">
                      <a16:creationId xmlns:a16="http://schemas.microsoft.com/office/drawing/2014/main" id="{BA7F8D70-DCD9-0934-CF54-51FEE13F1E08}"/>
                    </a:ext>
                  </a:extLst>
                </p:cNvPr>
                <p:cNvSpPr/>
                <p:nvPr/>
              </p:nvSpPr>
              <p:spPr>
                <a:xfrm>
                  <a:off x="5234145" y="1199864"/>
                  <a:ext cx="5842" cy="19335"/>
                </a:xfrm>
                <a:custGeom>
                  <a:avLst/>
                  <a:gdLst>
                    <a:gd name="connsiteX0" fmla="*/ 5271 w 5842"/>
                    <a:gd name="connsiteY0" fmla="*/ 17431 h 19335"/>
                    <a:gd name="connsiteX1" fmla="*/ 3461 w 5842"/>
                    <a:gd name="connsiteY1" fmla="*/ 8192 h 19335"/>
                    <a:gd name="connsiteX2" fmla="*/ 1842 w 5842"/>
                    <a:gd name="connsiteY2" fmla="*/ 0 h 19335"/>
                    <a:gd name="connsiteX3" fmla="*/ 5843 w 5842"/>
                    <a:gd name="connsiteY3" fmla="*/ 19336 h 19335"/>
                    <a:gd name="connsiteX4" fmla="*/ 5176 w 5842"/>
                    <a:gd name="connsiteY4" fmla="*/ 17431 h 19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42" h="19335">
                      <a:moveTo>
                        <a:pt x="5271" y="17431"/>
                      </a:moveTo>
                      <a:cubicBezTo>
                        <a:pt x="4033" y="14478"/>
                        <a:pt x="3271" y="11335"/>
                        <a:pt x="3461" y="8192"/>
                      </a:cubicBezTo>
                      <a:cubicBezTo>
                        <a:pt x="3652" y="5334"/>
                        <a:pt x="2223" y="2953"/>
                        <a:pt x="1842" y="0"/>
                      </a:cubicBezTo>
                      <a:cubicBezTo>
                        <a:pt x="-1873" y="6191"/>
                        <a:pt x="318" y="16383"/>
                        <a:pt x="5843" y="19336"/>
                      </a:cubicBezTo>
                      <a:cubicBezTo>
                        <a:pt x="5557" y="18478"/>
                        <a:pt x="5366" y="17907"/>
                        <a:pt x="5176" y="17431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43" name="Freeform: Shape 142">
                  <a:extLst>
                    <a:ext uri="{FF2B5EF4-FFF2-40B4-BE49-F238E27FC236}">
                      <a16:creationId xmlns:a16="http://schemas.microsoft.com/office/drawing/2014/main" id="{6EE40E70-E43C-8E0B-A8A6-A1B094168C2C}"/>
                    </a:ext>
                  </a:extLst>
                </p:cNvPr>
                <p:cNvSpPr/>
                <p:nvPr/>
              </p:nvSpPr>
              <p:spPr>
                <a:xfrm>
                  <a:off x="5287613" y="1487233"/>
                  <a:ext cx="95" cy="95"/>
                </a:xfrm>
                <a:custGeom>
                  <a:avLst/>
                  <a:gdLst>
                    <a:gd name="connsiteX0" fmla="*/ 95 w 95"/>
                    <a:gd name="connsiteY0" fmla="*/ 95 h 95"/>
                    <a:gd name="connsiteX1" fmla="*/ 95 w 95"/>
                    <a:gd name="connsiteY1" fmla="*/ 0 h 95"/>
                    <a:gd name="connsiteX2" fmla="*/ 0 w 95"/>
                    <a:gd name="connsiteY2" fmla="*/ 0 h 95"/>
                    <a:gd name="connsiteX3" fmla="*/ 95 w 95"/>
                    <a:gd name="connsiteY3" fmla="*/ 95 h 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5" h="95">
                      <a:moveTo>
                        <a:pt x="95" y="95"/>
                      </a:moveTo>
                      <a:lnTo>
                        <a:pt x="95" y="0"/>
                      </a:lnTo>
                      <a:lnTo>
                        <a:pt x="0" y="0"/>
                      </a:lnTo>
                      <a:lnTo>
                        <a:pt x="95" y="95"/>
                      </a:ln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44" name="Freeform: Shape 143">
                  <a:extLst>
                    <a:ext uri="{FF2B5EF4-FFF2-40B4-BE49-F238E27FC236}">
                      <a16:creationId xmlns:a16="http://schemas.microsoft.com/office/drawing/2014/main" id="{D14C053D-23DF-815C-115C-97C43355B0C7}"/>
                    </a:ext>
                  </a:extLst>
                </p:cNvPr>
                <p:cNvSpPr/>
                <p:nvPr/>
              </p:nvSpPr>
              <p:spPr>
                <a:xfrm>
                  <a:off x="5267229" y="1468838"/>
                  <a:ext cx="20288" cy="18600"/>
                </a:xfrm>
                <a:custGeom>
                  <a:avLst/>
                  <a:gdLst>
                    <a:gd name="connsiteX0" fmla="*/ 20289 w 20288"/>
                    <a:gd name="connsiteY0" fmla="*/ 18395 h 18600"/>
                    <a:gd name="connsiteX1" fmla="*/ 13145 w 20288"/>
                    <a:gd name="connsiteY1" fmla="*/ 9346 h 18600"/>
                    <a:gd name="connsiteX2" fmla="*/ 10859 w 20288"/>
                    <a:gd name="connsiteY2" fmla="*/ 3441 h 18600"/>
                    <a:gd name="connsiteX3" fmla="*/ 9621 w 20288"/>
                    <a:gd name="connsiteY3" fmla="*/ 2393 h 18600"/>
                    <a:gd name="connsiteX4" fmla="*/ 5239 w 20288"/>
                    <a:gd name="connsiteY4" fmla="*/ 298 h 18600"/>
                    <a:gd name="connsiteX5" fmla="*/ 3715 w 20288"/>
                    <a:gd name="connsiteY5" fmla="*/ 583 h 18600"/>
                    <a:gd name="connsiteX6" fmla="*/ 477 w 20288"/>
                    <a:gd name="connsiteY6" fmla="*/ 6679 h 18600"/>
                    <a:gd name="connsiteX7" fmla="*/ 10478 w 20288"/>
                    <a:gd name="connsiteY7" fmla="*/ 18490 h 18600"/>
                    <a:gd name="connsiteX8" fmla="*/ 20289 w 20288"/>
                    <a:gd name="connsiteY8" fmla="*/ 18490 h 18600"/>
                    <a:gd name="connsiteX9" fmla="*/ 20289 w 20288"/>
                    <a:gd name="connsiteY9" fmla="*/ 18490 h 18600"/>
                    <a:gd name="connsiteX10" fmla="*/ 20289 w 20288"/>
                    <a:gd name="connsiteY10" fmla="*/ 18490 h 18600"/>
                    <a:gd name="connsiteX11" fmla="*/ 20289 w 20288"/>
                    <a:gd name="connsiteY11" fmla="*/ 18490 h 18600"/>
                    <a:gd name="connsiteX12" fmla="*/ 20289 w 20288"/>
                    <a:gd name="connsiteY12" fmla="*/ 18490 h 18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288" h="18600">
                      <a:moveTo>
                        <a:pt x="20289" y="18395"/>
                      </a:moveTo>
                      <a:cubicBezTo>
                        <a:pt x="16765" y="16300"/>
                        <a:pt x="14193" y="13347"/>
                        <a:pt x="13145" y="9346"/>
                      </a:cubicBezTo>
                      <a:cubicBezTo>
                        <a:pt x="12573" y="7251"/>
                        <a:pt x="11907" y="5251"/>
                        <a:pt x="10859" y="3441"/>
                      </a:cubicBezTo>
                      <a:cubicBezTo>
                        <a:pt x="10573" y="2869"/>
                        <a:pt x="10192" y="2584"/>
                        <a:pt x="9621" y="2393"/>
                      </a:cubicBezTo>
                      <a:cubicBezTo>
                        <a:pt x="8001" y="1917"/>
                        <a:pt x="6573" y="1250"/>
                        <a:pt x="5239" y="298"/>
                      </a:cubicBezTo>
                      <a:cubicBezTo>
                        <a:pt x="4573" y="-179"/>
                        <a:pt x="4191" y="-83"/>
                        <a:pt x="3715" y="583"/>
                      </a:cubicBezTo>
                      <a:cubicBezTo>
                        <a:pt x="2287" y="2393"/>
                        <a:pt x="1048" y="4393"/>
                        <a:pt x="477" y="6679"/>
                      </a:cubicBezTo>
                      <a:cubicBezTo>
                        <a:pt x="-1524" y="14109"/>
                        <a:pt x="2953" y="19443"/>
                        <a:pt x="10478" y="18490"/>
                      </a:cubicBezTo>
                      <a:cubicBezTo>
                        <a:pt x="13812" y="18014"/>
                        <a:pt x="17050" y="17633"/>
                        <a:pt x="20289" y="18490"/>
                      </a:cubicBezTo>
                      <a:cubicBezTo>
                        <a:pt x="20289" y="18490"/>
                        <a:pt x="20289" y="18490"/>
                        <a:pt x="20289" y="18490"/>
                      </a:cubicBezTo>
                      <a:cubicBezTo>
                        <a:pt x="20289" y="18490"/>
                        <a:pt x="20289" y="18490"/>
                        <a:pt x="20289" y="18490"/>
                      </a:cubicBezTo>
                      <a:cubicBezTo>
                        <a:pt x="20289" y="18490"/>
                        <a:pt x="20289" y="18490"/>
                        <a:pt x="20289" y="18490"/>
                      </a:cubicBezTo>
                      <a:cubicBezTo>
                        <a:pt x="20289" y="18490"/>
                        <a:pt x="20289" y="18490"/>
                        <a:pt x="20289" y="18490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45" name="Freeform: Shape 144">
                  <a:extLst>
                    <a:ext uri="{FF2B5EF4-FFF2-40B4-BE49-F238E27FC236}">
                      <a16:creationId xmlns:a16="http://schemas.microsoft.com/office/drawing/2014/main" id="{A08F93C8-EAA4-CEB6-8439-9B170D9961A5}"/>
                    </a:ext>
                  </a:extLst>
                </p:cNvPr>
                <p:cNvSpPr/>
                <p:nvPr/>
              </p:nvSpPr>
              <p:spPr>
                <a:xfrm>
                  <a:off x="5284374" y="1480185"/>
                  <a:ext cx="9877" cy="6074"/>
                </a:xfrm>
                <a:custGeom>
                  <a:avLst/>
                  <a:gdLst>
                    <a:gd name="connsiteX0" fmla="*/ 8572 w 9877"/>
                    <a:gd name="connsiteY0" fmla="*/ 1238 h 6074"/>
                    <a:gd name="connsiteX1" fmla="*/ 6382 w 9877"/>
                    <a:gd name="connsiteY1" fmla="*/ 1619 h 6074"/>
                    <a:gd name="connsiteX2" fmla="*/ 0 w 9877"/>
                    <a:gd name="connsiteY2" fmla="*/ 0 h 6074"/>
                    <a:gd name="connsiteX3" fmla="*/ 8572 w 9877"/>
                    <a:gd name="connsiteY3" fmla="*/ 6001 h 6074"/>
                    <a:gd name="connsiteX4" fmla="*/ 9620 w 9877"/>
                    <a:gd name="connsiteY4" fmla="*/ 4667 h 6074"/>
                    <a:gd name="connsiteX5" fmla="*/ 9239 w 9877"/>
                    <a:gd name="connsiteY5" fmla="*/ 3429 h 6074"/>
                    <a:gd name="connsiteX6" fmla="*/ 8477 w 9877"/>
                    <a:gd name="connsiteY6" fmla="*/ 1238 h 6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877" h="6074">
                      <a:moveTo>
                        <a:pt x="8572" y="1238"/>
                      </a:moveTo>
                      <a:cubicBezTo>
                        <a:pt x="7906" y="571"/>
                        <a:pt x="7144" y="1524"/>
                        <a:pt x="6382" y="1619"/>
                      </a:cubicBezTo>
                      <a:cubicBezTo>
                        <a:pt x="4191" y="1905"/>
                        <a:pt x="2191" y="1333"/>
                        <a:pt x="0" y="0"/>
                      </a:cubicBezTo>
                      <a:cubicBezTo>
                        <a:pt x="2096" y="3524"/>
                        <a:pt x="4858" y="5525"/>
                        <a:pt x="8572" y="6001"/>
                      </a:cubicBezTo>
                      <a:cubicBezTo>
                        <a:pt x="10001" y="6191"/>
                        <a:pt x="10096" y="6096"/>
                        <a:pt x="9620" y="4667"/>
                      </a:cubicBezTo>
                      <a:cubicBezTo>
                        <a:pt x="9525" y="4286"/>
                        <a:pt x="9334" y="3905"/>
                        <a:pt x="9239" y="3429"/>
                      </a:cubicBezTo>
                      <a:cubicBezTo>
                        <a:pt x="9049" y="2667"/>
                        <a:pt x="9049" y="1715"/>
                        <a:pt x="8477" y="1238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46" name="Freeform: Shape 145">
                  <a:extLst>
                    <a:ext uri="{FF2B5EF4-FFF2-40B4-BE49-F238E27FC236}">
                      <a16:creationId xmlns:a16="http://schemas.microsoft.com/office/drawing/2014/main" id="{A5B2D04F-AD60-A0EB-0AA8-EB6C13F811EC}"/>
                    </a:ext>
                  </a:extLst>
                </p:cNvPr>
                <p:cNvSpPr/>
                <p:nvPr/>
              </p:nvSpPr>
              <p:spPr>
                <a:xfrm>
                  <a:off x="5282755" y="1470055"/>
                  <a:ext cx="9721" cy="9258"/>
                </a:xfrm>
                <a:custGeom>
                  <a:avLst/>
                  <a:gdLst>
                    <a:gd name="connsiteX0" fmla="*/ 8572 w 9721"/>
                    <a:gd name="connsiteY0" fmla="*/ 129 h 9258"/>
                    <a:gd name="connsiteX1" fmla="*/ 1048 w 9721"/>
                    <a:gd name="connsiteY1" fmla="*/ 1748 h 9258"/>
                    <a:gd name="connsiteX2" fmla="*/ 191 w 9721"/>
                    <a:gd name="connsiteY2" fmla="*/ 2224 h 9258"/>
                    <a:gd name="connsiteX3" fmla="*/ 381 w 9721"/>
                    <a:gd name="connsiteY3" fmla="*/ 4891 h 9258"/>
                    <a:gd name="connsiteX4" fmla="*/ 4572 w 9721"/>
                    <a:gd name="connsiteY4" fmla="*/ 8701 h 9258"/>
                    <a:gd name="connsiteX5" fmla="*/ 8192 w 9721"/>
                    <a:gd name="connsiteY5" fmla="*/ 9082 h 9258"/>
                    <a:gd name="connsiteX6" fmla="*/ 9716 w 9721"/>
                    <a:gd name="connsiteY6" fmla="*/ 7653 h 9258"/>
                    <a:gd name="connsiteX7" fmla="*/ 9430 w 9721"/>
                    <a:gd name="connsiteY7" fmla="*/ 700 h 9258"/>
                    <a:gd name="connsiteX8" fmla="*/ 8572 w 9721"/>
                    <a:gd name="connsiteY8" fmla="*/ 129 h 9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21" h="9258">
                      <a:moveTo>
                        <a:pt x="8572" y="129"/>
                      </a:moveTo>
                      <a:cubicBezTo>
                        <a:pt x="6191" y="1081"/>
                        <a:pt x="3619" y="1462"/>
                        <a:pt x="1048" y="1748"/>
                      </a:cubicBezTo>
                      <a:cubicBezTo>
                        <a:pt x="667" y="1748"/>
                        <a:pt x="191" y="1748"/>
                        <a:pt x="191" y="2224"/>
                      </a:cubicBezTo>
                      <a:cubicBezTo>
                        <a:pt x="0" y="3177"/>
                        <a:pt x="-190" y="4034"/>
                        <a:pt x="381" y="4891"/>
                      </a:cubicBezTo>
                      <a:cubicBezTo>
                        <a:pt x="1524" y="6415"/>
                        <a:pt x="2858" y="7844"/>
                        <a:pt x="4572" y="8701"/>
                      </a:cubicBezTo>
                      <a:cubicBezTo>
                        <a:pt x="5620" y="9177"/>
                        <a:pt x="6763" y="9463"/>
                        <a:pt x="8192" y="9082"/>
                      </a:cubicBezTo>
                      <a:cubicBezTo>
                        <a:pt x="8763" y="8796"/>
                        <a:pt x="9811" y="8796"/>
                        <a:pt x="9716" y="7653"/>
                      </a:cubicBezTo>
                      <a:cubicBezTo>
                        <a:pt x="9525" y="5367"/>
                        <a:pt x="9335" y="2986"/>
                        <a:pt x="9430" y="700"/>
                      </a:cubicBezTo>
                      <a:cubicBezTo>
                        <a:pt x="9430" y="33"/>
                        <a:pt x="9144" y="-157"/>
                        <a:pt x="8572" y="129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47" name="Freeform: Shape 146">
                  <a:extLst>
                    <a:ext uri="{FF2B5EF4-FFF2-40B4-BE49-F238E27FC236}">
                      <a16:creationId xmlns:a16="http://schemas.microsoft.com/office/drawing/2014/main" id="{2B0B5FC0-401E-6049-8D0A-21806F93AF0B}"/>
                    </a:ext>
                  </a:extLst>
                </p:cNvPr>
                <p:cNvSpPr/>
                <p:nvPr/>
              </p:nvSpPr>
              <p:spPr>
                <a:xfrm>
                  <a:off x="5257359" y="1151953"/>
                  <a:ext cx="8536" cy="23621"/>
                </a:xfrm>
                <a:custGeom>
                  <a:avLst/>
                  <a:gdLst>
                    <a:gd name="connsiteX0" fmla="*/ 821 w 8536"/>
                    <a:gd name="connsiteY0" fmla="*/ 23622 h 23621"/>
                    <a:gd name="connsiteX1" fmla="*/ 7012 w 8536"/>
                    <a:gd name="connsiteY1" fmla="*/ 15145 h 23621"/>
                    <a:gd name="connsiteX2" fmla="*/ 7584 w 8536"/>
                    <a:gd name="connsiteY2" fmla="*/ 13811 h 23621"/>
                    <a:gd name="connsiteX3" fmla="*/ 7203 w 8536"/>
                    <a:gd name="connsiteY3" fmla="*/ 9239 h 23621"/>
                    <a:gd name="connsiteX4" fmla="*/ 8536 w 8536"/>
                    <a:gd name="connsiteY4" fmla="*/ 0 h 23621"/>
                    <a:gd name="connsiteX5" fmla="*/ 821 w 8536"/>
                    <a:gd name="connsiteY5" fmla="*/ 23622 h 23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36" h="23621">
                      <a:moveTo>
                        <a:pt x="821" y="23622"/>
                      </a:moveTo>
                      <a:cubicBezTo>
                        <a:pt x="2060" y="19907"/>
                        <a:pt x="3964" y="17145"/>
                        <a:pt x="7012" y="15145"/>
                      </a:cubicBezTo>
                      <a:cubicBezTo>
                        <a:pt x="7489" y="14859"/>
                        <a:pt x="7584" y="14478"/>
                        <a:pt x="7584" y="13811"/>
                      </a:cubicBezTo>
                      <a:cubicBezTo>
                        <a:pt x="7394" y="12287"/>
                        <a:pt x="7298" y="10763"/>
                        <a:pt x="7203" y="9239"/>
                      </a:cubicBezTo>
                      <a:cubicBezTo>
                        <a:pt x="7203" y="6096"/>
                        <a:pt x="7679" y="3048"/>
                        <a:pt x="8536" y="0"/>
                      </a:cubicBezTo>
                      <a:cubicBezTo>
                        <a:pt x="1964" y="1715"/>
                        <a:pt x="-1751" y="12954"/>
                        <a:pt x="821" y="23622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48" name="Freeform: Shape 147">
                  <a:extLst>
                    <a:ext uri="{FF2B5EF4-FFF2-40B4-BE49-F238E27FC236}">
                      <a16:creationId xmlns:a16="http://schemas.microsoft.com/office/drawing/2014/main" id="{30BFA3CB-1E94-252F-8C57-498C5AF245C8}"/>
                    </a:ext>
                  </a:extLst>
                </p:cNvPr>
                <p:cNvSpPr/>
                <p:nvPr/>
              </p:nvSpPr>
              <p:spPr>
                <a:xfrm>
                  <a:off x="5268924" y="1150905"/>
                  <a:ext cx="12410" cy="13949"/>
                </a:xfrm>
                <a:custGeom>
                  <a:avLst/>
                  <a:gdLst>
                    <a:gd name="connsiteX0" fmla="*/ 2877 w 12410"/>
                    <a:gd name="connsiteY0" fmla="*/ 95 h 13949"/>
                    <a:gd name="connsiteX1" fmla="*/ 1734 w 12410"/>
                    <a:gd name="connsiteY1" fmla="*/ 762 h 13949"/>
                    <a:gd name="connsiteX2" fmla="*/ 115 w 12410"/>
                    <a:gd name="connsiteY2" fmla="*/ 13240 h 13949"/>
                    <a:gd name="connsiteX3" fmla="*/ 1163 w 12410"/>
                    <a:gd name="connsiteY3" fmla="*/ 13907 h 13949"/>
                    <a:gd name="connsiteX4" fmla="*/ 6687 w 12410"/>
                    <a:gd name="connsiteY4" fmla="*/ 13526 h 13949"/>
                    <a:gd name="connsiteX5" fmla="*/ 11164 w 12410"/>
                    <a:gd name="connsiteY5" fmla="*/ 11620 h 13949"/>
                    <a:gd name="connsiteX6" fmla="*/ 12117 w 12410"/>
                    <a:gd name="connsiteY6" fmla="*/ 9239 h 13949"/>
                    <a:gd name="connsiteX7" fmla="*/ 12402 w 12410"/>
                    <a:gd name="connsiteY7" fmla="*/ 5810 h 13949"/>
                    <a:gd name="connsiteX8" fmla="*/ 12021 w 12410"/>
                    <a:gd name="connsiteY8" fmla="*/ 4382 h 13949"/>
                    <a:gd name="connsiteX9" fmla="*/ 2973 w 12410"/>
                    <a:gd name="connsiteY9" fmla="*/ 0 h 13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2410" h="13949">
                      <a:moveTo>
                        <a:pt x="2877" y="95"/>
                      </a:moveTo>
                      <a:cubicBezTo>
                        <a:pt x="2306" y="0"/>
                        <a:pt x="1925" y="191"/>
                        <a:pt x="1734" y="762"/>
                      </a:cubicBezTo>
                      <a:cubicBezTo>
                        <a:pt x="306" y="4858"/>
                        <a:pt x="-266" y="8954"/>
                        <a:pt x="115" y="13240"/>
                      </a:cubicBezTo>
                      <a:cubicBezTo>
                        <a:pt x="115" y="14002"/>
                        <a:pt x="591" y="14002"/>
                        <a:pt x="1163" y="13907"/>
                      </a:cubicBezTo>
                      <a:cubicBezTo>
                        <a:pt x="2973" y="13526"/>
                        <a:pt x="4877" y="13240"/>
                        <a:pt x="6687" y="13526"/>
                      </a:cubicBezTo>
                      <a:cubicBezTo>
                        <a:pt x="8687" y="13907"/>
                        <a:pt x="10021" y="13240"/>
                        <a:pt x="11164" y="11620"/>
                      </a:cubicBezTo>
                      <a:cubicBezTo>
                        <a:pt x="11640" y="10858"/>
                        <a:pt x="12117" y="10192"/>
                        <a:pt x="12117" y="9239"/>
                      </a:cubicBezTo>
                      <a:cubicBezTo>
                        <a:pt x="12117" y="8096"/>
                        <a:pt x="12212" y="6953"/>
                        <a:pt x="12402" y="5810"/>
                      </a:cubicBezTo>
                      <a:cubicBezTo>
                        <a:pt x="12402" y="5239"/>
                        <a:pt x="12498" y="4763"/>
                        <a:pt x="12021" y="4382"/>
                      </a:cubicBezTo>
                      <a:cubicBezTo>
                        <a:pt x="9354" y="2191"/>
                        <a:pt x="6402" y="571"/>
                        <a:pt x="2973" y="0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49" name="Freeform: Shape 148">
                  <a:extLst>
                    <a:ext uri="{FF2B5EF4-FFF2-40B4-BE49-F238E27FC236}">
                      <a16:creationId xmlns:a16="http://schemas.microsoft.com/office/drawing/2014/main" id="{2E6D7F72-2F18-655D-D6E8-5A6B7EB9D498}"/>
                    </a:ext>
                  </a:extLst>
                </p:cNvPr>
                <p:cNvSpPr/>
                <p:nvPr/>
              </p:nvSpPr>
              <p:spPr>
                <a:xfrm>
                  <a:off x="5247227" y="1184363"/>
                  <a:ext cx="11302" cy="8547"/>
                </a:xfrm>
                <a:custGeom>
                  <a:avLst/>
                  <a:gdLst>
                    <a:gd name="connsiteX0" fmla="*/ 7334 w 11302"/>
                    <a:gd name="connsiteY0" fmla="*/ 70 h 8547"/>
                    <a:gd name="connsiteX1" fmla="*/ 0 w 11302"/>
                    <a:gd name="connsiteY1" fmla="*/ 8547 h 8547"/>
                    <a:gd name="connsiteX2" fmla="*/ 10668 w 11302"/>
                    <a:gd name="connsiteY2" fmla="*/ 6547 h 8547"/>
                    <a:gd name="connsiteX3" fmla="*/ 11239 w 11302"/>
                    <a:gd name="connsiteY3" fmla="*/ 5690 h 8547"/>
                    <a:gd name="connsiteX4" fmla="*/ 8287 w 11302"/>
                    <a:gd name="connsiteY4" fmla="*/ 261 h 8547"/>
                    <a:gd name="connsiteX5" fmla="*/ 7334 w 11302"/>
                    <a:gd name="connsiteY5" fmla="*/ 261 h 8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302" h="8547">
                      <a:moveTo>
                        <a:pt x="7334" y="70"/>
                      </a:moveTo>
                      <a:cubicBezTo>
                        <a:pt x="3715" y="1689"/>
                        <a:pt x="1524" y="4452"/>
                        <a:pt x="0" y="8547"/>
                      </a:cubicBezTo>
                      <a:cubicBezTo>
                        <a:pt x="3715" y="7119"/>
                        <a:pt x="7144" y="6452"/>
                        <a:pt x="10668" y="6547"/>
                      </a:cubicBezTo>
                      <a:cubicBezTo>
                        <a:pt x="11430" y="6547"/>
                        <a:pt x="11334" y="6166"/>
                        <a:pt x="11239" y="5690"/>
                      </a:cubicBezTo>
                      <a:cubicBezTo>
                        <a:pt x="10763" y="3594"/>
                        <a:pt x="9144" y="2070"/>
                        <a:pt x="8287" y="261"/>
                      </a:cubicBezTo>
                      <a:cubicBezTo>
                        <a:pt x="8096" y="-216"/>
                        <a:pt x="7620" y="70"/>
                        <a:pt x="7334" y="261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50" name="Freeform: Shape 149">
                  <a:extLst>
                    <a:ext uri="{FF2B5EF4-FFF2-40B4-BE49-F238E27FC236}">
                      <a16:creationId xmlns:a16="http://schemas.microsoft.com/office/drawing/2014/main" id="{9E355CFA-6EBC-EFC1-A819-12CE0B0BCC4F}"/>
                    </a:ext>
                  </a:extLst>
                </p:cNvPr>
                <p:cNvSpPr/>
                <p:nvPr/>
              </p:nvSpPr>
              <p:spPr>
                <a:xfrm>
                  <a:off x="5310100" y="1494697"/>
                  <a:ext cx="13821" cy="10329"/>
                </a:xfrm>
                <a:custGeom>
                  <a:avLst/>
                  <a:gdLst>
                    <a:gd name="connsiteX0" fmla="*/ 12374 w 13821"/>
                    <a:gd name="connsiteY0" fmla="*/ 251 h 10329"/>
                    <a:gd name="connsiteX1" fmla="*/ 658 w 13821"/>
                    <a:gd name="connsiteY1" fmla="*/ 3871 h 10329"/>
                    <a:gd name="connsiteX2" fmla="*/ 87 w 13821"/>
                    <a:gd name="connsiteY2" fmla="*/ 4728 h 10329"/>
                    <a:gd name="connsiteX3" fmla="*/ 1896 w 13821"/>
                    <a:gd name="connsiteY3" fmla="*/ 7490 h 10329"/>
                    <a:gd name="connsiteX4" fmla="*/ 8754 w 13821"/>
                    <a:gd name="connsiteY4" fmla="*/ 10253 h 10329"/>
                    <a:gd name="connsiteX5" fmla="*/ 13327 w 13821"/>
                    <a:gd name="connsiteY5" fmla="*/ 347 h 10329"/>
                    <a:gd name="connsiteX6" fmla="*/ 12374 w 13821"/>
                    <a:gd name="connsiteY6" fmla="*/ 156 h 10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21" h="10329">
                      <a:moveTo>
                        <a:pt x="12374" y="251"/>
                      </a:moveTo>
                      <a:cubicBezTo>
                        <a:pt x="8754" y="2347"/>
                        <a:pt x="4849" y="3776"/>
                        <a:pt x="658" y="3871"/>
                      </a:cubicBezTo>
                      <a:cubicBezTo>
                        <a:pt x="-9" y="3871"/>
                        <a:pt x="-104" y="4157"/>
                        <a:pt x="87" y="4728"/>
                      </a:cubicBezTo>
                      <a:cubicBezTo>
                        <a:pt x="563" y="5776"/>
                        <a:pt x="1134" y="6728"/>
                        <a:pt x="1896" y="7490"/>
                      </a:cubicBezTo>
                      <a:cubicBezTo>
                        <a:pt x="3897" y="9586"/>
                        <a:pt x="6183" y="10634"/>
                        <a:pt x="8754" y="10253"/>
                      </a:cubicBezTo>
                      <a:cubicBezTo>
                        <a:pt x="12374" y="9300"/>
                        <a:pt x="14946" y="3204"/>
                        <a:pt x="13327" y="347"/>
                      </a:cubicBezTo>
                      <a:cubicBezTo>
                        <a:pt x="13041" y="-130"/>
                        <a:pt x="12755" y="-34"/>
                        <a:pt x="12374" y="156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51" name="Freeform: Shape 150">
                  <a:extLst>
                    <a:ext uri="{FF2B5EF4-FFF2-40B4-BE49-F238E27FC236}">
                      <a16:creationId xmlns:a16="http://schemas.microsoft.com/office/drawing/2014/main" id="{3CEBE565-4643-2B33-8461-90E9B42DA10F}"/>
                    </a:ext>
                  </a:extLst>
                </p:cNvPr>
                <p:cNvSpPr/>
                <p:nvPr/>
              </p:nvSpPr>
              <p:spPr>
                <a:xfrm>
                  <a:off x="5239050" y="1178378"/>
                  <a:ext cx="15832" cy="21485"/>
                </a:xfrm>
                <a:custGeom>
                  <a:avLst/>
                  <a:gdLst>
                    <a:gd name="connsiteX0" fmla="*/ 14940 w 15832"/>
                    <a:gd name="connsiteY0" fmla="*/ 5388 h 21485"/>
                    <a:gd name="connsiteX1" fmla="*/ 15511 w 15832"/>
                    <a:gd name="connsiteY1" fmla="*/ 3769 h 21485"/>
                    <a:gd name="connsiteX2" fmla="*/ 14463 w 15832"/>
                    <a:gd name="connsiteY2" fmla="*/ 1292 h 21485"/>
                    <a:gd name="connsiteX3" fmla="*/ 12273 w 15832"/>
                    <a:gd name="connsiteY3" fmla="*/ 149 h 21485"/>
                    <a:gd name="connsiteX4" fmla="*/ 462 w 15832"/>
                    <a:gd name="connsiteY4" fmla="*/ 21485 h 21485"/>
                    <a:gd name="connsiteX5" fmla="*/ 4177 w 15832"/>
                    <a:gd name="connsiteY5" fmla="*/ 17009 h 21485"/>
                    <a:gd name="connsiteX6" fmla="*/ 7034 w 15832"/>
                    <a:gd name="connsiteY6" fmla="*/ 13103 h 21485"/>
                    <a:gd name="connsiteX7" fmla="*/ 14940 w 15832"/>
                    <a:gd name="connsiteY7" fmla="*/ 5293 h 21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32" h="21485">
                      <a:moveTo>
                        <a:pt x="14940" y="5388"/>
                      </a:moveTo>
                      <a:cubicBezTo>
                        <a:pt x="15892" y="5007"/>
                        <a:pt x="16083" y="4626"/>
                        <a:pt x="15511" y="3769"/>
                      </a:cubicBezTo>
                      <a:cubicBezTo>
                        <a:pt x="15035" y="3007"/>
                        <a:pt x="14654" y="2150"/>
                        <a:pt x="14463" y="1292"/>
                      </a:cubicBezTo>
                      <a:cubicBezTo>
                        <a:pt x="14178" y="-136"/>
                        <a:pt x="13416" y="-136"/>
                        <a:pt x="12273" y="149"/>
                      </a:cubicBezTo>
                      <a:cubicBezTo>
                        <a:pt x="2557" y="2721"/>
                        <a:pt x="-1443" y="13008"/>
                        <a:pt x="462" y="21485"/>
                      </a:cubicBezTo>
                      <a:cubicBezTo>
                        <a:pt x="1510" y="19771"/>
                        <a:pt x="2557" y="18152"/>
                        <a:pt x="4177" y="17009"/>
                      </a:cubicBezTo>
                      <a:cubicBezTo>
                        <a:pt x="5605" y="15961"/>
                        <a:pt x="6462" y="14723"/>
                        <a:pt x="7034" y="13103"/>
                      </a:cubicBezTo>
                      <a:cubicBezTo>
                        <a:pt x="8463" y="9293"/>
                        <a:pt x="11225" y="6722"/>
                        <a:pt x="14940" y="5293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52" name="Freeform: Shape 151">
                  <a:extLst>
                    <a:ext uri="{FF2B5EF4-FFF2-40B4-BE49-F238E27FC236}">
                      <a16:creationId xmlns:a16="http://schemas.microsoft.com/office/drawing/2014/main" id="{07E0DD4C-779B-68D2-B175-BB87D116F103}"/>
                    </a:ext>
                  </a:extLst>
                </p:cNvPr>
                <p:cNvSpPr/>
                <p:nvPr/>
              </p:nvSpPr>
              <p:spPr>
                <a:xfrm>
                  <a:off x="5215919" y="1365329"/>
                  <a:ext cx="11946" cy="8759"/>
                </a:xfrm>
                <a:custGeom>
                  <a:avLst/>
                  <a:gdLst>
                    <a:gd name="connsiteX0" fmla="*/ 11115 w 11946"/>
                    <a:gd name="connsiteY0" fmla="*/ 1984 h 8759"/>
                    <a:gd name="connsiteX1" fmla="*/ 7781 w 11946"/>
                    <a:gd name="connsiteY1" fmla="*/ 270 h 8759"/>
                    <a:gd name="connsiteX2" fmla="*/ 6162 w 11946"/>
                    <a:gd name="connsiteY2" fmla="*/ 556 h 8759"/>
                    <a:gd name="connsiteX3" fmla="*/ 1495 w 11946"/>
                    <a:gd name="connsiteY3" fmla="*/ 3794 h 8759"/>
                    <a:gd name="connsiteX4" fmla="*/ 1018 w 11946"/>
                    <a:gd name="connsiteY4" fmla="*/ 6271 h 8759"/>
                    <a:gd name="connsiteX5" fmla="*/ 3400 w 11946"/>
                    <a:gd name="connsiteY5" fmla="*/ 8271 h 8759"/>
                    <a:gd name="connsiteX6" fmla="*/ 6352 w 11946"/>
                    <a:gd name="connsiteY6" fmla="*/ 8557 h 8759"/>
                    <a:gd name="connsiteX7" fmla="*/ 11686 w 11946"/>
                    <a:gd name="connsiteY7" fmla="*/ 3508 h 8759"/>
                    <a:gd name="connsiteX8" fmla="*/ 11210 w 11946"/>
                    <a:gd name="connsiteY8" fmla="*/ 2080 h 8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46" h="8759">
                      <a:moveTo>
                        <a:pt x="11115" y="1984"/>
                      </a:moveTo>
                      <a:cubicBezTo>
                        <a:pt x="9972" y="1508"/>
                        <a:pt x="8829" y="937"/>
                        <a:pt x="7781" y="270"/>
                      </a:cubicBezTo>
                      <a:cubicBezTo>
                        <a:pt x="7115" y="-206"/>
                        <a:pt x="6638" y="-16"/>
                        <a:pt x="6162" y="556"/>
                      </a:cubicBezTo>
                      <a:cubicBezTo>
                        <a:pt x="4828" y="1984"/>
                        <a:pt x="3209" y="3032"/>
                        <a:pt x="1495" y="3794"/>
                      </a:cubicBezTo>
                      <a:cubicBezTo>
                        <a:pt x="-410" y="4651"/>
                        <a:pt x="-410" y="4651"/>
                        <a:pt x="1018" y="6271"/>
                      </a:cubicBezTo>
                      <a:cubicBezTo>
                        <a:pt x="1685" y="7033"/>
                        <a:pt x="2447" y="7795"/>
                        <a:pt x="3400" y="8271"/>
                      </a:cubicBezTo>
                      <a:cubicBezTo>
                        <a:pt x="4352" y="8747"/>
                        <a:pt x="5305" y="8938"/>
                        <a:pt x="6352" y="8557"/>
                      </a:cubicBezTo>
                      <a:cubicBezTo>
                        <a:pt x="8924" y="7699"/>
                        <a:pt x="10258" y="5604"/>
                        <a:pt x="11686" y="3508"/>
                      </a:cubicBezTo>
                      <a:cubicBezTo>
                        <a:pt x="12163" y="2746"/>
                        <a:pt x="11972" y="2365"/>
                        <a:pt x="11210" y="2080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53" name="Freeform: Shape 152">
                  <a:extLst>
                    <a:ext uri="{FF2B5EF4-FFF2-40B4-BE49-F238E27FC236}">
                      <a16:creationId xmlns:a16="http://schemas.microsoft.com/office/drawing/2014/main" id="{4DEC38B5-80C4-07A5-255E-862C93F0E237}"/>
                    </a:ext>
                  </a:extLst>
                </p:cNvPr>
                <p:cNvSpPr/>
                <p:nvPr/>
              </p:nvSpPr>
              <p:spPr>
                <a:xfrm>
                  <a:off x="5212740" y="1214966"/>
                  <a:ext cx="15807" cy="40184"/>
                </a:xfrm>
                <a:custGeom>
                  <a:avLst/>
                  <a:gdLst>
                    <a:gd name="connsiteX0" fmla="*/ 14960 w 15807"/>
                    <a:gd name="connsiteY0" fmla="*/ 40142 h 40184"/>
                    <a:gd name="connsiteX1" fmla="*/ 15627 w 15807"/>
                    <a:gd name="connsiteY1" fmla="*/ 40142 h 40184"/>
                    <a:gd name="connsiteX2" fmla="*/ 15627 w 15807"/>
                    <a:gd name="connsiteY2" fmla="*/ 39571 h 40184"/>
                    <a:gd name="connsiteX3" fmla="*/ 11817 w 15807"/>
                    <a:gd name="connsiteY3" fmla="*/ 34904 h 40184"/>
                    <a:gd name="connsiteX4" fmla="*/ 5245 w 15807"/>
                    <a:gd name="connsiteY4" fmla="*/ 7757 h 40184"/>
                    <a:gd name="connsiteX5" fmla="*/ 15532 w 15807"/>
                    <a:gd name="connsiteY5" fmla="*/ 2138 h 40184"/>
                    <a:gd name="connsiteX6" fmla="*/ 3816 w 15807"/>
                    <a:gd name="connsiteY6" fmla="*/ 2900 h 40184"/>
                    <a:gd name="connsiteX7" fmla="*/ 6 w 15807"/>
                    <a:gd name="connsiteY7" fmla="*/ 13282 h 40184"/>
                    <a:gd name="connsiteX8" fmla="*/ 12674 w 15807"/>
                    <a:gd name="connsiteY8" fmla="*/ 38714 h 40184"/>
                    <a:gd name="connsiteX9" fmla="*/ 14865 w 15807"/>
                    <a:gd name="connsiteY9" fmla="*/ 40142 h 40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807" h="40184">
                      <a:moveTo>
                        <a:pt x="14960" y="40142"/>
                      </a:moveTo>
                      <a:cubicBezTo>
                        <a:pt x="14960" y="40142"/>
                        <a:pt x="15437" y="40238"/>
                        <a:pt x="15627" y="40142"/>
                      </a:cubicBezTo>
                      <a:cubicBezTo>
                        <a:pt x="15817" y="39952"/>
                        <a:pt x="15913" y="39761"/>
                        <a:pt x="15627" y="39571"/>
                      </a:cubicBezTo>
                      <a:cubicBezTo>
                        <a:pt x="14293" y="38047"/>
                        <a:pt x="13722" y="35951"/>
                        <a:pt x="11817" y="34904"/>
                      </a:cubicBezTo>
                      <a:cubicBezTo>
                        <a:pt x="2006" y="29379"/>
                        <a:pt x="6" y="16044"/>
                        <a:pt x="5245" y="7757"/>
                      </a:cubicBezTo>
                      <a:cubicBezTo>
                        <a:pt x="7531" y="4043"/>
                        <a:pt x="10674" y="1566"/>
                        <a:pt x="15532" y="2138"/>
                      </a:cubicBezTo>
                      <a:cubicBezTo>
                        <a:pt x="12103" y="-1006"/>
                        <a:pt x="6959" y="-625"/>
                        <a:pt x="3816" y="2900"/>
                      </a:cubicBezTo>
                      <a:cubicBezTo>
                        <a:pt x="1149" y="5852"/>
                        <a:pt x="101" y="9472"/>
                        <a:pt x="6" y="13282"/>
                      </a:cubicBezTo>
                      <a:cubicBezTo>
                        <a:pt x="-184" y="23950"/>
                        <a:pt x="4197" y="32427"/>
                        <a:pt x="12674" y="38714"/>
                      </a:cubicBezTo>
                      <a:cubicBezTo>
                        <a:pt x="13341" y="39285"/>
                        <a:pt x="14198" y="39666"/>
                        <a:pt x="14865" y="40142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FFD6C73F-5406-DBC4-0441-D44C29F393A8}"/>
                    </a:ext>
                  </a:extLst>
                </p:cNvPr>
                <p:cNvSpPr/>
                <p:nvPr/>
              </p:nvSpPr>
              <p:spPr>
                <a:xfrm>
                  <a:off x="5216366" y="1325498"/>
                  <a:ext cx="6155" cy="6834"/>
                </a:xfrm>
                <a:custGeom>
                  <a:avLst/>
                  <a:gdLst>
                    <a:gd name="connsiteX0" fmla="*/ 2477 w 6155"/>
                    <a:gd name="connsiteY0" fmla="*/ 4953 h 6834"/>
                    <a:gd name="connsiteX1" fmla="*/ 5810 w 6155"/>
                    <a:gd name="connsiteY1" fmla="*/ 5144 h 6834"/>
                    <a:gd name="connsiteX2" fmla="*/ 5620 w 6155"/>
                    <a:gd name="connsiteY2" fmla="*/ 4001 h 6834"/>
                    <a:gd name="connsiteX3" fmla="*/ 0 w 6155"/>
                    <a:gd name="connsiteY3" fmla="*/ 0 h 6834"/>
                    <a:gd name="connsiteX4" fmla="*/ 953 w 6155"/>
                    <a:gd name="connsiteY4" fmla="*/ 2286 h 6834"/>
                    <a:gd name="connsiteX5" fmla="*/ 2477 w 6155"/>
                    <a:gd name="connsiteY5" fmla="*/ 4953 h 6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155" h="6834">
                      <a:moveTo>
                        <a:pt x="2477" y="4953"/>
                      </a:moveTo>
                      <a:cubicBezTo>
                        <a:pt x="4381" y="7620"/>
                        <a:pt x="3715" y="7239"/>
                        <a:pt x="5810" y="5144"/>
                      </a:cubicBezTo>
                      <a:cubicBezTo>
                        <a:pt x="6382" y="4572"/>
                        <a:pt x="6191" y="4286"/>
                        <a:pt x="5620" y="4001"/>
                      </a:cubicBezTo>
                      <a:cubicBezTo>
                        <a:pt x="3620" y="2857"/>
                        <a:pt x="1905" y="1429"/>
                        <a:pt x="0" y="0"/>
                      </a:cubicBezTo>
                      <a:cubicBezTo>
                        <a:pt x="286" y="762"/>
                        <a:pt x="571" y="1524"/>
                        <a:pt x="953" y="2286"/>
                      </a:cubicBezTo>
                      <a:cubicBezTo>
                        <a:pt x="1429" y="3239"/>
                        <a:pt x="1810" y="4096"/>
                        <a:pt x="2477" y="4953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06508B3B-4BE8-F156-6F45-7BA462F017E2}"/>
                    </a:ext>
                  </a:extLst>
                </p:cNvPr>
                <p:cNvSpPr/>
                <p:nvPr/>
              </p:nvSpPr>
              <p:spPr>
                <a:xfrm>
                  <a:off x="5361050" y="1103947"/>
                  <a:ext cx="788" cy="190"/>
                </a:xfrm>
                <a:custGeom>
                  <a:avLst/>
                  <a:gdLst>
                    <a:gd name="connsiteX0" fmla="*/ 762 w 788"/>
                    <a:gd name="connsiteY0" fmla="*/ 191 h 190"/>
                    <a:gd name="connsiteX1" fmla="*/ 0 w 788"/>
                    <a:gd name="connsiteY1" fmla="*/ 0 h 190"/>
                    <a:gd name="connsiteX2" fmla="*/ 667 w 788"/>
                    <a:gd name="connsiteY2" fmla="*/ 191 h 190"/>
                    <a:gd name="connsiteX3" fmla="*/ 762 w 788"/>
                    <a:gd name="connsiteY3" fmla="*/ 191 h 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8" h="190">
                      <a:moveTo>
                        <a:pt x="762" y="191"/>
                      </a:moveTo>
                      <a:cubicBezTo>
                        <a:pt x="762" y="191"/>
                        <a:pt x="286" y="95"/>
                        <a:pt x="0" y="0"/>
                      </a:cubicBezTo>
                      <a:cubicBezTo>
                        <a:pt x="190" y="0"/>
                        <a:pt x="476" y="95"/>
                        <a:pt x="667" y="191"/>
                      </a:cubicBezTo>
                      <a:cubicBezTo>
                        <a:pt x="667" y="191"/>
                        <a:pt x="857" y="191"/>
                        <a:pt x="762" y="191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53518CE4-8104-D803-BCE2-5441FB621F7E}"/>
                    </a:ext>
                  </a:extLst>
                </p:cNvPr>
                <p:cNvSpPr/>
                <p:nvPr/>
              </p:nvSpPr>
              <p:spPr>
                <a:xfrm>
                  <a:off x="5199807" y="1241950"/>
                  <a:ext cx="21585" cy="28837"/>
                </a:xfrm>
                <a:custGeom>
                  <a:avLst/>
                  <a:gdLst>
                    <a:gd name="connsiteX0" fmla="*/ 16368 w 21585"/>
                    <a:gd name="connsiteY0" fmla="*/ 22779 h 28837"/>
                    <a:gd name="connsiteX1" fmla="*/ 15987 w 21585"/>
                    <a:gd name="connsiteY1" fmla="*/ 21160 h 28837"/>
                    <a:gd name="connsiteX2" fmla="*/ 11987 w 21585"/>
                    <a:gd name="connsiteY2" fmla="*/ 16969 h 28837"/>
                    <a:gd name="connsiteX3" fmla="*/ 10558 w 21585"/>
                    <a:gd name="connsiteY3" fmla="*/ 11920 h 28837"/>
                    <a:gd name="connsiteX4" fmla="*/ 16083 w 21585"/>
                    <a:gd name="connsiteY4" fmla="*/ 19445 h 28837"/>
                    <a:gd name="connsiteX5" fmla="*/ 19321 w 21585"/>
                    <a:gd name="connsiteY5" fmla="*/ 19160 h 28837"/>
                    <a:gd name="connsiteX6" fmla="*/ 20940 w 21585"/>
                    <a:gd name="connsiteY6" fmla="*/ 17826 h 28837"/>
                    <a:gd name="connsiteX7" fmla="*/ 20940 w 21585"/>
                    <a:gd name="connsiteY7" fmla="*/ 16112 h 28837"/>
                    <a:gd name="connsiteX8" fmla="*/ 9701 w 21585"/>
                    <a:gd name="connsiteY8" fmla="*/ 967 h 28837"/>
                    <a:gd name="connsiteX9" fmla="*/ 7891 w 21585"/>
                    <a:gd name="connsiteY9" fmla="*/ 205 h 28837"/>
                    <a:gd name="connsiteX10" fmla="*/ 271 w 21585"/>
                    <a:gd name="connsiteY10" fmla="*/ 9635 h 28837"/>
                    <a:gd name="connsiteX11" fmla="*/ 13130 w 21585"/>
                    <a:gd name="connsiteY11" fmla="*/ 28780 h 28837"/>
                    <a:gd name="connsiteX12" fmla="*/ 14273 w 21585"/>
                    <a:gd name="connsiteY12" fmla="*/ 28018 h 28837"/>
                    <a:gd name="connsiteX13" fmla="*/ 16559 w 21585"/>
                    <a:gd name="connsiteY13" fmla="*/ 22969 h 28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585" h="28837">
                      <a:moveTo>
                        <a:pt x="16368" y="22779"/>
                      </a:moveTo>
                      <a:cubicBezTo>
                        <a:pt x="16940" y="21922"/>
                        <a:pt x="16654" y="21636"/>
                        <a:pt x="15987" y="21160"/>
                      </a:cubicBezTo>
                      <a:cubicBezTo>
                        <a:pt x="14368" y="20112"/>
                        <a:pt x="13035" y="18588"/>
                        <a:pt x="11987" y="16969"/>
                      </a:cubicBezTo>
                      <a:cubicBezTo>
                        <a:pt x="11034" y="15445"/>
                        <a:pt x="10463" y="13730"/>
                        <a:pt x="10558" y="11920"/>
                      </a:cubicBezTo>
                      <a:cubicBezTo>
                        <a:pt x="11320" y="15254"/>
                        <a:pt x="13320" y="17636"/>
                        <a:pt x="16083" y="19445"/>
                      </a:cubicBezTo>
                      <a:cubicBezTo>
                        <a:pt x="17797" y="20588"/>
                        <a:pt x="17797" y="20588"/>
                        <a:pt x="19321" y="19160"/>
                      </a:cubicBezTo>
                      <a:cubicBezTo>
                        <a:pt x="19797" y="18683"/>
                        <a:pt x="20274" y="18207"/>
                        <a:pt x="20940" y="17826"/>
                      </a:cubicBezTo>
                      <a:cubicBezTo>
                        <a:pt x="21893" y="17159"/>
                        <a:pt x="21702" y="16778"/>
                        <a:pt x="20940" y="16112"/>
                      </a:cubicBezTo>
                      <a:cubicBezTo>
                        <a:pt x="15702" y="12206"/>
                        <a:pt x="11987" y="7063"/>
                        <a:pt x="9701" y="967"/>
                      </a:cubicBezTo>
                      <a:cubicBezTo>
                        <a:pt x="9320" y="-81"/>
                        <a:pt x="8844" y="-176"/>
                        <a:pt x="7891" y="205"/>
                      </a:cubicBezTo>
                      <a:cubicBezTo>
                        <a:pt x="3510" y="1919"/>
                        <a:pt x="1033" y="5158"/>
                        <a:pt x="271" y="9635"/>
                      </a:cubicBezTo>
                      <a:cubicBezTo>
                        <a:pt x="-1443" y="18969"/>
                        <a:pt x="5224" y="26398"/>
                        <a:pt x="13130" y="28780"/>
                      </a:cubicBezTo>
                      <a:cubicBezTo>
                        <a:pt x="13892" y="28970"/>
                        <a:pt x="14083" y="28685"/>
                        <a:pt x="14273" y="28018"/>
                      </a:cubicBezTo>
                      <a:cubicBezTo>
                        <a:pt x="14749" y="26208"/>
                        <a:pt x="15416" y="24493"/>
                        <a:pt x="16559" y="22969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E5925E39-C4C8-49FF-4134-A3A6F8761EF6}"/>
                    </a:ext>
                  </a:extLst>
                </p:cNvPr>
                <p:cNvSpPr/>
                <p:nvPr/>
              </p:nvSpPr>
              <p:spPr>
                <a:xfrm>
                  <a:off x="5358765" y="1103661"/>
                  <a:ext cx="2190" cy="285"/>
                </a:xfrm>
                <a:custGeom>
                  <a:avLst/>
                  <a:gdLst>
                    <a:gd name="connsiteX0" fmla="*/ 0 w 2190"/>
                    <a:gd name="connsiteY0" fmla="*/ 0 h 285"/>
                    <a:gd name="connsiteX1" fmla="*/ 2191 w 2190"/>
                    <a:gd name="connsiteY1" fmla="*/ 286 h 285"/>
                    <a:gd name="connsiteX2" fmla="*/ 0 w 2190"/>
                    <a:gd name="connsiteY2" fmla="*/ 0 h 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90" h="285">
                      <a:moveTo>
                        <a:pt x="0" y="0"/>
                      </a:moveTo>
                      <a:cubicBezTo>
                        <a:pt x="762" y="0"/>
                        <a:pt x="1524" y="190"/>
                        <a:pt x="2191" y="286"/>
                      </a:cubicBezTo>
                      <a:cubicBezTo>
                        <a:pt x="1429" y="95"/>
                        <a:pt x="667" y="0"/>
                        <a:pt x="0" y="0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DD7F02C5-74B6-1077-0C79-26B4EB695DC6}"/>
                    </a:ext>
                  </a:extLst>
                </p:cNvPr>
                <p:cNvSpPr/>
                <p:nvPr/>
              </p:nvSpPr>
              <p:spPr>
                <a:xfrm>
                  <a:off x="5201102" y="1283008"/>
                  <a:ext cx="17024" cy="20919"/>
                </a:xfrm>
                <a:custGeom>
                  <a:avLst/>
                  <a:gdLst>
                    <a:gd name="connsiteX0" fmla="*/ 14978 w 17024"/>
                    <a:gd name="connsiteY0" fmla="*/ 866 h 20919"/>
                    <a:gd name="connsiteX1" fmla="*/ 14120 w 17024"/>
                    <a:gd name="connsiteY1" fmla="*/ 294 h 20919"/>
                    <a:gd name="connsiteX2" fmla="*/ 3262 w 17024"/>
                    <a:gd name="connsiteY2" fmla="*/ 3057 h 20919"/>
                    <a:gd name="connsiteX3" fmla="*/ 214 w 17024"/>
                    <a:gd name="connsiteY3" fmla="*/ 12486 h 20919"/>
                    <a:gd name="connsiteX4" fmla="*/ 9739 w 17024"/>
                    <a:gd name="connsiteY4" fmla="*/ 20868 h 20919"/>
                    <a:gd name="connsiteX5" fmla="*/ 10977 w 17024"/>
                    <a:gd name="connsiteY5" fmla="*/ 20011 h 20919"/>
                    <a:gd name="connsiteX6" fmla="*/ 14216 w 17024"/>
                    <a:gd name="connsiteY6" fmla="*/ 14963 h 20919"/>
                    <a:gd name="connsiteX7" fmla="*/ 14882 w 17024"/>
                    <a:gd name="connsiteY7" fmla="*/ 12772 h 20919"/>
                    <a:gd name="connsiteX8" fmla="*/ 15835 w 17024"/>
                    <a:gd name="connsiteY8" fmla="*/ 7438 h 20919"/>
                    <a:gd name="connsiteX9" fmla="*/ 15454 w 17024"/>
                    <a:gd name="connsiteY9" fmla="*/ 1914 h 20919"/>
                    <a:gd name="connsiteX10" fmla="*/ 14882 w 17024"/>
                    <a:gd name="connsiteY10" fmla="*/ 961 h 20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024" h="20919">
                      <a:moveTo>
                        <a:pt x="14978" y="866"/>
                      </a:moveTo>
                      <a:cubicBezTo>
                        <a:pt x="14978" y="866"/>
                        <a:pt x="14502" y="294"/>
                        <a:pt x="14120" y="294"/>
                      </a:cubicBezTo>
                      <a:cubicBezTo>
                        <a:pt x="10120" y="-372"/>
                        <a:pt x="6215" y="-87"/>
                        <a:pt x="3262" y="3057"/>
                      </a:cubicBezTo>
                      <a:cubicBezTo>
                        <a:pt x="404" y="6009"/>
                        <a:pt x="-453" y="9629"/>
                        <a:pt x="214" y="12486"/>
                      </a:cubicBezTo>
                      <a:cubicBezTo>
                        <a:pt x="1833" y="18487"/>
                        <a:pt x="5548" y="21345"/>
                        <a:pt x="9739" y="20868"/>
                      </a:cubicBezTo>
                      <a:cubicBezTo>
                        <a:pt x="10406" y="20868"/>
                        <a:pt x="10787" y="20583"/>
                        <a:pt x="10977" y="20011"/>
                      </a:cubicBezTo>
                      <a:cubicBezTo>
                        <a:pt x="11835" y="18201"/>
                        <a:pt x="12882" y="16487"/>
                        <a:pt x="14216" y="14963"/>
                      </a:cubicBezTo>
                      <a:cubicBezTo>
                        <a:pt x="14787" y="14296"/>
                        <a:pt x="14978" y="13629"/>
                        <a:pt x="14882" y="12772"/>
                      </a:cubicBezTo>
                      <a:cubicBezTo>
                        <a:pt x="14692" y="10867"/>
                        <a:pt x="14692" y="8772"/>
                        <a:pt x="15835" y="7438"/>
                      </a:cubicBezTo>
                      <a:cubicBezTo>
                        <a:pt x="17740" y="5247"/>
                        <a:pt x="17169" y="3628"/>
                        <a:pt x="15454" y="1914"/>
                      </a:cubicBezTo>
                      <a:cubicBezTo>
                        <a:pt x="15168" y="1628"/>
                        <a:pt x="15073" y="1247"/>
                        <a:pt x="14882" y="961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4D197647-3D8A-68AD-CFBE-27DC895FEA16}"/>
                    </a:ext>
                  </a:extLst>
                </p:cNvPr>
                <p:cNvSpPr/>
                <p:nvPr/>
              </p:nvSpPr>
              <p:spPr>
                <a:xfrm>
                  <a:off x="5225994" y="1401429"/>
                  <a:ext cx="17521" cy="21795"/>
                </a:xfrm>
                <a:custGeom>
                  <a:avLst/>
                  <a:gdLst>
                    <a:gd name="connsiteX0" fmla="*/ 15994 w 17521"/>
                    <a:gd name="connsiteY0" fmla="*/ 3985 h 21795"/>
                    <a:gd name="connsiteX1" fmla="*/ 14184 w 17521"/>
                    <a:gd name="connsiteY1" fmla="*/ 3604 h 21795"/>
                    <a:gd name="connsiteX2" fmla="*/ 6564 w 17521"/>
                    <a:gd name="connsiteY2" fmla="*/ 556 h 21795"/>
                    <a:gd name="connsiteX3" fmla="*/ 3231 w 17521"/>
                    <a:gd name="connsiteY3" fmla="*/ 746 h 21795"/>
                    <a:gd name="connsiteX4" fmla="*/ 1040 w 17521"/>
                    <a:gd name="connsiteY4" fmla="*/ 3318 h 21795"/>
                    <a:gd name="connsiteX5" fmla="*/ 468 w 17521"/>
                    <a:gd name="connsiteY5" fmla="*/ 11509 h 21795"/>
                    <a:gd name="connsiteX6" fmla="*/ 4659 w 17521"/>
                    <a:gd name="connsiteY6" fmla="*/ 18844 h 21795"/>
                    <a:gd name="connsiteX7" fmla="*/ 9517 w 17521"/>
                    <a:gd name="connsiteY7" fmla="*/ 21701 h 21795"/>
                    <a:gd name="connsiteX8" fmla="*/ 14851 w 17521"/>
                    <a:gd name="connsiteY8" fmla="*/ 17605 h 21795"/>
                    <a:gd name="connsiteX9" fmla="*/ 17232 w 17521"/>
                    <a:gd name="connsiteY9" fmla="*/ 6461 h 21795"/>
                    <a:gd name="connsiteX10" fmla="*/ 15899 w 17521"/>
                    <a:gd name="connsiteY10" fmla="*/ 3985 h 21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521" h="21795">
                      <a:moveTo>
                        <a:pt x="15994" y="3985"/>
                      </a:moveTo>
                      <a:cubicBezTo>
                        <a:pt x="15423" y="3794"/>
                        <a:pt x="14851" y="3699"/>
                        <a:pt x="14184" y="3604"/>
                      </a:cubicBezTo>
                      <a:cubicBezTo>
                        <a:pt x="11422" y="3032"/>
                        <a:pt x="8850" y="2080"/>
                        <a:pt x="6564" y="556"/>
                      </a:cubicBezTo>
                      <a:cubicBezTo>
                        <a:pt x="5326" y="-302"/>
                        <a:pt x="4278" y="-111"/>
                        <a:pt x="3231" y="746"/>
                      </a:cubicBezTo>
                      <a:cubicBezTo>
                        <a:pt x="2278" y="1413"/>
                        <a:pt x="1611" y="2270"/>
                        <a:pt x="1040" y="3318"/>
                      </a:cubicBezTo>
                      <a:cubicBezTo>
                        <a:pt x="-389" y="5985"/>
                        <a:pt x="-103" y="8747"/>
                        <a:pt x="468" y="11509"/>
                      </a:cubicBezTo>
                      <a:cubicBezTo>
                        <a:pt x="1135" y="13986"/>
                        <a:pt x="2849" y="17034"/>
                        <a:pt x="4659" y="18844"/>
                      </a:cubicBezTo>
                      <a:cubicBezTo>
                        <a:pt x="5993" y="20272"/>
                        <a:pt x="7612" y="21320"/>
                        <a:pt x="9517" y="21701"/>
                      </a:cubicBezTo>
                      <a:cubicBezTo>
                        <a:pt x="11994" y="22273"/>
                        <a:pt x="14756" y="20177"/>
                        <a:pt x="14851" y="17605"/>
                      </a:cubicBezTo>
                      <a:cubicBezTo>
                        <a:pt x="15041" y="13795"/>
                        <a:pt x="15994" y="10081"/>
                        <a:pt x="17232" y="6461"/>
                      </a:cubicBezTo>
                      <a:cubicBezTo>
                        <a:pt x="17804" y="4842"/>
                        <a:pt x="17613" y="4461"/>
                        <a:pt x="15899" y="3985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A5862DF5-9F4A-3B8A-67F5-8074A9061F30}"/>
                    </a:ext>
                  </a:extLst>
                </p:cNvPr>
                <p:cNvSpPr/>
                <p:nvPr/>
              </p:nvSpPr>
              <p:spPr>
                <a:xfrm>
                  <a:off x="5273989" y="1136029"/>
                  <a:ext cx="17696" cy="13949"/>
                </a:xfrm>
                <a:custGeom>
                  <a:avLst/>
                  <a:gdLst>
                    <a:gd name="connsiteX0" fmla="*/ 16862 w 17696"/>
                    <a:gd name="connsiteY0" fmla="*/ 208 h 13949"/>
                    <a:gd name="connsiteX1" fmla="*/ 10671 w 17696"/>
                    <a:gd name="connsiteY1" fmla="*/ 398 h 13949"/>
                    <a:gd name="connsiteX2" fmla="*/ 289 w 17696"/>
                    <a:gd name="connsiteY2" fmla="*/ 8399 h 13949"/>
                    <a:gd name="connsiteX3" fmla="*/ 575 w 17696"/>
                    <a:gd name="connsiteY3" fmla="*/ 9447 h 13949"/>
                    <a:gd name="connsiteX4" fmla="*/ 8385 w 17696"/>
                    <a:gd name="connsiteY4" fmla="*/ 13638 h 13949"/>
                    <a:gd name="connsiteX5" fmla="*/ 9719 w 17696"/>
                    <a:gd name="connsiteY5" fmla="*/ 13352 h 13949"/>
                    <a:gd name="connsiteX6" fmla="*/ 14957 w 17696"/>
                    <a:gd name="connsiteY6" fmla="*/ 8209 h 13949"/>
                    <a:gd name="connsiteX7" fmla="*/ 15910 w 17696"/>
                    <a:gd name="connsiteY7" fmla="*/ 6875 h 13949"/>
                    <a:gd name="connsiteX8" fmla="*/ 17529 w 17696"/>
                    <a:gd name="connsiteY8" fmla="*/ 1351 h 13949"/>
                    <a:gd name="connsiteX9" fmla="*/ 16862 w 17696"/>
                    <a:gd name="connsiteY9" fmla="*/ 112 h 13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696" h="13949">
                      <a:moveTo>
                        <a:pt x="16862" y="208"/>
                      </a:moveTo>
                      <a:cubicBezTo>
                        <a:pt x="14671" y="-173"/>
                        <a:pt x="12576" y="17"/>
                        <a:pt x="10671" y="398"/>
                      </a:cubicBezTo>
                      <a:cubicBezTo>
                        <a:pt x="6004" y="1732"/>
                        <a:pt x="2861" y="4684"/>
                        <a:pt x="289" y="8399"/>
                      </a:cubicBezTo>
                      <a:cubicBezTo>
                        <a:pt x="-92" y="8875"/>
                        <a:pt x="-188" y="9256"/>
                        <a:pt x="575" y="9447"/>
                      </a:cubicBezTo>
                      <a:cubicBezTo>
                        <a:pt x="3527" y="10209"/>
                        <a:pt x="6099" y="11733"/>
                        <a:pt x="8385" y="13638"/>
                      </a:cubicBezTo>
                      <a:cubicBezTo>
                        <a:pt x="9052" y="14209"/>
                        <a:pt x="9337" y="13924"/>
                        <a:pt x="9719" y="13352"/>
                      </a:cubicBezTo>
                      <a:cubicBezTo>
                        <a:pt x="10957" y="11161"/>
                        <a:pt x="12671" y="9447"/>
                        <a:pt x="14957" y="8209"/>
                      </a:cubicBezTo>
                      <a:cubicBezTo>
                        <a:pt x="15529" y="7923"/>
                        <a:pt x="15814" y="7542"/>
                        <a:pt x="15910" y="6875"/>
                      </a:cubicBezTo>
                      <a:cubicBezTo>
                        <a:pt x="16195" y="4970"/>
                        <a:pt x="16672" y="3160"/>
                        <a:pt x="17529" y="1351"/>
                      </a:cubicBezTo>
                      <a:cubicBezTo>
                        <a:pt x="17910" y="589"/>
                        <a:pt x="17624" y="303"/>
                        <a:pt x="16862" y="112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58D76784-9918-5208-488F-AC401D2D5B12}"/>
                    </a:ext>
                  </a:extLst>
                </p:cNvPr>
                <p:cNvSpPr/>
                <p:nvPr/>
              </p:nvSpPr>
              <p:spPr>
                <a:xfrm>
                  <a:off x="5240302" y="1422939"/>
                  <a:ext cx="6733" cy="12763"/>
                </a:xfrm>
                <a:custGeom>
                  <a:avLst/>
                  <a:gdLst>
                    <a:gd name="connsiteX0" fmla="*/ 638 w 6733"/>
                    <a:gd name="connsiteY0" fmla="*/ 0 h 12763"/>
                    <a:gd name="connsiteX1" fmla="*/ 6734 w 6733"/>
                    <a:gd name="connsiteY1" fmla="*/ 12764 h 12763"/>
                    <a:gd name="connsiteX2" fmla="*/ 2543 w 6733"/>
                    <a:gd name="connsiteY2" fmla="*/ 6953 h 12763"/>
                    <a:gd name="connsiteX3" fmla="*/ 638 w 6733"/>
                    <a:gd name="connsiteY3" fmla="*/ 0 h 12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33" h="12763">
                      <a:moveTo>
                        <a:pt x="638" y="0"/>
                      </a:moveTo>
                      <a:cubicBezTo>
                        <a:pt x="-1457" y="4667"/>
                        <a:pt x="1876" y="11621"/>
                        <a:pt x="6734" y="12764"/>
                      </a:cubicBezTo>
                      <a:cubicBezTo>
                        <a:pt x="4924" y="10954"/>
                        <a:pt x="3495" y="9144"/>
                        <a:pt x="2543" y="6953"/>
                      </a:cubicBezTo>
                      <a:cubicBezTo>
                        <a:pt x="1590" y="4763"/>
                        <a:pt x="1114" y="2477"/>
                        <a:pt x="638" y="0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F63D791F-CCAA-C6E4-03FD-42B6EB5E9159}"/>
                    </a:ext>
                  </a:extLst>
                </p:cNvPr>
                <p:cNvSpPr/>
                <p:nvPr/>
              </p:nvSpPr>
              <p:spPr>
                <a:xfrm>
                  <a:off x="5261968" y="1440199"/>
                  <a:ext cx="2971" cy="5981"/>
                </a:xfrm>
                <a:custGeom>
                  <a:avLst/>
                  <a:gdLst>
                    <a:gd name="connsiteX0" fmla="*/ 213 w 2971"/>
                    <a:gd name="connsiteY0" fmla="*/ 1124 h 5981"/>
                    <a:gd name="connsiteX1" fmla="*/ 2213 w 2971"/>
                    <a:gd name="connsiteY1" fmla="*/ 5981 h 5981"/>
                    <a:gd name="connsiteX2" fmla="*/ 2785 w 2971"/>
                    <a:gd name="connsiteY2" fmla="*/ 2171 h 5981"/>
                    <a:gd name="connsiteX3" fmla="*/ 784 w 2971"/>
                    <a:gd name="connsiteY3" fmla="*/ 76 h 5981"/>
                    <a:gd name="connsiteX4" fmla="*/ 213 w 2971"/>
                    <a:gd name="connsiteY4" fmla="*/ 1124 h 59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71" h="5981">
                      <a:moveTo>
                        <a:pt x="213" y="1124"/>
                      </a:moveTo>
                      <a:cubicBezTo>
                        <a:pt x="1070" y="2648"/>
                        <a:pt x="1642" y="4267"/>
                        <a:pt x="2213" y="5981"/>
                      </a:cubicBezTo>
                      <a:cubicBezTo>
                        <a:pt x="2404" y="4743"/>
                        <a:pt x="2499" y="3410"/>
                        <a:pt x="2785" y="2171"/>
                      </a:cubicBezTo>
                      <a:cubicBezTo>
                        <a:pt x="3166" y="-115"/>
                        <a:pt x="3166" y="-115"/>
                        <a:pt x="784" y="76"/>
                      </a:cubicBezTo>
                      <a:cubicBezTo>
                        <a:pt x="-73" y="76"/>
                        <a:pt x="-168" y="362"/>
                        <a:pt x="213" y="1124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4A678523-43C9-76A0-C0EA-70AF403E9DA5}"/>
                    </a:ext>
                  </a:extLst>
                </p:cNvPr>
                <p:cNvSpPr/>
                <p:nvPr/>
              </p:nvSpPr>
              <p:spPr>
                <a:xfrm>
                  <a:off x="5520880" y="1157082"/>
                  <a:ext cx="11498" cy="17889"/>
                </a:xfrm>
                <a:custGeom>
                  <a:avLst/>
                  <a:gdLst>
                    <a:gd name="connsiteX0" fmla="*/ 10763 w 11498"/>
                    <a:gd name="connsiteY0" fmla="*/ 4015 h 17889"/>
                    <a:gd name="connsiteX1" fmla="*/ 4381 w 11498"/>
                    <a:gd name="connsiteY1" fmla="*/ 777 h 17889"/>
                    <a:gd name="connsiteX2" fmla="*/ 0 w 11498"/>
                    <a:gd name="connsiteY2" fmla="*/ 15 h 17889"/>
                    <a:gd name="connsiteX3" fmla="*/ 3620 w 11498"/>
                    <a:gd name="connsiteY3" fmla="*/ 16017 h 17889"/>
                    <a:gd name="connsiteX4" fmla="*/ 5810 w 11498"/>
                    <a:gd name="connsiteY4" fmla="*/ 17541 h 17889"/>
                    <a:gd name="connsiteX5" fmla="*/ 6763 w 11498"/>
                    <a:gd name="connsiteY5" fmla="*/ 16588 h 17889"/>
                    <a:gd name="connsiteX6" fmla="*/ 11430 w 11498"/>
                    <a:gd name="connsiteY6" fmla="*/ 5730 h 17889"/>
                    <a:gd name="connsiteX7" fmla="*/ 10668 w 11498"/>
                    <a:gd name="connsiteY7" fmla="*/ 4015 h 17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498" h="17889">
                      <a:moveTo>
                        <a:pt x="10763" y="4015"/>
                      </a:moveTo>
                      <a:cubicBezTo>
                        <a:pt x="8763" y="2777"/>
                        <a:pt x="6668" y="1634"/>
                        <a:pt x="4381" y="777"/>
                      </a:cubicBezTo>
                      <a:cubicBezTo>
                        <a:pt x="3048" y="300"/>
                        <a:pt x="1714" y="-81"/>
                        <a:pt x="0" y="15"/>
                      </a:cubicBezTo>
                      <a:cubicBezTo>
                        <a:pt x="3334" y="5063"/>
                        <a:pt x="4001" y="10397"/>
                        <a:pt x="3620" y="16017"/>
                      </a:cubicBezTo>
                      <a:cubicBezTo>
                        <a:pt x="3524" y="17826"/>
                        <a:pt x="4096" y="18303"/>
                        <a:pt x="5810" y="17541"/>
                      </a:cubicBezTo>
                      <a:cubicBezTo>
                        <a:pt x="6287" y="17350"/>
                        <a:pt x="6477" y="16969"/>
                        <a:pt x="6763" y="16588"/>
                      </a:cubicBezTo>
                      <a:cubicBezTo>
                        <a:pt x="9049" y="13254"/>
                        <a:pt x="10573" y="9635"/>
                        <a:pt x="11430" y="5730"/>
                      </a:cubicBezTo>
                      <a:cubicBezTo>
                        <a:pt x="11621" y="4872"/>
                        <a:pt x="11430" y="4491"/>
                        <a:pt x="10668" y="4015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B8567B02-556C-13F5-80DD-D2B57296D845}"/>
                    </a:ext>
                  </a:extLst>
                </p:cNvPr>
                <p:cNvSpPr/>
                <p:nvPr/>
              </p:nvSpPr>
              <p:spPr>
                <a:xfrm>
                  <a:off x="5534646" y="1166717"/>
                  <a:ext cx="11813" cy="14203"/>
                </a:xfrm>
                <a:custGeom>
                  <a:avLst/>
                  <a:gdLst>
                    <a:gd name="connsiteX0" fmla="*/ 10237 w 11813"/>
                    <a:gd name="connsiteY0" fmla="*/ 13716 h 14203"/>
                    <a:gd name="connsiteX1" fmla="*/ 11380 w 11813"/>
                    <a:gd name="connsiteY1" fmla="*/ 14097 h 14203"/>
                    <a:gd name="connsiteX2" fmla="*/ 11666 w 11813"/>
                    <a:gd name="connsiteY2" fmla="*/ 12764 h 14203"/>
                    <a:gd name="connsiteX3" fmla="*/ 10237 w 11813"/>
                    <a:gd name="connsiteY3" fmla="*/ 9620 h 14203"/>
                    <a:gd name="connsiteX4" fmla="*/ 3474 w 11813"/>
                    <a:gd name="connsiteY4" fmla="*/ 0 h 14203"/>
                    <a:gd name="connsiteX5" fmla="*/ 140 w 11813"/>
                    <a:gd name="connsiteY5" fmla="*/ 7810 h 14203"/>
                    <a:gd name="connsiteX6" fmla="*/ 902 w 11813"/>
                    <a:gd name="connsiteY6" fmla="*/ 8668 h 14203"/>
                    <a:gd name="connsiteX7" fmla="*/ 10237 w 11813"/>
                    <a:gd name="connsiteY7" fmla="*/ 13811 h 14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13" h="14203">
                      <a:moveTo>
                        <a:pt x="10237" y="13716"/>
                      </a:moveTo>
                      <a:cubicBezTo>
                        <a:pt x="10237" y="13716"/>
                        <a:pt x="10809" y="14478"/>
                        <a:pt x="11380" y="14097"/>
                      </a:cubicBezTo>
                      <a:cubicBezTo>
                        <a:pt x="11952" y="13716"/>
                        <a:pt x="11856" y="13240"/>
                        <a:pt x="11666" y="12764"/>
                      </a:cubicBezTo>
                      <a:cubicBezTo>
                        <a:pt x="11189" y="11716"/>
                        <a:pt x="10713" y="10573"/>
                        <a:pt x="10237" y="9620"/>
                      </a:cubicBezTo>
                      <a:cubicBezTo>
                        <a:pt x="8522" y="6191"/>
                        <a:pt x="6427" y="2953"/>
                        <a:pt x="3474" y="0"/>
                      </a:cubicBezTo>
                      <a:cubicBezTo>
                        <a:pt x="2522" y="2857"/>
                        <a:pt x="1474" y="5429"/>
                        <a:pt x="140" y="7810"/>
                      </a:cubicBezTo>
                      <a:cubicBezTo>
                        <a:pt x="-336" y="8668"/>
                        <a:pt x="521" y="8572"/>
                        <a:pt x="902" y="8668"/>
                      </a:cubicBezTo>
                      <a:cubicBezTo>
                        <a:pt x="4427" y="9525"/>
                        <a:pt x="7665" y="11144"/>
                        <a:pt x="10237" y="13811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C7059A7B-3D98-C937-C054-3FAE25811BB8}"/>
                    </a:ext>
                  </a:extLst>
                </p:cNvPr>
                <p:cNvSpPr/>
                <p:nvPr/>
              </p:nvSpPr>
              <p:spPr>
                <a:xfrm>
                  <a:off x="5580655" y="1268950"/>
                  <a:ext cx="8493" cy="10256"/>
                </a:xfrm>
                <a:custGeom>
                  <a:avLst/>
                  <a:gdLst>
                    <a:gd name="connsiteX0" fmla="*/ 4995 w 8493"/>
                    <a:gd name="connsiteY0" fmla="*/ 7685 h 10256"/>
                    <a:gd name="connsiteX1" fmla="*/ 8424 w 8493"/>
                    <a:gd name="connsiteY1" fmla="*/ 10257 h 10256"/>
                    <a:gd name="connsiteX2" fmla="*/ 3757 w 8493"/>
                    <a:gd name="connsiteY2" fmla="*/ 160 h 10256"/>
                    <a:gd name="connsiteX3" fmla="*/ 2900 w 8493"/>
                    <a:gd name="connsiteY3" fmla="*/ 446 h 10256"/>
                    <a:gd name="connsiteX4" fmla="*/ 328 w 8493"/>
                    <a:gd name="connsiteY4" fmla="*/ 3875 h 10256"/>
                    <a:gd name="connsiteX5" fmla="*/ 613 w 8493"/>
                    <a:gd name="connsiteY5" fmla="*/ 5113 h 10256"/>
                    <a:gd name="connsiteX6" fmla="*/ 4900 w 8493"/>
                    <a:gd name="connsiteY6" fmla="*/ 7685 h 10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493" h="10256">
                      <a:moveTo>
                        <a:pt x="4995" y="7685"/>
                      </a:moveTo>
                      <a:cubicBezTo>
                        <a:pt x="6138" y="8447"/>
                        <a:pt x="7281" y="9400"/>
                        <a:pt x="8424" y="10257"/>
                      </a:cubicBezTo>
                      <a:cubicBezTo>
                        <a:pt x="8995" y="6352"/>
                        <a:pt x="5947" y="1970"/>
                        <a:pt x="3757" y="160"/>
                      </a:cubicBezTo>
                      <a:cubicBezTo>
                        <a:pt x="3280" y="-221"/>
                        <a:pt x="3090" y="160"/>
                        <a:pt x="2900" y="446"/>
                      </a:cubicBezTo>
                      <a:cubicBezTo>
                        <a:pt x="2042" y="1589"/>
                        <a:pt x="1280" y="2827"/>
                        <a:pt x="328" y="3875"/>
                      </a:cubicBezTo>
                      <a:cubicBezTo>
                        <a:pt x="-149" y="4447"/>
                        <a:pt x="-149" y="4828"/>
                        <a:pt x="613" y="5113"/>
                      </a:cubicBezTo>
                      <a:cubicBezTo>
                        <a:pt x="2137" y="5780"/>
                        <a:pt x="3566" y="6733"/>
                        <a:pt x="4900" y="7685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9ABDA704-7B6D-D732-1038-1FCCC3F7A6D4}"/>
                    </a:ext>
                  </a:extLst>
                </p:cNvPr>
                <p:cNvSpPr/>
                <p:nvPr/>
              </p:nvSpPr>
              <p:spPr>
                <a:xfrm>
                  <a:off x="5539018" y="1149090"/>
                  <a:ext cx="16386" cy="28486"/>
                </a:xfrm>
                <a:custGeom>
                  <a:avLst/>
                  <a:gdLst>
                    <a:gd name="connsiteX0" fmla="*/ 9865 w 16386"/>
                    <a:gd name="connsiteY0" fmla="*/ 27723 h 28486"/>
                    <a:gd name="connsiteX1" fmla="*/ 11199 w 16386"/>
                    <a:gd name="connsiteY1" fmla="*/ 28009 h 28486"/>
                    <a:gd name="connsiteX2" fmla="*/ 15866 w 16386"/>
                    <a:gd name="connsiteY2" fmla="*/ 10864 h 28486"/>
                    <a:gd name="connsiteX3" fmla="*/ 14532 w 16386"/>
                    <a:gd name="connsiteY3" fmla="*/ 7435 h 28486"/>
                    <a:gd name="connsiteX4" fmla="*/ 1293 w 16386"/>
                    <a:gd name="connsiteY4" fmla="*/ 101 h 28486"/>
                    <a:gd name="connsiteX5" fmla="*/ 54 w 16386"/>
                    <a:gd name="connsiteY5" fmla="*/ 1815 h 28486"/>
                    <a:gd name="connsiteX6" fmla="*/ 435 w 16386"/>
                    <a:gd name="connsiteY6" fmla="*/ 9435 h 28486"/>
                    <a:gd name="connsiteX7" fmla="*/ 2626 w 16386"/>
                    <a:gd name="connsiteY7" fmla="*/ 16007 h 28486"/>
                    <a:gd name="connsiteX8" fmla="*/ 10056 w 16386"/>
                    <a:gd name="connsiteY8" fmla="*/ 27723 h 28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386" h="28486">
                      <a:moveTo>
                        <a:pt x="9865" y="27723"/>
                      </a:moveTo>
                      <a:cubicBezTo>
                        <a:pt x="10246" y="28580"/>
                        <a:pt x="10532" y="28771"/>
                        <a:pt x="11199" y="28009"/>
                      </a:cubicBezTo>
                      <a:cubicBezTo>
                        <a:pt x="15485" y="23056"/>
                        <a:pt x="17390" y="17341"/>
                        <a:pt x="15866" y="10864"/>
                      </a:cubicBezTo>
                      <a:cubicBezTo>
                        <a:pt x="15580" y="9626"/>
                        <a:pt x="15104" y="8578"/>
                        <a:pt x="14532" y="7435"/>
                      </a:cubicBezTo>
                      <a:cubicBezTo>
                        <a:pt x="11770" y="2101"/>
                        <a:pt x="6817" y="-566"/>
                        <a:pt x="1293" y="101"/>
                      </a:cubicBezTo>
                      <a:cubicBezTo>
                        <a:pt x="150" y="196"/>
                        <a:pt x="-136" y="577"/>
                        <a:pt x="54" y="1815"/>
                      </a:cubicBezTo>
                      <a:cubicBezTo>
                        <a:pt x="531" y="4292"/>
                        <a:pt x="816" y="6959"/>
                        <a:pt x="435" y="9435"/>
                      </a:cubicBezTo>
                      <a:cubicBezTo>
                        <a:pt x="-41" y="12102"/>
                        <a:pt x="626" y="14102"/>
                        <a:pt x="2626" y="16007"/>
                      </a:cubicBezTo>
                      <a:cubicBezTo>
                        <a:pt x="5960" y="19341"/>
                        <a:pt x="8246" y="23437"/>
                        <a:pt x="10056" y="27723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65E5FEB8-2113-2CE5-438E-D49A9C943AB5}"/>
                    </a:ext>
                  </a:extLst>
                </p:cNvPr>
                <p:cNvSpPr/>
                <p:nvPr/>
              </p:nvSpPr>
              <p:spPr>
                <a:xfrm>
                  <a:off x="5587217" y="1310639"/>
                  <a:ext cx="2909" cy="3195"/>
                </a:xfrm>
                <a:custGeom>
                  <a:avLst/>
                  <a:gdLst>
                    <a:gd name="connsiteX0" fmla="*/ 1576 w 2909"/>
                    <a:gd name="connsiteY0" fmla="*/ 2762 h 3195"/>
                    <a:gd name="connsiteX1" fmla="*/ 2910 w 2909"/>
                    <a:gd name="connsiteY1" fmla="*/ 95 h 3195"/>
                    <a:gd name="connsiteX2" fmla="*/ 2719 w 2909"/>
                    <a:gd name="connsiteY2" fmla="*/ 0 h 3195"/>
                    <a:gd name="connsiteX3" fmla="*/ 433 w 2909"/>
                    <a:gd name="connsiteY3" fmla="*/ 1810 h 3195"/>
                    <a:gd name="connsiteX4" fmla="*/ 52 w 2909"/>
                    <a:gd name="connsiteY4" fmla="*/ 2381 h 3195"/>
                    <a:gd name="connsiteX5" fmla="*/ 1004 w 2909"/>
                    <a:gd name="connsiteY5" fmla="*/ 3143 h 3195"/>
                    <a:gd name="connsiteX6" fmla="*/ 1576 w 2909"/>
                    <a:gd name="connsiteY6" fmla="*/ 2762 h 3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09" h="3195">
                      <a:moveTo>
                        <a:pt x="1576" y="2762"/>
                      </a:moveTo>
                      <a:cubicBezTo>
                        <a:pt x="2052" y="1905"/>
                        <a:pt x="2433" y="953"/>
                        <a:pt x="2910" y="95"/>
                      </a:cubicBezTo>
                      <a:cubicBezTo>
                        <a:pt x="2910" y="95"/>
                        <a:pt x="2814" y="95"/>
                        <a:pt x="2719" y="0"/>
                      </a:cubicBezTo>
                      <a:cubicBezTo>
                        <a:pt x="1957" y="572"/>
                        <a:pt x="1195" y="1238"/>
                        <a:pt x="433" y="1810"/>
                      </a:cubicBezTo>
                      <a:cubicBezTo>
                        <a:pt x="242" y="2000"/>
                        <a:pt x="-139" y="2191"/>
                        <a:pt x="52" y="2381"/>
                      </a:cubicBezTo>
                      <a:cubicBezTo>
                        <a:pt x="242" y="2667"/>
                        <a:pt x="623" y="2953"/>
                        <a:pt x="1004" y="3143"/>
                      </a:cubicBezTo>
                      <a:cubicBezTo>
                        <a:pt x="1386" y="3334"/>
                        <a:pt x="1481" y="2953"/>
                        <a:pt x="1576" y="2762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AB6A88B4-48F0-11B7-8895-262F4A2791AA}"/>
                    </a:ext>
                  </a:extLst>
                </p:cNvPr>
                <p:cNvSpPr/>
                <p:nvPr/>
              </p:nvSpPr>
              <p:spPr>
                <a:xfrm>
                  <a:off x="5304219" y="1135094"/>
                  <a:ext cx="5396" cy="9605"/>
                </a:xfrm>
                <a:custGeom>
                  <a:avLst/>
                  <a:gdLst>
                    <a:gd name="connsiteX0" fmla="*/ 1777 w 5396"/>
                    <a:gd name="connsiteY0" fmla="*/ 9144 h 9605"/>
                    <a:gd name="connsiteX1" fmla="*/ 2444 w 5396"/>
                    <a:gd name="connsiteY1" fmla="*/ 9430 h 9605"/>
                    <a:gd name="connsiteX2" fmla="*/ 3397 w 5396"/>
                    <a:gd name="connsiteY2" fmla="*/ 8954 h 9605"/>
                    <a:gd name="connsiteX3" fmla="*/ 5397 w 5396"/>
                    <a:gd name="connsiteY3" fmla="*/ 0 h 9605"/>
                    <a:gd name="connsiteX4" fmla="*/ 444 w 5396"/>
                    <a:gd name="connsiteY4" fmla="*/ 5429 h 9605"/>
                    <a:gd name="connsiteX5" fmla="*/ 1777 w 5396"/>
                    <a:gd name="connsiteY5" fmla="*/ 9239 h 9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396" h="9605">
                      <a:moveTo>
                        <a:pt x="1777" y="9144"/>
                      </a:moveTo>
                      <a:cubicBezTo>
                        <a:pt x="1777" y="9144"/>
                        <a:pt x="2253" y="9334"/>
                        <a:pt x="2444" y="9430"/>
                      </a:cubicBezTo>
                      <a:cubicBezTo>
                        <a:pt x="3016" y="9716"/>
                        <a:pt x="3397" y="9716"/>
                        <a:pt x="3397" y="8954"/>
                      </a:cubicBezTo>
                      <a:cubicBezTo>
                        <a:pt x="3587" y="6001"/>
                        <a:pt x="4254" y="3048"/>
                        <a:pt x="5397" y="0"/>
                      </a:cubicBezTo>
                      <a:cubicBezTo>
                        <a:pt x="3111" y="1429"/>
                        <a:pt x="1492" y="3239"/>
                        <a:pt x="444" y="5429"/>
                      </a:cubicBezTo>
                      <a:cubicBezTo>
                        <a:pt x="-442" y="7208"/>
                        <a:pt x="-4" y="8477"/>
                        <a:pt x="1777" y="9239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373E421C-EAD2-6FBC-3731-09872EBED724}"/>
                    </a:ext>
                  </a:extLst>
                </p:cNvPr>
                <p:cNvSpPr/>
                <p:nvPr/>
              </p:nvSpPr>
              <p:spPr>
                <a:xfrm>
                  <a:off x="5585046" y="1255936"/>
                  <a:ext cx="10043" cy="25271"/>
                </a:xfrm>
                <a:custGeom>
                  <a:avLst/>
                  <a:gdLst>
                    <a:gd name="connsiteX0" fmla="*/ 8510 w 10043"/>
                    <a:gd name="connsiteY0" fmla="*/ 5269 h 25271"/>
                    <a:gd name="connsiteX1" fmla="*/ 3842 w 10043"/>
                    <a:gd name="connsiteY1" fmla="*/ 220 h 25271"/>
                    <a:gd name="connsiteX2" fmla="*/ 2318 w 10043"/>
                    <a:gd name="connsiteY2" fmla="*/ 1173 h 25271"/>
                    <a:gd name="connsiteX3" fmla="*/ 223 w 10043"/>
                    <a:gd name="connsiteY3" fmla="*/ 10507 h 25271"/>
                    <a:gd name="connsiteX4" fmla="*/ 604 w 10043"/>
                    <a:gd name="connsiteY4" fmla="*/ 12317 h 25271"/>
                    <a:gd name="connsiteX5" fmla="*/ 6224 w 10043"/>
                    <a:gd name="connsiteY5" fmla="*/ 25271 h 25271"/>
                    <a:gd name="connsiteX6" fmla="*/ 8414 w 10043"/>
                    <a:gd name="connsiteY6" fmla="*/ 5269 h 2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043" h="25271">
                      <a:moveTo>
                        <a:pt x="8510" y="5269"/>
                      </a:moveTo>
                      <a:cubicBezTo>
                        <a:pt x="7557" y="3078"/>
                        <a:pt x="6224" y="1173"/>
                        <a:pt x="3842" y="220"/>
                      </a:cubicBezTo>
                      <a:cubicBezTo>
                        <a:pt x="2699" y="-256"/>
                        <a:pt x="2318" y="30"/>
                        <a:pt x="2318" y="1173"/>
                      </a:cubicBezTo>
                      <a:cubicBezTo>
                        <a:pt x="2318" y="4411"/>
                        <a:pt x="1747" y="7555"/>
                        <a:pt x="223" y="10507"/>
                      </a:cubicBezTo>
                      <a:cubicBezTo>
                        <a:pt x="-158" y="11269"/>
                        <a:pt x="-63" y="11746"/>
                        <a:pt x="604" y="12317"/>
                      </a:cubicBezTo>
                      <a:cubicBezTo>
                        <a:pt x="4509" y="15651"/>
                        <a:pt x="6700" y="19747"/>
                        <a:pt x="6224" y="25271"/>
                      </a:cubicBezTo>
                      <a:cubicBezTo>
                        <a:pt x="10415" y="19461"/>
                        <a:pt x="11177" y="11460"/>
                        <a:pt x="8414" y="5269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0FF46924-820E-3118-C15D-8BA3B5888576}"/>
                    </a:ext>
                  </a:extLst>
                </p:cNvPr>
                <p:cNvSpPr/>
                <p:nvPr/>
              </p:nvSpPr>
              <p:spPr>
                <a:xfrm>
                  <a:off x="5591125" y="1302601"/>
                  <a:ext cx="20108" cy="23200"/>
                </a:xfrm>
                <a:custGeom>
                  <a:avLst/>
                  <a:gdLst>
                    <a:gd name="connsiteX0" fmla="*/ 240 w 20108"/>
                    <a:gd name="connsiteY0" fmla="*/ 12706 h 23200"/>
                    <a:gd name="connsiteX1" fmla="*/ 621 w 20108"/>
                    <a:gd name="connsiteY1" fmla="*/ 14516 h 23200"/>
                    <a:gd name="connsiteX2" fmla="*/ 5955 w 20108"/>
                    <a:gd name="connsiteY2" fmla="*/ 21183 h 23200"/>
                    <a:gd name="connsiteX3" fmla="*/ 7861 w 20108"/>
                    <a:gd name="connsiteY3" fmla="*/ 21945 h 23200"/>
                    <a:gd name="connsiteX4" fmla="*/ 13195 w 20108"/>
                    <a:gd name="connsiteY4" fmla="*/ 22707 h 23200"/>
                    <a:gd name="connsiteX5" fmla="*/ 15957 w 20108"/>
                    <a:gd name="connsiteY5" fmla="*/ 22612 h 23200"/>
                    <a:gd name="connsiteX6" fmla="*/ 17766 w 20108"/>
                    <a:gd name="connsiteY6" fmla="*/ 20898 h 23200"/>
                    <a:gd name="connsiteX7" fmla="*/ 19576 w 20108"/>
                    <a:gd name="connsiteY7" fmla="*/ 8325 h 23200"/>
                    <a:gd name="connsiteX8" fmla="*/ 17481 w 20108"/>
                    <a:gd name="connsiteY8" fmla="*/ 3753 h 23200"/>
                    <a:gd name="connsiteX9" fmla="*/ 5860 w 20108"/>
                    <a:gd name="connsiteY9" fmla="*/ 3467 h 23200"/>
                    <a:gd name="connsiteX10" fmla="*/ 145 w 20108"/>
                    <a:gd name="connsiteY10" fmla="*/ 12801 h 23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0108" h="23200">
                      <a:moveTo>
                        <a:pt x="240" y="12706"/>
                      </a:moveTo>
                      <a:cubicBezTo>
                        <a:pt x="-236" y="13468"/>
                        <a:pt x="50" y="13944"/>
                        <a:pt x="621" y="14516"/>
                      </a:cubicBezTo>
                      <a:cubicBezTo>
                        <a:pt x="2622" y="16516"/>
                        <a:pt x="4527" y="18707"/>
                        <a:pt x="5955" y="21183"/>
                      </a:cubicBezTo>
                      <a:cubicBezTo>
                        <a:pt x="6432" y="22041"/>
                        <a:pt x="7003" y="22136"/>
                        <a:pt x="7861" y="21945"/>
                      </a:cubicBezTo>
                      <a:cubicBezTo>
                        <a:pt x="9765" y="21374"/>
                        <a:pt x="11575" y="21660"/>
                        <a:pt x="13195" y="22707"/>
                      </a:cubicBezTo>
                      <a:cubicBezTo>
                        <a:pt x="14242" y="23469"/>
                        <a:pt x="15004" y="23279"/>
                        <a:pt x="15957" y="22612"/>
                      </a:cubicBezTo>
                      <a:cubicBezTo>
                        <a:pt x="16623" y="22136"/>
                        <a:pt x="17290" y="21564"/>
                        <a:pt x="17766" y="20898"/>
                      </a:cubicBezTo>
                      <a:cubicBezTo>
                        <a:pt x="20529" y="16992"/>
                        <a:pt x="20434" y="12706"/>
                        <a:pt x="19576" y="8325"/>
                      </a:cubicBezTo>
                      <a:cubicBezTo>
                        <a:pt x="19195" y="6705"/>
                        <a:pt x="18433" y="5181"/>
                        <a:pt x="17481" y="3753"/>
                      </a:cubicBezTo>
                      <a:cubicBezTo>
                        <a:pt x="14147" y="-1105"/>
                        <a:pt x="9385" y="-1296"/>
                        <a:pt x="5860" y="3467"/>
                      </a:cubicBezTo>
                      <a:cubicBezTo>
                        <a:pt x="3670" y="6420"/>
                        <a:pt x="1955" y="9658"/>
                        <a:pt x="145" y="12801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FEE3F1BE-1201-E76E-7779-D79258E53A24}"/>
                    </a:ext>
                  </a:extLst>
                </p:cNvPr>
                <p:cNvSpPr/>
                <p:nvPr/>
              </p:nvSpPr>
              <p:spPr>
                <a:xfrm>
                  <a:off x="5596985" y="1325764"/>
                  <a:ext cx="9985" cy="19546"/>
                </a:xfrm>
                <a:custGeom>
                  <a:avLst/>
                  <a:gdLst>
                    <a:gd name="connsiteX0" fmla="*/ 2667 w 9985"/>
                    <a:gd name="connsiteY0" fmla="*/ 116 h 19546"/>
                    <a:gd name="connsiteX1" fmla="*/ 1905 w 9985"/>
                    <a:gd name="connsiteY1" fmla="*/ 1545 h 19546"/>
                    <a:gd name="connsiteX2" fmla="*/ 3429 w 9985"/>
                    <a:gd name="connsiteY2" fmla="*/ 10498 h 19546"/>
                    <a:gd name="connsiteX3" fmla="*/ 0 w 9985"/>
                    <a:gd name="connsiteY3" fmla="*/ 19547 h 19546"/>
                    <a:gd name="connsiteX4" fmla="*/ 1810 w 9985"/>
                    <a:gd name="connsiteY4" fmla="*/ 19261 h 19546"/>
                    <a:gd name="connsiteX5" fmla="*/ 8096 w 9985"/>
                    <a:gd name="connsiteY5" fmla="*/ 2878 h 19546"/>
                    <a:gd name="connsiteX6" fmla="*/ 2572 w 9985"/>
                    <a:gd name="connsiteY6" fmla="*/ 21 h 19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985" h="19546">
                      <a:moveTo>
                        <a:pt x="2667" y="116"/>
                      </a:moveTo>
                      <a:cubicBezTo>
                        <a:pt x="1715" y="116"/>
                        <a:pt x="1429" y="497"/>
                        <a:pt x="1905" y="1545"/>
                      </a:cubicBezTo>
                      <a:cubicBezTo>
                        <a:pt x="3143" y="4402"/>
                        <a:pt x="3715" y="7355"/>
                        <a:pt x="3429" y="10498"/>
                      </a:cubicBezTo>
                      <a:cubicBezTo>
                        <a:pt x="3143" y="13737"/>
                        <a:pt x="2000" y="16594"/>
                        <a:pt x="0" y="19547"/>
                      </a:cubicBezTo>
                      <a:cubicBezTo>
                        <a:pt x="858" y="19452"/>
                        <a:pt x="1334" y="19452"/>
                        <a:pt x="1810" y="19261"/>
                      </a:cubicBezTo>
                      <a:cubicBezTo>
                        <a:pt x="10763" y="16880"/>
                        <a:pt x="11525" y="8117"/>
                        <a:pt x="8096" y="2878"/>
                      </a:cubicBezTo>
                      <a:cubicBezTo>
                        <a:pt x="6858" y="973"/>
                        <a:pt x="5049" y="-170"/>
                        <a:pt x="2572" y="21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72" name="Freeform: Shape 171">
                  <a:extLst>
                    <a:ext uri="{FF2B5EF4-FFF2-40B4-BE49-F238E27FC236}">
                      <a16:creationId xmlns:a16="http://schemas.microsoft.com/office/drawing/2014/main" id="{FD3BECFB-8571-2410-69B4-E48B968823B5}"/>
                    </a:ext>
                  </a:extLst>
                </p:cNvPr>
                <p:cNvSpPr/>
                <p:nvPr/>
              </p:nvSpPr>
              <p:spPr>
                <a:xfrm>
                  <a:off x="5588328" y="1347652"/>
                  <a:ext cx="15264" cy="18038"/>
                </a:xfrm>
                <a:custGeom>
                  <a:avLst/>
                  <a:gdLst>
                    <a:gd name="connsiteX0" fmla="*/ 8656 w 15264"/>
                    <a:gd name="connsiteY0" fmla="*/ 326 h 18038"/>
                    <a:gd name="connsiteX1" fmla="*/ 7228 w 15264"/>
                    <a:gd name="connsiteY1" fmla="*/ 326 h 18038"/>
                    <a:gd name="connsiteX2" fmla="*/ 5609 w 15264"/>
                    <a:gd name="connsiteY2" fmla="*/ 1278 h 18038"/>
                    <a:gd name="connsiteX3" fmla="*/ 560 w 15264"/>
                    <a:gd name="connsiteY3" fmla="*/ 6898 h 18038"/>
                    <a:gd name="connsiteX4" fmla="*/ 370 w 15264"/>
                    <a:gd name="connsiteY4" fmla="*/ 8422 h 18038"/>
                    <a:gd name="connsiteX5" fmla="*/ 4466 w 15264"/>
                    <a:gd name="connsiteY5" fmla="*/ 14613 h 18038"/>
                    <a:gd name="connsiteX6" fmla="*/ 5513 w 15264"/>
                    <a:gd name="connsiteY6" fmla="*/ 15661 h 18038"/>
                    <a:gd name="connsiteX7" fmla="*/ 11228 w 15264"/>
                    <a:gd name="connsiteY7" fmla="*/ 17947 h 18038"/>
                    <a:gd name="connsiteX8" fmla="*/ 12371 w 15264"/>
                    <a:gd name="connsiteY8" fmla="*/ 17566 h 18038"/>
                    <a:gd name="connsiteX9" fmla="*/ 14848 w 15264"/>
                    <a:gd name="connsiteY9" fmla="*/ 6803 h 18038"/>
                    <a:gd name="connsiteX10" fmla="*/ 12943 w 15264"/>
                    <a:gd name="connsiteY10" fmla="*/ 2326 h 18038"/>
                    <a:gd name="connsiteX11" fmla="*/ 8752 w 15264"/>
                    <a:gd name="connsiteY11" fmla="*/ 230 h 18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264" h="18038">
                      <a:moveTo>
                        <a:pt x="8656" y="326"/>
                      </a:moveTo>
                      <a:cubicBezTo>
                        <a:pt x="8656" y="326"/>
                        <a:pt x="7704" y="326"/>
                        <a:pt x="7228" y="326"/>
                      </a:cubicBezTo>
                      <a:cubicBezTo>
                        <a:pt x="6371" y="230"/>
                        <a:pt x="5989" y="516"/>
                        <a:pt x="5609" y="1278"/>
                      </a:cubicBezTo>
                      <a:cubicBezTo>
                        <a:pt x="4370" y="3564"/>
                        <a:pt x="2751" y="5469"/>
                        <a:pt x="560" y="6898"/>
                      </a:cubicBezTo>
                      <a:cubicBezTo>
                        <a:pt x="-202" y="7374"/>
                        <a:pt x="-106" y="7850"/>
                        <a:pt x="370" y="8422"/>
                      </a:cubicBezTo>
                      <a:cubicBezTo>
                        <a:pt x="1894" y="10327"/>
                        <a:pt x="3322" y="12422"/>
                        <a:pt x="4466" y="14613"/>
                      </a:cubicBezTo>
                      <a:cubicBezTo>
                        <a:pt x="4751" y="15089"/>
                        <a:pt x="5037" y="15470"/>
                        <a:pt x="5513" y="15661"/>
                      </a:cubicBezTo>
                      <a:cubicBezTo>
                        <a:pt x="7323" y="16613"/>
                        <a:pt x="9228" y="17375"/>
                        <a:pt x="11228" y="17947"/>
                      </a:cubicBezTo>
                      <a:cubicBezTo>
                        <a:pt x="11704" y="18137"/>
                        <a:pt x="12086" y="18042"/>
                        <a:pt x="12371" y="17566"/>
                      </a:cubicBezTo>
                      <a:cubicBezTo>
                        <a:pt x="14657" y="14232"/>
                        <a:pt x="15991" y="10708"/>
                        <a:pt x="14848" y="6803"/>
                      </a:cubicBezTo>
                      <a:cubicBezTo>
                        <a:pt x="14467" y="5088"/>
                        <a:pt x="13705" y="3659"/>
                        <a:pt x="12943" y="2326"/>
                      </a:cubicBezTo>
                      <a:cubicBezTo>
                        <a:pt x="11990" y="707"/>
                        <a:pt x="10847" y="-532"/>
                        <a:pt x="8752" y="230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0DED6A33-5183-CBF7-F69B-D6076D13DF83}"/>
                    </a:ext>
                  </a:extLst>
                </p:cNvPr>
                <p:cNvSpPr/>
                <p:nvPr/>
              </p:nvSpPr>
              <p:spPr>
                <a:xfrm>
                  <a:off x="5414200" y="1104518"/>
                  <a:ext cx="3428" cy="3714"/>
                </a:xfrm>
                <a:custGeom>
                  <a:avLst/>
                  <a:gdLst>
                    <a:gd name="connsiteX0" fmla="*/ 0 w 3428"/>
                    <a:gd name="connsiteY0" fmla="*/ 3715 h 3714"/>
                    <a:gd name="connsiteX1" fmla="*/ 3429 w 3428"/>
                    <a:gd name="connsiteY1" fmla="*/ 2762 h 3714"/>
                    <a:gd name="connsiteX2" fmla="*/ 381 w 3428"/>
                    <a:gd name="connsiteY2" fmla="*/ 0 h 3714"/>
                    <a:gd name="connsiteX3" fmla="*/ 0 w 3428"/>
                    <a:gd name="connsiteY3" fmla="*/ 3715 h 3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8" h="3714">
                      <a:moveTo>
                        <a:pt x="0" y="3715"/>
                      </a:moveTo>
                      <a:cubicBezTo>
                        <a:pt x="1238" y="3143"/>
                        <a:pt x="2286" y="3048"/>
                        <a:pt x="3429" y="2762"/>
                      </a:cubicBezTo>
                      <a:cubicBezTo>
                        <a:pt x="2572" y="1619"/>
                        <a:pt x="1714" y="762"/>
                        <a:pt x="381" y="0"/>
                      </a:cubicBezTo>
                      <a:cubicBezTo>
                        <a:pt x="190" y="1334"/>
                        <a:pt x="95" y="2381"/>
                        <a:pt x="0" y="3715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AB6872FD-BED7-4A21-2B65-9B9BA83A8078}"/>
                    </a:ext>
                  </a:extLst>
                </p:cNvPr>
                <p:cNvSpPr/>
                <p:nvPr/>
              </p:nvSpPr>
              <p:spPr>
                <a:xfrm>
                  <a:off x="5390218" y="1100349"/>
                  <a:ext cx="18316" cy="16826"/>
                </a:xfrm>
                <a:custGeom>
                  <a:avLst/>
                  <a:gdLst>
                    <a:gd name="connsiteX0" fmla="*/ 17029 w 18316"/>
                    <a:gd name="connsiteY0" fmla="*/ 550 h 16826"/>
                    <a:gd name="connsiteX1" fmla="*/ 5789 w 18316"/>
                    <a:gd name="connsiteY1" fmla="*/ 1407 h 16826"/>
                    <a:gd name="connsiteX2" fmla="*/ 360 w 18316"/>
                    <a:gd name="connsiteY2" fmla="*/ 5503 h 16826"/>
                    <a:gd name="connsiteX3" fmla="*/ 741 w 18316"/>
                    <a:gd name="connsiteY3" fmla="*/ 6741 h 16826"/>
                    <a:gd name="connsiteX4" fmla="*/ 4075 w 18316"/>
                    <a:gd name="connsiteY4" fmla="*/ 8455 h 16826"/>
                    <a:gd name="connsiteX5" fmla="*/ 5789 w 18316"/>
                    <a:gd name="connsiteY5" fmla="*/ 8265 h 16826"/>
                    <a:gd name="connsiteX6" fmla="*/ 8075 w 18316"/>
                    <a:gd name="connsiteY6" fmla="*/ 7217 h 16826"/>
                    <a:gd name="connsiteX7" fmla="*/ 6456 w 18316"/>
                    <a:gd name="connsiteY7" fmla="*/ 8932 h 16826"/>
                    <a:gd name="connsiteX8" fmla="*/ 6456 w 18316"/>
                    <a:gd name="connsiteY8" fmla="*/ 10075 h 16826"/>
                    <a:gd name="connsiteX9" fmla="*/ 12171 w 18316"/>
                    <a:gd name="connsiteY9" fmla="*/ 16361 h 16826"/>
                    <a:gd name="connsiteX10" fmla="*/ 13314 w 18316"/>
                    <a:gd name="connsiteY10" fmla="*/ 16361 h 16826"/>
                    <a:gd name="connsiteX11" fmla="*/ 16839 w 18316"/>
                    <a:gd name="connsiteY11" fmla="*/ 12361 h 16826"/>
                    <a:gd name="connsiteX12" fmla="*/ 17410 w 18316"/>
                    <a:gd name="connsiteY12" fmla="*/ 11218 h 16826"/>
                    <a:gd name="connsiteX13" fmla="*/ 18267 w 18316"/>
                    <a:gd name="connsiteY13" fmla="*/ 1883 h 16826"/>
                    <a:gd name="connsiteX14" fmla="*/ 17029 w 18316"/>
                    <a:gd name="connsiteY14" fmla="*/ 359 h 16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8316" h="16826">
                      <a:moveTo>
                        <a:pt x="17029" y="550"/>
                      </a:moveTo>
                      <a:cubicBezTo>
                        <a:pt x="13219" y="-403"/>
                        <a:pt x="9409" y="-117"/>
                        <a:pt x="5789" y="1407"/>
                      </a:cubicBezTo>
                      <a:cubicBezTo>
                        <a:pt x="3694" y="2264"/>
                        <a:pt x="1884" y="3693"/>
                        <a:pt x="360" y="5503"/>
                      </a:cubicBezTo>
                      <a:cubicBezTo>
                        <a:pt x="-211" y="6169"/>
                        <a:pt x="-116" y="6455"/>
                        <a:pt x="741" y="6741"/>
                      </a:cubicBezTo>
                      <a:cubicBezTo>
                        <a:pt x="1884" y="7217"/>
                        <a:pt x="3027" y="7789"/>
                        <a:pt x="4075" y="8455"/>
                      </a:cubicBezTo>
                      <a:cubicBezTo>
                        <a:pt x="4742" y="8836"/>
                        <a:pt x="5218" y="8836"/>
                        <a:pt x="5789" y="8265"/>
                      </a:cubicBezTo>
                      <a:cubicBezTo>
                        <a:pt x="6361" y="7693"/>
                        <a:pt x="7123" y="7217"/>
                        <a:pt x="8075" y="7217"/>
                      </a:cubicBezTo>
                      <a:cubicBezTo>
                        <a:pt x="7504" y="7789"/>
                        <a:pt x="6932" y="8360"/>
                        <a:pt x="6456" y="8932"/>
                      </a:cubicBezTo>
                      <a:cubicBezTo>
                        <a:pt x="6170" y="9313"/>
                        <a:pt x="5885" y="9694"/>
                        <a:pt x="6456" y="10075"/>
                      </a:cubicBezTo>
                      <a:cubicBezTo>
                        <a:pt x="8742" y="11884"/>
                        <a:pt x="10552" y="13980"/>
                        <a:pt x="12171" y="16361"/>
                      </a:cubicBezTo>
                      <a:cubicBezTo>
                        <a:pt x="12552" y="16933"/>
                        <a:pt x="12933" y="17028"/>
                        <a:pt x="13314" y="16361"/>
                      </a:cubicBezTo>
                      <a:cubicBezTo>
                        <a:pt x="14362" y="14932"/>
                        <a:pt x="15600" y="13599"/>
                        <a:pt x="16839" y="12361"/>
                      </a:cubicBezTo>
                      <a:cubicBezTo>
                        <a:pt x="17124" y="12075"/>
                        <a:pt x="17315" y="11694"/>
                        <a:pt x="17410" y="11218"/>
                      </a:cubicBezTo>
                      <a:cubicBezTo>
                        <a:pt x="18077" y="8170"/>
                        <a:pt x="18458" y="5122"/>
                        <a:pt x="18267" y="1883"/>
                      </a:cubicBezTo>
                      <a:cubicBezTo>
                        <a:pt x="18267" y="931"/>
                        <a:pt x="17886" y="550"/>
                        <a:pt x="17029" y="359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952C516D-5AA1-7BD6-E013-102CE37AB6D6}"/>
                    </a:ext>
                  </a:extLst>
                </p:cNvPr>
                <p:cNvSpPr/>
                <p:nvPr/>
              </p:nvSpPr>
              <p:spPr>
                <a:xfrm>
                  <a:off x="5319349" y="1102304"/>
                  <a:ext cx="20316" cy="23026"/>
                </a:xfrm>
                <a:custGeom>
                  <a:avLst/>
                  <a:gdLst>
                    <a:gd name="connsiteX0" fmla="*/ 20080 w 20316"/>
                    <a:gd name="connsiteY0" fmla="*/ 1357 h 23026"/>
                    <a:gd name="connsiteX1" fmla="*/ 19603 w 20316"/>
                    <a:gd name="connsiteY1" fmla="*/ 214 h 23026"/>
                    <a:gd name="connsiteX2" fmla="*/ 15603 w 20316"/>
                    <a:gd name="connsiteY2" fmla="*/ 214 h 23026"/>
                    <a:gd name="connsiteX3" fmla="*/ 7126 w 20316"/>
                    <a:gd name="connsiteY3" fmla="*/ 6215 h 23026"/>
                    <a:gd name="connsiteX4" fmla="*/ 744 w 20316"/>
                    <a:gd name="connsiteY4" fmla="*/ 18121 h 23026"/>
                    <a:gd name="connsiteX5" fmla="*/ 1982 w 20316"/>
                    <a:gd name="connsiteY5" fmla="*/ 22503 h 23026"/>
                    <a:gd name="connsiteX6" fmla="*/ 2173 w 20316"/>
                    <a:gd name="connsiteY6" fmla="*/ 22693 h 23026"/>
                    <a:gd name="connsiteX7" fmla="*/ 5030 w 20316"/>
                    <a:gd name="connsiteY7" fmla="*/ 22789 h 23026"/>
                    <a:gd name="connsiteX8" fmla="*/ 5411 w 20316"/>
                    <a:gd name="connsiteY8" fmla="*/ 21169 h 23026"/>
                    <a:gd name="connsiteX9" fmla="*/ 11984 w 20316"/>
                    <a:gd name="connsiteY9" fmla="*/ 12121 h 23026"/>
                    <a:gd name="connsiteX10" fmla="*/ 15603 w 20316"/>
                    <a:gd name="connsiteY10" fmla="*/ 11168 h 23026"/>
                    <a:gd name="connsiteX11" fmla="*/ 16270 w 20316"/>
                    <a:gd name="connsiteY11" fmla="*/ 10406 h 23026"/>
                    <a:gd name="connsiteX12" fmla="*/ 19984 w 20316"/>
                    <a:gd name="connsiteY12" fmla="*/ 1262 h 23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316" h="23026">
                      <a:moveTo>
                        <a:pt x="20080" y="1357"/>
                      </a:moveTo>
                      <a:cubicBezTo>
                        <a:pt x="20556" y="595"/>
                        <a:pt x="20270" y="405"/>
                        <a:pt x="19603" y="214"/>
                      </a:cubicBezTo>
                      <a:cubicBezTo>
                        <a:pt x="18270" y="-71"/>
                        <a:pt x="16936" y="-71"/>
                        <a:pt x="15603" y="214"/>
                      </a:cubicBezTo>
                      <a:cubicBezTo>
                        <a:pt x="11888" y="881"/>
                        <a:pt x="9317" y="3262"/>
                        <a:pt x="7126" y="6215"/>
                      </a:cubicBezTo>
                      <a:cubicBezTo>
                        <a:pt x="4459" y="9930"/>
                        <a:pt x="2554" y="14026"/>
                        <a:pt x="744" y="18121"/>
                      </a:cubicBezTo>
                      <a:cubicBezTo>
                        <a:pt x="-399" y="20788"/>
                        <a:pt x="-399" y="20884"/>
                        <a:pt x="1982" y="22503"/>
                      </a:cubicBezTo>
                      <a:cubicBezTo>
                        <a:pt x="1982" y="22503"/>
                        <a:pt x="2077" y="22598"/>
                        <a:pt x="2173" y="22693"/>
                      </a:cubicBezTo>
                      <a:cubicBezTo>
                        <a:pt x="3125" y="23170"/>
                        <a:pt x="4078" y="23074"/>
                        <a:pt x="5030" y="22789"/>
                      </a:cubicBezTo>
                      <a:cubicBezTo>
                        <a:pt x="5697" y="22598"/>
                        <a:pt x="5411" y="21741"/>
                        <a:pt x="5411" y="21169"/>
                      </a:cubicBezTo>
                      <a:cubicBezTo>
                        <a:pt x="5792" y="16788"/>
                        <a:pt x="7983" y="13740"/>
                        <a:pt x="11984" y="12121"/>
                      </a:cubicBezTo>
                      <a:cubicBezTo>
                        <a:pt x="13126" y="11644"/>
                        <a:pt x="14269" y="11359"/>
                        <a:pt x="15603" y="11168"/>
                      </a:cubicBezTo>
                      <a:cubicBezTo>
                        <a:pt x="16079" y="11073"/>
                        <a:pt x="16175" y="11168"/>
                        <a:pt x="16270" y="10406"/>
                      </a:cubicBezTo>
                      <a:cubicBezTo>
                        <a:pt x="16936" y="7072"/>
                        <a:pt x="18079" y="4024"/>
                        <a:pt x="19984" y="1262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CC61AAF1-5328-1747-6F69-2A78C43C9FF5}"/>
                    </a:ext>
                  </a:extLst>
                </p:cNvPr>
                <p:cNvSpPr/>
                <p:nvPr/>
              </p:nvSpPr>
              <p:spPr>
                <a:xfrm>
                  <a:off x="5296894" y="1126902"/>
                  <a:ext cx="16912" cy="15657"/>
                </a:xfrm>
                <a:custGeom>
                  <a:avLst/>
                  <a:gdLst>
                    <a:gd name="connsiteX0" fmla="*/ 16055 w 16912"/>
                    <a:gd name="connsiteY0" fmla="*/ 191 h 15657"/>
                    <a:gd name="connsiteX1" fmla="*/ 13197 w 16912"/>
                    <a:gd name="connsiteY1" fmla="*/ 762 h 15657"/>
                    <a:gd name="connsiteX2" fmla="*/ 720 w 16912"/>
                    <a:gd name="connsiteY2" fmla="*/ 12573 h 15657"/>
                    <a:gd name="connsiteX3" fmla="*/ 2339 w 16912"/>
                    <a:gd name="connsiteY3" fmla="*/ 15526 h 15657"/>
                    <a:gd name="connsiteX4" fmla="*/ 2625 w 16912"/>
                    <a:gd name="connsiteY4" fmla="*/ 15526 h 15657"/>
                    <a:gd name="connsiteX5" fmla="*/ 4625 w 16912"/>
                    <a:gd name="connsiteY5" fmla="*/ 14478 h 15657"/>
                    <a:gd name="connsiteX6" fmla="*/ 12912 w 16912"/>
                    <a:gd name="connsiteY6" fmla="*/ 6572 h 15657"/>
                    <a:gd name="connsiteX7" fmla="*/ 14150 w 16912"/>
                    <a:gd name="connsiteY7" fmla="*/ 5524 h 15657"/>
                    <a:gd name="connsiteX8" fmla="*/ 15960 w 16912"/>
                    <a:gd name="connsiteY8" fmla="*/ 3048 h 15657"/>
                    <a:gd name="connsiteX9" fmla="*/ 16912 w 16912"/>
                    <a:gd name="connsiteY9" fmla="*/ 381 h 15657"/>
                    <a:gd name="connsiteX10" fmla="*/ 16150 w 16912"/>
                    <a:gd name="connsiteY10" fmla="*/ 0 h 15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912" h="15657">
                      <a:moveTo>
                        <a:pt x="16055" y="191"/>
                      </a:moveTo>
                      <a:cubicBezTo>
                        <a:pt x="15103" y="381"/>
                        <a:pt x="14150" y="476"/>
                        <a:pt x="13197" y="762"/>
                      </a:cubicBezTo>
                      <a:cubicBezTo>
                        <a:pt x="7197" y="2762"/>
                        <a:pt x="3196" y="6858"/>
                        <a:pt x="720" y="12573"/>
                      </a:cubicBezTo>
                      <a:cubicBezTo>
                        <a:pt x="-423" y="15240"/>
                        <a:pt x="-423" y="15240"/>
                        <a:pt x="2339" y="15526"/>
                      </a:cubicBezTo>
                      <a:cubicBezTo>
                        <a:pt x="2339" y="15526"/>
                        <a:pt x="2529" y="15526"/>
                        <a:pt x="2625" y="15526"/>
                      </a:cubicBezTo>
                      <a:cubicBezTo>
                        <a:pt x="3672" y="15907"/>
                        <a:pt x="4149" y="15431"/>
                        <a:pt x="4625" y="14478"/>
                      </a:cubicBezTo>
                      <a:cubicBezTo>
                        <a:pt x="6339" y="10763"/>
                        <a:pt x="9102" y="8096"/>
                        <a:pt x="12912" y="6572"/>
                      </a:cubicBezTo>
                      <a:cubicBezTo>
                        <a:pt x="13483" y="6382"/>
                        <a:pt x="13864" y="6001"/>
                        <a:pt x="14150" y="5524"/>
                      </a:cubicBezTo>
                      <a:cubicBezTo>
                        <a:pt x="14721" y="4667"/>
                        <a:pt x="15293" y="3810"/>
                        <a:pt x="15960" y="3048"/>
                      </a:cubicBezTo>
                      <a:cubicBezTo>
                        <a:pt x="16627" y="2286"/>
                        <a:pt x="16627" y="1334"/>
                        <a:pt x="16912" y="381"/>
                      </a:cubicBezTo>
                      <a:cubicBezTo>
                        <a:pt x="16722" y="0"/>
                        <a:pt x="16436" y="0"/>
                        <a:pt x="16150" y="0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D363EA62-A0F4-7AC9-287F-64CC9F1A455E}"/>
                    </a:ext>
                  </a:extLst>
                </p:cNvPr>
                <p:cNvSpPr/>
                <p:nvPr/>
              </p:nvSpPr>
              <p:spPr>
                <a:xfrm>
                  <a:off x="5327417" y="1115011"/>
                  <a:ext cx="9680" cy="14922"/>
                </a:xfrm>
                <a:custGeom>
                  <a:avLst/>
                  <a:gdLst>
                    <a:gd name="connsiteX0" fmla="*/ 6773 w 9680"/>
                    <a:gd name="connsiteY0" fmla="*/ 176 h 14922"/>
                    <a:gd name="connsiteX1" fmla="*/ 11 w 9680"/>
                    <a:gd name="connsiteY1" fmla="*/ 9701 h 14922"/>
                    <a:gd name="connsiteX2" fmla="*/ 1058 w 9680"/>
                    <a:gd name="connsiteY2" fmla="*/ 11034 h 14922"/>
                    <a:gd name="connsiteX3" fmla="*/ 8107 w 9680"/>
                    <a:gd name="connsiteY3" fmla="*/ 14368 h 14922"/>
                    <a:gd name="connsiteX4" fmla="*/ 9250 w 9680"/>
                    <a:gd name="connsiteY4" fmla="*/ 14844 h 14922"/>
                    <a:gd name="connsiteX5" fmla="*/ 9631 w 9680"/>
                    <a:gd name="connsiteY5" fmla="*/ 13320 h 14922"/>
                    <a:gd name="connsiteX6" fmla="*/ 9345 w 9680"/>
                    <a:gd name="connsiteY6" fmla="*/ 12273 h 14922"/>
                    <a:gd name="connsiteX7" fmla="*/ 7917 w 9680"/>
                    <a:gd name="connsiteY7" fmla="*/ 1224 h 14922"/>
                    <a:gd name="connsiteX8" fmla="*/ 6773 w 9680"/>
                    <a:gd name="connsiteY8" fmla="*/ 176 h 14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80" h="14922">
                      <a:moveTo>
                        <a:pt x="6773" y="176"/>
                      </a:moveTo>
                      <a:cubicBezTo>
                        <a:pt x="2201" y="1509"/>
                        <a:pt x="-180" y="4843"/>
                        <a:pt x="11" y="9701"/>
                      </a:cubicBezTo>
                      <a:cubicBezTo>
                        <a:pt x="11" y="10463"/>
                        <a:pt x="296" y="10844"/>
                        <a:pt x="1058" y="11034"/>
                      </a:cubicBezTo>
                      <a:cubicBezTo>
                        <a:pt x="3630" y="11701"/>
                        <a:pt x="5916" y="12939"/>
                        <a:pt x="8107" y="14368"/>
                      </a:cubicBezTo>
                      <a:cubicBezTo>
                        <a:pt x="8488" y="14559"/>
                        <a:pt x="8869" y="15130"/>
                        <a:pt x="9250" y="14844"/>
                      </a:cubicBezTo>
                      <a:cubicBezTo>
                        <a:pt x="9726" y="14559"/>
                        <a:pt x="9726" y="13892"/>
                        <a:pt x="9631" y="13320"/>
                      </a:cubicBezTo>
                      <a:cubicBezTo>
                        <a:pt x="9631" y="12939"/>
                        <a:pt x="9440" y="12558"/>
                        <a:pt x="9345" y="12273"/>
                      </a:cubicBezTo>
                      <a:cubicBezTo>
                        <a:pt x="8202" y="8653"/>
                        <a:pt x="7630" y="5034"/>
                        <a:pt x="7917" y="1224"/>
                      </a:cubicBezTo>
                      <a:cubicBezTo>
                        <a:pt x="7917" y="-15"/>
                        <a:pt x="7630" y="-205"/>
                        <a:pt x="6773" y="176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A476DE13-B99A-921A-784F-9688B59CA61A}"/>
                    </a:ext>
                  </a:extLst>
                </p:cNvPr>
                <p:cNvSpPr/>
                <p:nvPr/>
              </p:nvSpPr>
              <p:spPr>
                <a:xfrm>
                  <a:off x="5493448" y="1139285"/>
                  <a:ext cx="9429" cy="12549"/>
                </a:xfrm>
                <a:custGeom>
                  <a:avLst/>
                  <a:gdLst>
                    <a:gd name="connsiteX0" fmla="*/ 3238 w 9429"/>
                    <a:gd name="connsiteY0" fmla="*/ 1905 h 12549"/>
                    <a:gd name="connsiteX1" fmla="*/ 0 w 9429"/>
                    <a:gd name="connsiteY1" fmla="*/ 0 h 12549"/>
                    <a:gd name="connsiteX2" fmla="*/ 3143 w 9429"/>
                    <a:gd name="connsiteY2" fmla="*/ 11906 h 12549"/>
                    <a:gd name="connsiteX3" fmla="*/ 3905 w 9429"/>
                    <a:gd name="connsiteY3" fmla="*/ 12478 h 12549"/>
                    <a:gd name="connsiteX4" fmla="*/ 8668 w 9429"/>
                    <a:gd name="connsiteY4" fmla="*/ 11240 h 12549"/>
                    <a:gd name="connsiteX5" fmla="*/ 9239 w 9429"/>
                    <a:gd name="connsiteY5" fmla="*/ 10096 h 12549"/>
                    <a:gd name="connsiteX6" fmla="*/ 3238 w 9429"/>
                    <a:gd name="connsiteY6" fmla="*/ 2000 h 12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429" h="12549">
                      <a:moveTo>
                        <a:pt x="3238" y="1905"/>
                      </a:moveTo>
                      <a:cubicBezTo>
                        <a:pt x="2286" y="1143"/>
                        <a:pt x="1334" y="381"/>
                        <a:pt x="0" y="0"/>
                      </a:cubicBezTo>
                      <a:cubicBezTo>
                        <a:pt x="1905" y="3810"/>
                        <a:pt x="2858" y="7715"/>
                        <a:pt x="3143" y="11906"/>
                      </a:cubicBezTo>
                      <a:cubicBezTo>
                        <a:pt x="3143" y="12478"/>
                        <a:pt x="3334" y="12668"/>
                        <a:pt x="3905" y="12478"/>
                      </a:cubicBezTo>
                      <a:cubicBezTo>
                        <a:pt x="5429" y="11811"/>
                        <a:pt x="7049" y="11525"/>
                        <a:pt x="8668" y="11240"/>
                      </a:cubicBezTo>
                      <a:cubicBezTo>
                        <a:pt x="9430" y="11144"/>
                        <a:pt x="9620" y="10858"/>
                        <a:pt x="9239" y="10096"/>
                      </a:cubicBezTo>
                      <a:cubicBezTo>
                        <a:pt x="7715" y="7048"/>
                        <a:pt x="5905" y="4191"/>
                        <a:pt x="3238" y="2000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200599C6-C06C-481D-A74E-CCDC0E019BF4}"/>
                    </a:ext>
                  </a:extLst>
                </p:cNvPr>
                <p:cNvSpPr/>
                <p:nvPr/>
              </p:nvSpPr>
              <p:spPr>
                <a:xfrm>
                  <a:off x="5562427" y="1445799"/>
                  <a:ext cx="8360" cy="20955"/>
                </a:xfrm>
                <a:custGeom>
                  <a:avLst/>
                  <a:gdLst>
                    <a:gd name="connsiteX0" fmla="*/ 3030 w 8360"/>
                    <a:gd name="connsiteY0" fmla="*/ 95 h 20955"/>
                    <a:gd name="connsiteX1" fmla="*/ 172 w 8360"/>
                    <a:gd name="connsiteY1" fmla="*/ 10192 h 20955"/>
                    <a:gd name="connsiteX2" fmla="*/ 268 w 8360"/>
                    <a:gd name="connsiteY2" fmla="*/ 11144 h 20955"/>
                    <a:gd name="connsiteX3" fmla="*/ 2935 w 8360"/>
                    <a:gd name="connsiteY3" fmla="*/ 20955 h 20955"/>
                    <a:gd name="connsiteX4" fmla="*/ 7602 w 8360"/>
                    <a:gd name="connsiteY4" fmla="*/ 16573 h 20955"/>
                    <a:gd name="connsiteX5" fmla="*/ 7031 w 8360"/>
                    <a:gd name="connsiteY5" fmla="*/ 6477 h 20955"/>
                    <a:gd name="connsiteX6" fmla="*/ 2935 w 8360"/>
                    <a:gd name="connsiteY6" fmla="*/ 0 h 2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360" h="20955">
                      <a:moveTo>
                        <a:pt x="3030" y="95"/>
                      </a:moveTo>
                      <a:cubicBezTo>
                        <a:pt x="2839" y="3905"/>
                        <a:pt x="2078" y="7239"/>
                        <a:pt x="172" y="10192"/>
                      </a:cubicBezTo>
                      <a:cubicBezTo>
                        <a:pt x="-113" y="10573"/>
                        <a:pt x="-18" y="10858"/>
                        <a:pt x="268" y="11144"/>
                      </a:cubicBezTo>
                      <a:cubicBezTo>
                        <a:pt x="2935" y="13906"/>
                        <a:pt x="3697" y="17145"/>
                        <a:pt x="2935" y="20955"/>
                      </a:cubicBezTo>
                      <a:cubicBezTo>
                        <a:pt x="5030" y="20574"/>
                        <a:pt x="6745" y="18955"/>
                        <a:pt x="7602" y="16573"/>
                      </a:cubicBezTo>
                      <a:cubicBezTo>
                        <a:pt x="8936" y="13144"/>
                        <a:pt x="8364" y="9811"/>
                        <a:pt x="7031" y="6477"/>
                      </a:cubicBezTo>
                      <a:cubicBezTo>
                        <a:pt x="6078" y="4191"/>
                        <a:pt x="4840" y="2095"/>
                        <a:pt x="2935" y="0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0" name="Freeform: Shape 179">
                  <a:extLst>
                    <a:ext uri="{FF2B5EF4-FFF2-40B4-BE49-F238E27FC236}">
                      <a16:creationId xmlns:a16="http://schemas.microsoft.com/office/drawing/2014/main" id="{59456648-8E67-9D09-5CE5-28937FE76DB1}"/>
                    </a:ext>
                  </a:extLst>
                </p:cNvPr>
                <p:cNvSpPr/>
                <p:nvPr/>
              </p:nvSpPr>
              <p:spPr>
                <a:xfrm>
                  <a:off x="5539073" y="1461896"/>
                  <a:ext cx="6406" cy="10547"/>
                </a:xfrm>
                <a:custGeom>
                  <a:avLst/>
                  <a:gdLst>
                    <a:gd name="connsiteX0" fmla="*/ 0 w 6406"/>
                    <a:gd name="connsiteY0" fmla="*/ 0 h 10547"/>
                    <a:gd name="connsiteX1" fmla="*/ 1048 w 6406"/>
                    <a:gd name="connsiteY1" fmla="*/ 9620 h 10547"/>
                    <a:gd name="connsiteX2" fmla="*/ 2096 w 6406"/>
                    <a:gd name="connsiteY2" fmla="*/ 10382 h 10547"/>
                    <a:gd name="connsiteX3" fmla="*/ 6382 w 6406"/>
                    <a:gd name="connsiteY3" fmla="*/ 6191 h 10547"/>
                    <a:gd name="connsiteX4" fmla="*/ 3810 w 6406"/>
                    <a:gd name="connsiteY4" fmla="*/ 857 h 10547"/>
                    <a:gd name="connsiteX5" fmla="*/ 0 w 6406"/>
                    <a:gd name="connsiteY5" fmla="*/ 0 h 10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406" h="10547">
                      <a:moveTo>
                        <a:pt x="0" y="0"/>
                      </a:moveTo>
                      <a:cubicBezTo>
                        <a:pt x="571" y="3334"/>
                        <a:pt x="1048" y="6477"/>
                        <a:pt x="1048" y="9620"/>
                      </a:cubicBezTo>
                      <a:cubicBezTo>
                        <a:pt x="1048" y="10478"/>
                        <a:pt x="1334" y="10763"/>
                        <a:pt x="2096" y="10382"/>
                      </a:cubicBezTo>
                      <a:cubicBezTo>
                        <a:pt x="4001" y="9525"/>
                        <a:pt x="5429" y="8096"/>
                        <a:pt x="6382" y="6191"/>
                      </a:cubicBezTo>
                      <a:cubicBezTo>
                        <a:pt x="6668" y="5620"/>
                        <a:pt x="4381" y="953"/>
                        <a:pt x="3810" y="857"/>
                      </a:cubicBezTo>
                      <a:cubicBezTo>
                        <a:pt x="2572" y="572"/>
                        <a:pt x="1334" y="286"/>
                        <a:pt x="0" y="0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1" name="Freeform: Shape 180">
                  <a:extLst>
                    <a:ext uri="{FF2B5EF4-FFF2-40B4-BE49-F238E27FC236}">
                      <a16:creationId xmlns:a16="http://schemas.microsoft.com/office/drawing/2014/main" id="{AE81255B-073C-6550-4B31-021A4783B498}"/>
                    </a:ext>
                  </a:extLst>
                </p:cNvPr>
                <p:cNvSpPr/>
                <p:nvPr/>
              </p:nvSpPr>
              <p:spPr>
                <a:xfrm>
                  <a:off x="5556928" y="1457773"/>
                  <a:ext cx="6303" cy="8695"/>
                </a:xfrm>
                <a:custGeom>
                  <a:avLst/>
                  <a:gdLst>
                    <a:gd name="connsiteX0" fmla="*/ 4148 w 6303"/>
                    <a:gd name="connsiteY0" fmla="*/ 313 h 8695"/>
                    <a:gd name="connsiteX1" fmla="*/ 433 w 6303"/>
                    <a:gd name="connsiteY1" fmla="*/ 3266 h 8695"/>
                    <a:gd name="connsiteX2" fmla="*/ 148 w 6303"/>
                    <a:gd name="connsiteY2" fmla="*/ 4409 h 8695"/>
                    <a:gd name="connsiteX3" fmla="*/ 4243 w 6303"/>
                    <a:gd name="connsiteY3" fmla="*/ 8505 h 8695"/>
                    <a:gd name="connsiteX4" fmla="*/ 5672 w 6303"/>
                    <a:gd name="connsiteY4" fmla="*/ 7933 h 8695"/>
                    <a:gd name="connsiteX5" fmla="*/ 6053 w 6303"/>
                    <a:gd name="connsiteY5" fmla="*/ 2694 h 8695"/>
                    <a:gd name="connsiteX6" fmla="*/ 5005 w 6303"/>
                    <a:gd name="connsiteY6" fmla="*/ 408 h 8695"/>
                    <a:gd name="connsiteX7" fmla="*/ 4053 w 6303"/>
                    <a:gd name="connsiteY7" fmla="*/ 313 h 8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03" h="8695">
                      <a:moveTo>
                        <a:pt x="4148" y="313"/>
                      </a:moveTo>
                      <a:cubicBezTo>
                        <a:pt x="3100" y="1456"/>
                        <a:pt x="1767" y="2409"/>
                        <a:pt x="433" y="3266"/>
                      </a:cubicBezTo>
                      <a:cubicBezTo>
                        <a:pt x="-138" y="3552"/>
                        <a:pt x="-43" y="3933"/>
                        <a:pt x="148" y="4409"/>
                      </a:cubicBezTo>
                      <a:cubicBezTo>
                        <a:pt x="1100" y="6123"/>
                        <a:pt x="2433" y="7552"/>
                        <a:pt x="4243" y="8505"/>
                      </a:cubicBezTo>
                      <a:cubicBezTo>
                        <a:pt x="5005" y="8886"/>
                        <a:pt x="5386" y="8695"/>
                        <a:pt x="5672" y="7933"/>
                      </a:cubicBezTo>
                      <a:cubicBezTo>
                        <a:pt x="6434" y="6219"/>
                        <a:pt x="6434" y="4504"/>
                        <a:pt x="6053" y="2694"/>
                      </a:cubicBezTo>
                      <a:cubicBezTo>
                        <a:pt x="5672" y="1932"/>
                        <a:pt x="5386" y="1170"/>
                        <a:pt x="5005" y="408"/>
                      </a:cubicBezTo>
                      <a:cubicBezTo>
                        <a:pt x="4815" y="-68"/>
                        <a:pt x="4434" y="-163"/>
                        <a:pt x="4053" y="313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2" name="Freeform: Shape 181">
                  <a:extLst>
                    <a:ext uri="{FF2B5EF4-FFF2-40B4-BE49-F238E27FC236}">
                      <a16:creationId xmlns:a16="http://schemas.microsoft.com/office/drawing/2014/main" id="{37756051-8518-C668-0357-5F7E5D2AC8C6}"/>
                    </a:ext>
                  </a:extLst>
                </p:cNvPr>
                <p:cNvSpPr/>
                <p:nvPr/>
              </p:nvSpPr>
              <p:spPr>
                <a:xfrm>
                  <a:off x="5549839" y="1461991"/>
                  <a:ext cx="10457" cy="7625"/>
                </a:xfrm>
                <a:custGeom>
                  <a:avLst/>
                  <a:gdLst>
                    <a:gd name="connsiteX0" fmla="*/ 7617 w 10457"/>
                    <a:gd name="connsiteY0" fmla="*/ 3239 h 7625"/>
                    <a:gd name="connsiteX1" fmla="*/ 5521 w 10457"/>
                    <a:gd name="connsiteY1" fmla="*/ 96 h 7625"/>
                    <a:gd name="connsiteX2" fmla="*/ 1616 w 10457"/>
                    <a:gd name="connsiteY2" fmla="*/ 858 h 7625"/>
                    <a:gd name="connsiteX3" fmla="*/ 92 w 10457"/>
                    <a:gd name="connsiteY3" fmla="*/ 3715 h 7625"/>
                    <a:gd name="connsiteX4" fmla="*/ 8665 w 10457"/>
                    <a:gd name="connsiteY4" fmla="*/ 7430 h 7625"/>
                    <a:gd name="connsiteX5" fmla="*/ 9522 w 10457"/>
                    <a:gd name="connsiteY5" fmla="*/ 7049 h 7625"/>
                    <a:gd name="connsiteX6" fmla="*/ 9712 w 10457"/>
                    <a:gd name="connsiteY6" fmla="*/ 5430 h 7625"/>
                    <a:gd name="connsiteX7" fmla="*/ 7522 w 10457"/>
                    <a:gd name="connsiteY7" fmla="*/ 3144 h 7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457" h="7625">
                      <a:moveTo>
                        <a:pt x="7617" y="3239"/>
                      </a:moveTo>
                      <a:cubicBezTo>
                        <a:pt x="6950" y="2191"/>
                        <a:pt x="6474" y="477"/>
                        <a:pt x="5521" y="96"/>
                      </a:cubicBezTo>
                      <a:cubicBezTo>
                        <a:pt x="4474" y="-285"/>
                        <a:pt x="2950" y="572"/>
                        <a:pt x="1616" y="858"/>
                      </a:cubicBezTo>
                      <a:cubicBezTo>
                        <a:pt x="568" y="1048"/>
                        <a:pt x="-289" y="2763"/>
                        <a:pt x="92" y="3715"/>
                      </a:cubicBezTo>
                      <a:cubicBezTo>
                        <a:pt x="1235" y="6192"/>
                        <a:pt x="5902" y="8287"/>
                        <a:pt x="8665" y="7430"/>
                      </a:cubicBezTo>
                      <a:cubicBezTo>
                        <a:pt x="8855" y="7335"/>
                        <a:pt x="9236" y="7144"/>
                        <a:pt x="9522" y="7049"/>
                      </a:cubicBezTo>
                      <a:cubicBezTo>
                        <a:pt x="10474" y="6668"/>
                        <a:pt x="10951" y="6192"/>
                        <a:pt x="9712" y="5430"/>
                      </a:cubicBezTo>
                      <a:cubicBezTo>
                        <a:pt x="8760" y="4858"/>
                        <a:pt x="8093" y="4096"/>
                        <a:pt x="7522" y="3144"/>
                      </a:cubicBezTo>
                      <a:close/>
                    </a:path>
                  </a:pathLst>
                </a:custGeom>
                <a:noFill/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3" name="Freeform: Shape 182">
                  <a:extLst>
                    <a:ext uri="{FF2B5EF4-FFF2-40B4-BE49-F238E27FC236}">
                      <a16:creationId xmlns:a16="http://schemas.microsoft.com/office/drawing/2014/main" id="{604CC7EE-BC84-C1B4-BA5A-6CF071B37CD8}"/>
                    </a:ext>
                  </a:extLst>
                </p:cNvPr>
                <p:cNvSpPr/>
                <p:nvPr/>
              </p:nvSpPr>
              <p:spPr>
                <a:xfrm>
                  <a:off x="5197047" y="1081071"/>
                  <a:ext cx="430144" cy="446716"/>
                </a:xfrm>
                <a:custGeom>
                  <a:avLst/>
                  <a:gdLst>
                    <a:gd name="connsiteX0" fmla="*/ 413463 w 430144"/>
                    <a:gd name="connsiteY0" fmla="*/ 212424 h 446716"/>
                    <a:gd name="connsiteX1" fmla="*/ 398985 w 430144"/>
                    <a:gd name="connsiteY1" fmla="*/ 204804 h 446716"/>
                    <a:gd name="connsiteX2" fmla="*/ 399556 w 430144"/>
                    <a:gd name="connsiteY2" fmla="*/ 203946 h 446716"/>
                    <a:gd name="connsiteX3" fmla="*/ 400509 w 430144"/>
                    <a:gd name="connsiteY3" fmla="*/ 177562 h 446716"/>
                    <a:gd name="connsiteX4" fmla="*/ 390222 w 430144"/>
                    <a:gd name="connsiteY4" fmla="*/ 171371 h 446716"/>
                    <a:gd name="connsiteX5" fmla="*/ 389174 w 430144"/>
                    <a:gd name="connsiteY5" fmla="*/ 170514 h 446716"/>
                    <a:gd name="connsiteX6" fmla="*/ 386412 w 430144"/>
                    <a:gd name="connsiteY6" fmla="*/ 165561 h 446716"/>
                    <a:gd name="connsiteX7" fmla="*/ 387079 w 430144"/>
                    <a:gd name="connsiteY7" fmla="*/ 163941 h 446716"/>
                    <a:gd name="connsiteX8" fmla="*/ 393651 w 430144"/>
                    <a:gd name="connsiteY8" fmla="*/ 165084 h 446716"/>
                    <a:gd name="connsiteX9" fmla="*/ 397651 w 430144"/>
                    <a:gd name="connsiteY9" fmla="*/ 166894 h 446716"/>
                    <a:gd name="connsiteX10" fmla="*/ 388222 w 430144"/>
                    <a:gd name="connsiteY10" fmla="*/ 161465 h 446716"/>
                    <a:gd name="connsiteX11" fmla="*/ 385459 w 430144"/>
                    <a:gd name="connsiteY11" fmla="*/ 161560 h 446716"/>
                    <a:gd name="connsiteX12" fmla="*/ 381173 w 430144"/>
                    <a:gd name="connsiteY12" fmla="*/ 160703 h 446716"/>
                    <a:gd name="connsiteX13" fmla="*/ 380411 w 430144"/>
                    <a:gd name="connsiteY13" fmla="*/ 158512 h 446716"/>
                    <a:gd name="connsiteX14" fmla="*/ 379173 w 430144"/>
                    <a:gd name="connsiteY14" fmla="*/ 145082 h 446716"/>
                    <a:gd name="connsiteX15" fmla="*/ 375363 w 430144"/>
                    <a:gd name="connsiteY15" fmla="*/ 139748 h 446716"/>
                    <a:gd name="connsiteX16" fmla="*/ 375839 w 430144"/>
                    <a:gd name="connsiteY16" fmla="*/ 141081 h 446716"/>
                    <a:gd name="connsiteX17" fmla="*/ 377649 w 430144"/>
                    <a:gd name="connsiteY17" fmla="*/ 157083 h 446716"/>
                    <a:gd name="connsiteX18" fmla="*/ 376030 w 430144"/>
                    <a:gd name="connsiteY18" fmla="*/ 157750 h 446716"/>
                    <a:gd name="connsiteX19" fmla="*/ 372506 w 430144"/>
                    <a:gd name="connsiteY19" fmla="*/ 154797 h 446716"/>
                    <a:gd name="connsiteX20" fmla="*/ 371934 w 430144"/>
                    <a:gd name="connsiteY20" fmla="*/ 152511 h 446716"/>
                    <a:gd name="connsiteX21" fmla="*/ 374030 w 430144"/>
                    <a:gd name="connsiteY21" fmla="*/ 139176 h 446716"/>
                    <a:gd name="connsiteX22" fmla="*/ 372601 w 430144"/>
                    <a:gd name="connsiteY22" fmla="*/ 132509 h 446716"/>
                    <a:gd name="connsiteX23" fmla="*/ 365648 w 430144"/>
                    <a:gd name="connsiteY23" fmla="*/ 126318 h 446716"/>
                    <a:gd name="connsiteX24" fmla="*/ 364600 w 430144"/>
                    <a:gd name="connsiteY24" fmla="*/ 126032 h 446716"/>
                    <a:gd name="connsiteX25" fmla="*/ 354694 w 430144"/>
                    <a:gd name="connsiteY25" fmla="*/ 122793 h 446716"/>
                    <a:gd name="connsiteX26" fmla="*/ 354027 w 430144"/>
                    <a:gd name="connsiteY26" fmla="*/ 121650 h 446716"/>
                    <a:gd name="connsiteX27" fmla="*/ 355265 w 430144"/>
                    <a:gd name="connsiteY27" fmla="*/ 111840 h 446716"/>
                    <a:gd name="connsiteX28" fmla="*/ 355456 w 430144"/>
                    <a:gd name="connsiteY28" fmla="*/ 110792 h 446716"/>
                    <a:gd name="connsiteX29" fmla="*/ 364981 w 430144"/>
                    <a:gd name="connsiteY29" fmla="*/ 105267 h 446716"/>
                    <a:gd name="connsiteX30" fmla="*/ 376792 w 430144"/>
                    <a:gd name="connsiteY30" fmla="*/ 116221 h 446716"/>
                    <a:gd name="connsiteX31" fmla="*/ 369934 w 430144"/>
                    <a:gd name="connsiteY31" fmla="*/ 125365 h 446716"/>
                    <a:gd name="connsiteX32" fmla="*/ 369457 w 430144"/>
                    <a:gd name="connsiteY32" fmla="*/ 125746 h 446716"/>
                    <a:gd name="connsiteX33" fmla="*/ 378506 w 430144"/>
                    <a:gd name="connsiteY33" fmla="*/ 119650 h 446716"/>
                    <a:gd name="connsiteX34" fmla="*/ 377935 w 430144"/>
                    <a:gd name="connsiteY34" fmla="*/ 110030 h 446716"/>
                    <a:gd name="connsiteX35" fmla="*/ 362504 w 430144"/>
                    <a:gd name="connsiteY35" fmla="*/ 102029 h 446716"/>
                    <a:gd name="connsiteX36" fmla="*/ 355741 w 430144"/>
                    <a:gd name="connsiteY36" fmla="*/ 105553 h 446716"/>
                    <a:gd name="connsiteX37" fmla="*/ 354503 w 430144"/>
                    <a:gd name="connsiteY37" fmla="*/ 105172 h 446716"/>
                    <a:gd name="connsiteX38" fmla="*/ 353836 w 430144"/>
                    <a:gd name="connsiteY38" fmla="*/ 101648 h 446716"/>
                    <a:gd name="connsiteX39" fmla="*/ 354313 w 430144"/>
                    <a:gd name="connsiteY39" fmla="*/ 100219 h 446716"/>
                    <a:gd name="connsiteX40" fmla="*/ 357170 w 430144"/>
                    <a:gd name="connsiteY40" fmla="*/ 96981 h 446716"/>
                    <a:gd name="connsiteX41" fmla="*/ 358408 w 430144"/>
                    <a:gd name="connsiteY41" fmla="*/ 73454 h 446716"/>
                    <a:gd name="connsiteX42" fmla="*/ 342311 w 430144"/>
                    <a:gd name="connsiteY42" fmla="*/ 67358 h 446716"/>
                    <a:gd name="connsiteX43" fmla="*/ 341168 w 430144"/>
                    <a:gd name="connsiteY43" fmla="*/ 66405 h 446716"/>
                    <a:gd name="connsiteX44" fmla="*/ 335263 w 430144"/>
                    <a:gd name="connsiteY44" fmla="*/ 54404 h 446716"/>
                    <a:gd name="connsiteX45" fmla="*/ 323452 w 430144"/>
                    <a:gd name="connsiteY45" fmla="*/ 46784 h 446716"/>
                    <a:gd name="connsiteX46" fmla="*/ 312022 w 430144"/>
                    <a:gd name="connsiteY46" fmla="*/ 50784 h 446716"/>
                    <a:gd name="connsiteX47" fmla="*/ 310783 w 430144"/>
                    <a:gd name="connsiteY47" fmla="*/ 62881 h 446716"/>
                    <a:gd name="connsiteX48" fmla="*/ 314212 w 430144"/>
                    <a:gd name="connsiteY48" fmla="*/ 66596 h 446716"/>
                    <a:gd name="connsiteX49" fmla="*/ 311831 w 430144"/>
                    <a:gd name="connsiteY49" fmla="*/ 61167 h 446716"/>
                    <a:gd name="connsiteX50" fmla="*/ 316689 w 430144"/>
                    <a:gd name="connsiteY50" fmla="*/ 51546 h 446716"/>
                    <a:gd name="connsiteX51" fmla="*/ 325928 w 430144"/>
                    <a:gd name="connsiteY51" fmla="*/ 52880 h 446716"/>
                    <a:gd name="connsiteX52" fmla="*/ 334596 w 430144"/>
                    <a:gd name="connsiteY52" fmla="*/ 65453 h 446716"/>
                    <a:gd name="connsiteX53" fmla="*/ 335930 w 430144"/>
                    <a:gd name="connsiteY53" fmla="*/ 76692 h 446716"/>
                    <a:gd name="connsiteX54" fmla="*/ 334310 w 430144"/>
                    <a:gd name="connsiteY54" fmla="*/ 75835 h 446716"/>
                    <a:gd name="connsiteX55" fmla="*/ 321642 w 430144"/>
                    <a:gd name="connsiteY55" fmla="*/ 72882 h 446716"/>
                    <a:gd name="connsiteX56" fmla="*/ 320404 w 430144"/>
                    <a:gd name="connsiteY56" fmla="*/ 72406 h 446716"/>
                    <a:gd name="connsiteX57" fmla="*/ 311069 w 430144"/>
                    <a:gd name="connsiteY57" fmla="*/ 69072 h 446716"/>
                    <a:gd name="connsiteX58" fmla="*/ 309259 w 430144"/>
                    <a:gd name="connsiteY58" fmla="*/ 67834 h 446716"/>
                    <a:gd name="connsiteX59" fmla="*/ 305068 w 430144"/>
                    <a:gd name="connsiteY59" fmla="*/ 60595 h 446716"/>
                    <a:gd name="connsiteX60" fmla="*/ 293162 w 430144"/>
                    <a:gd name="connsiteY60" fmla="*/ 53547 h 446716"/>
                    <a:gd name="connsiteX61" fmla="*/ 291733 w 430144"/>
                    <a:gd name="connsiteY61" fmla="*/ 52785 h 446716"/>
                    <a:gd name="connsiteX62" fmla="*/ 285733 w 430144"/>
                    <a:gd name="connsiteY62" fmla="*/ 49927 h 446716"/>
                    <a:gd name="connsiteX63" fmla="*/ 276112 w 430144"/>
                    <a:gd name="connsiteY63" fmla="*/ 50499 h 446716"/>
                    <a:gd name="connsiteX64" fmla="*/ 274779 w 430144"/>
                    <a:gd name="connsiteY64" fmla="*/ 50689 h 446716"/>
                    <a:gd name="connsiteX65" fmla="*/ 274969 w 430144"/>
                    <a:gd name="connsiteY65" fmla="*/ 46593 h 446716"/>
                    <a:gd name="connsiteX66" fmla="*/ 291257 w 430144"/>
                    <a:gd name="connsiteY66" fmla="*/ 44688 h 446716"/>
                    <a:gd name="connsiteX67" fmla="*/ 306592 w 430144"/>
                    <a:gd name="connsiteY67" fmla="*/ 57642 h 446716"/>
                    <a:gd name="connsiteX68" fmla="*/ 308116 w 430144"/>
                    <a:gd name="connsiteY68" fmla="*/ 60309 h 446716"/>
                    <a:gd name="connsiteX69" fmla="*/ 308116 w 430144"/>
                    <a:gd name="connsiteY69" fmla="*/ 58595 h 446716"/>
                    <a:gd name="connsiteX70" fmla="*/ 302497 w 430144"/>
                    <a:gd name="connsiteY70" fmla="*/ 47546 h 446716"/>
                    <a:gd name="connsiteX71" fmla="*/ 273350 w 430144"/>
                    <a:gd name="connsiteY71" fmla="*/ 40212 h 446716"/>
                    <a:gd name="connsiteX72" fmla="*/ 270398 w 430144"/>
                    <a:gd name="connsiteY72" fmla="*/ 39259 h 446716"/>
                    <a:gd name="connsiteX73" fmla="*/ 261634 w 430144"/>
                    <a:gd name="connsiteY73" fmla="*/ 26686 h 446716"/>
                    <a:gd name="connsiteX74" fmla="*/ 250871 w 430144"/>
                    <a:gd name="connsiteY74" fmla="*/ 21733 h 446716"/>
                    <a:gd name="connsiteX75" fmla="*/ 246490 w 430144"/>
                    <a:gd name="connsiteY75" fmla="*/ 23448 h 446716"/>
                    <a:gd name="connsiteX76" fmla="*/ 250871 w 430144"/>
                    <a:gd name="connsiteY76" fmla="*/ 23448 h 446716"/>
                    <a:gd name="connsiteX77" fmla="*/ 257920 w 430144"/>
                    <a:gd name="connsiteY77" fmla="*/ 28210 h 446716"/>
                    <a:gd name="connsiteX78" fmla="*/ 266302 w 430144"/>
                    <a:gd name="connsiteY78" fmla="*/ 43926 h 446716"/>
                    <a:gd name="connsiteX79" fmla="*/ 266302 w 430144"/>
                    <a:gd name="connsiteY79" fmla="*/ 44784 h 446716"/>
                    <a:gd name="connsiteX80" fmla="*/ 265444 w 430144"/>
                    <a:gd name="connsiteY80" fmla="*/ 44117 h 446716"/>
                    <a:gd name="connsiteX81" fmla="*/ 254967 w 430144"/>
                    <a:gd name="connsiteY81" fmla="*/ 36211 h 446716"/>
                    <a:gd name="connsiteX82" fmla="*/ 241537 w 430144"/>
                    <a:gd name="connsiteY82" fmla="*/ 39164 h 446716"/>
                    <a:gd name="connsiteX83" fmla="*/ 239727 w 430144"/>
                    <a:gd name="connsiteY83" fmla="*/ 38688 h 446716"/>
                    <a:gd name="connsiteX84" fmla="*/ 235536 w 430144"/>
                    <a:gd name="connsiteY84" fmla="*/ 32401 h 446716"/>
                    <a:gd name="connsiteX85" fmla="*/ 234869 w 430144"/>
                    <a:gd name="connsiteY85" fmla="*/ 31068 h 446716"/>
                    <a:gd name="connsiteX86" fmla="*/ 236774 w 430144"/>
                    <a:gd name="connsiteY86" fmla="*/ 22019 h 446716"/>
                    <a:gd name="connsiteX87" fmla="*/ 241727 w 430144"/>
                    <a:gd name="connsiteY87" fmla="*/ 20971 h 446716"/>
                    <a:gd name="connsiteX88" fmla="*/ 245061 w 430144"/>
                    <a:gd name="connsiteY88" fmla="*/ 26972 h 446716"/>
                    <a:gd name="connsiteX89" fmla="*/ 244966 w 430144"/>
                    <a:gd name="connsiteY89" fmla="*/ 33449 h 446716"/>
                    <a:gd name="connsiteX90" fmla="*/ 246204 w 430144"/>
                    <a:gd name="connsiteY90" fmla="*/ 25448 h 446716"/>
                    <a:gd name="connsiteX91" fmla="*/ 243061 w 430144"/>
                    <a:gd name="connsiteY91" fmla="*/ 19447 h 446716"/>
                    <a:gd name="connsiteX92" fmla="*/ 235155 w 430144"/>
                    <a:gd name="connsiteY92" fmla="*/ 20019 h 446716"/>
                    <a:gd name="connsiteX93" fmla="*/ 232964 w 430144"/>
                    <a:gd name="connsiteY93" fmla="*/ 24495 h 446716"/>
                    <a:gd name="connsiteX94" fmla="*/ 232012 w 430144"/>
                    <a:gd name="connsiteY94" fmla="*/ 28877 h 446716"/>
                    <a:gd name="connsiteX95" fmla="*/ 228583 w 430144"/>
                    <a:gd name="connsiteY95" fmla="*/ 25924 h 446716"/>
                    <a:gd name="connsiteX96" fmla="*/ 218010 w 430144"/>
                    <a:gd name="connsiteY96" fmla="*/ 15637 h 446716"/>
                    <a:gd name="connsiteX97" fmla="*/ 216867 w 430144"/>
                    <a:gd name="connsiteY97" fmla="*/ 14208 h 446716"/>
                    <a:gd name="connsiteX98" fmla="*/ 214486 w 430144"/>
                    <a:gd name="connsiteY98" fmla="*/ 8589 h 446716"/>
                    <a:gd name="connsiteX99" fmla="*/ 195531 w 430144"/>
                    <a:gd name="connsiteY99" fmla="*/ 873 h 446716"/>
                    <a:gd name="connsiteX100" fmla="*/ 182863 w 430144"/>
                    <a:gd name="connsiteY100" fmla="*/ 9446 h 446716"/>
                    <a:gd name="connsiteX101" fmla="*/ 178291 w 430144"/>
                    <a:gd name="connsiteY101" fmla="*/ 22590 h 446716"/>
                    <a:gd name="connsiteX102" fmla="*/ 178862 w 430144"/>
                    <a:gd name="connsiteY102" fmla="*/ 24876 h 446716"/>
                    <a:gd name="connsiteX103" fmla="*/ 179148 w 430144"/>
                    <a:gd name="connsiteY103" fmla="*/ 23733 h 446716"/>
                    <a:gd name="connsiteX104" fmla="*/ 185339 w 430144"/>
                    <a:gd name="connsiteY104" fmla="*/ 12589 h 446716"/>
                    <a:gd name="connsiteX105" fmla="*/ 196483 w 430144"/>
                    <a:gd name="connsiteY105" fmla="*/ 6588 h 446716"/>
                    <a:gd name="connsiteX106" fmla="*/ 208866 w 430144"/>
                    <a:gd name="connsiteY106" fmla="*/ 11637 h 446716"/>
                    <a:gd name="connsiteX107" fmla="*/ 209342 w 430144"/>
                    <a:gd name="connsiteY107" fmla="*/ 12875 h 446716"/>
                    <a:gd name="connsiteX108" fmla="*/ 208104 w 430144"/>
                    <a:gd name="connsiteY108" fmla="*/ 12875 h 446716"/>
                    <a:gd name="connsiteX109" fmla="*/ 188482 w 430144"/>
                    <a:gd name="connsiteY109" fmla="*/ 24114 h 446716"/>
                    <a:gd name="connsiteX110" fmla="*/ 187339 w 430144"/>
                    <a:gd name="connsiteY110" fmla="*/ 24972 h 446716"/>
                    <a:gd name="connsiteX111" fmla="*/ 177243 w 430144"/>
                    <a:gd name="connsiteY111" fmla="*/ 30210 h 446716"/>
                    <a:gd name="connsiteX112" fmla="*/ 171623 w 430144"/>
                    <a:gd name="connsiteY112" fmla="*/ 38878 h 446716"/>
                    <a:gd name="connsiteX113" fmla="*/ 170194 w 430144"/>
                    <a:gd name="connsiteY113" fmla="*/ 39164 h 446716"/>
                    <a:gd name="connsiteX114" fmla="*/ 166575 w 430144"/>
                    <a:gd name="connsiteY114" fmla="*/ 36306 h 446716"/>
                    <a:gd name="connsiteX115" fmla="*/ 152287 w 430144"/>
                    <a:gd name="connsiteY115" fmla="*/ 33354 h 446716"/>
                    <a:gd name="connsiteX116" fmla="*/ 151430 w 430144"/>
                    <a:gd name="connsiteY116" fmla="*/ 32306 h 446716"/>
                    <a:gd name="connsiteX117" fmla="*/ 166289 w 430144"/>
                    <a:gd name="connsiteY117" fmla="*/ 23733 h 446716"/>
                    <a:gd name="connsiteX118" fmla="*/ 167527 w 430144"/>
                    <a:gd name="connsiteY118" fmla="*/ 23829 h 446716"/>
                    <a:gd name="connsiteX119" fmla="*/ 158383 w 430144"/>
                    <a:gd name="connsiteY119" fmla="*/ 21828 h 446716"/>
                    <a:gd name="connsiteX120" fmla="*/ 148287 w 430144"/>
                    <a:gd name="connsiteY120" fmla="*/ 33258 h 446716"/>
                    <a:gd name="connsiteX121" fmla="*/ 145144 w 430144"/>
                    <a:gd name="connsiteY121" fmla="*/ 38021 h 446716"/>
                    <a:gd name="connsiteX122" fmla="*/ 144858 w 430144"/>
                    <a:gd name="connsiteY122" fmla="*/ 36021 h 446716"/>
                    <a:gd name="connsiteX123" fmla="*/ 145048 w 430144"/>
                    <a:gd name="connsiteY123" fmla="*/ 34401 h 446716"/>
                    <a:gd name="connsiteX124" fmla="*/ 146477 w 430144"/>
                    <a:gd name="connsiteY124" fmla="*/ 34592 h 446716"/>
                    <a:gd name="connsiteX125" fmla="*/ 145525 w 430144"/>
                    <a:gd name="connsiteY125" fmla="*/ 30020 h 446716"/>
                    <a:gd name="connsiteX126" fmla="*/ 146191 w 430144"/>
                    <a:gd name="connsiteY126" fmla="*/ 27734 h 446716"/>
                    <a:gd name="connsiteX127" fmla="*/ 168004 w 430144"/>
                    <a:gd name="connsiteY127" fmla="*/ 21924 h 446716"/>
                    <a:gd name="connsiteX128" fmla="*/ 168956 w 430144"/>
                    <a:gd name="connsiteY128" fmla="*/ 22400 h 446716"/>
                    <a:gd name="connsiteX129" fmla="*/ 166099 w 430144"/>
                    <a:gd name="connsiteY129" fmla="*/ 18685 h 446716"/>
                    <a:gd name="connsiteX130" fmla="*/ 145239 w 430144"/>
                    <a:gd name="connsiteY130" fmla="*/ 19352 h 446716"/>
                    <a:gd name="connsiteX131" fmla="*/ 142191 w 430144"/>
                    <a:gd name="connsiteY131" fmla="*/ 20114 h 446716"/>
                    <a:gd name="connsiteX132" fmla="*/ 136095 w 430144"/>
                    <a:gd name="connsiteY132" fmla="*/ 19828 h 446716"/>
                    <a:gd name="connsiteX133" fmla="*/ 126570 w 430144"/>
                    <a:gd name="connsiteY133" fmla="*/ 26781 h 446716"/>
                    <a:gd name="connsiteX134" fmla="*/ 119331 w 430144"/>
                    <a:gd name="connsiteY134" fmla="*/ 39545 h 446716"/>
                    <a:gd name="connsiteX135" fmla="*/ 117616 w 430144"/>
                    <a:gd name="connsiteY135" fmla="*/ 40593 h 446716"/>
                    <a:gd name="connsiteX136" fmla="*/ 111616 w 430144"/>
                    <a:gd name="connsiteY136" fmla="*/ 40974 h 446716"/>
                    <a:gd name="connsiteX137" fmla="*/ 96566 w 430144"/>
                    <a:gd name="connsiteY137" fmla="*/ 52499 h 446716"/>
                    <a:gd name="connsiteX138" fmla="*/ 94090 w 430144"/>
                    <a:gd name="connsiteY138" fmla="*/ 53451 h 446716"/>
                    <a:gd name="connsiteX139" fmla="*/ 85136 w 430144"/>
                    <a:gd name="connsiteY139" fmla="*/ 53070 h 446716"/>
                    <a:gd name="connsiteX140" fmla="*/ 73325 w 430144"/>
                    <a:gd name="connsiteY140" fmla="*/ 62024 h 446716"/>
                    <a:gd name="connsiteX141" fmla="*/ 70753 w 430144"/>
                    <a:gd name="connsiteY141" fmla="*/ 63548 h 446716"/>
                    <a:gd name="connsiteX142" fmla="*/ 66848 w 430144"/>
                    <a:gd name="connsiteY142" fmla="*/ 64500 h 446716"/>
                    <a:gd name="connsiteX143" fmla="*/ 55132 w 430144"/>
                    <a:gd name="connsiteY143" fmla="*/ 79455 h 446716"/>
                    <a:gd name="connsiteX144" fmla="*/ 55704 w 430144"/>
                    <a:gd name="connsiteY144" fmla="*/ 95076 h 446716"/>
                    <a:gd name="connsiteX145" fmla="*/ 54656 w 430144"/>
                    <a:gd name="connsiteY145" fmla="*/ 96504 h 446716"/>
                    <a:gd name="connsiteX146" fmla="*/ 47322 w 430144"/>
                    <a:gd name="connsiteY146" fmla="*/ 99076 h 446716"/>
                    <a:gd name="connsiteX147" fmla="*/ 39131 w 430144"/>
                    <a:gd name="connsiteY147" fmla="*/ 115078 h 446716"/>
                    <a:gd name="connsiteX148" fmla="*/ 37987 w 430144"/>
                    <a:gd name="connsiteY148" fmla="*/ 118983 h 446716"/>
                    <a:gd name="connsiteX149" fmla="*/ 36464 w 430144"/>
                    <a:gd name="connsiteY149" fmla="*/ 122127 h 446716"/>
                    <a:gd name="connsiteX150" fmla="*/ 40464 w 430144"/>
                    <a:gd name="connsiteY150" fmla="*/ 139367 h 446716"/>
                    <a:gd name="connsiteX151" fmla="*/ 40178 w 430144"/>
                    <a:gd name="connsiteY151" fmla="*/ 140605 h 446716"/>
                    <a:gd name="connsiteX152" fmla="*/ 37416 w 430144"/>
                    <a:gd name="connsiteY152" fmla="*/ 141653 h 446716"/>
                    <a:gd name="connsiteX153" fmla="*/ 35797 w 430144"/>
                    <a:gd name="connsiteY153" fmla="*/ 140605 h 446716"/>
                    <a:gd name="connsiteX154" fmla="*/ 19699 w 430144"/>
                    <a:gd name="connsiteY154" fmla="*/ 131080 h 446716"/>
                    <a:gd name="connsiteX155" fmla="*/ 11603 w 430144"/>
                    <a:gd name="connsiteY155" fmla="*/ 141177 h 446716"/>
                    <a:gd name="connsiteX156" fmla="*/ 11317 w 430144"/>
                    <a:gd name="connsiteY156" fmla="*/ 157560 h 446716"/>
                    <a:gd name="connsiteX157" fmla="*/ 10174 w 430144"/>
                    <a:gd name="connsiteY157" fmla="*/ 159560 h 446716"/>
                    <a:gd name="connsiteX158" fmla="*/ 6079 w 430144"/>
                    <a:gd name="connsiteY158" fmla="*/ 161370 h 446716"/>
                    <a:gd name="connsiteX159" fmla="*/ 554 w 430144"/>
                    <a:gd name="connsiteY159" fmla="*/ 178134 h 446716"/>
                    <a:gd name="connsiteX160" fmla="*/ 13413 w 430144"/>
                    <a:gd name="connsiteY160" fmla="*/ 191850 h 446716"/>
                    <a:gd name="connsiteX161" fmla="*/ 17032 w 430144"/>
                    <a:gd name="connsiteY161" fmla="*/ 196041 h 446716"/>
                    <a:gd name="connsiteX162" fmla="*/ 15413 w 430144"/>
                    <a:gd name="connsiteY162" fmla="*/ 197946 h 446716"/>
                    <a:gd name="connsiteX163" fmla="*/ 15127 w 430144"/>
                    <a:gd name="connsiteY163" fmla="*/ 197946 h 446716"/>
                    <a:gd name="connsiteX164" fmla="*/ 3221 w 430144"/>
                    <a:gd name="connsiteY164" fmla="*/ 204899 h 446716"/>
                    <a:gd name="connsiteX165" fmla="*/ 3793 w 430144"/>
                    <a:gd name="connsiteY165" fmla="*/ 218710 h 446716"/>
                    <a:gd name="connsiteX166" fmla="*/ 13699 w 430144"/>
                    <a:gd name="connsiteY166" fmla="*/ 223377 h 446716"/>
                    <a:gd name="connsiteX167" fmla="*/ 14270 w 430144"/>
                    <a:gd name="connsiteY167" fmla="*/ 224330 h 446716"/>
                    <a:gd name="connsiteX168" fmla="*/ 17128 w 430144"/>
                    <a:gd name="connsiteY168" fmla="*/ 240618 h 446716"/>
                    <a:gd name="connsiteX169" fmla="*/ 17699 w 430144"/>
                    <a:gd name="connsiteY169" fmla="*/ 242332 h 446716"/>
                    <a:gd name="connsiteX170" fmla="*/ 21128 w 430144"/>
                    <a:gd name="connsiteY170" fmla="*/ 252333 h 446716"/>
                    <a:gd name="connsiteX171" fmla="*/ 21128 w 430144"/>
                    <a:gd name="connsiteY171" fmla="*/ 254334 h 446716"/>
                    <a:gd name="connsiteX172" fmla="*/ 20652 w 430144"/>
                    <a:gd name="connsiteY172" fmla="*/ 255191 h 446716"/>
                    <a:gd name="connsiteX173" fmla="*/ 20938 w 430144"/>
                    <a:gd name="connsiteY173" fmla="*/ 279099 h 446716"/>
                    <a:gd name="connsiteX174" fmla="*/ 20842 w 430144"/>
                    <a:gd name="connsiteY174" fmla="*/ 280432 h 446716"/>
                    <a:gd name="connsiteX175" fmla="*/ 17414 w 430144"/>
                    <a:gd name="connsiteY175" fmla="*/ 283099 h 446716"/>
                    <a:gd name="connsiteX176" fmla="*/ 15889 w 430144"/>
                    <a:gd name="connsiteY176" fmla="*/ 282432 h 446716"/>
                    <a:gd name="connsiteX177" fmla="*/ 14365 w 430144"/>
                    <a:gd name="connsiteY177" fmla="*/ 276622 h 446716"/>
                    <a:gd name="connsiteX178" fmla="*/ 16747 w 430144"/>
                    <a:gd name="connsiteY178" fmla="*/ 269478 h 446716"/>
                    <a:gd name="connsiteX179" fmla="*/ 13603 w 430144"/>
                    <a:gd name="connsiteY179" fmla="*/ 271479 h 446716"/>
                    <a:gd name="connsiteX180" fmla="*/ 12651 w 430144"/>
                    <a:gd name="connsiteY180" fmla="*/ 275098 h 446716"/>
                    <a:gd name="connsiteX181" fmla="*/ 13508 w 430144"/>
                    <a:gd name="connsiteY181" fmla="*/ 282432 h 446716"/>
                    <a:gd name="connsiteX182" fmla="*/ 12080 w 430144"/>
                    <a:gd name="connsiteY182" fmla="*/ 284147 h 446716"/>
                    <a:gd name="connsiteX183" fmla="*/ 3031 w 430144"/>
                    <a:gd name="connsiteY183" fmla="*/ 281004 h 446716"/>
                    <a:gd name="connsiteX184" fmla="*/ 459 w 430144"/>
                    <a:gd name="connsiteY184" fmla="*/ 278908 h 446716"/>
                    <a:gd name="connsiteX185" fmla="*/ 1031 w 430144"/>
                    <a:gd name="connsiteY185" fmla="*/ 280623 h 446716"/>
                    <a:gd name="connsiteX186" fmla="*/ 14365 w 430144"/>
                    <a:gd name="connsiteY186" fmla="*/ 288719 h 446716"/>
                    <a:gd name="connsiteX187" fmla="*/ 16461 w 430144"/>
                    <a:gd name="connsiteY187" fmla="*/ 289957 h 446716"/>
                    <a:gd name="connsiteX188" fmla="*/ 19509 w 430144"/>
                    <a:gd name="connsiteY188" fmla="*/ 293958 h 446716"/>
                    <a:gd name="connsiteX189" fmla="*/ 28177 w 430144"/>
                    <a:gd name="connsiteY189" fmla="*/ 295005 h 446716"/>
                    <a:gd name="connsiteX190" fmla="*/ 29224 w 430144"/>
                    <a:gd name="connsiteY190" fmla="*/ 294720 h 446716"/>
                    <a:gd name="connsiteX191" fmla="*/ 27224 w 430144"/>
                    <a:gd name="connsiteY191" fmla="*/ 304340 h 446716"/>
                    <a:gd name="connsiteX192" fmla="*/ 26272 w 430144"/>
                    <a:gd name="connsiteY192" fmla="*/ 306531 h 446716"/>
                    <a:gd name="connsiteX193" fmla="*/ 21509 w 430144"/>
                    <a:gd name="connsiteY193" fmla="*/ 316818 h 446716"/>
                    <a:gd name="connsiteX194" fmla="*/ 22366 w 430144"/>
                    <a:gd name="connsiteY194" fmla="*/ 322152 h 446716"/>
                    <a:gd name="connsiteX195" fmla="*/ 22557 w 430144"/>
                    <a:gd name="connsiteY195" fmla="*/ 320723 h 446716"/>
                    <a:gd name="connsiteX196" fmla="*/ 26843 w 430144"/>
                    <a:gd name="connsiteY196" fmla="*/ 309960 h 446716"/>
                    <a:gd name="connsiteX197" fmla="*/ 27700 w 430144"/>
                    <a:gd name="connsiteY197" fmla="*/ 309769 h 446716"/>
                    <a:gd name="connsiteX198" fmla="*/ 28462 w 430144"/>
                    <a:gd name="connsiteY198" fmla="*/ 315389 h 446716"/>
                    <a:gd name="connsiteX199" fmla="*/ 31130 w 430144"/>
                    <a:gd name="connsiteY199" fmla="*/ 316627 h 446716"/>
                    <a:gd name="connsiteX200" fmla="*/ 30177 w 430144"/>
                    <a:gd name="connsiteY200" fmla="*/ 318056 h 446716"/>
                    <a:gd name="connsiteX201" fmla="*/ 26939 w 430144"/>
                    <a:gd name="connsiteY201" fmla="*/ 322723 h 446716"/>
                    <a:gd name="connsiteX202" fmla="*/ 31796 w 430144"/>
                    <a:gd name="connsiteY202" fmla="*/ 339678 h 446716"/>
                    <a:gd name="connsiteX203" fmla="*/ 40655 w 430144"/>
                    <a:gd name="connsiteY203" fmla="*/ 342916 h 446716"/>
                    <a:gd name="connsiteX204" fmla="*/ 41416 w 430144"/>
                    <a:gd name="connsiteY204" fmla="*/ 343964 h 446716"/>
                    <a:gd name="connsiteX205" fmla="*/ 54275 w 430144"/>
                    <a:gd name="connsiteY205" fmla="*/ 357775 h 446716"/>
                    <a:gd name="connsiteX206" fmla="*/ 60943 w 430144"/>
                    <a:gd name="connsiteY206" fmla="*/ 358918 h 446716"/>
                    <a:gd name="connsiteX207" fmla="*/ 61419 w 430144"/>
                    <a:gd name="connsiteY207" fmla="*/ 359204 h 446716"/>
                    <a:gd name="connsiteX208" fmla="*/ 64467 w 430144"/>
                    <a:gd name="connsiteY208" fmla="*/ 368634 h 446716"/>
                    <a:gd name="connsiteX209" fmla="*/ 61895 w 430144"/>
                    <a:gd name="connsiteY209" fmla="*/ 371682 h 446716"/>
                    <a:gd name="connsiteX210" fmla="*/ 52656 w 430144"/>
                    <a:gd name="connsiteY210" fmla="*/ 366157 h 446716"/>
                    <a:gd name="connsiteX211" fmla="*/ 52465 w 430144"/>
                    <a:gd name="connsiteY211" fmla="*/ 364347 h 446716"/>
                    <a:gd name="connsiteX212" fmla="*/ 55894 w 430144"/>
                    <a:gd name="connsiteY212" fmla="*/ 372539 h 446716"/>
                    <a:gd name="connsiteX213" fmla="*/ 66943 w 430144"/>
                    <a:gd name="connsiteY213" fmla="*/ 369396 h 446716"/>
                    <a:gd name="connsiteX214" fmla="*/ 66753 w 430144"/>
                    <a:gd name="connsiteY214" fmla="*/ 371967 h 446716"/>
                    <a:gd name="connsiteX215" fmla="*/ 52656 w 430144"/>
                    <a:gd name="connsiteY215" fmla="*/ 379587 h 446716"/>
                    <a:gd name="connsiteX216" fmla="*/ 39892 w 430144"/>
                    <a:gd name="connsiteY216" fmla="*/ 370824 h 446716"/>
                    <a:gd name="connsiteX217" fmla="*/ 43798 w 430144"/>
                    <a:gd name="connsiteY217" fmla="*/ 360633 h 446716"/>
                    <a:gd name="connsiteX218" fmla="*/ 42369 w 430144"/>
                    <a:gd name="connsiteY218" fmla="*/ 360728 h 446716"/>
                    <a:gd name="connsiteX219" fmla="*/ 36654 w 430144"/>
                    <a:gd name="connsiteY219" fmla="*/ 372158 h 446716"/>
                    <a:gd name="connsiteX220" fmla="*/ 56085 w 430144"/>
                    <a:gd name="connsiteY220" fmla="*/ 385207 h 446716"/>
                    <a:gd name="connsiteX221" fmla="*/ 67801 w 430144"/>
                    <a:gd name="connsiteY221" fmla="*/ 379778 h 446716"/>
                    <a:gd name="connsiteX222" fmla="*/ 69420 w 430144"/>
                    <a:gd name="connsiteY222" fmla="*/ 380159 h 446716"/>
                    <a:gd name="connsiteX223" fmla="*/ 71325 w 430144"/>
                    <a:gd name="connsiteY223" fmla="*/ 383397 h 446716"/>
                    <a:gd name="connsiteX224" fmla="*/ 71325 w 430144"/>
                    <a:gd name="connsiteY224" fmla="*/ 386064 h 446716"/>
                    <a:gd name="connsiteX225" fmla="*/ 67420 w 430144"/>
                    <a:gd name="connsiteY225" fmla="*/ 398828 h 446716"/>
                    <a:gd name="connsiteX226" fmla="*/ 78564 w 430144"/>
                    <a:gd name="connsiteY226" fmla="*/ 408639 h 446716"/>
                    <a:gd name="connsiteX227" fmla="*/ 84374 w 430144"/>
                    <a:gd name="connsiteY227" fmla="*/ 407591 h 446716"/>
                    <a:gd name="connsiteX228" fmla="*/ 92566 w 430144"/>
                    <a:gd name="connsiteY228" fmla="*/ 407972 h 446716"/>
                    <a:gd name="connsiteX229" fmla="*/ 95423 w 430144"/>
                    <a:gd name="connsiteY229" fmla="*/ 410258 h 446716"/>
                    <a:gd name="connsiteX230" fmla="*/ 94661 w 430144"/>
                    <a:gd name="connsiteY230" fmla="*/ 408543 h 446716"/>
                    <a:gd name="connsiteX231" fmla="*/ 91232 w 430144"/>
                    <a:gd name="connsiteY231" fmla="*/ 405876 h 446716"/>
                    <a:gd name="connsiteX232" fmla="*/ 97233 w 430144"/>
                    <a:gd name="connsiteY232" fmla="*/ 406829 h 446716"/>
                    <a:gd name="connsiteX233" fmla="*/ 99519 w 430144"/>
                    <a:gd name="connsiteY233" fmla="*/ 408067 h 446716"/>
                    <a:gd name="connsiteX234" fmla="*/ 110377 w 430144"/>
                    <a:gd name="connsiteY234" fmla="*/ 416640 h 446716"/>
                    <a:gd name="connsiteX235" fmla="*/ 111997 w 430144"/>
                    <a:gd name="connsiteY235" fmla="*/ 418164 h 446716"/>
                    <a:gd name="connsiteX236" fmla="*/ 116855 w 430144"/>
                    <a:gd name="connsiteY236" fmla="*/ 424736 h 446716"/>
                    <a:gd name="connsiteX237" fmla="*/ 128951 w 430144"/>
                    <a:gd name="connsiteY237" fmla="*/ 421497 h 446716"/>
                    <a:gd name="connsiteX238" fmla="*/ 129618 w 430144"/>
                    <a:gd name="connsiteY238" fmla="*/ 420450 h 446716"/>
                    <a:gd name="connsiteX239" fmla="*/ 129999 w 430144"/>
                    <a:gd name="connsiteY239" fmla="*/ 421974 h 446716"/>
                    <a:gd name="connsiteX240" fmla="*/ 128665 w 430144"/>
                    <a:gd name="connsiteY240" fmla="*/ 426831 h 446716"/>
                    <a:gd name="connsiteX241" fmla="*/ 110854 w 430144"/>
                    <a:gd name="connsiteY241" fmla="*/ 430832 h 446716"/>
                    <a:gd name="connsiteX242" fmla="*/ 103329 w 430144"/>
                    <a:gd name="connsiteY242" fmla="*/ 419592 h 446716"/>
                    <a:gd name="connsiteX243" fmla="*/ 102472 w 430144"/>
                    <a:gd name="connsiteY243" fmla="*/ 416544 h 446716"/>
                    <a:gd name="connsiteX244" fmla="*/ 102376 w 430144"/>
                    <a:gd name="connsiteY244" fmla="*/ 417211 h 446716"/>
                    <a:gd name="connsiteX245" fmla="*/ 108377 w 430144"/>
                    <a:gd name="connsiteY245" fmla="*/ 431403 h 446716"/>
                    <a:gd name="connsiteX246" fmla="*/ 131999 w 430144"/>
                    <a:gd name="connsiteY246" fmla="*/ 427498 h 446716"/>
                    <a:gd name="connsiteX247" fmla="*/ 132475 w 430144"/>
                    <a:gd name="connsiteY247" fmla="*/ 427022 h 446716"/>
                    <a:gd name="connsiteX248" fmla="*/ 133523 w 430144"/>
                    <a:gd name="connsiteY248" fmla="*/ 428641 h 446716"/>
                    <a:gd name="connsiteX249" fmla="*/ 138572 w 430144"/>
                    <a:gd name="connsiteY249" fmla="*/ 434166 h 446716"/>
                    <a:gd name="connsiteX250" fmla="*/ 140095 w 430144"/>
                    <a:gd name="connsiteY250" fmla="*/ 435309 h 446716"/>
                    <a:gd name="connsiteX251" fmla="*/ 148954 w 430144"/>
                    <a:gd name="connsiteY251" fmla="*/ 441024 h 446716"/>
                    <a:gd name="connsiteX252" fmla="*/ 180577 w 430144"/>
                    <a:gd name="connsiteY252" fmla="*/ 446643 h 446716"/>
                    <a:gd name="connsiteX253" fmla="*/ 345835 w 430144"/>
                    <a:gd name="connsiteY253" fmla="*/ 393780 h 446716"/>
                    <a:gd name="connsiteX254" fmla="*/ 350312 w 430144"/>
                    <a:gd name="connsiteY254" fmla="*/ 390255 h 446716"/>
                    <a:gd name="connsiteX255" fmla="*/ 352884 w 430144"/>
                    <a:gd name="connsiteY255" fmla="*/ 389874 h 446716"/>
                    <a:gd name="connsiteX256" fmla="*/ 367267 w 430144"/>
                    <a:gd name="connsiteY256" fmla="*/ 388636 h 446716"/>
                    <a:gd name="connsiteX257" fmla="*/ 368600 w 430144"/>
                    <a:gd name="connsiteY257" fmla="*/ 387969 h 446716"/>
                    <a:gd name="connsiteX258" fmla="*/ 375363 w 430144"/>
                    <a:gd name="connsiteY258" fmla="*/ 383874 h 446716"/>
                    <a:gd name="connsiteX259" fmla="*/ 377173 w 430144"/>
                    <a:gd name="connsiteY259" fmla="*/ 374158 h 446716"/>
                    <a:gd name="connsiteX260" fmla="*/ 375744 w 430144"/>
                    <a:gd name="connsiteY260" fmla="*/ 368919 h 446716"/>
                    <a:gd name="connsiteX261" fmla="*/ 377840 w 430144"/>
                    <a:gd name="connsiteY261" fmla="*/ 370062 h 446716"/>
                    <a:gd name="connsiteX262" fmla="*/ 387650 w 430144"/>
                    <a:gd name="connsiteY262" fmla="*/ 370253 h 446716"/>
                    <a:gd name="connsiteX263" fmla="*/ 390127 w 430144"/>
                    <a:gd name="connsiteY263" fmla="*/ 353584 h 446716"/>
                    <a:gd name="connsiteX264" fmla="*/ 384793 w 430144"/>
                    <a:gd name="connsiteY264" fmla="*/ 351203 h 446716"/>
                    <a:gd name="connsiteX265" fmla="*/ 381935 w 430144"/>
                    <a:gd name="connsiteY265" fmla="*/ 352727 h 446716"/>
                    <a:gd name="connsiteX266" fmla="*/ 388126 w 430144"/>
                    <a:gd name="connsiteY266" fmla="*/ 355489 h 446716"/>
                    <a:gd name="connsiteX267" fmla="*/ 389079 w 430144"/>
                    <a:gd name="connsiteY267" fmla="*/ 360537 h 446716"/>
                    <a:gd name="connsiteX268" fmla="*/ 379935 w 430144"/>
                    <a:gd name="connsiteY268" fmla="*/ 364443 h 446716"/>
                    <a:gd name="connsiteX269" fmla="*/ 377363 w 430144"/>
                    <a:gd name="connsiteY269" fmla="*/ 361680 h 446716"/>
                    <a:gd name="connsiteX270" fmla="*/ 373744 w 430144"/>
                    <a:gd name="connsiteY270" fmla="*/ 352727 h 446716"/>
                    <a:gd name="connsiteX271" fmla="*/ 374030 w 430144"/>
                    <a:gd name="connsiteY271" fmla="*/ 351584 h 446716"/>
                    <a:gd name="connsiteX272" fmla="*/ 382888 w 430144"/>
                    <a:gd name="connsiteY272" fmla="*/ 343107 h 446716"/>
                    <a:gd name="connsiteX273" fmla="*/ 383364 w 430144"/>
                    <a:gd name="connsiteY273" fmla="*/ 342630 h 446716"/>
                    <a:gd name="connsiteX274" fmla="*/ 384983 w 430144"/>
                    <a:gd name="connsiteY274" fmla="*/ 342345 h 446716"/>
                    <a:gd name="connsiteX275" fmla="*/ 389269 w 430144"/>
                    <a:gd name="connsiteY275" fmla="*/ 343488 h 446716"/>
                    <a:gd name="connsiteX276" fmla="*/ 400699 w 430144"/>
                    <a:gd name="connsiteY276" fmla="*/ 333582 h 446716"/>
                    <a:gd name="connsiteX277" fmla="*/ 399747 w 430144"/>
                    <a:gd name="connsiteY277" fmla="*/ 330057 h 446716"/>
                    <a:gd name="connsiteX278" fmla="*/ 399747 w 430144"/>
                    <a:gd name="connsiteY278" fmla="*/ 330819 h 446716"/>
                    <a:gd name="connsiteX279" fmla="*/ 396223 w 430144"/>
                    <a:gd name="connsiteY279" fmla="*/ 339392 h 446716"/>
                    <a:gd name="connsiteX280" fmla="*/ 386983 w 430144"/>
                    <a:gd name="connsiteY280" fmla="*/ 339773 h 446716"/>
                    <a:gd name="connsiteX281" fmla="*/ 386412 w 430144"/>
                    <a:gd name="connsiteY281" fmla="*/ 338439 h 446716"/>
                    <a:gd name="connsiteX282" fmla="*/ 388126 w 430144"/>
                    <a:gd name="connsiteY282" fmla="*/ 329772 h 446716"/>
                    <a:gd name="connsiteX283" fmla="*/ 389365 w 430144"/>
                    <a:gd name="connsiteY283" fmla="*/ 328819 h 446716"/>
                    <a:gd name="connsiteX284" fmla="*/ 406129 w 430144"/>
                    <a:gd name="connsiteY284" fmla="*/ 328248 h 446716"/>
                    <a:gd name="connsiteX285" fmla="*/ 412701 w 430144"/>
                    <a:gd name="connsiteY285" fmla="*/ 313008 h 446716"/>
                    <a:gd name="connsiteX286" fmla="*/ 406224 w 430144"/>
                    <a:gd name="connsiteY286" fmla="*/ 306816 h 446716"/>
                    <a:gd name="connsiteX287" fmla="*/ 409843 w 430144"/>
                    <a:gd name="connsiteY287" fmla="*/ 312817 h 446716"/>
                    <a:gd name="connsiteX288" fmla="*/ 404986 w 430144"/>
                    <a:gd name="connsiteY288" fmla="*/ 323104 h 446716"/>
                    <a:gd name="connsiteX289" fmla="*/ 387365 w 430144"/>
                    <a:gd name="connsiteY289" fmla="*/ 321294 h 446716"/>
                    <a:gd name="connsiteX290" fmla="*/ 386222 w 430144"/>
                    <a:gd name="connsiteY290" fmla="*/ 320342 h 446716"/>
                    <a:gd name="connsiteX291" fmla="*/ 382126 w 430144"/>
                    <a:gd name="connsiteY291" fmla="*/ 311960 h 446716"/>
                    <a:gd name="connsiteX292" fmla="*/ 382602 w 430144"/>
                    <a:gd name="connsiteY292" fmla="*/ 311007 h 446716"/>
                    <a:gd name="connsiteX293" fmla="*/ 384412 w 430144"/>
                    <a:gd name="connsiteY293" fmla="*/ 310626 h 446716"/>
                    <a:gd name="connsiteX294" fmla="*/ 396223 w 430144"/>
                    <a:gd name="connsiteY294" fmla="*/ 303864 h 446716"/>
                    <a:gd name="connsiteX295" fmla="*/ 398128 w 430144"/>
                    <a:gd name="connsiteY295" fmla="*/ 302149 h 446716"/>
                    <a:gd name="connsiteX296" fmla="*/ 400128 w 430144"/>
                    <a:gd name="connsiteY296" fmla="*/ 304149 h 446716"/>
                    <a:gd name="connsiteX297" fmla="*/ 400795 w 430144"/>
                    <a:gd name="connsiteY297" fmla="*/ 305673 h 446716"/>
                    <a:gd name="connsiteX298" fmla="*/ 400604 w 430144"/>
                    <a:gd name="connsiteY298" fmla="*/ 312150 h 446716"/>
                    <a:gd name="connsiteX299" fmla="*/ 399747 w 430144"/>
                    <a:gd name="connsiteY299" fmla="*/ 315294 h 446716"/>
                    <a:gd name="connsiteX300" fmla="*/ 400223 w 430144"/>
                    <a:gd name="connsiteY300" fmla="*/ 314913 h 446716"/>
                    <a:gd name="connsiteX301" fmla="*/ 401461 w 430144"/>
                    <a:gd name="connsiteY301" fmla="*/ 313008 h 446716"/>
                    <a:gd name="connsiteX302" fmla="*/ 401461 w 430144"/>
                    <a:gd name="connsiteY302" fmla="*/ 301292 h 446716"/>
                    <a:gd name="connsiteX303" fmla="*/ 399842 w 430144"/>
                    <a:gd name="connsiteY303" fmla="*/ 294720 h 446716"/>
                    <a:gd name="connsiteX304" fmla="*/ 399842 w 430144"/>
                    <a:gd name="connsiteY304" fmla="*/ 294148 h 446716"/>
                    <a:gd name="connsiteX305" fmla="*/ 401938 w 430144"/>
                    <a:gd name="connsiteY305" fmla="*/ 291100 h 446716"/>
                    <a:gd name="connsiteX306" fmla="*/ 404033 w 430144"/>
                    <a:gd name="connsiteY306" fmla="*/ 291195 h 446716"/>
                    <a:gd name="connsiteX307" fmla="*/ 418416 w 430144"/>
                    <a:gd name="connsiteY307" fmla="*/ 290529 h 446716"/>
                    <a:gd name="connsiteX308" fmla="*/ 430132 w 430144"/>
                    <a:gd name="connsiteY308" fmla="*/ 273860 h 446716"/>
                    <a:gd name="connsiteX309" fmla="*/ 422035 w 430144"/>
                    <a:gd name="connsiteY309" fmla="*/ 262049 h 446716"/>
                    <a:gd name="connsiteX310" fmla="*/ 417082 w 430144"/>
                    <a:gd name="connsiteY310" fmla="*/ 262239 h 446716"/>
                    <a:gd name="connsiteX311" fmla="*/ 423559 w 430144"/>
                    <a:gd name="connsiteY311" fmla="*/ 265573 h 446716"/>
                    <a:gd name="connsiteX312" fmla="*/ 419273 w 430144"/>
                    <a:gd name="connsiteY312" fmla="*/ 283385 h 446716"/>
                    <a:gd name="connsiteX313" fmla="*/ 407176 w 430144"/>
                    <a:gd name="connsiteY313" fmla="*/ 285099 h 446716"/>
                    <a:gd name="connsiteX314" fmla="*/ 406605 w 430144"/>
                    <a:gd name="connsiteY314" fmla="*/ 283766 h 446716"/>
                    <a:gd name="connsiteX315" fmla="*/ 404605 w 430144"/>
                    <a:gd name="connsiteY315" fmla="*/ 266907 h 446716"/>
                    <a:gd name="connsiteX316" fmla="*/ 404890 w 430144"/>
                    <a:gd name="connsiteY316" fmla="*/ 265573 h 446716"/>
                    <a:gd name="connsiteX317" fmla="*/ 410320 w 430144"/>
                    <a:gd name="connsiteY317" fmla="*/ 245856 h 446716"/>
                    <a:gd name="connsiteX318" fmla="*/ 410701 w 430144"/>
                    <a:gd name="connsiteY318" fmla="*/ 244713 h 446716"/>
                    <a:gd name="connsiteX319" fmla="*/ 414987 w 430144"/>
                    <a:gd name="connsiteY319" fmla="*/ 241284 h 446716"/>
                    <a:gd name="connsiteX320" fmla="*/ 413749 w 430144"/>
                    <a:gd name="connsiteY320" fmla="*/ 221187 h 446716"/>
                    <a:gd name="connsiteX321" fmla="*/ 403176 w 430144"/>
                    <a:gd name="connsiteY321" fmla="*/ 217758 h 446716"/>
                    <a:gd name="connsiteX322" fmla="*/ 400033 w 430144"/>
                    <a:gd name="connsiteY322" fmla="*/ 219567 h 446716"/>
                    <a:gd name="connsiteX323" fmla="*/ 400890 w 430144"/>
                    <a:gd name="connsiteY323" fmla="*/ 215281 h 446716"/>
                    <a:gd name="connsiteX324" fmla="*/ 402223 w 430144"/>
                    <a:gd name="connsiteY324" fmla="*/ 213948 h 446716"/>
                    <a:gd name="connsiteX325" fmla="*/ 407367 w 430144"/>
                    <a:gd name="connsiteY325" fmla="*/ 214233 h 446716"/>
                    <a:gd name="connsiteX326" fmla="*/ 404033 w 430144"/>
                    <a:gd name="connsiteY326" fmla="*/ 212709 h 446716"/>
                    <a:gd name="connsiteX327" fmla="*/ 400318 w 430144"/>
                    <a:gd name="connsiteY327" fmla="*/ 208804 h 446716"/>
                    <a:gd name="connsiteX328" fmla="*/ 401176 w 430144"/>
                    <a:gd name="connsiteY328" fmla="*/ 207661 h 446716"/>
                    <a:gd name="connsiteX329" fmla="*/ 415463 w 430144"/>
                    <a:gd name="connsiteY329" fmla="*/ 216138 h 446716"/>
                    <a:gd name="connsiteX330" fmla="*/ 416035 w 430144"/>
                    <a:gd name="connsiteY330" fmla="*/ 216996 h 446716"/>
                    <a:gd name="connsiteX331" fmla="*/ 414225 w 430144"/>
                    <a:gd name="connsiteY331" fmla="*/ 212043 h 446716"/>
                    <a:gd name="connsiteX332" fmla="*/ 164003 w 430144"/>
                    <a:gd name="connsiteY332" fmla="*/ 22876 h 446716"/>
                    <a:gd name="connsiteX333" fmla="*/ 164765 w 430144"/>
                    <a:gd name="connsiteY333" fmla="*/ 23067 h 446716"/>
                    <a:gd name="connsiteX334" fmla="*/ 164670 w 430144"/>
                    <a:gd name="connsiteY334" fmla="*/ 23067 h 446716"/>
                    <a:gd name="connsiteX335" fmla="*/ 164003 w 430144"/>
                    <a:gd name="connsiteY335" fmla="*/ 22876 h 446716"/>
                    <a:gd name="connsiteX336" fmla="*/ 161812 w 430144"/>
                    <a:gd name="connsiteY336" fmla="*/ 22590 h 446716"/>
                    <a:gd name="connsiteX337" fmla="*/ 164003 w 430144"/>
                    <a:gd name="connsiteY337" fmla="*/ 22876 h 446716"/>
                    <a:gd name="connsiteX338" fmla="*/ 15794 w 430144"/>
                    <a:gd name="connsiteY338" fmla="*/ 147177 h 446716"/>
                    <a:gd name="connsiteX339" fmla="*/ 19604 w 430144"/>
                    <a:gd name="connsiteY339" fmla="*/ 136795 h 446716"/>
                    <a:gd name="connsiteX340" fmla="*/ 31320 w 430144"/>
                    <a:gd name="connsiteY340" fmla="*/ 136033 h 446716"/>
                    <a:gd name="connsiteX341" fmla="*/ 21033 w 430144"/>
                    <a:gd name="connsiteY341" fmla="*/ 141653 h 446716"/>
                    <a:gd name="connsiteX342" fmla="*/ 27605 w 430144"/>
                    <a:gd name="connsiteY342" fmla="*/ 168799 h 446716"/>
                    <a:gd name="connsiteX343" fmla="*/ 31415 w 430144"/>
                    <a:gd name="connsiteY343" fmla="*/ 173466 h 446716"/>
                    <a:gd name="connsiteX344" fmla="*/ 31415 w 430144"/>
                    <a:gd name="connsiteY344" fmla="*/ 174038 h 446716"/>
                    <a:gd name="connsiteX345" fmla="*/ 30748 w 430144"/>
                    <a:gd name="connsiteY345" fmla="*/ 174038 h 446716"/>
                    <a:gd name="connsiteX346" fmla="*/ 28558 w 430144"/>
                    <a:gd name="connsiteY346" fmla="*/ 172609 h 446716"/>
                    <a:gd name="connsiteX347" fmla="*/ 15889 w 430144"/>
                    <a:gd name="connsiteY347" fmla="*/ 147177 h 446716"/>
                    <a:gd name="connsiteX348" fmla="*/ 25033 w 430144"/>
                    <a:gd name="connsiteY348" fmla="*/ 248333 h 446716"/>
                    <a:gd name="connsiteX349" fmla="*/ 25224 w 430144"/>
                    <a:gd name="connsiteY349" fmla="*/ 249476 h 446716"/>
                    <a:gd name="connsiteX350" fmla="*/ 21890 w 430144"/>
                    <a:gd name="connsiteY350" fmla="*/ 249285 h 446716"/>
                    <a:gd name="connsiteX351" fmla="*/ 20366 w 430144"/>
                    <a:gd name="connsiteY351" fmla="*/ 246618 h 446716"/>
                    <a:gd name="connsiteX352" fmla="*/ 19414 w 430144"/>
                    <a:gd name="connsiteY352" fmla="*/ 244332 h 446716"/>
                    <a:gd name="connsiteX353" fmla="*/ 25033 w 430144"/>
                    <a:gd name="connsiteY353" fmla="*/ 248333 h 446716"/>
                    <a:gd name="connsiteX354" fmla="*/ 25224 w 430144"/>
                    <a:gd name="connsiteY354" fmla="*/ 292719 h 446716"/>
                    <a:gd name="connsiteX355" fmla="*/ 22271 w 430144"/>
                    <a:gd name="connsiteY355" fmla="*/ 292434 h 446716"/>
                    <a:gd name="connsiteX356" fmla="*/ 19890 w 430144"/>
                    <a:gd name="connsiteY356" fmla="*/ 290433 h 446716"/>
                    <a:gd name="connsiteX357" fmla="*/ 20366 w 430144"/>
                    <a:gd name="connsiteY357" fmla="*/ 287957 h 446716"/>
                    <a:gd name="connsiteX358" fmla="*/ 25033 w 430144"/>
                    <a:gd name="connsiteY358" fmla="*/ 284718 h 446716"/>
                    <a:gd name="connsiteX359" fmla="*/ 26653 w 430144"/>
                    <a:gd name="connsiteY359" fmla="*/ 284433 h 446716"/>
                    <a:gd name="connsiteX360" fmla="*/ 29986 w 430144"/>
                    <a:gd name="connsiteY360" fmla="*/ 286147 h 446716"/>
                    <a:gd name="connsiteX361" fmla="*/ 30463 w 430144"/>
                    <a:gd name="connsiteY361" fmla="*/ 287576 h 446716"/>
                    <a:gd name="connsiteX362" fmla="*/ 25129 w 430144"/>
                    <a:gd name="connsiteY362" fmla="*/ 292624 h 446716"/>
                    <a:gd name="connsiteX363" fmla="*/ 43988 w 430144"/>
                    <a:gd name="connsiteY363" fmla="*/ 341868 h 446716"/>
                    <a:gd name="connsiteX364" fmla="*/ 45893 w 430144"/>
                    <a:gd name="connsiteY364" fmla="*/ 348822 h 446716"/>
                    <a:gd name="connsiteX365" fmla="*/ 50084 w 430144"/>
                    <a:gd name="connsiteY365" fmla="*/ 354632 h 446716"/>
                    <a:gd name="connsiteX366" fmla="*/ 43988 w 430144"/>
                    <a:gd name="connsiteY366" fmla="*/ 341868 h 446716"/>
                    <a:gd name="connsiteX367" fmla="*/ 46369 w 430144"/>
                    <a:gd name="connsiteY367" fmla="*/ 326819 h 446716"/>
                    <a:gd name="connsiteX368" fmla="*/ 43988 w 430144"/>
                    <a:gd name="connsiteY368" fmla="*/ 337963 h 446716"/>
                    <a:gd name="connsiteX369" fmla="*/ 38654 w 430144"/>
                    <a:gd name="connsiteY369" fmla="*/ 342059 h 446716"/>
                    <a:gd name="connsiteX370" fmla="*/ 33797 w 430144"/>
                    <a:gd name="connsiteY370" fmla="*/ 339201 h 446716"/>
                    <a:gd name="connsiteX371" fmla="*/ 29606 w 430144"/>
                    <a:gd name="connsiteY371" fmla="*/ 331867 h 446716"/>
                    <a:gd name="connsiteX372" fmla="*/ 30177 w 430144"/>
                    <a:gd name="connsiteY372" fmla="*/ 323676 h 446716"/>
                    <a:gd name="connsiteX373" fmla="*/ 32368 w 430144"/>
                    <a:gd name="connsiteY373" fmla="*/ 321104 h 446716"/>
                    <a:gd name="connsiteX374" fmla="*/ 35701 w 430144"/>
                    <a:gd name="connsiteY374" fmla="*/ 320913 h 446716"/>
                    <a:gd name="connsiteX375" fmla="*/ 43322 w 430144"/>
                    <a:gd name="connsiteY375" fmla="*/ 323961 h 446716"/>
                    <a:gd name="connsiteX376" fmla="*/ 45131 w 430144"/>
                    <a:gd name="connsiteY376" fmla="*/ 324342 h 446716"/>
                    <a:gd name="connsiteX377" fmla="*/ 46465 w 430144"/>
                    <a:gd name="connsiteY377" fmla="*/ 326819 h 446716"/>
                    <a:gd name="connsiteX378" fmla="*/ 19985 w 430144"/>
                    <a:gd name="connsiteY378" fmla="*/ 209376 h 446716"/>
                    <a:gd name="connsiteX379" fmla="*/ 19033 w 430144"/>
                    <a:gd name="connsiteY379" fmla="*/ 214710 h 446716"/>
                    <a:gd name="connsiteX380" fmla="*/ 18366 w 430144"/>
                    <a:gd name="connsiteY380" fmla="*/ 216900 h 446716"/>
                    <a:gd name="connsiteX381" fmla="*/ 15127 w 430144"/>
                    <a:gd name="connsiteY381" fmla="*/ 221949 h 446716"/>
                    <a:gd name="connsiteX382" fmla="*/ 13889 w 430144"/>
                    <a:gd name="connsiteY382" fmla="*/ 222806 h 446716"/>
                    <a:gd name="connsiteX383" fmla="*/ 4364 w 430144"/>
                    <a:gd name="connsiteY383" fmla="*/ 214424 h 446716"/>
                    <a:gd name="connsiteX384" fmla="*/ 7412 w 430144"/>
                    <a:gd name="connsiteY384" fmla="*/ 204994 h 446716"/>
                    <a:gd name="connsiteX385" fmla="*/ 18271 w 430144"/>
                    <a:gd name="connsiteY385" fmla="*/ 202232 h 446716"/>
                    <a:gd name="connsiteX386" fmla="*/ 19128 w 430144"/>
                    <a:gd name="connsiteY386" fmla="*/ 202803 h 446716"/>
                    <a:gd name="connsiteX387" fmla="*/ 19699 w 430144"/>
                    <a:gd name="connsiteY387" fmla="*/ 203756 h 446716"/>
                    <a:gd name="connsiteX388" fmla="*/ 20081 w 430144"/>
                    <a:gd name="connsiteY388" fmla="*/ 209280 h 446716"/>
                    <a:gd name="connsiteX389" fmla="*/ 16842 w 430144"/>
                    <a:gd name="connsiteY389" fmla="*/ 188706 h 446716"/>
                    <a:gd name="connsiteX390" fmla="*/ 15699 w 430144"/>
                    <a:gd name="connsiteY390" fmla="*/ 189468 h 446716"/>
                    <a:gd name="connsiteX391" fmla="*/ 2840 w 430144"/>
                    <a:gd name="connsiteY391" fmla="*/ 170323 h 446716"/>
                    <a:gd name="connsiteX392" fmla="*/ 10460 w 430144"/>
                    <a:gd name="connsiteY392" fmla="*/ 160893 h 446716"/>
                    <a:gd name="connsiteX393" fmla="*/ 12270 w 430144"/>
                    <a:gd name="connsiteY393" fmla="*/ 161655 h 446716"/>
                    <a:gd name="connsiteX394" fmla="*/ 23509 w 430144"/>
                    <a:gd name="connsiteY394" fmla="*/ 176800 h 446716"/>
                    <a:gd name="connsiteX395" fmla="*/ 23509 w 430144"/>
                    <a:gd name="connsiteY395" fmla="*/ 178515 h 446716"/>
                    <a:gd name="connsiteX396" fmla="*/ 21890 w 430144"/>
                    <a:gd name="connsiteY396" fmla="*/ 179848 h 446716"/>
                    <a:gd name="connsiteX397" fmla="*/ 18652 w 430144"/>
                    <a:gd name="connsiteY397" fmla="*/ 180134 h 446716"/>
                    <a:gd name="connsiteX398" fmla="*/ 13127 w 430144"/>
                    <a:gd name="connsiteY398" fmla="*/ 172609 h 446716"/>
                    <a:gd name="connsiteX399" fmla="*/ 14556 w 430144"/>
                    <a:gd name="connsiteY399" fmla="*/ 177657 h 446716"/>
                    <a:gd name="connsiteX400" fmla="*/ 18556 w 430144"/>
                    <a:gd name="connsiteY400" fmla="*/ 181848 h 446716"/>
                    <a:gd name="connsiteX401" fmla="*/ 18937 w 430144"/>
                    <a:gd name="connsiteY401" fmla="*/ 183468 h 446716"/>
                    <a:gd name="connsiteX402" fmla="*/ 16651 w 430144"/>
                    <a:gd name="connsiteY402" fmla="*/ 188516 h 446716"/>
                    <a:gd name="connsiteX403" fmla="*/ 67610 w 430144"/>
                    <a:gd name="connsiteY403" fmla="*/ 361204 h 446716"/>
                    <a:gd name="connsiteX404" fmla="*/ 67039 w 430144"/>
                    <a:gd name="connsiteY404" fmla="*/ 365014 h 446716"/>
                    <a:gd name="connsiteX405" fmla="*/ 65039 w 430144"/>
                    <a:gd name="connsiteY405" fmla="*/ 360156 h 446716"/>
                    <a:gd name="connsiteX406" fmla="*/ 65610 w 430144"/>
                    <a:gd name="connsiteY406" fmla="*/ 359109 h 446716"/>
                    <a:gd name="connsiteX407" fmla="*/ 67610 w 430144"/>
                    <a:gd name="connsiteY407" fmla="*/ 361204 h 446716"/>
                    <a:gd name="connsiteX408" fmla="*/ 90661 w 430144"/>
                    <a:gd name="connsiteY408" fmla="*/ 406162 h 446716"/>
                    <a:gd name="connsiteX409" fmla="*/ 90661 w 430144"/>
                    <a:gd name="connsiteY409" fmla="*/ 406162 h 446716"/>
                    <a:gd name="connsiteX410" fmla="*/ 90661 w 430144"/>
                    <a:gd name="connsiteY410" fmla="*/ 406162 h 446716"/>
                    <a:gd name="connsiteX411" fmla="*/ 90661 w 430144"/>
                    <a:gd name="connsiteY411" fmla="*/ 406162 h 446716"/>
                    <a:gd name="connsiteX412" fmla="*/ 80850 w 430144"/>
                    <a:gd name="connsiteY412" fmla="*/ 406162 h 446716"/>
                    <a:gd name="connsiteX413" fmla="*/ 70849 w 430144"/>
                    <a:gd name="connsiteY413" fmla="*/ 394351 h 446716"/>
                    <a:gd name="connsiteX414" fmla="*/ 74087 w 430144"/>
                    <a:gd name="connsiteY414" fmla="*/ 388255 h 446716"/>
                    <a:gd name="connsiteX415" fmla="*/ 75611 w 430144"/>
                    <a:gd name="connsiteY415" fmla="*/ 387969 h 446716"/>
                    <a:gd name="connsiteX416" fmla="*/ 79993 w 430144"/>
                    <a:gd name="connsiteY416" fmla="*/ 390065 h 446716"/>
                    <a:gd name="connsiteX417" fmla="*/ 81231 w 430144"/>
                    <a:gd name="connsiteY417" fmla="*/ 391113 h 446716"/>
                    <a:gd name="connsiteX418" fmla="*/ 83517 w 430144"/>
                    <a:gd name="connsiteY418" fmla="*/ 397018 h 446716"/>
                    <a:gd name="connsiteX419" fmla="*/ 90661 w 430144"/>
                    <a:gd name="connsiteY419" fmla="*/ 406067 h 446716"/>
                    <a:gd name="connsiteX420" fmla="*/ 90661 w 430144"/>
                    <a:gd name="connsiteY420" fmla="*/ 406067 h 446716"/>
                    <a:gd name="connsiteX421" fmla="*/ 90661 w 430144"/>
                    <a:gd name="connsiteY421" fmla="*/ 406067 h 446716"/>
                    <a:gd name="connsiteX422" fmla="*/ 90661 w 430144"/>
                    <a:gd name="connsiteY422" fmla="*/ 406067 h 446716"/>
                    <a:gd name="connsiteX423" fmla="*/ 90661 w 430144"/>
                    <a:gd name="connsiteY423" fmla="*/ 406067 h 446716"/>
                    <a:gd name="connsiteX424" fmla="*/ 96947 w 430144"/>
                    <a:gd name="connsiteY424" fmla="*/ 403686 h 446716"/>
                    <a:gd name="connsiteX425" fmla="*/ 95899 w 430144"/>
                    <a:gd name="connsiteY425" fmla="*/ 405019 h 446716"/>
                    <a:gd name="connsiteX426" fmla="*/ 87327 w 430144"/>
                    <a:gd name="connsiteY426" fmla="*/ 399018 h 446716"/>
                    <a:gd name="connsiteX427" fmla="*/ 93709 w 430144"/>
                    <a:gd name="connsiteY427" fmla="*/ 400638 h 446716"/>
                    <a:gd name="connsiteX428" fmla="*/ 95899 w 430144"/>
                    <a:gd name="connsiteY428" fmla="*/ 400257 h 446716"/>
                    <a:gd name="connsiteX429" fmla="*/ 96661 w 430144"/>
                    <a:gd name="connsiteY429" fmla="*/ 402447 h 446716"/>
                    <a:gd name="connsiteX430" fmla="*/ 97042 w 430144"/>
                    <a:gd name="connsiteY430" fmla="*/ 403686 h 446716"/>
                    <a:gd name="connsiteX431" fmla="*/ 95137 w 430144"/>
                    <a:gd name="connsiteY431" fmla="*/ 389589 h 446716"/>
                    <a:gd name="connsiteX432" fmla="*/ 95423 w 430144"/>
                    <a:gd name="connsiteY432" fmla="*/ 396542 h 446716"/>
                    <a:gd name="connsiteX433" fmla="*/ 93899 w 430144"/>
                    <a:gd name="connsiteY433" fmla="*/ 397971 h 446716"/>
                    <a:gd name="connsiteX434" fmla="*/ 90280 w 430144"/>
                    <a:gd name="connsiteY434" fmla="*/ 397590 h 446716"/>
                    <a:gd name="connsiteX435" fmla="*/ 86089 w 430144"/>
                    <a:gd name="connsiteY435" fmla="*/ 393780 h 446716"/>
                    <a:gd name="connsiteX436" fmla="*/ 85898 w 430144"/>
                    <a:gd name="connsiteY436" fmla="*/ 391113 h 446716"/>
                    <a:gd name="connsiteX437" fmla="*/ 86756 w 430144"/>
                    <a:gd name="connsiteY437" fmla="*/ 390636 h 446716"/>
                    <a:gd name="connsiteX438" fmla="*/ 94280 w 430144"/>
                    <a:gd name="connsiteY438" fmla="*/ 389017 h 446716"/>
                    <a:gd name="connsiteX439" fmla="*/ 95137 w 430144"/>
                    <a:gd name="connsiteY439" fmla="*/ 389589 h 446716"/>
                    <a:gd name="connsiteX440" fmla="*/ 32844 w 430144"/>
                    <a:gd name="connsiteY440" fmla="*/ 144320 h 446716"/>
                    <a:gd name="connsiteX441" fmla="*/ 26081 w 430144"/>
                    <a:gd name="connsiteY441" fmla="*/ 162132 h 446716"/>
                    <a:gd name="connsiteX442" fmla="*/ 26367 w 430144"/>
                    <a:gd name="connsiteY442" fmla="*/ 163084 h 446716"/>
                    <a:gd name="connsiteX443" fmla="*/ 21795 w 430144"/>
                    <a:gd name="connsiteY443" fmla="*/ 156226 h 446716"/>
                    <a:gd name="connsiteX444" fmla="*/ 22938 w 430144"/>
                    <a:gd name="connsiteY444" fmla="*/ 142415 h 446716"/>
                    <a:gd name="connsiteX445" fmla="*/ 29224 w 430144"/>
                    <a:gd name="connsiteY445" fmla="*/ 137081 h 446716"/>
                    <a:gd name="connsiteX446" fmla="*/ 33892 w 430144"/>
                    <a:gd name="connsiteY446" fmla="*/ 139653 h 446716"/>
                    <a:gd name="connsiteX447" fmla="*/ 34177 w 430144"/>
                    <a:gd name="connsiteY447" fmla="*/ 140605 h 446716"/>
                    <a:gd name="connsiteX448" fmla="*/ 32844 w 430144"/>
                    <a:gd name="connsiteY448" fmla="*/ 144415 h 446716"/>
                    <a:gd name="connsiteX449" fmla="*/ 39035 w 430144"/>
                    <a:gd name="connsiteY449" fmla="*/ 118698 h 446716"/>
                    <a:gd name="connsiteX450" fmla="*/ 40655 w 430144"/>
                    <a:gd name="connsiteY450" fmla="*/ 126889 h 446716"/>
                    <a:gd name="connsiteX451" fmla="*/ 42464 w 430144"/>
                    <a:gd name="connsiteY451" fmla="*/ 136128 h 446716"/>
                    <a:gd name="connsiteX452" fmla="*/ 43131 w 430144"/>
                    <a:gd name="connsiteY452" fmla="*/ 138033 h 446716"/>
                    <a:gd name="connsiteX453" fmla="*/ 39131 w 430144"/>
                    <a:gd name="connsiteY453" fmla="*/ 118698 h 446716"/>
                    <a:gd name="connsiteX454" fmla="*/ 121807 w 430144"/>
                    <a:gd name="connsiteY454" fmla="*/ 423783 h 446716"/>
                    <a:gd name="connsiteX455" fmla="*/ 114949 w 430144"/>
                    <a:gd name="connsiteY455" fmla="*/ 421021 h 446716"/>
                    <a:gd name="connsiteX456" fmla="*/ 113140 w 430144"/>
                    <a:gd name="connsiteY456" fmla="*/ 418259 h 446716"/>
                    <a:gd name="connsiteX457" fmla="*/ 113711 w 430144"/>
                    <a:gd name="connsiteY457" fmla="*/ 417402 h 446716"/>
                    <a:gd name="connsiteX458" fmla="*/ 125427 w 430144"/>
                    <a:gd name="connsiteY458" fmla="*/ 413782 h 446716"/>
                    <a:gd name="connsiteX459" fmla="*/ 126380 w 430144"/>
                    <a:gd name="connsiteY459" fmla="*/ 413973 h 446716"/>
                    <a:gd name="connsiteX460" fmla="*/ 121807 w 430144"/>
                    <a:gd name="connsiteY460" fmla="*/ 423879 h 446716"/>
                    <a:gd name="connsiteX461" fmla="*/ 46084 w 430144"/>
                    <a:gd name="connsiteY461" fmla="*/ 114316 h 446716"/>
                    <a:gd name="connsiteX462" fmla="*/ 42369 w 430144"/>
                    <a:gd name="connsiteY462" fmla="*/ 118793 h 446716"/>
                    <a:gd name="connsiteX463" fmla="*/ 54180 w 430144"/>
                    <a:gd name="connsiteY463" fmla="*/ 97457 h 446716"/>
                    <a:gd name="connsiteX464" fmla="*/ 56371 w 430144"/>
                    <a:gd name="connsiteY464" fmla="*/ 98600 h 446716"/>
                    <a:gd name="connsiteX465" fmla="*/ 57418 w 430144"/>
                    <a:gd name="connsiteY465" fmla="*/ 101076 h 446716"/>
                    <a:gd name="connsiteX466" fmla="*/ 56847 w 430144"/>
                    <a:gd name="connsiteY466" fmla="*/ 102696 h 446716"/>
                    <a:gd name="connsiteX467" fmla="*/ 48941 w 430144"/>
                    <a:gd name="connsiteY467" fmla="*/ 110506 h 446716"/>
                    <a:gd name="connsiteX468" fmla="*/ 46084 w 430144"/>
                    <a:gd name="connsiteY468" fmla="*/ 114411 h 446716"/>
                    <a:gd name="connsiteX469" fmla="*/ 60943 w 430144"/>
                    <a:gd name="connsiteY469" fmla="*/ 109649 h 446716"/>
                    <a:gd name="connsiteX470" fmla="*/ 50275 w 430144"/>
                    <a:gd name="connsiteY470" fmla="*/ 111649 h 446716"/>
                    <a:gd name="connsiteX471" fmla="*/ 57609 w 430144"/>
                    <a:gd name="connsiteY471" fmla="*/ 103172 h 446716"/>
                    <a:gd name="connsiteX472" fmla="*/ 58561 w 430144"/>
                    <a:gd name="connsiteY472" fmla="*/ 103172 h 446716"/>
                    <a:gd name="connsiteX473" fmla="*/ 61514 w 430144"/>
                    <a:gd name="connsiteY473" fmla="*/ 108601 h 446716"/>
                    <a:gd name="connsiteX474" fmla="*/ 60943 w 430144"/>
                    <a:gd name="connsiteY474" fmla="*/ 109458 h 446716"/>
                    <a:gd name="connsiteX475" fmla="*/ 67801 w 430144"/>
                    <a:gd name="connsiteY475" fmla="*/ 84693 h 446716"/>
                    <a:gd name="connsiteX476" fmla="*/ 67229 w 430144"/>
                    <a:gd name="connsiteY476" fmla="*/ 86027 h 446716"/>
                    <a:gd name="connsiteX477" fmla="*/ 61038 w 430144"/>
                    <a:gd name="connsiteY477" fmla="*/ 94504 h 446716"/>
                    <a:gd name="connsiteX478" fmla="*/ 68753 w 430144"/>
                    <a:gd name="connsiteY478" fmla="*/ 70882 h 446716"/>
                    <a:gd name="connsiteX479" fmla="*/ 67420 w 430144"/>
                    <a:gd name="connsiteY479" fmla="*/ 80121 h 446716"/>
                    <a:gd name="connsiteX480" fmla="*/ 67801 w 430144"/>
                    <a:gd name="connsiteY480" fmla="*/ 84693 h 446716"/>
                    <a:gd name="connsiteX481" fmla="*/ 84184 w 430144"/>
                    <a:gd name="connsiteY481" fmla="*/ 75549 h 446716"/>
                    <a:gd name="connsiteX482" fmla="*/ 83898 w 430144"/>
                    <a:gd name="connsiteY482" fmla="*/ 78978 h 446716"/>
                    <a:gd name="connsiteX483" fmla="*/ 82945 w 430144"/>
                    <a:gd name="connsiteY483" fmla="*/ 81360 h 446716"/>
                    <a:gd name="connsiteX484" fmla="*/ 78469 w 430144"/>
                    <a:gd name="connsiteY484" fmla="*/ 83265 h 446716"/>
                    <a:gd name="connsiteX485" fmla="*/ 72944 w 430144"/>
                    <a:gd name="connsiteY485" fmla="*/ 83646 h 446716"/>
                    <a:gd name="connsiteX486" fmla="*/ 71897 w 430144"/>
                    <a:gd name="connsiteY486" fmla="*/ 82979 h 446716"/>
                    <a:gd name="connsiteX487" fmla="*/ 73516 w 430144"/>
                    <a:gd name="connsiteY487" fmla="*/ 70501 h 446716"/>
                    <a:gd name="connsiteX488" fmla="*/ 74659 w 430144"/>
                    <a:gd name="connsiteY488" fmla="*/ 69834 h 446716"/>
                    <a:gd name="connsiteX489" fmla="*/ 83707 w 430144"/>
                    <a:gd name="connsiteY489" fmla="*/ 74216 h 446716"/>
                    <a:gd name="connsiteX490" fmla="*/ 84089 w 430144"/>
                    <a:gd name="connsiteY490" fmla="*/ 75645 h 446716"/>
                    <a:gd name="connsiteX491" fmla="*/ 94471 w 430144"/>
                    <a:gd name="connsiteY491" fmla="*/ 56214 h 446716"/>
                    <a:gd name="connsiteX492" fmla="*/ 92851 w 430144"/>
                    <a:gd name="connsiteY492" fmla="*/ 61738 h 446716"/>
                    <a:gd name="connsiteX493" fmla="*/ 91899 w 430144"/>
                    <a:gd name="connsiteY493" fmla="*/ 63072 h 446716"/>
                    <a:gd name="connsiteX494" fmla="*/ 86660 w 430144"/>
                    <a:gd name="connsiteY494" fmla="*/ 68215 h 446716"/>
                    <a:gd name="connsiteX495" fmla="*/ 85327 w 430144"/>
                    <a:gd name="connsiteY495" fmla="*/ 68501 h 446716"/>
                    <a:gd name="connsiteX496" fmla="*/ 77516 w 430144"/>
                    <a:gd name="connsiteY496" fmla="*/ 64310 h 446716"/>
                    <a:gd name="connsiteX497" fmla="*/ 77231 w 430144"/>
                    <a:gd name="connsiteY497" fmla="*/ 63262 h 446716"/>
                    <a:gd name="connsiteX498" fmla="*/ 87613 w 430144"/>
                    <a:gd name="connsiteY498" fmla="*/ 55261 h 446716"/>
                    <a:gd name="connsiteX499" fmla="*/ 93804 w 430144"/>
                    <a:gd name="connsiteY499" fmla="*/ 55071 h 446716"/>
                    <a:gd name="connsiteX500" fmla="*/ 94471 w 430144"/>
                    <a:gd name="connsiteY500" fmla="*/ 56309 h 446716"/>
                    <a:gd name="connsiteX501" fmla="*/ 110473 w 430144"/>
                    <a:gd name="connsiteY501" fmla="*/ 62691 h 446716"/>
                    <a:gd name="connsiteX502" fmla="*/ 109520 w 430144"/>
                    <a:gd name="connsiteY502" fmla="*/ 63167 h 446716"/>
                    <a:gd name="connsiteX503" fmla="*/ 108853 w 430144"/>
                    <a:gd name="connsiteY503" fmla="*/ 62881 h 446716"/>
                    <a:gd name="connsiteX504" fmla="*/ 107520 w 430144"/>
                    <a:gd name="connsiteY504" fmla="*/ 59071 h 446716"/>
                    <a:gd name="connsiteX505" fmla="*/ 112473 w 430144"/>
                    <a:gd name="connsiteY505" fmla="*/ 53642 h 446716"/>
                    <a:gd name="connsiteX506" fmla="*/ 110473 w 430144"/>
                    <a:gd name="connsiteY506" fmla="*/ 62595 h 446716"/>
                    <a:gd name="connsiteX507" fmla="*/ 115711 w 430144"/>
                    <a:gd name="connsiteY507" fmla="*/ 48784 h 446716"/>
                    <a:gd name="connsiteX508" fmla="*/ 113902 w 430144"/>
                    <a:gd name="connsiteY508" fmla="*/ 51261 h 446716"/>
                    <a:gd name="connsiteX509" fmla="*/ 112664 w 430144"/>
                    <a:gd name="connsiteY509" fmla="*/ 52308 h 446716"/>
                    <a:gd name="connsiteX510" fmla="*/ 104377 w 430144"/>
                    <a:gd name="connsiteY510" fmla="*/ 60214 h 446716"/>
                    <a:gd name="connsiteX511" fmla="*/ 102376 w 430144"/>
                    <a:gd name="connsiteY511" fmla="*/ 61262 h 446716"/>
                    <a:gd name="connsiteX512" fmla="*/ 102091 w 430144"/>
                    <a:gd name="connsiteY512" fmla="*/ 61262 h 446716"/>
                    <a:gd name="connsiteX513" fmla="*/ 100472 w 430144"/>
                    <a:gd name="connsiteY513" fmla="*/ 58309 h 446716"/>
                    <a:gd name="connsiteX514" fmla="*/ 112949 w 430144"/>
                    <a:gd name="connsiteY514" fmla="*/ 46498 h 446716"/>
                    <a:gd name="connsiteX515" fmla="*/ 115807 w 430144"/>
                    <a:gd name="connsiteY515" fmla="*/ 45927 h 446716"/>
                    <a:gd name="connsiteX516" fmla="*/ 116569 w 430144"/>
                    <a:gd name="connsiteY516" fmla="*/ 46308 h 446716"/>
                    <a:gd name="connsiteX517" fmla="*/ 115616 w 430144"/>
                    <a:gd name="connsiteY517" fmla="*/ 48975 h 446716"/>
                    <a:gd name="connsiteX518" fmla="*/ 138286 w 430144"/>
                    <a:gd name="connsiteY518" fmla="*/ 34973 h 446716"/>
                    <a:gd name="connsiteX519" fmla="*/ 139714 w 430144"/>
                    <a:gd name="connsiteY519" fmla="*/ 46022 h 446716"/>
                    <a:gd name="connsiteX520" fmla="*/ 140000 w 430144"/>
                    <a:gd name="connsiteY520" fmla="*/ 47070 h 446716"/>
                    <a:gd name="connsiteX521" fmla="*/ 139619 w 430144"/>
                    <a:gd name="connsiteY521" fmla="*/ 48594 h 446716"/>
                    <a:gd name="connsiteX522" fmla="*/ 138476 w 430144"/>
                    <a:gd name="connsiteY522" fmla="*/ 48117 h 446716"/>
                    <a:gd name="connsiteX523" fmla="*/ 131428 w 430144"/>
                    <a:gd name="connsiteY523" fmla="*/ 44784 h 446716"/>
                    <a:gd name="connsiteX524" fmla="*/ 130380 w 430144"/>
                    <a:gd name="connsiteY524" fmla="*/ 43450 h 446716"/>
                    <a:gd name="connsiteX525" fmla="*/ 137143 w 430144"/>
                    <a:gd name="connsiteY525" fmla="*/ 33925 h 446716"/>
                    <a:gd name="connsiteX526" fmla="*/ 138286 w 430144"/>
                    <a:gd name="connsiteY526" fmla="*/ 34973 h 446716"/>
                    <a:gd name="connsiteX527" fmla="*/ 138000 w 430144"/>
                    <a:gd name="connsiteY527" fmla="*/ 32306 h 446716"/>
                    <a:gd name="connsiteX528" fmla="*/ 134381 w 430144"/>
                    <a:gd name="connsiteY528" fmla="*/ 33258 h 446716"/>
                    <a:gd name="connsiteX529" fmla="*/ 127808 w 430144"/>
                    <a:gd name="connsiteY529" fmla="*/ 42307 h 446716"/>
                    <a:gd name="connsiteX530" fmla="*/ 127427 w 430144"/>
                    <a:gd name="connsiteY530" fmla="*/ 43926 h 446716"/>
                    <a:gd name="connsiteX531" fmla="*/ 124570 w 430144"/>
                    <a:gd name="connsiteY531" fmla="*/ 43831 h 446716"/>
                    <a:gd name="connsiteX532" fmla="*/ 124379 w 430144"/>
                    <a:gd name="connsiteY532" fmla="*/ 43641 h 446716"/>
                    <a:gd name="connsiteX533" fmla="*/ 123141 w 430144"/>
                    <a:gd name="connsiteY533" fmla="*/ 39259 h 446716"/>
                    <a:gd name="connsiteX534" fmla="*/ 129523 w 430144"/>
                    <a:gd name="connsiteY534" fmla="*/ 27353 h 446716"/>
                    <a:gd name="connsiteX535" fmla="*/ 138000 w 430144"/>
                    <a:gd name="connsiteY535" fmla="*/ 21352 h 446716"/>
                    <a:gd name="connsiteX536" fmla="*/ 142000 w 430144"/>
                    <a:gd name="connsiteY536" fmla="*/ 21352 h 446716"/>
                    <a:gd name="connsiteX537" fmla="*/ 142477 w 430144"/>
                    <a:gd name="connsiteY537" fmla="*/ 22495 h 446716"/>
                    <a:gd name="connsiteX538" fmla="*/ 138762 w 430144"/>
                    <a:gd name="connsiteY538" fmla="*/ 31639 h 446716"/>
                    <a:gd name="connsiteX539" fmla="*/ 138095 w 430144"/>
                    <a:gd name="connsiteY539" fmla="*/ 32401 h 446716"/>
                    <a:gd name="connsiteX540" fmla="*/ 211342 w 430144"/>
                    <a:gd name="connsiteY540" fmla="*/ 21162 h 446716"/>
                    <a:gd name="connsiteX541" fmla="*/ 210485 w 430144"/>
                    <a:gd name="connsiteY541" fmla="*/ 30496 h 446716"/>
                    <a:gd name="connsiteX542" fmla="*/ 209914 w 430144"/>
                    <a:gd name="connsiteY542" fmla="*/ 31639 h 446716"/>
                    <a:gd name="connsiteX543" fmla="*/ 206389 w 430144"/>
                    <a:gd name="connsiteY543" fmla="*/ 35640 h 446716"/>
                    <a:gd name="connsiteX544" fmla="*/ 205247 w 430144"/>
                    <a:gd name="connsiteY544" fmla="*/ 35640 h 446716"/>
                    <a:gd name="connsiteX545" fmla="*/ 199531 w 430144"/>
                    <a:gd name="connsiteY545" fmla="*/ 29353 h 446716"/>
                    <a:gd name="connsiteX546" fmla="*/ 199531 w 430144"/>
                    <a:gd name="connsiteY546" fmla="*/ 28210 h 446716"/>
                    <a:gd name="connsiteX547" fmla="*/ 201151 w 430144"/>
                    <a:gd name="connsiteY547" fmla="*/ 26496 h 446716"/>
                    <a:gd name="connsiteX548" fmla="*/ 198865 w 430144"/>
                    <a:gd name="connsiteY548" fmla="*/ 27543 h 446716"/>
                    <a:gd name="connsiteX549" fmla="*/ 197150 w 430144"/>
                    <a:gd name="connsiteY549" fmla="*/ 27734 h 446716"/>
                    <a:gd name="connsiteX550" fmla="*/ 193816 w 430144"/>
                    <a:gd name="connsiteY550" fmla="*/ 26019 h 446716"/>
                    <a:gd name="connsiteX551" fmla="*/ 193435 w 430144"/>
                    <a:gd name="connsiteY551" fmla="*/ 24781 h 446716"/>
                    <a:gd name="connsiteX552" fmla="*/ 198865 w 430144"/>
                    <a:gd name="connsiteY552" fmla="*/ 20685 h 446716"/>
                    <a:gd name="connsiteX553" fmla="*/ 210104 w 430144"/>
                    <a:gd name="connsiteY553" fmla="*/ 19828 h 446716"/>
                    <a:gd name="connsiteX554" fmla="*/ 211342 w 430144"/>
                    <a:gd name="connsiteY554" fmla="*/ 21352 h 446716"/>
                    <a:gd name="connsiteX555" fmla="*/ 217057 w 430144"/>
                    <a:gd name="connsiteY555" fmla="*/ 26972 h 446716"/>
                    <a:gd name="connsiteX556" fmla="*/ 217439 w 430144"/>
                    <a:gd name="connsiteY556" fmla="*/ 23257 h 446716"/>
                    <a:gd name="connsiteX557" fmla="*/ 220486 w 430144"/>
                    <a:gd name="connsiteY557" fmla="*/ 26019 h 446716"/>
                    <a:gd name="connsiteX558" fmla="*/ 217057 w 430144"/>
                    <a:gd name="connsiteY558" fmla="*/ 26972 h 446716"/>
                    <a:gd name="connsiteX559" fmla="*/ 348312 w 430144"/>
                    <a:gd name="connsiteY559" fmla="*/ 386826 h 446716"/>
                    <a:gd name="connsiteX560" fmla="*/ 344026 w 430144"/>
                    <a:gd name="connsiteY560" fmla="*/ 391017 h 446716"/>
                    <a:gd name="connsiteX561" fmla="*/ 342978 w 430144"/>
                    <a:gd name="connsiteY561" fmla="*/ 390255 h 446716"/>
                    <a:gd name="connsiteX562" fmla="*/ 341930 w 430144"/>
                    <a:gd name="connsiteY562" fmla="*/ 380635 h 446716"/>
                    <a:gd name="connsiteX563" fmla="*/ 345740 w 430144"/>
                    <a:gd name="connsiteY563" fmla="*/ 381492 h 446716"/>
                    <a:gd name="connsiteX564" fmla="*/ 348312 w 430144"/>
                    <a:gd name="connsiteY564" fmla="*/ 386826 h 446716"/>
                    <a:gd name="connsiteX565" fmla="*/ 362314 w 430144"/>
                    <a:gd name="connsiteY565" fmla="*/ 387874 h 446716"/>
                    <a:gd name="connsiteX566" fmla="*/ 361456 w 430144"/>
                    <a:gd name="connsiteY566" fmla="*/ 388255 h 446716"/>
                    <a:gd name="connsiteX567" fmla="*/ 352884 w 430144"/>
                    <a:gd name="connsiteY567" fmla="*/ 384540 h 446716"/>
                    <a:gd name="connsiteX568" fmla="*/ 354408 w 430144"/>
                    <a:gd name="connsiteY568" fmla="*/ 381683 h 446716"/>
                    <a:gd name="connsiteX569" fmla="*/ 358313 w 430144"/>
                    <a:gd name="connsiteY569" fmla="*/ 380921 h 446716"/>
                    <a:gd name="connsiteX570" fmla="*/ 360409 w 430144"/>
                    <a:gd name="connsiteY570" fmla="*/ 384064 h 446716"/>
                    <a:gd name="connsiteX571" fmla="*/ 362599 w 430144"/>
                    <a:gd name="connsiteY571" fmla="*/ 386350 h 446716"/>
                    <a:gd name="connsiteX572" fmla="*/ 362409 w 430144"/>
                    <a:gd name="connsiteY572" fmla="*/ 387969 h 446716"/>
                    <a:gd name="connsiteX573" fmla="*/ 365552 w 430144"/>
                    <a:gd name="connsiteY573" fmla="*/ 384445 h 446716"/>
                    <a:gd name="connsiteX574" fmla="*/ 364123 w 430144"/>
                    <a:gd name="connsiteY574" fmla="*/ 385017 h 446716"/>
                    <a:gd name="connsiteX575" fmla="*/ 360028 w 430144"/>
                    <a:gd name="connsiteY575" fmla="*/ 380921 h 446716"/>
                    <a:gd name="connsiteX576" fmla="*/ 360314 w 430144"/>
                    <a:gd name="connsiteY576" fmla="*/ 379778 h 446716"/>
                    <a:gd name="connsiteX577" fmla="*/ 364028 w 430144"/>
                    <a:gd name="connsiteY577" fmla="*/ 376825 h 446716"/>
                    <a:gd name="connsiteX578" fmla="*/ 364981 w 430144"/>
                    <a:gd name="connsiteY578" fmla="*/ 376920 h 446716"/>
                    <a:gd name="connsiteX579" fmla="*/ 366028 w 430144"/>
                    <a:gd name="connsiteY579" fmla="*/ 379206 h 446716"/>
                    <a:gd name="connsiteX580" fmla="*/ 365648 w 430144"/>
                    <a:gd name="connsiteY580" fmla="*/ 384445 h 446716"/>
                    <a:gd name="connsiteX581" fmla="*/ 372982 w 430144"/>
                    <a:gd name="connsiteY581" fmla="*/ 381207 h 446716"/>
                    <a:gd name="connsiteX582" fmla="*/ 368315 w 430144"/>
                    <a:gd name="connsiteY582" fmla="*/ 385588 h 446716"/>
                    <a:gd name="connsiteX583" fmla="*/ 365648 w 430144"/>
                    <a:gd name="connsiteY583" fmla="*/ 375777 h 446716"/>
                    <a:gd name="connsiteX584" fmla="*/ 365552 w 430144"/>
                    <a:gd name="connsiteY584" fmla="*/ 374825 h 446716"/>
                    <a:gd name="connsiteX585" fmla="*/ 368410 w 430144"/>
                    <a:gd name="connsiteY585" fmla="*/ 364728 h 446716"/>
                    <a:gd name="connsiteX586" fmla="*/ 372506 w 430144"/>
                    <a:gd name="connsiteY586" fmla="*/ 371205 h 446716"/>
                    <a:gd name="connsiteX587" fmla="*/ 373077 w 430144"/>
                    <a:gd name="connsiteY587" fmla="*/ 381302 h 446716"/>
                    <a:gd name="connsiteX588" fmla="*/ 304973 w 430144"/>
                    <a:gd name="connsiteY588" fmla="*/ 69168 h 446716"/>
                    <a:gd name="connsiteX589" fmla="*/ 300211 w 430144"/>
                    <a:gd name="connsiteY589" fmla="*/ 70406 h 446716"/>
                    <a:gd name="connsiteX590" fmla="*/ 299449 w 430144"/>
                    <a:gd name="connsiteY590" fmla="*/ 69834 h 446716"/>
                    <a:gd name="connsiteX591" fmla="*/ 296306 w 430144"/>
                    <a:gd name="connsiteY591" fmla="*/ 57928 h 446716"/>
                    <a:gd name="connsiteX592" fmla="*/ 299544 w 430144"/>
                    <a:gd name="connsiteY592" fmla="*/ 59833 h 446716"/>
                    <a:gd name="connsiteX593" fmla="*/ 305545 w 430144"/>
                    <a:gd name="connsiteY593" fmla="*/ 67929 h 446716"/>
                    <a:gd name="connsiteX594" fmla="*/ 304973 w 430144"/>
                    <a:gd name="connsiteY594" fmla="*/ 69072 h 446716"/>
                    <a:gd name="connsiteX595" fmla="*/ 383935 w 430144"/>
                    <a:gd name="connsiteY595" fmla="*/ 191659 h 446716"/>
                    <a:gd name="connsiteX596" fmla="*/ 386507 w 430144"/>
                    <a:gd name="connsiteY596" fmla="*/ 188230 h 446716"/>
                    <a:gd name="connsiteX597" fmla="*/ 387365 w 430144"/>
                    <a:gd name="connsiteY597" fmla="*/ 187944 h 446716"/>
                    <a:gd name="connsiteX598" fmla="*/ 392032 w 430144"/>
                    <a:gd name="connsiteY598" fmla="*/ 198041 h 446716"/>
                    <a:gd name="connsiteX599" fmla="*/ 388603 w 430144"/>
                    <a:gd name="connsiteY599" fmla="*/ 195469 h 446716"/>
                    <a:gd name="connsiteX600" fmla="*/ 384316 w 430144"/>
                    <a:gd name="connsiteY600" fmla="*/ 192897 h 446716"/>
                    <a:gd name="connsiteX601" fmla="*/ 384031 w 430144"/>
                    <a:gd name="connsiteY601" fmla="*/ 191659 h 446716"/>
                    <a:gd name="connsiteX602" fmla="*/ 390508 w 430144"/>
                    <a:gd name="connsiteY602" fmla="*/ 231188 h 446716"/>
                    <a:gd name="connsiteX603" fmla="*/ 392794 w 430144"/>
                    <a:gd name="connsiteY603" fmla="*/ 229378 h 446716"/>
                    <a:gd name="connsiteX604" fmla="*/ 392984 w 430144"/>
                    <a:gd name="connsiteY604" fmla="*/ 229473 h 446716"/>
                    <a:gd name="connsiteX605" fmla="*/ 391651 w 430144"/>
                    <a:gd name="connsiteY605" fmla="*/ 232140 h 446716"/>
                    <a:gd name="connsiteX606" fmla="*/ 391079 w 430144"/>
                    <a:gd name="connsiteY606" fmla="*/ 232521 h 446716"/>
                    <a:gd name="connsiteX607" fmla="*/ 390127 w 430144"/>
                    <a:gd name="connsiteY607" fmla="*/ 231759 h 446716"/>
                    <a:gd name="connsiteX608" fmla="*/ 390508 w 430144"/>
                    <a:gd name="connsiteY608" fmla="*/ 231188 h 446716"/>
                    <a:gd name="connsiteX609" fmla="*/ 342121 w 430144"/>
                    <a:gd name="connsiteY609" fmla="*/ 77264 h 446716"/>
                    <a:gd name="connsiteX610" fmla="*/ 341740 w 430144"/>
                    <a:gd name="connsiteY610" fmla="*/ 69644 h 446716"/>
                    <a:gd name="connsiteX611" fmla="*/ 342978 w 430144"/>
                    <a:gd name="connsiteY611" fmla="*/ 67929 h 446716"/>
                    <a:gd name="connsiteX612" fmla="*/ 356218 w 430144"/>
                    <a:gd name="connsiteY612" fmla="*/ 75264 h 446716"/>
                    <a:gd name="connsiteX613" fmla="*/ 357551 w 430144"/>
                    <a:gd name="connsiteY613" fmla="*/ 78693 h 446716"/>
                    <a:gd name="connsiteX614" fmla="*/ 352884 w 430144"/>
                    <a:gd name="connsiteY614" fmla="*/ 95838 h 446716"/>
                    <a:gd name="connsiteX615" fmla="*/ 351550 w 430144"/>
                    <a:gd name="connsiteY615" fmla="*/ 95552 h 446716"/>
                    <a:gd name="connsiteX616" fmla="*/ 344121 w 430144"/>
                    <a:gd name="connsiteY616" fmla="*/ 83836 h 446716"/>
                    <a:gd name="connsiteX617" fmla="*/ 341930 w 430144"/>
                    <a:gd name="connsiteY617" fmla="*/ 77264 h 446716"/>
                    <a:gd name="connsiteX618" fmla="*/ 330500 w 430144"/>
                    <a:gd name="connsiteY618" fmla="*/ 92409 h 446716"/>
                    <a:gd name="connsiteX619" fmla="*/ 329548 w 430144"/>
                    <a:gd name="connsiteY619" fmla="*/ 93361 h 446716"/>
                    <a:gd name="connsiteX620" fmla="*/ 327357 w 430144"/>
                    <a:gd name="connsiteY620" fmla="*/ 91837 h 446716"/>
                    <a:gd name="connsiteX621" fmla="*/ 323737 w 430144"/>
                    <a:gd name="connsiteY621" fmla="*/ 75835 h 446716"/>
                    <a:gd name="connsiteX622" fmla="*/ 328119 w 430144"/>
                    <a:gd name="connsiteY622" fmla="*/ 76597 h 446716"/>
                    <a:gd name="connsiteX623" fmla="*/ 334501 w 430144"/>
                    <a:gd name="connsiteY623" fmla="*/ 79836 h 446716"/>
                    <a:gd name="connsiteX624" fmla="*/ 335263 w 430144"/>
                    <a:gd name="connsiteY624" fmla="*/ 81550 h 446716"/>
                    <a:gd name="connsiteX625" fmla="*/ 330595 w 430144"/>
                    <a:gd name="connsiteY625" fmla="*/ 92409 h 446716"/>
                    <a:gd name="connsiteX626" fmla="*/ 338311 w 430144"/>
                    <a:gd name="connsiteY626" fmla="*/ 94028 h 446716"/>
                    <a:gd name="connsiteX627" fmla="*/ 337549 w 430144"/>
                    <a:gd name="connsiteY627" fmla="*/ 93171 h 446716"/>
                    <a:gd name="connsiteX628" fmla="*/ 340882 w 430144"/>
                    <a:gd name="connsiteY628" fmla="*/ 85360 h 446716"/>
                    <a:gd name="connsiteX629" fmla="*/ 347645 w 430144"/>
                    <a:gd name="connsiteY629" fmla="*/ 94980 h 446716"/>
                    <a:gd name="connsiteX630" fmla="*/ 349074 w 430144"/>
                    <a:gd name="connsiteY630" fmla="*/ 98124 h 446716"/>
                    <a:gd name="connsiteX631" fmla="*/ 348788 w 430144"/>
                    <a:gd name="connsiteY631" fmla="*/ 99457 h 446716"/>
                    <a:gd name="connsiteX632" fmla="*/ 347645 w 430144"/>
                    <a:gd name="connsiteY632" fmla="*/ 99076 h 446716"/>
                    <a:gd name="connsiteX633" fmla="*/ 338311 w 430144"/>
                    <a:gd name="connsiteY633" fmla="*/ 93933 h 446716"/>
                    <a:gd name="connsiteX634" fmla="*/ 404033 w 430144"/>
                    <a:gd name="connsiteY634" fmla="*/ 268812 h 446716"/>
                    <a:gd name="connsiteX635" fmla="*/ 405938 w 430144"/>
                    <a:gd name="connsiteY635" fmla="*/ 273288 h 446716"/>
                    <a:gd name="connsiteX636" fmla="*/ 403462 w 430144"/>
                    <a:gd name="connsiteY636" fmla="*/ 284052 h 446716"/>
                    <a:gd name="connsiteX637" fmla="*/ 402319 w 430144"/>
                    <a:gd name="connsiteY637" fmla="*/ 284433 h 446716"/>
                    <a:gd name="connsiteX638" fmla="*/ 396604 w 430144"/>
                    <a:gd name="connsiteY638" fmla="*/ 282147 h 446716"/>
                    <a:gd name="connsiteX639" fmla="*/ 395556 w 430144"/>
                    <a:gd name="connsiteY639" fmla="*/ 281099 h 446716"/>
                    <a:gd name="connsiteX640" fmla="*/ 391460 w 430144"/>
                    <a:gd name="connsiteY640" fmla="*/ 274908 h 446716"/>
                    <a:gd name="connsiteX641" fmla="*/ 391651 w 430144"/>
                    <a:gd name="connsiteY641" fmla="*/ 273384 h 446716"/>
                    <a:gd name="connsiteX642" fmla="*/ 396699 w 430144"/>
                    <a:gd name="connsiteY642" fmla="*/ 267764 h 446716"/>
                    <a:gd name="connsiteX643" fmla="*/ 398318 w 430144"/>
                    <a:gd name="connsiteY643" fmla="*/ 266811 h 446716"/>
                    <a:gd name="connsiteX644" fmla="*/ 399747 w 430144"/>
                    <a:gd name="connsiteY644" fmla="*/ 266811 h 446716"/>
                    <a:gd name="connsiteX645" fmla="*/ 403938 w 430144"/>
                    <a:gd name="connsiteY645" fmla="*/ 268907 h 446716"/>
                    <a:gd name="connsiteX646" fmla="*/ 401652 w 430144"/>
                    <a:gd name="connsiteY646" fmla="*/ 263763 h 446716"/>
                    <a:gd name="connsiteX647" fmla="*/ 399842 w 430144"/>
                    <a:gd name="connsiteY647" fmla="*/ 264049 h 446716"/>
                    <a:gd name="connsiteX648" fmla="*/ 403271 w 430144"/>
                    <a:gd name="connsiteY648" fmla="*/ 255000 h 446716"/>
                    <a:gd name="connsiteX649" fmla="*/ 401747 w 430144"/>
                    <a:gd name="connsiteY649" fmla="*/ 246047 h 446716"/>
                    <a:gd name="connsiteX650" fmla="*/ 402509 w 430144"/>
                    <a:gd name="connsiteY650" fmla="*/ 244618 h 446716"/>
                    <a:gd name="connsiteX651" fmla="*/ 408034 w 430144"/>
                    <a:gd name="connsiteY651" fmla="*/ 247476 h 446716"/>
                    <a:gd name="connsiteX652" fmla="*/ 401747 w 430144"/>
                    <a:gd name="connsiteY652" fmla="*/ 263859 h 446716"/>
                    <a:gd name="connsiteX653" fmla="*/ 411463 w 430144"/>
                    <a:gd name="connsiteY653" fmla="*/ 224997 h 446716"/>
                    <a:gd name="connsiteX654" fmla="*/ 413558 w 430144"/>
                    <a:gd name="connsiteY654" fmla="*/ 229569 h 446716"/>
                    <a:gd name="connsiteX655" fmla="*/ 411748 w 430144"/>
                    <a:gd name="connsiteY655" fmla="*/ 242142 h 446716"/>
                    <a:gd name="connsiteX656" fmla="*/ 409939 w 430144"/>
                    <a:gd name="connsiteY656" fmla="*/ 243856 h 446716"/>
                    <a:gd name="connsiteX657" fmla="*/ 407176 w 430144"/>
                    <a:gd name="connsiteY657" fmla="*/ 243951 h 446716"/>
                    <a:gd name="connsiteX658" fmla="*/ 401842 w 430144"/>
                    <a:gd name="connsiteY658" fmla="*/ 243189 h 446716"/>
                    <a:gd name="connsiteX659" fmla="*/ 399937 w 430144"/>
                    <a:gd name="connsiteY659" fmla="*/ 242427 h 446716"/>
                    <a:gd name="connsiteX660" fmla="*/ 394603 w 430144"/>
                    <a:gd name="connsiteY660" fmla="*/ 235760 h 446716"/>
                    <a:gd name="connsiteX661" fmla="*/ 394223 w 430144"/>
                    <a:gd name="connsiteY661" fmla="*/ 233950 h 446716"/>
                    <a:gd name="connsiteX662" fmla="*/ 399937 w 430144"/>
                    <a:gd name="connsiteY662" fmla="*/ 224616 h 446716"/>
                    <a:gd name="connsiteX663" fmla="*/ 411558 w 430144"/>
                    <a:gd name="connsiteY663" fmla="*/ 224901 h 446716"/>
                    <a:gd name="connsiteX664" fmla="*/ 394032 w 430144"/>
                    <a:gd name="connsiteY664" fmla="*/ 199851 h 446716"/>
                    <a:gd name="connsiteX665" fmla="*/ 388412 w 430144"/>
                    <a:gd name="connsiteY665" fmla="*/ 186897 h 446716"/>
                    <a:gd name="connsiteX666" fmla="*/ 388031 w 430144"/>
                    <a:gd name="connsiteY666" fmla="*/ 185087 h 446716"/>
                    <a:gd name="connsiteX667" fmla="*/ 390127 w 430144"/>
                    <a:gd name="connsiteY667" fmla="*/ 175752 h 446716"/>
                    <a:gd name="connsiteX668" fmla="*/ 391651 w 430144"/>
                    <a:gd name="connsiteY668" fmla="*/ 174800 h 446716"/>
                    <a:gd name="connsiteX669" fmla="*/ 396318 w 430144"/>
                    <a:gd name="connsiteY669" fmla="*/ 179848 h 446716"/>
                    <a:gd name="connsiteX670" fmla="*/ 394127 w 430144"/>
                    <a:gd name="connsiteY670" fmla="*/ 199851 h 446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  <a:cxn ang="0">
                      <a:pos x="connsiteX514" y="connsiteY514"/>
                    </a:cxn>
                    <a:cxn ang="0">
                      <a:pos x="connsiteX515" y="connsiteY515"/>
                    </a:cxn>
                    <a:cxn ang="0">
                      <a:pos x="connsiteX516" y="connsiteY516"/>
                    </a:cxn>
                    <a:cxn ang="0">
                      <a:pos x="connsiteX517" y="connsiteY517"/>
                    </a:cxn>
                    <a:cxn ang="0">
                      <a:pos x="connsiteX518" y="connsiteY518"/>
                    </a:cxn>
                    <a:cxn ang="0">
                      <a:pos x="connsiteX519" y="connsiteY519"/>
                    </a:cxn>
                    <a:cxn ang="0">
                      <a:pos x="connsiteX520" y="connsiteY520"/>
                    </a:cxn>
                    <a:cxn ang="0">
                      <a:pos x="connsiteX521" y="connsiteY521"/>
                    </a:cxn>
                    <a:cxn ang="0">
                      <a:pos x="connsiteX522" y="connsiteY522"/>
                    </a:cxn>
                    <a:cxn ang="0">
                      <a:pos x="connsiteX523" y="connsiteY523"/>
                    </a:cxn>
                    <a:cxn ang="0">
                      <a:pos x="connsiteX524" y="connsiteY524"/>
                    </a:cxn>
                    <a:cxn ang="0">
                      <a:pos x="connsiteX525" y="connsiteY525"/>
                    </a:cxn>
                    <a:cxn ang="0">
                      <a:pos x="connsiteX526" y="connsiteY526"/>
                    </a:cxn>
                    <a:cxn ang="0">
                      <a:pos x="connsiteX527" y="connsiteY527"/>
                    </a:cxn>
                    <a:cxn ang="0">
                      <a:pos x="connsiteX528" y="connsiteY528"/>
                    </a:cxn>
                    <a:cxn ang="0">
                      <a:pos x="connsiteX529" y="connsiteY529"/>
                    </a:cxn>
                    <a:cxn ang="0">
                      <a:pos x="connsiteX530" y="connsiteY530"/>
                    </a:cxn>
                    <a:cxn ang="0">
                      <a:pos x="connsiteX531" y="connsiteY531"/>
                    </a:cxn>
                    <a:cxn ang="0">
                      <a:pos x="connsiteX532" y="connsiteY532"/>
                    </a:cxn>
                    <a:cxn ang="0">
                      <a:pos x="connsiteX533" y="connsiteY533"/>
                    </a:cxn>
                    <a:cxn ang="0">
                      <a:pos x="connsiteX534" y="connsiteY534"/>
                    </a:cxn>
                    <a:cxn ang="0">
                      <a:pos x="connsiteX535" y="connsiteY535"/>
                    </a:cxn>
                    <a:cxn ang="0">
                      <a:pos x="connsiteX536" y="connsiteY536"/>
                    </a:cxn>
                    <a:cxn ang="0">
                      <a:pos x="connsiteX537" y="connsiteY537"/>
                    </a:cxn>
                    <a:cxn ang="0">
                      <a:pos x="connsiteX538" y="connsiteY538"/>
                    </a:cxn>
                    <a:cxn ang="0">
                      <a:pos x="connsiteX539" y="connsiteY539"/>
                    </a:cxn>
                    <a:cxn ang="0">
                      <a:pos x="connsiteX540" y="connsiteY540"/>
                    </a:cxn>
                    <a:cxn ang="0">
                      <a:pos x="connsiteX541" y="connsiteY541"/>
                    </a:cxn>
                    <a:cxn ang="0">
                      <a:pos x="connsiteX542" y="connsiteY542"/>
                    </a:cxn>
                    <a:cxn ang="0">
                      <a:pos x="connsiteX543" y="connsiteY543"/>
                    </a:cxn>
                    <a:cxn ang="0">
                      <a:pos x="connsiteX544" y="connsiteY544"/>
                    </a:cxn>
                    <a:cxn ang="0">
                      <a:pos x="connsiteX545" y="connsiteY545"/>
                    </a:cxn>
                    <a:cxn ang="0">
                      <a:pos x="connsiteX546" y="connsiteY546"/>
                    </a:cxn>
                    <a:cxn ang="0">
                      <a:pos x="connsiteX547" y="connsiteY547"/>
                    </a:cxn>
                    <a:cxn ang="0">
                      <a:pos x="connsiteX548" y="connsiteY548"/>
                    </a:cxn>
                    <a:cxn ang="0">
                      <a:pos x="connsiteX549" y="connsiteY549"/>
                    </a:cxn>
                    <a:cxn ang="0">
                      <a:pos x="connsiteX550" y="connsiteY550"/>
                    </a:cxn>
                    <a:cxn ang="0">
                      <a:pos x="connsiteX551" y="connsiteY551"/>
                    </a:cxn>
                    <a:cxn ang="0">
                      <a:pos x="connsiteX552" y="connsiteY552"/>
                    </a:cxn>
                    <a:cxn ang="0">
                      <a:pos x="connsiteX553" y="connsiteY553"/>
                    </a:cxn>
                    <a:cxn ang="0">
                      <a:pos x="connsiteX554" y="connsiteY554"/>
                    </a:cxn>
                    <a:cxn ang="0">
                      <a:pos x="connsiteX555" y="connsiteY555"/>
                    </a:cxn>
                    <a:cxn ang="0">
                      <a:pos x="connsiteX556" y="connsiteY556"/>
                    </a:cxn>
                    <a:cxn ang="0">
                      <a:pos x="connsiteX557" y="connsiteY557"/>
                    </a:cxn>
                    <a:cxn ang="0">
                      <a:pos x="connsiteX558" y="connsiteY558"/>
                    </a:cxn>
                    <a:cxn ang="0">
                      <a:pos x="connsiteX559" y="connsiteY559"/>
                    </a:cxn>
                    <a:cxn ang="0">
                      <a:pos x="connsiteX560" y="connsiteY560"/>
                    </a:cxn>
                    <a:cxn ang="0">
                      <a:pos x="connsiteX561" y="connsiteY561"/>
                    </a:cxn>
                    <a:cxn ang="0">
                      <a:pos x="connsiteX562" y="connsiteY562"/>
                    </a:cxn>
                    <a:cxn ang="0">
                      <a:pos x="connsiteX563" y="connsiteY563"/>
                    </a:cxn>
                    <a:cxn ang="0">
                      <a:pos x="connsiteX564" y="connsiteY564"/>
                    </a:cxn>
                    <a:cxn ang="0">
                      <a:pos x="connsiteX565" y="connsiteY565"/>
                    </a:cxn>
                    <a:cxn ang="0">
                      <a:pos x="connsiteX566" y="connsiteY566"/>
                    </a:cxn>
                    <a:cxn ang="0">
                      <a:pos x="connsiteX567" y="connsiteY567"/>
                    </a:cxn>
                    <a:cxn ang="0">
                      <a:pos x="connsiteX568" y="connsiteY568"/>
                    </a:cxn>
                    <a:cxn ang="0">
                      <a:pos x="connsiteX569" y="connsiteY569"/>
                    </a:cxn>
                    <a:cxn ang="0">
                      <a:pos x="connsiteX570" y="connsiteY570"/>
                    </a:cxn>
                    <a:cxn ang="0">
                      <a:pos x="connsiteX571" y="connsiteY571"/>
                    </a:cxn>
                    <a:cxn ang="0">
                      <a:pos x="connsiteX572" y="connsiteY572"/>
                    </a:cxn>
                    <a:cxn ang="0">
                      <a:pos x="connsiteX573" y="connsiteY573"/>
                    </a:cxn>
                    <a:cxn ang="0">
                      <a:pos x="connsiteX574" y="connsiteY574"/>
                    </a:cxn>
                    <a:cxn ang="0">
                      <a:pos x="connsiteX575" y="connsiteY575"/>
                    </a:cxn>
                    <a:cxn ang="0">
                      <a:pos x="connsiteX576" y="connsiteY576"/>
                    </a:cxn>
                    <a:cxn ang="0">
                      <a:pos x="connsiteX577" y="connsiteY577"/>
                    </a:cxn>
                    <a:cxn ang="0">
                      <a:pos x="connsiteX578" y="connsiteY578"/>
                    </a:cxn>
                    <a:cxn ang="0">
                      <a:pos x="connsiteX579" y="connsiteY579"/>
                    </a:cxn>
                    <a:cxn ang="0">
                      <a:pos x="connsiteX580" y="connsiteY580"/>
                    </a:cxn>
                    <a:cxn ang="0">
                      <a:pos x="connsiteX581" y="connsiteY581"/>
                    </a:cxn>
                    <a:cxn ang="0">
                      <a:pos x="connsiteX582" y="connsiteY582"/>
                    </a:cxn>
                    <a:cxn ang="0">
                      <a:pos x="connsiteX583" y="connsiteY583"/>
                    </a:cxn>
                    <a:cxn ang="0">
                      <a:pos x="connsiteX584" y="connsiteY584"/>
                    </a:cxn>
                    <a:cxn ang="0">
                      <a:pos x="connsiteX585" y="connsiteY585"/>
                    </a:cxn>
                    <a:cxn ang="0">
                      <a:pos x="connsiteX586" y="connsiteY586"/>
                    </a:cxn>
                    <a:cxn ang="0">
                      <a:pos x="connsiteX587" y="connsiteY587"/>
                    </a:cxn>
                    <a:cxn ang="0">
                      <a:pos x="connsiteX588" y="connsiteY588"/>
                    </a:cxn>
                    <a:cxn ang="0">
                      <a:pos x="connsiteX589" y="connsiteY589"/>
                    </a:cxn>
                    <a:cxn ang="0">
                      <a:pos x="connsiteX590" y="connsiteY590"/>
                    </a:cxn>
                    <a:cxn ang="0">
                      <a:pos x="connsiteX591" y="connsiteY591"/>
                    </a:cxn>
                    <a:cxn ang="0">
                      <a:pos x="connsiteX592" y="connsiteY592"/>
                    </a:cxn>
                    <a:cxn ang="0">
                      <a:pos x="connsiteX593" y="connsiteY593"/>
                    </a:cxn>
                    <a:cxn ang="0">
                      <a:pos x="connsiteX594" y="connsiteY594"/>
                    </a:cxn>
                    <a:cxn ang="0">
                      <a:pos x="connsiteX595" y="connsiteY595"/>
                    </a:cxn>
                    <a:cxn ang="0">
                      <a:pos x="connsiteX596" y="connsiteY596"/>
                    </a:cxn>
                    <a:cxn ang="0">
                      <a:pos x="connsiteX597" y="connsiteY597"/>
                    </a:cxn>
                    <a:cxn ang="0">
                      <a:pos x="connsiteX598" y="connsiteY598"/>
                    </a:cxn>
                    <a:cxn ang="0">
                      <a:pos x="connsiteX599" y="connsiteY599"/>
                    </a:cxn>
                    <a:cxn ang="0">
                      <a:pos x="connsiteX600" y="connsiteY600"/>
                    </a:cxn>
                    <a:cxn ang="0">
                      <a:pos x="connsiteX601" y="connsiteY601"/>
                    </a:cxn>
                    <a:cxn ang="0">
                      <a:pos x="connsiteX602" y="connsiteY602"/>
                    </a:cxn>
                    <a:cxn ang="0">
                      <a:pos x="connsiteX603" y="connsiteY603"/>
                    </a:cxn>
                    <a:cxn ang="0">
                      <a:pos x="connsiteX604" y="connsiteY604"/>
                    </a:cxn>
                    <a:cxn ang="0">
                      <a:pos x="connsiteX605" y="connsiteY605"/>
                    </a:cxn>
                    <a:cxn ang="0">
                      <a:pos x="connsiteX606" y="connsiteY606"/>
                    </a:cxn>
                    <a:cxn ang="0">
                      <a:pos x="connsiteX607" y="connsiteY607"/>
                    </a:cxn>
                    <a:cxn ang="0">
                      <a:pos x="connsiteX608" y="connsiteY608"/>
                    </a:cxn>
                    <a:cxn ang="0">
                      <a:pos x="connsiteX609" y="connsiteY609"/>
                    </a:cxn>
                    <a:cxn ang="0">
                      <a:pos x="connsiteX610" y="connsiteY610"/>
                    </a:cxn>
                    <a:cxn ang="0">
                      <a:pos x="connsiteX611" y="connsiteY611"/>
                    </a:cxn>
                    <a:cxn ang="0">
                      <a:pos x="connsiteX612" y="connsiteY612"/>
                    </a:cxn>
                    <a:cxn ang="0">
                      <a:pos x="connsiteX613" y="connsiteY613"/>
                    </a:cxn>
                    <a:cxn ang="0">
                      <a:pos x="connsiteX614" y="connsiteY614"/>
                    </a:cxn>
                    <a:cxn ang="0">
                      <a:pos x="connsiteX615" y="connsiteY615"/>
                    </a:cxn>
                    <a:cxn ang="0">
                      <a:pos x="connsiteX616" y="connsiteY616"/>
                    </a:cxn>
                    <a:cxn ang="0">
                      <a:pos x="connsiteX617" y="connsiteY617"/>
                    </a:cxn>
                    <a:cxn ang="0">
                      <a:pos x="connsiteX618" y="connsiteY618"/>
                    </a:cxn>
                    <a:cxn ang="0">
                      <a:pos x="connsiteX619" y="connsiteY619"/>
                    </a:cxn>
                    <a:cxn ang="0">
                      <a:pos x="connsiteX620" y="connsiteY620"/>
                    </a:cxn>
                    <a:cxn ang="0">
                      <a:pos x="connsiteX621" y="connsiteY621"/>
                    </a:cxn>
                    <a:cxn ang="0">
                      <a:pos x="connsiteX622" y="connsiteY622"/>
                    </a:cxn>
                    <a:cxn ang="0">
                      <a:pos x="connsiteX623" y="connsiteY623"/>
                    </a:cxn>
                    <a:cxn ang="0">
                      <a:pos x="connsiteX624" y="connsiteY624"/>
                    </a:cxn>
                    <a:cxn ang="0">
                      <a:pos x="connsiteX625" y="connsiteY625"/>
                    </a:cxn>
                    <a:cxn ang="0">
                      <a:pos x="connsiteX626" y="connsiteY626"/>
                    </a:cxn>
                    <a:cxn ang="0">
                      <a:pos x="connsiteX627" y="connsiteY627"/>
                    </a:cxn>
                    <a:cxn ang="0">
                      <a:pos x="connsiteX628" y="connsiteY628"/>
                    </a:cxn>
                    <a:cxn ang="0">
                      <a:pos x="connsiteX629" y="connsiteY629"/>
                    </a:cxn>
                    <a:cxn ang="0">
                      <a:pos x="connsiteX630" y="connsiteY630"/>
                    </a:cxn>
                    <a:cxn ang="0">
                      <a:pos x="connsiteX631" y="connsiteY631"/>
                    </a:cxn>
                    <a:cxn ang="0">
                      <a:pos x="connsiteX632" y="connsiteY632"/>
                    </a:cxn>
                    <a:cxn ang="0">
                      <a:pos x="connsiteX633" y="connsiteY633"/>
                    </a:cxn>
                    <a:cxn ang="0">
                      <a:pos x="connsiteX634" y="connsiteY634"/>
                    </a:cxn>
                    <a:cxn ang="0">
                      <a:pos x="connsiteX635" y="connsiteY635"/>
                    </a:cxn>
                    <a:cxn ang="0">
                      <a:pos x="connsiteX636" y="connsiteY636"/>
                    </a:cxn>
                    <a:cxn ang="0">
                      <a:pos x="connsiteX637" y="connsiteY637"/>
                    </a:cxn>
                    <a:cxn ang="0">
                      <a:pos x="connsiteX638" y="connsiteY638"/>
                    </a:cxn>
                    <a:cxn ang="0">
                      <a:pos x="connsiteX639" y="connsiteY639"/>
                    </a:cxn>
                    <a:cxn ang="0">
                      <a:pos x="connsiteX640" y="connsiteY640"/>
                    </a:cxn>
                    <a:cxn ang="0">
                      <a:pos x="connsiteX641" y="connsiteY641"/>
                    </a:cxn>
                    <a:cxn ang="0">
                      <a:pos x="connsiteX642" y="connsiteY642"/>
                    </a:cxn>
                    <a:cxn ang="0">
                      <a:pos x="connsiteX643" y="connsiteY643"/>
                    </a:cxn>
                    <a:cxn ang="0">
                      <a:pos x="connsiteX644" y="connsiteY644"/>
                    </a:cxn>
                    <a:cxn ang="0">
                      <a:pos x="connsiteX645" y="connsiteY645"/>
                    </a:cxn>
                    <a:cxn ang="0">
                      <a:pos x="connsiteX646" y="connsiteY646"/>
                    </a:cxn>
                    <a:cxn ang="0">
                      <a:pos x="connsiteX647" y="connsiteY647"/>
                    </a:cxn>
                    <a:cxn ang="0">
                      <a:pos x="connsiteX648" y="connsiteY648"/>
                    </a:cxn>
                    <a:cxn ang="0">
                      <a:pos x="connsiteX649" y="connsiteY649"/>
                    </a:cxn>
                    <a:cxn ang="0">
                      <a:pos x="connsiteX650" y="connsiteY650"/>
                    </a:cxn>
                    <a:cxn ang="0">
                      <a:pos x="connsiteX651" y="connsiteY651"/>
                    </a:cxn>
                    <a:cxn ang="0">
                      <a:pos x="connsiteX652" y="connsiteY652"/>
                    </a:cxn>
                    <a:cxn ang="0">
                      <a:pos x="connsiteX653" y="connsiteY653"/>
                    </a:cxn>
                    <a:cxn ang="0">
                      <a:pos x="connsiteX654" y="connsiteY654"/>
                    </a:cxn>
                    <a:cxn ang="0">
                      <a:pos x="connsiteX655" y="connsiteY655"/>
                    </a:cxn>
                    <a:cxn ang="0">
                      <a:pos x="connsiteX656" y="connsiteY656"/>
                    </a:cxn>
                    <a:cxn ang="0">
                      <a:pos x="connsiteX657" y="connsiteY657"/>
                    </a:cxn>
                    <a:cxn ang="0">
                      <a:pos x="connsiteX658" y="connsiteY658"/>
                    </a:cxn>
                    <a:cxn ang="0">
                      <a:pos x="connsiteX659" y="connsiteY659"/>
                    </a:cxn>
                    <a:cxn ang="0">
                      <a:pos x="connsiteX660" y="connsiteY660"/>
                    </a:cxn>
                    <a:cxn ang="0">
                      <a:pos x="connsiteX661" y="connsiteY661"/>
                    </a:cxn>
                    <a:cxn ang="0">
                      <a:pos x="connsiteX662" y="connsiteY662"/>
                    </a:cxn>
                    <a:cxn ang="0">
                      <a:pos x="connsiteX663" y="connsiteY663"/>
                    </a:cxn>
                    <a:cxn ang="0">
                      <a:pos x="connsiteX664" y="connsiteY664"/>
                    </a:cxn>
                    <a:cxn ang="0">
                      <a:pos x="connsiteX665" y="connsiteY665"/>
                    </a:cxn>
                    <a:cxn ang="0">
                      <a:pos x="connsiteX666" y="connsiteY666"/>
                    </a:cxn>
                    <a:cxn ang="0">
                      <a:pos x="connsiteX667" y="connsiteY667"/>
                    </a:cxn>
                    <a:cxn ang="0">
                      <a:pos x="connsiteX668" y="connsiteY668"/>
                    </a:cxn>
                    <a:cxn ang="0">
                      <a:pos x="connsiteX669" y="connsiteY669"/>
                    </a:cxn>
                    <a:cxn ang="0">
                      <a:pos x="connsiteX670" y="connsiteY670"/>
                    </a:cxn>
                  </a:cxnLst>
                  <a:rect l="l" t="t" r="r" b="b"/>
                  <a:pathLst>
                    <a:path w="430144" h="446716">
                      <a:moveTo>
                        <a:pt x="413463" y="212424"/>
                      </a:moveTo>
                      <a:cubicBezTo>
                        <a:pt x="410034" y="207280"/>
                        <a:pt x="404986" y="205280"/>
                        <a:pt x="398985" y="204804"/>
                      </a:cubicBezTo>
                      <a:cubicBezTo>
                        <a:pt x="399271" y="204423"/>
                        <a:pt x="399366" y="204137"/>
                        <a:pt x="399556" y="203946"/>
                      </a:cubicBezTo>
                      <a:cubicBezTo>
                        <a:pt x="404890" y="195374"/>
                        <a:pt x="405557" y="186516"/>
                        <a:pt x="400509" y="177562"/>
                      </a:cubicBezTo>
                      <a:cubicBezTo>
                        <a:pt x="398318" y="173752"/>
                        <a:pt x="395175" y="170895"/>
                        <a:pt x="390222" y="171371"/>
                      </a:cubicBezTo>
                      <a:cubicBezTo>
                        <a:pt x="389555" y="171371"/>
                        <a:pt x="389269" y="171085"/>
                        <a:pt x="389174" y="170514"/>
                      </a:cubicBezTo>
                      <a:cubicBezTo>
                        <a:pt x="388603" y="168704"/>
                        <a:pt x="387555" y="167085"/>
                        <a:pt x="386412" y="165561"/>
                      </a:cubicBezTo>
                      <a:cubicBezTo>
                        <a:pt x="385555" y="164418"/>
                        <a:pt x="385650" y="164132"/>
                        <a:pt x="387079" y="163941"/>
                      </a:cubicBezTo>
                      <a:cubicBezTo>
                        <a:pt x="389365" y="163560"/>
                        <a:pt x="391556" y="164132"/>
                        <a:pt x="393651" y="165084"/>
                      </a:cubicBezTo>
                      <a:cubicBezTo>
                        <a:pt x="394984" y="165656"/>
                        <a:pt x="396318" y="166323"/>
                        <a:pt x="397651" y="166894"/>
                      </a:cubicBezTo>
                      <a:cubicBezTo>
                        <a:pt x="395080" y="164132"/>
                        <a:pt x="392127" y="161846"/>
                        <a:pt x="388222" y="161465"/>
                      </a:cubicBezTo>
                      <a:cubicBezTo>
                        <a:pt x="387269" y="161370"/>
                        <a:pt x="386317" y="161179"/>
                        <a:pt x="385459" y="161560"/>
                      </a:cubicBezTo>
                      <a:cubicBezTo>
                        <a:pt x="383745" y="162322"/>
                        <a:pt x="382507" y="161751"/>
                        <a:pt x="381173" y="160703"/>
                      </a:cubicBezTo>
                      <a:cubicBezTo>
                        <a:pt x="380316" y="160036"/>
                        <a:pt x="380125" y="159560"/>
                        <a:pt x="380411" y="158512"/>
                      </a:cubicBezTo>
                      <a:cubicBezTo>
                        <a:pt x="381459" y="153940"/>
                        <a:pt x="381078" y="149463"/>
                        <a:pt x="379173" y="145082"/>
                      </a:cubicBezTo>
                      <a:cubicBezTo>
                        <a:pt x="378316" y="143082"/>
                        <a:pt x="377173" y="141272"/>
                        <a:pt x="375363" y="139748"/>
                      </a:cubicBezTo>
                      <a:cubicBezTo>
                        <a:pt x="375363" y="140415"/>
                        <a:pt x="375649" y="140700"/>
                        <a:pt x="375839" y="141081"/>
                      </a:cubicBezTo>
                      <a:cubicBezTo>
                        <a:pt x="378506" y="146130"/>
                        <a:pt x="379173" y="151464"/>
                        <a:pt x="377649" y="157083"/>
                      </a:cubicBezTo>
                      <a:cubicBezTo>
                        <a:pt x="377363" y="158131"/>
                        <a:pt x="376982" y="158226"/>
                        <a:pt x="376030" y="157750"/>
                      </a:cubicBezTo>
                      <a:cubicBezTo>
                        <a:pt x="374601" y="156988"/>
                        <a:pt x="373839" y="155559"/>
                        <a:pt x="372506" y="154797"/>
                      </a:cubicBezTo>
                      <a:cubicBezTo>
                        <a:pt x="371553" y="154226"/>
                        <a:pt x="371458" y="153559"/>
                        <a:pt x="371934" y="152511"/>
                      </a:cubicBezTo>
                      <a:cubicBezTo>
                        <a:pt x="373839" y="148225"/>
                        <a:pt x="374696" y="143844"/>
                        <a:pt x="374030" y="139176"/>
                      </a:cubicBezTo>
                      <a:cubicBezTo>
                        <a:pt x="373648" y="136890"/>
                        <a:pt x="372886" y="134795"/>
                        <a:pt x="372601" y="132509"/>
                      </a:cubicBezTo>
                      <a:cubicBezTo>
                        <a:pt x="372029" y="128413"/>
                        <a:pt x="369743" y="126603"/>
                        <a:pt x="365648" y="126318"/>
                      </a:cubicBezTo>
                      <a:cubicBezTo>
                        <a:pt x="365266" y="126318"/>
                        <a:pt x="364885" y="126318"/>
                        <a:pt x="364600" y="126032"/>
                      </a:cubicBezTo>
                      <a:cubicBezTo>
                        <a:pt x="361552" y="124317"/>
                        <a:pt x="358218" y="123270"/>
                        <a:pt x="354694" y="122793"/>
                      </a:cubicBezTo>
                      <a:cubicBezTo>
                        <a:pt x="353932" y="122698"/>
                        <a:pt x="353836" y="122412"/>
                        <a:pt x="354027" y="121650"/>
                      </a:cubicBezTo>
                      <a:cubicBezTo>
                        <a:pt x="354884" y="118412"/>
                        <a:pt x="355170" y="115173"/>
                        <a:pt x="355265" y="111840"/>
                      </a:cubicBezTo>
                      <a:cubicBezTo>
                        <a:pt x="355265" y="111459"/>
                        <a:pt x="355265" y="111078"/>
                        <a:pt x="355456" y="110792"/>
                      </a:cubicBezTo>
                      <a:cubicBezTo>
                        <a:pt x="358123" y="108030"/>
                        <a:pt x="360980" y="105553"/>
                        <a:pt x="364981" y="105267"/>
                      </a:cubicBezTo>
                      <a:cubicBezTo>
                        <a:pt x="371172" y="104791"/>
                        <a:pt x="376411" y="109839"/>
                        <a:pt x="376792" y="116221"/>
                      </a:cubicBezTo>
                      <a:cubicBezTo>
                        <a:pt x="377077" y="120603"/>
                        <a:pt x="374220" y="124889"/>
                        <a:pt x="369934" y="125365"/>
                      </a:cubicBezTo>
                      <a:cubicBezTo>
                        <a:pt x="369743" y="125365"/>
                        <a:pt x="369457" y="125365"/>
                        <a:pt x="369457" y="125746"/>
                      </a:cubicBezTo>
                      <a:cubicBezTo>
                        <a:pt x="373267" y="126413"/>
                        <a:pt x="377173" y="123746"/>
                        <a:pt x="378506" y="119650"/>
                      </a:cubicBezTo>
                      <a:cubicBezTo>
                        <a:pt x="379554" y="116412"/>
                        <a:pt x="379173" y="113268"/>
                        <a:pt x="377935" y="110030"/>
                      </a:cubicBezTo>
                      <a:cubicBezTo>
                        <a:pt x="375649" y="104029"/>
                        <a:pt x="368791" y="100505"/>
                        <a:pt x="362504" y="102029"/>
                      </a:cubicBezTo>
                      <a:cubicBezTo>
                        <a:pt x="359932" y="102696"/>
                        <a:pt x="357742" y="103839"/>
                        <a:pt x="355741" y="105553"/>
                      </a:cubicBezTo>
                      <a:cubicBezTo>
                        <a:pt x="355075" y="106125"/>
                        <a:pt x="354694" y="106220"/>
                        <a:pt x="354503" y="105172"/>
                      </a:cubicBezTo>
                      <a:cubicBezTo>
                        <a:pt x="354313" y="103934"/>
                        <a:pt x="354122" y="102791"/>
                        <a:pt x="353836" y="101648"/>
                      </a:cubicBezTo>
                      <a:cubicBezTo>
                        <a:pt x="353646" y="100981"/>
                        <a:pt x="353836" y="100600"/>
                        <a:pt x="354313" y="100219"/>
                      </a:cubicBezTo>
                      <a:cubicBezTo>
                        <a:pt x="355360" y="99267"/>
                        <a:pt x="356313" y="98124"/>
                        <a:pt x="357170" y="96981"/>
                      </a:cubicBezTo>
                      <a:cubicBezTo>
                        <a:pt x="362695" y="89646"/>
                        <a:pt x="363076" y="80407"/>
                        <a:pt x="358408" y="73454"/>
                      </a:cubicBezTo>
                      <a:cubicBezTo>
                        <a:pt x="354884" y="68310"/>
                        <a:pt x="348407" y="64977"/>
                        <a:pt x="342311" y="67358"/>
                      </a:cubicBezTo>
                      <a:cubicBezTo>
                        <a:pt x="341359" y="67739"/>
                        <a:pt x="341359" y="67072"/>
                        <a:pt x="341168" y="66405"/>
                      </a:cubicBezTo>
                      <a:cubicBezTo>
                        <a:pt x="340120" y="62024"/>
                        <a:pt x="338120" y="58023"/>
                        <a:pt x="335263" y="54404"/>
                      </a:cubicBezTo>
                      <a:cubicBezTo>
                        <a:pt x="332119" y="50594"/>
                        <a:pt x="328405" y="47641"/>
                        <a:pt x="323452" y="46784"/>
                      </a:cubicBezTo>
                      <a:cubicBezTo>
                        <a:pt x="318975" y="46022"/>
                        <a:pt x="314974" y="47165"/>
                        <a:pt x="312022" y="50784"/>
                      </a:cubicBezTo>
                      <a:cubicBezTo>
                        <a:pt x="308974" y="54499"/>
                        <a:pt x="308878" y="58690"/>
                        <a:pt x="310783" y="62881"/>
                      </a:cubicBezTo>
                      <a:cubicBezTo>
                        <a:pt x="311450" y="64405"/>
                        <a:pt x="312498" y="65834"/>
                        <a:pt x="314212" y="66596"/>
                      </a:cubicBezTo>
                      <a:cubicBezTo>
                        <a:pt x="312974" y="64977"/>
                        <a:pt x="312212" y="63167"/>
                        <a:pt x="311831" y="61167"/>
                      </a:cubicBezTo>
                      <a:cubicBezTo>
                        <a:pt x="311069" y="56976"/>
                        <a:pt x="312974" y="53166"/>
                        <a:pt x="316689" y="51546"/>
                      </a:cubicBezTo>
                      <a:cubicBezTo>
                        <a:pt x="320023" y="50118"/>
                        <a:pt x="323071" y="50975"/>
                        <a:pt x="325928" y="52880"/>
                      </a:cubicBezTo>
                      <a:cubicBezTo>
                        <a:pt x="330405" y="55928"/>
                        <a:pt x="332977" y="60405"/>
                        <a:pt x="334596" y="65453"/>
                      </a:cubicBezTo>
                      <a:cubicBezTo>
                        <a:pt x="335739" y="69072"/>
                        <a:pt x="336215" y="72787"/>
                        <a:pt x="335930" y="76692"/>
                      </a:cubicBezTo>
                      <a:cubicBezTo>
                        <a:pt x="335263" y="76311"/>
                        <a:pt x="334786" y="76121"/>
                        <a:pt x="334310" y="75835"/>
                      </a:cubicBezTo>
                      <a:cubicBezTo>
                        <a:pt x="330310" y="73740"/>
                        <a:pt x="326309" y="72025"/>
                        <a:pt x="321642" y="72882"/>
                      </a:cubicBezTo>
                      <a:cubicBezTo>
                        <a:pt x="321070" y="72978"/>
                        <a:pt x="320785" y="72692"/>
                        <a:pt x="320404" y="72406"/>
                      </a:cubicBezTo>
                      <a:cubicBezTo>
                        <a:pt x="317641" y="70311"/>
                        <a:pt x="314498" y="69263"/>
                        <a:pt x="311069" y="69072"/>
                      </a:cubicBezTo>
                      <a:cubicBezTo>
                        <a:pt x="310117" y="69072"/>
                        <a:pt x="309640" y="68691"/>
                        <a:pt x="309259" y="67834"/>
                      </a:cubicBezTo>
                      <a:cubicBezTo>
                        <a:pt x="308212" y="65262"/>
                        <a:pt x="306783" y="62786"/>
                        <a:pt x="305068" y="60595"/>
                      </a:cubicBezTo>
                      <a:cubicBezTo>
                        <a:pt x="302020" y="56785"/>
                        <a:pt x="298306" y="53928"/>
                        <a:pt x="293162" y="53547"/>
                      </a:cubicBezTo>
                      <a:cubicBezTo>
                        <a:pt x="292495" y="53547"/>
                        <a:pt x="292115" y="53166"/>
                        <a:pt x="291733" y="52785"/>
                      </a:cubicBezTo>
                      <a:cubicBezTo>
                        <a:pt x="289924" y="51356"/>
                        <a:pt x="287923" y="50499"/>
                        <a:pt x="285733" y="49927"/>
                      </a:cubicBezTo>
                      <a:cubicBezTo>
                        <a:pt x="282494" y="49165"/>
                        <a:pt x="279256" y="49546"/>
                        <a:pt x="276112" y="50499"/>
                      </a:cubicBezTo>
                      <a:cubicBezTo>
                        <a:pt x="275731" y="50594"/>
                        <a:pt x="275255" y="50975"/>
                        <a:pt x="274779" y="50689"/>
                      </a:cubicBezTo>
                      <a:cubicBezTo>
                        <a:pt x="273826" y="50022"/>
                        <a:pt x="273922" y="47165"/>
                        <a:pt x="274969" y="46593"/>
                      </a:cubicBezTo>
                      <a:cubicBezTo>
                        <a:pt x="280113" y="43545"/>
                        <a:pt x="285542" y="42783"/>
                        <a:pt x="291257" y="44688"/>
                      </a:cubicBezTo>
                      <a:cubicBezTo>
                        <a:pt x="298020" y="46974"/>
                        <a:pt x="302973" y="51546"/>
                        <a:pt x="306592" y="57642"/>
                      </a:cubicBezTo>
                      <a:cubicBezTo>
                        <a:pt x="307069" y="58500"/>
                        <a:pt x="307545" y="59357"/>
                        <a:pt x="308116" y="60309"/>
                      </a:cubicBezTo>
                      <a:cubicBezTo>
                        <a:pt x="308498" y="59643"/>
                        <a:pt x="308212" y="59071"/>
                        <a:pt x="308116" y="58595"/>
                      </a:cubicBezTo>
                      <a:cubicBezTo>
                        <a:pt x="307069" y="54499"/>
                        <a:pt x="305164" y="50880"/>
                        <a:pt x="302497" y="47546"/>
                      </a:cubicBezTo>
                      <a:cubicBezTo>
                        <a:pt x="295162" y="38402"/>
                        <a:pt x="283828" y="35544"/>
                        <a:pt x="273350" y="40212"/>
                      </a:cubicBezTo>
                      <a:cubicBezTo>
                        <a:pt x="271350" y="41069"/>
                        <a:pt x="271445" y="41069"/>
                        <a:pt x="270398" y="39259"/>
                      </a:cubicBezTo>
                      <a:cubicBezTo>
                        <a:pt x="268016" y="34687"/>
                        <a:pt x="265254" y="30401"/>
                        <a:pt x="261634" y="26686"/>
                      </a:cubicBezTo>
                      <a:cubicBezTo>
                        <a:pt x="258682" y="23733"/>
                        <a:pt x="255253" y="21638"/>
                        <a:pt x="250871" y="21733"/>
                      </a:cubicBezTo>
                      <a:cubicBezTo>
                        <a:pt x="249252" y="21733"/>
                        <a:pt x="247728" y="22209"/>
                        <a:pt x="246490" y="23448"/>
                      </a:cubicBezTo>
                      <a:cubicBezTo>
                        <a:pt x="248014" y="23257"/>
                        <a:pt x="249442" y="23067"/>
                        <a:pt x="250871" y="23448"/>
                      </a:cubicBezTo>
                      <a:cubicBezTo>
                        <a:pt x="253824" y="24114"/>
                        <a:pt x="256110" y="25924"/>
                        <a:pt x="257920" y="28210"/>
                      </a:cubicBezTo>
                      <a:cubicBezTo>
                        <a:pt x="261634" y="32973"/>
                        <a:pt x="264016" y="38402"/>
                        <a:pt x="266302" y="43926"/>
                      </a:cubicBezTo>
                      <a:cubicBezTo>
                        <a:pt x="266397" y="44212"/>
                        <a:pt x="266683" y="44593"/>
                        <a:pt x="266302" y="44784"/>
                      </a:cubicBezTo>
                      <a:cubicBezTo>
                        <a:pt x="265730" y="45069"/>
                        <a:pt x="265635" y="44403"/>
                        <a:pt x="265444" y="44117"/>
                      </a:cubicBezTo>
                      <a:cubicBezTo>
                        <a:pt x="262968" y="40212"/>
                        <a:pt x="259634" y="37259"/>
                        <a:pt x="254967" y="36211"/>
                      </a:cubicBezTo>
                      <a:cubicBezTo>
                        <a:pt x="250109" y="35068"/>
                        <a:pt x="245632" y="36497"/>
                        <a:pt x="241537" y="39164"/>
                      </a:cubicBezTo>
                      <a:cubicBezTo>
                        <a:pt x="240584" y="39735"/>
                        <a:pt x="240203" y="39545"/>
                        <a:pt x="239727" y="38688"/>
                      </a:cubicBezTo>
                      <a:cubicBezTo>
                        <a:pt x="238584" y="36402"/>
                        <a:pt x="237250" y="34306"/>
                        <a:pt x="235536" y="32401"/>
                      </a:cubicBezTo>
                      <a:cubicBezTo>
                        <a:pt x="235155" y="32020"/>
                        <a:pt x="234869" y="31639"/>
                        <a:pt x="234869" y="31068"/>
                      </a:cubicBezTo>
                      <a:cubicBezTo>
                        <a:pt x="234679" y="27924"/>
                        <a:pt x="235155" y="24781"/>
                        <a:pt x="236774" y="22019"/>
                      </a:cubicBezTo>
                      <a:cubicBezTo>
                        <a:pt x="238012" y="19923"/>
                        <a:pt x="239727" y="19542"/>
                        <a:pt x="241727" y="20971"/>
                      </a:cubicBezTo>
                      <a:cubicBezTo>
                        <a:pt x="243823" y="22400"/>
                        <a:pt x="244775" y="24495"/>
                        <a:pt x="245061" y="26972"/>
                      </a:cubicBezTo>
                      <a:cubicBezTo>
                        <a:pt x="245347" y="29163"/>
                        <a:pt x="245061" y="31258"/>
                        <a:pt x="244966" y="33449"/>
                      </a:cubicBezTo>
                      <a:cubicBezTo>
                        <a:pt x="246014" y="30877"/>
                        <a:pt x="246490" y="28210"/>
                        <a:pt x="246204" y="25448"/>
                      </a:cubicBezTo>
                      <a:cubicBezTo>
                        <a:pt x="245918" y="22971"/>
                        <a:pt x="244870" y="20971"/>
                        <a:pt x="243061" y="19447"/>
                      </a:cubicBezTo>
                      <a:cubicBezTo>
                        <a:pt x="240489" y="17161"/>
                        <a:pt x="237346" y="17447"/>
                        <a:pt x="235155" y="20019"/>
                      </a:cubicBezTo>
                      <a:cubicBezTo>
                        <a:pt x="234012" y="21352"/>
                        <a:pt x="233345" y="22876"/>
                        <a:pt x="232964" y="24495"/>
                      </a:cubicBezTo>
                      <a:cubicBezTo>
                        <a:pt x="232583" y="25924"/>
                        <a:pt x="232298" y="27353"/>
                        <a:pt x="232012" y="28877"/>
                      </a:cubicBezTo>
                      <a:cubicBezTo>
                        <a:pt x="230583" y="28210"/>
                        <a:pt x="229440" y="27448"/>
                        <a:pt x="228583" y="25924"/>
                      </a:cubicBezTo>
                      <a:cubicBezTo>
                        <a:pt x="226106" y="21543"/>
                        <a:pt x="222582" y="18018"/>
                        <a:pt x="218010" y="15637"/>
                      </a:cubicBezTo>
                      <a:cubicBezTo>
                        <a:pt x="217343" y="15351"/>
                        <a:pt x="216962" y="14875"/>
                        <a:pt x="216867" y="14208"/>
                      </a:cubicBezTo>
                      <a:cubicBezTo>
                        <a:pt x="216391" y="12208"/>
                        <a:pt x="215533" y="10303"/>
                        <a:pt x="214486" y="8589"/>
                      </a:cubicBezTo>
                      <a:cubicBezTo>
                        <a:pt x="210390" y="1254"/>
                        <a:pt x="203532" y="-1603"/>
                        <a:pt x="195531" y="873"/>
                      </a:cubicBezTo>
                      <a:cubicBezTo>
                        <a:pt x="190483" y="2397"/>
                        <a:pt x="186197" y="5350"/>
                        <a:pt x="182863" y="9446"/>
                      </a:cubicBezTo>
                      <a:cubicBezTo>
                        <a:pt x="179719" y="13256"/>
                        <a:pt x="178100" y="17637"/>
                        <a:pt x="178291" y="22590"/>
                      </a:cubicBezTo>
                      <a:cubicBezTo>
                        <a:pt x="178291" y="23257"/>
                        <a:pt x="178291" y="24019"/>
                        <a:pt x="178862" y="24876"/>
                      </a:cubicBezTo>
                      <a:cubicBezTo>
                        <a:pt x="178957" y="24305"/>
                        <a:pt x="179053" y="24019"/>
                        <a:pt x="179148" y="23733"/>
                      </a:cubicBezTo>
                      <a:cubicBezTo>
                        <a:pt x="179910" y="19352"/>
                        <a:pt x="182006" y="15542"/>
                        <a:pt x="185339" y="12589"/>
                      </a:cubicBezTo>
                      <a:cubicBezTo>
                        <a:pt x="188578" y="9732"/>
                        <a:pt x="192292" y="7731"/>
                        <a:pt x="196483" y="6588"/>
                      </a:cubicBezTo>
                      <a:cubicBezTo>
                        <a:pt x="201817" y="5160"/>
                        <a:pt x="206008" y="6874"/>
                        <a:pt x="208866" y="11637"/>
                      </a:cubicBezTo>
                      <a:cubicBezTo>
                        <a:pt x="209056" y="12018"/>
                        <a:pt x="209628" y="12399"/>
                        <a:pt x="209342" y="12875"/>
                      </a:cubicBezTo>
                      <a:cubicBezTo>
                        <a:pt x="209056" y="13161"/>
                        <a:pt x="208580" y="12875"/>
                        <a:pt x="208104" y="12875"/>
                      </a:cubicBezTo>
                      <a:cubicBezTo>
                        <a:pt x="199341" y="12684"/>
                        <a:pt x="192483" y="16018"/>
                        <a:pt x="188482" y="24114"/>
                      </a:cubicBezTo>
                      <a:cubicBezTo>
                        <a:pt x="188197" y="24591"/>
                        <a:pt x="188006" y="24972"/>
                        <a:pt x="187339" y="24972"/>
                      </a:cubicBezTo>
                      <a:cubicBezTo>
                        <a:pt x="183244" y="25353"/>
                        <a:pt x="180100" y="27353"/>
                        <a:pt x="177243" y="30210"/>
                      </a:cubicBezTo>
                      <a:cubicBezTo>
                        <a:pt x="174766" y="32687"/>
                        <a:pt x="173052" y="35640"/>
                        <a:pt x="171623" y="38878"/>
                      </a:cubicBezTo>
                      <a:cubicBezTo>
                        <a:pt x="171242" y="39831"/>
                        <a:pt x="170956" y="39831"/>
                        <a:pt x="170194" y="39164"/>
                      </a:cubicBezTo>
                      <a:cubicBezTo>
                        <a:pt x="169051" y="38116"/>
                        <a:pt x="167908" y="37164"/>
                        <a:pt x="166575" y="36306"/>
                      </a:cubicBezTo>
                      <a:cubicBezTo>
                        <a:pt x="162193" y="33449"/>
                        <a:pt x="157526" y="31830"/>
                        <a:pt x="152287" y="33354"/>
                      </a:cubicBezTo>
                      <a:cubicBezTo>
                        <a:pt x="151049" y="33735"/>
                        <a:pt x="151335" y="32973"/>
                        <a:pt x="151430" y="32306"/>
                      </a:cubicBezTo>
                      <a:cubicBezTo>
                        <a:pt x="152668" y="25257"/>
                        <a:pt x="159431" y="21352"/>
                        <a:pt x="166289" y="23733"/>
                      </a:cubicBezTo>
                      <a:cubicBezTo>
                        <a:pt x="166670" y="23829"/>
                        <a:pt x="166956" y="24210"/>
                        <a:pt x="167527" y="23829"/>
                      </a:cubicBezTo>
                      <a:cubicBezTo>
                        <a:pt x="164670" y="21924"/>
                        <a:pt x="161622" y="21162"/>
                        <a:pt x="158383" y="21828"/>
                      </a:cubicBezTo>
                      <a:cubicBezTo>
                        <a:pt x="152859" y="22971"/>
                        <a:pt x="148954" y="27258"/>
                        <a:pt x="148287" y="33258"/>
                      </a:cubicBezTo>
                      <a:cubicBezTo>
                        <a:pt x="148001" y="35640"/>
                        <a:pt x="146573" y="36687"/>
                        <a:pt x="145144" y="38021"/>
                      </a:cubicBezTo>
                      <a:cubicBezTo>
                        <a:pt x="144667" y="37354"/>
                        <a:pt x="144858" y="36687"/>
                        <a:pt x="144858" y="36021"/>
                      </a:cubicBezTo>
                      <a:cubicBezTo>
                        <a:pt x="144858" y="35449"/>
                        <a:pt x="144572" y="34782"/>
                        <a:pt x="145048" y="34401"/>
                      </a:cubicBezTo>
                      <a:cubicBezTo>
                        <a:pt x="145430" y="34020"/>
                        <a:pt x="145906" y="34878"/>
                        <a:pt x="146477" y="34592"/>
                      </a:cubicBezTo>
                      <a:cubicBezTo>
                        <a:pt x="144858" y="32687"/>
                        <a:pt x="144858" y="32687"/>
                        <a:pt x="145525" y="30020"/>
                      </a:cubicBezTo>
                      <a:cubicBezTo>
                        <a:pt x="145715" y="29258"/>
                        <a:pt x="146001" y="28496"/>
                        <a:pt x="146191" y="27734"/>
                      </a:cubicBezTo>
                      <a:cubicBezTo>
                        <a:pt x="149620" y="18304"/>
                        <a:pt x="160289" y="15542"/>
                        <a:pt x="168004" y="21924"/>
                      </a:cubicBezTo>
                      <a:cubicBezTo>
                        <a:pt x="168289" y="22114"/>
                        <a:pt x="168385" y="22590"/>
                        <a:pt x="168956" y="22400"/>
                      </a:cubicBezTo>
                      <a:cubicBezTo>
                        <a:pt x="168289" y="20876"/>
                        <a:pt x="167242" y="19733"/>
                        <a:pt x="166099" y="18685"/>
                      </a:cubicBezTo>
                      <a:cubicBezTo>
                        <a:pt x="160289" y="13542"/>
                        <a:pt x="150859" y="13827"/>
                        <a:pt x="145239" y="19352"/>
                      </a:cubicBezTo>
                      <a:cubicBezTo>
                        <a:pt x="144286" y="20304"/>
                        <a:pt x="143524" y="20685"/>
                        <a:pt x="142191" y="20114"/>
                      </a:cubicBezTo>
                      <a:cubicBezTo>
                        <a:pt x="140286" y="19257"/>
                        <a:pt x="138190" y="19352"/>
                        <a:pt x="136095" y="19828"/>
                      </a:cubicBezTo>
                      <a:cubicBezTo>
                        <a:pt x="131999" y="20781"/>
                        <a:pt x="129047" y="23543"/>
                        <a:pt x="126570" y="26781"/>
                      </a:cubicBezTo>
                      <a:cubicBezTo>
                        <a:pt x="123617" y="30687"/>
                        <a:pt x="121236" y="34973"/>
                        <a:pt x="119331" y="39545"/>
                      </a:cubicBezTo>
                      <a:cubicBezTo>
                        <a:pt x="118950" y="40402"/>
                        <a:pt x="118569" y="40688"/>
                        <a:pt x="117616" y="40593"/>
                      </a:cubicBezTo>
                      <a:cubicBezTo>
                        <a:pt x="115616" y="40307"/>
                        <a:pt x="113616" y="40497"/>
                        <a:pt x="111616" y="40974"/>
                      </a:cubicBezTo>
                      <a:cubicBezTo>
                        <a:pt x="104948" y="42688"/>
                        <a:pt x="100090" y="46689"/>
                        <a:pt x="96566" y="52499"/>
                      </a:cubicBezTo>
                      <a:cubicBezTo>
                        <a:pt x="95899" y="53642"/>
                        <a:pt x="95423" y="54118"/>
                        <a:pt x="94090" y="53451"/>
                      </a:cubicBezTo>
                      <a:cubicBezTo>
                        <a:pt x="91232" y="52213"/>
                        <a:pt x="88184" y="52213"/>
                        <a:pt x="85136" y="53070"/>
                      </a:cubicBezTo>
                      <a:cubicBezTo>
                        <a:pt x="79993" y="54499"/>
                        <a:pt x="76278" y="57738"/>
                        <a:pt x="73325" y="62024"/>
                      </a:cubicBezTo>
                      <a:cubicBezTo>
                        <a:pt x="72658" y="63072"/>
                        <a:pt x="71897" y="63453"/>
                        <a:pt x="70753" y="63548"/>
                      </a:cubicBezTo>
                      <a:cubicBezTo>
                        <a:pt x="69420" y="63548"/>
                        <a:pt x="68086" y="64024"/>
                        <a:pt x="66848" y="64500"/>
                      </a:cubicBezTo>
                      <a:cubicBezTo>
                        <a:pt x="60276" y="67358"/>
                        <a:pt x="56752" y="72692"/>
                        <a:pt x="55132" y="79455"/>
                      </a:cubicBezTo>
                      <a:cubicBezTo>
                        <a:pt x="53894" y="84693"/>
                        <a:pt x="54370" y="89932"/>
                        <a:pt x="55704" y="95076"/>
                      </a:cubicBezTo>
                      <a:cubicBezTo>
                        <a:pt x="55990" y="96123"/>
                        <a:pt x="55894" y="96409"/>
                        <a:pt x="54656" y="96504"/>
                      </a:cubicBezTo>
                      <a:cubicBezTo>
                        <a:pt x="51989" y="96695"/>
                        <a:pt x="49513" y="97552"/>
                        <a:pt x="47322" y="99076"/>
                      </a:cubicBezTo>
                      <a:cubicBezTo>
                        <a:pt x="41702" y="102981"/>
                        <a:pt x="39321" y="108506"/>
                        <a:pt x="39131" y="115078"/>
                      </a:cubicBezTo>
                      <a:cubicBezTo>
                        <a:pt x="39131" y="116507"/>
                        <a:pt x="38940" y="117840"/>
                        <a:pt x="37987" y="118983"/>
                      </a:cubicBezTo>
                      <a:cubicBezTo>
                        <a:pt x="37225" y="119936"/>
                        <a:pt x="36844" y="120984"/>
                        <a:pt x="36464" y="122127"/>
                      </a:cubicBezTo>
                      <a:cubicBezTo>
                        <a:pt x="34463" y="128604"/>
                        <a:pt x="35511" y="134509"/>
                        <a:pt x="40464" y="139367"/>
                      </a:cubicBezTo>
                      <a:cubicBezTo>
                        <a:pt x="41131" y="140034"/>
                        <a:pt x="41131" y="140319"/>
                        <a:pt x="40178" y="140605"/>
                      </a:cubicBezTo>
                      <a:cubicBezTo>
                        <a:pt x="39226" y="140891"/>
                        <a:pt x="38368" y="141272"/>
                        <a:pt x="37416" y="141653"/>
                      </a:cubicBezTo>
                      <a:cubicBezTo>
                        <a:pt x="35797" y="142320"/>
                        <a:pt x="35797" y="142320"/>
                        <a:pt x="35797" y="140605"/>
                      </a:cubicBezTo>
                      <a:cubicBezTo>
                        <a:pt x="35416" y="132223"/>
                        <a:pt x="27129" y="127365"/>
                        <a:pt x="19699" y="131080"/>
                      </a:cubicBezTo>
                      <a:cubicBezTo>
                        <a:pt x="15413" y="133176"/>
                        <a:pt x="13032" y="136795"/>
                        <a:pt x="11603" y="141177"/>
                      </a:cubicBezTo>
                      <a:cubicBezTo>
                        <a:pt x="9793" y="146606"/>
                        <a:pt x="9984" y="152130"/>
                        <a:pt x="11317" y="157560"/>
                      </a:cubicBezTo>
                      <a:cubicBezTo>
                        <a:pt x="11603" y="158703"/>
                        <a:pt x="11508" y="159369"/>
                        <a:pt x="10174" y="159560"/>
                      </a:cubicBezTo>
                      <a:cubicBezTo>
                        <a:pt x="8650" y="159750"/>
                        <a:pt x="7317" y="160512"/>
                        <a:pt x="6079" y="161370"/>
                      </a:cubicBezTo>
                      <a:cubicBezTo>
                        <a:pt x="1221" y="164799"/>
                        <a:pt x="-1160" y="171657"/>
                        <a:pt x="554" y="178134"/>
                      </a:cubicBezTo>
                      <a:cubicBezTo>
                        <a:pt x="2364" y="184992"/>
                        <a:pt x="6936" y="189468"/>
                        <a:pt x="13413" y="191850"/>
                      </a:cubicBezTo>
                      <a:cubicBezTo>
                        <a:pt x="15699" y="192707"/>
                        <a:pt x="16842" y="193564"/>
                        <a:pt x="17032" y="196041"/>
                      </a:cubicBezTo>
                      <a:cubicBezTo>
                        <a:pt x="17128" y="197946"/>
                        <a:pt x="17414" y="197946"/>
                        <a:pt x="15413" y="197946"/>
                      </a:cubicBezTo>
                      <a:cubicBezTo>
                        <a:pt x="15413" y="197946"/>
                        <a:pt x="15223" y="197946"/>
                        <a:pt x="15127" y="197946"/>
                      </a:cubicBezTo>
                      <a:cubicBezTo>
                        <a:pt x="9889" y="197946"/>
                        <a:pt x="5698" y="200232"/>
                        <a:pt x="3221" y="204899"/>
                      </a:cubicBezTo>
                      <a:cubicBezTo>
                        <a:pt x="649" y="209566"/>
                        <a:pt x="1031" y="214329"/>
                        <a:pt x="3793" y="218710"/>
                      </a:cubicBezTo>
                      <a:cubicBezTo>
                        <a:pt x="6079" y="222330"/>
                        <a:pt x="9317" y="224235"/>
                        <a:pt x="13699" y="223377"/>
                      </a:cubicBezTo>
                      <a:cubicBezTo>
                        <a:pt x="14842" y="223187"/>
                        <a:pt x="14461" y="223854"/>
                        <a:pt x="14270" y="224330"/>
                      </a:cubicBezTo>
                      <a:cubicBezTo>
                        <a:pt x="12556" y="230235"/>
                        <a:pt x="13699" y="235665"/>
                        <a:pt x="17128" y="240618"/>
                      </a:cubicBezTo>
                      <a:cubicBezTo>
                        <a:pt x="17509" y="241094"/>
                        <a:pt x="17699" y="241665"/>
                        <a:pt x="17699" y="242332"/>
                      </a:cubicBezTo>
                      <a:cubicBezTo>
                        <a:pt x="17794" y="246047"/>
                        <a:pt x="19128" y="249381"/>
                        <a:pt x="21128" y="252333"/>
                      </a:cubicBezTo>
                      <a:cubicBezTo>
                        <a:pt x="21605" y="253095"/>
                        <a:pt x="21700" y="253667"/>
                        <a:pt x="21128" y="254334"/>
                      </a:cubicBezTo>
                      <a:cubicBezTo>
                        <a:pt x="20938" y="254619"/>
                        <a:pt x="20747" y="254905"/>
                        <a:pt x="20652" y="255191"/>
                      </a:cubicBezTo>
                      <a:cubicBezTo>
                        <a:pt x="15985" y="263192"/>
                        <a:pt x="14937" y="271193"/>
                        <a:pt x="20938" y="279099"/>
                      </a:cubicBezTo>
                      <a:cubicBezTo>
                        <a:pt x="21319" y="279575"/>
                        <a:pt x="21223" y="279956"/>
                        <a:pt x="20842" y="280432"/>
                      </a:cubicBezTo>
                      <a:cubicBezTo>
                        <a:pt x="19890" y="281480"/>
                        <a:pt x="18747" y="282432"/>
                        <a:pt x="17414" y="283099"/>
                      </a:cubicBezTo>
                      <a:cubicBezTo>
                        <a:pt x="16651" y="283480"/>
                        <a:pt x="16175" y="283385"/>
                        <a:pt x="15889" y="282432"/>
                      </a:cubicBezTo>
                      <a:cubicBezTo>
                        <a:pt x="15223" y="280527"/>
                        <a:pt x="14651" y="278622"/>
                        <a:pt x="14365" y="276622"/>
                      </a:cubicBezTo>
                      <a:cubicBezTo>
                        <a:pt x="13889" y="273955"/>
                        <a:pt x="13794" y="271383"/>
                        <a:pt x="16747" y="269478"/>
                      </a:cubicBezTo>
                      <a:cubicBezTo>
                        <a:pt x="15032" y="269669"/>
                        <a:pt x="14175" y="270431"/>
                        <a:pt x="13603" y="271479"/>
                      </a:cubicBezTo>
                      <a:cubicBezTo>
                        <a:pt x="12937" y="272622"/>
                        <a:pt x="12651" y="273860"/>
                        <a:pt x="12651" y="275098"/>
                      </a:cubicBezTo>
                      <a:cubicBezTo>
                        <a:pt x="12651" y="277575"/>
                        <a:pt x="12841" y="280051"/>
                        <a:pt x="13508" y="282432"/>
                      </a:cubicBezTo>
                      <a:cubicBezTo>
                        <a:pt x="13984" y="284147"/>
                        <a:pt x="13984" y="284242"/>
                        <a:pt x="12080" y="284147"/>
                      </a:cubicBezTo>
                      <a:cubicBezTo>
                        <a:pt x="8746" y="284147"/>
                        <a:pt x="5698" y="283004"/>
                        <a:pt x="3031" y="281004"/>
                      </a:cubicBezTo>
                      <a:cubicBezTo>
                        <a:pt x="2173" y="280337"/>
                        <a:pt x="1411" y="279670"/>
                        <a:pt x="459" y="278908"/>
                      </a:cubicBezTo>
                      <a:cubicBezTo>
                        <a:pt x="459" y="279670"/>
                        <a:pt x="745" y="280146"/>
                        <a:pt x="1031" y="280623"/>
                      </a:cubicBezTo>
                      <a:cubicBezTo>
                        <a:pt x="3983" y="285766"/>
                        <a:pt x="8555" y="288433"/>
                        <a:pt x="14365" y="288719"/>
                      </a:cubicBezTo>
                      <a:cubicBezTo>
                        <a:pt x="15413" y="288719"/>
                        <a:pt x="15985" y="289100"/>
                        <a:pt x="16461" y="289957"/>
                      </a:cubicBezTo>
                      <a:cubicBezTo>
                        <a:pt x="17223" y="291481"/>
                        <a:pt x="18271" y="292815"/>
                        <a:pt x="19509" y="293958"/>
                      </a:cubicBezTo>
                      <a:cubicBezTo>
                        <a:pt x="22081" y="296244"/>
                        <a:pt x="25129" y="296625"/>
                        <a:pt x="28177" y="295005"/>
                      </a:cubicBezTo>
                      <a:cubicBezTo>
                        <a:pt x="28462" y="294815"/>
                        <a:pt x="28748" y="294529"/>
                        <a:pt x="29224" y="294720"/>
                      </a:cubicBezTo>
                      <a:cubicBezTo>
                        <a:pt x="27986" y="297863"/>
                        <a:pt x="27224" y="301006"/>
                        <a:pt x="27224" y="304340"/>
                      </a:cubicBezTo>
                      <a:cubicBezTo>
                        <a:pt x="27224" y="305292"/>
                        <a:pt x="26939" y="305864"/>
                        <a:pt x="26272" y="306531"/>
                      </a:cubicBezTo>
                      <a:cubicBezTo>
                        <a:pt x="23414" y="309388"/>
                        <a:pt x="21795" y="312817"/>
                        <a:pt x="21509" y="316818"/>
                      </a:cubicBezTo>
                      <a:cubicBezTo>
                        <a:pt x="21414" y="318627"/>
                        <a:pt x="21509" y="320342"/>
                        <a:pt x="22366" y="322152"/>
                      </a:cubicBezTo>
                      <a:cubicBezTo>
                        <a:pt x="22748" y="321580"/>
                        <a:pt x="22557" y="321104"/>
                        <a:pt x="22557" y="320723"/>
                      </a:cubicBezTo>
                      <a:cubicBezTo>
                        <a:pt x="22557" y="316532"/>
                        <a:pt x="24081" y="313008"/>
                        <a:pt x="26843" y="309960"/>
                      </a:cubicBezTo>
                      <a:cubicBezTo>
                        <a:pt x="27034" y="309769"/>
                        <a:pt x="27605" y="309102"/>
                        <a:pt x="27700" y="309769"/>
                      </a:cubicBezTo>
                      <a:cubicBezTo>
                        <a:pt x="27986" y="311579"/>
                        <a:pt x="30082" y="313103"/>
                        <a:pt x="28462" y="315389"/>
                      </a:cubicBezTo>
                      <a:cubicBezTo>
                        <a:pt x="30272" y="314151"/>
                        <a:pt x="30463" y="315865"/>
                        <a:pt x="31130" y="316627"/>
                      </a:cubicBezTo>
                      <a:cubicBezTo>
                        <a:pt x="31891" y="317580"/>
                        <a:pt x="30558" y="317675"/>
                        <a:pt x="30177" y="318056"/>
                      </a:cubicBezTo>
                      <a:cubicBezTo>
                        <a:pt x="28653" y="319389"/>
                        <a:pt x="27510" y="320818"/>
                        <a:pt x="26939" y="322723"/>
                      </a:cubicBezTo>
                      <a:cubicBezTo>
                        <a:pt x="24843" y="329391"/>
                        <a:pt x="27129" y="334915"/>
                        <a:pt x="31796" y="339678"/>
                      </a:cubicBezTo>
                      <a:cubicBezTo>
                        <a:pt x="34177" y="342154"/>
                        <a:pt x="37130" y="343392"/>
                        <a:pt x="40655" y="342916"/>
                      </a:cubicBezTo>
                      <a:cubicBezTo>
                        <a:pt x="41798" y="342726"/>
                        <a:pt x="41416" y="343392"/>
                        <a:pt x="41416" y="343964"/>
                      </a:cubicBezTo>
                      <a:cubicBezTo>
                        <a:pt x="40655" y="351774"/>
                        <a:pt x="46465" y="358061"/>
                        <a:pt x="54275" y="357775"/>
                      </a:cubicBezTo>
                      <a:cubicBezTo>
                        <a:pt x="56656" y="357775"/>
                        <a:pt x="58657" y="358823"/>
                        <a:pt x="60943" y="358918"/>
                      </a:cubicBezTo>
                      <a:cubicBezTo>
                        <a:pt x="61133" y="358918"/>
                        <a:pt x="61324" y="359109"/>
                        <a:pt x="61419" y="359204"/>
                      </a:cubicBezTo>
                      <a:cubicBezTo>
                        <a:pt x="63514" y="361966"/>
                        <a:pt x="65229" y="364919"/>
                        <a:pt x="64467" y="368634"/>
                      </a:cubicBezTo>
                      <a:cubicBezTo>
                        <a:pt x="64181" y="370158"/>
                        <a:pt x="63324" y="371205"/>
                        <a:pt x="61895" y="371682"/>
                      </a:cubicBezTo>
                      <a:cubicBezTo>
                        <a:pt x="58181" y="373015"/>
                        <a:pt x="53323" y="370062"/>
                        <a:pt x="52656" y="366157"/>
                      </a:cubicBezTo>
                      <a:cubicBezTo>
                        <a:pt x="52561" y="365586"/>
                        <a:pt x="52847" y="364919"/>
                        <a:pt x="52465" y="364347"/>
                      </a:cubicBezTo>
                      <a:cubicBezTo>
                        <a:pt x="51037" y="366633"/>
                        <a:pt x="52656" y="370729"/>
                        <a:pt x="55894" y="372539"/>
                      </a:cubicBezTo>
                      <a:cubicBezTo>
                        <a:pt x="60466" y="375111"/>
                        <a:pt x="63991" y="374158"/>
                        <a:pt x="66943" y="369396"/>
                      </a:cubicBezTo>
                      <a:cubicBezTo>
                        <a:pt x="67134" y="370348"/>
                        <a:pt x="67420" y="371205"/>
                        <a:pt x="66753" y="371967"/>
                      </a:cubicBezTo>
                      <a:cubicBezTo>
                        <a:pt x="62848" y="375968"/>
                        <a:pt x="58466" y="379111"/>
                        <a:pt x="52656" y="379587"/>
                      </a:cubicBezTo>
                      <a:cubicBezTo>
                        <a:pt x="46750" y="380064"/>
                        <a:pt x="41226" y="376349"/>
                        <a:pt x="39892" y="370824"/>
                      </a:cubicBezTo>
                      <a:cubicBezTo>
                        <a:pt x="38845" y="366729"/>
                        <a:pt x="40083" y="363204"/>
                        <a:pt x="43798" y="360633"/>
                      </a:cubicBezTo>
                      <a:cubicBezTo>
                        <a:pt x="43131" y="360442"/>
                        <a:pt x="42750" y="360633"/>
                        <a:pt x="42369" y="360728"/>
                      </a:cubicBezTo>
                      <a:cubicBezTo>
                        <a:pt x="38368" y="362252"/>
                        <a:pt x="35892" y="367300"/>
                        <a:pt x="36654" y="372158"/>
                      </a:cubicBezTo>
                      <a:cubicBezTo>
                        <a:pt x="38178" y="381111"/>
                        <a:pt x="46941" y="386922"/>
                        <a:pt x="56085" y="385207"/>
                      </a:cubicBezTo>
                      <a:cubicBezTo>
                        <a:pt x="60466" y="384350"/>
                        <a:pt x="64372" y="382635"/>
                        <a:pt x="67801" y="379778"/>
                      </a:cubicBezTo>
                      <a:cubicBezTo>
                        <a:pt x="68563" y="379111"/>
                        <a:pt x="68944" y="379111"/>
                        <a:pt x="69420" y="380159"/>
                      </a:cubicBezTo>
                      <a:cubicBezTo>
                        <a:pt x="69896" y="381302"/>
                        <a:pt x="70468" y="382445"/>
                        <a:pt x="71325" y="383397"/>
                      </a:cubicBezTo>
                      <a:cubicBezTo>
                        <a:pt x="72087" y="384445"/>
                        <a:pt x="71992" y="385017"/>
                        <a:pt x="71325" y="386064"/>
                      </a:cubicBezTo>
                      <a:cubicBezTo>
                        <a:pt x="68372" y="389779"/>
                        <a:pt x="66848" y="393970"/>
                        <a:pt x="67420" y="398828"/>
                      </a:cubicBezTo>
                      <a:cubicBezTo>
                        <a:pt x="68182" y="405019"/>
                        <a:pt x="72563" y="409020"/>
                        <a:pt x="78564" y="408639"/>
                      </a:cubicBezTo>
                      <a:cubicBezTo>
                        <a:pt x="80564" y="408543"/>
                        <a:pt x="82469" y="407972"/>
                        <a:pt x="84374" y="407591"/>
                      </a:cubicBezTo>
                      <a:cubicBezTo>
                        <a:pt x="87136" y="406924"/>
                        <a:pt x="89899" y="406734"/>
                        <a:pt x="92566" y="407972"/>
                      </a:cubicBezTo>
                      <a:cubicBezTo>
                        <a:pt x="93614" y="408448"/>
                        <a:pt x="94375" y="409401"/>
                        <a:pt x="95423" y="410258"/>
                      </a:cubicBezTo>
                      <a:cubicBezTo>
                        <a:pt x="95423" y="409401"/>
                        <a:pt x="94947" y="409020"/>
                        <a:pt x="94661" y="408543"/>
                      </a:cubicBezTo>
                      <a:cubicBezTo>
                        <a:pt x="93804" y="407305"/>
                        <a:pt x="92470" y="406734"/>
                        <a:pt x="91232" y="405876"/>
                      </a:cubicBezTo>
                      <a:cubicBezTo>
                        <a:pt x="93232" y="406448"/>
                        <a:pt x="95137" y="407210"/>
                        <a:pt x="97233" y="406829"/>
                      </a:cubicBezTo>
                      <a:cubicBezTo>
                        <a:pt x="98376" y="406638"/>
                        <a:pt x="98948" y="407115"/>
                        <a:pt x="99519" y="408067"/>
                      </a:cubicBezTo>
                      <a:cubicBezTo>
                        <a:pt x="101900" y="412449"/>
                        <a:pt x="105424" y="415497"/>
                        <a:pt x="110377" y="416640"/>
                      </a:cubicBezTo>
                      <a:cubicBezTo>
                        <a:pt x="111330" y="416830"/>
                        <a:pt x="111806" y="417306"/>
                        <a:pt x="111997" y="418164"/>
                      </a:cubicBezTo>
                      <a:cubicBezTo>
                        <a:pt x="112759" y="421021"/>
                        <a:pt x="114378" y="423212"/>
                        <a:pt x="116855" y="424736"/>
                      </a:cubicBezTo>
                      <a:cubicBezTo>
                        <a:pt x="121331" y="427593"/>
                        <a:pt x="126570" y="426165"/>
                        <a:pt x="128951" y="421497"/>
                      </a:cubicBezTo>
                      <a:cubicBezTo>
                        <a:pt x="129142" y="421116"/>
                        <a:pt x="129142" y="420640"/>
                        <a:pt x="129618" y="420450"/>
                      </a:cubicBezTo>
                      <a:cubicBezTo>
                        <a:pt x="129999" y="420926"/>
                        <a:pt x="129999" y="421402"/>
                        <a:pt x="129999" y="421974"/>
                      </a:cubicBezTo>
                      <a:cubicBezTo>
                        <a:pt x="129808" y="423688"/>
                        <a:pt x="129427" y="425307"/>
                        <a:pt x="128665" y="426831"/>
                      </a:cubicBezTo>
                      <a:cubicBezTo>
                        <a:pt x="125332" y="433308"/>
                        <a:pt x="116950" y="435118"/>
                        <a:pt x="110854" y="430832"/>
                      </a:cubicBezTo>
                      <a:cubicBezTo>
                        <a:pt x="106948" y="428070"/>
                        <a:pt x="104472" y="424260"/>
                        <a:pt x="103329" y="419592"/>
                      </a:cubicBezTo>
                      <a:cubicBezTo>
                        <a:pt x="103043" y="418640"/>
                        <a:pt x="102757" y="417592"/>
                        <a:pt x="102472" y="416544"/>
                      </a:cubicBezTo>
                      <a:cubicBezTo>
                        <a:pt x="102472" y="416830"/>
                        <a:pt x="102376" y="417021"/>
                        <a:pt x="102376" y="417211"/>
                      </a:cubicBezTo>
                      <a:cubicBezTo>
                        <a:pt x="102567" y="422736"/>
                        <a:pt x="104472" y="427498"/>
                        <a:pt x="108377" y="431403"/>
                      </a:cubicBezTo>
                      <a:cubicBezTo>
                        <a:pt x="116092" y="438928"/>
                        <a:pt x="128189" y="436356"/>
                        <a:pt x="131999" y="427498"/>
                      </a:cubicBezTo>
                      <a:cubicBezTo>
                        <a:pt x="131999" y="427308"/>
                        <a:pt x="132190" y="427022"/>
                        <a:pt x="132475" y="427022"/>
                      </a:cubicBezTo>
                      <a:cubicBezTo>
                        <a:pt x="132761" y="427498"/>
                        <a:pt x="133142" y="428070"/>
                        <a:pt x="133523" y="428641"/>
                      </a:cubicBezTo>
                      <a:cubicBezTo>
                        <a:pt x="134857" y="430737"/>
                        <a:pt x="136476" y="432832"/>
                        <a:pt x="138572" y="434166"/>
                      </a:cubicBezTo>
                      <a:cubicBezTo>
                        <a:pt x="139238" y="434547"/>
                        <a:pt x="139619" y="435023"/>
                        <a:pt x="140095" y="435309"/>
                      </a:cubicBezTo>
                      <a:cubicBezTo>
                        <a:pt x="143810" y="437785"/>
                        <a:pt x="148097" y="440547"/>
                        <a:pt x="148954" y="441024"/>
                      </a:cubicBezTo>
                      <a:cubicBezTo>
                        <a:pt x="160765" y="447786"/>
                        <a:pt x="180577" y="446643"/>
                        <a:pt x="180577" y="446643"/>
                      </a:cubicBezTo>
                      <a:cubicBezTo>
                        <a:pt x="244204" y="442833"/>
                        <a:pt x="341740" y="396732"/>
                        <a:pt x="345835" y="393780"/>
                      </a:cubicBezTo>
                      <a:cubicBezTo>
                        <a:pt x="349931" y="390732"/>
                        <a:pt x="350312" y="390255"/>
                        <a:pt x="350312" y="390255"/>
                      </a:cubicBezTo>
                      <a:cubicBezTo>
                        <a:pt x="351074" y="389017"/>
                        <a:pt x="351741" y="389017"/>
                        <a:pt x="352884" y="389874"/>
                      </a:cubicBezTo>
                      <a:cubicBezTo>
                        <a:pt x="357742" y="393589"/>
                        <a:pt x="363266" y="393113"/>
                        <a:pt x="367267" y="388636"/>
                      </a:cubicBezTo>
                      <a:cubicBezTo>
                        <a:pt x="367648" y="388255"/>
                        <a:pt x="367933" y="388065"/>
                        <a:pt x="368600" y="387969"/>
                      </a:cubicBezTo>
                      <a:cubicBezTo>
                        <a:pt x="371553" y="387779"/>
                        <a:pt x="373839" y="386350"/>
                        <a:pt x="375363" y="383874"/>
                      </a:cubicBezTo>
                      <a:cubicBezTo>
                        <a:pt x="377268" y="380921"/>
                        <a:pt x="377649" y="377682"/>
                        <a:pt x="377173" y="374158"/>
                      </a:cubicBezTo>
                      <a:cubicBezTo>
                        <a:pt x="376887" y="372444"/>
                        <a:pt x="376220" y="370729"/>
                        <a:pt x="375744" y="368919"/>
                      </a:cubicBezTo>
                      <a:cubicBezTo>
                        <a:pt x="376601" y="369396"/>
                        <a:pt x="377173" y="369681"/>
                        <a:pt x="377840" y="370062"/>
                      </a:cubicBezTo>
                      <a:cubicBezTo>
                        <a:pt x="381078" y="371682"/>
                        <a:pt x="384412" y="371967"/>
                        <a:pt x="387650" y="370253"/>
                      </a:cubicBezTo>
                      <a:cubicBezTo>
                        <a:pt x="393746" y="367110"/>
                        <a:pt x="394984" y="358632"/>
                        <a:pt x="390127" y="353584"/>
                      </a:cubicBezTo>
                      <a:cubicBezTo>
                        <a:pt x="388698" y="352060"/>
                        <a:pt x="386983" y="351108"/>
                        <a:pt x="384793" y="351203"/>
                      </a:cubicBezTo>
                      <a:cubicBezTo>
                        <a:pt x="383650" y="351203"/>
                        <a:pt x="382697" y="351584"/>
                        <a:pt x="381935" y="352727"/>
                      </a:cubicBezTo>
                      <a:cubicBezTo>
                        <a:pt x="384983" y="351870"/>
                        <a:pt x="386793" y="353203"/>
                        <a:pt x="388126" y="355489"/>
                      </a:cubicBezTo>
                      <a:cubicBezTo>
                        <a:pt x="388984" y="357013"/>
                        <a:pt x="389269" y="358728"/>
                        <a:pt x="389079" y="360537"/>
                      </a:cubicBezTo>
                      <a:cubicBezTo>
                        <a:pt x="388317" y="365300"/>
                        <a:pt x="383840" y="367205"/>
                        <a:pt x="379935" y="364443"/>
                      </a:cubicBezTo>
                      <a:cubicBezTo>
                        <a:pt x="378887" y="363681"/>
                        <a:pt x="378030" y="362728"/>
                        <a:pt x="377363" y="361680"/>
                      </a:cubicBezTo>
                      <a:cubicBezTo>
                        <a:pt x="375553" y="358918"/>
                        <a:pt x="374506" y="355870"/>
                        <a:pt x="373744" y="352727"/>
                      </a:cubicBezTo>
                      <a:cubicBezTo>
                        <a:pt x="373648" y="352251"/>
                        <a:pt x="373553" y="351965"/>
                        <a:pt x="374030" y="351584"/>
                      </a:cubicBezTo>
                      <a:cubicBezTo>
                        <a:pt x="377363" y="349107"/>
                        <a:pt x="378887" y="344821"/>
                        <a:pt x="382888" y="343107"/>
                      </a:cubicBezTo>
                      <a:cubicBezTo>
                        <a:pt x="383078" y="343107"/>
                        <a:pt x="383269" y="342821"/>
                        <a:pt x="383364" y="342630"/>
                      </a:cubicBezTo>
                      <a:cubicBezTo>
                        <a:pt x="383840" y="342059"/>
                        <a:pt x="384316" y="342059"/>
                        <a:pt x="384983" y="342345"/>
                      </a:cubicBezTo>
                      <a:cubicBezTo>
                        <a:pt x="386317" y="343011"/>
                        <a:pt x="387841" y="343297"/>
                        <a:pt x="389269" y="343488"/>
                      </a:cubicBezTo>
                      <a:cubicBezTo>
                        <a:pt x="395651" y="344250"/>
                        <a:pt x="400699" y="339963"/>
                        <a:pt x="400699" y="333582"/>
                      </a:cubicBezTo>
                      <a:cubicBezTo>
                        <a:pt x="400699" y="332439"/>
                        <a:pt x="400699" y="331200"/>
                        <a:pt x="399747" y="330057"/>
                      </a:cubicBezTo>
                      <a:cubicBezTo>
                        <a:pt x="399747" y="330438"/>
                        <a:pt x="399747" y="330629"/>
                        <a:pt x="399747" y="330819"/>
                      </a:cubicBezTo>
                      <a:cubicBezTo>
                        <a:pt x="400128" y="334344"/>
                        <a:pt x="399080" y="337392"/>
                        <a:pt x="396223" y="339392"/>
                      </a:cubicBezTo>
                      <a:cubicBezTo>
                        <a:pt x="393365" y="341487"/>
                        <a:pt x="390127" y="341106"/>
                        <a:pt x="386983" y="339773"/>
                      </a:cubicBezTo>
                      <a:cubicBezTo>
                        <a:pt x="386317" y="339487"/>
                        <a:pt x="386031" y="339201"/>
                        <a:pt x="386412" y="338439"/>
                      </a:cubicBezTo>
                      <a:cubicBezTo>
                        <a:pt x="387841" y="335677"/>
                        <a:pt x="388317" y="332820"/>
                        <a:pt x="388126" y="329772"/>
                      </a:cubicBezTo>
                      <a:cubicBezTo>
                        <a:pt x="388126" y="328629"/>
                        <a:pt x="388412" y="328629"/>
                        <a:pt x="389365" y="328819"/>
                      </a:cubicBezTo>
                      <a:cubicBezTo>
                        <a:pt x="394984" y="330343"/>
                        <a:pt x="400604" y="330153"/>
                        <a:pt x="406129" y="328248"/>
                      </a:cubicBezTo>
                      <a:cubicBezTo>
                        <a:pt x="413368" y="325771"/>
                        <a:pt x="416130" y="319485"/>
                        <a:pt x="412701" y="313008"/>
                      </a:cubicBezTo>
                      <a:cubicBezTo>
                        <a:pt x="411272" y="310245"/>
                        <a:pt x="408986" y="308245"/>
                        <a:pt x="406224" y="306816"/>
                      </a:cubicBezTo>
                      <a:cubicBezTo>
                        <a:pt x="407462" y="308817"/>
                        <a:pt x="408891" y="310626"/>
                        <a:pt x="409843" y="312817"/>
                      </a:cubicBezTo>
                      <a:cubicBezTo>
                        <a:pt x="411558" y="317008"/>
                        <a:pt x="411272" y="321675"/>
                        <a:pt x="404986" y="323104"/>
                      </a:cubicBezTo>
                      <a:cubicBezTo>
                        <a:pt x="398890" y="324533"/>
                        <a:pt x="393080" y="323866"/>
                        <a:pt x="387365" y="321294"/>
                      </a:cubicBezTo>
                      <a:cubicBezTo>
                        <a:pt x="386888" y="321104"/>
                        <a:pt x="386412" y="320913"/>
                        <a:pt x="386222" y="320342"/>
                      </a:cubicBezTo>
                      <a:cubicBezTo>
                        <a:pt x="385078" y="317389"/>
                        <a:pt x="383745" y="314627"/>
                        <a:pt x="382126" y="311960"/>
                      </a:cubicBezTo>
                      <a:cubicBezTo>
                        <a:pt x="381745" y="311388"/>
                        <a:pt x="381935" y="311103"/>
                        <a:pt x="382602" y="311007"/>
                      </a:cubicBezTo>
                      <a:cubicBezTo>
                        <a:pt x="383173" y="310912"/>
                        <a:pt x="383745" y="310722"/>
                        <a:pt x="384412" y="310626"/>
                      </a:cubicBezTo>
                      <a:cubicBezTo>
                        <a:pt x="388984" y="309483"/>
                        <a:pt x="393080" y="307483"/>
                        <a:pt x="396223" y="303864"/>
                      </a:cubicBezTo>
                      <a:cubicBezTo>
                        <a:pt x="396794" y="303197"/>
                        <a:pt x="396890" y="301863"/>
                        <a:pt x="398128" y="302149"/>
                      </a:cubicBezTo>
                      <a:cubicBezTo>
                        <a:pt x="399080" y="302435"/>
                        <a:pt x="399652" y="303387"/>
                        <a:pt x="400128" y="304149"/>
                      </a:cubicBezTo>
                      <a:cubicBezTo>
                        <a:pt x="400414" y="304626"/>
                        <a:pt x="400604" y="305102"/>
                        <a:pt x="400795" y="305673"/>
                      </a:cubicBezTo>
                      <a:cubicBezTo>
                        <a:pt x="401557" y="307864"/>
                        <a:pt x="401176" y="309960"/>
                        <a:pt x="400604" y="312150"/>
                      </a:cubicBezTo>
                      <a:cubicBezTo>
                        <a:pt x="400318" y="313103"/>
                        <a:pt x="399842" y="314055"/>
                        <a:pt x="399747" y="315294"/>
                      </a:cubicBezTo>
                      <a:cubicBezTo>
                        <a:pt x="400033" y="315103"/>
                        <a:pt x="400128" y="315008"/>
                        <a:pt x="400223" y="314913"/>
                      </a:cubicBezTo>
                      <a:cubicBezTo>
                        <a:pt x="400604" y="314341"/>
                        <a:pt x="401081" y="313674"/>
                        <a:pt x="401461" y="313008"/>
                      </a:cubicBezTo>
                      <a:cubicBezTo>
                        <a:pt x="403652" y="309102"/>
                        <a:pt x="404605" y="304911"/>
                        <a:pt x="401461" y="301292"/>
                      </a:cubicBezTo>
                      <a:cubicBezTo>
                        <a:pt x="399652" y="299101"/>
                        <a:pt x="398985" y="297291"/>
                        <a:pt x="399842" y="294720"/>
                      </a:cubicBezTo>
                      <a:cubicBezTo>
                        <a:pt x="399842" y="294529"/>
                        <a:pt x="399842" y="294339"/>
                        <a:pt x="399842" y="294148"/>
                      </a:cubicBezTo>
                      <a:cubicBezTo>
                        <a:pt x="400128" y="292815"/>
                        <a:pt x="401176" y="292053"/>
                        <a:pt x="401938" y="291100"/>
                      </a:cubicBezTo>
                      <a:cubicBezTo>
                        <a:pt x="402509" y="290433"/>
                        <a:pt x="403366" y="291100"/>
                        <a:pt x="404033" y="291195"/>
                      </a:cubicBezTo>
                      <a:cubicBezTo>
                        <a:pt x="408891" y="292243"/>
                        <a:pt x="413653" y="292053"/>
                        <a:pt x="418416" y="290529"/>
                      </a:cubicBezTo>
                      <a:cubicBezTo>
                        <a:pt x="425750" y="288052"/>
                        <a:pt x="430417" y="281480"/>
                        <a:pt x="430132" y="273860"/>
                      </a:cubicBezTo>
                      <a:cubicBezTo>
                        <a:pt x="429941" y="268335"/>
                        <a:pt x="426703" y="263573"/>
                        <a:pt x="422035" y="262049"/>
                      </a:cubicBezTo>
                      <a:cubicBezTo>
                        <a:pt x="420416" y="261477"/>
                        <a:pt x="418702" y="261287"/>
                        <a:pt x="417082" y="262239"/>
                      </a:cubicBezTo>
                      <a:cubicBezTo>
                        <a:pt x="419749" y="262430"/>
                        <a:pt x="421940" y="263573"/>
                        <a:pt x="423559" y="265573"/>
                      </a:cubicBezTo>
                      <a:cubicBezTo>
                        <a:pt x="428036" y="271002"/>
                        <a:pt x="425941" y="279956"/>
                        <a:pt x="419273" y="283385"/>
                      </a:cubicBezTo>
                      <a:cubicBezTo>
                        <a:pt x="415463" y="285385"/>
                        <a:pt x="411367" y="285671"/>
                        <a:pt x="407176" y="285099"/>
                      </a:cubicBezTo>
                      <a:cubicBezTo>
                        <a:pt x="406129" y="285004"/>
                        <a:pt x="406129" y="284718"/>
                        <a:pt x="406605" y="283766"/>
                      </a:cubicBezTo>
                      <a:cubicBezTo>
                        <a:pt x="409939" y="277575"/>
                        <a:pt x="409272" y="272241"/>
                        <a:pt x="404605" y="266907"/>
                      </a:cubicBezTo>
                      <a:cubicBezTo>
                        <a:pt x="403938" y="266145"/>
                        <a:pt x="404033" y="265954"/>
                        <a:pt x="404890" y="265573"/>
                      </a:cubicBezTo>
                      <a:cubicBezTo>
                        <a:pt x="413177" y="262049"/>
                        <a:pt x="415654" y="253095"/>
                        <a:pt x="410320" y="245856"/>
                      </a:cubicBezTo>
                      <a:cubicBezTo>
                        <a:pt x="409843" y="245190"/>
                        <a:pt x="409939" y="244999"/>
                        <a:pt x="410701" y="244713"/>
                      </a:cubicBezTo>
                      <a:cubicBezTo>
                        <a:pt x="412510" y="244142"/>
                        <a:pt x="413939" y="242904"/>
                        <a:pt x="414987" y="241284"/>
                      </a:cubicBezTo>
                      <a:cubicBezTo>
                        <a:pt x="418797" y="235665"/>
                        <a:pt x="418225" y="226330"/>
                        <a:pt x="413749" y="221187"/>
                      </a:cubicBezTo>
                      <a:cubicBezTo>
                        <a:pt x="410891" y="217853"/>
                        <a:pt x="406891" y="216615"/>
                        <a:pt x="403176" y="217758"/>
                      </a:cubicBezTo>
                      <a:cubicBezTo>
                        <a:pt x="402033" y="218139"/>
                        <a:pt x="401176" y="218901"/>
                        <a:pt x="400033" y="219567"/>
                      </a:cubicBezTo>
                      <a:cubicBezTo>
                        <a:pt x="400509" y="218043"/>
                        <a:pt x="400890" y="216710"/>
                        <a:pt x="400890" y="215281"/>
                      </a:cubicBezTo>
                      <a:cubicBezTo>
                        <a:pt x="400890" y="214329"/>
                        <a:pt x="401271" y="214043"/>
                        <a:pt x="402223" y="213948"/>
                      </a:cubicBezTo>
                      <a:cubicBezTo>
                        <a:pt x="403843" y="213757"/>
                        <a:pt x="405367" y="213948"/>
                        <a:pt x="407367" y="214233"/>
                      </a:cubicBezTo>
                      <a:cubicBezTo>
                        <a:pt x="406129" y="213281"/>
                        <a:pt x="405081" y="212614"/>
                        <a:pt x="404033" y="212709"/>
                      </a:cubicBezTo>
                      <a:cubicBezTo>
                        <a:pt x="401176" y="212805"/>
                        <a:pt x="400604" y="211090"/>
                        <a:pt x="400318" y="208804"/>
                      </a:cubicBezTo>
                      <a:cubicBezTo>
                        <a:pt x="400223" y="207947"/>
                        <a:pt x="400223" y="207566"/>
                        <a:pt x="401176" y="207661"/>
                      </a:cubicBezTo>
                      <a:cubicBezTo>
                        <a:pt x="407367" y="207947"/>
                        <a:pt x="412320" y="210614"/>
                        <a:pt x="415463" y="216138"/>
                      </a:cubicBezTo>
                      <a:cubicBezTo>
                        <a:pt x="415654" y="216424"/>
                        <a:pt x="415558" y="216900"/>
                        <a:pt x="416035" y="216996"/>
                      </a:cubicBezTo>
                      <a:cubicBezTo>
                        <a:pt x="416130" y="215662"/>
                        <a:pt x="415463" y="213852"/>
                        <a:pt x="414225" y="212043"/>
                      </a:cubicBezTo>
                      <a:close/>
                      <a:moveTo>
                        <a:pt x="164003" y="22876"/>
                      </a:moveTo>
                      <a:cubicBezTo>
                        <a:pt x="164003" y="22876"/>
                        <a:pt x="164480" y="22876"/>
                        <a:pt x="164765" y="23067"/>
                      </a:cubicBezTo>
                      <a:cubicBezTo>
                        <a:pt x="164765" y="23067"/>
                        <a:pt x="164765" y="23067"/>
                        <a:pt x="164670" y="23067"/>
                      </a:cubicBezTo>
                      <a:cubicBezTo>
                        <a:pt x="164480" y="23067"/>
                        <a:pt x="164194" y="22971"/>
                        <a:pt x="164003" y="22876"/>
                      </a:cubicBezTo>
                      <a:cubicBezTo>
                        <a:pt x="163241" y="22686"/>
                        <a:pt x="162479" y="22590"/>
                        <a:pt x="161812" y="22590"/>
                      </a:cubicBezTo>
                      <a:cubicBezTo>
                        <a:pt x="162574" y="22590"/>
                        <a:pt x="163336" y="22686"/>
                        <a:pt x="164003" y="22876"/>
                      </a:cubicBezTo>
                      <a:close/>
                      <a:moveTo>
                        <a:pt x="15794" y="147177"/>
                      </a:moveTo>
                      <a:cubicBezTo>
                        <a:pt x="15794" y="143367"/>
                        <a:pt x="16937" y="139748"/>
                        <a:pt x="19604" y="136795"/>
                      </a:cubicBezTo>
                      <a:cubicBezTo>
                        <a:pt x="22843" y="133271"/>
                        <a:pt x="27986" y="132890"/>
                        <a:pt x="31320" y="136033"/>
                      </a:cubicBezTo>
                      <a:cubicBezTo>
                        <a:pt x="26367" y="135557"/>
                        <a:pt x="23319" y="138033"/>
                        <a:pt x="21033" y="141653"/>
                      </a:cubicBezTo>
                      <a:cubicBezTo>
                        <a:pt x="15794" y="149940"/>
                        <a:pt x="17794" y="163370"/>
                        <a:pt x="27605" y="168799"/>
                      </a:cubicBezTo>
                      <a:cubicBezTo>
                        <a:pt x="29606" y="169847"/>
                        <a:pt x="30082" y="171942"/>
                        <a:pt x="31415" y="173466"/>
                      </a:cubicBezTo>
                      <a:cubicBezTo>
                        <a:pt x="31606" y="173657"/>
                        <a:pt x="31606" y="173847"/>
                        <a:pt x="31415" y="174038"/>
                      </a:cubicBezTo>
                      <a:cubicBezTo>
                        <a:pt x="31225" y="174228"/>
                        <a:pt x="30939" y="174228"/>
                        <a:pt x="30748" y="174038"/>
                      </a:cubicBezTo>
                      <a:cubicBezTo>
                        <a:pt x="29986" y="173562"/>
                        <a:pt x="29224" y="173085"/>
                        <a:pt x="28558" y="172609"/>
                      </a:cubicBezTo>
                      <a:cubicBezTo>
                        <a:pt x="20081" y="166227"/>
                        <a:pt x="15699" y="157750"/>
                        <a:pt x="15889" y="147177"/>
                      </a:cubicBezTo>
                      <a:close/>
                      <a:moveTo>
                        <a:pt x="25033" y="248333"/>
                      </a:moveTo>
                      <a:cubicBezTo>
                        <a:pt x="25605" y="248619"/>
                        <a:pt x="25795" y="249000"/>
                        <a:pt x="25224" y="249476"/>
                      </a:cubicBezTo>
                      <a:cubicBezTo>
                        <a:pt x="23128" y="251667"/>
                        <a:pt x="23700" y="251952"/>
                        <a:pt x="21890" y="249285"/>
                      </a:cubicBezTo>
                      <a:cubicBezTo>
                        <a:pt x="21319" y="248428"/>
                        <a:pt x="20842" y="247571"/>
                        <a:pt x="20366" y="246618"/>
                      </a:cubicBezTo>
                      <a:cubicBezTo>
                        <a:pt x="19985" y="245856"/>
                        <a:pt x="19699" y="245094"/>
                        <a:pt x="19414" y="244332"/>
                      </a:cubicBezTo>
                      <a:cubicBezTo>
                        <a:pt x="21223" y="245761"/>
                        <a:pt x="23033" y="247190"/>
                        <a:pt x="25033" y="248333"/>
                      </a:cubicBezTo>
                      <a:close/>
                      <a:moveTo>
                        <a:pt x="25224" y="292719"/>
                      </a:moveTo>
                      <a:cubicBezTo>
                        <a:pt x="24176" y="293100"/>
                        <a:pt x="23224" y="292910"/>
                        <a:pt x="22271" y="292434"/>
                      </a:cubicBezTo>
                      <a:cubicBezTo>
                        <a:pt x="21319" y="291957"/>
                        <a:pt x="20652" y="291291"/>
                        <a:pt x="19890" y="290433"/>
                      </a:cubicBezTo>
                      <a:cubicBezTo>
                        <a:pt x="18461" y="288814"/>
                        <a:pt x="18461" y="288814"/>
                        <a:pt x="20366" y="287957"/>
                      </a:cubicBezTo>
                      <a:cubicBezTo>
                        <a:pt x="22081" y="287195"/>
                        <a:pt x="23795" y="286147"/>
                        <a:pt x="25033" y="284718"/>
                      </a:cubicBezTo>
                      <a:cubicBezTo>
                        <a:pt x="25510" y="284147"/>
                        <a:pt x="25986" y="284052"/>
                        <a:pt x="26653" y="284433"/>
                      </a:cubicBezTo>
                      <a:cubicBezTo>
                        <a:pt x="27700" y="285099"/>
                        <a:pt x="28843" y="285671"/>
                        <a:pt x="29986" y="286147"/>
                      </a:cubicBezTo>
                      <a:cubicBezTo>
                        <a:pt x="30748" y="286528"/>
                        <a:pt x="30939" y="286814"/>
                        <a:pt x="30463" y="287576"/>
                      </a:cubicBezTo>
                      <a:cubicBezTo>
                        <a:pt x="29034" y="289671"/>
                        <a:pt x="27700" y="291862"/>
                        <a:pt x="25129" y="292624"/>
                      </a:cubicBezTo>
                      <a:close/>
                      <a:moveTo>
                        <a:pt x="43988" y="341868"/>
                      </a:moveTo>
                      <a:cubicBezTo>
                        <a:pt x="44464" y="344345"/>
                        <a:pt x="44845" y="346631"/>
                        <a:pt x="45893" y="348822"/>
                      </a:cubicBezTo>
                      <a:cubicBezTo>
                        <a:pt x="46846" y="351012"/>
                        <a:pt x="48274" y="352822"/>
                        <a:pt x="50084" y="354632"/>
                      </a:cubicBezTo>
                      <a:cubicBezTo>
                        <a:pt x="45226" y="353489"/>
                        <a:pt x="41893" y="346536"/>
                        <a:pt x="43988" y="341868"/>
                      </a:cubicBezTo>
                      <a:close/>
                      <a:moveTo>
                        <a:pt x="46369" y="326819"/>
                      </a:moveTo>
                      <a:cubicBezTo>
                        <a:pt x="45036" y="330438"/>
                        <a:pt x="44179" y="334153"/>
                        <a:pt x="43988" y="337963"/>
                      </a:cubicBezTo>
                      <a:cubicBezTo>
                        <a:pt x="43798" y="340535"/>
                        <a:pt x="41131" y="342630"/>
                        <a:pt x="38654" y="342059"/>
                      </a:cubicBezTo>
                      <a:cubicBezTo>
                        <a:pt x="36749" y="341583"/>
                        <a:pt x="35130" y="340535"/>
                        <a:pt x="33797" y="339201"/>
                      </a:cubicBezTo>
                      <a:cubicBezTo>
                        <a:pt x="31987" y="337392"/>
                        <a:pt x="30272" y="334344"/>
                        <a:pt x="29606" y="331867"/>
                      </a:cubicBezTo>
                      <a:cubicBezTo>
                        <a:pt x="28939" y="329105"/>
                        <a:pt x="28748" y="326343"/>
                        <a:pt x="30177" y="323676"/>
                      </a:cubicBezTo>
                      <a:cubicBezTo>
                        <a:pt x="30748" y="322628"/>
                        <a:pt x="31415" y="321771"/>
                        <a:pt x="32368" y="321104"/>
                      </a:cubicBezTo>
                      <a:cubicBezTo>
                        <a:pt x="33415" y="320342"/>
                        <a:pt x="34463" y="320151"/>
                        <a:pt x="35701" y="320913"/>
                      </a:cubicBezTo>
                      <a:cubicBezTo>
                        <a:pt x="37987" y="322437"/>
                        <a:pt x="40559" y="323390"/>
                        <a:pt x="43322" y="323961"/>
                      </a:cubicBezTo>
                      <a:cubicBezTo>
                        <a:pt x="43893" y="324057"/>
                        <a:pt x="44560" y="324152"/>
                        <a:pt x="45131" y="324342"/>
                      </a:cubicBezTo>
                      <a:cubicBezTo>
                        <a:pt x="46846" y="324819"/>
                        <a:pt x="47131" y="325200"/>
                        <a:pt x="46465" y="326819"/>
                      </a:cubicBezTo>
                      <a:close/>
                      <a:moveTo>
                        <a:pt x="19985" y="209376"/>
                      </a:moveTo>
                      <a:cubicBezTo>
                        <a:pt x="18747" y="210804"/>
                        <a:pt x="18842" y="212900"/>
                        <a:pt x="19033" y="214710"/>
                      </a:cubicBezTo>
                      <a:cubicBezTo>
                        <a:pt x="19033" y="215567"/>
                        <a:pt x="19033" y="216234"/>
                        <a:pt x="18366" y="216900"/>
                      </a:cubicBezTo>
                      <a:cubicBezTo>
                        <a:pt x="17032" y="218424"/>
                        <a:pt x="15985" y="220139"/>
                        <a:pt x="15127" y="221949"/>
                      </a:cubicBezTo>
                      <a:cubicBezTo>
                        <a:pt x="14842" y="222520"/>
                        <a:pt x="14556" y="222806"/>
                        <a:pt x="13889" y="222806"/>
                      </a:cubicBezTo>
                      <a:cubicBezTo>
                        <a:pt x="9603" y="223282"/>
                        <a:pt x="5888" y="220425"/>
                        <a:pt x="4364" y="214424"/>
                      </a:cubicBezTo>
                      <a:cubicBezTo>
                        <a:pt x="3698" y="211566"/>
                        <a:pt x="4459" y="207947"/>
                        <a:pt x="7412" y="204994"/>
                      </a:cubicBezTo>
                      <a:cubicBezTo>
                        <a:pt x="10460" y="201851"/>
                        <a:pt x="14270" y="201565"/>
                        <a:pt x="18271" y="202232"/>
                      </a:cubicBezTo>
                      <a:cubicBezTo>
                        <a:pt x="18652" y="202232"/>
                        <a:pt x="18937" y="202518"/>
                        <a:pt x="19128" y="202803"/>
                      </a:cubicBezTo>
                      <a:cubicBezTo>
                        <a:pt x="19318" y="203089"/>
                        <a:pt x="19509" y="203470"/>
                        <a:pt x="19699" y="203756"/>
                      </a:cubicBezTo>
                      <a:cubicBezTo>
                        <a:pt x="21319" y="205566"/>
                        <a:pt x="21985" y="207185"/>
                        <a:pt x="20081" y="209280"/>
                      </a:cubicBezTo>
                      <a:close/>
                      <a:moveTo>
                        <a:pt x="16842" y="188706"/>
                      </a:moveTo>
                      <a:cubicBezTo>
                        <a:pt x="16651" y="189373"/>
                        <a:pt x="16461" y="189659"/>
                        <a:pt x="15699" y="189468"/>
                      </a:cubicBezTo>
                      <a:cubicBezTo>
                        <a:pt x="7793" y="187087"/>
                        <a:pt x="1126" y="179753"/>
                        <a:pt x="2840" y="170323"/>
                      </a:cubicBezTo>
                      <a:cubicBezTo>
                        <a:pt x="3698" y="165846"/>
                        <a:pt x="6174" y="162608"/>
                        <a:pt x="10460" y="160893"/>
                      </a:cubicBezTo>
                      <a:cubicBezTo>
                        <a:pt x="11317" y="160512"/>
                        <a:pt x="11794" y="160608"/>
                        <a:pt x="12270" y="161655"/>
                      </a:cubicBezTo>
                      <a:cubicBezTo>
                        <a:pt x="14651" y="167751"/>
                        <a:pt x="18271" y="172895"/>
                        <a:pt x="23509" y="176800"/>
                      </a:cubicBezTo>
                      <a:cubicBezTo>
                        <a:pt x="24367" y="177467"/>
                        <a:pt x="24557" y="177848"/>
                        <a:pt x="23509" y="178515"/>
                      </a:cubicBezTo>
                      <a:cubicBezTo>
                        <a:pt x="22938" y="178896"/>
                        <a:pt x="22462" y="179372"/>
                        <a:pt x="21890" y="179848"/>
                      </a:cubicBezTo>
                      <a:cubicBezTo>
                        <a:pt x="20366" y="181277"/>
                        <a:pt x="20366" y="181277"/>
                        <a:pt x="18652" y="180134"/>
                      </a:cubicBezTo>
                      <a:cubicBezTo>
                        <a:pt x="15889" y="178324"/>
                        <a:pt x="13984" y="175943"/>
                        <a:pt x="13127" y="172609"/>
                      </a:cubicBezTo>
                      <a:cubicBezTo>
                        <a:pt x="12937" y="174514"/>
                        <a:pt x="13603" y="176133"/>
                        <a:pt x="14556" y="177657"/>
                      </a:cubicBezTo>
                      <a:cubicBezTo>
                        <a:pt x="15604" y="179372"/>
                        <a:pt x="16937" y="180801"/>
                        <a:pt x="18556" y="181848"/>
                      </a:cubicBezTo>
                      <a:cubicBezTo>
                        <a:pt x="19223" y="182325"/>
                        <a:pt x="19509" y="182706"/>
                        <a:pt x="18937" y="183468"/>
                      </a:cubicBezTo>
                      <a:cubicBezTo>
                        <a:pt x="17890" y="184992"/>
                        <a:pt x="17128" y="186706"/>
                        <a:pt x="16651" y="188516"/>
                      </a:cubicBezTo>
                      <a:close/>
                      <a:moveTo>
                        <a:pt x="67610" y="361204"/>
                      </a:moveTo>
                      <a:cubicBezTo>
                        <a:pt x="67420" y="362442"/>
                        <a:pt x="67229" y="363776"/>
                        <a:pt x="67039" y="365014"/>
                      </a:cubicBezTo>
                      <a:cubicBezTo>
                        <a:pt x="66467" y="363300"/>
                        <a:pt x="65991" y="361680"/>
                        <a:pt x="65039" y="360156"/>
                      </a:cubicBezTo>
                      <a:cubicBezTo>
                        <a:pt x="64657" y="359490"/>
                        <a:pt x="64753" y="359204"/>
                        <a:pt x="65610" y="359109"/>
                      </a:cubicBezTo>
                      <a:cubicBezTo>
                        <a:pt x="67991" y="358918"/>
                        <a:pt x="67991" y="358823"/>
                        <a:pt x="67610" y="361204"/>
                      </a:cubicBezTo>
                      <a:close/>
                      <a:moveTo>
                        <a:pt x="90661" y="406162"/>
                      </a:moveTo>
                      <a:cubicBezTo>
                        <a:pt x="90661" y="406162"/>
                        <a:pt x="90661" y="406162"/>
                        <a:pt x="90661" y="406162"/>
                      </a:cubicBezTo>
                      <a:cubicBezTo>
                        <a:pt x="90661" y="406162"/>
                        <a:pt x="90661" y="406162"/>
                        <a:pt x="90661" y="406162"/>
                      </a:cubicBezTo>
                      <a:cubicBezTo>
                        <a:pt x="90661" y="406162"/>
                        <a:pt x="90661" y="406162"/>
                        <a:pt x="90661" y="406162"/>
                      </a:cubicBezTo>
                      <a:cubicBezTo>
                        <a:pt x="87422" y="405305"/>
                        <a:pt x="84089" y="405686"/>
                        <a:pt x="80850" y="406162"/>
                      </a:cubicBezTo>
                      <a:cubicBezTo>
                        <a:pt x="73325" y="407210"/>
                        <a:pt x="68753" y="401781"/>
                        <a:pt x="70849" y="394351"/>
                      </a:cubicBezTo>
                      <a:cubicBezTo>
                        <a:pt x="71515" y="392065"/>
                        <a:pt x="72658" y="390065"/>
                        <a:pt x="74087" y="388255"/>
                      </a:cubicBezTo>
                      <a:cubicBezTo>
                        <a:pt x="74564" y="387684"/>
                        <a:pt x="74944" y="387588"/>
                        <a:pt x="75611" y="387969"/>
                      </a:cubicBezTo>
                      <a:cubicBezTo>
                        <a:pt x="76945" y="388922"/>
                        <a:pt x="78469" y="389589"/>
                        <a:pt x="79993" y="390065"/>
                      </a:cubicBezTo>
                      <a:cubicBezTo>
                        <a:pt x="80564" y="390255"/>
                        <a:pt x="80945" y="390541"/>
                        <a:pt x="81231" y="391113"/>
                      </a:cubicBezTo>
                      <a:cubicBezTo>
                        <a:pt x="82279" y="393018"/>
                        <a:pt x="83041" y="394923"/>
                        <a:pt x="83517" y="397018"/>
                      </a:cubicBezTo>
                      <a:cubicBezTo>
                        <a:pt x="84565" y="401019"/>
                        <a:pt x="87136" y="403971"/>
                        <a:pt x="90661" y="406067"/>
                      </a:cubicBezTo>
                      <a:cubicBezTo>
                        <a:pt x="90661" y="406067"/>
                        <a:pt x="90661" y="406067"/>
                        <a:pt x="90661" y="406067"/>
                      </a:cubicBezTo>
                      <a:cubicBezTo>
                        <a:pt x="90661" y="406067"/>
                        <a:pt x="90661" y="406067"/>
                        <a:pt x="90661" y="406067"/>
                      </a:cubicBezTo>
                      <a:cubicBezTo>
                        <a:pt x="90661" y="406067"/>
                        <a:pt x="90661" y="406067"/>
                        <a:pt x="90661" y="406067"/>
                      </a:cubicBezTo>
                      <a:cubicBezTo>
                        <a:pt x="90661" y="406067"/>
                        <a:pt x="90661" y="406067"/>
                        <a:pt x="90661" y="406067"/>
                      </a:cubicBezTo>
                      <a:close/>
                      <a:moveTo>
                        <a:pt x="96947" y="403686"/>
                      </a:moveTo>
                      <a:cubicBezTo>
                        <a:pt x="97423" y="405114"/>
                        <a:pt x="97328" y="405210"/>
                        <a:pt x="95899" y="405019"/>
                      </a:cubicBezTo>
                      <a:cubicBezTo>
                        <a:pt x="92089" y="404543"/>
                        <a:pt x="89423" y="402543"/>
                        <a:pt x="87327" y="399018"/>
                      </a:cubicBezTo>
                      <a:cubicBezTo>
                        <a:pt x="89518" y="400352"/>
                        <a:pt x="91518" y="400923"/>
                        <a:pt x="93709" y="400638"/>
                      </a:cubicBezTo>
                      <a:cubicBezTo>
                        <a:pt x="94471" y="400542"/>
                        <a:pt x="95233" y="399590"/>
                        <a:pt x="95899" y="400257"/>
                      </a:cubicBezTo>
                      <a:cubicBezTo>
                        <a:pt x="96376" y="400733"/>
                        <a:pt x="96376" y="401685"/>
                        <a:pt x="96661" y="402447"/>
                      </a:cubicBezTo>
                      <a:cubicBezTo>
                        <a:pt x="96757" y="402828"/>
                        <a:pt x="96852" y="403209"/>
                        <a:pt x="97042" y="403686"/>
                      </a:cubicBezTo>
                      <a:close/>
                      <a:moveTo>
                        <a:pt x="95137" y="389589"/>
                      </a:moveTo>
                      <a:cubicBezTo>
                        <a:pt x="95137" y="391875"/>
                        <a:pt x="95137" y="394256"/>
                        <a:pt x="95423" y="396542"/>
                      </a:cubicBezTo>
                      <a:cubicBezTo>
                        <a:pt x="95518" y="397685"/>
                        <a:pt x="94471" y="397685"/>
                        <a:pt x="93899" y="397971"/>
                      </a:cubicBezTo>
                      <a:cubicBezTo>
                        <a:pt x="92566" y="398352"/>
                        <a:pt x="91423" y="398066"/>
                        <a:pt x="90280" y="397590"/>
                      </a:cubicBezTo>
                      <a:cubicBezTo>
                        <a:pt x="88470" y="396732"/>
                        <a:pt x="87136" y="395399"/>
                        <a:pt x="86089" y="393780"/>
                      </a:cubicBezTo>
                      <a:cubicBezTo>
                        <a:pt x="85517" y="392922"/>
                        <a:pt x="85708" y="391970"/>
                        <a:pt x="85898" y="391113"/>
                      </a:cubicBezTo>
                      <a:cubicBezTo>
                        <a:pt x="85898" y="390636"/>
                        <a:pt x="86470" y="390636"/>
                        <a:pt x="86756" y="390636"/>
                      </a:cubicBezTo>
                      <a:cubicBezTo>
                        <a:pt x="89327" y="390351"/>
                        <a:pt x="91804" y="389970"/>
                        <a:pt x="94280" y="389017"/>
                      </a:cubicBezTo>
                      <a:cubicBezTo>
                        <a:pt x="94852" y="388731"/>
                        <a:pt x="95137" y="389017"/>
                        <a:pt x="95137" y="389589"/>
                      </a:cubicBezTo>
                      <a:close/>
                      <a:moveTo>
                        <a:pt x="32844" y="144320"/>
                      </a:moveTo>
                      <a:cubicBezTo>
                        <a:pt x="26843" y="148797"/>
                        <a:pt x="24748" y="154797"/>
                        <a:pt x="26081" y="162132"/>
                      </a:cubicBezTo>
                      <a:cubicBezTo>
                        <a:pt x="26081" y="162417"/>
                        <a:pt x="26272" y="162798"/>
                        <a:pt x="26367" y="163084"/>
                      </a:cubicBezTo>
                      <a:cubicBezTo>
                        <a:pt x="23890" y="161370"/>
                        <a:pt x="22557" y="158893"/>
                        <a:pt x="21795" y="156226"/>
                      </a:cubicBezTo>
                      <a:cubicBezTo>
                        <a:pt x="20461" y="151464"/>
                        <a:pt x="20557" y="146796"/>
                        <a:pt x="22938" y="142415"/>
                      </a:cubicBezTo>
                      <a:cubicBezTo>
                        <a:pt x="24272" y="139843"/>
                        <a:pt x="26176" y="137748"/>
                        <a:pt x="29224" y="137081"/>
                      </a:cubicBezTo>
                      <a:cubicBezTo>
                        <a:pt x="31796" y="136509"/>
                        <a:pt x="33034" y="137081"/>
                        <a:pt x="33892" y="139653"/>
                      </a:cubicBezTo>
                      <a:cubicBezTo>
                        <a:pt x="33987" y="139938"/>
                        <a:pt x="34082" y="140319"/>
                        <a:pt x="34177" y="140605"/>
                      </a:cubicBezTo>
                      <a:cubicBezTo>
                        <a:pt x="34844" y="142891"/>
                        <a:pt x="34749" y="142986"/>
                        <a:pt x="32844" y="144415"/>
                      </a:cubicBezTo>
                      <a:close/>
                      <a:moveTo>
                        <a:pt x="39035" y="118698"/>
                      </a:moveTo>
                      <a:cubicBezTo>
                        <a:pt x="39321" y="121555"/>
                        <a:pt x="40750" y="124032"/>
                        <a:pt x="40655" y="126889"/>
                      </a:cubicBezTo>
                      <a:cubicBezTo>
                        <a:pt x="40464" y="130032"/>
                        <a:pt x="41226" y="133176"/>
                        <a:pt x="42464" y="136128"/>
                      </a:cubicBezTo>
                      <a:cubicBezTo>
                        <a:pt x="42655" y="136700"/>
                        <a:pt x="42845" y="137271"/>
                        <a:pt x="43131" y="138033"/>
                      </a:cubicBezTo>
                      <a:cubicBezTo>
                        <a:pt x="37511" y="135081"/>
                        <a:pt x="35416" y="124889"/>
                        <a:pt x="39131" y="118698"/>
                      </a:cubicBezTo>
                      <a:close/>
                      <a:moveTo>
                        <a:pt x="121807" y="423783"/>
                      </a:moveTo>
                      <a:cubicBezTo>
                        <a:pt x="119331" y="424260"/>
                        <a:pt x="116950" y="423117"/>
                        <a:pt x="114949" y="421021"/>
                      </a:cubicBezTo>
                      <a:cubicBezTo>
                        <a:pt x="114187" y="420164"/>
                        <a:pt x="113616" y="419211"/>
                        <a:pt x="113140" y="418259"/>
                      </a:cubicBezTo>
                      <a:cubicBezTo>
                        <a:pt x="112854" y="417687"/>
                        <a:pt x="113044" y="417402"/>
                        <a:pt x="113711" y="417402"/>
                      </a:cubicBezTo>
                      <a:cubicBezTo>
                        <a:pt x="117998" y="417402"/>
                        <a:pt x="121807" y="415878"/>
                        <a:pt x="125427" y="413782"/>
                      </a:cubicBezTo>
                      <a:cubicBezTo>
                        <a:pt x="125808" y="413592"/>
                        <a:pt x="126094" y="413496"/>
                        <a:pt x="126380" y="413973"/>
                      </a:cubicBezTo>
                      <a:cubicBezTo>
                        <a:pt x="127999" y="416735"/>
                        <a:pt x="125427" y="422831"/>
                        <a:pt x="121807" y="423879"/>
                      </a:cubicBezTo>
                      <a:close/>
                      <a:moveTo>
                        <a:pt x="46084" y="114316"/>
                      </a:moveTo>
                      <a:cubicBezTo>
                        <a:pt x="44560" y="115459"/>
                        <a:pt x="43417" y="116983"/>
                        <a:pt x="42369" y="118793"/>
                      </a:cubicBezTo>
                      <a:cubicBezTo>
                        <a:pt x="40464" y="110316"/>
                        <a:pt x="44464" y="100029"/>
                        <a:pt x="54180" y="97457"/>
                      </a:cubicBezTo>
                      <a:cubicBezTo>
                        <a:pt x="55418" y="97171"/>
                        <a:pt x="56085" y="97171"/>
                        <a:pt x="56371" y="98600"/>
                      </a:cubicBezTo>
                      <a:cubicBezTo>
                        <a:pt x="56561" y="99457"/>
                        <a:pt x="56942" y="100314"/>
                        <a:pt x="57418" y="101076"/>
                      </a:cubicBezTo>
                      <a:cubicBezTo>
                        <a:pt x="57895" y="101934"/>
                        <a:pt x="57704" y="102315"/>
                        <a:pt x="56847" y="102696"/>
                      </a:cubicBezTo>
                      <a:cubicBezTo>
                        <a:pt x="53132" y="104124"/>
                        <a:pt x="50370" y="106696"/>
                        <a:pt x="48941" y="110506"/>
                      </a:cubicBezTo>
                      <a:cubicBezTo>
                        <a:pt x="48370" y="112125"/>
                        <a:pt x="47512" y="113364"/>
                        <a:pt x="46084" y="114411"/>
                      </a:cubicBezTo>
                      <a:close/>
                      <a:moveTo>
                        <a:pt x="60943" y="109649"/>
                      </a:moveTo>
                      <a:cubicBezTo>
                        <a:pt x="57418" y="109649"/>
                        <a:pt x="53894" y="110220"/>
                        <a:pt x="50275" y="111649"/>
                      </a:cubicBezTo>
                      <a:cubicBezTo>
                        <a:pt x="51703" y="107553"/>
                        <a:pt x="53894" y="104791"/>
                        <a:pt x="57609" y="103172"/>
                      </a:cubicBezTo>
                      <a:cubicBezTo>
                        <a:pt x="57990" y="102981"/>
                        <a:pt x="58371" y="102791"/>
                        <a:pt x="58561" y="103172"/>
                      </a:cubicBezTo>
                      <a:cubicBezTo>
                        <a:pt x="59514" y="105077"/>
                        <a:pt x="61038" y="106506"/>
                        <a:pt x="61514" y="108601"/>
                      </a:cubicBezTo>
                      <a:cubicBezTo>
                        <a:pt x="61609" y="109077"/>
                        <a:pt x="61705" y="109554"/>
                        <a:pt x="60943" y="109458"/>
                      </a:cubicBezTo>
                      <a:close/>
                      <a:moveTo>
                        <a:pt x="67801" y="84693"/>
                      </a:moveTo>
                      <a:cubicBezTo>
                        <a:pt x="67801" y="85265"/>
                        <a:pt x="67801" y="85646"/>
                        <a:pt x="67229" y="86027"/>
                      </a:cubicBezTo>
                      <a:cubicBezTo>
                        <a:pt x="64181" y="87932"/>
                        <a:pt x="62276" y="90789"/>
                        <a:pt x="61038" y="94504"/>
                      </a:cubicBezTo>
                      <a:cubicBezTo>
                        <a:pt x="58466" y="83836"/>
                        <a:pt x="62181" y="72597"/>
                        <a:pt x="68753" y="70882"/>
                      </a:cubicBezTo>
                      <a:cubicBezTo>
                        <a:pt x="67896" y="73930"/>
                        <a:pt x="67420" y="76978"/>
                        <a:pt x="67420" y="80121"/>
                      </a:cubicBezTo>
                      <a:cubicBezTo>
                        <a:pt x="67420" y="81645"/>
                        <a:pt x="67610" y="83169"/>
                        <a:pt x="67801" y="84693"/>
                      </a:cubicBezTo>
                      <a:close/>
                      <a:moveTo>
                        <a:pt x="84184" y="75549"/>
                      </a:moveTo>
                      <a:cubicBezTo>
                        <a:pt x="84089" y="76692"/>
                        <a:pt x="83898" y="77835"/>
                        <a:pt x="83898" y="78978"/>
                      </a:cubicBezTo>
                      <a:cubicBezTo>
                        <a:pt x="83898" y="79931"/>
                        <a:pt x="83422" y="80598"/>
                        <a:pt x="82945" y="81360"/>
                      </a:cubicBezTo>
                      <a:cubicBezTo>
                        <a:pt x="81802" y="82979"/>
                        <a:pt x="80469" y="83550"/>
                        <a:pt x="78469" y="83265"/>
                      </a:cubicBezTo>
                      <a:cubicBezTo>
                        <a:pt x="76659" y="82979"/>
                        <a:pt x="74754" y="83265"/>
                        <a:pt x="72944" y="83646"/>
                      </a:cubicBezTo>
                      <a:cubicBezTo>
                        <a:pt x="72373" y="83741"/>
                        <a:pt x="71897" y="83836"/>
                        <a:pt x="71897" y="82979"/>
                      </a:cubicBezTo>
                      <a:cubicBezTo>
                        <a:pt x="71611" y="78693"/>
                        <a:pt x="72087" y="74502"/>
                        <a:pt x="73516" y="70501"/>
                      </a:cubicBezTo>
                      <a:cubicBezTo>
                        <a:pt x="73706" y="69930"/>
                        <a:pt x="74087" y="69739"/>
                        <a:pt x="74659" y="69834"/>
                      </a:cubicBezTo>
                      <a:cubicBezTo>
                        <a:pt x="78088" y="70406"/>
                        <a:pt x="81040" y="72025"/>
                        <a:pt x="83707" y="74216"/>
                      </a:cubicBezTo>
                      <a:cubicBezTo>
                        <a:pt x="84184" y="74597"/>
                        <a:pt x="84089" y="75073"/>
                        <a:pt x="84089" y="75645"/>
                      </a:cubicBezTo>
                      <a:close/>
                      <a:moveTo>
                        <a:pt x="94471" y="56214"/>
                      </a:moveTo>
                      <a:cubicBezTo>
                        <a:pt x="93709" y="57928"/>
                        <a:pt x="93137" y="59833"/>
                        <a:pt x="92851" y="61738"/>
                      </a:cubicBezTo>
                      <a:cubicBezTo>
                        <a:pt x="92756" y="62310"/>
                        <a:pt x="92470" y="62691"/>
                        <a:pt x="91899" y="63072"/>
                      </a:cubicBezTo>
                      <a:cubicBezTo>
                        <a:pt x="89708" y="64310"/>
                        <a:pt x="87994" y="66024"/>
                        <a:pt x="86660" y="68215"/>
                      </a:cubicBezTo>
                      <a:cubicBezTo>
                        <a:pt x="86279" y="68882"/>
                        <a:pt x="85993" y="69072"/>
                        <a:pt x="85327" y="68501"/>
                      </a:cubicBezTo>
                      <a:cubicBezTo>
                        <a:pt x="82945" y="66596"/>
                        <a:pt x="80469" y="65072"/>
                        <a:pt x="77516" y="64310"/>
                      </a:cubicBezTo>
                      <a:cubicBezTo>
                        <a:pt x="76754" y="64119"/>
                        <a:pt x="76849" y="63738"/>
                        <a:pt x="77231" y="63262"/>
                      </a:cubicBezTo>
                      <a:cubicBezTo>
                        <a:pt x="79802" y="59547"/>
                        <a:pt x="82945" y="56690"/>
                        <a:pt x="87613" y="55261"/>
                      </a:cubicBezTo>
                      <a:cubicBezTo>
                        <a:pt x="89518" y="54880"/>
                        <a:pt x="91613" y="54690"/>
                        <a:pt x="93804" y="55071"/>
                      </a:cubicBezTo>
                      <a:cubicBezTo>
                        <a:pt x="94566" y="55261"/>
                        <a:pt x="94852" y="55452"/>
                        <a:pt x="94471" y="56309"/>
                      </a:cubicBezTo>
                      <a:close/>
                      <a:moveTo>
                        <a:pt x="110473" y="62691"/>
                      </a:moveTo>
                      <a:cubicBezTo>
                        <a:pt x="110473" y="63453"/>
                        <a:pt x="110092" y="63548"/>
                        <a:pt x="109520" y="63167"/>
                      </a:cubicBezTo>
                      <a:cubicBezTo>
                        <a:pt x="109330" y="63072"/>
                        <a:pt x="109139" y="62976"/>
                        <a:pt x="108853" y="62881"/>
                      </a:cubicBezTo>
                      <a:cubicBezTo>
                        <a:pt x="107072" y="62183"/>
                        <a:pt x="106634" y="60912"/>
                        <a:pt x="107520" y="59071"/>
                      </a:cubicBezTo>
                      <a:cubicBezTo>
                        <a:pt x="108663" y="56880"/>
                        <a:pt x="110187" y="55166"/>
                        <a:pt x="112473" y="53642"/>
                      </a:cubicBezTo>
                      <a:cubicBezTo>
                        <a:pt x="111330" y="56690"/>
                        <a:pt x="110663" y="59547"/>
                        <a:pt x="110473" y="62595"/>
                      </a:cubicBezTo>
                      <a:close/>
                      <a:moveTo>
                        <a:pt x="115711" y="48784"/>
                      </a:moveTo>
                      <a:cubicBezTo>
                        <a:pt x="115045" y="49546"/>
                        <a:pt x="114473" y="50403"/>
                        <a:pt x="113902" y="51261"/>
                      </a:cubicBezTo>
                      <a:cubicBezTo>
                        <a:pt x="113616" y="51737"/>
                        <a:pt x="113235" y="52118"/>
                        <a:pt x="112664" y="52308"/>
                      </a:cubicBezTo>
                      <a:cubicBezTo>
                        <a:pt x="108853" y="53832"/>
                        <a:pt x="106091" y="56499"/>
                        <a:pt x="104377" y="60214"/>
                      </a:cubicBezTo>
                      <a:cubicBezTo>
                        <a:pt x="103900" y="61167"/>
                        <a:pt x="103424" y="61643"/>
                        <a:pt x="102376" y="61262"/>
                      </a:cubicBezTo>
                      <a:cubicBezTo>
                        <a:pt x="102376" y="61262"/>
                        <a:pt x="102186" y="61262"/>
                        <a:pt x="102091" y="61262"/>
                      </a:cubicBezTo>
                      <a:cubicBezTo>
                        <a:pt x="99328" y="60881"/>
                        <a:pt x="99328" y="60881"/>
                        <a:pt x="100472" y="58309"/>
                      </a:cubicBezTo>
                      <a:cubicBezTo>
                        <a:pt x="103043" y="52594"/>
                        <a:pt x="107044" y="48498"/>
                        <a:pt x="112949" y="46498"/>
                      </a:cubicBezTo>
                      <a:cubicBezTo>
                        <a:pt x="113902" y="46212"/>
                        <a:pt x="114854" y="46117"/>
                        <a:pt x="115807" y="45927"/>
                      </a:cubicBezTo>
                      <a:cubicBezTo>
                        <a:pt x="116092" y="45927"/>
                        <a:pt x="116473" y="45927"/>
                        <a:pt x="116569" y="46308"/>
                      </a:cubicBezTo>
                      <a:cubicBezTo>
                        <a:pt x="116378" y="47260"/>
                        <a:pt x="116283" y="48213"/>
                        <a:pt x="115616" y="48975"/>
                      </a:cubicBezTo>
                      <a:close/>
                      <a:moveTo>
                        <a:pt x="138286" y="34973"/>
                      </a:moveTo>
                      <a:cubicBezTo>
                        <a:pt x="138000" y="38688"/>
                        <a:pt x="138572" y="42402"/>
                        <a:pt x="139714" y="46022"/>
                      </a:cubicBezTo>
                      <a:cubicBezTo>
                        <a:pt x="139810" y="46403"/>
                        <a:pt x="140000" y="46689"/>
                        <a:pt x="140000" y="47070"/>
                      </a:cubicBezTo>
                      <a:cubicBezTo>
                        <a:pt x="140000" y="47641"/>
                        <a:pt x="140000" y="48308"/>
                        <a:pt x="139619" y="48594"/>
                      </a:cubicBezTo>
                      <a:cubicBezTo>
                        <a:pt x="139238" y="48879"/>
                        <a:pt x="138762" y="48308"/>
                        <a:pt x="138476" y="48117"/>
                      </a:cubicBezTo>
                      <a:cubicBezTo>
                        <a:pt x="136285" y="46689"/>
                        <a:pt x="133904" y="45546"/>
                        <a:pt x="131428" y="44784"/>
                      </a:cubicBezTo>
                      <a:cubicBezTo>
                        <a:pt x="130666" y="44593"/>
                        <a:pt x="130380" y="44212"/>
                        <a:pt x="130380" y="43450"/>
                      </a:cubicBezTo>
                      <a:cubicBezTo>
                        <a:pt x="130285" y="38592"/>
                        <a:pt x="132571" y="35354"/>
                        <a:pt x="137143" y="33925"/>
                      </a:cubicBezTo>
                      <a:cubicBezTo>
                        <a:pt x="138000" y="33544"/>
                        <a:pt x="138381" y="33735"/>
                        <a:pt x="138286" y="34973"/>
                      </a:cubicBezTo>
                      <a:close/>
                      <a:moveTo>
                        <a:pt x="138000" y="32306"/>
                      </a:moveTo>
                      <a:cubicBezTo>
                        <a:pt x="136666" y="32401"/>
                        <a:pt x="135523" y="32782"/>
                        <a:pt x="134381" y="33258"/>
                      </a:cubicBezTo>
                      <a:cubicBezTo>
                        <a:pt x="130380" y="34973"/>
                        <a:pt x="128189" y="38021"/>
                        <a:pt x="127808" y="42307"/>
                      </a:cubicBezTo>
                      <a:cubicBezTo>
                        <a:pt x="127808" y="42879"/>
                        <a:pt x="128094" y="43736"/>
                        <a:pt x="127427" y="43926"/>
                      </a:cubicBezTo>
                      <a:cubicBezTo>
                        <a:pt x="126475" y="44117"/>
                        <a:pt x="125522" y="44307"/>
                        <a:pt x="124570" y="43831"/>
                      </a:cubicBezTo>
                      <a:cubicBezTo>
                        <a:pt x="124570" y="43831"/>
                        <a:pt x="124474" y="43736"/>
                        <a:pt x="124379" y="43641"/>
                      </a:cubicBezTo>
                      <a:cubicBezTo>
                        <a:pt x="121998" y="41926"/>
                        <a:pt x="121998" y="41926"/>
                        <a:pt x="123141" y="39259"/>
                      </a:cubicBezTo>
                      <a:cubicBezTo>
                        <a:pt x="124856" y="35068"/>
                        <a:pt x="126760" y="30972"/>
                        <a:pt x="129523" y="27353"/>
                      </a:cubicBezTo>
                      <a:cubicBezTo>
                        <a:pt x="131714" y="24400"/>
                        <a:pt x="134285" y="22114"/>
                        <a:pt x="138000" y="21352"/>
                      </a:cubicBezTo>
                      <a:cubicBezTo>
                        <a:pt x="139333" y="21066"/>
                        <a:pt x="140667" y="21162"/>
                        <a:pt x="142000" y="21352"/>
                      </a:cubicBezTo>
                      <a:cubicBezTo>
                        <a:pt x="142762" y="21447"/>
                        <a:pt x="142953" y="21733"/>
                        <a:pt x="142477" y="22495"/>
                      </a:cubicBezTo>
                      <a:cubicBezTo>
                        <a:pt x="140572" y="25257"/>
                        <a:pt x="139429" y="28305"/>
                        <a:pt x="138762" y="31639"/>
                      </a:cubicBezTo>
                      <a:cubicBezTo>
                        <a:pt x="138667" y="32306"/>
                        <a:pt x="138572" y="32306"/>
                        <a:pt x="138095" y="32401"/>
                      </a:cubicBezTo>
                      <a:close/>
                      <a:moveTo>
                        <a:pt x="211342" y="21162"/>
                      </a:moveTo>
                      <a:cubicBezTo>
                        <a:pt x="211533" y="24305"/>
                        <a:pt x="211152" y="27353"/>
                        <a:pt x="210485" y="30496"/>
                      </a:cubicBezTo>
                      <a:cubicBezTo>
                        <a:pt x="210485" y="30877"/>
                        <a:pt x="210199" y="31258"/>
                        <a:pt x="209914" y="31639"/>
                      </a:cubicBezTo>
                      <a:cubicBezTo>
                        <a:pt x="208675" y="32877"/>
                        <a:pt x="207437" y="34211"/>
                        <a:pt x="206389" y="35640"/>
                      </a:cubicBezTo>
                      <a:cubicBezTo>
                        <a:pt x="205913" y="36211"/>
                        <a:pt x="205627" y="36211"/>
                        <a:pt x="205247" y="35640"/>
                      </a:cubicBezTo>
                      <a:cubicBezTo>
                        <a:pt x="203627" y="33354"/>
                        <a:pt x="201722" y="31163"/>
                        <a:pt x="199531" y="29353"/>
                      </a:cubicBezTo>
                      <a:cubicBezTo>
                        <a:pt x="198960" y="28877"/>
                        <a:pt x="199246" y="28591"/>
                        <a:pt x="199531" y="28210"/>
                      </a:cubicBezTo>
                      <a:cubicBezTo>
                        <a:pt x="200103" y="27639"/>
                        <a:pt x="200579" y="27067"/>
                        <a:pt x="201151" y="26496"/>
                      </a:cubicBezTo>
                      <a:cubicBezTo>
                        <a:pt x="200198" y="26496"/>
                        <a:pt x="199436" y="26972"/>
                        <a:pt x="198865" y="27543"/>
                      </a:cubicBezTo>
                      <a:cubicBezTo>
                        <a:pt x="198293" y="28115"/>
                        <a:pt x="197912" y="28115"/>
                        <a:pt x="197150" y="27734"/>
                      </a:cubicBezTo>
                      <a:cubicBezTo>
                        <a:pt x="196102" y="27067"/>
                        <a:pt x="194959" y="26496"/>
                        <a:pt x="193816" y="26019"/>
                      </a:cubicBezTo>
                      <a:cubicBezTo>
                        <a:pt x="192959" y="25734"/>
                        <a:pt x="192959" y="25448"/>
                        <a:pt x="193435" y="24781"/>
                      </a:cubicBezTo>
                      <a:cubicBezTo>
                        <a:pt x="194959" y="22971"/>
                        <a:pt x="196674" y="21543"/>
                        <a:pt x="198865" y="20685"/>
                      </a:cubicBezTo>
                      <a:cubicBezTo>
                        <a:pt x="202484" y="19161"/>
                        <a:pt x="206199" y="18876"/>
                        <a:pt x="210104" y="19828"/>
                      </a:cubicBezTo>
                      <a:cubicBezTo>
                        <a:pt x="210961" y="20019"/>
                        <a:pt x="211247" y="20400"/>
                        <a:pt x="211342" y="21352"/>
                      </a:cubicBezTo>
                      <a:close/>
                      <a:moveTo>
                        <a:pt x="217057" y="26972"/>
                      </a:moveTo>
                      <a:cubicBezTo>
                        <a:pt x="217248" y="25638"/>
                        <a:pt x="217343" y="24591"/>
                        <a:pt x="217439" y="23257"/>
                      </a:cubicBezTo>
                      <a:cubicBezTo>
                        <a:pt x="218772" y="24019"/>
                        <a:pt x="219629" y="24876"/>
                        <a:pt x="220486" y="26019"/>
                      </a:cubicBezTo>
                      <a:cubicBezTo>
                        <a:pt x="219343" y="26305"/>
                        <a:pt x="218200" y="26400"/>
                        <a:pt x="217057" y="26972"/>
                      </a:cubicBezTo>
                      <a:close/>
                      <a:moveTo>
                        <a:pt x="348312" y="386826"/>
                      </a:moveTo>
                      <a:cubicBezTo>
                        <a:pt x="347359" y="388731"/>
                        <a:pt x="345931" y="390160"/>
                        <a:pt x="344026" y="391017"/>
                      </a:cubicBezTo>
                      <a:cubicBezTo>
                        <a:pt x="343264" y="391398"/>
                        <a:pt x="342978" y="391017"/>
                        <a:pt x="342978" y="390255"/>
                      </a:cubicBezTo>
                      <a:cubicBezTo>
                        <a:pt x="342978" y="387112"/>
                        <a:pt x="342502" y="383969"/>
                        <a:pt x="341930" y="380635"/>
                      </a:cubicBezTo>
                      <a:cubicBezTo>
                        <a:pt x="343359" y="380921"/>
                        <a:pt x="344502" y="381207"/>
                        <a:pt x="345740" y="381492"/>
                      </a:cubicBezTo>
                      <a:cubicBezTo>
                        <a:pt x="346407" y="381683"/>
                        <a:pt x="348598" y="386255"/>
                        <a:pt x="348312" y="386826"/>
                      </a:cubicBezTo>
                      <a:close/>
                      <a:moveTo>
                        <a:pt x="362314" y="387874"/>
                      </a:moveTo>
                      <a:cubicBezTo>
                        <a:pt x="362314" y="387874"/>
                        <a:pt x="361647" y="388160"/>
                        <a:pt x="361456" y="388255"/>
                      </a:cubicBezTo>
                      <a:cubicBezTo>
                        <a:pt x="358694" y="389017"/>
                        <a:pt x="354027" y="386922"/>
                        <a:pt x="352884" y="384540"/>
                      </a:cubicBezTo>
                      <a:cubicBezTo>
                        <a:pt x="352408" y="383588"/>
                        <a:pt x="353360" y="381873"/>
                        <a:pt x="354408" y="381683"/>
                      </a:cubicBezTo>
                      <a:cubicBezTo>
                        <a:pt x="355741" y="381397"/>
                        <a:pt x="357265" y="380540"/>
                        <a:pt x="358313" y="380921"/>
                      </a:cubicBezTo>
                      <a:cubicBezTo>
                        <a:pt x="359266" y="381207"/>
                        <a:pt x="359647" y="382921"/>
                        <a:pt x="360409" y="384064"/>
                      </a:cubicBezTo>
                      <a:cubicBezTo>
                        <a:pt x="360980" y="384921"/>
                        <a:pt x="361742" y="385779"/>
                        <a:pt x="362599" y="386350"/>
                      </a:cubicBezTo>
                      <a:cubicBezTo>
                        <a:pt x="363838" y="387112"/>
                        <a:pt x="363266" y="387493"/>
                        <a:pt x="362409" y="387969"/>
                      </a:cubicBezTo>
                      <a:close/>
                      <a:moveTo>
                        <a:pt x="365552" y="384445"/>
                      </a:moveTo>
                      <a:cubicBezTo>
                        <a:pt x="365266" y="385207"/>
                        <a:pt x="364885" y="385398"/>
                        <a:pt x="364123" y="385017"/>
                      </a:cubicBezTo>
                      <a:cubicBezTo>
                        <a:pt x="362314" y="384064"/>
                        <a:pt x="361075" y="382635"/>
                        <a:pt x="360028" y="380921"/>
                      </a:cubicBezTo>
                      <a:cubicBezTo>
                        <a:pt x="359742" y="380445"/>
                        <a:pt x="359742" y="380064"/>
                        <a:pt x="360314" y="379778"/>
                      </a:cubicBezTo>
                      <a:cubicBezTo>
                        <a:pt x="361647" y="378921"/>
                        <a:pt x="362981" y="378063"/>
                        <a:pt x="364028" y="376825"/>
                      </a:cubicBezTo>
                      <a:cubicBezTo>
                        <a:pt x="364409" y="376349"/>
                        <a:pt x="364695" y="376444"/>
                        <a:pt x="364981" y="376920"/>
                      </a:cubicBezTo>
                      <a:cubicBezTo>
                        <a:pt x="365362" y="377682"/>
                        <a:pt x="365648" y="378444"/>
                        <a:pt x="366028" y="379206"/>
                      </a:cubicBezTo>
                      <a:cubicBezTo>
                        <a:pt x="366409" y="381016"/>
                        <a:pt x="366409" y="382731"/>
                        <a:pt x="365648" y="384445"/>
                      </a:cubicBezTo>
                      <a:close/>
                      <a:moveTo>
                        <a:pt x="372982" y="381207"/>
                      </a:moveTo>
                      <a:cubicBezTo>
                        <a:pt x="372124" y="383493"/>
                        <a:pt x="370410" y="385112"/>
                        <a:pt x="368315" y="385588"/>
                      </a:cubicBezTo>
                      <a:cubicBezTo>
                        <a:pt x="369076" y="381778"/>
                        <a:pt x="368315" y="378540"/>
                        <a:pt x="365648" y="375777"/>
                      </a:cubicBezTo>
                      <a:cubicBezTo>
                        <a:pt x="365362" y="375492"/>
                        <a:pt x="365266" y="375206"/>
                        <a:pt x="365552" y="374825"/>
                      </a:cubicBezTo>
                      <a:cubicBezTo>
                        <a:pt x="367457" y="371872"/>
                        <a:pt x="368219" y="368538"/>
                        <a:pt x="368410" y="364728"/>
                      </a:cubicBezTo>
                      <a:cubicBezTo>
                        <a:pt x="370315" y="366824"/>
                        <a:pt x="371553" y="368919"/>
                        <a:pt x="372506" y="371205"/>
                      </a:cubicBezTo>
                      <a:cubicBezTo>
                        <a:pt x="373839" y="374444"/>
                        <a:pt x="374315" y="377873"/>
                        <a:pt x="373077" y="381302"/>
                      </a:cubicBezTo>
                      <a:close/>
                      <a:moveTo>
                        <a:pt x="304973" y="69168"/>
                      </a:moveTo>
                      <a:cubicBezTo>
                        <a:pt x="303354" y="69358"/>
                        <a:pt x="301735" y="69739"/>
                        <a:pt x="300211" y="70406"/>
                      </a:cubicBezTo>
                      <a:cubicBezTo>
                        <a:pt x="299639" y="70596"/>
                        <a:pt x="299449" y="70406"/>
                        <a:pt x="299449" y="69834"/>
                      </a:cubicBezTo>
                      <a:cubicBezTo>
                        <a:pt x="299163" y="65739"/>
                        <a:pt x="298210" y="61738"/>
                        <a:pt x="296306" y="57928"/>
                      </a:cubicBezTo>
                      <a:cubicBezTo>
                        <a:pt x="297544" y="58309"/>
                        <a:pt x="298591" y="59071"/>
                        <a:pt x="299544" y="59833"/>
                      </a:cubicBezTo>
                      <a:cubicBezTo>
                        <a:pt x="302211" y="62024"/>
                        <a:pt x="304021" y="64881"/>
                        <a:pt x="305545" y="67929"/>
                      </a:cubicBezTo>
                      <a:cubicBezTo>
                        <a:pt x="305926" y="68691"/>
                        <a:pt x="305735" y="68977"/>
                        <a:pt x="304973" y="69072"/>
                      </a:cubicBezTo>
                      <a:close/>
                      <a:moveTo>
                        <a:pt x="383935" y="191659"/>
                      </a:moveTo>
                      <a:cubicBezTo>
                        <a:pt x="384888" y="190516"/>
                        <a:pt x="385650" y="189373"/>
                        <a:pt x="386507" y="188230"/>
                      </a:cubicBezTo>
                      <a:cubicBezTo>
                        <a:pt x="386698" y="187944"/>
                        <a:pt x="386888" y="187563"/>
                        <a:pt x="387365" y="187944"/>
                      </a:cubicBezTo>
                      <a:cubicBezTo>
                        <a:pt x="389555" y="189754"/>
                        <a:pt x="392603" y="194136"/>
                        <a:pt x="392032" y="198041"/>
                      </a:cubicBezTo>
                      <a:cubicBezTo>
                        <a:pt x="390889" y="197184"/>
                        <a:pt x="389746" y="196326"/>
                        <a:pt x="388603" y="195469"/>
                      </a:cubicBezTo>
                      <a:cubicBezTo>
                        <a:pt x="387269" y="194517"/>
                        <a:pt x="385840" y="193564"/>
                        <a:pt x="384316" y="192897"/>
                      </a:cubicBezTo>
                      <a:cubicBezTo>
                        <a:pt x="383650" y="192612"/>
                        <a:pt x="383555" y="192326"/>
                        <a:pt x="384031" y="191659"/>
                      </a:cubicBezTo>
                      <a:close/>
                      <a:moveTo>
                        <a:pt x="390508" y="231188"/>
                      </a:moveTo>
                      <a:cubicBezTo>
                        <a:pt x="391270" y="230616"/>
                        <a:pt x="392032" y="229950"/>
                        <a:pt x="392794" y="229378"/>
                      </a:cubicBezTo>
                      <a:cubicBezTo>
                        <a:pt x="392794" y="229378"/>
                        <a:pt x="392889" y="229378"/>
                        <a:pt x="392984" y="229473"/>
                      </a:cubicBezTo>
                      <a:cubicBezTo>
                        <a:pt x="392508" y="230331"/>
                        <a:pt x="392127" y="231283"/>
                        <a:pt x="391651" y="232140"/>
                      </a:cubicBezTo>
                      <a:cubicBezTo>
                        <a:pt x="391556" y="232331"/>
                        <a:pt x="391460" y="232712"/>
                        <a:pt x="391079" y="232521"/>
                      </a:cubicBezTo>
                      <a:cubicBezTo>
                        <a:pt x="390698" y="232331"/>
                        <a:pt x="390412" y="232045"/>
                        <a:pt x="390127" y="231759"/>
                      </a:cubicBezTo>
                      <a:cubicBezTo>
                        <a:pt x="389936" y="231474"/>
                        <a:pt x="390317" y="231283"/>
                        <a:pt x="390508" y="231188"/>
                      </a:cubicBezTo>
                      <a:close/>
                      <a:moveTo>
                        <a:pt x="342121" y="77264"/>
                      </a:moveTo>
                      <a:cubicBezTo>
                        <a:pt x="342502" y="74787"/>
                        <a:pt x="342121" y="72120"/>
                        <a:pt x="341740" y="69644"/>
                      </a:cubicBezTo>
                      <a:cubicBezTo>
                        <a:pt x="341549" y="68501"/>
                        <a:pt x="341740" y="68120"/>
                        <a:pt x="342978" y="67929"/>
                      </a:cubicBezTo>
                      <a:cubicBezTo>
                        <a:pt x="348598" y="67358"/>
                        <a:pt x="353456" y="70025"/>
                        <a:pt x="356218" y="75264"/>
                      </a:cubicBezTo>
                      <a:cubicBezTo>
                        <a:pt x="356789" y="76311"/>
                        <a:pt x="357265" y="77454"/>
                        <a:pt x="357551" y="78693"/>
                      </a:cubicBezTo>
                      <a:cubicBezTo>
                        <a:pt x="359075" y="85265"/>
                        <a:pt x="357265" y="90885"/>
                        <a:pt x="352884" y="95838"/>
                      </a:cubicBezTo>
                      <a:cubicBezTo>
                        <a:pt x="352217" y="96600"/>
                        <a:pt x="351931" y="96409"/>
                        <a:pt x="351550" y="95552"/>
                      </a:cubicBezTo>
                      <a:cubicBezTo>
                        <a:pt x="349741" y="91170"/>
                        <a:pt x="347455" y="87075"/>
                        <a:pt x="344121" y="83836"/>
                      </a:cubicBezTo>
                      <a:cubicBezTo>
                        <a:pt x="342121" y="81836"/>
                        <a:pt x="341549" y="79931"/>
                        <a:pt x="341930" y="77264"/>
                      </a:cubicBezTo>
                      <a:close/>
                      <a:moveTo>
                        <a:pt x="330500" y="92409"/>
                      </a:moveTo>
                      <a:cubicBezTo>
                        <a:pt x="330500" y="92409"/>
                        <a:pt x="330024" y="93171"/>
                        <a:pt x="329548" y="93361"/>
                      </a:cubicBezTo>
                      <a:cubicBezTo>
                        <a:pt x="327833" y="94028"/>
                        <a:pt x="327262" y="93647"/>
                        <a:pt x="327357" y="91837"/>
                      </a:cubicBezTo>
                      <a:cubicBezTo>
                        <a:pt x="327738" y="86217"/>
                        <a:pt x="327071" y="80883"/>
                        <a:pt x="323737" y="75835"/>
                      </a:cubicBezTo>
                      <a:cubicBezTo>
                        <a:pt x="325452" y="75740"/>
                        <a:pt x="326785" y="76121"/>
                        <a:pt x="328119" y="76597"/>
                      </a:cubicBezTo>
                      <a:cubicBezTo>
                        <a:pt x="330405" y="77359"/>
                        <a:pt x="332405" y="78597"/>
                        <a:pt x="334501" y="79836"/>
                      </a:cubicBezTo>
                      <a:cubicBezTo>
                        <a:pt x="335167" y="80312"/>
                        <a:pt x="335358" y="80693"/>
                        <a:pt x="335263" y="81550"/>
                      </a:cubicBezTo>
                      <a:cubicBezTo>
                        <a:pt x="334406" y="85455"/>
                        <a:pt x="332881" y="89075"/>
                        <a:pt x="330595" y="92409"/>
                      </a:cubicBezTo>
                      <a:close/>
                      <a:moveTo>
                        <a:pt x="338311" y="94028"/>
                      </a:moveTo>
                      <a:cubicBezTo>
                        <a:pt x="338311" y="94028"/>
                        <a:pt x="337073" y="94028"/>
                        <a:pt x="337549" y="93171"/>
                      </a:cubicBezTo>
                      <a:cubicBezTo>
                        <a:pt x="338882" y="90694"/>
                        <a:pt x="339930" y="88122"/>
                        <a:pt x="340882" y="85360"/>
                      </a:cubicBezTo>
                      <a:cubicBezTo>
                        <a:pt x="343835" y="88313"/>
                        <a:pt x="345931" y="91551"/>
                        <a:pt x="347645" y="94980"/>
                      </a:cubicBezTo>
                      <a:cubicBezTo>
                        <a:pt x="348122" y="96028"/>
                        <a:pt x="348598" y="97076"/>
                        <a:pt x="349074" y="98124"/>
                      </a:cubicBezTo>
                      <a:cubicBezTo>
                        <a:pt x="349265" y="98600"/>
                        <a:pt x="349360" y="99076"/>
                        <a:pt x="348788" y="99457"/>
                      </a:cubicBezTo>
                      <a:cubicBezTo>
                        <a:pt x="348217" y="99838"/>
                        <a:pt x="347931" y="99457"/>
                        <a:pt x="347645" y="99076"/>
                      </a:cubicBezTo>
                      <a:cubicBezTo>
                        <a:pt x="345073" y="96409"/>
                        <a:pt x="341930" y="94885"/>
                        <a:pt x="338311" y="93933"/>
                      </a:cubicBezTo>
                      <a:close/>
                      <a:moveTo>
                        <a:pt x="404033" y="268812"/>
                      </a:moveTo>
                      <a:cubicBezTo>
                        <a:pt x="404795" y="270145"/>
                        <a:pt x="405557" y="271574"/>
                        <a:pt x="405938" y="273288"/>
                      </a:cubicBezTo>
                      <a:cubicBezTo>
                        <a:pt x="407081" y="277194"/>
                        <a:pt x="405748" y="280718"/>
                        <a:pt x="403462" y="284052"/>
                      </a:cubicBezTo>
                      <a:cubicBezTo>
                        <a:pt x="403176" y="284528"/>
                        <a:pt x="402795" y="284623"/>
                        <a:pt x="402319" y="284433"/>
                      </a:cubicBezTo>
                      <a:cubicBezTo>
                        <a:pt x="400318" y="283861"/>
                        <a:pt x="398509" y="283004"/>
                        <a:pt x="396604" y="282147"/>
                      </a:cubicBezTo>
                      <a:cubicBezTo>
                        <a:pt x="396127" y="281861"/>
                        <a:pt x="395842" y="281480"/>
                        <a:pt x="395556" y="281099"/>
                      </a:cubicBezTo>
                      <a:cubicBezTo>
                        <a:pt x="394413" y="278908"/>
                        <a:pt x="392984" y="276908"/>
                        <a:pt x="391460" y="274908"/>
                      </a:cubicBezTo>
                      <a:cubicBezTo>
                        <a:pt x="390984" y="274336"/>
                        <a:pt x="390793" y="273860"/>
                        <a:pt x="391651" y="273384"/>
                      </a:cubicBezTo>
                      <a:cubicBezTo>
                        <a:pt x="393841" y="271955"/>
                        <a:pt x="395461" y="269955"/>
                        <a:pt x="396699" y="267764"/>
                      </a:cubicBezTo>
                      <a:cubicBezTo>
                        <a:pt x="397080" y="267097"/>
                        <a:pt x="397556" y="266716"/>
                        <a:pt x="398318" y="266811"/>
                      </a:cubicBezTo>
                      <a:cubicBezTo>
                        <a:pt x="398794" y="266811"/>
                        <a:pt x="399271" y="266907"/>
                        <a:pt x="399747" y="266811"/>
                      </a:cubicBezTo>
                      <a:cubicBezTo>
                        <a:pt x="401938" y="266049"/>
                        <a:pt x="402985" y="267288"/>
                        <a:pt x="403938" y="268907"/>
                      </a:cubicBezTo>
                      <a:close/>
                      <a:moveTo>
                        <a:pt x="401652" y="263763"/>
                      </a:moveTo>
                      <a:cubicBezTo>
                        <a:pt x="401176" y="263859"/>
                        <a:pt x="400604" y="263954"/>
                        <a:pt x="399842" y="264049"/>
                      </a:cubicBezTo>
                      <a:cubicBezTo>
                        <a:pt x="401842" y="261192"/>
                        <a:pt x="402985" y="258239"/>
                        <a:pt x="403271" y="255000"/>
                      </a:cubicBezTo>
                      <a:cubicBezTo>
                        <a:pt x="403557" y="251857"/>
                        <a:pt x="402890" y="248904"/>
                        <a:pt x="401747" y="246047"/>
                      </a:cubicBezTo>
                      <a:cubicBezTo>
                        <a:pt x="401271" y="244999"/>
                        <a:pt x="401557" y="244713"/>
                        <a:pt x="402509" y="244618"/>
                      </a:cubicBezTo>
                      <a:cubicBezTo>
                        <a:pt x="404986" y="244428"/>
                        <a:pt x="406795" y="245475"/>
                        <a:pt x="408034" y="247476"/>
                      </a:cubicBezTo>
                      <a:cubicBezTo>
                        <a:pt x="411367" y="252714"/>
                        <a:pt x="410606" y="261477"/>
                        <a:pt x="401747" y="263859"/>
                      </a:cubicBezTo>
                      <a:close/>
                      <a:moveTo>
                        <a:pt x="411463" y="224997"/>
                      </a:moveTo>
                      <a:cubicBezTo>
                        <a:pt x="412415" y="226425"/>
                        <a:pt x="413082" y="227949"/>
                        <a:pt x="413558" y="229569"/>
                      </a:cubicBezTo>
                      <a:cubicBezTo>
                        <a:pt x="414415" y="233950"/>
                        <a:pt x="414511" y="238236"/>
                        <a:pt x="411748" y="242142"/>
                      </a:cubicBezTo>
                      <a:cubicBezTo>
                        <a:pt x="411272" y="242808"/>
                        <a:pt x="410606" y="243380"/>
                        <a:pt x="409939" y="243856"/>
                      </a:cubicBezTo>
                      <a:cubicBezTo>
                        <a:pt x="408986" y="244523"/>
                        <a:pt x="408224" y="244713"/>
                        <a:pt x="407176" y="243951"/>
                      </a:cubicBezTo>
                      <a:cubicBezTo>
                        <a:pt x="405557" y="242808"/>
                        <a:pt x="403652" y="242618"/>
                        <a:pt x="401842" y="243189"/>
                      </a:cubicBezTo>
                      <a:cubicBezTo>
                        <a:pt x="400890" y="243475"/>
                        <a:pt x="400414" y="243380"/>
                        <a:pt x="399937" y="242427"/>
                      </a:cubicBezTo>
                      <a:cubicBezTo>
                        <a:pt x="398509" y="239951"/>
                        <a:pt x="396699" y="237760"/>
                        <a:pt x="394603" y="235760"/>
                      </a:cubicBezTo>
                      <a:cubicBezTo>
                        <a:pt x="394032" y="235188"/>
                        <a:pt x="393746" y="234712"/>
                        <a:pt x="394223" y="233950"/>
                      </a:cubicBezTo>
                      <a:cubicBezTo>
                        <a:pt x="396032" y="230807"/>
                        <a:pt x="397747" y="227568"/>
                        <a:pt x="399937" y="224616"/>
                      </a:cubicBezTo>
                      <a:cubicBezTo>
                        <a:pt x="403462" y="219853"/>
                        <a:pt x="408224" y="220044"/>
                        <a:pt x="411558" y="224901"/>
                      </a:cubicBezTo>
                      <a:close/>
                      <a:moveTo>
                        <a:pt x="394032" y="199851"/>
                      </a:moveTo>
                      <a:cubicBezTo>
                        <a:pt x="394508" y="194326"/>
                        <a:pt x="392317" y="190230"/>
                        <a:pt x="388412" y="186897"/>
                      </a:cubicBezTo>
                      <a:cubicBezTo>
                        <a:pt x="387745" y="186325"/>
                        <a:pt x="387650" y="185944"/>
                        <a:pt x="388031" y="185087"/>
                      </a:cubicBezTo>
                      <a:cubicBezTo>
                        <a:pt x="389460" y="182134"/>
                        <a:pt x="390127" y="179086"/>
                        <a:pt x="390127" y="175752"/>
                      </a:cubicBezTo>
                      <a:cubicBezTo>
                        <a:pt x="390127" y="174609"/>
                        <a:pt x="390508" y="174324"/>
                        <a:pt x="391651" y="174800"/>
                      </a:cubicBezTo>
                      <a:cubicBezTo>
                        <a:pt x="393937" y="175752"/>
                        <a:pt x="395270" y="177657"/>
                        <a:pt x="396318" y="179848"/>
                      </a:cubicBezTo>
                      <a:cubicBezTo>
                        <a:pt x="399080" y="186039"/>
                        <a:pt x="398318" y="194040"/>
                        <a:pt x="394127" y="19985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184" name="Graphic 4">
                <a:extLst>
                  <a:ext uri="{FF2B5EF4-FFF2-40B4-BE49-F238E27FC236}">
                    <a16:creationId xmlns:a16="http://schemas.microsoft.com/office/drawing/2014/main" id="{27F11567-F4AE-B8C0-37EE-1B27FFABF7EB}"/>
                  </a:ext>
                </a:extLst>
              </p:cNvPr>
              <p:cNvGrpSpPr/>
              <p:nvPr/>
            </p:nvGrpSpPr>
            <p:grpSpPr>
              <a:xfrm>
                <a:off x="6099904" y="2770628"/>
                <a:ext cx="211937" cy="276133"/>
                <a:chOff x="6099904" y="2770628"/>
                <a:chExt cx="211937" cy="276133"/>
              </a:xfrm>
            </p:grpSpPr>
            <p:sp>
              <p:nvSpPr>
                <p:cNvPr id="185" name="Freeform: Shape 184">
                  <a:extLst>
                    <a:ext uri="{FF2B5EF4-FFF2-40B4-BE49-F238E27FC236}">
                      <a16:creationId xmlns:a16="http://schemas.microsoft.com/office/drawing/2014/main" id="{E0464474-61F3-0DF7-75F5-C6CAC5FEEC69}"/>
                    </a:ext>
                  </a:extLst>
                </p:cNvPr>
                <p:cNvSpPr/>
                <p:nvPr/>
              </p:nvSpPr>
              <p:spPr>
                <a:xfrm>
                  <a:off x="6099904" y="2861112"/>
                  <a:ext cx="211937" cy="185554"/>
                </a:xfrm>
                <a:custGeom>
                  <a:avLst/>
                  <a:gdLst>
                    <a:gd name="connsiteX0" fmla="*/ 211836 w 211937"/>
                    <a:gd name="connsiteY0" fmla="*/ 157646 h 185554"/>
                    <a:gd name="connsiteX1" fmla="*/ 206503 w 211937"/>
                    <a:gd name="connsiteY1" fmla="*/ 175458 h 185554"/>
                    <a:gd name="connsiteX2" fmla="*/ 201454 w 211937"/>
                    <a:gd name="connsiteY2" fmla="*/ 180601 h 185554"/>
                    <a:gd name="connsiteX3" fmla="*/ 191358 w 211937"/>
                    <a:gd name="connsiteY3" fmla="*/ 185554 h 185554"/>
                    <a:gd name="connsiteX4" fmla="*/ 164116 w 211937"/>
                    <a:gd name="connsiteY4" fmla="*/ 173743 h 185554"/>
                    <a:gd name="connsiteX5" fmla="*/ 106013 w 211937"/>
                    <a:gd name="connsiteY5" fmla="*/ 143549 h 185554"/>
                    <a:gd name="connsiteX6" fmla="*/ 68199 w 211937"/>
                    <a:gd name="connsiteY6" fmla="*/ 121451 h 185554"/>
                    <a:gd name="connsiteX7" fmla="*/ 69438 w 211937"/>
                    <a:gd name="connsiteY7" fmla="*/ 109640 h 185554"/>
                    <a:gd name="connsiteX8" fmla="*/ 53912 w 211937"/>
                    <a:gd name="connsiteY8" fmla="*/ 114402 h 185554"/>
                    <a:gd name="connsiteX9" fmla="*/ 18384 w 211937"/>
                    <a:gd name="connsiteY9" fmla="*/ 94305 h 185554"/>
                    <a:gd name="connsiteX10" fmla="*/ 0 w 211937"/>
                    <a:gd name="connsiteY10" fmla="*/ 80303 h 185554"/>
                    <a:gd name="connsiteX11" fmla="*/ 2763 w 211937"/>
                    <a:gd name="connsiteY11" fmla="*/ 66587 h 185554"/>
                    <a:gd name="connsiteX12" fmla="*/ 3239 w 211937"/>
                    <a:gd name="connsiteY12" fmla="*/ 63729 h 185554"/>
                    <a:gd name="connsiteX13" fmla="*/ 16764 w 211937"/>
                    <a:gd name="connsiteY13" fmla="*/ 14485 h 185554"/>
                    <a:gd name="connsiteX14" fmla="*/ 29719 w 211937"/>
                    <a:gd name="connsiteY14" fmla="*/ 2388 h 185554"/>
                    <a:gd name="connsiteX15" fmla="*/ 37243 w 211937"/>
                    <a:gd name="connsiteY15" fmla="*/ 1436 h 185554"/>
                    <a:gd name="connsiteX16" fmla="*/ 47340 w 211937"/>
                    <a:gd name="connsiteY16" fmla="*/ 102 h 185554"/>
                    <a:gd name="connsiteX17" fmla="*/ 76200 w 211937"/>
                    <a:gd name="connsiteY17" fmla="*/ 12675 h 185554"/>
                    <a:gd name="connsiteX18" fmla="*/ 95441 w 211937"/>
                    <a:gd name="connsiteY18" fmla="*/ 26201 h 185554"/>
                    <a:gd name="connsiteX19" fmla="*/ 119634 w 211937"/>
                    <a:gd name="connsiteY19" fmla="*/ 43155 h 185554"/>
                    <a:gd name="connsiteX20" fmla="*/ 154020 w 211937"/>
                    <a:gd name="connsiteY20" fmla="*/ 84970 h 185554"/>
                    <a:gd name="connsiteX21" fmla="*/ 204311 w 211937"/>
                    <a:gd name="connsiteY21" fmla="*/ 142692 h 185554"/>
                    <a:gd name="connsiteX22" fmla="*/ 211931 w 211937"/>
                    <a:gd name="connsiteY22" fmla="*/ 157551 h 185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11937" h="185554">
                      <a:moveTo>
                        <a:pt x="211836" y="157646"/>
                      </a:moveTo>
                      <a:cubicBezTo>
                        <a:pt x="212693" y="166695"/>
                        <a:pt x="207836" y="173838"/>
                        <a:pt x="206503" y="175458"/>
                      </a:cubicBezTo>
                      <a:cubicBezTo>
                        <a:pt x="204883" y="177648"/>
                        <a:pt x="203168" y="179363"/>
                        <a:pt x="201454" y="180601"/>
                      </a:cubicBezTo>
                      <a:cubicBezTo>
                        <a:pt x="197168" y="184030"/>
                        <a:pt x="192977" y="185173"/>
                        <a:pt x="191358" y="185554"/>
                      </a:cubicBezTo>
                      <a:cubicBezTo>
                        <a:pt x="184976" y="182887"/>
                        <a:pt x="175451" y="178982"/>
                        <a:pt x="164116" y="173743"/>
                      </a:cubicBezTo>
                      <a:cubicBezTo>
                        <a:pt x="141256" y="163361"/>
                        <a:pt x="124492" y="154026"/>
                        <a:pt x="106013" y="143549"/>
                      </a:cubicBezTo>
                      <a:cubicBezTo>
                        <a:pt x="96394" y="138215"/>
                        <a:pt x="83534" y="130690"/>
                        <a:pt x="68199" y="121451"/>
                      </a:cubicBezTo>
                      <a:cubicBezTo>
                        <a:pt x="68771" y="117450"/>
                        <a:pt x="69056" y="113545"/>
                        <a:pt x="69438" y="109640"/>
                      </a:cubicBezTo>
                      <a:cubicBezTo>
                        <a:pt x="64199" y="111259"/>
                        <a:pt x="59150" y="112688"/>
                        <a:pt x="53912" y="114402"/>
                      </a:cubicBezTo>
                      <a:cubicBezTo>
                        <a:pt x="43149" y="109545"/>
                        <a:pt x="30956" y="103068"/>
                        <a:pt x="18384" y="94305"/>
                      </a:cubicBezTo>
                      <a:cubicBezTo>
                        <a:pt x="11621" y="89542"/>
                        <a:pt x="5525" y="84970"/>
                        <a:pt x="0" y="80303"/>
                      </a:cubicBezTo>
                      <a:cubicBezTo>
                        <a:pt x="667" y="77255"/>
                        <a:pt x="1620" y="72492"/>
                        <a:pt x="2763" y="66587"/>
                      </a:cubicBezTo>
                      <a:cubicBezTo>
                        <a:pt x="2763" y="65634"/>
                        <a:pt x="2953" y="64682"/>
                        <a:pt x="3239" y="63729"/>
                      </a:cubicBezTo>
                      <a:cubicBezTo>
                        <a:pt x="8097" y="37726"/>
                        <a:pt x="9620" y="26391"/>
                        <a:pt x="16764" y="14485"/>
                      </a:cubicBezTo>
                      <a:cubicBezTo>
                        <a:pt x="21717" y="6008"/>
                        <a:pt x="26099" y="3341"/>
                        <a:pt x="29719" y="2388"/>
                      </a:cubicBezTo>
                      <a:cubicBezTo>
                        <a:pt x="30956" y="2103"/>
                        <a:pt x="31718" y="2198"/>
                        <a:pt x="37243" y="1436"/>
                      </a:cubicBezTo>
                      <a:cubicBezTo>
                        <a:pt x="42768" y="674"/>
                        <a:pt x="46577" y="102"/>
                        <a:pt x="47340" y="102"/>
                      </a:cubicBezTo>
                      <a:cubicBezTo>
                        <a:pt x="58198" y="-1326"/>
                        <a:pt x="76200" y="12675"/>
                        <a:pt x="76200" y="12675"/>
                      </a:cubicBezTo>
                      <a:cubicBezTo>
                        <a:pt x="82582" y="17057"/>
                        <a:pt x="88868" y="21629"/>
                        <a:pt x="95441" y="26201"/>
                      </a:cubicBezTo>
                      <a:cubicBezTo>
                        <a:pt x="103442" y="31916"/>
                        <a:pt x="111633" y="37631"/>
                        <a:pt x="119634" y="43155"/>
                      </a:cubicBezTo>
                      <a:cubicBezTo>
                        <a:pt x="132874" y="62301"/>
                        <a:pt x="145256" y="76207"/>
                        <a:pt x="154020" y="84970"/>
                      </a:cubicBezTo>
                      <a:cubicBezTo>
                        <a:pt x="171641" y="103353"/>
                        <a:pt x="186976" y="123927"/>
                        <a:pt x="204311" y="142692"/>
                      </a:cubicBezTo>
                      <a:cubicBezTo>
                        <a:pt x="206216" y="144692"/>
                        <a:pt x="210979" y="149835"/>
                        <a:pt x="211931" y="157551"/>
                      </a:cubicBezTo>
                      <a:close/>
                    </a:path>
                  </a:pathLst>
                </a:custGeom>
                <a:solidFill>
                  <a:srgbClr val="FFC8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6" name="Freeform: Shape 185">
                  <a:extLst>
                    <a:ext uri="{FF2B5EF4-FFF2-40B4-BE49-F238E27FC236}">
                      <a16:creationId xmlns:a16="http://schemas.microsoft.com/office/drawing/2014/main" id="{AB4D0DEB-A2A3-F17C-F535-35F4B1150B3B}"/>
                    </a:ext>
                  </a:extLst>
                </p:cNvPr>
                <p:cNvSpPr/>
                <p:nvPr/>
              </p:nvSpPr>
              <p:spPr>
                <a:xfrm>
                  <a:off x="6115145" y="2770628"/>
                  <a:ext cx="104298" cy="133831"/>
                </a:xfrm>
                <a:custGeom>
                  <a:avLst/>
                  <a:gdLst>
                    <a:gd name="connsiteX0" fmla="*/ 13240 w 104298"/>
                    <a:gd name="connsiteY0" fmla="*/ 76203 h 133831"/>
                    <a:gd name="connsiteX1" fmla="*/ 16669 w 104298"/>
                    <a:gd name="connsiteY1" fmla="*/ 96968 h 133831"/>
                    <a:gd name="connsiteX2" fmla="*/ 41053 w 104298"/>
                    <a:gd name="connsiteY2" fmla="*/ 102873 h 133831"/>
                    <a:gd name="connsiteX3" fmla="*/ 76009 w 104298"/>
                    <a:gd name="connsiteY3" fmla="*/ 127924 h 133831"/>
                    <a:gd name="connsiteX4" fmla="*/ 104299 w 104298"/>
                    <a:gd name="connsiteY4" fmla="*/ 133829 h 133831"/>
                    <a:gd name="connsiteX5" fmla="*/ 93631 w 104298"/>
                    <a:gd name="connsiteY5" fmla="*/ 82966 h 133831"/>
                    <a:gd name="connsiteX6" fmla="*/ 81439 w 104298"/>
                    <a:gd name="connsiteY6" fmla="*/ 98 h 133831"/>
                    <a:gd name="connsiteX7" fmla="*/ 31052 w 104298"/>
                    <a:gd name="connsiteY7" fmla="*/ 3146 h 133831"/>
                    <a:gd name="connsiteX8" fmla="*/ 0 w 104298"/>
                    <a:gd name="connsiteY8" fmla="*/ 9623 h 133831"/>
                    <a:gd name="connsiteX9" fmla="*/ 6477 w 104298"/>
                    <a:gd name="connsiteY9" fmla="*/ 42104 h 133831"/>
                    <a:gd name="connsiteX10" fmla="*/ 13240 w 104298"/>
                    <a:gd name="connsiteY10" fmla="*/ 76298 h 133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4298" h="133831">
                      <a:moveTo>
                        <a:pt x="13240" y="76203"/>
                      </a:moveTo>
                      <a:cubicBezTo>
                        <a:pt x="14859" y="85061"/>
                        <a:pt x="16002" y="92300"/>
                        <a:pt x="16669" y="96968"/>
                      </a:cubicBezTo>
                      <a:cubicBezTo>
                        <a:pt x="22384" y="97253"/>
                        <a:pt x="31432" y="98396"/>
                        <a:pt x="41053" y="102873"/>
                      </a:cubicBezTo>
                      <a:cubicBezTo>
                        <a:pt x="56959" y="110303"/>
                        <a:pt x="60770" y="120590"/>
                        <a:pt x="76009" y="127924"/>
                      </a:cubicBezTo>
                      <a:cubicBezTo>
                        <a:pt x="81819" y="130686"/>
                        <a:pt x="91059" y="133925"/>
                        <a:pt x="104299" y="133829"/>
                      </a:cubicBezTo>
                      <a:cubicBezTo>
                        <a:pt x="100489" y="117542"/>
                        <a:pt x="96869" y="100587"/>
                        <a:pt x="93631" y="82966"/>
                      </a:cubicBezTo>
                      <a:cubicBezTo>
                        <a:pt x="88202" y="54010"/>
                        <a:pt x="84296" y="26292"/>
                        <a:pt x="81439" y="98"/>
                      </a:cubicBezTo>
                      <a:cubicBezTo>
                        <a:pt x="66866" y="-283"/>
                        <a:pt x="49816" y="384"/>
                        <a:pt x="31052" y="3146"/>
                      </a:cubicBezTo>
                      <a:cubicBezTo>
                        <a:pt x="19717" y="4861"/>
                        <a:pt x="9334" y="7052"/>
                        <a:pt x="0" y="9623"/>
                      </a:cubicBezTo>
                      <a:cubicBezTo>
                        <a:pt x="2667" y="23339"/>
                        <a:pt x="4858" y="34484"/>
                        <a:pt x="6477" y="42104"/>
                      </a:cubicBezTo>
                      <a:cubicBezTo>
                        <a:pt x="9239" y="55820"/>
                        <a:pt x="11049" y="63725"/>
                        <a:pt x="13240" y="76298"/>
                      </a:cubicBezTo>
                      <a:close/>
                    </a:path>
                  </a:pathLst>
                </a:custGeom>
                <a:solidFill>
                  <a:srgbClr val="7443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87" name="Freeform: Shape 186">
                  <a:extLst>
                    <a:ext uri="{FF2B5EF4-FFF2-40B4-BE49-F238E27FC236}">
                      <a16:creationId xmlns:a16="http://schemas.microsoft.com/office/drawing/2014/main" id="{2ABC616A-EBD6-2627-FC92-B453082B0D9B}"/>
                    </a:ext>
                  </a:extLst>
                </p:cNvPr>
                <p:cNvSpPr/>
                <p:nvPr/>
              </p:nvSpPr>
              <p:spPr>
                <a:xfrm>
                  <a:off x="6099904" y="2927794"/>
                  <a:ext cx="201453" cy="118967"/>
                </a:xfrm>
                <a:custGeom>
                  <a:avLst/>
                  <a:gdLst>
                    <a:gd name="connsiteX0" fmla="*/ 201454 w 201453"/>
                    <a:gd name="connsiteY0" fmla="*/ 114014 h 118967"/>
                    <a:gd name="connsiteX1" fmla="*/ 191358 w 201453"/>
                    <a:gd name="connsiteY1" fmla="*/ 118967 h 118967"/>
                    <a:gd name="connsiteX2" fmla="*/ 164116 w 201453"/>
                    <a:gd name="connsiteY2" fmla="*/ 107156 h 118967"/>
                    <a:gd name="connsiteX3" fmla="*/ 106013 w 201453"/>
                    <a:gd name="connsiteY3" fmla="*/ 76962 h 118967"/>
                    <a:gd name="connsiteX4" fmla="*/ 68199 w 201453"/>
                    <a:gd name="connsiteY4" fmla="*/ 54864 h 118967"/>
                    <a:gd name="connsiteX5" fmla="*/ 69438 w 201453"/>
                    <a:gd name="connsiteY5" fmla="*/ 43053 h 118967"/>
                    <a:gd name="connsiteX6" fmla="*/ 53912 w 201453"/>
                    <a:gd name="connsiteY6" fmla="*/ 47815 h 118967"/>
                    <a:gd name="connsiteX7" fmla="*/ 18384 w 201453"/>
                    <a:gd name="connsiteY7" fmla="*/ 27718 h 118967"/>
                    <a:gd name="connsiteX8" fmla="*/ 0 w 201453"/>
                    <a:gd name="connsiteY8" fmla="*/ 13716 h 118967"/>
                    <a:gd name="connsiteX9" fmla="*/ 2763 w 201453"/>
                    <a:gd name="connsiteY9" fmla="*/ 0 h 118967"/>
                    <a:gd name="connsiteX10" fmla="*/ 50197 w 201453"/>
                    <a:gd name="connsiteY10" fmla="*/ 33433 h 118967"/>
                    <a:gd name="connsiteX11" fmla="*/ 75534 w 201453"/>
                    <a:gd name="connsiteY11" fmla="*/ 28289 h 118967"/>
                    <a:gd name="connsiteX12" fmla="*/ 78772 w 201453"/>
                    <a:gd name="connsiteY12" fmla="*/ 47339 h 118967"/>
                    <a:gd name="connsiteX13" fmla="*/ 126778 w 201453"/>
                    <a:gd name="connsiteY13" fmla="*/ 74962 h 118967"/>
                    <a:gd name="connsiteX14" fmla="*/ 156496 w 201453"/>
                    <a:gd name="connsiteY14" fmla="*/ 90773 h 118967"/>
                    <a:gd name="connsiteX15" fmla="*/ 201454 w 201453"/>
                    <a:gd name="connsiteY15" fmla="*/ 114014 h 1189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01453" h="118967">
                      <a:moveTo>
                        <a:pt x="201454" y="114014"/>
                      </a:moveTo>
                      <a:cubicBezTo>
                        <a:pt x="197168" y="117443"/>
                        <a:pt x="192977" y="118586"/>
                        <a:pt x="191358" y="118967"/>
                      </a:cubicBezTo>
                      <a:cubicBezTo>
                        <a:pt x="184976" y="116300"/>
                        <a:pt x="175451" y="112395"/>
                        <a:pt x="164116" y="107156"/>
                      </a:cubicBezTo>
                      <a:cubicBezTo>
                        <a:pt x="141256" y="96774"/>
                        <a:pt x="124492" y="87439"/>
                        <a:pt x="106013" y="76962"/>
                      </a:cubicBezTo>
                      <a:cubicBezTo>
                        <a:pt x="96394" y="71628"/>
                        <a:pt x="83534" y="64103"/>
                        <a:pt x="68199" y="54864"/>
                      </a:cubicBezTo>
                      <a:cubicBezTo>
                        <a:pt x="68771" y="50863"/>
                        <a:pt x="69056" y="46958"/>
                        <a:pt x="69438" y="43053"/>
                      </a:cubicBezTo>
                      <a:cubicBezTo>
                        <a:pt x="64199" y="44672"/>
                        <a:pt x="59150" y="46101"/>
                        <a:pt x="53912" y="47815"/>
                      </a:cubicBezTo>
                      <a:cubicBezTo>
                        <a:pt x="43149" y="42958"/>
                        <a:pt x="30956" y="36481"/>
                        <a:pt x="18384" y="27718"/>
                      </a:cubicBezTo>
                      <a:cubicBezTo>
                        <a:pt x="11621" y="22955"/>
                        <a:pt x="5525" y="18383"/>
                        <a:pt x="0" y="13716"/>
                      </a:cubicBezTo>
                      <a:cubicBezTo>
                        <a:pt x="667" y="10668"/>
                        <a:pt x="1620" y="5905"/>
                        <a:pt x="2763" y="0"/>
                      </a:cubicBezTo>
                      <a:cubicBezTo>
                        <a:pt x="18574" y="11049"/>
                        <a:pt x="34386" y="22384"/>
                        <a:pt x="50197" y="33433"/>
                      </a:cubicBezTo>
                      <a:cubicBezTo>
                        <a:pt x="58579" y="31813"/>
                        <a:pt x="67152" y="30099"/>
                        <a:pt x="75534" y="28289"/>
                      </a:cubicBezTo>
                      <a:cubicBezTo>
                        <a:pt x="76581" y="34671"/>
                        <a:pt x="77534" y="40957"/>
                        <a:pt x="78772" y="47339"/>
                      </a:cubicBezTo>
                      <a:cubicBezTo>
                        <a:pt x="98013" y="59055"/>
                        <a:pt x="114395" y="68199"/>
                        <a:pt x="126778" y="74962"/>
                      </a:cubicBezTo>
                      <a:cubicBezTo>
                        <a:pt x="136875" y="80486"/>
                        <a:pt x="144875" y="84677"/>
                        <a:pt x="156496" y="90773"/>
                      </a:cubicBezTo>
                      <a:cubicBezTo>
                        <a:pt x="174593" y="100298"/>
                        <a:pt x="189738" y="108109"/>
                        <a:pt x="201454" y="114014"/>
                      </a:cubicBezTo>
                      <a:close/>
                    </a:path>
                  </a:pathLst>
                </a:custGeom>
                <a:solidFill>
                  <a:srgbClr val="FF0000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188" name="Graphic 4">
                <a:extLst>
                  <a:ext uri="{FF2B5EF4-FFF2-40B4-BE49-F238E27FC236}">
                    <a16:creationId xmlns:a16="http://schemas.microsoft.com/office/drawing/2014/main" id="{C19DB337-B9CA-07EB-FCF8-78E74D0C1B9D}"/>
                  </a:ext>
                </a:extLst>
              </p:cNvPr>
              <p:cNvGrpSpPr/>
              <p:nvPr/>
            </p:nvGrpSpPr>
            <p:grpSpPr>
              <a:xfrm>
                <a:off x="6380321" y="2587656"/>
                <a:ext cx="247573" cy="246983"/>
                <a:chOff x="6380321" y="2587656"/>
                <a:chExt cx="247573" cy="246983"/>
              </a:xfrm>
            </p:grpSpPr>
            <p:sp>
              <p:nvSpPr>
                <p:cNvPr id="189" name="Freeform: Shape 188">
                  <a:extLst>
                    <a:ext uri="{FF2B5EF4-FFF2-40B4-BE49-F238E27FC236}">
                      <a16:creationId xmlns:a16="http://schemas.microsoft.com/office/drawing/2014/main" id="{8B9397BC-23D3-898E-3733-CB861471FD9F}"/>
                    </a:ext>
                  </a:extLst>
                </p:cNvPr>
                <p:cNvSpPr/>
                <p:nvPr/>
              </p:nvSpPr>
              <p:spPr>
                <a:xfrm>
                  <a:off x="6400770" y="2686348"/>
                  <a:ext cx="227124" cy="148196"/>
                </a:xfrm>
                <a:custGeom>
                  <a:avLst/>
                  <a:gdLst>
                    <a:gd name="connsiteX0" fmla="*/ 225868 w 227124"/>
                    <a:gd name="connsiteY0" fmla="*/ 116288 h 148196"/>
                    <a:gd name="connsiteX1" fmla="*/ 224819 w 227124"/>
                    <a:gd name="connsiteY1" fmla="*/ 134862 h 148196"/>
                    <a:gd name="connsiteX2" fmla="*/ 221105 w 227124"/>
                    <a:gd name="connsiteY2" fmla="*/ 141053 h 148196"/>
                    <a:gd name="connsiteX3" fmla="*/ 212342 w 227124"/>
                    <a:gd name="connsiteY3" fmla="*/ 148196 h 148196"/>
                    <a:gd name="connsiteX4" fmla="*/ 183100 w 227124"/>
                    <a:gd name="connsiteY4" fmla="*/ 142958 h 148196"/>
                    <a:gd name="connsiteX5" fmla="*/ 119568 w 227124"/>
                    <a:gd name="connsiteY5" fmla="*/ 127051 h 148196"/>
                    <a:gd name="connsiteX6" fmla="*/ 77659 w 227124"/>
                    <a:gd name="connsiteY6" fmla="*/ 114288 h 148196"/>
                    <a:gd name="connsiteX7" fmla="*/ 76134 w 227124"/>
                    <a:gd name="connsiteY7" fmla="*/ 102476 h 148196"/>
                    <a:gd name="connsiteX8" fmla="*/ 62133 w 227124"/>
                    <a:gd name="connsiteY8" fmla="*/ 110668 h 148196"/>
                    <a:gd name="connsiteX9" fmla="*/ 22890 w 227124"/>
                    <a:gd name="connsiteY9" fmla="*/ 99333 h 148196"/>
                    <a:gd name="connsiteX10" fmla="*/ 1839 w 227124"/>
                    <a:gd name="connsiteY10" fmla="*/ 89904 h 148196"/>
                    <a:gd name="connsiteX11" fmla="*/ 1363 w 227124"/>
                    <a:gd name="connsiteY11" fmla="*/ 75997 h 148196"/>
                    <a:gd name="connsiteX12" fmla="*/ 1173 w 227124"/>
                    <a:gd name="connsiteY12" fmla="*/ 73140 h 148196"/>
                    <a:gd name="connsiteX13" fmla="*/ 2982 w 227124"/>
                    <a:gd name="connsiteY13" fmla="*/ 22086 h 148196"/>
                    <a:gd name="connsiteX14" fmla="*/ 12793 w 227124"/>
                    <a:gd name="connsiteY14" fmla="*/ 7322 h 148196"/>
                    <a:gd name="connsiteX15" fmla="*/ 19937 w 227124"/>
                    <a:gd name="connsiteY15" fmla="*/ 4655 h 148196"/>
                    <a:gd name="connsiteX16" fmla="*/ 29462 w 227124"/>
                    <a:gd name="connsiteY16" fmla="*/ 940 h 148196"/>
                    <a:gd name="connsiteX17" fmla="*/ 60418 w 227124"/>
                    <a:gd name="connsiteY17" fmla="*/ 6560 h 148196"/>
                    <a:gd name="connsiteX18" fmla="*/ 82230 w 227124"/>
                    <a:gd name="connsiteY18" fmla="*/ 15323 h 148196"/>
                    <a:gd name="connsiteX19" fmla="*/ 109758 w 227124"/>
                    <a:gd name="connsiteY19" fmla="*/ 26181 h 148196"/>
                    <a:gd name="connsiteX20" fmla="*/ 152810 w 227124"/>
                    <a:gd name="connsiteY20" fmla="*/ 58947 h 148196"/>
                    <a:gd name="connsiteX21" fmla="*/ 215104 w 227124"/>
                    <a:gd name="connsiteY21" fmla="*/ 103524 h 148196"/>
                    <a:gd name="connsiteX22" fmla="*/ 225962 w 227124"/>
                    <a:gd name="connsiteY22" fmla="*/ 116288 h 148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27124" h="148196">
                      <a:moveTo>
                        <a:pt x="225868" y="116288"/>
                      </a:moveTo>
                      <a:cubicBezTo>
                        <a:pt x="228820" y="124860"/>
                        <a:pt x="225772" y="132957"/>
                        <a:pt x="224819" y="134862"/>
                      </a:cubicBezTo>
                      <a:cubicBezTo>
                        <a:pt x="223772" y="137433"/>
                        <a:pt x="222438" y="139434"/>
                        <a:pt x="221105" y="141053"/>
                      </a:cubicBezTo>
                      <a:cubicBezTo>
                        <a:pt x="217676" y="145339"/>
                        <a:pt x="213866" y="147434"/>
                        <a:pt x="212342" y="148196"/>
                      </a:cubicBezTo>
                      <a:cubicBezTo>
                        <a:pt x="205484" y="147054"/>
                        <a:pt x="195292" y="145434"/>
                        <a:pt x="183100" y="142958"/>
                      </a:cubicBezTo>
                      <a:cubicBezTo>
                        <a:pt x="158526" y="138100"/>
                        <a:pt x="140047" y="132957"/>
                        <a:pt x="119568" y="127051"/>
                      </a:cubicBezTo>
                      <a:cubicBezTo>
                        <a:pt x="108900" y="124098"/>
                        <a:pt x="94708" y="119717"/>
                        <a:pt x="77659" y="114288"/>
                      </a:cubicBezTo>
                      <a:cubicBezTo>
                        <a:pt x="77277" y="110287"/>
                        <a:pt x="76706" y="106382"/>
                        <a:pt x="76134" y="102476"/>
                      </a:cubicBezTo>
                      <a:cubicBezTo>
                        <a:pt x="71372" y="105239"/>
                        <a:pt x="66800" y="107811"/>
                        <a:pt x="62133" y="110668"/>
                      </a:cubicBezTo>
                      <a:cubicBezTo>
                        <a:pt x="50607" y="108382"/>
                        <a:pt x="37177" y="104953"/>
                        <a:pt x="22890" y="99333"/>
                      </a:cubicBezTo>
                      <a:cubicBezTo>
                        <a:pt x="15175" y="96285"/>
                        <a:pt x="8221" y="93237"/>
                        <a:pt x="1839" y="89904"/>
                      </a:cubicBezTo>
                      <a:cubicBezTo>
                        <a:pt x="1839" y="86760"/>
                        <a:pt x="1649" y="81903"/>
                        <a:pt x="1363" y="75997"/>
                      </a:cubicBezTo>
                      <a:cubicBezTo>
                        <a:pt x="1268" y="75045"/>
                        <a:pt x="1077" y="74092"/>
                        <a:pt x="1173" y="73140"/>
                      </a:cubicBezTo>
                      <a:cubicBezTo>
                        <a:pt x="-66" y="46755"/>
                        <a:pt x="-1304" y="35325"/>
                        <a:pt x="2982" y="22086"/>
                      </a:cubicBezTo>
                      <a:cubicBezTo>
                        <a:pt x="5840" y="12656"/>
                        <a:pt x="9459" y="9036"/>
                        <a:pt x="12793" y="7322"/>
                      </a:cubicBezTo>
                      <a:cubicBezTo>
                        <a:pt x="13936" y="6750"/>
                        <a:pt x="14698" y="6655"/>
                        <a:pt x="19937" y="4655"/>
                      </a:cubicBezTo>
                      <a:cubicBezTo>
                        <a:pt x="25176" y="2654"/>
                        <a:pt x="28795" y="1226"/>
                        <a:pt x="29462" y="940"/>
                      </a:cubicBezTo>
                      <a:cubicBezTo>
                        <a:pt x="39653" y="-2965"/>
                        <a:pt x="60418" y="6560"/>
                        <a:pt x="60418" y="6560"/>
                      </a:cubicBezTo>
                      <a:cubicBezTo>
                        <a:pt x="67657" y="9322"/>
                        <a:pt x="74801" y="12370"/>
                        <a:pt x="82230" y="15323"/>
                      </a:cubicBezTo>
                      <a:cubicBezTo>
                        <a:pt x="91375" y="19038"/>
                        <a:pt x="100614" y="22657"/>
                        <a:pt x="109758" y="26181"/>
                      </a:cubicBezTo>
                      <a:cubicBezTo>
                        <a:pt x="127093" y="41802"/>
                        <a:pt x="142333" y="52375"/>
                        <a:pt x="152810" y="58947"/>
                      </a:cubicBezTo>
                      <a:cubicBezTo>
                        <a:pt x="174242" y="72759"/>
                        <a:pt x="193863" y="89332"/>
                        <a:pt x="215104" y="103524"/>
                      </a:cubicBezTo>
                      <a:cubicBezTo>
                        <a:pt x="217390" y="105048"/>
                        <a:pt x="223296" y="108954"/>
                        <a:pt x="225962" y="116288"/>
                      </a:cubicBezTo>
                      <a:close/>
                    </a:path>
                  </a:pathLst>
                </a:custGeom>
                <a:solidFill>
                  <a:srgbClr val="FFC8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90" name="Freeform: Shape 189">
                  <a:extLst>
                    <a:ext uri="{FF2B5EF4-FFF2-40B4-BE49-F238E27FC236}">
                      <a16:creationId xmlns:a16="http://schemas.microsoft.com/office/drawing/2014/main" id="{36B19DB1-479E-EF30-4278-CE01F935EF4C}"/>
                    </a:ext>
                  </a:extLst>
                </p:cNvPr>
                <p:cNvSpPr/>
                <p:nvPr/>
              </p:nvSpPr>
              <p:spPr>
                <a:xfrm>
                  <a:off x="6380321" y="2587656"/>
                  <a:ext cx="130302" cy="127016"/>
                </a:xfrm>
                <a:custGeom>
                  <a:avLst/>
                  <a:gdLst>
                    <a:gd name="connsiteX0" fmla="*/ 28194 w 130302"/>
                    <a:gd name="connsiteY0" fmla="*/ 90011 h 127016"/>
                    <a:gd name="connsiteX1" fmla="*/ 36386 w 130302"/>
                    <a:gd name="connsiteY1" fmla="*/ 109347 h 127016"/>
                    <a:gd name="connsiteX2" fmla="*/ 61532 w 130302"/>
                    <a:gd name="connsiteY2" fmla="*/ 109442 h 127016"/>
                    <a:gd name="connsiteX3" fmla="*/ 101346 w 130302"/>
                    <a:gd name="connsiteY3" fmla="*/ 125730 h 127016"/>
                    <a:gd name="connsiteX4" fmla="*/ 130303 w 130302"/>
                    <a:gd name="connsiteY4" fmla="*/ 124873 h 127016"/>
                    <a:gd name="connsiteX5" fmla="*/ 108109 w 130302"/>
                    <a:gd name="connsiteY5" fmla="*/ 77819 h 127016"/>
                    <a:gd name="connsiteX6" fmla="*/ 77058 w 130302"/>
                    <a:gd name="connsiteY6" fmla="*/ 0 h 127016"/>
                    <a:gd name="connsiteX7" fmla="*/ 28670 w 130302"/>
                    <a:gd name="connsiteY7" fmla="*/ 14669 h 127016"/>
                    <a:gd name="connsiteX8" fmla="*/ 0 w 130302"/>
                    <a:gd name="connsiteY8" fmla="*/ 28099 h 127016"/>
                    <a:gd name="connsiteX9" fmla="*/ 13716 w 130302"/>
                    <a:gd name="connsiteY9" fmla="*/ 58198 h 127016"/>
                    <a:gd name="connsiteX10" fmla="*/ 28194 w 130302"/>
                    <a:gd name="connsiteY10" fmla="*/ 89916 h 127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30302" h="127016">
                      <a:moveTo>
                        <a:pt x="28194" y="90011"/>
                      </a:moveTo>
                      <a:cubicBezTo>
                        <a:pt x="31814" y="98203"/>
                        <a:pt x="34576" y="104966"/>
                        <a:pt x="36386" y="109347"/>
                      </a:cubicBezTo>
                      <a:cubicBezTo>
                        <a:pt x="42006" y="108299"/>
                        <a:pt x="51054" y="107251"/>
                        <a:pt x="61532" y="109442"/>
                      </a:cubicBezTo>
                      <a:cubicBezTo>
                        <a:pt x="78772" y="113062"/>
                        <a:pt x="84773" y="122111"/>
                        <a:pt x="101346" y="125730"/>
                      </a:cubicBezTo>
                      <a:cubicBezTo>
                        <a:pt x="107633" y="127063"/>
                        <a:pt x="117348" y="128111"/>
                        <a:pt x="130303" y="124873"/>
                      </a:cubicBezTo>
                      <a:cubicBezTo>
                        <a:pt x="122777" y="109919"/>
                        <a:pt x="115443" y="94298"/>
                        <a:pt x="108109" y="77819"/>
                      </a:cubicBezTo>
                      <a:cubicBezTo>
                        <a:pt x="96203" y="50863"/>
                        <a:pt x="85916" y="24765"/>
                        <a:pt x="77058" y="0"/>
                      </a:cubicBezTo>
                      <a:cubicBezTo>
                        <a:pt x="62770" y="2953"/>
                        <a:pt x="46387" y="7525"/>
                        <a:pt x="28670" y="14669"/>
                      </a:cubicBezTo>
                      <a:cubicBezTo>
                        <a:pt x="18098" y="18955"/>
                        <a:pt x="8477" y="23527"/>
                        <a:pt x="0" y="28099"/>
                      </a:cubicBezTo>
                      <a:cubicBezTo>
                        <a:pt x="5715" y="40862"/>
                        <a:pt x="10478" y="51149"/>
                        <a:pt x="13716" y="58198"/>
                      </a:cubicBezTo>
                      <a:cubicBezTo>
                        <a:pt x="19621" y="70866"/>
                        <a:pt x="23146" y="78200"/>
                        <a:pt x="28194" y="89916"/>
                      </a:cubicBezTo>
                      <a:close/>
                    </a:path>
                  </a:pathLst>
                </a:custGeom>
                <a:solidFill>
                  <a:srgbClr val="7443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91" name="Freeform: Shape 190">
                  <a:extLst>
                    <a:ext uri="{FF2B5EF4-FFF2-40B4-BE49-F238E27FC236}">
                      <a16:creationId xmlns:a16="http://schemas.microsoft.com/office/drawing/2014/main" id="{44A7653A-BBCD-A5F8-85D5-764AA17595CB}"/>
                    </a:ext>
                  </a:extLst>
                </p:cNvPr>
                <p:cNvSpPr/>
                <p:nvPr/>
              </p:nvSpPr>
              <p:spPr>
                <a:xfrm>
                  <a:off x="6402133" y="2762440"/>
                  <a:ext cx="219741" cy="72199"/>
                </a:xfrm>
                <a:custGeom>
                  <a:avLst/>
                  <a:gdLst>
                    <a:gd name="connsiteX0" fmla="*/ 219742 w 219741"/>
                    <a:gd name="connsiteY0" fmla="*/ 65056 h 72199"/>
                    <a:gd name="connsiteX1" fmla="*/ 210978 w 219741"/>
                    <a:gd name="connsiteY1" fmla="*/ 72200 h 72199"/>
                    <a:gd name="connsiteX2" fmla="*/ 181737 w 219741"/>
                    <a:gd name="connsiteY2" fmla="*/ 66961 h 72199"/>
                    <a:gd name="connsiteX3" fmla="*/ 118205 w 219741"/>
                    <a:gd name="connsiteY3" fmla="*/ 51054 h 72199"/>
                    <a:gd name="connsiteX4" fmla="*/ 76295 w 219741"/>
                    <a:gd name="connsiteY4" fmla="*/ 38290 h 72199"/>
                    <a:gd name="connsiteX5" fmla="*/ 74771 w 219741"/>
                    <a:gd name="connsiteY5" fmla="*/ 26479 h 72199"/>
                    <a:gd name="connsiteX6" fmla="*/ 60770 w 219741"/>
                    <a:gd name="connsiteY6" fmla="*/ 34671 h 72199"/>
                    <a:gd name="connsiteX7" fmla="*/ 21527 w 219741"/>
                    <a:gd name="connsiteY7" fmla="*/ 23336 h 72199"/>
                    <a:gd name="connsiteX8" fmla="*/ 476 w 219741"/>
                    <a:gd name="connsiteY8" fmla="*/ 13906 h 72199"/>
                    <a:gd name="connsiteX9" fmla="*/ 0 w 219741"/>
                    <a:gd name="connsiteY9" fmla="*/ 0 h 72199"/>
                    <a:gd name="connsiteX10" fmla="*/ 53911 w 219741"/>
                    <a:gd name="connsiteY10" fmla="*/ 21622 h 72199"/>
                    <a:gd name="connsiteX11" fmla="*/ 77438 w 219741"/>
                    <a:gd name="connsiteY11" fmla="*/ 10763 h 72199"/>
                    <a:gd name="connsiteX12" fmla="*/ 84963 w 219741"/>
                    <a:gd name="connsiteY12" fmla="*/ 28575 h 72199"/>
                    <a:gd name="connsiteX13" fmla="*/ 138017 w 219741"/>
                    <a:gd name="connsiteY13" fmla="*/ 44386 h 72199"/>
                    <a:gd name="connsiteX14" fmla="*/ 170593 w 219741"/>
                    <a:gd name="connsiteY14" fmla="*/ 52959 h 72199"/>
                    <a:gd name="connsiteX15" fmla="*/ 219742 w 219741"/>
                    <a:gd name="connsiteY15" fmla="*/ 65246 h 72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19741" h="72199">
                      <a:moveTo>
                        <a:pt x="219742" y="65056"/>
                      </a:moveTo>
                      <a:cubicBezTo>
                        <a:pt x="216312" y="69342"/>
                        <a:pt x="212503" y="71438"/>
                        <a:pt x="210978" y="72200"/>
                      </a:cubicBezTo>
                      <a:cubicBezTo>
                        <a:pt x="204121" y="71056"/>
                        <a:pt x="193929" y="69437"/>
                        <a:pt x="181737" y="66961"/>
                      </a:cubicBezTo>
                      <a:cubicBezTo>
                        <a:pt x="157163" y="62103"/>
                        <a:pt x="138684" y="56959"/>
                        <a:pt x="118205" y="51054"/>
                      </a:cubicBezTo>
                      <a:cubicBezTo>
                        <a:pt x="107537" y="48101"/>
                        <a:pt x="93345" y="43720"/>
                        <a:pt x="76295" y="38290"/>
                      </a:cubicBezTo>
                      <a:cubicBezTo>
                        <a:pt x="75914" y="34290"/>
                        <a:pt x="75342" y="30385"/>
                        <a:pt x="74771" y="26479"/>
                      </a:cubicBezTo>
                      <a:cubicBezTo>
                        <a:pt x="70009" y="29242"/>
                        <a:pt x="65437" y="31813"/>
                        <a:pt x="60770" y="34671"/>
                      </a:cubicBezTo>
                      <a:cubicBezTo>
                        <a:pt x="49244" y="32385"/>
                        <a:pt x="35814" y="28956"/>
                        <a:pt x="21527" y="23336"/>
                      </a:cubicBezTo>
                      <a:cubicBezTo>
                        <a:pt x="13811" y="20288"/>
                        <a:pt x="6858" y="17240"/>
                        <a:pt x="476" y="13906"/>
                      </a:cubicBezTo>
                      <a:cubicBezTo>
                        <a:pt x="476" y="10763"/>
                        <a:pt x="285" y="5905"/>
                        <a:pt x="0" y="0"/>
                      </a:cubicBezTo>
                      <a:cubicBezTo>
                        <a:pt x="17907" y="7144"/>
                        <a:pt x="36004" y="14478"/>
                        <a:pt x="53911" y="21622"/>
                      </a:cubicBezTo>
                      <a:cubicBezTo>
                        <a:pt x="61722" y="18097"/>
                        <a:pt x="69628" y="14383"/>
                        <a:pt x="77438" y="10763"/>
                      </a:cubicBezTo>
                      <a:cubicBezTo>
                        <a:pt x="79915" y="16764"/>
                        <a:pt x="82296" y="22574"/>
                        <a:pt x="84963" y="28575"/>
                      </a:cubicBezTo>
                      <a:cubicBezTo>
                        <a:pt x="106394" y="35528"/>
                        <a:pt x="124396" y="40672"/>
                        <a:pt x="138017" y="44386"/>
                      </a:cubicBezTo>
                      <a:cubicBezTo>
                        <a:pt x="149066" y="47434"/>
                        <a:pt x="157924" y="49721"/>
                        <a:pt x="170593" y="52959"/>
                      </a:cubicBezTo>
                      <a:cubicBezTo>
                        <a:pt x="190405" y="58102"/>
                        <a:pt x="206883" y="62198"/>
                        <a:pt x="219742" y="65246"/>
                      </a:cubicBezTo>
                      <a:close/>
                    </a:path>
                  </a:pathLst>
                </a:custGeom>
                <a:solidFill>
                  <a:srgbClr val="FF0000">
                    <a:alpha val="3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sp>
            <p:nvSpPr>
              <p:cNvPr id="192" name="Freeform: Shape 191">
                <a:extLst>
                  <a:ext uri="{FF2B5EF4-FFF2-40B4-BE49-F238E27FC236}">
                    <a16:creationId xmlns:a16="http://schemas.microsoft.com/office/drawing/2014/main" id="{0FCE17AE-0A76-F029-2A0E-954E32550AF9}"/>
                  </a:ext>
                </a:extLst>
              </p:cNvPr>
              <p:cNvSpPr/>
              <p:nvPr/>
            </p:nvSpPr>
            <p:spPr>
              <a:xfrm>
                <a:off x="5628893" y="1607763"/>
                <a:ext cx="180498" cy="327144"/>
              </a:xfrm>
              <a:custGeom>
                <a:avLst/>
                <a:gdLst>
                  <a:gd name="connsiteX0" fmla="*/ 151924 w 180498"/>
                  <a:gd name="connsiteY0" fmla="*/ 233038 h 327144"/>
                  <a:gd name="connsiteX1" fmla="*/ 101822 w 180498"/>
                  <a:gd name="connsiteY1" fmla="*/ 45871 h 327144"/>
                  <a:gd name="connsiteX2" fmla="*/ 90297 w 180498"/>
                  <a:gd name="connsiteY2" fmla="*/ 4152 h 327144"/>
                  <a:gd name="connsiteX3" fmla="*/ 48006 w 180498"/>
                  <a:gd name="connsiteY3" fmla="*/ 247 h 327144"/>
                  <a:gd name="connsiteX4" fmla="*/ 0 w 180498"/>
                  <a:gd name="connsiteY4" fmla="*/ 11867 h 327144"/>
                  <a:gd name="connsiteX5" fmla="*/ 11240 w 180498"/>
                  <a:gd name="connsiteY5" fmla="*/ 52253 h 327144"/>
                  <a:gd name="connsiteX6" fmla="*/ 84582 w 180498"/>
                  <a:gd name="connsiteY6" fmla="*/ 254659 h 327144"/>
                  <a:gd name="connsiteX7" fmla="*/ 92012 w 180498"/>
                  <a:gd name="connsiteY7" fmla="*/ 284663 h 327144"/>
                  <a:gd name="connsiteX8" fmla="*/ 102394 w 180498"/>
                  <a:gd name="connsiteY8" fmla="*/ 322096 h 327144"/>
                  <a:gd name="connsiteX9" fmla="*/ 180499 w 180498"/>
                  <a:gd name="connsiteY9" fmla="*/ 327145 h 327144"/>
                  <a:gd name="connsiteX10" fmla="*/ 161354 w 180498"/>
                  <a:gd name="connsiteY10" fmla="*/ 265994 h 327144"/>
                  <a:gd name="connsiteX11" fmla="*/ 151829 w 180498"/>
                  <a:gd name="connsiteY11" fmla="*/ 233038 h 327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0498" h="327144">
                    <a:moveTo>
                      <a:pt x="151924" y="233038"/>
                    </a:moveTo>
                    <a:cubicBezTo>
                      <a:pt x="137446" y="181222"/>
                      <a:pt x="132683" y="158552"/>
                      <a:pt x="101822" y="45871"/>
                    </a:cubicBezTo>
                    <a:cubicBezTo>
                      <a:pt x="96965" y="28250"/>
                      <a:pt x="92964" y="13772"/>
                      <a:pt x="90297" y="4152"/>
                    </a:cubicBezTo>
                    <a:cubicBezTo>
                      <a:pt x="80105" y="1675"/>
                      <a:pt x="65532" y="-801"/>
                      <a:pt x="48006" y="247"/>
                    </a:cubicBezTo>
                    <a:cubicBezTo>
                      <a:pt x="27051" y="1485"/>
                      <a:pt x="10478" y="7295"/>
                      <a:pt x="0" y="11867"/>
                    </a:cubicBezTo>
                    <a:cubicBezTo>
                      <a:pt x="3524" y="25202"/>
                      <a:pt x="7239" y="38632"/>
                      <a:pt x="11240" y="52253"/>
                    </a:cubicBezTo>
                    <a:cubicBezTo>
                      <a:pt x="32480" y="125215"/>
                      <a:pt x="57531" y="192652"/>
                      <a:pt x="84582" y="254659"/>
                    </a:cubicBezTo>
                    <a:cubicBezTo>
                      <a:pt x="86868" y="264470"/>
                      <a:pt x="89345" y="274471"/>
                      <a:pt x="92012" y="284663"/>
                    </a:cubicBezTo>
                    <a:cubicBezTo>
                      <a:pt x="95345" y="297522"/>
                      <a:pt x="98870" y="310000"/>
                      <a:pt x="102394" y="322096"/>
                    </a:cubicBezTo>
                    <a:cubicBezTo>
                      <a:pt x="128397" y="323811"/>
                      <a:pt x="154496" y="325526"/>
                      <a:pt x="180499" y="327145"/>
                    </a:cubicBezTo>
                    <a:cubicBezTo>
                      <a:pt x="175451" y="311714"/>
                      <a:pt x="168783" y="290855"/>
                      <a:pt x="161354" y="265994"/>
                    </a:cubicBezTo>
                    <a:cubicBezTo>
                      <a:pt x="159068" y="258469"/>
                      <a:pt x="155924" y="247611"/>
                      <a:pt x="151829" y="233038"/>
                    </a:cubicBezTo>
                    <a:close/>
                  </a:path>
                </a:pathLst>
              </a:custGeom>
              <a:solidFill>
                <a:srgbClr val="7443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93" name="Freeform: Shape 192">
                <a:extLst>
                  <a:ext uri="{FF2B5EF4-FFF2-40B4-BE49-F238E27FC236}">
                    <a16:creationId xmlns:a16="http://schemas.microsoft.com/office/drawing/2014/main" id="{B1289F22-3B8B-714D-7D45-C3333F82C652}"/>
                  </a:ext>
                </a:extLst>
              </p:cNvPr>
              <p:cNvSpPr/>
              <p:nvPr/>
            </p:nvSpPr>
            <p:spPr>
              <a:xfrm>
                <a:off x="5570071" y="1928744"/>
                <a:ext cx="899403" cy="704346"/>
              </a:xfrm>
              <a:custGeom>
                <a:avLst/>
                <a:gdLst>
                  <a:gd name="connsiteX0" fmla="*/ 899404 w 899403"/>
                  <a:gd name="connsiteY0" fmla="*/ 678153 h 704346"/>
                  <a:gd name="connsiteX1" fmla="*/ 808726 w 899403"/>
                  <a:gd name="connsiteY1" fmla="*/ 704347 h 704346"/>
                  <a:gd name="connsiteX2" fmla="*/ 706999 w 899403"/>
                  <a:gd name="connsiteY2" fmla="*/ 511656 h 704346"/>
                  <a:gd name="connsiteX3" fmla="*/ 642705 w 899403"/>
                  <a:gd name="connsiteY3" fmla="*/ 385640 h 704346"/>
                  <a:gd name="connsiteX4" fmla="*/ 618797 w 899403"/>
                  <a:gd name="connsiteY4" fmla="*/ 306773 h 704346"/>
                  <a:gd name="connsiteX5" fmla="*/ 562028 w 899403"/>
                  <a:gd name="connsiteY5" fmla="*/ 294201 h 704346"/>
                  <a:gd name="connsiteX6" fmla="*/ 561647 w 899403"/>
                  <a:gd name="connsiteY6" fmla="*/ 294010 h 704346"/>
                  <a:gd name="connsiteX7" fmla="*/ 426964 w 899403"/>
                  <a:gd name="connsiteY7" fmla="*/ 284294 h 704346"/>
                  <a:gd name="connsiteX8" fmla="*/ 329428 w 899403"/>
                  <a:gd name="connsiteY8" fmla="*/ 288771 h 704346"/>
                  <a:gd name="connsiteX9" fmla="*/ 123307 w 899403"/>
                  <a:gd name="connsiteY9" fmla="*/ 293439 h 704346"/>
                  <a:gd name="connsiteX10" fmla="*/ 21485 w 899403"/>
                  <a:gd name="connsiteY10" fmla="*/ 200760 h 704346"/>
                  <a:gd name="connsiteX11" fmla="*/ 26056 w 899403"/>
                  <a:gd name="connsiteY11" fmla="*/ 2164 h 704346"/>
                  <a:gd name="connsiteX12" fmla="*/ 281327 w 899403"/>
                  <a:gd name="connsiteY12" fmla="*/ 10641 h 704346"/>
                  <a:gd name="connsiteX13" fmla="*/ 653468 w 899403"/>
                  <a:gd name="connsiteY13" fmla="*/ 120750 h 704346"/>
                  <a:gd name="connsiteX14" fmla="*/ 729764 w 899403"/>
                  <a:gd name="connsiteY14" fmla="*/ 173900 h 704346"/>
                  <a:gd name="connsiteX15" fmla="*/ 768245 w 899403"/>
                  <a:gd name="connsiteY15" fmla="*/ 257434 h 704346"/>
                  <a:gd name="connsiteX16" fmla="*/ 899404 w 899403"/>
                  <a:gd name="connsiteY16" fmla="*/ 678153 h 704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9403" h="704346">
                    <a:moveTo>
                      <a:pt x="899404" y="678153"/>
                    </a:moveTo>
                    <a:cubicBezTo>
                      <a:pt x="869209" y="686916"/>
                      <a:pt x="838920" y="695584"/>
                      <a:pt x="808726" y="704347"/>
                    </a:cubicBezTo>
                    <a:cubicBezTo>
                      <a:pt x="769292" y="617193"/>
                      <a:pt x="733193" y="553947"/>
                      <a:pt x="706999" y="511656"/>
                    </a:cubicBezTo>
                    <a:cubicBezTo>
                      <a:pt x="691378" y="486224"/>
                      <a:pt x="665279" y="445934"/>
                      <a:pt x="642705" y="385640"/>
                    </a:cubicBezTo>
                    <a:cubicBezTo>
                      <a:pt x="630323" y="353160"/>
                      <a:pt x="623084" y="325347"/>
                      <a:pt x="618797" y="306773"/>
                    </a:cubicBezTo>
                    <a:cubicBezTo>
                      <a:pt x="605843" y="303440"/>
                      <a:pt x="586127" y="298487"/>
                      <a:pt x="562028" y="294201"/>
                    </a:cubicBezTo>
                    <a:cubicBezTo>
                      <a:pt x="562028" y="294201"/>
                      <a:pt x="561904" y="294134"/>
                      <a:pt x="561647" y="294010"/>
                    </a:cubicBezTo>
                    <a:cubicBezTo>
                      <a:pt x="522214" y="287152"/>
                      <a:pt x="482780" y="283628"/>
                      <a:pt x="426964" y="284294"/>
                    </a:cubicBezTo>
                    <a:cubicBezTo>
                      <a:pt x="399246" y="284676"/>
                      <a:pt x="367337" y="286104"/>
                      <a:pt x="329428" y="288771"/>
                    </a:cubicBezTo>
                    <a:cubicBezTo>
                      <a:pt x="181219" y="298868"/>
                      <a:pt x="166455" y="311345"/>
                      <a:pt x="123307" y="293439"/>
                    </a:cubicBezTo>
                    <a:cubicBezTo>
                      <a:pt x="110924" y="288390"/>
                      <a:pt x="53965" y="263244"/>
                      <a:pt x="21485" y="200760"/>
                    </a:cubicBezTo>
                    <a:cubicBezTo>
                      <a:pt x="-26712" y="107987"/>
                      <a:pt x="20437" y="12737"/>
                      <a:pt x="26056" y="2164"/>
                    </a:cubicBezTo>
                    <a:cubicBezTo>
                      <a:pt x="131689" y="-3551"/>
                      <a:pt x="219128" y="3021"/>
                      <a:pt x="281327" y="10641"/>
                    </a:cubicBezTo>
                    <a:cubicBezTo>
                      <a:pt x="281327" y="10641"/>
                      <a:pt x="433060" y="29024"/>
                      <a:pt x="653468" y="120750"/>
                    </a:cubicBezTo>
                    <a:cubicBezTo>
                      <a:pt x="671756" y="128466"/>
                      <a:pt x="703284" y="142372"/>
                      <a:pt x="729764" y="173900"/>
                    </a:cubicBezTo>
                    <a:cubicBezTo>
                      <a:pt x="758148" y="207999"/>
                      <a:pt x="765483" y="244670"/>
                      <a:pt x="768245" y="257434"/>
                    </a:cubicBezTo>
                    <a:cubicBezTo>
                      <a:pt x="783199" y="326681"/>
                      <a:pt x="829966" y="473080"/>
                      <a:pt x="899404" y="678153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94" name="Freeform: Shape 193">
                <a:extLst>
                  <a:ext uri="{FF2B5EF4-FFF2-40B4-BE49-F238E27FC236}">
                    <a16:creationId xmlns:a16="http://schemas.microsoft.com/office/drawing/2014/main" id="{5EEEFCFF-024D-0030-8563-B0210073E629}"/>
                  </a:ext>
                </a:extLst>
              </p:cNvPr>
              <p:cNvSpPr/>
              <p:nvPr/>
            </p:nvSpPr>
            <p:spPr>
              <a:xfrm>
                <a:off x="5727191" y="2042445"/>
                <a:ext cx="404431" cy="180308"/>
              </a:xfrm>
              <a:custGeom>
                <a:avLst/>
                <a:gdLst>
                  <a:gd name="connsiteX0" fmla="*/ 404431 w 404431"/>
                  <a:gd name="connsiteY0" fmla="*/ 180308 h 180308"/>
                  <a:gd name="connsiteX1" fmla="*/ 269748 w 404431"/>
                  <a:gd name="connsiteY1" fmla="*/ 170593 h 180308"/>
                  <a:gd name="connsiteX2" fmla="*/ 0 w 404431"/>
                  <a:gd name="connsiteY2" fmla="*/ 0 h 180308"/>
                  <a:gd name="connsiteX3" fmla="*/ 92202 w 404431"/>
                  <a:gd name="connsiteY3" fmla="*/ 24479 h 180308"/>
                  <a:gd name="connsiteX4" fmla="*/ 270796 w 404431"/>
                  <a:gd name="connsiteY4" fmla="*/ 93631 h 180308"/>
                  <a:gd name="connsiteX5" fmla="*/ 404431 w 404431"/>
                  <a:gd name="connsiteY5" fmla="*/ 180118 h 180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4431" h="180308">
                    <a:moveTo>
                      <a:pt x="404431" y="180308"/>
                    </a:moveTo>
                    <a:cubicBezTo>
                      <a:pt x="364998" y="173450"/>
                      <a:pt x="325565" y="169926"/>
                      <a:pt x="269748" y="170593"/>
                    </a:cubicBezTo>
                    <a:cubicBezTo>
                      <a:pt x="179927" y="113824"/>
                      <a:pt x="89821" y="56864"/>
                      <a:pt x="0" y="0"/>
                    </a:cubicBezTo>
                    <a:cubicBezTo>
                      <a:pt x="23241" y="5334"/>
                      <a:pt x="54959" y="13144"/>
                      <a:pt x="92202" y="24479"/>
                    </a:cubicBezTo>
                    <a:cubicBezTo>
                      <a:pt x="140208" y="39052"/>
                      <a:pt x="200882" y="57436"/>
                      <a:pt x="270796" y="93631"/>
                    </a:cubicBezTo>
                    <a:cubicBezTo>
                      <a:pt x="306896" y="112205"/>
                      <a:pt x="353663" y="139922"/>
                      <a:pt x="404431" y="1801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95" name="Freeform: Shape 194">
                <a:extLst>
                  <a:ext uri="{FF2B5EF4-FFF2-40B4-BE49-F238E27FC236}">
                    <a16:creationId xmlns:a16="http://schemas.microsoft.com/office/drawing/2014/main" id="{CDDAC50E-28B4-7BB0-B629-81EBF51F97E6}"/>
                  </a:ext>
                </a:extLst>
              </p:cNvPr>
              <p:cNvSpPr/>
              <p:nvPr/>
            </p:nvSpPr>
            <p:spPr>
              <a:xfrm>
                <a:off x="5399461" y="1982724"/>
                <a:ext cx="807314" cy="810767"/>
              </a:xfrm>
              <a:custGeom>
                <a:avLst/>
                <a:gdLst>
                  <a:gd name="connsiteX0" fmla="*/ 10072 w 807314"/>
                  <a:gd name="connsiteY0" fmla="*/ 195834 h 810767"/>
                  <a:gd name="connsiteX1" fmla="*/ 96940 w 807314"/>
                  <a:gd name="connsiteY1" fmla="*/ 302609 h 810767"/>
                  <a:gd name="connsiteX2" fmla="*/ 301537 w 807314"/>
                  <a:gd name="connsiteY2" fmla="*/ 328613 h 810767"/>
                  <a:gd name="connsiteX3" fmla="*/ 530709 w 807314"/>
                  <a:gd name="connsiteY3" fmla="*/ 368522 h 810767"/>
                  <a:gd name="connsiteX4" fmla="*/ 585001 w 807314"/>
                  <a:gd name="connsiteY4" fmla="*/ 389287 h 810767"/>
                  <a:gd name="connsiteX5" fmla="*/ 596812 w 807314"/>
                  <a:gd name="connsiteY5" fmla="*/ 470916 h 810767"/>
                  <a:gd name="connsiteX6" fmla="*/ 641866 w 807314"/>
                  <a:gd name="connsiteY6" fmla="*/ 605028 h 810767"/>
                  <a:gd name="connsiteX7" fmla="*/ 713684 w 807314"/>
                  <a:gd name="connsiteY7" fmla="*/ 810768 h 810767"/>
                  <a:gd name="connsiteX8" fmla="*/ 807315 w 807314"/>
                  <a:gd name="connsiteY8" fmla="*/ 798290 h 810767"/>
                  <a:gd name="connsiteX9" fmla="*/ 740164 w 807314"/>
                  <a:gd name="connsiteY9" fmla="*/ 362712 h 810767"/>
                  <a:gd name="connsiteX10" fmla="*/ 714446 w 807314"/>
                  <a:gd name="connsiteY10" fmla="*/ 274415 h 810767"/>
                  <a:gd name="connsiteX11" fmla="*/ 646913 w 807314"/>
                  <a:gd name="connsiteY11" fmla="*/ 210598 h 810767"/>
                  <a:gd name="connsiteX12" fmla="*/ 295441 w 807314"/>
                  <a:gd name="connsiteY12" fmla="*/ 46387 h 810767"/>
                  <a:gd name="connsiteX13" fmla="*/ 44172 w 807314"/>
                  <a:gd name="connsiteY13" fmla="*/ 0 h 810767"/>
                  <a:gd name="connsiteX14" fmla="*/ 10167 w 807314"/>
                  <a:gd name="connsiteY14" fmla="*/ 195739 h 810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7314" h="810767">
                    <a:moveTo>
                      <a:pt x="10072" y="195834"/>
                    </a:moveTo>
                    <a:cubicBezTo>
                      <a:pt x="32837" y="262604"/>
                      <a:pt x="85415" y="295751"/>
                      <a:pt x="96940" y="302609"/>
                    </a:cubicBezTo>
                    <a:cubicBezTo>
                      <a:pt x="137040" y="326612"/>
                      <a:pt x="153423" y="316611"/>
                      <a:pt x="301537" y="328613"/>
                    </a:cubicBezTo>
                    <a:cubicBezTo>
                      <a:pt x="415837" y="337852"/>
                      <a:pt x="473844" y="349377"/>
                      <a:pt x="530709" y="368522"/>
                    </a:cubicBezTo>
                    <a:cubicBezTo>
                      <a:pt x="553950" y="376333"/>
                      <a:pt x="572714" y="384048"/>
                      <a:pt x="585001" y="389287"/>
                    </a:cubicBezTo>
                    <a:cubicBezTo>
                      <a:pt x="586430" y="408337"/>
                      <a:pt x="589573" y="436912"/>
                      <a:pt x="596812" y="470916"/>
                    </a:cubicBezTo>
                    <a:cubicBezTo>
                      <a:pt x="610338" y="533972"/>
                      <a:pt x="630055" y="577691"/>
                      <a:pt x="641866" y="605028"/>
                    </a:cubicBezTo>
                    <a:cubicBezTo>
                      <a:pt x="661487" y="650748"/>
                      <a:pt x="687681" y="718661"/>
                      <a:pt x="713684" y="810768"/>
                    </a:cubicBezTo>
                    <a:cubicBezTo>
                      <a:pt x="744926" y="806577"/>
                      <a:pt x="776168" y="802481"/>
                      <a:pt x="807315" y="798290"/>
                    </a:cubicBezTo>
                    <a:cubicBezTo>
                      <a:pt x="769119" y="585311"/>
                      <a:pt x="744640" y="433578"/>
                      <a:pt x="740164" y="362712"/>
                    </a:cubicBezTo>
                    <a:cubicBezTo>
                      <a:pt x="739306" y="349567"/>
                      <a:pt x="737496" y="312230"/>
                      <a:pt x="714446" y="274415"/>
                    </a:cubicBezTo>
                    <a:cubicBezTo>
                      <a:pt x="693872" y="240601"/>
                      <a:pt x="665773" y="222028"/>
                      <a:pt x="646913" y="210598"/>
                    </a:cubicBezTo>
                    <a:cubicBezTo>
                      <a:pt x="540234" y="145733"/>
                      <a:pt x="305728" y="50578"/>
                      <a:pt x="295441" y="46387"/>
                    </a:cubicBezTo>
                    <a:cubicBezTo>
                      <a:pt x="211716" y="30956"/>
                      <a:pt x="127896" y="15430"/>
                      <a:pt x="44172" y="0"/>
                    </a:cubicBezTo>
                    <a:cubicBezTo>
                      <a:pt x="37123" y="9811"/>
                      <a:pt x="-23646" y="96869"/>
                      <a:pt x="10167" y="195739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96" name="Freeform: Shape 195">
                <a:extLst>
                  <a:ext uri="{FF2B5EF4-FFF2-40B4-BE49-F238E27FC236}">
                    <a16:creationId xmlns:a16="http://schemas.microsoft.com/office/drawing/2014/main" id="{6AAF6DE4-A458-921A-68DE-A17C85E1CF50}"/>
                  </a:ext>
                </a:extLst>
              </p:cNvPr>
              <p:cNvSpPr/>
              <p:nvPr/>
            </p:nvSpPr>
            <p:spPr>
              <a:xfrm>
                <a:off x="5229606" y="1702219"/>
                <a:ext cx="138493" cy="583018"/>
              </a:xfrm>
              <a:custGeom>
                <a:avLst/>
                <a:gdLst>
                  <a:gd name="connsiteX0" fmla="*/ 95 w 138493"/>
                  <a:gd name="connsiteY0" fmla="*/ 579875 h 583018"/>
                  <a:gd name="connsiteX1" fmla="*/ 40005 w 138493"/>
                  <a:gd name="connsiteY1" fmla="*/ 583018 h 583018"/>
                  <a:gd name="connsiteX2" fmla="*/ 78676 w 138493"/>
                  <a:gd name="connsiteY2" fmla="*/ 450240 h 583018"/>
                  <a:gd name="connsiteX3" fmla="*/ 98488 w 138493"/>
                  <a:gd name="connsiteY3" fmla="*/ 333940 h 583018"/>
                  <a:gd name="connsiteX4" fmla="*/ 103441 w 138493"/>
                  <a:gd name="connsiteY4" fmla="*/ 257930 h 583018"/>
                  <a:gd name="connsiteX5" fmla="*/ 135446 w 138493"/>
                  <a:gd name="connsiteY5" fmla="*/ 45046 h 583018"/>
                  <a:gd name="connsiteX6" fmla="*/ 138493 w 138493"/>
                  <a:gd name="connsiteY6" fmla="*/ 3232 h 583018"/>
                  <a:gd name="connsiteX7" fmla="*/ 89154 w 138493"/>
                  <a:gd name="connsiteY7" fmla="*/ 1327 h 583018"/>
                  <a:gd name="connsiteX8" fmla="*/ 48482 w 138493"/>
                  <a:gd name="connsiteY8" fmla="*/ 13519 h 583018"/>
                  <a:gd name="connsiteX9" fmla="*/ 45434 w 138493"/>
                  <a:gd name="connsiteY9" fmla="*/ 56762 h 583018"/>
                  <a:gd name="connsiteX10" fmla="*/ 33242 w 138493"/>
                  <a:gd name="connsiteY10" fmla="*/ 250120 h 583018"/>
                  <a:gd name="connsiteX11" fmla="*/ 13716 w 138493"/>
                  <a:gd name="connsiteY11" fmla="*/ 437667 h 583018"/>
                  <a:gd name="connsiteX12" fmla="*/ 0 w 138493"/>
                  <a:gd name="connsiteY12" fmla="*/ 579875 h 583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493" h="583018">
                    <a:moveTo>
                      <a:pt x="95" y="579875"/>
                    </a:moveTo>
                    <a:cubicBezTo>
                      <a:pt x="13430" y="580923"/>
                      <a:pt x="26765" y="581971"/>
                      <a:pt x="40005" y="583018"/>
                    </a:cubicBezTo>
                    <a:cubicBezTo>
                      <a:pt x="58293" y="531964"/>
                      <a:pt x="70485" y="486721"/>
                      <a:pt x="78676" y="450240"/>
                    </a:cubicBezTo>
                    <a:cubicBezTo>
                      <a:pt x="92297" y="389756"/>
                      <a:pt x="97346" y="344417"/>
                      <a:pt x="98488" y="333940"/>
                    </a:cubicBezTo>
                    <a:cubicBezTo>
                      <a:pt x="101727" y="303745"/>
                      <a:pt x="102965" y="277837"/>
                      <a:pt x="103441" y="257930"/>
                    </a:cubicBezTo>
                    <a:cubicBezTo>
                      <a:pt x="117729" y="191827"/>
                      <a:pt x="128968" y="120770"/>
                      <a:pt x="135446" y="45046"/>
                    </a:cubicBezTo>
                    <a:cubicBezTo>
                      <a:pt x="136684" y="30949"/>
                      <a:pt x="137636" y="17043"/>
                      <a:pt x="138493" y="3232"/>
                    </a:cubicBezTo>
                    <a:cubicBezTo>
                      <a:pt x="127349" y="755"/>
                      <a:pt x="110014" y="-1531"/>
                      <a:pt x="89154" y="1327"/>
                    </a:cubicBezTo>
                    <a:cubicBezTo>
                      <a:pt x="71818" y="3708"/>
                      <a:pt x="57912" y="9042"/>
                      <a:pt x="48482" y="13519"/>
                    </a:cubicBezTo>
                    <a:cubicBezTo>
                      <a:pt x="47720" y="23520"/>
                      <a:pt x="46672" y="38474"/>
                      <a:pt x="45434" y="56762"/>
                    </a:cubicBezTo>
                    <a:cubicBezTo>
                      <a:pt x="37433" y="173348"/>
                      <a:pt x="37243" y="196494"/>
                      <a:pt x="33242" y="250120"/>
                    </a:cubicBezTo>
                    <a:cubicBezTo>
                      <a:pt x="28861" y="308508"/>
                      <a:pt x="27337" y="304126"/>
                      <a:pt x="13716" y="437667"/>
                    </a:cubicBezTo>
                    <a:cubicBezTo>
                      <a:pt x="7525" y="498627"/>
                      <a:pt x="2857" y="548252"/>
                      <a:pt x="0" y="579875"/>
                    </a:cubicBezTo>
                    <a:close/>
                  </a:path>
                </a:pathLst>
              </a:custGeom>
              <a:solidFill>
                <a:srgbClr val="7443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97" name="Freeform: Shape 196">
                <a:extLst>
                  <a:ext uri="{FF2B5EF4-FFF2-40B4-BE49-F238E27FC236}">
                    <a16:creationId xmlns:a16="http://schemas.microsoft.com/office/drawing/2014/main" id="{7E5EE6CE-C700-FA36-914D-CD7BC87C6AB0}"/>
                  </a:ext>
                </a:extLst>
              </p:cNvPr>
              <p:cNvSpPr/>
              <p:nvPr/>
            </p:nvSpPr>
            <p:spPr>
              <a:xfrm>
                <a:off x="5267229" y="1496319"/>
                <a:ext cx="114126" cy="247803"/>
              </a:xfrm>
              <a:custGeom>
                <a:avLst/>
                <a:gdLst>
                  <a:gd name="connsiteX0" fmla="*/ 109919 w 114126"/>
                  <a:gd name="connsiteY0" fmla="*/ 199797 h 247803"/>
                  <a:gd name="connsiteX1" fmla="*/ 100489 w 114126"/>
                  <a:gd name="connsiteY1" fmla="*/ 224562 h 247803"/>
                  <a:gd name="connsiteX2" fmla="*/ 98584 w 114126"/>
                  <a:gd name="connsiteY2" fmla="*/ 226277 h 247803"/>
                  <a:gd name="connsiteX3" fmla="*/ 76295 w 114126"/>
                  <a:gd name="connsiteY3" fmla="*/ 234087 h 247803"/>
                  <a:gd name="connsiteX4" fmla="*/ 0 w 114126"/>
                  <a:gd name="connsiteY4" fmla="*/ 247803 h 247803"/>
                  <a:gd name="connsiteX5" fmla="*/ 13526 w 114126"/>
                  <a:gd name="connsiteY5" fmla="*/ 109024 h 247803"/>
                  <a:gd name="connsiteX6" fmla="*/ 40958 w 114126"/>
                  <a:gd name="connsiteY6" fmla="*/ 42254 h 247803"/>
                  <a:gd name="connsiteX7" fmla="*/ 69723 w 114126"/>
                  <a:gd name="connsiteY7" fmla="*/ 4154 h 247803"/>
                  <a:gd name="connsiteX8" fmla="*/ 69913 w 114126"/>
                  <a:gd name="connsiteY8" fmla="*/ 3963 h 247803"/>
                  <a:gd name="connsiteX9" fmla="*/ 81058 w 114126"/>
                  <a:gd name="connsiteY9" fmla="*/ 58 h 247803"/>
                  <a:gd name="connsiteX10" fmla="*/ 92488 w 114126"/>
                  <a:gd name="connsiteY10" fmla="*/ 8630 h 247803"/>
                  <a:gd name="connsiteX11" fmla="*/ 105442 w 114126"/>
                  <a:gd name="connsiteY11" fmla="*/ 56732 h 247803"/>
                  <a:gd name="connsiteX12" fmla="*/ 109823 w 114126"/>
                  <a:gd name="connsiteY12" fmla="*/ 199892 h 247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4126" h="247803">
                    <a:moveTo>
                      <a:pt x="109919" y="199797"/>
                    </a:moveTo>
                    <a:cubicBezTo>
                      <a:pt x="108776" y="208655"/>
                      <a:pt x="106775" y="218371"/>
                      <a:pt x="100489" y="224562"/>
                    </a:cubicBezTo>
                    <a:cubicBezTo>
                      <a:pt x="99822" y="225229"/>
                      <a:pt x="99346" y="225800"/>
                      <a:pt x="98584" y="226277"/>
                    </a:cubicBezTo>
                    <a:cubicBezTo>
                      <a:pt x="92393" y="231134"/>
                      <a:pt x="83915" y="232754"/>
                      <a:pt x="76295" y="234087"/>
                    </a:cubicBezTo>
                    <a:cubicBezTo>
                      <a:pt x="50863" y="238659"/>
                      <a:pt x="25432" y="243231"/>
                      <a:pt x="0" y="247803"/>
                    </a:cubicBezTo>
                    <a:cubicBezTo>
                      <a:pt x="571" y="201226"/>
                      <a:pt x="1810" y="154077"/>
                      <a:pt x="13526" y="109024"/>
                    </a:cubicBezTo>
                    <a:cubicBezTo>
                      <a:pt x="19621" y="85688"/>
                      <a:pt x="28480" y="63018"/>
                      <a:pt x="40958" y="42254"/>
                    </a:cubicBezTo>
                    <a:cubicBezTo>
                      <a:pt x="45911" y="33967"/>
                      <a:pt x="57626" y="12821"/>
                      <a:pt x="69723" y="4154"/>
                    </a:cubicBezTo>
                    <a:lnTo>
                      <a:pt x="69913" y="3963"/>
                    </a:lnTo>
                    <a:cubicBezTo>
                      <a:pt x="73724" y="1201"/>
                      <a:pt x="77534" y="-323"/>
                      <a:pt x="81058" y="58"/>
                    </a:cubicBezTo>
                    <a:cubicBezTo>
                      <a:pt x="85820" y="725"/>
                      <a:pt x="89440" y="3868"/>
                      <a:pt x="92488" y="8630"/>
                    </a:cubicBezTo>
                    <a:cubicBezTo>
                      <a:pt x="100870" y="21965"/>
                      <a:pt x="103346" y="46826"/>
                      <a:pt x="105442" y="56732"/>
                    </a:cubicBezTo>
                    <a:cubicBezTo>
                      <a:pt x="115157" y="103595"/>
                      <a:pt x="116872" y="152458"/>
                      <a:pt x="109823" y="199892"/>
                    </a:cubicBezTo>
                    <a:close/>
                  </a:path>
                </a:pathLst>
              </a:custGeom>
              <a:solidFill>
                <a:srgbClr val="FFC8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98" name="Freeform: Shape 197">
                <a:extLst>
                  <a:ext uri="{FF2B5EF4-FFF2-40B4-BE49-F238E27FC236}">
                    <a16:creationId xmlns:a16="http://schemas.microsoft.com/office/drawing/2014/main" id="{CF51DE51-C65A-F024-BE26-DA9CC935EE73}"/>
                  </a:ext>
                </a:extLst>
              </p:cNvPr>
              <p:cNvSpPr/>
              <p:nvPr/>
            </p:nvSpPr>
            <p:spPr>
              <a:xfrm>
                <a:off x="5336952" y="1500187"/>
                <a:ext cx="44498" cy="222408"/>
              </a:xfrm>
              <a:custGeom>
                <a:avLst/>
                <a:gdLst>
                  <a:gd name="connsiteX0" fmla="*/ 40196 w 44498"/>
                  <a:gd name="connsiteY0" fmla="*/ 195929 h 222408"/>
                  <a:gd name="connsiteX1" fmla="*/ 30766 w 44498"/>
                  <a:gd name="connsiteY1" fmla="*/ 220694 h 222408"/>
                  <a:gd name="connsiteX2" fmla="*/ 28861 w 44498"/>
                  <a:gd name="connsiteY2" fmla="*/ 222409 h 222408"/>
                  <a:gd name="connsiteX3" fmla="*/ 8192 w 44498"/>
                  <a:gd name="connsiteY3" fmla="*/ 183261 h 222408"/>
                  <a:gd name="connsiteX4" fmla="*/ 5334 w 44498"/>
                  <a:gd name="connsiteY4" fmla="*/ 154686 h 222408"/>
                  <a:gd name="connsiteX5" fmla="*/ 4001 w 44498"/>
                  <a:gd name="connsiteY5" fmla="*/ 100203 h 222408"/>
                  <a:gd name="connsiteX6" fmla="*/ 1143 w 44498"/>
                  <a:gd name="connsiteY6" fmla="*/ 41243 h 222408"/>
                  <a:gd name="connsiteX7" fmla="*/ 0 w 44498"/>
                  <a:gd name="connsiteY7" fmla="*/ 190 h 222408"/>
                  <a:gd name="connsiteX8" fmla="*/ 0 w 44498"/>
                  <a:gd name="connsiteY8" fmla="*/ 0 h 222408"/>
                  <a:gd name="connsiteX9" fmla="*/ 190 w 44498"/>
                  <a:gd name="connsiteY9" fmla="*/ 0 h 222408"/>
                  <a:gd name="connsiteX10" fmla="*/ 22860 w 44498"/>
                  <a:gd name="connsiteY10" fmla="*/ 4667 h 222408"/>
                  <a:gd name="connsiteX11" fmla="*/ 35814 w 44498"/>
                  <a:gd name="connsiteY11" fmla="*/ 52769 h 222408"/>
                  <a:gd name="connsiteX12" fmla="*/ 40196 w 44498"/>
                  <a:gd name="connsiteY12" fmla="*/ 195929 h 222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498" h="222408">
                    <a:moveTo>
                      <a:pt x="40196" y="195929"/>
                    </a:moveTo>
                    <a:cubicBezTo>
                      <a:pt x="39053" y="204788"/>
                      <a:pt x="37052" y="214503"/>
                      <a:pt x="30766" y="220694"/>
                    </a:cubicBezTo>
                    <a:cubicBezTo>
                      <a:pt x="30099" y="221361"/>
                      <a:pt x="29623" y="221933"/>
                      <a:pt x="28861" y="222409"/>
                    </a:cubicBezTo>
                    <a:cubicBezTo>
                      <a:pt x="19621" y="211931"/>
                      <a:pt x="11811" y="198977"/>
                      <a:pt x="8192" y="183261"/>
                    </a:cubicBezTo>
                    <a:cubicBezTo>
                      <a:pt x="6668" y="176879"/>
                      <a:pt x="6096" y="169545"/>
                      <a:pt x="5334" y="154686"/>
                    </a:cubicBezTo>
                    <a:cubicBezTo>
                      <a:pt x="3905" y="131350"/>
                      <a:pt x="4572" y="122873"/>
                      <a:pt x="4001" y="100203"/>
                    </a:cubicBezTo>
                    <a:cubicBezTo>
                      <a:pt x="3524" y="77152"/>
                      <a:pt x="2572" y="76676"/>
                      <a:pt x="1143" y="41243"/>
                    </a:cubicBezTo>
                    <a:cubicBezTo>
                      <a:pt x="571" y="24003"/>
                      <a:pt x="190" y="9715"/>
                      <a:pt x="0" y="190"/>
                    </a:cubicBezTo>
                    <a:lnTo>
                      <a:pt x="0" y="0"/>
                    </a:lnTo>
                    <a:cubicBezTo>
                      <a:pt x="0" y="0"/>
                      <a:pt x="190" y="0"/>
                      <a:pt x="190" y="0"/>
                    </a:cubicBezTo>
                    <a:cubicBezTo>
                      <a:pt x="7620" y="1524"/>
                      <a:pt x="15240" y="3143"/>
                      <a:pt x="22860" y="4667"/>
                    </a:cubicBezTo>
                    <a:cubicBezTo>
                      <a:pt x="31242" y="18002"/>
                      <a:pt x="33719" y="42863"/>
                      <a:pt x="35814" y="52769"/>
                    </a:cubicBezTo>
                    <a:cubicBezTo>
                      <a:pt x="45529" y="99631"/>
                      <a:pt x="47244" y="148495"/>
                      <a:pt x="40196" y="195929"/>
                    </a:cubicBezTo>
                    <a:close/>
                  </a:path>
                </a:pathLst>
              </a:custGeom>
              <a:solidFill>
                <a:srgbClr val="FF0000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99" name="Freeform: Shape 198">
                <a:extLst>
                  <a:ext uri="{FF2B5EF4-FFF2-40B4-BE49-F238E27FC236}">
                    <a16:creationId xmlns:a16="http://schemas.microsoft.com/office/drawing/2014/main" id="{1B1DEBA3-0F93-7D4D-FF17-4DE05295EBFC}"/>
                  </a:ext>
                </a:extLst>
              </p:cNvPr>
              <p:cNvSpPr/>
              <p:nvPr/>
            </p:nvSpPr>
            <p:spPr>
              <a:xfrm>
                <a:off x="5569770" y="1461325"/>
                <a:ext cx="172852" cy="220120"/>
              </a:xfrm>
              <a:custGeom>
                <a:avLst/>
                <a:gdLst>
                  <a:gd name="connsiteX0" fmla="*/ 172662 w 172852"/>
                  <a:gd name="connsiteY0" fmla="*/ 201359 h 220120"/>
                  <a:gd name="connsiteX1" fmla="*/ 119036 w 172852"/>
                  <a:gd name="connsiteY1" fmla="*/ 212693 h 220120"/>
                  <a:gd name="connsiteX2" fmla="*/ 96652 w 172852"/>
                  <a:gd name="connsiteY2" fmla="*/ 217551 h 220120"/>
                  <a:gd name="connsiteX3" fmla="*/ 91033 w 172852"/>
                  <a:gd name="connsiteY3" fmla="*/ 219075 h 220120"/>
                  <a:gd name="connsiteX4" fmla="*/ 70840 w 172852"/>
                  <a:gd name="connsiteY4" fmla="*/ 217932 h 220120"/>
                  <a:gd name="connsiteX5" fmla="*/ 52742 w 172852"/>
                  <a:gd name="connsiteY5" fmla="*/ 198692 h 220120"/>
                  <a:gd name="connsiteX6" fmla="*/ 2641 w 172852"/>
                  <a:gd name="connsiteY6" fmla="*/ 64389 h 220120"/>
                  <a:gd name="connsiteX7" fmla="*/ 545 w 172852"/>
                  <a:gd name="connsiteY7" fmla="*/ 0 h 220120"/>
                  <a:gd name="connsiteX8" fmla="*/ 7879 w 172852"/>
                  <a:gd name="connsiteY8" fmla="*/ 2286 h 220120"/>
                  <a:gd name="connsiteX9" fmla="*/ 8070 w 172852"/>
                  <a:gd name="connsiteY9" fmla="*/ 2477 h 220120"/>
                  <a:gd name="connsiteX10" fmla="*/ 15214 w 172852"/>
                  <a:gd name="connsiteY10" fmla="*/ 4953 h 220120"/>
                  <a:gd name="connsiteX11" fmla="*/ 16738 w 172852"/>
                  <a:gd name="connsiteY11" fmla="*/ 5525 h 220120"/>
                  <a:gd name="connsiteX12" fmla="*/ 57028 w 172852"/>
                  <a:gd name="connsiteY12" fmla="*/ 26860 h 220120"/>
                  <a:gd name="connsiteX13" fmla="*/ 107606 w 172852"/>
                  <a:gd name="connsiteY13" fmla="*/ 78105 h 220120"/>
                  <a:gd name="connsiteX14" fmla="*/ 172852 w 172852"/>
                  <a:gd name="connsiteY14" fmla="*/ 201644 h 220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2852" h="220120">
                    <a:moveTo>
                      <a:pt x="172662" y="201359"/>
                    </a:moveTo>
                    <a:cubicBezTo>
                      <a:pt x="154755" y="205169"/>
                      <a:pt x="136943" y="208979"/>
                      <a:pt x="119036" y="212693"/>
                    </a:cubicBezTo>
                    <a:cubicBezTo>
                      <a:pt x="111607" y="214408"/>
                      <a:pt x="104082" y="216027"/>
                      <a:pt x="96652" y="217551"/>
                    </a:cubicBezTo>
                    <a:cubicBezTo>
                      <a:pt x="95224" y="218027"/>
                      <a:pt x="93223" y="218599"/>
                      <a:pt x="91033" y="219075"/>
                    </a:cubicBezTo>
                    <a:cubicBezTo>
                      <a:pt x="85603" y="220409"/>
                      <a:pt x="78174" y="220885"/>
                      <a:pt x="70840" y="217932"/>
                    </a:cubicBezTo>
                    <a:cubicBezTo>
                      <a:pt x="60362" y="213550"/>
                      <a:pt x="55314" y="203835"/>
                      <a:pt x="52742" y="198692"/>
                    </a:cubicBezTo>
                    <a:cubicBezTo>
                      <a:pt x="23310" y="140303"/>
                      <a:pt x="8451" y="111252"/>
                      <a:pt x="2641" y="64389"/>
                    </a:cubicBezTo>
                    <a:cubicBezTo>
                      <a:pt x="736" y="49340"/>
                      <a:pt x="-884" y="27146"/>
                      <a:pt x="545" y="0"/>
                    </a:cubicBezTo>
                    <a:cubicBezTo>
                      <a:pt x="2831" y="667"/>
                      <a:pt x="5117" y="1429"/>
                      <a:pt x="7879" y="2286"/>
                    </a:cubicBezTo>
                    <a:lnTo>
                      <a:pt x="8070" y="2477"/>
                    </a:lnTo>
                    <a:cubicBezTo>
                      <a:pt x="10165" y="3239"/>
                      <a:pt x="12642" y="3905"/>
                      <a:pt x="15214" y="4953"/>
                    </a:cubicBezTo>
                    <a:cubicBezTo>
                      <a:pt x="15785" y="5048"/>
                      <a:pt x="16357" y="5239"/>
                      <a:pt x="16738" y="5525"/>
                    </a:cubicBezTo>
                    <a:cubicBezTo>
                      <a:pt x="28549" y="10097"/>
                      <a:pt x="42646" y="16764"/>
                      <a:pt x="57028" y="26860"/>
                    </a:cubicBezTo>
                    <a:cubicBezTo>
                      <a:pt x="81222" y="43625"/>
                      <a:pt x="95319" y="61817"/>
                      <a:pt x="107606" y="78105"/>
                    </a:cubicBezTo>
                    <a:cubicBezTo>
                      <a:pt x="135515" y="115538"/>
                      <a:pt x="154565" y="158687"/>
                      <a:pt x="172852" y="201644"/>
                    </a:cubicBezTo>
                    <a:close/>
                  </a:path>
                </a:pathLst>
              </a:custGeom>
              <a:solidFill>
                <a:srgbClr val="FFC8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00" name="Freeform: Shape 199">
                <a:extLst>
                  <a:ext uri="{FF2B5EF4-FFF2-40B4-BE49-F238E27FC236}">
                    <a16:creationId xmlns:a16="http://schemas.microsoft.com/office/drawing/2014/main" id="{A461FC76-D817-EAC1-F7AD-CC144B275CAE}"/>
                  </a:ext>
                </a:extLst>
              </p:cNvPr>
              <p:cNvSpPr/>
              <p:nvPr/>
            </p:nvSpPr>
            <p:spPr>
              <a:xfrm>
                <a:off x="5577554" y="1463516"/>
                <a:ext cx="115739" cy="216884"/>
              </a:xfrm>
              <a:custGeom>
                <a:avLst/>
                <a:gdLst>
                  <a:gd name="connsiteX0" fmla="*/ 111252 w 115739"/>
                  <a:gd name="connsiteY0" fmla="*/ 210502 h 216884"/>
                  <a:gd name="connsiteX1" fmla="*/ 88868 w 115739"/>
                  <a:gd name="connsiteY1" fmla="*/ 215360 h 216884"/>
                  <a:gd name="connsiteX2" fmla="*/ 83248 w 115739"/>
                  <a:gd name="connsiteY2" fmla="*/ 216884 h 216884"/>
                  <a:gd name="connsiteX3" fmla="*/ 0 w 115739"/>
                  <a:gd name="connsiteY3" fmla="*/ 0 h 216884"/>
                  <a:gd name="connsiteX4" fmla="*/ 190 w 115739"/>
                  <a:gd name="connsiteY4" fmla="*/ 190 h 216884"/>
                  <a:gd name="connsiteX5" fmla="*/ 7334 w 115739"/>
                  <a:gd name="connsiteY5" fmla="*/ 2667 h 216884"/>
                  <a:gd name="connsiteX6" fmla="*/ 8858 w 115739"/>
                  <a:gd name="connsiteY6" fmla="*/ 3239 h 216884"/>
                  <a:gd name="connsiteX7" fmla="*/ 18669 w 115739"/>
                  <a:gd name="connsiteY7" fmla="*/ 8573 h 216884"/>
                  <a:gd name="connsiteX8" fmla="*/ 29718 w 115739"/>
                  <a:gd name="connsiteY8" fmla="*/ 18098 h 216884"/>
                  <a:gd name="connsiteX9" fmla="*/ 41243 w 115739"/>
                  <a:gd name="connsiteY9" fmla="*/ 34671 h 216884"/>
                  <a:gd name="connsiteX10" fmla="*/ 53816 w 115739"/>
                  <a:gd name="connsiteY10" fmla="*/ 54102 h 216884"/>
                  <a:gd name="connsiteX11" fmla="*/ 72104 w 115739"/>
                  <a:gd name="connsiteY11" fmla="*/ 82296 h 216884"/>
                  <a:gd name="connsiteX12" fmla="*/ 89630 w 115739"/>
                  <a:gd name="connsiteY12" fmla="*/ 106585 h 216884"/>
                  <a:gd name="connsiteX13" fmla="*/ 102108 w 115739"/>
                  <a:gd name="connsiteY13" fmla="*/ 127159 h 216884"/>
                  <a:gd name="connsiteX14" fmla="*/ 113729 w 115739"/>
                  <a:gd name="connsiteY14" fmla="*/ 159925 h 216884"/>
                  <a:gd name="connsiteX15" fmla="*/ 111347 w 115739"/>
                  <a:gd name="connsiteY15" fmla="*/ 210598 h 216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5739" h="216884">
                    <a:moveTo>
                      <a:pt x="111252" y="210502"/>
                    </a:moveTo>
                    <a:cubicBezTo>
                      <a:pt x="103822" y="212217"/>
                      <a:pt x="96298" y="213836"/>
                      <a:pt x="88868" y="215360"/>
                    </a:cubicBezTo>
                    <a:cubicBezTo>
                      <a:pt x="87439" y="215836"/>
                      <a:pt x="85439" y="216408"/>
                      <a:pt x="83248" y="216884"/>
                    </a:cubicBezTo>
                    <a:cubicBezTo>
                      <a:pt x="55531" y="144590"/>
                      <a:pt x="27718" y="72485"/>
                      <a:pt x="0" y="0"/>
                    </a:cubicBezTo>
                    <a:lnTo>
                      <a:pt x="190" y="190"/>
                    </a:lnTo>
                    <a:cubicBezTo>
                      <a:pt x="2476" y="667"/>
                      <a:pt x="4763" y="1429"/>
                      <a:pt x="7334" y="2667"/>
                    </a:cubicBezTo>
                    <a:cubicBezTo>
                      <a:pt x="7906" y="2762"/>
                      <a:pt x="8477" y="2953"/>
                      <a:pt x="8858" y="3239"/>
                    </a:cubicBezTo>
                    <a:cubicBezTo>
                      <a:pt x="12192" y="4572"/>
                      <a:pt x="15526" y="6286"/>
                      <a:pt x="18669" y="8573"/>
                    </a:cubicBezTo>
                    <a:cubicBezTo>
                      <a:pt x="20098" y="9334"/>
                      <a:pt x="24670" y="12668"/>
                      <a:pt x="29718" y="18098"/>
                    </a:cubicBezTo>
                    <a:cubicBezTo>
                      <a:pt x="34480" y="23241"/>
                      <a:pt x="36576" y="27242"/>
                      <a:pt x="41243" y="34671"/>
                    </a:cubicBezTo>
                    <a:cubicBezTo>
                      <a:pt x="45244" y="41148"/>
                      <a:pt x="49625" y="47625"/>
                      <a:pt x="53816" y="54102"/>
                    </a:cubicBezTo>
                    <a:cubicBezTo>
                      <a:pt x="62674" y="68104"/>
                      <a:pt x="67246" y="75152"/>
                      <a:pt x="72104" y="82296"/>
                    </a:cubicBezTo>
                    <a:cubicBezTo>
                      <a:pt x="80772" y="94869"/>
                      <a:pt x="82105" y="95250"/>
                      <a:pt x="89630" y="106585"/>
                    </a:cubicBezTo>
                    <a:cubicBezTo>
                      <a:pt x="94869" y="114586"/>
                      <a:pt x="98584" y="120015"/>
                      <a:pt x="102108" y="127159"/>
                    </a:cubicBezTo>
                    <a:cubicBezTo>
                      <a:pt x="110395" y="143256"/>
                      <a:pt x="113157" y="157353"/>
                      <a:pt x="113729" y="159925"/>
                    </a:cubicBezTo>
                    <a:cubicBezTo>
                      <a:pt x="117824" y="180213"/>
                      <a:pt x="114967" y="198215"/>
                      <a:pt x="111347" y="210598"/>
                    </a:cubicBezTo>
                    <a:close/>
                  </a:path>
                </a:pathLst>
              </a:custGeom>
              <a:solidFill>
                <a:srgbClr val="FF0000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01" name="Freeform: Shape 200">
                <a:extLst>
                  <a:ext uri="{FF2B5EF4-FFF2-40B4-BE49-F238E27FC236}">
                    <a16:creationId xmlns:a16="http://schemas.microsoft.com/office/drawing/2014/main" id="{52256DB5-2DD0-793F-4838-24972468DAEA}"/>
                  </a:ext>
                </a:extLst>
              </p:cNvPr>
              <p:cNvSpPr/>
              <p:nvPr/>
            </p:nvSpPr>
            <p:spPr>
              <a:xfrm>
                <a:off x="5337143" y="1458867"/>
                <a:ext cx="359928" cy="567335"/>
              </a:xfrm>
              <a:custGeom>
                <a:avLst/>
                <a:gdLst>
                  <a:gd name="connsiteX0" fmla="*/ 332137 w 359928"/>
                  <a:gd name="connsiteY0" fmla="*/ 235916 h 567335"/>
                  <a:gd name="connsiteX1" fmla="*/ 342329 w 359928"/>
                  <a:gd name="connsiteY1" fmla="*/ 380791 h 567335"/>
                  <a:gd name="connsiteX2" fmla="*/ 359188 w 359928"/>
                  <a:gd name="connsiteY2" fmla="*/ 548240 h 567335"/>
                  <a:gd name="connsiteX3" fmla="*/ 336709 w 359928"/>
                  <a:gd name="connsiteY3" fmla="*/ 567100 h 567335"/>
                  <a:gd name="connsiteX4" fmla="*/ 151067 w 359928"/>
                  <a:gd name="connsiteY4" fmla="*/ 533667 h 567335"/>
                  <a:gd name="connsiteX5" fmla="*/ 106490 w 359928"/>
                  <a:gd name="connsiteY5" fmla="*/ 524142 h 567335"/>
                  <a:gd name="connsiteX6" fmla="*/ 103632 w 359928"/>
                  <a:gd name="connsiteY6" fmla="*/ 440798 h 567335"/>
                  <a:gd name="connsiteX7" fmla="*/ 60579 w 359928"/>
                  <a:gd name="connsiteY7" fmla="*/ 280016 h 567335"/>
                  <a:gd name="connsiteX8" fmla="*/ 40386 w 359928"/>
                  <a:gd name="connsiteY8" fmla="*/ 264491 h 567335"/>
                  <a:gd name="connsiteX9" fmla="*/ 18669 w 359928"/>
                  <a:gd name="connsiteY9" fmla="*/ 219914 h 567335"/>
                  <a:gd name="connsiteX10" fmla="*/ 11906 w 359928"/>
                  <a:gd name="connsiteY10" fmla="*/ 158001 h 567335"/>
                  <a:gd name="connsiteX11" fmla="*/ 8192 w 359928"/>
                  <a:gd name="connsiteY11" fmla="*/ 94088 h 567335"/>
                  <a:gd name="connsiteX12" fmla="*/ 0 w 359928"/>
                  <a:gd name="connsiteY12" fmla="*/ 41415 h 567335"/>
                  <a:gd name="connsiteX13" fmla="*/ 26766 w 359928"/>
                  <a:gd name="connsiteY13" fmla="*/ 25889 h 567335"/>
                  <a:gd name="connsiteX14" fmla="*/ 74676 w 359928"/>
                  <a:gd name="connsiteY14" fmla="*/ 15507 h 567335"/>
                  <a:gd name="connsiteX15" fmla="*/ 84106 w 359928"/>
                  <a:gd name="connsiteY15" fmla="*/ 14555 h 567335"/>
                  <a:gd name="connsiteX16" fmla="*/ 171260 w 359928"/>
                  <a:gd name="connsiteY16" fmla="*/ 9030 h 567335"/>
                  <a:gd name="connsiteX17" fmla="*/ 204121 w 359928"/>
                  <a:gd name="connsiteY17" fmla="*/ 362 h 567335"/>
                  <a:gd name="connsiteX18" fmla="*/ 214694 w 359928"/>
                  <a:gd name="connsiteY18" fmla="*/ 77 h 567335"/>
                  <a:gd name="connsiteX19" fmla="*/ 250603 w 359928"/>
                  <a:gd name="connsiteY19" fmla="*/ 9125 h 567335"/>
                  <a:gd name="connsiteX20" fmla="*/ 294799 w 359928"/>
                  <a:gd name="connsiteY20" fmla="*/ 68085 h 567335"/>
                  <a:gd name="connsiteX21" fmla="*/ 344900 w 359928"/>
                  <a:gd name="connsiteY21" fmla="*/ 157334 h 567335"/>
                  <a:gd name="connsiteX22" fmla="*/ 345758 w 359928"/>
                  <a:gd name="connsiteY22" fmla="*/ 199530 h 567335"/>
                  <a:gd name="connsiteX23" fmla="*/ 332232 w 359928"/>
                  <a:gd name="connsiteY23" fmla="*/ 235916 h 567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59928" h="567335">
                    <a:moveTo>
                      <a:pt x="332137" y="235916"/>
                    </a:moveTo>
                    <a:cubicBezTo>
                      <a:pt x="310325" y="275159"/>
                      <a:pt x="334423" y="352502"/>
                      <a:pt x="342329" y="380791"/>
                    </a:cubicBezTo>
                    <a:cubicBezTo>
                      <a:pt x="353092" y="419748"/>
                      <a:pt x="362712" y="475088"/>
                      <a:pt x="359188" y="548240"/>
                    </a:cubicBezTo>
                    <a:cubicBezTo>
                      <a:pt x="358712" y="560051"/>
                      <a:pt x="348234" y="568910"/>
                      <a:pt x="336709" y="567100"/>
                    </a:cubicBezTo>
                    <a:cubicBezTo>
                      <a:pt x="275939" y="557670"/>
                      <a:pt x="214122" y="546716"/>
                      <a:pt x="151067" y="533667"/>
                    </a:cubicBezTo>
                    <a:cubicBezTo>
                      <a:pt x="136208" y="530524"/>
                      <a:pt x="121349" y="527285"/>
                      <a:pt x="106490" y="524142"/>
                    </a:cubicBezTo>
                    <a:cubicBezTo>
                      <a:pt x="106490" y="490043"/>
                      <a:pt x="105156" y="461658"/>
                      <a:pt x="103632" y="440798"/>
                    </a:cubicBezTo>
                    <a:cubicBezTo>
                      <a:pt x="94964" y="311258"/>
                      <a:pt x="73914" y="288398"/>
                      <a:pt x="60579" y="280016"/>
                    </a:cubicBezTo>
                    <a:cubicBezTo>
                      <a:pt x="56579" y="277445"/>
                      <a:pt x="48768" y="273349"/>
                      <a:pt x="40386" y="264491"/>
                    </a:cubicBezTo>
                    <a:cubicBezTo>
                      <a:pt x="31242" y="254966"/>
                      <a:pt x="24194" y="242297"/>
                      <a:pt x="18669" y="219914"/>
                    </a:cubicBezTo>
                    <a:cubicBezTo>
                      <a:pt x="15716" y="208674"/>
                      <a:pt x="14383" y="199625"/>
                      <a:pt x="11906" y="158001"/>
                    </a:cubicBezTo>
                    <a:cubicBezTo>
                      <a:pt x="9716" y="118949"/>
                      <a:pt x="9906" y="111995"/>
                      <a:pt x="8192" y="94088"/>
                    </a:cubicBezTo>
                    <a:cubicBezTo>
                      <a:pt x="5715" y="71419"/>
                      <a:pt x="2477" y="53131"/>
                      <a:pt x="0" y="41415"/>
                    </a:cubicBezTo>
                    <a:cubicBezTo>
                      <a:pt x="5906" y="36938"/>
                      <a:pt x="14954" y="30938"/>
                      <a:pt x="26766" y="25889"/>
                    </a:cubicBezTo>
                    <a:cubicBezTo>
                      <a:pt x="37814" y="21032"/>
                      <a:pt x="49625" y="17793"/>
                      <a:pt x="74676" y="15507"/>
                    </a:cubicBezTo>
                    <a:lnTo>
                      <a:pt x="84106" y="14555"/>
                    </a:lnTo>
                    <a:cubicBezTo>
                      <a:pt x="129540" y="10745"/>
                      <a:pt x="140399" y="15317"/>
                      <a:pt x="171260" y="9030"/>
                    </a:cubicBezTo>
                    <a:cubicBezTo>
                      <a:pt x="183071" y="6554"/>
                      <a:pt x="194025" y="3601"/>
                      <a:pt x="204121" y="362"/>
                    </a:cubicBezTo>
                    <a:cubicBezTo>
                      <a:pt x="207264" y="77"/>
                      <a:pt x="210788" y="-114"/>
                      <a:pt x="214694" y="77"/>
                    </a:cubicBezTo>
                    <a:cubicBezTo>
                      <a:pt x="225171" y="362"/>
                      <a:pt x="238220" y="2172"/>
                      <a:pt x="250603" y="9125"/>
                    </a:cubicBezTo>
                    <a:cubicBezTo>
                      <a:pt x="267558" y="18841"/>
                      <a:pt x="270701" y="29509"/>
                      <a:pt x="294799" y="68085"/>
                    </a:cubicBezTo>
                    <a:cubicBezTo>
                      <a:pt x="327375" y="120187"/>
                      <a:pt x="339185" y="128093"/>
                      <a:pt x="344900" y="157334"/>
                    </a:cubicBezTo>
                    <a:cubicBezTo>
                      <a:pt x="348996" y="178385"/>
                      <a:pt x="346805" y="193625"/>
                      <a:pt x="345758" y="199530"/>
                    </a:cubicBezTo>
                    <a:cubicBezTo>
                      <a:pt x="342329" y="218866"/>
                      <a:pt x="334423" y="231915"/>
                      <a:pt x="332232" y="235916"/>
                    </a:cubicBezTo>
                    <a:close/>
                  </a:path>
                </a:pathLst>
              </a:custGeom>
              <a:solidFill>
                <a:srgbClr val="FFC82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02" name="Freeform: Shape 201">
                <a:extLst>
                  <a:ext uri="{FF2B5EF4-FFF2-40B4-BE49-F238E27FC236}">
                    <a16:creationId xmlns:a16="http://schemas.microsoft.com/office/drawing/2014/main" id="{5C56B2FF-BBBA-34BC-C0FF-A6FB3308D0F7}"/>
                  </a:ext>
                </a:extLst>
              </p:cNvPr>
              <p:cNvSpPr/>
              <p:nvPr/>
            </p:nvSpPr>
            <p:spPr>
              <a:xfrm>
                <a:off x="5411709" y="1458867"/>
                <a:ext cx="160853" cy="172981"/>
              </a:xfrm>
              <a:custGeom>
                <a:avLst/>
                <a:gdLst>
                  <a:gd name="connsiteX0" fmla="*/ 158987 w 160853"/>
                  <a:gd name="connsiteY0" fmla="*/ 67323 h 172981"/>
                  <a:gd name="connsiteX1" fmla="*/ 152796 w 160853"/>
                  <a:gd name="connsiteY1" fmla="*/ 145238 h 172981"/>
                  <a:gd name="connsiteX2" fmla="*/ 121077 w 160853"/>
                  <a:gd name="connsiteY2" fmla="*/ 172765 h 172981"/>
                  <a:gd name="connsiteX3" fmla="*/ 85644 w 160853"/>
                  <a:gd name="connsiteY3" fmla="*/ 164764 h 172981"/>
                  <a:gd name="connsiteX4" fmla="*/ 34781 w 160853"/>
                  <a:gd name="connsiteY4" fmla="*/ 120092 h 172981"/>
                  <a:gd name="connsiteX5" fmla="*/ 11444 w 160853"/>
                  <a:gd name="connsiteY5" fmla="*/ 63704 h 172981"/>
                  <a:gd name="connsiteX6" fmla="*/ 7920 w 160853"/>
                  <a:gd name="connsiteY6" fmla="*/ 50654 h 172981"/>
                  <a:gd name="connsiteX7" fmla="*/ 4587 w 160853"/>
                  <a:gd name="connsiteY7" fmla="*/ 37415 h 172981"/>
                  <a:gd name="connsiteX8" fmla="*/ 3158 w 160853"/>
                  <a:gd name="connsiteY8" fmla="*/ 32176 h 172981"/>
                  <a:gd name="connsiteX9" fmla="*/ 15 w 160853"/>
                  <a:gd name="connsiteY9" fmla="*/ 15507 h 172981"/>
                  <a:gd name="connsiteX10" fmla="*/ 9444 w 160853"/>
                  <a:gd name="connsiteY10" fmla="*/ 14555 h 172981"/>
                  <a:gd name="connsiteX11" fmla="*/ 96598 w 160853"/>
                  <a:gd name="connsiteY11" fmla="*/ 9030 h 172981"/>
                  <a:gd name="connsiteX12" fmla="*/ 129459 w 160853"/>
                  <a:gd name="connsiteY12" fmla="*/ 362 h 172981"/>
                  <a:gd name="connsiteX13" fmla="*/ 140032 w 160853"/>
                  <a:gd name="connsiteY13" fmla="*/ 77 h 172981"/>
                  <a:gd name="connsiteX14" fmla="*/ 152033 w 160853"/>
                  <a:gd name="connsiteY14" fmla="*/ 34271 h 172981"/>
                  <a:gd name="connsiteX15" fmla="*/ 159082 w 160853"/>
                  <a:gd name="connsiteY15" fmla="*/ 67323 h 172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60853" h="172981">
                    <a:moveTo>
                      <a:pt x="158987" y="67323"/>
                    </a:moveTo>
                    <a:cubicBezTo>
                      <a:pt x="162797" y="96374"/>
                      <a:pt x="160797" y="122663"/>
                      <a:pt x="152796" y="145238"/>
                    </a:cubicBezTo>
                    <a:cubicBezTo>
                      <a:pt x="145747" y="166097"/>
                      <a:pt x="131555" y="171717"/>
                      <a:pt x="121077" y="172765"/>
                    </a:cubicBezTo>
                    <a:cubicBezTo>
                      <a:pt x="110600" y="173813"/>
                      <a:pt x="98884" y="171050"/>
                      <a:pt x="85644" y="164764"/>
                    </a:cubicBezTo>
                    <a:cubicBezTo>
                      <a:pt x="65927" y="155525"/>
                      <a:pt x="48401" y="140189"/>
                      <a:pt x="34781" y="120092"/>
                    </a:cubicBezTo>
                    <a:cubicBezTo>
                      <a:pt x="21827" y="100661"/>
                      <a:pt x="15445" y="79706"/>
                      <a:pt x="11444" y="63704"/>
                    </a:cubicBezTo>
                    <a:cubicBezTo>
                      <a:pt x="10301" y="59322"/>
                      <a:pt x="9063" y="55036"/>
                      <a:pt x="7920" y="50654"/>
                    </a:cubicBezTo>
                    <a:cubicBezTo>
                      <a:pt x="6777" y="46273"/>
                      <a:pt x="5539" y="41987"/>
                      <a:pt x="4587" y="37415"/>
                    </a:cubicBezTo>
                    <a:cubicBezTo>
                      <a:pt x="4206" y="35795"/>
                      <a:pt x="3729" y="33986"/>
                      <a:pt x="3158" y="32176"/>
                    </a:cubicBezTo>
                    <a:cubicBezTo>
                      <a:pt x="1539" y="26747"/>
                      <a:pt x="-176" y="20746"/>
                      <a:pt x="15" y="15507"/>
                    </a:cubicBezTo>
                    <a:lnTo>
                      <a:pt x="9444" y="14555"/>
                    </a:lnTo>
                    <a:cubicBezTo>
                      <a:pt x="54879" y="10745"/>
                      <a:pt x="65737" y="15317"/>
                      <a:pt x="96598" y="9030"/>
                    </a:cubicBezTo>
                    <a:cubicBezTo>
                      <a:pt x="108409" y="6554"/>
                      <a:pt x="119363" y="3601"/>
                      <a:pt x="129459" y="362"/>
                    </a:cubicBezTo>
                    <a:cubicBezTo>
                      <a:pt x="132602" y="77"/>
                      <a:pt x="136127" y="-114"/>
                      <a:pt x="140032" y="77"/>
                    </a:cubicBezTo>
                    <a:cubicBezTo>
                      <a:pt x="143080" y="6268"/>
                      <a:pt x="146699" y="16936"/>
                      <a:pt x="152033" y="34271"/>
                    </a:cubicBezTo>
                    <a:cubicBezTo>
                      <a:pt x="155463" y="46178"/>
                      <a:pt x="157653" y="57036"/>
                      <a:pt x="159082" y="67323"/>
                    </a:cubicBezTo>
                    <a:close/>
                  </a:path>
                </a:pathLst>
              </a:custGeom>
              <a:solidFill>
                <a:srgbClr val="FF0000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03" name="Freeform: Shape 202">
                <a:extLst>
                  <a:ext uri="{FF2B5EF4-FFF2-40B4-BE49-F238E27FC236}">
                    <a16:creationId xmlns:a16="http://schemas.microsoft.com/office/drawing/2014/main" id="{A062450E-53EF-931F-3D15-D62536F78616}"/>
                  </a:ext>
                </a:extLst>
              </p:cNvPr>
              <p:cNvSpPr/>
              <p:nvPr/>
            </p:nvSpPr>
            <p:spPr>
              <a:xfrm>
                <a:off x="5416391" y="1389507"/>
                <a:ext cx="146784" cy="233050"/>
              </a:xfrm>
              <a:custGeom>
                <a:avLst/>
                <a:gdLst>
                  <a:gd name="connsiteX0" fmla="*/ 145066 w 146784"/>
                  <a:gd name="connsiteY0" fmla="*/ 137922 h 233050"/>
                  <a:gd name="connsiteX1" fmla="*/ 139351 w 146784"/>
                  <a:gd name="connsiteY1" fmla="*/ 211550 h 233050"/>
                  <a:gd name="connsiteX2" fmla="*/ 84868 w 146784"/>
                  <a:gd name="connsiteY2" fmla="*/ 225743 h 233050"/>
                  <a:gd name="connsiteX3" fmla="*/ 37719 w 146784"/>
                  <a:gd name="connsiteY3" fmla="*/ 184214 h 233050"/>
                  <a:gd name="connsiteX4" fmla="*/ 15621 w 146784"/>
                  <a:gd name="connsiteY4" fmla="*/ 130683 h 233050"/>
                  <a:gd name="connsiteX5" fmla="*/ 8763 w 146784"/>
                  <a:gd name="connsiteY5" fmla="*/ 104584 h 233050"/>
                  <a:gd name="connsiteX6" fmla="*/ 4667 w 146784"/>
                  <a:gd name="connsiteY6" fmla="*/ 83915 h 233050"/>
                  <a:gd name="connsiteX7" fmla="*/ 7715 w 146784"/>
                  <a:gd name="connsiteY7" fmla="*/ 47244 h 233050"/>
                  <a:gd name="connsiteX8" fmla="*/ 3334 w 146784"/>
                  <a:gd name="connsiteY8" fmla="*/ 20098 h 233050"/>
                  <a:gd name="connsiteX9" fmla="*/ 0 w 146784"/>
                  <a:gd name="connsiteY9" fmla="*/ 9239 h 233050"/>
                  <a:gd name="connsiteX10" fmla="*/ 76391 w 146784"/>
                  <a:gd name="connsiteY10" fmla="*/ 0 h 233050"/>
                  <a:gd name="connsiteX11" fmla="*/ 78867 w 146784"/>
                  <a:gd name="connsiteY11" fmla="*/ 26575 h 233050"/>
                  <a:gd name="connsiteX12" fmla="*/ 87821 w 146784"/>
                  <a:gd name="connsiteY12" fmla="*/ 50864 h 233050"/>
                  <a:gd name="connsiteX13" fmla="*/ 104299 w 146784"/>
                  <a:gd name="connsiteY13" fmla="*/ 68390 h 233050"/>
                  <a:gd name="connsiteX14" fmla="*/ 124778 w 146784"/>
                  <a:gd name="connsiteY14" fmla="*/ 69723 h 233050"/>
                  <a:gd name="connsiteX15" fmla="*/ 138494 w 146784"/>
                  <a:gd name="connsiteY15" fmla="*/ 106394 h 233050"/>
                  <a:gd name="connsiteX16" fmla="*/ 145161 w 146784"/>
                  <a:gd name="connsiteY16" fmla="*/ 137922 h 233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46784" h="233050">
                    <a:moveTo>
                      <a:pt x="145066" y="137922"/>
                    </a:moveTo>
                    <a:cubicBezTo>
                      <a:pt x="148209" y="162211"/>
                      <a:pt x="147447" y="188119"/>
                      <a:pt x="139351" y="211550"/>
                    </a:cubicBezTo>
                    <a:cubicBezTo>
                      <a:pt x="130112" y="238506"/>
                      <a:pt x="106966" y="236220"/>
                      <a:pt x="84868" y="225743"/>
                    </a:cubicBezTo>
                    <a:cubicBezTo>
                      <a:pt x="65532" y="216884"/>
                      <a:pt x="49530" y="201930"/>
                      <a:pt x="37719" y="184214"/>
                    </a:cubicBezTo>
                    <a:cubicBezTo>
                      <a:pt x="26765" y="167830"/>
                      <a:pt x="20479" y="149828"/>
                      <a:pt x="15621" y="130683"/>
                    </a:cubicBezTo>
                    <a:cubicBezTo>
                      <a:pt x="13430" y="121920"/>
                      <a:pt x="10954" y="113252"/>
                      <a:pt x="8763" y="104584"/>
                    </a:cubicBezTo>
                    <a:cubicBezTo>
                      <a:pt x="7715" y="99251"/>
                      <a:pt x="3524" y="89059"/>
                      <a:pt x="4667" y="83915"/>
                    </a:cubicBezTo>
                    <a:cubicBezTo>
                      <a:pt x="6763" y="74962"/>
                      <a:pt x="8668" y="62293"/>
                      <a:pt x="7715" y="47244"/>
                    </a:cubicBezTo>
                    <a:cubicBezTo>
                      <a:pt x="7239" y="36862"/>
                      <a:pt x="5429" y="27718"/>
                      <a:pt x="3334" y="20098"/>
                    </a:cubicBezTo>
                    <a:cubicBezTo>
                      <a:pt x="2381" y="16097"/>
                      <a:pt x="1238" y="12287"/>
                      <a:pt x="0" y="9239"/>
                    </a:cubicBezTo>
                    <a:cubicBezTo>
                      <a:pt x="25622" y="6096"/>
                      <a:pt x="50959" y="3048"/>
                      <a:pt x="76391" y="0"/>
                    </a:cubicBezTo>
                    <a:cubicBezTo>
                      <a:pt x="76391" y="7239"/>
                      <a:pt x="76771" y="16573"/>
                      <a:pt x="78867" y="26575"/>
                    </a:cubicBezTo>
                    <a:cubicBezTo>
                      <a:pt x="80581" y="34385"/>
                      <a:pt x="83439" y="42672"/>
                      <a:pt x="87821" y="50864"/>
                    </a:cubicBezTo>
                    <a:cubicBezTo>
                      <a:pt x="94393" y="63055"/>
                      <a:pt x="100584" y="66770"/>
                      <a:pt x="104299" y="68390"/>
                    </a:cubicBezTo>
                    <a:cubicBezTo>
                      <a:pt x="112681" y="72009"/>
                      <a:pt x="120777" y="70675"/>
                      <a:pt x="124778" y="69723"/>
                    </a:cubicBezTo>
                    <a:cubicBezTo>
                      <a:pt x="126778" y="69532"/>
                      <a:pt x="137351" y="102775"/>
                      <a:pt x="138494" y="106394"/>
                    </a:cubicBezTo>
                    <a:cubicBezTo>
                      <a:pt x="141351" y="116681"/>
                      <a:pt x="143732" y="127254"/>
                      <a:pt x="145161" y="137922"/>
                    </a:cubicBezTo>
                    <a:close/>
                  </a:path>
                </a:pathLst>
              </a:custGeom>
              <a:solidFill>
                <a:srgbClr val="7443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04" name="Freeform: Shape 203">
                <a:extLst>
                  <a:ext uri="{FF2B5EF4-FFF2-40B4-BE49-F238E27FC236}">
                    <a16:creationId xmlns:a16="http://schemas.microsoft.com/office/drawing/2014/main" id="{FA6FE88E-FA89-F5D9-4D1E-9DA495B2BD04}"/>
                  </a:ext>
                </a:extLst>
              </p:cNvPr>
              <p:cNvSpPr/>
              <p:nvPr/>
            </p:nvSpPr>
            <p:spPr>
              <a:xfrm>
                <a:off x="5416391" y="1389602"/>
                <a:ext cx="78866" cy="30217"/>
              </a:xfrm>
              <a:custGeom>
                <a:avLst/>
                <a:gdLst>
                  <a:gd name="connsiteX0" fmla="*/ 78867 w 78866"/>
                  <a:gd name="connsiteY0" fmla="*/ 26575 h 30217"/>
                  <a:gd name="connsiteX1" fmla="*/ 51626 w 78866"/>
                  <a:gd name="connsiteY1" fmla="*/ 30004 h 30217"/>
                  <a:gd name="connsiteX2" fmla="*/ 19526 w 78866"/>
                  <a:gd name="connsiteY2" fmla="*/ 23336 h 30217"/>
                  <a:gd name="connsiteX3" fmla="*/ 3334 w 78866"/>
                  <a:gd name="connsiteY3" fmla="*/ 20098 h 30217"/>
                  <a:gd name="connsiteX4" fmla="*/ 0 w 78866"/>
                  <a:gd name="connsiteY4" fmla="*/ 9239 h 30217"/>
                  <a:gd name="connsiteX5" fmla="*/ 76391 w 78866"/>
                  <a:gd name="connsiteY5" fmla="*/ 0 h 30217"/>
                  <a:gd name="connsiteX6" fmla="*/ 78867 w 78866"/>
                  <a:gd name="connsiteY6" fmla="*/ 26575 h 30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8866" h="30217">
                    <a:moveTo>
                      <a:pt x="78867" y="26575"/>
                    </a:moveTo>
                    <a:cubicBezTo>
                      <a:pt x="70580" y="30956"/>
                      <a:pt x="59912" y="30290"/>
                      <a:pt x="51626" y="30004"/>
                    </a:cubicBezTo>
                    <a:cubicBezTo>
                      <a:pt x="43910" y="29432"/>
                      <a:pt x="42005" y="28384"/>
                      <a:pt x="19526" y="23336"/>
                    </a:cubicBezTo>
                    <a:cubicBezTo>
                      <a:pt x="11525" y="21717"/>
                      <a:pt x="6572" y="20669"/>
                      <a:pt x="3334" y="20098"/>
                    </a:cubicBezTo>
                    <a:cubicBezTo>
                      <a:pt x="2381" y="16097"/>
                      <a:pt x="1238" y="12287"/>
                      <a:pt x="0" y="9239"/>
                    </a:cubicBezTo>
                    <a:cubicBezTo>
                      <a:pt x="25622" y="6096"/>
                      <a:pt x="50959" y="3048"/>
                      <a:pt x="76391" y="0"/>
                    </a:cubicBezTo>
                    <a:cubicBezTo>
                      <a:pt x="76391" y="7239"/>
                      <a:pt x="76771" y="16574"/>
                      <a:pt x="78867" y="265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05" name="Freeform: Shape 204">
                <a:extLst>
                  <a:ext uri="{FF2B5EF4-FFF2-40B4-BE49-F238E27FC236}">
                    <a16:creationId xmlns:a16="http://schemas.microsoft.com/office/drawing/2014/main" id="{39627522-DFBD-2F17-01BF-D1EE49D57BD4}"/>
                  </a:ext>
                </a:extLst>
              </p:cNvPr>
              <p:cNvSpPr/>
              <p:nvPr/>
            </p:nvSpPr>
            <p:spPr>
              <a:xfrm>
                <a:off x="5319034" y="1173140"/>
                <a:ext cx="188143" cy="235825"/>
              </a:xfrm>
              <a:custGeom>
                <a:avLst/>
                <a:gdLst>
                  <a:gd name="connsiteX0" fmla="*/ 32777 w 188143"/>
                  <a:gd name="connsiteY0" fmla="*/ 203032 h 235825"/>
                  <a:gd name="connsiteX1" fmla="*/ 23157 w 188143"/>
                  <a:gd name="connsiteY1" fmla="*/ 192935 h 235825"/>
                  <a:gd name="connsiteX2" fmla="*/ 4393 w 188143"/>
                  <a:gd name="connsiteY2" fmla="*/ 169409 h 235825"/>
                  <a:gd name="connsiteX3" fmla="*/ 11 w 188143"/>
                  <a:gd name="connsiteY3" fmla="*/ 156074 h 235825"/>
                  <a:gd name="connsiteX4" fmla="*/ 4869 w 188143"/>
                  <a:gd name="connsiteY4" fmla="*/ 141977 h 235825"/>
                  <a:gd name="connsiteX5" fmla="*/ 16775 w 188143"/>
                  <a:gd name="connsiteY5" fmla="*/ 143120 h 235825"/>
                  <a:gd name="connsiteX6" fmla="*/ 40111 w 188143"/>
                  <a:gd name="connsiteY6" fmla="*/ 163408 h 235825"/>
                  <a:gd name="connsiteX7" fmla="*/ 39635 w 188143"/>
                  <a:gd name="connsiteY7" fmla="*/ 148263 h 235825"/>
                  <a:gd name="connsiteX8" fmla="*/ 50970 w 188143"/>
                  <a:gd name="connsiteY8" fmla="*/ 115116 h 235825"/>
                  <a:gd name="connsiteX9" fmla="*/ 55256 w 188143"/>
                  <a:gd name="connsiteY9" fmla="*/ 2435 h 235825"/>
                  <a:gd name="connsiteX10" fmla="*/ 120407 w 188143"/>
                  <a:gd name="connsiteY10" fmla="*/ 14437 h 235825"/>
                  <a:gd name="connsiteX11" fmla="*/ 143648 w 188143"/>
                  <a:gd name="connsiteY11" fmla="*/ 46060 h 235825"/>
                  <a:gd name="connsiteX12" fmla="*/ 185368 w 188143"/>
                  <a:gd name="connsiteY12" fmla="*/ 113497 h 235825"/>
                  <a:gd name="connsiteX13" fmla="*/ 185368 w 188143"/>
                  <a:gd name="connsiteY13" fmla="*/ 207509 h 235825"/>
                  <a:gd name="connsiteX14" fmla="*/ 178224 w 188143"/>
                  <a:gd name="connsiteY14" fmla="*/ 228083 h 235825"/>
                  <a:gd name="connsiteX15" fmla="*/ 145077 w 188143"/>
                  <a:gd name="connsiteY15" fmla="*/ 235512 h 235825"/>
                  <a:gd name="connsiteX16" fmla="*/ 112882 w 188143"/>
                  <a:gd name="connsiteY16" fmla="*/ 229035 h 235825"/>
                  <a:gd name="connsiteX17" fmla="*/ 86593 w 188143"/>
                  <a:gd name="connsiteY17" fmla="*/ 223511 h 235825"/>
                  <a:gd name="connsiteX18" fmla="*/ 45826 w 188143"/>
                  <a:gd name="connsiteY18" fmla="*/ 198365 h 235825"/>
                  <a:gd name="connsiteX19" fmla="*/ 41635 w 188143"/>
                  <a:gd name="connsiteY19" fmla="*/ 193412 h 235825"/>
                  <a:gd name="connsiteX20" fmla="*/ 32682 w 188143"/>
                  <a:gd name="connsiteY20" fmla="*/ 203032 h 23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88143" h="235825">
                    <a:moveTo>
                      <a:pt x="32777" y="203032"/>
                    </a:moveTo>
                    <a:cubicBezTo>
                      <a:pt x="29634" y="203032"/>
                      <a:pt x="28110" y="199698"/>
                      <a:pt x="23157" y="192935"/>
                    </a:cubicBezTo>
                    <a:cubicBezTo>
                      <a:pt x="13537" y="179886"/>
                      <a:pt x="10012" y="179886"/>
                      <a:pt x="4393" y="169409"/>
                    </a:cubicBezTo>
                    <a:cubicBezTo>
                      <a:pt x="582" y="162170"/>
                      <a:pt x="106" y="158169"/>
                      <a:pt x="11" y="156074"/>
                    </a:cubicBezTo>
                    <a:cubicBezTo>
                      <a:pt x="11" y="154264"/>
                      <a:pt x="-465" y="145120"/>
                      <a:pt x="4869" y="141977"/>
                    </a:cubicBezTo>
                    <a:cubicBezTo>
                      <a:pt x="5821" y="141405"/>
                      <a:pt x="8869" y="139976"/>
                      <a:pt x="16775" y="143120"/>
                    </a:cubicBezTo>
                    <a:cubicBezTo>
                      <a:pt x="21728" y="145120"/>
                      <a:pt x="31348" y="150168"/>
                      <a:pt x="40111" y="163408"/>
                    </a:cubicBezTo>
                    <a:cubicBezTo>
                      <a:pt x="39635" y="160265"/>
                      <a:pt x="39063" y="154835"/>
                      <a:pt x="39635" y="148263"/>
                    </a:cubicBezTo>
                    <a:cubicBezTo>
                      <a:pt x="41064" y="130547"/>
                      <a:pt x="49255" y="118069"/>
                      <a:pt x="50970" y="115116"/>
                    </a:cubicBezTo>
                    <a:cubicBezTo>
                      <a:pt x="57828" y="103591"/>
                      <a:pt x="63257" y="75778"/>
                      <a:pt x="55256" y="2435"/>
                    </a:cubicBezTo>
                    <a:cubicBezTo>
                      <a:pt x="59923" y="1197"/>
                      <a:pt x="92975" y="-6613"/>
                      <a:pt x="120407" y="14437"/>
                    </a:cubicBezTo>
                    <a:cubicBezTo>
                      <a:pt x="134504" y="25295"/>
                      <a:pt x="140886" y="38916"/>
                      <a:pt x="143648" y="46060"/>
                    </a:cubicBezTo>
                    <a:cubicBezTo>
                      <a:pt x="154983" y="57109"/>
                      <a:pt x="174795" y="79397"/>
                      <a:pt x="185368" y="113497"/>
                    </a:cubicBezTo>
                    <a:cubicBezTo>
                      <a:pt x="189749" y="127689"/>
                      <a:pt x="188320" y="154359"/>
                      <a:pt x="185368" y="207509"/>
                    </a:cubicBezTo>
                    <a:cubicBezTo>
                      <a:pt x="185082" y="213033"/>
                      <a:pt x="184510" y="221701"/>
                      <a:pt x="178224" y="228083"/>
                    </a:cubicBezTo>
                    <a:cubicBezTo>
                      <a:pt x="169651" y="236846"/>
                      <a:pt x="155269" y="236084"/>
                      <a:pt x="145077" y="235512"/>
                    </a:cubicBezTo>
                    <a:cubicBezTo>
                      <a:pt x="137266" y="235131"/>
                      <a:pt x="135266" y="233988"/>
                      <a:pt x="112882" y="229035"/>
                    </a:cubicBezTo>
                    <a:cubicBezTo>
                      <a:pt x="88594" y="223701"/>
                      <a:pt x="92022" y="225225"/>
                      <a:pt x="86593" y="223511"/>
                    </a:cubicBezTo>
                    <a:cubicBezTo>
                      <a:pt x="62495" y="215605"/>
                      <a:pt x="49255" y="201984"/>
                      <a:pt x="45826" y="198365"/>
                    </a:cubicBezTo>
                    <a:cubicBezTo>
                      <a:pt x="43921" y="196364"/>
                      <a:pt x="42493" y="194650"/>
                      <a:pt x="41635" y="193412"/>
                    </a:cubicBezTo>
                    <a:cubicBezTo>
                      <a:pt x="40302" y="196555"/>
                      <a:pt x="36968" y="203032"/>
                      <a:pt x="32682" y="203032"/>
                    </a:cubicBezTo>
                    <a:close/>
                  </a:path>
                </a:pathLst>
              </a:custGeom>
              <a:solidFill>
                <a:srgbClr val="7443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06" name="Freeform: Shape 205">
                <a:extLst>
                  <a:ext uri="{FF2B5EF4-FFF2-40B4-BE49-F238E27FC236}">
                    <a16:creationId xmlns:a16="http://schemas.microsoft.com/office/drawing/2014/main" id="{17E9605B-CFA8-4D82-3AE2-CC1573641236}"/>
                  </a:ext>
                </a:extLst>
              </p:cNvPr>
              <p:cNvSpPr/>
              <p:nvPr/>
            </p:nvSpPr>
            <p:spPr>
              <a:xfrm>
                <a:off x="5058093" y="2261044"/>
                <a:ext cx="211612" cy="103606"/>
              </a:xfrm>
              <a:custGeom>
                <a:avLst/>
                <a:gdLst>
                  <a:gd name="connsiteX0" fmla="*/ 134270 w 211612"/>
                  <a:gd name="connsiteY0" fmla="*/ 3810 h 103606"/>
                  <a:gd name="connsiteX1" fmla="*/ 81120 w 211612"/>
                  <a:gd name="connsiteY1" fmla="*/ 19145 h 103606"/>
                  <a:gd name="connsiteX2" fmla="*/ 5491 w 211612"/>
                  <a:gd name="connsiteY2" fmla="*/ 36576 h 103606"/>
                  <a:gd name="connsiteX3" fmla="*/ 1110 w 211612"/>
                  <a:gd name="connsiteY3" fmla="*/ 49435 h 103606"/>
                  <a:gd name="connsiteX4" fmla="*/ 8539 w 211612"/>
                  <a:gd name="connsiteY4" fmla="*/ 51911 h 103606"/>
                  <a:gd name="connsiteX5" fmla="*/ 87787 w 211612"/>
                  <a:gd name="connsiteY5" fmla="*/ 39052 h 103606"/>
                  <a:gd name="connsiteX6" fmla="*/ 62261 w 211612"/>
                  <a:gd name="connsiteY6" fmla="*/ 48958 h 103606"/>
                  <a:gd name="connsiteX7" fmla="*/ 43591 w 211612"/>
                  <a:gd name="connsiteY7" fmla="*/ 59817 h 103606"/>
                  <a:gd name="connsiteX8" fmla="*/ 8730 w 211612"/>
                  <a:gd name="connsiteY8" fmla="*/ 83915 h 103606"/>
                  <a:gd name="connsiteX9" fmla="*/ 5872 w 211612"/>
                  <a:gd name="connsiteY9" fmla="*/ 94964 h 103606"/>
                  <a:gd name="connsiteX10" fmla="*/ 20922 w 211612"/>
                  <a:gd name="connsiteY10" fmla="*/ 98774 h 103606"/>
                  <a:gd name="connsiteX11" fmla="*/ 57117 w 211612"/>
                  <a:gd name="connsiteY11" fmla="*/ 73152 h 103606"/>
                  <a:gd name="connsiteX12" fmla="*/ 99789 w 211612"/>
                  <a:gd name="connsiteY12" fmla="*/ 58579 h 103606"/>
                  <a:gd name="connsiteX13" fmla="*/ 131031 w 211612"/>
                  <a:gd name="connsiteY13" fmla="*/ 54483 h 103606"/>
                  <a:gd name="connsiteX14" fmla="*/ 118077 w 211612"/>
                  <a:gd name="connsiteY14" fmla="*/ 92583 h 103606"/>
                  <a:gd name="connsiteX15" fmla="*/ 123697 w 211612"/>
                  <a:gd name="connsiteY15" fmla="*/ 102775 h 103606"/>
                  <a:gd name="connsiteX16" fmla="*/ 137127 w 211612"/>
                  <a:gd name="connsiteY16" fmla="*/ 98488 h 103606"/>
                  <a:gd name="connsiteX17" fmla="*/ 137984 w 211612"/>
                  <a:gd name="connsiteY17" fmla="*/ 91630 h 103606"/>
                  <a:gd name="connsiteX18" fmla="*/ 140461 w 211612"/>
                  <a:gd name="connsiteY18" fmla="*/ 80581 h 103606"/>
                  <a:gd name="connsiteX19" fmla="*/ 167988 w 211612"/>
                  <a:gd name="connsiteY19" fmla="*/ 60198 h 103606"/>
                  <a:gd name="connsiteX20" fmla="*/ 201230 w 211612"/>
                  <a:gd name="connsiteY20" fmla="*/ 48101 h 103606"/>
                  <a:gd name="connsiteX21" fmla="*/ 211612 w 211612"/>
                  <a:gd name="connsiteY21" fmla="*/ 24384 h 103606"/>
                  <a:gd name="connsiteX22" fmla="*/ 173608 w 211612"/>
                  <a:gd name="connsiteY22" fmla="*/ 0 h 103606"/>
                  <a:gd name="connsiteX23" fmla="*/ 134270 w 211612"/>
                  <a:gd name="connsiteY23" fmla="*/ 3905 h 10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11612" h="103606">
                    <a:moveTo>
                      <a:pt x="134270" y="3810"/>
                    </a:moveTo>
                    <a:cubicBezTo>
                      <a:pt x="113219" y="7525"/>
                      <a:pt x="95312" y="13335"/>
                      <a:pt x="81120" y="19145"/>
                    </a:cubicBezTo>
                    <a:cubicBezTo>
                      <a:pt x="55879" y="24955"/>
                      <a:pt x="30733" y="30766"/>
                      <a:pt x="5491" y="36576"/>
                    </a:cubicBezTo>
                    <a:cubicBezTo>
                      <a:pt x="-33" y="40100"/>
                      <a:pt x="-1176" y="46292"/>
                      <a:pt x="1110" y="49435"/>
                    </a:cubicBezTo>
                    <a:cubicBezTo>
                      <a:pt x="3301" y="52483"/>
                      <a:pt x="8254" y="52006"/>
                      <a:pt x="8539" y="51911"/>
                    </a:cubicBezTo>
                    <a:cubicBezTo>
                      <a:pt x="34924" y="47625"/>
                      <a:pt x="61403" y="43339"/>
                      <a:pt x="87787" y="39052"/>
                    </a:cubicBezTo>
                    <a:cubicBezTo>
                      <a:pt x="80263" y="41243"/>
                      <a:pt x="71595" y="44291"/>
                      <a:pt x="62261" y="48958"/>
                    </a:cubicBezTo>
                    <a:cubicBezTo>
                      <a:pt x="55117" y="52483"/>
                      <a:pt x="48830" y="56293"/>
                      <a:pt x="43591" y="59817"/>
                    </a:cubicBezTo>
                    <a:cubicBezTo>
                      <a:pt x="31971" y="67818"/>
                      <a:pt x="20351" y="75914"/>
                      <a:pt x="8730" y="83915"/>
                    </a:cubicBezTo>
                    <a:cubicBezTo>
                      <a:pt x="5491" y="87058"/>
                      <a:pt x="4444" y="91535"/>
                      <a:pt x="5872" y="94964"/>
                    </a:cubicBezTo>
                    <a:cubicBezTo>
                      <a:pt x="7873" y="99631"/>
                      <a:pt x="14921" y="102108"/>
                      <a:pt x="20922" y="98774"/>
                    </a:cubicBezTo>
                    <a:cubicBezTo>
                      <a:pt x="33019" y="90202"/>
                      <a:pt x="45020" y="81629"/>
                      <a:pt x="57117" y="73152"/>
                    </a:cubicBezTo>
                    <a:cubicBezTo>
                      <a:pt x="68166" y="67818"/>
                      <a:pt x="82549" y="62293"/>
                      <a:pt x="99789" y="58579"/>
                    </a:cubicBezTo>
                    <a:cubicBezTo>
                      <a:pt x="111314" y="56102"/>
                      <a:pt x="121887" y="54959"/>
                      <a:pt x="131031" y="54483"/>
                    </a:cubicBezTo>
                    <a:cubicBezTo>
                      <a:pt x="125983" y="61055"/>
                      <a:pt x="115220" y="76867"/>
                      <a:pt x="118077" y="92583"/>
                    </a:cubicBezTo>
                    <a:cubicBezTo>
                      <a:pt x="118648" y="95726"/>
                      <a:pt x="119696" y="100775"/>
                      <a:pt x="123697" y="102775"/>
                    </a:cubicBezTo>
                    <a:cubicBezTo>
                      <a:pt x="128173" y="104965"/>
                      <a:pt x="134936" y="102584"/>
                      <a:pt x="137127" y="98488"/>
                    </a:cubicBezTo>
                    <a:cubicBezTo>
                      <a:pt x="138079" y="96679"/>
                      <a:pt x="137603" y="95631"/>
                      <a:pt x="137984" y="91630"/>
                    </a:cubicBezTo>
                    <a:cubicBezTo>
                      <a:pt x="137984" y="91630"/>
                      <a:pt x="138365" y="87344"/>
                      <a:pt x="140461" y="80581"/>
                    </a:cubicBezTo>
                    <a:cubicBezTo>
                      <a:pt x="143604" y="70294"/>
                      <a:pt x="162273" y="62484"/>
                      <a:pt x="167988" y="60198"/>
                    </a:cubicBezTo>
                    <a:cubicBezTo>
                      <a:pt x="187514" y="52292"/>
                      <a:pt x="193420" y="55245"/>
                      <a:pt x="201230" y="48101"/>
                    </a:cubicBezTo>
                    <a:cubicBezTo>
                      <a:pt x="208755" y="41243"/>
                      <a:pt x="210946" y="31337"/>
                      <a:pt x="211612" y="24384"/>
                    </a:cubicBezTo>
                    <a:cubicBezTo>
                      <a:pt x="198944" y="16288"/>
                      <a:pt x="186276" y="8096"/>
                      <a:pt x="173608" y="0"/>
                    </a:cubicBezTo>
                    <a:cubicBezTo>
                      <a:pt x="161987" y="286"/>
                      <a:pt x="148747" y="1333"/>
                      <a:pt x="134270" y="3905"/>
                    </a:cubicBezTo>
                    <a:close/>
                  </a:path>
                </a:pathLst>
              </a:custGeom>
              <a:solidFill>
                <a:srgbClr val="7443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grpSp>
          <p:nvGrpSpPr>
            <p:cNvPr id="207" name="Graphic 4">
              <a:extLst>
                <a:ext uri="{FF2B5EF4-FFF2-40B4-BE49-F238E27FC236}">
                  <a16:creationId xmlns:a16="http://schemas.microsoft.com/office/drawing/2014/main" id="{7552C120-56DD-ECE9-8E6D-A1DE5707658A}"/>
                </a:ext>
              </a:extLst>
            </p:cNvPr>
            <p:cNvGrpSpPr/>
            <p:nvPr/>
          </p:nvGrpSpPr>
          <p:grpSpPr>
            <a:xfrm>
              <a:off x="4583951" y="2502826"/>
              <a:ext cx="1398238" cy="2812109"/>
              <a:chOff x="4584668" y="2680716"/>
              <a:chExt cx="1482168" cy="2980908"/>
            </a:xfrm>
          </p:grpSpPr>
          <p:sp>
            <p:nvSpPr>
              <p:cNvPr id="208" name="Freeform: Shape 207">
                <a:extLst>
                  <a:ext uri="{FF2B5EF4-FFF2-40B4-BE49-F238E27FC236}">
                    <a16:creationId xmlns:a16="http://schemas.microsoft.com/office/drawing/2014/main" id="{2DBC7DB9-E56A-D559-B624-776408CDC24A}"/>
                  </a:ext>
                </a:extLst>
              </p:cNvPr>
              <p:cNvSpPr/>
              <p:nvPr/>
            </p:nvSpPr>
            <p:spPr>
              <a:xfrm>
                <a:off x="4705853" y="3184408"/>
                <a:ext cx="112862" cy="194976"/>
              </a:xfrm>
              <a:custGeom>
                <a:avLst/>
                <a:gdLst>
                  <a:gd name="connsiteX0" fmla="*/ 106557 w 112862"/>
                  <a:gd name="connsiteY0" fmla="*/ 125815 h 194976"/>
                  <a:gd name="connsiteX1" fmla="*/ 101986 w 112862"/>
                  <a:gd name="connsiteY1" fmla="*/ 149342 h 194976"/>
                  <a:gd name="connsiteX2" fmla="*/ 103510 w 112862"/>
                  <a:gd name="connsiteY2" fmla="*/ 160867 h 194976"/>
                  <a:gd name="connsiteX3" fmla="*/ 104557 w 112862"/>
                  <a:gd name="connsiteY3" fmla="*/ 171345 h 194976"/>
                  <a:gd name="connsiteX4" fmla="*/ 67600 w 112862"/>
                  <a:gd name="connsiteY4" fmla="*/ 192586 h 194976"/>
                  <a:gd name="connsiteX5" fmla="*/ 57313 w 112862"/>
                  <a:gd name="connsiteY5" fmla="*/ 194681 h 194976"/>
                  <a:gd name="connsiteX6" fmla="*/ 50074 w 112862"/>
                  <a:gd name="connsiteY6" fmla="*/ 188013 h 194976"/>
                  <a:gd name="connsiteX7" fmla="*/ 48074 w 112862"/>
                  <a:gd name="connsiteY7" fmla="*/ 185061 h 194976"/>
                  <a:gd name="connsiteX8" fmla="*/ 15213 w 112862"/>
                  <a:gd name="connsiteY8" fmla="*/ 131245 h 194976"/>
                  <a:gd name="connsiteX9" fmla="*/ 10641 w 112862"/>
                  <a:gd name="connsiteY9" fmla="*/ 120767 h 194976"/>
                  <a:gd name="connsiteX10" fmla="*/ 68 w 112862"/>
                  <a:gd name="connsiteY10" fmla="*/ 66951 h 194976"/>
                  <a:gd name="connsiteX11" fmla="*/ 3021 w 112862"/>
                  <a:gd name="connsiteY11" fmla="*/ 45805 h 194976"/>
                  <a:gd name="connsiteX12" fmla="*/ 5021 w 112862"/>
                  <a:gd name="connsiteY12" fmla="*/ 33137 h 194976"/>
                  <a:gd name="connsiteX13" fmla="*/ 9307 w 112862"/>
                  <a:gd name="connsiteY13" fmla="*/ 26184 h 194976"/>
                  <a:gd name="connsiteX14" fmla="*/ 15403 w 112862"/>
                  <a:gd name="connsiteY14" fmla="*/ 26184 h 194976"/>
                  <a:gd name="connsiteX15" fmla="*/ 16070 w 112862"/>
                  <a:gd name="connsiteY15" fmla="*/ 43329 h 194976"/>
                  <a:gd name="connsiteX16" fmla="*/ 15975 w 112862"/>
                  <a:gd name="connsiteY16" fmla="*/ 60855 h 194976"/>
                  <a:gd name="connsiteX17" fmla="*/ 16070 w 112862"/>
                  <a:gd name="connsiteY17" fmla="*/ 62283 h 194976"/>
                  <a:gd name="connsiteX18" fmla="*/ 16261 w 112862"/>
                  <a:gd name="connsiteY18" fmla="*/ 61521 h 194976"/>
                  <a:gd name="connsiteX19" fmla="*/ 26452 w 112862"/>
                  <a:gd name="connsiteY19" fmla="*/ 17135 h 194976"/>
                  <a:gd name="connsiteX20" fmla="*/ 33977 w 112862"/>
                  <a:gd name="connsiteY20" fmla="*/ 13134 h 194976"/>
                  <a:gd name="connsiteX21" fmla="*/ 39025 w 112862"/>
                  <a:gd name="connsiteY21" fmla="*/ 19040 h 194976"/>
                  <a:gd name="connsiteX22" fmla="*/ 35691 w 112862"/>
                  <a:gd name="connsiteY22" fmla="*/ 42471 h 194976"/>
                  <a:gd name="connsiteX23" fmla="*/ 34263 w 112862"/>
                  <a:gd name="connsiteY23" fmla="*/ 63712 h 194976"/>
                  <a:gd name="connsiteX24" fmla="*/ 48074 w 112862"/>
                  <a:gd name="connsiteY24" fmla="*/ 9610 h 194976"/>
                  <a:gd name="connsiteX25" fmla="*/ 50932 w 112862"/>
                  <a:gd name="connsiteY25" fmla="*/ 2657 h 194976"/>
                  <a:gd name="connsiteX26" fmla="*/ 57599 w 112862"/>
                  <a:gd name="connsiteY26" fmla="*/ 276 h 194976"/>
                  <a:gd name="connsiteX27" fmla="*/ 61219 w 112862"/>
                  <a:gd name="connsiteY27" fmla="*/ 10372 h 194976"/>
                  <a:gd name="connsiteX28" fmla="*/ 56647 w 112862"/>
                  <a:gd name="connsiteY28" fmla="*/ 68951 h 194976"/>
                  <a:gd name="connsiteX29" fmla="*/ 67505 w 112862"/>
                  <a:gd name="connsiteY29" fmla="*/ 16945 h 194976"/>
                  <a:gd name="connsiteX30" fmla="*/ 73791 w 112862"/>
                  <a:gd name="connsiteY30" fmla="*/ 6467 h 194976"/>
                  <a:gd name="connsiteX31" fmla="*/ 83888 w 112862"/>
                  <a:gd name="connsiteY31" fmla="*/ 12277 h 194976"/>
                  <a:gd name="connsiteX32" fmla="*/ 84174 w 112862"/>
                  <a:gd name="connsiteY32" fmla="*/ 24945 h 194976"/>
                  <a:gd name="connsiteX33" fmla="*/ 85603 w 112862"/>
                  <a:gd name="connsiteY33" fmla="*/ 104860 h 194976"/>
                  <a:gd name="connsiteX34" fmla="*/ 96747 w 112862"/>
                  <a:gd name="connsiteY34" fmla="*/ 72570 h 194976"/>
                  <a:gd name="connsiteX35" fmla="*/ 98747 w 112862"/>
                  <a:gd name="connsiteY35" fmla="*/ 68951 h 194976"/>
                  <a:gd name="connsiteX36" fmla="*/ 109606 w 112862"/>
                  <a:gd name="connsiteY36" fmla="*/ 74666 h 194976"/>
                  <a:gd name="connsiteX37" fmla="*/ 106557 w 112862"/>
                  <a:gd name="connsiteY37" fmla="*/ 125720 h 194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12862" h="194976">
                    <a:moveTo>
                      <a:pt x="106557" y="125815"/>
                    </a:moveTo>
                    <a:cubicBezTo>
                      <a:pt x="105605" y="133721"/>
                      <a:pt x="102557" y="141246"/>
                      <a:pt x="101986" y="149342"/>
                    </a:cubicBezTo>
                    <a:cubicBezTo>
                      <a:pt x="101700" y="152962"/>
                      <a:pt x="102652" y="156962"/>
                      <a:pt x="103510" y="160867"/>
                    </a:cubicBezTo>
                    <a:cubicBezTo>
                      <a:pt x="104272" y="164582"/>
                      <a:pt x="105033" y="168297"/>
                      <a:pt x="104557" y="171345"/>
                    </a:cubicBezTo>
                    <a:cubicBezTo>
                      <a:pt x="103224" y="180965"/>
                      <a:pt x="75792" y="188680"/>
                      <a:pt x="67600" y="192586"/>
                    </a:cubicBezTo>
                    <a:cubicBezTo>
                      <a:pt x="64362" y="194110"/>
                      <a:pt x="60742" y="195633"/>
                      <a:pt x="57313" y="194681"/>
                    </a:cubicBezTo>
                    <a:cubicBezTo>
                      <a:pt x="54075" y="193729"/>
                      <a:pt x="51979" y="190776"/>
                      <a:pt x="50074" y="188013"/>
                    </a:cubicBezTo>
                    <a:cubicBezTo>
                      <a:pt x="49407" y="187061"/>
                      <a:pt x="48741" y="186013"/>
                      <a:pt x="48074" y="185061"/>
                    </a:cubicBezTo>
                    <a:cubicBezTo>
                      <a:pt x="36073" y="167725"/>
                      <a:pt x="24262" y="150295"/>
                      <a:pt x="15213" y="131245"/>
                    </a:cubicBezTo>
                    <a:cubicBezTo>
                      <a:pt x="13594" y="127815"/>
                      <a:pt x="12070" y="124291"/>
                      <a:pt x="10641" y="120767"/>
                    </a:cubicBezTo>
                    <a:cubicBezTo>
                      <a:pt x="3688" y="103622"/>
                      <a:pt x="-599" y="85334"/>
                      <a:pt x="68" y="66951"/>
                    </a:cubicBezTo>
                    <a:cubicBezTo>
                      <a:pt x="258" y="63522"/>
                      <a:pt x="449" y="65808"/>
                      <a:pt x="3021" y="45805"/>
                    </a:cubicBezTo>
                    <a:cubicBezTo>
                      <a:pt x="3688" y="40376"/>
                      <a:pt x="4259" y="36185"/>
                      <a:pt x="5021" y="33137"/>
                    </a:cubicBezTo>
                    <a:cubicBezTo>
                      <a:pt x="5878" y="29517"/>
                      <a:pt x="7116" y="27327"/>
                      <a:pt x="9307" y="26184"/>
                    </a:cubicBezTo>
                    <a:cubicBezTo>
                      <a:pt x="11022" y="25326"/>
                      <a:pt x="13689" y="25041"/>
                      <a:pt x="15403" y="26184"/>
                    </a:cubicBezTo>
                    <a:cubicBezTo>
                      <a:pt x="18451" y="28374"/>
                      <a:pt x="16832" y="34280"/>
                      <a:pt x="16070" y="43329"/>
                    </a:cubicBezTo>
                    <a:cubicBezTo>
                      <a:pt x="15689" y="47710"/>
                      <a:pt x="15403" y="53616"/>
                      <a:pt x="15975" y="60855"/>
                    </a:cubicBezTo>
                    <a:cubicBezTo>
                      <a:pt x="15975" y="61331"/>
                      <a:pt x="16070" y="61807"/>
                      <a:pt x="16070" y="62283"/>
                    </a:cubicBezTo>
                    <a:cubicBezTo>
                      <a:pt x="16165" y="61998"/>
                      <a:pt x="16165" y="61807"/>
                      <a:pt x="16261" y="61521"/>
                    </a:cubicBezTo>
                    <a:cubicBezTo>
                      <a:pt x="19594" y="46758"/>
                      <a:pt x="23119" y="31899"/>
                      <a:pt x="26452" y="17135"/>
                    </a:cubicBezTo>
                    <a:cubicBezTo>
                      <a:pt x="27786" y="14087"/>
                      <a:pt x="30929" y="12468"/>
                      <a:pt x="33977" y="13134"/>
                    </a:cubicBezTo>
                    <a:cubicBezTo>
                      <a:pt x="36644" y="13801"/>
                      <a:pt x="38740" y="16183"/>
                      <a:pt x="39025" y="19040"/>
                    </a:cubicBezTo>
                    <a:cubicBezTo>
                      <a:pt x="37882" y="26850"/>
                      <a:pt x="36739" y="34661"/>
                      <a:pt x="35691" y="42471"/>
                    </a:cubicBezTo>
                    <a:cubicBezTo>
                      <a:pt x="35215" y="49520"/>
                      <a:pt x="34739" y="56664"/>
                      <a:pt x="34263" y="63712"/>
                    </a:cubicBezTo>
                    <a:cubicBezTo>
                      <a:pt x="38835" y="45710"/>
                      <a:pt x="43502" y="27708"/>
                      <a:pt x="48074" y="9610"/>
                    </a:cubicBezTo>
                    <a:cubicBezTo>
                      <a:pt x="48646" y="7134"/>
                      <a:pt x="49312" y="4657"/>
                      <a:pt x="50932" y="2657"/>
                    </a:cubicBezTo>
                    <a:cubicBezTo>
                      <a:pt x="52456" y="657"/>
                      <a:pt x="55218" y="-582"/>
                      <a:pt x="57599" y="276"/>
                    </a:cubicBezTo>
                    <a:cubicBezTo>
                      <a:pt x="61219" y="1704"/>
                      <a:pt x="61504" y="6562"/>
                      <a:pt x="61219" y="10372"/>
                    </a:cubicBezTo>
                    <a:cubicBezTo>
                      <a:pt x="59695" y="29899"/>
                      <a:pt x="58171" y="49425"/>
                      <a:pt x="56647" y="68951"/>
                    </a:cubicBezTo>
                    <a:lnTo>
                      <a:pt x="67505" y="16945"/>
                    </a:lnTo>
                    <a:cubicBezTo>
                      <a:pt x="68362" y="12753"/>
                      <a:pt x="69791" y="7896"/>
                      <a:pt x="73791" y="6467"/>
                    </a:cubicBezTo>
                    <a:cubicBezTo>
                      <a:pt x="77887" y="5038"/>
                      <a:pt x="82364" y="8277"/>
                      <a:pt x="83888" y="12277"/>
                    </a:cubicBezTo>
                    <a:cubicBezTo>
                      <a:pt x="85412" y="16278"/>
                      <a:pt x="84745" y="20754"/>
                      <a:pt x="84174" y="24945"/>
                    </a:cubicBezTo>
                    <a:cubicBezTo>
                      <a:pt x="80173" y="51616"/>
                      <a:pt x="76649" y="79524"/>
                      <a:pt x="85603" y="104860"/>
                    </a:cubicBezTo>
                    <a:cubicBezTo>
                      <a:pt x="89317" y="94097"/>
                      <a:pt x="93032" y="83334"/>
                      <a:pt x="96747" y="72570"/>
                    </a:cubicBezTo>
                    <a:cubicBezTo>
                      <a:pt x="97223" y="71237"/>
                      <a:pt x="97699" y="69903"/>
                      <a:pt x="98747" y="68951"/>
                    </a:cubicBezTo>
                    <a:cubicBezTo>
                      <a:pt x="102271" y="65712"/>
                      <a:pt x="107700" y="70189"/>
                      <a:pt x="109606" y="74666"/>
                    </a:cubicBezTo>
                    <a:cubicBezTo>
                      <a:pt x="116368" y="90668"/>
                      <a:pt x="111225" y="108956"/>
                      <a:pt x="106557" y="125720"/>
                    </a:cubicBezTo>
                    <a:close/>
                  </a:path>
                </a:pathLst>
              </a:custGeom>
              <a:solidFill>
                <a:srgbClr val="EBA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09" name="Freeform: Shape 208">
                <a:extLst>
                  <a:ext uri="{FF2B5EF4-FFF2-40B4-BE49-F238E27FC236}">
                    <a16:creationId xmlns:a16="http://schemas.microsoft.com/office/drawing/2014/main" id="{31E044C4-3E45-75B1-E13C-BF76275D091C}"/>
                  </a:ext>
                </a:extLst>
              </p:cNvPr>
              <p:cNvSpPr/>
              <p:nvPr/>
            </p:nvSpPr>
            <p:spPr>
              <a:xfrm>
                <a:off x="4584668" y="2680716"/>
                <a:ext cx="865917" cy="865155"/>
              </a:xfrm>
              <a:custGeom>
                <a:avLst/>
                <a:gdLst>
                  <a:gd name="connsiteX0" fmla="*/ 845916 w 865917"/>
                  <a:gd name="connsiteY0" fmla="*/ 380047 h 865155"/>
                  <a:gd name="connsiteX1" fmla="*/ 841439 w 865917"/>
                  <a:gd name="connsiteY1" fmla="*/ 379667 h 865155"/>
                  <a:gd name="connsiteX2" fmla="*/ 752094 w 865917"/>
                  <a:gd name="connsiteY2" fmla="*/ 379667 h 865155"/>
                  <a:gd name="connsiteX3" fmla="*/ 710089 w 865917"/>
                  <a:gd name="connsiteY3" fmla="*/ 264795 h 865155"/>
                  <a:gd name="connsiteX4" fmla="*/ 776478 w 865917"/>
                  <a:gd name="connsiteY4" fmla="*/ 198310 h 865155"/>
                  <a:gd name="connsiteX5" fmla="*/ 776478 w 865917"/>
                  <a:gd name="connsiteY5" fmla="*/ 164306 h 865155"/>
                  <a:gd name="connsiteX6" fmla="*/ 718566 w 865917"/>
                  <a:gd name="connsiteY6" fmla="*/ 106299 h 865155"/>
                  <a:gd name="connsiteX7" fmla="*/ 683991 w 865917"/>
                  <a:gd name="connsiteY7" fmla="*/ 106299 h 865155"/>
                  <a:gd name="connsiteX8" fmla="*/ 620649 w 865917"/>
                  <a:gd name="connsiteY8" fmla="*/ 169640 h 865155"/>
                  <a:gd name="connsiteX9" fmla="*/ 510064 w 865917"/>
                  <a:gd name="connsiteY9" fmla="*/ 118586 h 865155"/>
                  <a:gd name="connsiteX10" fmla="*/ 510064 w 865917"/>
                  <a:gd name="connsiteY10" fmla="*/ 24479 h 865155"/>
                  <a:gd name="connsiteX11" fmla="*/ 486156 w 865917"/>
                  <a:gd name="connsiteY11" fmla="*/ 0 h 865155"/>
                  <a:gd name="connsiteX12" fmla="*/ 403670 w 865917"/>
                  <a:gd name="connsiteY12" fmla="*/ 0 h 865155"/>
                  <a:gd name="connsiteX13" fmla="*/ 379762 w 865917"/>
                  <a:gd name="connsiteY13" fmla="*/ 24479 h 865155"/>
                  <a:gd name="connsiteX14" fmla="*/ 379762 w 865917"/>
                  <a:gd name="connsiteY14" fmla="*/ 113824 h 865155"/>
                  <a:gd name="connsiteX15" fmla="*/ 265462 w 865917"/>
                  <a:gd name="connsiteY15" fmla="*/ 155829 h 865155"/>
                  <a:gd name="connsiteX16" fmla="*/ 198977 w 865917"/>
                  <a:gd name="connsiteY16" fmla="*/ 89345 h 865155"/>
                  <a:gd name="connsiteX17" fmla="*/ 164402 w 865917"/>
                  <a:gd name="connsiteY17" fmla="*/ 89345 h 865155"/>
                  <a:gd name="connsiteX18" fmla="*/ 106394 w 865917"/>
                  <a:gd name="connsiteY18" fmla="*/ 147256 h 865155"/>
                  <a:gd name="connsiteX19" fmla="*/ 106394 w 865917"/>
                  <a:gd name="connsiteY19" fmla="*/ 181356 h 865155"/>
                  <a:gd name="connsiteX20" fmla="*/ 169736 w 865917"/>
                  <a:gd name="connsiteY20" fmla="*/ 244602 h 865155"/>
                  <a:gd name="connsiteX21" fmla="*/ 118586 w 865917"/>
                  <a:gd name="connsiteY21" fmla="*/ 355283 h 865155"/>
                  <a:gd name="connsiteX22" fmla="*/ 24479 w 865917"/>
                  <a:gd name="connsiteY22" fmla="*/ 355283 h 865155"/>
                  <a:gd name="connsiteX23" fmla="*/ 0 w 865917"/>
                  <a:gd name="connsiteY23" fmla="*/ 379667 h 865155"/>
                  <a:gd name="connsiteX24" fmla="*/ 0 w 865917"/>
                  <a:gd name="connsiteY24" fmla="*/ 461581 h 865155"/>
                  <a:gd name="connsiteX25" fmla="*/ 24479 w 865917"/>
                  <a:gd name="connsiteY25" fmla="*/ 486061 h 865155"/>
                  <a:gd name="connsiteX26" fmla="*/ 113824 w 865917"/>
                  <a:gd name="connsiteY26" fmla="*/ 486061 h 865155"/>
                  <a:gd name="connsiteX27" fmla="*/ 126206 w 865917"/>
                  <a:gd name="connsiteY27" fmla="*/ 536829 h 865155"/>
                  <a:gd name="connsiteX28" fmla="*/ 130493 w 865917"/>
                  <a:gd name="connsiteY28" fmla="*/ 529876 h 865155"/>
                  <a:gd name="connsiteX29" fmla="*/ 136589 w 865917"/>
                  <a:gd name="connsiteY29" fmla="*/ 529876 h 865155"/>
                  <a:gd name="connsiteX30" fmla="*/ 137255 w 865917"/>
                  <a:gd name="connsiteY30" fmla="*/ 547021 h 865155"/>
                  <a:gd name="connsiteX31" fmla="*/ 137160 w 865917"/>
                  <a:gd name="connsiteY31" fmla="*/ 564547 h 865155"/>
                  <a:gd name="connsiteX32" fmla="*/ 137446 w 865917"/>
                  <a:gd name="connsiteY32" fmla="*/ 565213 h 865155"/>
                  <a:gd name="connsiteX33" fmla="*/ 147638 w 865917"/>
                  <a:gd name="connsiteY33" fmla="*/ 520827 h 865155"/>
                  <a:gd name="connsiteX34" fmla="*/ 155162 w 865917"/>
                  <a:gd name="connsiteY34" fmla="*/ 516826 h 865155"/>
                  <a:gd name="connsiteX35" fmla="*/ 160211 w 865917"/>
                  <a:gd name="connsiteY35" fmla="*/ 522732 h 865155"/>
                  <a:gd name="connsiteX36" fmla="*/ 156877 w 865917"/>
                  <a:gd name="connsiteY36" fmla="*/ 546163 h 865155"/>
                  <a:gd name="connsiteX37" fmla="*/ 155448 w 865917"/>
                  <a:gd name="connsiteY37" fmla="*/ 567404 h 865155"/>
                  <a:gd name="connsiteX38" fmla="*/ 169259 w 865917"/>
                  <a:gd name="connsiteY38" fmla="*/ 513302 h 865155"/>
                  <a:gd name="connsiteX39" fmla="*/ 172117 w 865917"/>
                  <a:gd name="connsiteY39" fmla="*/ 506349 h 865155"/>
                  <a:gd name="connsiteX40" fmla="*/ 178784 w 865917"/>
                  <a:gd name="connsiteY40" fmla="*/ 503968 h 865155"/>
                  <a:gd name="connsiteX41" fmla="*/ 182404 w 865917"/>
                  <a:gd name="connsiteY41" fmla="*/ 514064 h 865155"/>
                  <a:gd name="connsiteX42" fmla="*/ 177832 w 865917"/>
                  <a:gd name="connsiteY42" fmla="*/ 572643 h 865155"/>
                  <a:gd name="connsiteX43" fmla="*/ 188691 w 865917"/>
                  <a:gd name="connsiteY43" fmla="*/ 520637 h 865155"/>
                  <a:gd name="connsiteX44" fmla="*/ 194977 w 865917"/>
                  <a:gd name="connsiteY44" fmla="*/ 510159 h 865155"/>
                  <a:gd name="connsiteX45" fmla="*/ 205073 w 865917"/>
                  <a:gd name="connsiteY45" fmla="*/ 515969 h 865155"/>
                  <a:gd name="connsiteX46" fmla="*/ 205359 w 865917"/>
                  <a:gd name="connsiteY46" fmla="*/ 528638 h 865155"/>
                  <a:gd name="connsiteX47" fmla="*/ 206788 w 865917"/>
                  <a:gd name="connsiteY47" fmla="*/ 608552 h 865155"/>
                  <a:gd name="connsiteX48" fmla="*/ 217932 w 865917"/>
                  <a:gd name="connsiteY48" fmla="*/ 576263 h 865155"/>
                  <a:gd name="connsiteX49" fmla="*/ 219933 w 865917"/>
                  <a:gd name="connsiteY49" fmla="*/ 572643 h 865155"/>
                  <a:gd name="connsiteX50" fmla="*/ 230791 w 865917"/>
                  <a:gd name="connsiteY50" fmla="*/ 578358 h 865155"/>
                  <a:gd name="connsiteX51" fmla="*/ 227743 w 865917"/>
                  <a:gd name="connsiteY51" fmla="*/ 629412 h 865155"/>
                  <a:gd name="connsiteX52" fmla="*/ 223171 w 865917"/>
                  <a:gd name="connsiteY52" fmla="*/ 652939 h 865155"/>
                  <a:gd name="connsiteX53" fmla="*/ 224695 w 865917"/>
                  <a:gd name="connsiteY53" fmla="*/ 664464 h 865155"/>
                  <a:gd name="connsiteX54" fmla="*/ 230315 w 865917"/>
                  <a:gd name="connsiteY54" fmla="*/ 661988 h 865155"/>
                  <a:gd name="connsiteX55" fmla="*/ 243459 w 865917"/>
                  <a:gd name="connsiteY55" fmla="*/ 697325 h 865155"/>
                  <a:gd name="connsiteX56" fmla="*/ 244697 w 865917"/>
                  <a:gd name="connsiteY56" fmla="*/ 696087 h 865155"/>
                  <a:gd name="connsiteX57" fmla="*/ 355283 w 865917"/>
                  <a:gd name="connsiteY57" fmla="*/ 747141 h 865155"/>
                  <a:gd name="connsiteX58" fmla="*/ 355283 w 865917"/>
                  <a:gd name="connsiteY58" fmla="*/ 841248 h 865155"/>
                  <a:gd name="connsiteX59" fmla="*/ 379762 w 865917"/>
                  <a:gd name="connsiteY59" fmla="*/ 865156 h 865155"/>
                  <a:gd name="connsiteX60" fmla="*/ 461677 w 865917"/>
                  <a:gd name="connsiteY60" fmla="*/ 865156 h 865155"/>
                  <a:gd name="connsiteX61" fmla="*/ 486156 w 865917"/>
                  <a:gd name="connsiteY61" fmla="*/ 841248 h 865155"/>
                  <a:gd name="connsiteX62" fmla="*/ 486156 w 865917"/>
                  <a:gd name="connsiteY62" fmla="*/ 751904 h 865155"/>
                  <a:gd name="connsiteX63" fmla="*/ 599980 w 865917"/>
                  <a:gd name="connsiteY63" fmla="*/ 709327 h 865155"/>
                  <a:gd name="connsiteX64" fmla="*/ 644367 w 865917"/>
                  <a:gd name="connsiteY64" fmla="*/ 753713 h 865155"/>
                  <a:gd name="connsiteX65" fmla="*/ 646652 w 865917"/>
                  <a:gd name="connsiteY65" fmla="*/ 746760 h 865155"/>
                  <a:gd name="connsiteX66" fmla="*/ 647605 w 865917"/>
                  <a:gd name="connsiteY66" fmla="*/ 744093 h 865155"/>
                  <a:gd name="connsiteX67" fmla="*/ 647414 w 865917"/>
                  <a:gd name="connsiteY67" fmla="*/ 744093 h 865155"/>
                  <a:gd name="connsiteX68" fmla="*/ 650939 w 865917"/>
                  <a:gd name="connsiteY68" fmla="*/ 683895 h 865155"/>
                  <a:gd name="connsiteX69" fmla="*/ 689515 w 865917"/>
                  <a:gd name="connsiteY69" fmla="*/ 659702 h 865155"/>
                  <a:gd name="connsiteX70" fmla="*/ 683991 w 865917"/>
                  <a:gd name="connsiteY70" fmla="*/ 676751 h 865155"/>
                  <a:gd name="connsiteX71" fmla="*/ 696944 w 865917"/>
                  <a:gd name="connsiteY71" fmla="*/ 682085 h 865155"/>
                  <a:gd name="connsiteX72" fmla="*/ 692563 w 865917"/>
                  <a:gd name="connsiteY72" fmla="*/ 668655 h 865155"/>
                  <a:gd name="connsiteX73" fmla="*/ 712375 w 865917"/>
                  <a:gd name="connsiteY73" fmla="*/ 644557 h 865155"/>
                  <a:gd name="connsiteX74" fmla="*/ 709708 w 865917"/>
                  <a:gd name="connsiteY74" fmla="*/ 663607 h 865155"/>
                  <a:gd name="connsiteX75" fmla="*/ 722757 w 865917"/>
                  <a:gd name="connsiteY75" fmla="*/ 675513 h 865155"/>
                  <a:gd name="connsiteX76" fmla="*/ 720376 w 865917"/>
                  <a:gd name="connsiteY76" fmla="*/ 664178 h 865155"/>
                  <a:gd name="connsiteX77" fmla="*/ 727615 w 865917"/>
                  <a:gd name="connsiteY77" fmla="*/ 654177 h 865155"/>
                  <a:gd name="connsiteX78" fmla="*/ 729425 w 865917"/>
                  <a:gd name="connsiteY78" fmla="*/ 667131 h 865155"/>
                  <a:gd name="connsiteX79" fmla="*/ 739997 w 865917"/>
                  <a:gd name="connsiteY79" fmla="*/ 677228 h 865155"/>
                  <a:gd name="connsiteX80" fmla="*/ 740569 w 865917"/>
                  <a:gd name="connsiteY80" fmla="*/ 670750 h 865155"/>
                  <a:gd name="connsiteX81" fmla="*/ 741998 w 865917"/>
                  <a:gd name="connsiteY81" fmla="*/ 666274 h 865155"/>
                  <a:gd name="connsiteX82" fmla="*/ 696183 w 865917"/>
                  <a:gd name="connsiteY82" fmla="*/ 620554 h 865155"/>
                  <a:gd name="connsiteX83" fmla="*/ 747236 w 865917"/>
                  <a:gd name="connsiteY83" fmla="*/ 509873 h 865155"/>
                  <a:gd name="connsiteX84" fmla="*/ 841439 w 865917"/>
                  <a:gd name="connsiteY84" fmla="*/ 509873 h 865155"/>
                  <a:gd name="connsiteX85" fmla="*/ 865918 w 865917"/>
                  <a:gd name="connsiteY85" fmla="*/ 485966 h 865155"/>
                  <a:gd name="connsiteX86" fmla="*/ 865918 w 865917"/>
                  <a:gd name="connsiteY86" fmla="*/ 403574 h 865155"/>
                  <a:gd name="connsiteX87" fmla="*/ 845916 w 865917"/>
                  <a:gd name="connsiteY87" fmla="*/ 379952 h 865155"/>
                  <a:gd name="connsiteX88" fmla="*/ 432911 w 865917"/>
                  <a:gd name="connsiteY88" fmla="*/ 585026 h 865155"/>
                  <a:gd name="connsiteX89" fmla="*/ 280892 w 865917"/>
                  <a:gd name="connsiteY89" fmla="*/ 432911 h 865155"/>
                  <a:gd name="connsiteX90" fmla="*/ 432911 w 865917"/>
                  <a:gd name="connsiteY90" fmla="*/ 280225 h 865155"/>
                  <a:gd name="connsiteX91" fmla="*/ 585026 w 865917"/>
                  <a:gd name="connsiteY91" fmla="*/ 432911 h 865155"/>
                  <a:gd name="connsiteX92" fmla="*/ 432911 w 865917"/>
                  <a:gd name="connsiteY92" fmla="*/ 585026 h 865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865917" h="865155">
                    <a:moveTo>
                      <a:pt x="845916" y="380047"/>
                    </a:moveTo>
                    <a:cubicBezTo>
                      <a:pt x="844487" y="379762"/>
                      <a:pt x="842963" y="379667"/>
                      <a:pt x="841439" y="379667"/>
                    </a:cubicBezTo>
                    <a:lnTo>
                      <a:pt x="752094" y="379667"/>
                    </a:lnTo>
                    <a:cubicBezTo>
                      <a:pt x="745712" y="338233"/>
                      <a:pt x="730758" y="299371"/>
                      <a:pt x="710089" y="264795"/>
                    </a:cubicBezTo>
                    <a:lnTo>
                      <a:pt x="776478" y="198310"/>
                    </a:lnTo>
                    <a:cubicBezTo>
                      <a:pt x="786098" y="189262"/>
                      <a:pt x="786098" y="173926"/>
                      <a:pt x="776478" y="164306"/>
                    </a:cubicBezTo>
                    <a:lnTo>
                      <a:pt x="718566" y="106299"/>
                    </a:lnTo>
                    <a:cubicBezTo>
                      <a:pt x="708946" y="96774"/>
                      <a:pt x="693516" y="96774"/>
                      <a:pt x="683991" y="106299"/>
                    </a:cubicBezTo>
                    <a:lnTo>
                      <a:pt x="620649" y="169640"/>
                    </a:lnTo>
                    <a:cubicBezTo>
                      <a:pt x="587693" y="145733"/>
                      <a:pt x="550450" y="128111"/>
                      <a:pt x="510064" y="118586"/>
                    </a:cubicBezTo>
                    <a:lnTo>
                      <a:pt x="510064" y="24479"/>
                    </a:lnTo>
                    <a:cubicBezTo>
                      <a:pt x="510064" y="11144"/>
                      <a:pt x="499396" y="0"/>
                      <a:pt x="486156" y="0"/>
                    </a:cubicBezTo>
                    <a:lnTo>
                      <a:pt x="403670" y="0"/>
                    </a:lnTo>
                    <a:cubicBezTo>
                      <a:pt x="390430" y="0"/>
                      <a:pt x="379762" y="11144"/>
                      <a:pt x="379762" y="24479"/>
                    </a:cubicBezTo>
                    <a:lnTo>
                      <a:pt x="379762" y="113824"/>
                    </a:lnTo>
                    <a:cubicBezTo>
                      <a:pt x="338328" y="120205"/>
                      <a:pt x="300038" y="134493"/>
                      <a:pt x="265462" y="155829"/>
                    </a:cubicBezTo>
                    <a:lnTo>
                      <a:pt x="198977" y="89345"/>
                    </a:lnTo>
                    <a:cubicBezTo>
                      <a:pt x="189357" y="79724"/>
                      <a:pt x="173927" y="79724"/>
                      <a:pt x="164402" y="89345"/>
                    </a:cubicBezTo>
                    <a:lnTo>
                      <a:pt x="106394" y="147256"/>
                    </a:lnTo>
                    <a:cubicBezTo>
                      <a:pt x="96869" y="156877"/>
                      <a:pt x="96869" y="172307"/>
                      <a:pt x="106394" y="181356"/>
                    </a:cubicBezTo>
                    <a:lnTo>
                      <a:pt x="169736" y="244602"/>
                    </a:lnTo>
                    <a:cubicBezTo>
                      <a:pt x="145733" y="277559"/>
                      <a:pt x="128207" y="314801"/>
                      <a:pt x="118586" y="355283"/>
                    </a:cubicBezTo>
                    <a:lnTo>
                      <a:pt x="24479" y="355283"/>
                    </a:lnTo>
                    <a:cubicBezTo>
                      <a:pt x="11240" y="355283"/>
                      <a:pt x="0" y="366427"/>
                      <a:pt x="0" y="379667"/>
                    </a:cubicBezTo>
                    <a:lnTo>
                      <a:pt x="0" y="461581"/>
                    </a:lnTo>
                    <a:cubicBezTo>
                      <a:pt x="0" y="474917"/>
                      <a:pt x="11240" y="486061"/>
                      <a:pt x="24479" y="486061"/>
                    </a:cubicBezTo>
                    <a:lnTo>
                      <a:pt x="113824" y="486061"/>
                    </a:lnTo>
                    <a:cubicBezTo>
                      <a:pt x="116491" y="503492"/>
                      <a:pt x="120682" y="520541"/>
                      <a:pt x="126206" y="536829"/>
                    </a:cubicBezTo>
                    <a:cubicBezTo>
                      <a:pt x="127064" y="533209"/>
                      <a:pt x="128302" y="531019"/>
                      <a:pt x="130493" y="529876"/>
                    </a:cubicBezTo>
                    <a:cubicBezTo>
                      <a:pt x="132207" y="529018"/>
                      <a:pt x="134874" y="528733"/>
                      <a:pt x="136589" y="529876"/>
                    </a:cubicBezTo>
                    <a:cubicBezTo>
                      <a:pt x="139637" y="532067"/>
                      <a:pt x="138017" y="537972"/>
                      <a:pt x="137255" y="547021"/>
                    </a:cubicBezTo>
                    <a:cubicBezTo>
                      <a:pt x="136875" y="551402"/>
                      <a:pt x="136589" y="557308"/>
                      <a:pt x="137160" y="564547"/>
                    </a:cubicBezTo>
                    <a:cubicBezTo>
                      <a:pt x="137160" y="564833"/>
                      <a:pt x="137255" y="565023"/>
                      <a:pt x="137446" y="565213"/>
                    </a:cubicBezTo>
                    <a:cubicBezTo>
                      <a:pt x="140779" y="550450"/>
                      <a:pt x="144304" y="535591"/>
                      <a:pt x="147638" y="520827"/>
                    </a:cubicBezTo>
                    <a:cubicBezTo>
                      <a:pt x="148971" y="517779"/>
                      <a:pt x="152114" y="516160"/>
                      <a:pt x="155162" y="516826"/>
                    </a:cubicBezTo>
                    <a:cubicBezTo>
                      <a:pt x="157829" y="517493"/>
                      <a:pt x="159925" y="519875"/>
                      <a:pt x="160211" y="522732"/>
                    </a:cubicBezTo>
                    <a:cubicBezTo>
                      <a:pt x="159068" y="530543"/>
                      <a:pt x="157925" y="538353"/>
                      <a:pt x="156877" y="546163"/>
                    </a:cubicBezTo>
                    <a:cubicBezTo>
                      <a:pt x="156401" y="553212"/>
                      <a:pt x="155925" y="560356"/>
                      <a:pt x="155448" y="567404"/>
                    </a:cubicBezTo>
                    <a:cubicBezTo>
                      <a:pt x="160020" y="549402"/>
                      <a:pt x="164687" y="531400"/>
                      <a:pt x="169259" y="513302"/>
                    </a:cubicBezTo>
                    <a:cubicBezTo>
                      <a:pt x="169831" y="510826"/>
                      <a:pt x="170498" y="508349"/>
                      <a:pt x="172117" y="506349"/>
                    </a:cubicBezTo>
                    <a:cubicBezTo>
                      <a:pt x="173641" y="504349"/>
                      <a:pt x="176403" y="503110"/>
                      <a:pt x="178784" y="503968"/>
                    </a:cubicBezTo>
                    <a:cubicBezTo>
                      <a:pt x="182404" y="505396"/>
                      <a:pt x="182690" y="510254"/>
                      <a:pt x="182404" y="514064"/>
                    </a:cubicBezTo>
                    <a:cubicBezTo>
                      <a:pt x="180880" y="533591"/>
                      <a:pt x="179356" y="553117"/>
                      <a:pt x="177832" y="572643"/>
                    </a:cubicBezTo>
                    <a:lnTo>
                      <a:pt x="188691" y="520637"/>
                    </a:lnTo>
                    <a:cubicBezTo>
                      <a:pt x="189548" y="516446"/>
                      <a:pt x="190976" y="511588"/>
                      <a:pt x="194977" y="510159"/>
                    </a:cubicBezTo>
                    <a:cubicBezTo>
                      <a:pt x="199073" y="508730"/>
                      <a:pt x="203550" y="511969"/>
                      <a:pt x="205073" y="515969"/>
                    </a:cubicBezTo>
                    <a:cubicBezTo>
                      <a:pt x="206597" y="519970"/>
                      <a:pt x="205931" y="524447"/>
                      <a:pt x="205359" y="528638"/>
                    </a:cubicBezTo>
                    <a:cubicBezTo>
                      <a:pt x="201359" y="555308"/>
                      <a:pt x="197834" y="583216"/>
                      <a:pt x="206788" y="608552"/>
                    </a:cubicBezTo>
                    <a:cubicBezTo>
                      <a:pt x="210503" y="597789"/>
                      <a:pt x="214217" y="587026"/>
                      <a:pt x="217932" y="576263"/>
                    </a:cubicBezTo>
                    <a:cubicBezTo>
                      <a:pt x="218408" y="574929"/>
                      <a:pt x="218885" y="573596"/>
                      <a:pt x="219933" y="572643"/>
                    </a:cubicBezTo>
                    <a:cubicBezTo>
                      <a:pt x="223457" y="569405"/>
                      <a:pt x="228886" y="573881"/>
                      <a:pt x="230791" y="578358"/>
                    </a:cubicBezTo>
                    <a:cubicBezTo>
                      <a:pt x="237554" y="594360"/>
                      <a:pt x="232410" y="612648"/>
                      <a:pt x="227743" y="629412"/>
                    </a:cubicBezTo>
                    <a:cubicBezTo>
                      <a:pt x="226791" y="637318"/>
                      <a:pt x="223742" y="644843"/>
                      <a:pt x="223171" y="652939"/>
                    </a:cubicBezTo>
                    <a:cubicBezTo>
                      <a:pt x="222885" y="656558"/>
                      <a:pt x="223838" y="660559"/>
                      <a:pt x="224695" y="664464"/>
                    </a:cubicBezTo>
                    <a:cubicBezTo>
                      <a:pt x="226600" y="663607"/>
                      <a:pt x="228410" y="662845"/>
                      <a:pt x="230315" y="661988"/>
                    </a:cubicBezTo>
                    <a:cubicBezTo>
                      <a:pt x="233934" y="672655"/>
                      <a:pt x="238316" y="684466"/>
                      <a:pt x="243459" y="697325"/>
                    </a:cubicBezTo>
                    <a:lnTo>
                      <a:pt x="244697" y="696087"/>
                    </a:lnTo>
                    <a:cubicBezTo>
                      <a:pt x="277654" y="719995"/>
                      <a:pt x="314897" y="737521"/>
                      <a:pt x="355283" y="747141"/>
                    </a:cubicBezTo>
                    <a:lnTo>
                      <a:pt x="355283" y="841248"/>
                    </a:lnTo>
                    <a:cubicBezTo>
                      <a:pt x="355283" y="854583"/>
                      <a:pt x="366427" y="865156"/>
                      <a:pt x="379762" y="865156"/>
                    </a:cubicBezTo>
                    <a:lnTo>
                      <a:pt x="461677" y="865156"/>
                    </a:lnTo>
                    <a:cubicBezTo>
                      <a:pt x="475012" y="865156"/>
                      <a:pt x="486156" y="854583"/>
                      <a:pt x="486156" y="841248"/>
                    </a:cubicBezTo>
                    <a:lnTo>
                      <a:pt x="486156" y="751904"/>
                    </a:lnTo>
                    <a:cubicBezTo>
                      <a:pt x="527114" y="745522"/>
                      <a:pt x="565404" y="731139"/>
                      <a:pt x="599980" y="709327"/>
                    </a:cubicBezTo>
                    <a:lnTo>
                      <a:pt x="644367" y="753713"/>
                    </a:lnTo>
                    <a:cubicBezTo>
                      <a:pt x="645033" y="751427"/>
                      <a:pt x="645795" y="749141"/>
                      <a:pt x="646652" y="746760"/>
                    </a:cubicBezTo>
                    <a:cubicBezTo>
                      <a:pt x="646843" y="745712"/>
                      <a:pt x="647129" y="744950"/>
                      <a:pt x="647605" y="744093"/>
                    </a:cubicBezTo>
                    <a:lnTo>
                      <a:pt x="647414" y="744093"/>
                    </a:lnTo>
                    <a:cubicBezTo>
                      <a:pt x="646843" y="742760"/>
                      <a:pt x="632175" y="711232"/>
                      <a:pt x="650939" y="683895"/>
                    </a:cubicBezTo>
                    <a:cubicBezTo>
                      <a:pt x="664178" y="664559"/>
                      <a:pt x="685134" y="660368"/>
                      <a:pt x="689515" y="659702"/>
                    </a:cubicBezTo>
                    <a:cubicBezTo>
                      <a:pt x="682943" y="663416"/>
                      <a:pt x="680942" y="671417"/>
                      <a:pt x="683991" y="676751"/>
                    </a:cubicBezTo>
                    <a:cubicBezTo>
                      <a:pt x="686467" y="680847"/>
                      <a:pt x="691610" y="682943"/>
                      <a:pt x="696944" y="682085"/>
                    </a:cubicBezTo>
                    <a:cubicBezTo>
                      <a:pt x="695230" y="679418"/>
                      <a:pt x="692468" y="674846"/>
                      <a:pt x="692563" y="668655"/>
                    </a:cubicBezTo>
                    <a:cubicBezTo>
                      <a:pt x="692753" y="658368"/>
                      <a:pt x="700564" y="648748"/>
                      <a:pt x="712375" y="644557"/>
                    </a:cubicBezTo>
                    <a:cubicBezTo>
                      <a:pt x="711899" y="645128"/>
                      <a:pt x="705898" y="653605"/>
                      <a:pt x="709708" y="663607"/>
                    </a:cubicBezTo>
                    <a:cubicBezTo>
                      <a:pt x="713042" y="672560"/>
                      <a:pt x="721614" y="675227"/>
                      <a:pt x="722757" y="675513"/>
                    </a:cubicBezTo>
                    <a:cubicBezTo>
                      <a:pt x="722186" y="674846"/>
                      <a:pt x="719233" y="670179"/>
                      <a:pt x="720376" y="664178"/>
                    </a:cubicBezTo>
                    <a:cubicBezTo>
                      <a:pt x="721709" y="657701"/>
                      <a:pt x="726948" y="654653"/>
                      <a:pt x="727615" y="654177"/>
                    </a:cubicBezTo>
                    <a:cubicBezTo>
                      <a:pt x="727329" y="655987"/>
                      <a:pt x="726662" y="661321"/>
                      <a:pt x="729425" y="667131"/>
                    </a:cubicBezTo>
                    <a:cubicBezTo>
                      <a:pt x="732663" y="673703"/>
                      <a:pt x="738283" y="676465"/>
                      <a:pt x="739997" y="677228"/>
                    </a:cubicBezTo>
                    <a:cubicBezTo>
                      <a:pt x="739997" y="675418"/>
                      <a:pt x="739997" y="673132"/>
                      <a:pt x="740569" y="670750"/>
                    </a:cubicBezTo>
                    <a:cubicBezTo>
                      <a:pt x="740950" y="669131"/>
                      <a:pt x="741426" y="667607"/>
                      <a:pt x="741998" y="666274"/>
                    </a:cubicBezTo>
                    <a:lnTo>
                      <a:pt x="696183" y="620554"/>
                    </a:lnTo>
                    <a:cubicBezTo>
                      <a:pt x="720185" y="588073"/>
                      <a:pt x="737711" y="550355"/>
                      <a:pt x="747236" y="509873"/>
                    </a:cubicBezTo>
                    <a:lnTo>
                      <a:pt x="841439" y="509873"/>
                    </a:lnTo>
                    <a:cubicBezTo>
                      <a:pt x="854678" y="509873"/>
                      <a:pt x="865918" y="499300"/>
                      <a:pt x="865918" y="485966"/>
                    </a:cubicBezTo>
                    <a:lnTo>
                      <a:pt x="865918" y="403574"/>
                    </a:lnTo>
                    <a:cubicBezTo>
                      <a:pt x="865918" y="391763"/>
                      <a:pt x="857155" y="382048"/>
                      <a:pt x="845916" y="379952"/>
                    </a:cubicBezTo>
                    <a:close/>
                    <a:moveTo>
                      <a:pt x="432911" y="585026"/>
                    </a:moveTo>
                    <a:cubicBezTo>
                      <a:pt x="348901" y="585026"/>
                      <a:pt x="280892" y="516922"/>
                      <a:pt x="280892" y="432911"/>
                    </a:cubicBezTo>
                    <a:cubicBezTo>
                      <a:pt x="280892" y="348901"/>
                      <a:pt x="348901" y="280225"/>
                      <a:pt x="432911" y="280225"/>
                    </a:cubicBezTo>
                    <a:cubicBezTo>
                      <a:pt x="516922" y="280225"/>
                      <a:pt x="585026" y="348901"/>
                      <a:pt x="585026" y="432911"/>
                    </a:cubicBezTo>
                    <a:cubicBezTo>
                      <a:pt x="585026" y="516922"/>
                      <a:pt x="517017" y="585026"/>
                      <a:pt x="432911" y="585026"/>
                    </a:cubicBezTo>
                    <a:close/>
                  </a:path>
                </a:pathLst>
              </a:custGeom>
              <a:solidFill>
                <a:srgbClr val="FD5EA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10" name="Freeform: Shape 209">
                <a:extLst>
                  <a:ext uri="{FF2B5EF4-FFF2-40B4-BE49-F238E27FC236}">
                    <a16:creationId xmlns:a16="http://schemas.microsoft.com/office/drawing/2014/main" id="{97523E52-908B-868C-262A-1447EDD58277}"/>
                  </a:ext>
                </a:extLst>
              </p:cNvPr>
              <p:cNvSpPr/>
              <p:nvPr/>
            </p:nvSpPr>
            <p:spPr>
              <a:xfrm>
                <a:off x="5413248" y="3053606"/>
                <a:ext cx="75611" cy="169808"/>
              </a:xfrm>
              <a:custGeom>
                <a:avLst/>
                <a:gdLst>
                  <a:gd name="connsiteX0" fmla="*/ 73628 w 75611"/>
                  <a:gd name="connsiteY0" fmla="*/ 157938 h 169808"/>
                  <a:gd name="connsiteX1" fmla="*/ 64198 w 75611"/>
                  <a:gd name="connsiteY1" fmla="*/ 162415 h 169808"/>
                  <a:gd name="connsiteX2" fmla="*/ 21717 w 75611"/>
                  <a:gd name="connsiteY2" fmla="*/ 167463 h 169808"/>
                  <a:gd name="connsiteX3" fmla="*/ 15812 w 75611"/>
                  <a:gd name="connsiteY3" fmla="*/ 156986 h 169808"/>
                  <a:gd name="connsiteX4" fmla="*/ 10763 w 75611"/>
                  <a:gd name="connsiteY4" fmla="*/ 148318 h 169808"/>
                  <a:gd name="connsiteX5" fmla="*/ 0 w 75611"/>
                  <a:gd name="connsiteY5" fmla="*/ 138317 h 169808"/>
                  <a:gd name="connsiteX6" fmla="*/ 381 w 75611"/>
                  <a:gd name="connsiteY6" fmla="*/ 137078 h 169808"/>
                  <a:gd name="connsiteX7" fmla="*/ 12859 w 75611"/>
                  <a:gd name="connsiteY7" fmla="*/ 137078 h 169808"/>
                  <a:gd name="connsiteX8" fmla="*/ 37338 w 75611"/>
                  <a:gd name="connsiteY8" fmla="*/ 113171 h 169808"/>
                  <a:gd name="connsiteX9" fmla="*/ 37338 w 75611"/>
                  <a:gd name="connsiteY9" fmla="*/ 30779 h 169808"/>
                  <a:gd name="connsiteX10" fmla="*/ 17336 w 75611"/>
                  <a:gd name="connsiteY10" fmla="*/ 7157 h 169808"/>
                  <a:gd name="connsiteX11" fmla="*/ 17050 w 75611"/>
                  <a:gd name="connsiteY11" fmla="*/ 1061 h 169808"/>
                  <a:gd name="connsiteX12" fmla="*/ 41624 w 75611"/>
                  <a:gd name="connsiteY12" fmla="*/ 18206 h 169808"/>
                  <a:gd name="connsiteX13" fmla="*/ 69532 w 75611"/>
                  <a:gd name="connsiteY13" fmla="*/ 81929 h 169808"/>
                  <a:gd name="connsiteX14" fmla="*/ 75152 w 75611"/>
                  <a:gd name="connsiteY14" fmla="*/ 138317 h 169808"/>
                  <a:gd name="connsiteX15" fmla="*/ 75533 w 75611"/>
                  <a:gd name="connsiteY15" fmla="*/ 148318 h 169808"/>
                  <a:gd name="connsiteX16" fmla="*/ 73628 w 75611"/>
                  <a:gd name="connsiteY16" fmla="*/ 157938 h 169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5611" h="169808">
                    <a:moveTo>
                      <a:pt x="73628" y="157938"/>
                    </a:moveTo>
                    <a:cubicBezTo>
                      <a:pt x="71533" y="160700"/>
                      <a:pt x="67723" y="161748"/>
                      <a:pt x="64198" y="162415"/>
                    </a:cubicBezTo>
                    <a:cubicBezTo>
                      <a:pt x="55245" y="164129"/>
                      <a:pt x="28575" y="174321"/>
                      <a:pt x="21717" y="167463"/>
                    </a:cubicBezTo>
                    <a:cubicBezTo>
                      <a:pt x="19336" y="164987"/>
                      <a:pt x="17621" y="160891"/>
                      <a:pt x="15812" y="156986"/>
                    </a:cubicBezTo>
                    <a:cubicBezTo>
                      <a:pt x="14478" y="153842"/>
                      <a:pt x="12859" y="150699"/>
                      <a:pt x="10763" y="148318"/>
                    </a:cubicBezTo>
                    <a:cubicBezTo>
                      <a:pt x="7620" y="144508"/>
                      <a:pt x="3810" y="141555"/>
                      <a:pt x="0" y="138317"/>
                    </a:cubicBezTo>
                    <a:cubicBezTo>
                      <a:pt x="95" y="137936"/>
                      <a:pt x="286" y="137554"/>
                      <a:pt x="381" y="137078"/>
                    </a:cubicBezTo>
                    <a:lnTo>
                      <a:pt x="12859" y="137078"/>
                    </a:lnTo>
                    <a:cubicBezTo>
                      <a:pt x="26098" y="137078"/>
                      <a:pt x="37338" y="126505"/>
                      <a:pt x="37338" y="113171"/>
                    </a:cubicBezTo>
                    <a:lnTo>
                      <a:pt x="37338" y="30779"/>
                    </a:lnTo>
                    <a:cubicBezTo>
                      <a:pt x="37338" y="18968"/>
                      <a:pt x="28575" y="9253"/>
                      <a:pt x="17336" y="7157"/>
                    </a:cubicBezTo>
                    <a:cubicBezTo>
                      <a:pt x="16002" y="4871"/>
                      <a:pt x="15907" y="2204"/>
                      <a:pt x="17050" y="1061"/>
                    </a:cubicBezTo>
                    <a:cubicBezTo>
                      <a:pt x="22479" y="-4654"/>
                      <a:pt x="38386" y="14396"/>
                      <a:pt x="41624" y="18206"/>
                    </a:cubicBezTo>
                    <a:cubicBezTo>
                      <a:pt x="56579" y="36018"/>
                      <a:pt x="65151" y="59354"/>
                      <a:pt x="69532" y="81929"/>
                    </a:cubicBezTo>
                    <a:cubicBezTo>
                      <a:pt x="73152" y="100502"/>
                      <a:pt x="74486" y="119267"/>
                      <a:pt x="75152" y="138317"/>
                    </a:cubicBezTo>
                    <a:cubicBezTo>
                      <a:pt x="75152" y="141650"/>
                      <a:pt x="75438" y="144889"/>
                      <a:pt x="75533" y="148318"/>
                    </a:cubicBezTo>
                    <a:cubicBezTo>
                      <a:pt x="75724" y="151651"/>
                      <a:pt x="75724" y="155271"/>
                      <a:pt x="73628" y="157938"/>
                    </a:cubicBezTo>
                    <a:close/>
                  </a:path>
                </a:pathLst>
              </a:custGeom>
              <a:solidFill>
                <a:srgbClr val="EBA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11" name="Freeform: Shape 210">
                <a:extLst>
                  <a:ext uri="{FF2B5EF4-FFF2-40B4-BE49-F238E27FC236}">
                    <a16:creationId xmlns:a16="http://schemas.microsoft.com/office/drawing/2014/main" id="{45740C42-ACC6-73B4-1188-38B0C4AE0BC6}"/>
                  </a:ext>
                </a:extLst>
              </p:cNvPr>
              <p:cNvSpPr/>
              <p:nvPr/>
            </p:nvSpPr>
            <p:spPr>
              <a:xfrm>
                <a:off x="5259228" y="5528748"/>
                <a:ext cx="122491" cy="66522"/>
              </a:xfrm>
              <a:custGeom>
                <a:avLst/>
                <a:gdLst>
                  <a:gd name="connsiteX0" fmla="*/ 122396 w 122491"/>
                  <a:gd name="connsiteY0" fmla="*/ 64618 h 66522"/>
                  <a:gd name="connsiteX1" fmla="*/ 667 w 122491"/>
                  <a:gd name="connsiteY1" fmla="*/ 66522 h 66522"/>
                  <a:gd name="connsiteX2" fmla="*/ 0 w 122491"/>
                  <a:gd name="connsiteY2" fmla="*/ 7277 h 66522"/>
                  <a:gd name="connsiteX3" fmla="*/ 93917 w 122491"/>
                  <a:gd name="connsiteY3" fmla="*/ 38 h 66522"/>
                  <a:gd name="connsiteX4" fmla="*/ 116205 w 122491"/>
                  <a:gd name="connsiteY4" fmla="*/ 15278 h 66522"/>
                  <a:gd name="connsiteX5" fmla="*/ 122492 w 122491"/>
                  <a:gd name="connsiteY5" fmla="*/ 64618 h 66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491" h="66522">
                    <a:moveTo>
                      <a:pt x="122396" y="64618"/>
                    </a:moveTo>
                    <a:cubicBezTo>
                      <a:pt x="81820" y="62998"/>
                      <a:pt x="41148" y="63665"/>
                      <a:pt x="667" y="66522"/>
                    </a:cubicBezTo>
                    <a:cubicBezTo>
                      <a:pt x="476" y="46806"/>
                      <a:pt x="191" y="26994"/>
                      <a:pt x="0" y="7277"/>
                    </a:cubicBezTo>
                    <a:cubicBezTo>
                      <a:pt x="31052" y="2134"/>
                      <a:pt x="62484" y="-343"/>
                      <a:pt x="93917" y="38"/>
                    </a:cubicBezTo>
                    <a:cubicBezTo>
                      <a:pt x="107728" y="229"/>
                      <a:pt x="114110" y="-153"/>
                      <a:pt x="116205" y="15278"/>
                    </a:cubicBezTo>
                    <a:cubicBezTo>
                      <a:pt x="116777" y="19469"/>
                      <a:pt x="121253" y="64522"/>
                      <a:pt x="122492" y="64618"/>
                    </a:cubicBezTo>
                    <a:close/>
                  </a:path>
                </a:pathLst>
              </a:custGeom>
              <a:solidFill>
                <a:srgbClr val="EBA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12" name="Freeform: Shape 211">
                <a:extLst>
                  <a:ext uri="{FF2B5EF4-FFF2-40B4-BE49-F238E27FC236}">
                    <a16:creationId xmlns:a16="http://schemas.microsoft.com/office/drawing/2014/main" id="{4E86A918-2838-9091-3317-CBA389D8D270}"/>
                  </a:ext>
                </a:extLst>
              </p:cNvPr>
              <p:cNvSpPr/>
              <p:nvPr/>
            </p:nvSpPr>
            <p:spPr>
              <a:xfrm>
                <a:off x="5148335" y="5578030"/>
                <a:ext cx="246454" cy="83594"/>
              </a:xfrm>
              <a:custGeom>
                <a:avLst/>
                <a:gdLst>
                  <a:gd name="connsiteX0" fmla="*/ 785 w 246454"/>
                  <a:gd name="connsiteY0" fmla="*/ 68294 h 83594"/>
                  <a:gd name="connsiteX1" fmla="*/ 3833 w 246454"/>
                  <a:gd name="connsiteY1" fmla="*/ 74867 h 83594"/>
                  <a:gd name="connsiteX2" fmla="*/ 28121 w 246454"/>
                  <a:gd name="connsiteY2" fmla="*/ 82963 h 83594"/>
                  <a:gd name="connsiteX3" fmla="*/ 166901 w 246454"/>
                  <a:gd name="connsiteY3" fmla="*/ 83344 h 83594"/>
                  <a:gd name="connsiteX4" fmla="*/ 175854 w 246454"/>
                  <a:gd name="connsiteY4" fmla="*/ 76295 h 83594"/>
                  <a:gd name="connsiteX5" fmla="*/ 182426 w 246454"/>
                  <a:gd name="connsiteY5" fmla="*/ 83344 h 83594"/>
                  <a:gd name="connsiteX6" fmla="*/ 211763 w 246454"/>
                  <a:gd name="connsiteY6" fmla="*/ 83344 h 83594"/>
                  <a:gd name="connsiteX7" fmla="*/ 241481 w 246454"/>
                  <a:gd name="connsiteY7" fmla="*/ 79820 h 83594"/>
                  <a:gd name="connsiteX8" fmla="*/ 245101 w 246454"/>
                  <a:gd name="connsiteY8" fmla="*/ 66389 h 83594"/>
                  <a:gd name="connsiteX9" fmla="*/ 245196 w 246454"/>
                  <a:gd name="connsiteY9" fmla="*/ 66389 h 83594"/>
                  <a:gd name="connsiteX10" fmla="*/ 245768 w 246454"/>
                  <a:gd name="connsiteY10" fmla="*/ 56293 h 83594"/>
                  <a:gd name="connsiteX11" fmla="*/ 240719 w 246454"/>
                  <a:gd name="connsiteY11" fmla="*/ 6001 h 83594"/>
                  <a:gd name="connsiteX12" fmla="*/ 229766 w 246454"/>
                  <a:gd name="connsiteY12" fmla="*/ 0 h 83594"/>
                  <a:gd name="connsiteX13" fmla="*/ 203572 w 246454"/>
                  <a:gd name="connsiteY13" fmla="*/ 9906 h 83594"/>
                  <a:gd name="connsiteX14" fmla="*/ 133658 w 246454"/>
                  <a:gd name="connsiteY14" fmla="*/ 10192 h 83594"/>
                  <a:gd name="connsiteX15" fmla="*/ 111370 w 246454"/>
                  <a:gd name="connsiteY15" fmla="*/ 3048 h 83594"/>
                  <a:gd name="connsiteX16" fmla="*/ 42695 w 246454"/>
                  <a:gd name="connsiteY16" fmla="*/ 32385 h 83594"/>
                  <a:gd name="connsiteX17" fmla="*/ 2499 w 246454"/>
                  <a:gd name="connsiteY17" fmla="*/ 50768 h 83594"/>
                  <a:gd name="connsiteX18" fmla="*/ 785 w 246454"/>
                  <a:gd name="connsiteY18" fmla="*/ 68294 h 83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6454" h="83594">
                    <a:moveTo>
                      <a:pt x="785" y="68294"/>
                    </a:moveTo>
                    <a:cubicBezTo>
                      <a:pt x="1356" y="70771"/>
                      <a:pt x="2499" y="72962"/>
                      <a:pt x="3833" y="74867"/>
                    </a:cubicBezTo>
                    <a:cubicBezTo>
                      <a:pt x="10119" y="83153"/>
                      <a:pt x="22597" y="82963"/>
                      <a:pt x="28121" y="82963"/>
                    </a:cubicBezTo>
                    <a:cubicBezTo>
                      <a:pt x="53362" y="82677"/>
                      <a:pt x="102131" y="83248"/>
                      <a:pt x="166901" y="83344"/>
                    </a:cubicBezTo>
                    <a:cubicBezTo>
                      <a:pt x="169949" y="80963"/>
                      <a:pt x="172901" y="78677"/>
                      <a:pt x="175854" y="76295"/>
                    </a:cubicBezTo>
                    <a:cubicBezTo>
                      <a:pt x="178140" y="78677"/>
                      <a:pt x="180331" y="80963"/>
                      <a:pt x="182426" y="83344"/>
                    </a:cubicBezTo>
                    <a:cubicBezTo>
                      <a:pt x="188618" y="83248"/>
                      <a:pt x="198809" y="83058"/>
                      <a:pt x="211763" y="83344"/>
                    </a:cubicBezTo>
                    <a:cubicBezTo>
                      <a:pt x="230242" y="83629"/>
                      <a:pt x="236719" y="84487"/>
                      <a:pt x="241481" y="79820"/>
                    </a:cubicBezTo>
                    <a:cubicBezTo>
                      <a:pt x="243767" y="77534"/>
                      <a:pt x="244529" y="75152"/>
                      <a:pt x="245101" y="66389"/>
                    </a:cubicBezTo>
                    <a:lnTo>
                      <a:pt x="245196" y="66389"/>
                    </a:lnTo>
                    <a:cubicBezTo>
                      <a:pt x="245291" y="63722"/>
                      <a:pt x="245577" y="60388"/>
                      <a:pt x="245768" y="56293"/>
                    </a:cubicBezTo>
                    <a:cubicBezTo>
                      <a:pt x="247482" y="18574"/>
                      <a:pt x="246053" y="11335"/>
                      <a:pt x="240719" y="6001"/>
                    </a:cubicBezTo>
                    <a:cubicBezTo>
                      <a:pt x="238338" y="3524"/>
                      <a:pt x="234814" y="1238"/>
                      <a:pt x="229766" y="0"/>
                    </a:cubicBezTo>
                    <a:cubicBezTo>
                      <a:pt x="224051" y="2953"/>
                      <a:pt x="215002" y="7144"/>
                      <a:pt x="203572" y="9906"/>
                    </a:cubicBezTo>
                    <a:cubicBezTo>
                      <a:pt x="197000" y="11430"/>
                      <a:pt x="168806" y="18574"/>
                      <a:pt x="133658" y="10192"/>
                    </a:cubicBezTo>
                    <a:cubicBezTo>
                      <a:pt x="124133" y="7906"/>
                      <a:pt x="116418" y="5144"/>
                      <a:pt x="111370" y="3048"/>
                    </a:cubicBezTo>
                    <a:cubicBezTo>
                      <a:pt x="83462" y="20574"/>
                      <a:pt x="59649" y="28385"/>
                      <a:pt x="42695" y="32385"/>
                    </a:cubicBezTo>
                    <a:cubicBezTo>
                      <a:pt x="25835" y="36290"/>
                      <a:pt x="8881" y="38005"/>
                      <a:pt x="2499" y="50768"/>
                    </a:cubicBezTo>
                    <a:cubicBezTo>
                      <a:pt x="23" y="55912"/>
                      <a:pt x="-739" y="62579"/>
                      <a:pt x="785" y="68294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13" name="Freeform: Shape 212">
                <a:extLst>
                  <a:ext uri="{FF2B5EF4-FFF2-40B4-BE49-F238E27FC236}">
                    <a16:creationId xmlns:a16="http://schemas.microsoft.com/office/drawing/2014/main" id="{765F6463-F1E3-2C80-2DAD-2D468DB5F9C0}"/>
                  </a:ext>
                </a:extLst>
              </p:cNvPr>
              <p:cNvSpPr/>
              <p:nvPr/>
            </p:nvSpPr>
            <p:spPr>
              <a:xfrm>
                <a:off x="5889974" y="5383802"/>
                <a:ext cx="133445" cy="114694"/>
              </a:xfrm>
              <a:custGeom>
                <a:avLst/>
                <a:gdLst>
                  <a:gd name="connsiteX0" fmla="*/ 133445 w 133445"/>
                  <a:gd name="connsiteY0" fmla="*/ 44400 h 114694"/>
                  <a:gd name="connsiteX1" fmla="*/ 34004 w 133445"/>
                  <a:gd name="connsiteY1" fmla="*/ 114695 h 114694"/>
                  <a:gd name="connsiteX2" fmla="*/ 0 w 133445"/>
                  <a:gd name="connsiteY2" fmla="*/ 66212 h 114694"/>
                  <a:gd name="connsiteX3" fmla="*/ 73438 w 133445"/>
                  <a:gd name="connsiteY3" fmla="*/ 7253 h 114694"/>
                  <a:gd name="connsiteX4" fmla="*/ 100394 w 133445"/>
                  <a:gd name="connsiteY4" fmla="*/ 7253 h 114694"/>
                  <a:gd name="connsiteX5" fmla="*/ 133445 w 133445"/>
                  <a:gd name="connsiteY5" fmla="*/ 44400 h 114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445" h="114694">
                    <a:moveTo>
                      <a:pt x="133445" y="44400"/>
                    </a:moveTo>
                    <a:cubicBezTo>
                      <a:pt x="99060" y="65927"/>
                      <a:pt x="65818" y="89453"/>
                      <a:pt x="34004" y="114695"/>
                    </a:cubicBezTo>
                    <a:cubicBezTo>
                      <a:pt x="22670" y="98502"/>
                      <a:pt x="11335" y="82405"/>
                      <a:pt x="0" y="66212"/>
                    </a:cubicBezTo>
                    <a:cubicBezTo>
                      <a:pt x="22765" y="44400"/>
                      <a:pt x="47339" y="24684"/>
                      <a:pt x="73438" y="7253"/>
                    </a:cubicBezTo>
                    <a:cubicBezTo>
                      <a:pt x="84868" y="-367"/>
                      <a:pt x="90011" y="-4273"/>
                      <a:pt x="100394" y="7253"/>
                    </a:cubicBezTo>
                    <a:cubicBezTo>
                      <a:pt x="103251" y="10396"/>
                      <a:pt x="132398" y="45067"/>
                      <a:pt x="133445" y="44400"/>
                    </a:cubicBezTo>
                    <a:close/>
                  </a:path>
                </a:pathLst>
              </a:custGeom>
              <a:solidFill>
                <a:srgbClr val="EBA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14" name="Freeform: Shape 213">
                <a:extLst>
                  <a:ext uri="{FF2B5EF4-FFF2-40B4-BE49-F238E27FC236}">
                    <a16:creationId xmlns:a16="http://schemas.microsoft.com/office/drawing/2014/main" id="{FD388576-25BD-96FD-5E87-FCCA195DB40C}"/>
                  </a:ext>
                </a:extLst>
              </p:cNvPr>
              <p:cNvSpPr/>
              <p:nvPr/>
            </p:nvSpPr>
            <p:spPr>
              <a:xfrm>
                <a:off x="5852657" y="5415887"/>
                <a:ext cx="214083" cy="191766"/>
              </a:xfrm>
              <a:custGeom>
                <a:avLst/>
                <a:gdLst>
                  <a:gd name="connsiteX0" fmla="*/ 169 w 214083"/>
                  <a:gd name="connsiteY0" fmla="*/ 171668 h 191766"/>
                  <a:gd name="connsiteX1" fmla="*/ 9123 w 214083"/>
                  <a:gd name="connsiteY1" fmla="*/ 187670 h 191766"/>
                  <a:gd name="connsiteX2" fmla="*/ 9218 w 214083"/>
                  <a:gd name="connsiteY2" fmla="*/ 187670 h 191766"/>
                  <a:gd name="connsiteX3" fmla="*/ 14838 w 214083"/>
                  <a:gd name="connsiteY3" fmla="*/ 190909 h 191766"/>
                  <a:gd name="connsiteX4" fmla="*/ 39507 w 214083"/>
                  <a:gd name="connsiteY4" fmla="*/ 183860 h 191766"/>
                  <a:gd name="connsiteX5" fmla="*/ 154284 w 214083"/>
                  <a:gd name="connsiteY5" fmla="*/ 105945 h 191766"/>
                  <a:gd name="connsiteX6" fmla="*/ 157808 w 214083"/>
                  <a:gd name="connsiteY6" fmla="*/ 94992 h 191766"/>
                  <a:gd name="connsiteX7" fmla="*/ 167047 w 214083"/>
                  <a:gd name="connsiteY7" fmla="*/ 97087 h 191766"/>
                  <a:gd name="connsiteX8" fmla="*/ 191336 w 214083"/>
                  <a:gd name="connsiteY8" fmla="*/ 80514 h 191766"/>
                  <a:gd name="connsiteX9" fmla="*/ 213910 w 214083"/>
                  <a:gd name="connsiteY9" fmla="*/ 60892 h 191766"/>
                  <a:gd name="connsiteX10" fmla="*/ 209243 w 214083"/>
                  <a:gd name="connsiteY10" fmla="*/ 47462 h 191766"/>
                  <a:gd name="connsiteX11" fmla="*/ 209147 w 214083"/>
                  <a:gd name="connsiteY11" fmla="*/ 47462 h 191766"/>
                  <a:gd name="connsiteX12" fmla="*/ 204099 w 214083"/>
                  <a:gd name="connsiteY12" fmla="*/ 39080 h 191766"/>
                  <a:gd name="connsiteX13" fmla="*/ 171619 w 214083"/>
                  <a:gd name="connsiteY13" fmla="*/ 409 h 191766"/>
                  <a:gd name="connsiteX14" fmla="*/ 159237 w 214083"/>
                  <a:gd name="connsiteY14" fmla="*/ 1552 h 191766"/>
                  <a:gd name="connsiteX15" fmla="*/ 143140 w 214083"/>
                  <a:gd name="connsiteY15" fmla="*/ 24507 h 191766"/>
                  <a:gd name="connsiteX16" fmla="*/ 85704 w 214083"/>
                  <a:gd name="connsiteY16" fmla="*/ 64321 h 191766"/>
                  <a:gd name="connsiteX17" fmla="*/ 63129 w 214083"/>
                  <a:gd name="connsiteY17" fmla="*/ 71084 h 191766"/>
                  <a:gd name="connsiteX18" fmla="*/ 23029 w 214083"/>
                  <a:gd name="connsiteY18" fmla="*/ 134044 h 191766"/>
                  <a:gd name="connsiteX19" fmla="*/ 169 w 214083"/>
                  <a:gd name="connsiteY19" fmla="*/ 171763 h 191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14083" h="191766">
                    <a:moveTo>
                      <a:pt x="169" y="171668"/>
                    </a:moveTo>
                    <a:cubicBezTo>
                      <a:pt x="1026" y="177573"/>
                      <a:pt x="4360" y="183860"/>
                      <a:pt x="9123" y="187670"/>
                    </a:cubicBezTo>
                    <a:lnTo>
                      <a:pt x="9218" y="187670"/>
                    </a:lnTo>
                    <a:cubicBezTo>
                      <a:pt x="10932" y="189194"/>
                      <a:pt x="12837" y="190146"/>
                      <a:pt x="14838" y="190909"/>
                    </a:cubicBezTo>
                    <a:cubicBezTo>
                      <a:pt x="24744" y="194242"/>
                      <a:pt x="35031" y="187003"/>
                      <a:pt x="39507" y="183860"/>
                    </a:cubicBezTo>
                    <a:cubicBezTo>
                      <a:pt x="60082" y="169382"/>
                      <a:pt x="100753" y="142236"/>
                      <a:pt x="154284" y="105945"/>
                    </a:cubicBezTo>
                    <a:cubicBezTo>
                      <a:pt x="155427" y="102326"/>
                      <a:pt x="156570" y="98611"/>
                      <a:pt x="157808" y="94992"/>
                    </a:cubicBezTo>
                    <a:cubicBezTo>
                      <a:pt x="160856" y="95659"/>
                      <a:pt x="163999" y="96420"/>
                      <a:pt x="167047" y="97087"/>
                    </a:cubicBezTo>
                    <a:cubicBezTo>
                      <a:pt x="172096" y="93563"/>
                      <a:pt x="180478" y="87657"/>
                      <a:pt x="191336" y="80514"/>
                    </a:cubicBezTo>
                    <a:cubicBezTo>
                      <a:pt x="206766" y="70417"/>
                      <a:pt x="212482" y="67369"/>
                      <a:pt x="213910" y="60892"/>
                    </a:cubicBezTo>
                    <a:cubicBezTo>
                      <a:pt x="214481" y="57844"/>
                      <a:pt x="213815" y="55272"/>
                      <a:pt x="209243" y="47462"/>
                    </a:cubicBezTo>
                    <a:lnTo>
                      <a:pt x="209147" y="47462"/>
                    </a:lnTo>
                    <a:cubicBezTo>
                      <a:pt x="207910" y="45081"/>
                      <a:pt x="206195" y="42414"/>
                      <a:pt x="204099" y="39080"/>
                    </a:cubicBezTo>
                    <a:cubicBezTo>
                      <a:pt x="184287" y="6886"/>
                      <a:pt x="179049" y="1837"/>
                      <a:pt x="171619" y="409"/>
                    </a:cubicBezTo>
                    <a:cubicBezTo>
                      <a:pt x="168285" y="-258"/>
                      <a:pt x="164190" y="-258"/>
                      <a:pt x="159237" y="1552"/>
                    </a:cubicBezTo>
                    <a:cubicBezTo>
                      <a:pt x="156189" y="7266"/>
                      <a:pt x="151141" y="15744"/>
                      <a:pt x="143140" y="24507"/>
                    </a:cubicBezTo>
                    <a:cubicBezTo>
                      <a:pt x="138663" y="29555"/>
                      <a:pt x="119422" y="51272"/>
                      <a:pt x="85704" y="64321"/>
                    </a:cubicBezTo>
                    <a:cubicBezTo>
                      <a:pt x="76465" y="67845"/>
                      <a:pt x="68559" y="69941"/>
                      <a:pt x="63129" y="71084"/>
                    </a:cubicBezTo>
                    <a:cubicBezTo>
                      <a:pt x="50080" y="101088"/>
                      <a:pt x="34840" y="121090"/>
                      <a:pt x="23029" y="134044"/>
                    </a:cubicBezTo>
                    <a:cubicBezTo>
                      <a:pt x="11409" y="146617"/>
                      <a:pt x="-1641" y="157571"/>
                      <a:pt x="169" y="171763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15" name="Freeform: Shape 214">
                <a:extLst>
                  <a:ext uri="{FF2B5EF4-FFF2-40B4-BE49-F238E27FC236}">
                    <a16:creationId xmlns:a16="http://schemas.microsoft.com/office/drawing/2014/main" id="{607C7192-91C0-7ACA-A603-2FCF6FC6EECB}"/>
                  </a:ext>
                </a:extLst>
              </p:cNvPr>
              <p:cNvSpPr/>
              <p:nvPr/>
            </p:nvSpPr>
            <p:spPr>
              <a:xfrm>
                <a:off x="5059010" y="4143994"/>
                <a:ext cx="938214" cy="1406032"/>
              </a:xfrm>
              <a:custGeom>
                <a:avLst/>
                <a:gdLst>
                  <a:gd name="connsiteX0" fmla="*/ 383 w 938214"/>
                  <a:gd name="connsiteY0" fmla="*/ 694039 h 1406032"/>
                  <a:gd name="connsiteX1" fmla="*/ 7146 w 938214"/>
                  <a:gd name="connsiteY1" fmla="*/ 740711 h 1406032"/>
                  <a:gd name="connsiteX2" fmla="*/ 180977 w 938214"/>
                  <a:gd name="connsiteY2" fmla="*/ 1406032 h 1406032"/>
                  <a:gd name="connsiteX3" fmla="*/ 328138 w 938214"/>
                  <a:gd name="connsiteY3" fmla="*/ 1398222 h 1406032"/>
                  <a:gd name="connsiteX4" fmla="*/ 338330 w 938214"/>
                  <a:gd name="connsiteY4" fmla="*/ 1397650 h 1406032"/>
                  <a:gd name="connsiteX5" fmla="*/ 304421 w 938214"/>
                  <a:gd name="connsiteY5" fmla="*/ 1158097 h 1406032"/>
                  <a:gd name="connsiteX6" fmla="*/ 266036 w 938214"/>
                  <a:gd name="connsiteY6" fmla="*/ 831199 h 1406032"/>
                  <a:gd name="connsiteX7" fmla="*/ 236413 w 938214"/>
                  <a:gd name="connsiteY7" fmla="*/ 708136 h 1406032"/>
                  <a:gd name="connsiteX8" fmla="*/ 276799 w 938214"/>
                  <a:gd name="connsiteY8" fmla="*/ 584120 h 1406032"/>
                  <a:gd name="connsiteX9" fmla="*/ 356999 w 938214"/>
                  <a:gd name="connsiteY9" fmla="*/ 402288 h 1406032"/>
                  <a:gd name="connsiteX10" fmla="*/ 372430 w 938214"/>
                  <a:gd name="connsiteY10" fmla="*/ 498967 h 1406032"/>
                  <a:gd name="connsiteX11" fmla="*/ 399481 w 938214"/>
                  <a:gd name="connsiteY11" fmla="*/ 671369 h 1406032"/>
                  <a:gd name="connsiteX12" fmla="*/ 412244 w 938214"/>
                  <a:gd name="connsiteY12" fmla="*/ 713470 h 1406032"/>
                  <a:gd name="connsiteX13" fmla="*/ 433676 w 938214"/>
                  <a:gd name="connsiteY13" fmla="*/ 755570 h 1406032"/>
                  <a:gd name="connsiteX14" fmla="*/ 811723 w 938214"/>
                  <a:gd name="connsiteY14" fmla="*/ 1329928 h 1406032"/>
                  <a:gd name="connsiteX15" fmla="*/ 929071 w 938214"/>
                  <a:gd name="connsiteY15" fmla="*/ 1243822 h 1406032"/>
                  <a:gd name="connsiteX16" fmla="*/ 938215 w 938214"/>
                  <a:gd name="connsiteY16" fmla="*/ 1237059 h 1406032"/>
                  <a:gd name="connsiteX17" fmla="*/ 830296 w 938214"/>
                  <a:gd name="connsiteY17" fmla="*/ 1045988 h 1406032"/>
                  <a:gd name="connsiteX18" fmla="*/ 707900 w 938214"/>
                  <a:gd name="connsiteY18" fmla="*/ 758047 h 1406032"/>
                  <a:gd name="connsiteX19" fmla="*/ 640463 w 938214"/>
                  <a:gd name="connsiteY19" fmla="*/ 650986 h 1406032"/>
                  <a:gd name="connsiteX20" fmla="*/ 638939 w 938214"/>
                  <a:gd name="connsiteY20" fmla="*/ 520493 h 1406032"/>
                  <a:gd name="connsiteX21" fmla="*/ 620746 w 938214"/>
                  <a:gd name="connsiteY21" fmla="*/ 239696 h 1406032"/>
                  <a:gd name="connsiteX22" fmla="*/ 586552 w 938214"/>
                  <a:gd name="connsiteY22" fmla="*/ 103584 h 1406032"/>
                  <a:gd name="connsiteX23" fmla="*/ 462346 w 938214"/>
                  <a:gd name="connsiteY23" fmla="*/ 66151 h 1406032"/>
                  <a:gd name="connsiteX24" fmla="*/ 403577 w 938214"/>
                  <a:gd name="connsiteY24" fmla="*/ 81296 h 1406032"/>
                  <a:gd name="connsiteX25" fmla="*/ 428532 w 938214"/>
                  <a:gd name="connsiteY25" fmla="*/ 28337 h 1406032"/>
                  <a:gd name="connsiteX26" fmla="*/ 153260 w 938214"/>
                  <a:gd name="connsiteY26" fmla="*/ 57197 h 1406032"/>
                  <a:gd name="connsiteX27" fmla="*/ 109063 w 938214"/>
                  <a:gd name="connsiteY27" fmla="*/ 149590 h 1406032"/>
                  <a:gd name="connsiteX28" fmla="*/ 65153 w 938214"/>
                  <a:gd name="connsiteY28" fmla="*/ 322564 h 1406032"/>
                  <a:gd name="connsiteX29" fmla="*/ 1812 w 938214"/>
                  <a:gd name="connsiteY29" fmla="*/ 650319 h 1406032"/>
                  <a:gd name="connsiteX30" fmla="*/ 383 w 938214"/>
                  <a:gd name="connsiteY30" fmla="*/ 694229 h 1406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938214" h="1406032">
                    <a:moveTo>
                      <a:pt x="383" y="694039"/>
                    </a:moveTo>
                    <a:cubicBezTo>
                      <a:pt x="764" y="702706"/>
                      <a:pt x="2098" y="719661"/>
                      <a:pt x="7146" y="740711"/>
                    </a:cubicBezTo>
                    <a:cubicBezTo>
                      <a:pt x="14861" y="773763"/>
                      <a:pt x="84394" y="1040558"/>
                      <a:pt x="180977" y="1406032"/>
                    </a:cubicBezTo>
                    <a:cubicBezTo>
                      <a:pt x="230031" y="1403366"/>
                      <a:pt x="279085" y="1400889"/>
                      <a:pt x="328138" y="1398222"/>
                    </a:cubicBezTo>
                    <a:cubicBezTo>
                      <a:pt x="331472" y="1398127"/>
                      <a:pt x="334996" y="1397841"/>
                      <a:pt x="338330" y="1397650"/>
                    </a:cubicBezTo>
                    <a:cubicBezTo>
                      <a:pt x="320423" y="1297733"/>
                      <a:pt x="310327" y="1215247"/>
                      <a:pt x="304421" y="1158097"/>
                    </a:cubicBezTo>
                    <a:cubicBezTo>
                      <a:pt x="291372" y="1031890"/>
                      <a:pt x="291086" y="955976"/>
                      <a:pt x="266036" y="831199"/>
                    </a:cubicBezTo>
                    <a:cubicBezTo>
                      <a:pt x="255558" y="778621"/>
                      <a:pt x="244319" y="736044"/>
                      <a:pt x="236413" y="708136"/>
                    </a:cubicBezTo>
                    <a:cubicBezTo>
                      <a:pt x="247462" y="668893"/>
                      <a:pt x="260797" y="627269"/>
                      <a:pt x="276799" y="584120"/>
                    </a:cubicBezTo>
                    <a:cubicBezTo>
                      <a:pt x="301850" y="516398"/>
                      <a:pt x="329472" y="455723"/>
                      <a:pt x="356999" y="402288"/>
                    </a:cubicBezTo>
                    <a:cubicBezTo>
                      <a:pt x="364524" y="443055"/>
                      <a:pt x="369382" y="476488"/>
                      <a:pt x="372430" y="498967"/>
                    </a:cubicBezTo>
                    <a:cubicBezTo>
                      <a:pt x="376335" y="528113"/>
                      <a:pt x="387194" y="613172"/>
                      <a:pt x="399481" y="671369"/>
                    </a:cubicBezTo>
                    <a:cubicBezTo>
                      <a:pt x="401957" y="682990"/>
                      <a:pt x="405958" y="697468"/>
                      <a:pt x="412244" y="713470"/>
                    </a:cubicBezTo>
                    <a:cubicBezTo>
                      <a:pt x="415483" y="721471"/>
                      <a:pt x="422150" y="737187"/>
                      <a:pt x="433676" y="755570"/>
                    </a:cubicBezTo>
                    <a:cubicBezTo>
                      <a:pt x="451583" y="784336"/>
                      <a:pt x="603030" y="1014650"/>
                      <a:pt x="811723" y="1329928"/>
                    </a:cubicBezTo>
                    <a:cubicBezTo>
                      <a:pt x="850680" y="1301162"/>
                      <a:pt x="889923" y="1272587"/>
                      <a:pt x="929071" y="1243822"/>
                    </a:cubicBezTo>
                    <a:cubicBezTo>
                      <a:pt x="932119" y="1241536"/>
                      <a:pt x="935071" y="1239345"/>
                      <a:pt x="938215" y="1237059"/>
                    </a:cubicBezTo>
                    <a:cubicBezTo>
                      <a:pt x="885256" y="1159716"/>
                      <a:pt x="851347" y="1092565"/>
                      <a:pt x="830296" y="1045988"/>
                    </a:cubicBezTo>
                    <a:cubicBezTo>
                      <a:pt x="781338" y="937783"/>
                      <a:pt x="770479" y="870918"/>
                      <a:pt x="707900" y="758047"/>
                    </a:cubicBezTo>
                    <a:cubicBezTo>
                      <a:pt x="681707" y="710707"/>
                      <a:pt x="656846" y="673941"/>
                      <a:pt x="640463" y="650986"/>
                    </a:cubicBezTo>
                    <a:cubicBezTo>
                      <a:pt x="640368" y="620411"/>
                      <a:pt x="640082" y="575262"/>
                      <a:pt x="638939" y="520493"/>
                    </a:cubicBezTo>
                    <a:cubicBezTo>
                      <a:pt x="635034" y="326945"/>
                      <a:pt x="626080" y="269033"/>
                      <a:pt x="620746" y="239696"/>
                    </a:cubicBezTo>
                    <a:cubicBezTo>
                      <a:pt x="615032" y="207311"/>
                      <a:pt x="604935" y="160067"/>
                      <a:pt x="586552" y="103584"/>
                    </a:cubicBezTo>
                    <a:cubicBezTo>
                      <a:pt x="571407" y="92249"/>
                      <a:pt x="524639" y="60245"/>
                      <a:pt x="462346" y="66151"/>
                    </a:cubicBezTo>
                    <a:cubicBezTo>
                      <a:pt x="451678" y="67103"/>
                      <a:pt x="427008" y="69675"/>
                      <a:pt x="403577" y="81296"/>
                    </a:cubicBezTo>
                    <a:cubicBezTo>
                      <a:pt x="411863" y="63674"/>
                      <a:pt x="420150" y="45958"/>
                      <a:pt x="428532" y="28337"/>
                    </a:cubicBezTo>
                    <a:cubicBezTo>
                      <a:pt x="322709" y="-18527"/>
                      <a:pt x="212505" y="-6144"/>
                      <a:pt x="153260" y="57197"/>
                    </a:cubicBezTo>
                    <a:cubicBezTo>
                      <a:pt x="140210" y="71104"/>
                      <a:pt x="117922" y="99964"/>
                      <a:pt x="109063" y="149590"/>
                    </a:cubicBezTo>
                    <a:cubicBezTo>
                      <a:pt x="93824" y="205216"/>
                      <a:pt x="79060" y="263032"/>
                      <a:pt x="65153" y="322564"/>
                    </a:cubicBezTo>
                    <a:cubicBezTo>
                      <a:pt x="38483" y="436673"/>
                      <a:pt x="17909" y="546306"/>
                      <a:pt x="1812" y="650319"/>
                    </a:cubicBezTo>
                    <a:cubicBezTo>
                      <a:pt x="383" y="662130"/>
                      <a:pt x="-569" y="677084"/>
                      <a:pt x="383" y="694229"/>
                    </a:cubicBezTo>
                    <a:close/>
                  </a:path>
                </a:pathLst>
              </a:custGeom>
              <a:solidFill>
                <a:srgbClr val="4D4D4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16" name="Freeform: Shape 215">
                <a:extLst>
                  <a:ext uri="{FF2B5EF4-FFF2-40B4-BE49-F238E27FC236}">
                    <a16:creationId xmlns:a16="http://schemas.microsoft.com/office/drawing/2014/main" id="{64E70D8E-63ED-5FC3-C326-E5E91D97CD91}"/>
                  </a:ext>
                </a:extLst>
              </p:cNvPr>
              <p:cNvSpPr/>
              <p:nvPr/>
            </p:nvSpPr>
            <p:spPr>
              <a:xfrm>
                <a:off x="5416722" y="3190208"/>
                <a:ext cx="188209" cy="685800"/>
              </a:xfrm>
              <a:custGeom>
                <a:avLst/>
                <a:gdLst>
                  <a:gd name="connsiteX0" fmla="*/ 50 w 188209"/>
                  <a:gd name="connsiteY0" fmla="*/ 561404 h 685800"/>
                  <a:gd name="connsiteX1" fmla="*/ 20814 w 188209"/>
                  <a:gd name="connsiteY1" fmla="*/ 591503 h 685800"/>
                  <a:gd name="connsiteX2" fmla="*/ 88823 w 188209"/>
                  <a:gd name="connsiteY2" fmla="*/ 660178 h 685800"/>
                  <a:gd name="connsiteX3" fmla="*/ 128923 w 188209"/>
                  <a:gd name="connsiteY3" fmla="*/ 685800 h 685800"/>
                  <a:gd name="connsiteX4" fmla="*/ 132447 w 188209"/>
                  <a:gd name="connsiteY4" fmla="*/ 675608 h 685800"/>
                  <a:gd name="connsiteX5" fmla="*/ 132447 w 188209"/>
                  <a:gd name="connsiteY5" fmla="*/ 675608 h 685800"/>
                  <a:gd name="connsiteX6" fmla="*/ 154641 w 188209"/>
                  <a:gd name="connsiteY6" fmla="*/ 600075 h 685800"/>
                  <a:gd name="connsiteX7" fmla="*/ 181120 w 188209"/>
                  <a:gd name="connsiteY7" fmla="*/ 471488 h 685800"/>
                  <a:gd name="connsiteX8" fmla="*/ 167785 w 188209"/>
                  <a:gd name="connsiteY8" fmla="*/ 216218 h 685800"/>
                  <a:gd name="connsiteX9" fmla="*/ 116064 w 188209"/>
                  <a:gd name="connsiteY9" fmla="*/ 80772 h 685800"/>
                  <a:gd name="connsiteX10" fmla="*/ 76536 w 188209"/>
                  <a:gd name="connsiteY10" fmla="*/ 0 h 685800"/>
                  <a:gd name="connsiteX11" fmla="*/ 72154 w 188209"/>
                  <a:gd name="connsiteY11" fmla="*/ 1429 h 685800"/>
                  <a:gd name="connsiteX12" fmla="*/ 5955 w 188209"/>
                  <a:gd name="connsiteY12" fmla="*/ 22289 h 685800"/>
                  <a:gd name="connsiteX13" fmla="*/ 58343 w 188209"/>
                  <a:gd name="connsiteY13" fmla="*/ 291846 h 685800"/>
                  <a:gd name="connsiteX14" fmla="*/ 16528 w 188209"/>
                  <a:gd name="connsiteY14" fmla="*/ 529495 h 685800"/>
                  <a:gd name="connsiteX15" fmla="*/ 15861 w 188209"/>
                  <a:gd name="connsiteY15" fmla="*/ 530162 h 685800"/>
                  <a:gd name="connsiteX16" fmla="*/ 50 w 188209"/>
                  <a:gd name="connsiteY16" fmla="*/ 561308 h 685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8209" h="685800">
                    <a:moveTo>
                      <a:pt x="50" y="561404"/>
                    </a:moveTo>
                    <a:cubicBezTo>
                      <a:pt x="717" y="573786"/>
                      <a:pt x="9861" y="581025"/>
                      <a:pt x="20814" y="591503"/>
                    </a:cubicBezTo>
                    <a:cubicBezTo>
                      <a:pt x="65963" y="634937"/>
                      <a:pt x="59391" y="638175"/>
                      <a:pt x="88823" y="660178"/>
                    </a:cubicBezTo>
                    <a:cubicBezTo>
                      <a:pt x="98253" y="667226"/>
                      <a:pt x="111683" y="676466"/>
                      <a:pt x="128923" y="685800"/>
                    </a:cubicBezTo>
                    <a:cubicBezTo>
                      <a:pt x="130066" y="682562"/>
                      <a:pt x="131209" y="679228"/>
                      <a:pt x="132447" y="675608"/>
                    </a:cubicBezTo>
                    <a:lnTo>
                      <a:pt x="132447" y="675608"/>
                    </a:lnTo>
                    <a:cubicBezTo>
                      <a:pt x="138924" y="655606"/>
                      <a:pt x="146735" y="629888"/>
                      <a:pt x="154641" y="600075"/>
                    </a:cubicBezTo>
                    <a:cubicBezTo>
                      <a:pt x="160832" y="576263"/>
                      <a:pt x="174167" y="525399"/>
                      <a:pt x="181120" y="471488"/>
                    </a:cubicBezTo>
                    <a:cubicBezTo>
                      <a:pt x="186835" y="427006"/>
                      <a:pt x="198741" y="329089"/>
                      <a:pt x="167785" y="216218"/>
                    </a:cubicBezTo>
                    <a:cubicBezTo>
                      <a:pt x="153593" y="164592"/>
                      <a:pt x="132733" y="118205"/>
                      <a:pt x="116064" y="80772"/>
                    </a:cubicBezTo>
                    <a:cubicBezTo>
                      <a:pt x="100920" y="46958"/>
                      <a:pt x="86727" y="19336"/>
                      <a:pt x="76536" y="0"/>
                    </a:cubicBezTo>
                    <a:cubicBezTo>
                      <a:pt x="75107" y="381"/>
                      <a:pt x="73583" y="953"/>
                      <a:pt x="72154" y="1429"/>
                    </a:cubicBezTo>
                    <a:cubicBezTo>
                      <a:pt x="49961" y="8477"/>
                      <a:pt x="28149" y="15335"/>
                      <a:pt x="5955" y="22289"/>
                    </a:cubicBezTo>
                    <a:cubicBezTo>
                      <a:pt x="28625" y="78200"/>
                      <a:pt x="58629" y="172403"/>
                      <a:pt x="58343" y="291846"/>
                    </a:cubicBezTo>
                    <a:cubicBezTo>
                      <a:pt x="58057" y="393859"/>
                      <a:pt x="35673" y="476155"/>
                      <a:pt x="16528" y="529495"/>
                    </a:cubicBezTo>
                    <a:cubicBezTo>
                      <a:pt x="16243" y="529590"/>
                      <a:pt x="16147" y="529876"/>
                      <a:pt x="15861" y="530162"/>
                    </a:cubicBezTo>
                    <a:cubicBezTo>
                      <a:pt x="9575" y="535877"/>
                      <a:pt x="-807" y="547402"/>
                      <a:pt x="50" y="561308"/>
                    </a:cubicBezTo>
                    <a:close/>
                  </a:path>
                </a:pathLst>
              </a:custGeom>
              <a:solidFill>
                <a:srgbClr val="F55F3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17" name="Freeform: Shape 216">
                <a:extLst>
                  <a:ext uri="{FF2B5EF4-FFF2-40B4-BE49-F238E27FC236}">
                    <a16:creationId xmlns:a16="http://schemas.microsoft.com/office/drawing/2014/main" id="{A25FC1DD-F865-FE68-C990-2A400023A0C6}"/>
                  </a:ext>
                </a:extLst>
              </p:cNvPr>
              <p:cNvSpPr/>
              <p:nvPr/>
            </p:nvSpPr>
            <p:spPr>
              <a:xfrm>
                <a:off x="4747259" y="3342798"/>
                <a:ext cx="431802" cy="581120"/>
              </a:xfrm>
              <a:custGeom>
                <a:avLst/>
                <a:gdLst>
                  <a:gd name="connsiteX0" fmla="*/ 430530 w 431802"/>
                  <a:gd name="connsiteY0" fmla="*/ 438817 h 581120"/>
                  <a:gd name="connsiteX1" fmla="*/ 424434 w 431802"/>
                  <a:gd name="connsiteY1" fmla="*/ 535400 h 581120"/>
                  <a:gd name="connsiteX2" fmla="*/ 411004 w 431802"/>
                  <a:gd name="connsiteY2" fmla="*/ 581120 h 581120"/>
                  <a:gd name="connsiteX3" fmla="*/ 393002 w 431802"/>
                  <a:gd name="connsiteY3" fmla="*/ 570357 h 581120"/>
                  <a:gd name="connsiteX4" fmla="*/ 392239 w 431802"/>
                  <a:gd name="connsiteY4" fmla="*/ 569881 h 581120"/>
                  <a:gd name="connsiteX5" fmla="*/ 335280 w 431802"/>
                  <a:gd name="connsiteY5" fmla="*/ 533114 h 581120"/>
                  <a:gd name="connsiteX6" fmla="*/ 230886 w 431802"/>
                  <a:gd name="connsiteY6" fmla="*/ 453676 h 581120"/>
                  <a:gd name="connsiteX7" fmla="*/ 73152 w 431802"/>
                  <a:gd name="connsiteY7" fmla="*/ 252508 h 581120"/>
                  <a:gd name="connsiteX8" fmla="*/ 23241 w 431802"/>
                  <a:gd name="connsiteY8" fmla="*/ 116396 h 581120"/>
                  <a:gd name="connsiteX9" fmla="*/ 17812 w 431802"/>
                  <a:gd name="connsiteY9" fmla="*/ 98203 h 581120"/>
                  <a:gd name="connsiteX10" fmla="*/ 0 w 431802"/>
                  <a:gd name="connsiteY10" fmla="*/ 29623 h 581120"/>
                  <a:gd name="connsiteX11" fmla="*/ 4477 w 431802"/>
                  <a:gd name="connsiteY11" fmla="*/ 27622 h 581120"/>
                  <a:gd name="connsiteX12" fmla="*/ 6668 w 431802"/>
                  <a:gd name="connsiteY12" fmla="*/ 26670 h 581120"/>
                  <a:gd name="connsiteX13" fmla="*/ 62103 w 431802"/>
                  <a:gd name="connsiteY13" fmla="*/ 2476 h 581120"/>
                  <a:gd name="connsiteX14" fmla="*/ 67723 w 431802"/>
                  <a:gd name="connsiteY14" fmla="*/ 0 h 581120"/>
                  <a:gd name="connsiteX15" fmla="*/ 80867 w 431802"/>
                  <a:gd name="connsiteY15" fmla="*/ 35338 h 581120"/>
                  <a:gd name="connsiteX16" fmla="*/ 205550 w 431802"/>
                  <a:gd name="connsiteY16" fmla="*/ 237744 h 581120"/>
                  <a:gd name="connsiteX17" fmla="*/ 392906 w 431802"/>
                  <a:gd name="connsiteY17" fmla="*/ 389287 h 581120"/>
                  <a:gd name="connsiteX18" fmla="*/ 411671 w 431802"/>
                  <a:gd name="connsiteY18" fmla="*/ 392525 h 581120"/>
                  <a:gd name="connsiteX19" fmla="*/ 426244 w 431802"/>
                  <a:gd name="connsiteY19" fmla="*/ 402526 h 581120"/>
                  <a:gd name="connsiteX20" fmla="*/ 430530 w 431802"/>
                  <a:gd name="connsiteY20" fmla="*/ 438817 h 581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31802" h="581120">
                    <a:moveTo>
                      <a:pt x="430530" y="438817"/>
                    </a:moveTo>
                    <a:cubicBezTo>
                      <a:pt x="425005" y="501205"/>
                      <a:pt x="432149" y="499396"/>
                      <a:pt x="424434" y="535400"/>
                    </a:cubicBezTo>
                    <a:cubicBezTo>
                      <a:pt x="421958" y="546735"/>
                      <a:pt x="418052" y="562547"/>
                      <a:pt x="411004" y="581120"/>
                    </a:cubicBezTo>
                    <a:cubicBezTo>
                      <a:pt x="405575" y="577786"/>
                      <a:pt x="399574" y="574262"/>
                      <a:pt x="393002" y="570357"/>
                    </a:cubicBezTo>
                    <a:cubicBezTo>
                      <a:pt x="392716" y="570166"/>
                      <a:pt x="392525" y="570071"/>
                      <a:pt x="392239" y="569881"/>
                    </a:cubicBezTo>
                    <a:cubicBezTo>
                      <a:pt x="375952" y="559880"/>
                      <a:pt x="356616" y="547688"/>
                      <a:pt x="335280" y="533114"/>
                    </a:cubicBezTo>
                    <a:cubicBezTo>
                      <a:pt x="314992" y="519303"/>
                      <a:pt x="271558" y="489680"/>
                      <a:pt x="230886" y="453676"/>
                    </a:cubicBezTo>
                    <a:cubicBezTo>
                      <a:pt x="197358" y="423958"/>
                      <a:pt x="124016" y="357949"/>
                      <a:pt x="73152" y="252508"/>
                    </a:cubicBezTo>
                    <a:cubicBezTo>
                      <a:pt x="50006" y="204311"/>
                      <a:pt x="35147" y="155638"/>
                      <a:pt x="23241" y="116396"/>
                    </a:cubicBezTo>
                    <a:cubicBezTo>
                      <a:pt x="21336" y="110109"/>
                      <a:pt x="19526" y="104108"/>
                      <a:pt x="17812" y="98203"/>
                    </a:cubicBezTo>
                    <a:cubicBezTo>
                      <a:pt x="9906" y="70675"/>
                      <a:pt x="4001" y="47244"/>
                      <a:pt x="0" y="29623"/>
                    </a:cubicBezTo>
                    <a:cubicBezTo>
                      <a:pt x="1524" y="28956"/>
                      <a:pt x="2953" y="28384"/>
                      <a:pt x="4477" y="27622"/>
                    </a:cubicBezTo>
                    <a:cubicBezTo>
                      <a:pt x="5239" y="27337"/>
                      <a:pt x="5905" y="26956"/>
                      <a:pt x="6668" y="26670"/>
                    </a:cubicBezTo>
                    <a:cubicBezTo>
                      <a:pt x="25146" y="18764"/>
                      <a:pt x="43625" y="10477"/>
                      <a:pt x="62103" y="2476"/>
                    </a:cubicBezTo>
                    <a:cubicBezTo>
                      <a:pt x="64008" y="1619"/>
                      <a:pt x="65818" y="857"/>
                      <a:pt x="67723" y="0"/>
                    </a:cubicBezTo>
                    <a:cubicBezTo>
                      <a:pt x="71342" y="10668"/>
                      <a:pt x="75724" y="22479"/>
                      <a:pt x="80867" y="35338"/>
                    </a:cubicBezTo>
                    <a:cubicBezTo>
                      <a:pt x="103346" y="91059"/>
                      <a:pt x="141351" y="164687"/>
                      <a:pt x="205550" y="237744"/>
                    </a:cubicBezTo>
                    <a:cubicBezTo>
                      <a:pt x="272796" y="314515"/>
                      <a:pt x="343567" y="361664"/>
                      <a:pt x="392906" y="389287"/>
                    </a:cubicBezTo>
                    <a:cubicBezTo>
                      <a:pt x="397669" y="389287"/>
                      <a:pt x="404813" y="389954"/>
                      <a:pt x="411671" y="392525"/>
                    </a:cubicBezTo>
                    <a:cubicBezTo>
                      <a:pt x="417100" y="394430"/>
                      <a:pt x="422434" y="397573"/>
                      <a:pt x="426244" y="402526"/>
                    </a:cubicBezTo>
                    <a:cubicBezTo>
                      <a:pt x="433864" y="412147"/>
                      <a:pt x="431863" y="423767"/>
                      <a:pt x="430530" y="438817"/>
                    </a:cubicBezTo>
                    <a:close/>
                  </a:path>
                </a:pathLst>
              </a:custGeom>
              <a:solidFill>
                <a:srgbClr val="F55F3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18" name="Freeform: Shape 217">
                <a:extLst>
                  <a:ext uri="{FF2B5EF4-FFF2-40B4-BE49-F238E27FC236}">
                    <a16:creationId xmlns:a16="http://schemas.microsoft.com/office/drawing/2014/main" id="{9AD12C70-F33D-5619-6D7B-9B97379A3DA8}"/>
                  </a:ext>
                </a:extLst>
              </p:cNvPr>
              <p:cNvSpPr/>
              <p:nvPr/>
            </p:nvSpPr>
            <p:spPr>
              <a:xfrm>
                <a:off x="5135896" y="3702354"/>
                <a:ext cx="510743" cy="596945"/>
              </a:xfrm>
              <a:custGeom>
                <a:avLst/>
                <a:gdLst>
                  <a:gd name="connsiteX0" fmla="*/ 460 w 510743"/>
                  <a:gd name="connsiteY0" fmla="*/ 103645 h 596945"/>
                  <a:gd name="connsiteX1" fmla="*/ 18367 w 510743"/>
                  <a:gd name="connsiteY1" fmla="*/ 596945 h 596945"/>
                  <a:gd name="connsiteX2" fmla="*/ 369364 w 510743"/>
                  <a:gd name="connsiteY2" fmla="*/ 546748 h 596945"/>
                  <a:gd name="connsiteX3" fmla="*/ 509572 w 510743"/>
                  <a:gd name="connsiteY3" fmla="*/ 545034 h 596945"/>
                  <a:gd name="connsiteX4" fmla="*/ 496427 w 510743"/>
                  <a:gd name="connsiteY4" fmla="*/ 512268 h 596945"/>
                  <a:gd name="connsiteX5" fmla="*/ 486045 w 510743"/>
                  <a:gd name="connsiteY5" fmla="*/ 444545 h 596945"/>
                  <a:gd name="connsiteX6" fmla="*/ 413559 w 510743"/>
                  <a:gd name="connsiteY6" fmla="*/ 164605 h 596945"/>
                  <a:gd name="connsiteX7" fmla="*/ 413178 w 510743"/>
                  <a:gd name="connsiteY7" fmla="*/ 163462 h 596945"/>
                  <a:gd name="connsiteX8" fmla="*/ 413178 w 510743"/>
                  <a:gd name="connsiteY8" fmla="*/ 163462 h 596945"/>
                  <a:gd name="connsiteX9" fmla="*/ 403463 w 510743"/>
                  <a:gd name="connsiteY9" fmla="*/ 139364 h 596945"/>
                  <a:gd name="connsiteX10" fmla="*/ 402606 w 510743"/>
                  <a:gd name="connsiteY10" fmla="*/ 137078 h 596945"/>
                  <a:gd name="connsiteX11" fmla="*/ 339931 w 510743"/>
                  <a:gd name="connsiteY11" fmla="*/ 44114 h 596945"/>
                  <a:gd name="connsiteX12" fmla="*/ 296592 w 510743"/>
                  <a:gd name="connsiteY12" fmla="*/ 18016 h 596945"/>
                  <a:gd name="connsiteX13" fmla="*/ 226203 w 510743"/>
                  <a:gd name="connsiteY13" fmla="*/ 1347 h 596945"/>
                  <a:gd name="connsiteX14" fmla="*/ 220011 w 510743"/>
                  <a:gd name="connsiteY14" fmla="*/ 775 h 596945"/>
                  <a:gd name="connsiteX15" fmla="*/ 91043 w 510743"/>
                  <a:gd name="connsiteY15" fmla="*/ 10015 h 596945"/>
                  <a:gd name="connsiteX16" fmla="*/ 69707 w 510743"/>
                  <a:gd name="connsiteY16" fmla="*/ 13634 h 596945"/>
                  <a:gd name="connsiteX17" fmla="*/ 7890 w 510743"/>
                  <a:gd name="connsiteY17" fmla="*/ 50210 h 596945"/>
                  <a:gd name="connsiteX18" fmla="*/ 365 w 510743"/>
                  <a:gd name="connsiteY18" fmla="*/ 103455 h 596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10743" h="596945">
                    <a:moveTo>
                      <a:pt x="460" y="103645"/>
                    </a:moveTo>
                    <a:cubicBezTo>
                      <a:pt x="6366" y="268047"/>
                      <a:pt x="12366" y="432543"/>
                      <a:pt x="18367" y="596945"/>
                    </a:cubicBezTo>
                    <a:cubicBezTo>
                      <a:pt x="126762" y="547606"/>
                      <a:pt x="250206" y="546748"/>
                      <a:pt x="369364" y="546748"/>
                    </a:cubicBezTo>
                    <a:cubicBezTo>
                      <a:pt x="389271" y="546748"/>
                      <a:pt x="499189" y="559607"/>
                      <a:pt x="509572" y="545034"/>
                    </a:cubicBezTo>
                    <a:cubicBezTo>
                      <a:pt x="515191" y="537318"/>
                      <a:pt x="498903" y="519697"/>
                      <a:pt x="496427" y="512268"/>
                    </a:cubicBezTo>
                    <a:cubicBezTo>
                      <a:pt x="488998" y="491408"/>
                      <a:pt x="489283" y="466453"/>
                      <a:pt x="486045" y="444545"/>
                    </a:cubicBezTo>
                    <a:cubicBezTo>
                      <a:pt x="471852" y="348914"/>
                      <a:pt x="447468" y="254998"/>
                      <a:pt x="413559" y="164605"/>
                    </a:cubicBezTo>
                    <a:cubicBezTo>
                      <a:pt x="413464" y="164224"/>
                      <a:pt x="413274" y="163939"/>
                      <a:pt x="413178" y="163462"/>
                    </a:cubicBezTo>
                    <a:lnTo>
                      <a:pt x="413178" y="163462"/>
                    </a:lnTo>
                    <a:cubicBezTo>
                      <a:pt x="409940" y="155366"/>
                      <a:pt x="406701" y="147365"/>
                      <a:pt x="403463" y="139364"/>
                    </a:cubicBezTo>
                    <a:cubicBezTo>
                      <a:pt x="403177" y="138697"/>
                      <a:pt x="402891" y="137840"/>
                      <a:pt x="402606" y="137078"/>
                    </a:cubicBezTo>
                    <a:cubicBezTo>
                      <a:pt x="387651" y="101931"/>
                      <a:pt x="368792" y="68403"/>
                      <a:pt x="339931" y="44114"/>
                    </a:cubicBezTo>
                    <a:cubicBezTo>
                      <a:pt x="326882" y="33160"/>
                      <a:pt x="312214" y="24588"/>
                      <a:pt x="296592" y="18016"/>
                    </a:cubicBezTo>
                    <a:cubicBezTo>
                      <a:pt x="274399" y="8776"/>
                      <a:pt x="250301" y="3442"/>
                      <a:pt x="226203" y="1347"/>
                    </a:cubicBezTo>
                    <a:cubicBezTo>
                      <a:pt x="224107" y="1061"/>
                      <a:pt x="222107" y="966"/>
                      <a:pt x="220011" y="775"/>
                    </a:cubicBezTo>
                    <a:cubicBezTo>
                      <a:pt x="176958" y="-2177"/>
                      <a:pt x="133810" y="3823"/>
                      <a:pt x="91043" y="10015"/>
                    </a:cubicBezTo>
                    <a:cubicBezTo>
                      <a:pt x="83994" y="10967"/>
                      <a:pt x="76851" y="12110"/>
                      <a:pt x="69707" y="13634"/>
                    </a:cubicBezTo>
                    <a:cubicBezTo>
                      <a:pt x="44370" y="18778"/>
                      <a:pt x="19701" y="28207"/>
                      <a:pt x="7890" y="50210"/>
                    </a:cubicBezTo>
                    <a:cubicBezTo>
                      <a:pt x="-778" y="66212"/>
                      <a:pt x="-397" y="85357"/>
                      <a:pt x="365" y="103455"/>
                    </a:cubicBezTo>
                    <a:close/>
                  </a:path>
                </a:pathLst>
              </a:custGeom>
              <a:solidFill>
                <a:srgbClr val="F55F3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19" name="Freeform: Shape 218">
                <a:extLst>
                  <a:ext uri="{FF2B5EF4-FFF2-40B4-BE49-F238E27FC236}">
                    <a16:creationId xmlns:a16="http://schemas.microsoft.com/office/drawing/2014/main" id="{14602CDC-9FB1-5513-3E11-4D0AF7403F2B}"/>
                  </a:ext>
                </a:extLst>
              </p:cNvPr>
              <p:cNvSpPr/>
              <p:nvPr/>
            </p:nvSpPr>
            <p:spPr>
              <a:xfrm>
                <a:off x="5149024" y="5643562"/>
                <a:ext cx="244411" cy="18062"/>
              </a:xfrm>
              <a:custGeom>
                <a:avLst/>
                <a:gdLst>
                  <a:gd name="connsiteX0" fmla="*/ 95 w 244411"/>
                  <a:gd name="connsiteY0" fmla="*/ 2762 h 18062"/>
                  <a:gd name="connsiteX1" fmla="*/ 3143 w 244411"/>
                  <a:gd name="connsiteY1" fmla="*/ 9335 h 18062"/>
                  <a:gd name="connsiteX2" fmla="*/ 27432 w 244411"/>
                  <a:gd name="connsiteY2" fmla="*/ 17431 h 18062"/>
                  <a:gd name="connsiteX3" fmla="*/ 166211 w 244411"/>
                  <a:gd name="connsiteY3" fmla="*/ 17812 h 18062"/>
                  <a:gd name="connsiteX4" fmla="*/ 175165 w 244411"/>
                  <a:gd name="connsiteY4" fmla="*/ 10763 h 18062"/>
                  <a:gd name="connsiteX5" fmla="*/ 181737 w 244411"/>
                  <a:gd name="connsiteY5" fmla="*/ 17812 h 18062"/>
                  <a:gd name="connsiteX6" fmla="*/ 211074 w 244411"/>
                  <a:gd name="connsiteY6" fmla="*/ 17812 h 18062"/>
                  <a:gd name="connsiteX7" fmla="*/ 240792 w 244411"/>
                  <a:gd name="connsiteY7" fmla="*/ 14288 h 18062"/>
                  <a:gd name="connsiteX8" fmla="*/ 244412 w 244411"/>
                  <a:gd name="connsiteY8" fmla="*/ 857 h 18062"/>
                  <a:gd name="connsiteX9" fmla="*/ 230124 w 244411"/>
                  <a:gd name="connsiteY9" fmla="*/ 4191 h 18062"/>
                  <a:gd name="connsiteX10" fmla="*/ 203740 w 244411"/>
                  <a:gd name="connsiteY10" fmla="*/ 8001 h 18062"/>
                  <a:gd name="connsiteX11" fmla="*/ 174879 w 244411"/>
                  <a:gd name="connsiteY11" fmla="*/ 0 h 18062"/>
                  <a:gd name="connsiteX12" fmla="*/ 155639 w 244411"/>
                  <a:gd name="connsiteY12" fmla="*/ 7144 h 18062"/>
                  <a:gd name="connsiteX13" fmla="*/ 125921 w 244411"/>
                  <a:gd name="connsiteY13" fmla="*/ 9620 h 18062"/>
                  <a:gd name="connsiteX14" fmla="*/ 30004 w 244411"/>
                  <a:gd name="connsiteY14" fmla="*/ 8382 h 18062"/>
                  <a:gd name="connsiteX15" fmla="*/ 13335 w 244411"/>
                  <a:gd name="connsiteY15" fmla="*/ 6287 h 18062"/>
                  <a:gd name="connsiteX16" fmla="*/ 0 w 244411"/>
                  <a:gd name="connsiteY16" fmla="*/ 2667 h 18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44411" h="18062">
                    <a:moveTo>
                      <a:pt x="95" y="2762"/>
                    </a:moveTo>
                    <a:cubicBezTo>
                      <a:pt x="667" y="5239"/>
                      <a:pt x="1810" y="7429"/>
                      <a:pt x="3143" y="9335"/>
                    </a:cubicBezTo>
                    <a:cubicBezTo>
                      <a:pt x="9430" y="17621"/>
                      <a:pt x="21908" y="17431"/>
                      <a:pt x="27432" y="17431"/>
                    </a:cubicBezTo>
                    <a:cubicBezTo>
                      <a:pt x="52673" y="17145"/>
                      <a:pt x="101441" y="17716"/>
                      <a:pt x="166211" y="17812"/>
                    </a:cubicBezTo>
                    <a:cubicBezTo>
                      <a:pt x="169259" y="15430"/>
                      <a:pt x="172212" y="13145"/>
                      <a:pt x="175165" y="10763"/>
                    </a:cubicBezTo>
                    <a:cubicBezTo>
                      <a:pt x="177451" y="13145"/>
                      <a:pt x="179642" y="15430"/>
                      <a:pt x="181737" y="17812"/>
                    </a:cubicBezTo>
                    <a:cubicBezTo>
                      <a:pt x="187928" y="17716"/>
                      <a:pt x="198120" y="17526"/>
                      <a:pt x="211074" y="17812"/>
                    </a:cubicBezTo>
                    <a:cubicBezTo>
                      <a:pt x="229553" y="18097"/>
                      <a:pt x="236029" y="18955"/>
                      <a:pt x="240792" y="14288"/>
                    </a:cubicBezTo>
                    <a:cubicBezTo>
                      <a:pt x="243078" y="12002"/>
                      <a:pt x="243840" y="9620"/>
                      <a:pt x="244412" y="857"/>
                    </a:cubicBezTo>
                    <a:cubicBezTo>
                      <a:pt x="240316" y="1810"/>
                      <a:pt x="237363" y="2667"/>
                      <a:pt x="230124" y="4191"/>
                    </a:cubicBezTo>
                    <a:cubicBezTo>
                      <a:pt x="217932" y="6668"/>
                      <a:pt x="211074" y="8096"/>
                      <a:pt x="203740" y="8001"/>
                    </a:cubicBezTo>
                    <a:cubicBezTo>
                      <a:pt x="197453" y="8001"/>
                      <a:pt x="187166" y="6763"/>
                      <a:pt x="174879" y="0"/>
                    </a:cubicBezTo>
                    <a:cubicBezTo>
                      <a:pt x="170498" y="2096"/>
                      <a:pt x="164116" y="5048"/>
                      <a:pt x="155639" y="7144"/>
                    </a:cubicBezTo>
                    <a:cubicBezTo>
                      <a:pt x="142589" y="10478"/>
                      <a:pt x="132207" y="9906"/>
                      <a:pt x="125921" y="9620"/>
                    </a:cubicBezTo>
                    <a:cubicBezTo>
                      <a:pt x="91154" y="8191"/>
                      <a:pt x="69437" y="10763"/>
                      <a:pt x="30004" y="8382"/>
                    </a:cubicBezTo>
                    <a:cubicBezTo>
                      <a:pt x="26956" y="8287"/>
                      <a:pt x="21050" y="7811"/>
                      <a:pt x="13335" y="6287"/>
                    </a:cubicBezTo>
                    <a:cubicBezTo>
                      <a:pt x="8287" y="5334"/>
                      <a:pt x="3810" y="4001"/>
                      <a:pt x="0" y="26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20" name="Freeform: Shape 219">
                <a:extLst>
                  <a:ext uri="{FF2B5EF4-FFF2-40B4-BE49-F238E27FC236}">
                    <a16:creationId xmlns:a16="http://schemas.microsoft.com/office/drawing/2014/main" id="{433C70D8-556A-0EF1-4621-2C09804766CD}"/>
                  </a:ext>
                </a:extLst>
              </p:cNvPr>
              <p:cNvSpPr/>
              <p:nvPr/>
            </p:nvSpPr>
            <p:spPr>
              <a:xfrm>
                <a:off x="5861970" y="5463349"/>
                <a:ext cx="204865" cy="144304"/>
              </a:xfrm>
              <a:custGeom>
                <a:avLst/>
                <a:gdLst>
                  <a:gd name="connsiteX0" fmla="*/ 0 w 204865"/>
                  <a:gd name="connsiteY0" fmla="*/ 140208 h 144304"/>
                  <a:gd name="connsiteX1" fmla="*/ 5620 w 204865"/>
                  <a:gd name="connsiteY1" fmla="*/ 143447 h 144304"/>
                  <a:gd name="connsiteX2" fmla="*/ 30289 w 204865"/>
                  <a:gd name="connsiteY2" fmla="*/ 136398 h 144304"/>
                  <a:gd name="connsiteX3" fmla="*/ 145066 w 204865"/>
                  <a:gd name="connsiteY3" fmla="*/ 58484 h 144304"/>
                  <a:gd name="connsiteX4" fmla="*/ 148590 w 204865"/>
                  <a:gd name="connsiteY4" fmla="*/ 47530 h 144304"/>
                  <a:gd name="connsiteX5" fmla="*/ 157829 w 204865"/>
                  <a:gd name="connsiteY5" fmla="*/ 49625 h 144304"/>
                  <a:gd name="connsiteX6" fmla="*/ 182118 w 204865"/>
                  <a:gd name="connsiteY6" fmla="*/ 33052 h 144304"/>
                  <a:gd name="connsiteX7" fmla="*/ 204692 w 204865"/>
                  <a:gd name="connsiteY7" fmla="*/ 13430 h 144304"/>
                  <a:gd name="connsiteX8" fmla="*/ 200025 w 204865"/>
                  <a:gd name="connsiteY8" fmla="*/ 0 h 144304"/>
                  <a:gd name="connsiteX9" fmla="*/ 199930 w 204865"/>
                  <a:gd name="connsiteY9" fmla="*/ 0 h 144304"/>
                  <a:gd name="connsiteX10" fmla="*/ 184975 w 204865"/>
                  <a:gd name="connsiteY10" fmla="*/ 17907 h 144304"/>
                  <a:gd name="connsiteX11" fmla="*/ 160020 w 204865"/>
                  <a:gd name="connsiteY11" fmla="*/ 35243 h 144304"/>
                  <a:gd name="connsiteX12" fmla="*/ 143351 w 204865"/>
                  <a:gd name="connsiteY12" fmla="*/ 38767 h 144304"/>
                  <a:gd name="connsiteX13" fmla="*/ 135350 w 204865"/>
                  <a:gd name="connsiteY13" fmla="*/ 50959 h 144304"/>
                  <a:gd name="connsiteX14" fmla="*/ 77153 w 204865"/>
                  <a:gd name="connsiteY14" fmla="*/ 92583 h 144304"/>
                  <a:gd name="connsiteX15" fmla="*/ 33814 w 204865"/>
                  <a:gd name="connsiteY15" fmla="*/ 122396 h 144304"/>
                  <a:gd name="connsiteX16" fmla="*/ 13811 w 204865"/>
                  <a:gd name="connsiteY16" fmla="*/ 134588 h 144304"/>
                  <a:gd name="connsiteX17" fmla="*/ 95 w 204865"/>
                  <a:gd name="connsiteY17" fmla="*/ 140018 h 144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04865" h="144304">
                    <a:moveTo>
                      <a:pt x="0" y="140208"/>
                    </a:moveTo>
                    <a:cubicBezTo>
                      <a:pt x="1714" y="141732"/>
                      <a:pt x="3620" y="142685"/>
                      <a:pt x="5620" y="143447"/>
                    </a:cubicBezTo>
                    <a:cubicBezTo>
                      <a:pt x="15526" y="146780"/>
                      <a:pt x="25813" y="139541"/>
                      <a:pt x="30289" y="136398"/>
                    </a:cubicBezTo>
                    <a:cubicBezTo>
                      <a:pt x="50863" y="121920"/>
                      <a:pt x="91535" y="94774"/>
                      <a:pt x="145066" y="58484"/>
                    </a:cubicBezTo>
                    <a:cubicBezTo>
                      <a:pt x="146209" y="54864"/>
                      <a:pt x="147352" y="51149"/>
                      <a:pt x="148590" y="47530"/>
                    </a:cubicBezTo>
                    <a:cubicBezTo>
                      <a:pt x="151638" y="48197"/>
                      <a:pt x="154781" y="48959"/>
                      <a:pt x="157829" y="49625"/>
                    </a:cubicBezTo>
                    <a:cubicBezTo>
                      <a:pt x="162878" y="46101"/>
                      <a:pt x="171259" y="40196"/>
                      <a:pt x="182118" y="33052"/>
                    </a:cubicBezTo>
                    <a:cubicBezTo>
                      <a:pt x="197548" y="22955"/>
                      <a:pt x="203264" y="19908"/>
                      <a:pt x="204692" y="13430"/>
                    </a:cubicBezTo>
                    <a:cubicBezTo>
                      <a:pt x="205264" y="10383"/>
                      <a:pt x="204597" y="7811"/>
                      <a:pt x="200025" y="0"/>
                    </a:cubicBezTo>
                    <a:lnTo>
                      <a:pt x="199930" y="0"/>
                    </a:lnTo>
                    <a:cubicBezTo>
                      <a:pt x="192500" y="6858"/>
                      <a:pt x="194500" y="8573"/>
                      <a:pt x="184975" y="17907"/>
                    </a:cubicBezTo>
                    <a:cubicBezTo>
                      <a:pt x="179356" y="23622"/>
                      <a:pt x="171831" y="30956"/>
                      <a:pt x="160020" y="35243"/>
                    </a:cubicBezTo>
                    <a:cubicBezTo>
                      <a:pt x="153257" y="37719"/>
                      <a:pt x="147257" y="38481"/>
                      <a:pt x="143351" y="38767"/>
                    </a:cubicBezTo>
                    <a:cubicBezTo>
                      <a:pt x="140684" y="42863"/>
                      <a:pt x="138017" y="46863"/>
                      <a:pt x="135350" y="50959"/>
                    </a:cubicBezTo>
                    <a:cubicBezTo>
                      <a:pt x="109442" y="69437"/>
                      <a:pt x="90392" y="83058"/>
                      <a:pt x="77153" y="92583"/>
                    </a:cubicBezTo>
                    <a:cubicBezTo>
                      <a:pt x="62865" y="102775"/>
                      <a:pt x="47720" y="111824"/>
                      <a:pt x="33814" y="122396"/>
                    </a:cubicBezTo>
                    <a:cubicBezTo>
                      <a:pt x="30861" y="124492"/>
                      <a:pt x="24003" y="129826"/>
                      <a:pt x="13811" y="134588"/>
                    </a:cubicBezTo>
                    <a:cubicBezTo>
                      <a:pt x="8668" y="137065"/>
                      <a:pt x="3905" y="138779"/>
                      <a:pt x="95" y="1400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21" name="Freeform: Shape 220">
                <a:extLst>
                  <a:ext uri="{FF2B5EF4-FFF2-40B4-BE49-F238E27FC236}">
                    <a16:creationId xmlns:a16="http://schemas.microsoft.com/office/drawing/2014/main" id="{BB77ECD2-6359-4909-EBBF-C6FD75B6EAF2}"/>
                  </a:ext>
                </a:extLst>
              </p:cNvPr>
              <p:cNvSpPr/>
              <p:nvPr/>
            </p:nvSpPr>
            <p:spPr>
              <a:xfrm>
                <a:off x="5265324" y="4515897"/>
                <a:ext cx="150685" cy="1026318"/>
              </a:xfrm>
              <a:custGeom>
                <a:avLst/>
                <a:gdLst>
                  <a:gd name="connsiteX0" fmla="*/ 0 w 150685"/>
                  <a:gd name="connsiteY0" fmla="*/ 331661 h 1026318"/>
                  <a:gd name="connsiteX1" fmla="*/ 18669 w 150685"/>
                  <a:gd name="connsiteY1" fmla="*/ 341852 h 1026318"/>
                  <a:gd name="connsiteX2" fmla="*/ 44767 w 150685"/>
                  <a:gd name="connsiteY2" fmla="*/ 435102 h 1026318"/>
                  <a:gd name="connsiteX3" fmla="*/ 69723 w 150685"/>
                  <a:gd name="connsiteY3" fmla="*/ 599409 h 1026318"/>
                  <a:gd name="connsiteX4" fmla="*/ 83725 w 150685"/>
                  <a:gd name="connsiteY4" fmla="*/ 739045 h 1026318"/>
                  <a:gd name="connsiteX5" fmla="*/ 99536 w 150685"/>
                  <a:gd name="connsiteY5" fmla="*/ 884301 h 1026318"/>
                  <a:gd name="connsiteX6" fmla="*/ 121825 w 150685"/>
                  <a:gd name="connsiteY6" fmla="*/ 1026319 h 1026318"/>
                  <a:gd name="connsiteX7" fmla="*/ 132016 w 150685"/>
                  <a:gd name="connsiteY7" fmla="*/ 1025747 h 1026318"/>
                  <a:gd name="connsiteX8" fmla="*/ 98107 w 150685"/>
                  <a:gd name="connsiteY8" fmla="*/ 786194 h 1026318"/>
                  <a:gd name="connsiteX9" fmla="*/ 59722 w 150685"/>
                  <a:gd name="connsiteY9" fmla="*/ 459296 h 1026318"/>
                  <a:gd name="connsiteX10" fmla="*/ 30099 w 150685"/>
                  <a:gd name="connsiteY10" fmla="*/ 336233 h 1026318"/>
                  <a:gd name="connsiteX11" fmla="*/ 70485 w 150685"/>
                  <a:gd name="connsiteY11" fmla="*/ 212217 h 1026318"/>
                  <a:gd name="connsiteX12" fmla="*/ 150685 w 150685"/>
                  <a:gd name="connsiteY12" fmla="*/ 30385 h 1026318"/>
                  <a:gd name="connsiteX13" fmla="*/ 149828 w 150685"/>
                  <a:gd name="connsiteY13" fmla="*/ 0 h 1026318"/>
                  <a:gd name="connsiteX14" fmla="*/ 89440 w 150685"/>
                  <a:gd name="connsiteY14" fmla="*/ 118586 h 1026318"/>
                  <a:gd name="connsiteX15" fmla="*/ 16573 w 150685"/>
                  <a:gd name="connsiteY15" fmla="*/ 327565 h 1026318"/>
                  <a:gd name="connsiteX16" fmla="*/ 0 w 150685"/>
                  <a:gd name="connsiteY16" fmla="*/ 331756 h 1026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50685" h="1026318">
                    <a:moveTo>
                      <a:pt x="0" y="331661"/>
                    </a:moveTo>
                    <a:cubicBezTo>
                      <a:pt x="6191" y="334994"/>
                      <a:pt x="12478" y="338424"/>
                      <a:pt x="18669" y="341852"/>
                    </a:cubicBezTo>
                    <a:cubicBezTo>
                      <a:pt x="25813" y="363474"/>
                      <a:pt x="35814" y="395574"/>
                      <a:pt x="44767" y="435102"/>
                    </a:cubicBezTo>
                    <a:cubicBezTo>
                      <a:pt x="48673" y="452057"/>
                      <a:pt x="57340" y="492062"/>
                      <a:pt x="69723" y="599409"/>
                    </a:cubicBezTo>
                    <a:cubicBezTo>
                      <a:pt x="75057" y="647034"/>
                      <a:pt x="74200" y="645986"/>
                      <a:pt x="83725" y="739045"/>
                    </a:cubicBezTo>
                    <a:cubicBezTo>
                      <a:pt x="91059" y="810578"/>
                      <a:pt x="94679" y="846963"/>
                      <a:pt x="99536" y="884301"/>
                    </a:cubicBezTo>
                    <a:cubicBezTo>
                      <a:pt x="104489" y="921353"/>
                      <a:pt x="111442" y="969550"/>
                      <a:pt x="121825" y="1026319"/>
                    </a:cubicBezTo>
                    <a:cubicBezTo>
                      <a:pt x="125158" y="1026224"/>
                      <a:pt x="128683" y="1025938"/>
                      <a:pt x="132016" y="1025747"/>
                    </a:cubicBezTo>
                    <a:cubicBezTo>
                      <a:pt x="114109" y="925830"/>
                      <a:pt x="104013" y="843344"/>
                      <a:pt x="98107" y="786194"/>
                    </a:cubicBezTo>
                    <a:cubicBezTo>
                      <a:pt x="85058" y="659987"/>
                      <a:pt x="84772" y="584073"/>
                      <a:pt x="59722" y="459296"/>
                    </a:cubicBezTo>
                    <a:cubicBezTo>
                      <a:pt x="49244" y="406718"/>
                      <a:pt x="38005" y="364141"/>
                      <a:pt x="30099" y="336233"/>
                    </a:cubicBezTo>
                    <a:cubicBezTo>
                      <a:pt x="41148" y="296990"/>
                      <a:pt x="54483" y="255366"/>
                      <a:pt x="70485" y="212217"/>
                    </a:cubicBezTo>
                    <a:cubicBezTo>
                      <a:pt x="95536" y="144494"/>
                      <a:pt x="123158" y="83820"/>
                      <a:pt x="150685" y="30385"/>
                    </a:cubicBezTo>
                    <a:cubicBezTo>
                      <a:pt x="150400" y="20288"/>
                      <a:pt x="150114" y="10192"/>
                      <a:pt x="149828" y="0"/>
                    </a:cubicBezTo>
                    <a:cubicBezTo>
                      <a:pt x="129349" y="35433"/>
                      <a:pt x="108871" y="74962"/>
                      <a:pt x="89440" y="118586"/>
                    </a:cubicBezTo>
                    <a:cubicBezTo>
                      <a:pt x="55531" y="194120"/>
                      <a:pt x="32480" y="265176"/>
                      <a:pt x="16573" y="327565"/>
                    </a:cubicBezTo>
                    <a:cubicBezTo>
                      <a:pt x="10954" y="328994"/>
                      <a:pt x="5524" y="330327"/>
                      <a:pt x="0" y="3317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22" name="Freeform: Shape 221">
                <a:extLst>
                  <a:ext uri="{FF2B5EF4-FFF2-40B4-BE49-F238E27FC236}">
                    <a16:creationId xmlns:a16="http://schemas.microsoft.com/office/drawing/2014/main" id="{435278E9-1CB9-AFDD-999D-C1A81CC0B60D}"/>
                  </a:ext>
                </a:extLst>
              </p:cNvPr>
              <p:cNvSpPr/>
              <p:nvPr/>
            </p:nvSpPr>
            <p:spPr>
              <a:xfrm>
                <a:off x="5645562" y="4247388"/>
                <a:ext cx="351663" cy="1140237"/>
              </a:xfrm>
              <a:custGeom>
                <a:avLst/>
                <a:gdLst>
                  <a:gd name="connsiteX0" fmla="*/ 34766 w 351663"/>
                  <a:gd name="connsiteY0" fmla="*/ 543211 h 1140237"/>
                  <a:gd name="connsiteX1" fmla="*/ 20288 w 351663"/>
                  <a:gd name="connsiteY1" fmla="*/ 561022 h 1140237"/>
                  <a:gd name="connsiteX2" fmla="*/ 41624 w 351663"/>
                  <a:gd name="connsiteY2" fmla="*/ 561022 h 1140237"/>
                  <a:gd name="connsiteX3" fmla="*/ 112109 w 351663"/>
                  <a:gd name="connsiteY3" fmla="*/ 665607 h 1140237"/>
                  <a:gd name="connsiteX4" fmla="*/ 175736 w 351663"/>
                  <a:gd name="connsiteY4" fmla="*/ 802291 h 1140237"/>
                  <a:gd name="connsiteX5" fmla="*/ 211455 w 351663"/>
                  <a:gd name="connsiteY5" fmla="*/ 902494 h 1140237"/>
                  <a:gd name="connsiteX6" fmla="*/ 259842 w 351663"/>
                  <a:gd name="connsiteY6" fmla="*/ 1002887 h 1140237"/>
                  <a:gd name="connsiteX7" fmla="*/ 342519 w 351663"/>
                  <a:gd name="connsiteY7" fmla="*/ 1140238 h 1140237"/>
                  <a:gd name="connsiteX8" fmla="*/ 351663 w 351663"/>
                  <a:gd name="connsiteY8" fmla="*/ 1133475 h 1140237"/>
                  <a:gd name="connsiteX9" fmla="*/ 243745 w 351663"/>
                  <a:gd name="connsiteY9" fmla="*/ 942403 h 1140237"/>
                  <a:gd name="connsiteX10" fmla="*/ 121349 w 351663"/>
                  <a:gd name="connsiteY10" fmla="*/ 654463 h 1140237"/>
                  <a:gd name="connsiteX11" fmla="*/ 53912 w 351663"/>
                  <a:gd name="connsiteY11" fmla="*/ 547402 h 1140237"/>
                  <a:gd name="connsiteX12" fmla="*/ 52388 w 351663"/>
                  <a:gd name="connsiteY12" fmla="*/ 416909 h 1140237"/>
                  <a:gd name="connsiteX13" fmla="*/ 34195 w 351663"/>
                  <a:gd name="connsiteY13" fmla="*/ 136112 h 1140237"/>
                  <a:gd name="connsiteX14" fmla="*/ 0 w 351663"/>
                  <a:gd name="connsiteY14" fmla="*/ 0 h 1140237"/>
                  <a:gd name="connsiteX15" fmla="*/ 25527 w 351663"/>
                  <a:gd name="connsiteY15" fmla="*/ 165163 h 1140237"/>
                  <a:gd name="connsiteX16" fmla="*/ 36481 w 351663"/>
                  <a:gd name="connsiteY16" fmla="*/ 374142 h 1140237"/>
                  <a:gd name="connsiteX17" fmla="*/ 34766 w 351663"/>
                  <a:gd name="connsiteY17" fmla="*/ 543211 h 1140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51663" h="1140237">
                    <a:moveTo>
                      <a:pt x="34766" y="543211"/>
                    </a:moveTo>
                    <a:cubicBezTo>
                      <a:pt x="30004" y="549116"/>
                      <a:pt x="25241" y="555117"/>
                      <a:pt x="20288" y="561022"/>
                    </a:cubicBezTo>
                    <a:lnTo>
                      <a:pt x="41624" y="561022"/>
                    </a:lnTo>
                    <a:cubicBezTo>
                      <a:pt x="73343" y="601218"/>
                      <a:pt x="96203" y="637699"/>
                      <a:pt x="112109" y="665607"/>
                    </a:cubicBezTo>
                    <a:cubicBezTo>
                      <a:pt x="145733" y="724472"/>
                      <a:pt x="165545" y="775335"/>
                      <a:pt x="175736" y="802291"/>
                    </a:cubicBezTo>
                    <a:cubicBezTo>
                      <a:pt x="194501" y="851344"/>
                      <a:pt x="192596" y="856869"/>
                      <a:pt x="211455" y="902494"/>
                    </a:cubicBezTo>
                    <a:cubicBezTo>
                      <a:pt x="228600" y="944118"/>
                      <a:pt x="244412" y="973836"/>
                      <a:pt x="259842" y="1002887"/>
                    </a:cubicBezTo>
                    <a:cubicBezTo>
                      <a:pt x="279463" y="1039463"/>
                      <a:pt x="306705" y="1086707"/>
                      <a:pt x="342519" y="1140238"/>
                    </a:cubicBezTo>
                    <a:cubicBezTo>
                      <a:pt x="345567" y="1137952"/>
                      <a:pt x="348520" y="1135761"/>
                      <a:pt x="351663" y="1133475"/>
                    </a:cubicBezTo>
                    <a:cubicBezTo>
                      <a:pt x="298704" y="1056132"/>
                      <a:pt x="264795" y="988981"/>
                      <a:pt x="243745" y="942403"/>
                    </a:cubicBezTo>
                    <a:cubicBezTo>
                      <a:pt x="194786" y="834199"/>
                      <a:pt x="183928" y="767334"/>
                      <a:pt x="121349" y="654463"/>
                    </a:cubicBezTo>
                    <a:cubicBezTo>
                      <a:pt x="95155" y="607123"/>
                      <a:pt x="70295" y="570357"/>
                      <a:pt x="53912" y="547402"/>
                    </a:cubicBezTo>
                    <a:cubicBezTo>
                      <a:pt x="53816" y="516826"/>
                      <a:pt x="53530" y="471678"/>
                      <a:pt x="52388" y="416909"/>
                    </a:cubicBezTo>
                    <a:cubicBezTo>
                      <a:pt x="48482" y="223361"/>
                      <a:pt x="39529" y="165449"/>
                      <a:pt x="34195" y="136112"/>
                    </a:cubicBezTo>
                    <a:cubicBezTo>
                      <a:pt x="28480" y="103727"/>
                      <a:pt x="18383" y="56483"/>
                      <a:pt x="0" y="0"/>
                    </a:cubicBezTo>
                    <a:cubicBezTo>
                      <a:pt x="9430" y="46387"/>
                      <a:pt x="18669" y="101917"/>
                      <a:pt x="25527" y="165163"/>
                    </a:cubicBezTo>
                    <a:cubicBezTo>
                      <a:pt x="34195" y="246793"/>
                      <a:pt x="35433" y="309943"/>
                      <a:pt x="36481" y="374142"/>
                    </a:cubicBezTo>
                    <a:cubicBezTo>
                      <a:pt x="37338" y="422624"/>
                      <a:pt x="37147" y="479393"/>
                      <a:pt x="34766" y="5432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23" name="Freeform: Shape 222">
                <a:extLst>
                  <a:ext uri="{FF2B5EF4-FFF2-40B4-BE49-F238E27FC236}">
                    <a16:creationId xmlns:a16="http://schemas.microsoft.com/office/drawing/2014/main" id="{E0A3ECB0-75A3-67F7-3FBA-71DA8A79772D}"/>
                  </a:ext>
                </a:extLst>
              </p:cNvPr>
              <p:cNvSpPr/>
              <p:nvPr/>
            </p:nvSpPr>
            <p:spPr>
              <a:xfrm>
                <a:off x="5227121" y="3636768"/>
                <a:ext cx="135263" cy="83814"/>
              </a:xfrm>
              <a:custGeom>
                <a:avLst/>
                <a:gdLst>
                  <a:gd name="connsiteX0" fmla="*/ 27059 w 135263"/>
                  <a:gd name="connsiteY0" fmla="*/ 81316 h 83814"/>
                  <a:gd name="connsiteX1" fmla="*/ 60968 w 135263"/>
                  <a:gd name="connsiteY1" fmla="*/ 83792 h 83814"/>
                  <a:gd name="connsiteX2" fmla="*/ 115546 w 135263"/>
                  <a:gd name="connsiteY2" fmla="*/ 65790 h 83814"/>
                  <a:gd name="connsiteX3" fmla="*/ 126405 w 135263"/>
                  <a:gd name="connsiteY3" fmla="*/ 28261 h 83814"/>
                  <a:gd name="connsiteX4" fmla="*/ 131739 w 135263"/>
                  <a:gd name="connsiteY4" fmla="*/ 15784 h 83814"/>
                  <a:gd name="connsiteX5" fmla="*/ 135263 w 135263"/>
                  <a:gd name="connsiteY5" fmla="*/ 7973 h 83814"/>
                  <a:gd name="connsiteX6" fmla="*/ 131739 w 135263"/>
                  <a:gd name="connsiteY6" fmla="*/ 4068 h 83814"/>
                  <a:gd name="connsiteX7" fmla="*/ 112022 w 135263"/>
                  <a:gd name="connsiteY7" fmla="*/ 544 h 83814"/>
                  <a:gd name="connsiteX8" fmla="*/ 71827 w 135263"/>
                  <a:gd name="connsiteY8" fmla="*/ 2639 h 83814"/>
                  <a:gd name="connsiteX9" fmla="*/ 5913 w 135263"/>
                  <a:gd name="connsiteY9" fmla="*/ 23213 h 83814"/>
                  <a:gd name="connsiteX10" fmla="*/ 3628 w 135263"/>
                  <a:gd name="connsiteY10" fmla="*/ 51693 h 83814"/>
                  <a:gd name="connsiteX11" fmla="*/ 8 w 135263"/>
                  <a:gd name="connsiteY11" fmla="*/ 75696 h 83814"/>
                  <a:gd name="connsiteX12" fmla="*/ 27154 w 135263"/>
                  <a:gd name="connsiteY12" fmla="*/ 81316 h 83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5263" h="83814">
                    <a:moveTo>
                      <a:pt x="27059" y="81316"/>
                    </a:moveTo>
                    <a:cubicBezTo>
                      <a:pt x="42013" y="82935"/>
                      <a:pt x="58111" y="83983"/>
                      <a:pt x="60968" y="83792"/>
                    </a:cubicBezTo>
                    <a:cubicBezTo>
                      <a:pt x="80780" y="82840"/>
                      <a:pt x="99735" y="78172"/>
                      <a:pt x="115546" y="65790"/>
                    </a:cubicBezTo>
                    <a:cubicBezTo>
                      <a:pt x="122119" y="40453"/>
                      <a:pt x="125071" y="31404"/>
                      <a:pt x="126405" y="28261"/>
                    </a:cubicBezTo>
                    <a:cubicBezTo>
                      <a:pt x="126500" y="27976"/>
                      <a:pt x="128500" y="22832"/>
                      <a:pt x="131739" y="15784"/>
                    </a:cubicBezTo>
                    <a:cubicBezTo>
                      <a:pt x="133168" y="12450"/>
                      <a:pt x="134406" y="9592"/>
                      <a:pt x="135263" y="7973"/>
                    </a:cubicBezTo>
                    <a:cubicBezTo>
                      <a:pt x="134596" y="7020"/>
                      <a:pt x="133453" y="5497"/>
                      <a:pt x="131739" y="4068"/>
                    </a:cubicBezTo>
                    <a:cubicBezTo>
                      <a:pt x="125452" y="-695"/>
                      <a:pt x="116880" y="1020"/>
                      <a:pt x="112022" y="544"/>
                    </a:cubicBezTo>
                    <a:cubicBezTo>
                      <a:pt x="98687" y="-695"/>
                      <a:pt x="84971" y="258"/>
                      <a:pt x="71827" y="2639"/>
                    </a:cubicBezTo>
                    <a:cubicBezTo>
                      <a:pt x="49157" y="6830"/>
                      <a:pt x="27535" y="15117"/>
                      <a:pt x="5913" y="23213"/>
                    </a:cubicBezTo>
                    <a:cubicBezTo>
                      <a:pt x="5532" y="32071"/>
                      <a:pt x="4866" y="41596"/>
                      <a:pt x="3628" y="51693"/>
                    </a:cubicBezTo>
                    <a:cubicBezTo>
                      <a:pt x="2580" y="60170"/>
                      <a:pt x="1342" y="68171"/>
                      <a:pt x="8" y="75696"/>
                    </a:cubicBezTo>
                    <a:cubicBezTo>
                      <a:pt x="-373" y="77696"/>
                      <a:pt x="12867" y="79792"/>
                      <a:pt x="27154" y="81316"/>
                    </a:cubicBezTo>
                    <a:close/>
                  </a:path>
                </a:pathLst>
              </a:custGeom>
              <a:solidFill>
                <a:srgbClr val="EBA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24" name="Freeform: Shape 223">
                <a:extLst>
                  <a:ext uri="{FF2B5EF4-FFF2-40B4-BE49-F238E27FC236}">
                    <a16:creationId xmlns:a16="http://schemas.microsoft.com/office/drawing/2014/main" id="{92EE396F-09FC-0D6F-B439-D02D3744CC53}"/>
                  </a:ext>
                </a:extLst>
              </p:cNvPr>
              <p:cNvSpPr/>
              <p:nvPr/>
            </p:nvSpPr>
            <p:spPr>
              <a:xfrm>
                <a:off x="5226183" y="3325367"/>
                <a:ext cx="244786" cy="336559"/>
              </a:xfrm>
              <a:custGeom>
                <a:avLst/>
                <a:gdLst>
                  <a:gd name="connsiteX0" fmla="*/ 244691 w 244786"/>
                  <a:gd name="connsiteY0" fmla="*/ 175831 h 336559"/>
                  <a:gd name="connsiteX1" fmla="*/ 243643 w 244786"/>
                  <a:gd name="connsiteY1" fmla="*/ 188976 h 336559"/>
                  <a:gd name="connsiteX2" fmla="*/ 211544 w 244786"/>
                  <a:gd name="connsiteY2" fmla="*/ 278416 h 336559"/>
                  <a:gd name="connsiteX3" fmla="*/ 159442 w 244786"/>
                  <a:gd name="connsiteY3" fmla="*/ 323755 h 336559"/>
                  <a:gd name="connsiteX4" fmla="*/ 128867 w 244786"/>
                  <a:gd name="connsiteY4" fmla="*/ 336042 h 336559"/>
                  <a:gd name="connsiteX5" fmla="*/ 128867 w 244786"/>
                  <a:gd name="connsiteY5" fmla="*/ 336042 h 336559"/>
                  <a:gd name="connsiteX6" fmla="*/ 128391 w 244786"/>
                  <a:gd name="connsiteY6" fmla="*/ 336233 h 336559"/>
                  <a:gd name="connsiteX7" fmla="*/ 112674 w 244786"/>
                  <a:gd name="connsiteY7" fmla="*/ 316516 h 336559"/>
                  <a:gd name="connsiteX8" fmla="*/ 135820 w 244786"/>
                  <a:gd name="connsiteY8" fmla="*/ 320516 h 336559"/>
                  <a:gd name="connsiteX9" fmla="*/ 137535 w 244786"/>
                  <a:gd name="connsiteY9" fmla="*/ 319754 h 336559"/>
                  <a:gd name="connsiteX10" fmla="*/ 157442 w 244786"/>
                  <a:gd name="connsiteY10" fmla="*/ 301752 h 336559"/>
                  <a:gd name="connsiteX11" fmla="*/ 168396 w 244786"/>
                  <a:gd name="connsiteY11" fmla="*/ 284036 h 336559"/>
                  <a:gd name="connsiteX12" fmla="*/ 163919 w 244786"/>
                  <a:gd name="connsiteY12" fmla="*/ 264605 h 336559"/>
                  <a:gd name="connsiteX13" fmla="*/ 143154 w 244786"/>
                  <a:gd name="connsiteY13" fmla="*/ 264319 h 336559"/>
                  <a:gd name="connsiteX14" fmla="*/ 127819 w 244786"/>
                  <a:gd name="connsiteY14" fmla="*/ 280035 h 336559"/>
                  <a:gd name="connsiteX15" fmla="*/ 137820 w 244786"/>
                  <a:gd name="connsiteY15" fmla="*/ 235363 h 336559"/>
                  <a:gd name="connsiteX16" fmla="*/ 144202 w 244786"/>
                  <a:gd name="connsiteY16" fmla="*/ 189643 h 336559"/>
                  <a:gd name="connsiteX17" fmla="*/ 177730 w 244786"/>
                  <a:gd name="connsiteY17" fmla="*/ 161354 h 336559"/>
                  <a:gd name="connsiteX18" fmla="*/ 107531 w 244786"/>
                  <a:gd name="connsiteY18" fmla="*/ 143351 h 336559"/>
                  <a:gd name="connsiteX19" fmla="*/ 75146 w 244786"/>
                  <a:gd name="connsiteY19" fmla="*/ 116777 h 336559"/>
                  <a:gd name="connsiteX20" fmla="*/ 68574 w 244786"/>
                  <a:gd name="connsiteY20" fmla="*/ 112395 h 336559"/>
                  <a:gd name="connsiteX21" fmla="*/ 33236 w 244786"/>
                  <a:gd name="connsiteY21" fmla="*/ 97536 h 336559"/>
                  <a:gd name="connsiteX22" fmla="*/ 6185 w 244786"/>
                  <a:gd name="connsiteY22" fmla="*/ 99536 h 336559"/>
                  <a:gd name="connsiteX23" fmla="*/ 5994 w 244786"/>
                  <a:gd name="connsiteY23" fmla="*/ 99536 h 336559"/>
                  <a:gd name="connsiteX24" fmla="*/ 9519 w 244786"/>
                  <a:gd name="connsiteY24" fmla="*/ 39338 h 336559"/>
                  <a:gd name="connsiteX25" fmla="*/ 48095 w 244786"/>
                  <a:gd name="connsiteY25" fmla="*/ 15145 h 336559"/>
                  <a:gd name="connsiteX26" fmla="*/ 42570 w 244786"/>
                  <a:gd name="connsiteY26" fmla="*/ 32195 h 336559"/>
                  <a:gd name="connsiteX27" fmla="*/ 55524 w 244786"/>
                  <a:gd name="connsiteY27" fmla="*/ 37529 h 336559"/>
                  <a:gd name="connsiteX28" fmla="*/ 51143 w 244786"/>
                  <a:gd name="connsiteY28" fmla="*/ 24098 h 336559"/>
                  <a:gd name="connsiteX29" fmla="*/ 70955 w 244786"/>
                  <a:gd name="connsiteY29" fmla="*/ 0 h 336559"/>
                  <a:gd name="connsiteX30" fmla="*/ 68288 w 244786"/>
                  <a:gd name="connsiteY30" fmla="*/ 19050 h 336559"/>
                  <a:gd name="connsiteX31" fmla="*/ 81337 w 244786"/>
                  <a:gd name="connsiteY31" fmla="*/ 30956 h 336559"/>
                  <a:gd name="connsiteX32" fmla="*/ 78956 w 244786"/>
                  <a:gd name="connsiteY32" fmla="*/ 19621 h 336559"/>
                  <a:gd name="connsiteX33" fmla="*/ 86195 w 244786"/>
                  <a:gd name="connsiteY33" fmla="*/ 9620 h 336559"/>
                  <a:gd name="connsiteX34" fmla="*/ 88005 w 244786"/>
                  <a:gd name="connsiteY34" fmla="*/ 22574 h 336559"/>
                  <a:gd name="connsiteX35" fmla="*/ 98577 w 244786"/>
                  <a:gd name="connsiteY35" fmla="*/ 32671 h 336559"/>
                  <a:gd name="connsiteX36" fmla="*/ 99149 w 244786"/>
                  <a:gd name="connsiteY36" fmla="*/ 26194 h 336559"/>
                  <a:gd name="connsiteX37" fmla="*/ 100578 w 244786"/>
                  <a:gd name="connsiteY37" fmla="*/ 21717 h 336559"/>
                  <a:gd name="connsiteX38" fmla="*/ 104197 w 244786"/>
                  <a:gd name="connsiteY38" fmla="*/ 15240 h 336559"/>
                  <a:gd name="connsiteX39" fmla="*/ 107721 w 244786"/>
                  <a:gd name="connsiteY39" fmla="*/ 28861 h 336559"/>
                  <a:gd name="connsiteX40" fmla="*/ 124676 w 244786"/>
                  <a:gd name="connsiteY40" fmla="*/ 53435 h 336559"/>
                  <a:gd name="connsiteX41" fmla="*/ 127152 w 244786"/>
                  <a:gd name="connsiteY41" fmla="*/ 54959 h 336559"/>
                  <a:gd name="connsiteX42" fmla="*/ 175254 w 244786"/>
                  <a:gd name="connsiteY42" fmla="*/ 59817 h 336559"/>
                  <a:gd name="connsiteX43" fmla="*/ 215449 w 244786"/>
                  <a:gd name="connsiteY43" fmla="*/ 92488 h 336559"/>
                  <a:gd name="connsiteX44" fmla="*/ 220688 w 244786"/>
                  <a:gd name="connsiteY44" fmla="*/ 134969 h 336559"/>
                  <a:gd name="connsiteX45" fmla="*/ 239833 w 244786"/>
                  <a:gd name="connsiteY45" fmla="*/ 155067 h 336559"/>
                  <a:gd name="connsiteX46" fmla="*/ 244786 w 244786"/>
                  <a:gd name="connsiteY46" fmla="*/ 175831 h 336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244786" h="336559">
                    <a:moveTo>
                      <a:pt x="244691" y="175831"/>
                    </a:moveTo>
                    <a:cubicBezTo>
                      <a:pt x="244691" y="180118"/>
                      <a:pt x="244310" y="184499"/>
                      <a:pt x="243643" y="188976"/>
                    </a:cubicBezTo>
                    <a:cubicBezTo>
                      <a:pt x="240786" y="212503"/>
                      <a:pt x="236690" y="244888"/>
                      <a:pt x="211544" y="278416"/>
                    </a:cubicBezTo>
                    <a:cubicBezTo>
                      <a:pt x="206115" y="285845"/>
                      <a:pt x="188208" y="308515"/>
                      <a:pt x="159442" y="323755"/>
                    </a:cubicBezTo>
                    <a:cubicBezTo>
                      <a:pt x="145631" y="331089"/>
                      <a:pt x="132582" y="334994"/>
                      <a:pt x="128867" y="336042"/>
                    </a:cubicBezTo>
                    <a:cubicBezTo>
                      <a:pt x="128867" y="336137"/>
                      <a:pt x="128867" y="336042"/>
                      <a:pt x="128867" y="336042"/>
                    </a:cubicBezTo>
                    <a:cubicBezTo>
                      <a:pt x="128676" y="336137"/>
                      <a:pt x="128486" y="336233"/>
                      <a:pt x="128391" y="336233"/>
                    </a:cubicBezTo>
                    <a:cubicBezTo>
                      <a:pt x="118294" y="338900"/>
                      <a:pt x="109245" y="324612"/>
                      <a:pt x="112674" y="316516"/>
                    </a:cubicBezTo>
                    <a:cubicBezTo>
                      <a:pt x="118199" y="322612"/>
                      <a:pt x="128010" y="323469"/>
                      <a:pt x="135820" y="320516"/>
                    </a:cubicBezTo>
                    <a:cubicBezTo>
                      <a:pt x="136392" y="320230"/>
                      <a:pt x="136963" y="320040"/>
                      <a:pt x="137535" y="319754"/>
                    </a:cubicBezTo>
                    <a:cubicBezTo>
                      <a:pt x="145631" y="315849"/>
                      <a:pt x="151822" y="308801"/>
                      <a:pt x="157442" y="301752"/>
                    </a:cubicBezTo>
                    <a:cubicBezTo>
                      <a:pt x="161919" y="296418"/>
                      <a:pt x="166395" y="290703"/>
                      <a:pt x="168396" y="284036"/>
                    </a:cubicBezTo>
                    <a:cubicBezTo>
                      <a:pt x="170491" y="277273"/>
                      <a:pt x="169158" y="269081"/>
                      <a:pt x="163919" y="264605"/>
                    </a:cubicBezTo>
                    <a:cubicBezTo>
                      <a:pt x="158109" y="259842"/>
                      <a:pt x="149441" y="260699"/>
                      <a:pt x="143154" y="264319"/>
                    </a:cubicBezTo>
                    <a:cubicBezTo>
                      <a:pt x="136677" y="268129"/>
                      <a:pt x="132201" y="274130"/>
                      <a:pt x="127819" y="280035"/>
                    </a:cubicBezTo>
                    <a:cubicBezTo>
                      <a:pt x="135725" y="266700"/>
                      <a:pt x="137249" y="250793"/>
                      <a:pt x="137820" y="235363"/>
                    </a:cubicBezTo>
                    <a:cubicBezTo>
                      <a:pt x="138487" y="219932"/>
                      <a:pt x="138678" y="204121"/>
                      <a:pt x="144202" y="189643"/>
                    </a:cubicBezTo>
                    <a:cubicBezTo>
                      <a:pt x="149822" y="175165"/>
                      <a:pt x="162300" y="162306"/>
                      <a:pt x="177730" y="161354"/>
                    </a:cubicBezTo>
                    <a:cubicBezTo>
                      <a:pt x="141630" y="162592"/>
                      <a:pt x="120294" y="152781"/>
                      <a:pt x="107531" y="143351"/>
                    </a:cubicBezTo>
                    <a:cubicBezTo>
                      <a:pt x="97816" y="136112"/>
                      <a:pt x="91529" y="128111"/>
                      <a:pt x="75146" y="116777"/>
                    </a:cubicBezTo>
                    <a:cubicBezTo>
                      <a:pt x="73145" y="115348"/>
                      <a:pt x="70955" y="113919"/>
                      <a:pt x="68574" y="112395"/>
                    </a:cubicBezTo>
                    <a:cubicBezTo>
                      <a:pt x="53238" y="102584"/>
                      <a:pt x="43618" y="98965"/>
                      <a:pt x="33236" y="97536"/>
                    </a:cubicBezTo>
                    <a:cubicBezTo>
                      <a:pt x="21996" y="96107"/>
                      <a:pt x="12376" y="97822"/>
                      <a:pt x="6185" y="99536"/>
                    </a:cubicBezTo>
                    <a:lnTo>
                      <a:pt x="5994" y="99536"/>
                    </a:lnTo>
                    <a:cubicBezTo>
                      <a:pt x="5423" y="98203"/>
                      <a:pt x="-9246" y="66675"/>
                      <a:pt x="9519" y="39338"/>
                    </a:cubicBezTo>
                    <a:cubicBezTo>
                      <a:pt x="22758" y="20003"/>
                      <a:pt x="43713" y="15812"/>
                      <a:pt x="48095" y="15145"/>
                    </a:cubicBezTo>
                    <a:cubicBezTo>
                      <a:pt x="41523" y="18860"/>
                      <a:pt x="39522" y="26861"/>
                      <a:pt x="42570" y="32195"/>
                    </a:cubicBezTo>
                    <a:cubicBezTo>
                      <a:pt x="45047" y="36290"/>
                      <a:pt x="50191" y="38386"/>
                      <a:pt x="55524" y="37529"/>
                    </a:cubicBezTo>
                    <a:cubicBezTo>
                      <a:pt x="53810" y="34862"/>
                      <a:pt x="51048" y="30289"/>
                      <a:pt x="51143" y="24098"/>
                    </a:cubicBezTo>
                    <a:cubicBezTo>
                      <a:pt x="51333" y="13811"/>
                      <a:pt x="59144" y="4191"/>
                      <a:pt x="70955" y="0"/>
                    </a:cubicBezTo>
                    <a:cubicBezTo>
                      <a:pt x="70479" y="571"/>
                      <a:pt x="64478" y="9049"/>
                      <a:pt x="68288" y="19050"/>
                    </a:cubicBezTo>
                    <a:cubicBezTo>
                      <a:pt x="71622" y="28004"/>
                      <a:pt x="80194" y="30671"/>
                      <a:pt x="81337" y="30956"/>
                    </a:cubicBezTo>
                    <a:cubicBezTo>
                      <a:pt x="80766" y="30289"/>
                      <a:pt x="77813" y="25622"/>
                      <a:pt x="78956" y="19621"/>
                    </a:cubicBezTo>
                    <a:cubicBezTo>
                      <a:pt x="80289" y="13145"/>
                      <a:pt x="85528" y="10096"/>
                      <a:pt x="86195" y="9620"/>
                    </a:cubicBezTo>
                    <a:cubicBezTo>
                      <a:pt x="85909" y="11430"/>
                      <a:pt x="85242" y="16764"/>
                      <a:pt x="88005" y="22574"/>
                    </a:cubicBezTo>
                    <a:cubicBezTo>
                      <a:pt x="91243" y="29146"/>
                      <a:pt x="96863" y="31909"/>
                      <a:pt x="98577" y="32671"/>
                    </a:cubicBezTo>
                    <a:cubicBezTo>
                      <a:pt x="98577" y="30861"/>
                      <a:pt x="98577" y="28575"/>
                      <a:pt x="99149" y="26194"/>
                    </a:cubicBezTo>
                    <a:cubicBezTo>
                      <a:pt x="99530" y="24575"/>
                      <a:pt x="100006" y="23051"/>
                      <a:pt x="100578" y="21717"/>
                    </a:cubicBezTo>
                    <a:cubicBezTo>
                      <a:pt x="101625" y="18955"/>
                      <a:pt x="103054" y="16764"/>
                      <a:pt x="104197" y="15240"/>
                    </a:cubicBezTo>
                    <a:cubicBezTo>
                      <a:pt x="105054" y="19812"/>
                      <a:pt x="106102" y="24384"/>
                      <a:pt x="107721" y="28861"/>
                    </a:cubicBezTo>
                    <a:cubicBezTo>
                      <a:pt x="110960" y="38862"/>
                      <a:pt x="116199" y="47911"/>
                      <a:pt x="124676" y="53435"/>
                    </a:cubicBezTo>
                    <a:cubicBezTo>
                      <a:pt x="125438" y="54007"/>
                      <a:pt x="126295" y="54483"/>
                      <a:pt x="127152" y="54959"/>
                    </a:cubicBezTo>
                    <a:cubicBezTo>
                      <a:pt x="142107" y="62960"/>
                      <a:pt x="152679" y="52959"/>
                      <a:pt x="175254" y="59817"/>
                    </a:cubicBezTo>
                    <a:cubicBezTo>
                      <a:pt x="180016" y="61246"/>
                      <a:pt x="203543" y="69056"/>
                      <a:pt x="215449" y="92488"/>
                    </a:cubicBezTo>
                    <a:cubicBezTo>
                      <a:pt x="224688" y="110680"/>
                      <a:pt x="221926" y="128492"/>
                      <a:pt x="220688" y="134969"/>
                    </a:cubicBezTo>
                    <a:cubicBezTo>
                      <a:pt x="225832" y="138017"/>
                      <a:pt x="234404" y="144209"/>
                      <a:pt x="239833" y="155067"/>
                    </a:cubicBezTo>
                    <a:cubicBezTo>
                      <a:pt x="243453" y="161925"/>
                      <a:pt x="244691" y="168783"/>
                      <a:pt x="244786" y="175831"/>
                    </a:cubicBezTo>
                    <a:close/>
                  </a:path>
                </a:pathLst>
              </a:custGeom>
              <a:solidFill>
                <a:srgbClr val="1A1A1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25" name="Freeform: Shape 224">
                <a:extLst>
                  <a:ext uri="{FF2B5EF4-FFF2-40B4-BE49-F238E27FC236}">
                    <a16:creationId xmlns:a16="http://schemas.microsoft.com/office/drawing/2014/main" id="{F1215670-20EF-540E-A6EB-E053B7CADA2C}"/>
                  </a:ext>
                </a:extLst>
              </p:cNvPr>
              <p:cNvSpPr/>
              <p:nvPr/>
            </p:nvSpPr>
            <p:spPr>
              <a:xfrm>
                <a:off x="5230653" y="3636863"/>
                <a:ext cx="131730" cy="51692"/>
              </a:xfrm>
              <a:custGeom>
                <a:avLst/>
                <a:gdLst>
                  <a:gd name="connsiteX0" fmla="*/ 95 w 131730"/>
                  <a:gd name="connsiteY0" fmla="*/ 51597 h 51692"/>
                  <a:gd name="connsiteX1" fmla="*/ 18288 w 131730"/>
                  <a:gd name="connsiteY1" fmla="*/ 50359 h 51692"/>
                  <a:gd name="connsiteX2" fmla="*/ 79820 w 131730"/>
                  <a:gd name="connsiteY2" fmla="*/ 39405 h 51692"/>
                  <a:gd name="connsiteX3" fmla="*/ 101727 w 131730"/>
                  <a:gd name="connsiteY3" fmla="*/ 29500 h 51692"/>
                  <a:gd name="connsiteX4" fmla="*/ 111919 w 131730"/>
                  <a:gd name="connsiteY4" fmla="*/ 22927 h 51692"/>
                  <a:gd name="connsiteX5" fmla="*/ 122872 w 131730"/>
                  <a:gd name="connsiteY5" fmla="*/ 28261 h 51692"/>
                  <a:gd name="connsiteX6" fmla="*/ 128206 w 131730"/>
                  <a:gd name="connsiteY6" fmla="*/ 15784 h 51692"/>
                  <a:gd name="connsiteX7" fmla="*/ 131731 w 131730"/>
                  <a:gd name="connsiteY7" fmla="*/ 7973 h 51692"/>
                  <a:gd name="connsiteX8" fmla="*/ 128206 w 131730"/>
                  <a:gd name="connsiteY8" fmla="*/ 4068 h 51692"/>
                  <a:gd name="connsiteX9" fmla="*/ 108395 w 131730"/>
                  <a:gd name="connsiteY9" fmla="*/ 544 h 51692"/>
                  <a:gd name="connsiteX10" fmla="*/ 68199 w 131730"/>
                  <a:gd name="connsiteY10" fmla="*/ 2639 h 51692"/>
                  <a:gd name="connsiteX11" fmla="*/ 2286 w 131730"/>
                  <a:gd name="connsiteY11" fmla="*/ 23213 h 51692"/>
                  <a:gd name="connsiteX12" fmla="*/ 0 w 131730"/>
                  <a:gd name="connsiteY12" fmla="*/ 51693 h 51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1730" h="51692">
                    <a:moveTo>
                      <a:pt x="95" y="51597"/>
                    </a:moveTo>
                    <a:cubicBezTo>
                      <a:pt x="5239" y="51312"/>
                      <a:pt x="11144" y="50931"/>
                      <a:pt x="18288" y="50359"/>
                    </a:cubicBezTo>
                    <a:cubicBezTo>
                      <a:pt x="52102" y="47406"/>
                      <a:pt x="69913" y="42835"/>
                      <a:pt x="79820" y="39405"/>
                    </a:cubicBezTo>
                    <a:cubicBezTo>
                      <a:pt x="91440" y="35500"/>
                      <a:pt x="99441" y="30833"/>
                      <a:pt x="101727" y="29500"/>
                    </a:cubicBezTo>
                    <a:cubicBezTo>
                      <a:pt x="106109" y="27023"/>
                      <a:pt x="109442" y="24546"/>
                      <a:pt x="111919" y="22927"/>
                    </a:cubicBezTo>
                    <a:cubicBezTo>
                      <a:pt x="114681" y="25975"/>
                      <a:pt x="118681" y="27880"/>
                      <a:pt x="122872" y="28261"/>
                    </a:cubicBezTo>
                    <a:cubicBezTo>
                      <a:pt x="125254" y="22356"/>
                      <a:pt x="127063" y="18165"/>
                      <a:pt x="128206" y="15784"/>
                    </a:cubicBezTo>
                    <a:cubicBezTo>
                      <a:pt x="129635" y="12450"/>
                      <a:pt x="130874" y="9592"/>
                      <a:pt x="131731" y="7973"/>
                    </a:cubicBezTo>
                    <a:cubicBezTo>
                      <a:pt x="131064" y="7020"/>
                      <a:pt x="129921" y="5496"/>
                      <a:pt x="128206" y="4068"/>
                    </a:cubicBezTo>
                    <a:cubicBezTo>
                      <a:pt x="121920" y="-695"/>
                      <a:pt x="113347" y="1020"/>
                      <a:pt x="108395" y="544"/>
                    </a:cubicBezTo>
                    <a:cubicBezTo>
                      <a:pt x="95060" y="-695"/>
                      <a:pt x="81344" y="258"/>
                      <a:pt x="68199" y="2639"/>
                    </a:cubicBezTo>
                    <a:cubicBezTo>
                      <a:pt x="45529" y="6830"/>
                      <a:pt x="23908" y="15117"/>
                      <a:pt x="2286" y="23213"/>
                    </a:cubicBezTo>
                    <a:cubicBezTo>
                      <a:pt x="1619" y="32643"/>
                      <a:pt x="762" y="42168"/>
                      <a:pt x="0" y="516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26" name="Freeform: Shape 225">
                <a:extLst>
                  <a:ext uri="{FF2B5EF4-FFF2-40B4-BE49-F238E27FC236}">
                    <a16:creationId xmlns:a16="http://schemas.microsoft.com/office/drawing/2014/main" id="{568838C6-79BE-178E-1BED-098A741E4667}"/>
                  </a:ext>
                </a:extLst>
              </p:cNvPr>
              <p:cNvSpPr/>
              <p:nvPr/>
            </p:nvSpPr>
            <p:spPr>
              <a:xfrm>
                <a:off x="5160184" y="3422371"/>
                <a:ext cx="243634" cy="248410"/>
              </a:xfrm>
              <a:custGeom>
                <a:avLst/>
                <a:gdLst>
                  <a:gd name="connsiteX0" fmla="*/ 229823 w 243634"/>
                  <a:gd name="connsiteY0" fmla="*/ 167601 h 248410"/>
                  <a:gd name="connsiteX1" fmla="*/ 234300 w 243634"/>
                  <a:gd name="connsiteY1" fmla="*/ 187032 h 248410"/>
                  <a:gd name="connsiteX2" fmla="*/ 223346 w 243634"/>
                  <a:gd name="connsiteY2" fmla="*/ 204748 h 248410"/>
                  <a:gd name="connsiteX3" fmla="*/ 203439 w 243634"/>
                  <a:gd name="connsiteY3" fmla="*/ 222751 h 248410"/>
                  <a:gd name="connsiteX4" fmla="*/ 201724 w 243634"/>
                  <a:gd name="connsiteY4" fmla="*/ 223512 h 248410"/>
                  <a:gd name="connsiteX5" fmla="*/ 178578 w 243634"/>
                  <a:gd name="connsiteY5" fmla="*/ 219512 h 248410"/>
                  <a:gd name="connsiteX6" fmla="*/ 168387 w 243634"/>
                  <a:gd name="connsiteY6" fmla="*/ 226084 h 248410"/>
                  <a:gd name="connsiteX7" fmla="*/ 146479 w 243634"/>
                  <a:gd name="connsiteY7" fmla="*/ 236086 h 248410"/>
                  <a:gd name="connsiteX8" fmla="*/ 84948 w 243634"/>
                  <a:gd name="connsiteY8" fmla="*/ 246944 h 248410"/>
                  <a:gd name="connsiteX9" fmla="*/ 72470 w 243634"/>
                  <a:gd name="connsiteY9" fmla="*/ 247896 h 248410"/>
                  <a:gd name="connsiteX10" fmla="*/ 71994 w 243634"/>
                  <a:gd name="connsiteY10" fmla="*/ 247896 h 248410"/>
                  <a:gd name="connsiteX11" fmla="*/ 41895 w 243634"/>
                  <a:gd name="connsiteY11" fmla="*/ 247135 h 248410"/>
                  <a:gd name="connsiteX12" fmla="*/ 6462 w 243634"/>
                  <a:gd name="connsiteY12" fmla="*/ 224846 h 248410"/>
                  <a:gd name="connsiteX13" fmla="*/ 4271 w 243634"/>
                  <a:gd name="connsiteY13" fmla="*/ 171411 h 248410"/>
                  <a:gd name="connsiteX14" fmla="*/ 63135 w 243634"/>
                  <a:gd name="connsiteY14" fmla="*/ 35489 h 248410"/>
                  <a:gd name="connsiteX15" fmla="*/ 68850 w 243634"/>
                  <a:gd name="connsiteY15" fmla="*/ 12153 h 248410"/>
                  <a:gd name="connsiteX16" fmla="*/ 71136 w 243634"/>
                  <a:gd name="connsiteY16" fmla="*/ 5200 h 248410"/>
                  <a:gd name="connsiteX17" fmla="*/ 72089 w 243634"/>
                  <a:gd name="connsiteY17" fmla="*/ 2533 h 248410"/>
                  <a:gd name="connsiteX18" fmla="*/ 99140 w 243634"/>
                  <a:gd name="connsiteY18" fmla="*/ 532 h 248410"/>
                  <a:gd name="connsiteX19" fmla="*/ 134478 w 243634"/>
                  <a:gd name="connsiteY19" fmla="*/ 15391 h 248410"/>
                  <a:gd name="connsiteX20" fmla="*/ 141050 w 243634"/>
                  <a:gd name="connsiteY20" fmla="*/ 19773 h 248410"/>
                  <a:gd name="connsiteX21" fmla="*/ 173435 w 243634"/>
                  <a:gd name="connsiteY21" fmla="*/ 46348 h 248410"/>
                  <a:gd name="connsiteX22" fmla="*/ 243634 w 243634"/>
                  <a:gd name="connsiteY22" fmla="*/ 64350 h 248410"/>
                  <a:gd name="connsiteX23" fmla="*/ 210106 w 243634"/>
                  <a:gd name="connsiteY23" fmla="*/ 92639 h 248410"/>
                  <a:gd name="connsiteX24" fmla="*/ 203725 w 243634"/>
                  <a:gd name="connsiteY24" fmla="*/ 138359 h 248410"/>
                  <a:gd name="connsiteX25" fmla="*/ 193723 w 243634"/>
                  <a:gd name="connsiteY25" fmla="*/ 183031 h 248410"/>
                  <a:gd name="connsiteX26" fmla="*/ 209059 w 243634"/>
                  <a:gd name="connsiteY26" fmla="*/ 167315 h 248410"/>
                  <a:gd name="connsiteX27" fmla="*/ 229823 w 243634"/>
                  <a:gd name="connsiteY27" fmla="*/ 167601 h 24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43634" h="248410">
                    <a:moveTo>
                      <a:pt x="229823" y="167601"/>
                    </a:moveTo>
                    <a:cubicBezTo>
                      <a:pt x="235062" y="172078"/>
                      <a:pt x="236395" y="180269"/>
                      <a:pt x="234300" y="187032"/>
                    </a:cubicBezTo>
                    <a:cubicBezTo>
                      <a:pt x="232300" y="193699"/>
                      <a:pt x="227823" y="199414"/>
                      <a:pt x="223346" y="204748"/>
                    </a:cubicBezTo>
                    <a:cubicBezTo>
                      <a:pt x="217726" y="211797"/>
                      <a:pt x="211535" y="218845"/>
                      <a:pt x="203439" y="222751"/>
                    </a:cubicBezTo>
                    <a:cubicBezTo>
                      <a:pt x="202867" y="223036"/>
                      <a:pt x="202296" y="223227"/>
                      <a:pt x="201724" y="223512"/>
                    </a:cubicBezTo>
                    <a:cubicBezTo>
                      <a:pt x="193914" y="226465"/>
                      <a:pt x="184103" y="225608"/>
                      <a:pt x="178578" y="219512"/>
                    </a:cubicBezTo>
                    <a:cubicBezTo>
                      <a:pt x="176102" y="221227"/>
                      <a:pt x="172768" y="223608"/>
                      <a:pt x="168387" y="226084"/>
                    </a:cubicBezTo>
                    <a:cubicBezTo>
                      <a:pt x="166101" y="227513"/>
                      <a:pt x="158100" y="232085"/>
                      <a:pt x="146479" y="236086"/>
                    </a:cubicBezTo>
                    <a:cubicBezTo>
                      <a:pt x="136573" y="239419"/>
                      <a:pt x="118761" y="243991"/>
                      <a:pt x="84948" y="246944"/>
                    </a:cubicBezTo>
                    <a:cubicBezTo>
                      <a:pt x="80376" y="247325"/>
                      <a:pt x="76185" y="247706"/>
                      <a:pt x="72470" y="247896"/>
                    </a:cubicBezTo>
                    <a:lnTo>
                      <a:pt x="71994" y="247896"/>
                    </a:lnTo>
                    <a:cubicBezTo>
                      <a:pt x="58182" y="248754"/>
                      <a:pt x="49705" y="248563"/>
                      <a:pt x="41895" y="247135"/>
                    </a:cubicBezTo>
                    <a:cubicBezTo>
                      <a:pt x="27798" y="244468"/>
                      <a:pt x="13891" y="237133"/>
                      <a:pt x="6462" y="224846"/>
                    </a:cubicBezTo>
                    <a:cubicBezTo>
                      <a:pt x="-3444" y="208177"/>
                      <a:pt x="-111" y="188556"/>
                      <a:pt x="4271" y="171411"/>
                    </a:cubicBezTo>
                    <a:cubicBezTo>
                      <a:pt x="17987" y="119404"/>
                      <a:pt x="43038" y="69969"/>
                      <a:pt x="63135" y="35489"/>
                    </a:cubicBezTo>
                    <a:cubicBezTo>
                      <a:pt x="64374" y="28345"/>
                      <a:pt x="66279" y="20440"/>
                      <a:pt x="68850" y="12153"/>
                    </a:cubicBezTo>
                    <a:cubicBezTo>
                      <a:pt x="69517" y="9867"/>
                      <a:pt x="70279" y="7581"/>
                      <a:pt x="71136" y="5200"/>
                    </a:cubicBezTo>
                    <a:cubicBezTo>
                      <a:pt x="71327" y="4152"/>
                      <a:pt x="71613" y="3390"/>
                      <a:pt x="72089" y="2533"/>
                    </a:cubicBezTo>
                    <a:cubicBezTo>
                      <a:pt x="78280" y="818"/>
                      <a:pt x="87900" y="-897"/>
                      <a:pt x="99140" y="532"/>
                    </a:cubicBezTo>
                    <a:cubicBezTo>
                      <a:pt x="109522" y="1961"/>
                      <a:pt x="119142" y="5581"/>
                      <a:pt x="134478" y="15391"/>
                    </a:cubicBezTo>
                    <a:cubicBezTo>
                      <a:pt x="136859" y="16915"/>
                      <a:pt x="139050" y="18344"/>
                      <a:pt x="141050" y="19773"/>
                    </a:cubicBezTo>
                    <a:cubicBezTo>
                      <a:pt x="157433" y="31108"/>
                      <a:pt x="163719" y="39109"/>
                      <a:pt x="173435" y="46348"/>
                    </a:cubicBezTo>
                    <a:cubicBezTo>
                      <a:pt x="186198" y="55777"/>
                      <a:pt x="207534" y="65588"/>
                      <a:pt x="243634" y="64350"/>
                    </a:cubicBezTo>
                    <a:cubicBezTo>
                      <a:pt x="228204" y="65302"/>
                      <a:pt x="215726" y="78161"/>
                      <a:pt x="210106" y="92639"/>
                    </a:cubicBezTo>
                    <a:cubicBezTo>
                      <a:pt x="204582" y="107117"/>
                      <a:pt x="204391" y="122928"/>
                      <a:pt x="203725" y="138359"/>
                    </a:cubicBezTo>
                    <a:cubicBezTo>
                      <a:pt x="203153" y="153790"/>
                      <a:pt x="201629" y="169696"/>
                      <a:pt x="193723" y="183031"/>
                    </a:cubicBezTo>
                    <a:cubicBezTo>
                      <a:pt x="198105" y="177126"/>
                      <a:pt x="202581" y="171125"/>
                      <a:pt x="209059" y="167315"/>
                    </a:cubicBezTo>
                    <a:cubicBezTo>
                      <a:pt x="215345" y="163695"/>
                      <a:pt x="224013" y="162838"/>
                      <a:pt x="229823" y="167601"/>
                    </a:cubicBezTo>
                    <a:close/>
                  </a:path>
                </a:pathLst>
              </a:custGeom>
              <a:solidFill>
                <a:srgbClr val="EBA18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27" name="Freeform: Shape 226">
                <a:extLst>
                  <a:ext uri="{FF2B5EF4-FFF2-40B4-BE49-F238E27FC236}">
                    <a16:creationId xmlns:a16="http://schemas.microsoft.com/office/drawing/2014/main" id="{99462789-F58C-7096-7652-EC6EB7F44878}"/>
                  </a:ext>
                </a:extLst>
              </p:cNvPr>
              <p:cNvSpPr/>
              <p:nvPr/>
            </p:nvSpPr>
            <p:spPr>
              <a:xfrm>
                <a:off x="4747259" y="3370421"/>
                <a:ext cx="392239" cy="542258"/>
              </a:xfrm>
              <a:custGeom>
                <a:avLst/>
                <a:gdLst>
                  <a:gd name="connsiteX0" fmla="*/ 0 w 392239"/>
                  <a:gd name="connsiteY0" fmla="*/ 2000 h 542258"/>
                  <a:gd name="connsiteX1" fmla="*/ 23241 w 392239"/>
                  <a:gd name="connsiteY1" fmla="*/ 88773 h 542258"/>
                  <a:gd name="connsiteX2" fmla="*/ 73152 w 392239"/>
                  <a:gd name="connsiteY2" fmla="*/ 224885 h 542258"/>
                  <a:gd name="connsiteX3" fmla="*/ 230886 w 392239"/>
                  <a:gd name="connsiteY3" fmla="*/ 426053 h 542258"/>
                  <a:gd name="connsiteX4" fmla="*/ 335280 w 392239"/>
                  <a:gd name="connsiteY4" fmla="*/ 505492 h 542258"/>
                  <a:gd name="connsiteX5" fmla="*/ 392239 w 392239"/>
                  <a:gd name="connsiteY5" fmla="*/ 542258 h 542258"/>
                  <a:gd name="connsiteX6" fmla="*/ 391668 w 392239"/>
                  <a:gd name="connsiteY6" fmla="*/ 505492 h 542258"/>
                  <a:gd name="connsiteX7" fmla="*/ 330232 w 392239"/>
                  <a:gd name="connsiteY7" fmla="*/ 474916 h 542258"/>
                  <a:gd name="connsiteX8" fmla="*/ 237268 w 392239"/>
                  <a:gd name="connsiteY8" fmla="*/ 411289 h 542258"/>
                  <a:gd name="connsiteX9" fmla="*/ 137922 w 392239"/>
                  <a:gd name="connsiteY9" fmla="*/ 310610 h 542258"/>
                  <a:gd name="connsiteX10" fmla="*/ 19050 w 392239"/>
                  <a:gd name="connsiteY10" fmla="*/ 57055 h 542258"/>
                  <a:gd name="connsiteX11" fmla="*/ 4477 w 392239"/>
                  <a:gd name="connsiteY11" fmla="*/ 0 h 542258"/>
                  <a:gd name="connsiteX12" fmla="*/ 0 w 392239"/>
                  <a:gd name="connsiteY12" fmla="*/ 2000 h 542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92239" h="542258">
                    <a:moveTo>
                      <a:pt x="0" y="2000"/>
                    </a:moveTo>
                    <a:cubicBezTo>
                      <a:pt x="4953" y="23431"/>
                      <a:pt x="12478" y="53435"/>
                      <a:pt x="23241" y="88773"/>
                    </a:cubicBezTo>
                    <a:cubicBezTo>
                      <a:pt x="35147" y="128016"/>
                      <a:pt x="50006" y="176689"/>
                      <a:pt x="73152" y="224885"/>
                    </a:cubicBezTo>
                    <a:cubicBezTo>
                      <a:pt x="124016" y="330327"/>
                      <a:pt x="197358" y="396335"/>
                      <a:pt x="230886" y="426053"/>
                    </a:cubicBezTo>
                    <a:cubicBezTo>
                      <a:pt x="271558" y="462058"/>
                      <a:pt x="314992" y="491680"/>
                      <a:pt x="335280" y="505492"/>
                    </a:cubicBezTo>
                    <a:cubicBezTo>
                      <a:pt x="356616" y="520065"/>
                      <a:pt x="375952" y="532257"/>
                      <a:pt x="392239" y="542258"/>
                    </a:cubicBezTo>
                    <a:cubicBezTo>
                      <a:pt x="392144" y="530066"/>
                      <a:pt x="391859" y="517874"/>
                      <a:pt x="391668" y="505492"/>
                    </a:cubicBezTo>
                    <a:cubicBezTo>
                      <a:pt x="374809" y="498157"/>
                      <a:pt x="353854" y="488251"/>
                      <a:pt x="330232" y="474916"/>
                    </a:cubicBezTo>
                    <a:cubicBezTo>
                      <a:pt x="309753" y="463391"/>
                      <a:pt x="275558" y="442531"/>
                      <a:pt x="237268" y="411289"/>
                    </a:cubicBezTo>
                    <a:cubicBezTo>
                      <a:pt x="180785" y="365188"/>
                      <a:pt x="146018" y="320992"/>
                      <a:pt x="137922" y="310610"/>
                    </a:cubicBezTo>
                    <a:cubicBezTo>
                      <a:pt x="65437" y="217551"/>
                      <a:pt x="38100" y="122587"/>
                      <a:pt x="19050" y="57055"/>
                    </a:cubicBezTo>
                    <a:cubicBezTo>
                      <a:pt x="12192" y="33528"/>
                      <a:pt x="7525" y="13716"/>
                      <a:pt x="4477" y="0"/>
                    </a:cubicBezTo>
                    <a:cubicBezTo>
                      <a:pt x="2953" y="667"/>
                      <a:pt x="1524" y="1238"/>
                      <a:pt x="0" y="20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28" name="Freeform: Shape 227">
                <a:extLst>
                  <a:ext uri="{FF2B5EF4-FFF2-40B4-BE49-F238E27FC236}">
                    <a16:creationId xmlns:a16="http://schemas.microsoft.com/office/drawing/2014/main" id="{4D7DB9D6-0B5C-DC59-C169-14BB5B072AD5}"/>
                  </a:ext>
                </a:extLst>
              </p:cNvPr>
              <p:cNvSpPr/>
              <p:nvPr/>
            </p:nvSpPr>
            <p:spPr>
              <a:xfrm>
                <a:off x="5488876" y="3190303"/>
                <a:ext cx="116055" cy="675512"/>
              </a:xfrm>
              <a:custGeom>
                <a:avLst/>
                <a:gdLst>
                  <a:gd name="connsiteX0" fmla="*/ 72580 w 116055"/>
                  <a:gd name="connsiteY0" fmla="*/ 574929 h 675512"/>
                  <a:gd name="connsiteX1" fmla="*/ 49721 w 116055"/>
                  <a:gd name="connsiteY1" fmla="*/ 649224 h 675512"/>
                  <a:gd name="connsiteX2" fmla="*/ 50578 w 116055"/>
                  <a:gd name="connsiteY2" fmla="*/ 651510 h 675512"/>
                  <a:gd name="connsiteX3" fmla="*/ 60293 w 116055"/>
                  <a:gd name="connsiteY3" fmla="*/ 675513 h 675512"/>
                  <a:gd name="connsiteX4" fmla="*/ 82487 w 116055"/>
                  <a:gd name="connsiteY4" fmla="*/ 600075 h 675512"/>
                  <a:gd name="connsiteX5" fmla="*/ 108966 w 116055"/>
                  <a:gd name="connsiteY5" fmla="*/ 471488 h 675512"/>
                  <a:gd name="connsiteX6" fmla="*/ 95631 w 116055"/>
                  <a:gd name="connsiteY6" fmla="*/ 216218 h 675512"/>
                  <a:gd name="connsiteX7" fmla="*/ 43910 w 116055"/>
                  <a:gd name="connsiteY7" fmla="*/ 80772 h 675512"/>
                  <a:gd name="connsiteX8" fmla="*/ 4381 w 116055"/>
                  <a:gd name="connsiteY8" fmla="*/ 0 h 675512"/>
                  <a:gd name="connsiteX9" fmla="*/ 0 w 116055"/>
                  <a:gd name="connsiteY9" fmla="*/ 1429 h 675512"/>
                  <a:gd name="connsiteX10" fmla="*/ 59055 w 116055"/>
                  <a:gd name="connsiteY10" fmla="*/ 128873 h 675512"/>
                  <a:gd name="connsiteX11" fmla="*/ 92964 w 116055"/>
                  <a:gd name="connsiteY11" fmla="*/ 243554 h 675512"/>
                  <a:gd name="connsiteX12" fmla="*/ 107442 w 116055"/>
                  <a:gd name="connsiteY12" fmla="*/ 350615 h 675512"/>
                  <a:gd name="connsiteX13" fmla="*/ 99060 w 116055"/>
                  <a:gd name="connsiteY13" fmla="*/ 472059 h 675512"/>
                  <a:gd name="connsiteX14" fmla="*/ 72676 w 116055"/>
                  <a:gd name="connsiteY14" fmla="*/ 574929 h 675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6055" h="675512">
                    <a:moveTo>
                      <a:pt x="72580" y="574929"/>
                    </a:moveTo>
                    <a:cubicBezTo>
                      <a:pt x="63627" y="605790"/>
                      <a:pt x="55626" y="631317"/>
                      <a:pt x="49721" y="649224"/>
                    </a:cubicBezTo>
                    <a:cubicBezTo>
                      <a:pt x="50006" y="649891"/>
                      <a:pt x="50292" y="650748"/>
                      <a:pt x="50578" y="651510"/>
                    </a:cubicBezTo>
                    <a:cubicBezTo>
                      <a:pt x="53912" y="659511"/>
                      <a:pt x="57150" y="667512"/>
                      <a:pt x="60293" y="675513"/>
                    </a:cubicBezTo>
                    <a:cubicBezTo>
                      <a:pt x="66770" y="655606"/>
                      <a:pt x="74581" y="629983"/>
                      <a:pt x="82487" y="600075"/>
                    </a:cubicBezTo>
                    <a:cubicBezTo>
                      <a:pt x="88678" y="576263"/>
                      <a:pt x="102013" y="525399"/>
                      <a:pt x="108966" y="471488"/>
                    </a:cubicBezTo>
                    <a:cubicBezTo>
                      <a:pt x="114681" y="427006"/>
                      <a:pt x="126587" y="329089"/>
                      <a:pt x="95631" y="216218"/>
                    </a:cubicBezTo>
                    <a:cubicBezTo>
                      <a:pt x="81439" y="164592"/>
                      <a:pt x="60579" y="118205"/>
                      <a:pt x="43910" y="80772"/>
                    </a:cubicBezTo>
                    <a:cubicBezTo>
                      <a:pt x="28765" y="46958"/>
                      <a:pt x="14573" y="19336"/>
                      <a:pt x="4381" y="0"/>
                    </a:cubicBezTo>
                    <a:cubicBezTo>
                      <a:pt x="2953" y="381"/>
                      <a:pt x="1429" y="952"/>
                      <a:pt x="0" y="1429"/>
                    </a:cubicBezTo>
                    <a:cubicBezTo>
                      <a:pt x="27337" y="50197"/>
                      <a:pt x="46101" y="94107"/>
                      <a:pt x="59055" y="128873"/>
                    </a:cubicBezTo>
                    <a:cubicBezTo>
                      <a:pt x="67627" y="152114"/>
                      <a:pt x="81915" y="190690"/>
                      <a:pt x="92964" y="243554"/>
                    </a:cubicBezTo>
                    <a:cubicBezTo>
                      <a:pt x="98584" y="269653"/>
                      <a:pt x="105727" y="304229"/>
                      <a:pt x="107442" y="350615"/>
                    </a:cubicBezTo>
                    <a:cubicBezTo>
                      <a:pt x="108299" y="370141"/>
                      <a:pt x="108966" y="415480"/>
                      <a:pt x="99060" y="472059"/>
                    </a:cubicBezTo>
                    <a:cubicBezTo>
                      <a:pt x="93916" y="501396"/>
                      <a:pt x="86677" y="525875"/>
                      <a:pt x="72676" y="5749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grpSp>
          <p:nvGrpSpPr>
            <p:cNvPr id="229" name="Graphic 4">
              <a:extLst>
                <a:ext uri="{FF2B5EF4-FFF2-40B4-BE49-F238E27FC236}">
                  <a16:creationId xmlns:a16="http://schemas.microsoft.com/office/drawing/2014/main" id="{E8B4D606-17C7-9940-5E99-110AE6DA4ED8}"/>
                </a:ext>
              </a:extLst>
            </p:cNvPr>
            <p:cNvGrpSpPr/>
            <p:nvPr/>
          </p:nvGrpSpPr>
          <p:grpSpPr>
            <a:xfrm>
              <a:off x="1545927" y="3037561"/>
              <a:ext cx="762052" cy="2319461"/>
              <a:chOff x="1364285" y="3247548"/>
              <a:chExt cx="807795" cy="2458688"/>
            </a:xfrm>
          </p:grpSpPr>
          <p:grpSp>
            <p:nvGrpSpPr>
              <p:cNvPr id="230" name="Graphic 4">
                <a:extLst>
                  <a:ext uri="{FF2B5EF4-FFF2-40B4-BE49-F238E27FC236}">
                    <a16:creationId xmlns:a16="http://schemas.microsoft.com/office/drawing/2014/main" id="{2AED9485-24C3-0DDF-277B-12D2CDE8BF05}"/>
                  </a:ext>
                </a:extLst>
              </p:cNvPr>
              <p:cNvGrpSpPr/>
              <p:nvPr/>
            </p:nvGrpSpPr>
            <p:grpSpPr>
              <a:xfrm>
                <a:off x="1943034" y="5551795"/>
                <a:ext cx="229046" cy="125913"/>
                <a:chOff x="1943034" y="5551795"/>
                <a:chExt cx="229046" cy="125913"/>
              </a:xfrm>
            </p:grpSpPr>
            <p:sp>
              <p:nvSpPr>
                <p:cNvPr id="231" name="Freeform: Shape 230">
                  <a:extLst>
                    <a:ext uri="{FF2B5EF4-FFF2-40B4-BE49-F238E27FC236}">
                      <a16:creationId xmlns:a16="http://schemas.microsoft.com/office/drawing/2014/main" id="{AA58AE9D-748C-57CE-120B-4D198F250984}"/>
                    </a:ext>
                  </a:extLst>
                </p:cNvPr>
                <p:cNvSpPr/>
                <p:nvPr/>
              </p:nvSpPr>
              <p:spPr>
                <a:xfrm>
                  <a:off x="1943034" y="5591415"/>
                  <a:ext cx="228950" cy="86293"/>
                </a:xfrm>
                <a:custGeom>
                  <a:avLst/>
                  <a:gdLst>
                    <a:gd name="connsiteX0" fmla="*/ 228951 w 228950"/>
                    <a:gd name="connsiteY0" fmla="*/ 73007 h 86293"/>
                    <a:gd name="connsiteX1" fmla="*/ 228951 w 228950"/>
                    <a:gd name="connsiteY1" fmla="*/ 74816 h 86293"/>
                    <a:gd name="connsiteX2" fmla="*/ 226284 w 228950"/>
                    <a:gd name="connsiteY2" fmla="*/ 86056 h 86293"/>
                    <a:gd name="connsiteX3" fmla="*/ 142369 w 228950"/>
                    <a:gd name="connsiteY3" fmla="*/ 86246 h 86293"/>
                    <a:gd name="connsiteX4" fmla="*/ 98268 w 228950"/>
                    <a:gd name="connsiteY4" fmla="*/ 86056 h 86293"/>
                    <a:gd name="connsiteX5" fmla="*/ 76075 w 228950"/>
                    <a:gd name="connsiteY5" fmla="*/ 86056 h 86293"/>
                    <a:gd name="connsiteX6" fmla="*/ 70360 w 228950"/>
                    <a:gd name="connsiteY6" fmla="*/ 77483 h 86293"/>
                    <a:gd name="connsiteX7" fmla="*/ 62549 w 228950"/>
                    <a:gd name="connsiteY7" fmla="*/ 86056 h 86293"/>
                    <a:gd name="connsiteX8" fmla="*/ 6923 w 228950"/>
                    <a:gd name="connsiteY8" fmla="*/ 86056 h 86293"/>
                    <a:gd name="connsiteX9" fmla="*/ 3018 w 228950"/>
                    <a:gd name="connsiteY9" fmla="*/ 73578 h 86293"/>
                    <a:gd name="connsiteX10" fmla="*/ 2446 w 228950"/>
                    <a:gd name="connsiteY10" fmla="*/ 71101 h 86293"/>
                    <a:gd name="connsiteX11" fmla="*/ 1018 w 228950"/>
                    <a:gd name="connsiteY11" fmla="*/ 34621 h 86293"/>
                    <a:gd name="connsiteX12" fmla="*/ 10257 w 228950"/>
                    <a:gd name="connsiteY12" fmla="*/ 12904 h 86293"/>
                    <a:gd name="connsiteX13" fmla="*/ 17401 w 228950"/>
                    <a:gd name="connsiteY13" fmla="*/ 11666 h 86293"/>
                    <a:gd name="connsiteX14" fmla="*/ 26640 w 228950"/>
                    <a:gd name="connsiteY14" fmla="*/ 807 h 86293"/>
                    <a:gd name="connsiteX15" fmla="*/ 58263 w 228950"/>
                    <a:gd name="connsiteY15" fmla="*/ 8237 h 86293"/>
                    <a:gd name="connsiteX16" fmla="*/ 79027 w 228950"/>
                    <a:gd name="connsiteY16" fmla="*/ 9284 h 86293"/>
                    <a:gd name="connsiteX17" fmla="*/ 91981 w 228950"/>
                    <a:gd name="connsiteY17" fmla="*/ 9665 h 86293"/>
                    <a:gd name="connsiteX18" fmla="*/ 107983 w 228950"/>
                    <a:gd name="connsiteY18" fmla="*/ 12904 h 86293"/>
                    <a:gd name="connsiteX19" fmla="*/ 114556 w 228950"/>
                    <a:gd name="connsiteY19" fmla="*/ 8999 h 86293"/>
                    <a:gd name="connsiteX20" fmla="*/ 129319 w 228950"/>
                    <a:gd name="connsiteY20" fmla="*/ 11856 h 86293"/>
                    <a:gd name="connsiteX21" fmla="*/ 164467 w 228950"/>
                    <a:gd name="connsiteY21" fmla="*/ 37288 h 86293"/>
                    <a:gd name="connsiteX22" fmla="*/ 198566 w 228950"/>
                    <a:gd name="connsiteY22" fmla="*/ 48527 h 86293"/>
                    <a:gd name="connsiteX23" fmla="*/ 225046 w 228950"/>
                    <a:gd name="connsiteY23" fmla="*/ 59576 h 86293"/>
                    <a:gd name="connsiteX24" fmla="*/ 228760 w 228950"/>
                    <a:gd name="connsiteY24" fmla="*/ 73102 h 86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28950" h="86293">
                      <a:moveTo>
                        <a:pt x="228951" y="73007"/>
                      </a:moveTo>
                      <a:lnTo>
                        <a:pt x="228951" y="74816"/>
                      </a:lnTo>
                      <a:cubicBezTo>
                        <a:pt x="228760" y="79960"/>
                        <a:pt x="227522" y="83865"/>
                        <a:pt x="226284" y="86056"/>
                      </a:cubicBezTo>
                      <a:cubicBezTo>
                        <a:pt x="184374" y="86437"/>
                        <a:pt x="158561" y="86246"/>
                        <a:pt x="142369" y="86246"/>
                      </a:cubicBezTo>
                      <a:cubicBezTo>
                        <a:pt x="137701" y="86246"/>
                        <a:pt x="121033" y="86246"/>
                        <a:pt x="98268" y="86056"/>
                      </a:cubicBezTo>
                      <a:lnTo>
                        <a:pt x="76075" y="86056"/>
                      </a:lnTo>
                      <a:cubicBezTo>
                        <a:pt x="74265" y="83198"/>
                        <a:pt x="72360" y="80341"/>
                        <a:pt x="70360" y="77483"/>
                      </a:cubicBezTo>
                      <a:cubicBezTo>
                        <a:pt x="67693" y="80341"/>
                        <a:pt x="65216" y="83198"/>
                        <a:pt x="62549" y="86056"/>
                      </a:cubicBezTo>
                      <a:lnTo>
                        <a:pt x="6923" y="86056"/>
                      </a:lnTo>
                      <a:cubicBezTo>
                        <a:pt x="5685" y="83198"/>
                        <a:pt x="4256" y="78912"/>
                        <a:pt x="3018" y="73578"/>
                      </a:cubicBezTo>
                      <a:cubicBezTo>
                        <a:pt x="2827" y="72911"/>
                        <a:pt x="2637" y="71959"/>
                        <a:pt x="2446" y="71101"/>
                      </a:cubicBezTo>
                      <a:cubicBezTo>
                        <a:pt x="1208" y="66149"/>
                        <a:pt x="-1459" y="52433"/>
                        <a:pt x="1018" y="34621"/>
                      </a:cubicBezTo>
                      <a:cubicBezTo>
                        <a:pt x="3304" y="17000"/>
                        <a:pt x="8257" y="14047"/>
                        <a:pt x="10257" y="12904"/>
                      </a:cubicBezTo>
                      <a:cubicBezTo>
                        <a:pt x="12924" y="11856"/>
                        <a:pt x="15400" y="11666"/>
                        <a:pt x="17401" y="11666"/>
                      </a:cubicBezTo>
                      <a:cubicBezTo>
                        <a:pt x="18829" y="8141"/>
                        <a:pt x="21496" y="2998"/>
                        <a:pt x="26640" y="807"/>
                      </a:cubicBezTo>
                      <a:cubicBezTo>
                        <a:pt x="35022" y="-2432"/>
                        <a:pt x="41213" y="4903"/>
                        <a:pt x="58263" y="8237"/>
                      </a:cubicBezTo>
                      <a:cubicBezTo>
                        <a:pt x="66454" y="10046"/>
                        <a:pt x="69502" y="9284"/>
                        <a:pt x="79027" y="9284"/>
                      </a:cubicBezTo>
                      <a:cubicBezTo>
                        <a:pt x="80837" y="9284"/>
                        <a:pt x="86362" y="9094"/>
                        <a:pt x="91981" y="9665"/>
                      </a:cubicBezTo>
                      <a:cubicBezTo>
                        <a:pt x="95887" y="10046"/>
                        <a:pt x="101411" y="10904"/>
                        <a:pt x="107983" y="12904"/>
                      </a:cubicBezTo>
                      <a:cubicBezTo>
                        <a:pt x="109412" y="11666"/>
                        <a:pt x="111508" y="9856"/>
                        <a:pt x="114556" y="8999"/>
                      </a:cubicBezTo>
                      <a:cubicBezTo>
                        <a:pt x="120556" y="7189"/>
                        <a:pt x="126081" y="10046"/>
                        <a:pt x="129319" y="11856"/>
                      </a:cubicBezTo>
                      <a:cubicBezTo>
                        <a:pt x="145131" y="20238"/>
                        <a:pt x="151703" y="29287"/>
                        <a:pt x="164467" y="37288"/>
                      </a:cubicBezTo>
                      <a:cubicBezTo>
                        <a:pt x="171801" y="41955"/>
                        <a:pt x="180850" y="44241"/>
                        <a:pt x="198566" y="48527"/>
                      </a:cubicBezTo>
                      <a:cubicBezTo>
                        <a:pt x="211711" y="51766"/>
                        <a:pt x="220283" y="52623"/>
                        <a:pt x="225046" y="59576"/>
                      </a:cubicBezTo>
                      <a:cubicBezTo>
                        <a:pt x="228570" y="64720"/>
                        <a:pt x="228760" y="71292"/>
                        <a:pt x="228760" y="73102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32" name="Freeform: Shape 231">
                  <a:extLst>
                    <a:ext uri="{FF2B5EF4-FFF2-40B4-BE49-F238E27FC236}">
                      <a16:creationId xmlns:a16="http://schemas.microsoft.com/office/drawing/2014/main" id="{0CDEE943-A6F1-C35D-4136-FFB9244E83F3}"/>
                    </a:ext>
                  </a:extLst>
                </p:cNvPr>
                <p:cNvSpPr/>
                <p:nvPr/>
              </p:nvSpPr>
              <p:spPr>
                <a:xfrm>
                  <a:off x="1956816" y="5551795"/>
                  <a:ext cx="94583" cy="61927"/>
                </a:xfrm>
                <a:custGeom>
                  <a:avLst/>
                  <a:gdLst>
                    <a:gd name="connsiteX0" fmla="*/ 0 w 94583"/>
                    <a:gd name="connsiteY0" fmla="*/ 34617 h 61927"/>
                    <a:gd name="connsiteX1" fmla="*/ 0 w 94583"/>
                    <a:gd name="connsiteY1" fmla="*/ 51571 h 61927"/>
                    <a:gd name="connsiteX2" fmla="*/ 24955 w 94583"/>
                    <a:gd name="connsiteY2" fmla="*/ 60525 h 61927"/>
                    <a:gd name="connsiteX3" fmla="*/ 63532 w 94583"/>
                    <a:gd name="connsiteY3" fmla="*/ 59667 h 61927"/>
                    <a:gd name="connsiteX4" fmla="*/ 94393 w 94583"/>
                    <a:gd name="connsiteY4" fmla="*/ 52714 h 61927"/>
                    <a:gd name="connsiteX5" fmla="*/ 94583 w 94583"/>
                    <a:gd name="connsiteY5" fmla="*/ 27377 h 61927"/>
                    <a:gd name="connsiteX6" fmla="*/ 94583 w 94583"/>
                    <a:gd name="connsiteY6" fmla="*/ 12423 h 61927"/>
                    <a:gd name="connsiteX7" fmla="*/ 85439 w 94583"/>
                    <a:gd name="connsiteY7" fmla="*/ 6803 h 61927"/>
                    <a:gd name="connsiteX8" fmla="*/ 27432 w 94583"/>
                    <a:gd name="connsiteY8" fmla="*/ 3279 h 61927"/>
                    <a:gd name="connsiteX9" fmla="*/ 381 w 94583"/>
                    <a:gd name="connsiteY9" fmla="*/ 11280 h 61927"/>
                    <a:gd name="connsiteX10" fmla="*/ 0 w 94583"/>
                    <a:gd name="connsiteY10" fmla="*/ 34617 h 61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4583" h="61927">
                      <a:moveTo>
                        <a:pt x="0" y="34617"/>
                      </a:moveTo>
                      <a:cubicBezTo>
                        <a:pt x="0" y="40332"/>
                        <a:pt x="0" y="45951"/>
                        <a:pt x="0" y="51571"/>
                      </a:cubicBezTo>
                      <a:cubicBezTo>
                        <a:pt x="5429" y="54524"/>
                        <a:pt x="13906" y="58429"/>
                        <a:pt x="24955" y="60525"/>
                      </a:cubicBezTo>
                      <a:cubicBezTo>
                        <a:pt x="39052" y="63192"/>
                        <a:pt x="50292" y="61572"/>
                        <a:pt x="63532" y="59667"/>
                      </a:cubicBezTo>
                      <a:cubicBezTo>
                        <a:pt x="71342" y="58524"/>
                        <a:pt x="81915" y="56524"/>
                        <a:pt x="94393" y="52714"/>
                      </a:cubicBezTo>
                      <a:cubicBezTo>
                        <a:pt x="94488" y="44332"/>
                        <a:pt x="94583" y="35855"/>
                        <a:pt x="94583" y="27377"/>
                      </a:cubicBezTo>
                      <a:cubicBezTo>
                        <a:pt x="94583" y="22329"/>
                        <a:pt x="94583" y="17376"/>
                        <a:pt x="94583" y="12423"/>
                      </a:cubicBezTo>
                      <a:cubicBezTo>
                        <a:pt x="92678" y="11090"/>
                        <a:pt x="89630" y="8899"/>
                        <a:pt x="85439" y="6803"/>
                      </a:cubicBezTo>
                      <a:cubicBezTo>
                        <a:pt x="64198" y="-3865"/>
                        <a:pt x="41910" y="517"/>
                        <a:pt x="27432" y="3279"/>
                      </a:cubicBezTo>
                      <a:cubicBezTo>
                        <a:pt x="20955" y="4518"/>
                        <a:pt x="11430" y="6803"/>
                        <a:pt x="381" y="11280"/>
                      </a:cubicBezTo>
                      <a:cubicBezTo>
                        <a:pt x="190" y="18995"/>
                        <a:pt x="95" y="26806"/>
                        <a:pt x="0" y="34617"/>
                      </a:cubicBezTo>
                      <a:close/>
                    </a:path>
                  </a:pathLst>
                </a:custGeom>
                <a:solidFill>
                  <a:srgbClr val="7443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33" name="Freeform: Shape 232">
                  <a:extLst>
                    <a:ext uri="{FF2B5EF4-FFF2-40B4-BE49-F238E27FC236}">
                      <a16:creationId xmlns:a16="http://schemas.microsoft.com/office/drawing/2014/main" id="{0EF5D699-FC59-0463-8ED2-404B209D581D}"/>
                    </a:ext>
                  </a:extLst>
                </p:cNvPr>
                <p:cNvSpPr/>
                <p:nvPr/>
              </p:nvSpPr>
              <p:spPr>
                <a:xfrm>
                  <a:off x="1946052" y="5657373"/>
                  <a:ext cx="226028" cy="20335"/>
                </a:xfrm>
                <a:custGeom>
                  <a:avLst/>
                  <a:gdLst>
                    <a:gd name="connsiteX0" fmla="*/ 225933 w 226028"/>
                    <a:gd name="connsiteY0" fmla="*/ 8858 h 20335"/>
                    <a:gd name="connsiteX1" fmla="*/ 223266 w 226028"/>
                    <a:gd name="connsiteY1" fmla="*/ 20098 h 20335"/>
                    <a:gd name="connsiteX2" fmla="*/ 139351 w 226028"/>
                    <a:gd name="connsiteY2" fmla="*/ 20288 h 20335"/>
                    <a:gd name="connsiteX3" fmla="*/ 95250 w 226028"/>
                    <a:gd name="connsiteY3" fmla="*/ 20098 h 20335"/>
                    <a:gd name="connsiteX4" fmla="*/ 73057 w 226028"/>
                    <a:gd name="connsiteY4" fmla="*/ 20098 h 20335"/>
                    <a:gd name="connsiteX5" fmla="*/ 67342 w 226028"/>
                    <a:gd name="connsiteY5" fmla="*/ 11525 h 20335"/>
                    <a:gd name="connsiteX6" fmla="*/ 59531 w 226028"/>
                    <a:gd name="connsiteY6" fmla="*/ 20098 h 20335"/>
                    <a:gd name="connsiteX7" fmla="*/ 3905 w 226028"/>
                    <a:gd name="connsiteY7" fmla="*/ 20098 h 20335"/>
                    <a:gd name="connsiteX8" fmla="*/ 0 w 226028"/>
                    <a:gd name="connsiteY8" fmla="*/ 7620 h 20335"/>
                    <a:gd name="connsiteX9" fmla="*/ 55150 w 226028"/>
                    <a:gd name="connsiteY9" fmla="*/ 8667 h 20335"/>
                    <a:gd name="connsiteX10" fmla="*/ 67056 w 226028"/>
                    <a:gd name="connsiteY10" fmla="*/ 0 h 20335"/>
                    <a:gd name="connsiteX11" fmla="*/ 78105 w 226028"/>
                    <a:gd name="connsiteY11" fmla="*/ 8858 h 20335"/>
                    <a:gd name="connsiteX12" fmla="*/ 226028 w 226028"/>
                    <a:gd name="connsiteY12" fmla="*/ 8858 h 2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26028" h="20335">
                      <a:moveTo>
                        <a:pt x="225933" y="8858"/>
                      </a:moveTo>
                      <a:cubicBezTo>
                        <a:pt x="225743" y="14002"/>
                        <a:pt x="224504" y="17907"/>
                        <a:pt x="223266" y="20098"/>
                      </a:cubicBezTo>
                      <a:cubicBezTo>
                        <a:pt x="181356" y="20479"/>
                        <a:pt x="155543" y="20288"/>
                        <a:pt x="139351" y="20288"/>
                      </a:cubicBezTo>
                      <a:cubicBezTo>
                        <a:pt x="134684" y="20288"/>
                        <a:pt x="118015" y="20288"/>
                        <a:pt x="95250" y="20098"/>
                      </a:cubicBezTo>
                      <a:lnTo>
                        <a:pt x="73057" y="20098"/>
                      </a:lnTo>
                      <a:cubicBezTo>
                        <a:pt x="71247" y="17240"/>
                        <a:pt x="69342" y="14383"/>
                        <a:pt x="67342" y="11525"/>
                      </a:cubicBezTo>
                      <a:cubicBezTo>
                        <a:pt x="64675" y="14383"/>
                        <a:pt x="62198" y="17240"/>
                        <a:pt x="59531" y="20098"/>
                      </a:cubicBezTo>
                      <a:lnTo>
                        <a:pt x="3905" y="20098"/>
                      </a:lnTo>
                      <a:cubicBezTo>
                        <a:pt x="2667" y="17240"/>
                        <a:pt x="1238" y="12954"/>
                        <a:pt x="0" y="7620"/>
                      </a:cubicBezTo>
                      <a:cubicBezTo>
                        <a:pt x="18288" y="8001"/>
                        <a:pt x="36767" y="8287"/>
                        <a:pt x="55150" y="8667"/>
                      </a:cubicBezTo>
                      <a:cubicBezTo>
                        <a:pt x="59055" y="5620"/>
                        <a:pt x="62960" y="2762"/>
                        <a:pt x="67056" y="0"/>
                      </a:cubicBezTo>
                      <a:cubicBezTo>
                        <a:pt x="70580" y="3048"/>
                        <a:pt x="74390" y="5905"/>
                        <a:pt x="78105" y="8858"/>
                      </a:cubicBezTo>
                      <a:lnTo>
                        <a:pt x="226028" y="88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34" name="Graphic 4">
                <a:extLst>
                  <a:ext uri="{FF2B5EF4-FFF2-40B4-BE49-F238E27FC236}">
                    <a16:creationId xmlns:a16="http://schemas.microsoft.com/office/drawing/2014/main" id="{FFB12620-3A64-2BA6-1D32-19ABEC4DE553}"/>
                  </a:ext>
                </a:extLst>
              </p:cNvPr>
              <p:cNvGrpSpPr/>
              <p:nvPr/>
            </p:nvGrpSpPr>
            <p:grpSpPr>
              <a:xfrm>
                <a:off x="1414991" y="5536866"/>
                <a:ext cx="218564" cy="169370"/>
                <a:chOff x="1414991" y="5536866"/>
                <a:chExt cx="218564" cy="169370"/>
              </a:xfrm>
            </p:grpSpPr>
            <p:sp>
              <p:nvSpPr>
                <p:cNvPr id="235" name="Freeform: Shape 234">
                  <a:extLst>
                    <a:ext uri="{FF2B5EF4-FFF2-40B4-BE49-F238E27FC236}">
                      <a16:creationId xmlns:a16="http://schemas.microsoft.com/office/drawing/2014/main" id="{DDCF500F-0658-0331-1731-FBB427D963BD}"/>
                    </a:ext>
                  </a:extLst>
                </p:cNvPr>
                <p:cNvSpPr/>
                <p:nvPr/>
              </p:nvSpPr>
              <p:spPr>
                <a:xfrm>
                  <a:off x="1414991" y="5568840"/>
                  <a:ext cx="218564" cy="137396"/>
                </a:xfrm>
                <a:custGeom>
                  <a:avLst/>
                  <a:gdLst>
                    <a:gd name="connsiteX0" fmla="*/ 217308 w 218564"/>
                    <a:gd name="connsiteY0" fmla="*/ 125681 h 137396"/>
                    <a:gd name="connsiteX1" fmla="*/ 216831 w 218564"/>
                    <a:gd name="connsiteY1" fmla="*/ 127396 h 137396"/>
                    <a:gd name="connsiteX2" fmla="*/ 211212 w 218564"/>
                    <a:gd name="connsiteY2" fmla="*/ 137397 h 137396"/>
                    <a:gd name="connsiteX3" fmla="*/ 130535 w 218564"/>
                    <a:gd name="connsiteY3" fmla="*/ 114346 h 137396"/>
                    <a:gd name="connsiteX4" fmla="*/ 88244 w 218564"/>
                    <a:gd name="connsiteY4" fmla="*/ 101964 h 137396"/>
                    <a:gd name="connsiteX5" fmla="*/ 66908 w 218564"/>
                    <a:gd name="connsiteY5" fmla="*/ 95773 h 137396"/>
                    <a:gd name="connsiteX6" fmla="*/ 63765 w 218564"/>
                    <a:gd name="connsiteY6" fmla="*/ 85962 h 137396"/>
                    <a:gd name="connsiteX7" fmla="*/ 53859 w 218564"/>
                    <a:gd name="connsiteY7" fmla="*/ 91963 h 137396"/>
                    <a:gd name="connsiteX8" fmla="*/ 423 w 218564"/>
                    <a:gd name="connsiteY8" fmla="*/ 76532 h 137396"/>
                    <a:gd name="connsiteX9" fmla="*/ 138 w 218564"/>
                    <a:gd name="connsiteY9" fmla="*/ 63483 h 137396"/>
                    <a:gd name="connsiteX10" fmla="*/ 328 w 218564"/>
                    <a:gd name="connsiteY10" fmla="*/ 60911 h 137396"/>
                    <a:gd name="connsiteX11" fmla="*/ 8996 w 218564"/>
                    <a:gd name="connsiteY11" fmla="*/ 25478 h 137396"/>
                    <a:gd name="connsiteX12" fmla="*/ 23855 w 218564"/>
                    <a:gd name="connsiteY12" fmla="*/ 7190 h 137396"/>
                    <a:gd name="connsiteX13" fmla="*/ 30999 w 218564"/>
                    <a:gd name="connsiteY13" fmla="*/ 7952 h 137396"/>
                    <a:gd name="connsiteX14" fmla="*/ 42905 w 218564"/>
                    <a:gd name="connsiteY14" fmla="*/ 46 h 137396"/>
                    <a:gd name="connsiteX15" fmla="*/ 71289 w 218564"/>
                    <a:gd name="connsiteY15" fmla="*/ 15953 h 137396"/>
                    <a:gd name="connsiteX16" fmla="*/ 91006 w 218564"/>
                    <a:gd name="connsiteY16" fmla="*/ 22716 h 137396"/>
                    <a:gd name="connsiteX17" fmla="*/ 103389 w 218564"/>
                    <a:gd name="connsiteY17" fmla="*/ 26621 h 137396"/>
                    <a:gd name="connsiteX18" fmla="*/ 117867 w 218564"/>
                    <a:gd name="connsiteY18" fmla="*/ 34146 h 137396"/>
                    <a:gd name="connsiteX19" fmla="*/ 125296 w 218564"/>
                    <a:gd name="connsiteY19" fmla="*/ 32241 h 137396"/>
                    <a:gd name="connsiteX20" fmla="*/ 138726 w 218564"/>
                    <a:gd name="connsiteY20" fmla="*/ 39099 h 137396"/>
                    <a:gd name="connsiteX21" fmla="*/ 165492 w 218564"/>
                    <a:gd name="connsiteY21" fmla="*/ 73294 h 137396"/>
                    <a:gd name="connsiteX22" fmla="*/ 195210 w 218564"/>
                    <a:gd name="connsiteY22" fmla="*/ 93487 h 137396"/>
                    <a:gd name="connsiteX23" fmla="*/ 217593 w 218564"/>
                    <a:gd name="connsiteY23" fmla="*/ 111394 h 137396"/>
                    <a:gd name="connsiteX24" fmla="*/ 217403 w 218564"/>
                    <a:gd name="connsiteY24" fmla="*/ 125395 h 137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218564" h="137396">
                      <a:moveTo>
                        <a:pt x="217308" y="125681"/>
                      </a:moveTo>
                      <a:lnTo>
                        <a:pt x="216831" y="127396"/>
                      </a:lnTo>
                      <a:cubicBezTo>
                        <a:pt x="215212" y="132253"/>
                        <a:pt x="212926" y="135682"/>
                        <a:pt x="211212" y="137397"/>
                      </a:cubicBezTo>
                      <a:cubicBezTo>
                        <a:pt x="170826" y="126157"/>
                        <a:pt x="146061" y="118823"/>
                        <a:pt x="130535" y="114346"/>
                      </a:cubicBezTo>
                      <a:cubicBezTo>
                        <a:pt x="126058" y="113108"/>
                        <a:pt x="110056" y="108441"/>
                        <a:pt x="88244" y="101964"/>
                      </a:cubicBezTo>
                      <a:lnTo>
                        <a:pt x="66908" y="95773"/>
                      </a:lnTo>
                      <a:cubicBezTo>
                        <a:pt x="65955" y="92534"/>
                        <a:pt x="64908" y="89296"/>
                        <a:pt x="63765" y="85962"/>
                      </a:cubicBezTo>
                      <a:cubicBezTo>
                        <a:pt x="60431" y="87962"/>
                        <a:pt x="57192" y="89962"/>
                        <a:pt x="53859" y="91963"/>
                      </a:cubicBezTo>
                      <a:lnTo>
                        <a:pt x="423" y="76532"/>
                      </a:lnTo>
                      <a:cubicBezTo>
                        <a:pt x="42" y="73484"/>
                        <a:pt x="-148" y="69007"/>
                        <a:pt x="138" y="63483"/>
                      </a:cubicBezTo>
                      <a:cubicBezTo>
                        <a:pt x="138" y="62721"/>
                        <a:pt x="233" y="61864"/>
                        <a:pt x="328" y="60911"/>
                      </a:cubicBezTo>
                      <a:cubicBezTo>
                        <a:pt x="519" y="55768"/>
                        <a:pt x="1757" y="41861"/>
                        <a:pt x="8996" y="25478"/>
                      </a:cubicBezTo>
                      <a:cubicBezTo>
                        <a:pt x="16044" y="9190"/>
                        <a:pt x="21664" y="7666"/>
                        <a:pt x="23855" y="7190"/>
                      </a:cubicBezTo>
                      <a:cubicBezTo>
                        <a:pt x="26712" y="6904"/>
                        <a:pt x="29189" y="7381"/>
                        <a:pt x="30999" y="7952"/>
                      </a:cubicBezTo>
                      <a:cubicBezTo>
                        <a:pt x="33380" y="4904"/>
                        <a:pt x="37380" y="713"/>
                        <a:pt x="42905" y="46"/>
                      </a:cubicBezTo>
                      <a:cubicBezTo>
                        <a:pt x="51858" y="-716"/>
                        <a:pt x="55764" y="8047"/>
                        <a:pt x="71289" y="15953"/>
                      </a:cubicBezTo>
                      <a:cubicBezTo>
                        <a:pt x="78624" y="19954"/>
                        <a:pt x="81767" y="20049"/>
                        <a:pt x="91006" y="22716"/>
                      </a:cubicBezTo>
                      <a:cubicBezTo>
                        <a:pt x="92721" y="23192"/>
                        <a:pt x="98055" y="24526"/>
                        <a:pt x="103389" y="26621"/>
                      </a:cubicBezTo>
                      <a:cubicBezTo>
                        <a:pt x="107008" y="28050"/>
                        <a:pt x="112056" y="30431"/>
                        <a:pt x="117867" y="34146"/>
                      </a:cubicBezTo>
                      <a:cubicBezTo>
                        <a:pt x="119581" y="33384"/>
                        <a:pt x="122153" y="32241"/>
                        <a:pt x="125296" y="32241"/>
                      </a:cubicBezTo>
                      <a:cubicBezTo>
                        <a:pt x="131583" y="32241"/>
                        <a:pt x="136059" y="36432"/>
                        <a:pt x="138726" y="39099"/>
                      </a:cubicBezTo>
                      <a:cubicBezTo>
                        <a:pt x="151585" y="51481"/>
                        <a:pt x="155395" y="62054"/>
                        <a:pt x="165492" y="73294"/>
                      </a:cubicBezTo>
                      <a:cubicBezTo>
                        <a:pt x="171207" y="79771"/>
                        <a:pt x="179303" y="84438"/>
                        <a:pt x="195210" y="93487"/>
                      </a:cubicBezTo>
                      <a:cubicBezTo>
                        <a:pt x="206925" y="100154"/>
                        <a:pt x="214926" y="103393"/>
                        <a:pt x="217593" y="111394"/>
                      </a:cubicBezTo>
                      <a:cubicBezTo>
                        <a:pt x="219594" y="117299"/>
                        <a:pt x="217974" y="123681"/>
                        <a:pt x="217403" y="125395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36" name="Freeform: Shape 235">
                  <a:extLst>
                    <a:ext uri="{FF2B5EF4-FFF2-40B4-BE49-F238E27FC236}">
                      <a16:creationId xmlns:a16="http://schemas.microsoft.com/office/drawing/2014/main" id="{0982443A-5A89-E8FF-96E7-2B7456FFC4AC}"/>
                    </a:ext>
                  </a:extLst>
                </p:cNvPr>
                <p:cNvSpPr/>
                <p:nvPr/>
              </p:nvSpPr>
              <p:spPr>
                <a:xfrm>
                  <a:off x="1442370" y="5536866"/>
                  <a:ext cx="101822" cy="66643"/>
                </a:xfrm>
                <a:custGeom>
                  <a:avLst/>
                  <a:gdLst>
                    <a:gd name="connsiteX0" fmla="*/ 4763 w 101822"/>
                    <a:gd name="connsiteY0" fmla="*/ 23162 h 66643"/>
                    <a:gd name="connsiteX1" fmla="*/ 0 w 101822"/>
                    <a:gd name="connsiteY1" fmla="*/ 39450 h 66643"/>
                    <a:gd name="connsiteX2" fmla="*/ 21526 w 101822"/>
                    <a:gd name="connsiteY2" fmla="*/ 54880 h 66643"/>
                    <a:gd name="connsiteX3" fmla="*/ 58865 w 101822"/>
                    <a:gd name="connsiteY3" fmla="*/ 64786 h 66643"/>
                    <a:gd name="connsiteX4" fmla="*/ 90488 w 101822"/>
                    <a:gd name="connsiteY4" fmla="*/ 66596 h 66643"/>
                    <a:gd name="connsiteX5" fmla="*/ 97631 w 101822"/>
                    <a:gd name="connsiteY5" fmla="*/ 42307 h 66643"/>
                    <a:gd name="connsiteX6" fmla="*/ 101822 w 101822"/>
                    <a:gd name="connsiteY6" fmla="*/ 27924 h 66643"/>
                    <a:gd name="connsiteX7" fmla="*/ 94583 w 101822"/>
                    <a:gd name="connsiteY7" fmla="*/ 20019 h 66643"/>
                    <a:gd name="connsiteX8" fmla="*/ 39815 w 101822"/>
                    <a:gd name="connsiteY8" fmla="*/ 587 h 66643"/>
                    <a:gd name="connsiteX9" fmla="*/ 11621 w 101822"/>
                    <a:gd name="connsiteY9" fmla="*/ 778 h 66643"/>
                    <a:gd name="connsiteX10" fmla="*/ 4858 w 101822"/>
                    <a:gd name="connsiteY10" fmla="*/ 23162 h 66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1822" h="66643">
                      <a:moveTo>
                        <a:pt x="4763" y="23162"/>
                      </a:moveTo>
                      <a:cubicBezTo>
                        <a:pt x="3143" y="28591"/>
                        <a:pt x="1524" y="34020"/>
                        <a:pt x="0" y="39450"/>
                      </a:cubicBezTo>
                      <a:cubicBezTo>
                        <a:pt x="4381" y="43736"/>
                        <a:pt x="11525" y="49832"/>
                        <a:pt x="21526" y="54880"/>
                      </a:cubicBezTo>
                      <a:cubicBezTo>
                        <a:pt x="34290" y="61357"/>
                        <a:pt x="45529" y="62881"/>
                        <a:pt x="58865" y="64786"/>
                      </a:cubicBezTo>
                      <a:cubicBezTo>
                        <a:pt x="66675" y="65834"/>
                        <a:pt x="77438" y="66882"/>
                        <a:pt x="90488" y="66596"/>
                      </a:cubicBezTo>
                      <a:cubicBezTo>
                        <a:pt x="92869" y="58595"/>
                        <a:pt x="95345" y="50499"/>
                        <a:pt x="97631" y="42307"/>
                      </a:cubicBezTo>
                      <a:cubicBezTo>
                        <a:pt x="99060" y="37449"/>
                        <a:pt x="100394" y="32687"/>
                        <a:pt x="101822" y="27924"/>
                      </a:cubicBezTo>
                      <a:cubicBezTo>
                        <a:pt x="100394" y="26115"/>
                        <a:pt x="98012" y="23162"/>
                        <a:pt x="94583" y="20019"/>
                      </a:cubicBezTo>
                      <a:cubicBezTo>
                        <a:pt x="77152" y="3921"/>
                        <a:pt x="54483" y="1921"/>
                        <a:pt x="39815" y="587"/>
                      </a:cubicBezTo>
                      <a:cubicBezTo>
                        <a:pt x="33242" y="16"/>
                        <a:pt x="23431" y="-460"/>
                        <a:pt x="11621" y="778"/>
                      </a:cubicBezTo>
                      <a:cubicBezTo>
                        <a:pt x="9334" y="8112"/>
                        <a:pt x="7048" y="15637"/>
                        <a:pt x="4858" y="23162"/>
                      </a:cubicBezTo>
                      <a:close/>
                    </a:path>
                  </a:pathLst>
                </a:custGeom>
                <a:solidFill>
                  <a:srgbClr val="74432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37" name="Freeform: Shape 236">
                  <a:extLst>
                    <a:ext uri="{FF2B5EF4-FFF2-40B4-BE49-F238E27FC236}">
                      <a16:creationId xmlns:a16="http://schemas.microsoft.com/office/drawing/2014/main" id="{72AA0A5E-CEFA-A444-0B04-1C04DC7B0020}"/>
                    </a:ext>
                  </a:extLst>
                </p:cNvPr>
                <p:cNvSpPr/>
                <p:nvPr/>
              </p:nvSpPr>
              <p:spPr>
                <a:xfrm>
                  <a:off x="1414991" y="5632323"/>
                  <a:ext cx="216831" cy="73913"/>
                </a:xfrm>
                <a:custGeom>
                  <a:avLst/>
                  <a:gdLst>
                    <a:gd name="connsiteX0" fmla="*/ 216831 w 216831"/>
                    <a:gd name="connsiteY0" fmla="*/ 63913 h 73913"/>
                    <a:gd name="connsiteX1" fmla="*/ 211212 w 216831"/>
                    <a:gd name="connsiteY1" fmla="*/ 73914 h 73913"/>
                    <a:gd name="connsiteX2" fmla="*/ 130535 w 216831"/>
                    <a:gd name="connsiteY2" fmla="*/ 50863 h 73913"/>
                    <a:gd name="connsiteX3" fmla="*/ 88244 w 216831"/>
                    <a:gd name="connsiteY3" fmla="*/ 38481 h 73913"/>
                    <a:gd name="connsiteX4" fmla="*/ 66908 w 216831"/>
                    <a:gd name="connsiteY4" fmla="*/ 32290 h 73913"/>
                    <a:gd name="connsiteX5" fmla="*/ 63765 w 216831"/>
                    <a:gd name="connsiteY5" fmla="*/ 22479 h 73913"/>
                    <a:gd name="connsiteX6" fmla="*/ 53859 w 216831"/>
                    <a:gd name="connsiteY6" fmla="*/ 28480 h 73913"/>
                    <a:gd name="connsiteX7" fmla="*/ 423 w 216831"/>
                    <a:gd name="connsiteY7" fmla="*/ 13049 h 73913"/>
                    <a:gd name="connsiteX8" fmla="*/ 138 w 216831"/>
                    <a:gd name="connsiteY8" fmla="*/ 0 h 73913"/>
                    <a:gd name="connsiteX9" fmla="*/ 52811 w 216831"/>
                    <a:gd name="connsiteY9" fmla="*/ 16288 h 73913"/>
                    <a:gd name="connsiteX10" fmla="*/ 66622 w 216831"/>
                    <a:gd name="connsiteY10" fmla="*/ 11239 h 73913"/>
                    <a:gd name="connsiteX11" fmla="*/ 74718 w 216831"/>
                    <a:gd name="connsiteY11" fmla="*/ 22860 h 73913"/>
                    <a:gd name="connsiteX12" fmla="*/ 216831 w 216831"/>
                    <a:gd name="connsiteY12" fmla="*/ 63722 h 73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16831" h="73913">
                      <a:moveTo>
                        <a:pt x="216831" y="63913"/>
                      </a:moveTo>
                      <a:cubicBezTo>
                        <a:pt x="215212" y="68771"/>
                        <a:pt x="212926" y="72199"/>
                        <a:pt x="211212" y="73914"/>
                      </a:cubicBezTo>
                      <a:cubicBezTo>
                        <a:pt x="170826" y="62674"/>
                        <a:pt x="146061" y="55340"/>
                        <a:pt x="130535" y="50863"/>
                      </a:cubicBezTo>
                      <a:cubicBezTo>
                        <a:pt x="126058" y="49625"/>
                        <a:pt x="110056" y="44958"/>
                        <a:pt x="88244" y="38481"/>
                      </a:cubicBezTo>
                      <a:lnTo>
                        <a:pt x="66908" y="32290"/>
                      </a:lnTo>
                      <a:cubicBezTo>
                        <a:pt x="65955" y="29051"/>
                        <a:pt x="64908" y="25813"/>
                        <a:pt x="63765" y="22479"/>
                      </a:cubicBezTo>
                      <a:cubicBezTo>
                        <a:pt x="60431" y="24479"/>
                        <a:pt x="57192" y="26479"/>
                        <a:pt x="53859" y="28480"/>
                      </a:cubicBezTo>
                      <a:lnTo>
                        <a:pt x="423" y="13049"/>
                      </a:lnTo>
                      <a:cubicBezTo>
                        <a:pt x="42" y="10001"/>
                        <a:pt x="-148" y="5524"/>
                        <a:pt x="138" y="0"/>
                      </a:cubicBezTo>
                      <a:cubicBezTo>
                        <a:pt x="17664" y="5429"/>
                        <a:pt x="35285" y="10858"/>
                        <a:pt x="52811" y="16288"/>
                      </a:cubicBezTo>
                      <a:cubicBezTo>
                        <a:pt x="57383" y="14478"/>
                        <a:pt x="61955" y="12859"/>
                        <a:pt x="66622" y="11239"/>
                      </a:cubicBezTo>
                      <a:cubicBezTo>
                        <a:pt x="69194" y="15145"/>
                        <a:pt x="72051" y="18859"/>
                        <a:pt x="74718" y="22860"/>
                      </a:cubicBezTo>
                      <a:lnTo>
                        <a:pt x="216831" y="637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AA4CFA78-D45D-701C-BFEB-D4FFE70D4CE9}"/>
                  </a:ext>
                </a:extLst>
              </p:cNvPr>
              <p:cNvSpPr/>
              <p:nvPr/>
            </p:nvSpPr>
            <p:spPr>
              <a:xfrm>
                <a:off x="1658016" y="4297489"/>
                <a:ext cx="410917" cy="1270634"/>
              </a:xfrm>
              <a:custGeom>
                <a:avLst/>
                <a:gdLst>
                  <a:gd name="connsiteX0" fmla="*/ 399288 w 410917"/>
                  <a:gd name="connsiteY0" fmla="*/ 1269206 h 1270634"/>
                  <a:gd name="connsiteX1" fmla="*/ 347377 w 410917"/>
                  <a:gd name="connsiteY1" fmla="*/ 1270064 h 1270634"/>
                  <a:gd name="connsiteX2" fmla="*/ 299180 w 410917"/>
                  <a:gd name="connsiteY2" fmla="*/ 1270635 h 1270634"/>
                  <a:gd name="connsiteX3" fmla="*/ 294894 w 410917"/>
                  <a:gd name="connsiteY3" fmla="*/ 1270635 h 1270634"/>
                  <a:gd name="connsiteX4" fmla="*/ 275654 w 410917"/>
                  <a:gd name="connsiteY4" fmla="*/ 1171670 h 1270634"/>
                  <a:gd name="connsiteX5" fmla="*/ 228695 w 410917"/>
                  <a:gd name="connsiteY5" fmla="*/ 845344 h 1270634"/>
                  <a:gd name="connsiteX6" fmla="*/ 236887 w 410917"/>
                  <a:gd name="connsiteY6" fmla="*/ 669227 h 1270634"/>
                  <a:gd name="connsiteX7" fmla="*/ 156496 w 410917"/>
                  <a:gd name="connsiteY7" fmla="*/ 497205 h 1270634"/>
                  <a:gd name="connsiteX8" fmla="*/ 145256 w 410917"/>
                  <a:gd name="connsiteY8" fmla="*/ 470916 h 1270634"/>
                  <a:gd name="connsiteX9" fmla="*/ 145256 w 410917"/>
                  <a:gd name="connsiteY9" fmla="*/ 470726 h 1270634"/>
                  <a:gd name="connsiteX10" fmla="*/ 32004 w 410917"/>
                  <a:gd name="connsiteY10" fmla="*/ 150781 h 1270634"/>
                  <a:gd name="connsiteX11" fmla="*/ 9430 w 410917"/>
                  <a:gd name="connsiteY11" fmla="*/ 61055 h 1270634"/>
                  <a:gd name="connsiteX12" fmla="*/ 0 w 410917"/>
                  <a:gd name="connsiteY12" fmla="*/ 24955 h 1270634"/>
                  <a:gd name="connsiteX13" fmla="*/ 55150 w 410917"/>
                  <a:gd name="connsiteY13" fmla="*/ 32385 h 1270634"/>
                  <a:gd name="connsiteX14" fmla="*/ 92869 w 410917"/>
                  <a:gd name="connsiteY14" fmla="*/ 31528 h 1270634"/>
                  <a:gd name="connsiteX15" fmla="*/ 93250 w 410917"/>
                  <a:gd name="connsiteY15" fmla="*/ 31528 h 1270634"/>
                  <a:gd name="connsiteX16" fmla="*/ 252508 w 410917"/>
                  <a:gd name="connsiteY16" fmla="*/ 3238 h 1270634"/>
                  <a:gd name="connsiteX17" fmla="*/ 299942 w 410917"/>
                  <a:gd name="connsiteY17" fmla="*/ 0 h 1270634"/>
                  <a:gd name="connsiteX18" fmla="*/ 311658 w 410917"/>
                  <a:gd name="connsiteY18" fmla="*/ 36481 h 1270634"/>
                  <a:gd name="connsiteX19" fmla="*/ 346710 w 410917"/>
                  <a:gd name="connsiteY19" fmla="*/ 175641 h 1270634"/>
                  <a:gd name="connsiteX20" fmla="*/ 404813 w 410917"/>
                  <a:gd name="connsiteY20" fmla="*/ 658082 h 1270634"/>
                  <a:gd name="connsiteX21" fmla="*/ 399098 w 410917"/>
                  <a:gd name="connsiteY21" fmla="*/ 1269397 h 1270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10917" h="1270634">
                    <a:moveTo>
                      <a:pt x="399288" y="1269206"/>
                    </a:moveTo>
                    <a:cubicBezTo>
                      <a:pt x="382048" y="1269587"/>
                      <a:pt x="364808" y="1269873"/>
                      <a:pt x="347377" y="1270064"/>
                    </a:cubicBezTo>
                    <a:cubicBezTo>
                      <a:pt x="331184" y="1270254"/>
                      <a:pt x="315182" y="1270445"/>
                      <a:pt x="299180" y="1270635"/>
                    </a:cubicBezTo>
                    <a:lnTo>
                      <a:pt x="294894" y="1270635"/>
                    </a:lnTo>
                    <a:cubicBezTo>
                      <a:pt x="290417" y="1248251"/>
                      <a:pt x="283559" y="1213961"/>
                      <a:pt x="275654" y="1171670"/>
                    </a:cubicBezTo>
                    <a:cubicBezTo>
                      <a:pt x="246317" y="1015270"/>
                      <a:pt x="231553" y="935260"/>
                      <a:pt x="228695" y="845344"/>
                    </a:cubicBezTo>
                    <a:cubicBezTo>
                      <a:pt x="227457" y="804101"/>
                      <a:pt x="227838" y="743522"/>
                      <a:pt x="236887" y="669227"/>
                    </a:cubicBezTo>
                    <a:cubicBezTo>
                      <a:pt x="202787" y="601123"/>
                      <a:pt x="176117" y="542354"/>
                      <a:pt x="156496" y="497205"/>
                    </a:cubicBezTo>
                    <a:cubicBezTo>
                      <a:pt x="152781" y="488347"/>
                      <a:pt x="149066" y="479584"/>
                      <a:pt x="145256" y="470916"/>
                    </a:cubicBezTo>
                    <a:lnTo>
                      <a:pt x="145256" y="470726"/>
                    </a:lnTo>
                    <a:cubicBezTo>
                      <a:pt x="83725" y="324612"/>
                      <a:pt x="44291" y="201454"/>
                      <a:pt x="32004" y="150781"/>
                    </a:cubicBezTo>
                    <a:cubicBezTo>
                      <a:pt x="30575" y="145066"/>
                      <a:pt x="22003" y="109347"/>
                      <a:pt x="9430" y="61055"/>
                    </a:cubicBezTo>
                    <a:cubicBezTo>
                      <a:pt x="5525" y="45244"/>
                      <a:pt x="2191" y="32576"/>
                      <a:pt x="0" y="24955"/>
                    </a:cubicBezTo>
                    <a:cubicBezTo>
                      <a:pt x="23431" y="30289"/>
                      <a:pt x="42672" y="31909"/>
                      <a:pt x="55150" y="32385"/>
                    </a:cubicBezTo>
                    <a:cubicBezTo>
                      <a:pt x="68866" y="32957"/>
                      <a:pt x="81058" y="32576"/>
                      <a:pt x="92869" y="31528"/>
                    </a:cubicBezTo>
                    <a:lnTo>
                      <a:pt x="93250" y="31528"/>
                    </a:lnTo>
                    <a:cubicBezTo>
                      <a:pt x="141923" y="27051"/>
                      <a:pt x="179261" y="10954"/>
                      <a:pt x="252508" y="3238"/>
                    </a:cubicBezTo>
                    <a:cubicBezTo>
                      <a:pt x="273082" y="1143"/>
                      <a:pt x="289846" y="381"/>
                      <a:pt x="299942" y="0"/>
                    </a:cubicBezTo>
                    <a:cubicBezTo>
                      <a:pt x="303848" y="12097"/>
                      <a:pt x="307753" y="24384"/>
                      <a:pt x="311658" y="36481"/>
                    </a:cubicBezTo>
                    <a:cubicBezTo>
                      <a:pt x="321278" y="70104"/>
                      <a:pt x="333851" y="117920"/>
                      <a:pt x="346710" y="175641"/>
                    </a:cubicBezTo>
                    <a:cubicBezTo>
                      <a:pt x="369665" y="279940"/>
                      <a:pt x="393287" y="419195"/>
                      <a:pt x="404813" y="658082"/>
                    </a:cubicBezTo>
                    <a:cubicBezTo>
                      <a:pt x="412433" y="814102"/>
                      <a:pt x="415290" y="1021366"/>
                      <a:pt x="399098" y="1269397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71E5F2D3-2B34-9C21-9536-107DEFF90EA7}"/>
                  </a:ext>
                </a:extLst>
              </p:cNvPr>
              <p:cNvSpPr/>
              <p:nvPr/>
            </p:nvSpPr>
            <p:spPr>
              <a:xfrm>
                <a:off x="1443894" y="4279391"/>
                <a:ext cx="409194" cy="1306639"/>
              </a:xfrm>
              <a:custGeom>
                <a:avLst/>
                <a:gdLst>
                  <a:gd name="connsiteX0" fmla="*/ 409194 w 409194"/>
                  <a:gd name="connsiteY0" fmla="*/ 71628 h 1306639"/>
                  <a:gd name="connsiteX1" fmla="*/ 408813 w 409194"/>
                  <a:gd name="connsiteY1" fmla="*/ 109823 h 1306639"/>
                  <a:gd name="connsiteX2" fmla="*/ 397574 w 409194"/>
                  <a:gd name="connsiteY2" fmla="*/ 252889 h 1306639"/>
                  <a:gd name="connsiteX3" fmla="*/ 363474 w 409194"/>
                  <a:gd name="connsiteY3" fmla="*/ 469963 h 1306639"/>
                  <a:gd name="connsiteX4" fmla="*/ 359569 w 409194"/>
                  <a:gd name="connsiteY4" fmla="*/ 488632 h 1306639"/>
                  <a:gd name="connsiteX5" fmla="*/ 359569 w 409194"/>
                  <a:gd name="connsiteY5" fmla="*/ 488823 h 1306639"/>
                  <a:gd name="connsiteX6" fmla="*/ 299275 w 409194"/>
                  <a:gd name="connsiteY6" fmla="*/ 728758 h 1306639"/>
                  <a:gd name="connsiteX7" fmla="*/ 99441 w 409194"/>
                  <a:gd name="connsiteY7" fmla="*/ 1306639 h 1306639"/>
                  <a:gd name="connsiteX8" fmla="*/ 49816 w 409194"/>
                  <a:gd name="connsiteY8" fmla="*/ 1291019 h 1306639"/>
                  <a:gd name="connsiteX9" fmla="*/ 4477 w 409194"/>
                  <a:gd name="connsiteY9" fmla="*/ 1276064 h 1306639"/>
                  <a:gd name="connsiteX10" fmla="*/ 0 w 409194"/>
                  <a:gd name="connsiteY10" fmla="*/ 1274636 h 1306639"/>
                  <a:gd name="connsiteX11" fmla="*/ 13145 w 409194"/>
                  <a:gd name="connsiteY11" fmla="*/ 1174718 h 1306639"/>
                  <a:gd name="connsiteX12" fmla="*/ 72485 w 409194"/>
                  <a:gd name="connsiteY12" fmla="*/ 850297 h 1306639"/>
                  <a:gd name="connsiteX13" fmla="*/ 136303 w 409194"/>
                  <a:gd name="connsiteY13" fmla="*/ 685895 h 1306639"/>
                  <a:gd name="connsiteX14" fmla="*/ 114967 w 409194"/>
                  <a:gd name="connsiteY14" fmla="*/ 497300 h 1306639"/>
                  <a:gd name="connsiteX15" fmla="*/ 107156 w 409194"/>
                  <a:gd name="connsiteY15" fmla="*/ 129349 h 1306639"/>
                  <a:gd name="connsiteX16" fmla="*/ 112109 w 409194"/>
                  <a:gd name="connsiteY16" fmla="*/ 67151 h 1306639"/>
                  <a:gd name="connsiteX17" fmla="*/ 114395 w 409194"/>
                  <a:gd name="connsiteY17" fmla="*/ 36957 h 1306639"/>
                  <a:gd name="connsiteX18" fmla="*/ 116681 w 409194"/>
                  <a:gd name="connsiteY18" fmla="*/ 0 h 1306639"/>
                  <a:gd name="connsiteX19" fmla="*/ 166592 w 409194"/>
                  <a:gd name="connsiteY19" fmla="*/ 24384 h 1306639"/>
                  <a:gd name="connsiteX20" fmla="*/ 306800 w 409194"/>
                  <a:gd name="connsiteY20" fmla="*/ 49435 h 1306639"/>
                  <a:gd name="connsiteX21" fmla="*/ 362998 w 409194"/>
                  <a:gd name="connsiteY21" fmla="*/ 59531 h 1306639"/>
                  <a:gd name="connsiteX22" fmla="*/ 408813 w 409194"/>
                  <a:gd name="connsiteY22" fmla="*/ 71628 h 1306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09194" h="1306639">
                    <a:moveTo>
                      <a:pt x="409194" y="71628"/>
                    </a:moveTo>
                    <a:cubicBezTo>
                      <a:pt x="409194" y="84392"/>
                      <a:pt x="409004" y="97250"/>
                      <a:pt x="408813" y="109823"/>
                    </a:cubicBezTo>
                    <a:cubicBezTo>
                      <a:pt x="407003" y="144875"/>
                      <a:pt x="404051" y="194120"/>
                      <a:pt x="397574" y="252889"/>
                    </a:cubicBezTo>
                    <a:cubicBezTo>
                      <a:pt x="391382" y="311944"/>
                      <a:pt x="381762" y="381095"/>
                      <a:pt x="363474" y="469963"/>
                    </a:cubicBezTo>
                    <a:cubicBezTo>
                      <a:pt x="362236" y="476155"/>
                      <a:pt x="360997" y="482251"/>
                      <a:pt x="359569" y="488632"/>
                    </a:cubicBezTo>
                    <a:lnTo>
                      <a:pt x="359569" y="488823"/>
                    </a:lnTo>
                    <a:cubicBezTo>
                      <a:pt x="345186" y="556355"/>
                      <a:pt x="325755" y="635127"/>
                      <a:pt x="299275" y="728758"/>
                    </a:cubicBezTo>
                    <a:cubicBezTo>
                      <a:pt x="256794" y="879157"/>
                      <a:pt x="193739" y="1076611"/>
                      <a:pt x="99441" y="1306639"/>
                    </a:cubicBezTo>
                    <a:cubicBezTo>
                      <a:pt x="82868" y="1301496"/>
                      <a:pt x="66580" y="1296353"/>
                      <a:pt x="49816" y="1291019"/>
                    </a:cubicBezTo>
                    <a:cubicBezTo>
                      <a:pt x="34576" y="1286065"/>
                      <a:pt x="19622" y="1281017"/>
                      <a:pt x="4477" y="1276064"/>
                    </a:cubicBezTo>
                    <a:cubicBezTo>
                      <a:pt x="3048" y="1275683"/>
                      <a:pt x="1429" y="1275207"/>
                      <a:pt x="0" y="1274636"/>
                    </a:cubicBezTo>
                    <a:cubicBezTo>
                      <a:pt x="2857" y="1252061"/>
                      <a:pt x="7334" y="1217200"/>
                      <a:pt x="13145" y="1174718"/>
                    </a:cubicBezTo>
                    <a:cubicBezTo>
                      <a:pt x="35147" y="1017270"/>
                      <a:pt x="46577" y="936688"/>
                      <a:pt x="72485" y="850297"/>
                    </a:cubicBezTo>
                    <a:cubicBezTo>
                      <a:pt x="84392" y="811054"/>
                      <a:pt x="104108" y="753618"/>
                      <a:pt x="136303" y="685895"/>
                    </a:cubicBezTo>
                    <a:cubicBezTo>
                      <a:pt x="125444" y="610743"/>
                      <a:pt x="119063" y="546354"/>
                      <a:pt x="114967" y="497300"/>
                    </a:cubicBezTo>
                    <a:cubicBezTo>
                      <a:pt x="100584" y="326327"/>
                      <a:pt x="102394" y="184309"/>
                      <a:pt x="107156" y="129349"/>
                    </a:cubicBezTo>
                    <a:cubicBezTo>
                      <a:pt x="107537" y="124682"/>
                      <a:pt x="109633" y="101251"/>
                      <a:pt x="112109" y="67151"/>
                    </a:cubicBezTo>
                    <a:cubicBezTo>
                      <a:pt x="112776" y="57912"/>
                      <a:pt x="113728" y="47815"/>
                      <a:pt x="114395" y="36957"/>
                    </a:cubicBezTo>
                    <a:cubicBezTo>
                      <a:pt x="115443" y="20764"/>
                      <a:pt x="116396" y="7811"/>
                      <a:pt x="116681" y="0"/>
                    </a:cubicBezTo>
                    <a:cubicBezTo>
                      <a:pt x="137255" y="12478"/>
                      <a:pt x="155067" y="19907"/>
                      <a:pt x="166592" y="24384"/>
                    </a:cubicBezTo>
                    <a:cubicBezTo>
                      <a:pt x="216884" y="43720"/>
                      <a:pt x="252794" y="42291"/>
                      <a:pt x="306800" y="49435"/>
                    </a:cubicBezTo>
                    <a:cubicBezTo>
                      <a:pt x="323374" y="51721"/>
                      <a:pt x="341852" y="54769"/>
                      <a:pt x="362998" y="59531"/>
                    </a:cubicBezTo>
                    <a:cubicBezTo>
                      <a:pt x="383286" y="64198"/>
                      <a:pt x="399288" y="68771"/>
                      <a:pt x="408813" y="71628"/>
                    </a:cubicBezTo>
                    <a:close/>
                  </a:path>
                </a:pathLst>
              </a:custGeom>
              <a:solidFill>
                <a:srgbClr val="333333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67B7B6C6-0B8D-860B-B1B4-9F07FBE727B7}"/>
                  </a:ext>
                </a:extLst>
              </p:cNvPr>
              <p:cNvSpPr/>
              <p:nvPr/>
            </p:nvSpPr>
            <p:spPr>
              <a:xfrm>
                <a:off x="1923192" y="3913632"/>
                <a:ext cx="152974" cy="194595"/>
              </a:xfrm>
              <a:custGeom>
                <a:avLst/>
                <a:gdLst>
                  <a:gd name="connsiteX0" fmla="*/ 133350 w 152974"/>
                  <a:gd name="connsiteY0" fmla="*/ 65913 h 194595"/>
                  <a:gd name="connsiteX1" fmla="*/ 152209 w 152974"/>
                  <a:gd name="connsiteY1" fmla="*/ 121920 h 194595"/>
                  <a:gd name="connsiteX2" fmla="*/ 118205 w 152974"/>
                  <a:gd name="connsiteY2" fmla="*/ 159925 h 194595"/>
                  <a:gd name="connsiteX3" fmla="*/ 66199 w 152974"/>
                  <a:gd name="connsiteY3" fmla="*/ 179451 h 194595"/>
                  <a:gd name="connsiteX4" fmla="*/ 12668 w 152974"/>
                  <a:gd name="connsiteY4" fmla="*/ 194596 h 194595"/>
                  <a:gd name="connsiteX5" fmla="*/ 4763 w 152974"/>
                  <a:gd name="connsiteY5" fmla="*/ 152971 h 194595"/>
                  <a:gd name="connsiteX6" fmla="*/ 0 w 152974"/>
                  <a:gd name="connsiteY6" fmla="*/ 115443 h 194595"/>
                  <a:gd name="connsiteX7" fmla="*/ 20383 w 152974"/>
                  <a:gd name="connsiteY7" fmla="*/ 101822 h 194595"/>
                  <a:gd name="connsiteX8" fmla="*/ 3238 w 152974"/>
                  <a:gd name="connsiteY8" fmla="*/ 81534 h 194595"/>
                  <a:gd name="connsiteX9" fmla="*/ 39243 w 152974"/>
                  <a:gd name="connsiteY9" fmla="*/ 44767 h 194595"/>
                  <a:gd name="connsiteX10" fmla="*/ 84963 w 152974"/>
                  <a:gd name="connsiteY10" fmla="*/ 0 h 194595"/>
                  <a:gd name="connsiteX11" fmla="*/ 133350 w 152974"/>
                  <a:gd name="connsiteY11" fmla="*/ 65818 h 194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2974" h="194595">
                    <a:moveTo>
                      <a:pt x="133350" y="65913"/>
                    </a:moveTo>
                    <a:cubicBezTo>
                      <a:pt x="154591" y="102203"/>
                      <a:pt x="153924" y="114586"/>
                      <a:pt x="152209" y="121920"/>
                    </a:cubicBezTo>
                    <a:cubicBezTo>
                      <a:pt x="147733" y="140875"/>
                      <a:pt x="130302" y="152209"/>
                      <a:pt x="118205" y="159925"/>
                    </a:cubicBezTo>
                    <a:cubicBezTo>
                      <a:pt x="108775" y="166021"/>
                      <a:pt x="100679" y="169259"/>
                      <a:pt x="66199" y="179451"/>
                    </a:cubicBezTo>
                    <a:cubicBezTo>
                      <a:pt x="52102" y="183642"/>
                      <a:pt x="34004" y="188881"/>
                      <a:pt x="12668" y="194596"/>
                    </a:cubicBezTo>
                    <a:cubicBezTo>
                      <a:pt x="9715" y="181642"/>
                      <a:pt x="7048" y="167735"/>
                      <a:pt x="4763" y="152971"/>
                    </a:cubicBezTo>
                    <a:cubicBezTo>
                      <a:pt x="2667" y="139922"/>
                      <a:pt x="1143" y="127349"/>
                      <a:pt x="0" y="115443"/>
                    </a:cubicBezTo>
                    <a:cubicBezTo>
                      <a:pt x="6763" y="110871"/>
                      <a:pt x="13621" y="106394"/>
                      <a:pt x="20383" y="101822"/>
                    </a:cubicBezTo>
                    <a:cubicBezTo>
                      <a:pt x="14668" y="95059"/>
                      <a:pt x="8953" y="88297"/>
                      <a:pt x="3238" y="81534"/>
                    </a:cubicBezTo>
                    <a:cubicBezTo>
                      <a:pt x="14954" y="69342"/>
                      <a:pt x="26956" y="57055"/>
                      <a:pt x="39243" y="44767"/>
                    </a:cubicBezTo>
                    <a:cubicBezTo>
                      <a:pt x="54578" y="29337"/>
                      <a:pt x="69913" y="14478"/>
                      <a:pt x="84963" y="0"/>
                    </a:cubicBezTo>
                    <a:cubicBezTo>
                      <a:pt x="107632" y="25146"/>
                      <a:pt x="123158" y="48387"/>
                      <a:pt x="133350" y="65818"/>
                    </a:cubicBezTo>
                    <a:close/>
                  </a:path>
                </a:pathLst>
              </a:custGeom>
              <a:solidFill>
                <a:srgbClr val="7443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7F3F6C9E-00A4-AE15-455D-9985785EBB71}"/>
                  </a:ext>
                </a:extLst>
              </p:cNvPr>
              <p:cNvSpPr/>
              <p:nvPr/>
            </p:nvSpPr>
            <p:spPr>
              <a:xfrm>
                <a:off x="1747607" y="3659866"/>
                <a:ext cx="280453" cy="345852"/>
              </a:xfrm>
              <a:custGeom>
                <a:avLst/>
                <a:gdLst>
                  <a:gd name="connsiteX0" fmla="*/ 280074 w 280453"/>
                  <a:gd name="connsiteY0" fmla="*/ 248337 h 345852"/>
                  <a:gd name="connsiteX1" fmla="*/ 195302 w 280453"/>
                  <a:gd name="connsiteY1" fmla="*/ 336538 h 345852"/>
                  <a:gd name="connsiteX2" fmla="*/ 182729 w 280453"/>
                  <a:gd name="connsiteY2" fmla="*/ 345396 h 345852"/>
                  <a:gd name="connsiteX3" fmla="*/ 177776 w 280453"/>
                  <a:gd name="connsiteY3" fmla="*/ 345587 h 345852"/>
                  <a:gd name="connsiteX4" fmla="*/ 167489 w 280453"/>
                  <a:gd name="connsiteY4" fmla="*/ 338253 h 345852"/>
                  <a:gd name="connsiteX5" fmla="*/ 124436 w 280453"/>
                  <a:gd name="connsiteY5" fmla="*/ 286722 h 345852"/>
                  <a:gd name="connsiteX6" fmla="*/ 14041 w 280453"/>
                  <a:gd name="connsiteY6" fmla="*/ 94412 h 345852"/>
                  <a:gd name="connsiteX7" fmla="*/ 12993 w 280453"/>
                  <a:gd name="connsiteY7" fmla="*/ 6402 h 345852"/>
                  <a:gd name="connsiteX8" fmla="*/ 76811 w 280453"/>
                  <a:gd name="connsiteY8" fmla="*/ 23070 h 345852"/>
                  <a:gd name="connsiteX9" fmla="*/ 85479 w 280453"/>
                  <a:gd name="connsiteY9" fmla="*/ 29452 h 345852"/>
                  <a:gd name="connsiteX10" fmla="*/ 223020 w 280453"/>
                  <a:gd name="connsiteY10" fmla="*/ 160802 h 345852"/>
                  <a:gd name="connsiteX11" fmla="*/ 280074 w 280453"/>
                  <a:gd name="connsiteY11" fmla="*/ 248241 h 345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80453" h="345852">
                    <a:moveTo>
                      <a:pt x="280074" y="248337"/>
                    </a:moveTo>
                    <a:cubicBezTo>
                      <a:pt x="251785" y="277674"/>
                      <a:pt x="223591" y="307201"/>
                      <a:pt x="195302" y="336538"/>
                    </a:cubicBezTo>
                    <a:cubicBezTo>
                      <a:pt x="191778" y="340253"/>
                      <a:pt x="187492" y="344158"/>
                      <a:pt x="182729" y="345396"/>
                    </a:cubicBezTo>
                    <a:cubicBezTo>
                      <a:pt x="181110" y="345968"/>
                      <a:pt x="179490" y="345968"/>
                      <a:pt x="177776" y="345587"/>
                    </a:cubicBezTo>
                    <a:cubicBezTo>
                      <a:pt x="173490" y="344729"/>
                      <a:pt x="170346" y="341301"/>
                      <a:pt x="167489" y="338253"/>
                    </a:cubicBezTo>
                    <a:cubicBezTo>
                      <a:pt x="152344" y="321679"/>
                      <a:pt x="137961" y="304439"/>
                      <a:pt x="124436" y="286722"/>
                    </a:cubicBezTo>
                    <a:cubicBezTo>
                      <a:pt x="79097" y="228048"/>
                      <a:pt x="41949" y="163183"/>
                      <a:pt x="14041" y="94412"/>
                    </a:cubicBezTo>
                    <a:cubicBezTo>
                      <a:pt x="4230" y="70600"/>
                      <a:pt x="-11391" y="27261"/>
                      <a:pt x="12993" y="6402"/>
                    </a:cubicBezTo>
                    <a:cubicBezTo>
                      <a:pt x="32520" y="-10172"/>
                      <a:pt x="58332" y="9069"/>
                      <a:pt x="76811" y="23070"/>
                    </a:cubicBezTo>
                    <a:cubicBezTo>
                      <a:pt x="80049" y="25356"/>
                      <a:pt x="82812" y="27547"/>
                      <a:pt x="85479" y="29452"/>
                    </a:cubicBezTo>
                    <a:cubicBezTo>
                      <a:pt x="137390" y="66219"/>
                      <a:pt x="183967" y="110700"/>
                      <a:pt x="223020" y="160802"/>
                    </a:cubicBezTo>
                    <a:cubicBezTo>
                      <a:pt x="229020" y="168612"/>
                      <a:pt x="285599" y="242431"/>
                      <a:pt x="280074" y="248241"/>
                    </a:cubicBezTo>
                    <a:close/>
                  </a:path>
                </a:pathLst>
              </a:custGeom>
              <a:solidFill>
                <a:srgbClr val="4B8F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0365581B-0B4E-1CA8-DD54-EDCA542C3AD5}"/>
                  </a:ext>
                </a:extLst>
              </p:cNvPr>
              <p:cNvSpPr/>
              <p:nvPr/>
            </p:nvSpPr>
            <p:spPr>
              <a:xfrm>
                <a:off x="1493805" y="4026122"/>
                <a:ext cx="196595" cy="145107"/>
              </a:xfrm>
              <a:custGeom>
                <a:avLst/>
                <a:gdLst>
                  <a:gd name="connsiteX0" fmla="*/ 20574 w 196595"/>
                  <a:gd name="connsiteY0" fmla="*/ 91059 h 145107"/>
                  <a:gd name="connsiteX1" fmla="*/ 52102 w 196595"/>
                  <a:gd name="connsiteY1" fmla="*/ 140970 h 145107"/>
                  <a:gd name="connsiteX2" fmla="*/ 103061 w 196595"/>
                  <a:gd name="connsiteY2" fmla="*/ 138589 h 145107"/>
                  <a:gd name="connsiteX3" fmla="*/ 151066 w 196595"/>
                  <a:gd name="connsiteY3" fmla="*/ 110585 h 145107"/>
                  <a:gd name="connsiteX4" fmla="*/ 196596 w 196595"/>
                  <a:gd name="connsiteY4" fmla="*/ 78581 h 145107"/>
                  <a:gd name="connsiteX5" fmla="*/ 169354 w 196595"/>
                  <a:gd name="connsiteY5" fmla="*/ 46196 h 145107"/>
                  <a:gd name="connsiteX6" fmla="*/ 143161 w 196595"/>
                  <a:gd name="connsiteY6" fmla="*/ 18860 h 145107"/>
                  <a:gd name="connsiteX7" fmla="*/ 119729 w 196595"/>
                  <a:gd name="connsiteY7" fmla="*/ 26098 h 145107"/>
                  <a:gd name="connsiteX8" fmla="*/ 114776 w 196595"/>
                  <a:gd name="connsiteY8" fmla="*/ 0 h 145107"/>
                  <a:gd name="connsiteX9" fmla="*/ 63532 w 196595"/>
                  <a:gd name="connsiteY9" fmla="*/ 4763 h 145107"/>
                  <a:gd name="connsiteX10" fmla="*/ 0 w 196595"/>
                  <a:gd name="connsiteY10" fmla="*/ 12097 h 145107"/>
                  <a:gd name="connsiteX11" fmla="*/ 20574 w 196595"/>
                  <a:gd name="connsiteY11" fmla="*/ 91154 h 145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6595" h="145107">
                    <a:moveTo>
                      <a:pt x="20574" y="91059"/>
                    </a:moveTo>
                    <a:cubicBezTo>
                      <a:pt x="35338" y="130493"/>
                      <a:pt x="45339" y="137731"/>
                      <a:pt x="52102" y="140970"/>
                    </a:cubicBezTo>
                    <a:cubicBezTo>
                      <a:pt x="69628" y="149447"/>
                      <a:pt x="89440" y="142970"/>
                      <a:pt x="103061" y="138589"/>
                    </a:cubicBezTo>
                    <a:cubicBezTo>
                      <a:pt x="113728" y="135160"/>
                      <a:pt x="121348" y="130873"/>
                      <a:pt x="151066" y="110585"/>
                    </a:cubicBezTo>
                    <a:cubicBezTo>
                      <a:pt x="163163" y="102298"/>
                      <a:pt x="178689" y="91535"/>
                      <a:pt x="196596" y="78581"/>
                    </a:cubicBezTo>
                    <a:cubicBezTo>
                      <a:pt x="188309" y="68104"/>
                      <a:pt x="179261" y="57245"/>
                      <a:pt x="169354" y="46196"/>
                    </a:cubicBezTo>
                    <a:cubicBezTo>
                      <a:pt x="160496" y="36386"/>
                      <a:pt x="151733" y="27241"/>
                      <a:pt x="143161" y="18860"/>
                    </a:cubicBezTo>
                    <a:cubicBezTo>
                      <a:pt x="135350" y="21241"/>
                      <a:pt x="127540" y="23717"/>
                      <a:pt x="119729" y="26098"/>
                    </a:cubicBezTo>
                    <a:cubicBezTo>
                      <a:pt x="118110" y="17431"/>
                      <a:pt x="116395" y="8763"/>
                      <a:pt x="114776" y="0"/>
                    </a:cubicBezTo>
                    <a:cubicBezTo>
                      <a:pt x="97917" y="1429"/>
                      <a:pt x="80867" y="2953"/>
                      <a:pt x="63532" y="4763"/>
                    </a:cubicBezTo>
                    <a:cubicBezTo>
                      <a:pt x="41910" y="6953"/>
                      <a:pt x="20669" y="9430"/>
                      <a:pt x="0" y="12097"/>
                    </a:cubicBezTo>
                    <a:cubicBezTo>
                      <a:pt x="5143" y="45529"/>
                      <a:pt x="13525" y="72295"/>
                      <a:pt x="20574" y="91154"/>
                    </a:cubicBezTo>
                    <a:close/>
                  </a:path>
                </a:pathLst>
              </a:custGeom>
              <a:solidFill>
                <a:srgbClr val="7443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41C78772-E710-E1F4-24C0-EB81521365A0}"/>
                  </a:ext>
                </a:extLst>
              </p:cNvPr>
              <p:cNvSpPr/>
              <p:nvPr/>
            </p:nvSpPr>
            <p:spPr>
              <a:xfrm>
                <a:off x="1428607" y="3700367"/>
                <a:ext cx="189940" cy="349475"/>
              </a:xfrm>
              <a:custGeom>
                <a:avLst/>
                <a:gdLst>
                  <a:gd name="connsiteX0" fmla="*/ 188643 w 189940"/>
                  <a:gd name="connsiteY0" fmla="*/ 331375 h 349475"/>
                  <a:gd name="connsiteX1" fmla="*/ 170545 w 189940"/>
                  <a:gd name="connsiteY1" fmla="*/ 339185 h 349475"/>
                  <a:gd name="connsiteX2" fmla="*/ 128730 w 189940"/>
                  <a:gd name="connsiteY2" fmla="*/ 342710 h 349475"/>
                  <a:gd name="connsiteX3" fmla="*/ 97107 w 189940"/>
                  <a:gd name="connsiteY3" fmla="*/ 345377 h 349475"/>
                  <a:gd name="connsiteX4" fmla="*/ 86249 w 189940"/>
                  <a:gd name="connsiteY4" fmla="*/ 346234 h 349475"/>
                  <a:gd name="connsiteX5" fmla="*/ 48339 w 189940"/>
                  <a:gd name="connsiteY5" fmla="*/ 349472 h 349475"/>
                  <a:gd name="connsiteX6" fmla="*/ 16716 w 189940"/>
                  <a:gd name="connsiteY6" fmla="*/ 250127 h 349475"/>
                  <a:gd name="connsiteX7" fmla="*/ 143 w 189940"/>
                  <a:gd name="connsiteY7" fmla="*/ 102584 h 349475"/>
                  <a:gd name="connsiteX8" fmla="*/ 143 w 189940"/>
                  <a:gd name="connsiteY8" fmla="*/ 97441 h 349475"/>
                  <a:gd name="connsiteX9" fmla="*/ 143 w 189940"/>
                  <a:gd name="connsiteY9" fmla="*/ 91726 h 349475"/>
                  <a:gd name="connsiteX10" fmla="*/ 1953 w 189940"/>
                  <a:gd name="connsiteY10" fmla="*/ 76105 h 349475"/>
                  <a:gd name="connsiteX11" fmla="*/ 55293 w 189940"/>
                  <a:gd name="connsiteY11" fmla="*/ 5334 h 349475"/>
                  <a:gd name="connsiteX12" fmla="*/ 62627 w 189940"/>
                  <a:gd name="connsiteY12" fmla="*/ 0 h 349475"/>
                  <a:gd name="connsiteX13" fmla="*/ 96917 w 189940"/>
                  <a:gd name="connsiteY13" fmla="*/ 45815 h 349475"/>
                  <a:gd name="connsiteX14" fmla="*/ 189309 w 189940"/>
                  <a:gd name="connsiteY14" fmla="*/ 318516 h 349475"/>
                  <a:gd name="connsiteX15" fmla="*/ 188643 w 189940"/>
                  <a:gd name="connsiteY15" fmla="*/ 331280 h 349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89940" h="349475">
                    <a:moveTo>
                      <a:pt x="188643" y="331375"/>
                    </a:moveTo>
                    <a:cubicBezTo>
                      <a:pt x="185404" y="337376"/>
                      <a:pt x="177403" y="338709"/>
                      <a:pt x="170545" y="339185"/>
                    </a:cubicBezTo>
                    <a:cubicBezTo>
                      <a:pt x="156543" y="340424"/>
                      <a:pt x="142637" y="341662"/>
                      <a:pt x="128730" y="342710"/>
                    </a:cubicBezTo>
                    <a:cubicBezTo>
                      <a:pt x="118253" y="343567"/>
                      <a:pt x="107585" y="344519"/>
                      <a:pt x="97107" y="345377"/>
                    </a:cubicBezTo>
                    <a:cubicBezTo>
                      <a:pt x="93583" y="345758"/>
                      <a:pt x="89868" y="346043"/>
                      <a:pt x="86249" y="346234"/>
                    </a:cubicBezTo>
                    <a:cubicBezTo>
                      <a:pt x="73581" y="347282"/>
                      <a:pt x="61008" y="348329"/>
                      <a:pt x="48339" y="349472"/>
                    </a:cubicBezTo>
                    <a:cubicBezTo>
                      <a:pt x="40529" y="350139"/>
                      <a:pt x="18812" y="259747"/>
                      <a:pt x="16716" y="250127"/>
                    </a:cubicBezTo>
                    <a:cubicBezTo>
                      <a:pt x="5477" y="201740"/>
                      <a:pt x="-143" y="152210"/>
                      <a:pt x="143" y="102584"/>
                    </a:cubicBezTo>
                    <a:lnTo>
                      <a:pt x="143" y="97441"/>
                    </a:lnTo>
                    <a:cubicBezTo>
                      <a:pt x="-48" y="95631"/>
                      <a:pt x="-48" y="93726"/>
                      <a:pt x="143" y="91726"/>
                    </a:cubicBezTo>
                    <a:cubicBezTo>
                      <a:pt x="333" y="86582"/>
                      <a:pt x="810" y="81248"/>
                      <a:pt x="1953" y="76105"/>
                    </a:cubicBezTo>
                    <a:cubicBezTo>
                      <a:pt x="9763" y="38100"/>
                      <a:pt x="43863" y="14097"/>
                      <a:pt x="55293" y="5334"/>
                    </a:cubicBezTo>
                    <a:cubicBezTo>
                      <a:pt x="57769" y="3334"/>
                      <a:pt x="60246" y="1619"/>
                      <a:pt x="62627" y="0"/>
                    </a:cubicBezTo>
                    <a:cubicBezTo>
                      <a:pt x="77772" y="12287"/>
                      <a:pt x="89487" y="32195"/>
                      <a:pt x="96917" y="45815"/>
                    </a:cubicBezTo>
                    <a:cubicBezTo>
                      <a:pt x="143494" y="130207"/>
                      <a:pt x="174927" y="223171"/>
                      <a:pt x="189309" y="318516"/>
                    </a:cubicBezTo>
                    <a:cubicBezTo>
                      <a:pt x="189976" y="322802"/>
                      <a:pt x="190548" y="327374"/>
                      <a:pt x="188643" y="331280"/>
                    </a:cubicBezTo>
                    <a:close/>
                  </a:path>
                </a:pathLst>
              </a:custGeom>
              <a:solidFill>
                <a:srgbClr val="4B8F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6973D726-9D3F-6940-CD9C-51E8A42A67AA}"/>
                  </a:ext>
                </a:extLst>
              </p:cNvPr>
              <p:cNvSpPr/>
              <p:nvPr/>
            </p:nvSpPr>
            <p:spPr>
              <a:xfrm>
                <a:off x="1551146" y="3525107"/>
                <a:ext cx="113538" cy="152876"/>
              </a:xfrm>
              <a:custGeom>
                <a:avLst/>
                <a:gdLst>
                  <a:gd name="connsiteX0" fmla="*/ 113538 w 113538"/>
                  <a:gd name="connsiteY0" fmla="*/ 138398 h 152876"/>
                  <a:gd name="connsiteX1" fmla="*/ 57150 w 113538"/>
                  <a:gd name="connsiteY1" fmla="*/ 144875 h 152876"/>
                  <a:gd name="connsiteX2" fmla="*/ 3715 w 113538"/>
                  <a:gd name="connsiteY2" fmla="*/ 152876 h 152876"/>
                  <a:gd name="connsiteX3" fmla="*/ 9144 w 113538"/>
                  <a:gd name="connsiteY3" fmla="*/ 102108 h 152876"/>
                  <a:gd name="connsiteX4" fmla="*/ 9335 w 113538"/>
                  <a:gd name="connsiteY4" fmla="*/ 102108 h 152876"/>
                  <a:gd name="connsiteX5" fmla="*/ 8573 w 113538"/>
                  <a:gd name="connsiteY5" fmla="*/ 58293 h 152876"/>
                  <a:gd name="connsiteX6" fmla="*/ 4858 w 113538"/>
                  <a:gd name="connsiteY6" fmla="*/ 24955 h 152876"/>
                  <a:gd name="connsiteX7" fmla="*/ 4667 w 113538"/>
                  <a:gd name="connsiteY7" fmla="*/ 24765 h 152876"/>
                  <a:gd name="connsiteX8" fmla="*/ 3334 w 113538"/>
                  <a:gd name="connsiteY8" fmla="*/ 17050 h 152876"/>
                  <a:gd name="connsiteX9" fmla="*/ 2762 w 113538"/>
                  <a:gd name="connsiteY9" fmla="*/ 13811 h 152876"/>
                  <a:gd name="connsiteX10" fmla="*/ 2000 w 113538"/>
                  <a:gd name="connsiteY10" fmla="*/ 9811 h 152876"/>
                  <a:gd name="connsiteX11" fmla="*/ 2000 w 113538"/>
                  <a:gd name="connsiteY11" fmla="*/ 9620 h 152876"/>
                  <a:gd name="connsiteX12" fmla="*/ 1810 w 113538"/>
                  <a:gd name="connsiteY12" fmla="*/ 9430 h 152876"/>
                  <a:gd name="connsiteX13" fmla="*/ 0 w 113538"/>
                  <a:gd name="connsiteY13" fmla="*/ 0 h 152876"/>
                  <a:gd name="connsiteX14" fmla="*/ 43815 w 113538"/>
                  <a:gd name="connsiteY14" fmla="*/ 27337 h 152876"/>
                  <a:gd name="connsiteX15" fmla="*/ 110300 w 113538"/>
                  <a:gd name="connsiteY15" fmla="*/ 68675 h 152876"/>
                  <a:gd name="connsiteX16" fmla="*/ 110300 w 113538"/>
                  <a:gd name="connsiteY16" fmla="*/ 77153 h 152876"/>
                  <a:gd name="connsiteX17" fmla="*/ 110490 w 113538"/>
                  <a:gd name="connsiteY17" fmla="*/ 87059 h 152876"/>
                  <a:gd name="connsiteX18" fmla="*/ 110681 w 113538"/>
                  <a:gd name="connsiteY18" fmla="*/ 91630 h 152876"/>
                  <a:gd name="connsiteX19" fmla="*/ 111252 w 113538"/>
                  <a:gd name="connsiteY19" fmla="*/ 102584 h 152876"/>
                  <a:gd name="connsiteX20" fmla="*/ 111252 w 113538"/>
                  <a:gd name="connsiteY20" fmla="*/ 103918 h 152876"/>
                  <a:gd name="connsiteX21" fmla="*/ 113443 w 113538"/>
                  <a:gd name="connsiteY21" fmla="*/ 138303 h 152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13538" h="152876">
                    <a:moveTo>
                      <a:pt x="113538" y="138398"/>
                    </a:moveTo>
                    <a:cubicBezTo>
                      <a:pt x="95345" y="140208"/>
                      <a:pt x="76391" y="142208"/>
                      <a:pt x="57150" y="144875"/>
                    </a:cubicBezTo>
                    <a:cubicBezTo>
                      <a:pt x="38767" y="147256"/>
                      <a:pt x="21050" y="150019"/>
                      <a:pt x="3715" y="152876"/>
                    </a:cubicBezTo>
                    <a:cubicBezTo>
                      <a:pt x="6191" y="138113"/>
                      <a:pt x="8477" y="121063"/>
                      <a:pt x="9144" y="102108"/>
                    </a:cubicBezTo>
                    <a:lnTo>
                      <a:pt x="9335" y="102108"/>
                    </a:lnTo>
                    <a:cubicBezTo>
                      <a:pt x="9811" y="88487"/>
                      <a:pt x="9811" y="73819"/>
                      <a:pt x="8573" y="58293"/>
                    </a:cubicBezTo>
                    <a:cubicBezTo>
                      <a:pt x="7715" y="46577"/>
                      <a:pt x="6477" y="35338"/>
                      <a:pt x="4858" y="24955"/>
                    </a:cubicBezTo>
                    <a:lnTo>
                      <a:pt x="4667" y="24765"/>
                    </a:lnTo>
                    <a:cubicBezTo>
                      <a:pt x="4191" y="22098"/>
                      <a:pt x="3810" y="19621"/>
                      <a:pt x="3334" y="17050"/>
                    </a:cubicBezTo>
                    <a:cubicBezTo>
                      <a:pt x="3143" y="15907"/>
                      <a:pt x="2858" y="14859"/>
                      <a:pt x="2762" y="13811"/>
                    </a:cubicBezTo>
                    <a:cubicBezTo>
                      <a:pt x="2572" y="12478"/>
                      <a:pt x="2286" y="11144"/>
                      <a:pt x="2000" y="9811"/>
                    </a:cubicBezTo>
                    <a:lnTo>
                      <a:pt x="2000" y="9620"/>
                    </a:lnTo>
                    <a:lnTo>
                      <a:pt x="1810" y="9430"/>
                    </a:lnTo>
                    <a:cubicBezTo>
                      <a:pt x="1334" y="6191"/>
                      <a:pt x="667" y="3048"/>
                      <a:pt x="0" y="0"/>
                    </a:cubicBezTo>
                    <a:cubicBezTo>
                      <a:pt x="14669" y="9144"/>
                      <a:pt x="29337" y="18193"/>
                      <a:pt x="43815" y="27337"/>
                    </a:cubicBezTo>
                    <a:cubicBezTo>
                      <a:pt x="66008" y="41148"/>
                      <a:pt x="88202" y="54864"/>
                      <a:pt x="110300" y="68675"/>
                    </a:cubicBezTo>
                    <a:lnTo>
                      <a:pt x="110300" y="77153"/>
                    </a:lnTo>
                    <a:cubicBezTo>
                      <a:pt x="110490" y="80391"/>
                      <a:pt x="110490" y="83629"/>
                      <a:pt x="110490" y="87059"/>
                    </a:cubicBezTo>
                    <a:cubicBezTo>
                      <a:pt x="110490" y="88583"/>
                      <a:pt x="110681" y="90202"/>
                      <a:pt x="110681" y="91630"/>
                    </a:cubicBezTo>
                    <a:cubicBezTo>
                      <a:pt x="110966" y="95155"/>
                      <a:pt x="111157" y="98870"/>
                      <a:pt x="111252" y="102584"/>
                    </a:cubicBezTo>
                    <a:lnTo>
                      <a:pt x="111252" y="103918"/>
                    </a:lnTo>
                    <a:cubicBezTo>
                      <a:pt x="111728" y="115919"/>
                      <a:pt x="112395" y="127349"/>
                      <a:pt x="113443" y="138303"/>
                    </a:cubicBezTo>
                    <a:close/>
                  </a:path>
                </a:pathLst>
              </a:custGeom>
              <a:solidFill>
                <a:srgbClr val="7443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00DED98E-DF25-3E1F-8309-E8F38A543A0D}"/>
                  </a:ext>
                </a:extLst>
              </p:cNvPr>
              <p:cNvSpPr/>
              <p:nvPr/>
            </p:nvSpPr>
            <p:spPr>
              <a:xfrm>
                <a:off x="1552860" y="3534822"/>
                <a:ext cx="123063" cy="94392"/>
              </a:xfrm>
              <a:custGeom>
                <a:avLst/>
                <a:gdLst>
                  <a:gd name="connsiteX0" fmla="*/ 109061 w 123063"/>
                  <a:gd name="connsiteY0" fmla="*/ 82106 h 94392"/>
                  <a:gd name="connsiteX1" fmla="*/ 109633 w 123063"/>
                  <a:gd name="connsiteY1" fmla="*/ 93059 h 94392"/>
                  <a:gd name="connsiteX2" fmla="*/ 109633 w 123063"/>
                  <a:gd name="connsiteY2" fmla="*/ 94393 h 94392"/>
                  <a:gd name="connsiteX3" fmla="*/ 95822 w 123063"/>
                  <a:gd name="connsiteY3" fmla="*/ 89535 h 94392"/>
                  <a:gd name="connsiteX4" fmla="*/ 46101 w 123063"/>
                  <a:gd name="connsiteY4" fmla="*/ 66008 h 94392"/>
                  <a:gd name="connsiteX5" fmla="*/ 38862 w 123063"/>
                  <a:gd name="connsiteY5" fmla="*/ 60865 h 94392"/>
                  <a:gd name="connsiteX6" fmla="*/ 26099 w 123063"/>
                  <a:gd name="connsiteY6" fmla="*/ 48578 h 94392"/>
                  <a:gd name="connsiteX7" fmla="*/ 3143 w 123063"/>
                  <a:gd name="connsiteY7" fmla="*/ 15431 h 94392"/>
                  <a:gd name="connsiteX8" fmla="*/ 2953 w 123063"/>
                  <a:gd name="connsiteY8" fmla="*/ 15240 h 94392"/>
                  <a:gd name="connsiteX9" fmla="*/ 1619 w 123063"/>
                  <a:gd name="connsiteY9" fmla="*/ 7525 h 94392"/>
                  <a:gd name="connsiteX10" fmla="*/ 0 w 123063"/>
                  <a:gd name="connsiteY10" fmla="*/ 286 h 94392"/>
                  <a:gd name="connsiteX11" fmla="*/ 0 w 123063"/>
                  <a:gd name="connsiteY11" fmla="*/ 0 h 94392"/>
                  <a:gd name="connsiteX12" fmla="*/ 191 w 123063"/>
                  <a:gd name="connsiteY12" fmla="*/ 0 h 94392"/>
                  <a:gd name="connsiteX13" fmla="*/ 191 w 123063"/>
                  <a:gd name="connsiteY13" fmla="*/ 191 h 94392"/>
                  <a:gd name="connsiteX14" fmla="*/ 381 w 123063"/>
                  <a:gd name="connsiteY14" fmla="*/ 191 h 94392"/>
                  <a:gd name="connsiteX15" fmla="*/ 381 w 123063"/>
                  <a:gd name="connsiteY15" fmla="*/ 381 h 94392"/>
                  <a:gd name="connsiteX16" fmla="*/ 42101 w 123063"/>
                  <a:gd name="connsiteY16" fmla="*/ 26289 h 94392"/>
                  <a:gd name="connsiteX17" fmla="*/ 108680 w 123063"/>
                  <a:gd name="connsiteY17" fmla="*/ 67723 h 94392"/>
                  <a:gd name="connsiteX18" fmla="*/ 122873 w 123063"/>
                  <a:gd name="connsiteY18" fmla="*/ 76581 h 94392"/>
                  <a:gd name="connsiteX19" fmla="*/ 123063 w 123063"/>
                  <a:gd name="connsiteY19" fmla="*/ 84582 h 94392"/>
                  <a:gd name="connsiteX20" fmla="*/ 108966 w 123063"/>
                  <a:gd name="connsiteY20" fmla="*/ 82201 h 94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3063" h="94392">
                    <a:moveTo>
                      <a:pt x="109061" y="82106"/>
                    </a:moveTo>
                    <a:cubicBezTo>
                      <a:pt x="109347" y="85630"/>
                      <a:pt x="109538" y="89345"/>
                      <a:pt x="109633" y="93059"/>
                    </a:cubicBezTo>
                    <a:lnTo>
                      <a:pt x="109633" y="94393"/>
                    </a:lnTo>
                    <a:cubicBezTo>
                      <a:pt x="105061" y="92869"/>
                      <a:pt x="100298" y="91250"/>
                      <a:pt x="95822" y="89535"/>
                    </a:cubicBezTo>
                    <a:cubicBezTo>
                      <a:pt x="78486" y="83058"/>
                      <a:pt x="61341" y="76200"/>
                      <a:pt x="46101" y="66008"/>
                    </a:cubicBezTo>
                    <a:cubicBezTo>
                      <a:pt x="43434" y="64199"/>
                      <a:pt x="40958" y="62484"/>
                      <a:pt x="38862" y="60865"/>
                    </a:cubicBezTo>
                    <a:cubicBezTo>
                      <a:pt x="31718" y="55055"/>
                      <a:pt x="27432" y="50102"/>
                      <a:pt x="26099" y="48578"/>
                    </a:cubicBezTo>
                    <a:cubicBezTo>
                      <a:pt x="14573" y="36481"/>
                      <a:pt x="7620" y="24575"/>
                      <a:pt x="3143" y="15431"/>
                    </a:cubicBezTo>
                    <a:lnTo>
                      <a:pt x="2953" y="15240"/>
                    </a:lnTo>
                    <a:cubicBezTo>
                      <a:pt x="2477" y="12573"/>
                      <a:pt x="2096" y="10097"/>
                      <a:pt x="1619" y="7525"/>
                    </a:cubicBezTo>
                    <a:cubicBezTo>
                      <a:pt x="1048" y="5049"/>
                      <a:pt x="572" y="2667"/>
                      <a:pt x="0" y="286"/>
                    </a:cubicBezTo>
                    <a:lnTo>
                      <a:pt x="0" y="0"/>
                    </a:lnTo>
                    <a:lnTo>
                      <a:pt x="191" y="0"/>
                    </a:lnTo>
                    <a:lnTo>
                      <a:pt x="191" y="191"/>
                    </a:lnTo>
                    <a:lnTo>
                      <a:pt x="381" y="191"/>
                    </a:lnTo>
                    <a:lnTo>
                      <a:pt x="381" y="381"/>
                    </a:lnTo>
                    <a:cubicBezTo>
                      <a:pt x="14288" y="8954"/>
                      <a:pt x="28194" y="17526"/>
                      <a:pt x="42101" y="26289"/>
                    </a:cubicBezTo>
                    <a:cubicBezTo>
                      <a:pt x="64294" y="40100"/>
                      <a:pt x="86678" y="54007"/>
                      <a:pt x="108680" y="67723"/>
                    </a:cubicBezTo>
                    <a:cubicBezTo>
                      <a:pt x="113443" y="70676"/>
                      <a:pt x="118110" y="73628"/>
                      <a:pt x="122873" y="76581"/>
                    </a:cubicBezTo>
                    <a:cubicBezTo>
                      <a:pt x="122873" y="79248"/>
                      <a:pt x="122873" y="81915"/>
                      <a:pt x="123063" y="84582"/>
                    </a:cubicBezTo>
                    <a:cubicBezTo>
                      <a:pt x="118491" y="84392"/>
                      <a:pt x="113729" y="83534"/>
                      <a:pt x="108966" y="82201"/>
                    </a:cubicBezTo>
                    <a:close/>
                  </a:path>
                </a:pathLst>
              </a:custGeom>
              <a:solidFill>
                <a:srgbClr val="000000">
                  <a:alpha val="38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C1F45DF2-C67A-1C89-40AF-2F8B2CDA1375}"/>
                  </a:ext>
                </a:extLst>
              </p:cNvPr>
              <p:cNvSpPr/>
              <p:nvPr/>
            </p:nvSpPr>
            <p:spPr>
              <a:xfrm>
                <a:off x="1364285" y="3247548"/>
                <a:ext cx="295826" cy="392162"/>
              </a:xfrm>
              <a:custGeom>
                <a:avLst/>
                <a:gdLst>
                  <a:gd name="connsiteX0" fmla="*/ 276396 w 295826"/>
                  <a:gd name="connsiteY0" fmla="*/ 92202 h 392162"/>
                  <a:gd name="connsiteX1" fmla="*/ 264394 w 295826"/>
                  <a:gd name="connsiteY1" fmla="*/ 72104 h 392162"/>
                  <a:gd name="connsiteX2" fmla="*/ 267633 w 295826"/>
                  <a:gd name="connsiteY2" fmla="*/ 66484 h 392162"/>
                  <a:gd name="connsiteX3" fmla="*/ 267633 w 295826"/>
                  <a:gd name="connsiteY3" fmla="*/ 43053 h 392162"/>
                  <a:gd name="connsiteX4" fmla="*/ 259251 w 295826"/>
                  <a:gd name="connsiteY4" fmla="*/ 58388 h 392162"/>
                  <a:gd name="connsiteX5" fmla="*/ 258203 w 295826"/>
                  <a:gd name="connsiteY5" fmla="*/ 38862 h 392162"/>
                  <a:gd name="connsiteX6" fmla="*/ 260584 w 295826"/>
                  <a:gd name="connsiteY6" fmla="*/ 18479 h 392162"/>
                  <a:gd name="connsiteX7" fmla="*/ 246106 w 295826"/>
                  <a:gd name="connsiteY7" fmla="*/ 38671 h 392162"/>
                  <a:gd name="connsiteX8" fmla="*/ 237057 w 295826"/>
                  <a:gd name="connsiteY8" fmla="*/ 39338 h 392162"/>
                  <a:gd name="connsiteX9" fmla="*/ 244677 w 295826"/>
                  <a:gd name="connsiteY9" fmla="*/ 15716 h 392162"/>
                  <a:gd name="connsiteX10" fmla="*/ 237629 w 295826"/>
                  <a:gd name="connsiteY10" fmla="*/ 14097 h 392162"/>
                  <a:gd name="connsiteX11" fmla="*/ 233914 w 295826"/>
                  <a:gd name="connsiteY11" fmla="*/ 19526 h 392162"/>
                  <a:gd name="connsiteX12" fmla="*/ 227247 w 295826"/>
                  <a:gd name="connsiteY12" fmla="*/ 6382 h 392162"/>
                  <a:gd name="connsiteX13" fmla="*/ 207244 w 295826"/>
                  <a:gd name="connsiteY13" fmla="*/ 0 h 392162"/>
                  <a:gd name="connsiteX14" fmla="*/ 224770 w 295826"/>
                  <a:gd name="connsiteY14" fmla="*/ 19336 h 392162"/>
                  <a:gd name="connsiteX15" fmla="*/ 204196 w 295826"/>
                  <a:gd name="connsiteY15" fmla="*/ 11811 h 392162"/>
                  <a:gd name="connsiteX16" fmla="*/ 183336 w 295826"/>
                  <a:gd name="connsiteY16" fmla="*/ 6667 h 392162"/>
                  <a:gd name="connsiteX17" fmla="*/ 191528 w 295826"/>
                  <a:gd name="connsiteY17" fmla="*/ 12859 h 392162"/>
                  <a:gd name="connsiteX18" fmla="*/ 196005 w 295826"/>
                  <a:gd name="connsiteY18" fmla="*/ 20765 h 392162"/>
                  <a:gd name="connsiteX19" fmla="*/ 178383 w 295826"/>
                  <a:gd name="connsiteY19" fmla="*/ 14288 h 392162"/>
                  <a:gd name="connsiteX20" fmla="*/ 172954 w 295826"/>
                  <a:gd name="connsiteY20" fmla="*/ 16002 h 392162"/>
                  <a:gd name="connsiteX21" fmla="*/ 168477 w 295826"/>
                  <a:gd name="connsiteY21" fmla="*/ 5906 h 392162"/>
                  <a:gd name="connsiteX22" fmla="*/ 157619 w 295826"/>
                  <a:gd name="connsiteY22" fmla="*/ 17812 h 392162"/>
                  <a:gd name="connsiteX23" fmla="*/ 174288 w 295826"/>
                  <a:gd name="connsiteY23" fmla="*/ 27813 h 392162"/>
                  <a:gd name="connsiteX24" fmla="*/ 173145 w 295826"/>
                  <a:gd name="connsiteY24" fmla="*/ 32671 h 392162"/>
                  <a:gd name="connsiteX25" fmla="*/ 167144 w 295826"/>
                  <a:gd name="connsiteY25" fmla="*/ 28194 h 392162"/>
                  <a:gd name="connsiteX26" fmla="*/ 161334 w 295826"/>
                  <a:gd name="connsiteY26" fmla="*/ 23432 h 392162"/>
                  <a:gd name="connsiteX27" fmla="*/ 152952 w 295826"/>
                  <a:gd name="connsiteY27" fmla="*/ 28766 h 392162"/>
                  <a:gd name="connsiteX28" fmla="*/ 130663 w 295826"/>
                  <a:gd name="connsiteY28" fmla="*/ 26194 h 392162"/>
                  <a:gd name="connsiteX29" fmla="*/ 126758 w 295826"/>
                  <a:gd name="connsiteY29" fmla="*/ 31433 h 392162"/>
                  <a:gd name="connsiteX30" fmla="*/ 147046 w 295826"/>
                  <a:gd name="connsiteY30" fmla="*/ 37624 h 392162"/>
                  <a:gd name="connsiteX31" fmla="*/ 156666 w 295826"/>
                  <a:gd name="connsiteY31" fmla="*/ 35433 h 392162"/>
                  <a:gd name="connsiteX32" fmla="*/ 150856 w 295826"/>
                  <a:gd name="connsiteY32" fmla="*/ 45339 h 392162"/>
                  <a:gd name="connsiteX33" fmla="*/ 138283 w 295826"/>
                  <a:gd name="connsiteY33" fmla="*/ 42577 h 392162"/>
                  <a:gd name="connsiteX34" fmla="*/ 132378 w 295826"/>
                  <a:gd name="connsiteY34" fmla="*/ 39243 h 392162"/>
                  <a:gd name="connsiteX35" fmla="*/ 116376 w 295826"/>
                  <a:gd name="connsiteY35" fmla="*/ 50197 h 392162"/>
                  <a:gd name="connsiteX36" fmla="*/ 130092 w 295826"/>
                  <a:gd name="connsiteY36" fmla="*/ 52483 h 392162"/>
                  <a:gd name="connsiteX37" fmla="*/ 117995 w 295826"/>
                  <a:gd name="connsiteY37" fmla="*/ 59626 h 392162"/>
                  <a:gd name="connsiteX38" fmla="*/ 107803 w 295826"/>
                  <a:gd name="connsiteY38" fmla="*/ 53721 h 392162"/>
                  <a:gd name="connsiteX39" fmla="*/ 91420 w 295826"/>
                  <a:gd name="connsiteY39" fmla="*/ 54483 h 392162"/>
                  <a:gd name="connsiteX40" fmla="*/ 100374 w 295826"/>
                  <a:gd name="connsiteY40" fmla="*/ 57150 h 392162"/>
                  <a:gd name="connsiteX41" fmla="*/ 94373 w 295826"/>
                  <a:gd name="connsiteY41" fmla="*/ 66389 h 392162"/>
                  <a:gd name="connsiteX42" fmla="*/ 102945 w 295826"/>
                  <a:gd name="connsiteY42" fmla="*/ 78200 h 392162"/>
                  <a:gd name="connsiteX43" fmla="*/ 85800 w 295826"/>
                  <a:gd name="connsiteY43" fmla="*/ 69342 h 392162"/>
                  <a:gd name="connsiteX44" fmla="*/ 74275 w 295826"/>
                  <a:gd name="connsiteY44" fmla="*/ 79439 h 392162"/>
                  <a:gd name="connsiteX45" fmla="*/ 82848 w 295826"/>
                  <a:gd name="connsiteY45" fmla="*/ 84773 h 392162"/>
                  <a:gd name="connsiteX46" fmla="*/ 82086 w 295826"/>
                  <a:gd name="connsiteY46" fmla="*/ 89249 h 392162"/>
                  <a:gd name="connsiteX47" fmla="*/ 85610 w 295826"/>
                  <a:gd name="connsiteY47" fmla="*/ 90297 h 392162"/>
                  <a:gd name="connsiteX48" fmla="*/ 72942 w 295826"/>
                  <a:gd name="connsiteY48" fmla="*/ 87154 h 392162"/>
                  <a:gd name="connsiteX49" fmla="*/ 65417 w 295826"/>
                  <a:gd name="connsiteY49" fmla="*/ 97250 h 392162"/>
                  <a:gd name="connsiteX50" fmla="*/ 52653 w 295826"/>
                  <a:gd name="connsiteY50" fmla="*/ 103632 h 392162"/>
                  <a:gd name="connsiteX51" fmla="*/ 57321 w 295826"/>
                  <a:gd name="connsiteY51" fmla="*/ 111919 h 392162"/>
                  <a:gd name="connsiteX52" fmla="*/ 42557 w 295826"/>
                  <a:gd name="connsiteY52" fmla="*/ 124587 h 392162"/>
                  <a:gd name="connsiteX53" fmla="*/ 41890 w 295826"/>
                  <a:gd name="connsiteY53" fmla="*/ 118110 h 392162"/>
                  <a:gd name="connsiteX54" fmla="*/ 23888 w 295826"/>
                  <a:gd name="connsiteY54" fmla="*/ 134588 h 392162"/>
                  <a:gd name="connsiteX55" fmla="*/ 41985 w 295826"/>
                  <a:gd name="connsiteY55" fmla="*/ 130969 h 392162"/>
                  <a:gd name="connsiteX56" fmla="*/ 34365 w 295826"/>
                  <a:gd name="connsiteY56" fmla="*/ 140970 h 392162"/>
                  <a:gd name="connsiteX57" fmla="*/ 20173 w 295826"/>
                  <a:gd name="connsiteY57" fmla="*/ 143542 h 392162"/>
                  <a:gd name="connsiteX58" fmla="*/ 12172 w 295826"/>
                  <a:gd name="connsiteY58" fmla="*/ 153352 h 392162"/>
                  <a:gd name="connsiteX59" fmla="*/ 28650 w 295826"/>
                  <a:gd name="connsiteY59" fmla="*/ 151257 h 392162"/>
                  <a:gd name="connsiteX60" fmla="*/ 31889 w 295826"/>
                  <a:gd name="connsiteY60" fmla="*/ 152591 h 392162"/>
                  <a:gd name="connsiteX61" fmla="*/ 28555 w 295826"/>
                  <a:gd name="connsiteY61" fmla="*/ 162306 h 392162"/>
                  <a:gd name="connsiteX62" fmla="*/ 39318 w 295826"/>
                  <a:gd name="connsiteY62" fmla="*/ 168211 h 392162"/>
                  <a:gd name="connsiteX63" fmla="*/ 23602 w 295826"/>
                  <a:gd name="connsiteY63" fmla="*/ 161354 h 392162"/>
                  <a:gd name="connsiteX64" fmla="*/ 12553 w 295826"/>
                  <a:gd name="connsiteY64" fmla="*/ 164973 h 392162"/>
                  <a:gd name="connsiteX65" fmla="*/ 13125 w 295826"/>
                  <a:gd name="connsiteY65" fmla="*/ 174117 h 392162"/>
                  <a:gd name="connsiteX66" fmla="*/ 23126 w 295826"/>
                  <a:gd name="connsiteY66" fmla="*/ 176117 h 392162"/>
                  <a:gd name="connsiteX67" fmla="*/ 14934 w 295826"/>
                  <a:gd name="connsiteY67" fmla="*/ 184594 h 392162"/>
                  <a:gd name="connsiteX68" fmla="*/ 3504 w 295826"/>
                  <a:gd name="connsiteY68" fmla="*/ 179642 h 392162"/>
                  <a:gd name="connsiteX69" fmla="*/ 1695 w 295826"/>
                  <a:gd name="connsiteY69" fmla="*/ 192215 h 392162"/>
                  <a:gd name="connsiteX70" fmla="*/ 15030 w 295826"/>
                  <a:gd name="connsiteY70" fmla="*/ 194024 h 392162"/>
                  <a:gd name="connsiteX71" fmla="*/ 9696 w 295826"/>
                  <a:gd name="connsiteY71" fmla="*/ 214598 h 392162"/>
                  <a:gd name="connsiteX72" fmla="*/ 21983 w 295826"/>
                  <a:gd name="connsiteY72" fmla="*/ 198692 h 392162"/>
                  <a:gd name="connsiteX73" fmla="*/ 38366 w 295826"/>
                  <a:gd name="connsiteY73" fmla="*/ 203835 h 392162"/>
                  <a:gd name="connsiteX74" fmla="*/ 22078 w 295826"/>
                  <a:gd name="connsiteY74" fmla="*/ 217456 h 392162"/>
                  <a:gd name="connsiteX75" fmla="*/ 19887 w 295826"/>
                  <a:gd name="connsiteY75" fmla="*/ 236220 h 392162"/>
                  <a:gd name="connsiteX76" fmla="*/ 17792 w 295826"/>
                  <a:gd name="connsiteY76" fmla="*/ 251460 h 392162"/>
                  <a:gd name="connsiteX77" fmla="*/ 27603 w 295826"/>
                  <a:gd name="connsiteY77" fmla="*/ 242983 h 392162"/>
                  <a:gd name="connsiteX78" fmla="*/ 27888 w 295826"/>
                  <a:gd name="connsiteY78" fmla="*/ 225742 h 392162"/>
                  <a:gd name="connsiteX79" fmla="*/ 37223 w 295826"/>
                  <a:gd name="connsiteY79" fmla="*/ 218599 h 392162"/>
                  <a:gd name="connsiteX80" fmla="*/ 34651 w 295826"/>
                  <a:gd name="connsiteY80" fmla="*/ 234982 h 392162"/>
                  <a:gd name="connsiteX81" fmla="*/ 37699 w 295826"/>
                  <a:gd name="connsiteY81" fmla="*/ 238982 h 392162"/>
                  <a:gd name="connsiteX82" fmla="*/ 31603 w 295826"/>
                  <a:gd name="connsiteY82" fmla="*/ 259080 h 392162"/>
                  <a:gd name="connsiteX83" fmla="*/ 24555 w 295826"/>
                  <a:gd name="connsiteY83" fmla="*/ 261366 h 392162"/>
                  <a:gd name="connsiteX84" fmla="*/ 32175 w 295826"/>
                  <a:gd name="connsiteY84" fmla="*/ 270224 h 392162"/>
                  <a:gd name="connsiteX85" fmla="*/ 55511 w 295826"/>
                  <a:gd name="connsiteY85" fmla="*/ 237458 h 392162"/>
                  <a:gd name="connsiteX86" fmla="*/ 54273 w 295826"/>
                  <a:gd name="connsiteY86" fmla="*/ 257270 h 392162"/>
                  <a:gd name="connsiteX87" fmla="*/ 48843 w 295826"/>
                  <a:gd name="connsiteY87" fmla="*/ 260318 h 392162"/>
                  <a:gd name="connsiteX88" fmla="*/ 48748 w 295826"/>
                  <a:gd name="connsiteY88" fmla="*/ 266509 h 392162"/>
                  <a:gd name="connsiteX89" fmla="*/ 44843 w 295826"/>
                  <a:gd name="connsiteY89" fmla="*/ 280130 h 392162"/>
                  <a:gd name="connsiteX90" fmla="*/ 46653 w 295826"/>
                  <a:gd name="connsiteY90" fmla="*/ 292989 h 392162"/>
                  <a:gd name="connsiteX91" fmla="*/ 26936 w 295826"/>
                  <a:gd name="connsiteY91" fmla="*/ 287560 h 392162"/>
                  <a:gd name="connsiteX92" fmla="*/ 46462 w 295826"/>
                  <a:gd name="connsiteY92" fmla="*/ 306229 h 392162"/>
                  <a:gd name="connsiteX93" fmla="*/ 50463 w 295826"/>
                  <a:gd name="connsiteY93" fmla="*/ 290417 h 392162"/>
                  <a:gd name="connsiteX94" fmla="*/ 56940 w 295826"/>
                  <a:gd name="connsiteY94" fmla="*/ 275844 h 392162"/>
                  <a:gd name="connsiteX95" fmla="*/ 60464 w 295826"/>
                  <a:gd name="connsiteY95" fmla="*/ 300895 h 392162"/>
                  <a:gd name="connsiteX96" fmla="*/ 69132 w 295826"/>
                  <a:gd name="connsiteY96" fmla="*/ 314706 h 392162"/>
                  <a:gd name="connsiteX97" fmla="*/ 68846 w 295826"/>
                  <a:gd name="connsiteY97" fmla="*/ 295751 h 392162"/>
                  <a:gd name="connsiteX98" fmla="*/ 76847 w 295826"/>
                  <a:gd name="connsiteY98" fmla="*/ 293656 h 392162"/>
                  <a:gd name="connsiteX99" fmla="*/ 80371 w 295826"/>
                  <a:gd name="connsiteY99" fmla="*/ 328708 h 392162"/>
                  <a:gd name="connsiteX100" fmla="*/ 80181 w 295826"/>
                  <a:gd name="connsiteY100" fmla="*/ 334137 h 392162"/>
                  <a:gd name="connsiteX101" fmla="*/ 91801 w 295826"/>
                  <a:gd name="connsiteY101" fmla="*/ 332708 h 392162"/>
                  <a:gd name="connsiteX102" fmla="*/ 88372 w 295826"/>
                  <a:gd name="connsiteY102" fmla="*/ 328232 h 392162"/>
                  <a:gd name="connsiteX103" fmla="*/ 92754 w 295826"/>
                  <a:gd name="connsiteY103" fmla="*/ 318802 h 392162"/>
                  <a:gd name="connsiteX104" fmla="*/ 98850 w 295826"/>
                  <a:gd name="connsiteY104" fmla="*/ 319183 h 392162"/>
                  <a:gd name="connsiteX105" fmla="*/ 98469 w 295826"/>
                  <a:gd name="connsiteY105" fmla="*/ 341662 h 392162"/>
                  <a:gd name="connsiteX106" fmla="*/ 104088 w 295826"/>
                  <a:gd name="connsiteY106" fmla="*/ 345948 h 392162"/>
                  <a:gd name="connsiteX107" fmla="*/ 111518 w 295826"/>
                  <a:gd name="connsiteY107" fmla="*/ 357283 h 392162"/>
                  <a:gd name="connsiteX108" fmla="*/ 123043 w 295826"/>
                  <a:gd name="connsiteY108" fmla="*/ 355759 h 392162"/>
                  <a:gd name="connsiteX109" fmla="*/ 116852 w 295826"/>
                  <a:gd name="connsiteY109" fmla="*/ 348615 h 392162"/>
                  <a:gd name="connsiteX110" fmla="*/ 110184 w 295826"/>
                  <a:gd name="connsiteY110" fmla="*/ 332232 h 392162"/>
                  <a:gd name="connsiteX111" fmla="*/ 136569 w 295826"/>
                  <a:gd name="connsiteY111" fmla="*/ 361855 h 392162"/>
                  <a:gd name="connsiteX112" fmla="*/ 131806 w 295826"/>
                  <a:gd name="connsiteY112" fmla="*/ 373571 h 392162"/>
                  <a:gd name="connsiteX113" fmla="*/ 143236 w 295826"/>
                  <a:gd name="connsiteY113" fmla="*/ 371951 h 392162"/>
                  <a:gd name="connsiteX114" fmla="*/ 138569 w 295826"/>
                  <a:gd name="connsiteY114" fmla="*/ 344805 h 392162"/>
                  <a:gd name="connsiteX115" fmla="*/ 158857 w 295826"/>
                  <a:gd name="connsiteY115" fmla="*/ 366713 h 392162"/>
                  <a:gd name="connsiteX116" fmla="*/ 161238 w 295826"/>
                  <a:gd name="connsiteY116" fmla="*/ 378142 h 392162"/>
                  <a:gd name="connsiteX117" fmla="*/ 170668 w 295826"/>
                  <a:gd name="connsiteY117" fmla="*/ 384239 h 392162"/>
                  <a:gd name="connsiteX118" fmla="*/ 168096 w 295826"/>
                  <a:gd name="connsiteY118" fmla="*/ 391382 h 392162"/>
                  <a:gd name="connsiteX119" fmla="*/ 178288 w 295826"/>
                  <a:gd name="connsiteY119" fmla="*/ 389573 h 392162"/>
                  <a:gd name="connsiteX120" fmla="*/ 169239 w 295826"/>
                  <a:gd name="connsiteY120" fmla="*/ 368808 h 392162"/>
                  <a:gd name="connsiteX121" fmla="*/ 170192 w 295826"/>
                  <a:gd name="connsiteY121" fmla="*/ 364331 h 392162"/>
                  <a:gd name="connsiteX122" fmla="*/ 164096 w 295826"/>
                  <a:gd name="connsiteY122" fmla="*/ 359474 h 392162"/>
                  <a:gd name="connsiteX123" fmla="*/ 157428 w 295826"/>
                  <a:gd name="connsiteY123" fmla="*/ 354044 h 392162"/>
                  <a:gd name="connsiteX124" fmla="*/ 161048 w 295826"/>
                  <a:gd name="connsiteY124" fmla="*/ 346900 h 392162"/>
                  <a:gd name="connsiteX125" fmla="*/ 174383 w 295826"/>
                  <a:gd name="connsiteY125" fmla="*/ 358521 h 392162"/>
                  <a:gd name="connsiteX126" fmla="*/ 172668 w 295826"/>
                  <a:gd name="connsiteY126" fmla="*/ 363950 h 392162"/>
                  <a:gd name="connsiteX127" fmla="*/ 177050 w 295826"/>
                  <a:gd name="connsiteY127" fmla="*/ 376047 h 392162"/>
                  <a:gd name="connsiteX128" fmla="*/ 185908 w 295826"/>
                  <a:gd name="connsiteY128" fmla="*/ 372713 h 392162"/>
                  <a:gd name="connsiteX129" fmla="*/ 180955 w 295826"/>
                  <a:gd name="connsiteY129" fmla="*/ 362236 h 392162"/>
                  <a:gd name="connsiteX130" fmla="*/ 180765 w 295826"/>
                  <a:gd name="connsiteY130" fmla="*/ 351282 h 392162"/>
                  <a:gd name="connsiteX131" fmla="*/ 192195 w 295826"/>
                  <a:gd name="connsiteY131" fmla="*/ 355854 h 392162"/>
                  <a:gd name="connsiteX132" fmla="*/ 191909 w 295826"/>
                  <a:gd name="connsiteY132" fmla="*/ 369951 h 392162"/>
                  <a:gd name="connsiteX133" fmla="*/ 199719 w 295826"/>
                  <a:gd name="connsiteY133" fmla="*/ 380048 h 392162"/>
                  <a:gd name="connsiteX134" fmla="*/ 201529 w 295826"/>
                  <a:gd name="connsiteY134" fmla="*/ 363379 h 392162"/>
                  <a:gd name="connsiteX135" fmla="*/ 213150 w 295826"/>
                  <a:gd name="connsiteY135" fmla="*/ 372618 h 392162"/>
                  <a:gd name="connsiteX136" fmla="*/ 221627 w 295826"/>
                  <a:gd name="connsiteY136" fmla="*/ 372332 h 392162"/>
                  <a:gd name="connsiteX137" fmla="*/ 218103 w 295826"/>
                  <a:gd name="connsiteY137" fmla="*/ 360807 h 392162"/>
                  <a:gd name="connsiteX138" fmla="*/ 213531 w 295826"/>
                  <a:gd name="connsiteY138" fmla="*/ 349377 h 392162"/>
                  <a:gd name="connsiteX139" fmla="*/ 237534 w 295826"/>
                  <a:gd name="connsiteY139" fmla="*/ 358711 h 392162"/>
                  <a:gd name="connsiteX140" fmla="*/ 228390 w 295826"/>
                  <a:gd name="connsiteY140" fmla="*/ 344805 h 392162"/>
                  <a:gd name="connsiteX141" fmla="*/ 223151 w 295826"/>
                  <a:gd name="connsiteY141" fmla="*/ 342043 h 392162"/>
                  <a:gd name="connsiteX142" fmla="*/ 230009 w 295826"/>
                  <a:gd name="connsiteY142" fmla="*/ 335185 h 392162"/>
                  <a:gd name="connsiteX143" fmla="*/ 230866 w 295826"/>
                  <a:gd name="connsiteY143" fmla="*/ 305848 h 392162"/>
                  <a:gd name="connsiteX144" fmla="*/ 233438 w 295826"/>
                  <a:gd name="connsiteY144" fmla="*/ 286702 h 392162"/>
                  <a:gd name="connsiteX145" fmla="*/ 239915 w 295826"/>
                  <a:gd name="connsiteY145" fmla="*/ 271558 h 392162"/>
                  <a:gd name="connsiteX146" fmla="*/ 230485 w 295826"/>
                  <a:gd name="connsiteY146" fmla="*/ 235744 h 392162"/>
                  <a:gd name="connsiteX147" fmla="*/ 208387 w 295826"/>
                  <a:gd name="connsiteY147" fmla="*/ 204407 h 392162"/>
                  <a:gd name="connsiteX148" fmla="*/ 215340 w 295826"/>
                  <a:gd name="connsiteY148" fmla="*/ 147447 h 392162"/>
                  <a:gd name="connsiteX149" fmla="*/ 247916 w 295826"/>
                  <a:gd name="connsiteY149" fmla="*/ 135731 h 392162"/>
                  <a:gd name="connsiteX150" fmla="*/ 295827 w 295826"/>
                  <a:gd name="connsiteY150" fmla="*/ 171641 h 392162"/>
                  <a:gd name="connsiteX151" fmla="*/ 276396 w 295826"/>
                  <a:gd name="connsiteY151" fmla="*/ 91535 h 392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295826" h="392162">
                    <a:moveTo>
                      <a:pt x="276396" y="92202"/>
                    </a:moveTo>
                    <a:cubicBezTo>
                      <a:pt x="272586" y="84773"/>
                      <a:pt x="268490" y="78010"/>
                      <a:pt x="264394" y="72104"/>
                    </a:cubicBezTo>
                    <a:cubicBezTo>
                      <a:pt x="265537" y="70580"/>
                      <a:pt x="266680" y="68675"/>
                      <a:pt x="267633" y="66484"/>
                    </a:cubicBezTo>
                    <a:cubicBezTo>
                      <a:pt x="271919" y="56483"/>
                      <a:pt x="268966" y="46673"/>
                      <a:pt x="267633" y="43053"/>
                    </a:cubicBezTo>
                    <a:cubicBezTo>
                      <a:pt x="264870" y="48197"/>
                      <a:pt x="262013" y="53340"/>
                      <a:pt x="259251" y="58388"/>
                    </a:cubicBezTo>
                    <a:cubicBezTo>
                      <a:pt x="252297" y="55340"/>
                      <a:pt x="254488" y="45529"/>
                      <a:pt x="258203" y="38862"/>
                    </a:cubicBezTo>
                    <a:cubicBezTo>
                      <a:pt x="261918" y="32195"/>
                      <a:pt x="266013" y="23432"/>
                      <a:pt x="260584" y="18479"/>
                    </a:cubicBezTo>
                    <a:cubicBezTo>
                      <a:pt x="255726" y="25241"/>
                      <a:pt x="250964" y="32004"/>
                      <a:pt x="246106" y="38671"/>
                    </a:cubicBezTo>
                    <a:cubicBezTo>
                      <a:pt x="243058" y="38862"/>
                      <a:pt x="240105" y="39148"/>
                      <a:pt x="237057" y="39338"/>
                    </a:cubicBezTo>
                    <a:cubicBezTo>
                      <a:pt x="238486" y="31242"/>
                      <a:pt x="241058" y="23336"/>
                      <a:pt x="244677" y="15716"/>
                    </a:cubicBezTo>
                    <a:cubicBezTo>
                      <a:pt x="242868" y="14097"/>
                      <a:pt x="240105" y="13525"/>
                      <a:pt x="237629" y="14097"/>
                    </a:cubicBezTo>
                    <a:cubicBezTo>
                      <a:pt x="237534" y="16288"/>
                      <a:pt x="236105" y="18479"/>
                      <a:pt x="233914" y="19526"/>
                    </a:cubicBezTo>
                    <a:cubicBezTo>
                      <a:pt x="231723" y="15145"/>
                      <a:pt x="229437" y="10763"/>
                      <a:pt x="227247" y="6382"/>
                    </a:cubicBezTo>
                    <a:cubicBezTo>
                      <a:pt x="220579" y="4286"/>
                      <a:pt x="213912" y="2096"/>
                      <a:pt x="207244" y="0"/>
                    </a:cubicBezTo>
                    <a:cubicBezTo>
                      <a:pt x="213626" y="6001"/>
                      <a:pt x="219436" y="12478"/>
                      <a:pt x="224770" y="19336"/>
                    </a:cubicBezTo>
                    <a:cubicBezTo>
                      <a:pt x="217817" y="23908"/>
                      <a:pt x="209435" y="17526"/>
                      <a:pt x="204196" y="11811"/>
                    </a:cubicBezTo>
                    <a:cubicBezTo>
                      <a:pt x="198957" y="6191"/>
                      <a:pt x="189147" y="762"/>
                      <a:pt x="183336" y="6667"/>
                    </a:cubicBezTo>
                    <a:cubicBezTo>
                      <a:pt x="183717" y="10192"/>
                      <a:pt x="188099" y="11525"/>
                      <a:pt x="191528" y="12859"/>
                    </a:cubicBezTo>
                    <a:cubicBezTo>
                      <a:pt x="194957" y="14192"/>
                      <a:pt x="198481" y="17907"/>
                      <a:pt x="196005" y="20765"/>
                    </a:cubicBezTo>
                    <a:cubicBezTo>
                      <a:pt x="189242" y="22955"/>
                      <a:pt x="181241" y="20098"/>
                      <a:pt x="178383" y="14288"/>
                    </a:cubicBezTo>
                    <a:cubicBezTo>
                      <a:pt x="176955" y="15526"/>
                      <a:pt x="174859" y="16192"/>
                      <a:pt x="172954" y="16002"/>
                    </a:cubicBezTo>
                    <a:cubicBezTo>
                      <a:pt x="172383" y="12287"/>
                      <a:pt x="170763" y="8858"/>
                      <a:pt x="168477" y="5906"/>
                    </a:cubicBezTo>
                    <a:cubicBezTo>
                      <a:pt x="163524" y="8477"/>
                      <a:pt x="159524" y="12859"/>
                      <a:pt x="157619" y="17812"/>
                    </a:cubicBezTo>
                    <a:cubicBezTo>
                      <a:pt x="164477" y="18859"/>
                      <a:pt x="170668" y="22574"/>
                      <a:pt x="174288" y="27813"/>
                    </a:cubicBezTo>
                    <a:cubicBezTo>
                      <a:pt x="177050" y="27623"/>
                      <a:pt x="175907" y="32575"/>
                      <a:pt x="173145" y="32671"/>
                    </a:cubicBezTo>
                    <a:cubicBezTo>
                      <a:pt x="170382" y="32861"/>
                      <a:pt x="168477" y="30385"/>
                      <a:pt x="167144" y="28194"/>
                    </a:cubicBezTo>
                    <a:cubicBezTo>
                      <a:pt x="165810" y="26003"/>
                      <a:pt x="164096" y="23527"/>
                      <a:pt x="161334" y="23432"/>
                    </a:cubicBezTo>
                    <a:cubicBezTo>
                      <a:pt x="158000" y="23432"/>
                      <a:pt x="155714" y="26765"/>
                      <a:pt x="152952" y="28766"/>
                    </a:cubicBezTo>
                    <a:cubicBezTo>
                      <a:pt x="146379" y="33528"/>
                      <a:pt x="137426" y="29908"/>
                      <a:pt x="130663" y="26194"/>
                    </a:cubicBezTo>
                    <a:cubicBezTo>
                      <a:pt x="129330" y="27908"/>
                      <a:pt x="128091" y="29623"/>
                      <a:pt x="126758" y="31433"/>
                    </a:cubicBezTo>
                    <a:cubicBezTo>
                      <a:pt x="133521" y="33528"/>
                      <a:pt x="140283" y="35528"/>
                      <a:pt x="147046" y="37624"/>
                    </a:cubicBezTo>
                    <a:cubicBezTo>
                      <a:pt x="146760" y="33433"/>
                      <a:pt x="154571" y="31813"/>
                      <a:pt x="156666" y="35433"/>
                    </a:cubicBezTo>
                    <a:cubicBezTo>
                      <a:pt x="158762" y="39053"/>
                      <a:pt x="155238" y="44101"/>
                      <a:pt x="150856" y="45339"/>
                    </a:cubicBezTo>
                    <a:cubicBezTo>
                      <a:pt x="146475" y="46577"/>
                      <a:pt x="141807" y="44958"/>
                      <a:pt x="138283" y="42577"/>
                    </a:cubicBezTo>
                    <a:cubicBezTo>
                      <a:pt x="136378" y="41338"/>
                      <a:pt x="134568" y="39815"/>
                      <a:pt x="132378" y="39243"/>
                    </a:cubicBezTo>
                    <a:cubicBezTo>
                      <a:pt x="125710" y="37624"/>
                      <a:pt x="119805" y="44387"/>
                      <a:pt x="116376" y="50197"/>
                    </a:cubicBezTo>
                    <a:cubicBezTo>
                      <a:pt x="121138" y="49721"/>
                      <a:pt x="125996" y="50483"/>
                      <a:pt x="130092" y="52483"/>
                    </a:cubicBezTo>
                    <a:cubicBezTo>
                      <a:pt x="126472" y="55531"/>
                      <a:pt x="122662" y="58674"/>
                      <a:pt x="117995" y="59626"/>
                    </a:cubicBezTo>
                    <a:cubicBezTo>
                      <a:pt x="113328" y="60484"/>
                      <a:pt x="107803" y="58007"/>
                      <a:pt x="107803" y="53721"/>
                    </a:cubicBezTo>
                    <a:cubicBezTo>
                      <a:pt x="103136" y="50864"/>
                      <a:pt x="96183" y="51149"/>
                      <a:pt x="91420" y="54483"/>
                    </a:cubicBezTo>
                    <a:cubicBezTo>
                      <a:pt x="93516" y="56769"/>
                      <a:pt x="97040" y="57817"/>
                      <a:pt x="100374" y="57150"/>
                    </a:cubicBezTo>
                    <a:cubicBezTo>
                      <a:pt x="100374" y="60865"/>
                      <a:pt x="97897" y="64580"/>
                      <a:pt x="94373" y="66389"/>
                    </a:cubicBezTo>
                    <a:cubicBezTo>
                      <a:pt x="96087" y="70961"/>
                      <a:pt x="99040" y="75057"/>
                      <a:pt x="102945" y="78200"/>
                    </a:cubicBezTo>
                    <a:cubicBezTo>
                      <a:pt x="95706" y="79819"/>
                      <a:pt x="87801" y="75819"/>
                      <a:pt x="85800" y="69342"/>
                    </a:cubicBezTo>
                    <a:cubicBezTo>
                      <a:pt x="80752" y="71152"/>
                      <a:pt x="76466" y="74867"/>
                      <a:pt x="74275" y="79439"/>
                    </a:cubicBezTo>
                    <a:cubicBezTo>
                      <a:pt x="78180" y="77533"/>
                      <a:pt x="83419" y="80772"/>
                      <a:pt x="82848" y="84773"/>
                    </a:cubicBezTo>
                    <a:cubicBezTo>
                      <a:pt x="82657" y="86297"/>
                      <a:pt x="81800" y="87821"/>
                      <a:pt x="82086" y="89249"/>
                    </a:cubicBezTo>
                    <a:cubicBezTo>
                      <a:pt x="82371" y="90773"/>
                      <a:pt x="84753" y="91726"/>
                      <a:pt x="85610" y="90297"/>
                    </a:cubicBezTo>
                    <a:cubicBezTo>
                      <a:pt x="81038" y="91631"/>
                      <a:pt x="75894" y="90392"/>
                      <a:pt x="72942" y="87154"/>
                    </a:cubicBezTo>
                    <a:cubicBezTo>
                      <a:pt x="74561" y="91154"/>
                      <a:pt x="69894" y="95536"/>
                      <a:pt x="65417" y="97250"/>
                    </a:cubicBezTo>
                    <a:cubicBezTo>
                      <a:pt x="60940" y="98965"/>
                      <a:pt x="55606" y="100013"/>
                      <a:pt x="52653" y="103632"/>
                    </a:cubicBezTo>
                    <a:cubicBezTo>
                      <a:pt x="49701" y="107251"/>
                      <a:pt x="53034" y="114109"/>
                      <a:pt x="57321" y="111919"/>
                    </a:cubicBezTo>
                    <a:cubicBezTo>
                      <a:pt x="56844" y="118586"/>
                      <a:pt x="49796" y="124682"/>
                      <a:pt x="42557" y="124587"/>
                    </a:cubicBezTo>
                    <a:cubicBezTo>
                      <a:pt x="42366" y="122396"/>
                      <a:pt x="42176" y="120301"/>
                      <a:pt x="41890" y="118110"/>
                    </a:cubicBezTo>
                    <a:cubicBezTo>
                      <a:pt x="35889" y="123634"/>
                      <a:pt x="29889" y="129064"/>
                      <a:pt x="23888" y="134588"/>
                    </a:cubicBezTo>
                    <a:cubicBezTo>
                      <a:pt x="29412" y="131540"/>
                      <a:pt x="35889" y="130207"/>
                      <a:pt x="41985" y="130969"/>
                    </a:cubicBezTo>
                    <a:cubicBezTo>
                      <a:pt x="43414" y="135065"/>
                      <a:pt x="38937" y="139541"/>
                      <a:pt x="34365" y="140970"/>
                    </a:cubicBezTo>
                    <a:cubicBezTo>
                      <a:pt x="29793" y="142399"/>
                      <a:pt x="24840" y="142113"/>
                      <a:pt x="20173" y="143542"/>
                    </a:cubicBezTo>
                    <a:cubicBezTo>
                      <a:pt x="15506" y="144971"/>
                      <a:pt x="10934" y="149161"/>
                      <a:pt x="12172" y="153352"/>
                    </a:cubicBezTo>
                    <a:cubicBezTo>
                      <a:pt x="17220" y="150781"/>
                      <a:pt x="23221" y="149924"/>
                      <a:pt x="28650" y="151257"/>
                    </a:cubicBezTo>
                    <a:cubicBezTo>
                      <a:pt x="29793" y="151543"/>
                      <a:pt x="30936" y="151924"/>
                      <a:pt x="31889" y="152591"/>
                    </a:cubicBezTo>
                    <a:cubicBezTo>
                      <a:pt x="35413" y="155162"/>
                      <a:pt x="33127" y="161734"/>
                      <a:pt x="28555" y="162306"/>
                    </a:cubicBezTo>
                    <a:cubicBezTo>
                      <a:pt x="32175" y="164306"/>
                      <a:pt x="35794" y="166211"/>
                      <a:pt x="39318" y="168211"/>
                    </a:cubicBezTo>
                    <a:cubicBezTo>
                      <a:pt x="33032" y="170974"/>
                      <a:pt x="24936" y="167450"/>
                      <a:pt x="23602" y="161354"/>
                    </a:cubicBezTo>
                    <a:cubicBezTo>
                      <a:pt x="19697" y="161639"/>
                      <a:pt x="15411" y="162306"/>
                      <a:pt x="12553" y="164973"/>
                    </a:cubicBezTo>
                    <a:cubicBezTo>
                      <a:pt x="9696" y="167640"/>
                      <a:pt x="9505" y="172879"/>
                      <a:pt x="13125" y="174117"/>
                    </a:cubicBezTo>
                    <a:cubicBezTo>
                      <a:pt x="15506" y="170498"/>
                      <a:pt x="22459" y="172117"/>
                      <a:pt x="23126" y="176117"/>
                    </a:cubicBezTo>
                    <a:cubicBezTo>
                      <a:pt x="23793" y="180213"/>
                      <a:pt x="19411" y="184214"/>
                      <a:pt x="14934" y="184594"/>
                    </a:cubicBezTo>
                    <a:cubicBezTo>
                      <a:pt x="10458" y="185071"/>
                      <a:pt x="6267" y="182690"/>
                      <a:pt x="3504" y="179642"/>
                    </a:cubicBezTo>
                    <a:cubicBezTo>
                      <a:pt x="-306" y="182785"/>
                      <a:pt x="-1163" y="188690"/>
                      <a:pt x="1695" y="192215"/>
                    </a:cubicBezTo>
                    <a:cubicBezTo>
                      <a:pt x="4552" y="195834"/>
                      <a:pt x="10743" y="196596"/>
                      <a:pt x="15030" y="194024"/>
                    </a:cubicBezTo>
                    <a:cubicBezTo>
                      <a:pt x="14458" y="201073"/>
                      <a:pt x="12648" y="208026"/>
                      <a:pt x="9696" y="214598"/>
                    </a:cubicBezTo>
                    <a:cubicBezTo>
                      <a:pt x="15982" y="211169"/>
                      <a:pt x="20649" y="205168"/>
                      <a:pt x="21983" y="198692"/>
                    </a:cubicBezTo>
                    <a:cubicBezTo>
                      <a:pt x="27984" y="198692"/>
                      <a:pt x="33794" y="200501"/>
                      <a:pt x="38366" y="203835"/>
                    </a:cubicBezTo>
                    <a:cubicBezTo>
                      <a:pt x="32365" y="207740"/>
                      <a:pt x="26174" y="211836"/>
                      <a:pt x="22078" y="217456"/>
                    </a:cubicBezTo>
                    <a:cubicBezTo>
                      <a:pt x="17982" y="223075"/>
                      <a:pt x="16268" y="230696"/>
                      <a:pt x="19887" y="236220"/>
                    </a:cubicBezTo>
                    <a:cubicBezTo>
                      <a:pt x="14553" y="239554"/>
                      <a:pt x="13410" y="247555"/>
                      <a:pt x="17792" y="251460"/>
                    </a:cubicBezTo>
                    <a:cubicBezTo>
                      <a:pt x="19030" y="247269"/>
                      <a:pt x="23031" y="243840"/>
                      <a:pt x="27603" y="242983"/>
                    </a:cubicBezTo>
                    <a:cubicBezTo>
                      <a:pt x="26460" y="237363"/>
                      <a:pt x="26555" y="231458"/>
                      <a:pt x="27888" y="225742"/>
                    </a:cubicBezTo>
                    <a:cubicBezTo>
                      <a:pt x="28936" y="221456"/>
                      <a:pt x="33603" y="216122"/>
                      <a:pt x="37223" y="218599"/>
                    </a:cubicBezTo>
                    <a:cubicBezTo>
                      <a:pt x="42176" y="222028"/>
                      <a:pt x="32365" y="229743"/>
                      <a:pt x="34651" y="234982"/>
                    </a:cubicBezTo>
                    <a:cubicBezTo>
                      <a:pt x="35318" y="236506"/>
                      <a:pt x="36937" y="237554"/>
                      <a:pt x="37699" y="238982"/>
                    </a:cubicBezTo>
                    <a:cubicBezTo>
                      <a:pt x="40938" y="245555"/>
                      <a:pt x="26269" y="253936"/>
                      <a:pt x="31603" y="259080"/>
                    </a:cubicBezTo>
                    <a:cubicBezTo>
                      <a:pt x="29222" y="259842"/>
                      <a:pt x="26936" y="260604"/>
                      <a:pt x="24555" y="261366"/>
                    </a:cubicBezTo>
                    <a:cubicBezTo>
                      <a:pt x="24936" y="265462"/>
                      <a:pt x="28079" y="268986"/>
                      <a:pt x="32175" y="270224"/>
                    </a:cubicBezTo>
                    <a:cubicBezTo>
                      <a:pt x="38747" y="258604"/>
                      <a:pt x="46557" y="247650"/>
                      <a:pt x="55511" y="237458"/>
                    </a:cubicBezTo>
                    <a:cubicBezTo>
                      <a:pt x="49510" y="242221"/>
                      <a:pt x="60464" y="252603"/>
                      <a:pt x="54273" y="257270"/>
                    </a:cubicBezTo>
                    <a:cubicBezTo>
                      <a:pt x="52653" y="258509"/>
                      <a:pt x="50082" y="258699"/>
                      <a:pt x="48843" y="260318"/>
                    </a:cubicBezTo>
                    <a:cubicBezTo>
                      <a:pt x="47415" y="262128"/>
                      <a:pt x="48462" y="264414"/>
                      <a:pt x="48748" y="266509"/>
                    </a:cubicBezTo>
                    <a:cubicBezTo>
                      <a:pt x="49415" y="271082"/>
                      <a:pt x="46653" y="275654"/>
                      <a:pt x="44843" y="280130"/>
                    </a:cubicBezTo>
                    <a:cubicBezTo>
                      <a:pt x="43033" y="284607"/>
                      <a:pt x="42557" y="290417"/>
                      <a:pt x="46653" y="292989"/>
                    </a:cubicBezTo>
                    <a:cubicBezTo>
                      <a:pt x="39414" y="294894"/>
                      <a:pt x="31508" y="292703"/>
                      <a:pt x="26936" y="287560"/>
                    </a:cubicBezTo>
                    <a:cubicBezTo>
                      <a:pt x="27222" y="297275"/>
                      <a:pt x="35985" y="305657"/>
                      <a:pt x="46462" y="306229"/>
                    </a:cubicBezTo>
                    <a:cubicBezTo>
                      <a:pt x="51606" y="302895"/>
                      <a:pt x="51034" y="296037"/>
                      <a:pt x="50463" y="290417"/>
                    </a:cubicBezTo>
                    <a:cubicBezTo>
                      <a:pt x="49891" y="284798"/>
                      <a:pt x="51034" y="277463"/>
                      <a:pt x="56940" y="275844"/>
                    </a:cubicBezTo>
                    <a:cubicBezTo>
                      <a:pt x="58083" y="284226"/>
                      <a:pt x="59226" y="292608"/>
                      <a:pt x="60464" y="300895"/>
                    </a:cubicBezTo>
                    <a:cubicBezTo>
                      <a:pt x="61226" y="306610"/>
                      <a:pt x="63036" y="313468"/>
                      <a:pt x="69132" y="314706"/>
                    </a:cubicBezTo>
                    <a:cubicBezTo>
                      <a:pt x="72275" y="308610"/>
                      <a:pt x="72084" y="301371"/>
                      <a:pt x="68846" y="295751"/>
                    </a:cubicBezTo>
                    <a:cubicBezTo>
                      <a:pt x="71513" y="295084"/>
                      <a:pt x="74180" y="294418"/>
                      <a:pt x="76847" y="293656"/>
                    </a:cubicBezTo>
                    <a:cubicBezTo>
                      <a:pt x="81324" y="304609"/>
                      <a:pt x="82562" y="316801"/>
                      <a:pt x="80371" y="328708"/>
                    </a:cubicBezTo>
                    <a:cubicBezTo>
                      <a:pt x="79990" y="330517"/>
                      <a:pt x="79609" y="332423"/>
                      <a:pt x="80181" y="334137"/>
                    </a:cubicBezTo>
                    <a:cubicBezTo>
                      <a:pt x="81705" y="338804"/>
                      <a:pt x="90944" y="337757"/>
                      <a:pt x="91801" y="332708"/>
                    </a:cubicBezTo>
                    <a:cubicBezTo>
                      <a:pt x="90658" y="331184"/>
                      <a:pt x="89515" y="329756"/>
                      <a:pt x="88372" y="328232"/>
                    </a:cubicBezTo>
                    <a:cubicBezTo>
                      <a:pt x="90563" y="325374"/>
                      <a:pt x="92087" y="322135"/>
                      <a:pt x="92754" y="318802"/>
                    </a:cubicBezTo>
                    <a:cubicBezTo>
                      <a:pt x="94849" y="318897"/>
                      <a:pt x="96849" y="318992"/>
                      <a:pt x="98850" y="319183"/>
                    </a:cubicBezTo>
                    <a:cubicBezTo>
                      <a:pt x="100088" y="326708"/>
                      <a:pt x="93420" y="335851"/>
                      <a:pt x="98469" y="341662"/>
                    </a:cubicBezTo>
                    <a:cubicBezTo>
                      <a:pt x="99993" y="343376"/>
                      <a:pt x="102279" y="344329"/>
                      <a:pt x="104088" y="345948"/>
                    </a:cubicBezTo>
                    <a:cubicBezTo>
                      <a:pt x="107517" y="348996"/>
                      <a:pt x="108375" y="353949"/>
                      <a:pt x="111518" y="357283"/>
                    </a:cubicBezTo>
                    <a:cubicBezTo>
                      <a:pt x="114661" y="360617"/>
                      <a:pt x="122662" y="360331"/>
                      <a:pt x="123043" y="355759"/>
                    </a:cubicBezTo>
                    <a:cubicBezTo>
                      <a:pt x="123329" y="352425"/>
                      <a:pt x="119519" y="350710"/>
                      <a:pt x="116852" y="348615"/>
                    </a:cubicBezTo>
                    <a:cubicBezTo>
                      <a:pt x="111994" y="344710"/>
                      <a:pt x="110946" y="338233"/>
                      <a:pt x="110184" y="332232"/>
                    </a:cubicBezTo>
                    <a:cubicBezTo>
                      <a:pt x="124186" y="336423"/>
                      <a:pt x="134664" y="348234"/>
                      <a:pt x="136569" y="361855"/>
                    </a:cubicBezTo>
                    <a:cubicBezTo>
                      <a:pt x="132187" y="364141"/>
                      <a:pt x="129330" y="369760"/>
                      <a:pt x="131806" y="373571"/>
                    </a:cubicBezTo>
                    <a:cubicBezTo>
                      <a:pt x="134187" y="377381"/>
                      <a:pt x="142284" y="376523"/>
                      <a:pt x="143236" y="371951"/>
                    </a:cubicBezTo>
                    <a:cubicBezTo>
                      <a:pt x="145236" y="362522"/>
                      <a:pt x="143617" y="352711"/>
                      <a:pt x="138569" y="344805"/>
                    </a:cubicBezTo>
                    <a:cubicBezTo>
                      <a:pt x="148856" y="348139"/>
                      <a:pt x="156762" y="356616"/>
                      <a:pt x="158857" y="366713"/>
                    </a:cubicBezTo>
                    <a:cubicBezTo>
                      <a:pt x="159619" y="370523"/>
                      <a:pt x="159714" y="374618"/>
                      <a:pt x="161238" y="378142"/>
                    </a:cubicBezTo>
                    <a:cubicBezTo>
                      <a:pt x="162762" y="381762"/>
                      <a:pt x="166477" y="384810"/>
                      <a:pt x="170668" y="384239"/>
                    </a:cubicBezTo>
                    <a:cubicBezTo>
                      <a:pt x="169144" y="386334"/>
                      <a:pt x="168192" y="388906"/>
                      <a:pt x="168096" y="391382"/>
                    </a:cubicBezTo>
                    <a:cubicBezTo>
                      <a:pt x="171240" y="392906"/>
                      <a:pt x="175621" y="392144"/>
                      <a:pt x="178288" y="389573"/>
                    </a:cubicBezTo>
                    <a:cubicBezTo>
                      <a:pt x="183051" y="382429"/>
                      <a:pt x="167811" y="376904"/>
                      <a:pt x="169239" y="368808"/>
                    </a:cubicBezTo>
                    <a:cubicBezTo>
                      <a:pt x="169525" y="367284"/>
                      <a:pt x="170382" y="365855"/>
                      <a:pt x="170192" y="364331"/>
                    </a:cubicBezTo>
                    <a:cubicBezTo>
                      <a:pt x="169906" y="361664"/>
                      <a:pt x="166668" y="360521"/>
                      <a:pt x="164096" y="359474"/>
                    </a:cubicBezTo>
                    <a:cubicBezTo>
                      <a:pt x="161238" y="358331"/>
                      <a:pt x="158476" y="356711"/>
                      <a:pt x="157428" y="354044"/>
                    </a:cubicBezTo>
                    <a:cubicBezTo>
                      <a:pt x="156381" y="351377"/>
                      <a:pt x="157905" y="347567"/>
                      <a:pt x="161048" y="346900"/>
                    </a:cubicBezTo>
                    <a:cubicBezTo>
                      <a:pt x="160381" y="353187"/>
                      <a:pt x="174669" y="352234"/>
                      <a:pt x="174383" y="358521"/>
                    </a:cubicBezTo>
                    <a:cubicBezTo>
                      <a:pt x="174383" y="360426"/>
                      <a:pt x="172764" y="362141"/>
                      <a:pt x="172668" y="363950"/>
                    </a:cubicBezTo>
                    <a:cubicBezTo>
                      <a:pt x="172478" y="368713"/>
                      <a:pt x="180860" y="372713"/>
                      <a:pt x="177050" y="376047"/>
                    </a:cubicBezTo>
                    <a:cubicBezTo>
                      <a:pt x="178479" y="379762"/>
                      <a:pt x="185527" y="376714"/>
                      <a:pt x="185908" y="372713"/>
                    </a:cubicBezTo>
                    <a:cubicBezTo>
                      <a:pt x="186289" y="368713"/>
                      <a:pt x="183146" y="365474"/>
                      <a:pt x="180955" y="362236"/>
                    </a:cubicBezTo>
                    <a:cubicBezTo>
                      <a:pt x="178669" y="358997"/>
                      <a:pt x="177431" y="354044"/>
                      <a:pt x="180765" y="351282"/>
                    </a:cubicBezTo>
                    <a:cubicBezTo>
                      <a:pt x="184670" y="347948"/>
                      <a:pt x="190956" y="351377"/>
                      <a:pt x="192195" y="355854"/>
                    </a:cubicBezTo>
                    <a:cubicBezTo>
                      <a:pt x="193433" y="360331"/>
                      <a:pt x="191909" y="365189"/>
                      <a:pt x="191909" y="369951"/>
                    </a:cubicBezTo>
                    <a:cubicBezTo>
                      <a:pt x="191909" y="374714"/>
                      <a:pt x="194576" y="380048"/>
                      <a:pt x="199719" y="380048"/>
                    </a:cubicBezTo>
                    <a:cubicBezTo>
                      <a:pt x="202577" y="374809"/>
                      <a:pt x="203244" y="368713"/>
                      <a:pt x="201529" y="363379"/>
                    </a:cubicBezTo>
                    <a:cubicBezTo>
                      <a:pt x="207339" y="362902"/>
                      <a:pt x="212769" y="367284"/>
                      <a:pt x="213150" y="372618"/>
                    </a:cubicBezTo>
                    <a:cubicBezTo>
                      <a:pt x="216007" y="372618"/>
                      <a:pt x="218769" y="372427"/>
                      <a:pt x="221627" y="372332"/>
                    </a:cubicBezTo>
                    <a:cubicBezTo>
                      <a:pt x="224961" y="368808"/>
                      <a:pt x="221627" y="363760"/>
                      <a:pt x="218103" y="360807"/>
                    </a:cubicBezTo>
                    <a:cubicBezTo>
                      <a:pt x="214578" y="357854"/>
                      <a:pt x="210768" y="353282"/>
                      <a:pt x="213531" y="349377"/>
                    </a:cubicBezTo>
                    <a:cubicBezTo>
                      <a:pt x="218960" y="355949"/>
                      <a:pt x="228294" y="359569"/>
                      <a:pt x="237534" y="358711"/>
                    </a:cubicBezTo>
                    <a:cubicBezTo>
                      <a:pt x="231723" y="355854"/>
                      <a:pt x="225056" y="350425"/>
                      <a:pt x="228390" y="344805"/>
                    </a:cubicBezTo>
                    <a:cubicBezTo>
                      <a:pt x="226675" y="343852"/>
                      <a:pt x="224961" y="342995"/>
                      <a:pt x="223151" y="342043"/>
                    </a:cubicBezTo>
                    <a:cubicBezTo>
                      <a:pt x="225437" y="339757"/>
                      <a:pt x="227723" y="337471"/>
                      <a:pt x="230009" y="335185"/>
                    </a:cubicBezTo>
                    <a:cubicBezTo>
                      <a:pt x="230295" y="325374"/>
                      <a:pt x="230580" y="315659"/>
                      <a:pt x="230866" y="305848"/>
                    </a:cubicBezTo>
                    <a:cubicBezTo>
                      <a:pt x="231057" y="299466"/>
                      <a:pt x="231247" y="292894"/>
                      <a:pt x="233438" y="286702"/>
                    </a:cubicBezTo>
                    <a:cubicBezTo>
                      <a:pt x="235248" y="281559"/>
                      <a:pt x="238391" y="276797"/>
                      <a:pt x="239915" y="271558"/>
                    </a:cubicBezTo>
                    <a:cubicBezTo>
                      <a:pt x="243725" y="258890"/>
                      <a:pt x="238010" y="246031"/>
                      <a:pt x="230485" y="235744"/>
                    </a:cubicBezTo>
                    <a:cubicBezTo>
                      <a:pt x="222960" y="225361"/>
                      <a:pt x="213435" y="216122"/>
                      <a:pt x="208387" y="204407"/>
                    </a:cubicBezTo>
                    <a:cubicBezTo>
                      <a:pt x="201434" y="188119"/>
                      <a:pt x="200291" y="162306"/>
                      <a:pt x="215340" y="147447"/>
                    </a:cubicBezTo>
                    <a:cubicBezTo>
                      <a:pt x="227342" y="135541"/>
                      <a:pt x="243820" y="135636"/>
                      <a:pt x="247916" y="135731"/>
                    </a:cubicBezTo>
                    <a:cubicBezTo>
                      <a:pt x="268014" y="136493"/>
                      <a:pt x="286492" y="150495"/>
                      <a:pt x="295827" y="171641"/>
                    </a:cubicBezTo>
                    <a:cubicBezTo>
                      <a:pt x="295446" y="150971"/>
                      <a:pt x="291731" y="121825"/>
                      <a:pt x="276396" y="91535"/>
                    </a:cubicBezTo>
                    <a:close/>
                  </a:path>
                </a:pathLst>
              </a:custGeom>
              <a:solidFill>
                <a:srgbClr val="1A1A1A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81B5BDB0-6A56-9B2D-8678-35834ED33178}"/>
                  </a:ext>
                </a:extLst>
              </p:cNvPr>
              <p:cNvSpPr/>
              <p:nvPr/>
            </p:nvSpPr>
            <p:spPr>
              <a:xfrm>
                <a:off x="1822418" y="3686746"/>
                <a:ext cx="107918" cy="318972"/>
              </a:xfrm>
              <a:custGeom>
                <a:avLst/>
                <a:gdLst>
                  <a:gd name="connsiteX0" fmla="*/ 107918 w 107918"/>
                  <a:gd name="connsiteY0" fmla="*/ 318516 h 318972"/>
                  <a:gd name="connsiteX1" fmla="*/ 102965 w 107918"/>
                  <a:gd name="connsiteY1" fmla="*/ 318706 h 318972"/>
                  <a:gd name="connsiteX2" fmla="*/ 92678 w 107918"/>
                  <a:gd name="connsiteY2" fmla="*/ 311372 h 318972"/>
                  <a:gd name="connsiteX3" fmla="*/ 49625 w 107918"/>
                  <a:gd name="connsiteY3" fmla="*/ 259842 h 318972"/>
                  <a:gd name="connsiteX4" fmla="*/ 0 w 107918"/>
                  <a:gd name="connsiteY4" fmla="*/ 0 h 318972"/>
                  <a:gd name="connsiteX5" fmla="*/ 31147 w 107918"/>
                  <a:gd name="connsiteY5" fmla="*/ 40481 h 318972"/>
                  <a:gd name="connsiteX6" fmla="*/ 61341 w 107918"/>
                  <a:gd name="connsiteY6" fmla="*/ 102489 h 318972"/>
                  <a:gd name="connsiteX7" fmla="*/ 85534 w 107918"/>
                  <a:gd name="connsiteY7" fmla="*/ 182689 h 318972"/>
                  <a:gd name="connsiteX8" fmla="*/ 107918 w 107918"/>
                  <a:gd name="connsiteY8" fmla="*/ 318516 h 318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918" h="318972">
                    <a:moveTo>
                      <a:pt x="107918" y="318516"/>
                    </a:moveTo>
                    <a:cubicBezTo>
                      <a:pt x="106299" y="319088"/>
                      <a:pt x="104680" y="319088"/>
                      <a:pt x="102965" y="318706"/>
                    </a:cubicBezTo>
                    <a:cubicBezTo>
                      <a:pt x="98679" y="317849"/>
                      <a:pt x="95536" y="314420"/>
                      <a:pt x="92678" y="311372"/>
                    </a:cubicBezTo>
                    <a:cubicBezTo>
                      <a:pt x="77533" y="294799"/>
                      <a:pt x="63151" y="277559"/>
                      <a:pt x="49625" y="259842"/>
                    </a:cubicBezTo>
                    <a:cubicBezTo>
                      <a:pt x="33052" y="173260"/>
                      <a:pt x="16573" y="86678"/>
                      <a:pt x="0" y="0"/>
                    </a:cubicBezTo>
                    <a:cubicBezTo>
                      <a:pt x="8573" y="9430"/>
                      <a:pt x="19907" y="22955"/>
                      <a:pt x="31147" y="40481"/>
                    </a:cubicBezTo>
                    <a:cubicBezTo>
                      <a:pt x="35623" y="47435"/>
                      <a:pt x="47530" y="66580"/>
                      <a:pt x="61341" y="102489"/>
                    </a:cubicBezTo>
                    <a:cubicBezTo>
                      <a:pt x="72676" y="131636"/>
                      <a:pt x="79629" y="157448"/>
                      <a:pt x="85534" y="182689"/>
                    </a:cubicBezTo>
                    <a:cubicBezTo>
                      <a:pt x="93345" y="215932"/>
                      <a:pt x="102203" y="261652"/>
                      <a:pt x="107918" y="318516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D91AAFBF-81D5-C51D-938F-5C095E9071B8}"/>
                  </a:ext>
                </a:extLst>
              </p:cNvPr>
              <p:cNvSpPr/>
              <p:nvPr/>
            </p:nvSpPr>
            <p:spPr>
              <a:xfrm>
                <a:off x="1429131" y="3802951"/>
                <a:ext cx="128396" cy="243744"/>
              </a:xfrm>
              <a:custGeom>
                <a:avLst/>
                <a:gdLst>
                  <a:gd name="connsiteX0" fmla="*/ 128302 w 128396"/>
                  <a:gd name="connsiteY0" fmla="*/ 240221 h 243744"/>
                  <a:gd name="connsiteX1" fmla="*/ 96679 w 128396"/>
                  <a:gd name="connsiteY1" fmla="*/ 242888 h 243744"/>
                  <a:gd name="connsiteX2" fmla="*/ 85820 w 128396"/>
                  <a:gd name="connsiteY2" fmla="*/ 243745 h 243744"/>
                  <a:gd name="connsiteX3" fmla="*/ 60389 w 128396"/>
                  <a:gd name="connsiteY3" fmla="*/ 182975 h 243744"/>
                  <a:gd name="connsiteX4" fmla="*/ 40672 w 128396"/>
                  <a:gd name="connsiteY4" fmla="*/ 137255 h 243744"/>
                  <a:gd name="connsiteX5" fmla="*/ 20098 w 128396"/>
                  <a:gd name="connsiteY5" fmla="*/ 89249 h 243744"/>
                  <a:gd name="connsiteX6" fmla="*/ 6572 w 128396"/>
                  <a:gd name="connsiteY6" fmla="*/ 46958 h 243744"/>
                  <a:gd name="connsiteX7" fmla="*/ 0 w 128396"/>
                  <a:gd name="connsiteY7" fmla="*/ 0 h 243744"/>
                  <a:gd name="connsiteX8" fmla="*/ 50673 w 128396"/>
                  <a:gd name="connsiteY8" fmla="*/ 53149 h 243744"/>
                  <a:gd name="connsiteX9" fmla="*/ 128397 w 128396"/>
                  <a:gd name="connsiteY9" fmla="*/ 240125 h 243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8396" h="243744">
                    <a:moveTo>
                      <a:pt x="128302" y="240221"/>
                    </a:moveTo>
                    <a:cubicBezTo>
                      <a:pt x="117824" y="241078"/>
                      <a:pt x="107156" y="242030"/>
                      <a:pt x="96679" y="242888"/>
                    </a:cubicBezTo>
                    <a:cubicBezTo>
                      <a:pt x="93154" y="243268"/>
                      <a:pt x="89440" y="243554"/>
                      <a:pt x="85820" y="243745"/>
                    </a:cubicBezTo>
                    <a:cubicBezTo>
                      <a:pt x="75533" y="218122"/>
                      <a:pt x="66770" y="197739"/>
                      <a:pt x="60389" y="182975"/>
                    </a:cubicBezTo>
                    <a:cubicBezTo>
                      <a:pt x="45815" y="149352"/>
                      <a:pt x="40672" y="137255"/>
                      <a:pt x="40672" y="137255"/>
                    </a:cubicBezTo>
                    <a:cubicBezTo>
                      <a:pt x="28956" y="110776"/>
                      <a:pt x="25527" y="104013"/>
                      <a:pt x="20098" y="89249"/>
                    </a:cubicBezTo>
                    <a:cubicBezTo>
                      <a:pt x="14764" y="75057"/>
                      <a:pt x="10287" y="63151"/>
                      <a:pt x="6572" y="46958"/>
                    </a:cubicBezTo>
                    <a:cubicBezTo>
                      <a:pt x="2095" y="27908"/>
                      <a:pt x="571" y="11716"/>
                      <a:pt x="0" y="0"/>
                    </a:cubicBezTo>
                    <a:cubicBezTo>
                      <a:pt x="16859" y="17812"/>
                      <a:pt x="33814" y="35338"/>
                      <a:pt x="50673" y="53149"/>
                    </a:cubicBezTo>
                    <a:cubicBezTo>
                      <a:pt x="76581" y="115538"/>
                      <a:pt x="102394" y="177737"/>
                      <a:pt x="128397" y="240125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2059F953-E61B-FD59-35D3-2C9A92D68C95}"/>
                  </a:ext>
                </a:extLst>
              </p:cNvPr>
              <p:cNvSpPr/>
              <p:nvPr/>
            </p:nvSpPr>
            <p:spPr>
              <a:xfrm>
                <a:off x="1508556" y="3337274"/>
                <a:ext cx="201855" cy="282104"/>
              </a:xfrm>
              <a:custGeom>
                <a:avLst/>
                <a:gdLst>
                  <a:gd name="connsiteX0" fmla="*/ 201848 w 201855"/>
                  <a:gd name="connsiteY0" fmla="*/ 230314 h 282104"/>
                  <a:gd name="connsiteX1" fmla="*/ 187180 w 201855"/>
                  <a:gd name="connsiteY1" fmla="*/ 277273 h 282104"/>
                  <a:gd name="connsiteX2" fmla="*/ 167368 w 201855"/>
                  <a:gd name="connsiteY2" fmla="*/ 282035 h 282104"/>
                  <a:gd name="connsiteX3" fmla="*/ 153271 w 201855"/>
                  <a:gd name="connsiteY3" fmla="*/ 279654 h 282104"/>
                  <a:gd name="connsiteX4" fmla="*/ 138126 w 201855"/>
                  <a:gd name="connsiteY4" fmla="*/ 274606 h 282104"/>
                  <a:gd name="connsiteX5" fmla="*/ 88501 w 201855"/>
                  <a:gd name="connsiteY5" fmla="*/ 251079 h 282104"/>
                  <a:gd name="connsiteX6" fmla="*/ 83929 w 201855"/>
                  <a:gd name="connsiteY6" fmla="*/ 247841 h 282104"/>
                  <a:gd name="connsiteX7" fmla="*/ 68403 w 201855"/>
                  <a:gd name="connsiteY7" fmla="*/ 233648 h 282104"/>
                  <a:gd name="connsiteX8" fmla="*/ 44590 w 201855"/>
                  <a:gd name="connsiteY8" fmla="*/ 197834 h 282104"/>
                  <a:gd name="connsiteX9" fmla="*/ 44590 w 201855"/>
                  <a:gd name="connsiteY9" fmla="*/ 197644 h 282104"/>
                  <a:gd name="connsiteX10" fmla="*/ 44400 w 201855"/>
                  <a:gd name="connsiteY10" fmla="*/ 197644 h 282104"/>
                  <a:gd name="connsiteX11" fmla="*/ 44209 w 201855"/>
                  <a:gd name="connsiteY11" fmla="*/ 197834 h 282104"/>
                  <a:gd name="connsiteX12" fmla="*/ 39161 w 201855"/>
                  <a:gd name="connsiteY12" fmla="*/ 204978 h 282104"/>
                  <a:gd name="connsiteX13" fmla="*/ 33351 w 201855"/>
                  <a:gd name="connsiteY13" fmla="*/ 205740 h 282104"/>
                  <a:gd name="connsiteX14" fmla="*/ 22683 w 201855"/>
                  <a:gd name="connsiteY14" fmla="*/ 187262 h 282104"/>
                  <a:gd name="connsiteX15" fmla="*/ 9824 w 201855"/>
                  <a:gd name="connsiteY15" fmla="*/ 175736 h 282104"/>
                  <a:gd name="connsiteX16" fmla="*/ 1061 w 201855"/>
                  <a:gd name="connsiteY16" fmla="*/ 162973 h 282104"/>
                  <a:gd name="connsiteX17" fmla="*/ 7729 w 201855"/>
                  <a:gd name="connsiteY17" fmla="*/ 138589 h 282104"/>
                  <a:gd name="connsiteX18" fmla="*/ 29922 w 201855"/>
                  <a:gd name="connsiteY18" fmla="*/ 142304 h 282104"/>
                  <a:gd name="connsiteX19" fmla="*/ 52306 w 201855"/>
                  <a:gd name="connsiteY19" fmla="*/ 155162 h 282104"/>
                  <a:gd name="connsiteX20" fmla="*/ 50782 w 201855"/>
                  <a:gd name="connsiteY20" fmla="*/ 115062 h 282104"/>
                  <a:gd name="connsiteX21" fmla="*/ 40876 w 201855"/>
                  <a:gd name="connsiteY21" fmla="*/ 75057 h 282104"/>
                  <a:gd name="connsiteX22" fmla="*/ 105455 w 201855"/>
                  <a:gd name="connsiteY22" fmla="*/ 0 h 282104"/>
                  <a:gd name="connsiteX23" fmla="*/ 138316 w 201855"/>
                  <a:gd name="connsiteY23" fmla="*/ 49435 h 282104"/>
                  <a:gd name="connsiteX24" fmla="*/ 151366 w 201855"/>
                  <a:gd name="connsiteY24" fmla="*/ 82772 h 282104"/>
                  <a:gd name="connsiteX25" fmla="*/ 201658 w 201855"/>
                  <a:gd name="connsiteY25" fmla="*/ 230505 h 28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01855" h="282104">
                    <a:moveTo>
                      <a:pt x="201848" y="230314"/>
                    </a:moveTo>
                    <a:cubicBezTo>
                      <a:pt x="202134" y="262414"/>
                      <a:pt x="193847" y="272605"/>
                      <a:pt x="187180" y="277273"/>
                    </a:cubicBezTo>
                    <a:cubicBezTo>
                      <a:pt x="181274" y="281273"/>
                      <a:pt x="174416" y="282416"/>
                      <a:pt x="167368" y="282035"/>
                    </a:cubicBezTo>
                    <a:cubicBezTo>
                      <a:pt x="162796" y="281845"/>
                      <a:pt x="158033" y="280988"/>
                      <a:pt x="153271" y="279654"/>
                    </a:cubicBezTo>
                    <a:cubicBezTo>
                      <a:pt x="148127" y="278321"/>
                      <a:pt x="143079" y="276416"/>
                      <a:pt x="138126" y="274606"/>
                    </a:cubicBezTo>
                    <a:cubicBezTo>
                      <a:pt x="121076" y="267938"/>
                      <a:pt x="103741" y="261271"/>
                      <a:pt x="88501" y="251079"/>
                    </a:cubicBezTo>
                    <a:cubicBezTo>
                      <a:pt x="86881" y="250031"/>
                      <a:pt x="85357" y="248888"/>
                      <a:pt x="83929" y="247841"/>
                    </a:cubicBezTo>
                    <a:cubicBezTo>
                      <a:pt x="75166" y="241363"/>
                      <a:pt x="69832" y="235268"/>
                      <a:pt x="68403" y="233648"/>
                    </a:cubicBezTo>
                    <a:cubicBezTo>
                      <a:pt x="55925" y="220313"/>
                      <a:pt x="48686" y="206978"/>
                      <a:pt x="44590" y="197834"/>
                    </a:cubicBezTo>
                    <a:lnTo>
                      <a:pt x="44590" y="197644"/>
                    </a:lnTo>
                    <a:lnTo>
                      <a:pt x="44400" y="197644"/>
                    </a:lnTo>
                    <a:lnTo>
                      <a:pt x="44209" y="197834"/>
                    </a:lnTo>
                    <a:cubicBezTo>
                      <a:pt x="44019" y="198977"/>
                      <a:pt x="42876" y="202978"/>
                      <a:pt x="39161" y="204978"/>
                    </a:cubicBezTo>
                    <a:cubicBezTo>
                      <a:pt x="38590" y="205264"/>
                      <a:pt x="35923" y="206502"/>
                      <a:pt x="33351" y="205740"/>
                    </a:cubicBezTo>
                    <a:cubicBezTo>
                      <a:pt x="27731" y="204121"/>
                      <a:pt x="29350" y="195929"/>
                      <a:pt x="22683" y="187262"/>
                    </a:cubicBezTo>
                    <a:cubicBezTo>
                      <a:pt x="18587" y="181832"/>
                      <a:pt x="16777" y="183261"/>
                      <a:pt x="9824" y="175736"/>
                    </a:cubicBezTo>
                    <a:cubicBezTo>
                      <a:pt x="5538" y="170974"/>
                      <a:pt x="2585" y="167735"/>
                      <a:pt x="1061" y="162973"/>
                    </a:cubicBezTo>
                    <a:cubicBezTo>
                      <a:pt x="-1415" y="154877"/>
                      <a:pt x="299" y="142685"/>
                      <a:pt x="7729" y="138589"/>
                    </a:cubicBezTo>
                    <a:cubicBezTo>
                      <a:pt x="13158" y="135446"/>
                      <a:pt x="19730" y="138113"/>
                      <a:pt x="29922" y="142304"/>
                    </a:cubicBezTo>
                    <a:cubicBezTo>
                      <a:pt x="39828" y="146304"/>
                      <a:pt x="47353" y="151352"/>
                      <a:pt x="52306" y="155162"/>
                    </a:cubicBezTo>
                    <a:cubicBezTo>
                      <a:pt x="59830" y="143446"/>
                      <a:pt x="56116" y="127921"/>
                      <a:pt x="50782" y="115062"/>
                    </a:cubicBezTo>
                    <a:cubicBezTo>
                      <a:pt x="45257" y="102203"/>
                      <a:pt x="38494" y="88868"/>
                      <a:pt x="40876" y="75057"/>
                    </a:cubicBezTo>
                    <a:cubicBezTo>
                      <a:pt x="46305" y="41624"/>
                      <a:pt x="98883" y="33338"/>
                      <a:pt x="105455" y="0"/>
                    </a:cubicBezTo>
                    <a:cubicBezTo>
                      <a:pt x="115837" y="11811"/>
                      <a:pt x="127934" y="28099"/>
                      <a:pt x="138316" y="49435"/>
                    </a:cubicBezTo>
                    <a:cubicBezTo>
                      <a:pt x="144222" y="61246"/>
                      <a:pt x="148413" y="72676"/>
                      <a:pt x="151366" y="82772"/>
                    </a:cubicBezTo>
                    <a:cubicBezTo>
                      <a:pt x="175464" y="120491"/>
                      <a:pt x="201372" y="173927"/>
                      <a:pt x="201658" y="230505"/>
                    </a:cubicBezTo>
                    <a:close/>
                  </a:path>
                </a:pathLst>
              </a:custGeom>
              <a:solidFill>
                <a:srgbClr val="74432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3AACB0F7-1A70-4057-369C-65B2BE400932}"/>
                  </a:ext>
                </a:extLst>
              </p:cNvPr>
              <p:cNvSpPr/>
              <p:nvPr/>
            </p:nvSpPr>
            <p:spPr>
              <a:xfrm>
                <a:off x="1428702" y="3654052"/>
                <a:ext cx="531962" cy="688495"/>
              </a:xfrm>
              <a:custGeom>
                <a:avLst/>
                <a:gdLst>
                  <a:gd name="connsiteX0" fmla="*/ 524685 w 531962"/>
                  <a:gd name="connsiteY0" fmla="*/ 580857 h 688495"/>
                  <a:gd name="connsiteX1" fmla="*/ 516969 w 531962"/>
                  <a:gd name="connsiteY1" fmla="*/ 524565 h 688495"/>
                  <a:gd name="connsiteX2" fmla="*/ 509064 w 531962"/>
                  <a:gd name="connsiteY2" fmla="*/ 467510 h 688495"/>
                  <a:gd name="connsiteX3" fmla="*/ 490014 w 531962"/>
                  <a:gd name="connsiteY3" fmla="*/ 348257 h 688495"/>
                  <a:gd name="connsiteX4" fmla="*/ 467725 w 531962"/>
                  <a:gd name="connsiteY4" fmla="*/ 230242 h 688495"/>
                  <a:gd name="connsiteX5" fmla="*/ 456105 w 531962"/>
                  <a:gd name="connsiteY5" fmla="*/ 183760 h 688495"/>
                  <a:gd name="connsiteX6" fmla="*/ 363522 w 531962"/>
                  <a:gd name="connsiteY6" fmla="*/ 10310 h 688495"/>
                  <a:gd name="connsiteX7" fmla="*/ 253698 w 531962"/>
                  <a:gd name="connsiteY7" fmla="*/ 1071 h 688495"/>
                  <a:gd name="connsiteX8" fmla="*/ 235410 w 531962"/>
                  <a:gd name="connsiteY8" fmla="*/ 1738 h 688495"/>
                  <a:gd name="connsiteX9" fmla="*/ 127206 w 531962"/>
                  <a:gd name="connsiteY9" fmla="*/ 18406 h 688495"/>
                  <a:gd name="connsiteX10" fmla="*/ 107109 w 531962"/>
                  <a:gd name="connsiteY10" fmla="*/ 24788 h 688495"/>
                  <a:gd name="connsiteX11" fmla="*/ 62627 w 531962"/>
                  <a:gd name="connsiteY11" fmla="*/ 46314 h 688495"/>
                  <a:gd name="connsiteX12" fmla="*/ 55293 w 531962"/>
                  <a:gd name="connsiteY12" fmla="*/ 51648 h 688495"/>
                  <a:gd name="connsiteX13" fmla="*/ 1953 w 531962"/>
                  <a:gd name="connsiteY13" fmla="*/ 122419 h 688495"/>
                  <a:gd name="connsiteX14" fmla="*/ 143 w 531962"/>
                  <a:gd name="connsiteY14" fmla="*/ 138040 h 688495"/>
                  <a:gd name="connsiteX15" fmla="*/ 143 w 531962"/>
                  <a:gd name="connsiteY15" fmla="*/ 143755 h 688495"/>
                  <a:gd name="connsiteX16" fmla="*/ 24336 w 531962"/>
                  <a:gd name="connsiteY16" fmla="*/ 225480 h 688495"/>
                  <a:gd name="connsiteX17" fmla="*/ 97012 w 531962"/>
                  <a:gd name="connsiteY17" fmla="*/ 391691 h 688495"/>
                  <a:gd name="connsiteX18" fmla="*/ 116253 w 531962"/>
                  <a:gd name="connsiteY18" fmla="*/ 449603 h 688495"/>
                  <a:gd name="connsiteX19" fmla="*/ 135207 w 531962"/>
                  <a:gd name="connsiteY19" fmla="*/ 534376 h 688495"/>
                  <a:gd name="connsiteX20" fmla="*/ 135207 w 531962"/>
                  <a:gd name="connsiteY20" fmla="*/ 575809 h 688495"/>
                  <a:gd name="connsiteX21" fmla="*/ 132255 w 531962"/>
                  <a:gd name="connsiteY21" fmla="*/ 625244 h 688495"/>
                  <a:gd name="connsiteX22" fmla="*/ 127492 w 531962"/>
                  <a:gd name="connsiteY22" fmla="*/ 681632 h 688495"/>
                  <a:gd name="connsiteX23" fmla="*/ 345234 w 531962"/>
                  <a:gd name="connsiteY23" fmla="*/ 682680 h 688495"/>
                  <a:gd name="connsiteX24" fmla="*/ 529542 w 531962"/>
                  <a:gd name="connsiteY24" fmla="*/ 643246 h 688495"/>
                  <a:gd name="connsiteX25" fmla="*/ 529161 w 531962"/>
                  <a:gd name="connsiteY25" fmla="*/ 611909 h 688495"/>
                  <a:gd name="connsiteX26" fmla="*/ 524780 w 531962"/>
                  <a:gd name="connsiteY26" fmla="*/ 580857 h 688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531962" h="688495">
                    <a:moveTo>
                      <a:pt x="524685" y="580857"/>
                    </a:moveTo>
                    <a:cubicBezTo>
                      <a:pt x="522018" y="562093"/>
                      <a:pt x="519446" y="543329"/>
                      <a:pt x="516969" y="524565"/>
                    </a:cubicBezTo>
                    <a:cubicBezTo>
                      <a:pt x="514493" y="505515"/>
                      <a:pt x="511921" y="486465"/>
                      <a:pt x="509064" y="467510"/>
                    </a:cubicBezTo>
                    <a:cubicBezTo>
                      <a:pt x="503158" y="427696"/>
                      <a:pt x="496681" y="387976"/>
                      <a:pt x="490014" y="348257"/>
                    </a:cubicBezTo>
                    <a:cubicBezTo>
                      <a:pt x="483346" y="308538"/>
                      <a:pt x="476488" y="269295"/>
                      <a:pt x="467725" y="230242"/>
                    </a:cubicBezTo>
                    <a:cubicBezTo>
                      <a:pt x="464201" y="214621"/>
                      <a:pt x="460200" y="199191"/>
                      <a:pt x="456105" y="183760"/>
                    </a:cubicBezTo>
                    <a:cubicBezTo>
                      <a:pt x="424101" y="66222"/>
                      <a:pt x="401336" y="27741"/>
                      <a:pt x="363522" y="10310"/>
                    </a:cubicBezTo>
                    <a:cubicBezTo>
                      <a:pt x="338661" y="-1025"/>
                      <a:pt x="308943" y="-1025"/>
                      <a:pt x="253698" y="1071"/>
                    </a:cubicBezTo>
                    <a:cubicBezTo>
                      <a:pt x="247793" y="1261"/>
                      <a:pt x="241792" y="1452"/>
                      <a:pt x="235410" y="1738"/>
                    </a:cubicBezTo>
                    <a:cubicBezTo>
                      <a:pt x="179022" y="4023"/>
                      <a:pt x="145304" y="12787"/>
                      <a:pt x="127206" y="18406"/>
                    </a:cubicBezTo>
                    <a:cubicBezTo>
                      <a:pt x="120253" y="20502"/>
                      <a:pt x="113490" y="22502"/>
                      <a:pt x="107109" y="24788"/>
                    </a:cubicBezTo>
                    <a:cubicBezTo>
                      <a:pt x="91678" y="29931"/>
                      <a:pt x="77391" y="36123"/>
                      <a:pt x="62627" y="46314"/>
                    </a:cubicBezTo>
                    <a:cubicBezTo>
                      <a:pt x="60341" y="47934"/>
                      <a:pt x="57864" y="49648"/>
                      <a:pt x="55293" y="51648"/>
                    </a:cubicBezTo>
                    <a:cubicBezTo>
                      <a:pt x="43958" y="60316"/>
                      <a:pt x="9763" y="84319"/>
                      <a:pt x="1953" y="122419"/>
                    </a:cubicBezTo>
                    <a:cubicBezTo>
                      <a:pt x="905" y="127563"/>
                      <a:pt x="333" y="132897"/>
                      <a:pt x="143" y="138040"/>
                    </a:cubicBezTo>
                    <a:cubicBezTo>
                      <a:pt x="-48" y="139850"/>
                      <a:pt x="-48" y="141755"/>
                      <a:pt x="143" y="143755"/>
                    </a:cubicBezTo>
                    <a:cubicBezTo>
                      <a:pt x="524" y="171664"/>
                      <a:pt x="12430" y="199572"/>
                      <a:pt x="24336" y="225480"/>
                    </a:cubicBezTo>
                    <a:cubicBezTo>
                      <a:pt x="49387" y="280630"/>
                      <a:pt x="75867" y="335113"/>
                      <a:pt x="97012" y="391691"/>
                    </a:cubicBezTo>
                    <a:cubicBezTo>
                      <a:pt x="104156" y="410741"/>
                      <a:pt x="110538" y="430077"/>
                      <a:pt x="116253" y="449603"/>
                    </a:cubicBezTo>
                    <a:cubicBezTo>
                      <a:pt x="124349" y="477511"/>
                      <a:pt x="130350" y="505801"/>
                      <a:pt x="135207" y="534376"/>
                    </a:cubicBezTo>
                    <a:cubicBezTo>
                      <a:pt x="135493" y="544377"/>
                      <a:pt x="135684" y="558569"/>
                      <a:pt x="135207" y="575809"/>
                    </a:cubicBezTo>
                    <a:cubicBezTo>
                      <a:pt x="135017" y="581239"/>
                      <a:pt x="134636" y="593431"/>
                      <a:pt x="132255" y="625244"/>
                    </a:cubicBezTo>
                    <a:cubicBezTo>
                      <a:pt x="131207" y="639436"/>
                      <a:pt x="129588" y="658677"/>
                      <a:pt x="127492" y="681632"/>
                    </a:cubicBezTo>
                    <a:cubicBezTo>
                      <a:pt x="185309" y="688585"/>
                      <a:pt x="259699" y="692300"/>
                      <a:pt x="345234" y="682680"/>
                    </a:cubicBezTo>
                    <a:cubicBezTo>
                      <a:pt x="417719" y="674679"/>
                      <a:pt x="480012" y="659248"/>
                      <a:pt x="529542" y="643246"/>
                    </a:cubicBezTo>
                    <a:cubicBezTo>
                      <a:pt x="534972" y="641437"/>
                      <a:pt x="529638" y="615719"/>
                      <a:pt x="529161" y="611909"/>
                    </a:cubicBezTo>
                    <a:cubicBezTo>
                      <a:pt x="527733" y="601527"/>
                      <a:pt x="526304" y="591240"/>
                      <a:pt x="524780" y="580857"/>
                    </a:cubicBezTo>
                    <a:close/>
                  </a:path>
                </a:pathLst>
              </a:custGeom>
              <a:solidFill>
                <a:srgbClr val="4B8FE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2FDF9F4E-96A5-0821-840D-BCF854B022EC}"/>
                  </a:ext>
                </a:extLst>
              </p:cNvPr>
              <p:cNvSpPr/>
              <p:nvPr/>
            </p:nvSpPr>
            <p:spPr>
              <a:xfrm>
                <a:off x="1535620" y="3655123"/>
                <a:ext cx="146684" cy="29137"/>
              </a:xfrm>
              <a:custGeom>
                <a:avLst/>
                <a:gdLst>
                  <a:gd name="connsiteX0" fmla="*/ 146685 w 146684"/>
                  <a:gd name="connsiteY0" fmla="*/ 0 h 29137"/>
                  <a:gd name="connsiteX1" fmla="*/ 126206 w 146684"/>
                  <a:gd name="connsiteY1" fmla="*/ 8668 h 29137"/>
                  <a:gd name="connsiteX2" fmla="*/ 74104 w 146684"/>
                  <a:gd name="connsiteY2" fmla="*/ 16859 h 29137"/>
                  <a:gd name="connsiteX3" fmla="*/ 17240 w 146684"/>
                  <a:gd name="connsiteY3" fmla="*/ 28575 h 29137"/>
                  <a:gd name="connsiteX4" fmla="*/ 0 w 146684"/>
                  <a:gd name="connsiteY4" fmla="*/ 23813 h 29137"/>
                  <a:gd name="connsiteX5" fmla="*/ 20098 w 146684"/>
                  <a:gd name="connsiteY5" fmla="*/ 17431 h 29137"/>
                  <a:gd name="connsiteX6" fmla="*/ 128302 w 146684"/>
                  <a:gd name="connsiteY6" fmla="*/ 762 h 29137"/>
                  <a:gd name="connsiteX7" fmla="*/ 146590 w 146684"/>
                  <a:gd name="connsiteY7" fmla="*/ 95 h 29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6684" h="29137">
                    <a:moveTo>
                      <a:pt x="146685" y="0"/>
                    </a:moveTo>
                    <a:cubicBezTo>
                      <a:pt x="142018" y="2477"/>
                      <a:pt x="134969" y="5715"/>
                      <a:pt x="126206" y="8668"/>
                    </a:cubicBezTo>
                    <a:cubicBezTo>
                      <a:pt x="104013" y="16002"/>
                      <a:pt x="98298" y="11906"/>
                      <a:pt x="74104" y="16859"/>
                    </a:cubicBezTo>
                    <a:cubicBezTo>
                      <a:pt x="45625" y="22765"/>
                      <a:pt x="38195" y="31433"/>
                      <a:pt x="17240" y="28575"/>
                    </a:cubicBezTo>
                    <a:cubicBezTo>
                      <a:pt x="9811" y="27527"/>
                      <a:pt x="3715" y="25337"/>
                      <a:pt x="0" y="23813"/>
                    </a:cubicBezTo>
                    <a:cubicBezTo>
                      <a:pt x="6382" y="21527"/>
                      <a:pt x="13144" y="19526"/>
                      <a:pt x="20098" y="17431"/>
                    </a:cubicBezTo>
                    <a:cubicBezTo>
                      <a:pt x="38195" y="11716"/>
                      <a:pt x="72009" y="3048"/>
                      <a:pt x="128302" y="762"/>
                    </a:cubicBezTo>
                    <a:cubicBezTo>
                      <a:pt x="134684" y="381"/>
                      <a:pt x="140779" y="191"/>
                      <a:pt x="146590" y="95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EE8FDF62-2A92-2838-FDB2-260441A4E671}"/>
                  </a:ext>
                </a:extLst>
              </p:cNvPr>
              <p:cNvSpPr/>
              <p:nvPr/>
            </p:nvSpPr>
            <p:spPr>
              <a:xfrm>
                <a:off x="1803368" y="4749546"/>
                <a:ext cx="153923" cy="818673"/>
              </a:xfrm>
              <a:custGeom>
                <a:avLst/>
                <a:gdLst>
                  <a:gd name="connsiteX0" fmla="*/ 153924 w 153923"/>
                  <a:gd name="connsiteY0" fmla="*/ 818388 h 818673"/>
                  <a:gd name="connsiteX1" fmla="*/ 153924 w 153923"/>
                  <a:gd name="connsiteY1" fmla="*/ 818578 h 818673"/>
                  <a:gd name="connsiteX2" fmla="*/ 149638 w 153923"/>
                  <a:gd name="connsiteY2" fmla="*/ 818578 h 818673"/>
                  <a:gd name="connsiteX3" fmla="*/ 130397 w 153923"/>
                  <a:gd name="connsiteY3" fmla="*/ 719614 h 818673"/>
                  <a:gd name="connsiteX4" fmla="*/ 83439 w 153923"/>
                  <a:gd name="connsiteY4" fmla="*/ 393287 h 818673"/>
                  <a:gd name="connsiteX5" fmla="*/ 91630 w 153923"/>
                  <a:gd name="connsiteY5" fmla="*/ 217170 h 818673"/>
                  <a:gd name="connsiteX6" fmla="*/ 11240 w 153923"/>
                  <a:gd name="connsiteY6" fmla="*/ 45148 h 818673"/>
                  <a:gd name="connsiteX7" fmla="*/ 0 w 153923"/>
                  <a:gd name="connsiteY7" fmla="*/ 18859 h 818673"/>
                  <a:gd name="connsiteX8" fmla="*/ 0 w 153923"/>
                  <a:gd name="connsiteY8" fmla="*/ 18669 h 818673"/>
                  <a:gd name="connsiteX9" fmla="*/ 2286 w 153923"/>
                  <a:gd name="connsiteY9" fmla="*/ 8191 h 818673"/>
                  <a:gd name="connsiteX10" fmla="*/ 3905 w 153923"/>
                  <a:gd name="connsiteY10" fmla="*/ 0 h 818673"/>
                  <a:gd name="connsiteX11" fmla="*/ 3905 w 153923"/>
                  <a:gd name="connsiteY11" fmla="*/ 190 h 818673"/>
                  <a:gd name="connsiteX12" fmla="*/ 102870 w 153923"/>
                  <a:gd name="connsiteY12" fmla="*/ 203930 h 818673"/>
                  <a:gd name="connsiteX13" fmla="*/ 118110 w 153923"/>
                  <a:gd name="connsiteY13" fmla="*/ 212788 h 818673"/>
                  <a:gd name="connsiteX14" fmla="*/ 106775 w 153923"/>
                  <a:gd name="connsiteY14" fmla="*/ 222599 h 818673"/>
                  <a:gd name="connsiteX15" fmla="*/ 97155 w 153923"/>
                  <a:gd name="connsiteY15" fmla="*/ 354330 h 818673"/>
                  <a:gd name="connsiteX16" fmla="*/ 109252 w 153923"/>
                  <a:gd name="connsiteY16" fmla="*/ 522351 h 818673"/>
                  <a:gd name="connsiteX17" fmla="*/ 131826 w 153923"/>
                  <a:gd name="connsiteY17" fmla="*/ 689610 h 818673"/>
                  <a:gd name="connsiteX18" fmla="*/ 153734 w 153923"/>
                  <a:gd name="connsiteY18" fmla="*/ 818674 h 818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53923" h="818673">
                    <a:moveTo>
                      <a:pt x="153924" y="818388"/>
                    </a:moveTo>
                    <a:lnTo>
                      <a:pt x="153924" y="818578"/>
                    </a:lnTo>
                    <a:lnTo>
                      <a:pt x="149638" y="818578"/>
                    </a:lnTo>
                    <a:cubicBezTo>
                      <a:pt x="145161" y="796195"/>
                      <a:pt x="138303" y="761905"/>
                      <a:pt x="130397" y="719614"/>
                    </a:cubicBezTo>
                    <a:cubicBezTo>
                      <a:pt x="101060" y="563213"/>
                      <a:pt x="86296" y="483203"/>
                      <a:pt x="83439" y="393287"/>
                    </a:cubicBezTo>
                    <a:cubicBezTo>
                      <a:pt x="82201" y="352044"/>
                      <a:pt x="82582" y="291465"/>
                      <a:pt x="91630" y="217170"/>
                    </a:cubicBezTo>
                    <a:cubicBezTo>
                      <a:pt x="57531" y="149066"/>
                      <a:pt x="30861" y="90297"/>
                      <a:pt x="11240" y="45148"/>
                    </a:cubicBezTo>
                    <a:cubicBezTo>
                      <a:pt x="7525" y="36290"/>
                      <a:pt x="3810" y="27527"/>
                      <a:pt x="0" y="18859"/>
                    </a:cubicBezTo>
                    <a:lnTo>
                      <a:pt x="0" y="18669"/>
                    </a:lnTo>
                    <a:cubicBezTo>
                      <a:pt x="762" y="15240"/>
                      <a:pt x="1524" y="11811"/>
                      <a:pt x="2286" y="8191"/>
                    </a:cubicBezTo>
                    <a:cubicBezTo>
                      <a:pt x="2857" y="5429"/>
                      <a:pt x="3429" y="2667"/>
                      <a:pt x="3905" y="0"/>
                    </a:cubicBezTo>
                    <a:lnTo>
                      <a:pt x="3905" y="190"/>
                    </a:lnTo>
                    <a:cubicBezTo>
                      <a:pt x="36957" y="68104"/>
                      <a:pt x="69818" y="136017"/>
                      <a:pt x="102870" y="203930"/>
                    </a:cubicBezTo>
                    <a:cubicBezTo>
                      <a:pt x="107823" y="206978"/>
                      <a:pt x="112967" y="209931"/>
                      <a:pt x="118110" y="212788"/>
                    </a:cubicBezTo>
                    <a:cubicBezTo>
                      <a:pt x="114395" y="216122"/>
                      <a:pt x="110680" y="219361"/>
                      <a:pt x="106775" y="222599"/>
                    </a:cubicBezTo>
                    <a:cubicBezTo>
                      <a:pt x="102489" y="253365"/>
                      <a:pt x="97536" y="298894"/>
                      <a:pt x="97155" y="354330"/>
                    </a:cubicBezTo>
                    <a:cubicBezTo>
                      <a:pt x="96774" y="408051"/>
                      <a:pt x="100870" y="446437"/>
                      <a:pt x="109252" y="522351"/>
                    </a:cubicBezTo>
                    <a:cubicBezTo>
                      <a:pt x="116872" y="592169"/>
                      <a:pt x="125063" y="645700"/>
                      <a:pt x="131826" y="689610"/>
                    </a:cubicBezTo>
                    <a:cubicBezTo>
                      <a:pt x="140017" y="741712"/>
                      <a:pt x="147638" y="785813"/>
                      <a:pt x="153734" y="8186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6506D0AD-3809-333C-5AF7-B879FB5D64BD}"/>
                  </a:ext>
                </a:extLst>
              </p:cNvPr>
              <p:cNvSpPr/>
              <p:nvPr/>
            </p:nvSpPr>
            <p:spPr>
              <a:xfrm>
                <a:off x="1444085" y="4346638"/>
                <a:ext cx="162306" cy="1208913"/>
              </a:xfrm>
              <a:custGeom>
                <a:avLst/>
                <a:gdLst>
                  <a:gd name="connsiteX0" fmla="*/ 162306 w 162306"/>
                  <a:gd name="connsiteY0" fmla="*/ 623697 h 1208913"/>
                  <a:gd name="connsiteX1" fmla="*/ 147733 w 162306"/>
                  <a:gd name="connsiteY1" fmla="*/ 626936 h 1208913"/>
                  <a:gd name="connsiteX2" fmla="*/ 75533 w 162306"/>
                  <a:gd name="connsiteY2" fmla="*/ 828294 h 1208913"/>
                  <a:gd name="connsiteX3" fmla="*/ 28099 w 162306"/>
                  <a:gd name="connsiteY3" fmla="*/ 1049274 h 1208913"/>
                  <a:gd name="connsiteX4" fmla="*/ 4477 w 162306"/>
                  <a:gd name="connsiteY4" fmla="*/ 1208913 h 1208913"/>
                  <a:gd name="connsiteX5" fmla="*/ 0 w 162306"/>
                  <a:gd name="connsiteY5" fmla="*/ 1207484 h 1208913"/>
                  <a:gd name="connsiteX6" fmla="*/ 13145 w 162306"/>
                  <a:gd name="connsiteY6" fmla="*/ 1107567 h 1208913"/>
                  <a:gd name="connsiteX7" fmla="*/ 72485 w 162306"/>
                  <a:gd name="connsiteY7" fmla="*/ 783146 h 1208913"/>
                  <a:gd name="connsiteX8" fmla="*/ 136303 w 162306"/>
                  <a:gd name="connsiteY8" fmla="*/ 618744 h 1208913"/>
                  <a:gd name="connsiteX9" fmla="*/ 114967 w 162306"/>
                  <a:gd name="connsiteY9" fmla="*/ 430149 h 1208913"/>
                  <a:gd name="connsiteX10" fmla="*/ 107156 w 162306"/>
                  <a:gd name="connsiteY10" fmla="*/ 62198 h 1208913"/>
                  <a:gd name="connsiteX11" fmla="*/ 112109 w 162306"/>
                  <a:gd name="connsiteY11" fmla="*/ 0 h 1208913"/>
                  <a:gd name="connsiteX12" fmla="*/ 121729 w 162306"/>
                  <a:gd name="connsiteY12" fmla="*/ 260604 h 1208913"/>
                  <a:gd name="connsiteX13" fmla="*/ 154115 w 162306"/>
                  <a:gd name="connsiteY13" fmla="*/ 610743 h 1208913"/>
                  <a:gd name="connsiteX14" fmla="*/ 162306 w 162306"/>
                  <a:gd name="connsiteY14" fmla="*/ 623697 h 1208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2306" h="1208913">
                    <a:moveTo>
                      <a:pt x="162306" y="623697"/>
                    </a:moveTo>
                    <a:cubicBezTo>
                      <a:pt x="157353" y="624745"/>
                      <a:pt x="152495" y="625793"/>
                      <a:pt x="147733" y="626936"/>
                    </a:cubicBezTo>
                    <a:cubicBezTo>
                      <a:pt x="113062" y="706564"/>
                      <a:pt x="90488" y="775906"/>
                      <a:pt x="75533" y="828294"/>
                    </a:cubicBezTo>
                    <a:cubicBezTo>
                      <a:pt x="52388" y="910019"/>
                      <a:pt x="40862" y="975836"/>
                      <a:pt x="28099" y="1049274"/>
                    </a:cubicBezTo>
                    <a:cubicBezTo>
                      <a:pt x="16859" y="1113758"/>
                      <a:pt x="9239" y="1168527"/>
                      <a:pt x="4477" y="1208913"/>
                    </a:cubicBezTo>
                    <a:cubicBezTo>
                      <a:pt x="3048" y="1208532"/>
                      <a:pt x="1429" y="1208056"/>
                      <a:pt x="0" y="1207484"/>
                    </a:cubicBezTo>
                    <a:cubicBezTo>
                      <a:pt x="2857" y="1184910"/>
                      <a:pt x="7334" y="1150048"/>
                      <a:pt x="13145" y="1107567"/>
                    </a:cubicBezTo>
                    <a:cubicBezTo>
                      <a:pt x="35147" y="950119"/>
                      <a:pt x="46577" y="869537"/>
                      <a:pt x="72485" y="783146"/>
                    </a:cubicBezTo>
                    <a:cubicBezTo>
                      <a:pt x="84392" y="743903"/>
                      <a:pt x="104108" y="686467"/>
                      <a:pt x="136303" y="618744"/>
                    </a:cubicBezTo>
                    <a:cubicBezTo>
                      <a:pt x="125444" y="543592"/>
                      <a:pt x="119063" y="479203"/>
                      <a:pt x="114967" y="430149"/>
                    </a:cubicBezTo>
                    <a:cubicBezTo>
                      <a:pt x="100584" y="259175"/>
                      <a:pt x="102394" y="117158"/>
                      <a:pt x="107156" y="62198"/>
                    </a:cubicBezTo>
                    <a:cubicBezTo>
                      <a:pt x="107537" y="57531"/>
                      <a:pt x="109633" y="34100"/>
                      <a:pt x="112109" y="0"/>
                    </a:cubicBezTo>
                    <a:cubicBezTo>
                      <a:pt x="113157" y="83534"/>
                      <a:pt x="116205" y="170688"/>
                      <a:pt x="121729" y="260604"/>
                    </a:cubicBezTo>
                    <a:cubicBezTo>
                      <a:pt x="129159" y="383572"/>
                      <a:pt x="140398" y="500348"/>
                      <a:pt x="154115" y="610743"/>
                    </a:cubicBezTo>
                    <a:cubicBezTo>
                      <a:pt x="156781" y="615029"/>
                      <a:pt x="159639" y="619411"/>
                      <a:pt x="162306" y="6236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grpSp>
          <p:nvGrpSpPr>
            <p:cNvPr id="303" name="Graphic 4">
              <a:extLst>
                <a:ext uri="{FF2B5EF4-FFF2-40B4-BE49-F238E27FC236}">
                  <a16:creationId xmlns:a16="http://schemas.microsoft.com/office/drawing/2014/main" id="{D7D503E2-DF99-C567-E362-B4DA270A8146}"/>
                </a:ext>
              </a:extLst>
            </p:cNvPr>
            <p:cNvGrpSpPr/>
            <p:nvPr/>
          </p:nvGrpSpPr>
          <p:grpSpPr>
            <a:xfrm>
              <a:off x="1666945" y="2553325"/>
              <a:ext cx="703036" cy="739696"/>
              <a:chOff x="1492567" y="2734246"/>
              <a:chExt cx="745236" cy="784097"/>
            </a:xfrm>
          </p:grpSpPr>
          <p:grpSp>
            <p:nvGrpSpPr>
              <p:cNvPr id="304" name="Graphic 4">
                <a:extLst>
                  <a:ext uri="{FF2B5EF4-FFF2-40B4-BE49-F238E27FC236}">
                    <a16:creationId xmlns:a16="http://schemas.microsoft.com/office/drawing/2014/main" id="{A07FA958-1480-83BE-5F1D-2D25DE9566A2}"/>
                  </a:ext>
                </a:extLst>
              </p:cNvPr>
              <p:cNvGrpSpPr/>
              <p:nvPr/>
            </p:nvGrpSpPr>
            <p:grpSpPr>
              <a:xfrm>
                <a:off x="1492567" y="2734246"/>
                <a:ext cx="745236" cy="784097"/>
                <a:chOff x="1492567" y="2734246"/>
                <a:chExt cx="745236" cy="784097"/>
              </a:xfrm>
            </p:grpSpPr>
            <p:sp>
              <p:nvSpPr>
                <p:cNvPr id="305" name="Freeform: Shape 304">
                  <a:extLst>
                    <a:ext uri="{FF2B5EF4-FFF2-40B4-BE49-F238E27FC236}">
                      <a16:creationId xmlns:a16="http://schemas.microsoft.com/office/drawing/2014/main" id="{1D518D11-1BC0-390C-6FA0-19B2FB61A8A8}"/>
                    </a:ext>
                  </a:extLst>
                </p:cNvPr>
                <p:cNvSpPr/>
                <p:nvPr/>
              </p:nvSpPr>
              <p:spPr>
                <a:xfrm>
                  <a:off x="1826653" y="3065046"/>
                  <a:ext cx="157528" cy="195551"/>
                </a:xfrm>
                <a:custGeom>
                  <a:avLst/>
                  <a:gdLst>
                    <a:gd name="connsiteX0" fmla="*/ 157500 w 157528"/>
                    <a:gd name="connsiteY0" fmla="*/ 80870 h 195551"/>
                    <a:gd name="connsiteX1" fmla="*/ 71870 w 157528"/>
                    <a:gd name="connsiteY1" fmla="*/ 289 h 195551"/>
                    <a:gd name="connsiteX2" fmla="*/ 1290 w 157528"/>
                    <a:gd name="connsiteY2" fmla="*/ 64392 h 195551"/>
                    <a:gd name="connsiteX3" fmla="*/ 17292 w 157528"/>
                    <a:gd name="connsiteY3" fmla="*/ 127924 h 195551"/>
                    <a:gd name="connsiteX4" fmla="*/ 37580 w 157528"/>
                    <a:gd name="connsiteY4" fmla="*/ 190122 h 195551"/>
                    <a:gd name="connsiteX5" fmla="*/ 37580 w 157528"/>
                    <a:gd name="connsiteY5" fmla="*/ 193456 h 195551"/>
                    <a:gd name="connsiteX6" fmla="*/ 113875 w 157528"/>
                    <a:gd name="connsiteY6" fmla="*/ 195551 h 195551"/>
                    <a:gd name="connsiteX7" fmla="*/ 113875 w 157528"/>
                    <a:gd name="connsiteY7" fmla="*/ 192218 h 195551"/>
                    <a:gd name="connsiteX8" fmla="*/ 136830 w 157528"/>
                    <a:gd name="connsiteY8" fmla="*/ 131924 h 195551"/>
                    <a:gd name="connsiteX9" fmla="*/ 157500 w 157528"/>
                    <a:gd name="connsiteY9" fmla="*/ 80870 h 195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57528" h="195551">
                      <a:moveTo>
                        <a:pt x="157500" y="80870"/>
                      </a:moveTo>
                      <a:cubicBezTo>
                        <a:pt x="158738" y="34388"/>
                        <a:pt x="119495" y="-3712"/>
                        <a:pt x="71870" y="289"/>
                      </a:cubicBezTo>
                      <a:cubicBezTo>
                        <a:pt x="37008" y="3146"/>
                        <a:pt x="7386" y="30007"/>
                        <a:pt x="1290" y="64392"/>
                      </a:cubicBezTo>
                      <a:cubicBezTo>
                        <a:pt x="-2997" y="88395"/>
                        <a:pt x="3671" y="110969"/>
                        <a:pt x="17292" y="127924"/>
                      </a:cubicBezTo>
                      <a:cubicBezTo>
                        <a:pt x="31293" y="145450"/>
                        <a:pt x="38151" y="167643"/>
                        <a:pt x="37580" y="190122"/>
                      </a:cubicBezTo>
                      <a:lnTo>
                        <a:pt x="37580" y="193456"/>
                      </a:lnTo>
                      <a:cubicBezTo>
                        <a:pt x="37580" y="193456"/>
                        <a:pt x="113875" y="195551"/>
                        <a:pt x="113875" y="195551"/>
                      </a:cubicBezTo>
                      <a:lnTo>
                        <a:pt x="113875" y="192218"/>
                      </a:lnTo>
                      <a:cubicBezTo>
                        <a:pt x="114542" y="170119"/>
                        <a:pt x="121876" y="148212"/>
                        <a:pt x="136830" y="131924"/>
                      </a:cubicBezTo>
                      <a:cubicBezTo>
                        <a:pt x="149213" y="118399"/>
                        <a:pt x="157023" y="100587"/>
                        <a:pt x="157500" y="80870"/>
                      </a:cubicBezTo>
                      <a:close/>
                    </a:path>
                  </a:pathLst>
                </a:custGeom>
                <a:solidFill>
                  <a:srgbClr val="F8D42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06" name="Freeform: Shape 305">
                  <a:extLst>
                    <a:ext uri="{FF2B5EF4-FFF2-40B4-BE49-F238E27FC236}">
                      <a16:creationId xmlns:a16="http://schemas.microsoft.com/office/drawing/2014/main" id="{C7734FDF-E50B-32DF-BAD1-47DC7621B90F}"/>
                    </a:ext>
                  </a:extLst>
                </p:cNvPr>
                <p:cNvSpPr/>
                <p:nvPr/>
              </p:nvSpPr>
              <p:spPr>
                <a:xfrm rot="92400">
                  <a:off x="1856744" y="3258602"/>
                  <a:ext cx="90963" cy="15621"/>
                </a:xfrm>
                <a:custGeom>
                  <a:avLst/>
                  <a:gdLst>
                    <a:gd name="connsiteX0" fmla="*/ 86963 w 90963"/>
                    <a:gd name="connsiteY0" fmla="*/ 0 h 15621"/>
                    <a:gd name="connsiteX1" fmla="*/ 90964 w 90963"/>
                    <a:gd name="connsiteY1" fmla="*/ 4000 h 15621"/>
                    <a:gd name="connsiteX2" fmla="*/ 90964 w 90963"/>
                    <a:gd name="connsiteY2" fmla="*/ 11621 h 15621"/>
                    <a:gd name="connsiteX3" fmla="*/ 86963 w 90963"/>
                    <a:gd name="connsiteY3" fmla="*/ 15621 h 15621"/>
                    <a:gd name="connsiteX4" fmla="*/ 4001 w 90963"/>
                    <a:gd name="connsiteY4" fmla="*/ 15621 h 15621"/>
                    <a:gd name="connsiteX5" fmla="*/ 0 w 90963"/>
                    <a:gd name="connsiteY5" fmla="*/ 11621 h 15621"/>
                    <a:gd name="connsiteX6" fmla="*/ 0 w 90963"/>
                    <a:gd name="connsiteY6" fmla="*/ 4000 h 15621"/>
                    <a:gd name="connsiteX7" fmla="*/ 4001 w 90963"/>
                    <a:gd name="connsiteY7" fmla="*/ 0 h 15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0963" h="15621">
                      <a:moveTo>
                        <a:pt x="86963" y="0"/>
                      </a:moveTo>
                      <a:cubicBezTo>
                        <a:pt x="89173" y="0"/>
                        <a:pt x="90964" y="1791"/>
                        <a:pt x="90964" y="4000"/>
                      </a:cubicBezTo>
                      <a:lnTo>
                        <a:pt x="90964" y="11621"/>
                      </a:lnTo>
                      <a:cubicBezTo>
                        <a:pt x="90964" y="13830"/>
                        <a:pt x="89173" y="15621"/>
                        <a:pt x="86963" y="15621"/>
                      </a:cubicBezTo>
                      <a:lnTo>
                        <a:pt x="4001" y="15621"/>
                      </a:lnTo>
                      <a:cubicBezTo>
                        <a:pt x="1791" y="15621"/>
                        <a:pt x="0" y="13830"/>
                        <a:pt x="0" y="11621"/>
                      </a:cubicBezTo>
                      <a:lnTo>
                        <a:pt x="0" y="4000"/>
                      </a:lnTo>
                      <a:cubicBezTo>
                        <a:pt x="0" y="1791"/>
                        <a:pt x="1791" y="0"/>
                        <a:pt x="4001" y="0"/>
                      </a:cubicBezTo>
                      <a:close/>
                    </a:path>
                  </a:pathLst>
                </a:custGeom>
                <a:solidFill>
                  <a:srgbClr val="4244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07" name="Freeform: Shape 306">
                  <a:extLst>
                    <a:ext uri="{FF2B5EF4-FFF2-40B4-BE49-F238E27FC236}">
                      <a16:creationId xmlns:a16="http://schemas.microsoft.com/office/drawing/2014/main" id="{CF053210-0631-E217-FB9C-73ED632F1567}"/>
                    </a:ext>
                  </a:extLst>
                </p:cNvPr>
                <p:cNvSpPr/>
                <p:nvPr/>
              </p:nvSpPr>
              <p:spPr>
                <a:xfrm rot="92400">
                  <a:off x="1861287" y="3273825"/>
                  <a:ext cx="80962" cy="15621"/>
                </a:xfrm>
                <a:custGeom>
                  <a:avLst/>
                  <a:gdLst>
                    <a:gd name="connsiteX0" fmla="*/ 76962 w 80962"/>
                    <a:gd name="connsiteY0" fmla="*/ 0 h 15621"/>
                    <a:gd name="connsiteX1" fmla="*/ 80963 w 80962"/>
                    <a:gd name="connsiteY1" fmla="*/ 4001 h 15621"/>
                    <a:gd name="connsiteX2" fmla="*/ 80963 w 80962"/>
                    <a:gd name="connsiteY2" fmla="*/ 11621 h 15621"/>
                    <a:gd name="connsiteX3" fmla="*/ 76962 w 80962"/>
                    <a:gd name="connsiteY3" fmla="*/ 15621 h 15621"/>
                    <a:gd name="connsiteX4" fmla="*/ 4001 w 80962"/>
                    <a:gd name="connsiteY4" fmla="*/ 15621 h 15621"/>
                    <a:gd name="connsiteX5" fmla="*/ 0 w 80962"/>
                    <a:gd name="connsiteY5" fmla="*/ 11621 h 15621"/>
                    <a:gd name="connsiteX6" fmla="*/ 0 w 80962"/>
                    <a:gd name="connsiteY6" fmla="*/ 4001 h 15621"/>
                    <a:gd name="connsiteX7" fmla="*/ 4001 w 80962"/>
                    <a:gd name="connsiteY7" fmla="*/ 0 h 15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0962" h="15621">
                      <a:moveTo>
                        <a:pt x="76962" y="0"/>
                      </a:moveTo>
                      <a:cubicBezTo>
                        <a:pt x="79171" y="0"/>
                        <a:pt x="80963" y="1791"/>
                        <a:pt x="80963" y="4001"/>
                      </a:cubicBezTo>
                      <a:lnTo>
                        <a:pt x="80963" y="11621"/>
                      </a:lnTo>
                      <a:cubicBezTo>
                        <a:pt x="80963" y="13830"/>
                        <a:pt x="79171" y="15621"/>
                        <a:pt x="76962" y="15621"/>
                      </a:cubicBezTo>
                      <a:lnTo>
                        <a:pt x="4001" y="15621"/>
                      </a:lnTo>
                      <a:cubicBezTo>
                        <a:pt x="1791" y="15621"/>
                        <a:pt x="0" y="13830"/>
                        <a:pt x="0" y="11621"/>
                      </a:cubicBezTo>
                      <a:lnTo>
                        <a:pt x="0" y="4001"/>
                      </a:lnTo>
                      <a:cubicBezTo>
                        <a:pt x="0" y="1791"/>
                        <a:pt x="1791" y="0"/>
                        <a:pt x="4001" y="0"/>
                      </a:cubicBezTo>
                      <a:close/>
                    </a:path>
                  </a:pathLst>
                </a:custGeom>
                <a:solidFill>
                  <a:srgbClr val="4244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08" name="Freeform: Shape 307">
                  <a:extLst>
                    <a:ext uri="{FF2B5EF4-FFF2-40B4-BE49-F238E27FC236}">
                      <a16:creationId xmlns:a16="http://schemas.microsoft.com/office/drawing/2014/main" id="{0C484481-F40E-98F0-E33D-8E2754E113BA}"/>
                    </a:ext>
                  </a:extLst>
                </p:cNvPr>
                <p:cNvSpPr/>
                <p:nvPr/>
              </p:nvSpPr>
              <p:spPr>
                <a:xfrm rot="92400">
                  <a:off x="1867440" y="3289456"/>
                  <a:ext cx="69913" cy="15621"/>
                </a:xfrm>
                <a:custGeom>
                  <a:avLst/>
                  <a:gdLst>
                    <a:gd name="connsiteX0" fmla="*/ 65913 w 69913"/>
                    <a:gd name="connsiteY0" fmla="*/ 0 h 15621"/>
                    <a:gd name="connsiteX1" fmla="*/ 69914 w 69913"/>
                    <a:gd name="connsiteY1" fmla="*/ 4001 h 15621"/>
                    <a:gd name="connsiteX2" fmla="*/ 69914 w 69913"/>
                    <a:gd name="connsiteY2" fmla="*/ 11621 h 15621"/>
                    <a:gd name="connsiteX3" fmla="*/ 65913 w 69913"/>
                    <a:gd name="connsiteY3" fmla="*/ 15621 h 15621"/>
                    <a:gd name="connsiteX4" fmla="*/ 4001 w 69913"/>
                    <a:gd name="connsiteY4" fmla="*/ 15621 h 15621"/>
                    <a:gd name="connsiteX5" fmla="*/ 0 w 69913"/>
                    <a:gd name="connsiteY5" fmla="*/ 11621 h 15621"/>
                    <a:gd name="connsiteX6" fmla="*/ 0 w 69913"/>
                    <a:gd name="connsiteY6" fmla="*/ 4001 h 15621"/>
                    <a:gd name="connsiteX7" fmla="*/ 4001 w 69913"/>
                    <a:gd name="connsiteY7" fmla="*/ 0 h 15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9913" h="15621">
                      <a:moveTo>
                        <a:pt x="65913" y="0"/>
                      </a:moveTo>
                      <a:cubicBezTo>
                        <a:pt x="68122" y="0"/>
                        <a:pt x="69914" y="1791"/>
                        <a:pt x="69914" y="4001"/>
                      </a:cubicBezTo>
                      <a:lnTo>
                        <a:pt x="69914" y="11621"/>
                      </a:lnTo>
                      <a:cubicBezTo>
                        <a:pt x="69914" y="13830"/>
                        <a:pt x="68122" y="15621"/>
                        <a:pt x="65913" y="15621"/>
                      </a:cubicBezTo>
                      <a:lnTo>
                        <a:pt x="4001" y="15621"/>
                      </a:lnTo>
                      <a:cubicBezTo>
                        <a:pt x="1791" y="15621"/>
                        <a:pt x="0" y="13830"/>
                        <a:pt x="0" y="11621"/>
                      </a:cubicBezTo>
                      <a:lnTo>
                        <a:pt x="0" y="4001"/>
                      </a:lnTo>
                      <a:cubicBezTo>
                        <a:pt x="0" y="1791"/>
                        <a:pt x="1791" y="0"/>
                        <a:pt x="4001" y="0"/>
                      </a:cubicBezTo>
                      <a:close/>
                    </a:path>
                  </a:pathLst>
                </a:custGeom>
                <a:solidFill>
                  <a:srgbClr val="4244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09" name="Freeform: Shape 308">
                  <a:extLst>
                    <a:ext uri="{FF2B5EF4-FFF2-40B4-BE49-F238E27FC236}">
                      <a16:creationId xmlns:a16="http://schemas.microsoft.com/office/drawing/2014/main" id="{FF7185DD-B9FC-53A3-530E-2A3B9E3E7222}"/>
                    </a:ext>
                  </a:extLst>
                </p:cNvPr>
                <p:cNvSpPr/>
                <p:nvPr/>
              </p:nvSpPr>
              <p:spPr>
                <a:xfrm rot="92400">
                  <a:off x="1877020" y="3304123"/>
                  <a:ext cx="51054" cy="17621"/>
                </a:xfrm>
                <a:custGeom>
                  <a:avLst/>
                  <a:gdLst>
                    <a:gd name="connsiteX0" fmla="*/ 46482 w 51054"/>
                    <a:gd name="connsiteY0" fmla="*/ 0 h 17621"/>
                    <a:gd name="connsiteX1" fmla="*/ 51054 w 51054"/>
                    <a:gd name="connsiteY1" fmla="*/ 4572 h 17621"/>
                    <a:gd name="connsiteX2" fmla="*/ 51054 w 51054"/>
                    <a:gd name="connsiteY2" fmla="*/ 13050 h 17621"/>
                    <a:gd name="connsiteX3" fmla="*/ 46482 w 51054"/>
                    <a:gd name="connsiteY3" fmla="*/ 17622 h 17621"/>
                    <a:gd name="connsiteX4" fmla="*/ 4572 w 51054"/>
                    <a:gd name="connsiteY4" fmla="*/ 17622 h 17621"/>
                    <a:gd name="connsiteX5" fmla="*/ 0 w 51054"/>
                    <a:gd name="connsiteY5" fmla="*/ 13050 h 17621"/>
                    <a:gd name="connsiteX6" fmla="*/ 0 w 51054"/>
                    <a:gd name="connsiteY6" fmla="*/ 4572 h 17621"/>
                    <a:gd name="connsiteX7" fmla="*/ 4572 w 51054"/>
                    <a:gd name="connsiteY7" fmla="*/ 0 h 17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1054" h="17621">
                      <a:moveTo>
                        <a:pt x="46482" y="0"/>
                      </a:moveTo>
                      <a:cubicBezTo>
                        <a:pt x="49007" y="0"/>
                        <a:pt x="51054" y="2047"/>
                        <a:pt x="51054" y="4572"/>
                      </a:cubicBezTo>
                      <a:lnTo>
                        <a:pt x="51054" y="13050"/>
                      </a:lnTo>
                      <a:cubicBezTo>
                        <a:pt x="51054" y="15575"/>
                        <a:pt x="49007" y="17622"/>
                        <a:pt x="46482" y="17622"/>
                      </a:cubicBezTo>
                      <a:lnTo>
                        <a:pt x="4572" y="17622"/>
                      </a:lnTo>
                      <a:cubicBezTo>
                        <a:pt x="2047" y="17622"/>
                        <a:pt x="0" y="15575"/>
                        <a:pt x="0" y="13050"/>
                      </a:cubicBezTo>
                      <a:lnTo>
                        <a:pt x="0" y="4572"/>
                      </a:lnTo>
                      <a:cubicBezTo>
                        <a:pt x="0" y="2047"/>
                        <a:pt x="2047" y="0"/>
                        <a:pt x="4572" y="0"/>
                      </a:cubicBezTo>
                      <a:close/>
                    </a:path>
                  </a:pathLst>
                </a:custGeom>
                <a:solidFill>
                  <a:srgbClr val="42444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pic>
              <p:nvPicPr>
                <p:cNvPr id="310" name="Picture 309">
                  <a:extLst>
                    <a:ext uri="{FF2B5EF4-FFF2-40B4-BE49-F238E27FC236}">
                      <a16:creationId xmlns:a16="http://schemas.microsoft.com/office/drawing/2014/main" id="{4ACED23C-714A-14E5-E842-C4EFF7DF293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1492567" y="2734246"/>
                  <a:ext cx="745236" cy="784097"/>
                </a:xfrm>
                <a:custGeom>
                  <a:avLst/>
                  <a:gdLst>
                    <a:gd name="connsiteX0" fmla="*/ -87 w 745236"/>
                    <a:gd name="connsiteY0" fmla="*/ 67 h 784097"/>
                    <a:gd name="connsiteX1" fmla="*/ 745149 w 745236"/>
                    <a:gd name="connsiteY1" fmla="*/ 67 h 784097"/>
                    <a:gd name="connsiteX2" fmla="*/ 745149 w 745236"/>
                    <a:gd name="connsiteY2" fmla="*/ 784165 h 784097"/>
                    <a:gd name="connsiteX3" fmla="*/ -87 w 745236"/>
                    <a:gd name="connsiteY3" fmla="*/ 784165 h 784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45236" h="784097">
                      <a:moveTo>
                        <a:pt x="-87" y="67"/>
                      </a:moveTo>
                      <a:lnTo>
                        <a:pt x="745149" y="67"/>
                      </a:lnTo>
                      <a:lnTo>
                        <a:pt x="745149" y="784165"/>
                      </a:lnTo>
                      <a:lnTo>
                        <a:pt x="-87" y="784165"/>
                      </a:lnTo>
                      <a:close/>
                    </a:path>
                  </a:pathLst>
                </a:custGeom>
              </p:spPr>
            </p:pic>
          </p:grp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ADD62AEE-3CB8-481A-912E-AAD6CA94B701}"/>
                  </a:ext>
                </a:extLst>
              </p:cNvPr>
              <p:cNvSpPr/>
              <p:nvPr/>
            </p:nvSpPr>
            <p:spPr>
              <a:xfrm>
                <a:off x="1936527" y="2954654"/>
                <a:ext cx="24853" cy="71628"/>
              </a:xfrm>
              <a:custGeom>
                <a:avLst/>
                <a:gdLst>
                  <a:gd name="connsiteX0" fmla="*/ 0 w 24853"/>
                  <a:gd name="connsiteY0" fmla="*/ 71152 h 71628"/>
                  <a:gd name="connsiteX1" fmla="*/ 12002 w 24853"/>
                  <a:gd name="connsiteY1" fmla="*/ 16097 h 71628"/>
                  <a:gd name="connsiteX2" fmla="*/ 22955 w 24853"/>
                  <a:gd name="connsiteY2" fmla="*/ 0 h 71628"/>
                  <a:gd name="connsiteX3" fmla="*/ 24098 w 24853"/>
                  <a:gd name="connsiteY3" fmla="*/ 381 h 71628"/>
                  <a:gd name="connsiteX4" fmla="*/ 16669 w 24853"/>
                  <a:gd name="connsiteY4" fmla="*/ 37338 h 71628"/>
                  <a:gd name="connsiteX5" fmla="*/ 1143 w 24853"/>
                  <a:gd name="connsiteY5" fmla="*/ 71628 h 71628"/>
                  <a:gd name="connsiteX6" fmla="*/ 0 w 24853"/>
                  <a:gd name="connsiteY6" fmla="*/ 71247 h 71628"/>
                  <a:gd name="connsiteX7" fmla="*/ 0 w 24853"/>
                  <a:gd name="connsiteY7" fmla="*/ 71247 h 71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853" h="71628">
                    <a:moveTo>
                      <a:pt x="0" y="71152"/>
                    </a:moveTo>
                    <a:cubicBezTo>
                      <a:pt x="3715" y="52769"/>
                      <a:pt x="6287" y="33814"/>
                      <a:pt x="12002" y="16097"/>
                    </a:cubicBezTo>
                    <a:cubicBezTo>
                      <a:pt x="14669" y="10382"/>
                      <a:pt x="17812" y="4858"/>
                      <a:pt x="22955" y="0"/>
                    </a:cubicBezTo>
                    <a:lnTo>
                      <a:pt x="24098" y="381"/>
                    </a:lnTo>
                    <a:cubicBezTo>
                      <a:pt x="26575" y="14002"/>
                      <a:pt x="22670" y="25717"/>
                      <a:pt x="16669" y="37338"/>
                    </a:cubicBezTo>
                    <a:cubicBezTo>
                      <a:pt x="11811" y="48958"/>
                      <a:pt x="6668" y="60388"/>
                      <a:pt x="1143" y="71628"/>
                    </a:cubicBezTo>
                    <a:lnTo>
                      <a:pt x="0" y="71247"/>
                    </a:lnTo>
                    <a:lnTo>
                      <a:pt x="0" y="71247"/>
                    </a:lnTo>
                    <a:close/>
                  </a:path>
                </a:pathLst>
              </a:custGeom>
              <a:solidFill>
                <a:srgbClr val="F8D42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912ABE15-D97B-9801-FCCB-AB8994ABEA58}"/>
                  </a:ext>
                </a:extLst>
              </p:cNvPr>
              <p:cNvSpPr/>
              <p:nvPr/>
            </p:nvSpPr>
            <p:spPr>
              <a:xfrm>
                <a:off x="1835084" y="2961322"/>
                <a:ext cx="31815" cy="68770"/>
              </a:xfrm>
              <a:custGeom>
                <a:avLst/>
                <a:gdLst>
                  <a:gd name="connsiteX0" fmla="*/ 30673 w 31815"/>
                  <a:gd name="connsiteY0" fmla="*/ 68771 h 68770"/>
                  <a:gd name="connsiteX1" fmla="*/ 2764 w 31815"/>
                  <a:gd name="connsiteY1" fmla="*/ 19812 h 68770"/>
                  <a:gd name="connsiteX2" fmla="*/ 97 w 31815"/>
                  <a:gd name="connsiteY2" fmla="*/ 476 h 68770"/>
                  <a:gd name="connsiteX3" fmla="*/ 1240 w 31815"/>
                  <a:gd name="connsiteY3" fmla="*/ 0 h 68770"/>
                  <a:gd name="connsiteX4" fmla="*/ 20386 w 31815"/>
                  <a:gd name="connsiteY4" fmla="*/ 32385 h 68770"/>
                  <a:gd name="connsiteX5" fmla="*/ 31816 w 31815"/>
                  <a:gd name="connsiteY5" fmla="*/ 68294 h 68770"/>
                  <a:gd name="connsiteX6" fmla="*/ 30673 w 31815"/>
                  <a:gd name="connsiteY6" fmla="*/ 68771 h 68770"/>
                  <a:gd name="connsiteX7" fmla="*/ 30673 w 31815"/>
                  <a:gd name="connsiteY7" fmla="*/ 68771 h 68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815" h="68770">
                    <a:moveTo>
                      <a:pt x="30673" y="68771"/>
                    </a:moveTo>
                    <a:cubicBezTo>
                      <a:pt x="21052" y="52673"/>
                      <a:pt x="10384" y="36767"/>
                      <a:pt x="2764" y="19812"/>
                    </a:cubicBezTo>
                    <a:cubicBezTo>
                      <a:pt x="955" y="13811"/>
                      <a:pt x="-379" y="7525"/>
                      <a:pt x="97" y="476"/>
                    </a:cubicBezTo>
                    <a:lnTo>
                      <a:pt x="1240" y="0"/>
                    </a:lnTo>
                    <a:cubicBezTo>
                      <a:pt x="12194" y="8477"/>
                      <a:pt x="17052" y="19812"/>
                      <a:pt x="20386" y="32385"/>
                    </a:cubicBezTo>
                    <a:cubicBezTo>
                      <a:pt x="24577" y="44196"/>
                      <a:pt x="28387" y="56198"/>
                      <a:pt x="31816" y="68294"/>
                    </a:cubicBezTo>
                    <a:cubicBezTo>
                      <a:pt x="31816" y="68294"/>
                      <a:pt x="30673" y="68771"/>
                      <a:pt x="30673" y="68771"/>
                    </a:cubicBezTo>
                    <a:lnTo>
                      <a:pt x="30673" y="68771"/>
                    </a:lnTo>
                    <a:close/>
                  </a:path>
                </a:pathLst>
              </a:custGeom>
              <a:solidFill>
                <a:srgbClr val="F8D42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84411AB9-9CD8-81BE-0B29-CC1450A4CA5B}"/>
                  </a:ext>
                </a:extLst>
              </p:cNvPr>
              <p:cNvSpPr/>
              <p:nvPr/>
            </p:nvSpPr>
            <p:spPr>
              <a:xfrm>
                <a:off x="1747646" y="3049102"/>
                <a:ext cx="68865" cy="31568"/>
              </a:xfrm>
              <a:custGeom>
                <a:avLst/>
                <a:gdLst>
                  <a:gd name="connsiteX0" fmla="*/ 68390 w 68865"/>
                  <a:gd name="connsiteY0" fmla="*/ 31568 h 31568"/>
                  <a:gd name="connsiteX1" fmla="*/ 14859 w 68865"/>
                  <a:gd name="connsiteY1" fmla="*/ 13852 h 31568"/>
                  <a:gd name="connsiteX2" fmla="*/ 0 w 68865"/>
                  <a:gd name="connsiteY2" fmla="*/ 1279 h 31568"/>
                  <a:gd name="connsiteX3" fmla="*/ 476 w 68865"/>
                  <a:gd name="connsiteY3" fmla="*/ 136 h 31568"/>
                  <a:gd name="connsiteX4" fmla="*/ 36386 w 68865"/>
                  <a:gd name="connsiteY4" fmla="*/ 11375 h 31568"/>
                  <a:gd name="connsiteX5" fmla="*/ 68866 w 68865"/>
                  <a:gd name="connsiteY5" fmla="*/ 30425 h 31568"/>
                  <a:gd name="connsiteX6" fmla="*/ 68390 w 68865"/>
                  <a:gd name="connsiteY6" fmla="*/ 31568 h 31568"/>
                  <a:gd name="connsiteX7" fmla="*/ 68390 w 68865"/>
                  <a:gd name="connsiteY7" fmla="*/ 31568 h 31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8865" h="31568">
                    <a:moveTo>
                      <a:pt x="68390" y="31568"/>
                    </a:moveTo>
                    <a:cubicBezTo>
                      <a:pt x="50482" y="25948"/>
                      <a:pt x="31909" y="21376"/>
                      <a:pt x="14859" y="13852"/>
                    </a:cubicBezTo>
                    <a:cubicBezTo>
                      <a:pt x="9525" y="10613"/>
                      <a:pt x="4286" y="6898"/>
                      <a:pt x="0" y="1279"/>
                    </a:cubicBezTo>
                    <a:lnTo>
                      <a:pt x="476" y="136"/>
                    </a:lnTo>
                    <a:cubicBezTo>
                      <a:pt x="14288" y="-912"/>
                      <a:pt x="25527" y="4231"/>
                      <a:pt x="36386" y="11375"/>
                    </a:cubicBezTo>
                    <a:cubicBezTo>
                      <a:pt x="47434" y="17376"/>
                      <a:pt x="58198" y="23758"/>
                      <a:pt x="68866" y="30425"/>
                    </a:cubicBezTo>
                    <a:cubicBezTo>
                      <a:pt x="68866" y="30425"/>
                      <a:pt x="68390" y="31568"/>
                      <a:pt x="68390" y="31568"/>
                    </a:cubicBezTo>
                    <a:lnTo>
                      <a:pt x="68390" y="31568"/>
                    </a:lnTo>
                    <a:close/>
                  </a:path>
                </a:pathLst>
              </a:custGeom>
              <a:solidFill>
                <a:srgbClr val="F8D42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ED7A5A2F-A28F-2B4C-BDD9-DF3C089AF93B}"/>
                  </a:ext>
                </a:extLst>
              </p:cNvPr>
              <p:cNvSpPr/>
              <p:nvPr/>
            </p:nvSpPr>
            <p:spPr>
              <a:xfrm>
                <a:off x="1741360" y="3150203"/>
                <a:ext cx="71532" cy="25185"/>
              </a:xfrm>
              <a:custGeom>
                <a:avLst/>
                <a:gdLst>
                  <a:gd name="connsiteX0" fmla="*/ 71533 w 71532"/>
                  <a:gd name="connsiteY0" fmla="*/ 1238 h 25185"/>
                  <a:gd name="connsiteX1" fmla="*/ 19907 w 71532"/>
                  <a:gd name="connsiteY1" fmla="*/ 23908 h 25185"/>
                  <a:gd name="connsiteX2" fmla="*/ 381 w 71532"/>
                  <a:gd name="connsiteY2" fmla="*/ 24479 h 25185"/>
                  <a:gd name="connsiteX3" fmla="*/ 0 w 71532"/>
                  <a:gd name="connsiteY3" fmla="*/ 23336 h 25185"/>
                  <a:gd name="connsiteX4" fmla="*/ 34290 w 71532"/>
                  <a:gd name="connsiteY4" fmla="*/ 7620 h 25185"/>
                  <a:gd name="connsiteX5" fmla="*/ 71152 w 71532"/>
                  <a:gd name="connsiteY5" fmla="*/ 0 h 25185"/>
                  <a:gd name="connsiteX6" fmla="*/ 71533 w 71532"/>
                  <a:gd name="connsiteY6" fmla="*/ 1143 h 25185"/>
                  <a:gd name="connsiteX7" fmla="*/ 71533 w 71532"/>
                  <a:gd name="connsiteY7" fmla="*/ 1143 h 25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1532" h="25185">
                    <a:moveTo>
                      <a:pt x="71533" y="1238"/>
                    </a:moveTo>
                    <a:cubicBezTo>
                      <a:pt x="54483" y="9049"/>
                      <a:pt x="37624" y="18098"/>
                      <a:pt x="19907" y="23908"/>
                    </a:cubicBezTo>
                    <a:cubicBezTo>
                      <a:pt x="13716" y="25051"/>
                      <a:pt x="7429" y="25813"/>
                      <a:pt x="381" y="24479"/>
                    </a:cubicBezTo>
                    <a:lnTo>
                      <a:pt x="0" y="23336"/>
                    </a:lnTo>
                    <a:cubicBezTo>
                      <a:pt x="9525" y="13335"/>
                      <a:pt x="21336" y="9620"/>
                      <a:pt x="34290" y="7620"/>
                    </a:cubicBezTo>
                    <a:cubicBezTo>
                      <a:pt x="46482" y="4667"/>
                      <a:pt x="58769" y="2191"/>
                      <a:pt x="71152" y="0"/>
                    </a:cubicBezTo>
                    <a:lnTo>
                      <a:pt x="71533" y="1143"/>
                    </a:lnTo>
                    <a:lnTo>
                      <a:pt x="71533" y="1143"/>
                    </a:lnTo>
                    <a:close/>
                  </a:path>
                </a:pathLst>
              </a:custGeom>
              <a:solidFill>
                <a:srgbClr val="F8D42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04D15338-C011-8438-7388-438CD02B746F}"/>
                  </a:ext>
                </a:extLst>
              </p:cNvPr>
              <p:cNvSpPr/>
              <p:nvPr/>
            </p:nvSpPr>
            <p:spPr>
              <a:xfrm>
                <a:off x="2002154" y="3144964"/>
                <a:ext cx="72580" cy="21601"/>
              </a:xfrm>
              <a:custGeom>
                <a:avLst/>
                <a:gdLst>
                  <a:gd name="connsiteX0" fmla="*/ 286 w 72580"/>
                  <a:gd name="connsiteY0" fmla="*/ 0 h 21601"/>
                  <a:gd name="connsiteX1" fmla="*/ 55912 w 72580"/>
                  <a:gd name="connsiteY1" fmla="*/ 9144 h 21601"/>
                  <a:gd name="connsiteX2" fmla="*/ 72581 w 72580"/>
                  <a:gd name="connsiteY2" fmla="*/ 19241 h 21601"/>
                  <a:gd name="connsiteX3" fmla="*/ 72295 w 72580"/>
                  <a:gd name="connsiteY3" fmla="*/ 20384 h 21601"/>
                  <a:gd name="connsiteX4" fmla="*/ 35052 w 72580"/>
                  <a:gd name="connsiteY4" fmla="*/ 14859 h 21601"/>
                  <a:gd name="connsiteX5" fmla="*/ 0 w 72580"/>
                  <a:gd name="connsiteY5" fmla="*/ 1143 h 21601"/>
                  <a:gd name="connsiteX6" fmla="*/ 286 w 72580"/>
                  <a:gd name="connsiteY6" fmla="*/ 0 h 21601"/>
                  <a:gd name="connsiteX7" fmla="*/ 286 w 72580"/>
                  <a:gd name="connsiteY7" fmla="*/ 0 h 21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2580" h="21601">
                    <a:moveTo>
                      <a:pt x="286" y="0"/>
                    </a:moveTo>
                    <a:cubicBezTo>
                      <a:pt x="18860" y="2667"/>
                      <a:pt x="37910" y="4382"/>
                      <a:pt x="55912" y="9144"/>
                    </a:cubicBezTo>
                    <a:cubicBezTo>
                      <a:pt x="61722" y="11525"/>
                      <a:pt x="67437" y="14383"/>
                      <a:pt x="72581" y="19241"/>
                    </a:cubicBezTo>
                    <a:lnTo>
                      <a:pt x="72295" y="20384"/>
                    </a:lnTo>
                    <a:cubicBezTo>
                      <a:pt x="58865" y="23527"/>
                      <a:pt x="46958" y="20193"/>
                      <a:pt x="35052" y="14859"/>
                    </a:cubicBezTo>
                    <a:cubicBezTo>
                      <a:pt x="23241" y="10668"/>
                      <a:pt x="11525" y="6096"/>
                      <a:pt x="0" y="1143"/>
                    </a:cubicBezTo>
                    <a:cubicBezTo>
                      <a:pt x="0" y="1143"/>
                      <a:pt x="286" y="0"/>
                      <a:pt x="286" y="0"/>
                    </a:cubicBezTo>
                    <a:lnTo>
                      <a:pt x="286" y="0"/>
                    </a:lnTo>
                    <a:close/>
                  </a:path>
                </a:pathLst>
              </a:custGeom>
              <a:solidFill>
                <a:srgbClr val="F8D42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92661B97-104C-7F61-2D43-8328399A3435}"/>
                  </a:ext>
                </a:extLst>
              </p:cNvPr>
              <p:cNvSpPr/>
              <p:nvPr/>
            </p:nvSpPr>
            <p:spPr>
              <a:xfrm>
                <a:off x="1994535" y="3040460"/>
                <a:ext cx="67151" cy="35161"/>
              </a:xfrm>
              <a:custGeom>
                <a:avLst/>
                <a:gdLst>
                  <a:gd name="connsiteX0" fmla="*/ 0 w 67151"/>
                  <a:gd name="connsiteY0" fmla="*/ 34114 h 35161"/>
                  <a:gd name="connsiteX1" fmla="*/ 47434 w 67151"/>
                  <a:gd name="connsiteY1" fmla="*/ 3634 h 35161"/>
                  <a:gd name="connsiteX2" fmla="*/ 66580 w 67151"/>
                  <a:gd name="connsiteY2" fmla="*/ 14 h 35161"/>
                  <a:gd name="connsiteX3" fmla="*/ 67151 w 67151"/>
                  <a:gd name="connsiteY3" fmla="*/ 1062 h 35161"/>
                  <a:gd name="connsiteX4" fmla="*/ 35814 w 67151"/>
                  <a:gd name="connsiteY4" fmla="*/ 21922 h 35161"/>
                  <a:gd name="connsiteX5" fmla="*/ 571 w 67151"/>
                  <a:gd name="connsiteY5" fmla="*/ 35162 h 35161"/>
                  <a:gd name="connsiteX6" fmla="*/ 0 w 67151"/>
                  <a:gd name="connsiteY6" fmla="*/ 34114 h 35161"/>
                  <a:gd name="connsiteX7" fmla="*/ 0 w 67151"/>
                  <a:gd name="connsiteY7" fmla="*/ 34114 h 3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7151" h="35161">
                    <a:moveTo>
                      <a:pt x="0" y="34114"/>
                    </a:moveTo>
                    <a:cubicBezTo>
                      <a:pt x="15621" y="23732"/>
                      <a:pt x="30861" y="12111"/>
                      <a:pt x="47434" y="3634"/>
                    </a:cubicBezTo>
                    <a:cubicBezTo>
                      <a:pt x="53340" y="1538"/>
                      <a:pt x="59531" y="-176"/>
                      <a:pt x="66580" y="14"/>
                    </a:cubicBezTo>
                    <a:lnTo>
                      <a:pt x="67151" y="1062"/>
                    </a:lnTo>
                    <a:cubicBezTo>
                      <a:pt x="59246" y="12397"/>
                      <a:pt x="48196" y="17921"/>
                      <a:pt x="35814" y="21922"/>
                    </a:cubicBezTo>
                    <a:cubicBezTo>
                      <a:pt x="24194" y="26684"/>
                      <a:pt x="12478" y="31066"/>
                      <a:pt x="571" y="35162"/>
                    </a:cubicBezTo>
                    <a:lnTo>
                      <a:pt x="0" y="34114"/>
                    </a:lnTo>
                    <a:lnTo>
                      <a:pt x="0" y="34114"/>
                    </a:lnTo>
                    <a:close/>
                  </a:path>
                </a:pathLst>
              </a:custGeom>
              <a:solidFill>
                <a:srgbClr val="F8D42E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</p:grpSp>
      <p:sp>
        <p:nvSpPr>
          <p:cNvPr id="255" name="TextBox 254">
            <a:extLst>
              <a:ext uri="{FF2B5EF4-FFF2-40B4-BE49-F238E27FC236}">
                <a16:creationId xmlns:a16="http://schemas.microsoft.com/office/drawing/2014/main" id="{DDD32C9A-FE0F-B99F-D9EF-ACA5FFC37C1E}"/>
              </a:ext>
            </a:extLst>
          </p:cNvPr>
          <p:cNvSpPr txBox="1"/>
          <p:nvPr/>
        </p:nvSpPr>
        <p:spPr>
          <a:xfrm>
            <a:off x="340356" y="443473"/>
            <a:ext cx="6827939" cy="9387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55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Cracking </a:t>
            </a:r>
            <a:r>
              <a:rPr lang="en-US" sz="5500" dirty="0" err="1">
                <a:solidFill>
                  <a:schemeClr val="accent4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</a:t>
            </a:r>
            <a:r>
              <a:rPr lang="en-US" sz="5500" dirty="0" err="1">
                <a:solidFill>
                  <a:schemeClr val="accent3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</a:t>
            </a:r>
            <a:r>
              <a:rPr lang="en-US" sz="5500" dirty="0" err="1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Boost</a:t>
            </a:r>
            <a:r>
              <a:rPr lang="en-US" sz="55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:</a:t>
            </a:r>
            <a:endParaRPr lang="en-US" sz="5500" dirty="0"/>
          </a:p>
        </p:txBody>
      </p:sp>
      <p:sp>
        <p:nvSpPr>
          <p:cNvPr id="5" name="Text Placeholder 2">
            <a:extLst>
              <a:ext uri="{FF2B5EF4-FFF2-40B4-BE49-F238E27FC236}">
                <a16:creationId xmlns:a16="http://schemas.microsoft.com/office/drawing/2014/main" id="{74328ADA-0907-4091-88FE-20B39CAF1BA9}"/>
              </a:ext>
            </a:extLst>
          </p:cNvPr>
          <p:cNvSpPr txBox="1">
            <a:spLocks/>
          </p:cNvSpPr>
          <p:nvPr/>
        </p:nvSpPr>
        <p:spPr>
          <a:xfrm>
            <a:off x="95474" y="1598097"/>
            <a:ext cx="5096969" cy="1310835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0" indent="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ctr"/>
            <a:r>
              <a:rPr lang="en-US" sz="27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The Go-To </a:t>
            </a:r>
          </a:p>
          <a:p>
            <a:pPr lvl="0" algn="ctr"/>
            <a:r>
              <a:rPr lang="en-US" sz="27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Machine Learning Algorithm </a:t>
            </a:r>
            <a:br>
              <a:rPr lang="en-US" sz="27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</a:br>
            <a:r>
              <a:rPr lang="en-US" sz="27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for Structured Data</a:t>
            </a:r>
            <a:endParaRPr kumimoji="0" lang="en-US" sz="2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256" name="Subtitle 2">
            <a:extLst>
              <a:ext uri="{FF2B5EF4-FFF2-40B4-BE49-F238E27FC236}">
                <a16:creationId xmlns:a16="http://schemas.microsoft.com/office/drawing/2014/main" id="{976B5FFA-EA65-9932-097D-2390D483782F}"/>
              </a:ext>
            </a:extLst>
          </p:cNvPr>
          <p:cNvSpPr txBox="1">
            <a:spLocks/>
          </p:cNvSpPr>
          <p:nvPr/>
        </p:nvSpPr>
        <p:spPr>
          <a:xfrm>
            <a:off x="211473" y="5337068"/>
            <a:ext cx="3698676" cy="756603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25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Hamid Ghasemi</a:t>
            </a:r>
          </a:p>
          <a:p>
            <a:pPr marL="0" indent="0">
              <a:buNone/>
            </a:pPr>
            <a:r>
              <a:rPr lang="en-US" sz="25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November 2025</a:t>
            </a:r>
          </a:p>
        </p:txBody>
      </p:sp>
    </p:spTree>
    <p:extLst>
      <p:ext uri="{BB962C8B-B14F-4D97-AF65-F5344CB8AC3E}">
        <p14:creationId xmlns:p14="http://schemas.microsoft.com/office/powerpoint/2010/main" val="257663920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8" name="Group 1437">
            <a:extLst>
              <a:ext uri="{FF2B5EF4-FFF2-40B4-BE49-F238E27FC236}">
                <a16:creationId xmlns:a16="http://schemas.microsoft.com/office/drawing/2014/main" id="{3F0F0D17-3EFC-25FC-52B4-566C39249DE4}"/>
              </a:ext>
            </a:extLst>
          </p:cNvPr>
          <p:cNvGrpSpPr/>
          <p:nvPr/>
        </p:nvGrpSpPr>
        <p:grpSpPr>
          <a:xfrm>
            <a:off x="4016869" y="251618"/>
            <a:ext cx="4158262" cy="3607959"/>
            <a:chOff x="4016869" y="145055"/>
            <a:chExt cx="4158262" cy="3607959"/>
          </a:xfrm>
        </p:grpSpPr>
        <p:grpSp>
          <p:nvGrpSpPr>
            <p:cNvPr id="1643" name="Group 1642">
              <a:extLst>
                <a:ext uri="{FF2B5EF4-FFF2-40B4-BE49-F238E27FC236}">
                  <a16:creationId xmlns:a16="http://schemas.microsoft.com/office/drawing/2014/main" id="{263AD479-26F8-25BD-B4F3-FE9B215C8EAD}"/>
                </a:ext>
              </a:extLst>
            </p:cNvPr>
            <p:cNvGrpSpPr/>
            <p:nvPr/>
          </p:nvGrpSpPr>
          <p:grpSpPr>
            <a:xfrm>
              <a:off x="4016869" y="888533"/>
              <a:ext cx="946503" cy="2864481"/>
              <a:chOff x="-1235439" y="537471"/>
              <a:chExt cx="1291942" cy="3909910"/>
            </a:xfrm>
          </p:grpSpPr>
          <p:sp>
            <p:nvSpPr>
              <p:cNvPr id="1450" name="Freeform: Shape 1449">
                <a:extLst>
                  <a:ext uri="{FF2B5EF4-FFF2-40B4-BE49-F238E27FC236}">
                    <a16:creationId xmlns:a16="http://schemas.microsoft.com/office/drawing/2014/main" id="{5A03DBFC-D80D-665B-9F31-AC7677824AEB}"/>
                  </a:ext>
                </a:extLst>
              </p:cNvPr>
              <p:cNvSpPr/>
              <p:nvPr/>
            </p:nvSpPr>
            <p:spPr>
              <a:xfrm>
                <a:off x="-627801" y="640739"/>
                <a:ext cx="61432" cy="3806642"/>
              </a:xfrm>
              <a:custGeom>
                <a:avLst/>
                <a:gdLst>
                  <a:gd name="connsiteX0" fmla="*/ 61432 w 61431"/>
                  <a:gd name="connsiteY0" fmla="*/ 0 h 3806642"/>
                  <a:gd name="connsiteX1" fmla="*/ 61432 w 61431"/>
                  <a:gd name="connsiteY1" fmla="*/ 3799758 h 3806642"/>
                  <a:gd name="connsiteX2" fmla="*/ 30716 w 61431"/>
                  <a:gd name="connsiteY2" fmla="*/ 3806643 h 3806642"/>
                  <a:gd name="connsiteX3" fmla="*/ 0 w 61431"/>
                  <a:gd name="connsiteY3" fmla="*/ 3799758 h 3806642"/>
                  <a:gd name="connsiteX4" fmla="*/ 0 w 61431"/>
                  <a:gd name="connsiteY4" fmla="*/ 0 h 3806642"/>
                  <a:gd name="connsiteX5" fmla="*/ 61432 w 61431"/>
                  <a:gd name="connsiteY5" fmla="*/ 0 h 3806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431" h="3806642">
                    <a:moveTo>
                      <a:pt x="61432" y="0"/>
                    </a:moveTo>
                    <a:lnTo>
                      <a:pt x="61432" y="3799758"/>
                    </a:lnTo>
                    <a:cubicBezTo>
                      <a:pt x="61432" y="3803465"/>
                      <a:pt x="47662" y="3806643"/>
                      <a:pt x="30716" y="3806643"/>
                    </a:cubicBezTo>
                    <a:cubicBezTo>
                      <a:pt x="13769" y="3806643"/>
                      <a:pt x="0" y="3803465"/>
                      <a:pt x="0" y="3799758"/>
                    </a:cubicBezTo>
                    <a:lnTo>
                      <a:pt x="0" y="0"/>
                    </a:lnTo>
                    <a:lnTo>
                      <a:pt x="6143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50000"/>
                    </a:schemeClr>
                  </a:gs>
                  <a:gs pos="7000">
                    <a:schemeClr val="bg1">
                      <a:lumMod val="50000"/>
                    </a:schemeClr>
                  </a:gs>
                  <a:gs pos="15000">
                    <a:schemeClr val="bg1">
                      <a:lumMod val="65000"/>
                    </a:schemeClr>
                  </a:gs>
                  <a:gs pos="23000">
                    <a:schemeClr val="bg1">
                      <a:lumMod val="95000"/>
                    </a:schemeClr>
                  </a:gs>
                  <a:gs pos="50000">
                    <a:schemeClr val="bg1">
                      <a:lumMod val="95000"/>
                    </a:schemeClr>
                  </a:gs>
                  <a:gs pos="74000">
                    <a:schemeClr val="bg1">
                      <a:lumMod val="75000"/>
                    </a:schemeClr>
                  </a:gs>
                  <a:gs pos="100000">
                    <a:schemeClr val="bg1">
                      <a:lumMod val="50000"/>
                    </a:schemeClr>
                  </a:gs>
                </a:gsLst>
                <a:lin ang="0" scaled="1"/>
              </a:gra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451" name="Freeform: Shape 1450">
                <a:extLst>
                  <a:ext uri="{FF2B5EF4-FFF2-40B4-BE49-F238E27FC236}">
                    <a16:creationId xmlns:a16="http://schemas.microsoft.com/office/drawing/2014/main" id="{CD8F9748-0F46-9FD0-21C0-02BDD3211662}"/>
                  </a:ext>
                </a:extLst>
              </p:cNvPr>
              <p:cNvSpPr/>
              <p:nvPr/>
            </p:nvSpPr>
            <p:spPr>
              <a:xfrm>
                <a:off x="-643159" y="537471"/>
                <a:ext cx="94265" cy="113860"/>
              </a:xfrm>
              <a:custGeom>
                <a:avLst/>
                <a:gdLst>
                  <a:gd name="connsiteX0" fmla="*/ 0 w 94265"/>
                  <a:gd name="connsiteY0" fmla="*/ 74142 h 113860"/>
                  <a:gd name="connsiteX1" fmla="*/ 47133 w 94265"/>
                  <a:gd name="connsiteY1" fmla="*/ 113860 h 113860"/>
                  <a:gd name="connsiteX2" fmla="*/ 94266 w 94265"/>
                  <a:gd name="connsiteY2" fmla="*/ 74142 h 113860"/>
                  <a:gd name="connsiteX3" fmla="*/ 47133 w 94265"/>
                  <a:gd name="connsiteY3" fmla="*/ 0 h 113860"/>
                  <a:gd name="connsiteX4" fmla="*/ 0 w 94265"/>
                  <a:gd name="connsiteY4" fmla="*/ 74142 h 11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265" h="113860">
                    <a:moveTo>
                      <a:pt x="0" y="74142"/>
                    </a:moveTo>
                    <a:cubicBezTo>
                      <a:pt x="0" y="102739"/>
                      <a:pt x="21183" y="113860"/>
                      <a:pt x="47133" y="113860"/>
                    </a:cubicBezTo>
                    <a:cubicBezTo>
                      <a:pt x="73082" y="113860"/>
                      <a:pt x="94266" y="102210"/>
                      <a:pt x="94266" y="74142"/>
                    </a:cubicBezTo>
                    <a:cubicBezTo>
                      <a:pt x="94266" y="46074"/>
                      <a:pt x="62491" y="0"/>
                      <a:pt x="47133" y="0"/>
                    </a:cubicBezTo>
                    <a:cubicBezTo>
                      <a:pt x="31775" y="0"/>
                      <a:pt x="0" y="46074"/>
                      <a:pt x="0" y="74142"/>
                    </a:cubicBezTo>
                    <a:close/>
                  </a:path>
                </a:pathLst>
              </a:custGeom>
              <a:gradFill>
                <a:gsLst>
                  <a:gs pos="0">
                    <a:srgbClr val="BABABA"/>
                  </a:gs>
                  <a:gs pos="7000">
                    <a:srgbClr val="BFBFBF"/>
                  </a:gs>
                  <a:gs pos="15000">
                    <a:srgbClr val="CDCDCD"/>
                  </a:gs>
                  <a:gs pos="23000">
                    <a:srgbClr val="E3E3E3"/>
                  </a:gs>
                  <a:gs pos="50000">
                    <a:srgbClr val="E4E4E4"/>
                  </a:gs>
                  <a:gs pos="74000">
                    <a:srgbClr val="B2B2B2"/>
                  </a:gs>
                  <a:gs pos="100000">
                    <a:srgbClr val="DCDCDC"/>
                  </a:gs>
                </a:gsLst>
                <a:lin ang="0" scaled="1"/>
              </a:gradFill>
              <a:ln w="52876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452" name="Freeform: Shape 1451">
                <a:extLst>
                  <a:ext uri="{FF2B5EF4-FFF2-40B4-BE49-F238E27FC236}">
                    <a16:creationId xmlns:a16="http://schemas.microsoft.com/office/drawing/2014/main" id="{05CF4224-FA45-F24B-D26A-9B1B83A3EBB4}"/>
                  </a:ext>
                </a:extLst>
              </p:cNvPr>
              <p:cNvSpPr/>
              <p:nvPr/>
            </p:nvSpPr>
            <p:spPr>
              <a:xfrm>
                <a:off x="-1235439" y="654508"/>
                <a:ext cx="1291942" cy="3217746"/>
              </a:xfrm>
              <a:custGeom>
                <a:avLst/>
                <a:gdLst>
                  <a:gd name="connsiteX0" fmla="*/ 1253198 w 1291942"/>
                  <a:gd name="connsiteY0" fmla="*/ 2157521 h 3217746"/>
                  <a:gd name="connsiteX1" fmla="*/ 1174291 w 1291942"/>
                  <a:gd name="connsiteY1" fmla="*/ 2262908 h 3217746"/>
                  <a:gd name="connsiteX2" fmla="*/ 1117096 w 1291942"/>
                  <a:gd name="connsiteY2" fmla="*/ 2356644 h 3217746"/>
                  <a:gd name="connsiteX3" fmla="*/ 1099620 w 1291942"/>
                  <a:gd name="connsiteY3" fmla="*/ 2391067 h 3217746"/>
                  <a:gd name="connsiteX4" fmla="*/ 1034481 w 1291942"/>
                  <a:gd name="connsiteY4" fmla="*/ 2537232 h 3217746"/>
                  <a:gd name="connsiteX5" fmla="*/ 974638 w 1291942"/>
                  <a:gd name="connsiteY5" fmla="*/ 2671746 h 3217746"/>
                  <a:gd name="connsiteX6" fmla="*/ 915325 w 1291942"/>
                  <a:gd name="connsiteY6" fmla="*/ 2780840 h 3217746"/>
                  <a:gd name="connsiteX7" fmla="*/ 844890 w 1291942"/>
                  <a:gd name="connsiteY7" fmla="*/ 2887816 h 3217746"/>
                  <a:gd name="connsiteX8" fmla="*/ 783459 w 1291942"/>
                  <a:gd name="connsiteY8" fmla="*/ 2985789 h 3217746"/>
                  <a:gd name="connsiteX9" fmla="*/ 774456 w 1291942"/>
                  <a:gd name="connsiteY9" fmla="*/ 3003795 h 3217746"/>
                  <a:gd name="connsiteX10" fmla="*/ 728912 w 1291942"/>
                  <a:gd name="connsiteY10" fmla="*/ 3107593 h 3217746"/>
                  <a:gd name="connsiteX11" fmla="*/ 693959 w 1291942"/>
                  <a:gd name="connsiteY11" fmla="*/ 3217746 h 3217746"/>
                  <a:gd name="connsiteX12" fmla="*/ 379917 w 1291942"/>
                  <a:gd name="connsiteY12" fmla="*/ 2916943 h 3217746"/>
                  <a:gd name="connsiteX13" fmla="*/ 299420 w 1291942"/>
                  <a:gd name="connsiteY13" fmla="*/ 2858689 h 3217746"/>
                  <a:gd name="connsiteX14" fmla="*/ 206 w 1291942"/>
                  <a:gd name="connsiteY14" fmla="*/ 2629380 h 3217746"/>
                  <a:gd name="connsiteX15" fmla="*/ 38336 w 1291942"/>
                  <a:gd name="connsiteY15" fmla="*/ 2387360 h 3217746"/>
                  <a:gd name="connsiteX16" fmla="*/ 83880 w 1291942"/>
                  <a:gd name="connsiteY16" fmla="*/ 2172350 h 3217746"/>
                  <a:gd name="connsiteX17" fmla="*/ 143194 w 1291942"/>
                  <a:gd name="connsiteY17" fmla="*/ 1910736 h 3217746"/>
                  <a:gd name="connsiteX18" fmla="*/ 143194 w 1291942"/>
                  <a:gd name="connsiteY18" fmla="*/ 1910736 h 3217746"/>
                  <a:gd name="connsiteX19" fmla="*/ 193504 w 1291942"/>
                  <a:gd name="connsiteY19" fmla="*/ 1692547 h 3217746"/>
                  <a:gd name="connsiteX20" fmla="*/ 193504 w 1291942"/>
                  <a:gd name="connsiteY20" fmla="*/ 1692547 h 3217746"/>
                  <a:gd name="connsiteX21" fmla="*/ 234811 w 1291942"/>
                  <a:gd name="connsiteY21" fmla="*/ 1515667 h 3217746"/>
                  <a:gd name="connsiteX22" fmla="*/ 277178 w 1291942"/>
                  <a:gd name="connsiteY22" fmla="*/ 1338786 h 3217746"/>
                  <a:gd name="connsiteX23" fmla="*/ 277178 w 1291942"/>
                  <a:gd name="connsiteY23" fmla="*/ 1338786 h 3217746"/>
                  <a:gd name="connsiteX24" fmla="*/ 302598 w 1291942"/>
                  <a:gd name="connsiteY24" fmla="*/ 1231810 h 3217746"/>
                  <a:gd name="connsiteX25" fmla="*/ 324311 w 1291942"/>
                  <a:gd name="connsiteY25" fmla="*/ 1142311 h 3217746"/>
                  <a:gd name="connsiteX26" fmla="*/ 378328 w 1291942"/>
                  <a:gd name="connsiteY26" fmla="*/ 921474 h 3217746"/>
                  <a:gd name="connsiteX27" fmla="*/ 433405 w 1291942"/>
                  <a:gd name="connsiteY27" fmla="*/ 696931 h 3217746"/>
                  <a:gd name="connsiteX28" fmla="*/ 485304 w 1291942"/>
                  <a:gd name="connsiteY28" fmla="*/ 485098 h 3217746"/>
                  <a:gd name="connsiteX29" fmla="*/ 536673 w 1291942"/>
                  <a:gd name="connsiteY29" fmla="*/ 278561 h 3217746"/>
                  <a:gd name="connsiteX30" fmla="*/ 588043 w 1291942"/>
                  <a:gd name="connsiteY30" fmla="*/ 74142 h 3217746"/>
                  <a:gd name="connsiteX31" fmla="*/ 606578 w 1291942"/>
                  <a:gd name="connsiteY31" fmla="*/ 0 h 3217746"/>
                  <a:gd name="connsiteX32" fmla="*/ 735267 w 1291942"/>
                  <a:gd name="connsiteY32" fmla="*/ 372297 h 3217746"/>
                  <a:gd name="connsiteX33" fmla="*/ 916384 w 1291942"/>
                  <a:gd name="connsiteY33" fmla="*/ 902409 h 3217746"/>
                  <a:gd name="connsiteX34" fmla="*/ 916384 w 1291942"/>
                  <a:gd name="connsiteY34" fmla="*/ 902409 h 3217746"/>
                  <a:gd name="connsiteX35" fmla="*/ 1126099 w 1291942"/>
                  <a:gd name="connsiteY35" fmla="*/ 1520962 h 3217746"/>
                  <a:gd name="connsiteX36" fmla="*/ 1128217 w 1291942"/>
                  <a:gd name="connsiteY36" fmla="*/ 1526788 h 3217746"/>
                  <a:gd name="connsiteX37" fmla="*/ 1287621 w 1291942"/>
                  <a:gd name="connsiteY37" fmla="*/ 2028833 h 3217746"/>
                  <a:gd name="connsiteX38" fmla="*/ 1252669 w 1291942"/>
                  <a:gd name="connsiteY38" fmla="*/ 2157521 h 321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291942" h="3217746">
                    <a:moveTo>
                      <a:pt x="1253198" y="2157521"/>
                    </a:moveTo>
                    <a:cubicBezTo>
                      <a:pt x="1232015" y="2186648"/>
                      <a:pt x="1204477" y="2220012"/>
                      <a:pt x="1174291" y="2262908"/>
                    </a:cubicBezTo>
                    <a:cubicBezTo>
                      <a:pt x="1155755" y="2289387"/>
                      <a:pt x="1136161" y="2320103"/>
                      <a:pt x="1117096" y="2356644"/>
                    </a:cubicBezTo>
                    <a:cubicBezTo>
                      <a:pt x="1111270" y="2367766"/>
                      <a:pt x="1105445" y="2379416"/>
                      <a:pt x="1099620" y="2391067"/>
                    </a:cubicBezTo>
                    <a:cubicBezTo>
                      <a:pt x="1076847" y="2437141"/>
                      <a:pt x="1056723" y="2486392"/>
                      <a:pt x="1034481" y="2537232"/>
                    </a:cubicBezTo>
                    <a:cubicBezTo>
                      <a:pt x="1016475" y="2580658"/>
                      <a:pt x="996880" y="2625673"/>
                      <a:pt x="974638" y="2671746"/>
                    </a:cubicBezTo>
                    <a:cubicBezTo>
                      <a:pt x="957162" y="2707228"/>
                      <a:pt x="937567" y="2743770"/>
                      <a:pt x="915325" y="2780840"/>
                    </a:cubicBezTo>
                    <a:cubicBezTo>
                      <a:pt x="894671" y="2815263"/>
                      <a:pt x="869251" y="2851805"/>
                      <a:pt x="844890" y="2887816"/>
                    </a:cubicBezTo>
                    <a:cubicBezTo>
                      <a:pt x="821059" y="2922239"/>
                      <a:pt x="798817" y="2956132"/>
                      <a:pt x="783459" y="2985789"/>
                    </a:cubicBezTo>
                    <a:cubicBezTo>
                      <a:pt x="780281" y="2992144"/>
                      <a:pt x="777633" y="2997969"/>
                      <a:pt x="774456" y="3003795"/>
                    </a:cubicBezTo>
                    <a:cubicBezTo>
                      <a:pt x="755391" y="3042984"/>
                      <a:pt x="740563" y="3077937"/>
                      <a:pt x="728912" y="3107593"/>
                    </a:cubicBezTo>
                    <a:cubicBezTo>
                      <a:pt x="702433" y="3176439"/>
                      <a:pt x="693959" y="3217746"/>
                      <a:pt x="693959" y="3217746"/>
                    </a:cubicBezTo>
                    <a:cubicBezTo>
                      <a:pt x="589102" y="3125599"/>
                      <a:pt x="497484" y="3017034"/>
                      <a:pt x="379917" y="2916943"/>
                    </a:cubicBezTo>
                    <a:cubicBezTo>
                      <a:pt x="352379" y="2893641"/>
                      <a:pt x="325370" y="2874577"/>
                      <a:pt x="299420" y="2858689"/>
                    </a:cubicBezTo>
                    <a:cubicBezTo>
                      <a:pt x="135250" y="2758598"/>
                      <a:pt x="11328" y="2788255"/>
                      <a:pt x="206" y="2629380"/>
                    </a:cubicBezTo>
                    <a:cubicBezTo>
                      <a:pt x="-1912" y="2601312"/>
                      <a:pt x="12387" y="2513931"/>
                      <a:pt x="38336" y="2387360"/>
                    </a:cubicBezTo>
                    <a:cubicBezTo>
                      <a:pt x="51046" y="2324340"/>
                      <a:pt x="66404" y="2252317"/>
                      <a:pt x="83880" y="2172350"/>
                    </a:cubicBezTo>
                    <a:cubicBezTo>
                      <a:pt x="101357" y="2091323"/>
                      <a:pt x="121481" y="2003942"/>
                      <a:pt x="143194" y="1910736"/>
                    </a:cubicBezTo>
                    <a:lnTo>
                      <a:pt x="143194" y="1910736"/>
                    </a:lnTo>
                    <a:cubicBezTo>
                      <a:pt x="159081" y="1839771"/>
                      <a:pt x="176028" y="1767219"/>
                      <a:pt x="193504" y="1692547"/>
                    </a:cubicBezTo>
                    <a:lnTo>
                      <a:pt x="193504" y="1692547"/>
                    </a:lnTo>
                    <a:cubicBezTo>
                      <a:pt x="206743" y="1634293"/>
                      <a:pt x="221042" y="1574980"/>
                      <a:pt x="234811" y="1515667"/>
                    </a:cubicBezTo>
                    <a:cubicBezTo>
                      <a:pt x="249110" y="1456883"/>
                      <a:pt x="262879" y="1398099"/>
                      <a:pt x="277178" y="1338786"/>
                    </a:cubicBezTo>
                    <a:lnTo>
                      <a:pt x="277178" y="1338786"/>
                    </a:lnTo>
                    <a:cubicBezTo>
                      <a:pt x="285651" y="1302774"/>
                      <a:pt x="294654" y="1267292"/>
                      <a:pt x="302598" y="1231810"/>
                    </a:cubicBezTo>
                    <a:cubicBezTo>
                      <a:pt x="310012" y="1201624"/>
                      <a:pt x="317426" y="1171967"/>
                      <a:pt x="324311" y="1142311"/>
                    </a:cubicBezTo>
                    <a:cubicBezTo>
                      <a:pt x="342846" y="1067639"/>
                      <a:pt x="360852" y="993498"/>
                      <a:pt x="378328" y="921474"/>
                    </a:cubicBezTo>
                    <a:cubicBezTo>
                      <a:pt x="397393" y="844155"/>
                      <a:pt x="415929" y="768955"/>
                      <a:pt x="433405" y="696931"/>
                    </a:cubicBezTo>
                    <a:cubicBezTo>
                      <a:pt x="451940" y="622260"/>
                      <a:pt x="469416" y="551296"/>
                      <a:pt x="485304" y="485098"/>
                    </a:cubicBezTo>
                    <a:cubicBezTo>
                      <a:pt x="504369" y="409368"/>
                      <a:pt x="521845" y="339463"/>
                      <a:pt x="536673" y="278561"/>
                    </a:cubicBezTo>
                    <a:cubicBezTo>
                      <a:pt x="558386" y="192239"/>
                      <a:pt x="575862" y="122334"/>
                      <a:pt x="588043" y="74142"/>
                    </a:cubicBezTo>
                    <a:cubicBezTo>
                      <a:pt x="599694" y="26479"/>
                      <a:pt x="606578" y="0"/>
                      <a:pt x="606578" y="0"/>
                    </a:cubicBezTo>
                    <a:cubicBezTo>
                      <a:pt x="606578" y="0"/>
                      <a:pt x="659007" y="151461"/>
                      <a:pt x="735267" y="372297"/>
                    </a:cubicBezTo>
                    <a:cubicBezTo>
                      <a:pt x="787695" y="525346"/>
                      <a:pt x="851245" y="710700"/>
                      <a:pt x="916384" y="902409"/>
                    </a:cubicBezTo>
                    <a:lnTo>
                      <a:pt x="916384" y="902409"/>
                    </a:lnTo>
                    <a:cubicBezTo>
                      <a:pt x="988937" y="1113713"/>
                      <a:pt x="1063078" y="1331372"/>
                      <a:pt x="1126099" y="1520962"/>
                    </a:cubicBezTo>
                    <a:cubicBezTo>
                      <a:pt x="1126628" y="1523081"/>
                      <a:pt x="1127158" y="1524669"/>
                      <a:pt x="1128217" y="1526788"/>
                    </a:cubicBezTo>
                    <a:cubicBezTo>
                      <a:pt x="1206595" y="1763511"/>
                      <a:pt x="1268027" y="1954161"/>
                      <a:pt x="1287621" y="2028833"/>
                    </a:cubicBezTo>
                    <a:cubicBezTo>
                      <a:pt x="1300331" y="2078084"/>
                      <a:pt x="1283914" y="2114095"/>
                      <a:pt x="1252669" y="2157521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455" name="Freeform: Shape 1454">
                <a:extLst>
                  <a:ext uri="{FF2B5EF4-FFF2-40B4-BE49-F238E27FC236}">
                    <a16:creationId xmlns:a16="http://schemas.microsoft.com/office/drawing/2014/main" id="{89F12012-1A2F-3E61-8B69-57F2654511C5}"/>
                  </a:ext>
                </a:extLst>
              </p:cNvPr>
              <p:cNvSpPr/>
              <p:nvPr/>
            </p:nvSpPr>
            <p:spPr>
              <a:xfrm>
                <a:off x="-1196573" y="2826858"/>
                <a:ext cx="690045" cy="1045396"/>
              </a:xfrm>
              <a:custGeom>
                <a:avLst/>
                <a:gdLst>
                  <a:gd name="connsiteX0" fmla="*/ 690046 w 690045"/>
                  <a:gd name="connsiteY0" fmla="*/ 935244 h 1045396"/>
                  <a:gd name="connsiteX1" fmla="*/ 655094 w 690045"/>
                  <a:gd name="connsiteY1" fmla="*/ 1045397 h 1045396"/>
                  <a:gd name="connsiteX2" fmla="*/ 341051 w 690045"/>
                  <a:gd name="connsiteY2" fmla="*/ 744594 h 1045396"/>
                  <a:gd name="connsiteX3" fmla="*/ 260555 w 690045"/>
                  <a:gd name="connsiteY3" fmla="*/ 686340 h 1045396"/>
                  <a:gd name="connsiteX4" fmla="*/ 17476 w 690045"/>
                  <a:gd name="connsiteY4" fmla="*/ 246786 h 1045396"/>
                  <a:gd name="connsiteX5" fmla="*/ 0 w 690045"/>
                  <a:gd name="connsiteY5" fmla="*/ 215011 h 1045396"/>
                  <a:gd name="connsiteX6" fmla="*/ 45544 w 690045"/>
                  <a:gd name="connsiteY6" fmla="*/ 0 h 1045396"/>
                  <a:gd name="connsiteX7" fmla="*/ 109624 w 690045"/>
                  <a:gd name="connsiteY7" fmla="*/ 112801 h 1045396"/>
                  <a:gd name="connsiteX8" fmla="*/ 387125 w 690045"/>
                  <a:gd name="connsiteY8" fmla="*/ 597370 h 1045396"/>
                  <a:gd name="connsiteX9" fmla="*/ 690046 w 690045"/>
                  <a:gd name="connsiteY9" fmla="*/ 935244 h 10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0045" h="1045396">
                    <a:moveTo>
                      <a:pt x="690046" y="935244"/>
                    </a:moveTo>
                    <a:cubicBezTo>
                      <a:pt x="663567" y="1004089"/>
                      <a:pt x="655094" y="1045397"/>
                      <a:pt x="655094" y="1045397"/>
                    </a:cubicBezTo>
                    <a:cubicBezTo>
                      <a:pt x="550236" y="953249"/>
                      <a:pt x="458618" y="844685"/>
                      <a:pt x="341051" y="744594"/>
                    </a:cubicBezTo>
                    <a:cubicBezTo>
                      <a:pt x="313513" y="721292"/>
                      <a:pt x="286504" y="702227"/>
                      <a:pt x="260555" y="686340"/>
                    </a:cubicBezTo>
                    <a:cubicBezTo>
                      <a:pt x="148813" y="525876"/>
                      <a:pt x="126570" y="440613"/>
                      <a:pt x="17476" y="246786"/>
                    </a:cubicBezTo>
                    <a:cubicBezTo>
                      <a:pt x="11651" y="236194"/>
                      <a:pt x="5825" y="225602"/>
                      <a:pt x="0" y="215011"/>
                    </a:cubicBezTo>
                    <a:cubicBezTo>
                      <a:pt x="12710" y="151990"/>
                      <a:pt x="28068" y="79967"/>
                      <a:pt x="45544" y="0"/>
                    </a:cubicBezTo>
                    <a:cubicBezTo>
                      <a:pt x="66727" y="38660"/>
                      <a:pt x="87911" y="76260"/>
                      <a:pt x="109624" y="112801"/>
                    </a:cubicBezTo>
                    <a:cubicBezTo>
                      <a:pt x="218188" y="296567"/>
                      <a:pt x="276972" y="437965"/>
                      <a:pt x="387125" y="597370"/>
                    </a:cubicBezTo>
                    <a:cubicBezTo>
                      <a:pt x="471328" y="718644"/>
                      <a:pt x="590484" y="816087"/>
                      <a:pt x="690046" y="93524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456" name="Freeform: Shape 1455">
                <a:extLst>
                  <a:ext uri="{FF2B5EF4-FFF2-40B4-BE49-F238E27FC236}">
                    <a16:creationId xmlns:a16="http://schemas.microsoft.com/office/drawing/2014/main" id="{7C13600E-B90A-6F6E-133F-E6A2B054951A}"/>
                  </a:ext>
                </a:extLst>
              </p:cNvPr>
              <p:cNvSpPr/>
              <p:nvPr/>
            </p:nvSpPr>
            <p:spPr>
              <a:xfrm>
                <a:off x="-1091716" y="2347055"/>
                <a:ext cx="701167" cy="1311247"/>
              </a:xfrm>
              <a:custGeom>
                <a:avLst/>
                <a:gdLst>
                  <a:gd name="connsiteX0" fmla="*/ 701167 w 701167"/>
                  <a:gd name="connsiteY0" fmla="*/ 1195269 h 1311247"/>
                  <a:gd name="connsiteX1" fmla="*/ 639736 w 701167"/>
                  <a:gd name="connsiteY1" fmla="*/ 1293242 h 1311247"/>
                  <a:gd name="connsiteX2" fmla="*/ 630733 w 701167"/>
                  <a:gd name="connsiteY2" fmla="*/ 1311248 h 1311247"/>
                  <a:gd name="connsiteX3" fmla="*/ 523757 w 701167"/>
                  <a:gd name="connsiteY3" fmla="*/ 1174615 h 1311247"/>
                  <a:gd name="connsiteX4" fmla="*/ 305040 w 701167"/>
                  <a:gd name="connsiteY4" fmla="*/ 844685 h 1311247"/>
                  <a:gd name="connsiteX5" fmla="*/ 92677 w 701167"/>
                  <a:gd name="connsiteY5" fmla="*/ 436376 h 1311247"/>
                  <a:gd name="connsiteX6" fmla="*/ 0 w 701167"/>
                  <a:gd name="connsiteY6" fmla="*/ 218188 h 1311247"/>
                  <a:gd name="connsiteX7" fmla="*/ 0 w 701167"/>
                  <a:gd name="connsiteY7" fmla="*/ 218188 h 1311247"/>
                  <a:gd name="connsiteX8" fmla="*/ 50310 w 701167"/>
                  <a:gd name="connsiteY8" fmla="*/ 0 h 1311247"/>
                  <a:gd name="connsiteX9" fmla="*/ 199123 w 701167"/>
                  <a:gd name="connsiteY9" fmla="*/ 341581 h 1311247"/>
                  <a:gd name="connsiteX10" fmla="*/ 412545 w 701167"/>
                  <a:gd name="connsiteY10" fmla="*/ 734002 h 1311247"/>
                  <a:gd name="connsiteX11" fmla="*/ 701167 w 701167"/>
                  <a:gd name="connsiteY11" fmla="*/ 1195269 h 1311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1167" h="1311247">
                    <a:moveTo>
                      <a:pt x="701167" y="1195269"/>
                    </a:moveTo>
                    <a:cubicBezTo>
                      <a:pt x="677336" y="1229692"/>
                      <a:pt x="655093" y="1263585"/>
                      <a:pt x="639736" y="1293242"/>
                    </a:cubicBezTo>
                    <a:cubicBezTo>
                      <a:pt x="636558" y="1299597"/>
                      <a:pt x="633910" y="1305422"/>
                      <a:pt x="630733" y="1311248"/>
                    </a:cubicBezTo>
                    <a:cubicBezTo>
                      <a:pt x="592073" y="1264115"/>
                      <a:pt x="554473" y="1219100"/>
                      <a:pt x="523757" y="1174615"/>
                    </a:cubicBezTo>
                    <a:cubicBezTo>
                      <a:pt x="450145" y="1068169"/>
                      <a:pt x="374944" y="960664"/>
                      <a:pt x="305040" y="844685"/>
                    </a:cubicBezTo>
                    <a:cubicBezTo>
                      <a:pt x="230368" y="720763"/>
                      <a:pt x="159934" y="585189"/>
                      <a:pt x="92677" y="436376"/>
                    </a:cubicBezTo>
                    <a:cubicBezTo>
                      <a:pt x="60902" y="365942"/>
                      <a:pt x="30186" y="293389"/>
                      <a:pt x="0" y="218188"/>
                    </a:cubicBezTo>
                    <a:lnTo>
                      <a:pt x="0" y="218188"/>
                    </a:lnTo>
                    <a:cubicBezTo>
                      <a:pt x="15887" y="147224"/>
                      <a:pt x="32834" y="74671"/>
                      <a:pt x="50310" y="0"/>
                    </a:cubicBezTo>
                    <a:cubicBezTo>
                      <a:pt x="98502" y="119686"/>
                      <a:pt x="147754" y="234076"/>
                      <a:pt x="199123" y="341581"/>
                    </a:cubicBezTo>
                    <a:cubicBezTo>
                      <a:pt x="266910" y="483509"/>
                      <a:pt x="338403" y="613787"/>
                      <a:pt x="412545" y="734002"/>
                    </a:cubicBezTo>
                    <a:cubicBezTo>
                      <a:pt x="504162" y="882285"/>
                      <a:pt x="606372" y="1029509"/>
                      <a:pt x="701167" y="119526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457" name="Freeform: Shape 1456">
                <a:extLst>
                  <a:ext uri="{FF2B5EF4-FFF2-40B4-BE49-F238E27FC236}">
                    <a16:creationId xmlns:a16="http://schemas.microsoft.com/office/drawing/2014/main" id="{62E5B9E4-0D4E-4684-36CC-173319974FC4}"/>
                  </a:ext>
                </a:extLst>
              </p:cNvPr>
              <p:cNvSpPr/>
              <p:nvPr/>
            </p:nvSpPr>
            <p:spPr>
              <a:xfrm>
                <a:off x="-1000098" y="1993294"/>
                <a:ext cx="739297" cy="1442054"/>
              </a:xfrm>
              <a:custGeom>
                <a:avLst/>
                <a:gdLst>
                  <a:gd name="connsiteX0" fmla="*/ 739297 w 739297"/>
                  <a:gd name="connsiteY0" fmla="*/ 1332960 h 1442054"/>
                  <a:gd name="connsiteX1" fmla="*/ 679984 w 739297"/>
                  <a:gd name="connsiteY1" fmla="*/ 1442055 h 1442054"/>
                  <a:gd name="connsiteX2" fmla="*/ 544411 w 739297"/>
                  <a:gd name="connsiteY2" fmla="*/ 1176204 h 1442054"/>
                  <a:gd name="connsiteX3" fmla="*/ 310335 w 739297"/>
                  <a:gd name="connsiteY3" fmla="*/ 756774 h 1442054"/>
                  <a:gd name="connsiteX4" fmla="*/ 184295 w 739297"/>
                  <a:gd name="connsiteY4" fmla="*/ 497279 h 1442054"/>
                  <a:gd name="connsiteX5" fmla="*/ 0 w 739297"/>
                  <a:gd name="connsiteY5" fmla="*/ 176881 h 1442054"/>
                  <a:gd name="connsiteX6" fmla="*/ 42367 w 739297"/>
                  <a:gd name="connsiteY6" fmla="*/ 0 h 1442054"/>
                  <a:gd name="connsiteX7" fmla="*/ 261084 w 739297"/>
                  <a:gd name="connsiteY7" fmla="*/ 379182 h 1442054"/>
                  <a:gd name="connsiteX8" fmla="*/ 379181 w 739297"/>
                  <a:gd name="connsiteY8" fmla="*/ 624378 h 1442054"/>
                  <a:gd name="connsiteX9" fmla="*/ 634969 w 739297"/>
                  <a:gd name="connsiteY9" fmla="*/ 1111595 h 1442054"/>
                  <a:gd name="connsiteX10" fmla="*/ 739297 w 739297"/>
                  <a:gd name="connsiteY10" fmla="*/ 1332960 h 144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39297" h="1442054">
                    <a:moveTo>
                      <a:pt x="739297" y="1332960"/>
                    </a:moveTo>
                    <a:cubicBezTo>
                      <a:pt x="721821" y="1368443"/>
                      <a:pt x="702226" y="1404984"/>
                      <a:pt x="679984" y="1442055"/>
                    </a:cubicBezTo>
                    <a:cubicBezTo>
                      <a:pt x="634440" y="1349378"/>
                      <a:pt x="589425" y="1260937"/>
                      <a:pt x="544411" y="1176204"/>
                    </a:cubicBezTo>
                    <a:cubicBezTo>
                      <a:pt x="467092" y="1031628"/>
                      <a:pt x="388714" y="892877"/>
                      <a:pt x="310335" y="756774"/>
                    </a:cubicBezTo>
                    <a:cubicBezTo>
                      <a:pt x="262673" y="673100"/>
                      <a:pt x="221895" y="586248"/>
                      <a:pt x="184295" y="497279"/>
                    </a:cubicBezTo>
                    <a:cubicBezTo>
                      <a:pt x="144046" y="401954"/>
                      <a:pt x="71494" y="291271"/>
                      <a:pt x="0" y="176881"/>
                    </a:cubicBezTo>
                    <a:cubicBezTo>
                      <a:pt x="14299" y="118097"/>
                      <a:pt x="28068" y="59313"/>
                      <a:pt x="42367" y="0"/>
                    </a:cubicBezTo>
                    <a:cubicBezTo>
                      <a:pt x="119156" y="123922"/>
                      <a:pt x="200182" y="238312"/>
                      <a:pt x="261084" y="379182"/>
                    </a:cubicBezTo>
                    <a:cubicBezTo>
                      <a:pt x="297096" y="462856"/>
                      <a:pt x="335755" y="544941"/>
                      <a:pt x="379181" y="624378"/>
                    </a:cubicBezTo>
                    <a:cubicBezTo>
                      <a:pt x="464444" y="779017"/>
                      <a:pt x="550766" y="940010"/>
                      <a:pt x="634969" y="1111595"/>
                    </a:cubicBezTo>
                    <a:cubicBezTo>
                      <a:pt x="669922" y="1182559"/>
                      <a:pt x="704874" y="1256701"/>
                      <a:pt x="739297" y="133296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458" name="Freeform: Shape 1457">
                <a:extLst>
                  <a:ext uri="{FF2B5EF4-FFF2-40B4-BE49-F238E27FC236}">
                    <a16:creationId xmlns:a16="http://schemas.microsoft.com/office/drawing/2014/main" id="{901B212B-DD88-153B-6301-DAC08AC11F7F}"/>
                  </a:ext>
                </a:extLst>
              </p:cNvPr>
              <p:cNvSpPr/>
              <p:nvPr/>
            </p:nvSpPr>
            <p:spPr>
              <a:xfrm>
                <a:off x="-910598" y="1575983"/>
                <a:ext cx="774779" cy="1615757"/>
              </a:xfrm>
              <a:custGeom>
                <a:avLst/>
                <a:gdLst>
                  <a:gd name="connsiteX0" fmla="*/ 774779 w 774779"/>
                  <a:gd name="connsiteY0" fmla="*/ 1469593 h 1615757"/>
                  <a:gd name="connsiteX1" fmla="*/ 709641 w 774779"/>
                  <a:gd name="connsiteY1" fmla="*/ 1615758 h 1615757"/>
                  <a:gd name="connsiteX2" fmla="*/ 665156 w 774779"/>
                  <a:gd name="connsiteY2" fmla="*/ 1511430 h 1615757"/>
                  <a:gd name="connsiteX3" fmla="*/ 324104 w 774779"/>
                  <a:gd name="connsiteY3" fmla="*/ 818206 h 1615757"/>
                  <a:gd name="connsiteX4" fmla="*/ 0 w 774779"/>
                  <a:gd name="connsiteY4" fmla="*/ 220836 h 1615757"/>
                  <a:gd name="connsiteX5" fmla="*/ 54017 w 774779"/>
                  <a:gd name="connsiteY5" fmla="*/ 0 h 1615757"/>
                  <a:gd name="connsiteX6" fmla="*/ 103798 w 774779"/>
                  <a:gd name="connsiteY6" fmla="*/ 94795 h 1615757"/>
                  <a:gd name="connsiteX7" fmla="*/ 442731 w 774779"/>
                  <a:gd name="connsiteY7" fmla="*/ 738239 h 1615757"/>
                  <a:gd name="connsiteX8" fmla="*/ 774779 w 774779"/>
                  <a:gd name="connsiteY8" fmla="*/ 1469593 h 1615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4779" h="1615757">
                    <a:moveTo>
                      <a:pt x="774779" y="1469593"/>
                    </a:moveTo>
                    <a:cubicBezTo>
                      <a:pt x="752007" y="1515667"/>
                      <a:pt x="731883" y="1564918"/>
                      <a:pt x="709641" y="1615758"/>
                    </a:cubicBezTo>
                    <a:cubicBezTo>
                      <a:pt x="695342" y="1580276"/>
                      <a:pt x="679984" y="1545853"/>
                      <a:pt x="665156" y="1511430"/>
                    </a:cubicBezTo>
                    <a:cubicBezTo>
                      <a:pt x="554473" y="1258289"/>
                      <a:pt x="439024" y="1030568"/>
                      <a:pt x="324104" y="818206"/>
                    </a:cubicBezTo>
                    <a:cubicBezTo>
                      <a:pt x="216599" y="619082"/>
                      <a:pt x="106446" y="423137"/>
                      <a:pt x="0" y="220836"/>
                    </a:cubicBezTo>
                    <a:cubicBezTo>
                      <a:pt x="18535" y="146165"/>
                      <a:pt x="36541" y="72023"/>
                      <a:pt x="54017" y="0"/>
                    </a:cubicBezTo>
                    <a:cubicBezTo>
                      <a:pt x="70964" y="31775"/>
                      <a:pt x="87381" y="63550"/>
                      <a:pt x="103798" y="94795"/>
                    </a:cubicBezTo>
                    <a:cubicBezTo>
                      <a:pt x="215540" y="307688"/>
                      <a:pt x="331519" y="518462"/>
                      <a:pt x="442731" y="738239"/>
                    </a:cubicBezTo>
                    <a:cubicBezTo>
                      <a:pt x="555002" y="960134"/>
                      <a:pt x="666744" y="1201624"/>
                      <a:pt x="774779" y="146959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459" name="Freeform: Shape 1458">
                <a:extLst>
                  <a:ext uri="{FF2B5EF4-FFF2-40B4-BE49-F238E27FC236}">
                    <a16:creationId xmlns:a16="http://schemas.microsoft.com/office/drawing/2014/main" id="{97A7DD04-88D3-6DFC-05F4-5E3D5D985C76}"/>
                  </a:ext>
                </a:extLst>
              </p:cNvPr>
              <p:cNvSpPr/>
              <p:nvPr/>
            </p:nvSpPr>
            <p:spPr>
              <a:xfrm>
                <a:off x="-801505" y="1139606"/>
                <a:ext cx="819264" cy="1777810"/>
              </a:xfrm>
              <a:custGeom>
                <a:avLst/>
                <a:gdLst>
                  <a:gd name="connsiteX0" fmla="*/ 819264 w 819264"/>
                  <a:gd name="connsiteY0" fmla="*/ 1672423 h 1777810"/>
                  <a:gd name="connsiteX1" fmla="*/ 740356 w 819264"/>
                  <a:gd name="connsiteY1" fmla="*/ 1777810 h 1777810"/>
                  <a:gd name="connsiteX2" fmla="*/ 452793 w 819264"/>
                  <a:gd name="connsiteY2" fmla="*/ 1104710 h 1777810"/>
                  <a:gd name="connsiteX3" fmla="*/ 112801 w 819264"/>
                  <a:gd name="connsiteY3" fmla="*/ 430551 h 1777810"/>
                  <a:gd name="connsiteX4" fmla="*/ 0 w 819264"/>
                  <a:gd name="connsiteY4" fmla="*/ 211833 h 1777810"/>
                  <a:gd name="connsiteX5" fmla="*/ 51899 w 819264"/>
                  <a:gd name="connsiteY5" fmla="*/ 0 h 1777810"/>
                  <a:gd name="connsiteX6" fmla="*/ 573538 w 819264"/>
                  <a:gd name="connsiteY6" fmla="*/ 1065521 h 1777810"/>
                  <a:gd name="connsiteX7" fmla="*/ 819264 w 819264"/>
                  <a:gd name="connsiteY7" fmla="*/ 1672423 h 177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9264" h="1777810">
                    <a:moveTo>
                      <a:pt x="819264" y="1672423"/>
                    </a:moveTo>
                    <a:cubicBezTo>
                      <a:pt x="798081" y="1701550"/>
                      <a:pt x="770542" y="1734914"/>
                      <a:pt x="740356" y="1777810"/>
                    </a:cubicBezTo>
                    <a:cubicBezTo>
                      <a:pt x="646091" y="1534202"/>
                      <a:pt x="550236" y="1310718"/>
                      <a:pt x="452793" y="1104710"/>
                    </a:cubicBezTo>
                    <a:cubicBezTo>
                      <a:pt x="341581" y="869046"/>
                      <a:pt x="225602" y="648210"/>
                      <a:pt x="112801" y="430551"/>
                    </a:cubicBezTo>
                    <a:cubicBezTo>
                      <a:pt x="75201" y="358528"/>
                      <a:pt x="37600" y="285445"/>
                      <a:pt x="0" y="211833"/>
                    </a:cubicBezTo>
                    <a:cubicBezTo>
                      <a:pt x="18535" y="137162"/>
                      <a:pt x="36012" y="66198"/>
                      <a:pt x="51899" y="0"/>
                    </a:cubicBezTo>
                    <a:cubicBezTo>
                      <a:pt x="226661" y="345818"/>
                      <a:pt x="408308" y="689517"/>
                      <a:pt x="573538" y="1065521"/>
                    </a:cubicBezTo>
                    <a:cubicBezTo>
                      <a:pt x="656682" y="1254582"/>
                      <a:pt x="738238" y="1456883"/>
                      <a:pt x="819264" y="167242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460" name="Freeform: Shape 1459">
                <a:extLst>
                  <a:ext uri="{FF2B5EF4-FFF2-40B4-BE49-F238E27FC236}">
                    <a16:creationId xmlns:a16="http://schemas.microsoft.com/office/drawing/2014/main" id="{7F0D049C-450C-5324-3A0C-AF0329836FDD}"/>
                  </a:ext>
                </a:extLst>
              </p:cNvPr>
              <p:cNvSpPr/>
              <p:nvPr/>
            </p:nvSpPr>
            <p:spPr>
              <a:xfrm>
                <a:off x="-698236" y="728650"/>
                <a:ext cx="589425" cy="1446820"/>
              </a:xfrm>
              <a:custGeom>
                <a:avLst/>
                <a:gdLst>
                  <a:gd name="connsiteX0" fmla="*/ 589425 w 589425"/>
                  <a:gd name="connsiteY0" fmla="*/ 1446821 h 1446820"/>
                  <a:gd name="connsiteX1" fmla="*/ 0 w 589425"/>
                  <a:gd name="connsiteY1" fmla="*/ 204419 h 1446820"/>
                  <a:gd name="connsiteX2" fmla="*/ 51369 w 589425"/>
                  <a:gd name="connsiteY2" fmla="*/ 0 h 1446820"/>
                  <a:gd name="connsiteX3" fmla="*/ 198593 w 589425"/>
                  <a:gd name="connsiteY3" fmla="*/ 298155 h 1446820"/>
                  <a:gd name="connsiteX4" fmla="*/ 589425 w 589425"/>
                  <a:gd name="connsiteY4" fmla="*/ 1446821 h 1446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425" h="1446820">
                    <a:moveTo>
                      <a:pt x="589425" y="1446821"/>
                    </a:moveTo>
                    <a:cubicBezTo>
                      <a:pt x="401953" y="995616"/>
                      <a:pt x="195945" y="597370"/>
                      <a:pt x="0" y="204419"/>
                    </a:cubicBezTo>
                    <a:cubicBezTo>
                      <a:pt x="21713" y="118097"/>
                      <a:pt x="39189" y="48192"/>
                      <a:pt x="51369" y="0"/>
                    </a:cubicBezTo>
                    <a:cubicBezTo>
                      <a:pt x="100091" y="98502"/>
                      <a:pt x="149342" y="197534"/>
                      <a:pt x="198593" y="298155"/>
                    </a:cubicBezTo>
                    <a:cubicBezTo>
                      <a:pt x="308747" y="618553"/>
                      <a:pt x="468680" y="1085116"/>
                      <a:pt x="589425" y="144682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462" name="Freeform: Shape 1461">
                <a:extLst>
                  <a:ext uri="{FF2B5EF4-FFF2-40B4-BE49-F238E27FC236}">
                    <a16:creationId xmlns:a16="http://schemas.microsoft.com/office/drawing/2014/main" id="{E429AA8B-6D27-BE78-1891-1AECA2C79C5A}"/>
                  </a:ext>
                </a:extLst>
              </p:cNvPr>
              <p:cNvSpPr/>
              <p:nvPr/>
            </p:nvSpPr>
            <p:spPr>
              <a:xfrm>
                <a:off x="-932311" y="654508"/>
                <a:ext cx="613786" cy="1595104"/>
              </a:xfrm>
              <a:custGeom>
                <a:avLst/>
                <a:gdLst>
                  <a:gd name="connsiteX0" fmla="*/ 613786 w 613786"/>
                  <a:gd name="connsiteY0" fmla="*/ 902409 h 1595104"/>
                  <a:gd name="connsiteX1" fmla="*/ 267969 w 613786"/>
                  <a:gd name="connsiteY1" fmla="*/ 1595104 h 1595104"/>
                  <a:gd name="connsiteX2" fmla="*/ 530 w 613786"/>
                  <a:gd name="connsiteY2" fmla="*/ 1232340 h 1595104"/>
                  <a:gd name="connsiteX3" fmla="*/ 0 w 613786"/>
                  <a:gd name="connsiteY3" fmla="*/ 1232340 h 1595104"/>
                  <a:gd name="connsiteX4" fmla="*/ 20124 w 613786"/>
                  <a:gd name="connsiteY4" fmla="*/ 1150784 h 1595104"/>
                  <a:gd name="connsiteX5" fmla="*/ 21713 w 613786"/>
                  <a:gd name="connsiteY5" fmla="*/ 1143899 h 1595104"/>
                  <a:gd name="connsiteX6" fmla="*/ 21713 w 613786"/>
                  <a:gd name="connsiteY6" fmla="*/ 1143899 h 1595104"/>
                  <a:gd name="connsiteX7" fmla="*/ 31775 w 613786"/>
                  <a:gd name="connsiteY7" fmla="*/ 1102592 h 1595104"/>
                  <a:gd name="connsiteX8" fmla="*/ 33893 w 613786"/>
                  <a:gd name="connsiteY8" fmla="*/ 1092000 h 1595104"/>
                  <a:gd name="connsiteX9" fmla="*/ 34423 w 613786"/>
                  <a:gd name="connsiteY9" fmla="*/ 1092000 h 1595104"/>
                  <a:gd name="connsiteX10" fmla="*/ 50840 w 613786"/>
                  <a:gd name="connsiteY10" fmla="*/ 1024743 h 1595104"/>
                  <a:gd name="connsiteX11" fmla="*/ 91088 w 613786"/>
                  <a:gd name="connsiteY11" fmla="*/ 857924 h 1595104"/>
                  <a:gd name="connsiteX12" fmla="*/ 107505 w 613786"/>
                  <a:gd name="connsiteY12" fmla="*/ 793315 h 1595104"/>
                  <a:gd name="connsiteX13" fmla="*/ 107505 w 613786"/>
                  <a:gd name="connsiteY13" fmla="*/ 793315 h 1595104"/>
                  <a:gd name="connsiteX14" fmla="*/ 119686 w 613786"/>
                  <a:gd name="connsiteY14" fmla="*/ 743535 h 1595104"/>
                  <a:gd name="connsiteX15" fmla="*/ 119686 w 613786"/>
                  <a:gd name="connsiteY15" fmla="*/ 743535 h 1595104"/>
                  <a:gd name="connsiteX16" fmla="*/ 121804 w 613786"/>
                  <a:gd name="connsiteY16" fmla="*/ 733472 h 1595104"/>
                  <a:gd name="connsiteX17" fmla="*/ 144576 w 613786"/>
                  <a:gd name="connsiteY17" fmla="*/ 642384 h 1595104"/>
                  <a:gd name="connsiteX18" fmla="*/ 158875 w 613786"/>
                  <a:gd name="connsiteY18" fmla="*/ 584130 h 1595104"/>
                  <a:gd name="connsiteX19" fmla="*/ 174762 w 613786"/>
                  <a:gd name="connsiteY19" fmla="*/ 518462 h 1595104"/>
                  <a:gd name="connsiteX20" fmla="*/ 182706 w 613786"/>
                  <a:gd name="connsiteY20" fmla="*/ 485098 h 1595104"/>
                  <a:gd name="connsiteX21" fmla="*/ 195946 w 613786"/>
                  <a:gd name="connsiteY21" fmla="*/ 430551 h 1595104"/>
                  <a:gd name="connsiteX22" fmla="*/ 208655 w 613786"/>
                  <a:gd name="connsiteY22" fmla="*/ 379711 h 1595104"/>
                  <a:gd name="connsiteX23" fmla="*/ 208655 w 613786"/>
                  <a:gd name="connsiteY23" fmla="*/ 379711 h 1595104"/>
                  <a:gd name="connsiteX24" fmla="*/ 216070 w 613786"/>
                  <a:gd name="connsiteY24" fmla="*/ 352173 h 1595104"/>
                  <a:gd name="connsiteX25" fmla="*/ 236723 w 613786"/>
                  <a:gd name="connsiteY25" fmla="*/ 268499 h 1595104"/>
                  <a:gd name="connsiteX26" fmla="*/ 248374 w 613786"/>
                  <a:gd name="connsiteY26" fmla="*/ 222425 h 1595104"/>
                  <a:gd name="connsiteX27" fmla="*/ 250493 w 613786"/>
                  <a:gd name="connsiteY27" fmla="*/ 214481 h 1595104"/>
                  <a:gd name="connsiteX28" fmla="*/ 253670 w 613786"/>
                  <a:gd name="connsiteY28" fmla="*/ 201242 h 1595104"/>
                  <a:gd name="connsiteX29" fmla="*/ 260025 w 613786"/>
                  <a:gd name="connsiteY29" fmla="*/ 175822 h 1595104"/>
                  <a:gd name="connsiteX30" fmla="*/ 264791 w 613786"/>
                  <a:gd name="connsiteY30" fmla="*/ 156757 h 1595104"/>
                  <a:gd name="connsiteX31" fmla="*/ 270617 w 613786"/>
                  <a:gd name="connsiteY31" fmla="*/ 132925 h 1595104"/>
                  <a:gd name="connsiteX32" fmla="*/ 273794 w 613786"/>
                  <a:gd name="connsiteY32" fmla="*/ 120215 h 1595104"/>
                  <a:gd name="connsiteX33" fmla="*/ 281208 w 613786"/>
                  <a:gd name="connsiteY33" fmla="*/ 90559 h 1595104"/>
                  <a:gd name="connsiteX34" fmla="*/ 291270 w 613786"/>
                  <a:gd name="connsiteY34" fmla="*/ 51899 h 1595104"/>
                  <a:gd name="connsiteX35" fmla="*/ 296566 w 613786"/>
                  <a:gd name="connsiteY35" fmla="*/ 29127 h 1595104"/>
                  <a:gd name="connsiteX36" fmla="*/ 303980 w 613786"/>
                  <a:gd name="connsiteY36" fmla="*/ 0 h 1595104"/>
                  <a:gd name="connsiteX37" fmla="*/ 304510 w 613786"/>
                  <a:gd name="connsiteY37" fmla="*/ 1589 h 1595104"/>
                  <a:gd name="connsiteX38" fmla="*/ 305039 w 613786"/>
                  <a:gd name="connsiteY38" fmla="*/ 1589 h 1595104"/>
                  <a:gd name="connsiteX39" fmla="*/ 307687 w 613786"/>
                  <a:gd name="connsiteY39" fmla="*/ 11121 h 1595104"/>
                  <a:gd name="connsiteX40" fmla="*/ 315102 w 613786"/>
                  <a:gd name="connsiteY40" fmla="*/ 32834 h 1595104"/>
                  <a:gd name="connsiteX41" fmla="*/ 324634 w 613786"/>
                  <a:gd name="connsiteY41" fmla="*/ 58784 h 1595104"/>
                  <a:gd name="connsiteX42" fmla="*/ 332048 w 613786"/>
                  <a:gd name="connsiteY42" fmla="*/ 81026 h 1595104"/>
                  <a:gd name="connsiteX43" fmla="*/ 337874 w 613786"/>
                  <a:gd name="connsiteY43" fmla="*/ 97973 h 1595104"/>
                  <a:gd name="connsiteX44" fmla="*/ 356409 w 613786"/>
                  <a:gd name="connsiteY44" fmla="*/ 150931 h 1595104"/>
                  <a:gd name="connsiteX45" fmla="*/ 372826 w 613786"/>
                  <a:gd name="connsiteY45" fmla="*/ 198064 h 1595104"/>
                  <a:gd name="connsiteX46" fmla="*/ 429491 w 613786"/>
                  <a:gd name="connsiteY46" fmla="*/ 362764 h 1595104"/>
                  <a:gd name="connsiteX47" fmla="*/ 432139 w 613786"/>
                  <a:gd name="connsiteY47" fmla="*/ 371767 h 1595104"/>
                  <a:gd name="connsiteX48" fmla="*/ 432669 w 613786"/>
                  <a:gd name="connsiteY48" fmla="*/ 371767 h 1595104"/>
                  <a:gd name="connsiteX49" fmla="*/ 448027 w 613786"/>
                  <a:gd name="connsiteY49" fmla="*/ 416782 h 1595104"/>
                  <a:gd name="connsiteX50" fmla="*/ 448027 w 613786"/>
                  <a:gd name="connsiteY50" fmla="*/ 417841 h 1595104"/>
                  <a:gd name="connsiteX51" fmla="*/ 452793 w 613786"/>
                  <a:gd name="connsiteY51" fmla="*/ 431081 h 1595104"/>
                  <a:gd name="connsiteX52" fmla="*/ 490393 w 613786"/>
                  <a:gd name="connsiteY52" fmla="*/ 540175 h 1595104"/>
                  <a:gd name="connsiteX53" fmla="*/ 507340 w 613786"/>
                  <a:gd name="connsiteY53" fmla="*/ 589426 h 1595104"/>
                  <a:gd name="connsiteX54" fmla="*/ 544411 w 613786"/>
                  <a:gd name="connsiteY54" fmla="*/ 697990 h 1595104"/>
                  <a:gd name="connsiteX55" fmla="*/ 560298 w 613786"/>
                  <a:gd name="connsiteY55" fmla="*/ 745123 h 1595104"/>
                  <a:gd name="connsiteX56" fmla="*/ 560298 w 613786"/>
                  <a:gd name="connsiteY56" fmla="*/ 745123 h 1595104"/>
                  <a:gd name="connsiteX57" fmla="*/ 586777 w 613786"/>
                  <a:gd name="connsiteY57" fmla="*/ 824031 h 1595104"/>
                  <a:gd name="connsiteX58" fmla="*/ 592073 w 613786"/>
                  <a:gd name="connsiteY58" fmla="*/ 838859 h 1595104"/>
                  <a:gd name="connsiteX59" fmla="*/ 601076 w 613786"/>
                  <a:gd name="connsiteY59" fmla="*/ 865339 h 1595104"/>
                  <a:gd name="connsiteX60" fmla="*/ 601606 w 613786"/>
                  <a:gd name="connsiteY60" fmla="*/ 865339 h 1595104"/>
                  <a:gd name="connsiteX61" fmla="*/ 601606 w 613786"/>
                  <a:gd name="connsiteY61" fmla="*/ 866398 h 1595104"/>
                  <a:gd name="connsiteX62" fmla="*/ 604783 w 613786"/>
                  <a:gd name="connsiteY62" fmla="*/ 875930 h 1595104"/>
                  <a:gd name="connsiteX63" fmla="*/ 613786 w 613786"/>
                  <a:gd name="connsiteY63" fmla="*/ 902409 h 1595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13786" h="1595104">
                    <a:moveTo>
                      <a:pt x="613786" y="902409"/>
                    </a:moveTo>
                    <a:lnTo>
                      <a:pt x="267969" y="1595104"/>
                    </a:lnTo>
                    <a:lnTo>
                      <a:pt x="530" y="1232340"/>
                    </a:lnTo>
                    <a:lnTo>
                      <a:pt x="0" y="1232340"/>
                    </a:lnTo>
                    <a:cubicBezTo>
                      <a:pt x="6885" y="1204801"/>
                      <a:pt x="13769" y="1177263"/>
                      <a:pt x="20124" y="1150784"/>
                    </a:cubicBezTo>
                    <a:cubicBezTo>
                      <a:pt x="20654" y="1148666"/>
                      <a:pt x="21183" y="1146018"/>
                      <a:pt x="21713" y="1143899"/>
                    </a:cubicBezTo>
                    <a:lnTo>
                      <a:pt x="21713" y="1143899"/>
                    </a:lnTo>
                    <a:cubicBezTo>
                      <a:pt x="25420" y="1129601"/>
                      <a:pt x="28597" y="1115831"/>
                      <a:pt x="31775" y="1102592"/>
                    </a:cubicBezTo>
                    <a:cubicBezTo>
                      <a:pt x="32305" y="1098885"/>
                      <a:pt x="33364" y="1095178"/>
                      <a:pt x="33893" y="1092000"/>
                    </a:cubicBezTo>
                    <a:lnTo>
                      <a:pt x="34423" y="1092000"/>
                    </a:lnTo>
                    <a:cubicBezTo>
                      <a:pt x="40248" y="1069228"/>
                      <a:pt x="45544" y="1046986"/>
                      <a:pt x="50840" y="1024743"/>
                    </a:cubicBezTo>
                    <a:cubicBezTo>
                      <a:pt x="64609" y="968078"/>
                      <a:pt x="77849" y="912472"/>
                      <a:pt x="91088" y="857924"/>
                    </a:cubicBezTo>
                    <a:cubicBezTo>
                      <a:pt x="96384" y="836212"/>
                      <a:pt x="102209" y="814499"/>
                      <a:pt x="107505" y="793315"/>
                    </a:cubicBezTo>
                    <a:lnTo>
                      <a:pt x="107505" y="793315"/>
                    </a:lnTo>
                    <a:cubicBezTo>
                      <a:pt x="111742" y="776369"/>
                      <a:pt x="115449" y="759952"/>
                      <a:pt x="119686" y="743535"/>
                    </a:cubicBezTo>
                    <a:lnTo>
                      <a:pt x="119686" y="743535"/>
                    </a:lnTo>
                    <a:cubicBezTo>
                      <a:pt x="120215" y="739827"/>
                      <a:pt x="121274" y="736650"/>
                      <a:pt x="121804" y="733472"/>
                    </a:cubicBezTo>
                    <a:cubicBezTo>
                      <a:pt x="129218" y="702227"/>
                      <a:pt x="137162" y="672041"/>
                      <a:pt x="144576" y="642384"/>
                    </a:cubicBezTo>
                    <a:cubicBezTo>
                      <a:pt x="149342" y="622790"/>
                      <a:pt x="154109" y="603195"/>
                      <a:pt x="158875" y="584130"/>
                    </a:cubicBezTo>
                    <a:cubicBezTo>
                      <a:pt x="164171" y="561888"/>
                      <a:pt x="169466" y="539645"/>
                      <a:pt x="174762" y="518462"/>
                    </a:cubicBezTo>
                    <a:cubicBezTo>
                      <a:pt x="177410" y="507341"/>
                      <a:pt x="180058" y="496219"/>
                      <a:pt x="182706" y="485098"/>
                    </a:cubicBezTo>
                    <a:cubicBezTo>
                      <a:pt x="187472" y="466563"/>
                      <a:pt x="191709" y="448557"/>
                      <a:pt x="195946" y="430551"/>
                    </a:cubicBezTo>
                    <a:cubicBezTo>
                      <a:pt x="200712" y="413075"/>
                      <a:pt x="204948" y="396128"/>
                      <a:pt x="208655" y="379711"/>
                    </a:cubicBezTo>
                    <a:lnTo>
                      <a:pt x="208655" y="379711"/>
                    </a:lnTo>
                    <a:cubicBezTo>
                      <a:pt x="211303" y="370179"/>
                      <a:pt x="213951" y="361176"/>
                      <a:pt x="216070" y="352173"/>
                    </a:cubicBezTo>
                    <a:cubicBezTo>
                      <a:pt x="223484" y="323046"/>
                      <a:pt x="230368" y="294978"/>
                      <a:pt x="236723" y="268499"/>
                    </a:cubicBezTo>
                    <a:cubicBezTo>
                      <a:pt x="240960" y="252611"/>
                      <a:pt x="244667" y="237253"/>
                      <a:pt x="248374" y="222425"/>
                    </a:cubicBezTo>
                    <a:cubicBezTo>
                      <a:pt x="249433" y="219777"/>
                      <a:pt x="249963" y="217129"/>
                      <a:pt x="250493" y="214481"/>
                    </a:cubicBezTo>
                    <a:cubicBezTo>
                      <a:pt x="251552" y="210244"/>
                      <a:pt x="252611" y="205478"/>
                      <a:pt x="253670" y="201242"/>
                    </a:cubicBezTo>
                    <a:cubicBezTo>
                      <a:pt x="255788" y="192239"/>
                      <a:pt x="257907" y="184295"/>
                      <a:pt x="260025" y="175822"/>
                    </a:cubicBezTo>
                    <a:cubicBezTo>
                      <a:pt x="261614" y="169467"/>
                      <a:pt x="263202" y="163112"/>
                      <a:pt x="264791" y="156757"/>
                    </a:cubicBezTo>
                    <a:cubicBezTo>
                      <a:pt x="266910" y="148813"/>
                      <a:pt x="268498" y="140869"/>
                      <a:pt x="270617" y="132925"/>
                    </a:cubicBezTo>
                    <a:cubicBezTo>
                      <a:pt x="271676" y="128689"/>
                      <a:pt x="272735" y="124452"/>
                      <a:pt x="273794" y="120215"/>
                    </a:cubicBezTo>
                    <a:cubicBezTo>
                      <a:pt x="276442" y="109624"/>
                      <a:pt x="279090" y="100091"/>
                      <a:pt x="281208" y="90559"/>
                    </a:cubicBezTo>
                    <a:cubicBezTo>
                      <a:pt x="284915" y="76260"/>
                      <a:pt x="288093" y="63020"/>
                      <a:pt x="291270" y="51899"/>
                    </a:cubicBezTo>
                    <a:cubicBezTo>
                      <a:pt x="293389" y="43426"/>
                      <a:pt x="294977" y="35482"/>
                      <a:pt x="296566" y="29127"/>
                    </a:cubicBezTo>
                    <a:cubicBezTo>
                      <a:pt x="301332" y="10062"/>
                      <a:pt x="303980" y="0"/>
                      <a:pt x="303980" y="0"/>
                    </a:cubicBezTo>
                    <a:cubicBezTo>
                      <a:pt x="303980" y="0"/>
                      <a:pt x="303980" y="530"/>
                      <a:pt x="304510" y="1589"/>
                    </a:cubicBezTo>
                    <a:lnTo>
                      <a:pt x="305039" y="1589"/>
                    </a:lnTo>
                    <a:cubicBezTo>
                      <a:pt x="305039" y="1589"/>
                      <a:pt x="306628" y="6885"/>
                      <a:pt x="307687" y="11121"/>
                    </a:cubicBezTo>
                    <a:cubicBezTo>
                      <a:pt x="309806" y="16417"/>
                      <a:pt x="312454" y="23831"/>
                      <a:pt x="315102" y="32834"/>
                    </a:cubicBezTo>
                    <a:cubicBezTo>
                      <a:pt x="317750" y="40248"/>
                      <a:pt x="320927" y="48722"/>
                      <a:pt x="324634" y="58784"/>
                    </a:cubicBezTo>
                    <a:cubicBezTo>
                      <a:pt x="326752" y="65668"/>
                      <a:pt x="329400" y="73082"/>
                      <a:pt x="332048" y="81026"/>
                    </a:cubicBezTo>
                    <a:cubicBezTo>
                      <a:pt x="334167" y="86322"/>
                      <a:pt x="335755" y="92147"/>
                      <a:pt x="337874" y="97973"/>
                    </a:cubicBezTo>
                    <a:cubicBezTo>
                      <a:pt x="343169" y="113860"/>
                      <a:pt x="349524" y="131866"/>
                      <a:pt x="356409" y="150931"/>
                    </a:cubicBezTo>
                    <a:cubicBezTo>
                      <a:pt x="361175" y="165759"/>
                      <a:pt x="367001" y="181117"/>
                      <a:pt x="372826" y="198064"/>
                    </a:cubicBezTo>
                    <a:cubicBezTo>
                      <a:pt x="389243" y="246256"/>
                      <a:pt x="408308" y="301862"/>
                      <a:pt x="429491" y="362764"/>
                    </a:cubicBezTo>
                    <a:cubicBezTo>
                      <a:pt x="430551" y="365942"/>
                      <a:pt x="431080" y="368590"/>
                      <a:pt x="432139" y="371767"/>
                    </a:cubicBezTo>
                    <a:lnTo>
                      <a:pt x="432669" y="371767"/>
                    </a:lnTo>
                    <a:cubicBezTo>
                      <a:pt x="437435" y="386596"/>
                      <a:pt x="442731" y="401424"/>
                      <a:pt x="448027" y="416782"/>
                    </a:cubicBezTo>
                    <a:lnTo>
                      <a:pt x="448027" y="417841"/>
                    </a:lnTo>
                    <a:cubicBezTo>
                      <a:pt x="449616" y="422078"/>
                      <a:pt x="451204" y="426844"/>
                      <a:pt x="452793" y="431081"/>
                    </a:cubicBezTo>
                    <a:cubicBezTo>
                      <a:pt x="464973" y="466033"/>
                      <a:pt x="477683" y="502574"/>
                      <a:pt x="490393" y="540175"/>
                    </a:cubicBezTo>
                    <a:cubicBezTo>
                      <a:pt x="496219" y="556592"/>
                      <a:pt x="501515" y="573009"/>
                      <a:pt x="507340" y="589426"/>
                    </a:cubicBezTo>
                    <a:cubicBezTo>
                      <a:pt x="519520" y="624908"/>
                      <a:pt x="532230" y="661449"/>
                      <a:pt x="544411" y="697990"/>
                    </a:cubicBezTo>
                    <a:cubicBezTo>
                      <a:pt x="549707" y="713878"/>
                      <a:pt x="555002" y="729236"/>
                      <a:pt x="560298" y="745123"/>
                    </a:cubicBezTo>
                    <a:lnTo>
                      <a:pt x="560298" y="745123"/>
                    </a:lnTo>
                    <a:cubicBezTo>
                      <a:pt x="569301" y="771602"/>
                      <a:pt x="577774" y="797552"/>
                      <a:pt x="586777" y="824031"/>
                    </a:cubicBezTo>
                    <a:cubicBezTo>
                      <a:pt x="588896" y="828797"/>
                      <a:pt x="590485" y="833564"/>
                      <a:pt x="592073" y="838859"/>
                    </a:cubicBezTo>
                    <a:cubicBezTo>
                      <a:pt x="595251" y="847333"/>
                      <a:pt x="597899" y="856336"/>
                      <a:pt x="601076" y="865339"/>
                    </a:cubicBezTo>
                    <a:lnTo>
                      <a:pt x="601606" y="865339"/>
                    </a:lnTo>
                    <a:lnTo>
                      <a:pt x="601606" y="866398"/>
                    </a:lnTo>
                    <a:cubicBezTo>
                      <a:pt x="602665" y="869575"/>
                      <a:pt x="603724" y="872753"/>
                      <a:pt x="604783" y="875930"/>
                    </a:cubicBezTo>
                    <a:cubicBezTo>
                      <a:pt x="607961" y="884404"/>
                      <a:pt x="610609" y="893407"/>
                      <a:pt x="613786" y="90240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38C28213-0B80-C7B5-D0A2-479480991677}"/>
                  </a:ext>
                </a:extLst>
              </p:cNvPr>
              <p:cNvSpPr/>
              <p:nvPr/>
            </p:nvSpPr>
            <p:spPr>
              <a:xfrm>
                <a:off x="-910069" y="832241"/>
                <a:ext cx="583600" cy="1353527"/>
              </a:xfrm>
              <a:custGeom>
                <a:avLst/>
                <a:gdLst>
                  <a:gd name="connsiteX0" fmla="*/ 276442 w 583600"/>
                  <a:gd name="connsiteY0" fmla="*/ 1231487 h 1353527"/>
                  <a:gd name="connsiteX1" fmla="*/ 276971 w 583600"/>
                  <a:gd name="connsiteY1" fmla="*/ 1232017 h 1353527"/>
                  <a:gd name="connsiteX2" fmla="*/ 265321 w 583600"/>
                  <a:gd name="connsiteY2" fmla="*/ 1275443 h 1353527"/>
                  <a:gd name="connsiteX3" fmla="*/ 265321 w 583600"/>
                  <a:gd name="connsiteY3" fmla="*/ 1276502 h 1353527"/>
                  <a:gd name="connsiteX4" fmla="*/ 285445 w 583600"/>
                  <a:gd name="connsiteY4" fmla="*/ 1293978 h 1353527"/>
                  <a:gd name="connsiteX5" fmla="*/ 284915 w 583600"/>
                  <a:gd name="connsiteY5" fmla="*/ 1293978 h 1353527"/>
                  <a:gd name="connsiteX6" fmla="*/ 284915 w 583600"/>
                  <a:gd name="connsiteY6" fmla="*/ 1295567 h 1353527"/>
                  <a:gd name="connsiteX7" fmla="*/ 257377 w 583600"/>
                  <a:gd name="connsiteY7" fmla="*/ 1306159 h 1353527"/>
                  <a:gd name="connsiteX8" fmla="*/ 256847 w 583600"/>
                  <a:gd name="connsiteY8" fmla="*/ 1306688 h 1353527"/>
                  <a:gd name="connsiteX9" fmla="*/ 244667 w 583600"/>
                  <a:gd name="connsiteY9" fmla="*/ 1353292 h 1353527"/>
                  <a:gd name="connsiteX10" fmla="*/ 243608 w 583600"/>
                  <a:gd name="connsiteY10" fmla="*/ 1353292 h 1353527"/>
                  <a:gd name="connsiteX11" fmla="*/ 238312 w 583600"/>
                  <a:gd name="connsiteY11" fmla="*/ 1315691 h 1353527"/>
                  <a:gd name="connsiteX12" fmla="*/ 210244 w 583600"/>
                  <a:gd name="connsiteY12" fmla="*/ 1320987 h 1353527"/>
                  <a:gd name="connsiteX13" fmla="*/ 210244 w 583600"/>
                  <a:gd name="connsiteY13" fmla="*/ 1319398 h 1353527"/>
                  <a:gd name="connsiteX14" fmla="*/ 235664 w 583600"/>
                  <a:gd name="connsiteY14" fmla="*/ 1286564 h 1353527"/>
                  <a:gd name="connsiteX15" fmla="*/ 235664 w 583600"/>
                  <a:gd name="connsiteY15" fmla="*/ 1285505 h 1353527"/>
                  <a:gd name="connsiteX16" fmla="*/ 230898 w 583600"/>
                  <a:gd name="connsiteY16" fmla="*/ 1245257 h 1353527"/>
                  <a:gd name="connsiteX17" fmla="*/ 231957 w 583600"/>
                  <a:gd name="connsiteY17" fmla="*/ 1244197 h 1353527"/>
                  <a:gd name="connsiteX18" fmla="*/ 252081 w 583600"/>
                  <a:gd name="connsiteY18" fmla="*/ 1263792 h 1353527"/>
                  <a:gd name="connsiteX19" fmla="*/ 252611 w 583600"/>
                  <a:gd name="connsiteY19" fmla="*/ 1263792 h 1353527"/>
                  <a:gd name="connsiteX20" fmla="*/ 276442 w 583600"/>
                  <a:gd name="connsiteY20" fmla="*/ 1231487 h 1353527"/>
                  <a:gd name="connsiteX21" fmla="*/ 162582 w 583600"/>
                  <a:gd name="connsiteY21" fmla="*/ 1163172 h 1353527"/>
                  <a:gd name="connsiteX22" fmla="*/ 163111 w 583600"/>
                  <a:gd name="connsiteY22" fmla="*/ 1164231 h 1353527"/>
                  <a:gd name="connsiteX23" fmla="*/ 162582 w 583600"/>
                  <a:gd name="connsiteY23" fmla="*/ 1163502 h 1353527"/>
                  <a:gd name="connsiteX24" fmla="*/ 111212 w 583600"/>
                  <a:gd name="connsiteY24" fmla="*/ 1088501 h 1353527"/>
                  <a:gd name="connsiteX25" fmla="*/ 130807 w 583600"/>
                  <a:gd name="connsiteY25" fmla="*/ 1118157 h 1353527"/>
                  <a:gd name="connsiteX26" fmla="*/ 131336 w 583600"/>
                  <a:gd name="connsiteY26" fmla="*/ 1118157 h 1353527"/>
                  <a:gd name="connsiteX27" fmla="*/ 154638 w 583600"/>
                  <a:gd name="connsiteY27" fmla="*/ 1093797 h 1353527"/>
                  <a:gd name="connsiteX28" fmla="*/ 155168 w 583600"/>
                  <a:gd name="connsiteY28" fmla="*/ 1094856 h 1353527"/>
                  <a:gd name="connsiteX29" fmla="*/ 143517 w 583600"/>
                  <a:gd name="connsiteY29" fmla="*/ 1136163 h 1353527"/>
                  <a:gd name="connsiteX30" fmla="*/ 143517 w 583600"/>
                  <a:gd name="connsiteY30" fmla="*/ 1137222 h 1353527"/>
                  <a:gd name="connsiteX31" fmla="*/ 162582 w 583600"/>
                  <a:gd name="connsiteY31" fmla="*/ 1163502 h 1353527"/>
                  <a:gd name="connsiteX32" fmla="*/ 162582 w 583600"/>
                  <a:gd name="connsiteY32" fmla="*/ 1164761 h 1353527"/>
                  <a:gd name="connsiteX33" fmla="*/ 135573 w 583600"/>
                  <a:gd name="connsiteY33" fmla="*/ 1164761 h 1353527"/>
                  <a:gd name="connsiteX34" fmla="*/ 135043 w 583600"/>
                  <a:gd name="connsiteY34" fmla="*/ 1165290 h 1353527"/>
                  <a:gd name="connsiteX35" fmla="*/ 122863 w 583600"/>
                  <a:gd name="connsiteY35" fmla="*/ 1209246 h 1353527"/>
                  <a:gd name="connsiteX36" fmla="*/ 121804 w 583600"/>
                  <a:gd name="connsiteY36" fmla="*/ 1209246 h 1353527"/>
                  <a:gd name="connsiteX37" fmla="*/ 117038 w 583600"/>
                  <a:gd name="connsiteY37" fmla="*/ 1167409 h 1353527"/>
                  <a:gd name="connsiteX38" fmla="*/ 117038 w 583600"/>
                  <a:gd name="connsiteY38" fmla="*/ 1166879 h 1353527"/>
                  <a:gd name="connsiteX39" fmla="*/ 90029 w 583600"/>
                  <a:gd name="connsiteY39" fmla="*/ 1159465 h 1353527"/>
                  <a:gd name="connsiteX40" fmla="*/ 90029 w 583600"/>
                  <a:gd name="connsiteY40" fmla="*/ 1157876 h 1353527"/>
                  <a:gd name="connsiteX41" fmla="*/ 114919 w 583600"/>
                  <a:gd name="connsiteY41" fmla="*/ 1135104 h 1353527"/>
                  <a:gd name="connsiteX42" fmla="*/ 114919 w 583600"/>
                  <a:gd name="connsiteY42" fmla="*/ 1134045 h 1353527"/>
                  <a:gd name="connsiteX43" fmla="*/ 110153 w 583600"/>
                  <a:gd name="connsiteY43" fmla="*/ 1089560 h 1353527"/>
                  <a:gd name="connsiteX44" fmla="*/ 111212 w 583600"/>
                  <a:gd name="connsiteY44" fmla="*/ 1088501 h 1353527"/>
                  <a:gd name="connsiteX45" fmla="*/ 263732 w 583600"/>
                  <a:gd name="connsiteY45" fmla="*/ 1067846 h 1353527"/>
                  <a:gd name="connsiteX46" fmla="*/ 264262 w 583600"/>
                  <a:gd name="connsiteY46" fmla="*/ 1068376 h 1353527"/>
                  <a:gd name="connsiteX47" fmla="*/ 252611 w 583600"/>
                  <a:gd name="connsiteY47" fmla="*/ 1111272 h 1353527"/>
                  <a:gd name="connsiteX48" fmla="*/ 252611 w 583600"/>
                  <a:gd name="connsiteY48" fmla="*/ 1112331 h 1353527"/>
                  <a:gd name="connsiteX49" fmla="*/ 272735 w 583600"/>
                  <a:gd name="connsiteY49" fmla="*/ 1132456 h 1353527"/>
                  <a:gd name="connsiteX50" fmla="*/ 272206 w 583600"/>
                  <a:gd name="connsiteY50" fmla="*/ 1132456 h 1353527"/>
                  <a:gd name="connsiteX51" fmla="*/ 272206 w 583600"/>
                  <a:gd name="connsiteY51" fmla="*/ 1134044 h 1353527"/>
                  <a:gd name="connsiteX52" fmla="*/ 244667 w 583600"/>
                  <a:gd name="connsiteY52" fmla="*/ 1141458 h 1353527"/>
                  <a:gd name="connsiteX53" fmla="*/ 244138 w 583600"/>
                  <a:gd name="connsiteY53" fmla="*/ 1141988 h 1353527"/>
                  <a:gd name="connsiteX54" fmla="*/ 231957 w 583600"/>
                  <a:gd name="connsiteY54" fmla="*/ 1187532 h 1353527"/>
                  <a:gd name="connsiteX55" fmla="*/ 230898 w 583600"/>
                  <a:gd name="connsiteY55" fmla="*/ 1187532 h 1353527"/>
                  <a:gd name="connsiteX56" fmla="*/ 225602 w 583600"/>
                  <a:gd name="connsiteY56" fmla="*/ 1148873 h 1353527"/>
                  <a:gd name="connsiteX57" fmla="*/ 198064 w 583600"/>
                  <a:gd name="connsiteY57" fmla="*/ 1150991 h 1353527"/>
                  <a:gd name="connsiteX58" fmla="*/ 198064 w 583600"/>
                  <a:gd name="connsiteY58" fmla="*/ 1149402 h 1353527"/>
                  <a:gd name="connsiteX59" fmla="*/ 223484 w 583600"/>
                  <a:gd name="connsiteY59" fmla="*/ 1119216 h 1353527"/>
                  <a:gd name="connsiteX60" fmla="*/ 223484 w 583600"/>
                  <a:gd name="connsiteY60" fmla="*/ 1118157 h 1353527"/>
                  <a:gd name="connsiteX61" fmla="*/ 218718 w 583600"/>
                  <a:gd name="connsiteY61" fmla="*/ 1076849 h 1353527"/>
                  <a:gd name="connsiteX62" fmla="*/ 219777 w 583600"/>
                  <a:gd name="connsiteY62" fmla="*/ 1075790 h 1353527"/>
                  <a:gd name="connsiteX63" fmla="*/ 239901 w 583600"/>
                  <a:gd name="connsiteY63" fmla="*/ 1098033 h 1353527"/>
                  <a:gd name="connsiteX64" fmla="*/ 240431 w 583600"/>
                  <a:gd name="connsiteY64" fmla="*/ 1098033 h 1353527"/>
                  <a:gd name="connsiteX65" fmla="*/ 263732 w 583600"/>
                  <a:gd name="connsiteY65" fmla="*/ 1067846 h 1353527"/>
                  <a:gd name="connsiteX66" fmla="*/ 377593 w 583600"/>
                  <a:gd name="connsiteY66" fmla="*/ 1014359 h 1353527"/>
                  <a:gd name="connsiteX67" fmla="*/ 378122 w 583600"/>
                  <a:gd name="connsiteY67" fmla="*/ 1014888 h 1353527"/>
                  <a:gd name="connsiteX68" fmla="*/ 366472 w 583600"/>
                  <a:gd name="connsiteY68" fmla="*/ 1056726 h 1353527"/>
                  <a:gd name="connsiteX69" fmla="*/ 366472 w 583600"/>
                  <a:gd name="connsiteY69" fmla="*/ 1057785 h 1353527"/>
                  <a:gd name="connsiteX70" fmla="*/ 386596 w 583600"/>
                  <a:gd name="connsiteY70" fmla="*/ 1074731 h 1353527"/>
                  <a:gd name="connsiteX71" fmla="*/ 386066 w 583600"/>
                  <a:gd name="connsiteY71" fmla="*/ 1074731 h 1353527"/>
                  <a:gd name="connsiteX72" fmla="*/ 386066 w 583600"/>
                  <a:gd name="connsiteY72" fmla="*/ 1076320 h 1353527"/>
                  <a:gd name="connsiteX73" fmla="*/ 358528 w 583600"/>
                  <a:gd name="connsiteY73" fmla="*/ 1086382 h 1353527"/>
                  <a:gd name="connsiteX74" fmla="*/ 357998 w 583600"/>
                  <a:gd name="connsiteY74" fmla="*/ 1086912 h 1353527"/>
                  <a:gd name="connsiteX75" fmla="*/ 345818 w 583600"/>
                  <a:gd name="connsiteY75" fmla="*/ 1131926 h 1353527"/>
                  <a:gd name="connsiteX76" fmla="*/ 344759 w 583600"/>
                  <a:gd name="connsiteY76" fmla="*/ 1131926 h 1353527"/>
                  <a:gd name="connsiteX77" fmla="*/ 339463 w 583600"/>
                  <a:gd name="connsiteY77" fmla="*/ 1095915 h 1353527"/>
                  <a:gd name="connsiteX78" fmla="*/ 311395 w 583600"/>
                  <a:gd name="connsiteY78" fmla="*/ 1103329 h 1353527"/>
                  <a:gd name="connsiteX79" fmla="*/ 311395 w 583600"/>
                  <a:gd name="connsiteY79" fmla="*/ 1101740 h 1353527"/>
                  <a:gd name="connsiteX80" fmla="*/ 337345 w 583600"/>
                  <a:gd name="connsiteY80" fmla="*/ 1067847 h 1353527"/>
                  <a:gd name="connsiteX81" fmla="*/ 337345 w 583600"/>
                  <a:gd name="connsiteY81" fmla="*/ 1066788 h 1353527"/>
                  <a:gd name="connsiteX82" fmla="*/ 332578 w 583600"/>
                  <a:gd name="connsiteY82" fmla="*/ 1028658 h 1353527"/>
                  <a:gd name="connsiteX83" fmla="*/ 333637 w 583600"/>
                  <a:gd name="connsiteY83" fmla="*/ 1027598 h 1353527"/>
                  <a:gd name="connsiteX84" fmla="*/ 353762 w 583600"/>
                  <a:gd name="connsiteY84" fmla="*/ 1045604 h 1353527"/>
                  <a:gd name="connsiteX85" fmla="*/ 354291 w 583600"/>
                  <a:gd name="connsiteY85" fmla="*/ 1045604 h 1353527"/>
                  <a:gd name="connsiteX86" fmla="*/ 377593 w 583600"/>
                  <a:gd name="connsiteY86" fmla="*/ 1014359 h 1353527"/>
                  <a:gd name="connsiteX87" fmla="*/ 99561 w 583600"/>
                  <a:gd name="connsiteY87" fmla="*/ 907913 h 1353527"/>
                  <a:gd name="connsiteX88" fmla="*/ 119156 w 583600"/>
                  <a:gd name="connsiteY88" fmla="*/ 939158 h 1353527"/>
                  <a:gd name="connsiteX89" fmla="*/ 119685 w 583600"/>
                  <a:gd name="connsiteY89" fmla="*/ 939158 h 1353527"/>
                  <a:gd name="connsiteX90" fmla="*/ 142457 w 583600"/>
                  <a:gd name="connsiteY90" fmla="*/ 916916 h 1353527"/>
                  <a:gd name="connsiteX91" fmla="*/ 142987 w 583600"/>
                  <a:gd name="connsiteY91" fmla="*/ 917975 h 1353527"/>
                  <a:gd name="connsiteX92" fmla="*/ 131336 w 583600"/>
                  <a:gd name="connsiteY92" fmla="*/ 958223 h 1353527"/>
                  <a:gd name="connsiteX93" fmla="*/ 131336 w 583600"/>
                  <a:gd name="connsiteY93" fmla="*/ 959282 h 1353527"/>
                  <a:gd name="connsiteX94" fmla="*/ 150931 w 583600"/>
                  <a:gd name="connsiteY94" fmla="*/ 988409 h 1353527"/>
                  <a:gd name="connsiteX95" fmla="*/ 150931 w 583600"/>
                  <a:gd name="connsiteY95" fmla="*/ 989998 h 1353527"/>
                  <a:gd name="connsiteX96" fmla="*/ 123922 w 583600"/>
                  <a:gd name="connsiteY96" fmla="*/ 987350 h 1353527"/>
                  <a:gd name="connsiteX97" fmla="*/ 123393 w 583600"/>
                  <a:gd name="connsiteY97" fmla="*/ 987880 h 1353527"/>
                  <a:gd name="connsiteX98" fmla="*/ 111212 w 583600"/>
                  <a:gd name="connsiteY98" fmla="*/ 1030776 h 1353527"/>
                  <a:gd name="connsiteX99" fmla="*/ 110153 w 583600"/>
                  <a:gd name="connsiteY99" fmla="*/ 1030776 h 1353527"/>
                  <a:gd name="connsiteX100" fmla="*/ 105387 w 583600"/>
                  <a:gd name="connsiteY100" fmla="*/ 987880 h 1353527"/>
                  <a:gd name="connsiteX101" fmla="*/ 105387 w 583600"/>
                  <a:gd name="connsiteY101" fmla="*/ 987350 h 1353527"/>
                  <a:gd name="connsiteX102" fmla="*/ 78378 w 583600"/>
                  <a:gd name="connsiteY102" fmla="*/ 977288 h 1353527"/>
                  <a:gd name="connsiteX103" fmla="*/ 78378 w 583600"/>
                  <a:gd name="connsiteY103" fmla="*/ 975699 h 1353527"/>
                  <a:gd name="connsiteX104" fmla="*/ 103268 w 583600"/>
                  <a:gd name="connsiteY104" fmla="*/ 955046 h 1353527"/>
                  <a:gd name="connsiteX105" fmla="*/ 103268 w 583600"/>
                  <a:gd name="connsiteY105" fmla="*/ 953986 h 1353527"/>
                  <a:gd name="connsiteX106" fmla="*/ 98502 w 583600"/>
                  <a:gd name="connsiteY106" fmla="*/ 908972 h 1353527"/>
                  <a:gd name="connsiteX107" fmla="*/ 99561 w 583600"/>
                  <a:gd name="connsiteY107" fmla="*/ 907913 h 1353527"/>
                  <a:gd name="connsiteX108" fmla="*/ 35482 w 583600"/>
                  <a:gd name="connsiteY108" fmla="*/ 898910 h 1353527"/>
                  <a:gd name="connsiteX109" fmla="*/ 36541 w 583600"/>
                  <a:gd name="connsiteY109" fmla="*/ 900499 h 1353527"/>
                  <a:gd name="connsiteX110" fmla="*/ 24890 w 583600"/>
                  <a:gd name="connsiteY110" fmla="*/ 938099 h 1353527"/>
                  <a:gd name="connsiteX111" fmla="*/ 25420 w 583600"/>
                  <a:gd name="connsiteY111" fmla="*/ 939158 h 1353527"/>
                  <a:gd name="connsiteX112" fmla="*/ 44485 w 583600"/>
                  <a:gd name="connsiteY112" fmla="*/ 975170 h 1353527"/>
                  <a:gd name="connsiteX113" fmla="*/ 43955 w 583600"/>
                  <a:gd name="connsiteY113" fmla="*/ 975170 h 1353527"/>
                  <a:gd name="connsiteX114" fmla="*/ 43426 w 583600"/>
                  <a:gd name="connsiteY114" fmla="*/ 976759 h 1353527"/>
                  <a:gd name="connsiteX115" fmla="*/ 16947 w 583600"/>
                  <a:gd name="connsiteY115" fmla="*/ 964578 h 1353527"/>
                  <a:gd name="connsiteX116" fmla="*/ 4766 w 583600"/>
                  <a:gd name="connsiteY116" fmla="*/ 1004297 h 1353527"/>
                  <a:gd name="connsiteX117" fmla="*/ 4237 w 583600"/>
                  <a:gd name="connsiteY117" fmla="*/ 1003767 h 1353527"/>
                  <a:gd name="connsiteX118" fmla="*/ 0 w 583600"/>
                  <a:gd name="connsiteY118" fmla="*/ 965637 h 1353527"/>
                  <a:gd name="connsiteX119" fmla="*/ 0 w 583600"/>
                  <a:gd name="connsiteY119" fmla="*/ 964578 h 1353527"/>
                  <a:gd name="connsiteX120" fmla="*/ 10062 w 583600"/>
                  <a:gd name="connsiteY120" fmla="*/ 924860 h 1353527"/>
                  <a:gd name="connsiteX121" fmla="*/ 12180 w 583600"/>
                  <a:gd name="connsiteY121" fmla="*/ 914268 h 1353527"/>
                  <a:gd name="connsiteX122" fmla="*/ 13240 w 583600"/>
                  <a:gd name="connsiteY122" fmla="*/ 914268 h 1353527"/>
                  <a:gd name="connsiteX123" fmla="*/ 35482 w 583600"/>
                  <a:gd name="connsiteY123" fmla="*/ 898910 h 1353527"/>
                  <a:gd name="connsiteX124" fmla="*/ 254730 w 583600"/>
                  <a:gd name="connsiteY124" fmla="*/ 894144 h 1353527"/>
                  <a:gd name="connsiteX125" fmla="*/ 255259 w 583600"/>
                  <a:gd name="connsiteY125" fmla="*/ 895203 h 1353527"/>
                  <a:gd name="connsiteX126" fmla="*/ 243608 w 583600"/>
                  <a:gd name="connsiteY126" fmla="*/ 937040 h 1353527"/>
                  <a:gd name="connsiteX127" fmla="*/ 243608 w 583600"/>
                  <a:gd name="connsiteY127" fmla="*/ 938099 h 1353527"/>
                  <a:gd name="connsiteX128" fmla="*/ 263733 w 583600"/>
                  <a:gd name="connsiteY128" fmla="*/ 960342 h 1353527"/>
                  <a:gd name="connsiteX129" fmla="*/ 263733 w 583600"/>
                  <a:gd name="connsiteY129" fmla="*/ 961930 h 1353527"/>
                  <a:gd name="connsiteX130" fmla="*/ 236194 w 583600"/>
                  <a:gd name="connsiteY130" fmla="*/ 966697 h 1353527"/>
                  <a:gd name="connsiteX131" fmla="*/ 235665 w 583600"/>
                  <a:gd name="connsiteY131" fmla="*/ 967226 h 1353527"/>
                  <a:gd name="connsiteX132" fmla="*/ 223484 w 583600"/>
                  <a:gd name="connsiteY132" fmla="*/ 1012241 h 1353527"/>
                  <a:gd name="connsiteX133" fmla="*/ 222425 w 583600"/>
                  <a:gd name="connsiteY133" fmla="*/ 1012241 h 1353527"/>
                  <a:gd name="connsiteX134" fmla="*/ 217129 w 583600"/>
                  <a:gd name="connsiteY134" fmla="*/ 972522 h 1353527"/>
                  <a:gd name="connsiteX135" fmla="*/ 217129 w 583600"/>
                  <a:gd name="connsiteY135" fmla="*/ 971992 h 1353527"/>
                  <a:gd name="connsiteX136" fmla="*/ 189591 w 583600"/>
                  <a:gd name="connsiteY136" fmla="*/ 971463 h 1353527"/>
                  <a:gd name="connsiteX137" fmla="*/ 189591 w 583600"/>
                  <a:gd name="connsiteY137" fmla="*/ 969874 h 1353527"/>
                  <a:gd name="connsiteX138" fmla="*/ 215011 w 583600"/>
                  <a:gd name="connsiteY138" fmla="*/ 941806 h 1353527"/>
                  <a:gd name="connsiteX139" fmla="*/ 215011 w 583600"/>
                  <a:gd name="connsiteY139" fmla="*/ 940747 h 1353527"/>
                  <a:gd name="connsiteX140" fmla="*/ 210245 w 583600"/>
                  <a:gd name="connsiteY140" fmla="*/ 898910 h 1353527"/>
                  <a:gd name="connsiteX141" fmla="*/ 211304 w 583600"/>
                  <a:gd name="connsiteY141" fmla="*/ 897851 h 1353527"/>
                  <a:gd name="connsiteX142" fmla="*/ 230898 w 583600"/>
                  <a:gd name="connsiteY142" fmla="*/ 922212 h 1353527"/>
                  <a:gd name="connsiteX143" fmla="*/ 231428 w 583600"/>
                  <a:gd name="connsiteY143" fmla="*/ 922212 h 1353527"/>
                  <a:gd name="connsiteX144" fmla="*/ 254730 w 583600"/>
                  <a:gd name="connsiteY144" fmla="*/ 894144 h 1353527"/>
                  <a:gd name="connsiteX145" fmla="*/ 364882 w 583600"/>
                  <a:gd name="connsiteY145" fmla="*/ 857073 h 1353527"/>
                  <a:gd name="connsiteX146" fmla="*/ 365412 w 583600"/>
                  <a:gd name="connsiteY146" fmla="*/ 857602 h 1353527"/>
                  <a:gd name="connsiteX147" fmla="*/ 353761 w 583600"/>
                  <a:gd name="connsiteY147" fmla="*/ 898910 h 1353527"/>
                  <a:gd name="connsiteX148" fmla="*/ 353761 w 583600"/>
                  <a:gd name="connsiteY148" fmla="*/ 899969 h 1353527"/>
                  <a:gd name="connsiteX149" fmla="*/ 373885 w 583600"/>
                  <a:gd name="connsiteY149" fmla="*/ 919034 h 1353527"/>
                  <a:gd name="connsiteX150" fmla="*/ 373885 w 583600"/>
                  <a:gd name="connsiteY150" fmla="*/ 920623 h 1353527"/>
                  <a:gd name="connsiteX151" fmla="*/ 346347 w 583600"/>
                  <a:gd name="connsiteY151" fmla="*/ 928567 h 1353527"/>
                  <a:gd name="connsiteX152" fmla="*/ 345817 w 583600"/>
                  <a:gd name="connsiteY152" fmla="*/ 929096 h 1353527"/>
                  <a:gd name="connsiteX153" fmla="*/ 333637 w 583600"/>
                  <a:gd name="connsiteY153" fmla="*/ 974111 h 1353527"/>
                  <a:gd name="connsiteX154" fmla="*/ 332578 w 583600"/>
                  <a:gd name="connsiteY154" fmla="*/ 974111 h 1353527"/>
                  <a:gd name="connsiteX155" fmla="*/ 327282 w 583600"/>
                  <a:gd name="connsiteY155" fmla="*/ 937570 h 1353527"/>
                  <a:gd name="connsiteX156" fmla="*/ 299214 w 583600"/>
                  <a:gd name="connsiteY156" fmla="*/ 942336 h 1353527"/>
                  <a:gd name="connsiteX157" fmla="*/ 299214 w 583600"/>
                  <a:gd name="connsiteY157" fmla="*/ 940747 h 1353527"/>
                  <a:gd name="connsiteX158" fmla="*/ 324634 w 583600"/>
                  <a:gd name="connsiteY158" fmla="*/ 908972 h 1353527"/>
                  <a:gd name="connsiteX159" fmla="*/ 324634 w 583600"/>
                  <a:gd name="connsiteY159" fmla="*/ 907913 h 1353527"/>
                  <a:gd name="connsiteX160" fmla="*/ 319868 w 583600"/>
                  <a:gd name="connsiteY160" fmla="*/ 868724 h 1353527"/>
                  <a:gd name="connsiteX161" fmla="*/ 320927 w 583600"/>
                  <a:gd name="connsiteY161" fmla="*/ 867665 h 1353527"/>
                  <a:gd name="connsiteX162" fmla="*/ 341051 w 583600"/>
                  <a:gd name="connsiteY162" fmla="*/ 887259 h 1353527"/>
                  <a:gd name="connsiteX163" fmla="*/ 341581 w 583600"/>
                  <a:gd name="connsiteY163" fmla="*/ 887259 h 1353527"/>
                  <a:gd name="connsiteX164" fmla="*/ 364882 w 583600"/>
                  <a:gd name="connsiteY164" fmla="*/ 857073 h 1353527"/>
                  <a:gd name="connsiteX165" fmla="*/ 477154 w 583600"/>
                  <a:gd name="connsiteY165" fmla="*/ 813646 h 1353527"/>
                  <a:gd name="connsiteX166" fmla="*/ 477684 w 583600"/>
                  <a:gd name="connsiteY166" fmla="*/ 814176 h 1353527"/>
                  <a:gd name="connsiteX167" fmla="*/ 466563 w 583600"/>
                  <a:gd name="connsiteY167" fmla="*/ 852835 h 1353527"/>
                  <a:gd name="connsiteX168" fmla="*/ 466563 w 583600"/>
                  <a:gd name="connsiteY168" fmla="*/ 853895 h 1353527"/>
                  <a:gd name="connsiteX169" fmla="*/ 486687 w 583600"/>
                  <a:gd name="connsiteY169" fmla="*/ 873489 h 1353527"/>
                  <a:gd name="connsiteX170" fmla="*/ 486157 w 583600"/>
                  <a:gd name="connsiteY170" fmla="*/ 874019 h 1353527"/>
                  <a:gd name="connsiteX171" fmla="*/ 486157 w 583600"/>
                  <a:gd name="connsiteY171" fmla="*/ 875608 h 1353527"/>
                  <a:gd name="connsiteX172" fmla="*/ 458619 w 583600"/>
                  <a:gd name="connsiteY172" fmla="*/ 881433 h 1353527"/>
                  <a:gd name="connsiteX173" fmla="*/ 458089 w 583600"/>
                  <a:gd name="connsiteY173" fmla="*/ 881963 h 1353527"/>
                  <a:gd name="connsiteX174" fmla="*/ 445909 w 583600"/>
                  <a:gd name="connsiteY174" fmla="*/ 924329 h 1353527"/>
                  <a:gd name="connsiteX175" fmla="*/ 444850 w 583600"/>
                  <a:gd name="connsiteY175" fmla="*/ 924329 h 1353527"/>
                  <a:gd name="connsiteX176" fmla="*/ 439554 w 583600"/>
                  <a:gd name="connsiteY176" fmla="*/ 889377 h 1353527"/>
                  <a:gd name="connsiteX177" fmla="*/ 411486 w 583600"/>
                  <a:gd name="connsiteY177" fmla="*/ 894143 h 1353527"/>
                  <a:gd name="connsiteX178" fmla="*/ 411486 w 583600"/>
                  <a:gd name="connsiteY178" fmla="*/ 892554 h 1353527"/>
                  <a:gd name="connsiteX179" fmla="*/ 436906 w 583600"/>
                  <a:gd name="connsiteY179" fmla="*/ 861838 h 1353527"/>
                  <a:gd name="connsiteX180" fmla="*/ 436906 w 583600"/>
                  <a:gd name="connsiteY180" fmla="*/ 860779 h 1353527"/>
                  <a:gd name="connsiteX181" fmla="*/ 432140 w 583600"/>
                  <a:gd name="connsiteY181" fmla="*/ 823179 h 1353527"/>
                  <a:gd name="connsiteX182" fmla="*/ 433199 w 583600"/>
                  <a:gd name="connsiteY182" fmla="*/ 822120 h 1353527"/>
                  <a:gd name="connsiteX183" fmla="*/ 453323 w 583600"/>
                  <a:gd name="connsiteY183" fmla="*/ 841185 h 1353527"/>
                  <a:gd name="connsiteX184" fmla="*/ 453853 w 583600"/>
                  <a:gd name="connsiteY184" fmla="*/ 841185 h 1353527"/>
                  <a:gd name="connsiteX185" fmla="*/ 477154 w 583600"/>
                  <a:gd name="connsiteY185" fmla="*/ 813646 h 1353527"/>
                  <a:gd name="connsiteX186" fmla="*/ 199123 w 583600"/>
                  <a:gd name="connsiteY186" fmla="*/ 723088 h 1353527"/>
                  <a:gd name="connsiteX187" fmla="*/ 218717 w 583600"/>
                  <a:gd name="connsiteY187" fmla="*/ 749567 h 1353527"/>
                  <a:gd name="connsiteX188" fmla="*/ 219247 w 583600"/>
                  <a:gd name="connsiteY188" fmla="*/ 749567 h 1353527"/>
                  <a:gd name="connsiteX189" fmla="*/ 242549 w 583600"/>
                  <a:gd name="connsiteY189" fmla="*/ 723618 h 1353527"/>
                  <a:gd name="connsiteX190" fmla="*/ 243078 w 583600"/>
                  <a:gd name="connsiteY190" fmla="*/ 724677 h 1353527"/>
                  <a:gd name="connsiteX191" fmla="*/ 231427 w 583600"/>
                  <a:gd name="connsiteY191" fmla="*/ 765984 h 1353527"/>
                  <a:gd name="connsiteX192" fmla="*/ 231427 w 583600"/>
                  <a:gd name="connsiteY192" fmla="*/ 767043 h 1353527"/>
                  <a:gd name="connsiteX193" fmla="*/ 251552 w 583600"/>
                  <a:gd name="connsiteY193" fmla="*/ 791404 h 1353527"/>
                  <a:gd name="connsiteX194" fmla="*/ 251552 w 583600"/>
                  <a:gd name="connsiteY194" fmla="*/ 792993 h 1353527"/>
                  <a:gd name="connsiteX195" fmla="*/ 224013 w 583600"/>
                  <a:gd name="connsiteY195" fmla="*/ 795111 h 1353527"/>
                  <a:gd name="connsiteX196" fmla="*/ 223484 w 583600"/>
                  <a:gd name="connsiteY196" fmla="*/ 795641 h 1353527"/>
                  <a:gd name="connsiteX197" fmla="*/ 211303 w 583600"/>
                  <a:gd name="connsiteY197" fmla="*/ 840126 h 1353527"/>
                  <a:gd name="connsiteX198" fmla="*/ 210244 w 583600"/>
                  <a:gd name="connsiteY198" fmla="*/ 840126 h 1353527"/>
                  <a:gd name="connsiteX199" fmla="*/ 204948 w 583600"/>
                  <a:gd name="connsiteY199" fmla="*/ 799348 h 1353527"/>
                  <a:gd name="connsiteX200" fmla="*/ 204948 w 583600"/>
                  <a:gd name="connsiteY200" fmla="*/ 798818 h 1353527"/>
                  <a:gd name="connsiteX201" fmla="*/ 177410 w 583600"/>
                  <a:gd name="connsiteY201" fmla="*/ 795641 h 1353527"/>
                  <a:gd name="connsiteX202" fmla="*/ 177410 w 583600"/>
                  <a:gd name="connsiteY202" fmla="*/ 794052 h 1353527"/>
                  <a:gd name="connsiteX203" fmla="*/ 202830 w 583600"/>
                  <a:gd name="connsiteY203" fmla="*/ 768103 h 1353527"/>
                  <a:gd name="connsiteX204" fmla="*/ 202830 w 583600"/>
                  <a:gd name="connsiteY204" fmla="*/ 767043 h 1353527"/>
                  <a:gd name="connsiteX205" fmla="*/ 198064 w 583600"/>
                  <a:gd name="connsiteY205" fmla="*/ 724147 h 1353527"/>
                  <a:gd name="connsiteX206" fmla="*/ 199123 w 583600"/>
                  <a:gd name="connsiteY206" fmla="*/ 723088 h 1353527"/>
                  <a:gd name="connsiteX207" fmla="*/ 90558 w 583600"/>
                  <a:gd name="connsiteY207" fmla="*/ 719381 h 1353527"/>
                  <a:gd name="connsiteX208" fmla="*/ 110153 w 583600"/>
                  <a:gd name="connsiteY208" fmla="*/ 751686 h 1353527"/>
                  <a:gd name="connsiteX209" fmla="*/ 110682 w 583600"/>
                  <a:gd name="connsiteY209" fmla="*/ 751686 h 1353527"/>
                  <a:gd name="connsiteX210" fmla="*/ 133454 w 583600"/>
                  <a:gd name="connsiteY210" fmla="*/ 730503 h 1353527"/>
                  <a:gd name="connsiteX211" fmla="*/ 133984 w 583600"/>
                  <a:gd name="connsiteY211" fmla="*/ 731562 h 1353527"/>
                  <a:gd name="connsiteX212" fmla="*/ 122863 w 583600"/>
                  <a:gd name="connsiteY212" fmla="*/ 771280 h 1353527"/>
                  <a:gd name="connsiteX213" fmla="*/ 122863 w 583600"/>
                  <a:gd name="connsiteY213" fmla="*/ 772340 h 1353527"/>
                  <a:gd name="connsiteX214" fmla="*/ 142457 w 583600"/>
                  <a:gd name="connsiteY214" fmla="*/ 803055 h 1353527"/>
                  <a:gd name="connsiteX215" fmla="*/ 141928 w 583600"/>
                  <a:gd name="connsiteY215" fmla="*/ 803585 h 1353527"/>
                  <a:gd name="connsiteX216" fmla="*/ 141928 w 583600"/>
                  <a:gd name="connsiteY216" fmla="*/ 805174 h 1353527"/>
                  <a:gd name="connsiteX217" fmla="*/ 114919 w 583600"/>
                  <a:gd name="connsiteY217" fmla="*/ 800408 h 1353527"/>
                  <a:gd name="connsiteX218" fmla="*/ 114390 w 583600"/>
                  <a:gd name="connsiteY218" fmla="*/ 800408 h 1353527"/>
                  <a:gd name="connsiteX219" fmla="*/ 102209 w 583600"/>
                  <a:gd name="connsiteY219" fmla="*/ 842774 h 1353527"/>
                  <a:gd name="connsiteX220" fmla="*/ 101150 w 583600"/>
                  <a:gd name="connsiteY220" fmla="*/ 842774 h 1353527"/>
                  <a:gd name="connsiteX221" fmla="*/ 96384 w 583600"/>
                  <a:gd name="connsiteY221" fmla="*/ 799348 h 1353527"/>
                  <a:gd name="connsiteX222" fmla="*/ 96384 w 583600"/>
                  <a:gd name="connsiteY222" fmla="*/ 798819 h 1353527"/>
                  <a:gd name="connsiteX223" fmla="*/ 69375 w 583600"/>
                  <a:gd name="connsiteY223" fmla="*/ 787698 h 1353527"/>
                  <a:gd name="connsiteX224" fmla="*/ 69375 w 583600"/>
                  <a:gd name="connsiteY224" fmla="*/ 786109 h 1353527"/>
                  <a:gd name="connsiteX225" fmla="*/ 94265 w 583600"/>
                  <a:gd name="connsiteY225" fmla="*/ 766514 h 1353527"/>
                  <a:gd name="connsiteX226" fmla="*/ 94265 w 583600"/>
                  <a:gd name="connsiteY226" fmla="*/ 765455 h 1353527"/>
                  <a:gd name="connsiteX227" fmla="*/ 89499 w 583600"/>
                  <a:gd name="connsiteY227" fmla="*/ 719911 h 1353527"/>
                  <a:gd name="connsiteX228" fmla="*/ 90558 w 583600"/>
                  <a:gd name="connsiteY228" fmla="*/ 719381 h 1353527"/>
                  <a:gd name="connsiteX229" fmla="*/ 582882 w 583600"/>
                  <a:gd name="connsiteY229" fmla="*/ 698198 h 1353527"/>
                  <a:gd name="connsiteX230" fmla="*/ 583600 w 583600"/>
                  <a:gd name="connsiteY230" fmla="*/ 698198 h 1353527"/>
                  <a:gd name="connsiteX231" fmla="*/ 583071 w 583600"/>
                  <a:gd name="connsiteY231" fmla="*/ 698727 h 1353527"/>
                  <a:gd name="connsiteX232" fmla="*/ 354820 w 583600"/>
                  <a:gd name="connsiteY232" fmla="*/ 690784 h 1353527"/>
                  <a:gd name="connsiteX233" fmla="*/ 355350 w 583600"/>
                  <a:gd name="connsiteY233" fmla="*/ 691843 h 1353527"/>
                  <a:gd name="connsiteX234" fmla="*/ 343699 w 583600"/>
                  <a:gd name="connsiteY234" fmla="*/ 732621 h 1353527"/>
                  <a:gd name="connsiteX235" fmla="*/ 343699 w 583600"/>
                  <a:gd name="connsiteY235" fmla="*/ 733680 h 1353527"/>
                  <a:gd name="connsiteX236" fmla="*/ 363823 w 583600"/>
                  <a:gd name="connsiteY236" fmla="*/ 754334 h 1353527"/>
                  <a:gd name="connsiteX237" fmla="*/ 363294 w 583600"/>
                  <a:gd name="connsiteY237" fmla="*/ 754334 h 1353527"/>
                  <a:gd name="connsiteX238" fmla="*/ 363294 w 583600"/>
                  <a:gd name="connsiteY238" fmla="*/ 755922 h 1353527"/>
                  <a:gd name="connsiteX239" fmla="*/ 335755 w 583600"/>
                  <a:gd name="connsiteY239" fmla="*/ 761748 h 1353527"/>
                  <a:gd name="connsiteX240" fmla="*/ 335226 w 583600"/>
                  <a:gd name="connsiteY240" fmla="*/ 762277 h 1353527"/>
                  <a:gd name="connsiteX241" fmla="*/ 323045 w 583600"/>
                  <a:gd name="connsiteY241" fmla="*/ 806762 h 1353527"/>
                  <a:gd name="connsiteX242" fmla="*/ 321986 w 583600"/>
                  <a:gd name="connsiteY242" fmla="*/ 806762 h 1353527"/>
                  <a:gd name="connsiteX243" fmla="*/ 316690 w 583600"/>
                  <a:gd name="connsiteY243" fmla="*/ 769162 h 1353527"/>
                  <a:gd name="connsiteX244" fmla="*/ 289152 w 583600"/>
                  <a:gd name="connsiteY244" fmla="*/ 771280 h 1353527"/>
                  <a:gd name="connsiteX245" fmla="*/ 289152 w 583600"/>
                  <a:gd name="connsiteY245" fmla="*/ 769692 h 1353527"/>
                  <a:gd name="connsiteX246" fmla="*/ 314572 w 583600"/>
                  <a:gd name="connsiteY246" fmla="*/ 739505 h 1353527"/>
                  <a:gd name="connsiteX247" fmla="*/ 314572 w 583600"/>
                  <a:gd name="connsiteY247" fmla="*/ 738446 h 1353527"/>
                  <a:gd name="connsiteX248" fmla="*/ 309806 w 583600"/>
                  <a:gd name="connsiteY248" fmla="*/ 698198 h 1353527"/>
                  <a:gd name="connsiteX249" fmla="*/ 310865 w 583600"/>
                  <a:gd name="connsiteY249" fmla="*/ 697139 h 1353527"/>
                  <a:gd name="connsiteX250" fmla="*/ 330989 w 583600"/>
                  <a:gd name="connsiteY250" fmla="*/ 718852 h 1353527"/>
                  <a:gd name="connsiteX251" fmla="*/ 331519 w 583600"/>
                  <a:gd name="connsiteY251" fmla="*/ 718852 h 1353527"/>
                  <a:gd name="connsiteX252" fmla="*/ 354820 w 583600"/>
                  <a:gd name="connsiteY252" fmla="*/ 690784 h 1353527"/>
                  <a:gd name="connsiteX253" fmla="*/ 464973 w 583600"/>
                  <a:gd name="connsiteY253" fmla="*/ 657949 h 1353527"/>
                  <a:gd name="connsiteX254" fmla="*/ 465503 w 583600"/>
                  <a:gd name="connsiteY254" fmla="*/ 659008 h 1353527"/>
                  <a:gd name="connsiteX255" fmla="*/ 454382 w 583600"/>
                  <a:gd name="connsiteY255" fmla="*/ 697668 h 1353527"/>
                  <a:gd name="connsiteX256" fmla="*/ 454382 w 583600"/>
                  <a:gd name="connsiteY256" fmla="*/ 698727 h 1353527"/>
                  <a:gd name="connsiteX257" fmla="*/ 474506 w 583600"/>
                  <a:gd name="connsiteY257" fmla="*/ 719381 h 1353527"/>
                  <a:gd name="connsiteX258" fmla="*/ 473447 w 583600"/>
                  <a:gd name="connsiteY258" fmla="*/ 718851 h 1353527"/>
                  <a:gd name="connsiteX259" fmla="*/ 473447 w 583600"/>
                  <a:gd name="connsiteY259" fmla="*/ 720440 h 1353527"/>
                  <a:gd name="connsiteX260" fmla="*/ 445908 w 583600"/>
                  <a:gd name="connsiteY260" fmla="*/ 725206 h 1353527"/>
                  <a:gd name="connsiteX261" fmla="*/ 445379 w 583600"/>
                  <a:gd name="connsiteY261" fmla="*/ 725736 h 1353527"/>
                  <a:gd name="connsiteX262" fmla="*/ 433198 w 583600"/>
                  <a:gd name="connsiteY262" fmla="*/ 768102 h 1353527"/>
                  <a:gd name="connsiteX263" fmla="*/ 432139 w 583600"/>
                  <a:gd name="connsiteY263" fmla="*/ 768102 h 1353527"/>
                  <a:gd name="connsiteX264" fmla="*/ 426843 w 583600"/>
                  <a:gd name="connsiteY264" fmla="*/ 732091 h 1353527"/>
                  <a:gd name="connsiteX265" fmla="*/ 399305 w 583600"/>
                  <a:gd name="connsiteY265" fmla="*/ 735268 h 1353527"/>
                  <a:gd name="connsiteX266" fmla="*/ 399305 w 583600"/>
                  <a:gd name="connsiteY266" fmla="*/ 733679 h 1353527"/>
                  <a:gd name="connsiteX267" fmla="*/ 424725 w 583600"/>
                  <a:gd name="connsiteY267" fmla="*/ 704023 h 1353527"/>
                  <a:gd name="connsiteX268" fmla="*/ 424725 w 583600"/>
                  <a:gd name="connsiteY268" fmla="*/ 702964 h 1353527"/>
                  <a:gd name="connsiteX269" fmla="*/ 419959 w 583600"/>
                  <a:gd name="connsiteY269" fmla="*/ 664834 h 1353527"/>
                  <a:gd name="connsiteX270" fmla="*/ 421018 w 583600"/>
                  <a:gd name="connsiteY270" fmla="*/ 663774 h 1353527"/>
                  <a:gd name="connsiteX271" fmla="*/ 441142 w 583600"/>
                  <a:gd name="connsiteY271" fmla="*/ 684428 h 1353527"/>
                  <a:gd name="connsiteX272" fmla="*/ 441672 w 583600"/>
                  <a:gd name="connsiteY272" fmla="*/ 684428 h 1353527"/>
                  <a:gd name="connsiteX273" fmla="*/ 464973 w 583600"/>
                  <a:gd name="connsiteY273" fmla="*/ 657949 h 1353527"/>
                  <a:gd name="connsiteX274" fmla="*/ 533290 w 583600"/>
                  <a:gd name="connsiteY274" fmla="*/ 634648 h 1353527"/>
                  <a:gd name="connsiteX275" fmla="*/ 552885 w 583600"/>
                  <a:gd name="connsiteY275" fmla="*/ 657420 h 1353527"/>
                  <a:gd name="connsiteX276" fmla="*/ 564006 w 583600"/>
                  <a:gd name="connsiteY276" fmla="*/ 646828 h 1353527"/>
                  <a:gd name="connsiteX277" fmla="*/ 565065 w 583600"/>
                  <a:gd name="connsiteY277" fmla="*/ 646299 h 1353527"/>
                  <a:gd name="connsiteX278" fmla="*/ 569302 w 583600"/>
                  <a:gd name="connsiteY278" fmla="*/ 659538 h 1353527"/>
                  <a:gd name="connsiteX279" fmla="*/ 569302 w 583600"/>
                  <a:gd name="connsiteY279" fmla="*/ 661656 h 1353527"/>
                  <a:gd name="connsiteX280" fmla="*/ 565595 w 583600"/>
                  <a:gd name="connsiteY280" fmla="*/ 672248 h 1353527"/>
                  <a:gd name="connsiteX281" fmla="*/ 565595 w 583600"/>
                  <a:gd name="connsiteY281" fmla="*/ 673307 h 1353527"/>
                  <a:gd name="connsiteX282" fmla="*/ 578834 w 583600"/>
                  <a:gd name="connsiteY282" fmla="*/ 688665 h 1353527"/>
                  <a:gd name="connsiteX283" fmla="*/ 580423 w 583600"/>
                  <a:gd name="connsiteY283" fmla="*/ 691313 h 1353527"/>
                  <a:gd name="connsiteX284" fmla="*/ 582882 w 583600"/>
                  <a:gd name="connsiteY284" fmla="*/ 698198 h 1353527"/>
                  <a:gd name="connsiteX285" fmla="*/ 582541 w 583600"/>
                  <a:gd name="connsiteY285" fmla="*/ 698198 h 1353527"/>
                  <a:gd name="connsiteX286" fmla="*/ 558710 w 583600"/>
                  <a:gd name="connsiteY286" fmla="*/ 697668 h 1353527"/>
                  <a:gd name="connsiteX287" fmla="*/ 558180 w 583600"/>
                  <a:gd name="connsiteY287" fmla="*/ 698198 h 1353527"/>
                  <a:gd name="connsiteX288" fmla="*/ 546000 w 583600"/>
                  <a:gd name="connsiteY288" fmla="*/ 736857 h 1353527"/>
                  <a:gd name="connsiteX289" fmla="*/ 544941 w 583600"/>
                  <a:gd name="connsiteY289" fmla="*/ 736857 h 1353527"/>
                  <a:gd name="connsiteX290" fmla="*/ 539645 w 583600"/>
                  <a:gd name="connsiteY290" fmla="*/ 701375 h 1353527"/>
                  <a:gd name="connsiteX291" fmla="*/ 539115 w 583600"/>
                  <a:gd name="connsiteY291" fmla="*/ 700846 h 1353527"/>
                  <a:gd name="connsiteX292" fmla="*/ 511577 w 583600"/>
                  <a:gd name="connsiteY292" fmla="*/ 700846 h 1353527"/>
                  <a:gd name="connsiteX293" fmla="*/ 511577 w 583600"/>
                  <a:gd name="connsiteY293" fmla="*/ 699257 h 1353527"/>
                  <a:gd name="connsiteX294" fmla="*/ 536997 w 583600"/>
                  <a:gd name="connsiteY294" fmla="*/ 673837 h 1353527"/>
                  <a:gd name="connsiteX295" fmla="*/ 532231 w 583600"/>
                  <a:gd name="connsiteY295" fmla="*/ 635707 h 1353527"/>
                  <a:gd name="connsiteX296" fmla="*/ 533290 w 583600"/>
                  <a:gd name="connsiteY296" fmla="*/ 634648 h 1353527"/>
                  <a:gd name="connsiteX297" fmla="*/ 121804 w 583600"/>
                  <a:gd name="connsiteY297" fmla="*/ 548326 h 1353527"/>
                  <a:gd name="connsiteX298" fmla="*/ 121804 w 583600"/>
                  <a:gd name="connsiteY298" fmla="*/ 549915 h 1353527"/>
                  <a:gd name="connsiteX299" fmla="*/ 110683 w 583600"/>
                  <a:gd name="connsiteY299" fmla="*/ 589104 h 1353527"/>
                  <a:gd name="connsiteX300" fmla="*/ 110683 w 583600"/>
                  <a:gd name="connsiteY300" fmla="*/ 590163 h 1353527"/>
                  <a:gd name="connsiteX301" fmla="*/ 130278 w 583600"/>
                  <a:gd name="connsiteY301" fmla="*/ 622468 h 1353527"/>
                  <a:gd name="connsiteX302" fmla="*/ 131337 w 583600"/>
                  <a:gd name="connsiteY302" fmla="*/ 622468 h 1353527"/>
                  <a:gd name="connsiteX303" fmla="*/ 130807 w 583600"/>
                  <a:gd name="connsiteY303" fmla="*/ 624056 h 1353527"/>
                  <a:gd name="connsiteX304" fmla="*/ 103798 w 583600"/>
                  <a:gd name="connsiteY304" fmla="*/ 617172 h 1353527"/>
                  <a:gd name="connsiteX305" fmla="*/ 103269 w 583600"/>
                  <a:gd name="connsiteY305" fmla="*/ 617172 h 1353527"/>
                  <a:gd name="connsiteX306" fmla="*/ 91088 w 583600"/>
                  <a:gd name="connsiteY306" fmla="*/ 659538 h 1353527"/>
                  <a:gd name="connsiteX307" fmla="*/ 90559 w 583600"/>
                  <a:gd name="connsiteY307" fmla="*/ 659538 h 1353527"/>
                  <a:gd name="connsiteX308" fmla="*/ 85263 w 583600"/>
                  <a:gd name="connsiteY308" fmla="*/ 615583 h 1353527"/>
                  <a:gd name="connsiteX309" fmla="*/ 97443 w 583600"/>
                  <a:gd name="connsiteY309" fmla="*/ 565802 h 1353527"/>
                  <a:gd name="connsiteX310" fmla="*/ 99032 w 583600"/>
                  <a:gd name="connsiteY310" fmla="*/ 568450 h 1353527"/>
                  <a:gd name="connsiteX311" fmla="*/ 121804 w 583600"/>
                  <a:gd name="connsiteY311" fmla="*/ 548326 h 1353527"/>
                  <a:gd name="connsiteX312" fmla="*/ 190120 w 583600"/>
                  <a:gd name="connsiteY312" fmla="*/ 541441 h 1353527"/>
                  <a:gd name="connsiteX313" fmla="*/ 209714 w 583600"/>
                  <a:gd name="connsiteY313" fmla="*/ 569509 h 1353527"/>
                  <a:gd name="connsiteX314" fmla="*/ 210244 w 583600"/>
                  <a:gd name="connsiteY314" fmla="*/ 569509 h 1353527"/>
                  <a:gd name="connsiteX315" fmla="*/ 233546 w 583600"/>
                  <a:gd name="connsiteY315" fmla="*/ 545148 h 1353527"/>
                  <a:gd name="connsiteX316" fmla="*/ 234075 w 583600"/>
                  <a:gd name="connsiteY316" fmla="*/ 546207 h 1353527"/>
                  <a:gd name="connsiteX317" fmla="*/ 222424 w 583600"/>
                  <a:gd name="connsiteY317" fmla="*/ 586985 h 1353527"/>
                  <a:gd name="connsiteX318" fmla="*/ 222424 w 583600"/>
                  <a:gd name="connsiteY318" fmla="*/ 588044 h 1353527"/>
                  <a:gd name="connsiteX319" fmla="*/ 242019 w 583600"/>
                  <a:gd name="connsiteY319" fmla="*/ 614523 h 1353527"/>
                  <a:gd name="connsiteX320" fmla="*/ 240960 w 583600"/>
                  <a:gd name="connsiteY320" fmla="*/ 613994 h 1353527"/>
                  <a:gd name="connsiteX321" fmla="*/ 240960 w 583600"/>
                  <a:gd name="connsiteY321" fmla="*/ 615582 h 1353527"/>
                  <a:gd name="connsiteX322" fmla="*/ 213951 w 583600"/>
                  <a:gd name="connsiteY322" fmla="*/ 615582 h 1353527"/>
                  <a:gd name="connsiteX323" fmla="*/ 213422 w 583600"/>
                  <a:gd name="connsiteY323" fmla="*/ 616112 h 1353527"/>
                  <a:gd name="connsiteX324" fmla="*/ 201241 w 583600"/>
                  <a:gd name="connsiteY324" fmla="*/ 660067 h 1353527"/>
                  <a:gd name="connsiteX325" fmla="*/ 200182 w 583600"/>
                  <a:gd name="connsiteY325" fmla="*/ 660067 h 1353527"/>
                  <a:gd name="connsiteX326" fmla="*/ 195416 w 583600"/>
                  <a:gd name="connsiteY326" fmla="*/ 618760 h 1353527"/>
                  <a:gd name="connsiteX327" fmla="*/ 195416 w 583600"/>
                  <a:gd name="connsiteY327" fmla="*/ 618230 h 1353527"/>
                  <a:gd name="connsiteX328" fmla="*/ 168407 w 583600"/>
                  <a:gd name="connsiteY328" fmla="*/ 612934 h 1353527"/>
                  <a:gd name="connsiteX329" fmla="*/ 168407 w 583600"/>
                  <a:gd name="connsiteY329" fmla="*/ 611346 h 1353527"/>
                  <a:gd name="connsiteX330" fmla="*/ 193827 w 583600"/>
                  <a:gd name="connsiteY330" fmla="*/ 586985 h 1353527"/>
                  <a:gd name="connsiteX331" fmla="*/ 193827 w 583600"/>
                  <a:gd name="connsiteY331" fmla="*/ 585926 h 1353527"/>
                  <a:gd name="connsiteX332" fmla="*/ 189061 w 583600"/>
                  <a:gd name="connsiteY332" fmla="*/ 542500 h 1353527"/>
                  <a:gd name="connsiteX333" fmla="*/ 190120 w 583600"/>
                  <a:gd name="connsiteY333" fmla="*/ 541441 h 1353527"/>
                  <a:gd name="connsiteX334" fmla="*/ 342640 w 583600"/>
                  <a:gd name="connsiteY334" fmla="*/ 525554 h 1353527"/>
                  <a:gd name="connsiteX335" fmla="*/ 343169 w 583600"/>
                  <a:gd name="connsiteY335" fmla="*/ 526613 h 1353527"/>
                  <a:gd name="connsiteX336" fmla="*/ 331518 w 583600"/>
                  <a:gd name="connsiteY336" fmla="*/ 567391 h 1353527"/>
                  <a:gd name="connsiteX337" fmla="*/ 331518 w 583600"/>
                  <a:gd name="connsiteY337" fmla="*/ 568450 h 1353527"/>
                  <a:gd name="connsiteX338" fmla="*/ 351643 w 583600"/>
                  <a:gd name="connsiteY338" fmla="*/ 591222 h 1353527"/>
                  <a:gd name="connsiteX339" fmla="*/ 351643 w 583600"/>
                  <a:gd name="connsiteY339" fmla="*/ 592281 h 1353527"/>
                  <a:gd name="connsiteX340" fmla="*/ 324104 w 583600"/>
                  <a:gd name="connsiteY340" fmla="*/ 595988 h 1353527"/>
                  <a:gd name="connsiteX341" fmla="*/ 323575 w 583600"/>
                  <a:gd name="connsiteY341" fmla="*/ 596518 h 1353527"/>
                  <a:gd name="connsiteX342" fmla="*/ 311394 w 583600"/>
                  <a:gd name="connsiteY342" fmla="*/ 640473 h 1353527"/>
                  <a:gd name="connsiteX343" fmla="*/ 310335 w 583600"/>
                  <a:gd name="connsiteY343" fmla="*/ 640473 h 1353527"/>
                  <a:gd name="connsiteX344" fmla="*/ 305039 w 583600"/>
                  <a:gd name="connsiteY344" fmla="*/ 601814 h 1353527"/>
                  <a:gd name="connsiteX345" fmla="*/ 305039 w 583600"/>
                  <a:gd name="connsiteY345" fmla="*/ 601284 h 1353527"/>
                  <a:gd name="connsiteX346" fmla="*/ 277501 w 583600"/>
                  <a:gd name="connsiteY346" fmla="*/ 601284 h 1353527"/>
                  <a:gd name="connsiteX347" fmla="*/ 277501 w 583600"/>
                  <a:gd name="connsiteY347" fmla="*/ 599695 h 1353527"/>
                  <a:gd name="connsiteX348" fmla="*/ 302921 w 583600"/>
                  <a:gd name="connsiteY348" fmla="*/ 571628 h 1353527"/>
                  <a:gd name="connsiteX349" fmla="*/ 302921 w 583600"/>
                  <a:gd name="connsiteY349" fmla="*/ 570568 h 1353527"/>
                  <a:gd name="connsiteX350" fmla="*/ 298155 w 583600"/>
                  <a:gd name="connsiteY350" fmla="*/ 529261 h 1353527"/>
                  <a:gd name="connsiteX351" fmla="*/ 299214 w 583600"/>
                  <a:gd name="connsiteY351" fmla="*/ 528202 h 1353527"/>
                  <a:gd name="connsiteX352" fmla="*/ 318808 w 583600"/>
                  <a:gd name="connsiteY352" fmla="*/ 552033 h 1353527"/>
                  <a:gd name="connsiteX353" fmla="*/ 319338 w 583600"/>
                  <a:gd name="connsiteY353" fmla="*/ 552033 h 1353527"/>
                  <a:gd name="connsiteX354" fmla="*/ 342640 w 583600"/>
                  <a:gd name="connsiteY354" fmla="*/ 525554 h 1353527"/>
                  <a:gd name="connsiteX355" fmla="*/ 522168 w 583600"/>
                  <a:gd name="connsiteY355" fmla="*/ 520258 h 1353527"/>
                  <a:gd name="connsiteX356" fmla="*/ 538585 w 583600"/>
                  <a:gd name="connsiteY356" fmla="*/ 566861 h 1353527"/>
                  <a:gd name="connsiteX357" fmla="*/ 538056 w 583600"/>
                  <a:gd name="connsiteY357" fmla="*/ 567391 h 1353527"/>
                  <a:gd name="connsiteX358" fmla="*/ 533819 w 583600"/>
                  <a:gd name="connsiteY358" fmla="*/ 582219 h 1353527"/>
                  <a:gd name="connsiteX359" fmla="*/ 532760 w 583600"/>
                  <a:gd name="connsiteY359" fmla="*/ 582219 h 1353527"/>
                  <a:gd name="connsiteX360" fmla="*/ 527464 w 583600"/>
                  <a:gd name="connsiteY360" fmla="*/ 546208 h 1353527"/>
                  <a:gd name="connsiteX361" fmla="*/ 526934 w 583600"/>
                  <a:gd name="connsiteY361" fmla="*/ 546208 h 1353527"/>
                  <a:gd name="connsiteX362" fmla="*/ 499396 w 583600"/>
                  <a:gd name="connsiteY362" fmla="*/ 544619 h 1353527"/>
                  <a:gd name="connsiteX363" fmla="*/ 499396 w 583600"/>
                  <a:gd name="connsiteY363" fmla="*/ 543560 h 1353527"/>
                  <a:gd name="connsiteX364" fmla="*/ 522168 w 583600"/>
                  <a:gd name="connsiteY364" fmla="*/ 520258 h 1353527"/>
                  <a:gd name="connsiteX365" fmla="*/ 454382 w 583600"/>
                  <a:gd name="connsiteY365" fmla="*/ 495897 h 1353527"/>
                  <a:gd name="connsiteX366" fmla="*/ 454912 w 583600"/>
                  <a:gd name="connsiteY366" fmla="*/ 496956 h 1353527"/>
                  <a:gd name="connsiteX367" fmla="*/ 443791 w 583600"/>
                  <a:gd name="connsiteY367" fmla="*/ 535616 h 1353527"/>
                  <a:gd name="connsiteX368" fmla="*/ 443791 w 583600"/>
                  <a:gd name="connsiteY368" fmla="*/ 536675 h 1353527"/>
                  <a:gd name="connsiteX369" fmla="*/ 463915 w 583600"/>
                  <a:gd name="connsiteY369" fmla="*/ 558388 h 1353527"/>
                  <a:gd name="connsiteX370" fmla="*/ 462856 w 583600"/>
                  <a:gd name="connsiteY370" fmla="*/ 557859 h 1353527"/>
                  <a:gd name="connsiteX371" fmla="*/ 462856 w 583600"/>
                  <a:gd name="connsiteY371" fmla="*/ 559447 h 1353527"/>
                  <a:gd name="connsiteX372" fmla="*/ 435317 w 583600"/>
                  <a:gd name="connsiteY372" fmla="*/ 563154 h 1353527"/>
                  <a:gd name="connsiteX373" fmla="*/ 434788 w 583600"/>
                  <a:gd name="connsiteY373" fmla="*/ 563684 h 1353527"/>
                  <a:gd name="connsiteX374" fmla="*/ 422607 w 583600"/>
                  <a:gd name="connsiteY374" fmla="*/ 605521 h 1353527"/>
                  <a:gd name="connsiteX375" fmla="*/ 421548 w 583600"/>
                  <a:gd name="connsiteY375" fmla="*/ 605521 h 1353527"/>
                  <a:gd name="connsiteX376" fmla="*/ 416252 w 583600"/>
                  <a:gd name="connsiteY376" fmla="*/ 568980 h 1353527"/>
                  <a:gd name="connsiteX377" fmla="*/ 388714 w 583600"/>
                  <a:gd name="connsiteY377" fmla="*/ 570569 h 1353527"/>
                  <a:gd name="connsiteX378" fmla="*/ 388714 w 583600"/>
                  <a:gd name="connsiteY378" fmla="*/ 568980 h 1353527"/>
                  <a:gd name="connsiteX379" fmla="*/ 414134 w 583600"/>
                  <a:gd name="connsiteY379" fmla="*/ 540382 h 1353527"/>
                  <a:gd name="connsiteX380" fmla="*/ 414134 w 583600"/>
                  <a:gd name="connsiteY380" fmla="*/ 539323 h 1353527"/>
                  <a:gd name="connsiteX381" fmla="*/ 409368 w 583600"/>
                  <a:gd name="connsiteY381" fmla="*/ 500664 h 1353527"/>
                  <a:gd name="connsiteX382" fmla="*/ 410427 w 583600"/>
                  <a:gd name="connsiteY382" fmla="*/ 499604 h 1353527"/>
                  <a:gd name="connsiteX383" fmla="*/ 430551 w 583600"/>
                  <a:gd name="connsiteY383" fmla="*/ 521847 h 1353527"/>
                  <a:gd name="connsiteX384" fmla="*/ 431081 w 583600"/>
                  <a:gd name="connsiteY384" fmla="*/ 521847 h 1353527"/>
                  <a:gd name="connsiteX385" fmla="*/ 454382 w 583600"/>
                  <a:gd name="connsiteY385" fmla="*/ 495897 h 1353527"/>
                  <a:gd name="connsiteX386" fmla="*/ 341581 w 583600"/>
                  <a:gd name="connsiteY386" fmla="*/ 419637 h 1353527"/>
                  <a:gd name="connsiteX387" fmla="*/ 342110 w 583600"/>
                  <a:gd name="connsiteY387" fmla="*/ 420696 h 1353527"/>
                  <a:gd name="connsiteX388" fmla="*/ 341581 w 583600"/>
                  <a:gd name="connsiteY388" fmla="*/ 420042 h 1353527"/>
                  <a:gd name="connsiteX389" fmla="*/ 451205 w 583600"/>
                  <a:gd name="connsiteY389" fmla="*/ 398983 h 1353527"/>
                  <a:gd name="connsiteX390" fmla="*/ 451734 w 583600"/>
                  <a:gd name="connsiteY390" fmla="*/ 400042 h 1353527"/>
                  <a:gd name="connsiteX391" fmla="*/ 451205 w 583600"/>
                  <a:gd name="connsiteY391" fmla="*/ 399429 h 1353527"/>
                  <a:gd name="connsiteX392" fmla="*/ 178999 w 583600"/>
                  <a:gd name="connsiteY392" fmla="*/ 360853 h 1353527"/>
                  <a:gd name="connsiteX393" fmla="*/ 198594 w 583600"/>
                  <a:gd name="connsiteY393" fmla="*/ 390509 h 1353527"/>
                  <a:gd name="connsiteX394" fmla="*/ 199123 w 583600"/>
                  <a:gd name="connsiteY394" fmla="*/ 390509 h 1353527"/>
                  <a:gd name="connsiteX395" fmla="*/ 222425 w 583600"/>
                  <a:gd name="connsiteY395" fmla="*/ 367737 h 1353527"/>
                  <a:gd name="connsiteX396" fmla="*/ 222955 w 583600"/>
                  <a:gd name="connsiteY396" fmla="*/ 368796 h 1353527"/>
                  <a:gd name="connsiteX397" fmla="*/ 211304 w 583600"/>
                  <a:gd name="connsiteY397" fmla="*/ 409045 h 1353527"/>
                  <a:gd name="connsiteX398" fmla="*/ 211304 w 583600"/>
                  <a:gd name="connsiteY398" fmla="*/ 410104 h 1353527"/>
                  <a:gd name="connsiteX399" fmla="*/ 230898 w 583600"/>
                  <a:gd name="connsiteY399" fmla="*/ 438701 h 1353527"/>
                  <a:gd name="connsiteX400" fmla="*/ 230369 w 583600"/>
                  <a:gd name="connsiteY400" fmla="*/ 438172 h 1353527"/>
                  <a:gd name="connsiteX401" fmla="*/ 230369 w 583600"/>
                  <a:gd name="connsiteY401" fmla="*/ 439761 h 1353527"/>
                  <a:gd name="connsiteX402" fmla="*/ 203360 w 583600"/>
                  <a:gd name="connsiteY402" fmla="*/ 437642 h 1353527"/>
                  <a:gd name="connsiteX403" fmla="*/ 202831 w 583600"/>
                  <a:gd name="connsiteY403" fmla="*/ 438172 h 1353527"/>
                  <a:gd name="connsiteX404" fmla="*/ 190650 w 583600"/>
                  <a:gd name="connsiteY404" fmla="*/ 481598 h 1353527"/>
                  <a:gd name="connsiteX405" fmla="*/ 189591 w 583600"/>
                  <a:gd name="connsiteY405" fmla="*/ 481598 h 1353527"/>
                  <a:gd name="connsiteX406" fmla="*/ 184825 w 583600"/>
                  <a:gd name="connsiteY406" fmla="*/ 439761 h 1353527"/>
                  <a:gd name="connsiteX407" fmla="*/ 184825 w 583600"/>
                  <a:gd name="connsiteY407" fmla="*/ 439231 h 1353527"/>
                  <a:gd name="connsiteX408" fmla="*/ 157816 w 583600"/>
                  <a:gd name="connsiteY408" fmla="*/ 431817 h 1353527"/>
                  <a:gd name="connsiteX409" fmla="*/ 157816 w 583600"/>
                  <a:gd name="connsiteY409" fmla="*/ 430228 h 1353527"/>
                  <a:gd name="connsiteX410" fmla="*/ 182706 w 583600"/>
                  <a:gd name="connsiteY410" fmla="*/ 407456 h 1353527"/>
                  <a:gd name="connsiteX411" fmla="*/ 182706 w 583600"/>
                  <a:gd name="connsiteY411" fmla="*/ 406397 h 1353527"/>
                  <a:gd name="connsiteX412" fmla="*/ 177940 w 583600"/>
                  <a:gd name="connsiteY412" fmla="*/ 361912 h 1353527"/>
                  <a:gd name="connsiteX413" fmla="*/ 178999 w 583600"/>
                  <a:gd name="connsiteY413" fmla="*/ 360853 h 1353527"/>
                  <a:gd name="connsiteX414" fmla="*/ 289152 w 583600"/>
                  <a:gd name="connsiteY414" fmla="*/ 352380 h 1353527"/>
                  <a:gd name="connsiteX415" fmla="*/ 308746 w 583600"/>
                  <a:gd name="connsiteY415" fmla="*/ 378330 h 1353527"/>
                  <a:gd name="connsiteX416" fmla="*/ 309276 w 583600"/>
                  <a:gd name="connsiteY416" fmla="*/ 378330 h 1353527"/>
                  <a:gd name="connsiteX417" fmla="*/ 332578 w 583600"/>
                  <a:gd name="connsiteY417" fmla="*/ 353439 h 1353527"/>
                  <a:gd name="connsiteX418" fmla="*/ 333107 w 583600"/>
                  <a:gd name="connsiteY418" fmla="*/ 354498 h 1353527"/>
                  <a:gd name="connsiteX419" fmla="*/ 321986 w 583600"/>
                  <a:gd name="connsiteY419" fmla="*/ 394747 h 1353527"/>
                  <a:gd name="connsiteX420" fmla="*/ 321986 w 583600"/>
                  <a:gd name="connsiteY420" fmla="*/ 395806 h 1353527"/>
                  <a:gd name="connsiteX421" fmla="*/ 341581 w 583600"/>
                  <a:gd name="connsiteY421" fmla="*/ 420042 h 1353527"/>
                  <a:gd name="connsiteX422" fmla="*/ 341581 w 583600"/>
                  <a:gd name="connsiteY422" fmla="*/ 421226 h 1353527"/>
                  <a:gd name="connsiteX423" fmla="*/ 314042 w 583600"/>
                  <a:gd name="connsiteY423" fmla="*/ 422815 h 1353527"/>
                  <a:gd name="connsiteX424" fmla="*/ 313513 w 583600"/>
                  <a:gd name="connsiteY424" fmla="*/ 423344 h 1353527"/>
                  <a:gd name="connsiteX425" fmla="*/ 301332 w 583600"/>
                  <a:gd name="connsiteY425" fmla="*/ 466770 h 1353527"/>
                  <a:gd name="connsiteX426" fmla="*/ 300273 w 583600"/>
                  <a:gd name="connsiteY426" fmla="*/ 466770 h 1353527"/>
                  <a:gd name="connsiteX427" fmla="*/ 294977 w 583600"/>
                  <a:gd name="connsiteY427" fmla="*/ 427051 h 1353527"/>
                  <a:gd name="connsiteX428" fmla="*/ 294977 w 583600"/>
                  <a:gd name="connsiteY428" fmla="*/ 426522 h 1353527"/>
                  <a:gd name="connsiteX429" fmla="*/ 267439 w 583600"/>
                  <a:gd name="connsiteY429" fmla="*/ 423874 h 1353527"/>
                  <a:gd name="connsiteX430" fmla="*/ 267439 w 583600"/>
                  <a:gd name="connsiteY430" fmla="*/ 422285 h 1353527"/>
                  <a:gd name="connsiteX431" fmla="*/ 292859 w 583600"/>
                  <a:gd name="connsiteY431" fmla="*/ 396335 h 1353527"/>
                  <a:gd name="connsiteX432" fmla="*/ 292859 w 583600"/>
                  <a:gd name="connsiteY432" fmla="*/ 395276 h 1353527"/>
                  <a:gd name="connsiteX433" fmla="*/ 288093 w 583600"/>
                  <a:gd name="connsiteY433" fmla="*/ 353439 h 1353527"/>
                  <a:gd name="connsiteX434" fmla="*/ 289152 w 583600"/>
                  <a:gd name="connsiteY434" fmla="*/ 352380 h 1353527"/>
                  <a:gd name="connsiteX435" fmla="*/ 442202 w 583600"/>
                  <a:gd name="connsiteY435" fmla="*/ 335962 h 1353527"/>
                  <a:gd name="connsiteX436" fmla="*/ 442731 w 583600"/>
                  <a:gd name="connsiteY436" fmla="*/ 337022 h 1353527"/>
                  <a:gd name="connsiteX437" fmla="*/ 431610 w 583600"/>
                  <a:gd name="connsiteY437" fmla="*/ 375681 h 1353527"/>
                  <a:gd name="connsiteX438" fmla="*/ 431610 w 583600"/>
                  <a:gd name="connsiteY438" fmla="*/ 376740 h 1353527"/>
                  <a:gd name="connsiteX439" fmla="*/ 451205 w 583600"/>
                  <a:gd name="connsiteY439" fmla="*/ 399429 h 1353527"/>
                  <a:gd name="connsiteX440" fmla="*/ 451205 w 583600"/>
                  <a:gd name="connsiteY440" fmla="*/ 400571 h 1353527"/>
                  <a:gd name="connsiteX441" fmla="*/ 423666 w 583600"/>
                  <a:gd name="connsiteY441" fmla="*/ 402690 h 1353527"/>
                  <a:gd name="connsiteX442" fmla="*/ 423137 w 583600"/>
                  <a:gd name="connsiteY442" fmla="*/ 403219 h 1353527"/>
                  <a:gd name="connsiteX443" fmla="*/ 410956 w 583600"/>
                  <a:gd name="connsiteY443" fmla="*/ 445056 h 1353527"/>
                  <a:gd name="connsiteX444" fmla="*/ 409897 w 583600"/>
                  <a:gd name="connsiteY444" fmla="*/ 445056 h 1353527"/>
                  <a:gd name="connsiteX445" fmla="*/ 404601 w 583600"/>
                  <a:gd name="connsiteY445" fmla="*/ 407456 h 1353527"/>
                  <a:gd name="connsiteX446" fmla="*/ 377063 w 583600"/>
                  <a:gd name="connsiteY446" fmla="*/ 406926 h 1353527"/>
                  <a:gd name="connsiteX447" fmla="*/ 377063 w 583600"/>
                  <a:gd name="connsiteY447" fmla="*/ 405338 h 1353527"/>
                  <a:gd name="connsiteX448" fmla="*/ 402483 w 583600"/>
                  <a:gd name="connsiteY448" fmla="*/ 378329 h 1353527"/>
                  <a:gd name="connsiteX449" fmla="*/ 402483 w 583600"/>
                  <a:gd name="connsiteY449" fmla="*/ 377270 h 1353527"/>
                  <a:gd name="connsiteX450" fmla="*/ 397717 w 583600"/>
                  <a:gd name="connsiteY450" fmla="*/ 337551 h 1353527"/>
                  <a:gd name="connsiteX451" fmla="*/ 398776 w 583600"/>
                  <a:gd name="connsiteY451" fmla="*/ 336492 h 1353527"/>
                  <a:gd name="connsiteX452" fmla="*/ 418370 w 583600"/>
                  <a:gd name="connsiteY452" fmla="*/ 360323 h 1353527"/>
                  <a:gd name="connsiteX453" fmla="*/ 418900 w 583600"/>
                  <a:gd name="connsiteY453" fmla="*/ 360323 h 1353527"/>
                  <a:gd name="connsiteX454" fmla="*/ 442202 w 583600"/>
                  <a:gd name="connsiteY454" fmla="*/ 335962 h 1353527"/>
                  <a:gd name="connsiteX455" fmla="*/ 213422 w 583600"/>
                  <a:gd name="connsiteY455" fmla="*/ 183973 h 1353527"/>
                  <a:gd name="connsiteX456" fmla="*/ 213952 w 583600"/>
                  <a:gd name="connsiteY456" fmla="*/ 185032 h 1353527"/>
                  <a:gd name="connsiteX457" fmla="*/ 202830 w 583600"/>
                  <a:gd name="connsiteY457" fmla="*/ 224751 h 1353527"/>
                  <a:gd name="connsiteX458" fmla="*/ 202830 w 583600"/>
                  <a:gd name="connsiteY458" fmla="*/ 225810 h 1353527"/>
                  <a:gd name="connsiteX459" fmla="*/ 222425 w 583600"/>
                  <a:gd name="connsiteY459" fmla="*/ 255996 h 1353527"/>
                  <a:gd name="connsiteX460" fmla="*/ 221895 w 583600"/>
                  <a:gd name="connsiteY460" fmla="*/ 256526 h 1353527"/>
                  <a:gd name="connsiteX461" fmla="*/ 221366 w 583600"/>
                  <a:gd name="connsiteY461" fmla="*/ 258115 h 1353527"/>
                  <a:gd name="connsiteX462" fmla="*/ 194357 w 583600"/>
                  <a:gd name="connsiteY462" fmla="*/ 253878 h 1353527"/>
                  <a:gd name="connsiteX463" fmla="*/ 193828 w 583600"/>
                  <a:gd name="connsiteY463" fmla="*/ 253878 h 1353527"/>
                  <a:gd name="connsiteX464" fmla="*/ 181647 w 583600"/>
                  <a:gd name="connsiteY464" fmla="*/ 296245 h 1353527"/>
                  <a:gd name="connsiteX465" fmla="*/ 180588 w 583600"/>
                  <a:gd name="connsiteY465" fmla="*/ 296245 h 1353527"/>
                  <a:gd name="connsiteX466" fmla="*/ 175822 w 583600"/>
                  <a:gd name="connsiteY466" fmla="*/ 253878 h 1353527"/>
                  <a:gd name="connsiteX467" fmla="*/ 175822 w 583600"/>
                  <a:gd name="connsiteY467" fmla="*/ 252819 h 1353527"/>
                  <a:gd name="connsiteX468" fmla="*/ 175292 w 583600"/>
                  <a:gd name="connsiteY468" fmla="*/ 252819 h 1353527"/>
                  <a:gd name="connsiteX469" fmla="*/ 174233 w 583600"/>
                  <a:gd name="connsiteY469" fmla="*/ 252289 h 1353527"/>
                  <a:gd name="connsiteX470" fmla="*/ 186943 w 583600"/>
                  <a:gd name="connsiteY470" fmla="*/ 201449 h 1353527"/>
                  <a:gd name="connsiteX471" fmla="*/ 187473 w 583600"/>
                  <a:gd name="connsiteY471" fmla="*/ 201449 h 1353527"/>
                  <a:gd name="connsiteX472" fmla="*/ 189591 w 583600"/>
                  <a:gd name="connsiteY472" fmla="*/ 205156 h 1353527"/>
                  <a:gd name="connsiteX473" fmla="*/ 190650 w 583600"/>
                  <a:gd name="connsiteY473" fmla="*/ 205686 h 1353527"/>
                  <a:gd name="connsiteX474" fmla="*/ 213422 w 583600"/>
                  <a:gd name="connsiteY474" fmla="*/ 183973 h 1353527"/>
                  <a:gd name="connsiteX475" fmla="*/ 278031 w 583600"/>
                  <a:gd name="connsiteY475" fmla="*/ 177618 h 1353527"/>
                  <a:gd name="connsiteX476" fmla="*/ 297625 w 583600"/>
                  <a:gd name="connsiteY476" fmla="*/ 205686 h 1353527"/>
                  <a:gd name="connsiteX477" fmla="*/ 298155 w 583600"/>
                  <a:gd name="connsiteY477" fmla="*/ 205686 h 1353527"/>
                  <a:gd name="connsiteX478" fmla="*/ 321457 w 583600"/>
                  <a:gd name="connsiteY478" fmla="*/ 182384 h 1353527"/>
                  <a:gd name="connsiteX479" fmla="*/ 321986 w 583600"/>
                  <a:gd name="connsiteY479" fmla="*/ 183443 h 1353527"/>
                  <a:gd name="connsiteX480" fmla="*/ 310865 w 583600"/>
                  <a:gd name="connsiteY480" fmla="*/ 223162 h 1353527"/>
                  <a:gd name="connsiteX481" fmla="*/ 310865 w 583600"/>
                  <a:gd name="connsiteY481" fmla="*/ 224221 h 1353527"/>
                  <a:gd name="connsiteX482" fmla="*/ 330460 w 583600"/>
                  <a:gd name="connsiteY482" fmla="*/ 250700 h 1353527"/>
                  <a:gd name="connsiteX483" fmla="*/ 329930 w 583600"/>
                  <a:gd name="connsiteY483" fmla="*/ 250171 h 1353527"/>
                  <a:gd name="connsiteX484" fmla="*/ 329930 w 583600"/>
                  <a:gd name="connsiteY484" fmla="*/ 251759 h 1353527"/>
                  <a:gd name="connsiteX485" fmla="*/ 302921 w 583600"/>
                  <a:gd name="connsiteY485" fmla="*/ 250700 h 1353527"/>
                  <a:gd name="connsiteX486" fmla="*/ 302392 w 583600"/>
                  <a:gd name="connsiteY486" fmla="*/ 251230 h 1353527"/>
                  <a:gd name="connsiteX487" fmla="*/ 290211 w 583600"/>
                  <a:gd name="connsiteY487" fmla="*/ 294126 h 1353527"/>
                  <a:gd name="connsiteX488" fmla="*/ 289152 w 583600"/>
                  <a:gd name="connsiteY488" fmla="*/ 294126 h 1353527"/>
                  <a:gd name="connsiteX489" fmla="*/ 283856 w 583600"/>
                  <a:gd name="connsiteY489" fmla="*/ 253878 h 1353527"/>
                  <a:gd name="connsiteX490" fmla="*/ 283856 w 583600"/>
                  <a:gd name="connsiteY490" fmla="*/ 253348 h 1353527"/>
                  <a:gd name="connsiteX491" fmla="*/ 256318 w 583600"/>
                  <a:gd name="connsiteY491" fmla="*/ 248582 h 1353527"/>
                  <a:gd name="connsiteX492" fmla="*/ 256318 w 583600"/>
                  <a:gd name="connsiteY492" fmla="*/ 246993 h 1353527"/>
                  <a:gd name="connsiteX493" fmla="*/ 281738 w 583600"/>
                  <a:gd name="connsiteY493" fmla="*/ 222632 h 1353527"/>
                  <a:gd name="connsiteX494" fmla="*/ 281738 w 583600"/>
                  <a:gd name="connsiteY494" fmla="*/ 221573 h 1353527"/>
                  <a:gd name="connsiteX495" fmla="*/ 276972 w 583600"/>
                  <a:gd name="connsiteY495" fmla="*/ 178677 h 1353527"/>
                  <a:gd name="connsiteX496" fmla="*/ 278031 w 583600"/>
                  <a:gd name="connsiteY496" fmla="*/ 177618 h 1353527"/>
                  <a:gd name="connsiteX497" fmla="*/ 387125 w 583600"/>
                  <a:gd name="connsiteY497" fmla="*/ 171262 h 1353527"/>
                  <a:gd name="connsiteX498" fmla="*/ 406720 w 583600"/>
                  <a:gd name="connsiteY498" fmla="*/ 196682 h 1353527"/>
                  <a:gd name="connsiteX499" fmla="*/ 407249 w 583600"/>
                  <a:gd name="connsiteY499" fmla="*/ 196682 h 1353527"/>
                  <a:gd name="connsiteX500" fmla="*/ 409897 w 583600"/>
                  <a:gd name="connsiteY500" fmla="*/ 194034 h 1353527"/>
                  <a:gd name="connsiteX501" fmla="*/ 410427 w 583600"/>
                  <a:gd name="connsiteY501" fmla="*/ 194034 h 1353527"/>
                  <a:gd name="connsiteX502" fmla="*/ 425785 w 583600"/>
                  <a:gd name="connsiteY502" fmla="*/ 238519 h 1353527"/>
                  <a:gd name="connsiteX503" fmla="*/ 426314 w 583600"/>
                  <a:gd name="connsiteY503" fmla="*/ 238519 h 1353527"/>
                  <a:gd name="connsiteX504" fmla="*/ 426314 w 583600"/>
                  <a:gd name="connsiteY504" fmla="*/ 239579 h 1353527"/>
                  <a:gd name="connsiteX505" fmla="*/ 425785 w 583600"/>
                  <a:gd name="connsiteY505" fmla="*/ 239579 h 1353527"/>
                  <a:gd name="connsiteX506" fmla="*/ 412545 w 583600"/>
                  <a:gd name="connsiteY506" fmla="*/ 240108 h 1353527"/>
                  <a:gd name="connsiteX507" fmla="*/ 412015 w 583600"/>
                  <a:gd name="connsiteY507" fmla="*/ 240638 h 1353527"/>
                  <a:gd name="connsiteX508" fmla="*/ 399835 w 583600"/>
                  <a:gd name="connsiteY508" fmla="*/ 281945 h 1353527"/>
                  <a:gd name="connsiteX509" fmla="*/ 398776 w 583600"/>
                  <a:gd name="connsiteY509" fmla="*/ 281945 h 1353527"/>
                  <a:gd name="connsiteX510" fmla="*/ 393480 w 583600"/>
                  <a:gd name="connsiteY510" fmla="*/ 243815 h 1353527"/>
                  <a:gd name="connsiteX511" fmla="*/ 392951 w 583600"/>
                  <a:gd name="connsiteY511" fmla="*/ 243286 h 1353527"/>
                  <a:gd name="connsiteX512" fmla="*/ 365412 w 583600"/>
                  <a:gd name="connsiteY512" fmla="*/ 240108 h 1353527"/>
                  <a:gd name="connsiteX513" fmla="*/ 365412 w 583600"/>
                  <a:gd name="connsiteY513" fmla="*/ 238519 h 1353527"/>
                  <a:gd name="connsiteX514" fmla="*/ 390832 w 583600"/>
                  <a:gd name="connsiteY514" fmla="*/ 213629 h 1353527"/>
                  <a:gd name="connsiteX515" fmla="*/ 390832 w 583600"/>
                  <a:gd name="connsiteY515" fmla="*/ 212570 h 1353527"/>
                  <a:gd name="connsiteX516" fmla="*/ 386066 w 583600"/>
                  <a:gd name="connsiteY516" fmla="*/ 171792 h 1353527"/>
                  <a:gd name="connsiteX517" fmla="*/ 387125 w 583600"/>
                  <a:gd name="connsiteY517" fmla="*/ 171262 h 1353527"/>
                  <a:gd name="connsiteX518" fmla="*/ 267439 w 583600"/>
                  <a:gd name="connsiteY518" fmla="*/ 207 h 1353527"/>
                  <a:gd name="connsiteX519" fmla="*/ 287034 w 583600"/>
                  <a:gd name="connsiteY519" fmla="*/ 29863 h 1353527"/>
                  <a:gd name="connsiteX520" fmla="*/ 287563 w 583600"/>
                  <a:gd name="connsiteY520" fmla="*/ 29863 h 1353527"/>
                  <a:gd name="connsiteX521" fmla="*/ 310335 w 583600"/>
                  <a:gd name="connsiteY521" fmla="*/ 8150 h 1353527"/>
                  <a:gd name="connsiteX522" fmla="*/ 310865 w 583600"/>
                  <a:gd name="connsiteY522" fmla="*/ 9210 h 1353527"/>
                  <a:gd name="connsiteX523" fmla="*/ 299744 w 583600"/>
                  <a:gd name="connsiteY523" fmla="*/ 48399 h 1353527"/>
                  <a:gd name="connsiteX524" fmla="*/ 299744 w 583600"/>
                  <a:gd name="connsiteY524" fmla="*/ 49458 h 1353527"/>
                  <a:gd name="connsiteX525" fmla="*/ 319338 w 583600"/>
                  <a:gd name="connsiteY525" fmla="*/ 78055 h 1353527"/>
                  <a:gd name="connsiteX526" fmla="*/ 318809 w 583600"/>
                  <a:gd name="connsiteY526" fmla="*/ 77526 h 1353527"/>
                  <a:gd name="connsiteX527" fmla="*/ 318809 w 583600"/>
                  <a:gd name="connsiteY527" fmla="*/ 79115 h 1353527"/>
                  <a:gd name="connsiteX528" fmla="*/ 291800 w 583600"/>
                  <a:gd name="connsiteY528" fmla="*/ 75937 h 1353527"/>
                  <a:gd name="connsiteX529" fmla="*/ 291271 w 583600"/>
                  <a:gd name="connsiteY529" fmla="*/ 76467 h 1353527"/>
                  <a:gd name="connsiteX530" fmla="*/ 279090 w 583600"/>
                  <a:gd name="connsiteY530" fmla="*/ 118833 h 1353527"/>
                  <a:gd name="connsiteX531" fmla="*/ 278031 w 583600"/>
                  <a:gd name="connsiteY531" fmla="*/ 118833 h 1353527"/>
                  <a:gd name="connsiteX532" fmla="*/ 273265 w 583600"/>
                  <a:gd name="connsiteY532" fmla="*/ 77526 h 1353527"/>
                  <a:gd name="connsiteX533" fmla="*/ 273265 w 583600"/>
                  <a:gd name="connsiteY533" fmla="*/ 76996 h 1353527"/>
                  <a:gd name="connsiteX534" fmla="*/ 246256 w 583600"/>
                  <a:gd name="connsiteY534" fmla="*/ 70112 h 1353527"/>
                  <a:gd name="connsiteX535" fmla="*/ 246256 w 583600"/>
                  <a:gd name="connsiteY535" fmla="*/ 68523 h 1353527"/>
                  <a:gd name="connsiteX536" fmla="*/ 271146 w 583600"/>
                  <a:gd name="connsiteY536" fmla="*/ 45751 h 1353527"/>
                  <a:gd name="connsiteX537" fmla="*/ 271146 w 583600"/>
                  <a:gd name="connsiteY537" fmla="*/ 44692 h 1353527"/>
                  <a:gd name="connsiteX538" fmla="*/ 266380 w 583600"/>
                  <a:gd name="connsiteY538" fmla="*/ 1266 h 1353527"/>
                  <a:gd name="connsiteX539" fmla="*/ 267439 w 583600"/>
                  <a:gd name="connsiteY539" fmla="*/ 207 h 1353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</a:cxnLst>
                <a:rect l="l" t="t" r="r" b="b"/>
                <a:pathLst>
                  <a:path w="583600" h="1353527">
                    <a:moveTo>
                      <a:pt x="276442" y="1231487"/>
                    </a:moveTo>
                    <a:cubicBezTo>
                      <a:pt x="276971" y="1230428"/>
                      <a:pt x="276971" y="1230958"/>
                      <a:pt x="276971" y="1232017"/>
                    </a:cubicBezTo>
                    <a:cubicBezTo>
                      <a:pt x="273264" y="1246845"/>
                      <a:pt x="269028" y="1261144"/>
                      <a:pt x="265321" y="1275443"/>
                    </a:cubicBezTo>
                    <a:cubicBezTo>
                      <a:pt x="265321" y="1276502"/>
                      <a:pt x="265321" y="1276502"/>
                      <a:pt x="265321" y="1276502"/>
                    </a:cubicBezTo>
                    <a:cubicBezTo>
                      <a:pt x="271676" y="1282327"/>
                      <a:pt x="278560" y="1288153"/>
                      <a:pt x="285445" y="1293978"/>
                    </a:cubicBezTo>
                    <a:lnTo>
                      <a:pt x="284915" y="1293978"/>
                    </a:lnTo>
                    <a:cubicBezTo>
                      <a:pt x="285974" y="1293978"/>
                      <a:pt x="285445" y="1295567"/>
                      <a:pt x="284915" y="1295567"/>
                    </a:cubicBezTo>
                    <a:cubicBezTo>
                      <a:pt x="275912" y="1299274"/>
                      <a:pt x="266909" y="1302981"/>
                      <a:pt x="257377" y="1306159"/>
                    </a:cubicBezTo>
                    <a:cubicBezTo>
                      <a:pt x="256847" y="1306159"/>
                      <a:pt x="256847" y="1306688"/>
                      <a:pt x="256847" y="1306688"/>
                    </a:cubicBezTo>
                    <a:cubicBezTo>
                      <a:pt x="253140" y="1322046"/>
                      <a:pt x="248904" y="1337934"/>
                      <a:pt x="244667" y="1353292"/>
                    </a:cubicBezTo>
                    <a:cubicBezTo>
                      <a:pt x="244667" y="1353292"/>
                      <a:pt x="243608" y="1353821"/>
                      <a:pt x="243608" y="1353292"/>
                    </a:cubicBezTo>
                    <a:cubicBezTo>
                      <a:pt x="242019" y="1340581"/>
                      <a:pt x="239901" y="1328401"/>
                      <a:pt x="238312" y="1315691"/>
                    </a:cubicBezTo>
                    <a:cubicBezTo>
                      <a:pt x="228779" y="1317809"/>
                      <a:pt x="219777" y="1319398"/>
                      <a:pt x="210244" y="1320987"/>
                    </a:cubicBezTo>
                    <a:cubicBezTo>
                      <a:pt x="210244" y="1320987"/>
                      <a:pt x="210244" y="1319928"/>
                      <a:pt x="210244" y="1319398"/>
                    </a:cubicBezTo>
                    <a:cubicBezTo>
                      <a:pt x="213951" y="1314632"/>
                      <a:pt x="224013" y="1301922"/>
                      <a:pt x="235664" y="1286564"/>
                    </a:cubicBezTo>
                    <a:cubicBezTo>
                      <a:pt x="235664" y="1286034"/>
                      <a:pt x="235664" y="1285505"/>
                      <a:pt x="235664" y="1285505"/>
                    </a:cubicBezTo>
                    <a:cubicBezTo>
                      <a:pt x="233546" y="1267499"/>
                      <a:pt x="231427" y="1251082"/>
                      <a:pt x="230898" y="1245257"/>
                    </a:cubicBezTo>
                    <a:cubicBezTo>
                      <a:pt x="230898" y="1244197"/>
                      <a:pt x="231957" y="1244197"/>
                      <a:pt x="231957" y="1244197"/>
                    </a:cubicBezTo>
                    <a:cubicBezTo>
                      <a:pt x="238841" y="1251082"/>
                      <a:pt x="245196" y="1257437"/>
                      <a:pt x="252081" y="1263792"/>
                    </a:cubicBezTo>
                    <a:cubicBezTo>
                      <a:pt x="252611" y="1263792"/>
                      <a:pt x="252611" y="1263792"/>
                      <a:pt x="252611" y="1263792"/>
                    </a:cubicBezTo>
                    <a:cubicBezTo>
                      <a:pt x="263732" y="1248964"/>
                      <a:pt x="272735" y="1236254"/>
                      <a:pt x="276442" y="1231487"/>
                    </a:cubicBezTo>
                    <a:close/>
                    <a:moveTo>
                      <a:pt x="162582" y="1163172"/>
                    </a:moveTo>
                    <a:lnTo>
                      <a:pt x="163111" y="1164231"/>
                    </a:lnTo>
                    <a:lnTo>
                      <a:pt x="162582" y="1163502"/>
                    </a:lnTo>
                    <a:close/>
                    <a:moveTo>
                      <a:pt x="111212" y="1088501"/>
                    </a:moveTo>
                    <a:cubicBezTo>
                      <a:pt x="117567" y="1098563"/>
                      <a:pt x="124452" y="1108625"/>
                      <a:pt x="130807" y="1118157"/>
                    </a:cubicBezTo>
                    <a:cubicBezTo>
                      <a:pt x="131336" y="1118157"/>
                      <a:pt x="131336" y="1118157"/>
                      <a:pt x="131336" y="1118157"/>
                    </a:cubicBezTo>
                    <a:cubicBezTo>
                      <a:pt x="141928" y="1107566"/>
                      <a:pt x="150931" y="1097504"/>
                      <a:pt x="154638" y="1093797"/>
                    </a:cubicBezTo>
                    <a:cubicBezTo>
                      <a:pt x="155168" y="1093267"/>
                      <a:pt x="155168" y="1093797"/>
                      <a:pt x="155168" y="1094856"/>
                    </a:cubicBezTo>
                    <a:cubicBezTo>
                      <a:pt x="150931" y="1108625"/>
                      <a:pt x="147224" y="1122394"/>
                      <a:pt x="143517" y="1136163"/>
                    </a:cubicBezTo>
                    <a:cubicBezTo>
                      <a:pt x="143517" y="1136693"/>
                      <a:pt x="143517" y="1137222"/>
                      <a:pt x="143517" y="1137222"/>
                    </a:cubicBezTo>
                    <a:lnTo>
                      <a:pt x="162582" y="1163502"/>
                    </a:lnTo>
                    <a:lnTo>
                      <a:pt x="162582" y="1164761"/>
                    </a:lnTo>
                    <a:cubicBezTo>
                      <a:pt x="153579" y="1165290"/>
                      <a:pt x="144576" y="1164761"/>
                      <a:pt x="135573" y="1164761"/>
                    </a:cubicBezTo>
                    <a:cubicBezTo>
                      <a:pt x="135043" y="1164761"/>
                      <a:pt x="135043" y="1165290"/>
                      <a:pt x="135043" y="1165290"/>
                    </a:cubicBezTo>
                    <a:cubicBezTo>
                      <a:pt x="130807" y="1180119"/>
                      <a:pt x="127100" y="1194947"/>
                      <a:pt x="122863" y="1209246"/>
                    </a:cubicBezTo>
                    <a:cubicBezTo>
                      <a:pt x="122334" y="1210305"/>
                      <a:pt x="121804" y="1210305"/>
                      <a:pt x="121804" y="1209246"/>
                    </a:cubicBezTo>
                    <a:cubicBezTo>
                      <a:pt x="120215" y="1195476"/>
                      <a:pt x="118626" y="1181178"/>
                      <a:pt x="117038" y="1167409"/>
                    </a:cubicBezTo>
                    <a:cubicBezTo>
                      <a:pt x="117038" y="1166879"/>
                      <a:pt x="117038" y="1166879"/>
                      <a:pt x="117038" y="1166879"/>
                    </a:cubicBezTo>
                    <a:cubicBezTo>
                      <a:pt x="108035" y="1164761"/>
                      <a:pt x="99032" y="1162642"/>
                      <a:pt x="90029" y="1159465"/>
                    </a:cubicBezTo>
                    <a:cubicBezTo>
                      <a:pt x="90029" y="1159465"/>
                      <a:pt x="90029" y="1157876"/>
                      <a:pt x="90029" y="1157876"/>
                    </a:cubicBezTo>
                    <a:cubicBezTo>
                      <a:pt x="93736" y="1154699"/>
                      <a:pt x="103798" y="1146225"/>
                      <a:pt x="114919" y="1135104"/>
                    </a:cubicBezTo>
                    <a:cubicBezTo>
                      <a:pt x="114919" y="1134574"/>
                      <a:pt x="114919" y="1134045"/>
                      <a:pt x="114919" y="1134045"/>
                    </a:cubicBezTo>
                    <a:cubicBezTo>
                      <a:pt x="112801" y="1113921"/>
                      <a:pt x="110683" y="1095915"/>
                      <a:pt x="110153" y="1089560"/>
                    </a:cubicBezTo>
                    <a:cubicBezTo>
                      <a:pt x="110153" y="1088501"/>
                      <a:pt x="111212" y="1087971"/>
                      <a:pt x="111212" y="1088501"/>
                    </a:cubicBezTo>
                    <a:close/>
                    <a:moveTo>
                      <a:pt x="263732" y="1067846"/>
                    </a:moveTo>
                    <a:cubicBezTo>
                      <a:pt x="264262" y="1066787"/>
                      <a:pt x="264262" y="1067317"/>
                      <a:pt x="264262" y="1068376"/>
                    </a:cubicBezTo>
                    <a:cubicBezTo>
                      <a:pt x="260555" y="1082675"/>
                      <a:pt x="256318" y="1096973"/>
                      <a:pt x="252611" y="1111272"/>
                    </a:cubicBezTo>
                    <a:cubicBezTo>
                      <a:pt x="252611" y="1111802"/>
                      <a:pt x="252611" y="1112331"/>
                      <a:pt x="252611" y="1112331"/>
                    </a:cubicBezTo>
                    <a:cubicBezTo>
                      <a:pt x="259496" y="1119216"/>
                      <a:pt x="265851" y="1126100"/>
                      <a:pt x="272735" y="1132456"/>
                    </a:cubicBezTo>
                    <a:lnTo>
                      <a:pt x="272206" y="1132456"/>
                    </a:lnTo>
                    <a:cubicBezTo>
                      <a:pt x="273265" y="1132985"/>
                      <a:pt x="272206" y="1134044"/>
                      <a:pt x="272206" y="1134044"/>
                    </a:cubicBezTo>
                    <a:cubicBezTo>
                      <a:pt x="263203" y="1136692"/>
                      <a:pt x="253670" y="1139340"/>
                      <a:pt x="244667" y="1141458"/>
                    </a:cubicBezTo>
                    <a:cubicBezTo>
                      <a:pt x="244138" y="1141458"/>
                      <a:pt x="244138" y="1141988"/>
                      <a:pt x="244138" y="1141988"/>
                    </a:cubicBezTo>
                    <a:cubicBezTo>
                      <a:pt x="240431" y="1156816"/>
                      <a:pt x="236194" y="1172174"/>
                      <a:pt x="231957" y="1187532"/>
                    </a:cubicBezTo>
                    <a:cubicBezTo>
                      <a:pt x="231957" y="1188062"/>
                      <a:pt x="230898" y="1188062"/>
                      <a:pt x="230898" y="1187532"/>
                    </a:cubicBezTo>
                    <a:cubicBezTo>
                      <a:pt x="228780" y="1174822"/>
                      <a:pt x="227191" y="1161583"/>
                      <a:pt x="225602" y="1148873"/>
                    </a:cubicBezTo>
                    <a:cubicBezTo>
                      <a:pt x="216599" y="1149932"/>
                      <a:pt x="207067" y="1150991"/>
                      <a:pt x="198064" y="1150991"/>
                    </a:cubicBezTo>
                    <a:cubicBezTo>
                      <a:pt x="198064" y="1150991"/>
                      <a:pt x="198064" y="1149932"/>
                      <a:pt x="198064" y="1149402"/>
                    </a:cubicBezTo>
                    <a:cubicBezTo>
                      <a:pt x="201771" y="1145166"/>
                      <a:pt x="211833" y="1133515"/>
                      <a:pt x="223484" y="1119216"/>
                    </a:cubicBezTo>
                    <a:cubicBezTo>
                      <a:pt x="223484" y="1118686"/>
                      <a:pt x="223484" y="1118157"/>
                      <a:pt x="223484" y="1118157"/>
                    </a:cubicBezTo>
                    <a:cubicBezTo>
                      <a:pt x="221366" y="1099621"/>
                      <a:pt x="219247" y="1083204"/>
                      <a:pt x="218718" y="1076849"/>
                    </a:cubicBezTo>
                    <a:cubicBezTo>
                      <a:pt x="218718" y="1075790"/>
                      <a:pt x="219777" y="1075790"/>
                      <a:pt x="219777" y="1075790"/>
                    </a:cubicBezTo>
                    <a:cubicBezTo>
                      <a:pt x="226661" y="1083204"/>
                      <a:pt x="233016" y="1090618"/>
                      <a:pt x="239901" y="1098033"/>
                    </a:cubicBezTo>
                    <a:cubicBezTo>
                      <a:pt x="240431" y="1098033"/>
                      <a:pt x="240431" y="1098033"/>
                      <a:pt x="240431" y="1098033"/>
                    </a:cubicBezTo>
                    <a:cubicBezTo>
                      <a:pt x="251022" y="1084263"/>
                      <a:pt x="260025" y="1072613"/>
                      <a:pt x="263732" y="1067846"/>
                    </a:cubicBezTo>
                    <a:close/>
                    <a:moveTo>
                      <a:pt x="377593" y="1014359"/>
                    </a:moveTo>
                    <a:cubicBezTo>
                      <a:pt x="378122" y="1013829"/>
                      <a:pt x="378122" y="1013829"/>
                      <a:pt x="378122" y="1014888"/>
                    </a:cubicBezTo>
                    <a:cubicBezTo>
                      <a:pt x="373886" y="1028658"/>
                      <a:pt x="370179" y="1042956"/>
                      <a:pt x="366472" y="1056726"/>
                    </a:cubicBezTo>
                    <a:cubicBezTo>
                      <a:pt x="366472" y="1057785"/>
                      <a:pt x="366472" y="1057785"/>
                      <a:pt x="366472" y="1057785"/>
                    </a:cubicBezTo>
                    <a:cubicBezTo>
                      <a:pt x="372827" y="1063610"/>
                      <a:pt x="379711" y="1068906"/>
                      <a:pt x="386596" y="1074731"/>
                    </a:cubicBezTo>
                    <a:lnTo>
                      <a:pt x="386066" y="1074731"/>
                    </a:lnTo>
                    <a:cubicBezTo>
                      <a:pt x="387125" y="1075261"/>
                      <a:pt x="386066" y="1076320"/>
                      <a:pt x="386066" y="1076320"/>
                    </a:cubicBezTo>
                    <a:cubicBezTo>
                      <a:pt x="377063" y="1079498"/>
                      <a:pt x="367531" y="1083205"/>
                      <a:pt x="358528" y="1086382"/>
                    </a:cubicBezTo>
                    <a:cubicBezTo>
                      <a:pt x="357998" y="1086382"/>
                      <a:pt x="357998" y="1086912"/>
                      <a:pt x="357998" y="1086912"/>
                    </a:cubicBezTo>
                    <a:cubicBezTo>
                      <a:pt x="353762" y="1101740"/>
                      <a:pt x="350054" y="1116568"/>
                      <a:pt x="345818" y="1131926"/>
                    </a:cubicBezTo>
                    <a:cubicBezTo>
                      <a:pt x="345818" y="1131926"/>
                      <a:pt x="344759" y="1132456"/>
                      <a:pt x="344759" y="1131926"/>
                    </a:cubicBezTo>
                    <a:cubicBezTo>
                      <a:pt x="343170" y="1119746"/>
                      <a:pt x="341052" y="1108095"/>
                      <a:pt x="339463" y="1095915"/>
                    </a:cubicBezTo>
                    <a:cubicBezTo>
                      <a:pt x="329930" y="1098563"/>
                      <a:pt x="320927" y="1101211"/>
                      <a:pt x="311395" y="1103329"/>
                    </a:cubicBezTo>
                    <a:cubicBezTo>
                      <a:pt x="311395" y="1103329"/>
                      <a:pt x="311395" y="1102270"/>
                      <a:pt x="311395" y="1101740"/>
                    </a:cubicBezTo>
                    <a:cubicBezTo>
                      <a:pt x="315632" y="1096974"/>
                      <a:pt x="325694" y="1083205"/>
                      <a:pt x="337345" y="1067847"/>
                    </a:cubicBezTo>
                    <a:cubicBezTo>
                      <a:pt x="337345" y="1067317"/>
                      <a:pt x="337345" y="1066788"/>
                      <a:pt x="337345" y="1066788"/>
                    </a:cubicBezTo>
                    <a:cubicBezTo>
                      <a:pt x="335226" y="1049841"/>
                      <a:pt x="333108" y="1034483"/>
                      <a:pt x="332578" y="1028658"/>
                    </a:cubicBezTo>
                    <a:cubicBezTo>
                      <a:pt x="332578" y="1027598"/>
                      <a:pt x="333637" y="1027598"/>
                      <a:pt x="333637" y="1027598"/>
                    </a:cubicBezTo>
                    <a:cubicBezTo>
                      <a:pt x="340522" y="1033953"/>
                      <a:pt x="346877" y="1039779"/>
                      <a:pt x="353762" y="1045604"/>
                    </a:cubicBezTo>
                    <a:cubicBezTo>
                      <a:pt x="354291" y="1045604"/>
                      <a:pt x="354291" y="1045604"/>
                      <a:pt x="354291" y="1045604"/>
                    </a:cubicBezTo>
                    <a:cubicBezTo>
                      <a:pt x="364883" y="1031306"/>
                      <a:pt x="373886" y="1019125"/>
                      <a:pt x="377593" y="1014359"/>
                    </a:cubicBezTo>
                    <a:close/>
                    <a:moveTo>
                      <a:pt x="99561" y="907913"/>
                    </a:moveTo>
                    <a:cubicBezTo>
                      <a:pt x="105916" y="918504"/>
                      <a:pt x="112801" y="929096"/>
                      <a:pt x="119156" y="939158"/>
                    </a:cubicBezTo>
                    <a:cubicBezTo>
                      <a:pt x="119685" y="939158"/>
                      <a:pt x="119685" y="939158"/>
                      <a:pt x="119685" y="939158"/>
                    </a:cubicBezTo>
                    <a:cubicBezTo>
                      <a:pt x="129748" y="929626"/>
                      <a:pt x="139280" y="920623"/>
                      <a:pt x="142457" y="916916"/>
                    </a:cubicBezTo>
                    <a:cubicBezTo>
                      <a:pt x="142987" y="916386"/>
                      <a:pt x="142987" y="916916"/>
                      <a:pt x="142987" y="917975"/>
                    </a:cubicBezTo>
                    <a:cubicBezTo>
                      <a:pt x="138750" y="931214"/>
                      <a:pt x="135043" y="944984"/>
                      <a:pt x="131336" y="958223"/>
                    </a:cubicBezTo>
                    <a:cubicBezTo>
                      <a:pt x="131336" y="958753"/>
                      <a:pt x="131336" y="959282"/>
                      <a:pt x="131336" y="959282"/>
                    </a:cubicBezTo>
                    <a:cubicBezTo>
                      <a:pt x="137691" y="969344"/>
                      <a:pt x="144576" y="978877"/>
                      <a:pt x="150931" y="988409"/>
                    </a:cubicBezTo>
                    <a:cubicBezTo>
                      <a:pt x="151990" y="988939"/>
                      <a:pt x="150931" y="989998"/>
                      <a:pt x="150931" y="989998"/>
                    </a:cubicBezTo>
                    <a:cubicBezTo>
                      <a:pt x="141928" y="989469"/>
                      <a:pt x="132925" y="988939"/>
                      <a:pt x="123922" y="987350"/>
                    </a:cubicBezTo>
                    <a:cubicBezTo>
                      <a:pt x="123393" y="987350"/>
                      <a:pt x="123393" y="987880"/>
                      <a:pt x="123393" y="987880"/>
                    </a:cubicBezTo>
                    <a:cubicBezTo>
                      <a:pt x="119156" y="1002179"/>
                      <a:pt x="115449" y="1016477"/>
                      <a:pt x="111212" y="1030776"/>
                    </a:cubicBezTo>
                    <a:cubicBezTo>
                      <a:pt x="110683" y="1031835"/>
                      <a:pt x="110153" y="1031835"/>
                      <a:pt x="110153" y="1030776"/>
                    </a:cubicBezTo>
                    <a:cubicBezTo>
                      <a:pt x="108564" y="1016477"/>
                      <a:pt x="106975" y="1002179"/>
                      <a:pt x="105387" y="987880"/>
                    </a:cubicBezTo>
                    <a:cubicBezTo>
                      <a:pt x="105387" y="987350"/>
                      <a:pt x="105387" y="987350"/>
                      <a:pt x="105387" y="987350"/>
                    </a:cubicBezTo>
                    <a:cubicBezTo>
                      <a:pt x="96384" y="984173"/>
                      <a:pt x="87381" y="980995"/>
                      <a:pt x="78378" y="977288"/>
                    </a:cubicBezTo>
                    <a:cubicBezTo>
                      <a:pt x="78378" y="977288"/>
                      <a:pt x="78378" y="975699"/>
                      <a:pt x="78378" y="975699"/>
                    </a:cubicBezTo>
                    <a:cubicBezTo>
                      <a:pt x="82085" y="973052"/>
                      <a:pt x="92147" y="965108"/>
                      <a:pt x="103268" y="955046"/>
                    </a:cubicBezTo>
                    <a:cubicBezTo>
                      <a:pt x="103268" y="954516"/>
                      <a:pt x="103268" y="953986"/>
                      <a:pt x="103268" y="953986"/>
                    </a:cubicBezTo>
                    <a:cubicBezTo>
                      <a:pt x="101150" y="933862"/>
                      <a:pt x="99032" y="915857"/>
                      <a:pt x="98502" y="908972"/>
                    </a:cubicBezTo>
                    <a:cubicBezTo>
                      <a:pt x="98502" y="907913"/>
                      <a:pt x="99561" y="907383"/>
                      <a:pt x="99561" y="907913"/>
                    </a:cubicBezTo>
                    <a:close/>
                    <a:moveTo>
                      <a:pt x="35482" y="898910"/>
                    </a:moveTo>
                    <a:cubicBezTo>
                      <a:pt x="36012" y="898910"/>
                      <a:pt x="36541" y="899969"/>
                      <a:pt x="36541" y="900499"/>
                    </a:cubicBezTo>
                    <a:cubicBezTo>
                      <a:pt x="32834" y="913209"/>
                      <a:pt x="29127" y="925389"/>
                      <a:pt x="24890" y="938099"/>
                    </a:cubicBezTo>
                    <a:cubicBezTo>
                      <a:pt x="24890" y="938099"/>
                      <a:pt x="24890" y="938629"/>
                      <a:pt x="25420" y="939158"/>
                    </a:cubicBezTo>
                    <a:cubicBezTo>
                      <a:pt x="31775" y="951339"/>
                      <a:pt x="38130" y="963519"/>
                      <a:pt x="44485" y="975170"/>
                    </a:cubicBezTo>
                    <a:lnTo>
                      <a:pt x="43955" y="975170"/>
                    </a:lnTo>
                    <a:cubicBezTo>
                      <a:pt x="43955" y="975170"/>
                      <a:pt x="43955" y="976759"/>
                      <a:pt x="43426" y="976759"/>
                    </a:cubicBezTo>
                    <a:cubicBezTo>
                      <a:pt x="34423" y="973052"/>
                      <a:pt x="25950" y="968815"/>
                      <a:pt x="16947" y="964578"/>
                    </a:cubicBezTo>
                    <a:cubicBezTo>
                      <a:pt x="13240" y="977818"/>
                      <a:pt x="9003" y="991057"/>
                      <a:pt x="4766" y="1004297"/>
                    </a:cubicBezTo>
                    <a:cubicBezTo>
                      <a:pt x="4766" y="1004297"/>
                      <a:pt x="4237" y="1004297"/>
                      <a:pt x="4237" y="1003767"/>
                    </a:cubicBezTo>
                    <a:cubicBezTo>
                      <a:pt x="2648" y="990528"/>
                      <a:pt x="1589" y="978347"/>
                      <a:pt x="0" y="965637"/>
                    </a:cubicBezTo>
                    <a:lnTo>
                      <a:pt x="0" y="964578"/>
                    </a:lnTo>
                    <a:cubicBezTo>
                      <a:pt x="3177" y="951339"/>
                      <a:pt x="6355" y="938099"/>
                      <a:pt x="10062" y="924860"/>
                    </a:cubicBezTo>
                    <a:cubicBezTo>
                      <a:pt x="10592" y="921152"/>
                      <a:pt x="11651" y="917445"/>
                      <a:pt x="12180" y="914268"/>
                    </a:cubicBezTo>
                    <a:lnTo>
                      <a:pt x="13240" y="914268"/>
                    </a:lnTo>
                    <a:cubicBezTo>
                      <a:pt x="23302" y="907913"/>
                      <a:pt x="32305" y="901558"/>
                      <a:pt x="35482" y="898910"/>
                    </a:cubicBezTo>
                    <a:close/>
                    <a:moveTo>
                      <a:pt x="254730" y="894144"/>
                    </a:moveTo>
                    <a:cubicBezTo>
                      <a:pt x="255259" y="893614"/>
                      <a:pt x="255259" y="894144"/>
                      <a:pt x="255259" y="895203"/>
                    </a:cubicBezTo>
                    <a:cubicBezTo>
                      <a:pt x="251023" y="908972"/>
                      <a:pt x="247315" y="923271"/>
                      <a:pt x="243608" y="937040"/>
                    </a:cubicBezTo>
                    <a:cubicBezTo>
                      <a:pt x="243608" y="937570"/>
                      <a:pt x="243608" y="938099"/>
                      <a:pt x="243608" y="938099"/>
                    </a:cubicBezTo>
                    <a:cubicBezTo>
                      <a:pt x="250493" y="945513"/>
                      <a:pt x="256848" y="952927"/>
                      <a:pt x="263733" y="960342"/>
                    </a:cubicBezTo>
                    <a:cubicBezTo>
                      <a:pt x="264792" y="960871"/>
                      <a:pt x="263733" y="961930"/>
                      <a:pt x="263733" y="961930"/>
                    </a:cubicBezTo>
                    <a:cubicBezTo>
                      <a:pt x="254730" y="963519"/>
                      <a:pt x="245197" y="965108"/>
                      <a:pt x="236194" y="966697"/>
                    </a:cubicBezTo>
                    <a:cubicBezTo>
                      <a:pt x="235665" y="966697"/>
                      <a:pt x="235665" y="967226"/>
                      <a:pt x="235665" y="967226"/>
                    </a:cubicBezTo>
                    <a:cubicBezTo>
                      <a:pt x="231428" y="982055"/>
                      <a:pt x="227721" y="997412"/>
                      <a:pt x="223484" y="1012241"/>
                    </a:cubicBezTo>
                    <a:cubicBezTo>
                      <a:pt x="222955" y="1012770"/>
                      <a:pt x="222425" y="1012770"/>
                      <a:pt x="222425" y="1012241"/>
                    </a:cubicBezTo>
                    <a:cubicBezTo>
                      <a:pt x="220307" y="999001"/>
                      <a:pt x="218718" y="985762"/>
                      <a:pt x="217129" y="972522"/>
                    </a:cubicBezTo>
                    <a:cubicBezTo>
                      <a:pt x="217129" y="971992"/>
                      <a:pt x="217129" y="971992"/>
                      <a:pt x="217129" y="971992"/>
                    </a:cubicBezTo>
                    <a:cubicBezTo>
                      <a:pt x="208126" y="972522"/>
                      <a:pt x="198594" y="971992"/>
                      <a:pt x="189591" y="971463"/>
                    </a:cubicBezTo>
                    <a:cubicBezTo>
                      <a:pt x="189591" y="971463"/>
                      <a:pt x="189591" y="969874"/>
                      <a:pt x="189591" y="969874"/>
                    </a:cubicBezTo>
                    <a:cubicBezTo>
                      <a:pt x="193298" y="966167"/>
                      <a:pt x="203360" y="955046"/>
                      <a:pt x="215011" y="941806"/>
                    </a:cubicBezTo>
                    <a:cubicBezTo>
                      <a:pt x="215011" y="941277"/>
                      <a:pt x="215011" y="940747"/>
                      <a:pt x="215011" y="940747"/>
                    </a:cubicBezTo>
                    <a:cubicBezTo>
                      <a:pt x="212893" y="922212"/>
                      <a:pt x="210774" y="905265"/>
                      <a:pt x="210245" y="898910"/>
                    </a:cubicBezTo>
                    <a:cubicBezTo>
                      <a:pt x="210245" y="897851"/>
                      <a:pt x="211304" y="897851"/>
                      <a:pt x="211304" y="897851"/>
                    </a:cubicBezTo>
                    <a:cubicBezTo>
                      <a:pt x="217659" y="906324"/>
                      <a:pt x="224014" y="914268"/>
                      <a:pt x="230898" y="922212"/>
                    </a:cubicBezTo>
                    <a:cubicBezTo>
                      <a:pt x="231428" y="922212"/>
                      <a:pt x="231428" y="922212"/>
                      <a:pt x="231428" y="922212"/>
                    </a:cubicBezTo>
                    <a:cubicBezTo>
                      <a:pt x="242020" y="909502"/>
                      <a:pt x="251023" y="898380"/>
                      <a:pt x="254730" y="894144"/>
                    </a:cubicBezTo>
                    <a:close/>
                    <a:moveTo>
                      <a:pt x="364882" y="857073"/>
                    </a:moveTo>
                    <a:cubicBezTo>
                      <a:pt x="365412" y="856543"/>
                      <a:pt x="365412" y="856543"/>
                      <a:pt x="365412" y="857602"/>
                    </a:cubicBezTo>
                    <a:cubicBezTo>
                      <a:pt x="361175" y="871372"/>
                      <a:pt x="357468" y="885141"/>
                      <a:pt x="353761" y="898910"/>
                    </a:cubicBezTo>
                    <a:cubicBezTo>
                      <a:pt x="353761" y="899439"/>
                      <a:pt x="353761" y="899969"/>
                      <a:pt x="353761" y="899969"/>
                    </a:cubicBezTo>
                    <a:cubicBezTo>
                      <a:pt x="360116" y="906324"/>
                      <a:pt x="367001" y="912679"/>
                      <a:pt x="373885" y="919034"/>
                    </a:cubicBezTo>
                    <a:cubicBezTo>
                      <a:pt x="374944" y="919564"/>
                      <a:pt x="373885" y="920623"/>
                      <a:pt x="373885" y="920623"/>
                    </a:cubicBezTo>
                    <a:cubicBezTo>
                      <a:pt x="364882" y="923271"/>
                      <a:pt x="355350" y="925919"/>
                      <a:pt x="346347" y="928567"/>
                    </a:cubicBezTo>
                    <a:cubicBezTo>
                      <a:pt x="345817" y="928567"/>
                      <a:pt x="345817" y="929096"/>
                      <a:pt x="345817" y="929096"/>
                    </a:cubicBezTo>
                    <a:cubicBezTo>
                      <a:pt x="341581" y="943924"/>
                      <a:pt x="337874" y="959282"/>
                      <a:pt x="333637" y="974111"/>
                    </a:cubicBezTo>
                    <a:cubicBezTo>
                      <a:pt x="333637" y="974111"/>
                      <a:pt x="332578" y="974640"/>
                      <a:pt x="332578" y="974111"/>
                    </a:cubicBezTo>
                    <a:cubicBezTo>
                      <a:pt x="330989" y="961930"/>
                      <a:pt x="328871" y="949750"/>
                      <a:pt x="327282" y="937570"/>
                    </a:cubicBezTo>
                    <a:cubicBezTo>
                      <a:pt x="317749" y="939158"/>
                      <a:pt x="308747" y="940747"/>
                      <a:pt x="299214" y="942336"/>
                    </a:cubicBezTo>
                    <a:cubicBezTo>
                      <a:pt x="299214" y="942336"/>
                      <a:pt x="299214" y="941277"/>
                      <a:pt x="299214" y="940747"/>
                    </a:cubicBezTo>
                    <a:cubicBezTo>
                      <a:pt x="302921" y="936510"/>
                      <a:pt x="312983" y="923800"/>
                      <a:pt x="324634" y="908972"/>
                    </a:cubicBezTo>
                    <a:cubicBezTo>
                      <a:pt x="324634" y="908442"/>
                      <a:pt x="324634" y="907913"/>
                      <a:pt x="324634" y="907913"/>
                    </a:cubicBezTo>
                    <a:cubicBezTo>
                      <a:pt x="322516" y="890437"/>
                      <a:pt x="320397" y="874549"/>
                      <a:pt x="319868" y="868724"/>
                    </a:cubicBezTo>
                    <a:cubicBezTo>
                      <a:pt x="319868" y="867665"/>
                      <a:pt x="320927" y="867665"/>
                      <a:pt x="320927" y="867665"/>
                    </a:cubicBezTo>
                    <a:cubicBezTo>
                      <a:pt x="327811" y="874020"/>
                      <a:pt x="334166" y="880904"/>
                      <a:pt x="341051" y="887259"/>
                    </a:cubicBezTo>
                    <a:cubicBezTo>
                      <a:pt x="341581" y="887259"/>
                      <a:pt x="341581" y="887259"/>
                      <a:pt x="341581" y="887259"/>
                    </a:cubicBezTo>
                    <a:cubicBezTo>
                      <a:pt x="352172" y="873490"/>
                      <a:pt x="361175" y="861310"/>
                      <a:pt x="364882" y="857073"/>
                    </a:cubicBezTo>
                    <a:close/>
                    <a:moveTo>
                      <a:pt x="477154" y="813646"/>
                    </a:moveTo>
                    <a:cubicBezTo>
                      <a:pt x="477684" y="813117"/>
                      <a:pt x="477684" y="813646"/>
                      <a:pt x="477684" y="814176"/>
                    </a:cubicBezTo>
                    <a:cubicBezTo>
                      <a:pt x="473977" y="826886"/>
                      <a:pt x="470270" y="839596"/>
                      <a:pt x="466563" y="852835"/>
                    </a:cubicBezTo>
                    <a:cubicBezTo>
                      <a:pt x="466563" y="853895"/>
                      <a:pt x="466563" y="853895"/>
                      <a:pt x="466563" y="853895"/>
                    </a:cubicBezTo>
                    <a:cubicBezTo>
                      <a:pt x="473447" y="860250"/>
                      <a:pt x="479802" y="866605"/>
                      <a:pt x="486687" y="873489"/>
                    </a:cubicBezTo>
                    <a:lnTo>
                      <a:pt x="486157" y="874019"/>
                    </a:lnTo>
                    <a:cubicBezTo>
                      <a:pt x="487216" y="874548"/>
                      <a:pt x="486157" y="875608"/>
                      <a:pt x="486157" y="875608"/>
                    </a:cubicBezTo>
                    <a:cubicBezTo>
                      <a:pt x="477154" y="877196"/>
                      <a:pt x="467622" y="879315"/>
                      <a:pt x="458619" y="881433"/>
                    </a:cubicBezTo>
                    <a:cubicBezTo>
                      <a:pt x="458089" y="881433"/>
                      <a:pt x="458089" y="881963"/>
                      <a:pt x="458089" y="881963"/>
                    </a:cubicBezTo>
                    <a:cubicBezTo>
                      <a:pt x="453853" y="896261"/>
                      <a:pt x="450146" y="910030"/>
                      <a:pt x="445909" y="924329"/>
                    </a:cubicBezTo>
                    <a:cubicBezTo>
                      <a:pt x="445909" y="924329"/>
                      <a:pt x="444850" y="924859"/>
                      <a:pt x="444850" y="924329"/>
                    </a:cubicBezTo>
                    <a:cubicBezTo>
                      <a:pt x="443261" y="912678"/>
                      <a:pt x="441143" y="901028"/>
                      <a:pt x="439554" y="889377"/>
                    </a:cubicBezTo>
                    <a:cubicBezTo>
                      <a:pt x="430021" y="890965"/>
                      <a:pt x="421019" y="892554"/>
                      <a:pt x="411486" y="894143"/>
                    </a:cubicBezTo>
                    <a:cubicBezTo>
                      <a:pt x="411486" y="894143"/>
                      <a:pt x="411486" y="893084"/>
                      <a:pt x="411486" y="892554"/>
                    </a:cubicBezTo>
                    <a:cubicBezTo>
                      <a:pt x="415193" y="888318"/>
                      <a:pt x="425255" y="876137"/>
                      <a:pt x="436906" y="861838"/>
                    </a:cubicBezTo>
                    <a:cubicBezTo>
                      <a:pt x="436906" y="861309"/>
                      <a:pt x="436906" y="860779"/>
                      <a:pt x="436906" y="860779"/>
                    </a:cubicBezTo>
                    <a:cubicBezTo>
                      <a:pt x="434788" y="843833"/>
                      <a:pt x="432669" y="828475"/>
                      <a:pt x="432140" y="823179"/>
                    </a:cubicBezTo>
                    <a:cubicBezTo>
                      <a:pt x="432140" y="822120"/>
                      <a:pt x="433199" y="822120"/>
                      <a:pt x="433199" y="822120"/>
                    </a:cubicBezTo>
                    <a:cubicBezTo>
                      <a:pt x="440083" y="828475"/>
                      <a:pt x="446438" y="834830"/>
                      <a:pt x="453323" y="841185"/>
                    </a:cubicBezTo>
                    <a:cubicBezTo>
                      <a:pt x="453853" y="841185"/>
                      <a:pt x="453853" y="841185"/>
                      <a:pt x="453853" y="841185"/>
                    </a:cubicBezTo>
                    <a:cubicBezTo>
                      <a:pt x="464444" y="828475"/>
                      <a:pt x="473447" y="817883"/>
                      <a:pt x="477154" y="813646"/>
                    </a:cubicBezTo>
                    <a:close/>
                    <a:moveTo>
                      <a:pt x="199123" y="723088"/>
                    </a:moveTo>
                    <a:cubicBezTo>
                      <a:pt x="205478" y="732091"/>
                      <a:pt x="212362" y="741094"/>
                      <a:pt x="218717" y="749567"/>
                    </a:cubicBezTo>
                    <a:cubicBezTo>
                      <a:pt x="219247" y="749567"/>
                      <a:pt x="219247" y="749567"/>
                      <a:pt x="219247" y="749567"/>
                    </a:cubicBezTo>
                    <a:cubicBezTo>
                      <a:pt x="229839" y="737916"/>
                      <a:pt x="238842" y="727325"/>
                      <a:pt x="242549" y="723618"/>
                    </a:cubicBezTo>
                    <a:cubicBezTo>
                      <a:pt x="243078" y="723088"/>
                      <a:pt x="243078" y="723618"/>
                      <a:pt x="243078" y="724677"/>
                    </a:cubicBezTo>
                    <a:cubicBezTo>
                      <a:pt x="238842" y="738446"/>
                      <a:pt x="235134" y="752215"/>
                      <a:pt x="231427" y="765984"/>
                    </a:cubicBezTo>
                    <a:cubicBezTo>
                      <a:pt x="231427" y="766514"/>
                      <a:pt x="231427" y="767043"/>
                      <a:pt x="231427" y="767043"/>
                    </a:cubicBezTo>
                    <a:cubicBezTo>
                      <a:pt x="238312" y="774987"/>
                      <a:pt x="244667" y="783461"/>
                      <a:pt x="251552" y="791404"/>
                    </a:cubicBezTo>
                    <a:cubicBezTo>
                      <a:pt x="252611" y="791934"/>
                      <a:pt x="251552" y="792993"/>
                      <a:pt x="251552" y="792993"/>
                    </a:cubicBezTo>
                    <a:cubicBezTo>
                      <a:pt x="242019" y="794052"/>
                      <a:pt x="233016" y="795111"/>
                      <a:pt x="224013" y="795111"/>
                    </a:cubicBezTo>
                    <a:cubicBezTo>
                      <a:pt x="223484" y="795111"/>
                      <a:pt x="223484" y="795641"/>
                      <a:pt x="223484" y="795641"/>
                    </a:cubicBezTo>
                    <a:cubicBezTo>
                      <a:pt x="219247" y="810469"/>
                      <a:pt x="215540" y="825298"/>
                      <a:pt x="211303" y="840126"/>
                    </a:cubicBezTo>
                    <a:cubicBezTo>
                      <a:pt x="210774" y="840655"/>
                      <a:pt x="210244" y="841185"/>
                      <a:pt x="210244" y="840126"/>
                    </a:cubicBezTo>
                    <a:cubicBezTo>
                      <a:pt x="208126" y="826357"/>
                      <a:pt x="206537" y="813117"/>
                      <a:pt x="204948" y="799348"/>
                    </a:cubicBezTo>
                    <a:cubicBezTo>
                      <a:pt x="204948" y="798818"/>
                      <a:pt x="204948" y="798818"/>
                      <a:pt x="204948" y="798818"/>
                    </a:cubicBezTo>
                    <a:cubicBezTo>
                      <a:pt x="195416" y="798289"/>
                      <a:pt x="186413" y="797230"/>
                      <a:pt x="177410" y="795641"/>
                    </a:cubicBezTo>
                    <a:cubicBezTo>
                      <a:pt x="177410" y="795641"/>
                      <a:pt x="177410" y="794052"/>
                      <a:pt x="177410" y="794052"/>
                    </a:cubicBezTo>
                    <a:cubicBezTo>
                      <a:pt x="181117" y="790875"/>
                      <a:pt x="191709" y="780283"/>
                      <a:pt x="202830" y="768103"/>
                    </a:cubicBezTo>
                    <a:cubicBezTo>
                      <a:pt x="202830" y="767573"/>
                      <a:pt x="202830" y="767043"/>
                      <a:pt x="202830" y="767043"/>
                    </a:cubicBezTo>
                    <a:cubicBezTo>
                      <a:pt x="200712" y="747449"/>
                      <a:pt x="198593" y="730502"/>
                      <a:pt x="198064" y="724147"/>
                    </a:cubicBezTo>
                    <a:cubicBezTo>
                      <a:pt x="198064" y="723088"/>
                      <a:pt x="199123" y="723088"/>
                      <a:pt x="199123" y="723088"/>
                    </a:cubicBezTo>
                    <a:close/>
                    <a:moveTo>
                      <a:pt x="90558" y="719381"/>
                    </a:moveTo>
                    <a:cubicBezTo>
                      <a:pt x="97443" y="729973"/>
                      <a:pt x="103798" y="741094"/>
                      <a:pt x="110153" y="751686"/>
                    </a:cubicBezTo>
                    <a:cubicBezTo>
                      <a:pt x="110682" y="751686"/>
                      <a:pt x="110682" y="751686"/>
                      <a:pt x="110682" y="751686"/>
                    </a:cubicBezTo>
                    <a:cubicBezTo>
                      <a:pt x="120745" y="742153"/>
                      <a:pt x="130277" y="733680"/>
                      <a:pt x="133454" y="730503"/>
                    </a:cubicBezTo>
                    <a:cubicBezTo>
                      <a:pt x="133984" y="729973"/>
                      <a:pt x="133984" y="730503"/>
                      <a:pt x="133984" y="731562"/>
                    </a:cubicBezTo>
                    <a:cubicBezTo>
                      <a:pt x="130277" y="744801"/>
                      <a:pt x="126570" y="758041"/>
                      <a:pt x="122863" y="771280"/>
                    </a:cubicBezTo>
                    <a:cubicBezTo>
                      <a:pt x="122863" y="771810"/>
                      <a:pt x="122863" y="772340"/>
                      <a:pt x="122863" y="772340"/>
                    </a:cubicBezTo>
                    <a:cubicBezTo>
                      <a:pt x="129218" y="782931"/>
                      <a:pt x="136102" y="792993"/>
                      <a:pt x="142457" y="803055"/>
                    </a:cubicBezTo>
                    <a:lnTo>
                      <a:pt x="141928" y="803585"/>
                    </a:lnTo>
                    <a:cubicBezTo>
                      <a:pt x="142987" y="804115"/>
                      <a:pt x="141928" y="805174"/>
                      <a:pt x="141928" y="805174"/>
                    </a:cubicBezTo>
                    <a:cubicBezTo>
                      <a:pt x="132925" y="804115"/>
                      <a:pt x="123922" y="802526"/>
                      <a:pt x="114919" y="800408"/>
                    </a:cubicBezTo>
                    <a:cubicBezTo>
                      <a:pt x="114390" y="799878"/>
                      <a:pt x="114390" y="800408"/>
                      <a:pt x="114390" y="800408"/>
                    </a:cubicBezTo>
                    <a:cubicBezTo>
                      <a:pt x="110153" y="814706"/>
                      <a:pt x="106446" y="828475"/>
                      <a:pt x="102209" y="842774"/>
                    </a:cubicBezTo>
                    <a:cubicBezTo>
                      <a:pt x="101680" y="843833"/>
                      <a:pt x="101150" y="843833"/>
                      <a:pt x="101150" y="842774"/>
                    </a:cubicBezTo>
                    <a:cubicBezTo>
                      <a:pt x="99561" y="827946"/>
                      <a:pt x="97972" y="813647"/>
                      <a:pt x="96384" y="799348"/>
                    </a:cubicBezTo>
                    <a:cubicBezTo>
                      <a:pt x="96384" y="798819"/>
                      <a:pt x="96384" y="798819"/>
                      <a:pt x="96384" y="798819"/>
                    </a:cubicBezTo>
                    <a:cubicBezTo>
                      <a:pt x="87381" y="795641"/>
                      <a:pt x="78378" y="791934"/>
                      <a:pt x="69375" y="787698"/>
                    </a:cubicBezTo>
                    <a:cubicBezTo>
                      <a:pt x="69375" y="787698"/>
                      <a:pt x="69375" y="786109"/>
                      <a:pt x="69375" y="786109"/>
                    </a:cubicBezTo>
                    <a:cubicBezTo>
                      <a:pt x="73082" y="783461"/>
                      <a:pt x="83144" y="776047"/>
                      <a:pt x="94265" y="766514"/>
                    </a:cubicBezTo>
                    <a:cubicBezTo>
                      <a:pt x="94265" y="765985"/>
                      <a:pt x="94265" y="765455"/>
                      <a:pt x="94265" y="765455"/>
                    </a:cubicBezTo>
                    <a:cubicBezTo>
                      <a:pt x="92147" y="744801"/>
                      <a:pt x="90029" y="726796"/>
                      <a:pt x="89499" y="719911"/>
                    </a:cubicBezTo>
                    <a:cubicBezTo>
                      <a:pt x="89499" y="719381"/>
                      <a:pt x="90558" y="718852"/>
                      <a:pt x="90558" y="719381"/>
                    </a:cubicBezTo>
                    <a:close/>
                    <a:moveTo>
                      <a:pt x="582882" y="698198"/>
                    </a:moveTo>
                    <a:lnTo>
                      <a:pt x="583600" y="698198"/>
                    </a:lnTo>
                    <a:lnTo>
                      <a:pt x="583071" y="698727"/>
                    </a:lnTo>
                    <a:close/>
                    <a:moveTo>
                      <a:pt x="354820" y="690784"/>
                    </a:moveTo>
                    <a:cubicBezTo>
                      <a:pt x="355350" y="690254"/>
                      <a:pt x="355350" y="690784"/>
                      <a:pt x="355350" y="691843"/>
                    </a:cubicBezTo>
                    <a:cubicBezTo>
                      <a:pt x="351113" y="705082"/>
                      <a:pt x="347406" y="718852"/>
                      <a:pt x="343699" y="732621"/>
                    </a:cubicBezTo>
                    <a:cubicBezTo>
                      <a:pt x="343699" y="733150"/>
                      <a:pt x="343699" y="733680"/>
                      <a:pt x="343699" y="733680"/>
                    </a:cubicBezTo>
                    <a:cubicBezTo>
                      <a:pt x="350584" y="740564"/>
                      <a:pt x="356939" y="747449"/>
                      <a:pt x="363823" y="754334"/>
                    </a:cubicBezTo>
                    <a:lnTo>
                      <a:pt x="363294" y="754334"/>
                    </a:lnTo>
                    <a:cubicBezTo>
                      <a:pt x="364353" y="754863"/>
                      <a:pt x="363294" y="755922"/>
                      <a:pt x="363294" y="755922"/>
                    </a:cubicBezTo>
                    <a:cubicBezTo>
                      <a:pt x="354291" y="758041"/>
                      <a:pt x="344758" y="759630"/>
                      <a:pt x="335755" y="761748"/>
                    </a:cubicBezTo>
                    <a:cubicBezTo>
                      <a:pt x="335226" y="761748"/>
                      <a:pt x="335226" y="762277"/>
                      <a:pt x="335226" y="762277"/>
                    </a:cubicBezTo>
                    <a:cubicBezTo>
                      <a:pt x="330989" y="777106"/>
                      <a:pt x="327282" y="791934"/>
                      <a:pt x="323045" y="806762"/>
                    </a:cubicBezTo>
                    <a:cubicBezTo>
                      <a:pt x="323045" y="807292"/>
                      <a:pt x="321986" y="807292"/>
                      <a:pt x="321986" y="806762"/>
                    </a:cubicBezTo>
                    <a:cubicBezTo>
                      <a:pt x="320397" y="794582"/>
                      <a:pt x="318279" y="781872"/>
                      <a:pt x="316690" y="769162"/>
                    </a:cubicBezTo>
                    <a:cubicBezTo>
                      <a:pt x="307687" y="769692"/>
                      <a:pt x="298155" y="770751"/>
                      <a:pt x="289152" y="771280"/>
                    </a:cubicBezTo>
                    <a:cubicBezTo>
                      <a:pt x="289152" y="771280"/>
                      <a:pt x="289152" y="770221"/>
                      <a:pt x="289152" y="769692"/>
                    </a:cubicBezTo>
                    <a:cubicBezTo>
                      <a:pt x="292859" y="765455"/>
                      <a:pt x="302921" y="753275"/>
                      <a:pt x="314572" y="739505"/>
                    </a:cubicBezTo>
                    <a:cubicBezTo>
                      <a:pt x="314572" y="738976"/>
                      <a:pt x="314572" y="738446"/>
                      <a:pt x="314572" y="738446"/>
                    </a:cubicBezTo>
                    <a:cubicBezTo>
                      <a:pt x="312454" y="720440"/>
                      <a:pt x="310335" y="704023"/>
                      <a:pt x="309806" y="698198"/>
                    </a:cubicBezTo>
                    <a:cubicBezTo>
                      <a:pt x="309806" y="697139"/>
                      <a:pt x="310865" y="697139"/>
                      <a:pt x="310865" y="697139"/>
                    </a:cubicBezTo>
                    <a:cubicBezTo>
                      <a:pt x="317749" y="704553"/>
                      <a:pt x="324104" y="711437"/>
                      <a:pt x="330989" y="718852"/>
                    </a:cubicBezTo>
                    <a:cubicBezTo>
                      <a:pt x="331519" y="718852"/>
                      <a:pt x="331519" y="718852"/>
                      <a:pt x="331519" y="718852"/>
                    </a:cubicBezTo>
                    <a:cubicBezTo>
                      <a:pt x="342110" y="706142"/>
                      <a:pt x="351113" y="695020"/>
                      <a:pt x="354820" y="690784"/>
                    </a:cubicBezTo>
                    <a:close/>
                    <a:moveTo>
                      <a:pt x="464973" y="657949"/>
                    </a:moveTo>
                    <a:cubicBezTo>
                      <a:pt x="465503" y="657949"/>
                      <a:pt x="465503" y="658479"/>
                      <a:pt x="465503" y="659008"/>
                    </a:cubicBezTo>
                    <a:cubicBezTo>
                      <a:pt x="461796" y="671718"/>
                      <a:pt x="458089" y="684428"/>
                      <a:pt x="454382" y="697668"/>
                    </a:cubicBezTo>
                    <a:cubicBezTo>
                      <a:pt x="454382" y="698197"/>
                      <a:pt x="454382" y="698727"/>
                      <a:pt x="454382" y="698727"/>
                    </a:cubicBezTo>
                    <a:cubicBezTo>
                      <a:pt x="461266" y="705611"/>
                      <a:pt x="467621" y="712496"/>
                      <a:pt x="474506" y="719381"/>
                    </a:cubicBezTo>
                    <a:lnTo>
                      <a:pt x="473447" y="718851"/>
                    </a:lnTo>
                    <a:cubicBezTo>
                      <a:pt x="474506" y="719381"/>
                      <a:pt x="473447" y="720440"/>
                      <a:pt x="473447" y="720440"/>
                    </a:cubicBezTo>
                    <a:cubicBezTo>
                      <a:pt x="464444" y="722029"/>
                      <a:pt x="454911" y="723617"/>
                      <a:pt x="445908" y="725206"/>
                    </a:cubicBezTo>
                    <a:cubicBezTo>
                      <a:pt x="445379" y="725206"/>
                      <a:pt x="445379" y="725736"/>
                      <a:pt x="445379" y="725736"/>
                    </a:cubicBezTo>
                    <a:cubicBezTo>
                      <a:pt x="441142" y="740034"/>
                      <a:pt x="437435" y="753803"/>
                      <a:pt x="433198" y="768102"/>
                    </a:cubicBezTo>
                    <a:cubicBezTo>
                      <a:pt x="433198" y="768632"/>
                      <a:pt x="432139" y="768632"/>
                      <a:pt x="432139" y="768102"/>
                    </a:cubicBezTo>
                    <a:cubicBezTo>
                      <a:pt x="430550" y="755922"/>
                      <a:pt x="428432" y="744271"/>
                      <a:pt x="426843" y="732091"/>
                    </a:cubicBezTo>
                    <a:cubicBezTo>
                      <a:pt x="417840" y="733150"/>
                      <a:pt x="408308" y="734209"/>
                      <a:pt x="399305" y="735268"/>
                    </a:cubicBezTo>
                    <a:cubicBezTo>
                      <a:pt x="399305" y="735268"/>
                      <a:pt x="399305" y="734209"/>
                      <a:pt x="399305" y="733679"/>
                    </a:cubicBezTo>
                    <a:cubicBezTo>
                      <a:pt x="403012" y="729443"/>
                      <a:pt x="413074" y="717792"/>
                      <a:pt x="424725" y="704023"/>
                    </a:cubicBezTo>
                    <a:cubicBezTo>
                      <a:pt x="424725" y="703493"/>
                      <a:pt x="424725" y="702964"/>
                      <a:pt x="424725" y="702964"/>
                    </a:cubicBezTo>
                    <a:cubicBezTo>
                      <a:pt x="422607" y="685487"/>
                      <a:pt x="420488" y="670659"/>
                      <a:pt x="419959" y="664834"/>
                    </a:cubicBezTo>
                    <a:cubicBezTo>
                      <a:pt x="419959" y="663774"/>
                      <a:pt x="421018" y="663774"/>
                      <a:pt x="421018" y="663774"/>
                    </a:cubicBezTo>
                    <a:cubicBezTo>
                      <a:pt x="427902" y="670659"/>
                      <a:pt x="434257" y="677544"/>
                      <a:pt x="441142" y="684428"/>
                    </a:cubicBezTo>
                    <a:cubicBezTo>
                      <a:pt x="441672" y="684428"/>
                      <a:pt x="441672" y="684428"/>
                      <a:pt x="441672" y="684428"/>
                    </a:cubicBezTo>
                    <a:cubicBezTo>
                      <a:pt x="452263" y="672248"/>
                      <a:pt x="461266" y="661656"/>
                      <a:pt x="464973" y="657949"/>
                    </a:cubicBezTo>
                    <a:close/>
                    <a:moveTo>
                      <a:pt x="533290" y="634648"/>
                    </a:moveTo>
                    <a:cubicBezTo>
                      <a:pt x="539645" y="642062"/>
                      <a:pt x="546530" y="650006"/>
                      <a:pt x="552885" y="657420"/>
                    </a:cubicBezTo>
                    <a:cubicBezTo>
                      <a:pt x="557121" y="653713"/>
                      <a:pt x="560828" y="650006"/>
                      <a:pt x="564006" y="646828"/>
                    </a:cubicBezTo>
                    <a:cubicBezTo>
                      <a:pt x="564535" y="646299"/>
                      <a:pt x="565065" y="646299"/>
                      <a:pt x="565065" y="646299"/>
                    </a:cubicBezTo>
                    <a:cubicBezTo>
                      <a:pt x="566654" y="650535"/>
                      <a:pt x="568243" y="654772"/>
                      <a:pt x="569302" y="659538"/>
                    </a:cubicBezTo>
                    <a:lnTo>
                      <a:pt x="569302" y="661656"/>
                    </a:lnTo>
                    <a:cubicBezTo>
                      <a:pt x="567713" y="665364"/>
                      <a:pt x="566654" y="668541"/>
                      <a:pt x="565595" y="672248"/>
                    </a:cubicBezTo>
                    <a:lnTo>
                      <a:pt x="565595" y="673307"/>
                    </a:lnTo>
                    <a:cubicBezTo>
                      <a:pt x="569831" y="678603"/>
                      <a:pt x="574068" y="683369"/>
                      <a:pt x="578834" y="688665"/>
                    </a:cubicBezTo>
                    <a:cubicBezTo>
                      <a:pt x="578834" y="688665"/>
                      <a:pt x="579893" y="690254"/>
                      <a:pt x="580423" y="691313"/>
                    </a:cubicBezTo>
                    <a:lnTo>
                      <a:pt x="582882" y="698198"/>
                    </a:lnTo>
                    <a:lnTo>
                      <a:pt x="582541" y="698198"/>
                    </a:lnTo>
                    <a:cubicBezTo>
                      <a:pt x="574597" y="697668"/>
                      <a:pt x="566654" y="697668"/>
                      <a:pt x="558710" y="697668"/>
                    </a:cubicBezTo>
                    <a:cubicBezTo>
                      <a:pt x="558710" y="697668"/>
                      <a:pt x="558535" y="697843"/>
                      <a:pt x="558180" y="698198"/>
                    </a:cubicBezTo>
                    <a:cubicBezTo>
                      <a:pt x="553944" y="710908"/>
                      <a:pt x="550237" y="724147"/>
                      <a:pt x="546000" y="736857"/>
                    </a:cubicBezTo>
                    <a:cubicBezTo>
                      <a:pt x="546000" y="736857"/>
                      <a:pt x="544941" y="737916"/>
                      <a:pt x="544941" y="736857"/>
                    </a:cubicBezTo>
                    <a:cubicBezTo>
                      <a:pt x="543352" y="725206"/>
                      <a:pt x="541763" y="713026"/>
                      <a:pt x="539645" y="701375"/>
                    </a:cubicBezTo>
                    <a:cubicBezTo>
                      <a:pt x="539645" y="701375"/>
                      <a:pt x="539470" y="701200"/>
                      <a:pt x="539115" y="700846"/>
                    </a:cubicBezTo>
                    <a:cubicBezTo>
                      <a:pt x="530113" y="700846"/>
                      <a:pt x="521110" y="700846"/>
                      <a:pt x="511577" y="700846"/>
                    </a:cubicBezTo>
                    <a:cubicBezTo>
                      <a:pt x="511048" y="700846"/>
                      <a:pt x="511048" y="699787"/>
                      <a:pt x="511577" y="699257"/>
                    </a:cubicBezTo>
                    <a:lnTo>
                      <a:pt x="536997" y="673837"/>
                    </a:lnTo>
                    <a:cubicBezTo>
                      <a:pt x="534879" y="656361"/>
                      <a:pt x="532761" y="641003"/>
                      <a:pt x="532231" y="635707"/>
                    </a:cubicBezTo>
                    <a:cubicBezTo>
                      <a:pt x="532231" y="634648"/>
                      <a:pt x="532761" y="634118"/>
                      <a:pt x="533290" y="634648"/>
                    </a:cubicBezTo>
                    <a:close/>
                    <a:moveTo>
                      <a:pt x="121804" y="548326"/>
                    </a:moveTo>
                    <a:cubicBezTo>
                      <a:pt x="121804" y="548326"/>
                      <a:pt x="122863" y="548326"/>
                      <a:pt x="121804" y="549915"/>
                    </a:cubicBezTo>
                    <a:cubicBezTo>
                      <a:pt x="118097" y="563154"/>
                      <a:pt x="114390" y="575864"/>
                      <a:pt x="110683" y="589104"/>
                    </a:cubicBezTo>
                    <a:lnTo>
                      <a:pt x="110683" y="590163"/>
                    </a:lnTo>
                    <a:cubicBezTo>
                      <a:pt x="117038" y="601284"/>
                      <a:pt x="123922" y="611876"/>
                      <a:pt x="130278" y="622468"/>
                    </a:cubicBezTo>
                    <a:lnTo>
                      <a:pt x="131337" y="622468"/>
                    </a:lnTo>
                    <a:cubicBezTo>
                      <a:pt x="131337" y="622468"/>
                      <a:pt x="131337" y="624056"/>
                      <a:pt x="130807" y="624056"/>
                    </a:cubicBezTo>
                    <a:cubicBezTo>
                      <a:pt x="121804" y="621938"/>
                      <a:pt x="112801" y="619820"/>
                      <a:pt x="103798" y="617172"/>
                    </a:cubicBezTo>
                    <a:lnTo>
                      <a:pt x="103269" y="617172"/>
                    </a:lnTo>
                    <a:cubicBezTo>
                      <a:pt x="99562" y="631471"/>
                      <a:pt x="95325" y="645769"/>
                      <a:pt x="91088" y="659538"/>
                    </a:cubicBezTo>
                    <a:lnTo>
                      <a:pt x="90559" y="659538"/>
                    </a:lnTo>
                    <a:cubicBezTo>
                      <a:pt x="88970" y="644710"/>
                      <a:pt x="86852" y="630411"/>
                      <a:pt x="85263" y="615583"/>
                    </a:cubicBezTo>
                    <a:cubicBezTo>
                      <a:pt x="89500" y="598636"/>
                      <a:pt x="93207" y="582219"/>
                      <a:pt x="97443" y="565802"/>
                    </a:cubicBezTo>
                    <a:cubicBezTo>
                      <a:pt x="97973" y="566861"/>
                      <a:pt x="98503" y="567391"/>
                      <a:pt x="99032" y="568450"/>
                    </a:cubicBezTo>
                    <a:cubicBezTo>
                      <a:pt x="109094" y="559447"/>
                      <a:pt x="118627" y="551503"/>
                      <a:pt x="121804" y="548326"/>
                    </a:cubicBezTo>
                    <a:close/>
                    <a:moveTo>
                      <a:pt x="190120" y="541441"/>
                    </a:moveTo>
                    <a:cubicBezTo>
                      <a:pt x="196475" y="550973"/>
                      <a:pt x="203359" y="559976"/>
                      <a:pt x="209714" y="569509"/>
                    </a:cubicBezTo>
                    <a:cubicBezTo>
                      <a:pt x="210244" y="569509"/>
                      <a:pt x="210244" y="569509"/>
                      <a:pt x="210244" y="569509"/>
                    </a:cubicBezTo>
                    <a:cubicBezTo>
                      <a:pt x="220836" y="558387"/>
                      <a:pt x="229839" y="548855"/>
                      <a:pt x="233546" y="545148"/>
                    </a:cubicBezTo>
                    <a:cubicBezTo>
                      <a:pt x="234075" y="544618"/>
                      <a:pt x="234075" y="545148"/>
                      <a:pt x="234075" y="546207"/>
                    </a:cubicBezTo>
                    <a:cubicBezTo>
                      <a:pt x="229839" y="559976"/>
                      <a:pt x="226131" y="573216"/>
                      <a:pt x="222424" y="586985"/>
                    </a:cubicBezTo>
                    <a:cubicBezTo>
                      <a:pt x="222424" y="587514"/>
                      <a:pt x="222424" y="588044"/>
                      <a:pt x="222424" y="588044"/>
                    </a:cubicBezTo>
                    <a:cubicBezTo>
                      <a:pt x="228779" y="597047"/>
                      <a:pt x="235134" y="606050"/>
                      <a:pt x="242019" y="614523"/>
                    </a:cubicBezTo>
                    <a:lnTo>
                      <a:pt x="240960" y="613994"/>
                    </a:lnTo>
                    <a:cubicBezTo>
                      <a:pt x="242019" y="614523"/>
                      <a:pt x="240960" y="615582"/>
                      <a:pt x="240960" y="615582"/>
                    </a:cubicBezTo>
                    <a:cubicBezTo>
                      <a:pt x="231957" y="615582"/>
                      <a:pt x="222954" y="615582"/>
                      <a:pt x="213951" y="615582"/>
                    </a:cubicBezTo>
                    <a:cubicBezTo>
                      <a:pt x="213422" y="615582"/>
                      <a:pt x="213422" y="616112"/>
                      <a:pt x="213422" y="616112"/>
                    </a:cubicBezTo>
                    <a:cubicBezTo>
                      <a:pt x="209185" y="630940"/>
                      <a:pt x="205478" y="645239"/>
                      <a:pt x="201241" y="660067"/>
                    </a:cubicBezTo>
                    <a:cubicBezTo>
                      <a:pt x="200712" y="661126"/>
                      <a:pt x="200182" y="661126"/>
                      <a:pt x="200182" y="660067"/>
                    </a:cubicBezTo>
                    <a:cubicBezTo>
                      <a:pt x="198593" y="646298"/>
                      <a:pt x="197004" y="632529"/>
                      <a:pt x="195416" y="618760"/>
                    </a:cubicBezTo>
                    <a:cubicBezTo>
                      <a:pt x="195416" y="618230"/>
                      <a:pt x="195416" y="618230"/>
                      <a:pt x="195416" y="618230"/>
                    </a:cubicBezTo>
                    <a:cubicBezTo>
                      <a:pt x="186413" y="616642"/>
                      <a:pt x="177410" y="615053"/>
                      <a:pt x="168407" y="612934"/>
                    </a:cubicBezTo>
                    <a:cubicBezTo>
                      <a:pt x="168407" y="612934"/>
                      <a:pt x="168407" y="611346"/>
                      <a:pt x="168407" y="611346"/>
                    </a:cubicBezTo>
                    <a:cubicBezTo>
                      <a:pt x="172114" y="608168"/>
                      <a:pt x="182706" y="598636"/>
                      <a:pt x="193827" y="586985"/>
                    </a:cubicBezTo>
                    <a:cubicBezTo>
                      <a:pt x="193827" y="586455"/>
                      <a:pt x="193827" y="585926"/>
                      <a:pt x="193827" y="585926"/>
                    </a:cubicBezTo>
                    <a:cubicBezTo>
                      <a:pt x="191709" y="566331"/>
                      <a:pt x="189590" y="548855"/>
                      <a:pt x="189061" y="542500"/>
                    </a:cubicBezTo>
                    <a:cubicBezTo>
                      <a:pt x="189061" y="541441"/>
                      <a:pt x="190120" y="540911"/>
                      <a:pt x="190120" y="541441"/>
                    </a:cubicBezTo>
                    <a:close/>
                    <a:moveTo>
                      <a:pt x="342640" y="525554"/>
                    </a:moveTo>
                    <a:cubicBezTo>
                      <a:pt x="343169" y="525024"/>
                      <a:pt x="343169" y="525554"/>
                      <a:pt x="343169" y="526613"/>
                    </a:cubicBezTo>
                    <a:cubicBezTo>
                      <a:pt x="338933" y="540382"/>
                      <a:pt x="335225" y="553622"/>
                      <a:pt x="331518" y="567391"/>
                    </a:cubicBezTo>
                    <a:cubicBezTo>
                      <a:pt x="331518" y="567920"/>
                      <a:pt x="331518" y="568450"/>
                      <a:pt x="331518" y="568450"/>
                    </a:cubicBezTo>
                    <a:cubicBezTo>
                      <a:pt x="338403" y="576394"/>
                      <a:pt x="344758" y="583808"/>
                      <a:pt x="351643" y="591222"/>
                    </a:cubicBezTo>
                    <a:lnTo>
                      <a:pt x="351643" y="592281"/>
                    </a:lnTo>
                    <a:cubicBezTo>
                      <a:pt x="342640" y="593870"/>
                      <a:pt x="333107" y="594929"/>
                      <a:pt x="324104" y="595988"/>
                    </a:cubicBezTo>
                    <a:cubicBezTo>
                      <a:pt x="323575" y="595988"/>
                      <a:pt x="323575" y="596518"/>
                      <a:pt x="323575" y="596518"/>
                    </a:cubicBezTo>
                    <a:cubicBezTo>
                      <a:pt x="319338" y="611346"/>
                      <a:pt x="315631" y="625645"/>
                      <a:pt x="311394" y="640473"/>
                    </a:cubicBezTo>
                    <a:cubicBezTo>
                      <a:pt x="311394" y="641003"/>
                      <a:pt x="310335" y="641003"/>
                      <a:pt x="310335" y="640473"/>
                    </a:cubicBezTo>
                    <a:cubicBezTo>
                      <a:pt x="308217" y="627763"/>
                      <a:pt x="306628" y="614524"/>
                      <a:pt x="305039" y="601814"/>
                    </a:cubicBezTo>
                    <a:cubicBezTo>
                      <a:pt x="305039" y="601284"/>
                      <a:pt x="305039" y="601284"/>
                      <a:pt x="305039" y="601284"/>
                    </a:cubicBezTo>
                    <a:cubicBezTo>
                      <a:pt x="296036" y="601284"/>
                      <a:pt x="286504" y="601284"/>
                      <a:pt x="277501" y="601284"/>
                    </a:cubicBezTo>
                    <a:cubicBezTo>
                      <a:pt x="277501" y="601284"/>
                      <a:pt x="277501" y="599695"/>
                      <a:pt x="277501" y="599695"/>
                    </a:cubicBezTo>
                    <a:cubicBezTo>
                      <a:pt x="281208" y="595988"/>
                      <a:pt x="291270" y="584867"/>
                      <a:pt x="302921" y="571628"/>
                    </a:cubicBezTo>
                    <a:cubicBezTo>
                      <a:pt x="302921" y="571098"/>
                      <a:pt x="302921" y="570568"/>
                      <a:pt x="302921" y="570568"/>
                    </a:cubicBezTo>
                    <a:cubicBezTo>
                      <a:pt x="300803" y="552033"/>
                      <a:pt x="298684" y="535616"/>
                      <a:pt x="298155" y="529261"/>
                    </a:cubicBezTo>
                    <a:cubicBezTo>
                      <a:pt x="298155" y="528202"/>
                      <a:pt x="299214" y="528202"/>
                      <a:pt x="299214" y="528202"/>
                    </a:cubicBezTo>
                    <a:cubicBezTo>
                      <a:pt x="305569" y="536145"/>
                      <a:pt x="311924" y="544089"/>
                      <a:pt x="318808" y="552033"/>
                    </a:cubicBezTo>
                    <a:cubicBezTo>
                      <a:pt x="319338" y="552033"/>
                      <a:pt x="319338" y="552033"/>
                      <a:pt x="319338" y="552033"/>
                    </a:cubicBezTo>
                    <a:cubicBezTo>
                      <a:pt x="329930" y="540382"/>
                      <a:pt x="338933" y="529790"/>
                      <a:pt x="342640" y="525554"/>
                    </a:cubicBezTo>
                    <a:close/>
                    <a:moveTo>
                      <a:pt x="522168" y="520258"/>
                    </a:moveTo>
                    <a:cubicBezTo>
                      <a:pt x="527994" y="535616"/>
                      <a:pt x="533289" y="551503"/>
                      <a:pt x="538585" y="566861"/>
                    </a:cubicBezTo>
                    <a:cubicBezTo>
                      <a:pt x="538585" y="566861"/>
                      <a:pt x="538056" y="566861"/>
                      <a:pt x="538056" y="567391"/>
                    </a:cubicBezTo>
                    <a:cubicBezTo>
                      <a:pt x="536467" y="572687"/>
                      <a:pt x="535408" y="577453"/>
                      <a:pt x="533819" y="582219"/>
                    </a:cubicBezTo>
                    <a:cubicBezTo>
                      <a:pt x="533289" y="582749"/>
                      <a:pt x="532760" y="582749"/>
                      <a:pt x="532760" y="582219"/>
                    </a:cubicBezTo>
                    <a:cubicBezTo>
                      <a:pt x="530642" y="570039"/>
                      <a:pt x="529053" y="558388"/>
                      <a:pt x="527464" y="546208"/>
                    </a:cubicBezTo>
                    <a:lnTo>
                      <a:pt x="526934" y="546208"/>
                    </a:lnTo>
                    <a:cubicBezTo>
                      <a:pt x="517932" y="545148"/>
                      <a:pt x="508399" y="545148"/>
                      <a:pt x="499396" y="544619"/>
                    </a:cubicBezTo>
                    <a:cubicBezTo>
                      <a:pt x="498867" y="544619"/>
                      <a:pt x="498867" y="544089"/>
                      <a:pt x="499396" y="543560"/>
                    </a:cubicBezTo>
                    <a:cubicBezTo>
                      <a:pt x="503103" y="539853"/>
                      <a:pt x="512106" y="530850"/>
                      <a:pt x="522168" y="520258"/>
                    </a:cubicBezTo>
                    <a:close/>
                    <a:moveTo>
                      <a:pt x="454382" y="495897"/>
                    </a:moveTo>
                    <a:cubicBezTo>
                      <a:pt x="454912" y="495368"/>
                      <a:pt x="454912" y="496427"/>
                      <a:pt x="454912" y="496956"/>
                    </a:cubicBezTo>
                    <a:cubicBezTo>
                      <a:pt x="451205" y="509666"/>
                      <a:pt x="447498" y="522906"/>
                      <a:pt x="443791" y="535616"/>
                    </a:cubicBezTo>
                    <a:cubicBezTo>
                      <a:pt x="443791" y="536146"/>
                      <a:pt x="443791" y="536675"/>
                      <a:pt x="443791" y="536675"/>
                    </a:cubicBezTo>
                    <a:cubicBezTo>
                      <a:pt x="450675" y="544089"/>
                      <a:pt x="457030" y="550974"/>
                      <a:pt x="463915" y="558388"/>
                    </a:cubicBezTo>
                    <a:lnTo>
                      <a:pt x="462856" y="557859"/>
                    </a:lnTo>
                    <a:cubicBezTo>
                      <a:pt x="463915" y="558388"/>
                      <a:pt x="462856" y="559447"/>
                      <a:pt x="462856" y="559447"/>
                    </a:cubicBezTo>
                    <a:cubicBezTo>
                      <a:pt x="453323" y="560506"/>
                      <a:pt x="444320" y="562095"/>
                      <a:pt x="435317" y="563154"/>
                    </a:cubicBezTo>
                    <a:cubicBezTo>
                      <a:pt x="434788" y="563154"/>
                      <a:pt x="434788" y="563684"/>
                      <a:pt x="434788" y="563684"/>
                    </a:cubicBezTo>
                    <a:cubicBezTo>
                      <a:pt x="430551" y="577453"/>
                      <a:pt x="426844" y="591222"/>
                      <a:pt x="422607" y="605521"/>
                    </a:cubicBezTo>
                    <a:cubicBezTo>
                      <a:pt x="422607" y="606051"/>
                      <a:pt x="421548" y="606051"/>
                      <a:pt x="421548" y="605521"/>
                    </a:cubicBezTo>
                    <a:cubicBezTo>
                      <a:pt x="419959" y="593341"/>
                      <a:pt x="417841" y="581160"/>
                      <a:pt x="416252" y="568980"/>
                    </a:cubicBezTo>
                    <a:cubicBezTo>
                      <a:pt x="407249" y="569509"/>
                      <a:pt x="397717" y="570569"/>
                      <a:pt x="388714" y="570569"/>
                    </a:cubicBezTo>
                    <a:cubicBezTo>
                      <a:pt x="388714" y="570569"/>
                      <a:pt x="388714" y="568980"/>
                      <a:pt x="388714" y="568980"/>
                    </a:cubicBezTo>
                    <a:cubicBezTo>
                      <a:pt x="392421" y="564743"/>
                      <a:pt x="402483" y="553622"/>
                      <a:pt x="414134" y="540382"/>
                    </a:cubicBezTo>
                    <a:cubicBezTo>
                      <a:pt x="414134" y="539853"/>
                      <a:pt x="414134" y="539323"/>
                      <a:pt x="414134" y="539323"/>
                    </a:cubicBezTo>
                    <a:cubicBezTo>
                      <a:pt x="412016" y="521847"/>
                      <a:pt x="409897" y="506489"/>
                      <a:pt x="409368" y="500664"/>
                    </a:cubicBezTo>
                    <a:cubicBezTo>
                      <a:pt x="409368" y="499604"/>
                      <a:pt x="410427" y="499604"/>
                      <a:pt x="410427" y="499604"/>
                    </a:cubicBezTo>
                    <a:cubicBezTo>
                      <a:pt x="417312" y="507019"/>
                      <a:pt x="423666" y="514433"/>
                      <a:pt x="430551" y="521847"/>
                    </a:cubicBezTo>
                    <a:cubicBezTo>
                      <a:pt x="431081" y="521847"/>
                      <a:pt x="431081" y="521847"/>
                      <a:pt x="431081" y="521847"/>
                    </a:cubicBezTo>
                    <a:cubicBezTo>
                      <a:pt x="441672" y="509666"/>
                      <a:pt x="450675" y="499604"/>
                      <a:pt x="454382" y="495897"/>
                    </a:cubicBezTo>
                    <a:close/>
                    <a:moveTo>
                      <a:pt x="341581" y="419637"/>
                    </a:moveTo>
                    <a:lnTo>
                      <a:pt x="342110" y="420696"/>
                    </a:lnTo>
                    <a:lnTo>
                      <a:pt x="341581" y="420042"/>
                    </a:lnTo>
                    <a:close/>
                    <a:moveTo>
                      <a:pt x="451205" y="398983"/>
                    </a:moveTo>
                    <a:lnTo>
                      <a:pt x="451734" y="400042"/>
                    </a:lnTo>
                    <a:lnTo>
                      <a:pt x="451205" y="399429"/>
                    </a:lnTo>
                    <a:close/>
                    <a:moveTo>
                      <a:pt x="178999" y="360853"/>
                    </a:moveTo>
                    <a:cubicBezTo>
                      <a:pt x="185354" y="370915"/>
                      <a:pt x="192239" y="380447"/>
                      <a:pt x="198594" y="390509"/>
                    </a:cubicBezTo>
                    <a:cubicBezTo>
                      <a:pt x="199123" y="390509"/>
                      <a:pt x="199123" y="390509"/>
                      <a:pt x="199123" y="390509"/>
                    </a:cubicBezTo>
                    <a:cubicBezTo>
                      <a:pt x="209715" y="380447"/>
                      <a:pt x="219248" y="371444"/>
                      <a:pt x="222425" y="367737"/>
                    </a:cubicBezTo>
                    <a:cubicBezTo>
                      <a:pt x="222955" y="367208"/>
                      <a:pt x="222955" y="367737"/>
                      <a:pt x="222955" y="368796"/>
                    </a:cubicBezTo>
                    <a:cubicBezTo>
                      <a:pt x="218718" y="382036"/>
                      <a:pt x="215011" y="395805"/>
                      <a:pt x="211304" y="409045"/>
                    </a:cubicBezTo>
                    <a:cubicBezTo>
                      <a:pt x="211304" y="409574"/>
                      <a:pt x="211304" y="410104"/>
                      <a:pt x="211304" y="410104"/>
                    </a:cubicBezTo>
                    <a:cubicBezTo>
                      <a:pt x="217659" y="419636"/>
                      <a:pt x="224543" y="429169"/>
                      <a:pt x="230898" y="438701"/>
                    </a:cubicBezTo>
                    <a:lnTo>
                      <a:pt x="230369" y="438172"/>
                    </a:lnTo>
                    <a:cubicBezTo>
                      <a:pt x="231428" y="438701"/>
                      <a:pt x="230369" y="439761"/>
                      <a:pt x="230369" y="439761"/>
                    </a:cubicBezTo>
                    <a:cubicBezTo>
                      <a:pt x="221366" y="439231"/>
                      <a:pt x="212363" y="438701"/>
                      <a:pt x="203360" y="437642"/>
                    </a:cubicBezTo>
                    <a:cubicBezTo>
                      <a:pt x="202831" y="437642"/>
                      <a:pt x="202831" y="438172"/>
                      <a:pt x="202831" y="438172"/>
                    </a:cubicBezTo>
                    <a:cubicBezTo>
                      <a:pt x="198594" y="453000"/>
                      <a:pt x="194887" y="467299"/>
                      <a:pt x="190650" y="481598"/>
                    </a:cubicBezTo>
                    <a:cubicBezTo>
                      <a:pt x="190121" y="482657"/>
                      <a:pt x="189591" y="482657"/>
                      <a:pt x="189591" y="481598"/>
                    </a:cubicBezTo>
                    <a:cubicBezTo>
                      <a:pt x="188002" y="467829"/>
                      <a:pt x="186413" y="453530"/>
                      <a:pt x="184825" y="439761"/>
                    </a:cubicBezTo>
                    <a:cubicBezTo>
                      <a:pt x="184825" y="439231"/>
                      <a:pt x="184825" y="439231"/>
                      <a:pt x="184825" y="439231"/>
                    </a:cubicBezTo>
                    <a:cubicBezTo>
                      <a:pt x="175822" y="437113"/>
                      <a:pt x="166819" y="434465"/>
                      <a:pt x="157816" y="431817"/>
                    </a:cubicBezTo>
                    <a:cubicBezTo>
                      <a:pt x="157816" y="431817"/>
                      <a:pt x="157816" y="430228"/>
                      <a:pt x="157816" y="430228"/>
                    </a:cubicBezTo>
                    <a:cubicBezTo>
                      <a:pt x="160994" y="427051"/>
                      <a:pt x="171585" y="418048"/>
                      <a:pt x="182706" y="407456"/>
                    </a:cubicBezTo>
                    <a:cubicBezTo>
                      <a:pt x="182706" y="406926"/>
                      <a:pt x="182706" y="406397"/>
                      <a:pt x="182706" y="406397"/>
                    </a:cubicBezTo>
                    <a:cubicBezTo>
                      <a:pt x="180588" y="386273"/>
                      <a:pt x="178470" y="368267"/>
                      <a:pt x="177940" y="361912"/>
                    </a:cubicBezTo>
                    <a:cubicBezTo>
                      <a:pt x="177940" y="360853"/>
                      <a:pt x="178999" y="360323"/>
                      <a:pt x="178999" y="360853"/>
                    </a:cubicBezTo>
                    <a:close/>
                    <a:moveTo>
                      <a:pt x="289152" y="352380"/>
                    </a:moveTo>
                    <a:cubicBezTo>
                      <a:pt x="295507" y="361383"/>
                      <a:pt x="302391" y="369856"/>
                      <a:pt x="308746" y="378330"/>
                    </a:cubicBezTo>
                    <a:cubicBezTo>
                      <a:pt x="309276" y="378330"/>
                      <a:pt x="309276" y="378330"/>
                      <a:pt x="309276" y="378330"/>
                    </a:cubicBezTo>
                    <a:cubicBezTo>
                      <a:pt x="319868" y="367208"/>
                      <a:pt x="328871" y="357146"/>
                      <a:pt x="332578" y="353439"/>
                    </a:cubicBezTo>
                    <a:cubicBezTo>
                      <a:pt x="333107" y="352910"/>
                      <a:pt x="333107" y="353439"/>
                      <a:pt x="333107" y="354498"/>
                    </a:cubicBezTo>
                    <a:cubicBezTo>
                      <a:pt x="329400" y="368268"/>
                      <a:pt x="325693" y="381507"/>
                      <a:pt x="321986" y="394747"/>
                    </a:cubicBezTo>
                    <a:cubicBezTo>
                      <a:pt x="321986" y="395276"/>
                      <a:pt x="321986" y="395806"/>
                      <a:pt x="321986" y="395806"/>
                    </a:cubicBezTo>
                    <a:lnTo>
                      <a:pt x="341581" y="420042"/>
                    </a:lnTo>
                    <a:lnTo>
                      <a:pt x="341581" y="421226"/>
                    </a:lnTo>
                    <a:cubicBezTo>
                      <a:pt x="332048" y="421755"/>
                      <a:pt x="323045" y="422815"/>
                      <a:pt x="314042" y="422815"/>
                    </a:cubicBezTo>
                    <a:cubicBezTo>
                      <a:pt x="313513" y="422815"/>
                      <a:pt x="313513" y="423344"/>
                      <a:pt x="313513" y="423344"/>
                    </a:cubicBezTo>
                    <a:cubicBezTo>
                      <a:pt x="309276" y="437643"/>
                      <a:pt x="305569" y="452471"/>
                      <a:pt x="301332" y="466770"/>
                    </a:cubicBezTo>
                    <a:cubicBezTo>
                      <a:pt x="300803" y="467300"/>
                      <a:pt x="300273" y="467300"/>
                      <a:pt x="300273" y="466770"/>
                    </a:cubicBezTo>
                    <a:cubicBezTo>
                      <a:pt x="298155" y="453530"/>
                      <a:pt x="296566" y="440291"/>
                      <a:pt x="294977" y="427051"/>
                    </a:cubicBezTo>
                    <a:cubicBezTo>
                      <a:pt x="294977" y="426522"/>
                      <a:pt x="294977" y="426522"/>
                      <a:pt x="294977" y="426522"/>
                    </a:cubicBezTo>
                    <a:cubicBezTo>
                      <a:pt x="285974" y="425992"/>
                      <a:pt x="276442" y="424933"/>
                      <a:pt x="267439" y="423874"/>
                    </a:cubicBezTo>
                    <a:cubicBezTo>
                      <a:pt x="267439" y="423874"/>
                      <a:pt x="267439" y="422285"/>
                      <a:pt x="267439" y="422285"/>
                    </a:cubicBezTo>
                    <a:cubicBezTo>
                      <a:pt x="271146" y="419107"/>
                      <a:pt x="281208" y="408516"/>
                      <a:pt x="292859" y="396335"/>
                    </a:cubicBezTo>
                    <a:cubicBezTo>
                      <a:pt x="292859" y="395806"/>
                      <a:pt x="292859" y="395276"/>
                      <a:pt x="292859" y="395276"/>
                    </a:cubicBezTo>
                    <a:cubicBezTo>
                      <a:pt x="290741" y="376741"/>
                      <a:pt x="288622" y="359794"/>
                      <a:pt x="288093" y="353439"/>
                    </a:cubicBezTo>
                    <a:cubicBezTo>
                      <a:pt x="288093" y="352380"/>
                      <a:pt x="289152" y="352380"/>
                      <a:pt x="289152" y="352380"/>
                    </a:cubicBezTo>
                    <a:close/>
                    <a:moveTo>
                      <a:pt x="442202" y="335962"/>
                    </a:moveTo>
                    <a:cubicBezTo>
                      <a:pt x="442731" y="335433"/>
                      <a:pt x="442731" y="336492"/>
                      <a:pt x="442731" y="337022"/>
                    </a:cubicBezTo>
                    <a:cubicBezTo>
                      <a:pt x="439024" y="349732"/>
                      <a:pt x="435317" y="362971"/>
                      <a:pt x="431610" y="375681"/>
                    </a:cubicBezTo>
                    <a:cubicBezTo>
                      <a:pt x="431610" y="376211"/>
                      <a:pt x="431610" y="376740"/>
                      <a:pt x="431610" y="376740"/>
                    </a:cubicBezTo>
                    <a:lnTo>
                      <a:pt x="451205" y="399429"/>
                    </a:lnTo>
                    <a:lnTo>
                      <a:pt x="451205" y="400571"/>
                    </a:lnTo>
                    <a:cubicBezTo>
                      <a:pt x="441672" y="401101"/>
                      <a:pt x="432669" y="402160"/>
                      <a:pt x="423666" y="402690"/>
                    </a:cubicBezTo>
                    <a:cubicBezTo>
                      <a:pt x="423137" y="402690"/>
                      <a:pt x="423137" y="403219"/>
                      <a:pt x="423137" y="403219"/>
                    </a:cubicBezTo>
                    <a:cubicBezTo>
                      <a:pt x="418900" y="416989"/>
                      <a:pt x="415193" y="431287"/>
                      <a:pt x="410956" y="445056"/>
                    </a:cubicBezTo>
                    <a:cubicBezTo>
                      <a:pt x="410956" y="445586"/>
                      <a:pt x="409897" y="445586"/>
                      <a:pt x="409897" y="445056"/>
                    </a:cubicBezTo>
                    <a:cubicBezTo>
                      <a:pt x="408308" y="432346"/>
                      <a:pt x="406190" y="420166"/>
                      <a:pt x="404601" y="407456"/>
                    </a:cubicBezTo>
                    <a:cubicBezTo>
                      <a:pt x="395598" y="406926"/>
                      <a:pt x="386066" y="406926"/>
                      <a:pt x="377063" y="406926"/>
                    </a:cubicBezTo>
                    <a:cubicBezTo>
                      <a:pt x="377063" y="406926"/>
                      <a:pt x="377063" y="405338"/>
                      <a:pt x="377063" y="405338"/>
                    </a:cubicBezTo>
                    <a:cubicBezTo>
                      <a:pt x="380770" y="401101"/>
                      <a:pt x="390832" y="390509"/>
                      <a:pt x="402483" y="378329"/>
                    </a:cubicBezTo>
                    <a:cubicBezTo>
                      <a:pt x="402483" y="377799"/>
                      <a:pt x="402483" y="377270"/>
                      <a:pt x="402483" y="377270"/>
                    </a:cubicBezTo>
                    <a:cubicBezTo>
                      <a:pt x="400365" y="359264"/>
                      <a:pt x="398246" y="343377"/>
                      <a:pt x="397717" y="337551"/>
                    </a:cubicBezTo>
                    <a:cubicBezTo>
                      <a:pt x="397717" y="336492"/>
                      <a:pt x="398776" y="336492"/>
                      <a:pt x="398776" y="336492"/>
                    </a:cubicBezTo>
                    <a:cubicBezTo>
                      <a:pt x="405131" y="344436"/>
                      <a:pt x="411486" y="352379"/>
                      <a:pt x="418370" y="360323"/>
                    </a:cubicBezTo>
                    <a:cubicBezTo>
                      <a:pt x="418900" y="360323"/>
                      <a:pt x="418900" y="360323"/>
                      <a:pt x="418900" y="360323"/>
                    </a:cubicBezTo>
                    <a:cubicBezTo>
                      <a:pt x="429492" y="349202"/>
                      <a:pt x="438495" y="339669"/>
                      <a:pt x="442202" y="335962"/>
                    </a:cubicBezTo>
                    <a:close/>
                    <a:moveTo>
                      <a:pt x="213422" y="183973"/>
                    </a:moveTo>
                    <a:cubicBezTo>
                      <a:pt x="213952" y="183973"/>
                      <a:pt x="214481" y="183973"/>
                      <a:pt x="213952" y="185032"/>
                    </a:cubicBezTo>
                    <a:lnTo>
                      <a:pt x="202830" y="224751"/>
                    </a:lnTo>
                    <a:lnTo>
                      <a:pt x="202830" y="225810"/>
                    </a:lnTo>
                    <a:cubicBezTo>
                      <a:pt x="209185" y="235872"/>
                      <a:pt x="216070" y="245934"/>
                      <a:pt x="222425" y="255996"/>
                    </a:cubicBezTo>
                    <a:lnTo>
                      <a:pt x="221895" y="256526"/>
                    </a:lnTo>
                    <a:cubicBezTo>
                      <a:pt x="221895" y="256526"/>
                      <a:pt x="221895" y="258115"/>
                      <a:pt x="221366" y="258115"/>
                    </a:cubicBezTo>
                    <a:cubicBezTo>
                      <a:pt x="212363" y="256526"/>
                      <a:pt x="203360" y="255467"/>
                      <a:pt x="194357" y="253878"/>
                    </a:cubicBezTo>
                    <a:cubicBezTo>
                      <a:pt x="194357" y="253878"/>
                      <a:pt x="193828" y="253878"/>
                      <a:pt x="193828" y="253878"/>
                    </a:cubicBezTo>
                    <a:cubicBezTo>
                      <a:pt x="190120" y="268177"/>
                      <a:pt x="185884" y="282475"/>
                      <a:pt x="181647" y="296245"/>
                    </a:cubicBezTo>
                    <a:cubicBezTo>
                      <a:pt x="181647" y="297304"/>
                      <a:pt x="181118" y="297304"/>
                      <a:pt x="180588" y="296245"/>
                    </a:cubicBezTo>
                    <a:cubicBezTo>
                      <a:pt x="178999" y="281946"/>
                      <a:pt x="177410" y="268177"/>
                      <a:pt x="175822" y="253878"/>
                    </a:cubicBezTo>
                    <a:cubicBezTo>
                      <a:pt x="175822" y="253878"/>
                      <a:pt x="175822" y="253523"/>
                      <a:pt x="175822" y="252819"/>
                    </a:cubicBezTo>
                    <a:lnTo>
                      <a:pt x="175292" y="252819"/>
                    </a:lnTo>
                    <a:cubicBezTo>
                      <a:pt x="175292" y="252819"/>
                      <a:pt x="174763" y="252289"/>
                      <a:pt x="174233" y="252289"/>
                    </a:cubicBezTo>
                    <a:cubicBezTo>
                      <a:pt x="178999" y="234813"/>
                      <a:pt x="183236" y="217866"/>
                      <a:pt x="186943" y="201449"/>
                    </a:cubicBezTo>
                    <a:lnTo>
                      <a:pt x="187473" y="201449"/>
                    </a:lnTo>
                    <a:cubicBezTo>
                      <a:pt x="187473" y="201449"/>
                      <a:pt x="189061" y="204097"/>
                      <a:pt x="189591" y="205156"/>
                    </a:cubicBezTo>
                    <a:cubicBezTo>
                      <a:pt x="189591" y="205156"/>
                      <a:pt x="189944" y="205333"/>
                      <a:pt x="190650" y="205686"/>
                    </a:cubicBezTo>
                    <a:cubicBezTo>
                      <a:pt x="200712" y="195624"/>
                      <a:pt x="209715" y="187151"/>
                      <a:pt x="213422" y="183973"/>
                    </a:cubicBezTo>
                    <a:close/>
                    <a:moveTo>
                      <a:pt x="278031" y="177618"/>
                    </a:moveTo>
                    <a:cubicBezTo>
                      <a:pt x="284386" y="187150"/>
                      <a:pt x="291270" y="196683"/>
                      <a:pt x="297625" y="205686"/>
                    </a:cubicBezTo>
                    <a:cubicBezTo>
                      <a:pt x="298155" y="205686"/>
                      <a:pt x="298155" y="205686"/>
                      <a:pt x="298155" y="205686"/>
                    </a:cubicBezTo>
                    <a:cubicBezTo>
                      <a:pt x="308747" y="195094"/>
                      <a:pt x="317750" y="186091"/>
                      <a:pt x="321457" y="182384"/>
                    </a:cubicBezTo>
                    <a:cubicBezTo>
                      <a:pt x="321986" y="181854"/>
                      <a:pt x="321986" y="182914"/>
                      <a:pt x="321986" y="183443"/>
                    </a:cubicBezTo>
                    <a:cubicBezTo>
                      <a:pt x="318279" y="196683"/>
                      <a:pt x="314572" y="209922"/>
                      <a:pt x="310865" y="223162"/>
                    </a:cubicBezTo>
                    <a:cubicBezTo>
                      <a:pt x="310865" y="223691"/>
                      <a:pt x="310865" y="224221"/>
                      <a:pt x="310865" y="224221"/>
                    </a:cubicBezTo>
                    <a:cubicBezTo>
                      <a:pt x="317220" y="233224"/>
                      <a:pt x="323575" y="241697"/>
                      <a:pt x="330460" y="250700"/>
                    </a:cubicBezTo>
                    <a:lnTo>
                      <a:pt x="329930" y="250171"/>
                    </a:lnTo>
                    <a:cubicBezTo>
                      <a:pt x="330989" y="250700"/>
                      <a:pt x="329930" y="251759"/>
                      <a:pt x="329930" y="251759"/>
                    </a:cubicBezTo>
                    <a:cubicBezTo>
                      <a:pt x="320927" y="251230"/>
                      <a:pt x="311924" y="250700"/>
                      <a:pt x="302921" y="250700"/>
                    </a:cubicBezTo>
                    <a:cubicBezTo>
                      <a:pt x="302392" y="250700"/>
                      <a:pt x="302392" y="251230"/>
                      <a:pt x="302392" y="251230"/>
                    </a:cubicBezTo>
                    <a:cubicBezTo>
                      <a:pt x="298155" y="265529"/>
                      <a:pt x="294448" y="279827"/>
                      <a:pt x="290211" y="294126"/>
                    </a:cubicBezTo>
                    <a:cubicBezTo>
                      <a:pt x="289682" y="295185"/>
                      <a:pt x="289152" y="295185"/>
                      <a:pt x="289152" y="294126"/>
                    </a:cubicBezTo>
                    <a:cubicBezTo>
                      <a:pt x="287034" y="280886"/>
                      <a:pt x="285445" y="267647"/>
                      <a:pt x="283856" y="253878"/>
                    </a:cubicBezTo>
                    <a:cubicBezTo>
                      <a:pt x="283856" y="253348"/>
                      <a:pt x="283856" y="253348"/>
                      <a:pt x="283856" y="253348"/>
                    </a:cubicBezTo>
                    <a:cubicBezTo>
                      <a:pt x="274324" y="251759"/>
                      <a:pt x="265321" y="250171"/>
                      <a:pt x="256318" y="248582"/>
                    </a:cubicBezTo>
                    <a:cubicBezTo>
                      <a:pt x="256318" y="248582"/>
                      <a:pt x="256318" y="246993"/>
                      <a:pt x="256318" y="246993"/>
                    </a:cubicBezTo>
                    <a:cubicBezTo>
                      <a:pt x="260025" y="243816"/>
                      <a:pt x="270617" y="233754"/>
                      <a:pt x="281738" y="222632"/>
                    </a:cubicBezTo>
                    <a:cubicBezTo>
                      <a:pt x="281738" y="222103"/>
                      <a:pt x="281738" y="221573"/>
                      <a:pt x="281738" y="221573"/>
                    </a:cubicBezTo>
                    <a:cubicBezTo>
                      <a:pt x="279620" y="201979"/>
                      <a:pt x="277501" y="185032"/>
                      <a:pt x="276972" y="178677"/>
                    </a:cubicBezTo>
                    <a:cubicBezTo>
                      <a:pt x="276972" y="177618"/>
                      <a:pt x="278031" y="177088"/>
                      <a:pt x="278031" y="177618"/>
                    </a:cubicBezTo>
                    <a:close/>
                    <a:moveTo>
                      <a:pt x="387125" y="171262"/>
                    </a:moveTo>
                    <a:cubicBezTo>
                      <a:pt x="393480" y="179736"/>
                      <a:pt x="400365" y="188209"/>
                      <a:pt x="406720" y="196682"/>
                    </a:cubicBezTo>
                    <a:lnTo>
                      <a:pt x="407249" y="196682"/>
                    </a:lnTo>
                    <a:cubicBezTo>
                      <a:pt x="407249" y="196682"/>
                      <a:pt x="409368" y="194564"/>
                      <a:pt x="409897" y="194034"/>
                    </a:cubicBezTo>
                    <a:lnTo>
                      <a:pt x="410427" y="194034"/>
                    </a:lnTo>
                    <a:cubicBezTo>
                      <a:pt x="415193" y="208333"/>
                      <a:pt x="420489" y="223161"/>
                      <a:pt x="425785" y="238519"/>
                    </a:cubicBezTo>
                    <a:lnTo>
                      <a:pt x="426314" y="238519"/>
                    </a:lnTo>
                    <a:lnTo>
                      <a:pt x="426314" y="239579"/>
                    </a:lnTo>
                    <a:lnTo>
                      <a:pt x="425785" y="239579"/>
                    </a:lnTo>
                    <a:cubicBezTo>
                      <a:pt x="421548" y="239579"/>
                      <a:pt x="416782" y="240108"/>
                      <a:pt x="412545" y="240108"/>
                    </a:cubicBezTo>
                    <a:cubicBezTo>
                      <a:pt x="412545" y="240108"/>
                      <a:pt x="412370" y="240283"/>
                      <a:pt x="412015" y="240638"/>
                    </a:cubicBezTo>
                    <a:cubicBezTo>
                      <a:pt x="407779" y="254407"/>
                      <a:pt x="403542" y="268176"/>
                      <a:pt x="399835" y="281945"/>
                    </a:cubicBezTo>
                    <a:cubicBezTo>
                      <a:pt x="399305" y="282475"/>
                      <a:pt x="398776" y="282475"/>
                      <a:pt x="398776" y="281945"/>
                    </a:cubicBezTo>
                    <a:cubicBezTo>
                      <a:pt x="397187" y="269235"/>
                      <a:pt x="395069" y="256525"/>
                      <a:pt x="393480" y="243815"/>
                    </a:cubicBezTo>
                    <a:cubicBezTo>
                      <a:pt x="393480" y="243815"/>
                      <a:pt x="393305" y="243640"/>
                      <a:pt x="392951" y="243286"/>
                    </a:cubicBezTo>
                    <a:cubicBezTo>
                      <a:pt x="383948" y="242226"/>
                      <a:pt x="374945" y="241167"/>
                      <a:pt x="365412" y="240108"/>
                    </a:cubicBezTo>
                    <a:cubicBezTo>
                      <a:pt x="364883" y="240108"/>
                      <a:pt x="364883" y="239049"/>
                      <a:pt x="365412" y="238519"/>
                    </a:cubicBezTo>
                    <a:cubicBezTo>
                      <a:pt x="369119" y="235342"/>
                      <a:pt x="379181" y="225280"/>
                      <a:pt x="390832" y="213629"/>
                    </a:cubicBezTo>
                    <a:lnTo>
                      <a:pt x="390832" y="212570"/>
                    </a:lnTo>
                    <a:cubicBezTo>
                      <a:pt x="388714" y="194034"/>
                      <a:pt x="387125" y="178147"/>
                      <a:pt x="386066" y="171792"/>
                    </a:cubicBezTo>
                    <a:cubicBezTo>
                      <a:pt x="386066" y="171262"/>
                      <a:pt x="386595" y="170733"/>
                      <a:pt x="387125" y="171262"/>
                    </a:cubicBezTo>
                    <a:close/>
                    <a:moveTo>
                      <a:pt x="267439" y="207"/>
                    </a:moveTo>
                    <a:cubicBezTo>
                      <a:pt x="273794" y="10269"/>
                      <a:pt x="280679" y="20331"/>
                      <a:pt x="287034" y="29863"/>
                    </a:cubicBezTo>
                    <a:cubicBezTo>
                      <a:pt x="287563" y="29863"/>
                      <a:pt x="287563" y="29863"/>
                      <a:pt x="287563" y="29863"/>
                    </a:cubicBezTo>
                    <a:cubicBezTo>
                      <a:pt x="297626" y="20331"/>
                      <a:pt x="307158" y="11328"/>
                      <a:pt x="310335" y="8150"/>
                    </a:cubicBezTo>
                    <a:cubicBezTo>
                      <a:pt x="310865" y="7621"/>
                      <a:pt x="310865" y="8680"/>
                      <a:pt x="310865" y="9210"/>
                    </a:cubicBezTo>
                    <a:cubicBezTo>
                      <a:pt x="307158" y="22449"/>
                      <a:pt x="303451" y="35159"/>
                      <a:pt x="299744" y="48399"/>
                    </a:cubicBezTo>
                    <a:cubicBezTo>
                      <a:pt x="299744" y="48928"/>
                      <a:pt x="299744" y="49458"/>
                      <a:pt x="299744" y="49458"/>
                    </a:cubicBezTo>
                    <a:cubicBezTo>
                      <a:pt x="306099" y="58990"/>
                      <a:pt x="312983" y="68523"/>
                      <a:pt x="319338" y="78055"/>
                    </a:cubicBezTo>
                    <a:lnTo>
                      <a:pt x="318809" y="77526"/>
                    </a:lnTo>
                    <a:cubicBezTo>
                      <a:pt x="319868" y="78055"/>
                      <a:pt x="318809" y="79115"/>
                      <a:pt x="318809" y="79115"/>
                    </a:cubicBezTo>
                    <a:cubicBezTo>
                      <a:pt x="309806" y="78055"/>
                      <a:pt x="300803" y="76996"/>
                      <a:pt x="291800" y="75937"/>
                    </a:cubicBezTo>
                    <a:cubicBezTo>
                      <a:pt x="291271" y="75937"/>
                      <a:pt x="291271" y="76467"/>
                      <a:pt x="291271" y="76467"/>
                    </a:cubicBezTo>
                    <a:cubicBezTo>
                      <a:pt x="287034" y="90765"/>
                      <a:pt x="283327" y="104535"/>
                      <a:pt x="279090" y="118833"/>
                    </a:cubicBezTo>
                    <a:cubicBezTo>
                      <a:pt x="278561" y="119893"/>
                      <a:pt x="278031" y="119893"/>
                      <a:pt x="278031" y="118833"/>
                    </a:cubicBezTo>
                    <a:cubicBezTo>
                      <a:pt x="276442" y="105064"/>
                      <a:pt x="274853" y="91295"/>
                      <a:pt x="273265" y="77526"/>
                    </a:cubicBezTo>
                    <a:cubicBezTo>
                      <a:pt x="273265" y="76996"/>
                      <a:pt x="273265" y="76996"/>
                      <a:pt x="273265" y="76996"/>
                    </a:cubicBezTo>
                    <a:cubicBezTo>
                      <a:pt x="264262" y="74878"/>
                      <a:pt x="255259" y="72760"/>
                      <a:pt x="246256" y="70112"/>
                    </a:cubicBezTo>
                    <a:cubicBezTo>
                      <a:pt x="246256" y="70112"/>
                      <a:pt x="246256" y="68523"/>
                      <a:pt x="246256" y="68523"/>
                    </a:cubicBezTo>
                    <a:cubicBezTo>
                      <a:pt x="249434" y="65345"/>
                      <a:pt x="260025" y="56343"/>
                      <a:pt x="271146" y="45751"/>
                    </a:cubicBezTo>
                    <a:cubicBezTo>
                      <a:pt x="271146" y="45221"/>
                      <a:pt x="271146" y="44692"/>
                      <a:pt x="271146" y="44692"/>
                    </a:cubicBezTo>
                    <a:cubicBezTo>
                      <a:pt x="269028" y="25097"/>
                      <a:pt x="266910" y="7621"/>
                      <a:pt x="266380" y="1266"/>
                    </a:cubicBezTo>
                    <a:cubicBezTo>
                      <a:pt x="266380" y="207"/>
                      <a:pt x="267439" y="-323"/>
                      <a:pt x="267439" y="2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644" name="Group 1643">
              <a:extLst>
                <a:ext uri="{FF2B5EF4-FFF2-40B4-BE49-F238E27FC236}">
                  <a16:creationId xmlns:a16="http://schemas.microsoft.com/office/drawing/2014/main" id="{C2CC1DF4-200C-B1C7-B308-E9C669D762A3}"/>
                </a:ext>
              </a:extLst>
            </p:cNvPr>
            <p:cNvGrpSpPr/>
            <p:nvPr/>
          </p:nvGrpSpPr>
          <p:grpSpPr>
            <a:xfrm>
              <a:off x="7228628" y="888533"/>
              <a:ext cx="946503" cy="2864481"/>
              <a:chOff x="-1235439" y="537471"/>
              <a:chExt cx="1291942" cy="3909910"/>
            </a:xfrm>
          </p:grpSpPr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E96E874F-063B-8FB3-134F-3AC7B3F4AE21}"/>
                  </a:ext>
                </a:extLst>
              </p:cNvPr>
              <p:cNvSpPr/>
              <p:nvPr/>
            </p:nvSpPr>
            <p:spPr>
              <a:xfrm>
                <a:off x="-627801" y="640739"/>
                <a:ext cx="61431" cy="3806642"/>
              </a:xfrm>
              <a:custGeom>
                <a:avLst/>
                <a:gdLst>
                  <a:gd name="connsiteX0" fmla="*/ 61432 w 61431"/>
                  <a:gd name="connsiteY0" fmla="*/ 0 h 3806642"/>
                  <a:gd name="connsiteX1" fmla="*/ 61432 w 61431"/>
                  <a:gd name="connsiteY1" fmla="*/ 3799758 h 3806642"/>
                  <a:gd name="connsiteX2" fmla="*/ 30716 w 61431"/>
                  <a:gd name="connsiteY2" fmla="*/ 3806643 h 3806642"/>
                  <a:gd name="connsiteX3" fmla="*/ 0 w 61431"/>
                  <a:gd name="connsiteY3" fmla="*/ 3799758 h 3806642"/>
                  <a:gd name="connsiteX4" fmla="*/ 0 w 61431"/>
                  <a:gd name="connsiteY4" fmla="*/ 0 h 3806642"/>
                  <a:gd name="connsiteX5" fmla="*/ 61432 w 61431"/>
                  <a:gd name="connsiteY5" fmla="*/ 0 h 3806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431" h="3806642">
                    <a:moveTo>
                      <a:pt x="61432" y="0"/>
                    </a:moveTo>
                    <a:lnTo>
                      <a:pt x="61432" y="3799758"/>
                    </a:lnTo>
                    <a:cubicBezTo>
                      <a:pt x="61432" y="3803465"/>
                      <a:pt x="47662" y="3806643"/>
                      <a:pt x="30716" y="3806643"/>
                    </a:cubicBezTo>
                    <a:cubicBezTo>
                      <a:pt x="13769" y="3806643"/>
                      <a:pt x="0" y="3803465"/>
                      <a:pt x="0" y="3799758"/>
                    </a:cubicBezTo>
                    <a:lnTo>
                      <a:pt x="0" y="0"/>
                    </a:lnTo>
                    <a:lnTo>
                      <a:pt x="6143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bg1">
                      <a:lumMod val="50000"/>
                    </a:schemeClr>
                  </a:gs>
                  <a:gs pos="7000">
                    <a:schemeClr val="bg1">
                      <a:lumMod val="50000"/>
                    </a:schemeClr>
                  </a:gs>
                  <a:gs pos="15000">
                    <a:schemeClr val="bg1">
                      <a:lumMod val="65000"/>
                    </a:schemeClr>
                  </a:gs>
                  <a:gs pos="23000">
                    <a:schemeClr val="bg1">
                      <a:lumMod val="95000"/>
                    </a:schemeClr>
                  </a:gs>
                  <a:gs pos="50000">
                    <a:schemeClr val="bg1">
                      <a:lumMod val="95000"/>
                    </a:schemeClr>
                  </a:gs>
                  <a:gs pos="74000">
                    <a:schemeClr val="bg1">
                      <a:lumMod val="75000"/>
                    </a:schemeClr>
                  </a:gs>
                  <a:gs pos="100000">
                    <a:schemeClr val="bg1">
                      <a:lumMod val="50000"/>
                    </a:schemeClr>
                  </a:gs>
                </a:gsLst>
                <a:lin ang="0" scaled="1"/>
              </a:gra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EC4D2B2B-62B7-743C-0F54-7C6B617435C5}"/>
                  </a:ext>
                </a:extLst>
              </p:cNvPr>
              <p:cNvSpPr/>
              <p:nvPr/>
            </p:nvSpPr>
            <p:spPr>
              <a:xfrm>
                <a:off x="-643159" y="537471"/>
                <a:ext cx="94265" cy="113860"/>
              </a:xfrm>
              <a:custGeom>
                <a:avLst/>
                <a:gdLst>
                  <a:gd name="connsiteX0" fmla="*/ 0 w 94265"/>
                  <a:gd name="connsiteY0" fmla="*/ 74142 h 113860"/>
                  <a:gd name="connsiteX1" fmla="*/ 47133 w 94265"/>
                  <a:gd name="connsiteY1" fmla="*/ 113860 h 113860"/>
                  <a:gd name="connsiteX2" fmla="*/ 94266 w 94265"/>
                  <a:gd name="connsiteY2" fmla="*/ 74142 h 113860"/>
                  <a:gd name="connsiteX3" fmla="*/ 47133 w 94265"/>
                  <a:gd name="connsiteY3" fmla="*/ 0 h 113860"/>
                  <a:gd name="connsiteX4" fmla="*/ 0 w 94265"/>
                  <a:gd name="connsiteY4" fmla="*/ 74142 h 11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265" h="113860">
                    <a:moveTo>
                      <a:pt x="0" y="74142"/>
                    </a:moveTo>
                    <a:cubicBezTo>
                      <a:pt x="0" y="102739"/>
                      <a:pt x="21183" y="113860"/>
                      <a:pt x="47133" y="113860"/>
                    </a:cubicBezTo>
                    <a:cubicBezTo>
                      <a:pt x="73082" y="113860"/>
                      <a:pt x="94266" y="102210"/>
                      <a:pt x="94266" y="74142"/>
                    </a:cubicBezTo>
                    <a:cubicBezTo>
                      <a:pt x="94266" y="46074"/>
                      <a:pt x="62491" y="0"/>
                      <a:pt x="47133" y="0"/>
                    </a:cubicBezTo>
                    <a:cubicBezTo>
                      <a:pt x="31775" y="0"/>
                      <a:pt x="0" y="46074"/>
                      <a:pt x="0" y="74142"/>
                    </a:cubicBezTo>
                    <a:close/>
                  </a:path>
                </a:pathLst>
              </a:custGeom>
              <a:gradFill>
                <a:gsLst>
                  <a:gs pos="0">
                    <a:srgbClr val="BABABA"/>
                  </a:gs>
                  <a:gs pos="7000">
                    <a:srgbClr val="BFBFBF"/>
                  </a:gs>
                  <a:gs pos="15000">
                    <a:srgbClr val="CDCDCD"/>
                  </a:gs>
                  <a:gs pos="23000">
                    <a:srgbClr val="E3E3E3"/>
                  </a:gs>
                  <a:gs pos="50000">
                    <a:srgbClr val="E4E4E4"/>
                  </a:gs>
                  <a:gs pos="74000">
                    <a:srgbClr val="B2B2B2"/>
                  </a:gs>
                  <a:gs pos="100000">
                    <a:srgbClr val="DCDCDC"/>
                  </a:gs>
                </a:gsLst>
                <a:lin ang="0" scaled="1"/>
              </a:gradFill>
              <a:ln w="52876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A17E8F5F-11E4-1413-E8D7-995C7EC760EA}"/>
                  </a:ext>
                </a:extLst>
              </p:cNvPr>
              <p:cNvSpPr/>
              <p:nvPr/>
            </p:nvSpPr>
            <p:spPr>
              <a:xfrm>
                <a:off x="-1235439" y="654508"/>
                <a:ext cx="1291942" cy="3217746"/>
              </a:xfrm>
              <a:custGeom>
                <a:avLst/>
                <a:gdLst>
                  <a:gd name="connsiteX0" fmla="*/ 1253198 w 1291942"/>
                  <a:gd name="connsiteY0" fmla="*/ 2157521 h 3217746"/>
                  <a:gd name="connsiteX1" fmla="*/ 1174291 w 1291942"/>
                  <a:gd name="connsiteY1" fmla="*/ 2262908 h 3217746"/>
                  <a:gd name="connsiteX2" fmla="*/ 1117096 w 1291942"/>
                  <a:gd name="connsiteY2" fmla="*/ 2356644 h 3217746"/>
                  <a:gd name="connsiteX3" fmla="*/ 1099620 w 1291942"/>
                  <a:gd name="connsiteY3" fmla="*/ 2391067 h 3217746"/>
                  <a:gd name="connsiteX4" fmla="*/ 1034481 w 1291942"/>
                  <a:gd name="connsiteY4" fmla="*/ 2537232 h 3217746"/>
                  <a:gd name="connsiteX5" fmla="*/ 974638 w 1291942"/>
                  <a:gd name="connsiteY5" fmla="*/ 2671746 h 3217746"/>
                  <a:gd name="connsiteX6" fmla="*/ 915325 w 1291942"/>
                  <a:gd name="connsiteY6" fmla="*/ 2780840 h 3217746"/>
                  <a:gd name="connsiteX7" fmla="*/ 844890 w 1291942"/>
                  <a:gd name="connsiteY7" fmla="*/ 2887816 h 3217746"/>
                  <a:gd name="connsiteX8" fmla="*/ 783459 w 1291942"/>
                  <a:gd name="connsiteY8" fmla="*/ 2985789 h 3217746"/>
                  <a:gd name="connsiteX9" fmla="*/ 774456 w 1291942"/>
                  <a:gd name="connsiteY9" fmla="*/ 3003795 h 3217746"/>
                  <a:gd name="connsiteX10" fmla="*/ 728912 w 1291942"/>
                  <a:gd name="connsiteY10" fmla="*/ 3107593 h 3217746"/>
                  <a:gd name="connsiteX11" fmla="*/ 693959 w 1291942"/>
                  <a:gd name="connsiteY11" fmla="*/ 3217746 h 3217746"/>
                  <a:gd name="connsiteX12" fmla="*/ 379917 w 1291942"/>
                  <a:gd name="connsiteY12" fmla="*/ 2916943 h 3217746"/>
                  <a:gd name="connsiteX13" fmla="*/ 299420 w 1291942"/>
                  <a:gd name="connsiteY13" fmla="*/ 2858689 h 3217746"/>
                  <a:gd name="connsiteX14" fmla="*/ 206 w 1291942"/>
                  <a:gd name="connsiteY14" fmla="*/ 2629380 h 3217746"/>
                  <a:gd name="connsiteX15" fmla="*/ 38336 w 1291942"/>
                  <a:gd name="connsiteY15" fmla="*/ 2387360 h 3217746"/>
                  <a:gd name="connsiteX16" fmla="*/ 83880 w 1291942"/>
                  <a:gd name="connsiteY16" fmla="*/ 2172350 h 3217746"/>
                  <a:gd name="connsiteX17" fmla="*/ 143194 w 1291942"/>
                  <a:gd name="connsiteY17" fmla="*/ 1910736 h 3217746"/>
                  <a:gd name="connsiteX18" fmla="*/ 143194 w 1291942"/>
                  <a:gd name="connsiteY18" fmla="*/ 1910736 h 3217746"/>
                  <a:gd name="connsiteX19" fmla="*/ 193504 w 1291942"/>
                  <a:gd name="connsiteY19" fmla="*/ 1692547 h 3217746"/>
                  <a:gd name="connsiteX20" fmla="*/ 193504 w 1291942"/>
                  <a:gd name="connsiteY20" fmla="*/ 1692547 h 3217746"/>
                  <a:gd name="connsiteX21" fmla="*/ 234811 w 1291942"/>
                  <a:gd name="connsiteY21" fmla="*/ 1515667 h 3217746"/>
                  <a:gd name="connsiteX22" fmla="*/ 277178 w 1291942"/>
                  <a:gd name="connsiteY22" fmla="*/ 1338786 h 3217746"/>
                  <a:gd name="connsiteX23" fmla="*/ 277178 w 1291942"/>
                  <a:gd name="connsiteY23" fmla="*/ 1338786 h 3217746"/>
                  <a:gd name="connsiteX24" fmla="*/ 302598 w 1291942"/>
                  <a:gd name="connsiteY24" fmla="*/ 1231810 h 3217746"/>
                  <a:gd name="connsiteX25" fmla="*/ 324311 w 1291942"/>
                  <a:gd name="connsiteY25" fmla="*/ 1142311 h 3217746"/>
                  <a:gd name="connsiteX26" fmla="*/ 378328 w 1291942"/>
                  <a:gd name="connsiteY26" fmla="*/ 921474 h 3217746"/>
                  <a:gd name="connsiteX27" fmla="*/ 433405 w 1291942"/>
                  <a:gd name="connsiteY27" fmla="*/ 696931 h 3217746"/>
                  <a:gd name="connsiteX28" fmla="*/ 485304 w 1291942"/>
                  <a:gd name="connsiteY28" fmla="*/ 485098 h 3217746"/>
                  <a:gd name="connsiteX29" fmla="*/ 536673 w 1291942"/>
                  <a:gd name="connsiteY29" fmla="*/ 278561 h 3217746"/>
                  <a:gd name="connsiteX30" fmla="*/ 588043 w 1291942"/>
                  <a:gd name="connsiteY30" fmla="*/ 74142 h 3217746"/>
                  <a:gd name="connsiteX31" fmla="*/ 606578 w 1291942"/>
                  <a:gd name="connsiteY31" fmla="*/ 0 h 3217746"/>
                  <a:gd name="connsiteX32" fmla="*/ 735267 w 1291942"/>
                  <a:gd name="connsiteY32" fmla="*/ 372297 h 3217746"/>
                  <a:gd name="connsiteX33" fmla="*/ 916384 w 1291942"/>
                  <a:gd name="connsiteY33" fmla="*/ 902409 h 3217746"/>
                  <a:gd name="connsiteX34" fmla="*/ 916384 w 1291942"/>
                  <a:gd name="connsiteY34" fmla="*/ 902409 h 3217746"/>
                  <a:gd name="connsiteX35" fmla="*/ 1126099 w 1291942"/>
                  <a:gd name="connsiteY35" fmla="*/ 1520962 h 3217746"/>
                  <a:gd name="connsiteX36" fmla="*/ 1128217 w 1291942"/>
                  <a:gd name="connsiteY36" fmla="*/ 1526788 h 3217746"/>
                  <a:gd name="connsiteX37" fmla="*/ 1287621 w 1291942"/>
                  <a:gd name="connsiteY37" fmla="*/ 2028833 h 3217746"/>
                  <a:gd name="connsiteX38" fmla="*/ 1252669 w 1291942"/>
                  <a:gd name="connsiteY38" fmla="*/ 2157521 h 321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291942" h="3217746">
                    <a:moveTo>
                      <a:pt x="1253198" y="2157521"/>
                    </a:moveTo>
                    <a:cubicBezTo>
                      <a:pt x="1232015" y="2186648"/>
                      <a:pt x="1204477" y="2220012"/>
                      <a:pt x="1174291" y="2262908"/>
                    </a:cubicBezTo>
                    <a:cubicBezTo>
                      <a:pt x="1155755" y="2289387"/>
                      <a:pt x="1136161" y="2320103"/>
                      <a:pt x="1117096" y="2356644"/>
                    </a:cubicBezTo>
                    <a:cubicBezTo>
                      <a:pt x="1111270" y="2367766"/>
                      <a:pt x="1105445" y="2379416"/>
                      <a:pt x="1099620" y="2391067"/>
                    </a:cubicBezTo>
                    <a:cubicBezTo>
                      <a:pt x="1076847" y="2437141"/>
                      <a:pt x="1056723" y="2486392"/>
                      <a:pt x="1034481" y="2537232"/>
                    </a:cubicBezTo>
                    <a:cubicBezTo>
                      <a:pt x="1016475" y="2580658"/>
                      <a:pt x="996880" y="2625673"/>
                      <a:pt x="974638" y="2671746"/>
                    </a:cubicBezTo>
                    <a:cubicBezTo>
                      <a:pt x="957162" y="2707228"/>
                      <a:pt x="937567" y="2743770"/>
                      <a:pt x="915325" y="2780840"/>
                    </a:cubicBezTo>
                    <a:cubicBezTo>
                      <a:pt x="894671" y="2815263"/>
                      <a:pt x="869251" y="2851805"/>
                      <a:pt x="844890" y="2887816"/>
                    </a:cubicBezTo>
                    <a:cubicBezTo>
                      <a:pt x="821059" y="2922239"/>
                      <a:pt x="798817" y="2956132"/>
                      <a:pt x="783459" y="2985789"/>
                    </a:cubicBezTo>
                    <a:cubicBezTo>
                      <a:pt x="780281" y="2992144"/>
                      <a:pt x="777633" y="2997969"/>
                      <a:pt x="774456" y="3003795"/>
                    </a:cubicBezTo>
                    <a:cubicBezTo>
                      <a:pt x="755391" y="3042984"/>
                      <a:pt x="740563" y="3077937"/>
                      <a:pt x="728912" y="3107593"/>
                    </a:cubicBezTo>
                    <a:cubicBezTo>
                      <a:pt x="702433" y="3176439"/>
                      <a:pt x="693959" y="3217746"/>
                      <a:pt x="693959" y="3217746"/>
                    </a:cubicBezTo>
                    <a:cubicBezTo>
                      <a:pt x="589102" y="3125599"/>
                      <a:pt x="497484" y="3017034"/>
                      <a:pt x="379917" y="2916943"/>
                    </a:cubicBezTo>
                    <a:cubicBezTo>
                      <a:pt x="352379" y="2893641"/>
                      <a:pt x="325370" y="2874577"/>
                      <a:pt x="299420" y="2858689"/>
                    </a:cubicBezTo>
                    <a:cubicBezTo>
                      <a:pt x="135250" y="2758598"/>
                      <a:pt x="11328" y="2788255"/>
                      <a:pt x="206" y="2629380"/>
                    </a:cubicBezTo>
                    <a:cubicBezTo>
                      <a:pt x="-1912" y="2601312"/>
                      <a:pt x="12387" y="2513931"/>
                      <a:pt x="38336" y="2387360"/>
                    </a:cubicBezTo>
                    <a:cubicBezTo>
                      <a:pt x="51046" y="2324340"/>
                      <a:pt x="66404" y="2252317"/>
                      <a:pt x="83880" y="2172350"/>
                    </a:cubicBezTo>
                    <a:cubicBezTo>
                      <a:pt x="101357" y="2091323"/>
                      <a:pt x="121481" y="2003942"/>
                      <a:pt x="143194" y="1910736"/>
                    </a:cubicBezTo>
                    <a:lnTo>
                      <a:pt x="143194" y="1910736"/>
                    </a:lnTo>
                    <a:cubicBezTo>
                      <a:pt x="159081" y="1839771"/>
                      <a:pt x="176028" y="1767219"/>
                      <a:pt x="193504" y="1692547"/>
                    </a:cubicBezTo>
                    <a:lnTo>
                      <a:pt x="193504" y="1692547"/>
                    </a:lnTo>
                    <a:cubicBezTo>
                      <a:pt x="206743" y="1634293"/>
                      <a:pt x="221042" y="1574980"/>
                      <a:pt x="234811" y="1515667"/>
                    </a:cubicBezTo>
                    <a:cubicBezTo>
                      <a:pt x="249110" y="1456883"/>
                      <a:pt x="262879" y="1398099"/>
                      <a:pt x="277178" y="1338786"/>
                    </a:cubicBezTo>
                    <a:lnTo>
                      <a:pt x="277178" y="1338786"/>
                    </a:lnTo>
                    <a:cubicBezTo>
                      <a:pt x="285651" y="1302774"/>
                      <a:pt x="294654" y="1267292"/>
                      <a:pt x="302598" y="1231810"/>
                    </a:cubicBezTo>
                    <a:cubicBezTo>
                      <a:pt x="310012" y="1201624"/>
                      <a:pt x="317426" y="1171967"/>
                      <a:pt x="324311" y="1142311"/>
                    </a:cubicBezTo>
                    <a:cubicBezTo>
                      <a:pt x="342846" y="1067639"/>
                      <a:pt x="360852" y="993498"/>
                      <a:pt x="378328" y="921474"/>
                    </a:cubicBezTo>
                    <a:cubicBezTo>
                      <a:pt x="397393" y="844155"/>
                      <a:pt x="415929" y="768955"/>
                      <a:pt x="433405" y="696931"/>
                    </a:cubicBezTo>
                    <a:cubicBezTo>
                      <a:pt x="451940" y="622260"/>
                      <a:pt x="469416" y="551296"/>
                      <a:pt x="485304" y="485098"/>
                    </a:cubicBezTo>
                    <a:cubicBezTo>
                      <a:pt x="504369" y="409368"/>
                      <a:pt x="521845" y="339463"/>
                      <a:pt x="536673" y="278561"/>
                    </a:cubicBezTo>
                    <a:cubicBezTo>
                      <a:pt x="558386" y="192239"/>
                      <a:pt x="575862" y="122334"/>
                      <a:pt x="588043" y="74142"/>
                    </a:cubicBezTo>
                    <a:cubicBezTo>
                      <a:pt x="599694" y="26479"/>
                      <a:pt x="606578" y="0"/>
                      <a:pt x="606578" y="0"/>
                    </a:cubicBezTo>
                    <a:cubicBezTo>
                      <a:pt x="606578" y="0"/>
                      <a:pt x="659007" y="151461"/>
                      <a:pt x="735267" y="372297"/>
                    </a:cubicBezTo>
                    <a:cubicBezTo>
                      <a:pt x="787695" y="525346"/>
                      <a:pt x="851245" y="710700"/>
                      <a:pt x="916384" y="902409"/>
                    </a:cubicBezTo>
                    <a:lnTo>
                      <a:pt x="916384" y="902409"/>
                    </a:lnTo>
                    <a:cubicBezTo>
                      <a:pt x="988937" y="1113713"/>
                      <a:pt x="1063078" y="1331372"/>
                      <a:pt x="1126099" y="1520962"/>
                    </a:cubicBezTo>
                    <a:cubicBezTo>
                      <a:pt x="1126628" y="1523081"/>
                      <a:pt x="1127158" y="1524669"/>
                      <a:pt x="1128217" y="1526788"/>
                    </a:cubicBezTo>
                    <a:cubicBezTo>
                      <a:pt x="1206595" y="1763511"/>
                      <a:pt x="1268027" y="1954161"/>
                      <a:pt x="1287621" y="2028833"/>
                    </a:cubicBezTo>
                    <a:cubicBezTo>
                      <a:pt x="1300331" y="2078084"/>
                      <a:pt x="1283914" y="2114095"/>
                      <a:pt x="1252669" y="2157521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89C6DF51-BBCB-A83E-ED26-82BA4942DB87}"/>
                  </a:ext>
                </a:extLst>
              </p:cNvPr>
              <p:cNvSpPr/>
              <p:nvPr/>
            </p:nvSpPr>
            <p:spPr>
              <a:xfrm>
                <a:off x="-1196573" y="2826858"/>
                <a:ext cx="690045" cy="1045396"/>
              </a:xfrm>
              <a:custGeom>
                <a:avLst/>
                <a:gdLst>
                  <a:gd name="connsiteX0" fmla="*/ 690046 w 690045"/>
                  <a:gd name="connsiteY0" fmla="*/ 935244 h 1045396"/>
                  <a:gd name="connsiteX1" fmla="*/ 655094 w 690045"/>
                  <a:gd name="connsiteY1" fmla="*/ 1045397 h 1045396"/>
                  <a:gd name="connsiteX2" fmla="*/ 341051 w 690045"/>
                  <a:gd name="connsiteY2" fmla="*/ 744594 h 1045396"/>
                  <a:gd name="connsiteX3" fmla="*/ 260555 w 690045"/>
                  <a:gd name="connsiteY3" fmla="*/ 686340 h 1045396"/>
                  <a:gd name="connsiteX4" fmla="*/ 17476 w 690045"/>
                  <a:gd name="connsiteY4" fmla="*/ 246786 h 1045396"/>
                  <a:gd name="connsiteX5" fmla="*/ 0 w 690045"/>
                  <a:gd name="connsiteY5" fmla="*/ 215011 h 1045396"/>
                  <a:gd name="connsiteX6" fmla="*/ 45544 w 690045"/>
                  <a:gd name="connsiteY6" fmla="*/ 0 h 1045396"/>
                  <a:gd name="connsiteX7" fmla="*/ 109624 w 690045"/>
                  <a:gd name="connsiteY7" fmla="*/ 112801 h 1045396"/>
                  <a:gd name="connsiteX8" fmla="*/ 387125 w 690045"/>
                  <a:gd name="connsiteY8" fmla="*/ 597370 h 1045396"/>
                  <a:gd name="connsiteX9" fmla="*/ 690046 w 690045"/>
                  <a:gd name="connsiteY9" fmla="*/ 935244 h 104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0045" h="1045396">
                    <a:moveTo>
                      <a:pt x="690046" y="935244"/>
                    </a:moveTo>
                    <a:cubicBezTo>
                      <a:pt x="663567" y="1004089"/>
                      <a:pt x="655094" y="1045397"/>
                      <a:pt x="655094" y="1045397"/>
                    </a:cubicBezTo>
                    <a:cubicBezTo>
                      <a:pt x="550236" y="953249"/>
                      <a:pt x="458618" y="844685"/>
                      <a:pt x="341051" y="744594"/>
                    </a:cubicBezTo>
                    <a:cubicBezTo>
                      <a:pt x="313513" y="721292"/>
                      <a:pt x="286504" y="702227"/>
                      <a:pt x="260555" y="686340"/>
                    </a:cubicBezTo>
                    <a:cubicBezTo>
                      <a:pt x="148813" y="525876"/>
                      <a:pt x="126570" y="440613"/>
                      <a:pt x="17476" y="246786"/>
                    </a:cubicBezTo>
                    <a:cubicBezTo>
                      <a:pt x="11651" y="236194"/>
                      <a:pt x="5825" y="225602"/>
                      <a:pt x="0" y="215011"/>
                    </a:cubicBezTo>
                    <a:cubicBezTo>
                      <a:pt x="12710" y="151990"/>
                      <a:pt x="28068" y="79967"/>
                      <a:pt x="45544" y="0"/>
                    </a:cubicBezTo>
                    <a:cubicBezTo>
                      <a:pt x="66727" y="38660"/>
                      <a:pt x="87911" y="76260"/>
                      <a:pt x="109624" y="112801"/>
                    </a:cubicBezTo>
                    <a:cubicBezTo>
                      <a:pt x="218188" y="296567"/>
                      <a:pt x="276972" y="437965"/>
                      <a:pt x="387125" y="597370"/>
                    </a:cubicBezTo>
                    <a:cubicBezTo>
                      <a:pt x="471328" y="718644"/>
                      <a:pt x="590484" y="816087"/>
                      <a:pt x="690046" y="93524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B8A457A5-E0DA-2098-24AE-0B0DCD24F80C}"/>
                  </a:ext>
                </a:extLst>
              </p:cNvPr>
              <p:cNvSpPr/>
              <p:nvPr/>
            </p:nvSpPr>
            <p:spPr>
              <a:xfrm>
                <a:off x="-1091716" y="2347055"/>
                <a:ext cx="701167" cy="1311247"/>
              </a:xfrm>
              <a:custGeom>
                <a:avLst/>
                <a:gdLst>
                  <a:gd name="connsiteX0" fmla="*/ 701167 w 701167"/>
                  <a:gd name="connsiteY0" fmla="*/ 1195269 h 1311247"/>
                  <a:gd name="connsiteX1" fmla="*/ 639736 w 701167"/>
                  <a:gd name="connsiteY1" fmla="*/ 1293242 h 1311247"/>
                  <a:gd name="connsiteX2" fmla="*/ 630733 w 701167"/>
                  <a:gd name="connsiteY2" fmla="*/ 1311248 h 1311247"/>
                  <a:gd name="connsiteX3" fmla="*/ 523757 w 701167"/>
                  <a:gd name="connsiteY3" fmla="*/ 1174615 h 1311247"/>
                  <a:gd name="connsiteX4" fmla="*/ 305040 w 701167"/>
                  <a:gd name="connsiteY4" fmla="*/ 844685 h 1311247"/>
                  <a:gd name="connsiteX5" fmla="*/ 92677 w 701167"/>
                  <a:gd name="connsiteY5" fmla="*/ 436376 h 1311247"/>
                  <a:gd name="connsiteX6" fmla="*/ 0 w 701167"/>
                  <a:gd name="connsiteY6" fmla="*/ 218188 h 1311247"/>
                  <a:gd name="connsiteX7" fmla="*/ 0 w 701167"/>
                  <a:gd name="connsiteY7" fmla="*/ 218188 h 1311247"/>
                  <a:gd name="connsiteX8" fmla="*/ 50310 w 701167"/>
                  <a:gd name="connsiteY8" fmla="*/ 0 h 1311247"/>
                  <a:gd name="connsiteX9" fmla="*/ 199123 w 701167"/>
                  <a:gd name="connsiteY9" fmla="*/ 341581 h 1311247"/>
                  <a:gd name="connsiteX10" fmla="*/ 412545 w 701167"/>
                  <a:gd name="connsiteY10" fmla="*/ 734002 h 1311247"/>
                  <a:gd name="connsiteX11" fmla="*/ 701167 w 701167"/>
                  <a:gd name="connsiteY11" fmla="*/ 1195269 h 1311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1167" h="1311247">
                    <a:moveTo>
                      <a:pt x="701167" y="1195269"/>
                    </a:moveTo>
                    <a:cubicBezTo>
                      <a:pt x="677336" y="1229692"/>
                      <a:pt x="655093" y="1263585"/>
                      <a:pt x="639736" y="1293242"/>
                    </a:cubicBezTo>
                    <a:cubicBezTo>
                      <a:pt x="636558" y="1299597"/>
                      <a:pt x="633910" y="1305422"/>
                      <a:pt x="630733" y="1311248"/>
                    </a:cubicBezTo>
                    <a:cubicBezTo>
                      <a:pt x="592073" y="1264115"/>
                      <a:pt x="554473" y="1219100"/>
                      <a:pt x="523757" y="1174615"/>
                    </a:cubicBezTo>
                    <a:cubicBezTo>
                      <a:pt x="450145" y="1068169"/>
                      <a:pt x="374944" y="960664"/>
                      <a:pt x="305040" y="844685"/>
                    </a:cubicBezTo>
                    <a:cubicBezTo>
                      <a:pt x="230368" y="720763"/>
                      <a:pt x="159934" y="585189"/>
                      <a:pt x="92677" y="436376"/>
                    </a:cubicBezTo>
                    <a:cubicBezTo>
                      <a:pt x="60902" y="365942"/>
                      <a:pt x="30186" y="293389"/>
                      <a:pt x="0" y="218188"/>
                    </a:cubicBezTo>
                    <a:lnTo>
                      <a:pt x="0" y="218188"/>
                    </a:lnTo>
                    <a:cubicBezTo>
                      <a:pt x="15887" y="147224"/>
                      <a:pt x="32834" y="74671"/>
                      <a:pt x="50310" y="0"/>
                    </a:cubicBezTo>
                    <a:cubicBezTo>
                      <a:pt x="98502" y="119686"/>
                      <a:pt x="147754" y="234076"/>
                      <a:pt x="199123" y="341581"/>
                    </a:cubicBezTo>
                    <a:cubicBezTo>
                      <a:pt x="266910" y="483509"/>
                      <a:pt x="338403" y="613787"/>
                      <a:pt x="412545" y="734002"/>
                    </a:cubicBezTo>
                    <a:cubicBezTo>
                      <a:pt x="504162" y="882285"/>
                      <a:pt x="606372" y="1029509"/>
                      <a:pt x="701167" y="1195269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B914598F-3604-EBFB-B0E9-5AB515F1077F}"/>
                  </a:ext>
                </a:extLst>
              </p:cNvPr>
              <p:cNvSpPr/>
              <p:nvPr/>
            </p:nvSpPr>
            <p:spPr>
              <a:xfrm>
                <a:off x="-1000098" y="1993294"/>
                <a:ext cx="739297" cy="1442054"/>
              </a:xfrm>
              <a:custGeom>
                <a:avLst/>
                <a:gdLst>
                  <a:gd name="connsiteX0" fmla="*/ 739297 w 739297"/>
                  <a:gd name="connsiteY0" fmla="*/ 1332960 h 1442054"/>
                  <a:gd name="connsiteX1" fmla="*/ 679984 w 739297"/>
                  <a:gd name="connsiteY1" fmla="*/ 1442055 h 1442054"/>
                  <a:gd name="connsiteX2" fmla="*/ 544411 w 739297"/>
                  <a:gd name="connsiteY2" fmla="*/ 1176204 h 1442054"/>
                  <a:gd name="connsiteX3" fmla="*/ 310335 w 739297"/>
                  <a:gd name="connsiteY3" fmla="*/ 756774 h 1442054"/>
                  <a:gd name="connsiteX4" fmla="*/ 184295 w 739297"/>
                  <a:gd name="connsiteY4" fmla="*/ 497279 h 1442054"/>
                  <a:gd name="connsiteX5" fmla="*/ 0 w 739297"/>
                  <a:gd name="connsiteY5" fmla="*/ 176881 h 1442054"/>
                  <a:gd name="connsiteX6" fmla="*/ 42367 w 739297"/>
                  <a:gd name="connsiteY6" fmla="*/ 0 h 1442054"/>
                  <a:gd name="connsiteX7" fmla="*/ 261084 w 739297"/>
                  <a:gd name="connsiteY7" fmla="*/ 379182 h 1442054"/>
                  <a:gd name="connsiteX8" fmla="*/ 379181 w 739297"/>
                  <a:gd name="connsiteY8" fmla="*/ 624378 h 1442054"/>
                  <a:gd name="connsiteX9" fmla="*/ 634969 w 739297"/>
                  <a:gd name="connsiteY9" fmla="*/ 1111595 h 1442054"/>
                  <a:gd name="connsiteX10" fmla="*/ 739297 w 739297"/>
                  <a:gd name="connsiteY10" fmla="*/ 1332960 h 1442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39297" h="1442054">
                    <a:moveTo>
                      <a:pt x="739297" y="1332960"/>
                    </a:moveTo>
                    <a:cubicBezTo>
                      <a:pt x="721821" y="1368443"/>
                      <a:pt x="702226" y="1404984"/>
                      <a:pt x="679984" y="1442055"/>
                    </a:cubicBezTo>
                    <a:cubicBezTo>
                      <a:pt x="634440" y="1349378"/>
                      <a:pt x="589425" y="1260937"/>
                      <a:pt x="544411" y="1176204"/>
                    </a:cubicBezTo>
                    <a:cubicBezTo>
                      <a:pt x="467092" y="1031628"/>
                      <a:pt x="388714" y="892877"/>
                      <a:pt x="310335" y="756774"/>
                    </a:cubicBezTo>
                    <a:cubicBezTo>
                      <a:pt x="262673" y="673100"/>
                      <a:pt x="221895" y="586248"/>
                      <a:pt x="184295" y="497279"/>
                    </a:cubicBezTo>
                    <a:cubicBezTo>
                      <a:pt x="144046" y="401954"/>
                      <a:pt x="71494" y="291271"/>
                      <a:pt x="0" y="176881"/>
                    </a:cubicBezTo>
                    <a:cubicBezTo>
                      <a:pt x="14299" y="118097"/>
                      <a:pt x="28068" y="59313"/>
                      <a:pt x="42367" y="0"/>
                    </a:cubicBezTo>
                    <a:cubicBezTo>
                      <a:pt x="119156" y="123922"/>
                      <a:pt x="200182" y="238312"/>
                      <a:pt x="261084" y="379182"/>
                    </a:cubicBezTo>
                    <a:cubicBezTo>
                      <a:pt x="297096" y="462856"/>
                      <a:pt x="335755" y="544941"/>
                      <a:pt x="379181" y="624378"/>
                    </a:cubicBezTo>
                    <a:cubicBezTo>
                      <a:pt x="464444" y="779017"/>
                      <a:pt x="550766" y="940010"/>
                      <a:pt x="634969" y="1111595"/>
                    </a:cubicBezTo>
                    <a:cubicBezTo>
                      <a:pt x="669922" y="1182559"/>
                      <a:pt x="704874" y="1256701"/>
                      <a:pt x="739297" y="133296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196449E3-28D7-2AC4-C6E0-0BA22DF6BD5A}"/>
                  </a:ext>
                </a:extLst>
              </p:cNvPr>
              <p:cNvSpPr/>
              <p:nvPr/>
            </p:nvSpPr>
            <p:spPr>
              <a:xfrm>
                <a:off x="-910598" y="1575983"/>
                <a:ext cx="774779" cy="1615757"/>
              </a:xfrm>
              <a:custGeom>
                <a:avLst/>
                <a:gdLst>
                  <a:gd name="connsiteX0" fmla="*/ 774779 w 774779"/>
                  <a:gd name="connsiteY0" fmla="*/ 1469593 h 1615757"/>
                  <a:gd name="connsiteX1" fmla="*/ 709641 w 774779"/>
                  <a:gd name="connsiteY1" fmla="*/ 1615758 h 1615757"/>
                  <a:gd name="connsiteX2" fmla="*/ 665156 w 774779"/>
                  <a:gd name="connsiteY2" fmla="*/ 1511430 h 1615757"/>
                  <a:gd name="connsiteX3" fmla="*/ 324104 w 774779"/>
                  <a:gd name="connsiteY3" fmla="*/ 818206 h 1615757"/>
                  <a:gd name="connsiteX4" fmla="*/ 0 w 774779"/>
                  <a:gd name="connsiteY4" fmla="*/ 220836 h 1615757"/>
                  <a:gd name="connsiteX5" fmla="*/ 54017 w 774779"/>
                  <a:gd name="connsiteY5" fmla="*/ 0 h 1615757"/>
                  <a:gd name="connsiteX6" fmla="*/ 103798 w 774779"/>
                  <a:gd name="connsiteY6" fmla="*/ 94795 h 1615757"/>
                  <a:gd name="connsiteX7" fmla="*/ 442731 w 774779"/>
                  <a:gd name="connsiteY7" fmla="*/ 738239 h 1615757"/>
                  <a:gd name="connsiteX8" fmla="*/ 774779 w 774779"/>
                  <a:gd name="connsiteY8" fmla="*/ 1469593 h 1615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4779" h="1615757">
                    <a:moveTo>
                      <a:pt x="774779" y="1469593"/>
                    </a:moveTo>
                    <a:cubicBezTo>
                      <a:pt x="752007" y="1515667"/>
                      <a:pt x="731883" y="1564918"/>
                      <a:pt x="709641" y="1615758"/>
                    </a:cubicBezTo>
                    <a:cubicBezTo>
                      <a:pt x="695342" y="1580276"/>
                      <a:pt x="679984" y="1545853"/>
                      <a:pt x="665156" y="1511430"/>
                    </a:cubicBezTo>
                    <a:cubicBezTo>
                      <a:pt x="554473" y="1258289"/>
                      <a:pt x="439024" y="1030568"/>
                      <a:pt x="324104" y="818206"/>
                    </a:cubicBezTo>
                    <a:cubicBezTo>
                      <a:pt x="216599" y="619082"/>
                      <a:pt x="106446" y="423137"/>
                      <a:pt x="0" y="220836"/>
                    </a:cubicBezTo>
                    <a:cubicBezTo>
                      <a:pt x="18535" y="146165"/>
                      <a:pt x="36541" y="72023"/>
                      <a:pt x="54017" y="0"/>
                    </a:cubicBezTo>
                    <a:cubicBezTo>
                      <a:pt x="70964" y="31775"/>
                      <a:pt x="87381" y="63550"/>
                      <a:pt x="103798" y="94795"/>
                    </a:cubicBezTo>
                    <a:cubicBezTo>
                      <a:pt x="215540" y="307688"/>
                      <a:pt x="331519" y="518462"/>
                      <a:pt x="442731" y="738239"/>
                    </a:cubicBezTo>
                    <a:cubicBezTo>
                      <a:pt x="555002" y="960134"/>
                      <a:pt x="666744" y="1201624"/>
                      <a:pt x="774779" y="146959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A965948E-CDC4-6E13-8997-8C47D7C98EA9}"/>
                  </a:ext>
                </a:extLst>
              </p:cNvPr>
              <p:cNvSpPr/>
              <p:nvPr/>
            </p:nvSpPr>
            <p:spPr>
              <a:xfrm>
                <a:off x="-801505" y="1139606"/>
                <a:ext cx="819264" cy="1777810"/>
              </a:xfrm>
              <a:custGeom>
                <a:avLst/>
                <a:gdLst>
                  <a:gd name="connsiteX0" fmla="*/ 819264 w 819264"/>
                  <a:gd name="connsiteY0" fmla="*/ 1672423 h 1777810"/>
                  <a:gd name="connsiteX1" fmla="*/ 740356 w 819264"/>
                  <a:gd name="connsiteY1" fmla="*/ 1777810 h 1777810"/>
                  <a:gd name="connsiteX2" fmla="*/ 452793 w 819264"/>
                  <a:gd name="connsiteY2" fmla="*/ 1104710 h 1777810"/>
                  <a:gd name="connsiteX3" fmla="*/ 112801 w 819264"/>
                  <a:gd name="connsiteY3" fmla="*/ 430551 h 1777810"/>
                  <a:gd name="connsiteX4" fmla="*/ 0 w 819264"/>
                  <a:gd name="connsiteY4" fmla="*/ 211833 h 1777810"/>
                  <a:gd name="connsiteX5" fmla="*/ 51899 w 819264"/>
                  <a:gd name="connsiteY5" fmla="*/ 0 h 1777810"/>
                  <a:gd name="connsiteX6" fmla="*/ 573538 w 819264"/>
                  <a:gd name="connsiteY6" fmla="*/ 1065521 h 1777810"/>
                  <a:gd name="connsiteX7" fmla="*/ 819264 w 819264"/>
                  <a:gd name="connsiteY7" fmla="*/ 1672423 h 177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19264" h="1777810">
                    <a:moveTo>
                      <a:pt x="819264" y="1672423"/>
                    </a:moveTo>
                    <a:cubicBezTo>
                      <a:pt x="798081" y="1701550"/>
                      <a:pt x="770542" y="1734914"/>
                      <a:pt x="740356" y="1777810"/>
                    </a:cubicBezTo>
                    <a:cubicBezTo>
                      <a:pt x="646091" y="1534202"/>
                      <a:pt x="550236" y="1310718"/>
                      <a:pt x="452793" y="1104710"/>
                    </a:cubicBezTo>
                    <a:cubicBezTo>
                      <a:pt x="341581" y="869046"/>
                      <a:pt x="225602" y="648210"/>
                      <a:pt x="112801" y="430551"/>
                    </a:cubicBezTo>
                    <a:cubicBezTo>
                      <a:pt x="75201" y="358528"/>
                      <a:pt x="37600" y="285445"/>
                      <a:pt x="0" y="211833"/>
                    </a:cubicBezTo>
                    <a:cubicBezTo>
                      <a:pt x="18535" y="137162"/>
                      <a:pt x="36012" y="66198"/>
                      <a:pt x="51899" y="0"/>
                    </a:cubicBezTo>
                    <a:cubicBezTo>
                      <a:pt x="226661" y="345818"/>
                      <a:pt x="408308" y="689517"/>
                      <a:pt x="573538" y="1065521"/>
                    </a:cubicBezTo>
                    <a:cubicBezTo>
                      <a:pt x="656682" y="1254582"/>
                      <a:pt x="738238" y="1456883"/>
                      <a:pt x="819264" y="167242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AA7B66DE-46CB-2EAD-E750-63AC70F43EA5}"/>
                  </a:ext>
                </a:extLst>
              </p:cNvPr>
              <p:cNvSpPr/>
              <p:nvPr/>
            </p:nvSpPr>
            <p:spPr>
              <a:xfrm>
                <a:off x="-698236" y="728650"/>
                <a:ext cx="589425" cy="1446820"/>
              </a:xfrm>
              <a:custGeom>
                <a:avLst/>
                <a:gdLst>
                  <a:gd name="connsiteX0" fmla="*/ 589425 w 589425"/>
                  <a:gd name="connsiteY0" fmla="*/ 1446821 h 1446820"/>
                  <a:gd name="connsiteX1" fmla="*/ 0 w 589425"/>
                  <a:gd name="connsiteY1" fmla="*/ 204419 h 1446820"/>
                  <a:gd name="connsiteX2" fmla="*/ 51369 w 589425"/>
                  <a:gd name="connsiteY2" fmla="*/ 0 h 1446820"/>
                  <a:gd name="connsiteX3" fmla="*/ 198593 w 589425"/>
                  <a:gd name="connsiteY3" fmla="*/ 298155 h 1446820"/>
                  <a:gd name="connsiteX4" fmla="*/ 589425 w 589425"/>
                  <a:gd name="connsiteY4" fmla="*/ 1446821 h 1446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425" h="1446820">
                    <a:moveTo>
                      <a:pt x="589425" y="1446821"/>
                    </a:moveTo>
                    <a:cubicBezTo>
                      <a:pt x="401953" y="995616"/>
                      <a:pt x="195945" y="597370"/>
                      <a:pt x="0" y="204419"/>
                    </a:cubicBezTo>
                    <a:cubicBezTo>
                      <a:pt x="21713" y="118097"/>
                      <a:pt x="39189" y="48192"/>
                      <a:pt x="51369" y="0"/>
                    </a:cubicBezTo>
                    <a:cubicBezTo>
                      <a:pt x="100091" y="98502"/>
                      <a:pt x="149342" y="197534"/>
                      <a:pt x="198593" y="298155"/>
                    </a:cubicBezTo>
                    <a:cubicBezTo>
                      <a:pt x="308747" y="618553"/>
                      <a:pt x="468680" y="1085116"/>
                      <a:pt x="589425" y="144682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654" name="Freeform: Shape 1653">
                <a:extLst>
                  <a:ext uri="{FF2B5EF4-FFF2-40B4-BE49-F238E27FC236}">
                    <a16:creationId xmlns:a16="http://schemas.microsoft.com/office/drawing/2014/main" id="{C66B1E4E-CC40-67BF-7129-711C27742D2E}"/>
                  </a:ext>
                </a:extLst>
              </p:cNvPr>
              <p:cNvSpPr/>
              <p:nvPr/>
            </p:nvSpPr>
            <p:spPr>
              <a:xfrm>
                <a:off x="-932311" y="654508"/>
                <a:ext cx="613786" cy="1595104"/>
              </a:xfrm>
              <a:custGeom>
                <a:avLst/>
                <a:gdLst>
                  <a:gd name="connsiteX0" fmla="*/ 613786 w 613786"/>
                  <a:gd name="connsiteY0" fmla="*/ 902409 h 1595104"/>
                  <a:gd name="connsiteX1" fmla="*/ 267969 w 613786"/>
                  <a:gd name="connsiteY1" fmla="*/ 1595104 h 1595104"/>
                  <a:gd name="connsiteX2" fmla="*/ 530 w 613786"/>
                  <a:gd name="connsiteY2" fmla="*/ 1232340 h 1595104"/>
                  <a:gd name="connsiteX3" fmla="*/ 0 w 613786"/>
                  <a:gd name="connsiteY3" fmla="*/ 1232340 h 1595104"/>
                  <a:gd name="connsiteX4" fmla="*/ 20124 w 613786"/>
                  <a:gd name="connsiteY4" fmla="*/ 1150784 h 1595104"/>
                  <a:gd name="connsiteX5" fmla="*/ 21713 w 613786"/>
                  <a:gd name="connsiteY5" fmla="*/ 1143899 h 1595104"/>
                  <a:gd name="connsiteX6" fmla="*/ 21713 w 613786"/>
                  <a:gd name="connsiteY6" fmla="*/ 1143899 h 1595104"/>
                  <a:gd name="connsiteX7" fmla="*/ 31775 w 613786"/>
                  <a:gd name="connsiteY7" fmla="*/ 1102592 h 1595104"/>
                  <a:gd name="connsiteX8" fmla="*/ 33893 w 613786"/>
                  <a:gd name="connsiteY8" fmla="*/ 1092000 h 1595104"/>
                  <a:gd name="connsiteX9" fmla="*/ 34423 w 613786"/>
                  <a:gd name="connsiteY9" fmla="*/ 1092000 h 1595104"/>
                  <a:gd name="connsiteX10" fmla="*/ 50840 w 613786"/>
                  <a:gd name="connsiteY10" fmla="*/ 1024743 h 1595104"/>
                  <a:gd name="connsiteX11" fmla="*/ 91088 w 613786"/>
                  <a:gd name="connsiteY11" fmla="*/ 857924 h 1595104"/>
                  <a:gd name="connsiteX12" fmla="*/ 107505 w 613786"/>
                  <a:gd name="connsiteY12" fmla="*/ 793315 h 1595104"/>
                  <a:gd name="connsiteX13" fmla="*/ 107505 w 613786"/>
                  <a:gd name="connsiteY13" fmla="*/ 793315 h 1595104"/>
                  <a:gd name="connsiteX14" fmla="*/ 119686 w 613786"/>
                  <a:gd name="connsiteY14" fmla="*/ 743535 h 1595104"/>
                  <a:gd name="connsiteX15" fmla="*/ 119686 w 613786"/>
                  <a:gd name="connsiteY15" fmla="*/ 743535 h 1595104"/>
                  <a:gd name="connsiteX16" fmla="*/ 121804 w 613786"/>
                  <a:gd name="connsiteY16" fmla="*/ 733472 h 1595104"/>
                  <a:gd name="connsiteX17" fmla="*/ 144576 w 613786"/>
                  <a:gd name="connsiteY17" fmla="*/ 642384 h 1595104"/>
                  <a:gd name="connsiteX18" fmla="*/ 158875 w 613786"/>
                  <a:gd name="connsiteY18" fmla="*/ 584130 h 1595104"/>
                  <a:gd name="connsiteX19" fmla="*/ 174762 w 613786"/>
                  <a:gd name="connsiteY19" fmla="*/ 518462 h 1595104"/>
                  <a:gd name="connsiteX20" fmla="*/ 182706 w 613786"/>
                  <a:gd name="connsiteY20" fmla="*/ 485098 h 1595104"/>
                  <a:gd name="connsiteX21" fmla="*/ 195946 w 613786"/>
                  <a:gd name="connsiteY21" fmla="*/ 430551 h 1595104"/>
                  <a:gd name="connsiteX22" fmla="*/ 208655 w 613786"/>
                  <a:gd name="connsiteY22" fmla="*/ 379711 h 1595104"/>
                  <a:gd name="connsiteX23" fmla="*/ 208655 w 613786"/>
                  <a:gd name="connsiteY23" fmla="*/ 379711 h 1595104"/>
                  <a:gd name="connsiteX24" fmla="*/ 216070 w 613786"/>
                  <a:gd name="connsiteY24" fmla="*/ 352173 h 1595104"/>
                  <a:gd name="connsiteX25" fmla="*/ 236723 w 613786"/>
                  <a:gd name="connsiteY25" fmla="*/ 268499 h 1595104"/>
                  <a:gd name="connsiteX26" fmla="*/ 248374 w 613786"/>
                  <a:gd name="connsiteY26" fmla="*/ 222425 h 1595104"/>
                  <a:gd name="connsiteX27" fmla="*/ 250493 w 613786"/>
                  <a:gd name="connsiteY27" fmla="*/ 214481 h 1595104"/>
                  <a:gd name="connsiteX28" fmla="*/ 253670 w 613786"/>
                  <a:gd name="connsiteY28" fmla="*/ 201242 h 1595104"/>
                  <a:gd name="connsiteX29" fmla="*/ 260025 w 613786"/>
                  <a:gd name="connsiteY29" fmla="*/ 175822 h 1595104"/>
                  <a:gd name="connsiteX30" fmla="*/ 264791 w 613786"/>
                  <a:gd name="connsiteY30" fmla="*/ 156757 h 1595104"/>
                  <a:gd name="connsiteX31" fmla="*/ 270617 w 613786"/>
                  <a:gd name="connsiteY31" fmla="*/ 132925 h 1595104"/>
                  <a:gd name="connsiteX32" fmla="*/ 273794 w 613786"/>
                  <a:gd name="connsiteY32" fmla="*/ 120215 h 1595104"/>
                  <a:gd name="connsiteX33" fmla="*/ 281208 w 613786"/>
                  <a:gd name="connsiteY33" fmla="*/ 90559 h 1595104"/>
                  <a:gd name="connsiteX34" fmla="*/ 291270 w 613786"/>
                  <a:gd name="connsiteY34" fmla="*/ 51899 h 1595104"/>
                  <a:gd name="connsiteX35" fmla="*/ 296566 w 613786"/>
                  <a:gd name="connsiteY35" fmla="*/ 29127 h 1595104"/>
                  <a:gd name="connsiteX36" fmla="*/ 303980 w 613786"/>
                  <a:gd name="connsiteY36" fmla="*/ 0 h 1595104"/>
                  <a:gd name="connsiteX37" fmla="*/ 304510 w 613786"/>
                  <a:gd name="connsiteY37" fmla="*/ 1589 h 1595104"/>
                  <a:gd name="connsiteX38" fmla="*/ 305039 w 613786"/>
                  <a:gd name="connsiteY38" fmla="*/ 1589 h 1595104"/>
                  <a:gd name="connsiteX39" fmla="*/ 307687 w 613786"/>
                  <a:gd name="connsiteY39" fmla="*/ 11121 h 1595104"/>
                  <a:gd name="connsiteX40" fmla="*/ 315102 w 613786"/>
                  <a:gd name="connsiteY40" fmla="*/ 32834 h 1595104"/>
                  <a:gd name="connsiteX41" fmla="*/ 324634 w 613786"/>
                  <a:gd name="connsiteY41" fmla="*/ 58784 h 1595104"/>
                  <a:gd name="connsiteX42" fmla="*/ 332048 w 613786"/>
                  <a:gd name="connsiteY42" fmla="*/ 81026 h 1595104"/>
                  <a:gd name="connsiteX43" fmla="*/ 337874 w 613786"/>
                  <a:gd name="connsiteY43" fmla="*/ 97973 h 1595104"/>
                  <a:gd name="connsiteX44" fmla="*/ 356409 w 613786"/>
                  <a:gd name="connsiteY44" fmla="*/ 150931 h 1595104"/>
                  <a:gd name="connsiteX45" fmla="*/ 372826 w 613786"/>
                  <a:gd name="connsiteY45" fmla="*/ 198064 h 1595104"/>
                  <a:gd name="connsiteX46" fmla="*/ 429491 w 613786"/>
                  <a:gd name="connsiteY46" fmla="*/ 362764 h 1595104"/>
                  <a:gd name="connsiteX47" fmla="*/ 432139 w 613786"/>
                  <a:gd name="connsiteY47" fmla="*/ 371767 h 1595104"/>
                  <a:gd name="connsiteX48" fmla="*/ 432669 w 613786"/>
                  <a:gd name="connsiteY48" fmla="*/ 371767 h 1595104"/>
                  <a:gd name="connsiteX49" fmla="*/ 448027 w 613786"/>
                  <a:gd name="connsiteY49" fmla="*/ 416782 h 1595104"/>
                  <a:gd name="connsiteX50" fmla="*/ 448027 w 613786"/>
                  <a:gd name="connsiteY50" fmla="*/ 417841 h 1595104"/>
                  <a:gd name="connsiteX51" fmla="*/ 452793 w 613786"/>
                  <a:gd name="connsiteY51" fmla="*/ 431081 h 1595104"/>
                  <a:gd name="connsiteX52" fmla="*/ 490393 w 613786"/>
                  <a:gd name="connsiteY52" fmla="*/ 540175 h 1595104"/>
                  <a:gd name="connsiteX53" fmla="*/ 507340 w 613786"/>
                  <a:gd name="connsiteY53" fmla="*/ 589426 h 1595104"/>
                  <a:gd name="connsiteX54" fmla="*/ 544411 w 613786"/>
                  <a:gd name="connsiteY54" fmla="*/ 697990 h 1595104"/>
                  <a:gd name="connsiteX55" fmla="*/ 560298 w 613786"/>
                  <a:gd name="connsiteY55" fmla="*/ 745123 h 1595104"/>
                  <a:gd name="connsiteX56" fmla="*/ 560298 w 613786"/>
                  <a:gd name="connsiteY56" fmla="*/ 745123 h 1595104"/>
                  <a:gd name="connsiteX57" fmla="*/ 586777 w 613786"/>
                  <a:gd name="connsiteY57" fmla="*/ 824031 h 1595104"/>
                  <a:gd name="connsiteX58" fmla="*/ 592073 w 613786"/>
                  <a:gd name="connsiteY58" fmla="*/ 838859 h 1595104"/>
                  <a:gd name="connsiteX59" fmla="*/ 601076 w 613786"/>
                  <a:gd name="connsiteY59" fmla="*/ 865339 h 1595104"/>
                  <a:gd name="connsiteX60" fmla="*/ 601606 w 613786"/>
                  <a:gd name="connsiteY60" fmla="*/ 865339 h 1595104"/>
                  <a:gd name="connsiteX61" fmla="*/ 601606 w 613786"/>
                  <a:gd name="connsiteY61" fmla="*/ 866398 h 1595104"/>
                  <a:gd name="connsiteX62" fmla="*/ 604783 w 613786"/>
                  <a:gd name="connsiteY62" fmla="*/ 875930 h 1595104"/>
                  <a:gd name="connsiteX63" fmla="*/ 613786 w 613786"/>
                  <a:gd name="connsiteY63" fmla="*/ 902409 h 1595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13786" h="1595104">
                    <a:moveTo>
                      <a:pt x="613786" y="902409"/>
                    </a:moveTo>
                    <a:lnTo>
                      <a:pt x="267969" y="1595104"/>
                    </a:lnTo>
                    <a:lnTo>
                      <a:pt x="530" y="1232340"/>
                    </a:lnTo>
                    <a:lnTo>
                      <a:pt x="0" y="1232340"/>
                    </a:lnTo>
                    <a:cubicBezTo>
                      <a:pt x="6885" y="1204801"/>
                      <a:pt x="13769" y="1177263"/>
                      <a:pt x="20124" y="1150784"/>
                    </a:cubicBezTo>
                    <a:cubicBezTo>
                      <a:pt x="20654" y="1148666"/>
                      <a:pt x="21183" y="1146018"/>
                      <a:pt x="21713" y="1143899"/>
                    </a:cubicBezTo>
                    <a:lnTo>
                      <a:pt x="21713" y="1143899"/>
                    </a:lnTo>
                    <a:cubicBezTo>
                      <a:pt x="25420" y="1129601"/>
                      <a:pt x="28597" y="1115831"/>
                      <a:pt x="31775" y="1102592"/>
                    </a:cubicBezTo>
                    <a:cubicBezTo>
                      <a:pt x="32305" y="1098885"/>
                      <a:pt x="33364" y="1095178"/>
                      <a:pt x="33893" y="1092000"/>
                    </a:cubicBezTo>
                    <a:lnTo>
                      <a:pt x="34423" y="1092000"/>
                    </a:lnTo>
                    <a:cubicBezTo>
                      <a:pt x="40248" y="1069228"/>
                      <a:pt x="45544" y="1046986"/>
                      <a:pt x="50840" y="1024743"/>
                    </a:cubicBezTo>
                    <a:cubicBezTo>
                      <a:pt x="64609" y="968078"/>
                      <a:pt x="77849" y="912472"/>
                      <a:pt x="91088" y="857924"/>
                    </a:cubicBezTo>
                    <a:cubicBezTo>
                      <a:pt x="96384" y="836212"/>
                      <a:pt x="102209" y="814499"/>
                      <a:pt x="107505" y="793315"/>
                    </a:cubicBezTo>
                    <a:lnTo>
                      <a:pt x="107505" y="793315"/>
                    </a:lnTo>
                    <a:cubicBezTo>
                      <a:pt x="111742" y="776369"/>
                      <a:pt x="115449" y="759952"/>
                      <a:pt x="119686" y="743535"/>
                    </a:cubicBezTo>
                    <a:lnTo>
                      <a:pt x="119686" y="743535"/>
                    </a:lnTo>
                    <a:cubicBezTo>
                      <a:pt x="120215" y="739827"/>
                      <a:pt x="121274" y="736650"/>
                      <a:pt x="121804" y="733472"/>
                    </a:cubicBezTo>
                    <a:cubicBezTo>
                      <a:pt x="129218" y="702227"/>
                      <a:pt x="137162" y="672041"/>
                      <a:pt x="144576" y="642384"/>
                    </a:cubicBezTo>
                    <a:cubicBezTo>
                      <a:pt x="149342" y="622790"/>
                      <a:pt x="154109" y="603195"/>
                      <a:pt x="158875" y="584130"/>
                    </a:cubicBezTo>
                    <a:cubicBezTo>
                      <a:pt x="164171" y="561888"/>
                      <a:pt x="169466" y="539645"/>
                      <a:pt x="174762" y="518462"/>
                    </a:cubicBezTo>
                    <a:cubicBezTo>
                      <a:pt x="177410" y="507341"/>
                      <a:pt x="180058" y="496219"/>
                      <a:pt x="182706" y="485098"/>
                    </a:cubicBezTo>
                    <a:cubicBezTo>
                      <a:pt x="187472" y="466563"/>
                      <a:pt x="191709" y="448557"/>
                      <a:pt x="195946" y="430551"/>
                    </a:cubicBezTo>
                    <a:cubicBezTo>
                      <a:pt x="200712" y="413075"/>
                      <a:pt x="204948" y="396128"/>
                      <a:pt x="208655" y="379711"/>
                    </a:cubicBezTo>
                    <a:lnTo>
                      <a:pt x="208655" y="379711"/>
                    </a:lnTo>
                    <a:cubicBezTo>
                      <a:pt x="211303" y="370179"/>
                      <a:pt x="213951" y="361176"/>
                      <a:pt x="216070" y="352173"/>
                    </a:cubicBezTo>
                    <a:cubicBezTo>
                      <a:pt x="223484" y="323046"/>
                      <a:pt x="230368" y="294978"/>
                      <a:pt x="236723" y="268499"/>
                    </a:cubicBezTo>
                    <a:cubicBezTo>
                      <a:pt x="240960" y="252611"/>
                      <a:pt x="244667" y="237253"/>
                      <a:pt x="248374" y="222425"/>
                    </a:cubicBezTo>
                    <a:cubicBezTo>
                      <a:pt x="249433" y="219777"/>
                      <a:pt x="249963" y="217129"/>
                      <a:pt x="250493" y="214481"/>
                    </a:cubicBezTo>
                    <a:cubicBezTo>
                      <a:pt x="251552" y="210244"/>
                      <a:pt x="252611" y="205478"/>
                      <a:pt x="253670" y="201242"/>
                    </a:cubicBezTo>
                    <a:cubicBezTo>
                      <a:pt x="255788" y="192239"/>
                      <a:pt x="257907" y="184295"/>
                      <a:pt x="260025" y="175822"/>
                    </a:cubicBezTo>
                    <a:cubicBezTo>
                      <a:pt x="261614" y="169467"/>
                      <a:pt x="263202" y="163112"/>
                      <a:pt x="264791" y="156757"/>
                    </a:cubicBezTo>
                    <a:cubicBezTo>
                      <a:pt x="266910" y="148813"/>
                      <a:pt x="268498" y="140869"/>
                      <a:pt x="270617" y="132925"/>
                    </a:cubicBezTo>
                    <a:cubicBezTo>
                      <a:pt x="271676" y="128689"/>
                      <a:pt x="272735" y="124452"/>
                      <a:pt x="273794" y="120215"/>
                    </a:cubicBezTo>
                    <a:cubicBezTo>
                      <a:pt x="276442" y="109624"/>
                      <a:pt x="279090" y="100091"/>
                      <a:pt x="281208" y="90559"/>
                    </a:cubicBezTo>
                    <a:cubicBezTo>
                      <a:pt x="284915" y="76260"/>
                      <a:pt x="288093" y="63020"/>
                      <a:pt x="291270" y="51899"/>
                    </a:cubicBezTo>
                    <a:cubicBezTo>
                      <a:pt x="293389" y="43426"/>
                      <a:pt x="294977" y="35482"/>
                      <a:pt x="296566" y="29127"/>
                    </a:cubicBezTo>
                    <a:cubicBezTo>
                      <a:pt x="301332" y="10062"/>
                      <a:pt x="303980" y="0"/>
                      <a:pt x="303980" y="0"/>
                    </a:cubicBezTo>
                    <a:cubicBezTo>
                      <a:pt x="303980" y="0"/>
                      <a:pt x="303980" y="530"/>
                      <a:pt x="304510" y="1589"/>
                    </a:cubicBezTo>
                    <a:lnTo>
                      <a:pt x="305039" y="1589"/>
                    </a:lnTo>
                    <a:cubicBezTo>
                      <a:pt x="305039" y="1589"/>
                      <a:pt x="306628" y="6885"/>
                      <a:pt x="307687" y="11121"/>
                    </a:cubicBezTo>
                    <a:cubicBezTo>
                      <a:pt x="309806" y="16417"/>
                      <a:pt x="312454" y="23831"/>
                      <a:pt x="315102" y="32834"/>
                    </a:cubicBezTo>
                    <a:cubicBezTo>
                      <a:pt x="317750" y="40248"/>
                      <a:pt x="320927" y="48722"/>
                      <a:pt x="324634" y="58784"/>
                    </a:cubicBezTo>
                    <a:cubicBezTo>
                      <a:pt x="326752" y="65668"/>
                      <a:pt x="329400" y="73082"/>
                      <a:pt x="332048" y="81026"/>
                    </a:cubicBezTo>
                    <a:cubicBezTo>
                      <a:pt x="334167" y="86322"/>
                      <a:pt x="335755" y="92147"/>
                      <a:pt x="337874" y="97973"/>
                    </a:cubicBezTo>
                    <a:cubicBezTo>
                      <a:pt x="343169" y="113860"/>
                      <a:pt x="349524" y="131866"/>
                      <a:pt x="356409" y="150931"/>
                    </a:cubicBezTo>
                    <a:cubicBezTo>
                      <a:pt x="361175" y="165759"/>
                      <a:pt x="367001" y="181117"/>
                      <a:pt x="372826" y="198064"/>
                    </a:cubicBezTo>
                    <a:cubicBezTo>
                      <a:pt x="389243" y="246256"/>
                      <a:pt x="408308" y="301862"/>
                      <a:pt x="429491" y="362764"/>
                    </a:cubicBezTo>
                    <a:cubicBezTo>
                      <a:pt x="430551" y="365942"/>
                      <a:pt x="431080" y="368590"/>
                      <a:pt x="432139" y="371767"/>
                    </a:cubicBezTo>
                    <a:lnTo>
                      <a:pt x="432669" y="371767"/>
                    </a:lnTo>
                    <a:cubicBezTo>
                      <a:pt x="437435" y="386596"/>
                      <a:pt x="442731" y="401424"/>
                      <a:pt x="448027" y="416782"/>
                    </a:cubicBezTo>
                    <a:lnTo>
                      <a:pt x="448027" y="417841"/>
                    </a:lnTo>
                    <a:cubicBezTo>
                      <a:pt x="449616" y="422078"/>
                      <a:pt x="451204" y="426844"/>
                      <a:pt x="452793" y="431081"/>
                    </a:cubicBezTo>
                    <a:cubicBezTo>
                      <a:pt x="464973" y="466033"/>
                      <a:pt x="477683" y="502574"/>
                      <a:pt x="490393" y="540175"/>
                    </a:cubicBezTo>
                    <a:cubicBezTo>
                      <a:pt x="496219" y="556592"/>
                      <a:pt x="501515" y="573009"/>
                      <a:pt x="507340" y="589426"/>
                    </a:cubicBezTo>
                    <a:cubicBezTo>
                      <a:pt x="519520" y="624908"/>
                      <a:pt x="532230" y="661449"/>
                      <a:pt x="544411" y="697990"/>
                    </a:cubicBezTo>
                    <a:cubicBezTo>
                      <a:pt x="549707" y="713878"/>
                      <a:pt x="555002" y="729236"/>
                      <a:pt x="560298" y="745123"/>
                    </a:cubicBezTo>
                    <a:lnTo>
                      <a:pt x="560298" y="745123"/>
                    </a:lnTo>
                    <a:cubicBezTo>
                      <a:pt x="569301" y="771602"/>
                      <a:pt x="577774" y="797552"/>
                      <a:pt x="586777" y="824031"/>
                    </a:cubicBezTo>
                    <a:cubicBezTo>
                      <a:pt x="588896" y="828797"/>
                      <a:pt x="590485" y="833564"/>
                      <a:pt x="592073" y="838859"/>
                    </a:cubicBezTo>
                    <a:cubicBezTo>
                      <a:pt x="595251" y="847333"/>
                      <a:pt x="597899" y="856336"/>
                      <a:pt x="601076" y="865339"/>
                    </a:cubicBezTo>
                    <a:lnTo>
                      <a:pt x="601606" y="865339"/>
                    </a:lnTo>
                    <a:lnTo>
                      <a:pt x="601606" y="866398"/>
                    </a:lnTo>
                    <a:cubicBezTo>
                      <a:pt x="602665" y="869575"/>
                      <a:pt x="603724" y="872753"/>
                      <a:pt x="604783" y="875930"/>
                    </a:cubicBezTo>
                    <a:cubicBezTo>
                      <a:pt x="607961" y="884404"/>
                      <a:pt x="610609" y="893407"/>
                      <a:pt x="613786" y="902409"/>
                    </a:cubicBezTo>
                    <a:close/>
                  </a:path>
                </a:pathLst>
              </a:custGeom>
              <a:solidFill>
                <a:schemeClr val="accent2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  <p:sp>
            <p:nvSpPr>
              <p:cNvPr id="1655" name="Freeform: Shape 1654">
                <a:extLst>
                  <a:ext uri="{FF2B5EF4-FFF2-40B4-BE49-F238E27FC236}">
                    <a16:creationId xmlns:a16="http://schemas.microsoft.com/office/drawing/2014/main" id="{C711F35D-93CB-0412-F45E-EF9EC9003A66}"/>
                  </a:ext>
                </a:extLst>
              </p:cNvPr>
              <p:cNvSpPr/>
              <p:nvPr/>
            </p:nvSpPr>
            <p:spPr>
              <a:xfrm>
                <a:off x="-910069" y="832241"/>
                <a:ext cx="583600" cy="1353527"/>
              </a:xfrm>
              <a:custGeom>
                <a:avLst/>
                <a:gdLst>
                  <a:gd name="connsiteX0" fmla="*/ 276442 w 583600"/>
                  <a:gd name="connsiteY0" fmla="*/ 1231487 h 1353527"/>
                  <a:gd name="connsiteX1" fmla="*/ 276971 w 583600"/>
                  <a:gd name="connsiteY1" fmla="*/ 1232017 h 1353527"/>
                  <a:gd name="connsiteX2" fmla="*/ 265321 w 583600"/>
                  <a:gd name="connsiteY2" fmla="*/ 1275443 h 1353527"/>
                  <a:gd name="connsiteX3" fmla="*/ 265321 w 583600"/>
                  <a:gd name="connsiteY3" fmla="*/ 1276502 h 1353527"/>
                  <a:gd name="connsiteX4" fmla="*/ 285445 w 583600"/>
                  <a:gd name="connsiteY4" fmla="*/ 1293978 h 1353527"/>
                  <a:gd name="connsiteX5" fmla="*/ 284915 w 583600"/>
                  <a:gd name="connsiteY5" fmla="*/ 1293978 h 1353527"/>
                  <a:gd name="connsiteX6" fmla="*/ 284915 w 583600"/>
                  <a:gd name="connsiteY6" fmla="*/ 1295567 h 1353527"/>
                  <a:gd name="connsiteX7" fmla="*/ 257377 w 583600"/>
                  <a:gd name="connsiteY7" fmla="*/ 1306159 h 1353527"/>
                  <a:gd name="connsiteX8" fmla="*/ 256847 w 583600"/>
                  <a:gd name="connsiteY8" fmla="*/ 1306688 h 1353527"/>
                  <a:gd name="connsiteX9" fmla="*/ 244667 w 583600"/>
                  <a:gd name="connsiteY9" fmla="*/ 1353292 h 1353527"/>
                  <a:gd name="connsiteX10" fmla="*/ 243608 w 583600"/>
                  <a:gd name="connsiteY10" fmla="*/ 1353292 h 1353527"/>
                  <a:gd name="connsiteX11" fmla="*/ 238312 w 583600"/>
                  <a:gd name="connsiteY11" fmla="*/ 1315691 h 1353527"/>
                  <a:gd name="connsiteX12" fmla="*/ 210244 w 583600"/>
                  <a:gd name="connsiteY12" fmla="*/ 1320987 h 1353527"/>
                  <a:gd name="connsiteX13" fmla="*/ 210244 w 583600"/>
                  <a:gd name="connsiteY13" fmla="*/ 1319398 h 1353527"/>
                  <a:gd name="connsiteX14" fmla="*/ 235664 w 583600"/>
                  <a:gd name="connsiteY14" fmla="*/ 1286564 h 1353527"/>
                  <a:gd name="connsiteX15" fmla="*/ 235664 w 583600"/>
                  <a:gd name="connsiteY15" fmla="*/ 1285505 h 1353527"/>
                  <a:gd name="connsiteX16" fmla="*/ 230898 w 583600"/>
                  <a:gd name="connsiteY16" fmla="*/ 1245257 h 1353527"/>
                  <a:gd name="connsiteX17" fmla="*/ 231957 w 583600"/>
                  <a:gd name="connsiteY17" fmla="*/ 1244197 h 1353527"/>
                  <a:gd name="connsiteX18" fmla="*/ 252081 w 583600"/>
                  <a:gd name="connsiteY18" fmla="*/ 1263792 h 1353527"/>
                  <a:gd name="connsiteX19" fmla="*/ 252611 w 583600"/>
                  <a:gd name="connsiteY19" fmla="*/ 1263792 h 1353527"/>
                  <a:gd name="connsiteX20" fmla="*/ 276442 w 583600"/>
                  <a:gd name="connsiteY20" fmla="*/ 1231487 h 1353527"/>
                  <a:gd name="connsiteX21" fmla="*/ 162582 w 583600"/>
                  <a:gd name="connsiteY21" fmla="*/ 1163172 h 1353527"/>
                  <a:gd name="connsiteX22" fmla="*/ 163111 w 583600"/>
                  <a:gd name="connsiteY22" fmla="*/ 1164231 h 1353527"/>
                  <a:gd name="connsiteX23" fmla="*/ 162582 w 583600"/>
                  <a:gd name="connsiteY23" fmla="*/ 1163502 h 1353527"/>
                  <a:gd name="connsiteX24" fmla="*/ 111212 w 583600"/>
                  <a:gd name="connsiteY24" fmla="*/ 1088501 h 1353527"/>
                  <a:gd name="connsiteX25" fmla="*/ 130807 w 583600"/>
                  <a:gd name="connsiteY25" fmla="*/ 1118157 h 1353527"/>
                  <a:gd name="connsiteX26" fmla="*/ 131336 w 583600"/>
                  <a:gd name="connsiteY26" fmla="*/ 1118157 h 1353527"/>
                  <a:gd name="connsiteX27" fmla="*/ 154638 w 583600"/>
                  <a:gd name="connsiteY27" fmla="*/ 1093797 h 1353527"/>
                  <a:gd name="connsiteX28" fmla="*/ 155168 w 583600"/>
                  <a:gd name="connsiteY28" fmla="*/ 1094856 h 1353527"/>
                  <a:gd name="connsiteX29" fmla="*/ 143517 w 583600"/>
                  <a:gd name="connsiteY29" fmla="*/ 1136163 h 1353527"/>
                  <a:gd name="connsiteX30" fmla="*/ 143517 w 583600"/>
                  <a:gd name="connsiteY30" fmla="*/ 1137222 h 1353527"/>
                  <a:gd name="connsiteX31" fmla="*/ 162582 w 583600"/>
                  <a:gd name="connsiteY31" fmla="*/ 1163502 h 1353527"/>
                  <a:gd name="connsiteX32" fmla="*/ 162582 w 583600"/>
                  <a:gd name="connsiteY32" fmla="*/ 1164761 h 1353527"/>
                  <a:gd name="connsiteX33" fmla="*/ 135573 w 583600"/>
                  <a:gd name="connsiteY33" fmla="*/ 1164761 h 1353527"/>
                  <a:gd name="connsiteX34" fmla="*/ 135043 w 583600"/>
                  <a:gd name="connsiteY34" fmla="*/ 1165290 h 1353527"/>
                  <a:gd name="connsiteX35" fmla="*/ 122863 w 583600"/>
                  <a:gd name="connsiteY35" fmla="*/ 1209246 h 1353527"/>
                  <a:gd name="connsiteX36" fmla="*/ 121804 w 583600"/>
                  <a:gd name="connsiteY36" fmla="*/ 1209246 h 1353527"/>
                  <a:gd name="connsiteX37" fmla="*/ 117038 w 583600"/>
                  <a:gd name="connsiteY37" fmla="*/ 1167409 h 1353527"/>
                  <a:gd name="connsiteX38" fmla="*/ 117038 w 583600"/>
                  <a:gd name="connsiteY38" fmla="*/ 1166879 h 1353527"/>
                  <a:gd name="connsiteX39" fmla="*/ 90029 w 583600"/>
                  <a:gd name="connsiteY39" fmla="*/ 1159465 h 1353527"/>
                  <a:gd name="connsiteX40" fmla="*/ 90029 w 583600"/>
                  <a:gd name="connsiteY40" fmla="*/ 1157876 h 1353527"/>
                  <a:gd name="connsiteX41" fmla="*/ 114919 w 583600"/>
                  <a:gd name="connsiteY41" fmla="*/ 1135104 h 1353527"/>
                  <a:gd name="connsiteX42" fmla="*/ 114919 w 583600"/>
                  <a:gd name="connsiteY42" fmla="*/ 1134045 h 1353527"/>
                  <a:gd name="connsiteX43" fmla="*/ 110153 w 583600"/>
                  <a:gd name="connsiteY43" fmla="*/ 1089560 h 1353527"/>
                  <a:gd name="connsiteX44" fmla="*/ 111212 w 583600"/>
                  <a:gd name="connsiteY44" fmla="*/ 1088501 h 1353527"/>
                  <a:gd name="connsiteX45" fmla="*/ 263732 w 583600"/>
                  <a:gd name="connsiteY45" fmla="*/ 1067846 h 1353527"/>
                  <a:gd name="connsiteX46" fmla="*/ 264262 w 583600"/>
                  <a:gd name="connsiteY46" fmla="*/ 1068376 h 1353527"/>
                  <a:gd name="connsiteX47" fmla="*/ 252611 w 583600"/>
                  <a:gd name="connsiteY47" fmla="*/ 1111272 h 1353527"/>
                  <a:gd name="connsiteX48" fmla="*/ 252611 w 583600"/>
                  <a:gd name="connsiteY48" fmla="*/ 1112331 h 1353527"/>
                  <a:gd name="connsiteX49" fmla="*/ 272735 w 583600"/>
                  <a:gd name="connsiteY49" fmla="*/ 1132456 h 1353527"/>
                  <a:gd name="connsiteX50" fmla="*/ 272206 w 583600"/>
                  <a:gd name="connsiteY50" fmla="*/ 1132456 h 1353527"/>
                  <a:gd name="connsiteX51" fmla="*/ 272206 w 583600"/>
                  <a:gd name="connsiteY51" fmla="*/ 1134044 h 1353527"/>
                  <a:gd name="connsiteX52" fmla="*/ 244667 w 583600"/>
                  <a:gd name="connsiteY52" fmla="*/ 1141458 h 1353527"/>
                  <a:gd name="connsiteX53" fmla="*/ 244138 w 583600"/>
                  <a:gd name="connsiteY53" fmla="*/ 1141988 h 1353527"/>
                  <a:gd name="connsiteX54" fmla="*/ 231957 w 583600"/>
                  <a:gd name="connsiteY54" fmla="*/ 1187532 h 1353527"/>
                  <a:gd name="connsiteX55" fmla="*/ 230898 w 583600"/>
                  <a:gd name="connsiteY55" fmla="*/ 1187532 h 1353527"/>
                  <a:gd name="connsiteX56" fmla="*/ 225602 w 583600"/>
                  <a:gd name="connsiteY56" fmla="*/ 1148873 h 1353527"/>
                  <a:gd name="connsiteX57" fmla="*/ 198064 w 583600"/>
                  <a:gd name="connsiteY57" fmla="*/ 1150991 h 1353527"/>
                  <a:gd name="connsiteX58" fmla="*/ 198064 w 583600"/>
                  <a:gd name="connsiteY58" fmla="*/ 1149402 h 1353527"/>
                  <a:gd name="connsiteX59" fmla="*/ 223484 w 583600"/>
                  <a:gd name="connsiteY59" fmla="*/ 1119216 h 1353527"/>
                  <a:gd name="connsiteX60" fmla="*/ 223484 w 583600"/>
                  <a:gd name="connsiteY60" fmla="*/ 1118157 h 1353527"/>
                  <a:gd name="connsiteX61" fmla="*/ 218718 w 583600"/>
                  <a:gd name="connsiteY61" fmla="*/ 1076849 h 1353527"/>
                  <a:gd name="connsiteX62" fmla="*/ 219777 w 583600"/>
                  <a:gd name="connsiteY62" fmla="*/ 1075790 h 1353527"/>
                  <a:gd name="connsiteX63" fmla="*/ 239901 w 583600"/>
                  <a:gd name="connsiteY63" fmla="*/ 1098033 h 1353527"/>
                  <a:gd name="connsiteX64" fmla="*/ 240431 w 583600"/>
                  <a:gd name="connsiteY64" fmla="*/ 1098033 h 1353527"/>
                  <a:gd name="connsiteX65" fmla="*/ 263732 w 583600"/>
                  <a:gd name="connsiteY65" fmla="*/ 1067846 h 1353527"/>
                  <a:gd name="connsiteX66" fmla="*/ 377593 w 583600"/>
                  <a:gd name="connsiteY66" fmla="*/ 1014359 h 1353527"/>
                  <a:gd name="connsiteX67" fmla="*/ 378122 w 583600"/>
                  <a:gd name="connsiteY67" fmla="*/ 1014888 h 1353527"/>
                  <a:gd name="connsiteX68" fmla="*/ 366472 w 583600"/>
                  <a:gd name="connsiteY68" fmla="*/ 1056726 h 1353527"/>
                  <a:gd name="connsiteX69" fmla="*/ 366472 w 583600"/>
                  <a:gd name="connsiteY69" fmla="*/ 1057785 h 1353527"/>
                  <a:gd name="connsiteX70" fmla="*/ 386596 w 583600"/>
                  <a:gd name="connsiteY70" fmla="*/ 1074731 h 1353527"/>
                  <a:gd name="connsiteX71" fmla="*/ 386066 w 583600"/>
                  <a:gd name="connsiteY71" fmla="*/ 1074731 h 1353527"/>
                  <a:gd name="connsiteX72" fmla="*/ 386066 w 583600"/>
                  <a:gd name="connsiteY72" fmla="*/ 1076320 h 1353527"/>
                  <a:gd name="connsiteX73" fmla="*/ 358528 w 583600"/>
                  <a:gd name="connsiteY73" fmla="*/ 1086382 h 1353527"/>
                  <a:gd name="connsiteX74" fmla="*/ 357998 w 583600"/>
                  <a:gd name="connsiteY74" fmla="*/ 1086912 h 1353527"/>
                  <a:gd name="connsiteX75" fmla="*/ 345818 w 583600"/>
                  <a:gd name="connsiteY75" fmla="*/ 1131926 h 1353527"/>
                  <a:gd name="connsiteX76" fmla="*/ 344759 w 583600"/>
                  <a:gd name="connsiteY76" fmla="*/ 1131926 h 1353527"/>
                  <a:gd name="connsiteX77" fmla="*/ 339463 w 583600"/>
                  <a:gd name="connsiteY77" fmla="*/ 1095915 h 1353527"/>
                  <a:gd name="connsiteX78" fmla="*/ 311395 w 583600"/>
                  <a:gd name="connsiteY78" fmla="*/ 1103329 h 1353527"/>
                  <a:gd name="connsiteX79" fmla="*/ 311395 w 583600"/>
                  <a:gd name="connsiteY79" fmla="*/ 1101740 h 1353527"/>
                  <a:gd name="connsiteX80" fmla="*/ 337345 w 583600"/>
                  <a:gd name="connsiteY80" fmla="*/ 1067847 h 1353527"/>
                  <a:gd name="connsiteX81" fmla="*/ 337345 w 583600"/>
                  <a:gd name="connsiteY81" fmla="*/ 1066788 h 1353527"/>
                  <a:gd name="connsiteX82" fmla="*/ 332578 w 583600"/>
                  <a:gd name="connsiteY82" fmla="*/ 1028658 h 1353527"/>
                  <a:gd name="connsiteX83" fmla="*/ 333637 w 583600"/>
                  <a:gd name="connsiteY83" fmla="*/ 1027598 h 1353527"/>
                  <a:gd name="connsiteX84" fmla="*/ 353762 w 583600"/>
                  <a:gd name="connsiteY84" fmla="*/ 1045604 h 1353527"/>
                  <a:gd name="connsiteX85" fmla="*/ 354291 w 583600"/>
                  <a:gd name="connsiteY85" fmla="*/ 1045604 h 1353527"/>
                  <a:gd name="connsiteX86" fmla="*/ 377593 w 583600"/>
                  <a:gd name="connsiteY86" fmla="*/ 1014359 h 1353527"/>
                  <a:gd name="connsiteX87" fmla="*/ 99561 w 583600"/>
                  <a:gd name="connsiteY87" fmla="*/ 907913 h 1353527"/>
                  <a:gd name="connsiteX88" fmla="*/ 119156 w 583600"/>
                  <a:gd name="connsiteY88" fmla="*/ 939158 h 1353527"/>
                  <a:gd name="connsiteX89" fmla="*/ 119685 w 583600"/>
                  <a:gd name="connsiteY89" fmla="*/ 939158 h 1353527"/>
                  <a:gd name="connsiteX90" fmla="*/ 142457 w 583600"/>
                  <a:gd name="connsiteY90" fmla="*/ 916916 h 1353527"/>
                  <a:gd name="connsiteX91" fmla="*/ 142987 w 583600"/>
                  <a:gd name="connsiteY91" fmla="*/ 917975 h 1353527"/>
                  <a:gd name="connsiteX92" fmla="*/ 131336 w 583600"/>
                  <a:gd name="connsiteY92" fmla="*/ 958223 h 1353527"/>
                  <a:gd name="connsiteX93" fmla="*/ 131336 w 583600"/>
                  <a:gd name="connsiteY93" fmla="*/ 959282 h 1353527"/>
                  <a:gd name="connsiteX94" fmla="*/ 150931 w 583600"/>
                  <a:gd name="connsiteY94" fmla="*/ 988409 h 1353527"/>
                  <a:gd name="connsiteX95" fmla="*/ 150931 w 583600"/>
                  <a:gd name="connsiteY95" fmla="*/ 989998 h 1353527"/>
                  <a:gd name="connsiteX96" fmla="*/ 123922 w 583600"/>
                  <a:gd name="connsiteY96" fmla="*/ 987350 h 1353527"/>
                  <a:gd name="connsiteX97" fmla="*/ 123393 w 583600"/>
                  <a:gd name="connsiteY97" fmla="*/ 987880 h 1353527"/>
                  <a:gd name="connsiteX98" fmla="*/ 111212 w 583600"/>
                  <a:gd name="connsiteY98" fmla="*/ 1030776 h 1353527"/>
                  <a:gd name="connsiteX99" fmla="*/ 110153 w 583600"/>
                  <a:gd name="connsiteY99" fmla="*/ 1030776 h 1353527"/>
                  <a:gd name="connsiteX100" fmla="*/ 105387 w 583600"/>
                  <a:gd name="connsiteY100" fmla="*/ 987880 h 1353527"/>
                  <a:gd name="connsiteX101" fmla="*/ 105387 w 583600"/>
                  <a:gd name="connsiteY101" fmla="*/ 987350 h 1353527"/>
                  <a:gd name="connsiteX102" fmla="*/ 78378 w 583600"/>
                  <a:gd name="connsiteY102" fmla="*/ 977288 h 1353527"/>
                  <a:gd name="connsiteX103" fmla="*/ 78378 w 583600"/>
                  <a:gd name="connsiteY103" fmla="*/ 975699 h 1353527"/>
                  <a:gd name="connsiteX104" fmla="*/ 103268 w 583600"/>
                  <a:gd name="connsiteY104" fmla="*/ 955046 h 1353527"/>
                  <a:gd name="connsiteX105" fmla="*/ 103268 w 583600"/>
                  <a:gd name="connsiteY105" fmla="*/ 953986 h 1353527"/>
                  <a:gd name="connsiteX106" fmla="*/ 98502 w 583600"/>
                  <a:gd name="connsiteY106" fmla="*/ 908972 h 1353527"/>
                  <a:gd name="connsiteX107" fmla="*/ 99561 w 583600"/>
                  <a:gd name="connsiteY107" fmla="*/ 907913 h 1353527"/>
                  <a:gd name="connsiteX108" fmla="*/ 35482 w 583600"/>
                  <a:gd name="connsiteY108" fmla="*/ 898910 h 1353527"/>
                  <a:gd name="connsiteX109" fmla="*/ 36541 w 583600"/>
                  <a:gd name="connsiteY109" fmla="*/ 900499 h 1353527"/>
                  <a:gd name="connsiteX110" fmla="*/ 24890 w 583600"/>
                  <a:gd name="connsiteY110" fmla="*/ 938099 h 1353527"/>
                  <a:gd name="connsiteX111" fmla="*/ 25420 w 583600"/>
                  <a:gd name="connsiteY111" fmla="*/ 939158 h 1353527"/>
                  <a:gd name="connsiteX112" fmla="*/ 44485 w 583600"/>
                  <a:gd name="connsiteY112" fmla="*/ 975170 h 1353527"/>
                  <a:gd name="connsiteX113" fmla="*/ 43955 w 583600"/>
                  <a:gd name="connsiteY113" fmla="*/ 975170 h 1353527"/>
                  <a:gd name="connsiteX114" fmla="*/ 43426 w 583600"/>
                  <a:gd name="connsiteY114" fmla="*/ 976759 h 1353527"/>
                  <a:gd name="connsiteX115" fmla="*/ 16947 w 583600"/>
                  <a:gd name="connsiteY115" fmla="*/ 964578 h 1353527"/>
                  <a:gd name="connsiteX116" fmla="*/ 4766 w 583600"/>
                  <a:gd name="connsiteY116" fmla="*/ 1004297 h 1353527"/>
                  <a:gd name="connsiteX117" fmla="*/ 4237 w 583600"/>
                  <a:gd name="connsiteY117" fmla="*/ 1003767 h 1353527"/>
                  <a:gd name="connsiteX118" fmla="*/ 0 w 583600"/>
                  <a:gd name="connsiteY118" fmla="*/ 965637 h 1353527"/>
                  <a:gd name="connsiteX119" fmla="*/ 0 w 583600"/>
                  <a:gd name="connsiteY119" fmla="*/ 964578 h 1353527"/>
                  <a:gd name="connsiteX120" fmla="*/ 10062 w 583600"/>
                  <a:gd name="connsiteY120" fmla="*/ 924860 h 1353527"/>
                  <a:gd name="connsiteX121" fmla="*/ 12180 w 583600"/>
                  <a:gd name="connsiteY121" fmla="*/ 914268 h 1353527"/>
                  <a:gd name="connsiteX122" fmla="*/ 13240 w 583600"/>
                  <a:gd name="connsiteY122" fmla="*/ 914268 h 1353527"/>
                  <a:gd name="connsiteX123" fmla="*/ 35482 w 583600"/>
                  <a:gd name="connsiteY123" fmla="*/ 898910 h 1353527"/>
                  <a:gd name="connsiteX124" fmla="*/ 254730 w 583600"/>
                  <a:gd name="connsiteY124" fmla="*/ 894144 h 1353527"/>
                  <a:gd name="connsiteX125" fmla="*/ 255259 w 583600"/>
                  <a:gd name="connsiteY125" fmla="*/ 895203 h 1353527"/>
                  <a:gd name="connsiteX126" fmla="*/ 243608 w 583600"/>
                  <a:gd name="connsiteY126" fmla="*/ 937040 h 1353527"/>
                  <a:gd name="connsiteX127" fmla="*/ 243608 w 583600"/>
                  <a:gd name="connsiteY127" fmla="*/ 938099 h 1353527"/>
                  <a:gd name="connsiteX128" fmla="*/ 263733 w 583600"/>
                  <a:gd name="connsiteY128" fmla="*/ 960342 h 1353527"/>
                  <a:gd name="connsiteX129" fmla="*/ 263733 w 583600"/>
                  <a:gd name="connsiteY129" fmla="*/ 961930 h 1353527"/>
                  <a:gd name="connsiteX130" fmla="*/ 236194 w 583600"/>
                  <a:gd name="connsiteY130" fmla="*/ 966697 h 1353527"/>
                  <a:gd name="connsiteX131" fmla="*/ 235665 w 583600"/>
                  <a:gd name="connsiteY131" fmla="*/ 967226 h 1353527"/>
                  <a:gd name="connsiteX132" fmla="*/ 223484 w 583600"/>
                  <a:gd name="connsiteY132" fmla="*/ 1012241 h 1353527"/>
                  <a:gd name="connsiteX133" fmla="*/ 222425 w 583600"/>
                  <a:gd name="connsiteY133" fmla="*/ 1012241 h 1353527"/>
                  <a:gd name="connsiteX134" fmla="*/ 217129 w 583600"/>
                  <a:gd name="connsiteY134" fmla="*/ 972522 h 1353527"/>
                  <a:gd name="connsiteX135" fmla="*/ 217129 w 583600"/>
                  <a:gd name="connsiteY135" fmla="*/ 971992 h 1353527"/>
                  <a:gd name="connsiteX136" fmla="*/ 189591 w 583600"/>
                  <a:gd name="connsiteY136" fmla="*/ 971463 h 1353527"/>
                  <a:gd name="connsiteX137" fmla="*/ 189591 w 583600"/>
                  <a:gd name="connsiteY137" fmla="*/ 969874 h 1353527"/>
                  <a:gd name="connsiteX138" fmla="*/ 215011 w 583600"/>
                  <a:gd name="connsiteY138" fmla="*/ 941806 h 1353527"/>
                  <a:gd name="connsiteX139" fmla="*/ 215011 w 583600"/>
                  <a:gd name="connsiteY139" fmla="*/ 940747 h 1353527"/>
                  <a:gd name="connsiteX140" fmla="*/ 210245 w 583600"/>
                  <a:gd name="connsiteY140" fmla="*/ 898910 h 1353527"/>
                  <a:gd name="connsiteX141" fmla="*/ 211304 w 583600"/>
                  <a:gd name="connsiteY141" fmla="*/ 897851 h 1353527"/>
                  <a:gd name="connsiteX142" fmla="*/ 230898 w 583600"/>
                  <a:gd name="connsiteY142" fmla="*/ 922212 h 1353527"/>
                  <a:gd name="connsiteX143" fmla="*/ 231428 w 583600"/>
                  <a:gd name="connsiteY143" fmla="*/ 922212 h 1353527"/>
                  <a:gd name="connsiteX144" fmla="*/ 254730 w 583600"/>
                  <a:gd name="connsiteY144" fmla="*/ 894144 h 1353527"/>
                  <a:gd name="connsiteX145" fmla="*/ 364882 w 583600"/>
                  <a:gd name="connsiteY145" fmla="*/ 857073 h 1353527"/>
                  <a:gd name="connsiteX146" fmla="*/ 365412 w 583600"/>
                  <a:gd name="connsiteY146" fmla="*/ 857602 h 1353527"/>
                  <a:gd name="connsiteX147" fmla="*/ 353761 w 583600"/>
                  <a:gd name="connsiteY147" fmla="*/ 898910 h 1353527"/>
                  <a:gd name="connsiteX148" fmla="*/ 353761 w 583600"/>
                  <a:gd name="connsiteY148" fmla="*/ 899969 h 1353527"/>
                  <a:gd name="connsiteX149" fmla="*/ 373885 w 583600"/>
                  <a:gd name="connsiteY149" fmla="*/ 919034 h 1353527"/>
                  <a:gd name="connsiteX150" fmla="*/ 373885 w 583600"/>
                  <a:gd name="connsiteY150" fmla="*/ 920623 h 1353527"/>
                  <a:gd name="connsiteX151" fmla="*/ 346347 w 583600"/>
                  <a:gd name="connsiteY151" fmla="*/ 928567 h 1353527"/>
                  <a:gd name="connsiteX152" fmla="*/ 345817 w 583600"/>
                  <a:gd name="connsiteY152" fmla="*/ 929096 h 1353527"/>
                  <a:gd name="connsiteX153" fmla="*/ 333637 w 583600"/>
                  <a:gd name="connsiteY153" fmla="*/ 974111 h 1353527"/>
                  <a:gd name="connsiteX154" fmla="*/ 332578 w 583600"/>
                  <a:gd name="connsiteY154" fmla="*/ 974111 h 1353527"/>
                  <a:gd name="connsiteX155" fmla="*/ 327282 w 583600"/>
                  <a:gd name="connsiteY155" fmla="*/ 937570 h 1353527"/>
                  <a:gd name="connsiteX156" fmla="*/ 299214 w 583600"/>
                  <a:gd name="connsiteY156" fmla="*/ 942336 h 1353527"/>
                  <a:gd name="connsiteX157" fmla="*/ 299214 w 583600"/>
                  <a:gd name="connsiteY157" fmla="*/ 940747 h 1353527"/>
                  <a:gd name="connsiteX158" fmla="*/ 324634 w 583600"/>
                  <a:gd name="connsiteY158" fmla="*/ 908972 h 1353527"/>
                  <a:gd name="connsiteX159" fmla="*/ 324634 w 583600"/>
                  <a:gd name="connsiteY159" fmla="*/ 907913 h 1353527"/>
                  <a:gd name="connsiteX160" fmla="*/ 319868 w 583600"/>
                  <a:gd name="connsiteY160" fmla="*/ 868724 h 1353527"/>
                  <a:gd name="connsiteX161" fmla="*/ 320927 w 583600"/>
                  <a:gd name="connsiteY161" fmla="*/ 867665 h 1353527"/>
                  <a:gd name="connsiteX162" fmla="*/ 341051 w 583600"/>
                  <a:gd name="connsiteY162" fmla="*/ 887259 h 1353527"/>
                  <a:gd name="connsiteX163" fmla="*/ 341581 w 583600"/>
                  <a:gd name="connsiteY163" fmla="*/ 887259 h 1353527"/>
                  <a:gd name="connsiteX164" fmla="*/ 364882 w 583600"/>
                  <a:gd name="connsiteY164" fmla="*/ 857073 h 1353527"/>
                  <a:gd name="connsiteX165" fmla="*/ 477154 w 583600"/>
                  <a:gd name="connsiteY165" fmla="*/ 813646 h 1353527"/>
                  <a:gd name="connsiteX166" fmla="*/ 477684 w 583600"/>
                  <a:gd name="connsiteY166" fmla="*/ 814176 h 1353527"/>
                  <a:gd name="connsiteX167" fmla="*/ 466563 w 583600"/>
                  <a:gd name="connsiteY167" fmla="*/ 852835 h 1353527"/>
                  <a:gd name="connsiteX168" fmla="*/ 466563 w 583600"/>
                  <a:gd name="connsiteY168" fmla="*/ 853895 h 1353527"/>
                  <a:gd name="connsiteX169" fmla="*/ 486687 w 583600"/>
                  <a:gd name="connsiteY169" fmla="*/ 873489 h 1353527"/>
                  <a:gd name="connsiteX170" fmla="*/ 486157 w 583600"/>
                  <a:gd name="connsiteY170" fmla="*/ 874019 h 1353527"/>
                  <a:gd name="connsiteX171" fmla="*/ 486157 w 583600"/>
                  <a:gd name="connsiteY171" fmla="*/ 875608 h 1353527"/>
                  <a:gd name="connsiteX172" fmla="*/ 458619 w 583600"/>
                  <a:gd name="connsiteY172" fmla="*/ 881433 h 1353527"/>
                  <a:gd name="connsiteX173" fmla="*/ 458089 w 583600"/>
                  <a:gd name="connsiteY173" fmla="*/ 881963 h 1353527"/>
                  <a:gd name="connsiteX174" fmla="*/ 445909 w 583600"/>
                  <a:gd name="connsiteY174" fmla="*/ 924329 h 1353527"/>
                  <a:gd name="connsiteX175" fmla="*/ 444850 w 583600"/>
                  <a:gd name="connsiteY175" fmla="*/ 924329 h 1353527"/>
                  <a:gd name="connsiteX176" fmla="*/ 439554 w 583600"/>
                  <a:gd name="connsiteY176" fmla="*/ 889377 h 1353527"/>
                  <a:gd name="connsiteX177" fmla="*/ 411486 w 583600"/>
                  <a:gd name="connsiteY177" fmla="*/ 894143 h 1353527"/>
                  <a:gd name="connsiteX178" fmla="*/ 411486 w 583600"/>
                  <a:gd name="connsiteY178" fmla="*/ 892554 h 1353527"/>
                  <a:gd name="connsiteX179" fmla="*/ 436906 w 583600"/>
                  <a:gd name="connsiteY179" fmla="*/ 861838 h 1353527"/>
                  <a:gd name="connsiteX180" fmla="*/ 436906 w 583600"/>
                  <a:gd name="connsiteY180" fmla="*/ 860779 h 1353527"/>
                  <a:gd name="connsiteX181" fmla="*/ 432140 w 583600"/>
                  <a:gd name="connsiteY181" fmla="*/ 823179 h 1353527"/>
                  <a:gd name="connsiteX182" fmla="*/ 433199 w 583600"/>
                  <a:gd name="connsiteY182" fmla="*/ 822120 h 1353527"/>
                  <a:gd name="connsiteX183" fmla="*/ 453323 w 583600"/>
                  <a:gd name="connsiteY183" fmla="*/ 841185 h 1353527"/>
                  <a:gd name="connsiteX184" fmla="*/ 453853 w 583600"/>
                  <a:gd name="connsiteY184" fmla="*/ 841185 h 1353527"/>
                  <a:gd name="connsiteX185" fmla="*/ 477154 w 583600"/>
                  <a:gd name="connsiteY185" fmla="*/ 813646 h 1353527"/>
                  <a:gd name="connsiteX186" fmla="*/ 199123 w 583600"/>
                  <a:gd name="connsiteY186" fmla="*/ 723088 h 1353527"/>
                  <a:gd name="connsiteX187" fmla="*/ 218717 w 583600"/>
                  <a:gd name="connsiteY187" fmla="*/ 749567 h 1353527"/>
                  <a:gd name="connsiteX188" fmla="*/ 219247 w 583600"/>
                  <a:gd name="connsiteY188" fmla="*/ 749567 h 1353527"/>
                  <a:gd name="connsiteX189" fmla="*/ 242549 w 583600"/>
                  <a:gd name="connsiteY189" fmla="*/ 723618 h 1353527"/>
                  <a:gd name="connsiteX190" fmla="*/ 243078 w 583600"/>
                  <a:gd name="connsiteY190" fmla="*/ 724677 h 1353527"/>
                  <a:gd name="connsiteX191" fmla="*/ 231427 w 583600"/>
                  <a:gd name="connsiteY191" fmla="*/ 765984 h 1353527"/>
                  <a:gd name="connsiteX192" fmla="*/ 231427 w 583600"/>
                  <a:gd name="connsiteY192" fmla="*/ 767043 h 1353527"/>
                  <a:gd name="connsiteX193" fmla="*/ 251552 w 583600"/>
                  <a:gd name="connsiteY193" fmla="*/ 791404 h 1353527"/>
                  <a:gd name="connsiteX194" fmla="*/ 251552 w 583600"/>
                  <a:gd name="connsiteY194" fmla="*/ 792993 h 1353527"/>
                  <a:gd name="connsiteX195" fmla="*/ 224013 w 583600"/>
                  <a:gd name="connsiteY195" fmla="*/ 795111 h 1353527"/>
                  <a:gd name="connsiteX196" fmla="*/ 223484 w 583600"/>
                  <a:gd name="connsiteY196" fmla="*/ 795641 h 1353527"/>
                  <a:gd name="connsiteX197" fmla="*/ 211303 w 583600"/>
                  <a:gd name="connsiteY197" fmla="*/ 840126 h 1353527"/>
                  <a:gd name="connsiteX198" fmla="*/ 210244 w 583600"/>
                  <a:gd name="connsiteY198" fmla="*/ 840126 h 1353527"/>
                  <a:gd name="connsiteX199" fmla="*/ 204948 w 583600"/>
                  <a:gd name="connsiteY199" fmla="*/ 799348 h 1353527"/>
                  <a:gd name="connsiteX200" fmla="*/ 204948 w 583600"/>
                  <a:gd name="connsiteY200" fmla="*/ 798818 h 1353527"/>
                  <a:gd name="connsiteX201" fmla="*/ 177410 w 583600"/>
                  <a:gd name="connsiteY201" fmla="*/ 795641 h 1353527"/>
                  <a:gd name="connsiteX202" fmla="*/ 177410 w 583600"/>
                  <a:gd name="connsiteY202" fmla="*/ 794052 h 1353527"/>
                  <a:gd name="connsiteX203" fmla="*/ 202830 w 583600"/>
                  <a:gd name="connsiteY203" fmla="*/ 768103 h 1353527"/>
                  <a:gd name="connsiteX204" fmla="*/ 202830 w 583600"/>
                  <a:gd name="connsiteY204" fmla="*/ 767043 h 1353527"/>
                  <a:gd name="connsiteX205" fmla="*/ 198064 w 583600"/>
                  <a:gd name="connsiteY205" fmla="*/ 724147 h 1353527"/>
                  <a:gd name="connsiteX206" fmla="*/ 199123 w 583600"/>
                  <a:gd name="connsiteY206" fmla="*/ 723088 h 1353527"/>
                  <a:gd name="connsiteX207" fmla="*/ 90558 w 583600"/>
                  <a:gd name="connsiteY207" fmla="*/ 719381 h 1353527"/>
                  <a:gd name="connsiteX208" fmla="*/ 110153 w 583600"/>
                  <a:gd name="connsiteY208" fmla="*/ 751686 h 1353527"/>
                  <a:gd name="connsiteX209" fmla="*/ 110682 w 583600"/>
                  <a:gd name="connsiteY209" fmla="*/ 751686 h 1353527"/>
                  <a:gd name="connsiteX210" fmla="*/ 133454 w 583600"/>
                  <a:gd name="connsiteY210" fmla="*/ 730503 h 1353527"/>
                  <a:gd name="connsiteX211" fmla="*/ 133984 w 583600"/>
                  <a:gd name="connsiteY211" fmla="*/ 731562 h 1353527"/>
                  <a:gd name="connsiteX212" fmla="*/ 122863 w 583600"/>
                  <a:gd name="connsiteY212" fmla="*/ 771280 h 1353527"/>
                  <a:gd name="connsiteX213" fmla="*/ 122863 w 583600"/>
                  <a:gd name="connsiteY213" fmla="*/ 772340 h 1353527"/>
                  <a:gd name="connsiteX214" fmla="*/ 142457 w 583600"/>
                  <a:gd name="connsiteY214" fmla="*/ 803055 h 1353527"/>
                  <a:gd name="connsiteX215" fmla="*/ 141928 w 583600"/>
                  <a:gd name="connsiteY215" fmla="*/ 803585 h 1353527"/>
                  <a:gd name="connsiteX216" fmla="*/ 141928 w 583600"/>
                  <a:gd name="connsiteY216" fmla="*/ 805174 h 1353527"/>
                  <a:gd name="connsiteX217" fmla="*/ 114919 w 583600"/>
                  <a:gd name="connsiteY217" fmla="*/ 800408 h 1353527"/>
                  <a:gd name="connsiteX218" fmla="*/ 114390 w 583600"/>
                  <a:gd name="connsiteY218" fmla="*/ 800408 h 1353527"/>
                  <a:gd name="connsiteX219" fmla="*/ 102209 w 583600"/>
                  <a:gd name="connsiteY219" fmla="*/ 842774 h 1353527"/>
                  <a:gd name="connsiteX220" fmla="*/ 101150 w 583600"/>
                  <a:gd name="connsiteY220" fmla="*/ 842774 h 1353527"/>
                  <a:gd name="connsiteX221" fmla="*/ 96384 w 583600"/>
                  <a:gd name="connsiteY221" fmla="*/ 799348 h 1353527"/>
                  <a:gd name="connsiteX222" fmla="*/ 96384 w 583600"/>
                  <a:gd name="connsiteY222" fmla="*/ 798819 h 1353527"/>
                  <a:gd name="connsiteX223" fmla="*/ 69375 w 583600"/>
                  <a:gd name="connsiteY223" fmla="*/ 787698 h 1353527"/>
                  <a:gd name="connsiteX224" fmla="*/ 69375 w 583600"/>
                  <a:gd name="connsiteY224" fmla="*/ 786109 h 1353527"/>
                  <a:gd name="connsiteX225" fmla="*/ 94265 w 583600"/>
                  <a:gd name="connsiteY225" fmla="*/ 766514 h 1353527"/>
                  <a:gd name="connsiteX226" fmla="*/ 94265 w 583600"/>
                  <a:gd name="connsiteY226" fmla="*/ 765455 h 1353527"/>
                  <a:gd name="connsiteX227" fmla="*/ 89499 w 583600"/>
                  <a:gd name="connsiteY227" fmla="*/ 719911 h 1353527"/>
                  <a:gd name="connsiteX228" fmla="*/ 90558 w 583600"/>
                  <a:gd name="connsiteY228" fmla="*/ 719381 h 1353527"/>
                  <a:gd name="connsiteX229" fmla="*/ 582882 w 583600"/>
                  <a:gd name="connsiteY229" fmla="*/ 698198 h 1353527"/>
                  <a:gd name="connsiteX230" fmla="*/ 583600 w 583600"/>
                  <a:gd name="connsiteY230" fmla="*/ 698198 h 1353527"/>
                  <a:gd name="connsiteX231" fmla="*/ 583071 w 583600"/>
                  <a:gd name="connsiteY231" fmla="*/ 698727 h 1353527"/>
                  <a:gd name="connsiteX232" fmla="*/ 354820 w 583600"/>
                  <a:gd name="connsiteY232" fmla="*/ 690784 h 1353527"/>
                  <a:gd name="connsiteX233" fmla="*/ 355350 w 583600"/>
                  <a:gd name="connsiteY233" fmla="*/ 691843 h 1353527"/>
                  <a:gd name="connsiteX234" fmla="*/ 343699 w 583600"/>
                  <a:gd name="connsiteY234" fmla="*/ 732621 h 1353527"/>
                  <a:gd name="connsiteX235" fmla="*/ 343699 w 583600"/>
                  <a:gd name="connsiteY235" fmla="*/ 733680 h 1353527"/>
                  <a:gd name="connsiteX236" fmla="*/ 363823 w 583600"/>
                  <a:gd name="connsiteY236" fmla="*/ 754334 h 1353527"/>
                  <a:gd name="connsiteX237" fmla="*/ 363294 w 583600"/>
                  <a:gd name="connsiteY237" fmla="*/ 754334 h 1353527"/>
                  <a:gd name="connsiteX238" fmla="*/ 363294 w 583600"/>
                  <a:gd name="connsiteY238" fmla="*/ 755922 h 1353527"/>
                  <a:gd name="connsiteX239" fmla="*/ 335755 w 583600"/>
                  <a:gd name="connsiteY239" fmla="*/ 761748 h 1353527"/>
                  <a:gd name="connsiteX240" fmla="*/ 335226 w 583600"/>
                  <a:gd name="connsiteY240" fmla="*/ 762277 h 1353527"/>
                  <a:gd name="connsiteX241" fmla="*/ 323045 w 583600"/>
                  <a:gd name="connsiteY241" fmla="*/ 806762 h 1353527"/>
                  <a:gd name="connsiteX242" fmla="*/ 321986 w 583600"/>
                  <a:gd name="connsiteY242" fmla="*/ 806762 h 1353527"/>
                  <a:gd name="connsiteX243" fmla="*/ 316690 w 583600"/>
                  <a:gd name="connsiteY243" fmla="*/ 769162 h 1353527"/>
                  <a:gd name="connsiteX244" fmla="*/ 289152 w 583600"/>
                  <a:gd name="connsiteY244" fmla="*/ 771280 h 1353527"/>
                  <a:gd name="connsiteX245" fmla="*/ 289152 w 583600"/>
                  <a:gd name="connsiteY245" fmla="*/ 769692 h 1353527"/>
                  <a:gd name="connsiteX246" fmla="*/ 314572 w 583600"/>
                  <a:gd name="connsiteY246" fmla="*/ 739505 h 1353527"/>
                  <a:gd name="connsiteX247" fmla="*/ 314572 w 583600"/>
                  <a:gd name="connsiteY247" fmla="*/ 738446 h 1353527"/>
                  <a:gd name="connsiteX248" fmla="*/ 309806 w 583600"/>
                  <a:gd name="connsiteY248" fmla="*/ 698198 h 1353527"/>
                  <a:gd name="connsiteX249" fmla="*/ 310865 w 583600"/>
                  <a:gd name="connsiteY249" fmla="*/ 697139 h 1353527"/>
                  <a:gd name="connsiteX250" fmla="*/ 330989 w 583600"/>
                  <a:gd name="connsiteY250" fmla="*/ 718852 h 1353527"/>
                  <a:gd name="connsiteX251" fmla="*/ 331519 w 583600"/>
                  <a:gd name="connsiteY251" fmla="*/ 718852 h 1353527"/>
                  <a:gd name="connsiteX252" fmla="*/ 354820 w 583600"/>
                  <a:gd name="connsiteY252" fmla="*/ 690784 h 1353527"/>
                  <a:gd name="connsiteX253" fmla="*/ 464973 w 583600"/>
                  <a:gd name="connsiteY253" fmla="*/ 657949 h 1353527"/>
                  <a:gd name="connsiteX254" fmla="*/ 465503 w 583600"/>
                  <a:gd name="connsiteY254" fmla="*/ 659008 h 1353527"/>
                  <a:gd name="connsiteX255" fmla="*/ 454382 w 583600"/>
                  <a:gd name="connsiteY255" fmla="*/ 697668 h 1353527"/>
                  <a:gd name="connsiteX256" fmla="*/ 454382 w 583600"/>
                  <a:gd name="connsiteY256" fmla="*/ 698727 h 1353527"/>
                  <a:gd name="connsiteX257" fmla="*/ 474506 w 583600"/>
                  <a:gd name="connsiteY257" fmla="*/ 719381 h 1353527"/>
                  <a:gd name="connsiteX258" fmla="*/ 473447 w 583600"/>
                  <a:gd name="connsiteY258" fmla="*/ 718851 h 1353527"/>
                  <a:gd name="connsiteX259" fmla="*/ 473447 w 583600"/>
                  <a:gd name="connsiteY259" fmla="*/ 720440 h 1353527"/>
                  <a:gd name="connsiteX260" fmla="*/ 445908 w 583600"/>
                  <a:gd name="connsiteY260" fmla="*/ 725206 h 1353527"/>
                  <a:gd name="connsiteX261" fmla="*/ 445379 w 583600"/>
                  <a:gd name="connsiteY261" fmla="*/ 725736 h 1353527"/>
                  <a:gd name="connsiteX262" fmla="*/ 433198 w 583600"/>
                  <a:gd name="connsiteY262" fmla="*/ 768102 h 1353527"/>
                  <a:gd name="connsiteX263" fmla="*/ 432139 w 583600"/>
                  <a:gd name="connsiteY263" fmla="*/ 768102 h 1353527"/>
                  <a:gd name="connsiteX264" fmla="*/ 426843 w 583600"/>
                  <a:gd name="connsiteY264" fmla="*/ 732091 h 1353527"/>
                  <a:gd name="connsiteX265" fmla="*/ 399305 w 583600"/>
                  <a:gd name="connsiteY265" fmla="*/ 735268 h 1353527"/>
                  <a:gd name="connsiteX266" fmla="*/ 399305 w 583600"/>
                  <a:gd name="connsiteY266" fmla="*/ 733679 h 1353527"/>
                  <a:gd name="connsiteX267" fmla="*/ 424725 w 583600"/>
                  <a:gd name="connsiteY267" fmla="*/ 704023 h 1353527"/>
                  <a:gd name="connsiteX268" fmla="*/ 424725 w 583600"/>
                  <a:gd name="connsiteY268" fmla="*/ 702964 h 1353527"/>
                  <a:gd name="connsiteX269" fmla="*/ 419959 w 583600"/>
                  <a:gd name="connsiteY269" fmla="*/ 664834 h 1353527"/>
                  <a:gd name="connsiteX270" fmla="*/ 421018 w 583600"/>
                  <a:gd name="connsiteY270" fmla="*/ 663774 h 1353527"/>
                  <a:gd name="connsiteX271" fmla="*/ 441142 w 583600"/>
                  <a:gd name="connsiteY271" fmla="*/ 684428 h 1353527"/>
                  <a:gd name="connsiteX272" fmla="*/ 441672 w 583600"/>
                  <a:gd name="connsiteY272" fmla="*/ 684428 h 1353527"/>
                  <a:gd name="connsiteX273" fmla="*/ 464973 w 583600"/>
                  <a:gd name="connsiteY273" fmla="*/ 657949 h 1353527"/>
                  <a:gd name="connsiteX274" fmla="*/ 533290 w 583600"/>
                  <a:gd name="connsiteY274" fmla="*/ 634648 h 1353527"/>
                  <a:gd name="connsiteX275" fmla="*/ 552885 w 583600"/>
                  <a:gd name="connsiteY275" fmla="*/ 657420 h 1353527"/>
                  <a:gd name="connsiteX276" fmla="*/ 564006 w 583600"/>
                  <a:gd name="connsiteY276" fmla="*/ 646828 h 1353527"/>
                  <a:gd name="connsiteX277" fmla="*/ 565065 w 583600"/>
                  <a:gd name="connsiteY277" fmla="*/ 646299 h 1353527"/>
                  <a:gd name="connsiteX278" fmla="*/ 569302 w 583600"/>
                  <a:gd name="connsiteY278" fmla="*/ 659538 h 1353527"/>
                  <a:gd name="connsiteX279" fmla="*/ 569302 w 583600"/>
                  <a:gd name="connsiteY279" fmla="*/ 661656 h 1353527"/>
                  <a:gd name="connsiteX280" fmla="*/ 565595 w 583600"/>
                  <a:gd name="connsiteY280" fmla="*/ 672248 h 1353527"/>
                  <a:gd name="connsiteX281" fmla="*/ 565595 w 583600"/>
                  <a:gd name="connsiteY281" fmla="*/ 673307 h 1353527"/>
                  <a:gd name="connsiteX282" fmla="*/ 578834 w 583600"/>
                  <a:gd name="connsiteY282" fmla="*/ 688665 h 1353527"/>
                  <a:gd name="connsiteX283" fmla="*/ 580423 w 583600"/>
                  <a:gd name="connsiteY283" fmla="*/ 691313 h 1353527"/>
                  <a:gd name="connsiteX284" fmla="*/ 582882 w 583600"/>
                  <a:gd name="connsiteY284" fmla="*/ 698198 h 1353527"/>
                  <a:gd name="connsiteX285" fmla="*/ 582541 w 583600"/>
                  <a:gd name="connsiteY285" fmla="*/ 698198 h 1353527"/>
                  <a:gd name="connsiteX286" fmla="*/ 558710 w 583600"/>
                  <a:gd name="connsiteY286" fmla="*/ 697668 h 1353527"/>
                  <a:gd name="connsiteX287" fmla="*/ 558180 w 583600"/>
                  <a:gd name="connsiteY287" fmla="*/ 698198 h 1353527"/>
                  <a:gd name="connsiteX288" fmla="*/ 546000 w 583600"/>
                  <a:gd name="connsiteY288" fmla="*/ 736857 h 1353527"/>
                  <a:gd name="connsiteX289" fmla="*/ 544941 w 583600"/>
                  <a:gd name="connsiteY289" fmla="*/ 736857 h 1353527"/>
                  <a:gd name="connsiteX290" fmla="*/ 539645 w 583600"/>
                  <a:gd name="connsiteY290" fmla="*/ 701375 h 1353527"/>
                  <a:gd name="connsiteX291" fmla="*/ 539115 w 583600"/>
                  <a:gd name="connsiteY291" fmla="*/ 700846 h 1353527"/>
                  <a:gd name="connsiteX292" fmla="*/ 511577 w 583600"/>
                  <a:gd name="connsiteY292" fmla="*/ 700846 h 1353527"/>
                  <a:gd name="connsiteX293" fmla="*/ 511577 w 583600"/>
                  <a:gd name="connsiteY293" fmla="*/ 699257 h 1353527"/>
                  <a:gd name="connsiteX294" fmla="*/ 536997 w 583600"/>
                  <a:gd name="connsiteY294" fmla="*/ 673837 h 1353527"/>
                  <a:gd name="connsiteX295" fmla="*/ 532231 w 583600"/>
                  <a:gd name="connsiteY295" fmla="*/ 635707 h 1353527"/>
                  <a:gd name="connsiteX296" fmla="*/ 533290 w 583600"/>
                  <a:gd name="connsiteY296" fmla="*/ 634648 h 1353527"/>
                  <a:gd name="connsiteX297" fmla="*/ 121804 w 583600"/>
                  <a:gd name="connsiteY297" fmla="*/ 548326 h 1353527"/>
                  <a:gd name="connsiteX298" fmla="*/ 121804 w 583600"/>
                  <a:gd name="connsiteY298" fmla="*/ 549915 h 1353527"/>
                  <a:gd name="connsiteX299" fmla="*/ 110683 w 583600"/>
                  <a:gd name="connsiteY299" fmla="*/ 589104 h 1353527"/>
                  <a:gd name="connsiteX300" fmla="*/ 110683 w 583600"/>
                  <a:gd name="connsiteY300" fmla="*/ 590163 h 1353527"/>
                  <a:gd name="connsiteX301" fmla="*/ 130278 w 583600"/>
                  <a:gd name="connsiteY301" fmla="*/ 622468 h 1353527"/>
                  <a:gd name="connsiteX302" fmla="*/ 131337 w 583600"/>
                  <a:gd name="connsiteY302" fmla="*/ 622468 h 1353527"/>
                  <a:gd name="connsiteX303" fmla="*/ 130807 w 583600"/>
                  <a:gd name="connsiteY303" fmla="*/ 624056 h 1353527"/>
                  <a:gd name="connsiteX304" fmla="*/ 103798 w 583600"/>
                  <a:gd name="connsiteY304" fmla="*/ 617172 h 1353527"/>
                  <a:gd name="connsiteX305" fmla="*/ 103269 w 583600"/>
                  <a:gd name="connsiteY305" fmla="*/ 617172 h 1353527"/>
                  <a:gd name="connsiteX306" fmla="*/ 91088 w 583600"/>
                  <a:gd name="connsiteY306" fmla="*/ 659538 h 1353527"/>
                  <a:gd name="connsiteX307" fmla="*/ 90559 w 583600"/>
                  <a:gd name="connsiteY307" fmla="*/ 659538 h 1353527"/>
                  <a:gd name="connsiteX308" fmla="*/ 85263 w 583600"/>
                  <a:gd name="connsiteY308" fmla="*/ 615583 h 1353527"/>
                  <a:gd name="connsiteX309" fmla="*/ 97443 w 583600"/>
                  <a:gd name="connsiteY309" fmla="*/ 565802 h 1353527"/>
                  <a:gd name="connsiteX310" fmla="*/ 99032 w 583600"/>
                  <a:gd name="connsiteY310" fmla="*/ 568450 h 1353527"/>
                  <a:gd name="connsiteX311" fmla="*/ 121804 w 583600"/>
                  <a:gd name="connsiteY311" fmla="*/ 548326 h 1353527"/>
                  <a:gd name="connsiteX312" fmla="*/ 190120 w 583600"/>
                  <a:gd name="connsiteY312" fmla="*/ 541441 h 1353527"/>
                  <a:gd name="connsiteX313" fmla="*/ 209714 w 583600"/>
                  <a:gd name="connsiteY313" fmla="*/ 569509 h 1353527"/>
                  <a:gd name="connsiteX314" fmla="*/ 210244 w 583600"/>
                  <a:gd name="connsiteY314" fmla="*/ 569509 h 1353527"/>
                  <a:gd name="connsiteX315" fmla="*/ 233546 w 583600"/>
                  <a:gd name="connsiteY315" fmla="*/ 545148 h 1353527"/>
                  <a:gd name="connsiteX316" fmla="*/ 234075 w 583600"/>
                  <a:gd name="connsiteY316" fmla="*/ 546207 h 1353527"/>
                  <a:gd name="connsiteX317" fmla="*/ 222424 w 583600"/>
                  <a:gd name="connsiteY317" fmla="*/ 586985 h 1353527"/>
                  <a:gd name="connsiteX318" fmla="*/ 222424 w 583600"/>
                  <a:gd name="connsiteY318" fmla="*/ 588044 h 1353527"/>
                  <a:gd name="connsiteX319" fmla="*/ 242019 w 583600"/>
                  <a:gd name="connsiteY319" fmla="*/ 614523 h 1353527"/>
                  <a:gd name="connsiteX320" fmla="*/ 240960 w 583600"/>
                  <a:gd name="connsiteY320" fmla="*/ 613994 h 1353527"/>
                  <a:gd name="connsiteX321" fmla="*/ 240960 w 583600"/>
                  <a:gd name="connsiteY321" fmla="*/ 615582 h 1353527"/>
                  <a:gd name="connsiteX322" fmla="*/ 213951 w 583600"/>
                  <a:gd name="connsiteY322" fmla="*/ 615582 h 1353527"/>
                  <a:gd name="connsiteX323" fmla="*/ 213422 w 583600"/>
                  <a:gd name="connsiteY323" fmla="*/ 616112 h 1353527"/>
                  <a:gd name="connsiteX324" fmla="*/ 201241 w 583600"/>
                  <a:gd name="connsiteY324" fmla="*/ 660067 h 1353527"/>
                  <a:gd name="connsiteX325" fmla="*/ 200182 w 583600"/>
                  <a:gd name="connsiteY325" fmla="*/ 660067 h 1353527"/>
                  <a:gd name="connsiteX326" fmla="*/ 195416 w 583600"/>
                  <a:gd name="connsiteY326" fmla="*/ 618760 h 1353527"/>
                  <a:gd name="connsiteX327" fmla="*/ 195416 w 583600"/>
                  <a:gd name="connsiteY327" fmla="*/ 618230 h 1353527"/>
                  <a:gd name="connsiteX328" fmla="*/ 168407 w 583600"/>
                  <a:gd name="connsiteY328" fmla="*/ 612934 h 1353527"/>
                  <a:gd name="connsiteX329" fmla="*/ 168407 w 583600"/>
                  <a:gd name="connsiteY329" fmla="*/ 611346 h 1353527"/>
                  <a:gd name="connsiteX330" fmla="*/ 193827 w 583600"/>
                  <a:gd name="connsiteY330" fmla="*/ 586985 h 1353527"/>
                  <a:gd name="connsiteX331" fmla="*/ 193827 w 583600"/>
                  <a:gd name="connsiteY331" fmla="*/ 585926 h 1353527"/>
                  <a:gd name="connsiteX332" fmla="*/ 189061 w 583600"/>
                  <a:gd name="connsiteY332" fmla="*/ 542500 h 1353527"/>
                  <a:gd name="connsiteX333" fmla="*/ 190120 w 583600"/>
                  <a:gd name="connsiteY333" fmla="*/ 541441 h 1353527"/>
                  <a:gd name="connsiteX334" fmla="*/ 342640 w 583600"/>
                  <a:gd name="connsiteY334" fmla="*/ 525554 h 1353527"/>
                  <a:gd name="connsiteX335" fmla="*/ 343169 w 583600"/>
                  <a:gd name="connsiteY335" fmla="*/ 526613 h 1353527"/>
                  <a:gd name="connsiteX336" fmla="*/ 331518 w 583600"/>
                  <a:gd name="connsiteY336" fmla="*/ 567391 h 1353527"/>
                  <a:gd name="connsiteX337" fmla="*/ 331518 w 583600"/>
                  <a:gd name="connsiteY337" fmla="*/ 568450 h 1353527"/>
                  <a:gd name="connsiteX338" fmla="*/ 351643 w 583600"/>
                  <a:gd name="connsiteY338" fmla="*/ 591222 h 1353527"/>
                  <a:gd name="connsiteX339" fmla="*/ 351643 w 583600"/>
                  <a:gd name="connsiteY339" fmla="*/ 592281 h 1353527"/>
                  <a:gd name="connsiteX340" fmla="*/ 324104 w 583600"/>
                  <a:gd name="connsiteY340" fmla="*/ 595988 h 1353527"/>
                  <a:gd name="connsiteX341" fmla="*/ 323575 w 583600"/>
                  <a:gd name="connsiteY341" fmla="*/ 596518 h 1353527"/>
                  <a:gd name="connsiteX342" fmla="*/ 311394 w 583600"/>
                  <a:gd name="connsiteY342" fmla="*/ 640473 h 1353527"/>
                  <a:gd name="connsiteX343" fmla="*/ 310335 w 583600"/>
                  <a:gd name="connsiteY343" fmla="*/ 640473 h 1353527"/>
                  <a:gd name="connsiteX344" fmla="*/ 305039 w 583600"/>
                  <a:gd name="connsiteY344" fmla="*/ 601814 h 1353527"/>
                  <a:gd name="connsiteX345" fmla="*/ 305039 w 583600"/>
                  <a:gd name="connsiteY345" fmla="*/ 601284 h 1353527"/>
                  <a:gd name="connsiteX346" fmla="*/ 277501 w 583600"/>
                  <a:gd name="connsiteY346" fmla="*/ 601284 h 1353527"/>
                  <a:gd name="connsiteX347" fmla="*/ 277501 w 583600"/>
                  <a:gd name="connsiteY347" fmla="*/ 599695 h 1353527"/>
                  <a:gd name="connsiteX348" fmla="*/ 302921 w 583600"/>
                  <a:gd name="connsiteY348" fmla="*/ 571628 h 1353527"/>
                  <a:gd name="connsiteX349" fmla="*/ 302921 w 583600"/>
                  <a:gd name="connsiteY349" fmla="*/ 570568 h 1353527"/>
                  <a:gd name="connsiteX350" fmla="*/ 298155 w 583600"/>
                  <a:gd name="connsiteY350" fmla="*/ 529261 h 1353527"/>
                  <a:gd name="connsiteX351" fmla="*/ 299214 w 583600"/>
                  <a:gd name="connsiteY351" fmla="*/ 528202 h 1353527"/>
                  <a:gd name="connsiteX352" fmla="*/ 318808 w 583600"/>
                  <a:gd name="connsiteY352" fmla="*/ 552033 h 1353527"/>
                  <a:gd name="connsiteX353" fmla="*/ 319338 w 583600"/>
                  <a:gd name="connsiteY353" fmla="*/ 552033 h 1353527"/>
                  <a:gd name="connsiteX354" fmla="*/ 342640 w 583600"/>
                  <a:gd name="connsiteY354" fmla="*/ 525554 h 1353527"/>
                  <a:gd name="connsiteX355" fmla="*/ 522168 w 583600"/>
                  <a:gd name="connsiteY355" fmla="*/ 520258 h 1353527"/>
                  <a:gd name="connsiteX356" fmla="*/ 538585 w 583600"/>
                  <a:gd name="connsiteY356" fmla="*/ 566861 h 1353527"/>
                  <a:gd name="connsiteX357" fmla="*/ 538056 w 583600"/>
                  <a:gd name="connsiteY357" fmla="*/ 567391 h 1353527"/>
                  <a:gd name="connsiteX358" fmla="*/ 533819 w 583600"/>
                  <a:gd name="connsiteY358" fmla="*/ 582219 h 1353527"/>
                  <a:gd name="connsiteX359" fmla="*/ 532760 w 583600"/>
                  <a:gd name="connsiteY359" fmla="*/ 582219 h 1353527"/>
                  <a:gd name="connsiteX360" fmla="*/ 527464 w 583600"/>
                  <a:gd name="connsiteY360" fmla="*/ 546208 h 1353527"/>
                  <a:gd name="connsiteX361" fmla="*/ 526934 w 583600"/>
                  <a:gd name="connsiteY361" fmla="*/ 546208 h 1353527"/>
                  <a:gd name="connsiteX362" fmla="*/ 499396 w 583600"/>
                  <a:gd name="connsiteY362" fmla="*/ 544619 h 1353527"/>
                  <a:gd name="connsiteX363" fmla="*/ 499396 w 583600"/>
                  <a:gd name="connsiteY363" fmla="*/ 543560 h 1353527"/>
                  <a:gd name="connsiteX364" fmla="*/ 522168 w 583600"/>
                  <a:gd name="connsiteY364" fmla="*/ 520258 h 1353527"/>
                  <a:gd name="connsiteX365" fmla="*/ 454382 w 583600"/>
                  <a:gd name="connsiteY365" fmla="*/ 495897 h 1353527"/>
                  <a:gd name="connsiteX366" fmla="*/ 454912 w 583600"/>
                  <a:gd name="connsiteY366" fmla="*/ 496956 h 1353527"/>
                  <a:gd name="connsiteX367" fmla="*/ 443791 w 583600"/>
                  <a:gd name="connsiteY367" fmla="*/ 535616 h 1353527"/>
                  <a:gd name="connsiteX368" fmla="*/ 443791 w 583600"/>
                  <a:gd name="connsiteY368" fmla="*/ 536675 h 1353527"/>
                  <a:gd name="connsiteX369" fmla="*/ 463915 w 583600"/>
                  <a:gd name="connsiteY369" fmla="*/ 558388 h 1353527"/>
                  <a:gd name="connsiteX370" fmla="*/ 462856 w 583600"/>
                  <a:gd name="connsiteY370" fmla="*/ 557859 h 1353527"/>
                  <a:gd name="connsiteX371" fmla="*/ 462856 w 583600"/>
                  <a:gd name="connsiteY371" fmla="*/ 559447 h 1353527"/>
                  <a:gd name="connsiteX372" fmla="*/ 435317 w 583600"/>
                  <a:gd name="connsiteY372" fmla="*/ 563154 h 1353527"/>
                  <a:gd name="connsiteX373" fmla="*/ 434788 w 583600"/>
                  <a:gd name="connsiteY373" fmla="*/ 563684 h 1353527"/>
                  <a:gd name="connsiteX374" fmla="*/ 422607 w 583600"/>
                  <a:gd name="connsiteY374" fmla="*/ 605521 h 1353527"/>
                  <a:gd name="connsiteX375" fmla="*/ 421548 w 583600"/>
                  <a:gd name="connsiteY375" fmla="*/ 605521 h 1353527"/>
                  <a:gd name="connsiteX376" fmla="*/ 416252 w 583600"/>
                  <a:gd name="connsiteY376" fmla="*/ 568980 h 1353527"/>
                  <a:gd name="connsiteX377" fmla="*/ 388714 w 583600"/>
                  <a:gd name="connsiteY377" fmla="*/ 570569 h 1353527"/>
                  <a:gd name="connsiteX378" fmla="*/ 388714 w 583600"/>
                  <a:gd name="connsiteY378" fmla="*/ 568980 h 1353527"/>
                  <a:gd name="connsiteX379" fmla="*/ 414134 w 583600"/>
                  <a:gd name="connsiteY379" fmla="*/ 540382 h 1353527"/>
                  <a:gd name="connsiteX380" fmla="*/ 414134 w 583600"/>
                  <a:gd name="connsiteY380" fmla="*/ 539323 h 1353527"/>
                  <a:gd name="connsiteX381" fmla="*/ 409368 w 583600"/>
                  <a:gd name="connsiteY381" fmla="*/ 500664 h 1353527"/>
                  <a:gd name="connsiteX382" fmla="*/ 410427 w 583600"/>
                  <a:gd name="connsiteY382" fmla="*/ 499604 h 1353527"/>
                  <a:gd name="connsiteX383" fmla="*/ 430551 w 583600"/>
                  <a:gd name="connsiteY383" fmla="*/ 521847 h 1353527"/>
                  <a:gd name="connsiteX384" fmla="*/ 431081 w 583600"/>
                  <a:gd name="connsiteY384" fmla="*/ 521847 h 1353527"/>
                  <a:gd name="connsiteX385" fmla="*/ 454382 w 583600"/>
                  <a:gd name="connsiteY385" fmla="*/ 495897 h 1353527"/>
                  <a:gd name="connsiteX386" fmla="*/ 341581 w 583600"/>
                  <a:gd name="connsiteY386" fmla="*/ 419637 h 1353527"/>
                  <a:gd name="connsiteX387" fmla="*/ 342110 w 583600"/>
                  <a:gd name="connsiteY387" fmla="*/ 420696 h 1353527"/>
                  <a:gd name="connsiteX388" fmla="*/ 341581 w 583600"/>
                  <a:gd name="connsiteY388" fmla="*/ 420042 h 1353527"/>
                  <a:gd name="connsiteX389" fmla="*/ 451205 w 583600"/>
                  <a:gd name="connsiteY389" fmla="*/ 398983 h 1353527"/>
                  <a:gd name="connsiteX390" fmla="*/ 451734 w 583600"/>
                  <a:gd name="connsiteY390" fmla="*/ 400042 h 1353527"/>
                  <a:gd name="connsiteX391" fmla="*/ 451205 w 583600"/>
                  <a:gd name="connsiteY391" fmla="*/ 399429 h 1353527"/>
                  <a:gd name="connsiteX392" fmla="*/ 178999 w 583600"/>
                  <a:gd name="connsiteY392" fmla="*/ 360853 h 1353527"/>
                  <a:gd name="connsiteX393" fmla="*/ 198594 w 583600"/>
                  <a:gd name="connsiteY393" fmla="*/ 390509 h 1353527"/>
                  <a:gd name="connsiteX394" fmla="*/ 199123 w 583600"/>
                  <a:gd name="connsiteY394" fmla="*/ 390509 h 1353527"/>
                  <a:gd name="connsiteX395" fmla="*/ 222425 w 583600"/>
                  <a:gd name="connsiteY395" fmla="*/ 367737 h 1353527"/>
                  <a:gd name="connsiteX396" fmla="*/ 222955 w 583600"/>
                  <a:gd name="connsiteY396" fmla="*/ 368796 h 1353527"/>
                  <a:gd name="connsiteX397" fmla="*/ 211304 w 583600"/>
                  <a:gd name="connsiteY397" fmla="*/ 409045 h 1353527"/>
                  <a:gd name="connsiteX398" fmla="*/ 211304 w 583600"/>
                  <a:gd name="connsiteY398" fmla="*/ 410104 h 1353527"/>
                  <a:gd name="connsiteX399" fmla="*/ 230898 w 583600"/>
                  <a:gd name="connsiteY399" fmla="*/ 438701 h 1353527"/>
                  <a:gd name="connsiteX400" fmla="*/ 230369 w 583600"/>
                  <a:gd name="connsiteY400" fmla="*/ 438172 h 1353527"/>
                  <a:gd name="connsiteX401" fmla="*/ 230369 w 583600"/>
                  <a:gd name="connsiteY401" fmla="*/ 439761 h 1353527"/>
                  <a:gd name="connsiteX402" fmla="*/ 203360 w 583600"/>
                  <a:gd name="connsiteY402" fmla="*/ 437642 h 1353527"/>
                  <a:gd name="connsiteX403" fmla="*/ 202831 w 583600"/>
                  <a:gd name="connsiteY403" fmla="*/ 438172 h 1353527"/>
                  <a:gd name="connsiteX404" fmla="*/ 190650 w 583600"/>
                  <a:gd name="connsiteY404" fmla="*/ 481598 h 1353527"/>
                  <a:gd name="connsiteX405" fmla="*/ 189591 w 583600"/>
                  <a:gd name="connsiteY405" fmla="*/ 481598 h 1353527"/>
                  <a:gd name="connsiteX406" fmla="*/ 184825 w 583600"/>
                  <a:gd name="connsiteY406" fmla="*/ 439761 h 1353527"/>
                  <a:gd name="connsiteX407" fmla="*/ 184825 w 583600"/>
                  <a:gd name="connsiteY407" fmla="*/ 439231 h 1353527"/>
                  <a:gd name="connsiteX408" fmla="*/ 157816 w 583600"/>
                  <a:gd name="connsiteY408" fmla="*/ 431817 h 1353527"/>
                  <a:gd name="connsiteX409" fmla="*/ 157816 w 583600"/>
                  <a:gd name="connsiteY409" fmla="*/ 430228 h 1353527"/>
                  <a:gd name="connsiteX410" fmla="*/ 182706 w 583600"/>
                  <a:gd name="connsiteY410" fmla="*/ 407456 h 1353527"/>
                  <a:gd name="connsiteX411" fmla="*/ 182706 w 583600"/>
                  <a:gd name="connsiteY411" fmla="*/ 406397 h 1353527"/>
                  <a:gd name="connsiteX412" fmla="*/ 177940 w 583600"/>
                  <a:gd name="connsiteY412" fmla="*/ 361912 h 1353527"/>
                  <a:gd name="connsiteX413" fmla="*/ 178999 w 583600"/>
                  <a:gd name="connsiteY413" fmla="*/ 360853 h 1353527"/>
                  <a:gd name="connsiteX414" fmla="*/ 289152 w 583600"/>
                  <a:gd name="connsiteY414" fmla="*/ 352380 h 1353527"/>
                  <a:gd name="connsiteX415" fmla="*/ 308746 w 583600"/>
                  <a:gd name="connsiteY415" fmla="*/ 378330 h 1353527"/>
                  <a:gd name="connsiteX416" fmla="*/ 309276 w 583600"/>
                  <a:gd name="connsiteY416" fmla="*/ 378330 h 1353527"/>
                  <a:gd name="connsiteX417" fmla="*/ 332578 w 583600"/>
                  <a:gd name="connsiteY417" fmla="*/ 353439 h 1353527"/>
                  <a:gd name="connsiteX418" fmla="*/ 333107 w 583600"/>
                  <a:gd name="connsiteY418" fmla="*/ 354498 h 1353527"/>
                  <a:gd name="connsiteX419" fmla="*/ 321986 w 583600"/>
                  <a:gd name="connsiteY419" fmla="*/ 394747 h 1353527"/>
                  <a:gd name="connsiteX420" fmla="*/ 321986 w 583600"/>
                  <a:gd name="connsiteY420" fmla="*/ 395806 h 1353527"/>
                  <a:gd name="connsiteX421" fmla="*/ 341581 w 583600"/>
                  <a:gd name="connsiteY421" fmla="*/ 420042 h 1353527"/>
                  <a:gd name="connsiteX422" fmla="*/ 341581 w 583600"/>
                  <a:gd name="connsiteY422" fmla="*/ 421226 h 1353527"/>
                  <a:gd name="connsiteX423" fmla="*/ 314042 w 583600"/>
                  <a:gd name="connsiteY423" fmla="*/ 422815 h 1353527"/>
                  <a:gd name="connsiteX424" fmla="*/ 313513 w 583600"/>
                  <a:gd name="connsiteY424" fmla="*/ 423344 h 1353527"/>
                  <a:gd name="connsiteX425" fmla="*/ 301332 w 583600"/>
                  <a:gd name="connsiteY425" fmla="*/ 466770 h 1353527"/>
                  <a:gd name="connsiteX426" fmla="*/ 300273 w 583600"/>
                  <a:gd name="connsiteY426" fmla="*/ 466770 h 1353527"/>
                  <a:gd name="connsiteX427" fmla="*/ 294977 w 583600"/>
                  <a:gd name="connsiteY427" fmla="*/ 427051 h 1353527"/>
                  <a:gd name="connsiteX428" fmla="*/ 294977 w 583600"/>
                  <a:gd name="connsiteY428" fmla="*/ 426522 h 1353527"/>
                  <a:gd name="connsiteX429" fmla="*/ 267439 w 583600"/>
                  <a:gd name="connsiteY429" fmla="*/ 423874 h 1353527"/>
                  <a:gd name="connsiteX430" fmla="*/ 267439 w 583600"/>
                  <a:gd name="connsiteY430" fmla="*/ 422285 h 1353527"/>
                  <a:gd name="connsiteX431" fmla="*/ 292859 w 583600"/>
                  <a:gd name="connsiteY431" fmla="*/ 396335 h 1353527"/>
                  <a:gd name="connsiteX432" fmla="*/ 292859 w 583600"/>
                  <a:gd name="connsiteY432" fmla="*/ 395276 h 1353527"/>
                  <a:gd name="connsiteX433" fmla="*/ 288093 w 583600"/>
                  <a:gd name="connsiteY433" fmla="*/ 353439 h 1353527"/>
                  <a:gd name="connsiteX434" fmla="*/ 289152 w 583600"/>
                  <a:gd name="connsiteY434" fmla="*/ 352380 h 1353527"/>
                  <a:gd name="connsiteX435" fmla="*/ 442202 w 583600"/>
                  <a:gd name="connsiteY435" fmla="*/ 335962 h 1353527"/>
                  <a:gd name="connsiteX436" fmla="*/ 442731 w 583600"/>
                  <a:gd name="connsiteY436" fmla="*/ 337022 h 1353527"/>
                  <a:gd name="connsiteX437" fmla="*/ 431610 w 583600"/>
                  <a:gd name="connsiteY437" fmla="*/ 375681 h 1353527"/>
                  <a:gd name="connsiteX438" fmla="*/ 431610 w 583600"/>
                  <a:gd name="connsiteY438" fmla="*/ 376740 h 1353527"/>
                  <a:gd name="connsiteX439" fmla="*/ 451205 w 583600"/>
                  <a:gd name="connsiteY439" fmla="*/ 399429 h 1353527"/>
                  <a:gd name="connsiteX440" fmla="*/ 451205 w 583600"/>
                  <a:gd name="connsiteY440" fmla="*/ 400571 h 1353527"/>
                  <a:gd name="connsiteX441" fmla="*/ 423666 w 583600"/>
                  <a:gd name="connsiteY441" fmla="*/ 402690 h 1353527"/>
                  <a:gd name="connsiteX442" fmla="*/ 423137 w 583600"/>
                  <a:gd name="connsiteY442" fmla="*/ 403219 h 1353527"/>
                  <a:gd name="connsiteX443" fmla="*/ 410956 w 583600"/>
                  <a:gd name="connsiteY443" fmla="*/ 445056 h 1353527"/>
                  <a:gd name="connsiteX444" fmla="*/ 409897 w 583600"/>
                  <a:gd name="connsiteY444" fmla="*/ 445056 h 1353527"/>
                  <a:gd name="connsiteX445" fmla="*/ 404601 w 583600"/>
                  <a:gd name="connsiteY445" fmla="*/ 407456 h 1353527"/>
                  <a:gd name="connsiteX446" fmla="*/ 377063 w 583600"/>
                  <a:gd name="connsiteY446" fmla="*/ 406926 h 1353527"/>
                  <a:gd name="connsiteX447" fmla="*/ 377063 w 583600"/>
                  <a:gd name="connsiteY447" fmla="*/ 405338 h 1353527"/>
                  <a:gd name="connsiteX448" fmla="*/ 402483 w 583600"/>
                  <a:gd name="connsiteY448" fmla="*/ 378329 h 1353527"/>
                  <a:gd name="connsiteX449" fmla="*/ 402483 w 583600"/>
                  <a:gd name="connsiteY449" fmla="*/ 377270 h 1353527"/>
                  <a:gd name="connsiteX450" fmla="*/ 397717 w 583600"/>
                  <a:gd name="connsiteY450" fmla="*/ 337551 h 1353527"/>
                  <a:gd name="connsiteX451" fmla="*/ 398776 w 583600"/>
                  <a:gd name="connsiteY451" fmla="*/ 336492 h 1353527"/>
                  <a:gd name="connsiteX452" fmla="*/ 418370 w 583600"/>
                  <a:gd name="connsiteY452" fmla="*/ 360323 h 1353527"/>
                  <a:gd name="connsiteX453" fmla="*/ 418900 w 583600"/>
                  <a:gd name="connsiteY453" fmla="*/ 360323 h 1353527"/>
                  <a:gd name="connsiteX454" fmla="*/ 442202 w 583600"/>
                  <a:gd name="connsiteY454" fmla="*/ 335962 h 1353527"/>
                  <a:gd name="connsiteX455" fmla="*/ 213422 w 583600"/>
                  <a:gd name="connsiteY455" fmla="*/ 183973 h 1353527"/>
                  <a:gd name="connsiteX456" fmla="*/ 213952 w 583600"/>
                  <a:gd name="connsiteY456" fmla="*/ 185032 h 1353527"/>
                  <a:gd name="connsiteX457" fmla="*/ 202830 w 583600"/>
                  <a:gd name="connsiteY457" fmla="*/ 224751 h 1353527"/>
                  <a:gd name="connsiteX458" fmla="*/ 202830 w 583600"/>
                  <a:gd name="connsiteY458" fmla="*/ 225810 h 1353527"/>
                  <a:gd name="connsiteX459" fmla="*/ 222425 w 583600"/>
                  <a:gd name="connsiteY459" fmla="*/ 255996 h 1353527"/>
                  <a:gd name="connsiteX460" fmla="*/ 221895 w 583600"/>
                  <a:gd name="connsiteY460" fmla="*/ 256526 h 1353527"/>
                  <a:gd name="connsiteX461" fmla="*/ 221366 w 583600"/>
                  <a:gd name="connsiteY461" fmla="*/ 258115 h 1353527"/>
                  <a:gd name="connsiteX462" fmla="*/ 194357 w 583600"/>
                  <a:gd name="connsiteY462" fmla="*/ 253878 h 1353527"/>
                  <a:gd name="connsiteX463" fmla="*/ 193828 w 583600"/>
                  <a:gd name="connsiteY463" fmla="*/ 253878 h 1353527"/>
                  <a:gd name="connsiteX464" fmla="*/ 181647 w 583600"/>
                  <a:gd name="connsiteY464" fmla="*/ 296245 h 1353527"/>
                  <a:gd name="connsiteX465" fmla="*/ 180588 w 583600"/>
                  <a:gd name="connsiteY465" fmla="*/ 296245 h 1353527"/>
                  <a:gd name="connsiteX466" fmla="*/ 175822 w 583600"/>
                  <a:gd name="connsiteY466" fmla="*/ 253878 h 1353527"/>
                  <a:gd name="connsiteX467" fmla="*/ 175822 w 583600"/>
                  <a:gd name="connsiteY467" fmla="*/ 252819 h 1353527"/>
                  <a:gd name="connsiteX468" fmla="*/ 175292 w 583600"/>
                  <a:gd name="connsiteY468" fmla="*/ 252819 h 1353527"/>
                  <a:gd name="connsiteX469" fmla="*/ 174233 w 583600"/>
                  <a:gd name="connsiteY469" fmla="*/ 252289 h 1353527"/>
                  <a:gd name="connsiteX470" fmla="*/ 186943 w 583600"/>
                  <a:gd name="connsiteY470" fmla="*/ 201449 h 1353527"/>
                  <a:gd name="connsiteX471" fmla="*/ 187473 w 583600"/>
                  <a:gd name="connsiteY471" fmla="*/ 201449 h 1353527"/>
                  <a:gd name="connsiteX472" fmla="*/ 189591 w 583600"/>
                  <a:gd name="connsiteY472" fmla="*/ 205156 h 1353527"/>
                  <a:gd name="connsiteX473" fmla="*/ 190650 w 583600"/>
                  <a:gd name="connsiteY473" fmla="*/ 205686 h 1353527"/>
                  <a:gd name="connsiteX474" fmla="*/ 213422 w 583600"/>
                  <a:gd name="connsiteY474" fmla="*/ 183973 h 1353527"/>
                  <a:gd name="connsiteX475" fmla="*/ 278031 w 583600"/>
                  <a:gd name="connsiteY475" fmla="*/ 177618 h 1353527"/>
                  <a:gd name="connsiteX476" fmla="*/ 297625 w 583600"/>
                  <a:gd name="connsiteY476" fmla="*/ 205686 h 1353527"/>
                  <a:gd name="connsiteX477" fmla="*/ 298155 w 583600"/>
                  <a:gd name="connsiteY477" fmla="*/ 205686 h 1353527"/>
                  <a:gd name="connsiteX478" fmla="*/ 321457 w 583600"/>
                  <a:gd name="connsiteY478" fmla="*/ 182384 h 1353527"/>
                  <a:gd name="connsiteX479" fmla="*/ 321986 w 583600"/>
                  <a:gd name="connsiteY479" fmla="*/ 183443 h 1353527"/>
                  <a:gd name="connsiteX480" fmla="*/ 310865 w 583600"/>
                  <a:gd name="connsiteY480" fmla="*/ 223162 h 1353527"/>
                  <a:gd name="connsiteX481" fmla="*/ 310865 w 583600"/>
                  <a:gd name="connsiteY481" fmla="*/ 224221 h 1353527"/>
                  <a:gd name="connsiteX482" fmla="*/ 330460 w 583600"/>
                  <a:gd name="connsiteY482" fmla="*/ 250700 h 1353527"/>
                  <a:gd name="connsiteX483" fmla="*/ 329930 w 583600"/>
                  <a:gd name="connsiteY483" fmla="*/ 250171 h 1353527"/>
                  <a:gd name="connsiteX484" fmla="*/ 329930 w 583600"/>
                  <a:gd name="connsiteY484" fmla="*/ 251759 h 1353527"/>
                  <a:gd name="connsiteX485" fmla="*/ 302921 w 583600"/>
                  <a:gd name="connsiteY485" fmla="*/ 250700 h 1353527"/>
                  <a:gd name="connsiteX486" fmla="*/ 302392 w 583600"/>
                  <a:gd name="connsiteY486" fmla="*/ 251230 h 1353527"/>
                  <a:gd name="connsiteX487" fmla="*/ 290211 w 583600"/>
                  <a:gd name="connsiteY487" fmla="*/ 294126 h 1353527"/>
                  <a:gd name="connsiteX488" fmla="*/ 289152 w 583600"/>
                  <a:gd name="connsiteY488" fmla="*/ 294126 h 1353527"/>
                  <a:gd name="connsiteX489" fmla="*/ 283856 w 583600"/>
                  <a:gd name="connsiteY489" fmla="*/ 253878 h 1353527"/>
                  <a:gd name="connsiteX490" fmla="*/ 283856 w 583600"/>
                  <a:gd name="connsiteY490" fmla="*/ 253348 h 1353527"/>
                  <a:gd name="connsiteX491" fmla="*/ 256318 w 583600"/>
                  <a:gd name="connsiteY491" fmla="*/ 248582 h 1353527"/>
                  <a:gd name="connsiteX492" fmla="*/ 256318 w 583600"/>
                  <a:gd name="connsiteY492" fmla="*/ 246993 h 1353527"/>
                  <a:gd name="connsiteX493" fmla="*/ 281738 w 583600"/>
                  <a:gd name="connsiteY493" fmla="*/ 222632 h 1353527"/>
                  <a:gd name="connsiteX494" fmla="*/ 281738 w 583600"/>
                  <a:gd name="connsiteY494" fmla="*/ 221573 h 1353527"/>
                  <a:gd name="connsiteX495" fmla="*/ 276972 w 583600"/>
                  <a:gd name="connsiteY495" fmla="*/ 178677 h 1353527"/>
                  <a:gd name="connsiteX496" fmla="*/ 278031 w 583600"/>
                  <a:gd name="connsiteY496" fmla="*/ 177618 h 1353527"/>
                  <a:gd name="connsiteX497" fmla="*/ 387125 w 583600"/>
                  <a:gd name="connsiteY497" fmla="*/ 171262 h 1353527"/>
                  <a:gd name="connsiteX498" fmla="*/ 406720 w 583600"/>
                  <a:gd name="connsiteY498" fmla="*/ 196682 h 1353527"/>
                  <a:gd name="connsiteX499" fmla="*/ 407249 w 583600"/>
                  <a:gd name="connsiteY499" fmla="*/ 196682 h 1353527"/>
                  <a:gd name="connsiteX500" fmla="*/ 409897 w 583600"/>
                  <a:gd name="connsiteY500" fmla="*/ 194034 h 1353527"/>
                  <a:gd name="connsiteX501" fmla="*/ 410427 w 583600"/>
                  <a:gd name="connsiteY501" fmla="*/ 194034 h 1353527"/>
                  <a:gd name="connsiteX502" fmla="*/ 425785 w 583600"/>
                  <a:gd name="connsiteY502" fmla="*/ 238519 h 1353527"/>
                  <a:gd name="connsiteX503" fmla="*/ 426314 w 583600"/>
                  <a:gd name="connsiteY503" fmla="*/ 238519 h 1353527"/>
                  <a:gd name="connsiteX504" fmla="*/ 426314 w 583600"/>
                  <a:gd name="connsiteY504" fmla="*/ 239579 h 1353527"/>
                  <a:gd name="connsiteX505" fmla="*/ 425785 w 583600"/>
                  <a:gd name="connsiteY505" fmla="*/ 239579 h 1353527"/>
                  <a:gd name="connsiteX506" fmla="*/ 412545 w 583600"/>
                  <a:gd name="connsiteY506" fmla="*/ 240108 h 1353527"/>
                  <a:gd name="connsiteX507" fmla="*/ 412015 w 583600"/>
                  <a:gd name="connsiteY507" fmla="*/ 240638 h 1353527"/>
                  <a:gd name="connsiteX508" fmla="*/ 399835 w 583600"/>
                  <a:gd name="connsiteY508" fmla="*/ 281945 h 1353527"/>
                  <a:gd name="connsiteX509" fmla="*/ 398776 w 583600"/>
                  <a:gd name="connsiteY509" fmla="*/ 281945 h 1353527"/>
                  <a:gd name="connsiteX510" fmla="*/ 393480 w 583600"/>
                  <a:gd name="connsiteY510" fmla="*/ 243815 h 1353527"/>
                  <a:gd name="connsiteX511" fmla="*/ 392951 w 583600"/>
                  <a:gd name="connsiteY511" fmla="*/ 243286 h 1353527"/>
                  <a:gd name="connsiteX512" fmla="*/ 365412 w 583600"/>
                  <a:gd name="connsiteY512" fmla="*/ 240108 h 1353527"/>
                  <a:gd name="connsiteX513" fmla="*/ 365412 w 583600"/>
                  <a:gd name="connsiteY513" fmla="*/ 238519 h 1353527"/>
                  <a:gd name="connsiteX514" fmla="*/ 390832 w 583600"/>
                  <a:gd name="connsiteY514" fmla="*/ 213629 h 1353527"/>
                  <a:gd name="connsiteX515" fmla="*/ 390832 w 583600"/>
                  <a:gd name="connsiteY515" fmla="*/ 212570 h 1353527"/>
                  <a:gd name="connsiteX516" fmla="*/ 386066 w 583600"/>
                  <a:gd name="connsiteY516" fmla="*/ 171792 h 1353527"/>
                  <a:gd name="connsiteX517" fmla="*/ 387125 w 583600"/>
                  <a:gd name="connsiteY517" fmla="*/ 171262 h 1353527"/>
                  <a:gd name="connsiteX518" fmla="*/ 267439 w 583600"/>
                  <a:gd name="connsiteY518" fmla="*/ 207 h 1353527"/>
                  <a:gd name="connsiteX519" fmla="*/ 287034 w 583600"/>
                  <a:gd name="connsiteY519" fmla="*/ 29863 h 1353527"/>
                  <a:gd name="connsiteX520" fmla="*/ 287563 w 583600"/>
                  <a:gd name="connsiteY520" fmla="*/ 29863 h 1353527"/>
                  <a:gd name="connsiteX521" fmla="*/ 310335 w 583600"/>
                  <a:gd name="connsiteY521" fmla="*/ 8150 h 1353527"/>
                  <a:gd name="connsiteX522" fmla="*/ 310865 w 583600"/>
                  <a:gd name="connsiteY522" fmla="*/ 9210 h 1353527"/>
                  <a:gd name="connsiteX523" fmla="*/ 299744 w 583600"/>
                  <a:gd name="connsiteY523" fmla="*/ 48399 h 1353527"/>
                  <a:gd name="connsiteX524" fmla="*/ 299744 w 583600"/>
                  <a:gd name="connsiteY524" fmla="*/ 49458 h 1353527"/>
                  <a:gd name="connsiteX525" fmla="*/ 319338 w 583600"/>
                  <a:gd name="connsiteY525" fmla="*/ 78055 h 1353527"/>
                  <a:gd name="connsiteX526" fmla="*/ 318809 w 583600"/>
                  <a:gd name="connsiteY526" fmla="*/ 77526 h 1353527"/>
                  <a:gd name="connsiteX527" fmla="*/ 318809 w 583600"/>
                  <a:gd name="connsiteY527" fmla="*/ 79115 h 1353527"/>
                  <a:gd name="connsiteX528" fmla="*/ 291800 w 583600"/>
                  <a:gd name="connsiteY528" fmla="*/ 75937 h 1353527"/>
                  <a:gd name="connsiteX529" fmla="*/ 291271 w 583600"/>
                  <a:gd name="connsiteY529" fmla="*/ 76467 h 1353527"/>
                  <a:gd name="connsiteX530" fmla="*/ 279090 w 583600"/>
                  <a:gd name="connsiteY530" fmla="*/ 118833 h 1353527"/>
                  <a:gd name="connsiteX531" fmla="*/ 278031 w 583600"/>
                  <a:gd name="connsiteY531" fmla="*/ 118833 h 1353527"/>
                  <a:gd name="connsiteX532" fmla="*/ 273265 w 583600"/>
                  <a:gd name="connsiteY532" fmla="*/ 77526 h 1353527"/>
                  <a:gd name="connsiteX533" fmla="*/ 273265 w 583600"/>
                  <a:gd name="connsiteY533" fmla="*/ 76996 h 1353527"/>
                  <a:gd name="connsiteX534" fmla="*/ 246256 w 583600"/>
                  <a:gd name="connsiteY534" fmla="*/ 70112 h 1353527"/>
                  <a:gd name="connsiteX535" fmla="*/ 246256 w 583600"/>
                  <a:gd name="connsiteY535" fmla="*/ 68523 h 1353527"/>
                  <a:gd name="connsiteX536" fmla="*/ 271146 w 583600"/>
                  <a:gd name="connsiteY536" fmla="*/ 45751 h 1353527"/>
                  <a:gd name="connsiteX537" fmla="*/ 271146 w 583600"/>
                  <a:gd name="connsiteY537" fmla="*/ 44692 h 1353527"/>
                  <a:gd name="connsiteX538" fmla="*/ 266380 w 583600"/>
                  <a:gd name="connsiteY538" fmla="*/ 1266 h 1353527"/>
                  <a:gd name="connsiteX539" fmla="*/ 267439 w 583600"/>
                  <a:gd name="connsiteY539" fmla="*/ 207 h 1353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</a:cxnLst>
                <a:rect l="l" t="t" r="r" b="b"/>
                <a:pathLst>
                  <a:path w="583600" h="1353527">
                    <a:moveTo>
                      <a:pt x="276442" y="1231487"/>
                    </a:moveTo>
                    <a:cubicBezTo>
                      <a:pt x="276971" y="1230428"/>
                      <a:pt x="276971" y="1230958"/>
                      <a:pt x="276971" y="1232017"/>
                    </a:cubicBezTo>
                    <a:cubicBezTo>
                      <a:pt x="273264" y="1246845"/>
                      <a:pt x="269028" y="1261144"/>
                      <a:pt x="265321" y="1275443"/>
                    </a:cubicBezTo>
                    <a:cubicBezTo>
                      <a:pt x="265321" y="1276502"/>
                      <a:pt x="265321" y="1276502"/>
                      <a:pt x="265321" y="1276502"/>
                    </a:cubicBezTo>
                    <a:cubicBezTo>
                      <a:pt x="271676" y="1282327"/>
                      <a:pt x="278560" y="1288153"/>
                      <a:pt x="285445" y="1293978"/>
                    </a:cubicBezTo>
                    <a:lnTo>
                      <a:pt x="284915" y="1293978"/>
                    </a:lnTo>
                    <a:cubicBezTo>
                      <a:pt x="285974" y="1293978"/>
                      <a:pt x="285445" y="1295567"/>
                      <a:pt x="284915" y="1295567"/>
                    </a:cubicBezTo>
                    <a:cubicBezTo>
                      <a:pt x="275912" y="1299274"/>
                      <a:pt x="266909" y="1302981"/>
                      <a:pt x="257377" y="1306159"/>
                    </a:cubicBezTo>
                    <a:cubicBezTo>
                      <a:pt x="256847" y="1306159"/>
                      <a:pt x="256847" y="1306688"/>
                      <a:pt x="256847" y="1306688"/>
                    </a:cubicBezTo>
                    <a:cubicBezTo>
                      <a:pt x="253140" y="1322046"/>
                      <a:pt x="248904" y="1337934"/>
                      <a:pt x="244667" y="1353292"/>
                    </a:cubicBezTo>
                    <a:cubicBezTo>
                      <a:pt x="244667" y="1353292"/>
                      <a:pt x="243608" y="1353821"/>
                      <a:pt x="243608" y="1353292"/>
                    </a:cubicBezTo>
                    <a:cubicBezTo>
                      <a:pt x="242019" y="1340581"/>
                      <a:pt x="239901" y="1328401"/>
                      <a:pt x="238312" y="1315691"/>
                    </a:cubicBezTo>
                    <a:cubicBezTo>
                      <a:pt x="228779" y="1317809"/>
                      <a:pt x="219777" y="1319398"/>
                      <a:pt x="210244" y="1320987"/>
                    </a:cubicBezTo>
                    <a:cubicBezTo>
                      <a:pt x="210244" y="1320987"/>
                      <a:pt x="210244" y="1319928"/>
                      <a:pt x="210244" y="1319398"/>
                    </a:cubicBezTo>
                    <a:cubicBezTo>
                      <a:pt x="213951" y="1314632"/>
                      <a:pt x="224013" y="1301922"/>
                      <a:pt x="235664" y="1286564"/>
                    </a:cubicBezTo>
                    <a:cubicBezTo>
                      <a:pt x="235664" y="1286034"/>
                      <a:pt x="235664" y="1285505"/>
                      <a:pt x="235664" y="1285505"/>
                    </a:cubicBezTo>
                    <a:cubicBezTo>
                      <a:pt x="233546" y="1267499"/>
                      <a:pt x="231427" y="1251082"/>
                      <a:pt x="230898" y="1245257"/>
                    </a:cubicBezTo>
                    <a:cubicBezTo>
                      <a:pt x="230898" y="1244197"/>
                      <a:pt x="231957" y="1244197"/>
                      <a:pt x="231957" y="1244197"/>
                    </a:cubicBezTo>
                    <a:cubicBezTo>
                      <a:pt x="238841" y="1251082"/>
                      <a:pt x="245196" y="1257437"/>
                      <a:pt x="252081" y="1263792"/>
                    </a:cubicBezTo>
                    <a:cubicBezTo>
                      <a:pt x="252611" y="1263792"/>
                      <a:pt x="252611" y="1263792"/>
                      <a:pt x="252611" y="1263792"/>
                    </a:cubicBezTo>
                    <a:cubicBezTo>
                      <a:pt x="263732" y="1248964"/>
                      <a:pt x="272735" y="1236254"/>
                      <a:pt x="276442" y="1231487"/>
                    </a:cubicBezTo>
                    <a:close/>
                    <a:moveTo>
                      <a:pt x="162582" y="1163172"/>
                    </a:moveTo>
                    <a:lnTo>
                      <a:pt x="163111" y="1164231"/>
                    </a:lnTo>
                    <a:lnTo>
                      <a:pt x="162582" y="1163502"/>
                    </a:lnTo>
                    <a:close/>
                    <a:moveTo>
                      <a:pt x="111212" y="1088501"/>
                    </a:moveTo>
                    <a:cubicBezTo>
                      <a:pt x="117567" y="1098563"/>
                      <a:pt x="124452" y="1108625"/>
                      <a:pt x="130807" y="1118157"/>
                    </a:cubicBezTo>
                    <a:cubicBezTo>
                      <a:pt x="131336" y="1118157"/>
                      <a:pt x="131336" y="1118157"/>
                      <a:pt x="131336" y="1118157"/>
                    </a:cubicBezTo>
                    <a:cubicBezTo>
                      <a:pt x="141928" y="1107566"/>
                      <a:pt x="150931" y="1097504"/>
                      <a:pt x="154638" y="1093797"/>
                    </a:cubicBezTo>
                    <a:cubicBezTo>
                      <a:pt x="155168" y="1093267"/>
                      <a:pt x="155168" y="1093797"/>
                      <a:pt x="155168" y="1094856"/>
                    </a:cubicBezTo>
                    <a:cubicBezTo>
                      <a:pt x="150931" y="1108625"/>
                      <a:pt x="147224" y="1122394"/>
                      <a:pt x="143517" y="1136163"/>
                    </a:cubicBezTo>
                    <a:cubicBezTo>
                      <a:pt x="143517" y="1136693"/>
                      <a:pt x="143517" y="1137222"/>
                      <a:pt x="143517" y="1137222"/>
                    </a:cubicBezTo>
                    <a:lnTo>
                      <a:pt x="162582" y="1163502"/>
                    </a:lnTo>
                    <a:lnTo>
                      <a:pt x="162582" y="1164761"/>
                    </a:lnTo>
                    <a:cubicBezTo>
                      <a:pt x="153579" y="1165290"/>
                      <a:pt x="144576" y="1164761"/>
                      <a:pt x="135573" y="1164761"/>
                    </a:cubicBezTo>
                    <a:cubicBezTo>
                      <a:pt x="135043" y="1164761"/>
                      <a:pt x="135043" y="1165290"/>
                      <a:pt x="135043" y="1165290"/>
                    </a:cubicBezTo>
                    <a:cubicBezTo>
                      <a:pt x="130807" y="1180119"/>
                      <a:pt x="127100" y="1194947"/>
                      <a:pt x="122863" y="1209246"/>
                    </a:cubicBezTo>
                    <a:cubicBezTo>
                      <a:pt x="122334" y="1210305"/>
                      <a:pt x="121804" y="1210305"/>
                      <a:pt x="121804" y="1209246"/>
                    </a:cubicBezTo>
                    <a:cubicBezTo>
                      <a:pt x="120215" y="1195476"/>
                      <a:pt x="118626" y="1181178"/>
                      <a:pt x="117038" y="1167409"/>
                    </a:cubicBezTo>
                    <a:cubicBezTo>
                      <a:pt x="117038" y="1166879"/>
                      <a:pt x="117038" y="1166879"/>
                      <a:pt x="117038" y="1166879"/>
                    </a:cubicBezTo>
                    <a:cubicBezTo>
                      <a:pt x="108035" y="1164761"/>
                      <a:pt x="99032" y="1162642"/>
                      <a:pt x="90029" y="1159465"/>
                    </a:cubicBezTo>
                    <a:cubicBezTo>
                      <a:pt x="90029" y="1159465"/>
                      <a:pt x="90029" y="1157876"/>
                      <a:pt x="90029" y="1157876"/>
                    </a:cubicBezTo>
                    <a:cubicBezTo>
                      <a:pt x="93736" y="1154699"/>
                      <a:pt x="103798" y="1146225"/>
                      <a:pt x="114919" y="1135104"/>
                    </a:cubicBezTo>
                    <a:cubicBezTo>
                      <a:pt x="114919" y="1134574"/>
                      <a:pt x="114919" y="1134045"/>
                      <a:pt x="114919" y="1134045"/>
                    </a:cubicBezTo>
                    <a:cubicBezTo>
                      <a:pt x="112801" y="1113921"/>
                      <a:pt x="110683" y="1095915"/>
                      <a:pt x="110153" y="1089560"/>
                    </a:cubicBezTo>
                    <a:cubicBezTo>
                      <a:pt x="110153" y="1088501"/>
                      <a:pt x="111212" y="1087971"/>
                      <a:pt x="111212" y="1088501"/>
                    </a:cubicBezTo>
                    <a:close/>
                    <a:moveTo>
                      <a:pt x="263732" y="1067846"/>
                    </a:moveTo>
                    <a:cubicBezTo>
                      <a:pt x="264262" y="1066787"/>
                      <a:pt x="264262" y="1067317"/>
                      <a:pt x="264262" y="1068376"/>
                    </a:cubicBezTo>
                    <a:cubicBezTo>
                      <a:pt x="260555" y="1082675"/>
                      <a:pt x="256318" y="1096973"/>
                      <a:pt x="252611" y="1111272"/>
                    </a:cubicBezTo>
                    <a:cubicBezTo>
                      <a:pt x="252611" y="1111802"/>
                      <a:pt x="252611" y="1112331"/>
                      <a:pt x="252611" y="1112331"/>
                    </a:cubicBezTo>
                    <a:cubicBezTo>
                      <a:pt x="259496" y="1119216"/>
                      <a:pt x="265851" y="1126100"/>
                      <a:pt x="272735" y="1132456"/>
                    </a:cubicBezTo>
                    <a:lnTo>
                      <a:pt x="272206" y="1132456"/>
                    </a:lnTo>
                    <a:cubicBezTo>
                      <a:pt x="273265" y="1132985"/>
                      <a:pt x="272206" y="1134044"/>
                      <a:pt x="272206" y="1134044"/>
                    </a:cubicBezTo>
                    <a:cubicBezTo>
                      <a:pt x="263203" y="1136692"/>
                      <a:pt x="253670" y="1139340"/>
                      <a:pt x="244667" y="1141458"/>
                    </a:cubicBezTo>
                    <a:cubicBezTo>
                      <a:pt x="244138" y="1141458"/>
                      <a:pt x="244138" y="1141988"/>
                      <a:pt x="244138" y="1141988"/>
                    </a:cubicBezTo>
                    <a:cubicBezTo>
                      <a:pt x="240431" y="1156816"/>
                      <a:pt x="236194" y="1172174"/>
                      <a:pt x="231957" y="1187532"/>
                    </a:cubicBezTo>
                    <a:cubicBezTo>
                      <a:pt x="231957" y="1188062"/>
                      <a:pt x="230898" y="1188062"/>
                      <a:pt x="230898" y="1187532"/>
                    </a:cubicBezTo>
                    <a:cubicBezTo>
                      <a:pt x="228780" y="1174822"/>
                      <a:pt x="227191" y="1161583"/>
                      <a:pt x="225602" y="1148873"/>
                    </a:cubicBezTo>
                    <a:cubicBezTo>
                      <a:pt x="216599" y="1149932"/>
                      <a:pt x="207067" y="1150991"/>
                      <a:pt x="198064" y="1150991"/>
                    </a:cubicBezTo>
                    <a:cubicBezTo>
                      <a:pt x="198064" y="1150991"/>
                      <a:pt x="198064" y="1149932"/>
                      <a:pt x="198064" y="1149402"/>
                    </a:cubicBezTo>
                    <a:cubicBezTo>
                      <a:pt x="201771" y="1145166"/>
                      <a:pt x="211833" y="1133515"/>
                      <a:pt x="223484" y="1119216"/>
                    </a:cubicBezTo>
                    <a:cubicBezTo>
                      <a:pt x="223484" y="1118686"/>
                      <a:pt x="223484" y="1118157"/>
                      <a:pt x="223484" y="1118157"/>
                    </a:cubicBezTo>
                    <a:cubicBezTo>
                      <a:pt x="221366" y="1099621"/>
                      <a:pt x="219247" y="1083204"/>
                      <a:pt x="218718" y="1076849"/>
                    </a:cubicBezTo>
                    <a:cubicBezTo>
                      <a:pt x="218718" y="1075790"/>
                      <a:pt x="219777" y="1075790"/>
                      <a:pt x="219777" y="1075790"/>
                    </a:cubicBezTo>
                    <a:cubicBezTo>
                      <a:pt x="226661" y="1083204"/>
                      <a:pt x="233016" y="1090618"/>
                      <a:pt x="239901" y="1098033"/>
                    </a:cubicBezTo>
                    <a:cubicBezTo>
                      <a:pt x="240431" y="1098033"/>
                      <a:pt x="240431" y="1098033"/>
                      <a:pt x="240431" y="1098033"/>
                    </a:cubicBezTo>
                    <a:cubicBezTo>
                      <a:pt x="251022" y="1084263"/>
                      <a:pt x="260025" y="1072613"/>
                      <a:pt x="263732" y="1067846"/>
                    </a:cubicBezTo>
                    <a:close/>
                    <a:moveTo>
                      <a:pt x="377593" y="1014359"/>
                    </a:moveTo>
                    <a:cubicBezTo>
                      <a:pt x="378122" y="1013829"/>
                      <a:pt x="378122" y="1013829"/>
                      <a:pt x="378122" y="1014888"/>
                    </a:cubicBezTo>
                    <a:cubicBezTo>
                      <a:pt x="373886" y="1028658"/>
                      <a:pt x="370179" y="1042956"/>
                      <a:pt x="366472" y="1056726"/>
                    </a:cubicBezTo>
                    <a:cubicBezTo>
                      <a:pt x="366472" y="1057785"/>
                      <a:pt x="366472" y="1057785"/>
                      <a:pt x="366472" y="1057785"/>
                    </a:cubicBezTo>
                    <a:cubicBezTo>
                      <a:pt x="372827" y="1063610"/>
                      <a:pt x="379711" y="1068906"/>
                      <a:pt x="386596" y="1074731"/>
                    </a:cubicBezTo>
                    <a:lnTo>
                      <a:pt x="386066" y="1074731"/>
                    </a:lnTo>
                    <a:cubicBezTo>
                      <a:pt x="387125" y="1075261"/>
                      <a:pt x="386066" y="1076320"/>
                      <a:pt x="386066" y="1076320"/>
                    </a:cubicBezTo>
                    <a:cubicBezTo>
                      <a:pt x="377063" y="1079498"/>
                      <a:pt x="367531" y="1083205"/>
                      <a:pt x="358528" y="1086382"/>
                    </a:cubicBezTo>
                    <a:cubicBezTo>
                      <a:pt x="357998" y="1086382"/>
                      <a:pt x="357998" y="1086912"/>
                      <a:pt x="357998" y="1086912"/>
                    </a:cubicBezTo>
                    <a:cubicBezTo>
                      <a:pt x="353762" y="1101740"/>
                      <a:pt x="350054" y="1116568"/>
                      <a:pt x="345818" y="1131926"/>
                    </a:cubicBezTo>
                    <a:cubicBezTo>
                      <a:pt x="345818" y="1131926"/>
                      <a:pt x="344759" y="1132456"/>
                      <a:pt x="344759" y="1131926"/>
                    </a:cubicBezTo>
                    <a:cubicBezTo>
                      <a:pt x="343170" y="1119746"/>
                      <a:pt x="341052" y="1108095"/>
                      <a:pt x="339463" y="1095915"/>
                    </a:cubicBezTo>
                    <a:cubicBezTo>
                      <a:pt x="329930" y="1098563"/>
                      <a:pt x="320927" y="1101211"/>
                      <a:pt x="311395" y="1103329"/>
                    </a:cubicBezTo>
                    <a:cubicBezTo>
                      <a:pt x="311395" y="1103329"/>
                      <a:pt x="311395" y="1102270"/>
                      <a:pt x="311395" y="1101740"/>
                    </a:cubicBezTo>
                    <a:cubicBezTo>
                      <a:pt x="315632" y="1096974"/>
                      <a:pt x="325694" y="1083205"/>
                      <a:pt x="337345" y="1067847"/>
                    </a:cubicBezTo>
                    <a:cubicBezTo>
                      <a:pt x="337345" y="1067317"/>
                      <a:pt x="337345" y="1066788"/>
                      <a:pt x="337345" y="1066788"/>
                    </a:cubicBezTo>
                    <a:cubicBezTo>
                      <a:pt x="335226" y="1049841"/>
                      <a:pt x="333108" y="1034483"/>
                      <a:pt x="332578" y="1028658"/>
                    </a:cubicBezTo>
                    <a:cubicBezTo>
                      <a:pt x="332578" y="1027598"/>
                      <a:pt x="333637" y="1027598"/>
                      <a:pt x="333637" y="1027598"/>
                    </a:cubicBezTo>
                    <a:cubicBezTo>
                      <a:pt x="340522" y="1033953"/>
                      <a:pt x="346877" y="1039779"/>
                      <a:pt x="353762" y="1045604"/>
                    </a:cubicBezTo>
                    <a:cubicBezTo>
                      <a:pt x="354291" y="1045604"/>
                      <a:pt x="354291" y="1045604"/>
                      <a:pt x="354291" y="1045604"/>
                    </a:cubicBezTo>
                    <a:cubicBezTo>
                      <a:pt x="364883" y="1031306"/>
                      <a:pt x="373886" y="1019125"/>
                      <a:pt x="377593" y="1014359"/>
                    </a:cubicBezTo>
                    <a:close/>
                    <a:moveTo>
                      <a:pt x="99561" y="907913"/>
                    </a:moveTo>
                    <a:cubicBezTo>
                      <a:pt x="105916" y="918504"/>
                      <a:pt x="112801" y="929096"/>
                      <a:pt x="119156" y="939158"/>
                    </a:cubicBezTo>
                    <a:cubicBezTo>
                      <a:pt x="119685" y="939158"/>
                      <a:pt x="119685" y="939158"/>
                      <a:pt x="119685" y="939158"/>
                    </a:cubicBezTo>
                    <a:cubicBezTo>
                      <a:pt x="129748" y="929626"/>
                      <a:pt x="139280" y="920623"/>
                      <a:pt x="142457" y="916916"/>
                    </a:cubicBezTo>
                    <a:cubicBezTo>
                      <a:pt x="142987" y="916386"/>
                      <a:pt x="142987" y="916916"/>
                      <a:pt x="142987" y="917975"/>
                    </a:cubicBezTo>
                    <a:cubicBezTo>
                      <a:pt x="138750" y="931214"/>
                      <a:pt x="135043" y="944984"/>
                      <a:pt x="131336" y="958223"/>
                    </a:cubicBezTo>
                    <a:cubicBezTo>
                      <a:pt x="131336" y="958753"/>
                      <a:pt x="131336" y="959282"/>
                      <a:pt x="131336" y="959282"/>
                    </a:cubicBezTo>
                    <a:cubicBezTo>
                      <a:pt x="137691" y="969344"/>
                      <a:pt x="144576" y="978877"/>
                      <a:pt x="150931" y="988409"/>
                    </a:cubicBezTo>
                    <a:cubicBezTo>
                      <a:pt x="151990" y="988939"/>
                      <a:pt x="150931" y="989998"/>
                      <a:pt x="150931" y="989998"/>
                    </a:cubicBezTo>
                    <a:cubicBezTo>
                      <a:pt x="141928" y="989469"/>
                      <a:pt x="132925" y="988939"/>
                      <a:pt x="123922" y="987350"/>
                    </a:cubicBezTo>
                    <a:cubicBezTo>
                      <a:pt x="123393" y="987350"/>
                      <a:pt x="123393" y="987880"/>
                      <a:pt x="123393" y="987880"/>
                    </a:cubicBezTo>
                    <a:cubicBezTo>
                      <a:pt x="119156" y="1002179"/>
                      <a:pt x="115449" y="1016477"/>
                      <a:pt x="111212" y="1030776"/>
                    </a:cubicBezTo>
                    <a:cubicBezTo>
                      <a:pt x="110683" y="1031835"/>
                      <a:pt x="110153" y="1031835"/>
                      <a:pt x="110153" y="1030776"/>
                    </a:cubicBezTo>
                    <a:cubicBezTo>
                      <a:pt x="108564" y="1016477"/>
                      <a:pt x="106975" y="1002179"/>
                      <a:pt x="105387" y="987880"/>
                    </a:cubicBezTo>
                    <a:cubicBezTo>
                      <a:pt x="105387" y="987350"/>
                      <a:pt x="105387" y="987350"/>
                      <a:pt x="105387" y="987350"/>
                    </a:cubicBezTo>
                    <a:cubicBezTo>
                      <a:pt x="96384" y="984173"/>
                      <a:pt x="87381" y="980995"/>
                      <a:pt x="78378" y="977288"/>
                    </a:cubicBezTo>
                    <a:cubicBezTo>
                      <a:pt x="78378" y="977288"/>
                      <a:pt x="78378" y="975699"/>
                      <a:pt x="78378" y="975699"/>
                    </a:cubicBezTo>
                    <a:cubicBezTo>
                      <a:pt x="82085" y="973052"/>
                      <a:pt x="92147" y="965108"/>
                      <a:pt x="103268" y="955046"/>
                    </a:cubicBezTo>
                    <a:cubicBezTo>
                      <a:pt x="103268" y="954516"/>
                      <a:pt x="103268" y="953986"/>
                      <a:pt x="103268" y="953986"/>
                    </a:cubicBezTo>
                    <a:cubicBezTo>
                      <a:pt x="101150" y="933862"/>
                      <a:pt x="99032" y="915857"/>
                      <a:pt x="98502" y="908972"/>
                    </a:cubicBezTo>
                    <a:cubicBezTo>
                      <a:pt x="98502" y="907913"/>
                      <a:pt x="99561" y="907383"/>
                      <a:pt x="99561" y="907913"/>
                    </a:cubicBezTo>
                    <a:close/>
                    <a:moveTo>
                      <a:pt x="35482" y="898910"/>
                    </a:moveTo>
                    <a:cubicBezTo>
                      <a:pt x="36012" y="898910"/>
                      <a:pt x="36541" y="899969"/>
                      <a:pt x="36541" y="900499"/>
                    </a:cubicBezTo>
                    <a:cubicBezTo>
                      <a:pt x="32834" y="913209"/>
                      <a:pt x="29127" y="925389"/>
                      <a:pt x="24890" y="938099"/>
                    </a:cubicBezTo>
                    <a:cubicBezTo>
                      <a:pt x="24890" y="938099"/>
                      <a:pt x="24890" y="938629"/>
                      <a:pt x="25420" y="939158"/>
                    </a:cubicBezTo>
                    <a:cubicBezTo>
                      <a:pt x="31775" y="951339"/>
                      <a:pt x="38130" y="963519"/>
                      <a:pt x="44485" y="975170"/>
                    </a:cubicBezTo>
                    <a:lnTo>
                      <a:pt x="43955" y="975170"/>
                    </a:lnTo>
                    <a:cubicBezTo>
                      <a:pt x="43955" y="975170"/>
                      <a:pt x="43955" y="976759"/>
                      <a:pt x="43426" y="976759"/>
                    </a:cubicBezTo>
                    <a:cubicBezTo>
                      <a:pt x="34423" y="973052"/>
                      <a:pt x="25950" y="968815"/>
                      <a:pt x="16947" y="964578"/>
                    </a:cubicBezTo>
                    <a:cubicBezTo>
                      <a:pt x="13240" y="977818"/>
                      <a:pt x="9003" y="991057"/>
                      <a:pt x="4766" y="1004297"/>
                    </a:cubicBezTo>
                    <a:cubicBezTo>
                      <a:pt x="4766" y="1004297"/>
                      <a:pt x="4237" y="1004297"/>
                      <a:pt x="4237" y="1003767"/>
                    </a:cubicBezTo>
                    <a:cubicBezTo>
                      <a:pt x="2648" y="990528"/>
                      <a:pt x="1589" y="978347"/>
                      <a:pt x="0" y="965637"/>
                    </a:cubicBezTo>
                    <a:lnTo>
                      <a:pt x="0" y="964578"/>
                    </a:lnTo>
                    <a:cubicBezTo>
                      <a:pt x="3177" y="951339"/>
                      <a:pt x="6355" y="938099"/>
                      <a:pt x="10062" y="924860"/>
                    </a:cubicBezTo>
                    <a:cubicBezTo>
                      <a:pt x="10592" y="921152"/>
                      <a:pt x="11651" y="917445"/>
                      <a:pt x="12180" y="914268"/>
                    </a:cubicBezTo>
                    <a:lnTo>
                      <a:pt x="13240" y="914268"/>
                    </a:lnTo>
                    <a:cubicBezTo>
                      <a:pt x="23302" y="907913"/>
                      <a:pt x="32305" y="901558"/>
                      <a:pt x="35482" y="898910"/>
                    </a:cubicBezTo>
                    <a:close/>
                    <a:moveTo>
                      <a:pt x="254730" y="894144"/>
                    </a:moveTo>
                    <a:cubicBezTo>
                      <a:pt x="255259" y="893614"/>
                      <a:pt x="255259" y="894144"/>
                      <a:pt x="255259" y="895203"/>
                    </a:cubicBezTo>
                    <a:cubicBezTo>
                      <a:pt x="251023" y="908972"/>
                      <a:pt x="247315" y="923271"/>
                      <a:pt x="243608" y="937040"/>
                    </a:cubicBezTo>
                    <a:cubicBezTo>
                      <a:pt x="243608" y="937570"/>
                      <a:pt x="243608" y="938099"/>
                      <a:pt x="243608" y="938099"/>
                    </a:cubicBezTo>
                    <a:cubicBezTo>
                      <a:pt x="250493" y="945513"/>
                      <a:pt x="256848" y="952927"/>
                      <a:pt x="263733" y="960342"/>
                    </a:cubicBezTo>
                    <a:cubicBezTo>
                      <a:pt x="264792" y="960871"/>
                      <a:pt x="263733" y="961930"/>
                      <a:pt x="263733" y="961930"/>
                    </a:cubicBezTo>
                    <a:cubicBezTo>
                      <a:pt x="254730" y="963519"/>
                      <a:pt x="245197" y="965108"/>
                      <a:pt x="236194" y="966697"/>
                    </a:cubicBezTo>
                    <a:cubicBezTo>
                      <a:pt x="235665" y="966697"/>
                      <a:pt x="235665" y="967226"/>
                      <a:pt x="235665" y="967226"/>
                    </a:cubicBezTo>
                    <a:cubicBezTo>
                      <a:pt x="231428" y="982055"/>
                      <a:pt x="227721" y="997412"/>
                      <a:pt x="223484" y="1012241"/>
                    </a:cubicBezTo>
                    <a:cubicBezTo>
                      <a:pt x="222955" y="1012770"/>
                      <a:pt x="222425" y="1012770"/>
                      <a:pt x="222425" y="1012241"/>
                    </a:cubicBezTo>
                    <a:cubicBezTo>
                      <a:pt x="220307" y="999001"/>
                      <a:pt x="218718" y="985762"/>
                      <a:pt x="217129" y="972522"/>
                    </a:cubicBezTo>
                    <a:cubicBezTo>
                      <a:pt x="217129" y="971992"/>
                      <a:pt x="217129" y="971992"/>
                      <a:pt x="217129" y="971992"/>
                    </a:cubicBezTo>
                    <a:cubicBezTo>
                      <a:pt x="208126" y="972522"/>
                      <a:pt x="198594" y="971992"/>
                      <a:pt x="189591" y="971463"/>
                    </a:cubicBezTo>
                    <a:cubicBezTo>
                      <a:pt x="189591" y="971463"/>
                      <a:pt x="189591" y="969874"/>
                      <a:pt x="189591" y="969874"/>
                    </a:cubicBezTo>
                    <a:cubicBezTo>
                      <a:pt x="193298" y="966167"/>
                      <a:pt x="203360" y="955046"/>
                      <a:pt x="215011" y="941806"/>
                    </a:cubicBezTo>
                    <a:cubicBezTo>
                      <a:pt x="215011" y="941277"/>
                      <a:pt x="215011" y="940747"/>
                      <a:pt x="215011" y="940747"/>
                    </a:cubicBezTo>
                    <a:cubicBezTo>
                      <a:pt x="212893" y="922212"/>
                      <a:pt x="210774" y="905265"/>
                      <a:pt x="210245" y="898910"/>
                    </a:cubicBezTo>
                    <a:cubicBezTo>
                      <a:pt x="210245" y="897851"/>
                      <a:pt x="211304" y="897851"/>
                      <a:pt x="211304" y="897851"/>
                    </a:cubicBezTo>
                    <a:cubicBezTo>
                      <a:pt x="217659" y="906324"/>
                      <a:pt x="224014" y="914268"/>
                      <a:pt x="230898" y="922212"/>
                    </a:cubicBezTo>
                    <a:cubicBezTo>
                      <a:pt x="231428" y="922212"/>
                      <a:pt x="231428" y="922212"/>
                      <a:pt x="231428" y="922212"/>
                    </a:cubicBezTo>
                    <a:cubicBezTo>
                      <a:pt x="242020" y="909502"/>
                      <a:pt x="251023" y="898380"/>
                      <a:pt x="254730" y="894144"/>
                    </a:cubicBezTo>
                    <a:close/>
                    <a:moveTo>
                      <a:pt x="364882" y="857073"/>
                    </a:moveTo>
                    <a:cubicBezTo>
                      <a:pt x="365412" y="856543"/>
                      <a:pt x="365412" y="856543"/>
                      <a:pt x="365412" y="857602"/>
                    </a:cubicBezTo>
                    <a:cubicBezTo>
                      <a:pt x="361175" y="871372"/>
                      <a:pt x="357468" y="885141"/>
                      <a:pt x="353761" y="898910"/>
                    </a:cubicBezTo>
                    <a:cubicBezTo>
                      <a:pt x="353761" y="899439"/>
                      <a:pt x="353761" y="899969"/>
                      <a:pt x="353761" y="899969"/>
                    </a:cubicBezTo>
                    <a:cubicBezTo>
                      <a:pt x="360116" y="906324"/>
                      <a:pt x="367001" y="912679"/>
                      <a:pt x="373885" y="919034"/>
                    </a:cubicBezTo>
                    <a:cubicBezTo>
                      <a:pt x="374944" y="919564"/>
                      <a:pt x="373885" y="920623"/>
                      <a:pt x="373885" y="920623"/>
                    </a:cubicBezTo>
                    <a:cubicBezTo>
                      <a:pt x="364882" y="923271"/>
                      <a:pt x="355350" y="925919"/>
                      <a:pt x="346347" y="928567"/>
                    </a:cubicBezTo>
                    <a:cubicBezTo>
                      <a:pt x="345817" y="928567"/>
                      <a:pt x="345817" y="929096"/>
                      <a:pt x="345817" y="929096"/>
                    </a:cubicBezTo>
                    <a:cubicBezTo>
                      <a:pt x="341581" y="943924"/>
                      <a:pt x="337874" y="959282"/>
                      <a:pt x="333637" y="974111"/>
                    </a:cubicBezTo>
                    <a:cubicBezTo>
                      <a:pt x="333637" y="974111"/>
                      <a:pt x="332578" y="974640"/>
                      <a:pt x="332578" y="974111"/>
                    </a:cubicBezTo>
                    <a:cubicBezTo>
                      <a:pt x="330989" y="961930"/>
                      <a:pt x="328871" y="949750"/>
                      <a:pt x="327282" y="937570"/>
                    </a:cubicBezTo>
                    <a:cubicBezTo>
                      <a:pt x="317749" y="939158"/>
                      <a:pt x="308747" y="940747"/>
                      <a:pt x="299214" y="942336"/>
                    </a:cubicBezTo>
                    <a:cubicBezTo>
                      <a:pt x="299214" y="942336"/>
                      <a:pt x="299214" y="941277"/>
                      <a:pt x="299214" y="940747"/>
                    </a:cubicBezTo>
                    <a:cubicBezTo>
                      <a:pt x="302921" y="936510"/>
                      <a:pt x="312983" y="923800"/>
                      <a:pt x="324634" y="908972"/>
                    </a:cubicBezTo>
                    <a:cubicBezTo>
                      <a:pt x="324634" y="908442"/>
                      <a:pt x="324634" y="907913"/>
                      <a:pt x="324634" y="907913"/>
                    </a:cubicBezTo>
                    <a:cubicBezTo>
                      <a:pt x="322516" y="890437"/>
                      <a:pt x="320397" y="874549"/>
                      <a:pt x="319868" y="868724"/>
                    </a:cubicBezTo>
                    <a:cubicBezTo>
                      <a:pt x="319868" y="867665"/>
                      <a:pt x="320927" y="867665"/>
                      <a:pt x="320927" y="867665"/>
                    </a:cubicBezTo>
                    <a:cubicBezTo>
                      <a:pt x="327811" y="874020"/>
                      <a:pt x="334166" y="880904"/>
                      <a:pt x="341051" y="887259"/>
                    </a:cubicBezTo>
                    <a:cubicBezTo>
                      <a:pt x="341581" y="887259"/>
                      <a:pt x="341581" y="887259"/>
                      <a:pt x="341581" y="887259"/>
                    </a:cubicBezTo>
                    <a:cubicBezTo>
                      <a:pt x="352172" y="873490"/>
                      <a:pt x="361175" y="861310"/>
                      <a:pt x="364882" y="857073"/>
                    </a:cubicBezTo>
                    <a:close/>
                    <a:moveTo>
                      <a:pt x="477154" y="813646"/>
                    </a:moveTo>
                    <a:cubicBezTo>
                      <a:pt x="477684" y="813117"/>
                      <a:pt x="477684" y="813646"/>
                      <a:pt x="477684" y="814176"/>
                    </a:cubicBezTo>
                    <a:cubicBezTo>
                      <a:pt x="473977" y="826886"/>
                      <a:pt x="470270" y="839596"/>
                      <a:pt x="466563" y="852835"/>
                    </a:cubicBezTo>
                    <a:cubicBezTo>
                      <a:pt x="466563" y="853895"/>
                      <a:pt x="466563" y="853895"/>
                      <a:pt x="466563" y="853895"/>
                    </a:cubicBezTo>
                    <a:cubicBezTo>
                      <a:pt x="473447" y="860250"/>
                      <a:pt x="479802" y="866605"/>
                      <a:pt x="486687" y="873489"/>
                    </a:cubicBezTo>
                    <a:lnTo>
                      <a:pt x="486157" y="874019"/>
                    </a:lnTo>
                    <a:cubicBezTo>
                      <a:pt x="487216" y="874548"/>
                      <a:pt x="486157" y="875608"/>
                      <a:pt x="486157" y="875608"/>
                    </a:cubicBezTo>
                    <a:cubicBezTo>
                      <a:pt x="477154" y="877196"/>
                      <a:pt x="467622" y="879315"/>
                      <a:pt x="458619" y="881433"/>
                    </a:cubicBezTo>
                    <a:cubicBezTo>
                      <a:pt x="458089" y="881433"/>
                      <a:pt x="458089" y="881963"/>
                      <a:pt x="458089" y="881963"/>
                    </a:cubicBezTo>
                    <a:cubicBezTo>
                      <a:pt x="453853" y="896261"/>
                      <a:pt x="450146" y="910030"/>
                      <a:pt x="445909" y="924329"/>
                    </a:cubicBezTo>
                    <a:cubicBezTo>
                      <a:pt x="445909" y="924329"/>
                      <a:pt x="444850" y="924859"/>
                      <a:pt x="444850" y="924329"/>
                    </a:cubicBezTo>
                    <a:cubicBezTo>
                      <a:pt x="443261" y="912678"/>
                      <a:pt x="441143" y="901028"/>
                      <a:pt x="439554" y="889377"/>
                    </a:cubicBezTo>
                    <a:cubicBezTo>
                      <a:pt x="430021" y="890965"/>
                      <a:pt x="421019" y="892554"/>
                      <a:pt x="411486" y="894143"/>
                    </a:cubicBezTo>
                    <a:cubicBezTo>
                      <a:pt x="411486" y="894143"/>
                      <a:pt x="411486" y="893084"/>
                      <a:pt x="411486" y="892554"/>
                    </a:cubicBezTo>
                    <a:cubicBezTo>
                      <a:pt x="415193" y="888318"/>
                      <a:pt x="425255" y="876137"/>
                      <a:pt x="436906" y="861838"/>
                    </a:cubicBezTo>
                    <a:cubicBezTo>
                      <a:pt x="436906" y="861309"/>
                      <a:pt x="436906" y="860779"/>
                      <a:pt x="436906" y="860779"/>
                    </a:cubicBezTo>
                    <a:cubicBezTo>
                      <a:pt x="434788" y="843833"/>
                      <a:pt x="432669" y="828475"/>
                      <a:pt x="432140" y="823179"/>
                    </a:cubicBezTo>
                    <a:cubicBezTo>
                      <a:pt x="432140" y="822120"/>
                      <a:pt x="433199" y="822120"/>
                      <a:pt x="433199" y="822120"/>
                    </a:cubicBezTo>
                    <a:cubicBezTo>
                      <a:pt x="440083" y="828475"/>
                      <a:pt x="446438" y="834830"/>
                      <a:pt x="453323" y="841185"/>
                    </a:cubicBezTo>
                    <a:cubicBezTo>
                      <a:pt x="453853" y="841185"/>
                      <a:pt x="453853" y="841185"/>
                      <a:pt x="453853" y="841185"/>
                    </a:cubicBezTo>
                    <a:cubicBezTo>
                      <a:pt x="464444" y="828475"/>
                      <a:pt x="473447" y="817883"/>
                      <a:pt x="477154" y="813646"/>
                    </a:cubicBezTo>
                    <a:close/>
                    <a:moveTo>
                      <a:pt x="199123" y="723088"/>
                    </a:moveTo>
                    <a:cubicBezTo>
                      <a:pt x="205478" y="732091"/>
                      <a:pt x="212362" y="741094"/>
                      <a:pt x="218717" y="749567"/>
                    </a:cubicBezTo>
                    <a:cubicBezTo>
                      <a:pt x="219247" y="749567"/>
                      <a:pt x="219247" y="749567"/>
                      <a:pt x="219247" y="749567"/>
                    </a:cubicBezTo>
                    <a:cubicBezTo>
                      <a:pt x="229839" y="737916"/>
                      <a:pt x="238842" y="727325"/>
                      <a:pt x="242549" y="723618"/>
                    </a:cubicBezTo>
                    <a:cubicBezTo>
                      <a:pt x="243078" y="723088"/>
                      <a:pt x="243078" y="723618"/>
                      <a:pt x="243078" y="724677"/>
                    </a:cubicBezTo>
                    <a:cubicBezTo>
                      <a:pt x="238842" y="738446"/>
                      <a:pt x="235134" y="752215"/>
                      <a:pt x="231427" y="765984"/>
                    </a:cubicBezTo>
                    <a:cubicBezTo>
                      <a:pt x="231427" y="766514"/>
                      <a:pt x="231427" y="767043"/>
                      <a:pt x="231427" y="767043"/>
                    </a:cubicBezTo>
                    <a:cubicBezTo>
                      <a:pt x="238312" y="774987"/>
                      <a:pt x="244667" y="783461"/>
                      <a:pt x="251552" y="791404"/>
                    </a:cubicBezTo>
                    <a:cubicBezTo>
                      <a:pt x="252611" y="791934"/>
                      <a:pt x="251552" y="792993"/>
                      <a:pt x="251552" y="792993"/>
                    </a:cubicBezTo>
                    <a:cubicBezTo>
                      <a:pt x="242019" y="794052"/>
                      <a:pt x="233016" y="795111"/>
                      <a:pt x="224013" y="795111"/>
                    </a:cubicBezTo>
                    <a:cubicBezTo>
                      <a:pt x="223484" y="795111"/>
                      <a:pt x="223484" y="795641"/>
                      <a:pt x="223484" y="795641"/>
                    </a:cubicBezTo>
                    <a:cubicBezTo>
                      <a:pt x="219247" y="810469"/>
                      <a:pt x="215540" y="825298"/>
                      <a:pt x="211303" y="840126"/>
                    </a:cubicBezTo>
                    <a:cubicBezTo>
                      <a:pt x="210774" y="840655"/>
                      <a:pt x="210244" y="841185"/>
                      <a:pt x="210244" y="840126"/>
                    </a:cubicBezTo>
                    <a:cubicBezTo>
                      <a:pt x="208126" y="826357"/>
                      <a:pt x="206537" y="813117"/>
                      <a:pt x="204948" y="799348"/>
                    </a:cubicBezTo>
                    <a:cubicBezTo>
                      <a:pt x="204948" y="798818"/>
                      <a:pt x="204948" y="798818"/>
                      <a:pt x="204948" y="798818"/>
                    </a:cubicBezTo>
                    <a:cubicBezTo>
                      <a:pt x="195416" y="798289"/>
                      <a:pt x="186413" y="797230"/>
                      <a:pt x="177410" y="795641"/>
                    </a:cubicBezTo>
                    <a:cubicBezTo>
                      <a:pt x="177410" y="795641"/>
                      <a:pt x="177410" y="794052"/>
                      <a:pt x="177410" y="794052"/>
                    </a:cubicBezTo>
                    <a:cubicBezTo>
                      <a:pt x="181117" y="790875"/>
                      <a:pt x="191709" y="780283"/>
                      <a:pt x="202830" y="768103"/>
                    </a:cubicBezTo>
                    <a:cubicBezTo>
                      <a:pt x="202830" y="767573"/>
                      <a:pt x="202830" y="767043"/>
                      <a:pt x="202830" y="767043"/>
                    </a:cubicBezTo>
                    <a:cubicBezTo>
                      <a:pt x="200712" y="747449"/>
                      <a:pt x="198593" y="730502"/>
                      <a:pt x="198064" y="724147"/>
                    </a:cubicBezTo>
                    <a:cubicBezTo>
                      <a:pt x="198064" y="723088"/>
                      <a:pt x="199123" y="723088"/>
                      <a:pt x="199123" y="723088"/>
                    </a:cubicBezTo>
                    <a:close/>
                    <a:moveTo>
                      <a:pt x="90558" y="719381"/>
                    </a:moveTo>
                    <a:cubicBezTo>
                      <a:pt x="97443" y="729973"/>
                      <a:pt x="103798" y="741094"/>
                      <a:pt x="110153" y="751686"/>
                    </a:cubicBezTo>
                    <a:cubicBezTo>
                      <a:pt x="110682" y="751686"/>
                      <a:pt x="110682" y="751686"/>
                      <a:pt x="110682" y="751686"/>
                    </a:cubicBezTo>
                    <a:cubicBezTo>
                      <a:pt x="120745" y="742153"/>
                      <a:pt x="130277" y="733680"/>
                      <a:pt x="133454" y="730503"/>
                    </a:cubicBezTo>
                    <a:cubicBezTo>
                      <a:pt x="133984" y="729973"/>
                      <a:pt x="133984" y="730503"/>
                      <a:pt x="133984" y="731562"/>
                    </a:cubicBezTo>
                    <a:cubicBezTo>
                      <a:pt x="130277" y="744801"/>
                      <a:pt x="126570" y="758041"/>
                      <a:pt x="122863" y="771280"/>
                    </a:cubicBezTo>
                    <a:cubicBezTo>
                      <a:pt x="122863" y="771810"/>
                      <a:pt x="122863" y="772340"/>
                      <a:pt x="122863" y="772340"/>
                    </a:cubicBezTo>
                    <a:cubicBezTo>
                      <a:pt x="129218" y="782931"/>
                      <a:pt x="136102" y="792993"/>
                      <a:pt x="142457" y="803055"/>
                    </a:cubicBezTo>
                    <a:lnTo>
                      <a:pt x="141928" y="803585"/>
                    </a:lnTo>
                    <a:cubicBezTo>
                      <a:pt x="142987" y="804115"/>
                      <a:pt x="141928" y="805174"/>
                      <a:pt x="141928" y="805174"/>
                    </a:cubicBezTo>
                    <a:cubicBezTo>
                      <a:pt x="132925" y="804115"/>
                      <a:pt x="123922" y="802526"/>
                      <a:pt x="114919" y="800408"/>
                    </a:cubicBezTo>
                    <a:cubicBezTo>
                      <a:pt x="114390" y="799878"/>
                      <a:pt x="114390" y="800408"/>
                      <a:pt x="114390" y="800408"/>
                    </a:cubicBezTo>
                    <a:cubicBezTo>
                      <a:pt x="110153" y="814706"/>
                      <a:pt x="106446" y="828475"/>
                      <a:pt x="102209" y="842774"/>
                    </a:cubicBezTo>
                    <a:cubicBezTo>
                      <a:pt x="101680" y="843833"/>
                      <a:pt x="101150" y="843833"/>
                      <a:pt x="101150" y="842774"/>
                    </a:cubicBezTo>
                    <a:cubicBezTo>
                      <a:pt x="99561" y="827946"/>
                      <a:pt x="97972" y="813647"/>
                      <a:pt x="96384" y="799348"/>
                    </a:cubicBezTo>
                    <a:cubicBezTo>
                      <a:pt x="96384" y="798819"/>
                      <a:pt x="96384" y="798819"/>
                      <a:pt x="96384" y="798819"/>
                    </a:cubicBezTo>
                    <a:cubicBezTo>
                      <a:pt x="87381" y="795641"/>
                      <a:pt x="78378" y="791934"/>
                      <a:pt x="69375" y="787698"/>
                    </a:cubicBezTo>
                    <a:cubicBezTo>
                      <a:pt x="69375" y="787698"/>
                      <a:pt x="69375" y="786109"/>
                      <a:pt x="69375" y="786109"/>
                    </a:cubicBezTo>
                    <a:cubicBezTo>
                      <a:pt x="73082" y="783461"/>
                      <a:pt x="83144" y="776047"/>
                      <a:pt x="94265" y="766514"/>
                    </a:cubicBezTo>
                    <a:cubicBezTo>
                      <a:pt x="94265" y="765985"/>
                      <a:pt x="94265" y="765455"/>
                      <a:pt x="94265" y="765455"/>
                    </a:cubicBezTo>
                    <a:cubicBezTo>
                      <a:pt x="92147" y="744801"/>
                      <a:pt x="90029" y="726796"/>
                      <a:pt x="89499" y="719911"/>
                    </a:cubicBezTo>
                    <a:cubicBezTo>
                      <a:pt x="89499" y="719381"/>
                      <a:pt x="90558" y="718852"/>
                      <a:pt x="90558" y="719381"/>
                    </a:cubicBezTo>
                    <a:close/>
                    <a:moveTo>
                      <a:pt x="582882" y="698198"/>
                    </a:moveTo>
                    <a:lnTo>
                      <a:pt x="583600" y="698198"/>
                    </a:lnTo>
                    <a:lnTo>
                      <a:pt x="583071" y="698727"/>
                    </a:lnTo>
                    <a:close/>
                    <a:moveTo>
                      <a:pt x="354820" y="690784"/>
                    </a:moveTo>
                    <a:cubicBezTo>
                      <a:pt x="355350" y="690254"/>
                      <a:pt x="355350" y="690784"/>
                      <a:pt x="355350" y="691843"/>
                    </a:cubicBezTo>
                    <a:cubicBezTo>
                      <a:pt x="351113" y="705082"/>
                      <a:pt x="347406" y="718852"/>
                      <a:pt x="343699" y="732621"/>
                    </a:cubicBezTo>
                    <a:cubicBezTo>
                      <a:pt x="343699" y="733150"/>
                      <a:pt x="343699" y="733680"/>
                      <a:pt x="343699" y="733680"/>
                    </a:cubicBezTo>
                    <a:cubicBezTo>
                      <a:pt x="350584" y="740564"/>
                      <a:pt x="356939" y="747449"/>
                      <a:pt x="363823" y="754334"/>
                    </a:cubicBezTo>
                    <a:lnTo>
                      <a:pt x="363294" y="754334"/>
                    </a:lnTo>
                    <a:cubicBezTo>
                      <a:pt x="364353" y="754863"/>
                      <a:pt x="363294" y="755922"/>
                      <a:pt x="363294" y="755922"/>
                    </a:cubicBezTo>
                    <a:cubicBezTo>
                      <a:pt x="354291" y="758041"/>
                      <a:pt x="344758" y="759630"/>
                      <a:pt x="335755" y="761748"/>
                    </a:cubicBezTo>
                    <a:cubicBezTo>
                      <a:pt x="335226" y="761748"/>
                      <a:pt x="335226" y="762277"/>
                      <a:pt x="335226" y="762277"/>
                    </a:cubicBezTo>
                    <a:cubicBezTo>
                      <a:pt x="330989" y="777106"/>
                      <a:pt x="327282" y="791934"/>
                      <a:pt x="323045" y="806762"/>
                    </a:cubicBezTo>
                    <a:cubicBezTo>
                      <a:pt x="323045" y="807292"/>
                      <a:pt x="321986" y="807292"/>
                      <a:pt x="321986" y="806762"/>
                    </a:cubicBezTo>
                    <a:cubicBezTo>
                      <a:pt x="320397" y="794582"/>
                      <a:pt x="318279" y="781872"/>
                      <a:pt x="316690" y="769162"/>
                    </a:cubicBezTo>
                    <a:cubicBezTo>
                      <a:pt x="307687" y="769692"/>
                      <a:pt x="298155" y="770751"/>
                      <a:pt x="289152" y="771280"/>
                    </a:cubicBezTo>
                    <a:cubicBezTo>
                      <a:pt x="289152" y="771280"/>
                      <a:pt x="289152" y="770221"/>
                      <a:pt x="289152" y="769692"/>
                    </a:cubicBezTo>
                    <a:cubicBezTo>
                      <a:pt x="292859" y="765455"/>
                      <a:pt x="302921" y="753275"/>
                      <a:pt x="314572" y="739505"/>
                    </a:cubicBezTo>
                    <a:cubicBezTo>
                      <a:pt x="314572" y="738976"/>
                      <a:pt x="314572" y="738446"/>
                      <a:pt x="314572" y="738446"/>
                    </a:cubicBezTo>
                    <a:cubicBezTo>
                      <a:pt x="312454" y="720440"/>
                      <a:pt x="310335" y="704023"/>
                      <a:pt x="309806" y="698198"/>
                    </a:cubicBezTo>
                    <a:cubicBezTo>
                      <a:pt x="309806" y="697139"/>
                      <a:pt x="310865" y="697139"/>
                      <a:pt x="310865" y="697139"/>
                    </a:cubicBezTo>
                    <a:cubicBezTo>
                      <a:pt x="317749" y="704553"/>
                      <a:pt x="324104" y="711437"/>
                      <a:pt x="330989" y="718852"/>
                    </a:cubicBezTo>
                    <a:cubicBezTo>
                      <a:pt x="331519" y="718852"/>
                      <a:pt x="331519" y="718852"/>
                      <a:pt x="331519" y="718852"/>
                    </a:cubicBezTo>
                    <a:cubicBezTo>
                      <a:pt x="342110" y="706142"/>
                      <a:pt x="351113" y="695020"/>
                      <a:pt x="354820" y="690784"/>
                    </a:cubicBezTo>
                    <a:close/>
                    <a:moveTo>
                      <a:pt x="464973" y="657949"/>
                    </a:moveTo>
                    <a:cubicBezTo>
                      <a:pt x="465503" y="657949"/>
                      <a:pt x="465503" y="658479"/>
                      <a:pt x="465503" y="659008"/>
                    </a:cubicBezTo>
                    <a:cubicBezTo>
                      <a:pt x="461796" y="671718"/>
                      <a:pt x="458089" y="684428"/>
                      <a:pt x="454382" y="697668"/>
                    </a:cubicBezTo>
                    <a:cubicBezTo>
                      <a:pt x="454382" y="698197"/>
                      <a:pt x="454382" y="698727"/>
                      <a:pt x="454382" y="698727"/>
                    </a:cubicBezTo>
                    <a:cubicBezTo>
                      <a:pt x="461266" y="705611"/>
                      <a:pt x="467621" y="712496"/>
                      <a:pt x="474506" y="719381"/>
                    </a:cubicBezTo>
                    <a:lnTo>
                      <a:pt x="473447" y="718851"/>
                    </a:lnTo>
                    <a:cubicBezTo>
                      <a:pt x="474506" y="719381"/>
                      <a:pt x="473447" y="720440"/>
                      <a:pt x="473447" y="720440"/>
                    </a:cubicBezTo>
                    <a:cubicBezTo>
                      <a:pt x="464444" y="722029"/>
                      <a:pt x="454911" y="723617"/>
                      <a:pt x="445908" y="725206"/>
                    </a:cubicBezTo>
                    <a:cubicBezTo>
                      <a:pt x="445379" y="725206"/>
                      <a:pt x="445379" y="725736"/>
                      <a:pt x="445379" y="725736"/>
                    </a:cubicBezTo>
                    <a:cubicBezTo>
                      <a:pt x="441142" y="740034"/>
                      <a:pt x="437435" y="753803"/>
                      <a:pt x="433198" y="768102"/>
                    </a:cubicBezTo>
                    <a:cubicBezTo>
                      <a:pt x="433198" y="768632"/>
                      <a:pt x="432139" y="768632"/>
                      <a:pt x="432139" y="768102"/>
                    </a:cubicBezTo>
                    <a:cubicBezTo>
                      <a:pt x="430550" y="755922"/>
                      <a:pt x="428432" y="744271"/>
                      <a:pt x="426843" y="732091"/>
                    </a:cubicBezTo>
                    <a:cubicBezTo>
                      <a:pt x="417840" y="733150"/>
                      <a:pt x="408308" y="734209"/>
                      <a:pt x="399305" y="735268"/>
                    </a:cubicBezTo>
                    <a:cubicBezTo>
                      <a:pt x="399305" y="735268"/>
                      <a:pt x="399305" y="734209"/>
                      <a:pt x="399305" y="733679"/>
                    </a:cubicBezTo>
                    <a:cubicBezTo>
                      <a:pt x="403012" y="729443"/>
                      <a:pt x="413074" y="717792"/>
                      <a:pt x="424725" y="704023"/>
                    </a:cubicBezTo>
                    <a:cubicBezTo>
                      <a:pt x="424725" y="703493"/>
                      <a:pt x="424725" y="702964"/>
                      <a:pt x="424725" y="702964"/>
                    </a:cubicBezTo>
                    <a:cubicBezTo>
                      <a:pt x="422607" y="685487"/>
                      <a:pt x="420488" y="670659"/>
                      <a:pt x="419959" y="664834"/>
                    </a:cubicBezTo>
                    <a:cubicBezTo>
                      <a:pt x="419959" y="663774"/>
                      <a:pt x="421018" y="663774"/>
                      <a:pt x="421018" y="663774"/>
                    </a:cubicBezTo>
                    <a:cubicBezTo>
                      <a:pt x="427902" y="670659"/>
                      <a:pt x="434257" y="677544"/>
                      <a:pt x="441142" y="684428"/>
                    </a:cubicBezTo>
                    <a:cubicBezTo>
                      <a:pt x="441672" y="684428"/>
                      <a:pt x="441672" y="684428"/>
                      <a:pt x="441672" y="684428"/>
                    </a:cubicBezTo>
                    <a:cubicBezTo>
                      <a:pt x="452263" y="672248"/>
                      <a:pt x="461266" y="661656"/>
                      <a:pt x="464973" y="657949"/>
                    </a:cubicBezTo>
                    <a:close/>
                    <a:moveTo>
                      <a:pt x="533290" y="634648"/>
                    </a:moveTo>
                    <a:cubicBezTo>
                      <a:pt x="539645" y="642062"/>
                      <a:pt x="546530" y="650006"/>
                      <a:pt x="552885" y="657420"/>
                    </a:cubicBezTo>
                    <a:cubicBezTo>
                      <a:pt x="557121" y="653713"/>
                      <a:pt x="560828" y="650006"/>
                      <a:pt x="564006" y="646828"/>
                    </a:cubicBezTo>
                    <a:cubicBezTo>
                      <a:pt x="564535" y="646299"/>
                      <a:pt x="565065" y="646299"/>
                      <a:pt x="565065" y="646299"/>
                    </a:cubicBezTo>
                    <a:cubicBezTo>
                      <a:pt x="566654" y="650535"/>
                      <a:pt x="568243" y="654772"/>
                      <a:pt x="569302" y="659538"/>
                    </a:cubicBezTo>
                    <a:lnTo>
                      <a:pt x="569302" y="661656"/>
                    </a:lnTo>
                    <a:cubicBezTo>
                      <a:pt x="567713" y="665364"/>
                      <a:pt x="566654" y="668541"/>
                      <a:pt x="565595" y="672248"/>
                    </a:cubicBezTo>
                    <a:lnTo>
                      <a:pt x="565595" y="673307"/>
                    </a:lnTo>
                    <a:cubicBezTo>
                      <a:pt x="569831" y="678603"/>
                      <a:pt x="574068" y="683369"/>
                      <a:pt x="578834" y="688665"/>
                    </a:cubicBezTo>
                    <a:cubicBezTo>
                      <a:pt x="578834" y="688665"/>
                      <a:pt x="579893" y="690254"/>
                      <a:pt x="580423" y="691313"/>
                    </a:cubicBezTo>
                    <a:lnTo>
                      <a:pt x="582882" y="698198"/>
                    </a:lnTo>
                    <a:lnTo>
                      <a:pt x="582541" y="698198"/>
                    </a:lnTo>
                    <a:cubicBezTo>
                      <a:pt x="574597" y="697668"/>
                      <a:pt x="566654" y="697668"/>
                      <a:pt x="558710" y="697668"/>
                    </a:cubicBezTo>
                    <a:cubicBezTo>
                      <a:pt x="558710" y="697668"/>
                      <a:pt x="558535" y="697843"/>
                      <a:pt x="558180" y="698198"/>
                    </a:cubicBezTo>
                    <a:cubicBezTo>
                      <a:pt x="553944" y="710908"/>
                      <a:pt x="550237" y="724147"/>
                      <a:pt x="546000" y="736857"/>
                    </a:cubicBezTo>
                    <a:cubicBezTo>
                      <a:pt x="546000" y="736857"/>
                      <a:pt x="544941" y="737916"/>
                      <a:pt x="544941" y="736857"/>
                    </a:cubicBezTo>
                    <a:cubicBezTo>
                      <a:pt x="543352" y="725206"/>
                      <a:pt x="541763" y="713026"/>
                      <a:pt x="539645" y="701375"/>
                    </a:cubicBezTo>
                    <a:cubicBezTo>
                      <a:pt x="539645" y="701375"/>
                      <a:pt x="539470" y="701200"/>
                      <a:pt x="539115" y="700846"/>
                    </a:cubicBezTo>
                    <a:cubicBezTo>
                      <a:pt x="530113" y="700846"/>
                      <a:pt x="521110" y="700846"/>
                      <a:pt x="511577" y="700846"/>
                    </a:cubicBezTo>
                    <a:cubicBezTo>
                      <a:pt x="511048" y="700846"/>
                      <a:pt x="511048" y="699787"/>
                      <a:pt x="511577" y="699257"/>
                    </a:cubicBezTo>
                    <a:lnTo>
                      <a:pt x="536997" y="673837"/>
                    </a:lnTo>
                    <a:cubicBezTo>
                      <a:pt x="534879" y="656361"/>
                      <a:pt x="532761" y="641003"/>
                      <a:pt x="532231" y="635707"/>
                    </a:cubicBezTo>
                    <a:cubicBezTo>
                      <a:pt x="532231" y="634648"/>
                      <a:pt x="532761" y="634118"/>
                      <a:pt x="533290" y="634648"/>
                    </a:cubicBezTo>
                    <a:close/>
                    <a:moveTo>
                      <a:pt x="121804" y="548326"/>
                    </a:moveTo>
                    <a:cubicBezTo>
                      <a:pt x="121804" y="548326"/>
                      <a:pt x="122863" y="548326"/>
                      <a:pt x="121804" y="549915"/>
                    </a:cubicBezTo>
                    <a:cubicBezTo>
                      <a:pt x="118097" y="563154"/>
                      <a:pt x="114390" y="575864"/>
                      <a:pt x="110683" y="589104"/>
                    </a:cubicBezTo>
                    <a:lnTo>
                      <a:pt x="110683" y="590163"/>
                    </a:lnTo>
                    <a:cubicBezTo>
                      <a:pt x="117038" y="601284"/>
                      <a:pt x="123922" y="611876"/>
                      <a:pt x="130278" y="622468"/>
                    </a:cubicBezTo>
                    <a:lnTo>
                      <a:pt x="131337" y="622468"/>
                    </a:lnTo>
                    <a:cubicBezTo>
                      <a:pt x="131337" y="622468"/>
                      <a:pt x="131337" y="624056"/>
                      <a:pt x="130807" y="624056"/>
                    </a:cubicBezTo>
                    <a:cubicBezTo>
                      <a:pt x="121804" y="621938"/>
                      <a:pt x="112801" y="619820"/>
                      <a:pt x="103798" y="617172"/>
                    </a:cubicBezTo>
                    <a:lnTo>
                      <a:pt x="103269" y="617172"/>
                    </a:lnTo>
                    <a:cubicBezTo>
                      <a:pt x="99562" y="631471"/>
                      <a:pt x="95325" y="645769"/>
                      <a:pt x="91088" y="659538"/>
                    </a:cubicBezTo>
                    <a:lnTo>
                      <a:pt x="90559" y="659538"/>
                    </a:lnTo>
                    <a:cubicBezTo>
                      <a:pt x="88970" y="644710"/>
                      <a:pt x="86852" y="630411"/>
                      <a:pt x="85263" y="615583"/>
                    </a:cubicBezTo>
                    <a:cubicBezTo>
                      <a:pt x="89500" y="598636"/>
                      <a:pt x="93207" y="582219"/>
                      <a:pt x="97443" y="565802"/>
                    </a:cubicBezTo>
                    <a:cubicBezTo>
                      <a:pt x="97973" y="566861"/>
                      <a:pt x="98503" y="567391"/>
                      <a:pt x="99032" y="568450"/>
                    </a:cubicBezTo>
                    <a:cubicBezTo>
                      <a:pt x="109094" y="559447"/>
                      <a:pt x="118627" y="551503"/>
                      <a:pt x="121804" y="548326"/>
                    </a:cubicBezTo>
                    <a:close/>
                    <a:moveTo>
                      <a:pt x="190120" y="541441"/>
                    </a:moveTo>
                    <a:cubicBezTo>
                      <a:pt x="196475" y="550973"/>
                      <a:pt x="203359" y="559976"/>
                      <a:pt x="209714" y="569509"/>
                    </a:cubicBezTo>
                    <a:cubicBezTo>
                      <a:pt x="210244" y="569509"/>
                      <a:pt x="210244" y="569509"/>
                      <a:pt x="210244" y="569509"/>
                    </a:cubicBezTo>
                    <a:cubicBezTo>
                      <a:pt x="220836" y="558387"/>
                      <a:pt x="229839" y="548855"/>
                      <a:pt x="233546" y="545148"/>
                    </a:cubicBezTo>
                    <a:cubicBezTo>
                      <a:pt x="234075" y="544618"/>
                      <a:pt x="234075" y="545148"/>
                      <a:pt x="234075" y="546207"/>
                    </a:cubicBezTo>
                    <a:cubicBezTo>
                      <a:pt x="229839" y="559976"/>
                      <a:pt x="226131" y="573216"/>
                      <a:pt x="222424" y="586985"/>
                    </a:cubicBezTo>
                    <a:cubicBezTo>
                      <a:pt x="222424" y="587514"/>
                      <a:pt x="222424" y="588044"/>
                      <a:pt x="222424" y="588044"/>
                    </a:cubicBezTo>
                    <a:cubicBezTo>
                      <a:pt x="228779" y="597047"/>
                      <a:pt x="235134" y="606050"/>
                      <a:pt x="242019" y="614523"/>
                    </a:cubicBezTo>
                    <a:lnTo>
                      <a:pt x="240960" y="613994"/>
                    </a:lnTo>
                    <a:cubicBezTo>
                      <a:pt x="242019" y="614523"/>
                      <a:pt x="240960" y="615582"/>
                      <a:pt x="240960" y="615582"/>
                    </a:cubicBezTo>
                    <a:cubicBezTo>
                      <a:pt x="231957" y="615582"/>
                      <a:pt x="222954" y="615582"/>
                      <a:pt x="213951" y="615582"/>
                    </a:cubicBezTo>
                    <a:cubicBezTo>
                      <a:pt x="213422" y="615582"/>
                      <a:pt x="213422" y="616112"/>
                      <a:pt x="213422" y="616112"/>
                    </a:cubicBezTo>
                    <a:cubicBezTo>
                      <a:pt x="209185" y="630940"/>
                      <a:pt x="205478" y="645239"/>
                      <a:pt x="201241" y="660067"/>
                    </a:cubicBezTo>
                    <a:cubicBezTo>
                      <a:pt x="200712" y="661126"/>
                      <a:pt x="200182" y="661126"/>
                      <a:pt x="200182" y="660067"/>
                    </a:cubicBezTo>
                    <a:cubicBezTo>
                      <a:pt x="198593" y="646298"/>
                      <a:pt x="197004" y="632529"/>
                      <a:pt x="195416" y="618760"/>
                    </a:cubicBezTo>
                    <a:cubicBezTo>
                      <a:pt x="195416" y="618230"/>
                      <a:pt x="195416" y="618230"/>
                      <a:pt x="195416" y="618230"/>
                    </a:cubicBezTo>
                    <a:cubicBezTo>
                      <a:pt x="186413" y="616642"/>
                      <a:pt x="177410" y="615053"/>
                      <a:pt x="168407" y="612934"/>
                    </a:cubicBezTo>
                    <a:cubicBezTo>
                      <a:pt x="168407" y="612934"/>
                      <a:pt x="168407" y="611346"/>
                      <a:pt x="168407" y="611346"/>
                    </a:cubicBezTo>
                    <a:cubicBezTo>
                      <a:pt x="172114" y="608168"/>
                      <a:pt x="182706" y="598636"/>
                      <a:pt x="193827" y="586985"/>
                    </a:cubicBezTo>
                    <a:cubicBezTo>
                      <a:pt x="193827" y="586455"/>
                      <a:pt x="193827" y="585926"/>
                      <a:pt x="193827" y="585926"/>
                    </a:cubicBezTo>
                    <a:cubicBezTo>
                      <a:pt x="191709" y="566331"/>
                      <a:pt x="189590" y="548855"/>
                      <a:pt x="189061" y="542500"/>
                    </a:cubicBezTo>
                    <a:cubicBezTo>
                      <a:pt x="189061" y="541441"/>
                      <a:pt x="190120" y="540911"/>
                      <a:pt x="190120" y="541441"/>
                    </a:cubicBezTo>
                    <a:close/>
                    <a:moveTo>
                      <a:pt x="342640" y="525554"/>
                    </a:moveTo>
                    <a:cubicBezTo>
                      <a:pt x="343169" y="525024"/>
                      <a:pt x="343169" y="525554"/>
                      <a:pt x="343169" y="526613"/>
                    </a:cubicBezTo>
                    <a:cubicBezTo>
                      <a:pt x="338933" y="540382"/>
                      <a:pt x="335225" y="553622"/>
                      <a:pt x="331518" y="567391"/>
                    </a:cubicBezTo>
                    <a:cubicBezTo>
                      <a:pt x="331518" y="567920"/>
                      <a:pt x="331518" y="568450"/>
                      <a:pt x="331518" y="568450"/>
                    </a:cubicBezTo>
                    <a:cubicBezTo>
                      <a:pt x="338403" y="576394"/>
                      <a:pt x="344758" y="583808"/>
                      <a:pt x="351643" y="591222"/>
                    </a:cubicBezTo>
                    <a:lnTo>
                      <a:pt x="351643" y="592281"/>
                    </a:lnTo>
                    <a:cubicBezTo>
                      <a:pt x="342640" y="593870"/>
                      <a:pt x="333107" y="594929"/>
                      <a:pt x="324104" y="595988"/>
                    </a:cubicBezTo>
                    <a:cubicBezTo>
                      <a:pt x="323575" y="595988"/>
                      <a:pt x="323575" y="596518"/>
                      <a:pt x="323575" y="596518"/>
                    </a:cubicBezTo>
                    <a:cubicBezTo>
                      <a:pt x="319338" y="611346"/>
                      <a:pt x="315631" y="625645"/>
                      <a:pt x="311394" y="640473"/>
                    </a:cubicBezTo>
                    <a:cubicBezTo>
                      <a:pt x="311394" y="641003"/>
                      <a:pt x="310335" y="641003"/>
                      <a:pt x="310335" y="640473"/>
                    </a:cubicBezTo>
                    <a:cubicBezTo>
                      <a:pt x="308217" y="627763"/>
                      <a:pt x="306628" y="614524"/>
                      <a:pt x="305039" y="601814"/>
                    </a:cubicBezTo>
                    <a:cubicBezTo>
                      <a:pt x="305039" y="601284"/>
                      <a:pt x="305039" y="601284"/>
                      <a:pt x="305039" y="601284"/>
                    </a:cubicBezTo>
                    <a:cubicBezTo>
                      <a:pt x="296036" y="601284"/>
                      <a:pt x="286504" y="601284"/>
                      <a:pt x="277501" y="601284"/>
                    </a:cubicBezTo>
                    <a:cubicBezTo>
                      <a:pt x="277501" y="601284"/>
                      <a:pt x="277501" y="599695"/>
                      <a:pt x="277501" y="599695"/>
                    </a:cubicBezTo>
                    <a:cubicBezTo>
                      <a:pt x="281208" y="595988"/>
                      <a:pt x="291270" y="584867"/>
                      <a:pt x="302921" y="571628"/>
                    </a:cubicBezTo>
                    <a:cubicBezTo>
                      <a:pt x="302921" y="571098"/>
                      <a:pt x="302921" y="570568"/>
                      <a:pt x="302921" y="570568"/>
                    </a:cubicBezTo>
                    <a:cubicBezTo>
                      <a:pt x="300803" y="552033"/>
                      <a:pt x="298684" y="535616"/>
                      <a:pt x="298155" y="529261"/>
                    </a:cubicBezTo>
                    <a:cubicBezTo>
                      <a:pt x="298155" y="528202"/>
                      <a:pt x="299214" y="528202"/>
                      <a:pt x="299214" y="528202"/>
                    </a:cubicBezTo>
                    <a:cubicBezTo>
                      <a:pt x="305569" y="536145"/>
                      <a:pt x="311924" y="544089"/>
                      <a:pt x="318808" y="552033"/>
                    </a:cubicBezTo>
                    <a:cubicBezTo>
                      <a:pt x="319338" y="552033"/>
                      <a:pt x="319338" y="552033"/>
                      <a:pt x="319338" y="552033"/>
                    </a:cubicBezTo>
                    <a:cubicBezTo>
                      <a:pt x="329930" y="540382"/>
                      <a:pt x="338933" y="529790"/>
                      <a:pt x="342640" y="525554"/>
                    </a:cubicBezTo>
                    <a:close/>
                    <a:moveTo>
                      <a:pt x="522168" y="520258"/>
                    </a:moveTo>
                    <a:cubicBezTo>
                      <a:pt x="527994" y="535616"/>
                      <a:pt x="533289" y="551503"/>
                      <a:pt x="538585" y="566861"/>
                    </a:cubicBezTo>
                    <a:cubicBezTo>
                      <a:pt x="538585" y="566861"/>
                      <a:pt x="538056" y="566861"/>
                      <a:pt x="538056" y="567391"/>
                    </a:cubicBezTo>
                    <a:cubicBezTo>
                      <a:pt x="536467" y="572687"/>
                      <a:pt x="535408" y="577453"/>
                      <a:pt x="533819" y="582219"/>
                    </a:cubicBezTo>
                    <a:cubicBezTo>
                      <a:pt x="533289" y="582749"/>
                      <a:pt x="532760" y="582749"/>
                      <a:pt x="532760" y="582219"/>
                    </a:cubicBezTo>
                    <a:cubicBezTo>
                      <a:pt x="530642" y="570039"/>
                      <a:pt x="529053" y="558388"/>
                      <a:pt x="527464" y="546208"/>
                    </a:cubicBezTo>
                    <a:lnTo>
                      <a:pt x="526934" y="546208"/>
                    </a:lnTo>
                    <a:cubicBezTo>
                      <a:pt x="517932" y="545148"/>
                      <a:pt x="508399" y="545148"/>
                      <a:pt x="499396" y="544619"/>
                    </a:cubicBezTo>
                    <a:cubicBezTo>
                      <a:pt x="498867" y="544619"/>
                      <a:pt x="498867" y="544089"/>
                      <a:pt x="499396" y="543560"/>
                    </a:cubicBezTo>
                    <a:cubicBezTo>
                      <a:pt x="503103" y="539853"/>
                      <a:pt x="512106" y="530850"/>
                      <a:pt x="522168" y="520258"/>
                    </a:cubicBezTo>
                    <a:close/>
                    <a:moveTo>
                      <a:pt x="454382" y="495897"/>
                    </a:moveTo>
                    <a:cubicBezTo>
                      <a:pt x="454912" y="495368"/>
                      <a:pt x="454912" y="496427"/>
                      <a:pt x="454912" y="496956"/>
                    </a:cubicBezTo>
                    <a:cubicBezTo>
                      <a:pt x="451205" y="509666"/>
                      <a:pt x="447498" y="522906"/>
                      <a:pt x="443791" y="535616"/>
                    </a:cubicBezTo>
                    <a:cubicBezTo>
                      <a:pt x="443791" y="536146"/>
                      <a:pt x="443791" y="536675"/>
                      <a:pt x="443791" y="536675"/>
                    </a:cubicBezTo>
                    <a:cubicBezTo>
                      <a:pt x="450675" y="544089"/>
                      <a:pt x="457030" y="550974"/>
                      <a:pt x="463915" y="558388"/>
                    </a:cubicBezTo>
                    <a:lnTo>
                      <a:pt x="462856" y="557859"/>
                    </a:lnTo>
                    <a:cubicBezTo>
                      <a:pt x="463915" y="558388"/>
                      <a:pt x="462856" y="559447"/>
                      <a:pt x="462856" y="559447"/>
                    </a:cubicBezTo>
                    <a:cubicBezTo>
                      <a:pt x="453323" y="560506"/>
                      <a:pt x="444320" y="562095"/>
                      <a:pt x="435317" y="563154"/>
                    </a:cubicBezTo>
                    <a:cubicBezTo>
                      <a:pt x="434788" y="563154"/>
                      <a:pt x="434788" y="563684"/>
                      <a:pt x="434788" y="563684"/>
                    </a:cubicBezTo>
                    <a:cubicBezTo>
                      <a:pt x="430551" y="577453"/>
                      <a:pt x="426844" y="591222"/>
                      <a:pt x="422607" y="605521"/>
                    </a:cubicBezTo>
                    <a:cubicBezTo>
                      <a:pt x="422607" y="606051"/>
                      <a:pt x="421548" y="606051"/>
                      <a:pt x="421548" y="605521"/>
                    </a:cubicBezTo>
                    <a:cubicBezTo>
                      <a:pt x="419959" y="593341"/>
                      <a:pt x="417841" y="581160"/>
                      <a:pt x="416252" y="568980"/>
                    </a:cubicBezTo>
                    <a:cubicBezTo>
                      <a:pt x="407249" y="569509"/>
                      <a:pt x="397717" y="570569"/>
                      <a:pt x="388714" y="570569"/>
                    </a:cubicBezTo>
                    <a:cubicBezTo>
                      <a:pt x="388714" y="570569"/>
                      <a:pt x="388714" y="568980"/>
                      <a:pt x="388714" y="568980"/>
                    </a:cubicBezTo>
                    <a:cubicBezTo>
                      <a:pt x="392421" y="564743"/>
                      <a:pt x="402483" y="553622"/>
                      <a:pt x="414134" y="540382"/>
                    </a:cubicBezTo>
                    <a:cubicBezTo>
                      <a:pt x="414134" y="539853"/>
                      <a:pt x="414134" y="539323"/>
                      <a:pt x="414134" y="539323"/>
                    </a:cubicBezTo>
                    <a:cubicBezTo>
                      <a:pt x="412016" y="521847"/>
                      <a:pt x="409897" y="506489"/>
                      <a:pt x="409368" y="500664"/>
                    </a:cubicBezTo>
                    <a:cubicBezTo>
                      <a:pt x="409368" y="499604"/>
                      <a:pt x="410427" y="499604"/>
                      <a:pt x="410427" y="499604"/>
                    </a:cubicBezTo>
                    <a:cubicBezTo>
                      <a:pt x="417312" y="507019"/>
                      <a:pt x="423666" y="514433"/>
                      <a:pt x="430551" y="521847"/>
                    </a:cubicBezTo>
                    <a:cubicBezTo>
                      <a:pt x="431081" y="521847"/>
                      <a:pt x="431081" y="521847"/>
                      <a:pt x="431081" y="521847"/>
                    </a:cubicBezTo>
                    <a:cubicBezTo>
                      <a:pt x="441672" y="509666"/>
                      <a:pt x="450675" y="499604"/>
                      <a:pt x="454382" y="495897"/>
                    </a:cubicBezTo>
                    <a:close/>
                    <a:moveTo>
                      <a:pt x="341581" y="419637"/>
                    </a:moveTo>
                    <a:lnTo>
                      <a:pt x="342110" y="420696"/>
                    </a:lnTo>
                    <a:lnTo>
                      <a:pt x="341581" y="420042"/>
                    </a:lnTo>
                    <a:close/>
                    <a:moveTo>
                      <a:pt x="451205" y="398983"/>
                    </a:moveTo>
                    <a:lnTo>
                      <a:pt x="451734" y="400042"/>
                    </a:lnTo>
                    <a:lnTo>
                      <a:pt x="451205" y="399429"/>
                    </a:lnTo>
                    <a:close/>
                    <a:moveTo>
                      <a:pt x="178999" y="360853"/>
                    </a:moveTo>
                    <a:cubicBezTo>
                      <a:pt x="185354" y="370915"/>
                      <a:pt x="192239" y="380447"/>
                      <a:pt x="198594" y="390509"/>
                    </a:cubicBezTo>
                    <a:cubicBezTo>
                      <a:pt x="199123" y="390509"/>
                      <a:pt x="199123" y="390509"/>
                      <a:pt x="199123" y="390509"/>
                    </a:cubicBezTo>
                    <a:cubicBezTo>
                      <a:pt x="209715" y="380447"/>
                      <a:pt x="219248" y="371444"/>
                      <a:pt x="222425" y="367737"/>
                    </a:cubicBezTo>
                    <a:cubicBezTo>
                      <a:pt x="222955" y="367208"/>
                      <a:pt x="222955" y="367737"/>
                      <a:pt x="222955" y="368796"/>
                    </a:cubicBezTo>
                    <a:cubicBezTo>
                      <a:pt x="218718" y="382036"/>
                      <a:pt x="215011" y="395805"/>
                      <a:pt x="211304" y="409045"/>
                    </a:cubicBezTo>
                    <a:cubicBezTo>
                      <a:pt x="211304" y="409574"/>
                      <a:pt x="211304" y="410104"/>
                      <a:pt x="211304" y="410104"/>
                    </a:cubicBezTo>
                    <a:cubicBezTo>
                      <a:pt x="217659" y="419636"/>
                      <a:pt x="224543" y="429169"/>
                      <a:pt x="230898" y="438701"/>
                    </a:cubicBezTo>
                    <a:lnTo>
                      <a:pt x="230369" y="438172"/>
                    </a:lnTo>
                    <a:cubicBezTo>
                      <a:pt x="231428" y="438701"/>
                      <a:pt x="230369" y="439761"/>
                      <a:pt x="230369" y="439761"/>
                    </a:cubicBezTo>
                    <a:cubicBezTo>
                      <a:pt x="221366" y="439231"/>
                      <a:pt x="212363" y="438701"/>
                      <a:pt x="203360" y="437642"/>
                    </a:cubicBezTo>
                    <a:cubicBezTo>
                      <a:pt x="202831" y="437642"/>
                      <a:pt x="202831" y="438172"/>
                      <a:pt x="202831" y="438172"/>
                    </a:cubicBezTo>
                    <a:cubicBezTo>
                      <a:pt x="198594" y="453000"/>
                      <a:pt x="194887" y="467299"/>
                      <a:pt x="190650" y="481598"/>
                    </a:cubicBezTo>
                    <a:cubicBezTo>
                      <a:pt x="190121" y="482657"/>
                      <a:pt x="189591" y="482657"/>
                      <a:pt x="189591" y="481598"/>
                    </a:cubicBezTo>
                    <a:cubicBezTo>
                      <a:pt x="188002" y="467829"/>
                      <a:pt x="186413" y="453530"/>
                      <a:pt x="184825" y="439761"/>
                    </a:cubicBezTo>
                    <a:cubicBezTo>
                      <a:pt x="184825" y="439231"/>
                      <a:pt x="184825" y="439231"/>
                      <a:pt x="184825" y="439231"/>
                    </a:cubicBezTo>
                    <a:cubicBezTo>
                      <a:pt x="175822" y="437113"/>
                      <a:pt x="166819" y="434465"/>
                      <a:pt x="157816" y="431817"/>
                    </a:cubicBezTo>
                    <a:cubicBezTo>
                      <a:pt x="157816" y="431817"/>
                      <a:pt x="157816" y="430228"/>
                      <a:pt x="157816" y="430228"/>
                    </a:cubicBezTo>
                    <a:cubicBezTo>
                      <a:pt x="160994" y="427051"/>
                      <a:pt x="171585" y="418048"/>
                      <a:pt x="182706" y="407456"/>
                    </a:cubicBezTo>
                    <a:cubicBezTo>
                      <a:pt x="182706" y="406926"/>
                      <a:pt x="182706" y="406397"/>
                      <a:pt x="182706" y="406397"/>
                    </a:cubicBezTo>
                    <a:cubicBezTo>
                      <a:pt x="180588" y="386273"/>
                      <a:pt x="178470" y="368267"/>
                      <a:pt x="177940" y="361912"/>
                    </a:cubicBezTo>
                    <a:cubicBezTo>
                      <a:pt x="177940" y="360853"/>
                      <a:pt x="178999" y="360323"/>
                      <a:pt x="178999" y="360853"/>
                    </a:cubicBezTo>
                    <a:close/>
                    <a:moveTo>
                      <a:pt x="289152" y="352380"/>
                    </a:moveTo>
                    <a:cubicBezTo>
                      <a:pt x="295507" y="361383"/>
                      <a:pt x="302391" y="369856"/>
                      <a:pt x="308746" y="378330"/>
                    </a:cubicBezTo>
                    <a:cubicBezTo>
                      <a:pt x="309276" y="378330"/>
                      <a:pt x="309276" y="378330"/>
                      <a:pt x="309276" y="378330"/>
                    </a:cubicBezTo>
                    <a:cubicBezTo>
                      <a:pt x="319868" y="367208"/>
                      <a:pt x="328871" y="357146"/>
                      <a:pt x="332578" y="353439"/>
                    </a:cubicBezTo>
                    <a:cubicBezTo>
                      <a:pt x="333107" y="352910"/>
                      <a:pt x="333107" y="353439"/>
                      <a:pt x="333107" y="354498"/>
                    </a:cubicBezTo>
                    <a:cubicBezTo>
                      <a:pt x="329400" y="368268"/>
                      <a:pt x="325693" y="381507"/>
                      <a:pt x="321986" y="394747"/>
                    </a:cubicBezTo>
                    <a:cubicBezTo>
                      <a:pt x="321986" y="395276"/>
                      <a:pt x="321986" y="395806"/>
                      <a:pt x="321986" y="395806"/>
                    </a:cubicBezTo>
                    <a:lnTo>
                      <a:pt x="341581" y="420042"/>
                    </a:lnTo>
                    <a:lnTo>
                      <a:pt x="341581" y="421226"/>
                    </a:lnTo>
                    <a:cubicBezTo>
                      <a:pt x="332048" y="421755"/>
                      <a:pt x="323045" y="422815"/>
                      <a:pt x="314042" y="422815"/>
                    </a:cubicBezTo>
                    <a:cubicBezTo>
                      <a:pt x="313513" y="422815"/>
                      <a:pt x="313513" y="423344"/>
                      <a:pt x="313513" y="423344"/>
                    </a:cubicBezTo>
                    <a:cubicBezTo>
                      <a:pt x="309276" y="437643"/>
                      <a:pt x="305569" y="452471"/>
                      <a:pt x="301332" y="466770"/>
                    </a:cubicBezTo>
                    <a:cubicBezTo>
                      <a:pt x="300803" y="467300"/>
                      <a:pt x="300273" y="467300"/>
                      <a:pt x="300273" y="466770"/>
                    </a:cubicBezTo>
                    <a:cubicBezTo>
                      <a:pt x="298155" y="453530"/>
                      <a:pt x="296566" y="440291"/>
                      <a:pt x="294977" y="427051"/>
                    </a:cubicBezTo>
                    <a:cubicBezTo>
                      <a:pt x="294977" y="426522"/>
                      <a:pt x="294977" y="426522"/>
                      <a:pt x="294977" y="426522"/>
                    </a:cubicBezTo>
                    <a:cubicBezTo>
                      <a:pt x="285974" y="425992"/>
                      <a:pt x="276442" y="424933"/>
                      <a:pt x="267439" y="423874"/>
                    </a:cubicBezTo>
                    <a:cubicBezTo>
                      <a:pt x="267439" y="423874"/>
                      <a:pt x="267439" y="422285"/>
                      <a:pt x="267439" y="422285"/>
                    </a:cubicBezTo>
                    <a:cubicBezTo>
                      <a:pt x="271146" y="419107"/>
                      <a:pt x="281208" y="408516"/>
                      <a:pt x="292859" y="396335"/>
                    </a:cubicBezTo>
                    <a:cubicBezTo>
                      <a:pt x="292859" y="395806"/>
                      <a:pt x="292859" y="395276"/>
                      <a:pt x="292859" y="395276"/>
                    </a:cubicBezTo>
                    <a:cubicBezTo>
                      <a:pt x="290741" y="376741"/>
                      <a:pt x="288622" y="359794"/>
                      <a:pt x="288093" y="353439"/>
                    </a:cubicBezTo>
                    <a:cubicBezTo>
                      <a:pt x="288093" y="352380"/>
                      <a:pt x="289152" y="352380"/>
                      <a:pt x="289152" y="352380"/>
                    </a:cubicBezTo>
                    <a:close/>
                    <a:moveTo>
                      <a:pt x="442202" y="335962"/>
                    </a:moveTo>
                    <a:cubicBezTo>
                      <a:pt x="442731" y="335433"/>
                      <a:pt x="442731" y="336492"/>
                      <a:pt x="442731" y="337022"/>
                    </a:cubicBezTo>
                    <a:cubicBezTo>
                      <a:pt x="439024" y="349732"/>
                      <a:pt x="435317" y="362971"/>
                      <a:pt x="431610" y="375681"/>
                    </a:cubicBezTo>
                    <a:cubicBezTo>
                      <a:pt x="431610" y="376211"/>
                      <a:pt x="431610" y="376740"/>
                      <a:pt x="431610" y="376740"/>
                    </a:cubicBezTo>
                    <a:lnTo>
                      <a:pt x="451205" y="399429"/>
                    </a:lnTo>
                    <a:lnTo>
                      <a:pt x="451205" y="400571"/>
                    </a:lnTo>
                    <a:cubicBezTo>
                      <a:pt x="441672" y="401101"/>
                      <a:pt x="432669" y="402160"/>
                      <a:pt x="423666" y="402690"/>
                    </a:cubicBezTo>
                    <a:cubicBezTo>
                      <a:pt x="423137" y="402690"/>
                      <a:pt x="423137" y="403219"/>
                      <a:pt x="423137" y="403219"/>
                    </a:cubicBezTo>
                    <a:cubicBezTo>
                      <a:pt x="418900" y="416989"/>
                      <a:pt x="415193" y="431287"/>
                      <a:pt x="410956" y="445056"/>
                    </a:cubicBezTo>
                    <a:cubicBezTo>
                      <a:pt x="410956" y="445586"/>
                      <a:pt x="409897" y="445586"/>
                      <a:pt x="409897" y="445056"/>
                    </a:cubicBezTo>
                    <a:cubicBezTo>
                      <a:pt x="408308" y="432346"/>
                      <a:pt x="406190" y="420166"/>
                      <a:pt x="404601" y="407456"/>
                    </a:cubicBezTo>
                    <a:cubicBezTo>
                      <a:pt x="395598" y="406926"/>
                      <a:pt x="386066" y="406926"/>
                      <a:pt x="377063" y="406926"/>
                    </a:cubicBezTo>
                    <a:cubicBezTo>
                      <a:pt x="377063" y="406926"/>
                      <a:pt x="377063" y="405338"/>
                      <a:pt x="377063" y="405338"/>
                    </a:cubicBezTo>
                    <a:cubicBezTo>
                      <a:pt x="380770" y="401101"/>
                      <a:pt x="390832" y="390509"/>
                      <a:pt x="402483" y="378329"/>
                    </a:cubicBezTo>
                    <a:cubicBezTo>
                      <a:pt x="402483" y="377799"/>
                      <a:pt x="402483" y="377270"/>
                      <a:pt x="402483" y="377270"/>
                    </a:cubicBezTo>
                    <a:cubicBezTo>
                      <a:pt x="400365" y="359264"/>
                      <a:pt x="398246" y="343377"/>
                      <a:pt x="397717" y="337551"/>
                    </a:cubicBezTo>
                    <a:cubicBezTo>
                      <a:pt x="397717" y="336492"/>
                      <a:pt x="398776" y="336492"/>
                      <a:pt x="398776" y="336492"/>
                    </a:cubicBezTo>
                    <a:cubicBezTo>
                      <a:pt x="405131" y="344436"/>
                      <a:pt x="411486" y="352379"/>
                      <a:pt x="418370" y="360323"/>
                    </a:cubicBezTo>
                    <a:cubicBezTo>
                      <a:pt x="418900" y="360323"/>
                      <a:pt x="418900" y="360323"/>
                      <a:pt x="418900" y="360323"/>
                    </a:cubicBezTo>
                    <a:cubicBezTo>
                      <a:pt x="429492" y="349202"/>
                      <a:pt x="438495" y="339669"/>
                      <a:pt x="442202" y="335962"/>
                    </a:cubicBezTo>
                    <a:close/>
                    <a:moveTo>
                      <a:pt x="213422" y="183973"/>
                    </a:moveTo>
                    <a:cubicBezTo>
                      <a:pt x="213952" y="183973"/>
                      <a:pt x="214481" y="183973"/>
                      <a:pt x="213952" y="185032"/>
                    </a:cubicBezTo>
                    <a:lnTo>
                      <a:pt x="202830" y="224751"/>
                    </a:lnTo>
                    <a:lnTo>
                      <a:pt x="202830" y="225810"/>
                    </a:lnTo>
                    <a:cubicBezTo>
                      <a:pt x="209185" y="235872"/>
                      <a:pt x="216070" y="245934"/>
                      <a:pt x="222425" y="255996"/>
                    </a:cubicBezTo>
                    <a:lnTo>
                      <a:pt x="221895" y="256526"/>
                    </a:lnTo>
                    <a:cubicBezTo>
                      <a:pt x="221895" y="256526"/>
                      <a:pt x="221895" y="258115"/>
                      <a:pt x="221366" y="258115"/>
                    </a:cubicBezTo>
                    <a:cubicBezTo>
                      <a:pt x="212363" y="256526"/>
                      <a:pt x="203360" y="255467"/>
                      <a:pt x="194357" y="253878"/>
                    </a:cubicBezTo>
                    <a:cubicBezTo>
                      <a:pt x="194357" y="253878"/>
                      <a:pt x="193828" y="253878"/>
                      <a:pt x="193828" y="253878"/>
                    </a:cubicBezTo>
                    <a:cubicBezTo>
                      <a:pt x="190120" y="268177"/>
                      <a:pt x="185884" y="282475"/>
                      <a:pt x="181647" y="296245"/>
                    </a:cubicBezTo>
                    <a:cubicBezTo>
                      <a:pt x="181647" y="297304"/>
                      <a:pt x="181118" y="297304"/>
                      <a:pt x="180588" y="296245"/>
                    </a:cubicBezTo>
                    <a:cubicBezTo>
                      <a:pt x="178999" y="281946"/>
                      <a:pt x="177410" y="268177"/>
                      <a:pt x="175822" y="253878"/>
                    </a:cubicBezTo>
                    <a:cubicBezTo>
                      <a:pt x="175822" y="253878"/>
                      <a:pt x="175822" y="253523"/>
                      <a:pt x="175822" y="252819"/>
                    </a:cubicBezTo>
                    <a:lnTo>
                      <a:pt x="175292" y="252819"/>
                    </a:lnTo>
                    <a:cubicBezTo>
                      <a:pt x="175292" y="252819"/>
                      <a:pt x="174763" y="252289"/>
                      <a:pt x="174233" y="252289"/>
                    </a:cubicBezTo>
                    <a:cubicBezTo>
                      <a:pt x="178999" y="234813"/>
                      <a:pt x="183236" y="217866"/>
                      <a:pt x="186943" y="201449"/>
                    </a:cubicBezTo>
                    <a:lnTo>
                      <a:pt x="187473" y="201449"/>
                    </a:lnTo>
                    <a:cubicBezTo>
                      <a:pt x="187473" y="201449"/>
                      <a:pt x="189061" y="204097"/>
                      <a:pt x="189591" y="205156"/>
                    </a:cubicBezTo>
                    <a:cubicBezTo>
                      <a:pt x="189591" y="205156"/>
                      <a:pt x="189944" y="205333"/>
                      <a:pt x="190650" y="205686"/>
                    </a:cubicBezTo>
                    <a:cubicBezTo>
                      <a:pt x="200712" y="195624"/>
                      <a:pt x="209715" y="187151"/>
                      <a:pt x="213422" y="183973"/>
                    </a:cubicBezTo>
                    <a:close/>
                    <a:moveTo>
                      <a:pt x="278031" y="177618"/>
                    </a:moveTo>
                    <a:cubicBezTo>
                      <a:pt x="284386" y="187150"/>
                      <a:pt x="291270" y="196683"/>
                      <a:pt x="297625" y="205686"/>
                    </a:cubicBezTo>
                    <a:cubicBezTo>
                      <a:pt x="298155" y="205686"/>
                      <a:pt x="298155" y="205686"/>
                      <a:pt x="298155" y="205686"/>
                    </a:cubicBezTo>
                    <a:cubicBezTo>
                      <a:pt x="308747" y="195094"/>
                      <a:pt x="317750" y="186091"/>
                      <a:pt x="321457" y="182384"/>
                    </a:cubicBezTo>
                    <a:cubicBezTo>
                      <a:pt x="321986" y="181854"/>
                      <a:pt x="321986" y="182914"/>
                      <a:pt x="321986" y="183443"/>
                    </a:cubicBezTo>
                    <a:cubicBezTo>
                      <a:pt x="318279" y="196683"/>
                      <a:pt x="314572" y="209922"/>
                      <a:pt x="310865" y="223162"/>
                    </a:cubicBezTo>
                    <a:cubicBezTo>
                      <a:pt x="310865" y="223691"/>
                      <a:pt x="310865" y="224221"/>
                      <a:pt x="310865" y="224221"/>
                    </a:cubicBezTo>
                    <a:cubicBezTo>
                      <a:pt x="317220" y="233224"/>
                      <a:pt x="323575" y="241697"/>
                      <a:pt x="330460" y="250700"/>
                    </a:cubicBezTo>
                    <a:lnTo>
                      <a:pt x="329930" y="250171"/>
                    </a:lnTo>
                    <a:cubicBezTo>
                      <a:pt x="330989" y="250700"/>
                      <a:pt x="329930" y="251759"/>
                      <a:pt x="329930" y="251759"/>
                    </a:cubicBezTo>
                    <a:cubicBezTo>
                      <a:pt x="320927" y="251230"/>
                      <a:pt x="311924" y="250700"/>
                      <a:pt x="302921" y="250700"/>
                    </a:cubicBezTo>
                    <a:cubicBezTo>
                      <a:pt x="302392" y="250700"/>
                      <a:pt x="302392" y="251230"/>
                      <a:pt x="302392" y="251230"/>
                    </a:cubicBezTo>
                    <a:cubicBezTo>
                      <a:pt x="298155" y="265529"/>
                      <a:pt x="294448" y="279827"/>
                      <a:pt x="290211" y="294126"/>
                    </a:cubicBezTo>
                    <a:cubicBezTo>
                      <a:pt x="289682" y="295185"/>
                      <a:pt x="289152" y="295185"/>
                      <a:pt x="289152" y="294126"/>
                    </a:cubicBezTo>
                    <a:cubicBezTo>
                      <a:pt x="287034" y="280886"/>
                      <a:pt x="285445" y="267647"/>
                      <a:pt x="283856" y="253878"/>
                    </a:cubicBezTo>
                    <a:cubicBezTo>
                      <a:pt x="283856" y="253348"/>
                      <a:pt x="283856" y="253348"/>
                      <a:pt x="283856" y="253348"/>
                    </a:cubicBezTo>
                    <a:cubicBezTo>
                      <a:pt x="274324" y="251759"/>
                      <a:pt x="265321" y="250171"/>
                      <a:pt x="256318" y="248582"/>
                    </a:cubicBezTo>
                    <a:cubicBezTo>
                      <a:pt x="256318" y="248582"/>
                      <a:pt x="256318" y="246993"/>
                      <a:pt x="256318" y="246993"/>
                    </a:cubicBezTo>
                    <a:cubicBezTo>
                      <a:pt x="260025" y="243816"/>
                      <a:pt x="270617" y="233754"/>
                      <a:pt x="281738" y="222632"/>
                    </a:cubicBezTo>
                    <a:cubicBezTo>
                      <a:pt x="281738" y="222103"/>
                      <a:pt x="281738" y="221573"/>
                      <a:pt x="281738" y="221573"/>
                    </a:cubicBezTo>
                    <a:cubicBezTo>
                      <a:pt x="279620" y="201979"/>
                      <a:pt x="277501" y="185032"/>
                      <a:pt x="276972" y="178677"/>
                    </a:cubicBezTo>
                    <a:cubicBezTo>
                      <a:pt x="276972" y="177618"/>
                      <a:pt x="278031" y="177088"/>
                      <a:pt x="278031" y="177618"/>
                    </a:cubicBezTo>
                    <a:close/>
                    <a:moveTo>
                      <a:pt x="387125" y="171262"/>
                    </a:moveTo>
                    <a:cubicBezTo>
                      <a:pt x="393480" y="179736"/>
                      <a:pt x="400365" y="188209"/>
                      <a:pt x="406720" y="196682"/>
                    </a:cubicBezTo>
                    <a:lnTo>
                      <a:pt x="407249" y="196682"/>
                    </a:lnTo>
                    <a:cubicBezTo>
                      <a:pt x="407249" y="196682"/>
                      <a:pt x="409368" y="194564"/>
                      <a:pt x="409897" y="194034"/>
                    </a:cubicBezTo>
                    <a:lnTo>
                      <a:pt x="410427" y="194034"/>
                    </a:lnTo>
                    <a:cubicBezTo>
                      <a:pt x="415193" y="208333"/>
                      <a:pt x="420489" y="223161"/>
                      <a:pt x="425785" y="238519"/>
                    </a:cubicBezTo>
                    <a:lnTo>
                      <a:pt x="426314" y="238519"/>
                    </a:lnTo>
                    <a:lnTo>
                      <a:pt x="426314" y="239579"/>
                    </a:lnTo>
                    <a:lnTo>
                      <a:pt x="425785" y="239579"/>
                    </a:lnTo>
                    <a:cubicBezTo>
                      <a:pt x="421548" y="239579"/>
                      <a:pt x="416782" y="240108"/>
                      <a:pt x="412545" y="240108"/>
                    </a:cubicBezTo>
                    <a:cubicBezTo>
                      <a:pt x="412545" y="240108"/>
                      <a:pt x="412370" y="240283"/>
                      <a:pt x="412015" y="240638"/>
                    </a:cubicBezTo>
                    <a:cubicBezTo>
                      <a:pt x="407779" y="254407"/>
                      <a:pt x="403542" y="268176"/>
                      <a:pt x="399835" y="281945"/>
                    </a:cubicBezTo>
                    <a:cubicBezTo>
                      <a:pt x="399305" y="282475"/>
                      <a:pt x="398776" y="282475"/>
                      <a:pt x="398776" y="281945"/>
                    </a:cubicBezTo>
                    <a:cubicBezTo>
                      <a:pt x="397187" y="269235"/>
                      <a:pt x="395069" y="256525"/>
                      <a:pt x="393480" y="243815"/>
                    </a:cubicBezTo>
                    <a:cubicBezTo>
                      <a:pt x="393480" y="243815"/>
                      <a:pt x="393305" y="243640"/>
                      <a:pt x="392951" y="243286"/>
                    </a:cubicBezTo>
                    <a:cubicBezTo>
                      <a:pt x="383948" y="242226"/>
                      <a:pt x="374945" y="241167"/>
                      <a:pt x="365412" y="240108"/>
                    </a:cubicBezTo>
                    <a:cubicBezTo>
                      <a:pt x="364883" y="240108"/>
                      <a:pt x="364883" y="239049"/>
                      <a:pt x="365412" y="238519"/>
                    </a:cubicBezTo>
                    <a:cubicBezTo>
                      <a:pt x="369119" y="235342"/>
                      <a:pt x="379181" y="225280"/>
                      <a:pt x="390832" y="213629"/>
                    </a:cubicBezTo>
                    <a:lnTo>
                      <a:pt x="390832" y="212570"/>
                    </a:lnTo>
                    <a:cubicBezTo>
                      <a:pt x="388714" y="194034"/>
                      <a:pt x="387125" y="178147"/>
                      <a:pt x="386066" y="171792"/>
                    </a:cubicBezTo>
                    <a:cubicBezTo>
                      <a:pt x="386066" y="171262"/>
                      <a:pt x="386595" y="170733"/>
                      <a:pt x="387125" y="171262"/>
                    </a:cubicBezTo>
                    <a:close/>
                    <a:moveTo>
                      <a:pt x="267439" y="207"/>
                    </a:moveTo>
                    <a:cubicBezTo>
                      <a:pt x="273794" y="10269"/>
                      <a:pt x="280679" y="20331"/>
                      <a:pt x="287034" y="29863"/>
                    </a:cubicBezTo>
                    <a:cubicBezTo>
                      <a:pt x="287563" y="29863"/>
                      <a:pt x="287563" y="29863"/>
                      <a:pt x="287563" y="29863"/>
                    </a:cubicBezTo>
                    <a:cubicBezTo>
                      <a:pt x="297626" y="20331"/>
                      <a:pt x="307158" y="11328"/>
                      <a:pt x="310335" y="8150"/>
                    </a:cubicBezTo>
                    <a:cubicBezTo>
                      <a:pt x="310865" y="7621"/>
                      <a:pt x="310865" y="8680"/>
                      <a:pt x="310865" y="9210"/>
                    </a:cubicBezTo>
                    <a:cubicBezTo>
                      <a:pt x="307158" y="22449"/>
                      <a:pt x="303451" y="35159"/>
                      <a:pt x="299744" y="48399"/>
                    </a:cubicBezTo>
                    <a:cubicBezTo>
                      <a:pt x="299744" y="48928"/>
                      <a:pt x="299744" y="49458"/>
                      <a:pt x="299744" y="49458"/>
                    </a:cubicBezTo>
                    <a:cubicBezTo>
                      <a:pt x="306099" y="58990"/>
                      <a:pt x="312983" y="68523"/>
                      <a:pt x="319338" y="78055"/>
                    </a:cubicBezTo>
                    <a:lnTo>
                      <a:pt x="318809" y="77526"/>
                    </a:lnTo>
                    <a:cubicBezTo>
                      <a:pt x="319868" y="78055"/>
                      <a:pt x="318809" y="79115"/>
                      <a:pt x="318809" y="79115"/>
                    </a:cubicBezTo>
                    <a:cubicBezTo>
                      <a:pt x="309806" y="78055"/>
                      <a:pt x="300803" y="76996"/>
                      <a:pt x="291800" y="75937"/>
                    </a:cubicBezTo>
                    <a:cubicBezTo>
                      <a:pt x="291271" y="75937"/>
                      <a:pt x="291271" y="76467"/>
                      <a:pt x="291271" y="76467"/>
                    </a:cubicBezTo>
                    <a:cubicBezTo>
                      <a:pt x="287034" y="90765"/>
                      <a:pt x="283327" y="104535"/>
                      <a:pt x="279090" y="118833"/>
                    </a:cubicBezTo>
                    <a:cubicBezTo>
                      <a:pt x="278561" y="119893"/>
                      <a:pt x="278031" y="119893"/>
                      <a:pt x="278031" y="118833"/>
                    </a:cubicBezTo>
                    <a:cubicBezTo>
                      <a:pt x="276442" y="105064"/>
                      <a:pt x="274853" y="91295"/>
                      <a:pt x="273265" y="77526"/>
                    </a:cubicBezTo>
                    <a:cubicBezTo>
                      <a:pt x="273265" y="76996"/>
                      <a:pt x="273265" y="76996"/>
                      <a:pt x="273265" y="76996"/>
                    </a:cubicBezTo>
                    <a:cubicBezTo>
                      <a:pt x="264262" y="74878"/>
                      <a:pt x="255259" y="72760"/>
                      <a:pt x="246256" y="70112"/>
                    </a:cubicBezTo>
                    <a:cubicBezTo>
                      <a:pt x="246256" y="70112"/>
                      <a:pt x="246256" y="68523"/>
                      <a:pt x="246256" y="68523"/>
                    </a:cubicBezTo>
                    <a:cubicBezTo>
                      <a:pt x="249434" y="65345"/>
                      <a:pt x="260025" y="56343"/>
                      <a:pt x="271146" y="45751"/>
                    </a:cubicBezTo>
                    <a:cubicBezTo>
                      <a:pt x="271146" y="45221"/>
                      <a:pt x="271146" y="44692"/>
                      <a:pt x="271146" y="44692"/>
                    </a:cubicBezTo>
                    <a:cubicBezTo>
                      <a:pt x="269028" y="25097"/>
                      <a:pt x="266910" y="7621"/>
                      <a:pt x="266380" y="1266"/>
                    </a:cubicBezTo>
                    <a:cubicBezTo>
                      <a:pt x="266380" y="207"/>
                      <a:pt x="267439" y="-323"/>
                      <a:pt x="267439" y="2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287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intony" panose="02000503050000020004" pitchFamily="2" charset="0"/>
                  <a:ea typeface="+mn-ea"/>
                  <a:cs typeface="+mn-cs"/>
                </a:endParaRPr>
              </a:p>
            </p:txBody>
          </p:sp>
        </p:grp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A52D6533-1337-92C9-B0D4-81AA72F7A669}"/>
                </a:ext>
              </a:extLst>
            </p:cNvPr>
            <p:cNvSpPr/>
            <p:nvPr/>
          </p:nvSpPr>
          <p:spPr>
            <a:xfrm>
              <a:off x="5241754" y="2657038"/>
              <a:ext cx="1735758" cy="92156"/>
            </a:xfrm>
            <a:custGeom>
              <a:avLst/>
              <a:gdLst>
                <a:gd name="connsiteX0" fmla="*/ 0 w 1735758"/>
                <a:gd name="connsiteY0" fmla="*/ 0 h 92156"/>
                <a:gd name="connsiteX1" fmla="*/ 1735758 w 1735758"/>
                <a:gd name="connsiteY1" fmla="*/ 0 h 92156"/>
                <a:gd name="connsiteX2" fmla="*/ 1735758 w 1735758"/>
                <a:gd name="connsiteY2" fmla="*/ 92157 h 92156"/>
                <a:gd name="connsiteX3" fmla="*/ 0 w 1735758"/>
                <a:gd name="connsiteY3" fmla="*/ 92157 h 9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5758" h="92156">
                  <a:moveTo>
                    <a:pt x="0" y="0"/>
                  </a:moveTo>
                  <a:lnTo>
                    <a:pt x="1735758" y="0"/>
                  </a:lnTo>
                  <a:lnTo>
                    <a:pt x="1735758" y="92157"/>
                  </a:lnTo>
                  <a:lnTo>
                    <a:pt x="0" y="92157"/>
                  </a:lnTo>
                  <a:close/>
                </a:path>
              </a:pathLst>
            </a:custGeom>
            <a:noFill/>
            <a:ln w="180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grpSp>
          <p:nvGrpSpPr>
            <p:cNvPr id="1437" name="Group 1436">
              <a:extLst>
                <a:ext uri="{FF2B5EF4-FFF2-40B4-BE49-F238E27FC236}">
                  <a16:creationId xmlns:a16="http://schemas.microsoft.com/office/drawing/2014/main" id="{B870E25A-E7A1-7E1E-52A2-E172A097C817}"/>
                </a:ext>
              </a:extLst>
            </p:cNvPr>
            <p:cNvGrpSpPr/>
            <p:nvPr/>
          </p:nvGrpSpPr>
          <p:grpSpPr>
            <a:xfrm>
              <a:off x="5184752" y="145055"/>
              <a:ext cx="1849744" cy="3501494"/>
              <a:chOff x="5184752" y="145055"/>
              <a:chExt cx="1849744" cy="3501494"/>
            </a:xfrm>
          </p:grpSpPr>
          <p:grpSp>
            <p:nvGrpSpPr>
              <p:cNvPr id="1430" name="Group 1429">
                <a:extLst>
                  <a:ext uri="{FF2B5EF4-FFF2-40B4-BE49-F238E27FC236}">
                    <a16:creationId xmlns:a16="http://schemas.microsoft.com/office/drawing/2014/main" id="{828EDD01-0986-57B0-D0DB-3771F749081D}"/>
                  </a:ext>
                </a:extLst>
              </p:cNvPr>
              <p:cNvGrpSpPr/>
              <p:nvPr/>
            </p:nvGrpSpPr>
            <p:grpSpPr>
              <a:xfrm>
                <a:off x="6248890" y="145055"/>
                <a:ext cx="226844" cy="395735"/>
                <a:chOff x="6248890" y="145055"/>
                <a:chExt cx="226844" cy="395735"/>
              </a:xfrm>
            </p:grpSpPr>
            <p:sp>
              <p:nvSpPr>
                <p:cNvPr id="30" name="Freeform: Shape 29">
                  <a:extLst>
                    <a:ext uri="{FF2B5EF4-FFF2-40B4-BE49-F238E27FC236}">
                      <a16:creationId xmlns:a16="http://schemas.microsoft.com/office/drawing/2014/main" id="{61496C38-CCA6-11B8-A59F-A447A48139D8}"/>
                    </a:ext>
                  </a:extLst>
                </p:cNvPr>
                <p:cNvSpPr/>
                <p:nvPr/>
              </p:nvSpPr>
              <p:spPr>
                <a:xfrm rot="17575799">
                  <a:off x="6164444" y="229501"/>
                  <a:ext cx="395735" cy="226844"/>
                </a:xfrm>
                <a:custGeom>
                  <a:avLst/>
                  <a:gdLst>
                    <a:gd name="connsiteX0" fmla="*/ 0 w 526723"/>
                    <a:gd name="connsiteY0" fmla="*/ 0 h 301929"/>
                    <a:gd name="connsiteX1" fmla="*/ 526724 w 526723"/>
                    <a:gd name="connsiteY1" fmla="*/ 0 h 301929"/>
                    <a:gd name="connsiteX2" fmla="*/ 526724 w 526723"/>
                    <a:gd name="connsiteY2" fmla="*/ 301929 h 301929"/>
                    <a:gd name="connsiteX3" fmla="*/ 0 w 526723"/>
                    <a:gd name="connsiteY3" fmla="*/ 301929 h 301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6723" h="301929">
                      <a:moveTo>
                        <a:pt x="0" y="0"/>
                      </a:moveTo>
                      <a:lnTo>
                        <a:pt x="526724" y="0"/>
                      </a:lnTo>
                      <a:lnTo>
                        <a:pt x="526724" y="301929"/>
                      </a:lnTo>
                      <a:lnTo>
                        <a:pt x="0" y="30192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9" name="Freeform: Shape 1428">
                  <a:extLst>
                    <a:ext uri="{FF2B5EF4-FFF2-40B4-BE49-F238E27FC236}">
                      <a16:creationId xmlns:a16="http://schemas.microsoft.com/office/drawing/2014/main" id="{B64D877A-C84B-6358-891D-C57967405AFA}"/>
                    </a:ext>
                  </a:extLst>
                </p:cNvPr>
                <p:cNvSpPr/>
                <p:nvPr/>
              </p:nvSpPr>
              <p:spPr>
                <a:xfrm>
                  <a:off x="6271804" y="199454"/>
                  <a:ext cx="179649" cy="262263"/>
                </a:xfrm>
                <a:custGeom>
                  <a:avLst/>
                  <a:gdLst>
                    <a:gd name="connsiteX0" fmla="*/ 29546 w 179649"/>
                    <a:gd name="connsiteY0" fmla="*/ 182361 h 262263"/>
                    <a:gd name="connsiteX1" fmla="*/ 97144 w 179649"/>
                    <a:gd name="connsiteY1" fmla="*/ 234521 h 262263"/>
                    <a:gd name="connsiteX2" fmla="*/ 87214 w 179649"/>
                    <a:gd name="connsiteY2" fmla="*/ 262263 h 262263"/>
                    <a:gd name="connsiteX3" fmla="*/ 0 w 179649"/>
                    <a:gd name="connsiteY3" fmla="*/ 254354 h 262263"/>
                    <a:gd name="connsiteX4" fmla="*/ 8546 w 179649"/>
                    <a:gd name="connsiteY4" fmla="*/ 227439 h 262263"/>
                    <a:gd name="connsiteX5" fmla="*/ 57790 w 179649"/>
                    <a:gd name="connsiteY5" fmla="*/ 235904 h 262263"/>
                    <a:gd name="connsiteX6" fmla="*/ 17283 w 179649"/>
                    <a:gd name="connsiteY6" fmla="*/ 206792 h 262263"/>
                    <a:gd name="connsiteX7" fmla="*/ 81733 w 179649"/>
                    <a:gd name="connsiteY7" fmla="*/ 156166 h 262263"/>
                    <a:gd name="connsiteX8" fmla="*/ 76957 w 179649"/>
                    <a:gd name="connsiteY8" fmla="*/ 156491 h 262263"/>
                    <a:gd name="connsiteX9" fmla="*/ 72793 w 179649"/>
                    <a:gd name="connsiteY9" fmla="*/ 158567 h 262263"/>
                    <a:gd name="connsiteX10" fmla="*/ 69849 w 179649"/>
                    <a:gd name="connsiteY10" fmla="*/ 162568 h 262263"/>
                    <a:gd name="connsiteX11" fmla="*/ 68831 w 179649"/>
                    <a:gd name="connsiteY11" fmla="*/ 167547 h 262263"/>
                    <a:gd name="connsiteX12" fmla="*/ 69903 w 179649"/>
                    <a:gd name="connsiteY12" fmla="*/ 172091 h 262263"/>
                    <a:gd name="connsiteX13" fmla="*/ 72739 w 179649"/>
                    <a:gd name="connsiteY13" fmla="*/ 175903 h 262263"/>
                    <a:gd name="connsiteX14" fmla="*/ 76971 w 179649"/>
                    <a:gd name="connsiteY14" fmla="*/ 178603 h 262263"/>
                    <a:gd name="connsiteX15" fmla="*/ 81841 w 179649"/>
                    <a:gd name="connsiteY15" fmla="*/ 179891 h 262263"/>
                    <a:gd name="connsiteX16" fmla="*/ 86819 w 179649"/>
                    <a:gd name="connsiteY16" fmla="*/ 179675 h 262263"/>
                    <a:gd name="connsiteX17" fmla="*/ 91201 w 179649"/>
                    <a:gd name="connsiteY17" fmla="*/ 177694 h 262263"/>
                    <a:gd name="connsiteX18" fmla="*/ 94253 w 179649"/>
                    <a:gd name="connsiteY18" fmla="*/ 173679 h 262263"/>
                    <a:gd name="connsiteX19" fmla="*/ 95190 w 179649"/>
                    <a:gd name="connsiteY19" fmla="*/ 168632 h 262263"/>
                    <a:gd name="connsiteX20" fmla="*/ 93928 w 179649"/>
                    <a:gd name="connsiteY20" fmla="*/ 164006 h 262263"/>
                    <a:gd name="connsiteX21" fmla="*/ 90889 w 179649"/>
                    <a:gd name="connsiteY21" fmla="*/ 160140 h 262263"/>
                    <a:gd name="connsiteX22" fmla="*/ 86575 w 179649"/>
                    <a:gd name="connsiteY22" fmla="*/ 157414 h 262263"/>
                    <a:gd name="connsiteX23" fmla="*/ 86588 w 179649"/>
                    <a:gd name="connsiteY23" fmla="*/ 157414 h 262263"/>
                    <a:gd name="connsiteX24" fmla="*/ 81733 w 179649"/>
                    <a:gd name="connsiteY24" fmla="*/ 156166 h 262263"/>
                    <a:gd name="connsiteX25" fmla="*/ 79901 w 179649"/>
                    <a:gd name="connsiteY25" fmla="*/ 128980 h 262263"/>
                    <a:gd name="connsiteX26" fmla="*/ 95420 w 179649"/>
                    <a:gd name="connsiteY26" fmla="*/ 132548 h 262263"/>
                    <a:gd name="connsiteX27" fmla="*/ 95434 w 179649"/>
                    <a:gd name="connsiteY27" fmla="*/ 132548 h 262263"/>
                    <a:gd name="connsiteX28" fmla="*/ 104536 w 179649"/>
                    <a:gd name="connsiteY28" fmla="*/ 137757 h 262263"/>
                    <a:gd name="connsiteX29" fmla="*/ 111793 w 179649"/>
                    <a:gd name="connsiteY29" fmla="*/ 144730 h 262263"/>
                    <a:gd name="connsiteX30" fmla="*/ 116975 w 179649"/>
                    <a:gd name="connsiteY30" fmla="*/ 153100 h 262263"/>
                    <a:gd name="connsiteX31" fmla="*/ 119811 w 179649"/>
                    <a:gd name="connsiteY31" fmla="*/ 162474 h 262263"/>
                    <a:gd name="connsiteX32" fmla="*/ 120001 w 179649"/>
                    <a:gd name="connsiteY32" fmla="*/ 172444 h 262263"/>
                    <a:gd name="connsiteX33" fmla="*/ 117274 w 179649"/>
                    <a:gd name="connsiteY33" fmla="*/ 182632 h 262263"/>
                    <a:gd name="connsiteX34" fmla="*/ 112051 w 179649"/>
                    <a:gd name="connsiteY34" fmla="*/ 191477 h 262263"/>
                    <a:gd name="connsiteX35" fmla="*/ 104997 w 179649"/>
                    <a:gd name="connsiteY35" fmla="*/ 198314 h 262263"/>
                    <a:gd name="connsiteX36" fmla="*/ 96559 w 179649"/>
                    <a:gd name="connsiteY36" fmla="*/ 203021 h 262263"/>
                    <a:gd name="connsiteX37" fmla="*/ 87186 w 179649"/>
                    <a:gd name="connsiteY37" fmla="*/ 205368 h 262263"/>
                    <a:gd name="connsiteX38" fmla="*/ 77350 w 179649"/>
                    <a:gd name="connsiteY38" fmla="*/ 205259 h 262263"/>
                    <a:gd name="connsiteX39" fmla="*/ 67489 w 179649"/>
                    <a:gd name="connsiteY39" fmla="*/ 202533 h 262263"/>
                    <a:gd name="connsiteX40" fmla="*/ 58658 w 179649"/>
                    <a:gd name="connsiteY40" fmla="*/ 197446 h 262263"/>
                    <a:gd name="connsiteX41" fmla="*/ 51454 w 179649"/>
                    <a:gd name="connsiteY41" fmla="*/ 190500 h 262263"/>
                    <a:gd name="connsiteX42" fmla="*/ 46231 w 179649"/>
                    <a:gd name="connsiteY42" fmla="*/ 182144 h 262263"/>
                    <a:gd name="connsiteX43" fmla="*/ 43287 w 179649"/>
                    <a:gd name="connsiteY43" fmla="*/ 172810 h 262263"/>
                    <a:gd name="connsiteX44" fmla="*/ 42935 w 179649"/>
                    <a:gd name="connsiteY44" fmla="*/ 162976 h 262263"/>
                    <a:gd name="connsiteX45" fmla="*/ 45526 w 179649"/>
                    <a:gd name="connsiteY45" fmla="*/ 153059 h 262263"/>
                    <a:gd name="connsiteX46" fmla="*/ 54100 w 179649"/>
                    <a:gd name="connsiteY46" fmla="*/ 139643 h 262263"/>
                    <a:gd name="connsiteX47" fmla="*/ 65834 w 179649"/>
                    <a:gd name="connsiteY47" fmla="*/ 131463 h 262263"/>
                    <a:gd name="connsiteX48" fmla="*/ 79901 w 179649"/>
                    <a:gd name="connsiteY48" fmla="*/ 128980 h 262263"/>
                    <a:gd name="connsiteX49" fmla="*/ 81598 w 179649"/>
                    <a:gd name="connsiteY49" fmla="*/ 55022 h 262263"/>
                    <a:gd name="connsiteX50" fmla="*/ 104538 w 179649"/>
                    <a:gd name="connsiteY50" fmla="*/ 65359 h 262263"/>
                    <a:gd name="connsiteX51" fmla="*/ 98311 w 179649"/>
                    <a:gd name="connsiteY51" fmla="*/ 81923 h 262263"/>
                    <a:gd name="connsiteX52" fmla="*/ 148341 w 179649"/>
                    <a:gd name="connsiteY52" fmla="*/ 107982 h 262263"/>
                    <a:gd name="connsiteX53" fmla="*/ 139795 w 179649"/>
                    <a:gd name="connsiteY53" fmla="*/ 131546 h 262263"/>
                    <a:gd name="connsiteX54" fmla="*/ 88042 w 179649"/>
                    <a:gd name="connsiteY54" fmla="*/ 109528 h 262263"/>
                    <a:gd name="connsiteX55" fmla="*/ 82032 w 179649"/>
                    <a:gd name="connsiteY55" fmla="*/ 126174 h 262263"/>
                    <a:gd name="connsiteX56" fmla="*/ 56515 w 179649"/>
                    <a:gd name="connsiteY56" fmla="*/ 114616 h 262263"/>
                    <a:gd name="connsiteX57" fmla="*/ 104102 w 179649"/>
                    <a:gd name="connsiteY57" fmla="*/ 0 h 262263"/>
                    <a:gd name="connsiteX58" fmla="*/ 114005 w 179649"/>
                    <a:gd name="connsiteY58" fmla="*/ 4897 h 262263"/>
                    <a:gd name="connsiteX59" fmla="*/ 123867 w 179649"/>
                    <a:gd name="connsiteY59" fmla="*/ 9903 h 262263"/>
                    <a:gd name="connsiteX60" fmla="*/ 115267 w 179649"/>
                    <a:gd name="connsiteY60" fmla="*/ 33575 h 262263"/>
                    <a:gd name="connsiteX61" fmla="*/ 121914 w 179649"/>
                    <a:gd name="connsiteY61" fmla="*/ 37034 h 262263"/>
                    <a:gd name="connsiteX62" fmla="*/ 128805 w 179649"/>
                    <a:gd name="connsiteY62" fmla="*/ 20755 h 262263"/>
                    <a:gd name="connsiteX63" fmla="*/ 145233 w 179649"/>
                    <a:gd name="connsiteY63" fmla="*/ 29125 h 262263"/>
                    <a:gd name="connsiteX64" fmla="*/ 138844 w 179649"/>
                    <a:gd name="connsiteY64" fmla="*/ 45743 h 262263"/>
                    <a:gd name="connsiteX65" fmla="*/ 146590 w 179649"/>
                    <a:gd name="connsiteY65" fmla="*/ 49663 h 262263"/>
                    <a:gd name="connsiteX66" fmla="*/ 152314 w 179649"/>
                    <a:gd name="connsiteY66" fmla="*/ 36112 h 262263"/>
                    <a:gd name="connsiteX67" fmla="*/ 156384 w 179649"/>
                    <a:gd name="connsiteY67" fmla="*/ 26494 h 262263"/>
                    <a:gd name="connsiteX68" fmla="*/ 168037 w 179649"/>
                    <a:gd name="connsiteY68" fmla="*/ 32232 h 262263"/>
                    <a:gd name="connsiteX69" fmla="*/ 179649 w 179649"/>
                    <a:gd name="connsiteY69" fmla="*/ 37889 h 262263"/>
                    <a:gd name="connsiteX70" fmla="*/ 160820 w 179649"/>
                    <a:gd name="connsiteY70" fmla="*/ 85449 h 262263"/>
                    <a:gd name="connsiteX71" fmla="*/ 82777 w 179649"/>
                    <a:gd name="connsiteY71" fmla="*/ 50382 h 262263"/>
                    <a:gd name="connsiteX72" fmla="*/ 104089 w 179649"/>
                    <a:gd name="connsiteY72" fmla="*/ 14 h 262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</a:cxnLst>
                  <a:rect l="l" t="t" r="r" b="b"/>
                  <a:pathLst>
                    <a:path w="179649" h="262263">
                      <a:moveTo>
                        <a:pt x="29546" y="182361"/>
                      </a:moveTo>
                      <a:lnTo>
                        <a:pt x="97144" y="234521"/>
                      </a:lnTo>
                      <a:lnTo>
                        <a:pt x="87214" y="262263"/>
                      </a:lnTo>
                      <a:lnTo>
                        <a:pt x="0" y="254354"/>
                      </a:lnTo>
                      <a:lnTo>
                        <a:pt x="8546" y="227439"/>
                      </a:lnTo>
                      <a:lnTo>
                        <a:pt x="57790" y="235904"/>
                      </a:lnTo>
                      <a:lnTo>
                        <a:pt x="17283" y="206792"/>
                      </a:lnTo>
                      <a:close/>
                      <a:moveTo>
                        <a:pt x="81733" y="156166"/>
                      </a:moveTo>
                      <a:cubicBezTo>
                        <a:pt x="80064" y="156003"/>
                        <a:pt x="78477" y="156112"/>
                        <a:pt x="76957" y="156491"/>
                      </a:cubicBezTo>
                      <a:cubicBezTo>
                        <a:pt x="75438" y="156885"/>
                        <a:pt x="74054" y="157577"/>
                        <a:pt x="72793" y="158567"/>
                      </a:cubicBezTo>
                      <a:cubicBezTo>
                        <a:pt x="71531" y="159557"/>
                        <a:pt x="70554" y="160900"/>
                        <a:pt x="69849" y="162568"/>
                      </a:cubicBezTo>
                      <a:cubicBezTo>
                        <a:pt x="69130" y="164278"/>
                        <a:pt x="68791" y="165946"/>
                        <a:pt x="68831" y="167547"/>
                      </a:cubicBezTo>
                      <a:cubicBezTo>
                        <a:pt x="68886" y="169161"/>
                        <a:pt x="69238" y="170667"/>
                        <a:pt x="69903" y="172091"/>
                      </a:cubicBezTo>
                      <a:cubicBezTo>
                        <a:pt x="70568" y="173516"/>
                        <a:pt x="71517" y="174777"/>
                        <a:pt x="72739" y="175903"/>
                      </a:cubicBezTo>
                      <a:cubicBezTo>
                        <a:pt x="73959" y="177030"/>
                        <a:pt x="75370" y="177924"/>
                        <a:pt x="76971" y="178603"/>
                      </a:cubicBezTo>
                      <a:cubicBezTo>
                        <a:pt x="78504" y="179254"/>
                        <a:pt x="80118" y="179675"/>
                        <a:pt x="81841" y="179891"/>
                      </a:cubicBezTo>
                      <a:cubicBezTo>
                        <a:pt x="83550" y="180095"/>
                        <a:pt x="85219" y="180027"/>
                        <a:pt x="86819" y="179675"/>
                      </a:cubicBezTo>
                      <a:cubicBezTo>
                        <a:pt x="88434" y="179322"/>
                        <a:pt x="89885" y="178670"/>
                        <a:pt x="91201" y="177694"/>
                      </a:cubicBezTo>
                      <a:cubicBezTo>
                        <a:pt x="92517" y="176731"/>
                        <a:pt x="93534" y="175388"/>
                        <a:pt x="94253" y="173679"/>
                      </a:cubicBezTo>
                      <a:cubicBezTo>
                        <a:pt x="94972" y="171970"/>
                        <a:pt x="95298" y="170287"/>
                        <a:pt x="95190" y="168632"/>
                      </a:cubicBezTo>
                      <a:cubicBezTo>
                        <a:pt x="95094" y="166977"/>
                        <a:pt x="94674" y="165444"/>
                        <a:pt x="93928" y="164006"/>
                      </a:cubicBezTo>
                      <a:cubicBezTo>
                        <a:pt x="93182" y="162568"/>
                        <a:pt x="92164" y="161293"/>
                        <a:pt x="90889" y="160140"/>
                      </a:cubicBezTo>
                      <a:cubicBezTo>
                        <a:pt x="89614" y="159001"/>
                        <a:pt x="88176" y="158092"/>
                        <a:pt x="86575" y="157414"/>
                      </a:cubicBezTo>
                      <a:lnTo>
                        <a:pt x="86588" y="157414"/>
                      </a:lnTo>
                      <a:cubicBezTo>
                        <a:pt x="85029" y="156749"/>
                        <a:pt x="83401" y="156342"/>
                        <a:pt x="81733" y="156166"/>
                      </a:cubicBezTo>
                      <a:close/>
                      <a:moveTo>
                        <a:pt x="79901" y="128980"/>
                      </a:moveTo>
                      <a:cubicBezTo>
                        <a:pt x="84934" y="129116"/>
                        <a:pt x="90116" y="130296"/>
                        <a:pt x="95420" y="132548"/>
                      </a:cubicBezTo>
                      <a:lnTo>
                        <a:pt x="95434" y="132548"/>
                      </a:lnTo>
                      <a:cubicBezTo>
                        <a:pt x="98743" y="133945"/>
                        <a:pt x="101782" y="135682"/>
                        <a:pt x="104536" y="137757"/>
                      </a:cubicBezTo>
                      <a:cubicBezTo>
                        <a:pt x="107290" y="139819"/>
                        <a:pt x="109705" y="142152"/>
                        <a:pt x="111793" y="144730"/>
                      </a:cubicBezTo>
                      <a:cubicBezTo>
                        <a:pt x="113883" y="147307"/>
                        <a:pt x="115606" y="150102"/>
                        <a:pt x="116975" y="153100"/>
                      </a:cubicBezTo>
                      <a:cubicBezTo>
                        <a:pt x="118346" y="156112"/>
                        <a:pt x="119282" y="159231"/>
                        <a:pt x="119811" y="162474"/>
                      </a:cubicBezTo>
                      <a:cubicBezTo>
                        <a:pt x="120326" y="165716"/>
                        <a:pt x="120394" y="169039"/>
                        <a:pt x="120001" y="172444"/>
                      </a:cubicBezTo>
                      <a:cubicBezTo>
                        <a:pt x="119621" y="175849"/>
                        <a:pt x="118712" y="179241"/>
                        <a:pt x="117274" y="182632"/>
                      </a:cubicBezTo>
                      <a:cubicBezTo>
                        <a:pt x="115890" y="185915"/>
                        <a:pt x="114154" y="188858"/>
                        <a:pt x="112051" y="191477"/>
                      </a:cubicBezTo>
                      <a:cubicBezTo>
                        <a:pt x="109963" y="194095"/>
                        <a:pt x="107615" y="196374"/>
                        <a:pt x="104997" y="198314"/>
                      </a:cubicBezTo>
                      <a:cubicBezTo>
                        <a:pt x="102392" y="200267"/>
                        <a:pt x="99585" y="201827"/>
                        <a:pt x="96559" y="203021"/>
                      </a:cubicBezTo>
                      <a:cubicBezTo>
                        <a:pt x="93548" y="204215"/>
                        <a:pt x="90414" y="205002"/>
                        <a:pt x="87186" y="205368"/>
                      </a:cubicBezTo>
                      <a:cubicBezTo>
                        <a:pt x="83957" y="205748"/>
                        <a:pt x="80674" y="205707"/>
                        <a:pt x="77350" y="205259"/>
                      </a:cubicBezTo>
                      <a:cubicBezTo>
                        <a:pt x="74014" y="204812"/>
                        <a:pt x="70731" y="203903"/>
                        <a:pt x="67489" y="202533"/>
                      </a:cubicBezTo>
                      <a:cubicBezTo>
                        <a:pt x="64314" y="201190"/>
                        <a:pt x="61371" y="199494"/>
                        <a:pt x="58658" y="197446"/>
                      </a:cubicBezTo>
                      <a:cubicBezTo>
                        <a:pt x="55944" y="195397"/>
                        <a:pt x="53544" y="193078"/>
                        <a:pt x="51454" y="190500"/>
                      </a:cubicBezTo>
                      <a:cubicBezTo>
                        <a:pt x="49365" y="187923"/>
                        <a:pt x="47629" y="185142"/>
                        <a:pt x="46231" y="182144"/>
                      </a:cubicBezTo>
                      <a:cubicBezTo>
                        <a:pt x="44834" y="179145"/>
                        <a:pt x="43858" y="176039"/>
                        <a:pt x="43287" y="172810"/>
                      </a:cubicBezTo>
                      <a:cubicBezTo>
                        <a:pt x="42718" y="169582"/>
                        <a:pt x="42610" y="166313"/>
                        <a:pt x="42935" y="162976"/>
                      </a:cubicBezTo>
                      <a:cubicBezTo>
                        <a:pt x="43274" y="159638"/>
                        <a:pt x="44129" y="156329"/>
                        <a:pt x="45526" y="153059"/>
                      </a:cubicBezTo>
                      <a:cubicBezTo>
                        <a:pt x="47764" y="147782"/>
                        <a:pt x="50613" y="143306"/>
                        <a:pt x="54100" y="139643"/>
                      </a:cubicBezTo>
                      <a:cubicBezTo>
                        <a:pt x="57586" y="135980"/>
                        <a:pt x="61492" y="133254"/>
                        <a:pt x="65834" y="131463"/>
                      </a:cubicBezTo>
                      <a:cubicBezTo>
                        <a:pt x="70175" y="129672"/>
                        <a:pt x="74868" y="128845"/>
                        <a:pt x="79901" y="128980"/>
                      </a:cubicBezTo>
                      <a:close/>
                      <a:moveTo>
                        <a:pt x="81598" y="55022"/>
                      </a:moveTo>
                      <a:lnTo>
                        <a:pt x="104538" y="65359"/>
                      </a:lnTo>
                      <a:lnTo>
                        <a:pt x="98311" y="81923"/>
                      </a:lnTo>
                      <a:lnTo>
                        <a:pt x="148341" y="107982"/>
                      </a:lnTo>
                      <a:lnTo>
                        <a:pt x="139795" y="131546"/>
                      </a:lnTo>
                      <a:lnTo>
                        <a:pt x="88042" y="109528"/>
                      </a:lnTo>
                      <a:lnTo>
                        <a:pt x="82032" y="126174"/>
                      </a:lnTo>
                      <a:lnTo>
                        <a:pt x="56515" y="114616"/>
                      </a:lnTo>
                      <a:close/>
                      <a:moveTo>
                        <a:pt x="104102" y="0"/>
                      </a:moveTo>
                      <a:cubicBezTo>
                        <a:pt x="107439" y="1669"/>
                        <a:pt x="110736" y="3297"/>
                        <a:pt x="114005" y="4897"/>
                      </a:cubicBezTo>
                      <a:cubicBezTo>
                        <a:pt x="117274" y="6498"/>
                        <a:pt x="120571" y="8167"/>
                        <a:pt x="123867" y="9903"/>
                      </a:cubicBezTo>
                      <a:lnTo>
                        <a:pt x="115267" y="33575"/>
                      </a:lnTo>
                      <a:lnTo>
                        <a:pt x="121914" y="37034"/>
                      </a:lnTo>
                      <a:lnTo>
                        <a:pt x="128805" y="20755"/>
                      </a:lnTo>
                      <a:lnTo>
                        <a:pt x="145233" y="29125"/>
                      </a:lnTo>
                      <a:lnTo>
                        <a:pt x="138844" y="45743"/>
                      </a:lnTo>
                      <a:lnTo>
                        <a:pt x="146590" y="49663"/>
                      </a:lnTo>
                      <a:lnTo>
                        <a:pt x="152314" y="36112"/>
                      </a:lnTo>
                      <a:lnTo>
                        <a:pt x="156384" y="26494"/>
                      </a:lnTo>
                      <a:cubicBezTo>
                        <a:pt x="160304" y="28406"/>
                        <a:pt x="164184" y="30319"/>
                        <a:pt x="168037" y="32232"/>
                      </a:cubicBezTo>
                      <a:cubicBezTo>
                        <a:pt x="171889" y="34144"/>
                        <a:pt x="175756" y="36030"/>
                        <a:pt x="179649" y="37889"/>
                      </a:cubicBezTo>
                      <a:lnTo>
                        <a:pt x="160820" y="85449"/>
                      </a:lnTo>
                      <a:lnTo>
                        <a:pt x="82777" y="50382"/>
                      </a:lnTo>
                      <a:lnTo>
                        <a:pt x="104089" y="1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8" name="Group 1427">
                <a:extLst>
                  <a:ext uri="{FF2B5EF4-FFF2-40B4-BE49-F238E27FC236}">
                    <a16:creationId xmlns:a16="http://schemas.microsoft.com/office/drawing/2014/main" id="{CD636C1B-253B-244E-1EE0-C1D5F018FDC3}"/>
                  </a:ext>
                </a:extLst>
              </p:cNvPr>
              <p:cNvGrpSpPr/>
              <p:nvPr/>
            </p:nvGrpSpPr>
            <p:grpSpPr>
              <a:xfrm>
                <a:off x="5471253" y="766393"/>
                <a:ext cx="440990" cy="269670"/>
                <a:chOff x="5471253" y="766393"/>
                <a:chExt cx="440990" cy="269670"/>
              </a:xfrm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1063880D-7012-5A76-D32C-36A689CAA4DE}"/>
                    </a:ext>
                  </a:extLst>
                </p:cNvPr>
                <p:cNvSpPr/>
                <p:nvPr/>
              </p:nvSpPr>
              <p:spPr>
                <a:xfrm rot="2554200">
                  <a:off x="5471253" y="776503"/>
                  <a:ext cx="440990" cy="252794"/>
                </a:xfrm>
                <a:custGeom>
                  <a:avLst/>
                  <a:gdLst>
                    <a:gd name="connsiteX0" fmla="*/ 0 w 586957"/>
                    <a:gd name="connsiteY0" fmla="*/ 0 h 336469"/>
                    <a:gd name="connsiteX1" fmla="*/ 586958 w 586957"/>
                    <a:gd name="connsiteY1" fmla="*/ 0 h 336469"/>
                    <a:gd name="connsiteX2" fmla="*/ 586958 w 586957"/>
                    <a:gd name="connsiteY2" fmla="*/ 336470 h 336469"/>
                    <a:gd name="connsiteX3" fmla="*/ 0 w 586957"/>
                    <a:gd name="connsiteY3" fmla="*/ 336470 h 336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6957" h="336469">
                      <a:moveTo>
                        <a:pt x="0" y="0"/>
                      </a:moveTo>
                      <a:lnTo>
                        <a:pt x="586958" y="0"/>
                      </a:lnTo>
                      <a:lnTo>
                        <a:pt x="586958" y="336470"/>
                      </a:lnTo>
                      <a:lnTo>
                        <a:pt x="0" y="33647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7" name="Freeform: Shape 1426">
                  <a:extLst>
                    <a:ext uri="{FF2B5EF4-FFF2-40B4-BE49-F238E27FC236}">
                      <a16:creationId xmlns:a16="http://schemas.microsoft.com/office/drawing/2014/main" id="{E49E6CBC-8478-4EDA-F0B7-BE53C7192856}"/>
                    </a:ext>
                  </a:extLst>
                </p:cNvPr>
                <p:cNvSpPr/>
                <p:nvPr/>
              </p:nvSpPr>
              <p:spPr>
                <a:xfrm>
                  <a:off x="5568228" y="766393"/>
                  <a:ext cx="268911" cy="269670"/>
                </a:xfrm>
                <a:custGeom>
                  <a:avLst/>
                  <a:gdLst>
                    <a:gd name="connsiteX0" fmla="*/ 224023 w 268911"/>
                    <a:gd name="connsiteY0" fmla="*/ 163330 h 269670"/>
                    <a:gd name="connsiteX1" fmla="*/ 268911 w 268911"/>
                    <a:gd name="connsiteY1" fmla="*/ 204556 h 269670"/>
                    <a:gd name="connsiteX2" fmla="*/ 260053 w 268911"/>
                    <a:gd name="connsiteY2" fmla="*/ 213116 h 269670"/>
                    <a:gd name="connsiteX3" fmla="*/ 251100 w 268911"/>
                    <a:gd name="connsiteY3" fmla="*/ 221594 h 269670"/>
                    <a:gd name="connsiteX4" fmla="*/ 229476 w 268911"/>
                    <a:gd name="connsiteY4" fmla="*/ 203701 h 269670"/>
                    <a:gd name="connsiteX5" fmla="*/ 223358 w 268911"/>
                    <a:gd name="connsiteY5" fmla="*/ 209385 h 269670"/>
                    <a:gd name="connsiteX6" fmla="*/ 237860 w 268911"/>
                    <a:gd name="connsiteY6" fmla="*/ 222706 h 269670"/>
                    <a:gd name="connsiteX7" fmla="*/ 222924 w 268911"/>
                    <a:gd name="connsiteY7" fmla="*/ 236814 h 269670"/>
                    <a:gd name="connsiteX8" fmla="*/ 207866 w 268911"/>
                    <a:gd name="connsiteY8" fmla="*/ 223887 h 269670"/>
                    <a:gd name="connsiteX9" fmla="*/ 200852 w 268911"/>
                    <a:gd name="connsiteY9" fmla="*/ 230547 h 269670"/>
                    <a:gd name="connsiteX10" fmla="*/ 212926 w 268911"/>
                    <a:gd name="connsiteY10" fmla="*/ 241644 h 269670"/>
                    <a:gd name="connsiteX11" fmla="*/ 221499 w 268911"/>
                    <a:gd name="connsiteY11" fmla="*/ 249512 h 269670"/>
                    <a:gd name="connsiteX12" fmla="*/ 211122 w 268911"/>
                    <a:gd name="connsiteY12" fmla="*/ 259591 h 269670"/>
                    <a:gd name="connsiteX13" fmla="*/ 200839 w 268911"/>
                    <a:gd name="connsiteY13" fmla="*/ 269670 h 269670"/>
                    <a:gd name="connsiteX14" fmla="*/ 157985 w 268911"/>
                    <a:gd name="connsiteY14" fmla="*/ 232094 h 269670"/>
                    <a:gd name="connsiteX15" fmla="*/ 133039 w 268911"/>
                    <a:gd name="connsiteY15" fmla="*/ 145803 h 269670"/>
                    <a:gd name="connsiteX16" fmla="*/ 133025 w 268911"/>
                    <a:gd name="connsiteY16" fmla="*/ 145816 h 269670"/>
                    <a:gd name="connsiteX17" fmla="*/ 133028 w 268911"/>
                    <a:gd name="connsiteY17" fmla="*/ 145812 h 269670"/>
                    <a:gd name="connsiteX18" fmla="*/ 166436 w 268911"/>
                    <a:gd name="connsiteY18" fmla="*/ 111699 h 269670"/>
                    <a:gd name="connsiteX19" fmla="*/ 219587 w 268911"/>
                    <a:gd name="connsiteY19" fmla="*/ 160345 h 269670"/>
                    <a:gd name="connsiteX20" fmla="*/ 219600 w 268911"/>
                    <a:gd name="connsiteY20" fmla="*/ 160331 h 269670"/>
                    <a:gd name="connsiteX21" fmla="*/ 200147 w 268911"/>
                    <a:gd name="connsiteY21" fmla="*/ 180530 h 269670"/>
                    <a:gd name="connsiteX22" fmla="*/ 185103 w 268911"/>
                    <a:gd name="connsiteY22" fmla="*/ 167793 h 269670"/>
                    <a:gd name="connsiteX23" fmla="*/ 139007 w 268911"/>
                    <a:gd name="connsiteY23" fmla="*/ 210538 h 269670"/>
                    <a:gd name="connsiteX24" fmla="*/ 117478 w 268911"/>
                    <a:gd name="connsiteY24" fmla="*/ 192739 h 269670"/>
                    <a:gd name="connsiteX25" fmla="*/ 159966 w 268911"/>
                    <a:gd name="connsiteY25" fmla="*/ 146685 h 269670"/>
                    <a:gd name="connsiteX26" fmla="*/ 144745 w 268911"/>
                    <a:gd name="connsiteY26" fmla="*/ 134136 h 269670"/>
                    <a:gd name="connsiteX27" fmla="*/ 101105 w 268911"/>
                    <a:gd name="connsiteY27" fmla="*/ 104210 h 269670"/>
                    <a:gd name="connsiteX28" fmla="*/ 96045 w 268911"/>
                    <a:gd name="connsiteY28" fmla="*/ 105757 h 269670"/>
                    <a:gd name="connsiteX29" fmla="*/ 91636 w 268911"/>
                    <a:gd name="connsiteY29" fmla="*/ 109189 h 269670"/>
                    <a:gd name="connsiteX30" fmla="*/ 88462 w 268911"/>
                    <a:gd name="connsiteY30" fmla="*/ 113815 h 269670"/>
                    <a:gd name="connsiteX31" fmla="*/ 86821 w 268911"/>
                    <a:gd name="connsiteY31" fmla="*/ 119119 h 269670"/>
                    <a:gd name="connsiteX32" fmla="*/ 87255 w 268911"/>
                    <a:gd name="connsiteY32" fmla="*/ 124464 h 269670"/>
                    <a:gd name="connsiteX33" fmla="*/ 90334 w 268911"/>
                    <a:gd name="connsiteY33" fmla="*/ 129171 h 269670"/>
                    <a:gd name="connsiteX34" fmla="*/ 95272 w 268911"/>
                    <a:gd name="connsiteY34" fmla="*/ 132047 h 269670"/>
                    <a:gd name="connsiteX35" fmla="*/ 100603 w 268911"/>
                    <a:gd name="connsiteY35" fmla="*/ 132454 h 269670"/>
                    <a:gd name="connsiteX36" fmla="*/ 105799 w 268911"/>
                    <a:gd name="connsiteY36" fmla="*/ 130718 h 269670"/>
                    <a:gd name="connsiteX37" fmla="*/ 110266 w 268911"/>
                    <a:gd name="connsiteY37" fmla="*/ 127211 h 269670"/>
                    <a:gd name="connsiteX38" fmla="*/ 110262 w 268911"/>
                    <a:gd name="connsiteY38" fmla="*/ 127217 h 269670"/>
                    <a:gd name="connsiteX39" fmla="*/ 110276 w 268911"/>
                    <a:gd name="connsiteY39" fmla="*/ 127204 h 269670"/>
                    <a:gd name="connsiteX40" fmla="*/ 110266 w 268911"/>
                    <a:gd name="connsiteY40" fmla="*/ 127211 h 269670"/>
                    <a:gd name="connsiteX41" fmla="*/ 113383 w 268911"/>
                    <a:gd name="connsiteY41" fmla="*/ 122592 h 269670"/>
                    <a:gd name="connsiteX42" fmla="*/ 114820 w 268911"/>
                    <a:gd name="connsiteY42" fmla="*/ 117450 h 269670"/>
                    <a:gd name="connsiteX43" fmla="*/ 114210 w 268911"/>
                    <a:gd name="connsiteY43" fmla="*/ 112309 h 269670"/>
                    <a:gd name="connsiteX44" fmla="*/ 111117 w 268911"/>
                    <a:gd name="connsiteY44" fmla="*/ 107710 h 269670"/>
                    <a:gd name="connsiteX45" fmla="*/ 106274 w 268911"/>
                    <a:gd name="connsiteY45" fmla="*/ 104780 h 269670"/>
                    <a:gd name="connsiteX46" fmla="*/ 101105 w 268911"/>
                    <a:gd name="connsiteY46" fmla="*/ 104210 h 269670"/>
                    <a:gd name="connsiteX47" fmla="*/ 99396 w 268911"/>
                    <a:gd name="connsiteY47" fmla="*/ 75601 h 269670"/>
                    <a:gd name="connsiteX48" fmla="*/ 110290 w 268911"/>
                    <a:gd name="connsiteY48" fmla="*/ 76008 h 269670"/>
                    <a:gd name="connsiteX49" fmla="*/ 120749 w 268911"/>
                    <a:gd name="connsiteY49" fmla="*/ 79331 h 269670"/>
                    <a:gd name="connsiteX50" fmla="*/ 130190 w 268911"/>
                    <a:gd name="connsiteY50" fmla="*/ 85762 h 269670"/>
                    <a:gd name="connsiteX51" fmla="*/ 141056 w 268911"/>
                    <a:gd name="connsiteY51" fmla="*/ 99774 h 269670"/>
                    <a:gd name="connsiteX52" fmla="*/ 145248 w 268911"/>
                    <a:gd name="connsiteY52" fmla="*/ 115158 h 269670"/>
                    <a:gd name="connsiteX53" fmla="*/ 142590 w 268911"/>
                    <a:gd name="connsiteY53" fmla="*/ 130853 h 269670"/>
                    <a:gd name="connsiteX54" fmla="*/ 133028 w 268911"/>
                    <a:gd name="connsiteY54" fmla="*/ 145812 h 269670"/>
                    <a:gd name="connsiteX55" fmla="*/ 124167 w 268911"/>
                    <a:gd name="connsiteY55" fmla="*/ 153413 h 269670"/>
                    <a:gd name="connsiteX56" fmla="*/ 114129 w 268911"/>
                    <a:gd name="connsiteY56" fmla="*/ 158418 h 269670"/>
                    <a:gd name="connsiteX57" fmla="*/ 103398 w 268911"/>
                    <a:gd name="connsiteY57" fmla="*/ 160724 h 269670"/>
                    <a:gd name="connsiteX58" fmla="*/ 92491 w 268911"/>
                    <a:gd name="connsiteY58" fmla="*/ 160182 h 269670"/>
                    <a:gd name="connsiteX59" fmla="*/ 81950 w 268911"/>
                    <a:gd name="connsiteY59" fmla="*/ 156654 h 269670"/>
                    <a:gd name="connsiteX60" fmla="*/ 72292 w 268911"/>
                    <a:gd name="connsiteY60" fmla="*/ 149981 h 269670"/>
                    <a:gd name="connsiteX61" fmla="*/ 64966 w 268911"/>
                    <a:gd name="connsiteY61" fmla="*/ 141190 h 269670"/>
                    <a:gd name="connsiteX62" fmla="*/ 60422 w 268911"/>
                    <a:gd name="connsiteY62" fmla="*/ 131233 h 269670"/>
                    <a:gd name="connsiteX63" fmla="*/ 58645 w 268911"/>
                    <a:gd name="connsiteY63" fmla="*/ 120625 h 269670"/>
                    <a:gd name="connsiteX64" fmla="*/ 59690 w 268911"/>
                    <a:gd name="connsiteY64" fmla="*/ 109908 h 269670"/>
                    <a:gd name="connsiteX65" fmla="*/ 63488 w 268911"/>
                    <a:gd name="connsiteY65" fmla="*/ 99612 h 269670"/>
                    <a:gd name="connsiteX66" fmla="*/ 70040 w 268911"/>
                    <a:gd name="connsiteY66" fmla="*/ 90278 h 269670"/>
                    <a:gd name="connsiteX67" fmla="*/ 78681 w 268911"/>
                    <a:gd name="connsiteY67" fmla="*/ 82913 h 269670"/>
                    <a:gd name="connsiteX68" fmla="*/ 88666 w 268911"/>
                    <a:gd name="connsiteY68" fmla="*/ 77947 h 269670"/>
                    <a:gd name="connsiteX69" fmla="*/ 99396 w 268911"/>
                    <a:gd name="connsiteY69" fmla="*/ 75601 h 269670"/>
                    <a:gd name="connsiteX70" fmla="*/ 40969 w 268911"/>
                    <a:gd name="connsiteY70" fmla="*/ 0 h 269670"/>
                    <a:gd name="connsiteX71" fmla="*/ 66011 w 268911"/>
                    <a:gd name="connsiteY71" fmla="*/ 19059 h 269670"/>
                    <a:gd name="connsiteX72" fmla="*/ 38689 w 268911"/>
                    <a:gd name="connsiteY72" fmla="*/ 67570 h 269670"/>
                    <a:gd name="connsiteX73" fmla="*/ 84419 w 268911"/>
                    <a:gd name="connsiteY73" fmla="*/ 35976 h 269670"/>
                    <a:gd name="connsiteX74" fmla="*/ 105473 w 268911"/>
                    <a:gd name="connsiteY74" fmla="*/ 58007 h 269670"/>
                    <a:gd name="connsiteX75" fmla="*/ 105459 w 268911"/>
                    <a:gd name="connsiteY75" fmla="*/ 57993 h 269670"/>
                    <a:gd name="connsiteX76" fmla="*/ 25395 w 268911"/>
                    <a:gd name="connsiteY76" fmla="*/ 109393 h 269670"/>
                    <a:gd name="connsiteX77" fmla="*/ 0 w 268911"/>
                    <a:gd name="connsiteY77" fmla="*/ 88569 h 269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</a:cxnLst>
                  <a:rect l="l" t="t" r="r" b="b"/>
                  <a:pathLst>
                    <a:path w="268911" h="269670">
                      <a:moveTo>
                        <a:pt x="224023" y="163330"/>
                      </a:moveTo>
                      <a:lnTo>
                        <a:pt x="268911" y="204556"/>
                      </a:lnTo>
                      <a:cubicBezTo>
                        <a:pt x="265913" y="207431"/>
                        <a:pt x="262970" y="210280"/>
                        <a:pt x="260053" y="213116"/>
                      </a:cubicBezTo>
                      <a:cubicBezTo>
                        <a:pt x="257150" y="215950"/>
                        <a:pt x="254166" y="218772"/>
                        <a:pt x="251100" y="221594"/>
                      </a:cubicBezTo>
                      <a:lnTo>
                        <a:pt x="229476" y="203701"/>
                      </a:lnTo>
                      <a:lnTo>
                        <a:pt x="223358" y="209385"/>
                      </a:lnTo>
                      <a:lnTo>
                        <a:pt x="237860" y="222706"/>
                      </a:lnTo>
                      <a:lnTo>
                        <a:pt x="222924" y="236814"/>
                      </a:lnTo>
                      <a:lnTo>
                        <a:pt x="207866" y="223887"/>
                      </a:lnTo>
                      <a:lnTo>
                        <a:pt x="200852" y="230547"/>
                      </a:lnTo>
                      <a:lnTo>
                        <a:pt x="212926" y="241644"/>
                      </a:lnTo>
                      <a:lnTo>
                        <a:pt x="221499" y="249512"/>
                      </a:lnTo>
                      <a:cubicBezTo>
                        <a:pt x="218027" y="252903"/>
                        <a:pt x="214568" y="256267"/>
                        <a:pt x="211122" y="259591"/>
                      </a:cubicBezTo>
                      <a:cubicBezTo>
                        <a:pt x="207676" y="262915"/>
                        <a:pt x="204244" y="266279"/>
                        <a:pt x="200839" y="269670"/>
                      </a:cubicBezTo>
                      <a:lnTo>
                        <a:pt x="157985" y="232094"/>
                      </a:lnTo>
                      <a:close/>
                      <a:moveTo>
                        <a:pt x="133039" y="145803"/>
                      </a:moveTo>
                      <a:lnTo>
                        <a:pt x="133025" y="145816"/>
                      </a:lnTo>
                      <a:lnTo>
                        <a:pt x="133028" y="145812"/>
                      </a:lnTo>
                      <a:close/>
                      <a:moveTo>
                        <a:pt x="166436" y="111699"/>
                      </a:moveTo>
                      <a:lnTo>
                        <a:pt x="219587" y="160345"/>
                      </a:lnTo>
                      <a:lnTo>
                        <a:pt x="219600" y="160331"/>
                      </a:lnTo>
                      <a:lnTo>
                        <a:pt x="200147" y="180530"/>
                      </a:lnTo>
                      <a:lnTo>
                        <a:pt x="185103" y="167793"/>
                      </a:lnTo>
                      <a:lnTo>
                        <a:pt x="139007" y="210538"/>
                      </a:lnTo>
                      <a:lnTo>
                        <a:pt x="117478" y="192739"/>
                      </a:lnTo>
                      <a:lnTo>
                        <a:pt x="159966" y="146685"/>
                      </a:lnTo>
                      <a:lnTo>
                        <a:pt x="144745" y="134136"/>
                      </a:lnTo>
                      <a:close/>
                      <a:moveTo>
                        <a:pt x="101105" y="104210"/>
                      </a:moveTo>
                      <a:cubicBezTo>
                        <a:pt x="99369" y="104373"/>
                        <a:pt x="97673" y="104888"/>
                        <a:pt x="96045" y="105757"/>
                      </a:cubicBezTo>
                      <a:cubicBezTo>
                        <a:pt x="94418" y="106625"/>
                        <a:pt x="92939" y="107764"/>
                        <a:pt x="91636" y="109189"/>
                      </a:cubicBezTo>
                      <a:cubicBezTo>
                        <a:pt x="90389" y="110559"/>
                        <a:pt x="89331" y="112092"/>
                        <a:pt x="88462" y="113815"/>
                      </a:cubicBezTo>
                      <a:cubicBezTo>
                        <a:pt x="87594" y="115537"/>
                        <a:pt x="87051" y="117301"/>
                        <a:pt x="86821" y="119119"/>
                      </a:cubicBezTo>
                      <a:cubicBezTo>
                        <a:pt x="86590" y="120936"/>
                        <a:pt x="86726" y="122714"/>
                        <a:pt x="87255" y="124464"/>
                      </a:cubicBezTo>
                      <a:cubicBezTo>
                        <a:pt x="87784" y="126200"/>
                        <a:pt x="88801" y="127773"/>
                        <a:pt x="90334" y="129171"/>
                      </a:cubicBezTo>
                      <a:cubicBezTo>
                        <a:pt x="91854" y="130568"/>
                        <a:pt x="93509" y="131531"/>
                        <a:pt x="95272" y="132047"/>
                      </a:cubicBezTo>
                      <a:cubicBezTo>
                        <a:pt x="97035" y="132562"/>
                        <a:pt x="98813" y="132698"/>
                        <a:pt x="100603" y="132454"/>
                      </a:cubicBezTo>
                      <a:cubicBezTo>
                        <a:pt x="102380" y="132210"/>
                        <a:pt x="104117" y="131626"/>
                        <a:pt x="105799" y="130718"/>
                      </a:cubicBezTo>
                      <a:lnTo>
                        <a:pt x="110266" y="127211"/>
                      </a:lnTo>
                      <a:lnTo>
                        <a:pt x="110262" y="127217"/>
                      </a:lnTo>
                      <a:lnTo>
                        <a:pt x="110276" y="127204"/>
                      </a:lnTo>
                      <a:lnTo>
                        <a:pt x="110266" y="127211"/>
                      </a:lnTo>
                      <a:lnTo>
                        <a:pt x="113383" y="122592"/>
                      </a:lnTo>
                      <a:cubicBezTo>
                        <a:pt x="114183" y="120909"/>
                        <a:pt x="114671" y="119187"/>
                        <a:pt x="114820" y="117450"/>
                      </a:cubicBezTo>
                      <a:cubicBezTo>
                        <a:pt x="114983" y="115714"/>
                        <a:pt x="114779" y="113991"/>
                        <a:pt x="114210" y="112309"/>
                      </a:cubicBezTo>
                      <a:cubicBezTo>
                        <a:pt x="113640" y="110613"/>
                        <a:pt x="112609" y="109081"/>
                        <a:pt x="111117" y="107710"/>
                      </a:cubicBezTo>
                      <a:cubicBezTo>
                        <a:pt x="109598" y="106313"/>
                        <a:pt x="107969" y="105336"/>
                        <a:pt x="106274" y="104780"/>
                      </a:cubicBezTo>
                      <a:cubicBezTo>
                        <a:pt x="104564" y="104224"/>
                        <a:pt x="102842" y="104034"/>
                        <a:pt x="101105" y="104210"/>
                      </a:cubicBezTo>
                      <a:close/>
                      <a:moveTo>
                        <a:pt x="99396" y="75601"/>
                      </a:moveTo>
                      <a:cubicBezTo>
                        <a:pt x="103059" y="75261"/>
                        <a:pt x="106694" y="75397"/>
                        <a:pt x="110290" y="76008"/>
                      </a:cubicBezTo>
                      <a:cubicBezTo>
                        <a:pt x="113885" y="76618"/>
                        <a:pt x="117371" y="77731"/>
                        <a:pt x="120749" y="79331"/>
                      </a:cubicBezTo>
                      <a:cubicBezTo>
                        <a:pt x="124127" y="80932"/>
                        <a:pt x="127274" y="83076"/>
                        <a:pt x="130190" y="85762"/>
                      </a:cubicBezTo>
                      <a:cubicBezTo>
                        <a:pt x="134897" y="90088"/>
                        <a:pt x="138520" y="94755"/>
                        <a:pt x="141056" y="99774"/>
                      </a:cubicBezTo>
                      <a:cubicBezTo>
                        <a:pt x="143593" y="104794"/>
                        <a:pt x="144991" y="109921"/>
                        <a:pt x="145248" y="115158"/>
                      </a:cubicBezTo>
                      <a:cubicBezTo>
                        <a:pt x="145506" y="120380"/>
                        <a:pt x="144611" y="125617"/>
                        <a:pt x="142590" y="130853"/>
                      </a:cubicBezTo>
                      <a:lnTo>
                        <a:pt x="133028" y="145812"/>
                      </a:lnTo>
                      <a:lnTo>
                        <a:pt x="124167" y="153413"/>
                      </a:lnTo>
                      <a:cubicBezTo>
                        <a:pt x="120966" y="155529"/>
                        <a:pt x="117615" y="157197"/>
                        <a:pt x="114129" y="158418"/>
                      </a:cubicBezTo>
                      <a:cubicBezTo>
                        <a:pt x="110642" y="159639"/>
                        <a:pt x="107061" y="160412"/>
                        <a:pt x="103398" y="160724"/>
                      </a:cubicBezTo>
                      <a:cubicBezTo>
                        <a:pt x="99735" y="161036"/>
                        <a:pt x="96099" y="160860"/>
                        <a:pt x="92491" y="160182"/>
                      </a:cubicBezTo>
                      <a:cubicBezTo>
                        <a:pt x="88896" y="159503"/>
                        <a:pt x="85383" y="158337"/>
                        <a:pt x="81950" y="156654"/>
                      </a:cubicBezTo>
                      <a:cubicBezTo>
                        <a:pt x="78532" y="154972"/>
                        <a:pt x="75304" y="152748"/>
                        <a:pt x="72292" y="149981"/>
                      </a:cubicBezTo>
                      <a:cubicBezTo>
                        <a:pt x="69376" y="147295"/>
                        <a:pt x="66933" y="144365"/>
                        <a:pt x="64966" y="141190"/>
                      </a:cubicBezTo>
                      <a:cubicBezTo>
                        <a:pt x="62999" y="138016"/>
                        <a:pt x="61494" y="134692"/>
                        <a:pt x="60422" y="131233"/>
                      </a:cubicBezTo>
                      <a:cubicBezTo>
                        <a:pt x="59350" y="127773"/>
                        <a:pt x="58753" y="124233"/>
                        <a:pt x="58645" y="120625"/>
                      </a:cubicBezTo>
                      <a:cubicBezTo>
                        <a:pt x="58523" y="117016"/>
                        <a:pt x="58875" y="113448"/>
                        <a:pt x="59690" y="109908"/>
                      </a:cubicBezTo>
                      <a:cubicBezTo>
                        <a:pt x="60503" y="106381"/>
                        <a:pt x="61778" y="102949"/>
                        <a:pt x="63488" y="99612"/>
                      </a:cubicBezTo>
                      <a:cubicBezTo>
                        <a:pt x="65197" y="96275"/>
                        <a:pt x="67381" y="93168"/>
                        <a:pt x="70040" y="90278"/>
                      </a:cubicBezTo>
                      <a:cubicBezTo>
                        <a:pt x="72631" y="87457"/>
                        <a:pt x="75521" y="85001"/>
                        <a:pt x="78681" y="82913"/>
                      </a:cubicBezTo>
                      <a:cubicBezTo>
                        <a:pt x="81856" y="80823"/>
                        <a:pt x="85180" y="79168"/>
                        <a:pt x="88666" y="77947"/>
                      </a:cubicBezTo>
                      <a:cubicBezTo>
                        <a:pt x="92152" y="76726"/>
                        <a:pt x="95733" y="75940"/>
                        <a:pt x="99396" y="75601"/>
                      </a:cubicBezTo>
                      <a:close/>
                      <a:moveTo>
                        <a:pt x="40969" y="0"/>
                      </a:moveTo>
                      <a:lnTo>
                        <a:pt x="66011" y="19059"/>
                      </a:lnTo>
                      <a:lnTo>
                        <a:pt x="38689" y="67570"/>
                      </a:lnTo>
                      <a:lnTo>
                        <a:pt x="84419" y="35976"/>
                      </a:lnTo>
                      <a:lnTo>
                        <a:pt x="105473" y="58007"/>
                      </a:lnTo>
                      <a:lnTo>
                        <a:pt x="105459" y="57993"/>
                      </a:lnTo>
                      <a:lnTo>
                        <a:pt x="25395" y="109393"/>
                      </a:lnTo>
                      <a:lnTo>
                        <a:pt x="0" y="8856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32" name="Group 1431">
                <a:extLst>
                  <a:ext uri="{FF2B5EF4-FFF2-40B4-BE49-F238E27FC236}">
                    <a16:creationId xmlns:a16="http://schemas.microsoft.com/office/drawing/2014/main" id="{00147A22-4585-84A4-1841-C52526348424}"/>
                  </a:ext>
                </a:extLst>
              </p:cNvPr>
              <p:cNvGrpSpPr/>
              <p:nvPr/>
            </p:nvGrpSpPr>
            <p:grpSpPr>
              <a:xfrm>
                <a:off x="6330088" y="1040086"/>
                <a:ext cx="547413" cy="322821"/>
                <a:chOff x="6330088" y="1040086"/>
                <a:chExt cx="547413" cy="322821"/>
              </a:xfrm>
            </p:grpSpPr>
            <p:sp>
              <p:nvSpPr>
                <p:cNvPr id="44" name="Freeform: Shape 43">
                  <a:extLst>
                    <a:ext uri="{FF2B5EF4-FFF2-40B4-BE49-F238E27FC236}">
                      <a16:creationId xmlns:a16="http://schemas.microsoft.com/office/drawing/2014/main" id="{79B90C4C-8FC4-77D9-F681-E977941BD8B0}"/>
                    </a:ext>
                  </a:extLst>
                </p:cNvPr>
                <p:cNvSpPr/>
                <p:nvPr/>
              </p:nvSpPr>
              <p:spPr>
                <a:xfrm rot="19271400">
                  <a:off x="6330088" y="1049109"/>
                  <a:ext cx="547413" cy="313798"/>
                </a:xfrm>
                <a:custGeom>
                  <a:avLst/>
                  <a:gdLst>
                    <a:gd name="connsiteX0" fmla="*/ 0 w 728606"/>
                    <a:gd name="connsiteY0" fmla="*/ 0 h 417666"/>
                    <a:gd name="connsiteX1" fmla="*/ 728606 w 728606"/>
                    <a:gd name="connsiteY1" fmla="*/ 0 h 417666"/>
                    <a:gd name="connsiteX2" fmla="*/ 728606 w 728606"/>
                    <a:gd name="connsiteY2" fmla="*/ 417667 h 417666"/>
                    <a:gd name="connsiteX3" fmla="*/ 0 w 728606"/>
                    <a:gd name="connsiteY3" fmla="*/ 417667 h 417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28606" h="417666">
                      <a:moveTo>
                        <a:pt x="0" y="0"/>
                      </a:moveTo>
                      <a:lnTo>
                        <a:pt x="728606" y="0"/>
                      </a:lnTo>
                      <a:lnTo>
                        <a:pt x="728606" y="417667"/>
                      </a:lnTo>
                      <a:lnTo>
                        <a:pt x="0" y="41766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1">
                      <a:lumMod val="65000"/>
                      <a:lumOff val="35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31" name="Freeform: Shape 1430">
                  <a:extLst>
                    <a:ext uri="{FF2B5EF4-FFF2-40B4-BE49-F238E27FC236}">
                      <a16:creationId xmlns:a16="http://schemas.microsoft.com/office/drawing/2014/main" id="{BAAF8016-9785-690A-941C-F0DD949BECF5}"/>
                    </a:ext>
                  </a:extLst>
                </p:cNvPr>
                <p:cNvSpPr/>
                <p:nvPr/>
              </p:nvSpPr>
              <p:spPr>
                <a:xfrm>
                  <a:off x="6420916" y="1040086"/>
                  <a:ext cx="360709" cy="308495"/>
                </a:xfrm>
                <a:custGeom>
                  <a:avLst/>
                  <a:gdLst>
                    <a:gd name="connsiteX0" fmla="*/ 83171 w 360709"/>
                    <a:gd name="connsiteY0" fmla="*/ 173354 h 308495"/>
                    <a:gd name="connsiteX1" fmla="*/ 83171 w 360709"/>
                    <a:gd name="connsiteY1" fmla="*/ 173368 h 308495"/>
                    <a:gd name="connsiteX2" fmla="*/ 131369 w 360709"/>
                    <a:gd name="connsiteY2" fmla="*/ 281187 h 308495"/>
                    <a:gd name="connsiteX3" fmla="*/ 101091 w 360709"/>
                    <a:gd name="connsiteY3" fmla="*/ 308495 h 308495"/>
                    <a:gd name="connsiteX4" fmla="*/ 0 w 360709"/>
                    <a:gd name="connsiteY4" fmla="*/ 241738 h 308495"/>
                    <a:gd name="connsiteX5" fmla="*/ 28040 w 360709"/>
                    <a:gd name="connsiteY5" fmla="*/ 214539 h 308495"/>
                    <a:gd name="connsiteX6" fmla="*/ 82492 w 360709"/>
                    <a:gd name="connsiteY6" fmla="*/ 257094 h 308495"/>
                    <a:gd name="connsiteX7" fmla="*/ 52214 w 360709"/>
                    <a:gd name="connsiteY7" fmla="*/ 195099 h 308495"/>
                    <a:gd name="connsiteX8" fmla="*/ 151474 w 360709"/>
                    <a:gd name="connsiteY8" fmla="*/ 172718 h 308495"/>
                    <a:gd name="connsiteX9" fmla="*/ 145261 w 360709"/>
                    <a:gd name="connsiteY9" fmla="*/ 175661 h 308495"/>
                    <a:gd name="connsiteX10" fmla="*/ 140771 w 360709"/>
                    <a:gd name="connsiteY10" fmla="*/ 181074 h 308495"/>
                    <a:gd name="connsiteX11" fmla="*/ 139102 w 360709"/>
                    <a:gd name="connsiteY11" fmla="*/ 187314 h 308495"/>
                    <a:gd name="connsiteX12" fmla="*/ 140065 w 360709"/>
                    <a:gd name="connsiteY12" fmla="*/ 193812 h 308495"/>
                    <a:gd name="connsiteX13" fmla="*/ 143470 w 360709"/>
                    <a:gd name="connsiteY13" fmla="*/ 199876 h 308495"/>
                    <a:gd name="connsiteX14" fmla="*/ 148557 w 360709"/>
                    <a:gd name="connsiteY14" fmla="*/ 204624 h 308495"/>
                    <a:gd name="connsiteX15" fmla="*/ 154771 w 360709"/>
                    <a:gd name="connsiteY15" fmla="*/ 207636 h 308495"/>
                    <a:gd name="connsiteX16" fmla="*/ 161404 w 360709"/>
                    <a:gd name="connsiteY16" fmla="*/ 208097 h 308495"/>
                    <a:gd name="connsiteX17" fmla="*/ 167753 w 360709"/>
                    <a:gd name="connsiteY17" fmla="*/ 205194 h 308495"/>
                    <a:gd name="connsiteX18" fmla="*/ 172202 w 360709"/>
                    <a:gd name="connsiteY18" fmla="*/ 199659 h 308495"/>
                    <a:gd name="connsiteX19" fmla="*/ 173694 w 360709"/>
                    <a:gd name="connsiteY19" fmla="*/ 193202 h 308495"/>
                    <a:gd name="connsiteX20" fmla="*/ 172528 w 360709"/>
                    <a:gd name="connsiteY20" fmla="*/ 186514 h 308495"/>
                    <a:gd name="connsiteX21" fmla="*/ 169055 w 360709"/>
                    <a:gd name="connsiteY21" fmla="*/ 180356 h 308495"/>
                    <a:gd name="connsiteX22" fmla="*/ 169028 w 360709"/>
                    <a:gd name="connsiteY22" fmla="*/ 180341 h 308495"/>
                    <a:gd name="connsiteX23" fmla="*/ 163941 w 360709"/>
                    <a:gd name="connsiteY23" fmla="*/ 175648 h 308495"/>
                    <a:gd name="connsiteX24" fmla="*/ 157904 w 360709"/>
                    <a:gd name="connsiteY24" fmla="*/ 172921 h 308495"/>
                    <a:gd name="connsiteX25" fmla="*/ 151474 w 360709"/>
                    <a:gd name="connsiteY25" fmla="*/ 172718 h 308495"/>
                    <a:gd name="connsiteX26" fmla="*/ 160712 w 360709"/>
                    <a:gd name="connsiteY26" fmla="*/ 135155 h 308495"/>
                    <a:gd name="connsiteX27" fmla="*/ 179473 w 360709"/>
                    <a:gd name="connsiteY27" fmla="*/ 141327 h 308495"/>
                    <a:gd name="connsiteX28" fmla="*/ 196050 w 360709"/>
                    <a:gd name="connsiteY28" fmla="*/ 155842 h 308495"/>
                    <a:gd name="connsiteX29" fmla="*/ 196078 w 360709"/>
                    <a:gd name="connsiteY29" fmla="*/ 155842 h 308495"/>
                    <a:gd name="connsiteX30" fmla="*/ 203756 w 360709"/>
                    <a:gd name="connsiteY30" fmla="*/ 168146 h 308495"/>
                    <a:gd name="connsiteX31" fmla="*/ 208043 w 360709"/>
                    <a:gd name="connsiteY31" fmla="*/ 181386 h 308495"/>
                    <a:gd name="connsiteX32" fmla="*/ 208870 w 360709"/>
                    <a:gd name="connsiteY32" fmla="*/ 194993 h 308495"/>
                    <a:gd name="connsiteX33" fmla="*/ 206170 w 360709"/>
                    <a:gd name="connsiteY33" fmla="*/ 208273 h 308495"/>
                    <a:gd name="connsiteX34" fmla="*/ 199876 w 360709"/>
                    <a:gd name="connsiteY34" fmla="*/ 220550 h 308495"/>
                    <a:gd name="connsiteX35" fmla="*/ 189878 w 360709"/>
                    <a:gd name="connsiteY35" fmla="*/ 231172 h 308495"/>
                    <a:gd name="connsiteX36" fmla="*/ 177723 w 360709"/>
                    <a:gd name="connsiteY36" fmla="*/ 238525 h 308495"/>
                    <a:gd name="connsiteX37" fmla="*/ 164660 w 360709"/>
                    <a:gd name="connsiteY37" fmla="*/ 242242 h 308495"/>
                    <a:gd name="connsiteX38" fmla="*/ 151297 w 360709"/>
                    <a:gd name="connsiteY38" fmla="*/ 242459 h 308495"/>
                    <a:gd name="connsiteX39" fmla="*/ 138343 w 360709"/>
                    <a:gd name="connsiteY39" fmla="*/ 239190 h 308495"/>
                    <a:gd name="connsiteX40" fmla="*/ 126418 w 360709"/>
                    <a:gd name="connsiteY40" fmla="*/ 232610 h 308495"/>
                    <a:gd name="connsiteX41" fmla="*/ 116190 w 360709"/>
                    <a:gd name="connsiteY41" fmla="*/ 222829 h 308495"/>
                    <a:gd name="connsiteX42" fmla="*/ 108769 w 360709"/>
                    <a:gd name="connsiteY42" fmla="*/ 210851 h 308495"/>
                    <a:gd name="connsiteX43" fmla="*/ 104537 w 360709"/>
                    <a:gd name="connsiteY43" fmla="*/ 197665 h 308495"/>
                    <a:gd name="connsiteX44" fmla="*/ 103642 w 360709"/>
                    <a:gd name="connsiteY44" fmla="*/ 184059 h 308495"/>
                    <a:gd name="connsiteX45" fmla="*/ 106165 w 360709"/>
                    <a:gd name="connsiteY45" fmla="*/ 170764 h 308495"/>
                    <a:gd name="connsiteX46" fmla="*/ 112188 w 360709"/>
                    <a:gd name="connsiteY46" fmla="*/ 158555 h 308495"/>
                    <a:gd name="connsiteX47" fmla="*/ 121833 w 360709"/>
                    <a:gd name="connsiteY47" fmla="*/ 148164 h 308495"/>
                    <a:gd name="connsiteX48" fmla="*/ 141056 w 360709"/>
                    <a:gd name="connsiteY48" fmla="*/ 137434 h 308495"/>
                    <a:gd name="connsiteX49" fmla="*/ 160712 w 360709"/>
                    <a:gd name="connsiteY49" fmla="*/ 135155 h 308495"/>
                    <a:gd name="connsiteX50" fmla="*/ 229991 w 360709"/>
                    <a:gd name="connsiteY50" fmla="*/ 52282 h 308495"/>
                    <a:gd name="connsiteX51" fmla="*/ 230004 w 360709"/>
                    <a:gd name="connsiteY51" fmla="*/ 52295 h 308495"/>
                    <a:gd name="connsiteX52" fmla="*/ 251166 w 360709"/>
                    <a:gd name="connsiteY52" fmla="*/ 79915 h 308495"/>
                    <a:gd name="connsiteX53" fmla="*/ 232731 w 360709"/>
                    <a:gd name="connsiteY53" fmla="*/ 96004 h 308495"/>
                    <a:gd name="connsiteX54" fmla="*/ 276629 w 360709"/>
                    <a:gd name="connsiteY54" fmla="*/ 160521 h 308495"/>
                    <a:gd name="connsiteX55" fmla="*/ 250773 w 360709"/>
                    <a:gd name="connsiteY55" fmla="*/ 183637 h 308495"/>
                    <a:gd name="connsiteX56" fmla="*/ 202141 w 360709"/>
                    <a:gd name="connsiteY56" fmla="*/ 122918 h 308495"/>
                    <a:gd name="connsiteX57" fmla="*/ 183909 w 360709"/>
                    <a:gd name="connsiteY57" fmla="*/ 139264 h 308495"/>
                    <a:gd name="connsiteX58" fmla="*/ 160399 w 360709"/>
                    <a:gd name="connsiteY58" fmla="*/ 108470 h 308495"/>
                    <a:gd name="connsiteX59" fmla="*/ 293456 w 360709"/>
                    <a:gd name="connsiteY59" fmla="*/ 7 h 308495"/>
                    <a:gd name="connsiteX60" fmla="*/ 302309 w 360709"/>
                    <a:gd name="connsiteY60" fmla="*/ 12453 h 308495"/>
                    <a:gd name="connsiteX61" fmla="*/ 311046 w 360709"/>
                    <a:gd name="connsiteY61" fmla="*/ 25015 h 308495"/>
                    <a:gd name="connsiteX62" fmla="*/ 285067 w 360709"/>
                    <a:gd name="connsiteY62" fmla="*/ 48225 h 308495"/>
                    <a:gd name="connsiteX63" fmla="*/ 290914 w 360709"/>
                    <a:gd name="connsiteY63" fmla="*/ 56799 h 308495"/>
                    <a:gd name="connsiteX64" fmla="*/ 309974 w 360709"/>
                    <a:gd name="connsiteY64" fmla="*/ 41470 h 308495"/>
                    <a:gd name="connsiteX65" fmla="*/ 324516 w 360709"/>
                    <a:gd name="connsiteY65" fmla="*/ 62429 h 308495"/>
                    <a:gd name="connsiteX66" fmla="*/ 305850 w 360709"/>
                    <a:gd name="connsiteY66" fmla="*/ 78504 h 308495"/>
                    <a:gd name="connsiteX67" fmla="*/ 312714 w 360709"/>
                    <a:gd name="connsiteY67" fmla="*/ 88352 h 308495"/>
                    <a:gd name="connsiteX68" fmla="*/ 328572 w 360709"/>
                    <a:gd name="connsiteY68" fmla="*/ 75601 h 308495"/>
                    <a:gd name="connsiteX69" fmla="*/ 339818 w 360709"/>
                    <a:gd name="connsiteY69" fmla="*/ 66553 h 308495"/>
                    <a:gd name="connsiteX70" fmla="*/ 350264 w 360709"/>
                    <a:gd name="connsiteY70" fmla="*/ 81163 h 308495"/>
                    <a:gd name="connsiteX71" fmla="*/ 360709 w 360709"/>
                    <a:gd name="connsiteY71" fmla="*/ 95664 h 308495"/>
                    <a:gd name="connsiteX72" fmla="*/ 306623 w 360709"/>
                    <a:gd name="connsiteY72" fmla="*/ 141272 h 308495"/>
                    <a:gd name="connsiteX73" fmla="*/ 234508 w 360709"/>
                    <a:gd name="connsiteY73" fmla="*/ 47425 h 308495"/>
                    <a:gd name="connsiteX74" fmla="*/ 293451 w 360709"/>
                    <a:gd name="connsiteY74" fmla="*/ 0 h 308495"/>
                    <a:gd name="connsiteX75" fmla="*/ 293465 w 360709"/>
                    <a:gd name="connsiteY75" fmla="*/ 0 h 308495"/>
                    <a:gd name="connsiteX76" fmla="*/ 293456 w 360709"/>
                    <a:gd name="connsiteY76" fmla="*/ 7 h 308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</a:cxnLst>
                  <a:rect l="l" t="t" r="r" b="b"/>
                  <a:pathLst>
                    <a:path w="360709" h="308495">
                      <a:moveTo>
                        <a:pt x="83171" y="173354"/>
                      </a:moveTo>
                      <a:lnTo>
                        <a:pt x="83171" y="173368"/>
                      </a:lnTo>
                      <a:lnTo>
                        <a:pt x="131369" y="281187"/>
                      </a:lnTo>
                      <a:lnTo>
                        <a:pt x="101091" y="308495"/>
                      </a:lnTo>
                      <a:lnTo>
                        <a:pt x="0" y="241738"/>
                      </a:lnTo>
                      <a:lnTo>
                        <a:pt x="28040" y="214539"/>
                      </a:lnTo>
                      <a:lnTo>
                        <a:pt x="82492" y="257094"/>
                      </a:lnTo>
                      <a:lnTo>
                        <a:pt x="52214" y="195099"/>
                      </a:lnTo>
                      <a:close/>
                      <a:moveTo>
                        <a:pt x="151474" y="172718"/>
                      </a:moveTo>
                      <a:cubicBezTo>
                        <a:pt x="149290" y="173098"/>
                        <a:pt x="147214" y="174088"/>
                        <a:pt x="145261" y="175661"/>
                      </a:cubicBezTo>
                      <a:cubicBezTo>
                        <a:pt x="143253" y="177276"/>
                        <a:pt x="141761" y="179080"/>
                        <a:pt x="140771" y="181074"/>
                      </a:cubicBezTo>
                      <a:cubicBezTo>
                        <a:pt x="139781" y="183069"/>
                        <a:pt x="139225" y="185144"/>
                        <a:pt x="139102" y="187314"/>
                      </a:cubicBezTo>
                      <a:cubicBezTo>
                        <a:pt x="138980" y="189485"/>
                        <a:pt x="139306" y="191642"/>
                        <a:pt x="140065" y="193812"/>
                      </a:cubicBezTo>
                      <a:cubicBezTo>
                        <a:pt x="140825" y="195983"/>
                        <a:pt x="141951" y="197991"/>
                        <a:pt x="143470" y="199876"/>
                      </a:cubicBezTo>
                      <a:cubicBezTo>
                        <a:pt x="144908" y="201667"/>
                        <a:pt x="146604" y="203254"/>
                        <a:pt x="148557" y="204624"/>
                      </a:cubicBezTo>
                      <a:cubicBezTo>
                        <a:pt x="150511" y="206008"/>
                        <a:pt x="152587" y="207012"/>
                        <a:pt x="154771" y="207636"/>
                      </a:cubicBezTo>
                      <a:cubicBezTo>
                        <a:pt x="156955" y="208260"/>
                        <a:pt x="159166" y="208409"/>
                        <a:pt x="161404" y="208097"/>
                      </a:cubicBezTo>
                      <a:cubicBezTo>
                        <a:pt x="163642" y="207771"/>
                        <a:pt x="165759" y="206808"/>
                        <a:pt x="167753" y="205194"/>
                      </a:cubicBezTo>
                      <a:cubicBezTo>
                        <a:pt x="169760" y="203580"/>
                        <a:pt x="171239" y="201734"/>
                        <a:pt x="172202" y="199659"/>
                      </a:cubicBezTo>
                      <a:cubicBezTo>
                        <a:pt x="173165" y="197583"/>
                        <a:pt x="173667" y="195427"/>
                        <a:pt x="173694" y="193202"/>
                      </a:cubicBezTo>
                      <a:cubicBezTo>
                        <a:pt x="173721" y="190963"/>
                        <a:pt x="173328" y="188739"/>
                        <a:pt x="172528" y="186514"/>
                      </a:cubicBezTo>
                      <a:cubicBezTo>
                        <a:pt x="171714" y="184290"/>
                        <a:pt x="170561" y="182241"/>
                        <a:pt x="169055" y="180356"/>
                      </a:cubicBezTo>
                      <a:lnTo>
                        <a:pt x="169028" y="180341"/>
                      </a:lnTo>
                      <a:cubicBezTo>
                        <a:pt x="167549" y="178510"/>
                        <a:pt x="165853" y="176936"/>
                        <a:pt x="163941" y="175648"/>
                      </a:cubicBezTo>
                      <a:cubicBezTo>
                        <a:pt x="162014" y="174346"/>
                        <a:pt x="160007" y="173437"/>
                        <a:pt x="157904" y="172921"/>
                      </a:cubicBezTo>
                      <a:cubicBezTo>
                        <a:pt x="155802" y="172406"/>
                        <a:pt x="153658" y="172338"/>
                        <a:pt x="151474" y="172718"/>
                      </a:cubicBezTo>
                      <a:close/>
                      <a:moveTo>
                        <a:pt x="160712" y="135155"/>
                      </a:moveTo>
                      <a:cubicBezTo>
                        <a:pt x="167183" y="135819"/>
                        <a:pt x="173436" y="137881"/>
                        <a:pt x="179473" y="141327"/>
                      </a:cubicBezTo>
                      <a:cubicBezTo>
                        <a:pt x="185523" y="144786"/>
                        <a:pt x="191045" y="149629"/>
                        <a:pt x="196050" y="155842"/>
                      </a:cubicBezTo>
                      <a:lnTo>
                        <a:pt x="196078" y="155842"/>
                      </a:lnTo>
                      <a:cubicBezTo>
                        <a:pt x="199197" y="159722"/>
                        <a:pt x="201762" y="163819"/>
                        <a:pt x="203756" y="168146"/>
                      </a:cubicBezTo>
                      <a:cubicBezTo>
                        <a:pt x="205763" y="172473"/>
                        <a:pt x="207188" y="176882"/>
                        <a:pt x="208043" y="181386"/>
                      </a:cubicBezTo>
                      <a:cubicBezTo>
                        <a:pt x="208897" y="185890"/>
                        <a:pt x="209168" y="190435"/>
                        <a:pt x="208870" y="194993"/>
                      </a:cubicBezTo>
                      <a:cubicBezTo>
                        <a:pt x="208572" y="199550"/>
                        <a:pt x="207676" y="203973"/>
                        <a:pt x="206170" y="208273"/>
                      </a:cubicBezTo>
                      <a:cubicBezTo>
                        <a:pt x="204678" y="212574"/>
                        <a:pt x="202575" y="216657"/>
                        <a:pt x="199876" y="220550"/>
                      </a:cubicBezTo>
                      <a:cubicBezTo>
                        <a:pt x="197176" y="224444"/>
                        <a:pt x="193853" y="227984"/>
                        <a:pt x="189878" y="231172"/>
                      </a:cubicBezTo>
                      <a:cubicBezTo>
                        <a:pt x="186039" y="234251"/>
                        <a:pt x="181997" y="236707"/>
                        <a:pt x="177723" y="238525"/>
                      </a:cubicBezTo>
                      <a:cubicBezTo>
                        <a:pt x="173463" y="240342"/>
                        <a:pt x="169110" y="241577"/>
                        <a:pt x="164660" y="242242"/>
                      </a:cubicBezTo>
                      <a:cubicBezTo>
                        <a:pt x="160210" y="242907"/>
                        <a:pt x="155761" y="242974"/>
                        <a:pt x="151297" y="242459"/>
                      </a:cubicBezTo>
                      <a:cubicBezTo>
                        <a:pt x="146835" y="241943"/>
                        <a:pt x="142521" y="240844"/>
                        <a:pt x="138343" y="239190"/>
                      </a:cubicBezTo>
                      <a:cubicBezTo>
                        <a:pt x="134164" y="237535"/>
                        <a:pt x="130189" y="235337"/>
                        <a:pt x="126418" y="232610"/>
                      </a:cubicBezTo>
                      <a:cubicBezTo>
                        <a:pt x="122647" y="229883"/>
                        <a:pt x="119242" y="226628"/>
                        <a:pt x="116190" y="222829"/>
                      </a:cubicBezTo>
                      <a:cubicBezTo>
                        <a:pt x="113206" y="219126"/>
                        <a:pt x="110736" y="215124"/>
                        <a:pt x="108769" y="210851"/>
                      </a:cubicBezTo>
                      <a:cubicBezTo>
                        <a:pt x="106802" y="206577"/>
                        <a:pt x="105391" y="202182"/>
                        <a:pt x="104537" y="197665"/>
                      </a:cubicBezTo>
                      <a:cubicBezTo>
                        <a:pt x="103682" y="193161"/>
                        <a:pt x="103384" y="188616"/>
                        <a:pt x="103642" y="184059"/>
                      </a:cubicBezTo>
                      <a:cubicBezTo>
                        <a:pt x="103899" y="179501"/>
                        <a:pt x="104741" y="175065"/>
                        <a:pt x="106165" y="170764"/>
                      </a:cubicBezTo>
                      <a:cubicBezTo>
                        <a:pt x="107589" y="166464"/>
                        <a:pt x="109597" y="162395"/>
                        <a:pt x="112188" y="158555"/>
                      </a:cubicBezTo>
                      <a:cubicBezTo>
                        <a:pt x="114779" y="154716"/>
                        <a:pt x="117994" y="151244"/>
                        <a:pt x="121833" y="148164"/>
                      </a:cubicBezTo>
                      <a:cubicBezTo>
                        <a:pt x="128019" y="143199"/>
                        <a:pt x="134422" y="139618"/>
                        <a:pt x="141056" y="137434"/>
                      </a:cubicBezTo>
                      <a:cubicBezTo>
                        <a:pt x="147689" y="135250"/>
                        <a:pt x="154241" y="134490"/>
                        <a:pt x="160712" y="135155"/>
                      </a:cubicBezTo>
                      <a:close/>
                      <a:moveTo>
                        <a:pt x="229991" y="52282"/>
                      </a:moveTo>
                      <a:lnTo>
                        <a:pt x="230004" y="52295"/>
                      </a:lnTo>
                      <a:lnTo>
                        <a:pt x="251166" y="79915"/>
                      </a:lnTo>
                      <a:lnTo>
                        <a:pt x="232731" y="96004"/>
                      </a:lnTo>
                      <a:lnTo>
                        <a:pt x="276629" y="160521"/>
                      </a:lnTo>
                      <a:lnTo>
                        <a:pt x="250773" y="183637"/>
                      </a:lnTo>
                      <a:lnTo>
                        <a:pt x="202141" y="122918"/>
                      </a:lnTo>
                      <a:lnTo>
                        <a:pt x="183909" y="139264"/>
                      </a:lnTo>
                      <a:lnTo>
                        <a:pt x="160399" y="108470"/>
                      </a:lnTo>
                      <a:close/>
                      <a:moveTo>
                        <a:pt x="293456" y="7"/>
                      </a:moveTo>
                      <a:lnTo>
                        <a:pt x="302309" y="12453"/>
                      </a:lnTo>
                      <a:cubicBezTo>
                        <a:pt x="305253" y="16550"/>
                        <a:pt x="308156" y="20728"/>
                        <a:pt x="311046" y="25015"/>
                      </a:cubicBezTo>
                      <a:lnTo>
                        <a:pt x="285067" y="48225"/>
                      </a:lnTo>
                      <a:lnTo>
                        <a:pt x="290914" y="56799"/>
                      </a:lnTo>
                      <a:lnTo>
                        <a:pt x="309974" y="41470"/>
                      </a:lnTo>
                      <a:lnTo>
                        <a:pt x="324516" y="62429"/>
                      </a:lnTo>
                      <a:lnTo>
                        <a:pt x="305850" y="78504"/>
                      </a:lnTo>
                      <a:lnTo>
                        <a:pt x="312714" y="88352"/>
                      </a:lnTo>
                      <a:lnTo>
                        <a:pt x="328572" y="75601"/>
                      </a:lnTo>
                      <a:lnTo>
                        <a:pt x="339818" y="66553"/>
                      </a:lnTo>
                      <a:cubicBezTo>
                        <a:pt x="343332" y="71450"/>
                        <a:pt x="346818" y="76320"/>
                        <a:pt x="350264" y="81163"/>
                      </a:cubicBezTo>
                      <a:cubicBezTo>
                        <a:pt x="353709" y="86006"/>
                        <a:pt x="357196" y="90849"/>
                        <a:pt x="360709" y="95664"/>
                      </a:cubicBezTo>
                      <a:lnTo>
                        <a:pt x="306623" y="141272"/>
                      </a:lnTo>
                      <a:lnTo>
                        <a:pt x="234508" y="47425"/>
                      </a:lnTo>
                      <a:close/>
                      <a:moveTo>
                        <a:pt x="293451" y="0"/>
                      </a:moveTo>
                      <a:lnTo>
                        <a:pt x="293465" y="0"/>
                      </a:lnTo>
                      <a:lnTo>
                        <a:pt x="293456" y="7"/>
                      </a:lnTo>
                      <a:close/>
                    </a:path>
                  </a:pathLst>
                </a:custGeom>
                <a:solidFill>
                  <a:schemeClr val="accent1">
                    <a:lumMod val="50000"/>
                  </a:schemeClr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34" name="Group 1433">
                <a:extLst>
                  <a:ext uri="{FF2B5EF4-FFF2-40B4-BE49-F238E27FC236}">
                    <a16:creationId xmlns:a16="http://schemas.microsoft.com/office/drawing/2014/main" id="{AE278F8A-85EB-1D08-1026-9A996F62A9AF}"/>
                  </a:ext>
                </a:extLst>
              </p:cNvPr>
              <p:cNvGrpSpPr/>
              <p:nvPr/>
            </p:nvGrpSpPr>
            <p:grpSpPr>
              <a:xfrm>
                <a:off x="5184752" y="1961583"/>
                <a:ext cx="1849744" cy="1684966"/>
                <a:chOff x="5184752" y="1961583"/>
                <a:chExt cx="1849744" cy="1684966"/>
              </a:xfrm>
            </p:grpSpPr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4C031DF3-E9F5-DBE4-9B99-0BFE18808D50}"/>
                    </a:ext>
                  </a:extLst>
                </p:cNvPr>
                <p:cNvSpPr/>
                <p:nvPr/>
              </p:nvSpPr>
              <p:spPr>
                <a:xfrm>
                  <a:off x="5241754" y="2657038"/>
                  <a:ext cx="1735758" cy="989511"/>
                </a:xfrm>
                <a:custGeom>
                  <a:avLst/>
                  <a:gdLst>
                    <a:gd name="connsiteX0" fmla="*/ 0 w 1735758"/>
                    <a:gd name="connsiteY0" fmla="*/ 0 h 989511"/>
                    <a:gd name="connsiteX1" fmla="*/ 1735758 w 1735758"/>
                    <a:gd name="connsiteY1" fmla="*/ 0 h 989511"/>
                    <a:gd name="connsiteX2" fmla="*/ 1735758 w 1735758"/>
                    <a:gd name="connsiteY2" fmla="*/ 989512 h 989511"/>
                    <a:gd name="connsiteX3" fmla="*/ 0 w 1735758"/>
                    <a:gd name="connsiteY3" fmla="*/ 989512 h 989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35758" h="989511">
                      <a:moveTo>
                        <a:pt x="0" y="0"/>
                      </a:moveTo>
                      <a:lnTo>
                        <a:pt x="1735758" y="0"/>
                      </a:lnTo>
                      <a:lnTo>
                        <a:pt x="1735758" y="989512"/>
                      </a:lnTo>
                      <a:lnTo>
                        <a:pt x="0" y="989512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B3AEEC04-EAA3-AB8B-8D4A-09B9C90C2181}"/>
                    </a:ext>
                  </a:extLst>
                </p:cNvPr>
                <p:cNvSpPr/>
                <p:nvPr/>
              </p:nvSpPr>
              <p:spPr>
                <a:xfrm>
                  <a:off x="5241754" y="3216298"/>
                  <a:ext cx="1735758" cy="143417"/>
                </a:xfrm>
                <a:custGeom>
                  <a:avLst/>
                  <a:gdLst>
                    <a:gd name="connsiteX0" fmla="*/ 0 w 1735758"/>
                    <a:gd name="connsiteY0" fmla="*/ 0 h 143417"/>
                    <a:gd name="connsiteX1" fmla="*/ 1735758 w 1735758"/>
                    <a:gd name="connsiteY1" fmla="*/ 0 h 143417"/>
                    <a:gd name="connsiteX2" fmla="*/ 1735758 w 1735758"/>
                    <a:gd name="connsiteY2" fmla="*/ 143417 h 143417"/>
                    <a:gd name="connsiteX3" fmla="*/ 0 w 1735758"/>
                    <a:gd name="connsiteY3" fmla="*/ 143417 h 143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35758" h="143417">
                      <a:moveTo>
                        <a:pt x="0" y="0"/>
                      </a:moveTo>
                      <a:lnTo>
                        <a:pt x="1735758" y="0"/>
                      </a:lnTo>
                      <a:lnTo>
                        <a:pt x="1735758" y="143417"/>
                      </a:lnTo>
                      <a:lnTo>
                        <a:pt x="0" y="14341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A467DB84-2E5B-87B2-8DBB-EACBCD8E7961}"/>
                    </a:ext>
                  </a:extLst>
                </p:cNvPr>
                <p:cNvSpPr/>
                <p:nvPr/>
              </p:nvSpPr>
              <p:spPr>
                <a:xfrm>
                  <a:off x="5241754" y="3503132"/>
                  <a:ext cx="1735758" cy="143417"/>
                </a:xfrm>
                <a:custGeom>
                  <a:avLst/>
                  <a:gdLst>
                    <a:gd name="connsiteX0" fmla="*/ 0 w 1735758"/>
                    <a:gd name="connsiteY0" fmla="*/ 0 h 143417"/>
                    <a:gd name="connsiteX1" fmla="*/ 1735758 w 1735758"/>
                    <a:gd name="connsiteY1" fmla="*/ 0 h 143417"/>
                    <a:gd name="connsiteX2" fmla="*/ 1735758 w 1735758"/>
                    <a:gd name="connsiteY2" fmla="*/ 143417 h 143417"/>
                    <a:gd name="connsiteX3" fmla="*/ 0 w 1735758"/>
                    <a:gd name="connsiteY3" fmla="*/ 143417 h 143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35758" h="143417">
                      <a:moveTo>
                        <a:pt x="0" y="0"/>
                      </a:moveTo>
                      <a:lnTo>
                        <a:pt x="1735758" y="0"/>
                      </a:lnTo>
                      <a:lnTo>
                        <a:pt x="1735758" y="143417"/>
                      </a:lnTo>
                      <a:lnTo>
                        <a:pt x="0" y="14341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4DA8CF08-7DAF-F589-BE9E-92885009407A}"/>
                    </a:ext>
                  </a:extLst>
                </p:cNvPr>
                <p:cNvSpPr/>
                <p:nvPr/>
              </p:nvSpPr>
              <p:spPr>
                <a:xfrm>
                  <a:off x="5241754" y="2929464"/>
                  <a:ext cx="1735758" cy="143417"/>
                </a:xfrm>
                <a:custGeom>
                  <a:avLst/>
                  <a:gdLst>
                    <a:gd name="connsiteX0" fmla="*/ 0 w 1735758"/>
                    <a:gd name="connsiteY0" fmla="*/ 0 h 143417"/>
                    <a:gd name="connsiteX1" fmla="*/ 1735758 w 1735758"/>
                    <a:gd name="connsiteY1" fmla="*/ 0 h 143417"/>
                    <a:gd name="connsiteX2" fmla="*/ 1735758 w 1735758"/>
                    <a:gd name="connsiteY2" fmla="*/ 143417 h 143417"/>
                    <a:gd name="connsiteX3" fmla="*/ 0 w 1735758"/>
                    <a:gd name="connsiteY3" fmla="*/ 143417 h 143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35758" h="143417">
                      <a:moveTo>
                        <a:pt x="0" y="0"/>
                      </a:moveTo>
                      <a:lnTo>
                        <a:pt x="1735758" y="0"/>
                      </a:lnTo>
                      <a:lnTo>
                        <a:pt x="1735758" y="143417"/>
                      </a:lnTo>
                      <a:lnTo>
                        <a:pt x="0" y="14341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7C411370-F73C-E5AB-1EE8-CFAC482E1388}"/>
                    </a:ext>
                  </a:extLst>
                </p:cNvPr>
                <p:cNvSpPr/>
                <p:nvPr/>
              </p:nvSpPr>
              <p:spPr>
                <a:xfrm>
                  <a:off x="5241754" y="2642647"/>
                  <a:ext cx="1735758" cy="143417"/>
                </a:xfrm>
                <a:custGeom>
                  <a:avLst/>
                  <a:gdLst>
                    <a:gd name="connsiteX0" fmla="*/ 0 w 1735758"/>
                    <a:gd name="connsiteY0" fmla="*/ 0 h 143417"/>
                    <a:gd name="connsiteX1" fmla="*/ 1735758 w 1735758"/>
                    <a:gd name="connsiteY1" fmla="*/ 0 h 143417"/>
                    <a:gd name="connsiteX2" fmla="*/ 1735758 w 1735758"/>
                    <a:gd name="connsiteY2" fmla="*/ 143417 h 143417"/>
                    <a:gd name="connsiteX3" fmla="*/ 0 w 1735758"/>
                    <a:gd name="connsiteY3" fmla="*/ 143417 h 143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35758" h="143417">
                      <a:moveTo>
                        <a:pt x="0" y="0"/>
                      </a:moveTo>
                      <a:lnTo>
                        <a:pt x="1735758" y="0"/>
                      </a:lnTo>
                      <a:lnTo>
                        <a:pt x="1735758" y="143417"/>
                      </a:lnTo>
                      <a:lnTo>
                        <a:pt x="0" y="143417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" name="Freeform: Shape 55">
                  <a:extLst>
                    <a:ext uri="{FF2B5EF4-FFF2-40B4-BE49-F238E27FC236}">
                      <a16:creationId xmlns:a16="http://schemas.microsoft.com/office/drawing/2014/main" id="{D862AEAF-74D8-D884-529A-118D641FBA58}"/>
                    </a:ext>
                  </a:extLst>
                </p:cNvPr>
                <p:cNvSpPr/>
                <p:nvPr/>
              </p:nvSpPr>
              <p:spPr>
                <a:xfrm>
                  <a:off x="5184752" y="1961583"/>
                  <a:ext cx="1849744" cy="494692"/>
                </a:xfrm>
                <a:custGeom>
                  <a:avLst/>
                  <a:gdLst>
                    <a:gd name="connsiteX0" fmla="*/ 1849745 w 1849744"/>
                    <a:gd name="connsiteY0" fmla="*/ 494693 h 494692"/>
                    <a:gd name="connsiteX1" fmla="*/ 0 w 1849744"/>
                    <a:gd name="connsiteY1" fmla="*/ 494693 h 494692"/>
                    <a:gd name="connsiteX2" fmla="*/ 369945 w 1849744"/>
                    <a:gd name="connsiteY2" fmla="*/ 0 h 494692"/>
                    <a:gd name="connsiteX3" fmla="*/ 1479799 w 1849744"/>
                    <a:gd name="connsiteY3" fmla="*/ 0 h 494692"/>
                    <a:gd name="connsiteX4" fmla="*/ 1849745 w 1849744"/>
                    <a:gd name="connsiteY4" fmla="*/ 494693 h 494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9744" h="494692">
                      <a:moveTo>
                        <a:pt x="1849745" y="494693"/>
                      </a:moveTo>
                      <a:lnTo>
                        <a:pt x="0" y="494693"/>
                      </a:lnTo>
                      <a:lnTo>
                        <a:pt x="369945" y="0"/>
                      </a:lnTo>
                      <a:lnTo>
                        <a:pt x="1479799" y="0"/>
                      </a:lnTo>
                      <a:lnTo>
                        <a:pt x="1849745" y="49469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" name="Freeform: Shape 56">
                  <a:extLst>
                    <a:ext uri="{FF2B5EF4-FFF2-40B4-BE49-F238E27FC236}">
                      <a16:creationId xmlns:a16="http://schemas.microsoft.com/office/drawing/2014/main" id="{929C35B6-4002-A14E-7F67-AFEBCD93D4C6}"/>
                    </a:ext>
                  </a:extLst>
                </p:cNvPr>
                <p:cNvSpPr/>
                <p:nvPr/>
              </p:nvSpPr>
              <p:spPr>
                <a:xfrm>
                  <a:off x="5614173" y="2176663"/>
                  <a:ext cx="990902" cy="64531"/>
                </a:xfrm>
                <a:custGeom>
                  <a:avLst/>
                  <a:gdLst>
                    <a:gd name="connsiteX0" fmla="*/ 0 w 990902"/>
                    <a:gd name="connsiteY0" fmla="*/ 64531 h 64531"/>
                    <a:gd name="connsiteX1" fmla="*/ 48263 w 990902"/>
                    <a:gd name="connsiteY1" fmla="*/ 0 h 64531"/>
                    <a:gd name="connsiteX2" fmla="*/ 942657 w 990902"/>
                    <a:gd name="connsiteY2" fmla="*/ 0 h 64531"/>
                    <a:gd name="connsiteX3" fmla="*/ 990902 w 990902"/>
                    <a:gd name="connsiteY3" fmla="*/ 64531 h 64531"/>
                    <a:gd name="connsiteX4" fmla="*/ 0 w 990902"/>
                    <a:gd name="connsiteY4" fmla="*/ 64531 h 64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0902" h="64531">
                      <a:moveTo>
                        <a:pt x="0" y="64531"/>
                      </a:moveTo>
                      <a:lnTo>
                        <a:pt x="48263" y="0"/>
                      </a:lnTo>
                      <a:lnTo>
                        <a:pt x="942657" y="0"/>
                      </a:lnTo>
                      <a:lnTo>
                        <a:pt x="990902" y="64531"/>
                      </a:lnTo>
                      <a:lnTo>
                        <a:pt x="0" y="64531"/>
                      </a:lnTo>
                      <a:close/>
                    </a:path>
                  </a:pathLst>
                </a:custGeom>
                <a:solidFill>
                  <a:schemeClr val="accent2">
                    <a:lumMod val="75000"/>
                  </a:schemeClr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" name="Freeform: Shape 57">
                  <a:extLst>
                    <a:ext uri="{FF2B5EF4-FFF2-40B4-BE49-F238E27FC236}">
                      <a16:creationId xmlns:a16="http://schemas.microsoft.com/office/drawing/2014/main" id="{5C517E30-B2B6-7BA3-E3BD-BE33D6C8559C}"/>
                    </a:ext>
                  </a:extLst>
                </p:cNvPr>
                <p:cNvSpPr/>
                <p:nvPr/>
              </p:nvSpPr>
              <p:spPr>
                <a:xfrm>
                  <a:off x="5184752" y="2456275"/>
                  <a:ext cx="1849744" cy="200744"/>
                </a:xfrm>
                <a:custGeom>
                  <a:avLst/>
                  <a:gdLst>
                    <a:gd name="connsiteX0" fmla="*/ 0 w 1849744"/>
                    <a:gd name="connsiteY0" fmla="*/ 0 h 200744"/>
                    <a:gd name="connsiteX1" fmla="*/ 1849745 w 1849744"/>
                    <a:gd name="connsiteY1" fmla="*/ 0 h 200744"/>
                    <a:gd name="connsiteX2" fmla="*/ 1849745 w 1849744"/>
                    <a:gd name="connsiteY2" fmla="*/ 200744 h 200744"/>
                    <a:gd name="connsiteX3" fmla="*/ 0 w 1849744"/>
                    <a:gd name="connsiteY3" fmla="*/ 200744 h 200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849744" h="200744">
                      <a:moveTo>
                        <a:pt x="0" y="0"/>
                      </a:moveTo>
                      <a:lnTo>
                        <a:pt x="1849745" y="0"/>
                      </a:lnTo>
                      <a:lnTo>
                        <a:pt x="1849745" y="200744"/>
                      </a:lnTo>
                      <a:lnTo>
                        <a:pt x="0" y="200744"/>
                      </a:lnTo>
                      <a:close/>
                    </a:path>
                  </a:pathLst>
                </a:custGeom>
                <a:solidFill>
                  <a:schemeClr val="accent2">
                    <a:lumMod val="50000"/>
                  </a:schemeClr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4" name="Freeform: Shape 1413">
                  <a:extLst>
                    <a:ext uri="{FF2B5EF4-FFF2-40B4-BE49-F238E27FC236}">
                      <a16:creationId xmlns:a16="http://schemas.microsoft.com/office/drawing/2014/main" id="{B32EA7C9-3095-0202-120F-3B73E28C46A6}"/>
                    </a:ext>
                  </a:extLst>
                </p:cNvPr>
                <p:cNvSpPr/>
                <p:nvPr/>
              </p:nvSpPr>
              <p:spPr>
                <a:xfrm>
                  <a:off x="6556830" y="2176663"/>
                  <a:ext cx="48245" cy="64531"/>
                </a:xfrm>
                <a:custGeom>
                  <a:avLst/>
                  <a:gdLst>
                    <a:gd name="connsiteX0" fmla="*/ 0 w 48245"/>
                    <a:gd name="connsiteY0" fmla="*/ 0 h 64531"/>
                    <a:gd name="connsiteX1" fmla="*/ 0 w 48245"/>
                    <a:gd name="connsiteY1" fmla="*/ 64531 h 64531"/>
                    <a:gd name="connsiteX2" fmla="*/ 48245 w 48245"/>
                    <a:gd name="connsiteY2" fmla="*/ 64531 h 64531"/>
                    <a:gd name="connsiteX3" fmla="*/ 0 w 48245"/>
                    <a:gd name="connsiteY3" fmla="*/ 0 h 64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245" h="64531">
                      <a:moveTo>
                        <a:pt x="0" y="0"/>
                      </a:moveTo>
                      <a:lnTo>
                        <a:pt x="0" y="64531"/>
                      </a:lnTo>
                      <a:lnTo>
                        <a:pt x="48245" y="6453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33" name="Freeform: Shape 1432">
                  <a:extLst>
                    <a:ext uri="{FF2B5EF4-FFF2-40B4-BE49-F238E27FC236}">
                      <a16:creationId xmlns:a16="http://schemas.microsoft.com/office/drawing/2014/main" id="{8E5191E3-19D2-7D82-923C-ECAF6FDBAA8D}"/>
                    </a:ext>
                  </a:extLst>
                </p:cNvPr>
                <p:cNvSpPr/>
                <p:nvPr/>
              </p:nvSpPr>
              <p:spPr>
                <a:xfrm>
                  <a:off x="5243776" y="2486084"/>
                  <a:ext cx="1743107" cy="126752"/>
                </a:xfrm>
                <a:custGeom>
                  <a:avLst/>
                  <a:gdLst>
                    <a:gd name="connsiteX0" fmla="*/ 1676463 w 1743107"/>
                    <a:gd name="connsiteY0" fmla="*/ 0 h 126752"/>
                    <a:gd name="connsiteX1" fmla="*/ 1697047 w 1743107"/>
                    <a:gd name="connsiteY1" fmla="*/ 41727 h 126752"/>
                    <a:gd name="connsiteX2" fmla="*/ 1743107 w 1743107"/>
                    <a:gd name="connsiteY2" fmla="*/ 48408 h 126752"/>
                    <a:gd name="connsiteX3" fmla="*/ 1709776 w 1743107"/>
                    <a:gd name="connsiteY3" fmla="*/ 80890 h 126752"/>
                    <a:gd name="connsiteX4" fmla="*/ 1717648 w 1743107"/>
                    <a:gd name="connsiteY4" fmla="*/ 126752 h 126752"/>
                    <a:gd name="connsiteX5" fmla="*/ 1676463 w 1743107"/>
                    <a:gd name="connsiteY5" fmla="*/ 105103 h 126752"/>
                    <a:gd name="connsiteX6" fmla="*/ 1635278 w 1743107"/>
                    <a:gd name="connsiteY6" fmla="*/ 126752 h 126752"/>
                    <a:gd name="connsiteX7" fmla="*/ 1643150 w 1743107"/>
                    <a:gd name="connsiteY7" fmla="*/ 80890 h 126752"/>
                    <a:gd name="connsiteX8" fmla="*/ 1609819 w 1743107"/>
                    <a:gd name="connsiteY8" fmla="*/ 48408 h 126752"/>
                    <a:gd name="connsiteX9" fmla="*/ 1655861 w 1743107"/>
                    <a:gd name="connsiteY9" fmla="*/ 41727 h 126752"/>
                    <a:gd name="connsiteX10" fmla="*/ 1497584 w 1743107"/>
                    <a:gd name="connsiteY10" fmla="*/ 0 h 126752"/>
                    <a:gd name="connsiteX11" fmla="*/ 1518186 w 1743107"/>
                    <a:gd name="connsiteY11" fmla="*/ 41727 h 126752"/>
                    <a:gd name="connsiteX12" fmla="*/ 1564228 w 1743107"/>
                    <a:gd name="connsiteY12" fmla="*/ 48408 h 126752"/>
                    <a:gd name="connsiteX13" fmla="*/ 1530915 w 1743107"/>
                    <a:gd name="connsiteY13" fmla="*/ 80890 h 126752"/>
                    <a:gd name="connsiteX14" fmla="*/ 1538769 w 1743107"/>
                    <a:gd name="connsiteY14" fmla="*/ 126752 h 126752"/>
                    <a:gd name="connsiteX15" fmla="*/ 1497584 w 1743107"/>
                    <a:gd name="connsiteY15" fmla="*/ 105103 h 126752"/>
                    <a:gd name="connsiteX16" fmla="*/ 1456399 w 1743107"/>
                    <a:gd name="connsiteY16" fmla="*/ 126752 h 126752"/>
                    <a:gd name="connsiteX17" fmla="*/ 1464271 w 1743107"/>
                    <a:gd name="connsiteY17" fmla="*/ 80890 h 126752"/>
                    <a:gd name="connsiteX18" fmla="*/ 1430958 w 1743107"/>
                    <a:gd name="connsiteY18" fmla="*/ 48408 h 126752"/>
                    <a:gd name="connsiteX19" fmla="*/ 1477000 w 1743107"/>
                    <a:gd name="connsiteY19" fmla="*/ 41727 h 126752"/>
                    <a:gd name="connsiteX20" fmla="*/ 1318723 w 1743107"/>
                    <a:gd name="connsiteY20" fmla="*/ 0 h 126752"/>
                    <a:gd name="connsiteX21" fmla="*/ 1339307 w 1743107"/>
                    <a:gd name="connsiteY21" fmla="*/ 41727 h 126752"/>
                    <a:gd name="connsiteX22" fmla="*/ 1385349 w 1743107"/>
                    <a:gd name="connsiteY22" fmla="*/ 48408 h 126752"/>
                    <a:gd name="connsiteX23" fmla="*/ 1352036 w 1743107"/>
                    <a:gd name="connsiteY23" fmla="*/ 80890 h 126752"/>
                    <a:gd name="connsiteX24" fmla="*/ 1359908 w 1743107"/>
                    <a:gd name="connsiteY24" fmla="*/ 126752 h 126752"/>
                    <a:gd name="connsiteX25" fmla="*/ 1318723 w 1743107"/>
                    <a:gd name="connsiteY25" fmla="*/ 105103 h 126752"/>
                    <a:gd name="connsiteX26" fmla="*/ 1277538 w 1743107"/>
                    <a:gd name="connsiteY26" fmla="*/ 126752 h 126752"/>
                    <a:gd name="connsiteX27" fmla="*/ 1285410 w 1743107"/>
                    <a:gd name="connsiteY27" fmla="*/ 80890 h 126752"/>
                    <a:gd name="connsiteX28" fmla="*/ 1252079 w 1743107"/>
                    <a:gd name="connsiteY28" fmla="*/ 48408 h 126752"/>
                    <a:gd name="connsiteX29" fmla="*/ 1298121 w 1743107"/>
                    <a:gd name="connsiteY29" fmla="*/ 41727 h 126752"/>
                    <a:gd name="connsiteX30" fmla="*/ 1139845 w 1743107"/>
                    <a:gd name="connsiteY30" fmla="*/ 0 h 126752"/>
                    <a:gd name="connsiteX31" fmla="*/ 1160447 w 1743107"/>
                    <a:gd name="connsiteY31" fmla="*/ 41727 h 126752"/>
                    <a:gd name="connsiteX32" fmla="*/ 1206489 w 1743107"/>
                    <a:gd name="connsiteY32" fmla="*/ 48408 h 126752"/>
                    <a:gd name="connsiteX33" fmla="*/ 1173176 w 1743107"/>
                    <a:gd name="connsiteY33" fmla="*/ 80890 h 126752"/>
                    <a:gd name="connsiteX34" fmla="*/ 1181030 w 1743107"/>
                    <a:gd name="connsiteY34" fmla="*/ 126752 h 126752"/>
                    <a:gd name="connsiteX35" fmla="*/ 1139845 w 1743107"/>
                    <a:gd name="connsiteY35" fmla="*/ 105103 h 126752"/>
                    <a:gd name="connsiteX36" fmla="*/ 1098660 w 1743107"/>
                    <a:gd name="connsiteY36" fmla="*/ 126752 h 126752"/>
                    <a:gd name="connsiteX37" fmla="*/ 1106532 w 1743107"/>
                    <a:gd name="connsiteY37" fmla="*/ 80890 h 126752"/>
                    <a:gd name="connsiteX38" fmla="*/ 1073219 w 1743107"/>
                    <a:gd name="connsiteY38" fmla="*/ 48408 h 126752"/>
                    <a:gd name="connsiteX39" fmla="*/ 1119261 w 1743107"/>
                    <a:gd name="connsiteY39" fmla="*/ 41727 h 126752"/>
                    <a:gd name="connsiteX40" fmla="*/ 960984 w 1743107"/>
                    <a:gd name="connsiteY40" fmla="*/ 0 h 126752"/>
                    <a:gd name="connsiteX41" fmla="*/ 981568 w 1743107"/>
                    <a:gd name="connsiteY41" fmla="*/ 41727 h 126752"/>
                    <a:gd name="connsiteX42" fmla="*/ 1027610 w 1743107"/>
                    <a:gd name="connsiteY42" fmla="*/ 48408 h 126752"/>
                    <a:gd name="connsiteX43" fmla="*/ 994297 w 1743107"/>
                    <a:gd name="connsiteY43" fmla="*/ 80890 h 126752"/>
                    <a:gd name="connsiteX44" fmla="*/ 1002169 w 1743107"/>
                    <a:gd name="connsiteY44" fmla="*/ 126752 h 126752"/>
                    <a:gd name="connsiteX45" fmla="*/ 960984 w 1743107"/>
                    <a:gd name="connsiteY45" fmla="*/ 105103 h 126752"/>
                    <a:gd name="connsiteX46" fmla="*/ 919799 w 1743107"/>
                    <a:gd name="connsiteY46" fmla="*/ 126752 h 126752"/>
                    <a:gd name="connsiteX47" fmla="*/ 927671 w 1743107"/>
                    <a:gd name="connsiteY47" fmla="*/ 80890 h 126752"/>
                    <a:gd name="connsiteX48" fmla="*/ 894340 w 1743107"/>
                    <a:gd name="connsiteY48" fmla="*/ 48408 h 126752"/>
                    <a:gd name="connsiteX49" fmla="*/ 940382 w 1743107"/>
                    <a:gd name="connsiteY49" fmla="*/ 41727 h 126752"/>
                    <a:gd name="connsiteX50" fmla="*/ 782105 w 1743107"/>
                    <a:gd name="connsiteY50" fmla="*/ 0 h 126752"/>
                    <a:gd name="connsiteX51" fmla="*/ 802707 w 1743107"/>
                    <a:gd name="connsiteY51" fmla="*/ 41727 h 126752"/>
                    <a:gd name="connsiteX52" fmla="*/ 848749 w 1743107"/>
                    <a:gd name="connsiteY52" fmla="*/ 48408 h 126752"/>
                    <a:gd name="connsiteX53" fmla="*/ 815436 w 1743107"/>
                    <a:gd name="connsiteY53" fmla="*/ 80890 h 126752"/>
                    <a:gd name="connsiteX54" fmla="*/ 823290 w 1743107"/>
                    <a:gd name="connsiteY54" fmla="*/ 126752 h 126752"/>
                    <a:gd name="connsiteX55" fmla="*/ 782105 w 1743107"/>
                    <a:gd name="connsiteY55" fmla="*/ 105103 h 126752"/>
                    <a:gd name="connsiteX56" fmla="*/ 740920 w 1743107"/>
                    <a:gd name="connsiteY56" fmla="*/ 126752 h 126752"/>
                    <a:gd name="connsiteX57" fmla="*/ 748792 w 1743107"/>
                    <a:gd name="connsiteY57" fmla="*/ 80890 h 126752"/>
                    <a:gd name="connsiteX58" fmla="*/ 715479 w 1743107"/>
                    <a:gd name="connsiteY58" fmla="*/ 48408 h 126752"/>
                    <a:gd name="connsiteX59" fmla="*/ 761521 w 1743107"/>
                    <a:gd name="connsiteY59" fmla="*/ 41727 h 126752"/>
                    <a:gd name="connsiteX60" fmla="*/ 603244 w 1743107"/>
                    <a:gd name="connsiteY60" fmla="*/ 0 h 126752"/>
                    <a:gd name="connsiteX61" fmla="*/ 623828 w 1743107"/>
                    <a:gd name="connsiteY61" fmla="*/ 41727 h 126752"/>
                    <a:gd name="connsiteX62" fmla="*/ 669870 w 1743107"/>
                    <a:gd name="connsiteY62" fmla="*/ 48408 h 126752"/>
                    <a:gd name="connsiteX63" fmla="*/ 636557 w 1743107"/>
                    <a:gd name="connsiteY63" fmla="*/ 80890 h 126752"/>
                    <a:gd name="connsiteX64" fmla="*/ 644429 w 1743107"/>
                    <a:gd name="connsiteY64" fmla="*/ 126752 h 126752"/>
                    <a:gd name="connsiteX65" fmla="*/ 603244 w 1743107"/>
                    <a:gd name="connsiteY65" fmla="*/ 105103 h 126752"/>
                    <a:gd name="connsiteX66" fmla="*/ 562059 w 1743107"/>
                    <a:gd name="connsiteY66" fmla="*/ 126752 h 126752"/>
                    <a:gd name="connsiteX67" fmla="*/ 569913 w 1743107"/>
                    <a:gd name="connsiteY67" fmla="*/ 80890 h 126752"/>
                    <a:gd name="connsiteX68" fmla="*/ 536600 w 1743107"/>
                    <a:gd name="connsiteY68" fmla="*/ 48408 h 126752"/>
                    <a:gd name="connsiteX69" fmla="*/ 582642 w 1743107"/>
                    <a:gd name="connsiteY69" fmla="*/ 41727 h 126752"/>
                    <a:gd name="connsiteX70" fmla="*/ 424366 w 1743107"/>
                    <a:gd name="connsiteY70" fmla="*/ 0 h 126752"/>
                    <a:gd name="connsiteX71" fmla="*/ 444968 w 1743107"/>
                    <a:gd name="connsiteY71" fmla="*/ 41727 h 126752"/>
                    <a:gd name="connsiteX72" fmla="*/ 491010 w 1743107"/>
                    <a:gd name="connsiteY72" fmla="*/ 48408 h 126752"/>
                    <a:gd name="connsiteX73" fmla="*/ 457697 w 1743107"/>
                    <a:gd name="connsiteY73" fmla="*/ 80890 h 126752"/>
                    <a:gd name="connsiteX74" fmla="*/ 465551 w 1743107"/>
                    <a:gd name="connsiteY74" fmla="*/ 126752 h 126752"/>
                    <a:gd name="connsiteX75" fmla="*/ 424366 w 1743107"/>
                    <a:gd name="connsiteY75" fmla="*/ 105103 h 126752"/>
                    <a:gd name="connsiteX76" fmla="*/ 383181 w 1743107"/>
                    <a:gd name="connsiteY76" fmla="*/ 126752 h 126752"/>
                    <a:gd name="connsiteX77" fmla="*/ 391053 w 1743107"/>
                    <a:gd name="connsiteY77" fmla="*/ 80890 h 126752"/>
                    <a:gd name="connsiteX78" fmla="*/ 357740 w 1743107"/>
                    <a:gd name="connsiteY78" fmla="*/ 48408 h 126752"/>
                    <a:gd name="connsiteX79" fmla="*/ 403782 w 1743107"/>
                    <a:gd name="connsiteY79" fmla="*/ 41727 h 126752"/>
                    <a:gd name="connsiteX80" fmla="*/ 245505 w 1743107"/>
                    <a:gd name="connsiteY80" fmla="*/ 0 h 126752"/>
                    <a:gd name="connsiteX81" fmla="*/ 266089 w 1743107"/>
                    <a:gd name="connsiteY81" fmla="*/ 41727 h 126752"/>
                    <a:gd name="connsiteX82" fmla="*/ 312131 w 1743107"/>
                    <a:gd name="connsiteY82" fmla="*/ 48408 h 126752"/>
                    <a:gd name="connsiteX83" fmla="*/ 278818 w 1743107"/>
                    <a:gd name="connsiteY83" fmla="*/ 80890 h 126752"/>
                    <a:gd name="connsiteX84" fmla="*/ 286690 w 1743107"/>
                    <a:gd name="connsiteY84" fmla="*/ 126752 h 126752"/>
                    <a:gd name="connsiteX85" fmla="*/ 245505 w 1743107"/>
                    <a:gd name="connsiteY85" fmla="*/ 105103 h 126752"/>
                    <a:gd name="connsiteX86" fmla="*/ 204320 w 1743107"/>
                    <a:gd name="connsiteY86" fmla="*/ 126752 h 126752"/>
                    <a:gd name="connsiteX87" fmla="*/ 212174 w 1743107"/>
                    <a:gd name="connsiteY87" fmla="*/ 80890 h 126752"/>
                    <a:gd name="connsiteX88" fmla="*/ 178861 w 1743107"/>
                    <a:gd name="connsiteY88" fmla="*/ 48408 h 126752"/>
                    <a:gd name="connsiteX89" fmla="*/ 224903 w 1743107"/>
                    <a:gd name="connsiteY89" fmla="*/ 41727 h 126752"/>
                    <a:gd name="connsiteX90" fmla="*/ 66626 w 1743107"/>
                    <a:gd name="connsiteY90" fmla="*/ 0 h 126752"/>
                    <a:gd name="connsiteX91" fmla="*/ 87228 w 1743107"/>
                    <a:gd name="connsiteY91" fmla="*/ 41727 h 126752"/>
                    <a:gd name="connsiteX92" fmla="*/ 133270 w 1743107"/>
                    <a:gd name="connsiteY92" fmla="*/ 48408 h 126752"/>
                    <a:gd name="connsiteX93" fmla="*/ 99939 w 1743107"/>
                    <a:gd name="connsiteY93" fmla="*/ 80890 h 126752"/>
                    <a:gd name="connsiteX94" fmla="*/ 107811 w 1743107"/>
                    <a:gd name="connsiteY94" fmla="*/ 126752 h 126752"/>
                    <a:gd name="connsiteX95" fmla="*/ 66626 w 1743107"/>
                    <a:gd name="connsiteY95" fmla="*/ 105103 h 126752"/>
                    <a:gd name="connsiteX96" fmla="*/ 25441 w 1743107"/>
                    <a:gd name="connsiteY96" fmla="*/ 126752 h 126752"/>
                    <a:gd name="connsiteX97" fmla="*/ 33313 w 1743107"/>
                    <a:gd name="connsiteY97" fmla="*/ 80890 h 126752"/>
                    <a:gd name="connsiteX98" fmla="*/ 0 w 1743107"/>
                    <a:gd name="connsiteY98" fmla="*/ 48408 h 126752"/>
                    <a:gd name="connsiteX99" fmla="*/ 46042 w 1743107"/>
                    <a:gd name="connsiteY99" fmla="*/ 41727 h 126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1743107" h="126752">
                      <a:moveTo>
                        <a:pt x="1676463" y="0"/>
                      </a:moveTo>
                      <a:lnTo>
                        <a:pt x="1697047" y="41727"/>
                      </a:lnTo>
                      <a:lnTo>
                        <a:pt x="1743107" y="48408"/>
                      </a:lnTo>
                      <a:lnTo>
                        <a:pt x="1709776" y="80890"/>
                      </a:lnTo>
                      <a:lnTo>
                        <a:pt x="1717648" y="126752"/>
                      </a:lnTo>
                      <a:lnTo>
                        <a:pt x="1676463" y="105103"/>
                      </a:lnTo>
                      <a:lnTo>
                        <a:pt x="1635278" y="126752"/>
                      </a:lnTo>
                      <a:lnTo>
                        <a:pt x="1643150" y="80890"/>
                      </a:lnTo>
                      <a:lnTo>
                        <a:pt x="1609819" y="48408"/>
                      </a:lnTo>
                      <a:lnTo>
                        <a:pt x="1655861" y="41727"/>
                      </a:lnTo>
                      <a:close/>
                      <a:moveTo>
                        <a:pt x="1497584" y="0"/>
                      </a:moveTo>
                      <a:lnTo>
                        <a:pt x="1518186" y="41727"/>
                      </a:lnTo>
                      <a:lnTo>
                        <a:pt x="1564228" y="48408"/>
                      </a:lnTo>
                      <a:lnTo>
                        <a:pt x="1530915" y="80890"/>
                      </a:lnTo>
                      <a:lnTo>
                        <a:pt x="1538769" y="126752"/>
                      </a:lnTo>
                      <a:lnTo>
                        <a:pt x="1497584" y="105103"/>
                      </a:lnTo>
                      <a:lnTo>
                        <a:pt x="1456399" y="126752"/>
                      </a:lnTo>
                      <a:lnTo>
                        <a:pt x="1464271" y="80890"/>
                      </a:lnTo>
                      <a:lnTo>
                        <a:pt x="1430958" y="48408"/>
                      </a:lnTo>
                      <a:lnTo>
                        <a:pt x="1477000" y="41727"/>
                      </a:lnTo>
                      <a:close/>
                      <a:moveTo>
                        <a:pt x="1318723" y="0"/>
                      </a:moveTo>
                      <a:lnTo>
                        <a:pt x="1339307" y="41727"/>
                      </a:lnTo>
                      <a:lnTo>
                        <a:pt x="1385349" y="48408"/>
                      </a:lnTo>
                      <a:lnTo>
                        <a:pt x="1352036" y="80890"/>
                      </a:lnTo>
                      <a:lnTo>
                        <a:pt x="1359908" y="126752"/>
                      </a:lnTo>
                      <a:lnTo>
                        <a:pt x="1318723" y="105103"/>
                      </a:lnTo>
                      <a:lnTo>
                        <a:pt x="1277538" y="126752"/>
                      </a:lnTo>
                      <a:lnTo>
                        <a:pt x="1285410" y="80890"/>
                      </a:lnTo>
                      <a:lnTo>
                        <a:pt x="1252079" y="48408"/>
                      </a:lnTo>
                      <a:lnTo>
                        <a:pt x="1298121" y="41727"/>
                      </a:lnTo>
                      <a:close/>
                      <a:moveTo>
                        <a:pt x="1139845" y="0"/>
                      </a:moveTo>
                      <a:lnTo>
                        <a:pt x="1160447" y="41727"/>
                      </a:lnTo>
                      <a:lnTo>
                        <a:pt x="1206489" y="48408"/>
                      </a:lnTo>
                      <a:lnTo>
                        <a:pt x="1173176" y="80890"/>
                      </a:lnTo>
                      <a:lnTo>
                        <a:pt x="1181030" y="126752"/>
                      </a:lnTo>
                      <a:lnTo>
                        <a:pt x="1139845" y="105103"/>
                      </a:lnTo>
                      <a:lnTo>
                        <a:pt x="1098660" y="126752"/>
                      </a:lnTo>
                      <a:lnTo>
                        <a:pt x="1106532" y="80890"/>
                      </a:lnTo>
                      <a:lnTo>
                        <a:pt x="1073219" y="48408"/>
                      </a:lnTo>
                      <a:lnTo>
                        <a:pt x="1119261" y="41727"/>
                      </a:lnTo>
                      <a:close/>
                      <a:moveTo>
                        <a:pt x="960984" y="0"/>
                      </a:moveTo>
                      <a:lnTo>
                        <a:pt x="981568" y="41727"/>
                      </a:lnTo>
                      <a:lnTo>
                        <a:pt x="1027610" y="48408"/>
                      </a:lnTo>
                      <a:lnTo>
                        <a:pt x="994297" y="80890"/>
                      </a:lnTo>
                      <a:lnTo>
                        <a:pt x="1002169" y="126752"/>
                      </a:lnTo>
                      <a:lnTo>
                        <a:pt x="960984" y="105103"/>
                      </a:lnTo>
                      <a:lnTo>
                        <a:pt x="919799" y="126752"/>
                      </a:lnTo>
                      <a:lnTo>
                        <a:pt x="927671" y="80890"/>
                      </a:lnTo>
                      <a:lnTo>
                        <a:pt x="894340" y="48408"/>
                      </a:lnTo>
                      <a:lnTo>
                        <a:pt x="940382" y="41727"/>
                      </a:lnTo>
                      <a:close/>
                      <a:moveTo>
                        <a:pt x="782105" y="0"/>
                      </a:moveTo>
                      <a:lnTo>
                        <a:pt x="802707" y="41727"/>
                      </a:lnTo>
                      <a:lnTo>
                        <a:pt x="848749" y="48408"/>
                      </a:lnTo>
                      <a:lnTo>
                        <a:pt x="815436" y="80890"/>
                      </a:lnTo>
                      <a:lnTo>
                        <a:pt x="823290" y="126752"/>
                      </a:lnTo>
                      <a:lnTo>
                        <a:pt x="782105" y="105103"/>
                      </a:lnTo>
                      <a:lnTo>
                        <a:pt x="740920" y="126752"/>
                      </a:lnTo>
                      <a:lnTo>
                        <a:pt x="748792" y="80890"/>
                      </a:lnTo>
                      <a:lnTo>
                        <a:pt x="715479" y="48408"/>
                      </a:lnTo>
                      <a:lnTo>
                        <a:pt x="761521" y="41727"/>
                      </a:lnTo>
                      <a:close/>
                      <a:moveTo>
                        <a:pt x="603244" y="0"/>
                      </a:moveTo>
                      <a:lnTo>
                        <a:pt x="623828" y="41727"/>
                      </a:lnTo>
                      <a:lnTo>
                        <a:pt x="669870" y="48408"/>
                      </a:lnTo>
                      <a:lnTo>
                        <a:pt x="636557" y="80890"/>
                      </a:lnTo>
                      <a:lnTo>
                        <a:pt x="644429" y="126752"/>
                      </a:lnTo>
                      <a:lnTo>
                        <a:pt x="603244" y="105103"/>
                      </a:lnTo>
                      <a:lnTo>
                        <a:pt x="562059" y="126752"/>
                      </a:lnTo>
                      <a:lnTo>
                        <a:pt x="569913" y="80890"/>
                      </a:lnTo>
                      <a:lnTo>
                        <a:pt x="536600" y="48408"/>
                      </a:lnTo>
                      <a:lnTo>
                        <a:pt x="582642" y="41727"/>
                      </a:lnTo>
                      <a:close/>
                      <a:moveTo>
                        <a:pt x="424366" y="0"/>
                      </a:moveTo>
                      <a:lnTo>
                        <a:pt x="444968" y="41727"/>
                      </a:lnTo>
                      <a:lnTo>
                        <a:pt x="491010" y="48408"/>
                      </a:lnTo>
                      <a:lnTo>
                        <a:pt x="457697" y="80890"/>
                      </a:lnTo>
                      <a:lnTo>
                        <a:pt x="465551" y="126752"/>
                      </a:lnTo>
                      <a:lnTo>
                        <a:pt x="424366" y="105103"/>
                      </a:lnTo>
                      <a:lnTo>
                        <a:pt x="383181" y="126752"/>
                      </a:lnTo>
                      <a:lnTo>
                        <a:pt x="391053" y="80890"/>
                      </a:lnTo>
                      <a:lnTo>
                        <a:pt x="357740" y="48408"/>
                      </a:lnTo>
                      <a:lnTo>
                        <a:pt x="403782" y="41727"/>
                      </a:lnTo>
                      <a:close/>
                      <a:moveTo>
                        <a:pt x="245505" y="0"/>
                      </a:moveTo>
                      <a:lnTo>
                        <a:pt x="266089" y="41727"/>
                      </a:lnTo>
                      <a:lnTo>
                        <a:pt x="312131" y="48408"/>
                      </a:lnTo>
                      <a:lnTo>
                        <a:pt x="278818" y="80890"/>
                      </a:lnTo>
                      <a:lnTo>
                        <a:pt x="286690" y="126752"/>
                      </a:lnTo>
                      <a:lnTo>
                        <a:pt x="245505" y="105103"/>
                      </a:lnTo>
                      <a:lnTo>
                        <a:pt x="204320" y="126752"/>
                      </a:lnTo>
                      <a:lnTo>
                        <a:pt x="212174" y="80890"/>
                      </a:lnTo>
                      <a:lnTo>
                        <a:pt x="178861" y="48408"/>
                      </a:lnTo>
                      <a:lnTo>
                        <a:pt x="224903" y="41727"/>
                      </a:lnTo>
                      <a:close/>
                      <a:moveTo>
                        <a:pt x="66626" y="0"/>
                      </a:moveTo>
                      <a:lnTo>
                        <a:pt x="87228" y="41727"/>
                      </a:lnTo>
                      <a:lnTo>
                        <a:pt x="133270" y="48408"/>
                      </a:lnTo>
                      <a:lnTo>
                        <a:pt x="99939" y="80890"/>
                      </a:lnTo>
                      <a:lnTo>
                        <a:pt x="107811" y="126752"/>
                      </a:lnTo>
                      <a:lnTo>
                        <a:pt x="66626" y="105103"/>
                      </a:lnTo>
                      <a:lnTo>
                        <a:pt x="25441" y="126752"/>
                      </a:lnTo>
                      <a:lnTo>
                        <a:pt x="33313" y="80890"/>
                      </a:lnTo>
                      <a:lnTo>
                        <a:pt x="0" y="48408"/>
                      </a:lnTo>
                      <a:lnTo>
                        <a:pt x="46042" y="417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36" name="Group 1435">
                <a:extLst>
                  <a:ext uri="{FF2B5EF4-FFF2-40B4-BE49-F238E27FC236}">
                    <a16:creationId xmlns:a16="http://schemas.microsoft.com/office/drawing/2014/main" id="{21104DF6-73E6-B420-23E7-B7273A82886B}"/>
                  </a:ext>
                </a:extLst>
              </p:cNvPr>
              <p:cNvGrpSpPr/>
              <p:nvPr/>
            </p:nvGrpSpPr>
            <p:grpSpPr>
              <a:xfrm>
                <a:off x="5712793" y="1570566"/>
                <a:ext cx="793678" cy="670628"/>
                <a:chOff x="5712793" y="1570566"/>
                <a:chExt cx="793678" cy="670628"/>
              </a:xfrm>
            </p:grpSpPr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3019BAF4-206D-BA45-9208-71A9CF44EFED}"/>
                    </a:ext>
                  </a:extLst>
                </p:cNvPr>
                <p:cNvSpPr/>
                <p:nvPr/>
              </p:nvSpPr>
              <p:spPr>
                <a:xfrm>
                  <a:off x="5712793" y="1570566"/>
                  <a:ext cx="793678" cy="670628"/>
                </a:xfrm>
                <a:custGeom>
                  <a:avLst/>
                  <a:gdLst>
                    <a:gd name="connsiteX0" fmla="*/ 0 w 793678"/>
                    <a:gd name="connsiteY0" fmla="*/ 0 h 670628"/>
                    <a:gd name="connsiteX1" fmla="*/ 793679 w 793678"/>
                    <a:gd name="connsiteY1" fmla="*/ 0 h 670628"/>
                    <a:gd name="connsiteX2" fmla="*/ 793679 w 793678"/>
                    <a:gd name="connsiteY2" fmla="*/ 670628 h 670628"/>
                    <a:gd name="connsiteX3" fmla="*/ 0 w 793678"/>
                    <a:gd name="connsiteY3" fmla="*/ 670628 h 670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3678" h="670628">
                      <a:moveTo>
                        <a:pt x="0" y="0"/>
                      </a:moveTo>
                      <a:lnTo>
                        <a:pt x="793679" y="0"/>
                      </a:lnTo>
                      <a:lnTo>
                        <a:pt x="793679" y="670628"/>
                      </a:lnTo>
                      <a:lnTo>
                        <a:pt x="0" y="6706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61" name="Graphic 26">
                  <a:extLst>
                    <a:ext uri="{FF2B5EF4-FFF2-40B4-BE49-F238E27FC236}">
                      <a16:creationId xmlns:a16="http://schemas.microsoft.com/office/drawing/2014/main" id="{BC5617BE-88E3-F3A6-7DA7-6078EF6ACC76}"/>
                    </a:ext>
                  </a:extLst>
                </p:cNvPr>
                <p:cNvGrpSpPr/>
                <p:nvPr/>
              </p:nvGrpSpPr>
              <p:grpSpPr>
                <a:xfrm>
                  <a:off x="5858251" y="1701164"/>
                  <a:ext cx="502745" cy="239943"/>
                  <a:chOff x="5858251" y="1701164"/>
                  <a:chExt cx="502745" cy="239943"/>
                </a:xfrm>
                <a:solidFill>
                  <a:srgbClr val="4D4D4D"/>
                </a:solidFill>
              </p:grpSpPr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4075E4E3-FA29-694C-4D87-273F5D35B971}"/>
                      </a:ext>
                    </a:extLst>
                  </p:cNvPr>
                  <p:cNvSpPr/>
                  <p:nvPr/>
                </p:nvSpPr>
                <p:spPr>
                  <a:xfrm>
                    <a:off x="5858251" y="1701164"/>
                    <a:ext cx="239943" cy="239943"/>
                  </a:xfrm>
                  <a:custGeom>
                    <a:avLst/>
                    <a:gdLst>
                      <a:gd name="connsiteX0" fmla="*/ 233281 w 239943"/>
                      <a:gd name="connsiteY0" fmla="*/ 239943 h 239943"/>
                      <a:gd name="connsiteX1" fmla="*/ 6663 w 239943"/>
                      <a:gd name="connsiteY1" fmla="*/ 239943 h 239943"/>
                      <a:gd name="connsiteX2" fmla="*/ 0 w 239943"/>
                      <a:gd name="connsiteY2" fmla="*/ 233281 h 239943"/>
                      <a:gd name="connsiteX3" fmla="*/ 0 w 239943"/>
                      <a:gd name="connsiteY3" fmla="*/ 6662 h 239943"/>
                      <a:gd name="connsiteX4" fmla="*/ 6663 w 239943"/>
                      <a:gd name="connsiteY4" fmla="*/ 0 h 239943"/>
                      <a:gd name="connsiteX5" fmla="*/ 233281 w 239943"/>
                      <a:gd name="connsiteY5" fmla="*/ 0 h 239943"/>
                      <a:gd name="connsiteX6" fmla="*/ 239944 w 239943"/>
                      <a:gd name="connsiteY6" fmla="*/ 6662 h 239943"/>
                      <a:gd name="connsiteX7" fmla="*/ 239944 w 239943"/>
                      <a:gd name="connsiteY7" fmla="*/ 233281 h 239943"/>
                      <a:gd name="connsiteX8" fmla="*/ 233281 w 239943"/>
                      <a:gd name="connsiteY8" fmla="*/ 239943 h 239943"/>
                      <a:gd name="connsiteX9" fmla="*/ 13343 w 239943"/>
                      <a:gd name="connsiteY9" fmla="*/ 226618 h 239943"/>
                      <a:gd name="connsiteX10" fmla="*/ 226618 w 239943"/>
                      <a:gd name="connsiteY10" fmla="*/ 226618 h 239943"/>
                      <a:gd name="connsiteX11" fmla="*/ 226618 w 239943"/>
                      <a:gd name="connsiteY11" fmla="*/ 13343 h 239943"/>
                      <a:gd name="connsiteX12" fmla="*/ 13343 w 239943"/>
                      <a:gd name="connsiteY12" fmla="*/ 13343 h 239943"/>
                      <a:gd name="connsiteX13" fmla="*/ 13343 w 239943"/>
                      <a:gd name="connsiteY13" fmla="*/ 226618 h 239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39943" h="239943">
                        <a:moveTo>
                          <a:pt x="233281" y="239943"/>
                        </a:moveTo>
                        <a:lnTo>
                          <a:pt x="6663" y="239943"/>
                        </a:lnTo>
                        <a:cubicBezTo>
                          <a:pt x="2979" y="239943"/>
                          <a:pt x="0" y="236964"/>
                          <a:pt x="0" y="233281"/>
                        </a:cubicBezTo>
                        <a:lnTo>
                          <a:pt x="0" y="6662"/>
                        </a:lnTo>
                        <a:cubicBezTo>
                          <a:pt x="0" y="2979"/>
                          <a:pt x="2979" y="0"/>
                          <a:pt x="6663" y="0"/>
                        </a:cubicBezTo>
                        <a:lnTo>
                          <a:pt x="233281" y="0"/>
                        </a:lnTo>
                        <a:cubicBezTo>
                          <a:pt x="236964" y="0"/>
                          <a:pt x="239944" y="2979"/>
                          <a:pt x="239944" y="6662"/>
                        </a:cubicBezTo>
                        <a:lnTo>
                          <a:pt x="239944" y="233281"/>
                        </a:lnTo>
                        <a:cubicBezTo>
                          <a:pt x="239944" y="236964"/>
                          <a:pt x="236964" y="239943"/>
                          <a:pt x="233281" y="239943"/>
                        </a:cubicBezTo>
                        <a:close/>
                        <a:moveTo>
                          <a:pt x="13343" y="226618"/>
                        </a:moveTo>
                        <a:lnTo>
                          <a:pt x="226618" y="226618"/>
                        </a:lnTo>
                        <a:lnTo>
                          <a:pt x="226618" y="13343"/>
                        </a:lnTo>
                        <a:lnTo>
                          <a:pt x="13343" y="13343"/>
                        </a:lnTo>
                        <a:lnTo>
                          <a:pt x="13343" y="226618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180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intony" panose="02000503050000020004" pitchFamily="2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3" name="Freeform: Shape 62">
                    <a:extLst>
                      <a:ext uri="{FF2B5EF4-FFF2-40B4-BE49-F238E27FC236}">
                        <a16:creationId xmlns:a16="http://schemas.microsoft.com/office/drawing/2014/main" id="{98DBF6B2-F4AC-24E7-826B-4EBF26D066FF}"/>
                      </a:ext>
                    </a:extLst>
                  </p:cNvPr>
                  <p:cNvSpPr/>
                  <p:nvPr/>
                </p:nvSpPr>
                <p:spPr>
                  <a:xfrm>
                    <a:off x="6121053" y="1701164"/>
                    <a:ext cx="239943" cy="239943"/>
                  </a:xfrm>
                  <a:custGeom>
                    <a:avLst/>
                    <a:gdLst>
                      <a:gd name="connsiteX0" fmla="*/ 233281 w 239943"/>
                      <a:gd name="connsiteY0" fmla="*/ 239943 h 239943"/>
                      <a:gd name="connsiteX1" fmla="*/ 6663 w 239943"/>
                      <a:gd name="connsiteY1" fmla="*/ 239943 h 239943"/>
                      <a:gd name="connsiteX2" fmla="*/ 0 w 239943"/>
                      <a:gd name="connsiteY2" fmla="*/ 233281 h 239943"/>
                      <a:gd name="connsiteX3" fmla="*/ 0 w 239943"/>
                      <a:gd name="connsiteY3" fmla="*/ 6662 h 239943"/>
                      <a:gd name="connsiteX4" fmla="*/ 6663 w 239943"/>
                      <a:gd name="connsiteY4" fmla="*/ 0 h 239943"/>
                      <a:gd name="connsiteX5" fmla="*/ 233281 w 239943"/>
                      <a:gd name="connsiteY5" fmla="*/ 0 h 239943"/>
                      <a:gd name="connsiteX6" fmla="*/ 239944 w 239943"/>
                      <a:gd name="connsiteY6" fmla="*/ 6662 h 239943"/>
                      <a:gd name="connsiteX7" fmla="*/ 239944 w 239943"/>
                      <a:gd name="connsiteY7" fmla="*/ 233281 h 239943"/>
                      <a:gd name="connsiteX8" fmla="*/ 233281 w 239943"/>
                      <a:gd name="connsiteY8" fmla="*/ 239943 h 239943"/>
                      <a:gd name="connsiteX9" fmla="*/ 13343 w 239943"/>
                      <a:gd name="connsiteY9" fmla="*/ 226618 h 239943"/>
                      <a:gd name="connsiteX10" fmla="*/ 226618 w 239943"/>
                      <a:gd name="connsiteY10" fmla="*/ 226618 h 239943"/>
                      <a:gd name="connsiteX11" fmla="*/ 226618 w 239943"/>
                      <a:gd name="connsiteY11" fmla="*/ 13343 h 239943"/>
                      <a:gd name="connsiteX12" fmla="*/ 13343 w 239943"/>
                      <a:gd name="connsiteY12" fmla="*/ 13343 h 239943"/>
                      <a:gd name="connsiteX13" fmla="*/ 13343 w 239943"/>
                      <a:gd name="connsiteY13" fmla="*/ 226618 h 239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39943" h="239943">
                        <a:moveTo>
                          <a:pt x="233281" y="239943"/>
                        </a:moveTo>
                        <a:lnTo>
                          <a:pt x="6663" y="239943"/>
                        </a:lnTo>
                        <a:cubicBezTo>
                          <a:pt x="2979" y="239943"/>
                          <a:pt x="0" y="236964"/>
                          <a:pt x="0" y="233281"/>
                        </a:cubicBezTo>
                        <a:lnTo>
                          <a:pt x="0" y="6662"/>
                        </a:lnTo>
                        <a:cubicBezTo>
                          <a:pt x="0" y="2979"/>
                          <a:pt x="2979" y="0"/>
                          <a:pt x="6663" y="0"/>
                        </a:cubicBezTo>
                        <a:lnTo>
                          <a:pt x="233281" y="0"/>
                        </a:lnTo>
                        <a:cubicBezTo>
                          <a:pt x="236964" y="0"/>
                          <a:pt x="239944" y="2979"/>
                          <a:pt x="239944" y="6662"/>
                        </a:cubicBezTo>
                        <a:lnTo>
                          <a:pt x="239944" y="233281"/>
                        </a:lnTo>
                        <a:cubicBezTo>
                          <a:pt x="239944" y="236964"/>
                          <a:pt x="236964" y="239943"/>
                          <a:pt x="233281" y="239943"/>
                        </a:cubicBezTo>
                        <a:close/>
                        <a:moveTo>
                          <a:pt x="13343" y="226618"/>
                        </a:moveTo>
                        <a:lnTo>
                          <a:pt x="226618" y="226618"/>
                        </a:lnTo>
                        <a:lnTo>
                          <a:pt x="226618" y="13343"/>
                        </a:lnTo>
                        <a:lnTo>
                          <a:pt x="13343" y="13343"/>
                        </a:lnTo>
                        <a:lnTo>
                          <a:pt x="13343" y="226618"/>
                        </a:lnTo>
                        <a:close/>
                      </a:path>
                    </a:pathLst>
                  </a:custGeom>
                  <a:solidFill>
                    <a:srgbClr val="4D4D4D"/>
                  </a:solidFill>
                  <a:ln w="180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Sintony" panose="02000503050000020004" pitchFamily="2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435" name="Freeform: Shape 1434">
                  <a:extLst>
                    <a:ext uri="{FF2B5EF4-FFF2-40B4-BE49-F238E27FC236}">
                      <a16:creationId xmlns:a16="http://schemas.microsoft.com/office/drawing/2014/main" id="{1C3902F5-16D8-DF37-D76C-1EBD31333B54}"/>
                    </a:ext>
                  </a:extLst>
                </p:cNvPr>
                <p:cNvSpPr/>
                <p:nvPr/>
              </p:nvSpPr>
              <p:spPr>
                <a:xfrm>
                  <a:off x="5852843" y="1997081"/>
                  <a:ext cx="513561" cy="169254"/>
                </a:xfrm>
                <a:custGeom>
                  <a:avLst/>
                  <a:gdLst>
                    <a:gd name="connsiteX0" fmla="*/ 208546 w 513561"/>
                    <a:gd name="connsiteY0" fmla="*/ 118029 h 169254"/>
                    <a:gd name="connsiteX1" fmla="*/ 208554 w 513561"/>
                    <a:gd name="connsiteY1" fmla="*/ 118031 h 169254"/>
                    <a:gd name="connsiteX2" fmla="*/ 208536 w 513561"/>
                    <a:gd name="connsiteY2" fmla="*/ 118031 h 169254"/>
                    <a:gd name="connsiteX3" fmla="*/ 209836 w 513561"/>
                    <a:gd name="connsiteY3" fmla="*/ 68955 h 169254"/>
                    <a:gd name="connsiteX4" fmla="*/ 209854 w 513561"/>
                    <a:gd name="connsiteY4" fmla="*/ 68991 h 169254"/>
                    <a:gd name="connsiteX5" fmla="*/ 202993 w 513561"/>
                    <a:gd name="connsiteY5" fmla="*/ 70345 h 169254"/>
                    <a:gd name="connsiteX6" fmla="*/ 197865 w 513561"/>
                    <a:gd name="connsiteY6" fmla="*/ 74083 h 169254"/>
                    <a:gd name="connsiteX7" fmla="*/ 194543 w 513561"/>
                    <a:gd name="connsiteY7" fmla="*/ 79752 h 169254"/>
                    <a:gd name="connsiteX8" fmla="*/ 193333 w 513561"/>
                    <a:gd name="connsiteY8" fmla="*/ 86993 h 169254"/>
                    <a:gd name="connsiteX9" fmla="*/ 194434 w 513561"/>
                    <a:gd name="connsiteY9" fmla="*/ 94630 h 169254"/>
                    <a:gd name="connsiteX10" fmla="*/ 197558 w 513561"/>
                    <a:gd name="connsiteY10" fmla="*/ 101239 h 169254"/>
                    <a:gd name="connsiteX11" fmla="*/ 202343 w 513561"/>
                    <a:gd name="connsiteY11" fmla="*/ 105662 h 169254"/>
                    <a:gd name="connsiteX12" fmla="*/ 208536 w 513561"/>
                    <a:gd name="connsiteY12" fmla="*/ 107179 h 169254"/>
                    <a:gd name="connsiteX13" fmla="*/ 215307 w 513561"/>
                    <a:gd name="connsiteY13" fmla="*/ 105735 h 169254"/>
                    <a:gd name="connsiteX14" fmla="*/ 220417 w 513561"/>
                    <a:gd name="connsiteY14" fmla="*/ 101708 h 169254"/>
                    <a:gd name="connsiteX15" fmla="*/ 223811 w 513561"/>
                    <a:gd name="connsiteY15" fmla="*/ 95533 h 169254"/>
                    <a:gd name="connsiteX16" fmla="*/ 225039 w 513561"/>
                    <a:gd name="connsiteY16" fmla="*/ 88058 h 169254"/>
                    <a:gd name="connsiteX17" fmla="*/ 223920 w 513561"/>
                    <a:gd name="connsiteY17" fmla="*/ 80583 h 169254"/>
                    <a:gd name="connsiteX18" fmla="*/ 220832 w 513561"/>
                    <a:gd name="connsiteY18" fmla="*/ 74462 h 169254"/>
                    <a:gd name="connsiteX19" fmla="*/ 216065 w 513561"/>
                    <a:gd name="connsiteY19" fmla="*/ 70399 h 169254"/>
                    <a:gd name="connsiteX20" fmla="*/ 209836 w 513561"/>
                    <a:gd name="connsiteY20" fmla="*/ 68955 h 169254"/>
                    <a:gd name="connsiteX21" fmla="*/ 209836 w 513561"/>
                    <a:gd name="connsiteY21" fmla="*/ 58139 h 169254"/>
                    <a:gd name="connsiteX22" fmla="*/ 221283 w 513561"/>
                    <a:gd name="connsiteY22" fmla="*/ 60920 h 169254"/>
                    <a:gd name="connsiteX23" fmla="*/ 229445 w 513561"/>
                    <a:gd name="connsiteY23" fmla="*/ 67926 h 169254"/>
                    <a:gd name="connsiteX24" fmla="*/ 234265 w 513561"/>
                    <a:gd name="connsiteY24" fmla="*/ 77423 h 169254"/>
                    <a:gd name="connsiteX25" fmla="*/ 235854 w 513561"/>
                    <a:gd name="connsiteY25" fmla="*/ 88076 h 169254"/>
                    <a:gd name="connsiteX26" fmla="*/ 234049 w 513561"/>
                    <a:gd name="connsiteY26" fmla="*/ 99054 h 169254"/>
                    <a:gd name="connsiteX27" fmla="*/ 228758 w 513561"/>
                    <a:gd name="connsiteY27" fmla="*/ 108623 h 169254"/>
                    <a:gd name="connsiteX28" fmla="*/ 220092 w 513561"/>
                    <a:gd name="connsiteY28" fmla="*/ 115467 h 169254"/>
                    <a:gd name="connsiteX29" fmla="*/ 208546 w 513561"/>
                    <a:gd name="connsiteY29" fmla="*/ 118029 h 169254"/>
                    <a:gd name="connsiteX30" fmla="*/ 196836 w 513561"/>
                    <a:gd name="connsiteY30" fmla="*/ 114997 h 169254"/>
                    <a:gd name="connsiteX31" fmla="*/ 188711 w 513561"/>
                    <a:gd name="connsiteY31" fmla="*/ 107486 h 169254"/>
                    <a:gd name="connsiteX32" fmla="*/ 184016 w 513561"/>
                    <a:gd name="connsiteY32" fmla="*/ 97609 h 169254"/>
                    <a:gd name="connsiteX33" fmla="*/ 182499 w 513561"/>
                    <a:gd name="connsiteY33" fmla="*/ 87011 h 169254"/>
                    <a:gd name="connsiteX34" fmla="*/ 184323 w 513561"/>
                    <a:gd name="connsiteY34" fmla="*/ 76141 h 169254"/>
                    <a:gd name="connsiteX35" fmla="*/ 189794 w 513561"/>
                    <a:gd name="connsiteY35" fmla="*/ 66843 h 169254"/>
                    <a:gd name="connsiteX36" fmla="*/ 198461 w 513561"/>
                    <a:gd name="connsiteY36" fmla="*/ 60487 h 169254"/>
                    <a:gd name="connsiteX37" fmla="*/ 209836 w 513561"/>
                    <a:gd name="connsiteY37" fmla="*/ 58139 h 169254"/>
                    <a:gd name="connsiteX38" fmla="*/ 208554 w 513561"/>
                    <a:gd name="connsiteY38" fmla="*/ 21234 h 169254"/>
                    <a:gd name="connsiteX39" fmla="*/ 191600 w 513561"/>
                    <a:gd name="connsiteY39" fmla="*/ 23707 h 169254"/>
                    <a:gd name="connsiteX40" fmla="*/ 176613 w 513561"/>
                    <a:gd name="connsiteY40" fmla="*/ 30677 h 169254"/>
                    <a:gd name="connsiteX41" fmla="*/ 164065 w 513561"/>
                    <a:gd name="connsiteY41" fmla="*/ 41366 h 169254"/>
                    <a:gd name="connsiteX42" fmla="*/ 154459 w 513561"/>
                    <a:gd name="connsiteY42" fmla="*/ 55052 h 169254"/>
                    <a:gd name="connsiteX43" fmla="*/ 148374 w 513561"/>
                    <a:gd name="connsiteY43" fmla="*/ 70923 h 169254"/>
                    <a:gd name="connsiteX44" fmla="*/ 146261 w 513561"/>
                    <a:gd name="connsiteY44" fmla="*/ 88094 h 169254"/>
                    <a:gd name="connsiteX45" fmla="*/ 148518 w 513561"/>
                    <a:gd name="connsiteY45" fmla="*/ 105211 h 169254"/>
                    <a:gd name="connsiteX46" fmla="*/ 154838 w 513561"/>
                    <a:gd name="connsiteY46" fmla="*/ 120631 h 169254"/>
                    <a:gd name="connsiteX47" fmla="*/ 164624 w 513561"/>
                    <a:gd name="connsiteY47" fmla="*/ 133613 h 169254"/>
                    <a:gd name="connsiteX48" fmla="*/ 177444 w 513561"/>
                    <a:gd name="connsiteY48" fmla="*/ 143580 h 169254"/>
                    <a:gd name="connsiteX49" fmla="*/ 192737 w 513561"/>
                    <a:gd name="connsiteY49" fmla="*/ 150044 h 169254"/>
                    <a:gd name="connsiteX50" fmla="*/ 209872 w 513561"/>
                    <a:gd name="connsiteY50" fmla="*/ 152337 h 169254"/>
                    <a:gd name="connsiteX51" fmla="*/ 227440 w 513561"/>
                    <a:gd name="connsiteY51" fmla="*/ 149899 h 169254"/>
                    <a:gd name="connsiteX52" fmla="*/ 242770 w 513561"/>
                    <a:gd name="connsiteY52" fmla="*/ 143074 h 169254"/>
                    <a:gd name="connsiteX53" fmla="*/ 255427 w 513561"/>
                    <a:gd name="connsiteY53" fmla="*/ 132565 h 169254"/>
                    <a:gd name="connsiteX54" fmla="*/ 265051 w 513561"/>
                    <a:gd name="connsiteY54" fmla="*/ 118970 h 169254"/>
                    <a:gd name="connsiteX55" fmla="*/ 271135 w 513561"/>
                    <a:gd name="connsiteY55" fmla="*/ 103026 h 169254"/>
                    <a:gd name="connsiteX56" fmla="*/ 273248 w 513561"/>
                    <a:gd name="connsiteY56" fmla="*/ 85295 h 169254"/>
                    <a:gd name="connsiteX57" fmla="*/ 268572 w 513561"/>
                    <a:gd name="connsiteY57" fmla="*/ 58573 h 169254"/>
                    <a:gd name="connsiteX58" fmla="*/ 255589 w 513561"/>
                    <a:gd name="connsiteY58" fmla="*/ 38531 h 169254"/>
                    <a:gd name="connsiteX59" fmla="*/ 235349 w 513561"/>
                    <a:gd name="connsiteY59" fmla="*/ 25801 h 169254"/>
                    <a:gd name="connsiteX60" fmla="*/ 208554 w 513561"/>
                    <a:gd name="connsiteY60" fmla="*/ 21269 h 169254"/>
                    <a:gd name="connsiteX61" fmla="*/ 102133 w 513561"/>
                    <a:gd name="connsiteY61" fmla="*/ 12187 h 169254"/>
                    <a:gd name="connsiteX62" fmla="*/ 82976 w 513561"/>
                    <a:gd name="connsiteY62" fmla="*/ 96652 h 169254"/>
                    <a:gd name="connsiteX63" fmla="*/ 77703 w 513561"/>
                    <a:gd name="connsiteY63" fmla="*/ 100877 h 169254"/>
                    <a:gd name="connsiteX64" fmla="*/ 77685 w 513561"/>
                    <a:gd name="connsiteY64" fmla="*/ 100877 h 169254"/>
                    <a:gd name="connsiteX65" fmla="*/ 72413 w 513561"/>
                    <a:gd name="connsiteY65" fmla="*/ 96688 h 169254"/>
                    <a:gd name="connsiteX66" fmla="*/ 52660 w 513561"/>
                    <a:gd name="connsiteY66" fmla="*/ 12295 h 169254"/>
                    <a:gd name="connsiteX67" fmla="*/ 12630 w 513561"/>
                    <a:gd name="connsiteY67" fmla="*/ 16015 h 169254"/>
                    <a:gd name="connsiteX68" fmla="*/ 12630 w 513561"/>
                    <a:gd name="connsiteY68" fmla="*/ 16033 h 169254"/>
                    <a:gd name="connsiteX69" fmla="*/ 58131 w 513561"/>
                    <a:gd name="connsiteY69" fmla="*/ 158186 h 169254"/>
                    <a:gd name="connsiteX70" fmla="*/ 103830 w 513561"/>
                    <a:gd name="connsiteY70" fmla="*/ 155604 h 169254"/>
                    <a:gd name="connsiteX71" fmla="*/ 140880 w 513561"/>
                    <a:gd name="connsiteY71" fmla="*/ 14715 h 169254"/>
                    <a:gd name="connsiteX72" fmla="*/ 393879 w 513561"/>
                    <a:gd name="connsiteY72" fmla="*/ 12133 h 169254"/>
                    <a:gd name="connsiteX73" fmla="*/ 286429 w 513561"/>
                    <a:gd name="connsiteY73" fmla="*/ 12331 h 169254"/>
                    <a:gd name="connsiteX74" fmla="*/ 285418 w 513561"/>
                    <a:gd name="connsiteY74" fmla="*/ 52415 h 169254"/>
                    <a:gd name="connsiteX75" fmla="*/ 311905 w 513561"/>
                    <a:gd name="connsiteY75" fmla="*/ 50989 h 169254"/>
                    <a:gd name="connsiteX76" fmla="*/ 312176 w 513561"/>
                    <a:gd name="connsiteY76" fmla="*/ 50989 h 169254"/>
                    <a:gd name="connsiteX77" fmla="*/ 315914 w 513561"/>
                    <a:gd name="connsiteY77" fmla="*/ 52487 h 169254"/>
                    <a:gd name="connsiteX78" fmla="*/ 317593 w 513561"/>
                    <a:gd name="connsiteY78" fmla="*/ 56423 h 169254"/>
                    <a:gd name="connsiteX79" fmla="*/ 317394 w 513561"/>
                    <a:gd name="connsiteY79" fmla="*/ 153564 h 169254"/>
                    <a:gd name="connsiteX80" fmla="*/ 352730 w 513561"/>
                    <a:gd name="connsiteY80" fmla="*/ 151722 h 169254"/>
                    <a:gd name="connsiteX81" fmla="*/ 360602 w 513561"/>
                    <a:gd name="connsiteY81" fmla="*/ 53589 h 169254"/>
                    <a:gd name="connsiteX82" fmla="*/ 365784 w 513561"/>
                    <a:gd name="connsiteY82" fmla="*/ 48605 h 169254"/>
                    <a:gd name="connsiteX83" fmla="*/ 393048 w 513561"/>
                    <a:gd name="connsiteY83" fmla="*/ 47504 h 169254"/>
                    <a:gd name="connsiteX84" fmla="*/ 413396 w 513561"/>
                    <a:gd name="connsiteY84" fmla="*/ 10833 h 169254"/>
                    <a:gd name="connsiteX85" fmla="*/ 413360 w 513561"/>
                    <a:gd name="connsiteY85" fmla="*/ 10887 h 169254"/>
                    <a:gd name="connsiteX86" fmla="*/ 413395 w 513561"/>
                    <a:gd name="connsiteY86" fmla="*/ 10887 h 169254"/>
                    <a:gd name="connsiteX87" fmla="*/ 410164 w 513561"/>
                    <a:gd name="connsiteY87" fmla="*/ 156345 h 169254"/>
                    <a:gd name="connsiteX88" fmla="*/ 492986 w 513561"/>
                    <a:gd name="connsiteY88" fmla="*/ 154431 h 169254"/>
                    <a:gd name="connsiteX89" fmla="*/ 493998 w 513561"/>
                    <a:gd name="connsiteY89" fmla="*/ 135798 h 169254"/>
                    <a:gd name="connsiteX90" fmla="*/ 495027 w 513561"/>
                    <a:gd name="connsiteY90" fmla="*/ 117832 h 169254"/>
                    <a:gd name="connsiteX91" fmla="*/ 454744 w 513561"/>
                    <a:gd name="connsiteY91" fmla="*/ 117832 h 169254"/>
                    <a:gd name="connsiteX92" fmla="*/ 450790 w 513561"/>
                    <a:gd name="connsiteY92" fmla="*/ 116117 h 169254"/>
                    <a:gd name="connsiteX93" fmla="*/ 449346 w 513561"/>
                    <a:gd name="connsiteY93" fmla="*/ 112054 h 169254"/>
                    <a:gd name="connsiteX94" fmla="*/ 450429 w 513561"/>
                    <a:gd name="connsiteY94" fmla="*/ 96219 h 169254"/>
                    <a:gd name="connsiteX95" fmla="*/ 455647 w 513561"/>
                    <a:gd name="connsiteY95" fmla="*/ 91182 h 169254"/>
                    <a:gd name="connsiteX96" fmla="*/ 483327 w 513561"/>
                    <a:gd name="connsiteY96" fmla="*/ 90261 h 169254"/>
                    <a:gd name="connsiteX97" fmla="*/ 484952 w 513561"/>
                    <a:gd name="connsiteY97" fmla="*/ 67294 h 169254"/>
                    <a:gd name="connsiteX98" fmla="*/ 458428 w 513561"/>
                    <a:gd name="connsiteY98" fmla="*/ 67294 h 169254"/>
                    <a:gd name="connsiteX99" fmla="*/ 454455 w 513561"/>
                    <a:gd name="connsiteY99" fmla="*/ 65560 h 169254"/>
                    <a:gd name="connsiteX100" fmla="*/ 453029 w 513561"/>
                    <a:gd name="connsiteY100" fmla="*/ 61462 h 169254"/>
                    <a:gd name="connsiteX101" fmla="*/ 454112 w 513561"/>
                    <a:gd name="connsiteY101" fmla="*/ 47794 h 169254"/>
                    <a:gd name="connsiteX102" fmla="*/ 459222 w 513561"/>
                    <a:gd name="connsiteY102" fmla="*/ 42810 h 169254"/>
                    <a:gd name="connsiteX103" fmla="*/ 500498 w 513561"/>
                    <a:gd name="connsiteY103" fmla="*/ 40662 h 169254"/>
                    <a:gd name="connsiteX104" fmla="*/ 501509 w 513561"/>
                    <a:gd name="connsiteY104" fmla="*/ 25350 h 169254"/>
                    <a:gd name="connsiteX105" fmla="*/ 502339 w 513561"/>
                    <a:gd name="connsiteY105" fmla="*/ 10887 h 169254"/>
                    <a:gd name="connsiteX106" fmla="*/ 413395 w 513561"/>
                    <a:gd name="connsiteY106" fmla="*/ 10887 h 169254"/>
                    <a:gd name="connsiteX107" fmla="*/ 408088 w 513561"/>
                    <a:gd name="connsiteY107" fmla="*/ 0 h 169254"/>
                    <a:gd name="connsiteX108" fmla="*/ 508135 w 513561"/>
                    <a:gd name="connsiteY108" fmla="*/ 0 h 169254"/>
                    <a:gd name="connsiteX109" fmla="*/ 512089 w 513561"/>
                    <a:gd name="connsiteY109" fmla="*/ 1715 h 169254"/>
                    <a:gd name="connsiteX110" fmla="*/ 513552 w 513561"/>
                    <a:gd name="connsiteY110" fmla="*/ 5760 h 169254"/>
                    <a:gd name="connsiteX111" fmla="*/ 512360 w 513561"/>
                    <a:gd name="connsiteY111" fmla="*/ 25892 h 169254"/>
                    <a:gd name="connsiteX112" fmla="*/ 510934 w 513561"/>
                    <a:gd name="connsiteY112" fmla="*/ 46241 h 169254"/>
                    <a:gd name="connsiteX113" fmla="*/ 505824 w 513561"/>
                    <a:gd name="connsiteY113" fmla="*/ 51188 h 169254"/>
                    <a:gd name="connsiteX114" fmla="*/ 464567 w 513561"/>
                    <a:gd name="connsiteY114" fmla="*/ 53337 h 169254"/>
                    <a:gd name="connsiteX115" fmla="*/ 464314 w 513561"/>
                    <a:gd name="connsiteY115" fmla="*/ 56424 h 169254"/>
                    <a:gd name="connsiteX116" fmla="*/ 490784 w 513561"/>
                    <a:gd name="connsiteY116" fmla="*/ 56424 h 169254"/>
                    <a:gd name="connsiteX117" fmla="*/ 494756 w 513561"/>
                    <a:gd name="connsiteY117" fmla="*/ 58158 h 169254"/>
                    <a:gd name="connsiteX118" fmla="*/ 496200 w 513561"/>
                    <a:gd name="connsiteY118" fmla="*/ 62238 h 169254"/>
                    <a:gd name="connsiteX119" fmla="*/ 493817 w 513561"/>
                    <a:gd name="connsiteY119" fmla="*/ 95876 h 169254"/>
                    <a:gd name="connsiteX120" fmla="*/ 488599 w 513561"/>
                    <a:gd name="connsiteY120" fmla="*/ 100914 h 169254"/>
                    <a:gd name="connsiteX121" fmla="*/ 460937 w 513561"/>
                    <a:gd name="connsiteY121" fmla="*/ 101834 h 169254"/>
                    <a:gd name="connsiteX122" fmla="*/ 460576 w 513561"/>
                    <a:gd name="connsiteY122" fmla="*/ 107017 h 169254"/>
                    <a:gd name="connsiteX123" fmla="*/ 500787 w 513561"/>
                    <a:gd name="connsiteY123" fmla="*/ 107017 h 169254"/>
                    <a:gd name="connsiteX124" fmla="*/ 504723 w 513561"/>
                    <a:gd name="connsiteY124" fmla="*/ 108714 h 169254"/>
                    <a:gd name="connsiteX125" fmla="*/ 506203 w 513561"/>
                    <a:gd name="connsiteY125" fmla="*/ 112740 h 169254"/>
                    <a:gd name="connsiteX126" fmla="*/ 504849 w 513561"/>
                    <a:gd name="connsiteY126" fmla="*/ 136484 h 169254"/>
                    <a:gd name="connsiteX127" fmla="*/ 503603 w 513561"/>
                    <a:gd name="connsiteY127" fmla="*/ 160010 h 169254"/>
                    <a:gd name="connsiteX128" fmla="*/ 498313 w 513561"/>
                    <a:gd name="connsiteY128" fmla="*/ 165174 h 169254"/>
                    <a:gd name="connsiteX129" fmla="*/ 404784 w 513561"/>
                    <a:gd name="connsiteY129" fmla="*/ 167341 h 169254"/>
                    <a:gd name="connsiteX130" fmla="*/ 404657 w 513561"/>
                    <a:gd name="connsiteY130" fmla="*/ 167341 h 169254"/>
                    <a:gd name="connsiteX131" fmla="*/ 404621 w 513561"/>
                    <a:gd name="connsiteY131" fmla="*/ 167305 h 169254"/>
                    <a:gd name="connsiteX132" fmla="*/ 400794 w 513561"/>
                    <a:gd name="connsiteY132" fmla="*/ 165716 h 169254"/>
                    <a:gd name="connsiteX133" fmla="*/ 399205 w 513561"/>
                    <a:gd name="connsiteY133" fmla="*/ 161762 h 169254"/>
                    <a:gd name="connsiteX134" fmla="*/ 401570 w 513561"/>
                    <a:gd name="connsiteY134" fmla="*/ 55017 h 169254"/>
                    <a:gd name="connsiteX135" fmla="*/ 398519 w 513561"/>
                    <a:gd name="connsiteY135" fmla="*/ 58121 h 169254"/>
                    <a:gd name="connsiteX136" fmla="*/ 370984 w 513561"/>
                    <a:gd name="connsiteY136" fmla="*/ 59222 h 169254"/>
                    <a:gd name="connsiteX137" fmla="*/ 363112 w 513561"/>
                    <a:gd name="connsiteY137" fmla="*/ 157301 h 169254"/>
                    <a:gd name="connsiteX138" fmla="*/ 358002 w 513561"/>
                    <a:gd name="connsiteY138" fmla="*/ 162285 h 169254"/>
                    <a:gd name="connsiteX139" fmla="*/ 312212 w 513561"/>
                    <a:gd name="connsiteY139" fmla="*/ 164668 h 169254"/>
                    <a:gd name="connsiteX140" fmla="*/ 311923 w 513561"/>
                    <a:gd name="connsiteY140" fmla="*/ 164668 h 169254"/>
                    <a:gd name="connsiteX141" fmla="*/ 311960 w 513561"/>
                    <a:gd name="connsiteY141" fmla="*/ 164686 h 169254"/>
                    <a:gd name="connsiteX142" fmla="*/ 308222 w 513561"/>
                    <a:gd name="connsiteY142" fmla="*/ 163187 h 169254"/>
                    <a:gd name="connsiteX143" fmla="*/ 306543 w 513561"/>
                    <a:gd name="connsiteY143" fmla="*/ 159251 h 169254"/>
                    <a:gd name="connsiteX144" fmla="*/ 306741 w 513561"/>
                    <a:gd name="connsiteY144" fmla="*/ 62111 h 169254"/>
                    <a:gd name="connsiteX145" fmla="*/ 280230 w 513561"/>
                    <a:gd name="connsiteY145" fmla="*/ 63532 h 169254"/>
                    <a:gd name="connsiteX146" fmla="*/ 284063 w 513561"/>
                    <a:gd name="connsiteY146" fmla="*/ 85241 h 169254"/>
                    <a:gd name="connsiteX147" fmla="*/ 281626 w 513561"/>
                    <a:gd name="connsiteY147" fmla="*/ 105590 h 169254"/>
                    <a:gd name="connsiteX148" fmla="*/ 274584 w 513561"/>
                    <a:gd name="connsiteY148" fmla="*/ 124025 h 169254"/>
                    <a:gd name="connsiteX149" fmla="*/ 263371 w 513561"/>
                    <a:gd name="connsiteY149" fmla="*/ 139842 h 169254"/>
                    <a:gd name="connsiteX150" fmla="*/ 248475 w 513561"/>
                    <a:gd name="connsiteY150" fmla="*/ 152228 h 169254"/>
                    <a:gd name="connsiteX151" fmla="*/ 230492 w 513561"/>
                    <a:gd name="connsiteY151" fmla="*/ 160263 h 169254"/>
                    <a:gd name="connsiteX152" fmla="*/ 209854 w 513561"/>
                    <a:gd name="connsiteY152" fmla="*/ 163134 h 169254"/>
                    <a:gd name="connsiteX153" fmla="*/ 209854 w 513561"/>
                    <a:gd name="connsiteY153" fmla="*/ 163170 h 169254"/>
                    <a:gd name="connsiteX154" fmla="*/ 189776 w 513561"/>
                    <a:gd name="connsiteY154" fmla="*/ 160462 h 169254"/>
                    <a:gd name="connsiteX155" fmla="*/ 171973 w 513561"/>
                    <a:gd name="connsiteY155" fmla="*/ 152932 h 169254"/>
                    <a:gd name="connsiteX156" fmla="*/ 156896 w 513561"/>
                    <a:gd name="connsiteY156" fmla="*/ 141196 h 169254"/>
                    <a:gd name="connsiteX157" fmla="*/ 145413 w 513561"/>
                    <a:gd name="connsiteY157" fmla="*/ 125957 h 169254"/>
                    <a:gd name="connsiteX158" fmla="*/ 138064 w 513561"/>
                    <a:gd name="connsiteY158" fmla="*/ 108064 h 169254"/>
                    <a:gd name="connsiteX159" fmla="*/ 135428 w 513561"/>
                    <a:gd name="connsiteY159" fmla="*/ 88076 h 169254"/>
                    <a:gd name="connsiteX160" fmla="*/ 137741 w 513561"/>
                    <a:gd name="connsiteY160" fmla="*/ 69269 h 169254"/>
                    <a:gd name="connsiteX161" fmla="*/ 113309 w 513561"/>
                    <a:gd name="connsiteY161" fmla="*/ 162176 h 169254"/>
                    <a:gd name="connsiteX162" fmla="*/ 108380 w 513561"/>
                    <a:gd name="connsiteY162" fmla="*/ 166203 h 169254"/>
                    <a:gd name="connsiteX163" fmla="*/ 54556 w 513561"/>
                    <a:gd name="connsiteY163" fmla="*/ 169236 h 169254"/>
                    <a:gd name="connsiteX164" fmla="*/ 54249 w 513561"/>
                    <a:gd name="connsiteY164" fmla="*/ 169236 h 169254"/>
                    <a:gd name="connsiteX165" fmla="*/ 54249 w 513561"/>
                    <a:gd name="connsiteY165" fmla="*/ 169254 h 169254"/>
                    <a:gd name="connsiteX166" fmla="*/ 49085 w 513561"/>
                    <a:gd name="connsiteY166" fmla="*/ 165480 h 169254"/>
                    <a:gd name="connsiteX167" fmla="*/ 262 w 513561"/>
                    <a:gd name="connsiteY167" fmla="*/ 12909 h 169254"/>
                    <a:gd name="connsiteX168" fmla="*/ 894 w 513561"/>
                    <a:gd name="connsiteY168" fmla="*/ 8269 h 169254"/>
                    <a:gd name="connsiteX169" fmla="*/ 4920 w 513561"/>
                    <a:gd name="connsiteY169" fmla="*/ 5867 h 169254"/>
                    <a:gd name="connsiteX170" fmla="*/ 56361 w 513561"/>
                    <a:gd name="connsiteY170" fmla="*/ 1101 h 169254"/>
                    <a:gd name="connsiteX171" fmla="*/ 62139 w 513561"/>
                    <a:gd name="connsiteY171" fmla="*/ 5253 h 169254"/>
                    <a:gd name="connsiteX172" fmla="*/ 77613 w 513561"/>
                    <a:gd name="connsiteY172" fmla="*/ 71356 h 169254"/>
                    <a:gd name="connsiteX173" fmla="*/ 92599 w 513561"/>
                    <a:gd name="connsiteY173" fmla="*/ 5289 h 169254"/>
                    <a:gd name="connsiteX174" fmla="*/ 98233 w 513561"/>
                    <a:gd name="connsiteY174" fmla="*/ 1083 h 169254"/>
                    <a:gd name="connsiteX175" fmla="*/ 148139 w 513561"/>
                    <a:gd name="connsiteY175" fmla="*/ 4332 h 169254"/>
                    <a:gd name="connsiteX176" fmla="*/ 152183 w 513561"/>
                    <a:gd name="connsiteY176" fmla="*/ 6572 h 169254"/>
                    <a:gd name="connsiteX177" fmla="*/ 153032 w 513561"/>
                    <a:gd name="connsiteY177" fmla="*/ 11121 h 169254"/>
                    <a:gd name="connsiteX178" fmla="*/ 138318 w 513561"/>
                    <a:gd name="connsiteY178" fmla="*/ 67076 h 169254"/>
                    <a:gd name="connsiteX179" fmla="*/ 144907 w 513561"/>
                    <a:gd name="connsiteY179" fmla="*/ 49924 h 169254"/>
                    <a:gd name="connsiteX180" fmla="*/ 156030 w 513561"/>
                    <a:gd name="connsiteY180" fmla="*/ 34089 h 169254"/>
                    <a:gd name="connsiteX181" fmla="*/ 170727 w 513561"/>
                    <a:gd name="connsiteY181" fmla="*/ 21558 h 169254"/>
                    <a:gd name="connsiteX182" fmla="*/ 188404 w 513561"/>
                    <a:gd name="connsiteY182" fmla="*/ 13343 h 169254"/>
                    <a:gd name="connsiteX183" fmla="*/ 208554 w 513561"/>
                    <a:gd name="connsiteY183" fmla="*/ 10382 h 169254"/>
                    <a:gd name="connsiteX184" fmla="*/ 239159 w 513561"/>
                    <a:gd name="connsiteY184" fmla="*/ 15618 h 169254"/>
                    <a:gd name="connsiteX185" fmla="*/ 263191 w 513561"/>
                    <a:gd name="connsiteY185" fmla="*/ 30767 h 169254"/>
                    <a:gd name="connsiteX186" fmla="*/ 274665 w 513561"/>
                    <a:gd name="connsiteY186" fmla="*/ 48433 h 169254"/>
                    <a:gd name="connsiteX187" fmla="*/ 275722 w 513561"/>
                    <a:gd name="connsiteY187" fmla="*/ 6770 h 169254"/>
                    <a:gd name="connsiteX188" fmla="*/ 281120 w 513561"/>
                    <a:gd name="connsiteY188" fmla="*/ 1498 h 169254"/>
                    <a:gd name="connsiteX189" fmla="*/ 399404 w 513561"/>
                    <a:gd name="connsiteY189" fmla="*/ 1281 h 169254"/>
                    <a:gd name="connsiteX190" fmla="*/ 403268 w 513561"/>
                    <a:gd name="connsiteY190" fmla="*/ 2906 h 169254"/>
                    <a:gd name="connsiteX191" fmla="*/ 403779 w 513561"/>
                    <a:gd name="connsiteY191" fmla="*/ 4209 h 169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</a:cxnLst>
                  <a:rect l="l" t="t" r="r" b="b"/>
                  <a:pathLst>
                    <a:path w="513561" h="169254">
                      <a:moveTo>
                        <a:pt x="208546" y="118029"/>
                      </a:moveTo>
                      <a:lnTo>
                        <a:pt x="208554" y="118031"/>
                      </a:lnTo>
                      <a:lnTo>
                        <a:pt x="208536" y="118031"/>
                      </a:lnTo>
                      <a:close/>
                      <a:moveTo>
                        <a:pt x="209836" y="68955"/>
                      </a:moveTo>
                      <a:lnTo>
                        <a:pt x="209854" y="68991"/>
                      </a:lnTo>
                      <a:cubicBezTo>
                        <a:pt x="207254" y="68991"/>
                        <a:pt x="204943" y="69442"/>
                        <a:pt x="202993" y="70345"/>
                      </a:cubicBezTo>
                      <a:cubicBezTo>
                        <a:pt x="200971" y="71266"/>
                        <a:pt x="199309" y="72494"/>
                        <a:pt x="197865" y="74083"/>
                      </a:cubicBezTo>
                      <a:cubicBezTo>
                        <a:pt x="196420" y="75690"/>
                        <a:pt x="195337" y="77549"/>
                        <a:pt x="194543" y="79752"/>
                      </a:cubicBezTo>
                      <a:cubicBezTo>
                        <a:pt x="193748" y="82009"/>
                        <a:pt x="193333" y="84447"/>
                        <a:pt x="193333" y="86993"/>
                      </a:cubicBezTo>
                      <a:cubicBezTo>
                        <a:pt x="193333" y="89539"/>
                        <a:pt x="193694" y="92084"/>
                        <a:pt x="194434" y="94630"/>
                      </a:cubicBezTo>
                      <a:cubicBezTo>
                        <a:pt x="195139" y="97068"/>
                        <a:pt x="196186" y="99289"/>
                        <a:pt x="197558" y="101239"/>
                      </a:cubicBezTo>
                      <a:cubicBezTo>
                        <a:pt x="198858" y="103080"/>
                        <a:pt x="200429" y="104525"/>
                        <a:pt x="202343" y="105662"/>
                      </a:cubicBezTo>
                      <a:cubicBezTo>
                        <a:pt x="204076" y="106692"/>
                        <a:pt x="206098" y="107179"/>
                        <a:pt x="208536" y="107179"/>
                      </a:cubicBezTo>
                      <a:cubicBezTo>
                        <a:pt x="211118" y="107179"/>
                        <a:pt x="213339" y="106710"/>
                        <a:pt x="215307" y="105735"/>
                      </a:cubicBezTo>
                      <a:cubicBezTo>
                        <a:pt x="217347" y="104724"/>
                        <a:pt x="219008" y="103423"/>
                        <a:pt x="220417" y="101708"/>
                      </a:cubicBezTo>
                      <a:cubicBezTo>
                        <a:pt x="221861" y="99957"/>
                        <a:pt x="223017" y="97880"/>
                        <a:pt x="223811" y="95533"/>
                      </a:cubicBezTo>
                      <a:cubicBezTo>
                        <a:pt x="224624" y="93150"/>
                        <a:pt x="225039" y="90640"/>
                        <a:pt x="225039" y="88058"/>
                      </a:cubicBezTo>
                      <a:cubicBezTo>
                        <a:pt x="225039" y="85476"/>
                        <a:pt x="224660" y="82984"/>
                        <a:pt x="223920" y="80583"/>
                      </a:cubicBezTo>
                      <a:cubicBezTo>
                        <a:pt x="223215" y="78272"/>
                        <a:pt x="222168" y="76213"/>
                        <a:pt x="220832" y="74462"/>
                      </a:cubicBezTo>
                      <a:cubicBezTo>
                        <a:pt x="219550" y="72783"/>
                        <a:pt x="217997" y="71447"/>
                        <a:pt x="216065" y="70399"/>
                      </a:cubicBezTo>
                      <a:cubicBezTo>
                        <a:pt x="214296" y="69424"/>
                        <a:pt x="212255" y="68955"/>
                        <a:pt x="209836" y="68955"/>
                      </a:cubicBezTo>
                      <a:close/>
                      <a:moveTo>
                        <a:pt x="209836" y="58139"/>
                      </a:moveTo>
                      <a:cubicBezTo>
                        <a:pt x="214007" y="58139"/>
                        <a:pt x="217925" y="59078"/>
                        <a:pt x="221283" y="60920"/>
                      </a:cubicBezTo>
                      <a:cubicBezTo>
                        <a:pt x="224515" y="62690"/>
                        <a:pt x="227260" y="65055"/>
                        <a:pt x="229445" y="67926"/>
                      </a:cubicBezTo>
                      <a:cubicBezTo>
                        <a:pt x="231557" y="70688"/>
                        <a:pt x="233182" y="73884"/>
                        <a:pt x="234265" y="77423"/>
                      </a:cubicBezTo>
                      <a:cubicBezTo>
                        <a:pt x="235331" y="80872"/>
                        <a:pt x="235854" y="84447"/>
                        <a:pt x="235854" y="88076"/>
                      </a:cubicBezTo>
                      <a:cubicBezTo>
                        <a:pt x="235854" y="91705"/>
                        <a:pt x="235240" y="95533"/>
                        <a:pt x="234049" y="99054"/>
                      </a:cubicBezTo>
                      <a:cubicBezTo>
                        <a:pt x="232821" y="102629"/>
                        <a:pt x="231052" y="105843"/>
                        <a:pt x="228758" y="108623"/>
                      </a:cubicBezTo>
                      <a:cubicBezTo>
                        <a:pt x="226393" y="111494"/>
                        <a:pt x="223468" y="113788"/>
                        <a:pt x="220092" y="115467"/>
                      </a:cubicBezTo>
                      <a:lnTo>
                        <a:pt x="208546" y="118029"/>
                      </a:lnTo>
                      <a:lnTo>
                        <a:pt x="196836" y="114997"/>
                      </a:lnTo>
                      <a:cubicBezTo>
                        <a:pt x="193622" y="113083"/>
                        <a:pt x="190877" y="110574"/>
                        <a:pt x="188711" y="107486"/>
                      </a:cubicBezTo>
                      <a:cubicBezTo>
                        <a:pt x="186634" y="104543"/>
                        <a:pt x="185045" y="101221"/>
                        <a:pt x="184016" y="97609"/>
                      </a:cubicBezTo>
                      <a:cubicBezTo>
                        <a:pt x="183005" y="94089"/>
                        <a:pt x="182499" y="90532"/>
                        <a:pt x="182499" y="87011"/>
                      </a:cubicBezTo>
                      <a:cubicBezTo>
                        <a:pt x="182499" y="83219"/>
                        <a:pt x="183113" y="79572"/>
                        <a:pt x="184323" y="76141"/>
                      </a:cubicBezTo>
                      <a:cubicBezTo>
                        <a:pt x="185569" y="72620"/>
                        <a:pt x="187411" y="69497"/>
                        <a:pt x="189794" y="66843"/>
                      </a:cubicBezTo>
                      <a:cubicBezTo>
                        <a:pt x="192195" y="64170"/>
                        <a:pt x="195120" y="62022"/>
                        <a:pt x="198461" y="60487"/>
                      </a:cubicBezTo>
                      <a:cubicBezTo>
                        <a:pt x="201837" y="58934"/>
                        <a:pt x="205665" y="58139"/>
                        <a:pt x="209836" y="58139"/>
                      </a:cubicBezTo>
                      <a:close/>
                      <a:moveTo>
                        <a:pt x="208554" y="21234"/>
                      </a:moveTo>
                      <a:cubicBezTo>
                        <a:pt x="202614" y="21234"/>
                        <a:pt x="196908" y="22064"/>
                        <a:pt x="191600" y="23707"/>
                      </a:cubicBezTo>
                      <a:cubicBezTo>
                        <a:pt x="186237" y="25368"/>
                        <a:pt x="181199" y="27697"/>
                        <a:pt x="176613" y="30677"/>
                      </a:cubicBezTo>
                      <a:cubicBezTo>
                        <a:pt x="172009" y="33656"/>
                        <a:pt x="167784" y="37249"/>
                        <a:pt x="164065" y="41366"/>
                      </a:cubicBezTo>
                      <a:cubicBezTo>
                        <a:pt x="160327" y="45500"/>
                        <a:pt x="157095" y="50105"/>
                        <a:pt x="154459" y="55052"/>
                      </a:cubicBezTo>
                      <a:cubicBezTo>
                        <a:pt x="151823" y="59981"/>
                        <a:pt x="149782" y="65326"/>
                        <a:pt x="148374" y="70923"/>
                      </a:cubicBezTo>
                      <a:cubicBezTo>
                        <a:pt x="146966" y="76502"/>
                        <a:pt x="146261" y="82280"/>
                        <a:pt x="146261" y="88094"/>
                      </a:cubicBezTo>
                      <a:cubicBezTo>
                        <a:pt x="146261" y="93908"/>
                        <a:pt x="147020" y="99776"/>
                        <a:pt x="148518" y="105211"/>
                      </a:cubicBezTo>
                      <a:cubicBezTo>
                        <a:pt x="150017" y="110682"/>
                        <a:pt x="152148" y="115882"/>
                        <a:pt x="154838" y="120631"/>
                      </a:cubicBezTo>
                      <a:cubicBezTo>
                        <a:pt x="157528" y="125379"/>
                        <a:pt x="160814" y="129731"/>
                        <a:pt x="164624" y="133613"/>
                      </a:cubicBezTo>
                      <a:cubicBezTo>
                        <a:pt x="168434" y="137495"/>
                        <a:pt x="172749" y="140835"/>
                        <a:pt x="177444" y="143580"/>
                      </a:cubicBezTo>
                      <a:cubicBezTo>
                        <a:pt x="182174" y="146342"/>
                        <a:pt x="187302" y="148509"/>
                        <a:pt x="192737" y="150044"/>
                      </a:cubicBezTo>
                      <a:cubicBezTo>
                        <a:pt x="198118" y="151560"/>
                        <a:pt x="203896" y="152337"/>
                        <a:pt x="209872" y="152337"/>
                      </a:cubicBezTo>
                      <a:cubicBezTo>
                        <a:pt x="215849" y="152337"/>
                        <a:pt x="221951" y="151524"/>
                        <a:pt x="227440" y="149899"/>
                      </a:cubicBezTo>
                      <a:cubicBezTo>
                        <a:pt x="232947" y="148274"/>
                        <a:pt x="238111" y="145981"/>
                        <a:pt x="242770" y="143074"/>
                      </a:cubicBezTo>
                      <a:cubicBezTo>
                        <a:pt x="247428" y="140167"/>
                        <a:pt x="251689" y="136628"/>
                        <a:pt x="255427" y="132565"/>
                      </a:cubicBezTo>
                      <a:cubicBezTo>
                        <a:pt x="259182" y="128467"/>
                        <a:pt x="262432" y="123899"/>
                        <a:pt x="265051" y="118970"/>
                      </a:cubicBezTo>
                      <a:cubicBezTo>
                        <a:pt x="267687" y="114022"/>
                        <a:pt x="269727" y="108660"/>
                        <a:pt x="271135" y="103026"/>
                      </a:cubicBezTo>
                      <a:cubicBezTo>
                        <a:pt x="272544" y="97375"/>
                        <a:pt x="273248" y="91398"/>
                        <a:pt x="273248" y="85295"/>
                      </a:cubicBezTo>
                      <a:cubicBezTo>
                        <a:pt x="273248" y="75455"/>
                        <a:pt x="271677" y="66463"/>
                        <a:pt x="268572" y="58573"/>
                      </a:cubicBezTo>
                      <a:cubicBezTo>
                        <a:pt x="265502" y="50755"/>
                        <a:pt x="261133" y="44002"/>
                        <a:pt x="255589" y="38531"/>
                      </a:cubicBezTo>
                      <a:cubicBezTo>
                        <a:pt x="250046" y="33060"/>
                        <a:pt x="243239" y="28781"/>
                        <a:pt x="235349" y="25801"/>
                      </a:cubicBezTo>
                      <a:cubicBezTo>
                        <a:pt x="227350" y="22786"/>
                        <a:pt x="218340" y="21269"/>
                        <a:pt x="208554" y="21269"/>
                      </a:cubicBezTo>
                      <a:close/>
                      <a:moveTo>
                        <a:pt x="102133" y="12187"/>
                      </a:moveTo>
                      <a:lnTo>
                        <a:pt x="82976" y="96652"/>
                      </a:lnTo>
                      <a:cubicBezTo>
                        <a:pt x="82416" y="99108"/>
                        <a:pt x="80231" y="100859"/>
                        <a:pt x="77703" y="100877"/>
                      </a:cubicBezTo>
                      <a:lnTo>
                        <a:pt x="77685" y="100877"/>
                      </a:lnTo>
                      <a:cubicBezTo>
                        <a:pt x="75175" y="100877"/>
                        <a:pt x="72991" y="99143"/>
                        <a:pt x="72413" y="96688"/>
                      </a:cubicBezTo>
                      <a:lnTo>
                        <a:pt x="52660" y="12295"/>
                      </a:lnTo>
                      <a:lnTo>
                        <a:pt x="12630" y="16015"/>
                      </a:lnTo>
                      <a:lnTo>
                        <a:pt x="12630" y="16033"/>
                      </a:lnTo>
                      <a:lnTo>
                        <a:pt x="58131" y="158186"/>
                      </a:lnTo>
                      <a:lnTo>
                        <a:pt x="103830" y="155604"/>
                      </a:lnTo>
                      <a:lnTo>
                        <a:pt x="140880" y="14715"/>
                      </a:lnTo>
                      <a:close/>
                      <a:moveTo>
                        <a:pt x="393879" y="12133"/>
                      </a:moveTo>
                      <a:lnTo>
                        <a:pt x="286429" y="12331"/>
                      </a:lnTo>
                      <a:lnTo>
                        <a:pt x="285418" y="52415"/>
                      </a:lnTo>
                      <a:lnTo>
                        <a:pt x="311905" y="50989"/>
                      </a:lnTo>
                      <a:lnTo>
                        <a:pt x="312176" y="50989"/>
                      </a:lnTo>
                      <a:cubicBezTo>
                        <a:pt x="313567" y="50989"/>
                        <a:pt x="314903" y="51512"/>
                        <a:pt x="315914" y="52487"/>
                      </a:cubicBezTo>
                      <a:cubicBezTo>
                        <a:pt x="316997" y="53517"/>
                        <a:pt x="317611" y="54943"/>
                        <a:pt x="317593" y="56423"/>
                      </a:cubicBezTo>
                      <a:lnTo>
                        <a:pt x="317394" y="153564"/>
                      </a:lnTo>
                      <a:lnTo>
                        <a:pt x="352730" y="151722"/>
                      </a:lnTo>
                      <a:lnTo>
                        <a:pt x="360602" y="53589"/>
                      </a:lnTo>
                      <a:cubicBezTo>
                        <a:pt x="360819" y="50862"/>
                        <a:pt x="363039" y="48714"/>
                        <a:pt x="365784" y="48605"/>
                      </a:cubicBezTo>
                      <a:lnTo>
                        <a:pt x="393048" y="47504"/>
                      </a:lnTo>
                      <a:close/>
                      <a:moveTo>
                        <a:pt x="413396" y="10833"/>
                      </a:moveTo>
                      <a:lnTo>
                        <a:pt x="413360" y="10887"/>
                      </a:lnTo>
                      <a:lnTo>
                        <a:pt x="413395" y="10887"/>
                      </a:lnTo>
                      <a:lnTo>
                        <a:pt x="410164" y="156345"/>
                      </a:lnTo>
                      <a:lnTo>
                        <a:pt x="492986" y="154431"/>
                      </a:lnTo>
                      <a:cubicBezTo>
                        <a:pt x="493293" y="148220"/>
                        <a:pt x="493636" y="141973"/>
                        <a:pt x="493998" y="135798"/>
                      </a:cubicBezTo>
                      <a:cubicBezTo>
                        <a:pt x="494359" y="129839"/>
                        <a:pt x="494702" y="123845"/>
                        <a:pt x="495027" y="117832"/>
                      </a:cubicBezTo>
                      <a:lnTo>
                        <a:pt x="454744" y="117832"/>
                      </a:lnTo>
                      <a:cubicBezTo>
                        <a:pt x="453246" y="117832"/>
                        <a:pt x="451819" y="117218"/>
                        <a:pt x="450790" y="116117"/>
                      </a:cubicBezTo>
                      <a:cubicBezTo>
                        <a:pt x="449761" y="115015"/>
                        <a:pt x="449237" y="113553"/>
                        <a:pt x="449346" y="112054"/>
                      </a:cubicBezTo>
                      <a:lnTo>
                        <a:pt x="450429" y="96219"/>
                      </a:lnTo>
                      <a:cubicBezTo>
                        <a:pt x="450628" y="93439"/>
                        <a:pt x="452885" y="91272"/>
                        <a:pt x="455647" y="91182"/>
                      </a:cubicBezTo>
                      <a:lnTo>
                        <a:pt x="483327" y="90261"/>
                      </a:lnTo>
                      <a:lnTo>
                        <a:pt x="484952" y="67294"/>
                      </a:lnTo>
                      <a:lnTo>
                        <a:pt x="458428" y="67294"/>
                      </a:lnTo>
                      <a:cubicBezTo>
                        <a:pt x="456911" y="67294"/>
                        <a:pt x="455467" y="66662"/>
                        <a:pt x="454455" y="65560"/>
                      </a:cubicBezTo>
                      <a:cubicBezTo>
                        <a:pt x="453426" y="64441"/>
                        <a:pt x="452921" y="62961"/>
                        <a:pt x="453029" y="61462"/>
                      </a:cubicBezTo>
                      <a:lnTo>
                        <a:pt x="454112" y="47794"/>
                      </a:lnTo>
                      <a:cubicBezTo>
                        <a:pt x="454329" y="45085"/>
                        <a:pt x="456514" y="42955"/>
                        <a:pt x="459222" y="42810"/>
                      </a:cubicBezTo>
                      <a:lnTo>
                        <a:pt x="500498" y="40662"/>
                      </a:lnTo>
                      <a:cubicBezTo>
                        <a:pt x="500895" y="35516"/>
                        <a:pt x="501238" y="30388"/>
                        <a:pt x="501509" y="25350"/>
                      </a:cubicBezTo>
                      <a:cubicBezTo>
                        <a:pt x="501762" y="20566"/>
                        <a:pt x="502050" y="15745"/>
                        <a:pt x="502339" y="10887"/>
                      </a:cubicBezTo>
                      <a:lnTo>
                        <a:pt x="413395" y="10887"/>
                      </a:lnTo>
                      <a:close/>
                      <a:moveTo>
                        <a:pt x="408088" y="0"/>
                      </a:moveTo>
                      <a:lnTo>
                        <a:pt x="508135" y="0"/>
                      </a:lnTo>
                      <a:cubicBezTo>
                        <a:pt x="509634" y="0"/>
                        <a:pt x="511060" y="614"/>
                        <a:pt x="512089" y="1715"/>
                      </a:cubicBezTo>
                      <a:cubicBezTo>
                        <a:pt x="513119" y="2799"/>
                        <a:pt x="513642" y="4279"/>
                        <a:pt x="513552" y="5760"/>
                      </a:cubicBezTo>
                      <a:cubicBezTo>
                        <a:pt x="513119" y="12549"/>
                        <a:pt x="512721" y="19247"/>
                        <a:pt x="512360" y="25892"/>
                      </a:cubicBezTo>
                      <a:cubicBezTo>
                        <a:pt x="511999" y="32573"/>
                        <a:pt x="511512" y="39416"/>
                        <a:pt x="510934" y="46241"/>
                      </a:cubicBezTo>
                      <a:cubicBezTo>
                        <a:pt x="510699" y="48931"/>
                        <a:pt x="508514" y="51044"/>
                        <a:pt x="505824" y="51188"/>
                      </a:cubicBezTo>
                      <a:lnTo>
                        <a:pt x="464567" y="53337"/>
                      </a:lnTo>
                      <a:lnTo>
                        <a:pt x="464314" y="56424"/>
                      </a:lnTo>
                      <a:lnTo>
                        <a:pt x="490784" y="56424"/>
                      </a:lnTo>
                      <a:cubicBezTo>
                        <a:pt x="492282" y="56424"/>
                        <a:pt x="493727" y="57056"/>
                        <a:pt x="494756" y="58158"/>
                      </a:cubicBezTo>
                      <a:cubicBezTo>
                        <a:pt x="495785" y="59259"/>
                        <a:pt x="496309" y="60740"/>
                        <a:pt x="496200" y="62238"/>
                      </a:cubicBezTo>
                      <a:lnTo>
                        <a:pt x="493817" y="95876"/>
                      </a:lnTo>
                      <a:cubicBezTo>
                        <a:pt x="493618" y="98639"/>
                        <a:pt x="491361" y="100823"/>
                        <a:pt x="488599" y="100914"/>
                      </a:cubicBezTo>
                      <a:lnTo>
                        <a:pt x="460937" y="101834"/>
                      </a:lnTo>
                      <a:lnTo>
                        <a:pt x="460576" y="107017"/>
                      </a:lnTo>
                      <a:lnTo>
                        <a:pt x="500787" y="107017"/>
                      </a:lnTo>
                      <a:cubicBezTo>
                        <a:pt x="502267" y="107017"/>
                        <a:pt x="503694" y="107631"/>
                        <a:pt x="504723" y="108714"/>
                      </a:cubicBezTo>
                      <a:cubicBezTo>
                        <a:pt x="505752" y="109797"/>
                        <a:pt x="506275" y="111242"/>
                        <a:pt x="506203" y="112740"/>
                      </a:cubicBezTo>
                      <a:cubicBezTo>
                        <a:pt x="505770" y="120703"/>
                        <a:pt x="505319" y="128611"/>
                        <a:pt x="504849" y="136484"/>
                      </a:cubicBezTo>
                      <a:cubicBezTo>
                        <a:pt x="504380" y="144266"/>
                        <a:pt x="503964" y="152192"/>
                        <a:pt x="503603" y="160010"/>
                      </a:cubicBezTo>
                      <a:cubicBezTo>
                        <a:pt x="503477" y="162863"/>
                        <a:pt x="501166" y="165120"/>
                        <a:pt x="498313" y="165174"/>
                      </a:cubicBezTo>
                      <a:lnTo>
                        <a:pt x="404784" y="167341"/>
                      </a:lnTo>
                      <a:cubicBezTo>
                        <a:pt x="404784" y="167341"/>
                        <a:pt x="404694" y="167341"/>
                        <a:pt x="404657" y="167341"/>
                      </a:cubicBezTo>
                      <a:lnTo>
                        <a:pt x="404621" y="167305"/>
                      </a:lnTo>
                      <a:cubicBezTo>
                        <a:pt x="403195" y="167305"/>
                        <a:pt x="401805" y="166727"/>
                        <a:pt x="400794" y="165716"/>
                      </a:cubicBezTo>
                      <a:cubicBezTo>
                        <a:pt x="399746" y="164669"/>
                        <a:pt x="399169" y="163242"/>
                        <a:pt x="399205" y="161762"/>
                      </a:cubicBezTo>
                      <a:lnTo>
                        <a:pt x="401570" y="55017"/>
                      </a:lnTo>
                      <a:lnTo>
                        <a:pt x="398519" y="58121"/>
                      </a:lnTo>
                      <a:lnTo>
                        <a:pt x="370984" y="59222"/>
                      </a:lnTo>
                      <a:lnTo>
                        <a:pt x="363112" y="157301"/>
                      </a:lnTo>
                      <a:cubicBezTo>
                        <a:pt x="362895" y="160010"/>
                        <a:pt x="360710" y="162140"/>
                        <a:pt x="358002" y="162285"/>
                      </a:cubicBezTo>
                      <a:lnTo>
                        <a:pt x="312212" y="164668"/>
                      </a:lnTo>
                      <a:cubicBezTo>
                        <a:pt x="312122" y="164668"/>
                        <a:pt x="312032" y="164668"/>
                        <a:pt x="311923" y="164668"/>
                      </a:cubicBezTo>
                      <a:lnTo>
                        <a:pt x="311960" y="164686"/>
                      </a:lnTo>
                      <a:cubicBezTo>
                        <a:pt x="310569" y="164686"/>
                        <a:pt x="309233" y="164162"/>
                        <a:pt x="308222" y="163187"/>
                      </a:cubicBezTo>
                      <a:cubicBezTo>
                        <a:pt x="307139" y="162158"/>
                        <a:pt x="306543" y="160732"/>
                        <a:pt x="306543" y="159251"/>
                      </a:cubicBezTo>
                      <a:lnTo>
                        <a:pt x="306741" y="62111"/>
                      </a:lnTo>
                      <a:lnTo>
                        <a:pt x="280230" y="63532"/>
                      </a:lnTo>
                      <a:lnTo>
                        <a:pt x="284063" y="85241"/>
                      </a:lnTo>
                      <a:cubicBezTo>
                        <a:pt x="284063" y="92229"/>
                        <a:pt x="283233" y="99072"/>
                        <a:pt x="281626" y="105590"/>
                      </a:cubicBezTo>
                      <a:cubicBezTo>
                        <a:pt x="280019" y="112090"/>
                        <a:pt x="277636" y="118302"/>
                        <a:pt x="274584" y="124025"/>
                      </a:cubicBezTo>
                      <a:cubicBezTo>
                        <a:pt x="271533" y="129749"/>
                        <a:pt x="267759" y="135075"/>
                        <a:pt x="263371" y="139842"/>
                      </a:cubicBezTo>
                      <a:cubicBezTo>
                        <a:pt x="258966" y="144627"/>
                        <a:pt x="253964" y="148798"/>
                        <a:pt x="248475" y="152228"/>
                      </a:cubicBezTo>
                      <a:cubicBezTo>
                        <a:pt x="242986" y="155659"/>
                        <a:pt x="236938" y="158367"/>
                        <a:pt x="230492" y="160263"/>
                      </a:cubicBezTo>
                      <a:cubicBezTo>
                        <a:pt x="224028" y="162177"/>
                        <a:pt x="217076" y="163134"/>
                        <a:pt x="209854" y="163134"/>
                      </a:cubicBezTo>
                      <a:lnTo>
                        <a:pt x="209854" y="163170"/>
                      </a:lnTo>
                      <a:cubicBezTo>
                        <a:pt x="202866" y="163170"/>
                        <a:pt x="196114" y="162267"/>
                        <a:pt x="189776" y="160462"/>
                      </a:cubicBezTo>
                      <a:cubicBezTo>
                        <a:pt x="183475" y="158692"/>
                        <a:pt x="177480" y="156146"/>
                        <a:pt x="171973" y="152932"/>
                      </a:cubicBezTo>
                      <a:cubicBezTo>
                        <a:pt x="166448" y="149700"/>
                        <a:pt x="161374" y="145764"/>
                        <a:pt x="156896" y="141196"/>
                      </a:cubicBezTo>
                      <a:cubicBezTo>
                        <a:pt x="152419" y="136646"/>
                        <a:pt x="148555" y="131518"/>
                        <a:pt x="145413" y="125957"/>
                      </a:cubicBezTo>
                      <a:cubicBezTo>
                        <a:pt x="142271" y="120432"/>
                        <a:pt x="139816" y="114401"/>
                        <a:pt x="138064" y="108064"/>
                      </a:cubicBezTo>
                      <a:cubicBezTo>
                        <a:pt x="136313" y="101690"/>
                        <a:pt x="135428" y="94973"/>
                        <a:pt x="135428" y="88076"/>
                      </a:cubicBezTo>
                      <a:lnTo>
                        <a:pt x="137741" y="69269"/>
                      </a:lnTo>
                      <a:lnTo>
                        <a:pt x="113309" y="162176"/>
                      </a:lnTo>
                      <a:cubicBezTo>
                        <a:pt x="112713" y="164451"/>
                        <a:pt x="110727" y="166076"/>
                        <a:pt x="108380" y="166203"/>
                      </a:cubicBezTo>
                      <a:lnTo>
                        <a:pt x="54556" y="169236"/>
                      </a:lnTo>
                      <a:cubicBezTo>
                        <a:pt x="54447" y="169236"/>
                        <a:pt x="54357" y="169236"/>
                        <a:pt x="54249" y="169236"/>
                      </a:cubicBezTo>
                      <a:lnTo>
                        <a:pt x="54249" y="169254"/>
                      </a:lnTo>
                      <a:cubicBezTo>
                        <a:pt x="51901" y="169254"/>
                        <a:pt x="49807" y="167737"/>
                        <a:pt x="49085" y="165480"/>
                      </a:cubicBezTo>
                      <a:lnTo>
                        <a:pt x="262" y="12909"/>
                      </a:lnTo>
                      <a:cubicBezTo>
                        <a:pt x="-244" y="11338"/>
                        <a:pt x="-9" y="9641"/>
                        <a:pt x="894" y="8269"/>
                      </a:cubicBezTo>
                      <a:cubicBezTo>
                        <a:pt x="1797" y="6896"/>
                        <a:pt x="3277" y="6012"/>
                        <a:pt x="4920" y="5867"/>
                      </a:cubicBezTo>
                      <a:lnTo>
                        <a:pt x="56361" y="1101"/>
                      </a:lnTo>
                      <a:cubicBezTo>
                        <a:pt x="59052" y="848"/>
                        <a:pt x="61525" y="2617"/>
                        <a:pt x="62139" y="5253"/>
                      </a:cubicBezTo>
                      <a:lnTo>
                        <a:pt x="77613" y="71356"/>
                      </a:lnTo>
                      <a:lnTo>
                        <a:pt x="92599" y="5289"/>
                      </a:lnTo>
                      <a:cubicBezTo>
                        <a:pt x="93195" y="2690"/>
                        <a:pt x="95578" y="902"/>
                        <a:pt x="98233" y="1083"/>
                      </a:cubicBezTo>
                      <a:lnTo>
                        <a:pt x="148139" y="4332"/>
                      </a:lnTo>
                      <a:cubicBezTo>
                        <a:pt x="149746" y="4441"/>
                        <a:pt x="151244" y="5253"/>
                        <a:pt x="152183" y="6572"/>
                      </a:cubicBezTo>
                      <a:cubicBezTo>
                        <a:pt x="153122" y="7890"/>
                        <a:pt x="153447" y="9551"/>
                        <a:pt x="153032" y="11121"/>
                      </a:cubicBezTo>
                      <a:lnTo>
                        <a:pt x="138318" y="67076"/>
                      </a:lnTo>
                      <a:lnTo>
                        <a:pt x="144907" y="49924"/>
                      </a:lnTo>
                      <a:cubicBezTo>
                        <a:pt x="147959" y="44200"/>
                        <a:pt x="151696" y="38874"/>
                        <a:pt x="156030" y="34089"/>
                      </a:cubicBezTo>
                      <a:cubicBezTo>
                        <a:pt x="160381" y="29268"/>
                        <a:pt x="165328" y="25061"/>
                        <a:pt x="170727" y="21558"/>
                      </a:cubicBezTo>
                      <a:cubicBezTo>
                        <a:pt x="176144" y="18056"/>
                        <a:pt x="182084" y="15293"/>
                        <a:pt x="188404" y="13343"/>
                      </a:cubicBezTo>
                      <a:cubicBezTo>
                        <a:pt x="194759" y="11375"/>
                        <a:pt x="201548" y="10382"/>
                        <a:pt x="208554" y="10382"/>
                      </a:cubicBezTo>
                      <a:cubicBezTo>
                        <a:pt x="219640" y="10382"/>
                        <a:pt x="229950" y="12133"/>
                        <a:pt x="239159" y="15618"/>
                      </a:cubicBezTo>
                      <a:cubicBezTo>
                        <a:pt x="248475" y="19121"/>
                        <a:pt x="256564" y="24231"/>
                        <a:pt x="263191" y="30767"/>
                      </a:cubicBezTo>
                      <a:lnTo>
                        <a:pt x="274665" y="48433"/>
                      </a:lnTo>
                      <a:lnTo>
                        <a:pt x="275722" y="6770"/>
                      </a:lnTo>
                      <a:cubicBezTo>
                        <a:pt x="275794" y="3845"/>
                        <a:pt x="278195" y="1498"/>
                        <a:pt x="281120" y="1498"/>
                      </a:cubicBezTo>
                      <a:lnTo>
                        <a:pt x="399404" y="1281"/>
                      </a:lnTo>
                      <a:cubicBezTo>
                        <a:pt x="400866" y="1281"/>
                        <a:pt x="402257" y="1877"/>
                        <a:pt x="403268" y="2906"/>
                      </a:cubicBezTo>
                      <a:lnTo>
                        <a:pt x="403779" y="4209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3" name="Freeform: Shape 1412">
                  <a:extLst>
                    <a:ext uri="{FF2B5EF4-FFF2-40B4-BE49-F238E27FC236}">
                      <a16:creationId xmlns:a16="http://schemas.microsoft.com/office/drawing/2014/main" id="{00FB12CE-E02E-ADB8-3AA6-DA6919705DCB}"/>
                    </a:ext>
                  </a:extLst>
                </p:cNvPr>
                <p:cNvSpPr/>
                <p:nvPr/>
              </p:nvSpPr>
              <p:spPr>
                <a:xfrm>
                  <a:off x="5892647" y="1674189"/>
                  <a:ext cx="200581" cy="224957"/>
                </a:xfrm>
                <a:custGeom>
                  <a:avLst/>
                  <a:gdLst>
                    <a:gd name="connsiteX0" fmla="*/ 88094 w 200581"/>
                    <a:gd name="connsiteY0" fmla="*/ 144808 h 224957"/>
                    <a:gd name="connsiteX1" fmla="*/ 55215 w 200581"/>
                    <a:gd name="connsiteY1" fmla="*/ 67456 h 224957"/>
                    <a:gd name="connsiteX2" fmla="*/ 0 w 200581"/>
                    <a:gd name="connsiteY2" fmla="*/ 97285 h 224957"/>
                    <a:gd name="connsiteX3" fmla="*/ 64874 w 200581"/>
                    <a:gd name="connsiteY3" fmla="*/ 194497 h 224957"/>
                    <a:gd name="connsiteX4" fmla="*/ 85223 w 200581"/>
                    <a:gd name="connsiteY4" fmla="*/ 224957 h 224957"/>
                    <a:gd name="connsiteX5" fmla="*/ 100192 w 200581"/>
                    <a:gd name="connsiteY5" fmla="*/ 195761 h 224957"/>
                    <a:gd name="connsiteX6" fmla="*/ 200582 w 200581"/>
                    <a:gd name="connsiteY6" fmla="*/ 0 h 224957"/>
                    <a:gd name="connsiteX7" fmla="*/ 88094 w 200581"/>
                    <a:gd name="connsiteY7" fmla="*/ 144808 h 224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0581" h="224957">
                      <a:moveTo>
                        <a:pt x="88094" y="144808"/>
                      </a:moveTo>
                      <a:lnTo>
                        <a:pt x="55215" y="67456"/>
                      </a:lnTo>
                      <a:lnTo>
                        <a:pt x="0" y="97285"/>
                      </a:lnTo>
                      <a:lnTo>
                        <a:pt x="64874" y="194497"/>
                      </a:lnTo>
                      <a:lnTo>
                        <a:pt x="85223" y="224957"/>
                      </a:lnTo>
                      <a:lnTo>
                        <a:pt x="100192" y="195761"/>
                      </a:lnTo>
                      <a:lnTo>
                        <a:pt x="200582" y="0"/>
                      </a:lnTo>
                      <a:lnTo>
                        <a:pt x="88094" y="144808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180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intony" panose="02000503050000020004" pitchFamily="2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84D0C9DD-9870-C5D6-6A73-740A240A497B}"/>
                </a:ext>
              </a:extLst>
            </p:cNvPr>
            <p:cNvSpPr/>
            <p:nvPr/>
          </p:nvSpPr>
          <p:spPr>
            <a:xfrm>
              <a:off x="5614173" y="2176663"/>
              <a:ext cx="48263" cy="64531"/>
            </a:xfrm>
            <a:custGeom>
              <a:avLst/>
              <a:gdLst>
                <a:gd name="connsiteX0" fmla="*/ 48263 w 48263"/>
                <a:gd name="connsiteY0" fmla="*/ 0 h 64531"/>
                <a:gd name="connsiteX1" fmla="*/ 48263 w 48263"/>
                <a:gd name="connsiteY1" fmla="*/ 64531 h 64531"/>
                <a:gd name="connsiteX2" fmla="*/ 0 w 48263"/>
                <a:gd name="connsiteY2" fmla="*/ 64531 h 64531"/>
                <a:gd name="connsiteX3" fmla="*/ 48263 w 48263"/>
                <a:gd name="connsiteY3" fmla="*/ 0 h 64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263" h="64531">
                  <a:moveTo>
                    <a:pt x="48263" y="0"/>
                  </a:moveTo>
                  <a:lnTo>
                    <a:pt x="48263" y="64531"/>
                  </a:lnTo>
                  <a:lnTo>
                    <a:pt x="0" y="64531"/>
                  </a:lnTo>
                  <a:lnTo>
                    <a:pt x="48263" y="0"/>
                  </a:lnTo>
                  <a:close/>
                </a:path>
              </a:pathLst>
            </a:custGeom>
            <a:solidFill>
              <a:schemeClr val="bg1"/>
            </a:solidFill>
            <a:ln w="180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6911EB3-D5EE-3232-56BD-BC9159859BF0}"/>
              </a:ext>
            </a:extLst>
          </p:cNvPr>
          <p:cNvSpPr txBox="1">
            <a:spLocks/>
          </p:cNvSpPr>
          <p:nvPr/>
        </p:nvSpPr>
        <p:spPr>
          <a:xfrm>
            <a:off x="0" y="160242"/>
            <a:ext cx="5016366" cy="792309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>
                    <a:lumMod val="85000"/>
                    <a:lumOff val="15000"/>
                  </a:schemeClr>
                </a:solidFill>
                <a:latin typeface="Sintony" panose="02000503050000020004" pitchFamily="2" charset="0"/>
                <a:ea typeface="+mj-ea"/>
                <a:cs typeface="+mj-cs"/>
              </a:defRPr>
            </a:lvl1pPr>
          </a:lstStyle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Crowd Wisdom</a:t>
            </a: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05C6850A-2A95-40B6-9B46-EF476FFF591D}"/>
              </a:ext>
            </a:extLst>
          </p:cNvPr>
          <p:cNvSpPr/>
          <p:nvPr/>
        </p:nvSpPr>
        <p:spPr>
          <a:xfrm>
            <a:off x="-157192" y="3337796"/>
            <a:ext cx="12193662" cy="3660539"/>
          </a:xfrm>
          <a:custGeom>
            <a:avLst/>
            <a:gdLst>
              <a:gd name="connsiteX0" fmla="*/ 9143610 w 9143813"/>
              <a:gd name="connsiteY0" fmla="*/ 2201662 h 3018570"/>
              <a:gd name="connsiteX1" fmla="*/ 9137106 w 9143813"/>
              <a:gd name="connsiteY1" fmla="*/ 2201662 h 3018570"/>
              <a:gd name="connsiteX2" fmla="*/ 9126333 w 9143813"/>
              <a:gd name="connsiteY2" fmla="*/ 2091700 h 3018570"/>
              <a:gd name="connsiteX3" fmla="*/ 9065357 w 9143813"/>
              <a:gd name="connsiteY3" fmla="*/ 1916698 h 3018570"/>
              <a:gd name="connsiteX4" fmla="*/ 9015559 w 9143813"/>
              <a:gd name="connsiteY4" fmla="*/ 1792712 h 3018570"/>
              <a:gd name="connsiteX5" fmla="*/ 8962306 w 9143813"/>
              <a:gd name="connsiteY5" fmla="*/ 1656531 h 3018570"/>
              <a:gd name="connsiteX6" fmla="*/ 8960070 w 9143813"/>
              <a:gd name="connsiteY6" fmla="*/ 1500431 h 3018570"/>
              <a:gd name="connsiteX7" fmla="*/ 8988933 w 9143813"/>
              <a:gd name="connsiteY7" fmla="*/ 1364250 h 3018570"/>
              <a:gd name="connsiteX8" fmla="*/ 8983445 w 9143813"/>
              <a:gd name="connsiteY8" fmla="*/ 1262419 h 3018570"/>
              <a:gd name="connsiteX9" fmla="*/ 8978973 w 9143813"/>
              <a:gd name="connsiteY9" fmla="*/ 1167295 h 3018570"/>
              <a:gd name="connsiteX10" fmla="*/ 8961290 w 9143813"/>
              <a:gd name="connsiteY10" fmla="*/ 1073188 h 3018570"/>
              <a:gd name="connsiteX11" fmla="*/ 8935883 w 9143813"/>
              <a:gd name="connsiteY11" fmla="*/ 968105 h 3018570"/>
              <a:gd name="connsiteX12" fmla="*/ 8914745 w 9143813"/>
              <a:gd name="connsiteY12" fmla="*/ 855095 h 3018570"/>
              <a:gd name="connsiteX13" fmla="*/ 8876126 w 9143813"/>
              <a:gd name="connsiteY13" fmla="*/ 769931 h 3018570"/>
              <a:gd name="connsiteX14" fmla="*/ 8861695 w 9143813"/>
              <a:gd name="connsiteY14" fmla="*/ 650417 h 3018570"/>
              <a:gd name="connsiteX15" fmla="*/ 8837304 w 9143813"/>
              <a:gd name="connsiteY15" fmla="*/ 551838 h 3018570"/>
              <a:gd name="connsiteX16" fmla="*/ 8821857 w 9143813"/>
              <a:gd name="connsiteY16" fmla="*/ 445536 h 3018570"/>
              <a:gd name="connsiteX17" fmla="*/ 8805393 w 9143813"/>
              <a:gd name="connsiteY17" fmla="*/ 380291 h 3018570"/>
              <a:gd name="connsiteX18" fmla="*/ 8754579 w 9143813"/>
              <a:gd name="connsiteY18" fmla="*/ 307729 h 3018570"/>
              <a:gd name="connsiteX19" fmla="*/ 8730595 w 9143813"/>
              <a:gd name="connsiteY19" fmla="*/ 265655 h 3018570"/>
              <a:gd name="connsiteX20" fmla="*/ 8730595 w 9143813"/>
              <a:gd name="connsiteY20" fmla="*/ 261590 h 3018570"/>
              <a:gd name="connsiteX21" fmla="*/ 8720635 w 9143813"/>
              <a:gd name="connsiteY21" fmla="*/ 287810 h 3018570"/>
              <a:gd name="connsiteX22" fmla="*/ 8698481 w 9143813"/>
              <a:gd name="connsiteY22" fmla="*/ 271549 h 3018570"/>
              <a:gd name="connsiteX23" fmla="*/ 8691976 w 9143813"/>
              <a:gd name="connsiteY23" fmla="*/ 240654 h 3018570"/>
              <a:gd name="connsiteX24" fmla="*/ 8691976 w 9143813"/>
              <a:gd name="connsiteY24" fmla="*/ 188418 h 3018570"/>
              <a:gd name="connsiteX25" fmla="*/ 8666569 w 9143813"/>
              <a:gd name="connsiteY25" fmla="*/ 145937 h 3018570"/>
              <a:gd name="connsiteX26" fmla="*/ 8638317 w 9143813"/>
              <a:gd name="connsiteY26" fmla="*/ 190857 h 3018570"/>
              <a:gd name="connsiteX27" fmla="*/ 8630797 w 9143813"/>
              <a:gd name="connsiteY27" fmla="*/ 241264 h 3018570"/>
              <a:gd name="connsiteX28" fmla="*/ 8634252 w 9143813"/>
              <a:gd name="connsiteY28" fmla="*/ 265248 h 3018570"/>
              <a:gd name="connsiteX29" fmla="*/ 8607829 w 9143813"/>
              <a:gd name="connsiteY29" fmla="*/ 227036 h 3018570"/>
              <a:gd name="connsiteX30" fmla="*/ 8597260 w 9143813"/>
              <a:gd name="connsiteY30" fmla="*/ 178458 h 3018570"/>
              <a:gd name="connsiteX31" fmla="*/ 8579373 w 9143813"/>
              <a:gd name="connsiteY31" fmla="*/ 145937 h 3018570"/>
              <a:gd name="connsiteX32" fmla="*/ 8565348 w 9143813"/>
              <a:gd name="connsiteY32" fmla="*/ 180897 h 3018570"/>
              <a:gd name="connsiteX33" fmla="*/ 8573072 w 9143813"/>
              <a:gd name="connsiteY33" fmla="*/ 241264 h 3018570"/>
              <a:gd name="connsiteX34" fmla="*/ 8573885 w 9143813"/>
              <a:gd name="connsiteY34" fmla="*/ 263012 h 3018570"/>
              <a:gd name="connsiteX35" fmla="*/ 8556811 w 9143813"/>
              <a:gd name="connsiteY35" fmla="*/ 235166 h 3018570"/>
              <a:gd name="connsiteX36" fmla="*/ 8536689 w 9143813"/>
              <a:gd name="connsiteY36" fmla="*/ 188621 h 3018570"/>
              <a:gd name="connsiteX37" fmla="*/ 8509453 w 9143813"/>
              <a:gd name="connsiteY37" fmla="*/ 184759 h 3018570"/>
              <a:gd name="connsiteX38" fmla="*/ 8514128 w 9143813"/>
              <a:gd name="connsiteY38" fmla="*/ 219719 h 3018570"/>
              <a:gd name="connsiteX39" fmla="*/ 8524088 w 9143813"/>
              <a:gd name="connsiteY39" fmla="*/ 250004 h 3018570"/>
              <a:gd name="connsiteX40" fmla="*/ 8526527 w 9143813"/>
              <a:gd name="connsiteY40" fmla="*/ 277037 h 3018570"/>
              <a:gd name="connsiteX41" fmla="*/ 8540551 w 9143813"/>
              <a:gd name="connsiteY41" fmla="*/ 304070 h 3018570"/>
              <a:gd name="connsiteX42" fmla="*/ 8559250 w 9143813"/>
              <a:gd name="connsiteY42" fmla="*/ 316469 h 3018570"/>
              <a:gd name="connsiteX43" fmla="*/ 8561690 w 9143813"/>
              <a:gd name="connsiteY43" fmla="*/ 340453 h 3018570"/>
              <a:gd name="connsiteX44" fmla="*/ 8585674 w 9143813"/>
              <a:gd name="connsiteY44" fmla="*/ 370738 h 3018570"/>
              <a:gd name="connsiteX45" fmla="*/ 8598072 w 9143813"/>
              <a:gd name="connsiteY45" fmla="*/ 401023 h 3018570"/>
              <a:gd name="connsiteX46" fmla="*/ 8670838 w 9143813"/>
              <a:gd name="connsiteY46" fmla="*/ 446755 h 3018570"/>
              <a:gd name="connsiteX47" fmla="*/ 8701936 w 9143813"/>
              <a:gd name="connsiteY47" fmla="*/ 487813 h 3018570"/>
              <a:gd name="connsiteX48" fmla="*/ 8709660 w 9143813"/>
              <a:gd name="connsiteY48" fmla="*/ 581513 h 3018570"/>
              <a:gd name="connsiteX49" fmla="*/ 8711895 w 9143813"/>
              <a:gd name="connsiteY49" fmla="*/ 705499 h 3018570"/>
              <a:gd name="connsiteX50" fmla="*/ 8708034 w 9143813"/>
              <a:gd name="connsiteY50" fmla="*/ 822574 h 3018570"/>
              <a:gd name="connsiteX51" fmla="*/ 8708847 w 9143813"/>
              <a:gd name="connsiteY51" fmla="*/ 1026439 h 3018570"/>
              <a:gd name="connsiteX52" fmla="*/ 8712709 w 9143813"/>
              <a:gd name="connsiteY52" fmla="*/ 1148799 h 3018570"/>
              <a:gd name="connsiteX53" fmla="*/ 8726530 w 9143813"/>
              <a:gd name="connsiteY53" fmla="*/ 1229491 h 3018570"/>
              <a:gd name="connsiteX54" fmla="*/ 8718806 w 9143813"/>
              <a:gd name="connsiteY54" fmla="*/ 1306322 h 3018570"/>
              <a:gd name="connsiteX55" fmla="*/ 8714944 w 9143813"/>
              <a:gd name="connsiteY55" fmla="*/ 1368315 h 3018570"/>
              <a:gd name="connsiteX56" fmla="*/ 8717383 w 9143813"/>
              <a:gd name="connsiteY56" fmla="*/ 1404291 h 3018570"/>
              <a:gd name="connsiteX57" fmla="*/ 8701529 w 9143813"/>
              <a:gd name="connsiteY57" fmla="*/ 1395348 h 3018570"/>
              <a:gd name="connsiteX58" fmla="*/ 8682627 w 9143813"/>
              <a:gd name="connsiteY58" fmla="*/ 1387624 h 3018570"/>
              <a:gd name="connsiteX59" fmla="*/ 8601934 w 9143813"/>
              <a:gd name="connsiteY59" fmla="*/ 1239654 h 3018570"/>
              <a:gd name="connsiteX60" fmla="*/ 8472867 w 9143813"/>
              <a:gd name="connsiteY60" fmla="*/ 1192296 h 3018570"/>
              <a:gd name="connsiteX61" fmla="*/ 8423476 w 9143813"/>
              <a:gd name="connsiteY61" fmla="*/ 1197784 h 3018570"/>
              <a:gd name="connsiteX62" fmla="*/ 8427134 w 9143813"/>
              <a:gd name="connsiteY62" fmla="*/ 1189450 h 3018570"/>
              <a:gd name="connsiteX63" fmla="*/ 8443395 w 9143813"/>
              <a:gd name="connsiteY63" fmla="*/ 1163840 h 3018570"/>
              <a:gd name="connsiteX64" fmla="*/ 8451322 w 9143813"/>
              <a:gd name="connsiteY64" fmla="*/ 1148799 h 3018570"/>
              <a:gd name="connsiteX65" fmla="*/ 8460062 w 9143813"/>
              <a:gd name="connsiteY65" fmla="*/ 1126644 h 3018570"/>
              <a:gd name="connsiteX66" fmla="*/ 8465144 w 9143813"/>
              <a:gd name="connsiteY66" fmla="*/ 1118107 h 3018570"/>
              <a:gd name="connsiteX67" fmla="*/ 8472664 w 9143813"/>
              <a:gd name="connsiteY67" fmla="*/ 1110181 h 3018570"/>
              <a:gd name="connsiteX68" fmla="*/ 8501729 w 9143813"/>
              <a:gd name="connsiteY68" fmla="*/ 1088839 h 3018570"/>
              <a:gd name="connsiteX69" fmla="*/ 8509046 w 9143813"/>
              <a:gd name="connsiteY69" fmla="*/ 1082741 h 3018570"/>
              <a:gd name="connsiteX70" fmla="*/ 8511282 w 9143813"/>
              <a:gd name="connsiteY70" fmla="*/ 1079082 h 3018570"/>
              <a:gd name="connsiteX71" fmla="*/ 8511486 w 9143813"/>
              <a:gd name="connsiteY71" fmla="*/ 1077050 h 3018570"/>
              <a:gd name="connsiteX72" fmla="*/ 8509250 w 9143813"/>
              <a:gd name="connsiteY72" fmla="*/ 1073595 h 3018570"/>
              <a:gd name="connsiteX73" fmla="*/ 8504778 w 9143813"/>
              <a:gd name="connsiteY73" fmla="*/ 1070139 h 3018570"/>
              <a:gd name="connsiteX74" fmla="*/ 8499494 w 9143813"/>
              <a:gd name="connsiteY74" fmla="*/ 1071156 h 3018570"/>
              <a:gd name="connsiteX75" fmla="*/ 8491567 w 9143813"/>
              <a:gd name="connsiteY75" fmla="*/ 1076237 h 3018570"/>
              <a:gd name="connsiteX76" fmla="*/ 8482827 w 9143813"/>
              <a:gd name="connsiteY76" fmla="*/ 1082538 h 3018570"/>
              <a:gd name="connsiteX77" fmla="*/ 8467989 w 9143813"/>
              <a:gd name="connsiteY77" fmla="*/ 1090058 h 3018570"/>
              <a:gd name="connsiteX78" fmla="*/ 8458233 w 9143813"/>
              <a:gd name="connsiteY78" fmla="*/ 1093310 h 3018570"/>
              <a:gd name="connsiteX79" fmla="*/ 8453761 w 9143813"/>
              <a:gd name="connsiteY79" fmla="*/ 1093514 h 3018570"/>
              <a:gd name="connsiteX80" fmla="*/ 8451322 w 9143813"/>
              <a:gd name="connsiteY80" fmla="*/ 1092091 h 3018570"/>
              <a:gd name="connsiteX81" fmla="*/ 8445224 w 9143813"/>
              <a:gd name="connsiteY81" fmla="*/ 1086603 h 3018570"/>
              <a:gd name="connsiteX82" fmla="*/ 8446850 w 9143813"/>
              <a:gd name="connsiteY82" fmla="*/ 1080708 h 3018570"/>
              <a:gd name="connsiteX83" fmla="*/ 8457013 w 9143813"/>
              <a:gd name="connsiteY83" fmla="*/ 1056115 h 3018570"/>
              <a:gd name="connsiteX84" fmla="*/ 8464737 w 9143813"/>
              <a:gd name="connsiteY84" fmla="*/ 1035179 h 3018570"/>
              <a:gd name="connsiteX85" fmla="*/ 8466160 w 9143813"/>
              <a:gd name="connsiteY85" fmla="*/ 1027456 h 3018570"/>
              <a:gd name="connsiteX86" fmla="*/ 8464940 w 9143813"/>
              <a:gd name="connsiteY86" fmla="*/ 1023797 h 3018570"/>
              <a:gd name="connsiteX87" fmla="*/ 8461892 w 9143813"/>
              <a:gd name="connsiteY87" fmla="*/ 1020748 h 3018570"/>
              <a:gd name="connsiteX88" fmla="*/ 8457013 w 9143813"/>
              <a:gd name="connsiteY88" fmla="*/ 1018919 h 3018570"/>
              <a:gd name="connsiteX89" fmla="*/ 8451729 w 9143813"/>
              <a:gd name="connsiteY89" fmla="*/ 1019732 h 3018570"/>
              <a:gd name="connsiteX90" fmla="*/ 8448680 w 9143813"/>
              <a:gd name="connsiteY90" fmla="*/ 1022171 h 3018570"/>
              <a:gd name="connsiteX91" fmla="*/ 8446647 w 9143813"/>
              <a:gd name="connsiteY91" fmla="*/ 1026033 h 3018570"/>
              <a:gd name="connsiteX92" fmla="*/ 8442379 w 9143813"/>
              <a:gd name="connsiteY92" fmla="*/ 1038838 h 3018570"/>
              <a:gd name="connsiteX93" fmla="*/ 8434452 w 9143813"/>
              <a:gd name="connsiteY93" fmla="*/ 1056724 h 3018570"/>
              <a:gd name="connsiteX94" fmla="*/ 8429167 w 9143813"/>
              <a:gd name="connsiteY94" fmla="*/ 1066074 h 3018570"/>
              <a:gd name="connsiteX95" fmla="*/ 8426932 w 9143813"/>
              <a:gd name="connsiteY95" fmla="*/ 1071359 h 3018570"/>
              <a:gd name="connsiteX96" fmla="*/ 8425915 w 9143813"/>
              <a:gd name="connsiteY96" fmla="*/ 1071765 h 3018570"/>
              <a:gd name="connsiteX97" fmla="*/ 8425305 w 9143813"/>
              <a:gd name="connsiteY97" fmla="*/ 1071156 h 3018570"/>
              <a:gd name="connsiteX98" fmla="*/ 8421240 w 9143813"/>
              <a:gd name="connsiteY98" fmla="*/ 1067497 h 3018570"/>
              <a:gd name="connsiteX99" fmla="*/ 8420834 w 9143813"/>
              <a:gd name="connsiteY99" fmla="*/ 1065464 h 3018570"/>
              <a:gd name="connsiteX100" fmla="*/ 8427744 w 9143813"/>
              <a:gd name="connsiteY100" fmla="*/ 1037618 h 3018570"/>
              <a:gd name="connsiteX101" fmla="*/ 8435875 w 9143813"/>
              <a:gd name="connsiteY101" fmla="*/ 1014650 h 3018570"/>
              <a:gd name="connsiteX102" fmla="*/ 8438517 w 9143813"/>
              <a:gd name="connsiteY102" fmla="*/ 1005504 h 3018570"/>
              <a:gd name="connsiteX103" fmla="*/ 8438517 w 9143813"/>
              <a:gd name="connsiteY103" fmla="*/ 1001642 h 3018570"/>
              <a:gd name="connsiteX104" fmla="*/ 8437094 w 9143813"/>
              <a:gd name="connsiteY104" fmla="*/ 998593 h 3018570"/>
              <a:gd name="connsiteX105" fmla="*/ 8434249 w 9143813"/>
              <a:gd name="connsiteY105" fmla="*/ 996561 h 3018570"/>
              <a:gd name="connsiteX106" fmla="*/ 8428557 w 9143813"/>
              <a:gd name="connsiteY106" fmla="*/ 995138 h 3018570"/>
              <a:gd name="connsiteX107" fmla="*/ 8424086 w 9143813"/>
              <a:gd name="connsiteY107" fmla="*/ 995951 h 3018570"/>
              <a:gd name="connsiteX108" fmla="*/ 8419614 w 9143813"/>
              <a:gd name="connsiteY108" fmla="*/ 999203 h 3018570"/>
              <a:gd name="connsiteX109" fmla="*/ 8416565 w 9143813"/>
              <a:gd name="connsiteY109" fmla="*/ 1003471 h 3018570"/>
              <a:gd name="connsiteX110" fmla="*/ 8407622 w 9143813"/>
              <a:gd name="connsiteY110" fmla="*/ 1028065 h 3018570"/>
              <a:gd name="connsiteX111" fmla="*/ 8400712 w 9143813"/>
              <a:gd name="connsiteY111" fmla="*/ 1045545 h 3018570"/>
              <a:gd name="connsiteX112" fmla="*/ 8396850 w 9143813"/>
              <a:gd name="connsiteY112" fmla="*/ 1062822 h 3018570"/>
              <a:gd name="connsiteX113" fmla="*/ 8396646 w 9143813"/>
              <a:gd name="connsiteY113" fmla="*/ 1063838 h 3018570"/>
              <a:gd name="connsiteX114" fmla="*/ 8390345 w 9143813"/>
              <a:gd name="connsiteY114" fmla="*/ 1063229 h 3018570"/>
              <a:gd name="connsiteX115" fmla="*/ 8387297 w 9143813"/>
              <a:gd name="connsiteY115" fmla="*/ 1061806 h 3018570"/>
              <a:gd name="connsiteX116" fmla="*/ 8379573 w 9143813"/>
              <a:gd name="connsiteY116" fmla="*/ 1039448 h 3018570"/>
              <a:gd name="connsiteX117" fmla="*/ 8376728 w 9143813"/>
              <a:gd name="connsiteY117" fmla="*/ 1021968 h 3018570"/>
              <a:gd name="connsiteX118" fmla="*/ 8374899 w 9143813"/>
              <a:gd name="connsiteY118" fmla="*/ 1015057 h 3018570"/>
              <a:gd name="connsiteX119" fmla="*/ 8372662 w 9143813"/>
              <a:gd name="connsiteY119" fmla="*/ 1011602 h 3018570"/>
              <a:gd name="connsiteX120" fmla="*/ 8369207 w 9143813"/>
              <a:gd name="connsiteY120" fmla="*/ 1009772 h 3018570"/>
              <a:gd name="connsiteX121" fmla="*/ 8364329 w 9143813"/>
              <a:gd name="connsiteY121" fmla="*/ 1009569 h 3018570"/>
              <a:gd name="connsiteX122" fmla="*/ 8359451 w 9143813"/>
              <a:gd name="connsiteY122" fmla="*/ 1011805 h 3018570"/>
              <a:gd name="connsiteX123" fmla="*/ 8357418 w 9143813"/>
              <a:gd name="connsiteY123" fmla="*/ 1015667 h 3018570"/>
              <a:gd name="connsiteX124" fmla="*/ 8356402 w 9143813"/>
              <a:gd name="connsiteY124" fmla="*/ 1021764 h 3018570"/>
              <a:gd name="connsiteX125" fmla="*/ 8357622 w 9143813"/>
              <a:gd name="connsiteY125" fmla="*/ 1042903 h 3018570"/>
              <a:gd name="connsiteX126" fmla="*/ 8357825 w 9143813"/>
              <a:gd name="connsiteY126" fmla="*/ 1048188 h 3018570"/>
              <a:gd name="connsiteX127" fmla="*/ 8361077 w 9143813"/>
              <a:gd name="connsiteY127" fmla="*/ 1072172 h 3018570"/>
              <a:gd name="connsiteX128" fmla="*/ 8361280 w 9143813"/>
              <a:gd name="connsiteY128" fmla="*/ 1082944 h 3018570"/>
              <a:gd name="connsiteX129" fmla="*/ 8357622 w 9143813"/>
              <a:gd name="connsiteY129" fmla="*/ 1089855 h 3018570"/>
              <a:gd name="connsiteX130" fmla="*/ 8351727 w 9143813"/>
              <a:gd name="connsiteY130" fmla="*/ 1096562 h 3018570"/>
              <a:gd name="connsiteX131" fmla="*/ 8345223 w 9143813"/>
              <a:gd name="connsiteY131" fmla="*/ 1099001 h 3018570"/>
              <a:gd name="connsiteX132" fmla="*/ 8341361 w 9143813"/>
              <a:gd name="connsiteY132" fmla="*/ 1099408 h 3018570"/>
              <a:gd name="connsiteX133" fmla="*/ 8337702 w 9143813"/>
              <a:gd name="connsiteY133" fmla="*/ 1098595 h 3018570"/>
              <a:gd name="connsiteX134" fmla="*/ 8330792 w 9143813"/>
              <a:gd name="connsiteY134" fmla="*/ 1093310 h 3018570"/>
              <a:gd name="connsiteX135" fmla="*/ 8316971 w 9143813"/>
              <a:gd name="connsiteY135" fmla="*/ 1079082 h 3018570"/>
              <a:gd name="connsiteX136" fmla="*/ 8301523 w 9143813"/>
              <a:gd name="connsiteY136" fmla="*/ 1063432 h 3018570"/>
              <a:gd name="connsiteX137" fmla="*/ 8296035 w 9143813"/>
              <a:gd name="connsiteY137" fmla="*/ 1060383 h 3018570"/>
              <a:gd name="connsiteX138" fmla="*/ 8289734 w 9143813"/>
              <a:gd name="connsiteY138" fmla="*/ 1058960 h 3018570"/>
              <a:gd name="connsiteX139" fmla="*/ 8285466 w 9143813"/>
              <a:gd name="connsiteY139" fmla="*/ 1058960 h 3018570"/>
              <a:gd name="connsiteX140" fmla="*/ 8279775 w 9143813"/>
              <a:gd name="connsiteY140" fmla="*/ 1060383 h 3018570"/>
              <a:gd name="connsiteX141" fmla="*/ 8275710 w 9143813"/>
              <a:gd name="connsiteY141" fmla="*/ 1063432 h 3018570"/>
              <a:gd name="connsiteX142" fmla="*/ 8275100 w 9143813"/>
              <a:gd name="connsiteY142" fmla="*/ 1065668 h 3018570"/>
              <a:gd name="connsiteX143" fmla="*/ 8275913 w 9143813"/>
              <a:gd name="connsiteY143" fmla="*/ 1068310 h 3018570"/>
              <a:gd name="connsiteX144" fmla="*/ 8287296 w 9143813"/>
              <a:gd name="connsiteY144" fmla="*/ 1079286 h 3018570"/>
              <a:gd name="connsiteX145" fmla="*/ 8293189 w 9143813"/>
              <a:gd name="connsiteY145" fmla="*/ 1087619 h 3018570"/>
              <a:gd name="connsiteX146" fmla="*/ 8296035 w 9143813"/>
              <a:gd name="connsiteY146" fmla="*/ 1092904 h 3018570"/>
              <a:gd name="connsiteX147" fmla="*/ 8312093 w 9143813"/>
              <a:gd name="connsiteY147" fmla="*/ 1115262 h 3018570"/>
              <a:gd name="connsiteX148" fmla="*/ 8319613 w 9143813"/>
              <a:gd name="connsiteY148" fmla="*/ 1128474 h 3018570"/>
              <a:gd name="connsiteX149" fmla="*/ 8346239 w 9143813"/>
              <a:gd name="connsiteY149" fmla="*/ 1157946 h 3018570"/>
              <a:gd name="connsiteX150" fmla="*/ 8350101 w 9143813"/>
              <a:gd name="connsiteY150" fmla="*/ 1166076 h 3018570"/>
              <a:gd name="connsiteX151" fmla="*/ 8350914 w 9143813"/>
              <a:gd name="connsiteY151" fmla="*/ 1176035 h 3018570"/>
              <a:gd name="connsiteX152" fmla="*/ 8349492 w 9143813"/>
              <a:gd name="connsiteY152" fmla="*/ 1182946 h 3018570"/>
              <a:gd name="connsiteX153" fmla="*/ 8338719 w 9143813"/>
              <a:gd name="connsiteY153" fmla="*/ 1218719 h 3018570"/>
              <a:gd name="connsiteX154" fmla="*/ 8335264 w 9143813"/>
              <a:gd name="connsiteY154" fmla="*/ 1229085 h 3018570"/>
              <a:gd name="connsiteX155" fmla="*/ 8334450 w 9143813"/>
              <a:gd name="connsiteY155" fmla="*/ 1230508 h 3018570"/>
              <a:gd name="connsiteX156" fmla="*/ 8333841 w 9143813"/>
              <a:gd name="connsiteY156" fmla="*/ 1230304 h 3018570"/>
              <a:gd name="connsiteX157" fmla="*/ 8332011 w 9143813"/>
              <a:gd name="connsiteY157" fmla="*/ 1230914 h 3018570"/>
              <a:gd name="connsiteX158" fmla="*/ 8328963 w 9143813"/>
              <a:gd name="connsiteY158" fmla="*/ 1235792 h 3018570"/>
              <a:gd name="connsiteX159" fmla="*/ 8322255 w 9143813"/>
              <a:gd name="connsiteY159" fmla="*/ 1252256 h 3018570"/>
              <a:gd name="connsiteX160" fmla="*/ 8312499 w 9143813"/>
              <a:gd name="connsiteY160" fmla="*/ 1272785 h 3018570"/>
              <a:gd name="connsiteX161" fmla="*/ 8300913 w 9143813"/>
              <a:gd name="connsiteY161" fmla="*/ 1298395 h 3018570"/>
              <a:gd name="connsiteX162" fmla="*/ 8295222 w 9143813"/>
              <a:gd name="connsiteY162" fmla="*/ 1305712 h 3018570"/>
              <a:gd name="connsiteX163" fmla="*/ 8291767 w 9143813"/>
              <a:gd name="connsiteY163" fmla="*/ 1312420 h 3018570"/>
              <a:gd name="connsiteX164" fmla="*/ 8289125 w 9143813"/>
              <a:gd name="connsiteY164" fmla="*/ 1314859 h 3018570"/>
              <a:gd name="connsiteX165" fmla="*/ 8268189 w 9143813"/>
              <a:gd name="connsiteY165" fmla="*/ 1322989 h 3018570"/>
              <a:gd name="connsiteX166" fmla="*/ 8255791 w 9143813"/>
              <a:gd name="connsiteY166" fmla="*/ 1329493 h 3018570"/>
              <a:gd name="connsiteX167" fmla="*/ 8230384 w 9143813"/>
              <a:gd name="connsiteY167" fmla="*/ 1346160 h 3018570"/>
              <a:gd name="connsiteX168" fmla="*/ 8221644 w 9143813"/>
              <a:gd name="connsiteY168" fmla="*/ 1356323 h 3018570"/>
              <a:gd name="connsiteX169" fmla="*/ 8203148 w 9143813"/>
              <a:gd name="connsiteY169" fmla="*/ 1380917 h 3018570"/>
              <a:gd name="connsiteX170" fmla="*/ 8158025 w 9143813"/>
              <a:gd name="connsiteY170" fmla="*/ 1436202 h 3018570"/>
              <a:gd name="connsiteX171" fmla="*/ 8110260 w 9143813"/>
              <a:gd name="connsiteY171" fmla="*/ 1527057 h 3018570"/>
              <a:gd name="connsiteX172" fmla="*/ 8106195 w 9143813"/>
              <a:gd name="connsiteY172" fmla="*/ 1551448 h 3018570"/>
              <a:gd name="connsiteX173" fmla="*/ 8100504 w 9143813"/>
              <a:gd name="connsiteY173" fmla="*/ 1576042 h 3018570"/>
              <a:gd name="connsiteX174" fmla="*/ 8098471 w 9143813"/>
              <a:gd name="connsiteY174" fmla="*/ 1582546 h 3018570"/>
              <a:gd name="connsiteX175" fmla="*/ 8099487 w 9143813"/>
              <a:gd name="connsiteY175" fmla="*/ 1586611 h 3018570"/>
              <a:gd name="connsiteX176" fmla="*/ 8061885 w 9143813"/>
              <a:gd name="connsiteY176" fmla="*/ 1665677 h 3018570"/>
              <a:gd name="connsiteX177" fmla="*/ 8057414 w 9143813"/>
              <a:gd name="connsiteY177" fmla="*/ 1669133 h 3018570"/>
              <a:gd name="connsiteX178" fmla="*/ 8054568 w 9143813"/>
              <a:gd name="connsiteY178" fmla="*/ 1674214 h 3018570"/>
              <a:gd name="connsiteX179" fmla="*/ 8051722 w 9143813"/>
              <a:gd name="connsiteY179" fmla="*/ 1683767 h 3018570"/>
              <a:gd name="connsiteX180" fmla="*/ 8049486 w 9143813"/>
              <a:gd name="connsiteY180" fmla="*/ 1693117 h 3018570"/>
              <a:gd name="connsiteX181" fmla="*/ 8045015 w 9143813"/>
              <a:gd name="connsiteY181" fmla="*/ 1693727 h 3018570"/>
              <a:gd name="connsiteX182" fmla="*/ 8039527 w 9143813"/>
              <a:gd name="connsiteY182" fmla="*/ 1693930 h 3018570"/>
              <a:gd name="connsiteX183" fmla="*/ 8036681 w 9143813"/>
              <a:gd name="connsiteY183" fmla="*/ 1694133 h 3018570"/>
              <a:gd name="connsiteX184" fmla="*/ 8034649 w 9143813"/>
              <a:gd name="connsiteY184" fmla="*/ 1694133 h 3018570"/>
              <a:gd name="connsiteX185" fmla="*/ 8022860 w 9143813"/>
              <a:gd name="connsiteY185" fmla="*/ 1693320 h 3018570"/>
              <a:gd name="connsiteX186" fmla="*/ 8020218 w 9143813"/>
              <a:gd name="connsiteY186" fmla="*/ 1693117 h 3018570"/>
              <a:gd name="connsiteX187" fmla="*/ 8018185 w 9143813"/>
              <a:gd name="connsiteY187" fmla="*/ 1693117 h 3018570"/>
              <a:gd name="connsiteX188" fmla="*/ 8015340 w 9143813"/>
              <a:gd name="connsiteY188" fmla="*/ 1692913 h 3018570"/>
              <a:gd name="connsiteX189" fmla="*/ 8011071 w 9143813"/>
              <a:gd name="connsiteY189" fmla="*/ 1693117 h 3018570"/>
              <a:gd name="connsiteX190" fmla="*/ 8008022 w 9143813"/>
              <a:gd name="connsiteY190" fmla="*/ 1693117 h 3018570"/>
              <a:gd name="connsiteX191" fmla="*/ 7989323 w 9143813"/>
              <a:gd name="connsiteY191" fmla="*/ 1696165 h 3018570"/>
              <a:gd name="connsiteX192" fmla="*/ 7987494 w 9143813"/>
              <a:gd name="connsiteY192" fmla="*/ 1697182 h 3018570"/>
              <a:gd name="connsiteX193" fmla="*/ 7978957 w 9143813"/>
              <a:gd name="connsiteY193" fmla="*/ 1698401 h 3018570"/>
              <a:gd name="connsiteX194" fmla="*/ 7977534 w 9143813"/>
              <a:gd name="connsiteY194" fmla="*/ 1697182 h 3018570"/>
              <a:gd name="connsiteX195" fmla="*/ 7976721 w 9143813"/>
              <a:gd name="connsiteY195" fmla="*/ 1691897 h 3018570"/>
              <a:gd name="connsiteX196" fmla="*/ 7978753 w 9143813"/>
              <a:gd name="connsiteY196" fmla="*/ 1681734 h 3018570"/>
              <a:gd name="connsiteX197" fmla="*/ 7979973 w 9143813"/>
              <a:gd name="connsiteY197" fmla="*/ 1666897 h 3018570"/>
              <a:gd name="connsiteX198" fmla="*/ 7980583 w 9143813"/>
              <a:gd name="connsiteY198" fmla="*/ 1653685 h 3018570"/>
              <a:gd name="connsiteX199" fmla="*/ 7981599 w 9143813"/>
              <a:gd name="connsiteY199" fmla="*/ 1653075 h 3018570"/>
              <a:gd name="connsiteX200" fmla="*/ 7986884 w 9143813"/>
              <a:gd name="connsiteY200" fmla="*/ 1652872 h 3018570"/>
              <a:gd name="connsiteX201" fmla="*/ 7992982 w 9143813"/>
              <a:gd name="connsiteY201" fmla="*/ 1650027 h 3018570"/>
              <a:gd name="connsiteX202" fmla="*/ 7995624 w 9143813"/>
              <a:gd name="connsiteY202" fmla="*/ 1646571 h 3018570"/>
              <a:gd name="connsiteX203" fmla="*/ 7996437 w 9143813"/>
              <a:gd name="connsiteY203" fmla="*/ 1642303 h 3018570"/>
              <a:gd name="connsiteX204" fmla="*/ 7996437 w 9143813"/>
              <a:gd name="connsiteY204" fmla="*/ 1639864 h 3018570"/>
              <a:gd name="connsiteX205" fmla="*/ 7997047 w 9143813"/>
              <a:gd name="connsiteY205" fmla="*/ 1634986 h 3018570"/>
              <a:gd name="connsiteX206" fmla="*/ 7994404 w 9143813"/>
              <a:gd name="connsiteY206" fmla="*/ 1602465 h 3018570"/>
              <a:gd name="connsiteX207" fmla="*/ 7991762 w 9143813"/>
              <a:gd name="connsiteY207" fmla="*/ 1580716 h 3018570"/>
              <a:gd name="connsiteX208" fmla="*/ 7990339 w 9143813"/>
              <a:gd name="connsiteY208" fmla="*/ 1573196 h 3018570"/>
              <a:gd name="connsiteX209" fmla="*/ 7989933 w 9143813"/>
              <a:gd name="connsiteY209" fmla="*/ 1568318 h 3018570"/>
              <a:gd name="connsiteX210" fmla="*/ 7987494 w 9143813"/>
              <a:gd name="connsiteY210" fmla="*/ 1561001 h 3018570"/>
              <a:gd name="connsiteX211" fmla="*/ 7985258 w 9143813"/>
              <a:gd name="connsiteY211" fmla="*/ 1549415 h 3018570"/>
              <a:gd name="connsiteX212" fmla="*/ 7984648 w 9143813"/>
              <a:gd name="connsiteY212" fmla="*/ 1547383 h 3018570"/>
              <a:gd name="connsiteX213" fmla="*/ 7983225 w 9143813"/>
              <a:gd name="connsiteY213" fmla="*/ 1534171 h 3018570"/>
              <a:gd name="connsiteX214" fmla="*/ 7984038 w 9143813"/>
              <a:gd name="connsiteY214" fmla="*/ 1530716 h 3018570"/>
              <a:gd name="connsiteX215" fmla="*/ 7983428 w 9143813"/>
              <a:gd name="connsiteY215" fmla="*/ 1524008 h 3018570"/>
              <a:gd name="connsiteX216" fmla="*/ 7982209 w 9143813"/>
              <a:gd name="connsiteY216" fmla="*/ 1510797 h 3018570"/>
              <a:gd name="connsiteX217" fmla="*/ 7978957 w 9143813"/>
              <a:gd name="connsiteY217" fmla="*/ 1504496 h 3018570"/>
              <a:gd name="connsiteX218" fmla="*/ 7976924 w 9143813"/>
              <a:gd name="connsiteY218" fmla="*/ 1498601 h 3018570"/>
              <a:gd name="connsiteX219" fmla="*/ 7974891 w 9143813"/>
              <a:gd name="connsiteY219" fmla="*/ 1495146 h 3018570"/>
              <a:gd name="connsiteX220" fmla="*/ 7973266 w 9143813"/>
              <a:gd name="connsiteY220" fmla="*/ 1490268 h 3018570"/>
              <a:gd name="connsiteX221" fmla="*/ 7964932 w 9143813"/>
              <a:gd name="connsiteY221" fmla="*/ 1480918 h 3018570"/>
              <a:gd name="connsiteX222" fmla="*/ 7953550 w 9143813"/>
              <a:gd name="connsiteY222" fmla="*/ 1471568 h 3018570"/>
              <a:gd name="connsiteX223" fmla="*/ 7951721 w 9143813"/>
              <a:gd name="connsiteY223" fmla="*/ 1469333 h 3018570"/>
              <a:gd name="connsiteX224" fmla="*/ 7948469 w 9143813"/>
              <a:gd name="connsiteY224" fmla="*/ 1466894 h 3018570"/>
              <a:gd name="connsiteX225" fmla="*/ 7942168 w 9143813"/>
              <a:gd name="connsiteY225" fmla="*/ 1461202 h 3018570"/>
              <a:gd name="connsiteX226" fmla="*/ 7935663 w 9143813"/>
              <a:gd name="connsiteY226" fmla="*/ 1456731 h 3018570"/>
              <a:gd name="connsiteX227" fmla="*/ 7925501 w 9143813"/>
              <a:gd name="connsiteY227" fmla="*/ 1453275 h 3018570"/>
              <a:gd name="connsiteX228" fmla="*/ 7918387 w 9143813"/>
              <a:gd name="connsiteY228" fmla="*/ 1451446 h 3018570"/>
              <a:gd name="connsiteX229" fmla="*/ 7907208 w 9143813"/>
              <a:gd name="connsiteY229" fmla="*/ 1450633 h 3018570"/>
              <a:gd name="connsiteX230" fmla="*/ 7903752 w 9143813"/>
              <a:gd name="connsiteY230" fmla="*/ 1449210 h 3018570"/>
              <a:gd name="connsiteX231" fmla="*/ 7901110 w 9143813"/>
              <a:gd name="connsiteY231" fmla="*/ 1447788 h 3018570"/>
              <a:gd name="connsiteX232" fmla="*/ 7895419 w 9143813"/>
              <a:gd name="connsiteY232" fmla="*/ 1445552 h 3018570"/>
              <a:gd name="connsiteX233" fmla="*/ 7888508 w 9143813"/>
              <a:gd name="connsiteY233" fmla="*/ 1446365 h 3018570"/>
              <a:gd name="connsiteX234" fmla="*/ 7884647 w 9143813"/>
              <a:gd name="connsiteY234" fmla="*/ 1447788 h 3018570"/>
              <a:gd name="connsiteX235" fmla="*/ 7882411 w 9143813"/>
              <a:gd name="connsiteY235" fmla="*/ 1447178 h 3018570"/>
              <a:gd name="connsiteX236" fmla="*/ 7882817 w 9143813"/>
              <a:gd name="connsiteY236" fmla="*/ 1446162 h 3018570"/>
              <a:gd name="connsiteX237" fmla="*/ 7883427 w 9143813"/>
              <a:gd name="connsiteY237" fmla="*/ 1444739 h 3018570"/>
              <a:gd name="connsiteX238" fmla="*/ 7882614 w 9143813"/>
              <a:gd name="connsiteY238" fmla="*/ 1444942 h 3018570"/>
              <a:gd name="connsiteX239" fmla="*/ 7878955 w 9143813"/>
              <a:gd name="connsiteY239" fmla="*/ 1446365 h 3018570"/>
              <a:gd name="connsiteX240" fmla="*/ 7878955 w 9143813"/>
              <a:gd name="connsiteY240" fmla="*/ 1446365 h 3018570"/>
              <a:gd name="connsiteX241" fmla="*/ 7876110 w 9143813"/>
              <a:gd name="connsiteY241" fmla="*/ 1446771 h 3018570"/>
              <a:gd name="connsiteX242" fmla="*/ 7870419 w 9143813"/>
              <a:gd name="connsiteY242" fmla="*/ 1446365 h 3018570"/>
              <a:gd name="connsiteX243" fmla="*/ 7867980 w 9143813"/>
              <a:gd name="connsiteY243" fmla="*/ 1445349 h 3018570"/>
              <a:gd name="connsiteX244" fmla="*/ 7863914 w 9143813"/>
              <a:gd name="connsiteY244" fmla="*/ 1445145 h 3018570"/>
              <a:gd name="connsiteX245" fmla="*/ 7861679 w 9143813"/>
              <a:gd name="connsiteY245" fmla="*/ 1445552 h 3018570"/>
              <a:gd name="connsiteX246" fmla="*/ 7849280 w 9143813"/>
              <a:gd name="connsiteY246" fmla="*/ 1448397 h 3018570"/>
              <a:gd name="connsiteX247" fmla="*/ 7847247 w 9143813"/>
              <a:gd name="connsiteY247" fmla="*/ 1449617 h 3018570"/>
              <a:gd name="connsiteX248" fmla="*/ 7844198 w 9143813"/>
              <a:gd name="connsiteY248" fmla="*/ 1450023 h 3018570"/>
              <a:gd name="connsiteX249" fmla="*/ 7841150 w 9143813"/>
              <a:gd name="connsiteY249" fmla="*/ 1451243 h 3018570"/>
              <a:gd name="connsiteX250" fmla="*/ 7837898 w 9143813"/>
              <a:gd name="connsiteY250" fmla="*/ 1453885 h 3018570"/>
              <a:gd name="connsiteX251" fmla="*/ 7835459 w 9143813"/>
              <a:gd name="connsiteY251" fmla="*/ 1455308 h 3018570"/>
              <a:gd name="connsiteX252" fmla="*/ 7833020 w 9143813"/>
              <a:gd name="connsiteY252" fmla="*/ 1457747 h 3018570"/>
              <a:gd name="connsiteX253" fmla="*/ 7830174 w 9143813"/>
              <a:gd name="connsiteY253" fmla="*/ 1458763 h 3018570"/>
              <a:gd name="connsiteX254" fmla="*/ 7829158 w 9143813"/>
              <a:gd name="connsiteY254" fmla="*/ 1457950 h 3018570"/>
              <a:gd name="connsiteX255" fmla="*/ 7827125 w 9143813"/>
              <a:gd name="connsiteY255" fmla="*/ 1458560 h 3018570"/>
              <a:gd name="connsiteX256" fmla="*/ 7819198 w 9143813"/>
              <a:gd name="connsiteY256" fmla="*/ 1459780 h 3018570"/>
              <a:gd name="connsiteX257" fmla="*/ 7813304 w 9143813"/>
              <a:gd name="connsiteY257" fmla="*/ 1461812 h 3018570"/>
              <a:gd name="connsiteX258" fmla="*/ 7806596 w 9143813"/>
              <a:gd name="connsiteY258" fmla="*/ 1463845 h 3018570"/>
              <a:gd name="connsiteX259" fmla="*/ 7790336 w 9143813"/>
              <a:gd name="connsiteY259" fmla="*/ 1471365 h 3018570"/>
              <a:gd name="connsiteX260" fmla="*/ 7779563 w 9143813"/>
              <a:gd name="connsiteY260" fmla="*/ 1482951 h 3018570"/>
              <a:gd name="connsiteX261" fmla="*/ 7777734 w 9143813"/>
              <a:gd name="connsiteY261" fmla="*/ 1486203 h 3018570"/>
              <a:gd name="connsiteX262" fmla="*/ 7773466 w 9143813"/>
              <a:gd name="connsiteY262" fmla="*/ 1490878 h 3018570"/>
              <a:gd name="connsiteX263" fmla="*/ 7764116 w 9143813"/>
              <a:gd name="connsiteY263" fmla="*/ 1501244 h 3018570"/>
              <a:gd name="connsiteX264" fmla="*/ 7760254 w 9143813"/>
              <a:gd name="connsiteY264" fmla="*/ 1506528 h 3018570"/>
              <a:gd name="connsiteX265" fmla="*/ 7754563 w 9143813"/>
              <a:gd name="connsiteY265" fmla="*/ 1513033 h 3018570"/>
              <a:gd name="connsiteX266" fmla="*/ 7749888 w 9143813"/>
              <a:gd name="connsiteY266" fmla="*/ 1521773 h 3018570"/>
              <a:gd name="connsiteX267" fmla="*/ 7749075 w 9143813"/>
              <a:gd name="connsiteY267" fmla="*/ 1525025 h 3018570"/>
              <a:gd name="connsiteX268" fmla="*/ 7749075 w 9143813"/>
              <a:gd name="connsiteY268" fmla="*/ 1528886 h 3018570"/>
              <a:gd name="connsiteX269" fmla="*/ 7747652 w 9143813"/>
              <a:gd name="connsiteY269" fmla="*/ 1534781 h 3018570"/>
              <a:gd name="connsiteX270" fmla="*/ 7746433 w 9143813"/>
              <a:gd name="connsiteY270" fmla="*/ 1553887 h 3018570"/>
              <a:gd name="connsiteX271" fmla="*/ 7745417 w 9143813"/>
              <a:gd name="connsiteY271" fmla="*/ 1561814 h 3018570"/>
              <a:gd name="connsiteX272" fmla="*/ 7746433 w 9143813"/>
              <a:gd name="connsiteY272" fmla="*/ 1566895 h 3018570"/>
              <a:gd name="connsiteX273" fmla="*/ 7751311 w 9143813"/>
              <a:gd name="connsiteY273" fmla="*/ 1578074 h 3018570"/>
              <a:gd name="connsiteX274" fmla="*/ 7752327 w 9143813"/>
              <a:gd name="connsiteY274" fmla="*/ 1581123 h 3018570"/>
              <a:gd name="connsiteX275" fmla="*/ 7753140 w 9143813"/>
              <a:gd name="connsiteY275" fmla="*/ 1588237 h 3018570"/>
              <a:gd name="connsiteX276" fmla="*/ 7754766 w 9143813"/>
              <a:gd name="connsiteY276" fmla="*/ 1593318 h 3018570"/>
              <a:gd name="connsiteX277" fmla="*/ 7759441 w 9143813"/>
              <a:gd name="connsiteY277" fmla="*/ 1602058 h 3018570"/>
              <a:gd name="connsiteX278" fmla="*/ 7760457 w 9143813"/>
              <a:gd name="connsiteY278" fmla="*/ 1607140 h 3018570"/>
              <a:gd name="connsiteX279" fmla="*/ 7694399 w 9143813"/>
              <a:gd name="connsiteY279" fmla="*/ 1630921 h 3018570"/>
              <a:gd name="connsiteX280" fmla="*/ 7642772 w 9143813"/>
              <a:gd name="connsiteY280" fmla="*/ 1486406 h 3018570"/>
              <a:gd name="connsiteX281" fmla="*/ 7659846 w 9143813"/>
              <a:gd name="connsiteY281" fmla="*/ 1298801 h 3018570"/>
              <a:gd name="connsiteX282" fmla="*/ 7662692 w 9143813"/>
              <a:gd name="connsiteY282" fmla="*/ 1120343 h 3018570"/>
              <a:gd name="connsiteX283" fmla="*/ 7650090 w 9143813"/>
              <a:gd name="connsiteY283" fmla="*/ 886803 h 3018570"/>
              <a:gd name="connsiteX284" fmla="*/ 7636269 w 9143813"/>
              <a:gd name="connsiteY284" fmla="*/ 578668 h 3018570"/>
              <a:gd name="connsiteX285" fmla="*/ 7577934 w 9143813"/>
              <a:gd name="connsiteY285" fmla="*/ 554277 h 3018570"/>
              <a:gd name="connsiteX286" fmla="*/ 7595820 w 9143813"/>
              <a:gd name="connsiteY286" fmla="*/ 456308 h 3018570"/>
              <a:gd name="connsiteX287" fmla="*/ 7632813 w 9143813"/>
              <a:gd name="connsiteY287" fmla="*/ 369721 h 3018570"/>
              <a:gd name="connsiteX288" fmla="*/ 7762490 w 9143813"/>
              <a:gd name="connsiteY288" fmla="*/ 197564 h 3018570"/>
              <a:gd name="connsiteX289" fmla="*/ 7744197 w 9143813"/>
              <a:gd name="connsiteY289" fmla="*/ 161994 h 3018570"/>
              <a:gd name="connsiteX290" fmla="*/ 7643992 w 9143813"/>
              <a:gd name="connsiteY290" fmla="*/ 247565 h 3018570"/>
              <a:gd name="connsiteX291" fmla="*/ 7698261 w 9143813"/>
              <a:gd name="connsiteY291" fmla="*/ 95327 h 3018570"/>
              <a:gd name="connsiteX292" fmla="*/ 7670618 w 9143813"/>
              <a:gd name="connsiteY292" fmla="*/ 43293 h 3018570"/>
              <a:gd name="connsiteX293" fmla="*/ 7598259 w 9143813"/>
              <a:gd name="connsiteY293" fmla="*/ 152441 h 3018570"/>
              <a:gd name="connsiteX294" fmla="*/ 7579357 w 9143813"/>
              <a:gd name="connsiteY294" fmla="*/ 161385 h 3018570"/>
              <a:gd name="connsiteX295" fmla="*/ 7612081 w 9143813"/>
              <a:gd name="connsiteY295" fmla="*/ 39635 h 3018570"/>
              <a:gd name="connsiteX296" fmla="*/ 7565942 w 9143813"/>
              <a:gd name="connsiteY296" fmla="*/ 20326 h 3018570"/>
              <a:gd name="connsiteX297" fmla="*/ 7491754 w 9143813"/>
              <a:gd name="connsiteY297" fmla="*/ 214434 h 3018570"/>
              <a:gd name="connsiteX298" fmla="*/ 7434029 w 9143813"/>
              <a:gd name="connsiteY298" fmla="*/ 164434 h 3018570"/>
              <a:gd name="connsiteX299" fmla="*/ 7404760 w 9143813"/>
              <a:gd name="connsiteY299" fmla="*/ 53253 h 3018570"/>
              <a:gd name="connsiteX300" fmla="*/ 7370816 w 9143813"/>
              <a:gd name="connsiteY300" fmla="*/ 104270 h 3018570"/>
              <a:gd name="connsiteX301" fmla="*/ 7382402 w 9143813"/>
              <a:gd name="connsiteY301" fmla="*/ 273582 h 3018570"/>
              <a:gd name="connsiteX302" fmla="*/ 7336060 w 9143813"/>
              <a:gd name="connsiteY302" fmla="*/ 402242 h 3018570"/>
              <a:gd name="connsiteX303" fmla="*/ 7263498 w 9143813"/>
              <a:gd name="connsiteY303" fmla="*/ 368502 h 3018570"/>
              <a:gd name="connsiteX304" fmla="*/ 7198049 w 9143813"/>
              <a:gd name="connsiteY304" fmla="*/ 334761 h 3018570"/>
              <a:gd name="connsiteX305" fmla="*/ 7193171 w 9143813"/>
              <a:gd name="connsiteY305" fmla="*/ 388624 h 3018570"/>
              <a:gd name="connsiteX306" fmla="*/ 7246424 w 9143813"/>
              <a:gd name="connsiteY306" fmla="*/ 422568 h 3018570"/>
              <a:gd name="connsiteX307" fmla="*/ 7283213 w 9143813"/>
              <a:gd name="connsiteY307" fmla="*/ 469926 h 3018570"/>
              <a:gd name="connsiteX308" fmla="*/ 7356995 w 9143813"/>
              <a:gd name="connsiteY308" fmla="*/ 548789 h 3018570"/>
              <a:gd name="connsiteX309" fmla="*/ 7384435 w 9143813"/>
              <a:gd name="connsiteY309" fmla="*/ 603059 h 3018570"/>
              <a:gd name="connsiteX310" fmla="*/ 7395614 w 9143813"/>
              <a:gd name="connsiteY310" fmla="*/ 786395 h 3018570"/>
              <a:gd name="connsiteX311" fmla="*/ 7396223 w 9143813"/>
              <a:gd name="connsiteY311" fmla="*/ 908754 h 3018570"/>
              <a:gd name="connsiteX312" fmla="*/ 7388703 w 9143813"/>
              <a:gd name="connsiteY312" fmla="*/ 1223800 h 3018570"/>
              <a:gd name="connsiteX313" fmla="*/ 7298255 w 9143813"/>
              <a:gd name="connsiteY313" fmla="*/ 1149612 h 3018570"/>
              <a:gd name="connsiteX314" fmla="*/ 7133618 w 9143813"/>
              <a:gd name="connsiteY314" fmla="*/ 1146970 h 3018570"/>
              <a:gd name="connsiteX315" fmla="*/ 7043779 w 9143813"/>
              <a:gd name="connsiteY315" fmla="*/ 1171360 h 3018570"/>
              <a:gd name="connsiteX316" fmla="*/ 6972030 w 9143813"/>
              <a:gd name="connsiteY316" fmla="*/ 1233963 h 3018570"/>
              <a:gd name="connsiteX317" fmla="*/ 6924468 w 9143813"/>
              <a:gd name="connsiteY317" fmla="*/ 1292094 h 3018570"/>
              <a:gd name="connsiteX318" fmla="*/ 6868980 w 9143813"/>
              <a:gd name="connsiteY318" fmla="*/ 1356729 h 3018570"/>
              <a:gd name="connsiteX319" fmla="*/ 6809425 w 9143813"/>
              <a:gd name="connsiteY319" fmla="*/ 1437828 h 3018570"/>
              <a:gd name="connsiteX320" fmla="*/ 6813694 w 9143813"/>
              <a:gd name="connsiteY320" fmla="*/ 1727264 h 3018570"/>
              <a:gd name="connsiteX321" fmla="*/ 6856987 w 9143813"/>
              <a:gd name="connsiteY321" fmla="*/ 1826656 h 3018570"/>
              <a:gd name="connsiteX322" fmla="*/ 6776498 w 9143813"/>
              <a:gd name="connsiteY322" fmla="*/ 1846574 h 3018570"/>
              <a:gd name="connsiteX323" fmla="*/ 6698854 w 9143813"/>
              <a:gd name="connsiteY323" fmla="*/ 1807143 h 3018570"/>
              <a:gd name="connsiteX324" fmla="*/ 6713082 w 9143813"/>
              <a:gd name="connsiteY324" fmla="*/ 1729703 h 3018570"/>
              <a:gd name="connsiteX325" fmla="*/ 6705765 w 9143813"/>
              <a:gd name="connsiteY325" fmla="*/ 1591896 h 3018570"/>
              <a:gd name="connsiteX326" fmla="*/ 6695806 w 9143813"/>
              <a:gd name="connsiteY326" fmla="*/ 1492910 h 3018570"/>
              <a:gd name="connsiteX327" fmla="*/ 6686050 w 9143813"/>
              <a:gd name="connsiteY327" fmla="*/ 1384372 h 3018570"/>
              <a:gd name="connsiteX328" fmla="*/ 6716944 w 9143813"/>
              <a:gd name="connsiteY328" fmla="*/ 1272175 h 3018570"/>
              <a:gd name="connsiteX329" fmla="*/ 6765725 w 9143813"/>
              <a:gd name="connsiteY329" fmla="*/ 1180710 h 3018570"/>
              <a:gd name="connsiteX330" fmla="*/ 6782799 w 9143813"/>
              <a:gd name="connsiteY330" fmla="*/ 1106725 h 3018570"/>
              <a:gd name="connsiteX331" fmla="*/ 6799262 w 9143813"/>
              <a:gd name="connsiteY331" fmla="*/ 1037618 h 3018570"/>
              <a:gd name="connsiteX332" fmla="*/ 6806173 w 9143813"/>
              <a:gd name="connsiteY332" fmla="*/ 966479 h 3018570"/>
              <a:gd name="connsiteX333" fmla="*/ 6809832 w 9143813"/>
              <a:gd name="connsiteY333" fmla="*/ 885990 h 3018570"/>
              <a:gd name="connsiteX334" fmla="*/ 6818166 w 9143813"/>
              <a:gd name="connsiteY334" fmla="*/ 800826 h 3018570"/>
              <a:gd name="connsiteX335" fmla="*/ 6808206 w 9143813"/>
              <a:gd name="connsiteY335" fmla="*/ 731719 h 3018570"/>
              <a:gd name="connsiteX336" fmla="*/ 6822637 w 9143813"/>
              <a:gd name="connsiteY336" fmla="*/ 643100 h 3018570"/>
              <a:gd name="connsiteX337" fmla="*/ 6825686 w 9143813"/>
              <a:gd name="connsiteY337" fmla="*/ 567489 h 3018570"/>
              <a:gd name="connsiteX338" fmla="*/ 6836661 w 9143813"/>
              <a:gd name="connsiteY338" fmla="*/ 488219 h 3018570"/>
              <a:gd name="connsiteX339" fmla="*/ 6838288 w 9143813"/>
              <a:gd name="connsiteY339" fmla="*/ 438015 h 3018570"/>
              <a:gd name="connsiteX340" fmla="*/ 6816946 w 9143813"/>
              <a:gd name="connsiteY340" fmla="*/ 375616 h 3018570"/>
              <a:gd name="connsiteX341" fmla="*/ 6808409 w 9143813"/>
              <a:gd name="connsiteY341" fmla="*/ 340453 h 3018570"/>
              <a:gd name="connsiteX342" fmla="*/ 6812677 w 9143813"/>
              <a:gd name="connsiteY342" fmla="*/ 315249 h 3018570"/>
              <a:gd name="connsiteX343" fmla="*/ 6815116 w 9143813"/>
              <a:gd name="connsiteY343" fmla="*/ 280696 h 3018570"/>
              <a:gd name="connsiteX344" fmla="*/ 6798246 w 9143813"/>
              <a:gd name="connsiteY344" fmla="*/ 298989 h 3018570"/>
              <a:gd name="connsiteX345" fmla="*/ 6789913 w 9143813"/>
              <a:gd name="connsiteY345" fmla="*/ 327648 h 3018570"/>
              <a:gd name="connsiteX346" fmla="*/ 6785645 w 9143813"/>
              <a:gd name="connsiteY346" fmla="*/ 351225 h 3018570"/>
              <a:gd name="connsiteX347" fmla="*/ 6765725 w 9143813"/>
              <a:gd name="connsiteY347" fmla="*/ 332729 h 3018570"/>
              <a:gd name="connsiteX348" fmla="*/ 6760034 w 9143813"/>
              <a:gd name="connsiteY348" fmla="*/ 307119 h 3018570"/>
              <a:gd name="connsiteX349" fmla="*/ 6770807 w 9143813"/>
              <a:gd name="connsiteY349" fmla="*/ 269720 h 3018570"/>
              <a:gd name="connsiteX350" fmla="*/ 6774262 w 9143813"/>
              <a:gd name="connsiteY350" fmla="*/ 237809 h 3018570"/>
              <a:gd name="connsiteX351" fmla="*/ 6751091 w 9143813"/>
              <a:gd name="connsiteY351" fmla="*/ 266061 h 3018570"/>
              <a:gd name="connsiteX352" fmla="*/ 6738489 w 9143813"/>
              <a:gd name="connsiteY352" fmla="*/ 301428 h 3018570"/>
              <a:gd name="connsiteX353" fmla="*/ 6737676 w 9143813"/>
              <a:gd name="connsiteY353" fmla="*/ 319721 h 3018570"/>
              <a:gd name="connsiteX354" fmla="*/ 6727513 w 9143813"/>
              <a:gd name="connsiteY354" fmla="*/ 286996 h 3018570"/>
              <a:gd name="connsiteX355" fmla="*/ 6730359 w 9143813"/>
              <a:gd name="connsiteY355" fmla="*/ 250207 h 3018570"/>
              <a:gd name="connsiteX356" fmla="*/ 6724465 w 9143813"/>
              <a:gd name="connsiteY356" fmla="*/ 223174 h 3018570"/>
              <a:gd name="connsiteX357" fmla="*/ 6707188 w 9143813"/>
              <a:gd name="connsiteY357" fmla="*/ 245329 h 3018570"/>
              <a:gd name="connsiteX358" fmla="*/ 6700074 w 9143813"/>
              <a:gd name="connsiteY358" fmla="*/ 290249 h 3018570"/>
              <a:gd name="connsiteX359" fmla="*/ 6696212 w 9143813"/>
              <a:gd name="connsiteY359" fmla="*/ 305899 h 3018570"/>
              <a:gd name="connsiteX360" fmla="*/ 6689708 w 9143813"/>
              <a:gd name="connsiteY360" fmla="*/ 282525 h 3018570"/>
              <a:gd name="connsiteX361" fmla="*/ 6685033 w 9143813"/>
              <a:gd name="connsiteY361" fmla="*/ 245126 h 3018570"/>
              <a:gd name="connsiteX362" fmla="*/ 6666334 w 9143813"/>
              <a:gd name="connsiteY362" fmla="*/ 236792 h 3018570"/>
              <a:gd name="connsiteX363" fmla="*/ 6662472 w 9143813"/>
              <a:gd name="connsiteY363" fmla="*/ 262606 h 3018570"/>
              <a:gd name="connsiteX364" fmla="*/ 6663488 w 9143813"/>
              <a:gd name="connsiteY364" fmla="*/ 286387 h 3018570"/>
              <a:gd name="connsiteX365" fmla="*/ 6659626 w 9143813"/>
              <a:gd name="connsiteY365" fmla="*/ 306306 h 3018570"/>
              <a:gd name="connsiteX366" fmla="*/ 6664098 w 9143813"/>
              <a:gd name="connsiteY366" fmla="*/ 328664 h 3018570"/>
              <a:gd name="connsiteX367" fmla="*/ 6674870 w 9143813"/>
              <a:gd name="connsiteY367" fmla="*/ 341469 h 3018570"/>
              <a:gd name="connsiteX368" fmla="*/ 6671618 w 9143813"/>
              <a:gd name="connsiteY368" fmla="*/ 359152 h 3018570"/>
              <a:gd name="connsiteX369" fmla="*/ 6682594 w 9143813"/>
              <a:gd name="connsiteY369" fmla="*/ 385779 h 3018570"/>
              <a:gd name="connsiteX370" fmla="*/ 6685236 w 9143813"/>
              <a:gd name="connsiteY370" fmla="*/ 409966 h 3018570"/>
              <a:gd name="connsiteX371" fmla="*/ 6727920 w 9143813"/>
              <a:gd name="connsiteY371" fmla="*/ 457731 h 3018570"/>
              <a:gd name="connsiteX372" fmla="*/ 6741538 w 9143813"/>
              <a:gd name="connsiteY372" fmla="*/ 493504 h 3018570"/>
              <a:gd name="connsiteX373" fmla="*/ 6727717 w 9143813"/>
              <a:gd name="connsiteY373" fmla="*/ 562204 h 3018570"/>
              <a:gd name="connsiteX374" fmla="*/ 6703733 w 9143813"/>
              <a:gd name="connsiteY374" fmla="*/ 651433 h 3018570"/>
              <a:gd name="connsiteX375" fmla="*/ 6676699 w 9143813"/>
              <a:gd name="connsiteY375" fmla="*/ 734361 h 3018570"/>
              <a:gd name="connsiteX376" fmla="*/ 6635032 w 9143813"/>
              <a:gd name="connsiteY376" fmla="*/ 880299 h 3018570"/>
              <a:gd name="connsiteX377" fmla="*/ 6612471 w 9143813"/>
              <a:gd name="connsiteY377" fmla="*/ 968715 h 3018570"/>
              <a:gd name="connsiteX378" fmla="*/ 6605764 w 9143813"/>
              <a:gd name="connsiteY378" fmla="*/ 1029285 h 3018570"/>
              <a:gd name="connsiteX379" fmla="*/ 6584219 w 9143813"/>
              <a:gd name="connsiteY379" fmla="*/ 1082538 h 3018570"/>
              <a:gd name="connsiteX380" fmla="*/ 6568568 w 9143813"/>
              <a:gd name="connsiteY380" fmla="*/ 1126034 h 3018570"/>
              <a:gd name="connsiteX381" fmla="*/ 6560235 w 9143813"/>
              <a:gd name="connsiteY381" fmla="*/ 1171157 h 3018570"/>
              <a:gd name="connsiteX382" fmla="*/ 6548039 w 9143813"/>
              <a:gd name="connsiteY382" fmla="*/ 1194735 h 3018570"/>
              <a:gd name="connsiteX383" fmla="*/ 6543974 w 9143813"/>
              <a:gd name="connsiteY383" fmla="*/ 1177458 h 3018570"/>
              <a:gd name="connsiteX384" fmla="*/ 6549868 w 9143813"/>
              <a:gd name="connsiteY384" fmla="*/ 1156929 h 3018570"/>
              <a:gd name="connsiteX385" fmla="*/ 6542145 w 9143813"/>
              <a:gd name="connsiteY385" fmla="*/ 1139653 h 3018570"/>
              <a:gd name="connsiteX386" fmla="*/ 6535640 w 9143813"/>
              <a:gd name="connsiteY386" fmla="*/ 1131726 h 3018570"/>
              <a:gd name="connsiteX387" fmla="*/ 6511250 w 9143813"/>
              <a:gd name="connsiteY387" fmla="*/ 1009772 h 3018570"/>
              <a:gd name="connsiteX388" fmla="*/ 6429948 w 9143813"/>
              <a:gd name="connsiteY388" fmla="*/ 949609 h 3018570"/>
              <a:gd name="connsiteX389" fmla="*/ 6349458 w 9143813"/>
              <a:gd name="connsiteY389" fmla="*/ 951438 h 3018570"/>
              <a:gd name="connsiteX390" fmla="*/ 6283807 w 9143813"/>
              <a:gd name="connsiteY390" fmla="*/ 1005707 h 3018570"/>
              <a:gd name="connsiteX391" fmla="*/ 6276693 w 9143813"/>
              <a:gd name="connsiteY391" fmla="*/ 1046968 h 3018570"/>
              <a:gd name="connsiteX392" fmla="*/ 6267953 w 9143813"/>
              <a:gd name="connsiteY392" fmla="*/ 1079286 h 3018570"/>
              <a:gd name="connsiteX393" fmla="*/ 6259213 w 9143813"/>
              <a:gd name="connsiteY393" fmla="*/ 1124205 h 3018570"/>
              <a:gd name="connsiteX394" fmla="*/ 6264091 w 9143813"/>
              <a:gd name="connsiteY394" fmla="*/ 1144937 h 3018570"/>
              <a:gd name="connsiteX395" fmla="*/ 6286043 w 9143813"/>
              <a:gd name="connsiteY395" fmla="*/ 1222784 h 3018570"/>
              <a:gd name="connsiteX396" fmla="*/ 6310434 w 9143813"/>
              <a:gd name="connsiteY396" fmla="*/ 1298395 h 3018570"/>
              <a:gd name="connsiteX397" fmla="*/ 6306775 w 9143813"/>
              <a:gd name="connsiteY397" fmla="*/ 1308761 h 3018570"/>
              <a:gd name="connsiteX398" fmla="*/ 6250676 w 9143813"/>
              <a:gd name="connsiteY398" fmla="*/ 1346566 h 3018570"/>
              <a:gd name="connsiteX399" fmla="*/ 6185025 w 9143813"/>
              <a:gd name="connsiteY399" fmla="*/ 1395551 h 3018570"/>
              <a:gd name="connsiteX400" fmla="*/ 6091121 w 9143813"/>
              <a:gd name="connsiteY400" fmla="*/ 929893 h 3018570"/>
              <a:gd name="connsiteX401" fmla="*/ 6075674 w 9143813"/>
              <a:gd name="connsiteY401" fmla="*/ 849404 h 3018570"/>
              <a:gd name="connsiteX402" fmla="*/ 6047218 w 9143813"/>
              <a:gd name="connsiteY402" fmla="*/ 738630 h 3018570"/>
              <a:gd name="connsiteX403" fmla="*/ 6046608 w 9143813"/>
              <a:gd name="connsiteY403" fmla="*/ 720743 h 3018570"/>
              <a:gd name="connsiteX404" fmla="*/ 6056771 w 9143813"/>
              <a:gd name="connsiteY404" fmla="*/ 705499 h 3018570"/>
              <a:gd name="connsiteX405" fmla="*/ 6063478 w 9143813"/>
              <a:gd name="connsiteY405" fmla="*/ 685580 h 3018570"/>
              <a:gd name="connsiteX406" fmla="*/ 6078316 w 9143813"/>
              <a:gd name="connsiteY406" fmla="*/ 663019 h 3018570"/>
              <a:gd name="connsiteX407" fmla="*/ 6092950 w 9143813"/>
              <a:gd name="connsiteY407" fmla="*/ 643100 h 3018570"/>
              <a:gd name="connsiteX408" fmla="*/ 6107584 w 9143813"/>
              <a:gd name="connsiteY408" fmla="*/ 619319 h 3018570"/>
              <a:gd name="connsiteX409" fmla="*/ 6122219 w 9143813"/>
              <a:gd name="connsiteY409" fmla="*/ 596758 h 3018570"/>
              <a:gd name="connsiteX410" fmla="*/ 6131569 w 9143813"/>
              <a:gd name="connsiteY410" fmla="*/ 570334 h 3018570"/>
              <a:gd name="connsiteX411" fmla="*/ 6118357 w 9143813"/>
              <a:gd name="connsiteY411" fmla="*/ 554277 h 3018570"/>
              <a:gd name="connsiteX412" fmla="*/ 6093560 w 9143813"/>
              <a:gd name="connsiteY412" fmla="*/ 578058 h 3018570"/>
              <a:gd name="connsiteX413" fmla="*/ 6058194 w 9143813"/>
              <a:gd name="connsiteY413" fmla="*/ 628465 h 3018570"/>
              <a:gd name="connsiteX414" fmla="*/ 6039494 w 9143813"/>
              <a:gd name="connsiteY414" fmla="*/ 632327 h 3018570"/>
              <a:gd name="connsiteX415" fmla="*/ 6044982 w 9143813"/>
              <a:gd name="connsiteY415" fmla="*/ 615051 h 3018570"/>
              <a:gd name="connsiteX416" fmla="*/ 6054332 w 9143813"/>
              <a:gd name="connsiteY416" fmla="*/ 591270 h 3018570"/>
              <a:gd name="connsiteX417" fmla="*/ 6071812 w 9143813"/>
              <a:gd name="connsiteY417" fmla="*/ 556716 h 3018570"/>
              <a:gd name="connsiteX418" fmla="*/ 6079942 w 9143813"/>
              <a:gd name="connsiteY418" fmla="*/ 526228 h 3018570"/>
              <a:gd name="connsiteX419" fmla="*/ 6093357 w 9143813"/>
              <a:gd name="connsiteY419" fmla="*/ 490455 h 3018570"/>
              <a:gd name="connsiteX420" fmla="*/ 6068153 w 9143813"/>
              <a:gd name="connsiteY420" fmla="*/ 471349 h 3018570"/>
              <a:gd name="connsiteX421" fmla="*/ 6110023 w 9143813"/>
              <a:gd name="connsiteY421" fmla="*/ 305493 h 3018570"/>
              <a:gd name="connsiteX422" fmla="*/ 6042543 w 9143813"/>
              <a:gd name="connsiteY422" fmla="*/ 390453 h 3018570"/>
              <a:gd name="connsiteX423" fmla="*/ 6090715 w 9143813"/>
              <a:gd name="connsiteY423" fmla="*/ 189027 h 3018570"/>
              <a:gd name="connsiteX424" fmla="*/ 6015917 w 9143813"/>
              <a:gd name="connsiteY424" fmla="*/ 255289 h 3018570"/>
              <a:gd name="connsiteX425" fmla="*/ 5994574 w 9143813"/>
              <a:gd name="connsiteY425" fmla="*/ 320737 h 3018570"/>
              <a:gd name="connsiteX426" fmla="*/ 5963273 w 9143813"/>
              <a:gd name="connsiteY426" fmla="*/ 416470 h 3018570"/>
              <a:gd name="connsiteX427" fmla="*/ 5952500 w 9143813"/>
              <a:gd name="connsiteY427" fmla="*/ 381713 h 3018570"/>
              <a:gd name="connsiteX428" fmla="*/ 5979534 w 9143813"/>
              <a:gd name="connsiteY428" fmla="*/ 204475 h 3018570"/>
              <a:gd name="connsiteX429" fmla="*/ 5921606 w 9143813"/>
              <a:gd name="connsiteY429" fmla="*/ 239028 h 3018570"/>
              <a:gd name="connsiteX430" fmla="*/ 5882581 w 9143813"/>
              <a:gd name="connsiteY430" fmla="*/ 425413 h 3018570"/>
              <a:gd name="connsiteX431" fmla="*/ 5856767 w 9143813"/>
              <a:gd name="connsiteY431" fmla="*/ 423787 h 3018570"/>
              <a:gd name="connsiteX432" fmla="*/ 5859410 w 9143813"/>
              <a:gd name="connsiteY432" fmla="*/ 414234 h 3018570"/>
              <a:gd name="connsiteX433" fmla="*/ 5861849 w 9143813"/>
              <a:gd name="connsiteY433" fmla="*/ 395738 h 3018570"/>
              <a:gd name="connsiteX434" fmla="*/ 5858394 w 9143813"/>
              <a:gd name="connsiteY434" fmla="*/ 388827 h 3018570"/>
              <a:gd name="connsiteX435" fmla="*/ 5855344 w 9143813"/>
              <a:gd name="connsiteY435" fmla="*/ 386185 h 3018570"/>
              <a:gd name="connsiteX436" fmla="*/ 5850670 w 9143813"/>
              <a:gd name="connsiteY436" fmla="*/ 349599 h 3018570"/>
              <a:gd name="connsiteX437" fmla="*/ 5850873 w 9143813"/>
              <a:gd name="connsiteY437" fmla="*/ 348989 h 3018570"/>
              <a:gd name="connsiteX438" fmla="*/ 5851889 w 9143813"/>
              <a:gd name="connsiteY438" fmla="*/ 342282 h 3018570"/>
              <a:gd name="connsiteX439" fmla="*/ 5849044 w 9143813"/>
              <a:gd name="connsiteY439" fmla="*/ 332526 h 3018570"/>
              <a:gd name="connsiteX440" fmla="*/ 5847418 w 9143813"/>
              <a:gd name="connsiteY440" fmla="*/ 330696 h 3018570"/>
              <a:gd name="connsiteX441" fmla="*/ 5842133 w 9143813"/>
              <a:gd name="connsiteY441" fmla="*/ 300208 h 3018570"/>
              <a:gd name="connsiteX442" fmla="*/ 5794978 w 9143813"/>
              <a:gd name="connsiteY442" fmla="*/ 314029 h 3018570"/>
              <a:gd name="connsiteX443" fmla="*/ 5795994 w 9143813"/>
              <a:gd name="connsiteY443" fmla="*/ 353258 h 3018570"/>
              <a:gd name="connsiteX444" fmla="*/ 5774855 w 9143813"/>
              <a:gd name="connsiteY444" fmla="*/ 390453 h 3018570"/>
              <a:gd name="connsiteX445" fmla="*/ 5764489 w 9143813"/>
              <a:gd name="connsiteY445" fmla="*/ 408137 h 3018570"/>
              <a:gd name="connsiteX446" fmla="*/ 5756969 w 9143813"/>
              <a:gd name="connsiteY446" fmla="*/ 425007 h 3018570"/>
              <a:gd name="connsiteX447" fmla="*/ 5746806 w 9143813"/>
              <a:gd name="connsiteY447" fmla="*/ 449398 h 3018570"/>
              <a:gd name="connsiteX448" fmla="*/ 5742538 w 9143813"/>
              <a:gd name="connsiteY448" fmla="*/ 455698 h 3018570"/>
              <a:gd name="connsiteX449" fmla="*/ 5739489 w 9143813"/>
              <a:gd name="connsiteY449" fmla="*/ 456105 h 3018570"/>
              <a:gd name="connsiteX450" fmla="*/ 5735627 w 9143813"/>
              <a:gd name="connsiteY450" fmla="*/ 442690 h 3018570"/>
              <a:gd name="connsiteX451" fmla="*/ 5732579 w 9143813"/>
              <a:gd name="connsiteY451" fmla="*/ 425413 h 3018570"/>
              <a:gd name="connsiteX452" fmla="*/ 5729733 w 9143813"/>
              <a:gd name="connsiteY452" fmla="*/ 384559 h 3018570"/>
              <a:gd name="connsiteX453" fmla="*/ 5733798 w 9143813"/>
              <a:gd name="connsiteY453" fmla="*/ 341062 h 3018570"/>
              <a:gd name="connsiteX454" fmla="*/ 5732781 w 9143813"/>
              <a:gd name="connsiteY454" fmla="*/ 328257 h 3018570"/>
              <a:gd name="connsiteX455" fmla="*/ 5728107 w 9143813"/>
              <a:gd name="connsiteY455" fmla="*/ 321143 h 3018570"/>
              <a:gd name="connsiteX456" fmla="*/ 5720180 w 9143813"/>
              <a:gd name="connsiteY456" fmla="*/ 316062 h 3018570"/>
              <a:gd name="connsiteX457" fmla="*/ 5712456 w 9143813"/>
              <a:gd name="connsiteY457" fmla="*/ 315249 h 3018570"/>
              <a:gd name="connsiteX458" fmla="*/ 5701481 w 9143813"/>
              <a:gd name="connsiteY458" fmla="*/ 316265 h 3018570"/>
              <a:gd name="connsiteX459" fmla="*/ 5694773 w 9143813"/>
              <a:gd name="connsiteY459" fmla="*/ 322769 h 3018570"/>
              <a:gd name="connsiteX460" fmla="*/ 5689895 w 9143813"/>
              <a:gd name="connsiteY460" fmla="*/ 335371 h 3018570"/>
              <a:gd name="connsiteX461" fmla="*/ 5676683 w 9143813"/>
              <a:gd name="connsiteY461" fmla="*/ 421145 h 3018570"/>
              <a:gd name="connsiteX462" fmla="*/ 5667130 w 9143813"/>
              <a:gd name="connsiteY462" fmla="*/ 501634 h 3018570"/>
              <a:gd name="connsiteX463" fmla="*/ 5637048 w 9143813"/>
              <a:gd name="connsiteY463" fmla="*/ 529480 h 3018570"/>
              <a:gd name="connsiteX464" fmla="*/ 5634813 w 9143813"/>
              <a:gd name="connsiteY464" fmla="*/ 530496 h 3018570"/>
              <a:gd name="connsiteX465" fmla="*/ 5629934 w 9143813"/>
              <a:gd name="connsiteY465" fmla="*/ 530293 h 3018570"/>
              <a:gd name="connsiteX466" fmla="*/ 5624853 w 9143813"/>
              <a:gd name="connsiteY466" fmla="*/ 528261 h 3018570"/>
              <a:gd name="connsiteX467" fmla="*/ 5616723 w 9143813"/>
              <a:gd name="connsiteY467" fmla="*/ 518708 h 3018570"/>
              <a:gd name="connsiteX468" fmla="*/ 5611032 w 9143813"/>
              <a:gd name="connsiteY468" fmla="*/ 508545 h 3018570"/>
              <a:gd name="connsiteX469" fmla="*/ 5581559 w 9143813"/>
              <a:gd name="connsiteY469" fmla="*/ 446755 h 3018570"/>
              <a:gd name="connsiteX470" fmla="*/ 5570381 w 9143813"/>
              <a:gd name="connsiteY470" fmla="*/ 431918 h 3018570"/>
              <a:gd name="connsiteX471" fmla="*/ 5557779 w 9143813"/>
              <a:gd name="connsiteY471" fmla="*/ 421552 h 3018570"/>
              <a:gd name="connsiteX472" fmla="*/ 5541112 w 9143813"/>
              <a:gd name="connsiteY472" fmla="*/ 415047 h 3018570"/>
              <a:gd name="connsiteX473" fmla="*/ 5531355 w 9143813"/>
              <a:gd name="connsiteY473" fmla="*/ 413218 h 3018570"/>
              <a:gd name="connsiteX474" fmla="*/ 5518347 w 9143813"/>
              <a:gd name="connsiteY474" fmla="*/ 416064 h 3018570"/>
              <a:gd name="connsiteX475" fmla="*/ 5514079 w 9143813"/>
              <a:gd name="connsiteY475" fmla="*/ 419925 h 3018570"/>
              <a:gd name="connsiteX476" fmla="*/ 5513672 w 9143813"/>
              <a:gd name="connsiteY476" fmla="*/ 424194 h 3018570"/>
              <a:gd name="connsiteX477" fmla="*/ 5518347 w 9143813"/>
              <a:gd name="connsiteY477" fmla="*/ 432731 h 3018570"/>
              <a:gd name="connsiteX478" fmla="*/ 5529933 w 9143813"/>
              <a:gd name="connsiteY478" fmla="*/ 450211 h 3018570"/>
              <a:gd name="connsiteX479" fmla="*/ 5536844 w 9143813"/>
              <a:gd name="connsiteY479" fmla="*/ 468503 h 3018570"/>
              <a:gd name="connsiteX480" fmla="*/ 5542941 w 9143813"/>
              <a:gd name="connsiteY480" fmla="*/ 500211 h 3018570"/>
              <a:gd name="connsiteX481" fmla="*/ 5555543 w 9143813"/>
              <a:gd name="connsiteY481" fmla="*/ 541269 h 3018570"/>
              <a:gd name="connsiteX482" fmla="*/ 5566315 w 9143813"/>
              <a:gd name="connsiteY482" fmla="*/ 589847 h 3018570"/>
              <a:gd name="connsiteX483" fmla="*/ 5586031 w 9143813"/>
              <a:gd name="connsiteY483" fmla="*/ 625213 h 3018570"/>
              <a:gd name="connsiteX484" fmla="*/ 5599446 w 9143813"/>
              <a:gd name="connsiteY484" fmla="*/ 663832 h 3018570"/>
              <a:gd name="connsiteX485" fmla="*/ 5601072 w 9143813"/>
              <a:gd name="connsiteY485" fmla="*/ 678466 h 3018570"/>
              <a:gd name="connsiteX486" fmla="*/ 5587251 w 9143813"/>
              <a:gd name="connsiteY486" fmla="*/ 702654 h 3018570"/>
              <a:gd name="connsiteX487" fmla="*/ 5567332 w 9143813"/>
              <a:gd name="connsiteY487" fmla="*/ 730500 h 3018570"/>
              <a:gd name="connsiteX488" fmla="*/ 5558389 w 9143813"/>
              <a:gd name="connsiteY488" fmla="*/ 736801 h 3018570"/>
              <a:gd name="connsiteX489" fmla="*/ 5542941 w 9143813"/>
              <a:gd name="connsiteY489" fmla="*/ 744118 h 3018570"/>
              <a:gd name="connsiteX490" fmla="*/ 5521803 w 9143813"/>
              <a:gd name="connsiteY490" fmla="*/ 770541 h 3018570"/>
              <a:gd name="connsiteX491" fmla="*/ 5473631 w 9143813"/>
              <a:gd name="connsiteY491" fmla="*/ 817899 h 3018570"/>
              <a:gd name="connsiteX492" fmla="*/ 5435419 w 9143813"/>
              <a:gd name="connsiteY492" fmla="*/ 866681 h 3018570"/>
              <a:gd name="connsiteX493" fmla="*/ 5432574 w 9143813"/>
              <a:gd name="connsiteY493" fmla="*/ 870543 h 3018570"/>
              <a:gd name="connsiteX494" fmla="*/ 5412248 w 9143813"/>
              <a:gd name="connsiteY494" fmla="*/ 873388 h 3018570"/>
              <a:gd name="connsiteX495" fmla="*/ 5379524 w 9143813"/>
              <a:gd name="connsiteY495" fmla="*/ 886600 h 3018570"/>
              <a:gd name="connsiteX496" fmla="*/ 5355337 w 9143813"/>
              <a:gd name="connsiteY496" fmla="*/ 899608 h 3018570"/>
              <a:gd name="connsiteX497" fmla="*/ 5283588 w 9143813"/>
              <a:gd name="connsiteY497" fmla="*/ 950015 h 3018570"/>
              <a:gd name="connsiteX498" fmla="*/ 5213261 w 9143813"/>
              <a:gd name="connsiteY498" fmla="*/ 994935 h 3018570"/>
              <a:gd name="connsiteX499" fmla="*/ 5104316 w 9143813"/>
              <a:gd name="connsiteY499" fmla="*/ 1071765 h 3018570"/>
              <a:gd name="connsiteX500" fmla="*/ 5063055 w 9143813"/>
              <a:gd name="connsiteY500" fmla="*/ 1106725 h 3018570"/>
              <a:gd name="connsiteX501" fmla="*/ 5009396 w 9143813"/>
              <a:gd name="connsiteY501" fmla="*/ 1160385 h 3018570"/>
              <a:gd name="connsiteX502" fmla="*/ 4987647 w 9143813"/>
              <a:gd name="connsiteY502" fmla="*/ 1191483 h 3018570"/>
              <a:gd name="connsiteX503" fmla="*/ 4988054 w 9143813"/>
              <a:gd name="connsiteY503" fmla="*/ 1170547 h 3018570"/>
              <a:gd name="connsiteX504" fmla="*/ 4991916 w 9143813"/>
              <a:gd name="connsiteY504" fmla="*/ 1090261 h 3018570"/>
              <a:gd name="connsiteX505" fmla="*/ 5000249 w 9143813"/>
              <a:gd name="connsiteY505" fmla="*/ 1026846 h 3018570"/>
              <a:gd name="connsiteX506" fmla="*/ 5010615 w 9143813"/>
              <a:gd name="connsiteY506" fmla="*/ 1004284 h 3018570"/>
              <a:gd name="connsiteX507" fmla="*/ 5012038 w 9143813"/>
              <a:gd name="connsiteY507" fmla="*/ 969121 h 3018570"/>
              <a:gd name="connsiteX508" fmla="*/ 5029518 w 9143813"/>
              <a:gd name="connsiteY508" fmla="*/ 940869 h 3018570"/>
              <a:gd name="connsiteX509" fmla="*/ 5061023 w 9143813"/>
              <a:gd name="connsiteY509" fmla="*/ 907128 h 3018570"/>
              <a:gd name="connsiteX510" fmla="*/ 5101267 w 9143813"/>
              <a:gd name="connsiteY510" fmla="*/ 862006 h 3018570"/>
              <a:gd name="connsiteX511" fmla="*/ 5104926 w 9143813"/>
              <a:gd name="connsiteY511" fmla="*/ 831517 h 3018570"/>
              <a:gd name="connsiteX512" fmla="*/ 5105129 w 9143813"/>
              <a:gd name="connsiteY512" fmla="*/ 782736 h 3018570"/>
              <a:gd name="connsiteX513" fmla="*/ 5085616 w 9143813"/>
              <a:gd name="connsiteY513" fmla="*/ 751638 h 3018570"/>
              <a:gd name="connsiteX514" fmla="*/ 5051876 w 9143813"/>
              <a:gd name="connsiteY514" fmla="*/ 714442 h 3018570"/>
              <a:gd name="connsiteX515" fmla="*/ 5051470 w 9143813"/>
              <a:gd name="connsiteY515" fmla="*/ 679279 h 3018570"/>
              <a:gd name="connsiteX516" fmla="*/ 5051673 w 9143813"/>
              <a:gd name="connsiteY516" fmla="*/ 640661 h 3018570"/>
              <a:gd name="connsiteX517" fmla="*/ 5045169 w 9143813"/>
              <a:gd name="connsiteY517" fmla="*/ 569318 h 3018570"/>
              <a:gd name="connsiteX518" fmla="*/ 5018136 w 9143813"/>
              <a:gd name="connsiteY518" fmla="*/ 554481 h 3018570"/>
              <a:gd name="connsiteX519" fmla="*/ 5012242 w 9143813"/>
              <a:gd name="connsiteY519" fmla="*/ 598587 h 3018570"/>
              <a:gd name="connsiteX520" fmla="*/ 5017526 w 9143813"/>
              <a:gd name="connsiteY520" fmla="*/ 668100 h 3018570"/>
              <a:gd name="connsiteX521" fmla="*/ 5007160 w 9143813"/>
              <a:gd name="connsiteY521" fmla="*/ 717288 h 3018570"/>
              <a:gd name="connsiteX522" fmla="*/ 4998217 w 9143813"/>
              <a:gd name="connsiteY522" fmla="*/ 677653 h 3018570"/>
              <a:gd name="connsiteX523" fmla="*/ 4955127 w 9143813"/>
              <a:gd name="connsiteY523" fmla="*/ 691881 h 3018570"/>
              <a:gd name="connsiteX524" fmla="*/ 4920980 w 9143813"/>
              <a:gd name="connsiteY524" fmla="*/ 712410 h 3018570"/>
              <a:gd name="connsiteX525" fmla="*/ 4885613 w 9143813"/>
              <a:gd name="connsiteY525" fmla="*/ 696149 h 3018570"/>
              <a:gd name="connsiteX526" fmla="*/ 4884394 w 9143813"/>
              <a:gd name="connsiteY526" fmla="*/ 949609 h 3018570"/>
              <a:gd name="connsiteX527" fmla="*/ 4887442 w 9143813"/>
              <a:gd name="connsiteY527" fmla="*/ 996764 h 3018570"/>
              <a:gd name="connsiteX528" fmla="*/ 4857564 w 9143813"/>
              <a:gd name="connsiteY528" fmla="*/ 1154693 h 3018570"/>
              <a:gd name="connsiteX529" fmla="*/ 4821791 w 9143813"/>
              <a:gd name="connsiteY529" fmla="*/ 1375022 h 3018570"/>
              <a:gd name="connsiteX530" fmla="*/ 4815287 w 9143813"/>
              <a:gd name="connsiteY530" fmla="*/ 1382136 h 3018570"/>
              <a:gd name="connsiteX531" fmla="*/ 4809799 w 9143813"/>
              <a:gd name="connsiteY531" fmla="*/ 1390673 h 3018570"/>
              <a:gd name="connsiteX532" fmla="*/ 4776059 w 9143813"/>
              <a:gd name="connsiteY532" fmla="*/ 1398803 h 3018570"/>
              <a:gd name="connsiteX533" fmla="*/ 4757562 w 9143813"/>
              <a:gd name="connsiteY533" fmla="*/ 1410795 h 3018570"/>
              <a:gd name="connsiteX534" fmla="*/ 4745774 w 9143813"/>
              <a:gd name="connsiteY534" fmla="*/ 1420145 h 3018570"/>
              <a:gd name="connsiteX535" fmla="*/ 4740082 w 9143813"/>
              <a:gd name="connsiteY535" fmla="*/ 1420145 h 3018570"/>
              <a:gd name="connsiteX536" fmla="*/ 4724635 w 9143813"/>
              <a:gd name="connsiteY536" fmla="*/ 1411202 h 3018570"/>
              <a:gd name="connsiteX537" fmla="*/ 4711017 w 9143813"/>
              <a:gd name="connsiteY537" fmla="*/ 1409779 h 3018570"/>
              <a:gd name="connsiteX538" fmla="*/ 4669553 w 9143813"/>
              <a:gd name="connsiteY538" fmla="*/ 1409169 h 3018570"/>
              <a:gd name="connsiteX539" fmla="*/ 4669146 w 9143813"/>
              <a:gd name="connsiteY539" fmla="*/ 1405511 h 3018570"/>
              <a:gd name="connsiteX540" fmla="*/ 4573616 w 9143813"/>
              <a:gd name="connsiteY540" fmla="*/ 1403071 h 3018570"/>
              <a:gd name="connsiteX541" fmla="*/ 4547600 w 9143813"/>
              <a:gd name="connsiteY541" fmla="*/ 1411811 h 3018570"/>
              <a:gd name="connsiteX542" fmla="*/ 4513453 w 9143813"/>
              <a:gd name="connsiteY542" fmla="*/ 1418722 h 3018570"/>
              <a:gd name="connsiteX543" fmla="*/ 4503696 w 9143813"/>
              <a:gd name="connsiteY543" fmla="*/ 1420145 h 3018570"/>
              <a:gd name="connsiteX544" fmla="*/ 4499225 w 9143813"/>
              <a:gd name="connsiteY544" fmla="*/ 1420145 h 3018570"/>
              <a:gd name="connsiteX545" fmla="*/ 4494143 w 9143813"/>
              <a:gd name="connsiteY545" fmla="*/ 1420551 h 3018570"/>
              <a:gd name="connsiteX546" fmla="*/ 4487029 w 9143813"/>
              <a:gd name="connsiteY546" fmla="*/ 1420958 h 3018570"/>
              <a:gd name="connsiteX547" fmla="*/ 4484387 w 9143813"/>
              <a:gd name="connsiteY547" fmla="*/ 1419942 h 3018570"/>
              <a:gd name="connsiteX548" fmla="*/ 4489469 w 9143813"/>
              <a:gd name="connsiteY548" fmla="*/ 1404697 h 3018570"/>
              <a:gd name="connsiteX549" fmla="*/ 4498209 w 9143813"/>
              <a:gd name="connsiteY549" fmla="*/ 1395957 h 3018570"/>
              <a:gd name="connsiteX550" fmla="*/ 4524022 w 9143813"/>
              <a:gd name="connsiteY550" fmla="*/ 1396161 h 3018570"/>
              <a:gd name="connsiteX551" fmla="*/ 4538453 w 9143813"/>
              <a:gd name="connsiteY551" fmla="*/ 1392705 h 3018570"/>
              <a:gd name="connsiteX552" fmla="*/ 4555730 w 9143813"/>
              <a:gd name="connsiteY552" fmla="*/ 1380917 h 3018570"/>
              <a:gd name="connsiteX553" fmla="*/ 4566502 w 9143813"/>
              <a:gd name="connsiteY553" fmla="*/ 1368924 h 3018570"/>
              <a:gd name="connsiteX554" fmla="*/ 4578901 w 9143813"/>
              <a:gd name="connsiteY554" fmla="*/ 1345144 h 3018570"/>
              <a:gd name="connsiteX555" fmla="*/ 4593129 w 9143813"/>
              <a:gd name="connsiteY555" fmla="*/ 1319940 h 3018570"/>
              <a:gd name="connsiteX556" fmla="*/ 4597804 w 9143813"/>
              <a:gd name="connsiteY556" fmla="*/ 1309168 h 3018570"/>
              <a:gd name="connsiteX557" fmla="*/ 4599633 w 9143813"/>
              <a:gd name="connsiteY557" fmla="*/ 1294127 h 3018570"/>
              <a:gd name="connsiteX558" fmla="*/ 4603088 w 9143813"/>
              <a:gd name="connsiteY558" fmla="*/ 1280508 h 3018570"/>
              <a:gd name="connsiteX559" fmla="*/ 4604308 w 9143813"/>
              <a:gd name="connsiteY559" fmla="*/ 1273191 h 3018570"/>
              <a:gd name="connsiteX560" fmla="*/ 4603088 w 9143813"/>
              <a:gd name="connsiteY560" fmla="*/ 1265468 h 3018570"/>
              <a:gd name="connsiteX561" fmla="*/ 4594755 w 9143813"/>
              <a:gd name="connsiteY561" fmla="*/ 1256728 h 3018570"/>
              <a:gd name="connsiteX562" fmla="*/ 4596178 w 9143813"/>
              <a:gd name="connsiteY562" fmla="*/ 1249004 h 3018570"/>
              <a:gd name="connsiteX563" fmla="*/ 4601665 w 9143813"/>
              <a:gd name="connsiteY563" fmla="*/ 1239857 h 3018570"/>
              <a:gd name="connsiteX564" fmla="*/ 4604105 w 9143813"/>
              <a:gd name="connsiteY564" fmla="*/ 1232134 h 3018570"/>
              <a:gd name="connsiteX565" fmla="*/ 4610406 w 9143813"/>
              <a:gd name="connsiteY565" fmla="*/ 1199206 h 3018570"/>
              <a:gd name="connsiteX566" fmla="*/ 4620162 w 9143813"/>
              <a:gd name="connsiteY566" fmla="*/ 1180913 h 3018570"/>
              <a:gd name="connsiteX567" fmla="*/ 4623414 w 9143813"/>
              <a:gd name="connsiteY567" fmla="*/ 1170547 h 3018570"/>
              <a:gd name="connsiteX568" fmla="*/ 4624633 w 9143813"/>
              <a:gd name="connsiteY568" fmla="*/ 1155913 h 3018570"/>
              <a:gd name="connsiteX569" fmla="*/ 4626463 w 9143813"/>
              <a:gd name="connsiteY569" fmla="*/ 1149409 h 3018570"/>
              <a:gd name="connsiteX570" fmla="*/ 4636625 w 9143813"/>
              <a:gd name="connsiteY570" fmla="*/ 1126441 h 3018570"/>
              <a:gd name="connsiteX571" fmla="*/ 4638251 w 9143813"/>
              <a:gd name="connsiteY571" fmla="*/ 1116278 h 3018570"/>
              <a:gd name="connsiteX572" fmla="*/ 4634999 w 9143813"/>
              <a:gd name="connsiteY572" fmla="*/ 1100018 h 3018570"/>
              <a:gd name="connsiteX573" fmla="*/ 4629918 w 9143813"/>
              <a:gd name="connsiteY573" fmla="*/ 1061196 h 3018570"/>
              <a:gd name="connsiteX574" fmla="*/ 4626056 w 9143813"/>
              <a:gd name="connsiteY574" fmla="*/ 1049407 h 3018570"/>
              <a:gd name="connsiteX575" fmla="*/ 4625446 w 9143813"/>
              <a:gd name="connsiteY575" fmla="*/ 1041480 h 3018570"/>
              <a:gd name="connsiteX576" fmla="*/ 4623414 w 9143813"/>
              <a:gd name="connsiteY576" fmla="*/ 1034976 h 3018570"/>
              <a:gd name="connsiteX577" fmla="*/ 4611828 w 9143813"/>
              <a:gd name="connsiteY577" fmla="*/ 1017496 h 3018570"/>
              <a:gd name="connsiteX578" fmla="*/ 4598007 w 9143813"/>
              <a:gd name="connsiteY578" fmla="*/ 1004488 h 3018570"/>
              <a:gd name="connsiteX579" fmla="*/ 4588657 w 9143813"/>
              <a:gd name="connsiteY579" fmla="*/ 993918 h 3018570"/>
              <a:gd name="connsiteX580" fmla="*/ 4566096 w 9143813"/>
              <a:gd name="connsiteY580" fmla="*/ 973186 h 3018570"/>
              <a:gd name="connsiteX581" fmla="*/ 4555730 w 9143813"/>
              <a:gd name="connsiteY581" fmla="*/ 963837 h 3018570"/>
              <a:gd name="connsiteX582" fmla="*/ 4551258 w 9143813"/>
              <a:gd name="connsiteY582" fmla="*/ 957129 h 3018570"/>
              <a:gd name="connsiteX583" fmla="*/ 4525242 w 9143813"/>
              <a:gd name="connsiteY583" fmla="*/ 933958 h 3018570"/>
              <a:gd name="connsiteX584" fmla="*/ 4487029 w 9143813"/>
              <a:gd name="connsiteY584" fmla="*/ 919730 h 3018570"/>
              <a:gd name="connsiteX585" fmla="*/ 4471379 w 9143813"/>
              <a:gd name="connsiteY585" fmla="*/ 916072 h 3018570"/>
              <a:gd name="connsiteX586" fmla="*/ 4457354 w 9143813"/>
              <a:gd name="connsiteY586" fmla="*/ 912413 h 3018570"/>
              <a:gd name="connsiteX587" fmla="*/ 4438858 w 9143813"/>
              <a:gd name="connsiteY587" fmla="*/ 910381 h 3018570"/>
              <a:gd name="connsiteX588" fmla="*/ 4434183 w 9143813"/>
              <a:gd name="connsiteY588" fmla="*/ 909161 h 3018570"/>
              <a:gd name="connsiteX589" fmla="*/ 4431947 w 9143813"/>
              <a:gd name="connsiteY589" fmla="*/ 910787 h 3018570"/>
              <a:gd name="connsiteX590" fmla="*/ 4425240 w 9143813"/>
              <a:gd name="connsiteY590" fmla="*/ 908958 h 3018570"/>
              <a:gd name="connsiteX591" fmla="*/ 4419142 w 9143813"/>
              <a:gd name="connsiteY591" fmla="*/ 903876 h 3018570"/>
              <a:gd name="connsiteX592" fmla="*/ 4413451 w 9143813"/>
              <a:gd name="connsiteY592" fmla="*/ 901031 h 3018570"/>
              <a:gd name="connsiteX593" fmla="*/ 4405524 w 9143813"/>
              <a:gd name="connsiteY593" fmla="*/ 895949 h 3018570"/>
              <a:gd name="connsiteX594" fmla="*/ 4398410 w 9143813"/>
              <a:gd name="connsiteY594" fmla="*/ 893714 h 3018570"/>
              <a:gd name="connsiteX595" fmla="*/ 4391296 w 9143813"/>
              <a:gd name="connsiteY595" fmla="*/ 893104 h 3018570"/>
              <a:gd name="connsiteX596" fmla="*/ 4386418 w 9143813"/>
              <a:gd name="connsiteY596" fmla="*/ 890868 h 3018570"/>
              <a:gd name="connsiteX597" fmla="*/ 4357556 w 9143813"/>
              <a:gd name="connsiteY597" fmla="*/ 885990 h 3018570"/>
              <a:gd name="connsiteX598" fmla="*/ 4352474 w 9143813"/>
              <a:gd name="connsiteY598" fmla="*/ 885380 h 3018570"/>
              <a:gd name="connsiteX599" fmla="*/ 4343125 w 9143813"/>
              <a:gd name="connsiteY599" fmla="*/ 885787 h 3018570"/>
              <a:gd name="connsiteX600" fmla="*/ 4337840 w 9143813"/>
              <a:gd name="connsiteY600" fmla="*/ 888022 h 3018570"/>
              <a:gd name="connsiteX601" fmla="*/ 4324832 w 9143813"/>
              <a:gd name="connsiteY601" fmla="*/ 889242 h 3018570"/>
              <a:gd name="connsiteX602" fmla="*/ 4318327 w 9143813"/>
              <a:gd name="connsiteY602" fmla="*/ 888632 h 3018570"/>
              <a:gd name="connsiteX603" fmla="*/ 4318124 w 9143813"/>
              <a:gd name="connsiteY603" fmla="*/ 888632 h 3018570"/>
              <a:gd name="connsiteX604" fmla="*/ 4309384 w 9143813"/>
              <a:gd name="connsiteY604" fmla="*/ 885990 h 3018570"/>
              <a:gd name="connsiteX605" fmla="*/ 4307555 w 9143813"/>
              <a:gd name="connsiteY605" fmla="*/ 885787 h 3018570"/>
              <a:gd name="connsiteX606" fmla="*/ 4308978 w 9143813"/>
              <a:gd name="connsiteY606" fmla="*/ 888835 h 3018570"/>
              <a:gd name="connsiteX607" fmla="*/ 4310197 w 9143813"/>
              <a:gd name="connsiteY607" fmla="*/ 890868 h 3018570"/>
              <a:gd name="connsiteX608" fmla="*/ 4305116 w 9143813"/>
              <a:gd name="connsiteY608" fmla="*/ 892088 h 3018570"/>
              <a:gd name="connsiteX609" fmla="*/ 4295969 w 9143813"/>
              <a:gd name="connsiteY609" fmla="*/ 889445 h 3018570"/>
              <a:gd name="connsiteX610" fmla="*/ 4280116 w 9143813"/>
              <a:gd name="connsiteY610" fmla="*/ 888226 h 3018570"/>
              <a:gd name="connsiteX611" fmla="*/ 4267310 w 9143813"/>
              <a:gd name="connsiteY611" fmla="*/ 893104 h 3018570"/>
              <a:gd name="connsiteX612" fmla="*/ 4261619 w 9143813"/>
              <a:gd name="connsiteY612" fmla="*/ 896153 h 3018570"/>
              <a:gd name="connsiteX613" fmla="*/ 4253895 w 9143813"/>
              <a:gd name="connsiteY613" fmla="*/ 899405 h 3018570"/>
              <a:gd name="connsiteX614" fmla="*/ 4228285 w 9143813"/>
              <a:gd name="connsiteY614" fmla="*/ 901641 h 3018570"/>
              <a:gd name="connsiteX615" fmla="*/ 4212228 w 9143813"/>
              <a:gd name="connsiteY615" fmla="*/ 905706 h 3018570"/>
              <a:gd name="connsiteX616" fmla="*/ 4189260 w 9143813"/>
              <a:gd name="connsiteY616" fmla="*/ 913429 h 3018570"/>
              <a:gd name="connsiteX617" fmla="*/ 4174626 w 9143813"/>
              <a:gd name="connsiteY617" fmla="*/ 922779 h 3018570"/>
              <a:gd name="connsiteX618" fmla="*/ 4160804 w 9143813"/>
              <a:gd name="connsiteY618" fmla="*/ 934974 h 3018570"/>
              <a:gd name="connsiteX619" fmla="*/ 4153691 w 9143813"/>
              <a:gd name="connsiteY619" fmla="*/ 940259 h 3018570"/>
              <a:gd name="connsiteX620" fmla="*/ 4149829 w 9143813"/>
              <a:gd name="connsiteY620" fmla="*/ 944731 h 3018570"/>
              <a:gd name="connsiteX621" fmla="*/ 4124828 w 9143813"/>
              <a:gd name="connsiteY621" fmla="*/ 964446 h 3018570"/>
              <a:gd name="connsiteX622" fmla="*/ 4106535 w 9143813"/>
              <a:gd name="connsiteY622" fmla="*/ 983959 h 3018570"/>
              <a:gd name="connsiteX623" fmla="*/ 4103486 w 9143813"/>
              <a:gd name="connsiteY623" fmla="*/ 994122 h 3018570"/>
              <a:gd name="connsiteX624" fmla="*/ 4099218 w 9143813"/>
              <a:gd name="connsiteY624" fmla="*/ 1001236 h 3018570"/>
              <a:gd name="connsiteX625" fmla="*/ 4094950 w 9143813"/>
              <a:gd name="connsiteY625" fmla="*/ 1013634 h 3018570"/>
              <a:gd name="connsiteX626" fmla="*/ 4088039 w 9143813"/>
              <a:gd name="connsiteY626" fmla="*/ 1026846 h 3018570"/>
              <a:gd name="connsiteX627" fmla="*/ 4086819 w 9143813"/>
              <a:gd name="connsiteY627" fmla="*/ 1054082 h 3018570"/>
              <a:gd name="connsiteX628" fmla="*/ 4086006 w 9143813"/>
              <a:gd name="connsiteY628" fmla="*/ 1067903 h 3018570"/>
              <a:gd name="connsiteX629" fmla="*/ 4088242 w 9143813"/>
              <a:gd name="connsiteY629" fmla="*/ 1074814 h 3018570"/>
              <a:gd name="connsiteX630" fmla="*/ 4086616 w 9143813"/>
              <a:gd name="connsiteY630" fmla="*/ 1101847 h 3018570"/>
              <a:gd name="connsiteX631" fmla="*/ 4085600 w 9143813"/>
              <a:gd name="connsiteY631" fmla="*/ 1105912 h 3018570"/>
              <a:gd name="connsiteX632" fmla="*/ 4081738 w 9143813"/>
              <a:gd name="connsiteY632" fmla="*/ 1129896 h 3018570"/>
              <a:gd name="connsiteX633" fmla="*/ 4076860 w 9143813"/>
              <a:gd name="connsiteY633" fmla="*/ 1144937 h 3018570"/>
              <a:gd name="connsiteX634" fmla="*/ 4076453 w 9143813"/>
              <a:gd name="connsiteY634" fmla="*/ 1154897 h 3018570"/>
              <a:gd name="connsiteX635" fmla="*/ 4074015 w 9143813"/>
              <a:gd name="connsiteY635" fmla="*/ 1170344 h 3018570"/>
              <a:gd name="connsiteX636" fmla="*/ 4070153 w 9143813"/>
              <a:gd name="connsiteY636" fmla="*/ 1214857 h 3018570"/>
              <a:gd name="connsiteX637" fmla="*/ 4067714 w 9143813"/>
              <a:gd name="connsiteY637" fmla="*/ 1281525 h 3018570"/>
              <a:gd name="connsiteX638" fmla="*/ 4069746 w 9143813"/>
              <a:gd name="connsiteY638" fmla="*/ 1291484 h 3018570"/>
              <a:gd name="connsiteX639" fmla="*/ 4070153 w 9143813"/>
              <a:gd name="connsiteY639" fmla="*/ 1296362 h 3018570"/>
              <a:gd name="connsiteX640" fmla="*/ 4072592 w 9143813"/>
              <a:gd name="connsiteY640" fmla="*/ 1305102 h 3018570"/>
              <a:gd name="connsiteX641" fmla="*/ 4078892 w 9143813"/>
              <a:gd name="connsiteY641" fmla="*/ 1311810 h 3018570"/>
              <a:gd name="connsiteX642" fmla="*/ 4092917 w 9143813"/>
              <a:gd name="connsiteY642" fmla="*/ 1317298 h 3018570"/>
              <a:gd name="connsiteX643" fmla="*/ 4105113 w 9143813"/>
              <a:gd name="connsiteY643" fmla="*/ 1317298 h 3018570"/>
              <a:gd name="connsiteX644" fmla="*/ 4107348 w 9143813"/>
              <a:gd name="connsiteY644" fmla="*/ 1318720 h 3018570"/>
              <a:gd name="connsiteX645" fmla="*/ 4110397 w 9143813"/>
              <a:gd name="connsiteY645" fmla="*/ 1345753 h 3018570"/>
              <a:gd name="connsiteX646" fmla="*/ 4114869 w 9143813"/>
              <a:gd name="connsiteY646" fmla="*/ 1376038 h 3018570"/>
              <a:gd name="connsiteX647" fmla="*/ 4120763 w 9143813"/>
              <a:gd name="connsiteY647" fmla="*/ 1396771 h 3018570"/>
              <a:gd name="connsiteX648" fmla="*/ 4119747 w 9143813"/>
              <a:gd name="connsiteY648" fmla="*/ 1407746 h 3018570"/>
              <a:gd name="connsiteX649" fmla="*/ 4116901 w 9143813"/>
              <a:gd name="connsiteY649" fmla="*/ 1410389 h 3018570"/>
              <a:gd name="connsiteX650" fmla="*/ 4096982 w 9143813"/>
              <a:gd name="connsiteY650" fmla="*/ 1408356 h 3018570"/>
              <a:gd name="connsiteX651" fmla="*/ 4092511 w 9143813"/>
              <a:gd name="connsiteY651" fmla="*/ 1406527 h 3018570"/>
              <a:gd name="connsiteX652" fmla="*/ 4049014 w 9143813"/>
              <a:gd name="connsiteY652" fmla="*/ 1401445 h 3018570"/>
              <a:gd name="connsiteX653" fmla="*/ 4043120 w 9143813"/>
              <a:gd name="connsiteY653" fmla="*/ 1402462 h 3018570"/>
              <a:gd name="connsiteX654" fmla="*/ 4033363 w 9143813"/>
              <a:gd name="connsiteY654" fmla="*/ 1402258 h 3018570"/>
              <a:gd name="connsiteX655" fmla="*/ 4026859 w 9143813"/>
              <a:gd name="connsiteY655" fmla="*/ 1402868 h 3018570"/>
              <a:gd name="connsiteX656" fmla="*/ 4022184 w 9143813"/>
              <a:gd name="connsiteY656" fmla="*/ 1402868 h 3018570"/>
              <a:gd name="connsiteX657" fmla="*/ 4016087 w 9143813"/>
              <a:gd name="connsiteY657" fmla="*/ 1403275 h 3018570"/>
              <a:gd name="connsiteX658" fmla="*/ 3989054 w 9143813"/>
              <a:gd name="connsiteY658" fmla="*/ 1405511 h 3018570"/>
              <a:gd name="connsiteX659" fmla="*/ 3984582 w 9143813"/>
              <a:gd name="connsiteY659" fmla="*/ 1405511 h 3018570"/>
              <a:gd name="connsiteX660" fmla="*/ 3978078 w 9143813"/>
              <a:gd name="connsiteY660" fmla="*/ 1405307 h 3018570"/>
              <a:gd name="connsiteX661" fmla="*/ 3965679 w 9143813"/>
              <a:gd name="connsiteY661" fmla="*/ 1405104 h 3018570"/>
              <a:gd name="connsiteX662" fmla="*/ 3955110 w 9143813"/>
              <a:gd name="connsiteY662" fmla="*/ 1404088 h 3018570"/>
              <a:gd name="connsiteX663" fmla="*/ 3949012 w 9143813"/>
              <a:gd name="connsiteY663" fmla="*/ 1385185 h 3018570"/>
              <a:gd name="connsiteX664" fmla="*/ 3941492 w 9143813"/>
              <a:gd name="connsiteY664" fmla="*/ 1365672 h 3018570"/>
              <a:gd name="connsiteX665" fmla="*/ 3934378 w 9143813"/>
              <a:gd name="connsiteY665" fmla="*/ 1355306 h 3018570"/>
              <a:gd name="connsiteX666" fmla="*/ 3923605 w 9143813"/>
              <a:gd name="connsiteY666" fmla="*/ 1348599 h 3018570"/>
              <a:gd name="connsiteX667" fmla="*/ 3828482 w 9143813"/>
              <a:gd name="connsiteY667" fmla="*/ 1189044 h 3018570"/>
              <a:gd name="connsiteX668" fmla="*/ 3830311 w 9143813"/>
              <a:gd name="connsiteY668" fmla="*/ 1180710 h 3018570"/>
              <a:gd name="connsiteX669" fmla="*/ 3824823 w 9143813"/>
              <a:gd name="connsiteY669" fmla="*/ 1167295 h 3018570"/>
              <a:gd name="connsiteX670" fmla="*/ 3808969 w 9143813"/>
              <a:gd name="connsiteY670" fmla="*/ 1117091 h 3018570"/>
              <a:gd name="connsiteX671" fmla="*/ 3796977 w 9143813"/>
              <a:gd name="connsiteY671" fmla="*/ 1067294 h 3018570"/>
              <a:gd name="connsiteX672" fmla="*/ 3677463 w 9143813"/>
              <a:gd name="connsiteY672" fmla="*/ 884364 h 3018570"/>
              <a:gd name="connsiteX673" fmla="*/ 3567908 w 9143813"/>
              <a:gd name="connsiteY673" fmla="*/ 774199 h 3018570"/>
              <a:gd name="connsiteX674" fmla="*/ 3522583 w 9143813"/>
              <a:gd name="connsiteY674" fmla="*/ 725012 h 3018570"/>
              <a:gd name="connsiteX675" fmla="*/ 3501647 w 9143813"/>
              <a:gd name="connsiteY675" fmla="*/ 704686 h 3018570"/>
              <a:gd name="connsiteX676" fmla="*/ 3441484 w 9143813"/>
              <a:gd name="connsiteY676" fmla="*/ 672369 h 3018570"/>
              <a:gd name="connsiteX677" fmla="*/ 3412418 w 9143813"/>
              <a:gd name="connsiteY677" fmla="*/ 659767 h 3018570"/>
              <a:gd name="connsiteX678" fmla="*/ 3363230 w 9143813"/>
              <a:gd name="connsiteY678" fmla="*/ 644319 h 3018570"/>
              <a:gd name="connsiteX679" fmla="*/ 3356930 w 9143813"/>
              <a:gd name="connsiteY679" fmla="*/ 639441 h 3018570"/>
              <a:gd name="connsiteX680" fmla="*/ 3348393 w 9143813"/>
              <a:gd name="connsiteY680" fmla="*/ 625823 h 3018570"/>
              <a:gd name="connsiteX681" fmla="*/ 3334368 w 9143813"/>
              <a:gd name="connsiteY681" fmla="*/ 610985 h 3018570"/>
              <a:gd name="connsiteX682" fmla="*/ 3304896 w 9143813"/>
              <a:gd name="connsiteY682" fmla="*/ 559359 h 3018570"/>
              <a:gd name="connsiteX683" fmla="*/ 3280505 w 9143813"/>
              <a:gd name="connsiteY683" fmla="*/ 517895 h 3018570"/>
              <a:gd name="connsiteX684" fmla="*/ 3263229 w 9143813"/>
              <a:gd name="connsiteY684" fmla="*/ 484561 h 3018570"/>
              <a:gd name="connsiteX685" fmla="*/ 3255912 w 9143813"/>
              <a:gd name="connsiteY685" fmla="*/ 474601 h 3018570"/>
              <a:gd name="connsiteX686" fmla="*/ 3251440 w 9143813"/>
              <a:gd name="connsiteY686" fmla="*/ 473382 h 3018570"/>
              <a:gd name="connsiteX687" fmla="*/ 3250017 w 9143813"/>
              <a:gd name="connsiteY687" fmla="*/ 473991 h 3018570"/>
              <a:gd name="connsiteX688" fmla="*/ 3247985 w 9143813"/>
              <a:gd name="connsiteY688" fmla="*/ 471146 h 3018570"/>
              <a:gd name="connsiteX689" fmla="*/ 3238838 w 9143813"/>
              <a:gd name="connsiteY689" fmla="*/ 450211 h 3018570"/>
              <a:gd name="connsiteX690" fmla="*/ 3210179 w 9143813"/>
              <a:gd name="connsiteY690" fmla="*/ 377852 h 3018570"/>
              <a:gd name="connsiteX691" fmla="*/ 3206317 w 9143813"/>
              <a:gd name="connsiteY691" fmla="*/ 363827 h 3018570"/>
              <a:gd name="connsiteX692" fmla="*/ 3207130 w 9143813"/>
              <a:gd name="connsiteY692" fmla="*/ 343298 h 3018570"/>
              <a:gd name="connsiteX693" fmla="*/ 3215261 w 9143813"/>
              <a:gd name="connsiteY693" fmla="*/ 326225 h 3018570"/>
              <a:gd name="connsiteX694" fmla="*/ 3273188 w 9143813"/>
              <a:gd name="connsiteY694" fmla="*/ 264232 h 3018570"/>
              <a:gd name="connsiteX695" fmla="*/ 3289042 w 9143813"/>
              <a:gd name="connsiteY695" fmla="*/ 236589 h 3018570"/>
              <a:gd name="connsiteX696" fmla="*/ 3323596 w 9143813"/>
              <a:gd name="connsiteY696" fmla="*/ 189840 h 3018570"/>
              <a:gd name="connsiteX697" fmla="*/ 3329693 w 9143813"/>
              <a:gd name="connsiteY697" fmla="*/ 178865 h 3018570"/>
              <a:gd name="connsiteX698" fmla="*/ 3342295 w 9143813"/>
              <a:gd name="connsiteY698" fmla="*/ 161385 h 3018570"/>
              <a:gd name="connsiteX699" fmla="*/ 3367295 w 9143813"/>
              <a:gd name="connsiteY699" fmla="*/ 138417 h 3018570"/>
              <a:gd name="connsiteX700" fmla="*/ 3368922 w 9143813"/>
              <a:gd name="connsiteY700" fmla="*/ 133132 h 3018570"/>
              <a:gd name="connsiteX701" fmla="*/ 3367092 w 9143813"/>
              <a:gd name="connsiteY701" fmla="*/ 128661 h 3018570"/>
              <a:gd name="connsiteX702" fmla="*/ 3357336 w 9143813"/>
              <a:gd name="connsiteY702" fmla="*/ 122766 h 3018570"/>
              <a:gd name="connsiteX703" fmla="*/ 3344328 w 9143813"/>
              <a:gd name="connsiteY703" fmla="*/ 120327 h 3018570"/>
              <a:gd name="connsiteX704" fmla="*/ 3334774 w 9143813"/>
              <a:gd name="connsiteY704" fmla="*/ 120530 h 3018570"/>
              <a:gd name="connsiteX705" fmla="*/ 3320547 w 9143813"/>
              <a:gd name="connsiteY705" fmla="*/ 123986 h 3018570"/>
              <a:gd name="connsiteX706" fmla="*/ 3308352 w 9143813"/>
              <a:gd name="connsiteY706" fmla="*/ 130693 h 3018570"/>
              <a:gd name="connsiteX707" fmla="*/ 3274814 w 9143813"/>
              <a:gd name="connsiteY707" fmla="*/ 163621 h 3018570"/>
              <a:gd name="connsiteX708" fmla="*/ 3244733 w 9143813"/>
              <a:gd name="connsiteY708" fmla="*/ 193499 h 3018570"/>
              <a:gd name="connsiteX709" fmla="*/ 3229488 w 9143813"/>
              <a:gd name="connsiteY709" fmla="*/ 204475 h 3018570"/>
              <a:gd name="connsiteX710" fmla="*/ 3221358 w 9143813"/>
              <a:gd name="connsiteY710" fmla="*/ 206304 h 3018570"/>
              <a:gd name="connsiteX711" fmla="*/ 3212618 w 9143813"/>
              <a:gd name="connsiteY711" fmla="*/ 205694 h 3018570"/>
              <a:gd name="connsiteX712" fmla="*/ 3197577 w 9143813"/>
              <a:gd name="connsiteY712" fmla="*/ 201223 h 3018570"/>
              <a:gd name="connsiteX713" fmla="*/ 3183349 w 9143813"/>
              <a:gd name="connsiteY713" fmla="*/ 187605 h 3018570"/>
              <a:gd name="connsiteX714" fmla="*/ 3174203 w 9143813"/>
              <a:gd name="connsiteY714" fmla="*/ 173783 h 3018570"/>
              <a:gd name="connsiteX715" fmla="*/ 3173390 w 9143813"/>
              <a:gd name="connsiteY715" fmla="*/ 152441 h 3018570"/>
              <a:gd name="connsiteX716" fmla="*/ 3178268 w 9143813"/>
              <a:gd name="connsiteY716" fmla="*/ 103254 h 3018570"/>
              <a:gd name="connsiteX717" fmla="*/ 3178268 w 9143813"/>
              <a:gd name="connsiteY717" fmla="*/ 92278 h 3018570"/>
              <a:gd name="connsiteX718" fmla="*/ 3178878 w 9143813"/>
              <a:gd name="connsiteY718" fmla="*/ 49188 h 3018570"/>
              <a:gd name="connsiteX719" fmla="*/ 3176032 w 9143813"/>
              <a:gd name="connsiteY719" fmla="*/ 36789 h 3018570"/>
              <a:gd name="connsiteX720" fmla="*/ 3170748 w 9143813"/>
              <a:gd name="connsiteY720" fmla="*/ 29066 h 3018570"/>
              <a:gd name="connsiteX721" fmla="*/ 3159365 w 9143813"/>
              <a:gd name="connsiteY721" fmla="*/ 24797 h 3018570"/>
              <a:gd name="connsiteX722" fmla="*/ 3148389 w 9143813"/>
              <a:gd name="connsiteY722" fmla="*/ 25610 h 3018570"/>
              <a:gd name="connsiteX723" fmla="*/ 3140666 w 9143813"/>
              <a:gd name="connsiteY723" fmla="*/ 29675 h 3018570"/>
              <a:gd name="connsiteX724" fmla="*/ 3135788 w 9143813"/>
              <a:gd name="connsiteY724" fmla="*/ 36992 h 3018570"/>
              <a:gd name="connsiteX725" fmla="*/ 3132535 w 9143813"/>
              <a:gd name="connsiteY725" fmla="*/ 51220 h 3018570"/>
              <a:gd name="connsiteX726" fmla="*/ 3128064 w 9143813"/>
              <a:gd name="connsiteY726" fmla="*/ 87400 h 3018570"/>
              <a:gd name="connsiteX727" fmla="*/ 3112617 w 9143813"/>
              <a:gd name="connsiteY727" fmla="*/ 133742 h 3018570"/>
              <a:gd name="connsiteX728" fmla="*/ 3105502 w 9143813"/>
              <a:gd name="connsiteY728" fmla="*/ 136791 h 3018570"/>
              <a:gd name="connsiteX729" fmla="*/ 3091071 w 9143813"/>
              <a:gd name="connsiteY729" fmla="*/ 138417 h 3018570"/>
              <a:gd name="connsiteX730" fmla="*/ 3090258 w 9143813"/>
              <a:gd name="connsiteY730" fmla="*/ 136384 h 3018570"/>
              <a:gd name="connsiteX731" fmla="*/ 3079486 w 9143813"/>
              <a:gd name="connsiteY731" fmla="*/ 101221 h 3018570"/>
              <a:gd name="connsiteX732" fmla="*/ 3061803 w 9143813"/>
              <a:gd name="connsiteY732" fmla="*/ 66058 h 3018570"/>
              <a:gd name="connsiteX733" fmla="*/ 3038632 w 9143813"/>
              <a:gd name="connsiteY733" fmla="*/ 16260 h 3018570"/>
              <a:gd name="connsiteX734" fmla="*/ 3031314 w 9143813"/>
              <a:gd name="connsiteY734" fmla="*/ 7724 h 3018570"/>
              <a:gd name="connsiteX735" fmla="*/ 3020745 w 9143813"/>
              <a:gd name="connsiteY735" fmla="*/ 1220 h 3018570"/>
              <a:gd name="connsiteX736" fmla="*/ 3011192 w 9143813"/>
              <a:gd name="connsiteY736" fmla="*/ 0 h 3018570"/>
              <a:gd name="connsiteX737" fmla="*/ 2998387 w 9143813"/>
              <a:gd name="connsiteY737" fmla="*/ 3455 h 3018570"/>
              <a:gd name="connsiteX738" fmla="*/ 2992086 w 9143813"/>
              <a:gd name="connsiteY738" fmla="*/ 7724 h 3018570"/>
              <a:gd name="connsiteX739" fmla="*/ 2989240 w 9143813"/>
              <a:gd name="connsiteY739" fmla="*/ 14025 h 3018570"/>
              <a:gd name="connsiteX740" fmla="*/ 2989444 w 9143813"/>
              <a:gd name="connsiteY740" fmla="*/ 21952 h 3018570"/>
              <a:gd name="connsiteX741" fmla="*/ 2996354 w 9143813"/>
              <a:gd name="connsiteY741" fmla="*/ 40448 h 3018570"/>
              <a:gd name="connsiteX742" fmla="*/ 3017493 w 9143813"/>
              <a:gd name="connsiteY742" fmla="*/ 86993 h 3018570"/>
              <a:gd name="connsiteX743" fmla="*/ 3036193 w 9143813"/>
              <a:gd name="connsiteY743" fmla="*/ 143498 h 3018570"/>
              <a:gd name="connsiteX744" fmla="*/ 3035176 w 9143813"/>
              <a:gd name="connsiteY744" fmla="*/ 147563 h 3018570"/>
              <a:gd name="connsiteX745" fmla="*/ 3026030 w 9143813"/>
              <a:gd name="connsiteY745" fmla="*/ 155084 h 3018570"/>
              <a:gd name="connsiteX746" fmla="*/ 3025013 w 9143813"/>
              <a:gd name="connsiteY746" fmla="*/ 156303 h 3018570"/>
              <a:gd name="connsiteX747" fmla="*/ 3022778 w 9143813"/>
              <a:gd name="connsiteY747" fmla="*/ 155287 h 3018570"/>
              <a:gd name="connsiteX748" fmla="*/ 3017087 w 9143813"/>
              <a:gd name="connsiteY748" fmla="*/ 144311 h 3018570"/>
              <a:gd name="connsiteX749" fmla="*/ 3004078 w 9143813"/>
              <a:gd name="connsiteY749" fmla="*/ 125409 h 3018570"/>
              <a:gd name="connsiteX750" fmla="*/ 2983753 w 9143813"/>
              <a:gd name="connsiteY750" fmla="*/ 89229 h 3018570"/>
              <a:gd name="connsiteX751" fmla="*/ 2972777 w 9143813"/>
              <a:gd name="connsiteY751" fmla="*/ 63212 h 3018570"/>
              <a:gd name="connsiteX752" fmla="*/ 2967695 w 9143813"/>
              <a:gd name="connsiteY752" fmla="*/ 55285 h 3018570"/>
              <a:gd name="connsiteX753" fmla="*/ 2960582 w 9143813"/>
              <a:gd name="connsiteY753" fmla="*/ 50407 h 3018570"/>
              <a:gd name="connsiteX754" fmla="*/ 2948386 w 9143813"/>
              <a:gd name="connsiteY754" fmla="*/ 49188 h 3018570"/>
              <a:gd name="connsiteX755" fmla="*/ 2937410 w 9143813"/>
              <a:gd name="connsiteY755" fmla="*/ 53253 h 3018570"/>
              <a:gd name="connsiteX756" fmla="*/ 2930703 w 9143813"/>
              <a:gd name="connsiteY756" fmla="*/ 59757 h 3018570"/>
              <a:gd name="connsiteX757" fmla="*/ 2928264 w 9143813"/>
              <a:gd name="connsiteY757" fmla="*/ 67481 h 3018570"/>
              <a:gd name="connsiteX758" fmla="*/ 2932532 w 9143813"/>
              <a:gd name="connsiteY758" fmla="*/ 83131 h 3018570"/>
              <a:gd name="connsiteX759" fmla="*/ 2952655 w 9143813"/>
              <a:gd name="connsiteY759" fmla="*/ 125409 h 3018570"/>
              <a:gd name="connsiteX760" fmla="*/ 2978671 w 9143813"/>
              <a:gd name="connsiteY760" fmla="*/ 174800 h 3018570"/>
              <a:gd name="connsiteX761" fmla="*/ 2982939 w 9143813"/>
              <a:gd name="connsiteY761" fmla="*/ 186588 h 3018570"/>
              <a:gd name="connsiteX762" fmla="*/ 2969525 w 9143813"/>
              <a:gd name="connsiteY762" fmla="*/ 197971 h 3018570"/>
              <a:gd name="connsiteX763" fmla="*/ 2964037 w 9143813"/>
              <a:gd name="connsiteY763" fmla="*/ 201020 h 3018570"/>
              <a:gd name="connsiteX764" fmla="*/ 2953874 w 9143813"/>
              <a:gd name="connsiteY764" fmla="*/ 200816 h 3018570"/>
              <a:gd name="connsiteX765" fmla="*/ 2931313 w 9143813"/>
              <a:gd name="connsiteY765" fmla="*/ 194719 h 3018570"/>
              <a:gd name="connsiteX766" fmla="*/ 2896556 w 9143813"/>
              <a:gd name="connsiteY766" fmla="*/ 180287 h 3018570"/>
              <a:gd name="connsiteX767" fmla="*/ 2875824 w 9143813"/>
              <a:gd name="connsiteY767" fmla="*/ 167889 h 3018570"/>
              <a:gd name="connsiteX768" fmla="*/ 2857124 w 9143813"/>
              <a:gd name="connsiteY768" fmla="*/ 157929 h 3018570"/>
              <a:gd name="connsiteX769" fmla="*/ 2845132 w 9143813"/>
              <a:gd name="connsiteY769" fmla="*/ 156100 h 3018570"/>
              <a:gd name="connsiteX770" fmla="*/ 2835376 w 9143813"/>
              <a:gd name="connsiteY770" fmla="*/ 163621 h 3018570"/>
              <a:gd name="connsiteX771" fmla="*/ 2830498 w 9143813"/>
              <a:gd name="connsiteY771" fmla="*/ 170734 h 3018570"/>
              <a:gd name="connsiteX772" fmla="*/ 2831108 w 9143813"/>
              <a:gd name="connsiteY772" fmla="*/ 175003 h 3018570"/>
              <a:gd name="connsiteX773" fmla="*/ 2836189 w 9143813"/>
              <a:gd name="connsiteY773" fmla="*/ 182930 h 3018570"/>
              <a:gd name="connsiteX774" fmla="*/ 2853872 w 9143813"/>
              <a:gd name="connsiteY774" fmla="*/ 194922 h 3018570"/>
              <a:gd name="connsiteX775" fmla="*/ 2922979 w 9143813"/>
              <a:gd name="connsiteY775" fmla="*/ 236589 h 3018570"/>
              <a:gd name="connsiteX776" fmla="*/ 2941272 w 9143813"/>
              <a:gd name="connsiteY776" fmla="*/ 252443 h 3018570"/>
              <a:gd name="connsiteX777" fmla="*/ 2953874 w 9143813"/>
              <a:gd name="connsiteY777" fmla="*/ 269720 h 3018570"/>
              <a:gd name="connsiteX778" fmla="*/ 2976232 w 9143813"/>
              <a:gd name="connsiteY778" fmla="*/ 314639 h 3018570"/>
              <a:gd name="connsiteX779" fmla="*/ 2996151 w 9143813"/>
              <a:gd name="connsiteY779" fmla="*/ 345128 h 3018570"/>
              <a:gd name="connsiteX780" fmla="*/ 3036193 w 9143813"/>
              <a:gd name="connsiteY780" fmla="*/ 396551 h 3018570"/>
              <a:gd name="connsiteX781" fmla="*/ 3070746 w 9143813"/>
              <a:gd name="connsiteY781" fmla="*/ 458950 h 3018570"/>
              <a:gd name="connsiteX782" fmla="*/ 3093307 w 9143813"/>
              <a:gd name="connsiteY782" fmla="*/ 515252 h 3018570"/>
              <a:gd name="connsiteX783" fmla="*/ 3100015 w 9143813"/>
              <a:gd name="connsiteY783" fmla="*/ 534968 h 3018570"/>
              <a:gd name="connsiteX784" fmla="*/ 3056518 w 9143813"/>
              <a:gd name="connsiteY784" fmla="*/ 559562 h 3018570"/>
              <a:gd name="connsiteX785" fmla="*/ 3040664 w 9143813"/>
              <a:gd name="connsiteY785" fmla="*/ 571960 h 3018570"/>
              <a:gd name="connsiteX786" fmla="*/ 3036802 w 9143813"/>
              <a:gd name="connsiteY786" fmla="*/ 579278 h 3018570"/>
              <a:gd name="connsiteX787" fmla="*/ 3039038 w 9143813"/>
              <a:gd name="connsiteY787" fmla="*/ 586392 h 3018570"/>
              <a:gd name="connsiteX788" fmla="*/ 3056315 w 9143813"/>
              <a:gd name="connsiteY788" fmla="*/ 603872 h 3018570"/>
              <a:gd name="connsiteX789" fmla="*/ 3096153 w 9143813"/>
              <a:gd name="connsiteY789" fmla="*/ 657734 h 3018570"/>
              <a:gd name="connsiteX790" fmla="*/ 3147780 w 9143813"/>
              <a:gd name="connsiteY790" fmla="*/ 732939 h 3018570"/>
              <a:gd name="connsiteX791" fmla="*/ 3160585 w 9143813"/>
              <a:gd name="connsiteY791" fmla="*/ 766273 h 3018570"/>
              <a:gd name="connsiteX792" fmla="*/ 3167902 w 9143813"/>
              <a:gd name="connsiteY792" fmla="*/ 789444 h 3018570"/>
              <a:gd name="connsiteX793" fmla="*/ 3182536 w 9143813"/>
              <a:gd name="connsiteY793" fmla="*/ 815460 h 3018570"/>
              <a:gd name="connsiteX794" fmla="*/ 3207943 w 9143813"/>
              <a:gd name="connsiteY794" fmla="*/ 856924 h 3018570"/>
              <a:gd name="connsiteX795" fmla="*/ 3237009 w 9143813"/>
              <a:gd name="connsiteY795" fmla="*/ 907332 h 3018570"/>
              <a:gd name="connsiteX796" fmla="*/ 3291888 w 9143813"/>
              <a:gd name="connsiteY796" fmla="*/ 990057 h 3018570"/>
              <a:gd name="connsiteX797" fmla="*/ 3341685 w 9143813"/>
              <a:gd name="connsiteY797" fmla="*/ 1079082 h 3018570"/>
              <a:gd name="connsiteX798" fmla="*/ 3344531 w 9143813"/>
              <a:gd name="connsiteY798" fmla="*/ 1082944 h 3018570"/>
              <a:gd name="connsiteX799" fmla="*/ 3335994 w 9143813"/>
              <a:gd name="connsiteY799" fmla="*/ 1135384 h 3018570"/>
              <a:gd name="connsiteX800" fmla="*/ 3346970 w 9143813"/>
              <a:gd name="connsiteY800" fmla="*/ 1146157 h 3018570"/>
              <a:gd name="connsiteX801" fmla="*/ 3367499 w 9143813"/>
              <a:gd name="connsiteY801" fmla="*/ 1180100 h 3018570"/>
              <a:gd name="connsiteX802" fmla="*/ 3364043 w 9143813"/>
              <a:gd name="connsiteY802" fmla="*/ 1207133 h 3018570"/>
              <a:gd name="connsiteX803" fmla="*/ 3365060 w 9143813"/>
              <a:gd name="connsiteY803" fmla="*/ 1227662 h 3018570"/>
              <a:gd name="connsiteX804" fmla="*/ 3349409 w 9143813"/>
              <a:gd name="connsiteY804" fmla="*/ 1228678 h 3018570"/>
              <a:gd name="connsiteX805" fmla="*/ 3340669 w 9143813"/>
              <a:gd name="connsiteY805" fmla="*/ 1207337 h 3018570"/>
              <a:gd name="connsiteX806" fmla="*/ 3325018 w 9143813"/>
              <a:gd name="connsiteY806" fmla="*/ 1195141 h 3018570"/>
              <a:gd name="connsiteX807" fmla="*/ 3310587 w 9143813"/>
              <a:gd name="connsiteY807" fmla="*/ 1201036 h 3018570"/>
              <a:gd name="connsiteX808" fmla="*/ 3317498 w 9143813"/>
              <a:gd name="connsiteY808" fmla="*/ 1246768 h 3018570"/>
              <a:gd name="connsiteX809" fmla="*/ 3363637 w 9143813"/>
              <a:gd name="connsiteY809" fmla="*/ 1289248 h 3018570"/>
              <a:gd name="connsiteX810" fmla="*/ 3439858 w 9143813"/>
              <a:gd name="connsiteY810" fmla="*/ 1382543 h 3018570"/>
              <a:gd name="connsiteX811" fmla="*/ 3526444 w 9143813"/>
              <a:gd name="connsiteY811" fmla="*/ 1511407 h 3018570"/>
              <a:gd name="connsiteX812" fmla="*/ 3548396 w 9143813"/>
              <a:gd name="connsiteY812" fmla="*/ 1565879 h 3018570"/>
              <a:gd name="connsiteX813" fmla="*/ 3537014 w 9143813"/>
              <a:gd name="connsiteY813" fmla="*/ 1576855 h 3018570"/>
              <a:gd name="connsiteX814" fmla="*/ 3409979 w 9143813"/>
              <a:gd name="connsiteY814" fmla="*/ 1577261 h 3018570"/>
              <a:gd name="connsiteX815" fmla="*/ 3290872 w 9143813"/>
              <a:gd name="connsiteY815" fmla="*/ 1457137 h 3018570"/>
              <a:gd name="connsiteX816" fmla="*/ 3228472 w 9143813"/>
              <a:gd name="connsiteY816" fmla="*/ 1241483 h 3018570"/>
              <a:gd name="connsiteX817" fmla="*/ 3148593 w 9143813"/>
              <a:gd name="connsiteY817" fmla="*/ 1133758 h 3018570"/>
              <a:gd name="connsiteX818" fmla="*/ 3014647 w 9143813"/>
              <a:gd name="connsiteY818" fmla="*/ 1078879 h 3018570"/>
              <a:gd name="connsiteX819" fmla="*/ 2919524 w 9143813"/>
              <a:gd name="connsiteY819" fmla="*/ 1126238 h 3018570"/>
              <a:gd name="connsiteX820" fmla="*/ 2858750 w 9143813"/>
              <a:gd name="connsiteY820" fmla="*/ 1207337 h 3018570"/>
              <a:gd name="connsiteX821" fmla="*/ 2693910 w 9143813"/>
              <a:gd name="connsiteY821" fmla="*/ 1332135 h 3018570"/>
              <a:gd name="connsiteX822" fmla="*/ 2671756 w 9143813"/>
              <a:gd name="connsiteY822" fmla="*/ 1341891 h 3018570"/>
              <a:gd name="connsiteX823" fmla="*/ 2670943 w 9143813"/>
              <a:gd name="connsiteY823" fmla="*/ 1254289 h 3018570"/>
              <a:gd name="connsiteX824" fmla="*/ 2662406 w 9143813"/>
              <a:gd name="connsiteY824" fmla="*/ 1147173 h 3018570"/>
              <a:gd name="connsiteX825" fmla="*/ 2661593 w 9143813"/>
              <a:gd name="connsiteY825" fmla="*/ 1116278 h 3018570"/>
              <a:gd name="connsiteX826" fmla="*/ 2664032 w 9143813"/>
              <a:gd name="connsiteY826" fmla="*/ 1000219 h 3018570"/>
              <a:gd name="connsiteX827" fmla="*/ 2683138 w 9143813"/>
              <a:gd name="connsiteY827" fmla="*/ 970138 h 3018570"/>
              <a:gd name="connsiteX828" fmla="*/ 2688219 w 9143813"/>
              <a:gd name="connsiteY828" fmla="*/ 931113 h 3018570"/>
              <a:gd name="connsiteX829" fmla="*/ 2676837 w 9143813"/>
              <a:gd name="connsiteY829" fmla="*/ 885380 h 3018570"/>
              <a:gd name="connsiteX830" fmla="*/ 2667081 w 9143813"/>
              <a:gd name="connsiteY830" fmla="*/ 824200 h 3018570"/>
              <a:gd name="connsiteX831" fmla="*/ 2656715 w 9143813"/>
              <a:gd name="connsiteY831" fmla="*/ 808956 h 3018570"/>
              <a:gd name="connsiteX832" fmla="*/ 2641470 w 9143813"/>
              <a:gd name="connsiteY832" fmla="*/ 805094 h 3018570"/>
              <a:gd name="connsiteX833" fmla="*/ 2597771 w 9143813"/>
              <a:gd name="connsiteY833" fmla="*/ 701231 h 3018570"/>
              <a:gd name="connsiteX834" fmla="*/ 2571957 w 9143813"/>
              <a:gd name="connsiteY834" fmla="*/ 696149 h 3018570"/>
              <a:gd name="connsiteX835" fmla="*/ 2578461 w 9143813"/>
              <a:gd name="connsiteY835" fmla="*/ 726435 h 3018570"/>
              <a:gd name="connsiteX836" fmla="*/ 2591876 w 9143813"/>
              <a:gd name="connsiteY836" fmla="*/ 771964 h 3018570"/>
              <a:gd name="connsiteX837" fmla="*/ 2599397 w 9143813"/>
              <a:gd name="connsiteY837" fmla="*/ 822981 h 3018570"/>
              <a:gd name="connsiteX838" fmla="*/ 2564030 w 9143813"/>
              <a:gd name="connsiteY838" fmla="*/ 785379 h 3018570"/>
              <a:gd name="connsiteX839" fmla="*/ 2551428 w 9143813"/>
              <a:gd name="connsiteY839" fmla="*/ 806111 h 3018570"/>
              <a:gd name="connsiteX840" fmla="*/ 2575819 w 9143813"/>
              <a:gd name="connsiteY840" fmla="*/ 864242 h 3018570"/>
              <a:gd name="connsiteX841" fmla="*/ 2546347 w 9143813"/>
              <a:gd name="connsiteY841" fmla="*/ 806924 h 3018570"/>
              <a:gd name="connsiteX842" fmla="*/ 2528257 w 9143813"/>
              <a:gd name="connsiteY842" fmla="*/ 805704 h 3018570"/>
              <a:gd name="connsiteX843" fmla="*/ 2521550 w 9143813"/>
              <a:gd name="connsiteY843" fmla="*/ 829485 h 3018570"/>
              <a:gd name="connsiteX844" fmla="*/ 2559762 w 9143813"/>
              <a:gd name="connsiteY844" fmla="*/ 879282 h 3018570"/>
              <a:gd name="connsiteX845" fmla="*/ 2554477 w 9143813"/>
              <a:gd name="connsiteY845" fmla="*/ 886396 h 3018570"/>
              <a:gd name="connsiteX846" fmla="*/ 2520127 w 9143813"/>
              <a:gd name="connsiteY846" fmla="*/ 845949 h 3018570"/>
              <a:gd name="connsiteX847" fmla="*/ 2509355 w 9143813"/>
              <a:gd name="connsiteY847" fmla="*/ 846558 h 3018570"/>
              <a:gd name="connsiteX848" fmla="*/ 2496143 w 9143813"/>
              <a:gd name="connsiteY848" fmla="*/ 861193 h 3018570"/>
              <a:gd name="connsiteX849" fmla="*/ 2511184 w 9143813"/>
              <a:gd name="connsiteY849" fmla="*/ 922576 h 3018570"/>
              <a:gd name="connsiteX850" fmla="*/ 2555900 w 9143813"/>
              <a:gd name="connsiteY850" fmla="*/ 1016683 h 3018570"/>
              <a:gd name="connsiteX851" fmla="*/ 2549599 w 9143813"/>
              <a:gd name="connsiteY851" fmla="*/ 1078473 h 3018570"/>
              <a:gd name="connsiteX852" fmla="*/ 2541672 w 9143813"/>
              <a:gd name="connsiteY852" fmla="*/ 1294127 h 3018570"/>
              <a:gd name="connsiteX853" fmla="*/ 2555290 w 9143813"/>
              <a:gd name="connsiteY853" fmla="*/ 1384372 h 3018570"/>
              <a:gd name="connsiteX854" fmla="*/ 2476630 w 9143813"/>
              <a:gd name="connsiteY854" fmla="*/ 1411811 h 3018570"/>
              <a:gd name="connsiteX855" fmla="*/ 2483338 w 9143813"/>
              <a:gd name="connsiteY855" fmla="*/ 1364453 h 3018570"/>
              <a:gd name="connsiteX856" fmla="*/ 2477850 w 9143813"/>
              <a:gd name="connsiteY856" fmla="*/ 1262622 h 3018570"/>
              <a:gd name="connsiteX857" fmla="*/ 2473378 w 9143813"/>
              <a:gd name="connsiteY857" fmla="*/ 1167498 h 3018570"/>
              <a:gd name="connsiteX858" fmla="*/ 2455695 w 9143813"/>
              <a:gd name="connsiteY858" fmla="*/ 1073391 h 3018570"/>
              <a:gd name="connsiteX859" fmla="*/ 2430288 w 9143813"/>
              <a:gd name="connsiteY859" fmla="*/ 968308 h 3018570"/>
              <a:gd name="connsiteX860" fmla="*/ 2409150 w 9143813"/>
              <a:gd name="connsiteY860" fmla="*/ 855298 h 3018570"/>
              <a:gd name="connsiteX861" fmla="*/ 2370531 w 9143813"/>
              <a:gd name="connsiteY861" fmla="*/ 770134 h 3018570"/>
              <a:gd name="connsiteX862" fmla="*/ 2356100 w 9143813"/>
              <a:gd name="connsiteY862" fmla="*/ 650620 h 3018570"/>
              <a:gd name="connsiteX863" fmla="*/ 2331709 w 9143813"/>
              <a:gd name="connsiteY863" fmla="*/ 552041 h 3018570"/>
              <a:gd name="connsiteX864" fmla="*/ 2316262 w 9143813"/>
              <a:gd name="connsiteY864" fmla="*/ 445739 h 3018570"/>
              <a:gd name="connsiteX865" fmla="*/ 2299798 w 9143813"/>
              <a:gd name="connsiteY865" fmla="*/ 380494 h 3018570"/>
              <a:gd name="connsiteX866" fmla="*/ 2248984 w 9143813"/>
              <a:gd name="connsiteY866" fmla="*/ 307932 h 3018570"/>
              <a:gd name="connsiteX867" fmla="*/ 2225000 w 9143813"/>
              <a:gd name="connsiteY867" fmla="*/ 265858 h 3018570"/>
              <a:gd name="connsiteX868" fmla="*/ 2225000 w 9143813"/>
              <a:gd name="connsiteY868" fmla="*/ 261793 h 3018570"/>
              <a:gd name="connsiteX869" fmla="*/ 2215041 w 9143813"/>
              <a:gd name="connsiteY869" fmla="*/ 288013 h 3018570"/>
              <a:gd name="connsiteX870" fmla="*/ 2192886 w 9143813"/>
              <a:gd name="connsiteY870" fmla="*/ 271752 h 3018570"/>
              <a:gd name="connsiteX871" fmla="*/ 2186382 w 9143813"/>
              <a:gd name="connsiteY871" fmla="*/ 240858 h 3018570"/>
              <a:gd name="connsiteX872" fmla="*/ 2186382 w 9143813"/>
              <a:gd name="connsiteY872" fmla="*/ 188418 h 3018570"/>
              <a:gd name="connsiteX873" fmla="*/ 2160975 w 9143813"/>
              <a:gd name="connsiteY873" fmla="*/ 145937 h 3018570"/>
              <a:gd name="connsiteX874" fmla="*/ 2132519 w 9143813"/>
              <a:gd name="connsiteY874" fmla="*/ 190857 h 3018570"/>
              <a:gd name="connsiteX875" fmla="*/ 2124999 w 9143813"/>
              <a:gd name="connsiteY875" fmla="*/ 241264 h 3018570"/>
              <a:gd name="connsiteX876" fmla="*/ 2128454 w 9143813"/>
              <a:gd name="connsiteY876" fmla="*/ 265248 h 3018570"/>
              <a:gd name="connsiteX877" fmla="*/ 2102031 w 9143813"/>
              <a:gd name="connsiteY877" fmla="*/ 227036 h 3018570"/>
              <a:gd name="connsiteX878" fmla="*/ 2091461 w 9143813"/>
              <a:gd name="connsiteY878" fmla="*/ 178458 h 3018570"/>
              <a:gd name="connsiteX879" fmla="*/ 2073575 w 9143813"/>
              <a:gd name="connsiteY879" fmla="*/ 145937 h 3018570"/>
              <a:gd name="connsiteX880" fmla="*/ 2059550 w 9143813"/>
              <a:gd name="connsiteY880" fmla="*/ 180897 h 3018570"/>
              <a:gd name="connsiteX881" fmla="*/ 2067274 w 9143813"/>
              <a:gd name="connsiteY881" fmla="*/ 241264 h 3018570"/>
              <a:gd name="connsiteX882" fmla="*/ 2068087 w 9143813"/>
              <a:gd name="connsiteY882" fmla="*/ 263012 h 3018570"/>
              <a:gd name="connsiteX883" fmla="*/ 2051014 w 9143813"/>
              <a:gd name="connsiteY883" fmla="*/ 235166 h 3018570"/>
              <a:gd name="connsiteX884" fmla="*/ 2030891 w 9143813"/>
              <a:gd name="connsiteY884" fmla="*/ 188621 h 3018570"/>
              <a:gd name="connsiteX885" fmla="*/ 2003655 w 9143813"/>
              <a:gd name="connsiteY885" fmla="*/ 184759 h 3018570"/>
              <a:gd name="connsiteX886" fmla="*/ 2008330 w 9143813"/>
              <a:gd name="connsiteY886" fmla="*/ 219719 h 3018570"/>
              <a:gd name="connsiteX887" fmla="*/ 2018289 w 9143813"/>
              <a:gd name="connsiteY887" fmla="*/ 250004 h 3018570"/>
              <a:gd name="connsiteX888" fmla="*/ 2020729 w 9143813"/>
              <a:gd name="connsiteY888" fmla="*/ 277037 h 3018570"/>
              <a:gd name="connsiteX889" fmla="*/ 2034753 w 9143813"/>
              <a:gd name="connsiteY889" fmla="*/ 304070 h 3018570"/>
              <a:gd name="connsiteX890" fmla="*/ 2053453 w 9143813"/>
              <a:gd name="connsiteY890" fmla="*/ 316469 h 3018570"/>
              <a:gd name="connsiteX891" fmla="*/ 2055892 w 9143813"/>
              <a:gd name="connsiteY891" fmla="*/ 340453 h 3018570"/>
              <a:gd name="connsiteX892" fmla="*/ 2079876 w 9143813"/>
              <a:gd name="connsiteY892" fmla="*/ 370738 h 3018570"/>
              <a:gd name="connsiteX893" fmla="*/ 2092275 w 9143813"/>
              <a:gd name="connsiteY893" fmla="*/ 401023 h 3018570"/>
              <a:gd name="connsiteX894" fmla="*/ 2165040 w 9143813"/>
              <a:gd name="connsiteY894" fmla="*/ 446755 h 3018570"/>
              <a:gd name="connsiteX895" fmla="*/ 2196138 w 9143813"/>
              <a:gd name="connsiteY895" fmla="*/ 487813 h 3018570"/>
              <a:gd name="connsiteX896" fmla="*/ 2203862 w 9143813"/>
              <a:gd name="connsiteY896" fmla="*/ 581513 h 3018570"/>
              <a:gd name="connsiteX897" fmla="*/ 2206098 w 9143813"/>
              <a:gd name="connsiteY897" fmla="*/ 705499 h 3018570"/>
              <a:gd name="connsiteX898" fmla="*/ 2202236 w 9143813"/>
              <a:gd name="connsiteY898" fmla="*/ 822574 h 3018570"/>
              <a:gd name="connsiteX899" fmla="*/ 2203049 w 9143813"/>
              <a:gd name="connsiteY899" fmla="*/ 1026439 h 3018570"/>
              <a:gd name="connsiteX900" fmla="*/ 2206911 w 9143813"/>
              <a:gd name="connsiteY900" fmla="*/ 1148799 h 3018570"/>
              <a:gd name="connsiteX901" fmla="*/ 2220732 w 9143813"/>
              <a:gd name="connsiteY901" fmla="*/ 1229491 h 3018570"/>
              <a:gd name="connsiteX902" fmla="*/ 2213008 w 9143813"/>
              <a:gd name="connsiteY902" fmla="*/ 1306322 h 3018570"/>
              <a:gd name="connsiteX903" fmla="*/ 2209146 w 9143813"/>
              <a:gd name="connsiteY903" fmla="*/ 1368315 h 3018570"/>
              <a:gd name="connsiteX904" fmla="*/ 2211585 w 9143813"/>
              <a:gd name="connsiteY904" fmla="*/ 1404291 h 3018570"/>
              <a:gd name="connsiteX905" fmla="*/ 2195731 w 9143813"/>
              <a:gd name="connsiteY905" fmla="*/ 1395348 h 3018570"/>
              <a:gd name="connsiteX906" fmla="*/ 2176829 w 9143813"/>
              <a:gd name="connsiteY906" fmla="*/ 1387624 h 3018570"/>
              <a:gd name="connsiteX907" fmla="*/ 2096136 w 9143813"/>
              <a:gd name="connsiteY907" fmla="*/ 1239654 h 3018570"/>
              <a:gd name="connsiteX908" fmla="*/ 1967069 w 9143813"/>
              <a:gd name="connsiteY908" fmla="*/ 1192296 h 3018570"/>
              <a:gd name="connsiteX909" fmla="*/ 1863002 w 9143813"/>
              <a:gd name="connsiteY909" fmla="*/ 1224816 h 3018570"/>
              <a:gd name="connsiteX910" fmla="*/ 1852840 w 9143813"/>
              <a:gd name="connsiteY910" fmla="*/ 1231930 h 3018570"/>
              <a:gd name="connsiteX911" fmla="*/ 1858124 w 9143813"/>
              <a:gd name="connsiteY911" fmla="*/ 1220955 h 3018570"/>
              <a:gd name="connsiteX912" fmla="*/ 1862189 w 9143813"/>
              <a:gd name="connsiteY912" fmla="*/ 1205101 h 3018570"/>
              <a:gd name="connsiteX913" fmla="*/ 1869506 w 9143813"/>
              <a:gd name="connsiteY913" fmla="*/ 1182336 h 3018570"/>
              <a:gd name="connsiteX914" fmla="*/ 1899588 w 9143813"/>
              <a:gd name="connsiteY914" fmla="*/ 1130913 h 3018570"/>
              <a:gd name="connsiteX915" fmla="*/ 1922963 w 9143813"/>
              <a:gd name="connsiteY915" fmla="*/ 1094123 h 3018570"/>
              <a:gd name="connsiteX916" fmla="*/ 1933126 w 9143813"/>
              <a:gd name="connsiteY916" fmla="*/ 1082131 h 3018570"/>
              <a:gd name="connsiteX917" fmla="*/ 1934345 w 9143813"/>
              <a:gd name="connsiteY917" fmla="*/ 1077253 h 3018570"/>
              <a:gd name="connsiteX918" fmla="*/ 1931906 w 9143813"/>
              <a:gd name="connsiteY918" fmla="*/ 1072172 h 3018570"/>
              <a:gd name="connsiteX919" fmla="*/ 1921946 w 9143813"/>
              <a:gd name="connsiteY919" fmla="*/ 1063838 h 3018570"/>
              <a:gd name="connsiteX920" fmla="*/ 1895117 w 9143813"/>
              <a:gd name="connsiteY920" fmla="*/ 1047375 h 3018570"/>
              <a:gd name="connsiteX921" fmla="*/ 1898775 w 9143813"/>
              <a:gd name="connsiteY921" fmla="*/ 1033960 h 3018570"/>
              <a:gd name="connsiteX922" fmla="*/ 1911580 w 9143813"/>
              <a:gd name="connsiteY922" fmla="*/ 995544 h 3018570"/>
              <a:gd name="connsiteX923" fmla="*/ 1931499 w 9143813"/>
              <a:gd name="connsiteY923" fmla="*/ 952861 h 3018570"/>
              <a:gd name="connsiteX924" fmla="*/ 1955077 w 9143813"/>
              <a:gd name="connsiteY924" fmla="*/ 917494 h 3018570"/>
              <a:gd name="connsiteX925" fmla="*/ 1966663 w 9143813"/>
              <a:gd name="connsiteY925" fmla="*/ 896559 h 3018570"/>
              <a:gd name="connsiteX926" fmla="*/ 1979671 w 9143813"/>
              <a:gd name="connsiteY926" fmla="*/ 865868 h 3018570"/>
              <a:gd name="connsiteX927" fmla="*/ 1987191 w 9143813"/>
              <a:gd name="connsiteY927" fmla="*/ 854079 h 3018570"/>
              <a:gd name="connsiteX928" fmla="*/ 1997964 w 9143813"/>
              <a:gd name="connsiteY928" fmla="*/ 843306 h 3018570"/>
              <a:gd name="connsiteX929" fmla="*/ 2039225 w 9143813"/>
              <a:gd name="connsiteY929" fmla="*/ 814647 h 3018570"/>
              <a:gd name="connsiteX930" fmla="*/ 2049794 w 9143813"/>
              <a:gd name="connsiteY930" fmla="*/ 806314 h 3018570"/>
              <a:gd name="connsiteX931" fmla="*/ 2053046 w 9143813"/>
              <a:gd name="connsiteY931" fmla="*/ 801232 h 3018570"/>
              <a:gd name="connsiteX932" fmla="*/ 2053249 w 9143813"/>
              <a:gd name="connsiteY932" fmla="*/ 798387 h 3018570"/>
              <a:gd name="connsiteX933" fmla="*/ 2050200 w 9143813"/>
              <a:gd name="connsiteY933" fmla="*/ 793509 h 3018570"/>
              <a:gd name="connsiteX934" fmla="*/ 2044103 w 9143813"/>
              <a:gd name="connsiteY934" fmla="*/ 788427 h 3018570"/>
              <a:gd name="connsiteX935" fmla="*/ 2036786 w 9143813"/>
              <a:gd name="connsiteY935" fmla="*/ 789647 h 3018570"/>
              <a:gd name="connsiteX936" fmla="*/ 2025607 w 9143813"/>
              <a:gd name="connsiteY936" fmla="*/ 796558 h 3018570"/>
              <a:gd name="connsiteX937" fmla="*/ 2013208 w 9143813"/>
              <a:gd name="connsiteY937" fmla="*/ 805094 h 3018570"/>
              <a:gd name="connsiteX938" fmla="*/ 1992476 w 9143813"/>
              <a:gd name="connsiteY938" fmla="*/ 814647 h 3018570"/>
              <a:gd name="connsiteX939" fmla="*/ 1978858 w 9143813"/>
              <a:gd name="connsiteY939" fmla="*/ 818916 h 3018570"/>
              <a:gd name="connsiteX940" fmla="*/ 1972557 w 9143813"/>
              <a:gd name="connsiteY940" fmla="*/ 819119 h 3018570"/>
              <a:gd name="connsiteX941" fmla="*/ 1969102 w 9143813"/>
              <a:gd name="connsiteY941" fmla="*/ 817086 h 3018570"/>
              <a:gd name="connsiteX942" fmla="*/ 1960768 w 9143813"/>
              <a:gd name="connsiteY942" fmla="*/ 809363 h 3018570"/>
              <a:gd name="connsiteX943" fmla="*/ 1963207 w 9143813"/>
              <a:gd name="connsiteY943" fmla="*/ 801232 h 3018570"/>
              <a:gd name="connsiteX944" fmla="*/ 1978248 w 9143813"/>
              <a:gd name="connsiteY944" fmla="*/ 767492 h 3018570"/>
              <a:gd name="connsiteX945" fmla="*/ 1989834 w 9143813"/>
              <a:gd name="connsiteY945" fmla="*/ 738630 h 3018570"/>
              <a:gd name="connsiteX946" fmla="*/ 1992273 w 9143813"/>
              <a:gd name="connsiteY946" fmla="*/ 728061 h 3018570"/>
              <a:gd name="connsiteX947" fmla="*/ 1990647 w 9143813"/>
              <a:gd name="connsiteY947" fmla="*/ 722776 h 3018570"/>
              <a:gd name="connsiteX948" fmla="*/ 1986378 w 9143813"/>
              <a:gd name="connsiteY948" fmla="*/ 718304 h 3018570"/>
              <a:gd name="connsiteX949" fmla="*/ 1979671 w 9143813"/>
              <a:gd name="connsiteY949" fmla="*/ 715459 h 3018570"/>
              <a:gd name="connsiteX950" fmla="*/ 1972354 w 9143813"/>
              <a:gd name="connsiteY950" fmla="*/ 716272 h 3018570"/>
              <a:gd name="connsiteX951" fmla="*/ 1968085 w 9143813"/>
              <a:gd name="connsiteY951" fmla="*/ 719727 h 3018570"/>
              <a:gd name="connsiteX952" fmla="*/ 1965037 w 9143813"/>
              <a:gd name="connsiteY952" fmla="*/ 725012 h 3018570"/>
              <a:gd name="connsiteX953" fmla="*/ 1958736 w 9143813"/>
              <a:gd name="connsiteY953" fmla="*/ 742898 h 3018570"/>
              <a:gd name="connsiteX954" fmla="*/ 1946947 w 9143813"/>
              <a:gd name="connsiteY954" fmla="*/ 767695 h 3018570"/>
              <a:gd name="connsiteX955" fmla="*/ 1939223 w 9143813"/>
              <a:gd name="connsiteY955" fmla="*/ 780500 h 3018570"/>
              <a:gd name="connsiteX956" fmla="*/ 1935971 w 9143813"/>
              <a:gd name="connsiteY956" fmla="*/ 788021 h 3018570"/>
              <a:gd name="connsiteX957" fmla="*/ 1934548 w 9143813"/>
              <a:gd name="connsiteY957" fmla="*/ 788631 h 3018570"/>
              <a:gd name="connsiteX958" fmla="*/ 1933939 w 9143813"/>
              <a:gd name="connsiteY958" fmla="*/ 787818 h 3018570"/>
              <a:gd name="connsiteX959" fmla="*/ 1928247 w 9143813"/>
              <a:gd name="connsiteY959" fmla="*/ 782736 h 3018570"/>
              <a:gd name="connsiteX960" fmla="*/ 1927638 w 9143813"/>
              <a:gd name="connsiteY960" fmla="*/ 779891 h 3018570"/>
              <a:gd name="connsiteX961" fmla="*/ 1938207 w 9143813"/>
              <a:gd name="connsiteY961" fmla="*/ 741272 h 3018570"/>
              <a:gd name="connsiteX962" fmla="*/ 1950199 w 9143813"/>
              <a:gd name="connsiteY962" fmla="*/ 709564 h 3018570"/>
              <a:gd name="connsiteX963" fmla="*/ 1954061 w 9143813"/>
              <a:gd name="connsiteY963" fmla="*/ 696962 h 3018570"/>
              <a:gd name="connsiteX964" fmla="*/ 1954061 w 9143813"/>
              <a:gd name="connsiteY964" fmla="*/ 691678 h 3018570"/>
              <a:gd name="connsiteX965" fmla="*/ 1952231 w 9143813"/>
              <a:gd name="connsiteY965" fmla="*/ 687409 h 3018570"/>
              <a:gd name="connsiteX966" fmla="*/ 1948370 w 9143813"/>
              <a:gd name="connsiteY966" fmla="*/ 684564 h 3018570"/>
              <a:gd name="connsiteX967" fmla="*/ 1940443 w 9143813"/>
              <a:gd name="connsiteY967" fmla="*/ 682328 h 3018570"/>
              <a:gd name="connsiteX968" fmla="*/ 1934955 w 9143813"/>
              <a:gd name="connsiteY968" fmla="*/ 682938 h 3018570"/>
              <a:gd name="connsiteX969" fmla="*/ 1928654 w 9143813"/>
              <a:gd name="connsiteY969" fmla="*/ 687409 h 3018570"/>
              <a:gd name="connsiteX970" fmla="*/ 1924386 w 9143813"/>
              <a:gd name="connsiteY970" fmla="*/ 693304 h 3018570"/>
              <a:gd name="connsiteX971" fmla="*/ 1911174 w 9143813"/>
              <a:gd name="connsiteY971" fmla="*/ 726841 h 3018570"/>
              <a:gd name="connsiteX972" fmla="*/ 1901011 w 9143813"/>
              <a:gd name="connsiteY972" fmla="*/ 750825 h 3018570"/>
              <a:gd name="connsiteX973" fmla="*/ 1894913 w 9143813"/>
              <a:gd name="connsiteY973" fmla="*/ 774809 h 3018570"/>
              <a:gd name="connsiteX974" fmla="*/ 1894507 w 9143813"/>
              <a:gd name="connsiteY974" fmla="*/ 776232 h 3018570"/>
              <a:gd name="connsiteX975" fmla="*/ 1885767 w 9143813"/>
              <a:gd name="connsiteY975" fmla="*/ 775216 h 3018570"/>
              <a:gd name="connsiteX976" fmla="*/ 1881499 w 9143813"/>
              <a:gd name="connsiteY976" fmla="*/ 773183 h 3018570"/>
              <a:gd name="connsiteX977" fmla="*/ 1871336 w 9143813"/>
              <a:gd name="connsiteY977" fmla="*/ 741679 h 3018570"/>
              <a:gd name="connsiteX978" fmla="*/ 1868084 w 9143813"/>
              <a:gd name="connsiteY978" fmla="*/ 717085 h 3018570"/>
              <a:gd name="connsiteX979" fmla="*/ 1865848 w 9143813"/>
              <a:gd name="connsiteY979" fmla="*/ 707328 h 3018570"/>
              <a:gd name="connsiteX980" fmla="*/ 1862799 w 9143813"/>
              <a:gd name="connsiteY980" fmla="*/ 702450 h 3018570"/>
              <a:gd name="connsiteX981" fmla="*/ 1858124 w 9143813"/>
              <a:gd name="connsiteY981" fmla="*/ 699808 h 3018570"/>
              <a:gd name="connsiteX982" fmla="*/ 1851417 w 9143813"/>
              <a:gd name="connsiteY982" fmla="*/ 699402 h 3018570"/>
              <a:gd name="connsiteX983" fmla="*/ 1844506 w 9143813"/>
              <a:gd name="connsiteY983" fmla="*/ 702247 h 3018570"/>
              <a:gd name="connsiteX984" fmla="*/ 1841457 w 9143813"/>
              <a:gd name="connsiteY984" fmla="*/ 707532 h 3018570"/>
              <a:gd name="connsiteX985" fmla="*/ 1840035 w 9143813"/>
              <a:gd name="connsiteY985" fmla="*/ 716068 h 3018570"/>
              <a:gd name="connsiteX986" fmla="*/ 1841051 w 9143813"/>
              <a:gd name="connsiteY986" fmla="*/ 745540 h 3018570"/>
              <a:gd name="connsiteX987" fmla="*/ 1841254 w 9143813"/>
              <a:gd name="connsiteY987" fmla="*/ 753061 h 3018570"/>
              <a:gd name="connsiteX988" fmla="*/ 1845116 w 9143813"/>
              <a:gd name="connsiteY988" fmla="*/ 786598 h 3018570"/>
              <a:gd name="connsiteX989" fmla="*/ 1844913 w 9143813"/>
              <a:gd name="connsiteY989" fmla="*/ 801639 h 3018570"/>
              <a:gd name="connsiteX990" fmla="*/ 1839628 w 9143813"/>
              <a:gd name="connsiteY990" fmla="*/ 811192 h 3018570"/>
              <a:gd name="connsiteX991" fmla="*/ 1831295 w 9143813"/>
              <a:gd name="connsiteY991" fmla="*/ 820542 h 3018570"/>
              <a:gd name="connsiteX992" fmla="*/ 1822148 w 9143813"/>
              <a:gd name="connsiteY992" fmla="*/ 823591 h 3018570"/>
              <a:gd name="connsiteX993" fmla="*/ 1816863 w 9143813"/>
              <a:gd name="connsiteY993" fmla="*/ 823997 h 3018570"/>
              <a:gd name="connsiteX994" fmla="*/ 1811782 w 9143813"/>
              <a:gd name="connsiteY994" fmla="*/ 822777 h 3018570"/>
              <a:gd name="connsiteX995" fmla="*/ 1802229 w 9143813"/>
              <a:gd name="connsiteY995" fmla="*/ 815257 h 3018570"/>
              <a:gd name="connsiteX996" fmla="*/ 1783530 w 9143813"/>
              <a:gd name="connsiteY996" fmla="*/ 794932 h 3018570"/>
              <a:gd name="connsiteX997" fmla="*/ 1762594 w 9143813"/>
              <a:gd name="connsiteY997" fmla="*/ 772573 h 3018570"/>
              <a:gd name="connsiteX998" fmla="*/ 1755074 w 9143813"/>
              <a:gd name="connsiteY998" fmla="*/ 768102 h 3018570"/>
              <a:gd name="connsiteX999" fmla="*/ 1746334 w 9143813"/>
              <a:gd name="connsiteY999" fmla="*/ 765866 h 3018570"/>
              <a:gd name="connsiteX1000" fmla="*/ 1740439 w 9143813"/>
              <a:gd name="connsiteY1000" fmla="*/ 765663 h 3018570"/>
              <a:gd name="connsiteX1001" fmla="*/ 1732512 w 9143813"/>
              <a:gd name="connsiteY1001" fmla="*/ 767492 h 3018570"/>
              <a:gd name="connsiteX1002" fmla="*/ 1726821 w 9143813"/>
              <a:gd name="connsiteY1002" fmla="*/ 771557 h 3018570"/>
              <a:gd name="connsiteX1003" fmla="*/ 1725805 w 9143813"/>
              <a:gd name="connsiteY1003" fmla="*/ 774606 h 3018570"/>
              <a:gd name="connsiteX1004" fmla="*/ 1726821 w 9143813"/>
              <a:gd name="connsiteY1004" fmla="*/ 778265 h 3018570"/>
              <a:gd name="connsiteX1005" fmla="*/ 1742269 w 9143813"/>
              <a:gd name="connsiteY1005" fmla="*/ 793915 h 3018570"/>
              <a:gd name="connsiteX1006" fmla="*/ 1750196 w 9143813"/>
              <a:gd name="connsiteY1006" fmla="*/ 805704 h 3018570"/>
              <a:gd name="connsiteX1007" fmla="*/ 1754057 w 9143813"/>
              <a:gd name="connsiteY1007" fmla="*/ 813021 h 3018570"/>
              <a:gd name="connsiteX1008" fmla="*/ 1775806 w 9143813"/>
              <a:gd name="connsiteY1008" fmla="*/ 844729 h 3018570"/>
              <a:gd name="connsiteX1009" fmla="*/ 1785969 w 9143813"/>
              <a:gd name="connsiteY1009" fmla="*/ 863429 h 3018570"/>
              <a:gd name="connsiteX1010" fmla="*/ 1822148 w 9143813"/>
              <a:gd name="connsiteY1010" fmla="*/ 905502 h 3018570"/>
              <a:gd name="connsiteX1011" fmla="*/ 1827229 w 9143813"/>
              <a:gd name="connsiteY1011" fmla="*/ 917088 h 3018570"/>
              <a:gd name="connsiteX1012" fmla="*/ 1828043 w 9143813"/>
              <a:gd name="connsiteY1012" fmla="*/ 931113 h 3018570"/>
              <a:gd name="connsiteX1013" fmla="*/ 1826010 w 9143813"/>
              <a:gd name="connsiteY1013" fmla="*/ 940666 h 3018570"/>
              <a:gd name="connsiteX1014" fmla="*/ 1809750 w 9143813"/>
              <a:gd name="connsiteY1014" fmla="*/ 990057 h 3018570"/>
              <a:gd name="connsiteX1015" fmla="*/ 1804465 w 9143813"/>
              <a:gd name="connsiteY1015" fmla="*/ 1004284 h 3018570"/>
              <a:gd name="connsiteX1016" fmla="*/ 1803245 w 9143813"/>
              <a:gd name="connsiteY1016" fmla="*/ 1006114 h 3018570"/>
              <a:gd name="connsiteX1017" fmla="*/ 1802432 w 9143813"/>
              <a:gd name="connsiteY1017" fmla="*/ 1005707 h 3018570"/>
              <a:gd name="connsiteX1018" fmla="*/ 1799790 w 9143813"/>
              <a:gd name="connsiteY1018" fmla="*/ 1006520 h 3018570"/>
              <a:gd name="connsiteX1019" fmla="*/ 1795522 w 9143813"/>
              <a:gd name="connsiteY1019" fmla="*/ 1013228 h 3018570"/>
              <a:gd name="connsiteX1020" fmla="*/ 1785562 w 9143813"/>
              <a:gd name="connsiteY1020" fmla="*/ 1035992 h 3018570"/>
              <a:gd name="connsiteX1021" fmla="*/ 1771334 w 9143813"/>
              <a:gd name="connsiteY1021" fmla="*/ 1064245 h 3018570"/>
              <a:gd name="connsiteX1022" fmla="*/ 1754261 w 9143813"/>
              <a:gd name="connsiteY1022" fmla="*/ 1099611 h 3018570"/>
              <a:gd name="connsiteX1023" fmla="*/ 1745927 w 9143813"/>
              <a:gd name="connsiteY1023" fmla="*/ 1109774 h 3018570"/>
              <a:gd name="connsiteX1024" fmla="*/ 1740846 w 9143813"/>
              <a:gd name="connsiteY1024" fmla="*/ 1119124 h 3018570"/>
              <a:gd name="connsiteX1025" fmla="*/ 1737187 w 9143813"/>
              <a:gd name="connsiteY1025" fmla="*/ 1122579 h 3018570"/>
              <a:gd name="connsiteX1026" fmla="*/ 1707512 w 9143813"/>
              <a:gd name="connsiteY1026" fmla="*/ 1133352 h 3018570"/>
              <a:gd name="connsiteX1027" fmla="*/ 1690032 w 9143813"/>
              <a:gd name="connsiteY1027" fmla="*/ 1141888 h 3018570"/>
              <a:gd name="connsiteX1028" fmla="*/ 1654056 w 9143813"/>
              <a:gd name="connsiteY1028" fmla="*/ 1164246 h 3018570"/>
              <a:gd name="connsiteX1029" fmla="*/ 1641657 w 9143813"/>
              <a:gd name="connsiteY1029" fmla="*/ 1178068 h 3018570"/>
              <a:gd name="connsiteX1030" fmla="*/ 1615031 w 9143813"/>
              <a:gd name="connsiteY1030" fmla="*/ 1211808 h 3018570"/>
              <a:gd name="connsiteX1031" fmla="*/ 1550192 w 9143813"/>
              <a:gd name="connsiteY1031" fmla="*/ 1287419 h 3018570"/>
              <a:gd name="connsiteX1032" fmla="*/ 1480679 w 9143813"/>
              <a:gd name="connsiteY1032" fmla="*/ 1412624 h 3018570"/>
              <a:gd name="connsiteX1033" fmla="*/ 1474175 w 9143813"/>
              <a:gd name="connsiteY1033" fmla="*/ 1446568 h 3018570"/>
              <a:gd name="connsiteX1034" fmla="*/ 1465435 w 9143813"/>
              <a:gd name="connsiteY1034" fmla="*/ 1480918 h 3018570"/>
              <a:gd name="connsiteX1035" fmla="*/ 1462386 w 9143813"/>
              <a:gd name="connsiteY1035" fmla="*/ 1490065 h 3018570"/>
              <a:gd name="connsiteX1036" fmla="*/ 1463606 w 9143813"/>
              <a:gd name="connsiteY1036" fmla="*/ 1495756 h 3018570"/>
              <a:gd name="connsiteX1037" fmla="*/ 1408320 w 9143813"/>
              <a:gd name="connsiteY1037" fmla="*/ 1604904 h 3018570"/>
              <a:gd name="connsiteX1038" fmla="*/ 1401816 w 9143813"/>
              <a:gd name="connsiteY1038" fmla="*/ 1609579 h 3018570"/>
              <a:gd name="connsiteX1039" fmla="*/ 1397548 w 9143813"/>
              <a:gd name="connsiteY1039" fmla="*/ 1616693 h 3018570"/>
              <a:gd name="connsiteX1040" fmla="*/ 1393279 w 9143813"/>
              <a:gd name="connsiteY1040" fmla="*/ 1630108 h 3018570"/>
              <a:gd name="connsiteX1041" fmla="*/ 1389824 w 9143813"/>
              <a:gd name="connsiteY1041" fmla="*/ 1642913 h 3018570"/>
              <a:gd name="connsiteX1042" fmla="*/ 1383523 w 9143813"/>
              <a:gd name="connsiteY1042" fmla="*/ 1643726 h 3018570"/>
              <a:gd name="connsiteX1043" fmla="*/ 1376002 w 9143813"/>
              <a:gd name="connsiteY1043" fmla="*/ 1643929 h 3018570"/>
              <a:gd name="connsiteX1044" fmla="*/ 1371937 w 9143813"/>
              <a:gd name="connsiteY1044" fmla="*/ 1644132 h 3018570"/>
              <a:gd name="connsiteX1045" fmla="*/ 1369295 w 9143813"/>
              <a:gd name="connsiteY1045" fmla="*/ 1644132 h 3018570"/>
              <a:gd name="connsiteX1046" fmla="*/ 1352831 w 9143813"/>
              <a:gd name="connsiteY1046" fmla="*/ 1642709 h 3018570"/>
              <a:gd name="connsiteX1047" fmla="*/ 1349173 w 9143813"/>
              <a:gd name="connsiteY1047" fmla="*/ 1642506 h 3018570"/>
              <a:gd name="connsiteX1048" fmla="*/ 1346327 w 9143813"/>
              <a:gd name="connsiteY1048" fmla="*/ 1642506 h 3018570"/>
              <a:gd name="connsiteX1049" fmla="*/ 1342465 w 9143813"/>
              <a:gd name="connsiteY1049" fmla="*/ 1642100 h 3018570"/>
              <a:gd name="connsiteX1050" fmla="*/ 1336571 w 9143813"/>
              <a:gd name="connsiteY1050" fmla="*/ 1642303 h 3018570"/>
              <a:gd name="connsiteX1051" fmla="*/ 1332303 w 9143813"/>
              <a:gd name="connsiteY1051" fmla="*/ 1642100 h 3018570"/>
              <a:gd name="connsiteX1052" fmla="*/ 1306083 w 9143813"/>
              <a:gd name="connsiteY1052" fmla="*/ 1645758 h 3018570"/>
              <a:gd name="connsiteX1053" fmla="*/ 1303440 w 9143813"/>
              <a:gd name="connsiteY1053" fmla="*/ 1646978 h 3018570"/>
              <a:gd name="connsiteX1054" fmla="*/ 1291448 w 9143813"/>
              <a:gd name="connsiteY1054" fmla="*/ 1648401 h 3018570"/>
              <a:gd name="connsiteX1055" fmla="*/ 1289416 w 9143813"/>
              <a:gd name="connsiteY1055" fmla="*/ 1646368 h 3018570"/>
              <a:gd name="connsiteX1056" fmla="*/ 1288603 w 9143813"/>
              <a:gd name="connsiteY1056" fmla="*/ 1638848 h 3018570"/>
              <a:gd name="connsiteX1057" fmla="*/ 1291855 w 9143813"/>
              <a:gd name="connsiteY1057" fmla="*/ 1624620 h 3018570"/>
              <a:gd name="connsiteX1058" fmla="*/ 1294091 w 9143813"/>
              <a:gd name="connsiteY1058" fmla="*/ 1604091 h 3018570"/>
              <a:gd name="connsiteX1059" fmla="*/ 1295513 w 9143813"/>
              <a:gd name="connsiteY1059" fmla="*/ 1585595 h 3018570"/>
              <a:gd name="connsiteX1060" fmla="*/ 1296936 w 9143813"/>
              <a:gd name="connsiteY1060" fmla="*/ 1584578 h 3018570"/>
              <a:gd name="connsiteX1061" fmla="*/ 1304253 w 9143813"/>
              <a:gd name="connsiteY1061" fmla="*/ 1584375 h 3018570"/>
              <a:gd name="connsiteX1062" fmla="*/ 1312790 w 9143813"/>
              <a:gd name="connsiteY1062" fmla="*/ 1580513 h 3018570"/>
              <a:gd name="connsiteX1063" fmla="*/ 1316449 w 9143813"/>
              <a:gd name="connsiteY1063" fmla="*/ 1575838 h 3018570"/>
              <a:gd name="connsiteX1064" fmla="*/ 1317871 w 9143813"/>
              <a:gd name="connsiteY1064" fmla="*/ 1569944 h 3018570"/>
              <a:gd name="connsiteX1065" fmla="*/ 1318075 w 9143813"/>
              <a:gd name="connsiteY1065" fmla="*/ 1566692 h 3018570"/>
              <a:gd name="connsiteX1066" fmla="*/ 1319294 w 9143813"/>
              <a:gd name="connsiteY1066" fmla="*/ 1559985 h 3018570"/>
              <a:gd name="connsiteX1067" fmla="*/ 1316652 w 9143813"/>
              <a:gd name="connsiteY1067" fmla="*/ 1514455 h 3018570"/>
              <a:gd name="connsiteX1068" fmla="*/ 1313603 w 9143813"/>
              <a:gd name="connsiteY1068" fmla="*/ 1484170 h 3018570"/>
              <a:gd name="connsiteX1069" fmla="*/ 1311977 w 9143813"/>
              <a:gd name="connsiteY1069" fmla="*/ 1473601 h 3018570"/>
              <a:gd name="connsiteX1070" fmla="*/ 1311571 w 9143813"/>
              <a:gd name="connsiteY1070" fmla="*/ 1466894 h 3018570"/>
              <a:gd name="connsiteX1071" fmla="*/ 1308318 w 9143813"/>
              <a:gd name="connsiteY1071" fmla="*/ 1456528 h 3018570"/>
              <a:gd name="connsiteX1072" fmla="*/ 1305676 w 9143813"/>
              <a:gd name="connsiteY1072" fmla="*/ 1440267 h 3018570"/>
              <a:gd name="connsiteX1073" fmla="*/ 1304863 w 9143813"/>
              <a:gd name="connsiteY1073" fmla="*/ 1437422 h 3018570"/>
              <a:gd name="connsiteX1074" fmla="*/ 1303440 w 9143813"/>
              <a:gd name="connsiteY1074" fmla="*/ 1418925 h 3018570"/>
              <a:gd name="connsiteX1075" fmla="*/ 1304660 w 9143813"/>
              <a:gd name="connsiteY1075" fmla="*/ 1414250 h 3018570"/>
              <a:gd name="connsiteX1076" fmla="*/ 1303847 w 9143813"/>
              <a:gd name="connsiteY1076" fmla="*/ 1404697 h 3018570"/>
              <a:gd name="connsiteX1077" fmla="*/ 1302627 w 9143813"/>
              <a:gd name="connsiteY1077" fmla="*/ 1386201 h 3018570"/>
              <a:gd name="connsiteX1078" fmla="*/ 1298359 w 9143813"/>
              <a:gd name="connsiteY1078" fmla="*/ 1377258 h 3018570"/>
              <a:gd name="connsiteX1079" fmla="*/ 1295513 w 9143813"/>
              <a:gd name="connsiteY1079" fmla="*/ 1368924 h 3018570"/>
              <a:gd name="connsiteX1080" fmla="*/ 1292668 w 9143813"/>
              <a:gd name="connsiteY1080" fmla="*/ 1364046 h 3018570"/>
              <a:gd name="connsiteX1081" fmla="*/ 1290635 w 9143813"/>
              <a:gd name="connsiteY1081" fmla="*/ 1357136 h 3018570"/>
              <a:gd name="connsiteX1082" fmla="*/ 1279253 w 9143813"/>
              <a:gd name="connsiteY1082" fmla="*/ 1343924 h 3018570"/>
              <a:gd name="connsiteX1083" fmla="*/ 1263806 w 9143813"/>
              <a:gd name="connsiteY1083" fmla="*/ 1330509 h 3018570"/>
              <a:gd name="connsiteX1084" fmla="*/ 1261366 w 9143813"/>
              <a:gd name="connsiteY1084" fmla="*/ 1327460 h 3018570"/>
              <a:gd name="connsiteX1085" fmla="*/ 1257098 w 9143813"/>
              <a:gd name="connsiteY1085" fmla="*/ 1323802 h 3018570"/>
              <a:gd name="connsiteX1086" fmla="*/ 1248561 w 9143813"/>
              <a:gd name="connsiteY1086" fmla="*/ 1315672 h 3018570"/>
              <a:gd name="connsiteX1087" fmla="*/ 1239618 w 9143813"/>
              <a:gd name="connsiteY1087" fmla="*/ 1309371 h 3018570"/>
              <a:gd name="connsiteX1088" fmla="*/ 1225594 w 9143813"/>
              <a:gd name="connsiteY1088" fmla="*/ 1304289 h 3018570"/>
              <a:gd name="connsiteX1089" fmla="*/ 1215837 w 9143813"/>
              <a:gd name="connsiteY1089" fmla="*/ 1301647 h 3018570"/>
              <a:gd name="connsiteX1090" fmla="*/ 1199780 w 9143813"/>
              <a:gd name="connsiteY1090" fmla="*/ 1300021 h 3018570"/>
              <a:gd name="connsiteX1091" fmla="*/ 1195105 w 9143813"/>
              <a:gd name="connsiteY1091" fmla="*/ 1297785 h 3018570"/>
              <a:gd name="connsiteX1092" fmla="*/ 1191650 w 9143813"/>
              <a:gd name="connsiteY1092" fmla="*/ 1295753 h 3018570"/>
              <a:gd name="connsiteX1093" fmla="*/ 1183926 w 9143813"/>
              <a:gd name="connsiteY1093" fmla="*/ 1292501 h 3018570"/>
              <a:gd name="connsiteX1094" fmla="*/ 1174170 w 9143813"/>
              <a:gd name="connsiteY1094" fmla="*/ 1293314 h 3018570"/>
              <a:gd name="connsiteX1095" fmla="*/ 1168682 w 9143813"/>
              <a:gd name="connsiteY1095" fmla="*/ 1295143 h 3018570"/>
              <a:gd name="connsiteX1096" fmla="*/ 1165633 w 9143813"/>
              <a:gd name="connsiteY1096" fmla="*/ 1294330 h 3018570"/>
              <a:gd name="connsiteX1097" fmla="*/ 1166243 w 9143813"/>
              <a:gd name="connsiteY1097" fmla="*/ 1292907 h 3018570"/>
              <a:gd name="connsiteX1098" fmla="*/ 1167056 w 9143813"/>
              <a:gd name="connsiteY1098" fmla="*/ 1290874 h 3018570"/>
              <a:gd name="connsiteX1099" fmla="*/ 1166040 w 9143813"/>
              <a:gd name="connsiteY1099" fmla="*/ 1291078 h 3018570"/>
              <a:gd name="connsiteX1100" fmla="*/ 1160755 w 9143813"/>
              <a:gd name="connsiteY1100" fmla="*/ 1292907 h 3018570"/>
              <a:gd name="connsiteX1101" fmla="*/ 1160552 w 9143813"/>
              <a:gd name="connsiteY1101" fmla="*/ 1292907 h 3018570"/>
              <a:gd name="connsiteX1102" fmla="*/ 1156487 w 9143813"/>
              <a:gd name="connsiteY1102" fmla="*/ 1293314 h 3018570"/>
              <a:gd name="connsiteX1103" fmla="*/ 1148560 w 9143813"/>
              <a:gd name="connsiteY1103" fmla="*/ 1292501 h 3018570"/>
              <a:gd name="connsiteX1104" fmla="*/ 1145308 w 9143813"/>
              <a:gd name="connsiteY1104" fmla="*/ 1290874 h 3018570"/>
              <a:gd name="connsiteX1105" fmla="*/ 1139616 w 9143813"/>
              <a:gd name="connsiteY1105" fmla="*/ 1290671 h 3018570"/>
              <a:gd name="connsiteX1106" fmla="*/ 1136568 w 9143813"/>
              <a:gd name="connsiteY1106" fmla="*/ 1291078 h 3018570"/>
              <a:gd name="connsiteX1107" fmla="*/ 1119088 w 9143813"/>
              <a:gd name="connsiteY1107" fmla="*/ 1294533 h 3018570"/>
              <a:gd name="connsiteX1108" fmla="*/ 1116039 w 9143813"/>
              <a:gd name="connsiteY1108" fmla="*/ 1296159 h 3018570"/>
              <a:gd name="connsiteX1109" fmla="*/ 1111770 w 9143813"/>
              <a:gd name="connsiteY1109" fmla="*/ 1296566 h 3018570"/>
              <a:gd name="connsiteX1110" fmla="*/ 1107502 w 9143813"/>
              <a:gd name="connsiteY1110" fmla="*/ 1298192 h 3018570"/>
              <a:gd name="connsiteX1111" fmla="*/ 1102827 w 9143813"/>
              <a:gd name="connsiteY1111" fmla="*/ 1301647 h 3018570"/>
              <a:gd name="connsiteX1112" fmla="*/ 1099372 w 9143813"/>
              <a:gd name="connsiteY1112" fmla="*/ 1303680 h 3018570"/>
              <a:gd name="connsiteX1113" fmla="*/ 1095713 w 9143813"/>
              <a:gd name="connsiteY1113" fmla="*/ 1307135 h 3018570"/>
              <a:gd name="connsiteX1114" fmla="*/ 1091648 w 9143813"/>
              <a:gd name="connsiteY1114" fmla="*/ 1308558 h 3018570"/>
              <a:gd name="connsiteX1115" fmla="*/ 1090225 w 9143813"/>
              <a:gd name="connsiteY1115" fmla="*/ 1307338 h 3018570"/>
              <a:gd name="connsiteX1116" fmla="*/ 1087380 w 9143813"/>
              <a:gd name="connsiteY1116" fmla="*/ 1308151 h 3018570"/>
              <a:gd name="connsiteX1117" fmla="*/ 1076201 w 9143813"/>
              <a:gd name="connsiteY1117" fmla="*/ 1309574 h 3018570"/>
              <a:gd name="connsiteX1118" fmla="*/ 1067867 w 9143813"/>
              <a:gd name="connsiteY1118" fmla="*/ 1312013 h 3018570"/>
              <a:gd name="connsiteX1119" fmla="*/ 1058314 w 9143813"/>
              <a:gd name="connsiteY1119" fmla="*/ 1314452 h 3018570"/>
              <a:gd name="connsiteX1120" fmla="*/ 1035346 w 9143813"/>
              <a:gd name="connsiteY1120" fmla="*/ 1324412 h 3018570"/>
              <a:gd name="connsiteX1121" fmla="*/ 1019899 w 9143813"/>
              <a:gd name="connsiteY1121" fmla="*/ 1340266 h 3018570"/>
              <a:gd name="connsiteX1122" fmla="*/ 1017257 w 9143813"/>
              <a:gd name="connsiteY1122" fmla="*/ 1344940 h 3018570"/>
              <a:gd name="connsiteX1123" fmla="*/ 1011159 w 9143813"/>
              <a:gd name="connsiteY1123" fmla="*/ 1351445 h 3018570"/>
              <a:gd name="connsiteX1124" fmla="*/ 997744 w 9143813"/>
              <a:gd name="connsiteY1124" fmla="*/ 1365672 h 3018570"/>
              <a:gd name="connsiteX1125" fmla="*/ 992256 w 9143813"/>
              <a:gd name="connsiteY1125" fmla="*/ 1372990 h 3018570"/>
              <a:gd name="connsiteX1126" fmla="*/ 984126 w 9143813"/>
              <a:gd name="connsiteY1126" fmla="*/ 1381933 h 3018570"/>
              <a:gd name="connsiteX1127" fmla="*/ 977419 w 9143813"/>
              <a:gd name="connsiteY1127" fmla="*/ 1393925 h 3018570"/>
              <a:gd name="connsiteX1128" fmla="*/ 976199 w 9143813"/>
              <a:gd name="connsiteY1128" fmla="*/ 1398397 h 3018570"/>
              <a:gd name="connsiteX1129" fmla="*/ 975996 w 9143813"/>
              <a:gd name="connsiteY1129" fmla="*/ 1403884 h 3018570"/>
              <a:gd name="connsiteX1130" fmla="*/ 973760 w 9143813"/>
              <a:gd name="connsiteY1130" fmla="*/ 1412015 h 3018570"/>
              <a:gd name="connsiteX1131" fmla="*/ 971321 w 9143813"/>
              <a:gd name="connsiteY1131" fmla="*/ 1438641 h 3018570"/>
              <a:gd name="connsiteX1132" fmla="*/ 970101 w 9143813"/>
              <a:gd name="connsiteY1132" fmla="*/ 1449210 h 3018570"/>
              <a:gd name="connsiteX1133" fmla="*/ 971321 w 9143813"/>
              <a:gd name="connsiteY1133" fmla="*/ 1456121 h 3018570"/>
              <a:gd name="connsiteX1134" fmla="*/ 977825 w 9143813"/>
              <a:gd name="connsiteY1134" fmla="*/ 1471772 h 3018570"/>
              <a:gd name="connsiteX1135" fmla="*/ 979045 w 9143813"/>
              <a:gd name="connsiteY1135" fmla="*/ 1476243 h 3018570"/>
              <a:gd name="connsiteX1136" fmla="*/ 980061 w 9143813"/>
              <a:gd name="connsiteY1136" fmla="*/ 1486203 h 3018570"/>
              <a:gd name="connsiteX1137" fmla="*/ 982094 w 9143813"/>
              <a:gd name="connsiteY1137" fmla="*/ 1493317 h 3018570"/>
              <a:gd name="connsiteX1138" fmla="*/ 988191 w 9143813"/>
              <a:gd name="connsiteY1138" fmla="*/ 1505715 h 3018570"/>
              <a:gd name="connsiteX1139" fmla="*/ 992460 w 9143813"/>
              <a:gd name="connsiteY1139" fmla="*/ 1528073 h 3018570"/>
              <a:gd name="connsiteX1140" fmla="*/ 994086 w 9143813"/>
              <a:gd name="connsiteY1140" fmla="*/ 1533358 h 3018570"/>
              <a:gd name="connsiteX1141" fmla="*/ 997541 w 9143813"/>
              <a:gd name="connsiteY1141" fmla="*/ 1539456 h 3018570"/>
              <a:gd name="connsiteX1142" fmla="*/ 998557 w 9143813"/>
              <a:gd name="connsiteY1142" fmla="*/ 1544740 h 3018570"/>
              <a:gd name="connsiteX1143" fmla="*/ 993679 w 9143813"/>
              <a:gd name="connsiteY1143" fmla="*/ 1550838 h 3018570"/>
              <a:gd name="connsiteX1144" fmla="*/ 993069 w 9143813"/>
              <a:gd name="connsiteY1144" fmla="*/ 1556123 h 3018570"/>
              <a:gd name="connsiteX1145" fmla="*/ 993882 w 9143813"/>
              <a:gd name="connsiteY1145" fmla="*/ 1561204 h 3018570"/>
              <a:gd name="connsiteX1146" fmla="*/ 996525 w 9143813"/>
              <a:gd name="connsiteY1146" fmla="*/ 1570351 h 3018570"/>
              <a:gd name="connsiteX1147" fmla="*/ 997947 w 9143813"/>
              <a:gd name="connsiteY1147" fmla="*/ 1580513 h 3018570"/>
              <a:gd name="connsiteX1148" fmla="*/ 1000996 w 9143813"/>
              <a:gd name="connsiteY1148" fmla="*/ 1587831 h 3018570"/>
              <a:gd name="connsiteX1149" fmla="*/ 1009940 w 9143813"/>
              <a:gd name="connsiteY1149" fmla="*/ 1604904 h 3018570"/>
              <a:gd name="connsiteX1150" fmla="*/ 1017866 w 9143813"/>
              <a:gd name="connsiteY1150" fmla="*/ 1620961 h 3018570"/>
              <a:gd name="connsiteX1151" fmla="*/ 1024574 w 9143813"/>
              <a:gd name="connsiteY1151" fmla="*/ 1629091 h 3018570"/>
              <a:gd name="connsiteX1152" fmla="*/ 1035346 w 9143813"/>
              <a:gd name="connsiteY1152" fmla="*/ 1637018 h 3018570"/>
              <a:gd name="connsiteX1153" fmla="*/ 1044086 w 9143813"/>
              <a:gd name="connsiteY1153" fmla="*/ 1639254 h 3018570"/>
              <a:gd name="connsiteX1154" fmla="*/ 1059737 w 9143813"/>
              <a:gd name="connsiteY1154" fmla="*/ 1639051 h 3018570"/>
              <a:gd name="connsiteX1155" fmla="*/ 1065225 w 9143813"/>
              <a:gd name="connsiteY1155" fmla="*/ 1644945 h 3018570"/>
              <a:gd name="connsiteX1156" fmla="*/ 1068477 w 9143813"/>
              <a:gd name="connsiteY1156" fmla="*/ 1655311 h 3018570"/>
              <a:gd name="connsiteX1157" fmla="*/ 1066851 w 9143813"/>
              <a:gd name="connsiteY1157" fmla="*/ 1656124 h 3018570"/>
              <a:gd name="connsiteX1158" fmla="*/ 1062583 w 9143813"/>
              <a:gd name="connsiteY1158" fmla="*/ 1655921 h 3018570"/>
              <a:gd name="connsiteX1159" fmla="*/ 1059534 w 9143813"/>
              <a:gd name="connsiteY1159" fmla="*/ 1655718 h 3018570"/>
              <a:gd name="connsiteX1160" fmla="*/ 1056892 w 9143813"/>
              <a:gd name="connsiteY1160" fmla="*/ 1655718 h 3018570"/>
              <a:gd name="connsiteX1161" fmla="*/ 1050997 w 9143813"/>
              <a:gd name="connsiteY1161" fmla="*/ 1654905 h 3018570"/>
              <a:gd name="connsiteX1162" fmla="*/ 1030062 w 9143813"/>
              <a:gd name="connsiteY1162" fmla="*/ 1650230 h 3018570"/>
              <a:gd name="connsiteX1163" fmla="*/ 1014208 w 9143813"/>
              <a:gd name="connsiteY1163" fmla="*/ 1644335 h 3018570"/>
              <a:gd name="connsiteX1164" fmla="*/ 971321 w 9143813"/>
              <a:gd name="connsiteY1164" fmla="*/ 1645962 h 3018570"/>
              <a:gd name="connsiteX1165" fmla="*/ 955670 w 9143813"/>
              <a:gd name="connsiteY1165" fmla="*/ 1543724 h 3018570"/>
              <a:gd name="connsiteX1166" fmla="*/ 878027 w 9143813"/>
              <a:gd name="connsiteY1166" fmla="*/ 1410998 h 3018570"/>
              <a:gd name="connsiteX1167" fmla="*/ 732293 w 9143813"/>
              <a:gd name="connsiteY1167" fmla="*/ 1331932 h 3018570"/>
              <a:gd name="connsiteX1168" fmla="*/ 622128 w 9143813"/>
              <a:gd name="connsiteY1168" fmla="*/ 1370347 h 3018570"/>
              <a:gd name="connsiteX1169" fmla="*/ 619283 w 9143813"/>
              <a:gd name="connsiteY1169" fmla="*/ 1368315 h 3018570"/>
              <a:gd name="connsiteX1170" fmla="*/ 575786 w 9143813"/>
              <a:gd name="connsiteY1170" fmla="*/ 1337826 h 3018570"/>
              <a:gd name="connsiteX1171" fmla="*/ 531476 w 9143813"/>
              <a:gd name="connsiteY1171" fmla="*/ 1303680 h 3018570"/>
              <a:gd name="connsiteX1172" fmla="*/ 516639 w 9143813"/>
              <a:gd name="connsiteY1172" fmla="*/ 1294940 h 3018570"/>
              <a:gd name="connsiteX1173" fmla="*/ 496516 w 9143813"/>
              <a:gd name="connsiteY1173" fmla="*/ 1286200 h 3018570"/>
              <a:gd name="connsiteX1174" fmla="*/ 484118 w 9143813"/>
              <a:gd name="connsiteY1174" fmla="*/ 1284370 h 3018570"/>
              <a:gd name="connsiteX1175" fmla="*/ 482289 w 9143813"/>
              <a:gd name="connsiteY1175" fmla="*/ 1281728 h 3018570"/>
              <a:gd name="connsiteX1176" fmla="*/ 458304 w 9143813"/>
              <a:gd name="connsiteY1176" fmla="*/ 1248597 h 3018570"/>
              <a:gd name="connsiteX1177" fmla="*/ 428223 w 9143813"/>
              <a:gd name="connsiteY1177" fmla="*/ 1216483 h 3018570"/>
              <a:gd name="connsiteX1178" fmla="*/ 415011 w 9143813"/>
              <a:gd name="connsiteY1178" fmla="*/ 1198393 h 3018570"/>
              <a:gd name="connsiteX1179" fmla="*/ 405458 w 9143813"/>
              <a:gd name="connsiteY1179" fmla="*/ 1193515 h 3018570"/>
              <a:gd name="connsiteX1180" fmla="*/ 399970 w 9143813"/>
              <a:gd name="connsiteY1180" fmla="*/ 1189247 h 3018570"/>
              <a:gd name="connsiteX1181" fmla="*/ 387368 w 9143813"/>
              <a:gd name="connsiteY1181" fmla="*/ 1170344 h 3018570"/>
              <a:gd name="connsiteX1182" fmla="*/ 378628 w 9143813"/>
              <a:gd name="connsiteY1182" fmla="*/ 1153880 h 3018570"/>
              <a:gd name="connsiteX1183" fmla="*/ 379441 w 9143813"/>
              <a:gd name="connsiteY1183" fmla="*/ 1143921 h 3018570"/>
              <a:gd name="connsiteX1184" fmla="*/ 386759 w 9143813"/>
              <a:gd name="connsiteY1184" fmla="*/ 1117904 h 3018570"/>
              <a:gd name="connsiteX1185" fmla="*/ 398141 w 9143813"/>
              <a:gd name="connsiteY1185" fmla="*/ 1093717 h 3018570"/>
              <a:gd name="connsiteX1186" fmla="*/ 403832 w 9143813"/>
              <a:gd name="connsiteY1186" fmla="*/ 1060586 h 3018570"/>
              <a:gd name="connsiteX1187" fmla="*/ 410743 w 9143813"/>
              <a:gd name="connsiteY1187" fmla="*/ 1032537 h 3018570"/>
              <a:gd name="connsiteX1188" fmla="*/ 413995 w 9143813"/>
              <a:gd name="connsiteY1188" fmla="*/ 1010992 h 3018570"/>
              <a:gd name="connsiteX1189" fmla="*/ 417857 w 9143813"/>
              <a:gd name="connsiteY1189" fmla="*/ 998593 h 3018570"/>
              <a:gd name="connsiteX1190" fmla="*/ 424564 w 9143813"/>
              <a:gd name="connsiteY1190" fmla="*/ 986601 h 3018570"/>
              <a:gd name="connsiteX1191" fmla="*/ 427206 w 9143813"/>
              <a:gd name="connsiteY1191" fmla="*/ 980707 h 3018570"/>
              <a:gd name="connsiteX1192" fmla="*/ 426800 w 9143813"/>
              <a:gd name="connsiteY1192" fmla="*/ 977861 h 3018570"/>
              <a:gd name="connsiteX1193" fmla="*/ 424158 w 9143813"/>
              <a:gd name="connsiteY1193" fmla="*/ 975219 h 3018570"/>
              <a:gd name="connsiteX1194" fmla="*/ 416231 w 9143813"/>
              <a:gd name="connsiteY1194" fmla="*/ 973390 h 3018570"/>
              <a:gd name="connsiteX1195" fmla="*/ 410336 w 9143813"/>
              <a:gd name="connsiteY1195" fmla="*/ 974609 h 3018570"/>
              <a:gd name="connsiteX1196" fmla="*/ 400173 w 9143813"/>
              <a:gd name="connsiteY1196" fmla="*/ 979081 h 3018570"/>
              <a:gd name="connsiteX1197" fmla="*/ 392653 w 9143813"/>
              <a:gd name="connsiteY1197" fmla="*/ 986195 h 3018570"/>
              <a:gd name="connsiteX1198" fmla="*/ 386149 w 9143813"/>
              <a:gd name="connsiteY1198" fmla="*/ 996358 h 3018570"/>
              <a:gd name="connsiteX1199" fmla="*/ 369279 w 9143813"/>
              <a:gd name="connsiteY1199" fmla="*/ 1038635 h 3018570"/>
              <a:gd name="connsiteX1200" fmla="*/ 366433 w 9143813"/>
              <a:gd name="connsiteY1200" fmla="*/ 1045545 h 3018570"/>
              <a:gd name="connsiteX1201" fmla="*/ 365417 w 9143813"/>
              <a:gd name="connsiteY1201" fmla="*/ 1046968 h 3018570"/>
              <a:gd name="connsiteX1202" fmla="*/ 367449 w 9143813"/>
              <a:gd name="connsiteY1202" fmla="*/ 999000 h 3018570"/>
              <a:gd name="connsiteX1203" fmla="*/ 357490 w 9143813"/>
              <a:gd name="connsiteY1203" fmla="*/ 980300 h 3018570"/>
              <a:gd name="connsiteX1204" fmla="*/ 340620 w 9143813"/>
              <a:gd name="connsiteY1204" fmla="*/ 973999 h 3018570"/>
              <a:gd name="connsiteX1205" fmla="*/ 303627 w 9143813"/>
              <a:gd name="connsiteY1205" fmla="*/ 850217 h 3018570"/>
              <a:gd name="connsiteX1206" fmla="*/ 274765 w 9143813"/>
              <a:gd name="connsiteY1206" fmla="*/ 841274 h 3018570"/>
              <a:gd name="connsiteX1207" fmla="*/ 278423 w 9143813"/>
              <a:gd name="connsiteY1207" fmla="*/ 876843 h 3018570"/>
              <a:gd name="connsiteX1208" fmla="*/ 288180 w 9143813"/>
              <a:gd name="connsiteY1208" fmla="*/ 930300 h 3018570"/>
              <a:gd name="connsiteX1209" fmla="*/ 290415 w 9143813"/>
              <a:gd name="connsiteY1209" fmla="*/ 989447 h 3018570"/>
              <a:gd name="connsiteX1210" fmla="*/ 261756 w 9143813"/>
              <a:gd name="connsiteY1210" fmla="*/ 945747 h 3018570"/>
              <a:gd name="connsiteX1211" fmla="*/ 246716 w 9143813"/>
              <a:gd name="connsiteY1211" fmla="*/ 917494 h 3018570"/>
              <a:gd name="connsiteX1212" fmla="*/ 243260 w 9143813"/>
              <a:gd name="connsiteY1212" fmla="*/ 913226 h 3018570"/>
              <a:gd name="connsiteX1213" fmla="*/ 236959 w 9143813"/>
              <a:gd name="connsiteY1213" fmla="*/ 910787 h 3018570"/>
              <a:gd name="connsiteX1214" fmla="*/ 231268 w 9143813"/>
              <a:gd name="connsiteY1214" fmla="*/ 911803 h 3018570"/>
              <a:gd name="connsiteX1215" fmla="*/ 225374 w 9143813"/>
              <a:gd name="connsiteY1215" fmla="*/ 915055 h 3018570"/>
              <a:gd name="connsiteX1216" fmla="*/ 222325 w 9143813"/>
              <a:gd name="connsiteY1216" fmla="*/ 919121 h 3018570"/>
              <a:gd name="connsiteX1217" fmla="*/ 220902 w 9143813"/>
              <a:gd name="connsiteY1217" fmla="*/ 925828 h 3018570"/>
              <a:gd name="connsiteX1218" fmla="*/ 221715 w 9143813"/>
              <a:gd name="connsiteY1218" fmla="*/ 930503 h 3018570"/>
              <a:gd name="connsiteX1219" fmla="*/ 230862 w 9143813"/>
              <a:gd name="connsiteY1219" fmla="*/ 950828 h 3018570"/>
              <a:gd name="connsiteX1220" fmla="*/ 221309 w 9143813"/>
              <a:gd name="connsiteY1220" fmla="*/ 954080 h 3018570"/>
              <a:gd name="connsiteX1221" fmla="*/ 217447 w 9143813"/>
              <a:gd name="connsiteY1221" fmla="*/ 957942 h 3018570"/>
              <a:gd name="connsiteX1222" fmla="*/ 216430 w 9143813"/>
              <a:gd name="connsiteY1222" fmla="*/ 960178 h 3018570"/>
              <a:gd name="connsiteX1223" fmla="*/ 211349 w 9143813"/>
              <a:gd name="connsiteY1223" fmla="*/ 960991 h 3018570"/>
              <a:gd name="connsiteX1224" fmla="*/ 200577 w 9143813"/>
              <a:gd name="connsiteY1224" fmla="*/ 987414 h 3018570"/>
              <a:gd name="connsiteX1225" fmla="*/ 237976 w 9143813"/>
              <a:gd name="connsiteY1225" fmla="*/ 1048797 h 3018570"/>
              <a:gd name="connsiteX1226" fmla="*/ 231065 w 9143813"/>
              <a:gd name="connsiteY1226" fmla="*/ 1056115 h 3018570"/>
              <a:gd name="connsiteX1227" fmla="*/ 197121 w 9143813"/>
              <a:gd name="connsiteY1227" fmla="*/ 1005707 h 3018570"/>
              <a:gd name="connsiteX1228" fmla="*/ 184723 w 9143813"/>
              <a:gd name="connsiteY1228" fmla="*/ 1005098 h 3018570"/>
              <a:gd name="connsiteX1229" fmla="*/ 167852 w 9143813"/>
              <a:gd name="connsiteY1229" fmla="*/ 1020138 h 3018570"/>
              <a:gd name="connsiteX1230" fmla="*/ 177405 w 9143813"/>
              <a:gd name="connsiteY1230" fmla="*/ 1091888 h 3018570"/>
              <a:gd name="connsiteX1231" fmla="*/ 216634 w 9143813"/>
              <a:gd name="connsiteY1231" fmla="*/ 1204694 h 3018570"/>
              <a:gd name="connsiteX1232" fmla="*/ 201796 w 9143813"/>
              <a:gd name="connsiteY1232" fmla="*/ 1274208 h 3018570"/>
              <a:gd name="connsiteX1233" fmla="*/ 166226 w 9143813"/>
              <a:gd name="connsiteY1233" fmla="*/ 1519130 h 3018570"/>
              <a:gd name="connsiteX1234" fmla="*/ 170495 w 9143813"/>
              <a:gd name="connsiteY1234" fmla="*/ 1623603 h 3018570"/>
              <a:gd name="connsiteX1235" fmla="*/ 167 w 9143813"/>
              <a:gd name="connsiteY1235" fmla="*/ 1663441 h 3018570"/>
              <a:gd name="connsiteX1236" fmla="*/ 171105 w 9143813"/>
              <a:gd name="connsiteY1236" fmla="*/ 1629091 h 3018570"/>
              <a:gd name="connsiteX1237" fmla="*/ 176796 w 9143813"/>
              <a:gd name="connsiteY1237" fmla="*/ 1675434 h 3018570"/>
              <a:gd name="connsiteX1238" fmla="*/ 135128 w 9143813"/>
              <a:gd name="connsiteY1238" fmla="*/ 1695353 h 3018570"/>
              <a:gd name="connsiteX1239" fmla="*/ 176796 w 9143813"/>
              <a:gd name="connsiteY1239" fmla="*/ 1678076 h 3018570"/>
              <a:gd name="connsiteX1240" fmla="*/ 183503 w 9143813"/>
              <a:gd name="connsiteY1240" fmla="*/ 1757752 h 3018570"/>
              <a:gd name="connsiteX1241" fmla="*/ 198544 w 9143813"/>
              <a:gd name="connsiteY1241" fmla="*/ 1840680 h 3018570"/>
              <a:gd name="connsiteX1242" fmla="*/ 140413 w 9143813"/>
              <a:gd name="connsiteY1242" fmla="*/ 1894746 h 3018570"/>
              <a:gd name="connsiteX1243" fmla="*/ 200170 w 9143813"/>
              <a:gd name="connsiteY1243" fmla="*/ 1846981 h 3018570"/>
              <a:gd name="connsiteX1244" fmla="*/ 285334 w 9143813"/>
              <a:gd name="connsiteY1244" fmla="*/ 2055114 h 3018570"/>
              <a:gd name="connsiteX1245" fmla="*/ 351189 w 9143813"/>
              <a:gd name="connsiteY1245" fmla="*/ 2219955 h 3018570"/>
              <a:gd name="connsiteX1246" fmla="*/ 357286 w 9143813"/>
              <a:gd name="connsiteY1246" fmla="*/ 2345160 h 3018570"/>
              <a:gd name="connsiteX1247" fmla="*/ 361758 w 9143813"/>
              <a:gd name="connsiteY1247" fmla="*/ 2474227 h 3018570"/>
              <a:gd name="connsiteX1248" fmla="*/ 331880 w 9143813"/>
              <a:gd name="connsiteY1248" fmla="*/ 2549228 h 3018570"/>
              <a:gd name="connsiteX1249" fmla="*/ 237976 w 9143813"/>
              <a:gd name="connsiteY1249" fmla="*/ 2725654 h 3018570"/>
              <a:gd name="connsiteX1250" fmla="*/ 230049 w 9143813"/>
              <a:gd name="connsiteY1250" fmla="*/ 2740898 h 3018570"/>
              <a:gd name="connsiteX1251" fmla="*/ 680056 w 9143813"/>
              <a:gd name="connsiteY1251" fmla="*/ 3018341 h 3018570"/>
              <a:gd name="connsiteX1252" fmla="*/ 963801 w 9143813"/>
              <a:gd name="connsiteY1252" fmla="*/ 2970983 h 3018570"/>
              <a:gd name="connsiteX1253" fmla="*/ 9143813 w 9143813"/>
              <a:gd name="connsiteY1253" fmla="*/ 2970983 h 3018570"/>
              <a:gd name="connsiteX1254" fmla="*/ 9143813 w 9143813"/>
              <a:gd name="connsiteY1254" fmla="*/ 2201662 h 3018570"/>
              <a:gd name="connsiteX1255" fmla="*/ 6057990 w 9143813"/>
              <a:gd name="connsiteY1255" fmla="*/ 489439 h 3018570"/>
              <a:gd name="connsiteX1256" fmla="*/ 6060632 w 9143813"/>
              <a:gd name="connsiteY1256" fmla="*/ 485374 h 3018570"/>
              <a:gd name="connsiteX1257" fmla="*/ 6055551 w 9143813"/>
              <a:gd name="connsiteY1257" fmla="*/ 500211 h 3018570"/>
              <a:gd name="connsiteX1258" fmla="*/ 6057990 w 9143813"/>
              <a:gd name="connsiteY1258" fmla="*/ 489439 h 3018570"/>
              <a:gd name="connsiteX1259" fmla="*/ 380864 w 9143813"/>
              <a:gd name="connsiteY1259" fmla="*/ 1391486 h 3018570"/>
              <a:gd name="connsiteX1260" fmla="*/ 383710 w 9143813"/>
              <a:gd name="connsiteY1260" fmla="*/ 1394128 h 3018570"/>
              <a:gd name="connsiteX1261" fmla="*/ 385336 w 9143813"/>
              <a:gd name="connsiteY1261" fmla="*/ 1398193 h 3018570"/>
              <a:gd name="connsiteX1262" fmla="*/ 385539 w 9143813"/>
              <a:gd name="connsiteY1262" fmla="*/ 1409372 h 3018570"/>
              <a:gd name="connsiteX1263" fmla="*/ 391433 w 9143813"/>
              <a:gd name="connsiteY1263" fmla="*/ 1418925 h 3018570"/>
              <a:gd name="connsiteX1264" fmla="*/ 402409 w 9143813"/>
              <a:gd name="connsiteY1264" fmla="*/ 1430104 h 3018570"/>
              <a:gd name="connsiteX1265" fmla="*/ 417653 w 9143813"/>
              <a:gd name="connsiteY1265" fmla="*/ 1442300 h 3018570"/>
              <a:gd name="connsiteX1266" fmla="*/ 431881 w 9143813"/>
              <a:gd name="connsiteY1266" fmla="*/ 1460389 h 3018570"/>
              <a:gd name="connsiteX1267" fmla="*/ 439198 w 9143813"/>
              <a:gd name="connsiteY1267" fmla="*/ 1467097 h 3018570"/>
              <a:gd name="connsiteX1268" fmla="*/ 450377 w 9143813"/>
              <a:gd name="connsiteY1268" fmla="*/ 1484374 h 3018570"/>
              <a:gd name="connsiteX1269" fmla="*/ 453630 w 9143813"/>
              <a:gd name="connsiteY1269" fmla="*/ 1490878 h 3018570"/>
              <a:gd name="connsiteX1270" fmla="*/ 459727 w 9143813"/>
              <a:gd name="connsiteY1270" fmla="*/ 1496569 h 3018570"/>
              <a:gd name="connsiteX1271" fmla="*/ 468061 w 9143813"/>
              <a:gd name="connsiteY1271" fmla="*/ 1499821 h 3018570"/>
              <a:gd name="connsiteX1272" fmla="*/ 472939 w 9143813"/>
              <a:gd name="connsiteY1272" fmla="*/ 1501650 h 3018570"/>
              <a:gd name="connsiteX1273" fmla="*/ 335538 w 9143813"/>
              <a:gd name="connsiteY1273" fmla="*/ 1580920 h 3018570"/>
              <a:gd name="connsiteX1274" fmla="*/ 309115 w 9143813"/>
              <a:gd name="connsiteY1274" fmla="*/ 1589456 h 3018570"/>
              <a:gd name="connsiteX1275" fmla="*/ 318871 w 9143813"/>
              <a:gd name="connsiteY1275" fmla="*/ 1489455 h 3018570"/>
              <a:gd name="connsiteX1276" fmla="*/ 322327 w 9143813"/>
              <a:gd name="connsiteY1276" fmla="*/ 1366486 h 3018570"/>
              <a:gd name="connsiteX1277" fmla="*/ 325579 w 9143813"/>
              <a:gd name="connsiteY1277" fmla="*/ 1332339 h 3018570"/>
              <a:gd name="connsiteX1278" fmla="*/ 358100 w 9143813"/>
              <a:gd name="connsiteY1278" fmla="*/ 1366282 h 3018570"/>
              <a:gd name="connsiteX1279" fmla="*/ 369482 w 9143813"/>
              <a:gd name="connsiteY1279" fmla="*/ 1377461 h 3018570"/>
              <a:gd name="connsiteX1280" fmla="*/ 370905 w 9143813"/>
              <a:gd name="connsiteY1280" fmla="*/ 1381526 h 3018570"/>
              <a:gd name="connsiteX1281" fmla="*/ 371108 w 9143813"/>
              <a:gd name="connsiteY1281" fmla="*/ 1387217 h 3018570"/>
              <a:gd name="connsiteX1282" fmla="*/ 372734 w 9143813"/>
              <a:gd name="connsiteY1282" fmla="*/ 1388437 h 3018570"/>
              <a:gd name="connsiteX1283" fmla="*/ 380864 w 9143813"/>
              <a:gd name="connsiteY1283" fmla="*/ 1391486 h 3018570"/>
              <a:gd name="connsiteX1284" fmla="*/ 309115 w 9143813"/>
              <a:gd name="connsiteY1284" fmla="*/ 1596977 h 3018570"/>
              <a:gd name="connsiteX1285" fmla="*/ 356880 w 9143813"/>
              <a:gd name="connsiteY1285" fmla="*/ 1581530 h 3018570"/>
              <a:gd name="connsiteX1286" fmla="*/ 309725 w 9143813"/>
              <a:gd name="connsiteY1286" fmla="*/ 1608156 h 3018570"/>
              <a:gd name="connsiteX1287" fmla="*/ 309115 w 9143813"/>
              <a:gd name="connsiteY1287" fmla="*/ 1596977 h 3018570"/>
              <a:gd name="connsiteX1288" fmla="*/ 314196 w 9143813"/>
              <a:gd name="connsiteY1288" fmla="*/ 1632547 h 3018570"/>
              <a:gd name="connsiteX1289" fmla="*/ 311148 w 9143813"/>
              <a:gd name="connsiteY1289" fmla="*/ 1621571 h 3018570"/>
              <a:gd name="connsiteX1290" fmla="*/ 380254 w 9143813"/>
              <a:gd name="connsiteY1290" fmla="*/ 1588847 h 3018570"/>
              <a:gd name="connsiteX1291" fmla="*/ 445906 w 9143813"/>
              <a:gd name="connsiteY1291" fmla="*/ 1566285 h 3018570"/>
              <a:gd name="connsiteX1292" fmla="*/ 376189 w 9143813"/>
              <a:gd name="connsiteY1292" fmla="*/ 1696979 h 3018570"/>
              <a:gd name="connsiteX1293" fmla="*/ 356270 w 9143813"/>
              <a:gd name="connsiteY1293" fmla="*/ 1710800 h 3018570"/>
              <a:gd name="connsiteX1294" fmla="*/ 314196 w 9143813"/>
              <a:gd name="connsiteY1294" fmla="*/ 1632547 h 3018570"/>
              <a:gd name="connsiteX1295" fmla="*/ 358100 w 9143813"/>
              <a:gd name="connsiteY1295" fmla="*/ 1716694 h 3018570"/>
              <a:gd name="connsiteX1296" fmla="*/ 418466 w 9143813"/>
              <a:gd name="connsiteY1296" fmla="*/ 1660393 h 3018570"/>
              <a:gd name="connsiteX1297" fmla="*/ 367856 w 9143813"/>
              <a:gd name="connsiteY1297" fmla="*/ 1751045 h 3018570"/>
              <a:gd name="connsiteX1298" fmla="*/ 358100 w 9143813"/>
              <a:gd name="connsiteY1298" fmla="*/ 1716694 h 3018570"/>
              <a:gd name="connsiteX1299" fmla="*/ 456882 w 9143813"/>
              <a:gd name="connsiteY1299" fmla="*/ 1879299 h 3018570"/>
              <a:gd name="connsiteX1300" fmla="*/ 400173 w 9143813"/>
              <a:gd name="connsiteY1300" fmla="*/ 1823607 h 3018570"/>
              <a:gd name="connsiteX1301" fmla="*/ 391637 w 9143813"/>
              <a:gd name="connsiteY1301" fmla="*/ 1812834 h 3018570"/>
              <a:gd name="connsiteX1302" fmla="*/ 471516 w 9143813"/>
              <a:gd name="connsiteY1302" fmla="*/ 1736817 h 3018570"/>
              <a:gd name="connsiteX1303" fmla="*/ 463792 w 9143813"/>
              <a:gd name="connsiteY1303" fmla="*/ 1874420 h 3018570"/>
              <a:gd name="connsiteX1304" fmla="*/ 473955 w 9143813"/>
              <a:gd name="connsiteY1304" fmla="*/ 1886412 h 3018570"/>
              <a:gd name="connsiteX1305" fmla="*/ 456882 w 9143813"/>
              <a:gd name="connsiteY1305" fmla="*/ 1879299 h 3018570"/>
              <a:gd name="connsiteX1306" fmla="*/ 1940036 w 9143813"/>
              <a:gd name="connsiteY1306" fmla="*/ 1701247 h 3018570"/>
              <a:gd name="connsiteX1307" fmla="*/ 1881905 w 9143813"/>
              <a:gd name="connsiteY1307" fmla="*/ 1770963 h 3018570"/>
              <a:gd name="connsiteX1308" fmla="*/ 1770318 w 9143813"/>
              <a:gd name="connsiteY1308" fmla="*/ 1943730 h 3018570"/>
              <a:gd name="connsiteX1309" fmla="*/ 1770318 w 9143813"/>
              <a:gd name="connsiteY1309" fmla="*/ 2110400 h 3018570"/>
              <a:gd name="connsiteX1310" fmla="*/ 1767676 w 9143813"/>
              <a:gd name="connsiteY1310" fmla="*/ 2184588 h 3018570"/>
              <a:gd name="connsiteX1311" fmla="*/ 1769911 w 9143813"/>
              <a:gd name="connsiteY1311" fmla="*/ 2201662 h 3018570"/>
              <a:gd name="connsiteX1312" fmla="*/ 1617876 w 9143813"/>
              <a:gd name="connsiteY1312" fmla="*/ 2201662 h 3018570"/>
              <a:gd name="connsiteX1313" fmla="*/ 1613201 w 9143813"/>
              <a:gd name="connsiteY1313" fmla="*/ 2174425 h 3018570"/>
              <a:gd name="connsiteX1314" fmla="*/ 1601616 w 9143813"/>
              <a:gd name="connsiteY1314" fmla="*/ 2120563 h 3018570"/>
              <a:gd name="connsiteX1315" fmla="*/ 1614421 w 9143813"/>
              <a:gd name="connsiteY1315" fmla="*/ 2018528 h 3018570"/>
              <a:gd name="connsiteX1316" fmla="*/ 1619096 w 9143813"/>
              <a:gd name="connsiteY1316" fmla="*/ 1974829 h 3018570"/>
              <a:gd name="connsiteX1317" fmla="*/ 1619706 w 9143813"/>
              <a:gd name="connsiteY1317" fmla="*/ 1938852 h 3018570"/>
              <a:gd name="connsiteX1318" fmla="*/ 1622754 w 9143813"/>
              <a:gd name="connsiteY1318" fmla="*/ 1923812 h 3018570"/>
              <a:gd name="connsiteX1319" fmla="*/ 1622754 w 9143813"/>
              <a:gd name="connsiteY1319" fmla="*/ 1919746 h 3018570"/>
              <a:gd name="connsiteX1320" fmla="*/ 1620722 w 9143813"/>
              <a:gd name="connsiteY1320" fmla="*/ 1913445 h 3018570"/>
              <a:gd name="connsiteX1321" fmla="*/ 1620722 w 9143813"/>
              <a:gd name="connsiteY1321" fmla="*/ 1889868 h 3018570"/>
              <a:gd name="connsiteX1322" fmla="*/ 1618486 w 9143813"/>
              <a:gd name="connsiteY1322" fmla="*/ 1855314 h 3018570"/>
              <a:gd name="connsiteX1323" fmla="*/ 1609949 w 9143813"/>
              <a:gd name="connsiteY1323" fmla="*/ 1798200 h 3018570"/>
              <a:gd name="connsiteX1324" fmla="*/ 1601006 w 9143813"/>
              <a:gd name="connsiteY1324" fmla="*/ 1752874 h 3018570"/>
              <a:gd name="connsiteX1325" fmla="*/ 1599583 w 9143813"/>
              <a:gd name="connsiteY1325" fmla="*/ 1734174 h 3018570"/>
              <a:gd name="connsiteX1326" fmla="*/ 1598974 w 9143813"/>
              <a:gd name="connsiteY1326" fmla="*/ 1710190 h 3018570"/>
              <a:gd name="connsiteX1327" fmla="*/ 1619096 w 9143813"/>
              <a:gd name="connsiteY1327" fmla="*/ 1677466 h 3018570"/>
              <a:gd name="connsiteX1328" fmla="*/ 1653040 w 9143813"/>
              <a:gd name="connsiteY1328" fmla="*/ 1628075 h 3018570"/>
              <a:gd name="connsiteX1329" fmla="*/ 1662592 w 9143813"/>
              <a:gd name="connsiteY1329" fmla="*/ 1609376 h 3018570"/>
              <a:gd name="connsiteX1330" fmla="*/ 1673568 w 9143813"/>
              <a:gd name="connsiteY1330" fmla="*/ 1581936 h 3018570"/>
              <a:gd name="connsiteX1331" fmla="*/ 1685357 w 9143813"/>
              <a:gd name="connsiteY1331" fmla="*/ 1533765 h 3018570"/>
              <a:gd name="connsiteX1332" fmla="*/ 1695317 w 9143813"/>
              <a:gd name="connsiteY1332" fmla="*/ 1505512 h 3018570"/>
              <a:gd name="connsiteX1333" fmla="*/ 1700195 w 9143813"/>
              <a:gd name="connsiteY1333" fmla="*/ 1496569 h 3018570"/>
              <a:gd name="connsiteX1334" fmla="*/ 1717065 w 9143813"/>
              <a:gd name="connsiteY1334" fmla="*/ 1475430 h 3018570"/>
              <a:gd name="connsiteX1335" fmla="*/ 1741659 w 9143813"/>
              <a:gd name="connsiteY1335" fmla="*/ 1444739 h 3018570"/>
              <a:gd name="connsiteX1336" fmla="*/ 1757310 w 9143813"/>
              <a:gd name="connsiteY1336" fmla="*/ 1419129 h 3018570"/>
              <a:gd name="connsiteX1337" fmla="*/ 1786172 w 9143813"/>
              <a:gd name="connsiteY1337" fmla="*/ 1358152 h 3018570"/>
              <a:gd name="connsiteX1338" fmla="*/ 1799383 w 9143813"/>
              <a:gd name="connsiteY1338" fmla="*/ 1334574 h 3018570"/>
              <a:gd name="connsiteX1339" fmla="*/ 1804058 w 9143813"/>
              <a:gd name="connsiteY1339" fmla="*/ 1375226 h 3018570"/>
              <a:gd name="connsiteX1340" fmla="*/ 1804668 w 9143813"/>
              <a:gd name="connsiteY1340" fmla="*/ 1420145 h 3018570"/>
              <a:gd name="connsiteX1341" fmla="*/ 1809953 w 9143813"/>
              <a:gd name="connsiteY1341" fmla="*/ 1481325 h 3018570"/>
              <a:gd name="connsiteX1342" fmla="*/ 1823977 w 9143813"/>
              <a:gd name="connsiteY1342" fmla="*/ 1506122 h 3018570"/>
              <a:gd name="connsiteX1343" fmla="*/ 1881295 w 9143813"/>
              <a:gd name="connsiteY1343" fmla="*/ 1598400 h 3018570"/>
              <a:gd name="connsiteX1344" fmla="*/ 1941052 w 9143813"/>
              <a:gd name="connsiteY1344" fmla="*/ 1686613 h 3018570"/>
              <a:gd name="connsiteX1345" fmla="*/ 1940036 w 9143813"/>
              <a:gd name="connsiteY1345" fmla="*/ 1701247 h 3018570"/>
              <a:gd name="connsiteX1346" fmla="*/ 2223578 w 9143813"/>
              <a:gd name="connsiteY1346" fmla="*/ 1464251 h 3018570"/>
              <a:gd name="connsiteX1347" fmla="*/ 2223781 w 9143813"/>
              <a:gd name="connsiteY1347" fmla="*/ 1452666 h 3018570"/>
              <a:gd name="connsiteX1348" fmla="*/ 2223578 w 9143813"/>
              <a:gd name="connsiteY1348" fmla="*/ 1464251 h 3018570"/>
              <a:gd name="connsiteX1349" fmla="*/ 2788831 w 9143813"/>
              <a:gd name="connsiteY1349" fmla="*/ 1308761 h 3018570"/>
              <a:gd name="connsiteX1350" fmla="*/ 2740659 w 9143813"/>
              <a:gd name="connsiteY1350" fmla="*/ 1428682 h 3018570"/>
              <a:gd name="connsiteX1351" fmla="*/ 2724805 w 9143813"/>
              <a:gd name="connsiteY1351" fmla="*/ 1442503 h 3018570"/>
              <a:gd name="connsiteX1352" fmla="*/ 2680902 w 9143813"/>
              <a:gd name="connsiteY1352" fmla="*/ 1378478 h 3018570"/>
              <a:gd name="connsiteX1353" fmla="*/ 2677244 w 9143813"/>
              <a:gd name="connsiteY1353" fmla="*/ 1369128 h 3018570"/>
              <a:gd name="connsiteX1354" fmla="*/ 2733952 w 9143813"/>
              <a:gd name="connsiteY1354" fmla="*/ 1334371 h 3018570"/>
              <a:gd name="connsiteX1355" fmla="*/ 2788831 w 9143813"/>
              <a:gd name="connsiteY1355" fmla="*/ 1308761 h 3018570"/>
              <a:gd name="connsiteX1356" fmla="*/ 2773993 w 9143813"/>
              <a:gd name="connsiteY1356" fmla="*/ 1392909 h 3018570"/>
              <a:gd name="connsiteX1357" fmla="*/ 2738627 w 9143813"/>
              <a:gd name="connsiteY1357" fmla="*/ 1476243 h 3018570"/>
              <a:gd name="connsiteX1358" fmla="*/ 2727041 w 9143813"/>
              <a:gd name="connsiteY1358" fmla="*/ 1447381 h 3018570"/>
              <a:gd name="connsiteX1359" fmla="*/ 2773993 w 9143813"/>
              <a:gd name="connsiteY1359" fmla="*/ 1392909 h 3018570"/>
              <a:gd name="connsiteX1360" fmla="*/ 2713220 w 9143813"/>
              <a:gd name="connsiteY1360" fmla="*/ 1330306 h 3018570"/>
              <a:gd name="connsiteX1361" fmla="*/ 2674601 w 9143813"/>
              <a:gd name="connsiteY1361" fmla="*/ 1357746 h 3018570"/>
              <a:gd name="connsiteX1362" fmla="*/ 2673178 w 9143813"/>
              <a:gd name="connsiteY1362" fmla="*/ 1347989 h 3018570"/>
              <a:gd name="connsiteX1363" fmla="*/ 2713220 w 9143813"/>
              <a:gd name="connsiteY1363" fmla="*/ 1330306 h 3018570"/>
              <a:gd name="connsiteX1364" fmla="*/ 2782123 w 9143813"/>
              <a:gd name="connsiteY1364" fmla="*/ 2172190 h 3018570"/>
              <a:gd name="connsiteX1365" fmla="*/ 2765050 w 9143813"/>
              <a:gd name="connsiteY1365" fmla="*/ 2201865 h 3018570"/>
              <a:gd name="connsiteX1366" fmla="*/ 2632121 w 9143813"/>
              <a:gd name="connsiteY1366" fmla="*/ 2201865 h 3018570"/>
              <a:gd name="connsiteX1367" fmla="*/ 2621348 w 9143813"/>
              <a:gd name="connsiteY1367" fmla="*/ 2091904 h 3018570"/>
              <a:gd name="connsiteX1368" fmla="*/ 2560372 w 9143813"/>
              <a:gd name="connsiteY1368" fmla="*/ 1916901 h 3018570"/>
              <a:gd name="connsiteX1369" fmla="*/ 2510574 w 9143813"/>
              <a:gd name="connsiteY1369" fmla="*/ 1792915 h 3018570"/>
              <a:gd name="connsiteX1370" fmla="*/ 2457321 w 9143813"/>
              <a:gd name="connsiteY1370" fmla="*/ 1656734 h 3018570"/>
              <a:gd name="connsiteX1371" fmla="*/ 2455085 w 9143813"/>
              <a:gd name="connsiteY1371" fmla="*/ 1500634 h 3018570"/>
              <a:gd name="connsiteX1372" fmla="*/ 2476427 w 9143813"/>
              <a:gd name="connsiteY1372" fmla="*/ 1415267 h 3018570"/>
              <a:gd name="connsiteX1373" fmla="*/ 2557120 w 9143813"/>
              <a:gd name="connsiteY1373" fmla="*/ 1389047 h 3018570"/>
              <a:gd name="connsiteX1374" fmla="*/ 2566469 w 9143813"/>
              <a:gd name="connsiteY1374" fmla="*/ 1428885 h 3018570"/>
              <a:gd name="connsiteX1375" fmla="*/ 2532322 w 9143813"/>
              <a:gd name="connsiteY1375" fmla="*/ 1450023 h 3018570"/>
              <a:gd name="connsiteX1376" fmla="*/ 2566876 w 9143813"/>
              <a:gd name="connsiteY1376" fmla="*/ 1431121 h 3018570"/>
              <a:gd name="connsiteX1377" fmla="*/ 2579478 w 9143813"/>
              <a:gd name="connsiteY1377" fmla="*/ 1499414 h 3018570"/>
              <a:gd name="connsiteX1378" fmla="*/ 2600210 w 9143813"/>
              <a:gd name="connsiteY1378" fmla="*/ 1569944 h 3018570"/>
              <a:gd name="connsiteX1379" fmla="*/ 2554884 w 9143813"/>
              <a:gd name="connsiteY1379" fmla="*/ 1622181 h 3018570"/>
              <a:gd name="connsiteX1380" fmla="*/ 2602242 w 9143813"/>
              <a:gd name="connsiteY1380" fmla="*/ 1575229 h 3018570"/>
              <a:gd name="connsiteX1381" fmla="*/ 2627649 w 9143813"/>
              <a:gd name="connsiteY1381" fmla="*/ 1632547 h 3018570"/>
              <a:gd name="connsiteX1382" fmla="*/ 2626226 w 9143813"/>
              <a:gd name="connsiteY1382" fmla="*/ 1633360 h 3018570"/>
              <a:gd name="connsiteX1383" fmla="*/ 2627649 w 9143813"/>
              <a:gd name="connsiteY1383" fmla="*/ 1632750 h 3018570"/>
              <a:gd name="connsiteX1384" fmla="*/ 2695536 w 9143813"/>
              <a:gd name="connsiteY1384" fmla="*/ 1747792 h 3018570"/>
              <a:gd name="connsiteX1385" fmla="*/ 2768099 w 9143813"/>
              <a:gd name="connsiteY1385" fmla="*/ 1884787 h 3018570"/>
              <a:gd name="connsiteX1386" fmla="*/ 2785172 w 9143813"/>
              <a:gd name="connsiteY1386" fmla="*/ 1992715 h 3018570"/>
              <a:gd name="connsiteX1387" fmla="*/ 2801026 w 9143813"/>
              <a:gd name="connsiteY1387" fmla="*/ 2104302 h 3018570"/>
              <a:gd name="connsiteX1388" fmla="*/ 2782123 w 9143813"/>
              <a:gd name="connsiteY1388" fmla="*/ 2172190 h 3018570"/>
              <a:gd name="connsiteX1389" fmla="*/ 2828059 w 9143813"/>
              <a:gd name="connsiteY1389" fmla="*/ 1579091 h 3018570"/>
              <a:gd name="connsiteX1390" fmla="*/ 2773790 w 9143813"/>
              <a:gd name="connsiteY1390" fmla="*/ 1536204 h 3018570"/>
              <a:gd name="connsiteX1391" fmla="*/ 2765253 w 9143813"/>
              <a:gd name="connsiteY1391" fmla="*/ 1527667 h 3018570"/>
              <a:gd name="connsiteX1392" fmla="*/ 2827449 w 9143813"/>
              <a:gd name="connsiteY1392" fmla="*/ 1454292 h 3018570"/>
              <a:gd name="connsiteX1393" fmla="*/ 2833750 w 9143813"/>
              <a:gd name="connsiteY1393" fmla="*/ 1574212 h 3018570"/>
              <a:gd name="connsiteX1394" fmla="*/ 2843506 w 9143813"/>
              <a:gd name="connsiteY1394" fmla="*/ 1583562 h 3018570"/>
              <a:gd name="connsiteX1395" fmla="*/ 2828059 w 9143813"/>
              <a:gd name="connsiteY1395" fmla="*/ 1579091 h 3018570"/>
              <a:gd name="connsiteX1396" fmla="*/ 3399410 w 9143813"/>
              <a:gd name="connsiteY1396" fmla="*/ 1577261 h 3018570"/>
              <a:gd name="connsiteX1397" fmla="*/ 3353474 w 9143813"/>
              <a:gd name="connsiteY1397" fmla="*/ 1577464 h 3018570"/>
              <a:gd name="connsiteX1398" fmla="*/ 3236196 w 9143813"/>
              <a:gd name="connsiteY1398" fmla="*/ 1436812 h 3018570"/>
              <a:gd name="connsiteX1399" fmla="*/ 3399410 w 9143813"/>
              <a:gd name="connsiteY1399" fmla="*/ 1577261 h 3018570"/>
              <a:gd name="connsiteX1400" fmla="*/ 3243920 w 9143813"/>
              <a:gd name="connsiteY1400" fmla="*/ 1530716 h 3018570"/>
              <a:gd name="connsiteX1401" fmla="*/ 3150219 w 9143813"/>
              <a:gd name="connsiteY1401" fmla="*/ 1452462 h 3018570"/>
              <a:gd name="connsiteX1402" fmla="*/ 3150219 w 9143813"/>
              <a:gd name="connsiteY1402" fmla="*/ 1445349 h 3018570"/>
              <a:gd name="connsiteX1403" fmla="*/ 3299205 w 9143813"/>
              <a:gd name="connsiteY1403" fmla="*/ 1567098 h 3018570"/>
              <a:gd name="connsiteX1404" fmla="*/ 3315669 w 9143813"/>
              <a:gd name="connsiteY1404" fmla="*/ 1577871 h 3018570"/>
              <a:gd name="connsiteX1405" fmla="*/ 3288636 w 9143813"/>
              <a:gd name="connsiteY1405" fmla="*/ 1578278 h 3018570"/>
              <a:gd name="connsiteX1406" fmla="*/ 3243920 w 9143813"/>
              <a:gd name="connsiteY1406" fmla="*/ 1530716 h 3018570"/>
              <a:gd name="connsiteX1407" fmla="*/ 3608153 w 9143813"/>
              <a:gd name="connsiteY1407" fmla="*/ 2185401 h 3018570"/>
              <a:gd name="connsiteX1408" fmla="*/ 3605511 w 9143813"/>
              <a:gd name="connsiteY1408" fmla="*/ 2201662 h 3018570"/>
              <a:gd name="connsiteX1409" fmla="*/ 3310994 w 9143813"/>
              <a:gd name="connsiteY1409" fmla="*/ 2201662 h 3018570"/>
              <a:gd name="connsiteX1410" fmla="*/ 3312620 w 9143813"/>
              <a:gd name="connsiteY1410" fmla="*/ 2179710 h 3018570"/>
              <a:gd name="connsiteX1411" fmla="*/ 3329693 w 9143813"/>
              <a:gd name="connsiteY1411" fmla="*/ 2051659 h 3018570"/>
              <a:gd name="connsiteX1412" fmla="*/ 3352254 w 9143813"/>
              <a:gd name="connsiteY1412" fmla="*/ 1908771 h 3018570"/>
              <a:gd name="connsiteX1413" fmla="*/ 3427865 w 9143813"/>
              <a:gd name="connsiteY1413" fmla="*/ 1791289 h 3018570"/>
              <a:gd name="connsiteX1414" fmla="*/ 3513843 w 9143813"/>
              <a:gd name="connsiteY1414" fmla="*/ 1763037 h 3018570"/>
              <a:gd name="connsiteX1415" fmla="*/ 3586405 w 9143813"/>
              <a:gd name="connsiteY1415" fmla="*/ 1737223 h 3018570"/>
              <a:gd name="connsiteX1416" fmla="*/ 3584982 w 9143813"/>
              <a:gd name="connsiteY1416" fmla="*/ 1767508 h 3018570"/>
              <a:gd name="connsiteX1417" fmla="*/ 3585998 w 9143813"/>
              <a:gd name="connsiteY1417" fmla="*/ 1802062 h 3018570"/>
              <a:gd name="connsiteX1418" fmla="*/ 3582746 w 9143813"/>
              <a:gd name="connsiteY1418" fmla="*/ 1811411 h 3018570"/>
              <a:gd name="connsiteX1419" fmla="*/ 3582949 w 9143813"/>
              <a:gd name="connsiteY1419" fmla="*/ 1817509 h 3018570"/>
              <a:gd name="connsiteX1420" fmla="*/ 3588437 w 9143813"/>
              <a:gd name="connsiteY1420" fmla="*/ 1839664 h 3018570"/>
              <a:gd name="connsiteX1421" fmla="*/ 3590876 w 9143813"/>
              <a:gd name="connsiteY1421" fmla="*/ 1892510 h 3018570"/>
              <a:gd name="connsiteX1422" fmla="*/ 3600226 w 9143813"/>
              <a:gd name="connsiteY1422" fmla="*/ 1956739 h 3018570"/>
              <a:gd name="connsiteX1423" fmla="*/ 3625430 w 9143813"/>
              <a:gd name="connsiteY1423" fmla="*/ 2106335 h 3018570"/>
              <a:gd name="connsiteX1424" fmla="*/ 3608153 w 9143813"/>
              <a:gd name="connsiteY1424" fmla="*/ 2185401 h 3018570"/>
              <a:gd name="connsiteX1425" fmla="*/ 4865694 w 9143813"/>
              <a:gd name="connsiteY1425" fmla="*/ 2061212 h 3018570"/>
              <a:gd name="connsiteX1426" fmla="*/ 4862646 w 9143813"/>
              <a:gd name="connsiteY1426" fmla="*/ 2135400 h 3018570"/>
              <a:gd name="connsiteX1427" fmla="*/ 4864678 w 9143813"/>
              <a:gd name="connsiteY1427" fmla="*/ 2201662 h 3018570"/>
              <a:gd name="connsiteX1428" fmla="*/ 4692114 w 9143813"/>
              <a:gd name="connsiteY1428" fmla="*/ 2201662 h 3018570"/>
              <a:gd name="connsiteX1429" fmla="*/ 4691911 w 9143813"/>
              <a:gd name="connsiteY1429" fmla="*/ 2177677 h 3018570"/>
              <a:gd name="connsiteX1430" fmla="*/ 4694756 w 9143813"/>
              <a:gd name="connsiteY1430" fmla="*/ 2149222 h 3018570"/>
              <a:gd name="connsiteX1431" fmla="*/ 4704716 w 9143813"/>
              <a:gd name="connsiteY1431" fmla="*/ 2134791 h 3018570"/>
              <a:gd name="connsiteX1432" fmla="*/ 4710001 w 9143813"/>
              <a:gd name="connsiteY1432" fmla="*/ 2125441 h 3018570"/>
              <a:gd name="connsiteX1433" fmla="*/ 4794352 w 9143813"/>
              <a:gd name="connsiteY1433" fmla="*/ 2039667 h 3018570"/>
              <a:gd name="connsiteX1434" fmla="*/ 4820775 w 9143813"/>
              <a:gd name="connsiteY1434" fmla="*/ 2009382 h 3018570"/>
              <a:gd name="connsiteX1435" fmla="*/ 4865694 w 9143813"/>
              <a:gd name="connsiteY1435" fmla="*/ 2061212 h 3018570"/>
              <a:gd name="connsiteX1436" fmla="*/ 5869776 w 9143813"/>
              <a:gd name="connsiteY1436" fmla="*/ 1559171 h 3018570"/>
              <a:gd name="connsiteX1437" fmla="*/ 5857784 w 9143813"/>
              <a:gd name="connsiteY1437" fmla="*/ 1577058 h 3018570"/>
              <a:gd name="connsiteX1438" fmla="*/ 5832377 w 9143813"/>
              <a:gd name="connsiteY1438" fmla="*/ 1593522 h 3018570"/>
              <a:gd name="connsiteX1439" fmla="*/ 5805547 w 9143813"/>
              <a:gd name="connsiteY1439" fmla="*/ 1654498 h 3018570"/>
              <a:gd name="connsiteX1440" fmla="*/ 5819775 w 9143813"/>
              <a:gd name="connsiteY1440" fmla="*/ 1715678 h 3018570"/>
              <a:gd name="connsiteX1441" fmla="*/ 5810425 w 9143813"/>
              <a:gd name="connsiteY1441" fmla="*/ 1734174 h 3018570"/>
              <a:gd name="connsiteX1442" fmla="*/ 5802499 w 9143813"/>
              <a:gd name="connsiteY1442" fmla="*/ 1740882 h 3018570"/>
              <a:gd name="connsiteX1443" fmla="*/ 5810222 w 9143813"/>
              <a:gd name="connsiteY1443" fmla="*/ 1817916 h 3018570"/>
              <a:gd name="connsiteX1444" fmla="*/ 5775465 w 9143813"/>
              <a:gd name="connsiteY1444" fmla="*/ 1872185 h 3018570"/>
              <a:gd name="connsiteX1445" fmla="*/ 5775059 w 9143813"/>
              <a:gd name="connsiteY1445" fmla="*/ 1919950 h 3018570"/>
              <a:gd name="connsiteX1446" fmla="*/ 5774652 w 9143813"/>
              <a:gd name="connsiteY1446" fmla="*/ 2007349 h 3018570"/>
              <a:gd name="connsiteX1447" fmla="*/ 5707375 w 9143813"/>
              <a:gd name="connsiteY1447" fmla="*/ 2040480 h 3018570"/>
              <a:gd name="connsiteX1448" fmla="*/ 5652902 w 9143813"/>
              <a:gd name="connsiteY1448" fmla="*/ 2052879 h 3018570"/>
              <a:gd name="connsiteX1449" fmla="*/ 5567942 w 9143813"/>
              <a:gd name="connsiteY1449" fmla="*/ 2018325 h 3018570"/>
              <a:gd name="connsiteX1450" fmla="*/ 5555543 w 9143813"/>
              <a:gd name="connsiteY1450" fmla="*/ 1999016 h 3018570"/>
              <a:gd name="connsiteX1451" fmla="*/ 5567128 w 9143813"/>
              <a:gd name="connsiteY1451" fmla="*/ 1957145 h 3018570"/>
              <a:gd name="connsiteX1452" fmla="*/ 5591112 w 9143813"/>
              <a:gd name="connsiteY1452" fmla="*/ 1908567 h 3018570"/>
              <a:gd name="connsiteX1453" fmla="*/ 5591316 w 9143813"/>
              <a:gd name="connsiteY1453" fmla="*/ 1861006 h 3018570"/>
              <a:gd name="connsiteX1454" fmla="*/ 5573226 w 9143813"/>
              <a:gd name="connsiteY1454" fmla="*/ 1866697 h 3018570"/>
              <a:gd name="connsiteX1455" fmla="*/ 5573429 w 9143813"/>
              <a:gd name="connsiteY1455" fmla="*/ 1799826 h 3018570"/>
              <a:gd name="connsiteX1456" fmla="*/ 5529730 w 9143813"/>
              <a:gd name="connsiteY1456" fmla="*/ 1685393 h 3018570"/>
              <a:gd name="connsiteX1457" fmla="*/ 5324239 w 9143813"/>
              <a:gd name="connsiteY1457" fmla="*/ 1572383 h 3018570"/>
              <a:gd name="connsiteX1458" fmla="*/ 5168748 w 9143813"/>
              <a:gd name="connsiteY1458" fmla="*/ 1900031 h 3018570"/>
              <a:gd name="connsiteX1459" fmla="*/ 5156350 w 9143813"/>
              <a:gd name="connsiteY1459" fmla="*/ 1902266 h 3018570"/>
              <a:gd name="connsiteX1460" fmla="*/ 5164073 w 9143813"/>
              <a:gd name="connsiteY1460" fmla="*/ 1952064 h 3018570"/>
              <a:gd name="connsiteX1461" fmla="*/ 5219359 w 9143813"/>
              <a:gd name="connsiteY1461" fmla="*/ 2004301 h 3018570"/>
              <a:gd name="connsiteX1462" fmla="*/ 5212245 w 9143813"/>
              <a:gd name="connsiteY1462" fmla="*/ 2056334 h 3018570"/>
              <a:gd name="connsiteX1463" fmla="*/ 5122609 w 9143813"/>
              <a:gd name="connsiteY1463" fmla="*/ 2080928 h 3018570"/>
              <a:gd name="connsiteX1464" fmla="*/ 5122812 w 9143813"/>
              <a:gd name="connsiteY1464" fmla="*/ 2059383 h 3018570"/>
              <a:gd name="connsiteX1465" fmla="*/ 5108178 w 9143813"/>
              <a:gd name="connsiteY1465" fmla="*/ 2018528 h 3018570"/>
              <a:gd name="connsiteX1466" fmla="*/ 5094763 w 9143813"/>
              <a:gd name="connsiteY1466" fmla="*/ 1987837 h 3018570"/>
              <a:gd name="connsiteX1467" fmla="*/ 5085616 w 9143813"/>
              <a:gd name="connsiteY1467" fmla="*/ 1952674 h 3018570"/>
              <a:gd name="connsiteX1468" fmla="*/ 5059803 w 9143813"/>
              <a:gd name="connsiteY1468" fmla="*/ 1893730 h 3018570"/>
              <a:gd name="connsiteX1469" fmla="*/ 5049640 w 9143813"/>
              <a:gd name="connsiteY1469" fmla="*/ 1868729 h 3018570"/>
              <a:gd name="connsiteX1470" fmla="*/ 5042933 w 9143813"/>
              <a:gd name="connsiteY1470" fmla="*/ 1838241 h 3018570"/>
              <a:gd name="connsiteX1471" fmla="*/ 5035209 w 9143813"/>
              <a:gd name="connsiteY1471" fmla="*/ 1799623 h 3018570"/>
              <a:gd name="connsiteX1472" fmla="*/ 5014884 w 9143813"/>
              <a:gd name="connsiteY1472" fmla="*/ 1772386 h 3018570"/>
              <a:gd name="connsiteX1473" fmla="*/ 5020778 w 9143813"/>
              <a:gd name="connsiteY1473" fmla="*/ 1737426 h 3018570"/>
              <a:gd name="connsiteX1474" fmla="*/ 5025453 w 9143813"/>
              <a:gd name="connsiteY1474" fmla="*/ 1685393 h 3018570"/>
              <a:gd name="connsiteX1475" fmla="*/ 5022811 w 9143813"/>
              <a:gd name="connsiteY1475" fmla="*/ 1681328 h 3018570"/>
              <a:gd name="connsiteX1476" fmla="*/ 5032160 w 9143813"/>
              <a:gd name="connsiteY1476" fmla="*/ 1659376 h 3018570"/>
              <a:gd name="connsiteX1477" fmla="*/ 5066917 w 9143813"/>
              <a:gd name="connsiteY1477" fmla="*/ 1588237 h 3018570"/>
              <a:gd name="connsiteX1478" fmla="*/ 5086633 w 9143813"/>
              <a:gd name="connsiteY1478" fmla="*/ 1555310 h 3018570"/>
              <a:gd name="connsiteX1479" fmla="*/ 5106552 w 9143813"/>
              <a:gd name="connsiteY1479" fmla="*/ 1529293 h 3018570"/>
              <a:gd name="connsiteX1480" fmla="*/ 5176472 w 9143813"/>
              <a:gd name="connsiteY1480" fmla="*/ 1440064 h 3018570"/>
              <a:gd name="connsiteX1481" fmla="*/ 5220171 w 9143813"/>
              <a:gd name="connsiteY1481" fmla="*/ 1391283 h 3018570"/>
              <a:gd name="connsiteX1482" fmla="*/ 5247408 w 9143813"/>
              <a:gd name="connsiteY1482" fmla="*/ 1358762 h 3018570"/>
              <a:gd name="connsiteX1483" fmla="*/ 5256148 w 9143813"/>
              <a:gd name="connsiteY1483" fmla="*/ 1344331 h 3018570"/>
              <a:gd name="connsiteX1484" fmla="*/ 5257774 w 9143813"/>
              <a:gd name="connsiteY1484" fmla="*/ 1335591 h 3018570"/>
              <a:gd name="connsiteX1485" fmla="*/ 5261636 w 9143813"/>
              <a:gd name="connsiteY1485" fmla="*/ 1325021 h 3018570"/>
              <a:gd name="connsiteX1486" fmla="*/ 5266717 w 9143813"/>
              <a:gd name="connsiteY1486" fmla="*/ 1320346 h 3018570"/>
              <a:gd name="connsiteX1487" fmla="*/ 5291514 w 9143813"/>
              <a:gd name="connsiteY1487" fmla="*/ 1315672 h 3018570"/>
              <a:gd name="connsiteX1488" fmla="*/ 5306149 w 9143813"/>
              <a:gd name="connsiteY1488" fmla="*/ 1311810 h 3018570"/>
              <a:gd name="connsiteX1489" fmla="*/ 5325255 w 9143813"/>
              <a:gd name="connsiteY1489" fmla="*/ 1301647 h 3018570"/>
              <a:gd name="connsiteX1490" fmla="*/ 5345174 w 9143813"/>
              <a:gd name="connsiteY1490" fmla="*/ 1285387 h 3018570"/>
              <a:gd name="connsiteX1491" fmla="*/ 5390499 w 9143813"/>
              <a:gd name="connsiteY1491" fmla="*/ 1249410 h 3018570"/>
              <a:gd name="connsiteX1492" fmla="*/ 5412045 w 9143813"/>
              <a:gd name="connsiteY1492" fmla="*/ 1226646 h 3018570"/>
              <a:gd name="connsiteX1493" fmla="*/ 5456557 w 9143813"/>
              <a:gd name="connsiteY1493" fmla="*/ 1189247 h 3018570"/>
              <a:gd name="connsiteX1494" fmla="*/ 5467533 w 9143813"/>
              <a:gd name="connsiteY1494" fmla="*/ 1185385 h 3018570"/>
              <a:gd name="connsiteX1495" fmla="*/ 5480948 w 9143813"/>
              <a:gd name="connsiteY1495" fmla="*/ 1180304 h 3018570"/>
              <a:gd name="connsiteX1496" fmla="*/ 5490908 w 9143813"/>
              <a:gd name="connsiteY1496" fmla="*/ 1171970 h 3018570"/>
              <a:gd name="connsiteX1497" fmla="*/ 5495989 w 9143813"/>
              <a:gd name="connsiteY1497" fmla="*/ 1162417 h 3018570"/>
              <a:gd name="connsiteX1498" fmla="*/ 5513672 w 9143813"/>
              <a:gd name="connsiteY1498" fmla="*/ 1137010 h 3018570"/>
              <a:gd name="connsiteX1499" fmla="*/ 5525258 w 9143813"/>
              <a:gd name="connsiteY1499" fmla="*/ 1127051 h 3018570"/>
              <a:gd name="connsiteX1500" fmla="*/ 5548226 w 9143813"/>
              <a:gd name="connsiteY1500" fmla="*/ 1100221 h 3018570"/>
              <a:gd name="connsiteX1501" fmla="*/ 5572617 w 9143813"/>
              <a:gd name="connsiteY1501" fmla="*/ 1082131 h 3018570"/>
              <a:gd name="connsiteX1502" fmla="*/ 5590300 w 9143813"/>
              <a:gd name="connsiteY1502" fmla="*/ 1065871 h 3018570"/>
              <a:gd name="connsiteX1503" fmla="*/ 5599446 w 9143813"/>
              <a:gd name="connsiteY1503" fmla="*/ 1051846 h 3018570"/>
              <a:gd name="connsiteX1504" fmla="*/ 5599446 w 9143813"/>
              <a:gd name="connsiteY1504" fmla="*/ 1035586 h 3018570"/>
              <a:gd name="connsiteX1505" fmla="*/ 5601885 w 9143813"/>
              <a:gd name="connsiteY1505" fmla="*/ 1029488 h 3018570"/>
              <a:gd name="connsiteX1506" fmla="*/ 5606357 w 9143813"/>
              <a:gd name="connsiteY1506" fmla="*/ 1025626 h 3018570"/>
              <a:gd name="connsiteX1507" fmla="*/ 5619975 w 9143813"/>
              <a:gd name="connsiteY1507" fmla="*/ 1021155 h 3018570"/>
              <a:gd name="connsiteX1508" fmla="*/ 5622820 w 9143813"/>
              <a:gd name="connsiteY1508" fmla="*/ 1019325 h 3018570"/>
              <a:gd name="connsiteX1509" fmla="*/ 5622820 w 9143813"/>
              <a:gd name="connsiteY1509" fmla="*/ 1010992 h 3018570"/>
              <a:gd name="connsiteX1510" fmla="*/ 5625056 w 9143813"/>
              <a:gd name="connsiteY1510" fmla="*/ 1005098 h 3018570"/>
              <a:gd name="connsiteX1511" fmla="*/ 5643349 w 9143813"/>
              <a:gd name="connsiteY1511" fmla="*/ 988634 h 3018570"/>
              <a:gd name="connsiteX1512" fmla="*/ 5713675 w 9143813"/>
              <a:gd name="connsiteY1512" fmla="*/ 921153 h 3018570"/>
              <a:gd name="connsiteX1513" fmla="*/ 5721196 w 9143813"/>
              <a:gd name="connsiteY1513" fmla="*/ 909974 h 3018570"/>
              <a:gd name="connsiteX1514" fmla="*/ 5723026 w 9143813"/>
              <a:gd name="connsiteY1514" fmla="*/ 894527 h 3018570"/>
              <a:gd name="connsiteX1515" fmla="*/ 5721399 w 9143813"/>
              <a:gd name="connsiteY1515" fmla="*/ 879689 h 3018570"/>
              <a:gd name="connsiteX1516" fmla="*/ 5714285 w 9143813"/>
              <a:gd name="connsiteY1516" fmla="*/ 858347 h 3018570"/>
              <a:gd name="connsiteX1517" fmla="*/ 5704733 w 9143813"/>
              <a:gd name="connsiteY1517" fmla="*/ 844323 h 3018570"/>
              <a:gd name="connsiteX1518" fmla="*/ 5685830 w 9143813"/>
              <a:gd name="connsiteY1518" fmla="*/ 825013 h 3018570"/>
              <a:gd name="connsiteX1519" fmla="*/ 5703310 w 9143813"/>
              <a:gd name="connsiteY1519" fmla="*/ 801436 h 3018570"/>
              <a:gd name="connsiteX1520" fmla="*/ 5726888 w 9143813"/>
              <a:gd name="connsiteY1520" fmla="*/ 777248 h 3018570"/>
              <a:gd name="connsiteX1521" fmla="*/ 5768148 w 9143813"/>
              <a:gd name="connsiteY1521" fmla="*/ 743711 h 3018570"/>
              <a:gd name="connsiteX1522" fmla="*/ 5784205 w 9143813"/>
              <a:gd name="connsiteY1522" fmla="*/ 727247 h 3018570"/>
              <a:gd name="connsiteX1523" fmla="*/ 5801076 w 9143813"/>
              <a:gd name="connsiteY1523" fmla="*/ 703670 h 3018570"/>
              <a:gd name="connsiteX1524" fmla="*/ 5772620 w 9143813"/>
              <a:gd name="connsiteY1524" fmla="*/ 833550 h 3018570"/>
              <a:gd name="connsiteX1525" fmla="*/ 5796401 w 9143813"/>
              <a:gd name="connsiteY1525" fmla="*/ 941885 h 3018570"/>
              <a:gd name="connsiteX1526" fmla="*/ 5790303 w 9143813"/>
              <a:gd name="connsiteY1526" fmla="*/ 1074204 h 3018570"/>
              <a:gd name="connsiteX1527" fmla="*/ 5793758 w 9143813"/>
              <a:gd name="connsiteY1527" fmla="*/ 1101237 h 3018570"/>
              <a:gd name="connsiteX1528" fmla="*/ 5796401 w 9143813"/>
              <a:gd name="connsiteY1528" fmla="*/ 1138433 h 3018570"/>
              <a:gd name="connsiteX1529" fmla="*/ 5839084 w 9143813"/>
              <a:gd name="connsiteY1529" fmla="*/ 1250833 h 3018570"/>
              <a:gd name="connsiteX1530" fmla="*/ 5869573 w 9143813"/>
              <a:gd name="connsiteY1530" fmla="*/ 1365672 h 3018570"/>
              <a:gd name="connsiteX1531" fmla="*/ 5879735 w 9143813"/>
              <a:gd name="connsiteY1531" fmla="*/ 1558765 h 3018570"/>
              <a:gd name="connsiteX1532" fmla="*/ 5869776 w 9143813"/>
              <a:gd name="connsiteY1532" fmla="*/ 1558765 h 3018570"/>
              <a:gd name="connsiteX1533" fmla="*/ 6010428 w 9143813"/>
              <a:gd name="connsiteY1533" fmla="*/ 2201662 h 3018570"/>
              <a:gd name="connsiteX1534" fmla="*/ 6010428 w 9143813"/>
              <a:gd name="connsiteY1534" fmla="*/ 2061619 h 3018570"/>
              <a:gd name="connsiteX1535" fmla="*/ 6015103 w 9143813"/>
              <a:gd name="connsiteY1535" fmla="*/ 2008772 h 3018570"/>
              <a:gd name="connsiteX1536" fmla="*/ 6012867 w 9143813"/>
              <a:gd name="connsiteY1536" fmla="*/ 1942308 h 3018570"/>
              <a:gd name="connsiteX1537" fmla="*/ 6017136 w 9143813"/>
              <a:gd name="connsiteY1537" fmla="*/ 1912226 h 3018570"/>
              <a:gd name="connsiteX1538" fmla="*/ 6064698 w 9143813"/>
              <a:gd name="connsiteY1538" fmla="*/ 1973203 h 3018570"/>
              <a:gd name="connsiteX1539" fmla="*/ 6356369 w 9143813"/>
              <a:gd name="connsiteY1539" fmla="*/ 2201458 h 3018570"/>
              <a:gd name="connsiteX1540" fmla="*/ 6010428 w 9143813"/>
              <a:gd name="connsiteY1540" fmla="*/ 2201458 h 3018570"/>
              <a:gd name="connsiteX1541" fmla="*/ 7818589 w 9143813"/>
              <a:gd name="connsiteY1541" fmla="*/ 1708564 h 3018570"/>
              <a:gd name="connsiteX1542" fmla="*/ 7815539 w 9143813"/>
              <a:gd name="connsiteY1542" fmla="*/ 1708361 h 3018570"/>
              <a:gd name="connsiteX1543" fmla="*/ 7813304 w 9143813"/>
              <a:gd name="connsiteY1543" fmla="*/ 1708158 h 3018570"/>
              <a:gd name="connsiteX1544" fmla="*/ 7811475 w 9143813"/>
              <a:gd name="connsiteY1544" fmla="*/ 1708158 h 3018570"/>
              <a:gd name="connsiteX1545" fmla="*/ 7807206 w 9143813"/>
              <a:gd name="connsiteY1545" fmla="*/ 1707548 h 3018570"/>
              <a:gd name="connsiteX1546" fmla="*/ 7792165 w 9143813"/>
              <a:gd name="connsiteY1546" fmla="*/ 1704499 h 3018570"/>
              <a:gd name="connsiteX1547" fmla="*/ 7780579 w 9143813"/>
              <a:gd name="connsiteY1547" fmla="*/ 1700637 h 3018570"/>
              <a:gd name="connsiteX1548" fmla="*/ 7739116 w 9143813"/>
              <a:gd name="connsiteY1548" fmla="*/ 1703076 h 3018570"/>
              <a:gd name="connsiteX1549" fmla="*/ 7739116 w 9143813"/>
              <a:gd name="connsiteY1549" fmla="*/ 1704905 h 3018570"/>
              <a:gd name="connsiteX1550" fmla="*/ 7721026 w 9143813"/>
              <a:gd name="connsiteY1550" fmla="*/ 1705719 h 3018570"/>
              <a:gd name="connsiteX1551" fmla="*/ 7715131 w 9143813"/>
              <a:gd name="connsiteY1551" fmla="*/ 1706532 h 3018570"/>
              <a:gd name="connsiteX1552" fmla="*/ 7713709 w 9143813"/>
              <a:gd name="connsiteY1552" fmla="*/ 1707548 h 3018570"/>
              <a:gd name="connsiteX1553" fmla="*/ 7708830 w 9143813"/>
              <a:gd name="connsiteY1553" fmla="*/ 1651653 h 3018570"/>
              <a:gd name="connsiteX1554" fmla="*/ 7763913 w 9143813"/>
              <a:gd name="connsiteY1554" fmla="*/ 1618725 h 3018570"/>
              <a:gd name="connsiteX1555" fmla="*/ 7764726 w 9143813"/>
              <a:gd name="connsiteY1555" fmla="*/ 1620961 h 3018570"/>
              <a:gd name="connsiteX1556" fmla="*/ 7767368 w 9143813"/>
              <a:gd name="connsiteY1556" fmla="*/ 1625229 h 3018570"/>
              <a:gd name="connsiteX1557" fmla="*/ 7768181 w 9143813"/>
              <a:gd name="connsiteY1557" fmla="*/ 1629091 h 3018570"/>
              <a:gd name="connsiteX1558" fmla="*/ 7764726 w 9143813"/>
              <a:gd name="connsiteY1558" fmla="*/ 1633563 h 3018570"/>
              <a:gd name="connsiteX1559" fmla="*/ 7764319 w 9143813"/>
              <a:gd name="connsiteY1559" fmla="*/ 1637425 h 3018570"/>
              <a:gd name="connsiteX1560" fmla="*/ 7764929 w 9143813"/>
              <a:gd name="connsiteY1560" fmla="*/ 1641083 h 3018570"/>
              <a:gd name="connsiteX1561" fmla="*/ 7766758 w 9143813"/>
              <a:gd name="connsiteY1561" fmla="*/ 1647587 h 3018570"/>
              <a:gd name="connsiteX1562" fmla="*/ 7767978 w 9143813"/>
              <a:gd name="connsiteY1562" fmla="*/ 1654905 h 3018570"/>
              <a:gd name="connsiteX1563" fmla="*/ 7770214 w 9143813"/>
              <a:gd name="connsiteY1563" fmla="*/ 1660189 h 3018570"/>
              <a:gd name="connsiteX1564" fmla="*/ 7776921 w 9143813"/>
              <a:gd name="connsiteY1564" fmla="*/ 1672385 h 3018570"/>
              <a:gd name="connsiteX1565" fmla="*/ 7782816 w 9143813"/>
              <a:gd name="connsiteY1565" fmla="*/ 1683767 h 3018570"/>
              <a:gd name="connsiteX1566" fmla="*/ 7787897 w 9143813"/>
              <a:gd name="connsiteY1566" fmla="*/ 1689458 h 3018570"/>
              <a:gd name="connsiteX1567" fmla="*/ 7795621 w 9143813"/>
              <a:gd name="connsiteY1567" fmla="*/ 1694946 h 3018570"/>
              <a:gd name="connsiteX1568" fmla="*/ 7801922 w 9143813"/>
              <a:gd name="connsiteY1568" fmla="*/ 1696369 h 3018570"/>
              <a:gd name="connsiteX1569" fmla="*/ 7813100 w 9143813"/>
              <a:gd name="connsiteY1569" fmla="*/ 1695962 h 3018570"/>
              <a:gd name="connsiteX1570" fmla="*/ 7817166 w 9143813"/>
              <a:gd name="connsiteY1570" fmla="*/ 1700231 h 3018570"/>
              <a:gd name="connsiteX1571" fmla="*/ 7819808 w 9143813"/>
              <a:gd name="connsiteY1571" fmla="*/ 1707548 h 3018570"/>
              <a:gd name="connsiteX1572" fmla="*/ 7818589 w 9143813"/>
              <a:gd name="connsiteY1572" fmla="*/ 1708564 h 3018570"/>
              <a:gd name="connsiteX1573" fmla="*/ 8445224 w 9143813"/>
              <a:gd name="connsiteY1573" fmla="*/ 1701247 h 3018570"/>
              <a:gd name="connsiteX1574" fmla="*/ 8387093 w 9143813"/>
              <a:gd name="connsiteY1574" fmla="*/ 1770963 h 3018570"/>
              <a:gd name="connsiteX1575" fmla="*/ 8275506 w 9143813"/>
              <a:gd name="connsiteY1575" fmla="*/ 1943730 h 3018570"/>
              <a:gd name="connsiteX1576" fmla="*/ 8275506 w 9143813"/>
              <a:gd name="connsiteY1576" fmla="*/ 2110400 h 3018570"/>
              <a:gd name="connsiteX1577" fmla="*/ 8272864 w 9143813"/>
              <a:gd name="connsiteY1577" fmla="*/ 2184588 h 3018570"/>
              <a:gd name="connsiteX1578" fmla="*/ 8275100 w 9143813"/>
              <a:gd name="connsiteY1578" fmla="*/ 2201662 h 3018570"/>
              <a:gd name="connsiteX1579" fmla="*/ 8244002 w 9143813"/>
              <a:gd name="connsiteY1579" fmla="*/ 2201662 h 3018570"/>
              <a:gd name="connsiteX1580" fmla="*/ 8240546 w 9143813"/>
              <a:gd name="connsiteY1580" fmla="*/ 2191499 h 3018570"/>
              <a:gd name="connsiteX1581" fmla="*/ 8236278 w 9143813"/>
              <a:gd name="connsiteY1581" fmla="*/ 2165482 h 3018570"/>
              <a:gd name="connsiteX1582" fmla="*/ 8226115 w 9143813"/>
              <a:gd name="connsiteY1582" fmla="*/ 2106132 h 3018570"/>
              <a:gd name="connsiteX1583" fmla="*/ 8219205 w 9143813"/>
              <a:gd name="connsiteY1583" fmla="*/ 2070155 h 3018570"/>
              <a:gd name="connsiteX1584" fmla="*/ 8209855 w 9143813"/>
              <a:gd name="connsiteY1584" fmla="*/ 2031740 h 3018570"/>
              <a:gd name="connsiteX1585" fmla="*/ 8217376 w 9143813"/>
              <a:gd name="connsiteY1585" fmla="*/ 1958365 h 3018570"/>
              <a:gd name="connsiteX1586" fmla="*/ 8220018 w 9143813"/>
              <a:gd name="connsiteY1586" fmla="*/ 1926860 h 3018570"/>
              <a:gd name="connsiteX1587" fmla="*/ 8219815 w 9143813"/>
              <a:gd name="connsiteY1587" fmla="*/ 1901047 h 3018570"/>
              <a:gd name="connsiteX1588" fmla="*/ 8221644 w 9143813"/>
              <a:gd name="connsiteY1588" fmla="*/ 1890274 h 3018570"/>
              <a:gd name="connsiteX1589" fmla="*/ 8221644 w 9143813"/>
              <a:gd name="connsiteY1589" fmla="*/ 1887429 h 3018570"/>
              <a:gd name="connsiteX1590" fmla="*/ 8220018 w 9143813"/>
              <a:gd name="connsiteY1590" fmla="*/ 1882957 h 3018570"/>
              <a:gd name="connsiteX1591" fmla="*/ 8219611 w 9143813"/>
              <a:gd name="connsiteY1591" fmla="*/ 1866087 h 3018570"/>
              <a:gd name="connsiteX1592" fmla="*/ 8217376 w 9143813"/>
              <a:gd name="connsiteY1592" fmla="*/ 1841290 h 3018570"/>
              <a:gd name="connsiteX1593" fmla="*/ 8210262 w 9143813"/>
              <a:gd name="connsiteY1593" fmla="*/ 1800436 h 3018570"/>
              <a:gd name="connsiteX1594" fmla="*/ 8203148 w 9143813"/>
              <a:gd name="connsiteY1594" fmla="*/ 1768118 h 3018570"/>
              <a:gd name="connsiteX1595" fmla="*/ 8201928 w 9143813"/>
              <a:gd name="connsiteY1595" fmla="*/ 1754703 h 3018570"/>
              <a:gd name="connsiteX1596" fmla="*/ 8201115 w 9143813"/>
              <a:gd name="connsiteY1596" fmla="*/ 1737630 h 3018570"/>
              <a:gd name="connsiteX1597" fmla="*/ 8214937 w 9143813"/>
              <a:gd name="connsiteY1597" fmla="*/ 1713849 h 3018570"/>
              <a:gd name="connsiteX1598" fmla="*/ 8238311 w 9143813"/>
              <a:gd name="connsiteY1598" fmla="*/ 1677873 h 3018570"/>
              <a:gd name="connsiteX1599" fmla="*/ 8244815 w 9143813"/>
              <a:gd name="connsiteY1599" fmla="*/ 1664458 h 3018570"/>
              <a:gd name="connsiteX1600" fmla="*/ 8252132 w 9143813"/>
              <a:gd name="connsiteY1600" fmla="*/ 1644742 h 3018570"/>
              <a:gd name="connsiteX1601" fmla="*/ 8259856 w 9143813"/>
              <a:gd name="connsiteY1601" fmla="*/ 1610189 h 3018570"/>
              <a:gd name="connsiteX1602" fmla="*/ 8266360 w 9143813"/>
              <a:gd name="connsiteY1602" fmla="*/ 1589863 h 3018570"/>
              <a:gd name="connsiteX1603" fmla="*/ 8269612 w 9143813"/>
              <a:gd name="connsiteY1603" fmla="*/ 1583359 h 3018570"/>
              <a:gd name="connsiteX1604" fmla="*/ 8281401 w 9143813"/>
              <a:gd name="connsiteY1604" fmla="*/ 1567911 h 3018570"/>
              <a:gd name="connsiteX1605" fmla="*/ 8298474 w 9143813"/>
              <a:gd name="connsiteY1605" fmla="*/ 1545553 h 3018570"/>
              <a:gd name="connsiteX1606" fmla="*/ 8309247 w 9143813"/>
              <a:gd name="connsiteY1606" fmla="*/ 1526854 h 3018570"/>
              <a:gd name="connsiteX1607" fmla="*/ 8323272 w 9143813"/>
              <a:gd name="connsiteY1607" fmla="*/ 1495553 h 3018570"/>
              <a:gd name="connsiteX1608" fmla="*/ 8329369 w 9143813"/>
              <a:gd name="connsiteY1608" fmla="*/ 1506325 h 3018570"/>
              <a:gd name="connsiteX1609" fmla="*/ 8386687 w 9143813"/>
              <a:gd name="connsiteY1609" fmla="*/ 1598603 h 3018570"/>
              <a:gd name="connsiteX1610" fmla="*/ 8446444 w 9143813"/>
              <a:gd name="connsiteY1610" fmla="*/ 1686816 h 3018570"/>
              <a:gd name="connsiteX1611" fmla="*/ 8445224 w 9143813"/>
              <a:gd name="connsiteY1611" fmla="*/ 1701247 h 3018570"/>
              <a:gd name="connsiteX1612" fmla="*/ 8728766 w 9143813"/>
              <a:gd name="connsiteY1612" fmla="*/ 1464251 h 3018570"/>
              <a:gd name="connsiteX1613" fmla="*/ 8728969 w 9143813"/>
              <a:gd name="connsiteY1613" fmla="*/ 1452666 h 3018570"/>
              <a:gd name="connsiteX1614" fmla="*/ 8728766 w 9143813"/>
              <a:gd name="connsiteY1614" fmla="*/ 1464251 h 3018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</a:cxnLst>
            <a:rect l="l" t="t" r="r" b="b"/>
            <a:pathLst>
              <a:path w="9143813" h="3018570">
                <a:moveTo>
                  <a:pt x="9143610" y="2201662"/>
                </a:moveTo>
                <a:lnTo>
                  <a:pt x="9137106" y="2201662"/>
                </a:lnTo>
                <a:cubicBezTo>
                  <a:pt x="9137512" y="2156742"/>
                  <a:pt x="9134870" y="2116091"/>
                  <a:pt x="9126333" y="2091700"/>
                </a:cubicBezTo>
                <a:cubicBezTo>
                  <a:pt x="9097471" y="2009788"/>
                  <a:pt x="9137309" y="2017512"/>
                  <a:pt x="9065357" y="1916698"/>
                </a:cubicBezTo>
                <a:cubicBezTo>
                  <a:pt x="9065357" y="1916698"/>
                  <a:pt x="9037714" y="1820354"/>
                  <a:pt x="9015559" y="1792712"/>
                </a:cubicBezTo>
                <a:cubicBezTo>
                  <a:pt x="8993404" y="1765069"/>
                  <a:pt x="8973485" y="1653279"/>
                  <a:pt x="8962306" y="1656531"/>
                </a:cubicBezTo>
                <a:cubicBezTo>
                  <a:pt x="8951330" y="1659986"/>
                  <a:pt x="8959054" y="1523805"/>
                  <a:pt x="8960070" y="1500431"/>
                </a:cubicBezTo>
                <a:cubicBezTo>
                  <a:pt x="8961290" y="1477260"/>
                  <a:pt x="8988933" y="1408559"/>
                  <a:pt x="8988933" y="1364250"/>
                </a:cubicBezTo>
                <a:cubicBezTo>
                  <a:pt x="8988933" y="1319940"/>
                  <a:pt x="8993404" y="1270142"/>
                  <a:pt x="8983445" y="1262419"/>
                </a:cubicBezTo>
                <a:cubicBezTo>
                  <a:pt x="8973485" y="1254695"/>
                  <a:pt x="8978973" y="1178271"/>
                  <a:pt x="8978973" y="1167295"/>
                </a:cubicBezTo>
                <a:cubicBezTo>
                  <a:pt x="8978973" y="1156116"/>
                  <a:pt x="8992185" y="1082131"/>
                  <a:pt x="8961290" y="1073188"/>
                </a:cubicBezTo>
                <a:cubicBezTo>
                  <a:pt x="8930192" y="1064245"/>
                  <a:pt x="8934663" y="983552"/>
                  <a:pt x="8935883" y="968105"/>
                </a:cubicBezTo>
                <a:cubicBezTo>
                  <a:pt x="8936899" y="952658"/>
                  <a:pt x="8946859" y="880705"/>
                  <a:pt x="8914745" y="855095"/>
                </a:cubicBezTo>
                <a:cubicBezTo>
                  <a:pt x="8914745" y="855095"/>
                  <a:pt x="8919216" y="769931"/>
                  <a:pt x="8876126" y="769931"/>
                </a:cubicBezTo>
                <a:cubicBezTo>
                  <a:pt x="8876126" y="769931"/>
                  <a:pt x="8870638" y="661393"/>
                  <a:pt x="8861695" y="650417"/>
                </a:cubicBezTo>
                <a:cubicBezTo>
                  <a:pt x="8852955" y="639441"/>
                  <a:pt x="8850719" y="572977"/>
                  <a:pt x="8837304" y="551838"/>
                </a:cubicBezTo>
                <a:cubicBezTo>
                  <a:pt x="8824092" y="530700"/>
                  <a:pt x="8818401" y="463219"/>
                  <a:pt x="8821857" y="445536"/>
                </a:cubicBezTo>
                <a:cubicBezTo>
                  <a:pt x="8825109" y="427852"/>
                  <a:pt x="8814133" y="382526"/>
                  <a:pt x="8805393" y="380291"/>
                </a:cubicBezTo>
                <a:cubicBezTo>
                  <a:pt x="8796450" y="378055"/>
                  <a:pt x="8782222" y="326022"/>
                  <a:pt x="8754579" y="307729"/>
                </a:cubicBezTo>
                <a:cubicBezTo>
                  <a:pt x="8754579" y="307729"/>
                  <a:pt x="8730595" y="285777"/>
                  <a:pt x="8730595" y="265655"/>
                </a:cubicBezTo>
                <a:cubicBezTo>
                  <a:pt x="8730595" y="264232"/>
                  <a:pt x="8730595" y="262809"/>
                  <a:pt x="8730595" y="261590"/>
                </a:cubicBezTo>
                <a:lnTo>
                  <a:pt x="8720635" y="287810"/>
                </a:lnTo>
                <a:cubicBezTo>
                  <a:pt x="8720635" y="287810"/>
                  <a:pt x="8707831" y="295533"/>
                  <a:pt x="8698481" y="271549"/>
                </a:cubicBezTo>
                <a:cubicBezTo>
                  <a:pt x="8689131" y="247565"/>
                  <a:pt x="8691976" y="240654"/>
                  <a:pt x="8691976" y="240654"/>
                </a:cubicBezTo>
                <a:lnTo>
                  <a:pt x="8691976" y="188418"/>
                </a:lnTo>
                <a:cubicBezTo>
                  <a:pt x="8691976" y="188418"/>
                  <a:pt x="8682830" y="146750"/>
                  <a:pt x="8666569" y="145937"/>
                </a:cubicBezTo>
                <a:cubicBezTo>
                  <a:pt x="8650309" y="145124"/>
                  <a:pt x="8638317" y="190857"/>
                  <a:pt x="8638317" y="190857"/>
                </a:cubicBezTo>
                <a:lnTo>
                  <a:pt x="8630797" y="241264"/>
                </a:lnTo>
                <a:cubicBezTo>
                  <a:pt x="8630797" y="241264"/>
                  <a:pt x="8628154" y="260573"/>
                  <a:pt x="8634252" y="265248"/>
                </a:cubicBezTo>
                <a:cubicBezTo>
                  <a:pt x="8640553" y="269923"/>
                  <a:pt x="8606203" y="259354"/>
                  <a:pt x="8607829" y="227036"/>
                </a:cubicBezTo>
                <a:cubicBezTo>
                  <a:pt x="8607829" y="227036"/>
                  <a:pt x="8597260" y="186995"/>
                  <a:pt x="8597260" y="178458"/>
                </a:cubicBezTo>
                <a:cubicBezTo>
                  <a:pt x="8597260" y="169921"/>
                  <a:pt x="8592381" y="145124"/>
                  <a:pt x="8579373" y="145937"/>
                </a:cubicBezTo>
                <a:cubicBezTo>
                  <a:pt x="8566162" y="146750"/>
                  <a:pt x="8560673" y="161385"/>
                  <a:pt x="8565348" y="180897"/>
                </a:cubicBezTo>
                <a:cubicBezTo>
                  <a:pt x="8570023" y="200206"/>
                  <a:pt x="8573072" y="241264"/>
                  <a:pt x="8573072" y="241264"/>
                </a:cubicBezTo>
                <a:lnTo>
                  <a:pt x="8573885" y="263012"/>
                </a:lnTo>
                <a:cubicBezTo>
                  <a:pt x="8573885" y="263012"/>
                  <a:pt x="8556811" y="242890"/>
                  <a:pt x="8556811" y="235166"/>
                </a:cubicBezTo>
                <a:cubicBezTo>
                  <a:pt x="8556811" y="227443"/>
                  <a:pt x="8542177" y="188621"/>
                  <a:pt x="8536689" y="188621"/>
                </a:cubicBezTo>
                <a:cubicBezTo>
                  <a:pt x="8536689" y="188621"/>
                  <a:pt x="8524291" y="167686"/>
                  <a:pt x="8509453" y="184759"/>
                </a:cubicBezTo>
                <a:cubicBezTo>
                  <a:pt x="8509453" y="184759"/>
                  <a:pt x="8507217" y="201833"/>
                  <a:pt x="8514128" y="219719"/>
                </a:cubicBezTo>
                <a:cubicBezTo>
                  <a:pt x="8521039" y="237605"/>
                  <a:pt x="8524088" y="250004"/>
                  <a:pt x="8524088" y="250004"/>
                </a:cubicBezTo>
                <a:lnTo>
                  <a:pt x="8526527" y="277037"/>
                </a:lnTo>
                <a:lnTo>
                  <a:pt x="8540551" y="304070"/>
                </a:lnTo>
                <a:lnTo>
                  <a:pt x="8559250" y="316469"/>
                </a:lnTo>
                <a:cubicBezTo>
                  <a:pt x="8559250" y="316469"/>
                  <a:pt x="8563926" y="339030"/>
                  <a:pt x="8561690" y="340453"/>
                </a:cubicBezTo>
                <a:cubicBezTo>
                  <a:pt x="8559250" y="342079"/>
                  <a:pt x="8582625" y="371551"/>
                  <a:pt x="8585674" y="370738"/>
                </a:cubicBezTo>
                <a:cubicBezTo>
                  <a:pt x="8588723" y="369925"/>
                  <a:pt x="8598072" y="394722"/>
                  <a:pt x="8598072" y="401023"/>
                </a:cubicBezTo>
                <a:cubicBezTo>
                  <a:pt x="8598072" y="407324"/>
                  <a:pt x="8658439" y="444519"/>
                  <a:pt x="8670838" y="446755"/>
                </a:cubicBezTo>
                <a:cubicBezTo>
                  <a:pt x="8683236" y="449194"/>
                  <a:pt x="8701936" y="476227"/>
                  <a:pt x="8701936" y="487813"/>
                </a:cubicBezTo>
                <a:cubicBezTo>
                  <a:pt x="8701936" y="499398"/>
                  <a:pt x="8709660" y="581513"/>
                  <a:pt x="8709660" y="581513"/>
                </a:cubicBezTo>
                <a:lnTo>
                  <a:pt x="8711895" y="705499"/>
                </a:lnTo>
                <a:cubicBezTo>
                  <a:pt x="8711895" y="705499"/>
                  <a:pt x="8708034" y="820135"/>
                  <a:pt x="8708034" y="822574"/>
                </a:cubicBezTo>
                <a:cubicBezTo>
                  <a:pt x="8708034" y="825013"/>
                  <a:pt x="8704985" y="1004691"/>
                  <a:pt x="8708847" y="1026439"/>
                </a:cubicBezTo>
                <a:cubicBezTo>
                  <a:pt x="8712709" y="1048188"/>
                  <a:pt x="8699497" y="1137213"/>
                  <a:pt x="8712709" y="1148799"/>
                </a:cubicBezTo>
                <a:cubicBezTo>
                  <a:pt x="8725920" y="1160385"/>
                  <a:pt x="8726530" y="1229491"/>
                  <a:pt x="8726530" y="1229491"/>
                </a:cubicBezTo>
                <a:cubicBezTo>
                  <a:pt x="8726530" y="1229491"/>
                  <a:pt x="8707220" y="1286809"/>
                  <a:pt x="8718806" y="1306322"/>
                </a:cubicBezTo>
                <a:cubicBezTo>
                  <a:pt x="8730392" y="1325631"/>
                  <a:pt x="8714944" y="1368315"/>
                  <a:pt x="8714944" y="1368315"/>
                </a:cubicBezTo>
                <a:cubicBezTo>
                  <a:pt x="8714944" y="1368315"/>
                  <a:pt x="8715757" y="1387014"/>
                  <a:pt x="8717383" y="1404291"/>
                </a:cubicBezTo>
                <a:cubicBezTo>
                  <a:pt x="8710066" y="1399616"/>
                  <a:pt x="8702546" y="1394941"/>
                  <a:pt x="8701529" y="1395348"/>
                </a:cubicBezTo>
                <a:cubicBezTo>
                  <a:pt x="8699294" y="1396161"/>
                  <a:pt x="8682627" y="1387624"/>
                  <a:pt x="8682627" y="1387624"/>
                </a:cubicBezTo>
                <a:cubicBezTo>
                  <a:pt x="8682627" y="1387624"/>
                  <a:pt x="8636894" y="1267500"/>
                  <a:pt x="8601934" y="1239654"/>
                </a:cubicBezTo>
                <a:cubicBezTo>
                  <a:pt x="8566974" y="1211808"/>
                  <a:pt x="8472867" y="1192296"/>
                  <a:pt x="8472867" y="1192296"/>
                </a:cubicBezTo>
                <a:cubicBezTo>
                  <a:pt x="8472867" y="1192296"/>
                  <a:pt x="8448680" y="1192905"/>
                  <a:pt x="8423476" y="1197784"/>
                </a:cubicBezTo>
                <a:lnTo>
                  <a:pt x="8427134" y="1189450"/>
                </a:lnTo>
                <a:lnTo>
                  <a:pt x="8443395" y="1163840"/>
                </a:lnTo>
                <a:lnTo>
                  <a:pt x="8451322" y="1148799"/>
                </a:lnTo>
                <a:lnTo>
                  <a:pt x="8460062" y="1126644"/>
                </a:lnTo>
                <a:lnTo>
                  <a:pt x="8465144" y="1118107"/>
                </a:lnTo>
                <a:lnTo>
                  <a:pt x="8472664" y="1110181"/>
                </a:lnTo>
                <a:lnTo>
                  <a:pt x="8501729" y="1088839"/>
                </a:lnTo>
                <a:lnTo>
                  <a:pt x="8509046" y="1082741"/>
                </a:lnTo>
                <a:lnTo>
                  <a:pt x="8511282" y="1079082"/>
                </a:lnTo>
                <a:lnTo>
                  <a:pt x="8511486" y="1077050"/>
                </a:lnTo>
                <a:lnTo>
                  <a:pt x="8509250" y="1073595"/>
                </a:lnTo>
                <a:lnTo>
                  <a:pt x="8504778" y="1070139"/>
                </a:lnTo>
                <a:lnTo>
                  <a:pt x="8499494" y="1071156"/>
                </a:lnTo>
                <a:lnTo>
                  <a:pt x="8491567" y="1076237"/>
                </a:lnTo>
                <a:lnTo>
                  <a:pt x="8482827" y="1082538"/>
                </a:lnTo>
                <a:lnTo>
                  <a:pt x="8467989" y="1090058"/>
                </a:lnTo>
                <a:lnTo>
                  <a:pt x="8458233" y="1093310"/>
                </a:lnTo>
                <a:lnTo>
                  <a:pt x="8453761" y="1093514"/>
                </a:lnTo>
                <a:lnTo>
                  <a:pt x="8451322" y="1092091"/>
                </a:lnTo>
                <a:lnTo>
                  <a:pt x="8445224" y="1086603"/>
                </a:lnTo>
                <a:lnTo>
                  <a:pt x="8446850" y="1080708"/>
                </a:lnTo>
                <a:lnTo>
                  <a:pt x="8457013" y="1056115"/>
                </a:lnTo>
                <a:lnTo>
                  <a:pt x="8464737" y="1035179"/>
                </a:lnTo>
                <a:lnTo>
                  <a:pt x="8466160" y="1027456"/>
                </a:lnTo>
                <a:lnTo>
                  <a:pt x="8464940" y="1023797"/>
                </a:lnTo>
                <a:lnTo>
                  <a:pt x="8461892" y="1020748"/>
                </a:lnTo>
                <a:lnTo>
                  <a:pt x="8457013" y="1018919"/>
                </a:lnTo>
                <a:lnTo>
                  <a:pt x="8451729" y="1019732"/>
                </a:lnTo>
                <a:lnTo>
                  <a:pt x="8448680" y="1022171"/>
                </a:lnTo>
                <a:lnTo>
                  <a:pt x="8446647" y="1026033"/>
                </a:lnTo>
                <a:lnTo>
                  <a:pt x="8442379" y="1038838"/>
                </a:lnTo>
                <a:lnTo>
                  <a:pt x="8434452" y="1056724"/>
                </a:lnTo>
                <a:lnTo>
                  <a:pt x="8429167" y="1066074"/>
                </a:lnTo>
                <a:lnTo>
                  <a:pt x="8426932" y="1071359"/>
                </a:lnTo>
                <a:lnTo>
                  <a:pt x="8425915" y="1071765"/>
                </a:lnTo>
                <a:lnTo>
                  <a:pt x="8425305" y="1071156"/>
                </a:lnTo>
                <a:lnTo>
                  <a:pt x="8421240" y="1067497"/>
                </a:lnTo>
                <a:lnTo>
                  <a:pt x="8420834" y="1065464"/>
                </a:lnTo>
                <a:lnTo>
                  <a:pt x="8427744" y="1037618"/>
                </a:lnTo>
                <a:lnTo>
                  <a:pt x="8435875" y="1014650"/>
                </a:lnTo>
                <a:lnTo>
                  <a:pt x="8438517" y="1005504"/>
                </a:lnTo>
                <a:lnTo>
                  <a:pt x="8438517" y="1001642"/>
                </a:lnTo>
                <a:lnTo>
                  <a:pt x="8437094" y="998593"/>
                </a:lnTo>
                <a:lnTo>
                  <a:pt x="8434249" y="996561"/>
                </a:lnTo>
                <a:lnTo>
                  <a:pt x="8428557" y="995138"/>
                </a:lnTo>
                <a:lnTo>
                  <a:pt x="8424086" y="995951"/>
                </a:lnTo>
                <a:lnTo>
                  <a:pt x="8419614" y="999203"/>
                </a:lnTo>
                <a:lnTo>
                  <a:pt x="8416565" y="1003471"/>
                </a:lnTo>
                <a:lnTo>
                  <a:pt x="8407622" y="1028065"/>
                </a:lnTo>
                <a:lnTo>
                  <a:pt x="8400712" y="1045545"/>
                </a:lnTo>
                <a:lnTo>
                  <a:pt x="8396850" y="1062822"/>
                </a:lnTo>
                <a:lnTo>
                  <a:pt x="8396646" y="1063838"/>
                </a:lnTo>
                <a:lnTo>
                  <a:pt x="8390345" y="1063229"/>
                </a:lnTo>
                <a:lnTo>
                  <a:pt x="8387297" y="1061806"/>
                </a:lnTo>
                <a:lnTo>
                  <a:pt x="8379573" y="1039448"/>
                </a:lnTo>
                <a:lnTo>
                  <a:pt x="8376728" y="1021968"/>
                </a:lnTo>
                <a:lnTo>
                  <a:pt x="8374899" y="1015057"/>
                </a:lnTo>
                <a:lnTo>
                  <a:pt x="8372662" y="1011602"/>
                </a:lnTo>
                <a:lnTo>
                  <a:pt x="8369207" y="1009772"/>
                </a:lnTo>
                <a:lnTo>
                  <a:pt x="8364329" y="1009569"/>
                </a:lnTo>
                <a:lnTo>
                  <a:pt x="8359451" y="1011805"/>
                </a:lnTo>
                <a:lnTo>
                  <a:pt x="8357418" y="1015667"/>
                </a:lnTo>
                <a:lnTo>
                  <a:pt x="8356402" y="1021764"/>
                </a:lnTo>
                <a:lnTo>
                  <a:pt x="8357622" y="1042903"/>
                </a:lnTo>
                <a:lnTo>
                  <a:pt x="8357825" y="1048188"/>
                </a:lnTo>
                <a:lnTo>
                  <a:pt x="8361077" y="1072172"/>
                </a:lnTo>
                <a:lnTo>
                  <a:pt x="8361280" y="1082944"/>
                </a:lnTo>
                <a:lnTo>
                  <a:pt x="8357622" y="1089855"/>
                </a:lnTo>
                <a:lnTo>
                  <a:pt x="8351727" y="1096562"/>
                </a:lnTo>
                <a:lnTo>
                  <a:pt x="8345223" y="1099001"/>
                </a:lnTo>
                <a:lnTo>
                  <a:pt x="8341361" y="1099408"/>
                </a:lnTo>
                <a:lnTo>
                  <a:pt x="8337702" y="1098595"/>
                </a:lnTo>
                <a:lnTo>
                  <a:pt x="8330792" y="1093310"/>
                </a:lnTo>
                <a:lnTo>
                  <a:pt x="8316971" y="1079082"/>
                </a:lnTo>
                <a:lnTo>
                  <a:pt x="8301523" y="1063432"/>
                </a:lnTo>
                <a:lnTo>
                  <a:pt x="8296035" y="1060383"/>
                </a:lnTo>
                <a:lnTo>
                  <a:pt x="8289734" y="1058960"/>
                </a:lnTo>
                <a:lnTo>
                  <a:pt x="8285466" y="1058960"/>
                </a:lnTo>
                <a:lnTo>
                  <a:pt x="8279775" y="1060383"/>
                </a:lnTo>
                <a:lnTo>
                  <a:pt x="8275710" y="1063432"/>
                </a:lnTo>
                <a:lnTo>
                  <a:pt x="8275100" y="1065668"/>
                </a:lnTo>
                <a:lnTo>
                  <a:pt x="8275913" y="1068310"/>
                </a:lnTo>
                <a:lnTo>
                  <a:pt x="8287296" y="1079286"/>
                </a:lnTo>
                <a:lnTo>
                  <a:pt x="8293189" y="1087619"/>
                </a:lnTo>
                <a:lnTo>
                  <a:pt x="8296035" y="1092904"/>
                </a:lnTo>
                <a:lnTo>
                  <a:pt x="8312093" y="1115262"/>
                </a:lnTo>
                <a:lnTo>
                  <a:pt x="8319613" y="1128474"/>
                </a:lnTo>
                <a:lnTo>
                  <a:pt x="8346239" y="1157946"/>
                </a:lnTo>
                <a:lnTo>
                  <a:pt x="8350101" y="1166076"/>
                </a:lnTo>
                <a:lnTo>
                  <a:pt x="8350914" y="1176035"/>
                </a:lnTo>
                <a:lnTo>
                  <a:pt x="8349492" y="1182946"/>
                </a:lnTo>
                <a:lnTo>
                  <a:pt x="8338719" y="1218719"/>
                </a:lnTo>
                <a:lnTo>
                  <a:pt x="8335264" y="1229085"/>
                </a:lnTo>
                <a:lnTo>
                  <a:pt x="8334450" y="1230508"/>
                </a:lnTo>
                <a:lnTo>
                  <a:pt x="8333841" y="1230304"/>
                </a:lnTo>
                <a:lnTo>
                  <a:pt x="8332011" y="1230914"/>
                </a:lnTo>
                <a:lnTo>
                  <a:pt x="8328963" y="1235792"/>
                </a:lnTo>
                <a:lnTo>
                  <a:pt x="8322255" y="1252256"/>
                </a:lnTo>
                <a:lnTo>
                  <a:pt x="8312499" y="1272785"/>
                </a:lnTo>
                <a:lnTo>
                  <a:pt x="8300913" y="1298395"/>
                </a:lnTo>
                <a:lnTo>
                  <a:pt x="8295222" y="1305712"/>
                </a:lnTo>
                <a:lnTo>
                  <a:pt x="8291767" y="1312420"/>
                </a:lnTo>
                <a:lnTo>
                  <a:pt x="8289125" y="1314859"/>
                </a:lnTo>
                <a:lnTo>
                  <a:pt x="8268189" y="1322989"/>
                </a:lnTo>
                <a:lnTo>
                  <a:pt x="8255791" y="1329493"/>
                </a:lnTo>
                <a:lnTo>
                  <a:pt x="8230384" y="1346160"/>
                </a:lnTo>
                <a:lnTo>
                  <a:pt x="8221644" y="1356323"/>
                </a:lnTo>
                <a:lnTo>
                  <a:pt x="8203148" y="1380917"/>
                </a:lnTo>
                <a:lnTo>
                  <a:pt x="8158025" y="1436202"/>
                </a:lnTo>
                <a:lnTo>
                  <a:pt x="8110260" y="1527057"/>
                </a:lnTo>
                <a:lnTo>
                  <a:pt x="8106195" y="1551448"/>
                </a:lnTo>
                <a:lnTo>
                  <a:pt x="8100504" y="1576042"/>
                </a:lnTo>
                <a:lnTo>
                  <a:pt x="8098471" y="1582546"/>
                </a:lnTo>
                <a:lnTo>
                  <a:pt x="8099487" y="1586611"/>
                </a:lnTo>
                <a:lnTo>
                  <a:pt x="8061885" y="1665677"/>
                </a:lnTo>
                <a:lnTo>
                  <a:pt x="8057414" y="1669133"/>
                </a:lnTo>
                <a:lnTo>
                  <a:pt x="8054568" y="1674214"/>
                </a:lnTo>
                <a:lnTo>
                  <a:pt x="8051722" y="1683767"/>
                </a:lnTo>
                <a:lnTo>
                  <a:pt x="8049486" y="1693117"/>
                </a:lnTo>
                <a:lnTo>
                  <a:pt x="8045015" y="1693727"/>
                </a:lnTo>
                <a:lnTo>
                  <a:pt x="8039527" y="1693930"/>
                </a:lnTo>
                <a:lnTo>
                  <a:pt x="8036681" y="1694133"/>
                </a:lnTo>
                <a:lnTo>
                  <a:pt x="8034649" y="1694133"/>
                </a:lnTo>
                <a:lnTo>
                  <a:pt x="8022860" y="1693320"/>
                </a:lnTo>
                <a:lnTo>
                  <a:pt x="8020218" y="1693117"/>
                </a:lnTo>
                <a:lnTo>
                  <a:pt x="8018185" y="1693117"/>
                </a:lnTo>
                <a:lnTo>
                  <a:pt x="8015340" y="1692913"/>
                </a:lnTo>
                <a:lnTo>
                  <a:pt x="8011071" y="1693117"/>
                </a:lnTo>
                <a:lnTo>
                  <a:pt x="8008022" y="1693117"/>
                </a:lnTo>
                <a:lnTo>
                  <a:pt x="7989323" y="1696165"/>
                </a:lnTo>
                <a:lnTo>
                  <a:pt x="7987494" y="1697182"/>
                </a:lnTo>
                <a:lnTo>
                  <a:pt x="7978957" y="1698401"/>
                </a:lnTo>
                <a:lnTo>
                  <a:pt x="7977534" y="1697182"/>
                </a:lnTo>
                <a:lnTo>
                  <a:pt x="7976721" y="1691897"/>
                </a:lnTo>
                <a:lnTo>
                  <a:pt x="7978753" y="1681734"/>
                </a:lnTo>
                <a:lnTo>
                  <a:pt x="7979973" y="1666897"/>
                </a:lnTo>
                <a:lnTo>
                  <a:pt x="7980583" y="1653685"/>
                </a:lnTo>
                <a:lnTo>
                  <a:pt x="7981599" y="1653075"/>
                </a:lnTo>
                <a:lnTo>
                  <a:pt x="7986884" y="1652872"/>
                </a:lnTo>
                <a:lnTo>
                  <a:pt x="7992982" y="1650027"/>
                </a:lnTo>
                <a:lnTo>
                  <a:pt x="7995624" y="1646571"/>
                </a:lnTo>
                <a:lnTo>
                  <a:pt x="7996437" y="1642303"/>
                </a:lnTo>
                <a:lnTo>
                  <a:pt x="7996437" y="1639864"/>
                </a:lnTo>
                <a:lnTo>
                  <a:pt x="7997047" y="1634986"/>
                </a:lnTo>
                <a:lnTo>
                  <a:pt x="7994404" y="1602465"/>
                </a:lnTo>
                <a:lnTo>
                  <a:pt x="7991762" y="1580716"/>
                </a:lnTo>
                <a:lnTo>
                  <a:pt x="7990339" y="1573196"/>
                </a:lnTo>
                <a:lnTo>
                  <a:pt x="7989933" y="1568318"/>
                </a:lnTo>
                <a:lnTo>
                  <a:pt x="7987494" y="1561001"/>
                </a:lnTo>
                <a:lnTo>
                  <a:pt x="7985258" y="1549415"/>
                </a:lnTo>
                <a:lnTo>
                  <a:pt x="7984648" y="1547383"/>
                </a:lnTo>
                <a:lnTo>
                  <a:pt x="7983225" y="1534171"/>
                </a:lnTo>
                <a:lnTo>
                  <a:pt x="7984038" y="1530716"/>
                </a:lnTo>
                <a:lnTo>
                  <a:pt x="7983428" y="1524008"/>
                </a:lnTo>
                <a:lnTo>
                  <a:pt x="7982209" y="1510797"/>
                </a:lnTo>
                <a:lnTo>
                  <a:pt x="7978957" y="1504496"/>
                </a:lnTo>
                <a:lnTo>
                  <a:pt x="7976924" y="1498601"/>
                </a:lnTo>
                <a:lnTo>
                  <a:pt x="7974891" y="1495146"/>
                </a:lnTo>
                <a:lnTo>
                  <a:pt x="7973266" y="1490268"/>
                </a:lnTo>
                <a:lnTo>
                  <a:pt x="7964932" y="1480918"/>
                </a:lnTo>
                <a:lnTo>
                  <a:pt x="7953550" y="1471568"/>
                </a:lnTo>
                <a:lnTo>
                  <a:pt x="7951721" y="1469333"/>
                </a:lnTo>
                <a:lnTo>
                  <a:pt x="7948469" y="1466894"/>
                </a:lnTo>
                <a:lnTo>
                  <a:pt x="7942168" y="1461202"/>
                </a:lnTo>
                <a:lnTo>
                  <a:pt x="7935663" y="1456731"/>
                </a:lnTo>
                <a:lnTo>
                  <a:pt x="7925501" y="1453275"/>
                </a:lnTo>
                <a:lnTo>
                  <a:pt x="7918387" y="1451446"/>
                </a:lnTo>
                <a:lnTo>
                  <a:pt x="7907208" y="1450633"/>
                </a:lnTo>
                <a:lnTo>
                  <a:pt x="7903752" y="1449210"/>
                </a:lnTo>
                <a:lnTo>
                  <a:pt x="7901110" y="1447788"/>
                </a:lnTo>
                <a:lnTo>
                  <a:pt x="7895419" y="1445552"/>
                </a:lnTo>
                <a:lnTo>
                  <a:pt x="7888508" y="1446365"/>
                </a:lnTo>
                <a:lnTo>
                  <a:pt x="7884647" y="1447788"/>
                </a:lnTo>
                <a:lnTo>
                  <a:pt x="7882411" y="1447178"/>
                </a:lnTo>
                <a:lnTo>
                  <a:pt x="7882817" y="1446162"/>
                </a:lnTo>
                <a:lnTo>
                  <a:pt x="7883427" y="1444739"/>
                </a:lnTo>
                <a:lnTo>
                  <a:pt x="7882614" y="1444942"/>
                </a:lnTo>
                <a:lnTo>
                  <a:pt x="7878955" y="1446365"/>
                </a:lnTo>
                <a:lnTo>
                  <a:pt x="7878955" y="1446365"/>
                </a:lnTo>
                <a:lnTo>
                  <a:pt x="7876110" y="1446771"/>
                </a:lnTo>
                <a:lnTo>
                  <a:pt x="7870419" y="1446365"/>
                </a:lnTo>
                <a:lnTo>
                  <a:pt x="7867980" y="1445349"/>
                </a:lnTo>
                <a:lnTo>
                  <a:pt x="7863914" y="1445145"/>
                </a:lnTo>
                <a:lnTo>
                  <a:pt x="7861679" y="1445552"/>
                </a:lnTo>
                <a:lnTo>
                  <a:pt x="7849280" y="1448397"/>
                </a:lnTo>
                <a:lnTo>
                  <a:pt x="7847247" y="1449617"/>
                </a:lnTo>
                <a:lnTo>
                  <a:pt x="7844198" y="1450023"/>
                </a:lnTo>
                <a:lnTo>
                  <a:pt x="7841150" y="1451243"/>
                </a:lnTo>
                <a:lnTo>
                  <a:pt x="7837898" y="1453885"/>
                </a:lnTo>
                <a:lnTo>
                  <a:pt x="7835459" y="1455308"/>
                </a:lnTo>
                <a:lnTo>
                  <a:pt x="7833020" y="1457747"/>
                </a:lnTo>
                <a:lnTo>
                  <a:pt x="7830174" y="1458763"/>
                </a:lnTo>
                <a:lnTo>
                  <a:pt x="7829158" y="1457950"/>
                </a:lnTo>
                <a:lnTo>
                  <a:pt x="7827125" y="1458560"/>
                </a:lnTo>
                <a:lnTo>
                  <a:pt x="7819198" y="1459780"/>
                </a:lnTo>
                <a:lnTo>
                  <a:pt x="7813304" y="1461812"/>
                </a:lnTo>
                <a:lnTo>
                  <a:pt x="7806596" y="1463845"/>
                </a:lnTo>
                <a:lnTo>
                  <a:pt x="7790336" y="1471365"/>
                </a:lnTo>
                <a:lnTo>
                  <a:pt x="7779563" y="1482951"/>
                </a:lnTo>
                <a:lnTo>
                  <a:pt x="7777734" y="1486203"/>
                </a:lnTo>
                <a:lnTo>
                  <a:pt x="7773466" y="1490878"/>
                </a:lnTo>
                <a:lnTo>
                  <a:pt x="7764116" y="1501244"/>
                </a:lnTo>
                <a:lnTo>
                  <a:pt x="7760254" y="1506528"/>
                </a:lnTo>
                <a:lnTo>
                  <a:pt x="7754563" y="1513033"/>
                </a:lnTo>
                <a:lnTo>
                  <a:pt x="7749888" y="1521773"/>
                </a:lnTo>
                <a:lnTo>
                  <a:pt x="7749075" y="1525025"/>
                </a:lnTo>
                <a:lnTo>
                  <a:pt x="7749075" y="1528886"/>
                </a:lnTo>
                <a:lnTo>
                  <a:pt x="7747652" y="1534781"/>
                </a:lnTo>
                <a:lnTo>
                  <a:pt x="7746433" y="1553887"/>
                </a:lnTo>
                <a:lnTo>
                  <a:pt x="7745417" y="1561814"/>
                </a:lnTo>
                <a:lnTo>
                  <a:pt x="7746433" y="1566895"/>
                </a:lnTo>
                <a:lnTo>
                  <a:pt x="7751311" y="1578074"/>
                </a:lnTo>
                <a:lnTo>
                  <a:pt x="7752327" y="1581123"/>
                </a:lnTo>
                <a:lnTo>
                  <a:pt x="7753140" y="1588237"/>
                </a:lnTo>
                <a:lnTo>
                  <a:pt x="7754766" y="1593318"/>
                </a:lnTo>
                <a:lnTo>
                  <a:pt x="7759441" y="1602058"/>
                </a:lnTo>
                <a:lnTo>
                  <a:pt x="7760457" y="1607140"/>
                </a:lnTo>
                <a:cubicBezTo>
                  <a:pt x="7718790" y="1616286"/>
                  <a:pt x="7694399" y="1630921"/>
                  <a:pt x="7694399" y="1630921"/>
                </a:cubicBezTo>
                <a:cubicBezTo>
                  <a:pt x="7695619" y="1558562"/>
                  <a:pt x="7642772" y="1486406"/>
                  <a:pt x="7642772" y="1486406"/>
                </a:cubicBezTo>
                <a:cubicBezTo>
                  <a:pt x="7654764" y="1456731"/>
                  <a:pt x="7659033" y="1339046"/>
                  <a:pt x="7659846" y="1298801"/>
                </a:cubicBezTo>
                <a:cubicBezTo>
                  <a:pt x="7660455" y="1258963"/>
                  <a:pt x="7645008" y="1207133"/>
                  <a:pt x="7662692" y="1120343"/>
                </a:cubicBezTo>
                <a:cubicBezTo>
                  <a:pt x="7680375" y="1033147"/>
                  <a:pt x="7650090" y="886803"/>
                  <a:pt x="7650090" y="886803"/>
                </a:cubicBezTo>
                <a:cubicBezTo>
                  <a:pt x="7598259" y="737817"/>
                  <a:pt x="7636269" y="578668"/>
                  <a:pt x="7636269" y="578668"/>
                </a:cubicBezTo>
                <a:cubicBezTo>
                  <a:pt x="7634439" y="564033"/>
                  <a:pt x="7577934" y="554277"/>
                  <a:pt x="7577934" y="554277"/>
                </a:cubicBezTo>
                <a:cubicBezTo>
                  <a:pt x="7573259" y="532935"/>
                  <a:pt x="7595820" y="456308"/>
                  <a:pt x="7595820" y="456308"/>
                </a:cubicBezTo>
                <a:cubicBezTo>
                  <a:pt x="7612487" y="435373"/>
                  <a:pt x="7632813" y="369721"/>
                  <a:pt x="7632813" y="369721"/>
                </a:cubicBezTo>
                <a:cubicBezTo>
                  <a:pt x="7645618" y="315859"/>
                  <a:pt x="7762490" y="197564"/>
                  <a:pt x="7762490" y="197564"/>
                </a:cubicBezTo>
                <a:cubicBezTo>
                  <a:pt x="7810255" y="146750"/>
                  <a:pt x="7744197" y="161994"/>
                  <a:pt x="7744197" y="161994"/>
                </a:cubicBezTo>
                <a:cubicBezTo>
                  <a:pt x="7727327" y="166263"/>
                  <a:pt x="7643992" y="247565"/>
                  <a:pt x="7643992" y="247565"/>
                </a:cubicBezTo>
                <a:cubicBezTo>
                  <a:pt x="7611064" y="265655"/>
                  <a:pt x="7698261" y="95327"/>
                  <a:pt x="7698261" y="95327"/>
                </a:cubicBezTo>
                <a:cubicBezTo>
                  <a:pt x="7736880" y="22968"/>
                  <a:pt x="7670618" y="43293"/>
                  <a:pt x="7670618" y="43293"/>
                </a:cubicBezTo>
                <a:cubicBezTo>
                  <a:pt x="7651919" y="54472"/>
                  <a:pt x="7598259" y="152441"/>
                  <a:pt x="7598259" y="152441"/>
                </a:cubicBezTo>
                <a:cubicBezTo>
                  <a:pt x="7565129" y="206304"/>
                  <a:pt x="7579357" y="161385"/>
                  <a:pt x="7579357" y="161385"/>
                </a:cubicBezTo>
                <a:lnTo>
                  <a:pt x="7612081" y="39635"/>
                </a:lnTo>
                <a:cubicBezTo>
                  <a:pt x="7613097" y="-23374"/>
                  <a:pt x="7565942" y="20326"/>
                  <a:pt x="7565942" y="20326"/>
                </a:cubicBezTo>
                <a:cubicBezTo>
                  <a:pt x="7558015" y="38822"/>
                  <a:pt x="7491754" y="214434"/>
                  <a:pt x="7491754" y="214434"/>
                </a:cubicBezTo>
                <a:cubicBezTo>
                  <a:pt x="7455168" y="296346"/>
                  <a:pt x="7434029" y="164434"/>
                  <a:pt x="7434029" y="164434"/>
                </a:cubicBezTo>
                <a:cubicBezTo>
                  <a:pt x="7447241" y="58741"/>
                  <a:pt x="7404760" y="53253"/>
                  <a:pt x="7404760" y="53253"/>
                </a:cubicBezTo>
                <a:cubicBezTo>
                  <a:pt x="7367361" y="48375"/>
                  <a:pt x="7370816" y="104270"/>
                  <a:pt x="7370816" y="104270"/>
                </a:cubicBezTo>
                <a:lnTo>
                  <a:pt x="7382402" y="273582"/>
                </a:lnTo>
                <a:cubicBezTo>
                  <a:pt x="7395207" y="367892"/>
                  <a:pt x="7336060" y="402242"/>
                  <a:pt x="7336060" y="402242"/>
                </a:cubicBezTo>
                <a:cubicBezTo>
                  <a:pt x="7307198" y="418503"/>
                  <a:pt x="7263498" y="368502"/>
                  <a:pt x="7263498" y="368502"/>
                </a:cubicBezTo>
                <a:cubicBezTo>
                  <a:pt x="7256994" y="337810"/>
                  <a:pt x="7198049" y="334761"/>
                  <a:pt x="7198049" y="334761"/>
                </a:cubicBezTo>
                <a:cubicBezTo>
                  <a:pt x="7153130" y="348176"/>
                  <a:pt x="7193171" y="388624"/>
                  <a:pt x="7193171" y="388624"/>
                </a:cubicBezTo>
                <a:lnTo>
                  <a:pt x="7246424" y="422568"/>
                </a:lnTo>
                <a:cubicBezTo>
                  <a:pt x="7267157" y="439235"/>
                  <a:pt x="7283213" y="469926"/>
                  <a:pt x="7283213" y="469926"/>
                </a:cubicBezTo>
                <a:cubicBezTo>
                  <a:pt x="7287075" y="497772"/>
                  <a:pt x="7356995" y="548789"/>
                  <a:pt x="7356995" y="548789"/>
                </a:cubicBezTo>
                <a:cubicBezTo>
                  <a:pt x="7380167" y="568099"/>
                  <a:pt x="7384435" y="603059"/>
                  <a:pt x="7384435" y="603059"/>
                </a:cubicBezTo>
                <a:cubicBezTo>
                  <a:pt x="7346020" y="649604"/>
                  <a:pt x="7395614" y="786395"/>
                  <a:pt x="7395614" y="786395"/>
                </a:cubicBezTo>
                <a:cubicBezTo>
                  <a:pt x="7378134" y="850217"/>
                  <a:pt x="7396223" y="908754"/>
                  <a:pt x="7396223" y="908754"/>
                </a:cubicBezTo>
                <a:cubicBezTo>
                  <a:pt x="7404557" y="960788"/>
                  <a:pt x="7388703" y="1223800"/>
                  <a:pt x="7388703" y="1223800"/>
                </a:cubicBezTo>
                <a:cubicBezTo>
                  <a:pt x="7389110" y="1202662"/>
                  <a:pt x="7298255" y="1149612"/>
                  <a:pt x="7298255" y="1149612"/>
                </a:cubicBezTo>
                <a:cubicBezTo>
                  <a:pt x="7238294" y="1082944"/>
                  <a:pt x="7133618" y="1146970"/>
                  <a:pt x="7133618" y="1146970"/>
                </a:cubicBezTo>
                <a:cubicBezTo>
                  <a:pt x="7091340" y="1146360"/>
                  <a:pt x="7043779" y="1171360"/>
                  <a:pt x="7043779" y="1171360"/>
                </a:cubicBezTo>
                <a:cubicBezTo>
                  <a:pt x="7001096" y="1170751"/>
                  <a:pt x="6972030" y="1233963"/>
                  <a:pt x="6972030" y="1233963"/>
                </a:cubicBezTo>
                <a:cubicBezTo>
                  <a:pt x="6967355" y="1256524"/>
                  <a:pt x="6924468" y="1292094"/>
                  <a:pt x="6924468" y="1292094"/>
                </a:cubicBezTo>
                <a:cubicBezTo>
                  <a:pt x="6886663" y="1293923"/>
                  <a:pt x="6868980" y="1356729"/>
                  <a:pt x="6868980" y="1356729"/>
                </a:cubicBezTo>
                <a:cubicBezTo>
                  <a:pt x="6851906" y="1389453"/>
                  <a:pt x="6809425" y="1437828"/>
                  <a:pt x="6809425" y="1437828"/>
                </a:cubicBezTo>
                <a:cubicBezTo>
                  <a:pt x="6743164" y="1592099"/>
                  <a:pt x="6813694" y="1727264"/>
                  <a:pt x="6813694" y="1727264"/>
                </a:cubicBezTo>
                <a:cubicBezTo>
                  <a:pt x="6836865" y="1753483"/>
                  <a:pt x="6856987" y="1826656"/>
                  <a:pt x="6856987" y="1826656"/>
                </a:cubicBezTo>
                <a:cubicBezTo>
                  <a:pt x="6837881" y="1821777"/>
                  <a:pt x="6776498" y="1846574"/>
                  <a:pt x="6776498" y="1846574"/>
                </a:cubicBezTo>
                <a:cubicBezTo>
                  <a:pt x="6763896" y="1829298"/>
                  <a:pt x="6733408" y="1816493"/>
                  <a:pt x="6698854" y="1807143"/>
                </a:cubicBezTo>
                <a:cubicBezTo>
                  <a:pt x="6708001" y="1776451"/>
                  <a:pt x="6714098" y="1748199"/>
                  <a:pt x="6713082" y="1729703"/>
                </a:cubicBezTo>
                <a:cubicBezTo>
                  <a:pt x="6709424" y="1665067"/>
                  <a:pt x="6736254" y="1678889"/>
                  <a:pt x="6705765" y="1591896"/>
                </a:cubicBezTo>
                <a:cubicBezTo>
                  <a:pt x="6705765" y="1591896"/>
                  <a:pt x="6705968" y="1517098"/>
                  <a:pt x="6695806" y="1492910"/>
                </a:cubicBezTo>
                <a:cubicBezTo>
                  <a:pt x="6685643" y="1468520"/>
                  <a:pt x="6694586" y="1384372"/>
                  <a:pt x="6686050" y="1384372"/>
                </a:cubicBezTo>
                <a:cubicBezTo>
                  <a:pt x="6677513" y="1384372"/>
                  <a:pt x="6711253" y="1288639"/>
                  <a:pt x="6716944" y="1272175"/>
                </a:cubicBezTo>
                <a:cubicBezTo>
                  <a:pt x="6722635" y="1255711"/>
                  <a:pt x="6756579" y="1212418"/>
                  <a:pt x="6765725" y="1180710"/>
                </a:cubicBezTo>
                <a:cubicBezTo>
                  <a:pt x="6774872" y="1149002"/>
                  <a:pt x="6788287" y="1114246"/>
                  <a:pt x="6782799" y="1106725"/>
                </a:cubicBezTo>
                <a:cubicBezTo>
                  <a:pt x="6777311" y="1099205"/>
                  <a:pt x="6797027" y="1045545"/>
                  <a:pt x="6799262" y="1037618"/>
                </a:cubicBezTo>
                <a:cubicBezTo>
                  <a:pt x="6801499" y="1029691"/>
                  <a:pt x="6826499" y="979284"/>
                  <a:pt x="6806173" y="966479"/>
                </a:cubicBezTo>
                <a:cubicBezTo>
                  <a:pt x="6785848" y="953674"/>
                  <a:pt x="6805767" y="896762"/>
                  <a:pt x="6809832" y="885990"/>
                </a:cubicBezTo>
                <a:cubicBezTo>
                  <a:pt x="6813897" y="875217"/>
                  <a:pt x="6835849" y="825623"/>
                  <a:pt x="6818166" y="800826"/>
                </a:cubicBezTo>
                <a:cubicBezTo>
                  <a:pt x="6818166" y="800826"/>
                  <a:pt x="6839101" y="740662"/>
                  <a:pt x="6808206" y="731719"/>
                </a:cubicBezTo>
                <a:cubicBezTo>
                  <a:pt x="6808206" y="731719"/>
                  <a:pt x="6826702" y="652856"/>
                  <a:pt x="6822637" y="643100"/>
                </a:cubicBezTo>
                <a:cubicBezTo>
                  <a:pt x="6818572" y="633344"/>
                  <a:pt x="6830767" y="585375"/>
                  <a:pt x="6825686" y="567489"/>
                </a:cubicBezTo>
                <a:cubicBezTo>
                  <a:pt x="6820605" y="549602"/>
                  <a:pt x="6830564" y="500211"/>
                  <a:pt x="6836661" y="488219"/>
                </a:cubicBezTo>
                <a:cubicBezTo>
                  <a:pt x="6842759" y="476227"/>
                  <a:pt x="6844182" y="441471"/>
                  <a:pt x="6838288" y="438015"/>
                </a:cubicBezTo>
                <a:cubicBezTo>
                  <a:pt x="6832393" y="434560"/>
                  <a:pt x="6833003" y="394519"/>
                  <a:pt x="6816946" y="375616"/>
                </a:cubicBezTo>
                <a:cubicBezTo>
                  <a:pt x="6816946" y="375616"/>
                  <a:pt x="6804344" y="354884"/>
                  <a:pt x="6808409" y="340453"/>
                </a:cubicBezTo>
                <a:cubicBezTo>
                  <a:pt x="6812475" y="326022"/>
                  <a:pt x="6812677" y="315249"/>
                  <a:pt x="6812677" y="315249"/>
                </a:cubicBezTo>
                <a:cubicBezTo>
                  <a:pt x="6812677" y="315249"/>
                  <a:pt x="6831987" y="276630"/>
                  <a:pt x="6815116" y="280696"/>
                </a:cubicBezTo>
                <a:cubicBezTo>
                  <a:pt x="6798246" y="284761"/>
                  <a:pt x="6798246" y="298989"/>
                  <a:pt x="6798246" y="298989"/>
                </a:cubicBezTo>
                <a:lnTo>
                  <a:pt x="6789913" y="327648"/>
                </a:lnTo>
                <a:lnTo>
                  <a:pt x="6785645" y="351225"/>
                </a:lnTo>
                <a:cubicBezTo>
                  <a:pt x="6785645" y="351225"/>
                  <a:pt x="6767555" y="352038"/>
                  <a:pt x="6765725" y="332729"/>
                </a:cubicBezTo>
                <a:cubicBezTo>
                  <a:pt x="6764100" y="313623"/>
                  <a:pt x="6760034" y="307119"/>
                  <a:pt x="6760034" y="307119"/>
                </a:cubicBezTo>
                <a:lnTo>
                  <a:pt x="6770807" y="269720"/>
                </a:lnTo>
                <a:cubicBezTo>
                  <a:pt x="6770807" y="269720"/>
                  <a:pt x="6785848" y="241874"/>
                  <a:pt x="6774262" y="237809"/>
                </a:cubicBezTo>
                <a:cubicBezTo>
                  <a:pt x="6762677" y="233947"/>
                  <a:pt x="6751091" y="266061"/>
                  <a:pt x="6751091" y="266061"/>
                </a:cubicBezTo>
                <a:lnTo>
                  <a:pt x="6738489" y="301428"/>
                </a:lnTo>
                <a:cubicBezTo>
                  <a:pt x="6738489" y="301428"/>
                  <a:pt x="6734221" y="315249"/>
                  <a:pt x="6737676" y="319721"/>
                </a:cubicBezTo>
                <a:cubicBezTo>
                  <a:pt x="6741132" y="324395"/>
                  <a:pt x="6719587" y="309761"/>
                  <a:pt x="6727513" y="286996"/>
                </a:cubicBezTo>
                <a:cubicBezTo>
                  <a:pt x="6727513" y="286996"/>
                  <a:pt x="6728733" y="256305"/>
                  <a:pt x="6730359" y="250207"/>
                </a:cubicBezTo>
                <a:cubicBezTo>
                  <a:pt x="6732188" y="244110"/>
                  <a:pt x="6734018" y="225410"/>
                  <a:pt x="6724465" y="223174"/>
                </a:cubicBezTo>
                <a:cubicBezTo>
                  <a:pt x="6714912" y="220939"/>
                  <a:pt x="6708001" y="230492"/>
                  <a:pt x="6707188" y="245329"/>
                </a:cubicBezTo>
                <a:cubicBezTo>
                  <a:pt x="6706578" y="260167"/>
                  <a:pt x="6700074" y="290249"/>
                  <a:pt x="6700074" y="290249"/>
                </a:cubicBezTo>
                <a:lnTo>
                  <a:pt x="6696212" y="305899"/>
                </a:lnTo>
                <a:cubicBezTo>
                  <a:pt x="6696212" y="305899"/>
                  <a:pt x="6688285" y="288013"/>
                  <a:pt x="6689708" y="282525"/>
                </a:cubicBezTo>
                <a:cubicBezTo>
                  <a:pt x="6691334" y="277037"/>
                  <a:pt x="6688895" y="246142"/>
                  <a:pt x="6685033" y="245126"/>
                </a:cubicBezTo>
                <a:cubicBezTo>
                  <a:pt x="6685033" y="245126"/>
                  <a:pt x="6680359" y="227646"/>
                  <a:pt x="6666334" y="236792"/>
                </a:cubicBezTo>
                <a:cubicBezTo>
                  <a:pt x="6666334" y="236792"/>
                  <a:pt x="6661253" y="248581"/>
                  <a:pt x="6662472" y="262606"/>
                </a:cubicBezTo>
                <a:cubicBezTo>
                  <a:pt x="6663691" y="276834"/>
                  <a:pt x="6663488" y="286387"/>
                  <a:pt x="6663488" y="286387"/>
                </a:cubicBezTo>
                <a:lnTo>
                  <a:pt x="6659626" y="306306"/>
                </a:lnTo>
                <a:lnTo>
                  <a:pt x="6664098" y="328664"/>
                </a:lnTo>
                <a:lnTo>
                  <a:pt x="6674870" y="341469"/>
                </a:lnTo>
                <a:cubicBezTo>
                  <a:pt x="6674870" y="341469"/>
                  <a:pt x="6673447" y="358542"/>
                  <a:pt x="6671618" y="359152"/>
                </a:cubicBezTo>
                <a:cubicBezTo>
                  <a:pt x="6669585" y="359762"/>
                  <a:pt x="6680155" y="385779"/>
                  <a:pt x="6682594" y="385779"/>
                </a:cubicBezTo>
                <a:cubicBezTo>
                  <a:pt x="6685033" y="385779"/>
                  <a:pt x="6686456" y="405494"/>
                  <a:pt x="6685236" y="409966"/>
                </a:cubicBezTo>
                <a:cubicBezTo>
                  <a:pt x="6683814" y="414438"/>
                  <a:pt x="6719383" y="453463"/>
                  <a:pt x="6727920" y="457731"/>
                </a:cubicBezTo>
                <a:cubicBezTo>
                  <a:pt x="6736457" y="461999"/>
                  <a:pt x="6743977" y="485170"/>
                  <a:pt x="6741538" y="493504"/>
                </a:cubicBezTo>
                <a:cubicBezTo>
                  <a:pt x="6739099" y="501837"/>
                  <a:pt x="6727717" y="562204"/>
                  <a:pt x="6727717" y="562204"/>
                </a:cubicBezTo>
                <a:lnTo>
                  <a:pt x="6703733" y="651433"/>
                </a:lnTo>
                <a:cubicBezTo>
                  <a:pt x="6703733" y="651433"/>
                  <a:pt x="6677106" y="732735"/>
                  <a:pt x="6676699" y="734361"/>
                </a:cubicBezTo>
                <a:cubicBezTo>
                  <a:pt x="6676293" y="735987"/>
                  <a:pt x="6636658" y="864038"/>
                  <a:pt x="6635032" y="880299"/>
                </a:cubicBezTo>
                <a:cubicBezTo>
                  <a:pt x="6633406" y="896559"/>
                  <a:pt x="6605357" y="957739"/>
                  <a:pt x="6612471" y="968715"/>
                </a:cubicBezTo>
                <a:cubicBezTo>
                  <a:pt x="6619585" y="979691"/>
                  <a:pt x="6605764" y="1029285"/>
                  <a:pt x="6605764" y="1029285"/>
                </a:cubicBezTo>
                <a:cubicBezTo>
                  <a:pt x="6605764" y="1029285"/>
                  <a:pt x="6579950" y="1066277"/>
                  <a:pt x="6584219" y="1082538"/>
                </a:cubicBezTo>
                <a:cubicBezTo>
                  <a:pt x="6588487" y="1098798"/>
                  <a:pt x="6568568" y="1126034"/>
                  <a:pt x="6568568" y="1126034"/>
                </a:cubicBezTo>
                <a:cubicBezTo>
                  <a:pt x="6568568" y="1126034"/>
                  <a:pt x="6560235" y="1160791"/>
                  <a:pt x="6560235" y="1171157"/>
                </a:cubicBezTo>
                <a:cubicBezTo>
                  <a:pt x="6560235" y="1181320"/>
                  <a:pt x="6553120" y="1193718"/>
                  <a:pt x="6548039" y="1194735"/>
                </a:cubicBezTo>
                <a:cubicBezTo>
                  <a:pt x="6542958" y="1195751"/>
                  <a:pt x="6543974" y="1177458"/>
                  <a:pt x="6543974" y="1177458"/>
                </a:cubicBezTo>
                <a:lnTo>
                  <a:pt x="6549868" y="1156929"/>
                </a:lnTo>
                <a:cubicBezTo>
                  <a:pt x="6549868" y="1156929"/>
                  <a:pt x="6543974" y="1139653"/>
                  <a:pt x="6542145" y="1139653"/>
                </a:cubicBezTo>
                <a:cubicBezTo>
                  <a:pt x="6540315" y="1139653"/>
                  <a:pt x="6535640" y="1131726"/>
                  <a:pt x="6535640" y="1131726"/>
                </a:cubicBezTo>
                <a:cubicBezTo>
                  <a:pt x="6535640" y="1131726"/>
                  <a:pt x="6530356" y="1037009"/>
                  <a:pt x="6511250" y="1009772"/>
                </a:cubicBezTo>
                <a:cubicBezTo>
                  <a:pt x="6492144" y="982536"/>
                  <a:pt x="6429948" y="949609"/>
                  <a:pt x="6429948" y="949609"/>
                </a:cubicBezTo>
                <a:cubicBezTo>
                  <a:pt x="6429948" y="949609"/>
                  <a:pt x="6365719" y="932739"/>
                  <a:pt x="6349458" y="951438"/>
                </a:cubicBezTo>
                <a:cubicBezTo>
                  <a:pt x="6349458" y="951438"/>
                  <a:pt x="6291531" y="968308"/>
                  <a:pt x="6283807" y="1005707"/>
                </a:cubicBezTo>
                <a:cubicBezTo>
                  <a:pt x="6275880" y="1043106"/>
                  <a:pt x="6276693" y="1046968"/>
                  <a:pt x="6276693" y="1046968"/>
                </a:cubicBezTo>
                <a:lnTo>
                  <a:pt x="6267953" y="1079286"/>
                </a:lnTo>
                <a:cubicBezTo>
                  <a:pt x="6267953" y="1079286"/>
                  <a:pt x="6251286" y="1109368"/>
                  <a:pt x="6259213" y="1124205"/>
                </a:cubicBezTo>
                <a:lnTo>
                  <a:pt x="6264091" y="1144937"/>
                </a:lnTo>
                <a:cubicBezTo>
                  <a:pt x="6264091" y="1144937"/>
                  <a:pt x="6257790" y="1228475"/>
                  <a:pt x="6286043" y="1222784"/>
                </a:cubicBezTo>
                <a:cubicBezTo>
                  <a:pt x="6286043" y="1222784"/>
                  <a:pt x="6305149" y="1291891"/>
                  <a:pt x="6310434" y="1298395"/>
                </a:cubicBezTo>
                <a:lnTo>
                  <a:pt x="6306775" y="1308761"/>
                </a:lnTo>
                <a:cubicBezTo>
                  <a:pt x="6306775" y="1308761"/>
                  <a:pt x="6254945" y="1336404"/>
                  <a:pt x="6250676" y="1346566"/>
                </a:cubicBezTo>
                <a:cubicBezTo>
                  <a:pt x="6248237" y="1352461"/>
                  <a:pt x="6215513" y="1372583"/>
                  <a:pt x="6185025" y="1395551"/>
                </a:cubicBezTo>
                <a:cubicBezTo>
                  <a:pt x="6155146" y="1200426"/>
                  <a:pt x="6091121" y="929893"/>
                  <a:pt x="6091121" y="929893"/>
                </a:cubicBezTo>
                <a:cubicBezTo>
                  <a:pt x="6091528" y="906315"/>
                  <a:pt x="6072422" y="894323"/>
                  <a:pt x="6075674" y="849404"/>
                </a:cubicBezTo>
                <a:cubicBezTo>
                  <a:pt x="6079129" y="804891"/>
                  <a:pt x="6047218" y="738630"/>
                  <a:pt x="6047218" y="738630"/>
                </a:cubicBezTo>
                <a:cubicBezTo>
                  <a:pt x="6047421" y="732329"/>
                  <a:pt x="6047015" y="726435"/>
                  <a:pt x="6046608" y="720743"/>
                </a:cubicBezTo>
                <a:cubicBezTo>
                  <a:pt x="6049047" y="713426"/>
                  <a:pt x="6052706" y="707938"/>
                  <a:pt x="6056771" y="705499"/>
                </a:cubicBezTo>
                <a:cubicBezTo>
                  <a:pt x="6063478" y="701637"/>
                  <a:pt x="6062259" y="690865"/>
                  <a:pt x="6063478" y="685580"/>
                </a:cubicBezTo>
                <a:cubicBezTo>
                  <a:pt x="6064901" y="680296"/>
                  <a:pt x="6071608" y="669726"/>
                  <a:pt x="6078316" y="663019"/>
                </a:cubicBezTo>
                <a:cubicBezTo>
                  <a:pt x="6085023" y="656311"/>
                  <a:pt x="6086446" y="653669"/>
                  <a:pt x="6092950" y="643100"/>
                </a:cubicBezTo>
                <a:cubicBezTo>
                  <a:pt x="6099658" y="632531"/>
                  <a:pt x="6098235" y="627246"/>
                  <a:pt x="6107584" y="619319"/>
                </a:cubicBezTo>
                <a:cubicBezTo>
                  <a:pt x="6116935" y="611392"/>
                  <a:pt x="6122219" y="596758"/>
                  <a:pt x="6122219" y="596758"/>
                </a:cubicBezTo>
                <a:lnTo>
                  <a:pt x="6131569" y="570334"/>
                </a:lnTo>
                <a:cubicBezTo>
                  <a:pt x="6131569" y="570334"/>
                  <a:pt x="6123642" y="556920"/>
                  <a:pt x="6118357" y="554277"/>
                </a:cubicBezTo>
                <a:cubicBezTo>
                  <a:pt x="6113073" y="551635"/>
                  <a:pt x="6093560" y="578058"/>
                  <a:pt x="6093560" y="578058"/>
                </a:cubicBezTo>
                <a:cubicBezTo>
                  <a:pt x="6093560" y="578058"/>
                  <a:pt x="6072828" y="607124"/>
                  <a:pt x="6058194" y="628465"/>
                </a:cubicBezTo>
                <a:cubicBezTo>
                  <a:pt x="6043356" y="649604"/>
                  <a:pt x="6039494" y="632327"/>
                  <a:pt x="6039494" y="632327"/>
                </a:cubicBezTo>
                <a:cubicBezTo>
                  <a:pt x="6039494" y="632327"/>
                  <a:pt x="6043559" y="619116"/>
                  <a:pt x="6044982" y="615051"/>
                </a:cubicBezTo>
                <a:cubicBezTo>
                  <a:pt x="6046202" y="610985"/>
                  <a:pt x="6054332" y="595132"/>
                  <a:pt x="6054332" y="591270"/>
                </a:cubicBezTo>
                <a:cubicBezTo>
                  <a:pt x="6054332" y="587205"/>
                  <a:pt x="6071812" y="556716"/>
                  <a:pt x="6071812" y="556716"/>
                </a:cubicBezTo>
                <a:lnTo>
                  <a:pt x="6079942" y="526228"/>
                </a:lnTo>
                <a:cubicBezTo>
                  <a:pt x="6079942" y="526228"/>
                  <a:pt x="6088072" y="514236"/>
                  <a:pt x="6093357" y="490455"/>
                </a:cubicBezTo>
                <a:cubicBezTo>
                  <a:pt x="6097625" y="471349"/>
                  <a:pt x="6076893" y="470739"/>
                  <a:pt x="6068153" y="471349"/>
                </a:cubicBezTo>
                <a:cubicBezTo>
                  <a:pt x="6093560" y="417283"/>
                  <a:pt x="6110023" y="305493"/>
                  <a:pt x="6110023" y="305493"/>
                </a:cubicBezTo>
                <a:cubicBezTo>
                  <a:pt x="6091731" y="248988"/>
                  <a:pt x="6042543" y="390453"/>
                  <a:pt x="6042543" y="390453"/>
                </a:cubicBezTo>
                <a:cubicBezTo>
                  <a:pt x="6055145" y="331916"/>
                  <a:pt x="6090715" y="189027"/>
                  <a:pt x="6090715" y="189027"/>
                </a:cubicBezTo>
                <a:cubicBezTo>
                  <a:pt x="6061446" y="110774"/>
                  <a:pt x="6015917" y="255289"/>
                  <a:pt x="6015917" y="255289"/>
                </a:cubicBezTo>
                <a:cubicBezTo>
                  <a:pt x="6003721" y="290045"/>
                  <a:pt x="5994574" y="320737"/>
                  <a:pt x="5994574" y="320737"/>
                </a:cubicBezTo>
                <a:cubicBezTo>
                  <a:pt x="5992339" y="337404"/>
                  <a:pt x="5963273" y="416470"/>
                  <a:pt x="5963273" y="416470"/>
                </a:cubicBezTo>
                <a:cubicBezTo>
                  <a:pt x="5938679" y="465455"/>
                  <a:pt x="5952500" y="381713"/>
                  <a:pt x="5952500" y="381713"/>
                </a:cubicBezTo>
                <a:cubicBezTo>
                  <a:pt x="5953110" y="343908"/>
                  <a:pt x="5991526" y="264435"/>
                  <a:pt x="5979534" y="204475"/>
                </a:cubicBezTo>
                <a:cubicBezTo>
                  <a:pt x="5963883" y="123782"/>
                  <a:pt x="5921606" y="239028"/>
                  <a:pt x="5921606" y="239028"/>
                </a:cubicBezTo>
                <a:cubicBezTo>
                  <a:pt x="5903719" y="280289"/>
                  <a:pt x="5882581" y="425413"/>
                  <a:pt x="5882581" y="425413"/>
                </a:cubicBezTo>
                <a:cubicBezTo>
                  <a:pt x="5865304" y="453869"/>
                  <a:pt x="5858394" y="430088"/>
                  <a:pt x="5856767" y="423787"/>
                </a:cubicBezTo>
                <a:lnTo>
                  <a:pt x="5859410" y="414234"/>
                </a:lnTo>
                <a:lnTo>
                  <a:pt x="5861849" y="395738"/>
                </a:lnTo>
                <a:lnTo>
                  <a:pt x="5858394" y="388827"/>
                </a:lnTo>
                <a:lnTo>
                  <a:pt x="5855344" y="386185"/>
                </a:lnTo>
                <a:cubicBezTo>
                  <a:pt x="5854125" y="374396"/>
                  <a:pt x="5852499" y="361591"/>
                  <a:pt x="5850670" y="349599"/>
                </a:cubicBezTo>
                <a:lnTo>
                  <a:pt x="5850873" y="348989"/>
                </a:lnTo>
                <a:lnTo>
                  <a:pt x="5851889" y="342282"/>
                </a:lnTo>
                <a:lnTo>
                  <a:pt x="5849044" y="332526"/>
                </a:lnTo>
                <a:lnTo>
                  <a:pt x="5847418" y="330696"/>
                </a:lnTo>
                <a:cubicBezTo>
                  <a:pt x="5844572" y="313013"/>
                  <a:pt x="5842133" y="300208"/>
                  <a:pt x="5842133" y="300208"/>
                </a:cubicBezTo>
                <a:cubicBezTo>
                  <a:pt x="5805750" y="226833"/>
                  <a:pt x="5794978" y="314029"/>
                  <a:pt x="5794978" y="314029"/>
                </a:cubicBezTo>
                <a:lnTo>
                  <a:pt x="5795994" y="353258"/>
                </a:lnTo>
                <a:lnTo>
                  <a:pt x="5774855" y="390453"/>
                </a:lnTo>
                <a:lnTo>
                  <a:pt x="5764489" y="408137"/>
                </a:lnTo>
                <a:lnTo>
                  <a:pt x="5756969" y="425007"/>
                </a:lnTo>
                <a:lnTo>
                  <a:pt x="5746806" y="449398"/>
                </a:lnTo>
                <a:lnTo>
                  <a:pt x="5742538" y="455698"/>
                </a:lnTo>
                <a:lnTo>
                  <a:pt x="5739489" y="456105"/>
                </a:lnTo>
                <a:lnTo>
                  <a:pt x="5735627" y="442690"/>
                </a:lnTo>
                <a:lnTo>
                  <a:pt x="5732579" y="425413"/>
                </a:lnTo>
                <a:lnTo>
                  <a:pt x="5729733" y="384559"/>
                </a:lnTo>
                <a:lnTo>
                  <a:pt x="5733798" y="341062"/>
                </a:lnTo>
                <a:lnTo>
                  <a:pt x="5732781" y="328257"/>
                </a:lnTo>
                <a:lnTo>
                  <a:pt x="5728107" y="321143"/>
                </a:lnTo>
                <a:lnTo>
                  <a:pt x="5720180" y="316062"/>
                </a:lnTo>
                <a:lnTo>
                  <a:pt x="5712456" y="315249"/>
                </a:lnTo>
                <a:lnTo>
                  <a:pt x="5701481" y="316265"/>
                </a:lnTo>
                <a:lnTo>
                  <a:pt x="5694773" y="322769"/>
                </a:lnTo>
                <a:lnTo>
                  <a:pt x="5689895" y="335371"/>
                </a:lnTo>
                <a:lnTo>
                  <a:pt x="5676683" y="421145"/>
                </a:lnTo>
                <a:lnTo>
                  <a:pt x="5667130" y="501634"/>
                </a:lnTo>
                <a:lnTo>
                  <a:pt x="5637048" y="529480"/>
                </a:lnTo>
                <a:lnTo>
                  <a:pt x="5634813" y="530496"/>
                </a:lnTo>
                <a:lnTo>
                  <a:pt x="5629934" y="530293"/>
                </a:lnTo>
                <a:lnTo>
                  <a:pt x="5624853" y="528261"/>
                </a:lnTo>
                <a:lnTo>
                  <a:pt x="5616723" y="518708"/>
                </a:lnTo>
                <a:lnTo>
                  <a:pt x="5611032" y="508545"/>
                </a:lnTo>
                <a:lnTo>
                  <a:pt x="5581559" y="446755"/>
                </a:lnTo>
                <a:lnTo>
                  <a:pt x="5570381" y="431918"/>
                </a:lnTo>
                <a:lnTo>
                  <a:pt x="5557779" y="421552"/>
                </a:lnTo>
                <a:lnTo>
                  <a:pt x="5541112" y="415047"/>
                </a:lnTo>
                <a:lnTo>
                  <a:pt x="5531355" y="413218"/>
                </a:lnTo>
                <a:lnTo>
                  <a:pt x="5518347" y="416064"/>
                </a:lnTo>
                <a:lnTo>
                  <a:pt x="5514079" y="419925"/>
                </a:lnTo>
                <a:lnTo>
                  <a:pt x="5513672" y="424194"/>
                </a:lnTo>
                <a:lnTo>
                  <a:pt x="5518347" y="432731"/>
                </a:lnTo>
                <a:lnTo>
                  <a:pt x="5529933" y="450211"/>
                </a:lnTo>
                <a:lnTo>
                  <a:pt x="5536844" y="468503"/>
                </a:lnTo>
                <a:lnTo>
                  <a:pt x="5542941" y="500211"/>
                </a:lnTo>
                <a:lnTo>
                  <a:pt x="5555543" y="541269"/>
                </a:lnTo>
                <a:lnTo>
                  <a:pt x="5566315" y="589847"/>
                </a:lnTo>
                <a:lnTo>
                  <a:pt x="5586031" y="625213"/>
                </a:lnTo>
                <a:lnTo>
                  <a:pt x="5599446" y="663832"/>
                </a:lnTo>
                <a:lnTo>
                  <a:pt x="5601072" y="678466"/>
                </a:lnTo>
                <a:lnTo>
                  <a:pt x="5587251" y="702654"/>
                </a:lnTo>
                <a:lnTo>
                  <a:pt x="5567332" y="730500"/>
                </a:lnTo>
                <a:lnTo>
                  <a:pt x="5558389" y="736801"/>
                </a:lnTo>
                <a:lnTo>
                  <a:pt x="5542941" y="744118"/>
                </a:lnTo>
                <a:lnTo>
                  <a:pt x="5521803" y="770541"/>
                </a:lnTo>
                <a:lnTo>
                  <a:pt x="5473631" y="817899"/>
                </a:lnTo>
                <a:lnTo>
                  <a:pt x="5435419" y="866681"/>
                </a:lnTo>
                <a:lnTo>
                  <a:pt x="5432574" y="870543"/>
                </a:lnTo>
                <a:lnTo>
                  <a:pt x="5412248" y="873388"/>
                </a:lnTo>
                <a:lnTo>
                  <a:pt x="5379524" y="886600"/>
                </a:lnTo>
                <a:lnTo>
                  <a:pt x="5355337" y="899608"/>
                </a:lnTo>
                <a:lnTo>
                  <a:pt x="5283588" y="950015"/>
                </a:lnTo>
                <a:lnTo>
                  <a:pt x="5213261" y="994935"/>
                </a:lnTo>
                <a:lnTo>
                  <a:pt x="5104316" y="1071765"/>
                </a:lnTo>
                <a:lnTo>
                  <a:pt x="5063055" y="1106725"/>
                </a:lnTo>
                <a:lnTo>
                  <a:pt x="5009396" y="1160385"/>
                </a:lnTo>
                <a:lnTo>
                  <a:pt x="4987647" y="1191483"/>
                </a:lnTo>
                <a:cubicBezTo>
                  <a:pt x="4988054" y="1181320"/>
                  <a:pt x="4988257" y="1173393"/>
                  <a:pt x="4988054" y="1170547"/>
                </a:cubicBezTo>
                <a:cubicBezTo>
                  <a:pt x="4987038" y="1160385"/>
                  <a:pt x="4991916" y="1090261"/>
                  <a:pt x="4991916" y="1090261"/>
                </a:cubicBezTo>
                <a:cubicBezTo>
                  <a:pt x="4991916" y="1090261"/>
                  <a:pt x="4999030" y="1038228"/>
                  <a:pt x="5000249" y="1026846"/>
                </a:cubicBezTo>
                <a:cubicBezTo>
                  <a:pt x="5001469" y="1015464"/>
                  <a:pt x="5010615" y="1004284"/>
                  <a:pt x="5010615" y="1004284"/>
                </a:cubicBezTo>
                <a:cubicBezTo>
                  <a:pt x="5010615" y="1004284"/>
                  <a:pt x="5013258" y="981723"/>
                  <a:pt x="5012038" y="969121"/>
                </a:cubicBezTo>
                <a:cubicBezTo>
                  <a:pt x="5011022" y="956723"/>
                  <a:pt x="5029518" y="940869"/>
                  <a:pt x="5029518" y="940869"/>
                </a:cubicBezTo>
                <a:cubicBezTo>
                  <a:pt x="5029518" y="940869"/>
                  <a:pt x="5052079" y="909364"/>
                  <a:pt x="5061023" y="907128"/>
                </a:cubicBezTo>
                <a:cubicBezTo>
                  <a:pt x="5070169" y="904893"/>
                  <a:pt x="5098015" y="869933"/>
                  <a:pt x="5101267" y="862006"/>
                </a:cubicBezTo>
                <a:cubicBezTo>
                  <a:pt x="5104722" y="854079"/>
                  <a:pt x="5104926" y="831517"/>
                  <a:pt x="5104926" y="831517"/>
                </a:cubicBezTo>
                <a:cubicBezTo>
                  <a:pt x="5104926" y="831517"/>
                  <a:pt x="5105129" y="795135"/>
                  <a:pt x="5105129" y="782736"/>
                </a:cubicBezTo>
                <a:cubicBezTo>
                  <a:pt x="5105129" y="770134"/>
                  <a:pt x="5096796" y="759972"/>
                  <a:pt x="5085616" y="751638"/>
                </a:cubicBezTo>
                <a:cubicBezTo>
                  <a:pt x="5074234" y="743305"/>
                  <a:pt x="5049031" y="717898"/>
                  <a:pt x="5051876" y="714442"/>
                </a:cubicBezTo>
                <a:cubicBezTo>
                  <a:pt x="5054722" y="710987"/>
                  <a:pt x="5050453" y="682735"/>
                  <a:pt x="5051470" y="679279"/>
                </a:cubicBezTo>
                <a:cubicBezTo>
                  <a:pt x="5052689" y="675824"/>
                  <a:pt x="5051673" y="640661"/>
                  <a:pt x="5051673" y="640661"/>
                </a:cubicBezTo>
                <a:lnTo>
                  <a:pt x="5045169" y="569318"/>
                </a:lnTo>
                <a:cubicBezTo>
                  <a:pt x="5039681" y="542082"/>
                  <a:pt x="5018136" y="554481"/>
                  <a:pt x="5018136" y="554481"/>
                </a:cubicBezTo>
                <a:cubicBezTo>
                  <a:pt x="5005737" y="551025"/>
                  <a:pt x="5012242" y="598587"/>
                  <a:pt x="5012242" y="598587"/>
                </a:cubicBezTo>
                <a:lnTo>
                  <a:pt x="5017526" y="668100"/>
                </a:lnTo>
                <a:cubicBezTo>
                  <a:pt x="5017526" y="668100"/>
                  <a:pt x="5013867" y="719727"/>
                  <a:pt x="5007160" y="717288"/>
                </a:cubicBezTo>
                <a:cubicBezTo>
                  <a:pt x="5000453" y="715052"/>
                  <a:pt x="4998217" y="677653"/>
                  <a:pt x="4998217" y="677653"/>
                </a:cubicBezTo>
                <a:cubicBezTo>
                  <a:pt x="4981347" y="649401"/>
                  <a:pt x="4955127" y="691881"/>
                  <a:pt x="4955127" y="691881"/>
                </a:cubicBezTo>
                <a:cubicBezTo>
                  <a:pt x="4936021" y="675621"/>
                  <a:pt x="4920980" y="712410"/>
                  <a:pt x="4920980" y="712410"/>
                </a:cubicBezTo>
                <a:cubicBezTo>
                  <a:pt x="4918947" y="678466"/>
                  <a:pt x="4885613" y="696149"/>
                  <a:pt x="4885613" y="696149"/>
                </a:cubicBezTo>
                <a:cubicBezTo>
                  <a:pt x="4853296" y="741272"/>
                  <a:pt x="4884394" y="949609"/>
                  <a:pt x="4884394" y="949609"/>
                </a:cubicBezTo>
                <a:cubicBezTo>
                  <a:pt x="4884394" y="949609"/>
                  <a:pt x="4887646" y="985991"/>
                  <a:pt x="4887442" y="996764"/>
                </a:cubicBezTo>
                <a:cubicBezTo>
                  <a:pt x="4887442" y="1007333"/>
                  <a:pt x="4870979" y="1129490"/>
                  <a:pt x="4857564" y="1154693"/>
                </a:cubicBezTo>
                <a:cubicBezTo>
                  <a:pt x="4846588" y="1175222"/>
                  <a:pt x="4828295" y="1321160"/>
                  <a:pt x="4821791" y="1375022"/>
                </a:cubicBezTo>
                <a:lnTo>
                  <a:pt x="4815287" y="1382136"/>
                </a:lnTo>
                <a:lnTo>
                  <a:pt x="4809799" y="1390673"/>
                </a:lnTo>
                <a:lnTo>
                  <a:pt x="4776059" y="1398803"/>
                </a:lnTo>
                <a:lnTo>
                  <a:pt x="4757562" y="1410795"/>
                </a:lnTo>
                <a:lnTo>
                  <a:pt x="4745774" y="1420145"/>
                </a:lnTo>
                <a:lnTo>
                  <a:pt x="4740082" y="1420145"/>
                </a:lnTo>
                <a:lnTo>
                  <a:pt x="4724635" y="1411202"/>
                </a:lnTo>
                <a:lnTo>
                  <a:pt x="4711017" y="1409779"/>
                </a:lnTo>
                <a:lnTo>
                  <a:pt x="4669553" y="1409169"/>
                </a:lnTo>
                <a:lnTo>
                  <a:pt x="4669146" y="1405511"/>
                </a:lnTo>
                <a:lnTo>
                  <a:pt x="4573616" y="1403071"/>
                </a:lnTo>
                <a:lnTo>
                  <a:pt x="4547600" y="1411811"/>
                </a:lnTo>
                <a:lnTo>
                  <a:pt x="4513453" y="1418722"/>
                </a:lnTo>
                <a:lnTo>
                  <a:pt x="4503696" y="1420145"/>
                </a:lnTo>
                <a:lnTo>
                  <a:pt x="4499225" y="1420145"/>
                </a:lnTo>
                <a:lnTo>
                  <a:pt x="4494143" y="1420551"/>
                </a:lnTo>
                <a:lnTo>
                  <a:pt x="4487029" y="1420958"/>
                </a:lnTo>
                <a:lnTo>
                  <a:pt x="4484387" y="1419942"/>
                </a:lnTo>
                <a:lnTo>
                  <a:pt x="4489469" y="1404697"/>
                </a:lnTo>
                <a:lnTo>
                  <a:pt x="4498209" y="1395957"/>
                </a:lnTo>
                <a:lnTo>
                  <a:pt x="4524022" y="1396161"/>
                </a:lnTo>
                <a:lnTo>
                  <a:pt x="4538453" y="1392705"/>
                </a:lnTo>
                <a:lnTo>
                  <a:pt x="4555730" y="1380917"/>
                </a:lnTo>
                <a:lnTo>
                  <a:pt x="4566502" y="1368924"/>
                </a:lnTo>
                <a:lnTo>
                  <a:pt x="4578901" y="1345144"/>
                </a:lnTo>
                <a:lnTo>
                  <a:pt x="4593129" y="1319940"/>
                </a:lnTo>
                <a:lnTo>
                  <a:pt x="4597804" y="1309168"/>
                </a:lnTo>
                <a:lnTo>
                  <a:pt x="4599633" y="1294127"/>
                </a:lnTo>
                <a:lnTo>
                  <a:pt x="4603088" y="1280508"/>
                </a:lnTo>
                <a:lnTo>
                  <a:pt x="4604308" y="1273191"/>
                </a:lnTo>
                <a:lnTo>
                  <a:pt x="4603088" y="1265468"/>
                </a:lnTo>
                <a:lnTo>
                  <a:pt x="4594755" y="1256728"/>
                </a:lnTo>
                <a:lnTo>
                  <a:pt x="4596178" y="1249004"/>
                </a:lnTo>
                <a:lnTo>
                  <a:pt x="4601665" y="1239857"/>
                </a:lnTo>
                <a:lnTo>
                  <a:pt x="4604105" y="1232134"/>
                </a:lnTo>
                <a:lnTo>
                  <a:pt x="4610406" y="1199206"/>
                </a:lnTo>
                <a:lnTo>
                  <a:pt x="4620162" y="1180913"/>
                </a:lnTo>
                <a:lnTo>
                  <a:pt x="4623414" y="1170547"/>
                </a:lnTo>
                <a:lnTo>
                  <a:pt x="4624633" y="1155913"/>
                </a:lnTo>
                <a:lnTo>
                  <a:pt x="4626463" y="1149409"/>
                </a:lnTo>
                <a:lnTo>
                  <a:pt x="4636625" y="1126441"/>
                </a:lnTo>
                <a:lnTo>
                  <a:pt x="4638251" y="1116278"/>
                </a:lnTo>
                <a:lnTo>
                  <a:pt x="4634999" y="1100018"/>
                </a:lnTo>
                <a:lnTo>
                  <a:pt x="4629918" y="1061196"/>
                </a:lnTo>
                <a:lnTo>
                  <a:pt x="4626056" y="1049407"/>
                </a:lnTo>
                <a:lnTo>
                  <a:pt x="4625446" y="1041480"/>
                </a:lnTo>
                <a:lnTo>
                  <a:pt x="4623414" y="1034976"/>
                </a:lnTo>
                <a:lnTo>
                  <a:pt x="4611828" y="1017496"/>
                </a:lnTo>
                <a:lnTo>
                  <a:pt x="4598007" y="1004488"/>
                </a:lnTo>
                <a:lnTo>
                  <a:pt x="4588657" y="993918"/>
                </a:lnTo>
                <a:lnTo>
                  <a:pt x="4566096" y="973186"/>
                </a:lnTo>
                <a:lnTo>
                  <a:pt x="4555730" y="963837"/>
                </a:lnTo>
                <a:lnTo>
                  <a:pt x="4551258" y="957129"/>
                </a:lnTo>
                <a:lnTo>
                  <a:pt x="4525242" y="933958"/>
                </a:lnTo>
                <a:lnTo>
                  <a:pt x="4487029" y="919730"/>
                </a:lnTo>
                <a:lnTo>
                  <a:pt x="4471379" y="916072"/>
                </a:lnTo>
                <a:lnTo>
                  <a:pt x="4457354" y="912413"/>
                </a:lnTo>
                <a:lnTo>
                  <a:pt x="4438858" y="910381"/>
                </a:lnTo>
                <a:lnTo>
                  <a:pt x="4434183" y="909161"/>
                </a:lnTo>
                <a:lnTo>
                  <a:pt x="4431947" y="910787"/>
                </a:lnTo>
                <a:lnTo>
                  <a:pt x="4425240" y="908958"/>
                </a:lnTo>
                <a:lnTo>
                  <a:pt x="4419142" y="903876"/>
                </a:lnTo>
                <a:lnTo>
                  <a:pt x="4413451" y="901031"/>
                </a:lnTo>
                <a:lnTo>
                  <a:pt x="4405524" y="895949"/>
                </a:lnTo>
                <a:lnTo>
                  <a:pt x="4398410" y="893714"/>
                </a:lnTo>
                <a:lnTo>
                  <a:pt x="4391296" y="893104"/>
                </a:lnTo>
                <a:lnTo>
                  <a:pt x="4386418" y="890868"/>
                </a:lnTo>
                <a:lnTo>
                  <a:pt x="4357556" y="885990"/>
                </a:lnTo>
                <a:lnTo>
                  <a:pt x="4352474" y="885380"/>
                </a:lnTo>
                <a:lnTo>
                  <a:pt x="4343125" y="885787"/>
                </a:lnTo>
                <a:lnTo>
                  <a:pt x="4337840" y="888022"/>
                </a:lnTo>
                <a:lnTo>
                  <a:pt x="4324832" y="889242"/>
                </a:lnTo>
                <a:lnTo>
                  <a:pt x="4318327" y="888632"/>
                </a:lnTo>
                <a:lnTo>
                  <a:pt x="4318124" y="888632"/>
                </a:lnTo>
                <a:lnTo>
                  <a:pt x="4309384" y="885990"/>
                </a:lnTo>
                <a:lnTo>
                  <a:pt x="4307555" y="885787"/>
                </a:lnTo>
                <a:lnTo>
                  <a:pt x="4308978" y="888835"/>
                </a:lnTo>
                <a:lnTo>
                  <a:pt x="4310197" y="890868"/>
                </a:lnTo>
                <a:lnTo>
                  <a:pt x="4305116" y="892088"/>
                </a:lnTo>
                <a:lnTo>
                  <a:pt x="4295969" y="889445"/>
                </a:lnTo>
                <a:lnTo>
                  <a:pt x="4280116" y="888226"/>
                </a:lnTo>
                <a:lnTo>
                  <a:pt x="4267310" y="893104"/>
                </a:lnTo>
                <a:lnTo>
                  <a:pt x="4261619" y="896153"/>
                </a:lnTo>
                <a:lnTo>
                  <a:pt x="4253895" y="899405"/>
                </a:lnTo>
                <a:lnTo>
                  <a:pt x="4228285" y="901641"/>
                </a:lnTo>
                <a:lnTo>
                  <a:pt x="4212228" y="905706"/>
                </a:lnTo>
                <a:lnTo>
                  <a:pt x="4189260" y="913429"/>
                </a:lnTo>
                <a:lnTo>
                  <a:pt x="4174626" y="922779"/>
                </a:lnTo>
                <a:lnTo>
                  <a:pt x="4160804" y="934974"/>
                </a:lnTo>
                <a:lnTo>
                  <a:pt x="4153691" y="940259"/>
                </a:lnTo>
                <a:lnTo>
                  <a:pt x="4149829" y="944731"/>
                </a:lnTo>
                <a:lnTo>
                  <a:pt x="4124828" y="964446"/>
                </a:lnTo>
                <a:lnTo>
                  <a:pt x="4106535" y="983959"/>
                </a:lnTo>
                <a:lnTo>
                  <a:pt x="4103486" y="994122"/>
                </a:lnTo>
                <a:lnTo>
                  <a:pt x="4099218" y="1001236"/>
                </a:lnTo>
                <a:lnTo>
                  <a:pt x="4094950" y="1013634"/>
                </a:lnTo>
                <a:lnTo>
                  <a:pt x="4088039" y="1026846"/>
                </a:lnTo>
                <a:lnTo>
                  <a:pt x="4086819" y="1054082"/>
                </a:lnTo>
                <a:lnTo>
                  <a:pt x="4086006" y="1067903"/>
                </a:lnTo>
                <a:lnTo>
                  <a:pt x="4088242" y="1074814"/>
                </a:lnTo>
                <a:lnTo>
                  <a:pt x="4086616" y="1101847"/>
                </a:lnTo>
                <a:lnTo>
                  <a:pt x="4085600" y="1105912"/>
                </a:lnTo>
                <a:lnTo>
                  <a:pt x="4081738" y="1129896"/>
                </a:lnTo>
                <a:lnTo>
                  <a:pt x="4076860" y="1144937"/>
                </a:lnTo>
                <a:lnTo>
                  <a:pt x="4076453" y="1154897"/>
                </a:lnTo>
                <a:lnTo>
                  <a:pt x="4074015" y="1170344"/>
                </a:lnTo>
                <a:lnTo>
                  <a:pt x="4070153" y="1214857"/>
                </a:lnTo>
                <a:lnTo>
                  <a:pt x="4067714" y="1281525"/>
                </a:lnTo>
                <a:lnTo>
                  <a:pt x="4069746" y="1291484"/>
                </a:lnTo>
                <a:lnTo>
                  <a:pt x="4070153" y="1296362"/>
                </a:lnTo>
                <a:lnTo>
                  <a:pt x="4072592" y="1305102"/>
                </a:lnTo>
                <a:lnTo>
                  <a:pt x="4078892" y="1311810"/>
                </a:lnTo>
                <a:lnTo>
                  <a:pt x="4092917" y="1317298"/>
                </a:lnTo>
                <a:lnTo>
                  <a:pt x="4105113" y="1317298"/>
                </a:lnTo>
                <a:lnTo>
                  <a:pt x="4107348" y="1318720"/>
                </a:lnTo>
                <a:lnTo>
                  <a:pt x="4110397" y="1345753"/>
                </a:lnTo>
                <a:lnTo>
                  <a:pt x="4114869" y="1376038"/>
                </a:lnTo>
                <a:lnTo>
                  <a:pt x="4120763" y="1396771"/>
                </a:lnTo>
                <a:lnTo>
                  <a:pt x="4119747" y="1407746"/>
                </a:lnTo>
                <a:lnTo>
                  <a:pt x="4116901" y="1410389"/>
                </a:lnTo>
                <a:lnTo>
                  <a:pt x="4096982" y="1408356"/>
                </a:lnTo>
                <a:lnTo>
                  <a:pt x="4092511" y="1406527"/>
                </a:lnTo>
                <a:lnTo>
                  <a:pt x="4049014" y="1401445"/>
                </a:lnTo>
                <a:lnTo>
                  <a:pt x="4043120" y="1402462"/>
                </a:lnTo>
                <a:lnTo>
                  <a:pt x="4033363" y="1402258"/>
                </a:lnTo>
                <a:lnTo>
                  <a:pt x="4026859" y="1402868"/>
                </a:lnTo>
                <a:lnTo>
                  <a:pt x="4022184" y="1402868"/>
                </a:lnTo>
                <a:lnTo>
                  <a:pt x="4016087" y="1403275"/>
                </a:lnTo>
                <a:lnTo>
                  <a:pt x="3989054" y="1405511"/>
                </a:lnTo>
                <a:lnTo>
                  <a:pt x="3984582" y="1405511"/>
                </a:lnTo>
                <a:lnTo>
                  <a:pt x="3978078" y="1405307"/>
                </a:lnTo>
                <a:lnTo>
                  <a:pt x="3965679" y="1405104"/>
                </a:lnTo>
                <a:lnTo>
                  <a:pt x="3955110" y="1404088"/>
                </a:lnTo>
                <a:lnTo>
                  <a:pt x="3949012" y="1385185"/>
                </a:lnTo>
                <a:lnTo>
                  <a:pt x="3941492" y="1365672"/>
                </a:lnTo>
                <a:lnTo>
                  <a:pt x="3934378" y="1355306"/>
                </a:lnTo>
                <a:lnTo>
                  <a:pt x="3923605" y="1348599"/>
                </a:lnTo>
                <a:lnTo>
                  <a:pt x="3828482" y="1189044"/>
                </a:lnTo>
                <a:lnTo>
                  <a:pt x="3830311" y="1180710"/>
                </a:lnTo>
                <a:lnTo>
                  <a:pt x="3824823" y="1167295"/>
                </a:lnTo>
                <a:lnTo>
                  <a:pt x="3808969" y="1117091"/>
                </a:lnTo>
                <a:lnTo>
                  <a:pt x="3796977" y="1067294"/>
                </a:lnTo>
                <a:lnTo>
                  <a:pt x="3677463" y="884364"/>
                </a:lnTo>
                <a:lnTo>
                  <a:pt x="3567908" y="774199"/>
                </a:lnTo>
                <a:lnTo>
                  <a:pt x="3522583" y="725012"/>
                </a:lnTo>
                <a:lnTo>
                  <a:pt x="3501647" y="704686"/>
                </a:lnTo>
                <a:lnTo>
                  <a:pt x="3441484" y="672369"/>
                </a:lnTo>
                <a:lnTo>
                  <a:pt x="3412418" y="659767"/>
                </a:lnTo>
                <a:lnTo>
                  <a:pt x="3363230" y="644319"/>
                </a:lnTo>
                <a:lnTo>
                  <a:pt x="3356930" y="639441"/>
                </a:lnTo>
                <a:lnTo>
                  <a:pt x="3348393" y="625823"/>
                </a:lnTo>
                <a:lnTo>
                  <a:pt x="3334368" y="610985"/>
                </a:lnTo>
                <a:lnTo>
                  <a:pt x="3304896" y="559359"/>
                </a:lnTo>
                <a:lnTo>
                  <a:pt x="3280505" y="517895"/>
                </a:lnTo>
                <a:lnTo>
                  <a:pt x="3263229" y="484561"/>
                </a:lnTo>
                <a:lnTo>
                  <a:pt x="3255912" y="474601"/>
                </a:lnTo>
                <a:lnTo>
                  <a:pt x="3251440" y="473382"/>
                </a:lnTo>
                <a:lnTo>
                  <a:pt x="3250017" y="473991"/>
                </a:lnTo>
                <a:lnTo>
                  <a:pt x="3247985" y="471146"/>
                </a:lnTo>
                <a:lnTo>
                  <a:pt x="3238838" y="450211"/>
                </a:lnTo>
                <a:lnTo>
                  <a:pt x="3210179" y="377852"/>
                </a:lnTo>
                <a:lnTo>
                  <a:pt x="3206317" y="363827"/>
                </a:lnTo>
                <a:lnTo>
                  <a:pt x="3207130" y="343298"/>
                </a:lnTo>
                <a:lnTo>
                  <a:pt x="3215261" y="326225"/>
                </a:lnTo>
                <a:lnTo>
                  <a:pt x="3273188" y="264232"/>
                </a:lnTo>
                <a:lnTo>
                  <a:pt x="3289042" y="236589"/>
                </a:lnTo>
                <a:lnTo>
                  <a:pt x="3323596" y="189840"/>
                </a:lnTo>
                <a:lnTo>
                  <a:pt x="3329693" y="178865"/>
                </a:lnTo>
                <a:lnTo>
                  <a:pt x="3342295" y="161385"/>
                </a:lnTo>
                <a:lnTo>
                  <a:pt x="3367295" y="138417"/>
                </a:lnTo>
                <a:lnTo>
                  <a:pt x="3368922" y="133132"/>
                </a:lnTo>
                <a:lnTo>
                  <a:pt x="3367092" y="128661"/>
                </a:lnTo>
                <a:lnTo>
                  <a:pt x="3357336" y="122766"/>
                </a:lnTo>
                <a:lnTo>
                  <a:pt x="3344328" y="120327"/>
                </a:lnTo>
                <a:lnTo>
                  <a:pt x="3334774" y="120530"/>
                </a:lnTo>
                <a:lnTo>
                  <a:pt x="3320547" y="123986"/>
                </a:lnTo>
                <a:lnTo>
                  <a:pt x="3308352" y="130693"/>
                </a:lnTo>
                <a:lnTo>
                  <a:pt x="3274814" y="163621"/>
                </a:lnTo>
                <a:lnTo>
                  <a:pt x="3244733" y="193499"/>
                </a:lnTo>
                <a:lnTo>
                  <a:pt x="3229488" y="204475"/>
                </a:lnTo>
                <a:lnTo>
                  <a:pt x="3221358" y="206304"/>
                </a:lnTo>
                <a:lnTo>
                  <a:pt x="3212618" y="205694"/>
                </a:lnTo>
                <a:lnTo>
                  <a:pt x="3197577" y="201223"/>
                </a:lnTo>
                <a:lnTo>
                  <a:pt x="3183349" y="187605"/>
                </a:lnTo>
                <a:lnTo>
                  <a:pt x="3174203" y="173783"/>
                </a:lnTo>
                <a:lnTo>
                  <a:pt x="3173390" y="152441"/>
                </a:lnTo>
                <a:lnTo>
                  <a:pt x="3178268" y="103254"/>
                </a:lnTo>
                <a:lnTo>
                  <a:pt x="3178268" y="92278"/>
                </a:lnTo>
                <a:lnTo>
                  <a:pt x="3178878" y="49188"/>
                </a:lnTo>
                <a:lnTo>
                  <a:pt x="3176032" y="36789"/>
                </a:lnTo>
                <a:lnTo>
                  <a:pt x="3170748" y="29066"/>
                </a:lnTo>
                <a:lnTo>
                  <a:pt x="3159365" y="24797"/>
                </a:lnTo>
                <a:lnTo>
                  <a:pt x="3148389" y="25610"/>
                </a:lnTo>
                <a:lnTo>
                  <a:pt x="3140666" y="29675"/>
                </a:lnTo>
                <a:lnTo>
                  <a:pt x="3135788" y="36992"/>
                </a:lnTo>
                <a:lnTo>
                  <a:pt x="3132535" y="51220"/>
                </a:lnTo>
                <a:lnTo>
                  <a:pt x="3128064" y="87400"/>
                </a:lnTo>
                <a:lnTo>
                  <a:pt x="3112617" y="133742"/>
                </a:lnTo>
                <a:lnTo>
                  <a:pt x="3105502" y="136791"/>
                </a:lnTo>
                <a:lnTo>
                  <a:pt x="3091071" y="138417"/>
                </a:lnTo>
                <a:lnTo>
                  <a:pt x="3090258" y="136384"/>
                </a:lnTo>
                <a:lnTo>
                  <a:pt x="3079486" y="101221"/>
                </a:lnTo>
                <a:lnTo>
                  <a:pt x="3061803" y="66058"/>
                </a:lnTo>
                <a:lnTo>
                  <a:pt x="3038632" y="16260"/>
                </a:lnTo>
                <a:lnTo>
                  <a:pt x="3031314" y="7724"/>
                </a:lnTo>
                <a:lnTo>
                  <a:pt x="3020745" y="1220"/>
                </a:lnTo>
                <a:lnTo>
                  <a:pt x="3011192" y="0"/>
                </a:lnTo>
                <a:lnTo>
                  <a:pt x="2998387" y="3455"/>
                </a:lnTo>
                <a:lnTo>
                  <a:pt x="2992086" y="7724"/>
                </a:lnTo>
                <a:lnTo>
                  <a:pt x="2989240" y="14025"/>
                </a:lnTo>
                <a:lnTo>
                  <a:pt x="2989444" y="21952"/>
                </a:lnTo>
                <a:lnTo>
                  <a:pt x="2996354" y="40448"/>
                </a:lnTo>
                <a:lnTo>
                  <a:pt x="3017493" y="86993"/>
                </a:lnTo>
                <a:lnTo>
                  <a:pt x="3036193" y="143498"/>
                </a:lnTo>
                <a:lnTo>
                  <a:pt x="3035176" y="147563"/>
                </a:lnTo>
                <a:lnTo>
                  <a:pt x="3026030" y="155084"/>
                </a:lnTo>
                <a:lnTo>
                  <a:pt x="3025013" y="156303"/>
                </a:lnTo>
                <a:lnTo>
                  <a:pt x="3022778" y="155287"/>
                </a:lnTo>
                <a:lnTo>
                  <a:pt x="3017087" y="144311"/>
                </a:lnTo>
                <a:lnTo>
                  <a:pt x="3004078" y="125409"/>
                </a:lnTo>
                <a:lnTo>
                  <a:pt x="2983753" y="89229"/>
                </a:lnTo>
                <a:lnTo>
                  <a:pt x="2972777" y="63212"/>
                </a:lnTo>
                <a:lnTo>
                  <a:pt x="2967695" y="55285"/>
                </a:lnTo>
                <a:lnTo>
                  <a:pt x="2960582" y="50407"/>
                </a:lnTo>
                <a:lnTo>
                  <a:pt x="2948386" y="49188"/>
                </a:lnTo>
                <a:lnTo>
                  <a:pt x="2937410" y="53253"/>
                </a:lnTo>
                <a:lnTo>
                  <a:pt x="2930703" y="59757"/>
                </a:lnTo>
                <a:lnTo>
                  <a:pt x="2928264" y="67481"/>
                </a:lnTo>
                <a:lnTo>
                  <a:pt x="2932532" y="83131"/>
                </a:lnTo>
                <a:lnTo>
                  <a:pt x="2952655" y="125409"/>
                </a:lnTo>
                <a:lnTo>
                  <a:pt x="2978671" y="174800"/>
                </a:lnTo>
                <a:lnTo>
                  <a:pt x="2982939" y="186588"/>
                </a:lnTo>
                <a:lnTo>
                  <a:pt x="2969525" y="197971"/>
                </a:lnTo>
                <a:lnTo>
                  <a:pt x="2964037" y="201020"/>
                </a:lnTo>
                <a:lnTo>
                  <a:pt x="2953874" y="200816"/>
                </a:lnTo>
                <a:lnTo>
                  <a:pt x="2931313" y="194719"/>
                </a:lnTo>
                <a:lnTo>
                  <a:pt x="2896556" y="180287"/>
                </a:lnTo>
                <a:lnTo>
                  <a:pt x="2875824" y="167889"/>
                </a:lnTo>
                <a:lnTo>
                  <a:pt x="2857124" y="157929"/>
                </a:lnTo>
                <a:lnTo>
                  <a:pt x="2845132" y="156100"/>
                </a:lnTo>
                <a:lnTo>
                  <a:pt x="2835376" y="163621"/>
                </a:lnTo>
                <a:lnTo>
                  <a:pt x="2830498" y="170734"/>
                </a:lnTo>
                <a:lnTo>
                  <a:pt x="2831108" y="175003"/>
                </a:lnTo>
                <a:lnTo>
                  <a:pt x="2836189" y="182930"/>
                </a:lnTo>
                <a:lnTo>
                  <a:pt x="2853872" y="194922"/>
                </a:lnTo>
                <a:lnTo>
                  <a:pt x="2922979" y="236589"/>
                </a:lnTo>
                <a:lnTo>
                  <a:pt x="2941272" y="252443"/>
                </a:lnTo>
                <a:lnTo>
                  <a:pt x="2953874" y="269720"/>
                </a:lnTo>
                <a:lnTo>
                  <a:pt x="2976232" y="314639"/>
                </a:lnTo>
                <a:lnTo>
                  <a:pt x="2996151" y="345128"/>
                </a:lnTo>
                <a:lnTo>
                  <a:pt x="3036193" y="396551"/>
                </a:lnTo>
                <a:lnTo>
                  <a:pt x="3070746" y="458950"/>
                </a:lnTo>
                <a:lnTo>
                  <a:pt x="3093307" y="515252"/>
                </a:lnTo>
                <a:lnTo>
                  <a:pt x="3100015" y="534968"/>
                </a:lnTo>
                <a:lnTo>
                  <a:pt x="3056518" y="559562"/>
                </a:lnTo>
                <a:lnTo>
                  <a:pt x="3040664" y="571960"/>
                </a:lnTo>
                <a:lnTo>
                  <a:pt x="3036802" y="579278"/>
                </a:lnTo>
                <a:lnTo>
                  <a:pt x="3039038" y="586392"/>
                </a:lnTo>
                <a:lnTo>
                  <a:pt x="3056315" y="603872"/>
                </a:lnTo>
                <a:lnTo>
                  <a:pt x="3096153" y="657734"/>
                </a:lnTo>
                <a:lnTo>
                  <a:pt x="3147780" y="732939"/>
                </a:lnTo>
                <a:lnTo>
                  <a:pt x="3160585" y="766273"/>
                </a:lnTo>
                <a:lnTo>
                  <a:pt x="3167902" y="789444"/>
                </a:lnTo>
                <a:lnTo>
                  <a:pt x="3182536" y="815460"/>
                </a:lnTo>
                <a:lnTo>
                  <a:pt x="3207943" y="856924"/>
                </a:lnTo>
                <a:lnTo>
                  <a:pt x="3237009" y="907332"/>
                </a:lnTo>
                <a:lnTo>
                  <a:pt x="3291888" y="990057"/>
                </a:lnTo>
                <a:lnTo>
                  <a:pt x="3341685" y="1079082"/>
                </a:lnTo>
                <a:lnTo>
                  <a:pt x="3344531" y="1082944"/>
                </a:lnTo>
                <a:cubicBezTo>
                  <a:pt x="3333758" y="1092497"/>
                  <a:pt x="3338636" y="1130100"/>
                  <a:pt x="3335994" y="1135384"/>
                </a:cubicBezTo>
                <a:cubicBezTo>
                  <a:pt x="3332742" y="1141279"/>
                  <a:pt x="3343311" y="1140466"/>
                  <a:pt x="3346970" y="1146157"/>
                </a:cubicBezTo>
                <a:cubicBezTo>
                  <a:pt x="3350832" y="1152051"/>
                  <a:pt x="3359165" y="1165669"/>
                  <a:pt x="3367499" y="1180100"/>
                </a:cubicBezTo>
                <a:cubicBezTo>
                  <a:pt x="3376239" y="1194531"/>
                  <a:pt x="3362011" y="1198597"/>
                  <a:pt x="3364043" y="1207133"/>
                </a:cubicBezTo>
                <a:cubicBezTo>
                  <a:pt x="3365873" y="1215670"/>
                  <a:pt x="3366279" y="1222784"/>
                  <a:pt x="3365060" y="1227662"/>
                </a:cubicBezTo>
                <a:cubicBezTo>
                  <a:pt x="3363637" y="1232540"/>
                  <a:pt x="3357946" y="1232744"/>
                  <a:pt x="3349409" y="1228678"/>
                </a:cubicBezTo>
                <a:cubicBezTo>
                  <a:pt x="3341279" y="1224410"/>
                  <a:pt x="3347986" y="1216280"/>
                  <a:pt x="3340669" y="1207337"/>
                </a:cubicBezTo>
                <a:cubicBezTo>
                  <a:pt x="3333962" y="1197987"/>
                  <a:pt x="3328270" y="1194735"/>
                  <a:pt x="3325018" y="1195141"/>
                </a:cubicBezTo>
                <a:cubicBezTo>
                  <a:pt x="3321563" y="1195548"/>
                  <a:pt x="3315262" y="1192905"/>
                  <a:pt x="3310587" y="1201036"/>
                </a:cubicBezTo>
                <a:cubicBezTo>
                  <a:pt x="3305709" y="1209166"/>
                  <a:pt x="3310994" y="1230508"/>
                  <a:pt x="3317498" y="1246768"/>
                </a:cubicBezTo>
                <a:cubicBezTo>
                  <a:pt x="3324002" y="1262622"/>
                  <a:pt x="3345954" y="1280102"/>
                  <a:pt x="3363637" y="1289248"/>
                </a:cubicBezTo>
                <a:cubicBezTo>
                  <a:pt x="3381320" y="1298598"/>
                  <a:pt x="3427053" y="1367502"/>
                  <a:pt x="3439858" y="1382543"/>
                </a:cubicBezTo>
                <a:cubicBezTo>
                  <a:pt x="3452663" y="1397584"/>
                  <a:pt x="3516485" y="1492910"/>
                  <a:pt x="3526444" y="1511407"/>
                </a:cubicBezTo>
                <a:cubicBezTo>
                  <a:pt x="3536607" y="1529903"/>
                  <a:pt x="3545551" y="1556326"/>
                  <a:pt x="3548396" y="1565879"/>
                </a:cubicBezTo>
                <a:cubicBezTo>
                  <a:pt x="3551242" y="1575432"/>
                  <a:pt x="3537014" y="1576855"/>
                  <a:pt x="3537014" y="1576855"/>
                </a:cubicBezTo>
                <a:cubicBezTo>
                  <a:pt x="3537014" y="1576855"/>
                  <a:pt x="3474208" y="1577058"/>
                  <a:pt x="3409979" y="1577261"/>
                </a:cubicBezTo>
                <a:cubicBezTo>
                  <a:pt x="3383759" y="1556326"/>
                  <a:pt x="3339856" y="1518114"/>
                  <a:pt x="3290872" y="1457137"/>
                </a:cubicBezTo>
                <a:cubicBezTo>
                  <a:pt x="3250220" y="1406527"/>
                  <a:pt x="3253879" y="1275630"/>
                  <a:pt x="3228472" y="1241483"/>
                </a:cubicBezTo>
                <a:cubicBezTo>
                  <a:pt x="3203472" y="1208150"/>
                  <a:pt x="3202252" y="1174612"/>
                  <a:pt x="3148593" y="1133758"/>
                </a:cubicBezTo>
                <a:cubicBezTo>
                  <a:pt x="3094933" y="1092701"/>
                  <a:pt x="3052046" y="1072172"/>
                  <a:pt x="3014647" y="1078879"/>
                </a:cubicBezTo>
                <a:cubicBezTo>
                  <a:pt x="2977045" y="1085587"/>
                  <a:pt x="2928670" y="1111197"/>
                  <a:pt x="2919524" y="1126238"/>
                </a:cubicBezTo>
                <a:cubicBezTo>
                  <a:pt x="2919524" y="1126238"/>
                  <a:pt x="2882531" y="1182336"/>
                  <a:pt x="2858750" y="1207337"/>
                </a:cubicBezTo>
                <a:cubicBezTo>
                  <a:pt x="2835173" y="1232134"/>
                  <a:pt x="2705699" y="1321973"/>
                  <a:pt x="2693910" y="1332135"/>
                </a:cubicBezTo>
                <a:cubicBezTo>
                  <a:pt x="2692081" y="1333761"/>
                  <a:pt x="2683951" y="1337217"/>
                  <a:pt x="2671756" y="1341891"/>
                </a:cubicBezTo>
                <a:cubicBezTo>
                  <a:pt x="2668910" y="1306525"/>
                  <a:pt x="2672365" y="1262215"/>
                  <a:pt x="2670943" y="1254289"/>
                </a:cubicBezTo>
                <a:cubicBezTo>
                  <a:pt x="2668503" y="1242703"/>
                  <a:pt x="2662406" y="1147173"/>
                  <a:pt x="2662406" y="1147173"/>
                </a:cubicBezTo>
                <a:cubicBezTo>
                  <a:pt x="2662406" y="1147173"/>
                  <a:pt x="2663422" y="1116888"/>
                  <a:pt x="2661593" y="1116278"/>
                </a:cubicBezTo>
                <a:cubicBezTo>
                  <a:pt x="2659764" y="1115872"/>
                  <a:pt x="2664032" y="1000219"/>
                  <a:pt x="2664032" y="1000219"/>
                </a:cubicBezTo>
                <a:cubicBezTo>
                  <a:pt x="2664032" y="1000219"/>
                  <a:pt x="2675617" y="990057"/>
                  <a:pt x="2683138" y="970138"/>
                </a:cubicBezTo>
                <a:cubicBezTo>
                  <a:pt x="2690658" y="950015"/>
                  <a:pt x="2687813" y="948592"/>
                  <a:pt x="2688219" y="931113"/>
                </a:cubicBezTo>
                <a:cubicBezTo>
                  <a:pt x="2688423" y="913429"/>
                  <a:pt x="2690658" y="913836"/>
                  <a:pt x="2676837" y="885380"/>
                </a:cubicBezTo>
                <a:cubicBezTo>
                  <a:pt x="2662609" y="856924"/>
                  <a:pt x="2668707" y="831721"/>
                  <a:pt x="2667081" y="824200"/>
                </a:cubicBezTo>
                <a:cubicBezTo>
                  <a:pt x="2665455" y="816680"/>
                  <a:pt x="2661390" y="810379"/>
                  <a:pt x="2656715" y="808956"/>
                </a:cubicBezTo>
                <a:cubicBezTo>
                  <a:pt x="2652243" y="807737"/>
                  <a:pt x="2648584" y="811395"/>
                  <a:pt x="2641470" y="805094"/>
                </a:cubicBezTo>
                <a:cubicBezTo>
                  <a:pt x="2634560" y="798793"/>
                  <a:pt x="2608747" y="712816"/>
                  <a:pt x="2597771" y="701231"/>
                </a:cubicBezTo>
                <a:cubicBezTo>
                  <a:pt x="2586388" y="689442"/>
                  <a:pt x="2580900" y="691068"/>
                  <a:pt x="2571957" y="696149"/>
                </a:cubicBezTo>
                <a:cubicBezTo>
                  <a:pt x="2563217" y="701434"/>
                  <a:pt x="2571144" y="715052"/>
                  <a:pt x="2578461" y="726435"/>
                </a:cubicBezTo>
                <a:cubicBezTo>
                  <a:pt x="2585372" y="738223"/>
                  <a:pt x="2582120" y="738833"/>
                  <a:pt x="2591876" y="771964"/>
                </a:cubicBezTo>
                <a:cubicBezTo>
                  <a:pt x="2600616" y="800419"/>
                  <a:pt x="2599397" y="819322"/>
                  <a:pt x="2599397" y="822981"/>
                </a:cubicBezTo>
                <a:cubicBezTo>
                  <a:pt x="2597364" y="817493"/>
                  <a:pt x="2575413" y="785175"/>
                  <a:pt x="2564030" y="785379"/>
                </a:cubicBezTo>
                <a:cubicBezTo>
                  <a:pt x="2551632" y="785582"/>
                  <a:pt x="2551428" y="806111"/>
                  <a:pt x="2551428" y="806111"/>
                </a:cubicBezTo>
                <a:lnTo>
                  <a:pt x="2575819" y="864242"/>
                </a:lnTo>
                <a:cubicBezTo>
                  <a:pt x="2575819" y="864242"/>
                  <a:pt x="2547770" y="809972"/>
                  <a:pt x="2546347" y="806924"/>
                </a:cubicBezTo>
                <a:cubicBezTo>
                  <a:pt x="2544721" y="803468"/>
                  <a:pt x="2534152" y="803265"/>
                  <a:pt x="2528257" y="805704"/>
                </a:cubicBezTo>
                <a:cubicBezTo>
                  <a:pt x="2522363" y="808143"/>
                  <a:pt x="2520127" y="813428"/>
                  <a:pt x="2521550" y="829485"/>
                </a:cubicBezTo>
                <a:cubicBezTo>
                  <a:pt x="2522973" y="845745"/>
                  <a:pt x="2559762" y="879282"/>
                  <a:pt x="2559762" y="879282"/>
                </a:cubicBezTo>
                <a:lnTo>
                  <a:pt x="2554477" y="886396"/>
                </a:lnTo>
                <a:cubicBezTo>
                  <a:pt x="2554477" y="886396"/>
                  <a:pt x="2528054" y="851233"/>
                  <a:pt x="2520127" y="845949"/>
                </a:cubicBezTo>
                <a:cubicBezTo>
                  <a:pt x="2511997" y="840461"/>
                  <a:pt x="2514842" y="845339"/>
                  <a:pt x="2509355" y="846558"/>
                </a:cubicBezTo>
                <a:cubicBezTo>
                  <a:pt x="2503867" y="847778"/>
                  <a:pt x="2498988" y="855908"/>
                  <a:pt x="2496143" y="861193"/>
                </a:cubicBezTo>
                <a:cubicBezTo>
                  <a:pt x="2493094" y="866477"/>
                  <a:pt x="2500615" y="891478"/>
                  <a:pt x="2511184" y="922576"/>
                </a:cubicBezTo>
                <a:cubicBezTo>
                  <a:pt x="2521550" y="953471"/>
                  <a:pt x="2555900" y="1016683"/>
                  <a:pt x="2555900" y="1016683"/>
                </a:cubicBezTo>
                <a:cubicBezTo>
                  <a:pt x="2555900" y="1016683"/>
                  <a:pt x="2550819" y="1052253"/>
                  <a:pt x="2549599" y="1078473"/>
                </a:cubicBezTo>
                <a:cubicBezTo>
                  <a:pt x="2548380" y="1104693"/>
                  <a:pt x="2541672" y="1235996"/>
                  <a:pt x="2541672" y="1294127"/>
                </a:cubicBezTo>
                <a:cubicBezTo>
                  <a:pt x="2541672" y="1320346"/>
                  <a:pt x="2547973" y="1351851"/>
                  <a:pt x="2555290" y="1384372"/>
                </a:cubicBezTo>
                <a:cubicBezTo>
                  <a:pt x="2527851" y="1394128"/>
                  <a:pt x="2500208" y="1403681"/>
                  <a:pt x="2476630" y="1411811"/>
                </a:cubicBezTo>
                <a:cubicBezTo>
                  <a:pt x="2480492" y="1395144"/>
                  <a:pt x="2483338" y="1378478"/>
                  <a:pt x="2483338" y="1364453"/>
                </a:cubicBezTo>
                <a:cubicBezTo>
                  <a:pt x="2483338" y="1320143"/>
                  <a:pt x="2487810" y="1270346"/>
                  <a:pt x="2477850" y="1262622"/>
                </a:cubicBezTo>
                <a:cubicBezTo>
                  <a:pt x="2467890" y="1254898"/>
                  <a:pt x="2473378" y="1178474"/>
                  <a:pt x="2473378" y="1167498"/>
                </a:cubicBezTo>
                <a:cubicBezTo>
                  <a:pt x="2473378" y="1156319"/>
                  <a:pt x="2486590" y="1082335"/>
                  <a:pt x="2455695" y="1073391"/>
                </a:cubicBezTo>
                <a:cubicBezTo>
                  <a:pt x="2424597" y="1064448"/>
                  <a:pt x="2429069" y="983756"/>
                  <a:pt x="2430288" y="968308"/>
                </a:cubicBezTo>
                <a:cubicBezTo>
                  <a:pt x="2431304" y="952861"/>
                  <a:pt x="2441264" y="880909"/>
                  <a:pt x="2409150" y="855298"/>
                </a:cubicBezTo>
                <a:cubicBezTo>
                  <a:pt x="2409150" y="855298"/>
                  <a:pt x="2413621" y="770134"/>
                  <a:pt x="2370531" y="770134"/>
                </a:cubicBezTo>
                <a:cubicBezTo>
                  <a:pt x="2370531" y="770134"/>
                  <a:pt x="2365043" y="661596"/>
                  <a:pt x="2356100" y="650620"/>
                </a:cubicBezTo>
                <a:cubicBezTo>
                  <a:pt x="2347360" y="639644"/>
                  <a:pt x="2345124" y="573180"/>
                  <a:pt x="2331709" y="552041"/>
                </a:cubicBezTo>
                <a:cubicBezTo>
                  <a:pt x="2318498" y="530903"/>
                  <a:pt x="2312807" y="463422"/>
                  <a:pt x="2316262" y="445739"/>
                </a:cubicBezTo>
                <a:cubicBezTo>
                  <a:pt x="2319514" y="428056"/>
                  <a:pt x="2308538" y="382730"/>
                  <a:pt x="2299798" y="380494"/>
                </a:cubicBezTo>
                <a:cubicBezTo>
                  <a:pt x="2290855" y="378258"/>
                  <a:pt x="2276627" y="326225"/>
                  <a:pt x="2248984" y="307932"/>
                </a:cubicBezTo>
                <a:cubicBezTo>
                  <a:pt x="2248984" y="307932"/>
                  <a:pt x="2225000" y="285980"/>
                  <a:pt x="2225000" y="265858"/>
                </a:cubicBezTo>
                <a:cubicBezTo>
                  <a:pt x="2225000" y="264435"/>
                  <a:pt x="2225000" y="263012"/>
                  <a:pt x="2225000" y="261793"/>
                </a:cubicBezTo>
                <a:lnTo>
                  <a:pt x="2215041" y="288013"/>
                </a:lnTo>
                <a:cubicBezTo>
                  <a:pt x="2215041" y="288013"/>
                  <a:pt x="2202236" y="295736"/>
                  <a:pt x="2192886" y="271752"/>
                </a:cubicBezTo>
                <a:cubicBezTo>
                  <a:pt x="2183536" y="247768"/>
                  <a:pt x="2186382" y="240858"/>
                  <a:pt x="2186382" y="240858"/>
                </a:cubicBezTo>
                <a:lnTo>
                  <a:pt x="2186382" y="188418"/>
                </a:lnTo>
                <a:cubicBezTo>
                  <a:pt x="2186382" y="188418"/>
                  <a:pt x="2177235" y="146750"/>
                  <a:pt x="2160975" y="145937"/>
                </a:cubicBezTo>
                <a:cubicBezTo>
                  <a:pt x="2144714" y="145124"/>
                  <a:pt x="2132519" y="190857"/>
                  <a:pt x="2132519" y="190857"/>
                </a:cubicBezTo>
                <a:lnTo>
                  <a:pt x="2124999" y="241264"/>
                </a:lnTo>
                <a:cubicBezTo>
                  <a:pt x="2124999" y="241264"/>
                  <a:pt x="2122356" y="260573"/>
                  <a:pt x="2128454" y="265248"/>
                </a:cubicBezTo>
                <a:cubicBezTo>
                  <a:pt x="2134755" y="269923"/>
                  <a:pt x="2100405" y="259354"/>
                  <a:pt x="2102031" y="227036"/>
                </a:cubicBezTo>
                <a:cubicBezTo>
                  <a:pt x="2102031" y="227036"/>
                  <a:pt x="2091461" y="186995"/>
                  <a:pt x="2091461" y="178458"/>
                </a:cubicBezTo>
                <a:cubicBezTo>
                  <a:pt x="2091461" y="169921"/>
                  <a:pt x="2086583" y="145124"/>
                  <a:pt x="2073575" y="145937"/>
                </a:cubicBezTo>
                <a:cubicBezTo>
                  <a:pt x="2060363" y="146750"/>
                  <a:pt x="2054875" y="161385"/>
                  <a:pt x="2059550" y="180897"/>
                </a:cubicBezTo>
                <a:cubicBezTo>
                  <a:pt x="2064225" y="200206"/>
                  <a:pt x="2067274" y="241264"/>
                  <a:pt x="2067274" y="241264"/>
                </a:cubicBezTo>
                <a:lnTo>
                  <a:pt x="2068087" y="263012"/>
                </a:lnTo>
                <a:cubicBezTo>
                  <a:pt x="2068087" y="263012"/>
                  <a:pt x="2051014" y="242890"/>
                  <a:pt x="2051014" y="235166"/>
                </a:cubicBezTo>
                <a:cubicBezTo>
                  <a:pt x="2051014" y="227443"/>
                  <a:pt x="2036379" y="188621"/>
                  <a:pt x="2030891" y="188621"/>
                </a:cubicBezTo>
                <a:cubicBezTo>
                  <a:pt x="2030891" y="188621"/>
                  <a:pt x="2018493" y="167686"/>
                  <a:pt x="2003655" y="184759"/>
                </a:cubicBezTo>
                <a:cubicBezTo>
                  <a:pt x="2003655" y="184759"/>
                  <a:pt x="2001419" y="201833"/>
                  <a:pt x="2008330" y="219719"/>
                </a:cubicBezTo>
                <a:cubicBezTo>
                  <a:pt x="2015241" y="237605"/>
                  <a:pt x="2018289" y="250004"/>
                  <a:pt x="2018289" y="250004"/>
                </a:cubicBezTo>
                <a:lnTo>
                  <a:pt x="2020729" y="277037"/>
                </a:lnTo>
                <a:lnTo>
                  <a:pt x="2034753" y="304070"/>
                </a:lnTo>
                <a:lnTo>
                  <a:pt x="2053453" y="316469"/>
                </a:lnTo>
                <a:cubicBezTo>
                  <a:pt x="2053453" y="316469"/>
                  <a:pt x="2058128" y="339030"/>
                  <a:pt x="2055892" y="340453"/>
                </a:cubicBezTo>
                <a:cubicBezTo>
                  <a:pt x="2053453" y="342079"/>
                  <a:pt x="2076827" y="371551"/>
                  <a:pt x="2079876" y="370738"/>
                </a:cubicBezTo>
                <a:cubicBezTo>
                  <a:pt x="2082925" y="369925"/>
                  <a:pt x="2092275" y="394722"/>
                  <a:pt x="2092275" y="401023"/>
                </a:cubicBezTo>
                <a:cubicBezTo>
                  <a:pt x="2092275" y="407324"/>
                  <a:pt x="2152641" y="444519"/>
                  <a:pt x="2165040" y="446755"/>
                </a:cubicBezTo>
                <a:cubicBezTo>
                  <a:pt x="2177438" y="449194"/>
                  <a:pt x="2196138" y="476227"/>
                  <a:pt x="2196138" y="487813"/>
                </a:cubicBezTo>
                <a:cubicBezTo>
                  <a:pt x="2196138" y="499398"/>
                  <a:pt x="2203862" y="581513"/>
                  <a:pt x="2203862" y="581513"/>
                </a:cubicBezTo>
                <a:lnTo>
                  <a:pt x="2206098" y="705499"/>
                </a:lnTo>
                <a:cubicBezTo>
                  <a:pt x="2206098" y="705499"/>
                  <a:pt x="2202236" y="820135"/>
                  <a:pt x="2202236" y="822574"/>
                </a:cubicBezTo>
                <a:cubicBezTo>
                  <a:pt x="2202236" y="825013"/>
                  <a:pt x="2199187" y="1004691"/>
                  <a:pt x="2203049" y="1026439"/>
                </a:cubicBezTo>
                <a:cubicBezTo>
                  <a:pt x="2206911" y="1048188"/>
                  <a:pt x="2193699" y="1137213"/>
                  <a:pt x="2206911" y="1148799"/>
                </a:cubicBezTo>
                <a:cubicBezTo>
                  <a:pt x="2220122" y="1160385"/>
                  <a:pt x="2220732" y="1229491"/>
                  <a:pt x="2220732" y="1229491"/>
                </a:cubicBezTo>
                <a:cubicBezTo>
                  <a:pt x="2220732" y="1229491"/>
                  <a:pt x="2201423" y="1286809"/>
                  <a:pt x="2213008" y="1306322"/>
                </a:cubicBezTo>
                <a:cubicBezTo>
                  <a:pt x="2224594" y="1325631"/>
                  <a:pt x="2209146" y="1368315"/>
                  <a:pt x="2209146" y="1368315"/>
                </a:cubicBezTo>
                <a:cubicBezTo>
                  <a:pt x="2209146" y="1368315"/>
                  <a:pt x="2209959" y="1387014"/>
                  <a:pt x="2211585" y="1404291"/>
                </a:cubicBezTo>
                <a:cubicBezTo>
                  <a:pt x="2204268" y="1399616"/>
                  <a:pt x="2196748" y="1394941"/>
                  <a:pt x="2195731" y="1395348"/>
                </a:cubicBezTo>
                <a:cubicBezTo>
                  <a:pt x="2193496" y="1396161"/>
                  <a:pt x="2176829" y="1387624"/>
                  <a:pt x="2176829" y="1387624"/>
                </a:cubicBezTo>
                <a:cubicBezTo>
                  <a:pt x="2176829" y="1387624"/>
                  <a:pt x="2131096" y="1267500"/>
                  <a:pt x="2096136" y="1239654"/>
                </a:cubicBezTo>
                <a:cubicBezTo>
                  <a:pt x="2061176" y="1211808"/>
                  <a:pt x="1967069" y="1192296"/>
                  <a:pt x="1967069" y="1192296"/>
                </a:cubicBezTo>
                <a:cubicBezTo>
                  <a:pt x="1967069" y="1192296"/>
                  <a:pt x="1877027" y="1194735"/>
                  <a:pt x="1863002" y="1224816"/>
                </a:cubicBezTo>
                <a:cubicBezTo>
                  <a:pt x="1863002" y="1224816"/>
                  <a:pt x="1858937" y="1227459"/>
                  <a:pt x="1852840" y="1231930"/>
                </a:cubicBezTo>
                <a:lnTo>
                  <a:pt x="1858124" y="1220955"/>
                </a:lnTo>
                <a:lnTo>
                  <a:pt x="1862189" y="1205101"/>
                </a:lnTo>
                <a:lnTo>
                  <a:pt x="1869506" y="1182336"/>
                </a:lnTo>
                <a:lnTo>
                  <a:pt x="1899588" y="1130913"/>
                </a:lnTo>
                <a:lnTo>
                  <a:pt x="1922963" y="1094123"/>
                </a:lnTo>
                <a:lnTo>
                  <a:pt x="1933126" y="1082131"/>
                </a:lnTo>
                <a:lnTo>
                  <a:pt x="1934345" y="1077253"/>
                </a:lnTo>
                <a:lnTo>
                  <a:pt x="1931906" y="1072172"/>
                </a:lnTo>
                <a:lnTo>
                  <a:pt x="1921946" y="1063838"/>
                </a:lnTo>
                <a:lnTo>
                  <a:pt x="1895117" y="1047375"/>
                </a:lnTo>
                <a:lnTo>
                  <a:pt x="1898775" y="1033960"/>
                </a:lnTo>
                <a:lnTo>
                  <a:pt x="1911580" y="995544"/>
                </a:lnTo>
                <a:lnTo>
                  <a:pt x="1931499" y="952861"/>
                </a:lnTo>
                <a:lnTo>
                  <a:pt x="1955077" y="917494"/>
                </a:lnTo>
                <a:lnTo>
                  <a:pt x="1966663" y="896559"/>
                </a:lnTo>
                <a:lnTo>
                  <a:pt x="1979671" y="865868"/>
                </a:lnTo>
                <a:lnTo>
                  <a:pt x="1987191" y="854079"/>
                </a:lnTo>
                <a:lnTo>
                  <a:pt x="1997964" y="843306"/>
                </a:lnTo>
                <a:lnTo>
                  <a:pt x="2039225" y="814647"/>
                </a:lnTo>
                <a:lnTo>
                  <a:pt x="2049794" y="806314"/>
                </a:lnTo>
                <a:lnTo>
                  <a:pt x="2053046" y="801232"/>
                </a:lnTo>
                <a:lnTo>
                  <a:pt x="2053249" y="798387"/>
                </a:lnTo>
                <a:lnTo>
                  <a:pt x="2050200" y="793509"/>
                </a:lnTo>
                <a:lnTo>
                  <a:pt x="2044103" y="788427"/>
                </a:lnTo>
                <a:lnTo>
                  <a:pt x="2036786" y="789647"/>
                </a:lnTo>
                <a:lnTo>
                  <a:pt x="2025607" y="796558"/>
                </a:lnTo>
                <a:lnTo>
                  <a:pt x="2013208" y="805094"/>
                </a:lnTo>
                <a:lnTo>
                  <a:pt x="1992476" y="814647"/>
                </a:lnTo>
                <a:lnTo>
                  <a:pt x="1978858" y="818916"/>
                </a:lnTo>
                <a:lnTo>
                  <a:pt x="1972557" y="819119"/>
                </a:lnTo>
                <a:lnTo>
                  <a:pt x="1969102" y="817086"/>
                </a:lnTo>
                <a:lnTo>
                  <a:pt x="1960768" y="809363"/>
                </a:lnTo>
                <a:lnTo>
                  <a:pt x="1963207" y="801232"/>
                </a:lnTo>
                <a:lnTo>
                  <a:pt x="1978248" y="767492"/>
                </a:lnTo>
                <a:lnTo>
                  <a:pt x="1989834" y="738630"/>
                </a:lnTo>
                <a:lnTo>
                  <a:pt x="1992273" y="728061"/>
                </a:lnTo>
                <a:lnTo>
                  <a:pt x="1990647" y="722776"/>
                </a:lnTo>
                <a:lnTo>
                  <a:pt x="1986378" y="718304"/>
                </a:lnTo>
                <a:lnTo>
                  <a:pt x="1979671" y="715459"/>
                </a:lnTo>
                <a:lnTo>
                  <a:pt x="1972354" y="716272"/>
                </a:lnTo>
                <a:lnTo>
                  <a:pt x="1968085" y="719727"/>
                </a:lnTo>
                <a:lnTo>
                  <a:pt x="1965037" y="725012"/>
                </a:lnTo>
                <a:lnTo>
                  <a:pt x="1958736" y="742898"/>
                </a:lnTo>
                <a:lnTo>
                  <a:pt x="1946947" y="767695"/>
                </a:lnTo>
                <a:lnTo>
                  <a:pt x="1939223" y="780500"/>
                </a:lnTo>
                <a:lnTo>
                  <a:pt x="1935971" y="788021"/>
                </a:lnTo>
                <a:lnTo>
                  <a:pt x="1934548" y="788631"/>
                </a:lnTo>
                <a:lnTo>
                  <a:pt x="1933939" y="787818"/>
                </a:lnTo>
                <a:lnTo>
                  <a:pt x="1928247" y="782736"/>
                </a:lnTo>
                <a:lnTo>
                  <a:pt x="1927638" y="779891"/>
                </a:lnTo>
                <a:lnTo>
                  <a:pt x="1938207" y="741272"/>
                </a:lnTo>
                <a:lnTo>
                  <a:pt x="1950199" y="709564"/>
                </a:lnTo>
                <a:lnTo>
                  <a:pt x="1954061" y="696962"/>
                </a:lnTo>
                <a:lnTo>
                  <a:pt x="1954061" y="691678"/>
                </a:lnTo>
                <a:lnTo>
                  <a:pt x="1952231" y="687409"/>
                </a:lnTo>
                <a:lnTo>
                  <a:pt x="1948370" y="684564"/>
                </a:lnTo>
                <a:lnTo>
                  <a:pt x="1940443" y="682328"/>
                </a:lnTo>
                <a:lnTo>
                  <a:pt x="1934955" y="682938"/>
                </a:lnTo>
                <a:lnTo>
                  <a:pt x="1928654" y="687409"/>
                </a:lnTo>
                <a:lnTo>
                  <a:pt x="1924386" y="693304"/>
                </a:lnTo>
                <a:lnTo>
                  <a:pt x="1911174" y="726841"/>
                </a:lnTo>
                <a:lnTo>
                  <a:pt x="1901011" y="750825"/>
                </a:lnTo>
                <a:lnTo>
                  <a:pt x="1894913" y="774809"/>
                </a:lnTo>
                <a:lnTo>
                  <a:pt x="1894507" y="776232"/>
                </a:lnTo>
                <a:lnTo>
                  <a:pt x="1885767" y="775216"/>
                </a:lnTo>
                <a:lnTo>
                  <a:pt x="1881499" y="773183"/>
                </a:lnTo>
                <a:lnTo>
                  <a:pt x="1871336" y="741679"/>
                </a:lnTo>
                <a:lnTo>
                  <a:pt x="1868084" y="717085"/>
                </a:lnTo>
                <a:lnTo>
                  <a:pt x="1865848" y="707328"/>
                </a:lnTo>
                <a:lnTo>
                  <a:pt x="1862799" y="702450"/>
                </a:lnTo>
                <a:lnTo>
                  <a:pt x="1858124" y="699808"/>
                </a:lnTo>
                <a:lnTo>
                  <a:pt x="1851417" y="699402"/>
                </a:lnTo>
                <a:lnTo>
                  <a:pt x="1844506" y="702247"/>
                </a:lnTo>
                <a:lnTo>
                  <a:pt x="1841457" y="707532"/>
                </a:lnTo>
                <a:lnTo>
                  <a:pt x="1840035" y="716068"/>
                </a:lnTo>
                <a:lnTo>
                  <a:pt x="1841051" y="745540"/>
                </a:lnTo>
                <a:lnTo>
                  <a:pt x="1841254" y="753061"/>
                </a:lnTo>
                <a:lnTo>
                  <a:pt x="1845116" y="786598"/>
                </a:lnTo>
                <a:lnTo>
                  <a:pt x="1844913" y="801639"/>
                </a:lnTo>
                <a:lnTo>
                  <a:pt x="1839628" y="811192"/>
                </a:lnTo>
                <a:lnTo>
                  <a:pt x="1831295" y="820542"/>
                </a:lnTo>
                <a:lnTo>
                  <a:pt x="1822148" y="823591"/>
                </a:lnTo>
                <a:lnTo>
                  <a:pt x="1816863" y="823997"/>
                </a:lnTo>
                <a:lnTo>
                  <a:pt x="1811782" y="822777"/>
                </a:lnTo>
                <a:lnTo>
                  <a:pt x="1802229" y="815257"/>
                </a:lnTo>
                <a:lnTo>
                  <a:pt x="1783530" y="794932"/>
                </a:lnTo>
                <a:lnTo>
                  <a:pt x="1762594" y="772573"/>
                </a:lnTo>
                <a:lnTo>
                  <a:pt x="1755074" y="768102"/>
                </a:lnTo>
                <a:lnTo>
                  <a:pt x="1746334" y="765866"/>
                </a:lnTo>
                <a:lnTo>
                  <a:pt x="1740439" y="765663"/>
                </a:lnTo>
                <a:lnTo>
                  <a:pt x="1732512" y="767492"/>
                </a:lnTo>
                <a:lnTo>
                  <a:pt x="1726821" y="771557"/>
                </a:lnTo>
                <a:lnTo>
                  <a:pt x="1725805" y="774606"/>
                </a:lnTo>
                <a:lnTo>
                  <a:pt x="1726821" y="778265"/>
                </a:lnTo>
                <a:lnTo>
                  <a:pt x="1742269" y="793915"/>
                </a:lnTo>
                <a:lnTo>
                  <a:pt x="1750196" y="805704"/>
                </a:lnTo>
                <a:lnTo>
                  <a:pt x="1754057" y="813021"/>
                </a:lnTo>
                <a:lnTo>
                  <a:pt x="1775806" y="844729"/>
                </a:lnTo>
                <a:lnTo>
                  <a:pt x="1785969" y="863429"/>
                </a:lnTo>
                <a:lnTo>
                  <a:pt x="1822148" y="905502"/>
                </a:lnTo>
                <a:lnTo>
                  <a:pt x="1827229" y="917088"/>
                </a:lnTo>
                <a:lnTo>
                  <a:pt x="1828043" y="931113"/>
                </a:lnTo>
                <a:lnTo>
                  <a:pt x="1826010" y="940666"/>
                </a:lnTo>
                <a:lnTo>
                  <a:pt x="1809750" y="990057"/>
                </a:lnTo>
                <a:lnTo>
                  <a:pt x="1804465" y="1004284"/>
                </a:lnTo>
                <a:lnTo>
                  <a:pt x="1803245" y="1006114"/>
                </a:lnTo>
                <a:lnTo>
                  <a:pt x="1802432" y="1005707"/>
                </a:lnTo>
                <a:lnTo>
                  <a:pt x="1799790" y="1006520"/>
                </a:lnTo>
                <a:lnTo>
                  <a:pt x="1795522" y="1013228"/>
                </a:lnTo>
                <a:lnTo>
                  <a:pt x="1785562" y="1035992"/>
                </a:lnTo>
                <a:lnTo>
                  <a:pt x="1771334" y="1064245"/>
                </a:lnTo>
                <a:lnTo>
                  <a:pt x="1754261" y="1099611"/>
                </a:lnTo>
                <a:lnTo>
                  <a:pt x="1745927" y="1109774"/>
                </a:lnTo>
                <a:lnTo>
                  <a:pt x="1740846" y="1119124"/>
                </a:lnTo>
                <a:lnTo>
                  <a:pt x="1737187" y="1122579"/>
                </a:lnTo>
                <a:lnTo>
                  <a:pt x="1707512" y="1133352"/>
                </a:lnTo>
                <a:lnTo>
                  <a:pt x="1690032" y="1141888"/>
                </a:lnTo>
                <a:lnTo>
                  <a:pt x="1654056" y="1164246"/>
                </a:lnTo>
                <a:lnTo>
                  <a:pt x="1641657" y="1178068"/>
                </a:lnTo>
                <a:lnTo>
                  <a:pt x="1615031" y="1211808"/>
                </a:lnTo>
                <a:lnTo>
                  <a:pt x="1550192" y="1287419"/>
                </a:lnTo>
                <a:lnTo>
                  <a:pt x="1480679" y="1412624"/>
                </a:lnTo>
                <a:lnTo>
                  <a:pt x="1474175" y="1446568"/>
                </a:lnTo>
                <a:lnTo>
                  <a:pt x="1465435" y="1480918"/>
                </a:lnTo>
                <a:lnTo>
                  <a:pt x="1462386" y="1490065"/>
                </a:lnTo>
                <a:lnTo>
                  <a:pt x="1463606" y="1495756"/>
                </a:lnTo>
                <a:lnTo>
                  <a:pt x="1408320" y="1604904"/>
                </a:lnTo>
                <a:lnTo>
                  <a:pt x="1401816" y="1609579"/>
                </a:lnTo>
                <a:lnTo>
                  <a:pt x="1397548" y="1616693"/>
                </a:lnTo>
                <a:lnTo>
                  <a:pt x="1393279" y="1630108"/>
                </a:lnTo>
                <a:lnTo>
                  <a:pt x="1389824" y="1642913"/>
                </a:lnTo>
                <a:lnTo>
                  <a:pt x="1383523" y="1643726"/>
                </a:lnTo>
                <a:lnTo>
                  <a:pt x="1376002" y="1643929"/>
                </a:lnTo>
                <a:lnTo>
                  <a:pt x="1371937" y="1644132"/>
                </a:lnTo>
                <a:lnTo>
                  <a:pt x="1369295" y="1644132"/>
                </a:lnTo>
                <a:lnTo>
                  <a:pt x="1352831" y="1642709"/>
                </a:lnTo>
                <a:lnTo>
                  <a:pt x="1349173" y="1642506"/>
                </a:lnTo>
                <a:lnTo>
                  <a:pt x="1346327" y="1642506"/>
                </a:lnTo>
                <a:lnTo>
                  <a:pt x="1342465" y="1642100"/>
                </a:lnTo>
                <a:lnTo>
                  <a:pt x="1336571" y="1642303"/>
                </a:lnTo>
                <a:lnTo>
                  <a:pt x="1332303" y="1642100"/>
                </a:lnTo>
                <a:lnTo>
                  <a:pt x="1306083" y="1645758"/>
                </a:lnTo>
                <a:lnTo>
                  <a:pt x="1303440" y="1646978"/>
                </a:lnTo>
                <a:lnTo>
                  <a:pt x="1291448" y="1648401"/>
                </a:lnTo>
                <a:lnTo>
                  <a:pt x="1289416" y="1646368"/>
                </a:lnTo>
                <a:lnTo>
                  <a:pt x="1288603" y="1638848"/>
                </a:lnTo>
                <a:lnTo>
                  <a:pt x="1291855" y="1624620"/>
                </a:lnTo>
                <a:lnTo>
                  <a:pt x="1294091" y="1604091"/>
                </a:lnTo>
                <a:lnTo>
                  <a:pt x="1295513" y="1585595"/>
                </a:lnTo>
                <a:lnTo>
                  <a:pt x="1296936" y="1584578"/>
                </a:lnTo>
                <a:lnTo>
                  <a:pt x="1304253" y="1584375"/>
                </a:lnTo>
                <a:lnTo>
                  <a:pt x="1312790" y="1580513"/>
                </a:lnTo>
                <a:lnTo>
                  <a:pt x="1316449" y="1575838"/>
                </a:lnTo>
                <a:lnTo>
                  <a:pt x="1317871" y="1569944"/>
                </a:lnTo>
                <a:lnTo>
                  <a:pt x="1318075" y="1566692"/>
                </a:lnTo>
                <a:lnTo>
                  <a:pt x="1319294" y="1559985"/>
                </a:lnTo>
                <a:lnTo>
                  <a:pt x="1316652" y="1514455"/>
                </a:lnTo>
                <a:lnTo>
                  <a:pt x="1313603" y="1484170"/>
                </a:lnTo>
                <a:lnTo>
                  <a:pt x="1311977" y="1473601"/>
                </a:lnTo>
                <a:lnTo>
                  <a:pt x="1311571" y="1466894"/>
                </a:lnTo>
                <a:lnTo>
                  <a:pt x="1308318" y="1456528"/>
                </a:lnTo>
                <a:lnTo>
                  <a:pt x="1305676" y="1440267"/>
                </a:lnTo>
                <a:lnTo>
                  <a:pt x="1304863" y="1437422"/>
                </a:lnTo>
                <a:lnTo>
                  <a:pt x="1303440" y="1418925"/>
                </a:lnTo>
                <a:lnTo>
                  <a:pt x="1304660" y="1414250"/>
                </a:lnTo>
                <a:lnTo>
                  <a:pt x="1303847" y="1404697"/>
                </a:lnTo>
                <a:lnTo>
                  <a:pt x="1302627" y="1386201"/>
                </a:lnTo>
                <a:lnTo>
                  <a:pt x="1298359" y="1377258"/>
                </a:lnTo>
                <a:lnTo>
                  <a:pt x="1295513" y="1368924"/>
                </a:lnTo>
                <a:lnTo>
                  <a:pt x="1292668" y="1364046"/>
                </a:lnTo>
                <a:lnTo>
                  <a:pt x="1290635" y="1357136"/>
                </a:lnTo>
                <a:lnTo>
                  <a:pt x="1279253" y="1343924"/>
                </a:lnTo>
                <a:lnTo>
                  <a:pt x="1263806" y="1330509"/>
                </a:lnTo>
                <a:lnTo>
                  <a:pt x="1261366" y="1327460"/>
                </a:lnTo>
                <a:lnTo>
                  <a:pt x="1257098" y="1323802"/>
                </a:lnTo>
                <a:lnTo>
                  <a:pt x="1248561" y="1315672"/>
                </a:lnTo>
                <a:lnTo>
                  <a:pt x="1239618" y="1309371"/>
                </a:lnTo>
                <a:lnTo>
                  <a:pt x="1225594" y="1304289"/>
                </a:lnTo>
                <a:lnTo>
                  <a:pt x="1215837" y="1301647"/>
                </a:lnTo>
                <a:lnTo>
                  <a:pt x="1199780" y="1300021"/>
                </a:lnTo>
                <a:lnTo>
                  <a:pt x="1195105" y="1297785"/>
                </a:lnTo>
                <a:lnTo>
                  <a:pt x="1191650" y="1295753"/>
                </a:lnTo>
                <a:lnTo>
                  <a:pt x="1183926" y="1292501"/>
                </a:lnTo>
                <a:lnTo>
                  <a:pt x="1174170" y="1293314"/>
                </a:lnTo>
                <a:lnTo>
                  <a:pt x="1168682" y="1295143"/>
                </a:lnTo>
                <a:lnTo>
                  <a:pt x="1165633" y="1294330"/>
                </a:lnTo>
                <a:lnTo>
                  <a:pt x="1166243" y="1292907"/>
                </a:lnTo>
                <a:lnTo>
                  <a:pt x="1167056" y="1290874"/>
                </a:lnTo>
                <a:lnTo>
                  <a:pt x="1166040" y="1291078"/>
                </a:lnTo>
                <a:lnTo>
                  <a:pt x="1160755" y="1292907"/>
                </a:lnTo>
                <a:lnTo>
                  <a:pt x="1160552" y="1292907"/>
                </a:lnTo>
                <a:lnTo>
                  <a:pt x="1156487" y="1293314"/>
                </a:lnTo>
                <a:lnTo>
                  <a:pt x="1148560" y="1292501"/>
                </a:lnTo>
                <a:lnTo>
                  <a:pt x="1145308" y="1290874"/>
                </a:lnTo>
                <a:lnTo>
                  <a:pt x="1139616" y="1290671"/>
                </a:lnTo>
                <a:lnTo>
                  <a:pt x="1136568" y="1291078"/>
                </a:lnTo>
                <a:lnTo>
                  <a:pt x="1119088" y="1294533"/>
                </a:lnTo>
                <a:lnTo>
                  <a:pt x="1116039" y="1296159"/>
                </a:lnTo>
                <a:lnTo>
                  <a:pt x="1111770" y="1296566"/>
                </a:lnTo>
                <a:lnTo>
                  <a:pt x="1107502" y="1298192"/>
                </a:lnTo>
                <a:lnTo>
                  <a:pt x="1102827" y="1301647"/>
                </a:lnTo>
                <a:lnTo>
                  <a:pt x="1099372" y="1303680"/>
                </a:lnTo>
                <a:lnTo>
                  <a:pt x="1095713" y="1307135"/>
                </a:lnTo>
                <a:lnTo>
                  <a:pt x="1091648" y="1308558"/>
                </a:lnTo>
                <a:lnTo>
                  <a:pt x="1090225" y="1307338"/>
                </a:lnTo>
                <a:lnTo>
                  <a:pt x="1087380" y="1308151"/>
                </a:lnTo>
                <a:lnTo>
                  <a:pt x="1076201" y="1309574"/>
                </a:lnTo>
                <a:lnTo>
                  <a:pt x="1067867" y="1312013"/>
                </a:lnTo>
                <a:lnTo>
                  <a:pt x="1058314" y="1314452"/>
                </a:lnTo>
                <a:lnTo>
                  <a:pt x="1035346" y="1324412"/>
                </a:lnTo>
                <a:lnTo>
                  <a:pt x="1019899" y="1340266"/>
                </a:lnTo>
                <a:lnTo>
                  <a:pt x="1017257" y="1344940"/>
                </a:lnTo>
                <a:lnTo>
                  <a:pt x="1011159" y="1351445"/>
                </a:lnTo>
                <a:lnTo>
                  <a:pt x="997744" y="1365672"/>
                </a:lnTo>
                <a:lnTo>
                  <a:pt x="992256" y="1372990"/>
                </a:lnTo>
                <a:lnTo>
                  <a:pt x="984126" y="1381933"/>
                </a:lnTo>
                <a:lnTo>
                  <a:pt x="977419" y="1393925"/>
                </a:lnTo>
                <a:lnTo>
                  <a:pt x="976199" y="1398397"/>
                </a:lnTo>
                <a:lnTo>
                  <a:pt x="975996" y="1403884"/>
                </a:lnTo>
                <a:lnTo>
                  <a:pt x="973760" y="1412015"/>
                </a:lnTo>
                <a:lnTo>
                  <a:pt x="971321" y="1438641"/>
                </a:lnTo>
                <a:lnTo>
                  <a:pt x="970101" y="1449210"/>
                </a:lnTo>
                <a:lnTo>
                  <a:pt x="971321" y="1456121"/>
                </a:lnTo>
                <a:lnTo>
                  <a:pt x="977825" y="1471772"/>
                </a:lnTo>
                <a:lnTo>
                  <a:pt x="979045" y="1476243"/>
                </a:lnTo>
                <a:lnTo>
                  <a:pt x="980061" y="1486203"/>
                </a:lnTo>
                <a:lnTo>
                  <a:pt x="982094" y="1493317"/>
                </a:lnTo>
                <a:lnTo>
                  <a:pt x="988191" y="1505715"/>
                </a:lnTo>
                <a:lnTo>
                  <a:pt x="992460" y="1528073"/>
                </a:lnTo>
                <a:lnTo>
                  <a:pt x="994086" y="1533358"/>
                </a:lnTo>
                <a:lnTo>
                  <a:pt x="997541" y="1539456"/>
                </a:lnTo>
                <a:lnTo>
                  <a:pt x="998557" y="1544740"/>
                </a:lnTo>
                <a:lnTo>
                  <a:pt x="993679" y="1550838"/>
                </a:lnTo>
                <a:lnTo>
                  <a:pt x="993069" y="1556123"/>
                </a:lnTo>
                <a:lnTo>
                  <a:pt x="993882" y="1561204"/>
                </a:lnTo>
                <a:lnTo>
                  <a:pt x="996525" y="1570351"/>
                </a:lnTo>
                <a:lnTo>
                  <a:pt x="997947" y="1580513"/>
                </a:lnTo>
                <a:lnTo>
                  <a:pt x="1000996" y="1587831"/>
                </a:lnTo>
                <a:lnTo>
                  <a:pt x="1009940" y="1604904"/>
                </a:lnTo>
                <a:lnTo>
                  <a:pt x="1017866" y="1620961"/>
                </a:lnTo>
                <a:lnTo>
                  <a:pt x="1024574" y="1629091"/>
                </a:lnTo>
                <a:lnTo>
                  <a:pt x="1035346" y="1637018"/>
                </a:lnTo>
                <a:lnTo>
                  <a:pt x="1044086" y="1639254"/>
                </a:lnTo>
                <a:lnTo>
                  <a:pt x="1059737" y="1639051"/>
                </a:lnTo>
                <a:lnTo>
                  <a:pt x="1065225" y="1644945"/>
                </a:lnTo>
                <a:lnTo>
                  <a:pt x="1068477" y="1655311"/>
                </a:lnTo>
                <a:lnTo>
                  <a:pt x="1066851" y="1656124"/>
                </a:lnTo>
                <a:lnTo>
                  <a:pt x="1062583" y="1655921"/>
                </a:lnTo>
                <a:lnTo>
                  <a:pt x="1059534" y="1655718"/>
                </a:lnTo>
                <a:lnTo>
                  <a:pt x="1056892" y="1655718"/>
                </a:lnTo>
                <a:lnTo>
                  <a:pt x="1050997" y="1654905"/>
                </a:lnTo>
                <a:lnTo>
                  <a:pt x="1030062" y="1650230"/>
                </a:lnTo>
                <a:lnTo>
                  <a:pt x="1014208" y="1644335"/>
                </a:lnTo>
                <a:lnTo>
                  <a:pt x="971321" y="1645962"/>
                </a:lnTo>
                <a:cubicBezTo>
                  <a:pt x="968882" y="1602058"/>
                  <a:pt x="966646" y="1562424"/>
                  <a:pt x="955670" y="1543724"/>
                </a:cubicBezTo>
                <a:cubicBezTo>
                  <a:pt x="931280" y="1502667"/>
                  <a:pt x="934125" y="1464251"/>
                  <a:pt x="878027" y="1410998"/>
                </a:cubicBezTo>
                <a:cubicBezTo>
                  <a:pt x="821725" y="1357542"/>
                  <a:pt x="775586" y="1328883"/>
                  <a:pt x="732293" y="1331932"/>
                </a:cubicBezTo>
                <a:cubicBezTo>
                  <a:pt x="691845" y="1334778"/>
                  <a:pt x="639202" y="1354697"/>
                  <a:pt x="622128" y="1370347"/>
                </a:cubicBezTo>
                <a:lnTo>
                  <a:pt x="619283" y="1368315"/>
                </a:lnTo>
                <a:lnTo>
                  <a:pt x="575786" y="1337826"/>
                </a:lnTo>
                <a:lnTo>
                  <a:pt x="531476" y="1303680"/>
                </a:lnTo>
                <a:lnTo>
                  <a:pt x="516639" y="1294940"/>
                </a:lnTo>
                <a:lnTo>
                  <a:pt x="496516" y="1286200"/>
                </a:lnTo>
                <a:lnTo>
                  <a:pt x="484118" y="1284370"/>
                </a:lnTo>
                <a:lnTo>
                  <a:pt x="482289" y="1281728"/>
                </a:lnTo>
                <a:lnTo>
                  <a:pt x="458304" y="1248597"/>
                </a:lnTo>
                <a:lnTo>
                  <a:pt x="428223" y="1216483"/>
                </a:lnTo>
                <a:lnTo>
                  <a:pt x="415011" y="1198393"/>
                </a:lnTo>
                <a:lnTo>
                  <a:pt x="405458" y="1193515"/>
                </a:lnTo>
                <a:lnTo>
                  <a:pt x="399970" y="1189247"/>
                </a:lnTo>
                <a:lnTo>
                  <a:pt x="387368" y="1170344"/>
                </a:lnTo>
                <a:lnTo>
                  <a:pt x="378628" y="1153880"/>
                </a:lnTo>
                <a:lnTo>
                  <a:pt x="379441" y="1143921"/>
                </a:lnTo>
                <a:lnTo>
                  <a:pt x="386759" y="1117904"/>
                </a:lnTo>
                <a:lnTo>
                  <a:pt x="398141" y="1093717"/>
                </a:lnTo>
                <a:lnTo>
                  <a:pt x="403832" y="1060586"/>
                </a:lnTo>
                <a:lnTo>
                  <a:pt x="410743" y="1032537"/>
                </a:lnTo>
                <a:lnTo>
                  <a:pt x="413995" y="1010992"/>
                </a:lnTo>
                <a:lnTo>
                  <a:pt x="417857" y="998593"/>
                </a:lnTo>
                <a:lnTo>
                  <a:pt x="424564" y="986601"/>
                </a:lnTo>
                <a:lnTo>
                  <a:pt x="427206" y="980707"/>
                </a:lnTo>
                <a:lnTo>
                  <a:pt x="426800" y="977861"/>
                </a:lnTo>
                <a:lnTo>
                  <a:pt x="424158" y="975219"/>
                </a:lnTo>
                <a:lnTo>
                  <a:pt x="416231" y="973390"/>
                </a:lnTo>
                <a:lnTo>
                  <a:pt x="410336" y="974609"/>
                </a:lnTo>
                <a:lnTo>
                  <a:pt x="400173" y="979081"/>
                </a:lnTo>
                <a:lnTo>
                  <a:pt x="392653" y="986195"/>
                </a:lnTo>
                <a:lnTo>
                  <a:pt x="386149" y="996358"/>
                </a:lnTo>
                <a:lnTo>
                  <a:pt x="369279" y="1038635"/>
                </a:lnTo>
                <a:lnTo>
                  <a:pt x="366433" y="1045545"/>
                </a:lnTo>
                <a:lnTo>
                  <a:pt x="365417" y="1046968"/>
                </a:lnTo>
                <a:cubicBezTo>
                  <a:pt x="362571" y="1023797"/>
                  <a:pt x="368262" y="1005707"/>
                  <a:pt x="367449" y="999000"/>
                </a:cubicBezTo>
                <a:cubicBezTo>
                  <a:pt x="366636" y="990260"/>
                  <a:pt x="362571" y="982333"/>
                  <a:pt x="357490" y="980300"/>
                </a:cubicBezTo>
                <a:cubicBezTo>
                  <a:pt x="352408" y="978268"/>
                  <a:pt x="347937" y="982130"/>
                  <a:pt x="340620" y="973999"/>
                </a:cubicBezTo>
                <a:cubicBezTo>
                  <a:pt x="333302" y="966072"/>
                  <a:pt x="314806" y="864851"/>
                  <a:pt x="303627" y="850217"/>
                </a:cubicBezTo>
                <a:cubicBezTo>
                  <a:pt x="292245" y="835379"/>
                  <a:pt x="285741" y="836599"/>
                  <a:pt x="274765" y="841274"/>
                </a:cubicBezTo>
                <a:cubicBezTo>
                  <a:pt x="264196" y="846152"/>
                  <a:pt x="271716" y="862819"/>
                  <a:pt x="278423" y="876843"/>
                </a:cubicBezTo>
                <a:cubicBezTo>
                  <a:pt x="284928" y="891071"/>
                  <a:pt x="280862" y="891478"/>
                  <a:pt x="288180" y="930300"/>
                </a:cubicBezTo>
                <a:cubicBezTo>
                  <a:pt x="294684" y="963837"/>
                  <a:pt x="290822" y="984975"/>
                  <a:pt x="290415" y="989447"/>
                </a:cubicBezTo>
                <a:cubicBezTo>
                  <a:pt x="289196" y="984162"/>
                  <a:pt x="274155" y="955706"/>
                  <a:pt x="261756" y="945747"/>
                </a:cubicBezTo>
                <a:lnTo>
                  <a:pt x="246716" y="917494"/>
                </a:lnTo>
                <a:lnTo>
                  <a:pt x="243260" y="913226"/>
                </a:lnTo>
                <a:lnTo>
                  <a:pt x="236959" y="910787"/>
                </a:lnTo>
                <a:lnTo>
                  <a:pt x="231268" y="911803"/>
                </a:lnTo>
                <a:lnTo>
                  <a:pt x="225374" y="915055"/>
                </a:lnTo>
                <a:lnTo>
                  <a:pt x="222325" y="919121"/>
                </a:lnTo>
                <a:lnTo>
                  <a:pt x="220902" y="925828"/>
                </a:lnTo>
                <a:lnTo>
                  <a:pt x="221715" y="930503"/>
                </a:lnTo>
                <a:lnTo>
                  <a:pt x="230862" y="950828"/>
                </a:lnTo>
                <a:lnTo>
                  <a:pt x="221309" y="954080"/>
                </a:lnTo>
                <a:lnTo>
                  <a:pt x="217447" y="957942"/>
                </a:lnTo>
                <a:lnTo>
                  <a:pt x="216430" y="960178"/>
                </a:lnTo>
                <a:cubicBezTo>
                  <a:pt x="214601" y="960381"/>
                  <a:pt x="212975" y="960585"/>
                  <a:pt x="211349" y="960991"/>
                </a:cubicBezTo>
                <a:cubicBezTo>
                  <a:pt x="204235" y="963024"/>
                  <a:pt x="201186" y="968715"/>
                  <a:pt x="200577" y="987414"/>
                </a:cubicBezTo>
                <a:cubicBezTo>
                  <a:pt x="200170" y="1006114"/>
                  <a:pt x="237976" y="1048797"/>
                  <a:pt x="237976" y="1048797"/>
                </a:cubicBezTo>
                <a:lnTo>
                  <a:pt x="231065" y="1056115"/>
                </a:lnTo>
                <a:cubicBezTo>
                  <a:pt x="231065" y="1056115"/>
                  <a:pt x="205251" y="1012821"/>
                  <a:pt x="197121" y="1005707"/>
                </a:cubicBezTo>
                <a:cubicBezTo>
                  <a:pt x="188381" y="998593"/>
                  <a:pt x="191227" y="1004488"/>
                  <a:pt x="184723" y="1005098"/>
                </a:cubicBezTo>
                <a:cubicBezTo>
                  <a:pt x="178422" y="1005707"/>
                  <a:pt x="171918" y="1014447"/>
                  <a:pt x="167852" y="1020138"/>
                </a:cubicBezTo>
                <a:cubicBezTo>
                  <a:pt x="163787" y="1025830"/>
                  <a:pt x="169275" y="1055302"/>
                  <a:pt x="177405" y="1091888"/>
                </a:cubicBezTo>
                <a:cubicBezTo>
                  <a:pt x="185536" y="1128270"/>
                  <a:pt x="216634" y="1204694"/>
                  <a:pt x="216634" y="1204694"/>
                </a:cubicBezTo>
                <a:cubicBezTo>
                  <a:pt x="216634" y="1204694"/>
                  <a:pt x="206268" y="1244532"/>
                  <a:pt x="201796" y="1274208"/>
                </a:cubicBezTo>
                <a:cubicBezTo>
                  <a:pt x="197121" y="1303883"/>
                  <a:pt x="173340" y="1452666"/>
                  <a:pt x="166226" y="1519130"/>
                </a:cubicBezTo>
                <a:cubicBezTo>
                  <a:pt x="163178" y="1549009"/>
                  <a:pt x="166226" y="1585595"/>
                  <a:pt x="170495" y="1623603"/>
                </a:cubicBezTo>
                <a:cubicBezTo>
                  <a:pt x="87567" y="1643116"/>
                  <a:pt x="3825" y="1662019"/>
                  <a:pt x="167" y="1663441"/>
                </a:cubicBezTo>
                <a:cubicBezTo>
                  <a:pt x="-4305" y="1665271"/>
                  <a:pt x="81875" y="1648401"/>
                  <a:pt x="171105" y="1629091"/>
                </a:cubicBezTo>
                <a:cubicBezTo>
                  <a:pt x="172731" y="1644539"/>
                  <a:pt x="174966" y="1659986"/>
                  <a:pt x="176796" y="1675434"/>
                </a:cubicBezTo>
                <a:cubicBezTo>
                  <a:pt x="162771" y="1682141"/>
                  <a:pt x="148950" y="1689052"/>
                  <a:pt x="135128" y="1695353"/>
                </a:cubicBezTo>
                <a:cubicBezTo>
                  <a:pt x="148543" y="1689661"/>
                  <a:pt x="162568" y="1683767"/>
                  <a:pt x="176796" y="1678076"/>
                </a:cubicBezTo>
                <a:cubicBezTo>
                  <a:pt x="181064" y="1706328"/>
                  <a:pt x="183503" y="1733565"/>
                  <a:pt x="183503" y="1757752"/>
                </a:cubicBezTo>
                <a:cubicBezTo>
                  <a:pt x="183503" y="1777468"/>
                  <a:pt x="189194" y="1807549"/>
                  <a:pt x="198544" y="1840680"/>
                </a:cubicBezTo>
                <a:cubicBezTo>
                  <a:pt x="170088" y="1865884"/>
                  <a:pt x="147324" y="1886412"/>
                  <a:pt x="140413" y="1894746"/>
                </a:cubicBezTo>
                <a:cubicBezTo>
                  <a:pt x="140413" y="1894746"/>
                  <a:pt x="165210" y="1875030"/>
                  <a:pt x="200170" y="1846981"/>
                </a:cubicBezTo>
                <a:cubicBezTo>
                  <a:pt x="224154" y="1932145"/>
                  <a:pt x="267854" y="2036618"/>
                  <a:pt x="285334" y="2055114"/>
                </a:cubicBezTo>
                <a:cubicBezTo>
                  <a:pt x="310538" y="2081741"/>
                  <a:pt x="342042" y="2176864"/>
                  <a:pt x="351189" y="2219955"/>
                </a:cubicBezTo>
                <a:cubicBezTo>
                  <a:pt x="360539" y="2263451"/>
                  <a:pt x="358100" y="2338656"/>
                  <a:pt x="357286" y="2345160"/>
                </a:cubicBezTo>
                <a:cubicBezTo>
                  <a:pt x="356677" y="2351054"/>
                  <a:pt x="361758" y="2474227"/>
                  <a:pt x="361758" y="2474227"/>
                </a:cubicBezTo>
                <a:cubicBezTo>
                  <a:pt x="355051" y="2513658"/>
                  <a:pt x="358303" y="2525041"/>
                  <a:pt x="331880" y="2549228"/>
                </a:cubicBezTo>
                <a:cubicBezTo>
                  <a:pt x="304847" y="2573212"/>
                  <a:pt x="269887" y="2662848"/>
                  <a:pt x="237976" y="2725654"/>
                </a:cubicBezTo>
                <a:cubicBezTo>
                  <a:pt x="235333" y="2730938"/>
                  <a:pt x="232691" y="2736020"/>
                  <a:pt x="230049" y="2740898"/>
                </a:cubicBezTo>
                <a:cubicBezTo>
                  <a:pt x="350376" y="2735817"/>
                  <a:pt x="560135" y="3027894"/>
                  <a:pt x="680056" y="3018341"/>
                </a:cubicBezTo>
                <a:cubicBezTo>
                  <a:pt x="775383" y="3007162"/>
                  <a:pt x="869897" y="2991715"/>
                  <a:pt x="963801" y="2970983"/>
                </a:cubicBezTo>
                <a:lnTo>
                  <a:pt x="9143813" y="2970983"/>
                </a:lnTo>
                <a:lnTo>
                  <a:pt x="9143813" y="2201662"/>
                </a:lnTo>
                <a:close/>
                <a:moveTo>
                  <a:pt x="6057990" y="489439"/>
                </a:moveTo>
                <a:cubicBezTo>
                  <a:pt x="6058803" y="488219"/>
                  <a:pt x="6059616" y="486796"/>
                  <a:pt x="6060632" y="485374"/>
                </a:cubicBezTo>
                <a:cubicBezTo>
                  <a:pt x="6059210" y="489845"/>
                  <a:pt x="6057380" y="494723"/>
                  <a:pt x="6055551" y="500211"/>
                </a:cubicBezTo>
                <a:cubicBezTo>
                  <a:pt x="6056974" y="493707"/>
                  <a:pt x="6057990" y="489439"/>
                  <a:pt x="6057990" y="489439"/>
                </a:cubicBezTo>
                <a:close/>
                <a:moveTo>
                  <a:pt x="380864" y="1391486"/>
                </a:moveTo>
                <a:lnTo>
                  <a:pt x="383710" y="1394128"/>
                </a:lnTo>
                <a:lnTo>
                  <a:pt x="385336" y="1398193"/>
                </a:lnTo>
                <a:lnTo>
                  <a:pt x="385539" y="1409372"/>
                </a:lnTo>
                <a:lnTo>
                  <a:pt x="391433" y="1418925"/>
                </a:lnTo>
                <a:lnTo>
                  <a:pt x="402409" y="1430104"/>
                </a:lnTo>
                <a:lnTo>
                  <a:pt x="417653" y="1442300"/>
                </a:lnTo>
                <a:lnTo>
                  <a:pt x="431881" y="1460389"/>
                </a:lnTo>
                <a:lnTo>
                  <a:pt x="439198" y="1467097"/>
                </a:lnTo>
                <a:lnTo>
                  <a:pt x="450377" y="1484374"/>
                </a:lnTo>
                <a:lnTo>
                  <a:pt x="453630" y="1490878"/>
                </a:lnTo>
                <a:lnTo>
                  <a:pt x="459727" y="1496569"/>
                </a:lnTo>
                <a:lnTo>
                  <a:pt x="468061" y="1499821"/>
                </a:lnTo>
                <a:lnTo>
                  <a:pt x="472939" y="1501650"/>
                </a:lnTo>
                <a:cubicBezTo>
                  <a:pt x="416434" y="1535187"/>
                  <a:pt x="345091" y="1574416"/>
                  <a:pt x="335538" y="1580920"/>
                </a:cubicBezTo>
                <a:cubicBezTo>
                  <a:pt x="333302" y="1582546"/>
                  <a:pt x="323546" y="1585391"/>
                  <a:pt x="309115" y="1589456"/>
                </a:cubicBezTo>
                <a:cubicBezTo>
                  <a:pt x="310131" y="1548805"/>
                  <a:pt x="319684" y="1498805"/>
                  <a:pt x="318871" y="1489455"/>
                </a:cubicBezTo>
                <a:cubicBezTo>
                  <a:pt x="317448" y="1476040"/>
                  <a:pt x="322327" y="1366486"/>
                  <a:pt x="322327" y="1366486"/>
                </a:cubicBezTo>
                <a:cubicBezTo>
                  <a:pt x="322327" y="1366486"/>
                  <a:pt x="326392" y="1337623"/>
                  <a:pt x="325579" y="1332339"/>
                </a:cubicBezTo>
                <a:lnTo>
                  <a:pt x="358100" y="1366282"/>
                </a:lnTo>
                <a:lnTo>
                  <a:pt x="369482" y="1377461"/>
                </a:lnTo>
                <a:lnTo>
                  <a:pt x="370905" y="1381526"/>
                </a:lnTo>
                <a:lnTo>
                  <a:pt x="371108" y="1387217"/>
                </a:lnTo>
                <a:lnTo>
                  <a:pt x="372734" y="1388437"/>
                </a:lnTo>
                <a:lnTo>
                  <a:pt x="380864" y="1391486"/>
                </a:lnTo>
                <a:close/>
                <a:moveTo>
                  <a:pt x="309115" y="1596977"/>
                </a:moveTo>
                <a:cubicBezTo>
                  <a:pt x="331676" y="1591083"/>
                  <a:pt x="348750" y="1585595"/>
                  <a:pt x="356880" y="1581530"/>
                </a:cubicBezTo>
                <a:cubicBezTo>
                  <a:pt x="372531" y="1574009"/>
                  <a:pt x="349563" y="1587017"/>
                  <a:pt x="309725" y="1608156"/>
                </a:cubicBezTo>
                <a:cubicBezTo>
                  <a:pt x="309318" y="1604701"/>
                  <a:pt x="309318" y="1600839"/>
                  <a:pt x="309115" y="1596977"/>
                </a:cubicBezTo>
                <a:close/>
                <a:moveTo>
                  <a:pt x="314196" y="1632547"/>
                </a:moveTo>
                <a:cubicBezTo>
                  <a:pt x="312977" y="1629498"/>
                  <a:pt x="311961" y="1625636"/>
                  <a:pt x="311148" y="1621571"/>
                </a:cubicBezTo>
                <a:cubicBezTo>
                  <a:pt x="342855" y="1607546"/>
                  <a:pt x="368262" y="1595757"/>
                  <a:pt x="380254" y="1588847"/>
                </a:cubicBezTo>
                <a:cubicBezTo>
                  <a:pt x="430662" y="1560188"/>
                  <a:pt x="444077" y="1568115"/>
                  <a:pt x="445906" y="1566285"/>
                </a:cubicBezTo>
                <a:cubicBezTo>
                  <a:pt x="447329" y="1564659"/>
                  <a:pt x="421109" y="1667100"/>
                  <a:pt x="376189" y="1696979"/>
                </a:cubicBezTo>
                <a:cubicBezTo>
                  <a:pt x="370498" y="1700637"/>
                  <a:pt x="363994" y="1705515"/>
                  <a:pt x="356270" y="1710800"/>
                </a:cubicBezTo>
                <a:cubicBezTo>
                  <a:pt x="347937" y="1687222"/>
                  <a:pt x="328018" y="1663645"/>
                  <a:pt x="314196" y="1632547"/>
                </a:cubicBezTo>
                <a:close/>
                <a:moveTo>
                  <a:pt x="358100" y="1716694"/>
                </a:moveTo>
                <a:cubicBezTo>
                  <a:pt x="389198" y="1689865"/>
                  <a:pt x="412775" y="1668726"/>
                  <a:pt x="418466" y="1660393"/>
                </a:cubicBezTo>
                <a:cubicBezTo>
                  <a:pt x="418466" y="1660393"/>
                  <a:pt x="395498" y="1701247"/>
                  <a:pt x="367856" y="1751045"/>
                </a:cubicBezTo>
                <a:cubicBezTo>
                  <a:pt x="363587" y="1737630"/>
                  <a:pt x="360335" y="1725231"/>
                  <a:pt x="358100" y="1716694"/>
                </a:cubicBezTo>
                <a:close/>
                <a:moveTo>
                  <a:pt x="456882" y="1879299"/>
                </a:moveTo>
                <a:cubicBezTo>
                  <a:pt x="415824" y="1859583"/>
                  <a:pt x="419889" y="1841087"/>
                  <a:pt x="400173" y="1823607"/>
                </a:cubicBezTo>
                <a:cubicBezTo>
                  <a:pt x="397125" y="1820964"/>
                  <a:pt x="394482" y="1817102"/>
                  <a:pt x="391637" y="1812834"/>
                </a:cubicBezTo>
                <a:cubicBezTo>
                  <a:pt x="431271" y="1771776"/>
                  <a:pt x="466841" y="1736004"/>
                  <a:pt x="471516" y="1736817"/>
                </a:cubicBezTo>
                <a:cubicBezTo>
                  <a:pt x="483711" y="1739052"/>
                  <a:pt x="440621" y="1846168"/>
                  <a:pt x="463792" y="1874420"/>
                </a:cubicBezTo>
                <a:cubicBezTo>
                  <a:pt x="467044" y="1878486"/>
                  <a:pt x="470296" y="1882347"/>
                  <a:pt x="473955" y="1886412"/>
                </a:cubicBezTo>
                <a:cubicBezTo>
                  <a:pt x="468670" y="1884380"/>
                  <a:pt x="462979" y="1882347"/>
                  <a:pt x="456882" y="1879299"/>
                </a:cubicBezTo>
                <a:close/>
                <a:moveTo>
                  <a:pt x="1940036" y="1701247"/>
                </a:moveTo>
                <a:cubicBezTo>
                  <a:pt x="1940036" y="1701247"/>
                  <a:pt x="1883531" y="1756329"/>
                  <a:pt x="1881905" y="1770963"/>
                </a:cubicBezTo>
                <a:cubicBezTo>
                  <a:pt x="1880279" y="1785598"/>
                  <a:pt x="1776619" y="1889461"/>
                  <a:pt x="1770318" y="1943730"/>
                </a:cubicBezTo>
                <a:cubicBezTo>
                  <a:pt x="1764220" y="1998000"/>
                  <a:pt x="1770318" y="2110400"/>
                  <a:pt x="1770318" y="2110400"/>
                </a:cubicBezTo>
                <a:cubicBezTo>
                  <a:pt x="1770318" y="2110400"/>
                  <a:pt x="1766456" y="2173612"/>
                  <a:pt x="1767676" y="2184588"/>
                </a:cubicBezTo>
                <a:cubicBezTo>
                  <a:pt x="1768082" y="2189466"/>
                  <a:pt x="1768895" y="2195564"/>
                  <a:pt x="1769911" y="2201662"/>
                </a:cubicBezTo>
                <a:lnTo>
                  <a:pt x="1617876" y="2201662"/>
                </a:lnTo>
                <a:lnTo>
                  <a:pt x="1613201" y="2174425"/>
                </a:lnTo>
                <a:lnTo>
                  <a:pt x="1601616" y="2120563"/>
                </a:lnTo>
                <a:lnTo>
                  <a:pt x="1614421" y="2018528"/>
                </a:lnTo>
                <a:lnTo>
                  <a:pt x="1619096" y="1974829"/>
                </a:lnTo>
                <a:lnTo>
                  <a:pt x="1619706" y="1938852"/>
                </a:lnTo>
                <a:lnTo>
                  <a:pt x="1622754" y="1923812"/>
                </a:lnTo>
                <a:lnTo>
                  <a:pt x="1622754" y="1919746"/>
                </a:lnTo>
                <a:lnTo>
                  <a:pt x="1620722" y="1913445"/>
                </a:lnTo>
                <a:lnTo>
                  <a:pt x="1620722" y="1889868"/>
                </a:lnTo>
                <a:lnTo>
                  <a:pt x="1618486" y="1855314"/>
                </a:lnTo>
                <a:lnTo>
                  <a:pt x="1609949" y="1798200"/>
                </a:lnTo>
                <a:lnTo>
                  <a:pt x="1601006" y="1752874"/>
                </a:lnTo>
                <a:lnTo>
                  <a:pt x="1599583" y="1734174"/>
                </a:lnTo>
                <a:lnTo>
                  <a:pt x="1598974" y="1710190"/>
                </a:lnTo>
                <a:lnTo>
                  <a:pt x="1619096" y="1677466"/>
                </a:lnTo>
                <a:lnTo>
                  <a:pt x="1653040" y="1628075"/>
                </a:lnTo>
                <a:lnTo>
                  <a:pt x="1662592" y="1609376"/>
                </a:lnTo>
                <a:lnTo>
                  <a:pt x="1673568" y="1581936"/>
                </a:lnTo>
                <a:lnTo>
                  <a:pt x="1685357" y="1533765"/>
                </a:lnTo>
                <a:lnTo>
                  <a:pt x="1695317" y="1505512"/>
                </a:lnTo>
                <a:lnTo>
                  <a:pt x="1700195" y="1496569"/>
                </a:lnTo>
                <a:lnTo>
                  <a:pt x="1717065" y="1475430"/>
                </a:lnTo>
                <a:lnTo>
                  <a:pt x="1741659" y="1444739"/>
                </a:lnTo>
                <a:lnTo>
                  <a:pt x="1757310" y="1419129"/>
                </a:lnTo>
                <a:lnTo>
                  <a:pt x="1786172" y="1358152"/>
                </a:lnTo>
                <a:lnTo>
                  <a:pt x="1799383" y="1334574"/>
                </a:lnTo>
                <a:cubicBezTo>
                  <a:pt x="1802432" y="1371364"/>
                  <a:pt x="1804058" y="1375226"/>
                  <a:pt x="1804058" y="1375226"/>
                </a:cubicBezTo>
                <a:lnTo>
                  <a:pt x="1804668" y="1420145"/>
                </a:lnTo>
                <a:cubicBezTo>
                  <a:pt x="1804668" y="1420145"/>
                  <a:pt x="1794505" y="1465064"/>
                  <a:pt x="1809953" y="1481325"/>
                </a:cubicBezTo>
                <a:lnTo>
                  <a:pt x="1823977" y="1506122"/>
                </a:lnTo>
                <a:cubicBezTo>
                  <a:pt x="1823977" y="1506122"/>
                  <a:pt x="1847148" y="1616286"/>
                  <a:pt x="1881295" y="1598400"/>
                </a:cubicBezTo>
                <a:cubicBezTo>
                  <a:pt x="1881295" y="1598400"/>
                  <a:pt x="1931703" y="1680515"/>
                  <a:pt x="1941052" y="1686613"/>
                </a:cubicBezTo>
                <a:lnTo>
                  <a:pt x="1940036" y="1701247"/>
                </a:lnTo>
                <a:close/>
                <a:moveTo>
                  <a:pt x="2223578" y="1464251"/>
                </a:moveTo>
                <a:cubicBezTo>
                  <a:pt x="2220122" y="1466081"/>
                  <a:pt x="2221748" y="1458967"/>
                  <a:pt x="2223781" y="1452666"/>
                </a:cubicBezTo>
                <a:cubicBezTo>
                  <a:pt x="2225813" y="1458357"/>
                  <a:pt x="2226423" y="1462828"/>
                  <a:pt x="2223578" y="1464251"/>
                </a:cubicBezTo>
                <a:close/>
                <a:moveTo>
                  <a:pt x="2788831" y="1308761"/>
                </a:moveTo>
                <a:cubicBezTo>
                  <a:pt x="2790050" y="1307135"/>
                  <a:pt x="2776839" y="1398600"/>
                  <a:pt x="2740659" y="1428682"/>
                </a:cubicBezTo>
                <a:cubicBezTo>
                  <a:pt x="2736187" y="1432340"/>
                  <a:pt x="2730700" y="1437218"/>
                  <a:pt x="2724805" y="1442503"/>
                </a:cubicBezTo>
                <a:cubicBezTo>
                  <a:pt x="2715252" y="1422584"/>
                  <a:pt x="2695943" y="1404088"/>
                  <a:pt x="2680902" y="1378478"/>
                </a:cubicBezTo>
                <a:cubicBezTo>
                  <a:pt x="2679479" y="1375835"/>
                  <a:pt x="2678260" y="1372786"/>
                  <a:pt x="2677244" y="1369128"/>
                </a:cubicBezTo>
                <a:cubicBezTo>
                  <a:pt x="2703463" y="1353884"/>
                  <a:pt x="2724195" y="1341282"/>
                  <a:pt x="2733952" y="1334371"/>
                </a:cubicBezTo>
                <a:cubicBezTo>
                  <a:pt x="2775212" y="1304899"/>
                  <a:pt x="2787611" y="1310590"/>
                  <a:pt x="2788831" y="1308761"/>
                </a:cubicBezTo>
                <a:close/>
                <a:moveTo>
                  <a:pt x="2773993" y="1392909"/>
                </a:moveTo>
                <a:cubicBezTo>
                  <a:pt x="2773993" y="1392909"/>
                  <a:pt x="2757936" y="1430308"/>
                  <a:pt x="2738627" y="1476243"/>
                </a:cubicBezTo>
                <a:cubicBezTo>
                  <a:pt x="2733748" y="1465064"/>
                  <a:pt x="2729683" y="1454495"/>
                  <a:pt x="2727041" y="1447381"/>
                </a:cubicBezTo>
                <a:cubicBezTo>
                  <a:pt x="2751228" y="1421161"/>
                  <a:pt x="2769725" y="1400632"/>
                  <a:pt x="2773993" y="1392909"/>
                </a:cubicBezTo>
                <a:close/>
                <a:moveTo>
                  <a:pt x="2713220" y="1330306"/>
                </a:moveTo>
                <a:cubicBezTo>
                  <a:pt x="2726025" y="1322379"/>
                  <a:pt x="2707325" y="1335591"/>
                  <a:pt x="2674601" y="1357746"/>
                </a:cubicBezTo>
                <a:cubicBezTo>
                  <a:pt x="2673991" y="1354697"/>
                  <a:pt x="2673788" y="1351445"/>
                  <a:pt x="2673178" y="1347989"/>
                </a:cubicBezTo>
                <a:cubicBezTo>
                  <a:pt x="2692284" y="1340672"/>
                  <a:pt x="2706512" y="1334574"/>
                  <a:pt x="2713220" y="1330306"/>
                </a:cubicBezTo>
                <a:close/>
                <a:moveTo>
                  <a:pt x="2782123" y="2172190"/>
                </a:moveTo>
                <a:cubicBezTo>
                  <a:pt x="2776432" y="2178490"/>
                  <a:pt x="2770741" y="2188857"/>
                  <a:pt x="2765050" y="2201865"/>
                </a:cubicBezTo>
                <a:lnTo>
                  <a:pt x="2632121" y="2201865"/>
                </a:lnTo>
                <a:cubicBezTo>
                  <a:pt x="2632527" y="2156945"/>
                  <a:pt x="2629885" y="2116294"/>
                  <a:pt x="2621348" y="2091904"/>
                </a:cubicBezTo>
                <a:cubicBezTo>
                  <a:pt x="2592486" y="2009992"/>
                  <a:pt x="2632324" y="2017715"/>
                  <a:pt x="2560372" y="1916901"/>
                </a:cubicBezTo>
                <a:cubicBezTo>
                  <a:pt x="2560372" y="1916901"/>
                  <a:pt x="2532729" y="1820558"/>
                  <a:pt x="2510574" y="1792915"/>
                </a:cubicBezTo>
                <a:cubicBezTo>
                  <a:pt x="2488419" y="1765272"/>
                  <a:pt x="2468500" y="1653482"/>
                  <a:pt x="2457321" y="1656734"/>
                </a:cubicBezTo>
                <a:cubicBezTo>
                  <a:pt x="2446345" y="1660189"/>
                  <a:pt x="2454069" y="1524008"/>
                  <a:pt x="2455085" y="1500634"/>
                </a:cubicBezTo>
                <a:cubicBezTo>
                  <a:pt x="2455898" y="1485187"/>
                  <a:pt x="2468094" y="1450227"/>
                  <a:pt x="2476427" y="1415267"/>
                </a:cubicBezTo>
                <a:cubicBezTo>
                  <a:pt x="2500208" y="1407746"/>
                  <a:pt x="2528461" y="1398600"/>
                  <a:pt x="2557120" y="1389047"/>
                </a:cubicBezTo>
                <a:cubicBezTo>
                  <a:pt x="2559965" y="1402258"/>
                  <a:pt x="2563420" y="1415470"/>
                  <a:pt x="2566469" y="1428885"/>
                </a:cubicBezTo>
                <a:cubicBezTo>
                  <a:pt x="2554884" y="1435999"/>
                  <a:pt x="2543705" y="1443316"/>
                  <a:pt x="2532322" y="1450023"/>
                </a:cubicBezTo>
                <a:cubicBezTo>
                  <a:pt x="2543501" y="1443722"/>
                  <a:pt x="2555087" y="1437422"/>
                  <a:pt x="2566876" y="1431121"/>
                </a:cubicBezTo>
                <a:cubicBezTo>
                  <a:pt x="2572364" y="1455105"/>
                  <a:pt x="2577242" y="1478682"/>
                  <a:pt x="2579478" y="1499414"/>
                </a:cubicBezTo>
                <a:cubicBezTo>
                  <a:pt x="2581307" y="1516691"/>
                  <a:pt x="2589031" y="1542098"/>
                  <a:pt x="2600210" y="1569944"/>
                </a:cubicBezTo>
                <a:cubicBezTo>
                  <a:pt x="2577648" y="1594538"/>
                  <a:pt x="2560168" y="1614457"/>
                  <a:pt x="2554884" y="1622181"/>
                </a:cubicBezTo>
                <a:cubicBezTo>
                  <a:pt x="2554884" y="1622181"/>
                  <a:pt x="2574599" y="1602871"/>
                  <a:pt x="2602242" y="1575229"/>
                </a:cubicBezTo>
                <a:cubicBezTo>
                  <a:pt x="2609763" y="1593928"/>
                  <a:pt x="2618503" y="1613441"/>
                  <a:pt x="2627649" y="1632547"/>
                </a:cubicBezTo>
                <a:cubicBezTo>
                  <a:pt x="2626836" y="1632953"/>
                  <a:pt x="2626226" y="1633360"/>
                  <a:pt x="2626226" y="1633360"/>
                </a:cubicBezTo>
                <a:cubicBezTo>
                  <a:pt x="2626633" y="1633156"/>
                  <a:pt x="2627243" y="1632953"/>
                  <a:pt x="2627649" y="1632750"/>
                </a:cubicBezTo>
                <a:cubicBezTo>
                  <a:pt x="2653666" y="1687019"/>
                  <a:pt x="2683138" y="1737223"/>
                  <a:pt x="2695536" y="1747792"/>
                </a:cubicBezTo>
                <a:cubicBezTo>
                  <a:pt x="2719724" y="1768524"/>
                  <a:pt x="2756107" y="1847997"/>
                  <a:pt x="2768099" y="1884787"/>
                </a:cubicBezTo>
                <a:cubicBezTo>
                  <a:pt x="2780294" y="1921576"/>
                  <a:pt x="2785172" y="1987024"/>
                  <a:pt x="2785172" y="1992715"/>
                </a:cubicBezTo>
                <a:cubicBezTo>
                  <a:pt x="2785172" y="1998000"/>
                  <a:pt x="2801026" y="2104302"/>
                  <a:pt x="2801026" y="2104302"/>
                </a:cubicBezTo>
                <a:cubicBezTo>
                  <a:pt x="2798993" y="2139059"/>
                  <a:pt x="2802855" y="2148612"/>
                  <a:pt x="2782123" y="2172190"/>
                </a:cubicBezTo>
                <a:close/>
                <a:moveTo>
                  <a:pt x="2828059" y="1579091"/>
                </a:moveTo>
                <a:cubicBezTo>
                  <a:pt x="2790660" y="1565879"/>
                  <a:pt x="2792489" y="1549618"/>
                  <a:pt x="2773790" y="1536204"/>
                </a:cubicBezTo>
                <a:cubicBezTo>
                  <a:pt x="2770944" y="1534171"/>
                  <a:pt x="2768099" y="1531122"/>
                  <a:pt x="2765253" y="1527667"/>
                </a:cubicBezTo>
                <a:cubicBezTo>
                  <a:pt x="2795741" y="1488235"/>
                  <a:pt x="2823384" y="1454089"/>
                  <a:pt x="2827449" y="1454292"/>
                </a:cubicBezTo>
                <a:cubicBezTo>
                  <a:pt x="2838222" y="1455105"/>
                  <a:pt x="2810986" y="1552058"/>
                  <a:pt x="2833750" y="1574212"/>
                </a:cubicBezTo>
                <a:cubicBezTo>
                  <a:pt x="2837002" y="1577464"/>
                  <a:pt x="2840254" y="1580513"/>
                  <a:pt x="2843506" y="1583562"/>
                </a:cubicBezTo>
                <a:cubicBezTo>
                  <a:pt x="2838425" y="1582546"/>
                  <a:pt x="2833344" y="1581123"/>
                  <a:pt x="2828059" y="1579091"/>
                </a:cubicBezTo>
                <a:close/>
                <a:moveTo>
                  <a:pt x="3399410" y="1577261"/>
                </a:moveTo>
                <a:cubicBezTo>
                  <a:pt x="3383556" y="1577464"/>
                  <a:pt x="3367905" y="1577464"/>
                  <a:pt x="3353474" y="1577464"/>
                </a:cubicBezTo>
                <a:cubicBezTo>
                  <a:pt x="3309978" y="1527667"/>
                  <a:pt x="3246155" y="1453479"/>
                  <a:pt x="3236196" y="1436812"/>
                </a:cubicBezTo>
                <a:cubicBezTo>
                  <a:pt x="3223187" y="1415673"/>
                  <a:pt x="3337417" y="1530513"/>
                  <a:pt x="3399410" y="1577261"/>
                </a:cubicBezTo>
                <a:close/>
                <a:moveTo>
                  <a:pt x="3243920" y="1530716"/>
                </a:moveTo>
                <a:cubicBezTo>
                  <a:pt x="3207334" y="1500431"/>
                  <a:pt x="3171560" y="1472788"/>
                  <a:pt x="3150219" y="1452462"/>
                </a:cubicBezTo>
                <a:lnTo>
                  <a:pt x="3150219" y="1445349"/>
                </a:lnTo>
                <a:cubicBezTo>
                  <a:pt x="3187821" y="1477869"/>
                  <a:pt x="3267904" y="1546570"/>
                  <a:pt x="3299205" y="1567098"/>
                </a:cubicBezTo>
                <a:cubicBezTo>
                  <a:pt x="3304693" y="1570757"/>
                  <a:pt x="3310181" y="1574212"/>
                  <a:pt x="3315669" y="1577871"/>
                </a:cubicBezTo>
                <a:cubicBezTo>
                  <a:pt x="3305099" y="1577871"/>
                  <a:pt x="3295749" y="1578074"/>
                  <a:pt x="3288636" y="1578278"/>
                </a:cubicBezTo>
                <a:cubicBezTo>
                  <a:pt x="3277050" y="1562627"/>
                  <a:pt x="3262212" y="1545757"/>
                  <a:pt x="3243920" y="1530716"/>
                </a:cubicBezTo>
                <a:close/>
                <a:moveTo>
                  <a:pt x="3608153" y="2185401"/>
                </a:moveTo>
                <a:lnTo>
                  <a:pt x="3605511" y="2201662"/>
                </a:lnTo>
                <a:lnTo>
                  <a:pt x="3310994" y="2201662"/>
                </a:lnTo>
                <a:cubicBezTo>
                  <a:pt x="3312010" y="2192515"/>
                  <a:pt x="3312620" y="2184791"/>
                  <a:pt x="3312620" y="2179710"/>
                </a:cubicBezTo>
                <a:cubicBezTo>
                  <a:pt x="3312823" y="2159181"/>
                  <a:pt x="3322782" y="2083367"/>
                  <a:pt x="3329693" y="2051659"/>
                </a:cubicBezTo>
                <a:cubicBezTo>
                  <a:pt x="3336401" y="2019545"/>
                  <a:pt x="3351035" y="1945560"/>
                  <a:pt x="3352254" y="1908771"/>
                </a:cubicBezTo>
                <a:cubicBezTo>
                  <a:pt x="3353881" y="1871778"/>
                  <a:pt x="3410589" y="1812224"/>
                  <a:pt x="3427865" y="1791289"/>
                </a:cubicBezTo>
                <a:cubicBezTo>
                  <a:pt x="3445142" y="1770150"/>
                  <a:pt x="3452663" y="1766492"/>
                  <a:pt x="3513843" y="1763037"/>
                </a:cubicBezTo>
                <a:cubicBezTo>
                  <a:pt x="3541689" y="1761411"/>
                  <a:pt x="3566282" y="1750028"/>
                  <a:pt x="3586405" y="1737223"/>
                </a:cubicBezTo>
                <a:lnTo>
                  <a:pt x="3584982" y="1767508"/>
                </a:lnTo>
                <a:lnTo>
                  <a:pt x="3585998" y="1802062"/>
                </a:lnTo>
                <a:lnTo>
                  <a:pt x="3582746" y="1811411"/>
                </a:lnTo>
                <a:lnTo>
                  <a:pt x="3582949" y="1817509"/>
                </a:lnTo>
                <a:lnTo>
                  <a:pt x="3588437" y="1839664"/>
                </a:lnTo>
                <a:lnTo>
                  <a:pt x="3590876" y="1892510"/>
                </a:lnTo>
                <a:lnTo>
                  <a:pt x="3600226" y="1956739"/>
                </a:lnTo>
                <a:lnTo>
                  <a:pt x="3625430" y="2106335"/>
                </a:lnTo>
                <a:lnTo>
                  <a:pt x="3608153" y="2185401"/>
                </a:lnTo>
                <a:close/>
                <a:moveTo>
                  <a:pt x="4865694" y="2061212"/>
                </a:moveTo>
                <a:cubicBezTo>
                  <a:pt x="4859800" y="2073204"/>
                  <a:pt x="4861019" y="2108977"/>
                  <a:pt x="4862646" y="2135400"/>
                </a:cubicBezTo>
                <a:cubicBezTo>
                  <a:pt x="4862849" y="2139262"/>
                  <a:pt x="4863662" y="2164872"/>
                  <a:pt x="4864678" y="2201662"/>
                </a:cubicBezTo>
                <a:lnTo>
                  <a:pt x="4692114" y="2201662"/>
                </a:lnTo>
                <a:lnTo>
                  <a:pt x="4691911" y="2177677"/>
                </a:lnTo>
                <a:lnTo>
                  <a:pt x="4694756" y="2149222"/>
                </a:lnTo>
                <a:lnTo>
                  <a:pt x="4704716" y="2134791"/>
                </a:lnTo>
                <a:lnTo>
                  <a:pt x="4710001" y="2125441"/>
                </a:lnTo>
                <a:lnTo>
                  <a:pt x="4794352" y="2039667"/>
                </a:lnTo>
                <a:lnTo>
                  <a:pt x="4820775" y="2009382"/>
                </a:lnTo>
                <a:cubicBezTo>
                  <a:pt x="4843946" y="2031130"/>
                  <a:pt x="4870979" y="2050033"/>
                  <a:pt x="4865694" y="2061212"/>
                </a:cubicBezTo>
                <a:close/>
                <a:moveTo>
                  <a:pt x="5869776" y="1559171"/>
                </a:moveTo>
                <a:cubicBezTo>
                  <a:pt x="5869776" y="1559171"/>
                  <a:pt x="5866930" y="1581123"/>
                  <a:pt x="5857784" y="1577058"/>
                </a:cubicBezTo>
                <a:cubicBezTo>
                  <a:pt x="5848434" y="1572993"/>
                  <a:pt x="5824653" y="1565676"/>
                  <a:pt x="5832377" y="1593522"/>
                </a:cubicBezTo>
                <a:cubicBezTo>
                  <a:pt x="5840100" y="1621368"/>
                  <a:pt x="5825466" y="1647994"/>
                  <a:pt x="5805547" y="1654498"/>
                </a:cubicBezTo>
                <a:cubicBezTo>
                  <a:pt x="5785628" y="1661002"/>
                  <a:pt x="5821198" y="1706328"/>
                  <a:pt x="5819775" y="1715678"/>
                </a:cubicBezTo>
                <a:cubicBezTo>
                  <a:pt x="5818352" y="1725028"/>
                  <a:pt x="5810425" y="1734174"/>
                  <a:pt x="5810425" y="1734174"/>
                </a:cubicBezTo>
                <a:cubicBezTo>
                  <a:pt x="5810425" y="1734174"/>
                  <a:pt x="5835832" y="1713036"/>
                  <a:pt x="5802499" y="1740882"/>
                </a:cubicBezTo>
                <a:cubicBezTo>
                  <a:pt x="5769164" y="1768524"/>
                  <a:pt x="5810222" y="1817916"/>
                  <a:pt x="5810222" y="1817916"/>
                </a:cubicBezTo>
                <a:cubicBezTo>
                  <a:pt x="5786238" y="1836412"/>
                  <a:pt x="5804734" y="1872388"/>
                  <a:pt x="5775465" y="1872185"/>
                </a:cubicBezTo>
                <a:cubicBezTo>
                  <a:pt x="5746196" y="1871981"/>
                  <a:pt x="5762050" y="1902673"/>
                  <a:pt x="5775059" y="1919950"/>
                </a:cubicBezTo>
                <a:cubicBezTo>
                  <a:pt x="5788067" y="1937226"/>
                  <a:pt x="5774652" y="2007349"/>
                  <a:pt x="5774652" y="2007349"/>
                </a:cubicBezTo>
                <a:cubicBezTo>
                  <a:pt x="5774449" y="2032553"/>
                  <a:pt x="5707375" y="2040480"/>
                  <a:pt x="5707375" y="2040480"/>
                </a:cubicBezTo>
                <a:cubicBezTo>
                  <a:pt x="5707375" y="2040480"/>
                  <a:pt x="5665301" y="2052879"/>
                  <a:pt x="5652902" y="2052879"/>
                </a:cubicBezTo>
                <a:cubicBezTo>
                  <a:pt x="5640301" y="2052879"/>
                  <a:pt x="5574649" y="2030927"/>
                  <a:pt x="5567942" y="2018325"/>
                </a:cubicBezTo>
                <a:cubicBezTo>
                  <a:pt x="5561031" y="2005927"/>
                  <a:pt x="5555543" y="1999016"/>
                  <a:pt x="5555543" y="1999016"/>
                </a:cubicBezTo>
                <a:cubicBezTo>
                  <a:pt x="5555543" y="1999016"/>
                  <a:pt x="5553511" y="1962837"/>
                  <a:pt x="5567128" y="1957145"/>
                </a:cubicBezTo>
                <a:cubicBezTo>
                  <a:pt x="5580747" y="1951454"/>
                  <a:pt x="5591112" y="1908567"/>
                  <a:pt x="5591112" y="1908567"/>
                </a:cubicBezTo>
                <a:cubicBezTo>
                  <a:pt x="5591112" y="1908567"/>
                  <a:pt x="5594568" y="1875640"/>
                  <a:pt x="5591316" y="1861006"/>
                </a:cubicBezTo>
                <a:cubicBezTo>
                  <a:pt x="5588064" y="1846371"/>
                  <a:pt x="5573226" y="1866697"/>
                  <a:pt x="5573226" y="1866697"/>
                </a:cubicBezTo>
                <a:cubicBezTo>
                  <a:pt x="5573226" y="1866697"/>
                  <a:pt x="5574446" y="1837225"/>
                  <a:pt x="5573429" y="1799826"/>
                </a:cubicBezTo>
                <a:cubicBezTo>
                  <a:pt x="5572413" y="1762427"/>
                  <a:pt x="5529730" y="1685393"/>
                  <a:pt x="5529730" y="1685393"/>
                </a:cubicBezTo>
                <a:cubicBezTo>
                  <a:pt x="5461436" y="1510797"/>
                  <a:pt x="5324239" y="1572383"/>
                  <a:pt x="5324239" y="1572383"/>
                </a:cubicBezTo>
                <a:cubicBezTo>
                  <a:pt x="5094560" y="1548805"/>
                  <a:pt x="5168748" y="1900031"/>
                  <a:pt x="5168748" y="1900031"/>
                </a:cubicBezTo>
                <a:cubicBezTo>
                  <a:pt x="5157569" y="1885193"/>
                  <a:pt x="5156350" y="1902266"/>
                  <a:pt x="5156350" y="1902266"/>
                </a:cubicBezTo>
                <a:cubicBezTo>
                  <a:pt x="5156350" y="1902266"/>
                  <a:pt x="5153910" y="1916901"/>
                  <a:pt x="5164073" y="1952064"/>
                </a:cubicBezTo>
                <a:cubicBezTo>
                  <a:pt x="5174033" y="1987227"/>
                  <a:pt x="5219359" y="2004301"/>
                  <a:pt x="5219359" y="2004301"/>
                </a:cubicBezTo>
                <a:cubicBezTo>
                  <a:pt x="5219359" y="2004301"/>
                  <a:pt x="5229522" y="2015683"/>
                  <a:pt x="5212245" y="2056334"/>
                </a:cubicBezTo>
                <a:cubicBezTo>
                  <a:pt x="5195171" y="2096985"/>
                  <a:pt x="5128300" y="2086619"/>
                  <a:pt x="5122609" y="2080928"/>
                </a:cubicBezTo>
                <a:cubicBezTo>
                  <a:pt x="5116918" y="2075237"/>
                  <a:pt x="5122609" y="2074017"/>
                  <a:pt x="5122812" y="2059383"/>
                </a:cubicBezTo>
                <a:cubicBezTo>
                  <a:pt x="5122812" y="2044748"/>
                  <a:pt x="5109398" y="2028691"/>
                  <a:pt x="5108178" y="2018528"/>
                </a:cubicBezTo>
                <a:cubicBezTo>
                  <a:pt x="5107162" y="2008366"/>
                  <a:pt x="5092324" y="1998203"/>
                  <a:pt x="5094763" y="1987837"/>
                </a:cubicBezTo>
                <a:cubicBezTo>
                  <a:pt x="5097202" y="1977674"/>
                  <a:pt x="5085616" y="1969747"/>
                  <a:pt x="5085616" y="1952674"/>
                </a:cubicBezTo>
                <a:cubicBezTo>
                  <a:pt x="5085616" y="1935804"/>
                  <a:pt x="5059803" y="1911819"/>
                  <a:pt x="5059803" y="1893730"/>
                </a:cubicBezTo>
                <a:cubicBezTo>
                  <a:pt x="5059803" y="1875640"/>
                  <a:pt x="5055332" y="1876656"/>
                  <a:pt x="5049640" y="1868729"/>
                </a:cubicBezTo>
                <a:cubicBezTo>
                  <a:pt x="5043949" y="1860802"/>
                  <a:pt x="5042933" y="1856331"/>
                  <a:pt x="5042933" y="1838241"/>
                </a:cubicBezTo>
                <a:cubicBezTo>
                  <a:pt x="5042933" y="1820151"/>
                  <a:pt x="5041917" y="1811005"/>
                  <a:pt x="5035209" y="1799623"/>
                </a:cubicBezTo>
                <a:cubicBezTo>
                  <a:pt x="5028502" y="1788240"/>
                  <a:pt x="5021794" y="1783769"/>
                  <a:pt x="5014884" y="1772386"/>
                </a:cubicBezTo>
                <a:cubicBezTo>
                  <a:pt x="5008176" y="1761004"/>
                  <a:pt x="5015087" y="1745150"/>
                  <a:pt x="5020778" y="1737426"/>
                </a:cubicBezTo>
                <a:cubicBezTo>
                  <a:pt x="5026469" y="1729499"/>
                  <a:pt x="5032364" y="1702263"/>
                  <a:pt x="5025453" y="1685393"/>
                </a:cubicBezTo>
                <a:cubicBezTo>
                  <a:pt x="5024843" y="1684174"/>
                  <a:pt x="5023827" y="1682751"/>
                  <a:pt x="5022811" y="1681328"/>
                </a:cubicBezTo>
                <a:lnTo>
                  <a:pt x="5032160" y="1659376"/>
                </a:lnTo>
                <a:lnTo>
                  <a:pt x="5066917" y="1588237"/>
                </a:lnTo>
                <a:lnTo>
                  <a:pt x="5086633" y="1555310"/>
                </a:lnTo>
                <a:lnTo>
                  <a:pt x="5106552" y="1529293"/>
                </a:lnTo>
                <a:lnTo>
                  <a:pt x="5176472" y="1440064"/>
                </a:lnTo>
                <a:lnTo>
                  <a:pt x="5220171" y="1391283"/>
                </a:lnTo>
                <a:lnTo>
                  <a:pt x="5247408" y="1358762"/>
                </a:lnTo>
                <a:lnTo>
                  <a:pt x="5256148" y="1344331"/>
                </a:lnTo>
                <a:lnTo>
                  <a:pt x="5257774" y="1335591"/>
                </a:lnTo>
                <a:lnTo>
                  <a:pt x="5261636" y="1325021"/>
                </a:lnTo>
                <a:lnTo>
                  <a:pt x="5266717" y="1320346"/>
                </a:lnTo>
                <a:lnTo>
                  <a:pt x="5291514" y="1315672"/>
                </a:lnTo>
                <a:lnTo>
                  <a:pt x="5306149" y="1311810"/>
                </a:lnTo>
                <a:lnTo>
                  <a:pt x="5325255" y="1301647"/>
                </a:lnTo>
                <a:lnTo>
                  <a:pt x="5345174" y="1285387"/>
                </a:lnTo>
                <a:lnTo>
                  <a:pt x="5390499" y="1249410"/>
                </a:lnTo>
                <a:lnTo>
                  <a:pt x="5412045" y="1226646"/>
                </a:lnTo>
                <a:lnTo>
                  <a:pt x="5456557" y="1189247"/>
                </a:lnTo>
                <a:lnTo>
                  <a:pt x="5467533" y="1185385"/>
                </a:lnTo>
                <a:lnTo>
                  <a:pt x="5480948" y="1180304"/>
                </a:lnTo>
                <a:lnTo>
                  <a:pt x="5490908" y="1171970"/>
                </a:lnTo>
                <a:lnTo>
                  <a:pt x="5495989" y="1162417"/>
                </a:lnTo>
                <a:lnTo>
                  <a:pt x="5513672" y="1137010"/>
                </a:lnTo>
                <a:lnTo>
                  <a:pt x="5525258" y="1127051"/>
                </a:lnTo>
                <a:lnTo>
                  <a:pt x="5548226" y="1100221"/>
                </a:lnTo>
                <a:lnTo>
                  <a:pt x="5572617" y="1082131"/>
                </a:lnTo>
                <a:lnTo>
                  <a:pt x="5590300" y="1065871"/>
                </a:lnTo>
                <a:lnTo>
                  <a:pt x="5599446" y="1051846"/>
                </a:lnTo>
                <a:lnTo>
                  <a:pt x="5599446" y="1035586"/>
                </a:lnTo>
                <a:lnTo>
                  <a:pt x="5601885" y="1029488"/>
                </a:lnTo>
                <a:lnTo>
                  <a:pt x="5606357" y="1025626"/>
                </a:lnTo>
                <a:lnTo>
                  <a:pt x="5619975" y="1021155"/>
                </a:lnTo>
                <a:lnTo>
                  <a:pt x="5622820" y="1019325"/>
                </a:lnTo>
                <a:lnTo>
                  <a:pt x="5622820" y="1010992"/>
                </a:lnTo>
                <a:lnTo>
                  <a:pt x="5625056" y="1005098"/>
                </a:lnTo>
                <a:lnTo>
                  <a:pt x="5643349" y="988634"/>
                </a:lnTo>
                <a:lnTo>
                  <a:pt x="5713675" y="921153"/>
                </a:lnTo>
                <a:lnTo>
                  <a:pt x="5721196" y="909974"/>
                </a:lnTo>
                <a:lnTo>
                  <a:pt x="5723026" y="894527"/>
                </a:lnTo>
                <a:lnTo>
                  <a:pt x="5721399" y="879689"/>
                </a:lnTo>
                <a:lnTo>
                  <a:pt x="5714285" y="858347"/>
                </a:lnTo>
                <a:lnTo>
                  <a:pt x="5704733" y="844323"/>
                </a:lnTo>
                <a:lnTo>
                  <a:pt x="5685830" y="825013"/>
                </a:lnTo>
                <a:lnTo>
                  <a:pt x="5703310" y="801436"/>
                </a:lnTo>
                <a:lnTo>
                  <a:pt x="5726888" y="777248"/>
                </a:lnTo>
                <a:lnTo>
                  <a:pt x="5768148" y="743711"/>
                </a:lnTo>
                <a:lnTo>
                  <a:pt x="5784205" y="727247"/>
                </a:lnTo>
                <a:lnTo>
                  <a:pt x="5801076" y="703670"/>
                </a:lnTo>
                <a:cubicBezTo>
                  <a:pt x="5790506" y="728264"/>
                  <a:pt x="5780750" y="779484"/>
                  <a:pt x="5772620" y="833550"/>
                </a:cubicBezTo>
                <a:cubicBezTo>
                  <a:pt x="5787254" y="866681"/>
                  <a:pt x="5794165" y="902860"/>
                  <a:pt x="5796401" y="941885"/>
                </a:cubicBezTo>
                <a:cubicBezTo>
                  <a:pt x="5798839" y="985991"/>
                  <a:pt x="5792742" y="1030098"/>
                  <a:pt x="5790303" y="1074204"/>
                </a:cubicBezTo>
                <a:cubicBezTo>
                  <a:pt x="5791523" y="1082944"/>
                  <a:pt x="5792742" y="1092091"/>
                  <a:pt x="5793758" y="1101237"/>
                </a:cubicBezTo>
                <a:cubicBezTo>
                  <a:pt x="5795181" y="1113636"/>
                  <a:pt x="5795994" y="1126034"/>
                  <a:pt x="5796401" y="1138433"/>
                </a:cubicBezTo>
                <a:cubicBezTo>
                  <a:pt x="5810629" y="1175832"/>
                  <a:pt x="5825466" y="1213231"/>
                  <a:pt x="5839084" y="1250833"/>
                </a:cubicBezTo>
                <a:cubicBezTo>
                  <a:pt x="5852905" y="1289248"/>
                  <a:pt x="5862256" y="1327257"/>
                  <a:pt x="5869573" y="1365672"/>
                </a:cubicBezTo>
                <a:cubicBezTo>
                  <a:pt x="5870182" y="1433356"/>
                  <a:pt x="5879735" y="1558765"/>
                  <a:pt x="5879735" y="1558765"/>
                </a:cubicBezTo>
                <a:lnTo>
                  <a:pt x="5869776" y="1558765"/>
                </a:lnTo>
                <a:close/>
                <a:moveTo>
                  <a:pt x="6010428" y="2201662"/>
                </a:moveTo>
                <a:cubicBezTo>
                  <a:pt x="6009819" y="2129099"/>
                  <a:pt x="6009616" y="2070968"/>
                  <a:pt x="6010428" y="2061619"/>
                </a:cubicBezTo>
                <a:cubicBezTo>
                  <a:pt x="6012665" y="2037838"/>
                  <a:pt x="6015103" y="2014463"/>
                  <a:pt x="6015103" y="2008772"/>
                </a:cubicBezTo>
                <a:cubicBezTo>
                  <a:pt x="6015103" y="1996780"/>
                  <a:pt x="6014087" y="1963650"/>
                  <a:pt x="6012867" y="1942308"/>
                </a:cubicBezTo>
                <a:cubicBezTo>
                  <a:pt x="6012258" y="1930519"/>
                  <a:pt x="6014697" y="1920966"/>
                  <a:pt x="6017136" y="1912226"/>
                </a:cubicBezTo>
                <a:cubicBezTo>
                  <a:pt x="6044982" y="1947796"/>
                  <a:pt x="6064698" y="1973203"/>
                  <a:pt x="6064698" y="1973203"/>
                </a:cubicBezTo>
                <a:cubicBezTo>
                  <a:pt x="6100268" y="2037838"/>
                  <a:pt x="6242343" y="2132758"/>
                  <a:pt x="6356369" y="2201458"/>
                </a:cubicBezTo>
                <a:lnTo>
                  <a:pt x="6010428" y="2201458"/>
                </a:lnTo>
                <a:close/>
                <a:moveTo>
                  <a:pt x="7818589" y="1708564"/>
                </a:moveTo>
                <a:lnTo>
                  <a:pt x="7815539" y="1708361"/>
                </a:lnTo>
                <a:lnTo>
                  <a:pt x="7813304" y="1708158"/>
                </a:lnTo>
                <a:lnTo>
                  <a:pt x="7811475" y="1708158"/>
                </a:lnTo>
                <a:lnTo>
                  <a:pt x="7807206" y="1707548"/>
                </a:lnTo>
                <a:lnTo>
                  <a:pt x="7792165" y="1704499"/>
                </a:lnTo>
                <a:lnTo>
                  <a:pt x="7780579" y="1700637"/>
                </a:lnTo>
                <a:lnTo>
                  <a:pt x="7739116" y="1703076"/>
                </a:lnTo>
                <a:lnTo>
                  <a:pt x="7739116" y="1704905"/>
                </a:lnTo>
                <a:lnTo>
                  <a:pt x="7721026" y="1705719"/>
                </a:lnTo>
                <a:lnTo>
                  <a:pt x="7715131" y="1706532"/>
                </a:lnTo>
                <a:lnTo>
                  <a:pt x="7713709" y="1707548"/>
                </a:lnTo>
                <a:cubicBezTo>
                  <a:pt x="7702936" y="1695759"/>
                  <a:pt x="7708830" y="1651653"/>
                  <a:pt x="7708830" y="1651653"/>
                </a:cubicBezTo>
                <a:cubicBezTo>
                  <a:pt x="7713099" y="1638848"/>
                  <a:pt x="7737287" y="1627669"/>
                  <a:pt x="7763913" y="1618725"/>
                </a:cubicBezTo>
                <a:lnTo>
                  <a:pt x="7764726" y="1620961"/>
                </a:lnTo>
                <a:lnTo>
                  <a:pt x="7767368" y="1625229"/>
                </a:lnTo>
                <a:lnTo>
                  <a:pt x="7768181" y="1629091"/>
                </a:lnTo>
                <a:lnTo>
                  <a:pt x="7764726" y="1633563"/>
                </a:lnTo>
                <a:lnTo>
                  <a:pt x="7764319" y="1637425"/>
                </a:lnTo>
                <a:lnTo>
                  <a:pt x="7764929" y="1641083"/>
                </a:lnTo>
                <a:lnTo>
                  <a:pt x="7766758" y="1647587"/>
                </a:lnTo>
                <a:lnTo>
                  <a:pt x="7767978" y="1654905"/>
                </a:lnTo>
                <a:lnTo>
                  <a:pt x="7770214" y="1660189"/>
                </a:lnTo>
                <a:lnTo>
                  <a:pt x="7776921" y="1672385"/>
                </a:lnTo>
                <a:lnTo>
                  <a:pt x="7782816" y="1683767"/>
                </a:lnTo>
                <a:lnTo>
                  <a:pt x="7787897" y="1689458"/>
                </a:lnTo>
                <a:lnTo>
                  <a:pt x="7795621" y="1694946"/>
                </a:lnTo>
                <a:lnTo>
                  <a:pt x="7801922" y="1696369"/>
                </a:lnTo>
                <a:lnTo>
                  <a:pt x="7813100" y="1695962"/>
                </a:lnTo>
                <a:lnTo>
                  <a:pt x="7817166" y="1700231"/>
                </a:lnTo>
                <a:lnTo>
                  <a:pt x="7819808" y="1707548"/>
                </a:lnTo>
                <a:lnTo>
                  <a:pt x="7818589" y="1708564"/>
                </a:lnTo>
                <a:close/>
                <a:moveTo>
                  <a:pt x="8445224" y="1701247"/>
                </a:moveTo>
                <a:cubicBezTo>
                  <a:pt x="8445224" y="1701247"/>
                  <a:pt x="8388720" y="1756329"/>
                  <a:pt x="8387093" y="1770963"/>
                </a:cubicBezTo>
                <a:cubicBezTo>
                  <a:pt x="8385468" y="1785598"/>
                  <a:pt x="8281807" y="1889461"/>
                  <a:pt x="8275506" y="1943730"/>
                </a:cubicBezTo>
                <a:cubicBezTo>
                  <a:pt x="8269409" y="1998000"/>
                  <a:pt x="8275506" y="2110400"/>
                  <a:pt x="8275506" y="2110400"/>
                </a:cubicBezTo>
                <a:cubicBezTo>
                  <a:pt x="8275506" y="2110400"/>
                  <a:pt x="8271644" y="2173612"/>
                  <a:pt x="8272864" y="2184588"/>
                </a:cubicBezTo>
                <a:cubicBezTo>
                  <a:pt x="8273271" y="2189466"/>
                  <a:pt x="8274083" y="2195564"/>
                  <a:pt x="8275100" y="2201662"/>
                </a:cubicBezTo>
                <a:lnTo>
                  <a:pt x="8244002" y="2201662"/>
                </a:lnTo>
                <a:lnTo>
                  <a:pt x="8240546" y="2191499"/>
                </a:lnTo>
                <a:lnTo>
                  <a:pt x="8236278" y="2165482"/>
                </a:lnTo>
                <a:lnTo>
                  <a:pt x="8226115" y="2106132"/>
                </a:lnTo>
                <a:lnTo>
                  <a:pt x="8219205" y="2070155"/>
                </a:lnTo>
                <a:lnTo>
                  <a:pt x="8209855" y="2031740"/>
                </a:lnTo>
                <a:lnTo>
                  <a:pt x="8217376" y="1958365"/>
                </a:lnTo>
                <a:lnTo>
                  <a:pt x="8220018" y="1926860"/>
                </a:lnTo>
                <a:lnTo>
                  <a:pt x="8219815" y="1901047"/>
                </a:lnTo>
                <a:lnTo>
                  <a:pt x="8221644" y="1890274"/>
                </a:lnTo>
                <a:lnTo>
                  <a:pt x="8221644" y="1887429"/>
                </a:lnTo>
                <a:lnTo>
                  <a:pt x="8220018" y="1882957"/>
                </a:lnTo>
                <a:lnTo>
                  <a:pt x="8219611" y="1866087"/>
                </a:lnTo>
                <a:lnTo>
                  <a:pt x="8217376" y="1841290"/>
                </a:lnTo>
                <a:lnTo>
                  <a:pt x="8210262" y="1800436"/>
                </a:lnTo>
                <a:lnTo>
                  <a:pt x="8203148" y="1768118"/>
                </a:lnTo>
                <a:lnTo>
                  <a:pt x="8201928" y="1754703"/>
                </a:lnTo>
                <a:lnTo>
                  <a:pt x="8201115" y="1737630"/>
                </a:lnTo>
                <a:lnTo>
                  <a:pt x="8214937" y="1713849"/>
                </a:lnTo>
                <a:lnTo>
                  <a:pt x="8238311" y="1677873"/>
                </a:lnTo>
                <a:lnTo>
                  <a:pt x="8244815" y="1664458"/>
                </a:lnTo>
                <a:lnTo>
                  <a:pt x="8252132" y="1644742"/>
                </a:lnTo>
                <a:lnTo>
                  <a:pt x="8259856" y="1610189"/>
                </a:lnTo>
                <a:lnTo>
                  <a:pt x="8266360" y="1589863"/>
                </a:lnTo>
                <a:lnTo>
                  <a:pt x="8269612" y="1583359"/>
                </a:lnTo>
                <a:lnTo>
                  <a:pt x="8281401" y="1567911"/>
                </a:lnTo>
                <a:lnTo>
                  <a:pt x="8298474" y="1545553"/>
                </a:lnTo>
                <a:lnTo>
                  <a:pt x="8309247" y="1526854"/>
                </a:lnTo>
                <a:lnTo>
                  <a:pt x="8323272" y="1495553"/>
                </a:lnTo>
                <a:lnTo>
                  <a:pt x="8329369" y="1506325"/>
                </a:lnTo>
                <a:cubicBezTo>
                  <a:pt x="8329369" y="1506325"/>
                  <a:pt x="8352540" y="1616489"/>
                  <a:pt x="8386687" y="1598603"/>
                </a:cubicBezTo>
                <a:cubicBezTo>
                  <a:pt x="8386687" y="1598603"/>
                  <a:pt x="8437094" y="1680718"/>
                  <a:pt x="8446444" y="1686816"/>
                </a:cubicBezTo>
                <a:lnTo>
                  <a:pt x="8445224" y="1701247"/>
                </a:lnTo>
                <a:close/>
                <a:moveTo>
                  <a:pt x="8728766" y="1464251"/>
                </a:moveTo>
                <a:cubicBezTo>
                  <a:pt x="8725310" y="1466081"/>
                  <a:pt x="8726936" y="1458967"/>
                  <a:pt x="8728969" y="1452666"/>
                </a:cubicBezTo>
                <a:cubicBezTo>
                  <a:pt x="8730798" y="1458357"/>
                  <a:pt x="8731611" y="1462828"/>
                  <a:pt x="8728766" y="1464251"/>
                </a:cubicBezTo>
                <a:close/>
              </a:path>
            </a:pathLst>
          </a:custGeom>
          <a:solidFill>
            <a:srgbClr val="034A90"/>
          </a:solidFill>
          <a:ln w="20320" cap="flat">
            <a:solidFill>
              <a:srgbClr val="034A90">
                <a:lumMod val="50000"/>
              </a:srgbClr>
            </a:solidFill>
            <a:prstDash val="solid"/>
            <a:miter/>
          </a:ln>
        </p:spPr>
        <p:txBody>
          <a:bodyPr rtlCol="0" anchor="ctr"/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81319404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" name="Group 105">
            <a:extLst>
              <a:ext uri="{FF2B5EF4-FFF2-40B4-BE49-F238E27FC236}">
                <a16:creationId xmlns:a16="http://schemas.microsoft.com/office/drawing/2014/main" id="{45BB285B-4C48-52F0-06E8-2F19D66B4886}"/>
              </a:ext>
            </a:extLst>
          </p:cNvPr>
          <p:cNvGrpSpPr/>
          <p:nvPr/>
        </p:nvGrpSpPr>
        <p:grpSpPr>
          <a:xfrm>
            <a:off x="5821532" y="1318461"/>
            <a:ext cx="6235936" cy="4221077"/>
            <a:chOff x="271457" y="1896255"/>
            <a:chExt cx="6235936" cy="4221077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27CA31A4-6127-51CC-1E26-861D7180C1DD}"/>
                </a:ext>
              </a:extLst>
            </p:cNvPr>
            <p:cNvSpPr/>
            <p:nvPr/>
          </p:nvSpPr>
          <p:spPr bwMode="auto">
            <a:xfrm>
              <a:off x="306899" y="5471938"/>
              <a:ext cx="6165054" cy="645394"/>
            </a:xfrm>
            <a:prstGeom prst="ellipse">
              <a:avLst/>
            </a:prstGeom>
            <a:solidFill>
              <a:srgbClr val="E7E6E6">
                <a:lumMod val="90000"/>
              </a:srgb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640888CB-79D7-DFFC-CABB-92BCE0D5DDC3}"/>
                </a:ext>
              </a:extLst>
            </p:cNvPr>
            <p:cNvGrpSpPr/>
            <p:nvPr/>
          </p:nvGrpSpPr>
          <p:grpSpPr>
            <a:xfrm>
              <a:off x="5365073" y="2411643"/>
              <a:ext cx="1079451" cy="3564802"/>
              <a:chOff x="16134135" y="499209"/>
              <a:chExt cx="1045567" cy="3452889"/>
            </a:xfrm>
          </p:grpSpPr>
          <p:sp>
            <p:nvSpPr>
              <p:cNvPr id="94" name="Freeform: Shape 93">
                <a:extLst>
                  <a:ext uri="{FF2B5EF4-FFF2-40B4-BE49-F238E27FC236}">
                    <a16:creationId xmlns:a16="http://schemas.microsoft.com/office/drawing/2014/main" id="{E58FC90F-8498-186A-A1FF-7375F771D810}"/>
                  </a:ext>
                </a:extLst>
              </p:cNvPr>
              <p:cNvSpPr/>
              <p:nvPr/>
            </p:nvSpPr>
            <p:spPr>
              <a:xfrm>
                <a:off x="16551258" y="611132"/>
                <a:ext cx="396568" cy="542099"/>
              </a:xfrm>
              <a:custGeom>
                <a:avLst/>
                <a:gdLst>
                  <a:gd name="connsiteX0" fmla="*/ 115142 w 396568"/>
                  <a:gd name="connsiteY0" fmla="*/ 44 h 542099"/>
                  <a:gd name="connsiteX1" fmla="*/ 193868 w 396568"/>
                  <a:gd name="connsiteY1" fmla="*/ 18226 h 542099"/>
                  <a:gd name="connsiteX2" fmla="*/ 272130 w 396568"/>
                  <a:gd name="connsiteY2" fmla="*/ 54215 h 542099"/>
                  <a:gd name="connsiteX3" fmla="*/ 336550 w 396568"/>
                  <a:gd name="connsiteY3" fmla="*/ 168759 h 542099"/>
                  <a:gd name="connsiteX4" fmla="*/ 336184 w 396568"/>
                  <a:gd name="connsiteY4" fmla="*/ 180909 h 542099"/>
                  <a:gd name="connsiteX5" fmla="*/ 352370 w 396568"/>
                  <a:gd name="connsiteY5" fmla="*/ 162404 h 542099"/>
                  <a:gd name="connsiteX6" fmla="*/ 376902 w 396568"/>
                  <a:gd name="connsiteY6" fmla="*/ 158138 h 542099"/>
                  <a:gd name="connsiteX7" fmla="*/ 376902 w 396568"/>
                  <a:gd name="connsiteY7" fmla="*/ 158244 h 542099"/>
                  <a:gd name="connsiteX8" fmla="*/ 396176 w 396568"/>
                  <a:gd name="connsiteY8" fmla="*/ 191252 h 542099"/>
                  <a:gd name="connsiteX9" fmla="*/ 336550 w 396568"/>
                  <a:gd name="connsiteY9" fmla="*/ 283461 h 542099"/>
                  <a:gd name="connsiteX10" fmla="*/ 327364 w 396568"/>
                  <a:gd name="connsiteY10" fmla="*/ 284744 h 542099"/>
                  <a:gd name="connsiteX11" fmla="*/ 323986 w 396568"/>
                  <a:gd name="connsiteY11" fmla="*/ 307100 h 542099"/>
                  <a:gd name="connsiteX12" fmla="*/ 315146 w 396568"/>
                  <a:gd name="connsiteY12" fmla="*/ 341173 h 542099"/>
                  <a:gd name="connsiteX13" fmla="*/ 298020 w 396568"/>
                  <a:gd name="connsiteY13" fmla="*/ 366429 h 542099"/>
                  <a:gd name="connsiteX14" fmla="*/ 282752 w 396568"/>
                  <a:gd name="connsiteY14" fmla="*/ 378921 h 542099"/>
                  <a:gd name="connsiteX15" fmla="*/ 337120 w 396568"/>
                  <a:gd name="connsiteY15" fmla="*/ 490193 h 542099"/>
                  <a:gd name="connsiteX16" fmla="*/ 297404 w 396568"/>
                  <a:gd name="connsiteY16" fmla="*/ 521924 h 542099"/>
                  <a:gd name="connsiteX17" fmla="*/ 152808 w 396568"/>
                  <a:gd name="connsiteY17" fmla="*/ 478481 h 542099"/>
                  <a:gd name="connsiteX18" fmla="*/ 130662 w 396568"/>
                  <a:gd name="connsiteY18" fmla="*/ 409890 h 542099"/>
                  <a:gd name="connsiteX19" fmla="*/ 88243 w 396568"/>
                  <a:gd name="connsiteY19" fmla="*/ 401439 h 542099"/>
                  <a:gd name="connsiteX20" fmla="*/ 30213 w 396568"/>
                  <a:gd name="connsiteY20" fmla="*/ 361296 h 542099"/>
                  <a:gd name="connsiteX21" fmla="*/ 612 w 396568"/>
                  <a:gd name="connsiteY21" fmla="*/ 281012 h 542099"/>
                  <a:gd name="connsiteX22" fmla="*/ 719 w 396568"/>
                  <a:gd name="connsiteY22" fmla="*/ 281012 h 542099"/>
                  <a:gd name="connsiteX23" fmla="*/ 19140 w 396568"/>
                  <a:gd name="connsiteY23" fmla="*/ 160480 h 542099"/>
                  <a:gd name="connsiteX24" fmla="*/ 43203 w 396568"/>
                  <a:gd name="connsiteY24" fmla="*/ 33132 h 542099"/>
                  <a:gd name="connsiteX25" fmla="*/ 115142 w 396568"/>
                  <a:gd name="connsiteY25" fmla="*/ 44 h 542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396568" h="542099">
                    <a:moveTo>
                      <a:pt x="115142" y="44"/>
                    </a:moveTo>
                    <a:cubicBezTo>
                      <a:pt x="142493" y="763"/>
                      <a:pt x="170976" y="10027"/>
                      <a:pt x="193868" y="18226"/>
                    </a:cubicBezTo>
                    <a:cubicBezTo>
                      <a:pt x="220594" y="27808"/>
                      <a:pt x="247534" y="37818"/>
                      <a:pt x="272130" y="54215"/>
                    </a:cubicBezTo>
                    <a:cubicBezTo>
                      <a:pt x="316054" y="83603"/>
                      <a:pt x="332716" y="124198"/>
                      <a:pt x="336550" y="168759"/>
                    </a:cubicBezTo>
                    <a:lnTo>
                      <a:pt x="336184" y="180909"/>
                    </a:lnTo>
                    <a:lnTo>
                      <a:pt x="352370" y="162404"/>
                    </a:lnTo>
                    <a:cubicBezTo>
                      <a:pt x="360246" y="156721"/>
                      <a:pt x="368546" y="154518"/>
                      <a:pt x="376902" y="158138"/>
                    </a:cubicBezTo>
                    <a:lnTo>
                      <a:pt x="376902" y="158244"/>
                    </a:lnTo>
                    <a:cubicBezTo>
                      <a:pt x="389150" y="163568"/>
                      <a:pt x="394790" y="177942"/>
                      <a:pt x="396176" y="191252"/>
                    </a:cubicBezTo>
                    <a:cubicBezTo>
                      <a:pt x="400114" y="230543"/>
                      <a:pt x="374028" y="270898"/>
                      <a:pt x="336550" y="283461"/>
                    </a:cubicBezTo>
                    <a:lnTo>
                      <a:pt x="327364" y="284744"/>
                    </a:lnTo>
                    <a:lnTo>
                      <a:pt x="323986" y="307100"/>
                    </a:lnTo>
                    <a:cubicBezTo>
                      <a:pt x="322068" y="318705"/>
                      <a:pt x="320150" y="330525"/>
                      <a:pt x="315146" y="341173"/>
                    </a:cubicBezTo>
                    <a:cubicBezTo>
                      <a:pt x="310740" y="350596"/>
                      <a:pt x="304936" y="358995"/>
                      <a:pt x="298020" y="366429"/>
                    </a:cubicBezTo>
                    <a:lnTo>
                      <a:pt x="282752" y="378921"/>
                    </a:lnTo>
                    <a:lnTo>
                      <a:pt x="337120" y="490193"/>
                    </a:lnTo>
                    <a:lnTo>
                      <a:pt x="297404" y="521924"/>
                    </a:lnTo>
                    <a:cubicBezTo>
                      <a:pt x="247252" y="562066"/>
                      <a:pt x="172505" y="539599"/>
                      <a:pt x="152808" y="478481"/>
                    </a:cubicBezTo>
                    <a:lnTo>
                      <a:pt x="130662" y="409890"/>
                    </a:lnTo>
                    <a:lnTo>
                      <a:pt x="88243" y="401439"/>
                    </a:lnTo>
                    <a:cubicBezTo>
                      <a:pt x="64712" y="392601"/>
                      <a:pt x="45438" y="384722"/>
                      <a:pt x="30213" y="361296"/>
                    </a:cubicBezTo>
                    <a:cubicBezTo>
                      <a:pt x="15412" y="338404"/>
                      <a:pt x="3381" y="309974"/>
                      <a:pt x="612" y="281012"/>
                    </a:cubicBezTo>
                    <a:lnTo>
                      <a:pt x="719" y="281012"/>
                    </a:lnTo>
                    <a:cubicBezTo>
                      <a:pt x="-3222" y="239380"/>
                      <a:pt x="9875" y="199557"/>
                      <a:pt x="19140" y="160480"/>
                    </a:cubicBezTo>
                    <a:cubicBezTo>
                      <a:pt x="27870" y="123319"/>
                      <a:pt x="21908" y="63265"/>
                      <a:pt x="43203" y="33132"/>
                    </a:cubicBezTo>
                    <a:cubicBezTo>
                      <a:pt x="61571" y="7152"/>
                      <a:pt x="87791" y="-675"/>
                      <a:pt x="115142" y="44"/>
                    </a:cubicBezTo>
                    <a:close/>
                  </a:path>
                </a:pathLst>
              </a:custGeom>
              <a:solidFill>
                <a:srgbClr val="BF6D57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8BD8FD47-1771-C216-EFE4-CAEC29BD2DEF}"/>
                  </a:ext>
                </a:extLst>
              </p:cNvPr>
              <p:cNvSpPr/>
              <p:nvPr/>
            </p:nvSpPr>
            <p:spPr>
              <a:xfrm>
                <a:off x="16299663" y="1053730"/>
                <a:ext cx="880039" cy="1138430"/>
              </a:xfrm>
              <a:custGeom>
                <a:avLst/>
                <a:gdLst>
                  <a:gd name="connsiteX0" fmla="*/ 879933 w 880039"/>
                  <a:gd name="connsiteY0" fmla="*/ 136185 h 1138430"/>
                  <a:gd name="connsiteX1" fmla="*/ 880039 w 880039"/>
                  <a:gd name="connsiteY1" fmla="*/ 136291 h 1138430"/>
                  <a:gd name="connsiteX2" fmla="*/ 879923 w 880039"/>
                  <a:gd name="connsiteY2" fmla="*/ 136209 h 1138430"/>
                  <a:gd name="connsiteX3" fmla="*/ 533347 w 880039"/>
                  <a:gd name="connsiteY3" fmla="*/ 532 h 1138430"/>
                  <a:gd name="connsiteX4" fmla="*/ 872405 w 880039"/>
                  <a:gd name="connsiteY4" fmla="*/ 130912 h 1138430"/>
                  <a:gd name="connsiteX5" fmla="*/ 879923 w 880039"/>
                  <a:gd name="connsiteY5" fmla="*/ 136209 h 1138430"/>
                  <a:gd name="connsiteX6" fmla="*/ 842699 w 880039"/>
                  <a:gd name="connsiteY6" fmla="*/ 216790 h 1138430"/>
                  <a:gd name="connsiteX7" fmla="*/ 771963 w 880039"/>
                  <a:gd name="connsiteY7" fmla="*/ 434429 h 1138430"/>
                  <a:gd name="connsiteX8" fmla="*/ 736187 w 880039"/>
                  <a:gd name="connsiteY8" fmla="*/ 905487 h 1138430"/>
                  <a:gd name="connsiteX9" fmla="*/ 750667 w 880039"/>
                  <a:gd name="connsiteY9" fmla="*/ 1050616 h 1138430"/>
                  <a:gd name="connsiteX10" fmla="*/ 627367 w 880039"/>
                  <a:gd name="connsiteY10" fmla="*/ 1118655 h 1138430"/>
                  <a:gd name="connsiteX11" fmla="*/ 192831 w 880039"/>
                  <a:gd name="connsiteY11" fmla="*/ 1090652 h 1138430"/>
                  <a:gd name="connsiteX12" fmla="*/ 192891 w 880039"/>
                  <a:gd name="connsiteY12" fmla="*/ 922515 h 1138430"/>
                  <a:gd name="connsiteX13" fmla="*/ 192927 w 880039"/>
                  <a:gd name="connsiteY13" fmla="*/ 921899 h 1138430"/>
                  <a:gd name="connsiteX14" fmla="*/ 0 w 880039"/>
                  <a:gd name="connsiteY14" fmla="*/ 806143 h 1138430"/>
                  <a:gd name="connsiteX15" fmla="*/ 159716 w 880039"/>
                  <a:gd name="connsiteY15" fmla="*/ 204544 h 1138430"/>
                  <a:gd name="connsiteX16" fmla="*/ 216948 w 880039"/>
                  <a:gd name="connsiteY16" fmla="*/ 145315 h 1138430"/>
                  <a:gd name="connsiteX17" fmla="*/ 228316 w 880039"/>
                  <a:gd name="connsiteY17" fmla="*/ 134364 h 1138430"/>
                  <a:gd name="connsiteX18" fmla="*/ 232840 w 880039"/>
                  <a:gd name="connsiteY18" fmla="*/ 125389 h 1138430"/>
                  <a:gd name="connsiteX19" fmla="*/ 328910 w 880039"/>
                  <a:gd name="connsiteY19" fmla="*/ 41312 h 1138430"/>
                  <a:gd name="connsiteX20" fmla="*/ 533347 w 880039"/>
                  <a:gd name="connsiteY20" fmla="*/ 532 h 113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80039" h="1138430">
                    <a:moveTo>
                      <a:pt x="879933" y="136185"/>
                    </a:moveTo>
                    <a:lnTo>
                      <a:pt x="880039" y="136291"/>
                    </a:lnTo>
                    <a:lnTo>
                      <a:pt x="879923" y="136209"/>
                    </a:lnTo>
                    <a:close/>
                    <a:moveTo>
                      <a:pt x="533347" y="532"/>
                    </a:moveTo>
                    <a:cubicBezTo>
                      <a:pt x="694807" y="-8692"/>
                      <a:pt x="838331" y="104531"/>
                      <a:pt x="872405" y="130912"/>
                    </a:cubicBezTo>
                    <a:lnTo>
                      <a:pt x="879923" y="136209"/>
                    </a:lnTo>
                    <a:lnTo>
                      <a:pt x="842699" y="216790"/>
                    </a:lnTo>
                    <a:cubicBezTo>
                      <a:pt x="803967" y="287150"/>
                      <a:pt x="765653" y="335005"/>
                      <a:pt x="771963" y="434429"/>
                    </a:cubicBezTo>
                    <a:cubicBezTo>
                      <a:pt x="781759" y="589354"/>
                      <a:pt x="726285" y="750562"/>
                      <a:pt x="736187" y="905487"/>
                    </a:cubicBezTo>
                    <a:cubicBezTo>
                      <a:pt x="739169" y="952550"/>
                      <a:pt x="756313" y="1003553"/>
                      <a:pt x="750667" y="1050616"/>
                    </a:cubicBezTo>
                    <a:cubicBezTo>
                      <a:pt x="744279" y="1103749"/>
                      <a:pt x="673045" y="1108007"/>
                      <a:pt x="627367" y="1118655"/>
                    </a:cubicBezTo>
                    <a:cubicBezTo>
                      <a:pt x="484047" y="1152303"/>
                      <a:pt x="330506" y="1143039"/>
                      <a:pt x="192831" y="1090652"/>
                    </a:cubicBezTo>
                    <a:cubicBezTo>
                      <a:pt x="184047" y="1087298"/>
                      <a:pt x="189457" y="982424"/>
                      <a:pt x="192891" y="922515"/>
                    </a:cubicBezTo>
                    <a:lnTo>
                      <a:pt x="192927" y="921899"/>
                    </a:lnTo>
                    <a:lnTo>
                      <a:pt x="0" y="806143"/>
                    </a:lnTo>
                    <a:cubicBezTo>
                      <a:pt x="0" y="806143"/>
                      <a:pt x="149068" y="220516"/>
                      <a:pt x="159716" y="204544"/>
                    </a:cubicBezTo>
                    <a:cubicBezTo>
                      <a:pt x="165040" y="196558"/>
                      <a:pt x="191660" y="169938"/>
                      <a:pt x="216948" y="145315"/>
                    </a:cubicBezTo>
                    <a:lnTo>
                      <a:pt x="228316" y="134364"/>
                    </a:lnTo>
                    <a:lnTo>
                      <a:pt x="232840" y="125389"/>
                    </a:lnTo>
                    <a:cubicBezTo>
                      <a:pt x="263426" y="76670"/>
                      <a:pt x="318688" y="43868"/>
                      <a:pt x="328910" y="41312"/>
                    </a:cubicBezTo>
                    <a:cubicBezTo>
                      <a:pt x="402911" y="22893"/>
                      <a:pt x="457108" y="4791"/>
                      <a:pt x="533347" y="532"/>
                    </a:cubicBezTo>
                    <a:close/>
                  </a:path>
                </a:pathLst>
              </a:custGeom>
              <a:solidFill>
                <a:srgbClr val="CD4B76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68594996-6500-05D7-CB3E-46986EE6E232}"/>
                  </a:ext>
                </a:extLst>
              </p:cNvPr>
              <p:cNvSpPr/>
              <p:nvPr/>
            </p:nvSpPr>
            <p:spPr>
              <a:xfrm>
                <a:off x="16887914" y="767776"/>
                <a:ext cx="40710" cy="24233"/>
              </a:xfrm>
              <a:custGeom>
                <a:avLst/>
                <a:gdLst>
                  <a:gd name="connsiteX0" fmla="*/ 28262 w 40710"/>
                  <a:gd name="connsiteY0" fmla="*/ 410 h 24233"/>
                  <a:gd name="connsiteX1" fmla="*/ 40710 w 40710"/>
                  <a:gd name="connsiteY1" fmla="*/ 1766 h 24233"/>
                  <a:gd name="connsiteX2" fmla="*/ 40710 w 40710"/>
                  <a:gd name="connsiteY2" fmla="*/ 1767 h 24233"/>
                  <a:gd name="connsiteX3" fmla="*/ 28264 w 40710"/>
                  <a:gd name="connsiteY3" fmla="*/ 411 h 24233"/>
                  <a:gd name="connsiteX4" fmla="*/ 7516 w 40710"/>
                  <a:gd name="connsiteY4" fmla="*/ 13771 h 24233"/>
                  <a:gd name="connsiteX5" fmla="*/ 0 w 40710"/>
                  <a:gd name="connsiteY5" fmla="*/ 24233 h 24233"/>
                  <a:gd name="connsiteX6" fmla="*/ 0 w 40710"/>
                  <a:gd name="connsiteY6" fmla="*/ 24230 h 24233"/>
                  <a:gd name="connsiteX7" fmla="*/ 7514 w 40710"/>
                  <a:gd name="connsiteY7" fmla="*/ 13770 h 24233"/>
                  <a:gd name="connsiteX8" fmla="*/ 28262 w 40710"/>
                  <a:gd name="connsiteY8" fmla="*/ 410 h 24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10" h="24233">
                    <a:moveTo>
                      <a:pt x="28262" y="410"/>
                    </a:moveTo>
                    <a:cubicBezTo>
                      <a:pt x="32366" y="-398"/>
                      <a:pt x="36530" y="-44"/>
                      <a:pt x="40710" y="1766"/>
                    </a:cubicBezTo>
                    <a:lnTo>
                      <a:pt x="40710" y="1767"/>
                    </a:lnTo>
                    <a:lnTo>
                      <a:pt x="28264" y="411"/>
                    </a:lnTo>
                    <a:cubicBezTo>
                      <a:pt x="21082" y="1826"/>
                      <a:pt x="14084" y="6803"/>
                      <a:pt x="7516" y="13771"/>
                    </a:cubicBezTo>
                    <a:lnTo>
                      <a:pt x="0" y="24233"/>
                    </a:lnTo>
                    <a:lnTo>
                      <a:pt x="0" y="24230"/>
                    </a:lnTo>
                    <a:lnTo>
                      <a:pt x="7514" y="13770"/>
                    </a:lnTo>
                    <a:cubicBezTo>
                      <a:pt x="14082" y="6802"/>
                      <a:pt x="21080" y="1825"/>
                      <a:pt x="28262" y="410"/>
                    </a:cubicBezTo>
                    <a:close/>
                  </a:path>
                </a:pathLst>
              </a:custGeom>
              <a:solidFill>
                <a:srgbClr val="E29EA6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2B9E3EBA-D20C-E655-1133-D430BCA38357}"/>
                  </a:ext>
                </a:extLst>
              </p:cNvPr>
              <p:cNvSpPr/>
              <p:nvPr/>
            </p:nvSpPr>
            <p:spPr>
              <a:xfrm>
                <a:off x="16928624" y="769542"/>
                <a:ext cx="13508" cy="13414"/>
              </a:xfrm>
              <a:custGeom>
                <a:avLst/>
                <a:gdLst>
                  <a:gd name="connsiteX0" fmla="*/ 0 w 13508"/>
                  <a:gd name="connsiteY0" fmla="*/ 0 h 13414"/>
                  <a:gd name="connsiteX1" fmla="*/ 2 w 13508"/>
                  <a:gd name="connsiteY1" fmla="*/ 0 h 13414"/>
                  <a:gd name="connsiteX2" fmla="*/ 2 w 13508"/>
                  <a:gd name="connsiteY2" fmla="*/ 106 h 13414"/>
                  <a:gd name="connsiteX3" fmla="*/ 13508 w 13508"/>
                  <a:gd name="connsiteY3" fmla="*/ 13414 h 13414"/>
                  <a:gd name="connsiteX4" fmla="*/ 0 w 13508"/>
                  <a:gd name="connsiteY4" fmla="*/ 105 h 13414"/>
                  <a:gd name="connsiteX5" fmla="*/ 0 w 13508"/>
                  <a:gd name="connsiteY5" fmla="*/ 0 h 13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08" h="13414">
                    <a:moveTo>
                      <a:pt x="0" y="0"/>
                    </a:moveTo>
                    <a:lnTo>
                      <a:pt x="2" y="0"/>
                    </a:lnTo>
                    <a:lnTo>
                      <a:pt x="2" y="106"/>
                    </a:lnTo>
                    <a:lnTo>
                      <a:pt x="13508" y="13414"/>
                    </a:lnTo>
                    <a:lnTo>
                      <a:pt x="0" y="10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9EA6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07292B1E-0B59-BCBB-F9D7-0C7B6D461205}"/>
                  </a:ext>
                </a:extLst>
              </p:cNvPr>
              <p:cNvSpPr/>
              <p:nvPr/>
            </p:nvSpPr>
            <p:spPr>
              <a:xfrm>
                <a:off x="16942132" y="782956"/>
                <a:ext cx="202" cy="200"/>
              </a:xfrm>
              <a:custGeom>
                <a:avLst/>
                <a:gdLst>
                  <a:gd name="connsiteX0" fmla="*/ 0 w 202"/>
                  <a:gd name="connsiteY0" fmla="*/ 0 h 200"/>
                  <a:gd name="connsiteX1" fmla="*/ 202 w 202"/>
                  <a:gd name="connsiteY1" fmla="*/ 200 h 200"/>
                  <a:gd name="connsiteX2" fmla="*/ 202 w 202"/>
                  <a:gd name="connsiteY2" fmla="*/ 200 h 200"/>
                  <a:gd name="connsiteX3" fmla="*/ 0 w 202"/>
                  <a:gd name="connsiteY3" fmla="*/ 0 h 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2" h="200">
                    <a:moveTo>
                      <a:pt x="0" y="0"/>
                    </a:moveTo>
                    <a:lnTo>
                      <a:pt x="202" y="200"/>
                    </a:lnTo>
                    <a:lnTo>
                      <a:pt x="202" y="20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9EA6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081A7CE2-0891-8BCD-61B9-FDD16E735225}"/>
                  </a:ext>
                </a:extLst>
              </p:cNvPr>
              <p:cNvSpPr/>
              <p:nvPr/>
            </p:nvSpPr>
            <p:spPr>
              <a:xfrm>
                <a:off x="16500858" y="499209"/>
                <a:ext cx="530283" cy="467318"/>
              </a:xfrm>
              <a:custGeom>
                <a:avLst/>
                <a:gdLst>
                  <a:gd name="connsiteX0" fmla="*/ 311596 w 530283"/>
                  <a:gd name="connsiteY0" fmla="*/ 304 h 467318"/>
                  <a:gd name="connsiteX1" fmla="*/ 416696 w 530283"/>
                  <a:gd name="connsiteY1" fmla="*/ 48219 h 467318"/>
                  <a:gd name="connsiteX2" fmla="*/ 431928 w 530283"/>
                  <a:gd name="connsiteY2" fmla="*/ 67295 h 467318"/>
                  <a:gd name="connsiteX3" fmla="*/ 448850 w 530283"/>
                  <a:gd name="connsiteY3" fmla="*/ 84849 h 467318"/>
                  <a:gd name="connsiteX4" fmla="*/ 509542 w 530283"/>
                  <a:gd name="connsiteY4" fmla="*/ 175673 h 467318"/>
                  <a:gd name="connsiteX5" fmla="*/ 530198 w 530283"/>
                  <a:gd name="connsiteY5" fmla="*/ 237111 h 467318"/>
                  <a:gd name="connsiteX6" fmla="*/ 517742 w 530283"/>
                  <a:gd name="connsiteY6" fmla="*/ 277892 h 467318"/>
                  <a:gd name="connsiteX7" fmla="*/ 497938 w 530283"/>
                  <a:gd name="connsiteY7" fmla="*/ 322187 h 467318"/>
                  <a:gd name="connsiteX8" fmla="*/ 452578 w 530283"/>
                  <a:gd name="connsiteY8" fmla="*/ 374255 h 467318"/>
                  <a:gd name="connsiteX9" fmla="*/ 464290 w 530283"/>
                  <a:gd name="connsiteY9" fmla="*/ 410351 h 467318"/>
                  <a:gd name="connsiteX10" fmla="*/ 426170 w 530283"/>
                  <a:gd name="connsiteY10" fmla="*/ 433137 h 467318"/>
                  <a:gd name="connsiteX11" fmla="*/ 374648 w 530283"/>
                  <a:gd name="connsiteY11" fmla="*/ 454259 h 467318"/>
                  <a:gd name="connsiteX12" fmla="*/ 356550 w 530283"/>
                  <a:gd name="connsiteY12" fmla="*/ 467318 h 467318"/>
                  <a:gd name="connsiteX13" fmla="*/ 366010 w 530283"/>
                  <a:gd name="connsiteY13" fmla="*/ 453367 h 467318"/>
                  <a:gd name="connsiteX14" fmla="*/ 374848 w 530283"/>
                  <a:gd name="connsiteY14" fmla="*/ 419294 h 467318"/>
                  <a:gd name="connsiteX15" fmla="*/ 378228 w 530283"/>
                  <a:gd name="connsiteY15" fmla="*/ 396939 h 467318"/>
                  <a:gd name="connsiteX16" fmla="*/ 387412 w 530283"/>
                  <a:gd name="connsiteY16" fmla="*/ 395656 h 467318"/>
                  <a:gd name="connsiteX17" fmla="*/ 447040 w 530283"/>
                  <a:gd name="connsiteY17" fmla="*/ 303447 h 467318"/>
                  <a:gd name="connsiteX18" fmla="*/ 441478 w 530283"/>
                  <a:gd name="connsiteY18" fmla="*/ 283948 h 467318"/>
                  <a:gd name="connsiteX19" fmla="*/ 441476 w 530283"/>
                  <a:gd name="connsiteY19" fmla="*/ 283947 h 467318"/>
                  <a:gd name="connsiteX20" fmla="*/ 441274 w 530283"/>
                  <a:gd name="connsiteY20" fmla="*/ 283747 h 467318"/>
                  <a:gd name="connsiteX21" fmla="*/ 427768 w 530283"/>
                  <a:gd name="connsiteY21" fmla="*/ 270439 h 467318"/>
                  <a:gd name="connsiteX22" fmla="*/ 427768 w 530283"/>
                  <a:gd name="connsiteY22" fmla="*/ 270333 h 467318"/>
                  <a:gd name="connsiteX23" fmla="*/ 427766 w 530283"/>
                  <a:gd name="connsiteY23" fmla="*/ 270333 h 467318"/>
                  <a:gd name="connsiteX24" fmla="*/ 427766 w 530283"/>
                  <a:gd name="connsiteY24" fmla="*/ 270332 h 467318"/>
                  <a:gd name="connsiteX25" fmla="*/ 415318 w 530283"/>
                  <a:gd name="connsiteY25" fmla="*/ 268976 h 467318"/>
                  <a:gd name="connsiteX26" fmla="*/ 394570 w 530283"/>
                  <a:gd name="connsiteY26" fmla="*/ 282336 h 467318"/>
                  <a:gd name="connsiteX27" fmla="*/ 387056 w 530283"/>
                  <a:gd name="connsiteY27" fmla="*/ 292796 h 467318"/>
                  <a:gd name="connsiteX28" fmla="*/ 387412 w 530283"/>
                  <a:gd name="connsiteY28" fmla="*/ 280953 h 467318"/>
                  <a:gd name="connsiteX29" fmla="*/ 385610 w 530283"/>
                  <a:gd name="connsiteY29" fmla="*/ 274348 h 467318"/>
                  <a:gd name="connsiteX30" fmla="*/ 384772 w 530283"/>
                  <a:gd name="connsiteY30" fmla="*/ 274611 h 467318"/>
                  <a:gd name="connsiteX31" fmla="*/ 326616 w 530283"/>
                  <a:gd name="connsiteY31" fmla="*/ 221246 h 467318"/>
                  <a:gd name="connsiteX32" fmla="*/ 228762 w 530283"/>
                  <a:gd name="connsiteY32" fmla="*/ 211237 h 467318"/>
                  <a:gd name="connsiteX33" fmla="*/ 137085 w 530283"/>
                  <a:gd name="connsiteY33" fmla="*/ 210704 h 467318"/>
                  <a:gd name="connsiteX34" fmla="*/ 75221 w 530283"/>
                  <a:gd name="connsiteY34" fmla="*/ 216561 h 467318"/>
                  <a:gd name="connsiteX35" fmla="*/ 89703 w 530283"/>
                  <a:gd name="connsiteY35" fmla="*/ 194307 h 467318"/>
                  <a:gd name="connsiteX36" fmla="*/ 475 w 530283"/>
                  <a:gd name="connsiteY36" fmla="*/ 138619 h 467318"/>
                  <a:gd name="connsiteX37" fmla="*/ 45621 w 530283"/>
                  <a:gd name="connsiteY37" fmla="*/ 108912 h 467318"/>
                  <a:gd name="connsiteX38" fmla="*/ 20705 w 530283"/>
                  <a:gd name="connsiteY38" fmla="*/ 50668 h 467318"/>
                  <a:gd name="connsiteX39" fmla="*/ 65852 w 530283"/>
                  <a:gd name="connsiteY39" fmla="*/ 6267 h 467318"/>
                  <a:gd name="connsiteX40" fmla="*/ 163172 w 530283"/>
                  <a:gd name="connsiteY40" fmla="*/ 27882 h 467318"/>
                  <a:gd name="connsiteX41" fmla="*/ 272524 w 530283"/>
                  <a:gd name="connsiteY41" fmla="*/ 3073 h 467318"/>
                  <a:gd name="connsiteX42" fmla="*/ 311596 w 530283"/>
                  <a:gd name="connsiteY42" fmla="*/ 304 h 46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530283" h="467318">
                    <a:moveTo>
                      <a:pt x="311596" y="304"/>
                    </a:moveTo>
                    <a:cubicBezTo>
                      <a:pt x="350732" y="2800"/>
                      <a:pt x="388986" y="20509"/>
                      <a:pt x="416696" y="48219"/>
                    </a:cubicBezTo>
                    <a:lnTo>
                      <a:pt x="431928" y="67295"/>
                    </a:lnTo>
                    <a:lnTo>
                      <a:pt x="448850" y="84849"/>
                    </a:lnTo>
                    <a:cubicBezTo>
                      <a:pt x="473554" y="111788"/>
                      <a:pt x="491654" y="143836"/>
                      <a:pt x="509542" y="175673"/>
                    </a:cubicBezTo>
                    <a:cubicBezTo>
                      <a:pt x="520298" y="194733"/>
                      <a:pt x="531370" y="215177"/>
                      <a:pt x="530198" y="237111"/>
                    </a:cubicBezTo>
                    <a:cubicBezTo>
                      <a:pt x="529454" y="251379"/>
                      <a:pt x="523490" y="264795"/>
                      <a:pt x="517742" y="277892"/>
                    </a:cubicBezTo>
                    <a:cubicBezTo>
                      <a:pt x="511138" y="292693"/>
                      <a:pt x="504538" y="307386"/>
                      <a:pt x="497938" y="322187"/>
                    </a:cubicBezTo>
                    <a:cubicBezTo>
                      <a:pt x="488246" y="343909"/>
                      <a:pt x="475682" y="368186"/>
                      <a:pt x="452578" y="374255"/>
                    </a:cubicBezTo>
                    <a:cubicBezTo>
                      <a:pt x="467590" y="376065"/>
                      <a:pt x="472594" y="397680"/>
                      <a:pt x="464290" y="410351"/>
                    </a:cubicBezTo>
                    <a:cubicBezTo>
                      <a:pt x="455986" y="423021"/>
                      <a:pt x="440546" y="428452"/>
                      <a:pt x="426170" y="433137"/>
                    </a:cubicBezTo>
                    <a:cubicBezTo>
                      <a:pt x="404874" y="440058"/>
                      <a:pt x="389114" y="446287"/>
                      <a:pt x="374648" y="454259"/>
                    </a:cubicBezTo>
                    <a:lnTo>
                      <a:pt x="356550" y="467318"/>
                    </a:lnTo>
                    <a:lnTo>
                      <a:pt x="366010" y="453367"/>
                    </a:lnTo>
                    <a:cubicBezTo>
                      <a:pt x="371016" y="442719"/>
                      <a:pt x="372932" y="430899"/>
                      <a:pt x="374848" y="419294"/>
                    </a:cubicBezTo>
                    <a:lnTo>
                      <a:pt x="378228" y="396939"/>
                    </a:lnTo>
                    <a:lnTo>
                      <a:pt x="387412" y="395656"/>
                    </a:lnTo>
                    <a:cubicBezTo>
                      <a:pt x="424892" y="383093"/>
                      <a:pt x="450978" y="342738"/>
                      <a:pt x="447040" y="303447"/>
                    </a:cubicBezTo>
                    <a:cubicBezTo>
                      <a:pt x="446346" y="296792"/>
                      <a:pt x="444590" y="289871"/>
                      <a:pt x="441478" y="283948"/>
                    </a:cubicBezTo>
                    <a:lnTo>
                      <a:pt x="441476" y="283947"/>
                    </a:lnTo>
                    <a:lnTo>
                      <a:pt x="441274" y="283747"/>
                    </a:lnTo>
                    <a:lnTo>
                      <a:pt x="427768" y="270439"/>
                    </a:lnTo>
                    <a:lnTo>
                      <a:pt x="427768" y="270333"/>
                    </a:lnTo>
                    <a:lnTo>
                      <a:pt x="427766" y="270333"/>
                    </a:lnTo>
                    <a:lnTo>
                      <a:pt x="427766" y="270332"/>
                    </a:lnTo>
                    <a:cubicBezTo>
                      <a:pt x="423586" y="268522"/>
                      <a:pt x="419422" y="268168"/>
                      <a:pt x="415318" y="268976"/>
                    </a:cubicBezTo>
                    <a:cubicBezTo>
                      <a:pt x="408136" y="270391"/>
                      <a:pt x="401138" y="275368"/>
                      <a:pt x="394570" y="282336"/>
                    </a:cubicBezTo>
                    <a:lnTo>
                      <a:pt x="387056" y="292796"/>
                    </a:lnTo>
                    <a:lnTo>
                      <a:pt x="387412" y="280953"/>
                    </a:lnTo>
                    <a:lnTo>
                      <a:pt x="385610" y="274348"/>
                    </a:lnTo>
                    <a:lnTo>
                      <a:pt x="384772" y="274611"/>
                    </a:lnTo>
                    <a:cubicBezTo>
                      <a:pt x="354426" y="274491"/>
                      <a:pt x="323422" y="223162"/>
                      <a:pt x="326616" y="221246"/>
                    </a:cubicBezTo>
                    <a:cubicBezTo>
                      <a:pt x="291690" y="241689"/>
                      <a:pt x="262729" y="218797"/>
                      <a:pt x="228762" y="211237"/>
                    </a:cubicBezTo>
                    <a:cubicBezTo>
                      <a:pt x="199587" y="204742"/>
                      <a:pt x="166473" y="207830"/>
                      <a:pt x="137085" y="210704"/>
                    </a:cubicBezTo>
                    <a:cubicBezTo>
                      <a:pt x="124415" y="211982"/>
                      <a:pt x="86614" y="223482"/>
                      <a:pt x="75221" y="216561"/>
                    </a:cubicBezTo>
                    <a:cubicBezTo>
                      <a:pt x="61699" y="208255"/>
                      <a:pt x="73306" y="198459"/>
                      <a:pt x="89703" y="194307"/>
                    </a:cubicBezTo>
                    <a:cubicBezTo>
                      <a:pt x="53606" y="201867"/>
                      <a:pt x="-5914" y="186960"/>
                      <a:pt x="475" y="138619"/>
                    </a:cubicBezTo>
                    <a:cubicBezTo>
                      <a:pt x="3243" y="118068"/>
                      <a:pt x="26348" y="101245"/>
                      <a:pt x="45621" y="108912"/>
                    </a:cubicBezTo>
                    <a:cubicBezTo>
                      <a:pt x="26668" y="96879"/>
                      <a:pt x="16339" y="72710"/>
                      <a:pt x="20705" y="50668"/>
                    </a:cubicBezTo>
                    <a:cubicBezTo>
                      <a:pt x="25071" y="28627"/>
                      <a:pt x="43811" y="10206"/>
                      <a:pt x="65852" y="6267"/>
                    </a:cubicBezTo>
                    <a:cubicBezTo>
                      <a:pt x="98860" y="305"/>
                      <a:pt x="129844" y="24155"/>
                      <a:pt x="163172" y="27882"/>
                    </a:cubicBezTo>
                    <a:cubicBezTo>
                      <a:pt x="200546" y="32034"/>
                      <a:pt x="235684" y="10845"/>
                      <a:pt x="272524" y="3073"/>
                    </a:cubicBezTo>
                    <a:cubicBezTo>
                      <a:pt x="285408" y="331"/>
                      <a:pt x="298552" y="-528"/>
                      <a:pt x="311596" y="3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D7EFBDB8-F9FA-DF81-F612-AC8A3C1E66DA}"/>
                  </a:ext>
                </a:extLst>
              </p:cNvPr>
              <p:cNvSpPr/>
              <p:nvPr/>
            </p:nvSpPr>
            <p:spPr>
              <a:xfrm>
                <a:off x="16134135" y="3640608"/>
                <a:ext cx="820616" cy="311490"/>
              </a:xfrm>
              <a:custGeom>
                <a:avLst/>
                <a:gdLst>
                  <a:gd name="connsiteX0" fmla="*/ 668632 w 820616"/>
                  <a:gd name="connsiteY0" fmla="*/ 0 h 311490"/>
                  <a:gd name="connsiteX1" fmla="*/ 799174 w 820616"/>
                  <a:gd name="connsiteY1" fmla="*/ 17356 h 311490"/>
                  <a:gd name="connsiteX2" fmla="*/ 803646 w 820616"/>
                  <a:gd name="connsiteY2" fmla="*/ 98492 h 311490"/>
                  <a:gd name="connsiteX3" fmla="*/ 811632 w 820616"/>
                  <a:gd name="connsiteY3" fmla="*/ 227437 h 311490"/>
                  <a:gd name="connsiteX4" fmla="*/ 792148 w 820616"/>
                  <a:gd name="connsiteY4" fmla="*/ 251820 h 311490"/>
                  <a:gd name="connsiteX5" fmla="*/ 792148 w 820616"/>
                  <a:gd name="connsiteY5" fmla="*/ 251714 h 311490"/>
                  <a:gd name="connsiteX6" fmla="*/ 576103 w 820616"/>
                  <a:gd name="connsiteY6" fmla="*/ 280889 h 311490"/>
                  <a:gd name="connsiteX7" fmla="*/ 595695 w 820616"/>
                  <a:gd name="connsiteY7" fmla="*/ 203905 h 311490"/>
                  <a:gd name="connsiteX8" fmla="*/ 668632 w 820616"/>
                  <a:gd name="connsiteY8" fmla="*/ 0 h 311490"/>
                  <a:gd name="connsiteX9" fmla="*/ 361551 w 820616"/>
                  <a:gd name="connsiteY9" fmla="*/ 0 h 311490"/>
                  <a:gd name="connsiteX10" fmla="*/ 375180 w 820616"/>
                  <a:gd name="connsiteY10" fmla="*/ 71765 h 311490"/>
                  <a:gd name="connsiteX11" fmla="*/ 336316 w 820616"/>
                  <a:gd name="connsiteY11" fmla="*/ 142360 h 311490"/>
                  <a:gd name="connsiteX12" fmla="*/ 487 w 820616"/>
                  <a:gd name="connsiteY12" fmla="*/ 186228 h 311490"/>
                  <a:gd name="connsiteX13" fmla="*/ 114311 w 820616"/>
                  <a:gd name="connsiteY13" fmla="*/ 74535 h 311490"/>
                  <a:gd name="connsiteX14" fmla="*/ 221640 w 820616"/>
                  <a:gd name="connsiteY14" fmla="*/ 958 h 311490"/>
                  <a:gd name="connsiteX15" fmla="*/ 361551 w 820616"/>
                  <a:gd name="connsiteY15" fmla="*/ 0 h 311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820616" h="311490">
                    <a:moveTo>
                      <a:pt x="668632" y="0"/>
                    </a:moveTo>
                    <a:cubicBezTo>
                      <a:pt x="712182" y="5750"/>
                      <a:pt x="755624" y="11499"/>
                      <a:pt x="799174" y="17356"/>
                    </a:cubicBezTo>
                    <a:cubicBezTo>
                      <a:pt x="792360" y="16504"/>
                      <a:pt x="801836" y="90400"/>
                      <a:pt x="803646" y="98492"/>
                    </a:cubicBezTo>
                    <a:cubicBezTo>
                      <a:pt x="813124" y="142254"/>
                      <a:pt x="831756" y="182397"/>
                      <a:pt x="811632" y="227437"/>
                    </a:cubicBezTo>
                    <a:cubicBezTo>
                      <a:pt x="808118" y="235316"/>
                      <a:pt x="801304" y="243621"/>
                      <a:pt x="792148" y="251820"/>
                    </a:cubicBezTo>
                    <a:lnTo>
                      <a:pt x="792148" y="251714"/>
                    </a:lnTo>
                    <a:cubicBezTo>
                      <a:pt x="738588" y="299522"/>
                      <a:pt x="604426" y="342646"/>
                      <a:pt x="576103" y="280889"/>
                    </a:cubicBezTo>
                    <a:cubicBezTo>
                      <a:pt x="564709" y="255972"/>
                      <a:pt x="580470" y="226798"/>
                      <a:pt x="595695" y="203905"/>
                    </a:cubicBezTo>
                    <a:cubicBezTo>
                      <a:pt x="640735" y="136185"/>
                      <a:pt x="684710" y="87951"/>
                      <a:pt x="668632" y="0"/>
                    </a:cubicBezTo>
                    <a:close/>
                    <a:moveTo>
                      <a:pt x="361551" y="0"/>
                    </a:moveTo>
                    <a:cubicBezTo>
                      <a:pt x="355163" y="30027"/>
                      <a:pt x="365492" y="36735"/>
                      <a:pt x="375180" y="71765"/>
                    </a:cubicBezTo>
                    <a:cubicBezTo>
                      <a:pt x="391152" y="129690"/>
                      <a:pt x="336316" y="142360"/>
                      <a:pt x="336316" y="142360"/>
                    </a:cubicBezTo>
                    <a:cubicBezTo>
                      <a:pt x="336316" y="142360"/>
                      <a:pt x="9643" y="219131"/>
                      <a:pt x="487" y="186228"/>
                    </a:cubicBezTo>
                    <a:cubicBezTo>
                      <a:pt x="-8671" y="153220"/>
                      <a:pt x="114311" y="74535"/>
                      <a:pt x="114311" y="74535"/>
                    </a:cubicBezTo>
                    <a:lnTo>
                      <a:pt x="221640" y="958"/>
                    </a:lnTo>
                    <a:cubicBezTo>
                      <a:pt x="282226" y="10009"/>
                      <a:pt x="302137" y="13310"/>
                      <a:pt x="361551" y="0"/>
                    </a:cubicBezTo>
                    <a:close/>
                  </a:path>
                </a:pathLst>
              </a:custGeom>
              <a:solidFill>
                <a:srgbClr val="5E3B69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153FB46E-8450-AEA4-56F0-EB5E81FCAD6D}"/>
                  </a:ext>
                </a:extLst>
              </p:cNvPr>
              <p:cNvSpPr/>
              <p:nvPr/>
            </p:nvSpPr>
            <p:spPr>
              <a:xfrm>
                <a:off x="16260908" y="2118189"/>
                <a:ext cx="774221" cy="1606243"/>
              </a:xfrm>
              <a:custGeom>
                <a:avLst/>
                <a:gdLst>
                  <a:gd name="connsiteX0" fmla="*/ 640911 w 643051"/>
                  <a:gd name="connsiteY0" fmla="*/ 17776 h 1334111"/>
                  <a:gd name="connsiteX1" fmla="*/ 639142 w 643051"/>
                  <a:gd name="connsiteY1" fmla="*/ 274247 h 1334111"/>
                  <a:gd name="connsiteX2" fmla="*/ 570161 w 643051"/>
                  <a:gd name="connsiteY2" fmla="*/ 1327721 h 1334111"/>
                  <a:gd name="connsiteX3" fmla="*/ 448558 w 643051"/>
                  <a:gd name="connsiteY3" fmla="*/ 1317993 h 1334111"/>
                  <a:gd name="connsiteX4" fmla="*/ 350834 w 643051"/>
                  <a:gd name="connsiteY4" fmla="*/ 336153 h 1334111"/>
                  <a:gd name="connsiteX5" fmla="*/ 300866 w 643051"/>
                  <a:gd name="connsiteY5" fmla="*/ 331201 h 1334111"/>
                  <a:gd name="connsiteX6" fmla="*/ 202877 w 643051"/>
                  <a:gd name="connsiteY6" fmla="*/ 696539 h 1334111"/>
                  <a:gd name="connsiteX7" fmla="*/ 213401 w 643051"/>
                  <a:gd name="connsiteY7" fmla="*/ 1276870 h 1334111"/>
                  <a:gd name="connsiteX8" fmla="*/ 56777 w 643051"/>
                  <a:gd name="connsiteY8" fmla="*/ 1270148 h 1334111"/>
                  <a:gd name="connsiteX9" fmla="*/ 0 w 643051"/>
                  <a:gd name="connsiteY9" fmla="*/ 652408 h 1334111"/>
                  <a:gd name="connsiteX10" fmla="*/ 204823 w 643051"/>
                  <a:gd name="connsiteY10" fmla="*/ 0 h 1334111"/>
                  <a:gd name="connsiteX11" fmla="*/ 641000 w 643051"/>
                  <a:gd name="connsiteY11" fmla="*/ 17776 h 133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3051" h="1334111">
                    <a:moveTo>
                      <a:pt x="640911" y="17776"/>
                    </a:moveTo>
                    <a:cubicBezTo>
                      <a:pt x="640911" y="17776"/>
                      <a:pt x="646748" y="220211"/>
                      <a:pt x="639142" y="274247"/>
                    </a:cubicBezTo>
                    <a:cubicBezTo>
                      <a:pt x="621632" y="398502"/>
                      <a:pt x="567242" y="1338688"/>
                      <a:pt x="570161" y="1327721"/>
                    </a:cubicBezTo>
                    <a:cubicBezTo>
                      <a:pt x="570161" y="1327721"/>
                      <a:pt x="494723" y="1347266"/>
                      <a:pt x="448558" y="1317993"/>
                    </a:cubicBezTo>
                    <a:cubicBezTo>
                      <a:pt x="402394" y="1288720"/>
                      <a:pt x="350834" y="336153"/>
                      <a:pt x="350834" y="336153"/>
                    </a:cubicBezTo>
                    <a:lnTo>
                      <a:pt x="300866" y="331201"/>
                    </a:lnTo>
                    <a:lnTo>
                      <a:pt x="202877" y="696539"/>
                    </a:lnTo>
                    <a:cubicBezTo>
                      <a:pt x="202877" y="696539"/>
                      <a:pt x="232239" y="1274039"/>
                      <a:pt x="213401" y="1276870"/>
                    </a:cubicBezTo>
                    <a:cubicBezTo>
                      <a:pt x="194564" y="1279700"/>
                      <a:pt x="65179" y="1302517"/>
                      <a:pt x="56777" y="1270148"/>
                    </a:cubicBezTo>
                    <a:cubicBezTo>
                      <a:pt x="48376" y="1237868"/>
                      <a:pt x="0" y="652408"/>
                      <a:pt x="0" y="652408"/>
                    </a:cubicBezTo>
                    <a:lnTo>
                      <a:pt x="204823" y="0"/>
                    </a:lnTo>
                    <a:lnTo>
                      <a:pt x="641000" y="17776"/>
                    </a:lnTo>
                    <a:close/>
                  </a:path>
                </a:pathLst>
              </a:custGeom>
              <a:solidFill>
                <a:srgbClr val="595959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02" name="Freeform: Shape 101">
                <a:extLst>
                  <a:ext uri="{FF2B5EF4-FFF2-40B4-BE49-F238E27FC236}">
                    <a16:creationId xmlns:a16="http://schemas.microsoft.com/office/drawing/2014/main" id="{121FE10E-2BD9-5537-A879-78BBD46F7BA7}"/>
                  </a:ext>
                </a:extLst>
              </p:cNvPr>
              <p:cNvSpPr/>
              <p:nvPr/>
            </p:nvSpPr>
            <p:spPr>
              <a:xfrm>
                <a:off x="16613525" y="1046331"/>
                <a:ext cx="339063" cy="122924"/>
              </a:xfrm>
              <a:custGeom>
                <a:avLst/>
                <a:gdLst>
                  <a:gd name="connsiteX0" fmla="*/ 61227 w 281619"/>
                  <a:gd name="connsiteY0" fmla="*/ 17820 h 102098"/>
                  <a:gd name="connsiteX1" fmla="*/ 205 w 281619"/>
                  <a:gd name="connsiteY1" fmla="*/ 53638 h 102098"/>
                  <a:gd name="connsiteX2" fmla="*/ 27178 w 281619"/>
                  <a:gd name="connsiteY2" fmla="*/ 86448 h 102098"/>
                  <a:gd name="connsiteX3" fmla="*/ 277989 w 281619"/>
                  <a:gd name="connsiteY3" fmla="*/ 40284 h 102098"/>
                  <a:gd name="connsiteX4" fmla="*/ 166734 w 281619"/>
                  <a:gd name="connsiteY4" fmla="*/ 5704 h 102098"/>
                  <a:gd name="connsiteX5" fmla="*/ 61227 w 281619"/>
                  <a:gd name="connsiteY5" fmla="*/ 17909 h 102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1619" h="102098">
                    <a:moveTo>
                      <a:pt x="61227" y="17820"/>
                    </a:moveTo>
                    <a:cubicBezTo>
                      <a:pt x="25940" y="24099"/>
                      <a:pt x="-2714" y="34358"/>
                      <a:pt x="205" y="53638"/>
                    </a:cubicBezTo>
                    <a:cubicBezTo>
                      <a:pt x="2151" y="66373"/>
                      <a:pt x="13117" y="78135"/>
                      <a:pt x="27178" y="86448"/>
                    </a:cubicBezTo>
                    <a:cubicBezTo>
                      <a:pt x="86874" y="121912"/>
                      <a:pt x="254641" y="93081"/>
                      <a:pt x="277989" y="40284"/>
                    </a:cubicBezTo>
                    <a:cubicBezTo>
                      <a:pt x="301160" y="-12337"/>
                      <a:pt x="207415" y="-575"/>
                      <a:pt x="166734" y="5704"/>
                    </a:cubicBezTo>
                    <a:cubicBezTo>
                      <a:pt x="144271" y="9153"/>
                      <a:pt x="98902" y="11187"/>
                      <a:pt x="61227" y="17909"/>
                    </a:cubicBezTo>
                    <a:close/>
                  </a:path>
                </a:pathLst>
              </a:custGeom>
              <a:solidFill>
                <a:srgbClr val="E29EA6">
                  <a:alpha val="32000"/>
                </a:srgbClr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03" name="Freeform: Shape 102">
                <a:extLst>
                  <a:ext uri="{FF2B5EF4-FFF2-40B4-BE49-F238E27FC236}">
                    <a16:creationId xmlns:a16="http://schemas.microsoft.com/office/drawing/2014/main" id="{B3CF2254-A0D6-7FC4-D1FE-9FB2730FDE83}"/>
                  </a:ext>
                </a:extLst>
              </p:cNvPr>
              <p:cNvSpPr/>
              <p:nvPr/>
            </p:nvSpPr>
            <p:spPr>
              <a:xfrm>
                <a:off x="16660742" y="1343643"/>
                <a:ext cx="416204" cy="689255"/>
              </a:xfrm>
              <a:custGeom>
                <a:avLst/>
                <a:gdLst>
                  <a:gd name="connsiteX0" fmla="*/ 233904 w 345691"/>
                  <a:gd name="connsiteY0" fmla="*/ 69003 h 572480"/>
                  <a:gd name="connsiteX1" fmla="*/ 223910 w 345691"/>
                  <a:gd name="connsiteY1" fmla="*/ 372964 h 572480"/>
                  <a:gd name="connsiteX2" fmla="*/ 9713 w 345691"/>
                  <a:gd name="connsiteY2" fmla="*/ 517561 h 572480"/>
                  <a:gd name="connsiteX3" fmla="*/ 38809 w 345691"/>
                  <a:gd name="connsiteY3" fmla="*/ 571773 h 572480"/>
                  <a:gd name="connsiteX4" fmla="*/ 239652 w 345691"/>
                  <a:gd name="connsiteY4" fmla="*/ 470246 h 572480"/>
                  <a:gd name="connsiteX5" fmla="*/ 344274 w 345691"/>
                  <a:gd name="connsiteY5" fmla="*/ 237477 h 572480"/>
                  <a:gd name="connsiteX6" fmla="*/ 318627 w 345691"/>
                  <a:gd name="connsiteY6" fmla="*/ 40437 h 572480"/>
                  <a:gd name="connsiteX7" fmla="*/ 233992 w 345691"/>
                  <a:gd name="connsiteY7" fmla="*/ 69003 h 57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691" h="572480">
                    <a:moveTo>
                      <a:pt x="233904" y="69003"/>
                    </a:moveTo>
                    <a:cubicBezTo>
                      <a:pt x="225502" y="112160"/>
                      <a:pt x="256455" y="356426"/>
                      <a:pt x="223910" y="372964"/>
                    </a:cubicBezTo>
                    <a:cubicBezTo>
                      <a:pt x="121587" y="424966"/>
                      <a:pt x="33503" y="494124"/>
                      <a:pt x="9713" y="517561"/>
                    </a:cubicBezTo>
                    <a:cubicBezTo>
                      <a:pt x="-13104" y="540024"/>
                      <a:pt x="7413" y="578141"/>
                      <a:pt x="38809" y="571773"/>
                    </a:cubicBezTo>
                    <a:cubicBezTo>
                      <a:pt x="112920" y="556827"/>
                      <a:pt x="195079" y="512254"/>
                      <a:pt x="239652" y="470246"/>
                    </a:cubicBezTo>
                    <a:cubicBezTo>
                      <a:pt x="303062" y="410639"/>
                      <a:pt x="337730" y="324235"/>
                      <a:pt x="344274" y="237477"/>
                    </a:cubicBezTo>
                    <a:cubicBezTo>
                      <a:pt x="349050" y="173448"/>
                      <a:pt x="342063" y="100663"/>
                      <a:pt x="318627" y="40437"/>
                    </a:cubicBezTo>
                    <a:cubicBezTo>
                      <a:pt x="289266" y="-35089"/>
                      <a:pt x="245931" y="7273"/>
                      <a:pt x="233992" y="69003"/>
                    </a:cubicBezTo>
                    <a:close/>
                  </a:path>
                </a:pathLst>
              </a:custGeom>
              <a:solidFill>
                <a:srgbClr val="E29EA6">
                  <a:alpha val="32000"/>
                </a:srgbClr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AC2C8702-39F3-768D-B127-27583D3CA7FF}"/>
                  </a:ext>
                </a:extLst>
              </p:cNvPr>
              <p:cNvSpPr/>
              <p:nvPr/>
            </p:nvSpPr>
            <p:spPr>
              <a:xfrm>
                <a:off x="16607123" y="1018136"/>
                <a:ext cx="336190" cy="127726"/>
              </a:xfrm>
              <a:custGeom>
                <a:avLst/>
                <a:gdLst>
                  <a:gd name="connsiteX0" fmla="*/ 59815 w 279233"/>
                  <a:gd name="connsiteY0" fmla="*/ 30896 h 106086"/>
                  <a:gd name="connsiteX1" fmla="*/ 24971 w 279233"/>
                  <a:gd name="connsiteY1" fmla="*/ 35848 h 106086"/>
                  <a:gd name="connsiteX2" fmla="*/ 24705 w 279233"/>
                  <a:gd name="connsiteY2" fmla="*/ 89353 h 106086"/>
                  <a:gd name="connsiteX3" fmla="*/ 186724 w 279233"/>
                  <a:gd name="connsiteY3" fmla="*/ 94483 h 106086"/>
                  <a:gd name="connsiteX4" fmla="*/ 254910 w 279233"/>
                  <a:gd name="connsiteY4" fmla="*/ 6221 h 106086"/>
                  <a:gd name="connsiteX5" fmla="*/ 208391 w 279233"/>
                  <a:gd name="connsiteY5" fmla="*/ 2772 h 106086"/>
                  <a:gd name="connsiteX6" fmla="*/ 167091 w 279233"/>
                  <a:gd name="connsiteY6" fmla="*/ 23290 h 106086"/>
                  <a:gd name="connsiteX7" fmla="*/ 126232 w 279233"/>
                  <a:gd name="connsiteY7" fmla="*/ 28773 h 106086"/>
                  <a:gd name="connsiteX8" fmla="*/ 69101 w 279233"/>
                  <a:gd name="connsiteY8" fmla="*/ 30630 h 106086"/>
                  <a:gd name="connsiteX9" fmla="*/ 59815 w 279233"/>
                  <a:gd name="connsiteY9" fmla="*/ 30984 h 106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9233" h="106086">
                    <a:moveTo>
                      <a:pt x="59815" y="30896"/>
                    </a:moveTo>
                    <a:cubicBezTo>
                      <a:pt x="47876" y="31426"/>
                      <a:pt x="35937" y="32487"/>
                      <a:pt x="24971" y="35848"/>
                    </a:cubicBezTo>
                    <a:cubicBezTo>
                      <a:pt x="-12439" y="47345"/>
                      <a:pt x="-3860" y="72373"/>
                      <a:pt x="24705" y="89353"/>
                    </a:cubicBezTo>
                    <a:cubicBezTo>
                      <a:pt x="68482" y="115354"/>
                      <a:pt x="140117" y="106156"/>
                      <a:pt x="186724" y="94483"/>
                    </a:cubicBezTo>
                    <a:cubicBezTo>
                      <a:pt x="223161" y="85285"/>
                      <a:pt x="325660" y="40977"/>
                      <a:pt x="254910" y="6221"/>
                    </a:cubicBezTo>
                    <a:cubicBezTo>
                      <a:pt x="241025" y="-588"/>
                      <a:pt x="223161" y="-1915"/>
                      <a:pt x="208391" y="2772"/>
                    </a:cubicBezTo>
                    <a:cubicBezTo>
                      <a:pt x="193269" y="7636"/>
                      <a:pt x="181948" y="17984"/>
                      <a:pt x="167091" y="23290"/>
                    </a:cubicBezTo>
                    <a:cubicBezTo>
                      <a:pt x="154533" y="27800"/>
                      <a:pt x="140206" y="28331"/>
                      <a:pt x="126232" y="28773"/>
                    </a:cubicBezTo>
                    <a:cubicBezTo>
                      <a:pt x="107218" y="29392"/>
                      <a:pt x="88116" y="30011"/>
                      <a:pt x="69101" y="30630"/>
                    </a:cubicBezTo>
                    <a:cubicBezTo>
                      <a:pt x="66006" y="30719"/>
                      <a:pt x="62910" y="30807"/>
                      <a:pt x="59815" y="30984"/>
                    </a:cubicBezTo>
                    <a:close/>
                  </a:path>
                </a:pathLst>
              </a:custGeom>
              <a:solidFill>
                <a:srgbClr val="CD4B76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2F49F36-6BBB-264D-D756-471AA1127AB0}"/>
                </a:ext>
              </a:extLst>
            </p:cNvPr>
            <p:cNvSpPr/>
            <p:nvPr/>
          </p:nvSpPr>
          <p:spPr>
            <a:xfrm>
              <a:off x="4733967" y="3796366"/>
              <a:ext cx="316672" cy="133488"/>
            </a:xfrm>
            <a:custGeom>
              <a:avLst/>
              <a:gdLst>
                <a:gd name="connsiteX0" fmla="*/ 178007 w 254764"/>
                <a:gd name="connsiteY0" fmla="*/ 65649 h 107391"/>
                <a:gd name="connsiteX1" fmla="*/ 231159 w 254764"/>
                <a:gd name="connsiteY1" fmla="*/ 71928 h 107391"/>
                <a:gd name="connsiteX2" fmla="*/ 252295 w 254764"/>
                <a:gd name="connsiteY2" fmla="*/ 96956 h 107391"/>
                <a:gd name="connsiteX3" fmla="*/ 206308 w 254764"/>
                <a:gd name="connsiteY3" fmla="*/ 107391 h 107391"/>
                <a:gd name="connsiteX4" fmla="*/ 147496 w 254764"/>
                <a:gd name="connsiteY4" fmla="*/ 106153 h 107391"/>
                <a:gd name="connsiteX5" fmla="*/ 21649 w 254764"/>
                <a:gd name="connsiteY5" fmla="*/ 77853 h 107391"/>
                <a:gd name="connsiteX6" fmla="*/ 2192 w 254764"/>
                <a:gd name="connsiteY6" fmla="*/ 31423 h 107391"/>
                <a:gd name="connsiteX7" fmla="*/ 37302 w 254764"/>
                <a:gd name="connsiteY7" fmla="*/ 1089 h 107391"/>
                <a:gd name="connsiteX8" fmla="*/ 75684 w 254764"/>
                <a:gd name="connsiteY8" fmla="*/ 18865 h 107391"/>
                <a:gd name="connsiteX9" fmla="*/ 178096 w 254764"/>
                <a:gd name="connsiteY9" fmla="*/ 65560 h 10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4764" h="107391">
                  <a:moveTo>
                    <a:pt x="178007" y="65649"/>
                  </a:moveTo>
                  <a:cubicBezTo>
                    <a:pt x="195872" y="67506"/>
                    <a:pt x="214798" y="67506"/>
                    <a:pt x="231159" y="71928"/>
                  </a:cubicBezTo>
                  <a:cubicBezTo>
                    <a:pt x="247520" y="76438"/>
                    <a:pt x="260343" y="87758"/>
                    <a:pt x="252295" y="96956"/>
                  </a:cubicBezTo>
                  <a:cubicBezTo>
                    <a:pt x="244601" y="105799"/>
                    <a:pt x="223730" y="107391"/>
                    <a:pt x="206308" y="107391"/>
                  </a:cubicBezTo>
                  <a:cubicBezTo>
                    <a:pt x="186674" y="107391"/>
                    <a:pt x="167041" y="107038"/>
                    <a:pt x="147496" y="106153"/>
                  </a:cubicBezTo>
                  <a:cubicBezTo>
                    <a:pt x="101155" y="104119"/>
                    <a:pt x="50922" y="98282"/>
                    <a:pt x="21649" y="77853"/>
                  </a:cubicBezTo>
                  <a:cubicBezTo>
                    <a:pt x="3342" y="65029"/>
                    <a:pt x="-4087" y="47430"/>
                    <a:pt x="2192" y="31423"/>
                  </a:cubicBezTo>
                  <a:cubicBezTo>
                    <a:pt x="5995" y="21695"/>
                    <a:pt x="18465" y="4449"/>
                    <a:pt x="37302" y="1089"/>
                  </a:cubicBezTo>
                  <a:cubicBezTo>
                    <a:pt x="64188" y="-3687"/>
                    <a:pt x="65691" y="8164"/>
                    <a:pt x="75684" y="18865"/>
                  </a:cubicBezTo>
                  <a:cubicBezTo>
                    <a:pt x="97263" y="42036"/>
                    <a:pt x="131047" y="60696"/>
                    <a:pt x="178096" y="65560"/>
                  </a:cubicBezTo>
                  <a:close/>
                </a:path>
              </a:pathLst>
            </a:custGeom>
            <a:solidFill>
              <a:srgbClr val="E29EA6">
                <a:alpha val="32000"/>
              </a:srgbClr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57C25826-E36F-73E7-9DEF-B69E44E62A53}"/>
                </a:ext>
              </a:extLst>
            </p:cNvPr>
            <p:cNvGrpSpPr/>
            <p:nvPr/>
          </p:nvGrpSpPr>
          <p:grpSpPr>
            <a:xfrm>
              <a:off x="4209431" y="2114665"/>
              <a:ext cx="1327341" cy="3770576"/>
              <a:chOff x="15014736" y="211554"/>
              <a:chExt cx="1285671" cy="3652198"/>
            </a:xfrm>
          </p:grpSpPr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C476FAFB-B100-2134-6C1F-1FFA51AE4339}"/>
                  </a:ext>
                </a:extLst>
              </p:cNvPr>
              <p:cNvSpPr/>
              <p:nvPr/>
            </p:nvSpPr>
            <p:spPr>
              <a:xfrm>
                <a:off x="15116488" y="3641780"/>
                <a:ext cx="982489" cy="221972"/>
              </a:xfrm>
              <a:custGeom>
                <a:avLst/>
                <a:gdLst>
                  <a:gd name="connsiteX0" fmla="*/ 758967 w 982489"/>
                  <a:gd name="connsiteY0" fmla="*/ 8731 h 221972"/>
                  <a:gd name="connsiteX1" fmla="*/ 867042 w 982489"/>
                  <a:gd name="connsiteY1" fmla="*/ 81349 h 221972"/>
                  <a:gd name="connsiteX2" fmla="*/ 982038 w 982489"/>
                  <a:gd name="connsiteY2" fmla="*/ 192085 h 221972"/>
                  <a:gd name="connsiteX3" fmla="*/ 645461 w 982489"/>
                  <a:gd name="connsiteY3" fmla="*/ 151092 h 221972"/>
                  <a:gd name="connsiteX4" fmla="*/ 605959 w 982489"/>
                  <a:gd name="connsiteY4" fmla="*/ 80817 h 221972"/>
                  <a:gd name="connsiteX5" fmla="*/ 618948 w 982489"/>
                  <a:gd name="connsiteY5" fmla="*/ 8944 h 221972"/>
                  <a:gd name="connsiteX6" fmla="*/ 758967 w 982489"/>
                  <a:gd name="connsiteY6" fmla="*/ 8731 h 221972"/>
                  <a:gd name="connsiteX7" fmla="*/ 345514 w 982489"/>
                  <a:gd name="connsiteY7" fmla="*/ 0 h 221972"/>
                  <a:gd name="connsiteX8" fmla="*/ 345621 w 982489"/>
                  <a:gd name="connsiteY8" fmla="*/ 0 h 221972"/>
                  <a:gd name="connsiteX9" fmla="*/ 365106 w 982489"/>
                  <a:gd name="connsiteY9" fmla="*/ 70382 h 221972"/>
                  <a:gd name="connsiteX10" fmla="*/ 332204 w 982489"/>
                  <a:gd name="connsiteY10" fmla="*/ 144065 h 221972"/>
                  <a:gd name="connsiteX11" fmla="*/ 845 w 982489"/>
                  <a:gd name="connsiteY11" fmla="*/ 215831 h 221972"/>
                  <a:gd name="connsiteX12" fmla="*/ 105087 w 982489"/>
                  <a:gd name="connsiteY12" fmla="*/ 94979 h 221972"/>
                  <a:gd name="connsiteX13" fmla="*/ 206028 w 982489"/>
                  <a:gd name="connsiteY13" fmla="*/ 12671 h 221972"/>
                  <a:gd name="connsiteX14" fmla="*/ 345514 w 982489"/>
                  <a:gd name="connsiteY14" fmla="*/ 0 h 221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82489" h="221972">
                    <a:moveTo>
                      <a:pt x="758967" y="8731"/>
                    </a:moveTo>
                    <a:lnTo>
                      <a:pt x="867042" y="81349"/>
                    </a:lnTo>
                    <a:cubicBezTo>
                      <a:pt x="867042" y="81349"/>
                      <a:pt x="990875" y="159078"/>
                      <a:pt x="982038" y="192085"/>
                    </a:cubicBezTo>
                    <a:cubicBezTo>
                      <a:pt x="973200" y="225094"/>
                      <a:pt x="645461" y="151092"/>
                      <a:pt x="645461" y="151092"/>
                    </a:cubicBezTo>
                    <a:cubicBezTo>
                      <a:pt x="645461" y="151092"/>
                      <a:pt x="590413" y="138954"/>
                      <a:pt x="605959" y="80817"/>
                    </a:cubicBezTo>
                    <a:cubicBezTo>
                      <a:pt x="615328" y="45679"/>
                      <a:pt x="625657" y="38864"/>
                      <a:pt x="618948" y="8944"/>
                    </a:cubicBezTo>
                    <a:cubicBezTo>
                      <a:pt x="678470" y="21721"/>
                      <a:pt x="698381" y="18314"/>
                      <a:pt x="758967" y="8731"/>
                    </a:cubicBezTo>
                    <a:close/>
                    <a:moveTo>
                      <a:pt x="345514" y="0"/>
                    </a:moveTo>
                    <a:lnTo>
                      <a:pt x="345621" y="0"/>
                    </a:lnTo>
                    <a:cubicBezTo>
                      <a:pt x="341680" y="30452"/>
                      <a:pt x="352541" y="36203"/>
                      <a:pt x="365106" y="70382"/>
                    </a:cubicBezTo>
                    <a:cubicBezTo>
                      <a:pt x="385869" y="126921"/>
                      <a:pt x="332204" y="144065"/>
                      <a:pt x="332204" y="144065"/>
                    </a:cubicBezTo>
                    <a:cubicBezTo>
                      <a:pt x="332204" y="144065"/>
                      <a:pt x="12663" y="247881"/>
                      <a:pt x="845" y="215831"/>
                    </a:cubicBezTo>
                    <a:cubicBezTo>
                      <a:pt x="-10974" y="183781"/>
                      <a:pt x="105087" y="94979"/>
                      <a:pt x="105087" y="94979"/>
                    </a:cubicBezTo>
                    <a:lnTo>
                      <a:pt x="206028" y="12671"/>
                    </a:lnTo>
                    <a:cubicBezTo>
                      <a:pt x="267252" y="16610"/>
                      <a:pt x="287377" y="18208"/>
                      <a:pt x="345514" y="0"/>
                    </a:cubicBezTo>
                    <a:close/>
                  </a:path>
                </a:pathLst>
              </a:custGeom>
              <a:solidFill>
                <a:srgbClr val="5E3B69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81" name="Freeform: Shape 80">
                <a:extLst>
                  <a:ext uri="{FF2B5EF4-FFF2-40B4-BE49-F238E27FC236}">
                    <a16:creationId xmlns:a16="http://schemas.microsoft.com/office/drawing/2014/main" id="{C1B8F01D-0900-0C9F-A7C9-005F7EC082E4}"/>
                  </a:ext>
                </a:extLst>
              </p:cNvPr>
              <p:cNvSpPr/>
              <p:nvPr/>
            </p:nvSpPr>
            <p:spPr>
              <a:xfrm>
                <a:off x="15408256" y="211554"/>
                <a:ext cx="248290" cy="218151"/>
              </a:xfrm>
              <a:custGeom>
                <a:avLst/>
                <a:gdLst>
                  <a:gd name="connsiteX0" fmla="*/ 179596 w 206224"/>
                  <a:gd name="connsiteY0" fmla="*/ 72556 h 181191"/>
                  <a:gd name="connsiteX1" fmla="*/ 188793 w 206224"/>
                  <a:gd name="connsiteY1" fmla="*/ 62474 h 181191"/>
                  <a:gd name="connsiteX2" fmla="*/ 205420 w 206224"/>
                  <a:gd name="connsiteY2" fmla="*/ 39391 h 181191"/>
                  <a:gd name="connsiteX3" fmla="*/ 199141 w 206224"/>
                  <a:gd name="connsiteY3" fmla="*/ 25772 h 181191"/>
                  <a:gd name="connsiteX4" fmla="*/ 161908 w 206224"/>
                  <a:gd name="connsiteY4" fmla="*/ 2070 h 181191"/>
                  <a:gd name="connsiteX5" fmla="*/ 47735 w 206224"/>
                  <a:gd name="connsiteY5" fmla="*/ 62120 h 181191"/>
                  <a:gd name="connsiteX6" fmla="*/ 11033 w 206224"/>
                  <a:gd name="connsiteY6" fmla="*/ 164443 h 181191"/>
                  <a:gd name="connsiteX7" fmla="*/ 177031 w 206224"/>
                  <a:gd name="connsiteY7" fmla="*/ 130925 h 181191"/>
                  <a:gd name="connsiteX8" fmla="*/ 129540 w 206224"/>
                  <a:gd name="connsiteY8" fmla="*/ 117394 h 181191"/>
                  <a:gd name="connsiteX9" fmla="*/ 179419 w 206224"/>
                  <a:gd name="connsiteY9" fmla="*/ 72467 h 18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6224" h="181191">
                    <a:moveTo>
                      <a:pt x="179596" y="72556"/>
                    </a:moveTo>
                    <a:cubicBezTo>
                      <a:pt x="182780" y="69283"/>
                      <a:pt x="185964" y="66011"/>
                      <a:pt x="188793" y="62474"/>
                    </a:cubicBezTo>
                    <a:cubicBezTo>
                      <a:pt x="193392" y="56902"/>
                      <a:pt x="205420" y="46997"/>
                      <a:pt x="205420" y="39391"/>
                    </a:cubicBezTo>
                    <a:cubicBezTo>
                      <a:pt x="205420" y="38772"/>
                      <a:pt x="202767" y="21615"/>
                      <a:pt x="199141" y="25772"/>
                    </a:cubicBezTo>
                    <a:cubicBezTo>
                      <a:pt x="223550" y="-2971"/>
                      <a:pt x="178358" y="-1909"/>
                      <a:pt x="161908" y="2070"/>
                    </a:cubicBezTo>
                    <a:cubicBezTo>
                      <a:pt x="125914" y="10649"/>
                      <a:pt x="74973" y="36031"/>
                      <a:pt x="47735" y="62120"/>
                    </a:cubicBezTo>
                    <a:cubicBezTo>
                      <a:pt x="24299" y="84583"/>
                      <a:pt x="-20893" y="131544"/>
                      <a:pt x="11033" y="164443"/>
                    </a:cubicBezTo>
                    <a:cubicBezTo>
                      <a:pt x="54190" y="208927"/>
                      <a:pt x="136527" y="153211"/>
                      <a:pt x="177031" y="130925"/>
                    </a:cubicBezTo>
                    <a:cubicBezTo>
                      <a:pt x="163854" y="115979"/>
                      <a:pt x="146608" y="119870"/>
                      <a:pt x="129540" y="117394"/>
                    </a:cubicBezTo>
                    <a:cubicBezTo>
                      <a:pt x="138384" y="105808"/>
                      <a:pt x="169160" y="82814"/>
                      <a:pt x="179419" y="72467"/>
                    </a:cubicBezTo>
                    <a:close/>
                  </a:path>
                </a:pathLst>
              </a:custGeom>
              <a:solidFill>
                <a:srgbClr val="E29EA6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832C7CEA-6F6F-34D0-4F04-5B9AA5D234DA}"/>
                  </a:ext>
                </a:extLst>
              </p:cNvPr>
              <p:cNvSpPr/>
              <p:nvPr/>
            </p:nvSpPr>
            <p:spPr>
              <a:xfrm>
                <a:off x="15015951" y="331420"/>
                <a:ext cx="1131448" cy="2068829"/>
              </a:xfrm>
              <a:custGeom>
                <a:avLst/>
                <a:gdLst>
                  <a:gd name="connsiteX0" fmla="*/ 897197 w 1131448"/>
                  <a:gd name="connsiteY0" fmla="*/ 708681 h 2068829"/>
                  <a:gd name="connsiteX1" fmla="*/ 1131448 w 1131448"/>
                  <a:gd name="connsiteY1" fmla="*/ 851893 h 2068829"/>
                  <a:gd name="connsiteX2" fmla="*/ 1007828 w 1131448"/>
                  <a:gd name="connsiteY2" fmla="*/ 2068829 h 2068829"/>
                  <a:gd name="connsiteX3" fmla="*/ 854925 w 1131448"/>
                  <a:gd name="connsiteY3" fmla="*/ 1971189 h 2068829"/>
                  <a:gd name="connsiteX4" fmla="*/ 897197 w 1131448"/>
                  <a:gd name="connsiteY4" fmla="*/ 708787 h 2068829"/>
                  <a:gd name="connsiteX5" fmla="*/ 394090 w 1131448"/>
                  <a:gd name="connsiteY5" fmla="*/ 3266 h 2068829"/>
                  <a:gd name="connsiteX6" fmla="*/ 511109 w 1131448"/>
                  <a:gd name="connsiteY6" fmla="*/ 96008 h 2068829"/>
                  <a:gd name="connsiteX7" fmla="*/ 235225 w 1131448"/>
                  <a:gd name="connsiteY7" fmla="*/ 464635 h 2068829"/>
                  <a:gd name="connsiteX8" fmla="*/ 239165 w 1131448"/>
                  <a:gd name="connsiteY8" fmla="*/ 500092 h 2068829"/>
                  <a:gd name="connsiteX9" fmla="*/ 464472 w 1131448"/>
                  <a:gd name="connsiteY9" fmla="*/ 692498 h 2068829"/>
                  <a:gd name="connsiteX10" fmla="*/ 464472 w 1131448"/>
                  <a:gd name="connsiteY10" fmla="*/ 692391 h 2068829"/>
                  <a:gd name="connsiteX11" fmla="*/ 626105 w 1131448"/>
                  <a:gd name="connsiteY11" fmla="*/ 724867 h 2068829"/>
                  <a:gd name="connsiteX12" fmla="*/ 626020 w 1131448"/>
                  <a:gd name="connsiteY12" fmla="*/ 724972 h 2068829"/>
                  <a:gd name="connsiteX13" fmla="*/ 626104 w 1131448"/>
                  <a:gd name="connsiteY13" fmla="*/ 724972 h 2068829"/>
                  <a:gd name="connsiteX14" fmla="*/ 405908 w 1131448"/>
                  <a:gd name="connsiteY14" fmla="*/ 1844267 h 2068829"/>
                  <a:gd name="connsiteX15" fmla="*/ 301773 w 1131448"/>
                  <a:gd name="connsiteY15" fmla="*/ 1958197 h 2068829"/>
                  <a:gd name="connsiteX16" fmla="*/ 383540 w 1131448"/>
                  <a:gd name="connsiteY16" fmla="*/ 1124743 h 2068829"/>
                  <a:gd name="connsiteX17" fmla="*/ 406504 w 1131448"/>
                  <a:gd name="connsiteY17" fmla="*/ 982387 h 2068829"/>
                  <a:gd name="connsiteX18" fmla="*/ 21205 w 1131448"/>
                  <a:gd name="connsiteY18" fmla="*/ 596774 h 2068829"/>
                  <a:gd name="connsiteX19" fmla="*/ 761 w 1131448"/>
                  <a:gd name="connsiteY19" fmla="*/ 535123 h 2068829"/>
                  <a:gd name="connsiteX20" fmla="*/ 11515 w 1131448"/>
                  <a:gd name="connsiteY20" fmla="*/ 432479 h 2068829"/>
                  <a:gd name="connsiteX21" fmla="*/ 11302 w 1131448"/>
                  <a:gd name="connsiteY21" fmla="*/ 432479 h 2068829"/>
                  <a:gd name="connsiteX22" fmla="*/ 394090 w 1131448"/>
                  <a:gd name="connsiteY22" fmla="*/ 3266 h 2068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31448" h="2068829">
                    <a:moveTo>
                      <a:pt x="897197" y="708681"/>
                    </a:moveTo>
                    <a:lnTo>
                      <a:pt x="1131448" y="851893"/>
                    </a:lnTo>
                    <a:lnTo>
                      <a:pt x="1007828" y="2068829"/>
                    </a:lnTo>
                    <a:cubicBezTo>
                      <a:pt x="1007828" y="2068829"/>
                      <a:pt x="867916" y="2016761"/>
                      <a:pt x="854925" y="1971189"/>
                    </a:cubicBezTo>
                    <a:cubicBezTo>
                      <a:pt x="841935" y="1925616"/>
                      <a:pt x="897197" y="708787"/>
                      <a:pt x="897197" y="708787"/>
                    </a:cubicBezTo>
                    <a:close/>
                    <a:moveTo>
                      <a:pt x="394090" y="3266"/>
                    </a:moveTo>
                    <a:cubicBezTo>
                      <a:pt x="421348" y="-20798"/>
                      <a:pt x="511109" y="96008"/>
                      <a:pt x="511109" y="96008"/>
                    </a:cubicBezTo>
                    <a:lnTo>
                      <a:pt x="235225" y="464635"/>
                    </a:lnTo>
                    <a:cubicBezTo>
                      <a:pt x="227026" y="475709"/>
                      <a:pt x="228730" y="491147"/>
                      <a:pt x="239165" y="500092"/>
                    </a:cubicBezTo>
                    <a:lnTo>
                      <a:pt x="464472" y="692498"/>
                    </a:lnTo>
                    <a:lnTo>
                      <a:pt x="464472" y="692391"/>
                    </a:lnTo>
                    <a:lnTo>
                      <a:pt x="626105" y="724867"/>
                    </a:lnTo>
                    <a:lnTo>
                      <a:pt x="626020" y="724972"/>
                    </a:lnTo>
                    <a:lnTo>
                      <a:pt x="626104" y="724972"/>
                    </a:lnTo>
                    <a:lnTo>
                      <a:pt x="405908" y="1844267"/>
                    </a:lnTo>
                    <a:cubicBezTo>
                      <a:pt x="405908" y="1844267"/>
                      <a:pt x="370131" y="1948402"/>
                      <a:pt x="301773" y="1958197"/>
                    </a:cubicBezTo>
                    <a:cubicBezTo>
                      <a:pt x="259049" y="1964320"/>
                      <a:pt x="326754" y="1485054"/>
                      <a:pt x="383540" y="1124743"/>
                    </a:cubicBezTo>
                    <a:lnTo>
                      <a:pt x="406504" y="982387"/>
                    </a:lnTo>
                    <a:lnTo>
                      <a:pt x="21205" y="596774"/>
                    </a:lnTo>
                    <a:cubicBezTo>
                      <a:pt x="5019" y="580589"/>
                      <a:pt x="-2540" y="557696"/>
                      <a:pt x="761" y="535123"/>
                    </a:cubicBezTo>
                    <a:cubicBezTo>
                      <a:pt x="6404" y="497111"/>
                      <a:pt x="13964" y="440997"/>
                      <a:pt x="11515" y="432479"/>
                    </a:cubicBezTo>
                    <a:lnTo>
                      <a:pt x="11302" y="432479"/>
                    </a:lnTo>
                    <a:cubicBezTo>
                      <a:pt x="103511" y="332602"/>
                      <a:pt x="371410" y="23390"/>
                      <a:pt x="394090" y="3266"/>
                    </a:cubicBezTo>
                    <a:close/>
                  </a:path>
                </a:pathLst>
              </a:custGeom>
              <a:solidFill>
                <a:srgbClr val="5E3B69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83" name="Freeform: Shape 82">
                <a:extLst>
                  <a:ext uri="{FF2B5EF4-FFF2-40B4-BE49-F238E27FC236}">
                    <a16:creationId xmlns:a16="http://schemas.microsoft.com/office/drawing/2014/main" id="{666CB7BF-CE47-26AF-F224-446A5385449B}"/>
                  </a:ext>
                </a:extLst>
              </p:cNvPr>
              <p:cNvSpPr/>
              <p:nvPr/>
            </p:nvSpPr>
            <p:spPr>
              <a:xfrm>
                <a:off x="15014736" y="334685"/>
                <a:ext cx="455889" cy="975550"/>
              </a:xfrm>
              <a:custGeom>
                <a:avLst/>
                <a:gdLst>
                  <a:gd name="connsiteX0" fmla="*/ 78316 w 378651"/>
                  <a:gd name="connsiteY0" fmla="*/ 427156 h 810270"/>
                  <a:gd name="connsiteX1" fmla="*/ 74248 w 378651"/>
                  <a:gd name="connsiteY1" fmla="*/ 382318 h 810270"/>
                  <a:gd name="connsiteX2" fmla="*/ 328330 w 378651"/>
                  <a:gd name="connsiteY2" fmla="*/ 0 h 810270"/>
                  <a:gd name="connsiteX3" fmla="*/ 10838 w 378651"/>
                  <a:gd name="connsiteY3" fmla="*/ 356317 h 810270"/>
                  <a:gd name="connsiteX4" fmla="*/ 10307 w 378651"/>
                  <a:gd name="connsiteY4" fmla="*/ 356582 h 810270"/>
                  <a:gd name="connsiteX5" fmla="*/ 402 w 378651"/>
                  <a:gd name="connsiteY5" fmla="*/ 442721 h 810270"/>
                  <a:gd name="connsiteX6" fmla="*/ 17559 w 378651"/>
                  <a:gd name="connsiteY6" fmla="*/ 492070 h 810270"/>
                  <a:gd name="connsiteX7" fmla="*/ 335406 w 378651"/>
                  <a:gd name="connsiteY7" fmla="*/ 810270 h 810270"/>
                  <a:gd name="connsiteX8" fmla="*/ 378652 w 378651"/>
                  <a:gd name="connsiteY8" fmla="*/ 572460 h 810270"/>
                  <a:gd name="connsiteX9" fmla="*/ 113779 w 378651"/>
                  <a:gd name="connsiteY9" fmla="*/ 473763 h 810270"/>
                  <a:gd name="connsiteX10" fmla="*/ 78227 w 378651"/>
                  <a:gd name="connsiteY10" fmla="*/ 427245 h 8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8651" h="810270">
                    <a:moveTo>
                      <a:pt x="78316" y="427156"/>
                    </a:moveTo>
                    <a:lnTo>
                      <a:pt x="74248" y="382318"/>
                    </a:lnTo>
                    <a:lnTo>
                      <a:pt x="328330" y="0"/>
                    </a:lnTo>
                    <a:lnTo>
                      <a:pt x="10838" y="356317"/>
                    </a:lnTo>
                    <a:cubicBezTo>
                      <a:pt x="10838" y="356317"/>
                      <a:pt x="10484" y="356494"/>
                      <a:pt x="10307" y="356582"/>
                    </a:cubicBezTo>
                    <a:lnTo>
                      <a:pt x="402" y="442721"/>
                    </a:lnTo>
                    <a:cubicBezTo>
                      <a:pt x="-1721" y="460939"/>
                      <a:pt x="4647" y="479158"/>
                      <a:pt x="17559" y="492070"/>
                    </a:cubicBezTo>
                    <a:lnTo>
                      <a:pt x="335406" y="810270"/>
                    </a:lnTo>
                    <a:lnTo>
                      <a:pt x="378652" y="572460"/>
                    </a:lnTo>
                    <a:lnTo>
                      <a:pt x="113779" y="473763"/>
                    </a:lnTo>
                    <a:cubicBezTo>
                      <a:pt x="93969" y="466334"/>
                      <a:pt x="80173" y="448293"/>
                      <a:pt x="78227" y="427245"/>
                    </a:cubicBezTo>
                    <a:close/>
                  </a:path>
                </a:pathLst>
              </a:custGeom>
              <a:solidFill>
                <a:srgbClr val="000000">
                  <a:alpha val="12000"/>
                </a:srgbClr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456B3267-E661-A2AB-D798-4096F80A5D23}"/>
                  </a:ext>
                </a:extLst>
              </p:cNvPr>
              <p:cNvSpPr/>
              <p:nvPr/>
            </p:nvSpPr>
            <p:spPr>
              <a:xfrm>
                <a:off x="15288443" y="1973911"/>
                <a:ext cx="693170" cy="1707940"/>
              </a:xfrm>
              <a:custGeom>
                <a:avLst/>
                <a:gdLst>
                  <a:gd name="connsiteX0" fmla="*/ 74854 w 693170"/>
                  <a:gd name="connsiteY0" fmla="*/ 0 h 1707940"/>
                  <a:gd name="connsiteX1" fmla="*/ 100877 w 693170"/>
                  <a:gd name="connsiteY1" fmla="*/ 7439 h 1707940"/>
                  <a:gd name="connsiteX2" fmla="*/ 97746 w 693170"/>
                  <a:gd name="connsiteY2" fmla="*/ 3302 h 1707940"/>
                  <a:gd name="connsiteX3" fmla="*/ 693170 w 693170"/>
                  <a:gd name="connsiteY3" fmla="*/ 81350 h 1707940"/>
                  <a:gd name="connsiteX4" fmla="*/ 693064 w 693170"/>
                  <a:gd name="connsiteY4" fmla="*/ 81457 h 1707940"/>
                  <a:gd name="connsiteX5" fmla="*/ 650792 w 693170"/>
                  <a:gd name="connsiteY5" fmla="*/ 1692040 h 1707940"/>
                  <a:gd name="connsiteX6" fmla="*/ 423035 w 693170"/>
                  <a:gd name="connsiteY6" fmla="*/ 1692040 h 1707940"/>
                  <a:gd name="connsiteX7" fmla="*/ 351483 w 693170"/>
                  <a:gd name="connsiteY7" fmla="*/ 357979 h 1707940"/>
                  <a:gd name="connsiteX8" fmla="*/ 345872 w 693170"/>
                  <a:gd name="connsiteY8" fmla="*/ 349045 h 1707940"/>
                  <a:gd name="connsiteX9" fmla="*/ 324627 w 693170"/>
                  <a:gd name="connsiteY9" fmla="*/ 570244 h 1707940"/>
                  <a:gd name="connsiteX10" fmla="*/ 208271 w 693170"/>
                  <a:gd name="connsiteY10" fmla="*/ 1662758 h 1707940"/>
                  <a:gd name="connsiteX11" fmla="*/ 0 w 693170"/>
                  <a:gd name="connsiteY11" fmla="*/ 1685543 h 1707940"/>
                  <a:gd name="connsiteX12" fmla="*/ 74854 w 693170"/>
                  <a:gd name="connsiteY12" fmla="*/ 106 h 1707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93170" h="1707940">
                    <a:moveTo>
                      <a:pt x="74854" y="0"/>
                    </a:moveTo>
                    <a:lnTo>
                      <a:pt x="100877" y="7439"/>
                    </a:lnTo>
                    <a:lnTo>
                      <a:pt x="97746" y="3302"/>
                    </a:lnTo>
                    <a:lnTo>
                      <a:pt x="693170" y="81350"/>
                    </a:lnTo>
                    <a:lnTo>
                      <a:pt x="693064" y="81457"/>
                    </a:lnTo>
                    <a:lnTo>
                      <a:pt x="650792" y="1692040"/>
                    </a:lnTo>
                    <a:cubicBezTo>
                      <a:pt x="650792" y="1692040"/>
                      <a:pt x="442522" y="1727817"/>
                      <a:pt x="423035" y="1692040"/>
                    </a:cubicBezTo>
                    <a:cubicBezTo>
                      <a:pt x="403550" y="1656263"/>
                      <a:pt x="351483" y="357979"/>
                      <a:pt x="351483" y="357979"/>
                    </a:cubicBezTo>
                    <a:lnTo>
                      <a:pt x="345872" y="349045"/>
                    </a:lnTo>
                    <a:lnTo>
                      <a:pt x="324627" y="570244"/>
                    </a:lnTo>
                    <a:cubicBezTo>
                      <a:pt x="280958" y="1021902"/>
                      <a:pt x="220449" y="1630215"/>
                      <a:pt x="208271" y="1662758"/>
                    </a:cubicBezTo>
                    <a:cubicBezTo>
                      <a:pt x="188678" y="1714825"/>
                      <a:pt x="0" y="1685543"/>
                      <a:pt x="0" y="1685543"/>
                    </a:cubicBezTo>
                    <a:lnTo>
                      <a:pt x="74854" y="106"/>
                    </a:lnTo>
                    <a:close/>
                  </a:path>
                </a:pathLst>
              </a:custGeom>
              <a:solidFill>
                <a:srgbClr val="68B78B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85" name="Freeform: Shape 84">
                <a:extLst>
                  <a:ext uri="{FF2B5EF4-FFF2-40B4-BE49-F238E27FC236}">
                    <a16:creationId xmlns:a16="http://schemas.microsoft.com/office/drawing/2014/main" id="{566A8241-A73F-2BA0-7A9E-8C4E6F3730E0}"/>
                  </a:ext>
                </a:extLst>
              </p:cNvPr>
              <p:cNvSpPr/>
              <p:nvPr/>
            </p:nvSpPr>
            <p:spPr>
              <a:xfrm>
                <a:off x="15374423" y="1029057"/>
                <a:ext cx="593741" cy="1099911"/>
              </a:xfrm>
              <a:custGeom>
                <a:avLst/>
                <a:gdLst>
                  <a:gd name="connsiteX0" fmla="*/ 472569 w 493148"/>
                  <a:gd name="connsiteY0" fmla="*/ 672193 h 913562"/>
                  <a:gd name="connsiteX1" fmla="*/ 460365 w 493148"/>
                  <a:gd name="connsiteY1" fmla="*/ 883207 h 913562"/>
                  <a:gd name="connsiteX2" fmla="*/ 117844 w 493148"/>
                  <a:gd name="connsiteY2" fmla="*/ 886302 h 913562"/>
                  <a:gd name="connsiteX3" fmla="*/ 21269 w 493148"/>
                  <a:gd name="connsiteY3" fmla="*/ 822715 h 913562"/>
                  <a:gd name="connsiteX4" fmla="*/ 11364 w 493148"/>
                  <a:gd name="connsiteY4" fmla="*/ 656363 h 913562"/>
                  <a:gd name="connsiteX5" fmla="*/ 126776 w 493148"/>
                  <a:gd name="connsiteY5" fmla="*/ 167212 h 913562"/>
                  <a:gd name="connsiteX6" fmla="*/ 169050 w 493148"/>
                  <a:gd name="connsiteY6" fmla="*/ 55072 h 913562"/>
                  <a:gd name="connsiteX7" fmla="*/ 325850 w 493148"/>
                  <a:gd name="connsiteY7" fmla="*/ 15010 h 913562"/>
                  <a:gd name="connsiteX8" fmla="*/ 447364 w 493148"/>
                  <a:gd name="connsiteY8" fmla="*/ 9084 h 913562"/>
                  <a:gd name="connsiteX9" fmla="*/ 488400 w 493148"/>
                  <a:gd name="connsiteY9" fmla="*/ 198165 h 913562"/>
                  <a:gd name="connsiteX10" fmla="*/ 492202 w 493148"/>
                  <a:gd name="connsiteY10" fmla="*/ 420587 h 913562"/>
                  <a:gd name="connsiteX11" fmla="*/ 472392 w 493148"/>
                  <a:gd name="connsiteY11" fmla="*/ 672105 h 913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93148" h="913562">
                    <a:moveTo>
                      <a:pt x="472569" y="672193"/>
                    </a:moveTo>
                    <a:cubicBezTo>
                      <a:pt x="463460" y="742325"/>
                      <a:pt x="451344" y="813164"/>
                      <a:pt x="460365" y="883207"/>
                    </a:cubicBezTo>
                    <a:cubicBezTo>
                      <a:pt x="350878" y="922562"/>
                      <a:pt x="228038" y="923711"/>
                      <a:pt x="117844" y="886302"/>
                    </a:cubicBezTo>
                    <a:cubicBezTo>
                      <a:pt x="80700" y="873744"/>
                      <a:pt x="43114" y="855349"/>
                      <a:pt x="21269" y="822715"/>
                    </a:cubicBezTo>
                    <a:cubicBezTo>
                      <a:pt x="-10480" y="775224"/>
                      <a:pt x="-398" y="712256"/>
                      <a:pt x="11364" y="656363"/>
                    </a:cubicBezTo>
                    <a:cubicBezTo>
                      <a:pt x="45855" y="492399"/>
                      <a:pt x="84414" y="329319"/>
                      <a:pt x="126776" y="167212"/>
                    </a:cubicBezTo>
                    <a:cubicBezTo>
                      <a:pt x="135885" y="132544"/>
                      <a:pt x="146321" y="82665"/>
                      <a:pt x="169050" y="55072"/>
                    </a:cubicBezTo>
                    <a:cubicBezTo>
                      <a:pt x="206813" y="9173"/>
                      <a:pt x="269338" y="10588"/>
                      <a:pt x="325850" y="15010"/>
                    </a:cubicBezTo>
                    <a:cubicBezTo>
                      <a:pt x="362199" y="17928"/>
                      <a:pt x="417384" y="-15501"/>
                      <a:pt x="447364" y="9084"/>
                    </a:cubicBezTo>
                    <a:cubicBezTo>
                      <a:pt x="486719" y="41364"/>
                      <a:pt x="485658" y="153150"/>
                      <a:pt x="488400" y="198165"/>
                    </a:cubicBezTo>
                    <a:cubicBezTo>
                      <a:pt x="492998" y="272188"/>
                      <a:pt x="494237" y="346476"/>
                      <a:pt x="492202" y="420587"/>
                    </a:cubicBezTo>
                    <a:cubicBezTo>
                      <a:pt x="489903" y="504692"/>
                      <a:pt x="483270" y="588708"/>
                      <a:pt x="472392" y="672105"/>
                    </a:cubicBezTo>
                    <a:close/>
                  </a:path>
                </a:pathLst>
              </a:custGeom>
              <a:solidFill>
                <a:srgbClr val="FBD47D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86" name="Freeform: Shape 85">
                <a:extLst>
                  <a:ext uri="{FF2B5EF4-FFF2-40B4-BE49-F238E27FC236}">
                    <a16:creationId xmlns:a16="http://schemas.microsoft.com/office/drawing/2014/main" id="{EAC459E8-7B59-2BD4-F71F-57465B083EA1}"/>
                  </a:ext>
                </a:extLst>
              </p:cNvPr>
              <p:cNvSpPr/>
              <p:nvPr/>
            </p:nvSpPr>
            <p:spPr>
              <a:xfrm>
                <a:off x="16004293" y="1183314"/>
                <a:ext cx="296114" cy="839471"/>
              </a:xfrm>
              <a:custGeom>
                <a:avLst/>
                <a:gdLst>
                  <a:gd name="connsiteX0" fmla="*/ 118949 w 245946"/>
                  <a:gd name="connsiteY0" fmla="*/ 0 h 697246"/>
                  <a:gd name="connsiteX1" fmla="*/ 245946 w 245946"/>
                  <a:gd name="connsiteY1" fmla="*/ 481015 h 697246"/>
                  <a:gd name="connsiteX2" fmla="*/ 0 w 245946"/>
                  <a:gd name="connsiteY2" fmla="*/ 697246 h 697246"/>
                  <a:gd name="connsiteX3" fmla="*/ 118949 w 245946"/>
                  <a:gd name="connsiteY3" fmla="*/ 0 h 697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946" h="697246">
                    <a:moveTo>
                      <a:pt x="118949" y="0"/>
                    </a:moveTo>
                    <a:lnTo>
                      <a:pt x="245946" y="481015"/>
                    </a:lnTo>
                    <a:lnTo>
                      <a:pt x="0" y="697246"/>
                    </a:lnTo>
                    <a:lnTo>
                      <a:pt x="118949" y="0"/>
                    </a:lnTo>
                    <a:close/>
                  </a:path>
                </a:pathLst>
              </a:custGeom>
              <a:solidFill>
                <a:srgbClr val="53355C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B2D60B6D-2BD7-4AD6-4CDF-F21BAD6173FF}"/>
                  </a:ext>
                </a:extLst>
              </p:cNvPr>
              <p:cNvSpPr/>
              <p:nvPr/>
            </p:nvSpPr>
            <p:spPr>
              <a:xfrm>
                <a:off x="15547285" y="517244"/>
                <a:ext cx="483951" cy="567045"/>
              </a:xfrm>
              <a:custGeom>
                <a:avLst/>
                <a:gdLst>
                  <a:gd name="connsiteX0" fmla="*/ 463183 w 483951"/>
                  <a:gd name="connsiteY0" fmla="*/ 174995 h 567045"/>
                  <a:gd name="connsiteX1" fmla="*/ 463289 w 483951"/>
                  <a:gd name="connsiteY1" fmla="*/ 174995 h 567045"/>
                  <a:gd name="connsiteX2" fmla="*/ 463197 w 483951"/>
                  <a:gd name="connsiteY2" fmla="*/ 175009 h 567045"/>
                  <a:gd name="connsiteX3" fmla="*/ 176160 w 483951"/>
                  <a:gd name="connsiteY3" fmla="*/ 104 h 567045"/>
                  <a:gd name="connsiteX4" fmla="*/ 257255 w 483951"/>
                  <a:gd name="connsiteY4" fmla="*/ 20813 h 567045"/>
                  <a:gd name="connsiteX5" fmla="*/ 337753 w 483951"/>
                  <a:gd name="connsiteY5" fmla="*/ 60849 h 567045"/>
                  <a:gd name="connsiteX6" fmla="*/ 398126 w 483951"/>
                  <a:gd name="connsiteY6" fmla="*/ 138259 h 567045"/>
                  <a:gd name="connsiteX7" fmla="*/ 408617 w 483951"/>
                  <a:gd name="connsiteY7" fmla="*/ 183429 h 567045"/>
                  <a:gd name="connsiteX8" fmla="*/ 408650 w 483951"/>
                  <a:gd name="connsiteY8" fmla="*/ 213047 h 567045"/>
                  <a:gd name="connsiteX9" fmla="*/ 412486 w 483951"/>
                  <a:gd name="connsiteY9" fmla="*/ 206166 h 567045"/>
                  <a:gd name="connsiteX10" fmla="*/ 436665 w 483951"/>
                  <a:gd name="connsiteY10" fmla="*/ 179250 h 567045"/>
                  <a:gd name="connsiteX11" fmla="*/ 463197 w 483951"/>
                  <a:gd name="connsiteY11" fmla="*/ 175009 h 567045"/>
                  <a:gd name="connsiteX12" fmla="*/ 477877 w 483951"/>
                  <a:gd name="connsiteY12" fmla="*/ 189835 h 567045"/>
                  <a:gd name="connsiteX13" fmla="*/ 483627 w 483951"/>
                  <a:gd name="connsiteY13" fmla="*/ 210984 h 567045"/>
                  <a:gd name="connsiteX14" fmla="*/ 417823 w 483951"/>
                  <a:gd name="connsiteY14" fmla="*/ 310008 h 567045"/>
                  <a:gd name="connsiteX15" fmla="*/ 398404 w 483951"/>
                  <a:gd name="connsiteY15" fmla="*/ 312497 h 567045"/>
                  <a:gd name="connsiteX16" fmla="*/ 397150 w 483951"/>
                  <a:gd name="connsiteY16" fmla="*/ 311902 h 567045"/>
                  <a:gd name="connsiteX17" fmla="*/ 395890 w 483951"/>
                  <a:gd name="connsiteY17" fmla="*/ 320974 h 567045"/>
                  <a:gd name="connsiteX18" fmla="*/ 306236 w 483951"/>
                  <a:gd name="connsiteY18" fmla="*/ 432563 h 567045"/>
                  <a:gd name="connsiteX19" fmla="*/ 305202 w 483951"/>
                  <a:gd name="connsiteY19" fmla="*/ 432877 h 567045"/>
                  <a:gd name="connsiteX20" fmla="*/ 295055 w 483951"/>
                  <a:gd name="connsiteY20" fmla="*/ 517108 h 567045"/>
                  <a:gd name="connsiteX21" fmla="*/ 238728 w 483951"/>
                  <a:gd name="connsiteY21" fmla="*/ 567045 h 567045"/>
                  <a:gd name="connsiteX22" fmla="*/ 211151 w 483951"/>
                  <a:gd name="connsiteY22" fmla="*/ 567045 h 567045"/>
                  <a:gd name="connsiteX23" fmla="*/ 154504 w 483951"/>
                  <a:gd name="connsiteY23" fmla="*/ 506673 h 567045"/>
                  <a:gd name="connsiteX24" fmla="*/ 159133 w 483951"/>
                  <a:gd name="connsiteY24" fmla="*/ 433991 h 567045"/>
                  <a:gd name="connsiteX25" fmla="*/ 120112 w 483951"/>
                  <a:gd name="connsiteY25" fmla="*/ 406370 h 567045"/>
                  <a:gd name="connsiteX26" fmla="*/ 84841 w 483951"/>
                  <a:gd name="connsiteY26" fmla="*/ 357257 h 567045"/>
                  <a:gd name="connsiteX27" fmla="*/ 71846 w 483951"/>
                  <a:gd name="connsiteY27" fmla="*/ 310741 h 567045"/>
                  <a:gd name="connsiteX28" fmla="*/ 66127 w 483951"/>
                  <a:gd name="connsiteY28" fmla="*/ 310008 h 567045"/>
                  <a:gd name="connsiteX29" fmla="*/ 324 w 483951"/>
                  <a:gd name="connsiteY29" fmla="*/ 210984 h 567045"/>
                  <a:gd name="connsiteX30" fmla="*/ 20661 w 483951"/>
                  <a:gd name="connsiteY30" fmla="*/ 174995 h 567045"/>
                  <a:gd name="connsiteX31" fmla="*/ 47285 w 483951"/>
                  <a:gd name="connsiteY31" fmla="*/ 179250 h 567045"/>
                  <a:gd name="connsiteX32" fmla="*/ 65442 w 483951"/>
                  <a:gd name="connsiteY32" fmla="*/ 199462 h 567045"/>
                  <a:gd name="connsiteX33" fmla="*/ 66035 w 483951"/>
                  <a:gd name="connsiteY33" fmla="*/ 161843 h 567045"/>
                  <a:gd name="connsiteX34" fmla="*/ 101372 w 483951"/>
                  <a:gd name="connsiteY34" fmla="*/ 34976 h 567045"/>
                  <a:gd name="connsiteX35" fmla="*/ 176160 w 483951"/>
                  <a:gd name="connsiteY35" fmla="*/ 104 h 567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483951" h="567045">
                    <a:moveTo>
                      <a:pt x="463183" y="174995"/>
                    </a:moveTo>
                    <a:lnTo>
                      <a:pt x="463289" y="174995"/>
                    </a:lnTo>
                    <a:lnTo>
                      <a:pt x="463197" y="175009"/>
                    </a:lnTo>
                    <a:close/>
                    <a:moveTo>
                      <a:pt x="176160" y="104"/>
                    </a:moveTo>
                    <a:cubicBezTo>
                      <a:pt x="204416" y="1248"/>
                      <a:pt x="233724" y="11656"/>
                      <a:pt x="257255" y="20813"/>
                    </a:cubicBezTo>
                    <a:cubicBezTo>
                      <a:pt x="284834" y="31568"/>
                      <a:pt x="312624" y="42749"/>
                      <a:pt x="337753" y="60849"/>
                    </a:cubicBezTo>
                    <a:cubicBezTo>
                      <a:pt x="362882" y="79057"/>
                      <a:pt x="385561" y="104719"/>
                      <a:pt x="398126" y="138259"/>
                    </a:cubicBezTo>
                    <a:cubicBezTo>
                      <a:pt x="403876" y="153246"/>
                      <a:pt x="407117" y="168305"/>
                      <a:pt x="408617" y="183429"/>
                    </a:cubicBezTo>
                    <a:lnTo>
                      <a:pt x="408650" y="213047"/>
                    </a:lnTo>
                    <a:lnTo>
                      <a:pt x="412486" y="206166"/>
                    </a:lnTo>
                    <a:cubicBezTo>
                      <a:pt x="419853" y="195105"/>
                      <a:pt x="428055" y="185289"/>
                      <a:pt x="436665" y="179250"/>
                    </a:cubicBezTo>
                    <a:lnTo>
                      <a:pt x="463197" y="175009"/>
                    </a:lnTo>
                    <a:lnTo>
                      <a:pt x="477877" y="189835"/>
                    </a:lnTo>
                    <a:cubicBezTo>
                      <a:pt x="481178" y="196290"/>
                      <a:pt x="482988" y="203797"/>
                      <a:pt x="483627" y="210984"/>
                    </a:cubicBezTo>
                    <a:cubicBezTo>
                      <a:pt x="487353" y="253575"/>
                      <a:pt x="458605" y="296911"/>
                      <a:pt x="417823" y="310008"/>
                    </a:cubicBezTo>
                    <a:cubicBezTo>
                      <a:pt x="411701" y="311978"/>
                      <a:pt x="404807" y="313096"/>
                      <a:pt x="398404" y="312497"/>
                    </a:cubicBezTo>
                    <a:lnTo>
                      <a:pt x="397150" y="311902"/>
                    </a:lnTo>
                    <a:lnTo>
                      <a:pt x="395890" y="320974"/>
                    </a:lnTo>
                    <a:cubicBezTo>
                      <a:pt x="388010" y="380389"/>
                      <a:pt x="361391" y="409351"/>
                      <a:pt x="306236" y="432563"/>
                    </a:cubicBezTo>
                    <a:lnTo>
                      <a:pt x="305202" y="432877"/>
                    </a:lnTo>
                    <a:lnTo>
                      <a:pt x="295055" y="517108"/>
                    </a:lnTo>
                    <a:cubicBezTo>
                      <a:pt x="291648" y="545643"/>
                      <a:pt x="267477" y="567045"/>
                      <a:pt x="238728" y="567045"/>
                    </a:cubicBezTo>
                    <a:lnTo>
                      <a:pt x="211151" y="567045"/>
                    </a:lnTo>
                    <a:cubicBezTo>
                      <a:pt x="178356" y="567045"/>
                      <a:pt x="152375" y="539361"/>
                      <a:pt x="154504" y="506673"/>
                    </a:cubicBezTo>
                    <a:lnTo>
                      <a:pt x="159133" y="433991"/>
                    </a:lnTo>
                    <a:lnTo>
                      <a:pt x="120112" y="406370"/>
                    </a:lnTo>
                    <a:cubicBezTo>
                      <a:pt x="105525" y="392261"/>
                      <a:pt x="93599" y="375518"/>
                      <a:pt x="84841" y="357257"/>
                    </a:cubicBezTo>
                    <a:lnTo>
                      <a:pt x="71846" y="310741"/>
                    </a:lnTo>
                    <a:lnTo>
                      <a:pt x="66127" y="310008"/>
                    </a:lnTo>
                    <a:cubicBezTo>
                      <a:pt x="25346" y="296911"/>
                      <a:pt x="-3403" y="253575"/>
                      <a:pt x="324" y="210984"/>
                    </a:cubicBezTo>
                    <a:cubicBezTo>
                      <a:pt x="1494" y="196610"/>
                      <a:pt x="7458" y="180957"/>
                      <a:pt x="20661" y="174995"/>
                    </a:cubicBezTo>
                    <a:cubicBezTo>
                      <a:pt x="29658" y="170948"/>
                      <a:pt x="38676" y="173211"/>
                      <a:pt x="47285" y="179250"/>
                    </a:cubicBezTo>
                    <a:lnTo>
                      <a:pt x="65442" y="199462"/>
                    </a:lnTo>
                    <a:lnTo>
                      <a:pt x="66035" y="161843"/>
                    </a:lnTo>
                    <a:cubicBezTo>
                      <a:pt x="69402" y="113875"/>
                      <a:pt x="79065" y="67132"/>
                      <a:pt x="101372" y="34976"/>
                    </a:cubicBezTo>
                    <a:cubicBezTo>
                      <a:pt x="120698" y="7078"/>
                      <a:pt x="147903" y="-1041"/>
                      <a:pt x="176160" y="104"/>
                    </a:cubicBezTo>
                    <a:close/>
                  </a:path>
                </a:pathLst>
              </a:custGeom>
              <a:solidFill>
                <a:srgbClr val="E29EA6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88" name="Freeform: Shape 87">
                <a:extLst>
                  <a:ext uri="{FF2B5EF4-FFF2-40B4-BE49-F238E27FC236}">
                    <a16:creationId xmlns:a16="http://schemas.microsoft.com/office/drawing/2014/main" id="{4368E8FE-EF92-B47D-8AD7-9D61573A6258}"/>
                  </a:ext>
                </a:extLst>
              </p:cNvPr>
              <p:cNvSpPr/>
              <p:nvPr/>
            </p:nvSpPr>
            <p:spPr>
              <a:xfrm>
                <a:off x="15568118" y="356300"/>
                <a:ext cx="432117" cy="634293"/>
              </a:xfrm>
              <a:custGeom>
                <a:avLst/>
                <a:gdLst>
                  <a:gd name="connsiteX0" fmla="*/ 100323 w 432117"/>
                  <a:gd name="connsiteY0" fmla="*/ 239607 h 634293"/>
                  <a:gd name="connsiteX1" fmla="*/ 93317 w 432117"/>
                  <a:gd name="connsiteY1" fmla="*/ 249585 h 634293"/>
                  <a:gd name="connsiteX2" fmla="*/ 72458 w 432117"/>
                  <a:gd name="connsiteY2" fmla="*/ 387535 h 634293"/>
                  <a:gd name="connsiteX3" fmla="*/ 70344 w 432117"/>
                  <a:gd name="connsiteY3" fmla="*/ 395930 h 634293"/>
                  <a:gd name="connsiteX4" fmla="*/ 73165 w 432117"/>
                  <a:gd name="connsiteY4" fmla="*/ 413503 h 634293"/>
                  <a:gd name="connsiteX5" fmla="*/ 81390 w 432117"/>
                  <a:gd name="connsiteY5" fmla="*/ 435496 h 634293"/>
                  <a:gd name="connsiteX6" fmla="*/ 198302 w 432117"/>
                  <a:gd name="connsiteY6" fmla="*/ 472655 h 634293"/>
                  <a:gd name="connsiteX7" fmla="*/ 319475 w 432117"/>
                  <a:gd name="connsiteY7" fmla="*/ 453277 h 634293"/>
                  <a:gd name="connsiteX8" fmla="*/ 319581 w 432117"/>
                  <a:gd name="connsiteY8" fmla="*/ 453170 h 634293"/>
                  <a:gd name="connsiteX9" fmla="*/ 348629 w 432117"/>
                  <a:gd name="connsiteY9" fmla="*/ 379861 h 634293"/>
                  <a:gd name="connsiteX10" fmla="*/ 351249 w 432117"/>
                  <a:gd name="connsiteY10" fmla="*/ 376402 h 634293"/>
                  <a:gd name="connsiteX11" fmla="*/ 351166 w 432117"/>
                  <a:gd name="connsiteY11" fmla="*/ 373764 h 634293"/>
                  <a:gd name="connsiteX12" fmla="*/ 353974 w 432117"/>
                  <a:gd name="connsiteY12" fmla="*/ 347438 h 634293"/>
                  <a:gd name="connsiteX13" fmla="*/ 349502 w 432117"/>
                  <a:gd name="connsiteY13" fmla="*/ 296329 h 634293"/>
                  <a:gd name="connsiteX14" fmla="*/ 335147 w 432117"/>
                  <a:gd name="connsiteY14" fmla="*/ 255474 h 634293"/>
                  <a:gd name="connsiteX15" fmla="*/ 324691 w 432117"/>
                  <a:gd name="connsiteY15" fmla="*/ 259273 h 634293"/>
                  <a:gd name="connsiteX16" fmla="*/ 324798 w 432117"/>
                  <a:gd name="connsiteY16" fmla="*/ 259273 h 634293"/>
                  <a:gd name="connsiteX17" fmla="*/ 320006 w 432117"/>
                  <a:gd name="connsiteY17" fmla="*/ 259911 h 634293"/>
                  <a:gd name="connsiteX18" fmla="*/ 169394 w 432117"/>
                  <a:gd name="connsiteY18" fmla="*/ 260351 h 634293"/>
                  <a:gd name="connsiteX19" fmla="*/ 201603 w 432117"/>
                  <a:gd name="connsiteY19" fmla="*/ 0 h 634293"/>
                  <a:gd name="connsiteX20" fmla="*/ 261977 w 432117"/>
                  <a:gd name="connsiteY20" fmla="*/ 69424 h 634293"/>
                  <a:gd name="connsiteX21" fmla="*/ 356529 w 432117"/>
                  <a:gd name="connsiteY21" fmla="*/ 96788 h 634293"/>
                  <a:gd name="connsiteX22" fmla="*/ 395793 w 432117"/>
                  <a:gd name="connsiteY22" fmla="*/ 138554 h 634293"/>
                  <a:gd name="connsiteX23" fmla="*/ 402371 w 432117"/>
                  <a:gd name="connsiteY23" fmla="*/ 166507 h 634293"/>
                  <a:gd name="connsiteX24" fmla="*/ 421587 w 432117"/>
                  <a:gd name="connsiteY24" fmla="*/ 198796 h 634293"/>
                  <a:gd name="connsiteX25" fmla="*/ 413814 w 432117"/>
                  <a:gd name="connsiteY25" fmla="*/ 339559 h 634293"/>
                  <a:gd name="connsiteX26" fmla="*/ 398270 w 432117"/>
                  <a:gd name="connsiteY26" fmla="*/ 367030 h 634293"/>
                  <a:gd name="connsiteX27" fmla="*/ 389251 w 432117"/>
                  <a:gd name="connsiteY27" fmla="*/ 383216 h 634293"/>
                  <a:gd name="connsiteX28" fmla="*/ 378491 w 432117"/>
                  <a:gd name="connsiteY28" fmla="*/ 399537 h 634293"/>
                  <a:gd name="connsiteX29" fmla="*/ 378668 w 432117"/>
                  <a:gd name="connsiteY29" fmla="*/ 428009 h 634293"/>
                  <a:gd name="connsiteX30" fmla="*/ 385810 w 432117"/>
                  <a:gd name="connsiteY30" fmla="*/ 528450 h 634293"/>
                  <a:gd name="connsiteX31" fmla="*/ 264212 w 432117"/>
                  <a:gd name="connsiteY31" fmla="*/ 624387 h 634293"/>
                  <a:gd name="connsiteX32" fmla="*/ 101620 w 432117"/>
                  <a:gd name="connsiteY32" fmla="*/ 612674 h 634293"/>
                  <a:gd name="connsiteX33" fmla="*/ 44655 w 432117"/>
                  <a:gd name="connsiteY33" fmla="*/ 565824 h 634293"/>
                  <a:gd name="connsiteX34" fmla="*/ 45294 w 432117"/>
                  <a:gd name="connsiteY34" fmla="*/ 462967 h 634293"/>
                  <a:gd name="connsiteX35" fmla="*/ 54237 w 432117"/>
                  <a:gd name="connsiteY35" fmla="*/ 400784 h 634293"/>
                  <a:gd name="connsiteX36" fmla="*/ 51367 w 432117"/>
                  <a:gd name="connsiteY36" fmla="*/ 389623 h 634293"/>
                  <a:gd name="connsiteX37" fmla="*/ 50858 w 432117"/>
                  <a:gd name="connsiteY37" fmla="*/ 388578 h 634293"/>
                  <a:gd name="connsiteX38" fmla="*/ 22189 w 432117"/>
                  <a:gd name="connsiteY38" fmla="*/ 350100 h 634293"/>
                  <a:gd name="connsiteX39" fmla="*/ 42 w 432117"/>
                  <a:gd name="connsiteY39" fmla="*/ 265663 h 634293"/>
                  <a:gd name="connsiteX40" fmla="*/ 10211 w 432117"/>
                  <a:gd name="connsiteY40" fmla="*/ 196373 h 634293"/>
                  <a:gd name="connsiteX41" fmla="*/ 17366 w 432117"/>
                  <a:gd name="connsiteY41" fmla="*/ 181628 h 634293"/>
                  <a:gd name="connsiteX42" fmla="*/ 12659 w 432117"/>
                  <a:gd name="connsiteY42" fmla="*/ 176859 h 634293"/>
                  <a:gd name="connsiteX43" fmla="*/ 1425 w 432117"/>
                  <a:gd name="connsiteY43" fmla="*/ 150985 h 634293"/>
                  <a:gd name="connsiteX44" fmla="*/ 33582 w 432117"/>
                  <a:gd name="connsiteY44" fmla="*/ 113186 h 634293"/>
                  <a:gd name="connsiteX45" fmla="*/ 45400 w 432117"/>
                  <a:gd name="connsiteY45" fmla="*/ 62076 h 634293"/>
                  <a:gd name="connsiteX46" fmla="*/ 167956 w 432117"/>
                  <a:gd name="connsiteY46" fmla="*/ 59947 h 634293"/>
                  <a:gd name="connsiteX47" fmla="*/ 201603 w 432117"/>
                  <a:gd name="connsiteY47" fmla="*/ 0 h 63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32117" h="634293">
                    <a:moveTo>
                      <a:pt x="100323" y="239607"/>
                    </a:moveTo>
                    <a:lnTo>
                      <a:pt x="93317" y="249585"/>
                    </a:lnTo>
                    <a:cubicBezTo>
                      <a:pt x="75029" y="292469"/>
                      <a:pt x="79022" y="341402"/>
                      <a:pt x="72458" y="387535"/>
                    </a:cubicBezTo>
                    <a:lnTo>
                      <a:pt x="70344" y="395930"/>
                    </a:lnTo>
                    <a:lnTo>
                      <a:pt x="73165" y="413503"/>
                    </a:lnTo>
                    <a:cubicBezTo>
                      <a:pt x="74948" y="421600"/>
                      <a:pt x="77424" y="429134"/>
                      <a:pt x="81390" y="435496"/>
                    </a:cubicBezTo>
                    <a:cubicBezTo>
                      <a:pt x="101407" y="467439"/>
                      <a:pt x="164762" y="472976"/>
                      <a:pt x="198302" y="472655"/>
                    </a:cubicBezTo>
                    <a:cubicBezTo>
                      <a:pt x="231311" y="472336"/>
                      <a:pt x="290513" y="470740"/>
                      <a:pt x="319475" y="453277"/>
                    </a:cubicBezTo>
                    <a:lnTo>
                      <a:pt x="319581" y="453170"/>
                    </a:lnTo>
                    <a:cubicBezTo>
                      <a:pt x="337469" y="442389"/>
                      <a:pt x="339845" y="402680"/>
                      <a:pt x="348629" y="379861"/>
                    </a:cubicBezTo>
                    <a:lnTo>
                      <a:pt x="351249" y="376402"/>
                    </a:lnTo>
                    <a:lnTo>
                      <a:pt x="351166" y="373764"/>
                    </a:lnTo>
                    <a:cubicBezTo>
                      <a:pt x="352324" y="363649"/>
                      <a:pt x="354081" y="353294"/>
                      <a:pt x="353974" y="347438"/>
                    </a:cubicBezTo>
                    <a:cubicBezTo>
                      <a:pt x="353761" y="330295"/>
                      <a:pt x="352589" y="313152"/>
                      <a:pt x="349502" y="296329"/>
                    </a:cubicBezTo>
                    <a:lnTo>
                      <a:pt x="335147" y="255474"/>
                    </a:lnTo>
                    <a:lnTo>
                      <a:pt x="324691" y="259273"/>
                    </a:lnTo>
                    <a:lnTo>
                      <a:pt x="324798" y="259273"/>
                    </a:lnTo>
                    <a:cubicBezTo>
                      <a:pt x="323201" y="259486"/>
                      <a:pt x="321604" y="259699"/>
                      <a:pt x="320006" y="259911"/>
                    </a:cubicBezTo>
                    <a:cubicBezTo>
                      <a:pt x="267406" y="266194"/>
                      <a:pt x="217202" y="268536"/>
                      <a:pt x="169394" y="260351"/>
                    </a:cubicBezTo>
                    <a:close/>
                    <a:moveTo>
                      <a:pt x="201603" y="0"/>
                    </a:moveTo>
                    <a:cubicBezTo>
                      <a:pt x="200219" y="32901"/>
                      <a:pt x="230884" y="58563"/>
                      <a:pt x="261977" y="69424"/>
                    </a:cubicBezTo>
                    <a:cubicBezTo>
                      <a:pt x="293067" y="80284"/>
                      <a:pt x="327034" y="82200"/>
                      <a:pt x="356529" y="96788"/>
                    </a:cubicBezTo>
                    <a:cubicBezTo>
                      <a:pt x="375163" y="105998"/>
                      <a:pt x="388419" y="120958"/>
                      <a:pt x="395793" y="138554"/>
                    </a:cubicBezTo>
                    <a:lnTo>
                      <a:pt x="402371" y="166507"/>
                    </a:lnTo>
                    <a:lnTo>
                      <a:pt x="421587" y="198796"/>
                    </a:lnTo>
                    <a:cubicBezTo>
                      <a:pt x="437985" y="244261"/>
                      <a:pt x="435110" y="296221"/>
                      <a:pt x="413814" y="339559"/>
                    </a:cubicBezTo>
                    <a:cubicBezTo>
                      <a:pt x="409129" y="349035"/>
                      <a:pt x="403699" y="358086"/>
                      <a:pt x="398270" y="367030"/>
                    </a:cubicBezTo>
                    <a:cubicBezTo>
                      <a:pt x="395848" y="371023"/>
                      <a:pt x="392766" y="376999"/>
                      <a:pt x="389251" y="383216"/>
                    </a:cubicBezTo>
                    <a:lnTo>
                      <a:pt x="378491" y="399537"/>
                    </a:lnTo>
                    <a:lnTo>
                      <a:pt x="378668" y="428009"/>
                    </a:lnTo>
                    <a:cubicBezTo>
                      <a:pt x="382576" y="461669"/>
                      <a:pt x="394435" y="497066"/>
                      <a:pt x="385810" y="528450"/>
                    </a:cubicBezTo>
                    <a:cubicBezTo>
                      <a:pt x="373246" y="574235"/>
                      <a:pt x="305525" y="611503"/>
                      <a:pt x="264212" y="624387"/>
                    </a:cubicBezTo>
                    <a:cubicBezTo>
                      <a:pt x="211080" y="640891"/>
                      <a:pt x="151772" y="636631"/>
                      <a:pt x="101620" y="612674"/>
                    </a:cubicBezTo>
                    <a:cubicBezTo>
                      <a:pt x="79154" y="601919"/>
                      <a:pt x="58071" y="586907"/>
                      <a:pt x="44655" y="565824"/>
                    </a:cubicBezTo>
                    <a:cubicBezTo>
                      <a:pt x="30067" y="543038"/>
                      <a:pt x="16651" y="480641"/>
                      <a:pt x="45294" y="462967"/>
                    </a:cubicBezTo>
                    <a:cubicBezTo>
                      <a:pt x="36031" y="442735"/>
                      <a:pt x="39331" y="417501"/>
                      <a:pt x="54237" y="400784"/>
                    </a:cubicBezTo>
                    <a:lnTo>
                      <a:pt x="51367" y="389623"/>
                    </a:lnTo>
                    <a:lnTo>
                      <a:pt x="50858" y="388578"/>
                    </a:lnTo>
                    <a:cubicBezTo>
                      <a:pt x="41408" y="374057"/>
                      <a:pt x="28897" y="360428"/>
                      <a:pt x="22189" y="350100"/>
                    </a:cubicBezTo>
                    <a:cubicBezTo>
                      <a:pt x="6004" y="325290"/>
                      <a:pt x="-597" y="294944"/>
                      <a:pt x="42" y="265663"/>
                    </a:cubicBezTo>
                    <a:cubicBezTo>
                      <a:pt x="522" y="244155"/>
                      <a:pt x="3689" y="219691"/>
                      <a:pt x="10211" y="196373"/>
                    </a:cubicBezTo>
                    <a:lnTo>
                      <a:pt x="17366" y="181628"/>
                    </a:lnTo>
                    <a:lnTo>
                      <a:pt x="12659" y="176859"/>
                    </a:lnTo>
                    <a:cubicBezTo>
                      <a:pt x="6882" y="169139"/>
                      <a:pt x="2650" y="160568"/>
                      <a:pt x="1425" y="150985"/>
                    </a:cubicBezTo>
                    <a:cubicBezTo>
                      <a:pt x="-1024" y="131926"/>
                      <a:pt x="14629" y="109885"/>
                      <a:pt x="33582" y="113186"/>
                    </a:cubicBezTo>
                    <a:cubicBezTo>
                      <a:pt x="25383" y="96150"/>
                      <a:pt x="30600" y="73789"/>
                      <a:pt x="45400" y="62076"/>
                    </a:cubicBezTo>
                    <a:cubicBezTo>
                      <a:pt x="86289" y="61331"/>
                      <a:pt x="127069" y="60693"/>
                      <a:pt x="167956" y="59947"/>
                    </a:cubicBezTo>
                    <a:cubicBezTo>
                      <a:pt x="161142" y="35457"/>
                      <a:pt x="177113" y="6920"/>
                      <a:pt x="20160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89" name="Freeform: Shape 88">
                <a:extLst>
                  <a:ext uri="{FF2B5EF4-FFF2-40B4-BE49-F238E27FC236}">
                    <a16:creationId xmlns:a16="http://schemas.microsoft.com/office/drawing/2014/main" id="{5483420C-8C62-497D-04AD-55E006F4F425}"/>
                  </a:ext>
                </a:extLst>
              </p:cNvPr>
              <p:cNvSpPr/>
              <p:nvPr/>
            </p:nvSpPr>
            <p:spPr>
              <a:xfrm>
                <a:off x="15739970" y="872215"/>
                <a:ext cx="67505" cy="17366"/>
              </a:xfrm>
              <a:custGeom>
                <a:avLst/>
                <a:gdLst>
                  <a:gd name="connsiteX0" fmla="*/ 302 w 56068"/>
                  <a:gd name="connsiteY0" fmla="*/ 63 h 14424"/>
                  <a:gd name="connsiteX1" fmla="*/ 7554 w 56068"/>
                  <a:gd name="connsiteY1" fmla="*/ 3866 h 14424"/>
                  <a:gd name="connsiteX2" fmla="*/ 26038 w 56068"/>
                  <a:gd name="connsiteY2" fmla="*/ 9526 h 14424"/>
                  <a:gd name="connsiteX3" fmla="*/ 46821 w 56068"/>
                  <a:gd name="connsiteY3" fmla="*/ 7669 h 14424"/>
                  <a:gd name="connsiteX4" fmla="*/ 56018 w 56068"/>
                  <a:gd name="connsiteY4" fmla="*/ 5458 h 14424"/>
                  <a:gd name="connsiteX5" fmla="*/ 48324 w 56068"/>
                  <a:gd name="connsiteY5" fmla="*/ 10676 h 14424"/>
                  <a:gd name="connsiteX6" fmla="*/ 24534 w 56068"/>
                  <a:gd name="connsiteY6" fmla="*/ 14213 h 14424"/>
                  <a:gd name="connsiteX7" fmla="*/ 4282 w 56068"/>
                  <a:gd name="connsiteY7" fmla="*/ 6431 h 14424"/>
                  <a:gd name="connsiteX8" fmla="*/ 214 w 56068"/>
                  <a:gd name="connsiteY8" fmla="*/ 63 h 14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068" h="14424">
                    <a:moveTo>
                      <a:pt x="302" y="63"/>
                    </a:moveTo>
                    <a:cubicBezTo>
                      <a:pt x="1098" y="-379"/>
                      <a:pt x="3397" y="1567"/>
                      <a:pt x="7554" y="3866"/>
                    </a:cubicBezTo>
                    <a:cubicBezTo>
                      <a:pt x="11711" y="6165"/>
                      <a:pt x="18167" y="8730"/>
                      <a:pt x="26038" y="9526"/>
                    </a:cubicBezTo>
                    <a:cubicBezTo>
                      <a:pt x="33909" y="10322"/>
                      <a:pt x="41514" y="9084"/>
                      <a:pt x="46821" y="7669"/>
                    </a:cubicBezTo>
                    <a:cubicBezTo>
                      <a:pt x="52127" y="6342"/>
                      <a:pt x="55488" y="4927"/>
                      <a:pt x="56018" y="5458"/>
                    </a:cubicBezTo>
                    <a:cubicBezTo>
                      <a:pt x="56460" y="5900"/>
                      <a:pt x="53984" y="8288"/>
                      <a:pt x="48324" y="10676"/>
                    </a:cubicBezTo>
                    <a:cubicBezTo>
                      <a:pt x="42841" y="13064"/>
                      <a:pt x="33909" y="15098"/>
                      <a:pt x="24534" y="14213"/>
                    </a:cubicBezTo>
                    <a:cubicBezTo>
                      <a:pt x="15160" y="13329"/>
                      <a:pt x="7996" y="9703"/>
                      <a:pt x="4282" y="6431"/>
                    </a:cubicBezTo>
                    <a:cubicBezTo>
                      <a:pt x="479" y="3158"/>
                      <a:pt x="-494" y="417"/>
                      <a:pt x="214" y="63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grpSp>
            <p:nvGrpSpPr>
              <p:cNvPr id="90" name="Graphic 2150">
                <a:extLst>
                  <a:ext uri="{FF2B5EF4-FFF2-40B4-BE49-F238E27FC236}">
                    <a16:creationId xmlns:a16="http://schemas.microsoft.com/office/drawing/2014/main" id="{9C6AAA3E-2552-E3D5-DFFC-D5A9126AD98F}"/>
                  </a:ext>
                </a:extLst>
              </p:cNvPr>
              <p:cNvGrpSpPr/>
              <p:nvPr/>
            </p:nvGrpSpPr>
            <p:grpSpPr>
              <a:xfrm>
                <a:off x="15621831" y="646763"/>
                <a:ext cx="316898" cy="150152"/>
                <a:chOff x="5636833" y="1366907"/>
                <a:chExt cx="263208" cy="124713"/>
              </a:xfrm>
              <a:noFill/>
            </p:grpSpPr>
            <p:sp>
              <p:nvSpPr>
                <p:cNvPr id="91" name="Freeform: Shape 90">
                  <a:extLst>
                    <a:ext uri="{FF2B5EF4-FFF2-40B4-BE49-F238E27FC236}">
                      <a16:creationId xmlns:a16="http://schemas.microsoft.com/office/drawing/2014/main" id="{B7F3D5FB-0DA0-ED43-2B53-04CD159103FD}"/>
                    </a:ext>
                  </a:extLst>
                </p:cNvPr>
                <p:cNvSpPr/>
                <p:nvPr/>
              </p:nvSpPr>
              <p:spPr>
                <a:xfrm>
                  <a:off x="5636833" y="1366907"/>
                  <a:ext cx="117550" cy="117550"/>
                </a:xfrm>
                <a:custGeom>
                  <a:avLst/>
                  <a:gdLst>
                    <a:gd name="connsiteX0" fmla="*/ 117542 w 117550"/>
                    <a:gd name="connsiteY0" fmla="*/ 57847 h 117550"/>
                    <a:gd name="connsiteX1" fmla="*/ 59704 w 117550"/>
                    <a:gd name="connsiteY1" fmla="*/ 117542 h 117550"/>
                    <a:gd name="connsiteX2" fmla="*/ 8 w 117550"/>
                    <a:gd name="connsiteY2" fmla="*/ 59704 h 117550"/>
                    <a:gd name="connsiteX3" fmla="*/ 57846 w 117550"/>
                    <a:gd name="connsiteY3" fmla="*/ 8 h 117550"/>
                    <a:gd name="connsiteX4" fmla="*/ 117542 w 117550"/>
                    <a:gd name="connsiteY4" fmla="*/ 57847 h 117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50" h="117550">
                      <a:moveTo>
                        <a:pt x="117542" y="57847"/>
                      </a:moveTo>
                      <a:cubicBezTo>
                        <a:pt x="118073" y="90303"/>
                        <a:pt x="92160" y="117012"/>
                        <a:pt x="59704" y="117542"/>
                      </a:cubicBezTo>
                      <a:cubicBezTo>
                        <a:pt x="27247" y="118073"/>
                        <a:pt x="539" y="92161"/>
                        <a:pt x="8" y="59704"/>
                      </a:cubicBezTo>
                      <a:cubicBezTo>
                        <a:pt x="-523" y="27247"/>
                        <a:pt x="25390" y="539"/>
                        <a:pt x="57846" y="8"/>
                      </a:cubicBezTo>
                      <a:cubicBezTo>
                        <a:pt x="90303" y="-523"/>
                        <a:pt x="117011" y="25390"/>
                        <a:pt x="117542" y="57847"/>
                      </a:cubicBezTo>
                      <a:close/>
                    </a:path>
                  </a:pathLst>
                </a:custGeom>
                <a:noFill/>
                <a:ln w="6539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163D4DBB-E897-1E6E-213E-480993BA2ED7}"/>
                    </a:ext>
                  </a:extLst>
                </p:cNvPr>
                <p:cNvSpPr/>
                <p:nvPr/>
              </p:nvSpPr>
              <p:spPr>
                <a:xfrm>
                  <a:off x="5782491" y="1374070"/>
                  <a:ext cx="117550" cy="117550"/>
                </a:xfrm>
                <a:custGeom>
                  <a:avLst/>
                  <a:gdLst>
                    <a:gd name="connsiteX0" fmla="*/ 117542 w 117550"/>
                    <a:gd name="connsiteY0" fmla="*/ 57847 h 117550"/>
                    <a:gd name="connsiteX1" fmla="*/ 59704 w 117550"/>
                    <a:gd name="connsiteY1" fmla="*/ 117542 h 117550"/>
                    <a:gd name="connsiteX2" fmla="*/ 8 w 117550"/>
                    <a:gd name="connsiteY2" fmla="*/ 59704 h 117550"/>
                    <a:gd name="connsiteX3" fmla="*/ 57846 w 117550"/>
                    <a:gd name="connsiteY3" fmla="*/ 8 h 117550"/>
                    <a:gd name="connsiteX4" fmla="*/ 117542 w 117550"/>
                    <a:gd name="connsiteY4" fmla="*/ 57847 h 117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550" h="117550">
                      <a:moveTo>
                        <a:pt x="117542" y="57847"/>
                      </a:moveTo>
                      <a:cubicBezTo>
                        <a:pt x="118073" y="90303"/>
                        <a:pt x="92160" y="117012"/>
                        <a:pt x="59704" y="117542"/>
                      </a:cubicBezTo>
                      <a:cubicBezTo>
                        <a:pt x="27247" y="118073"/>
                        <a:pt x="539" y="92161"/>
                        <a:pt x="8" y="59704"/>
                      </a:cubicBezTo>
                      <a:cubicBezTo>
                        <a:pt x="-523" y="27247"/>
                        <a:pt x="25390" y="539"/>
                        <a:pt x="57846" y="8"/>
                      </a:cubicBezTo>
                      <a:cubicBezTo>
                        <a:pt x="90303" y="-523"/>
                        <a:pt x="117011" y="25390"/>
                        <a:pt x="117542" y="57847"/>
                      </a:cubicBezTo>
                      <a:close/>
                    </a:path>
                  </a:pathLst>
                </a:custGeom>
                <a:noFill/>
                <a:ln w="6539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C9E04556-C5AD-66F4-9B67-909B6BF7FEDE}"/>
                    </a:ext>
                  </a:extLst>
                </p:cNvPr>
                <p:cNvSpPr/>
                <p:nvPr/>
              </p:nvSpPr>
              <p:spPr>
                <a:xfrm>
                  <a:off x="5745709" y="1432011"/>
                  <a:ext cx="45899" cy="7953"/>
                </a:xfrm>
                <a:custGeom>
                  <a:avLst/>
                  <a:gdLst>
                    <a:gd name="connsiteX0" fmla="*/ 0 w 45899"/>
                    <a:gd name="connsiteY0" fmla="*/ 7954 h 7953"/>
                    <a:gd name="connsiteX1" fmla="*/ 45899 w 45899"/>
                    <a:gd name="connsiteY1" fmla="*/ 3797 h 7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899" h="7953">
                      <a:moveTo>
                        <a:pt x="0" y="7954"/>
                      </a:moveTo>
                      <a:cubicBezTo>
                        <a:pt x="13354" y="-890"/>
                        <a:pt x="31219" y="-2482"/>
                        <a:pt x="45899" y="3797"/>
                      </a:cubicBezTo>
                    </a:path>
                  </a:pathLst>
                </a:custGeom>
                <a:noFill/>
                <a:ln w="6539" cap="flat">
                  <a:solidFill>
                    <a:srgbClr val="FFFFFF"/>
                  </a:solidFill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AEF6BB51-3426-A8B4-B0E5-FB472EFB7EA5}"/>
                </a:ext>
              </a:extLst>
            </p:cNvPr>
            <p:cNvSpPr/>
            <p:nvPr/>
          </p:nvSpPr>
          <p:spPr>
            <a:xfrm>
              <a:off x="2146772" y="3898965"/>
              <a:ext cx="389806" cy="1780126"/>
            </a:xfrm>
            <a:custGeom>
              <a:avLst/>
              <a:gdLst>
                <a:gd name="connsiteX0" fmla="*/ 250368 w 313601"/>
                <a:gd name="connsiteY0" fmla="*/ 89 h 1432117"/>
                <a:gd name="connsiteX1" fmla="*/ 313602 w 313601"/>
                <a:gd name="connsiteY1" fmla="*/ 1425180 h 1432117"/>
                <a:gd name="connsiteX2" fmla="*/ 137521 w 313601"/>
                <a:gd name="connsiteY2" fmla="*/ 1405901 h 1432117"/>
                <a:gd name="connsiteX3" fmla="*/ 0 w 313601"/>
                <a:gd name="connsiteY3" fmla="*/ 71547 h 1432117"/>
                <a:gd name="connsiteX4" fmla="*/ 250368 w 313601"/>
                <a:gd name="connsiteY4" fmla="*/ 0 h 1432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601" h="1432117">
                  <a:moveTo>
                    <a:pt x="250368" y="89"/>
                  </a:moveTo>
                  <a:lnTo>
                    <a:pt x="313602" y="1425180"/>
                  </a:lnTo>
                  <a:cubicBezTo>
                    <a:pt x="313602" y="1425180"/>
                    <a:pt x="154059" y="1449943"/>
                    <a:pt x="137521" y="1405901"/>
                  </a:cubicBezTo>
                  <a:cubicBezTo>
                    <a:pt x="120983" y="1361859"/>
                    <a:pt x="0" y="71547"/>
                    <a:pt x="0" y="71547"/>
                  </a:cubicBezTo>
                  <a:lnTo>
                    <a:pt x="250368" y="0"/>
                  </a:lnTo>
                  <a:close/>
                </a:path>
              </a:pathLst>
            </a:custGeom>
            <a:solidFill>
              <a:srgbClr val="5B89C2"/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8635CD7E-CD41-15DA-91CF-B106F0666A6C}"/>
                </a:ext>
              </a:extLst>
            </p:cNvPr>
            <p:cNvSpPr/>
            <p:nvPr/>
          </p:nvSpPr>
          <p:spPr>
            <a:xfrm>
              <a:off x="1936259" y="2718219"/>
              <a:ext cx="169180" cy="168419"/>
            </a:xfrm>
            <a:custGeom>
              <a:avLst/>
              <a:gdLst>
                <a:gd name="connsiteX0" fmla="*/ 14504 w 136106"/>
                <a:gd name="connsiteY0" fmla="*/ 120364 h 135494"/>
                <a:gd name="connsiteX1" fmla="*/ 0 w 136106"/>
                <a:gd name="connsiteY1" fmla="*/ 0 h 135494"/>
                <a:gd name="connsiteX2" fmla="*/ 130092 w 136106"/>
                <a:gd name="connsiteY2" fmla="*/ 38736 h 135494"/>
                <a:gd name="connsiteX3" fmla="*/ 136106 w 136106"/>
                <a:gd name="connsiteY3" fmla="*/ 132834 h 135494"/>
                <a:gd name="connsiteX4" fmla="*/ 14415 w 136106"/>
                <a:gd name="connsiteY4" fmla="*/ 120364 h 13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106" h="135494">
                  <a:moveTo>
                    <a:pt x="14504" y="120364"/>
                  </a:moveTo>
                  <a:lnTo>
                    <a:pt x="0" y="0"/>
                  </a:lnTo>
                  <a:lnTo>
                    <a:pt x="130092" y="38736"/>
                  </a:lnTo>
                  <a:lnTo>
                    <a:pt x="136106" y="132834"/>
                  </a:lnTo>
                  <a:cubicBezTo>
                    <a:pt x="94982" y="139467"/>
                    <a:pt x="54301" y="133099"/>
                    <a:pt x="14415" y="120364"/>
                  </a:cubicBezTo>
                  <a:close/>
                </a:path>
              </a:pathLst>
            </a:custGeom>
            <a:solidFill>
              <a:srgbClr val="E29EA6">
                <a:alpha val="32000"/>
              </a:srgbClr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grpSp>
          <p:nvGrpSpPr>
            <p:cNvPr id="13" name="Group 12">
              <a:extLst>
                <a:ext uri="{FF2B5EF4-FFF2-40B4-BE49-F238E27FC236}">
                  <a16:creationId xmlns:a16="http://schemas.microsoft.com/office/drawing/2014/main" id="{0A1B6303-FA9B-A90C-7A7E-24319E12ACC8}"/>
                </a:ext>
              </a:extLst>
            </p:cNvPr>
            <p:cNvGrpSpPr/>
            <p:nvPr/>
          </p:nvGrpSpPr>
          <p:grpSpPr>
            <a:xfrm>
              <a:off x="1024906" y="1896255"/>
              <a:ext cx="1988326" cy="3989117"/>
              <a:chOff x="11930165" y="0"/>
              <a:chExt cx="1925903" cy="3863882"/>
            </a:xfrm>
          </p:grpSpPr>
          <p:sp>
            <p:nvSpPr>
              <p:cNvPr id="71" name="Freeform: Shape 70">
                <a:extLst>
                  <a:ext uri="{FF2B5EF4-FFF2-40B4-BE49-F238E27FC236}">
                    <a16:creationId xmlns:a16="http://schemas.microsoft.com/office/drawing/2014/main" id="{3AFD9712-551A-D67A-D44A-50A58A253423}"/>
                  </a:ext>
                </a:extLst>
              </p:cNvPr>
              <p:cNvSpPr/>
              <p:nvPr/>
            </p:nvSpPr>
            <p:spPr>
              <a:xfrm>
                <a:off x="11930165" y="0"/>
                <a:ext cx="159363" cy="304557"/>
              </a:xfrm>
              <a:custGeom>
                <a:avLst/>
                <a:gdLst>
                  <a:gd name="connsiteX0" fmla="*/ 82750 w 132363"/>
                  <a:gd name="connsiteY0" fmla="*/ 56622 h 252958"/>
                  <a:gd name="connsiteX1" fmla="*/ 78858 w 132363"/>
                  <a:gd name="connsiteY1" fmla="*/ 43268 h 252958"/>
                  <a:gd name="connsiteX2" fmla="*/ 67538 w 132363"/>
                  <a:gd name="connsiteY2" fmla="*/ 16560 h 252958"/>
                  <a:gd name="connsiteX3" fmla="*/ 52416 w 132363"/>
                  <a:gd name="connsiteY3" fmla="*/ 14879 h 252958"/>
                  <a:gd name="connsiteX4" fmla="*/ 12088 w 132363"/>
                  <a:gd name="connsiteY4" fmla="*/ 34866 h 252958"/>
                  <a:gd name="connsiteX5" fmla="*/ 4217 w 132363"/>
                  <a:gd name="connsiteY5" fmla="*/ 165932 h 252958"/>
                  <a:gd name="connsiteX6" fmla="*/ 73994 w 132363"/>
                  <a:gd name="connsiteY6" fmla="*/ 251805 h 252958"/>
                  <a:gd name="connsiteX7" fmla="*/ 132364 w 132363"/>
                  <a:gd name="connsiteY7" fmla="*/ 89521 h 252958"/>
                  <a:gd name="connsiteX8" fmla="*/ 95573 w 132363"/>
                  <a:gd name="connsiteY8" fmla="*/ 123747 h 252958"/>
                  <a:gd name="connsiteX9" fmla="*/ 82750 w 132363"/>
                  <a:gd name="connsiteY9" fmla="*/ 56622 h 25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2363" h="252958">
                    <a:moveTo>
                      <a:pt x="82750" y="56622"/>
                    </a:moveTo>
                    <a:cubicBezTo>
                      <a:pt x="81600" y="52112"/>
                      <a:pt x="80362" y="47690"/>
                      <a:pt x="78858" y="43268"/>
                    </a:cubicBezTo>
                    <a:cubicBezTo>
                      <a:pt x="76471" y="36370"/>
                      <a:pt x="74171" y="20628"/>
                      <a:pt x="67538" y="16560"/>
                    </a:cubicBezTo>
                    <a:cubicBezTo>
                      <a:pt x="67008" y="16206"/>
                      <a:pt x="50647" y="9573"/>
                      <a:pt x="52416" y="14879"/>
                    </a:cubicBezTo>
                    <a:cubicBezTo>
                      <a:pt x="40299" y="-21557"/>
                      <a:pt x="17394" y="18328"/>
                      <a:pt x="12088" y="34866"/>
                    </a:cubicBezTo>
                    <a:cubicBezTo>
                      <a:pt x="591" y="70684"/>
                      <a:pt x="-4097" y="128522"/>
                      <a:pt x="4217" y="165932"/>
                    </a:cubicBezTo>
                    <a:cubicBezTo>
                      <a:pt x="11380" y="198212"/>
                      <a:pt x="28449" y="262329"/>
                      <a:pt x="73994" y="251805"/>
                    </a:cubicBezTo>
                    <a:cubicBezTo>
                      <a:pt x="135459" y="237655"/>
                      <a:pt x="130418" y="136570"/>
                      <a:pt x="132364" y="89521"/>
                    </a:cubicBezTo>
                    <a:cubicBezTo>
                      <a:pt x="112377" y="93147"/>
                      <a:pt x="106717" y="110216"/>
                      <a:pt x="95573" y="123747"/>
                    </a:cubicBezTo>
                    <a:cubicBezTo>
                      <a:pt x="90090" y="109950"/>
                      <a:pt x="86376" y="70949"/>
                      <a:pt x="82750" y="56622"/>
                    </a:cubicBezTo>
                    <a:close/>
                  </a:path>
                </a:pathLst>
              </a:custGeom>
              <a:solidFill>
                <a:srgbClr val="E29EA6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72" name="Freeform: Shape 71">
                <a:extLst>
                  <a:ext uri="{FF2B5EF4-FFF2-40B4-BE49-F238E27FC236}">
                    <a16:creationId xmlns:a16="http://schemas.microsoft.com/office/drawing/2014/main" id="{CF093807-1204-48A9-916B-8E6735824B53}"/>
                  </a:ext>
                </a:extLst>
              </p:cNvPr>
              <p:cNvSpPr/>
              <p:nvPr/>
            </p:nvSpPr>
            <p:spPr>
              <a:xfrm>
                <a:off x="12569278" y="3637841"/>
                <a:ext cx="1000300" cy="226041"/>
              </a:xfrm>
              <a:custGeom>
                <a:avLst/>
                <a:gdLst>
                  <a:gd name="connsiteX0" fmla="*/ 227582 w 1000300"/>
                  <a:gd name="connsiteY0" fmla="*/ 8837 h 226041"/>
                  <a:gd name="connsiteX1" fmla="*/ 370156 w 1000300"/>
                  <a:gd name="connsiteY1" fmla="*/ 9050 h 226041"/>
                  <a:gd name="connsiteX2" fmla="*/ 383360 w 1000300"/>
                  <a:gd name="connsiteY2" fmla="*/ 82307 h 226041"/>
                  <a:gd name="connsiteX3" fmla="*/ 343110 w 1000300"/>
                  <a:gd name="connsiteY3" fmla="*/ 153860 h 226041"/>
                  <a:gd name="connsiteX4" fmla="*/ 465 w 1000300"/>
                  <a:gd name="connsiteY4" fmla="*/ 195599 h 226041"/>
                  <a:gd name="connsiteX5" fmla="*/ 117484 w 1000300"/>
                  <a:gd name="connsiteY5" fmla="*/ 82839 h 226041"/>
                  <a:gd name="connsiteX6" fmla="*/ 648490 w 1000300"/>
                  <a:gd name="connsiteY6" fmla="*/ 0 h 226041"/>
                  <a:gd name="connsiteX7" fmla="*/ 790531 w 1000300"/>
                  <a:gd name="connsiteY7" fmla="*/ 12884 h 226041"/>
                  <a:gd name="connsiteX8" fmla="*/ 893282 w 1000300"/>
                  <a:gd name="connsiteY8" fmla="*/ 96682 h 226041"/>
                  <a:gd name="connsiteX9" fmla="*/ 999440 w 1000300"/>
                  <a:gd name="connsiteY9" fmla="*/ 219770 h 226041"/>
                  <a:gd name="connsiteX10" fmla="*/ 662119 w 1000300"/>
                  <a:gd name="connsiteY10" fmla="*/ 146727 h 226041"/>
                  <a:gd name="connsiteX11" fmla="*/ 628684 w 1000300"/>
                  <a:gd name="connsiteY11" fmla="*/ 71766 h 226041"/>
                  <a:gd name="connsiteX12" fmla="*/ 648596 w 1000300"/>
                  <a:gd name="connsiteY12" fmla="*/ 107 h 22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0300" h="226041">
                    <a:moveTo>
                      <a:pt x="227582" y="8837"/>
                    </a:moveTo>
                    <a:cubicBezTo>
                      <a:pt x="289234" y="18527"/>
                      <a:pt x="309570" y="22040"/>
                      <a:pt x="370156" y="9050"/>
                    </a:cubicBezTo>
                    <a:cubicBezTo>
                      <a:pt x="363341" y="39609"/>
                      <a:pt x="373776" y="46530"/>
                      <a:pt x="383360" y="82307"/>
                    </a:cubicBezTo>
                    <a:cubicBezTo>
                      <a:pt x="399118" y="141509"/>
                      <a:pt x="343110" y="153860"/>
                      <a:pt x="343110" y="153860"/>
                    </a:cubicBezTo>
                    <a:cubicBezTo>
                      <a:pt x="343110" y="153860"/>
                      <a:pt x="9409" y="229247"/>
                      <a:pt x="465" y="195599"/>
                    </a:cubicBezTo>
                    <a:cubicBezTo>
                      <a:pt x="-8586" y="161952"/>
                      <a:pt x="117484" y="82839"/>
                      <a:pt x="117484" y="82839"/>
                    </a:cubicBezTo>
                    <a:close/>
                    <a:moveTo>
                      <a:pt x="648490" y="0"/>
                    </a:moveTo>
                    <a:cubicBezTo>
                      <a:pt x="707691" y="18527"/>
                      <a:pt x="728136" y="16930"/>
                      <a:pt x="790531" y="12884"/>
                    </a:cubicBezTo>
                    <a:lnTo>
                      <a:pt x="893282" y="96682"/>
                    </a:lnTo>
                    <a:cubicBezTo>
                      <a:pt x="893282" y="96682"/>
                      <a:pt x="1011472" y="187082"/>
                      <a:pt x="999440" y="219770"/>
                    </a:cubicBezTo>
                    <a:cubicBezTo>
                      <a:pt x="987408" y="252459"/>
                      <a:pt x="662119" y="146727"/>
                      <a:pt x="662119" y="146727"/>
                    </a:cubicBezTo>
                    <a:cubicBezTo>
                      <a:pt x="662119" y="146727"/>
                      <a:pt x="607495" y="129264"/>
                      <a:pt x="628684" y="71766"/>
                    </a:cubicBezTo>
                    <a:cubicBezTo>
                      <a:pt x="641462" y="36948"/>
                      <a:pt x="652535" y="31092"/>
                      <a:pt x="648596" y="107"/>
                    </a:cubicBezTo>
                    <a:close/>
                  </a:path>
                </a:pathLst>
              </a:custGeom>
              <a:solidFill>
                <a:srgbClr val="5E3B69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78A37C28-8397-98E9-8668-15DED3BDEF56}"/>
                  </a:ext>
                </a:extLst>
              </p:cNvPr>
              <p:cNvSpPr/>
              <p:nvPr/>
            </p:nvSpPr>
            <p:spPr>
              <a:xfrm>
                <a:off x="13696705" y="0"/>
                <a:ext cx="159363" cy="304557"/>
              </a:xfrm>
              <a:custGeom>
                <a:avLst/>
                <a:gdLst>
                  <a:gd name="connsiteX0" fmla="*/ 49614 w 132363"/>
                  <a:gd name="connsiteY0" fmla="*/ 56622 h 252958"/>
                  <a:gd name="connsiteX1" fmla="*/ 53505 w 132363"/>
                  <a:gd name="connsiteY1" fmla="*/ 43268 h 252958"/>
                  <a:gd name="connsiteX2" fmla="*/ 64825 w 132363"/>
                  <a:gd name="connsiteY2" fmla="*/ 16560 h 252958"/>
                  <a:gd name="connsiteX3" fmla="*/ 79948 w 132363"/>
                  <a:gd name="connsiteY3" fmla="*/ 14879 h 252958"/>
                  <a:gd name="connsiteX4" fmla="*/ 120276 w 132363"/>
                  <a:gd name="connsiteY4" fmla="*/ 34866 h 252958"/>
                  <a:gd name="connsiteX5" fmla="*/ 128147 w 132363"/>
                  <a:gd name="connsiteY5" fmla="*/ 165932 h 252958"/>
                  <a:gd name="connsiteX6" fmla="*/ 58369 w 132363"/>
                  <a:gd name="connsiteY6" fmla="*/ 251805 h 252958"/>
                  <a:gd name="connsiteX7" fmla="*/ 0 w 132363"/>
                  <a:gd name="connsiteY7" fmla="*/ 89521 h 252958"/>
                  <a:gd name="connsiteX8" fmla="*/ 36790 w 132363"/>
                  <a:gd name="connsiteY8" fmla="*/ 123747 h 252958"/>
                  <a:gd name="connsiteX9" fmla="*/ 49614 w 132363"/>
                  <a:gd name="connsiteY9" fmla="*/ 56622 h 252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2363" h="252958">
                    <a:moveTo>
                      <a:pt x="49614" y="56622"/>
                    </a:moveTo>
                    <a:cubicBezTo>
                      <a:pt x="50763" y="52112"/>
                      <a:pt x="52002" y="47690"/>
                      <a:pt x="53505" y="43268"/>
                    </a:cubicBezTo>
                    <a:cubicBezTo>
                      <a:pt x="55893" y="36370"/>
                      <a:pt x="58192" y="20628"/>
                      <a:pt x="64825" y="16560"/>
                    </a:cubicBezTo>
                    <a:cubicBezTo>
                      <a:pt x="65356" y="16206"/>
                      <a:pt x="81717" y="9573"/>
                      <a:pt x="79948" y="14879"/>
                    </a:cubicBezTo>
                    <a:cubicBezTo>
                      <a:pt x="92064" y="-21557"/>
                      <a:pt x="114970" y="18328"/>
                      <a:pt x="120276" y="34866"/>
                    </a:cubicBezTo>
                    <a:cubicBezTo>
                      <a:pt x="131773" y="70684"/>
                      <a:pt x="136460" y="128522"/>
                      <a:pt x="128147" y="165932"/>
                    </a:cubicBezTo>
                    <a:cubicBezTo>
                      <a:pt x="120983" y="198212"/>
                      <a:pt x="103915" y="262329"/>
                      <a:pt x="58369" y="251805"/>
                    </a:cubicBezTo>
                    <a:cubicBezTo>
                      <a:pt x="-3095" y="237655"/>
                      <a:pt x="1946" y="136570"/>
                      <a:pt x="0" y="89521"/>
                    </a:cubicBezTo>
                    <a:cubicBezTo>
                      <a:pt x="19987" y="93147"/>
                      <a:pt x="25647" y="110216"/>
                      <a:pt x="36790" y="123747"/>
                    </a:cubicBezTo>
                    <a:cubicBezTo>
                      <a:pt x="42273" y="109950"/>
                      <a:pt x="45988" y="70949"/>
                      <a:pt x="49614" y="56622"/>
                    </a:cubicBezTo>
                    <a:close/>
                  </a:path>
                </a:pathLst>
              </a:custGeom>
              <a:solidFill>
                <a:srgbClr val="E29EA6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54245A68-2C2A-9029-AD6E-C16279803E6B}"/>
                  </a:ext>
                </a:extLst>
              </p:cNvPr>
              <p:cNvSpPr/>
              <p:nvPr/>
            </p:nvSpPr>
            <p:spPr>
              <a:xfrm>
                <a:off x="11947595" y="220861"/>
                <a:ext cx="1891044" cy="1862245"/>
              </a:xfrm>
              <a:custGeom>
                <a:avLst/>
                <a:gdLst>
                  <a:gd name="connsiteX0" fmla="*/ 142679 w 1891044"/>
                  <a:gd name="connsiteY0" fmla="*/ 0 h 1862245"/>
                  <a:gd name="connsiteX1" fmla="*/ 344775 w 1891044"/>
                  <a:gd name="connsiteY1" fmla="*/ 500127 h 1862245"/>
                  <a:gd name="connsiteX2" fmla="*/ 639612 w 1891044"/>
                  <a:gd name="connsiteY2" fmla="*/ 751841 h 1862245"/>
                  <a:gd name="connsiteX3" fmla="*/ 783686 w 1891044"/>
                  <a:gd name="connsiteY3" fmla="*/ 780842 h 1862245"/>
                  <a:gd name="connsiteX4" fmla="*/ 816684 w 1891044"/>
                  <a:gd name="connsiteY4" fmla="*/ 779311 h 1862245"/>
                  <a:gd name="connsiteX5" fmla="*/ 1049658 w 1891044"/>
                  <a:gd name="connsiteY5" fmla="*/ 783570 h 1862245"/>
                  <a:gd name="connsiteX6" fmla="*/ 1096131 w 1891044"/>
                  <a:gd name="connsiteY6" fmla="*/ 783102 h 1862245"/>
                  <a:gd name="connsiteX7" fmla="*/ 1251432 w 1891044"/>
                  <a:gd name="connsiteY7" fmla="*/ 751841 h 1862245"/>
                  <a:gd name="connsiteX8" fmla="*/ 1546269 w 1891044"/>
                  <a:gd name="connsiteY8" fmla="*/ 500127 h 1862245"/>
                  <a:gd name="connsiteX9" fmla="*/ 1748365 w 1891044"/>
                  <a:gd name="connsiteY9" fmla="*/ 0 h 1862245"/>
                  <a:gd name="connsiteX10" fmla="*/ 1890832 w 1891044"/>
                  <a:gd name="connsiteY10" fmla="*/ 53026 h 1862245"/>
                  <a:gd name="connsiteX11" fmla="*/ 1718551 w 1891044"/>
                  <a:gd name="connsiteY11" fmla="*/ 662505 h 1862245"/>
                  <a:gd name="connsiteX12" fmla="*/ 1311484 w 1891044"/>
                  <a:gd name="connsiteY12" fmla="*/ 1046753 h 1862245"/>
                  <a:gd name="connsiteX13" fmla="*/ 1329628 w 1891044"/>
                  <a:gd name="connsiteY13" fmla="*/ 1149947 h 1862245"/>
                  <a:gd name="connsiteX14" fmla="*/ 1372925 w 1891044"/>
                  <a:gd name="connsiteY14" fmla="*/ 1426589 h 1862245"/>
                  <a:gd name="connsiteX15" fmla="*/ 1392197 w 1891044"/>
                  <a:gd name="connsiteY15" fmla="*/ 1585455 h 1862245"/>
                  <a:gd name="connsiteX16" fmla="*/ 1402845 w 1891044"/>
                  <a:gd name="connsiteY16" fmla="*/ 1803308 h 1862245"/>
                  <a:gd name="connsiteX17" fmla="*/ 1027404 w 1891044"/>
                  <a:gd name="connsiteY17" fmla="*/ 1859741 h 1862245"/>
                  <a:gd name="connsiteX18" fmla="*/ 848095 w 1891044"/>
                  <a:gd name="connsiteY18" fmla="*/ 1860274 h 1862245"/>
                  <a:gd name="connsiteX19" fmla="*/ 754821 w 1891044"/>
                  <a:gd name="connsiteY19" fmla="*/ 1844089 h 1862245"/>
                  <a:gd name="connsiteX20" fmla="*/ 672087 w 1891044"/>
                  <a:gd name="connsiteY20" fmla="*/ 1811933 h 1862245"/>
                  <a:gd name="connsiteX21" fmla="*/ 646392 w 1891044"/>
                  <a:gd name="connsiteY21" fmla="*/ 1267797 h 1862245"/>
                  <a:gd name="connsiteX22" fmla="*/ 643871 w 1891044"/>
                  <a:gd name="connsiteY22" fmla="*/ 1086285 h 1862245"/>
                  <a:gd name="connsiteX23" fmla="*/ 643870 w 1891044"/>
                  <a:gd name="connsiteY23" fmla="*/ 1086287 h 1862245"/>
                  <a:gd name="connsiteX24" fmla="*/ 172493 w 1891044"/>
                  <a:gd name="connsiteY24" fmla="*/ 662505 h 1862245"/>
                  <a:gd name="connsiteX25" fmla="*/ 212 w 1891044"/>
                  <a:gd name="connsiteY25" fmla="*/ 53026 h 1862245"/>
                  <a:gd name="connsiteX26" fmla="*/ 142679 w 1891044"/>
                  <a:gd name="connsiteY26" fmla="*/ 0 h 1862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891044" h="1862245">
                    <a:moveTo>
                      <a:pt x="142679" y="0"/>
                    </a:moveTo>
                    <a:lnTo>
                      <a:pt x="344775" y="500127"/>
                    </a:lnTo>
                    <a:lnTo>
                      <a:pt x="639612" y="751841"/>
                    </a:lnTo>
                    <a:lnTo>
                      <a:pt x="783686" y="780842"/>
                    </a:lnTo>
                    <a:lnTo>
                      <a:pt x="816684" y="779311"/>
                    </a:lnTo>
                    <a:cubicBezTo>
                      <a:pt x="895798" y="784528"/>
                      <a:pt x="971397" y="783570"/>
                      <a:pt x="1049658" y="783570"/>
                    </a:cubicBezTo>
                    <a:lnTo>
                      <a:pt x="1096131" y="783102"/>
                    </a:lnTo>
                    <a:lnTo>
                      <a:pt x="1251432" y="751841"/>
                    </a:lnTo>
                    <a:lnTo>
                      <a:pt x="1546269" y="500127"/>
                    </a:lnTo>
                    <a:lnTo>
                      <a:pt x="1748365" y="0"/>
                    </a:lnTo>
                    <a:cubicBezTo>
                      <a:pt x="1748365" y="0"/>
                      <a:pt x="1897433" y="16610"/>
                      <a:pt x="1890832" y="53026"/>
                    </a:cubicBezTo>
                    <a:cubicBezTo>
                      <a:pt x="1884231" y="89441"/>
                      <a:pt x="1718551" y="662505"/>
                      <a:pt x="1718551" y="662505"/>
                    </a:cubicBezTo>
                    <a:lnTo>
                      <a:pt x="1311484" y="1046753"/>
                    </a:lnTo>
                    <a:lnTo>
                      <a:pt x="1329628" y="1149947"/>
                    </a:lnTo>
                    <a:cubicBezTo>
                      <a:pt x="1345054" y="1242010"/>
                      <a:pt x="1359615" y="1334220"/>
                      <a:pt x="1372925" y="1426589"/>
                    </a:cubicBezTo>
                    <a:cubicBezTo>
                      <a:pt x="1380485" y="1479402"/>
                      <a:pt x="1386660" y="1532429"/>
                      <a:pt x="1392197" y="1585455"/>
                    </a:cubicBezTo>
                    <a:cubicBezTo>
                      <a:pt x="1399757" y="1657860"/>
                      <a:pt x="1396244" y="1732287"/>
                      <a:pt x="1402845" y="1803308"/>
                    </a:cubicBezTo>
                    <a:cubicBezTo>
                      <a:pt x="1282525" y="1844089"/>
                      <a:pt x="1153900" y="1857186"/>
                      <a:pt x="1027404" y="1859741"/>
                    </a:cubicBezTo>
                    <a:cubicBezTo>
                      <a:pt x="968309" y="1860912"/>
                      <a:pt x="906871" y="1864427"/>
                      <a:pt x="848095" y="1860274"/>
                    </a:cubicBezTo>
                    <a:cubicBezTo>
                      <a:pt x="816578" y="1858037"/>
                      <a:pt x="785273" y="1852607"/>
                      <a:pt x="754821" y="1844089"/>
                    </a:cubicBezTo>
                    <a:cubicBezTo>
                      <a:pt x="743854" y="1841001"/>
                      <a:pt x="673791" y="1823326"/>
                      <a:pt x="672087" y="1811933"/>
                    </a:cubicBezTo>
                    <a:cubicBezTo>
                      <a:pt x="645016" y="1633369"/>
                      <a:pt x="646932" y="1450014"/>
                      <a:pt x="646392" y="1267797"/>
                    </a:cubicBezTo>
                    <a:lnTo>
                      <a:pt x="643871" y="1086285"/>
                    </a:lnTo>
                    <a:lnTo>
                      <a:pt x="643870" y="1086287"/>
                    </a:lnTo>
                    <a:lnTo>
                      <a:pt x="172493" y="662505"/>
                    </a:lnTo>
                    <a:cubicBezTo>
                      <a:pt x="172493" y="662505"/>
                      <a:pt x="6814" y="89441"/>
                      <a:pt x="212" y="53026"/>
                    </a:cubicBezTo>
                    <a:cubicBezTo>
                      <a:pt x="-6389" y="16610"/>
                      <a:pt x="142679" y="0"/>
                      <a:pt x="142679" y="0"/>
                    </a:cubicBezTo>
                    <a:close/>
                  </a:path>
                </a:pathLst>
              </a:custGeom>
              <a:solidFill>
                <a:srgbClr val="FBD47D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75" name="Freeform: Shape 74">
                <a:extLst>
                  <a:ext uri="{FF2B5EF4-FFF2-40B4-BE49-F238E27FC236}">
                    <a16:creationId xmlns:a16="http://schemas.microsoft.com/office/drawing/2014/main" id="{D68571C3-79A6-8D9C-34B1-B41853EBCE70}"/>
                  </a:ext>
                </a:extLst>
              </p:cNvPr>
              <p:cNvSpPr/>
              <p:nvPr/>
            </p:nvSpPr>
            <p:spPr>
              <a:xfrm>
                <a:off x="11947913" y="273780"/>
                <a:ext cx="1890407" cy="1019951"/>
              </a:xfrm>
              <a:custGeom>
                <a:avLst/>
                <a:gdLst>
                  <a:gd name="connsiteX0" fmla="*/ 1890407 w 1890407"/>
                  <a:gd name="connsiteY0" fmla="*/ 0 h 1019951"/>
                  <a:gd name="connsiteX1" fmla="*/ 1718126 w 1890407"/>
                  <a:gd name="connsiteY1" fmla="*/ 609479 h 1019951"/>
                  <a:gd name="connsiteX2" fmla="*/ 1314043 w 1890407"/>
                  <a:gd name="connsiteY2" fmla="*/ 990456 h 1019951"/>
                  <a:gd name="connsiteX3" fmla="*/ 1282525 w 1890407"/>
                  <a:gd name="connsiteY3" fmla="*/ 804334 h 1019951"/>
                  <a:gd name="connsiteX4" fmla="*/ 1625384 w 1890407"/>
                  <a:gd name="connsiteY4" fmla="*/ 563161 h 1019951"/>
                  <a:gd name="connsiteX5" fmla="*/ 0 w 1890407"/>
                  <a:gd name="connsiteY5" fmla="*/ 0 h 1019951"/>
                  <a:gd name="connsiteX6" fmla="*/ 265024 w 1890407"/>
                  <a:gd name="connsiteY6" fmla="*/ 563161 h 1019951"/>
                  <a:gd name="connsiteX7" fmla="*/ 651644 w 1890407"/>
                  <a:gd name="connsiteY7" fmla="*/ 876206 h 1019951"/>
                  <a:gd name="connsiteX8" fmla="*/ 633011 w 1890407"/>
                  <a:gd name="connsiteY8" fmla="*/ 1019951 h 1019951"/>
                  <a:gd name="connsiteX9" fmla="*/ 172281 w 1890407"/>
                  <a:gd name="connsiteY9" fmla="*/ 609479 h 1019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90407" h="1019951">
                    <a:moveTo>
                      <a:pt x="1890407" y="0"/>
                    </a:moveTo>
                    <a:lnTo>
                      <a:pt x="1718126" y="609479"/>
                    </a:lnTo>
                    <a:lnTo>
                      <a:pt x="1314043" y="990456"/>
                    </a:lnTo>
                    <a:lnTo>
                      <a:pt x="1282525" y="804334"/>
                    </a:lnTo>
                    <a:lnTo>
                      <a:pt x="1625384" y="563161"/>
                    </a:lnTo>
                    <a:close/>
                    <a:moveTo>
                      <a:pt x="0" y="0"/>
                    </a:moveTo>
                    <a:lnTo>
                      <a:pt x="265024" y="563161"/>
                    </a:lnTo>
                    <a:lnTo>
                      <a:pt x="651644" y="876206"/>
                    </a:lnTo>
                    <a:lnTo>
                      <a:pt x="633011" y="1019951"/>
                    </a:lnTo>
                    <a:lnTo>
                      <a:pt x="172281" y="609479"/>
                    </a:lnTo>
                    <a:close/>
                  </a:path>
                </a:pathLst>
              </a:custGeom>
              <a:solidFill>
                <a:srgbClr val="000000">
                  <a:alpha val="12000"/>
                </a:srgbClr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76" name="Freeform: Shape 75">
                <a:extLst>
                  <a:ext uri="{FF2B5EF4-FFF2-40B4-BE49-F238E27FC236}">
                    <a16:creationId xmlns:a16="http://schemas.microsoft.com/office/drawing/2014/main" id="{E857A3DC-C03A-04C5-BB18-07584E4B9C19}"/>
                  </a:ext>
                </a:extLst>
              </p:cNvPr>
              <p:cNvSpPr/>
              <p:nvPr/>
            </p:nvSpPr>
            <p:spPr>
              <a:xfrm>
                <a:off x="12688786" y="1939839"/>
                <a:ext cx="705629" cy="1738676"/>
              </a:xfrm>
              <a:custGeom>
                <a:avLst/>
                <a:gdLst>
                  <a:gd name="connsiteX0" fmla="*/ 629497 w 705629"/>
                  <a:gd name="connsiteY0" fmla="*/ 0 h 1738676"/>
                  <a:gd name="connsiteX1" fmla="*/ 629497 w 705629"/>
                  <a:gd name="connsiteY1" fmla="*/ 107 h 1738676"/>
                  <a:gd name="connsiteX2" fmla="*/ 705629 w 705629"/>
                  <a:gd name="connsiteY2" fmla="*/ 1715890 h 1738676"/>
                  <a:gd name="connsiteX3" fmla="*/ 493631 w 705629"/>
                  <a:gd name="connsiteY3" fmla="*/ 1692679 h 1738676"/>
                  <a:gd name="connsiteX4" fmla="*/ 362449 w 705629"/>
                  <a:gd name="connsiteY4" fmla="*/ 448071 h 1738676"/>
                  <a:gd name="connsiteX5" fmla="*/ 353574 w 705629"/>
                  <a:gd name="connsiteY5" fmla="*/ 355275 h 1738676"/>
                  <a:gd name="connsiteX6" fmla="*/ 347863 w 705629"/>
                  <a:gd name="connsiteY6" fmla="*/ 364368 h 1738676"/>
                  <a:gd name="connsiteX7" fmla="*/ 275033 w 705629"/>
                  <a:gd name="connsiteY7" fmla="*/ 1722492 h 1738676"/>
                  <a:gd name="connsiteX8" fmla="*/ 43123 w 705629"/>
                  <a:gd name="connsiteY8" fmla="*/ 1722492 h 1738676"/>
                  <a:gd name="connsiteX9" fmla="*/ 106 w 705629"/>
                  <a:gd name="connsiteY9" fmla="*/ 82840 h 1738676"/>
                  <a:gd name="connsiteX10" fmla="*/ 0 w 705629"/>
                  <a:gd name="connsiteY10" fmla="*/ 82840 h 1738676"/>
                  <a:gd name="connsiteX11" fmla="*/ 606178 w 705629"/>
                  <a:gd name="connsiteY11" fmla="*/ 3301 h 1738676"/>
                  <a:gd name="connsiteX12" fmla="*/ 602931 w 705629"/>
                  <a:gd name="connsiteY12" fmla="*/ 7592 h 1738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05629" h="1738676">
                    <a:moveTo>
                      <a:pt x="629497" y="0"/>
                    </a:moveTo>
                    <a:lnTo>
                      <a:pt x="629497" y="107"/>
                    </a:lnTo>
                    <a:lnTo>
                      <a:pt x="705629" y="1715890"/>
                    </a:lnTo>
                    <a:cubicBezTo>
                      <a:pt x="705629" y="1715890"/>
                      <a:pt x="513542" y="1745704"/>
                      <a:pt x="493631" y="1692679"/>
                    </a:cubicBezTo>
                    <a:cubicBezTo>
                      <a:pt x="479941" y="1656223"/>
                      <a:pt x="406816" y="910554"/>
                      <a:pt x="362449" y="448071"/>
                    </a:cubicBezTo>
                    <a:lnTo>
                      <a:pt x="353574" y="355275"/>
                    </a:lnTo>
                    <a:lnTo>
                      <a:pt x="347863" y="364368"/>
                    </a:lnTo>
                    <a:cubicBezTo>
                      <a:pt x="347863" y="364368"/>
                      <a:pt x="294944" y="1686077"/>
                      <a:pt x="275033" y="1722492"/>
                    </a:cubicBezTo>
                    <a:cubicBezTo>
                      <a:pt x="255121" y="1758908"/>
                      <a:pt x="43123" y="1722492"/>
                      <a:pt x="43123" y="1722492"/>
                    </a:cubicBezTo>
                    <a:lnTo>
                      <a:pt x="106" y="82840"/>
                    </a:lnTo>
                    <a:lnTo>
                      <a:pt x="0" y="82840"/>
                    </a:lnTo>
                    <a:lnTo>
                      <a:pt x="606178" y="3301"/>
                    </a:lnTo>
                    <a:lnTo>
                      <a:pt x="602931" y="7592"/>
                    </a:lnTo>
                    <a:close/>
                  </a:path>
                </a:pathLst>
              </a:custGeom>
              <a:solidFill>
                <a:srgbClr val="263E5B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grpSp>
            <p:nvGrpSpPr>
              <p:cNvPr id="77" name="Group 76">
                <a:extLst>
                  <a:ext uri="{FF2B5EF4-FFF2-40B4-BE49-F238E27FC236}">
                    <a16:creationId xmlns:a16="http://schemas.microsoft.com/office/drawing/2014/main" id="{39AF5131-0256-92E8-19C9-28C598E2AE74}"/>
                  </a:ext>
                </a:extLst>
              </p:cNvPr>
              <p:cNvGrpSpPr/>
              <p:nvPr/>
            </p:nvGrpSpPr>
            <p:grpSpPr>
              <a:xfrm>
                <a:off x="12641919" y="359599"/>
                <a:ext cx="492708" cy="707866"/>
                <a:chOff x="12641919" y="359599"/>
                <a:chExt cx="492708" cy="707866"/>
              </a:xfrm>
            </p:grpSpPr>
            <p:sp>
              <p:nvSpPr>
                <p:cNvPr id="78" name="Freeform: Shape 77">
                  <a:extLst>
                    <a:ext uri="{FF2B5EF4-FFF2-40B4-BE49-F238E27FC236}">
                      <a16:creationId xmlns:a16="http://schemas.microsoft.com/office/drawing/2014/main" id="{AD019B39-52E1-D679-5445-C26876DE240C}"/>
                    </a:ext>
                  </a:extLst>
                </p:cNvPr>
                <p:cNvSpPr/>
                <p:nvPr/>
              </p:nvSpPr>
              <p:spPr>
                <a:xfrm>
                  <a:off x="12641919" y="446168"/>
                  <a:ext cx="492708" cy="621297"/>
                </a:xfrm>
                <a:custGeom>
                  <a:avLst/>
                  <a:gdLst>
                    <a:gd name="connsiteX0" fmla="*/ 313435 w 492708"/>
                    <a:gd name="connsiteY0" fmla="*/ 107 h 621297"/>
                    <a:gd name="connsiteX1" fmla="*/ 389620 w 492708"/>
                    <a:gd name="connsiteY1" fmla="*/ 35564 h 621297"/>
                    <a:gd name="connsiteX2" fmla="*/ 425636 w 492708"/>
                    <a:gd name="connsiteY2" fmla="*/ 164748 h 621297"/>
                    <a:gd name="connsiteX3" fmla="*/ 426239 w 492708"/>
                    <a:gd name="connsiteY3" fmla="*/ 202877 h 621297"/>
                    <a:gd name="connsiteX4" fmla="*/ 444558 w 492708"/>
                    <a:gd name="connsiteY4" fmla="*/ 182465 h 621297"/>
                    <a:gd name="connsiteX5" fmla="*/ 471608 w 492708"/>
                    <a:gd name="connsiteY5" fmla="*/ 178138 h 621297"/>
                    <a:gd name="connsiteX6" fmla="*/ 492371 w 492708"/>
                    <a:gd name="connsiteY6" fmla="*/ 214766 h 621297"/>
                    <a:gd name="connsiteX7" fmla="*/ 425396 w 492708"/>
                    <a:gd name="connsiteY7" fmla="*/ 315601 h 621297"/>
                    <a:gd name="connsiteX8" fmla="*/ 419470 w 492708"/>
                    <a:gd name="connsiteY8" fmla="*/ 316367 h 621297"/>
                    <a:gd name="connsiteX9" fmla="*/ 406270 w 492708"/>
                    <a:gd name="connsiteY9" fmla="*/ 363568 h 621297"/>
                    <a:gd name="connsiteX10" fmla="*/ 370453 w 492708"/>
                    <a:gd name="connsiteY10" fmla="*/ 413560 h 621297"/>
                    <a:gd name="connsiteX11" fmla="*/ 332313 w 492708"/>
                    <a:gd name="connsiteY11" fmla="*/ 440515 h 621297"/>
                    <a:gd name="connsiteX12" fmla="*/ 343622 w 492708"/>
                    <a:gd name="connsiteY12" fmla="*/ 549425 h 621297"/>
                    <a:gd name="connsiteX13" fmla="*/ 277073 w 492708"/>
                    <a:gd name="connsiteY13" fmla="*/ 621297 h 621297"/>
                    <a:gd name="connsiteX14" fmla="*/ 248962 w 492708"/>
                    <a:gd name="connsiteY14" fmla="*/ 621297 h 621297"/>
                    <a:gd name="connsiteX15" fmla="*/ 183905 w 492708"/>
                    <a:gd name="connsiteY15" fmla="*/ 549425 h 621297"/>
                    <a:gd name="connsiteX16" fmla="*/ 176770 w 492708"/>
                    <a:gd name="connsiteY16" fmla="*/ 438062 h 621297"/>
                    <a:gd name="connsiteX17" fmla="*/ 144221 w 492708"/>
                    <a:gd name="connsiteY17" fmla="*/ 421067 h 621297"/>
                    <a:gd name="connsiteX18" fmla="*/ 89777 w 492708"/>
                    <a:gd name="connsiteY18" fmla="*/ 326674 h 621297"/>
                    <a:gd name="connsiteX19" fmla="*/ 88496 w 492708"/>
                    <a:gd name="connsiteY19" fmla="*/ 317486 h 621297"/>
                    <a:gd name="connsiteX20" fmla="*/ 87089 w 492708"/>
                    <a:gd name="connsiteY20" fmla="*/ 318157 h 621297"/>
                    <a:gd name="connsiteX21" fmla="*/ 67311 w 492708"/>
                    <a:gd name="connsiteY21" fmla="*/ 315601 h 621297"/>
                    <a:gd name="connsiteX22" fmla="*/ 336 w 492708"/>
                    <a:gd name="connsiteY22" fmla="*/ 214766 h 621297"/>
                    <a:gd name="connsiteX23" fmla="*/ 21099 w 492708"/>
                    <a:gd name="connsiteY23" fmla="*/ 178138 h 621297"/>
                    <a:gd name="connsiteX24" fmla="*/ 72754 w 492708"/>
                    <a:gd name="connsiteY24" fmla="*/ 209882 h 621297"/>
                    <a:gd name="connsiteX25" fmla="*/ 76746 w 492708"/>
                    <a:gd name="connsiteY25" fmla="*/ 217046 h 621297"/>
                    <a:gd name="connsiteX26" fmla="*/ 76795 w 492708"/>
                    <a:gd name="connsiteY26" fmla="*/ 186687 h 621297"/>
                    <a:gd name="connsiteX27" fmla="*/ 87541 w 492708"/>
                    <a:gd name="connsiteY27" fmla="*/ 140763 h 621297"/>
                    <a:gd name="connsiteX28" fmla="*/ 148979 w 492708"/>
                    <a:gd name="connsiteY28" fmla="*/ 61970 h 621297"/>
                    <a:gd name="connsiteX29" fmla="*/ 230861 w 492708"/>
                    <a:gd name="connsiteY29" fmla="*/ 21189 h 621297"/>
                    <a:gd name="connsiteX30" fmla="*/ 313435 w 492708"/>
                    <a:gd name="connsiteY30" fmla="*/ 107 h 621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492708" h="621297">
                      <a:moveTo>
                        <a:pt x="313435" y="107"/>
                      </a:moveTo>
                      <a:cubicBezTo>
                        <a:pt x="342211" y="-1064"/>
                        <a:pt x="369922" y="7188"/>
                        <a:pt x="389620" y="35564"/>
                      </a:cubicBezTo>
                      <a:cubicBezTo>
                        <a:pt x="412353" y="68306"/>
                        <a:pt x="422202" y="115901"/>
                        <a:pt x="425636" y="164748"/>
                      </a:cubicBezTo>
                      <a:lnTo>
                        <a:pt x="426239" y="202877"/>
                      </a:lnTo>
                      <a:lnTo>
                        <a:pt x="444558" y="182465"/>
                      </a:lnTo>
                      <a:cubicBezTo>
                        <a:pt x="453314" y="176314"/>
                        <a:pt x="462478" y="174011"/>
                        <a:pt x="471608" y="178138"/>
                      </a:cubicBezTo>
                      <a:cubicBezTo>
                        <a:pt x="485024" y="184207"/>
                        <a:pt x="491094" y="200073"/>
                        <a:pt x="492371" y="214766"/>
                      </a:cubicBezTo>
                      <a:cubicBezTo>
                        <a:pt x="496205" y="258210"/>
                        <a:pt x="466923" y="302291"/>
                        <a:pt x="425396" y="315601"/>
                      </a:cubicBezTo>
                      <a:lnTo>
                        <a:pt x="419470" y="316367"/>
                      </a:lnTo>
                      <a:lnTo>
                        <a:pt x="406270" y="363568"/>
                      </a:lnTo>
                      <a:cubicBezTo>
                        <a:pt x="397366" y="382149"/>
                        <a:pt x="385253" y="399186"/>
                        <a:pt x="370453" y="413560"/>
                      </a:cubicBezTo>
                      <a:lnTo>
                        <a:pt x="332313" y="440515"/>
                      </a:lnTo>
                      <a:lnTo>
                        <a:pt x="343622" y="549425"/>
                      </a:lnTo>
                      <a:cubicBezTo>
                        <a:pt x="345750" y="582646"/>
                        <a:pt x="310400" y="621297"/>
                        <a:pt x="277073" y="621297"/>
                      </a:cubicBezTo>
                      <a:lnTo>
                        <a:pt x="248962" y="621297"/>
                      </a:lnTo>
                      <a:cubicBezTo>
                        <a:pt x="219787" y="621297"/>
                        <a:pt x="187418" y="578387"/>
                        <a:pt x="183905" y="549425"/>
                      </a:cubicBezTo>
                      <a:lnTo>
                        <a:pt x="176770" y="438062"/>
                      </a:lnTo>
                      <a:lnTo>
                        <a:pt x="144221" y="421067"/>
                      </a:lnTo>
                      <a:cubicBezTo>
                        <a:pt x="112537" y="399964"/>
                        <a:pt x="95767" y="372033"/>
                        <a:pt x="89777" y="326674"/>
                      </a:cubicBezTo>
                      <a:lnTo>
                        <a:pt x="88496" y="317486"/>
                      </a:lnTo>
                      <a:lnTo>
                        <a:pt x="87089" y="318157"/>
                      </a:lnTo>
                      <a:cubicBezTo>
                        <a:pt x="80567" y="318769"/>
                        <a:pt x="73540" y="317625"/>
                        <a:pt x="67311" y="315601"/>
                      </a:cubicBezTo>
                      <a:cubicBezTo>
                        <a:pt x="25785" y="302291"/>
                        <a:pt x="-3497" y="258210"/>
                        <a:pt x="336" y="214766"/>
                      </a:cubicBezTo>
                      <a:cubicBezTo>
                        <a:pt x="1614" y="200073"/>
                        <a:pt x="7683" y="184207"/>
                        <a:pt x="21099" y="178138"/>
                      </a:cubicBezTo>
                      <a:cubicBezTo>
                        <a:pt x="39360" y="169885"/>
                        <a:pt x="57754" y="187348"/>
                        <a:pt x="72754" y="209882"/>
                      </a:cubicBezTo>
                      <a:lnTo>
                        <a:pt x="76746" y="217046"/>
                      </a:lnTo>
                      <a:lnTo>
                        <a:pt x="76795" y="186687"/>
                      </a:lnTo>
                      <a:cubicBezTo>
                        <a:pt x="78337" y="171303"/>
                        <a:pt x="81658" y="155990"/>
                        <a:pt x="87541" y="140763"/>
                      </a:cubicBezTo>
                      <a:cubicBezTo>
                        <a:pt x="100319" y="106691"/>
                        <a:pt x="123425" y="80391"/>
                        <a:pt x="148979" y="61970"/>
                      </a:cubicBezTo>
                      <a:cubicBezTo>
                        <a:pt x="174640" y="43549"/>
                        <a:pt x="202856" y="32157"/>
                        <a:pt x="230861" y="21189"/>
                      </a:cubicBezTo>
                      <a:cubicBezTo>
                        <a:pt x="254819" y="11872"/>
                        <a:pt x="284659" y="1278"/>
                        <a:pt x="313435" y="107"/>
                      </a:cubicBezTo>
                      <a:close/>
                    </a:path>
                  </a:pathLst>
                </a:custGeom>
                <a:solidFill>
                  <a:srgbClr val="E29EA6"/>
                </a:solidFill>
                <a:ln w="8836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9" name="Freeform: Shape 78">
                  <a:extLst>
                    <a:ext uri="{FF2B5EF4-FFF2-40B4-BE49-F238E27FC236}">
                      <a16:creationId xmlns:a16="http://schemas.microsoft.com/office/drawing/2014/main" id="{390D75FE-E7CA-43F9-70AA-12BB11040987}"/>
                    </a:ext>
                  </a:extLst>
                </p:cNvPr>
                <p:cNvSpPr/>
                <p:nvPr/>
              </p:nvSpPr>
              <p:spPr>
                <a:xfrm>
                  <a:off x="12673387" y="359599"/>
                  <a:ext cx="439875" cy="362879"/>
                </a:xfrm>
                <a:custGeom>
                  <a:avLst/>
                  <a:gdLst>
                    <a:gd name="connsiteX0" fmla="*/ 235396 w 439875"/>
                    <a:gd name="connsiteY0" fmla="*/ 64 h 362879"/>
                    <a:gd name="connsiteX1" fmla="*/ 415265 w 439875"/>
                    <a:gd name="connsiteY1" fmla="*/ 77102 h 362879"/>
                    <a:gd name="connsiteX2" fmla="*/ 417861 w 439875"/>
                    <a:gd name="connsiteY2" fmla="*/ 90923 h 362879"/>
                    <a:gd name="connsiteX3" fmla="*/ 429452 w 439875"/>
                    <a:gd name="connsiteY3" fmla="*/ 122506 h 362879"/>
                    <a:gd name="connsiteX4" fmla="*/ 439821 w 439875"/>
                    <a:gd name="connsiteY4" fmla="*/ 193047 h 362879"/>
                    <a:gd name="connsiteX5" fmla="*/ 417354 w 439875"/>
                    <a:gd name="connsiteY5" fmla="*/ 279081 h 362879"/>
                    <a:gd name="connsiteX6" fmla="*/ 377638 w 439875"/>
                    <a:gd name="connsiteY6" fmla="*/ 362879 h 362879"/>
                    <a:gd name="connsiteX7" fmla="*/ 357139 w 439875"/>
                    <a:gd name="connsiteY7" fmla="*/ 222144 h 362879"/>
                    <a:gd name="connsiteX8" fmla="*/ 355194 w 439875"/>
                    <a:gd name="connsiteY8" fmla="*/ 214967 h 362879"/>
                    <a:gd name="connsiteX9" fmla="*/ 326954 w 439875"/>
                    <a:gd name="connsiteY9" fmla="*/ 223288 h 362879"/>
                    <a:gd name="connsiteX10" fmla="*/ 301932 w 439875"/>
                    <a:gd name="connsiteY10" fmla="*/ 172179 h 362879"/>
                    <a:gd name="connsiteX11" fmla="*/ 282766 w 439875"/>
                    <a:gd name="connsiteY11" fmla="*/ 204016 h 362879"/>
                    <a:gd name="connsiteX12" fmla="*/ 163830 w 439875"/>
                    <a:gd name="connsiteY12" fmla="*/ 167174 h 362879"/>
                    <a:gd name="connsiteX13" fmla="*/ 147539 w 439875"/>
                    <a:gd name="connsiteY13" fmla="*/ 194113 h 362879"/>
                    <a:gd name="connsiteX14" fmla="*/ 107929 w 439875"/>
                    <a:gd name="connsiteY14" fmla="*/ 195498 h 362879"/>
                    <a:gd name="connsiteX15" fmla="*/ 107716 w 439875"/>
                    <a:gd name="connsiteY15" fmla="*/ 195498 h 362879"/>
                    <a:gd name="connsiteX16" fmla="*/ 95729 w 439875"/>
                    <a:gd name="connsiteY16" fmla="*/ 191203 h 362879"/>
                    <a:gd name="connsiteX17" fmla="*/ 84078 w 439875"/>
                    <a:gd name="connsiteY17" fmla="*/ 224352 h 362879"/>
                    <a:gd name="connsiteX18" fmla="*/ 79499 w 439875"/>
                    <a:gd name="connsiteY18" fmla="*/ 276419 h 362879"/>
                    <a:gd name="connsiteX19" fmla="*/ 81629 w 439875"/>
                    <a:gd name="connsiteY19" fmla="*/ 328487 h 362879"/>
                    <a:gd name="connsiteX20" fmla="*/ 34565 w 439875"/>
                    <a:gd name="connsiteY20" fmla="*/ 296224 h 362879"/>
                    <a:gd name="connsiteX21" fmla="*/ 18700 w 439875"/>
                    <a:gd name="connsiteY21" fmla="*/ 268221 h 362879"/>
                    <a:gd name="connsiteX22" fmla="*/ 10714 w 439875"/>
                    <a:gd name="connsiteY22" fmla="*/ 124902 h 362879"/>
                    <a:gd name="connsiteX23" fmla="*/ 34699 w 439875"/>
                    <a:gd name="connsiteY23" fmla="*/ 84727 h 362879"/>
                    <a:gd name="connsiteX24" fmla="*/ 36828 w 439875"/>
                    <a:gd name="connsiteY24" fmla="*/ 68942 h 362879"/>
                    <a:gd name="connsiteX25" fmla="*/ 157335 w 439875"/>
                    <a:gd name="connsiteY25" fmla="*/ 3837 h 362879"/>
                    <a:gd name="connsiteX26" fmla="*/ 235396 w 439875"/>
                    <a:gd name="connsiteY26" fmla="*/ 64 h 362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439875" h="362879">
                      <a:moveTo>
                        <a:pt x="235396" y="64"/>
                      </a:moveTo>
                      <a:cubicBezTo>
                        <a:pt x="307851" y="1162"/>
                        <a:pt x="389956" y="16859"/>
                        <a:pt x="415265" y="77102"/>
                      </a:cubicBezTo>
                      <a:lnTo>
                        <a:pt x="417861" y="90923"/>
                      </a:lnTo>
                      <a:lnTo>
                        <a:pt x="429452" y="122506"/>
                      </a:lnTo>
                      <a:cubicBezTo>
                        <a:pt x="436068" y="146250"/>
                        <a:pt x="439289" y="171166"/>
                        <a:pt x="439821" y="193047"/>
                      </a:cubicBezTo>
                      <a:cubicBezTo>
                        <a:pt x="440566" y="222968"/>
                        <a:pt x="433752" y="253847"/>
                        <a:pt x="417354" y="279081"/>
                      </a:cubicBezTo>
                      <a:cubicBezTo>
                        <a:pt x="403618" y="300058"/>
                        <a:pt x="366351" y="334557"/>
                        <a:pt x="377638" y="362879"/>
                      </a:cubicBezTo>
                      <a:cubicBezTo>
                        <a:pt x="360069" y="318797"/>
                        <a:pt x="364361" y="268906"/>
                        <a:pt x="357139" y="222144"/>
                      </a:cubicBezTo>
                      <a:lnTo>
                        <a:pt x="355194" y="214967"/>
                      </a:lnTo>
                      <a:lnTo>
                        <a:pt x="326954" y="223288"/>
                      </a:lnTo>
                      <a:cubicBezTo>
                        <a:pt x="318649" y="206252"/>
                        <a:pt x="310238" y="189216"/>
                        <a:pt x="301932" y="172179"/>
                      </a:cubicBezTo>
                      <a:cubicBezTo>
                        <a:pt x="286280" y="169729"/>
                        <a:pt x="273289" y="191344"/>
                        <a:pt x="282766" y="204016"/>
                      </a:cubicBezTo>
                      <a:cubicBezTo>
                        <a:pt x="240495" y="215515"/>
                        <a:pt x="192154" y="200609"/>
                        <a:pt x="163830" y="167174"/>
                      </a:cubicBezTo>
                      <a:cubicBezTo>
                        <a:pt x="150201" y="163341"/>
                        <a:pt x="137849" y="183784"/>
                        <a:pt x="147539" y="194113"/>
                      </a:cubicBezTo>
                      <a:cubicBezTo>
                        <a:pt x="134549" y="197840"/>
                        <a:pt x="121026" y="198053"/>
                        <a:pt x="107929" y="195498"/>
                      </a:cubicBezTo>
                      <a:lnTo>
                        <a:pt x="107716" y="195498"/>
                      </a:lnTo>
                      <a:lnTo>
                        <a:pt x="95729" y="191203"/>
                      </a:lnTo>
                      <a:lnTo>
                        <a:pt x="84078" y="224352"/>
                      </a:lnTo>
                      <a:cubicBezTo>
                        <a:pt x="80989" y="241601"/>
                        <a:pt x="79712" y="258958"/>
                        <a:pt x="79499" y="276419"/>
                      </a:cubicBezTo>
                      <a:cubicBezTo>
                        <a:pt x="79393" y="288344"/>
                        <a:pt x="86740" y="318585"/>
                        <a:pt x="81629" y="328487"/>
                      </a:cubicBezTo>
                      <a:cubicBezTo>
                        <a:pt x="65019" y="360962"/>
                        <a:pt x="44468" y="312515"/>
                        <a:pt x="34565" y="296224"/>
                      </a:cubicBezTo>
                      <a:cubicBezTo>
                        <a:pt x="29029" y="287067"/>
                        <a:pt x="23385" y="277804"/>
                        <a:pt x="18700" y="268221"/>
                      </a:cubicBezTo>
                      <a:cubicBezTo>
                        <a:pt x="-3021" y="224139"/>
                        <a:pt x="-6003" y="171113"/>
                        <a:pt x="10714" y="124902"/>
                      </a:cubicBezTo>
                      <a:lnTo>
                        <a:pt x="34699" y="84727"/>
                      </a:lnTo>
                      <a:lnTo>
                        <a:pt x="36828" y="68942"/>
                      </a:lnTo>
                      <a:cubicBezTo>
                        <a:pt x="56633" y="27595"/>
                        <a:pt x="111177" y="8709"/>
                        <a:pt x="157335" y="3837"/>
                      </a:cubicBezTo>
                      <a:cubicBezTo>
                        <a:pt x="178977" y="1521"/>
                        <a:pt x="206414" y="-375"/>
                        <a:pt x="235396" y="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36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A108242-2C0E-A19F-DDCF-0F9949842CD0}"/>
                </a:ext>
              </a:extLst>
            </p:cNvPr>
            <p:cNvSpPr/>
            <p:nvPr/>
          </p:nvSpPr>
          <p:spPr>
            <a:xfrm>
              <a:off x="3026343" y="5564891"/>
              <a:ext cx="184540" cy="371169"/>
            </a:xfrm>
            <a:custGeom>
              <a:avLst/>
              <a:gdLst>
                <a:gd name="connsiteX0" fmla="*/ 31459 w 148463"/>
                <a:gd name="connsiteY0" fmla="*/ 229975 h 298608"/>
                <a:gd name="connsiteX1" fmla="*/ 61351 w 148463"/>
                <a:gd name="connsiteY1" fmla="*/ 284541 h 298608"/>
                <a:gd name="connsiteX2" fmla="*/ 122550 w 148463"/>
                <a:gd name="connsiteY2" fmla="*/ 292589 h 298608"/>
                <a:gd name="connsiteX3" fmla="*/ 148463 w 148463"/>
                <a:gd name="connsiteY3" fmla="*/ 240146 h 298608"/>
                <a:gd name="connsiteX4" fmla="*/ 118836 w 148463"/>
                <a:gd name="connsiteY4" fmla="*/ 163470 h 298608"/>
                <a:gd name="connsiteX5" fmla="*/ 77712 w 148463"/>
                <a:gd name="connsiteY5" fmla="*/ 42928 h 298608"/>
                <a:gd name="connsiteX6" fmla="*/ 50562 w 148463"/>
                <a:gd name="connsiteY6" fmla="*/ 3927 h 298608"/>
                <a:gd name="connsiteX7" fmla="*/ 31371 w 148463"/>
                <a:gd name="connsiteY7" fmla="*/ 229887 h 29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463" h="298608">
                  <a:moveTo>
                    <a:pt x="31459" y="229975"/>
                  </a:moveTo>
                  <a:cubicBezTo>
                    <a:pt x="41099" y="256241"/>
                    <a:pt x="51800" y="276582"/>
                    <a:pt x="61351" y="284541"/>
                  </a:cubicBezTo>
                  <a:cubicBezTo>
                    <a:pt x="78154" y="298603"/>
                    <a:pt x="103624" y="303644"/>
                    <a:pt x="122550" y="292589"/>
                  </a:cubicBezTo>
                  <a:cubicBezTo>
                    <a:pt x="140149" y="282242"/>
                    <a:pt x="148551" y="260575"/>
                    <a:pt x="148463" y="240146"/>
                  </a:cubicBezTo>
                  <a:cubicBezTo>
                    <a:pt x="148286" y="208042"/>
                    <a:pt x="131925" y="190001"/>
                    <a:pt x="118836" y="163470"/>
                  </a:cubicBezTo>
                  <a:cubicBezTo>
                    <a:pt x="100529" y="126502"/>
                    <a:pt x="90978" y="82018"/>
                    <a:pt x="77712" y="42928"/>
                  </a:cubicBezTo>
                  <a:cubicBezTo>
                    <a:pt x="72494" y="27452"/>
                    <a:pt x="65684" y="10206"/>
                    <a:pt x="50562" y="3927"/>
                  </a:cubicBezTo>
                  <a:cubicBezTo>
                    <a:pt x="-24788" y="-27557"/>
                    <a:pt x="-2501" y="137823"/>
                    <a:pt x="31371" y="229887"/>
                  </a:cubicBezTo>
                  <a:close/>
                </a:path>
              </a:pathLst>
            </a:custGeom>
            <a:solidFill>
              <a:srgbClr val="CD4B76"/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9943436A-4DCC-77A8-E820-AB5E5CA793C4}"/>
                </a:ext>
              </a:extLst>
            </p:cNvPr>
            <p:cNvSpPr/>
            <p:nvPr/>
          </p:nvSpPr>
          <p:spPr>
            <a:xfrm>
              <a:off x="2793372" y="3459885"/>
              <a:ext cx="464008" cy="467706"/>
            </a:xfrm>
            <a:custGeom>
              <a:avLst/>
              <a:gdLst>
                <a:gd name="connsiteX0" fmla="*/ 0 w 373297"/>
                <a:gd name="connsiteY0" fmla="*/ 348200 h 376272"/>
                <a:gd name="connsiteX1" fmla="*/ 373298 w 373297"/>
                <a:gd name="connsiteY1" fmla="*/ 348465 h 376272"/>
                <a:gd name="connsiteX2" fmla="*/ 306261 w 373297"/>
                <a:gd name="connsiteY2" fmla="*/ 1876 h 376272"/>
                <a:gd name="connsiteX3" fmla="*/ 38648 w 373297"/>
                <a:gd name="connsiteY3" fmla="*/ 29734 h 376272"/>
                <a:gd name="connsiteX4" fmla="*/ 38559 w 373297"/>
                <a:gd name="connsiteY4" fmla="*/ 217665 h 376272"/>
                <a:gd name="connsiteX5" fmla="*/ 0 w 373297"/>
                <a:gd name="connsiteY5" fmla="*/ 348112 h 376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3297" h="376272">
                  <a:moveTo>
                    <a:pt x="0" y="348200"/>
                  </a:moveTo>
                  <a:cubicBezTo>
                    <a:pt x="110813" y="403120"/>
                    <a:pt x="257444" y="363058"/>
                    <a:pt x="373298" y="348465"/>
                  </a:cubicBezTo>
                  <a:cubicBezTo>
                    <a:pt x="345528" y="351914"/>
                    <a:pt x="311125" y="34068"/>
                    <a:pt x="306261" y="1876"/>
                  </a:cubicBezTo>
                  <a:cubicBezTo>
                    <a:pt x="304758" y="-8294"/>
                    <a:pt x="67036" y="26020"/>
                    <a:pt x="38648" y="29734"/>
                  </a:cubicBezTo>
                  <a:cubicBezTo>
                    <a:pt x="43777" y="93145"/>
                    <a:pt x="41478" y="153902"/>
                    <a:pt x="38559" y="217665"/>
                  </a:cubicBezTo>
                  <a:cubicBezTo>
                    <a:pt x="37852" y="232523"/>
                    <a:pt x="20429" y="358282"/>
                    <a:pt x="0" y="348112"/>
                  </a:cubicBezTo>
                  <a:close/>
                </a:path>
              </a:pathLst>
            </a:custGeom>
            <a:solidFill>
              <a:srgbClr val="E29EA6"/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9A4EB7F-1E9E-DE0A-0E84-622A79039B1E}"/>
                </a:ext>
              </a:extLst>
            </p:cNvPr>
            <p:cNvSpPr/>
            <p:nvPr/>
          </p:nvSpPr>
          <p:spPr>
            <a:xfrm>
              <a:off x="2832947" y="3627330"/>
              <a:ext cx="376441" cy="100174"/>
            </a:xfrm>
            <a:custGeom>
              <a:avLst/>
              <a:gdLst>
                <a:gd name="connsiteX0" fmla="*/ 249484 w 302849"/>
                <a:gd name="connsiteY0" fmla="*/ 67124 h 80590"/>
                <a:gd name="connsiteX1" fmla="*/ 291315 w 302849"/>
                <a:gd name="connsiteY1" fmla="*/ 44307 h 80590"/>
                <a:gd name="connsiteX2" fmla="*/ 298567 w 302849"/>
                <a:gd name="connsiteY2" fmla="*/ 0 h 80590"/>
                <a:gd name="connsiteX3" fmla="*/ 147869 w 302849"/>
                <a:gd name="connsiteY3" fmla="*/ 31749 h 80590"/>
                <a:gd name="connsiteX4" fmla="*/ 0 w 302849"/>
                <a:gd name="connsiteY4" fmla="*/ 31749 h 80590"/>
                <a:gd name="connsiteX5" fmla="*/ 99847 w 302849"/>
                <a:gd name="connsiteY5" fmla="*/ 75261 h 80590"/>
                <a:gd name="connsiteX6" fmla="*/ 249484 w 302849"/>
                <a:gd name="connsiteY6" fmla="*/ 67124 h 8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849" h="80590">
                  <a:moveTo>
                    <a:pt x="249484" y="67124"/>
                  </a:moveTo>
                  <a:cubicBezTo>
                    <a:pt x="264872" y="62437"/>
                    <a:pt x="280437" y="56158"/>
                    <a:pt x="291315" y="44307"/>
                  </a:cubicBezTo>
                  <a:cubicBezTo>
                    <a:pt x="302193" y="32457"/>
                    <a:pt x="306969" y="13708"/>
                    <a:pt x="298567" y="0"/>
                  </a:cubicBezTo>
                  <a:cubicBezTo>
                    <a:pt x="298921" y="531"/>
                    <a:pt x="161488" y="30423"/>
                    <a:pt x="147869" y="31749"/>
                  </a:cubicBezTo>
                  <a:cubicBezTo>
                    <a:pt x="98166" y="36613"/>
                    <a:pt x="49083" y="29804"/>
                    <a:pt x="0" y="31749"/>
                  </a:cubicBezTo>
                  <a:cubicBezTo>
                    <a:pt x="15477" y="59254"/>
                    <a:pt x="71104" y="69955"/>
                    <a:pt x="99847" y="75261"/>
                  </a:cubicBezTo>
                  <a:cubicBezTo>
                    <a:pt x="149372" y="84370"/>
                    <a:pt x="201197" y="81894"/>
                    <a:pt x="249484" y="67124"/>
                  </a:cubicBezTo>
                  <a:close/>
                </a:path>
              </a:pathLst>
            </a:custGeom>
            <a:solidFill>
              <a:srgbClr val="E29EA6">
                <a:alpha val="32000"/>
              </a:srgbClr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6D24C1D6-68E6-37E4-8DF5-C0AFF41238CE}"/>
                </a:ext>
              </a:extLst>
            </p:cNvPr>
            <p:cNvGrpSpPr/>
            <p:nvPr/>
          </p:nvGrpSpPr>
          <p:grpSpPr>
            <a:xfrm>
              <a:off x="2549660" y="2468405"/>
              <a:ext cx="1022923" cy="3467784"/>
              <a:chOff x="13407086" y="554189"/>
              <a:chExt cx="990811" cy="3358923"/>
            </a:xfrm>
          </p:grpSpPr>
          <p:grpSp>
            <p:nvGrpSpPr>
              <p:cNvPr id="55" name="Group 54">
                <a:extLst>
                  <a:ext uri="{FF2B5EF4-FFF2-40B4-BE49-F238E27FC236}">
                    <a16:creationId xmlns:a16="http://schemas.microsoft.com/office/drawing/2014/main" id="{38D7E8FE-F59A-2453-0987-F77FA56FF7D3}"/>
                  </a:ext>
                </a:extLst>
              </p:cNvPr>
              <p:cNvGrpSpPr/>
              <p:nvPr/>
            </p:nvGrpSpPr>
            <p:grpSpPr>
              <a:xfrm>
                <a:off x="13407086" y="554189"/>
                <a:ext cx="990811" cy="1061896"/>
                <a:chOff x="13407086" y="554189"/>
                <a:chExt cx="990811" cy="1061896"/>
              </a:xfrm>
            </p:grpSpPr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10B4E1BA-A67D-0AB9-6C77-AA48CAC0AB23}"/>
                    </a:ext>
                  </a:extLst>
                </p:cNvPr>
                <p:cNvSpPr/>
                <p:nvPr/>
              </p:nvSpPr>
              <p:spPr>
                <a:xfrm>
                  <a:off x="13407086" y="554189"/>
                  <a:ext cx="990811" cy="1061896"/>
                </a:xfrm>
                <a:custGeom>
                  <a:avLst/>
                  <a:gdLst>
                    <a:gd name="connsiteX0" fmla="*/ 286363 w 822946"/>
                    <a:gd name="connsiteY0" fmla="*/ 29052 h 881987"/>
                    <a:gd name="connsiteX1" fmla="*/ 177938 w 822946"/>
                    <a:gd name="connsiteY1" fmla="*/ 279509 h 881987"/>
                    <a:gd name="connsiteX2" fmla="*/ 184836 w 822946"/>
                    <a:gd name="connsiteY2" fmla="*/ 365648 h 881987"/>
                    <a:gd name="connsiteX3" fmla="*/ 127970 w 822946"/>
                    <a:gd name="connsiteY3" fmla="*/ 409336 h 881987"/>
                    <a:gd name="connsiteX4" fmla="*/ 58193 w 822946"/>
                    <a:gd name="connsiteY4" fmla="*/ 433303 h 881987"/>
                    <a:gd name="connsiteX5" fmla="*/ 23790 w 822946"/>
                    <a:gd name="connsiteY5" fmla="*/ 493353 h 881987"/>
                    <a:gd name="connsiteX6" fmla="*/ 71812 w 822946"/>
                    <a:gd name="connsiteY6" fmla="*/ 573478 h 881987"/>
                    <a:gd name="connsiteX7" fmla="*/ 44396 w 822946"/>
                    <a:gd name="connsiteY7" fmla="*/ 626187 h 881987"/>
                    <a:gd name="connsiteX8" fmla="*/ 4157 w 822946"/>
                    <a:gd name="connsiteY8" fmla="*/ 672174 h 881987"/>
                    <a:gd name="connsiteX9" fmla="*/ 14593 w 822946"/>
                    <a:gd name="connsiteY9" fmla="*/ 738768 h 881987"/>
                    <a:gd name="connsiteX10" fmla="*/ 66860 w 822946"/>
                    <a:gd name="connsiteY10" fmla="*/ 784933 h 881987"/>
                    <a:gd name="connsiteX11" fmla="*/ 631449 w 822946"/>
                    <a:gd name="connsiteY11" fmla="*/ 839322 h 881987"/>
                    <a:gd name="connsiteX12" fmla="*/ 759507 w 822946"/>
                    <a:gd name="connsiteY12" fmla="*/ 759905 h 881987"/>
                    <a:gd name="connsiteX13" fmla="*/ 822829 w 822946"/>
                    <a:gd name="connsiteY13" fmla="*/ 625833 h 881987"/>
                    <a:gd name="connsiteX14" fmla="*/ 745976 w 822946"/>
                    <a:gd name="connsiteY14" fmla="*/ 491318 h 881987"/>
                    <a:gd name="connsiteX15" fmla="*/ 673280 w 822946"/>
                    <a:gd name="connsiteY15" fmla="*/ 463284 h 881987"/>
                    <a:gd name="connsiteX16" fmla="*/ 635605 w 822946"/>
                    <a:gd name="connsiteY16" fmla="*/ 401288 h 881987"/>
                    <a:gd name="connsiteX17" fmla="*/ 644007 w 822946"/>
                    <a:gd name="connsiteY17" fmla="*/ 276856 h 881987"/>
                    <a:gd name="connsiteX18" fmla="*/ 586611 w 822946"/>
                    <a:gd name="connsiteY18" fmla="*/ 92286 h 881987"/>
                    <a:gd name="connsiteX19" fmla="*/ 286098 w 822946"/>
                    <a:gd name="connsiteY19" fmla="*/ 29052 h 8819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822946" h="881987">
                      <a:moveTo>
                        <a:pt x="286363" y="29052"/>
                      </a:moveTo>
                      <a:cubicBezTo>
                        <a:pt x="202347" y="78224"/>
                        <a:pt x="156271" y="184615"/>
                        <a:pt x="177938" y="279509"/>
                      </a:cubicBezTo>
                      <a:cubicBezTo>
                        <a:pt x="184482" y="308163"/>
                        <a:pt x="196422" y="338674"/>
                        <a:pt x="184836" y="365648"/>
                      </a:cubicBezTo>
                      <a:cubicBezTo>
                        <a:pt x="175196" y="388288"/>
                        <a:pt x="151407" y="401642"/>
                        <a:pt x="127970" y="409336"/>
                      </a:cubicBezTo>
                      <a:cubicBezTo>
                        <a:pt x="104534" y="417119"/>
                        <a:pt x="79595" y="421099"/>
                        <a:pt x="58193" y="433303"/>
                      </a:cubicBezTo>
                      <a:cubicBezTo>
                        <a:pt x="36791" y="445508"/>
                        <a:pt x="19103" y="469209"/>
                        <a:pt x="23790" y="493353"/>
                      </a:cubicBezTo>
                      <a:cubicBezTo>
                        <a:pt x="29804" y="524394"/>
                        <a:pt x="68717" y="541994"/>
                        <a:pt x="71812" y="573478"/>
                      </a:cubicBezTo>
                      <a:cubicBezTo>
                        <a:pt x="73758" y="593907"/>
                        <a:pt x="59519" y="612302"/>
                        <a:pt x="44396" y="626187"/>
                      </a:cubicBezTo>
                      <a:cubicBezTo>
                        <a:pt x="29274" y="640160"/>
                        <a:pt x="11940" y="653160"/>
                        <a:pt x="4157" y="672174"/>
                      </a:cubicBezTo>
                      <a:cubicBezTo>
                        <a:pt x="-4687" y="693842"/>
                        <a:pt x="1415" y="719400"/>
                        <a:pt x="14593" y="738768"/>
                      </a:cubicBezTo>
                      <a:cubicBezTo>
                        <a:pt x="27770" y="758136"/>
                        <a:pt x="47226" y="772286"/>
                        <a:pt x="66860" y="784933"/>
                      </a:cubicBezTo>
                      <a:cubicBezTo>
                        <a:pt x="232150" y="890882"/>
                        <a:pt x="449001" y="911753"/>
                        <a:pt x="631449" y="839322"/>
                      </a:cubicBezTo>
                      <a:cubicBezTo>
                        <a:pt x="678498" y="820662"/>
                        <a:pt x="723866" y="795723"/>
                        <a:pt x="759507" y="759905"/>
                      </a:cubicBezTo>
                      <a:cubicBezTo>
                        <a:pt x="795236" y="724088"/>
                        <a:pt x="820618" y="676331"/>
                        <a:pt x="822829" y="625833"/>
                      </a:cubicBezTo>
                      <a:cubicBezTo>
                        <a:pt x="824951" y="575600"/>
                        <a:pt x="798420" y="507591"/>
                        <a:pt x="745976" y="491318"/>
                      </a:cubicBezTo>
                      <a:cubicBezTo>
                        <a:pt x="718737" y="482828"/>
                        <a:pt x="696981" y="483801"/>
                        <a:pt x="673280" y="463284"/>
                      </a:cubicBezTo>
                      <a:cubicBezTo>
                        <a:pt x="654708" y="447188"/>
                        <a:pt x="640823" y="425432"/>
                        <a:pt x="635605" y="401288"/>
                      </a:cubicBezTo>
                      <a:cubicBezTo>
                        <a:pt x="626762" y="360430"/>
                        <a:pt x="640469" y="318510"/>
                        <a:pt x="644007" y="276856"/>
                      </a:cubicBezTo>
                      <a:cubicBezTo>
                        <a:pt x="649667" y="211058"/>
                        <a:pt x="628619" y="143315"/>
                        <a:pt x="586611" y="92286"/>
                      </a:cubicBezTo>
                      <a:cubicBezTo>
                        <a:pt x="514887" y="5086"/>
                        <a:pt x="386298" y="-29582"/>
                        <a:pt x="286098" y="2905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36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CAABC2FB-C73D-1FF7-CC1A-0D5C6D8E7D53}"/>
                    </a:ext>
                  </a:extLst>
                </p:cNvPr>
                <p:cNvSpPr/>
                <p:nvPr/>
              </p:nvSpPr>
              <p:spPr>
                <a:xfrm>
                  <a:off x="13635068" y="989737"/>
                  <a:ext cx="503483" cy="438469"/>
                </a:xfrm>
                <a:custGeom>
                  <a:avLst/>
                  <a:gdLst>
                    <a:gd name="connsiteX0" fmla="*/ 237003 w 418182"/>
                    <a:gd name="connsiteY0" fmla="*/ 0 h 364182"/>
                    <a:gd name="connsiteX1" fmla="*/ 303951 w 418182"/>
                    <a:gd name="connsiteY1" fmla="*/ 109840 h 364182"/>
                    <a:gd name="connsiteX2" fmla="*/ 400172 w 418182"/>
                    <a:gd name="connsiteY2" fmla="*/ 181121 h 364182"/>
                    <a:gd name="connsiteX3" fmla="*/ 364796 w 418182"/>
                    <a:gd name="connsiteY3" fmla="*/ 241348 h 364182"/>
                    <a:gd name="connsiteX4" fmla="*/ 182437 w 418182"/>
                    <a:gd name="connsiteY4" fmla="*/ 364100 h 364182"/>
                    <a:gd name="connsiteX5" fmla="*/ 58624 w 418182"/>
                    <a:gd name="connsiteY5" fmla="*/ 260185 h 364182"/>
                    <a:gd name="connsiteX6" fmla="*/ 77 w 418182"/>
                    <a:gd name="connsiteY6" fmla="*/ 189434 h 364182"/>
                    <a:gd name="connsiteX7" fmla="*/ 161212 w 418182"/>
                    <a:gd name="connsiteY7" fmla="*/ 103119 h 364182"/>
                    <a:gd name="connsiteX8" fmla="*/ 141402 w 418182"/>
                    <a:gd name="connsiteY8" fmla="*/ 61641 h 364182"/>
                    <a:gd name="connsiteX9" fmla="*/ 114251 w 418182"/>
                    <a:gd name="connsiteY9" fmla="*/ 3449 h 364182"/>
                    <a:gd name="connsiteX10" fmla="*/ 237092 w 418182"/>
                    <a:gd name="connsiteY10" fmla="*/ 0 h 364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18182" h="364182">
                      <a:moveTo>
                        <a:pt x="237003" y="0"/>
                      </a:moveTo>
                      <a:cubicBezTo>
                        <a:pt x="254249" y="43069"/>
                        <a:pt x="259113" y="94187"/>
                        <a:pt x="303951" y="109840"/>
                      </a:cubicBezTo>
                      <a:cubicBezTo>
                        <a:pt x="370280" y="136372"/>
                        <a:pt x="455976" y="161753"/>
                        <a:pt x="400172" y="181121"/>
                      </a:cubicBezTo>
                      <a:cubicBezTo>
                        <a:pt x="393362" y="183509"/>
                        <a:pt x="370898" y="245239"/>
                        <a:pt x="364796" y="241348"/>
                      </a:cubicBezTo>
                      <a:cubicBezTo>
                        <a:pt x="361170" y="239048"/>
                        <a:pt x="184383" y="367903"/>
                        <a:pt x="182437" y="364100"/>
                      </a:cubicBezTo>
                      <a:cubicBezTo>
                        <a:pt x="174212" y="348269"/>
                        <a:pt x="63488" y="277342"/>
                        <a:pt x="58624" y="260185"/>
                      </a:cubicBezTo>
                      <a:cubicBezTo>
                        <a:pt x="55351" y="248688"/>
                        <a:pt x="-2399" y="201197"/>
                        <a:pt x="77" y="189434"/>
                      </a:cubicBezTo>
                      <a:cubicBezTo>
                        <a:pt x="3438" y="173250"/>
                        <a:pt x="159443" y="116119"/>
                        <a:pt x="161212" y="103119"/>
                      </a:cubicBezTo>
                      <a:cubicBezTo>
                        <a:pt x="162981" y="90118"/>
                        <a:pt x="146619" y="72873"/>
                        <a:pt x="141402" y="61641"/>
                      </a:cubicBezTo>
                      <a:cubicBezTo>
                        <a:pt x="132293" y="42273"/>
                        <a:pt x="123272" y="22906"/>
                        <a:pt x="114251" y="3449"/>
                      </a:cubicBezTo>
                      <a:lnTo>
                        <a:pt x="237092" y="0"/>
                      </a:lnTo>
                      <a:close/>
                    </a:path>
                  </a:pathLst>
                </a:custGeom>
                <a:solidFill>
                  <a:srgbClr val="FFCBB5"/>
                </a:solidFill>
                <a:ln w="8836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4EA57007-B639-C62A-E720-97F053DB8BA6}"/>
                    </a:ext>
                  </a:extLst>
                </p:cNvPr>
                <p:cNvSpPr/>
                <p:nvPr/>
              </p:nvSpPr>
              <p:spPr>
                <a:xfrm>
                  <a:off x="13679306" y="673697"/>
                  <a:ext cx="340411" cy="408469"/>
                </a:xfrm>
                <a:custGeom>
                  <a:avLst/>
                  <a:gdLst>
                    <a:gd name="connsiteX0" fmla="*/ 832 w 282738"/>
                    <a:gd name="connsiteY0" fmla="*/ 231100 h 339265"/>
                    <a:gd name="connsiteX1" fmla="*/ 25860 w 282738"/>
                    <a:gd name="connsiteY1" fmla="*/ 296545 h 339265"/>
                    <a:gd name="connsiteX2" fmla="*/ 73705 w 282738"/>
                    <a:gd name="connsiteY2" fmla="*/ 328825 h 339265"/>
                    <a:gd name="connsiteX3" fmla="*/ 250051 w 282738"/>
                    <a:gd name="connsiteY3" fmla="*/ 262142 h 339265"/>
                    <a:gd name="connsiteX4" fmla="*/ 279766 w 282738"/>
                    <a:gd name="connsiteY4" fmla="*/ 245958 h 339265"/>
                    <a:gd name="connsiteX5" fmla="*/ 281358 w 282738"/>
                    <a:gd name="connsiteY5" fmla="*/ 208991 h 339265"/>
                    <a:gd name="connsiteX6" fmla="*/ 282685 w 282738"/>
                    <a:gd name="connsiteY6" fmla="*/ 177507 h 339265"/>
                    <a:gd name="connsiteX7" fmla="*/ 269861 w 282738"/>
                    <a:gd name="connsiteY7" fmla="*/ 100212 h 339265"/>
                    <a:gd name="connsiteX8" fmla="*/ 220689 w 282738"/>
                    <a:gd name="connsiteY8" fmla="*/ 42904 h 339265"/>
                    <a:gd name="connsiteX9" fmla="*/ 156306 w 282738"/>
                    <a:gd name="connsiteY9" fmla="*/ 14162 h 339265"/>
                    <a:gd name="connsiteX10" fmla="*/ 33200 w 282738"/>
                    <a:gd name="connsiteY10" fmla="*/ 27781 h 339265"/>
                    <a:gd name="connsiteX11" fmla="*/ 14717 w 282738"/>
                    <a:gd name="connsiteY11" fmla="*/ 132227 h 339265"/>
                    <a:gd name="connsiteX12" fmla="*/ 744 w 282738"/>
                    <a:gd name="connsiteY12" fmla="*/ 231100 h 339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82738" h="339265">
                      <a:moveTo>
                        <a:pt x="832" y="231100"/>
                      </a:moveTo>
                      <a:cubicBezTo>
                        <a:pt x="3308" y="254802"/>
                        <a:pt x="13479" y="277884"/>
                        <a:pt x="25860" y="296545"/>
                      </a:cubicBezTo>
                      <a:cubicBezTo>
                        <a:pt x="38507" y="315647"/>
                        <a:pt x="54337" y="321926"/>
                        <a:pt x="73705" y="328825"/>
                      </a:cubicBezTo>
                      <a:cubicBezTo>
                        <a:pt x="134993" y="350934"/>
                        <a:pt x="222989" y="342002"/>
                        <a:pt x="250051" y="262142"/>
                      </a:cubicBezTo>
                      <a:cubicBezTo>
                        <a:pt x="260929" y="269306"/>
                        <a:pt x="275079" y="259401"/>
                        <a:pt x="279766" y="245958"/>
                      </a:cubicBezTo>
                      <a:cubicBezTo>
                        <a:pt x="284100" y="233400"/>
                        <a:pt x="281092" y="221903"/>
                        <a:pt x="281358" y="208991"/>
                      </a:cubicBezTo>
                      <a:cubicBezTo>
                        <a:pt x="281535" y="198378"/>
                        <a:pt x="283038" y="188296"/>
                        <a:pt x="282685" y="177507"/>
                      </a:cubicBezTo>
                      <a:cubicBezTo>
                        <a:pt x="281889" y="151241"/>
                        <a:pt x="279943" y="124179"/>
                        <a:pt x="269861" y="100212"/>
                      </a:cubicBezTo>
                      <a:cubicBezTo>
                        <a:pt x="259337" y="75096"/>
                        <a:pt x="240942" y="56081"/>
                        <a:pt x="220689" y="42904"/>
                      </a:cubicBezTo>
                      <a:cubicBezTo>
                        <a:pt x="200437" y="29727"/>
                        <a:pt x="178328" y="21767"/>
                        <a:pt x="156306" y="14162"/>
                      </a:cubicBezTo>
                      <a:cubicBezTo>
                        <a:pt x="118720" y="1161"/>
                        <a:pt x="62827" y="-15111"/>
                        <a:pt x="33200" y="27781"/>
                      </a:cubicBezTo>
                      <a:cubicBezTo>
                        <a:pt x="16043" y="52632"/>
                        <a:pt x="21527" y="101804"/>
                        <a:pt x="14717" y="132227"/>
                      </a:cubicBezTo>
                      <a:cubicBezTo>
                        <a:pt x="7553" y="164330"/>
                        <a:pt x="-2882" y="197052"/>
                        <a:pt x="744" y="231100"/>
                      </a:cubicBezTo>
                      <a:close/>
                    </a:path>
                  </a:pathLst>
                </a:custGeom>
                <a:solidFill>
                  <a:srgbClr val="FFCBB5"/>
                </a:solidFill>
                <a:ln w="8836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B82BC72C-F2F2-6439-6417-513518AE9CBB}"/>
                    </a:ext>
                  </a:extLst>
                </p:cNvPr>
                <p:cNvSpPr/>
                <p:nvPr/>
              </p:nvSpPr>
              <p:spPr>
                <a:xfrm>
                  <a:off x="13960278" y="871054"/>
                  <a:ext cx="113747" cy="129284"/>
                </a:xfrm>
                <a:custGeom>
                  <a:avLst/>
                  <a:gdLst>
                    <a:gd name="connsiteX0" fmla="*/ 81861 w 94476"/>
                    <a:gd name="connsiteY0" fmla="*/ 2797 h 107380"/>
                    <a:gd name="connsiteX1" fmla="*/ 94419 w 94476"/>
                    <a:gd name="connsiteY1" fmla="*/ 33927 h 107380"/>
                    <a:gd name="connsiteX2" fmla="*/ 31009 w 94476"/>
                    <a:gd name="connsiteY2" fmla="*/ 106624 h 107380"/>
                    <a:gd name="connsiteX3" fmla="*/ 2709 w 94476"/>
                    <a:gd name="connsiteY3" fmla="*/ 98487 h 107380"/>
                    <a:gd name="connsiteX4" fmla="*/ 6512 w 94476"/>
                    <a:gd name="connsiteY4" fmla="*/ 68330 h 107380"/>
                    <a:gd name="connsiteX5" fmla="*/ 81950 w 94476"/>
                    <a:gd name="connsiteY5" fmla="*/ 2797 h 107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4476" h="107380">
                      <a:moveTo>
                        <a:pt x="81861" y="2797"/>
                      </a:moveTo>
                      <a:cubicBezTo>
                        <a:pt x="91855" y="8988"/>
                        <a:pt x="94950" y="22165"/>
                        <a:pt x="94419" y="33927"/>
                      </a:cubicBezTo>
                      <a:cubicBezTo>
                        <a:pt x="92916" y="68595"/>
                        <a:pt x="65146" y="100433"/>
                        <a:pt x="31009" y="106624"/>
                      </a:cubicBezTo>
                      <a:cubicBezTo>
                        <a:pt x="20750" y="108481"/>
                        <a:pt x="8280" y="107331"/>
                        <a:pt x="2709" y="98487"/>
                      </a:cubicBezTo>
                      <a:cubicBezTo>
                        <a:pt x="-3040" y="89467"/>
                        <a:pt x="1382" y="77704"/>
                        <a:pt x="6512" y="68330"/>
                      </a:cubicBezTo>
                      <a:cubicBezTo>
                        <a:pt x="16505" y="50289"/>
                        <a:pt x="54710" y="-14094"/>
                        <a:pt x="81950" y="2797"/>
                      </a:cubicBezTo>
                      <a:close/>
                    </a:path>
                  </a:pathLst>
                </a:custGeom>
                <a:solidFill>
                  <a:srgbClr val="FFCBB5"/>
                </a:solidFill>
                <a:ln w="8836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  <p:grpSp>
              <p:nvGrpSpPr>
                <p:cNvPr id="65" name="Group 64">
                  <a:extLst>
                    <a:ext uri="{FF2B5EF4-FFF2-40B4-BE49-F238E27FC236}">
                      <a16:creationId xmlns:a16="http://schemas.microsoft.com/office/drawing/2014/main" id="{E8C07B27-02E4-5F1C-DA17-D6C41BD340F6}"/>
                    </a:ext>
                  </a:extLst>
                </p:cNvPr>
                <p:cNvGrpSpPr/>
                <p:nvPr/>
              </p:nvGrpSpPr>
              <p:grpSpPr>
                <a:xfrm>
                  <a:off x="13632935" y="819915"/>
                  <a:ext cx="430692" cy="162358"/>
                  <a:chOff x="13632935" y="819915"/>
                  <a:chExt cx="430692" cy="162358"/>
                </a:xfrm>
              </p:grpSpPr>
              <p:sp>
                <p:nvSpPr>
                  <p:cNvPr id="67" name="Freeform: Shape 66">
                    <a:extLst>
                      <a:ext uri="{FF2B5EF4-FFF2-40B4-BE49-F238E27FC236}">
                        <a16:creationId xmlns:a16="http://schemas.microsoft.com/office/drawing/2014/main" id="{BF1B8641-BB08-1696-A1DD-C94A88D99506}"/>
                      </a:ext>
                    </a:extLst>
                  </p:cNvPr>
                  <p:cNvSpPr/>
                  <p:nvPr/>
                </p:nvSpPr>
                <p:spPr>
                  <a:xfrm>
                    <a:off x="13632935" y="819915"/>
                    <a:ext cx="141595" cy="141595"/>
                  </a:xfrm>
                  <a:custGeom>
                    <a:avLst/>
                    <a:gdLst>
                      <a:gd name="connsiteX0" fmla="*/ 117526 w 117606"/>
                      <a:gd name="connsiteY0" fmla="*/ 61899 h 117606"/>
                      <a:gd name="connsiteX1" fmla="*/ 55708 w 117606"/>
                      <a:gd name="connsiteY1" fmla="*/ 117526 h 117606"/>
                      <a:gd name="connsiteX2" fmla="*/ 80 w 117606"/>
                      <a:gd name="connsiteY2" fmla="*/ 55708 h 117606"/>
                      <a:gd name="connsiteX3" fmla="*/ 61899 w 117606"/>
                      <a:gd name="connsiteY3" fmla="*/ 80 h 117606"/>
                      <a:gd name="connsiteX4" fmla="*/ 117526 w 117606"/>
                      <a:gd name="connsiteY4" fmla="*/ 61899 h 117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6" h="117606">
                        <a:moveTo>
                          <a:pt x="117526" y="61899"/>
                        </a:moveTo>
                        <a:cubicBezTo>
                          <a:pt x="115846" y="94355"/>
                          <a:pt x="88165" y="119207"/>
                          <a:pt x="55708" y="117526"/>
                        </a:cubicBezTo>
                        <a:cubicBezTo>
                          <a:pt x="23251" y="115846"/>
                          <a:pt x="-1600" y="88165"/>
                          <a:pt x="80" y="55708"/>
                        </a:cubicBezTo>
                        <a:cubicBezTo>
                          <a:pt x="1761" y="23251"/>
                          <a:pt x="29442" y="-1600"/>
                          <a:pt x="61899" y="80"/>
                        </a:cubicBezTo>
                        <a:cubicBezTo>
                          <a:pt x="94356" y="1761"/>
                          <a:pt x="119207" y="29442"/>
                          <a:pt x="117526" y="61899"/>
                        </a:cubicBezTo>
                        <a:close/>
                      </a:path>
                    </a:pathLst>
                  </a:custGeom>
                  <a:noFill/>
                  <a:ln w="6539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ptos" panose="021100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" name="Freeform: Shape 67">
                    <a:extLst>
                      <a:ext uri="{FF2B5EF4-FFF2-40B4-BE49-F238E27FC236}">
                        <a16:creationId xmlns:a16="http://schemas.microsoft.com/office/drawing/2014/main" id="{2D92FC46-3D43-9739-A6DB-7E435616B7C6}"/>
                      </a:ext>
                    </a:extLst>
                  </p:cNvPr>
                  <p:cNvSpPr/>
                  <p:nvPr/>
                </p:nvSpPr>
                <p:spPr>
                  <a:xfrm>
                    <a:off x="13807240" y="840678"/>
                    <a:ext cx="141595" cy="141595"/>
                  </a:xfrm>
                  <a:custGeom>
                    <a:avLst/>
                    <a:gdLst>
                      <a:gd name="connsiteX0" fmla="*/ 117526 w 117606"/>
                      <a:gd name="connsiteY0" fmla="*/ 61899 h 117606"/>
                      <a:gd name="connsiteX1" fmla="*/ 55708 w 117606"/>
                      <a:gd name="connsiteY1" fmla="*/ 117526 h 117606"/>
                      <a:gd name="connsiteX2" fmla="*/ 80 w 117606"/>
                      <a:gd name="connsiteY2" fmla="*/ 55708 h 117606"/>
                      <a:gd name="connsiteX3" fmla="*/ 61899 w 117606"/>
                      <a:gd name="connsiteY3" fmla="*/ 80 h 117606"/>
                      <a:gd name="connsiteX4" fmla="*/ 117526 w 117606"/>
                      <a:gd name="connsiteY4" fmla="*/ 61899 h 117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606" h="117606">
                        <a:moveTo>
                          <a:pt x="117526" y="61899"/>
                        </a:moveTo>
                        <a:cubicBezTo>
                          <a:pt x="115846" y="94355"/>
                          <a:pt x="88165" y="119207"/>
                          <a:pt x="55708" y="117526"/>
                        </a:cubicBezTo>
                        <a:cubicBezTo>
                          <a:pt x="23251" y="115846"/>
                          <a:pt x="-1600" y="88165"/>
                          <a:pt x="80" y="55708"/>
                        </a:cubicBezTo>
                        <a:cubicBezTo>
                          <a:pt x="1761" y="23251"/>
                          <a:pt x="29442" y="-1600"/>
                          <a:pt x="61899" y="80"/>
                        </a:cubicBezTo>
                        <a:cubicBezTo>
                          <a:pt x="94355" y="1761"/>
                          <a:pt x="119207" y="29442"/>
                          <a:pt x="117526" y="61899"/>
                        </a:cubicBezTo>
                        <a:close/>
                      </a:path>
                    </a:pathLst>
                  </a:custGeom>
                  <a:noFill/>
                  <a:ln w="6539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ptos" panose="021100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" name="Freeform: Shape 68">
                    <a:extLst>
                      <a:ext uri="{FF2B5EF4-FFF2-40B4-BE49-F238E27FC236}">
                        <a16:creationId xmlns:a16="http://schemas.microsoft.com/office/drawing/2014/main" id="{2DC59CC0-4C0B-49B2-62D5-96FD46C0BB3E}"/>
                      </a:ext>
                    </a:extLst>
                  </p:cNvPr>
                  <p:cNvSpPr/>
                  <p:nvPr/>
                </p:nvSpPr>
                <p:spPr>
                  <a:xfrm>
                    <a:off x="13762723" y="904540"/>
                    <a:ext cx="55475" cy="7468"/>
                  </a:xfrm>
                  <a:custGeom>
                    <a:avLst/>
                    <a:gdLst>
                      <a:gd name="connsiteX0" fmla="*/ 0 w 46076"/>
                      <a:gd name="connsiteY0" fmla="*/ 6203 h 6203"/>
                      <a:gd name="connsiteX1" fmla="*/ 46076 w 46076"/>
                      <a:gd name="connsiteY1" fmla="*/ 5230 h 6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6076" h="6203">
                        <a:moveTo>
                          <a:pt x="0" y="6203"/>
                        </a:moveTo>
                        <a:cubicBezTo>
                          <a:pt x="13973" y="-1668"/>
                          <a:pt x="31838" y="-2110"/>
                          <a:pt x="46076" y="5230"/>
                        </a:cubicBezTo>
                      </a:path>
                    </a:pathLst>
                  </a:custGeom>
                  <a:noFill/>
                  <a:ln w="6539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ptos" panose="02110004020202020204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" name="Freeform: Shape 69">
                    <a:extLst>
                      <a:ext uri="{FF2B5EF4-FFF2-40B4-BE49-F238E27FC236}">
                        <a16:creationId xmlns:a16="http://schemas.microsoft.com/office/drawing/2014/main" id="{D84348FC-F93C-1502-6B65-3DC64552F303}"/>
                      </a:ext>
                    </a:extLst>
                  </p:cNvPr>
                  <p:cNvSpPr/>
                  <p:nvPr/>
                </p:nvSpPr>
                <p:spPr>
                  <a:xfrm>
                    <a:off x="13945437" y="869688"/>
                    <a:ext cx="118190" cy="36996"/>
                  </a:xfrm>
                  <a:custGeom>
                    <a:avLst/>
                    <a:gdLst>
                      <a:gd name="connsiteX0" fmla="*/ 0 w 98166"/>
                      <a:gd name="connsiteY0" fmla="*/ 30729 h 30728"/>
                      <a:gd name="connsiteX1" fmla="*/ 84635 w 98166"/>
                      <a:gd name="connsiteY1" fmla="*/ 483 h 30728"/>
                      <a:gd name="connsiteX2" fmla="*/ 98166 w 98166"/>
                      <a:gd name="connsiteY2" fmla="*/ 4993 h 307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8166" h="30728">
                        <a:moveTo>
                          <a:pt x="0" y="30729"/>
                        </a:moveTo>
                        <a:cubicBezTo>
                          <a:pt x="26620" y="16756"/>
                          <a:pt x="55185" y="6497"/>
                          <a:pt x="84635" y="483"/>
                        </a:cubicBezTo>
                        <a:cubicBezTo>
                          <a:pt x="89853" y="-578"/>
                          <a:pt x="97105" y="-225"/>
                          <a:pt x="98166" y="4993"/>
                        </a:cubicBezTo>
                      </a:path>
                    </a:pathLst>
                  </a:custGeom>
                  <a:noFill/>
                  <a:ln w="6539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ptos" panose="02110004020202020204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6" name="Freeform: Shape 65">
                  <a:extLst>
                    <a:ext uri="{FF2B5EF4-FFF2-40B4-BE49-F238E27FC236}">
                      <a16:creationId xmlns:a16="http://schemas.microsoft.com/office/drawing/2014/main" id="{09F6EED8-F745-DA21-D620-FF3A9AD81B11}"/>
                    </a:ext>
                  </a:extLst>
                </p:cNvPr>
                <p:cNvSpPr/>
                <p:nvPr/>
              </p:nvSpPr>
              <p:spPr>
                <a:xfrm>
                  <a:off x="13662415" y="628510"/>
                  <a:ext cx="405815" cy="254051"/>
                </a:xfrm>
                <a:custGeom>
                  <a:avLst/>
                  <a:gdLst>
                    <a:gd name="connsiteX0" fmla="*/ 100558 w 337061"/>
                    <a:gd name="connsiteY0" fmla="*/ 158704 h 211009"/>
                    <a:gd name="connsiteX1" fmla="*/ 205003 w 337061"/>
                    <a:gd name="connsiteY1" fmla="*/ 126158 h 211009"/>
                    <a:gd name="connsiteX2" fmla="*/ 288577 w 337061"/>
                    <a:gd name="connsiteY2" fmla="*/ 209113 h 211009"/>
                    <a:gd name="connsiteX3" fmla="*/ 336864 w 337061"/>
                    <a:gd name="connsiteY3" fmla="*/ 132791 h 211009"/>
                    <a:gd name="connsiteX4" fmla="*/ 298482 w 337061"/>
                    <a:gd name="connsiteY4" fmla="*/ 39135 h 211009"/>
                    <a:gd name="connsiteX5" fmla="*/ 177676 w 337061"/>
                    <a:gd name="connsiteY5" fmla="*/ 46 h 211009"/>
                    <a:gd name="connsiteX6" fmla="*/ 56427 w 337061"/>
                    <a:gd name="connsiteY6" fmla="*/ 33652 h 211009"/>
                    <a:gd name="connsiteX7" fmla="*/ 3364 w 337061"/>
                    <a:gd name="connsiteY7" fmla="*/ 116695 h 211009"/>
                    <a:gd name="connsiteX8" fmla="*/ 90918 w 337061"/>
                    <a:gd name="connsiteY8" fmla="*/ 159057 h 211009"/>
                    <a:gd name="connsiteX9" fmla="*/ 100469 w 337061"/>
                    <a:gd name="connsiteY9" fmla="*/ 158704 h 211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37061" h="211009">
                      <a:moveTo>
                        <a:pt x="100558" y="158704"/>
                      </a:moveTo>
                      <a:cubicBezTo>
                        <a:pt x="136906" y="156227"/>
                        <a:pt x="171485" y="141104"/>
                        <a:pt x="205003" y="126158"/>
                      </a:cubicBezTo>
                      <a:cubicBezTo>
                        <a:pt x="195098" y="130580"/>
                        <a:pt x="276107" y="205222"/>
                        <a:pt x="288577" y="209113"/>
                      </a:cubicBezTo>
                      <a:cubicBezTo>
                        <a:pt x="331116" y="222202"/>
                        <a:pt x="338456" y="164364"/>
                        <a:pt x="336864" y="132791"/>
                      </a:cubicBezTo>
                      <a:cubicBezTo>
                        <a:pt x="335096" y="96001"/>
                        <a:pt x="329435" y="60803"/>
                        <a:pt x="298482" y="39135"/>
                      </a:cubicBezTo>
                      <a:cubicBezTo>
                        <a:pt x="263461" y="14638"/>
                        <a:pt x="220391" y="841"/>
                        <a:pt x="177676" y="46"/>
                      </a:cubicBezTo>
                      <a:cubicBezTo>
                        <a:pt x="135137" y="-839"/>
                        <a:pt x="92510" y="11189"/>
                        <a:pt x="56427" y="33652"/>
                      </a:cubicBezTo>
                      <a:cubicBezTo>
                        <a:pt x="32372" y="48598"/>
                        <a:pt x="-12643" y="83443"/>
                        <a:pt x="3364" y="116695"/>
                      </a:cubicBezTo>
                      <a:cubicBezTo>
                        <a:pt x="17514" y="146057"/>
                        <a:pt x="61203" y="159234"/>
                        <a:pt x="90918" y="159057"/>
                      </a:cubicBezTo>
                      <a:cubicBezTo>
                        <a:pt x="94102" y="159057"/>
                        <a:pt x="97286" y="158969"/>
                        <a:pt x="100469" y="1587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8836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ptos" panose="0211000402020202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263E95D7-3495-A3E4-2390-245793F99DD1}"/>
                  </a:ext>
                </a:extLst>
              </p:cNvPr>
              <p:cNvSpPr/>
              <p:nvPr/>
            </p:nvSpPr>
            <p:spPr>
              <a:xfrm>
                <a:off x="13868804" y="3553467"/>
                <a:ext cx="178747" cy="359518"/>
              </a:xfrm>
              <a:custGeom>
                <a:avLst/>
                <a:gdLst>
                  <a:gd name="connsiteX0" fmla="*/ 31459 w 148463"/>
                  <a:gd name="connsiteY0" fmla="*/ 229975 h 298608"/>
                  <a:gd name="connsiteX1" fmla="*/ 61351 w 148463"/>
                  <a:gd name="connsiteY1" fmla="*/ 284541 h 298608"/>
                  <a:gd name="connsiteX2" fmla="*/ 122550 w 148463"/>
                  <a:gd name="connsiteY2" fmla="*/ 292589 h 298608"/>
                  <a:gd name="connsiteX3" fmla="*/ 148463 w 148463"/>
                  <a:gd name="connsiteY3" fmla="*/ 240146 h 298608"/>
                  <a:gd name="connsiteX4" fmla="*/ 118836 w 148463"/>
                  <a:gd name="connsiteY4" fmla="*/ 163470 h 298608"/>
                  <a:gd name="connsiteX5" fmla="*/ 77712 w 148463"/>
                  <a:gd name="connsiteY5" fmla="*/ 42928 h 298608"/>
                  <a:gd name="connsiteX6" fmla="*/ 50562 w 148463"/>
                  <a:gd name="connsiteY6" fmla="*/ 3927 h 298608"/>
                  <a:gd name="connsiteX7" fmla="*/ 31371 w 148463"/>
                  <a:gd name="connsiteY7" fmla="*/ 229887 h 298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463" h="298608">
                    <a:moveTo>
                      <a:pt x="31459" y="229975"/>
                    </a:moveTo>
                    <a:cubicBezTo>
                      <a:pt x="41099" y="256241"/>
                      <a:pt x="51800" y="276582"/>
                      <a:pt x="61351" y="284541"/>
                    </a:cubicBezTo>
                    <a:cubicBezTo>
                      <a:pt x="78154" y="298603"/>
                      <a:pt x="103624" y="303644"/>
                      <a:pt x="122550" y="292589"/>
                    </a:cubicBezTo>
                    <a:cubicBezTo>
                      <a:pt x="140149" y="282242"/>
                      <a:pt x="148551" y="260575"/>
                      <a:pt x="148463" y="240146"/>
                    </a:cubicBezTo>
                    <a:cubicBezTo>
                      <a:pt x="148286" y="208042"/>
                      <a:pt x="131925" y="190001"/>
                      <a:pt x="118836" y="163470"/>
                    </a:cubicBezTo>
                    <a:cubicBezTo>
                      <a:pt x="100529" y="126502"/>
                      <a:pt x="90978" y="82018"/>
                      <a:pt x="77712" y="42928"/>
                    </a:cubicBezTo>
                    <a:cubicBezTo>
                      <a:pt x="72494" y="27452"/>
                      <a:pt x="65684" y="10206"/>
                      <a:pt x="50562" y="3927"/>
                    </a:cubicBezTo>
                    <a:cubicBezTo>
                      <a:pt x="-24788" y="-27557"/>
                      <a:pt x="-2501" y="137823"/>
                      <a:pt x="31371" y="229887"/>
                    </a:cubicBezTo>
                    <a:close/>
                  </a:path>
                </a:pathLst>
              </a:custGeom>
              <a:solidFill>
                <a:srgbClr val="D56685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49CCE098-E007-F49F-585B-BB3AA402990D}"/>
                  </a:ext>
                </a:extLst>
              </p:cNvPr>
              <p:cNvSpPr/>
              <p:nvPr/>
            </p:nvSpPr>
            <p:spPr>
              <a:xfrm>
                <a:off x="13672216" y="2922735"/>
                <a:ext cx="323786" cy="866570"/>
              </a:xfrm>
              <a:custGeom>
                <a:avLst/>
                <a:gdLst>
                  <a:gd name="connsiteX0" fmla="*/ 0 w 268930"/>
                  <a:gd name="connsiteY0" fmla="*/ 35464 h 719754"/>
                  <a:gd name="connsiteX1" fmla="*/ 160780 w 268930"/>
                  <a:gd name="connsiteY1" fmla="*/ 643034 h 719754"/>
                  <a:gd name="connsiteX2" fmla="*/ 170862 w 268930"/>
                  <a:gd name="connsiteY2" fmla="*/ 716879 h 719754"/>
                  <a:gd name="connsiteX3" fmla="*/ 264076 w 268930"/>
                  <a:gd name="connsiteY3" fmla="*/ 629149 h 719754"/>
                  <a:gd name="connsiteX4" fmla="*/ 192088 w 268930"/>
                  <a:gd name="connsiteY4" fmla="*/ 113997 h 719754"/>
                  <a:gd name="connsiteX5" fmla="*/ 133188 w 268930"/>
                  <a:gd name="connsiteY5" fmla="*/ 0 h 719754"/>
                  <a:gd name="connsiteX6" fmla="*/ 0 w 268930"/>
                  <a:gd name="connsiteY6" fmla="*/ 35464 h 719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8930" h="719754">
                    <a:moveTo>
                      <a:pt x="0" y="35464"/>
                    </a:moveTo>
                    <a:cubicBezTo>
                      <a:pt x="0" y="35464"/>
                      <a:pt x="12647" y="154944"/>
                      <a:pt x="160780" y="643034"/>
                    </a:cubicBezTo>
                    <a:cubicBezTo>
                      <a:pt x="157154" y="664082"/>
                      <a:pt x="154678" y="698573"/>
                      <a:pt x="170862" y="716879"/>
                    </a:cubicBezTo>
                    <a:cubicBezTo>
                      <a:pt x="187135" y="735186"/>
                      <a:pt x="292553" y="661340"/>
                      <a:pt x="264076" y="629149"/>
                    </a:cubicBezTo>
                    <a:cubicBezTo>
                      <a:pt x="174135" y="527887"/>
                      <a:pt x="206238" y="225164"/>
                      <a:pt x="192088" y="113997"/>
                    </a:cubicBezTo>
                    <a:lnTo>
                      <a:pt x="133188" y="0"/>
                    </a:lnTo>
                    <a:lnTo>
                      <a:pt x="0" y="35464"/>
                    </a:lnTo>
                    <a:close/>
                  </a:path>
                </a:pathLst>
              </a:custGeom>
              <a:solidFill>
                <a:srgbClr val="FFCBB5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D3989F99-1700-7132-F24B-9465EB64E2B6}"/>
                  </a:ext>
                </a:extLst>
              </p:cNvPr>
              <p:cNvSpPr/>
              <p:nvPr/>
            </p:nvSpPr>
            <p:spPr>
              <a:xfrm>
                <a:off x="13757984" y="3630174"/>
                <a:ext cx="264242" cy="282938"/>
              </a:xfrm>
              <a:custGeom>
                <a:avLst/>
                <a:gdLst>
                  <a:gd name="connsiteX0" fmla="*/ 176124 w 219474"/>
                  <a:gd name="connsiteY0" fmla="*/ 0 h 235002"/>
                  <a:gd name="connsiteX1" fmla="*/ 86625 w 219474"/>
                  <a:gd name="connsiteY1" fmla="*/ 44750 h 235002"/>
                  <a:gd name="connsiteX2" fmla="*/ 40902 w 219474"/>
                  <a:gd name="connsiteY2" fmla="*/ 125848 h 235002"/>
                  <a:gd name="connsiteX3" fmla="*/ 3051 w 219474"/>
                  <a:gd name="connsiteY3" fmla="*/ 233477 h 235002"/>
                  <a:gd name="connsiteX4" fmla="*/ 204778 w 219474"/>
                  <a:gd name="connsiteY4" fmla="*/ 99316 h 235002"/>
                  <a:gd name="connsiteX5" fmla="*/ 207432 w 219474"/>
                  <a:gd name="connsiteY5" fmla="*/ 41743 h 235002"/>
                  <a:gd name="connsiteX6" fmla="*/ 176124 w 219474"/>
                  <a:gd name="connsiteY6" fmla="*/ 0 h 235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9474" h="235002">
                    <a:moveTo>
                      <a:pt x="176124" y="0"/>
                    </a:moveTo>
                    <a:cubicBezTo>
                      <a:pt x="142164" y="27239"/>
                      <a:pt x="128368" y="31484"/>
                      <a:pt x="86625" y="44750"/>
                    </a:cubicBezTo>
                    <a:lnTo>
                      <a:pt x="40902" y="125848"/>
                    </a:lnTo>
                    <a:cubicBezTo>
                      <a:pt x="40902" y="125848"/>
                      <a:pt x="-13222" y="215170"/>
                      <a:pt x="3051" y="233477"/>
                    </a:cubicBezTo>
                    <a:cubicBezTo>
                      <a:pt x="19323" y="251783"/>
                      <a:pt x="204778" y="99316"/>
                      <a:pt x="204778" y="99316"/>
                    </a:cubicBezTo>
                    <a:cubicBezTo>
                      <a:pt x="204778" y="99316"/>
                      <a:pt x="235997" y="73846"/>
                      <a:pt x="207432" y="41743"/>
                    </a:cubicBezTo>
                    <a:cubicBezTo>
                      <a:pt x="190186" y="22287"/>
                      <a:pt x="181431" y="21225"/>
                      <a:pt x="176124" y="0"/>
                    </a:cubicBezTo>
                    <a:close/>
                  </a:path>
                </a:pathLst>
              </a:custGeom>
              <a:solidFill>
                <a:srgbClr val="CD4B76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D3C9C9FE-82E7-D3DD-B5D9-1A315928FB7E}"/>
                  </a:ext>
                </a:extLst>
              </p:cNvPr>
              <p:cNvSpPr/>
              <p:nvPr/>
            </p:nvSpPr>
            <p:spPr>
              <a:xfrm>
                <a:off x="13562389" y="1885109"/>
                <a:ext cx="612786" cy="1743255"/>
              </a:xfrm>
              <a:custGeom>
                <a:avLst/>
                <a:gdLst>
                  <a:gd name="connsiteX0" fmla="*/ 317929 w 612785"/>
                  <a:gd name="connsiteY0" fmla="*/ 541497 h 1743255"/>
                  <a:gd name="connsiteX1" fmla="*/ 303084 w 612785"/>
                  <a:gd name="connsiteY1" fmla="*/ 688167 h 1743255"/>
                  <a:gd name="connsiteX2" fmla="*/ 317287 w 612785"/>
                  <a:gd name="connsiteY2" fmla="*/ 870598 h 1743255"/>
                  <a:gd name="connsiteX3" fmla="*/ 322883 w 612785"/>
                  <a:gd name="connsiteY3" fmla="*/ 919160 h 1743255"/>
                  <a:gd name="connsiteX4" fmla="*/ 326457 w 612785"/>
                  <a:gd name="connsiteY4" fmla="*/ 880927 h 1743255"/>
                  <a:gd name="connsiteX5" fmla="*/ 336304 w 612785"/>
                  <a:gd name="connsiteY5" fmla="*/ 701690 h 1743255"/>
                  <a:gd name="connsiteX6" fmla="*/ 323228 w 612785"/>
                  <a:gd name="connsiteY6" fmla="*/ 593034 h 1743255"/>
                  <a:gd name="connsiteX7" fmla="*/ 517956 w 612785"/>
                  <a:gd name="connsiteY7" fmla="*/ 0 h 1743255"/>
                  <a:gd name="connsiteX8" fmla="*/ 553685 w 612785"/>
                  <a:gd name="connsiteY8" fmla="*/ 117878 h 1743255"/>
                  <a:gd name="connsiteX9" fmla="*/ 559540 w 612785"/>
                  <a:gd name="connsiteY9" fmla="*/ 134433 h 1743255"/>
                  <a:gd name="connsiteX10" fmla="*/ 564045 w 612785"/>
                  <a:gd name="connsiteY10" fmla="*/ 152060 h 1743255"/>
                  <a:gd name="connsiteX11" fmla="*/ 576306 w 612785"/>
                  <a:gd name="connsiteY11" fmla="*/ 192512 h 1743255"/>
                  <a:gd name="connsiteX12" fmla="*/ 574516 w 612785"/>
                  <a:gd name="connsiteY12" fmla="*/ 193027 h 1743255"/>
                  <a:gd name="connsiteX13" fmla="*/ 577330 w 612785"/>
                  <a:gd name="connsiteY13" fmla="*/ 204039 h 1743255"/>
                  <a:gd name="connsiteX14" fmla="*/ 609101 w 612785"/>
                  <a:gd name="connsiteY14" fmla="*/ 786872 h 1743255"/>
                  <a:gd name="connsiteX15" fmla="*/ 410839 w 612785"/>
                  <a:gd name="connsiteY15" fmla="*/ 1718341 h 1743255"/>
                  <a:gd name="connsiteX16" fmla="*/ 391666 w 612785"/>
                  <a:gd name="connsiteY16" fmla="*/ 1718946 h 1743255"/>
                  <a:gd name="connsiteX17" fmla="*/ 368015 w 612785"/>
                  <a:gd name="connsiteY17" fmla="*/ 1718136 h 1743255"/>
                  <a:gd name="connsiteX18" fmla="*/ 366819 w 612785"/>
                  <a:gd name="connsiteY18" fmla="*/ 1718819 h 1743255"/>
                  <a:gd name="connsiteX19" fmla="*/ 263367 w 612785"/>
                  <a:gd name="connsiteY19" fmla="*/ 1743255 h 1743255"/>
                  <a:gd name="connsiteX20" fmla="*/ 156037 w 612785"/>
                  <a:gd name="connsiteY20" fmla="*/ 1377078 h 1743255"/>
                  <a:gd name="connsiteX21" fmla="*/ 79055 w 612785"/>
                  <a:gd name="connsiteY21" fmla="*/ 1051362 h 1743255"/>
                  <a:gd name="connsiteX22" fmla="*/ 46259 w 612785"/>
                  <a:gd name="connsiteY22" fmla="*/ 873225 h 1743255"/>
                  <a:gd name="connsiteX23" fmla="*/ 32843 w 612785"/>
                  <a:gd name="connsiteY23" fmla="*/ 783251 h 1743255"/>
                  <a:gd name="connsiteX24" fmla="*/ 18788 w 612785"/>
                  <a:gd name="connsiteY24" fmla="*/ 688167 h 1743255"/>
                  <a:gd name="connsiteX25" fmla="*/ 78202 w 612785"/>
                  <a:gd name="connsiteY25" fmla="*/ 49086 h 1743255"/>
                  <a:gd name="connsiteX26" fmla="*/ 78415 w 612785"/>
                  <a:gd name="connsiteY26" fmla="*/ 48980 h 1743255"/>
                  <a:gd name="connsiteX27" fmla="*/ 93535 w 612785"/>
                  <a:gd name="connsiteY27" fmla="*/ 10435 h 1743255"/>
                  <a:gd name="connsiteX28" fmla="*/ 297996 w 612785"/>
                  <a:gd name="connsiteY28" fmla="*/ 28517 h 1743255"/>
                  <a:gd name="connsiteX29" fmla="*/ 299677 w 612785"/>
                  <a:gd name="connsiteY29" fmla="*/ 7454 h 1743255"/>
                  <a:gd name="connsiteX30" fmla="*/ 364175 w 612785"/>
                  <a:gd name="connsiteY30" fmla="*/ 21260 h 1743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12785" h="1743255">
                    <a:moveTo>
                      <a:pt x="317929" y="541497"/>
                    </a:moveTo>
                    <a:lnTo>
                      <a:pt x="303084" y="688167"/>
                    </a:lnTo>
                    <a:cubicBezTo>
                      <a:pt x="300582" y="706268"/>
                      <a:pt x="306857" y="775831"/>
                      <a:pt x="317287" y="870598"/>
                    </a:cubicBezTo>
                    <a:lnTo>
                      <a:pt x="322883" y="919160"/>
                    </a:lnTo>
                    <a:lnTo>
                      <a:pt x="326457" y="880927"/>
                    </a:lnTo>
                    <a:cubicBezTo>
                      <a:pt x="334641" y="788037"/>
                      <a:pt x="339259" y="719738"/>
                      <a:pt x="336304" y="701690"/>
                    </a:cubicBezTo>
                    <a:cubicBezTo>
                      <a:pt x="333376" y="683669"/>
                      <a:pt x="328658" y="643360"/>
                      <a:pt x="323228" y="593034"/>
                    </a:cubicBezTo>
                    <a:close/>
                    <a:moveTo>
                      <a:pt x="517956" y="0"/>
                    </a:moveTo>
                    <a:lnTo>
                      <a:pt x="553685" y="117878"/>
                    </a:lnTo>
                    <a:lnTo>
                      <a:pt x="559540" y="134433"/>
                    </a:lnTo>
                    <a:lnTo>
                      <a:pt x="564045" y="152060"/>
                    </a:lnTo>
                    <a:lnTo>
                      <a:pt x="576306" y="192512"/>
                    </a:lnTo>
                    <a:lnTo>
                      <a:pt x="574516" y="193027"/>
                    </a:lnTo>
                    <a:lnTo>
                      <a:pt x="577330" y="204039"/>
                    </a:lnTo>
                    <a:cubicBezTo>
                      <a:pt x="600902" y="314243"/>
                      <a:pt x="621399" y="496933"/>
                      <a:pt x="609101" y="786872"/>
                    </a:cubicBezTo>
                    <a:cubicBezTo>
                      <a:pt x="589935" y="1239190"/>
                      <a:pt x="410839" y="1718341"/>
                      <a:pt x="410839" y="1718341"/>
                    </a:cubicBezTo>
                    <a:cubicBezTo>
                      <a:pt x="410839" y="1718341"/>
                      <a:pt x="403332" y="1718820"/>
                      <a:pt x="391666" y="1718946"/>
                    </a:cubicBezTo>
                    <a:lnTo>
                      <a:pt x="368015" y="1718136"/>
                    </a:lnTo>
                    <a:lnTo>
                      <a:pt x="366819" y="1718819"/>
                    </a:lnTo>
                    <a:cubicBezTo>
                      <a:pt x="325297" y="1737805"/>
                      <a:pt x="263367" y="1743255"/>
                      <a:pt x="263367" y="1743255"/>
                    </a:cubicBezTo>
                    <a:cubicBezTo>
                      <a:pt x="226952" y="1634861"/>
                      <a:pt x="185319" y="1487602"/>
                      <a:pt x="156037" y="1377078"/>
                    </a:cubicBezTo>
                    <a:cubicBezTo>
                      <a:pt x="127396" y="1269215"/>
                      <a:pt x="101415" y="1160715"/>
                      <a:pt x="79055" y="1051362"/>
                    </a:cubicBezTo>
                    <a:cubicBezTo>
                      <a:pt x="66916" y="992160"/>
                      <a:pt x="55842" y="932852"/>
                      <a:pt x="46259" y="873225"/>
                    </a:cubicBezTo>
                    <a:cubicBezTo>
                      <a:pt x="41362" y="843411"/>
                      <a:pt x="38700" y="812852"/>
                      <a:pt x="32843" y="783251"/>
                    </a:cubicBezTo>
                    <a:cubicBezTo>
                      <a:pt x="28052" y="759293"/>
                      <a:pt x="22941" y="712869"/>
                      <a:pt x="18788" y="688167"/>
                    </a:cubicBezTo>
                    <a:cubicBezTo>
                      <a:pt x="-18799" y="466905"/>
                      <a:pt x="-485" y="259380"/>
                      <a:pt x="78202" y="49086"/>
                    </a:cubicBezTo>
                    <a:lnTo>
                      <a:pt x="78415" y="48980"/>
                    </a:lnTo>
                    <a:cubicBezTo>
                      <a:pt x="83207" y="35989"/>
                      <a:pt x="88318" y="23213"/>
                      <a:pt x="93535" y="10435"/>
                    </a:cubicBezTo>
                    <a:lnTo>
                      <a:pt x="297996" y="28517"/>
                    </a:lnTo>
                    <a:lnTo>
                      <a:pt x="299677" y="7454"/>
                    </a:lnTo>
                    <a:lnTo>
                      <a:pt x="364175" y="21260"/>
                    </a:lnTo>
                    <a:close/>
                  </a:path>
                </a:pathLst>
              </a:custGeom>
              <a:solidFill>
                <a:srgbClr val="5E3B69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8A514F3B-9AE0-3282-3186-777EBAE16318}"/>
                  </a:ext>
                </a:extLst>
              </p:cNvPr>
              <p:cNvSpPr/>
              <p:nvPr/>
            </p:nvSpPr>
            <p:spPr>
              <a:xfrm>
                <a:off x="13425493" y="1164681"/>
                <a:ext cx="932542" cy="575250"/>
              </a:xfrm>
              <a:custGeom>
                <a:avLst/>
                <a:gdLst>
                  <a:gd name="connsiteX0" fmla="*/ 700637 w 932542"/>
                  <a:gd name="connsiteY0" fmla="*/ 0 h 575250"/>
                  <a:gd name="connsiteX1" fmla="*/ 756950 w 932542"/>
                  <a:gd name="connsiteY1" fmla="*/ 17609 h 575250"/>
                  <a:gd name="connsiteX2" fmla="*/ 769101 w 932542"/>
                  <a:gd name="connsiteY2" fmla="*/ 23195 h 575250"/>
                  <a:gd name="connsiteX3" fmla="*/ 775391 w 932542"/>
                  <a:gd name="connsiteY3" fmla="*/ 23123 h 575250"/>
                  <a:gd name="connsiteX4" fmla="*/ 787310 w 932542"/>
                  <a:gd name="connsiteY4" fmla="*/ 27896 h 575250"/>
                  <a:gd name="connsiteX5" fmla="*/ 831605 w 932542"/>
                  <a:gd name="connsiteY5" fmla="*/ 91357 h 575250"/>
                  <a:gd name="connsiteX6" fmla="*/ 839272 w 932542"/>
                  <a:gd name="connsiteY6" fmla="*/ 138314 h 575250"/>
                  <a:gd name="connsiteX7" fmla="*/ 891126 w 932542"/>
                  <a:gd name="connsiteY7" fmla="*/ 215617 h 575250"/>
                  <a:gd name="connsiteX8" fmla="*/ 908270 w 932542"/>
                  <a:gd name="connsiteY8" fmla="*/ 284721 h 575250"/>
                  <a:gd name="connsiteX9" fmla="*/ 900709 w 932542"/>
                  <a:gd name="connsiteY9" fmla="*/ 334552 h 575250"/>
                  <a:gd name="connsiteX10" fmla="*/ 926689 w 932542"/>
                  <a:gd name="connsiteY10" fmla="*/ 390560 h 575250"/>
                  <a:gd name="connsiteX11" fmla="*/ 914552 w 932542"/>
                  <a:gd name="connsiteY11" fmla="*/ 475742 h 575250"/>
                  <a:gd name="connsiteX12" fmla="*/ 840017 w 932542"/>
                  <a:gd name="connsiteY12" fmla="*/ 522379 h 575250"/>
                  <a:gd name="connsiteX13" fmla="*/ 750789 w 932542"/>
                  <a:gd name="connsiteY13" fmla="*/ 520994 h 575250"/>
                  <a:gd name="connsiteX14" fmla="*/ 699786 w 932542"/>
                  <a:gd name="connsiteY14" fmla="*/ 485963 h 575250"/>
                  <a:gd name="connsiteX15" fmla="*/ 720016 w 932542"/>
                  <a:gd name="connsiteY15" fmla="*/ 397375 h 575250"/>
                  <a:gd name="connsiteX16" fmla="*/ 682110 w 932542"/>
                  <a:gd name="connsiteY16" fmla="*/ 333488 h 575250"/>
                  <a:gd name="connsiteX17" fmla="*/ 705855 w 932542"/>
                  <a:gd name="connsiteY17" fmla="*/ 285785 h 575250"/>
                  <a:gd name="connsiteX18" fmla="*/ 710726 w 932542"/>
                  <a:gd name="connsiteY18" fmla="*/ 246908 h 575250"/>
                  <a:gd name="connsiteX19" fmla="*/ 701027 w 932542"/>
                  <a:gd name="connsiteY19" fmla="*/ 219405 h 575250"/>
                  <a:gd name="connsiteX20" fmla="*/ 673737 w 932542"/>
                  <a:gd name="connsiteY20" fmla="*/ 307402 h 575250"/>
                  <a:gd name="connsiteX21" fmla="*/ 659536 w 932542"/>
                  <a:gd name="connsiteY21" fmla="*/ 402167 h 575250"/>
                  <a:gd name="connsiteX22" fmla="*/ 676360 w 932542"/>
                  <a:gd name="connsiteY22" fmla="*/ 505237 h 575250"/>
                  <a:gd name="connsiteX23" fmla="*/ 362250 w 932542"/>
                  <a:gd name="connsiteY23" fmla="*/ 573277 h 575250"/>
                  <a:gd name="connsiteX24" fmla="*/ 228727 w 932542"/>
                  <a:gd name="connsiteY24" fmla="*/ 537820 h 575250"/>
                  <a:gd name="connsiteX25" fmla="*/ 245018 w 932542"/>
                  <a:gd name="connsiteY25" fmla="*/ 434110 h 575250"/>
                  <a:gd name="connsiteX26" fmla="*/ 234619 w 932542"/>
                  <a:gd name="connsiteY26" fmla="*/ 406122 h 575250"/>
                  <a:gd name="connsiteX27" fmla="*/ 200298 w 932542"/>
                  <a:gd name="connsiteY27" fmla="*/ 465946 h 575250"/>
                  <a:gd name="connsiteX28" fmla="*/ 135560 w 932542"/>
                  <a:gd name="connsiteY28" fmla="*/ 520357 h 575250"/>
                  <a:gd name="connsiteX29" fmla="*/ 52826 w 932542"/>
                  <a:gd name="connsiteY29" fmla="*/ 499700 h 575250"/>
                  <a:gd name="connsiteX30" fmla="*/ 6509 w 932542"/>
                  <a:gd name="connsiteY30" fmla="*/ 448484 h 575250"/>
                  <a:gd name="connsiteX31" fmla="*/ 6402 w 932542"/>
                  <a:gd name="connsiteY31" fmla="*/ 448484 h 575250"/>
                  <a:gd name="connsiteX32" fmla="*/ 1823 w 932542"/>
                  <a:gd name="connsiteY32" fmla="*/ 433151 h 575250"/>
                  <a:gd name="connsiteX33" fmla="*/ 53039 w 932542"/>
                  <a:gd name="connsiteY33" fmla="*/ 326674 h 575250"/>
                  <a:gd name="connsiteX34" fmla="*/ 89028 w 932542"/>
                  <a:gd name="connsiteY34" fmla="*/ 310169 h 575250"/>
                  <a:gd name="connsiteX35" fmla="*/ 110005 w 932542"/>
                  <a:gd name="connsiteY35" fmla="*/ 278651 h 575250"/>
                  <a:gd name="connsiteX36" fmla="*/ 90307 w 932542"/>
                  <a:gd name="connsiteY36" fmla="*/ 231908 h 575250"/>
                  <a:gd name="connsiteX37" fmla="*/ 114371 w 932542"/>
                  <a:gd name="connsiteY37" fmla="*/ 185271 h 575250"/>
                  <a:gd name="connsiteX38" fmla="*/ 160582 w 932542"/>
                  <a:gd name="connsiteY38" fmla="*/ 154818 h 575250"/>
                  <a:gd name="connsiteX39" fmla="*/ 184220 w 932542"/>
                  <a:gd name="connsiteY39" fmla="*/ 79432 h 575250"/>
                  <a:gd name="connsiteX40" fmla="*/ 192619 w 932542"/>
                  <a:gd name="connsiteY40" fmla="*/ 52387 h 575250"/>
                  <a:gd name="connsiteX41" fmla="*/ 200128 w 932542"/>
                  <a:gd name="connsiteY41" fmla="*/ 49021 h 575250"/>
                  <a:gd name="connsiteX42" fmla="*/ 198862 w 932542"/>
                  <a:gd name="connsiteY42" fmla="*/ 47740 h 575250"/>
                  <a:gd name="connsiteX43" fmla="*/ 234902 w 932542"/>
                  <a:gd name="connsiteY43" fmla="*/ 31943 h 575250"/>
                  <a:gd name="connsiteX44" fmla="*/ 263468 w 932542"/>
                  <a:gd name="connsiteY44" fmla="*/ 59137 h 575250"/>
                  <a:gd name="connsiteX45" fmla="*/ 272503 w 932542"/>
                  <a:gd name="connsiteY45" fmla="*/ 65709 h 575250"/>
                  <a:gd name="connsiteX46" fmla="*/ 276039 w 932542"/>
                  <a:gd name="connsiteY46" fmla="*/ 71104 h 575250"/>
                  <a:gd name="connsiteX47" fmla="*/ 427840 w 932542"/>
                  <a:gd name="connsiteY47" fmla="*/ 215617 h 57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932542" h="575250">
                    <a:moveTo>
                      <a:pt x="700637" y="0"/>
                    </a:moveTo>
                    <a:cubicBezTo>
                      <a:pt x="724700" y="8146"/>
                      <a:pt x="743440" y="13390"/>
                      <a:pt x="756950" y="17609"/>
                    </a:cubicBezTo>
                    <a:lnTo>
                      <a:pt x="769101" y="23195"/>
                    </a:lnTo>
                    <a:lnTo>
                      <a:pt x="775391" y="23123"/>
                    </a:lnTo>
                    <a:cubicBezTo>
                      <a:pt x="779198" y="23717"/>
                      <a:pt x="783104" y="25128"/>
                      <a:pt x="787310" y="27896"/>
                    </a:cubicBezTo>
                    <a:cubicBezTo>
                      <a:pt x="804134" y="38970"/>
                      <a:pt x="825536" y="72084"/>
                      <a:pt x="831605" y="91357"/>
                    </a:cubicBezTo>
                    <a:cubicBezTo>
                      <a:pt x="836290" y="106477"/>
                      <a:pt x="836290" y="122661"/>
                      <a:pt x="839272" y="138314"/>
                    </a:cubicBezTo>
                    <a:cubicBezTo>
                      <a:pt x="845341" y="169725"/>
                      <a:pt x="875048" y="188891"/>
                      <a:pt x="891126" y="215617"/>
                    </a:cubicBezTo>
                    <a:cubicBezTo>
                      <a:pt x="903584" y="236380"/>
                      <a:pt x="911357" y="260763"/>
                      <a:pt x="908270" y="284721"/>
                    </a:cubicBezTo>
                    <a:cubicBezTo>
                      <a:pt x="906140" y="301438"/>
                      <a:pt x="898793" y="317729"/>
                      <a:pt x="900709" y="334552"/>
                    </a:cubicBezTo>
                    <a:cubicBezTo>
                      <a:pt x="903052" y="355103"/>
                      <a:pt x="918811" y="371394"/>
                      <a:pt x="926689" y="390560"/>
                    </a:cubicBezTo>
                    <a:cubicBezTo>
                      <a:pt x="938190" y="418244"/>
                      <a:pt x="932013" y="451465"/>
                      <a:pt x="914552" y="475742"/>
                    </a:cubicBezTo>
                    <a:cubicBezTo>
                      <a:pt x="897090" y="500019"/>
                      <a:pt x="869298" y="515778"/>
                      <a:pt x="840017" y="522379"/>
                    </a:cubicBezTo>
                    <a:cubicBezTo>
                      <a:pt x="810735" y="528980"/>
                      <a:pt x="780177" y="527064"/>
                      <a:pt x="750789" y="520994"/>
                    </a:cubicBezTo>
                    <a:cubicBezTo>
                      <a:pt x="729493" y="516629"/>
                      <a:pt x="705429" y="506939"/>
                      <a:pt x="699786" y="485963"/>
                    </a:cubicBezTo>
                    <a:cubicBezTo>
                      <a:pt x="691694" y="456043"/>
                      <a:pt x="726938" y="427614"/>
                      <a:pt x="720016" y="397375"/>
                    </a:cubicBezTo>
                    <a:cubicBezTo>
                      <a:pt x="714373" y="372777"/>
                      <a:pt x="682749" y="358723"/>
                      <a:pt x="682110" y="333488"/>
                    </a:cubicBezTo>
                    <a:cubicBezTo>
                      <a:pt x="681578" y="315386"/>
                      <a:pt x="697337" y="301651"/>
                      <a:pt x="705855" y="285785"/>
                    </a:cubicBezTo>
                    <a:cubicBezTo>
                      <a:pt x="713575" y="271304"/>
                      <a:pt x="713654" y="258980"/>
                      <a:pt x="710726" y="246908"/>
                    </a:cubicBezTo>
                    <a:lnTo>
                      <a:pt x="701027" y="219405"/>
                    </a:lnTo>
                    <a:lnTo>
                      <a:pt x="673737" y="307402"/>
                    </a:lnTo>
                    <a:cubicBezTo>
                      <a:pt x="665525" y="339292"/>
                      <a:pt x="659696" y="371661"/>
                      <a:pt x="659536" y="402167"/>
                    </a:cubicBezTo>
                    <a:cubicBezTo>
                      <a:pt x="659430" y="431023"/>
                      <a:pt x="687007" y="479470"/>
                      <a:pt x="676360" y="505237"/>
                    </a:cubicBezTo>
                    <a:cubicBezTo>
                      <a:pt x="645907" y="579346"/>
                      <a:pt x="425711" y="578281"/>
                      <a:pt x="362250" y="573277"/>
                    </a:cubicBezTo>
                    <a:cubicBezTo>
                      <a:pt x="332224" y="570934"/>
                      <a:pt x="240866" y="568698"/>
                      <a:pt x="228727" y="537820"/>
                    </a:cubicBezTo>
                    <a:cubicBezTo>
                      <a:pt x="221379" y="519080"/>
                      <a:pt x="253962" y="466160"/>
                      <a:pt x="245018" y="434110"/>
                    </a:cubicBezTo>
                    <a:lnTo>
                      <a:pt x="234619" y="406122"/>
                    </a:lnTo>
                    <a:lnTo>
                      <a:pt x="200298" y="465946"/>
                    </a:lnTo>
                    <a:cubicBezTo>
                      <a:pt x="183794" y="489584"/>
                      <a:pt x="163669" y="513755"/>
                      <a:pt x="135560" y="520357"/>
                    </a:cubicBezTo>
                    <a:cubicBezTo>
                      <a:pt x="107662" y="526958"/>
                      <a:pt x="77103" y="512690"/>
                      <a:pt x="52826" y="499700"/>
                    </a:cubicBezTo>
                    <a:cubicBezTo>
                      <a:pt x="32169" y="488626"/>
                      <a:pt x="15240" y="470205"/>
                      <a:pt x="6509" y="448484"/>
                    </a:cubicBezTo>
                    <a:lnTo>
                      <a:pt x="6402" y="448484"/>
                    </a:lnTo>
                    <a:cubicBezTo>
                      <a:pt x="4485" y="443586"/>
                      <a:pt x="2888" y="438369"/>
                      <a:pt x="1823" y="433151"/>
                    </a:cubicBezTo>
                    <a:cubicBezTo>
                      <a:pt x="-6695" y="391732"/>
                      <a:pt x="15346" y="345946"/>
                      <a:pt x="53039" y="326674"/>
                    </a:cubicBezTo>
                    <a:cubicBezTo>
                      <a:pt x="64751" y="320604"/>
                      <a:pt x="77742" y="316984"/>
                      <a:pt x="89028" y="310169"/>
                    </a:cubicBezTo>
                    <a:cubicBezTo>
                      <a:pt x="100316" y="303249"/>
                      <a:pt x="110217" y="291856"/>
                      <a:pt x="110005" y="278651"/>
                    </a:cubicBezTo>
                    <a:cubicBezTo>
                      <a:pt x="109792" y="261509"/>
                      <a:pt x="93501" y="248731"/>
                      <a:pt x="90307" y="231908"/>
                    </a:cubicBezTo>
                    <a:cubicBezTo>
                      <a:pt x="86793" y="213700"/>
                      <a:pt x="99463" y="196238"/>
                      <a:pt x="114371" y="185271"/>
                    </a:cubicBezTo>
                    <a:cubicBezTo>
                      <a:pt x="129278" y="174304"/>
                      <a:pt x="146846" y="167170"/>
                      <a:pt x="160582" y="154818"/>
                    </a:cubicBezTo>
                    <a:cubicBezTo>
                      <a:pt x="182835" y="134800"/>
                      <a:pt x="187201" y="107649"/>
                      <a:pt x="184220" y="79432"/>
                    </a:cubicBezTo>
                    <a:cubicBezTo>
                      <a:pt x="183155" y="69210"/>
                      <a:pt x="186350" y="59547"/>
                      <a:pt x="192619" y="52387"/>
                    </a:cubicBezTo>
                    <a:lnTo>
                      <a:pt x="200128" y="49021"/>
                    </a:lnTo>
                    <a:lnTo>
                      <a:pt x="198862" y="47740"/>
                    </a:lnTo>
                    <a:cubicBezTo>
                      <a:pt x="204077" y="44301"/>
                      <a:pt x="225958" y="35936"/>
                      <a:pt x="234902" y="31943"/>
                    </a:cubicBezTo>
                    <a:lnTo>
                      <a:pt x="263468" y="59137"/>
                    </a:lnTo>
                    <a:lnTo>
                      <a:pt x="272503" y="65709"/>
                    </a:lnTo>
                    <a:lnTo>
                      <a:pt x="276039" y="71104"/>
                    </a:lnTo>
                    <a:lnTo>
                      <a:pt x="427840" y="215617"/>
                    </a:lnTo>
                    <a:close/>
                  </a:path>
                </a:pathLst>
              </a:custGeom>
              <a:solidFill>
                <a:srgbClr val="68B78B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57760675-EC63-FE56-B910-9B40A29287D8}"/>
                </a:ext>
              </a:extLst>
            </p:cNvPr>
            <p:cNvSpPr/>
            <p:nvPr/>
          </p:nvSpPr>
          <p:spPr>
            <a:xfrm>
              <a:off x="2568666" y="3140337"/>
              <a:ext cx="323381" cy="497289"/>
            </a:xfrm>
            <a:custGeom>
              <a:avLst/>
              <a:gdLst>
                <a:gd name="connsiteX0" fmla="*/ 5406 w 260161"/>
                <a:gd name="connsiteY0" fmla="*/ 338991 h 400071"/>
                <a:gd name="connsiteX1" fmla="*/ 43876 w 260161"/>
                <a:gd name="connsiteY1" fmla="*/ 381530 h 400071"/>
                <a:gd name="connsiteX2" fmla="*/ 112593 w 260161"/>
                <a:gd name="connsiteY2" fmla="*/ 398687 h 400071"/>
                <a:gd name="connsiteX3" fmla="*/ 166363 w 260161"/>
                <a:gd name="connsiteY3" fmla="*/ 353495 h 400071"/>
                <a:gd name="connsiteX4" fmla="*/ 249760 w 260161"/>
                <a:gd name="connsiteY4" fmla="*/ 173612 h 400071"/>
                <a:gd name="connsiteX5" fmla="*/ 253740 w 260161"/>
                <a:gd name="connsiteY5" fmla="*/ 62887 h 400071"/>
                <a:gd name="connsiteX6" fmla="*/ 182282 w 260161"/>
                <a:gd name="connsiteY6" fmla="*/ 8 h 400071"/>
                <a:gd name="connsiteX7" fmla="*/ 153009 w 260161"/>
                <a:gd name="connsiteY7" fmla="*/ 32465 h 400071"/>
                <a:gd name="connsiteX8" fmla="*/ 133376 w 260161"/>
                <a:gd name="connsiteY8" fmla="*/ 95079 h 400071"/>
                <a:gd name="connsiteX9" fmla="*/ 94994 w 260161"/>
                <a:gd name="connsiteY9" fmla="*/ 120372 h 400071"/>
                <a:gd name="connsiteX10" fmla="*/ 75007 w 260161"/>
                <a:gd name="connsiteY10" fmla="*/ 159108 h 400071"/>
                <a:gd name="connsiteX11" fmla="*/ 91368 w 260161"/>
                <a:gd name="connsiteY11" fmla="*/ 197932 h 400071"/>
                <a:gd name="connsiteX12" fmla="*/ 73945 w 260161"/>
                <a:gd name="connsiteY12" fmla="*/ 224110 h 400071"/>
                <a:gd name="connsiteX13" fmla="*/ 44053 w 260161"/>
                <a:gd name="connsiteY13" fmla="*/ 237818 h 400071"/>
                <a:gd name="connsiteX14" fmla="*/ 1514 w 260161"/>
                <a:gd name="connsiteY14" fmla="*/ 326256 h 400071"/>
                <a:gd name="connsiteX15" fmla="*/ 5317 w 260161"/>
                <a:gd name="connsiteY15" fmla="*/ 338991 h 400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0161" h="400071">
                  <a:moveTo>
                    <a:pt x="5406" y="338991"/>
                  </a:moveTo>
                  <a:cubicBezTo>
                    <a:pt x="12658" y="357032"/>
                    <a:pt x="26719" y="372332"/>
                    <a:pt x="43876" y="381530"/>
                  </a:cubicBezTo>
                  <a:cubicBezTo>
                    <a:pt x="64040" y="392319"/>
                    <a:pt x="89422" y="404170"/>
                    <a:pt x="112593" y="398687"/>
                  </a:cubicBezTo>
                  <a:cubicBezTo>
                    <a:pt x="135940" y="393204"/>
                    <a:pt x="152655" y="373128"/>
                    <a:pt x="166363" y="353495"/>
                  </a:cubicBezTo>
                  <a:cubicBezTo>
                    <a:pt x="204303" y="298929"/>
                    <a:pt x="232692" y="237818"/>
                    <a:pt x="249760" y="173612"/>
                  </a:cubicBezTo>
                  <a:cubicBezTo>
                    <a:pt x="259400" y="137441"/>
                    <a:pt x="265414" y="98439"/>
                    <a:pt x="253740" y="62887"/>
                  </a:cubicBezTo>
                  <a:cubicBezTo>
                    <a:pt x="244896" y="35825"/>
                    <a:pt x="213324" y="-611"/>
                    <a:pt x="182282" y="8"/>
                  </a:cubicBezTo>
                  <a:cubicBezTo>
                    <a:pt x="163622" y="362"/>
                    <a:pt x="151240" y="15484"/>
                    <a:pt x="153009" y="32465"/>
                  </a:cubicBezTo>
                  <a:cubicBezTo>
                    <a:pt x="155485" y="55901"/>
                    <a:pt x="151859" y="78452"/>
                    <a:pt x="133376" y="95079"/>
                  </a:cubicBezTo>
                  <a:cubicBezTo>
                    <a:pt x="121967" y="105338"/>
                    <a:pt x="107375" y="111263"/>
                    <a:pt x="94994" y="120372"/>
                  </a:cubicBezTo>
                  <a:cubicBezTo>
                    <a:pt x="82612" y="129481"/>
                    <a:pt x="72088" y="143985"/>
                    <a:pt x="75007" y="159108"/>
                  </a:cubicBezTo>
                  <a:cubicBezTo>
                    <a:pt x="77660" y="173081"/>
                    <a:pt x="91191" y="183694"/>
                    <a:pt x="91368" y="197932"/>
                  </a:cubicBezTo>
                  <a:cubicBezTo>
                    <a:pt x="91544" y="208899"/>
                    <a:pt x="83320" y="218362"/>
                    <a:pt x="73945" y="224110"/>
                  </a:cubicBezTo>
                  <a:cubicBezTo>
                    <a:pt x="64571" y="229770"/>
                    <a:pt x="53781" y="232777"/>
                    <a:pt x="44053" y="237818"/>
                  </a:cubicBezTo>
                  <a:cubicBezTo>
                    <a:pt x="12746" y="253825"/>
                    <a:pt x="-5561" y="291854"/>
                    <a:pt x="1514" y="326256"/>
                  </a:cubicBezTo>
                  <a:cubicBezTo>
                    <a:pt x="2399" y="330590"/>
                    <a:pt x="3725" y="334923"/>
                    <a:pt x="5317" y="338991"/>
                  </a:cubicBezTo>
                  <a:close/>
                </a:path>
              </a:pathLst>
            </a:custGeom>
            <a:solidFill>
              <a:srgbClr val="000000">
                <a:alpha val="10000"/>
              </a:srgbClr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C910FA93-178B-0A01-9FAC-5E79A34FA8FF}"/>
                </a:ext>
              </a:extLst>
            </p:cNvPr>
            <p:cNvSpPr/>
            <p:nvPr/>
          </p:nvSpPr>
          <p:spPr>
            <a:xfrm>
              <a:off x="3583870" y="4160704"/>
              <a:ext cx="551304" cy="1549226"/>
            </a:xfrm>
            <a:custGeom>
              <a:avLst/>
              <a:gdLst>
                <a:gd name="connsiteX0" fmla="*/ 0 w 443527"/>
                <a:gd name="connsiteY0" fmla="*/ 101969 h 1246358"/>
                <a:gd name="connsiteX1" fmla="*/ 333677 w 443527"/>
                <a:gd name="connsiteY1" fmla="*/ 1169771 h 1246358"/>
                <a:gd name="connsiteX2" fmla="*/ 349242 w 443527"/>
                <a:gd name="connsiteY2" fmla="*/ 1243970 h 1246358"/>
                <a:gd name="connsiteX3" fmla="*/ 437592 w 443527"/>
                <a:gd name="connsiteY3" fmla="*/ 1148280 h 1246358"/>
                <a:gd name="connsiteX4" fmla="*/ 320942 w 443527"/>
                <a:gd name="connsiteY4" fmla="*/ 546724 h 1246358"/>
                <a:gd name="connsiteX5" fmla="*/ 244797 w 443527"/>
                <a:gd name="connsiteY5" fmla="*/ 0 h 1246358"/>
                <a:gd name="connsiteX6" fmla="*/ 0 w 443527"/>
                <a:gd name="connsiteY6" fmla="*/ 101969 h 124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3527" h="1246358">
                  <a:moveTo>
                    <a:pt x="0" y="101969"/>
                  </a:moveTo>
                  <a:cubicBezTo>
                    <a:pt x="0" y="101969"/>
                    <a:pt x="148311" y="684776"/>
                    <a:pt x="333677" y="1169771"/>
                  </a:cubicBezTo>
                  <a:cubicBezTo>
                    <a:pt x="331466" y="1191438"/>
                    <a:pt x="331466" y="1226637"/>
                    <a:pt x="349242" y="1243970"/>
                  </a:cubicBezTo>
                  <a:cubicBezTo>
                    <a:pt x="367018" y="1261393"/>
                    <a:pt x="468899" y="1178792"/>
                    <a:pt x="437592" y="1148280"/>
                  </a:cubicBezTo>
                  <a:cubicBezTo>
                    <a:pt x="338984" y="1051971"/>
                    <a:pt x="343228" y="658599"/>
                    <a:pt x="320942" y="546724"/>
                  </a:cubicBezTo>
                  <a:lnTo>
                    <a:pt x="244797" y="0"/>
                  </a:lnTo>
                  <a:lnTo>
                    <a:pt x="0" y="101969"/>
                  </a:lnTo>
                  <a:close/>
                </a:path>
              </a:pathLst>
            </a:custGeom>
            <a:solidFill>
              <a:srgbClr val="E29EA6"/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9F8B591-901E-3101-70C9-C935A6848083}"/>
                </a:ext>
              </a:extLst>
            </p:cNvPr>
            <p:cNvSpPr/>
            <p:nvPr/>
          </p:nvSpPr>
          <p:spPr>
            <a:xfrm>
              <a:off x="3569002" y="4927018"/>
              <a:ext cx="356307" cy="885788"/>
            </a:xfrm>
            <a:custGeom>
              <a:avLst/>
              <a:gdLst>
                <a:gd name="connsiteX0" fmla="*/ 135068 w 286650"/>
                <a:gd name="connsiteY0" fmla="*/ 177 h 712620"/>
                <a:gd name="connsiteX1" fmla="*/ 23901 w 286650"/>
                <a:gd name="connsiteY1" fmla="*/ 630210 h 712620"/>
                <a:gd name="connsiteX2" fmla="*/ 1703 w 286650"/>
                <a:gd name="connsiteY2" fmla="*/ 702729 h 712620"/>
                <a:gd name="connsiteX3" fmla="*/ 125251 w 286650"/>
                <a:gd name="connsiteY3" fmla="*/ 661517 h 712620"/>
                <a:gd name="connsiteX4" fmla="*/ 286651 w 286650"/>
                <a:gd name="connsiteY4" fmla="*/ 109575 h 712620"/>
                <a:gd name="connsiteX5" fmla="*/ 273208 w 286650"/>
                <a:gd name="connsiteY5" fmla="*/ 24232 h 712620"/>
                <a:gd name="connsiteX6" fmla="*/ 134979 w 286650"/>
                <a:gd name="connsiteY6" fmla="*/ 0 h 71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650" h="712620">
                  <a:moveTo>
                    <a:pt x="135068" y="177"/>
                  </a:moveTo>
                  <a:cubicBezTo>
                    <a:pt x="135068" y="177"/>
                    <a:pt x="95713" y="115942"/>
                    <a:pt x="23901" y="630210"/>
                  </a:cubicBezTo>
                  <a:cubicBezTo>
                    <a:pt x="11520" y="648075"/>
                    <a:pt x="-5460" y="678939"/>
                    <a:pt x="1703" y="702729"/>
                  </a:cubicBezTo>
                  <a:cubicBezTo>
                    <a:pt x="8867" y="726519"/>
                    <a:pt x="125870" y="705294"/>
                    <a:pt x="125251" y="661517"/>
                  </a:cubicBezTo>
                  <a:cubicBezTo>
                    <a:pt x="123483" y="525764"/>
                    <a:pt x="252160" y="218354"/>
                    <a:pt x="286651" y="109575"/>
                  </a:cubicBezTo>
                  <a:lnTo>
                    <a:pt x="273208" y="24232"/>
                  </a:lnTo>
                  <a:lnTo>
                    <a:pt x="134979" y="0"/>
                  </a:lnTo>
                  <a:close/>
                </a:path>
              </a:pathLst>
            </a:custGeom>
            <a:solidFill>
              <a:srgbClr val="D19585"/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0C279A2-3F21-C72E-FFCA-EB62027B32E2}"/>
                </a:ext>
              </a:extLst>
            </p:cNvPr>
            <p:cNvSpPr/>
            <p:nvPr/>
          </p:nvSpPr>
          <p:spPr>
            <a:xfrm>
              <a:off x="3578484" y="3903693"/>
              <a:ext cx="608829" cy="1796686"/>
            </a:xfrm>
            <a:custGeom>
              <a:avLst/>
              <a:gdLst>
                <a:gd name="connsiteX0" fmla="*/ 410707 w 489805"/>
                <a:gd name="connsiteY0" fmla="*/ 0 h 1445440"/>
                <a:gd name="connsiteX1" fmla="*/ 489593 w 489805"/>
                <a:gd name="connsiteY1" fmla="*/ 228524 h 1445440"/>
                <a:gd name="connsiteX2" fmla="*/ 140351 w 489805"/>
                <a:gd name="connsiteY2" fmla="*/ 1286598 h 1445440"/>
                <a:gd name="connsiteX3" fmla="*/ 26089 w 489805"/>
                <a:gd name="connsiteY3" fmla="*/ 1441630 h 1445440"/>
                <a:gd name="connsiteX4" fmla="*/ 195802 w 489805"/>
                <a:gd name="connsiteY4" fmla="*/ 253021 h 1445440"/>
                <a:gd name="connsiteX5" fmla="*/ 0 w 489805"/>
                <a:gd name="connsiteY5" fmla="*/ 174135 h 1445440"/>
                <a:gd name="connsiteX6" fmla="*/ 59873 w 489805"/>
                <a:gd name="connsiteY6" fmla="*/ 13619 h 1445440"/>
                <a:gd name="connsiteX7" fmla="*/ 410795 w 489805"/>
                <a:gd name="connsiteY7" fmla="*/ 0 h 1445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9805" h="1445440">
                  <a:moveTo>
                    <a:pt x="410707" y="0"/>
                  </a:moveTo>
                  <a:cubicBezTo>
                    <a:pt x="410707" y="0"/>
                    <a:pt x="481457" y="73404"/>
                    <a:pt x="489593" y="228524"/>
                  </a:cubicBezTo>
                  <a:cubicBezTo>
                    <a:pt x="499764" y="421673"/>
                    <a:pt x="140351" y="1286598"/>
                    <a:pt x="140351" y="1286598"/>
                  </a:cubicBezTo>
                  <a:cubicBezTo>
                    <a:pt x="140351" y="1286598"/>
                    <a:pt x="45192" y="1474263"/>
                    <a:pt x="26089" y="1441630"/>
                  </a:cubicBezTo>
                  <a:cubicBezTo>
                    <a:pt x="7075" y="1408996"/>
                    <a:pt x="195802" y="253021"/>
                    <a:pt x="195802" y="253021"/>
                  </a:cubicBezTo>
                  <a:lnTo>
                    <a:pt x="0" y="174135"/>
                  </a:lnTo>
                  <a:cubicBezTo>
                    <a:pt x="0" y="174135"/>
                    <a:pt x="8136" y="68097"/>
                    <a:pt x="59873" y="13619"/>
                  </a:cubicBezTo>
                  <a:cubicBezTo>
                    <a:pt x="95336" y="68186"/>
                    <a:pt x="410795" y="0"/>
                    <a:pt x="410795" y="0"/>
                  </a:cubicBezTo>
                  <a:close/>
                </a:path>
              </a:pathLst>
            </a:custGeom>
            <a:solidFill>
              <a:srgbClr val="FFCBB5"/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2564DC4A-C349-B9FA-7356-D92F4B34B064}"/>
                </a:ext>
              </a:extLst>
            </p:cNvPr>
            <p:cNvSpPr/>
            <p:nvPr/>
          </p:nvSpPr>
          <p:spPr>
            <a:xfrm>
              <a:off x="3772003" y="4395954"/>
              <a:ext cx="362286" cy="140539"/>
            </a:xfrm>
            <a:custGeom>
              <a:avLst/>
              <a:gdLst>
                <a:gd name="connsiteX0" fmla="*/ 256701 w 291460"/>
                <a:gd name="connsiteY0" fmla="*/ 79948 h 113064"/>
                <a:gd name="connsiteX1" fmla="*/ 290396 w 291460"/>
                <a:gd name="connsiteY1" fmla="*/ 0 h 113064"/>
                <a:gd name="connsiteX2" fmla="*/ 211774 w 291460"/>
                <a:gd name="connsiteY2" fmla="*/ 31926 h 113064"/>
                <a:gd name="connsiteX3" fmla="*/ 84600 w 291460"/>
                <a:gd name="connsiteY3" fmla="*/ 57396 h 113064"/>
                <a:gd name="connsiteX4" fmla="*/ 3768 w 291460"/>
                <a:gd name="connsiteY4" fmla="*/ 84105 h 113064"/>
                <a:gd name="connsiteX5" fmla="*/ 256701 w 291460"/>
                <a:gd name="connsiteY5" fmla="*/ 80037 h 113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1460" h="113064">
                  <a:moveTo>
                    <a:pt x="256701" y="79948"/>
                  </a:moveTo>
                  <a:cubicBezTo>
                    <a:pt x="289688" y="58104"/>
                    <a:pt x="294022" y="39355"/>
                    <a:pt x="290396" y="0"/>
                  </a:cubicBezTo>
                  <a:cubicBezTo>
                    <a:pt x="269701" y="19810"/>
                    <a:pt x="239898" y="26266"/>
                    <a:pt x="211774" y="31926"/>
                  </a:cubicBezTo>
                  <a:cubicBezTo>
                    <a:pt x="169412" y="40416"/>
                    <a:pt x="126874" y="48376"/>
                    <a:pt x="84600" y="57396"/>
                  </a:cubicBezTo>
                  <a:cubicBezTo>
                    <a:pt x="56035" y="63499"/>
                    <a:pt x="-17369" y="55097"/>
                    <a:pt x="3768" y="84105"/>
                  </a:cubicBezTo>
                  <a:cubicBezTo>
                    <a:pt x="41089" y="135310"/>
                    <a:pt x="212393" y="108690"/>
                    <a:pt x="256701" y="80037"/>
                  </a:cubicBezTo>
                  <a:close/>
                </a:path>
              </a:pathLst>
            </a:custGeom>
            <a:solidFill>
              <a:srgbClr val="E29EA6">
                <a:alpha val="32000"/>
              </a:srgbClr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D883B6A5-B229-33BB-67FE-AA7189731438}"/>
                </a:ext>
              </a:extLst>
            </p:cNvPr>
            <p:cNvGrpSpPr/>
            <p:nvPr/>
          </p:nvGrpSpPr>
          <p:grpSpPr>
            <a:xfrm>
              <a:off x="3404502" y="2180983"/>
              <a:ext cx="997468" cy="3694707"/>
              <a:chOff x="14235091" y="275790"/>
              <a:chExt cx="966155" cy="3578721"/>
            </a:xfrm>
          </p:grpSpPr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87B60F80-CA3A-317D-5A3F-AE68458AC2C7}"/>
                  </a:ext>
                </a:extLst>
              </p:cNvPr>
              <p:cNvSpPr/>
              <p:nvPr/>
            </p:nvSpPr>
            <p:spPr>
              <a:xfrm>
                <a:off x="14441374" y="872718"/>
                <a:ext cx="335999" cy="641954"/>
              </a:xfrm>
              <a:custGeom>
                <a:avLst/>
                <a:gdLst>
                  <a:gd name="connsiteX0" fmla="*/ 55835 w 279073"/>
                  <a:gd name="connsiteY0" fmla="*/ 217912 h 533193"/>
                  <a:gd name="connsiteX1" fmla="*/ 3922 w 279073"/>
                  <a:gd name="connsiteY1" fmla="*/ 324922 h 533193"/>
                  <a:gd name="connsiteX2" fmla="*/ 119422 w 279073"/>
                  <a:gd name="connsiteY2" fmla="*/ 533194 h 533193"/>
                  <a:gd name="connsiteX3" fmla="*/ 100054 w 279073"/>
                  <a:gd name="connsiteY3" fmla="*/ 428394 h 533193"/>
                  <a:gd name="connsiteX4" fmla="*/ 153648 w 279073"/>
                  <a:gd name="connsiteY4" fmla="*/ 331997 h 533193"/>
                  <a:gd name="connsiteX5" fmla="*/ 274366 w 279073"/>
                  <a:gd name="connsiteY5" fmla="*/ 245770 h 533193"/>
                  <a:gd name="connsiteX6" fmla="*/ 236072 w 279073"/>
                  <a:gd name="connsiteY6" fmla="*/ 105861 h 533193"/>
                  <a:gd name="connsiteX7" fmla="*/ 169921 w 279073"/>
                  <a:gd name="connsiteY7" fmla="*/ 0 h 533193"/>
                  <a:gd name="connsiteX8" fmla="*/ 117477 w 279073"/>
                  <a:gd name="connsiteY8" fmla="*/ 91799 h 533193"/>
                  <a:gd name="connsiteX9" fmla="*/ 55924 w 279073"/>
                  <a:gd name="connsiteY9" fmla="*/ 217912 h 533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9073" h="533193">
                    <a:moveTo>
                      <a:pt x="55835" y="217912"/>
                    </a:moveTo>
                    <a:cubicBezTo>
                      <a:pt x="34080" y="251341"/>
                      <a:pt x="12678" y="286009"/>
                      <a:pt x="3922" y="324922"/>
                    </a:cubicBezTo>
                    <a:cubicBezTo>
                      <a:pt x="-15180" y="409645"/>
                      <a:pt x="37440" y="504539"/>
                      <a:pt x="119422" y="533194"/>
                    </a:cubicBezTo>
                    <a:cubicBezTo>
                      <a:pt x="94837" y="505512"/>
                      <a:pt x="90503" y="464212"/>
                      <a:pt x="100054" y="428394"/>
                    </a:cubicBezTo>
                    <a:cubicBezTo>
                      <a:pt x="109606" y="392665"/>
                      <a:pt x="131096" y="361358"/>
                      <a:pt x="153648" y="331997"/>
                    </a:cubicBezTo>
                    <a:cubicBezTo>
                      <a:pt x="176200" y="302635"/>
                      <a:pt x="258093" y="279022"/>
                      <a:pt x="274366" y="245770"/>
                    </a:cubicBezTo>
                    <a:cubicBezTo>
                      <a:pt x="294618" y="204292"/>
                      <a:pt x="243413" y="151406"/>
                      <a:pt x="236072" y="105861"/>
                    </a:cubicBezTo>
                    <a:cubicBezTo>
                      <a:pt x="231031" y="74377"/>
                      <a:pt x="211752" y="-88"/>
                      <a:pt x="169921" y="0"/>
                    </a:cubicBezTo>
                    <a:cubicBezTo>
                      <a:pt x="125259" y="177"/>
                      <a:pt x="122872" y="61907"/>
                      <a:pt x="117477" y="91799"/>
                    </a:cubicBezTo>
                    <a:cubicBezTo>
                      <a:pt x="108987" y="138583"/>
                      <a:pt x="81394" y="178822"/>
                      <a:pt x="55924" y="217912"/>
                    </a:cubicBezTo>
                    <a:close/>
                  </a:path>
                </a:pathLst>
              </a:custGeom>
              <a:solidFill>
                <a:srgbClr val="000000">
                  <a:lumMod val="75000"/>
                  <a:lumOff val="25000"/>
                </a:srgbClr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359E84F-10A9-E50A-AF0D-4F74CB323AD6}"/>
                  </a:ext>
                </a:extLst>
              </p:cNvPr>
              <p:cNvSpPr/>
              <p:nvPr/>
            </p:nvSpPr>
            <p:spPr>
              <a:xfrm>
                <a:off x="14256660" y="275790"/>
                <a:ext cx="472454" cy="1167664"/>
              </a:xfrm>
              <a:custGeom>
                <a:avLst/>
                <a:gdLst>
                  <a:gd name="connsiteX0" fmla="*/ 392410 w 392410"/>
                  <a:gd name="connsiteY0" fmla="*/ 823370 h 969836"/>
                  <a:gd name="connsiteX1" fmla="*/ 139123 w 392410"/>
                  <a:gd name="connsiteY1" fmla="*/ 528517 h 969836"/>
                  <a:gd name="connsiteX2" fmla="*/ 87210 w 392410"/>
                  <a:gd name="connsiteY2" fmla="*/ 177949 h 969836"/>
                  <a:gd name="connsiteX3" fmla="*/ 95169 w 392410"/>
                  <a:gd name="connsiteY3" fmla="*/ 141689 h 969836"/>
                  <a:gd name="connsiteX4" fmla="*/ 101537 w 392410"/>
                  <a:gd name="connsiteY4" fmla="*/ 89157 h 969836"/>
                  <a:gd name="connsiteX5" fmla="*/ 84203 w 392410"/>
                  <a:gd name="connsiteY5" fmla="*/ 103041 h 969836"/>
                  <a:gd name="connsiteX6" fmla="*/ 104544 w 392410"/>
                  <a:gd name="connsiteY6" fmla="*/ 19733 h 969836"/>
                  <a:gd name="connsiteX7" fmla="*/ 104455 w 392410"/>
                  <a:gd name="connsiteY7" fmla="*/ 6467 h 969836"/>
                  <a:gd name="connsiteX8" fmla="*/ 93578 w 392410"/>
                  <a:gd name="connsiteY8" fmla="*/ 365 h 969836"/>
                  <a:gd name="connsiteX9" fmla="*/ 88271 w 392410"/>
                  <a:gd name="connsiteY9" fmla="*/ 4521 h 969836"/>
                  <a:gd name="connsiteX10" fmla="*/ 65366 w 392410"/>
                  <a:gd name="connsiteY10" fmla="*/ 29903 h 969836"/>
                  <a:gd name="connsiteX11" fmla="*/ 38127 w 392410"/>
                  <a:gd name="connsiteY11" fmla="*/ 29373 h 969836"/>
                  <a:gd name="connsiteX12" fmla="*/ 18582 w 392410"/>
                  <a:gd name="connsiteY12" fmla="*/ 49271 h 969836"/>
                  <a:gd name="connsiteX13" fmla="*/ 18847 w 392410"/>
                  <a:gd name="connsiteY13" fmla="*/ 236583 h 969836"/>
                  <a:gd name="connsiteX14" fmla="*/ 9473 w 392410"/>
                  <a:gd name="connsiteY14" fmla="*/ 320334 h 969836"/>
                  <a:gd name="connsiteX15" fmla="*/ 335721 w 392410"/>
                  <a:gd name="connsiteY15" fmla="*/ 966640 h 969836"/>
                  <a:gd name="connsiteX16" fmla="*/ 352878 w 392410"/>
                  <a:gd name="connsiteY16" fmla="*/ 964517 h 969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92410" h="969836">
                    <a:moveTo>
                      <a:pt x="392410" y="823370"/>
                    </a:moveTo>
                    <a:cubicBezTo>
                      <a:pt x="274610" y="763940"/>
                      <a:pt x="194043" y="645698"/>
                      <a:pt x="139123" y="528517"/>
                    </a:cubicBezTo>
                    <a:cubicBezTo>
                      <a:pt x="86591" y="416466"/>
                      <a:pt x="76509" y="298578"/>
                      <a:pt x="87210" y="177949"/>
                    </a:cubicBezTo>
                    <a:cubicBezTo>
                      <a:pt x="88271" y="165567"/>
                      <a:pt x="89686" y="152921"/>
                      <a:pt x="95169" y="141689"/>
                    </a:cubicBezTo>
                    <a:cubicBezTo>
                      <a:pt x="97734" y="136471"/>
                      <a:pt x="141776" y="60503"/>
                      <a:pt x="101537" y="89157"/>
                    </a:cubicBezTo>
                    <a:cubicBezTo>
                      <a:pt x="95435" y="93490"/>
                      <a:pt x="91013" y="99946"/>
                      <a:pt x="84203" y="103041"/>
                    </a:cubicBezTo>
                    <a:cubicBezTo>
                      <a:pt x="92782" y="99150"/>
                      <a:pt x="102510" y="30964"/>
                      <a:pt x="104544" y="19733"/>
                    </a:cubicBezTo>
                    <a:cubicBezTo>
                      <a:pt x="105340" y="15311"/>
                      <a:pt x="106047" y="10624"/>
                      <a:pt x="104455" y="6467"/>
                    </a:cubicBezTo>
                    <a:cubicBezTo>
                      <a:pt x="102863" y="2222"/>
                      <a:pt x="97999" y="-1139"/>
                      <a:pt x="93578" y="365"/>
                    </a:cubicBezTo>
                    <a:cubicBezTo>
                      <a:pt x="91367" y="1072"/>
                      <a:pt x="89775" y="2841"/>
                      <a:pt x="88271" y="4521"/>
                    </a:cubicBezTo>
                    <a:cubicBezTo>
                      <a:pt x="80666" y="13011"/>
                      <a:pt x="73060" y="21413"/>
                      <a:pt x="65366" y="29903"/>
                    </a:cubicBezTo>
                    <a:cubicBezTo>
                      <a:pt x="57672" y="24332"/>
                      <a:pt x="46528" y="24951"/>
                      <a:pt x="38127" y="29373"/>
                    </a:cubicBezTo>
                    <a:cubicBezTo>
                      <a:pt x="29725" y="33794"/>
                      <a:pt x="23623" y="41400"/>
                      <a:pt x="18582" y="49271"/>
                    </a:cubicBezTo>
                    <a:cubicBezTo>
                      <a:pt x="-23338" y="114804"/>
                      <a:pt x="18759" y="167248"/>
                      <a:pt x="18847" y="236583"/>
                    </a:cubicBezTo>
                    <a:cubicBezTo>
                      <a:pt x="18847" y="264706"/>
                      <a:pt x="12745" y="292387"/>
                      <a:pt x="9473" y="320334"/>
                    </a:cubicBezTo>
                    <a:cubicBezTo>
                      <a:pt x="-21038" y="583614"/>
                      <a:pt x="116572" y="816383"/>
                      <a:pt x="335721" y="966640"/>
                    </a:cubicBezTo>
                    <a:cubicBezTo>
                      <a:pt x="341823" y="970796"/>
                      <a:pt x="354028" y="971681"/>
                      <a:pt x="352878" y="964517"/>
                    </a:cubicBezTo>
                  </a:path>
                </a:pathLst>
              </a:custGeom>
              <a:solidFill>
                <a:srgbClr val="FFCBB5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C6283D44-6372-F2AF-6E75-8950CC5B79A5}"/>
                  </a:ext>
                </a:extLst>
              </p:cNvPr>
              <p:cNvSpPr/>
              <p:nvPr/>
            </p:nvSpPr>
            <p:spPr>
              <a:xfrm>
                <a:off x="14428527" y="2389814"/>
                <a:ext cx="514406" cy="1304140"/>
              </a:xfrm>
              <a:custGeom>
                <a:avLst/>
                <a:gdLst>
                  <a:gd name="connsiteX0" fmla="*/ 0 w 427254"/>
                  <a:gd name="connsiteY0" fmla="*/ 4068 h 1083190"/>
                  <a:gd name="connsiteX1" fmla="*/ 317404 w 427254"/>
                  <a:gd name="connsiteY1" fmla="*/ 1006603 h 1083190"/>
                  <a:gd name="connsiteX2" fmla="*/ 332970 w 427254"/>
                  <a:gd name="connsiteY2" fmla="*/ 1080802 h 1083190"/>
                  <a:gd name="connsiteX3" fmla="*/ 421319 w 427254"/>
                  <a:gd name="connsiteY3" fmla="*/ 985112 h 1083190"/>
                  <a:gd name="connsiteX4" fmla="*/ 304669 w 427254"/>
                  <a:gd name="connsiteY4" fmla="*/ 383556 h 1083190"/>
                  <a:gd name="connsiteX5" fmla="*/ 257090 w 427254"/>
                  <a:gd name="connsiteY5" fmla="*/ 0 h 1083190"/>
                  <a:gd name="connsiteX6" fmla="*/ 89 w 427254"/>
                  <a:gd name="connsiteY6" fmla="*/ 4068 h 108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7254" h="1083190">
                    <a:moveTo>
                      <a:pt x="0" y="4068"/>
                    </a:moveTo>
                    <a:cubicBezTo>
                      <a:pt x="0" y="4068"/>
                      <a:pt x="131950" y="521608"/>
                      <a:pt x="317404" y="1006603"/>
                    </a:cubicBezTo>
                    <a:cubicBezTo>
                      <a:pt x="315193" y="1028270"/>
                      <a:pt x="315193" y="1063468"/>
                      <a:pt x="332970" y="1080802"/>
                    </a:cubicBezTo>
                    <a:cubicBezTo>
                      <a:pt x="350746" y="1098224"/>
                      <a:pt x="452626" y="1015623"/>
                      <a:pt x="421319" y="985112"/>
                    </a:cubicBezTo>
                    <a:cubicBezTo>
                      <a:pt x="322711" y="888803"/>
                      <a:pt x="326956" y="495430"/>
                      <a:pt x="304669" y="383556"/>
                    </a:cubicBezTo>
                    <a:lnTo>
                      <a:pt x="257090" y="0"/>
                    </a:lnTo>
                    <a:lnTo>
                      <a:pt x="89" y="4068"/>
                    </a:lnTo>
                    <a:close/>
                  </a:path>
                </a:pathLst>
              </a:custGeom>
              <a:solidFill>
                <a:srgbClr val="FFCBB5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7D0C596C-111C-67B3-4C2F-42DE215D0030}"/>
                  </a:ext>
                </a:extLst>
              </p:cNvPr>
              <p:cNvSpPr/>
              <p:nvPr/>
            </p:nvSpPr>
            <p:spPr>
              <a:xfrm>
                <a:off x="14235091" y="3526464"/>
                <a:ext cx="735791" cy="328047"/>
              </a:xfrm>
              <a:custGeom>
                <a:avLst/>
                <a:gdLst>
                  <a:gd name="connsiteX0" fmla="*/ 313117 w 735791"/>
                  <a:gd name="connsiteY0" fmla="*/ 150880 h 328047"/>
                  <a:gd name="connsiteX1" fmla="*/ 326534 w 735791"/>
                  <a:gd name="connsiteY1" fmla="*/ 213490 h 328047"/>
                  <a:gd name="connsiteX2" fmla="*/ 293951 w 735791"/>
                  <a:gd name="connsiteY2" fmla="*/ 276098 h 328047"/>
                  <a:gd name="connsiteX3" fmla="*/ 498 w 735791"/>
                  <a:gd name="connsiteY3" fmla="*/ 321458 h 328047"/>
                  <a:gd name="connsiteX4" fmla="*/ 98032 w 735791"/>
                  <a:gd name="connsiteY4" fmla="*/ 221262 h 328047"/>
                  <a:gd name="connsiteX5" fmla="*/ 190561 w 735791"/>
                  <a:gd name="connsiteY5" fmla="*/ 154606 h 328047"/>
                  <a:gd name="connsiteX6" fmla="*/ 313117 w 735791"/>
                  <a:gd name="connsiteY6" fmla="*/ 150880 h 328047"/>
                  <a:gd name="connsiteX7" fmla="*/ 676633 w 735791"/>
                  <a:gd name="connsiteY7" fmla="*/ 0 h 328047"/>
                  <a:gd name="connsiteX8" fmla="*/ 718586 w 735791"/>
                  <a:gd name="connsiteY8" fmla="*/ 48341 h 328047"/>
                  <a:gd name="connsiteX9" fmla="*/ 720290 w 735791"/>
                  <a:gd name="connsiteY9" fmla="*/ 118935 h 328047"/>
                  <a:gd name="connsiteX10" fmla="*/ 485186 w 735791"/>
                  <a:gd name="connsiteY10" fmla="*/ 300374 h 328047"/>
                  <a:gd name="connsiteX11" fmla="*/ 522241 w 735791"/>
                  <a:gd name="connsiteY11" fmla="*/ 165573 h 328047"/>
                  <a:gd name="connsiteX12" fmla="*/ 571114 w 735791"/>
                  <a:gd name="connsiteY12" fmla="*/ 62502 h 328047"/>
                  <a:gd name="connsiteX13" fmla="*/ 676633 w 735791"/>
                  <a:gd name="connsiteY13" fmla="*/ 0 h 32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35791" h="328047">
                    <a:moveTo>
                      <a:pt x="313117" y="150880"/>
                    </a:moveTo>
                    <a:cubicBezTo>
                      <a:pt x="308113" y="177287"/>
                      <a:pt x="317269" y="182930"/>
                      <a:pt x="326534" y="213490"/>
                    </a:cubicBezTo>
                    <a:cubicBezTo>
                      <a:pt x="341759" y="263853"/>
                      <a:pt x="293951" y="276098"/>
                      <a:pt x="293951" y="276098"/>
                    </a:cubicBezTo>
                    <a:cubicBezTo>
                      <a:pt x="293951" y="276098"/>
                      <a:pt x="9123" y="350100"/>
                      <a:pt x="498" y="321458"/>
                    </a:cubicBezTo>
                    <a:cubicBezTo>
                      <a:pt x="-8126" y="292815"/>
                      <a:pt x="98032" y="221262"/>
                      <a:pt x="98032" y="221262"/>
                    </a:cubicBezTo>
                    <a:lnTo>
                      <a:pt x="190561" y="154606"/>
                    </a:lnTo>
                    <a:cubicBezTo>
                      <a:pt x="243800" y="161315"/>
                      <a:pt x="261368" y="163764"/>
                      <a:pt x="313117" y="150880"/>
                    </a:cubicBezTo>
                    <a:close/>
                    <a:moveTo>
                      <a:pt x="676633" y="0"/>
                    </a:moveTo>
                    <a:cubicBezTo>
                      <a:pt x="685044" y="25554"/>
                      <a:pt x="695800" y="26087"/>
                      <a:pt x="718586" y="48341"/>
                    </a:cubicBezTo>
                    <a:cubicBezTo>
                      <a:pt x="756278" y="85181"/>
                      <a:pt x="720290" y="118935"/>
                      <a:pt x="720290" y="118935"/>
                    </a:cubicBezTo>
                    <a:cubicBezTo>
                      <a:pt x="720290" y="118935"/>
                      <a:pt x="506588" y="321350"/>
                      <a:pt x="485186" y="300374"/>
                    </a:cubicBezTo>
                    <a:cubicBezTo>
                      <a:pt x="463784" y="279504"/>
                      <a:pt x="522241" y="165573"/>
                      <a:pt x="522241" y="165573"/>
                    </a:cubicBezTo>
                    <a:lnTo>
                      <a:pt x="571114" y="62502"/>
                    </a:lnTo>
                    <a:cubicBezTo>
                      <a:pt x="620946" y="42591"/>
                      <a:pt x="637556" y="36308"/>
                      <a:pt x="676633" y="0"/>
                    </a:cubicBezTo>
                    <a:close/>
                  </a:path>
                </a:pathLst>
              </a:custGeom>
              <a:solidFill>
                <a:srgbClr val="5E3B69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C737523D-DDFD-6377-1607-865D1A39D707}"/>
                  </a:ext>
                </a:extLst>
              </p:cNvPr>
              <p:cNvSpPr/>
              <p:nvPr/>
            </p:nvSpPr>
            <p:spPr>
              <a:xfrm>
                <a:off x="14407019" y="1197993"/>
                <a:ext cx="640343" cy="2179695"/>
              </a:xfrm>
              <a:custGeom>
                <a:avLst/>
                <a:gdLst>
                  <a:gd name="connsiteX0" fmla="*/ 437769 w 531855"/>
                  <a:gd name="connsiteY0" fmla="*/ 571942 h 1810406"/>
                  <a:gd name="connsiteX1" fmla="*/ 411237 w 531855"/>
                  <a:gd name="connsiteY1" fmla="*/ 496505 h 1810406"/>
                  <a:gd name="connsiteX2" fmla="*/ 432993 w 531855"/>
                  <a:gd name="connsiteY2" fmla="*/ 382154 h 1810406"/>
                  <a:gd name="connsiteX3" fmla="*/ 500825 w 531855"/>
                  <a:gd name="connsiteY3" fmla="*/ 260640 h 1810406"/>
                  <a:gd name="connsiteX4" fmla="*/ 530717 w 531855"/>
                  <a:gd name="connsiteY4" fmla="*/ 106050 h 1810406"/>
                  <a:gd name="connsiteX5" fmla="*/ 475443 w 531855"/>
                  <a:gd name="connsiteY5" fmla="*/ 35300 h 1810406"/>
                  <a:gd name="connsiteX6" fmla="*/ 327309 w 531855"/>
                  <a:gd name="connsiteY6" fmla="*/ 6558 h 1810406"/>
                  <a:gd name="connsiteX7" fmla="*/ 192441 w 531855"/>
                  <a:gd name="connsiteY7" fmla="*/ 6558 h 1810406"/>
                  <a:gd name="connsiteX8" fmla="*/ 126024 w 531855"/>
                  <a:gd name="connsiteY8" fmla="*/ 133201 h 1810406"/>
                  <a:gd name="connsiteX9" fmla="*/ 101792 w 531855"/>
                  <a:gd name="connsiteY9" fmla="*/ 174590 h 1810406"/>
                  <a:gd name="connsiteX10" fmla="*/ 76234 w 531855"/>
                  <a:gd name="connsiteY10" fmla="*/ 254184 h 1810406"/>
                  <a:gd name="connsiteX11" fmla="*/ 130800 w 531855"/>
                  <a:gd name="connsiteY11" fmla="*/ 359337 h 1810406"/>
                  <a:gd name="connsiteX12" fmla="*/ 85873 w 531855"/>
                  <a:gd name="connsiteY12" fmla="*/ 532499 h 1810406"/>
                  <a:gd name="connsiteX13" fmla="*/ 0 w 531855"/>
                  <a:gd name="connsiteY13" fmla="*/ 831155 h 1810406"/>
                  <a:gd name="connsiteX14" fmla="*/ 6633 w 531855"/>
                  <a:gd name="connsiteY14" fmla="*/ 1784075 h 1810406"/>
                  <a:gd name="connsiteX15" fmla="*/ 411237 w 531855"/>
                  <a:gd name="connsiteY15" fmla="*/ 1750911 h 1810406"/>
                  <a:gd name="connsiteX16" fmla="*/ 433082 w 531855"/>
                  <a:gd name="connsiteY16" fmla="*/ 1594818 h 1810406"/>
                  <a:gd name="connsiteX17" fmla="*/ 492600 w 531855"/>
                  <a:gd name="connsiteY17" fmla="*/ 1024038 h 1810406"/>
                  <a:gd name="connsiteX18" fmla="*/ 509669 w 531855"/>
                  <a:gd name="connsiteY18" fmla="*/ 810195 h 1810406"/>
                  <a:gd name="connsiteX19" fmla="*/ 491362 w 531855"/>
                  <a:gd name="connsiteY19" fmla="*/ 687354 h 1810406"/>
                  <a:gd name="connsiteX20" fmla="*/ 437769 w 531855"/>
                  <a:gd name="connsiteY20" fmla="*/ 571942 h 1810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31855" h="1810406">
                    <a:moveTo>
                      <a:pt x="437769" y="571942"/>
                    </a:moveTo>
                    <a:cubicBezTo>
                      <a:pt x="425653" y="547887"/>
                      <a:pt x="415305" y="523213"/>
                      <a:pt x="411237" y="496505"/>
                    </a:cubicBezTo>
                    <a:cubicBezTo>
                      <a:pt x="405312" y="457592"/>
                      <a:pt x="415571" y="417529"/>
                      <a:pt x="432993" y="382154"/>
                    </a:cubicBezTo>
                    <a:cubicBezTo>
                      <a:pt x="453953" y="339704"/>
                      <a:pt x="485525" y="305832"/>
                      <a:pt x="500825" y="260640"/>
                    </a:cubicBezTo>
                    <a:cubicBezTo>
                      <a:pt x="521696" y="198733"/>
                      <a:pt x="536112" y="169460"/>
                      <a:pt x="530717" y="106050"/>
                    </a:cubicBezTo>
                    <a:cubicBezTo>
                      <a:pt x="528241" y="77043"/>
                      <a:pt x="501356" y="56171"/>
                      <a:pt x="475443" y="35300"/>
                    </a:cubicBezTo>
                    <a:cubicBezTo>
                      <a:pt x="429809" y="-1402"/>
                      <a:pt x="379753" y="30082"/>
                      <a:pt x="327309" y="6558"/>
                    </a:cubicBezTo>
                    <a:cubicBezTo>
                      <a:pt x="286009" y="19646"/>
                      <a:pt x="223395" y="-13341"/>
                      <a:pt x="192441" y="6558"/>
                    </a:cubicBezTo>
                    <a:cubicBezTo>
                      <a:pt x="185808" y="66253"/>
                      <a:pt x="142828" y="97383"/>
                      <a:pt x="126024" y="133201"/>
                    </a:cubicBezTo>
                    <a:cubicBezTo>
                      <a:pt x="120010" y="146024"/>
                      <a:pt x="108160" y="162739"/>
                      <a:pt x="101792" y="174590"/>
                    </a:cubicBezTo>
                    <a:cubicBezTo>
                      <a:pt x="87554" y="201033"/>
                      <a:pt x="78798" y="224292"/>
                      <a:pt x="76234" y="254184"/>
                    </a:cubicBezTo>
                    <a:cubicBezTo>
                      <a:pt x="72608" y="295750"/>
                      <a:pt x="94806" y="338377"/>
                      <a:pt x="130800" y="359337"/>
                    </a:cubicBezTo>
                    <a:cubicBezTo>
                      <a:pt x="134691" y="419829"/>
                      <a:pt x="118861" y="481647"/>
                      <a:pt x="85873" y="532499"/>
                    </a:cubicBezTo>
                    <a:cubicBezTo>
                      <a:pt x="85873" y="532499"/>
                      <a:pt x="0" y="649856"/>
                      <a:pt x="0" y="831155"/>
                    </a:cubicBezTo>
                    <a:cubicBezTo>
                      <a:pt x="0" y="1012453"/>
                      <a:pt x="6633" y="1784075"/>
                      <a:pt x="6633" y="1784075"/>
                    </a:cubicBezTo>
                    <a:cubicBezTo>
                      <a:pt x="6633" y="1784075"/>
                      <a:pt x="305112" y="1861458"/>
                      <a:pt x="411237" y="1750911"/>
                    </a:cubicBezTo>
                    <a:cubicBezTo>
                      <a:pt x="428660" y="1704393"/>
                      <a:pt x="427333" y="1643547"/>
                      <a:pt x="433082" y="1594818"/>
                    </a:cubicBezTo>
                    <a:cubicBezTo>
                      <a:pt x="455545" y="1404852"/>
                      <a:pt x="475090" y="1214534"/>
                      <a:pt x="492600" y="1024038"/>
                    </a:cubicBezTo>
                    <a:cubicBezTo>
                      <a:pt x="499145" y="952845"/>
                      <a:pt x="506043" y="881564"/>
                      <a:pt x="509669" y="810195"/>
                    </a:cubicBezTo>
                    <a:cubicBezTo>
                      <a:pt x="511880" y="766329"/>
                      <a:pt x="502505" y="729362"/>
                      <a:pt x="491362" y="687354"/>
                    </a:cubicBezTo>
                    <a:cubicBezTo>
                      <a:pt x="480573" y="646319"/>
                      <a:pt x="456871" y="609882"/>
                      <a:pt x="437769" y="571942"/>
                    </a:cubicBezTo>
                    <a:close/>
                  </a:path>
                </a:pathLst>
              </a:custGeom>
              <a:solidFill>
                <a:srgbClr val="5B89C2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3A58DAFC-6C69-54BC-B248-F11FAA91AAA3}"/>
                  </a:ext>
                </a:extLst>
              </p:cNvPr>
              <p:cNvSpPr/>
              <p:nvPr/>
            </p:nvSpPr>
            <p:spPr>
              <a:xfrm>
                <a:off x="14910999" y="1253986"/>
                <a:ext cx="290247" cy="436375"/>
              </a:xfrm>
              <a:custGeom>
                <a:avLst/>
                <a:gdLst>
                  <a:gd name="connsiteX0" fmla="*/ 40842 w 241073"/>
                  <a:gd name="connsiteY0" fmla="*/ 212895 h 362443"/>
                  <a:gd name="connsiteX1" fmla="*/ 149621 w 241073"/>
                  <a:gd name="connsiteY1" fmla="*/ 362444 h 362443"/>
                  <a:gd name="connsiteX2" fmla="*/ 240270 w 241073"/>
                  <a:gd name="connsiteY2" fmla="*/ 296115 h 362443"/>
                  <a:gd name="connsiteX3" fmla="*/ 180574 w 241073"/>
                  <a:gd name="connsiteY3" fmla="*/ 174513 h 362443"/>
                  <a:gd name="connsiteX4" fmla="*/ 54727 w 241073"/>
                  <a:gd name="connsiteY4" fmla="*/ 1705 h 362443"/>
                  <a:gd name="connsiteX5" fmla="*/ 31556 w 241073"/>
                  <a:gd name="connsiteY5" fmla="*/ 24787 h 362443"/>
                  <a:gd name="connsiteX6" fmla="*/ 10154 w 241073"/>
                  <a:gd name="connsiteY6" fmla="*/ 70509 h 362443"/>
                  <a:gd name="connsiteX7" fmla="*/ 3698 w 241073"/>
                  <a:gd name="connsiteY7" fmla="*/ 150192 h 362443"/>
                  <a:gd name="connsiteX8" fmla="*/ 40842 w 241073"/>
                  <a:gd name="connsiteY8" fmla="*/ 212895 h 362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1073" h="362443">
                    <a:moveTo>
                      <a:pt x="40842" y="212895"/>
                    </a:moveTo>
                    <a:cubicBezTo>
                      <a:pt x="58972" y="230317"/>
                      <a:pt x="132641" y="332198"/>
                      <a:pt x="149621" y="362444"/>
                    </a:cubicBezTo>
                    <a:cubicBezTo>
                      <a:pt x="149621" y="362444"/>
                      <a:pt x="251060" y="313537"/>
                      <a:pt x="240270" y="296115"/>
                    </a:cubicBezTo>
                    <a:cubicBezTo>
                      <a:pt x="217453" y="259502"/>
                      <a:pt x="199500" y="222977"/>
                      <a:pt x="180574" y="174513"/>
                    </a:cubicBezTo>
                    <a:cubicBezTo>
                      <a:pt x="168458" y="143471"/>
                      <a:pt x="95055" y="-18282"/>
                      <a:pt x="54727" y="1705"/>
                    </a:cubicBezTo>
                    <a:cubicBezTo>
                      <a:pt x="44822" y="6569"/>
                      <a:pt x="37570" y="15589"/>
                      <a:pt x="31556" y="24787"/>
                    </a:cubicBezTo>
                    <a:cubicBezTo>
                      <a:pt x="22270" y="38937"/>
                      <a:pt x="15106" y="54325"/>
                      <a:pt x="10154" y="70509"/>
                    </a:cubicBezTo>
                    <a:cubicBezTo>
                      <a:pt x="691" y="101286"/>
                      <a:pt x="-3642" y="118708"/>
                      <a:pt x="3698" y="150192"/>
                    </a:cubicBezTo>
                    <a:cubicBezTo>
                      <a:pt x="9623" y="175574"/>
                      <a:pt x="24393" y="197064"/>
                      <a:pt x="40842" y="212895"/>
                    </a:cubicBezTo>
                    <a:close/>
                  </a:path>
                </a:pathLst>
              </a:custGeom>
              <a:solidFill>
                <a:srgbClr val="FFCBB5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5770900A-2C9E-B2C8-F65C-92BC2A96B728}"/>
                  </a:ext>
                </a:extLst>
              </p:cNvPr>
              <p:cNvSpPr/>
              <p:nvPr/>
            </p:nvSpPr>
            <p:spPr>
              <a:xfrm>
                <a:off x="14553285" y="772375"/>
                <a:ext cx="325670" cy="528534"/>
              </a:xfrm>
              <a:custGeom>
                <a:avLst/>
                <a:gdLst>
                  <a:gd name="connsiteX0" fmla="*/ 87851 w 325670"/>
                  <a:gd name="connsiteY0" fmla="*/ 213 h 528534"/>
                  <a:gd name="connsiteX1" fmla="*/ 163158 w 325670"/>
                  <a:gd name="connsiteY1" fmla="*/ 11114 h 528534"/>
                  <a:gd name="connsiteX2" fmla="*/ 239502 w 325670"/>
                  <a:gd name="connsiteY2" fmla="*/ 38798 h 528534"/>
                  <a:gd name="connsiteX3" fmla="*/ 300726 w 325670"/>
                  <a:gd name="connsiteY3" fmla="*/ 100663 h 528534"/>
                  <a:gd name="connsiteX4" fmla="*/ 321809 w 325670"/>
                  <a:gd name="connsiteY4" fmla="*/ 188400 h 528534"/>
                  <a:gd name="connsiteX5" fmla="*/ 322874 w 325670"/>
                  <a:gd name="connsiteY5" fmla="*/ 224709 h 528534"/>
                  <a:gd name="connsiteX6" fmla="*/ 324045 w 325670"/>
                  <a:gd name="connsiteY6" fmla="*/ 267300 h 528534"/>
                  <a:gd name="connsiteX7" fmla="*/ 291251 w 325670"/>
                  <a:gd name="connsiteY7" fmla="*/ 288383 h 528534"/>
                  <a:gd name="connsiteX8" fmla="*/ 260290 w 325670"/>
                  <a:gd name="connsiteY8" fmla="*/ 345149 h 528534"/>
                  <a:gd name="connsiteX9" fmla="*/ 259635 w 325670"/>
                  <a:gd name="connsiteY9" fmla="*/ 345567 h 528534"/>
                  <a:gd name="connsiteX10" fmla="*/ 263884 w 325670"/>
                  <a:gd name="connsiteY10" fmla="*/ 354293 h 528534"/>
                  <a:gd name="connsiteX11" fmla="*/ 297638 w 325670"/>
                  <a:gd name="connsiteY11" fmla="*/ 394009 h 528534"/>
                  <a:gd name="connsiteX12" fmla="*/ 218099 w 325670"/>
                  <a:gd name="connsiteY12" fmla="*/ 506449 h 528534"/>
                  <a:gd name="connsiteX13" fmla="*/ 193822 w 325670"/>
                  <a:gd name="connsiteY13" fmla="*/ 525935 h 528534"/>
                  <a:gd name="connsiteX14" fmla="*/ 164329 w 325670"/>
                  <a:gd name="connsiteY14" fmla="*/ 522421 h 528534"/>
                  <a:gd name="connsiteX15" fmla="*/ 157833 w 325670"/>
                  <a:gd name="connsiteY15" fmla="*/ 486432 h 528534"/>
                  <a:gd name="connsiteX16" fmla="*/ 159643 w 325670"/>
                  <a:gd name="connsiteY16" fmla="*/ 418712 h 528534"/>
                  <a:gd name="connsiteX17" fmla="*/ 144041 w 325670"/>
                  <a:gd name="connsiteY17" fmla="*/ 386046 h 528534"/>
                  <a:gd name="connsiteX18" fmla="*/ 94160 w 325670"/>
                  <a:gd name="connsiteY18" fmla="*/ 379528 h 528534"/>
                  <a:gd name="connsiteX19" fmla="*/ 36554 w 325670"/>
                  <a:gd name="connsiteY19" fmla="*/ 346413 h 528534"/>
                  <a:gd name="connsiteX20" fmla="*/ 2376 w 325670"/>
                  <a:gd name="connsiteY20" fmla="*/ 273369 h 528534"/>
                  <a:gd name="connsiteX21" fmla="*/ 2482 w 325670"/>
                  <a:gd name="connsiteY21" fmla="*/ 273369 h 528534"/>
                  <a:gd name="connsiteX22" fmla="*/ 10362 w 325670"/>
                  <a:gd name="connsiteY22" fmla="*/ 158586 h 528534"/>
                  <a:gd name="connsiteX23" fmla="*/ 22925 w 325670"/>
                  <a:gd name="connsiteY23" fmla="*/ 36989 h 528534"/>
                  <a:gd name="connsiteX24" fmla="*/ 87851 w 325670"/>
                  <a:gd name="connsiteY24" fmla="*/ 213 h 528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325670" h="528534">
                    <a:moveTo>
                      <a:pt x="87851" y="213"/>
                    </a:moveTo>
                    <a:cubicBezTo>
                      <a:pt x="113565" y="-1264"/>
                      <a:pt x="141010" y="5204"/>
                      <a:pt x="163158" y="11114"/>
                    </a:cubicBezTo>
                    <a:cubicBezTo>
                      <a:pt x="189031" y="18036"/>
                      <a:pt x="215225" y="25275"/>
                      <a:pt x="239502" y="38798"/>
                    </a:cubicBezTo>
                    <a:cubicBezTo>
                      <a:pt x="263885" y="52321"/>
                      <a:pt x="286565" y="72765"/>
                      <a:pt x="300726" y="100663"/>
                    </a:cubicBezTo>
                    <a:cubicBezTo>
                      <a:pt x="314249" y="127389"/>
                      <a:pt x="318722" y="158267"/>
                      <a:pt x="321809" y="188400"/>
                    </a:cubicBezTo>
                    <a:cubicBezTo>
                      <a:pt x="323087" y="200751"/>
                      <a:pt x="322235" y="212570"/>
                      <a:pt x="322874" y="224709"/>
                    </a:cubicBezTo>
                    <a:cubicBezTo>
                      <a:pt x="323620" y="239509"/>
                      <a:pt x="327985" y="252499"/>
                      <a:pt x="324045" y="267300"/>
                    </a:cubicBezTo>
                    <a:cubicBezTo>
                      <a:pt x="319786" y="283165"/>
                      <a:pt x="304346" y="295729"/>
                      <a:pt x="291251" y="288383"/>
                    </a:cubicBezTo>
                    <a:cubicBezTo>
                      <a:pt x="285128" y="311888"/>
                      <a:pt x="274267" y="330608"/>
                      <a:pt x="260290" y="345149"/>
                    </a:cubicBezTo>
                    <a:lnTo>
                      <a:pt x="259635" y="345567"/>
                    </a:lnTo>
                    <a:lnTo>
                      <a:pt x="263884" y="354293"/>
                    </a:lnTo>
                    <a:cubicBezTo>
                      <a:pt x="264630" y="355783"/>
                      <a:pt x="292847" y="402847"/>
                      <a:pt x="297638" y="394009"/>
                    </a:cubicBezTo>
                    <a:cubicBezTo>
                      <a:pt x="276023" y="434684"/>
                      <a:pt x="249191" y="472590"/>
                      <a:pt x="218099" y="506449"/>
                    </a:cubicBezTo>
                    <a:cubicBezTo>
                      <a:pt x="211072" y="514222"/>
                      <a:pt x="203406" y="521889"/>
                      <a:pt x="193822" y="525935"/>
                    </a:cubicBezTo>
                    <a:cubicBezTo>
                      <a:pt x="184133" y="529981"/>
                      <a:pt x="171888" y="529662"/>
                      <a:pt x="164329" y="522421"/>
                    </a:cubicBezTo>
                    <a:cubicBezTo>
                      <a:pt x="155171" y="513583"/>
                      <a:pt x="156129" y="498996"/>
                      <a:pt x="157833" y="486432"/>
                    </a:cubicBezTo>
                    <a:cubicBezTo>
                      <a:pt x="160814" y="463327"/>
                      <a:pt x="167629" y="440433"/>
                      <a:pt x="159643" y="418712"/>
                    </a:cubicBezTo>
                    <a:lnTo>
                      <a:pt x="144041" y="386046"/>
                    </a:lnTo>
                    <a:lnTo>
                      <a:pt x="94160" y="379528"/>
                    </a:lnTo>
                    <a:cubicBezTo>
                      <a:pt x="71373" y="373139"/>
                      <a:pt x="52739" y="367283"/>
                      <a:pt x="36554" y="346413"/>
                    </a:cubicBezTo>
                    <a:cubicBezTo>
                      <a:pt x="20797" y="326076"/>
                      <a:pt x="7166" y="300308"/>
                      <a:pt x="2376" y="273369"/>
                    </a:cubicBezTo>
                    <a:lnTo>
                      <a:pt x="2482" y="273369"/>
                    </a:lnTo>
                    <a:cubicBezTo>
                      <a:pt x="-4439" y="234504"/>
                      <a:pt x="4719" y="196066"/>
                      <a:pt x="10362" y="158586"/>
                    </a:cubicBezTo>
                    <a:cubicBezTo>
                      <a:pt x="15686" y="123023"/>
                      <a:pt x="5251" y="67015"/>
                      <a:pt x="22925" y="36989"/>
                    </a:cubicBezTo>
                    <a:cubicBezTo>
                      <a:pt x="38152" y="11115"/>
                      <a:pt x="62136" y="1691"/>
                      <a:pt x="87851" y="213"/>
                    </a:cubicBezTo>
                    <a:close/>
                  </a:path>
                </a:pathLst>
              </a:custGeom>
              <a:solidFill>
                <a:srgbClr val="FFCBB5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C8574C81-F6B8-DAF6-FC94-81E97321BEB9}"/>
                  </a:ext>
                </a:extLst>
              </p:cNvPr>
              <p:cNvSpPr/>
              <p:nvPr/>
            </p:nvSpPr>
            <p:spPr>
              <a:xfrm>
                <a:off x="14533017" y="549327"/>
                <a:ext cx="491519" cy="1005274"/>
              </a:xfrm>
              <a:custGeom>
                <a:avLst/>
                <a:gdLst>
                  <a:gd name="connsiteX0" fmla="*/ 273401 w 491519"/>
                  <a:gd name="connsiteY0" fmla="*/ 17 h 1005274"/>
                  <a:gd name="connsiteX1" fmla="*/ 375939 w 491519"/>
                  <a:gd name="connsiteY1" fmla="*/ 38561 h 1005274"/>
                  <a:gd name="connsiteX2" fmla="*/ 416720 w 491519"/>
                  <a:gd name="connsiteY2" fmla="*/ 138545 h 1005274"/>
                  <a:gd name="connsiteX3" fmla="*/ 410194 w 491519"/>
                  <a:gd name="connsiteY3" fmla="*/ 165691 h 1005274"/>
                  <a:gd name="connsiteX4" fmla="*/ 408126 w 491519"/>
                  <a:gd name="connsiteY4" fmla="*/ 169404 h 1005274"/>
                  <a:gd name="connsiteX5" fmla="*/ 453855 w 491519"/>
                  <a:gd name="connsiteY5" fmla="*/ 230222 h 1005274"/>
                  <a:gd name="connsiteX6" fmla="*/ 482418 w 491519"/>
                  <a:gd name="connsiteY6" fmla="*/ 312423 h 1005274"/>
                  <a:gd name="connsiteX7" fmla="*/ 388291 w 491519"/>
                  <a:gd name="connsiteY7" fmla="*/ 733862 h 1005274"/>
                  <a:gd name="connsiteX8" fmla="*/ 306941 w 491519"/>
                  <a:gd name="connsiteY8" fmla="*/ 996117 h 1005274"/>
                  <a:gd name="connsiteX9" fmla="*/ 254662 w 491519"/>
                  <a:gd name="connsiteY9" fmla="*/ 984937 h 1005274"/>
                  <a:gd name="connsiteX10" fmla="*/ 264564 w 491519"/>
                  <a:gd name="connsiteY10" fmla="*/ 1005274 h 1005274"/>
                  <a:gd name="connsiteX11" fmla="*/ 141263 w 491519"/>
                  <a:gd name="connsiteY11" fmla="*/ 860357 h 1005274"/>
                  <a:gd name="connsiteX12" fmla="*/ 181299 w 491519"/>
                  <a:gd name="connsiteY12" fmla="*/ 669123 h 1005274"/>
                  <a:gd name="connsiteX13" fmla="*/ 264670 w 491519"/>
                  <a:gd name="connsiteY13" fmla="*/ 488112 h 1005274"/>
                  <a:gd name="connsiteX14" fmla="*/ 275406 w 491519"/>
                  <a:gd name="connsiteY14" fmla="*/ 341626 h 1005274"/>
                  <a:gd name="connsiteX15" fmla="*/ 269275 w 491519"/>
                  <a:gd name="connsiteY15" fmla="*/ 325387 h 1005274"/>
                  <a:gd name="connsiteX16" fmla="*/ 256258 w 491519"/>
                  <a:gd name="connsiteY16" fmla="*/ 299646 h 1005274"/>
                  <a:gd name="connsiteX17" fmla="*/ 171288 w 491519"/>
                  <a:gd name="connsiteY17" fmla="*/ 326371 h 1005274"/>
                  <a:gd name="connsiteX18" fmla="*/ 6140 w 491519"/>
                  <a:gd name="connsiteY18" fmla="*/ 260355 h 1005274"/>
                  <a:gd name="connsiteX19" fmla="*/ 117543 w 491519"/>
                  <a:gd name="connsiteY19" fmla="*/ 144574 h 1005274"/>
                  <a:gd name="connsiteX20" fmla="*/ 151128 w 491519"/>
                  <a:gd name="connsiteY20" fmla="*/ 139638 h 1005274"/>
                  <a:gd name="connsiteX21" fmla="*/ 151790 w 491519"/>
                  <a:gd name="connsiteY21" fmla="*/ 138917 h 1005274"/>
                  <a:gd name="connsiteX22" fmla="*/ 164315 w 491519"/>
                  <a:gd name="connsiteY22" fmla="*/ 131381 h 1005274"/>
                  <a:gd name="connsiteX23" fmla="*/ 145189 w 491519"/>
                  <a:gd name="connsiteY23" fmla="*/ 117049 h 1005274"/>
                  <a:gd name="connsiteX24" fmla="*/ 140410 w 491519"/>
                  <a:gd name="connsiteY24" fmla="*/ 72421 h 1005274"/>
                  <a:gd name="connsiteX25" fmla="*/ 204723 w 491519"/>
                  <a:gd name="connsiteY25" fmla="*/ 12154 h 1005274"/>
                  <a:gd name="connsiteX26" fmla="*/ 273401 w 491519"/>
                  <a:gd name="connsiteY26" fmla="*/ 17 h 1005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491519" h="1005274">
                    <a:moveTo>
                      <a:pt x="273401" y="17"/>
                    </a:moveTo>
                    <a:cubicBezTo>
                      <a:pt x="310669" y="655"/>
                      <a:pt x="348254" y="13433"/>
                      <a:pt x="375939" y="38561"/>
                    </a:cubicBezTo>
                    <a:cubicBezTo>
                      <a:pt x="403623" y="63584"/>
                      <a:pt x="420233" y="101384"/>
                      <a:pt x="416720" y="138545"/>
                    </a:cubicBezTo>
                    <a:cubicBezTo>
                      <a:pt x="415842" y="147835"/>
                      <a:pt x="413606" y="156991"/>
                      <a:pt x="410194" y="165691"/>
                    </a:cubicBezTo>
                    <a:lnTo>
                      <a:pt x="408126" y="169404"/>
                    </a:lnTo>
                    <a:lnTo>
                      <a:pt x="453855" y="230222"/>
                    </a:lnTo>
                    <a:cubicBezTo>
                      <a:pt x="467271" y="256150"/>
                      <a:pt x="476668" y="284100"/>
                      <a:pt x="482418" y="312423"/>
                    </a:cubicBezTo>
                    <a:cubicBezTo>
                      <a:pt x="513935" y="467242"/>
                      <a:pt x="458992" y="597463"/>
                      <a:pt x="388291" y="733862"/>
                    </a:cubicBezTo>
                    <a:cubicBezTo>
                      <a:pt x="345487" y="816489"/>
                      <a:pt x="304919" y="904119"/>
                      <a:pt x="306941" y="996117"/>
                    </a:cubicBezTo>
                    <a:cubicBezTo>
                      <a:pt x="289480" y="992389"/>
                      <a:pt x="272123" y="988663"/>
                      <a:pt x="254662" y="984937"/>
                    </a:cubicBezTo>
                    <a:lnTo>
                      <a:pt x="264564" y="1005274"/>
                    </a:lnTo>
                    <a:cubicBezTo>
                      <a:pt x="196737" y="989727"/>
                      <a:pt x="150420" y="925521"/>
                      <a:pt x="141263" y="860357"/>
                    </a:cubicBezTo>
                    <a:cubicBezTo>
                      <a:pt x="132105" y="795193"/>
                      <a:pt x="153401" y="729389"/>
                      <a:pt x="181299" y="669123"/>
                    </a:cubicBezTo>
                    <a:cubicBezTo>
                      <a:pt x="209302" y="608750"/>
                      <a:pt x="244226" y="551039"/>
                      <a:pt x="264670" y="488112"/>
                    </a:cubicBezTo>
                    <a:cubicBezTo>
                      <a:pt x="280003" y="440915"/>
                      <a:pt x="286532" y="389227"/>
                      <a:pt x="275406" y="341626"/>
                    </a:cubicBezTo>
                    <a:lnTo>
                      <a:pt x="269275" y="325387"/>
                    </a:lnTo>
                    <a:lnTo>
                      <a:pt x="256258" y="299646"/>
                    </a:lnTo>
                    <a:cubicBezTo>
                      <a:pt x="240925" y="306780"/>
                      <a:pt x="208236" y="317853"/>
                      <a:pt x="171288" y="326371"/>
                    </a:cubicBezTo>
                    <a:cubicBezTo>
                      <a:pt x="84082" y="346496"/>
                      <a:pt x="-27506" y="352672"/>
                      <a:pt x="6140" y="260355"/>
                    </a:cubicBezTo>
                    <a:cubicBezTo>
                      <a:pt x="26531" y="204454"/>
                      <a:pt x="68191" y="163647"/>
                      <a:pt x="117543" y="144574"/>
                    </a:cubicBezTo>
                    <a:lnTo>
                      <a:pt x="151128" y="139638"/>
                    </a:lnTo>
                    <a:lnTo>
                      <a:pt x="151790" y="138917"/>
                    </a:lnTo>
                    <a:lnTo>
                      <a:pt x="164315" y="131381"/>
                    </a:lnTo>
                    <a:lnTo>
                      <a:pt x="145189" y="117049"/>
                    </a:lnTo>
                    <a:cubicBezTo>
                      <a:pt x="138148" y="103619"/>
                      <a:pt x="135992" y="87009"/>
                      <a:pt x="140410" y="72421"/>
                    </a:cubicBezTo>
                    <a:cubicBezTo>
                      <a:pt x="149141" y="43246"/>
                      <a:pt x="176293" y="23015"/>
                      <a:pt x="204723" y="12154"/>
                    </a:cubicBezTo>
                    <a:cubicBezTo>
                      <a:pt x="226550" y="3743"/>
                      <a:pt x="250082" y="-303"/>
                      <a:pt x="273401" y="17"/>
                    </a:cubicBezTo>
                    <a:close/>
                  </a:path>
                </a:pathLst>
              </a:custGeom>
              <a:solidFill>
                <a:srgbClr val="000000">
                  <a:lumMod val="75000"/>
                  <a:lumOff val="25000"/>
                </a:srgbClr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4981810-6D50-2740-6859-3F12C537FB62}"/>
                </a:ext>
              </a:extLst>
            </p:cNvPr>
            <p:cNvSpPr/>
            <p:nvPr/>
          </p:nvSpPr>
          <p:spPr>
            <a:xfrm>
              <a:off x="1219489" y="3462824"/>
              <a:ext cx="4766896" cy="1880054"/>
            </a:xfrm>
            <a:custGeom>
              <a:avLst/>
              <a:gdLst>
                <a:gd name="connsiteX0" fmla="*/ 25233 w 3834987"/>
                <a:gd name="connsiteY0" fmla="*/ 517494 h 1512511"/>
                <a:gd name="connsiteX1" fmla="*/ 125521 w 3834987"/>
                <a:gd name="connsiteY1" fmla="*/ 1512512 h 1512511"/>
                <a:gd name="connsiteX2" fmla="*/ 2329665 w 3834987"/>
                <a:gd name="connsiteY2" fmla="*/ 1464047 h 1512511"/>
                <a:gd name="connsiteX3" fmla="*/ 3277456 w 3834987"/>
                <a:gd name="connsiteY3" fmla="*/ 1443265 h 1512511"/>
                <a:gd name="connsiteX4" fmla="*/ 3751396 w 3834987"/>
                <a:gd name="connsiteY4" fmla="*/ 1432829 h 1512511"/>
                <a:gd name="connsiteX5" fmla="*/ 3794201 w 3834987"/>
                <a:gd name="connsiteY5" fmla="*/ 1335105 h 1512511"/>
                <a:gd name="connsiteX6" fmla="*/ 3709654 w 3834987"/>
                <a:gd name="connsiteY6" fmla="*/ 1128602 h 1512511"/>
                <a:gd name="connsiteX7" fmla="*/ 3704878 w 3834987"/>
                <a:gd name="connsiteY7" fmla="*/ 829946 h 1512511"/>
                <a:gd name="connsiteX8" fmla="*/ 3802160 w 3834987"/>
                <a:gd name="connsiteY8" fmla="*/ 619817 h 1512511"/>
                <a:gd name="connsiteX9" fmla="*/ 3809412 w 3834987"/>
                <a:gd name="connsiteY9" fmla="*/ 288705 h 1512511"/>
                <a:gd name="connsiteX10" fmla="*/ 3702402 w 3834987"/>
                <a:gd name="connsiteY10" fmla="*/ 112890 h 1512511"/>
                <a:gd name="connsiteX11" fmla="*/ 3516505 w 3834987"/>
                <a:gd name="connsiteY11" fmla="*/ 39309 h 1512511"/>
                <a:gd name="connsiteX12" fmla="*/ 2964032 w 3834987"/>
                <a:gd name="connsiteY12" fmla="*/ 51072 h 1512511"/>
                <a:gd name="connsiteX13" fmla="*/ 1859086 w 3834987"/>
                <a:gd name="connsiteY13" fmla="*/ 74508 h 1512511"/>
                <a:gd name="connsiteX14" fmla="*/ 1295558 w 3834987"/>
                <a:gd name="connsiteY14" fmla="*/ 86447 h 1512511"/>
                <a:gd name="connsiteX15" fmla="*/ 438946 w 3834987"/>
                <a:gd name="connsiteY15" fmla="*/ 60358 h 1512511"/>
                <a:gd name="connsiteX16" fmla="*/ 227048 w 3834987"/>
                <a:gd name="connsiteY16" fmla="*/ 22772 h 1512511"/>
                <a:gd name="connsiteX17" fmla="*/ 99432 w 3834987"/>
                <a:gd name="connsiteY17" fmla="*/ 63807 h 1512511"/>
                <a:gd name="connsiteX18" fmla="*/ 25233 w 3834987"/>
                <a:gd name="connsiteY18" fmla="*/ 517406 h 1512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834987" h="1512511">
                  <a:moveTo>
                    <a:pt x="25233" y="517494"/>
                  </a:moveTo>
                  <a:cubicBezTo>
                    <a:pt x="-29599" y="850375"/>
                    <a:pt x="5422" y="1198645"/>
                    <a:pt x="125521" y="1512512"/>
                  </a:cubicBezTo>
                  <a:cubicBezTo>
                    <a:pt x="860265" y="1496327"/>
                    <a:pt x="1595009" y="1480232"/>
                    <a:pt x="2329665" y="1464047"/>
                  </a:cubicBezTo>
                  <a:cubicBezTo>
                    <a:pt x="2645566" y="1457149"/>
                    <a:pt x="2961555" y="1450163"/>
                    <a:pt x="3277456" y="1443265"/>
                  </a:cubicBezTo>
                  <a:cubicBezTo>
                    <a:pt x="3435407" y="1439815"/>
                    <a:pt x="3593446" y="1437251"/>
                    <a:pt x="3751396" y="1432829"/>
                  </a:cubicBezTo>
                  <a:cubicBezTo>
                    <a:pt x="3834616" y="1430530"/>
                    <a:pt x="3826922" y="1402495"/>
                    <a:pt x="3794201" y="1335105"/>
                  </a:cubicBezTo>
                  <a:cubicBezTo>
                    <a:pt x="3761567" y="1268069"/>
                    <a:pt x="3730260" y="1200502"/>
                    <a:pt x="3709654" y="1128602"/>
                  </a:cubicBezTo>
                  <a:cubicBezTo>
                    <a:pt x="3681796" y="1031497"/>
                    <a:pt x="3673748" y="926078"/>
                    <a:pt x="3704878" y="829946"/>
                  </a:cubicBezTo>
                  <a:cubicBezTo>
                    <a:pt x="3728668" y="756454"/>
                    <a:pt x="3773948" y="691717"/>
                    <a:pt x="3802160" y="619817"/>
                  </a:cubicBezTo>
                  <a:cubicBezTo>
                    <a:pt x="3843284" y="514930"/>
                    <a:pt x="3845848" y="395361"/>
                    <a:pt x="3809412" y="288705"/>
                  </a:cubicBezTo>
                  <a:cubicBezTo>
                    <a:pt x="3787037" y="223261"/>
                    <a:pt x="3749981" y="162946"/>
                    <a:pt x="3702402" y="112890"/>
                  </a:cubicBezTo>
                  <a:cubicBezTo>
                    <a:pt x="3639434" y="46650"/>
                    <a:pt x="3604678" y="37452"/>
                    <a:pt x="3516505" y="39309"/>
                  </a:cubicBezTo>
                  <a:cubicBezTo>
                    <a:pt x="3332376" y="43201"/>
                    <a:pt x="3148248" y="47092"/>
                    <a:pt x="2964032" y="51072"/>
                  </a:cubicBezTo>
                  <a:cubicBezTo>
                    <a:pt x="2595687" y="58854"/>
                    <a:pt x="2227430" y="66725"/>
                    <a:pt x="1859086" y="74508"/>
                  </a:cubicBezTo>
                  <a:cubicBezTo>
                    <a:pt x="1671243" y="78488"/>
                    <a:pt x="1483401" y="82467"/>
                    <a:pt x="1295558" y="86447"/>
                  </a:cubicBezTo>
                  <a:cubicBezTo>
                    <a:pt x="1009991" y="92549"/>
                    <a:pt x="722833" y="98475"/>
                    <a:pt x="438946" y="60358"/>
                  </a:cubicBezTo>
                  <a:cubicBezTo>
                    <a:pt x="367842" y="50806"/>
                    <a:pt x="297091" y="38602"/>
                    <a:pt x="227048" y="22772"/>
                  </a:cubicBezTo>
                  <a:cubicBezTo>
                    <a:pt x="145155" y="4376"/>
                    <a:pt x="108011" y="-33210"/>
                    <a:pt x="99432" y="63807"/>
                  </a:cubicBezTo>
                  <a:cubicBezTo>
                    <a:pt x="85724" y="217778"/>
                    <a:pt x="50349" y="365292"/>
                    <a:pt x="25233" y="517406"/>
                  </a:cubicBez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69CB250-7405-8854-1ACF-13365FCC6E83}"/>
                </a:ext>
              </a:extLst>
            </p:cNvPr>
            <p:cNvSpPr/>
            <p:nvPr/>
          </p:nvSpPr>
          <p:spPr>
            <a:xfrm>
              <a:off x="4394705" y="3486511"/>
              <a:ext cx="164970" cy="180968"/>
            </a:xfrm>
            <a:custGeom>
              <a:avLst/>
              <a:gdLst>
                <a:gd name="connsiteX0" fmla="*/ 78798 w 132719"/>
                <a:gd name="connsiteY0" fmla="*/ 88 h 145590"/>
                <a:gd name="connsiteX1" fmla="*/ 123460 w 132719"/>
                <a:gd name="connsiteY1" fmla="*/ 15830 h 145590"/>
                <a:gd name="connsiteX2" fmla="*/ 113466 w 132719"/>
                <a:gd name="connsiteY2" fmla="*/ 86139 h 145590"/>
                <a:gd name="connsiteX3" fmla="*/ 80832 w 132719"/>
                <a:gd name="connsiteY3" fmla="*/ 119834 h 145590"/>
                <a:gd name="connsiteX4" fmla="*/ 29273 w 132719"/>
                <a:gd name="connsiteY4" fmla="*/ 144950 h 145590"/>
                <a:gd name="connsiteX5" fmla="*/ 8490 w 132719"/>
                <a:gd name="connsiteY5" fmla="*/ 123902 h 145590"/>
                <a:gd name="connsiteX6" fmla="*/ 11497 w 132719"/>
                <a:gd name="connsiteY6" fmla="*/ 90826 h 145590"/>
                <a:gd name="connsiteX7" fmla="*/ 43246 w 132719"/>
                <a:gd name="connsiteY7" fmla="*/ 38294 h 145590"/>
                <a:gd name="connsiteX8" fmla="*/ 0 w 132719"/>
                <a:gd name="connsiteY8" fmla="*/ 39001 h 145590"/>
                <a:gd name="connsiteX9" fmla="*/ 30069 w 132719"/>
                <a:gd name="connsiteY9" fmla="*/ 13531 h 145590"/>
                <a:gd name="connsiteX10" fmla="*/ 78798 w 132719"/>
                <a:gd name="connsiteY10" fmla="*/ 0 h 14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719" h="145590">
                  <a:moveTo>
                    <a:pt x="78798" y="88"/>
                  </a:moveTo>
                  <a:cubicBezTo>
                    <a:pt x="95425" y="-265"/>
                    <a:pt x="111520" y="3007"/>
                    <a:pt x="123460" y="15830"/>
                  </a:cubicBezTo>
                  <a:cubicBezTo>
                    <a:pt x="143270" y="36967"/>
                    <a:pt x="127174" y="69866"/>
                    <a:pt x="113466" y="86139"/>
                  </a:cubicBezTo>
                  <a:cubicBezTo>
                    <a:pt x="104180" y="97193"/>
                    <a:pt x="93037" y="111786"/>
                    <a:pt x="80832" y="119834"/>
                  </a:cubicBezTo>
                  <a:cubicBezTo>
                    <a:pt x="65533" y="129916"/>
                    <a:pt x="45811" y="136548"/>
                    <a:pt x="29273" y="144950"/>
                  </a:cubicBezTo>
                  <a:cubicBezTo>
                    <a:pt x="19810" y="149283"/>
                    <a:pt x="9728" y="130446"/>
                    <a:pt x="8490" y="123902"/>
                  </a:cubicBezTo>
                  <a:cubicBezTo>
                    <a:pt x="6456" y="113201"/>
                    <a:pt x="8755" y="101173"/>
                    <a:pt x="11497" y="90826"/>
                  </a:cubicBezTo>
                  <a:cubicBezTo>
                    <a:pt x="16273" y="72873"/>
                    <a:pt x="26001" y="48022"/>
                    <a:pt x="43246" y="38294"/>
                  </a:cubicBezTo>
                  <a:cubicBezTo>
                    <a:pt x="40062" y="37586"/>
                    <a:pt x="2830" y="40328"/>
                    <a:pt x="0" y="39001"/>
                  </a:cubicBezTo>
                  <a:cubicBezTo>
                    <a:pt x="0" y="39001"/>
                    <a:pt x="23525" y="17157"/>
                    <a:pt x="30069" y="13531"/>
                  </a:cubicBezTo>
                  <a:cubicBezTo>
                    <a:pt x="46253" y="4687"/>
                    <a:pt x="60492" y="442"/>
                    <a:pt x="78798" y="0"/>
                  </a:cubicBezTo>
                  <a:close/>
                </a:path>
              </a:pathLst>
            </a:custGeom>
            <a:solidFill>
              <a:srgbClr val="FFCBB5"/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984E11B-5A1D-16E8-410C-6117A57AE1C6}"/>
                </a:ext>
              </a:extLst>
            </p:cNvPr>
            <p:cNvSpPr/>
            <p:nvPr/>
          </p:nvSpPr>
          <p:spPr>
            <a:xfrm>
              <a:off x="5357132" y="3450763"/>
              <a:ext cx="228989" cy="250407"/>
            </a:xfrm>
            <a:custGeom>
              <a:avLst/>
              <a:gdLst>
                <a:gd name="connsiteX0" fmla="*/ 109840 w 184223"/>
                <a:gd name="connsiteY0" fmla="*/ 18 h 201454"/>
                <a:gd name="connsiteX1" fmla="*/ 171658 w 184223"/>
                <a:gd name="connsiteY1" fmla="*/ 22393 h 201454"/>
                <a:gd name="connsiteX2" fmla="*/ 156978 w 184223"/>
                <a:gd name="connsiteY2" fmla="*/ 119940 h 201454"/>
                <a:gd name="connsiteX3" fmla="*/ 111255 w 184223"/>
                <a:gd name="connsiteY3" fmla="*/ 166370 h 201454"/>
                <a:gd name="connsiteX4" fmla="*/ 39443 w 184223"/>
                <a:gd name="connsiteY4" fmla="*/ 200596 h 201454"/>
                <a:gd name="connsiteX5" fmla="*/ 10789 w 184223"/>
                <a:gd name="connsiteY5" fmla="*/ 171146 h 201454"/>
                <a:gd name="connsiteX6" fmla="*/ 15388 w 184223"/>
                <a:gd name="connsiteY6" fmla="*/ 125246 h 201454"/>
                <a:gd name="connsiteX7" fmla="*/ 60050 w 184223"/>
                <a:gd name="connsiteY7" fmla="*/ 52727 h 201454"/>
                <a:gd name="connsiteX8" fmla="*/ 0 w 184223"/>
                <a:gd name="connsiteY8" fmla="*/ 53258 h 201454"/>
                <a:gd name="connsiteX9" fmla="*/ 42008 w 184223"/>
                <a:gd name="connsiteY9" fmla="*/ 18325 h 201454"/>
                <a:gd name="connsiteX10" fmla="*/ 109840 w 184223"/>
                <a:gd name="connsiteY10" fmla="*/ 106 h 201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223" h="201454">
                  <a:moveTo>
                    <a:pt x="109840" y="18"/>
                  </a:moveTo>
                  <a:cubicBezTo>
                    <a:pt x="132834" y="-336"/>
                    <a:pt x="155209" y="4440"/>
                    <a:pt x="171658" y="22393"/>
                  </a:cubicBezTo>
                  <a:cubicBezTo>
                    <a:pt x="198898" y="52020"/>
                    <a:pt x="176169" y="97477"/>
                    <a:pt x="156978" y="119940"/>
                  </a:cubicBezTo>
                  <a:cubicBezTo>
                    <a:pt x="143889" y="135240"/>
                    <a:pt x="128324" y="155315"/>
                    <a:pt x="111255" y="166370"/>
                  </a:cubicBezTo>
                  <a:cubicBezTo>
                    <a:pt x="89942" y="180166"/>
                    <a:pt x="62437" y="189099"/>
                    <a:pt x="39443" y="200596"/>
                  </a:cubicBezTo>
                  <a:cubicBezTo>
                    <a:pt x="26266" y="206521"/>
                    <a:pt x="12470" y="180166"/>
                    <a:pt x="10789" y="171146"/>
                  </a:cubicBezTo>
                  <a:cubicBezTo>
                    <a:pt x="8048" y="156288"/>
                    <a:pt x="11409" y="139662"/>
                    <a:pt x="15388" y="125246"/>
                  </a:cubicBezTo>
                  <a:cubicBezTo>
                    <a:pt x="22198" y="100307"/>
                    <a:pt x="35994" y="65993"/>
                    <a:pt x="60050" y="52727"/>
                  </a:cubicBezTo>
                  <a:cubicBezTo>
                    <a:pt x="55628" y="51666"/>
                    <a:pt x="3891" y="55115"/>
                    <a:pt x="0" y="53258"/>
                  </a:cubicBezTo>
                  <a:cubicBezTo>
                    <a:pt x="0" y="53258"/>
                    <a:pt x="32899" y="23189"/>
                    <a:pt x="42008" y="18325"/>
                  </a:cubicBezTo>
                  <a:cubicBezTo>
                    <a:pt x="64648" y="6209"/>
                    <a:pt x="84370" y="460"/>
                    <a:pt x="109840" y="106"/>
                  </a:cubicBezTo>
                  <a:close/>
                </a:path>
              </a:pathLst>
            </a:custGeom>
            <a:solidFill>
              <a:srgbClr val="BF6D58"/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23F7ACE-06E7-F548-DD7E-E9212B058792}"/>
                </a:ext>
              </a:extLst>
            </p:cNvPr>
            <p:cNvSpPr/>
            <p:nvPr/>
          </p:nvSpPr>
          <p:spPr>
            <a:xfrm>
              <a:off x="5698899" y="4003116"/>
              <a:ext cx="228308" cy="208053"/>
            </a:xfrm>
            <a:custGeom>
              <a:avLst/>
              <a:gdLst>
                <a:gd name="connsiteX0" fmla="*/ 0 w 183674"/>
                <a:gd name="connsiteY0" fmla="*/ 121032 h 167380"/>
                <a:gd name="connsiteX1" fmla="*/ 0 w 183674"/>
                <a:gd name="connsiteY1" fmla="*/ 120148 h 167380"/>
                <a:gd name="connsiteX2" fmla="*/ 133011 w 183674"/>
                <a:gd name="connsiteY2" fmla="*/ 5798 h 167380"/>
                <a:gd name="connsiteX3" fmla="*/ 176257 w 183674"/>
                <a:gd name="connsiteY3" fmla="*/ 41173 h 167380"/>
                <a:gd name="connsiteX4" fmla="*/ 160515 w 183674"/>
                <a:gd name="connsiteY4" fmla="*/ 89991 h 167380"/>
                <a:gd name="connsiteX5" fmla="*/ 0 w 183674"/>
                <a:gd name="connsiteY5" fmla="*/ 120944 h 167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3674" h="167380">
                  <a:moveTo>
                    <a:pt x="0" y="121032"/>
                  </a:moveTo>
                  <a:cubicBezTo>
                    <a:pt x="0" y="121032"/>
                    <a:pt x="0" y="120502"/>
                    <a:pt x="0" y="120148"/>
                  </a:cubicBezTo>
                  <a:cubicBezTo>
                    <a:pt x="177" y="56649"/>
                    <a:pt x="65533" y="-22149"/>
                    <a:pt x="133011" y="5798"/>
                  </a:cubicBezTo>
                  <a:cubicBezTo>
                    <a:pt x="151229" y="13315"/>
                    <a:pt x="166087" y="24193"/>
                    <a:pt x="176257" y="41173"/>
                  </a:cubicBezTo>
                  <a:cubicBezTo>
                    <a:pt x="191380" y="66378"/>
                    <a:pt x="182006" y="72215"/>
                    <a:pt x="160515" y="89991"/>
                  </a:cubicBezTo>
                  <a:cubicBezTo>
                    <a:pt x="126732" y="118025"/>
                    <a:pt x="884" y="229192"/>
                    <a:pt x="0" y="120944"/>
                  </a:cubicBezTo>
                  <a:close/>
                </a:path>
              </a:pathLst>
            </a:custGeom>
            <a:solidFill>
              <a:srgbClr val="BF6D58"/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9932E34-E52F-C9DA-C7F9-A58F1E2CC281}"/>
                </a:ext>
              </a:extLst>
            </p:cNvPr>
            <p:cNvSpPr/>
            <p:nvPr/>
          </p:nvSpPr>
          <p:spPr>
            <a:xfrm>
              <a:off x="5838620" y="3124626"/>
              <a:ext cx="668773" cy="966824"/>
            </a:xfrm>
            <a:custGeom>
              <a:avLst/>
              <a:gdLst>
                <a:gd name="connsiteX0" fmla="*/ 331112 w 538031"/>
                <a:gd name="connsiteY0" fmla="*/ 125051 h 777813"/>
                <a:gd name="connsiteX1" fmla="*/ 344201 w 538031"/>
                <a:gd name="connsiteY1" fmla="*/ 489505 h 777813"/>
                <a:gd name="connsiteX2" fmla="*/ 0 w 538031"/>
                <a:gd name="connsiteY2" fmla="*/ 703791 h 777813"/>
                <a:gd name="connsiteX3" fmla="*/ 71723 w 538031"/>
                <a:gd name="connsiteY3" fmla="*/ 777813 h 777813"/>
                <a:gd name="connsiteX4" fmla="*/ 537438 w 538031"/>
                <a:gd name="connsiteY4" fmla="*/ 560521 h 777813"/>
                <a:gd name="connsiteX5" fmla="*/ 487382 w 538031"/>
                <a:gd name="connsiteY5" fmla="*/ 0 h 777813"/>
                <a:gd name="connsiteX6" fmla="*/ 331112 w 538031"/>
                <a:gd name="connsiteY6" fmla="*/ 124963 h 77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031" h="777813">
                  <a:moveTo>
                    <a:pt x="331112" y="125051"/>
                  </a:moveTo>
                  <a:lnTo>
                    <a:pt x="344201" y="489505"/>
                  </a:lnTo>
                  <a:lnTo>
                    <a:pt x="0" y="703791"/>
                  </a:lnTo>
                  <a:cubicBezTo>
                    <a:pt x="0" y="703791"/>
                    <a:pt x="40770" y="778079"/>
                    <a:pt x="71723" y="777813"/>
                  </a:cubicBezTo>
                  <a:cubicBezTo>
                    <a:pt x="102677" y="777548"/>
                    <a:pt x="530452" y="595188"/>
                    <a:pt x="537438" y="560521"/>
                  </a:cubicBezTo>
                  <a:cubicBezTo>
                    <a:pt x="544425" y="525853"/>
                    <a:pt x="487382" y="0"/>
                    <a:pt x="487382" y="0"/>
                  </a:cubicBezTo>
                  <a:lnTo>
                    <a:pt x="331112" y="124963"/>
                  </a:lnTo>
                  <a:close/>
                </a:path>
              </a:pathLst>
            </a:custGeom>
            <a:solidFill>
              <a:srgbClr val="CD4B76"/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DBAAA03A-39A5-D8EF-AEC4-6004E270962D}"/>
                </a:ext>
              </a:extLst>
            </p:cNvPr>
            <p:cNvSpPr/>
            <p:nvPr/>
          </p:nvSpPr>
          <p:spPr>
            <a:xfrm>
              <a:off x="1605482" y="4505215"/>
              <a:ext cx="3991843" cy="754414"/>
            </a:xfrm>
            <a:custGeom>
              <a:avLst/>
              <a:gdLst>
                <a:gd name="connsiteX0" fmla="*/ 0 w 3211454"/>
                <a:gd name="connsiteY0" fmla="*/ 533250 h 606929"/>
                <a:gd name="connsiteX1" fmla="*/ 57839 w 3211454"/>
                <a:gd name="connsiteY1" fmla="*/ 576939 h 606929"/>
                <a:gd name="connsiteX2" fmla="*/ 576705 w 3211454"/>
                <a:gd name="connsiteY2" fmla="*/ 605151 h 606929"/>
                <a:gd name="connsiteX3" fmla="*/ 2228730 w 3211454"/>
                <a:gd name="connsiteY3" fmla="*/ 582422 h 606929"/>
                <a:gd name="connsiteX4" fmla="*/ 3008223 w 3211454"/>
                <a:gd name="connsiteY4" fmla="*/ 538026 h 606929"/>
                <a:gd name="connsiteX5" fmla="*/ 3211454 w 3211454"/>
                <a:gd name="connsiteY5" fmla="*/ 445254 h 606929"/>
                <a:gd name="connsiteX6" fmla="*/ 3114084 w 3211454"/>
                <a:gd name="connsiteY6" fmla="*/ 141558 h 606929"/>
                <a:gd name="connsiteX7" fmla="*/ 3110370 w 3211454"/>
                <a:gd name="connsiteY7" fmla="*/ 9874 h 606929"/>
                <a:gd name="connsiteX8" fmla="*/ 3014680 w 3211454"/>
                <a:gd name="connsiteY8" fmla="*/ 45956 h 606929"/>
                <a:gd name="connsiteX9" fmla="*/ 3022374 w 3211454"/>
                <a:gd name="connsiteY9" fmla="*/ 161545 h 606929"/>
                <a:gd name="connsiteX10" fmla="*/ 3047932 w 3211454"/>
                <a:gd name="connsiteY10" fmla="*/ 276338 h 606929"/>
                <a:gd name="connsiteX11" fmla="*/ 2929337 w 3211454"/>
                <a:gd name="connsiteY11" fmla="*/ 409172 h 606929"/>
                <a:gd name="connsiteX12" fmla="*/ 2742467 w 3211454"/>
                <a:gd name="connsiteY12" fmla="*/ 421818 h 606929"/>
                <a:gd name="connsiteX13" fmla="*/ 1515742 w 3211454"/>
                <a:gd name="connsiteY13" fmla="*/ 394137 h 606929"/>
                <a:gd name="connsiteX14" fmla="*/ 1306585 w 3211454"/>
                <a:gd name="connsiteY14" fmla="*/ 391484 h 606929"/>
                <a:gd name="connsiteX15" fmla="*/ 1128648 w 3211454"/>
                <a:gd name="connsiteY15" fmla="*/ 369286 h 606929"/>
                <a:gd name="connsiteX16" fmla="*/ 748629 w 3211454"/>
                <a:gd name="connsiteY16" fmla="*/ 450915 h 606929"/>
                <a:gd name="connsiteX17" fmla="*/ 370026 w 3211454"/>
                <a:gd name="connsiteY17" fmla="*/ 493895 h 606929"/>
                <a:gd name="connsiteX18" fmla="*/ 29450 w 3211454"/>
                <a:gd name="connsiteY18" fmla="*/ 493011 h 606929"/>
                <a:gd name="connsiteX19" fmla="*/ 0 w 3211454"/>
                <a:gd name="connsiteY19" fmla="*/ 530244 h 606929"/>
                <a:gd name="connsiteX20" fmla="*/ 177 w 3211454"/>
                <a:gd name="connsiteY20" fmla="*/ 533339 h 606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211454" h="606929">
                  <a:moveTo>
                    <a:pt x="0" y="533250"/>
                  </a:moveTo>
                  <a:cubicBezTo>
                    <a:pt x="2388" y="558190"/>
                    <a:pt x="32546" y="571367"/>
                    <a:pt x="57839" y="576939"/>
                  </a:cubicBezTo>
                  <a:cubicBezTo>
                    <a:pt x="223484" y="613199"/>
                    <a:pt x="407612" y="607450"/>
                    <a:pt x="576705" y="605151"/>
                  </a:cubicBezTo>
                  <a:cubicBezTo>
                    <a:pt x="1127410" y="597545"/>
                    <a:pt x="1678025" y="590028"/>
                    <a:pt x="2228730" y="582422"/>
                  </a:cubicBezTo>
                  <a:cubicBezTo>
                    <a:pt x="2487765" y="578885"/>
                    <a:pt x="2748215" y="557217"/>
                    <a:pt x="3008223" y="538026"/>
                  </a:cubicBezTo>
                  <a:cubicBezTo>
                    <a:pt x="3086403" y="532277"/>
                    <a:pt x="3179263" y="516801"/>
                    <a:pt x="3211454" y="445254"/>
                  </a:cubicBezTo>
                  <a:cubicBezTo>
                    <a:pt x="3123282" y="375123"/>
                    <a:pt x="3083131" y="249895"/>
                    <a:pt x="3114084" y="141558"/>
                  </a:cubicBezTo>
                  <a:cubicBezTo>
                    <a:pt x="3126996" y="96366"/>
                    <a:pt x="3147425" y="38704"/>
                    <a:pt x="3110370" y="9874"/>
                  </a:cubicBezTo>
                  <a:cubicBezTo>
                    <a:pt x="3079239" y="-14447"/>
                    <a:pt x="3029537" y="9431"/>
                    <a:pt x="3014680" y="45956"/>
                  </a:cubicBezTo>
                  <a:cubicBezTo>
                    <a:pt x="2999733" y="82570"/>
                    <a:pt x="3009550" y="124224"/>
                    <a:pt x="3022374" y="161545"/>
                  </a:cubicBezTo>
                  <a:cubicBezTo>
                    <a:pt x="3035197" y="198866"/>
                    <a:pt x="3051116" y="236894"/>
                    <a:pt x="3047932" y="276338"/>
                  </a:cubicBezTo>
                  <a:cubicBezTo>
                    <a:pt x="3042891" y="339040"/>
                    <a:pt x="2988944" y="389008"/>
                    <a:pt x="2929337" y="409172"/>
                  </a:cubicBezTo>
                  <a:cubicBezTo>
                    <a:pt x="2869818" y="429336"/>
                    <a:pt x="2805170" y="425710"/>
                    <a:pt x="2742467" y="421818"/>
                  </a:cubicBezTo>
                  <a:cubicBezTo>
                    <a:pt x="2333883" y="396613"/>
                    <a:pt x="1925122" y="398206"/>
                    <a:pt x="1515742" y="394137"/>
                  </a:cubicBezTo>
                  <a:cubicBezTo>
                    <a:pt x="1447821" y="393430"/>
                    <a:pt x="1373798" y="401035"/>
                    <a:pt x="1306585" y="391484"/>
                  </a:cubicBezTo>
                  <a:cubicBezTo>
                    <a:pt x="1245475" y="382817"/>
                    <a:pt x="1191793" y="366633"/>
                    <a:pt x="1128648" y="369286"/>
                  </a:cubicBezTo>
                  <a:cubicBezTo>
                    <a:pt x="998555" y="374769"/>
                    <a:pt x="873415" y="417927"/>
                    <a:pt x="748629" y="450915"/>
                  </a:cubicBezTo>
                  <a:cubicBezTo>
                    <a:pt x="625877" y="483460"/>
                    <a:pt x="497376" y="506277"/>
                    <a:pt x="370026" y="493895"/>
                  </a:cubicBezTo>
                  <a:cubicBezTo>
                    <a:pt x="248069" y="482045"/>
                    <a:pt x="151672" y="446227"/>
                    <a:pt x="29450" y="493011"/>
                  </a:cubicBezTo>
                  <a:cubicBezTo>
                    <a:pt x="13708" y="499025"/>
                    <a:pt x="-88" y="513352"/>
                    <a:pt x="0" y="530244"/>
                  </a:cubicBezTo>
                  <a:cubicBezTo>
                    <a:pt x="0" y="531305"/>
                    <a:pt x="0" y="532277"/>
                    <a:pt x="177" y="533339"/>
                  </a:cubicBezTo>
                  <a:close/>
                </a:path>
              </a:pathLst>
            </a:custGeom>
            <a:solidFill>
              <a:srgbClr val="E7E6E6">
                <a:alpha val="49000"/>
              </a:srgbClr>
            </a:solidFill>
            <a:ln w="8836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606D236A-C08E-9BD8-1853-81515165A3CD}"/>
                </a:ext>
              </a:extLst>
            </p:cNvPr>
            <p:cNvGrpSpPr/>
            <p:nvPr/>
          </p:nvGrpSpPr>
          <p:grpSpPr>
            <a:xfrm>
              <a:off x="271457" y="2250285"/>
              <a:ext cx="1361757" cy="3713338"/>
              <a:chOff x="273859" y="2267828"/>
              <a:chExt cx="1060655" cy="2892271"/>
            </a:xfrm>
          </p:grpSpPr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3E93CCE5-2364-313B-52A7-44F1793366E3}"/>
                  </a:ext>
                </a:extLst>
              </p:cNvPr>
              <p:cNvSpPr/>
              <p:nvPr/>
            </p:nvSpPr>
            <p:spPr>
              <a:xfrm>
                <a:off x="273859" y="2443384"/>
                <a:ext cx="891020" cy="1048754"/>
              </a:xfrm>
              <a:custGeom>
                <a:avLst/>
                <a:gdLst>
                  <a:gd name="connsiteX0" fmla="*/ 631017 w 1108053"/>
                  <a:gd name="connsiteY0" fmla="*/ 205 h 1304208"/>
                  <a:gd name="connsiteX1" fmla="*/ 723980 w 1108053"/>
                  <a:gd name="connsiteY1" fmla="*/ 21118 h 1304208"/>
                  <a:gd name="connsiteX2" fmla="*/ 723873 w 1108053"/>
                  <a:gd name="connsiteY2" fmla="*/ 20905 h 1304208"/>
                  <a:gd name="connsiteX3" fmla="*/ 756850 w 1108053"/>
                  <a:gd name="connsiteY3" fmla="*/ 44381 h 1304208"/>
                  <a:gd name="connsiteX4" fmla="*/ 791300 w 1108053"/>
                  <a:gd name="connsiteY4" fmla="*/ 63974 h 1304208"/>
                  <a:gd name="connsiteX5" fmla="*/ 854203 w 1108053"/>
                  <a:gd name="connsiteY5" fmla="*/ 166886 h 1304208"/>
                  <a:gd name="connsiteX6" fmla="*/ 892747 w 1108053"/>
                  <a:gd name="connsiteY6" fmla="*/ 339913 h 1304208"/>
                  <a:gd name="connsiteX7" fmla="*/ 964514 w 1108053"/>
                  <a:gd name="connsiteY7" fmla="*/ 411573 h 1304208"/>
                  <a:gd name="connsiteX8" fmla="*/ 990069 w 1108053"/>
                  <a:gd name="connsiteY8" fmla="*/ 449372 h 1304208"/>
                  <a:gd name="connsiteX9" fmla="*/ 1017753 w 1108053"/>
                  <a:gd name="connsiteY9" fmla="*/ 486213 h 1304208"/>
                  <a:gd name="connsiteX10" fmla="*/ 1045970 w 1108053"/>
                  <a:gd name="connsiteY10" fmla="*/ 682985 h 1304208"/>
                  <a:gd name="connsiteX11" fmla="*/ 1008809 w 1108053"/>
                  <a:gd name="connsiteY11" fmla="*/ 801707 h 1304208"/>
                  <a:gd name="connsiteX12" fmla="*/ 1009128 w 1108053"/>
                  <a:gd name="connsiteY12" fmla="*/ 801920 h 1304208"/>
                  <a:gd name="connsiteX13" fmla="*/ 1011045 w 1108053"/>
                  <a:gd name="connsiteY13" fmla="*/ 810971 h 1304208"/>
                  <a:gd name="connsiteX14" fmla="*/ 1081853 w 1108053"/>
                  <a:gd name="connsiteY14" fmla="*/ 899454 h 1304208"/>
                  <a:gd name="connsiteX15" fmla="*/ 1079829 w 1108053"/>
                  <a:gd name="connsiteY15" fmla="*/ 1080253 h 1304208"/>
                  <a:gd name="connsiteX16" fmla="*/ 933529 w 1108053"/>
                  <a:gd name="connsiteY16" fmla="*/ 1201212 h 1304208"/>
                  <a:gd name="connsiteX17" fmla="*/ 338957 w 1108053"/>
                  <a:gd name="connsiteY17" fmla="*/ 1288843 h 1304208"/>
                  <a:gd name="connsiteX18" fmla="*/ 154005 w 1108053"/>
                  <a:gd name="connsiteY18" fmla="*/ 1211860 h 1304208"/>
                  <a:gd name="connsiteX19" fmla="*/ 87669 w 1108053"/>
                  <a:gd name="connsiteY19" fmla="*/ 1031593 h 1304208"/>
                  <a:gd name="connsiteX20" fmla="*/ 118016 w 1108053"/>
                  <a:gd name="connsiteY20" fmla="*/ 929800 h 1304208"/>
                  <a:gd name="connsiteX21" fmla="*/ 464 w 1108053"/>
                  <a:gd name="connsiteY21" fmla="*/ 736543 h 1304208"/>
                  <a:gd name="connsiteX22" fmla="*/ 65309 w 1108053"/>
                  <a:gd name="connsiteY22" fmla="*/ 622079 h 1304208"/>
                  <a:gd name="connsiteX23" fmla="*/ 174555 w 1108053"/>
                  <a:gd name="connsiteY23" fmla="*/ 538920 h 1304208"/>
                  <a:gd name="connsiteX24" fmla="*/ 202346 w 1108053"/>
                  <a:gd name="connsiteY24" fmla="*/ 479080 h 1304208"/>
                  <a:gd name="connsiteX25" fmla="*/ 192549 w 1108053"/>
                  <a:gd name="connsiteY25" fmla="*/ 420304 h 1304208"/>
                  <a:gd name="connsiteX26" fmla="*/ 247386 w 1108053"/>
                  <a:gd name="connsiteY26" fmla="*/ 310206 h 1304208"/>
                  <a:gd name="connsiteX27" fmla="*/ 349285 w 1108053"/>
                  <a:gd name="connsiteY27" fmla="*/ 253773 h 1304208"/>
                  <a:gd name="connsiteX28" fmla="*/ 407635 w 1108053"/>
                  <a:gd name="connsiteY28" fmla="*/ 187437 h 1304208"/>
                  <a:gd name="connsiteX29" fmla="*/ 414872 w 1108053"/>
                  <a:gd name="connsiteY29" fmla="*/ 170842 h 1304208"/>
                  <a:gd name="connsiteX30" fmla="*/ 417750 w 1108053"/>
                  <a:gd name="connsiteY30" fmla="*/ 140266 h 1304208"/>
                  <a:gd name="connsiteX31" fmla="*/ 631017 w 1108053"/>
                  <a:gd name="connsiteY31" fmla="*/ 205 h 1304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08053" h="1304208">
                    <a:moveTo>
                      <a:pt x="631017" y="205"/>
                    </a:moveTo>
                    <a:cubicBezTo>
                      <a:pt x="663088" y="1453"/>
                      <a:pt x="695045" y="8394"/>
                      <a:pt x="723980" y="21118"/>
                    </a:cubicBezTo>
                    <a:lnTo>
                      <a:pt x="723873" y="20905"/>
                    </a:lnTo>
                    <a:lnTo>
                      <a:pt x="756850" y="44381"/>
                    </a:lnTo>
                    <a:lnTo>
                      <a:pt x="791300" y="63974"/>
                    </a:lnTo>
                    <a:cubicBezTo>
                      <a:pt x="824396" y="88905"/>
                      <a:pt x="845738" y="124961"/>
                      <a:pt x="854203" y="166886"/>
                    </a:cubicBezTo>
                    <a:cubicBezTo>
                      <a:pt x="865064" y="220978"/>
                      <a:pt x="862295" y="292530"/>
                      <a:pt x="892747" y="339913"/>
                    </a:cubicBezTo>
                    <a:cubicBezTo>
                      <a:pt x="911275" y="368769"/>
                      <a:pt x="941196" y="387190"/>
                      <a:pt x="964514" y="411573"/>
                    </a:cubicBezTo>
                    <a:cubicBezTo>
                      <a:pt x="975801" y="423391"/>
                      <a:pt x="982190" y="435423"/>
                      <a:pt x="990069" y="449372"/>
                    </a:cubicBezTo>
                    <a:cubicBezTo>
                      <a:pt x="997735" y="463001"/>
                      <a:pt x="1008064" y="473224"/>
                      <a:pt x="1017753" y="486213"/>
                    </a:cubicBezTo>
                    <a:cubicBezTo>
                      <a:pt x="1059067" y="541475"/>
                      <a:pt x="1071098" y="618459"/>
                      <a:pt x="1045970" y="682985"/>
                    </a:cubicBezTo>
                    <a:cubicBezTo>
                      <a:pt x="1030743" y="722169"/>
                      <a:pt x="1002740" y="761352"/>
                      <a:pt x="1008809" y="801707"/>
                    </a:cubicBezTo>
                    <a:lnTo>
                      <a:pt x="1009128" y="801920"/>
                    </a:lnTo>
                    <a:cubicBezTo>
                      <a:pt x="1009554" y="804901"/>
                      <a:pt x="1010193" y="807990"/>
                      <a:pt x="1011045" y="810971"/>
                    </a:cubicBezTo>
                    <a:cubicBezTo>
                      <a:pt x="1021374" y="847705"/>
                      <a:pt x="1058853" y="869001"/>
                      <a:pt x="1081853" y="899454"/>
                    </a:cubicBezTo>
                    <a:cubicBezTo>
                      <a:pt x="1120397" y="950564"/>
                      <a:pt x="1113583" y="1025843"/>
                      <a:pt x="1079829" y="1080253"/>
                    </a:cubicBezTo>
                    <a:cubicBezTo>
                      <a:pt x="1046076" y="1134663"/>
                      <a:pt x="990495" y="1171824"/>
                      <a:pt x="933529" y="1201212"/>
                    </a:cubicBezTo>
                    <a:cubicBezTo>
                      <a:pt x="752197" y="1294806"/>
                      <a:pt x="539561" y="1326217"/>
                      <a:pt x="338957" y="1288843"/>
                    </a:cubicBezTo>
                    <a:cubicBezTo>
                      <a:pt x="272514" y="1276385"/>
                      <a:pt x="205433" y="1255729"/>
                      <a:pt x="154005" y="1211860"/>
                    </a:cubicBezTo>
                    <a:cubicBezTo>
                      <a:pt x="102576" y="1167991"/>
                      <a:pt x="70100" y="1096864"/>
                      <a:pt x="87669" y="1031593"/>
                    </a:cubicBezTo>
                    <a:cubicBezTo>
                      <a:pt x="96933" y="997094"/>
                      <a:pt x="119293" y="965363"/>
                      <a:pt x="118016" y="929800"/>
                    </a:cubicBezTo>
                    <a:cubicBezTo>
                      <a:pt x="115246" y="852710"/>
                      <a:pt x="8556" y="813206"/>
                      <a:pt x="464" y="736543"/>
                    </a:cubicBezTo>
                    <a:cubicBezTo>
                      <a:pt x="-4328" y="690864"/>
                      <a:pt x="28680" y="649656"/>
                      <a:pt x="65309" y="622079"/>
                    </a:cubicBezTo>
                    <a:cubicBezTo>
                      <a:pt x="101936" y="594395"/>
                      <a:pt x="144742" y="573845"/>
                      <a:pt x="174555" y="538920"/>
                    </a:cubicBezTo>
                    <a:cubicBezTo>
                      <a:pt x="188929" y="522203"/>
                      <a:pt x="199045" y="501014"/>
                      <a:pt x="202346" y="479080"/>
                    </a:cubicBezTo>
                    <a:cubicBezTo>
                      <a:pt x="205753" y="455974"/>
                      <a:pt x="196490" y="441706"/>
                      <a:pt x="192549" y="420304"/>
                    </a:cubicBezTo>
                    <a:cubicBezTo>
                      <a:pt x="185097" y="379736"/>
                      <a:pt x="218104" y="334589"/>
                      <a:pt x="247386" y="310206"/>
                    </a:cubicBezTo>
                    <a:cubicBezTo>
                      <a:pt x="278370" y="284438"/>
                      <a:pt x="317342" y="276133"/>
                      <a:pt x="349285" y="253773"/>
                    </a:cubicBezTo>
                    <a:cubicBezTo>
                      <a:pt x="371858" y="238014"/>
                      <a:pt x="394858" y="211607"/>
                      <a:pt x="407635" y="187437"/>
                    </a:cubicBezTo>
                    <a:lnTo>
                      <a:pt x="414872" y="170842"/>
                    </a:lnTo>
                    <a:lnTo>
                      <a:pt x="417750" y="140266"/>
                    </a:lnTo>
                    <a:cubicBezTo>
                      <a:pt x="437555" y="43957"/>
                      <a:pt x="534802" y="-3538"/>
                      <a:pt x="631017" y="2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4F8C50E4-528E-584D-0679-A279EA0D1E25}"/>
                  </a:ext>
                </a:extLst>
              </p:cNvPr>
              <p:cNvSpPr/>
              <p:nvPr/>
            </p:nvSpPr>
            <p:spPr>
              <a:xfrm>
                <a:off x="649085" y="3243466"/>
                <a:ext cx="362438" cy="422883"/>
              </a:xfrm>
              <a:custGeom>
                <a:avLst/>
                <a:gdLst>
                  <a:gd name="connsiteX0" fmla="*/ 88 w 374358"/>
                  <a:gd name="connsiteY0" fmla="*/ 383468 h 436791"/>
                  <a:gd name="connsiteX1" fmla="*/ 153617 w 374358"/>
                  <a:gd name="connsiteY1" fmla="*/ 436442 h 436791"/>
                  <a:gd name="connsiteX2" fmla="*/ 374359 w 374358"/>
                  <a:gd name="connsiteY2" fmla="*/ 363746 h 436791"/>
                  <a:gd name="connsiteX3" fmla="*/ 348004 w 374358"/>
                  <a:gd name="connsiteY3" fmla="*/ 0 h 436791"/>
                  <a:gd name="connsiteX4" fmla="*/ 185543 w 374358"/>
                  <a:gd name="connsiteY4" fmla="*/ 45811 h 436791"/>
                  <a:gd name="connsiteX5" fmla="*/ 62437 w 374358"/>
                  <a:gd name="connsiteY5" fmla="*/ 96840 h 436791"/>
                  <a:gd name="connsiteX6" fmla="*/ 61818 w 374358"/>
                  <a:gd name="connsiteY6" fmla="*/ 170863 h 436791"/>
                  <a:gd name="connsiteX7" fmla="*/ 51029 w 374358"/>
                  <a:gd name="connsiteY7" fmla="*/ 244355 h 436791"/>
                  <a:gd name="connsiteX8" fmla="*/ 0 w 374358"/>
                  <a:gd name="connsiteY8" fmla="*/ 383468 h 436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4358" h="436791">
                    <a:moveTo>
                      <a:pt x="88" y="383468"/>
                    </a:moveTo>
                    <a:cubicBezTo>
                      <a:pt x="58634" y="428041"/>
                      <a:pt x="101527" y="439007"/>
                      <a:pt x="153617" y="436442"/>
                    </a:cubicBezTo>
                    <a:cubicBezTo>
                      <a:pt x="218884" y="433258"/>
                      <a:pt x="365869" y="436619"/>
                      <a:pt x="374359" y="363746"/>
                    </a:cubicBezTo>
                    <a:cubicBezTo>
                      <a:pt x="340841" y="254790"/>
                      <a:pt x="349331" y="122133"/>
                      <a:pt x="348004" y="0"/>
                    </a:cubicBezTo>
                    <a:cubicBezTo>
                      <a:pt x="293880" y="15300"/>
                      <a:pt x="239756" y="30600"/>
                      <a:pt x="185543" y="45811"/>
                    </a:cubicBezTo>
                    <a:cubicBezTo>
                      <a:pt x="150699" y="55628"/>
                      <a:pt x="73315" y="61376"/>
                      <a:pt x="62437" y="96840"/>
                    </a:cubicBezTo>
                    <a:cubicBezTo>
                      <a:pt x="56335" y="116827"/>
                      <a:pt x="63499" y="149284"/>
                      <a:pt x="61818" y="170863"/>
                    </a:cubicBezTo>
                    <a:cubicBezTo>
                      <a:pt x="59873" y="195537"/>
                      <a:pt x="56335" y="220122"/>
                      <a:pt x="51029" y="244355"/>
                    </a:cubicBezTo>
                    <a:cubicBezTo>
                      <a:pt x="47403" y="260981"/>
                      <a:pt x="18218" y="383468"/>
                      <a:pt x="0" y="383468"/>
                    </a:cubicBezTo>
                    <a:close/>
                  </a:path>
                </a:pathLst>
              </a:custGeom>
              <a:solidFill>
                <a:srgbClr val="BF6D57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05FBAA4C-4FEE-E7FD-4567-946AF1E97BB5}"/>
                  </a:ext>
                </a:extLst>
              </p:cNvPr>
              <p:cNvSpPr/>
              <p:nvPr/>
            </p:nvSpPr>
            <p:spPr>
              <a:xfrm>
                <a:off x="630927" y="4322734"/>
                <a:ext cx="447615" cy="786824"/>
              </a:xfrm>
              <a:custGeom>
                <a:avLst/>
                <a:gdLst>
                  <a:gd name="connsiteX0" fmla="*/ 389611 w 556644"/>
                  <a:gd name="connsiteY0" fmla="*/ 97533 h 978477"/>
                  <a:gd name="connsiteX1" fmla="*/ 389718 w 556644"/>
                  <a:gd name="connsiteY1" fmla="*/ 97640 h 978477"/>
                  <a:gd name="connsiteX2" fmla="*/ 389648 w 556644"/>
                  <a:gd name="connsiteY2" fmla="*/ 97653 h 978477"/>
                  <a:gd name="connsiteX3" fmla="*/ 227552 w 556644"/>
                  <a:gd name="connsiteY3" fmla="*/ 0 h 978477"/>
                  <a:gd name="connsiteX4" fmla="*/ 391740 w 556644"/>
                  <a:gd name="connsiteY4" fmla="*/ 56327 h 978477"/>
                  <a:gd name="connsiteX5" fmla="*/ 384014 w 556644"/>
                  <a:gd name="connsiteY5" fmla="*/ 88976 h 978477"/>
                  <a:gd name="connsiteX6" fmla="*/ 381205 w 556644"/>
                  <a:gd name="connsiteY6" fmla="*/ 99130 h 978477"/>
                  <a:gd name="connsiteX7" fmla="*/ 389648 w 556644"/>
                  <a:gd name="connsiteY7" fmla="*/ 97653 h 978477"/>
                  <a:gd name="connsiteX8" fmla="*/ 391875 w 556644"/>
                  <a:gd name="connsiteY8" fmla="*/ 104929 h 978477"/>
                  <a:gd name="connsiteX9" fmla="*/ 527074 w 556644"/>
                  <a:gd name="connsiteY9" fmla="*/ 876845 h 978477"/>
                  <a:gd name="connsiteX10" fmla="*/ 554545 w 556644"/>
                  <a:gd name="connsiteY10" fmla="*/ 966606 h 978477"/>
                  <a:gd name="connsiteX11" fmla="*/ 401749 w 556644"/>
                  <a:gd name="connsiteY11" fmla="*/ 915710 h 978477"/>
                  <a:gd name="connsiteX12" fmla="*/ 341177 w 556644"/>
                  <a:gd name="connsiteY12" fmla="*/ 591564 h 978477"/>
                  <a:gd name="connsiteX13" fmla="*/ 272606 w 556644"/>
                  <a:gd name="connsiteY13" fmla="*/ 435111 h 978477"/>
                  <a:gd name="connsiteX14" fmla="*/ 212718 w 556644"/>
                  <a:gd name="connsiteY14" fmla="*/ 600772 h 978477"/>
                  <a:gd name="connsiteX15" fmla="*/ 135874 w 556644"/>
                  <a:gd name="connsiteY15" fmla="*/ 805185 h 978477"/>
                  <a:gd name="connsiteX16" fmla="*/ 116602 w 556644"/>
                  <a:gd name="connsiteY16" fmla="*/ 896969 h 978477"/>
                  <a:gd name="connsiteX17" fmla="*/ 7355 w 556644"/>
                  <a:gd name="connsiteY17" fmla="*/ 778565 h 978477"/>
                  <a:gd name="connsiteX18" fmla="*/ 143434 w 556644"/>
                  <a:gd name="connsiteY18" fmla="*/ 137888 h 978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56644" h="978477">
                    <a:moveTo>
                      <a:pt x="389611" y="97533"/>
                    </a:moveTo>
                    <a:lnTo>
                      <a:pt x="389718" y="97640"/>
                    </a:lnTo>
                    <a:lnTo>
                      <a:pt x="389648" y="97653"/>
                    </a:lnTo>
                    <a:close/>
                    <a:moveTo>
                      <a:pt x="227552" y="0"/>
                    </a:moveTo>
                    <a:lnTo>
                      <a:pt x="391740" y="56327"/>
                    </a:lnTo>
                    <a:cubicBezTo>
                      <a:pt x="391740" y="56327"/>
                      <a:pt x="390083" y="65637"/>
                      <a:pt x="384014" y="88976"/>
                    </a:cubicBezTo>
                    <a:lnTo>
                      <a:pt x="381205" y="99130"/>
                    </a:lnTo>
                    <a:lnTo>
                      <a:pt x="389648" y="97653"/>
                    </a:lnTo>
                    <a:lnTo>
                      <a:pt x="391875" y="104929"/>
                    </a:lnTo>
                    <a:cubicBezTo>
                      <a:pt x="402403" y="141038"/>
                      <a:pt x="449371" y="320258"/>
                      <a:pt x="527074" y="876845"/>
                    </a:cubicBezTo>
                    <a:cubicBezTo>
                      <a:pt x="542407" y="898993"/>
                      <a:pt x="563383" y="937112"/>
                      <a:pt x="554545" y="966606"/>
                    </a:cubicBezTo>
                    <a:cubicBezTo>
                      <a:pt x="545601" y="996100"/>
                      <a:pt x="386097" y="967458"/>
                      <a:pt x="401749" y="915710"/>
                    </a:cubicBezTo>
                    <a:cubicBezTo>
                      <a:pt x="426399" y="834094"/>
                      <a:pt x="389531" y="711032"/>
                      <a:pt x="341177" y="591564"/>
                    </a:cubicBezTo>
                    <a:lnTo>
                      <a:pt x="272606" y="435111"/>
                    </a:lnTo>
                    <a:lnTo>
                      <a:pt x="212718" y="600772"/>
                    </a:lnTo>
                    <a:cubicBezTo>
                      <a:pt x="190043" y="662257"/>
                      <a:pt x="164543" y="730198"/>
                      <a:pt x="135874" y="805185"/>
                    </a:cubicBezTo>
                    <a:cubicBezTo>
                      <a:pt x="138643" y="831911"/>
                      <a:pt x="138643" y="875460"/>
                      <a:pt x="116602" y="896969"/>
                    </a:cubicBezTo>
                    <a:cubicBezTo>
                      <a:pt x="94561" y="918477"/>
                      <a:pt x="-31402" y="816365"/>
                      <a:pt x="7355" y="778565"/>
                    </a:cubicBezTo>
                    <a:cubicBezTo>
                      <a:pt x="129380" y="659417"/>
                      <a:pt x="115857" y="276310"/>
                      <a:pt x="143434" y="137888"/>
                    </a:cubicBezTo>
                    <a:close/>
                  </a:path>
                </a:pathLst>
              </a:custGeom>
              <a:solidFill>
                <a:srgbClr val="BF6D57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8F355AFB-3E42-E226-0099-9684B7C10392}"/>
                  </a:ext>
                </a:extLst>
              </p:cNvPr>
              <p:cNvSpPr/>
              <p:nvPr/>
            </p:nvSpPr>
            <p:spPr>
              <a:xfrm>
                <a:off x="607766" y="4907961"/>
                <a:ext cx="602555" cy="252138"/>
              </a:xfrm>
              <a:custGeom>
                <a:avLst/>
                <a:gdLst>
                  <a:gd name="connsiteX0" fmla="*/ 427572 w 749324"/>
                  <a:gd name="connsiteY0" fmla="*/ 131500 h 313554"/>
                  <a:gd name="connsiteX1" fmla="*/ 553535 w 749324"/>
                  <a:gd name="connsiteY1" fmla="*/ 135334 h 313554"/>
                  <a:gd name="connsiteX2" fmla="*/ 648619 w 749324"/>
                  <a:gd name="connsiteY2" fmla="*/ 203799 h 313554"/>
                  <a:gd name="connsiteX3" fmla="*/ 748815 w 749324"/>
                  <a:gd name="connsiteY3" fmla="*/ 306763 h 313554"/>
                  <a:gd name="connsiteX4" fmla="*/ 447376 w 749324"/>
                  <a:gd name="connsiteY4" fmla="*/ 260125 h 313554"/>
                  <a:gd name="connsiteX5" fmla="*/ 413836 w 749324"/>
                  <a:gd name="connsiteY5" fmla="*/ 195813 h 313554"/>
                  <a:gd name="connsiteX6" fmla="*/ 427572 w 749324"/>
                  <a:gd name="connsiteY6" fmla="*/ 131500 h 313554"/>
                  <a:gd name="connsiteX7" fmla="*/ 60755 w 749324"/>
                  <a:gd name="connsiteY7" fmla="*/ 0 h 313554"/>
                  <a:gd name="connsiteX8" fmla="*/ 169150 w 749324"/>
                  <a:gd name="connsiteY8" fmla="*/ 64206 h 313554"/>
                  <a:gd name="connsiteX9" fmla="*/ 219407 w 749324"/>
                  <a:gd name="connsiteY9" fmla="*/ 170046 h 313554"/>
                  <a:gd name="connsiteX10" fmla="*/ 257420 w 749324"/>
                  <a:gd name="connsiteY10" fmla="*/ 308574 h 313554"/>
                  <a:gd name="connsiteX11" fmla="*/ 15927 w 749324"/>
                  <a:gd name="connsiteY11" fmla="*/ 122237 h 313554"/>
                  <a:gd name="connsiteX12" fmla="*/ 17631 w 749324"/>
                  <a:gd name="connsiteY12" fmla="*/ 49726 h 313554"/>
                  <a:gd name="connsiteX13" fmla="*/ 60755 w 749324"/>
                  <a:gd name="connsiteY13" fmla="*/ 107 h 313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9324" h="313554">
                    <a:moveTo>
                      <a:pt x="427572" y="131500"/>
                    </a:moveTo>
                    <a:cubicBezTo>
                      <a:pt x="480704" y="144704"/>
                      <a:pt x="498806" y="142254"/>
                      <a:pt x="553535" y="135334"/>
                    </a:cubicBezTo>
                    <a:lnTo>
                      <a:pt x="648619" y="203799"/>
                    </a:lnTo>
                    <a:cubicBezTo>
                      <a:pt x="648619" y="203799"/>
                      <a:pt x="757653" y="277269"/>
                      <a:pt x="748815" y="306763"/>
                    </a:cubicBezTo>
                    <a:cubicBezTo>
                      <a:pt x="739872" y="336258"/>
                      <a:pt x="447376" y="260125"/>
                      <a:pt x="447376" y="260125"/>
                    </a:cubicBezTo>
                    <a:cubicBezTo>
                      <a:pt x="447376" y="260125"/>
                      <a:pt x="398184" y="247560"/>
                      <a:pt x="413836" y="195813"/>
                    </a:cubicBezTo>
                    <a:cubicBezTo>
                      <a:pt x="423312" y="164401"/>
                      <a:pt x="432683" y="158652"/>
                      <a:pt x="427572" y="131500"/>
                    </a:cubicBezTo>
                    <a:close/>
                    <a:moveTo>
                      <a:pt x="60755" y="0"/>
                    </a:moveTo>
                    <a:cubicBezTo>
                      <a:pt x="101003" y="37267"/>
                      <a:pt x="117934" y="43763"/>
                      <a:pt x="169150" y="64206"/>
                    </a:cubicBezTo>
                    <a:lnTo>
                      <a:pt x="219407" y="170046"/>
                    </a:lnTo>
                    <a:cubicBezTo>
                      <a:pt x="219407" y="170046"/>
                      <a:pt x="279461" y="287065"/>
                      <a:pt x="257420" y="308574"/>
                    </a:cubicBezTo>
                    <a:cubicBezTo>
                      <a:pt x="235378" y="330082"/>
                      <a:pt x="15927" y="122237"/>
                      <a:pt x="15927" y="122237"/>
                    </a:cubicBezTo>
                    <a:cubicBezTo>
                      <a:pt x="15927" y="122237"/>
                      <a:pt x="-21020" y="87525"/>
                      <a:pt x="17631" y="49726"/>
                    </a:cubicBezTo>
                    <a:cubicBezTo>
                      <a:pt x="41057" y="26833"/>
                      <a:pt x="52130" y="26300"/>
                      <a:pt x="60755" y="107"/>
                    </a:cubicBezTo>
                    <a:close/>
                  </a:path>
                </a:pathLst>
              </a:custGeom>
              <a:solidFill>
                <a:srgbClr val="5B89C2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7FFBA55C-E673-3CD3-D6F7-741DC7408A43}"/>
                  </a:ext>
                </a:extLst>
              </p:cNvPr>
              <p:cNvSpPr/>
              <p:nvPr/>
            </p:nvSpPr>
            <p:spPr>
              <a:xfrm>
                <a:off x="670400" y="3749751"/>
                <a:ext cx="403377" cy="1090312"/>
              </a:xfrm>
              <a:custGeom>
                <a:avLst/>
                <a:gdLst>
                  <a:gd name="connsiteX0" fmla="*/ 413807 w 416644"/>
                  <a:gd name="connsiteY0" fmla="*/ 88 h 1126170"/>
                  <a:gd name="connsiteX1" fmla="*/ 416637 w 416644"/>
                  <a:gd name="connsiteY1" fmla="*/ 95071 h 1126170"/>
                  <a:gd name="connsiteX2" fmla="*/ 371888 w 416644"/>
                  <a:gd name="connsiteY2" fmla="*/ 377277 h 1126170"/>
                  <a:gd name="connsiteX3" fmla="*/ 137173 w 416644"/>
                  <a:gd name="connsiteY3" fmla="*/ 1126171 h 1126170"/>
                  <a:gd name="connsiteX4" fmla="*/ 271 w 416644"/>
                  <a:gd name="connsiteY4" fmla="*/ 1067448 h 1126170"/>
                  <a:gd name="connsiteX5" fmla="*/ 181923 w 416644"/>
                  <a:gd name="connsiteY5" fmla="*/ 64295 h 1126170"/>
                  <a:gd name="connsiteX6" fmla="*/ 413896 w 416644"/>
                  <a:gd name="connsiteY6" fmla="*/ 0 h 1126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6644" h="1126170">
                    <a:moveTo>
                      <a:pt x="413807" y="88"/>
                    </a:moveTo>
                    <a:cubicBezTo>
                      <a:pt x="413807" y="88"/>
                      <a:pt x="416814" y="28389"/>
                      <a:pt x="416637" y="95071"/>
                    </a:cubicBezTo>
                    <a:cubicBezTo>
                      <a:pt x="416195" y="202081"/>
                      <a:pt x="385684" y="330847"/>
                      <a:pt x="371888" y="377277"/>
                    </a:cubicBezTo>
                    <a:cubicBezTo>
                      <a:pt x="349513" y="452715"/>
                      <a:pt x="137173" y="1126171"/>
                      <a:pt x="137173" y="1126171"/>
                    </a:cubicBezTo>
                    <a:cubicBezTo>
                      <a:pt x="137173" y="1126171"/>
                      <a:pt x="8672" y="1123341"/>
                      <a:pt x="271" y="1067448"/>
                    </a:cubicBezTo>
                    <a:cubicBezTo>
                      <a:pt x="-8131" y="1011555"/>
                      <a:pt x="181923" y="64295"/>
                      <a:pt x="181923" y="64295"/>
                    </a:cubicBezTo>
                    <a:lnTo>
                      <a:pt x="413896" y="0"/>
                    </a:lnTo>
                    <a:close/>
                  </a:path>
                </a:pathLst>
              </a:custGeom>
              <a:solidFill>
                <a:srgbClr val="338DCD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E648DD6A-1521-F2B5-753E-2BA8A06E3F0C}"/>
                  </a:ext>
                </a:extLst>
              </p:cNvPr>
              <p:cNvSpPr/>
              <p:nvPr/>
            </p:nvSpPr>
            <p:spPr>
              <a:xfrm>
                <a:off x="670402" y="3749751"/>
                <a:ext cx="403377" cy="1090312"/>
              </a:xfrm>
              <a:custGeom>
                <a:avLst/>
                <a:gdLst>
                  <a:gd name="connsiteX0" fmla="*/ 413807 w 416644"/>
                  <a:gd name="connsiteY0" fmla="*/ 88 h 1126170"/>
                  <a:gd name="connsiteX1" fmla="*/ 416637 w 416644"/>
                  <a:gd name="connsiteY1" fmla="*/ 95071 h 1126170"/>
                  <a:gd name="connsiteX2" fmla="*/ 371888 w 416644"/>
                  <a:gd name="connsiteY2" fmla="*/ 377277 h 1126170"/>
                  <a:gd name="connsiteX3" fmla="*/ 137173 w 416644"/>
                  <a:gd name="connsiteY3" fmla="*/ 1126171 h 1126170"/>
                  <a:gd name="connsiteX4" fmla="*/ 271 w 416644"/>
                  <a:gd name="connsiteY4" fmla="*/ 1067448 h 1126170"/>
                  <a:gd name="connsiteX5" fmla="*/ 181923 w 416644"/>
                  <a:gd name="connsiteY5" fmla="*/ 64295 h 1126170"/>
                  <a:gd name="connsiteX6" fmla="*/ 413896 w 416644"/>
                  <a:gd name="connsiteY6" fmla="*/ 0 h 1126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6644" h="1126170">
                    <a:moveTo>
                      <a:pt x="413807" y="88"/>
                    </a:moveTo>
                    <a:cubicBezTo>
                      <a:pt x="413807" y="88"/>
                      <a:pt x="416814" y="28389"/>
                      <a:pt x="416637" y="95071"/>
                    </a:cubicBezTo>
                    <a:cubicBezTo>
                      <a:pt x="416195" y="202081"/>
                      <a:pt x="385684" y="330847"/>
                      <a:pt x="371888" y="377277"/>
                    </a:cubicBezTo>
                    <a:cubicBezTo>
                      <a:pt x="349513" y="452715"/>
                      <a:pt x="137173" y="1126171"/>
                      <a:pt x="137173" y="1126171"/>
                    </a:cubicBezTo>
                    <a:cubicBezTo>
                      <a:pt x="137173" y="1126171"/>
                      <a:pt x="8672" y="1123341"/>
                      <a:pt x="271" y="1067448"/>
                    </a:cubicBezTo>
                    <a:cubicBezTo>
                      <a:pt x="-8131" y="1011555"/>
                      <a:pt x="181923" y="64295"/>
                      <a:pt x="181923" y="64295"/>
                    </a:cubicBezTo>
                    <a:lnTo>
                      <a:pt x="413896" y="0"/>
                    </a:lnTo>
                    <a:close/>
                  </a:path>
                </a:pathLst>
              </a:custGeom>
              <a:solidFill>
                <a:srgbClr val="492F51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3C626761-276D-6C00-489D-899F8E2868A0}"/>
                  </a:ext>
                </a:extLst>
              </p:cNvPr>
              <p:cNvSpPr/>
              <p:nvPr/>
            </p:nvSpPr>
            <p:spPr>
              <a:xfrm>
                <a:off x="767240" y="2267828"/>
                <a:ext cx="567274" cy="867691"/>
              </a:xfrm>
              <a:custGeom>
                <a:avLst/>
                <a:gdLst>
                  <a:gd name="connsiteX0" fmla="*/ 0 w 585931"/>
                  <a:gd name="connsiteY0" fmla="*/ 721276 h 896228"/>
                  <a:gd name="connsiteX1" fmla="*/ 337480 w 585931"/>
                  <a:gd name="connsiteY1" fmla="*/ 515303 h 896228"/>
                  <a:gd name="connsiteX2" fmla="*/ 478539 w 585931"/>
                  <a:gd name="connsiteY2" fmla="*/ 179681 h 896228"/>
                  <a:gd name="connsiteX3" fmla="*/ 479865 w 585931"/>
                  <a:gd name="connsiteY3" fmla="*/ 141564 h 896228"/>
                  <a:gd name="connsiteX4" fmla="*/ 486852 w 585931"/>
                  <a:gd name="connsiteY4" fmla="*/ 87616 h 896228"/>
                  <a:gd name="connsiteX5" fmla="*/ 500560 w 585931"/>
                  <a:gd name="connsiteY5" fmla="*/ 105835 h 896228"/>
                  <a:gd name="connsiteX6" fmla="*/ 501533 w 585931"/>
                  <a:gd name="connsiteY6" fmla="*/ 17662 h 896228"/>
                  <a:gd name="connsiteX7" fmla="*/ 504982 w 585931"/>
                  <a:gd name="connsiteY7" fmla="*/ 4485 h 896228"/>
                  <a:gd name="connsiteX8" fmla="*/ 517363 w 585931"/>
                  <a:gd name="connsiteY8" fmla="*/ 1124 h 896228"/>
                  <a:gd name="connsiteX9" fmla="*/ 521608 w 585931"/>
                  <a:gd name="connsiteY9" fmla="*/ 6696 h 896228"/>
                  <a:gd name="connsiteX10" fmla="*/ 537881 w 585931"/>
                  <a:gd name="connsiteY10" fmla="*/ 37826 h 896228"/>
                  <a:gd name="connsiteX11" fmla="*/ 565120 w 585931"/>
                  <a:gd name="connsiteY11" fmla="*/ 44193 h 896228"/>
                  <a:gd name="connsiteX12" fmla="*/ 579535 w 585931"/>
                  <a:gd name="connsiteY12" fmla="*/ 68956 h 896228"/>
                  <a:gd name="connsiteX13" fmla="*/ 531513 w 585931"/>
                  <a:gd name="connsiteY13" fmla="*/ 255295 h 896228"/>
                  <a:gd name="connsiteX14" fmla="*/ 506751 w 585931"/>
                  <a:gd name="connsiteY14" fmla="*/ 336747 h 896228"/>
                  <a:gd name="connsiteX15" fmla="*/ 18130 w 585931"/>
                  <a:gd name="connsiteY15" fmla="*/ 881349 h 896228"/>
                  <a:gd name="connsiteX16" fmla="*/ 13443 w 585931"/>
                  <a:gd name="connsiteY16" fmla="*/ 894703 h 896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85931" h="896228">
                    <a:moveTo>
                      <a:pt x="0" y="721276"/>
                    </a:moveTo>
                    <a:cubicBezTo>
                      <a:pt x="132392" y="692091"/>
                      <a:pt x="252933" y="617803"/>
                      <a:pt x="337480" y="515303"/>
                    </a:cubicBezTo>
                    <a:cubicBezTo>
                      <a:pt x="418312" y="417225"/>
                      <a:pt x="458375" y="302433"/>
                      <a:pt x="478539" y="179681"/>
                    </a:cubicBezTo>
                    <a:cubicBezTo>
                      <a:pt x="480573" y="167034"/>
                      <a:pt x="482518" y="154122"/>
                      <a:pt x="479865" y="141564"/>
                    </a:cubicBezTo>
                    <a:cubicBezTo>
                      <a:pt x="478627" y="135727"/>
                      <a:pt x="454218" y="48881"/>
                      <a:pt x="486852" y="87616"/>
                    </a:cubicBezTo>
                    <a:cubicBezTo>
                      <a:pt x="491804" y="93453"/>
                      <a:pt x="494546" y="101059"/>
                      <a:pt x="500560" y="105835"/>
                    </a:cubicBezTo>
                    <a:cubicBezTo>
                      <a:pt x="493043" y="99732"/>
                      <a:pt x="500737" y="29424"/>
                      <a:pt x="501533" y="17662"/>
                    </a:cubicBezTo>
                    <a:cubicBezTo>
                      <a:pt x="501886" y="13063"/>
                      <a:pt x="502329" y="8199"/>
                      <a:pt x="504982" y="4485"/>
                    </a:cubicBezTo>
                    <a:cubicBezTo>
                      <a:pt x="507635" y="682"/>
                      <a:pt x="513383" y="-1441"/>
                      <a:pt x="517363" y="1124"/>
                    </a:cubicBezTo>
                    <a:cubicBezTo>
                      <a:pt x="519397" y="2451"/>
                      <a:pt x="520547" y="4573"/>
                      <a:pt x="521608" y="6696"/>
                    </a:cubicBezTo>
                    <a:cubicBezTo>
                      <a:pt x="527003" y="17043"/>
                      <a:pt x="532486" y="27390"/>
                      <a:pt x="537881" y="37826"/>
                    </a:cubicBezTo>
                    <a:cubicBezTo>
                      <a:pt x="546990" y="34288"/>
                      <a:pt x="557868" y="37737"/>
                      <a:pt x="565120" y="44193"/>
                    </a:cubicBezTo>
                    <a:cubicBezTo>
                      <a:pt x="572372" y="50738"/>
                      <a:pt x="576528" y="59847"/>
                      <a:pt x="579535" y="68956"/>
                    </a:cubicBezTo>
                    <a:cubicBezTo>
                      <a:pt x="604563" y="144836"/>
                      <a:pt x="549289" y="186313"/>
                      <a:pt x="531513" y="255295"/>
                    </a:cubicBezTo>
                    <a:cubicBezTo>
                      <a:pt x="524261" y="283242"/>
                      <a:pt x="510642" y="308093"/>
                      <a:pt x="506751" y="336747"/>
                    </a:cubicBezTo>
                    <a:cubicBezTo>
                      <a:pt x="470049" y="606571"/>
                      <a:pt x="274512" y="787604"/>
                      <a:pt x="18130" y="881349"/>
                    </a:cubicBezTo>
                    <a:cubicBezTo>
                      <a:pt x="11055" y="883913"/>
                      <a:pt x="10524" y="901424"/>
                      <a:pt x="13443" y="894703"/>
                    </a:cubicBezTo>
                  </a:path>
                </a:pathLst>
              </a:custGeom>
              <a:solidFill>
                <a:srgbClr val="BF6D57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A26EC7D2-6F3E-2D94-3FF0-2CD588DD0409}"/>
                  </a:ext>
                </a:extLst>
              </p:cNvPr>
              <p:cNvSpPr/>
              <p:nvPr/>
            </p:nvSpPr>
            <p:spPr>
              <a:xfrm>
                <a:off x="704941" y="3097350"/>
                <a:ext cx="325928" cy="216384"/>
              </a:xfrm>
              <a:custGeom>
                <a:avLst/>
                <a:gdLst>
                  <a:gd name="connsiteX0" fmla="*/ 234945 w 336648"/>
                  <a:gd name="connsiteY0" fmla="*/ 177188 h 223500"/>
                  <a:gd name="connsiteX1" fmla="*/ 336649 w 336648"/>
                  <a:gd name="connsiteY1" fmla="*/ 140840 h 223500"/>
                  <a:gd name="connsiteX2" fmla="*/ 305253 w 336648"/>
                  <a:gd name="connsiteY2" fmla="*/ 184263 h 223500"/>
                  <a:gd name="connsiteX3" fmla="*/ 256878 w 336648"/>
                  <a:gd name="connsiteY3" fmla="*/ 198590 h 223500"/>
                  <a:gd name="connsiteX4" fmla="*/ 2972 w 336648"/>
                  <a:gd name="connsiteY4" fmla="*/ 5264 h 223500"/>
                  <a:gd name="connsiteX5" fmla="*/ 95655 w 336648"/>
                  <a:gd name="connsiteY5" fmla="*/ 190719 h 223500"/>
                  <a:gd name="connsiteX6" fmla="*/ 234945 w 336648"/>
                  <a:gd name="connsiteY6" fmla="*/ 177100 h 223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6648" h="223500">
                    <a:moveTo>
                      <a:pt x="234945" y="177188"/>
                    </a:moveTo>
                    <a:cubicBezTo>
                      <a:pt x="269613" y="168521"/>
                      <a:pt x="303750" y="156405"/>
                      <a:pt x="336649" y="140840"/>
                    </a:cubicBezTo>
                    <a:cubicBezTo>
                      <a:pt x="333465" y="160208"/>
                      <a:pt x="320288" y="175596"/>
                      <a:pt x="305253" y="184263"/>
                    </a:cubicBezTo>
                    <a:cubicBezTo>
                      <a:pt x="290219" y="192842"/>
                      <a:pt x="273239" y="194964"/>
                      <a:pt x="256878" y="198590"/>
                    </a:cubicBezTo>
                    <a:cubicBezTo>
                      <a:pt x="69124" y="240775"/>
                      <a:pt x="-17634" y="258463"/>
                      <a:pt x="2972" y="5264"/>
                    </a:cubicBezTo>
                    <a:cubicBezTo>
                      <a:pt x="6332" y="-36567"/>
                      <a:pt x="76818" y="184440"/>
                      <a:pt x="95655" y="190719"/>
                    </a:cubicBezTo>
                    <a:cubicBezTo>
                      <a:pt x="138017" y="204869"/>
                      <a:pt x="191964" y="187801"/>
                      <a:pt x="234945" y="177100"/>
                    </a:cubicBezTo>
                    <a:close/>
                  </a:path>
                </a:pathLst>
              </a:custGeom>
              <a:solidFill>
                <a:srgbClr val="E29EA6">
                  <a:alpha val="32000"/>
                </a:srgbClr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21FF4EED-557E-A28C-A5DA-E5933EB1C8D4}"/>
                  </a:ext>
                </a:extLst>
              </p:cNvPr>
              <p:cNvSpPr/>
              <p:nvPr/>
            </p:nvSpPr>
            <p:spPr>
              <a:xfrm>
                <a:off x="591058" y="2434937"/>
                <a:ext cx="703274" cy="960595"/>
              </a:xfrm>
              <a:custGeom>
                <a:avLst/>
                <a:gdLst>
                  <a:gd name="connsiteX0" fmla="*/ 787691 w 874576"/>
                  <a:gd name="connsiteY0" fmla="*/ 0 h 1194575"/>
                  <a:gd name="connsiteX1" fmla="*/ 874576 w 874576"/>
                  <a:gd name="connsiteY1" fmla="*/ 37267 h 1194575"/>
                  <a:gd name="connsiteX2" fmla="*/ 809944 w 874576"/>
                  <a:gd name="connsiteY2" fmla="*/ 336683 h 1194575"/>
                  <a:gd name="connsiteX3" fmla="*/ 708577 w 874576"/>
                  <a:gd name="connsiteY3" fmla="*/ 542399 h 1194575"/>
                  <a:gd name="connsiteX4" fmla="*/ 609128 w 874576"/>
                  <a:gd name="connsiteY4" fmla="*/ 654174 h 1194575"/>
                  <a:gd name="connsiteX5" fmla="*/ 532401 w 874576"/>
                  <a:gd name="connsiteY5" fmla="*/ 721014 h 1194575"/>
                  <a:gd name="connsiteX6" fmla="*/ 566536 w 874576"/>
                  <a:gd name="connsiteY6" fmla="*/ 761104 h 1194575"/>
                  <a:gd name="connsiteX7" fmla="*/ 589216 w 874576"/>
                  <a:gd name="connsiteY7" fmla="*/ 846606 h 1194575"/>
                  <a:gd name="connsiteX8" fmla="*/ 574309 w 874576"/>
                  <a:gd name="connsiteY8" fmla="*/ 960111 h 1194575"/>
                  <a:gd name="connsiteX9" fmla="*/ 576652 w 874576"/>
                  <a:gd name="connsiteY9" fmla="*/ 1123874 h 1194575"/>
                  <a:gd name="connsiteX10" fmla="*/ 169374 w 874576"/>
                  <a:gd name="connsiteY10" fmla="*/ 1180094 h 1194575"/>
                  <a:gd name="connsiteX11" fmla="*/ 169374 w 874576"/>
                  <a:gd name="connsiteY11" fmla="*/ 1180201 h 1194575"/>
                  <a:gd name="connsiteX12" fmla="*/ 65238 w 874576"/>
                  <a:gd name="connsiteY12" fmla="*/ 1194575 h 1194575"/>
                  <a:gd name="connsiteX13" fmla="*/ 31805 w 874576"/>
                  <a:gd name="connsiteY13" fmla="*/ 868753 h 1194575"/>
                  <a:gd name="connsiteX14" fmla="*/ 15727 w 874576"/>
                  <a:gd name="connsiteY14" fmla="*/ 646002 h 1194575"/>
                  <a:gd name="connsiteX15" fmla="*/ 189391 w 874576"/>
                  <a:gd name="connsiteY15" fmla="*/ 584032 h 1194575"/>
                  <a:gd name="connsiteX16" fmla="*/ 246145 w 874576"/>
                  <a:gd name="connsiteY16" fmla="*/ 571680 h 1194575"/>
                  <a:gd name="connsiteX17" fmla="*/ 294060 w 874576"/>
                  <a:gd name="connsiteY17" fmla="*/ 575620 h 1194575"/>
                  <a:gd name="connsiteX18" fmla="*/ 296508 w 874576"/>
                  <a:gd name="connsiteY18" fmla="*/ 592230 h 1194575"/>
                  <a:gd name="connsiteX19" fmla="*/ 328706 w 874576"/>
                  <a:gd name="connsiteY19" fmla="*/ 593699 h 1194575"/>
                  <a:gd name="connsiteX20" fmla="*/ 366772 w 874576"/>
                  <a:gd name="connsiteY20" fmla="*/ 584933 h 1194575"/>
                  <a:gd name="connsiteX21" fmla="*/ 366784 w 874576"/>
                  <a:gd name="connsiteY21" fmla="*/ 584883 h 1194575"/>
                  <a:gd name="connsiteX22" fmla="*/ 569517 w 874576"/>
                  <a:gd name="connsiteY22" fmla="*/ 458068 h 1194575"/>
                  <a:gd name="connsiteX23" fmla="*/ 690690 w 874576"/>
                  <a:gd name="connsiteY23" fmla="*/ 250649 h 1194575"/>
                  <a:gd name="connsiteX24" fmla="*/ 787691 w 874576"/>
                  <a:gd name="connsiteY24" fmla="*/ 0 h 1194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874576" h="1194575">
                    <a:moveTo>
                      <a:pt x="787691" y="0"/>
                    </a:moveTo>
                    <a:cubicBezTo>
                      <a:pt x="816653" y="12458"/>
                      <a:pt x="845614" y="24809"/>
                      <a:pt x="874576" y="37267"/>
                    </a:cubicBezTo>
                    <a:cubicBezTo>
                      <a:pt x="864993" y="139167"/>
                      <a:pt x="843273" y="239789"/>
                      <a:pt x="809944" y="336683"/>
                    </a:cubicBezTo>
                    <a:cubicBezTo>
                      <a:pt x="785029" y="409088"/>
                      <a:pt x="753298" y="479789"/>
                      <a:pt x="708577" y="542399"/>
                    </a:cubicBezTo>
                    <a:cubicBezTo>
                      <a:pt x="679562" y="583020"/>
                      <a:pt x="645543" y="619648"/>
                      <a:pt x="609128" y="654174"/>
                    </a:cubicBezTo>
                    <a:lnTo>
                      <a:pt x="532401" y="721014"/>
                    </a:lnTo>
                    <a:lnTo>
                      <a:pt x="566536" y="761104"/>
                    </a:lnTo>
                    <a:cubicBezTo>
                      <a:pt x="583999" y="785913"/>
                      <a:pt x="595818" y="817005"/>
                      <a:pt x="589216" y="846606"/>
                    </a:cubicBezTo>
                    <a:cubicBezTo>
                      <a:pt x="580378" y="886109"/>
                      <a:pt x="575268" y="917946"/>
                      <a:pt x="574309" y="960111"/>
                    </a:cubicBezTo>
                    <a:cubicBezTo>
                      <a:pt x="574096" y="971078"/>
                      <a:pt x="577077" y="1123874"/>
                      <a:pt x="576652" y="1123874"/>
                    </a:cubicBezTo>
                    <a:cubicBezTo>
                      <a:pt x="440892" y="1142614"/>
                      <a:pt x="305133" y="1161354"/>
                      <a:pt x="169374" y="1180094"/>
                    </a:cubicBezTo>
                    <a:lnTo>
                      <a:pt x="169374" y="1180201"/>
                    </a:lnTo>
                    <a:cubicBezTo>
                      <a:pt x="134662" y="1184992"/>
                      <a:pt x="99950" y="1189783"/>
                      <a:pt x="65238" y="1194575"/>
                    </a:cubicBezTo>
                    <a:cubicBezTo>
                      <a:pt x="55869" y="1097042"/>
                      <a:pt x="41174" y="966287"/>
                      <a:pt x="31805" y="868753"/>
                    </a:cubicBezTo>
                    <a:cubicBezTo>
                      <a:pt x="24564" y="794218"/>
                      <a:pt x="-24628" y="713934"/>
                      <a:pt x="15727" y="646002"/>
                    </a:cubicBezTo>
                    <a:cubicBezTo>
                      <a:pt x="32550" y="617785"/>
                      <a:pt x="155425" y="592018"/>
                      <a:pt x="189391" y="584032"/>
                    </a:cubicBezTo>
                    <a:cubicBezTo>
                      <a:pt x="219525" y="577004"/>
                      <a:pt x="233048" y="563588"/>
                      <a:pt x="246145" y="571680"/>
                    </a:cubicBezTo>
                    <a:cubicBezTo>
                      <a:pt x="284583" y="595318"/>
                      <a:pt x="254024" y="596595"/>
                      <a:pt x="294060" y="575620"/>
                    </a:cubicBezTo>
                    <a:cubicBezTo>
                      <a:pt x="307795" y="568379"/>
                      <a:pt x="302151" y="584457"/>
                      <a:pt x="296508" y="592230"/>
                    </a:cubicBezTo>
                    <a:cubicBezTo>
                      <a:pt x="305186" y="595850"/>
                      <a:pt x="316386" y="595644"/>
                      <a:pt x="328706" y="593699"/>
                    </a:cubicBezTo>
                    <a:lnTo>
                      <a:pt x="366772" y="584933"/>
                    </a:lnTo>
                    <a:lnTo>
                      <a:pt x="366784" y="584883"/>
                    </a:lnTo>
                    <a:cubicBezTo>
                      <a:pt x="447920" y="570721"/>
                      <a:pt x="517876" y="520038"/>
                      <a:pt x="569517" y="458068"/>
                    </a:cubicBezTo>
                    <a:cubicBezTo>
                      <a:pt x="621160" y="396204"/>
                      <a:pt x="656510" y="323161"/>
                      <a:pt x="690690" y="250649"/>
                    </a:cubicBezTo>
                    <a:cubicBezTo>
                      <a:pt x="728915" y="169406"/>
                      <a:pt x="766502" y="87098"/>
                      <a:pt x="787691" y="0"/>
                    </a:cubicBezTo>
                    <a:close/>
                  </a:path>
                </a:pathLst>
              </a:custGeom>
              <a:solidFill>
                <a:srgbClr val="CD4B76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871035C1-C36D-C95F-51A9-668F5B0CDD6A}"/>
                  </a:ext>
                </a:extLst>
              </p:cNvPr>
              <p:cNvSpPr/>
              <p:nvPr/>
            </p:nvSpPr>
            <p:spPr>
              <a:xfrm>
                <a:off x="583868" y="2898667"/>
                <a:ext cx="487160" cy="1955015"/>
              </a:xfrm>
              <a:custGeom>
                <a:avLst/>
                <a:gdLst>
                  <a:gd name="connsiteX0" fmla="*/ 389779 w 605822"/>
                  <a:gd name="connsiteY0" fmla="*/ 0 h 2431214"/>
                  <a:gd name="connsiteX1" fmla="*/ 540801 w 605822"/>
                  <a:gd name="connsiteY1" fmla="*/ 186150 h 2431214"/>
                  <a:gd name="connsiteX2" fmla="*/ 547659 w 605822"/>
                  <a:gd name="connsiteY2" fmla="*/ 201498 h 2431214"/>
                  <a:gd name="connsiteX3" fmla="*/ 565429 w 605822"/>
                  <a:gd name="connsiteY3" fmla="*/ 206767 h 2431214"/>
                  <a:gd name="connsiteX4" fmla="*/ 576223 w 605822"/>
                  <a:gd name="connsiteY4" fmla="*/ 233826 h 2431214"/>
                  <a:gd name="connsiteX5" fmla="*/ 533312 w 605822"/>
                  <a:gd name="connsiteY5" fmla="*/ 804546 h 2431214"/>
                  <a:gd name="connsiteX6" fmla="*/ 533313 w 605822"/>
                  <a:gd name="connsiteY6" fmla="*/ 804546 h 2431214"/>
                  <a:gd name="connsiteX7" fmla="*/ 531822 w 605822"/>
                  <a:gd name="connsiteY7" fmla="*/ 866730 h 2431214"/>
                  <a:gd name="connsiteX8" fmla="*/ 531822 w 605822"/>
                  <a:gd name="connsiteY8" fmla="*/ 866732 h 2431214"/>
                  <a:gd name="connsiteX9" fmla="*/ 570335 w 605822"/>
                  <a:gd name="connsiteY9" fmla="*/ 926131 h 2431214"/>
                  <a:gd name="connsiteX10" fmla="*/ 605822 w 605822"/>
                  <a:gd name="connsiteY10" fmla="*/ 1065204 h 2431214"/>
                  <a:gd name="connsiteX11" fmla="*/ 363585 w 605822"/>
                  <a:gd name="connsiteY11" fmla="*/ 1162738 h 2431214"/>
                  <a:gd name="connsiteX12" fmla="*/ 558759 w 605822"/>
                  <a:gd name="connsiteY12" fmla="*/ 2407570 h 2431214"/>
                  <a:gd name="connsiteX13" fmla="*/ 397233 w 605822"/>
                  <a:gd name="connsiteY13" fmla="*/ 2424395 h 2431214"/>
                  <a:gd name="connsiteX14" fmla="*/ 283 w 605822"/>
                  <a:gd name="connsiteY14" fmla="*/ 1132499 h 2431214"/>
                  <a:gd name="connsiteX15" fmla="*/ 97817 w 605822"/>
                  <a:gd name="connsiteY15" fmla="*/ 849906 h 2431214"/>
                  <a:gd name="connsiteX16" fmla="*/ 97818 w 605822"/>
                  <a:gd name="connsiteY16" fmla="*/ 849906 h 2431214"/>
                  <a:gd name="connsiteX17" fmla="*/ 116877 w 605822"/>
                  <a:gd name="connsiteY17" fmla="*/ 785061 h 2431214"/>
                  <a:gd name="connsiteX18" fmla="*/ 164246 w 605822"/>
                  <a:gd name="connsiteY18" fmla="*/ 792343 h 2431214"/>
                  <a:gd name="connsiteX19" fmla="*/ 213642 w 605822"/>
                  <a:gd name="connsiteY19" fmla="*/ 798930 h 2431214"/>
                  <a:gd name="connsiteX20" fmla="*/ 220547 w 605822"/>
                  <a:gd name="connsiteY20" fmla="*/ 773539 h 2431214"/>
                  <a:gd name="connsiteX21" fmla="*/ 196630 w 605822"/>
                  <a:gd name="connsiteY21" fmla="*/ 255334 h 2431214"/>
                  <a:gd name="connsiteX22" fmla="*/ 224693 w 605822"/>
                  <a:gd name="connsiteY22" fmla="*/ 250653 h 2431214"/>
                  <a:gd name="connsiteX23" fmla="*/ 222337 w 605822"/>
                  <a:gd name="connsiteY23" fmla="*/ 246161 h 2431214"/>
                  <a:gd name="connsiteX24" fmla="*/ 69069 w 605822"/>
                  <a:gd name="connsiteY24" fmla="*/ 39078 h 2431214"/>
                  <a:gd name="connsiteX25" fmla="*/ 118687 w 605822"/>
                  <a:gd name="connsiteY25" fmla="*/ 24917 h 2431214"/>
                  <a:gd name="connsiteX26" fmla="*/ 286150 w 605822"/>
                  <a:gd name="connsiteY26" fmla="*/ 236491 h 2431214"/>
                  <a:gd name="connsiteX27" fmla="*/ 287820 w 605822"/>
                  <a:gd name="connsiteY27" fmla="*/ 240121 h 2431214"/>
                  <a:gd name="connsiteX28" fmla="*/ 498982 w 605822"/>
                  <a:gd name="connsiteY28" fmla="*/ 204895 h 2431214"/>
                  <a:gd name="connsiteX29" fmla="*/ 482267 w 605822"/>
                  <a:gd name="connsiteY29" fmla="*/ 170800 h 2431214"/>
                  <a:gd name="connsiteX30" fmla="*/ 345485 w 605822"/>
                  <a:gd name="connsiteY30" fmla="*/ 1810 h 2431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605822" h="2431214">
                    <a:moveTo>
                      <a:pt x="389779" y="0"/>
                    </a:moveTo>
                    <a:cubicBezTo>
                      <a:pt x="389779" y="0"/>
                      <a:pt x="488484" y="89721"/>
                      <a:pt x="540801" y="186150"/>
                    </a:cubicBezTo>
                    <a:lnTo>
                      <a:pt x="547659" y="201498"/>
                    </a:lnTo>
                    <a:lnTo>
                      <a:pt x="565429" y="206767"/>
                    </a:lnTo>
                    <a:cubicBezTo>
                      <a:pt x="572656" y="213355"/>
                      <a:pt x="577022" y="223072"/>
                      <a:pt x="576223" y="233826"/>
                    </a:cubicBezTo>
                    <a:lnTo>
                      <a:pt x="533312" y="804546"/>
                    </a:lnTo>
                    <a:lnTo>
                      <a:pt x="533313" y="804546"/>
                    </a:lnTo>
                    <a:cubicBezTo>
                      <a:pt x="547474" y="788574"/>
                      <a:pt x="531822" y="866730"/>
                      <a:pt x="531822" y="866730"/>
                    </a:cubicBezTo>
                    <a:lnTo>
                      <a:pt x="531822" y="866732"/>
                    </a:lnTo>
                    <a:lnTo>
                      <a:pt x="570335" y="926131"/>
                    </a:lnTo>
                    <a:cubicBezTo>
                      <a:pt x="600132" y="991415"/>
                      <a:pt x="605822" y="1065204"/>
                      <a:pt x="605822" y="1065204"/>
                    </a:cubicBezTo>
                    <a:lnTo>
                      <a:pt x="363585" y="1162738"/>
                    </a:lnTo>
                    <a:cubicBezTo>
                      <a:pt x="363585" y="1162738"/>
                      <a:pt x="582290" y="2367215"/>
                      <a:pt x="558759" y="2407570"/>
                    </a:cubicBezTo>
                    <a:cubicBezTo>
                      <a:pt x="535121" y="2447925"/>
                      <a:pt x="397233" y="2424395"/>
                      <a:pt x="397233" y="2424395"/>
                    </a:cubicBezTo>
                    <a:cubicBezTo>
                      <a:pt x="397233" y="2424395"/>
                      <a:pt x="-12281" y="1371435"/>
                      <a:pt x="283" y="1132499"/>
                    </a:cubicBezTo>
                    <a:cubicBezTo>
                      <a:pt x="10292" y="940732"/>
                      <a:pt x="97817" y="849906"/>
                      <a:pt x="97817" y="849906"/>
                    </a:cubicBezTo>
                    <a:lnTo>
                      <a:pt x="97818" y="849906"/>
                    </a:lnTo>
                    <a:lnTo>
                      <a:pt x="116877" y="785061"/>
                    </a:lnTo>
                    <a:cubicBezTo>
                      <a:pt x="116877" y="785061"/>
                      <a:pt x="135038" y="788162"/>
                      <a:pt x="164246" y="792343"/>
                    </a:cubicBezTo>
                    <a:lnTo>
                      <a:pt x="213642" y="798930"/>
                    </a:lnTo>
                    <a:lnTo>
                      <a:pt x="220547" y="773539"/>
                    </a:lnTo>
                    <a:cubicBezTo>
                      <a:pt x="241386" y="624303"/>
                      <a:pt x="196630" y="255334"/>
                      <a:pt x="196630" y="255334"/>
                    </a:cubicBezTo>
                    <a:lnTo>
                      <a:pt x="224693" y="250653"/>
                    </a:lnTo>
                    <a:lnTo>
                      <a:pt x="222337" y="246161"/>
                    </a:lnTo>
                    <a:cubicBezTo>
                      <a:pt x="167774" y="153715"/>
                      <a:pt x="69069" y="39078"/>
                      <a:pt x="69069" y="39078"/>
                    </a:cubicBezTo>
                    <a:lnTo>
                      <a:pt x="118687" y="24917"/>
                    </a:lnTo>
                    <a:cubicBezTo>
                      <a:pt x="118687" y="24917"/>
                      <a:pt x="228353" y="131588"/>
                      <a:pt x="286150" y="236491"/>
                    </a:cubicBezTo>
                    <a:lnTo>
                      <a:pt x="287820" y="240121"/>
                    </a:lnTo>
                    <a:lnTo>
                      <a:pt x="498982" y="204895"/>
                    </a:lnTo>
                    <a:lnTo>
                      <a:pt x="482267" y="170800"/>
                    </a:lnTo>
                    <a:cubicBezTo>
                      <a:pt x="431193" y="81588"/>
                      <a:pt x="345485" y="1810"/>
                      <a:pt x="345485" y="1810"/>
                    </a:cubicBezTo>
                    <a:close/>
                  </a:path>
                </a:pathLst>
              </a:custGeom>
              <a:solidFill>
                <a:srgbClr val="5E3B69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0D77F4B7-F4C6-E7A7-44D8-AC17BE0EA5C1}"/>
                  </a:ext>
                </a:extLst>
              </p:cNvPr>
              <p:cNvSpPr/>
              <p:nvPr/>
            </p:nvSpPr>
            <p:spPr>
              <a:xfrm>
                <a:off x="787536" y="3073336"/>
                <a:ext cx="232976" cy="220135"/>
              </a:xfrm>
              <a:custGeom>
                <a:avLst/>
                <a:gdLst>
                  <a:gd name="connsiteX0" fmla="*/ 242768 w 289724"/>
                  <a:gd name="connsiteY0" fmla="*/ 98386 h 273755"/>
                  <a:gd name="connsiteX1" fmla="*/ 240958 w 289724"/>
                  <a:gd name="connsiteY1" fmla="*/ 236594 h 273755"/>
                  <a:gd name="connsiteX2" fmla="*/ 182502 w 289724"/>
                  <a:gd name="connsiteY2" fmla="*/ 273755 h 273755"/>
                  <a:gd name="connsiteX3" fmla="*/ 72617 w 289724"/>
                  <a:gd name="connsiteY3" fmla="*/ 247135 h 273755"/>
                  <a:gd name="connsiteX4" fmla="*/ 49618 w 289724"/>
                  <a:gd name="connsiteY4" fmla="*/ 128412 h 273755"/>
                  <a:gd name="connsiteX5" fmla="*/ 49618 w 289724"/>
                  <a:gd name="connsiteY5" fmla="*/ 128519 h 273755"/>
                  <a:gd name="connsiteX6" fmla="*/ 16823 w 289724"/>
                  <a:gd name="connsiteY6" fmla="*/ 43444 h 273755"/>
                  <a:gd name="connsiteX7" fmla="*/ 33646 w 289724"/>
                  <a:gd name="connsiteY7" fmla="*/ 60267 h 273755"/>
                  <a:gd name="connsiteX8" fmla="*/ 16823 w 289724"/>
                  <a:gd name="connsiteY8" fmla="*/ 77090 h 273755"/>
                  <a:gd name="connsiteX9" fmla="*/ 0 w 289724"/>
                  <a:gd name="connsiteY9" fmla="*/ 60267 h 273755"/>
                  <a:gd name="connsiteX10" fmla="*/ 16823 w 289724"/>
                  <a:gd name="connsiteY10" fmla="*/ 43444 h 273755"/>
                  <a:gd name="connsiteX11" fmla="*/ 272901 w 289724"/>
                  <a:gd name="connsiteY11" fmla="*/ 0 h 273755"/>
                  <a:gd name="connsiteX12" fmla="*/ 289724 w 289724"/>
                  <a:gd name="connsiteY12" fmla="*/ 16823 h 273755"/>
                  <a:gd name="connsiteX13" fmla="*/ 272901 w 289724"/>
                  <a:gd name="connsiteY13" fmla="*/ 33646 h 273755"/>
                  <a:gd name="connsiteX14" fmla="*/ 256078 w 289724"/>
                  <a:gd name="connsiteY14" fmla="*/ 16823 h 273755"/>
                  <a:gd name="connsiteX15" fmla="*/ 272901 w 289724"/>
                  <a:gd name="connsiteY15" fmla="*/ 0 h 273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9724" h="273755">
                    <a:moveTo>
                      <a:pt x="242768" y="98386"/>
                    </a:moveTo>
                    <a:lnTo>
                      <a:pt x="240958" y="236594"/>
                    </a:lnTo>
                    <a:lnTo>
                      <a:pt x="182502" y="273755"/>
                    </a:lnTo>
                    <a:cubicBezTo>
                      <a:pt x="182502" y="273755"/>
                      <a:pt x="106264" y="261296"/>
                      <a:pt x="72617" y="247135"/>
                    </a:cubicBezTo>
                    <a:cubicBezTo>
                      <a:pt x="38970" y="232974"/>
                      <a:pt x="49618" y="128412"/>
                      <a:pt x="49618" y="128412"/>
                    </a:cubicBezTo>
                    <a:lnTo>
                      <a:pt x="49618" y="128519"/>
                    </a:lnTo>
                    <a:close/>
                    <a:moveTo>
                      <a:pt x="16823" y="43444"/>
                    </a:moveTo>
                    <a:cubicBezTo>
                      <a:pt x="26114" y="43444"/>
                      <a:pt x="33646" y="50976"/>
                      <a:pt x="33646" y="60267"/>
                    </a:cubicBezTo>
                    <a:cubicBezTo>
                      <a:pt x="33646" y="69558"/>
                      <a:pt x="26114" y="77090"/>
                      <a:pt x="16823" y="77090"/>
                    </a:cubicBezTo>
                    <a:cubicBezTo>
                      <a:pt x="7532" y="77090"/>
                      <a:pt x="0" y="69558"/>
                      <a:pt x="0" y="60267"/>
                    </a:cubicBezTo>
                    <a:cubicBezTo>
                      <a:pt x="0" y="50976"/>
                      <a:pt x="7532" y="43444"/>
                      <a:pt x="16823" y="43444"/>
                    </a:cubicBezTo>
                    <a:close/>
                    <a:moveTo>
                      <a:pt x="272901" y="0"/>
                    </a:moveTo>
                    <a:cubicBezTo>
                      <a:pt x="282192" y="0"/>
                      <a:pt x="289724" y="7532"/>
                      <a:pt x="289724" y="16823"/>
                    </a:cubicBezTo>
                    <a:cubicBezTo>
                      <a:pt x="289724" y="26114"/>
                      <a:pt x="282192" y="33646"/>
                      <a:pt x="272901" y="33646"/>
                    </a:cubicBezTo>
                    <a:cubicBezTo>
                      <a:pt x="263610" y="33646"/>
                      <a:pt x="256078" y="26114"/>
                      <a:pt x="256078" y="16823"/>
                    </a:cubicBezTo>
                    <a:cubicBezTo>
                      <a:pt x="256078" y="7532"/>
                      <a:pt x="263610" y="0"/>
                      <a:pt x="27290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A47EF615-3333-8423-DF33-DEF93F3D087D}"/>
                  </a:ext>
                </a:extLst>
              </p:cNvPr>
              <p:cNvSpPr/>
              <p:nvPr/>
            </p:nvSpPr>
            <p:spPr>
              <a:xfrm>
                <a:off x="1044102" y="3426423"/>
                <a:ext cx="183474" cy="100051"/>
              </a:xfrm>
              <a:custGeom>
                <a:avLst/>
                <a:gdLst>
                  <a:gd name="connsiteX0" fmla="*/ 14188 w 189508"/>
                  <a:gd name="connsiteY0" fmla="*/ 40968 h 103341"/>
                  <a:gd name="connsiteX1" fmla="*/ 10120 w 189508"/>
                  <a:gd name="connsiteY1" fmla="*/ 94827 h 103341"/>
                  <a:gd name="connsiteX2" fmla="*/ 82374 w 189508"/>
                  <a:gd name="connsiteY2" fmla="*/ 94119 h 103341"/>
                  <a:gd name="connsiteX3" fmla="*/ 155689 w 189508"/>
                  <a:gd name="connsiteY3" fmla="*/ 72098 h 103341"/>
                  <a:gd name="connsiteX4" fmla="*/ 189473 w 189508"/>
                  <a:gd name="connsiteY4" fmla="*/ 41852 h 103341"/>
                  <a:gd name="connsiteX5" fmla="*/ 172139 w 189508"/>
                  <a:gd name="connsiteY5" fmla="*/ 18858 h 103341"/>
                  <a:gd name="connsiteX6" fmla="*/ 58938 w 189508"/>
                  <a:gd name="connsiteY6" fmla="*/ 8688 h 103341"/>
                  <a:gd name="connsiteX7" fmla="*/ 14100 w 189508"/>
                  <a:gd name="connsiteY7" fmla="*/ 41056 h 103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9508" h="103341">
                    <a:moveTo>
                      <a:pt x="14188" y="40968"/>
                    </a:moveTo>
                    <a:cubicBezTo>
                      <a:pt x="-139" y="57594"/>
                      <a:pt x="-7037" y="77670"/>
                      <a:pt x="10120" y="94827"/>
                    </a:cubicBezTo>
                    <a:cubicBezTo>
                      <a:pt x="26747" y="111365"/>
                      <a:pt x="63802" y="99691"/>
                      <a:pt x="82374" y="94119"/>
                    </a:cubicBezTo>
                    <a:cubicBezTo>
                      <a:pt x="106783" y="86779"/>
                      <a:pt x="131280" y="79438"/>
                      <a:pt x="155689" y="72098"/>
                    </a:cubicBezTo>
                    <a:cubicBezTo>
                      <a:pt x="171343" y="67411"/>
                      <a:pt x="190446" y="58213"/>
                      <a:pt x="189473" y="41852"/>
                    </a:cubicBezTo>
                    <a:cubicBezTo>
                      <a:pt x="188854" y="31947"/>
                      <a:pt x="180541" y="24253"/>
                      <a:pt x="172139" y="18858"/>
                    </a:cubicBezTo>
                    <a:cubicBezTo>
                      <a:pt x="139063" y="-2632"/>
                      <a:pt x="95463" y="-5374"/>
                      <a:pt x="58938" y="8688"/>
                    </a:cubicBezTo>
                    <a:cubicBezTo>
                      <a:pt x="46291" y="13552"/>
                      <a:pt x="27100" y="25933"/>
                      <a:pt x="14100" y="41056"/>
                    </a:cubicBezTo>
                    <a:close/>
                  </a:path>
                </a:pathLst>
              </a:custGeom>
              <a:solidFill>
                <a:srgbClr val="BF6D57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873D223B-E81C-E6A8-A543-C16ADAD41792}"/>
                  </a:ext>
                </a:extLst>
              </p:cNvPr>
              <p:cNvSpPr/>
              <p:nvPr/>
            </p:nvSpPr>
            <p:spPr>
              <a:xfrm>
                <a:off x="553393" y="2951069"/>
                <a:ext cx="519779" cy="583284"/>
              </a:xfrm>
              <a:custGeom>
                <a:avLst/>
                <a:gdLst>
                  <a:gd name="connsiteX0" fmla="*/ 95126 w 536874"/>
                  <a:gd name="connsiteY0" fmla="*/ 0 h 602467"/>
                  <a:gd name="connsiteX1" fmla="*/ 238838 w 536874"/>
                  <a:gd name="connsiteY1" fmla="*/ 443429 h 602467"/>
                  <a:gd name="connsiteX2" fmla="*/ 536874 w 536874"/>
                  <a:gd name="connsiteY2" fmla="*/ 510642 h 602467"/>
                  <a:gd name="connsiteX3" fmla="*/ 512377 w 536874"/>
                  <a:gd name="connsiteY3" fmla="*/ 601645 h 602467"/>
                  <a:gd name="connsiteX4" fmla="*/ 99547 w 536874"/>
                  <a:gd name="connsiteY4" fmla="*/ 532044 h 602467"/>
                  <a:gd name="connsiteX5" fmla="*/ 2619 w 536874"/>
                  <a:gd name="connsiteY5" fmla="*/ 177849 h 602467"/>
                  <a:gd name="connsiteX6" fmla="*/ 50906 w 536874"/>
                  <a:gd name="connsiteY6" fmla="*/ 22110 h 602467"/>
                  <a:gd name="connsiteX7" fmla="*/ 95126 w 536874"/>
                  <a:gd name="connsiteY7" fmla="*/ 0 h 602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6874" h="602467">
                    <a:moveTo>
                      <a:pt x="95126" y="0"/>
                    </a:moveTo>
                    <a:lnTo>
                      <a:pt x="238838" y="443429"/>
                    </a:lnTo>
                    <a:lnTo>
                      <a:pt x="536874" y="510642"/>
                    </a:lnTo>
                    <a:cubicBezTo>
                      <a:pt x="536874" y="510642"/>
                      <a:pt x="534044" y="593420"/>
                      <a:pt x="512377" y="601645"/>
                    </a:cubicBezTo>
                    <a:cubicBezTo>
                      <a:pt x="490798" y="609869"/>
                      <a:pt x="113874" y="554242"/>
                      <a:pt x="99547" y="532044"/>
                    </a:cubicBezTo>
                    <a:cubicBezTo>
                      <a:pt x="89112" y="515771"/>
                      <a:pt x="32246" y="294941"/>
                      <a:pt x="2619" y="177849"/>
                    </a:cubicBezTo>
                    <a:cubicBezTo>
                      <a:pt x="-8612" y="133542"/>
                      <a:pt x="17919" y="53770"/>
                      <a:pt x="50906" y="22110"/>
                    </a:cubicBezTo>
                    <a:lnTo>
                      <a:pt x="95126" y="0"/>
                    </a:lnTo>
                    <a:close/>
                  </a:path>
                </a:pathLst>
              </a:custGeom>
              <a:solidFill>
                <a:srgbClr val="CD4B76"/>
              </a:solidFill>
              <a:ln w="8836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421EA2E7-8E17-9C23-D72D-3690CCC18ADB}"/>
                  </a:ext>
                </a:extLst>
              </p:cNvPr>
              <p:cNvSpPr/>
              <p:nvPr/>
            </p:nvSpPr>
            <p:spPr>
              <a:xfrm>
                <a:off x="626378" y="2585380"/>
                <a:ext cx="319637" cy="435384"/>
              </a:xfrm>
              <a:custGeom>
                <a:avLst/>
                <a:gdLst>
                  <a:gd name="connsiteX0" fmla="*/ 28705 w 397494"/>
                  <a:gd name="connsiteY0" fmla="*/ 114251 h 541434"/>
                  <a:gd name="connsiteX1" fmla="*/ 56390 w 397494"/>
                  <a:gd name="connsiteY1" fmla="*/ 142362 h 541434"/>
                  <a:gd name="connsiteX2" fmla="*/ 76142 w 397494"/>
                  <a:gd name="connsiteY2" fmla="*/ 209190 h 541434"/>
                  <a:gd name="connsiteX3" fmla="*/ 74977 w 397494"/>
                  <a:gd name="connsiteY3" fmla="*/ 224716 h 541434"/>
                  <a:gd name="connsiteX4" fmla="*/ 67890 w 397494"/>
                  <a:gd name="connsiteY4" fmla="*/ 224030 h 541434"/>
                  <a:gd name="connsiteX5" fmla="*/ 3429 w 397494"/>
                  <a:gd name="connsiteY5" fmla="*/ 158896 h 541434"/>
                  <a:gd name="connsiteX6" fmla="*/ 0 w 397494"/>
                  <a:gd name="connsiteY6" fmla="*/ 131335 h 541434"/>
                  <a:gd name="connsiteX7" fmla="*/ 383 w 397494"/>
                  <a:gd name="connsiteY7" fmla="*/ 132672 h 541434"/>
                  <a:gd name="connsiteX8" fmla="*/ 28705 w 397494"/>
                  <a:gd name="connsiteY8" fmla="*/ 114251 h 541434"/>
                  <a:gd name="connsiteX9" fmla="*/ 161590 w 397494"/>
                  <a:gd name="connsiteY9" fmla="*/ 0 h 541434"/>
                  <a:gd name="connsiteX10" fmla="*/ 319284 w 397494"/>
                  <a:gd name="connsiteY10" fmla="*/ 78156 h 541434"/>
                  <a:gd name="connsiteX11" fmla="*/ 379124 w 397494"/>
                  <a:gd name="connsiteY11" fmla="*/ 84225 h 541434"/>
                  <a:gd name="connsiteX12" fmla="*/ 389501 w 397494"/>
                  <a:gd name="connsiteY12" fmla="*/ 90120 h 541434"/>
                  <a:gd name="connsiteX13" fmla="*/ 393350 w 397494"/>
                  <a:gd name="connsiteY13" fmla="*/ 121587 h 541434"/>
                  <a:gd name="connsiteX14" fmla="*/ 391476 w 397494"/>
                  <a:gd name="connsiteY14" fmla="*/ 124899 h 541434"/>
                  <a:gd name="connsiteX15" fmla="*/ 393656 w 397494"/>
                  <a:gd name="connsiteY15" fmla="*/ 124092 h 541434"/>
                  <a:gd name="connsiteX16" fmla="*/ 396454 w 397494"/>
                  <a:gd name="connsiteY16" fmla="*/ 146966 h 541434"/>
                  <a:gd name="connsiteX17" fmla="*/ 393819 w 397494"/>
                  <a:gd name="connsiteY17" fmla="*/ 208484 h 541434"/>
                  <a:gd name="connsiteX18" fmla="*/ 355274 w 397494"/>
                  <a:gd name="connsiteY18" fmla="*/ 285149 h 541434"/>
                  <a:gd name="connsiteX19" fmla="*/ 292984 w 397494"/>
                  <a:gd name="connsiteY19" fmla="*/ 318583 h 541434"/>
                  <a:gd name="connsiteX20" fmla="*/ 281068 w 397494"/>
                  <a:gd name="connsiteY20" fmla="*/ 319997 h 541434"/>
                  <a:gd name="connsiteX21" fmla="*/ 284756 w 397494"/>
                  <a:gd name="connsiteY21" fmla="*/ 385164 h 541434"/>
                  <a:gd name="connsiteX22" fmla="*/ 304108 w 397494"/>
                  <a:gd name="connsiteY22" fmla="*/ 450076 h 541434"/>
                  <a:gd name="connsiteX23" fmla="*/ 328279 w 397494"/>
                  <a:gd name="connsiteY23" fmla="*/ 539729 h 541434"/>
                  <a:gd name="connsiteX24" fmla="*/ 270249 w 397494"/>
                  <a:gd name="connsiteY24" fmla="*/ 514495 h 541434"/>
                  <a:gd name="connsiteX25" fmla="*/ 158341 w 397494"/>
                  <a:gd name="connsiteY25" fmla="*/ 417813 h 541434"/>
                  <a:gd name="connsiteX26" fmla="*/ 139095 w 397494"/>
                  <a:gd name="connsiteY26" fmla="*/ 338314 h 541434"/>
                  <a:gd name="connsiteX27" fmla="*/ 142061 w 397494"/>
                  <a:gd name="connsiteY27" fmla="*/ 296364 h 541434"/>
                  <a:gd name="connsiteX28" fmla="*/ 135039 w 397494"/>
                  <a:gd name="connsiteY28" fmla="*/ 292895 h 541434"/>
                  <a:gd name="connsiteX29" fmla="*/ 98650 w 397494"/>
                  <a:gd name="connsiteY29" fmla="*/ 249651 h 541434"/>
                  <a:gd name="connsiteX30" fmla="*/ 93771 w 397494"/>
                  <a:gd name="connsiteY30" fmla="*/ 236151 h 541434"/>
                  <a:gd name="connsiteX31" fmla="*/ 103333 w 397494"/>
                  <a:gd name="connsiteY31" fmla="*/ 202774 h 541434"/>
                  <a:gd name="connsiteX32" fmla="*/ 95361 w 397494"/>
                  <a:gd name="connsiteY32" fmla="*/ 121705 h 541434"/>
                  <a:gd name="connsiteX33" fmla="*/ 91634 w 397494"/>
                  <a:gd name="connsiteY33" fmla="*/ 92956 h 541434"/>
                  <a:gd name="connsiteX34" fmla="*/ 108670 w 397494"/>
                  <a:gd name="connsiteY34" fmla="*/ 77410 h 541434"/>
                  <a:gd name="connsiteX35" fmla="*/ 161590 w 397494"/>
                  <a:gd name="connsiteY35" fmla="*/ 0 h 541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397494" h="541434">
                    <a:moveTo>
                      <a:pt x="28705" y="114251"/>
                    </a:moveTo>
                    <a:cubicBezTo>
                      <a:pt x="42123" y="118298"/>
                      <a:pt x="50428" y="130542"/>
                      <a:pt x="56390" y="142362"/>
                    </a:cubicBezTo>
                    <a:cubicBezTo>
                      <a:pt x="67038" y="163444"/>
                      <a:pt x="73666" y="186151"/>
                      <a:pt x="76142" y="209190"/>
                    </a:cubicBezTo>
                    <a:lnTo>
                      <a:pt x="74977" y="224716"/>
                    </a:lnTo>
                    <a:lnTo>
                      <a:pt x="67890" y="224030"/>
                    </a:lnTo>
                    <a:cubicBezTo>
                      <a:pt x="37224" y="215167"/>
                      <a:pt x="12727" y="189232"/>
                      <a:pt x="3429" y="158896"/>
                    </a:cubicBezTo>
                    <a:lnTo>
                      <a:pt x="0" y="131335"/>
                    </a:lnTo>
                    <a:lnTo>
                      <a:pt x="383" y="132672"/>
                    </a:lnTo>
                    <a:cubicBezTo>
                      <a:pt x="-2599" y="119894"/>
                      <a:pt x="15289" y="110098"/>
                      <a:pt x="28705" y="114251"/>
                    </a:cubicBezTo>
                    <a:close/>
                    <a:moveTo>
                      <a:pt x="161590" y="0"/>
                    </a:moveTo>
                    <a:cubicBezTo>
                      <a:pt x="196515" y="47383"/>
                      <a:pt x="257527" y="77622"/>
                      <a:pt x="319284" y="78156"/>
                    </a:cubicBezTo>
                    <a:cubicBezTo>
                      <a:pt x="341431" y="78369"/>
                      <a:pt x="357829" y="79220"/>
                      <a:pt x="379124" y="84225"/>
                    </a:cubicBezTo>
                    <a:lnTo>
                      <a:pt x="389501" y="90120"/>
                    </a:lnTo>
                    <a:lnTo>
                      <a:pt x="393350" y="121587"/>
                    </a:lnTo>
                    <a:lnTo>
                      <a:pt x="391476" y="124899"/>
                    </a:lnTo>
                    <a:lnTo>
                      <a:pt x="393656" y="124092"/>
                    </a:lnTo>
                    <a:lnTo>
                      <a:pt x="396454" y="146966"/>
                    </a:lnTo>
                    <a:cubicBezTo>
                      <a:pt x="398131" y="167383"/>
                      <a:pt x="398131" y="187934"/>
                      <a:pt x="393819" y="208484"/>
                    </a:cubicBezTo>
                    <a:cubicBezTo>
                      <a:pt x="387856" y="237021"/>
                      <a:pt x="372630" y="263960"/>
                      <a:pt x="355274" y="285149"/>
                    </a:cubicBezTo>
                    <a:cubicBezTo>
                      <a:pt x="337492" y="306870"/>
                      <a:pt x="317475" y="312514"/>
                      <a:pt x="292984" y="318583"/>
                    </a:cubicBezTo>
                    <a:lnTo>
                      <a:pt x="281068" y="319997"/>
                    </a:lnTo>
                    <a:lnTo>
                      <a:pt x="284756" y="385164"/>
                    </a:lnTo>
                    <a:cubicBezTo>
                      <a:pt x="288163" y="406234"/>
                      <a:pt x="294152" y="426757"/>
                      <a:pt x="304108" y="450076"/>
                    </a:cubicBezTo>
                    <a:cubicBezTo>
                      <a:pt x="311136" y="466473"/>
                      <a:pt x="344357" y="527804"/>
                      <a:pt x="328279" y="539729"/>
                    </a:cubicBezTo>
                    <a:cubicBezTo>
                      <a:pt x="316354" y="548568"/>
                      <a:pt x="280044" y="520457"/>
                      <a:pt x="270249" y="514495"/>
                    </a:cubicBezTo>
                    <a:cubicBezTo>
                      <a:pt x="228403" y="488939"/>
                      <a:pt x="186877" y="458274"/>
                      <a:pt x="158341" y="417813"/>
                    </a:cubicBezTo>
                    <a:cubicBezTo>
                      <a:pt x="141358" y="393695"/>
                      <a:pt x="138243" y="366464"/>
                      <a:pt x="139095" y="338314"/>
                    </a:cubicBezTo>
                    <a:lnTo>
                      <a:pt x="142061" y="296364"/>
                    </a:lnTo>
                    <a:lnTo>
                      <a:pt x="135039" y="292895"/>
                    </a:lnTo>
                    <a:cubicBezTo>
                      <a:pt x="120384" y="281771"/>
                      <a:pt x="107865" y="267490"/>
                      <a:pt x="98650" y="249651"/>
                    </a:cubicBezTo>
                    <a:lnTo>
                      <a:pt x="93771" y="236151"/>
                    </a:lnTo>
                    <a:lnTo>
                      <a:pt x="103333" y="202774"/>
                    </a:lnTo>
                    <a:cubicBezTo>
                      <a:pt x="107552" y="175716"/>
                      <a:pt x="105050" y="147686"/>
                      <a:pt x="95361" y="121705"/>
                    </a:cubicBezTo>
                    <a:cubicBezTo>
                      <a:pt x="91847" y="112334"/>
                      <a:pt x="87481" y="102006"/>
                      <a:pt x="91634" y="92956"/>
                    </a:cubicBezTo>
                    <a:cubicBezTo>
                      <a:pt x="94828" y="86034"/>
                      <a:pt x="102176" y="81776"/>
                      <a:pt x="108670" y="77410"/>
                    </a:cubicBezTo>
                    <a:cubicBezTo>
                      <a:pt x="136035" y="59095"/>
                      <a:pt x="155308" y="30773"/>
                      <a:pt x="161590" y="0"/>
                    </a:cubicBezTo>
                    <a:close/>
                  </a:path>
                </a:pathLst>
              </a:custGeom>
              <a:solidFill>
                <a:srgbClr val="BF6D57"/>
              </a:solidFill>
              <a:ln w="8836" cap="flat">
                <a:noFill/>
                <a:prstDash val="solid"/>
                <a:miter/>
              </a:ln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ptos" panose="02110004020202020204"/>
                  <a:ea typeface="+mn-ea"/>
                  <a:cs typeface="+mn-cs"/>
                </a:endParaRPr>
              </a:p>
            </p:txBody>
          </p:sp>
        </p:grp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F5BCA15-D338-BBDC-07B2-292CF0CF4D4D}"/>
                </a:ext>
              </a:extLst>
            </p:cNvPr>
            <p:cNvSpPr/>
            <p:nvPr/>
          </p:nvSpPr>
          <p:spPr>
            <a:xfrm>
              <a:off x="2559394" y="3509377"/>
              <a:ext cx="960114" cy="194741"/>
            </a:xfrm>
            <a:custGeom>
              <a:avLst/>
              <a:gdLst>
                <a:gd name="connsiteX0" fmla="*/ 62059 w 929974"/>
                <a:gd name="connsiteY0" fmla="*/ 17476 h 188628"/>
                <a:gd name="connsiteX1" fmla="*/ 92393 w 929974"/>
                <a:gd name="connsiteY1" fmla="*/ 20071 h 188628"/>
                <a:gd name="connsiteX2" fmla="*/ 121435 w 929974"/>
                <a:gd name="connsiteY2" fmla="*/ 30346 h 188628"/>
                <a:gd name="connsiteX3" fmla="*/ 159341 w 929974"/>
                <a:gd name="connsiteY3" fmla="*/ 58776 h 188628"/>
                <a:gd name="connsiteX4" fmla="*/ 107380 w 929974"/>
                <a:gd name="connsiteY4" fmla="*/ 60906 h 188628"/>
                <a:gd name="connsiteX5" fmla="*/ 149225 w 929974"/>
                <a:gd name="connsiteY5" fmla="*/ 121812 h 188628"/>
                <a:gd name="connsiteX6" fmla="*/ 155189 w 929974"/>
                <a:gd name="connsiteY6" fmla="*/ 161314 h 188628"/>
                <a:gd name="connsiteX7" fmla="*/ 131657 w 929974"/>
                <a:gd name="connsiteY7" fmla="*/ 188041 h 188628"/>
                <a:gd name="connsiteX8" fmla="*/ 67983 w 929974"/>
                <a:gd name="connsiteY8" fmla="*/ 161528 h 188628"/>
                <a:gd name="connsiteX9" fmla="*/ 26456 w 929974"/>
                <a:gd name="connsiteY9" fmla="*/ 123302 h 188628"/>
                <a:gd name="connsiteX10" fmla="*/ 9526 w 929974"/>
                <a:gd name="connsiteY10" fmla="*/ 39504 h 188628"/>
                <a:gd name="connsiteX11" fmla="*/ 33431 w 929974"/>
                <a:gd name="connsiteY11" fmla="*/ 22694 h 188628"/>
                <a:gd name="connsiteX12" fmla="*/ 61914 w 929974"/>
                <a:gd name="connsiteY12" fmla="*/ 17464 h 188628"/>
                <a:gd name="connsiteX13" fmla="*/ 62127 w 929974"/>
                <a:gd name="connsiteY13" fmla="*/ 17464 h 188628"/>
                <a:gd name="connsiteX14" fmla="*/ 62059 w 929974"/>
                <a:gd name="connsiteY14" fmla="*/ 17476 h 188628"/>
                <a:gd name="connsiteX15" fmla="*/ 865715 w 929974"/>
                <a:gd name="connsiteY15" fmla="*/ 1 h 188628"/>
                <a:gd name="connsiteX16" fmla="*/ 919273 w 929974"/>
                <a:gd name="connsiteY16" fmla="*/ 19806 h 188628"/>
                <a:gd name="connsiteX17" fmla="*/ 905963 w 929974"/>
                <a:gd name="connsiteY17" fmla="*/ 104349 h 188628"/>
                <a:gd name="connsiteX18" fmla="*/ 866034 w 929974"/>
                <a:gd name="connsiteY18" fmla="*/ 144278 h 188628"/>
                <a:gd name="connsiteX19" fmla="*/ 803530 w 929974"/>
                <a:gd name="connsiteY19" fmla="*/ 173560 h 188628"/>
                <a:gd name="connsiteX20" fmla="*/ 778828 w 929974"/>
                <a:gd name="connsiteY20" fmla="*/ 147792 h 188628"/>
                <a:gd name="connsiteX21" fmla="*/ 783087 w 929974"/>
                <a:gd name="connsiteY21" fmla="*/ 108076 h 188628"/>
                <a:gd name="connsiteX22" fmla="*/ 822164 w 929974"/>
                <a:gd name="connsiteY22" fmla="*/ 45467 h 188628"/>
                <a:gd name="connsiteX23" fmla="*/ 770097 w 929974"/>
                <a:gd name="connsiteY23" fmla="*/ 45573 h 188628"/>
                <a:gd name="connsiteX24" fmla="*/ 806726 w 929974"/>
                <a:gd name="connsiteY24" fmla="*/ 15546 h 188628"/>
                <a:gd name="connsiteX25" fmla="*/ 865608 w 929974"/>
                <a:gd name="connsiteY25" fmla="*/ 107 h 188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29974" h="188628">
                  <a:moveTo>
                    <a:pt x="62059" y="17476"/>
                  </a:moveTo>
                  <a:lnTo>
                    <a:pt x="92393" y="20071"/>
                  </a:lnTo>
                  <a:cubicBezTo>
                    <a:pt x="102002" y="22201"/>
                    <a:pt x="111373" y="25608"/>
                    <a:pt x="121435" y="30346"/>
                  </a:cubicBezTo>
                  <a:cubicBezTo>
                    <a:pt x="129527" y="34180"/>
                    <a:pt x="159341" y="58776"/>
                    <a:pt x="159341" y="58776"/>
                  </a:cubicBezTo>
                  <a:cubicBezTo>
                    <a:pt x="156147" y="60587"/>
                    <a:pt x="111106" y="59841"/>
                    <a:pt x="107380" y="60906"/>
                  </a:cubicBezTo>
                  <a:cubicBezTo>
                    <a:pt x="128888" y="71341"/>
                    <a:pt x="142198" y="100516"/>
                    <a:pt x="149225" y="121812"/>
                  </a:cubicBezTo>
                  <a:cubicBezTo>
                    <a:pt x="153272" y="134056"/>
                    <a:pt x="156892" y="148325"/>
                    <a:pt x="155189" y="161314"/>
                  </a:cubicBezTo>
                  <a:cubicBezTo>
                    <a:pt x="154123" y="169195"/>
                    <a:pt x="143263" y="192619"/>
                    <a:pt x="131657" y="188041"/>
                  </a:cubicBezTo>
                  <a:cubicBezTo>
                    <a:pt x="111213" y="179097"/>
                    <a:pt x="87042" y="172495"/>
                    <a:pt x="67983" y="161528"/>
                  </a:cubicBezTo>
                  <a:cubicBezTo>
                    <a:pt x="52756" y="152690"/>
                    <a:pt x="38488" y="135973"/>
                    <a:pt x="26456" y="123302"/>
                  </a:cubicBezTo>
                  <a:cubicBezTo>
                    <a:pt x="8888" y="104775"/>
                    <a:pt x="-12834" y="66337"/>
                    <a:pt x="9526" y="39504"/>
                  </a:cubicBezTo>
                  <a:cubicBezTo>
                    <a:pt x="16288" y="31412"/>
                    <a:pt x="24460" y="26088"/>
                    <a:pt x="33431" y="22694"/>
                  </a:cubicBezTo>
                  <a:close/>
                  <a:moveTo>
                    <a:pt x="61914" y="17464"/>
                  </a:moveTo>
                  <a:lnTo>
                    <a:pt x="62127" y="17464"/>
                  </a:lnTo>
                  <a:lnTo>
                    <a:pt x="62059" y="17476"/>
                  </a:lnTo>
                  <a:close/>
                  <a:moveTo>
                    <a:pt x="865715" y="1"/>
                  </a:moveTo>
                  <a:cubicBezTo>
                    <a:pt x="885732" y="-106"/>
                    <a:pt x="905005" y="4154"/>
                    <a:pt x="919273" y="19806"/>
                  </a:cubicBezTo>
                  <a:cubicBezTo>
                    <a:pt x="942698" y="45680"/>
                    <a:pt x="922786" y="84970"/>
                    <a:pt x="905963" y="104349"/>
                  </a:cubicBezTo>
                  <a:cubicBezTo>
                    <a:pt x="894570" y="117552"/>
                    <a:pt x="880941" y="134909"/>
                    <a:pt x="866034" y="144278"/>
                  </a:cubicBezTo>
                  <a:cubicBezTo>
                    <a:pt x="847506" y="156098"/>
                    <a:pt x="823655" y="163763"/>
                    <a:pt x="803530" y="173560"/>
                  </a:cubicBezTo>
                  <a:cubicBezTo>
                    <a:pt x="792138" y="178671"/>
                    <a:pt x="780213" y="155671"/>
                    <a:pt x="778828" y="147792"/>
                  </a:cubicBezTo>
                  <a:cubicBezTo>
                    <a:pt x="776485" y="134909"/>
                    <a:pt x="779574" y="120427"/>
                    <a:pt x="783087" y="108076"/>
                  </a:cubicBezTo>
                  <a:cubicBezTo>
                    <a:pt x="789157" y="86461"/>
                    <a:pt x="801295" y="56861"/>
                    <a:pt x="822164" y="45467"/>
                  </a:cubicBezTo>
                  <a:cubicBezTo>
                    <a:pt x="818331" y="44509"/>
                    <a:pt x="773504" y="47277"/>
                    <a:pt x="770097" y="45573"/>
                  </a:cubicBezTo>
                  <a:cubicBezTo>
                    <a:pt x="770097" y="45573"/>
                    <a:pt x="798846" y="19700"/>
                    <a:pt x="806726" y="15546"/>
                  </a:cubicBezTo>
                  <a:cubicBezTo>
                    <a:pt x="826424" y="5218"/>
                    <a:pt x="843566" y="320"/>
                    <a:pt x="865608" y="107"/>
                  </a:cubicBezTo>
                  <a:close/>
                </a:path>
              </a:pathLst>
            </a:custGeom>
            <a:solidFill>
              <a:srgbClr val="FFCBB5"/>
            </a:solidFill>
            <a:ln w="8836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4CAA414-3F8E-3A77-8184-09A6EE83540A}"/>
                </a:ext>
              </a:extLst>
            </p:cNvPr>
            <p:cNvSpPr/>
            <p:nvPr/>
          </p:nvSpPr>
          <p:spPr>
            <a:xfrm>
              <a:off x="2175008" y="3852404"/>
              <a:ext cx="2855856" cy="1100893"/>
            </a:xfrm>
            <a:custGeom>
              <a:avLst/>
              <a:gdLst>
                <a:gd name="connsiteX0" fmla="*/ 4281881 w 4537669"/>
                <a:gd name="connsiteY0" fmla="*/ 1095657 h 1837726"/>
                <a:gd name="connsiteX1" fmla="*/ 4262145 w 4537669"/>
                <a:gd name="connsiteY1" fmla="*/ 1115697 h 1837726"/>
                <a:gd name="connsiteX2" fmla="*/ 4262297 w 4537669"/>
                <a:gd name="connsiteY2" fmla="*/ 1233350 h 1837726"/>
                <a:gd name="connsiteX3" fmla="*/ 4262373 w 4537669"/>
                <a:gd name="connsiteY3" fmla="*/ 1233350 h 1837726"/>
                <a:gd name="connsiteX4" fmla="*/ 4262449 w 4537669"/>
                <a:gd name="connsiteY4" fmla="*/ 1320676 h 1837726"/>
                <a:gd name="connsiteX5" fmla="*/ 4317925 w 4537669"/>
                <a:gd name="connsiteY5" fmla="*/ 1372720 h 1837726"/>
                <a:gd name="connsiteX6" fmla="*/ 4390923 w 4537669"/>
                <a:gd name="connsiteY6" fmla="*/ 1302540 h 1837726"/>
                <a:gd name="connsiteX7" fmla="*/ 4391077 w 4537669"/>
                <a:gd name="connsiteY7" fmla="*/ 1158369 h 1837726"/>
                <a:gd name="connsiteX8" fmla="*/ 4327449 w 4537669"/>
                <a:gd name="connsiteY8" fmla="*/ 1095962 h 1837726"/>
                <a:gd name="connsiteX9" fmla="*/ 4281881 w 4537669"/>
                <a:gd name="connsiteY9" fmla="*/ 1095657 h 1837726"/>
                <a:gd name="connsiteX10" fmla="*/ 516077 w 4537669"/>
                <a:gd name="connsiteY10" fmla="*/ 961468 h 1837726"/>
                <a:gd name="connsiteX11" fmla="*/ 622757 w 4537669"/>
                <a:gd name="connsiteY11" fmla="*/ 961468 h 1837726"/>
                <a:gd name="connsiteX12" fmla="*/ 642797 w 4537669"/>
                <a:gd name="connsiteY12" fmla="*/ 982957 h 1837726"/>
                <a:gd name="connsiteX13" fmla="*/ 642797 w 4537669"/>
                <a:gd name="connsiteY13" fmla="*/ 1005817 h 1837726"/>
                <a:gd name="connsiteX14" fmla="*/ 642797 w 4537669"/>
                <a:gd name="connsiteY14" fmla="*/ 1790524 h 1837726"/>
                <a:gd name="connsiteX15" fmla="*/ 599821 w 4537669"/>
                <a:gd name="connsiteY15" fmla="*/ 1834949 h 1837726"/>
                <a:gd name="connsiteX16" fmla="*/ 535051 w 4537669"/>
                <a:gd name="connsiteY16" fmla="*/ 1834949 h 1837726"/>
                <a:gd name="connsiteX17" fmla="*/ 496417 w 4537669"/>
                <a:gd name="connsiteY17" fmla="*/ 1798068 h 1837726"/>
                <a:gd name="connsiteX18" fmla="*/ 496417 w 4537669"/>
                <a:gd name="connsiteY18" fmla="*/ 1759968 h 1837726"/>
                <a:gd name="connsiteX19" fmla="*/ 496417 w 4537669"/>
                <a:gd name="connsiteY19" fmla="*/ 1398094 h 1837726"/>
                <a:gd name="connsiteX20" fmla="*/ 496417 w 4537669"/>
                <a:gd name="connsiteY20" fmla="*/ 1009551 h 1837726"/>
                <a:gd name="connsiteX21" fmla="*/ 496417 w 4537669"/>
                <a:gd name="connsiteY21" fmla="*/ 982881 h 1837726"/>
                <a:gd name="connsiteX22" fmla="*/ 516077 w 4537669"/>
                <a:gd name="connsiteY22" fmla="*/ 961468 h 1837726"/>
                <a:gd name="connsiteX23" fmla="*/ 3915969 w 4537669"/>
                <a:gd name="connsiteY23" fmla="*/ 961392 h 1837726"/>
                <a:gd name="connsiteX24" fmla="*/ 4022573 w 4537669"/>
                <a:gd name="connsiteY24" fmla="*/ 961392 h 1837726"/>
                <a:gd name="connsiteX25" fmla="*/ 4042309 w 4537669"/>
                <a:gd name="connsiteY25" fmla="*/ 982957 h 1837726"/>
                <a:gd name="connsiteX26" fmla="*/ 4042309 w 4537669"/>
                <a:gd name="connsiteY26" fmla="*/ 1005817 h 1837726"/>
                <a:gd name="connsiteX27" fmla="*/ 4042309 w 4537669"/>
                <a:gd name="connsiteY27" fmla="*/ 1790372 h 1837726"/>
                <a:gd name="connsiteX28" fmla="*/ 3999637 w 4537669"/>
                <a:gd name="connsiteY28" fmla="*/ 1834873 h 1837726"/>
                <a:gd name="connsiteX29" fmla="*/ 3934867 w 4537669"/>
                <a:gd name="connsiteY29" fmla="*/ 1834873 h 1837726"/>
                <a:gd name="connsiteX30" fmla="*/ 3895929 w 4537669"/>
                <a:gd name="connsiteY30" fmla="*/ 1794182 h 1837726"/>
                <a:gd name="connsiteX31" fmla="*/ 3895929 w 4537669"/>
                <a:gd name="connsiteY31" fmla="*/ 1775132 h 1837726"/>
                <a:gd name="connsiteX32" fmla="*/ 3895929 w 4537669"/>
                <a:gd name="connsiteY32" fmla="*/ 1394284 h 1837726"/>
                <a:gd name="connsiteX33" fmla="*/ 3896081 w 4537669"/>
                <a:gd name="connsiteY33" fmla="*/ 1394284 h 1837726"/>
                <a:gd name="connsiteX34" fmla="*/ 3896081 w 4537669"/>
                <a:gd name="connsiteY34" fmla="*/ 1009627 h 1837726"/>
                <a:gd name="connsiteX35" fmla="*/ 3896081 w 4537669"/>
                <a:gd name="connsiteY35" fmla="*/ 982957 h 1837726"/>
                <a:gd name="connsiteX36" fmla="*/ 3915969 w 4537669"/>
                <a:gd name="connsiteY36" fmla="*/ 961392 h 1837726"/>
                <a:gd name="connsiteX37" fmla="*/ 3439261 w 4537669"/>
                <a:gd name="connsiteY37" fmla="*/ 961392 h 1837726"/>
                <a:gd name="connsiteX38" fmla="*/ 3519197 w 4537669"/>
                <a:gd name="connsiteY38" fmla="*/ 961468 h 1837726"/>
                <a:gd name="connsiteX39" fmla="*/ 3539617 w 4537669"/>
                <a:gd name="connsiteY39" fmla="*/ 982347 h 1837726"/>
                <a:gd name="connsiteX40" fmla="*/ 3539617 w 4537669"/>
                <a:gd name="connsiteY40" fmla="*/ 1081331 h 1837726"/>
                <a:gd name="connsiteX41" fmla="*/ 3539693 w 4537669"/>
                <a:gd name="connsiteY41" fmla="*/ 1302159 h 1837726"/>
                <a:gd name="connsiteX42" fmla="*/ 3565145 w 4537669"/>
                <a:gd name="connsiteY42" fmla="*/ 1327152 h 1837726"/>
                <a:gd name="connsiteX43" fmla="*/ 3648889 w 4537669"/>
                <a:gd name="connsiteY43" fmla="*/ 1327152 h 1837726"/>
                <a:gd name="connsiteX44" fmla="*/ 3675177 w 4537669"/>
                <a:gd name="connsiteY44" fmla="*/ 1298882 h 1837726"/>
                <a:gd name="connsiteX45" fmla="*/ 3675253 w 4537669"/>
                <a:gd name="connsiteY45" fmla="*/ 1009551 h 1837726"/>
                <a:gd name="connsiteX46" fmla="*/ 3722117 w 4537669"/>
                <a:gd name="connsiteY46" fmla="*/ 961392 h 1837726"/>
                <a:gd name="connsiteX47" fmla="*/ 3802049 w 4537669"/>
                <a:gd name="connsiteY47" fmla="*/ 961621 h 1837726"/>
                <a:gd name="connsiteX48" fmla="*/ 3827805 w 4537669"/>
                <a:gd name="connsiteY48" fmla="*/ 988748 h 1837726"/>
                <a:gd name="connsiteX49" fmla="*/ 3827957 w 4537669"/>
                <a:gd name="connsiteY49" fmla="*/ 1110592 h 1837726"/>
                <a:gd name="connsiteX50" fmla="*/ 3827957 w 4537669"/>
                <a:gd name="connsiteY50" fmla="*/ 1399923 h 1837726"/>
                <a:gd name="connsiteX51" fmla="*/ 3827957 w 4537669"/>
                <a:gd name="connsiteY51" fmla="*/ 1400076 h 1837726"/>
                <a:gd name="connsiteX52" fmla="*/ 3827957 w 4537669"/>
                <a:gd name="connsiteY52" fmla="*/ 1784581 h 1837726"/>
                <a:gd name="connsiteX53" fmla="*/ 3827957 w 4537669"/>
                <a:gd name="connsiteY53" fmla="*/ 1803631 h 1837726"/>
                <a:gd name="connsiteX54" fmla="*/ 3798697 w 4537669"/>
                <a:gd name="connsiteY54" fmla="*/ 1835025 h 1837726"/>
                <a:gd name="connsiteX55" fmla="*/ 3703525 w 4537669"/>
                <a:gd name="connsiteY55" fmla="*/ 1835025 h 1837726"/>
                <a:gd name="connsiteX56" fmla="*/ 3675405 w 4537669"/>
                <a:gd name="connsiteY56" fmla="*/ 1806450 h 1837726"/>
                <a:gd name="connsiteX57" fmla="*/ 3675253 w 4537669"/>
                <a:gd name="connsiteY57" fmla="*/ 1517119 h 1837726"/>
                <a:gd name="connsiteX58" fmla="*/ 3618789 w 4537669"/>
                <a:gd name="connsiteY58" fmla="*/ 1461721 h 1837726"/>
                <a:gd name="connsiteX59" fmla="*/ 3565525 w 4537669"/>
                <a:gd name="connsiteY59" fmla="*/ 1461721 h 1837726"/>
                <a:gd name="connsiteX60" fmla="*/ 3539693 w 4537669"/>
                <a:gd name="connsiteY60" fmla="*/ 1486334 h 1837726"/>
                <a:gd name="connsiteX61" fmla="*/ 3539617 w 4537669"/>
                <a:gd name="connsiteY61" fmla="*/ 1642392 h 1837726"/>
                <a:gd name="connsiteX62" fmla="*/ 3539465 w 4537669"/>
                <a:gd name="connsiteY62" fmla="*/ 1806069 h 1837726"/>
                <a:gd name="connsiteX63" fmla="*/ 3511957 w 4537669"/>
                <a:gd name="connsiteY63" fmla="*/ 1834873 h 1837726"/>
                <a:gd name="connsiteX64" fmla="*/ 3420593 w 4537669"/>
                <a:gd name="connsiteY64" fmla="*/ 1834873 h 1837726"/>
                <a:gd name="connsiteX65" fmla="*/ 3393085 w 4537669"/>
                <a:gd name="connsiteY65" fmla="*/ 1805764 h 1837726"/>
                <a:gd name="connsiteX66" fmla="*/ 3393085 w 4537669"/>
                <a:gd name="connsiteY66" fmla="*/ 1790524 h 1837726"/>
                <a:gd name="connsiteX67" fmla="*/ 3393085 w 4537669"/>
                <a:gd name="connsiteY67" fmla="*/ 1006350 h 1837726"/>
                <a:gd name="connsiteX68" fmla="*/ 3439261 w 4537669"/>
                <a:gd name="connsiteY68" fmla="*/ 961392 h 1837726"/>
                <a:gd name="connsiteX69" fmla="*/ 2387169 w 4537669"/>
                <a:gd name="connsiteY69" fmla="*/ 961392 h 1837726"/>
                <a:gd name="connsiteX70" fmla="*/ 2467179 w 4537669"/>
                <a:gd name="connsiteY70" fmla="*/ 961392 h 1837726"/>
                <a:gd name="connsiteX71" fmla="*/ 2518157 w 4537669"/>
                <a:gd name="connsiteY71" fmla="*/ 1000407 h 1837726"/>
                <a:gd name="connsiteX72" fmla="*/ 2561819 w 4537669"/>
                <a:gd name="connsiteY72" fmla="*/ 1145568 h 1837726"/>
                <a:gd name="connsiteX73" fmla="*/ 2633447 w 4537669"/>
                <a:gd name="connsiteY73" fmla="*/ 1393065 h 1837726"/>
                <a:gd name="connsiteX74" fmla="*/ 2656383 w 4537669"/>
                <a:gd name="connsiteY74" fmla="*/ 1468808 h 1837726"/>
                <a:gd name="connsiteX75" fmla="*/ 2661185 w 4537669"/>
                <a:gd name="connsiteY75" fmla="*/ 1466674 h 1837726"/>
                <a:gd name="connsiteX76" fmla="*/ 2661185 w 4537669"/>
                <a:gd name="connsiteY76" fmla="*/ 1036449 h 1837726"/>
                <a:gd name="connsiteX77" fmla="*/ 2661337 w 4537669"/>
                <a:gd name="connsiteY77" fmla="*/ 986919 h 1837726"/>
                <a:gd name="connsiteX78" fmla="*/ 2684881 w 4537669"/>
                <a:gd name="connsiteY78" fmla="*/ 961773 h 1837726"/>
                <a:gd name="connsiteX79" fmla="*/ 2783941 w 4537669"/>
                <a:gd name="connsiteY79" fmla="*/ 961773 h 1837726"/>
                <a:gd name="connsiteX80" fmla="*/ 2807411 w 4537669"/>
                <a:gd name="connsiteY80" fmla="*/ 987148 h 1837726"/>
                <a:gd name="connsiteX81" fmla="*/ 2807489 w 4537669"/>
                <a:gd name="connsiteY81" fmla="*/ 1006198 h 1837726"/>
                <a:gd name="connsiteX82" fmla="*/ 2807489 w 4537669"/>
                <a:gd name="connsiteY82" fmla="*/ 1790982 h 1837726"/>
                <a:gd name="connsiteX83" fmla="*/ 2764281 w 4537669"/>
                <a:gd name="connsiteY83" fmla="*/ 1835025 h 1837726"/>
                <a:gd name="connsiteX84" fmla="*/ 2672841 w 4537669"/>
                <a:gd name="connsiteY84" fmla="*/ 1835178 h 1837726"/>
                <a:gd name="connsiteX85" fmla="*/ 2643505 w 4537669"/>
                <a:gd name="connsiteY85" fmla="*/ 1812699 h 1837726"/>
                <a:gd name="connsiteX86" fmla="*/ 2553437 w 4537669"/>
                <a:gd name="connsiteY86" fmla="*/ 1526949 h 1837726"/>
                <a:gd name="connsiteX87" fmla="*/ 2494457 w 4537669"/>
                <a:gd name="connsiteY87" fmla="*/ 1365786 h 1837726"/>
                <a:gd name="connsiteX88" fmla="*/ 2494457 w 4537669"/>
                <a:gd name="connsiteY88" fmla="*/ 1401904 h 1837726"/>
                <a:gd name="connsiteX89" fmla="*/ 2494457 w 4537669"/>
                <a:gd name="connsiteY89" fmla="*/ 1786714 h 1837726"/>
                <a:gd name="connsiteX90" fmla="*/ 2494457 w 4537669"/>
                <a:gd name="connsiteY90" fmla="*/ 1813384 h 1837726"/>
                <a:gd name="connsiteX91" fmla="*/ 2474265 w 4537669"/>
                <a:gd name="connsiteY91" fmla="*/ 1834873 h 1837726"/>
                <a:gd name="connsiteX92" fmla="*/ 2359965 w 4537669"/>
                <a:gd name="connsiteY92" fmla="*/ 1834568 h 1837726"/>
                <a:gd name="connsiteX93" fmla="*/ 2341981 w 4537669"/>
                <a:gd name="connsiteY93" fmla="*/ 1815137 h 1837726"/>
                <a:gd name="connsiteX94" fmla="*/ 2341829 w 4537669"/>
                <a:gd name="connsiteY94" fmla="*/ 1788467 h 1837726"/>
                <a:gd name="connsiteX95" fmla="*/ 2341829 w 4537669"/>
                <a:gd name="connsiteY95" fmla="*/ 1007493 h 1837726"/>
                <a:gd name="connsiteX96" fmla="*/ 2387169 w 4537669"/>
                <a:gd name="connsiteY96" fmla="*/ 961392 h 1837726"/>
                <a:gd name="connsiteX97" fmla="*/ 1225041 w 4537669"/>
                <a:gd name="connsiteY97" fmla="*/ 961392 h 1837726"/>
                <a:gd name="connsiteX98" fmla="*/ 1331721 w 4537669"/>
                <a:gd name="connsiteY98" fmla="*/ 961392 h 1837726"/>
                <a:gd name="connsiteX99" fmla="*/ 1351763 w 4537669"/>
                <a:gd name="connsiteY99" fmla="*/ 982881 h 1837726"/>
                <a:gd name="connsiteX100" fmla="*/ 1351763 w 4537669"/>
                <a:gd name="connsiteY100" fmla="*/ 1005741 h 1837726"/>
                <a:gd name="connsiteX101" fmla="*/ 1351763 w 4537669"/>
                <a:gd name="connsiteY101" fmla="*/ 1790524 h 1837726"/>
                <a:gd name="connsiteX102" fmla="*/ 1308861 w 4537669"/>
                <a:gd name="connsiteY102" fmla="*/ 1834873 h 1837726"/>
                <a:gd name="connsiteX103" fmla="*/ 1240281 w 4537669"/>
                <a:gd name="connsiteY103" fmla="*/ 1834873 h 1837726"/>
                <a:gd name="connsiteX104" fmla="*/ 1205305 w 4537669"/>
                <a:gd name="connsiteY104" fmla="*/ 1798068 h 1837726"/>
                <a:gd name="connsiteX105" fmla="*/ 1205305 w 4537669"/>
                <a:gd name="connsiteY105" fmla="*/ 1775208 h 1837726"/>
                <a:gd name="connsiteX106" fmla="*/ 1205305 w 4537669"/>
                <a:gd name="connsiteY106" fmla="*/ 1394284 h 1837726"/>
                <a:gd name="connsiteX107" fmla="*/ 1205229 w 4537669"/>
                <a:gd name="connsiteY107" fmla="*/ 1394208 h 1837726"/>
                <a:gd name="connsiteX108" fmla="*/ 1205229 w 4537669"/>
                <a:gd name="connsiteY108" fmla="*/ 1009474 h 1837726"/>
                <a:gd name="connsiteX109" fmla="*/ 1205229 w 4537669"/>
                <a:gd name="connsiteY109" fmla="*/ 982804 h 1837726"/>
                <a:gd name="connsiteX110" fmla="*/ 1225041 w 4537669"/>
                <a:gd name="connsiteY110" fmla="*/ 961392 h 1837726"/>
                <a:gd name="connsiteX111" fmla="*/ 907517 w 4537669"/>
                <a:gd name="connsiteY111" fmla="*/ 961392 h 1837726"/>
                <a:gd name="connsiteX112" fmla="*/ 1105485 w 4537669"/>
                <a:gd name="connsiteY112" fmla="*/ 961545 h 1837726"/>
                <a:gd name="connsiteX113" fmla="*/ 1138021 w 4537669"/>
                <a:gd name="connsiteY113" fmla="*/ 993472 h 1837726"/>
                <a:gd name="connsiteX114" fmla="*/ 1137945 w 4537669"/>
                <a:gd name="connsiteY114" fmla="*/ 1069596 h 1837726"/>
                <a:gd name="connsiteX115" fmla="*/ 1111047 w 4537669"/>
                <a:gd name="connsiteY115" fmla="*/ 1095657 h 1837726"/>
                <a:gd name="connsiteX116" fmla="*/ 1023493 w 4537669"/>
                <a:gd name="connsiteY116" fmla="*/ 1095657 h 1837726"/>
                <a:gd name="connsiteX117" fmla="*/ 1000861 w 4537669"/>
                <a:gd name="connsiteY117" fmla="*/ 1116688 h 1837726"/>
                <a:gd name="connsiteX118" fmla="*/ 1001013 w 4537669"/>
                <a:gd name="connsiteY118" fmla="*/ 1143358 h 1837726"/>
                <a:gd name="connsiteX119" fmla="*/ 1001013 w 4537669"/>
                <a:gd name="connsiteY119" fmla="*/ 1790448 h 1837726"/>
                <a:gd name="connsiteX120" fmla="*/ 958113 w 4537669"/>
                <a:gd name="connsiteY120" fmla="*/ 1834949 h 1837726"/>
                <a:gd name="connsiteX121" fmla="*/ 881989 w 4537669"/>
                <a:gd name="connsiteY121" fmla="*/ 1834797 h 1837726"/>
                <a:gd name="connsiteX122" fmla="*/ 854633 w 4537669"/>
                <a:gd name="connsiteY122" fmla="*/ 1805993 h 1837726"/>
                <a:gd name="connsiteX123" fmla="*/ 854481 w 4537669"/>
                <a:gd name="connsiteY123" fmla="*/ 1699389 h 1837726"/>
                <a:gd name="connsiteX124" fmla="*/ 854481 w 4537669"/>
                <a:gd name="connsiteY124" fmla="*/ 1463398 h 1837726"/>
                <a:gd name="connsiteX125" fmla="*/ 854557 w 4537669"/>
                <a:gd name="connsiteY125" fmla="*/ 1463474 h 1837726"/>
                <a:gd name="connsiteX126" fmla="*/ 854557 w 4537669"/>
                <a:gd name="connsiteY126" fmla="*/ 1136119 h 1837726"/>
                <a:gd name="connsiteX127" fmla="*/ 854557 w 4537669"/>
                <a:gd name="connsiteY127" fmla="*/ 1113259 h 1837726"/>
                <a:gd name="connsiteX128" fmla="*/ 836651 w 4537669"/>
                <a:gd name="connsiteY128" fmla="*/ 1095733 h 1837726"/>
                <a:gd name="connsiteX129" fmla="*/ 745287 w 4537669"/>
                <a:gd name="connsiteY129" fmla="*/ 1095733 h 1837726"/>
                <a:gd name="connsiteX130" fmla="*/ 717473 w 4537669"/>
                <a:gd name="connsiteY130" fmla="*/ 1067386 h 1837726"/>
                <a:gd name="connsiteX131" fmla="*/ 717473 w 4537669"/>
                <a:gd name="connsiteY131" fmla="*/ 987453 h 1837726"/>
                <a:gd name="connsiteX132" fmla="*/ 743839 w 4537669"/>
                <a:gd name="connsiteY132" fmla="*/ 961545 h 1837726"/>
                <a:gd name="connsiteX133" fmla="*/ 907517 w 4537669"/>
                <a:gd name="connsiteY133" fmla="*/ 961392 h 1837726"/>
                <a:gd name="connsiteX134" fmla="*/ 1621205 w 4537669"/>
                <a:gd name="connsiteY134" fmla="*/ 961316 h 1837726"/>
                <a:gd name="connsiteX135" fmla="*/ 1777417 w 4537669"/>
                <a:gd name="connsiteY135" fmla="*/ 961316 h 1837726"/>
                <a:gd name="connsiteX136" fmla="*/ 1816429 w 4537669"/>
                <a:gd name="connsiteY136" fmla="*/ 998197 h 1837726"/>
                <a:gd name="connsiteX137" fmla="*/ 1772769 w 4537669"/>
                <a:gd name="connsiteY137" fmla="*/ 1210642 h 1837726"/>
                <a:gd name="connsiteX138" fmla="*/ 1602003 w 4537669"/>
                <a:gd name="connsiteY138" fmla="*/ 1648869 h 1837726"/>
                <a:gd name="connsiteX139" fmla="*/ 1586687 w 4537669"/>
                <a:gd name="connsiteY139" fmla="*/ 1687654 h 1837726"/>
                <a:gd name="connsiteX140" fmla="*/ 1596137 w 4537669"/>
                <a:gd name="connsiteY140" fmla="*/ 1700456 h 1837726"/>
                <a:gd name="connsiteX141" fmla="*/ 1702817 w 4537669"/>
                <a:gd name="connsiteY141" fmla="*/ 1700380 h 1837726"/>
                <a:gd name="connsiteX142" fmla="*/ 1794257 w 4537669"/>
                <a:gd name="connsiteY142" fmla="*/ 1700380 h 1837726"/>
                <a:gd name="connsiteX143" fmla="*/ 1816659 w 4537669"/>
                <a:gd name="connsiteY143" fmla="*/ 1723621 h 1837726"/>
                <a:gd name="connsiteX144" fmla="*/ 1816353 w 4537669"/>
                <a:gd name="connsiteY144" fmla="*/ 1811251 h 1837726"/>
                <a:gd name="connsiteX145" fmla="*/ 1790827 w 4537669"/>
                <a:gd name="connsiteY145" fmla="*/ 1834644 h 1837726"/>
                <a:gd name="connsiteX146" fmla="*/ 1710817 w 4537669"/>
                <a:gd name="connsiteY146" fmla="*/ 1834873 h 1837726"/>
                <a:gd name="connsiteX147" fmla="*/ 1451813 w 4537669"/>
                <a:gd name="connsiteY147" fmla="*/ 1834721 h 1837726"/>
                <a:gd name="connsiteX148" fmla="*/ 1419581 w 4537669"/>
                <a:gd name="connsiteY148" fmla="*/ 1802488 h 1837726"/>
                <a:gd name="connsiteX149" fmla="*/ 1419581 w 4537669"/>
                <a:gd name="connsiteY149" fmla="*/ 1798678 h 1837726"/>
                <a:gd name="connsiteX150" fmla="*/ 1455395 w 4537669"/>
                <a:gd name="connsiteY150" fmla="*/ 1615264 h 1837726"/>
                <a:gd name="connsiteX151" fmla="*/ 1609777 w 4537669"/>
                <a:gd name="connsiteY151" fmla="*/ 1219558 h 1837726"/>
                <a:gd name="connsiteX152" fmla="*/ 1651077 w 4537669"/>
                <a:gd name="connsiteY152" fmla="*/ 1117602 h 1837726"/>
                <a:gd name="connsiteX153" fmla="*/ 1641933 w 4537669"/>
                <a:gd name="connsiteY153" fmla="*/ 1103505 h 1837726"/>
                <a:gd name="connsiteX154" fmla="*/ 1452575 w 4537669"/>
                <a:gd name="connsiteY154" fmla="*/ 1095885 h 1837726"/>
                <a:gd name="connsiteX155" fmla="*/ 1419657 w 4537669"/>
                <a:gd name="connsiteY155" fmla="*/ 1064186 h 1837726"/>
                <a:gd name="connsiteX156" fmla="*/ 1419733 w 4537669"/>
                <a:gd name="connsiteY156" fmla="*/ 987986 h 1837726"/>
                <a:gd name="connsiteX157" fmla="*/ 1446097 w 4537669"/>
                <a:gd name="connsiteY157" fmla="*/ 961545 h 1837726"/>
                <a:gd name="connsiteX158" fmla="*/ 1621357 w 4537669"/>
                <a:gd name="connsiteY158" fmla="*/ 961392 h 1837726"/>
                <a:gd name="connsiteX159" fmla="*/ 2088541 w 4537669"/>
                <a:gd name="connsiteY159" fmla="*/ 961240 h 1837726"/>
                <a:gd name="connsiteX160" fmla="*/ 2233169 w 4537669"/>
                <a:gd name="connsiteY160" fmla="*/ 961240 h 1837726"/>
                <a:gd name="connsiteX161" fmla="*/ 2274011 w 4537669"/>
                <a:gd name="connsiteY161" fmla="*/ 1003836 h 1837726"/>
                <a:gd name="connsiteX162" fmla="*/ 2273859 w 4537669"/>
                <a:gd name="connsiteY162" fmla="*/ 1068529 h 1837726"/>
                <a:gd name="connsiteX163" fmla="*/ 2244445 w 4537669"/>
                <a:gd name="connsiteY163" fmla="*/ 1095580 h 1837726"/>
                <a:gd name="connsiteX164" fmla="*/ 2130297 w 4537669"/>
                <a:gd name="connsiteY164" fmla="*/ 1095733 h 1837726"/>
                <a:gd name="connsiteX165" fmla="*/ 2057985 w 4537669"/>
                <a:gd name="connsiteY165" fmla="*/ 1095580 h 1837726"/>
                <a:gd name="connsiteX166" fmla="*/ 2037333 w 4537669"/>
                <a:gd name="connsiteY166" fmla="*/ 1114707 h 1837726"/>
                <a:gd name="connsiteX167" fmla="*/ 2037333 w 4537669"/>
                <a:gd name="connsiteY167" fmla="*/ 1308788 h 1837726"/>
                <a:gd name="connsiteX168" fmla="*/ 2058669 w 4537669"/>
                <a:gd name="connsiteY168" fmla="*/ 1327228 h 1837726"/>
                <a:gd name="connsiteX169" fmla="*/ 2180437 w 4537669"/>
                <a:gd name="connsiteY169" fmla="*/ 1327228 h 1837726"/>
                <a:gd name="connsiteX170" fmla="*/ 2212593 w 4537669"/>
                <a:gd name="connsiteY170" fmla="*/ 1359461 h 1837726"/>
                <a:gd name="connsiteX171" fmla="*/ 2212593 w 4537669"/>
                <a:gd name="connsiteY171" fmla="*/ 1431775 h 1837726"/>
                <a:gd name="connsiteX172" fmla="*/ 2181733 w 4537669"/>
                <a:gd name="connsiteY172" fmla="*/ 1461417 h 1837726"/>
                <a:gd name="connsiteX173" fmla="*/ 2059965 w 4537669"/>
                <a:gd name="connsiteY173" fmla="*/ 1461340 h 1837726"/>
                <a:gd name="connsiteX174" fmla="*/ 2037333 w 4537669"/>
                <a:gd name="connsiteY174" fmla="*/ 1482372 h 1837726"/>
                <a:gd name="connsiteX175" fmla="*/ 2037333 w 4537669"/>
                <a:gd name="connsiteY175" fmla="*/ 1680263 h 1837726"/>
                <a:gd name="connsiteX176" fmla="*/ 2060651 w 4537669"/>
                <a:gd name="connsiteY176" fmla="*/ 1700609 h 1837726"/>
                <a:gd name="connsiteX177" fmla="*/ 2224329 w 4537669"/>
                <a:gd name="connsiteY177" fmla="*/ 1700456 h 1837726"/>
                <a:gd name="connsiteX178" fmla="*/ 2243379 w 4537669"/>
                <a:gd name="connsiteY178" fmla="*/ 1700456 h 1837726"/>
                <a:gd name="connsiteX179" fmla="*/ 2274089 w 4537669"/>
                <a:gd name="connsiteY179" fmla="*/ 1730174 h 1837726"/>
                <a:gd name="connsiteX180" fmla="*/ 2274089 w 4537669"/>
                <a:gd name="connsiteY180" fmla="*/ 1813918 h 1837726"/>
                <a:gd name="connsiteX181" fmla="*/ 2253589 w 4537669"/>
                <a:gd name="connsiteY181" fmla="*/ 1834797 h 1837726"/>
                <a:gd name="connsiteX182" fmla="*/ 2211757 w 4537669"/>
                <a:gd name="connsiteY182" fmla="*/ 1834873 h 1837726"/>
                <a:gd name="connsiteX183" fmla="*/ 1930121 w 4537669"/>
                <a:gd name="connsiteY183" fmla="*/ 1834873 h 1837726"/>
                <a:gd name="connsiteX184" fmla="*/ 1891105 w 4537669"/>
                <a:gd name="connsiteY184" fmla="*/ 1794563 h 1837726"/>
                <a:gd name="connsiteX185" fmla="*/ 1891105 w 4537669"/>
                <a:gd name="connsiteY185" fmla="*/ 1394970 h 1837726"/>
                <a:gd name="connsiteX186" fmla="*/ 1890953 w 4537669"/>
                <a:gd name="connsiteY186" fmla="*/ 1394894 h 1837726"/>
                <a:gd name="connsiteX187" fmla="*/ 1890953 w 4537669"/>
                <a:gd name="connsiteY187" fmla="*/ 1010541 h 1837726"/>
                <a:gd name="connsiteX188" fmla="*/ 1890953 w 4537669"/>
                <a:gd name="connsiteY188" fmla="*/ 987681 h 1837726"/>
                <a:gd name="connsiteX189" fmla="*/ 1917243 w 4537669"/>
                <a:gd name="connsiteY189" fmla="*/ 961468 h 1837726"/>
                <a:gd name="connsiteX190" fmla="*/ 2088541 w 4537669"/>
                <a:gd name="connsiteY190" fmla="*/ 961240 h 1837726"/>
                <a:gd name="connsiteX191" fmla="*/ 4333013 w 4537669"/>
                <a:gd name="connsiteY191" fmla="*/ 961164 h 1837726"/>
                <a:gd name="connsiteX192" fmla="*/ 4454169 w 4537669"/>
                <a:gd name="connsiteY192" fmla="*/ 997587 h 1837726"/>
                <a:gd name="connsiteX193" fmla="*/ 4520921 w 4537669"/>
                <a:gd name="connsiteY193" fmla="*/ 1086970 h 1837726"/>
                <a:gd name="connsiteX194" fmla="*/ 4536313 w 4537669"/>
                <a:gd name="connsiteY194" fmla="*/ 1175971 h 1837726"/>
                <a:gd name="connsiteX195" fmla="*/ 4536923 w 4537669"/>
                <a:gd name="connsiteY195" fmla="*/ 1290119 h 1837726"/>
                <a:gd name="connsiteX196" fmla="*/ 4372025 w 4537669"/>
                <a:gd name="connsiteY196" fmla="*/ 1503022 h 1837726"/>
                <a:gd name="connsiteX197" fmla="*/ 4296513 w 4537669"/>
                <a:gd name="connsiteY197" fmla="*/ 1507061 h 1837726"/>
                <a:gd name="connsiteX198" fmla="*/ 4262221 w 4537669"/>
                <a:gd name="connsiteY198" fmla="*/ 1542874 h 1837726"/>
                <a:gd name="connsiteX199" fmla="*/ 4262221 w 4537669"/>
                <a:gd name="connsiteY199" fmla="*/ 1786486 h 1837726"/>
                <a:gd name="connsiteX200" fmla="*/ 4262221 w 4537669"/>
                <a:gd name="connsiteY200" fmla="*/ 1813156 h 1837726"/>
                <a:gd name="connsiteX201" fmla="*/ 4242257 w 4537669"/>
                <a:gd name="connsiteY201" fmla="*/ 1834721 h 1837726"/>
                <a:gd name="connsiteX202" fmla="*/ 4128109 w 4537669"/>
                <a:gd name="connsiteY202" fmla="*/ 1834492 h 1837726"/>
                <a:gd name="connsiteX203" fmla="*/ 4109973 w 4537669"/>
                <a:gd name="connsiteY203" fmla="*/ 1815213 h 1837726"/>
                <a:gd name="connsiteX204" fmla="*/ 4109821 w 4537669"/>
                <a:gd name="connsiteY204" fmla="*/ 1788543 h 1837726"/>
                <a:gd name="connsiteX205" fmla="*/ 4109821 w 4537669"/>
                <a:gd name="connsiteY205" fmla="*/ 1396570 h 1837726"/>
                <a:gd name="connsiteX206" fmla="*/ 4109821 w 4537669"/>
                <a:gd name="connsiteY206" fmla="*/ 1396418 h 1837726"/>
                <a:gd name="connsiteX207" fmla="*/ 4109821 w 4537669"/>
                <a:gd name="connsiteY207" fmla="*/ 1000635 h 1837726"/>
                <a:gd name="connsiteX208" fmla="*/ 4150361 w 4537669"/>
                <a:gd name="connsiteY208" fmla="*/ 961316 h 1837726"/>
                <a:gd name="connsiteX209" fmla="*/ 4333013 w 4537669"/>
                <a:gd name="connsiteY209" fmla="*/ 961164 h 1837726"/>
                <a:gd name="connsiteX210" fmla="*/ 214805 w 4537669"/>
                <a:gd name="connsiteY210" fmla="*/ 960036 h 1837726"/>
                <a:gd name="connsiteX211" fmla="*/ 393243 w 4537669"/>
                <a:gd name="connsiteY211" fmla="*/ 1054966 h 1837726"/>
                <a:gd name="connsiteX212" fmla="*/ 414885 w 4537669"/>
                <a:gd name="connsiteY212" fmla="*/ 1103048 h 1837726"/>
                <a:gd name="connsiteX213" fmla="*/ 428981 w 4537669"/>
                <a:gd name="connsiteY213" fmla="*/ 1238379 h 1837726"/>
                <a:gd name="connsiteX214" fmla="*/ 404445 w 4537669"/>
                <a:gd name="connsiteY214" fmla="*/ 1263144 h 1837726"/>
                <a:gd name="connsiteX215" fmla="*/ 297841 w 4537669"/>
                <a:gd name="connsiteY215" fmla="*/ 1263525 h 1837726"/>
                <a:gd name="connsiteX216" fmla="*/ 275133 w 4537669"/>
                <a:gd name="connsiteY216" fmla="*/ 1241122 h 1837726"/>
                <a:gd name="connsiteX217" fmla="*/ 275133 w 4537669"/>
                <a:gd name="connsiteY217" fmla="*/ 1176429 h 1837726"/>
                <a:gd name="connsiteX218" fmla="*/ 254941 w 4537669"/>
                <a:gd name="connsiteY218" fmla="*/ 1120955 h 1837726"/>
                <a:gd name="connsiteX219" fmla="*/ 148793 w 4537669"/>
                <a:gd name="connsiteY219" fmla="*/ 1140538 h 1837726"/>
                <a:gd name="connsiteX220" fmla="*/ 141707 w 4537669"/>
                <a:gd name="connsiteY220" fmla="*/ 1181305 h 1837726"/>
                <a:gd name="connsiteX221" fmla="*/ 141401 w 4537669"/>
                <a:gd name="connsiteY221" fmla="*/ 1615264 h 1837726"/>
                <a:gd name="connsiteX222" fmla="*/ 160833 w 4537669"/>
                <a:gd name="connsiteY222" fmla="*/ 1674929 h 1837726"/>
                <a:gd name="connsiteX223" fmla="*/ 268199 w 4537669"/>
                <a:gd name="connsiteY223" fmla="*/ 1652755 h 1837726"/>
                <a:gd name="connsiteX224" fmla="*/ 274905 w 4537669"/>
                <a:gd name="connsiteY224" fmla="*/ 1612064 h 1837726"/>
                <a:gd name="connsiteX225" fmla="*/ 275057 w 4537669"/>
                <a:gd name="connsiteY225" fmla="*/ 1532130 h 1837726"/>
                <a:gd name="connsiteX226" fmla="*/ 297993 w 4537669"/>
                <a:gd name="connsiteY226" fmla="*/ 1509956 h 1837726"/>
                <a:gd name="connsiteX227" fmla="*/ 404597 w 4537669"/>
                <a:gd name="connsiteY227" fmla="*/ 1510413 h 1837726"/>
                <a:gd name="connsiteX228" fmla="*/ 428601 w 4537669"/>
                <a:gd name="connsiteY228" fmla="*/ 1535331 h 1837726"/>
                <a:gd name="connsiteX229" fmla="*/ 419609 w 4537669"/>
                <a:gd name="connsiteY229" fmla="*/ 1678968 h 1837726"/>
                <a:gd name="connsiteX230" fmla="*/ 286333 w 4537669"/>
                <a:gd name="connsiteY230" fmla="*/ 1823367 h 1837726"/>
                <a:gd name="connsiteX231" fmla="*/ 106961 w 4537669"/>
                <a:gd name="connsiteY231" fmla="*/ 1809803 h 1837726"/>
                <a:gd name="connsiteX232" fmla="*/ 433 w 4537669"/>
                <a:gd name="connsiteY232" fmla="*/ 1634314 h 1837726"/>
                <a:gd name="connsiteX233" fmla="*/ 813 w 4537669"/>
                <a:gd name="connsiteY233" fmla="*/ 1398323 h 1837726"/>
                <a:gd name="connsiteX234" fmla="*/ 889 w 4537669"/>
                <a:gd name="connsiteY234" fmla="*/ 1398323 h 1837726"/>
                <a:gd name="connsiteX235" fmla="*/ 127 w 4537669"/>
                <a:gd name="connsiteY235" fmla="*/ 1158522 h 1837726"/>
                <a:gd name="connsiteX236" fmla="*/ 141401 w 4537669"/>
                <a:gd name="connsiteY236" fmla="*/ 971146 h 1837726"/>
                <a:gd name="connsiteX237" fmla="*/ 214805 w 4537669"/>
                <a:gd name="connsiteY237" fmla="*/ 960036 h 1837726"/>
                <a:gd name="connsiteX238" fmla="*/ 3117021 w 4537669"/>
                <a:gd name="connsiteY238" fmla="*/ 959792 h 1837726"/>
                <a:gd name="connsiteX239" fmla="*/ 3215005 w 4537669"/>
                <a:gd name="connsiteY239" fmla="*/ 987300 h 1837726"/>
                <a:gd name="connsiteX240" fmla="*/ 3316427 w 4537669"/>
                <a:gd name="connsiteY240" fmla="*/ 1139624 h 1837726"/>
                <a:gd name="connsiteX241" fmla="*/ 3297149 w 4537669"/>
                <a:gd name="connsiteY241" fmla="*/ 1163246 h 1837726"/>
                <a:gd name="connsiteX242" fmla="*/ 3200605 w 4537669"/>
                <a:gd name="connsiteY242" fmla="*/ 1179324 h 1837726"/>
                <a:gd name="connsiteX243" fmla="*/ 3170277 w 4537669"/>
                <a:gd name="connsiteY243" fmla="*/ 1159207 h 1837726"/>
                <a:gd name="connsiteX244" fmla="*/ 3154885 w 4537669"/>
                <a:gd name="connsiteY244" fmla="*/ 1120650 h 1837726"/>
                <a:gd name="connsiteX245" fmla="*/ 3098649 w 4537669"/>
                <a:gd name="connsiteY245" fmla="*/ 1088875 h 1837726"/>
                <a:gd name="connsiteX246" fmla="*/ 3052547 w 4537669"/>
                <a:gd name="connsiteY246" fmla="*/ 1129337 h 1837726"/>
                <a:gd name="connsiteX247" fmla="*/ 3061081 w 4537669"/>
                <a:gd name="connsiteY247" fmla="*/ 1246761 h 1837726"/>
                <a:gd name="connsiteX248" fmla="*/ 3121889 w 4537669"/>
                <a:gd name="connsiteY248" fmla="*/ 1323266 h 1837726"/>
                <a:gd name="connsiteX249" fmla="*/ 3280385 w 4537669"/>
                <a:gd name="connsiteY249" fmla="*/ 1485496 h 1837726"/>
                <a:gd name="connsiteX250" fmla="*/ 3323971 w 4537669"/>
                <a:gd name="connsiteY250" fmla="*/ 1613359 h 1837726"/>
                <a:gd name="connsiteX251" fmla="*/ 3121203 w 4537669"/>
                <a:gd name="connsiteY251" fmla="*/ 1834949 h 1837726"/>
                <a:gd name="connsiteX252" fmla="*/ 3106115 w 4537669"/>
                <a:gd name="connsiteY252" fmla="*/ 1834949 h 1837726"/>
                <a:gd name="connsiteX253" fmla="*/ 3106269 w 4537669"/>
                <a:gd name="connsiteY253" fmla="*/ 1835101 h 1837726"/>
                <a:gd name="connsiteX254" fmla="*/ 3006675 w 4537669"/>
                <a:gd name="connsiteY254" fmla="*/ 1815975 h 1837726"/>
                <a:gd name="connsiteX255" fmla="*/ 2890773 w 4537669"/>
                <a:gd name="connsiteY255" fmla="*/ 1673024 h 1837726"/>
                <a:gd name="connsiteX256" fmla="*/ 2878505 w 4537669"/>
                <a:gd name="connsiteY256" fmla="*/ 1610083 h 1837726"/>
                <a:gd name="connsiteX257" fmla="*/ 2893289 w 4537669"/>
                <a:gd name="connsiteY257" fmla="*/ 1588137 h 1837726"/>
                <a:gd name="connsiteX258" fmla="*/ 2923541 w 4537669"/>
                <a:gd name="connsiteY258" fmla="*/ 1586232 h 1837726"/>
                <a:gd name="connsiteX259" fmla="*/ 2998749 w 4537669"/>
                <a:gd name="connsiteY259" fmla="*/ 1580365 h 1837726"/>
                <a:gd name="connsiteX260" fmla="*/ 3020771 w 4537669"/>
                <a:gd name="connsiteY260" fmla="*/ 1594233 h 1837726"/>
                <a:gd name="connsiteX261" fmla="*/ 3029381 w 4537669"/>
                <a:gd name="connsiteY261" fmla="*/ 1630962 h 1837726"/>
                <a:gd name="connsiteX262" fmla="*/ 3061309 w 4537669"/>
                <a:gd name="connsiteY262" fmla="*/ 1685902 h 1837726"/>
                <a:gd name="connsiteX263" fmla="*/ 3154121 w 4537669"/>
                <a:gd name="connsiteY263" fmla="*/ 1677596 h 1837726"/>
                <a:gd name="connsiteX264" fmla="*/ 3162505 w 4537669"/>
                <a:gd name="connsiteY264" fmla="*/ 1565430 h 1837726"/>
                <a:gd name="connsiteX265" fmla="*/ 3107869 w 4537669"/>
                <a:gd name="connsiteY265" fmla="*/ 1493954 h 1837726"/>
                <a:gd name="connsiteX266" fmla="*/ 2935961 w 4537669"/>
                <a:gd name="connsiteY266" fmla="*/ 1317018 h 1837726"/>
                <a:gd name="connsiteX267" fmla="*/ 2927807 w 4537669"/>
                <a:gd name="connsiteY267" fmla="*/ 1042164 h 1837726"/>
                <a:gd name="connsiteX268" fmla="*/ 3016353 w 4537669"/>
                <a:gd name="connsiteY268" fmla="*/ 973889 h 1837726"/>
                <a:gd name="connsiteX269" fmla="*/ 3117021 w 4537669"/>
                <a:gd name="connsiteY269" fmla="*/ 959792 h 1837726"/>
                <a:gd name="connsiteX270" fmla="*/ 1150365 w 4537669"/>
                <a:gd name="connsiteY270" fmla="*/ 276278 h 1837726"/>
                <a:gd name="connsiteX271" fmla="*/ 1150401 w 4537669"/>
                <a:gd name="connsiteY271" fmla="*/ 276539 h 1837726"/>
                <a:gd name="connsiteX272" fmla="*/ 1116001 w 4537669"/>
                <a:gd name="connsiteY272" fmla="*/ 502592 h 1837726"/>
                <a:gd name="connsiteX273" fmla="*/ 1145033 w 4537669"/>
                <a:gd name="connsiteY273" fmla="*/ 534672 h 1837726"/>
                <a:gd name="connsiteX274" fmla="*/ 1175361 w 4537669"/>
                <a:gd name="connsiteY274" fmla="*/ 534825 h 1837726"/>
                <a:gd name="connsiteX275" fmla="*/ 1184427 w 4537669"/>
                <a:gd name="connsiteY275" fmla="*/ 521185 h 1837726"/>
                <a:gd name="connsiteX276" fmla="*/ 1175207 w 4537669"/>
                <a:gd name="connsiteY276" fmla="*/ 453976 h 1837726"/>
                <a:gd name="connsiteX277" fmla="*/ 1150401 w 4537669"/>
                <a:gd name="connsiteY277" fmla="*/ 276539 h 1837726"/>
                <a:gd name="connsiteX278" fmla="*/ 1150441 w 4537669"/>
                <a:gd name="connsiteY278" fmla="*/ 276278 h 1837726"/>
                <a:gd name="connsiteX279" fmla="*/ 2490953 w 4537669"/>
                <a:gd name="connsiteY279" fmla="*/ 1348 h 1837726"/>
                <a:gd name="connsiteX280" fmla="*/ 2578583 w 4537669"/>
                <a:gd name="connsiteY280" fmla="*/ 1425 h 1837726"/>
                <a:gd name="connsiteX281" fmla="*/ 2600985 w 4537669"/>
                <a:gd name="connsiteY281" fmla="*/ 24818 h 1837726"/>
                <a:gd name="connsiteX282" fmla="*/ 2600909 w 4537669"/>
                <a:gd name="connsiteY282" fmla="*/ 142852 h 1837726"/>
                <a:gd name="connsiteX283" fmla="*/ 2600909 w 4537669"/>
                <a:gd name="connsiteY283" fmla="*/ 439879 h 1837726"/>
                <a:gd name="connsiteX284" fmla="*/ 2600757 w 4537669"/>
                <a:gd name="connsiteY284" fmla="*/ 439956 h 1837726"/>
                <a:gd name="connsiteX285" fmla="*/ 2600757 w 4537669"/>
                <a:gd name="connsiteY285" fmla="*/ 824613 h 1837726"/>
                <a:gd name="connsiteX286" fmla="*/ 2600757 w 4537669"/>
                <a:gd name="connsiteY286" fmla="*/ 843663 h 1837726"/>
                <a:gd name="connsiteX287" fmla="*/ 2570963 w 4537669"/>
                <a:gd name="connsiteY287" fmla="*/ 874753 h 1837726"/>
                <a:gd name="connsiteX288" fmla="*/ 2475789 w 4537669"/>
                <a:gd name="connsiteY288" fmla="*/ 874753 h 1837726"/>
                <a:gd name="connsiteX289" fmla="*/ 2448129 w 4537669"/>
                <a:gd name="connsiteY289" fmla="*/ 845721 h 1837726"/>
                <a:gd name="connsiteX290" fmla="*/ 2448129 w 4537669"/>
                <a:gd name="connsiteY290" fmla="*/ 830481 h 1837726"/>
                <a:gd name="connsiteX291" fmla="*/ 2448129 w 4537669"/>
                <a:gd name="connsiteY291" fmla="*/ 45925 h 1837726"/>
                <a:gd name="connsiteX292" fmla="*/ 2490953 w 4537669"/>
                <a:gd name="connsiteY292" fmla="*/ 1348 h 1837726"/>
                <a:gd name="connsiteX293" fmla="*/ 1105561 w 4537669"/>
                <a:gd name="connsiteY293" fmla="*/ 1272 h 1837726"/>
                <a:gd name="connsiteX294" fmla="*/ 1151205 w 4537669"/>
                <a:gd name="connsiteY294" fmla="*/ 1272 h 1837726"/>
                <a:gd name="connsiteX295" fmla="*/ 1151205 w 4537669"/>
                <a:gd name="connsiteY295" fmla="*/ 1501 h 1837726"/>
                <a:gd name="connsiteX296" fmla="*/ 1231137 w 4537669"/>
                <a:gd name="connsiteY296" fmla="*/ 1501 h 1837726"/>
                <a:gd name="connsiteX297" fmla="*/ 1252627 w 4537669"/>
                <a:gd name="connsiteY297" fmla="*/ 22227 h 1837726"/>
                <a:gd name="connsiteX298" fmla="*/ 1312367 w 4537669"/>
                <a:gd name="connsiteY298" fmla="*/ 379529 h 1837726"/>
                <a:gd name="connsiteX299" fmla="*/ 1359917 w 4537669"/>
                <a:gd name="connsiteY299" fmla="*/ 677776 h 1837726"/>
                <a:gd name="connsiteX300" fmla="*/ 1388185 w 4537669"/>
                <a:gd name="connsiteY300" fmla="*/ 841301 h 1837726"/>
                <a:gd name="connsiteX301" fmla="*/ 1362813 w 4537669"/>
                <a:gd name="connsiteY301" fmla="*/ 874600 h 1837726"/>
                <a:gd name="connsiteX302" fmla="*/ 1260093 w 4537669"/>
                <a:gd name="connsiteY302" fmla="*/ 874829 h 1837726"/>
                <a:gd name="connsiteX303" fmla="*/ 1235253 w 4537669"/>
                <a:gd name="connsiteY303" fmla="*/ 853493 h 1837726"/>
                <a:gd name="connsiteX304" fmla="*/ 1213307 w 4537669"/>
                <a:gd name="connsiteY304" fmla="*/ 715419 h 1837726"/>
                <a:gd name="connsiteX305" fmla="*/ 1210945 w 4537669"/>
                <a:gd name="connsiteY305" fmla="*/ 692787 h 1837726"/>
                <a:gd name="connsiteX306" fmla="*/ 1180313 w 4537669"/>
                <a:gd name="connsiteY306" fmla="*/ 669089 h 1837726"/>
                <a:gd name="connsiteX307" fmla="*/ 1111809 w 4537669"/>
                <a:gd name="connsiteY307" fmla="*/ 668937 h 1837726"/>
                <a:gd name="connsiteX308" fmla="*/ 1091541 w 4537669"/>
                <a:gd name="connsiteY308" fmla="*/ 685015 h 1837726"/>
                <a:gd name="connsiteX309" fmla="*/ 1069747 w 4537669"/>
                <a:gd name="connsiteY309" fmla="*/ 807697 h 1837726"/>
                <a:gd name="connsiteX310" fmla="*/ 993165 w 4537669"/>
                <a:gd name="connsiteY310" fmla="*/ 874753 h 1837726"/>
                <a:gd name="connsiteX311" fmla="*/ 932281 w 4537669"/>
                <a:gd name="connsiteY311" fmla="*/ 874600 h 1837726"/>
                <a:gd name="connsiteX312" fmla="*/ 910185 w 4537669"/>
                <a:gd name="connsiteY312" fmla="*/ 849683 h 1837726"/>
                <a:gd name="connsiteX313" fmla="*/ 976097 w 4537669"/>
                <a:gd name="connsiteY313" fmla="*/ 466245 h 1837726"/>
                <a:gd name="connsiteX314" fmla="*/ 1038809 w 4537669"/>
                <a:gd name="connsiteY314" fmla="*/ 78310 h 1837726"/>
                <a:gd name="connsiteX315" fmla="*/ 1044981 w 4537669"/>
                <a:gd name="connsiteY315" fmla="*/ 52555 h 1837726"/>
                <a:gd name="connsiteX316" fmla="*/ 1105561 w 4537669"/>
                <a:gd name="connsiteY316" fmla="*/ 1272 h 1837726"/>
                <a:gd name="connsiteX317" fmla="*/ 3272765 w 4537669"/>
                <a:gd name="connsiteY317" fmla="*/ 1196 h 1837726"/>
                <a:gd name="connsiteX318" fmla="*/ 3600349 w 4537669"/>
                <a:gd name="connsiteY318" fmla="*/ 1348 h 1837726"/>
                <a:gd name="connsiteX319" fmla="*/ 3630295 w 4537669"/>
                <a:gd name="connsiteY319" fmla="*/ 31981 h 1837726"/>
                <a:gd name="connsiteX320" fmla="*/ 3630295 w 4537669"/>
                <a:gd name="connsiteY320" fmla="*/ 89131 h 1837726"/>
                <a:gd name="connsiteX321" fmla="*/ 3585565 w 4537669"/>
                <a:gd name="connsiteY321" fmla="*/ 135765 h 1837726"/>
                <a:gd name="connsiteX322" fmla="*/ 3433241 w 4537669"/>
                <a:gd name="connsiteY322" fmla="*/ 135765 h 1837726"/>
                <a:gd name="connsiteX323" fmla="*/ 3393769 w 4537669"/>
                <a:gd name="connsiteY323" fmla="*/ 173941 h 1837726"/>
                <a:gd name="connsiteX324" fmla="*/ 3393541 w 4537669"/>
                <a:gd name="connsiteY324" fmla="*/ 345315 h 1837726"/>
                <a:gd name="connsiteX325" fmla="*/ 3415411 w 4537669"/>
                <a:gd name="connsiteY325" fmla="*/ 367261 h 1837726"/>
                <a:gd name="connsiteX326" fmla="*/ 3533445 w 4537669"/>
                <a:gd name="connsiteY326" fmla="*/ 367108 h 1837726"/>
                <a:gd name="connsiteX327" fmla="*/ 3562629 w 4537669"/>
                <a:gd name="connsiteY327" fmla="*/ 394159 h 1837726"/>
                <a:gd name="connsiteX328" fmla="*/ 3562629 w 4537669"/>
                <a:gd name="connsiteY328" fmla="*/ 474169 h 1837726"/>
                <a:gd name="connsiteX329" fmla="*/ 3533521 w 4537669"/>
                <a:gd name="connsiteY329" fmla="*/ 501297 h 1837726"/>
                <a:gd name="connsiteX330" fmla="*/ 3419221 w 4537669"/>
                <a:gd name="connsiteY330" fmla="*/ 501525 h 1837726"/>
                <a:gd name="connsiteX331" fmla="*/ 3393769 w 4537669"/>
                <a:gd name="connsiteY331" fmla="*/ 526900 h 1837726"/>
                <a:gd name="connsiteX332" fmla="*/ 3393769 w 4537669"/>
                <a:gd name="connsiteY332" fmla="*/ 717324 h 1837726"/>
                <a:gd name="connsiteX333" fmla="*/ 3417773 w 4537669"/>
                <a:gd name="connsiteY333" fmla="*/ 740260 h 1837726"/>
                <a:gd name="connsiteX334" fmla="*/ 3589147 w 4537669"/>
                <a:gd name="connsiteY334" fmla="*/ 740412 h 1837726"/>
                <a:gd name="connsiteX335" fmla="*/ 3630143 w 4537669"/>
                <a:gd name="connsiteY335" fmla="*/ 783008 h 1837726"/>
                <a:gd name="connsiteX336" fmla="*/ 3629989 w 4537669"/>
                <a:gd name="connsiteY336" fmla="*/ 855398 h 1837726"/>
                <a:gd name="connsiteX337" fmla="*/ 3611625 w 4537669"/>
                <a:gd name="connsiteY337" fmla="*/ 874448 h 1837726"/>
                <a:gd name="connsiteX338" fmla="*/ 3592577 w 4537669"/>
                <a:gd name="connsiteY338" fmla="*/ 874753 h 1837726"/>
                <a:gd name="connsiteX339" fmla="*/ 3280233 w 4537669"/>
                <a:gd name="connsiteY339" fmla="*/ 874753 h 1837726"/>
                <a:gd name="connsiteX340" fmla="*/ 3257373 w 4537669"/>
                <a:gd name="connsiteY340" fmla="*/ 874143 h 1837726"/>
                <a:gd name="connsiteX341" fmla="*/ 3241217 w 4537669"/>
                <a:gd name="connsiteY341" fmla="*/ 856998 h 1837726"/>
                <a:gd name="connsiteX342" fmla="*/ 3240913 w 4537669"/>
                <a:gd name="connsiteY342" fmla="*/ 826518 h 1837726"/>
                <a:gd name="connsiteX343" fmla="*/ 3240913 w 4537669"/>
                <a:gd name="connsiteY343" fmla="*/ 438051 h 1837726"/>
                <a:gd name="connsiteX344" fmla="*/ 3241217 w 4537669"/>
                <a:gd name="connsiteY344" fmla="*/ 438051 h 1837726"/>
                <a:gd name="connsiteX345" fmla="*/ 3241217 w 4537669"/>
                <a:gd name="connsiteY345" fmla="*/ 49507 h 1837726"/>
                <a:gd name="connsiteX346" fmla="*/ 3241217 w 4537669"/>
                <a:gd name="connsiteY346" fmla="*/ 22837 h 1837726"/>
                <a:gd name="connsiteX347" fmla="*/ 3261335 w 4537669"/>
                <a:gd name="connsiteY347" fmla="*/ 1348 h 1837726"/>
                <a:gd name="connsiteX348" fmla="*/ 3272765 w 4537669"/>
                <a:gd name="connsiteY348" fmla="*/ 1196 h 1837726"/>
                <a:gd name="connsiteX349" fmla="*/ 3053841 w 4537669"/>
                <a:gd name="connsiteY349" fmla="*/ 1196 h 1837726"/>
                <a:gd name="connsiteX350" fmla="*/ 3152901 w 4537669"/>
                <a:gd name="connsiteY350" fmla="*/ 1577 h 1837726"/>
                <a:gd name="connsiteX351" fmla="*/ 3170429 w 4537669"/>
                <a:gd name="connsiteY351" fmla="*/ 22532 h 1837726"/>
                <a:gd name="connsiteX352" fmla="*/ 3121813 w 4537669"/>
                <a:gd name="connsiteY352" fmla="*/ 282603 h 1837726"/>
                <a:gd name="connsiteX353" fmla="*/ 3074111 w 4537669"/>
                <a:gd name="connsiteY353" fmla="*/ 554484 h 1837726"/>
                <a:gd name="connsiteX354" fmla="*/ 3021229 w 4537669"/>
                <a:gd name="connsiteY354" fmla="*/ 852350 h 1837726"/>
                <a:gd name="connsiteX355" fmla="*/ 2996997 w 4537669"/>
                <a:gd name="connsiteY355" fmla="*/ 874677 h 1837726"/>
                <a:gd name="connsiteX356" fmla="*/ 2844597 w 4537669"/>
                <a:gd name="connsiteY356" fmla="*/ 874448 h 1837726"/>
                <a:gd name="connsiteX357" fmla="*/ 2815109 w 4537669"/>
                <a:gd name="connsiteY357" fmla="*/ 847168 h 1837726"/>
                <a:gd name="connsiteX358" fmla="*/ 2798725 w 4537669"/>
                <a:gd name="connsiteY358" fmla="*/ 754052 h 1837726"/>
                <a:gd name="connsiteX359" fmla="*/ 2756281 w 4537669"/>
                <a:gd name="connsiteY359" fmla="*/ 512117 h 1837726"/>
                <a:gd name="connsiteX360" fmla="*/ 2722525 w 4537669"/>
                <a:gd name="connsiteY360" fmla="*/ 318493 h 1837726"/>
                <a:gd name="connsiteX361" fmla="*/ 2696693 w 4537669"/>
                <a:gd name="connsiteY361" fmla="*/ 165712 h 1837726"/>
                <a:gd name="connsiteX362" fmla="*/ 2670329 w 4537669"/>
                <a:gd name="connsiteY362" fmla="*/ 24589 h 1837726"/>
                <a:gd name="connsiteX363" fmla="*/ 2691053 w 4537669"/>
                <a:gd name="connsiteY363" fmla="*/ 1577 h 1837726"/>
                <a:gd name="connsiteX364" fmla="*/ 2801545 w 4537669"/>
                <a:gd name="connsiteY364" fmla="*/ 1348 h 1837726"/>
                <a:gd name="connsiteX365" fmla="*/ 2823489 w 4537669"/>
                <a:gd name="connsiteY365" fmla="*/ 21465 h 1837726"/>
                <a:gd name="connsiteX366" fmla="*/ 2845129 w 4537669"/>
                <a:gd name="connsiteY366" fmla="*/ 144376 h 1837726"/>
                <a:gd name="connsiteX367" fmla="*/ 2874163 w 4537669"/>
                <a:gd name="connsiteY367" fmla="*/ 323446 h 1837726"/>
                <a:gd name="connsiteX368" fmla="*/ 2899461 w 4537669"/>
                <a:gd name="connsiteY368" fmla="*/ 499392 h 1837726"/>
                <a:gd name="connsiteX369" fmla="*/ 2916987 w 4537669"/>
                <a:gd name="connsiteY369" fmla="*/ 599899 h 1837726"/>
                <a:gd name="connsiteX370" fmla="*/ 2922931 w 4537669"/>
                <a:gd name="connsiteY370" fmla="*/ 599442 h 1837726"/>
                <a:gd name="connsiteX371" fmla="*/ 2922855 w 4537669"/>
                <a:gd name="connsiteY371" fmla="*/ 599290 h 1837726"/>
                <a:gd name="connsiteX372" fmla="*/ 2931161 w 4537669"/>
                <a:gd name="connsiteY372" fmla="*/ 540311 h 1837726"/>
                <a:gd name="connsiteX373" fmla="*/ 2958973 w 4537669"/>
                <a:gd name="connsiteY373" fmla="*/ 364899 h 1837726"/>
                <a:gd name="connsiteX374" fmla="*/ 2983281 w 4537669"/>
                <a:gd name="connsiteY374" fmla="*/ 215623 h 1837726"/>
                <a:gd name="connsiteX375" fmla="*/ 3011857 w 4537669"/>
                <a:gd name="connsiteY375" fmla="*/ 40363 h 1837726"/>
                <a:gd name="connsiteX376" fmla="*/ 3053841 w 4537669"/>
                <a:gd name="connsiteY376" fmla="*/ 1196 h 1837726"/>
                <a:gd name="connsiteX377" fmla="*/ 2002663 w 4537669"/>
                <a:gd name="connsiteY377" fmla="*/ 1196 h 1837726"/>
                <a:gd name="connsiteX378" fmla="*/ 2337639 w 4537669"/>
                <a:gd name="connsiteY378" fmla="*/ 1196 h 1837726"/>
                <a:gd name="connsiteX379" fmla="*/ 2364233 w 4537669"/>
                <a:gd name="connsiteY379" fmla="*/ 1729 h 1837726"/>
                <a:gd name="connsiteX380" fmla="*/ 2380233 w 4537669"/>
                <a:gd name="connsiteY380" fmla="*/ 18874 h 1837726"/>
                <a:gd name="connsiteX381" fmla="*/ 2380233 w 4537669"/>
                <a:gd name="connsiteY381" fmla="*/ 117858 h 1837726"/>
                <a:gd name="connsiteX382" fmla="*/ 2356689 w 4537669"/>
                <a:gd name="connsiteY382" fmla="*/ 135537 h 1837726"/>
                <a:gd name="connsiteX383" fmla="*/ 2265325 w 4537669"/>
                <a:gd name="connsiteY383" fmla="*/ 135308 h 1837726"/>
                <a:gd name="connsiteX384" fmla="*/ 2243303 w 4537669"/>
                <a:gd name="connsiteY384" fmla="*/ 156949 h 1837726"/>
                <a:gd name="connsiteX385" fmla="*/ 2243531 w 4537669"/>
                <a:gd name="connsiteY385" fmla="*/ 244503 h 1837726"/>
                <a:gd name="connsiteX386" fmla="*/ 2243531 w 4537669"/>
                <a:gd name="connsiteY386" fmla="*/ 830709 h 1837726"/>
                <a:gd name="connsiteX387" fmla="*/ 2200401 w 4537669"/>
                <a:gd name="connsiteY387" fmla="*/ 874753 h 1837726"/>
                <a:gd name="connsiteX388" fmla="*/ 2135709 w 4537669"/>
                <a:gd name="connsiteY388" fmla="*/ 874753 h 1837726"/>
                <a:gd name="connsiteX389" fmla="*/ 2097075 w 4537669"/>
                <a:gd name="connsiteY389" fmla="*/ 837796 h 1837726"/>
                <a:gd name="connsiteX390" fmla="*/ 2097075 w 4537669"/>
                <a:gd name="connsiteY390" fmla="*/ 750242 h 1837726"/>
                <a:gd name="connsiteX391" fmla="*/ 2097075 w 4537669"/>
                <a:gd name="connsiteY391" fmla="*/ 502821 h 1837726"/>
                <a:gd name="connsiteX392" fmla="*/ 2096999 w 4537669"/>
                <a:gd name="connsiteY392" fmla="*/ 502821 h 1837726"/>
                <a:gd name="connsiteX393" fmla="*/ 2096999 w 4537669"/>
                <a:gd name="connsiteY393" fmla="*/ 171655 h 1837726"/>
                <a:gd name="connsiteX394" fmla="*/ 2059509 w 4537669"/>
                <a:gd name="connsiteY394" fmla="*/ 135689 h 1837726"/>
                <a:gd name="connsiteX395" fmla="*/ 1987193 w 4537669"/>
                <a:gd name="connsiteY395" fmla="*/ 135537 h 1837726"/>
                <a:gd name="connsiteX396" fmla="*/ 1959991 w 4537669"/>
                <a:gd name="connsiteY396" fmla="*/ 110162 h 1837726"/>
                <a:gd name="connsiteX397" fmla="*/ 1959839 w 4537669"/>
                <a:gd name="connsiteY397" fmla="*/ 22608 h 1837726"/>
                <a:gd name="connsiteX398" fmla="*/ 1979803 w 4537669"/>
                <a:gd name="connsiteY398" fmla="*/ 1348 h 1837726"/>
                <a:gd name="connsiteX399" fmla="*/ 2002663 w 4537669"/>
                <a:gd name="connsiteY399" fmla="*/ 1196 h 1837726"/>
                <a:gd name="connsiteX400" fmla="*/ 1664733 w 4537669"/>
                <a:gd name="connsiteY400" fmla="*/ 434 h 1837726"/>
                <a:gd name="connsiteX401" fmla="*/ 1818717 w 4537669"/>
                <a:gd name="connsiteY401" fmla="*/ 51183 h 1837726"/>
                <a:gd name="connsiteX402" fmla="*/ 1884401 w 4537669"/>
                <a:gd name="connsiteY402" fmla="*/ 155425 h 1837726"/>
                <a:gd name="connsiteX403" fmla="*/ 1892249 w 4537669"/>
                <a:gd name="connsiteY403" fmla="*/ 280012 h 1837726"/>
                <a:gd name="connsiteX404" fmla="*/ 1869769 w 4537669"/>
                <a:gd name="connsiteY404" fmla="*/ 303253 h 1837726"/>
                <a:gd name="connsiteX405" fmla="*/ 1759433 w 4537669"/>
                <a:gd name="connsiteY405" fmla="*/ 303253 h 1837726"/>
                <a:gd name="connsiteX406" fmla="*/ 1738553 w 4537669"/>
                <a:gd name="connsiteY406" fmla="*/ 282907 h 1837726"/>
                <a:gd name="connsiteX407" fmla="*/ 1738553 w 4537669"/>
                <a:gd name="connsiteY407" fmla="*/ 218214 h 1837726"/>
                <a:gd name="connsiteX408" fmla="*/ 1714169 w 4537669"/>
                <a:gd name="connsiteY408" fmla="*/ 156796 h 1837726"/>
                <a:gd name="connsiteX409" fmla="*/ 1656257 w 4537669"/>
                <a:gd name="connsiteY409" fmla="*/ 138508 h 1837726"/>
                <a:gd name="connsiteX410" fmla="*/ 1611071 w 4537669"/>
                <a:gd name="connsiteY410" fmla="*/ 190705 h 1837726"/>
                <a:gd name="connsiteX411" fmla="*/ 1610233 w 4537669"/>
                <a:gd name="connsiteY411" fmla="*/ 213489 h 1837726"/>
                <a:gd name="connsiteX412" fmla="*/ 1610385 w 4537669"/>
                <a:gd name="connsiteY412" fmla="*/ 662612 h 1837726"/>
                <a:gd name="connsiteX413" fmla="*/ 1614271 w 4537669"/>
                <a:gd name="connsiteY413" fmla="*/ 696216 h 1837726"/>
                <a:gd name="connsiteX414" fmla="*/ 1671117 w 4537669"/>
                <a:gd name="connsiteY414" fmla="*/ 739955 h 1837726"/>
                <a:gd name="connsiteX415" fmla="*/ 1729867 w 4537669"/>
                <a:gd name="connsiteY415" fmla="*/ 697893 h 1837726"/>
                <a:gd name="connsiteX416" fmla="*/ 1738249 w 4537669"/>
                <a:gd name="connsiteY416" fmla="*/ 653773 h 1837726"/>
                <a:gd name="connsiteX417" fmla="*/ 1738553 w 4537669"/>
                <a:gd name="connsiteY417" fmla="*/ 573839 h 1837726"/>
                <a:gd name="connsiteX418" fmla="*/ 1759737 w 4537669"/>
                <a:gd name="connsiteY418" fmla="*/ 549760 h 1837726"/>
                <a:gd name="connsiteX419" fmla="*/ 1870075 w 4537669"/>
                <a:gd name="connsiteY419" fmla="*/ 549912 h 1837726"/>
                <a:gd name="connsiteX420" fmla="*/ 1892325 w 4537669"/>
                <a:gd name="connsiteY420" fmla="*/ 573306 h 1837726"/>
                <a:gd name="connsiteX421" fmla="*/ 1886077 w 4537669"/>
                <a:gd name="connsiteY421" fmla="*/ 709551 h 1837726"/>
                <a:gd name="connsiteX422" fmla="*/ 1803477 w 4537669"/>
                <a:gd name="connsiteY422" fmla="*/ 835891 h 1837726"/>
                <a:gd name="connsiteX423" fmla="*/ 1560551 w 4537669"/>
                <a:gd name="connsiteY423" fmla="*/ 843282 h 1837726"/>
                <a:gd name="connsiteX424" fmla="*/ 1463853 w 4537669"/>
                <a:gd name="connsiteY424" fmla="*/ 677776 h 1837726"/>
                <a:gd name="connsiteX425" fmla="*/ 1464233 w 4537669"/>
                <a:gd name="connsiteY425" fmla="*/ 434241 h 1837726"/>
                <a:gd name="connsiteX426" fmla="*/ 1464081 w 4537669"/>
                <a:gd name="connsiteY426" fmla="*/ 434241 h 1837726"/>
                <a:gd name="connsiteX427" fmla="*/ 1463243 w 4537669"/>
                <a:gd name="connsiteY427" fmla="*/ 198325 h 1837726"/>
                <a:gd name="connsiteX428" fmla="*/ 1608253 w 4537669"/>
                <a:gd name="connsiteY428" fmla="*/ 9883 h 1837726"/>
                <a:gd name="connsiteX429" fmla="*/ 1664733 w 4537669"/>
                <a:gd name="connsiteY429" fmla="*/ 434 h 1837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</a:cxnLst>
              <a:rect l="l" t="t" r="r" b="b"/>
              <a:pathLst>
                <a:path w="4537669" h="1837726">
                  <a:moveTo>
                    <a:pt x="4281881" y="1095657"/>
                  </a:moveTo>
                  <a:cubicBezTo>
                    <a:pt x="4266565" y="1094666"/>
                    <a:pt x="4261993" y="1101524"/>
                    <a:pt x="4262145" y="1115697"/>
                  </a:cubicBezTo>
                  <a:cubicBezTo>
                    <a:pt x="4262603" y="1154864"/>
                    <a:pt x="4262297" y="1194107"/>
                    <a:pt x="4262297" y="1233350"/>
                  </a:cubicBezTo>
                  <a:lnTo>
                    <a:pt x="4262373" y="1233350"/>
                  </a:lnTo>
                  <a:cubicBezTo>
                    <a:pt x="4262373" y="1262459"/>
                    <a:pt x="4261917" y="1291567"/>
                    <a:pt x="4262449" y="1320676"/>
                  </a:cubicBezTo>
                  <a:cubicBezTo>
                    <a:pt x="4263593" y="1381636"/>
                    <a:pt x="4251325" y="1371882"/>
                    <a:pt x="4317925" y="1372720"/>
                  </a:cubicBezTo>
                  <a:cubicBezTo>
                    <a:pt x="4364101" y="1373330"/>
                    <a:pt x="4388257" y="1344983"/>
                    <a:pt x="4390923" y="1302540"/>
                  </a:cubicBezTo>
                  <a:cubicBezTo>
                    <a:pt x="4393973" y="1254686"/>
                    <a:pt x="4392753" y="1206376"/>
                    <a:pt x="4391077" y="1158369"/>
                  </a:cubicBezTo>
                  <a:cubicBezTo>
                    <a:pt x="4389857" y="1122479"/>
                    <a:pt x="4362881" y="1097562"/>
                    <a:pt x="4327449" y="1095962"/>
                  </a:cubicBezTo>
                  <a:cubicBezTo>
                    <a:pt x="4312285" y="1095276"/>
                    <a:pt x="4296969" y="1096647"/>
                    <a:pt x="4281881" y="1095657"/>
                  </a:cubicBezTo>
                  <a:close/>
                  <a:moveTo>
                    <a:pt x="516077" y="961468"/>
                  </a:moveTo>
                  <a:cubicBezTo>
                    <a:pt x="551663" y="961621"/>
                    <a:pt x="587173" y="961468"/>
                    <a:pt x="622757" y="961468"/>
                  </a:cubicBezTo>
                  <a:cubicBezTo>
                    <a:pt x="637313" y="961392"/>
                    <a:pt x="643179" y="969165"/>
                    <a:pt x="642797" y="982957"/>
                  </a:cubicBezTo>
                  <a:cubicBezTo>
                    <a:pt x="642569" y="990577"/>
                    <a:pt x="642797" y="998197"/>
                    <a:pt x="642797" y="1005817"/>
                  </a:cubicBezTo>
                  <a:cubicBezTo>
                    <a:pt x="642797" y="1267411"/>
                    <a:pt x="642797" y="1528930"/>
                    <a:pt x="642797" y="1790524"/>
                  </a:cubicBezTo>
                  <a:cubicBezTo>
                    <a:pt x="642745" y="1820037"/>
                    <a:pt x="628419" y="1834850"/>
                    <a:pt x="599821" y="1834949"/>
                  </a:cubicBezTo>
                  <a:cubicBezTo>
                    <a:pt x="578257" y="1834949"/>
                    <a:pt x="556617" y="1835101"/>
                    <a:pt x="535051" y="1834949"/>
                  </a:cubicBezTo>
                  <a:cubicBezTo>
                    <a:pt x="509501" y="1834743"/>
                    <a:pt x="496623" y="1822452"/>
                    <a:pt x="496417" y="1798068"/>
                  </a:cubicBezTo>
                  <a:cubicBezTo>
                    <a:pt x="496341" y="1785343"/>
                    <a:pt x="496417" y="1772694"/>
                    <a:pt x="496417" y="1759968"/>
                  </a:cubicBezTo>
                  <a:cubicBezTo>
                    <a:pt x="496417" y="1639344"/>
                    <a:pt x="496417" y="1518719"/>
                    <a:pt x="496417" y="1398094"/>
                  </a:cubicBezTo>
                  <a:cubicBezTo>
                    <a:pt x="496417" y="1268554"/>
                    <a:pt x="496417" y="1139091"/>
                    <a:pt x="496417" y="1009551"/>
                  </a:cubicBezTo>
                  <a:cubicBezTo>
                    <a:pt x="496417" y="1000635"/>
                    <a:pt x="496721" y="991720"/>
                    <a:pt x="496417" y="982881"/>
                  </a:cubicBezTo>
                  <a:cubicBezTo>
                    <a:pt x="495885" y="969088"/>
                    <a:pt x="501295" y="961468"/>
                    <a:pt x="516077" y="961468"/>
                  </a:cubicBezTo>
                  <a:close/>
                  <a:moveTo>
                    <a:pt x="3915969" y="961392"/>
                  </a:moveTo>
                  <a:cubicBezTo>
                    <a:pt x="3951477" y="961468"/>
                    <a:pt x="3987065" y="961468"/>
                    <a:pt x="4022573" y="961392"/>
                  </a:cubicBezTo>
                  <a:cubicBezTo>
                    <a:pt x="4037281" y="961392"/>
                    <a:pt x="4042765" y="969165"/>
                    <a:pt x="4042309" y="982957"/>
                  </a:cubicBezTo>
                  <a:cubicBezTo>
                    <a:pt x="4042005" y="990577"/>
                    <a:pt x="4042309" y="998197"/>
                    <a:pt x="4042309" y="1005817"/>
                  </a:cubicBezTo>
                  <a:cubicBezTo>
                    <a:pt x="4042309" y="1267335"/>
                    <a:pt x="4042309" y="1528854"/>
                    <a:pt x="4042309" y="1790372"/>
                  </a:cubicBezTo>
                  <a:cubicBezTo>
                    <a:pt x="4042255" y="1819938"/>
                    <a:pt x="4028037" y="1834774"/>
                    <a:pt x="3999637" y="1834873"/>
                  </a:cubicBezTo>
                  <a:cubicBezTo>
                    <a:pt x="3977997" y="1834949"/>
                    <a:pt x="3956431" y="1835025"/>
                    <a:pt x="3934867" y="1834873"/>
                  </a:cubicBezTo>
                  <a:cubicBezTo>
                    <a:pt x="3909057" y="1834667"/>
                    <a:pt x="3896081" y="1821103"/>
                    <a:pt x="3895929" y="1794182"/>
                  </a:cubicBezTo>
                  <a:cubicBezTo>
                    <a:pt x="3895929" y="1787857"/>
                    <a:pt x="3895929" y="1781457"/>
                    <a:pt x="3895929" y="1775132"/>
                  </a:cubicBezTo>
                  <a:cubicBezTo>
                    <a:pt x="3895929" y="1648183"/>
                    <a:pt x="3895929" y="1521234"/>
                    <a:pt x="3895929" y="1394284"/>
                  </a:cubicBezTo>
                  <a:lnTo>
                    <a:pt x="3896081" y="1394284"/>
                  </a:lnTo>
                  <a:cubicBezTo>
                    <a:pt x="3896081" y="1266040"/>
                    <a:pt x="3896081" y="1137871"/>
                    <a:pt x="3896081" y="1009627"/>
                  </a:cubicBezTo>
                  <a:cubicBezTo>
                    <a:pt x="3896081" y="1000711"/>
                    <a:pt x="3896309" y="991872"/>
                    <a:pt x="3896081" y="982957"/>
                  </a:cubicBezTo>
                  <a:cubicBezTo>
                    <a:pt x="3895777" y="969165"/>
                    <a:pt x="3901339" y="961392"/>
                    <a:pt x="3915969" y="961392"/>
                  </a:cubicBezTo>
                  <a:close/>
                  <a:moveTo>
                    <a:pt x="3439261" y="961392"/>
                  </a:moveTo>
                  <a:cubicBezTo>
                    <a:pt x="3465933" y="961468"/>
                    <a:pt x="3492525" y="961621"/>
                    <a:pt x="3519197" y="961468"/>
                  </a:cubicBezTo>
                  <a:cubicBezTo>
                    <a:pt x="3533445" y="961392"/>
                    <a:pt x="3539693" y="968098"/>
                    <a:pt x="3539617" y="982347"/>
                  </a:cubicBezTo>
                  <a:cubicBezTo>
                    <a:pt x="3539313" y="1015342"/>
                    <a:pt x="3539617" y="1048336"/>
                    <a:pt x="3539617" y="1081331"/>
                  </a:cubicBezTo>
                  <a:cubicBezTo>
                    <a:pt x="3539617" y="1154940"/>
                    <a:pt x="3539389" y="1228549"/>
                    <a:pt x="3539693" y="1302159"/>
                  </a:cubicBezTo>
                  <a:cubicBezTo>
                    <a:pt x="3539769" y="1326619"/>
                    <a:pt x="3540303" y="1326847"/>
                    <a:pt x="3565145" y="1327152"/>
                  </a:cubicBezTo>
                  <a:cubicBezTo>
                    <a:pt x="3593033" y="1327457"/>
                    <a:pt x="3620999" y="1327457"/>
                    <a:pt x="3648889" y="1327152"/>
                  </a:cubicBezTo>
                  <a:cubicBezTo>
                    <a:pt x="3674645" y="1326771"/>
                    <a:pt x="3675177" y="1326543"/>
                    <a:pt x="3675177" y="1298882"/>
                  </a:cubicBezTo>
                  <a:cubicBezTo>
                    <a:pt x="3675329" y="1202413"/>
                    <a:pt x="3675253" y="1106020"/>
                    <a:pt x="3675253" y="1009551"/>
                  </a:cubicBezTo>
                  <a:cubicBezTo>
                    <a:pt x="3675253" y="961011"/>
                    <a:pt x="3670149" y="961011"/>
                    <a:pt x="3722117" y="961392"/>
                  </a:cubicBezTo>
                  <a:cubicBezTo>
                    <a:pt x="3748785" y="961621"/>
                    <a:pt x="3775457" y="960859"/>
                    <a:pt x="3802049" y="961621"/>
                  </a:cubicBezTo>
                  <a:cubicBezTo>
                    <a:pt x="3825673" y="962307"/>
                    <a:pt x="3827501" y="964135"/>
                    <a:pt x="3827805" y="988748"/>
                  </a:cubicBezTo>
                  <a:cubicBezTo>
                    <a:pt x="3828339" y="1029363"/>
                    <a:pt x="3827957" y="1069977"/>
                    <a:pt x="3827957" y="1110592"/>
                  </a:cubicBezTo>
                  <a:cubicBezTo>
                    <a:pt x="3827957" y="1207061"/>
                    <a:pt x="3827957" y="1303454"/>
                    <a:pt x="3827957" y="1399923"/>
                  </a:cubicBezTo>
                  <a:lnTo>
                    <a:pt x="3827957" y="1400076"/>
                  </a:lnTo>
                  <a:cubicBezTo>
                    <a:pt x="3827957" y="1528244"/>
                    <a:pt x="3827957" y="1656412"/>
                    <a:pt x="3827957" y="1784581"/>
                  </a:cubicBezTo>
                  <a:cubicBezTo>
                    <a:pt x="3827957" y="1790906"/>
                    <a:pt x="3828109" y="1797306"/>
                    <a:pt x="3827957" y="1803631"/>
                  </a:cubicBezTo>
                  <a:cubicBezTo>
                    <a:pt x="3827197" y="1833273"/>
                    <a:pt x="3826585" y="1834492"/>
                    <a:pt x="3798697" y="1835025"/>
                  </a:cubicBezTo>
                  <a:cubicBezTo>
                    <a:pt x="3766997" y="1835635"/>
                    <a:pt x="3735223" y="1835635"/>
                    <a:pt x="3703525" y="1835025"/>
                  </a:cubicBezTo>
                  <a:cubicBezTo>
                    <a:pt x="3677463" y="1834492"/>
                    <a:pt x="3675481" y="1832739"/>
                    <a:pt x="3675405" y="1806450"/>
                  </a:cubicBezTo>
                  <a:cubicBezTo>
                    <a:pt x="3675025" y="1709981"/>
                    <a:pt x="3675253" y="1613588"/>
                    <a:pt x="3675253" y="1517119"/>
                  </a:cubicBezTo>
                  <a:cubicBezTo>
                    <a:pt x="3675253" y="1480185"/>
                    <a:pt x="3656433" y="1461721"/>
                    <a:pt x="3618789" y="1461721"/>
                  </a:cubicBezTo>
                  <a:cubicBezTo>
                    <a:pt x="3601035" y="1461721"/>
                    <a:pt x="3583281" y="1461417"/>
                    <a:pt x="3565525" y="1461721"/>
                  </a:cubicBezTo>
                  <a:cubicBezTo>
                    <a:pt x="3540303" y="1462179"/>
                    <a:pt x="3539845" y="1462331"/>
                    <a:pt x="3539693" y="1486334"/>
                  </a:cubicBezTo>
                  <a:cubicBezTo>
                    <a:pt x="3539389" y="1538302"/>
                    <a:pt x="3539617" y="1590347"/>
                    <a:pt x="3539617" y="1642392"/>
                  </a:cubicBezTo>
                  <a:cubicBezTo>
                    <a:pt x="3539617" y="1696951"/>
                    <a:pt x="3539921" y="1751510"/>
                    <a:pt x="3539465" y="1806069"/>
                  </a:cubicBezTo>
                  <a:cubicBezTo>
                    <a:pt x="3539237" y="1833196"/>
                    <a:pt x="3538017" y="1834339"/>
                    <a:pt x="3511957" y="1834873"/>
                  </a:cubicBezTo>
                  <a:cubicBezTo>
                    <a:pt x="3481477" y="1835482"/>
                    <a:pt x="3451073" y="1835482"/>
                    <a:pt x="3420593" y="1834873"/>
                  </a:cubicBezTo>
                  <a:cubicBezTo>
                    <a:pt x="3395065" y="1834339"/>
                    <a:pt x="3393999" y="1832663"/>
                    <a:pt x="3393085" y="1805764"/>
                  </a:cubicBezTo>
                  <a:cubicBezTo>
                    <a:pt x="3392933" y="1800659"/>
                    <a:pt x="3393085" y="1795630"/>
                    <a:pt x="3393085" y="1790524"/>
                  </a:cubicBezTo>
                  <a:cubicBezTo>
                    <a:pt x="3393085" y="1529158"/>
                    <a:pt x="3393085" y="1267716"/>
                    <a:pt x="3393085" y="1006350"/>
                  </a:cubicBezTo>
                  <a:cubicBezTo>
                    <a:pt x="3393085" y="959944"/>
                    <a:pt x="3390113" y="961164"/>
                    <a:pt x="3439261" y="961392"/>
                  </a:cubicBezTo>
                  <a:close/>
                  <a:moveTo>
                    <a:pt x="2387169" y="961392"/>
                  </a:moveTo>
                  <a:cubicBezTo>
                    <a:pt x="2413839" y="961545"/>
                    <a:pt x="2440509" y="961392"/>
                    <a:pt x="2467179" y="961392"/>
                  </a:cubicBezTo>
                  <a:cubicBezTo>
                    <a:pt x="2505737" y="961545"/>
                    <a:pt x="2506117" y="961468"/>
                    <a:pt x="2518157" y="1000407"/>
                  </a:cubicBezTo>
                  <a:cubicBezTo>
                    <a:pt x="2533091" y="1048717"/>
                    <a:pt x="2547645" y="1097104"/>
                    <a:pt x="2561819" y="1145568"/>
                  </a:cubicBezTo>
                  <a:cubicBezTo>
                    <a:pt x="2585897" y="1228016"/>
                    <a:pt x="2609521" y="1310617"/>
                    <a:pt x="2633447" y="1393065"/>
                  </a:cubicBezTo>
                  <a:cubicBezTo>
                    <a:pt x="2640837" y="1418364"/>
                    <a:pt x="2648763" y="1443586"/>
                    <a:pt x="2656383" y="1468808"/>
                  </a:cubicBezTo>
                  <a:lnTo>
                    <a:pt x="2661185" y="1466674"/>
                  </a:lnTo>
                  <a:lnTo>
                    <a:pt x="2661185" y="1036449"/>
                  </a:lnTo>
                  <a:cubicBezTo>
                    <a:pt x="2661185" y="1019914"/>
                    <a:pt x="2660725" y="1003378"/>
                    <a:pt x="2661337" y="986919"/>
                  </a:cubicBezTo>
                  <a:cubicBezTo>
                    <a:pt x="2662097" y="964593"/>
                    <a:pt x="2663851" y="962230"/>
                    <a:pt x="2684881" y="961773"/>
                  </a:cubicBezTo>
                  <a:cubicBezTo>
                    <a:pt x="2717877" y="961011"/>
                    <a:pt x="2750947" y="961011"/>
                    <a:pt x="2783941" y="961773"/>
                  </a:cubicBezTo>
                  <a:cubicBezTo>
                    <a:pt x="2804821" y="962230"/>
                    <a:pt x="2806269" y="964669"/>
                    <a:pt x="2807411" y="987148"/>
                  </a:cubicBezTo>
                  <a:cubicBezTo>
                    <a:pt x="2807717" y="993472"/>
                    <a:pt x="2807489" y="999873"/>
                    <a:pt x="2807489" y="1006198"/>
                  </a:cubicBezTo>
                  <a:cubicBezTo>
                    <a:pt x="2807489" y="1267792"/>
                    <a:pt x="2807489" y="1529387"/>
                    <a:pt x="2807489" y="1790982"/>
                  </a:cubicBezTo>
                  <a:cubicBezTo>
                    <a:pt x="2807433" y="1820296"/>
                    <a:pt x="2793033" y="1834972"/>
                    <a:pt x="2764281" y="1835025"/>
                  </a:cubicBezTo>
                  <a:cubicBezTo>
                    <a:pt x="2733801" y="1835025"/>
                    <a:pt x="2703321" y="1834416"/>
                    <a:pt x="2672841" y="1835178"/>
                  </a:cubicBezTo>
                  <a:cubicBezTo>
                    <a:pt x="2656155" y="1835559"/>
                    <a:pt x="2648457" y="1828777"/>
                    <a:pt x="2643505" y="1812699"/>
                  </a:cubicBezTo>
                  <a:cubicBezTo>
                    <a:pt x="2614093" y="1717220"/>
                    <a:pt x="2583993" y="1622046"/>
                    <a:pt x="2553437" y="1526949"/>
                  </a:cubicBezTo>
                  <a:cubicBezTo>
                    <a:pt x="2536063" y="1472923"/>
                    <a:pt x="2517469" y="1419278"/>
                    <a:pt x="2494457" y="1365786"/>
                  </a:cubicBezTo>
                  <a:lnTo>
                    <a:pt x="2494457" y="1401904"/>
                  </a:lnTo>
                  <a:cubicBezTo>
                    <a:pt x="2494457" y="1530225"/>
                    <a:pt x="2494457" y="1658470"/>
                    <a:pt x="2494457" y="1786714"/>
                  </a:cubicBezTo>
                  <a:cubicBezTo>
                    <a:pt x="2494457" y="1795630"/>
                    <a:pt x="2494153" y="1804469"/>
                    <a:pt x="2494457" y="1813384"/>
                  </a:cubicBezTo>
                  <a:cubicBezTo>
                    <a:pt x="2494839" y="1827405"/>
                    <a:pt x="2488515" y="1834873"/>
                    <a:pt x="2474265" y="1834873"/>
                  </a:cubicBezTo>
                  <a:cubicBezTo>
                    <a:pt x="2436165" y="1834797"/>
                    <a:pt x="2398065" y="1834873"/>
                    <a:pt x="2359965" y="1834568"/>
                  </a:cubicBezTo>
                  <a:cubicBezTo>
                    <a:pt x="2347545" y="1834492"/>
                    <a:pt x="2341829" y="1827481"/>
                    <a:pt x="2341981" y="1815137"/>
                  </a:cubicBezTo>
                  <a:cubicBezTo>
                    <a:pt x="2342133" y="1806222"/>
                    <a:pt x="2341829" y="1797382"/>
                    <a:pt x="2341829" y="1788467"/>
                  </a:cubicBezTo>
                  <a:cubicBezTo>
                    <a:pt x="2341829" y="1528168"/>
                    <a:pt x="2341829" y="1267792"/>
                    <a:pt x="2341829" y="1007493"/>
                  </a:cubicBezTo>
                  <a:cubicBezTo>
                    <a:pt x="2341829" y="963145"/>
                    <a:pt x="2336343" y="960935"/>
                    <a:pt x="2387169" y="961392"/>
                  </a:cubicBezTo>
                  <a:close/>
                  <a:moveTo>
                    <a:pt x="1225041" y="961392"/>
                  </a:moveTo>
                  <a:cubicBezTo>
                    <a:pt x="1260627" y="961545"/>
                    <a:pt x="1296137" y="961468"/>
                    <a:pt x="1331721" y="961392"/>
                  </a:cubicBezTo>
                  <a:cubicBezTo>
                    <a:pt x="1346277" y="961392"/>
                    <a:pt x="1352145" y="969012"/>
                    <a:pt x="1351763" y="982881"/>
                  </a:cubicBezTo>
                  <a:cubicBezTo>
                    <a:pt x="1351457" y="990501"/>
                    <a:pt x="1351763" y="998121"/>
                    <a:pt x="1351763" y="1005741"/>
                  </a:cubicBezTo>
                  <a:cubicBezTo>
                    <a:pt x="1351763" y="1267335"/>
                    <a:pt x="1351763" y="1528930"/>
                    <a:pt x="1351763" y="1790524"/>
                  </a:cubicBezTo>
                  <a:cubicBezTo>
                    <a:pt x="1351709" y="1819991"/>
                    <a:pt x="1337413" y="1834774"/>
                    <a:pt x="1308861" y="1834873"/>
                  </a:cubicBezTo>
                  <a:cubicBezTo>
                    <a:pt x="1286001" y="1834949"/>
                    <a:pt x="1263141" y="1835101"/>
                    <a:pt x="1240281" y="1834873"/>
                  </a:cubicBezTo>
                  <a:cubicBezTo>
                    <a:pt x="1205687" y="1834492"/>
                    <a:pt x="1205687" y="1834339"/>
                    <a:pt x="1205305" y="1798068"/>
                  </a:cubicBezTo>
                  <a:cubicBezTo>
                    <a:pt x="1205305" y="1790448"/>
                    <a:pt x="1205305" y="1782828"/>
                    <a:pt x="1205305" y="1775208"/>
                  </a:cubicBezTo>
                  <a:lnTo>
                    <a:pt x="1205305" y="1394284"/>
                  </a:lnTo>
                  <a:lnTo>
                    <a:pt x="1205229" y="1394208"/>
                  </a:lnTo>
                  <a:cubicBezTo>
                    <a:pt x="1205229" y="1265964"/>
                    <a:pt x="1205229" y="1137719"/>
                    <a:pt x="1205229" y="1009474"/>
                  </a:cubicBezTo>
                  <a:cubicBezTo>
                    <a:pt x="1205229" y="1000559"/>
                    <a:pt x="1205535" y="991720"/>
                    <a:pt x="1205229" y="982804"/>
                  </a:cubicBezTo>
                  <a:cubicBezTo>
                    <a:pt x="1204773" y="969012"/>
                    <a:pt x="1210335" y="961392"/>
                    <a:pt x="1225041" y="961392"/>
                  </a:cubicBezTo>
                  <a:close/>
                  <a:moveTo>
                    <a:pt x="907517" y="961392"/>
                  </a:moveTo>
                  <a:cubicBezTo>
                    <a:pt x="973505" y="961392"/>
                    <a:pt x="1039495" y="961164"/>
                    <a:pt x="1105485" y="961545"/>
                  </a:cubicBezTo>
                  <a:cubicBezTo>
                    <a:pt x="1137183" y="961697"/>
                    <a:pt x="1137565" y="962383"/>
                    <a:pt x="1138021" y="993472"/>
                  </a:cubicBezTo>
                  <a:cubicBezTo>
                    <a:pt x="1138403" y="1018847"/>
                    <a:pt x="1138555" y="1044222"/>
                    <a:pt x="1137945" y="1069596"/>
                  </a:cubicBezTo>
                  <a:cubicBezTo>
                    <a:pt x="1137337" y="1092990"/>
                    <a:pt x="1135277" y="1095123"/>
                    <a:pt x="1111047" y="1095657"/>
                  </a:cubicBezTo>
                  <a:cubicBezTo>
                    <a:pt x="1081861" y="1096342"/>
                    <a:pt x="1052677" y="1096419"/>
                    <a:pt x="1023493" y="1095657"/>
                  </a:cubicBezTo>
                  <a:cubicBezTo>
                    <a:pt x="1007949" y="1095199"/>
                    <a:pt x="999261" y="1099314"/>
                    <a:pt x="1000861" y="1116688"/>
                  </a:cubicBezTo>
                  <a:cubicBezTo>
                    <a:pt x="1001701" y="1125527"/>
                    <a:pt x="1001013" y="1134442"/>
                    <a:pt x="1001013" y="1143358"/>
                  </a:cubicBezTo>
                  <a:cubicBezTo>
                    <a:pt x="1001013" y="1359004"/>
                    <a:pt x="1001013" y="1574726"/>
                    <a:pt x="1001013" y="1790448"/>
                  </a:cubicBezTo>
                  <a:cubicBezTo>
                    <a:pt x="1000915" y="1820014"/>
                    <a:pt x="986613" y="1834850"/>
                    <a:pt x="958113" y="1834949"/>
                  </a:cubicBezTo>
                  <a:cubicBezTo>
                    <a:pt x="932739" y="1835025"/>
                    <a:pt x="907365" y="1835330"/>
                    <a:pt x="881989" y="1834797"/>
                  </a:cubicBezTo>
                  <a:cubicBezTo>
                    <a:pt x="855701" y="1834187"/>
                    <a:pt x="855015" y="1833501"/>
                    <a:pt x="854633" y="1805993"/>
                  </a:cubicBezTo>
                  <a:cubicBezTo>
                    <a:pt x="854101" y="1770484"/>
                    <a:pt x="854481" y="1734899"/>
                    <a:pt x="854481" y="1699389"/>
                  </a:cubicBezTo>
                  <a:cubicBezTo>
                    <a:pt x="854481" y="1620751"/>
                    <a:pt x="854481" y="1542036"/>
                    <a:pt x="854481" y="1463398"/>
                  </a:cubicBezTo>
                  <a:lnTo>
                    <a:pt x="854557" y="1463474"/>
                  </a:lnTo>
                  <a:cubicBezTo>
                    <a:pt x="854557" y="1354356"/>
                    <a:pt x="854557" y="1245237"/>
                    <a:pt x="854557" y="1136119"/>
                  </a:cubicBezTo>
                  <a:cubicBezTo>
                    <a:pt x="854557" y="1128499"/>
                    <a:pt x="854025" y="1120803"/>
                    <a:pt x="854557" y="1113259"/>
                  </a:cubicBezTo>
                  <a:cubicBezTo>
                    <a:pt x="855473" y="1100076"/>
                    <a:pt x="849529" y="1095504"/>
                    <a:pt x="836651" y="1095733"/>
                  </a:cubicBezTo>
                  <a:cubicBezTo>
                    <a:pt x="806171" y="1096266"/>
                    <a:pt x="775767" y="1096266"/>
                    <a:pt x="745287" y="1095733"/>
                  </a:cubicBezTo>
                  <a:cubicBezTo>
                    <a:pt x="718617" y="1095199"/>
                    <a:pt x="717931" y="1094437"/>
                    <a:pt x="717473" y="1067386"/>
                  </a:cubicBezTo>
                  <a:cubicBezTo>
                    <a:pt x="716941" y="1040716"/>
                    <a:pt x="716865" y="1014123"/>
                    <a:pt x="717473" y="987453"/>
                  </a:cubicBezTo>
                  <a:cubicBezTo>
                    <a:pt x="718007" y="962840"/>
                    <a:pt x="718769" y="961773"/>
                    <a:pt x="743839" y="961545"/>
                  </a:cubicBezTo>
                  <a:cubicBezTo>
                    <a:pt x="798397" y="961087"/>
                    <a:pt x="852957" y="961392"/>
                    <a:pt x="907517" y="961392"/>
                  </a:cubicBezTo>
                  <a:close/>
                  <a:moveTo>
                    <a:pt x="1621205" y="961316"/>
                  </a:moveTo>
                  <a:cubicBezTo>
                    <a:pt x="1673325" y="961316"/>
                    <a:pt x="1725371" y="961164"/>
                    <a:pt x="1777417" y="961316"/>
                  </a:cubicBezTo>
                  <a:cubicBezTo>
                    <a:pt x="1815973" y="961392"/>
                    <a:pt x="1815973" y="961621"/>
                    <a:pt x="1816429" y="998197"/>
                  </a:cubicBezTo>
                  <a:cubicBezTo>
                    <a:pt x="1817649" y="1101981"/>
                    <a:pt x="1816353" y="1101448"/>
                    <a:pt x="1772769" y="1210642"/>
                  </a:cubicBezTo>
                  <a:cubicBezTo>
                    <a:pt x="1714627" y="1356261"/>
                    <a:pt x="1658849" y="1502793"/>
                    <a:pt x="1602003" y="1648869"/>
                  </a:cubicBezTo>
                  <a:cubicBezTo>
                    <a:pt x="1596973" y="1661823"/>
                    <a:pt x="1592249" y="1674929"/>
                    <a:pt x="1586687" y="1687654"/>
                  </a:cubicBezTo>
                  <a:cubicBezTo>
                    <a:pt x="1582115" y="1698170"/>
                    <a:pt x="1586077" y="1700532"/>
                    <a:pt x="1596137" y="1700456"/>
                  </a:cubicBezTo>
                  <a:cubicBezTo>
                    <a:pt x="1631721" y="1700151"/>
                    <a:pt x="1667231" y="1700380"/>
                    <a:pt x="1702817" y="1700380"/>
                  </a:cubicBezTo>
                  <a:cubicBezTo>
                    <a:pt x="1733297" y="1700380"/>
                    <a:pt x="1763777" y="1700685"/>
                    <a:pt x="1794257" y="1700380"/>
                  </a:cubicBezTo>
                  <a:cubicBezTo>
                    <a:pt x="1810411" y="1700227"/>
                    <a:pt x="1816965" y="1707695"/>
                    <a:pt x="1816659" y="1723621"/>
                  </a:cubicBezTo>
                  <a:cubicBezTo>
                    <a:pt x="1816201" y="1752806"/>
                    <a:pt x="1817117" y="1782066"/>
                    <a:pt x="1816353" y="1811251"/>
                  </a:cubicBezTo>
                  <a:cubicBezTo>
                    <a:pt x="1815821" y="1832206"/>
                    <a:pt x="1813687" y="1834035"/>
                    <a:pt x="1790827" y="1834644"/>
                  </a:cubicBezTo>
                  <a:cubicBezTo>
                    <a:pt x="1764157" y="1835406"/>
                    <a:pt x="1737487" y="1834873"/>
                    <a:pt x="1710817" y="1834873"/>
                  </a:cubicBezTo>
                  <a:cubicBezTo>
                    <a:pt x="1624481" y="1834873"/>
                    <a:pt x="1538149" y="1835101"/>
                    <a:pt x="1451813" y="1834721"/>
                  </a:cubicBezTo>
                  <a:cubicBezTo>
                    <a:pt x="1420495" y="1834644"/>
                    <a:pt x="1420343" y="1833806"/>
                    <a:pt x="1419581" y="1802488"/>
                  </a:cubicBezTo>
                  <a:cubicBezTo>
                    <a:pt x="1419581" y="1801192"/>
                    <a:pt x="1419581" y="1799973"/>
                    <a:pt x="1419581" y="1798678"/>
                  </a:cubicBezTo>
                  <a:cubicBezTo>
                    <a:pt x="1418361" y="1704647"/>
                    <a:pt x="1419581" y="1705104"/>
                    <a:pt x="1455395" y="1615264"/>
                  </a:cubicBezTo>
                  <a:cubicBezTo>
                    <a:pt x="1507897" y="1483743"/>
                    <a:pt x="1558265" y="1351460"/>
                    <a:pt x="1609777" y="1219558"/>
                  </a:cubicBezTo>
                  <a:cubicBezTo>
                    <a:pt x="1623111" y="1185420"/>
                    <a:pt x="1636903" y="1151435"/>
                    <a:pt x="1651077" y="1117602"/>
                  </a:cubicBezTo>
                  <a:cubicBezTo>
                    <a:pt x="1655421" y="1107239"/>
                    <a:pt x="1651913" y="1103886"/>
                    <a:pt x="1641933" y="1103505"/>
                  </a:cubicBezTo>
                  <a:cubicBezTo>
                    <a:pt x="1578839" y="1100991"/>
                    <a:pt x="1515669" y="1098247"/>
                    <a:pt x="1452575" y="1095885"/>
                  </a:cubicBezTo>
                  <a:cubicBezTo>
                    <a:pt x="1420419" y="1094666"/>
                    <a:pt x="1420113" y="1094971"/>
                    <a:pt x="1419657" y="1064186"/>
                  </a:cubicBezTo>
                  <a:cubicBezTo>
                    <a:pt x="1419277" y="1038811"/>
                    <a:pt x="1419123" y="1013361"/>
                    <a:pt x="1419733" y="987986"/>
                  </a:cubicBezTo>
                  <a:cubicBezTo>
                    <a:pt x="1420267" y="963831"/>
                    <a:pt x="1421867" y="961773"/>
                    <a:pt x="1446097" y="961545"/>
                  </a:cubicBezTo>
                  <a:cubicBezTo>
                    <a:pt x="1504545" y="961011"/>
                    <a:pt x="1562913" y="961392"/>
                    <a:pt x="1621357" y="961392"/>
                  </a:cubicBezTo>
                  <a:close/>
                  <a:moveTo>
                    <a:pt x="2088541" y="961240"/>
                  </a:moveTo>
                  <a:cubicBezTo>
                    <a:pt x="2136775" y="961240"/>
                    <a:pt x="2184933" y="961468"/>
                    <a:pt x="2233169" y="961240"/>
                  </a:cubicBezTo>
                  <a:cubicBezTo>
                    <a:pt x="2277441" y="961011"/>
                    <a:pt x="2274011" y="962459"/>
                    <a:pt x="2274011" y="1003836"/>
                  </a:cubicBezTo>
                  <a:cubicBezTo>
                    <a:pt x="2273935" y="1025400"/>
                    <a:pt x="2274393" y="1046965"/>
                    <a:pt x="2273859" y="1068529"/>
                  </a:cubicBezTo>
                  <a:cubicBezTo>
                    <a:pt x="2273173" y="1094209"/>
                    <a:pt x="2272259" y="1095199"/>
                    <a:pt x="2244445" y="1095580"/>
                  </a:cubicBezTo>
                  <a:cubicBezTo>
                    <a:pt x="2206421" y="1096114"/>
                    <a:pt x="2168321" y="1095733"/>
                    <a:pt x="2130297" y="1095733"/>
                  </a:cubicBezTo>
                  <a:cubicBezTo>
                    <a:pt x="2106219" y="1095733"/>
                    <a:pt x="2082065" y="1096266"/>
                    <a:pt x="2057985" y="1095580"/>
                  </a:cubicBezTo>
                  <a:cubicBezTo>
                    <a:pt x="2043965" y="1095199"/>
                    <a:pt x="2037181" y="1099314"/>
                    <a:pt x="2037333" y="1114707"/>
                  </a:cubicBezTo>
                  <a:cubicBezTo>
                    <a:pt x="2037869" y="1179400"/>
                    <a:pt x="2037945" y="1244094"/>
                    <a:pt x="2037333" y="1308788"/>
                  </a:cubicBezTo>
                  <a:cubicBezTo>
                    <a:pt x="2037181" y="1325095"/>
                    <a:pt x="2045489" y="1327381"/>
                    <a:pt x="2058669" y="1327228"/>
                  </a:cubicBezTo>
                  <a:cubicBezTo>
                    <a:pt x="2099209" y="1326847"/>
                    <a:pt x="2139823" y="1326771"/>
                    <a:pt x="2180437" y="1327228"/>
                  </a:cubicBezTo>
                  <a:cubicBezTo>
                    <a:pt x="2211681" y="1327533"/>
                    <a:pt x="2212137" y="1328219"/>
                    <a:pt x="2212593" y="1359461"/>
                  </a:cubicBezTo>
                  <a:cubicBezTo>
                    <a:pt x="2212975" y="1383540"/>
                    <a:pt x="2213051" y="1407696"/>
                    <a:pt x="2212593" y="1431775"/>
                  </a:cubicBezTo>
                  <a:cubicBezTo>
                    <a:pt x="2212061" y="1459740"/>
                    <a:pt x="2210917" y="1461036"/>
                    <a:pt x="2181733" y="1461417"/>
                  </a:cubicBezTo>
                  <a:cubicBezTo>
                    <a:pt x="2141195" y="1461950"/>
                    <a:pt x="2100581" y="1462026"/>
                    <a:pt x="2059965" y="1461340"/>
                  </a:cubicBezTo>
                  <a:cubicBezTo>
                    <a:pt x="2044345" y="1461036"/>
                    <a:pt x="2037105" y="1465074"/>
                    <a:pt x="2037333" y="1482372"/>
                  </a:cubicBezTo>
                  <a:cubicBezTo>
                    <a:pt x="2038097" y="1548361"/>
                    <a:pt x="2038173" y="1614274"/>
                    <a:pt x="2037333" y="1680263"/>
                  </a:cubicBezTo>
                  <a:cubicBezTo>
                    <a:pt x="2037105" y="1698399"/>
                    <a:pt x="2045869" y="1700761"/>
                    <a:pt x="2060651" y="1700609"/>
                  </a:cubicBezTo>
                  <a:cubicBezTo>
                    <a:pt x="2115211" y="1700151"/>
                    <a:pt x="2169769" y="1700456"/>
                    <a:pt x="2224329" y="1700456"/>
                  </a:cubicBezTo>
                  <a:cubicBezTo>
                    <a:pt x="2230729" y="1700456"/>
                    <a:pt x="2237055" y="1700304"/>
                    <a:pt x="2243379" y="1700456"/>
                  </a:cubicBezTo>
                  <a:cubicBezTo>
                    <a:pt x="2272717" y="1701294"/>
                    <a:pt x="2273629" y="1701828"/>
                    <a:pt x="2274089" y="1730174"/>
                  </a:cubicBezTo>
                  <a:cubicBezTo>
                    <a:pt x="2274469" y="1758063"/>
                    <a:pt x="2273859" y="1786029"/>
                    <a:pt x="2274089" y="1813918"/>
                  </a:cubicBezTo>
                  <a:cubicBezTo>
                    <a:pt x="2274241" y="1828091"/>
                    <a:pt x="2267839" y="1834949"/>
                    <a:pt x="2253589" y="1834797"/>
                  </a:cubicBezTo>
                  <a:cubicBezTo>
                    <a:pt x="2239645" y="1834644"/>
                    <a:pt x="2225701" y="1834873"/>
                    <a:pt x="2211757" y="1834873"/>
                  </a:cubicBezTo>
                  <a:cubicBezTo>
                    <a:pt x="2117877" y="1834873"/>
                    <a:pt x="2023999" y="1835025"/>
                    <a:pt x="1930121" y="1834873"/>
                  </a:cubicBezTo>
                  <a:cubicBezTo>
                    <a:pt x="1891335" y="1834797"/>
                    <a:pt x="1891105" y="1834644"/>
                    <a:pt x="1891105" y="1794563"/>
                  </a:cubicBezTo>
                  <a:cubicBezTo>
                    <a:pt x="1891105" y="1661366"/>
                    <a:pt x="1891105" y="1528168"/>
                    <a:pt x="1891105" y="1394970"/>
                  </a:cubicBezTo>
                  <a:lnTo>
                    <a:pt x="1890953" y="1394894"/>
                  </a:lnTo>
                  <a:cubicBezTo>
                    <a:pt x="1890953" y="1266802"/>
                    <a:pt x="1890953" y="1138633"/>
                    <a:pt x="1890953" y="1010541"/>
                  </a:cubicBezTo>
                  <a:cubicBezTo>
                    <a:pt x="1890953" y="1002921"/>
                    <a:pt x="1890649" y="995301"/>
                    <a:pt x="1890953" y="987681"/>
                  </a:cubicBezTo>
                  <a:cubicBezTo>
                    <a:pt x="1892021" y="962916"/>
                    <a:pt x="1892477" y="961697"/>
                    <a:pt x="1917243" y="961468"/>
                  </a:cubicBezTo>
                  <a:cubicBezTo>
                    <a:pt x="1974393" y="960859"/>
                    <a:pt x="2031467" y="961240"/>
                    <a:pt x="2088541" y="961240"/>
                  </a:cubicBezTo>
                  <a:close/>
                  <a:moveTo>
                    <a:pt x="4333013" y="961164"/>
                  </a:moveTo>
                  <a:cubicBezTo>
                    <a:pt x="4377285" y="960935"/>
                    <a:pt x="4417137" y="973203"/>
                    <a:pt x="4454169" y="997587"/>
                  </a:cubicBezTo>
                  <a:cubicBezTo>
                    <a:pt x="4487545" y="1019533"/>
                    <a:pt x="4509491" y="1050241"/>
                    <a:pt x="4520921" y="1086970"/>
                  </a:cubicBezTo>
                  <a:cubicBezTo>
                    <a:pt x="4529837" y="1115545"/>
                    <a:pt x="4534333" y="1146025"/>
                    <a:pt x="4536313" y="1175971"/>
                  </a:cubicBezTo>
                  <a:cubicBezTo>
                    <a:pt x="4538905" y="1213843"/>
                    <a:pt x="4536999" y="1252095"/>
                    <a:pt x="4536923" y="1290119"/>
                  </a:cubicBezTo>
                  <a:cubicBezTo>
                    <a:pt x="4536693" y="1393370"/>
                    <a:pt x="4472761" y="1479857"/>
                    <a:pt x="4372025" y="1503022"/>
                  </a:cubicBezTo>
                  <a:cubicBezTo>
                    <a:pt x="4347795" y="1508584"/>
                    <a:pt x="4321733" y="1506679"/>
                    <a:pt x="4296513" y="1507061"/>
                  </a:cubicBezTo>
                  <a:cubicBezTo>
                    <a:pt x="4259555" y="1507670"/>
                    <a:pt x="4262221" y="1504698"/>
                    <a:pt x="4262221" y="1542874"/>
                  </a:cubicBezTo>
                  <a:cubicBezTo>
                    <a:pt x="4262221" y="1624104"/>
                    <a:pt x="4262221" y="1705257"/>
                    <a:pt x="4262221" y="1786486"/>
                  </a:cubicBezTo>
                  <a:cubicBezTo>
                    <a:pt x="4262221" y="1795401"/>
                    <a:pt x="4261993" y="1804317"/>
                    <a:pt x="4262221" y="1813156"/>
                  </a:cubicBezTo>
                  <a:cubicBezTo>
                    <a:pt x="4262603" y="1827024"/>
                    <a:pt x="4256659" y="1834721"/>
                    <a:pt x="4242257" y="1834721"/>
                  </a:cubicBezTo>
                  <a:cubicBezTo>
                    <a:pt x="4204233" y="1834721"/>
                    <a:pt x="4166133" y="1834797"/>
                    <a:pt x="4128109" y="1834492"/>
                  </a:cubicBezTo>
                  <a:cubicBezTo>
                    <a:pt x="4115765" y="1834416"/>
                    <a:pt x="4109821" y="1827558"/>
                    <a:pt x="4109973" y="1815213"/>
                  </a:cubicBezTo>
                  <a:cubicBezTo>
                    <a:pt x="4110049" y="1806298"/>
                    <a:pt x="4109821" y="1797459"/>
                    <a:pt x="4109821" y="1788543"/>
                  </a:cubicBezTo>
                  <a:cubicBezTo>
                    <a:pt x="4109821" y="1657936"/>
                    <a:pt x="4109821" y="1527253"/>
                    <a:pt x="4109821" y="1396570"/>
                  </a:cubicBezTo>
                  <a:lnTo>
                    <a:pt x="4109821" y="1396418"/>
                  </a:lnTo>
                  <a:cubicBezTo>
                    <a:pt x="4109821" y="1264516"/>
                    <a:pt x="4109745" y="1132537"/>
                    <a:pt x="4109821" y="1000635"/>
                  </a:cubicBezTo>
                  <a:cubicBezTo>
                    <a:pt x="4109897" y="961621"/>
                    <a:pt x="4110127" y="961392"/>
                    <a:pt x="4150361" y="961316"/>
                  </a:cubicBezTo>
                  <a:cubicBezTo>
                    <a:pt x="4211245" y="961164"/>
                    <a:pt x="4272129" y="961545"/>
                    <a:pt x="4333013" y="961164"/>
                  </a:cubicBezTo>
                  <a:close/>
                  <a:moveTo>
                    <a:pt x="214805" y="960036"/>
                  </a:moveTo>
                  <a:cubicBezTo>
                    <a:pt x="284531" y="959383"/>
                    <a:pt x="343409" y="990330"/>
                    <a:pt x="393243" y="1054966"/>
                  </a:cubicBezTo>
                  <a:cubicBezTo>
                    <a:pt x="403757" y="1068529"/>
                    <a:pt x="410159" y="1086284"/>
                    <a:pt x="414885" y="1103048"/>
                  </a:cubicBezTo>
                  <a:cubicBezTo>
                    <a:pt x="427153" y="1147168"/>
                    <a:pt x="431267" y="1192583"/>
                    <a:pt x="428981" y="1238379"/>
                  </a:cubicBezTo>
                  <a:cubicBezTo>
                    <a:pt x="427913" y="1259715"/>
                    <a:pt x="425705" y="1262687"/>
                    <a:pt x="404445" y="1263144"/>
                  </a:cubicBezTo>
                  <a:cubicBezTo>
                    <a:pt x="368935" y="1263906"/>
                    <a:pt x="333349" y="1263068"/>
                    <a:pt x="297841" y="1263525"/>
                  </a:cubicBezTo>
                  <a:cubicBezTo>
                    <a:pt x="281991" y="1263754"/>
                    <a:pt x="274677" y="1257505"/>
                    <a:pt x="275133" y="1241122"/>
                  </a:cubicBezTo>
                  <a:cubicBezTo>
                    <a:pt x="275741" y="1219558"/>
                    <a:pt x="275513" y="1197993"/>
                    <a:pt x="275133" y="1176429"/>
                  </a:cubicBezTo>
                  <a:cubicBezTo>
                    <a:pt x="274753" y="1155778"/>
                    <a:pt x="269951" y="1136805"/>
                    <a:pt x="254941" y="1120955"/>
                  </a:cubicBezTo>
                  <a:cubicBezTo>
                    <a:pt x="217753" y="1081864"/>
                    <a:pt x="168681" y="1090246"/>
                    <a:pt x="148793" y="1140538"/>
                  </a:cubicBezTo>
                  <a:cubicBezTo>
                    <a:pt x="143841" y="1153111"/>
                    <a:pt x="141707" y="1167666"/>
                    <a:pt x="141707" y="1181305"/>
                  </a:cubicBezTo>
                  <a:cubicBezTo>
                    <a:pt x="141249" y="1325933"/>
                    <a:pt x="141401" y="1470637"/>
                    <a:pt x="141401" y="1615264"/>
                  </a:cubicBezTo>
                  <a:cubicBezTo>
                    <a:pt x="141401" y="1637286"/>
                    <a:pt x="144983" y="1657784"/>
                    <a:pt x="160833" y="1674929"/>
                  </a:cubicBezTo>
                  <a:cubicBezTo>
                    <a:pt x="197789" y="1714858"/>
                    <a:pt x="249681" y="1704647"/>
                    <a:pt x="268199" y="1652755"/>
                  </a:cubicBezTo>
                  <a:cubicBezTo>
                    <a:pt x="272771" y="1639953"/>
                    <a:pt x="274371" y="1625704"/>
                    <a:pt x="274905" y="1612064"/>
                  </a:cubicBezTo>
                  <a:cubicBezTo>
                    <a:pt x="275895" y="1585470"/>
                    <a:pt x="275665" y="1558800"/>
                    <a:pt x="275057" y="1532130"/>
                  </a:cubicBezTo>
                  <a:cubicBezTo>
                    <a:pt x="274677" y="1515595"/>
                    <a:pt x="282221" y="1509727"/>
                    <a:pt x="297993" y="1509956"/>
                  </a:cubicBezTo>
                  <a:cubicBezTo>
                    <a:pt x="333501" y="1510413"/>
                    <a:pt x="369087" y="1509575"/>
                    <a:pt x="404597" y="1510413"/>
                  </a:cubicBezTo>
                  <a:cubicBezTo>
                    <a:pt x="425629" y="1510871"/>
                    <a:pt x="429285" y="1513995"/>
                    <a:pt x="428601" y="1535331"/>
                  </a:cubicBezTo>
                  <a:cubicBezTo>
                    <a:pt x="427001" y="1583337"/>
                    <a:pt x="428981" y="1632333"/>
                    <a:pt x="419609" y="1678968"/>
                  </a:cubicBezTo>
                  <a:cubicBezTo>
                    <a:pt x="404901" y="1751662"/>
                    <a:pt x="354077" y="1798906"/>
                    <a:pt x="286333" y="1823367"/>
                  </a:cubicBezTo>
                  <a:cubicBezTo>
                    <a:pt x="226213" y="1845084"/>
                    <a:pt x="163347" y="1843407"/>
                    <a:pt x="106961" y="1809803"/>
                  </a:cubicBezTo>
                  <a:cubicBezTo>
                    <a:pt x="41505" y="1770789"/>
                    <a:pt x="-1397" y="1716382"/>
                    <a:pt x="433" y="1634314"/>
                  </a:cubicBezTo>
                  <a:cubicBezTo>
                    <a:pt x="2185" y="1555676"/>
                    <a:pt x="813" y="1476961"/>
                    <a:pt x="813" y="1398323"/>
                  </a:cubicBezTo>
                  <a:lnTo>
                    <a:pt x="889" y="1398323"/>
                  </a:lnTo>
                  <a:cubicBezTo>
                    <a:pt x="889" y="1318389"/>
                    <a:pt x="3633" y="1238303"/>
                    <a:pt x="127" y="1158522"/>
                  </a:cubicBezTo>
                  <a:cubicBezTo>
                    <a:pt x="-3379" y="1078588"/>
                    <a:pt x="66117" y="992101"/>
                    <a:pt x="141401" y="971146"/>
                  </a:cubicBezTo>
                  <a:cubicBezTo>
                    <a:pt x="167119" y="963983"/>
                    <a:pt x="191565" y="960254"/>
                    <a:pt x="214805" y="960036"/>
                  </a:cubicBezTo>
                  <a:close/>
                  <a:moveTo>
                    <a:pt x="3117021" y="959792"/>
                  </a:moveTo>
                  <a:cubicBezTo>
                    <a:pt x="3150293" y="961564"/>
                    <a:pt x="3183115" y="970270"/>
                    <a:pt x="3215005" y="987300"/>
                  </a:cubicBezTo>
                  <a:cubicBezTo>
                    <a:pt x="3275585" y="1019609"/>
                    <a:pt x="3304769" y="1074168"/>
                    <a:pt x="3316427" y="1139624"/>
                  </a:cubicBezTo>
                  <a:cubicBezTo>
                    <a:pt x="3319017" y="1154026"/>
                    <a:pt x="3309113" y="1160960"/>
                    <a:pt x="3297149" y="1163246"/>
                  </a:cubicBezTo>
                  <a:cubicBezTo>
                    <a:pt x="3265069" y="1169266"/>
                    <a:pt x="3232913" y="1174524"/>
                    <a:pt x="3200605" y="1179324"/>
                  </a:cubicBezTo>
                  <a:cubicBezTo>
                    <a:pt x="3185135" y="1181686"/>
                    <a:pt x="3174009" y="1177495"/>
                    <a:pt x="3170277" y="1159207"/>
                  </a:cubicBezTo>
                  <a:cubicBezTo>
                    <a:pt x="3167533" y="1145796"/>
                    <a:pt x="3162121" y="1132233"/>
                    <a:pt x="3154885" y="1120650"/>
                  </a:cubicBezTo>
                  <a:cubicBezTo>
                    <a:pt x="3142309" y="1100457"/>
                    <a:pt x="3124479" y="1085446"/>
                    <a:pt x="3098649" y="1088875"/>
                  </a:cubicBezTo>
                  <a:cubicBezTo>
                    <a:pt x="3075101" y="1091999"/>
                    <a:pt x="3061539" y="1107925"/>
                    <a:pt x="3052547" y="1129337"/>
                  </a:cubicBezTo>
                  <a:cubicBezTo>
                    <a:pt x="3035401" y="1170104"/>
                    <a:pt x="3042869" y="1209957"/>
                    <a:pt x="3061081" y="1246761"/>
                  </a:cubicBezTo>
                  <a:cubicBezTo>
                    <a:pt x="3075483" y="1275793"/>
                    <a:pt x="3095981" y="1301549"/>
                    <a:pt x="3121889" y="1323266"/>
                  </a:cubicBezTo>
                  <a:cubicBezTo>
                    <a:pt x="3179953" y="1371958"/>
                    <a:pt x="3239541" y="1419354"/>
                    <a:pt x="3280385" y="1485496"/>
                  </a:cubicBezTo>
                  <a:cubicBezTo>
                    <a:pt x="3304845" y="1525196"/>
                    <a:pt x="3323819" y="1567792"/>
                    <a:pt x="3323971" y="1613359"/>
                  </a:cubicBezTo>
                  <a:cubicBezTo>
                    <a:pt x="3324353" y="1726364"/>
                    <a:pt x="3261181" y="1832892"/>
                    <a:pt x="3121203" y="1834949"/>
                  </a:cubicBezTo>
                  <a:cubicBezTo>
                    <a:pt x="3117393" y="1834949"/>
                    <a:pt x="3113583" y="1834949"/>
                    <a:pt x="3106115" y="1834949"/>
                  </a:cubicBezTo>
                  <a:lnTo>
                    <a:pt x="3106269" y="1835101"/>
                  </a:lnTo>
                  <a:cubicBezTo>
                    <a:pt x="3073883" y="1837235"/>
                    <a:pt x="3039517" y="1831672"/>
                    <a:pt x="3006675" y="1815975"/>
                  </a:cubicBezTo>
                  <a:cubicBezTo>
                    <a:pt x="2945257" y="1786638"/>
                    <a:pt x="2909977" y="1736041"/>
                    <a:pt x="2890773" y="1673024"/>
                  </a:cubicBezTo>
                  <a:cubicBezTo>
                    <a:pt x="2884601" y="1652679"/>
                    <a:pt x="2883153" y="1630962"/>
                    <a:pt x="2878505" y="1610083"/>
                  </a:cubicBezTo>
                  <a:cubicBezTo>
                    <a:pt x="2875533" y="1596672"/>
                    <a:pt x="2882773" y="1590499"/>
                    <a:pt x="2893289" y="1588137"/>
                  </a:cubicBezTo>
                  <a:cubicBezTo>
                    <a:pt x="2903041" y="1585927"/>
                    <a:pt x="2913405" y="1586994"/>
                    <a:pt x="2923541" y="1586232"/>
                  </a:cubicBezTo>
                  <a:cubicBezTo>
                    <a:pt x="2948609" y="1584480"/>
                    <a:pt x="2973757" y="1582879"/>
                    <a:pt x="2998749" y="1580365"/>
                  </a:cubicBezTo>
                  <a:cubicBezTo>
                    <a:pt x="3010409" y="1579222"/>
                    <a:pt x="3018485" y="1580670"/>
                    <a:pt x="3020771" y="1594233"/>
                  </a:cubicBezTo>
                  <a:cubicBezTo>
                    <a:pt x="3022829" y="1606654"/>
                    <a:pt x="3024125" y="1619836"/>
                    <a:pt x="3029381" y="1630962"/>
                  </a:cubicBezTo>
                  <a:cubicBezTo>
                    <a:pt x="3038373" y="1650164"/>
                    <a:pt x="3047365" y="1670509"/>
                    <a:pt x="3061309" y="1685902"/>
                  </a:cubicBezTo>
                  <a:cubicBezTo>
                    <a:pt x="3090113" y="1717754"/>
                    <a:pt x="3129433" y="1713181"/>
                    <a:pt x="3154121" y="1677596"/>
                  </a:cubicBezTo>
                  <a:cubicBezTo>
                    <a:pt x="3178733" y="1642011"/>
                    <a:pt x="3179801" y="1602463"/>
                    <a:pt x="3162505" y="1565430"/>
                  </a:cubicBezTo>
                  <a:cubicBezTo>
                    <a:pt x="3150007" y="1538683"/>
                    <a:pt x="3131185" y="1515214"/>
                    <a:pt x="3107869" y="1493954"/>
                  </a:cubicBezTo>
                  <a:cubicBezTo>
                    <a:pt x="3047061" y="1438557"/>
                    <a:pt x="2982367" y="1385674"/>
                    <a:pt x="2935961" y="1317018"/>
                  </a:cubicBezTo>
                  <a:cubicBezTo>
                    <a:pt x="2876297" y="1228626"/>
                    <a:pt x="2873097" y="1135204"/>
                    <a:pt x="2927807" y="1042164"/>
                  </a:cubicBezTo>
                  <a:cubicBezTo>
                    <a:pt x="2947925" y="1008027"/>
                    <a:pt x="2979625" y="985624"/>
                    <a:pt x="3016353" y="973889"/>
                  </a:cubicBezTo>
                  <a:cubicBezTo>
                    <a:pt x="3050033" y="963183"/>
                    <a:pt x="3083751" y="958021"/>
                    <a:pt x="3117021" y="959792"/>
                  </a:cubicBezTo>
                  <a:close/>
                  <a:moveTo>
                    <a:pt x="1150365" y="276278"/>
                  </a:moveTo>
                  <a:lnTo>
                    <a:pt x="1150401" y="276539"/>
                  </a:lnTo>
                  <a:lnTo>
                    <a:pt x="1116001" y="502592"/>
                  </a:lnTo>
                  <a:cubicBezTo>
                    <a:pt x="1111657" y="531167"/>
                    <a:pt x="1114629" y="534215"/>
                    <a:pt x="1145033" y="534672"/>
                  </a:cubicBezTo>
                  <a:cubicBezTo>
                    <a:pt x="1155167" y="534825"/>
                    <a:pt x="1165301" y="534215"/>
                    <a:pt x="1175361" y="534825"/>
                  </a:cubicBezTo>
                  <a:cubicBezTo>
                    <a:pt x="1187017" y="535434"/>
                    <a:pt x="1186181" y="530557"/>
                    <a:pt x="1184427" y="521185"/>
                  </a:cubicBezTo>
                  <a:cubicBezTo>
                    <a:pt x="1180313" y="498934"/>
                    <a:pt x="1178331" y="476379"/>
                    <a:pt x="1175207" y="453976"/>
                  </a:cubicBezTo>
                  <a:lnTo>
                    <a:pt x="1150401" y="276539"/>
                  </a:lnTo>
                  <a:lnTo>
                    <a:pt x="1150441" y="276278"/>
                  </a:lnTo>
                  <a:close/>
                  <a:moveTo>
                    <a:pt x="2490953" y="1348"/>
                  </a:moveTo>
                  <a:cubicBezTo>
                    <a:pt x="2520213" y="1272"/>
                    <a:pt x="2549397" y="1577"/>
                    <a:pt x="2578583" y="1425"/>
                  </a:cubicBezTo>
                  <a:cubicBezTo>
                    <a:pt x="2594585" y="1348"/>
                    <a:pt x="2601137" y="8892"/>
                    <a:pt x="2600985" y="24818"/>
                  </a:cubicBezTo>
                  <a:cubicBezTo>
                    <a:pt x="2600529" y="64137"/>
                    <a:pt x="2600909" y="103533"/>
                    <a:pt x="2600909" y="142852"/>
                  </a:cubicBezTo>
                  <a:cubicBezTo>
                    <a:pt x="2600909" y="241836"/>
                    <a:pt x="2600909" y="340896"/>
                    <a:pt x="2600909" y="439879"/>
                  </a:cubicBezTo>
                  <a:lnTo>
                    <a:pt x="2600757" y="439956"/>
                  </a:lnTo>
                  <a:cubicBezTo>
                    <a:pt x="2600757" y="568200"/>
                    <a:pt x="2600757" y="696369"/>
                    <a:pt x="2600757" y="824613"/>
                  </a:cubicBezTo>
                  <a:cubicBezTo>
                    <a:pt x="2600757" y="830938"/>
                    <a:pt x="2600909" y="837339"/>
                    <a:pt x="2600757" y="843663"/>
                  </a:cubicBezTo>
                  <a:cubicBezTo>
                    <a:pt x="2599919" y="872848"/>
                    <a:pt x="2599157" y="874219"/>
                    <a:pt x="2570963" y="874753"/>
                  </a:cubicBezTo>
                  <a:cubicBezTo>
                    <a:pt x="2539265" y="875362"/>
                    <a:pt x="2507489" y="875362"/>
                    <a:pt x="2475789" y="874753"/>
                  </a:cubicBezTo>
                  <a:cubicBezTo>
                    <a:pt x="2450261" y="874296"/>
                    <a:pt x="2449043" y="872391"/>
                    <a:pt x="2448129" y="845721"/>
                  </a:cubicBezTo>
                  <a:cubicBezTo>
                    <a:pt x="2447977" y="840615"/>
                    <a:pt x="2448129" y="835586"/>
                    <a:pt x="2448129" y="830481"/>
                  </a:cubicBezTo>
                  <a:cubicBezTo>
                    <a:pt x="2448129" y="568962"/>
                    <a:pt x="2448129" y="307444"/>
                    <a:pt x="2448129" y="45925"/>
                  </a:cubicBezTo>
                  <a:cubicBezTo>
                    <a:pt x="2448181" y="16258"/>
                    <a:pt x="2462453" y="1399"/>
                    <a:pt x="2490953" y="1348"/>
                  </a:cubicBezTo>
                  <a:close/>
                  <a:moveTo>
                    <a:pt x="1105561" y="1272"/>
                  </a:moveTo>
                  <a:cubicBezTo>
                    <a:pt x="1120801" y="1272"/>
                    <a:pt x="1135965" y="1272"/>
                    <a:pt x="1151205" y="1272"/>
                  </a:cubicBezTo>
                  <a:lnTo>
                    <a:pt x="1151205" y="1501"/>
                  </a:lnTo>
                  <a:cubicBezTo>
                    <a:pt x="1177873" y="1501"/>
                    <a:pt x="1204469" y="1348"/>
                    <a:pt x="1231137" y="1501"/>
                  </a:cubicBezTo>
                  <a:cubicBezTo>
                    <a:pt x="1244701" y="1577"/>
                    <a:pt x="1250341" y="8206"/>
                    <a:pt x="1252627" y="22227"/>
                  </a:cubicBezTo>
                  <a:cubicBezTo>
                    <a:pt x="1272057" y="141404"/>
                    <a:pt x="1292785" y="260352"/>
                    <a:pt x="1312367" y="379529"/>
                  </a:cubicBezTo>
                  <a:cubicBezTo>
                    <a:pt x="1328673" y="478818"/>
                    <a:pt x="1343761" y="578411"/>
                    <a:pt x="1359917" y="677776"/>
                  </a:cubicBezTo>
                  <a:cubicBezTo>
                    <a:pt x="1368755" y="732335"/>
                    <a:pt x="1378661" y="786818"/>
                    <a:pt x="1388185" y="841301"/>
                  </a:cubicBezTo>
                  <a:cubicBezTo>
                    <a:pt x="1392757" y="867361"/>
                    <a:pt x="1388261" y="874143"/>
                    <a:pt x="1362813" y="874600"/>
                  </a:cubicBezTo>
                  <a:cubicBezTo>
                    <a:pt x="1328597" y="875210"/>
                    <a:pt x="1294309" y="874448"/>
                    <a:pt x="1260093" y="874829"/>
                  </a:cubicBezTo>
                  <a:cubicBezTo>
                    <a:pt x="1245007" y="874981"/>
                    <a:pt x="1237539" y="869724"/>
                    <a:pt x="1235253" y="853493"/>
                  </a:cubicBezTo>
                  <a:cubicBezTo>
                    <a:pt x="1228853" y="807316"/>
                    <a:pt x="1220621" y="761443"/>
                    <a:pt x="1213307" y="715419"/>
                  </a:cubicBezTo>
                  <a:cubicBezTo>
                    <a:pt x="1212089" y="707875"/>
                    <a:pt x="1212621" y="700102"/>
                    <a:pt x="1210945" y="692787"/>
                  </a:cubicBezTo>
                  <a:cubicBezTo>
                    <a:pt x="1205917" y="670537"/>
                    <a:pt x="1204469" y="669394"/>
                    <a:pt x="1180313" y="669089"/>
                  </a:cubicBezTo>
                  <a:cubicBezTo>
                    <a:pt x="1157453" y="668784"/>
                    <a:pt x="1134669" y="669394"/>
                    <a:pt x="1111809" y="668937"/>
                  </a:cubicBezTo>
                  <a:cubicBezTo>
                    <a:pt x="1100149" y="668708"/>
                    <a:pt x="1093597" y="671527"/>
                    <a:pt x="1091541" y="685015"/>
                  </a:cubicBezTo>
                  <a:cubicBezTo>
                    <a:pt x="1085215" y="726087"/>
                    <a:pt x="1077901" y="767006"/>
                    <a:pt x="1069747" y="807697"/>
                  </a:cubicBezTo>
                  <a:cubicBezTo>
                    <a:pt x="1053745" y="887478"/>
                    <a:pt x="1075461" y="873076"/>
                    <a:pt x="993165" y="874753"/>
                  </a:cubicBezTo>
                  <a:cubicBezTo>
                    <a:pt x="972897" y="875210"/>
                    <a:pt x="952551" y="875362"/>
                    <a:pt x="932281" y="874600"/>
                  </a:cubicBezTo>
                  <a:cubicBezTo>
                    <a:pt x="910869" y="873838"/>
                    <a:pt x="906907" y="868885"/>
                    <a:pt x="910185" y="849683"/>
                  </a:cubicBezTo>
                  <a:cubicBezTo>
                    <a:pt x="932129" y="721896"/>
                    <a:pt x="954761" y="594184"/>
                    <a:pt x="976097" y="466245"/>
                  </a:cubicBezTo>
                  <a:cubicBezTo>
                    <a:pt x="997585" y="337009"/>
                    <a:pt x="1017853" y="207622"/>
                    <a:pt x="1038809" y="78310"/>
                  </a:cubicBezTo>
                  <a:cubicBezTo>
                    <a:pt x="1040181" y="69624"/>
                    <a:pt x="1043609" y="61242"/>
                    <a:pt x="1044981" y="52555"/>
                  </a:cubicBezTo>
                  <a:cubicBezTo>
                    <a:pt x="1050217" y="18366"/>
                    <a:pt x="1070409" y="1272"/>
                    <a:pt x="1105561" y="1272"/>
                  </a:cubicBezTo>
                  <a:close/>
                  <a:moveTo>
                    <a:pt x="3272765" y="1196"/>
                  </a:moveTo>
                  <a:cubicBezTo>
                    <a:pt x="3381961" y="1196"/>
                    <a:pt x="3491153" y="967"/>
                    <a:pt x="3600349" y="1348"/>
                  </a:cubicBezTo>
                  <a:cubicBezTo>
                    <a:pt x="3629153" y="1501"/>
                    <a:pt x="3629685" y="2720"/>
                    <a:pt x="3630295" y="31981"/>
                  </a:cubicBezTo>
                  <a:cubicBezTo>
                    <a:pt x="3630601" y="51031"/>
                    <a:pt x="3630295" y="70081"/>
                    <a:pt x="3630295" y="89131"/>
                  </a:cubicBezTo>
                  <a:cubicBezTo>
                    <a:pt x="3630143" y="135003"/>
                    <a:pt x="3635477" y="135994"/>
                    <a:pt x="3585565" y="135765"/>
                  </a:cubicBezTo>
                  <a:cubicBezTo>
                    <a:pt x="3534817" y="135537"/>
                    <a:pt x="3483991" y="135613"/>
                    <a:pt x="3433241" y="135765"/>
                  </a:cubicBezTo>
                  <a:cubicBezTo>
                    <a:pt x="3390265" y="135918"/>
                    <a:pt x="3393847" y="131422"/>
                    <a:pt x="3393769" y="173941"/>
                  </a:cubicBezTo>
                  <a:cubicBezTo>
                    <a:pt x="3393693" y="231015"/>
                    <a:pt x="3394229" y="288165"/>
                    <a:pt x="3393541" y="345315"/>
                  </a:cubicBezTo>
                  <a:cubicBezTo>
                    <a:pt x="3393313" y="361622"/>
                    <a:pt x="3398953" y="367642"/>
                    <a:pt x="3415411" y="367261"/>
                  </a:cubicBezTo>
                  <a:cubicBezTo>
                    <a:pt x="3454729" y="366423"/>
                    <a:pt x="3494125" y="366651"/>
                    <a:pt x="3533445" y="367108"/>
                  </a:cubicBezTo>
                  <a:cubicBezTo>
                    <a:pt x="3561487" y="367413"/>
                    <a:pt x="3562097" y="368099"/>
                    <a:pt x="3562629" y="394159"/>
                  </a:cubicBezTo>
                  <a:cubicBezTo>
                    <a:pt x="3563163" y="420829"/>
                    <a:pt x="3563163" y="447499"/>
                    <a:pt x="3562629" y="474169"/>
                  </a:cubicBezTo>
                  <a:cubicBezTo>
                    <a:pt x="3562097" y="500230"/>
                    <a:pt x="3561487" y="500916"/>
                    <a:pt x="3533521" y="501297"/>
                  </a:cubicBezTo>
                  <a:cubicBezTo>
                    <a:pt x="3495421" y="501754"/>
                    <a:pt x="3457321" y="501144"/>
                    <a:pt x="3419221" y="501525"/>
                  </a:cubicBezTo>
                  <a:cubicBezTo>
                    <a:pt x="3394457" y="501754"/>
                    <a:pt x="3393923" y="502211"/>
                    <a:pt x="3393769" y="526900"/>
                  </a:cubicBezTo>
                  <a:cubicBezTo>
                    <a:pt x="3393389" y="590374"/>
                    <a:pt x="3393389" y="653849"/>
                    <a:pt x="3393769" y="717324"/>
                  </a:cubicBezTo>
                  <a:cubicBezTo>
                    <a:pt x="3393923" y="739498"/>
                    <a:pt x="3394609" y="740107"/>
                    <a:pt x="3417773" y="740260"/>
                  </a:cubicBezTo>
                  <a:cubicBezTo>
                    <a:pt x="3474847" y="740641"/>
                    <a:pt x="3531997" y="740260"/>
                    <a:pt x="3589147" y="740412"/>
                  </a:cubicBezTo>
                  <a:cubicBezTo>
                    <a:pt x="3629989" y="740488"/>
                    <a:pt x="3630067" y="740641"/>
                    <a:pt x="3630143" y="783008"/>
                  </a:cubicBezTo>
                  <a:cubicBezTo>
                    <a:pt x="3630219" y="807163"/>
                    <a:pt x="3629989" y="831243"/>
                    <a:pt x="3629989" y="855398"/>
                  </a:cubicBezTo>
                  <a:cubicBezTo>
                    <a:pt x="3629989" y="867819"/>
                    <a:pt x="3623971" y="874143"/>
                    <a:pt x="3611625" y="874448"/>
                  </a:cubicBezTo>
                  <a:cubicBezTo>
                    <a:pt x="3605301" y="874600"/>
                    <a:pt x="3598901" y="874753"/>
                    <a:pt x="3592577" y="874753"/>
                  </a:cubicBezTo>
                  <a:cubicBezTo>
                    <a:pt x="3488487" y="874753"/>
                    <a:pt x="3384321" y="874753"/>
                    <a:pt x="3280233" y="874753"/>
                  </a:cubicBezTo>
                  <a:cubicBezTo>
                    <a:pt x="3272613" y="874753"/>
                    <a:pt x="3264993" y="874600"/>
                    <a:pt x="3257373" y="874143"/>
                  </a:cubicBezTo>
                  <a:cubicBezTo>
                    <a:pt x="3246629" y="873534"/>
                    <a:pt x="3241447" y="867438"/>
                    <a:pt x="3241217" y="856998"/>
                  </a:cubicBezTo>
                  <a:cubicBezTo>
                    <a:pt x="3240989" y="846864"/>
                    <a:pt x="3240913" y="836653"/>
                    <a:pt x="3240913" y="826518"/>
                  </a:cubicBezTo>
                  <a:cubicBezTo>
                    <a:pt x="3240913" y="697054"/>
                    <a:pt x="3240913" y="567514"/>
                    <a:pt x="3240913" y="438051"/>
                  </a:cubicBezTo>
                  <a:lnTo>
                    <a:pt x="3241217" y="438051"/>
                  </a:lnTo>
                  <a:cubicBezTo>
                    <a:pt x="3241217" y="308511"/>
                    <a:pt x="3241217" y="179047"/>
                    <a:pt x="3241217" y="49507"/>
                  </a:cubicBezTo>
                  <a:cubicBezTo>
                    <a:pt x="3241217" y="40591"/>
                    <a:pt x="3241447" y="31752"/>
                    <a:pt x="3241217" y="22837"/>
                  </a:cubicBezTo>
                  <a:cubicBezTo>
                    <a:pt x="3240837" y="8892"/>
                    <a:pt x="3247009" y="1348"/>
                    <a:pt x="3261335" y="1348"/>
                  </a:cubicBezTo>
                  <a:cubicBezTo>
                    <a:pt x="3265145" y="1348"/>
                    <a:pt x="3268955" y="1196"/>
                    <a:pt x="3272765" y="1196"/>
                  </a:cubicBezTo>
                  <a:close/>
                  <a:moveTo>
                    <a:pt x="3053841" y="1196"/>
                  </a:moveTo>
                  <a:cubicBezTo>
                    <a:pt x="3086913" y="967"/>
                    <a:pt x="3119909" y="663"/>
                    <a:pt x="3152901" y="1577"/>
                  </a:cubicBezTo>
                  <a:cubicBezTo>
                    <a:pt x="3170277" y="2034"/>
                    <a:pt x="3173401" y="6682"/>
                    <a:pt x="3170429" y="22532"/>
                  </a:cubicBezTo>
                  <a:cubicBezTo>
                    <a:pt x="3154273" y="109248"/>
                    <a:pt x="3137509" y="195811"/>
                    <a:pt x="3121813" y="282603"/>
                  </a:cubicBezTo>
                  <a:cubicBezTo>
                    <a:pt x="3105429" y="373128"/>
                    <a:pt x="3090189" y="463882"/>
                    <a:pt x="3074111" y="554484"/>
                  </a:cubicBezTo>
                  <a:cubicBezTo>
                    <a:pt x="3056509" y="653773"/>
                    <a:pt x="3038221" y="752985"/>
                    <a:pt x="3021229" y="852350"/>
                  </a:cubicBezTo>
                  <a:cubicBezTo>
                    <a:pt x="3018561" y="867895"/>
                    <a:pt x="3012389" y="874677"/>
                    <a:pt x="2996997" y="874677"/>
                  </a:cubicBezTo>
                  <a:cubicBezTo>
                    <a:pt x="2946173" y="874448"/>
                    <a:pt x="2895345" y="875058"/>
                    <a:pt x="2844597" y="874448"/>
                  </a:cubicBezTo>
                  <a:cubicBezTo>
                    <a:pt x="2824633" y="874219"/>
                    <a:pt x="2819375" y="869114"/>
                    <a:pt x="2815109" y="847168"/>
                  </a:cubicBezTo>
                  <a:cubicBezTo>
                    <a:pt x="2809013" y="816231"/>
                    <a:pt x="2804135" y="785065"/>
                    <a:pt x="2798725" y="754052"/>
                  </a:cubicBezTo>
                  <a:cubicBezTo>
                    <a:pt x="2784551" y="673432"/>
                    <a:pt x="2770377" y="592737"/>
                    <a:pt x="2756281" y="512117"/>
                  </a:cubicBezTo>
                  <a:cubicBezTo>
                    <a:pt x="2745005" y="447576"/>
                    <a:pt x="2733649" y="383034"/>
                    <a:pt x="2722525" y="318493"/>
                  </a:cubicBezTo>
                  <a:cubicBezTo>
                    <a:pt x="2713761" y="267591"/>
                    <a:pt x="2705685" y="216537"/>
                    <a:pt x="2696693" y="165712"/>
                  </a:cubicBezTo>
                  <a:cubicBezTo>
                    <a:pt x="2688311" y="118620"/>
                    <a:pt x="2678861" y="71681"/>
                    <a:pt x="2670329" y="24589"/>
                  </a:cubicBezTo>
                  <a:cubicBezTo>
                    <a:pt x="2667357" y="8054"/>
                    <a:pt x="2672385" y="1958"/>
                    <a:pt x="2691053" y="1577"/>
                  </a:cubicBezTo>
                  <a:cubicBezTo>
                    <a:pt x="2727859" y="891"/>
                    <a:pt x="2764741" y="1501"/>
                    <a:pt x="2801545" y="1348"/>
                  </a:cubicBezTo>
                  <a:cubicBezTo>
                    <a:pt x="2815337" y="1272"/>
                    <a:pt x="2821281" y="7368"/>
                    <a:pt x="2823489" y="21465"/>
                  </a:cubicBezTo>
                  <a:cubicBezTo>
                    <a:pt x="2829889" y="62613"/>
                    <a:pt x="2838197" y="103380"/>
                    <a:pt x="2845129" y="144376"/>
                  </a:cubicBezTo>
                  <a:cubicBezTo>
                    <a:pt x="2855113" y="203964"/>
                    <a:pt x="2865019" y="263629"/>
                    <a:pt x="2874163" y="323446"/>
                  </a:cubicBezTo>
                  <a:cubicBezTo>
                    <a:pt x="2883153" y="382044"/>
                    <a:pt x="2890621" y="440794"/>
                    <a:pt x="2899461" y="499392"/>
                  </a:cubicBezTo>
                  <a:cubicBezTo>
                    <a:pt x="2904565" y="532996"/>
                    <a:pt x="2911119" y="566448"/>
                    <a:pt x="2916987" y="599899"/>
                  </a:cubicBezTo>
                  <a:lnTo>
                    <a:pt x="2922931" y="599442"/>
                  </a:lnTo>
                  <a:lnTo>
                    <a:pt x="2922855" y="599290"/>
                  </a:lnTo>
                  <a:cubicBezTo>
                    <a:pt x="2925597" y="579630"/>
                    <a:pt x="2928113" y="559894"/>
                    <a:pt x="2931161" y="540311"/>
                  </a:cubicBezTo>
                  <a:cubicBezTo>
                    <a:pt x="2940305" y="481789"/>
                    <a:pt x="2949601" y="423344"/>
                    <a:pt x="2958973" y="364899"/>
                  </a:cubicBezTo>
                  <a:cubicBezTo>
                    <a:pt x="2966973" y="315140"/>
                    <a:pt x="2975129" y="265381"/>
                    <a:pt x="2983281" y="215623"/>
                  </a:cubicBezTo>
                  <a:cubicBezTo>
                    <a:pt x="2992805" y="157177"/>
                    <a:pt x="3003017" y="98884"/>
                    <a:pt x="3011857" y="40363"/>
                  </a:cubicBezTo>
                  <a:cubicBezTo>
                    <a:pt x="3017265" y="4854"/>
                    <a:pt x="3019553" y="1501"/>
                    <a:pt x="3053841" y="1196"/>
                  </a:cubicBezTo>
                  <a:close/>
                  <a:moveTo>
                    <a:pt x="2002663" y="1196"/>
                  </a:moveTo>
                  <a:cubicBezTo>
                    <a:pt x="2114297" y="1196"/>
                    <a:pt x="2226005" y="1196"/>
                    <a:pt x="2337639" y="1196"/>
                  </a:cubicBezTo>
                  <a:cubicBezTo>
                    <a:pt x="2346477" y="1196"/>
                    <a:pt x="2355393" y="1272"/>
                    <a:pt x="2364233" y="1729"/>
                  </a:cubicBezTo>
                  <a:cubicBezTo>
                    <a:pt x="2374977" y="2263"/>
                    <a:pt x="2380233" y="8435"/>
                    <a:pt x="2380233" y="18874"/>
                  </a:cubicBezTo>
                  <a:cubicBezTo>
                    <a:pt x="2380387" y="51869"/>
                    <a:pt x="2380387" y="84864"/>
                    <a:pt x="2380233" y="117858"/>
                  </a:cubicBezTo>
                  <a:cubicBezTo>
                    <a:pt x="2380157" y="133708"/>
                    <a:pt x="2368957" y="135537"/>
                    <a:pt x="2356689" y="135537"/>
                  </a:cubicBezTo>
                  <a:cubicBezTo>
                    <a:pt x="2326209" y="135537"/>
                    <a:pt x="2295729" y="136222"/>
                    <a:pt x="2265325" y="135308"/>
                  </a:cubicBezTo>
                  <a:cubicBezTo>
                    <a:pt x="2249017" y="134775"/>
                    <a:pt x="2242769" y="140337"/>
                    <a:pt x="2243303" y="156949"/>
                  </a:cubicBezTo>
                  <a:cubicBezTo>
                    <a:pt x="2244217" y="186133"/>
                    <a:pt x="2243531" y="215318"/>
                    <a:pt x="2243531" y="244503"/>
                  </a:cubicBezTo>
                  <a:cubicBezTo>
                    <a:pt x="2243531" y="439879"/>
                    <a:pt x="2243531" y="635332"/>
                    <a:pt x="2243531" y="830709"/>
                  </a:cubicBezTo>
                  <a:cubicBezTo>
                    <a:pt x="2243477" y="860023"/>
                    <a:pt x="2229107" y="874699"/>
                    <a:pt x="2200401" y="874753"/>
                  </a:cubicBezTo>
                  <a:cubicBezTo>
                    <a:pt x="2178837" y="874829"/>
                    <a:pt x="2157273" y="874905"/>
                    <a:pt x="2135709" y="874753"/>
                  </a:cubicBezTo>
                  <a:cubicBezTo>
                    <a:pt x="2097457" y="874524"/>
                    <a:pt x="2097305" y="874448"/>
                    <a:pt x="2097075" y="837796"/>
                  </a:cubicBezTo>
                  <a:cubicBezTo>
                    <a:pt x="2096923" y="808611"/>
                    <a:pt x="2097075" y="779427"/>
                    <a:pt x="2097075" y="750242"/>
                  </a:cubicBezTo>
                  <a:lnTo>
                    <a:pt x="2097075" y="502821"/>
                  </a:lnTo>
                  <a:lnTo>
                    <a:pt x="2096999" y="502821"/>
                  </a:lnTo>
                  <a:cubicBezTo>
                    <a:pt x="2096999" y="392407"/>
                    <a:pt x="2097075" y="282069"/>
                    <a:pt x="2096999" y="171655"/>
                  </a:cubicBezTo>
                  <a:cubicBezTo>
                    <a:pt x="2096923" y="131269"/>
                    <a:pt x="2100199" y="135994"/>
                    <a:pt x="2059509" y="135689"/>
                  </a:cubicBezTo>
                  <a:cubicBezTo>
                    <a:pt x="2035429" y="135537"/>
                    <a:pt x="2011273" y="136146"/>
                    <a:pt x="1987193" y="135537"/>
                  </a:cubicBezTo>
                  <a:cubicBezTo>
                    <a:pt x="1962201" y="134927"/>
                    <a:pt x="1960525" y="133479"/>
                    <a:pt x="1959991" y="110162"/>
                  </a:cubicBezTo>
                  <a:cubicBezTo>
                    <a:pt x="1959381" y="80977"/>
                    <a:pt x="1960145" y="51793"/>
                    <a:pt x="1959839" y="22608"/>
                  </a:cubicBezTo>
                  <a:cubicBezTo>
                    <a:pt x="1959685" y="8740"/>
                    <a:pt x="1965249" y="1120"/>
                    <a:pt x="1979803" y="1348"/>
                  </a:cubicBezTo>
                  <a:cubicBezTo>
                    <a:pt x="1987423" y="1425"/>
                    <a:pt x="1995043" y="1196"/>
                    <a:pt x="2002663" y="1196"/>
                  </a:cubicBezTo>
                  <a:close/>
                  <a:moveTo>
                    <a:pt x="1664733" y="434"/>
                  </a:moveTo>
                  <a:cubicBezTo>
                    <a:pt x="1720175" y="-2881"/>
                    <a:pt x="1772253" y="12664"/>
                    <a:pt x="1818717" y="51183"/>
                  </a:cubicBezTo>
                  <a:cubicBezTo>
                    <a:pt x="1851177" y="78158"/>
                    <a:pt x="1873505" y="113896"/>
                    <a:pt x="1884401" y="155425"/>
                  </a:cubicBezTo>
                  <a:cubicBezTo>
                    <a:pt x="1895069" y="196344"/>
                    <a:pt x="1891717" y="238330"/>
                    <a:pt x="1892249" y="280012"/>
                  </a:cubicBezTo>
                  <a:cubicBezTo>
                    <a:pt x="1892477" y="296014"/>
                    <a:pt x="1885621" y="303253"/>
                    <a:pt x="1869769" y="303253"/>
                  </a:cubicBezTo>
                  <a:cubicBezTo>
                    <a:pt x="1833041" y="303024"/>
                    <a:pt x="1796237" y="303024"/>
                    <a:pt x="1759433" y="303253"/>
                  </a:cubicBezTo>
                  <a:cubicBezTo>
                    <a:pt x="1745489" y="303329"/>
                    <a:pt x="1738325" y="297538"/>
                    <a:pt x="1738553" y="282907"/>
                  </a:cubicBezTo>
                  <a:cubicBezTo>
                    <a:pt x="1738935" y="261343"/>
                    <a:pt x="1738629" y="239778"/>
                    <a:pt x="1738553" y="218214"/>
                  </a:cubicBezTo>
                  <a:cubicBezTo>
                    <a:pt x="1738401" y="194592"/>
                    <a:pt x="1732229" y="173637"/>
                    <a:pt x="1714169" y="156796"/>
                  </a:cubicBezTo>
                  <a:cubicBezTo>
                    <a:pt x="1697481" y="141328"/>
                    <a:pt x="1679499" y="129669"/>
                    <a:pt x="1656257" y="138508"/>
                  </a:cubicBezTo>
                  <a:cubicBezTo>
                    <a:pt x="1632331" y="147576"/>
                    <a:pt x="1616253" y="165026"/>
                    <a:pt x="1611071" y="190705"/>
                  </a:cubicBezTo>
                  <a:cubicBezTo>
                    <a:pt x="1609547" y="198097"/>
                    <a:pt x="1610233" y="205869"/>
                    <a:pt x="1610233" y="213489"/>
                  </a:cubicBezTo>
                  <a:cubicBezTo>
                    <a:pt x="1610233" y="363222"/>
                    <a:pt x="1610157" y="512879"/>
                    <a:pt x="1610385" y="662612"/>
                  </a:cubicBezTo>
                  <a:cubicBezTo>
                    <a:pt x="1610385" y="673813"/>
                    <a:pt x="1610843" y="685701"/>
                    <a:pt x="1614271" y="696216"/>
                  </a:cubicBezTo>
                  <a:cubicBezTo>
                    <a:pt x="1622197" y="720295"/>
                    <a:pt x="1649247" y="740946"/>
                    <a:pt x="1671117" y="739955"/>
                  </a:cubicBezTo>
                  <a:cubicBezTo>
                    <a:pt x="1699311" y="738736"/>
                    <a:pt x="1718209" y="721210"/>
                    <a:pt x="1729867" y="697893"/>
                  </a:cubicBezTo>
                  <a:cubicBezTo>
                    <a:pt x="1736345" y="685015"/>
                    <a:pt x="1737563" y="668708"/>
                    <a:pt x="1738249" y="653773"/>
                  </a:cubicBezTo>
                  <a:cubicBezTo>
                    <a:pt x="1739545" y="627179"/>
                    <a:pt x="1739011" y="600509"/>
                    <a:pt x="1738553" y="573839"/>
                  </a:cubicBezTo>
                  <a:cubicBezTo>
                    <a:pt x="1738325" y="558828"/>
                    <a:pt x="1742593" y="549531"/>
                    <a:pt x="1759737" y="549760"/>
                  </a:cubicBezTo>
                  <a:cubicBezTo>
                    <a:pt x="1796465" y="550217"/>
                    <a:pt x="1833271" y="550065"/>
                    <a:pt x="1870075" y="549912"/>
                  </a:cubicBezTo>
                  <a:cubicBezTo>
                    <a:pt x="1886077" y="549836"/>
                    <a:pt x="1893241" y="557380"/>
                    <a:pt x="1892325" y="573306"/>
                  </a:cubicBezTo>
                  <a:cubicBezTo>
                    <a:pt x="1889659" y="618645"/>
                    <a:pt x="1896517" y="664136"/>
                    <a:pt x="1886077" y="709551"/>
                  </a:cubicBezTo>
                  <a:cubicBezTo>
                    <a:pt x="1873885" y="762510"/>
                    <a:pt x="1849501" y="806097"/>
                    <a:pt x="1803477" y="835891"/>
                  </a:cubicBezTo>
                  <a:cubicBezTo>
                    <a:pt x="1724077" y="887250"/>
                    <a:pt x="1641017" y="892584"/>
                    <a:pt x="1560551" y="843282"/>
                  </a:cubicBezTo>
                  <a:cubicBezTo>
                    <a:pt x="1501037" y="806782"/>
                    <a:pt x="1462253" y="753595"/>
                    <a:pt x="1463853" y="677776"/>
                  </a:cubicBezTo>
                  <a:cubicBezTo>
                    <a:pt x="1465529" y="596623"/>
                    <a:pt x="1464233" y="515470"/>
                    <a:pt x="1464233" y="434241"/>
                  </a:cubicBezTo>
                  <a:lnTo>
                    <a:pt x="1464081" y="434241"/>
                  </a:lnTo>
                  <a:cubicBezTo>
                    <a:pt x="1464081" y="355602"/>
                    <a:pt x="1466977" y="276811"/>
                    <a:pt x="1463243" y="198325"/>
                  </a:cubicBezTo>
                  <a:cubicBezTo>
                    <a:pt x="1459357" y="116868"/>
                    <a:pt x="1533501" y="30000"/>
                    <a:pt x="1608253" y="9883"/>
                  </a:cubicBezTo>
                  <a:cubicBezTo>
                    <a:pt x="1627397" y="4740"/>
                    <a:pt x="1646253" y="1539"/>
                    <a:pt x="1664733" y="434"/>
                  </a:cubicBezTo>
                  <a:close/>
                </a:path>
              </a:pathLst>
            </a:custGeom>
            <a:solidFill>
              <a:srgbClr val="000000"/>
            </a:solidFill>
            <a:ln w="7620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2D5885D7-181A-CD3D-E0D2-FBFD996D7EA2}"/>
              </a:ext>
            </a:extLst>
          </p:cNvPr>
          <p:cNvGrpSpPr/>
          <p:nvPr/>
        </p:nvGrpSpPr>
        <p:grpSpPr>
          <a:xfrm>
            <a:off x="734136" y="1362868"/>
            <a:ext cx="4368313" cy="4035783"/>
            <a:chOff x="607140" y="1330608"/>
            <a:chExt cx="4368313" cy="4035783"/>
          </a:xfrm>
        </p:grpSpPr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3462ECFC-73A7-53B8-CE32-790F4592169C}"/>
                </a:ext>
              </a:extLst>
            </p:cNvPr>
            <p:cNvSpPr/>
            <p:nvPr/>
          </p:nvSpPr>
          <p:spPr bwMode="auto">
            <a:xfrm>
              <a:off x="607140" y="1491609"/>
              <a:ext cx="3869760" cy="3869760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VI" dirty="0">
                <a:solidFill>
                  <a:sysClr val="windowText" lastClr="000000"/>
                </a:solidFill>
                <a:latin typeface="Oswald" pitchFamily="2" charset="0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C1675288-321F-A923-B71D-673E10599B19}"/>
                </a:ext>
              </a:extLst>
            </p:cNvPr>
            <p:cNvSpPr/>
            <p:nvPr/>
          </p:nvSpPr>
          <p:spPr>
            <a:xfrm>
              <a:off x="708552" y="2643274"/>
              <a:ext cx="3675234" cy="1821998"/>
            </a:xfrm>
            <a:custGeom>
              <a:avLst/>
              <a:gdLst>
                <a:gd name="connsiteX0" fmla="*/ 1276193 w 4225993"/>
                <a:gd name="connsiteY0" fmla="*/ 1992966 h 2074296"/>
                <a:gd name="connsiteX1" fmla="*/ 1302227 w 4225993"/>
                <a:gd name="connsiteY1" fmla="*/ 1996474 h 2074296"/>
                <a:gd name="connsiteX2" fmla="*/ 1302254 w 4225993"/>
                <a:gd name="connsiteY2" fmla="*/ 1996502 h 2074296"/>
                <a:gd name="connsiteX3" fmla="*/ 1261743 w 4225993"/>
                <a:gd name="connsiteY3" fmla="*/ 2022117 h 2074296"/>
                <a:gd name="connsiteX4" fmla="*/ 1259349 w 4225993"/>
                <a:gd name="connsiteY4" fmla="*/ 2020084 h 2074296"/>
                <a:gd name="connsiteX5" fmla="*/ 1276193 w 4225993"/>
                <a:gd name="connsiteY5" fmla="*/ 1992966 h 2074296"/>
                <a:gd name="connsiteX6" fmla="*/ 4119027 w 4225993"/>
                <a:gd name="connsiteY6" fmla="*/ 1880845 h 2074296"/>
                <a:gd name="connsiteX7" fmla="*/ 4124341 w 4225993"/>
                <a:gd name="connsiteY7" fmla="*/ 1883685 h 2074296"/>
                <a:gd name="connsiteX8" fmla="*/ 4117826 w 4225993"/>
                <a:gd name="connsiteY8" fmla="*/ 1899972 h 2074296"/>
                <a:gd name="connsiteX9" fmla="*/ 4108081 w 4225993"/>
                <a:gd name="connsiteY9" fmla="*/ 1885132 h 2074296"/>
                <a:gd name="connsiteX10" fmla="*/ 4108053 w 4225993"/>
                <a:gd name="connsiteY10" fmla="*/ 1885105 h 2074296"/>
                <a:gd name="connsiteX11" fmla="*/ 4119027 w 4225993"/>
                <a:gd name="connsiteY11" fmla="*/ 1880845 h 2074296"/>
                <a:gd name="connsiteX12" fmla="*/ 3965584 w 4225993"/>
                <a:gd name="connsiteY12" fmla="*/ 1863805 h 2074296"/>
                <a:gd name="connsiteX13" fmla="*/ 3965166 w 4225993"/>
                <a:gd name="connsiteY13" fmla="*/ 1864752 h 2074296"/>
                <a:gd name="connsiteX14" fmla="*/ 3965124 w 4225993"/>
                <a:gd name="connsiteY14" fmla="*/ 1864707 h 2074296"/>
                <a:gd name="connsiteX15" fmla="*/ 3964918 w 4225993"/>
                <a:gd name="connsiteY15" fmla="*/ 1864845 h 2074296"/>
                <a:gd name="connsiteX16" fmla="*/ 3964860 w 4225993"/>
                <a:gd name="connsiteY16" fmla="*/ 1864418 h 2074296"/>
                <a:gd name="connsiteX17" fmla="*/ 3964832 w 4225993"/>
                <a:gd name="connsiteY17" fmla="*/ 1864363 h 2074296"/>
                <a:gd name="connsiteX18" fmla="*/ 3964873 w 4225993"/>
                <a:gd name="connsiteY18" fmla="*/ 1864408 h 2074296"/>
                <a:gd name="connsiteX19" fmla="*/ 4032211 w 4225993"/>
                <a:gd name="connsiteY19" fmla="*/ 1862525 h 2074296"/>
                <a:gd name="connsiteX20" fmla="*/ 4045714 w 4225993"/>
                <a:gd name="connsiteY20" fmla="*/ 1863388 h 2074296"/>
                <a:gd name="connsiteX21" fmla="*/ 4032211 w 4225993"/>
                <a:gd name="connsiteY21" fmla="*/ 1874052 h 2074296"/>
                <a:gd name="connsiteX22" fmla="*/ 3993782 w 4225993"/>
                <a:gd name="connsiteY22" fmla="*/ 1847143 h 2074296"/>
                <a:gd name="connsiteX23" fmla="*/ 4007320 w 4225993"/>
                <a:gd name="connsiteY23" fmla="*/ 1850720 h 2074296"/>
                <a:gd name="connsiteX24" fmla="*/ 3986605 w 4225993"/>
                <a:gd name="connsiteY24" fmla="*/ 1882655 h 2074296"/>
                <a:gd name="connsiteX25" fmla="*/ 3969064 w 4225993"/>
                <a:gd name="connsiteY25" fmla="*/ 1913114 h 2074296"/>
                <a:gd name="connsiteX26" fmla="*/ 3962326 w 4225993"/>
                <a:gd name="connsiteY26" fmla="*/ 1928038 h 2074296"/>
                <a:gd name="connsiteX27" fmla="*/ 3961630 w 4225993"/>
                <a:gd name="connsiteY27" fmla="*/ 1929207 h 2074296"/>
                <a:gd name="connsiteX28" fmla="*/ 3932674 w 4225993"/>
                <a:gd name="connsiteY28" fmla="*/ 1941709 h 2074296"/>
                <a:gd name="connsiteX29" fmla="*/ 3926187 w 4225993"/>
                <a:gd name="connsiteY29" fmla="*/ 1939815 h 2074296"/>
                <a:gd name="connsiteX30" fmla="*/ 3908118 w 4225993"/>
                <a:gd name="connsiteY30" fmla="*/ 1923138 h 2074296"/>
                <a:gd name="connsiteX31" fmla="*/ 3905751 w 4225993"/>
                <a:gd name="connsiteY31" fmla="*/ 1911889 h 2074296"/>
                <a:gd name="connsiteX32" fmla="*/ 3922679 w 4225993"/>
                <a:gd name="connsiteY32" fmla="*/ 1881820 h 2074296"/>
                <a:gd name="connsiteX33" fmla="*/ 3930976 w 4225993"/>
                <a:gd name="connsiteY33" fmla="*/ 1878423 h 2074296"/>
                <a:gd name="connsiteX34" fmla="*/ 3944869 w 4225993"/>
                <a:gd name="connsiteY34" fmla="*/ 1878284 h 2074296"/>
                <a:gd name="connsiteX35" fmla="*/ 3964918 w 4225993"/>
                <a:gd name="connsiteY35" fmla="*/ 1864845 h 2074296"/>
                <a:gd name="connsiteX36" fmla="*/ 3965556 w 4225993"/>
                <a:gd name="connsiteY36" fmla="*/ 1869541 h 2074296"/>
                <a:gd name="connsiteX37" fmla="*/ 3984795 w 4225993"/>
                <a:gd name="connsiteY37" fmla="*/ 1854256 h 2074296"/>
                <a:gd name="connsiteX38" fmla="*/ 3993782 w 4225993"/>
                <a:gd name="connsiteY38" fmla="*/ 1847143 h 2074296"/>
                <a:gd name="connsiteX39" fmla="*/ 4042846 w 4225993"/>
                <a:gd name="connsiteY39" fmla="*/ 1844706 h 2074296"/>
                <a:gd name="connsiteX40" fmla="*/ 4043153 w 4225993"/>
                <a:gd name="connsiteY40" fmla="*/ 1845012 h 2074296"/>
                <a:gd name="connsiteX41" fmla="*/ 4042512 w 4225993"/>
                <a:gd name="connsiteY41" fmla="*/ 1845875 h 2074296"/>
                <a:gd name="connsiteX42" fmla="*/ 4042846 w 4225993"/>
                <a:gd name="connsiteY42" fmla="*/ 1844706 h 2074296"/>
                <a:gd name="connsiteX43" fmla="*/ 4043309 w 4225993"/>
                <a:gd name="connsiteY43" fmla="*/ 1844222 h 2074296"/>
                <a:gd name="connsiteX44" fmla="*/ 4043153 w 4225993"/>
                <a:gd name="connsiteY44" fmla="*/ 1845011 h 2074296"/>
                <a:gd name="connsiteX45" fmla="*/ 4043153 w 4225993"/>
                <a:gd name="connsiteY45" fmla="*/ 1844984 h 2074296"/>
                <a:gd name="connsiteX46" fmla="*/ 4042847 w 4225993"/>
                <a:gd name="connsiteY46" fmla="*/ 1844677 h 2074296"/>
                <a:gd name="connsiteX47" fmla="*/ 3642114 w 4225993"/>
                <a:gd name="connsiteY47" fmla="*/ 1823913 h 2074296"/>
                <a:gd name="connsiteX48" fmla="*/ 3655453 w 4225993"/>
                <a:gd name="connsiteY48" fmla="*/ 1824989 h 2074296"/>
                <a:gd name="connsiteX49" fmla="*/ 3687774 w 4225993"/>
                <a:gd name="connsiteY49" fmla="*/ 1841198 h 2074296"/>
                <a:gd name="connsiteX50" fmla="*/ 3694484 w 4225993"/>
                <a:gd name="connsiteY50" fmla="*/ 1829254 h 2074296"/>
                <a:gd name="connsiteX51" fmla="*/ 3706094 w 4225993"/>
                <a:gd name="connsiteY51" fmla="*/ 1828224 h 2074296"/>
                <a:gd name="connsiteX52" fmla="*/ 3708851 w 4225993"/>
                <a:gd name="connsiteY52" fmla="*/ 1831732 h 2074296"/>
                <a:gd name="connsiteX53" fmla="*/ 3710326 w 4225993"/>
                <a:gd name="connsiteY53" fmla="*/ 1852224 h 2074296"/>
                <a:gd name="connsiteX54" fmla="*/ 3709658 w 4225993"/>
                <a:gd name="connsiteY54" fmla="*/ 1876920 h 2074296"/>
                <a:gd name="connsiteX55" fmla="*/ 3705231 w 4225993"/>
                <a:gd name="connsiteY55" fmla="*/ 1887583 h 2074296"/>
                <a:gd name="connsiteX56" fmla="*/ 3670150 w 4225993"/>
                <a:gd name="connsiteY56" fmla="*/ 1891481 h 2074296"/>
                <a:gd name="connsiteX57" fmla="*/ 3664275 w 4225993"/>
                <a:gd name="connsiteY57" fmla="*/ 1884214 h 2074296"/>
                <a:gd name="connsiteX58" fmla="*/ 3645482 w 4225993"/>
                <a:gd name="connsiteY58" fmla="*/ 1839472 h 2074296"/>
                <a:gd name="connsiteX59" fmla="*/ 3642057 w 4225993"/>
                <a:gd name="connsiteY59" fmla="*/ 1823908 h 2074296"/>
                <a:gd name="connsiteX60" fmla="*/ 3642113 w 4225993"/>
                <a:gd name="connsiteY60" fmla="*/ 1823908 h 2074296"/>
                <a:gd name="connsiteX61" fmla="*/ 3642114 w 4225993"/>
                <a:gd name="connsiteY61" fmla="*/ 1823913 h 2074296"/>
                <a:gd name="connsiteX62" fmla="*/ 4001974 w 4225993"/>
                <a:gd name="connsiteY62" fmla="*/ 1745670 h 2074296"/>
                <a:gd name="connsiteX63" fmla="*/ 4012304 w 4225993"/>
                <a:gd name="connsiteY63" fmla="*/ 1760232 h 2074296"/>
                <a:gd name="connsiteX64" fmla="*/ 4020684 w 4225993"/>
                <a:gd name="connsiteY64" fmla="*/ 1773707 h 2074296"/>
                <a:gd name="connsiteX65" fmla="*/ 4046104 w 4225993"/>
                <a:gd name="connsiteY65" fmla="*/ 1795118 h 2074296"/>
                <a:gd name="connsiteX66" fmla="*/ 4063812 w 4225993"/>
                <a:gd name="connsiteY66" fmla="*/ 1800380 h 2074296"/>
                <a:gd name="connsiteX67" fmla="*/ 4052592 w 4225993"/>
                <a:gd name="connsiteY67" fmla="*/ 1829281 h 2074296"/>
                <a:gd name="connsiteX68" fmla="*/ 4050615 w 4225993"/>
                <a:gd name="connsiteY68" fmla="*/ 1837021 h 2074296"/>
                <a:gd name="connsiteX69" fmla="*/ 4043309 w 4225993"/>
                <a:gd name="connsiteY69" fmla="*/ 1844222 h 2074296"/>
                <a:gd name="connsiteX70" fmla="*/ 4046968 w 4225993"/>
                <a:gd name="connsiteY70" fmla="*/ 1825717 h 2074296"/>
                <a:gd name="connsiteX71" fmla="*/ 4021882 w 4225993"/>
                <a:gd name="connsiteY71" fmla="*/ 1851193 h 2074296"/>
                <a:gd name="connsiteX72" fmla="*/ 4004007 w 4225993"/>
                <a:gd name="connsiteY72" fmla="*/ 1818172 h 2074296"/>
                <a:gd name="connsiteX73" fmla="*/ 4009213 w 4225993"/>
                <a:gd name="connsiteY73" fmla="*/ 1839805 h 2074296"/>
                <a:gd name="connsiteX74" fmla="*/ 3994930 w 4225993"/>
                <a:gd name="connsiteY74" fmla="*/ 1835935 h 2074296"/>
                <a:gd name="connsiteX75" fmla="*/ 3998968 w 4225993"/>
                <a:gd name="connsiteY75" fmla="*/ 1830172 h 2074296"/>
                <a:gd name="connsiteX76" fmla="*/ 3995515 w 4225993"/>
                <a:gd name="connsiteY76" fmla="*/ 1826441 h 2074296"/>
                <a:gd name="connsiteX77" fmla="*/ 3996128 w 4225993"/>
                <a:gd name="connsiteY77" fmla="*/ 1814190 h 2074296"/>
                <a:gd name="connsiteX78" fmla="*/ 4001111 w 4225993"/>
                <a:gd name="connsiteY78" fmla="*/ 1800547 h 2074296"/>
                <a:gd name="connsiteX79" fmla="*/ 3990810 w 4225993"/>
                <a:gd name="connsiteY79" fmla="*/ 1779582 h 2074296"/>
                <a:gd name="connsiteX80" fmla="*/ 3984573 w 4225993"/>
                <a:gd name="connsiteY80" fmla="*/ 1760287 h 2074296"/>
                <a:gd name="connsiteX81" fmla="*/ 4001974 w 4225993"/>
                <a:gd name="connsiteY81" fmla="*/ 1745670 h 2074296"/>
                <a:gd name="connsiteX82" fmla="*/ 2619096 w 4225993"/>
                <a:gd name="connsiteY82" fmla="*/ 1596095 h 2074296"/>
                <a:gd name="connsiteX83" fmla="*/ 2619103 w 4225993"/>
                <a:gd name="connsiteY83" fmla="*/ 1596130 h 2074296"/>
                <a:gd name="connsiteX84" fmla="*/ 2619075 w 4225993"/>
                <a:gd name="connsiteY84" fmla="*/ 1596158 h 2074296"/>
                <a:gd name="connsiteX85" fmla="*/ 2616347 w 4225993"/>
                <a:gd name="connsiteY85" fmla="*/ 1582042 h 2074296"/>
                <a:gd name="connsiteX86" fmla="*/ 2623419 w 4225993"/>
                <a:gd name="connsiteY86" fmla="*/ 1583322 h 2074296"/>
                <a:gd name="connsiteX87" fmla="*/ 2619096 w 4225993"/>
                <a:gd name="connsiteY87" fmla="*/ 1596095 h 2074296"/>
                <a:gd name="connsiteX88" fmla="*/ 2646974 w 4225993"/>
                <a:gd name="connsiteY88" fmla="*/ 1571072 h 2074296"/>
                <a:gd name="connsiteX89" fmla="*/ 2653600 w 4225993"/>
                <a:gd name="connsiteY89" fmla="*/ 1575972 h 2074296"/>
                <a:gd name="connsiteX90" fmla="*/ 2653628 w 4225993"/>
                <a:gd name="connsiteY90" fmla="*/ 1575972 h 2074296"/>
                <a:gd name="connsiteX91" fmla="*/ 2647976 w 4225993"/>
                <a:gd name="connsiteY91" fmla="*/ 1580120 h 2074296"/>
                <a:gd name="connsiteX92" fmla="*/ 2643243 w 4225993"/>
                <a:gd name="connsiteY92" fmla="*/ 1575303 h 2074296"/>
                <a:gd name="connsiteX93" fmla="*/ 2646974 w 4225993"/>
                <a:gd name="connsiteY93" fmla="*/ 1571072 h 2074296"/>
                <a:gd name="connsiteX94" fmla="*/ 4074497 w 4225993"/>
                <a:gd name="connsiteY94" fmla="*/ 1522097 h 2074296"/>
                <a:gd name="connsiteX95" fmla="*/ 4085752 w 4225993"/>
                <a:gd name="connsiteY95" fmla="*/ 1529642 h 2074296"/>
                <a:gd name="connsiteX96" fmla="*/ 4080239 w 4225993"/>
                <a:gd name="connsiteY96" fmla="*/ 1542533 h 2074296"/>
                <a:gd name="connsiteX97" fmla="*/ 4065956 w 4225993"/>
                <a:gd name="connsiteY97" fmla="*/ 1560742 h 2074296"/>
                <a:gd name="connsiteX98" fmla="*/ 4063339 w 4225993"/>
                <a:gd name="connsiteY98" fmla="*/ 1573716 h 2074296"/>
                <a:gd name="connsiteX99" fmla="*/ 4046049 w 4225993"/>
                <a:gd name="connsiteY99" fmla="*/ 1567563 h 2074296"/>
                <a:gd name="connsiteX100" fmla="*/ 4039005 w 4225993"/>
                <a:gd name="connsiteY100" fmla="*/ 1554283 h 2074296"/>
                <a:gd name="connsiteX101" fmla="*/ 4042875 w 4225993"/>
                <a:gd name="connsiteY101" fmla="*/ 1538635 h 2074296"/>
                <a:gd name="connsiteX102" fmla="*/ 4061362 w 4225993"/>
                <a:gd name="connsiteY102" fmla="*/ 1524491 h 2074296"/>
                <a:gd name="connsiteX103" fmla="*/ 4074497 w 4225993"/>
                <a:gd name="connsiteY103" fmla="*/ 1522097 h 2074296"/>
                <a:gd name="connsiteX104" fmla="*/ 4004174 w 4225993"/>
                <a:gd name="connsiteY104" fmla="*/ 1512130 h 2074296"/>
                <a:gd name="connsiteX105" fmla="*/ 4010716 w 4225993"/>
                <a:gd name="connsiteY105" fmla="*/ 1518645 h 2074296"/>
                <a:gd name="connsiteX106" fmla="*/ 4004842 w 4225993"/>
                <a:gd name="connsiteY106" fmla="*/ 1524437 h 2074296"/>
                <a:gd name="connsiteX107" fmla="*/ 3998271 w 4225993"/>
                <a:gd name="connsiteY107" fmla="*/ 1516000 h 2074296"/>
                <a:gd name="connsiteX108" fmla="*/ 3998271 w 4225993"/>
                <a:gd name="connsiteY108" fmla="*/ 1515972 h 2074296"/>
                <a:gd name="connsiteX109" fmla="*/ 4004174 w 4225993"/>
                <a:gd name="connsiteY109" fmla="*/ 1512130 h 2074296"/>
                <a:gd name="connsiteX110" fmla="*/ 3888489 w 4225993"/>
                <a:gd name="connsiteY110" fmla="*/ 1484259 h 2074296"/>
                <a:gd name="connsiteX111" fmla="*/ 3897426 w 4225993"/>
                <a:gd name="connsiteY111" fmla="*/ 1490245 h 2074296"/>
                <a:gd name="connsiteX112" fmla="*/ 3897454 w 4225993"/>
                <a:gd name="connsiteY112" fmla="*/ 1490245 h 2074296"/>
                <a:gd name="connsiteX113" fmla="*/ 3886819 w 4225993"/>
                <a:gd name="connsiteY113" fmla="*/ 1489967 h 2074296"/>
                <a:gd name="connsiteX114" fmla="*/ 3888489 w 4225993"/>
                <a:gd name="connsiteY114" fmla="*/ 1484259 h 2074296"/>
                <a:gd name="connsiteX115" fmla="*/ 3930530 w 4225993"/>
                <a:gd name="connsiteY115" fmla="*/ 1480278 h 2074296"/>
                <a:gd name="connsiteX116" fmla="*/ 3933565 w 4225993"/>
                <a:gd name="connsiteY116" fmla="*/ 1493977 h 2074296"/>
                <a:gd name="connsiteX117" fmla="*/ 3938298 w 4225993"/>
                <a:gd name="connsiteY117" fmla="*/ 1506784 h 2074296"/>
                <a:gd name="connsiteX118" fmla="*/ 3952916 w 4225993"/>
                <a:gd name="connsiteY118" fmla="*/ 1543090 h 2074296"/>
                <a:gd name="connsiteX119" fmla="*/ 3962187 w 4225993"/>
                <a:gd name="connsiteY119" fmla="*/ 1562552 h 2074296"/>
                <a:gd name="connsiteX120" fmla="*/ 3963022 w 4225993"/>
                <a:gd name="connsiteY120" fmla="*/ 1572519 h 2074296"/>
                <a:gd name="connsiteX121" fmla="*/ 3954141 w 4225993"/>
                <a:gd name="connsiteY121" fmla="*/ 1577169 h 2074296"/>
                <a:gd name="connsiteX122" fmla="*/ 3936757 w 4225993"/>
                <a:gd name="connsiteY122" fmla="*/ 1573080 h 2074296"/>
                <a:gd name="connsiteX123" fmla="*/ 3936739 w 4225993"/>
                <a:gd name="connsiteY123" fmla="*/ 1573049 h 2074296"/>
                <a:gd name="connsiteX124" fmla="*/ 3936739 w 4225993"/>
                <a:gd name="connsiteY124" fmla="*/ 1573076 h 2074296"/>
                <a:gd name="connsiteX125" fmla="*/ 3936757 w 4225993"/>
                <a:gd name="connsiteY125" fmla="*/ 1573080 h 2074296"/>
                <a:gd name="connsiteX126" fmla="*/ 3945235 w 4225993"/>
                <a:gd name="connsiteY126" fmla="*/ 1588251 h 2074296"/>
                <a:gd name="connsiteX127" fmla="*/ 3943561 w 4225993"/>
                <a:gd name="connsiteY127" fmla="*/ 1604538 h 2074296"/>
                <a:gd name="connsiteX128" fmla="*/ 3912544 w 4225993"/>
                <a:gd name="connsiteY128" fmla="*/ 1616483 h 2074296"/>
                <a:gd name="connsiteX129" fmla="*/ 3904080 w 4225993"/>
                <a:gd name="connsiteY129" fmla="*/ 1612000 h 2074296"/>
                <a:gd name="connsiteX130" fmla="*/ 3904024 w 4225993"/>
                <a:gd name="connsiteY130" fmla="*/ 1603397 h 2074296"/>
                <a:gd name="connsiteX131" fmla="*/ 3880776 w 4225993"/>
                <a:gd name="connsiteY131" fmla="*/ 1581485 h 2074296"/>
                <a:gd name="connsiteX132" fmla="*/ 3887291 w 4225993"/>
                <a:gd name="connsiteY132" fmla="*/ 1567536 h 2074296"/>
                <a:gd name="connsiteX133" fmla="*/ 3908424 w 4225993"/>
                <a:gd name="connsiteY133" fmla="*/ 1574998 h 2074296"/>
                <a:gd name="connsiteX134" fmla="*/ 3918001 w 4225993"/>
                <a:gd name="connsiteY134" fmla="*/ 1577949 h 2074296"/>
                <a:gd name="connsiteX135" fmla="*/ 3915523 w 4225993"/>
                <a:gd name="connsiteY135" fmla="*/ 1565782 h 2074296"/>
                <a:gd name="connsiteX136" fmla="*/ 3931839 w 4225993"/>
                <a:gd name="connsiteY136" fmla="*/ 1564640 h 2074296"/>
                <a:gd name="connsiteX137" fmla="*/ 3934540 w 4225993"/>
                <a:gd name="connsiteY137" fmla="*/ 1557039 h 2074296"/>
                <a:gd name="connsiteX138" fmla="*/ 3919700 w 4225993"/>
                <a:gd name="connsiteY138" fmla="*/ 1538552 h 2074296"/>
                <a:gd name="connsiteX139" fmla="*/ 3910456 w 4225993"/>
                <a:gd name="connsiteY139" fmla="*/ 1528752 h 2074296"/>
                <a:gd name="connsiteX140" fmla="*/ 3908229 w 4225993"/>
                <a:gd name="connsiteY140" fmla="*/ 1507925 h 2074296"/>
                <a:gd name="connsiteX141" fmla="*/ 3916749 w 4225993"/>
                <a:gd name="connsiteY141" fmla="*/ 1492389 h 2074296"/>
                <a:gd name="connsiteX142" fmla="*/ 3930530 w 4225993"/>
                <a:gd name="connsiteY142" fmla="*/ 1480278 h 2074296"/>
                <a:gd name="connsiteX143" fmla="*/ 2543094 w 4225993"/>
                <a:gd name="connsiteY143" fmla="*/ 1471563 h 2074296"/>
                <a:gd name="connsiteX144" fmla="*/ 2555289 w 4225993"/>
                <a:gd name="connsiteY144" fmla="*/ 1479053 h 2074296"/>
                <a:gd name="connsiteX145" fmla="*/ 2565089 w 4225993"/>
                <a:gd name="connsiteY145" fmla="*/ 1499600 h 2074296"/>
                <a:gd name="connsiteX146" fmla="*/ 2567567 w 4225993"/>
                <a:gd name="connsiteY146" fmla="*/ 1522208 h 2074296"/>
                <a:gd name="connsiteX147" fmla="*/ 2562778 w 4225993"/>
                <a:gd name="connsiteY147" fmla="*/ 1533763 h 2074296"/>
                <a:gd name="connsiteX148" fmla="*/ 2550444 w 4225993"/>
                <a:gd name="connsiteY148" fmla="*/ 1576139 h 2074296"/>
                <a:gd name="connsiteX149" fmla="*/ 2548997 w 4225993"/>
                <a:gd name="connsiteY149" fmla="*/ 1582765 h 2074296"/>
                <a:gd name="connsiteX150" fmla="*/ 2540059 w 4225993"/>
                <a:gd name="connsiteY150" fmla="*/ 1608102 h 2074296"/>
                <a:gd name="connsiteX151" fmla="*/ 2529201 w 4225993"/>
                <a:gd name="connsiteY151" fmla="*/ 1638004 h 2074296"/>
                <a:gd name="connsiteX152" fmla="*/ 2526778 w 4225993"/>
                <a:gd name="connsiteY152" fmla="*/ 1641373 h 2074296"/>
                <a:gd name="connsiteX153" fmla="*/ 2485962 w 4225993"/>
                <a:gd name="connsiteY153" fmla="*/ 1644742 h 2074296"/>
                <a:gd name="connsiteX154" fmla="*/ 2483957 w 4225993"/>
                <a:gd name="connsiteY154" fmla="*/ 1642849 h 2074296"/>
                <a:gd name="connsiteX155" fmla="*/ 2470119 w 4225993"/>
                <a:gd name="connsiteY155" fmla="*/ 1599025 h 2074296"/>
                <a:gd name="connsiteX156" fmla="*/ 2474741 w 4225993"/>
                <a:gd name="connsiteY156" fmla="*/ 1586357 h 2074296"/>
                <a:gd name="connsiteX157" fmla="*/ 2480449 w 4225993"/>
                <a:gd name="connsiteY157" fmla="*/ 1561688 h 2074296"/>
                <a:gd name="connsiteX158" fmla="*/ 2498686 w 4225993"/>
                <a:gd name="connsiteY158" fmla="*/ 1518811 h 2074296"/>
                <a:gd name="connsiteX159" fmla="*/ 2534686 w 4225993"/>
                <a:gd name="connsiteY159" fmla="*/ 1485317 h 2074296"/>
                <a:gd name="connsiteX160" fmla="*/ 2543038 w 4225993"/>
                <a:gd name="connsiteY160" fmla="*/ 1471591 h 2074296"/>
                <a:gd name="connsiteX161" fmla="*/ 3516343 w 4225993"/>
                <a:gd name="connsiteY161" fmla="*/ 1462849 h 2074296"/>
                <a:gd name="connsiteX162" fmla="*/ 3535533 w 4225993"/>
                <a:gd name="connsiteY162" fmla="*/ 1468223 h 2074296"/>
                <a:gd name="connsiteX163" fmla="*/ 3552628 w 4225993"/>
                <a:gd name="connsiteY163" fmla="*/ 1472121 h 2074296"/>
                <a:gd name="connsiteX164" fmla="*/ 3558169 w 4225993"/>
                <a:gd name="connsiteY164" fmla="*/ 1472121 h 2074296"/>
                <a:gd name="connsiteX165" fmla="*/ 3580498 w 4225993"/>
                <a:gd name="connsiteY165" fmla="*/ 1495397 h 2074296"/>
                <a:gd name="connsiteX166" fmla="*/ 3581779 w 4225993"/>
                <a:gd name="connsiteY166" fmla="*/ 1520065 h 2074296"/>
                <a:gd name="connsiteX167" fmla="*/ 3610651 w 4225993"/>
                <a:gd name="connsiteY167" fmla="*/ 1531146 h 2074296"/>
                <a:gd name="connsiteX168" fmla="*/ 3615385 w 4225993"/>
                <a:gd name="connsiteY168" fmla="*/ 1500269 h 2074296"/>
                <a:gd name="connsiteX169" fmla="*/ 3627078 w 4225993"/>
                <a:gd name="connsiteY169" fmla="*/ 1474543 h 2074296"/>
                <a:gd name="connsiteX170" fmla="*/ 3636934 w 4225993"/>
                <a:gd name="connsiteY170" fmla="*/ 1465940 h 2074296"/>
                <a:gd name="connsiteX171" fmla="*/ 3646456 w 4225993"/>
                <a:gd name="connsiteY171" fmla="*/ 1474654 h 2074296"/>
                <a:gd name="connsiteX172" fmla="*/ 3658401 w 4225993"/>
                <a:gd name="connsiteY172" fmla="*/ 1499239 h 2074296"/>
                <a:gd name="connsiteX173" fmla="*/ 3661380 w 4225993"/>
                <a:gd name="connsiteY173" fmla="*/ 1503638 h 2074296"/>
                <a:gd name="connsiteX174" fmla="*/ 3674744 w 4225993"/>
                <a:gd name="connsiteY174" fmla="*/ 1523545 h 2074296"/>
                <a:gd name="connsiteX175" fmla="*/ 3684405 w 4225993"/>
                <a:gd name="connsiteY175" fmla="*/ 1545067 h 2074296"/>
                <a:gd name="connsiteX176" fmla="*/ 3702865 w 4225993"/>
                <a:gd name="connsiteY176" fmla="*/ 1559044 h 2074296"/>
                <a:gd name="connsiteX177" fmla="*/ 3710689 w 4225993"/>
                <a:gd name="connsiteY177" fmla="*/ 1564056 h 2074296"/>
                <a:gd name="connsiteX178" fmla="*/ 3723440 w 4225993"/>
                <a:gd name="connsiteY178" fmla="*/ 1582098 h 2074296"/>
                <a:gd name="connsiteX179" fmla="*/ 3743543 w 4225993"/>
                <a:gd name="connsiteY179" fmla="*/ 1600696 h 2074296"/>
                <a:gd name="connsiteX180" fmla="*/ 3743570 w 4225993"/>
                <a:gd name="connsiteY180" fmla="*/ 1600808 h 2074296"/>
                <a:gd name="connsiteX181" fmla="*/ 3771357 w 4225993"/>
                <a:gd name="connsiteY181" fmla="*/ 1623054 h 2074296"/>
                <a:gd name="connsiteX182" fmla="*/ 3772777 w 4225993"/>
                <a:gd name="connsiteY182" fmla="*/ 1625337 h 2074296"/>
                <a:gd name="connsiteX183" fmla="*/ 3772276 w 4225993"/>
                <a:gd name="connsiteY183" fmla="*/ 1708168 h 2074296"/>
                <a:gd name="connsiteX184" fmla="*/ 3765649 w 4225993"/>
                <a:gd name="connsiteY184" fmla="*/ 1738905 h 2074296"/>
                <a:gd name="connsiteX185" fmla="*/ 3746299 w 4225993"/>
                <a:gd name="connsiteY185" fmla="*/ 1762822 h 2074296"/>
                <a:gd name="connsiteX186" fmla="*/ 3737668 w 4225993"/>
                <a:gd name="connsiteY186" fmla="*/ 1790274 h 2074296"/>
                <a:gd name="connsiteX187" fmla="*/ 3707069 w 4225993"/>
                <a:gd name="connsiteY187" fmla="*/ 1811629 h 2074296"/>
                <a:gd name="connsiteX188" fmla="*/ 3683904 w 4225993"/>
                <a:gd name="connsiteY188" fmla="*/ 1825801 h 2074296"/>
                <a:gd name="connsiteX189" fmla="*/ 3637714 w 4225993"/>
                <a:gd name="connsiteY189" fmla="*/ 1816391 h 2074296"/>
                <a:gd name="connsiteX190" fmla="*/ 3622596 w 4225993"/>
                <a:gd name="connsiteY190" fmla="*/ 1811045 h 2074296"/>
                <a:gd name="connsiteX191" fmla="*/ 3612823 w 4225993"/>
                <a:gd name="connsiteY191" fmla="*/ 1806590 h 2074296"/>
                <a:gd name="connsiteX192" fmla="*/ 3590466 w 4225993"/>
                <a:gd name="connsiteY192" fmla="*/ 1785096 h 2074296"/>
                <a:gd name="connsiteX193" fmla="*/ 3583616 w 4225993"/>
                <a:gd name="connsiteY193" fmla="*/ 1786683 h 2074296"/>
                <a:gd name="connsiteX194" fmla="*/ 3562317 w 4225993"/>
                <a:gd name="connsiteY194" fmla="*/ 1778163 h 2074296"/>
                <a:gd name="connsiteX195" fmla="*/ 3558753 w 4225993"/>
                <a:gd name="connsiteY195" fmla="*/ 1772817 h 2074296"/>
                <a:gd name="connsiteX196" fmla="*/ 3528684 w 4225993"/>
                <a:gd name="connsiteY196" fmla="*/ 1749207 h 2074296"/>
                <a:gd name="connsiteX197" fmla="*/ 3524925 w 4225993"/>
                <a:gd name="connsiteY197" fmla="*/ 1745170 h 2074296"/>
                <a:gd name="connsiteX198" fmla="*/ 3518744 w 4225993"/>
                <a:gd name="connsiteY198" fmla="*/ 1742636 h 2074296"/>
                <a:gd name="connsiteX199" fmla="*/ 3478066 w 4225993"/>
                <a:gd name="connsiteY199" fmla="*/ 1734395 h 2074296"/>
                <a:gd name="connsiteX200" fmla="*/ 3458966 w 4225993"/>
                <a:gd name="connsiteY200" fmla="*/ 1736539 h 2074296"/>
                <a:gd name="connsiteX201" fmla="*/ 3432154 w 4225993"/>
                <a:gd name="connsiteY201" fmla="*/ 1745086 h 2074296"/>
                <a:gd name="connsiteX202" fmla="*/ 3426586 w 4225993"/>
                <a:gd name="connsiteY202" fmla="*/ 1752660 h 2074296"/>
                <a:gd name="connsiteX203" fmla="*/ 3410438 w 4225993"/>
                <a:gd name="connsiteY203" fmla="*/ 1761513 h 2074296"/>
                <a:gd name="connsiteX204" fmla="*/ 3395152 w 4225993"/>
                <a:gd name="connsiteY204" fmla="*/ 1761680 h 2074296"/>
                <a:gd name="connsiteX205" fmla="*/ 3371208 w 4225993"/>
                <a:gd name="connsiteY205" fmla="*/ 1767722 h 2074296"/>
                <a:gd name="connsiteX206" fmla="*/ 3320340 w 4225993"/>
                <a:gd name="connsiteY206" fmla="*/ 1766831 h 2074296"/>
                <a:gd name="connsiteX207" fmla="*/ 3310901 w 4225993"/>
                <a:gd name="connsiteY207" fmla="*/ 1747787 h 2074296"/>
                <a:gd name="connsiteX208" fmla="*/ 3310595 w 4225993"/>
                <a:gd name="connsiteY208" fmla="*/ 1702376 h 2074296"/>
                <a:gd name="connsiteX209" fmla="*/ 3308590 w 4225993"/>
                <a:gd name="connsiteY209" fmla="*/ 1695917 h 2074296"/>
                <a:gd name="connsiteX210" fmla="*/ 3288238 w 4225993"/>
                <a:gd name="connsiteY210" fmla="*/ 1657996 h 2074296"/>
                <a:gd name="connsiteX211" fmla="*/ 3285760 w 4225993"/>
                <a:gd name="connsiteY211" fmla="*/ 1649142 h 2074296"/>
                <a:gd name="connsiteX212" fmla="*/ 3290187 w 4225993"/>
                <a:gd name="connsiteY212" fmla="*/ 1615202 h 2074296"/>
                <a:gd name="connsiteX213" fmla="*/ 3309620 w 4225993"/>
                <a:gd name="connsiteY213" fmla="*/ 1589476 h 2074296"/>
                <a:gd name="connsiteX214" fmla="*/ 3322428 w 4225993"/>
                <a:gd name="connsiteY214" fmla="*/ 1581986 h 2074296"/>
                <a:gd name="connsiteX215" fmla="*/ 3328275 w 4225993"/>
                <a:gd name="connsiteY215" fmla="*/ 1578562 h 2074296"/>
                <a:gd name="connsiteX216" fmla="*/ 3374660 w 4225993"/>
                <a:gd name="connsiteY216" fmla="*/ 1566534 h 2074296"/>
                <a:gd name="connsiteX217" fmla="*/ 3383764 w 4225993"/>
                <a:gd name="connsiteY217" fmla="*/ 1559490 h 2074296"/>
                <a:gd name="connsiteX218" fmla="*/ 3396878 w 4225993"/>
                <a:gd name="connsiteY218" fmla="*/ 1533958 h 2074296"/>
                <a:gd name="connsiteX219" fmla="*/ 3406317 w 4225993"/>
                <a:gd name="connsiteY219" fmla="*/ 1524158 h 2074296"/>
                <a:gd name="connsiteX220" fmla="*/ 3427171 w 4225993"/>
                <a:gd name="connsiteY220" fmla="*/ 1506311 h 2074296"/>
                <a:gd name="connsiteX221" fmla="*/ 3454957 w 4225993"/>
                <a:gd name="connsiteY221" fmla="*/ 1494589 h 2074296"/>
                <a:gd name="connsiteX222" fmla="*/ 3464869 w 4225993"/>
                <a:gd name="connsiteY222" fmla="*/ 1497930 h 2074296"/>
                <a:gd name="connsiteX223" fmla="*/ 3477899 w 4225993"/>
                <a:gd name="connsiteY223" fmla="*/ 1503694 h 2074296"/>
                <a:gd name="connsiteX224" fmla="*/ 3489092 w 4225993"/>
                <a:gd name="connsiteY224" fmla="*/ 1474682 h 2074296"/>
                <a:gd name="connsiteX225" fmla="*/ 3496442 w 4225993"/>
                <a:gd name="connsiteY225" fmla="*/ 1465828 h 2074296"/>
                <a:gd name="connsiteX226" fmla="*/ 3516343 w 4225993"/>
                <a:gd name="connsiteY226" fmla="*/ 1462849 h 2074296"/>
                <a:gd name="connsiteX227" fmla="*/ 3756555 w 4225993"/>
                <a:gd name="connsiteY227" fmla="*/ 1456832 h 2074296"/>
                <a:gd name="connsiteX228" fmla="*/ 3763672 w 4225993"/>
                <a:gd name="connsiteY228" fmla="*/ 1457782 h 2074296"/>
                <a:gd name="connsiteX229" fmla="*/ 3775199 w 4225993"/>
                <a:gd name="connsiteY229" fmla="*/ 1465327 h 2074296"/>
                <a:gd name="connsiteX230" fmla="*/ 3779904 w 4225993"/>
                <a:gd name="connsiteY230" fmla="*/ 1470896 h 2074296"/>
                <a:gd name="connsiteX231" fmla="*/ 3779932 w 4225993"/>
                <a:gd name="connsiteY231" fmla="*/ 1470923 h 2074296"/>
                <a:gd name="connsiteX232" fmla="*/ 3774781 w 4225993"/>
                <a:gd name="connsiteY232" fmla="*/ 1477160 h 2074296"/>
                <a:gd name="connsiteX233" fmla="*/ 3753426 w 4225993"/>
                <a:gd name="connsiteY233" fmla="*/ 1463295 h 2074296"/>
                <a:gd name="connsiteX234" fmla="*/ 3756555 w 4225993"/>
                <a:gd name="connsiteY234" fmla="*/ 1456832 h 2074296"/>
                <a:gd name="connsiteX235" fmla="*/ 3925046 w 4225993"/>
                <a:gd name="connsiteY235" fmla="*/ 1451935 h 2074296"/>
                <a:gd name="connsiteX236" fmla="*/ 3925046 w 4225993"/>
                <a:gd name="connsiteY236" fmla="*/ 1451963 h 2074296"/>
                <a:gd name="connsiteX237" fmla="*/ 3928108 w 4225993"/>
                <a:gd name="connsiteY237" fmla="*/ 1475517 h 2074296"/>
                <a:gd name="connsiteX238" fmla="*/ 3906197 w 4225993"/>
                <a:gd name="connsiteY238" fmla="*/ 1471007 h 2074296"/>
                <a:gd name="connsiteX239" fmla="*/ 3905445 w 4225993"/>
                <a:gd name="connsiteY239" fmla="*/ 1455025 h 2074296"/>
                <a:gd name="connsiteX240" fmla="*/ 3925046 w 4225993"/>
                <a:gd name="connsiteY240" fmla="*/ 1451935 h 2074296"/>
                <a:gd name="connsiteX241" fmla="*/ 3512113 w 4225993"/>
                <a:gd name="connsiteY241" fmla="*/ 1417034 h 2074296"/>
                <a:gd name="connsiteX242" fmla="*/ 3519300 w 4225993"/>
                <a:gd name="connsiteY242" fmla="*/ 1424927 h 2074296"/>
                <a:gd name="connsiteX243" fmla="*/ 3519412 w 4225993"/>
                <a:gd name="connsiteY243" fmla="*/ 1435842 h 2074296"/>
                <a:gd name="connsiteX244" fmla="*/ 3482827 w 4225993"/>
                <a:gd name="connsiteY244" fmla="*/ 1434366 h 2074296"/>
                <a:gd name="connsiteX245" fmla="*/ 3503402 w 4225993"/>
                <a:gd name="connsiteY245" fmla="*/ 1418245 h 2074296"/>
                <a:gd name="connsiteX246" fmla="*/ 3512113 w 4225993"/>
                <a:gd name="connsiteY246" fmla="*/ 1417034 h 2074296"/>
                <a:gd name="connsiteX247" fmla="*/ 3211448 w 4225993"/>
                <a:gd name="connsiteY247" fmla="*/ 1411563 h 2074296"/>
                <a:gd name="connsiteX248" fmla="*/ 3238205 w 4225993"/>
                <a:gd name="connsiteY248" fmla="*/ 1417494 h 2074296"/>
                <a:gd name="connsiteX249" fmla="*/ 3253741 w 4225993"/>
                <a:gd name="connsiteY249" fmla="*/ 1421865 h 2074296"/>
                <a:gd name="connsiteX250" fmla="*/ 3309175 w 4225993"/>
                <a:gd name="connsiteY250" fmla="*/ 1422004 h 2074296"/>
                <a:gd name="connsiteX251" fmla="*/ 3316915 w 4225993"/>
                <a:gd name="connsiteY251" fmla="*/ 1424037 h 2074296"/>
                <a:gd name="connsiteX252" fmla="*/ 3340246 w 4225993"/>
                <a:gd name="connsiteY252" fmla="*/ 1430886 h 2074296"/>
                <a:gd name="connsiteX253" fmla="*/ 3363272 w 4225993"/>
                <a:gd name="connsiteY253" fmla="*/ 1434422 h 2074296"/>
                <a:gd name="connsiteX254" fmla="*/ 3372599 w 4225993"/>
                <a:gd name="connsiteY254" fmla="*/ 1434784 h 2074296"/>
                <a:gd name="connsiteX255" fmla="*/ 3394066 w 4225993"/>
                <a:gd name="connsiteY255" fmla="*/ 1437930 h 2074296"/>
                <a:gd name="connsiteX256" fmla="*/ 3427031 w 4225993"/>
                <a:gd name="connsiteY256" fmla="*/ 1430134 h 2074296"/>
                <a:gd name="connsiteX257" fmla="*/ 3443263 w 4225993"/>
                <a:gd name="connsiteY257" fmla="*/ 1422477 h 2074296"/>
                <a:gd name="connsiteX258" fmla="*/ 3454038 w 4225993"/>
                <a:gd name="connsiteY258" fmla="*/ 1420194 h 2074296"/>
                <a:gd name="connsiteX259" fmla="*/ 3472052 w 4225993"/>
                <a:gd name="connsiteY259" fmla="*/ 1432055 h 2074296"/>
                <a:gd name="connsiteX260" fmla="*/ 3472024 w 4225993"/>
                <a:gd name="connsiteY260" fmla="*/ 1432055 h 2074296"/>
                <a:gd name="connsiteX261" fmla="*/ 3447300 w 4225993"/>
                <a:gd name="connsiteY261" fmla="*/ 1452352 h 2074296"/>
                <a:gd name="connsiteX262" fmla="*/ 3428646 w 4225993"/>
                <a:gd name="connsiteY262" fmla="*/ 1463489 h 2074296"/>
                <a:gd name="connsiteX263" fmla="*/ 3401750 w 4225993"/>
                <a:gd name="connsiteY263" fmla="*/ 1469754 h 2074296"/>
                <a:gd name="connsiteX264" fmla="*/ 3370957 w 4225993"/>
                <a:gd name="connsiteY264" fmla="*/ 1461679 h 2074296"/>
                <a:gd name="connsiteX265" fmla="*/ 3364664 w 4225993"/>
                <a:gd name="connsiteY265" fmla="*/ 1459007 h 2074296"/>
                <a:gd name="connsiteX266" fmla="*/ 3340525 w 4225993"/>
                <a:gd name="connsiteY266" fmla="*/ 1451266 h 2074296"/>
                <a:gd name="connsiteX267" fmla="*/ 3310065 w 4225993"/>
                <a:gd name="connsiteY267" fmla="*/ 1448788 h 2074296"/>
                <a:gd name="connsiteX268" fmla="*/ 3299987 w 4225993"/>
                <a:gd name="connsiteY268" fmla="*/ 1445225 h 2074296"/>
                <a:gd name="connsiteX269" fmla="*/ 3280302 w 4225993"/>
                <a:gd name="connsiteY269" fmla="*/ 1438069 h 2074296"/>
                <a:gd name="connsiteX270" fmla="*/ 3254799 w 4225993"/>
                <a:gd name="connsiteY270" fmla="*/ 1432974 h 2074296"/>
                <a:gd name="connsiteX271" fmla="*/ 3237147 w 4225993"/>
                <a:gd name="connsiteY271" fmla="*/ 1430162 h 2074296"/>
                <a:gd name="connsiteX272" fmla="*/ 3213648 w 4225993"/>
                <a:gd name="connsiteY272" fmla="*/ 1427155 h 2074296"/>
                <a:gd name="connsiteX273" fmla="*/ 3211448 w 4225993"/>
                <a:gd name="connsiteY273" fmla="*/ 1411563 h 2074296"/>
                <a:gd name="connsiteX274" fmla="*/ 3490393 w 4225993"/>
                <a:gd name="connsiteY274" fmla="*/ 1371763 h 2074296"/>
                <a:gd name="connsiteX275" fmla="*/ 3497138 w 4225993"/>
                <a:gd name="connsiteY275" fmla="*/ 1377373 h 2074296"/>
                <a:gd name="connsiteX276" fmla="*/ 3445268 w 4225993"/>
                <a:gd name="connsiteY276" fmla="*/ 1377262 h 2074296"/>
                <a:gd name="connsiteX277" fmla="*/ 3453147 w 4225993"/>
                <a:gd name="connsiteY277" fmla="*/ 1375870 h 2074296"/>
                <a:gd name="connsiteX278" fmla="*/ 3478929 w 4225993"/>
                <a:gd name="connsiteY278" fmla="*/ 1372334 h 2074296"/>
                <a:gd name="connsiteX279" fmla="*/ 3490393 w 4225993"/>
                <a:gd name="connsiteY279" fmla="*/ 1371763 h 2074296"/>
                <a:gd name="connsiteX280" fmla="*/ 3410072 w 4225993"/>
                <a:gd name="connsiteY280" fmla="*/ 1363274 h 2074296"/>
                <a:gd name="connsiteX281" fmla="*/ 3430762 w 4225993"/>
                <a:gd name="connsiteY281" fmla="*/ 1366069 h 2074296"/>
                <a:gd name="connsiteX282" fmla="*/ 3416367 w 4225993"/>
                <a:gd name="connsiteY282" fmla="*/ 1366264 h 2074296"/>
                <a:gd name="connsiteX283" fmla="*/ 3405231 w 4225993"/>
                <a:gd name="connsiteY283" fmla="*/ 1370941 h 2074296"/>
                <a:gd name="connsiteX284" fmla="*/ 3410072 w 4225993"/>
                <a:gd name="connsiteY284" fmla="*/ 1363274 h 2074296"/>
                <a:gd name="connsiteX285" fmla="*/ 3436327 w 4225993"/>
                <a:gd name="connsiteY285" fmla="*/ 1356725 h 2074296"/>
                <a:gd name="connsiteX286" fmla="*/ 3439978 w 4225993"/>
                <a:gd name="connsiteY286" fmla="*/ 1361141 h 2074296"/>
                <a:gd name="connsiteX287" fmla="*/ 3430901 w 4225993"/>
                <a:gd name="connsiteY287" fmla="*/ 1359805 h 2074296"/>
                <a:gd name="connsiteX288" fmla="*/ 3436327 w 4225993"/>
                <a:gd name="connsiteY288" fmla="*/ 1356725 h 2074296"/>
                <a:gd name="connsiteX289" fmla="*/ 3692424 w 4225993"/>
                <a:gd name="connsiteY289" fmla="*/ 1353233 h 2074296"/>
                <a:gd name="connsiteX290" fmla="*/ 3699356 w 4225993"/>
                <a:gd name="connsiteY290" fmla="*/ 1373725 h 2074296"/>
                <a:gd name="connsiteX291" fmla="*/ 3699329 w 4225993"/>
                <a:gd name="connsiteY291" fmla="*/ 1373725 h 2074296"/>
                <a:gd name="connsiteX292" fmla="*/ 3682262 w 4225993"/>
                <a:gd name="connsiteY292" fmla="*/ 1373530 h 2074296"/>
                <a:gd name="connsiteX293" fmla="*/ 3678336 w 4225993"/>
                <a:gd name="connsiteY293" fmla="*/ 1359052 h 2074296"/>
                <a:gd name="connsiteX294" fmla="*/ 3692424 w 4225993"/>
                <a:gd name="connsiteY294" fmla="*/ 1353233 h 2074296"/>
                <a:gd name="connsiteX295" fmla="*/ 3503402 w 4225993"/>
                <a:gd name="connsiteY295" fmla="*/ 1337447 h 2074296"/>
                <a:gd name="connsiteX296" fmla="*/ 3540376 w 4225993"/>
                <a:gd name="connsiteY296" fmla="*/ 1348138 h 2074296"/>
                <a:gd name="connsiteX297" fmla="*/ 3547977 w 4225993"/>
                <a:gd name="connsiteY297" fmla="*/ 1347359 h 2074296"/>
                <a:gd name="connsiteX298" fmla="*/ 3566437 w 4225993"/>
                <a:gd name="connsiteY298" fmla="*/ 1346468 h 2074296"/>
                <a:gd name="connsiteX299" fmla="*/ 3583922 w 4225993"/>
                <a:gd name="connsiteY299" fmla="*/ 1349308 h 2074296"/>
                <a:gd name="connsiteX300" fmla="*/ 3622455 w 4225993"/>
                <a:gd name="connsiteY300" fmla="*/ 1358718 h 2074296"/>
                <a:gd name="connsiteX301" fmla="*/ 3635625 w 4225993"/>
                <a:gd name="connsiteY301" fmla="*/ 1362505 h 2074296"/>
                <a:gd name="connsiteX302" fmla="*/ 3664024 w 4225993"/>
                <a:gd name="connsiteY302" fmla="*/ 1375758 h 2074296"/>
                <a:gd name="connsiteX303" fmla="*/ 3692980 w 4225993"/>
                <a:gd name="connsiteY303" fmla="*/ 1394301 h 2074296"/>
                <a:gd name="connsiteX304" fmla="*/ 3718149 w 4225993"/>
                <a:gd name="connsiteY304" fmla="*/ 1394858 h 2074296"/>
                <a:gd name="connsiteX305" fmla="*/ 3733128 w 4225993"/>
                <a:gd name="connsiteY305" fmla="*/ 1388677 h 2074296"/>
                <a:gd name="connsiteX306" fmla="*/ 3734688 w 4225993"/>
                <a:gd name="connsiteY306" fmla="*/ 1379266 h 2074296"/>
                <a:gd name="connsiteX307" fmla="*/ 3729398 w 4225993"/>
                <a:gd name="connsiteY307" fmla="*/ 1376565 h 2074296"/>
                <a:gd name="connsiteX308" fmla="*/ 3715504 w 4225993"/>
                <a:gd name="connsiteY308" fmla="*/ 1364287 h 2074296"/>
                <a:gd name="connsiteX309" fmla="*/ 3715393 w 4225993"/>
                <a:gd name="connsiteY309" fmla="*/ 1356769 h 2074296"/>
                <a:gd name="connsiteX310" fmla="*/ 3723857 w 4225993"/>
                <a:gd name="connsiteY310" fmla="*/ 1354681 h 2074296"/>
                <a:gd name="connsiteX311" fmla="*/ 3757546 w 4225993"/>
                <a:gd name="connsiteY311" fmla="*/ 1373698 h 2074296"/>
                <a:gd name="connsiteX312" fmla="*/ 3766372 w 4225993"/>
                <a:gd name="connsiteY312" fmla="*/ 1382440 h 2074296"/>
                <a:gd name="connsiteX313" fmla="*/ 3780210 w 4225993"/>
                <a:gd name="connsiteY313" fmla="*/ 1390069 h 2074296"/>
                <a:gd name="connsiteX314" fmla="*/ 3794075 w 4225993"/>
                <a:gd name="connsiteY314" fmla="*/ 1399619 h 2074296"/>
                <a:gd name="connsiteX315" fmla="*/ 3795078 w 4225993"/>
                <a:gd name="connsiteY315" fmla="*/ 1402125 h 2074296"/>
                <a:gd name="connsiteX316" fmla="*/ 3826651 w 4225993"/>
                <a:gd name="connsiteY316" fmla="*/ 1419331 h 2074296"/>
                <a:gd name="connsiteX317" fmla="*/ 3856303 w 4225993"/>
                <a:gd name="connsiteY317" fmla="*/ 1430134 h 2074296"/>
                <a:gd name="connsiteX318" fmla="*/ 3860312 w 4225993"/>
                <a:gd name="connsiteY318" fmla="*/ 1435257 h 2074296"/>
                <a:gd name="connsiteX319" fmla="*/ 3872758 w 4225993"/>
                <a:gd name="connsiteY319" fmla="*/ 1454468 h 2074296"/>
                <a:gd name="connsiteX320" fmla="*/ 3878772 w 4225993"/>
                <a:gd name="connsiteY320" fmla="*/ 1464324 h 2074296"/>
                <a:gd name="connsiteX321" fmla="*/ 3858112 w 4225993"/>
                <a:gd name="connsiteY321" fmla="*/ 1472343 h 2074296"/>
                <a:gd name="connsiteX322" fmla="*/ 3864739 w 4225993"/>
                <a:gd name="connsiteY322" fmla="*/ 1490468 h 2074296"/>
                <a:gd name="connsiteX323" fmla="*/ 3846085 w 4225993"/>
                <a:gd name="connsiteY323" fmla="*/ 1482728 h 2074296"/>
                <a:gd name="connsiteX324" fmla="*/ 3830298 w 4225993"/>
                <a:gd name="connsiteY324" fmla="*/ 1470310 h 2074296"/>
                <a:gd name="connsiteX325" fmla="*/ 3847811 w 4225993"/>
                <a:gd name="connsiteY325" fmla="*/ 1464352 h 2074296"/>
                <a:gd name="connsiteX326" fmla="*/ 3847421 w 4225993"/>
                <a:gd name="connsiteY326" fmla="*/ 1461930 h 2074296"/>
                <a:gd name="connsiteX327" fmla="*/ 3832303 w 4225993"/>
                <a:gd name="connsiteY327" fmla="*/ 1458366 h 2074296"/>
                <a:gd name="connsiteX328" fmla="*/ 3830604 w 4225993"/>
                <a:gd name="connsiteY328" fmla="*/ 1446477 h 2074296"/>
                <a:gd name="connsiteX329" fmla="*/ 3820581 w 4225993"/>
                <a:gd name="connsiteY329" fmla="*/ 1443749 h 2074296"/>
                <a:gd name="connsiteX330" fmla="*/ 3804043 w 4225993"/>
                <a:gd name="connsiteY330" fmla="*/ 1444111 h 2074296"/>
                <a:gd name="connsiteX331" fmla="*/ 3799143 w 4225993"/>
                <a:gd name="connsiteY331" fmla="*/ 1437373 h 2074296"/>
                <a:gd name="connsiteX332" fmla="*/ 3793602 w 4225993"/>
                <a:gd name="connsiteY332" fmla="*/ 1429466 h 2074296"/>
                <a:gd name="connsiteX333" fmla="*/ 3766762 w 4225993"/>
                <a:gd name="connsiteY333" fmla="*/ 1401930 h 2074296"/>
                <a:gd name="connsiteX334" fmla="*/ 3766734 w 4225993"/>
                <a:gd name="connsiteY334" fmla="*/ 1401958 h 2074296"/>
                <a:gd name="connsiteX335" fmla="*/ 3760108 w 4225993"/>
                <a:gd name="connsiteY335" fmla="*/ 1404157 h 2074296"/>
                <a:gd name="connsiteX336" fmla="*/ 3736748 w 4225993"/>
                <a:gd name="connsiteY336" fmla="*/ 1419526 h 2074296"/>
                <a:gd name="connsiteX337" fmla="*/ 3727532 w 4225993"/>
                <a:gd name="connsiteY337" fmla="*/ 1421252 h 2074296"/>
                <a:gd name="connsiteX338" fmla="*/ 3706177 w 4225993"/>
                <a:gd name="connsiteY338" fmla="*/ 1421336 h 2074296"/>
                <a:gd name="connsiteX339" fmla="*/ 3713249 w 4225993"/>
                <a:gd name="connsiteY339" fmla="*/ 1435173 h 2074296"/>
                <a:gd name="connsiteX340" fmla="*/ 3726558 w 4225993"/>
                <a:gd name="connsiteY340" fmla="*/ 1434979 h 2074296"/>
                <a:gd name="connsiteX341" fmla="*/ 3739866 w 4225993"/>
                <a:gd name="connsiteY341" fmla="*/ 1442468 h 2074296"/>
                <a:gd name="connsiteX342" fmla="*/ 3761890 w 4225993"/>
                <a:gd name="connsiteY342" fmla="*/ 1434951 h 2074296"/>
                <a:gd name="connsiteX343" fmla="*/ 3749333 w 4225993"/>
                <a:gd name="connsiteY343" fmla="*/ 1450487 h 2074296"/>
                <a:gd name="connsiteX344" fmla="*/ 3748024 w 4225993"/>
                <a:gd name="connsiteY344" fmla="*/ 1456807 h 2074296"/>
                <a:gd name="connsiteX345" fmla="*/ 3747217 w 4225993"/>
                <a:gd name="connsiteY345" fmla="*/ 1464630 h 2074296"/>
                <a:gd name="connsiteX346" fmla="*/ 3689360 w 4225993"/>
                <a:gd name="connsiteY346" fmla="*/ 1458867 h 2074296"/>
                <a:gd name="connsiteX347" fmla="*/ 3671374 w 4225993"/>
                <a:gd name="connsiteY347" fmla="*/ 1443554 h 2074296"/>
                <a:gd name="connsiteX348" fmla="*/ 3657175 w 4225993"/>
                <a:gd name="connsiteY348" fmla="*/ 1445670 h 2074296"/>
                <a:gd name="connsiteX349" fmla="*/ 3640080 w 4225993"/>
                <a:gd name="connsiteY349" fmla="*/ 1454579 h 2074296"/>
                <a:gd name="connsiteX350" fmla="*/ 3611708 w 4225993"/>
                <a:gd name="connsiteY350" fmla="*/ 1448593 h 2074296"/>
                <a:gd name="connsiteX351" fmla="*/ 3590326 w 4225993"/>
                <a:gd name="connsiteY351" fmla="*/ 1443749 h 2074296"/>
                <a:gd name="connsiteX352" fmla="*/ 3575123 w 4225993"/>
                <a:gd name="connsiteY352" fmla="*/ 1427545 h 2074296"/>
                <a:gd name="connsiteX353" fmla="*/ 3571866 w 4225993"/>
                <a:gd name="connsiteY353" fmla="*/ 1404881 h 2074296"/>
                <a:gd name="connsiteX354" fmla="*/ 3553908 w 4225993"/>
                <a:gd name="connsiteY354" fmla="*/ 1411006 h 2074296"/>
                <a:gd name="connsiteX355" fmla="*/ 3547588 w 4225993"/>
                <a:gd name="connsiteY355" fmla="*/ 1420111 h 2074296"/>
                <a:gd name="connsiteX356" fmla="*/ 3533945 w 4225993"/>
                <a:gd name="connsiteY356" fmla="*/ 1424064 h 2074296"/>
                <a:gd name="connsiteX357" fmla="*/ 3528154 w 4225993"/>
                <a:gd name="connsiteY357" fmla="*/ 1413902 h 2074296"/>
                <a:gd name="connsiteX358" fmla="*/ 3528516 w 4225993"/>
                <a:gd name="connsiteY358" fmla="*/ 1404185 h 2074296"/>
                <a:gd name="connsiteX359" fmla="*/ 3545945 w 4225993"/>
                <a:gd name="connsiteY359" fmla="*/ 1399229 h 2074296"/>
                <a:gd name="connsiteX360" fmla="*/ 3546335 w 4225993"/>
                <a:gd name="connsiteY360" fmla="*/ 1396807 h 2074296"/>
                <a:gd name="connsiteX361" fmla="*/ 3535615 w 4225993"/>
                <a:gd name="connsiteY361" fmla="*/ 1394440 h 2074296"/>
                <a:gd name="connsiteX362" fmla="*/ 3514428 w 4225993"/>
                <a:gd name="connsiteY362" fmla="*/ 1381911 h 2074296"/>
                <a:gd name="connsiteX363" fmla="*/ 3496080 w 4225993"/>
                <a:gd name="connsiteY363" fmla="*/ 1389094 h 2074296"/>
                <a:gd name="connsiteX364" fmla="*/ 3503680 w 4225993"/>
                <a:gd name="connsiteY364" fmla="*/ 1379350 h 2074296"/>
                <a:gd name="connsiteX365" fmla="*/ 3499810 w 4225993"/>
                <a:gd name="connsiteY365" fmla="*/ 1365094 h 2074296"/>
                <a:gd name="connsiteX366" fmla="*/ 3506242 w 4225993"/>
                <a:gd name="connsiteY366" fmla="*/ 1361419 h 2074296"/>
                <a:gd name="connsiteX367" fmla="*/ 3495968 w 4225993"/>
                <a:gd name="connsiteY367" fmla="*/ 1338588 h 2074296"/>
                <a:gd name="connsiteX368" fmla="*/ 3503402 w 4225993"/>
                <a:gd name="connsiteY368" fmla="*/ 1337447 h 2074296"/>
                <a:gd name="connsiteX369" fmla="*/ 2047467 w 4225993"/>
                <a:gd name="connsiteY369" fmla="*/ 1336181 h 2074296"/>
                <a:gd name="connsiteX370" fmla="*/ 2054740 w 4225993"/>
                <a:gd name="connsiteY370" fmla="*/ 1339146 h 2074296"/>
                <a:gd name="connsiteX371" fmla="*/ 2041237 w 4225993"/>
                <a:gd name="connsiteY371" fmla="*/ 1341067 h 2074296"/>
                <a:gd name="connsiteX372" fmla="*/ 2047467 w 4225993"/>
                <a:gd name="connsiteY372" fmla="*/ 1336181 h 2074296"/>
                <a:gd name="connsiteX373" fmla="*/ 902298 w 4225993"/>
                <a:gd name="connsiteY373" fmla="*/ 1328705 h 2074296"/>
                <a:gd name="connsiteX374" fmla="*/ 920258 w 4225993"/>
                <a:gd name="connsiteY374" fmla="*/ 1345522 h 2074296"/>
                <a:gd name="connsiteX375" fmla="*/ 917947 w 4225993"/>
                <a:gd name="connsiteY375" fmla="*/ 1354515 h 2074296"/>
                <a:gd name="connsiteX376" fmla="*/ 889992 w 4225993"/>
                <a:gd name="connsiteY376" fmla="*/ 1338450 h 2074296"/>
                <a:gd name="connsiteX377" fmla="*/ 902298 w 4225993"/>
                <a:gd name="connsiteY377" fmla="*/ 1328705 h 2074296"/>
                <a:gd name="connsiteX378" fmla="*/ 3431541 w 4225993"/>
                <a:gd name="connsiteY378" fmla="*/ 1319600 h 2074296"/>
                <a:gd name="connsiteX379" fmla="*/ 3414641 w 4225993"/>
                <a:gd name="connsiteY379" fmla="*/ 1335442 h 2074296"/>
                <a:gd name="connsiteX380" fmla="*/ 3389750 w 4225993"/>
                <a:gd name="connsiteY380" fmla="*/ 1335331 h 2074296"/>
                <a:gd name="connsiteX381" fmla="*/ 3380367 w 4225993"/>
                <a:gd name="connsiteY381" fmla="*/ 1350087 h 2074296"/>
                <a:gd name="connsiteX382" fmla="*/ 3410771 w 4225993"/>
                <a:gd name="connsiteY382" fmla="*/ 1349837 h 2074296"/>
                <a:gd name="connsiteX383" fmla="*/ 3397713 w 4225993"/>
                <a:gd name="connsiteY383" fmla="*/ 1369911 h 2074296"/>
                <a:gd name="connsiteX384" fmla="*/ 3397657 w 4225993"/>
                <a:gd name="connsiteY384" fmla="*/ 1369939 h 2074296"/>
                <a:gd name="connsiteX385" fmla="*/ 3401527 w 4225993"/>
                <a:gd name="connsiteY385" fmla="*/ 1400732 h 2074296"/>
                <a:gd name="connsiteX386" fmla="*/ 3382316 w 4225993"/>
                <a:gd name="connsiteY386" fmla="*/ 1380046 h 2074296"/>
                <a:gd name="connsiteX387" fmla="*/ 3372209 w 4225993"/>
                <a:gd name="connsiteY387" fmla="*/ 1404602 h 2074296"/>
                <a:gd name="connsiteX388" fmla="*/ 3368840 w 4225993"/>
                <a:gd name="connsiteY388" fmla="*/ 1402264 h 2074296"/>
                <a:gd name="connsiteX389" fmla="*/ 3360655 w 4225993"/>
                <a:gd name="connsiteY389" fmla="*/ 1370440 h 2074296"/>
                <a:gd name="connsiteX390" fmla="*/ 3362103 w 4225993"/>
                <a:gd name="connsiteY390" fmla="*/ 1358329 h 2074296"/>
                <a:gd name="connsiteX391" fmla="*/ 3372126 w 4225993"/>
                <a:gd name="connsiteY391" fmla="*/ 1328259 h 2074296"/>
                <a:gd name="connsiteX392" fmla="*/ 3403337 w 4225993"/>
                <a:gd name="connsiteY392" fmla="*/ 1323609 h 2074296"/>
                <a:gd name="connsiteX393" fmla="*/ 3423634 w 4225993"/>
                <a:gd name="connsiteY393" fmla="*/ 1321660 h 2074296"/>
                <a:gd name="connsiteX394" fmla="*/ 3431541 w 4225993"/>
                <a:gd name="connsiteY394" fmla="*/ 1319600 h 2074296"/>
                <a:gd name="connsiteX395" fmla="*/ 3464858 w 4225993"/>
                <a:gd name="connsiteY395" fmla="*/ 1306072 h 2074296"/>
                <a:gd name="connsiteX396" fmla="*/ 3476395 w 4225993"/>
                <a:gd name="connsiteY396" fmla="*/ 1306514 h 2074296"/>
                <a:gd name="connsiteX397" fmla="*/ 3476423 w 4225993"/>
                <a:gd name="connsiteY397" fmla="*/ 1306542 h 2074296"/>
                <a:gd name="connsiteX398" fmla="*/ 3480098 w 4225993"/>
                <a:gd name="connsiteY398" fmla="*/ 1328732 h 2074296"/>
                <a:gd name="connsiteX399" fmla="*/ 3471857 w 4225993"/>
                <a:gd name="connsiteY399" fmla="*/ 1354180 h 2074296"/>
                <a:gd name="connsiteX400" fmla="*/ 3456822 w 4225993"/>
                <a:gd name="connsiteY400" fmla="*/ 1358858 h 2074296"/>
                <a:gd name="connsiteX401" fmla="*/ 3457435 w 4225993"/>
                <a:gd name="connsiteY401" fmla="*/ 1325336 h 2074296"/>
                <a:gd name="connsiteX402" fmla="*/ 3460859 w 4225993"/>
                <a:gd name="connsiteY402" fmla="*/ 1313419 h 2074296"/>
                <a:gd name="connsiteX403" fmla="*/ 3464858 w 4225993"/>
                <a:gd name="connsiteY403" fmla="*/ 1306072 h 2074296"/>
                <a:gd name="connsiteX404" fmla="*/ 3205236 w 4225993"/>
                <a:gd name="connsiteY404" fmla="*/ 1297188 h 2074296"/>
                <a:gd name="connsiteX405" fmla="*/ 3212868 w 4225993"/>
                <a:gd name="connsiteY405" fmla="*/ 1302784 h 2074296"/>
                <a:gd name="connsiteX406" fmla="*/ 3200840 w 4225993"/>
                <a:gd name="connsiteY406" fmla="*/ 1304371 h 2074296"/>
                <a:gd name="connsiteX407" fmla="*/ 3205236 w 4225993"/>
                <a:gd name="connsiteY407" fmla="*/ 1297188 h 2074296"/>
                <a:gd name="connsiteX408" fmla="*/ 3449528 w 4225993"/>
                <a:gd name="connsiteY408" fmla="*/ 1286301 h 2074296"/>
                <a:gd name="connsiteX409" fmla="*/ 3454706 w 4225993"/>
                <a:gd name="connsiteY409" fmla="*/ 1292510 h 2074296"/>
                <a:gd name="connsiteX410" fmla="*/ 3448748 w 4225993"/>
                <a:gd name="connsiteY410" fmla="*/ 1301810 h 2074296"/>
                <a:gd name="connsiteX411" fmla="*/ 3439254 w 4225993"/>
                <a:gd name="connsiteY411" fmla="*/ 1301893 h 2074296"/>
                <a:gd name="connsiteX412" fmla="*/ 3440034 w 4225993"/>
                <a:gd name="connsiteY412" fmla="*/ 1292538 h 2074296"/>
                <a:gd name="connsiteX413" fmla="*/ 3449528 w 4225993"/>
                <a:gd name="connsiteY413" fmla="*/ 1286301 h 2074296"/>
                <a:gd name="connsiteX414" fmla="*/ 3229407 w 4225993"/>
                <a:gd name="connsiteY414" fmla="*/ 1286218 h 2074296"/>
                <a:gd name="connsiteX415" fmla="*/ 3240349 w 4225993"/>
                <a:gd name="connsiteY415" fmla="*/ 1288723 h 2074296"/>
                <a:gd name="connsiteX416" fmla="*/ 3240600 w 4225993"/>
                <a:gd name="connsiteY416" fmla="*/ 1298329 h 2074296"/>
                <a:gd name="connsiteX417" fmla="*/ 3232525 w 4225993"/>
                <a:gd name="connsiteY417" fmla="*/ 1302589 h 2074296"/>
                <a:gd name="connsiteX418" fmla="*/ 3232525 w 4225993"/>
                <a:gd name="connsiteY418" fmla="*/ 1302561 h 2074296"/>
                <a:gd name="connsiteX419" fmla="*/ 3228544 w 4225993"/>
                <a:gd name="connsiteY419" fmla="*/ 1295740 h 2074296"/>
                <a:gd name="connsiteX420" fmla="*/ 3229407 w 4225993"/>
                <a:gd name="connsiteY420" fmla="*/ 1286218 h 2074296"/>
                <a:gd name="connsiteX421" fmla="*/ 3346400 w 4225993"/>
                <a:gd name="connsiteY421" fmla="*/ 1273800 h 2074296"/>
                <a:gd name="connsiteX422" fmla="*/ 3346400 w 4225993"/>
                <a:gd name="connsiteY422" fmla="*/ 1273828 h 2074296"/>
                <a:gd name="connsiteX423" fmla="*/ 3346400 w 4225993"/>
                <a:gd name="connsiteY423" fmla="*/ 1273828 h 2074296"/>
                <a:gd name="connsiteX424" fmla="*/ 3332666 w 4225993"/>
                <a:gd name="connsiteY424" fmla="*/ 1268524 h 2074296"/>
                <a:gd name="connsiteX425" fmla="*/ 3346400 w 4225993"/>
                <a:gd name="connsiteY425" fmla="*/ 1273828 h 2074296"/>
                <a:gd name="connsiteX426" fmla="*/ 3346246 w 4225993"/>
                <a:gd name="connsiteY426" fmla="*/ 1296867 h 2074296"/>
                <a:gd name="connsiteX427" fmla="*/ 3351940 w 4225993"/>
                <a:gd name="connsiteY427" fmla="*/ 1318765 h 2074296"/>
                <a:gd name="connsiteX428" fmla="*/ 3352553 w 4225993"/>
                <a:gd name="connsiteY428" fmla="*/ 1329067 h 2074296"/>
                <a:gd name="connsiteX429" fmla="*/ 3340803 w 4225993"/>
                <a:gd name="connsiteY429" fmla="*/ 1350728 h 2074296"/>
                <a:gd name="connsiteX430" fmla="*/ 3330000 w 4225993"/>
                <a:gd name="connsiteY430" fmla="*/ 1373865 h 2074296"/>
                <a:gd name="connsiteX431" fmla="*/ 3326186 w 4225993"/>
                <a:gd name="connsiteY431" fmla="*/ 1383276 h 2074296"/>
                <a:gd name="connsiteX432" fmla="*/ 3275318 w 4225993"/>
                <a:gd name="connsiteY432" fmla="*/ 1378877 h 2074296"/>
                <a:gd name="connsiteX433" fmla="*/ 3260005 w 4225993"/>
                <a:gd name="connsiteY433" fmla="*/ 1370273 h 2074296"/>
                <a:gd name="connsiteX434" fmla="*/ 3237508 w 4225993"/>
                <a:gd name="connsiteY434" fmla="*/ 1334914 h 2074296"/>
                <a:gd name="connsiteX435" fmla="*/ 3238566 w 4225993"/>
                <a:gd name="connsiteY435" fmla="*/ 1325837 h 2074296"/>
                <a:gd name="connsiteX436" fmla="*/ 3245193 w 4225993"/>
                <a:gd name="connsiteY436" fmla="*/ 1316204 h 2074296"/>
                <a:gd name="connsiteX437" fmla="*/ 3265712 w 4225993"/>
                <a:gd name="connsiteY437" fmla="*/ 1308853 h 2074296"/>
                <a:gd name="connsiteX438" fmla="*/ 3270836 w 4225993"/>
                <a:gd name="connsiteY438" fmla="*/ 1309716 h 2074296"/>
                <a:gd name="connsiteX439" fmla="*/ 3297230 w 4225993"/>
                <a:gd name="connsiteY439" fmla="*/ 1305401 h 2074296"/>
                <a:gd name="connsiteX440" fmla="*/ 3303383 w 4225993"/>
                <a:gd name="connsiteY440" fmla="*/ 1302450 h 2074296"/>
                <a:gd name="connsiteX441" fmla="*/ 3324154 w 4225993"/>
                <a:gd name="connsiteY441" fmla="*/ 1281763 h 2074296"/>
                <a:gd name="connsiteX442" fmla="*/ 3332666 w 4225993"/>
                <a:gd name="connsiteY442" fmla="*/ 1268524 h 2074296"/>
                <a:gd name="connsiteX443" fmla="*/ 3402669 w 4225993"/>
                <a:gd name="connsiteY443" fmla="*/ 1266644 h 2074296"/>
                <a:gd name="connsiteX444" fmla="*/ 3403699 w 4225993"/>
                <a:gd name="connsiteY444" fmla="*/ 1266839 h 2074296"/>
                <a:gd name="connsiteX445" fmla="*/ 3403281 w 4225993"/>
                <a:gd name="connsiteY445" fmla="*/ 1267479 h 2074296"/>
                <a:gd name="connsiteX446" fmla="*/ 3402223 w 4225993"/>
                <a:gd name="connsiteY446" fmla="*/ 1267257 h 2074296"/>
                <a:gd name="connsiteX447" fmla="*/ 3402669 w 4225993"/>
                <a:gd name="connsiteY447" fmla="*/ 1266644 h 2074296"/>
                <a:gd name="connsiteX448" fmla="*/ 3089665 w 4225993"/>
                <a:gd name="connsiteY448" fmla="*/ 1264250 h 2074296"/>
                <a:gd name="connsiteX449" fmla="*/ 3092283 w 4225993"/>
                <a:gd name="connsiteY449" fmla="*/ 1264612 h 2074296"/>
                <a:gd name="connsiteX450" fmla="*/ 3110241 w 4225993"/>
                <a:gd name="connsiteY450" fmla="*/ 1279786 h 2074296"/>
                <a:gd name="connsiteX451" fmla="*/ 3121712 w 4225993"/>
                <a:gd name="connsiteY451" fmla="*/ 1292760 h 2074296"/>
                <a:gd name="connsiteX452" fmla="*/ 3136079 w 4225993"/>
                <a:gd name="connsiteY452" fmla="*/ 1305596 h 2074296"/>
                <a:gd name="connsiteX453" fmla="*/ 3155513 w 4225993"/>
                <a:gd name="connsiteY453" fmla="*/ 1317540 h 2074296"/>
                <a:gd name="connsiteX454" fmla="*/ 3178288 w 4225993"/>
                <a:gd name="connsiteY454" fmla="*/ 1340733 h 2074296"/>
                <a:gd name="connsiteX455" fmla="*/ 3191847 w 4225993"/>
                <a:gd name="connsiteY455" fmla="*/ 1358941 h 2074296"/>
                <a:gd name="connsiteX456" fmla="*/ 3206937 w 4225993"/>
                <a:gd name="connsiteY456" fmla="*/ 1359359 h 2074296"/>
                <a:gd name="connsiteX457" fmla="*/ 3209666 w 4225993"/>
                <a:gd name="connsiteY457" fmla="*/ 1379350 h 2074296"/>
                <a:gd name="connsiteX458" fmla="*/ 3204738 w 4225993"/>
                <a:gd name="connsiteY458" fmla="*/ 1402097 h 2074296"/>
                <a:gd name="connsiteX459" fmla="*/ 3193941 w 4225993"/>
                <a:gd name="connsiteY459" fmla="*/ 1407815 h 2074296"/>
                <a:gd name="connsiteX460" fmla="*/ 3194520 w 4225993"/>
                <a:gd name="connsiteY460" fmla="*/ 1408194 h 2074296"/>
                <a:gd name="connsiteX461" fmla="*/ 3193510 w 4225993"/>
                <a:gd name="connsiteY461" fmla="*/ 1408043 h 2074296"/>
                <a:gd name="connsiteX462" fmla="*/ 3193434 w 4225993"/>
                <a:gd name="connsiteY462" fmla="*/ 1408083 h 2074296"/>
                <a:gd name="connsiteX463" fmla="*/ 3193476 w 4225993"/>
                <a:gd name="connsiteY463" fmla="*/ 1408038 h 2074296"/>
                <a:gd name="connsiteX464" fmla="*/ 3193406 w 4225993"/>
                <a:gd name="connsiteY464" fmla="*/ 1408027 h 2074296"/>
                <a:gd name="connsiteX465" fmla="*/ 3193378 w 4225993"/>
                <a:gd name="connsiteY465" fmla="*/ 1408027 h 2074296"/>
                <a:gd name="connsiteX466" fmla="*/ 3193712 w 4225993"/>
                <a:gd name="connsiteY466" fmla="*/ 1407665 h 2074296"/>
                <a:gd name="connsiteX467" fmla="*/ 3193754 w 4225993"/>
                <a:gd name="connsiteY467" fmla="*/ 1407692 h 2074296"/>
                <a:gd name="connsiteX468" fmla="*/ 3193740 w 4225993"/>
                <a:gd name="connsiteY468" fmla="*/ 1407665 h 2074296"/>
                <a:gd name="connsiteX469" fmla="*/ 3185053 w 4225993"/>
                <a:gd name="connsiteY469" fmla="*/ 1403656 h 2074296"/>
                <a:gd name="connsiteX470" fmla="*/ 3154510 w 4225993"/>
                <a:gd name="connsiteY470" fmla="*/ 1380157 h 2074296"/>
                <a:gd name="connsiteX471" fmla="*/ 3145211 w 4225993"/>
                <a:gd name="connsiteY471" fmla="*/ 1374505 h 2074296"/>
                <a:gd name="connsiteX472" fmla="*/ 3124468 w 4225993"/>
                <a:gd name="connsiteY472" fmla="*/ 1357772 h 2074296"/>
                <a:gd name="connsiteX473" fmla="*/ 3129396 w 4225993"/>
                <a:gd name="connsiteY473" fmla="*/ 1342292 h 2074296"/>
                <a:gd name="connsiteX474" fmla="*/ 3106984 w 4225993"/>
                <a:gd name="connsiteY474" fmla="*/ 1335498 h 2074296"/>
                <a:gd name="connsiteX475" fmla="*/ 3104311 w 4225993"/>
                <a:gd name="connsiteY475" fmla="*/ 1303368 h 2074296"/>
                <a:gd name="connsiteX476" fmla="*/ 3081034 w 4225993"/>
                <a:gd name="connsiteY476" fmla="*/ 1282793 h 2074296"/>
                <a:gd name="connsiteX477" fmla="*/ 3078055 w 4225993"/>
                <a:gd name="connsiteY477" fmla="*/ 1270487 h 2074296"/>
                <a:gd name="connsiteX478" fmla="*/ 3089665 w 4225993"/>
                <a:gd name="connsiteY478" fmla="*/ 1264250 h 2074296"/>
                <a:gd name="connsiteX479" fmla="*/ 1013190 w 4225993"/>
                <a:gd name="connsiteY479" fmla="*/ 1255702 h 2074296"/>
                <a:gd name="connsiteX480" fmla="*/ 1024633 w 4225993"/>
                <a:gd name="connsiteY480" fmla="*/ 1259377 h 2074296"/>
                <a:gd name="connsiteX481" fmla="*/ 1016475 w 4225993"/>
                <a:gd name="connsiteY481" fmla="*/ 1260045 h 2074296"/>
                <a:gd name="connsiteX482" fmla="*/ 1011965 w 4225993"/>
                <a:gd name="connsiteY482" fmla="*/ 1258152 h 2074296"/>
                <a:gd name="connsiteX483" fmla="*/ 1013190 w 4225993"/>
                <a:gd name="connsiteY483" fmla="*/ 1255702 h 2074296"/>
                <a:gd name="connsiteX484" fmla="*/ 1037357 w 4225993"/>
                <a:gd name="connsiteY484" fmla="*/ 1251164 h 2074296"/>
                <a:gd name="connsiteX485" fmla="*/ 1039417 w 4225993"/>
                <a:gd name="connsiteY485" fmla="*/ 1253698 h 2074296"/>
                <a:gd name="connsiteX486" fmla="*/ 1032011 w 4225993"/>
                <a:gd name="connsiteY486" fmla="*/ 1260909 h 2074296"/>
                <a:gd name="connsiteX487" fmla="*/ 1030257 w 4225993"/>
                <a:gd name="connsiteY487" fmla="*/ 1259238 h 2074296"/>
                <a:gd name="connsiteX488" fmla="*/ 1037357 w 4225993"/>
                <a:gd name="connsiteY488" fmla="*/ 1251164 h 2074296"/>
                <a:gd name="connsiteX489" fmla="*/ 3060293 w 4225993"/>
                <a:gd name="connsiteY489" fmla="*/ 1237967 h 2074296"/>
                <a:gd name="connsiteX490" fmla="*/ 3063634 w 4225993"/>
                <a:gd name="connsiteY490" fmla="*/ 1256844 h 2074296"/>
                <a:gd name="connsiteX491" fmla="*/ 3060293 w 4225993"/>
                <a:gd name="connsiteY491" fmla="*/ 1237967 h 2074296"/>
                <a:gd name="connsiteX492" fmla="*/ 1144894 w 4225993"/>
                <a:gd name="connsiteY492" fmla="*/ 1185077 h 2074296"/>
                <a:gd name="connsiteX493" fmla="*/ 1171843 w 4225993"/>
                <a:gd name="connsiteY493" fmla="*/ 1195313 h 2074296"/>
                <a:gd name="connsiteX494" fmla="*/ 1178607 w 4225993"/>
                <a:gd name="connsiteY494" fmla="*/ 1204668 h 2074296"/>
                <a:gd name="connsiteX495" fmla="*/ 1221931 w 4225993"/>
                <a:gd name="connsiteY495" fmla="*/ 1201438 h 2074296"/>
                <a:gd name="connsiteX496" fmla="*/ 1246265 w 4225993"/>
                <a:gd name="connsiteY496" fmla="*/ 1203136 h 2074296"/>
                <a:gd name="connsiteX497" fmla="*/ 1263806 w 4225993"/>
                <a:gd name="connsiteY497" fmla="*/ 1208037 h 2074296"/>
                <a:gd name="connsiteX498" fmla="*/ 1264168 w 4225993"/>
                <a:gd name="connsiteY498" fmla="*/ 1215637 h 2074296"/>
                <a:gd name="connsiteX499" fmla="*/ 1273773 w 4225993"/>
                <a:gd name="connsiteY499" fmla="*/ 1230310 h 2074296"/>
                <a:gd name="connsiteX500" fmla="*/ 1285885 w 4225993"/>
                <a:gd name="connsiteY500" fmla="*/ 1239081 h 2074296"/>
                <a:gd name="connsiteX501" fmla="*/ 1307574 w 4225993"/>
                <a:gd name="connsiteY501" fmla="*/ 1256259 h 2074296"/>
                <a:gd name="connsiteX502" fmla="*/ 1316873 w 4225993"/>
                <a:gd name="connsiteY502" fmla="*/ 1258236 h 2074296"/>
                <a:gd name="connsiteX503" fmla="*/ 1358943 w 4225993"/>
                <a:gd name="connsiteY503" fmla="*/ 1269819 h 2074296"/>
                <a:gd name="connsiteX504" fmla="*/ 1381801 w 4225993"/>
                <a:gd name="connsiteY504" fmla="*/ 1294682 h 2074296"/>
                <a:gd name="connsiteX505" fmla="*/ 1397336 w 4225993"/>
                <a:gd name="connsiteY505" fmla="*/ 1328482 h 2074296"/>
                <a:gd name="connsiteX506" fmla="*/ 1423593 w 4225993"/>
                <a:gd name="connsiteY506" fmla="*/ 1341151 h 2074296"/>
                <a:gd name="connsiteX507" fmla="*/ 1447036 w 4225993"/>
                <a:gd name="connsiteY507" fmla="*/ 1348083 h 2074296"/>
                <a:gd name="connsiteX508" fmla="*/ 1491946 w 4225993"/>
                <a:gd name="connsiteY508" fmla="*/ 1361086 h 2074296"/>
                <a:gd name="connsiteX509" fmla="*/ 1523462 w 4225993"/>
                <a:gd name="connsiteY509" fmla="*/ 1375981 h 2074296"/>
                <a:gd name="connsiteX510" fmla="*/ 1543314 w 4225993"/>
                <a:gd name="connsiteY510" fmla="*/ 1387981 h 2074296"/>
                <a:gd name="connsiteX511" fmla="*/ 1565115 w 4225993"/>
                <a:gd name="connsiteY511" fmla="*/ 1439462 h 2074296"/>
                <a:gd name="connsiteX512" fmla="*/ 1545152 w 4225993"/>
                <a:gd name="connsiteY512" fmla="*/ 1469921 h 2074296"/>
                <a:gd name="connsiteX513" fmla="*/ 1543259 w 4225993"/>
                <a:gd name="connsiteY513" fmla="*/ 1471926 h 2074296"/>
                <a:gd name="connsiteX514" fmla="*/ 1523658 w 4225993"/>
                <a:gd name="connsiteY514" fmla="*/ 1499712 h 2074296"/>
                <a:gd name="connsiteX515" fmla="*/ 1521820 w 4225993"/>
                <a:gd name="connsiteY515" fmla="*/ 1510125 h 2074296"/>
                <a:gd name="connsiteX516" fmla="*/ 1516753 w 4225993"/>
                <a:gd name="connsiteY516" fmla="*/ 1549689 h 2074296"/>
                <a:gd name="connsiteX517" fmla="*/ 1504252 w 4225993"/>
                <a:gd name="connsiteY517" fmla="*/ 1583100 h 2074296"/>
                <a:gd name="connsiteX518" fmla="*/ 1486516 w 4225993"/>
                <a:gd name="connsiteY518" fmla="*/ 1612947 h 2074296"/>
                <a:gd name="connsiteX519" fmla="*/ 1459899 w 4225993"/>
                <a:gd name="connsiteY519" fmla="*/ 1621021 h 2074296"/>
                <a:gd name="connsiteX520" fmla="*/ 1449792 w 4225993"/>
                <a:gd name="connsiteY520" fmla="*/ 1619601 h 2074296"/>
                <a:gd name="connsiteX521" fmla="*/ 1449709 w 4225993"/>
                <a:gd name="connsiteY521" fmla="*/ 1619601 h 2074296"/>
                <a:gd name="connsiteX522" fmla="*/ 1433003 w 4225993"/>
                <a:gd name="connsiteY522" fmla="*/ 1629736 h 2074296"/>
                <a:gd name="connsiteX523" fmla="*/ 1428688 w 4225993"/>
                <a:gd name="connsiteY523" fmla="*/ 1632631 h 2074296"/>
                <a:gd name="connsiteX524" fmla="*/ 1415713 w 4225993"/>
                <a:gd name="connsiteY524" fmla="*/ 1646553 h 2074296"/>
                <a:gd name="connsiteX525" fmla="*/ 1409031 w 4225993"/>
                <a:gd name="connsiteY525" fmla="*/ 1662005 h 2074296"/>
                <a:gd name="connsiteX526" fmla="*/ 1408725 w 4225993"/>
                <a:gd name="connsiteY526" fmla="*/ 1673114 h 2074296"/>
                <a:gd name="connsiteX527" fmla="*/ 1406163 w 4225993"/>
                <a:gd name="connsiteY527" fmla="*/ 1682246 h 2074296"/>
                <a:gd name="connsiteX528" fmla="*/ 1377040 w 4225993"/>
                <a:gd name="connsiteY528" fmla="*/ 1723397 h 2074296"/>
                <a:gd name="connsiteX529" fmla="*/ 1363565 w 4225993"/>
                <a:gd name="connsiteY529" fmla="*/ 1733699 h 2074296"/>
                <a:gd name="connsiteX530" fmla="*/ 1311778 w 4225993"/>
                <a:gd name="connsiteY530" fmla="*/ 1773096 h 2074296"/>
                <a:gd name="connsiteX531" fmla="*/ 1297940 w 4225993"/>
                <a:gd name="connsiteY531" fmla="*/ 1814692 h 2074296"/>
                <a:gd name="connsiteX532" fmla="*/ 1287138 w 4225993"/>
                <a:gd name="connsiteY532" fmla="*/ 1820678 h 2074296"/>
                <a:gd name="connsiteX533" fmla="*/ 1269012 w 4225993"/>
                <a:gd name="connsiteY533" fmla="*/ 1823824 h 2074296"/>
                <a:gd name="connsiteX534" fmla="*/ 1250553 w 4225993"/>
                <a:gd name="connsiteY534" fmla="*/ 1830089 h 2074296"/>
                <a:gd name="connsiteX535" fmla="*/ 1229031 w 4225993"/>
                <a:gd name="connsiteY535" fmla="*/ 1856483 h 2074296"/>
                <a:gd name="connsiteX536" fmla="*/ 1212270 w 4225993"/>
                <a:gd name="connsiteY536" fmla="*/ 1885578 h 2074296"/>
                <a:gd name="connsiteX537" fmla="*/ 1197430 w 4225993"/>
                <a:gd name="connsiteY537" fmla="*/ 1912947 h 2074296"/>
                <a:gd name="connsiteX538" fmla="*/ 1197430 w 4225993"/>
                <a:gd name="connsiteY538" fmla="*/ 1928010 h 2074296"/>
                <a:gd name="connsiteX539" fmla="*/ 1200076 w 4225993"/>
                <a:gd name="connsiteY539" fmla="*/ 1954154 h 2074296"/>
                <a:gd name="connsiteX540" fmla="*/ 1175352 w 4225993"/>
                <a:gd name="connsiteY540" fmla="*/ 1990071 h 2074296"/>
                <a:gd name="connsiteX541" fmla="*/ 1173431 w 4225993"/>
                <a:gd name="connsiteY541" fmla="*/ 1999426 h 2074296"/>
                <a:gd name="connsiteX542" fmla="*/ 1184344 w 4225993"/>
                <a:gd name="connsiteY542" fmla="*/ 2030414 h 2074296"/>
                <a:gd name="connsiteX543" fmla="*/ 1204947 w 4225993"/>
                <a:gd name="connsiteY543" fmla="*/ 2040131 h 2074296"/>
                <a:gd name="connsiteX544" fmla="*/ 1231369 w 4225993"/>
                <a:gd name="connsiteY544" fmla="*/ 2047899 h 2074296"/>
                <a:gd name="connsiteX545" fmla="*/ 1221625 w 4225993"/>
                <a:gd name="connsiteY545" fmla="*/ 2057254 h 2074296"/>
                <a:gd name="connsiteX546" fmla="*/ 1192920 w 4225993"/>
                <a:gd name="connsiteY546" fmla="*/ 2070841 h 2074296"/>
                <a:gd name="connsiteX547" fmla="*/ 1168779 w 4225993"/>
                <a:gd name="connsiteY547" fmla="*/ 2073904 h 2074296"/>
                <a:gd name="connsiteX548" fmla="*/ 1116409 w 4225993"/>
                <a:gd name="connsiteY548" fmla="*/ 2052994 h 2074296"/>
                <a:gd name="connsiteX549" fmla="*/ 1092631 w 4225993"/>
                <a:gd name="connsiteY549" fmla="*/ 2026433 h 2074296"/>
                <a:gd name="connsiteX550" fmla="*/ 1083304 w 4225993"/>
                <a:gd name="connsiteY550" fmla="*/ 1987175 h 2074296"/>
                <a:gd name="connsiteX551" fmla="*/ 1084112 w 4225993"/>
                <a:gd name="connsiteY551" fmla="*/ 1945718 h 2074296"/>
                <a:gd name="connsiteX552" fmla="*/ 1076928 w 4225993"/>
                <a:gd name="connsiteY552" fmla="*/ 1925783 h 2074296"/>
                <a:gd name="connsiteX553" fmla="*/ 1082413 w 4225993"/>
                <a:gd name="connsiteY553" fmla="*/ 1918933 h 2074296"/>
                <a:gd name="connsiteX554" fmla="*/ 1094525 w 4225993"/>
                <a:gd name="connsiteY554" fmla="*/ 1880957 h 2074296"/>
                <a:gd name="connsiteX555" fmla="*/ 1099340 w 4225993"/>
                <a:gd name="connsiteY555" fmla="*/ 1852725 h 2074296"/>
                <a:gd name="connsiteX556" fmla="*/ 1102849 w 4225993"/>
                <a:gd name="connsiteY556" fmla="*/ 1817198 h 2074296"/>
                <a:gd name="connsiteX557" fmla="*/ 1112177 w 4225993"/>
                <a:gd name="connsiteY557" fmla="*/ 1774460 h 2074296"/>
                <a:gd name="connsiteX558" fmla="*/ 1125068 w 4225993"/>
                <a:gd name="connsiteY558" fmla="*/ 1730887 h 2074296"/>
                <a:gd name="connsiteX559" fmla="*/ 1124844 w 4225993"/>
                <a:gd name="connsiteY559" fmla="*/ 1719833 h 2074296"/>
                <a:gd name="connsiteX560" fmla="*/ 1129049 w 4225993"/>
                <a:gd name="connsiteY560" fmla="*/ 1697922 h 2074296"/>
                <a:gd name="connsiteX561" fmla="*/ 1130552 w 4225993"/>
                <a:gd name="connsiteY561" fmla="*/ 1690098 h 2074296"/>
                <a:gd name="connsiteX562" fmla="*/ 1135480 w 4225993"/>
                <a:gd name="connsiteY562" fmla="*/ 1658664 h 2074296"/>
                <a:gd name="connsiteX563" fmla="*/ 1139628 w 4225993"/>
                <a:gd name="connsiteY563" fmla="*/ 1625754 h 2074296"/>
                <a:gd name="connsiteX564" fmla="*/ 1141216 w 4225993"/>
                <a:gd name="connsiteY564" fmla="*/ 1568872 h 2074296"/>
                <a:gd name="connsiteX565" fmla="*/ 1124400 w 4225993"/>
                <a:gd name="connsiteY565" fmla="*/ 1546348 h 2074296"/>
                <a:gd name="connsiteX566" fmla="*/ 1086255 w 4225993"/>
                <a:gd name="connsiteY566" fmla="*/ 1523935 h 2074296"/>
                <a:gd name="connsiteX567" fmla="*/ 1061196 w 4225993"/>
                <a:gd name="connsiteY567" fmla="*/ 1485875 h 2074296"/>
                <a:gd name="connsiteX568" fmla="*/ 1042822 w 4225993"/>
                <a:gd name="connsiteY568" fmla="*/ 1447035 h 2074296"/>
                <a:gd name="connsiteX569" fmla="*/ 1026729 w 4225993"/>
                <a:gd name="connsiteY569" fmla="*/ 1424705 h 2074296"/>
                <a:gd name="connsiteX570" fmla="*/ 1015202 w 4225993"/>
                <a:gd name="connsiteY570" fmla="*/ 1389819 h 2074296"/>
                <a:gd name="connsiteX571" fmla="*/ 1017374 w 4225993"/>
                <a:gd name="connsiteY571" fmla="*/ 1359638 h 2074296"/>
                <a:gd name="connsiteX572" fmla="*/ 1021049 w 4225993"/>
                <a:gd name="connsiteY572" fmla="*/ 1340816 h 2074296"/>
                <a:gd name="connsiteX573" fmla="*/ 1028232 w 4225993"/>
                <a:gd name="connsiteY573" fmla="*/ 1322942 h 2074296"/>
                <a:gd name="connsiteX574" fmla="*/ 1046914 w 4225993"/>
                <a:gd name="connsiteY574" fmla="*/ 1305652 h 2074296"/>
                <a:gd name="connsiteX575" fmla="*/ 1063258 w 4225993"/>
                <a:gd name="connsiteY575" fmla="*/ 1283350 h 2074296"/>
                <a:gd name="connsiteX576" fmla="*/ 1051814 w 4225993"/>
                <a:gd name="connsiteY576" fmla="*/ 1247016 h 2074296"/>
                <a:gd name="connsiteX577" fmla="*/ 1045801 w 4225993"/>
                <a:gd name="connsiteY577" fmla="*/ 1235461 h 2074296"/>
                <a:gd name="connsiteX578" fmla="*/ 1058051 w 4225993"/>
                <a:gd name="connsiteY578" fmla="*/ 1231452 h 2074296"/>
                <a:gd name="connsiteX579" fmla="*/ 1055043 w 4225993"/>
                <a:gd name="connsiteY579" fmla="*/ 1222709 h 2074296"/>
                <a:gd name="connsiteX580" fmla="*/ 1060529 w 4225993"/>
                <a:gd name="connsiteY580" fmla="*/ 1222765 h 2074296"/>
                <a:gd name="connsiteX581" fmla="*/ 1076678 w 4225993"/>
                <a:gd name="connsiteY581" fmla="*/ 1215860 h 2074296"/>
                <a:gd name="connsiteX582" fmla="*/ 1100482 w 4225993"/>
                <a:gd name="connsiteY582" fmla="*/ 1198208 h 2074296"/>
                <a:gd name="connsiteX583" fmla="*/ 1117050 w 4225993"/>
                <a:gd name="connsiteY583" fmla="*/ 1191275 h 2074296"/>
                <a:gd name="connsiteX584" fmla="*/ 1144894 w 4225993"/>
                <a:gd name="connsiteY584" fmla="*/ 1185077 h 2074296"/>
                <a:gd name="connsiteX585" fmla="*/ 2602777 w 4225993"/>
                <a:gd name="connsiteY585" fmla="*/ 1178932 h 2074296"/>
                <a:gd name="connsiteX586" fmla="*/ 2610751 w 4225993"/>
                <a:gd name="connsiteY586" fmla="*/ 1188296 h 2074296"/>
                <a:gd name="connsiteX587" fmla="*/ 2604765 w 4225993"/>
                <a:gd name="connsiteY587" fmla="*/ 1201437 h 2074296"/>
                <a:gd name="connsiteX588" fmla="*/ 2597443 w 4225993"/>
                <a:gd name="connsiteY588" fmla="*/ 1202662 h 2074296"/>
                <a:gd name="connsiteX589" fmla="*/ 2592375 w 4225993"/>
                <a:gd name="connsiteY589" fmla="*/ 1195535 h 2074296"/>
                <a:gd name="connsiteX590" fmla="*/ 2602761 w 4225993"/>
                <a:gd name="connsiteY590" fmla="*/ 1178913 h 2074296"/>
                <a:gd name="connsiteX591" fmla="*/ 2602789 w 4225993"/>
                <a:gd name="connsiteY591" fmla="*/ 1178913 h 2074296"/>
                <a:gd name="connsiteX592" fmla="*/ 2602777 w 4225993"/>
                <a:gd name="connsiteY592" fmla="*/ 1178932 h 2074296"/>
                <a:gd name="connsiteX593" fmla="*/ 3058037 w 4225993"/>
                <a:gd name="connsiteY593" fmla="*/ 1173457 h 2074296"/>
                <a:gd name="connsiteX594" fmla="*/ 3066223 w 4225993"/>
                <a:gd name="connsiteY594" fmla="*/ 1187127 h 2074296"/>
                <a:gd name="connsiteX595" fmla="*/ 3057787 w 4225993"/>
                <a:gd name="connsiteY595" fmla="*/ 1212464 h 2074296"/>
                <a:gd name="connsiteX596" fmla="*/ 3049044 w 4225993"/>
                <a:gd name="connsiteY596" fmla="*/ 1218450 h 2074296"/>
                <a:gd name="connsiteX597" fmla="*/ 3046677 w 4225993"/>
                <a:gd name="connsiteY597" fmla="*/ 1184594 h 2074296"/>
                <a:gd name="connsiteX598" fmla="*/ 3058037 w 4225993"/>
                <a:gd name="connsiteY598" fmla="*/ 1173457 h 2074296"/>
                <a:gd name="connsiteX599" fmla="*/ 1249771 w 4225993"/>
                <a:gd name="connsiteY599" fmla="*/ 1137233 h 2074296"/>
                <a:gd name="connsiteX600" fmla="*/ 1256425 w 4225993"/>
                <a:gd name="connsiteY600" fmla="*/ 1140797 h 2074296"/>
                <a:gd name="connsiteX601" fmla="*/ 1257177 w 4225993"/>
                <a:gd name="connsiteY601" fmla="*/ 1141911 h 2074296"/>
                <a:gd name="connsiteX602" fmla="*/ 1265279 w 4225993"/>
                <a:gd name="connsiteY602" fmla="*/ 1174820 h 2074296"/>
                <a:gd name="connsiteX603" fmla="*/ 1250076 w 4225993"/>
                <a:gd name="connsiteY603" fmla="*/ 1194310 h 2074296"/>
                <a:gd name="connsiteX604" fmla="*/ 1250076 w 4225993"/>
                <a:gd name="connsiteY604" fmla="*/ 1194282 h 2074296"/>
                <a:gd name="connsiteX605" fmla="*/ 1250133 w 4225993"/>
                <a:gd name="connsiteY605" fmla="*/ 1184593 h 2074296"/>
                <a:gd name="connsiteX606" fmla="*/ 1246040 w 4225993"/>
                <a:gd name="connsiteY606" fmla="*/ 1153549 h 2074296"/>
                <a:gd name="connsiteX607" fmla="*/ 1244953 w 4225993"/>
                <a:gd name="connsiteY607" fmla="*/ 1142829 h 2074296"/>
                <a:gd name="connsiteX608" fmla="*/ 1249771 w 4225993"/>
                <a:gd name="connsiteY608" fmla="*/ 1137233 h 2074296"/>
                <a:gd name="connsiteX609" fmla="*/ 1684277 w 4225993"/>
                <a:gd name="connsiteY609" fmla="*/ 1129549 h 2074296"/>
                <a:gd name="connsiteX610" fmla="*/ 1689289 w 4225993"/>
                <a:gd name="connsiteY610" fmla="*/ 1130663 h 2074296"/>
                <a:gd name="connsiteX611" fmla="*/ 1689317 w 4225993"/>
                <a:gd name="connsiteY611" fmla="*/ 1130663 h 2074296"/>
                <a:gd name="connsiteX612" fmla="*/ 1693354 w 4225993"/>
                <a:gd name="connsiteY612" fmla="*/ 1145614 h 2074296"/>
                <a:gd name="connsiteX613" fmla="*/ 1707436 w 4225993"/>
                <a:gd name="connsiteY613" fmla="*/ 1141187 h 2074296"/>
                <a:gd name="connsiteX614" fmla="*/ 1715287 w 4225993"/>
                <a:gd name="connsiteY614" fmla="*/ 1150069 h 2074296"/>
                <a:gd name="connsiteX615" fmla="*/ 1693242 w 4225993"/>
                <a:gd name="connsiteY615" fmla="*/ 1169753 h 2074296"/>
                <a:gd name="connsiteX616" fmla="*/ 1681883 w 4225993"/>
                <a:gd name="connsiteY616" fmla="*/ 1156166 h 2074296"/>
                <a:gd name="connsiteX617" fmla="*/ 1676732 w 4225993"/>
                <a:gd name="connsiteY617" fmla="*/ 1148732 h 2074296"/>
                <a:gd name="connsiteX618" fmla="*/ 1671999 w 4225993"/>
                <a:gd name="connsiteY618" fmla="*/ 1135925 h 2074296"/>
                <a:gd name="connsiteX619" fmla="*/ 1684277 w 4225993"/>
                <a:gd name="connsiteY619" fmla="*/ 1129549 h 2074296"/>
                <a:gd name="connsiteX620" fmla="*/ 1193140 w 4225993"/>
                <a:gd name="connsiteY620" fmla="*/ 1108333 h 2074296"/>
                <a:gd name="connsiteX621" fmla="*/ 1193140 w 4225993"/>
                <a:gd name="connsiteY621" fmla="*/ 1108361 h 2074296"/>
                <a:gd name="connsiteX622" fmla="*/ 1208036 w 4225993"/>
                <a:gd name="connsiteY622" fmla="*/ 1122477 h 2074296"/>
                <a:gd name="connsiteX623" fmla="*/ 1188741 w 4225993"/>
                <a:gd name="connsiteY623" fmla="*/ 1134310 h 2074296"/>
                <a:gd name="connsiteX624" fmla="*/ 1178020 w 4225993"/>
                <a:gd name="connsiteY624" fmla="*/ 1122895 h 2074296"/>
                <a:gd name="connsiteX625" fmla="*/ 1193140 w 4225993"/>
                <a:gd name="connsiteY625" fmla="*/ 1108333 h 2074296"/>
                <a:gd name="connsiteX626" fmla="*/ 3391143 w 4225993"/>
                <a:gd name="connsiteY626" fmla="*/ 1106857 h 2074296"/>
                <a:gd name="connsiteX627" fmla="*/ 3407681 w 4225993"/>
                <a:gd name="connsiteY627" fmla="*/ 1116908 h 2074296"/>
                <a:gd name="connsiteX628" fmla="*/ 3409407 w 4225993"/>
                <a:gd name="connsiteY628" fmla="*/ 1150180 h 2074296"/>
                <a:gd name="connsiteX629" fmla="*/ 3415533 w 4225993"/>
                <a:gd name="connsiteY629" fmla="*/ 1161902 h 2074296"/>
                <a:gd name="connsiteX630" fmla="*/ 3436052 w 4225993"/>
                <a:gd name="connsiteY630" fmla="*/ 1181586 h 2074296"/>
                <a:gd name="connsiteX631" fmla="*/ 3438948 w 4225993"/>
                <a:gd name="connsiteY631" fmla="*/ 1187767 h 2074296"/>
                <a:gd name="connsiteX632" fmla="*/ 3445212 w 4225993"/>
                <a:gd name="connsiteY632" fmla="*/ 1209122 h 2074296"/>
                <a:gd name="connsiteX633" fmla="*/ 3446911 w 4225993"/>
                <a:gd name="connsiteY633" fmla="*/ 1216918 h 2074296"/>
                <a:gd name="connsiteX634" fmla="*/ 3460024 w 4225993"/>
                <a:gd name="connsiteY634" fmla="*/ 1244927 h 2074296"/>
                <a:gd name="connsiteX635" fmla="*/ 3458604 w 4225993"/>
                <a:gd name="connsiteY635" fmla="*/ 1256315 h 2074296"/>
                <a:gd name="connsiteX636" fmla="*/ 3442846 w 4225993"/>
                <a:gd name="connsiteY636" fmla="*/ 1278282 h 2074296"/>
                <a:gd name="connsiteX637" fmla="*/ 3442790 w 4225993"/>
                <a:gd name="connsiteY637" fmla="*/ 1278310 h 2074296"/>
                <a:gd name="connsiteX638" fmla="*/ 3409574 w 4225993"/>
                <a:gd name="connsiteY638" fmla="*/ 1254644 h 2074296"/>
                <a:gd name="connsiteX639" fmla="*/ 3392089 w 4225993"/>
                <a:gd name="connsiteY639" fmla="*/ 1266115 h 2074296"/>
                <a:gd name="connsiteX640" fmla="*/ 3392089 w 4225993"/>
                <a:gd name="connsiteY640" fmla="*/ 1249967 h 2074296"/>
                <a:gd name="connsiteX641" fmla="*/ 3389027 w 4225993"/>
                <a:gd name="connsiteY641" fmla="*/ 1249493 h 2074296"/>
                <a:gd name="connsiteX642" fmla="*/ 3384906 w 4225993"/>
                <a:gd name="connsiteY642" fmla="*/ 1264500 h 2074296"/>
                <a:gd name="connsiteX643" fmla="*/ 3332646 w 4225993"/>
                <a:gd name="connsiteY643" fmla="*/ 1243535 h 2074296"/>
                <a:gd name="connsiteX644" fmla="*/ 3345370 w 4225993"/>
                <a:gd name="connsiteY644" fmla="*/ 1224769 h 2074296"/>
                <a:gd name="connsiteX645" fmla="*/ 3371068 w 4225993"/>
                <a:gd name="connsiteY645" fmla="*/ 1189159 h 2074296"/>
                <a:gd name="connsiteX646" fmla="*/ 3371625 w 4225993"/>
                <a:gd name="connsiteY646" fmla="*/ 1172175 h 2074296"/>
                <a:gd name="connsiteX647" fmla="*/ 3365611 w 4225993"/>
                <a:gd name="connsiteY647" fmla="*/ 1155247 h 2074296"/>
                <a:gd name="connsiteX648" fmla="*/ 3365166 w 4225993"/>
                <a:gd name="connsiteY648" fmla="*/ 1144305 h 2074296"/>
                <a:gd name="connsiteX649" fmla="*/ 3373491 w 4225993"/>
                <a:gd name="connsiteY649" fmla="*/ 1118050 h 2074296"/>
                <a:gd name="connsiteX650" fmla="*/ 3391143 w 4225993"/>
                <a:gd name="connsiteY650" fmla="*/ 1106857 h 2074296"/>
                <a:gd name="connsiteX651" fmla="*/ 1007050 w 4225993"/>
                <a:gd name="connsiteY651" fmla="*/ 1093071 h 2074296"/>
                <a:gd name="connsiteX652" fmla="*/ 1007071 w 4225993"/>
                <a:gd name="connsiteY652" fmla="*/ 1093075 h 2074296"/>
                <a:gd name="connsiteX653" fmla="*/ 1007043 w 4225993"/>
                <a:gd name="connsiteY653" fmla="*/ 1093075 h 2074296"/>
                <a:gd name="connsiteX654" fmla="*/ 2401099 w 4225993"/>
                <a:gd name="connsiteY654" fmla="*/ 1065985 h 2074296"/>
                <a:gd name="connsiteX655" fmla="*/ 2401099 w 4225993"/>
                <a:gd name="connsiteY655" fmla="*/ 1066013 h 2074296"/>
                <a:gd name="connsiteX656" fmla="*/ 2405191 w 4225993"/>
                <a:gd name="connsiteY656" fmla="*/ 1071470 h 2074296"/>
                <a:gd name="connsiteX657" fmla="*/ 2403632 w 4225993"/>
                <a:gd name="connsiteY657" fmla="*/ 1072779 h 2074296"/>
                <a:gd name="connsiteX658" fmla="*/ 2398871 w 4225993"/>
                <a:gd name="connsiteY658" fmla="*/ 1067767 h 2074296"/>
                <a:gd name="connsiteX659" fmla="*/ 2396031 w 4225993"/>
                <a:gd name="connsiteY659" fmla="*/ 1060667 h 2074296"/>
                <a:gd name="connsiteX660" fmla="*/ 2396031 w 4225993"/>
                <a:gd name="connsiteY660" fmla="*/ 1060695 h 2074296"/>
                <a:gd name="connsiteX661" fmla="*/ 2396016 w 4225993"/>
                <a:gd name="connsiteY661" fmla="*/ 1060672 h 2074296"/>
                <a:gd name="connsiteX662" fmla="*/ 2394556 w 4225993"/>
                <a:gd name="connsiteY662" fmla="*/ 1058412 h 2074296"/>
                <a:gd name="connsiteX663" fmla="*/ 2396016 w 4225993"/>
                <a:gd name="connsiteY663" fmla="*/ 1060672 h 2074296"/>
                <a:gd name="connsiteX664" fmla="*/ 2393748 w 4225993"/>
                <a:gd name="connsiteY664" fmla="*/ 1061336 h 2074296"/>
                <a:gd name="connsiteX665" fmla="*/ 2392579 w 4225993"/>
                <a:gd name="connsiteY665" fmla="*/ 1059025 h 2074296"/>
                <a:gd name="connsiteX666" fmla="*/ 2394556 w 4225993"/>
                <a:gd name="connsiteY666" fmla="*/ 1058412 h 2074296"/>
                <a:gd name="connsiteX667" fmla="*/ 1011331 w 4225993"/>
                <a:gd name="connsiteY667" fmla="*/ 1051705 h 2074296"/>
                <a:gd name="connsiteX668" fmla="*/ 1042124 w 4225993"/>
                <a:gd name="connsiteY668" fmla="*/ 1059943 h 2074296"/>
                <a:gd name="connsiteX669" fmla="*/ 1066681 w 4225993"/>
                <a:gd name="connsiteY669" fmla="*/ 1071692 h 2074296"/>
                <a:gd name="connsiteX670" fmla="*/ 1086505 w 4225993"/>
                <a:gd name="connsiteY670" fmla="*/ 1081242 h 2074296"/>
                <a:gd name="connsiteX671" fmla="*/ 1100426 w 4225993"/>
                <a:gd name="connsiteY671" fmla="*/ 1087200 h 2074296"/>
                <a:gd name="connsiteX672" fmla="*/ 1106050 w 4225993"/>
                <a:gd name="connsiteY672" fmla="*/ 1073948 h 2074296"/>
                <a:gd name="connsiteX673" fmla="*/ 1129216 w 4225993"/>
                <a:gd name="connsiteY673" fmla="*/ 1095748 h 2074296"/>
                <a:gd name="connsiteX674" fmla="*/ 1147034 w 4225993"/>
                <a:gd name="connsiteY674" fmla="*/ 1094217 h 2074296"/>
                <a:gd name="connsiteX675" fmla="*/ 1168446 w 4225993"/>
                <a:gd name="connsiteY675" fmla="*/ 1108556 h 2074296"/>
                <a:gd name="connsiteX676" fmla="*/ 1173040 w 4225993"/>
                <a:gd name="connsiteY676" fmla="*/ 1123256 h 2074296"/>
                <a:gd name="connsiteX677" fmla="*/ 1161593 w 4225993"/>
                <a:gd name="connsiteY677" fmla="*/ 1128908 h 2074296"/>
                <a:gd name="connsiteX678" fmla="*/ 1137456 w 4225993"/>
                <a:gd name="connsiteY678" fmla="*/ 1137400 h 2074296"/>
                <a:gd name="connsiteX679" fmla="*/ 1111536 w 4225993"/>
                <a:gd name="connsiteY679" fmla="*/ 1129604 h 2074296"/>
                <a:gd name="connsiteX680" fmla="*/ 1092825 w 4225993"/>
                <a:gd name="connsiteY680" fmla="*/ 1112788 h 2074296"/>
                <a:gd name="connsiteX681" fmla="*/ 1079543 w 4225993"/>
                <a:gd name="connsiteY681" fmla="*/ 1112788 h 2074296"/>
                <a:gd name="connsiteX682" fmla="*/ 1077762 w 4225993"/>
                <a:gd name="connsiteY682" fmla="*/ 1131163 h 2074296"/>
                <a:gd name="connsiteX683" fmla="*/ 1071498 w 4225993"/>
                <a:gd name="connsiteY683" fmla="*/ 1137456 h 2074296"/>
                <a:gd name="connsiteX684" fmla="*/ 1047776 w 4225993"/>
                <a:gd name="connsiteY684" fmla="*/ 1122115 h 2074296"/>
                <a:gd name="connsiteX685" fmla="*/ 1051813 w 4225993"/>
                <a:gd name="connsiteY685" fmla="*/ 1114235 h 2074296"/>
                <a:gd name="connsiteX686" fmla="*/ 1050672 w 4225993"/>
                <a:gd name="connsiteY686" fmla="*/ 1099507 h 2074296"/>
                <a:gd name="connsiteX687" fmla="*/ 1033744 w 4225993"/>
                <a:gd name="connsiteY687" fmla="*/ 1087729 h 2074296"/>
                <a:gd name="connsiteX688" fmla="*/ 1010217 w 4225993"/>
                <a:gd name="connsiteY688" fmla="*/ 1091015 h 2074296"/>
                <a:gd name="connsiteX689" fmla="*/ 1007050 w 4225993"/>
                <a:gd name="connsiteY689" fmla="*/ 1093071 h 2074296"/>
                <a:gd name="connsiteX690" fmla="*/ 973716 w 4225993"/>
                <a:gd name="connsiteY690" fmla="*/ 1085725 h 2074296"/>
                <a:gd name="connsiteX691" fmla="*/ 981456 w 4225993"/>
                <a:gd name="connsiteY691" fmla="*/ 1062532 h 2074296"/>
                <a:gd name="connsiteX692" fmla="*/ 1011331 w 4225993"/>
                <a:gd name="connsiteY692" fmla="*/ 1051705 h 2074296"/>
                <a:gd name="connsiteX693" fmla="*/ 3424275 w 4225993"/>
                <a:gd name="connsiteY693" fmla="*/ 1037113 h 2074296"/>
                <a:gd name="connsiteX694" fmla="*/ 3435941 w 4225993"/>
                <a:gd name="connsiteY694" fmla="*/ 1047776 h 2074296"/>
                <a:gd name="connsiteX695" fmla="*/ 3418539 w 4225993"/>
                <a:gd name="connsiteY695" fmla="*/ 1052398 h 2074296"/>
                <a:gd name="connsiteX696" fmla="*/ 3416145 w 4225993"/>
                <a:gd name="connsiteY696" fmla="*/ 1042820 h 2074296"/>
                <a:gd name="connsiteX697" fmla="*/ 3424275 w 4225993"/>
                <a:gd name="connsiteY697" fmla="*/ 1037113 h 2074296"/>
                <a:gd name="connsiteX698" fmla="*/ 2380774 w 4225993"/>
                <a:gd name="connsiteY698" fmla="*/ 1016927 h 2074296"/>
                <a:gd name="connsiteX699" fmla="*/ 2377210 w 4225993"/>
                <a:gd name="connsiteY699" fmla="*/ 1019990 h 2074296"/>
                <a:gd name="connsiteX700" fmla="*/ 2384672 w 4225993"/>
                <a:gd name="connsiteY700" fmla="*/ 1037140 h 2074296"/>
                <a:gd name="connsiteX701" fmla="*/ 2388291 w 4225993"/>
                <a:gd name="connsiteY701" fmla="*/ 1052593 h 2074296"/>
                <a:gd name="connsiteX702" fmla="*/ 2392801 w 4225993"/>
                <a:gd name="connsiteY702" fmla="*/ 1067349 h 2074296"/>
                <a:gd name="connsiteX703" fmla="*/ 2404968 w 4225993"/>
                <a:gd name="connsiteY703" fmla="*/ 1098755 h 2074296"/>
                <a:gd name="connsiteX704" fmla="*/ 2413962 w 4225993"/>
                <a:gd name="connsiteY704" fmla="*/ 1119943 h 2074296"/>
                <a:gd name="connsiteX705" fmla="*/ 2428996 w 4225993"/>
                <a:gd name="connsiteY705" fmla="*/ 1144444 h 2074296"/>
                <a:gd name="connsiteX706" fmla="*/ 2433284 w 4225993"/>
                <a:gd name="connsiteY706" fmla="*/ 1149595 h 2074296"/>
                <a:gd name="connsiteX707" fmla="*/ 2454778 w 4225993"/>
                <a:gd name="connsiteY707" fmla="*/ 1166579 h 2074296"/>
                <a:gd name="connsiteX708" fmla="*/ 2468505 w 4225993"/>
                <a:gd name="connsiteY708" fmla="*/ 1173568 h 2074296"/>
                <a:gd name="connsiteX709" fmla="*/ 2465804 w 4225993"/>
                <a:gd name="connsiteY709" fmla="*/ 1150291 h 2074296"/>
                <a:gd name="connsiteX710" fmla="*/ 2453525 w 4225993"/>
                <a:gd name="connsiteY710" fmla="*/ 1125540 h 2074296"/>
                <a:gd name="connsiteX711" fmla="*/ 2436068 w 4225993"/>
                <a:gd name="connsiteY711" fmla="*/ 1103071 h 2074296"/>
                <a:gd name="connsiteX712" fmla="*/ 2422537 w 4225993"/>
                <a:gd name="connsiteY712" fmla="*/ 1083331 h 2074296"/>
                <a:gd name="connsiteX713" fmla="*/ 2406806 w 4225993"/>
                <a:gd name="connsiteY713" fmla="*/ 1052147 h 2074296"/>
                <a:gd name="connsiteX714" fmla="*/ 2401767 w 4225993"/>
                <a:gd name="connsiteY714" fmla="*/ 1045549 h 2074296"/>
                <a:gd name="connsiteX715" fmla="*/ 2387567 w 4225993"/>
                <a:gd name="connsiteY715" fmla="*/ 1021883 h 2074296"/>
                <a:gd name="connsiteX716" fmla="*/ 2380801 w 4225993"/>
                <a:gd name="connsiteY716" fmla="*/ 1016927 h 2074296"/>
                <a:gd name="connsiteX717" fmla="*/ 3475922 w 4225993"/>
                <a:gd name="connsiteY717" fmla="*/ 989864 h 2074296"/>
                <a:gd name="connsiteX718" fmla="*/ 3488144 w 4225993"/>
                <a:gd name="connsiteY718" fmla="*/ 990449 h 2074296"/>
                <a:gd name="connsiteX719" fmla="*/ 3483244 w 4225993"/>
                <a:gd name="connsiteY719" fmla="*/ 1004537 h 2074296"/>
                <a:gd name="connsiteX720" fmla="*/ 3474502 w 4225993"/>
                <a:gd name="connsiteY720" fmla="*/ 1020268 h 2074296"/>
                <a:gd name="connsiteX721" fmla="*/ 3471439 w 4225993"/>
                <a:gd name="connsiteY721" fmla="*/ 1030597 h 2074296"/>
                <a:gd name="connsiteX722" fmla="*/ 3457546 w 4225993"/>
                <a:gd name="connsiteY722" fmla="*/ 1030597 h 2074296"/>
                <a:gd name="connsiteX723" fmla="*/ 3471523 w 4225993"/>
                <a:gd name="connsiteY723" fmla="*/ 1003841 h 2074296"/>
                <a:gd name="connsiteX724" fmla="*/ 3471523 w 4225993"/>
                <a:gd name="connsiteY724" fmla="*/ 1003869 h 2074296"/>
                <a:gd name="connsiteX725" fmla="*/ 3475922 w 4225993"/>
                <a:gd name="connsiteY725" fmla="*/ 989864 h 2074296"/>
                <a:gd name="connsiteX726" fmla="*/ 3502873 w 4225993"/>
                <a:gd name="connsiteY726" fmla="*/ 971934 h 2074296"/>
                <a:gd name="connsiteX727" fmla="*/ 3491068 w 4225993"/>
                <a:gd name="connsiteY727" fmla="*/ 972714 h 2074296"/>
                <a:gd name="connsiteX728" fmla="*/ 3502873 w 4225993"/>
                <a:gd name="connsiteY728" fmla="*/ 971934 h 2074296"/>
                <a:gd name="connsiteX729" fmla="*/ 3518771 w 4225993"/>
                <a:gd name="connsiteY729" fmla="*/ 944955 h 2074296"/>
                <a:gd name="connsiteX730" fmla="*/ 3518521 w 4225993"/>
                <a:gd name="connsiteY730" fmla="*/ 946124 h 2074296"/>
                <a:gd name="connsiteX731" fmla="*/ 3517685 w 4225993"/>
                <a:gd name="connsiteY731" fmla="*/ 946403 h 2074296"/>
                <a:gd name="connsiteX732" fmla="*/ 3517379 w 4225993"/>
                <a:gd name="connsiteY732" fmla="*/ 945317 h 2074296"/>
                <a:gd name="connsiteX733" fmla="*/ 3518771 w 4225993"/>
                <a:gd name="connsiteY733" fmla="*/ 944955 h 2074296"/>
                <a:gd name="connsiteX734" fmla="*/ 1663671 w 4225993"/>
                <a:gd name="connsiteY734" fmla="*/ 865464 h 2074296"/>
                <a:gd name="connsiteX735" fmla="*/ 1679096 w 4225993"/>
                <a:gd name="connsiteY735" fmla="*/ 872481 h 2074296"/>
                <a:gd name="connsiteX736" fmla="*/ 1668767 w 4225993"/>
                <a:gd name="connsiteY736" fmla="*/ 880527 h 2074296"/>
                <a:gd name="connsiteX737" fmla="*/ 1663671 w 4225993"/>
                <a:gd name="connsiteY737" fmla="*/ 865464 h 2074296"/>
                <a:gd name="connsiteX738" fmla="*/ 1645803 w 4225993"/>
                <a:gd name="connsiteY738" fmla="*/ 856078 h 2074296"/>
                <a:gd name="connsiteX739" fmla="*/ 1652617 w 4225993"/>
                <a:gd name="connsiteY739" fmla="*/ 859868 h 2074296"/>
                <a:gd name="connsiteX740" fmla="*/ 1652868 w 4225993"/>
                <a:gd name="connsiteY740" fmla="*/ 867302 h 2074296"/>
                <a:gd name="connsiteX741" fmla="*/ 1638391 w 4225993"/>
                <a:gd name="connsiteY741" fmla="*/ 869363 h 2074296"/>
                <a:gd name="connsiteX742" fmla="*/ 1638362 w 4225993"/>
                <a:gd name="connsiteY742" fmla="*/ 869363 h 2074296"/>
                <a:gd name="connsiteX743" fmla="*/ 1637666 w 4225993"/>
                <a:gd name="connsiteY743" fmla="*/ 864323 h 2074296"/>
                <a:gd name="connsiteX744" fmla="*/ 1638111 w 4225993"/>
                <a:gd name="connsiteY744" fmla="*/ 858615 h 2074296"/>
                <a:gd name="connsiteX745" fmla="*/ 1645803 w 4225993"/>
                <a:gd name="connsiteY745" fmla="*/ 856078 h 2074296"/>
                <a:gd name="connsiteX746" fmla="*/ 2059056 w 4225993"/>
                <a:gd name="connsiteY746" fmla="*/ 801511 h 2074296"/>
                <a:gd name="connsiteX747" fmla="*/ 2027288 w 4225993"/>
                <a:gd name="connsiteY747" fmla="*/ 807776 h 2074296"/>
                <a:gd name="connsiteX748" fmla="*/ 2018601 w 4225993"/>
                <a:gd name="connsiteY748" fmla="*/ 812815 h 2074296"/>
                <a:gd name="connsiteX749" fmla="*/ 2006378 w 4225993"/>
                <a:gd name="connsiteY749" fmla="*/ 831915 h 2074296"/>
                <a:gd name="connsiteX750" fmla="*/ 2019102 w 4225993"/>
                <a:gd name="connsiteY750" fmla="*/ 835395 h 2074296"/>
                <a:gd name="connsiteX751" fmla="*/ 2022499 w 4225993"/>
                <a:gd name="connsiteY751" fmla="*/ 851599 h 2074296"/>
                <a:gd name="connsiteX752" fmla="*/ 1994295 w 4225993"/>
                <a:gd name="connsiteY752" fmla="*/ 864908 h 2074296"/>
                <a:gd name="connsiteX753" fmla="*/ 1978063 w 4225993"/>
                <a:gd name="connsiteY753" fmla="*/ 871145 h 2074296"/>
                <a:gd name="connsiteX754" fmla="*/ 1959771 w 4225993"/>
                <a:gd name="connsiteY754" fmla="*/ 888073 h 2074296"/>
                <a:gd name="connsiteX755" fmla="*/ 1973135 w 4225993"/>
                <a:gd name="connsiteY755" fmla="*/ 888685 h 2074296"/>
                <a:gd name="connsiteX756" fmla="*/ 2025701 w 4225993"/>
                <a:gd name="connsiteY756" fmla="*/ 879080 h 2074296"/>
                <a:gd name="connsiteX757" fmla="*/ 2040624 w 4225993"/>
                <a:gd name="connsiteY757" fmla="*/ 877298 h 2074296"/>
                <a:gd name="connsiteX758" fmla="*/ 2091381 w 4225993"/>
                <a:gd name="connsiteY758" fmla="*/ 874207 h 2074296"/>
                <a:gd name="connsiteX759" fmla="*/ 2105191 w 4225993"/>
                <a:gd name="connsiteY759" fmla="*/ 889910 h 2074296"/>
                <a:gd name="connsiteX760" fmla="*/ 2111897 w 4225993"/>
                <a:gd name="connsiteY760" fmla="*/ 927337 h 2074296"/>
                <a:gd name="connsiteX761" fmla="*/ 2111845 w 4225993"/>
                <a:gd name="connsiteY761" fmla="*/ 927330 h 2074296"/>
                <a:gd name="connsiteX762" fmla="*/ 2111901 w 4225993"/>
                <a:gd name="connsiteY762" fmla="*/ 927358 h 2074296"/>
                <a:gd name="connsiteX763" fmla="*/ 2111897 w 4225993"/>
                <a:gd name="connsiteY763" fmla="*/ 927337 h 2074296"/>
                <a:gd name="connsiteX764" fmla="*/ 2123455 w 4225993"/>
                <a:gd name="connsiteY764" fmla="*/ 928806 h 2074296"/>
                <a:gd name="connsiteX765" fmla="*/ 2151659 w 4225993"/>
                <a:gd name="connsiteY765" fmla="*/ 939386 h 2074296"/>
                <a:gd name="connsiteX766" fmla="*/ 2196124 w 4225993"/>
                <a:gd name="connsiteY766" fmla="*/ 957149 h 2074296"/>
                <a:gd name="connsiteX767" fmla="*/ 2197738 w 4225993"/>
                <a:gd name="connsiteY767" fmla="*/ 946013 h 2074296"/>
                <a:gd name="connsiteX768" fmla="*/ 2203836 w 4225993"/>
                <a:gd name="connsiteY768" fmla="*/ 937604 h 2074296"/>
                <a:gd name="connsiteX769" fmla="*/ 2240198 w 4225993"/>
                <a:gd name="connsiteY769" fmla="*/ 933456 h 2074296"/>
                <a:gd name="connsiteX770" fmla="*/ 2296996 w 4225993"/>
                <a:gd name="connsiteY770" fmla="*/ 951692 h 2074296"/>
                <a:gd name="connsiteX771" fmla="*/ 2315818 w 4225993"/>
                <a:gd name="connsiteY771" fmla="*/ 951386 h 2074296"/>
                <a:gd name="connsiteX772" fmla="*/ 2348337 w 4225993"/>
                <a:gd name="connsiteY772" fmla="*/ 947655 h 2074296"/>
                <a:gd name="connsiteX773" fmla="*/ 2368356 w 4225993"/>
                <a:gd name="connsiteY773" fmla="*/ 936602 h 2074296"/>
                <a:gd name="connsiteX774" fmla="*/ 2373395 w 4225993"/>
                <a:gd name="connsiteY774" fmla="*/ 928305 h 2074296"/>
                <a:gd name="connsiteX775" fmla="*/ 2375511 w 4225993"/>
                <a:gd name="connsiteY775" fmla="*/ 918671 h 2074296"/>
                <a:gd name="connsiteX776" fmla="*/ 2360421 w 4225993"/>
                <a:gd name="connsiteY776" fmla="*/ 922319 h 2074296"/>
                <a:gd name="connsiteX777" fmla="*/ 2349479 w 4225993"/>
                <a:gd name="connsiteY777" fmla="*/ 923015 h 2074296"/>
                <a:gd name="connsiteX778" fmla="*/ 2339734 w 4225993"/>
                <a:gd name="connsiteY778" fmla="*/ 910514 h 2074296"/>
                <a:gd name="connsiteX779" fmla="*/ 2338036 w 4225993"/>
                <a:gd name="connsiteY779" fmla="*/ 901688 h 2074296"/>
                <a:gd name="connsiteX780" fmla="*/ 2317711 w 4225993"/>
                <a:gd name="connsiteY780" fmla="*/ 904110 h 2074296"/>
                <a:gd name="connsiteX781" fmla="*/ 2281460 w 4225993"/>
                <a:gd name="connsiteY781" fmla="*/ 916806 h 2074296"/>
                <a:gd name="connsiteX782" fmla="*/ 2241674 w 4225993"/>
                <a:gd name="connsiteY782" fmla="*/ 913381 h 2074296"/>
                <a:gd name="connsiteX783" fmla="*/ 2213748 w 4225993"/>
                <a:gd name="connsiteY783" fmla="*/ 883674 h 2074296"/>
                <a:gd name="connsiteX784" fmla="*/ 2200161 w 4225993"/>
                <a:gd name="connsiteY784" fmla="*/ 862402 h 2074296"/>
                <a:gd name="connsiteX785" fmla="*/ 2195817 w 4225993"/>
                <a:gd name="connsiteY785" fmla="*/ 852351 h 2074296"/>
                <a:gd name="connsiteX786" fmla="*/ 2183177 w 4225993"/>
                <a:gd name="connsiteY786" fmla="*/ 857251 h 2074296"/>
                <a:gd name="connsiteX787" fmla="*/ 2167168 w 4225993"/>
                <a:gd name="connsiteY787" fmla="*/ 874180 h 2074296"/>
                <a:gd name="connsiteX788" fmla="*/ 2147010 w 4225993"/>
                <a:gd name="connsiteY788" fmla="*/ 899906 h 2074296"/>
                <a:gd name="connsiteX789" fmla="*/ 2116940 w 4225993"/>
                <a:gd name="connsiteY789" fmla="*/ 885205 h 2074296"/>
                <a:gd name="connsiteX790" fmla="*/ 2111956 w 4225993"/>
                <a:gd name="connsiteY790" fmla="*/ 870449 h 2074296"/>
                <a:gd name="connsiteX791" fmla="*/ 2122314 w 4225993"/>
                <a:gd name="connsiteY791" fmla="*/ 862764 h 2074296"/>
                <a:gd name="connsiteX792" fmla="*/ 2135511 w 4225993"/>
                <a:gd name="connsiteY792" fmla="*/ 861233 h 2074296"/>
                <a:gd name="connsiteX793" fmla="*/ 2132114 w 4225993"/>
                <a:gd name="connsiteY793" fmla="*/ 839237 h 2074296"/>
                <a:gd name="connsiteX794" fmla="*/ 2088374 w 4225993"/>
                <a:gd name="connsiteY794" fmla="*/ 814402 h 2074296"/>
                <a:gd name="connsiteX795" fmla="*/ 2092495 w 4225993"/>
                <a:gd name="connsiteY795" fmla="*/ 830384 h 2074296"/>
                <a:gd name="connsiteX796" fmla="*/ 2090935 w 4225993"/>
                <a:gd name="connsiteY796" fmla="*/ 854690 h 2074296"/>
                <a:gd name="connsiteX797" fmla="*/ 2068662 w 4225993"/>
                <a:gd name="connsiteY797" fmla="*/ 866606 h 2074296"/>
                <a:gd name="connsiteX798" fmla="*/ 2057636 w 4225993"/>
                <a:gd name="connsiteY798" fmla="*/ 853270 h 2074296"/>
                <a:gd name="connsiteX799" fmla="*/ 2063511 w 4225993"/>
                <a:gd name="connsiteY799" fmla="*/ 824648 h 2074296"/>
                <a:gd name="connsiteX800" fmla="*/ 2064179 w 4225993"/>
                <a:gd name="connsiteY800" fmla="*/ 819358 h 2074296"/>
                <a:gd name="connsiteX801" fmla="*/ 2064179 w 4225993"/>
                <a:gd name="connsiteY801" fmla="*/ 802374 h 2074296"/>
                <a:gd name="connsiteX802" fmla="*/ 2059056 w 4225993"/>
                <a:gd name="connsiteY802" fmla="*/ 801511 h 2074296"/>
                <a:gd name="connsiteX803" fmla="*/ 3710493 w 4225993"/>
                <a:gd name="connsiteY803" fmla="*/ 776926 h 2074296"/>
                <a:gd name="connsiteX804" fmla="*/ 3710660 w 4225993"/>
                <a:gd name="connsiteY804" fmla="*/ 779126 h 2074296"/>
                <a:gd name="connsiteX805" fmla="*/ 3708683 w 4225993"/>
                <a:gd name="connsiteY805" fmla="*/ 780211 h 2074296"/>
                <a:gd name="connsiteX806" fmla="*/ 3708655 w 4225993"/>
                <a:gd name="connsiteY806" fmla="*/ 780211 h 2074296"/>
                <a:gd name="connsiteX807" fmla="*/ 3707848 w 4225993"/>
                <a:gd name="connsiteY807" fmla="*/ 778402 h 2074296"/>
                <a:gd name="connsiteX808" fmla="*/ 3710493 w 4225993"/>
                <a:gd name="connsiteY808" fmla="*/ 776926 h 2074296"/>
                <a:gd name="connsiteX809" fmla="*/ 3627996 w 4225993"/>
                <a:gd name="connsiteY809" fmla="*/ 768267 h 2074296"/>
                <a:gd name="connsiteX810" fmla="*/ 3640832 w 4225993"/>
                <a:gd name="connsiteY810" fmla="*/ 772944 h 2074296"/>
                <a:gd name="connsiteX811" fmla="*/ 3667142 w 4225993"/>
                <a:gd name="connsiteY811" fmla="*/ 782021 h 2074296"/>
                <a:gd name="connsiteX812" fmla="*/ 3677778 w 4225993"/>
                <a:gd name="connsiteY812" fmla="*/ 781965 h 2074296"/>
                <a:gd name="connsiteX813" fmla="*/ 3663412 w 4225993"/>
                <a:gd name="connsiteY813" fmla="*/ 806578 h 2074296"/>
                <a:gd name="connsiteX814" fmla="*/ 3636404 w 4225993"/>
                <a:gd name="connsiteY814" fmla="*/ 828490 h 2074296"/>
                <a:gd name="connsiteX815" fmla="*/ 3637713 w 4225993"/>
                <a:gd name="connsiteY815" fmla="*/ 836147 h 2074296"/>
                <a:gd name="connsiteX816" fmla="*/ 3635876 w 4225993"/>
                <a:gd name="connsiteY816" fmla="*/ 867608 h 2074296"/>
                <a:gd name="connsiteX817" fmla="*/ 3632423 w 4225993"/>
                <a:gd name="connsiteY817" fmla="*/ 873622 h 2074296"/>
                <a:gd name="connsiteX818" fmla="*/ 3625602 w 4225993"/>
                <a:gd name="connsiteY818" fmla="*/ 898123 h 2074296"/>
                <a:gd name="connsiteX819" fmla="*/ 3605667 w 4225993"/>
                <a:gd name="connsiteY819" fmla="*/ 920342 h 2074296"/>
                <a:gd name="connsiteX820" fmla="*/ 3582223 w 4225993"/>
                <a:gd name="connsiteY820" fmla="*/ 922959 h 2074296"/>
                <a:gd name="connsiteX821" fmla="*/ 3574511 w 4225993"/>
                <a:gd name="connsiteY821" fmla="*/ 925576 h 2074296"/>
                <a:gd name="connsiteX822" fmla="*/ 3540933 w 4225993"/>
                <a:gd name="connsiteY822" fmla="*/ 935933 h 2074296"/>
                <a:gd name="connsiteX823" fmla="*/ 3536089 w 4225993"/>
                <a:gd name="connsiteY823" fmla="*/ 934653 h 2074296"/>
                <a:gd name="connsiteX824" fmla="*/ 3524645 w 4225993"/>
                <a:gd name="connsiteY824" fmla="*/ 935209 h 2074296"/>
                <a:gd name="connsiteX825" fmla="*/ 3507411 w 4225993"/>
                <a:gd name="connsiteY825" fmla="*/ 953474 h 2074296"/>
                <a:gd name="connsiteX826" fmla="*/ 3495829 w 4225993"/>
                <a:gd name="connsiteY826" fmla="*/ 956369 h 2074296"/>
                <a:gd name="connsiteX827" fmla="*/ 3498418 w 4225993"/>
                <a:gd name="connsiteY827" fmla="*/ 920147 h 2074296"/>
                <a:gd name="connsiteX828" fmla="*/ 3519188 w 4225993"/>
                <a:gd name="connsiteY828" fmla="*/ 906810 h 2074296"/>
                <a:gd name="connsiteX829" fmla="*/ 3538372 w 4225993"/>
                <a:gd name="connsiteY829" fmla="*/ 900546 h 2074296"/>
                <a:gd name="connsiteX830" fmla="*/ 3565072 w 4225993"/>
                <a:gd name="connsiteY830" fmla="*/ 886959 h 2074296"/>
                <a:gd name="connsiteX831" fmla="*/ 3584562 w 4225993"/>
                <a:gd name="connsiteY831" fmla="*/ 872453 h 2074296"/>
                <a:gd name="connsiteX832" fmla="*/ 3597370 w 4225993"/>
                <a:gd name="connsiteY832" fmla="*/ 859367 h 2074296"/>
                <a:gd name="connsiteX833" fmla="*/ 3601379 w 4225993"/>
                <a:gd name="connsiteY833" fmla="*/ 822532 h 2074296"/>
                <a:gd name="connsiteX834" fmla="*/ 3603189 w 4225993"/>
                <a:gd name="connsiteY834" fmla="*/ 801594 h 2074296"/>
                <a:gd name="connsiteX835" fmla="*/ 3603217 w 4225993"/>
                <a:gd name="connsiteY835" fmla="*/ 801594 h 2074296"/>
                <a:gd name="connsiteX836" fmla="*/ 3627996 w 4225993"/>
                <a:gd name="connsiteY836" fmla="*/ 768267 h 2074296"/>
                <a:gd name="connsiteX837" fmla="*/ 2336003 w 4225993"/>
                <a:gd name="connsiteY837" fmla="*/ 764175 h 2074296"/>
                <a:gd name="connsiteX838" fmla="*/ 2316096 w 4225993"/>
                <a:gd name="connsiteY838" fmla="*/ 784555 h 2074296"/>
                <a:gd name="connsiteX839" fmla="*/ 2307186 w 4225993"/>
                <a:gd name="connsiteY839" fmla="*/ 812230 h 2074296"/>
                <a:gd name="connsiteX840" fmla="*/ 2339706 w 4225993"/>
                <a:gd name="connsiteY840" fmla="*/ 812119 h 2074296"/>
                <a:gd name="connsiteX841" fmla="*/ 2380384 w 4225993"/>
                <a:gd name="connsiteY841" fmla="*/ 806077 h 2074296"/>
                <a:gd name="connsiteX842" fmla="*/ 2387038 w 4225993"/>
                <a:gd name="connsiteY842" fmla="*/ 807664 h 2074296"/>
                <a:gd name="connsiteX843" fmla="*/ 2407057 w 4225993"/>
                <a:gd name="connsiteY843" fmla="*/ 819135 h 2074296"/>
                <a:gd name="connsiteX844" fmla="*/ 2435539 w 4225993"/>
                <a:gd name="connsiteY844" fmla="*/ 822087 h 2074296"/>
                <a:gd name="connsiteX845" fmla="*/ 2441832 w 4225993"/>
                <a:gd name="connsiteY845" fmla="*/ 812036 h 2074296"/>
                <a:gd name="connsiteX846" fmla="*/ 2441860 w 4225993"/>
                <a:gd name="connsiteY846" fmla="*/ 812036 h 2074296"/>
                <a:gd name="connsiteX847" fmla="*/ 2434064 w 4225993"/>
                <a:gd name="connsiteY847" fmla="*/ 807275 h 2074296"/>
                <a:gd name="connsiteX848" fmla="*/ 2406890 w 4225993"/>
                <a:gd name="connsiteY848" fmla="*/ 785307 h 2074296"/>
                <a:gd name="connsiteX849" fmla="*/ 2385089 w 4225993"/>
                <a:gd name="connsiteY849" fmla="*/ 782439 h 2074296"/>
                <a:gd name="connsiteX850" fmla="*/ 2372337 w 4225993"/>
                <a:gd name="connsiteY850" fmla="*/ 787841 h 2074296"/>
                <a:gd name="connsiteX851" fmla="*/ 2361841 w 4225993"/>
                <a:gd name="connsiteY851" fmla="*/ 787228 h 2074296"/>
                <a:gd name="connsiteX852" fmla="*/ 2346695 w 4225993"/>
                <a:gd name="connsiteY852" fmla="*/ 778291 h 2074296"/>
                <a:gd name="connsiteX853" fmla="*/ 2336003 w 4225993"/>
                <a:gd name="connsiteY853" fmla="*/ 764175 h 2074296"/>
                <a:gd name="connsiteX854" fmla="*/ 3703394 w 4225993"/>
                <a:gd name="connsiteY854" fmla="*/ 759336 h 2074296"/>
                <a:gd name="connsiteX855" fmla="*/ 3708015 w 4225993"/>
                <a:gd name="connsiteY855" fmla="*/ 767265 h 2074296"/>
                <a:gd name="connsiteX856" fmla="*/ 3692006 w 4225993"/>
                <a:gd name="connsiteY856" fmla="*/ 775172 h 2074296"/>
                <a:gd name="connsiteX857" fmla="*/ 3698549 w 4225993"/>
                <a:gd name="connsiteY857" fmla="*/ 764425 h 2074296"/>
                <a:gd name="connsiteX858" fmla="*/ 3688943 w 4225993"/>
                <a:gd name="connsiteY858" fmla="*/ 767070 h 2074296"/>
                <a:gd name="connsiteX859" fmla="*/ 3704753 w 4225993"/>
                <a:gd name="connsiteY859" fmla="*/ 758467 h 2074296"/>
                <a:gd name="connsiteX860" fmla="*/ 3703549 w 4225993"/>
                <a:gd name="connsiteY860" fmla="*/ 759236 h 2074296"/>
                <a:gd name="connsiteX861" fmla="*/ 3703560 w 4225993"/>
                <a:gd name="connsiteY861" fmla="*/ 759247 h 2074296"/>
                <a:gd name="connsiteX862" fmla="*/ 3703394 w 4225993"/>
                <a:gd name="connsiteY862" fmla="*/ 759336 h 2074296"/>
                <a:gd name="connsiteX863" fmla="*/ 3703115 w 4225993"/>
                <a:gd name="connsiteY863" fmla="*/ 758857 h 2074296"/>
                <a:gd name="connsiteX864" fmla="*/ 3703087 w 4225993"/>
                <a:gd name="connsiteY864" fmla="*/ 758829 h 2074296"/>
                <a:gd name="connsiteX865" fmla="*/ 2574973 w 4225993"/>
                <a:gd name="connsiteY865" fmla="*/ 754569 h 2074296"/>
                <a:gd name="connsiteX866" fmla="*/ 2530816 w 4225993"/>
                <a:gd name="connsiteY866" fmla="*/ 773836 h 2074296"/>
                <a:gd name="connsiteX867" fmla="*/ 2534073 w 4225993"/>
                <a:gd name="connsiteY867" fmla="*/ 799618 h 2074296"/>
                <a:gd name="connsiteX868" fmla="*/ 2542342 w 4225993"/>
                <a:gd name="connsiteY868" fmla="*/ 810254 h 2074296"/>
                <a:gd name="connsiteX869" fmla="*/ 2546825 w 4225993"/>
                <a:gd name="connsiteY869" fmla="*/ 817214 h 2074296"/>
                <a:gd name="connsiteX870" fmla="*/ 2555400 w 4225993"/>
                <a:gd name="connsiteY870" fmla="*/ 827293 h 2074296"/>
                <a:gd name="connsiteX871" fmla="*/ 2560858 w 4225993"/>
                <a:gd name="connsiteY871" fmla="*/ 841326 h 2074296"/>
                <a:gd name="connsiteX872" fmla="*/ 2553813 w 4225993"/>
                <a:gd name="connsiteY872" fmla="*/ 854551 h 2074296"/>
                <a:gd name="connsiteX873" fmla="*/ 2558045 w 4225993"/>
                <a:gd name="connsiteY873" fmla="*/ 873985 h 2074296"/>
                <a:gd name="connsiteX874" fmla="*/ 2584913 w 4225993"/>
                <a:gd name="connsiteY874" fmla="*/ 881112 h 2074296"/>
                <a:gd name="connsiteX875" fmla="*/ 2587196 w 4225993"/>
                <a:gd name="connsiteY875" fmla="*/ 859729 h 2074296"/>
                <a:gd name="connsiteX876" fmla="*/ 2578732 w 4225993"/>
                <a:gd name="connsiteY876" fmla="*/ 829632 h 2074296"/>
                <a:gd name="connsiteX877" fmla="*/ 2571772 w 4225993"/>
                <a:gd name="connsiteY877" fmla="*/ 809752 h 2074296"/>
                <a:gd name="connsiteX878" fmla="*/ 2557433 w 4225993"/>
                <a:gd name="connsiteY878" fmla="*/ 791794 h 2074296"/>
                <a:gd name="connsiteX879" fmla="*/ 2563391 w 4225993"/>
                <a:gd name="connsiteY879" fmla="*/ 766430 h 2074296"/>
                <a:gd name="connsiteX880" fmla="*/ 2574973 w 4225993"/>
                <a:gd name="connsiteY880" fmla="*/ 754569 h 2074296"/>
                <a:gd name="connsiteX881" fmla="*/ 3741871 w 4225993"/>
                <a:gd name="connsiteY881" fmla="*/ 734383 h 2074296"/>
                <a:gd name="connsiteX882" fmla="*/ 3755208 w 4225993"/>
                <a:gd name="connsiteY882" fmla="*/ 745186 h 2074296"/>
                <a:gd name="connsiteX883" fmla="*/ 3740813 w 4225993"/>
                <a:gd name="connsiteY883" fmla="*/ 754402 h 2074296"/>
                <a:gd name="connsiteX884" fmla="*/ 3711746 w 4225993"/>
                <a:gd name="connsiteY884" fmla="*/ 772109 h 2074296"/>
                <a:gd name="connsiteX885" fmla="*/ 3733936 w 4225993"/>
                <a:gd name="connsiteY885" fmla="*/ 754235 h 2074296"/>
                <a:gd name="connsiteX886" fmla="*/ 3715894 w 4225993"/>
                <a:gd name="connsiteY886" fmla="*/ 756044 h 2074296"/>
                <a:gd name="connsiteX887" fmla="*/ 3704753 w 4225993"/>
                <a:gd name="connsiteY887" fmla="*/ 758467 h 2074296"/>
                <a:gd name="connsiteX888" fmla="*/ 3716068 w 4225993"/>
                <a:gd name="connsiteY888" fmla="*/ 751245 h 2074296"/>
                <a:gd name="connsiteX889" fmla="*/ 3730734 w 4225993"/>
                <a:gd name="connsiteY889" fmla="*/ 748109 h 2074296"/>
                <a:gd name="connsiteX890" fmla="*/ 3737027 w 4225993"/>
                <a:gd name="connsiteY890" fmla="*/ 743849 h 2074296"/>
                <a:gd name="connsiteX891" fmla="*/ 3741871 w 4225993"/>
                <a:gd name="connsiteY891" fmla="*/ 734383 h 2074296"/>
                <a:gd name="connsiteX892" fmla="*/ 940640 w 4225993"/>
                <a:gd name="connsiteY892" fmla="*/ 720769 h 2074296"/>
                <a:gd name="connsiteX893" fmla="*/ 920062 w 4225993"/>
                <a:gd name="connsiteY893" fmla="*/ 732893 h 2074296"/>
                <a:gd name="connsiteX894" fmla="*/ 920037 w 4225993"/>
                <a:gd name="connsiteY894" fmla="*/ 732880 h 2074296"/>
                <a:gd name="connsiteX895" fmla="*/ 920037 w 4225993"/>
                <a:gd name="connsiteY895" fmla="*/ 732908 h 2074296"/>
                <a:gd name="connsiteX896" fmla="*/ 920062 w 4225993"/>
                <a:gd name="connsiteY896" fmla="*/ 732893 h 2074296"/>
                <a:gd name="connsiteX897" fmla="*/ 933540 w 4225993"/>
                <a:gd name="connsiteY897" fmla="*/ 739534 h 2074296"/>
                <a:gd name="connsiteX898" fmla="*/ 948743 w 4225993"/>
                <a:gd name="connsiteY898" fmla="*/ 745075 h 2074296"/>
                <a:gd name="connsiteX899" fmla="*/ 973048 w 4225993"/>
                <a:gd name="connsiteY899" fmla="*/ 735748 h 2074296"/>
                <a:gd name="connsiteX900" fmla="*/ 953809 w 4225993"/>
                <a:gd name="connsiteY900" fmla="*/ 721298 h 2074296"/>
                <a:gd name="connsiteX901" fmla="*/ 940640 w 4225993"/>
                <a:gd name="connsiteY901" fmla="*/ 720769 h 2074296"/>
                <a:gd name="connsiteX902" fmla="*/ 4006668 w 4225993"/>
                <a:gd name="connsiteY902" fmla="*/ 672123 h 2074296"/>
                <a:gd name="connsiteX903" fmla="*/ 4006679 w 4225993"/>
                <a:gd name="connsiteY903" fmla="*/ 672128 h 2074296"/>
                <a:gd name="connsiteX904" fmla="*/ 4006679 w 4225993"/>
                <a:gd name="connsiteY904" fmla="*/ 672156 h 2074296"/>
                <a:gd name="connsiteX905" fmla="*/ 4117380 w 4225993"/>
                <a:gd name="connsiteY905" fmla="*/ 665974 h 2074296"/>
                <a:gd name="connsiteX906" fmla="*/ 4122391 w 4225993"/>
                <a:gd name="connsiteY906" fmla="*/ 674049 h 2074296"/>
                <a:gd name="connsiteX907" fmla="*/ 4122419 w 4225993"/>
                <a:gd name="connsiteY907" fmla="*/ 674076 h 2074296"/>
                <a:gd name="connsiteX908" fmla="*/ 4098837 w 4225993"/>
                <a:gd name="connsiteY908" fmla="*/ 669121 h 2074296"/>
                <a:gd name="connsiteX909" fmla="*/ 4117380 w 4225993"/>
                <a:gd name="connsiteY909" fmla="*/ 665974 h 2074296"/>
                <a:gd name="connsiteX910" fmla="*/ 4069520 w 4225993"/>
                <a:gd name="connsiteY910" fmla="*/ 661827 h 2074296"/>
                <a:gd name="connsiteX911" fmla="*/ 4076369 w 4225993"/>
                <a:gd name="connsiteY911" fmla="*/ 667869 h 2074296"/>
                <a:gd name="connsiteX912" fmla="*/ 4073223 w 4225993"/>
                <a:gd name="connsiteY912" fmla="*/ 679312 h 2074296"/>
                <a:gd name="connsiteX913" fmla="*/ 4073223 w 4225993"/>
                <a:gd name="connsiteY913" fmla="*/ 679284 h 2074296"/>
                <a:gd name="connsiteX914" fmla="*/ 4057381 w 4225993"/>
                <a:gd name="connsiteY914" fmla="*/ 677752 h 2074296"/>
                <a:gd name="connsiteX915" fmla="*/ 4048220 w 4225993"/>
                <a:gd name="connsiteY915" fmla="*/ 675748 h 2074296"/>
                <a:gd name="connsiteX916" fmla="*/ 4044183 w 4225993"/>
                <a:gd name="connsiteY916" fmla="*/ 668565 h 2074296"/>
                <a:gd name="connsiteX917" fmla="*/ 4050698 w 4225993"/>
                <a:gd name="connsiteY917" fmla="*/ 662996 h 2074296"/>
                <a:gd name="connsiteX918" fmla="*/ 4069520 w 4225993"/>
                <a:gd name="connsiteY918" fmla="*/ 661827 h 2074296"/>
                <a:gd name="connsiteX919" fmla="*/ 4145894 w 4225993"/>
                <a:gd name="connsiteY919" fmla="*/ 656185 h 2074296"/>
                <a:gd name="connsiteX920" fmla="*/ 4160953 w 4225993"/>
                <a:gd name="connsiteY920" fmla="*/ 662049 h 2074296"/>
                <a:gd name="connsiteX921" fmla="*/ 4134030 w 4225993"/>
                <a:gd name="connsiteY921" fmla="*/ 662662 h 2074296"/>
                <a:gd name="connsiteX922" fmla="*/ 4145894 w 4225993"/>
                <a:gd name="connsiteY922" fmla="*/ 656185 h 2074296"/>
                <a:gd name="connsiteX923" fmla="*/ 3997964 w 4225993"/>
                <a:gd name="connsiteY923" fmla="*/ 646067 h 2074296"/>
                <a:gd name="connsiteX924" fmla="*/ 4006668 w 4225993"/>
                <a:gd name="connsiteY924" fmla="*/ 672123 h 2074296"/>
                <a:gd name="connsiteX925" fmla="*/ 3986159 w 4225993"/>
                <a:gd name="connsiteY925" fmla="*/ 662021 h 2074296"/>
                <a:gd name="connsiteX926" fmla="*/ 3983180 w 4225993"/>
                <a:gd name="connsiteY926" fmla="*/ 649826 h 2074296"/>
                <a:gd name="connsiteX927" fmla="*/ 3997964 w 4225993"/>
                <a:gd name="connsiteY927" fmla="*/ 646067 h 2074296"/>
                <a:gd name="connsiteX928" fmla="*/ 4208897 w 4225993"/>
                <a:gd name="connsiteY928" fmla="*/ 638105 h 2074296"/>
                <a:gd name="connsiteX929" fmla="*/ 4220034 w 4225993"/>
                <a:gd name="connsiteY929" fmla="*/ 639330 h 2074296"/>
                <a:gd name="connsiteX930" fmla="*/ 4221594 w 4225993"/>
                <a:gd name="connsiteY930" fmla="*/ 648964 h 2074296"/>
                <a:gd name="connsiteX931" fmla="*/ 4216192 w 4225993"/>
                <a:gd name="connsiteY931" fmla="*/ 658625 h 2074296"/>
                <a:gd name="connsiteX932" fmla="*/ 4190577 w 4225993"/>
                <a:gd name="connsiteY932" fmla="*/ 658625 h 2074296"/>
                <a:gd name="connsiteX933" fmla="*/ 4187097 w 4225993"/>
                <a:gd name="connsiteY933" fmla="*/ 651581 h 2074296"/>
                <a:gd name="connsiteX934" fmla="*/ 4208897 w 4225993"/>
                <a:gd name="connsiteY934" fmla="*/ 638105 h 2074296"/>
                <a:gd name="connsiteX935" fmla="*/ 3642249 w 4225993"/>
                <a:gd name="connsiteY935" fmla="*/ 632607 h 2074296"/>
                <a:gd name="connsiteX936" fmla="*/ 3646846 w 4225993"/>
                <a:gd name="connsiteY936" fmla="*/ 637827 h 2074296"/>
                <a:gd name="connsiteX937" fmla="*/ 3650104 w 4225993"/>
                <a:gd name="connsiteY937" fmla="*/ 655312 h 2074296"/>
                <a:gd name="connsiteX938" fmla="*/ 3656006 w 4225993"/>
                <a:gd name="connsiteY938" fmla="*/ 681901 h 2074296"/>
                <a:gd name="connsiteX939" fmla="*/ 3660851 w 4225993"/>
                <a:gd name="connsiteY939" fmla="*/ 714365 h 2074296"/>
                <a:gd name="connsiteX940" fmla="*/ 3649714 w 4225993"/>
                <a:gd name="connsiteY940" fmla="*/ 720574 h 2074296"/>
                <a:gd name="connsiteX941" fmla="*/ 3645009 w 4225993"/>
                <a:gd name="connsiteY941" fmla="*/ 736750 h 2074296"/>
                <a:gd name="connsiteX942" fmla="*/ 3649909 w 4225993"/>
                <a:gd name="connsiteY942" fmla="*/ 746634 h 2074296"/>
                <a:gd name="connsiteX943" fmla="*/ 3649435 w 4225993"/>
                <a:gd name="connsiteY943" fmla="*/ 749780 h 2074296"/>
                <a:gd name="connsiteX944" fmla="*/ 3637797 w 4225993"/>
                <a:gd name="connsiteY944" fmla="*/ 753289 h 2074296"/>
                <a:gd name="connsiteX945" fmla="*/ 3629584 w 4225993"/>
                <a:gd name="connsiteY945" fmla="*/ 748054 h 2074296"/>
                <a:gd name="connsiteX946" fmla="*/ 3629500 w 4225993"/>
                <a:gd name="connsiteY946" fmla="*/ 705901 h 2074296"/>
                <a:gd name="connsiteX947" fmla="*/ 3632062 w 4225993"/>
                <a:gd name="connsiteY947" fmla="*/ 719878 h 2074296"/>
                <a:gd name="connsiteX948" fmla="*/ 3635654 w 4225993"/>
                <a:gd name="connsiteY948" fmla="*/ 717316 h 2074296"/>
                <a:gd name="connsiteX949" fmla="*/ 3634651 w 4225993"/>
                <a:gd name="connsiteY949" fmla="*/ 678755 h 2074296"/>
                <a:gd name="connsiteX950" fmla="*/ 3630865 w 4225993"/>
                <a:gd name="connsiteY950" fmla="*/ 655590 h 2074296"/>
                <a:gd name="connsiteX951" fmla="*/ 3612990 w 4225993"/>
                <a:gd name="connsiteY951" fmla="*/ 639469 h 2074296"/>
                <a:gd name="connsiteX952" fmla="*/ 3635709 w 4225993"/>
                <a:gd name="connsiteY952" fmla="*/ 633901 h 2074296"/>
                <a:gd name="connsiteX953" fmla="*/ 3642249 w 4225993"/>
                <a:gd name="connsiteY953" fmla="*/ 632607 h 2074296"/>
                <a:gd name="connsiteX954" fmla="*/ 3899626 w 4225993"/>
                <a:gd name="connsiteY954" fmla="*/ 596230 h 2074296"/>
                <a:gd name="connsiteX955" fmla="*/ 3911209 w 4225993"/>
                <a:gd name="connsiteY955" fmla="*/ 606420 h 2074296"/>
                <a:gd name="connsiteX956" fmla="*/ 3927636 w 4225993"/>
                <a:gd name="connsiteY956" fmla="*/ 607283 h 2074296"/>
                <a:gd name="connsiteX957" fmla="*/ 3929055 w 4225993"/>
                <a:gd name="connsiteY957" fmla="*/ 642253 h 2074296"/>
                <a:gd name="connsiteX958" fmla="*/ 3911765 w 4225993"/>
                <a:gd name="connsiteY958" fmla="*/ 642253 h 2074296"/>
                <a:gd name="connsiteX959" fmla="*/ 3895617 w 4225993"/>
                <a:gd name="connsiteY959" fmla="*/ 623822 h 2074296"/>
                <a:gd name="connsiteX960" fmla="*/ 3899626 w 4225993"/>
                <a:gd name="connsiteY960" fmla="*/ 596230 h 2074296"/>
                <a:gd name="connsiteX961" fmla="*/ 195400 w 4225993"/>
                <a:gd name="connsiteY961" fmla="*/ 583790 h 2074296"/>
                <a:gd name="connsiteX962" fmla="*/ 197411 w 4225993"/>
                <a:gd name="connsiteY962" fmla="*/ 584508 h 2074296"/>
                <a:gd name="connsiteX963" fmla="*/ 198971 w 4225993"/>
                <a:gd name="connsiteY963" fmla="*/ 588740 h 2074296"/>
                <a:gd name="connsiteX964" fmla="*/ 196938 w 4225993"/>
                <a:gd name="connsiteY964" fmla="*/ 589910 h 2074296"/>
                <a:gd name="connsiteX965" fmla="*/ 195017 w 4225993"/>
                <a:gd name="connsiteY965" fmla="*/ 585817 h 2074296"/>
                <a:gd name="connsiteX966" fmla="*/ 195211 w 4225993"/>
                <a:gd name="connsiteY966" fmla="*/ 583521 h 2074296"/>
                <a:gd name="connsiteX967" fmla="*/ 195163 w 4225993"/>
                <a:gd name="connsiteY967" fmla="*/ 583562 h 2074296"/>
                <a:gd name="connsiteX968" fmla="*/ 195163 w 4225993"/>
                <a:gd name="connsiteY968" fmla="*/ 583556 h 2074296"/>
                <a:gd name="connsiteX969" fmla="*/ 195580 w 4225993"/>
                <a:gd name="connsiteY969" fmla="*/ 583200 h 2074296"/>
                <a:gd name="connsiteX970" fmla="*/ 195497 w 4225993"/>
                <a:gd name="connsiteY970" fmla="*/ 583311 h 2074296"/>
                <a:gd name="connsiteX971" fmla="*/ 195489 w 4225993"/>
                <a:gd name="connsiteY971" fmla="*/ 583317 h 2074296"/>
                <a:gd name="connsiteX972" fmla="*/ 195400 w 4225993"/>
                <a:gd name="connsiteY972" fmla="*/ 583790 h 2074296"/>
                <a:gd name="connsiteX973" fmla="*/ 195073 w 4225993"/>
                <a:gd name="connsiteY973" fmla="*/ 583673 h 2074296"/>
                <a:gd name="connsiteX974" fmla="*/ 195452 w 4225993"/>
                <a:gd name="connsiteY974" fmla="*/ 583344 h 2074296"/>
                <a:gd name="connsiteX975" fmla="*/ 195211 w 4225993"/>
                <a:gd name="connsiteY975" fmla="*/ 583521 h 2074296"/>
                <a:gd name="connsiteX976" fmla="*/ 3908563 w 4225993"/>
                <a:gd name="connsiteY976" fmla="*/ 579692 h 2074296"/>
                <a:gd name="connsiteX977" fmla="*/ 3928916 w 4225993"/>
                <a:gd name="connsiteY977" fmla="*/ 595590 h 2074296"/>
                <a:gd name="connsiteX978" fmla="*/ 3910011 w 4225993"/>
                <a:gd name="connsiteY978" fmla="*/ 591135 h 2074296"/>
                <a:gd name="connsiteX979" fmla="*/ 3908563 w 4225993"/>
                <a:gd name="connsiteY979" fmla="*/ 579692 h 2074296"/>
                <a:gd name="connsiteX980" fmla="*/ 3626186 w 4225993"/>
                <a:gd name="connsiteY980" fmla="*/ 563605 h 2074296"/>
                <a:gd name="connsiteX981" fmla="*/ 3625742 w 4225993"/>
                <a:gd name="connsiteY981" fmla="*/ 564322 h 2074296"/>
                <a:gd name="connsiteX982" fmla="*/ 3625742 w 4225993"/>
                <a:gd name="connsiteY982" fmla="*/ 564322 h 2074296"/>
                <a:gd name="connsiteX983" fmla="*/ 3625742 w 4225993"/>
                <a:gd name="connsiteY983" fmla="*/ 564322 h 2074296"/>
                <a:gd name="connsiteX984" fmla="*/ 3625741 w 4225993"/>
                <a:gd name="connsiteY984" fmla="*/ 564323 h 2074296"/>
                <a:gd name="connsiteX985" fmla="*/ 3625741 w 4225993"/>
                <a:gd name="connsiteY985" fmla="*/ 564323 h 2074296"/>
                <a:gd name="connsiteX986" fmla="*/ 3624990 w 4225993"/>
                <a:gd name="connsiteY986" fmla="*/ 564489 h 2074296"/>
                <a:gd name="connsiteX987" fmla="*/ 3625422 w 4225993"/>
                <a:gd name="connsiteY987" fmla="*/ 564031 h 2074296"/>
                <a:gd name="connsiteX988" fmla="*/ 3625407 w 4225993"/>
                <a:gd name="connsiteY988" fmla="*/ 564017 h 2074296"/>
                <a:gd name="connsiteX989" fmla="*/ 2086369 w 4225993"/>
                <a:gd name="connsiteY989" fmla="*/ 563154 h 2074296"/>
                <a:gd name="connsiteX990" fmla="*/ 2090936 w 4225993"/>
                <a:gd name="connsiteY990" fmla="*/ 564407 h 2074296"/>
                <a:gd name="connsiteX991" fmla="*/ 2087483 w 4225993"/>
                <a:gd name="connsiteY991" fmla="*/ 568889 h 2074296"/>
                <a:gd name="connsiteX992" fmla="*/ 2079019 w 4225993"/>
                <a:gd name="connsiteY992" fmla="*/ 567943 h 2074296"/>
                <a:gd name="connsiteX993" fmla="*/ 2086369 w 4225993"/>
                <a:gd name="connsiteY993" fmla="*/ 563154 h 2074296"/>
                <a:gd name="connsiteX994" fmla="*/ 3626604 w 4225993"/>
                <a:gd name="connsiteY994" fmla="*/ 562931 h 2074296"/>
                <a:gd name="connsiteX995" fmla="*/ 3626354 w 4225993"/>
                <a:gd name="connsiteY995" fmla="*/ 563516 h 2074296"/>
                <a:gd name="connsiteX996" fmla="*/ 3626186 w 4225993"/>
                <a:gd name="connsiteY996" fmla="*/ 563605 h 2074296"/>
                <a:gd name="connsiteX997" fmla="*/ 3839180 w 4225993"/>
                <a:gd name="connsiteY997" fmla="*/ 544276 h 2074296"/>
                <a:gd name="connsiteX998" fmla="*/ 3839514 w 4225993"/>
                <a:gd name="connsiteY998" fmla="*/ 544610 h 2074296"/>
                <a:gd name="connsiteX999" fmla="*/ 3839226 w 4225993"/>
                <a:gd name="connsiteY999" fmla="*/ 544867 h 2074296"/>
                <a:gd name="connsiteX1000" fmla="*/ 3840378 w 4225993"/>
                <a:gd name="connsiteY1000" fmla="*/ 543608 h 2074296"/>
                <a:gd name="connsiteX1001" fmla="*/ 3839793 w 4225993"/>
                <a:gd name="connsiteY1001" fmla="*/ 544833 h 2074296"/>
                <a:gd name="connsiteX1002" fmla="*/ 3839459 w 4225993"/>
                <a:gd name="connsiteY1002" fmla="*/ 544499 h 2074296"/>
                <a:gd name="connsiteX1003" fmla="*/ 3840378 w 4225993"/>
                <a:gd name="connsiteY1003" fmla="*/ 543608 h 2074296"/>
                <a:gd name="connsiteX1004" fmla="*/ 4152656 w 4225993"/>
                <a:gd name="connsiteY1004" fmla="*/ 518355 h 2074296"/>
                <a:gd name="connsiteX1005" fmla="*/ 4167663 w 4225993"/>
                <a:gd name="connsiteY1005" fmla="*/ 524758 h 2074296"/>
                <a:gd name="connsiteX1006" fmla="*/ 4169389 w 4225993"/>
                <a:gd name="connsiteY1006" fmla="*/ 531691 h 2074296"/>
                <a:gd name="connsiteX1007" fmla="*/ 4163403 w 4225993"/>
                <a:gd name="connsiteY1007" fmla="*/ 535979 h 2074296"/>
                <a:gd name="connsiteX1008" fmla="*/ 4152684 w 4225993"/>
                <a:gd name="connsiteY1008" fmla="*/ 534141 h 2074296"/>
                <a:gd name="connsiteX1009" fmla="*/ 4152656 w 4225993"/>
                <a:gd name="connsiteY1009" fmla="*/ 534113 h 2074296"/>
                <a:gd name="connsiteX1010" fmla="*/ 1962281 w 4225993"/>
                <a:gd name="connsiteY1010" fmla="*/ 512672 h 2074296"/>
                <a:gd name="connsiteX1011" fmla="*/ 1973163 w 4225993"/>
                <a:gd name="connsiteY1011" fmla="*/ 519190 h 2074296"/>
                <a:gd name="connsiteX1012" fmla="*/ 1960467 w 4225993"/>
                <a:gd name="connsiteY1012" fmla="*/ 543552 h 2074296"/>
                <a:gd name="connsiteX1013" fmla="*/ 1945822 w 4225993"/>
                <a:gd name="connsiteY1013" fmla="*/ 543552 h 2074296"/>
                <a:gd name="connsiteX1014" fmla="*/ 1949664 w 4225993"/>
                <a:gd name="connsiteY1014" fmla="*/ 514318 h 2074296"/>
                <a:gd name="connsiteX1015" fmla="*/ 1962281 w 4225993"/>
                <a:gd name="connsiteY1015" fmla="*/ 512672 h 2074296"/>
                <a:gd name="connsiteX1016" fmla="*/ 1036230 w 4225993"/>
                <a:gd name="connsiteY1016" fmla="*/ 508465 h 2074296"/>
                <a:gd name="connsiteX1017" fmla="*/ 1036246 w 4225993"/>
                <a:gd name="connsiteY1017" fmla="*/ 508472 h 2074296"/>
                <a:gd name="connsiteX1018" fmla="*/ 1036218 w 4225993"/>
                <a:gd name="connsiteY1018" fmla="*/ 508472 h 2074296"/>
                <a:gd name="connsiteX1019" fmla="*/ 1037694 w 4225993"/>
                <a:gd name="connsiteY1019" fmla="*/ 489873 h 2074296"/>
                <a:gd name="connsiteX1020" fmla="*/ 1047494 w 4225993"/>
                <a:gd name="connsiteY1020" fmla="*/ 496722 h 2074296"/>
                <a:gd name="connsiteX1021" fmla="*/ 1043725 w 4225993"/>
                <a:gd name="connsiteY1021" fmla="*/ 504142 h 2074296"/>
                <a:gd name="connsiteX1022" fmla="*/ 1036230 w 4225993"/>
                <a:gd name="connsiteY1022" fmla="*/ 508465 h 2074296"/>
                <a:gd name="connsiteX1023" fmla="*/ 1028987 w 4225993"/>
                <a:gd name="connsiteY1023" fmla="*/ 505451 h 2074296"/>
                <a:gd name="connsiteX1024" fmla="*/ 1029285 w 4225993"/>
                <a:gd name="connsiteY1024" fmla="*/ 497752 h 2074296"/>
                <a:gd name="connsiteX1025" fmla="*/ 1037694 w 4225993"/>
                <a:gd name="connsiteY1025" fmla="*/ 489873 h 2074296"/>
                <a:gd name="connsiteX1026" fmla="*/ 1891780 w 4225993"/>
                <a:gd name="connsiteY1026" fmla="*/ 485974 h 2074296"/>
                <a:gd name="connsiteX1027" fmla="*/ 1903780 w 4225993"/>
                <a:gd name="connsiteY1027" fmla="*/ 494967 h 2074296"/>
                <a:gd name="connsiteX1028" fmla="*/ 1896931 w 4225993"/>
                <a:gd name="connsiteY1028" fmla="*/ 514624 h 2074296"/>
                <a:gd name="connsiteX1029" fmla="*/ 1882508 w 4225993"/>
                <a:gd name="connsiteY1029" fmla="*/ 514819 h 2074296"/>
                <a:gd name="connsiteX1030" fmla="*/ 1877692 w 4225993"/>
                <a:gd name="connsiteY1030" fmla="*/ 507162 h 2074296"/>
                <a:gd name="connsiteX1031" fmla="*/ 1877747 w 4225993"/>
                <a:gd name="connsiteY1031" fmla="*/ 486030 h 2074296"/>
                <a:gd name="connsiteX1032" fmla="*/ 1891780 w 4225993"/>
                <a:gd name="connsiteY1032" fmla="*/ 485974 h 2074296"/>
                <a:gd name="connsiteX1033" fmla="*/ 1062940 w 4225993"/>
                <a:gd name="connsiteY1033" fmla="*/ 464244 h 2074296"/>
                <a:gd name="connsiteX1034" fmla="*/ 1075838 w 4225993"/>
                <a:gd name="connsiteY1034" fmla="*/ 464369 h 2074296"/>
                <a:gd name="connsiteX1035" fmla="*/ 1075838 w 4225993"/>
                <a:gd name="connsiteY1035" fmla="*/ 464397 h 2074296"/>
                <a:gd name="connsiteX1036" fmla="*/ 1068460 w 4225993"/>
                <a:gd name="connsiteY1036" fmla="*/ 478151 h 2074296"/>
                <a:gd name="connsiteX1037" fmla="*/ 1049805 w 4225993"/>
                <a:gd name="connsiteY1037" fmla="*/ 476843 h 2074296"/>
                <a:gd name="connsiteX1038" fmla="*/ 1051587 w 4225993"/>
                <a:gd name="connsiteY1038" fmla="*/ 468629 h 2074296"/>
                <a:gd name="connsiteX1039" fmla="*/ 1062940 w 4225993"/>
                <a:gd name="connsiteY1039" fmla="*/ 464244 h 2074296"/>
                <a:gd name="connsiteX1040" fmla="*/ 4179162 w 4225993"/>
                <a:gd name="connsiteY1040" fmla="*/ 463756 h 2074296"/>
                <a:gd name="connsiteX1041" fmla="*/ 4215134 w 4225993"/>
                <a:gd name="connsiteY1041" fmla="*/ 471970 h 2074296"/>
                <a:gd name="connsiteX1042" fmla="*/ 4199125 w 4225993"/>
                <a:gd name="connsiteY1042" fmla="*/ 483719 h 2074296"/>
                <a:gd name="connsiteX1043" fmla="*/ 4177659 w 4225993"/>
                <a:gd name="connsiteY1043" fmla="*/ 479097 h 2074296"/>
                <a:gd name="connsiteX1044" fmla="*/ 4171255 w 4225993"/>
                <a:gd name="connsiteY1044" fmla="*/ 470021 h 2074296"/>
                <a:gd name="connsiteX1045" fmla="*/ 4179162 w 4225993"/>
                <a:gd name="connsiteY1045" fmla="*/ 463756 h 2074296"/>
                <a:gd name="connsiteX1046" fmla="*/ 2250639 w 4225993"/>
                <a:gd name="connsiteY1046" fmla="*/ 435998 h 2074296"/>
                <a:gd name="connsiteX1047" fmla="*/ 2238388 w 4225993"/>
                <a:gd name="connsiteY1047" fmla="*/ 436666 h 2074296"/>
                <a:gd name="connsiteX1048" fmla="*/ 2234045 w 4225993"/>
                <a:gd name="connsiteY1048" fmla="*/ 442039 h 2074296"/>
                <a:gd name="connsiteX1049" fmla="*/ 2226193 w 4225993"/>
                <a:gd name="connsiteY1049" fmla="*/ 456044 h 2074296"/>
                <a:gd name="connsiteX1050" fmla="*/ 2206008 w 4225993"/>
                <a:gd name="connsiteY1050" fmla="*/ 473028 h 2074296"/>
                <a:gd name="connsiteX1051" fmla="*/ 2193646 w 4225993"/>
                <a:gd name="connsiteY1051" fmla="*/ 481325 h 2074296"/>
                <a:gd name="connsiteX1052" fmla="*/ 2182203 w 4225993"/>
                <a:gd name="connsiteY1052" fmla="*/ 496638 h 2074296"/>
                <a:gd name="connsiteX1053" fmla="*/ 2187632 w 4225993"/>
                <a:gd name="connsiteY1053" fmla="*/ 526763 h 2074296"/>
                <a:gd name="connsiteX1054" fmla="*/ 2188606 w 4225993"/>
                <a:gd name="connsiteY1054" fmla="*/ 551738 h 2074296"/>
                <a:gd name="connsiteX1055" fmla="*/ 2175298 w 4225993"/>
                <a:gd name="connsiteY1055" fmla="*/ 569418 h 2074296"/>
                <a:gd name="connsiteX1056" fmla="*/ 2175270 w 4225993"/>
                <a:gd name="connsiteY1056" fmla="*/ 569446 h 2074296"/>
                <a:gd name="connsiteX1057" fmla="*/ 2177386 w 4225993"/>
                <a:gd name="connsiteY1057" fmla="*/ 571478 h 2074296"/>
                <a:gd name="connsiteX1058" fmla="*/ 2185209 w 4225993"/>
                <a:gd name="connsiteY1058" fmla="*/ 569251 h 2074296"/>
                <a:gd name="connsiteX1059" fmla="*/ 2196764 w 4225993"/>
                <a:gd name="connsiteY1059" fmla="*/ 571005 h 2074296"/>
                <a:gd name="connsiteX1060" fmla="*/ 2196931 w 4225993"/>
                <a:gd name="connsiteY1060" fmla="*/ 585371 h 2074296"/>
                <a:gd name="connsiteX1061" fmla="*/ 2185989 w 4225993"/>
                <a:gd name="connsiteY1061" fmla="*/ 592276 h 2074296"/>
                <a:gd name="connsiteX1062" fmla="*/ 2166193 w 4225993"/>
                <a:gd name="connsiteY1062" fmla="*/ 602188 h 2074296"/>
                <a:gd name="connsiteX1063" fmla="*/ 2158731 w 4225993"/>
                <a:gd name="connsiteY1063" fmla="*/ 608258 h 2074296"/>
                <a:gd name="connsiteX1064" fmla="*/ 2155363 w 4225993"/>
                <a:gd name="connsiteY1064" fmla="*/ 623321 h 2074296"/>
                <a:gd name="connsiteX1065" fmla="*/ 2194899 w 4225993"/>
                <a:gd name="connsiteY1065" fmla="*/ 616972 h 2074296"/>
                <a:gd name="connsiteX1066" fmla="*/ 2208124 w 4225993"/>
                <a:gd name="connsiteY1066" fmla="*/ 604527 h 2074296"/>
                <a:gd name="connsiteX1067" fmla="*/ 2210351 w 4225993"/>
                <a:gd name="connsiteY1067" fmla="*/ 586764 h 2074296"/>
                <a:gd name="connsiteX1068" fmla="*/ 2220708 w 4225993"/>
                <a:gd name="connsiteY1068" fmla="*/ 552573 h 2074296"/>
                <a:gd name="connsiteX1069" fmla="*/ 2223493 w 4225993"/>
                <a:gd name="connsiteY1069" fmla="*/ 550596 h 2074296"/>
                <a:gd name="connsiteX1070" fmla="*/ 2228532 w 4225993"/>
                <a:gd name="connsiteY1070" fmla="*/ 553743 h 2074296"/>
                <a:gd name="connsiteX1071" fmla="*/ 2260606 w 4225993"/>
                <a:gd name="connsiteY1071" fmla="*/ 543886 h 2074296"/>
                <a:gd name="connsiteX1072" fmla="*/ 2281265 w 4225993"/>
                <a:gd name="connsiteY1072" fmla="*/ 544750 h 2074296"/>
                <a:gd name="connsiteX1073" fmla="*/ 2299335 w 4225993"/>
                <a:gd name="connsiteY1073" fmla="*/ 528267 h 2074296"/>
                <a:gd name="connsiteX1074" fmla="*/ 2284384 w 4225993"/>
                <a:gd name="connsiteY1074" fmla="*/ 528434 h 2074296"/>
                <a:gd name="connsiteX1075" fmla="*/ 2260189 w 4225993"/>
                <a:gd name="connsiteY1075" fmla="*/ 534699 h 2074296"/>
                <a:gd name="connsiteX1076" fmla="*/ 2231734 w 4225993"/>
                <a:gd name="connsiteY1076" fmla="*/ 531775 h 2074296"/>
                <a:gd name="connsiteX1077" fmla="*/ 2219121 w 4225993"/>
                <a:gd name="connsiteY1077" fmla="*/ 512369 h 2074296"/>
                <a:gd name="connsiteX1078" fmla="*/ 2217033 w 4225993"/>
                <a:gd name="connsiteY1078" fmla="*/ 494745 h 2074296"/>
                <a:gd name="connsiteX1079" fmla="*/ 2224105 w 4225993"/>
                <a:gd name="connsiteY1079" fmla="*/ 475311 h 2074296"/>
                <a:gd name="connsiteX1080" fmla="*/ 2250444 w 4225993"/>
                <a:gd name="connsiteY1080" fmla="*/ 445603 h 2074296"/>
                <a:gd name="connsiteX1081" fmla="*/ 2250639 w 4225993"/>
                <a:gd name="connsiteY1081" fmla="*/ 435998 h 2074296"/>
                <a:gd name="connsiteX1082" fmla="*/ 1793647 w 4225993"/>
                <a:gd name="connsiteY1082" fmla="*/ 407860 h 2074296"/>
                <a:gd name="connsiteX1083" fmla="*/ 1812123 w 4225993"/>
                <a:gd name="connsiteY1083" fmla="*/ 417204 h 2074296"/>
                <a:gd name="connsiteX1084" fmla="*/ 1819001 w 4225993"/>
                <a:gd name="connsiteY1084" fmla="*/ 427561 h 2074296"/>
                <a:gd name="connsiteX1085" fmla="*/ 1822982 w 4225993"/>
                <a:gd name="connsiteY1085" fmla="*/ 444406 h 2074296"/>
                <a:gd name="connsiteX1086" fmla="*/ 1806444 w 4225993"/>
                <a:gd name="connsiteY1086" fmla="*/ 461668 h 2074296"/>
                <a:gd name="connsiteX1087" fmla="*/ 1787288 w 4225993"/>
                <a:gd name="connsiteY1087" fmla="*/ 471636 h 2074296"/>
                <a:gd name="connsiteX1088" fmla="*/ 1783808 w 4225993"/>
                <a:gd name="connsiteY1088" fmla="*/ 477761 h 2074296"/>
                <a:gd name="connsiteX1089" fmla="*/ 1783808 w 4225993"/>
                <a:gd name="connsiteY1089" fmla="*/ 477733 h 2074296"/>
                <a:gd name="connsiteX1090" fmla="*/ 1763260 w 4225993"/>
                <a:gd name="connsiteY1090" fmla="*/ 485891 h 2074296"/>
                <a:gd name="connsiteX1091" fmla="*/ 1733246 w 4225993"/>
                <a:gd name="connsiteY1091" fmla="*/ 488870 h 2074296"/>
                <a:gd name="connsiteX1092" fmla="*/ 1728569 w 4225993"/>
                <a:gd name="connsiteY1092" fmla="*/ 486448 h 2074296"/>
                <a:gd name="connsiteX1093" fmla="*/ 1709636 w 4225993"/>
                <a:gd name="connsiteY1093" fmla="*/ 474476 h 2074296"/>
                <a:gd name="connsiteX1094" fmla="*/ 1698311 w 4225993"/>
                <a:gd name="connsiteY1094" fmla="*/ 460889 h 2074296"/>
                <a:gd name="connsiteX1095" fmla="*/ 1697448 w 4225993"/>
                <a:gd name="connsiteY1095" fmla="*/ 454151 h 2074296"/>
                <a:gd name="connsiteX1096" fmla="*/ 1693467 w 4225993"/>
                <a:gd name="connsiteY1096" fmla="*/ 452230 h 2074296"/>
                <a:gd name="connsiteX1097" fmla="*/ 1677765 w 4225993"/>
                <a:gd name="connsiteY1097" fmla="*/ 437139 h 2074296"/>
                <a:gd name="connsiteX1098" fmla="*/ 1682023 w 4225993"/>
                <a:gd name="connsiteY1098" fmla="*/ 426253 h 2074296"/>
                <a:gd name="connsiteX1099" fmla="*/ 1700121 w 4225993"/>
                <a:gd name="connsiteY1099" fmla="*/ 411329 h 2074296"/>
                <a:gd name="connsiteX1100" fmla="*/ 1712866 w 4225993"/>
                <a:gd name="connsiteY1100" fmla="*/ 410717 h 2074296"/>
                <a:gd name="connsiteX1101" fmla="*/ 1743075 w 4225993"/>
                <a:gd name="connsiteY1101" fmla="*/ 417315 h 2074296"/>
                <a:gd name="connsiteX1102" fmla="*/ 1774230 w 4225993"/>
                <a:gd name="connsiteY1102" fmla="*/ 409687 h 2074296"/>
                <a:gd name="connsiteX1103" fmla="*/ 1793647 w 4225993"/>
                <a:gd name="connsiteY1103" fmla="*/ 407860 h 2074296"/>
                <a:gd name="connsiteX1104" fmla="*/ 4222346 w 4225993"/>
                <a:gd name="connsiteY1104" fmla="*/ 391283 h 2074296"/>
                <a:gd name="connsiteX1105" fmla="*/ 4225993 w 4225993"/>
                <a:gd name="connsiteY1105" fmla="*/ 397325 h 2074296"/>
                <a:gd name="connsiteX1106" fmla="*/ 4221928 w 4225993"/>
                <a:gd name="connsiteY1106" fmla="*/ 399218 h 2074296"/>
                <a:gd name="connsiteX1107" fmla="*/ 4219004 w 4225993"/>
                <a:gd name="connsiteY1107" fmla="*/ 395905 h 2074296"/>
                <a:gd name="connsiteX1108" fmla="*/ 4222346 w 4225993"/>
                <a:gd name="connsiteY1108" fmla="*/ 391283 h 2074296"/>
                <a:gd name="connsiteX1109" fmla="*/ 1208643 w 4225993"/>
                <a:gd name="connsiteY1109" fmla="*/ 337826 h 2074296"/>
                <a:gd name="connsiteX1110" fmla="*/ 1209200 w 4225993"/>
                <a:gd name="connsiteY1110" fmla="*/ 340137 h 2074296"/>
                <a:gd name="connsiteX1111" fmla="*/ 1203269 w 4225993"/>
                <a:gd name="connsiteY1111" fmla="*/ 341640 h 2074296"/>
                <a:gd name="connsiteX1112" fmla="*/ 1202796 w 4225993"/>
                <a:gd name="connsiteY1112" fmla="*/ 338661 h 2074296"/>
                <a:gd name="connsiteX1113" fmla="*/ 1208643 w 4225993"/>
                <a:gd name="connsiteY1113" fmla="*/ 337826 h 2074296"/>
                <a:gd name="connsiteX1114" fmla="*/ 425685 w 4225993"/>
                <a:gd name="connsiteY1114" fmla="*/ 319825 h 2074296"/>
                <a:gd name="connsiteX1115" fmla="*/ 433542 w 4225993"/>
                <a:gd name="connsiteY1115" fmla="*/ 323849 h 2074296"/>
                <a:gd name="connsiteX1116" fmla="*/ 419092 w 4225993"/>
                <a:gd name="connsiteY1116" fmla="*/ 323849 h 2074296"/>
                <a:gd name="connsiteX1117" fmla="*/ 425685 w 4225993"/>
                <a:gd name="connsiteY1117" fmla="*/ 319825 h 2074296"/>
                <a:gd name="connsiteX1118" fmla="*/ 4084637 w 4225993"/>
                <a:gd name="connsiteY1118" fmla="*/ 306754 h 2074296"/>
                <a:gd name="connsiteX1119" fmla="*/ 4106354 w 4225993"/>
                <a:gd name="connsiteY1119" fmla="*/ 322679 h 2074296"/>
                <a:gd name="connsiteX1120" fmla="*/ 4094020 w 4225993"/>
                <a:gd name="connsiteY1120" fmla="*/ 328860 h 2074296"/>
                <a:gd name="connsiteX1121" fmla="*/ 4057825 w 4225993"/>
                <a:gd name="connsiteY1121" fmla="*/ 323487 h 2074296"/>
                <a:gd name="connsiteX1122" fmla="*/ 4084637 w 4225993"/>
                <a:gd name="connsiteY1122" fmla="*/ 306754 h 2074296"/>
                <a:gd name="connsiteX1123" fmla="*/ 2667218 w 4225993"/>
                <a:gd name="connsiteY1123" fmla="*/ 279138 h 2074296"/>
                <a:gd name="connsiteX1124" fmla="*/ 2678296 w 4225993"/>
                <a:gd name="connsiteY1124" fmla="*/ 281111 h 2074296"/>
                <a:gd name="connsiteX1125" fmla="*/ 2678296 w 4225993"/>
                <a:gd name="connsiteY1125" fmla="*/ 294197 h 2074296"/>
                <a:gd name="connsiteX1126" fmla="*/ 2656579 w 4225993"/>
                <a:gd name="connsiteY1126" fmla="*/ 283617 h 2074296"/>
                <a:gd name="connsiteX1127" fmla="*/ 2667218 w 4225993"/>
                <a:gd name="connsiteY1127" fmla="*/ 279138 h 2074296"/>
                <a:gd name="connsiteX1128" fmla="*/ 459852 w 4225993"/>
                <a:gd name="connsiteY1128" fmla="*/ 263877 h 2074296"/>
                <a:gd name="connsiteX1129" fmla="*/ 463082 w 4225993"/>
                <a:gd name="connsiteY1129" fmla="*/ 267413 h 2074296"/>
                <a:gd name="connsiteX1130" fmla="*/ 457792 w 4225993"/>
                <a:gd name="connsiteY1130" fmla="*/ 268777 h 2074296"/>
                <a:gd name="connsiteX1131" fmla="*/ 455620 w 4225993"/>
                <a:gd name="connsiteY1131" fmla="*/ 265937 h 2074296"/>
                <a:gd name="connsiteX1132" fmla="*/ 459852 w 4225993"/>
                <a:gd name="connsiteY1132" fmla="*/ 263877 h 2074296"/>
                <a:gd name="connsiteX1133" fmla="*/ 2810659 w 4225993"/>
                <a:gd name="connsiteY1133" fmla="*/ 254856 h 2074296"/>
                <a:gd name="connsiteX1134" fmla="*/ 2810683 w 4225993"/>
                <a:gd name="connsiteY1134" fmla="*/ 254877 h 2074296"/>
                <a:gd name="connsiteX1135" fmla="*/ 2810659 w 4225993"/>
                <a:gd name="connsiteY1135" fmla="*/ 254884 h 2074296"/>
                <a:gd name="connsiteX1136" fmla="*/ 2817814 w 4225993"/>
                <a:gd name="connsiteY1136" fmla="*/ 252852 h 2074296"/>
                <a:gd name="connsiteX1137" fmla="*/ 2819986 w 4225993"/>
                <a:gd name="connsiteY1137" fmla="*/ 256722 h 2074296"/>
                <a:gd name="connsiteX1138" fmla="*/ 2816534 w 4225993"/>
                <a:gd name="connsiteY1138" fmla="*/ 260091 h 2074296"/>
                <a:gd name="connsiteX1139" fmla="*/ 2810683 w 4225993"/>
                <a:gd name="connsiteY1139" fmla="*/ 254877 h 2074296"/>
                <a:gd name="connsiteX1140" fmla="*/ 3617834 w 4225993"/>
                <a:gd name="connsiteY1140" fmla="*/ 250679 h 2074296"/>
                <a:gd name="connsiteX1141" fmla="*/ 3637240 w 4225993"/>
                <a:gd name="connsiteY1141" fmla="*/ 261120 h 2074296"/>
                <a:gd name="connsiteX1142" fmla="*/ 3641110 w 4225993"/>
                <a:gd name="connsiteY1142" fmla="*/ 269946 h 2074296"/>
                <a:gd name="connsiteX1143" fmla="*/ 3633398 w 4225993"/>
                <a:gd name="connsiteY1143" fmla="*/ 272981 h 2074296"/>
                <a:gd name="connsiteX1144" fmla="*/ 3622400 w 4225993"/>
                <a:gd name="connsiteY1144" fmla="*/ 275431 h 2074296"/>
                <a:gd name="connsiteX1145" fmla="*/ 3608507 w 4225993"/>
                <a:gd name="connsiteY1145" fmla="*/ 274150 h 2074296"/>
                <a:gd name="connsiteX1146" fmla="*/ 3610261 w 4225993"/>
                <a:gd name="connsiteY1146" fmla="*/ 254354 h 2074296"/>
                <a:gd name="connsiteX1147" fmla="*/ 3617834 w 4225993"/>
                <a:gd name="connsiteY1147" fmla="*/ 250679 h 2074296"/>
                <a:gd name="connsiteX1148" fmla="*/ 3556933 w 4225993"/>
                <a:gd name="connsiteY1148" fmla="*/ 249524 h 2074296"/>
                <a:gd name="connsiteX1149" fmla="*/ 3570837 w 4225993"/>
                <a:gd name="connsiteY1149" fmla="*/ 254131 h 2074296"/>
                <a:gd name="connsiteX1150" fmla="*/ 3551403 w 4225993"/>
                <a:gd name="connsiteY1150" fmla="*/ 258196 h 2074296"/>
                <a:gd name="connsiteX1151" fmla="*/ 3556933 w 4225993"/>
                <a:gd name="connsiteY1151" fmla="*/ 249524 h 2074296"/>
                <a:gd name="connsiteX1152" fmla="*/ 2191335 w 4225993"/>
                <a:gd name="connsiteY1152" fmla="*/ 235506 h 2074296"/>
                <a:gd name="connsiteX1153" fmla="*/ 2202305 w 4225993"/>
                <a:gd name="connsiteY1153" fmla="*/ 239209 h 2074296"/>
                <a:gd name="connsiteX1154" fmla="*/ 2200829 w 4225993"/>
                <a:gd name="connsiteY1154" fmla="*/ 255775 h 2074296"/>
                <a:gd name="connsiteX1155" fmla="*/ 2182453 w 4225993"/>
                <a:gd name="connsiteY1155" fmla="*/ 255329 h 2074296"/>
                <a:gd name="connsiteX1156" fmla="*/ 2179196 w 4225993"/>
                <a:gd name="connsiteY1156" fmla="*/ 236480 h 2074296"/>
                <a:gd name="connsiteX1157" fmla="*/ 2191335 w 4225993"/>
                <a:gd name="connsiteY1157" fmla="*/ 235506 h 2074296"/>
                <a:gd name="connsiteX1158" fmla="*/ 2571911 w 4225993"/>
                <a:gd name="connsiteY1158" fmla="*/ 231273 h 2074296"/>
                <a:gd name="connsiteX1159" fmla="*/ 2574751 w 4225993"/>
                <a:gd name="connsiteY1159" fmla="*/ 236480 h 2074296"/>
                <a:gd name="connsiteX1160" fmla="*/ 2570575 w 4225993"/>
                <a:gd name="connsiteY1160" fmla="*/ 240517 h 2074296"/>
                <a:gd name="connsiteX1161" fmla="*/ 2566510 w 4225993"/>
                <a:gd name="connsiteY1161" fmla="*/ 237927 h 2074296"/>
                <a:gd name="connsiteX1162" fmla="*/ 2571911 w 4225993"/>
                <a:gd name="connsiteY1162" fmla="*/ 231273 h 2074296"/>
                <a:gd name="connsiteX1163" fmla="*/ 746183 w 4225993"/>
                <a:gd name="connsiteY1163" fmla="*/ 227070 h 2074296"/>
                <a:gd name="connsiteX1164" fmla="*/ 756485 w 4225993"/>
                <a:gd name="connsiteY1164" fmla="*/ 228295 h 2074296"/>
                <a:gd name="connsiteX1165" fmla="*/ 746183 w 4225993"/>
                <a:gd name="connsiteY1165" fmla="*/ 227070 h 2074296"/>
                <a:gd name="connsiteX1166" fmla="*/ 753533 w 4225993"/>
                <a:gd name="connsiteY1166" fmla="*/ 216545 h 2074296"/>
                <a:gd name="connsiteX1167" fmla="*/ 753728 w 4225993"/>
                <a:gd name="connsiteY1167" fmla="*/ 219858 h 2074296"/>
                <a:gd name="connsiteX1168" fmla="*/ 748243 w 4225993"/>
                <a:gd name="connsiteY1168" fmla="*/ 219747 h 2074296"/>
                <a:gd name="connsiteX1169" fmla="*/ 747686 w 4225993"/>
                <a:gd name="connsiteY1169" fmla="*/ 217547 h 2074296"/>
                <a:gd name="connsiteX1170" fmla="*/ 753533 w 4225993"/>
                <a:gd name="connsiteY1170" fmla="*/ 216545 h 2074296"/>
                <a:gd name="connsiteX1171" fmla="*/ 2250862 w 4225993"/>
                <a:gd name="connsiteY1171" fmla="*/ 206828 h 2074296"/>
                <a:gd name="connsiteX1172" fmla="*/ 2252059 w 4225993"/>
                <a:gd name="connsiteY1172" fmla="*/ 208693 h 2074296"/>
                <a:gd name="connsiteX1173" fmla="*/ 2250612 w 4225993"/>
                <a:gd name="connsiteY1173" fmla="*/ 210364 h 2074296"/>
                <a:gd name="connsiteX1174" fmla="*/ 2248774 w 4225993"/>
                <a:gd name="connsiteY1174" fmla="*/ 207914 h 2074296"/>
                <a:gd name="connsiteX1175" fmla="*/ 2250862 w 4225993"/>
                <a:gd name="connsiteY1175" fmla="*/ 206828 h 2074296"/>
                <a:gd name="connsiteX1176" fmla="*/ 3618725 w 4225993"/>
                <a:gd name="connsiteY1176" fmla="*/ 198698 h 2074296"/>
                <a:gd name="connsiteX1177" fmla="*/ 3629444 w 4225993"/>
                <a:gd name="connsiteY1177" fmla="*/ 200703 h 2074296"/>
                <a:gd name="connsiteX1178" fmla="*/ 3654168 w 4225993"/>
                <a:gd name="connsiteY1178" fmla="*/ 209696 h 2074296"/>
                <a:gd name="connsiteX1179" fmla="*/ 3709546 w 4225993"/>
                <a:gd name="connsiteY1179" fmla="*/ 220164 h 2074296"/>
                <a:gd name="connsiteX1180" fmla="*/ 3726029 w 4225993"/>
                <a:gd name="connsiteY1180" fmla="*/ 222141 h 2074296"/>
                <a:gd name="connsiteX1181" fmla="*/ 3735356 w 4225993"/>
                <a:gd name="connsiteY1181" fmla="*/ 227431 h 2074296"/>
                <a:gd name="connsiteX1182" fmla="*/ 3731068 w 4225993"/>
                <a:gd name="connsiteY1182" fmla="*/ 242271 h 2074296"/>
                <a:gd name="connsiteX1183" fmla="*/ 3686855 w 4225993"/>
                <a:gd name="connsiteY1183" fmla="*/ 237510 h 2074296"/>
                <a:gd name="connsiteX1184" fmla="*/ 3661435 w 4225993"/>
                <a:gd name="connsiteY1184" fmla="*/ 237315 h 2074296"/>
                <a:gd name="connsiteX1185" fmla="*/ 3640637 w 4225993"/>
                <a:gd name="connsiteY1185" fmla="*/ 243273 h 2074296"/>
                <a:gd name="connsiteX1186" fmla="*/ 3593528 w 4225993"/>
                <a:gd name="connsiteY1186" fmla="*/ 243858 h 2074296"/>
                <a:gd name="connsiteX1187" fmla="*/ 3571059 w 4225993"/>
                <a:gd name="connsiteY1187" fmla="*/ 235283 h 2074296"/>
                <a:gd name="connsiteX1188" fmla="*/ 3552238 w 4225993"/>
                <a:gd name="connsiteY1188" fmla="*/ 230438 h 2074296"/>
                <a:gd name="connsiteX1189" fmla="*/ 3552210 w 4225993"/>
                <a:gd name="connsiteY1189" fmla="*/ 230410 h 2074296"/>
                <a:gd name="connsiteX1190" fmla="*/ 3559059 w 4225993"/>
                <a:gd name="connsiteY1190" fmla="*/ 213371 h 2074296"/>
                <a:gd name="connsiteX1191" fmla="*/ 3577407 w 4225993"/>
                <a:gd name="connsiteY1191" fmla="*/ 204211 h 2074296"/>
                <a:gd name="connsiteX1192" fmla="*/ 3591133 w 4225993"/>
                <a:gd name="connsiteY1192" fmla="*/ 199895 h 2074296"/>
                <a:gd name="connsiteX1193" fmla="*/ 3618725 w 4225993"/>
                <a:gd name="connsiteY1193" fmla="*/ 198698 h 2074296"/>
                <a:gd name="connsiteX1194" fmla="*/ 2118221 w 4225993"/>
                <a:gd name="connsiteY1194" fmla="*/ 188480 h 2074296"/>
                <a:gd name="connsiteX1195" fmla="*/ 2122314 w 4225993"/>
                <a:gd name="connsiteY1195" fmla="*/ 190150 h 2074296"/>
                <a:gd name="connsiteX1196" fmla="*/ 2115493 w 4225993"/>
                <a:gd name="connsiteY1196" fmla="*/ 191709 h 2074296"/>
                <a:gd name="connsiteX1197" fmla="*/ 2118221 w 4225993"/>
                <a:gd name="connsiteY1197" fmla="*/ 188480 h 2074296"/>
                <a:gd name="connsiteX1198" fmla="*/ 1091345 w 4225993"/>
                <a:gd name="connsiteY1198" fmla="*/ 182800 h 2074296"/>
                <a:gd name="connsiteX1199" fmla="*/ 1096050 w 4225993"/>
                <a:gd name="connsiteY1199" fmla="*/ 190540 h 2074296"/>
                <a:gd name="connsiteX1200" fmla="*/ 1090899 w 4225993"/>
                <a:gd name="connsiteY1200" fmla="*/ 196164 h 2074296"/>
                <a:gd name="connsiteX1201" fmla="*/ 1086194 w 4225993"/>
                <a:gd name="connsiteY1201" fmla="*/ 191264 h 2074296"/>
                <a:gd name="connsiteX1202" fmla="*/ 1091318 w 4225993"/>
                <a:gd name="connsiteY1202" fmla="*/ 182828 h 2074296"/>
                <a:gd name="connsiteX1203" fmla="*/ 3104760 w 4225993"/>
                <a:gd name="connsiteY1203" fmla="*/ 182629 h 2074296"/>
                <a:gd name="connsiteX1204" fmla="*/ 3104757 w 4225993"/>
                <a:gd name="connsiteY1204" fmla="*/ 182660 h 2074296"/>
                <a:gd name="connsiteX1205" fmla="*/ 3104757 w 4225993"/>
                <a:gd name="connsiteY1205" fmla="*/ 182632 h 2074296"/>
                <a:gd name="connsiteX1206" fmla="*/ 698210 w 4225993"/>
                <a:gd name="connsiteY1206" fmla="*/ 182243 h 2074296"/>
                <a:gd name="connsiteX1207" fmla="*/ 699547 w 4225993"/>
                <a:gd name="connsiteY1207" fmla="*/ 182383 h 2074296"/>
                <a:gd name="connsiteX1208" fmla="*/ 699264 w 4225993"/>
                <a:gd name="connsiteY1208" fmla="*/ 182716 h 2074296"/>
                <a:gd name="connsiteX1209" fmla="*/ 699268 w 4225993"/>
                <a:gd name="connsiteY1209" fmla="*/ 182716 h 2074296"/>
                <a:gd name="connsiteX1210" fmla="*/ 699575 w 4225993"/>
                <a:gd name="connsiteY1210" fmla="*/ 182354 h 2074296"/>
                <a:gd name="connsiteX1211" fmla="*/ 711463 w 4225993"/>
                <a:gd name="connsiteY1211" fmla="*/ 192572 h 2074296"/>
                <a:gd name="connsiteX1212" fmla="*/ 699255 w 4225993"/>
                <a:gd name="connsiteY1212" fmla="*/ 182727 h 2074296"/>
                <a:gd name="connsiteX1213" fmla="*/ 699240 w 4225993"/>
                <a:gd name="connsiteY1213" fmla="*/ 182745 h 2074296"/>
                <a:gd name="connsiteX1214" fmla="*/ 698210 w 4225993"/>
                <a:gd name="connsiteY1214" fmla="*/ 182243 h 2074296"/>
                <a:gd name="connsiteX1215" fmla="*/ 3681482 w 4225993"/>
                <a:gd name="connsiteY1215" fmla="*/ 178735 h 2074296"/>
                <a:gd name="connsiteX1216" fmla="*/ 3698856 w 4225993"/>
                <a:gd name="connsiteY1216" fmla="*/ 178930 h 2074296"/>
                <a:gd name="connsiteX1217" fmla="*/ 3688275 w 4225993"/>
                <a:gd name="connsiteY1217" fmla="*/ 187032 h 2074296"/>
                <a:gd name="connsiteX1218" fmla="*/ 3681482 w 4225993"/>
                <a:gd name="connsiteY1218" fmla="*/ 178735 h 2074296"/>
                <a:gd name="connsiteX1219" fmla="*/ 2739209 w 4225993"/>
                <a:gd name="connsiteY1219" fmla="*/ 174141 h 2074296"/>
                <a:gd name="connsiteX1220" fmla="*/ 2763661 w 4225993"/>
                <a:gd name="connsiteY1220" fmla="*/ 178345 h 2074296"/>
                <a:gd name="connsiteX1221" fmla="*/ 2785601 w 4225993"/>
                <a:gd name="connsiteY1221" fmla="*/ 183496 h 2074296"/>
                <a:gd name="connsiteX1222" fmla="*/ 2785601 w 4225993"/>
                <a:gd name="connsiteY1222" fmla="*/ 201426 h 2074296"/>
                <a:gd name="connsiteX1223" fmla="*/ 2773044 w 4225993"/>
                <a:gd name="connsiteY1223" fmla="*/ 213482 h 2074296"/>
                <a:gd name="connsiteX1224" fmla="*/ 2764524 w 4225993"/>
                <a:gd name="connsiteY1224" fmla="*/ 216489 h 2074296"/>
                <a:gd name="connsiteX1225" fmla="*/ 2741137 w 4225993"/>
                <a:gd name="connsiteY1225" fmla="*/ 223227 h 2074296"/>
                <a:gd name="connsiteX1226" fmla="*/ 2726798 w 4225993"/>
                <a:gd name="connsiteY1226" fmla="*/ 227041 h 2074296"/>
                <a:gd name="connsiteX1227" fmla="*/ 2705860 w 4225993"/>
                <a:gd name="connsiteY1227" fmla="*/ 239486 h 2074296"/>
                <a:gd name="connsiteX1228" fmla="*/ 2692942 w 4225993"/>
                <a:gd name="connsiteY1228" fmla="*/ 236229 h 2074296"/>
                <a:gd name="connsiteX1229" fmla="*/ 2683169 w 4225993"/>
                <a:gd name="connsiteY1229" fmla="*/ 243301 h 2074296"/>
                <a:gd name="connsiteX1230" fmla="*/ 2638621 w 4225993"/>
                <a:gd name="connsiteY1230" fmla="*/ 282837 h 2074296"/>
                <a:gd name="connsiteX1231" fmla="*/ 2630105 w 4225993"/>
                <a:gd name="connsiteY1231" fmla="*/ 291047 h 2074296"/>
                <a:gd name="connsiteX1232" fmla="*/ 2627295 w 4225993"/>
                <a:gd name="connsiteY1232" fmla="*/ 303807 h 2074296"/>
                <a:gd name="connsiteX1233" fmla="*/ 2627290 w 4225993"/>
                <a:gd name="connsiteY1233" fmla="*/ 303802 h 2074296"/>
                <a:gd name="connsiteX1234" fmla="*/ 2627290 w 4225993"/>
                <a:gd name="connsiteY1234" fmla="*/ 303830 h 2074296"/>
                <a:gd name="connsiteX1235" fmla="*/ 2627295 w 4225993"/>
                <a:gd name="connsiteY1235" fmla="*/ 303807 h 2074296"/>
                <a:gd name="connsiteX1236" fmla="*/ 2639123 w 4225993"/>
                <a:gd name="connsiteY1236" fmla="*/ 315921 h 2074296"/>
                <a:gd name="connsiteX1237" fmla="*/ 2647197 w 4225993"/>
                <a:gd name="connsiteY1237" fmla="*/ 330419 h 2074296"/>
                <a:gd name="connsiteX1238" fmla="*/ 2567902 w 4225993"/>
                <a:gd name="connsiteY1238" fmla="*/ 303496 h 2074296"/>
                <a:gd name="connsiteX1239" fmla="*/ 2573303 w 4225993"/>
                <a:gd name="connsiteY1239" fmla="*/ 286345 h 2074296"/>
                <a:gd name="connsiteX1240" fmla="*/ 2574584 w 4225993"/>
                <a:gd name="connsiteY1240" fmla="*/ 281278 h 2074296"/>
                <a:gd name="connsiteX1241" fmla="*/ 2593016 w 4225993"/>
                <a:gd name="connsiteY1241" fmla="*/ 260702 h 2074296"/>
                <a:gd name="connsiteX1242" fmla="*/ 2615011 w 4225993"/>
                <a:gd name="connsiteY1242" fmla="*/ 235533 h 2074296"/>
                <a:gd name="connsiteX1243" fmla="*/ 2634584 w 4225993"/>
                <a:gd name="connsiteY1243" fmla="*/ 217547 h 2074296"/>
                <a:gd name="connsiteX1244" fmla="*/ 2652181 w 4225993"/>
                <a:gd name="connsiteY1244" fmla="*/ 201426 h 2074296"/>
                <a:gd name="connsiteX1245" fmla="*/ 2705276 w 4225993"/>
                <a:gd name="connsiteY1245" fmla="*/ 180099 h 2074296"/>
                <a:gd name="connsiteX1246" fmla="*/ 2715383 w 4225993"/>
                <a:gd name="connsiteY1246" fmla="*/ 178206 h 2074296"/>
                <a:gd name="connsiteX1247" fmla="*/ 2739209 w 4225993"/>
                <a:gd name="connsiteY1247" fmla="*/ 174141 h 2074296"/>
                <a:gd name="connsiteX1248" fmla="*/ 888155 w 4225993"/>
                <a:gd name="connsiteY1248" fmla="*/ 172749 h 2074296"/>
                <a:gd name="connsiteX1249" fmla="*/ 888155 w 4225993"/>
                <a:gd name="connsiteY1249" fmla="*/ 172777 h 2074296"/>
                <a:gd name="connsiteX1250" fmla="*/ 888130 w 4225993"/>
                <a:gd name="connsiteY1250" fmla="*/ 172755 h 2074296"/>
                <a:gd name="connsiteX1251" fmla="*/ 586291 w 4225993"/>
                <a:gd name="connsiteY1251" fmla="*/ 171941 h 2074296"/>
                <a:gd name="connsiteX1252" fmla="*/ 600184 w 4225993"/>
                <a:gd name="connsiteY1252" fmla="*/ 172192 h 2074296"/>
                <a:gd name="connsiteX1253" fmla="*/ 619172 w 4225993"/>
                <a:gd name="connsiteY1253" fmla="*/ 188396 h 2074296"/>
                <a:gd name="connsiteX1254" fmla="*/ 619172 w 4225993"/>
                <a:gd name="connsiteY1254" fmla="*/ 188368 h 2074296"/>
                <a:gd name="connsiteX1255" fmla="*/ 636908 w 4225993"/>
                <a:gd name="connsiteY1255" fmla="*/ 189537 h 2074296"/>
                <a:gd name="connsiteX1256" fmla="*/ 634987 w 4225993"/>
                <a:gd name="connsiteY1256" fmla="*/ 200841 h 2074296"/>
                <a:gd name="connsiteX1257" fmla="*/ 669177 w 4225993"/>
                <a:gd name="connsiteY1257" fmla="*/ 204684 h 2074296"/>
                <a:gd name="connsiteX1258" fmla="*/ 689418 w 4225993"/>
                <a:gd name="connsiteY1258" fmla="*/ 183273 h 2074296"/>
                <a:gd name="connsiteX1259" fmla="*/ 686077 w 4225993"/>
                <a:gd name="connsiteY1259" fmla="*/ 189621 h 2074296"/>
                <a:gd name="connsiteX1260" fmla="*/ 689168 w 4225993"/>
                <a:gd name="connsiteY1260" fmla="*/ 190846 h 2074296"/>
                <a:gd name="connsiteX1261" fmla="*/ 705484 w 4225993"/>
                <a:gd name="connsiteY1261" fmla="*/ 199505 h 2074296"/>
                <a:gd name="connsiteX1262" fmla="*/ 723637 w 4225993"/>
                <a:gd name="connsiteY1262" fmla="*/ 210809 h 2074296"/>
                <a:gd name="connsiteX1263" fmla="*/ 737447 w 4225993"/>
                <a:gd name="connsiteY1263" fmla="*/ 224340 h 2074296"/>
                <a:gd name="connsiteX1264" fmla="*/ 703145 w 4225993"/>
                <a:gd name="connsiteY1264" fmla="*/ 235310 h 2074296"/>
                <a:gd name="connsiteX1265" fmla="*/ 668037 w 4225993"/>
                <a:gd name="connsiteY1265" fmla="*/ 246530 h 2074296"/>
                <a:gd name="connsiteX1266" fmla="*/ 642643 w 4225993"/>
                <a:gd name="connsiteY1266" fmla="*/ 251514 h 2074296"/>
                <a:gd name="connsiteX1267" fmla="*/ 634179 w 4225993"/>
                <a:gd name="connsiteY1267" fmla="*/ 247811 h 2074296"/>
                <a:gd name="connsiteX1268" fmla="*/ 605892 w 4225993"/>
                <a:gd name="connsiteY1268" fmla="*/ 235978 h 2074296"/>
                <a:gd name="connsiteX1269" fmla="*/ 582086 w 4225993"/>
                <a:gd name="connsiteY1269" fmla="*/ 227988 h 2074296"/>
                <a:gd name="connsiteX1270" fmla="*/ 574179 w 4225993"/>
                <a:gd name="connsiteY1270" fmla="*/ 226011 h 2074296"/>
                <a:gd name="connsiteX1271" fmla="*/ 566912 w 4225993"/>
                <a:gd name="connsiteY1271" fmla="*/ 222753 h 2074296"/>
                <a:gd name="connsiteX1272" fmla="*/ 544388 w 4225993"/>
                <a:gd name="connsiteY1272" fmla="*/ 214400 h 2074296"/>
                <a:gd name="connsiteX1273" fmla="*/ 529854 w 4225993"/>
                <a:gd name="connsiteY1273" fmla="*/ 209528 h 2074296"/>
                <a:gd name="connsiteX1274" fmla="*/ 536453 w 4225993"/>
                <a:gd name="connsiteY1274" fmla="*/ 195579 h 2074296"/>
                <a:gd name="connsiteX1275" fmla="*/ 548397 w 4225993"/>
                <a:gd name="connsiteY1275" fmla="*/ 180906 h 2074296"/>
                <a:gd name="connsiteX1276" fmla="*/ 563349 w 4225993"/>
                <a:gd name="connsiteY1276" fmla="*/ 173250 h 2074296"/>
                <a:gd name="connsiteX1277" fmla="*/ 586291 w 4225993"/>
                <a:gd name="connsiteY1277" fmla="*/ 171941 h 2074296"/>
                <a:gd name="connsiteX1278" fmla="*/ 3180551 w 4225993"/>
                <a:gd name="connsiteY1278" fmla="*/ 168625 h 2074296"/>
                <a:gd name="connsiteX1279" fmla="*/ 3209360 w 4225993"/>
                <a:gd name="connsiteY1279" fmla="*/ 169686 h 2074296"/>
                <a:gd name="connsiteX1280" fmla="*/ 3227764 w 4225993"/>
                <a:gd name="connsiteY1280" fmla="*/ 183802 h 2074296"/>
                <a:gd name="connsiteX1281" fmla="*/ 3240098 w 4225993"/>
                <a:gd name="connsiteY1281" fmla="*/ 185473 h 2074296"/>
                <a:gd name="connsiteX1282" fmla="*/ 3285815 w 4225993"/>
                <a:gd name="connsiteY1282" fmla="*/ 194828 h 2074296"/>
                <a:gd name="connsiteX1283" fmla="*/ 3299625 w 4225993"/>
                <a:gd name="connsiteY1283" fmla="*/ 203682 h 2074296"/>
                <a:gd name="connsiteX1284" fmla="*/ 3297425 w 4225993"/>
                <a:gd name="connsiteY1284" fmla="*/ 236034 h 2074296"/>
                <a:gd name="connsiteX1285" fmla="*/ 3301880 w 4225993"/>
                <a:gd name="connsiteY1285" fmla="*/ 256192 h 2074296"/>
                <a:gd name="connsiteX1286" fmla="*/ 3338130 w 4225993"/>
                <a:gd name="connsiteY1286" fmla="*/ 259812 h 2074296"/>
                <a:gd name="connsiteX1287" fmla="*/ 3356117 w 4225993"/>
                <a:gd name="connsiteY1287" fmla="*/ 260452 h 2074296"/>
                <a:gd name="connsiteX1288" fmla="*/ 3363884 w 4225993"/>
                <a:gd name="connsiteY1288" fmla="*/ 265157 h 2074296"/>
                <a:gd name="connsiteX1289" fmla="*/ 3387188 w 4225993"/>
                <a:gd name="connsiteY1289" fmla="*/ 276963 h 2074296"/>
                <a:gd name="connsiteX1290" fmla="*/ 3401221 w 4225993"/>
                <a:gd name="connsiteY1290" fmla="*/ 277018 h 2074296"/>
                <a:gd name="connsiteX1291" fmla="*/ 3404117 w 4225993"/>
                <a:gd name="connsiteY1291" fmla="*/ 273816 h 2074296"/>
                <a:gd name="connsiteX1292" fmla="*/ 3428896 w 4225993"/>
                <a:gd name="connsiteY1292" fmla="*/ 258392 h 2074296"/>
                <a:gd name="connsiteX1293" fmla="*/ 3468794 w 4225993"/>
                <a:gd name="connsiteY1293" fmla="*/ 263932 h 2074296"/>
                <a:gd name="connsiteX1294" fmla="*/ 3486140 w 4225993"/>
                <a:gd name="connsiteY1294" fmla="*/ 282225 h 2074296"/>
                <a:gd name="connsiteX1295" fmla="*/ 3489008 w 4225993"/>
                <a:gd name="connsiteY1295" fmla="*/ 307060 h 2074296"/>
                <a:gd name="connsiteX1296" fmla="*/ 3503347 w 4225993"/>
                <a:gd name="connsiteY1296" fmla="*/ 316972 h 2074296"/>
                <a:gd name="connsiteX1297" fmla="*/ 3509082 w 4225993"/>
                <a:gd name="connsiteY1297" fmla="*/ 311849 h 2074296"/>
                <a:gd name="connsiteX1298" fmla="*/ 3513008 w 4225993"/>
                <a:gd name="connsiteY1298" fmla="*/ 300823 h 2074296"/>
                <a:gd name="connsiteX1299" fmla="*/ 3522279 w 4225993"/>
                <a:gd name="connsiteY1299" fmla="*/ 300434 h 2074296"/>
                <a:gd name="connsiteX1300" fmla="*/ 3571031 w 4225993"/>
                <a:gd name="connsiteY1300" fmla="*/ 306949 h 2074296"/>
                <a:gd name="connsiteX1301" fmla="*/ 3584869 w 4225993"/>
                <a:gd name="connsiteY1301" fmla="*/ 305640 h 2074296"/>
                <a:gd name="connsiteX1302" fmla="*/ 3594836 w 4225993"/>
                <a:gd name="connsiteY1302" fmla="*/ 297983 h 2074296"/>
                <a:gd name="connsiteX1303" fmla="*/ 3603133 w 4225993"/>
                <a:gd name="connsiteY1303" fmla="*/ 289909 h 2074296"/>
                <a:gd name="connsiteX1304" fmla="*/ 3630419 w 4225993"/>
                <a:gd name="connsiteY1304" fmla="*/ 287069 h 2074296"/>
                <a:gd name="connsiteX1305" fmla="*/ 3665110 w 4225993"/>
                <a:gd name="connsiteY1305" fmla="*/ 288768 h 2074296"/>
                <a:gd name="connsiteX1306" fmla="*/ 3714642 w 4225993"/>
                <a:gd name="connsiteY1306" fmla="*/ 294503 h 2074296"/>
                <a:gd name="connsiteX1307" fmla="*/ 3728062 w 4225993"/>
                <a:gd name="connsiteY1307" fmla="*/ 303218 h 2074296"/>
                <a:gd name="connsiteX1308" fmla="*/ 3754205 w 4225993"/>
                <a:gd name="connsiteY1308" fmla="*/ 321120 h 2074296"/>
                <a:gd name="connsiteX1309" fmla="*/ 3771718 w 4225993"/>
                <a:gd name="connsiteY1309" fmla="*/ 320870 h 2074296"/>
                <a:gd name="connsiteX1310" fmla="*/ 3811449 w 4225993"/>
                <a:gd name="connsiteY1310" fmla="*/ 318754 h 2074296"/>
                <a:gd name="connsiteX1311" fmla="*/ 3851514 w 4225993"/>
                <a:gd name="connsiteY1311" fmla="*/ 328749 h 2074296"/>
                <a:gd name="connsiteX1312" fmla="*/ 3854132 w 4225993"/>
                <a:gd name="connsiteY1312" fmla="*/ 329362 h 2074296"/>
                <a:gd name="connsiteX1313" fmla="*/ 3897371 w 4225993"/>
                <a:gd name="connsiteY1313" fmla="*/ 340387 h 2074296"/>
                <a:gd name="connsiteX1314" fmla="*/ 3870948 w 4225993"/>
                <a:gd name="connsiteY1314" fmla="*/ 342002 h 2074296"/>
                <a:gd name="connsiteX1315" fmla="*/ 3870893 w 4225993"/>
                <a:gd name="connsiteY1315" fmla="*/ 343450 h 2074296"/>
                <a:gd name="connsiteX1316" fmla="*/ 3900823 w 4225993"/>
                <a:gd name="connsiteY1316" fmla="*/ 344508 h 2074296"/>
                <a:gd name="connsiteX1317" fmla="*/ 3932313 w 4225993"/>
                <a:gd name="connsiteY1317" fmla="*/ 341863 h 2074296"/>
                <a:gd name="connsiteX1318" fmla="*/ 3943283 w 4225993"/>
                <a:gd name="connsiteY1318" fmla="*/ 340694 h 2074296"/>
                <a:gd name="connsiteX1319" fmla="*/ 3964860 w 4225993"/>
                <a:gd name="connsiteY1319" fmla="*/ 336629 h 2074296"/>
                <a:gd name="connsiteX1320" fmla="*/ 3981955 w 4225993"/>
                <a:gd name="connsiteY1320" fmla="*/ 337408 h 2074296"/>
                <a:gd name="connsiteX1321" fmla="*/ 4031459 w 4225993"/>
                <a:gd name="connsiteY1321" fmla="*/ 342809 h 2074296"/>
                <a:gd name="connsiteX1322" fmla="*/ 4043041 w 4225993"/>
                <a:gd name="connsiteY1322" fmla="*/ 339803 h 2074296"/>
                <a:gd name="connsiteX1323" fmla="*/ 4055654 w 4225993"/>
                <a:gd name="connsiteY1323" fmla="*/ 345148 h 2074296"/>
                <a:gd name="connsiteX1324" fmla="*/ 4088703 w 4225993"/>
                <a:gd name="connsiteY1324" fmla="*/ 367339 h 2074296"/>
                <a:gd name="connsiteX1325" fmla="*/ 4118577 w 4225993"/>
                <a:gd name="connsiteY1325" fmla="*/ 382039 h 2074296"/>
                <a:gd name="connsiteX1326" fmla="*/ 4138179 w 4225993"/>
                <a:gd name="connsiteY1326" fmla="*/ 396350 h 2074296"/>
                <a:gd name="connsiteX1327" fmla="*/ 4151905 w 4225993"/>
                <a:gd name="connsiteY1327" fmla="*/ 400694 h 2074296"/>
                <a:gd name="connsiteX1328" fmla="*/ 4180972 w 4225993"/>
                <a:gd name="connsiteY1328" fmla="*/ 407849 h 2074296"/>
                <a:gd name="connsiteX1329" fmla="*/ 4188517 w 4225993"/>
                <a:gd name="connsiteY1329" fmla="*/ 413752 h 2074296"/>
                <a:gd name="connsiteX1330" fmla="*/ 4181724 w 4225993"/>
                <a:gd name="connsiteY1330" fmla="*/ 438169 h 2074296"/>
                <a:gd name="connsiteX1331" fmla="*/ 4170642 w 4225993"/>
                <a:gd name="connsiteY1331" fmla="*/ 448360 h 2074296"/>
                <a:gd name="connsiteX1332" fmla="*/ 4143106 w 4225993"/>
                <a:gd name="connsiteY1332" fmla="*/ 459023 h 2074296"/>
                <a:gd name="connsiteX1333" fmla="*/ 4117881 w 4225993"/>
                <a:gd name="connsiteY1333" fmla="*/ 451506 h 2074296"/>
                <a:gd name="connsiteX1334" fmla="*/ 4100730 w 4225993"/>
                <a:gd name="connsiteY1334" fmla="*/ 446689 h 2074296"/>
                <a:gd name="connsiteX1335" fmla="*/ 4079459 w 4225993"/>
                <a:gd name="connsiteY1335" fmla="*/ 461668 h 2074296"/>
                <a:gd name="connsiteX1336" fmla="*/ 4078735 w 4225993"/>
                <a:gd name="connsiteY1336" fmla="*/ 476954 h 2074296"/>
                <a:gd name="connsiteX1337" fmla="*/ 4060387 w 4225993"/>
                <a:gd name="connsiteY1337" fmla="*/ 504518 h 2074296"/>
                <a:gd name="connsiteX1338" fmla="*/ 4054262 w 4225993"/>
                <a:gd name="connsiteY1338" fmla="*/ 501511 h 2074296"/>
                <a:gd name="connsiteX1339" fmla="*/ 4041482 w 4225993"/>
                <a:gd name="connsiteY1339" fmla="*/ 501650 h 2074296"/>
                <a:gd name="connsiteX1340" fmla="*/ 4025111 w 4225993"/>
                <a:gd name="connsiteY1340" fmla="*/ 513678 h 2074296"/>
                <a:gd name="connsiteX1341" fmla="*/ 3981398 w 4225993"/>
                <a:gd name="connsiteY1341" fmla="*/ 533752 h 2074296"/>
                <a:gd name="connsiteX1342" fmla="*/ 3970985 w 4225993"/>
                <a:gd name="connsiteY1342" fmla="*/ 540128 h 2074296"/>
                <a:gd name="connsiteX1343" fmla="*/ 3952136 w 4225993"/>
                <a:gd name="connsiteY1343" fmla="*/ 541186 h 2074296"/>
                <a:gd name="connsiteX1344" fmla="*/ 3927496 w 4225993"/>
                <a:gd name="connsiteY1344" fmla="*/ 543051 h 2074296"/>
                <a:gd name="connsiteX1345" fmla="*/ 3908897 w 4225993"/>
                <a:gd name="connsiteY1345" fmla="*/ 549009 h 2074296"/>
                <a:gd name="connsiteX1346" fmla="*/ 3894169 w 4225993"/>
                <a:gd name="connsiteY1346" fmla="*/ 570504 h 2074296"/>
                <a:gd name="connsiteX1347" fmla="*/ 3888572 w 4225993"/>
                <a:gd name="connsiteY1347" fmla="*/ 585065 h 2074296"/>
                <a:gd name="connsiteX1348" fmla="*/ 3888628 w 4225993"/>
                <a:gd name="connsiteY1348" fmla="*/ 608815 h 2074296"/>
                <a:gd name="connsiteX1349" fmla="*/ 3873649 w 4225993"/>
                <a:gd name="connsiteY1349" fmla="*/ 612156 h 2074296"/>
                <a:gd name="connsiteX1350" fmla="*/ 3874484 w 4225993"/>
                <a:gd name="connsiteY1350" fmla="*/ 621678 h 2074296"/>
                <a:gd name="connsiteX1351" fmla="*/ 3869501 w 4225993"/>
                <a:gd name="connsiteY1351" fmla="*/ 638355 h 2074296"/>
                <a:gd name="connsiteX1352" fmla="*/ 3848285 w 4225993"/>
                <a:gd name="connsiteY1352" fmla="*/ 668870 h 2074296"/>
                <a:gd name="connsiteX1353" fmla="*/ 3835338 w 4225993"/>
                <a:gd name="connsiteY1353" fmla="*/ 680453 h 2074296"/>
                <a:gd name="connsiteX1354" fmla="*/ 3825899 w 4225993"/>
                <a:gd name="connsiteY1354" fmla="*/ 686188 h 2074296"/>
                <a:gd name="connsiteX1355" fmla="*/ 3787755 w 4225993"/>
                <a:gd name="connsiteY1355" fmla="*/ 712360 h 2074296"/>
                <a:gd name="connsiteX1356" fmla="*/ 3776702 w 4225993"/>
                <a:gd name="connsiteY1356" fmla="*/ 719321 h 2074296"/>
                <a:gd name="connsiteX1357" fmla="*/ 3780628 w 4225993"/>
                <a:gd name="connsiteY1357" fmla="*/ 685520 h 2074296"/>
                <a:gd name="connsiteX1358" fmla="*/ 3793045 w 4225993"/>
                <a:gd name="connsiteY1358" fmla="*/ 665140 h 2074296"/>
                <a:gd name="connsiteX1359" fmla="*/ 3784999 w 4225993"/>
                <a:gd name="connsiteY1359" fmla="*/ 621733 h 2074296"/>
                <a:gd name="connsiteX1360" fmla="*/ 3807440 w 4225993"/>
                <a:gd name="connsiteY1360" fmla="*/ 570309 h 2074296"/>
                <a:gd name="connsiteX1361" fmla="*/ 3824619 w 4225993"/>
                <a:gd name="connsiteY1361" fmla="*/ 559450 h 2074296"/>
                <a:gd name="connsiteX1362" fmla="*/ 3828544 w 4225993"/>
                <a:gd name="connsiteY1362" fmla="*/ 554383 h 2074296"/>
                <a:gd name="connsiteX1363" fmla="*/ 3839226 w 4225993"/>
                <a:gd name="connsiteY1363" fmla="*/ 544867 h 2074296"/>
                <a:gd name="connsiteX1364" fmla="*/ 3839904 w 4225993"/>
                <a:gd name="connsiteY1364" fmla="*/ 553576 h 2074296"/>
                <a:gd name="connsiteX1365" fmla="*/ 3858920 w 4225993"/>
                <a:gd name="connsiteY1365" fmla="*/ 535450 h 2074296"/>
                <a:gd name="connsiteX1366" fmla="*/ 3870169 w 4225993"/>
                <a:gd name="connsiteY1366" fmla="*/ 545279 h 2074296"/>
                <a:gd name="connsiteX1367" fmla="*/ 3859449 w 4225993"/>
                <a:gd name="connsiteY1367" fmla="*/ 559534 h 2074296"/>
                <a:gd name="connsiteX1368" fmla="*/ 3863876 w 4225993"/>
                <a:gd name="connsiteY1368" fmla="*/ 575098 h 2074296"/>
                <a:gd name="connsiteX1369" fmla="*/ 3864739 w 4225993"/>
                <a:gd name="connsiteY1369" fmla="*/ 588935 h 2074296"/>
                <a:gd name="connsiteX1370" fmla="*/ 3861120 w 4225993"/>
                <a:gd name="connsiteY1370" fmla="*/ 597037 h 2074296"/>
                <a:gd name="connsiteX1371" fmla="*/ 3855635 w 4225993"/>
                <a:gd name="connsiteY1371" fmla="*/ 617752 h 2074296"/>
                <a:gd name="connsiteX1372" fmla="*/ 3877853 w 4225993"/>
                <a:gd name="connsiteY1372" fmla="*/ 596648 h 2074296"/>
                <a:gd name="connsiteX1373" fmla="*/ 3873872 w 4225993"/>
                <a:gd name="connsiteY1373" fmla="*/ 572202 h 2074296"/>
                <a:gd name="connsiteX1374" fmla="*/ 3874345 w 4225993"/>
                <a:gd name="connsiteY1374" fmla="*/ 558142 h 2074296"/>
                <a:gd name="connsiteX1375" fmla="*/ 3887347 w 4225993"/>
                <a:gd name="connsiteY1375" fmla="*/ 536063 h 2074296"/>
                <a:gd name="connsiteX1376" fmla="*/ 3914883 w 4225993"/>
                <a:gd name="connsiteY1376" fmla="*/ 535701 h 2074296"/>
                <a:gd name="connsiteX1377" fmla="*/ 3922822 w 4225993"/>
                <a:gd name="connsiteY1377" fmla="*/ 534782 h 2074296"/>
                <a:gd name="connsiteX1378" fmla="*/ 3925107 w 4225993"/>
                <a:gd name="connsiteY1378" fmla="*/ 528070 h 2074296"/>
                <a:gd name="connsiteX1379" fmla="*/ 3925964 w 4225993"/>
                <a:gd name="connsiteY1379" fmla="*/ 527961 h 2074296"/>
                <a:gd name="connsiteX1380" fmla="*/ 3925658 w 4225993"/>
                <a:gd name="connsiteY1380" fmla="*/ 527710 h 2074296"/>
                <a:gd name="connsiteX1381" fmla="*/ 3926240 w 4225993"/>
                <a:gd name="connsiteY1381" fmla="*/ 527337 h 2074296"/>
                <a:gd name="connsiteX1382" fmla="*/ 3932174 w 4225993"/>
                <a:gd name="connsiteY1382" fmla="*/ 527265 h 2074296"/>
                <a:gd name="connsiteX1383" fmla="*/ 3955199 w 4225993"/>
                <a:gd name="connsiteY1383" fmla="*/ 530661 h 2074296"/>
                <a:gd name="connsiteX1384" fmla="*/ 3960294 w 4225993"/>
                <a:gd name="connsiteY1384" fmla="*/ 533028 h 2074296"/>
                <a:gd name="connsiteX1385" fmla="*/ 3981371 w 4225993"/>
                <a:gd name="connsiteY1385" fmla="*/ 522197 h 2074296"/>
                <a:gd name="connsiteX1386" fmla="*/ 3983872 w 4225993"/>
                <a:gd name="connsiteY1386" fmla="*/ 516911 h 2074296"/>
                <a:gd name="connsiteX1387" fmla="*/ 3984350 w 4225993"/>
                <a:gd name="connsiteY1387" fmla="*/ 516712 h 2074296"/>
                <a:gd name="connsiteX1388" fmla="*/ 3999858 w 4225993"/>
                <a:gd name="connsiteY1388" fmla="*/ 509028 h 2074296"/>
                <a:gd name="connsiteX1389" fmla="*/ 3984071 w 4225993"/>
                <a:gd name="connsiteY1389" fmla="*/ 516490 h 2074296"/>
                <a:gd name="connsiteX1390" fmla="*/ 3983872 w 4225993"/>
                <a:gd name="connsiteY1390" fmla="*/ 516911 h 2074296"/>
                <a:gd name="connsiteX1391" fmla="*/ 3969538 w 4225993"/>
                <a:gd name="connsiteY1391" fmla="*/ 522866 h 2074296"/>
                <a:gd name="connsiteX1392" fmla="*/ 3951050 w 4225993"/>
                <a:gd name="connsiteY1392" fmla="*/ 523506 h 2074296"/>
                <a:gd name="connsiteX1393" fmla="*/ 3937686 w 4225993"/>
                <a:gd name="connsiteY1393" fmla="*/ 520002 h 2074296"/>
                <a:gd name="connsiteX1394" fmla="*/ 3926240 w 4225993"/>
                <a:gd name="connsiteY1394" fmla="*/ 527337 h 2074296"/>
                <a:gd name="connsiteX1395" fmla="*/ 3925352 w 4225993"/>
                <a:gd name="connsiteY1395" fmla="*/ 527348 h 2074296"/>
                <a:gd name="connsiteX1396" fmla="*/ 3925107 w 4225993"/>
                <a:gd name="connsiteY1396" fmla="*/ 528070 h 2074296"/>
                <a:gd name="connsiteX1397" fmla="*/ 3908368 w 4225993"/>
                <a:gd name="connsiteY1397" fmla="*/ 530188 h 2074296"/>
                <a:gd name="connsiteX1398" fmla="*/ 3890855 w 4225993"/>
                <a:gd name="connsiteY1398" fmla="*/ 526485 h 2074296"/>
                <a:gd name="connsiteX1399" fmla="*/ 3898540 w 4225993"/>
                <a:gd name="connsiteY1399" fmla="*/ 508499 h 2074296"/>
                <a:gd name="connsiteX1400" fmla="*/ 3896368 w 4225993"/>
                <a:gd name="connsiteY1400" fmla="*/ 507051 h 2074296"/>
                <a:gd name="connsiteX1401" fmla="*/ 3880888 w 4225993"/>
                <a:gd name="connsiteY1401" fmla="*/ 525845 h 2074296"/>
                <a:gd name="connsiteX1402" fmla="*/ 3844442 w 4225993"/>
                <a:gd name="connsiteY1402" fmla="*/ 519970 h 2074296"/>
                <a:gd name="connsiteX1403" fmla="*/ 3841296 w 4225993"/>
                <a:gd name="connsiteY1403" fmla="*/ 516378 h 2074296"/>
                <a:gd name="connsiteX1404" fmla="*/ 3829574 w 4225993"/>
                <a:gd name="connsiteY1404" fmla="*/ 502346 h 2074296"/>
                <a:gd name="connsiteX1405" fmla="*/ 3802400 w 4225993"/>
                <a:gd name="connsiteY1405" fmla="*/ 509084 h 2074296"/>
                <a:gd name="connsiteX1406" fmla="*/ 3773194 w 4225993"/>
                <a:gd name="connsiteY1406" fmla="*/ 540685 h 2074296"/>
                <a:gd name="connsiteX1407" fmla="*/ 3747161 w 4225993"/>
                <a:gd name="connsiteY1407" fmla="*/ 548063 h 2074296"/>
                <a:gd name="connsiteX1408" fmla="*/ 3732154 w 4225993"/>
                <a:gd name="connsiteY1408" fmla="*/ 540768 h 2074296"/>
                <a:gd name="connsiteX1409" fmla="*/ 3709797 w 4225993"/>
                <a:gd name="connsiteY1409" fmla="*/ 544833 h 2074296"/>
                <a:gd name="connsiteX1410" fmla="*/ 3698966 w 4225993"/>
                <a:gd name="connsiteY1410" fmla="*/ 549260 h 2074296"/>
                <a:gd name="connsiteX1411" fmla="*/ 3676832 w 4225993"/>
                <a:gd name="connsiteY1411" fmla="*/ 547840 h 2074296"/>
                <a:gd name="connsiteX1412" fmla="*/ 3626855 w 4225993"/>
                <a:gd name="connsiteY1412" fmla="*/ 556193 h 2074296"/>
                <a:gd name="connsiteX1413" fmla="*/ 3614688 w 4225993"/>
                <a:gd name="connsiteY1413" fmla="*/ 565074 h 2074296"/>
                <a:gd name="connsiteX1414" fmla="*/ 3599486 w 4225993"/>
                <a:gd name="connsiteY1414" fmla="*/ 576629 h 2074296"/>
                <a:gd name="connsiteX1415" fmla="*/ 3591690 w 4225993"/>
                <a:gd name="connsiteY1415" fmla="*/ 583840 h 2074296"/>
                <a:gd name="connsiteX1416" fmla="*/ 3566270 w 4225993"/>
                <a:gd name="connsiteY1416" fmla="*/ 606615 h 2074296"/>
                <a:gd name="connsiteX1417" fmla="*/ 3565045 w 4225993"/>
                <a:gd name="connsiteY1417" fmla="*/ 629112 h 2074296"/>
                <a:gd name="connsiteX1418" fmla="*/ 3599375 w 4225993"/>
                <a:gd name="connsiteY1418" fmla="*/ 639859 h 2074296"/>
                <a:gd name="connsiteX1419" fmla="*/ 3610706 w 4225993"/>
                <a:gd name="connsiteY1419" fmla="*/ 648796 h 2074296"/>
                <a:gd name="connsiteX1420" fmla="*/ 3611681 w 4225993"/>
                <a:gd name="connsiteY1420" fmla="*/ 672100 h 2074296"/>
                <a:gd name="connsiteX1421" fmla="*/ 3608646 w 4225993"/>
                <a:gd name="connsiteY1421" fmla="*/ 709437 h 2074296"/>
                <a:gd name="connsiteX1422" fmla="*/ 3606112 w 4225993"/>
                <a:gd name="connsiteY1422" fmla="*/ 718458 h 2074296"/>
                <a:gd name="connsiteX1423" fmla="*/ 3607254 w 4225993"/>
                <a:gd name="connsiteY1423" fmla="*/ 736555 h 2074296"/>
                <a:gd name="connsiteX1424" fmla="*/ 3572033 w 4225993"/>
                <a:gd name="connsiteY1424" fmla="*/ 785056 h 2074296"/>
                <a:gd name="connsiteX1425" fmla="*/ 3554521 w 4225993"/>
                <a:gd name="connsiteY1425" fmla="*/ 801901 h 2074296"/>
                <a:gd name="connsiteX1426" fmla="*/ 3530353 w 4225993"/>
                <a:gd name="connsiteY1426" fmla="*/ 815961 h 2074296"/>
                <a:gd name="connsiteX1427" fmla="*/ 3513175 w 4225993"/>
                <a:gd name="connsiteY1427" fmla="*/ 813539 h 2074296"/>
                <a:gd name="connsiteX1428" fmla="*/ 3506270 w 4225993"/>
                <a:gd name="connsiteY1428" fmla="*/ 816741 h 2074296"/>
                <a:gd name="connsiteX1429" fmla="*/ 3491708 w 4225993"/>
                <a:gd name="connsiteY1429" fmla="*/ 830272 h 2074296"/>
                <a:gd name="connsiteX1430" fmla="*/ 3479681 w 4225993"/>
                <a:gd name="connsiteY1430" fmla="*/ 844750 h 2074296"/>
                <a:gd name="connsiteX1431" fmla="*/ 3476841 w 4225993"/>
                <a:gd name="connsiteY1431" fmla="*/ 862987 h 2074296"/>
                <a:gd name="connsiteX1432" fmla="*/ 3485973 w 4225993"/>
                <a:gd name="connsiteY1432" fmla="*/ 902272 h 2074296"/>
                <a:gd name="connsiteX1433" fmla="*/ 3469908 w 4225993"/>
                <a:gd name="connsiteY1433" fmla="*/ 917335 h 2074296"/>
                <a:gd name="connsiteX1434" fmla="*/ 3456683 w 4225993"/>
                <a:gd name="connsiteY1434" fmla="*/ 923794 h 2074296"/>
                <a:gd name="connsiteX1435" fmla="*/ 3449165 w 4225993"/>
                <a:gd name="connsiteY1435" fmla="*/ 927859 h 2074296"/>
                <a:gd name="connsiteX1436" fmla="*/ 3443680 w 4225993"/>
                <a:gd name="connsiteY1436" fmla="*/ 919562 h 2074296"/>
                <a:gd name="connsiteX1437" fmla="*/ 3443152 w 4225993"/>
                <a:gd name="connsiteY1437" fmla="*/ 900212 h 2074296"/>
                <a:gd name="connsiteX1438" fmla="*/ 3432182 w 4225993"/>
                <a:gd name="connsiteY1438" fmla="*/ 882142 h 2074296"/>
                <a:gd name="connsiteX1439" fmla="*/ 3422687 w 4225993"/>
                <a:gd name="connsiteY1439" fmla="*/ 868583 h 2074296"/>
                <a:gd name="connsiteX1440" fmla="*/ 3421880 w 4225993"/>
                <a:gd name="connsiteY1440" fmla="*/ 857836 h 2074296"/>
                <a:gd name="connsiteX1441" fmla="*/ 3398938 w 4225993"/>
                <a:gd name="connsiteY1441" fmla="*/ 869892 h 2074296"/>
                <a:gd name="connsiteX1442" fmla="*/ 3414362 w 4225993"/>
                <a:gd name="connsiteY1442" fmla="*/ 874096 h 2074296"/>
                <a:gd name="connsiteX1443" fmla="*/ 3409602 w 4225993"/>
                <a:gd name="connsiteY1443" fmla="*/ 890133 h 2074296"/>
                <a:gd name="connsiteX1444" fmla="*/ 3388135 w 4225993"/>
                <a:gd name="connsiteY1444" fmla="*/ 903024 h 2074296"/>
                <a:gd name="connsiteX1445" fmla="*/ 3384516 w 4225993"/>
                <a:gd name="connsiteY1445" fmla="*/ 915804 h 2074296"/>
                <a:gd name="connsiteX1446" fmla="*/ 3404284 w 4225993"/>
                <a:gd name="connsiteY1446" fmla="*/ 948797 h 2074296"/>
                <a:gd name="connsiteX1447" fmla="*/ 3406483 w 4225993"/>
                <a:gd name="connsiteY1447" fmla="*/ 952277 h 2074296"/>
                <a:gd name="connsiteX1448" fmla="*/ 3394873 w 4225993"/>
                <a:gd name="connsiteY1448" fmla="*/ 1010078 h 2074296"/>
                <a:gd name="connsiteX1449" fmla="*/ 3388219 w 4225993"/>
                <a:gd name="connsiteY1449" fmla="*/ 1020853 h 2074296"/>
                <a:gd name="connsiteX1450" fmla="*/ 3402502 w 4225993"/>
                <a:gd name="connsiteY1450" fmla="*/ 1031126 h 2074296"/>
                <a:gd name="connsiteX1451" fmla="*/ 3402279 w 4225993"/>
                <a:gd name="connsiteY1451" fmla="*/ 1056491 h 2074296"/>
                <a:gd name="connsiteX1452" fmla="*/ 3396154 w 4225993"/>
                <a:gd name="connsiteY1452" fmla="*/ 1071832 h 2074296"/>
                <a:gd name="connsiteX1453" fmla="*/ 3372432 w 4225993"/>
                <a:gd name="connsiteY1453" fmla="*/ 1074895 h 2074296"/>
                <a:gd name="connsiteX1454" fmla="*/ 3362353 w 4225993"/>
                <a:gd name="connsiteY1454" fmla="*/ 1054124 h 2074296"/>
                <a:gd name="connsiteX1455" fmla="*/ 3346929 w 4225993"/>
                <a:gd name="connsiteY1455" fmla="*/ 1063646 h 2074296"/>
                <a:gd name="connsiteX1456" fmla="*/ 3303021 w 4225993"/>
                <a:gd name="connsiteY1456" fmla="*/ 1083136 h 2074296"/>
                <a:gd name="connsiteX1457" fmla="*/ 3275764 w 4225993"/>
                <a:gd name="connsiteY1457" fmla="*/ 1094523 h 2074296"/>
                <a:gd name="connsiteX1458" fmla="*/ 3274566 w 4225993"/>
                <a:gd name="connsiteY1458" fmla="*/ 1108806 h 2074296"/>
                <a:gd name="connsiteX1459" fmla="*/ 3254826 w 4225993"/>
                <a:gd name="connsiteY1459" fmla="*/ 1129131 h 2074296"/>
                <a:gd name="connsiteX1460" fmla="*/ 3237174 w 4225993"/>
                <a:gd name="connsiteY1460" fmla="*/ 1124537 h 2074296"/>
                <a:gd name="connsiteX1461" fmla="*/ 3238928 w 4225993"/>
                <a:gd name="connsiteY1461" fmla="*/ 1099897 h 2074296"/>
                <a:gd name="connsiteX1462" fmla="*/ 3243578 w 4225993"/>
                <a:gd name="connsiteY1462" fmla="*/ 1094969 h 2074296"/>
                <a:gd name="connsiteX1463" fmla="*/ 3223782 w 4225993"/>
                <a:gd name="connsiteY1463" fmla="*/ 1100704 h 2074296"/>
                <a:gd name="connsiteX1464" fmla="*/ 3219606 w 4225993"/>
                <a:gd name="connsiteY1464" fmla="*/ 1117020 h 2074296"/>
                <a:gd name="connsiteX1465" fmla="*/ 3235754 w 4225993"/>
                <a:gd name="connsiteY1465" fmla="*/ 1136871 h 2074296"/>
                <a:gd name="connsiteX1466" fmla="*/ 3258446 w 4225993"/>
                <a:gd name="connsiteY1466" fmla="*/ 1184315 h 2074296"/>
                <a:gd name="connsiteX1467" fmla="*/ 3244497 w 4225993"/>
                <a:gd name="connsiteY1467" fmla="*/ 1212937 h 2074296"/>
                <a:gd name="connsiteX1468" fmla="*/ 3229128 w 4225993"/>
                <a:gd name="connsiteY1468" fmla="*/ 1222375 h 2074296"/>
                <a:gd name="connsiteX1469" fmla="*/ 3219801 w 4225993"/>
                <a:gd name="connsiteY1469" fmla="*/ 1229781 h 2074296"/>
                <a:gd name="connsiteX1470" fmla="*/ 3193768 w 4225993"/>
                <a:gd name="connsiteY1470" fmla="*/ 1240139 h 2074296"/>
                <a:gd name="connsiteX1471" fmla="*/ 3160469 w 4225993"/>
                <a:gd name="connsiteY1471" fmla="*/ 1200658 h 2074296"/>
                <a:gd name="connsiteX1472" fmla="*/ 3143736 w 4225993"/>
                <a:gd name="connsiteY1472" fmla="*/ 1204278 h 2074296"/>
                <a:gd name="connsiteX1473" fmla="*/ 3139754 w 4225993"/>
                <a:gd name="connsiteY1473" fmla="*/ 1217530 h 2074296"/>
                <a:gd name="connsiteX1474" fmla="*/ 3145044 w 4225993"/>
                <a:gd name="connsiteY1474" fmla="*/ 1227053 h 2074296"/>
                <a:gd name="connsiteX1475" fmla="*/ 3169323 w 4225993"/>
                <a:gd name="connsiteY1475" fmla="*/ 1255452 h 2074296"/>
                <a:gd name="connsiteX1476" fmla="*/ 3188200 w 4225993"/>
                <a:gd name="connsiteY1476" fmla="*/ 1281540 h 2074296"/>
                <a:gd name="connsiteX1477" fmla="*/ 3192320 w 4225993"/>
                <a:gd name="connsiteY1477" fmla="*/ 1305958 h 2074296"/>
                <a:gd name="connsiteX1478" fmla="*/ 3186585 w 4225993"/>
                <a:gd name="connsiteY1478" fmla="*/ 1306375 h 2074296"/>
                <a:gd name="connsiteX1479" fmla="*/ 3187754 w 4225993"/>
                <a:gd name="connsiteY1479" fmla="*/ 1318904 h 2074296"/>
                <a:gd name="connsiteX1480" fmla="*/ 3186307 w 4225993"/>
                <a:gd name="connsiteY1480" fmla="*/ 1322747 h 2074296"/>
                <a:gd name="connsiteX1481" fmla="*/ 3182214 w 4225993"/>
                <a:gd name="connsiteY1481" fmla="*/ 1323108 h 2074296"/>
                <a:gd name="connsiteX1482" fmla="*/ 3153397 w 4225993"/>
                <a:gd name="connsiteY1482" fmla="*/ 1288807 h 2074296"/>
                <a:gd name="connsiteX1483" fmla="*/ 3144988 w 4225993"/>
                <a:gd name="connsiteY1483" fmla="*/ 1265503 h 2074296"/>
                <a:gd name="connsiteX1484" fmla="*/ 3138668 w 4225993"/>
                <a:gd name="connsiteY1484" fmla="*/ 1257456 h 2074296"/>
                <a:gd name="connsiteX1485" fmla="*/ 3136246 w 4225993"/>
                <a:gd name="connsiteY1485" fmla="*/ 1258765 h 2074296"/>
                <a:gd name="connsiteX1486" fmla="*/ 3140339 w 4225993"/>
                <a:gd name="connsiteY1486" fmla="*/ 1270821 h 2074296"/>
                <a:gd name="connsiteX1487" fmla="*/ 3132877 w 4225993"/>
                <a:gd name="connsiteY1487" fmla="*/ 1269345 h 2074296"/>
                <a:gd name="connsiteX1488" fmla="*/ 3119290 w 4225993"/>
                <a:gd name="connsiteY1488" fmla="*/ 1250969 h 2074296"/>
                <a:gd name="connsiteX1489" fmla="*/ 3115281 w 4225993"/>
                <a:gd name="connsiteY1489" fmla="*/ 1240974 h 2074296"/>
                <a:gd name="connsiteX1490" fmla="*/ 3114752 w 4225993"/>
                <a:gd name="connsiteY1490" fmla="*/ 1220203 h 2074296"/>
                <a:gd name="connsiteX1491" fmla="*/ 3112302 w 4225993"/>
                <a:gd name="connsiteY1491" fmla="*/ 1168918 h 2074296"/>
                <a:gd name="connsiteX1492" fmla="*/ 3100803 w 4225993"/>
                <a:gd name="connsiteY1492" fmla="*/ 1150431 h 2074296"/>
                <a:gd name="connsiteX1493" fmla="*/ 3091476 w 4225993"/>
                <a:gd name="connsiteY1493" fmla="*/ 1155581 h 2074296"/>
                <a:gd name="connsiteX1494" fmla="*/ 3066334 w 4225993"/>
                <a:gd name="connsiteY1494" fmla="*/ 1141187 h 2074296"/>
                <a:gd name="connsiteX1495" fmla="*/ 3054612 w 4225993"/>
                <a:gd name="connsiteY1495" fmla="*/ 1111284 h 2074296"/>
                <a:gd name="connsiteX1496" fmla="*/ 3035707 w 4225993"/>
                <a:gd name="connsiteY1496" fmla="*/ 1084556 h 2074296"/>
                <a:gd name="connsiteX1497" fmla="*/ 2996311 w 4225993"/>
                <a:gd name="connsiteY1497" fmla="*/ 1094328 h 2074296"/>
                <a:gd name="connsiteX1498" fmla="*/ 2977155 w 4225993"/>
                <a:gd name="connsiteY1498" fmla="*/ 1112537 h 2074296"/>
                <a:gd name="connsiteX1499" fmla="*/ 2966325 w 4225993"/>
                <a:gd name="connsiteY1499" fmla="*/ 1120305 h 2074296"/>
                <a:gd name="connsiteX1500" fmla="*/ 2951011 w 4225993"/>
                <a:gd name="connsiteY1500" fmla="*/ 1134505 h 2074296"/>
                <a:gd name="connsiteX1501" fmla="*/ 2931048 w 4225993"/>
                <a:gd name="connsiteY1501" fmla="*/ 1151544 h 2074296"/>
                <a:gd name="connsiteX1502" fmla="*/ 2918575 w 4225993"/>
                <a:gd name="connsiteY1502" fmla="*/ 1183981 h 2074296"/>
                <a:gd name="connsiteX1503" fmla="*/ 2913842 w 4225993"/>
                <a:gd name="connsiteY1503" fmla="*/ 1199071 h 2074296"/>
                <a:gd name="connsiteX1504" fmla="*/ 2914232 w 4225993"/>
                <a:gd name="connsiteY1504" fmla="*/ 1213298 h 2074296"/>
                <a:gd name="connsiteX1505" fmla="*/ 2928515 w 4225993"/>
                <a:gd name="connsiteY1505" fmla="*/ 1244760 h 2074296"/>
                <a:gd name="connsiteX1506" fmla="*/ 2933359 w 4225993"/>
                <a:gd name="connsiteY1506" fmla="*/ 1251331 h 2074296"/>
                <a:gd name="connsiteX1507" fmla="*/ 2929016 w 4225993"/>
                <a:gd name="connsiteY1507" fmla="*/ 1267869 h 2074296"/>
                <a:gd name="connsiteX1508" fmla="*/ 2919856 w 4225993"/>
                <a:gd name="connsiteY1508" fmla="*/ 1271127 h 2074296"/>
                <a:gd name="connsiteX1509" fmla="*/ 2911197 w 4225993"/>
                <a:gd name="connsiteY1509" fmla="*/ 1277169 h 2074296"/>
                <a:gd name="connsiteX1510" fmla="*/ 2892960 w 4225993"/>
                <a:gd name="connsiteY1510" fmla="*/ 1243814 h 2074296"/>
                <a:gd name="connsiteX1511" fmla="*/ 2889480 w 4225993"/>
                <a:gd name="connsiteY1511" fmla="*/ 1243869 h 2074296"/>
                <a:gd name="connsiteX1512" fmla="*/ 2874918 w 4225993"/>
                <a:gd name="connsiteY1512" fmla="*/ 1249466 h 2074296"/>
                <a:gd name="connsiteX1513" fmla="*/ 2859744 w 4225993"/>
                <a:gd name="connsiteY1513" fmla="*/ 1232510 h 2074296"/>
                <a:gd name="connsiteX1514" fmla="*/ 2850529 w 4225993"/>
                <a:gd name="connsiteY1514" fmla="*/ 1214106 h 2074296"/>
                <a:gd name="connsiteX1515" fmla="*/ 2835633 w 4225993"/>
                <a:gd name="connsiteY1515" fmla="*/ 1182839 h 2074296"/>
                <a:gd name="connsiteX1516" fmla="*/ 2824106 w 4225993"/>
                <a:gd name="connsiteY1516" fmla="*/ 1157725 h 2074296"/>
                <a:gd name="connsiteX1517" fmla="*/ 2817229 w 4225993"/>
                <a:gd name="connsiteY1517" fmla="*/ 1141298 h 2074296"/>
                <a:gd name="connsiteX1518" fmla="*/ 2806566 w 4225993"/>
                <a:gd name="connsiteY1518" fmla="*/ 1107470 h 2074296"/>
                <a:gd name="connsiteX1519" fmla="*/ 2778278 w 4225993"/>
                <a:gd name="connsiteY1519" fmla="*/ 1088454 h 2074296"/>
                <a:gd name="connsiteX1520" fmla="*/ 2773600 w 4225993"/>
                <a:gd name="connsiteY1520" fmla="*/ 1081772 h 2074296"/>
                <a:gd name="connsiteX1521" fmla="*/ 2743670 w 4225993"/>
                <a:gd name="connsiteY1521" fmla="*/ 1047665 h 2074296"/>
                <a:gd name="connsiteX1522" fmla="*/ 2734565 w 4225993"/>
                <a:gd name="connsiteY1522" fmla="*/ 1045326 h 2074296"/>
                <a:gd name="connsiteX1523" fmla="*/ 2702630 w 4225993"/>
                <a:gd name="connsiteY1523" fmla="*/ 1043739 h 2074296"/>
                <a:gd name="connsiteX1524" fmla="*/ 2658556 w 4225993"/>
                <a:gd name="connsiteY1524" fmla="*/ 1045799 h 2074296"/>
                <a:gd name="connsiteX1525" fmla="*/ 2665322 w 4225993"/>
                <a:gd name="connsiteY1525" fmla="*/ 1056073 h 2074296"/>
                <a:gd name="connsiteX1526" fmla="*/ 2673062 w 4225993"/>
                <a:gd name="connsiteY1526" fmla="*/ 1075980 h 2074296"/>
                <a:gd name="connsiteX1527" fmla="*/ 2660533 w 4225993"/>
                <a:gd name="connsiteY1527" fmla="*/ 1101372 h 2074296"/>
                <a:gd name="connsiteX1528" fmla="*/ 2653517 w 4225993"/>
                <a:gd name="connsiteY1528" fmla="*/ 1111062 h 2074296"/>
                <a:gd name="connsiteX1529" fmla="*/ 2643104 w 4225993"/>
                <a:gd name="connsiteY1529" fmla="*/ 1123702 h 2074296"/>
                <a:gd name="connsiteX1530" fmla="*/ 2624171 w 4225993"/>
                <a:gd name="connsiteY1530" fmla="*/ 1138096 h 2074296"/>
                <a:gd name="connsiteX1531" fmla="*/ 2599363 w 4225993"/>
                <a:gd name="connsiteY1531" fmla="*/ 1148398 h 2074296"/>
                <a:gd name="connsiteX1532" fmla="*/ 2583438 w 4225993"/>
                <a:gd name="connsiteY1532" fmla="*/ 1157280 h 2074296"/>
                <a:gd name="connsiteX1533" fmla="*/ 2565479 w 4225993"/>
                <a:gd name="connsiteY1533" fmla="*/ 1166356 h 2074296"/>
                <a:gd name="connsiteX1534" fmla="*/ 2548161 w 4225993"/>
                <a:gd name="connsiteY1534" fmla="*/ 1173735 h 2074296"/>
                <a:gd name="connsiteX1535" fmla="*/ 2524134 w 4225993"/>
                <a:gd name="connsiteY1535" fmla="*/ 1183869 h 2074296"/>
                <a:gd name="connsiteX1536" fmla="*/ 2503669 w 4225993"/>
                <a:gd name="connsiteY1536" fmla="*/ 1199294 h 2074296"/>
                <a:gd name="connsiteX1537" fmla="*/ 2572468 w 4225993"/>
                <a:gd name="connsiteY1537" fmla="*/ 1191164 h 2074296"/>
                <a:gd name="connsiteX1538" fmla="*/ 2573554 w 4225993"/>
                <a:gd name="connsiteY1538" fmla="*/ 1225438 h 2074296"/>
                <a:gd name="connsiteX1539" fmla="*/ 2561025 w 4225993"/>
                <a:gd name="connsiteY1539" fmla="*/ 1251610 h 2074296"/>
                <a:gd name="connsiteX1540" fmla="*/ 2558742 w 4225993"/>
                <a:gd name="connsiteY1540" fmla="*/ 1256649 h 2074296"/>
                <a:gd name="connsiteX1541" fmla="*/ 2530537 w 4225993"/>
                <a:gd name="connsiteY1541" fmla="*/ 1301503 h 2074296"/>
                <a:gd name="connsiteX1542" fmla="*/ 2525693 w 4225993"/>
                <a:gd name="connsiteY1542" fmla="*/ 1306236 h 2074296"/>
                <a:gd name="connsiteX1543" fmla="*/ 2491474 w 4225993"/>
                <a:gd name="connsiteY1543" fmla="*/ 1332798 h 2074296"/>
                <a:gd name="connsiteX1544" fmla="*/ 2470704 w 4225993"/>
                <a:gd name="connsiteY1544" fmla="*/ 1351201 h 2074296"/>
                <a:gd name="connsiteX1545" fmla="*/ 2459038 w 4225993"/>
                <a:gd name="connsiteY1545" fmla="*/ 1365846 h 2074296"/>
                <a:gd name="connsiteX1546" fmla="*/ 2439270 w 4225993"/>
                <a:gd name="connsiteY1546" fmla="*/ 1413401 h 2074296"/>
                <a:gd name="connsiteX1547" fmla="*/ 2447456 w 4225993"/>
                <a:gd name="connsiteY1547" fmla="*/ 1450264 h 2074296"/>
                <a:gd name="connsiteX1548" fmla="*/ 2452523 w 4225993"/>
                <a:gd name="connsiteY1548" fmla="*/ 1474320 h 2074296"/>
                <a:gd name="connsiteX1549" fmla="*/ 2454138 w 4225993"/>
                <a:gd name="connsiteY1549" fmla="*/ 1495090 h 2074296"/>
                <a:gd name="connsiteX1550" fmla="*/ 2435818 w 4225993"/>
                <a:gd name="connsiteY1550" fmla="*/ 1540752 h 2074296"/>
                <a:gd name="connsiteX1551" fmla="*/ 2421869 w 4225993"/>
                <a:gd name="connsiteY1551" fmla="*/ 1544928 h 2074296"/>
                <a:gd name="connsiteX1552" fmla="*/ 2394639 w 4225993"/>
                <a:gd name="connsiteY1552" fmla="*/ 1570849 h 2074296"/>
                <a:gd name="connsiteX1553" fmla="*/ 2389238 w 4225993"/>
                <a:gd name="connsiteY1553" fmla="*/ 1583573 h 2074296"/>
                <a:gd name="connsiteX1554" fmla="*/ 2391632 w 4225993"/>
                <a:gd name="connsiteY1554" fmla="*/ 1595824 h 2074296"/>
                <a:gd name="connsiteX1555" fmla="*/ 2383725 w 4225993"/>
                <a:gd name="connsiteY1555" fmla="*/ 1639425 h 2074296"/>
                <a:gd name="connsiteX1556" fmla="*/ 2363400 w 4225993"/>
                <a:gd name="connsiteY1556" fmla="*/ 1652956 h 2074296"/>
                <a:gd name="connsiteX1557" fmla="*/ 2361479 w 4225993"/>
                <a:gd name="connsiteY1557" fmla="*/ 1665541 h 2074296"/>
                <a:gd name="connsiteX1558" fmla="*/ 2356523 w 4225993"/>
                <a:gd name="connsiteY1558" fmla="*/ 1677986 h 2074296"/>
                <a:gd name="connsiteX1559" fmla="*/ 2351372 w 4225993"/>
                <a:gd name="connsiteY1559" fmla="*/ 1687508 h 2074296"/>
                <a:gd name="connsiteX1560" fmla="*/ 2350064 w 4225993"/>
                <a:gd name="connsiteY1560" fmla="*/ 1691434 h 2074296"/>
                <a:gd name="connsiteX1561" fmla="*/ 2319353 w 4225993"/>
                <a:gd name="connsiteY1561" fmla="*/ 1732418 h 2074296"/>
                <a:gd name="connsiteX1562" fmla="*/ 2276643 w 4225993"/>
                <a:gd name="connsiteY1562" fmla="*/ 1757866 h 2074296"/>
                <a:gd name="connsiteX1563" fmla="*/ 2264560 w 4225993"/>
                <a:gd name="connsiteY1563" fmla="*/ 1761040 h 2074296"/>
                <a:gd name="connsiteX1564" fmla="*/ 2208318 w 4225993"/>
                <a:gd name="connsiteY1564" fmla="*/ 1768780 h 2074296"/>
                <a:gd name="connsiteX1565" fmla="*/ 2172207 w 4225993"/>
                <a:gd name="connsiteY1565" fmla="*/ 1739768 h 2074296"/>
                <a:gd name="connsiteX1566" fmla="*/ 2156337 w 4225993"/>
                <a:gd name="connsiteY1566" fmla="*/ 1694469 h 2074296"/>
                <a:gd name="connsiteX1567" fmla="*/ 2145506 w 4225993"/>
                <a:gd name="connsiteY1567" fmla="*/ 1672028 h 2074296"/>
                <a:gd name="connsiteX1568" fmla="*/ 2135706 w 4225993"/>
                <a:gd name="connsiteY1568" fmla="*/ 1646330 h 2074296"/>
                <a:gd name="connsiteX1569" fmla="*/ 2132810 w 4225993"/>
                <a:gd name="connsiteY1569" fmla="*/ 1621578 h 2074296"/>
                <a:gd name="connsiteX1570" fmla="*/ 2127994 w 4225993"/>
                <a:gd name="connsiteY1570" fmla="*/ 1606181 h 2074296"/>
                <a:gd name="connsiteX1571" fmla="*/ 2106555 w 4225993"/>
                <a:gd name="connsiteY1571" fmla="*/ 1565698 h 2074296"/>
                <a:gd name="connsiteX1572" fmla="*/ 2103464 w 4225993"/>
                <a:gd name="connsiteY1572" fmla="*/ 1514942 h 2074296"/>
                <a:gd name="connsiteX1573" fmla="*/ 2118472 w 4225993"/>
                <a:gd name="connsiteY1573" fmla="*/ 1480445 h 2074296"/>
                <a:gd name="connsiteX1574" fmla="*/ 2120699 w 4225993"/>
                <a:gd name="connsiteY1574" fmla="*/ 1462459 h 2074296"/>
                <a:gd name="connsiteX1575" fmla="*/ 2116161 w 4225993"/>
                <a:gd name="connsiteY1575" fmla="*/ 1448092 h 2074296"/>
                <a:gd name="connsiteX1576" fmla="*/ 2101627 w 4225993"/>
                <a:gd name="connsiteY1576" fmla="*/ 1403016 h 2074296"/>
                <a:gd name="connsiteX1577" fmla="*/ 2093636 w 4225993"/>
                <a:gd name="connsiteY1577" fmla="*/ 1391712 h 2074296"/>
                <a:gd name="connsiteX1578" fmla="*/ 2071613 w 4225993"/>
                <a:gd name="connsiteY1578" fmla="*/ 1363480 h 2074296"/>
                <a:gd name="connsiteX1579" fmla="*/ 2068244 w 4225993"/>
                <a:gd name="connsiteY1579" fmla="*/ 1338561 h 2074296"/>
                <a:gd name="connsiteX1580" fmla="*/ 2074258 w 4225993"/>
                <a:gd name="connsiteY1580" fmla="*/ 1318598 h 2074296"/>
                <a:gd name="connsiteX1581" fmla="*/ 2071613 w 4225993"/>
                <a:gd name="connsiteY1581" fmla="*/ 1307378 h 2074296"/>
                <a:gd name="connsiteX1582" fmla="*/ 2064597 w 4225993"/>
                <a:gd name="connsiteY1582" fmla="*/ 1292955 h 2074296"/>
                <a:gd name="connsiteX1583" fmla="*/ 2048894 w 4225993"/>
                <a:gd name="connsiteY1583" fmla="*/ 1293150 h 2074296"/>
                <a:gd name="connsiteX1584" fmla="*/ 2029822 w 4225993"/>
                <a:gd name="connsiteY1584" fmla="*/ 1286969 h 2074296"/>
                <a:gd name="connsiteX1585" fmla="*/ 1985107 w 4225993"/>
                <a:gd name="connsiteY1585" fmla="*/ 1274217 h 2074296"/>
                <a:gd name="connsiteX1586" fmla="*/ 1969738 w 4225993"/>
                <a:gd name="connsiteY1586" fmla="*/ 1279424 h 2074296"/>
                <a:gd name="connsiteX1587" fmla="*/ 1961525 w 4225993"/>
                <a:gd name="connsiteY1587" fmla="*/ 1283823 h 2074296"/>
                <a:gd name="connsiteX1588" fmla="*/ 1942035 w 4225993"/>
                <a:gd name="connsiteY1588" fmla="*/ 1289614 h 2074296"/>
                <a:gd name="connsiteX1589" fmla="*/ 1886740 w 4225993"/>
                <a:gd name="connsiteY1589" fmla="*/ 1291535 h 2074296"/>
                <a:gd name="connsiteX1590" fmla="*/ 1870174 w 4225993"/>
                <a:gd name="connsiteY1590" fmla="*/ 1291034 h 2074296"/>
                <a:gd name="connsiteX1591" fmla="*/ 1856503 w 4225993"/>
                <a:gd name="connsiteY1591" fmla="*/ 1282960 h 2074296"/>
                <a:gd name="connsiteX1592" fmla="*/ 1849599 w 4225993"/>
                <a:gd name="connsiteY1592" fmla="*/ 1276473 h 2074296"/>
                <a:gd name="connsiteX1593" fmla="*/ 1818582 w 4225993"/>
                <a:gd name="connsiteY1593" fmla="*/ 1259405 h 2074296"/>
                <a:gd name="connsiteX1594" fmla="*/ 1809979 w 4225993"/>
                <a:gd name="connsiteY1594" fmla="*/ 1246403 h 2074296"/>
                <a:gd name="connsiteX1595" fmla="*/ 1798230 w 4225993"/>
                <a:gd name="connsiteY1595" fmla="*/ 1223851 h 2074296"/>
                <a:gd name="connsiteX1596" fmla="*/ 1782276 w 4225993"/>
                <a:gd name="connsiteY1596" fmla="*/ 1210375 h 2074296"/>
                <a:gd name="connsiteX1597" fmla="*/ 1763204 w 4225993"/>
                <a:gd name="connsiteY1597" fmla="*/ 1175684 h 2074296"/>
                <a:gd name="connsiteX1598" fmla="*/ 1766183 w 4225993"/>
                <a:gd name="connsiteY1598" fmla="*/ 1152769 h 2074296"/>
                <a:gd name="connsiteX1599" fmla="*/ 1767492 w 4225993"/>
                <a:gd name="connsiteY1599" fmla="*/ 1093855 h 2074296"/>
                <a:gd name="connsiteX1600" fmla="*/ 1769858 w 4225993"/>
                <a:gd name="connsiteY1600" fmla="*/ 1069493 h 2074296"/>
                <a:gd name="connsiteX1601" fmla="*/ 1770721 w 4225993"/>
                <a:gd name="connsiteY1601" fmla="*/ 1068435 h 2074296"/>
                <a:gd name="connsiteX1602" fmla="*/ 1791241 w 4225993"/>
                <a:gd name="connsiteY1602" fmla="*/ 1026811 h 2074296"/>
                <a:gd name="connsiteX1603" fmla="*/ 1797478 w 4225993"/>
                <a:gd name="connsiteY1603" fmla="*/ 1020379 h 2074296"/>
                <a:gd name="connsiteX1604" fmla="*/ 1802072 w 4225993"/>
                <a:gd name="connsiteY1604" fmla="*/ 1007321 h 2074296"/>
                <a:gd name="connsiteX1605" fmla="*/ 1759807 w 4225993"/>
                <a:gd name="connsiteY1605" fmla="*/ 1008463 h 2074296"/>
                <a:gd name="connsiteX1606" fmla="*/ 1760977 w 4225993"/>
                <a:gd name="connsiteY1606" fmla="*/ 990672 h 2074296"/>
                <a:gd name="connsiteX1607" fmla="*/ 1788011 w 4225993"/>
                <a:gd name="connsiteY1607" fmla="*/ 991869 h 2074296"/>
                <a:gd name="connsiteX1608" fmla="*/ 1809004 w 4225993"/>
                <a:gd name="connsiteY1608" fmla="*/ 983238 h 2074296"/>
                <a:gd name="connsiteX1609" fmla="*/ 1814545 w 4225993"/>
                <a:gd name="connsiteY1609" fmla="*/ 990087 h 2074296"/>
                <a:gd name="connsiteX1610" fmla="*/ 1821728 w 4225993"/>
                <a:gd name="connsiteY1610" fmla="*/ 992982 h 2074296"/>
                <a:gd name="connsiteX1611" fmla="*/ 1846592 w 4225993"/>
                <a:gd name="connsiteY1611" fmla="*/ 967479 h 2074296"/>
                <a:gd name="connsiteX1612" fmla="*/ 1876132 w 4225993"/>
                <a:gd name="connsiteY1612" fmla="*/ 920760 h 2074296"/>
                <a:gd name="connsiteX1613" fmla="*/ 1886657 w 4225993"/>
                <a:gd name="connsiteY1613" fmla="*/ 909205 h 2074296"/>
                <a:gd name="connsiteX1614" fmla="*/ 1874685 w 4225993"/>
                <a:gd name="connsiteY1614" fmla="*/ 892416 h 2074296"/>
                <a:gd name="connsiteX1615" fmla="*/ 1857868 w 4225993"/>
                <a:gd name="connsiteY1615" fmla="*/ 876964 h 2074296"/>
                <a:gd name="connsiteX1616" fmla="*/ 1853998 w 4225993"/>
                <a:gd name="connsiteY1616" fmla="*/ 867191 h 2074296"/>
                <a:gd name="connsiteX1617" fmla="*/ 1853023 w 4225993"/>
                <a:gd name="connsiteY1617" fmla="*/ 847729 h 2074296"/>
                <a:gd name="connsiteX1618" fmla="*/ 1858842 w 4225993"/>
                <a:gd name="connsiteY1618" fmla="*/ 823172 h 2074296"/>
                <a:gd name="connsiteX1619" fmla="*/ 1857311 w 4225993"/>
                <a:gd name="connsiteY1619" fmla="*/ 810755 h 2074296"/>
                <a:gd name="connsiteX1620" fmla="*/ 1879947 w 4225993"/>
                <a:gd name="connsiteY1620" fmla="*/ 784806 h 2074296"/>
                <a:gd name="connsiteX1621" fmla="*/ 1906313 w 4225993"/>
                <a:gd name="connsiteY1621" fmla="*/ 785780 h 2074296"/>
                <a:gd name="connsiteX1622" fmla="*/ 1941756 w 4225993"/>
                <a:gd name="connsiteY1622" fmla="*/ 785196 h 2074296"/>
                <a:gd name="connsiteX1623" fmla="*/ 1932374 w 4225993"/>
                <a:gd name="connsiteY1623" fmla="*/ 742541 h 2074296"/>
                <a:gd name="connsiteX1624" fmla="*/ 1920374 w 4225993"/>
                <a:gd name="connsiteY1624" fmla="*/ 740871 h 2074296"/>
                <a:gd name="connsiteX1625" fmla="*/ 1906842 w 4225993"/>
                <a:gd name="connsiteY1625" fmla="*/ 726950 h 2074296"/>
                <a:gd name="connsiteX1626" fmla="*/ 1921181 w 4225993"/>
                <a:gd name="connsiteY1626" fmla="*/ 712082 h 2074296"/>
                <a:gd name="connsiteX1627" fmla="*/ 1939835 w 4225993"/>
                <a:gd name="connsiteY1627" fmla="*/ 709882 h 2074296"/>
                <a:gd name="connsiteX1628" fmla="*/ 1921320 w 4225993"/>
                <a:gd name="connsiteY1628" fmla="*/ 704119 h 2074296"/>
                <a:gd name="connsiteX1629" fmla="*/ 1911687 w 4225993"/>
                <a:gd name="connsiteY1629" fmla="*/ 704564 h 2074296"/>
                <a:gd name="connsiteX1630" fmla="*/ 1901942 w 4225993"/>
                <a:gd name="connsiteY1630" fmla="*/ 685632 h 2074296"/>
                <a:gd name="connsiteX1631" fmla="*/ 1907065 w 4225993"/>
                <a:gd name="connsiteY1631" fmla="*/ 677891 h 2074296"/>
                <a:gd name="connsiteX1632" fmla="*/ 1898740 w 4225993"/>
                <a:gd name="connsiteY1632" fmla="*/ 675692 h 2074296"/>
                <a:gd name="connsiteX1633" fmla="*/ 1873376 w 4225993"/>
                <a:gd name="connsiteY1633" fmla="*/ 681567 h 2074296"/>
                <a:gd name="connsiteX1634" fmla="*/ 1845255 w 4225993"/>
                <a:gd name="connsiteY1634" fmla="*/ 679367 h 2074296"/>
                <a:gd name="connsiteX1635" fmla="*/ 1847009 w 4225993"/>
                <a:gd name="connsiteY1635" fmla="*/ 652165 h 2074296"/>
                <a:gd name="connsiteX1636" fmla="*/ 1843167 w 4225993"/>
                <a:gd name="connsiteY1636" fmla="*/ 645622 h 2074296"/>
                <a:gd name="connsiteX1637" fmla="*/ 1849988 w 4225993"/>
                <a:gd name="connsiteY1637" fmla="*/ 628165 h 2074296"/>
                <a:gd name="connsiteX1638" fmla="*/ 1863436 w 4225993"/>
                <a:gd name="connsiteY1638" fmla="*/ 619395 h 2074296"/>
                <a:gd name="connsiteX1639" fmla="*/ 1886685 w 4225993"/>
                <a:gd name="connsiteY1639" fmla="*/ 603747 h 2074296"/>
                <a:gd name="connsiteX1640" fmla="*/ 1880865 w 4225993"/>
                <a:gd name="connsiteY1640" fmla="*/ 589464 h 2074296"/>
                <a:gd name="connsiteX1641" fmla="*/ 1888689 w 4225993"/>
                <a:gd name="connsiteY1641" fmla="*/ 558253 h 2074296"/>
                <a:gd name="connsiteX1642" fmla="*/ 1916893 w 4225993"/>
                <a:gd name="connsiteY1642" fmla="*/ 549427 h 2074296"/>
                <a:gd name="connsiteX1643" fmla="*/ 1925775 w 4225993"/>
                <a:gd name="connsiteY1643" fmla="*/ 546142 h 2074296"/>
                <a:gd name="connsiteX1644" fmla="*/ 1941200 w 4225993"/>
                <a:gd name="connsiteY1644" fmla="*/ 547116 h 2074296"/>
                <a:gd name="connsiteX1645" fmla="*/ 1942369 w 4225993"/>
                <a:gd name="connsiteY1645" fmla="*/ 563125 h 2074296"/>
                <a:gd name="connsiteX1646" fmla="*/ 1942313 w 4225993"/>
                <a:gd name="connsiteY1646" fmla="*/ 566160 h 2074296"/>
                <a:gd name="connsiteX1647" fmla="*/ 1947214 w 4225993"/>
                <a:gd name="connsiteY1647" fmla="*/ 567831 h 2074296"/>
                <a:gd name="connsiteX1648" fmla="*/ 1957348 w 4225993"/>
                <a:gd name="connsiteY1648" fmla="*/ 582030 h 2074296"/>
                <a:gd name="connsiteX1649" fmla="*/ 1964531 w 4225993"/>
                <a:gd name="connsiteY1649" fmla="*/ 610819 h 2074296"/>
                <a:gd name="connsiteX1650" fmla="*/ 1980680 w 4225993"/>
                <a:gd name="connsiteY1650" fmla="*/ 640332 h 2074296"/>
                <a:gd name="connsiteX1651" fmla="*/ 1986722 w 4225993"/>
                <a:gd name="connsiteY1651" fmla="*/ 644982 h 2074296"/>
                <a:gd name="connsiteX1652" fmla="*/ 2005126 w 4225993"/>
                <a:gd name="connsiteY1652" fmla="*/ 661631 h 2074296"/>
                <a:gd name="connsiteX1653" fmla="*/ 2029042 w 4225993"/>
                <a:gd name="connsiteY1653" fmla="*/ 642003 h 2074296"/>
                <a:gd name="connsiteX1654" fmla="*/ 2058666 w 4225993"/>
                <a:gd name="connsiteY1654" fmla="*/ 631896 h 2074296"/>
                <a:gd name="connsiteX1655" fmla="*/ 2060281 w 4225993"/>
                <a:gd name="connsiteY1655" fmla="*/ 591831 h 2074296"/>
                <a:gd name="connsiteX1656" fmla="*/ 2092884 w 4225993"/>
                <a:gd name="connsiteY1656" fmla="*/ 575070 h 2074296"/>
                <a:gd name="connsiteX1657" fmla="*/ 2094165 w 4225993"/>
                <a:gd name="connsiteY1657" fmla="*/ 586485 h 2074296"/>
                <a:gd name="connsiteX1658" fmla="*/ 2095724 w 4225993"/>
                <a:gd name="connsiteY1658" fmla="*/ 595952 h 2074296"/>
                <a:gd name="connsiteX1659" fmla="*/ 2111483 w 4225993"/>
                <a:gd name="connsiteY1659" fmla="*/ 599794 h 2074296"/>
                <a:gd name="connsiteX1660" fmla="*/ 2114935 w 4225993"/>
                <a:gd name="connsiteY1660" fmla="*/ 594587 h 2074296"/>
                <a:gd name="connsiteX1661" fmla="*/ 2095112 w 4225993"/>
                <a:gd name="connsiteY1661" fmla="*/ 554773 h 2074296"/>
                <a:gd name="connsiteX1662" fmla="*/ 2077098 w 4225993"/>
                <a:gd name="connsiteY1662" fmla="*/ 561761 h 2074296"/>
                <a:gd name="connsiteX1663" fmla="*/ 2042796 w 4225993"/>
                <a:gd name="connsiteY1663" fmla="*/ 573733 h 2074296"/>
                <a:gd name="connsiteX1664" fmla="*/ 2027817 w 4225993"/>
                <a:gd name="connsiteY1664" fmla="*/ 562652 h 2074296"/>
                <a:gd name="connsiteX1665" fmla="*/ 2019353 w 4225993"/>
                <a:gd name="connsiteY1665" fmla="*/ 532137 h 2074296"/>
                <a:gd name="connsiteX1666" fmla="*/ 2019075 w 4225993"/>
                <a:gd name="connsiteY1666" fmla="*/ 509891 h 2074296"/>
                <a:gd name="connsiteX1667" fmla="*/ 2030546 w 4225993"/>
                <a:gd name="connsiteY1667" fmla="*/ 489288 h 2074296"/>
                <a:gd name="connsiteX1668" fmla="*/ 2058945 w 4225993"/>
                <a:gd name="connsiteY1668" fmla="*/ 467459 h 2074296"/>
                <a:gd name="connsiteX1669" fmla="*/ 2065098 w 4225993"/>
                <a:gd name="connsiteY1669" fmla="*/ 464981 h 2074296"/>
                <a:gd name="connsiteX1670" fmla="*/ 2083891 w 4225993"/>
                <a:gd name="connsiteY1670" fmla="*/ 455432 h 2074296"/>
                <a:gd name="connsiteX1671" fmla="*/ 2105915 w 4225993"/>
                <a:gd name="connsiteY1671" fmla="*/ 431209 h 2074296"/>
                <a:gd name="connsiteX1672" fmla="*/ 2116439 w 4225993"/>
                <a:gd name="connsiteY1672" fmla="*/ 403060 h 2074296"/>
                <a:gd name="connsiteX1673" fmla="*/ 2113961 w 4225993"/>
                <a:gd name="connsiteY1673" fmla="*/ 394067 h 2074296"/>
                <a:gd name="connsiteX1674" fmla="*/ 2118611 w 4225993"/>
                <a:gd name="connsiteY1674" fmla="*/ 379868 h 2074296"/>
                <a:gd name="connsiteX1675" fmla="*/ 2133200 w 4225993"/>
                <a:gd name="connsiteY1675" fmla="*/ 365696 h 2074296"/>
                <a:gd name="connsiteX1676" fmla="*/ 2142026 w 4225993"/>
                <a:gd name="connsiteY1676" fmla="*/ 360601 h 2074296"/>
                <a:gd name="connsiteX1677" fmla="*/ 2182843 w 4225993"/>
                <a:gd name="connsiteY1677" fmla="*/ 336768 h 2074296"/>
                <a:gd name="connsiteX1678" fmla="*/ 2198908 w 4225993"/>
                <a:gd name="connsiteY1678" fmla="*/ 331366 h 2074296"/>
                <a:gd name="connsiteX1679" fmla="*/ 2222045 w 4225993"/>
                <a:gd name="connsiteY1679" fmla="*/ 326717 h 2074296"/>
                <a:gd name="connsiteX1680" fmla="*/ 2224467 w 4225993"/>
                <a:gd name="connsiteY1680" fmla="*/ 325519 h 2074296"/>
                <a:gd name="connsiteX1681" fmla="*/ 2260885 w 4225993"/>
                <a:gd name="connsiteY1681" fmla="*/ 315747 h 2074296"/>
                <a:gd name="connsiteX1682" fmla="*/ 2316458 w 4225993"/>
                <a:gd name="connsiteY1682" fmla="*/ 320564 h 2074296"/>
                <a:gd name="connsiteX1683" fmla="*/ 2336198 w 4225993"/>
                <a:gd name="connsiteY1683" fmla="*/ 326410 h 2074296"/>
                <a:gd name="connsiteX1684" fmla="*/ 2342880 w 4225993"/>
                <a:gd name="connsiteY1684" fmla="*/ 340387 h 2074296"/>
                <a:gd name="connsiteX1685" fmla="*/ 2364848 w 4225993"/>
                <a:gd name="connsiteY1685" fmla="*/ 350466 h 2074296"/>
                <a:gd name="connsiteX1686" fmla="*/ 2378769 w 4225993"/>
                <a:gd name="connsiteY1686" fmla="*/ 350605 h 2074296"/>
                <a:gd name="connsiteX1687" fmla="*/ 2395892 w 4225993"/>
                <a:gd name="connsiteY1687" fmla="*/ 355394 h 2074296"/>
                <a:gd name="connsiteX1688" fmla="*/ 2410008 w 4225993"/>
                <a:gd name="connsiteY1688" fmla="*/ 360768 h 2074296"/>
                <a:gd name="connsiteX1689" fmla="*/ 2415270 w 4225993"/>
                <a:gd name="connsiteY1689" fmla="*/ 362132 h 2074296"/>
                <a:gd name="connsiteX1690" fmla="*/ 2454556 w 4225993"/>
                <a:gd name="connsiteY1690" fmla="*/ 383626 h 2074296"/>
                <a:gd name="connsiteX1691" fmla="*/ 2474491 w 4225993"/>
                <a:gd name="connsiteY1691" fmla="*/ 407181 h 2074296"/>
                <a:gd name="connsiteX1692" fmla="*/ 2466277 w 4225993"/>
                <a:gd name="connsiteY1692" fmla="*/ 374633 h 2074296"/>
                <a:gd name="connsiteX1693" fmla="*/ 2469980 w 4225993"/>
                <a:gd name="connsiteY1693" fmla="*/ 362188 h 2074296"/>
                <a:gd name="connsiteX1694" fmla="*/ 2476328 w 4225993"/>
                <a:gd name="connsiteY1694" fmla="*/ 359403 h 2074296"/>
                <a:gd name="connsiteX1695" fmla="*/ 2495512 w 4225993"/>
                <a:gd name="connsiteY1695" fmla="*/ 370652 h 2074296"/>
                <a:gd name="connsiteX1696" fmla="*/ 2518454 w 4225993"/>
                <a:gd name="connsiteY1696" fmla="*/ 372991 h 2074296"/>
                <a:gd name="connsiteX1697" fmla="*/ 2523438 w 4225993"/>
                <a:gd name="connsiteY1697" fmla="*/ 391366 h 2074296"/>
                <a:gd name="connsiteX1698" fmla="*/ 2528198 w 4225993"/>
                <a:gd name="connsiteY1698" fmla="*/ 380759 h 2074296"/>
                <a:gd name="connsiteX1699" fmla="*/ 2527307 w 4225993"/>
                <a:gd name="connsiteY1699" fmla="*/ 375329 h 2074296"/>
                <a:gd name="connsiteX1700" fmla="*/ 2545906 w 4225993"/>
                <a:gd name="connsiteY1700" fmla="*/ 351079 h 2074296"/>
                <a:gd name="connsiteX1701" fmla="*/ 2558296 w 4225993"/>
                <a:gd name="connsiteY1701" fmla="*/ 352332 h 2074296"/>
                <a:gd name="connsiteX1702" fmla="*/ 2566147 w 4225993"/>
                <a:gd name="connsiteY1702" fmla="*/ 367979 h 2074296"/>
                <a:gd name="connsiteX1703" fmla="*/ 2582435 w 4225993"/>
                <a:gd name="connsiteY1703" fmla="*/ 364610 h 2074296"/>
                <a:gd name="connsiteX1704" fmla="*/ 2606853 w 4225993"/>
                <a:gd name="connsiteY1704" fmla="*/ 367144 h 2074296"/>
                <a:gd name="connsiteX1705" fmla="*/ 2615206 w 4225993"/>
                <a:gd name="connsiteY1705" fmla="*/ 367227 h 2074296"/>
                <a:gd name="connsiteX1706" fmla="*/ 2639568 w 4225993"/>
                <a:gd name="connsiteY1706" fmla="*/ 360545 h 2074296"/>
                <a:gd name="connsiteX1707" fmla="*/ 2657025 w 4225993"/>
                <a:gd name="connsiteY1707" fmla="*/ 360545 h 2074296"/>
                <a:gd name="connsiteX1708" fmla="*/ 2648755 w 4225993"/>
                <a:gd name="connsiteY1708" fmla="*/ 348294 h 2074296"/>
                <a:gd name="connsiteX1709" fmla="*/ 2655605 w 4225993"/>
                <a:gd name="connsiteY1709" fmla="*/ 346401 h 2074296"/>
                <a:gd name="connsiteX1710" fmla="*/ 2653544 w 4225993"/>
                <a:gd name="connsiteY1710" fmla="*/ 339747 h 2074296"/>
                <a:gd name="connsiteX1711" fmla="*/ 2671141 w 4225993"/>
                <a:gd name="connsiteY1711" fmla="*/ 337575 h 2074296"/>
                <a:gd name="connsiteX1712" fmla="*/ 2687790 w 4225993"/>
                <a:gd name="connsiteY1712" fmla="*/ 341445 h 2074296"/>
                <a:gd name="connsiteX1713" fmla="*/ 2708616 w 4225993"/>
                <a:gd name="connsiteY1713" fmla="*/ 340833 h 2074296"/>
                <a:gd name="connsiteX1714" fmla="*/ 2726909 w 4225993"/>
                <a:gd name="connsiteY1714" fmla="*/ 348963 h 2074296"/>
                <a:gd name="connsiteX1715" fmla="*/ 2756505 w 4225993"/>
                <a:gd name="connsiteY1715" fmla="*/ 363023 h 2074296"/>
                <a:gd name="connsiteX1716" fmla="*/ 2762853 w 4225993"/>
                <a:gd name="connsiteY1716" fmla="*/ 358485 h 2074296"/>
                <a:gd name="connsiteX1717" fmla="*/ 2745786 w 4225993"/>
                <a:gd name="connsiteY1717" fmla="*/ 352554 h 2074296"/>
                <a:gd name="connsiteX1718" fmla="*/ 2749823 w 4225993"/>
                <a:gd name="connsiteY1718" fmla="*/ 337519 h 2074296"/>
                <a:gd name="connsiteX1719" fmla="*/ 2745034 w 4225993"/>
                <a:gd name="connsiteY1719" fmla="*/ 321009 h 2074296"/>
                <a:gd name="connsiteX1720" fmla="*/ 2762380 w 4225993"/>
                <a:gd name="connsiteY1720" fmla="*/ 302856 h 2074296"/>
                <a:gd name="connsiteX1721" fmla="*/ 2771262 w 4225993"/>
                <a:gd name="connsiteY1721" fmla="*/ 287793 h 2074296"/>
                <a:gd name="connsiteX1722" fmla="*/ 2798631 w 4225993"/>
                <a:gd name="connsiteY1722" fmla="*/ 257723 h 2074296"/>
                <a:gd name="connsiteX1723" fmla="*/ 2823939 w 4225993"/>
                <a:gd name="connsiteY1723" fmla="*/ 304192 h 2074296"/>
                <a:gd name="connsiteX1724" fmla="*/ 2844069 w 4225993"/>
                <a:gd name="connsiteY1724" fmla="*/ 283478 h 2074296"/>
                <a:gd name="connsiteX1725" fmla="*/ 2857851 w 4225993"/>
                <a:gd name="connsiteY1725" fmla="*/ 291273 h 2074296"/>
                <a:gd name="connsiteX1726" fmla="*/ 2872218 w 4225993"/>
                <a:gd name="connsiteY1726" fmla="*/ 296898 h 2074296"/>
                <a:gd name="connsiteX1727" fmla="*/ 2879902 w 4225993"/>
                <a:gd name="connsiteY1727" fmla="*/ 293668 h 2074296"/>
                <a:gd name="connsiteX1728" fmla="*/ 2897304 w 4225993"/>
                <a:gd name="connsiteY1728" fmla="*/ 292805 h 2074296"/>
                <a:gd name="connsiteX1729" fmla="*/ 2914510 w 4225993"/>
                <a:gd name="connsiteY1729" fmla="*/ 295867 h 2074296"/>
                <a:gd name="connsiteX1730" fmla="*/ 2906854 w 4225993"/>
                <a:gd name="connsiteY1730" fmla="*/ 274596 h 2074296"/>
                <a:gd name="connsiteX1731" fmla="*/ 2931104 w 4225993"/>
                <a:gd name="connsiteY1731" fmla="*/ 258531 h 2074296"/>
                <a:gd name="connsiteX1732" fmla="*/ 2920301 w 4225993"/>
                <a:gd name="connsiteY1732" fmla="*/ 256192 h 2074296"/>
                <a:gd name="connsiteX1733" fmla="*/ 2940209 w 4225993"/>
                <a:gd name="connsiteY1733" fmla="*/ 254772 h 2074296"/>
                <a:gd name="connsiteX1734" fmla="*/ 2940477 w 4225993"/>
                <a:gd name="connsiteY1734" fmla="*/ 254854 h 2074296"/>
                <a:gd name="connsiteX1735" fmla="*/ 2939902 w 4225993"/>
                <a:gd name="connsiteY1735" fmla="*/ 255162 h 2074296"/>
                <a:gd name="connsiteX1736" fmla="*/ 2941548 w 4225993"/>
                <a:gd name="connsiteY1736" fmla="*/ 255183 h 2074296"/>
                <a:gd name="connsiteX1737" fmla="*/ 2951795 w 4225993"/>
                <a:gd name="connsiteY1737" fmla="*/ 258326 h 2074296"/>
                <a:gd name="connsiteX1738" fmla="*/ 2963902 w 4225993"/>
                <a:gd name="connsiteY1738" fmla="*/ 258475 h 2074296"/>
                <a:gd name="connsiteX1739" fmla="*/ 2952101 w 4225993"/>
                <a:gd name="connsiteY1739" fmla="*/ 255315 h 2074296"/>
                <a:gd name="connsiteX1740" fmla="*/ 2941548 w 4225993"/>
                <a:gd name="connsiteY1740" fmla="*/ 255183 h 2074296"/>
                <a:gd name="connsiteX1741" fmla="*/ 2940477 w 4225993"/>
                <a:gd name="connsiteY1741" fmla="*/ 254854 h 2074296"/>
                <a:gd name="connsiteX1742" fmla="*/ 2948272 w 4225993"/>
                <a:gd name="connsiteY1742" fmla="*/ 250683 h 2074296"/>
                <a:gd name="connsiteX1743" fmla="*/ 2958501 w 4225993"/>
                <a:gd name="connsiteY1743" fmla="*/ 252239 h 2074296"/>
                <a:gd name="connsiteX1744" fmla="*/ 2959030 w 4225993"/>
                <a:gd name="connsiteY1744" fmla="*/ 246058 h 2074296"/>
                <a:gd name="connsiteX1745" fmla="*/ 2971615 w 4225993"/>
                <a:gd name="connsiteY1745" fmla="*/ 229074 h 2074296"/>
                <a:gd name="connsiteX1746" fmla="*/ 2975346 w 4225993"/>
                <a:gd name="connsiteY1746" fmla="*/ 227542 h 2074296"/>
                <a:gd name="connsiteX1747" fmla="*/ 2996812 w 4225993"/>
                <a:gd name="connsiteY1747" fmla="*/ 218744 h 2074296"/>
                <a:gd name="connsiteX1748" fmla="*/ 3002297 w 4225993"/>
                <a:gd name="connsiteY1748" fmla="*/ 218187 h 2074296"/>
                <a:gd name="connsiteX1749" fmla="*/ 3057898 w 4225993"/>
                <a:gd name="connsiteY1749" fmla="*/ 203849 h 2074296"/>
                <a:gd name="connsiteX1750" fmla="*/ 3071513 w 4225993"/>
                <a:gd name="connsiteY1750" fmla="*/ 202095 h 2074296"/>
                <a:gd name="connsiteX1751" fmla="*/ 3107680 w 4225993"/>
                <a:gd name="connsiteY1751" fmla="*/ 201231 h 2074296"/>
                <a:gd name="connsiteX1752" fmla="*/ 3119791 w 4225993"/>
                <a:gd name="connsiteY1752" fmla="*/ 194438 h 2074296"/>
                <a:gd name="connsiteX1753" fmla="*/ 3126306 w 4225993"/>
                <a:gd name="connsiteY1753" fmla="*/ 190930 h 2074296"/>
                <a:gd name="connsiteX1754" fmla="*/ 3148358 w 4225993"/>
                <a:gd name="connsiteY1754" fmla="*/ 177900 h 2074296"/>
                <a:gd name="connsiteX1755" fmla="*/ 3152868 w 4225993"/>
                <a:gd name="connsiteY1755" fmla="*/ 173139 h 2074296"/>
                <a:gd name="connsiteX1756" fmla="*/ 3180551 w 4225993"/>
                <a:gd name="connsiteY1756" fmla="*/ 168625 h 2074296"/>
                <a:gd name="connsiteX1757" fmla="*/ 3106066 w 4225993"/>
                <a:gd name="connsiteY1757" fmla="*/ 167347 h 2074296"/>
                <a:gd name="connsiteX1758" fmla="*/ 3112803 w 4225993"/>
                <a:gd name="connsiteY1758" fmla="*/ 173305 h 2074296"/>
                <a:gd name="connsiteX1759" fmla="*/ 3104760 w 4225993"/>
                <a:gd name="connsiteY1759" fmla="*/ 182629 h 2074296"/>
                <a:gd name="connsiteX1760" fmla="*/ 3667505 w 4225993"/>
                <a:gd name="connsiteY1760" fmla="*/ 166063 h 2074296"/>
                <a:gd name="connsiteX1761" fmla="*/ 3678920 w 4225993"/>
                <a:gd name="connsiteY1761" fmla="*/ 171830 h 2074296"/>
                <a:gd name="connsiteX1762" fmla="*/ 3659096 w 4225993"/>
                <a:gd name="connsiteY1762" fmla="*/ 172637 h 2074296"/>
                <a:gd name="connsiteX1763" fmla="*/ 3667505 w 4225993"/>
                <a:gd name="connsiteY1763" fmla="*/ 166063 h 2074296"/>
                <a:gd name="connsiteX1764" fmla="*/ 733128 w 4225993"/>
                <a:gd name="connsiteY1764" fmla="*/ 164257 h 2074296"/>
                <a:gd name="connsiteX1765" fmla="*/ 751643 w 4225993"/>
                <a:gd name="connsiteY1765" fmla="*/ 181213 h 2074296"/>
                <a:gd name="connsiteX1766" fmla="*/ 735996 w 4225993"/>
                <a:gd name="connsiteY1766" fmla="*/ 183496 h 2074296"/>
                <a:gd name="connsiteX1767" fmla="*/ 727504 w 4225993"/>
                <a:gd name="connsiteY1767" fmla="*/ 176619 h 2074296"/>
                <a:gd name="connsiteX1768" fmla="*/ 724525 w 4225993"/>
                <a:gd name="connsiteY1768" fmla="*/ 168768 h 2074296"/>
                <a:gd name="connsiteX1769" fmla="*/ 733128 w 4225993"/>
                <a:gd name="connsiteY1769" fmla="*/ 164257 h 2074296"/>
                <a:gd name="connsiteX1770" fmla="*/ 2866009 w 4225993"/>
                <a:gd name="connsiteY1770" fmla="*/ 149751 h 2074296"/>
                <a:gd name="connsiteX1771" fmla="*/ 2892626 w 4225993"/>
                <a:gd name="connsiteY1771" fmla="*/ 149751 h 2074296"/>
                <a:gd name="connsiteX1772" fmla="*/ 2889397 w 4225993"/>
                <a:gd name="connsiteY1772" fmla="*/ 164953 h 2074296"/>
                <a:gd name="connsiteX1773" fmla="*/ 2864979 w 4225993"/>
                <a:gd name="connsiteY1773" fmla="*/ 163310 h 2074296"/>
                <a:gd name="connsiteX1774" fmla="*/ 2864951 w 4225993"/>
                <a:gd name="connsiteY1774" fmla="*/ 163310 h 2074296"/>
                <a:gd name="connsiteX1775" fmla="*/ 2866009 w 4225993"/>
                <a:gd name="connsiteY1775" fmla="*/ 149751 h 2074296"/>
                <a:gd name="connsiteX1776" fmla="*/ 1793496 w 4225993"/>
                <a:gd name="connsiteY1776" fmla="*/ 147774 h 2074296"/>
                <a:gd name="connsiteX1777" fmla="*/ 1793524 w 4225993"/>
                <a:gd name="connsiteY1777" fmla="*/ 147774 h 2074296"/>
                <a:gd name="connsiteX1778" fmla="*/ 1791325 w 4225993"/>
                <a:gd name="connsiteY1778" fmla="*/ 159830 h 2074296"/>
                <a:gd name="connsiteX1779" fmla="*/ 1783278 w 4225993"/>
                <a:gd name="connsiteY1779" fmla="*/ 151087 h 2074296"/>
                <a:gd name="connsiteX1780" fmla="*/ 1793496 w 4225993"/>
                <a:gd name="connsiteY1780" fmla="*/ 147774 h 2074296"/>
                <a:gd name="connsiteX1781" fmla="*/ 839097 w 4225993"/>
                <a:gd name="connsiteY1781" fmla="*/ 140424 h 2074296"/>
                <a:gd name="connsiteX1782" fmla="*/ 853213 w 4225993"/>
                <a:gd name="connsiteY1782" fmla="*/ 148359 h 2074296"/>
                <a:gd name="connsiteX1783" fmla="*/ 859868 w 4225993"/>
                <a:gd name="connsiteY1783" fmla="*/ 155932 h 2074296"/>
                <a:gd name="connsiteX1784" fmla="*/ 872759 w 4225993"/>
                <a:gd name="connsiteY1784" fmla="*/ 165760 h 2074296"/>
                <a:gd name="connsiteX1785" fmla="*/ 880864 w 4225993"/>
                <a:gd name="connsiteY1785" fmla="*/ 166241 h 2074296"/>
                <a:gd name="connsiteX1786" fmla="*/ 888130 w 4225993"/>
                <a:gd name="connsiteY1786" fmla="*/ 172755 h 2074296"/>
                <a:gd name="connsiteX1787" fmla="*/ 870211 w 4225993"/>
                <a:gd name="connsiteY1787" fmla="*/ 176936 h 2074296"/>
                <a:gd name="connsiteX1788" fmla="*/ 852768 w 4225993"/>
                <a:gd name="connsiteY1788" fmla="*/ 173667 h 2074296"/>
                <a:gd name="connsiteX1789" fmla="*/ 843524 w 4225993"/>
                <a:gd name="connsiteY1789" fmla="*/ 170995 h 2074296"/>
                <a:gd name="connsiteX1790" fmla="*/ 823395 w 4225993"/>
                <a:gd name="connsiteY1790" fmla="*/ 158299 h 2074296"/>
                <a:gd name="connsiteX1791" fmla="*/ 822698 w 4225993"/>
                <a:gd name="connsiteY1791" fmla="*/ 142011 h 2074296"/>
                <a:gd name="connsiteX1792" fmla="*/ 839097 w 4225993"/>
                <a:gd name="connsiteY1792" fmla="*/ 140424 h 2074296"/>
                <a:gd name="connsiteX1793" fmla="*/ 678260 w 4225993"/>
                <a:gd name="connsiteY1793" fmla="*/ 134264 h 2074296"/>
                <a:gd name="connsiteX1794" fmla="*/ 691087 w 4225993"/>
                <a:gd name="connsiteY1794" fmla="*/ 138364 h 2074296"/>
                <a:gd name="connsiteX1795" fmla="*/ 694541 w 4225993"/>
                <a:gd name="connsiteY1795" fmla="*/ 160916 h 2074296"/>
                <a:gd name="connsiteX1796" fmla="*/ 675579 w 4225993"/>
                <a:gd name="connsiteY1796" fmla="*/ 179348 h 2074296"/>
                <a:gd name="connsiteX1797" fmla="*/ 647514 w 4225993"/>
                <a:gd name="connsiteY1797" fmla="*/ 178708 h 2074296"/>
                <a:gd name="connsiteX1798" fmla="*/ 617556 w 4225993"/>
                <a:gd name="connsiteY1798" fmla="*/ 162559 h 2074296"/>
                <a:gd name="connsiteX1799" fmla="*/ 620702 w 4225993"/>
                <a:gd name="connsiteY1799" fmla="*/ 158828 h 2074296"/>
                <a:gd name="connsiteX1800" fmla="*/ 654865 w 4225993"/>
                <a:gd name="connsiteY1800" fmla="*/ 144768 h 2074296"/>
                <a:gd name="connsiteX1801" fmla="*/ 665223 w 4225993"/>
                <a:gd name="connsiteY1801" fmla="*/ 138559 h 2074296"/>
                <a:gd name="connsiteX1802" fmla="*/ 678260 w 4225993"/>
                <a:gd name="connsiteY1802" fmla="*/ 134264 h 2074296"/>
                <a:gd name="connsiteX1803" fmla="*/ 2602676 w 4225993"/>
                <a:gd name="connsiteY1803" fmla="*/ 133324 h 2074296"/>
                <a:gd name="connsiteX1804" fmla="*/ 2585804 w 4225993"/>
                <a:gd name="connsiteY1804" fmla="*/ 133407 h 2074296"/>
                <a:gd name="connsiteX1805" fmla="*/ 2602676 w 4225993"/>
                <a:gd name="connsiteY1805" fmla="*/ 133324 h 2074296"/>
                <a:gd name="connsiteX1806" fmla="*/ 746105 w 4225993"/>
                <a:gd name="connsiteY1806" fmla="*/ 120350 h 2074296"/>
                <a:gd name="connsiteX1807" fmla="*/ 756406 w 4225993"/>
                <a:gd name="connsiteY1807" fmla="*/ 121269 h 2074296"/>
                <a:gd name="connsiteX1808" fmla="*/ 777621 w 4225993"/>
                <a:gd name="connsiteY1808" fmla="*/ 130206 h 2074296"/>
                <a:gd name="connsiteX1809" fmla="*/ 811951 w 4225993"/>
                <a:gd name="connsiteY1809" fmla="*/ 151812 h 2074296"/>
                <a:gd name="connsiteX1810" fmla="*/ 809251 w 4225993"/>
                <a:gd name="connsiteY1810" fmla="*/ 167069 h 2074296"/>
                <a:gd name="connsiteX1811" fmla="*/ 765594 w 4225993"/>
                <a:gd name="connsiteY1811" fmla="*/ 173055 h 2074296"/>
                <a:gd name="connsiteX1812" fmla="*/ 773946 w 4225993"/>
                <a:gd name="connsiteY1812" fmla="*/ 160721 h 2074296"/>
                <a:gd name="connsiteX1813" fmla="*/ 773975 w 4225993"/>
                <a:gd name="connsiteY1813" fmla="*/ 160721 h 2074296"/>
                <a:gd name="connsiteX1814" fmla="*/ 765287 w 4225993"/>
                <a:gd name="connsiteY1814" fmla="*/ 159552 h 2074296"/>
                <a:gd name="connsiteX1815" fmla="*/ 751505 w 4225993"/>
                <a:gd name="connsiteY1815" fmla="*/ 158689 h 2074296"/>
                <a:gd name="connsiteX1816" fmla="*/ 737835 w 4225993"/>
                <a:gd name="connsiteY1816" fmla="*/ 142930 h 2074296"/>
                <a:gd name="connsiteX1817" fmla="*/ 736248 w 4225993"/>
                <a:gd name="connsiteY1817" fmla="*/ 140730 h 2074296"/>
                <a:gd name="connsiteX1818" fmla="*/ 726976 w 4225993"/>
                <a:gd name="connsiteY1818" fmla="*/ 131821 h 2074296"/>
                <a:gd name="connsiteX1819" fmla="*/ 737307 w 4225993"/>
                <a:gd name="connsiteY1819" fmla="*/ 124304 h 2074296"/>
                <a:gd name="connsiteX1820" fmla="*/ 746105 w 4225993"/>
                <a:gd name="connsiteY1820" fmla="*/ 120350 h 2074296"/>
                <a:gd name="connsiteX1821" fmla="*/ 2337340 w 4225993"/>
                <a:gd name="connsiteY1821" fmla="*/ 119682 h 2074296"/>
                <a:gd name="connsiteX1822" fmla="*/ 2342463 w 4225993"/>
                <a:gd name="connsiteY1822" fmla="*/ 124499 h 2074296"/>
                <a:gd name="connsiteX1823" fmla="*/ 2337006 w 4225993"/>
                <a:gd name="connsiteY1823" fmla="*/ 129427 h 2074296"/>
                <a:gd name="connsiteX1824" fmla="*/ 2332273 w 4225993"/>
                <a:gd name="connsiteY1824" fmla="*/ 122800 h 2074296"/>
                <a:gd name="connsiteX1825" fmla="*/ 2337340 w 4225993"/>
                <a:gd name="connsiteY1825" fmla="*/ 119682 h 2074296"/>
                <a:gd name="connsiteX1826" fmla="*/ 2768624 w 4225993"/>
                <a:gd name="connsiteY1826" fmla="*/ 119054 h 2074296"/>
                <a:gd name="connsiteX1827" fmla="*/ 2774826 w 4225993"/>
                <a:gd name="connsiteY1827" fmla="*/ 128758 h 2074296"/>
                <a:gd name="connsiteX1828" fmla="*/ 2751355 w 4225993"/>
                <a:gd name="connsiteY1828" fmla="*/ 125472 h 2074296"/>
                <a:gd name="connsiteX1829" fmla="*/ 2768624 w 4225993"/>
                <a:gd name="connsiteY1829" fmla="*/ 119054 h 2074296"/>
                <a:gd name="connsiteX1830" fmla="*/ 3167542 w 4225993"/>
                <a:gd name="connsiteY1830" fmla="*/ 117927 h 2074296"/>
                <a:gd name="connsiteX1831" fmla="*/ 3184302 w 4225993"/>
                <a:gd name="connsiteY1831" fmla="*/ 122800 h 2074296"/>
                <a:gd name="connsiteX1832" fmla="*/ 3206660 w 4225993"/>
                <a:gd name="connsiteY1832" fmla="*/ 138280 h 2074296"/>
                <a:gd name="connsiteX1833" fmla="*/ 3209834 w 4225993"/>
                <a:gd name="connsiteY1833" fmla="*/ 149333 h 2074296"/>
                <a:gd name="connsiteX1834" fmla="*/ 3200897 w 4225993"/>
                <a:gd name="connsiteY1834" fmla="*/ 156572 h 2074296"/>
                <a:gd name="connsiteX1835" fmla="*/ 3191235 w 4225993"/>
                <a:gd name="connsiteY1835" fmla="*/ 156795 h 2074296"/>
                <a:gd name="connsiteX1836" fmla="*/ 3150363 w 4225993"/>
                <a:gd name="connsiteY1836" fmla="*/ 163004 h 2074296"/>
                <a:gd name="connsiteX1837" fmla="*/ 3134437 w 4225993"/>
                <a:gd name="connsiteY1837" fmla="*/ 166206 h 2074296"/>
                <a:gd name="connsiteX1838" fmla="*/ 3154233 w 4225993"/>
                <a:gd name="connsiteY1838" fmla="*/ 127728 h 2074296"/>
                <a:gd name="connsiteX1839" fmla="*/ 3167542 w 4225993"/>
                <a:gd name="connsiteY1839" fmla="*/ 117927 h 2074296"/>
                <a:gd name="connsiteX1840" fmla="*/ 2047975 w 4225993"/>
                <a:gd name="connsiteY1840" fmla="*/ 116702 h 2074296"/>
                <a:gd name="connsiteX1841" fmla="*/ 2047975 w 4225993"/>
                <a:gd name="connsiteY1841" fmla="*/ 116730 h 2074296"/>
                <a:gd name="connsiteX1842" fmla="*/ 2043270 w 4225993"/>
                <a:gd name="connsiteY1842" fmla="*/ 134326 h 2074296"/>
                <a:gd name="connsiteX1843" fmla="*/ 2034082 w 4225993"/>
                <a:gd name="connsiteY1843" fmla="*/ 125083 h 2074296"/>
                <a:gd name="connsiteX1844" fmla="*/ 2047975 w 4225993"/>
                <a:gd name="connsiteY1844" fmla="*/ 116702 h 2074296"/>
                <a:gd name="connsiteX1845" fmla="*/ 2784946 w 4225993"/>
                <a:gd name="connsiteY1845" fmla="*/ 108694 h 2074296"/>
                <a:gd name="connsiteX1846" fmla="*/ 2792088 w 4225993"/>
                <a:gd name="connsiteY1846" fmla="*/ 108990 h 2074296"/>
                <a:gd name="connsiteX1847" fmla="*/ 2794928 w 4225993"/>
                <a:gd name="connsiteY1847" fmla="*/ 115533 h 2074296"/>
                <a:gd name="connsiteX1848" fmla="*/ 2779726 w 4225993"/>
                <a:gd name="connsiteY1848" fmla="*/ 116312 h 2074296"/>
                <a:gd name="connsiteX1849" fmla="*/ 2784946 w 4225993"/>
                <a:gd name="connsiteY1849" fmla="*/ 108694 h 2074296"/>
                <a:gd name="connsiteX1850" fmla="*/ 803765 w 4225993"/>
                <a:gd name="connsiteY1850" fmla="*/ 97185 h 2074296"/>
                <a:gd name="connsiteX1851" fmla="*/ 813454 w 4225993"/>
                <a:gd name="connsiteY1851" fmla="*/ 100109 h 2074296"/>
                <a:gd name="connsiteX1852" fmla="*/ 818827 w 4225993"/>
                <a:gd name="connsiteY1852" fmla="*/ 106345 h 2074296"/>
                <a:gd name="connsiteX1853" fmla="*/ 821444 w 4225993"/>
                <a:gd name="connsiteY1853" fmla="*/ 117204 h 2074296"/>
                <a:gd name="connsiteX1854" fmla="*/ 810837 w 4225993"/>
                <a:gd name="connsiteY1854" fmla="*/ 121464 h 2074296"/>
                <a:gd name="connsiteX1855" fmla="*/ 795690 w 4225993"/>
                <a:gd name="connsiteY1855" fmla="*/ 117705 h 2074296"/>
                <a:gd name="connsiteX1856" fmla="*/ 795718 w 4225993"/>
                <a:gd name="connsiteY1856" fmla="*/ 117705 h 2074296"/>
                <a:gd name="connsiteX1857" fmla="*/ 794716 w 4225993"/>
                <a:gd name="connsiteY1857" fmla="*/ 106401 h 2074296"/>
                <a:gd name="connsiteX1858" fmla="*/ 803765 w 4225993"/>
                <a:gd name="connsiteY1858" fmla="*/ 97185 h 2074296"/>
                <a:gd name="connsiteX1859" fmla="*/ 2737293 w 4225993"/>
                <a:gd name="connsiteY1859" fmla="*/ 93872 h 2074296"/>
                <a:gd name="connsiteX1860" fmla="*/ 2746510 w 4225993"/>
                <a:gd name="connsiteY1860" fmla="*/ 93872 h 2074296"/>
                <a:gd name="connsiteX1861" fmla="*/ 2747595 w 4225993"/>
                <a:gd name="connsiteY1861" fmla="*/ 116981 h 2074296"/>
                <a:gd name="connsiteX1862" fmla="*/ 2734426 w 4225993"/>
                <a:gd name="connsiteY1862" fmla="*/ 115394 h 2074296"/>
                <a:gd name="connsiteX1863" fmla="*/ 2736991 w 4225993"/>
                <a:gd name="connsiteY1863" fmla="*/ 93407 h 2074296"/>
                <a:gd name="connsiteX1864" fmla="*/ 2737232 w 4225993"/>
                <a:gd name="connsiteY1864" fmla="*/ 93461 h 2074296"/>
                <a:gd name="connsiteX1865" fmla="*/ 2736933 w 4225993"/>
                <a:gd name="connsiteY1865" fmla="*/ 93761 h 2074296"/>
                <a:gd name="connsiteX1866" fmla="*/ 2737350 w 4225993"/>
                <a:gd name="connsiteY1866" fmla="*/ 93343 h 2074296"/>
                <a:gd name="connsiteX1867" fmla="*/ 2737322 w 4225993"/>
                <a:gd name="connsiteY1867" fmla="*/ 93481 h 2074296"/>
                <a:gd name="connsiteX1868" fmla="*/ 2737349 w 4225993"/>
                <a:gd name="connsiteY1868" fmla="*/ 93454 h 2074296"/>
                <a:gd name="connsiteX1869" fmla="*/ 2737293 w 4225993"/>
                <a:gd name="connsiteY1869" fmla="*/ 93872 h 2074296"/>
                <a:gd name="connsiteX1870" fmla="*/ 2736932 w 4225993"/>
                <a:gd name="connsiteY1870" fmla="*/ 93872 h 2074296"/>
                <a:gd name="connsiteX1871" fmla="*/ 2737321 w 4225993"/>
                <a:gd name="connsiteY1871" fmla="*/ 93482 h 2074296"/>
                <a:gd name="connsiteX1872" fmla="*/ 2737232 w 4225993"/>
                <a:gd name="connsiteY1872" fmla="*/ 93461 h 2074296"/>
                <a:gd name="connsiteX1873" fmla="*/ 1848276 w 4225993"/>
                <a:gd name="connsiteY1873" fmla="*/ 93166 h 2074296"/>
                <a:gd name="connsiteX1874" fmla="*/ 1859065 w 4225993"/>
                <a:gd name="connsiteY1874" fmla="*/ 94151 h 2074296"/>
                <a:gd name="connsiteX1875" fmla="*/ 1844671 w 4225993"/>
                <a:gd name="connsiteY1875" fmla="*/ 106401 h 2074296"/>
                <a:gd name="connsiteX1876" fmla="*/ 1848276 w 4225993"/>
                <a:gd name="connsiteY1876" fmla="*/ 93166 h 2074296"/>
                <a:gd name="connsiteX1877" fmla="*/ 2261943 w 4225993"/>
                <a:gd name="connsiteY1877" fmla="*/ 82401 h 2074296"/>
                <a:gd name="connsiteX1878" fmla="*/ 2261943 w 4225993"/>
                <a:gd name="connsiteY1878" fmla="*/ 82429 h 2074296"/>
                <a:gd name="connsiteX1879" fmla="*/ 2279957 w 4225993"/>
                <a:gd name="connsiteY1879" fmla="*/ 91311 h 2074296"/>
                <a:gd name="connsiteX1880" fmla="*/ 2297359 w 4225993"/>
                <a:gd name="connsiteY1880" fmla="*/ 110494 h 2074296"/>
                <a:gd name="connsiteX1881" fmla="*/ 2292626 w 4225993"/>
                <a:gd name="connsiteY1881" fmla="*/ 121046 h 2074296"/>
                <a:gd name="connsiteX1882" fmla="*/ 2287948 w 4225993"/>
                <a:gd name="connsiteY1882" fmla="*/ 134800 h 2074296"/>
                <a:gd name="connsiteX1883" fmla="*/ 2319215 w 4225993"/>
                <a:gd name="connsiteY1883" fmla="*/ 143988 h 2074296"/>
                <a:gd name="connsiteX1884" fmla="*/ 2268208 w 4225993"/>
                <a:gd name="connsiteY1884" fmla="*/ 151589 h 2074296"/>
                <a:gd name="connsiteX1885" fmla="*/ 2268208 w 4225993"/>
                <a:gd name="connsiteY1885" fmla="*/ 174420 h 2074296"/>
                <a:gd name="connsiteX1886" fmla="*/ 2254398 w 4225993"/>
                <a:gd name="connsiteY1886" fmla="*/ 185055 h 2074296"/>
                <a:gd name="connsiteX1887" fmla="*/ 2224830 w 4225993"/>
                <a:gd name="connsiteY1887" fmla="*/ 184081 h 2074296"/>
                <a:gd name="connsiteX1888" fmla="*/ 2216560 w 4225993"/>
                <a:gd name="connsiteY1888" fmla="*/ 179821 h 2074296"/>
                <a:gd name="connsiteX1889" fmla="*/ 2206036 w 4225993"/>
                <a:gd name="connsiteY1889" fmla="*/ 166095 h 2074296"/>
                <a:gd name="connsiteX1890" fmla="*/ 2206342 w 4225993"/>
                <a:gd name="connsiteY1890" fmla="*/ 160610 h 2074296"/>
                <a:gd name="connsiteX1891" fmla="*/ 2195233 w 4225993"/>
                <a:gd name="connsiteY1891" fmla="*/ 169380 h 2074296"/>
                <a:gd name="connsiteX1892" fmla="*/ 2176857 w 4225993"/>
                <a:gd name="connsiteY1892" fmla="*/ 199060 h 2074296"/>
                <a:gd name="connsiteX1893" fmla="*/ 2155085 w 4225993"/>
                <a:gd name="connsiteY1893" fmla="*/ 203821 h 2074296"/>
                <a:gd name="connsiteX1894" fmla="*/ 2144031 w 4225993"/>
                <a:gd name="connsiteY1894" fmla="*/ 195663 h 2074296"/>
                <a:gd name="connsiteX1895" fmla="*/ 2127632 w 4225993"/>
                <a:gd name="connsiteY1895" fmla="*/ 183942 h 2074296"/>
                <a:gd name="connsiteX1896" fmla="*/ 2122064 w 4225993"/>
                <a:gd name="connsiteY1896" fmla="*/ 175366 h 2074296"/>
                <a:gd name="connsiteX1897" fmla="*/ 2115465 w 4225993"/>
                <a:gd name="connsiteY1897" fmla="*/ 165594 h 2074296"/>
                <a:gd name="connsiteX1898" fmla="*/ 2095948 w 4225993"/>
                <a:gd name="connsiteY1898" fmla="*/ 144294 h 2074296"/>
                <a:gd name="connsiteX1899" fmla="*/ 2086983 w 4225993"/>
                <a:gd name="connsiteY1899" fmla="*/ 132434 h 2074296"/>
                <a:gd name="connsiteX1900" fmla="*/ 2087150 w 4225993"/>
                <a:gd name="connsiteY1900" fmla="*/ 115088 h 2074296"/>
                <a:gd name="connsiteX1901" fmla="*/ 2105637 w 4225993"/>
                <a:gd name="connsiteY1901" fmla="*/ 107236 h 2074296"/>
                <a:gd name="connsiteX1902" fmla="*/ 2141748 w 4225993"/>
                <a:gd name="connsiteY1902" fmla="*/ 107682 h 2074296"/>
                <a:gd name="connsiteX1903" fmla="*/ 2169201 w 4225993"/>
                <a:gd name="connsiteY1903" fmla="*/ 99663 h 2074296"/>
                <a:gd name="connsiteX1904" fmla="*/ 2193229 w 4225993"/>
                <a:gd name="connsiteY1904" fmla="*/ 86327 h 2074296"/>
                <a:gd name="connsiteX1905" fmla="*/ 2202472 w 4225993"/>
                <a:gd name="connsiteY1905" fmla="*/ 86466 h 2074296"/>
                <a:gd name="connsiteX1906" fmla="*/ 2232208 w 4225993"/>
                <a:gd name="connsiteY1906" fmla="*/ 85937 h 2074296"/>
                <a:gd name="connsiteX1907" fmla="*/ 2244180 w 4225993"/>
                <a:gd name="connsiteY1907" fmla="*/ 86633 h 2074296"/>
                <a:gd name="connsiteX1908" fmla="*/ 2261943 w 4225993"/>
                <a:gd name="connsiteY1908" fmla="*/ 82401 h 2074296"/>
                <a:gd name="connsiteX1909" fmla="*/ 3026520 w 4225993"/>
                <a:gd name="connsiteY1909" fmla="*/ 70122 h 2074296"/>
                <a:gd name="connsiteX1910" fmla="*/ 3043031 w 4225993"/>
                <a:gd name="connsiteY1910" fmla="*/ 75857 h 2074296"/>
                <a:gd name="connsiteX1911" fmla="*/ 3027244 w 4225993"/>
                <a:gd name="connsiteY1911" fmla="*/ 82400 h 2074296"/>
                <a:gd name="connsiteX1912" fmla="*/ 3020144 w 4225993"/>
                <a:gd name="connsiteY1912" fmla="*/ 77417 h 2074296"/>
                <a:gd name="connsiteX1913" fmla="*/ 3026520 w 4225993"/>
                <a:gd name="connsiteY1913" fmla="*/ 70122 h 2074296"/>
                <a:gd name="connsiteX1914" fmla="*/ 3094636 w 4225993"/>
                <a:gd name="connsiteY1914" fmla="*/ 68967 h 2074296"/>
                <a:gd name="connsiteX1915" fmla="*/ 3119819 w 4225993"/>
                <a:gd name="connsiteY1915" fmla="*/ 83486 h 2074296"/>
                <a:gd name="connsiteX1916" fmla="*/ 3140756 w 4225993"/>
                <a:gd name="connsiteY1916" fmla="*/ 108433 h 2074296"/>
                <a:gd name="connsiteX1917" fmla="*/ 3137833 w 4225993"/>
                <a:gd name="connsiteY1917" fmla="*/ 126586 h 2074296"/>
                <a:gd name="connsiteX1918" fmla="*/ 3121462 w 4225993"/>
                <a:gd name="connsiteY1918" fmla="*/ 141148 h 2074296"/>
                <a:gd name="connsiteX1919" fmla="*/ 3103642 w 4225993"/>
                <a:gd name="connsiteY1919" fmla="*/ 138809 h 2074296"/>
                <a:gd name="connsiteX1920" fmla="*/ 3083596 w 4225993"/>
                <a:gd name="connsiteY1920" fmla="*/ 138531 h 2074296"/>
                <a:gd name="connsiteX1921" fmla="*/ 3075717 w 4225993"/>
                <a:gd name="connsiteY1921" fmla="*/ 137473 h 2074296"/>
                <a:gd name="connsiteX1922" fmla="*/ 3049935 w 4225993"/>
                <a:gd name="connsiteY1922" fmla="*/ 124164 h 2074296"/>
                <a:gd name="connsiteX1923" fmla="*/ 3037406 w 4225993"/>
                <a:gd name="connsiteY1923" fmla="*/ 118735 h 2074296"/>
                <a:gd name="connsiteX1924" fmla="*/ 3033870 w 4225993"/>
                <a:gd name="connsiteY1924" fmla="*/ 105259 h 2074296"/>
                <a:gd name="connsiteX1925" fmla="*/ 3047485 w 4225993"/>
                <a:gd name="connsiteY1925" fmla="*/ 82930 h 2074296"/>
                <a:gd name="connsiteX1926" fmla="*/ 3047540 w 4225993"/>
                <a:gd name="connsiteY1926" fmla="*/ 82902 h 2074296"/>
                <a:gd name="connsiteX1927" fmla="*/ 3069118 w 4225993"/>
                <a:gd name="connsiteY1927" fmla="*/ 71236 h 2074296"/>
                <a:gd name="connsiteX1928" fmla="*/ 3094636 w 4225993"/>
                <a:gd name="connsiteY1928" fmla="*/ 68967 h 2074296"/>
                <a:gd name="connsiteX1929" fmla="*/ 2659771 w 4225993"/>
                <a:gd name="connsiteY1929" fmla="*/ 51889 h 2074296"/>
                <a:gd name="connsiteX1930" fmla="*/ 2669777 w 4225993"/>
                <a:gd name="connsiteY1930" fmla="*/ 57510 h 2074296"/>
                <a:gd name="connsiteX1931" fmla="*/ 2658557 w 4225993"/>
                <a:gd name="connsiteY1931" fmla="*/ 77000 h 2074296"/>
                <a:gd name="connsiteX1932" fmla="*/ 2684088 w 4225993"/>
                <a:gd name="connsiteY1932" fmla="*/ 69677 h 2074296"/>
                <a:gd name="connsiteX1933" fmla="*/ 2718919 w 4225993"/>
                <a:gd name="connsiteY1933" fmla="*/ 66002 h 2074296"/>
                <a:gd name="connsiteX1934" fmla="*/ 2726965 w 4225993"/>
                <a:gd name="connsiteY1934" fmla="*/ 70707 h 2074296"/>
                <a:gd name="connsiteX1935" fmla="*/ 2737601 w 4225993"/>
                <a:gd name="connsiteY1935" fmla="*/ 89640 h 2074296"/>
                <a:gd name="connsiteX1936" fmla="*/ 2736991 w 4225993"/>
                <a:gd name="connsiteY1936" fmla="*/ 93407 h 2074296"/>
                <a:gd name="connsiteX1937" fmla="*/ 2734622 w 4225993"/>
                <a:gd name="connsiteY1937" fmla="*/ 92870 h 2074296"/>
                <a:gd name="connsiteX1938" fmla="*/ 2714380 w 4225993"/>
                <a:gd name="connsiteY1938" fmla="*/ 103645 h 2074296"/>
                <a:gd name="connsiteX1939" fmla="*/ 2680190 w 4225993"/>
                <a:gd name="connsiteY1939" fmla="*/ 105343 h 2074296"/>
                <a:gd name="connsiteX1940" fmla="*/ 2673063 w 4225993"/>
                <a:gd name="connsiteY1940" fmla="*/ 120239 h 2074296"/>
                <a:gd name="connsiteX1941" fmla="*/ 2649647 w 4225993"/>
                <a:gd name="connsiteY1941" fmla="*/ 116536 h 2074296"/>
                <a:gd name="connsiteX1942" fmla="*/ 2640042 w 4225993"/>
                <a:gd name="connsiteY1942" fmla="*/ 113000 h 2074296"/>
                <a:gd name="connsiteX1943" fmla="*/ 2620329 w 4225993"/>
                <a:gd name="connsiteY1943" fmla="*/ 112833 h 2074296"/>
                <a:gd name="connsiteX1944" fmla="*/ 2610250 w 4225993"/>
                <a:gd name="connsiteY1944" fmla="*/ 98243 h 2074296"/>
                <a:gd name="connsiteX1945" fmla="*/ 2604431 w 4225993"/>
                <a:gd name="connsiteY1945" fmla="*/ 111051 h 2074296"/>
                <a:gd name="connsiteX1946" fmla="*/ 2583188 w 4225993"/>
                <a:gd name="connsiteY1946" fmla="*/ 113612 h 2074296"/>
                <a:gd name="connsiteX1947" fmla="*/ 2572691 w 4225993"/>
                <a:gd name="connsiteY1947" fmla="*/ 107988 h 2074296"/>
                <a:gd name="connsiteX1948" fmla="*/ 2549582 w 4225993"/>
                <a:gd name="connsiteY1948" fmla="*/ 109714 h 2074296"/>
                <a:gd name="connsiteX1949" fmla="*/ 2543791 w 4225993"/>
                <a:gd name="connsiteY1949" fmla="*/ 112554 h 2074296"/>
                <a:gd name="connsiteX1950" fmla="*/ 2505090 w 4225993"/>
                <a:gd name="connsiteY1950" fmla="*/ 105956 h 2074296"/>
                <a:gd name="connsiteX1951" fmla="*/ 2494538 w 4225993"/>
                <a:gd name="connsiteY1951" fmla="*/ 102865 h 2074296"/>
                <a:gd name="connsiteX1952" fmla="*/ 2490473 w 4225993"/>
                <a:gd name="connsiteY1952" fmla="*/ 89083 h 2074296"/>
                <a:gd name="connsiteX1953" fmla="*/ 2515280 w 4225993"/>
                <a:gd name="connsiteY1953" fmla="*/ 71236 h 2074296"/>
                <a:gd name="connsiteX1954" fmla="*/ 2529229 w 4225993"/>
                <a:gd name="connsiteY1954" fmla="*/ 73324 h 2074296"/>
                <a:gd name="connsiteX1955" fmla="*/ 2544682 w 4225993"/>
                <a:gd name="connsiteY1955" fmla="*/ 75914 h 2074296"/>
                <a:gd name="connsiteX1956" fmla="*/ 2582742 w 4225993"/>
                <a:gd name="connsiteY1956" fmla="*/ 85241 h 2074296"/>
                <a:gd name="connsiteX1957" fmla="*/ 2588617 w 4225993"/>
                <a:gd name="connsiteY1957" fmla="*/ 71765 h 2074296"/>
                <a:gd name="connsiteX1958" fmla="*/ 2592459 w 4225993"/>
                <a:gd name="connsiteY1958" fmla="*/ 74076 h 2074296"/>
                <a:gd name="connsiteX1959" fmla="*/ 2607188 w 4225993"/>
                <a:gd name="connsiteY1959" fmla="*/ 74661 h 2074296"/>
                <a:gd name="connsiteX1960" fmla="*/ 2649452 w 4225993"/>
                <a:gd name="connsiteY1960" fmla="*/ 52638 h 2074296"/>
                <a:gd name="connsiteX1961" fmla="*/ 2659771 w 4225993"/>
                <a:gd name="connsiteY1961" fmla="*/ 51889 h 2074296"/>
                <a:gd name="connsiteX1962" fmla="*/ 1150515 w 4225993"/>
                <a:gd name="connsiteY1962" fmla="*/ 22178 h 2074296"/>
                <a:gd name="connsiteX1963" fmla="*/ 1212937 w 4225993"/>
                <a:gd name="connsiteY1963" fmla="*/ 26354 h 2074296"/>
                <a:gd name="connsiteX1964" fmla="*/ 1253142 w 4225993"/>
                <a:gd name="connsiteY1964" fmla="*/ 43199 h 2074296"/>
                <a:gd name="connsiteX1965" fmla="*/ 1255954 w 4225993"/>
                <a:gd name="connsiteY1965" fmla="*/ 48405 h 2074296"/>
                <a:gd name="connsiteX1966" fmla="*/ 1228640 w 4225993"/>
                <a:gd name="connsiteY1966" fmla="*/ 60990 h 2074296"/>
                <a:gd name="connsiteX1967" fmla="*/ 1215638 w 4225993"/>
                <a:gd name="connsiteY1967" fmla="*/ 68897 h 2074296"/>
                <a:gd name="connsiteX1968" fmla="*/ 1191387 w 4225993"/>
                <a:gd name="connsiteY1968" fmla="*/ 80368 h 2074296"/>
                <a:gd name="connsiteX1969" fmla="*/ 1168027 w 4225993"/>
                <a:gd name="connsiteY1969" fmla="*/ 94011 h 2074296"/>
                <a:gd name="connsiteX1970" fmla="*/ 1144333 w 4225993"/>
                <a:gd name="connsiteY1970" fmla="*/ 114030 h 2074296"/>
                <a:gd name="connsiteX1971" fmla="*/ 1122478 w 4225993"/>
                <a:gd name="connsiteY1971" fmla="*/ 125222 h 2074296"/>
                <a:gd name="connsiteX1972" fmla="*/ 1105521 w 4225993"/>
                <a:gd name="connsiteY1972" fmla="*/ 143403 h 2074296"/>
                <a:gd name="connsiteX1973" fmla="*/ 1101901 w 4225993"/>
                <a:gd name="connsiteY1973" fmla="*/ 149000 h 2074296"/>
                <a:gd name="connsiteX1974" fmla="*/ 1086421 w 4225993"/>
                <a:gd name="connsiteY1974" fmla="*/ 162893 h 2074296"/>
                <a:gd name="connsiteX1975" fmla="*/ 1077902 w 4225993"/>
                <a:gd name="connsiteY1975" fmla="*/ 167320 h 2074296"/>
                <a:gd name="connsiteX1976" fmla="*/ 1066793 w 4225993"/>
                <a:gd name="connsiteY1976" fmla="*/ 190902 h 2074296"/>
                <a:gd name="connsiteX1977" fmla="*/ 1053735 w 4225993"/>
                <a:gd name="connsiteY1977" fmla="*/ 206884 h 2074296"/>
                <a:gd name="connsiteX1978" fmla="*/ 1045021 w 4225993"/>
                <a:gd name="connsiteY1978" fmla="*/ 226652 h 2074296"/>
                <a:gd name="connsiteX1979" fmla="*/ 1004399 w 4225993"/>
                <a:gd name="connsiteY1979" fmla="*/ 249844 h 2074296"/>
                <a:gd name="connsiteX1980" fmla="*/ 982710 w 4225993"/>
                <a:gd name="connsiteY1980" fmla="*/ 247728 h 2074296"/>
                <a:gd name="connsiteX1981" fmla="*/ 902635 w 4225993"/>
                <a:gd name="connsiteY1981" fmla="*/ 241492 h 2074296"/>
                <a:gd name="connsiteX1982" fmla="*/ 887879 w 4225993"/>
                <a:gd name="connsiteY1982" fmla="*/ 231079 h 2074296"/>
                <a:gd name="connsiteX1983" fmla="*/ 869419 w 4225993"/>
                <a:gd name="connsiteY1983" fmla="*/ 220860 h 2074296"/>
                <a:gd name="connsiteX1984" fmla="*/ 871842 w 4225993"/>
                <a:gd name="connsiteY1984" fmla="*/ 245473 h 2074296"/>
                <a:gd name="connsiteX1985" fmla="*/ 897791 w 4225993"/>
                <a:gd name="connsiteY1985" fmla="*/ 255441 h 2074296"/>
                <a:gd name="connsiteX1986" fmla="*/ 910654 w 4225993"/>
                <a:gd name="connsiteY1986" fmla="*/ 269000 h 2074296"/>
                <a:gd name="connsiteX1987" fmla="*/ 909958 w 4225993"/>
                <a:gd name="connsiteY1987" fmla="*/ 279329 h 2074296"/>
                <a:gd name="connsiteX1988" fmla="*/ 889132 w 4225993"/>
                <a:gd name="connsiteY1988" fmla="*/ 289520 h 2074296"/>
                <a:gd name="connsiteX1989" fmla="*/ 885262 w 4225993"/>
                <a:gd name="connsiteY1989" fmla="*/ 308731 h 2074296"/>
                <a:gd name="connsiteX1990" fmla="*/ 889076 w 4225993"/>
                <a:gd name="connsiteY1990" fmla="*/ 315858 h 2074296"/>
                <a:gd name="connsiteX1991" fmla="*/ 910988 w 4225993"/>
                <a:gd name="connsiteY1991" fmla="*/ 348350 h 2074296"/>
                <a:gd name="connsiteX1992" fmla="*/ 920733 w 4225993"/>
                <a:gd name="connsiteY1992" fmla="*/ 352889 h 2074296"/>
                <a:gd name="connsiteX1993" fmla="*/ 947489 w 4225993"/>
                <a:gd name="connsiteY1993" fmla="*/ 371432 h 2074296"/>
                <a:gd name="connsiteX1994" fmla="*/ 950134 w 4225993"/>
                <a:gd name="connsiteY1994" fmla="*/ 374411 h 2074296"/>
                <a:gd name="connsiteX1995" fmla="*/ 960575 w 4225993"/>
                <a:gd name="connsiteY1995" fmla="*/ 350466 h 2074296"/>
                <a:gd name="connsiteX1996" fmla="*/ 946348 w 4225993"/>
                <a:gd name="connsiteY1996" fmla="*/ 347821 h 2074296"/>
                <a:gd name="connsiteX1997" fmla="*/ 917308 w 4225993"/>
                <a:gd name="connsiteY1997" fmla="*/ 327580 h 2074296"/>
                <a:gd name="connsiteX1998" fmla="*/ 919535 w 4225993"/>
                <a:gd name="connsiteY1998" fmla="*/ 282587 h 2074296"/>
                <a:gd name="connsiteX1999" fmla="*/ 932733 w 4225993"/>
                <a:gd name="connsiteY1999" fmla="*/ 266884 h 2074296"/>
                <a:gd name="connsiteX2000" fmla="*/ 978840 w 4225993"/>
                <a:gd name="connsiteY2000" fmla="*/ 261566 h 2074296"/>
                <a:gd name="connsiteX2001" fmla="*/ 996297 w 4225993"/>
                <a:gd name="connsiteY2001" fmla="*/ 262290 h 2074296"/>
                <a:gd name="connsiteX2002" fmla="*/ 1057271 w 4225993"/>
                <a:gd name="connsiteY2002" fmla="*/ 261956 h 2074296"/>
                <a:gd name="connsiteX2003" fmla="*/ 1079517 w 4225993"/>
                <a:gd name="connsiteY2003" fmla="*/ 274986 h 2074296"/>
                <a:gd name="connsiteX2004" fmla="*/ 1117159 w 4225993"/>
                <a:gd name="connsiteY2004" fmla="*/ 302271 h 2074296"/>
                <a:gd name="connsiteX2005" fmla="*/ 1129244 w 4225993"/>
                <a:gd name="connsiteY2005" fmla="*/ 304554 h 2074296"/>
                <a:gd name="connsiteX2006" fmla="*/ 1140965 w 4225993"/>
                <a:gd name="connsiteY2006" fmla="*/ 307728 h 2074296"/>
                <a:gd name="connsiteX2007" fmla="*/ 1161987 w 4225993"/>
                <a:gd name="connsiteY2007" fmla="*/ 310902 h 2074296"/>
                <a:gd name="connsiteX2008" fmla="*/ 1177105 w 4225993"/>
                <a:gd name="connsiteY2008" fmla="*/ 327998 h 2074296"/>
                <a:gd name="connsiteX2009" fmla="*/ 1190775 w 4225993"/>
                <a:gd name="connsiteY2009" fmla="*/ 344786 h 2074296"/>
                <a:gd name="connsiteX2010" fmla="*/ 1207981 w 4225993"/>
                <a:gd name="connsiteY2010" fmla="*/ 358763 h 2074296"/>
                <a:gd name="connsiteX2011" fmla="*/ 1194756 w 4225993"/>
                <a:gd name="connsiteY2011" fmla="*/ 366698 h 2074296"/>
                <a:gd name="connsiteX2012" fmla="*/ 1256427 w 4225993"/>
                <a:gd name="connsiteY2012" fmla="*/ 401640 h 2074296"/>
                <a:gd name="connsiteX2013" fmla="*/ 1250636 w 4225993"/>
                <a:gd name="connsiteY2013" fmla="*/ 426253 h 2074296"/>
                <a:gd name="connsiteX2014" fmla="*/ 1226080 w 4225993"/>
                <a:gd name="connsiteY2014" fmla="*/ 446466 h 2074296"/>
                <a:gd name="connsiteX2015" fmla="*/ 1212742 w 4225993"/>
                <a:gd name="connsiteY2015" fmla="*/ 451589 h 2074296"/>
                <a:gd name="connsiteX2016" fmla="*/ 1219426 w 4225993"/>
                <a:gd name="connsiteY2016" fmla="*/ 480629 h 2074296"/>
                <a:gd name="connsiteX2017" fmla="*/ 1215360 w 4225993"/>
                <a:gd name="connsiteY2017" fmla="*/ 509223 h 2074296"/>
                <a:gd name="connsiteX2018" fmla="*/ 1191806 w 4225993"/>
                <a:gd name="connsiteY2018" fmla="*/ 507385 h 2074296"/>
                <a:gd name="connsiteX2019" fmla="*/ 1141828 w 4225993"/>
                <a:gd name="connsiteY2019" fmla="*/ 491070 h 2074296"/>
                <a:gd name="connsiteX2020" fmla="*/ 1115016 w 4225993"/>
                <a:gd name="connsiteY2020" fmla="*/ 469325 h 2074296"/>
                <a:gd name="connsiteX2021" fmla="*/ 1099313 w 4225993"/>
                <a:gd name="connsiteY2021" fmla="*/ 460972 h 2074296"/>
                <a:gd name="connsiteX2022" fmla="*/ 1072891 w 4225993"/>
                <a:gd name="connsiteY2022" fmla="*/ 461028 h 2074296"/>
                <a:gd name="connsiteX2023" fmla="*/ 1056659 w 4225993"/>
                <a:gd name="connsiteY2023" fmla="*/ 457882 h 2074296"/>
                <a:gd name="connsiteX2024" fmla="*/ 1048891 w 4225993"/>
                <a:gd name="connsiteY2024" fmla="*/ 449501 h 2074296"/>
                <a:gd name="connsiteX2025" fmla="*/ 1055517 w 4225993"/>
                <a:gd name="connsiteY2025" fmla="*/ 438782 h 2074296"/>
                <a:gd name="connsiteX2026" fmla="*/ 1077930 w 4225993"/>
                <a:gd name="connsiteY2026" fmla="*/ 433019 h 2074296"/>
                <a:gd name="connsiteX2027" fmla="*/ 1103601 w 4225993"/>
                <a:gd name="connsiteY2027" fmla="*/ 420657 h 2074296"/>
                <a:gd name="connsiteX2028" fmla="*/ 1114682 w 4225993"/>
                <a:gd name="connsiteY2028" fmla="*/ 407070 h 2074296"/>
                <a:gd name="connsiteX2029" fmla="*/ 1118024 w 4225993"/>
                <a:gd name="connsiteY2029" fmla="*/ 396852 h 2074296"/>
                <a:gd name="connsiteX2030" fmla="*/ 1094636 w 4225993"/>
                <a:gd name="connsiteY2030" fmla="*/ 397186 h 2074296"/>
                <a:gd name="connsiteX2031" fmla="*/ 1085113 w 4225993"/>
                <a:gd name="connsiteY2031" fmla="*/ 402838 h 2074296"/>
                <a:gd name="connsiteX2032" fmla="*/ 1069410 w 4225993"/>
                <a:gd name="connsiteY2032" fmla="*/ 401585 h 2074296"/>
                <a:gd name="connsiteX2033" fmla="*/ 1063452 w 4225993"/>
                <a:gd name="connsiteY2033" fmla="*/ 384350 h 2074296"/>
                <a:gd name="connsiteX2034" fmla="*/ 1063758 w 4225993"/>
                <a:gd name="connsiteY2034" fmla="*/ 364944 h 2074296"/>
                <a:gd name="connsiteX2035" fmla="*/ 1057299 w 4225993"/>
                <a:gd name="connsiteY2035" fmla="*/ 370819 h 2074296"/>
                <a:gd name="connsiteX2036" fmla="*/ 1041123 w 4225993"/>
                <a:gd name="connsiteY2036" fmla="*/ 376220 h 2074296"/>
                <a:gd name="connsiteX2037" fmla="*/ 1027396 w 4225993"/>
                <a:gd name="connsiteY2037" fmla="*/ 392981 h 2074296"/>
                <a:gd name="connsiteX2038" fmla="*/ 1018905 w 4225993"/>
                <a:gd name="connsiteY2038" fmla="*/ 413557 h 2074296"/>
                <a:gd name="connsiteX2039" fmla="*/ 1001475 w 4225993"/>
                <a:gd name="connsiteY2039" fmla="*/ 428536 h 2074296"/>
                <a:gd name="connsiteX2040" fmla="*/ 1023109 w 4225993"/>
                <a:gd name="connsiteY2040" fmla="*/ 453761 h 2074296"/>
                <a:gd name="connsiteX2041" fmla="*/ 1036529 w 4225993"/>
                <a:gd name="connsiteY2041" fmla="*/ 458188 h 2074296"/>
                <a:gd name="connsiteX2042" fmla="*/ 1035025 w 4225993"/>
                <a:gd name="connsiteY2042" fmla="*/ 471525 h 2074296"/>
                <a:gd name="connsiteX2043" fmla="*/ 1010691 w 4225993"/>
                <a:gd name="connsiteY2043" fmla="*/ 497835 h 2074296"/>
                <a:gd name="connsiteX2044" fmla="*/ 982348 w 4225993"/>
                <a:gd name="connsiteY2044" fmla="*/ 500787 h 2074296"/>
                <a:gd name="connsiteX2045" fmla="*/ 979313 w 4225993"/>
                <a:gd name="connsiteY2045" fmla="*/ 488091 h 2074296"/>
                <a:gd name="connsiteX2046" fmla="*/ 966450 w 4225993"/>
                <a:gd name="connsiteY2046" fmla="*/ 483608 h 2074296"/>
                <a:gd name="connsiteX2047" fmla="*/ 943508 w 4225993"/>
                <a:gd name="connsiteY2047" fmla="*/ 478402 h 2074296"/>
                <a:gd name="connsiteX2048" fmla="*/ 914245 w 4225993"/>
                <a:gd name="connsiteY2048" fmla="*/ 486615 h 2074296"/>
                <a:gd name="connsiteX2049" fmla="*/ 902050 w 4225993"/>
                <a:gd name="connsiteY2049" fmla="*/ 495358 h 2074296"/>
                <a:gd name="connsiteX2050" fmla="*/ 873178 w 4225993"/>
                <a:gd name="connsiteY2050" fmla="*/ 525901 h 2074296"/>
                <a:gd name="connsiteX2051" fmla="*/ 870895 w 4225993"/>
                <a:gd name="connsiteY2051" fmla="*/ 547645 h 2074296"/>
                <a:gd name="connsiteX2052" fmla="*/ 878357 w 4225993"/>
                <a:gd name="connsiteY2052" fmla="*/ 550290 h 2074296"/>
                <a:gd name="connsiteX2053" fmla="*/ 891053 w 4225993"/>
                <a:gd name="connsiteY2053" fmla="*/ 562931 h 2074296"/>
                <a:gd name="connsiteX2054" fmla="*/ 908593 w 4225993"/>
                <a:gd name="connsiteY2054" fmla="*/ 577799 h 2074296"/>
                <a:gd name="connsiteX2055" fmla="*/ 943034 w 4225993"/>
                <a:gd name="connsiteY2055" fmla="*/ 590188 h 2074296"/>
                <a:gd name="connsiteX2056" fmla="*/ 961995 w 4225993"/>
                <a:gd name="connsiteY2056" fmla="*/ 597761 h 2074296"/>
                <a:gd name="connsiteX2057" fmla="*/ 971099 w 4225993"/>
                <a:gd name="connsiteY2057" fmla="*/ 600045 h 2074296"/>
                <a:gd name="connsiteX2058" fmla="*/ 993902 w 4225993"/>
                <a:gd name="connsiteY2058" fmla="*/ 607868 h 2074296"/>
                <a:gd name="connsiteX2059" fmla="*/ 1013864 w 4225993"/>
                <a:gd name="connsiteY2059" fmla="*/ 626717 h 2074296"/>
                <a:gd name="connsiteX2060" fmla="*/ 1027647 w 4225993"/>
                <a:gd name="connsiteY2060" fmla="*/ 638717 h 2074296"/>
                <a:gd name="connsiteX2061" fmla="*/ 1027841 w 4225993"/>
                <a:gd name="connsiteY2061" fmla="*/ 606810 h 2074296"/>
                <a:gd name="connsiteX2062" fmla="*/ 1038171 w 4225993"/>
                <a:gd name="connsiteY2062" fmla="*/ 589019 h 2074296"/>
                <a:gd name="connsiteX2063" fmla="*/ 1063619 w 4225993"/>
                <a:gd name="connsiteY2063" fmla="*/ 591191 h 2074296"/>
                <a:gd name="connsiteX2064" fmla="*/ 1053930 w 4225993"/>
                <a:gd name="connsiteY2064" fmla="*/ 571757 h 2074296"/>
                <a:gd name="connsiteX2065" fmla="*/ 1047666 w 4225993"/>
                <a:gd name="connsiteY2065" fmla="*/ 550959 h 2074296"/>
                <a:gd name="connsiteX2066" fmla="*/ 1053344 w 4225993"/>
                <a:gd name="connsiteY2066" fmla="*/ 543385 h 2074296"/>
                <a:gd name="connsiteX2067" fmla="*/ 1057299 w 4225993"/>
                <a:gd name="connsiteY2067" fmla="*/ 528880 h 2074296"/>
                <a:gd name="connsiteX2068" fmla="*/ 1056937 w 4225993"/>
                <a:gd name="connsiteY2068" fmla="*/ 514485 h 2074296"/>
                <a:gd name="connsiteX2069" fmla="*/ 1057243 w 4225993"/>
                <a:gd name="connsiteY2069" fmla="*/ 499478 h 2074296"/>
                <a:gd name="connsiteX2070" fmla="*/ 1071916 w 4225993"/>
                <a:gd name="connsiteY2070" fmla="*/ 488313 h 2074296"/>
                <a:gd name="connsiteX2071" fmla="*/ 1101847 w 4225993"/>
                <a:gd name="connsiteY2071" fmla="*/ 489789 h 2074296"/>
                <a:gd name="connsiteX2072" fmla="*/ 1113400 w 4225993"/>
                <a:gd name="connsiteY2072" fmla="*/ 492462 h 2074296"/>
                <a:gd name="connsiteX2073" fmla="*/ 1132363 w 4225993"/>
                <a:gd name="connsiteY2073" fmla="*/ 506467 h 2074296"/>
                <a:gd name="connsiteX2074" fmla="*/ 1147285 w 4225993"/>
                <a:gd name="connsiteY2074" fmla="*/ 512481 h 2074296"/>
                <a:gd name="connsiteX2075" fmla="*/ 1168083 w 4225993"/>
                <a:gd name="connsiteY2075" fmla="*/ 523061 h 2074296"/>
                <a:gd name="connsiteX2076" fmla="*/ 1176212 w 4225993"/>
                <a:gd name="connsiteY2076" fmla="*/ 516963 h 2074296"/>
                <a:gd name="connsiteX2077" fmla="*/ 1183452 w 4225993"/>
                <a:gd name="connsiteY2077" fmla="*/ 534030 h 2074296"/>
                <a:gd name="connsiteX2078" fmla="*/ 1166804 w 4225993"/>
                <a:gd name="connsiteY2078" fmla="*/ 539209 h 2074296"/>
                <a:gd name="connsiteX2079" fmla="*/ 1169614 w 4225993"/>
                <a:gd name="connsiteY2079" fmla="*/ 547896 h 2074296"/>
                <a:gd name="connsiteX2080" fmla="*/ 1194395 w 4225993"/>
                <a:gd name="connsiteY2080" fmla="*/ 546921 h 2074296"/>
                <a:gd name="connsiteX2081" fmla="*/ 1193143 w 4225993"/>
                <a:gd name="connsiteY2081" fmla="*/ 537956 h 2074296"/>
                <a:gd name="connsiteX2082" fmla="*/ 1211267 w 4225993"/>
                <a:gd name="connsiteY2082" fmla="*/ 520499 h 2074296"/>
                <a:gd name="connsiteX2083" fmla="*/ 1221652 w 4225993"/>
                <a:gd name="connsiteY2083" fmla="*/ 526262 h 2074296"/>
                <a:gd name="connsiteX2084" fmla="*/ 1239304 w 4225993"/>
                <a:gd name="connsiteY2084" fmla="*/ 542327 h 2074296"/>
                <a:gd name="connsiteX2085" fmla="*/ 1245624 w 4225993"/>
                <a:gd name="connsiteY2085" fmla="*/ 564741 h 2074296"/>
                <a:gd name="connsiteX2086" fmla="*/ 1248130 w 4225993"/>
                <a:gd name="connsiteY2086" fmla="*/ 569585 h 2074296"/>
                <a:gd name="connsiteX2087" fmla="*/ 1260353 w 4225993"/>
                <a:gd name="connsiteY2087" fmla="*/ 592388 h 2074296"/>
                <a:gd name="connsiteX2088" fmla="*/ 1271991 w 4225993"/>
                <a:gd name="connsiteY2088" fmla="*/ 606754 h 2074296"/>
                <a:gd name="connsiteX2089" fmla="*/ 1301504 w 4225993"/>
                <a:gd name="connsiteY2089" fmla="*/ 618977 h 2074296"/>
                <a:gd name="connsiteX2090" fmla="*/ 1318710 w 4225993"/>
                <a:gd name="connsiteY2090" fmla="*/ 638133 h 2074296"/>
                <a:gd name="connsiteX2091" fmla="*/ 1324808 w 4225993"/>
                <a:gd name="connsiteY2091" fmla="*/ 650912 h 2074296"/>
                <a:gd name="connsiteX2092" fmla="*/ 1324473 w 4225993"/>
                <a:gd name="connsiteY2092" fmla="*/ 682875 h 2074296"/>
                <a:gd name="connsiteX2093" fmla="*/ 1325532 w 4225993"/>
                <a:gd name="connsiteY2093" fmla="*/ 697353 h 2074296"/>
                <a:gd name="connsiteX2094" fmla="*/ 1353791 w 4225993"/>
                <a:gd name="connsiteY2094" fmla="*/ 715562 h 2074296"/>
                <a:gd name="connsiteX2095" fmla="*/ 1357495 w 4225993"/>
                <a:gd name="connsiteY2095" fmla="*/ 722940 h 2074296"/>
                <a:gd name="connsiteX2096" fmla="*/ 1361365 w 4225993"/>
                <a:gd name="connsiteY2096" fmla="*/ 728648 h 2074296"/>
                <a:gd name="connsiteX2097" fmla="*/ 1360474 w 4225993"/>
                <a:gd name="connsiteY2097" fmla="*/ 749947 h 2074296"/>
                <a:gd name="connsiteX2098" fmla="*/ 1341681 w 4225993"/>
                <a:gd name="connsiteY2098" fmla="*/ 755989 h 2074296"/>
                <a:gd name="connsiteX2099" fmla="*/ 1317095 w 4225993"/>
                <a:gd name="connsiteY2099" fmla="*/ 753149 h 2074296"/>
                <a:gd name="connsiteX2100" fmla="*/ 1305903 w 4225993"/>
                <a:gd name="connsiteY2100" fmla="*/ 748973 h 2074296"/>
                <a:gd name="connsiteX2101" fmla="*/ 1288557 w 4225993"/>
                <a:gd name="connsiteY2101" fmla="*/ 742625 h 2074296"/>
                <a:gd name="connsiteX2102" fmla="*/ 1272826 w 4225993"/>
                <a:gd name="connsiteY2102" fmla="*/ 715785 h 2074296"/>
                <a:gd name="connsiteX2103" fmla="*/ 1280204 w 4225993"/>
                <a:gd name="connsiteY2103" fmla="*/ 710495 h 2074296"/>
                <a:gd name="connsiteX2104" fmla="*/ 1289475 w 4225993"/>
                <a:gd name="connsiteY2104" fmla="*/ 684407 h 2074296"/>
                <a:gd name="connsiteX2105" fmla="*/ 1283100 w 4225993"/>
                <a:gd name="connsiteY2105" fmla="*/ 688945 h 2074296"/>
                <a:gd name="connsiteX2106" fmla="*/ 1266590 w 4225993"/>
                <a:gd name="connsiteY2106" fmla="*/ 697799 h 2074296"/>
                <a:gd name="connsiteX2107" fmla="*/ 1259295 w 4225993"/>
                <a:gd name="connsiteY2107" fmla="*/ 700889 h 2074296"/>
                <a:gd name="connsiteX2108" fmla="*/ 1225244 w 4225993"/>
                <a:gd name="connsiteY2108" fmla="*/ 713001 h 2074296"/>
                <a:gd name="connsiteX2109" fmla="*/ 1220065 w 4225993"/>
                <a:gd name="connsiteY2109" fmla="*/ 737335 h 2074296"/>
                <a:gd name="connsiteX2110" fmla="*/ 1246905 w 4225993"/>
                <a:gd name="connsiteY2110" fmla="*/ 740370 h 2074296"/>
                <a:gd name="connsiteX2111" fmla="*/ 1276779 w 4225993"/>
                <a:gd name="connsiteY2111" fmla="*/ 753121 h 2074296"/>
                <a:gd name="connsiteX2112" fmla="*/ 1274914 w 4225993"/>
                <a:gd name="connsiteY2112" fmla="*/ 765734 h 2074296"/>
                <a:gd name="connsiteX2113" fmla="*/ 1253392 w 4225993"/>
                <a:gd name="connsiteY2113" fmla="*/ 780351 h 2074296"/>
                <a:gd name="connsiteX2114" fmla="*/ 1225689 w 4225993"/>
                <a:gd name="connsiteY2114" fmla="*/ 790152 h 2074296"/>
                <a:gd name="connsiteX2115" fmla="*/ 1221041 w 4225993"/>
                <a:gd name="connsiteY2115" fmla="*/ 792797 h 2074296"/>
                <a:gd name="connsiteX2116" fmla="*/ 1191972 w 4225993"/>
                <a:gd name="connsiteY2116" fmla="*/ 795330 h 2074296"/>
                <a:gd name="connsiteX2117" fmla="*/ 1177384 w 4225993"/>
                <a:gd name="connsiteY2117" fmla="*/ 789734 h 2074296"/>
                <a:gd name="connsiteX2118" fmla="*/ 1155694 w 4225993"/>
                <a:gd name="connsiteY2118" fmla="*/ 801539 h 2074296"/>
                <a:gd name="connsiteX2119" fmla="*/ 1153772 w 4225993"/>
                <a:gd name="connsiteY2119" fmla="*/ 809307 h 2074296"/>
                <a:gd name="connsiteX2120" fmla="*/ 1153689 w 4225993"/>
                <a:gd name="connsiteY2120" fmla="*/ 824815 h 2074296"/>
                <a:gd name="connsiteX2121" fmla="*/ 1145447 w 4225993"/>
                <a:gd name="connsiteY2121" fmla="*/ 828073 h 2074296"/>
                <a:gd name="connsiteX2122" fmla="*/ 1126459 w 4225993"/>
                <a:gd name="connsiteY2122" fmla="*/ 838848 h 2074296"/>
                <a:gd name="connsiteX2123" fmla="*/ 1122393 w 4225993"/>
                <a:gd name="connsiteY2123" fmla="*/ 842551 h 2074296"/>
                <a:gd name="connsiteX2124" fmla="*/ 1092158 w 4225993"/>
                <a:gd name="connsiteY2124" fmla="*/ 882755 h 2074296"/>
                <a:gd name="connsiteX2125" fmla="*/ 1091516 w 4225993"/>
                <a:gd name="connsiteY2125" fmla="*/ 897734 h 2074296"/>
                <a:gd name="connsiteX2126" fmla="*/ 1084055 w 4225993"/>
                <a:gd name="connsiteY2126" fmla="*/ 915748 h 2074296"/>
                <a:gd name="connsiteX2127" fmla="*/ 1071499 w 4225993"/>
                <a:gd name="connsiteY2127" fmla="*/ 924435 h 2074296"/>
                <a:gd name="connsiteX2128" fmla="*/ 1045438 w 4225993"/>
                <a:gd name="connsiteY2128" fmla="*/ 944314 h 2074296"/>
                <a:gd name="connsiteX2129" fmla="*/ 1039980 w 4225993"/>
                <a:gd name="connsiteY2129" fmla="*/ 948407 h 2074296"/>
                <a:gd name="connsiteX2130" fmla="*/ 1023387 w 4225993"/>
                <a:gd name="connsiteY2130" fmla="*/ 968454 h 2074296"/>
                <a:gd name="connsiteX2131" fmla="*/ 1032909 w 4225993"/>
                <a:gd name="connsiteY2131" fmla="*/ 990867 h 2074296"/>
                <a:gd name="connsiteX2132" fmla="*/ 1038728 w 4225993"/>
                <a:gd name="connsiteY2132" fmla="*/ 1003145 h 2074296"/>
                <a:gd name="connsiteX2133" fmla="*/ 1049448 w 4225993"/>
                <a:gd name="connsiteY2133" fmla="*/ 1007850 h 2074296"/>
                <a:gd name="connsiteX2134" fmla="*/ 1060529 w 4225993"/>
                <a:gd name="connsiteY2134" fmla="*/ 1006960 h 2074296"/>
                <a:gd name="connsiteX2135" fmla="*/ 1075062 w 4225993"/>
                <a:gd name="connsiteY2135" fmla="*/ 1016732 h 2074296"/>
                <a:gd name="connsiteX2136" fmla="*/ 1084611 w 4225993"/>
                <a:gd name="connsiteY2136" fmla="*/ 1031739 h 2074296"/>
                <a:gd name="connsiteX2137" fmla="*/ 1095944 w 4225993"/>
                <a:gd name="connsiteY2137" fmla="*/ 1058217 h 2074296"/>
                <a:gd name="connsiteX2138" fmla="*/ 1092881 w 4225993"/>
                <a:gd name="connsiteY2138" fmla="*/ 1068769 h 2074296"/>
                <a:gd name="connsiteX2139" fmla="*/ 1070914 w 4225993"/>
                <a:gd name="connsiteY2139" fmla="*/ 1035915 h 2074296"/>
                <a:gd name="connsiteX2140" fmla="*/ 1068603 w 4225993"/>
                <a:gd name="connsiteY2140" fmla="*/ 1054876 h 2074296"/>
                <a:gd name="connsiteX2141" fmla="*/ 1052371 w 4225993"/>
                <a:gd name="connsiteY2141" fmla="*/ 1053929 h 2074296"/>
                <a:gd name="connsiteX2142" fmla="*/ 1044185 w 4225993"/>
                <a:gd name="connsiteY2142" fmla="*/ 1049642 h 2074296"/>
                <a:gd name="connsiteX2143" fmla="*/ 1035944 w 4225993"/>
                <a:gd name="connsiteY2143" fmla="*/ 1045799 h 2074296"/>
                <a:gd name="connsiteX2144" fmla="*/ 1008464 w 4225993"/>
                <a:gd name="connsiteY2144" fmla="*/ 1030904 h 2074296"/>
                <a:gd name="connsiteX2145" fmla="*/ 990867 w 4225993"/>
                <a:gd name="connsiteY2145" fmla="*/ 999303 h 2074296"/>
                <a:gd name="connsiteX2146" fmla="*/ 980761 w 4225993"/>
                <a:gd name="connsiteY2146" fmla="*/ 989140 h 2074296"/>
                <a:gd name="connsiteX2147" fmla="*/ 955897 w 4225993"/>
                <a:gd name="connsiteY2147" fmla="*/ 980649 h 2074296"/>
                <a:gd name="connsiteX2148" fmla="*/ 937355 w 4225993"/>
                <a:gd name="connsiteY2148" fmla="*/ 987860 h 2074296"/>
                <a:gd name="connsiteX2149" fmla="*/ 919535 w 4225993"/>
                <a:gd name="connsiteY2149" fmla="*/ 998301 h 2074296"/>
                <a:gd name="connsiteX2150" fmla="*/ 885122 w 4225993"/>
                <a:gd name="connsiteY2150" fmla="*/ 990143 h 2074296"/>
                <a:gd name="connsiteX2151" fmla="*/ 874820 w 4225993"/>
                <a:gd name="connsiteY2151" fmla="*/ 990059 h 2074296"/>
                <a:gd name="connsiteX2152" fmla="*/ 845252 w 4225993"/>
                <a:gd name="connsiteY2152" fmla="*/ 1007600 h 2074296"/>
                <a:gd name="connsiteX2153" fmla="*/ 841410 w 4225993"/>
                <a:gd name="connsiteY2153" fmla="*/ 1018709 h 2074296"/>
                <a:gd name="connsiteX2154" fmla="*/ 836148 w 4225993"/>
                <a:gd name="connsiteY2154" fmla="*/ 1042737 h 2074296"/>
                <a:gd name="connsiteX2155" fmla="*/ 836900 w 4225993"/>
                <a:gd name="connsiteY2155" fmla="*/ 1077902 h 2074296"/>
                <a:gd name="connsiteX2156" fmla="*/ 842412 w 4225993"/>
                <a:gd name="connsiteY2156" fmla="*/ 1090681 h 2074296"/>
                <a:gd name="connsiteX2157" fmla="*/ 870143 w 4225993"/>
                <a:gd name="connsiteY2157" fmla="*/ 1107470 h 2074296"/>
                <a:gd name="connsiteX2158" fmla="*/ 879860 w 4225993"/>
                <a:gd name="connsiteY2158" fmla="*/ 1107220 h 2074296"/>
                <a:gd name="connsiteX2159" fmla="*/ 905837 w 4225993"/>
                <a:gd name="connsiteY2159" fmla="*/ 1086505 h 2074296"/>
                <a:gd name="connsiteX2160" fmla="*/ 916389 w 4225993"/>
                <a:gd name="connsiteY2160" fmla="*/ 1077707 h 2074296"/>
                <a:gd name="connsiteX2161" fmla="*/ 941085 w 4225993"/>
                <a:gd name="connsiteY2161" fmla="*/ 1079071 h 2074296"/>
                <a:gd name="connsiteX2162" fmla="*/ 955201 w 4225993"/>
                <a:gd name="connsiteY2162" fmla="*/ 1094329 h 2074296"/>
                <a:gd name="connsiteX2163" fmla="*/ 944621 w 4225993"/>
                <a:gd name="connsiteY2163" fmla="*/ 1121252 h 2074296"/>
                <a:gd name="connsiteX2164" fmla="*/ 941364 w 4225993"/>
                <a:gd name="connsiteY2164" fmla="*/ 1145224 h 2074296"/>
                <a:gd name="connsiteX2165" fmla="*/ 954171 w 4225993"/>
                <a:gd name="connsiteY2165" fmla="*/ 1150654 h 2074296"/>
                <a:gd name="connsiteX2166" fmla="*/ 984046 w 4225993"/>
                <a:gd name="connsiteY2166" fmla="*/ 1158060 h 2074296"/>
                <a:gd name="connsiteX2167" fmla="*/ 991369 w 4225993"/>
                <a:gd name="connsiteY2167" fmla="*/ 1171619 h 2074296"/>
                <a:gd name="connsiteX2168" fmla="*/ 988918 w 4225993"/>
                <a:gd name="connsiteY2168" fmla="*/ 1192306 h 2074296"/>
                <a:gd name="connsiteX2169" fmla="*/ 1006765 w 4225993"/>
                <a:gd name="connsiteY2169" fmla="*/ 1231229 h 2074296"/>
                <a:gd name="connsiteX2170" fmla="*/ 1022608 w 4225993"/>
                <a:gd name="connsiteY2170" fmla="*/ 1233846 h 2074296"/>
                <a:gd name="connsiteX2171" fmla="*/ 1041206 w 4225993"/>
                <a:gd name="connsiteY2171" fmla="*/ 1235461 h 2074296"/>
                <a:gd name="connsiteX2172" fmla="*/ 1023888 w 4225993"/>
                <a:gd name="connsiteY2172" fmla="*/ 1251136 h 2074296"/>
                <a:gd name="connsiteX2173" fmla="*/ 1002337 w 4225993"/>
                <a:gd name="connsiteY2173" fmla="*/ 1241002 h 2074296"/>
                <a:gd name="connsiteX2174" fmla="*/ 1001309 w 4225993"/>
                <a:gd name="connsiteY2174" fmla="*/ 1242422 h 2074296"/>
                <a:gd name="connsiteX2175" fmla="*/ 1008519 w 4225993"/>
                <a:gd name="connsiteY2175" fmla="*/ 1250245 h 2074296"/>
                <a:gd name="connsiteX2176" fmla="*/ 993679 w 4225993"/>
                <a:gd name="connsiteY2176" fmla="*/ 1247990 h 2074296"/>
                <a:gd name="connsiteX2177" fmla="*/ 983796 w 4225993"/>
                <a:gd name="connsiteY2177" fmla="*/ 1238301 h 2074296"/>
                <a:gd name="connsiteX2178" fmla="*/ 978980 w 4225993"/>
                <a:gd name="connsiteY2178" fmla="*/ 1233679 h 2074296"/>
                <a:gd name="connsiteX2179" fmla="*/ 953336 w 4225993"/>
                <a:gd name="connsiteY2179" fmla="*/ 1209763 h 2074296"/>
                <a:gd name="connsiteX2180" fmla="*/ 913939 w 4225993"/>
                <a:gd name="connsiteY2180" fmla="*/ 1182338 h 2074296"/>
                <a:gd name="connsiteX2181" fmla="*/ 880695 w 4225993"/>
                <a:gd name="connsiteY2181" fmla="*/ 1167303 h 2074296"/>
                <a:gd name="connsiteX2182" fmla="*/ 856640 w 4225993"/>
                <a:gd name="connsiteY2182" fmla="*/ 1158867 h 2074296"/>
                <a:gd name="connsiteX2183" fmla="*/ 806886 w 4225993"/>
                <a:gd name="connsiteY2183" fmla="*/ 1149930 h 2074296"/>
                <a:gd name="connsiteX2184" fmla="*/ 744936 w 4225993"/>
                <a:gd name="connsiteY2184" fmla="*/ 1120667 h 2074296"/>
                <a:gd name="connsiteX2185" fmla="*/ 727257 w 4225993"/>
                <a:gd name="connsiteY2185" fmla="*/ 1093131 h 2074296"/>
                <a:gd name="connsiteX2186" fmla="*/ 715591 w 4225993"/>
                <a:gd name="connsiteY2186" fmla="*/ 1064370 h 2074296"/>
                <a:gd name="connsiteX2187" fmla="*/ 702950 w 4225993"/>
                <a:gd name="connsiteY2187" fmla="*/ 1049558 h 2074296"/>
                <a:gd name="connsiteX2188" fmla="*/ 693289 w 4225993"/>
                <a:gd name="connsiteY2188" fmla="*/ 1044853 h 2074296"/>
                <a:gd name="connsiteX2189" fmla="*/ 696686 w 4225993"/>
                <a:gd name="connsiteY2189" fmla="*/ 1059192 h 2074296"/>
                <a:gd name="connsiteX2190" fmla="*/ 690032 w 4225993"/>
                <a:gd name="connsiteY2190" fmla="*/ 1071581 h 2074296"/>
                <a:gd name="connsiteX2191" fmla="*/ 675275 w 4225993"/>
                <a:gd name="connsiteY2191" fmla="*/ 1067767 h 2074296"/>
                <a:gd name="connsiteX2192" fmla="*/ 657011 w 4225993"/>
                <a:gd name="connsiteY2192" fmla="*/ 1052259 h 2074296"/>
                <a:gd name="connsiteX2193" fmla="*/ 650913 w 4225993"/>
                <a:gd name="connsiteY2193" fmla="*/ 1042514 h 2074296"/>
                <a:gd name="connsiteX2194" fmla="*/ 635739 w 4225993"/>
                <a:gd name="connsiteY2194" fmla="*/ 1023581 h 2074296"/>
                <a:gd name="connsiteX2195" fmla="*/ 620676 w 4225993"/>
                <a:gd name="connsiteY2195" fmla="*/ 1001447 h 2074296"/>
                <a:gd name="connsiteX2196" fmla="*/ 613966 w 4225993"/>
                <a:gd name="connsiteY2196" fmla="*/ 985688 h 2074296"/>
                <a:gd name="connsiteX2197" fmla="*/ 604472 w 4225993"/>
                <a:gd name="connsiteY2197" fmla="*/ 970904 h 2074296"/>
                <a:gd name="connsiteX2198" fmla="*/ 583674 w 4225993"/>
                <a:gd name="connsiteY2198" fmla="*/ 942310 h 2074296"/>
                <a:gd name="connsiteX2199" fmla="*/ 559256 w 4225993"/>
                <a:gd name="connsiteY2199" fmla="*/ 931535 h 2074296"/>
                <a:gd name="connsiteX2200" fmla="*/ 530579 w 4225993"/>
                <a:gd name="connsiteY2200" fmla="*/ 887210 h 2074296"/>
                <a:gd name="connsiteX2201" fmla="*/ 517883 w 4225993"/>
                <a:gd name="connsiteY2201" fmla="*/ 869057 h 2074296"/>
                <a:gd name="connsiteX2202" fmla="*/ 509836 w 4225993"/>
                <a:gd name="connsiteY2202" fmla="*/ 849344 h 2074296"/>
                <a:gd name="connsiteX2203" fmla="*/ 504324 w 4225993"/>
                <a:gd name="connsiteY2203" fmla="*/ 809558 h 2074296"/>
                <a:gd name="connsiteX2204" fmla="*/ 505159 w 4225993"/>
                <a:gd name="connsiteY2204" fmla="*/ 800425 h 2074296"/>
                <a:gd name="connsiteX2205" fmla="*/ 508333 w 4225993"/>
                <a:gd name="connsiteY2205" fmla="*/ 783414 h 2074296"/>
                <a:gd name="connsiteX2206" fmla="*/ 508778 w 4225993"/>
                <a:gd name="connsiteY2206" fmla="*/ 769576 h 2074296"/>
                <a:gd name="connsiteX2207" fmla="*/ 501511 w 4225993"/>
                <a:gd name="connsiteY2207" fmla="*/ 731182 h 2074296"/>
                <a:gd name="connsiteX2208" fmla="*/ 498393 w 4225993"/>
                <a:gd name="connsiteY2208" fmla="*/ 724110 h 2074296"/>
                <a:gd name="connsiteX2209" fmla="*/ 480129 w 4225993"/>
                <a:gd name="connsiteY2209" fmla="*/ 712249 h 2074296"/>
                <a:gd name="connsiteX2210" fmla="*/ 473920 w 4225993"/>
                <a:gd name="connsiteY2210" fmla="*/ 706848 h 2074296"/>
                <a:gd name="connsiteX2211" fmla="*/ 461112 w 4225993"/>
                <a:gd name="connsiteY2211" fmla="*/ 675776 h 2074296"/>
                <a:gd name="connsiteX2212" fmla="*/ 461446 w 4225993"/>
                <a:gd name="connsiteY2212" fmla="*/ 671488 h 2074296"/>
                <a:gd name="connsiteX2213" fmla="*/ 447832 w 4225993"/>
                <a:gd name="connsiteY2213" fmla="*/ 660602 h 2074296"/>
                <a:gd name="connsiteX2214" fmla="*/ 443293 w 4225993"/>
                <a:gd name="connsiteY2214" fmla="*/ 676193 h 2074296"/>
                <a:gd name="connsiteX2215" fmla="*/ 420379 w 4225993"/>
                <a:gd name="connsiteY2215" fmla="*/ 666950 h 2074296"/>
                <a:gd name="connsiteX2216" fmla="*/ 403980 w 4225993"/>
                <a:gd name="connsiteY2216" fmla="*/ 654755 h 2074296"/>
                <a:gd name="connsiteX2217" fmla="*/ 405010 w 4225993"/>
                <a:gd name="connsiteY2217" fmla="*/ 626857 h 2074296"/>
                <a:gd name="connsiteX2218" fmla="*/ 400750 w 4225993"/>
                <a:gd name="connsiteY2218" fmla="*/ 617613 h 2074296"/>
                <a:gd name="connsiteX2219" fmla="*/ 378922 w 4225993"/>
                <a:gd name="connsiteY2219" fmla="*/ 603107 h 2074296"/>
                <a:gd name="connsiteX2220" fmla="*/ 372936 w 4225993"/>
                <a:gd name="connsiteY2220" fmla="*/ 599710 h 2074296"/>
                <a:gd name="connsiteX2221" fmla="*/ 332342 w 4225993"/>
                <a:gd name="connsiteY2221" fmla="*/ 561121 h 2074296"/>
                <a:gd name="connsiteX2222" fmla="*/ 324713 w 4225993"/>
                <a:gd name="connsiteY2222" fmla="*/ 556388 h 2074296"/>
                <a:gd name="connsiteX2223" fmla="*/ 303052 w 4225993"/>
                <a:gd name="connsiteY2223" fmla="*/ 545112 h 2074296"/>
                <a:gd name="connsiteX2224" fmla="*/ 265019 w 4225993"/>
                <a:gd name="connsiteY2224" fmla="*/ 536954 h 2074296"/>
                <a:gd name="connsiteX2225" fmla="*/ 254829 w 4225993"/>
                <a:gd name="connsiteY2225" fmla="*/ 539404 h 2074296"/>
                <a:gd name="connsiteX2226" fmla="*/ 236759 w 4225993"/>
                <a:gd name="connsiteY2226" fmla="*/ 544945 h 2074296"/>
                <a:gd name="connsiteX2227" fmla="*/ 200648 w 4225993"/>
                <a:gd name="connsiteY2227" fmla="*/ 559423 h 2074296"/>
                <a:gd name="connsiteX2228" fmla="*/ 195553 w 4225993"/>
                <a:gd name="connsiteY2228" fmla="*/ 568416 h 2074296"/>
                <a:gd name="connsiteX2229" fmla="*/ 195163 w 4225993"/>
                <a:gd name="connsiteY2229" fmla="*/ 583556 h 2074296"/>
                <a:gd name="connsiteX2230" fmla="*/ 179070 w 4225993"/>
                <a:gd name="connsiteY2230" fmla="*/ 595339 h 2074296"/>
                <a:gd name="connsiteX2231" fmla="*/ 159692 w 4225993"/>
                <a:gd name="connsiteY2231" fmla="*/ 593724 h 2074296"/>
                <a:gd name="connsiteX2232" fmla="*/ 141706 w 4225993"/>
                <a:gd name="connsiteY2232" fmla="*/ 592806 h 2074296"/>
                <a:gd name="connsiteX2233" fmla="*/ 120238 w 4225993"/>
                <a:gd name="connsiteY2233" fmla="*/ 611989 h 2074296"/>
                <a:gd name="connsiteX2234" fmla="*/ 87635 w 4225993"/>
                <a:gd name="connsiteY2234" fmla="*/ 628471 h 2074296"/>
                <a:gd name="connsiteX2235" fmla="*/ 70763 w 4225993"/>
                <a:gd name="connsiteY2235" fmla="*/ 633149 h 2074296"/>
                <a:gd name="connsiteX2236" fmla="*/ 51384 w 4225993"/>
                <a:gd name="connsiteY2236" fmla="*/ 639581 h 2074296"/>
                <a:gd name="connsiteX2237" fmla="*/ 40080 w 4225993"/>
                <a:gd name="connsiteY2237" fmla="*/ 643367 h 2074296"/>
                <a:gd name="connsiteX2238" fmla="*/ 28498 w 4225993"/>
                <a:gd name="connsiteY2238" fmla="*/ 650940 h 2074296"/>
                <a:gd name="connsiteX2239" fmla="*/ 2131 w 4225993"/>
                <a:gd name="connsiteY2239" fmla="*/ 653613 h 2074296"/>
                <a:gd name="connsiteX2240" fmla="*/ 628 w 4225993"/>
                <a:gd name="connsiteY2240" fmla="*/ 640973 h 2074296"/>
                <a:gd name="connsiteX2241" fmla="*/ 12238 w 4225993"/>
                <a:gd name="connsiteY2241" fmla="*/ 630448 h 2074296"/>
                <a:gd name="connsiteX2242" fmla="*/ 20507 w 4225993"/>
                <a:gd name="connsiteY2242" fmla="*/ 626495 h 2074296"/>
                <a:gd name="connsiteX2243" fmla="*/ 41528 w 4225993"/>
                <a:gd name="connsiteY2243" fmla="*/ 617697 h 2074296"/>
                <a:gd name="connsiteX2244" fmla="*/ 78586 w 4225993"/>
                <a:gd name="connsiteY2244" fmla="*/ 596091 h 2074296"/>
                <a:gd name="connsiteX2245" fmla="*/ 78252 w 4225993"/>
                <a:gd name="connsiteY2245" fmla="*/ 590884 h 2074296"/>
                <a:gd name="connsiteX2246" fmla="*/ 87078 w 4225993"/>
                <a:gd name="connsiteY2246" fmla="*/ 595283 h 2074296"/>
                <a:gd name="connsiteX2247" fmla="*/ 105621 w 4225993"/>
                <a:gd name="connsiteY2247" fmla="*/ 584564 h 2074296"/>
                <a:gd name="connsiteX2248" fmla="*/ 91227 w 4225993"/>
                <a:gd name="connsiteY2248" fmla="*/ 567191 h 2074296"/>
                <a:gd name="connsiteX2249" fmla="*/ 79032 w 4225993"/>
                <a:gd name="connsiteY2249" fmla="*/ 566244 h 2074296"/>
                <a:gd name="connsiteX2250" fmla="*/ 64916 w 4225993"/>
                <a:gd name="connsiteY2250" fmla="*/ 552573 h 2074296"/>
                <a:gd name="connsiteX2251" fmla="*/ 64053 w 4225993"/>
                <a:gd name="connsiteY2251" fmla="*/ 549984 h 2074296"/>
                <a:gd name="connsiteX2252" fmla="*/ 61769 w 4225993"/>
                <a:gd name="connsiteY2252" fmla="*/ 548508 h 2074296"/>
                <a:gd name="connsiteX2253" fmla="*/ 42336 w 4225993"/>
                <a:gd name="connsiteY2253" fmla="*/ 543274 h 2074296"/>
                <a:gd name="connsiteX2254" fmla="*/ 20229 w 4225993"/>
                <a:gd name="connsiteY2254" fmla="*/ 510086 h 2074296"/>
                <a:gd name="connsiteX2255" fmla="*/ 26967 w 4225993"/>
                <a:gd name="connsiteY2255" fmla="*/ 490680 h 2074296"/>
                <a:gd name="connsiteX2256" fmla="*/ 34484 w 4225993"/>
                <a:gd name="connsiteY2256" fmla="*/ 484527 h 2074296"/>
                <a:gd name="connsiteX2257" fmla="*/ 32897 w 4225993"/>
                <a:gd name="connsiteY2257" fmla="*/ 464202 h 2074296"/>
                <a:gd name="connsiteX2258" fmla="*/ 11403 w 4225993"/>
                <a:gd name="connsiteY2258" fmla="*/ 449362 h 2074296"/>
                <a:gd name="connsiteX2259" fmla="*/ 1714 w 4225993"/>
                <a:gd name="connsiteY2259" fmla="*/ 423413 h 2074296"/>
                <a:gd name="connsiteX2260" fmla="*/ 14271 w 4225993"/>
                <a:gd name="connsiteY2260" fmla="*/ 419320 h 2074296"/>
                <a:gd name="connsiteX2261" fmla="*/ 29445 w 4225993"/>
                <a:gd name="connsiteY2261" fmla="*/ 411719 h 2074296"/>
                <a:gd name="connsiteX2262" fmla="*/ 46846 w 4225993"/>
                <a:gd name="connsiteY2262" fmla="*/ 406875 h 2074296"/>
                <a:gd name="connsiteX2263" fmla="*/ 40414 w 4225993"/>
                <a:gd name="connsiteY2263" fmla="*/ 398522 h 2074296"/>
                <a:gd name="connsiteX2264" fmla="*/ 11598 w 4225993"/>
                <a:gd name="connsiteY2264" fmla="*/ 381176 h 2074296"/>
                <a:gd name="connsiteX2265" fmla="*/ 11486 w 4225993"/>
                <a:gd name="connsiteY2265" fmla="*/ 377111 h 2074296"/>
                <a:gd name="connsiteX2266" fmla="*/ 29222 w 4225993"/>
                <a:gd name="connsiteY2266" fmla="*/ 357845 h 2074296"/>
                <a:gd name="connsiteX2267" fmla="*/ 37881 w 4225993"/>
                <a:gd name="connsiteY2267" fmla="*/ 351162 h 2074296"/>
                <a:gd name="connsiteX2268" fmla="*/ 49352 w 4225993"/>
                <a:gd name="connsiteY2268" fmla="*/ 343840 h 2074296"/>
                <a:gd name="connsiteX2269" fmla="*/ 60155 w 4225993"/>
                <a:gd name="connsiteY2269" fmla="*/ 337882 h 2074296"/>
                <a:gd name="connsiteX2270" fmla="*/ 78948 w 4225993"/>
                <a:gd name="connsiteY2270" fmla="*/ 332786 h 2074296"/>
                <a:gd name="connsiteX2271" fmla="*/ 85129 w 4225993"/>
                <a:gd name="connsiteY2271" fmla="*/ 331255 h 2074296"/>
                <a:gd name="connsiteX2272" fmla="*/ 103310 w 4225993"/>
                <a:gd name="connsiteY2272" fmla="*/ 324545 h 2074296"/>
                <a:gd name="connsiteX2273" fmla="*/ 122326 w 4225993"/>
                <a:gd name="connsiteY2273" fmla="*/ 318364 h 2074296"/>
                <a:gd name="connsiteX2274" fmla="*/ 141956 w 4225993"/>
                <a:gd name="connsiteY2274" fmla="*/ 313353 h 2074296"/>
                <a:gd name="connsiteX2275" fmla="*/ 197223 w 4225993"/>
                <a:gd name="connsiteY2275" fmla="*/ 317529 h 2074296"/>
                <a:gd name="connsiteX2276" fmla="*/ 204100 w 4225993"/>
                <a:gd name="connsiteY2276" fmla="*/ 318364 h 2074296"/>
                <a:gd name="connsiteX2277" fmla="*/ 272175 w 4225993"/>
                <a:gd name="connsiteY2277" fmla="*/ 328220 h 2074296"/>
                <a:gd name="connsiteX2278" fmla="*/ 300713 w 4225993"/>
                <a:gd name="connsiteY2278" fmla="*/ 330977 h 2074296"/>
                <a:gd name="connsiteX2279" fmla="*/ 326049 w 4225993"/>
                <a:gd name="connsiteY2279" fmla="*/ 343923 h 2074296"/>
                <a:gd name="connsiteX2280" fmla="*/ 350022 w 4225993"/>
                <a:gd name="connsiteY2280" fmla="*/ 351135 h 2074296"/>
                <a:gd name="connsiteX2281" fmla="*/ 386411 w 4225993"/>
                <a:gd name="connsiteY2281" fmla="*/ 346958 h 2074296"/>
                <a:gd name="connsiteX2282" fmla="*/ 382764 w 4225993"/>
                <a:gd name="connsiteY2282" fmla="*/ 354476 h 2074296"/>
                <a:gd name="connsiteX2283" fmla="*/ 419488 w 4225993"/>
                <a:gd name="connsiteY2283" fmla="*/ 342893 h 2074296"/>
                <a:gd name="connsiteX2284" fmla="*/ 413669 w 4225993"/>
                <a:gd name="connsiteY2284" fmla="*/ 341362 h 2074296"/>
                <a:gd name="connsiteX2285" fmla="*/ 409715 w 4225993"/>
                <a:gd name="connsiteY2285" fmla="*/ 339107 h 2074296"/>
                <a:gd name="connsiteX2286" fmla="*/ 427033 w 4225993"/>
                <a:gd name="connsiteY2286" fmla="*/ 341780 h 2074296"/>
                <a:gd name="connsiteX2287" fmla="*/ 445910 w 4225993"/>
                <a:gd name="connsiteY2287" fmla="*/ 335237 h 2074296"/>
                <a:gd name="connsiteX2288" fmla="*/ 460583 w 4225993"/>
                <a:gd name="connsiteY2288" fmla="*/ 343589 h 2074296"/>
                <a:gd name="connsiteX2289" fmla="*/ 496917 w 4225993"/>
                <a:gd name="connsiteY2289" fmla="*/ 341195 h 2074296"/>
                <a:gd name="connsiteX2290" fmla="*/ 500509 w 4225993"/>
                <a:gd name="connsiteY2290" fmla="*/ 340165 h 2074296"/>
                <a:gd name="connsiteX2291" fmla="*/ 518551 w 4225993"/>
                <a:gd name="connsiteY2291" fmla="*/ 339998 h 2074296"/>
                <a:gd name="connsiteX2292" fmla="*/ 532472 w 4225993"/>
                <a:gd name="connsiteY2292" fmla="*/ 343728 h 2074296"/>
                <a:gd name="connsiteX2293" fmla="*/ 559145 w 4225993"/>
                <a:gd name="connsiteY2293" fmla="*/ 347933 h 2074296"/>
                <a:gd name="connsiteX2294" fmla="*/ 577660 w 4225993"/>
                <a:gd name="connsiteY2294" fmla="*/ 352805 h 2074296"/>
                <a:gd name="connsiteX2295" fmla="*/ 589911 w 4225993"/>
                <a:gd name="connsiteY2295" fmla="*/ 344202 h 2074296"/>
                <a:gd name="connsiteX2296" fmla="*/ 572537 w 4225993"/>
                <a:gd name="connsiteY2296" fmla="*/ 318002 h 2074296"/>
                <a:gd name="connsiteX2297" fmla="*/ 559590 w 4225993"/>
                <a:gd name="connsiteY2297" fmla="*/ 320647 h 2074296"/>
                <a:gd name="connsiteX2298" fmla="*/ 549790 w 4225993"/>
                <a:gd name="connsiteY2298" fmla="*/ 326828 h 2074296"/>
                <a:gd name="connsiteX2299" fmla="*/ 538347 w 4225993"/>
                <a:gd name="connsiteY2299" fmla="*/ 332230 h 2074296"/>
                <a:gd name="connsiteX2300" fmla="*/ 511451 w 4225993"/>
                <a:gd name="connsiteY2300" fmla="*/ 317111 h 2074296"/>
                <a:gd name="connsiteX2301" fmla="*/ 500760 w 4225993"/>
                <a:gd name="connsiteY2301" fmla="*/ 309315 h 2074296"/>
                <a:gd name="connsiteX2302" fmla="*/ 494078 w 4225993"/>
                <a:gd name="connsiteY2302" fmla="*/ 292610 h 2074296"/>
                <a:gd name="connsiteX2303" fmla="*/ 499757 w 4225993"/>
                <a:gd name="connsiteY2303" fmla="*/ 281473 h 2074296"/>
                <a:gd name="connsiteX2304" fmla="*/ 507498 w 4225993"/>
                <a:gd name="connsiteY2304" fmla="*/ 251376 h 2074296"/>
                <a:gd name="connsiteX2305" fmla="*/ 517047 w 4225993"/>
                <a:gd name="connsiteY2305" fmla="*/ 240155 h 2074296"/>
                <a:gd name="connsiteX2306" fmla="*/ 563516 w 4225993"/>
                <a:gd name="connsiteY2306" fmla="*/ 243301 h 2074296"/>
                <a:gd name="connsiteX2307" fmla="*/ 585010 w 4225993"/>
                <a:gd name="connsiteY2307" fmla="*/ 247338 h 2074296"/>
                <a:gd name="connsiteX2308" fmla="*/ 613716 w 4225993"/>
                <a:gd name="connsiteY2308" fmla="*/ 255023 h 2074296"/>
                <a:gd name="connsiteX2309" fmla="*/ 640834 w 4225993"/>
                <a:gd name="connsiteY2309" fmla="*/ 269362 h 2074296"/>
                <a:gd name="connsiteX2310" fmla="*/ 690922 w 4225993"/>
                <a:gd name="connsiteY2310" fmla="*/ 276823 h 2074296"/>
                <a:gd name="connsiteX2311" fmla="*/ 698301 w 4225993"/>
                <a:gd name="connsiteY2311" fmla="*/ 271728 h 2074296"/>
                <a:gd name="connsiteX2312" fmla="*/ 742514 w 4225993"/>
                <a:gd name="connsiteY2312" fmla="*/ 258169 h 2074296"/>
                <a:gd name="connsiteX2313" fmla="*/ 751702 w 4225993"/>
                <a:gd name="connsiteY2313" fmla="*/ 276601 h 2074296"/>
                <a:gd name="connsiteX2314" fmla="*/ 751758 w 4225993"/>
                <a:gd name="connsiteY2314" fmla="*/ 304332 h 2074296"/>
                <a:gd name="connsiteX2315" fmla="*/ 754682 w 4225993"/>
                <a:gd name="connsiteY2315" fmla="*/ 311905 h 2074296"/>
                <a:gd name="connsiteX2316" fmla="*/ 765930 w 4225993"/>
                <a:gd name="connsiteY2316" fmla="*/ 324879 h 2074296"/>
                <a:gd name="connsiteX2317" fmla="*/ 774421 w 4225993"/>
                <a:gd name="connsiteY2317" fmla="*/ 329445 h 2074296"/>
                <a:gd name="connsiteX2318" fmla="*/ 788315 w 4225993"/>
                <a:gd name="connsiteY2318" fmla="*/ 330643 h 2074296"/>
                <a:gd name="connsiteX2319" fmla="*/ 802848 w 4225993"/>
                <a:gd name="connsiteY2319" fmla="*/ 330114 h 2074296"/>
                <a:gd name="connsiteX2320" fmla="*/ 785976 w 4225993"/>
                <a:gd name="connsiteY2320" fmla="*/ 364638 h 2074296"/>
                <a:gd name="connsiteX2321" fmla="*/ 833030 w 4225993"/>
                <a:gd name="connsiteY2321" fmla="*/ 341334 h 2074296"/>
                <a:gd name="connsiteX2322" fmla="*/ 831387 w 4225993"/>
                <a:gd name="connsiteY2322" fmla="*/ 319283 h 2074296"/>
                <a:gd name="connsiteX2323" fmla="*/ 804324 w 4225993"/>
                <a:gd name="connsiteY2323" fmla="*/ 318559 h 2074296"/>
                <a:gd name="connsiteX2324" fmla="*/ 803016 w 4225993"/>
                <a:gd name="connsiteY2324" fmla="*/ 318086 h 2074296"/>
                <a:gd name="connsiteX2325" fmla="*/ 767711 w 4225993"/>
                <a:gd name="connsiteY2325" fmla="*/ 291886 h 2074296"/>
                <a:gd name="connsiteX2326" fmla="*/ 763062 w 4225993"/>
                <a:gd name="connsiteY2326" fmla="*/ 283868 h 2074296"/>
                <a:gd name="connsiteX2327" fmla="*/ 777707 w 4225993"/>
                <a:gd name="connsiteY2327" fmla="*/ 265492 h 2074296"/>
                <a:gd name="connsiteX2328" fmla="*/ 821531 w 4225993"/>
                <a:gd name="connsiteY2328" fmla="*/ 249733 h 2074296"/>
                <a:gd name="connsiteX2329" fmla="*/ 830691 w 4225993"/>
                <a:gd name="connsiteY2329" fmla="*/ 254772 h 2074296"/>
                <a:gd name="connsiteX2330" fmla="*/ 845475 w 4225993"/>
                <a:gd name="connsiteY2330" fmla="*/ 261761 h 2074296"/>
                <a:gd name="connsiteX2331" fmla="*/ 842774 w 4225993"/>
                <a:gd name="connsiteY2331" fmla="*/ 246169 h 2074296"/>
                <a:gd name="connsiteX2332" fmla="*/ 820055 w 4225993"/>
                <a:gd name="connsiteY2332" fmla="*/ 239403 h 2074296"/>
                <a:gd name="connsiteX2333" fmla="*/ 790208 w 4225993"/>
                <a:gd name="connsiteY2333" fmla="*/ 232192 h 2074296"/>
                <a:gd name="connsiteX2334" fmla="*/ 779739 w 4225993"/>
                <a:gd name="connsiteY2334" fmla="*/ 223700 h 2074296"/>
                <a:gd name="connsiteX2335" fmla="*/ 752036 w 4225993"/>
                <a:gd name="connsiteY2335" fmla="*/ 212146 h 2074296"/>
                <a:gd name="connsiteX2336" fmla="*/ 745410 w 4225993"/>
                <a:gd name="connsiteY2336" fmla="*/ 194967 h 2074296"/>
                <a:gd name="connsiteX2337" fmla="*/ 758607 w 4225993"/>
                <a:gd name="connsiteY2337" fmla="*/ 193659 h 2074296"/>
                <a:gd name="connsiteX2338" fmla="*/ 770997 w 4225993"/>
                <a:gd name="connsiteY2338" fmla="*/ 193631 h 2074296"/>
                <a:gd name="connsiteX2339" fmla="*/ 814347 w 4225993"/>
                <a:gd name="connsiteY2339" fmla="*/ 191208 h 2074296"/>
                <a:gd name="connsiteX2340" fmla="*/ 832361 w 4225993"/>
                <a:gd name="connsiteY2340" fmla="*/ 186364 h 2074296"/>
                <a:gd name="connsiteX2341" fmla="*/ 843916 w 4225993"/>
                <a:gd name="connsiteY2341" fmla="*/ 182856 h 2074296"/>
                <a:gd name="connsiteX2342" fmla="*/ 870338 w 4225993"/>
                <a:gd name="connsiteY2342" fmla="*/ 183663 h 2074296"/>
                <a:gd name="connsiteX2343" fmla="*/ 877410 w 4225993"/>
                <a:gd name="connsiteY2343" fmla="*/ 186642 h 2074296"/>
                <a:gd name="connsiteX2344" fmla="*/ 905975 w 4225993"/>
                <a:gd name="connsiteY2344" fmla="*/ 192099 h 2074296"/>
                <a:gd name="connsiteX2345" fmla="*/ 909288 w 4225993"/>
                <a:gd name="connsiteY2345" fmla="*/ 173529 h 2074296"/>
                <a:gd name="connsiteX2346" fmla="*/ 919480 w 4225993"/>
                <a:gd name="connsiteY2346" fmla="*/ 179014 h 2074296"/>
                <a:gd name="connsiteX2347" fmla="*/ 930199 w 4225993"/>
                <a:gd name="connsiteY2347" fmla="*/ 183413 h 2074296"/>
                <a:gd name="connsiteX2348" fmla="*/ 936324 w 4225993"/>
                <a:gd name="connsiteY2348" fmla="*/ 173891 h 2074296"/>
                <a:gd name="connsiteX2349" fmla="*/ 941447 w 4225993"/>
                <a:gd name="connsiteY2349" fmla="*/ 159607 h 2074296"/>
                <a:gd name="connsiteX2350" fmla="*/ 928863 w 4225993"/>
                <a:gd name="connsiteY2350" fmla="*/ 157881 h 2074296"/>
                <a:gd name="connsiteX2351" fmla="*/ 882199 w 4225993"/>
                <a:gd name="connsiteY2351" fmla="*/ 150503 h 2074296"/>
                <a:gd name="connsiteX2352" fmla="*/ 869057 w 4225993"/>
                <a:gd name="connsiteY2352" fmla="*/ 131208 h 2074296"/>
                <a:gd name="connsiteX2353" fmla="*/ 842607 w 4225993"/>
                <a:gd name="connsiteY2353" fmla="*/ 128647 h 2074296"/>
                <a:gd name="connsiteX2354" fmla="*/ 840408 w 4225993"/>
                <a:gd name="connsiteY2354" fmla="*/ 122689 h 2074296"/>
                <a:gd name="connsiteX2355" fmla="*/ 837094 w 4225993"/>
                <a:gd name="connsiteY2355" fmla="*/ 102809 h 2074296"/>
                <a:gd name="connsiteX2356" fmla="*/ 861178 w 4225993"/>
                <a:gd name="connsiteY2356" fmla="*/ 73408 h 2074296"/>
                <a:gd name="connsiteX2357" fmla="*/ 891693 w 4225993"/>
                <a:gd name="connsiteY2357" fmla="*/ 75440 h 2074296"/>
                <a:gd name="connsiteX2358" fmla="*/ 908844 w 4225993"/>
                <a:gd name="connsiteY2358" fmla="*/ 89445 h 2074296"/>
                <a:gd name="connsiteX2359" fmla="*/ 934014 w 4225993"/>
                <a:gd name="connsiteY2359" fmla="*/ 96183 h 2074296"/>
                <a:gd name="connsiteX2360" fmla="*/ 902106 w 4225993"/>
                <a:gd name="connsiteY2360" fmla="*/ 65501 h 2074296"/>
                <a:gd name="connsiteX2361" fmla="*/ 931591 w 4225993"/>
                <a:gd name="connsiteY2361" fmla="*/ 53055 h 2074296"/>
                <a:gd name="connsiteX2362" fmla="*/ 963638 w 4225993"/>
                <a:gd name="connsiteY2362" fmla="*/ 46067 h 2074296"/>
                <a:gd name="connsiteX2363" fmla="*/ 988055 w 4225993"/>
                <a:gd name="connsiteY2363" fmla="*/ 43282 h 2074296"/>
                <a:gd name="connsiteX2364" fmla="*/ 1009215 w 4225993"/>
                <a:gd name="connsiteY2364" fmla="*/ 39134 h 2074296"/>
                <a:gd name="connsiteX2365" fmla="*/ 1059304 w 4225993"/>
                <a:gd name="connsiteY2365" fmla="*/ 25213 h 2074296"/>
                <a:gd name="connsiteX2366" fmla="*/ 1132501 w 4225993"/>
                <a:gd name="connsiteY2366" fmla="*/ 22206 h 2074296"/>
                <a:gd name="connsiteX2367" fmla="*/ 1150515 w 4225993"/>
                <a:gd name="connsiteY2367" fmla="*/ 22178 h 2074296"/>
                <a:gd name="connsiteX2368" fmla="*/ 1754907 w 4225993"/>
                <a:gd name="connsiteY2368" fmla="*/ 17054 h 2074296"/>
                <a:gd name="connsiteX2369" fmla="*/ 1773311 w 4225993"/>
                <a:gd name="connsiteY2369" fmla="*/ 17890 h 2074296"/>
                <a:gd name="connsiteX2370" fmla="*/ 1765571 w 4225993"/>
                <a:gd name="connsiteY2370" fmla="*/ 26409 h 2074296"/>
                <a:gd name="connsiteX2371" fmla="*/ 1754907 w 4225993"/>
                <a:gd name="connsiteY2371" fmla="*/ 17054 h 2074296"/>
                <a:gd name="connsiteX2372" fmla="*/ 1582070 w 4225993"/>
                <a:gd name="connsiteY2372" fmla="*/ 211 h 2074296"/>
                <a:gd name="connsiteX2373" fmla="*/ 1636140 w 4225993"/>
                <a:gd name="connsiteY2373" fmla="*/ 2494 h 2074296"/>
                <a:gd name="connsiteX2374" fmla="*/ 1661058 w 4225993"/>
                <a:gd name="connsiteY2374" fmla="*/ 10262 h 2074296"/>
                <a:gd name="connsiteX2375" fmla="*/ 1668771 w 4225993"/>
                <a:gd name="connsiteY2375" fmla="*/ 13074 h 2074296"/>
                <a:gd name="connsiteX2376" fmla="*/ 1719269 w 4225993"/>
                <a:gd name="connsiteY2376" fmla="*/ 30531 h 2074296"/>
                <a:gd name="connsiteX2377" fmla="*/ 1730044 w 4225993"/>
                <a:gd name="connsiteY2377" fmla="*/ 37742 h 2074296"/>
                <a:gd name="connsiteX2378" fmla="*/ 1724364 w 4225993"/>
                <a:gd name="connsiteY2378" fmla="*/ 44981 h 2074296"/>
                <a:gd name="connsiteX2379" fmla="*/ 1731603 w 4225993"/>
                <a:gd name="connsiteY2379" fmla="*/ 59988 h 2074296"/>
                <a:gd name="connsiteX2380" fmla="*/ 1764819 w 4225993"/>
                <a:gd name="connsiteY2380" fmla="*/ 54280 h 2074296"/>
                <a:gd name="connsiteX2381" fmla="*/ 1798563 w 4225993"/>
                <a:gd name="connsiteY2381" fmla="*/ 49937 h 2074296"/>
                <a:gd name="connsiteX2382" fmla="*/ 1835816 w 4225993"/>
                <a:gd name="connsiteY2382" fmla="*/ 67227 h 2074296"/>
                <a:gd name="connsiteX2383" fmla="*/ 1796336 w 4225993"/>
                <a:gd name="connsiteY2383" fmla="*/ 92591 h 2074296"/>
                <a:gd name="connsiteX2384" fmla="*/ 1784280 w 4225993"/>
                <a:gd name="connsiteY2384" fmla="*/ 102197 h 2074296"/>
                <a:gd name="connsiteX2385" fmla="*/ 1781886 w 4225993"/>
                <a:gd name="connsiteY2385" fmla="*/ 105510 h 2074296"/>
                <a:gd name="connsiteX2386" fmla="*/ 1762758 w 4225993"/>
                <a:gd name="connsiteY2386" fmla="*/ 119041 h 2074296"/>
                <a:gd name="connsiteX2387" fmla="*/ 1750313 w 4225993"/>
                <a:gd name="connsiteY2387" fmla="*/ 122132 h 2074296"/>
                <a:gd name="connsiteX2388" fmla="*/ 1756550 w 4225993"/>
                <a:gd name="connsiteY2388" fmla="*/ 128313 h 2074296"/>
                <a:gd name="connsiteX2389" fmla="*/ 1770888 w 4225993"/>
                <a:gd name="connsiteY2389" fmla="*/ 133241 h 2074296"/>
                <a:gd name="connsiteX2390" fmla="*/ 1747696 w 4225993"/>
                <a:gd name="connsiteY2390" fmla="*/ 149111 h 2074296"/>
                <a:gd name="connsiteX2391" fmla="*/ 1759055 w 4225993"/>
                <a:gd name="connsiteY2391" fmla="*/ 151339 h 2074296"/>
                <a:gd name="connsiteX2392" fmla="*/ 1745580 w 4225993"/>
                <a:gd name="connsiteY2392" fmla="*/ 159496 h 2074296"/>
                <a:gd name="connsiteX2393" fmla="*/ 1738572 w 4225993"/>
                <a:gd name="connsiteY2393" fmla="*/ 158202 h 2074296"/>
                <a:gd name="connsiteX2394" fmla="*/ 1737868 w 4225993"/>
                <a:gd name="connsiteY2394" fmla="*/ 157742 h 2074296"/>
                <a:gd name="connsiteX2395" fmla="*/ 1737923 w 4225993"/>
                <a:gd name="connsiteY2395" fmla="*/ 157687 h 2074296"/>
                <a:gd name="connsiteX2396" fmla="*/ 1737784 w 4225993"/>
                <a:gd name="connsiteY2396" fmla="*/ 157687 h 2074296"/>
                <a:gd name="connsiteX2397" fmla="*/ 1737868 w 4225993"/>
                <a:gd name="connsiteY2397" fmla="*/ 157742 h 2074296"/>
                <a:gd name="connsiteX2398" fmla="*/ 1737589 w 4225993"/>
                <a:gd name="connsiteY2398" fmla="*/ 158021 h 2074296"/>
                <a:gd name="connsiteX2399" fmla="*/ 1738572 w 4225993"/>
                <a:gd name="connsiteY2399" fmla="*/ 158202 h 2074296"/>
                <a:gd name="connsiteX2400" fmla="*/ 1749711 w 4225993"/>
                <a:gd name="connsiteY2400" fmla="*/ 165490 h 2074296"/>
                <a:gd name="connsiteX2401" fmla="*/ 1765292 w 4225993"/>
                <a:gd name="connsiteY2401" fmla="*/ 166735 h 2074296"/>
                <a:gd name="connsiteX2402" fmla="*/ 1756912 w 4225993"/>
                <a:gd name="connsiteY2402" fmla="*/ 216295 h 2074296"/>
                <a:gd name="connsiteX2403" fmla="*/ 1775371 w 4225993"/>
                <a:gd name="connsiteY2403" fmla="*/ 224675 h 2074296"/>
                <a:gd name="connsiteX2404" fmla="*/ 1765487 w 4225993"/>
                <a:gd name="connsiteY2404" fmla="*/ 245083 h 2074296"/>
                <a:gd name="connsiteX2405" fmla="*/ 1748447 w 4225993"/>
                <a:gd name="connsiteY2405" fmla="*/ 263042 h 2074296"/>
                <a:gd name="connsiteX2406" fmla="*/ 1735668 w 4225993"/>
                <a:gd name="connsiteY2406" fmla="*/ 272091 h 2074296"/>
                <a:gd name="connsiteX2407" fmla="*/ 1726285 w 4225993"/>
                <a:gd name="connsiteY2407" fmla="*/ 280332 h 2074296"/>
                <a:gd name="connsiteX2408" fmla="*/ 1723389 w 4225993"/>
                <a:gd name="connsiteY2408" fmla="*/ 289603 h 2074296"/>
                <a:gd name="connsiteX2409" fmla="*/ 1724058 w 4225993"/>
                <a:gd name="connsiteY2409" fmla="*/ 315163 h 2074296"/>
                <a:gd name="connsiteX2410" fmla="*/ 1716512 w 4225993"/>
                <a:gd name="connsiteY2410" fmla="*/ 347933 h 2074296"/>
                <a:gd name="connsiteX2411" fmla="*/ 1636669 w 4225993"/>
                <a:gd name="connsiteY2411" fmla="*/ 387692 h 2074296"/>
                <a:gd name="connsiteX2412" fmla="*/ 1600334 w 4225993"/>
                <a:gd name="connsiteY2412" fmla="*/ 396545 h 2074296"/>
                <a:gd name="connsiteX2413" fmla="*/ 1580511 w 4225993"/>
                <a:gd name="connsiteY2413" fmla="*/ 413418 h 2074296"/>
                <a:gd name="connsiteX2414" fmla="*/ 1565142 w 4225993"/>
                <a:gd name="connsiteY2414" fmla="*/ 433409 h 2074296"/>
                <a:gd name="connsiteX2415" fmla="*/ 1542562 w 4225993"/>
                <a:gd name="connsiteY2415" fmla="*/ 444462 h 2074296"/>
                <a:gd name="connsiteX2416" fmla="*/ 1529002 w 4225993"/>
                <a:gd name="connsiteY2416" fmla="*/ 447580 h 2074296"/>
                <a:gd name="connsiteX2417" fmla="*/ 1512882 w 4225993"/>
                <a:gd name="connsiteY2417" fmla="*/ 463228 h 2074296"/>
                <a:gd name="connsiteX2418" fmla="*/ 1487963 w 4225993"/>
                <a:gd name="connsiteY2418" fmla="*/ 490151 h 2074296"/>
                <a:gd name="connsiteX2419" fmla="*/ 1476853 w 4225993"/>
                <a:gd name="connsiteY2419" fmla="*/ 518578 h 2074296"/>
                <a:gd name="connsiteX2420" fmla="*/ 1476576 w 4225993"/>
                <a:gd name="connsiteY2420" fmla="*/ 526597 h 2074296"/>
                <a:gd name="connsiteX2421" fmla="*/ 1453717 w 4225993"/>
                <a:gd name="connsiteY2421" fmla="*/ 546977 h 2074296"/>
                <a:gd name="connsiteX2422" fmla="*/ 1448260 w 4225993"/>
                <a:gd name="connsiteY2422" fmla="*/ 546003 h 2074296"/>
                <a:gd name="connsiteX2423" fmla="*/ 1406274 w 4225993"/>
                <a:gd name="connsiteY2423" fmla="*/ 531998 h 2074296"/>
                <a:gd name="connsiteX2424" fmla="*/ 1395080 w 4225993"/>
                <a:gd name="connsiteY2424" fmla="*/ 520694 h 2074296"/>
                <a:gd name="connsiteX2425" fmla="*/ 1382329 w 4225993"/>
                <a:gd name="connsiteY2425" fmla="*/ 503265 h 2074296"/>
                <a:gd name="connsiteX2426" fmla="*/ 1360334 w 4225993"/>
                <a:gd name="connsiteY2426" fmla="*/ 475116 h 2074296"/>
                <a:gd name="connsiteX2427" fmla="*/ 1354849 w 4225993"/>
                <a:gd name="connsiteY2427" fmla="*/ 453177 h 2074296"/>
                <a:gd name="connsiteX2428" fmla="*/ 1343295 w 4225993"/>
                <a:gd name="connsiteY2428" fmla="*/ 442931 h 2074296"/>
                <a:gd name="connsiteX2429" fmla="*/ 1338143 w 4225993"/>
                <a:gd name="connsiteY2429" fmla="*/ 433492 h 2074296"/>
                <a:gd name="connsiteX2430" fmla="*/ 1332770 w 4225993"/>
                <a:gd name="connsiteY2430" fmla="*/ 408072 h 2074296"/>
                <a:gd name="connsiteX2431" fmla="*/ 1333800 w 4225993"/>
                <a:gd name="connsiteY2431" fmla="*/ 389112 h 2074296"/>
                <a:gd name="connsiteX2432" fmla="*/ 1339370 w 4225993"/>
                <a:gd name="connsiteY2432" fmla="*/ 372963 h 2074296"/>
                <a:gd name="connsiteX2433" fmla="*/ 1333076 w 4225993"/>
                <a:gd name="connsiteY2433" fmla="*/ 367506 h 2074296"/>
                <a:gd name="connsiteX2434" fmla="*/ 1319796 w 4225993"/>
                <a:gd name="connsiteY2434" fmla="*/ 338439 h 2074296"/>
                <a:gd name="connsiteX2435" fmla="*/ 1314004 w 4225993"/>
                <a:gd name="connsiteY2435" fmla="*/ 322429 h 2074296"/>
                <a:gd name="connsiteX2436" fmla="*/ 1309188 w 4225993"/>
                <a:gd name="connsiteY2436" fmla="*/ 305780 h 2074296"/>
                <a:gd name="connsiteX2437" fmla="*/ 1303564 w 4225993"/>
                <a:gd name="connsiteY2437" fmla="*/ 285761 h 2074296"/>
                <a:gd name="connsiteX2438" fmla="*/ 1301113 w 4225993"/>
                <a:gd name="connsiteY2438" fmla="*/ 266884 h 2074296"/>
                <a:gd name="connsiteX2439" fmla="*/ 1292955 w 4225993"/>
                <a:gd name="connsiteY2439" fmla="*/ 254522 h 2074296"/>
                <a:gd name="connsiteX2440" fmla="*/ 1289113 w 4225993"/>
                <a:gd name="connsiteY2440" fmla="*/ 237455 h 2074296"/>
                <a:gd name="connsiteX2441" fmla="*/ 1279035 w 4225993"/>
                <a:gd name="connsiteY2441" fmla="*/ 234392 h 2074296"/>
                <a:gd name="connsiteX2442" fmla="*/ 1265336 w 4225993"/>
                <a:gd name="connsiteY2442" fmla="*/ 223701 h 2074296"/>
                <a:gd name="connsiteX2443" fmla="*/ 1247434 w 4225993"/>
                <a:gd name="connsiteY2443" fmla="*/ 213260 h 2074296"/>
                <a:gd name="connsiteX2444" fmla="*/ 1214134 w 4225993"/>
                <a:gd name="connsiteY2444" fmla="*/ 214708 h 2074296"/>
                <a:gd name="connsiteX2445" fmla="*/ 1167249 w 4225993"/>
                <a:gd name="connsiteY2445" fmla="*/ 213093 h 2074296"/>
                <a:gd name="connsiteX2446" fmla="*/ 1160815 w 4225993"/>
                <a:gd name="connsiteY2446" fmla="*/ 211088 h 2074296"/>
                <a:gd name="connsiteX2447" fmla="*/ 1126321 w 4225993"/>
                <a:gd name="connsiteY2447" fmla="*/ 186531 h 2074296"/>
                <a:gd name="connsiteX2448" fmla="*/ 1125010 w 4225993"/>
                <a:gd name="connsiteY2448" fmla="*/ 176452 h 2074296"/>
                <a:gd name="connsiteX2449" fmla="*/ 1133753 w 4225993"/>
                <a:gd name="connsiteY2449" fmla="*/ 170466 h 2074296"/>
                <a:gd name="connsiteX2450" fmla="*/ 1112844 w 4225993"/>
                <a:gd name="connsiteY2450" fmla="*/ 150893 h 2074296"/>
                <a:gd name="connsiteX2451" fmla="*/ 1133864 w 4225993"/>
                <a:gd name="connsiteY2451" fmla="*/ 146160 h 2074296"/>
                <a:gd name="connsiteX2452" fmla="*/ 1165188 w 4225993"/>
                <a:gd name="connsiteY2452" fmla="*/ 135747 h 2074296"/>
                <a:gd name="connsiteX2453" fmla="*/ 1175517 w 4225993"/>
                <a:gd name="connsiteY2453" fmla="*/ 132935 h 2074296"/>
                <a:gd name="connsiteX2454" fmla="*/ 1194979 w 4225993"/>
                <a:gd name="connsiteY2454" fmla="*/ 132545 h 2074296"/>
                <a:gd name="connsiteX2455" fmla="*/ 1209485 w 4225993"/>
                <a:gd name="connsiteY2455" fmla="*/ 109993 h 2074296"/>
                <a:gd name="connsiteX2456" fmla="*/ 1185179 w 4225993"/>
                <a:gd name="connsiteY2456" fmla="*/ 106540 h 2074296"/>
                <a:gd name="connsiteX2457" fmla="*/ 1197068 w 4225993"/>
                <a:gd name="connsiteY2457" fmla="*/ 91366 h 2074296"/>
                <a:gd name="connsiteX2458" fmla="*/ 1210570 w 4225993"/>
                <a:gd name="connsiteY2458" fmla="*/ 85380 h 2074296"/>
                <a:gd name="connsiteX2459" fmla="*/ 1217921 w 4225993"/>
                <a:gd name="connsiteY2459" fmla="*/ 82540 h 2074296"/>
                <a:gd name="connsiteX2460" fmla="*/ 1232176 w 4225993"/>
                <a:gd name="connsiteY2460" fmla="*/ 76109 h 2074296"/>
                <a:gd name="connsiteX2461" fmla="*/ 1261355 w 4225993"/>
                <a:gd name="connsiteY2461" fmla="*/ 57594 h 2074296"/>
                <a:gd name="connsiteX2462" fmla="*/ 1283378 w 4225993"/>
                <a:gd name="connsiteY2462" fmla="*/ 49770 h 2074296"/>
                <a:gd name="connsiteX2463" fmla="*/ 1335638 w 4225993"/>
                <a:gd name="connsiteY2463" fmla="*/ 43060 h 2074296"/>
                <a:gd name="connsiteX2464" fmla="*/ 1359443 w 4225993"/>
                <a:gd name="connsiteY2464" fmla="*/ 48656 h 2074296"/>
                <a:gd name="connsiteX2465" fmla="*/ 1368046 w 4225993"/>
                <a:gd name="connsiteY2465" fmla="*/ 48740 h 2074296"/>
                <a:gd name="connsiteX2466" fmla="*/ 1396250 w 4225993"/>
                <a:gd name="connsiteY2466" fmla="*/ 42308 h 2074296"/>
                <a:gd name="connsiteX2467" fmla="*/ 1408529 w 4225993"/>
                <a:gd name="connsiteY2467" fmla="*/ 41584 h 2074296"/>
                <a:gd name="connsiteX2468" fmla="*/ 1413986 w 4225993"/>
                <a:gd name="connsiteY2468" fmla="*/ 36656 h 2074296"/>
                <a:gd name="connsiteX2469" fmla="*/ 1396389 w 4225993"/>
                <a:gd name="connsiteY2469" fmla="*/ 33593 h 2074296"/>
                <a:gd name="connsiteX2470" fmla="*/ 1420892 w 4225993"/>
                <a:gd name="connsiteY2470" fmla="*/ 22540 h 2074296"/>
                <a:gd name="connsiteX2471" fmla="*/ 1434617 w 4225993"/>
                <a:gd name="connsiteY2471" fmla="*/ 16109 h 2074296"/>
                <a:gd name="connsiteX2472" fmla="*/ 1444947 w 4225993"/>
                <a:gd name="connsiteY2472" fmla="*/ 12712 h 2074296"/>
                <a:gd name="connsiteX2473" fmla="*/ 1494673 w 4225993"/>
                <a:gd name="connsiteY2473" fmla="*/ 12712 h 2074296"/>
                <a:gd name="connsiteX2474" fmla="*/ 1505531 w 4225993"/>
                <a:gd name="connsiteY2474" fmla="*/ 12044 h 2074296"/>
                <a:gd name="connsiteX2475" fmla="*/ 1582070 w 4225993"/>
                <a:gd name="connsiteY2475" fmla="*/ 211 h 207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</a:cxnLst>
              <a:rect l="l" t="t" r="r" b="b"/>
              <a:pathLst>
                <a:path w="4225993" h="2074296">
                  <a:moveTo>
                    <a:pt x="1276193" y="1992966"/>
                  </a:moveTo>
                  <a:cubicBezTo>
                    <a:pt x="1284351" y="1993077"/>
                    <a:pt x="1292453" y="1995110"/>
                    <a:pt x="1302227" y="1996474"/>
                  </a:cubicBezTo>
                  <a:lnTo>
                    <a:pt x="1302254" y="1996502"/>
                  </a:lnTo>
                  <a:cubicBezTo>
                    <a:pt x="1295098" y="2019082"/>
                    <a:pt x="1278003" y="2019973"/>
                    <a:pt x="1261743" y="2022117"/>
                  </a:cubicBezTo>
                  <a:cubicBezTo>
                    <a:pt x="1260713" y="2021281"/>
                    <a:pt x="1259740" y="2020836"/>
                    <a:pt x="1259349" y="2020084"/>
                  </a:cubicBezTo>
                  <a:cubicBezTo>
                    <a:pt x="1249438" y="2000288"/>
                    <a:pt x="1253976" y="1992660"/>
                    <a:pt x="1276193" y="1992966"/>
                  </a:cubicBezTo>
                  <a:close/>
                  <a:moveTo>
                    <a:pt x="4119027" y="1880845"/>
                  </a:moveTo>
                  <a:cubicBezTo>
                    <a:pt x="4121578" y="1880636"/>
                    <a:pt x="4123186" y="1881611"/>
                    <a:pt x="4124341" y="1883685"/>
                  </a:cubicBezTo>
                  <a:cubicBezTo>
                    <a:pt x="4126958" y="1888362"/>
                    <a:pt x="4124814" y="1894070"/>
                    <a:pt x="4117826" y="1899972"/>
                  </a:cubicBezTo>
                  <a:cubicBezTo>
                    <a:pt x="4114707" y="1895211"/>
                    <a:pt x="4111617" y="1890534"/>
                    <a:pt x="4108081" y="1885132"/>
                  </a:cubicBezTo>
                  <a:lnTo>
                    <a:pt x="4108053" y="1885105"/>
                  </a:lnTo>
                  <a:cubicBezTo>
                    <a:pt x="4112981" y="1882446"/>
                    <a:pt x="4116476" y="1881054"/>
                    <a:pt x="4119027" y="1880845"/>
                  </a:cubicBezTo>
                  <a:close/>
                  <a:moveTo>
                    <a:pt x="3965584" y="1863805"/>
                  </a:moveTo>
                  <a:lnTo>
                    <a:pt x="3965166" y="1864752"/>
                  </a:lnTo>
                  <a:lnTo>
                    <a:pt x="3965124" y="1864707"/>
                  </a:lnTo>
                  <a:lnTo>
                    <a:pt x="3964918" y="1864845"/>
                  </a:lnTo>
                  <a:lnTo>
                    <a:pt x="3964860" y="1864418"/>
                  </a:lnTo>
                  <a:lnTo>
                    <a:pt x="3964832" y="1864363"/>
                  </a:lnTo>
                  <a:lnTo>
                    <a:pt x="3964873" y="1864408"/>
                  </a:lnTo>
                  <a:close/>
                  <a:moveTo>
                    <a:pt x="4032211" y="1862525"/>
                  </a:moveTo>
                  <a:cubicBezTo>
                    <a:pt x="4037111" y="1862831"/>
                    <a:pt x="4041427" y="1863110"/>
                    <a:pt x="4045714" y="1863388"/>
                  </a:cubicBezTo>
                  <a:cubicBezTo>
                    <a:pt x="4045380" y="1870942"/>
                    <a:pt x="4040870" y="1874497"/>
                    <a:pt x="4032211" y="1874052"/>
                  </a:cubicBezTo>
                  <a:close/>
                  <a:moveTo>
                    <a:pt x="3993782" y="1847143"/>
                  </a:moveTo>
                  <a:cubicBezTo>
                    <a:pt x="3996566" y="1846669"/>
                    <a:pt x="4000109" y="1847978"/>
                    <a:pt x="4007320" y="1850720"/>
                  </a:cubicBezTo>
                  <a:cubicBezTo>
                    <a:pt x="4002364" y="1862720"/>
                    <a:pt x="3995236" y="1873300"/>
                    <a:pt x="3986605" y="1882655"/>
                  </a:cubicBezTo>
                  <a:cubicBezTo>
                    <a:pt x="3978364" y="1891592"/>
                    <a:pt x="3970317" y="1899973"/>
                    <a:pt x="3969064" y="1913114"/>
                  </a:cubicBezTo>
                  <a:cubicBezTo>
                    <a:pt x="3968563" y="1918265"/>
                    <a:pt x="3964693" y="1923082"/>
                    <a:pt x="3962326" y="1928038"/>
                  </a:cubicBezTo>
                  <a:cubicBezTo>
                    <a:pt x="3962131" y="1928456"/>
                    <a:pt x="3961964" y="1929096"/>
                    <a:pt x="3961630" y="1929207"/>
                  </a:cubicBezTo>
                  <a:cubicBezTo>
                    <a:pt x="3951774" y="1932938"/>
                    <a:pt x="3944647" y="1943045"/>
                    <a:pt x="3932674" y="1941709"/>
                  </a:cubicBezTo>
                  <a:cubicBezTo>
                    <a:pt x="3930447" y="1941458"/>
                    <a:pt x="3927774" y="1941152"/>
                    <a:pt x="3926187" y="1939815"/>
                  </a:cubicBezTo>
                  <a:cubicBezTo>
                    <a:pt x="3919978" y="1934469"/>
                    <a:pt x="3914159" y="1928678"/>
                    <a:pt x="3908118" y="1923138"/>
                  </a:cubicBezTo>
                  <a:cubicBezTo>
                    <a:pt x="3904582" y="1919908"/>
                    <a:pt x="3903551" y="1916038"/>
                    <a:pt x="3905751" y="1911889"/>
                  </a:cubicBezTo>
                  <a:cubicBezTo>
                    <a:pt x="3911152" y="1901727"/>
                    <a:pt x="3916581" y="1891565"/>
                    <a:pt x="3922679" y="1881820"/>
                  </a:cubicBezTo>
                  <a:cubicBezTo>
                    <a:pt x="3923987" y="1879732"/>
                    <a:pt x="3928052" y="1878701"/>
                    <a:pt x="3930976" y="1878423"/>
                  </a:cubicBezTo>
                  <a:cubicBezTo>
                    <a:pt x="3936461" y="1877894"/>
                    <a:pt x="3942029" y="1878284"/>
                    <a:pt x="3944869" y="1878284"/>
                  </a:cubicBezTo>
                  <a:lnTo>
                    <a:pt x="3964918" y="1864845"/>
                  </a:lnTo>
                  <a:lnTo>
                    <a:pt x="3965556" y="1869541"/>
                  </a:lnTo>
                  <a:cubicBezTo>
                    <a:pt x="3974187" y="1866618"/>
                    <a:pt x="3979338" y="1860019"/>
                    <a:pt x="3984795" y="1854256"/>
                  </a:cubicBezTo>
                  <a:cubicBezTo>
                    <a:pt x="3988972" y="1849871"/>
                    <a:pt x="3990997" y="1847616"/>
                    <a:pt x="3993782" y="1847143"/>
                  </a:cubicBezTo>
                  <a:close/>
                  <a:moveTo>
                    <a:pt x="4042846" y="1844706"/>
                  </a:moveTo>
                  <a:cubicBezTo>
                    <a:pt x="4042846" y="1844706"/>
                    <a:pt x="4043153" y="1845012"/>
                    <a:pt x="4043153" y="1845012"/>
                  </a:cubicBezTo>
                  <a:cubicBezTo>
                    <a:pt x="4042930" y="1845291"/>
                    <a:pt x="4042735" y="1845597"/>
                    <a:pt x="4042512" y="1845875"/>
                  </a:cubicBezTo>
                  <a:cubicBezTo>
                    <a:pt x="4042623" y="1845486"/>
                    <a:pt x="4042735" y="1845096"/>
                    <a:pt x="4042846" y="1844706"/>
                  </a:cubicBezTo>
                  <a:close/>
                  <a:moveTo>
                    <a:pt x="4043309" y="1844222"/>
                  </a:moveTo>
                  <a:lnTo>
                    <a:pt x="4043153" y="1845011"/>
                  </a:lnTo>
                  <a:lnTo>
                    <a:pt x="4043153" y="1844984"/>
                  </a:lnTo>
                  <a:lnTo>
                    <a:pt x="4042847" y="1844677"/>
                  </a:lnTo>
                  <a:close/>
                  <a:moveTo>
                    <a:pt x="3642114" y="1823913"/>
                  </a:moveTo>
                  <a:lnTo>
                    <a:pt x="3655453" y="1824989"/>
                  </a:lnTo>
                  <a:cubicBezTo>
                    <a:pt x="3667284" y="1828935"/>
                    <a:pt x="3675329" y="1839694"/>
                    <a:pt x="3687774" y="1841198"/>
                  </a:cubicBezTo>
                  <a:cubicBezTo>
                    <a:pt x="3689751" y="1837690"/>
                    <a:pt x="3691895" y="1833848"/>
                    <a:pt x="3694484" y="1829254"/>
                  </a:cubicBezTo>
                  <a:cubicBezTo>
                    <a:pt x="3698048" y="1828947"/>
                    <a:pt x="3702113" y="1828585"/>
                    <a:pt x="3706094" y="1828224"/>
                  </a:cubicBezTo>
                  <a:cubicBezTo>
                    <a:pt x="3707236" y="1829643"/>
                    <a:pt x="3708739" y="1830618"/>
                    <a:pt x="3708851" y="1831732"/>
                  </a:cubicBezTo>
                  <a:cubicBezTo>
                    <a:pt x="3709547" y="1838553"/>
                    <a:pt x="3710215" y="1845374"/>
                    <a:pt x="3710326" y="1852224"/>
                  </a:cubicBezTo>
                  <a:cubicBezTo>
                    <a:pt x="3710466" y="1860465"/>
                    <a:pt x="3710438" y="1868734"/>
                    <a:pt x="3709658" y="1876920"/>
                  </a:cubicBezTo>
                  <a:cubicBezTo>
                    <a:pt x="3709296" y="1880623"/>
                    <a:pt x="3707765" y="1885022"/>
                    <a:pt x="3705231" y="1887583"/>
                  </a:cubicBezTo>
                  <a:cubicBezTo>
                    <a:pt x="3697547" y="1895295"/>
                    <a:pt x="3679282" y="1897161"/>
                    <a:pt x="3670150" y="1891481"/>
                  </a:cubicBezTo>
                  <a:cubicBezTo>
                    <a:pt x="3667644" y="1889922"/>
                    <a:pt x="3665500" y="1886999"/>
                    <a:pt x="3664275" y="1884214"/>
                  </a:cubicBezTo>
                  <a:cubicBezTo>
                    <a:pt x="3657788" y="1869402"/>
                    <a:pt x="3651440" y="1854507"/>
                    <a:pt x="3645482" y="1839472"/>
                  </a:cubicBezTo>
                  <a:close/>
                  <a:moveTo>
                    <a:pt x="3642057" y="1823908"/>
                  </a:moveTo>
                  <a:lnTo>
                    <a:pt x="3642113" y="1823908"/>
                  </a:lnTo>
                  <a:lnTo>
                    <a:pt x="3642114" y="1823913"/>
                  </a:lnTo>
                  <a:close/>
                  <a:moveTo>
                    <a:pt x="4001974" y="1745670"/>
                  </a:moveTo>
                  <a:cubicBezTo>
                    <a:pt x="4003701" y="1751350"/>
                    <a:pt x="4006262" y="1756501"/>
                    <a:pt x="4012304" y="1760232"/>
                  </a:cubicBezTo>
                  <a:cubicBezTo>
                    <a:pt x="4016369" y="1762765"/>
                    <a:pt x="4019125" y="1768724"/>
                    <a:pt x="4020684" y="1773707"/>
                  </a:cubicBezTo>
                  <a:cubicBezTo>
                    <a:pt x="4023636" y="1783090"/>
                    <a:pt x="4036081" y="1794506"/>
                    <a:pt x="4046104" y="1795118"/>
                  </a:cubicBezTo>
                  <a:cubicBezTo>
                    <a:pt x="4052063" y="1795480"/>
                    <a:pt x="4058271" y="1794450"/>
                    <a:pt x="4063812" y="1800380"/>
                  </a:cubicBezTo>
                  <a:cubicBezTo>
                    <a:pt x="4060610" y="1809791"/>
                    <a:pt x="4062615" y="1821485"/>
                    <a:pt x="4052592" y="1829281"/>
                  </a:cubicBezTo>
                  <a:cubicBezTo>
                    <a:pt x="4050921" y="1830589"/>
                    <a:pt x="4051116" y="1834376"/>
                    <a:pt x="4050615" y="1837021"/>
                  </a:cubicBezTo>
                  <a:lnTo>
                    <a:pt x="4043309" y="1844222"/>
                  </a:lnTo>
                  <a:lnTo>
                    <a:pt x="4046968" y="1825717"/>
                  </a:lnTo>
                  <a:cubicBezTo>
                    <a:pt x="4036221" y="1831564"/>
                    <a:pt x="4035023" y="1846376"/>
                    <a:pt x="4021882" y="1851193"/>
                  </a:cubicBezTo>
                  <a:cubicBezTo>
                    <a:pt x="4021018" y="1836130"/>
                    <a:pt x="4015561" y="1825661"/>
                    <a:pt x="4004007" y="1818172"/>
                  </a:cubicBezTo>
                  <a:cubicBezTo>
                    <a:pt x="3998550" y="1827165"/>
                    <a:pt x="4008685" y="1832288"/>
                    <a:pt x="4009213" y="1839805"/>
                  </a:cubicBezTo>
                  <a:cubicBezTo>
                    <a:pt x="4003060" y="1843035"/>
                    <a:pt x="3998522" y="1841754"/>
                    <a:pt x="3994930" y="1835935"/>
                  </a:cubicBezTo>
                  <a:cubicBezTo>
                    <a:pt x="3996100" y="1834264"/>
                    <a:pt x="3997297" y="1832538"/>
                    <a:pt x="3998968" y="1830172"/>
                  </a:cubicBezTo>
                  <a:cubicBezTo>
                    <a:pt x="3997826" y="1828919"/>
                    <a:pt x="3996824" y="1827527"/>
                    <a:pt x="3995515" y="1826441"/>
                  </a:cubicBezTo>
                  <a:cubicBezTo>
                    <a:pt x="3988555" y="1820594"/>
                    <a:pt x="3988248" y="1817531"/>
                    <a:pt x="3996128" y="1814190"/>
                  </a:cubicBezTo>
                  <a:cubicBezTo>
                    <a:pt x="4003617" y="1811016"/>
                    <a:pt x="4002921" y="1805531"/>
                    <a:pt x="4001111" y="1800547"/>
                  </a:cubicBezTo>
                  <a:cubicBezTo>
                    <a:pt x="3998466" y="1793281"/>
                    <a:pt x="3993872" y="1786738"/>
                    <a:pt x="3990810" y="1779582"/>
                  </a:cubicBezTo>
                  <a:cubicBezTo>
                    <a:pt x="3988137" y="1773373"/>
                    <a:pt x="3984991" y="1766830"/>
                    <a:pt x="3984573" y="1760287"/>
                  </a:cubicBezTo>
                  <a:cubicBezTo>
                    <a:pt x="3983793" y="1747591"/>
                    <a:pt x="3987831" y="1744668"/>
                    <a:pt x="4001974" y="1745670"/>
                  </a:cubicBezTo>
                  <a:close/>
                  <a:moveTo>
                    <a:pt x="2619096" y="1596095"/>
                  </a:moveTo>
                  <a:lnTo>
                    <a:pt x="2619103" y="1596130"/>
                  </a:lnTo>
                  <a:lnTo>
                    <a:pt x="2619075" y="1596158"/>
                  </a:lnTo>
                  <a:close/>
                  <a:moveTo>
                    <a:pt x="2616347" y="1582042"/>
                  </a:moveTo>
                  <a:cubicBezTo>
                    <a:pt x="2618268" y="1581206"/>
                    <a:pt x="2622305" y="1581847"/>
                    <a:pt x="2623419" y="1583322"/>
                  </a:cubicBezTo>
                  <a:lnTo>
                    <a:pt x="2619096" y="1596095"/>
                  </a:lnTo>
                  <a:close/>
                  <a:moveTo>
                    <a:pt x="2646974" y="1571072"/>
                  </a:moveTo>
                  <a:cubicBezTo>
                    <a:pt x="2649173" y="1571768"/>
                    <a:pt x="2650927" y="1573856"/>
                    <a:pt x="2653600" y="1575972"/>
                  </a:cubicBezTo>
                  <a:lnTo>
                    <a:pt x="2653628" y="1575972"/>
                  </a:lnTo>
                  <a:cubicBezTo>
                    <a:pt x="2651122" y="1577921"/>
                    <a:pt x="2649062" y="1580482"/>
                    <a:pt x="2647976" y="1580120"/>
                  </a:cubicBezTo>
                  <a:cubicBezTo>
                    <a:pt x="2645999" y="1579452"/>
                    <a:pt x="2643911" y="1577308"/>
                    <a:pt x="2643243" y="1575303"/>
                  </a:cubicBezTo>
                  <a:cubicBezTo>
                    <a:pt x="2642909" y="1574329"/>
                    <a:pt x="2646166" y="1570793"/>
                    <a:pt x="2646974" y="1571072"/>
                  </a:cubicBezTo>
                  <a:close/>
                  <a:moveTo>
                    <a:pt x="4074497" y="1522097"/>
                  </a:moveTo>
                  <a:cubicBezTo>
                    <a:pt x="4079147" y="1523079"/>
                    <a:pt x="4083483" y="1525717"/>
                    <a:pt x="4085752" y="1529642"/>
                  </a:cubicBezTo>
                  <a:cubicBezTo>
                    <a:pt x="4088814" y="1534932"/>
                    <a:pt x="4086866" y="1541865"/>
                    <a:pt x="4080239" y="1542533"/>
                  </a:cubicBezTo>
                  <a:cubicBezTo>
                    <a:pt x="4068044" y="1543758"/>
                    <a:pt x="4067264" y="1551944"/>
                    <a:pt x="4065956" y="1560742"/>
                  </a:cubicBezTo>
                  <a:cubicBezTo>
                    <a:pt x="4065371" y="1564751"/>
                    <a:pt x="4064369" y="1568705"/>
                    <a:pt x="4063339" y="1573716"/>
                  </a:cubicBezTo>
                  <a:cubicBezTo>
                    <a:pt x="4056406" y="1571266"/>
                    <a:pt x="4051283" y="1569429"/>
                    <a:pt x="4046049" y="1567563"/>
                  </a:cubicBezTo>
                  <a:cubicBezTo>
                    <a:pt x="4043710" y="1563192"/>
                    <a:pt x="4041176" y="1558821"/>
                    <a:pt x="4039005" y="1554283"/>
                  </a:cubicBezTo>
                  <a:cubicBezTo>
                    <a:pt x="4035803" y="1547656"/>
                    <a:pt x="4037028" y="1543090"/>
                    <a:pt x="4042875" y="1538635"/>
                  </a:cubicBezTo>
                  <a:cubicBezTo>
                    <a:pt x="4049028" y="1533902"/>
                    <a:pt x="4055209" y="1529197"/>
                    <a:pt x="4061362" y="1524491"/>
                  </a:cubicBezTo>
                  <a:cubicBezTo>
                    <a:pt x="4064884" y="1521791"/>
                    <a:pt x="4069847" y="1521116"/>
                    <a:pt x="4074497" y="1522097"/>
                  </a:cubicBezTo>
                  <a:close/>
                  <a:moveTo>
                    <a:pt x="4004174" y="1512130"/>
                  </a:moveTo>
                  <a:cubicBezTo>
                    <a:pt x="4008405" y="1511518"/>
                    <a:pt x="4011524" y="1514441"/>
                    <a:pt x="4010716" y="1518645"/>
                  </a:cubicBezTo>
                  <a:cubicBezTo>
                    <a:pt x="4010271" y="1520956"/>
                    <a:pt x="4007208" y="1523880"/>
                    <a:pt x="4004842" y="1524437"/>
                  </a:cubicBezTo>
                  <a:cubicBezTo>
                    <a:pt x="4000387" y="1525494"/>
                    <a:pt x="3998410" y="1522237"/>
                    <a:pt x="3998271" y="1516000"/>
                  </a:cubicBezTo>
                  <a:lnTo>
                    <a:pt x="3998271" y="1515972"/>
                  </a:lnTo>
                  <a:cubicBezTo>
                    <a:pt x="3999635" y="1515026"/>
                    <a:pt x="4001751" y="1512464"/>
                    <a:pt x="4004174" y="1512130"/>
                  </a:cubicBezTo>
                  <a:close/>
                  <a:moveTo>
                    <a:pt x="3888489" y="1484259"/>
                  </a:moveTo>
                  <a:cubicBezTo>
                    <a:pt x="3894085" y="1481113"/>
                    <a:pt x="3895283" y="1486013"/>
                    <a:pt x="3897426" y="1490245"/>
                  </a:cubicBezTo>
                  <a:lnTo>
                    <a:pt x="3897454" y="1490245"/>
                  </a:lnTo>
                  <a:cubicBezTo>
                    <a:pt x="3892860" y="1494143"/>
                    <a:pt x="3889213" y="1495535"/>
                    <a:pt x="3886819" y="1489967"/>
                  </a:cubicBezTo>
                  <a:cubicBezTo>
                    <a:pt x="3886178" y="1488491"/>
                    <a:pt x="3887208" y="1484983"/>
                    <a:pt x="3888489" y="1484259"/>
                  </a:cubicBezTo>
                  <a:close/>
                  <a:moveTo>
                    <a:pt x="3930530" y="1480278"/>
                  </a:moveTo>
                  <a:cubicBezTo>
                    <a:pt x="3931756" y="1485958"/>
                    <a:pt x="3932424" y="1490023"/>
                    <a:pt x="3933565" y="1493977"/>
                  </a:cubicBezTo>
                  <a:cubicBezTo>
                    <a:pt x="3934846" y="1498403"/>
                    <a:pt x="3935236" y="1504278"/>
                    <a:pt x="3938298" y="1506784"/>
                  </a:cubicBezTo>
                  <a:cubicBezTo>
                    <a:pt x="3949992" y="1516445"/>
                    <a:pt x="3949157" y="1530645"/>
                    <a:pt x="3952916" y="1543090"/>
                  </a:cubicBezTo>
                  <a:cubicBezTo>
                    <a:pt x="3955032" y="1550079"/>
                    <a:pt x="3955254" y="1557512"/>
                    <a:pt x="3962187" y="1562552"/>
                  </a:cubicBezTo>
                  <a:cubicBezTo>
                    <a:pt x="3963997" y="1563861"/>
                    <a:pt x="3963774" y="1569290"/>
                    <a:pt x="3963022" y="1572519"/>
                  </a:cubicBezTo>
                  <a:cubicBezTo>
                    <a:pt x="3962076" y="1576724"/>
                    <a:pt x="3958150" y="1577949"/>
                    <a:pt x="3954141" y="1577169"/>
                  </a:cubicBezTo>
                  <a:lnTo>
                    <a:pt x="3936757" y="1573080"/>
                  </a:lnTo>
                  <a:lnTo>
                    <a:pt x="3936739" y="1573049"/>
                  </a:lnTo>
                  <a:lnTo>
                    <a:pt x="3936739" y="1573076"/>
                  </a:lnTo>
                  <a:lnTo>
                    <a:pt x="3936757" y="1573080"/>
                  </a:lnTo>
                  <a:lnTo>
                    <a:pt x="3945235" y="1588251"/>
                  </a:lnTo>
                  <a:cubicBezTo>
                    <a:pt x="3947786" y="1593130"/>
                    <a:pt x="3948642" y="1598190"/>
                    <a:pt x="3943561" y="1604538"/>
                  </a:cubicBezTo>
                  <a:cubicBezTo>
                    <a:pt x="3932897" y="1606431"/>
                    <a:pt x="3921343" y="1607322"/>
                    <a:pt x="3912544" y="1616483"/>
                  </a:cubicBezTo>
                  <a:cubicBezTo>
                    <a:pt x="3909148" y="1620046"/>
                    <a:pt x="3904860" y="1617429"/>
                    <a:pt x="3904080" y="1612000"/>
                  </a:cubicBezTo>
                  <a:cubicBezTo>
                    <a:pt x="3903718" y="1609327"/>
                    <a:pt x="3904024" y="1606543"/>
                    <a:pt x="3904024" y="1603397"/>
                  </a:cubicBezTo>
                  <a:cubicBezTo>
                    <a:pt x="3893695" y="1598775"/>
                    <a:pt x="3886150" y="1591146"/>
                    <a:pt x="3880776" y="1581485"/>
                  </a:cubicBezTo>
                  <a:cubicBezTo>
                    <a:pt x="3876544" y="1573912"/>
                    <a:pt x="3878604" y="1569039"/>
                    <a:pt x="3887291" y="1567536"/>
                  </a:cubicBezTo>
                  <a:cubicBezTo>
                    <a:pt x="3895338" y="1566144"/>
                    <a:pt x="3904052" y="1564167"/>
                    <a:pt x="3908424" y="1574998"/>
                  </a:cubicBezTo>
                  <a:cubicBezTo>
                    <a:pt x="3909064" y="1576585"/>
                    <a:pt x="3913463" y="1576640"/>
                    <a:pt x="3918001" y="1577949"/>
                  </a:cubicBezTo>
                  <a:cubicBezTo>
                    <a:pt x="3916860" y="1572325"/>
                    <a:pt x="3916164" y="1569011"/>
                    <a:pt x="3915523" y="1565782"/>
                  </a:cubicBezTo>
                  <a:cubicBezTo>
                    <a:pt x="3920563" y="1560046"/>
                    <a:pt x="3926076" y="1565893"/>
                    <a:pt x="3931839" y="1564640"/>
                  </a:cubicBezTo>
                  <a:cubicBezTo>
                    <a:pt x="3932646" y="1562385"/>
                    <a:pt x="3933510" y="1559935"/>
                    <a:pt x="3934540" y="1557039"/>
                  </a:cubicBezTo>
                  <a:cubicBezTo>
                    <a:pt x="3926966" y="1552668"/>
                    <a:pt x="3920257" y="1548575"/>
                    <a:pt x="3919700" y="1538552"/>
                  </a:cubicBezTo>
                  <a:cubicBezTo>
                    <a:pt x="3919505" y="1535127"/>
                    <a:pt x="3913547" y="1532148"/>
                    <a:pt x="3910456" y="1528752"/>
                  </a:cubicBezTo>
                  <a:cubicBezTo>
                    <a:pt x="3902939" y="1520482"/>
                    <a:pt x="3902772" y="1517225"/>
                    <a:pt x="3908229" y="1507925"/>
                  </a:cubicBezTo>
                  <a:cubicBezTo>
                    <a:pt x="3911236" y="1502830"/>
                    <a:pt x="3913157" y="1496956"/>
                    <a:pt x="3916749" y="1492389"/>
                  </a:cubicBezTo>
                  <a:cubicBezTo>
                    <a:pt x="3920257" y="1487962"/>
                    <a:pt x="3925296" y="1484761"/>
                    <a:pt x="3930530" y="1480278"/>
                  </a:cubicBezTo>
                  <a:close/>
                  <a:moveTo>
                    <a:pt x="2543094" y="1471563"/>
                  </a:moveTo>
                  <a:cubicBezTo>
                    <a:pt x="2549052" y="1475210"/>
                    <a:pt x="2553312" y="1477855"/>
                    <a:pt x="2555289" y="1479053"/>
                  </a:cubicBezTo>
                  <a:cubicBezTo>
                    <a:pt x="2559243" y="1487405"/>
                    <a:pt x="2561832" y="1493698"/>
                    <a:pt x="2565089" y="1499600"/>
                  </a:cubicBezTo>
                  <a:cubicBezTo>
                    <a:pt x="2569127" y="1506895"/>
                    <a:pt x="2570797" y="1514217"/>
                    <a:pt x="2567567" y="1522208"/>
                  </a:cubicBezTo>
                  <a:cubicBezTo>
                    <a:pt x="2566008" y="1526078"/>
                    <a:pt x="2564727" y="1530088"/>
                    <a:pt x="2562778" y="1533763"/>
                  </a:cubicBezTo>
                  <a:cubicBezTo>
                    <a:pt x="2555707" y="1547044"/>
                    <a:pt x="2551196" y="1561020"/>
                    <a:pt x="2550444" y="1576139"/>
                  </a:cubicBezTo>
                  <a:cubicBezTo>
                    <a:pt x="2550333" y="1578422"/>
                    <a:pt x="2550361" y="1581624"/>
                    <a:pt x="2548997" y="1582765"/>
                  </a:cubicBezTo>
                  <a:cubicBezTo>
                    <a:pt x="2540811" y="1589559"/>
                    <a:pt x="2542760" y="1599582"/>
                    <a:pt x="2540059" y="1608102"/>
                  </a:cubicBezTo>
                  <a:cubicBezTo>
                    <a:pt x="2536857" y="1618208"/>
                    <a:pt x="2532932" y="1628065"/>
                    <a:pt x="2529201" y="1638004"/>
                  </a:cubicBezTo>
                  <a:cubicBezTo>
                    <a:pt x="2528727" y="1639257"/>
                    <a:pt x="2527725" y="1640371"/>
                    <a:pt x="2526778" y="1641373"/>
                  </a:cubicBezTo>
                  <a:cubicBezTo>
                    <a:pt x="2519345" y="1649058"/>
                    <a:pt x="2494231" y="1651118"/>
                    <a:pt x="2485962" y="1644742"/>
                  </a:cubicBezTo>
                  <a:cubicBezTo>
                    <a:pt x="2485238" y="1644185"/>
                    <a:pt x="2484235" y="1643628"/>
                    <a:pt x="2483957" y="1642849"/>
                  </a:cubicBezTo>
                  <a:cubicBezTo>
                    <a:pt x="2478862" y="1628371"/>
                    <a:pt x="2466249" y="1616232"/>
                    <a:pt x="2470119" y="1599025"/>
                  </a:cubicBezTo>
                  <a:cubicBezTo>
                    <a:pt x="2471094" y="1594626"/>
                    <a:pt x="2471901" y="1589392"/>
                    <a:pt x="2474741" y="1586357"/>
                  </a:cubicBezTo>
                  <a:cubicBezTo>
                    <a:pt x="2481674" y="1578951"/>
                    <a:pt x="2482676" y="1570236"/>
                    <a:pt x="2480449" y="1561688"/>
                  </a:cubicBezTo>
                  <a:cubicBezTo>
                    <a:pt x="2475382" y="1542255"/>
                    <a:pt x="2482398" y="1528918"/>
                    <a:pt x="2498686" y="1518811"/>
                  </a:cubicBezTo>
                  <a:cubicBezTo>
                    <a:pt x="2512830" y="1510041"/>
                    <a:pt x="2523326" y="1497150"/>
                    <a:pt x="2534686" y="1485317"/>
                  </a:cubicBezTo>
                  <a:cubicBezTo>
                    <a:pt x="2537999" y="1481893"/>
                    <a:pt x="2539809" y="1477020"/>
                    <a:pt x="2543038" y="1471591"/>
                  </a:cubicBezTo>
                  <a:close/>
                  <a:moveTo>
                    <a:pt x="3516343" y="1462849"/>
                  </a:moveTo>
                  <a:cubicBezTo>
                    <a:pt x="3522900" y="1463051"/>
                    <a:pt x="3529338" y="1464645"/>
                    <a:pt x="3535533" y="1468223"/>
                  </a:cubicBezTo>
                  <a:cubicBezTo>
                    <a:pt x="3541129" y="1471452"/>
                    <a:pt x="3546447" y="1472845"/>
                    <a:pt x="3552628" y="1472121"/>
                  </a:cubicBezTo>
                  <a:cubicBezTo>
                    <a:pt x="3554466" y="1471898"/>
                    <a:pt x="3556442" y="1471647"/>
                    <a:pt x="3558169" y="1472121"/>
                  </a:cubicBezTo>
                  <a:cubicBezTo>
                    <a:pt x="3579552" y="1478218"/>
                    <a:pt x="3580582" y="1472288"/>
                    <a:pt x="3580498" y="1495397"/>
                  </a:cubicBezTo>
                  <a:cubicBezTo>
                    <a:pt x="3580498" y="1503026"/>
                    <a:pt x="3581250" y="1510682"/>
                    <a:pt x="3581779" y="1520065"/>
                  </a:cubicBezTo>
                  <a:cubicBezTo>
                    <a:pt x="3591329" y="1520455"/>
                    <a:pt x="3597621" y="1532650"/>
                    <a:pt x="3610651" y="1531146"/>
                  </a:cubicBezTo>
                  <a:cubicBezTo>
                    <a:pt x="3616247" y="1521318"/>
                    <a:pt x="3626744" y="1512325"/>
                    <a:pt x="3615385" y="1500269"/>
                  </a:cubicBezTo>
                  <a:cubicBezTo>
                    <a:pt x="3619505" y="1491193"/>
                    <a:pt x="3623292" y="1482868"/>
                    <a:pt x="3627078" y="1474543"/>
                  </a:cubicBezTo>
                  <a:cubicBezTo>
                    <a:pt x="3629055" y="1470172"/>
                    <a:pt x="3631422" y="1466107"/>
                    <a:pt x="3636934" y="1465940"/>
                  </a:cubicBezTo>
                  <a:cubicBezTo>
                    <a:pt x="3642781" y="1465773"/>
                    <a:pt x="3644842" y="1470422"/>
                    <a:pt x="3646456" y="1474654"/>
                  </a:cubicBezTo>
                  <a:cubicBezTo>
                    <a:pt x="3649714" y="1483202"/>
                    <a:pt x="3658011" y="1489244"/>
                    <a:pt x="3658401" y="1499239"/>
                  </a:cubicBezTo>
                  <a:cubicBezTo>
                    <a:pt x="3658456" y="1500798"/>
                    <a:pt x="3659988" y="1503109"/>
                    <a:pt x="3661380" y="1503638"/>
                  </a:cubicBezTo>
                  <a:cubicBezTo>
                    <a:pt x="3670624" y="1507202"/>
                    <a:pt x="3671849" y="1515749"/>
                    <a:pt x="3674744" y="1523545"/>
                  </a:cubicBezTo>
                  <a:cubicBezTo>
                    <a:pt x="3677473" y="1530896"/>
                    <a:pt x="3680647" y="1538190"/>
                    <a:pt x="3684405" y="1545067"/>
                  </a:cubicBezTo>
                  <a:cubicBezTo>
                    <a:pt x="3688331" y="1552251"/>
                    <a:pt x="3692007" y="1560102"/>
                    <a:pt x="3702865" y="1559044"/>
                  </a:cubicBezTo>
                  <a:cubicBezTo>
                    <a:pt x="3705315" y="1558794"/>
                    <a:pt x="3708767" y="1561717"/>
                    <a:pt x="3710689" y="1564056"/>
                  </a:cubicBezTo>
                  <a:cubicBezTo>
                    <a:pt x="3715366" y="1569764"/>
                    <a:pt x="3720378" y="1575499"/>
                    <a:pt x="3723440" y="1582098"/>
                  </a:cubicBezTo>
                  <a:cubicBezTo>
                    <a:pt x="3727700" y="1591202"/>
                    <a:pt x="3731292" y="1600139"/>
                    <a:pt x="3743543" y="1600696"/>
                  </a:cubicBezTo>
                  <a:lnTo>
                    <a:pt x="3743570" y="1600808"/>
                  </a:lnTo>
                  <a:cubicBezTo>
                    <a:pt x="3745436" y="1616761"/>
                    <a:pt x="3754373" y="1625754"/>
                    <a:pt x="3771357" y="1623054"/>
                  </a:cubicBezTo>
                  <a:cubicBezTo>
                    <a:pt x="3771858" y="1623805"/>
                    <a:pt x="3772666" y="1624529"/>
                    <a:pt x="3772777" y="1625337"/>
                  </a:cubicBezTo>
                  <a:cubicBezTo>
                    <a:pt x="3776564" y="1652956"/>
                    <a:pt x="3778958" y="1680576"/>
                    <a:pt x="3772276" y="1708168"/>
                  </a:cubicBezTo>
                  <a:cubicBezTo>
                    <a:pt x="3769881" y="1717996"/>
                    <a:pt x="3767988" y="1727963"/>
                    <a:pt x="3765649" y="1738905"/>
                  </a:cubicBezTo>
                  <a:cubicBezTo>
                    <a:pt x="3755208" y="1742664"/>
                    <a:pt x="3750420" y="1751741"/>
                    <a:pt x="3746299" y="1762822"/>
                  </a:cubicBezTo>
                  <a:cubicBezTo>
                    <a:pt x="3742958" y="1771898"/>
                    <a:pt x="3739700" y="1780752"/>
                    <a:pt x="3737668" y="1790274"/>
                  </a:cubicBezTo>
                  <a:cubicBezTo>
                    <a:pt x="3733770" y="1808650"/>
                    <a:pt x="3725584" y="1814358"/>
                    <a:pt x="3707069" y="1811629"/>
                  </a:cubicBezTo>
                  <a:cubicBezTo>
                    <a:pt x="3695765" y="1809959"/>
                    <a:pt x="3689863" y="1816196"/>
                    <a:pt x="3683904" y="1825801"/>
                  </a:cubicBezTo>
                  <a:cubicBezTo>
                    <a:pt x="3670234" y="1813216"/>
                    <a:pt x="3653696" y="1816446"/>
                    <a:pt x="3637714" y="1816391"/>
                  </a:cubicBezTo>
                  <a:cubicBezTo>
                    <a:pt x="3632090" y="1816391"/>
                    <a:pt x="3626911" y="1815862"/>
                    <a:pt x="3622596" y="1811045"/>
                  </a:cubicBezTo>
                  <a:cubicBezTo>
                    <a:pt x="3620396" y="1808595"/>
                    <a:pt x="3616025" y="1808233"/>
                    <a:pt x="3612823" y="1806590"/>
                  </a:cubicBezTo>
                  <a:cubicBezTo>
                    <a:pt x="3603440" y="1801773"/>
                    <a:pt x="3593139" y="1797903"/>
                    <a:pt x="3590466" y="1785096"/>
                  </a:cubicBezTo>
                  <a:cubicBezTo>
                    <a:pt x="3587821" y="1785708"/>
                    <a:pt x="3585649" y="1786015"/>
                    <a:pt x="3583616" y="1786683"/>
                  </a:cubicBezTo>
                  <a:cubicBezTo>
                    <a:pt x="3572201" y="1790330"/>
                    <a:pt x="3567941" y="1788632"/>
                    <a:pt x="3562317" y="1778163"/>
                  </a:cubicBezTo>
                  <a:cubicBezTo>
                    <a:pt x="3561287" y="1776242"/>
                    <a:pt x="3560340" y="1773235"/>
                    <a:pt x="3558753" y="1772817"/>
                  </a:cubicBezTo>
                  <a:cubicBezTo>
                    <a:pt x="3545389" y="1769114"/>
                    <a:pt x="3538790" y="1756947"/>
                    <a:pt x="3528684" y="1749207"/>
                  </a:cubicBezTo>
                  <a:cubicBezTo>
                    <a:pt x="3527236" y="1748093"/>
                    <a:pt x="3526428" y="1746144"/>
                    <a:pt x="3524925" y="1745170"/>
                  </a:cubicBezTo>
                  <a:cubicBezTo>
                    <a:pt x="3523059" y="1743945"/>
                    <a:pt x="3520554" y="1742247"/>
                    <a:pt x="3518744" y="1742636"/>
                  </a:cubicBezTo>
                  <a:cubicBezTo>
                    <a:pt x="3503988" y="1745922"/>
                    <a:pt x="3493909" y="1727462"/>
                    <a:pt x="3478066" y="1734395"/>
                  </a:cubicBezTo>
                  <a:cubicBezTo>
                    <a:pt x="3472387" y="1736873"/>
                    <a:pt x="3464897" y="1737931"/>
                    <a:pt x="3458966" y="1736539"/>
                  </a:cubicBezTo>
                  <a:cubicBezTo>
                    <a:pt x="3447774" y="1733894"/>
                    <a:pt x="3440869" y="1741885"/>
                    <a:pt x="3432154" y="1745086"/>
                  </a:cubicBezTo>
                  <a:cubicBezTo>
                    <a:pt x="3429704" y="1745977"/>
                    <a:pt x="3428229" y="1749959"/>
                    <a:pt x="3426586" y="1752660"/>
                  </a:cubicBezTo>
                  <a:cubicBezTo>
                    <a:pt x="3422883" y="1758785"/>
                    <a:pt x="3417676" y="1761792"/>
                    <a:pt x="3410438" y="1761513"/>
                  </a:cubicBezTo>
                  <a:cubicBezTo>
                    <a:pt x="3405342" y="1761318"/>
                    <a:pt x="3400108" y="1760817"/>
                    <a:pt x="3395152" y="1761680"/>
                  </a:cubicBezTo>
                  <a:cubicBezTo>
                    <a:pt x="3387022" y="1763072"/>
                    <a:pt x="3378307" y="1763991"/>
                    <a:pt x="3371208" y="1767722"/>
                  </a:cubicBezTo>
                  <a:cubicBezTo>
                    <a:pt x="3353723" y="1776882"/>
                    <a:pt x="3336962" y="1773291"/>
                    <a:pt x="3320340" y="1766831"/>
                  </a:cubicBezTo>
                  <a:cubicBezTo>
                    <a:pt x="3311375" y="1763351"/>
                    <a:pt x="3307616" y="1757254"/>
                    <a:pt x="3310901" y="1747787"/>
                  </a:cubicBezTo>
                  <a:cubicBezTo>
                    <a:pt x="3316275" y="1732223"/>
                    <a:pt x="3310344" y="1717467"/>
                    <a:pt x="3310595" y="1702376"/>
                  </a:cubicBezTo>
                  <a:cubicBezTo>
                    <a:pt x="3310623" y="1700232"/>
                    <a:pt x="3309648" y="1697894"/>
                    <a:pt x="3308590" y="1695917"/>
                  </a:cubicBezTo>
                  <a:cubicBezTo>
                    <a:pt x="3301853" y="1683249"/>
                    <a:pt x="3294892" y="1670692"/>
                    <a:pt x="3288238" y="1657996"/>
                  </a:cubicBezTo>
                  <a:cubicBezTo>
                    <a:pt x="3286790" y="1655267"/>
                    <a:pt x="3284674" y="1650952"/>
                    <a:pt x="3285760" y="1649142"/>
                  </a:cubicBezTo>
                  <a:cubicBezTo>
                    <a:pt x="3292219" y="1638367"/>
                    <a:pt x="3289574" y="1626367"/>
                    <a:pt x="3290187" y="1615202"/>
                  </a:cubicBezTo>
                  <a:cubicBezTo>
                    <a:pt x="3290938" y="1601142"/>
                    <a:pt x="3298289" y="1594515"/>
                    <a:pt x="3309620" y="1589476"/>
                  </a:cubicBezTo>
                  <a:cubicBezTo>
                    <a:pt x="3314103" y="1587471"/>
                    <a:pt x="3318196" y="1584520"/>
                    <a:pt x="3322428" y="1581986"/>
                  </a:cubicBezTo>
                  <a:cubicBezTo>
                    <a:pt x="3324405" y="1580817"/>
                    <a:pt x="3326382" y="1578478"/>
                    <a:pt x="3328275" y="1578562"/>
                  </a:cubicBezTo>
                  <a:cubicBezTo>
                    <a:pt x="3344952" y="1579313"/>
                    <a:pt x="3357537" y="1564668"/>
                    <a:pt x="3374660" y="1566534"/>
                  </a:cubicBezTo>
                  <a:cubicBezTo>
                    <a:pt x="3377472" y="1566840"/>
                    <a:pt x="3381899" y="1562664"/>
                    <a:pt x="3383764" y="1559490"/>
                  </a:cubicBezTo>
                  <a:cubicBezTo>
                    <a:pt x="3388609" y="1551276"/>
                    <a:pt x="3392089" y="1542227"/>
                    <a:pt x="3396878" y="1533958"/>
                  </a:cubicBezTo>
                  <a:cubicBezTo>
                    <a:pt x="3399078" y="1530144"/>
                    <a:pt x="3402948" y="1527221"/>
                    <a:pt x="3406317" y="1524158"/>
                  </a:cubicBezTo>
                  <a:cubicBezTo>
                    <a:pt x="3413110" y="1518005"/>
                    <a:pt x="3419458" y="1510989"/>
                    <a:pt x="3427171" y="1506311"/>
                  </a:cubicBezTo>
                  <a:cubicBezTo>
                    <a:pt x="3435690" y="1501132"/>
                    <a:pt x="3445407" y="1497708"/>
                    <a:pt x="3454957" y="1494589"/>
                  </a:cubicBezTo>
                  <a:cubicBezTo>
                    <a:pt x="3457630" y="1493726"/>
                    <a:pt x="3461584" y="1496594"/>
                    <a:pt x="3464869" y="1497930"/>
                  </a:cubicBezTo>
                  <a:cubicBezTo>
                    <a:pt x="3468962" y="1499629"/>
                    <a:pt x="3472971" y="1501522"/>
                    <a:pt x="3477899" y="1503694"/>
                  </a:cubicBezTo>
                  <a:cubicBezTo>
                    <a:pt x="3481936" y="1493142"/>
                    <a:pt x="3489175" y="1485485"/>
                    <a:pt x="3489092" y="1474682"/>
                  </a:cubicBezTo>
                  <a:cubicBezTo>
                    <a:pt x="3489064" y="1469782"/>
                    <a:pt x="3491960" y="1467192"/>
                    <a:pt x="3496442" y="1465828"/>
                  </a:cubicBezTo>
                  <a:cubicBezTo>
                    <a:pt x="3503111" y="1463838"/>
                    <a:pt x="3509786" y="1462647"/>
                    <a:pt x="3516343" y="1462849"/>
                  </a:cubicBezTo>
                  <a:close/>
                  <a:moveTo>
                    <a:pt x="3756555" y="1456832"/>
                  </a:moveTo>
                  <a:cubicBezTo>
                    <a:pt x="3758389" y="1455840"/>
                    <a:pt x="3760888" y="1456084"/>
                    <a:pt x="3763672" y="1457782"/>
                  </a:cubicBezTo>
                  <a:cubicBezTo>
                    <a:pt x="3767598" y="1460176"/>
                    <a:pt x="3771524" y="1462599"/>
                    <a:pt x="3775199" y="1465327"/>
                  </a:cubicBezTo>
                  <a:cubicBezTo>
                    <a:pt x="3776897" y="1466580"/>
                    <a:pt x="3778011" y="1468612"/>
                    <a:pt x="3779904" y="1470896"/>
                  </a:cubicBezTo>
                  <a:lnTo>
                    <a:pt x="3779932" y="1470923"/>
                  </a:lnTo>
                  <a:cubicBezTo>
                    <a:pt x="3778039" y="1473318"/>
                    <a:pt x="3776842" y="1476102"/>
                    <a:pt x="3774781" y="1477160"/>
                  </a:cubicBezTo>
                  <a:cubicBezTo>
                    <a:pt x="3765148" y="1482172"/>
                    <a:pt x="3753036" y="1474153"/>
                    <a:pt x="3753426" y="1463295"/>
                  </a:cubicBezTo>
                  <a:cubicBezTo>
                    <a:pt x="3753552" y="1460051"/>
                    <a:pt x="3754721" y="1457824"/>
                    <a:pt x="3756555" y="1456832"/>
                  </a:cubicBezTo>
                  <a:close/>
                  <a:moveTo>
                    <a:pt x="3925046" y="1451935"/>
                  </a:moveTo>
                  <a:lnTo>
                    <a:pt x="3925046" y="1451963"/>
                  </a:lnTo>
                  <a:cubicBezTo>
                    <a:pt x="3926104" y="1460037"/>
                    <a:pt x="3927050" y="1467499"/>
                    <a:pt x="3928108" y="1475517"/>
                  </a:cubicBezTo>
                  <a:cubicBezTo>
                    <a:pt x="3919032" y="1477411"/>
                    <a:pt x="3912266" y="1475295"/>
                    <a:pt x="3906197" y="1471007"/>
                  </a:cubicBezTo>
                  <a:cubicBezTo>
                    <a:pt x="3899654" y="1466385"/>
                    <a:pt x="3899542" y="1460455"/>
                    <a:pt x="3905445" y="1455025"/>
                  </a:cubicBezTo>
                  <a:cubicBezTo>
                    <a:pt x="3909398" y="1451406"/>
                    <a:pt x="3913742" y="1450599"/>
                    <a:pt x="3925046" y="1451935"/>
                  </a:cubicBezTo>
                  <a:close/>
                  <a:moveTo>
                    <a:pt x="3512113" y="1417034"/>
                  </a:moveTo>
                  <a:cubicBezTo>
                    <a:pt x="3515493" y="1418489"/>
                    <a:pt x="3518618" y="1421461"/>
                    <a:pt x="3519300" y="1424927"/>
                  </a:cubicBezTo>
                  <a:cubicBezTo>
                    <a:pt x="3519996" y="1428380"/>
                    <a:pt x="3519412" y="1432083"/>
                    <a:pt x="3519412" y="1435842"/>
                  </a:cubicBezTo>
                  <a:cubicBezTo>
                    <a:pt x="3506632" y="1441160"/>
                    <a:pt x="3495105" y="1442468"/>
                    <a:pt x="3482827" y="1434366"/>
                  </a:cubicBezTo>
                  <a:cubicBezTo>
                    <a:pt x="3489927" y="1428491"/>
                    <a:pt x="3498307" y="1426013"/>
                    <a:pt x="3503402" y="1418245"/>
                  </a:cubicBezTo>
                  <a:cubicBezTo>
                    <a:pt x="3505101" y="1415642"/>
                    <a:pt x="3508734" y="1415580"/>
                    <a:pt x="3512113" y="1417034"/>
                  </a:cubicBezTo>
                  <a:close/>
                  <a:moveTo>
                    <a:pt x="3211448" y="1411563"/>
                  </a:moveTo>
                  <a:cubicBezTo>
                    <a:pt x="3221861" y="1409252"/>
                    <a:pt x="3230604" y="1412482"/>
                    <a:pt x="3238205" y="1417494"/>
                  </a:cubicBezTo>
                  <a:cubicBezTo>
                    <a:pt x="3243272" y="1420835"/>
                    <a:pt x="3248061" y="1421893"/>
                    <a:pt x="3253741" y="1421865"/>
                  </a:cubicBezTo>
                  <a:cubicBezTo>
                    <a:pt x="3272228" y="1421781"/>
                    <a:pt x="3290687" y="1421809"/>
                    <a:pt x="3309175" y="1422004"/>
                  </a:cubicBezTo>
                  <a:cubicBezTo>
                    <a:pt x="3311792" y="1422004"/>
                    <a:pt x="3315216" y="1422394"/>
                    <a:pt x="3316915" y="1424037"/>
                  </a:cubicBezTo>
                  <a:cubicBezTo>
                    <a:pt x="3323653" y="1430496"/>
                    <a:pt x="3331894" y="1430245"/>
                    <a:pt x="3340246" y="1430886"/>
                  </a:cubicBezTo>
                  <a:cubicBezTo>
                    <a:pt x="3347959" y="1431470"/>
                    <a:pt x="3355588" y="1433336"/>
                    <a:pt x="3363272" y="1434422"/>
                  </a:cubicBezTo>
                  <a:cubicBezTo>
                    <a:pt x="3366390" y="1434867"/>
                    <a:pt x="3370177" y="1436037"/>
                    <a:pt x="3372599" y="1434784"/>
                  </a:cubicBezTo>
                  <a:cubicBezTo>
                    <a:pt x="3380479" y="1430747"/>
                    <a:pt x="3386938" y="1434143"/>
                    <a:pt x="3394066" y="1437930"/>
                  </a:cubicBezTo>
                  <a:cubicBezTo>
                    <a:pt x="3404089" y="1431721"/>
                    <a:pt x="3415198" y="1429466"/>
                    <a:pt x="3427031" y="1430134"/>
                  </a:cubicBezTo>
                  <a:cubicBezTo>
                    <a:pt x="3433685" y="1430496"/>
                    <a:pt x="3439866" y="1429939"/>
                    <a:pt x="3443263" y="1422477"/>
                  </a:cubicBezTo>
                  <a:cubicBezTo>
                    <a:pt x="3445463" y="1417633"/>
                    <a:pt x="3450168" y="1417939"/>
                    <a:pt x="3454038" y="1420194"/>
                  </a:cubicBezTo>
                  <a:cubicBezTo>
                    <a:pt x="3459940" y="1423591"/>
                    <a:pt x="3465453" y="1427684"/>
                    <a:pt x="3472052" y="1432055"/>
                  </a:cubicBezTo>
                  <a:lnTo>
                    <a:pt x="3472024" y="1432055"/>
                  </a:lnTo>
                  <a:cubicBezTo>
                    <a:pt x="3465147" y="1443109"/>
                    <a:pt x="3457713" y="1449067"/>
                    <a:pt x="3447300" y="1452352"/>
                  </a:cubicBezTo>
                  <a:cubicBezTo>
                    <a:pt x="3440534" y="1454496"/>
                    <a:pt x="3433908" y="1458645"/>
                    <a:pt x="3428646" y="1463489"/>
                  </a:cubicBezTo>
                  <a:cubicBezTo>
                    <a:pt x="3420516" y="1470951"/>
                    <a:pt x="3411857" y="1472482"/>
                    <a:pt x="3401750" y="1469754"/>
                  </a:cubicBezTo>
                  <a:cubicBezTo>
                    <a:pt x="3391504" y="1466997"/>
                    <a:pt x="3381203" y="1464436"/>
                    <a:pt x="3370957" y="1461679"/>
                  </a:cubicBezTo>
                  <a:cubicBezTo>
                    <a:pt x="3368757" y="1461095"/>
                    <a:pt x="3365945" y="1460566"/>
                    <a:pt x="3364664" y="1459007"/>
                  </a:cubicBezTo>
                  <a:cubicBezTo>
                    <a:pt x="3358177" y="1451127"/>
                    <a:pt x="3349435" y="1451545"/>
                    <a:pt x="3340525" y="1451266"/>
                  </a:cubicBezTo>
                  <a:cubicBezTo>
                    <a:pt x="3330363" y="1450932"/>
                    <a:pt x="3320172" y="1449958"/>
                    <a:pt x="3310065" y="1448788"/>
                  </a:cubicBezTo>
                  <a:cubicBezTo>
                    <a:pt x="3306529" y="1448371"/>
                    <a:pt x="3301490" y="1447619"/>
                    <a:pt x="3299987" y="1445225"/>
                  </a:cubicBezTo>
                  <a:cubicBezTo>
                    <a:pt x="3295003" y="1437317"/>
                    <a:pt x="3287680" y="1438041"/>
                    <a:pt x="3280302" y="1438069"/>
                  </a:cubicBezTo>
                  <a:cubicBezTo>
                    <a:pt x="3271448" y="1438069"/>
                    <a:pt x="3263068" y="1437317"/>
                    <a:pt x="3254799" y="1432974"/>
                  </a:cubicBezTo>
                  <a:cubicBezTo>
                    <a:pt x="3249787" y="1430357"/>
                    <a:pt x="3243105" y="1430941"/>
                    <a:pt x="3237147" y="1430162"/>
                  </a:cubicBezTo>
                  <a:cubicBezTo>
                    <a:pt x="3229434" y="1429132"/>
                    <a:pt x="3221694" y="1428185"/>
                    <a:pt x="3213648" y="1427155"/>
                  </a:cubicBezTo>
                  <a:cubicBezTo>
                    <a:pt x="3212812" y="1421280"/>
                    <a:pt x="3212172" y="1416658"/>
                    <a:pt x="3211448" y="1411563"/>
                  </a:cubicBezTo>
                  <a:close/>
                  <a:moveTo>
                    <a:pt x="3490393" y="1371763"/>
                  </a:moveTo>
                  <a:cubicBezTo>
                    <a:pt x="3493164" y="1372487"/>
                    <a:pt x="3495148" y="1374241"/>
                    <a:pt x="3497138" y="1377373"/>
                  </a:cubicBezTo>
                  <a:cubicBezTo>
                    <a:pt x="3486112" y="1382775"/>
                    <a:pt x="3467904" y="1383025"/>
                    <a:pt x="3445268" y="1377262"/>
                  </a:cubicBezTo>
                  <a:cubicBezTo>
                    <a:pt x="3449695" y="1376482"/>
                    <a:pt x="3451421" y="1376093"/>
                    <a:pt x="3453147" y="1375870"/>
                  </a:cubicBezTo>
                  <a:cubicBezTo>
                    <a:pt x="3461750" y="1374701"/>
                    <a:pt x="3470409" y="1373977"/>
                    <a:pt x="3478929" y="1372334"/>
                  </a:cubicBezTo>
                  <a:cubicBezTo>
                    <a:pt x="3484066" y="1371346"/>
                    <a:pt x="3487623" y="1371039"/>
                    <a:pt x="3490393" y="1371763"/>
                  </a:cubicBezTo>
                  <a:close/>
                  <a:moveTo>
                    <a:pt x="3410072" y="1363274"/>
                  </a:moveTo>
                  <a:cubicBezTo>
                    <a:pt x="3414252" y="1362387"/>
                    <a:pt x="3421073" y="1363243"/>
                    <a:pt x="3430762" y="1366069"/>
                  </a:cubicBezTo>
                  <a:cubicBezTo>
                    <a:pt x="3425945" y="1366069"/>
                    <a:pt x="3421045" y="1365456"/>
                    <a:pt x="3416367" y="1366264"/>
                  </a:cubicBezTo>
                  <a:cubicBezTo>
                    <a:pt x="3412497" y="1366960"/>
                    <a:pt x="3408906" y="1369326"/>
                    <a:pt x="3405231" y="1370941"/>
                  </a:cubicBezTo>
                  <a:cubicBezTo>
                    <a:pt x="3404354" y="1366793"/>
                    <a:pt x="3405892" y="1364162"/>
                    <a:pt x="3410072" y="1363274"/>
                  </a:cubicBezTo>
                  <a:close/>
                  <a:moveTo>
                    <a:pt x="3436327" y="1356725"/>
                  </a:moveTo>
                  <a:cubicBezTo>
                    <a:pt x="3437750" y="1357320"/>
                    <a:pt x="3438878" y="1359164"/>
                    <a:pt x="3439978" y="1361141"/>
                  </a:cubicBezTo>
                  <a:cubicBezTo>
                    <a:pt x="3437332" y="1360751"/>
                    <a:pt x="3434688" y="1360361"/>
                    <a:pt x="3430901" y="1359805"/>
                  </a:cubicBezTo>
                  <a:cubicBezTo>
                    <a:pt x="3433184" y="1356784"/>
                    <a:pt x="3434903" y="1356130"/>
                    <a:pt x="3436327" y="1356725"/>
                  </a:cubicBezTo>
                  <a:close/>
                  <a:moveTo>
                    <a:pt x="3692424" y="1353233"/>
                  </a:moveTo>
                  <a:cubicBezTo>
                    <a:pt x="3700331" y="1357131"/>
                    <a:pt x="3701166" y="1364175"/>
                    <a:pt x="3699356" y="1373725"/>
                  </a:cubicBezTo>
                  <a:lnTo>
                    <a:pt x="3699329" y="1373725"/>
                  </a:lnTo>
                  <a:cubicBezTo>
                    <a:pt x="3692981" y="1373725"/>
                    <a:pt x="3687468" y="1374505"/>
                    <a:pt x="3682262" y="1373530"/>
                  </a:cubicBezTo>
                  <a:cubicBezTo>
                    <a:pt x="3674772" y="1372111"/>
                    <a:pt x="3672712" y="1364342"/>
                    <a:pt x="3678336" y="1359052"/>
                  </a:cubicBezTo>
                  <a:cubicBezTo>
                    <a:pt x="3682122" y="1355489"/>
                    <a:pt x="3685964" y="1350059"/>
                    <a:pt x="3692424" y="1353233"/>
                  </a:cubicBezTo>
                  <a:close/>
                  <a:moveTo>
                    <a:pt x="3503402" y="1337447"/>
                  </a:moveTo>
                  <a:cubicBezTo>
                    <a:pt x="3515792" y="1340788"/>
                    <a:pt x="3528015" y="1344742"/>
                    <a:pt x="3540376" y="1348138"/>
                  </a:cubicBezTo>
                  <a:cubicBezTo>
                    <a:pt x="3542715" y="1348779"/>
                    <a:pt x="3546084" y="1348640"/>
                    <a:pt x="3547977" y="1347359"/>
                  </a:cubicBezTo>
                  <a:cubicBezTo>
                    <a:pt x="3554159" y="1343182"/>
                    <a:pt x="3559922" y="1344352"/>
                    <a:pt x="3566437" y="1346468"/>
                  </a:cubicBezTo>
                  <a:cubicBezTo>
                    <a:pt x="3572005" y="1348278"/>
                    <a:pt x="3578075" y="1349196"/>
                    <a:pt x="3583922" y="1349308"/>
                  </a:cubicBezTo>
                  <a:cubicBezTo>
                    <a:pt x="3597537" y="1349530"/>
                    <a:pt x="3610595" y="1350923"/>
                    <a:pt x="3622455" y="1358718"/>
                  </a:cubicBezTo>
                  <a:cubicBezTo>
                    <a:pt x="3626103" y="1361113"/>
                    <a:pt x="3631142" y="1361447"/>
                    <a:pt x="3635625" y="1362505"/>
                  </a:cubicBezTo>
                  <a:cubicBezTo>
                    <a:pt x="3645982" y="1365011"/>
                    <a:pt x="3655588" y="1367934"/>
                    <a:pt x="3664024" y="1375758"/>
                  </a:cubicBezTo>
                  <a:cubicBezTo>
                    <a:pt x="3672349" y="1383470"/>
                    <a:pt x="3682483" y="1390180"/>
                    <a:pt x="3692980" y="1394301"/>
                  </a:cubicBezTo>
                  <a:cubicBezTo>
                    <a:pt x="3700358" y="1397196"/>
                    <a:pt x="3709769" y="1395721"/>
                    <a:pt x="3718149" y="1394858"/>
                  </a:cubicBezTo>
                  <a:cubicBezTo>
                    <a:pt x="3722827" y="1394384"/>
                    <a:pt x="3727254" y="1391210"/>
                    <a:pt x="3733128" y="1388677"/>
                  </a:cubicBezTo>
                  <a:cubicBezTo>
                    <a:pt x="3733490" y="1386477"/>
                    <a:pt x="3734075" y="1383025"/>
                    <a:pt x="3734688" y="1379266"/>
                  </a:cubicBezTo>
                  <a:cubicBezTo>
                    <a:pt x="3732544" y="1378125"/>
                    <a:pt x="3731040" y="1376788"/>
                    <a:pt x="3729398" y="1376565"/>
                  </a:cubicBezTo>
                  <a:cubicBezTo>
                    <a:pt x="3721964" y="1375535"/>
                    <a:pt x="3718205" y="1370329"/>
                    <a:pt x="3715504" y="1364287"/>
                  </a:cubicBezTo>
                  <a:cubicBezTo>
                    <a:pt x="3714502" y="1362087"/>
                    <a:pt x="3714140" y="1357855"/>
                    <a:pt x="3715393" y="1356769"/>
                  </a:cubicBezTo>
                  <a:cubicBezTo>
                    <a:pt x="3717426" y="1355015"/>
                    <a:pt x="3721797" y="1353651"/>
                    <a:pt x="3723857" y="1354681"/>
                  </a:cubicBezTo>
                  <a:cubicBezTo>
                    <a:pt x="3735328" y="1360556"/>
                    <a:pt x="3746549" y="1366960"/>
                    <a:pt x="3757546" y="1373698"/>
                  </a:cubicBezTo>
                  <a:cubicBezTo>
                    <a:pt x="3761026" y="1375814"/>
                    <a:pt x="3764284" y="1378988"/>
                    <a:pt x="3766372" y="1382440"/>
                  </a:cubicBezTo>
                  <a:cubicBezTo>
                    <a:pt x="3769685" y="1387925"/>
                    <a:pt x="3774391" y="1389651"/>
                    <a:pt x="3780210" y="1390069"/>
                  </a:cubicBezTo>
                  <a:cubicBezTo>
                    <a:pt x="3786669" y="1390542"/>
                    <a:pt x="3791904" y="1392881"/>
                    <a:pt x="3794075" y="1399619"/>
                  </a:cubicBezTo>
                  <a:cubicBezTo>
                    <a:pt x="3794354" y="1400510"/>
                    <a:pt x="3794521" y="1401930"/>
                    <a:pt x="3795078" y="1402125"/>
                  </a:cubicBezTo>
                  <a:cubicBezTo>
                    <a:pt x="3806521" y="1406329"/>
                    <a:pt x="3813844" y="1418913"/>
                    <a:pt x="3826651" y="1419331"/>
                  </a:cubicBezTo>
                  <a:cubicBezTo>
                    <a:pt x="3838094" y="1419693"/>
                    <a:pt x="3846001" y="1427712"/>
                    <a:pt x="3856303" y="1430134"/>
                  </a:cubicBezTo>
                  <a:cubicBezTo>
                    <a:pt x="3858001" y="1430524"/>
                    <a:pt x="3860256" y="1433447"/>
                    <a:pt x="3860312" y="1435257"/>
                  </a:cubicBezTo>
                  <a:cubicBezTo>
                    <a:pt x="3860535" y="1444389"/>
                    <a:pt x="3867133" y="1448927"/>
                    <a:pt x="3872758" y="1454468"/>
                  </a:cubicBezTo>
                  <a:cubicBezTo>
                    <a:pt x="3875236" y="1456890"/>
                    <a:pt x="3876516" y="1460510"/>
                    <a:pt x="3878772" y="1464324"/>
                  </a:cubicBezTo>
                  <a:cubicBezTo>
                    <a:pt x="3870781" y="1467415"/>
                    <a:pt x="3863848" y="1470115"/>
                    <a:pt x="3858112" y="1472343"/>
                  </a:cubicBezTo>
                  <a:cubicBezTo>
                    <a:pt x="3856136" y="1481503"/>
                    <a:pt x="3871003" y="1479944"/>
                    <a:pt x="3864739" y="1490468"/>
                  </a:cubicBezTo>
                  <a:cubicBezTo>
                    <a:pt x="3859616" y="1484816"/>
                    <a:pt x="3853880" y="1482088"/>
                    <a:pt x="3846085" y="1482728"/>
                  </a:cubicBezTo>
                  <a:cubicBezTo>
                    <a:pt x="3838929" y="1483313"/>
                    <a:pt x="3835728" y="1476324"/>
                    <a:pt x="3830298" y="1470310"/>
                  </a:cubicBezTo>
                  <a:cubicBezTo>
                    <a:pt x="3837064" y="1467999"/>
                    <a:pt x="3842437" y="1466190"/>
                    <a:pt x="3847811" y="1464352"/>
                  </a:cubicBezTo>
                  <a:lnTo>
                    <a:pt x="3847421" y="1461930"/>
                  </a:lnTo>
                  <a:cubicBezTo>
                    <a:pt x="3842688" y="1460816"/>
                    <a:pt x="3837983" y="1459703"/>
                    <a:pt x="3832303" y="1458366"/>
                  </a:cubicBezTo>
                  <a:cubicBezTo>
                    <a:pt x="3831774" y="1454468"/>
                    <a:pt x="3831523" y="1450403"/>
                    <a:pt x="3830604" y="1446477"/>
                  </a:cubicBezTo>
                  <a:cubicBezTo>
                    <a:pt x="3829184" y="1440575"/>
                    <a:pt x="3825064" y="1439572"/>
                    <a:pt x="3820581" y="1443749"/>
                  </a:cubicBezTo>
                  <a:cubicBezTo>
                    <a:pt x="3813426" y="1450431"/>
                    <a:pt x="3810112" y="1450570"/>
                    <a:pt x="3804043" y="1444111"/>
                  </a:cubicBezTo>
                  <a:cubicBezTo>
                    <a:pt x="3802150" y="1442106"/>
                    <a:pt x="3800730" y="1439656"/>
                    <a:pt x="3799143" y="1437373"/>
                  </a:cubicBezTo>
                  <a:cubicBezTo>
                    <a:pt x="3797305" y="1434700"/>
                    <a:pt x="3796108" y="1431108"/>
                    <a:pt x="3793602" y="1429466"/>
                  </a:cubicBezTo>
                  <a:cubicBezTo>
                    <a:pt x="3782632" y="1422143"/>
                    <a:pt x="3772136" y="1414459"/>
                    <a:pt x="3766762" y="1401930"/>
                  </a:cubicBezTo>
                  <a:lnTo>
                    <a:pt x="3766734" y="1401958"/>
                  </a:lnTo>
                  <a:cubicBezTo>
                    <a:pt x="3763421" y="1402988"/>
                    <a:pt x="3760748" y="1403016"/>
                    <a:pt x="3760108" y="1404157"/>
                  </a:cubicBezTo>
                  <a:cubicBezTo>
                    <a:pt x="3754929" y="1413289"/>
                    <a:pt x="3743542" y="1412816"/>
                    <a:pt x="3736748" y="1419526"/>
                  </a:cubicBezTo>
                  <a:cubicBezTo>
                    <a:pt x="3734883" y="1421364"/>
                    <a:pt x="3730678" y="1421141"/>
                    <a:pt x="3727532" y="1421252"/>
                  </a:cubicBezTo>
                  <a:cubicBezTo>
                    <a:pt x="3721129" y="1421503"/>
                    <a:pt x="3714697" y="1421336"/>
                    <a:pt x="3706177" y="1421336"/>
                  </a:cubicBezTo>
                  <a:cubicBezTo>
                    <a:pt x="3709156" y="1427155"/>
                    <a:pt x="3711050" y="1430858"/>
                    <a:pt x="3713249" y="1435173"/>
                  </a:cubicBezTo>
                  <a:cubicBezTo>
                    <a:pt x="3717537" y="1435173"/>
                    <a:pt x="3722242" y="1435981"/>
                    <a:pt x="3726558" y="1434979"/>
                  </a:cubicBezTo>
                  <a:cubicBezTo>
                    <a:pt x="3733713" y="1433308"/>
                    <a:pt x="3738558" y="1434533"/>
                    <a:pt x="3739866" y="1442468"/>
                  </a:cubicBezTo>
                  <a:cubicBezTo>
                    <a:pt x="3747634" y="1439823"/>
                    <a:pt x="3754762" y="1437373"/>
                    <a:pt x="3761890" y="1434951"/>
                  </a:cubicBezTo>
                  <a:cubicBezTo>
                    <a:pt x="3766484" y="1448371"/>
                    <a:pt x="3766428" y="1448426"/>
                    <a:pt x="3749333" y="1450487"/>
                  </a:cubicBezTo>
                  <a:cubicBezTo>
                    <a:pt x="3748915" y="1452436"/>
                    <a:pt x="3748358" y="1454607"/>
                    <a:pt x="3748024" y="1456807"/>
                  </a:cubicBezTo>
                  <a:cubicBezTo>
                    <a:pt x="3747690" y="1459062"/>
                    <a:pt x="3747551" y="1461345"/>
                    <a:pt x="3747217" y="1464630"/>
                  </a:cubicBezTo>
                  <a:cubicBezTo>
                    <a:pt x="3726920" y="1471925"/>
                    <a:pt x="3707486" y="1471758"/>
                    <a:pt x="3689360" y="1458867"/>
                  </a:cubicBezTo>
                  <a:cubicBezTo>
                    <a:pt x="3682957" y="1454329"/>
                    <a:pt x="3677416" y="1448593"/>
                    <a:pt x="3671374" y="1443554"/>
                  </a:cubicBezTo>
                  <a:cubicBezTo>
                    <a:pt x="3664915" y="1438180"/>
                    <a:pt x="3661017" y="1438292"/>
                    <a:pt x="3657175" y="1445670"/>
                  </a:cubicBezTo>
                  <a:cubicBezTo>
                    <a:pt x="3653277" y="1453215"/>
                    <a:pt x="3647291" y="1455554"/>
                    <a:pt x="3640080" y="1454579"/>
                  </a:cubicBezTo>
                  <a:cubicBezTo>
                    <a:pt x="3630530" y="1453271"/>
                    <a:pt x="3621147" y="1450709"/>
                    <a:pt x="3611708" y="1448593"/>
                  </a:cubicBezTo>
                  <a:cubicBezTo>
                    <a:pt x="3604581" y="1447006"/>
                    <a:pt x="3597537" y="1444668"/>
                    <a:pt x="3590326" y="1443749"/>
                  </a:cubicBezTo>
                  <a:cubicBezTo>
                    <a:pt x="3577379" y="1442078"/>
                    <a:pt x="3575681" y="1440213"/>
                    <a:pt x="3575123" y="1427545"/>
                  </a:cubicBezTo>
                  <a:cubicBezTo>
                    <a:pt x="3574789" y="1419916"/>
                    <a:pt x="3573008" y="1412371"/>
                    <a:pt x="3571866" y="1404881"/>
                  </a:cubicBezTo>
                  <a:cubicBezTo>
                    <a:pt x="3563764" y="1402745"/>
                    <a:pt x="3557778" y="1404789"/>
                    <a:pt x="3553908" y="1411006"/>
                  </a:cubicBezTo>
                  <a:cubicBezTo>
                    <a:pt x="3551931" y="1414125"/>
                    <a:pt x="3549982" y="1417326"/>
                    <a:pt x="3547588" y="1420111"/>
                  </a:cubicBezTo>
                  <a:cubicBezTo>
                    <a:pt x="3543968" y="1424287"/>
                    <a:pt x="3538678" y="1426598"/>
                    <a:pt x="3533945" y="1424064"/>
                  </a:cubicBezTo>
                  <a:cubicBezTo>
                    <a:pt x="3530994" y="1422477"/>
                    <a:pt x="3529267" y="1417633"/>
                    <a:pt x="3528154" y="1413902"/>
                  </a:cubicBezTo>
                  <a:cubicBezTo>
                    <a:pt x="3527319" y="1411062"/>
                    <a:pt x="3528321" y="1407665"/>
                    <a:pt x="3528516" y="1404185"/>
                  </a:cubicBezTo>
                  <a:cubicBezTo>
                    <a:pt x="3534669" y="1402431"/>
                    <a:pt x="3540321" y="1400844"/>
                    <a:pt x="3545945" y="1399229"/>
                  </a:cubicBezTo>
                  <a:cubicBezTo>
                    <a:pt x="3546084" y="1398422"/>
                    <a:pt x="3546196" y="1397614"/>
                    <a:pt x="3546335" y="1396807"/>
                  </a:cubicBezTo>
                  <a:cubicBezTo>
                    <a:pt x="3542771" y="1395971"/>
                    <a:pt x="3539151" y="1394301"/>
                    <a:pt x="3535615" y="1394440"/>
                  </a:cubicBezTo>
                  <a:cubicBezTo>
                    <a:pt x="3526121" y="1394802"/>
                    <a:pt x="3518130" y="1393048"/>
                    <a:pt x="3514428" y="1381911"/>
                  </a:cubicBezTo>
                  <a:cubicBezTo>
                    <a:pt x="3508135" y="1386004"/>
                    <a:pt x="3504404" y="1395749"/>
                    <a:pt x="3496080" y="1389094"/>
                  </a:cubicBezTo>
                  <a:cubicBezTo>
                    <a:pt x="3498697" y="1385920"/>
                    <a:pt x="3502984" y="1382969"/>
                    <a:pt x="3503680" y="1379350"/>
                  </a:cubicBezTo>
                  <a:cubicBezTo>
                    <a:pt x="3504377" y="1375563"/>
                    <a:pt x="3501620" y="1371136"/>
                    <a:pt x="3499810" y="1365094"/>
                  </a:cubicBezTo>
                  <a:cubicBezTo>
                    <a:pt x="3500451" y="1364732"/>
                    <a:pt x="3502789" y="1363396"/>
                    <a:pt x="3506242" y="1361419"/>
                  </a:cubicBezTo>
                  <a:cubicBezTo>
                    <a:pt x="3496246" y="1355990"/>
                    <a:pt x="3491179" y="1349530"/>
                    <a:pt x="3495968" y="1338588"/>
                  </a:cubicBezTo>
                  <a:cubicBezTo>
                    <a:pt x="3498195" y="1338199"/>
                    <a:pt x="3501063" y="1336807"/>
                    <a:pt x="3503402" y="1337447"/>
                  </a:cubicBezTo>
                  <a:close/>
                  <a:moveTo>
                    <a:pt x="2047467" y="1336181"/>
                  </a:moveTo>
                  <a:cubicBezTo>
                    <a:pt x="2049680" y="1336111"/>
                    <a:pt x="2052068" y="1337350"/>
                    <a:pt x="2054740" y="1339146"/>
                  </a:cubicBezTo>
                  <a:cubicBezTo>
                    <a:pt x="2050508" y="1343601"/>
                    <a:pt x="2046722" y="1345243"/>
                    <a:pt x="2041237" y="1341067"/>
                  </a:cubicBezTo>
                  <a:cubicBezTo>
                    <a:pt x="2043214" y="1337629"/>
                    <a:pt x="2045254" y="1336250"/>
                    <a:pt x="2047467" y="1336181"/>
                  </a:cubicBezTo>
                  <a:close/>
                  <a:moveTo>
                    <a:pt x="902298" y="1328705"/>
                  </a:moveTo>
                  <a:cubicBezTo>
                    <a:pt x="908535" y="1334468"/>
                    <a:pt x="914772" y="1339647"/>
                    <a:pt x="920258" y="1345522"/>
                  </a:cubicBezTo>
                  <a:cubicBezTo>
                    <a:pt x="923263" y="1348751"/>
                    <a:pt x="921955" y="1352315"/>
                    <a:pt x="917947" y="1354515"/>
                  </a:cubicBezTo>
                  <a:cubicBezTo>
                    <a:pt x="904136" y="1362116"/>
                    <a:pt x="892581" y="1355740"/>
                    <a:pt x="889992" y="1338450"/>
                  </a:cubicBezTo>
                  <a:cubicBezTo>
                    <a:pt x="893556" y="1335638"/>
                    <a:pt x="897398" y="1332575"/>
                    <a:pt x="902298" y="1328705"/>
                  </a:cubicBezTo>
                  <a:close/>
                  <a:moveTo>
                    <a:pt x="3431541" y="1319600"/>
                  </a:moveTo>
                  <a:cubicBezTo>
                    <a:pt x="3429453" y="1331878"/>
                    <a:pt x="3424970" y="1335749"/>
                    <a:pt x="3414641" y="1335442"/>
                  </a:cubicBezTo>
                  <a:cubicBezTo>
                    <a:pt x="3406344" y="1335220"/>
                    <a:pt x="3397936" y="1334440"/>
                    <a:pt x="3389750" y="1335331"/>
                  </a:cubicBezTo>
                  <a:cubicBezTo>
                    <a:pt x="3380534" y="1336305"/>
                    <a:pt x="3379727" y="1338366"/>
                    <a:pt x="3380367" y="1350087"/>
                  </a:cubicBezTo>
                  <a:cubicBezTo>
                    <a:pt x="3390000" y="1352287"/>
                    <a:pt x="3399690" y="1343767"/>
                    <a:pt x="3410771" y="1349837"/>
                  </a:cubicBezTo>
                  <a:cubicBezTo>
                    <a:pt x="3404673" y="1355851"/>
                    <a:pt x="3397128" y="1360473"/>
                    <a:pt x="3397713" y="1369911"/>
                  </a:cubicBezTo>
                  <a:lnTo>
                    <a:pt x="3397657" y="1369939"/>
                  </a:lnTo>
                  <a:cubicBezTo>
                    <a:pt x="3411133" y="1391851"/>
                    <a:pt x="3411383" y="1393660"/>
                    <a:pt x="3401527" y="1400732"/>
                  </a:cubicBezTo>
                  <a:cubicBezTo>
                    <a:pt x="3393202" y="1395888"/>
                    <a:pt x="3393007" y="1383136"/>
                    <a:pt x="3382316" y="1380046"/>
                  </a:cubicBezTo>
                  <a:cubicBezTo>
                    <a:pt x="3373295" y="1385948"/>
                    <a:pt x="3380896" y="1398561"/>
                    <a:pt x="3372209" y="1404602"/>
                  </a:cubicBezTo>
                  <a:cubicBezTo>
                    <a:pt x="3370900" y="1403739"/>
                    <a:pt x="3369091" y="1403238"/>
                    <a:pt x="3368840" y="1402264"/>
                  </a:cubicBezTo>
                  <a:cubicBezTo>
                    <a:pt x="3365889" y="1391711"/>
                    <a:pt x="3362826" y="1381159"/>
                    <a:pt x="3360655" y="1370440"/>
                  </a:cubicBezTo>
                  <a:cubicBezTo>
                    <a:pt x="3359875" y="1366653"/>
                    <a:pt x="3360933" y="1362199"/>
                    <a:pt x="3362103" y="1358329"/>
                  </a:cubicBezTo>
                  <a:cubicBezTo>
                    <a:pt x="3364998" y="1348695"/>
                    <a:pt x="3368422" y="1339257"/>
                    <a:pt x="3372126" y="1328259"/>
                  </a:cubicBezTo>
                  <a:cubicBezTo>
                    <a:pt x="3380617" y="1322412"/>
                    <a:pt x="3391225" y="1320992"/>
                    <a:pt x="3403337" y="1323609"/>
                  </a:cubicBezTo>
                  <a:cubicBezTo>
                    <a:pt x="3409657" y="1324974"/>
                    <a:pt x="3416868" y="1322551"/>
                    <a:pt x="3423634" y="1321660"/>
                  </a:cubicBezTo>
                  <a:cubicBezTo>
                    <a:pt x="3426167" y="1321326"/>
                    <a:pt x="3428617" y="1320380"/>
                    <a:pt x="3431541" y="1319600"/>
                  </a:cubicBezTo>
                  <a:close/>
                  <a:moveTo>
                    <a:pt x="3464858" y="1306072"/>
                  </a:moveTo>
                  <a:cubicBezTo>
                    <a:pt x="3466824" y="1305199"/>
                    <a:pt x="3470047" y="1305623"/>
                    <a:pt x="3476395" y="1306514"/>
                  </a:cubicBezTo>
                  <a:lnTo>
                    <a:pt x="3476423" y="1306542"/>
                  </a:lnTo>
                  <a:cubicBezTo>
                    <a:pt x="3477732" y="1313614"/>
                    <a:pt x="3480878" y="1321382"/>
                    <a:pt x="3480098" y="1328732"/>
                  </a:cubicBezTo>
                  <a:cubicBezTo>
                    <a:pt x="3479180" y="1337419"/>
                    <a:pt x="3475477" y="1346022"/>
                    <a:pt x="3471857" y="1354180"/>
                  </a:cubicBezTo>
                  <a:cubicBezTo>
                    <a:pt x="3469296" y="1359999"/>
                    <a:pt x="3463476" y="1360667"/>
                    <a:pt x="3456822" y="1358858"/>
                  </a:cubicBezTo>
                  <a:cubicBezTo>
                    <a:pt x="3453899" y="1347776"/>
                    <a:pt x="3454706" y="1336556"/>
                    <a:pt x="3457435" y="1325336"/>
                  </a:cubicBezTo>
                  <a:cubicBezTo>
                    <a:pt x="3458409" y="1321326"/>
                    <a:pt x="3459662" y="1317373"/>
                    <a:pt x="3460859" y="1313419"/>
                  </a:cubicBezTo>
                  <a:cubicBezTo>
                    <a:pt x="3462182" y="1309118"/>
                    <a:pt x="3462892" y="1306946"/>
                    <a:pt x="3464858" y="1306072"/>
                  </a:cubicBezTo>
                  <a:close/>
                  <a:moveTo>
                    <a:pt x="3205236" y="1297188"/>
                  </a:moveTo>
                  <a:cubicBezTo>
                    <a:pt x="3206770" y="1296986"/>
                    <a:pt x="3208845" y="1298914"/>
                    <a:pt x="3212868" y="1302784"/>
                  </a:cubicBezTo>
                  <a:cubicBezTo>
                    <a:pt x="3209137" y="1306320"/>
                    <a:pt x="3205406" y="1307712"/>
                    <a:pt x="3200840" y="1304371"/>
                  </a:cubicBezTo>
                  <a:cubicBezTo>
                    <a:pt x="3202706" y="1299721"/>
                    <a:pt x="3203701" y="1297389"/>
                    <a:pt x="3205236" y="1297188"/>
                  </a:cubicBezTo>
                  <a:close/>
                  <a:moveTo>
                    <a:pt x="3449528" y="1286301"/>
                  </a:moveTo>
                  <a:cubicBezTo>
                    <a:pt x="3450558" y="1285967"/>
                    <a:pt x="3454178" y="1290032"/>
                    <a:pt x="3454706" y="1292510"/>
                  </a:cubicBezTo>
                  <a:cubicBezTo>
                    <a:pt x="3455681" y="1296909"/>
                    <a:pt x="3453621" y="1300779"/>
                    <a:pt x="3448748" y="1301810"/>
                  </a:cubicBezTo>
                  <a:cubicBezTo>
                    <a:pt x="3446215" y="1302339"/>
                    <a:pt x="3443458" y="1301893"/>
                    <a:pt x="3439254" y="1301893"/>
                  </a:cubicBezTo>
                  <a:cubicBezTo>
                    <a:pt x="3439505" y="1297661"/>
                    <a:pt x="3438670" y="1294153"/>
                    <a:pt x="3440034" y="1292538"/>
                  </a:cubicBezTo>
                  <a:cubicBezTo>
                    <a:pt x="3442428" y="1289726"/>
                    <a:pt x="3446020" y="1287443"/>
                    <a:pt x="3449528" y="1286301"/>
                  </a:cubicBezTo>
                  <a:close/>
                  <a:moveTo>
                    <a:pt x="3229407" y="1286218"/>
                  </a:moveTo>
                  <a:cubicBezTo>
                    <a:pt x="3232414" y="1285104"/>
                    <a:pt x="3237314" y="1286747"/>
                    <a:pt x="3240349" y="1288723"/>
                  </a:cubicBezTo>
                  <a:cubicBezTo>
                    <a:pt x="3243885" y="1291007"/>
                    <a:pt x="3243467" y="1295433"/>
                    <a:pt x="3240600" y="1298329"/>
                  </a:cubicBezTo>
                  <a:cubicBezTo>
                    <a:pt x="3238650" y="1300306"/>
                    <a:pt x="3235476" y="1301085"/>
                    <a:pt x="3232525" y="1302589"/>
                  </a:cubicBezTo>
                  <a:lnTo>
                    <a:pt x="3232525" y="1302561"/>
                  </a:lnTo>
                  <a:cubicBezTo>
                    <a:pt x="3230799" y="1299610"/>
                    <a:pt x="3229602" y="1297689"/>
                    <a:pt x="3228544" y="1295740"/>
                  </a:cubicBezTo>
                  <a:cubicBezTo>
                    <a:pt x="3226651" y="1292287"/>
                    <a:pt x="3225453" y="1287665"/>
                    <a:pt x="3229407" y="1286218"/>
                  </a:cubicBezTo>
                  <a:close/>
                  <a:moveTo>
                    <a:pt x="3346400" y="1273800"/>
                  </a:moveTo>
                  <a:lnTo>
                    <a:pt x="3346400" y="1273828"/>
                  </a:lnTo>
                  <a:lnTo>
                    <a:pt x="3346400" y="1273828"/>
                  </a:lnTo>
                  <a:close/>
                  <a:moveTo>
                    <a:pt x="3332666" y="1268524"/>
                  </a:moveTo>
                  <a:lnTo>
                    <a:pt x="3346400" y="1273828"/>
                  </a:lnTo>
                  <a:lnTo>
                    <a:pt x="3346246" y="1296867"/>
                  </a:lnTo>
                  <a:cubicBezTo>
                    <a:pt x="3346121" y="1304399"/>
                    <a:pt x="3346970" y="1311735"/>
                    <a:pt x="3351940" y="1318765"/>
                  </a:cubicBezTo>
                  <a:cubicBezTo>
                    <a:pt x="3353666" y="1321215"/>
                    <a:pt x="3353777" y="1326143"/>
                    <a:pt x="3352553" y="1329067"/>
                  </a:cubicBezTo>
                  <a:cubicBezTo>
                    <a:pt x="3349351" y="1336612"/>
                    <a:pt x="3345954" y="1344519"/>
                    <a:pt x="3340803" y="1350728"/>
                  </a:cubicBezTo>
                  <a:cubicBezTo>
                    <a:pt x="3334984" y="1357744"/>
                    <a:pt x="3330056" y="1364287"/>
                    <a:pt x="3330000" y="1373865"/>
                  </a:cubicBezTo>
                  <a:cubicBezTo>
                    <a:pt x="3330000" y="1376816"/>
                    <a:pt x="3327689" y="1379768"/>
                    <a:pt x="3326186" y="1383276"/>
                  </a:cubicBezTo>
                  <a:cubicBezTo>
                    <a:pt x="3309119" y="1381911"/>
                    <a:pt x="3292107" y="1381160"/>
                    <a:pt x="3275318" y="1378877"/>
                  </a:cubicBezTo>
                  <a:cubicBezTo>
                    <a:pt x="3269889" y="1378125"/>
                    <a:pt x="3264237" y="1374171"/>
                    <a:pt x="3260005" y="1370273"/>
                  </a:cubicBezTo>
                  <a:cubicBezTo>
                    <a:pt x="3249453" y="1360584"/>
                    <a:pt x="3243021" y="1347888"/>
                    <a:pt x="3237508" y="1334914"/>
                  </a:cubicBezTo>
                  <a:cubicBezTo>
                    <a:pt x="3236450" y="1332436"/>
                    <a:pt x="3237258" y="1328482"/>
                    <a:pt x="3238566" y="1325837"/>
                  </a:cubicBezTo>
                  <a:cubicBezTo>
                    <a:pt x="3240543" y="1321800"/>
                    <a:pt x="3243689" y="1318320"/>
                    <a:pt x="3245193" y="1316204"/>
                  </a:cubicBezTo>
                  <a:cubicBezTo>
                    <a:pt x="3253044" y="1313336"/>
                    <a:pt x="3259309" y="1310886"/>
                    <a:pt x="3265712" y="1308853"/>
                  </a:cubicBezTo>
                  <a:cubicBezTo>
                    <a:pt x="3267188" y="1308380"/>
                    <a:pt x="3269109" y="1309355"/>
                    <a:pt x="3270836" y="1309716"/>
                  </a:cubicBezTo>
                  <a:cubicBezTo>
                    <a:pt x="3280190" y="1311693"/>
                    <a:pt x="3289100" y="1311081"/>
                    <a:pt x="3297230" y="1305401"/>
                  </a:cubicBezTo>
                  <a:cubicBezTo>
                    <a:pt x="3299068" y="1304120"/>
                    <a:pt x="3301211" y="1303034"/>
                    <a:pt x="3303383" y="1302450"/>
                  </a:cubicBezTo>
                  <a:cubicBezTo>
                    <a:pt x="3314381" y="1299554"/>
                    <a:pt x="3320367" y="1291758"/>
                    <a:pt x="3324154" y="1281763"/>
                  </a:cubicBezTo>
                  <a:cubicBezTo>
                    <a:pt x="3327161" y="1273842"/>
                    <a:pt x="3329478" y="1269638"/>
                    <a:pt x="3332666" y="1268524"/>
                  </a:cubicBezTo>
                  <a:close/>
                  <a:moveTo>
                    <a:pt x="3402669" y="1266644"/>
                  </a:moveTo>
                  <a:cubicBezTo>
                    <a:pt x="3403003" y="1266588"/>
                    <a:pt x="3403365" y="1266756"/>
                    <a:pt x="3403699" y="1266839"/>
                  </a:cubicBezTo>
                  <a:cubicBezTo>
                    <a:pt x="3403559" y="1267062"/>
                    <a:pt x="3403448" y="1267479"/>
                    <a:pt x="3403281" y="1267479"/>
                  </a:cubicBezTo>
                  <a:cubicBezTo>
                    <a:pt x="3402947" y="1267507"/>
                    <a:pt x="3402585" y="1267340"/>
                    <a:pt x="3402223" y="1267257"/>
                  </a:cubicBezTo>
                  <a:cubicBezTo>
                    <a:pt x="3402362" y="1267034"/>
                    <a:pt x="3402501" y="1266644"/>
                    <a:pt x="3402669" y="1266644"/>
                  </a:cubicBezTo>
                  <a:close/>
                  <a:moveTo>
                    <a:pt x="3089665" y="1264250"/>
                  </a:moveTo>
                  <a:cubicBezTo>
                    <a:pt x="3090362" y="1263916"/>
                    <a:pt x="3092032" y="1264139"/>
                    <a:pt x="3092283" y="1264612"/>
                  </a:cubicBezTo>
                  <a:cubicBezTo>
                    <a:pt x="3096236" y="1272296"/>
                    <a:pt x="3106816" y="1272630"/>
                    <a:pt x="3110241" y="1279786"/>
                  </a:cubicBezTo>
                  <a:cubicBezTo>
                    <a:pt x="3113025" y="1285605"/>
                    <a:pt x="3116589" y="1289308"/>
                    <a:pt x="3121712" y="1292760"/>
                  </a:cubicBezTo>
                  <a:cubicBezTo>
                    <a:pt x="3127002" y="1296296"/>
                    <a:pt x="3131429" y="1301141"/>
                    <a:pt x="3136079" y="1305596"/>
                  </a:cubicBezTo>
                  <a:cubicBezTo>
                    <a:pt x="3141731" y="1310997"/>
                    <a:pt x="3147605" y="1314839"/>
                    <a:pt x="3155513" y="1317540"/>
                  </a:cubicBezTo>
                  <a:cubicBezTo>
                    <a:pt x="3165870" y="1321076"/>
                    <a:pt x="3176896" y="1326895"/>
                    <a:pt x="3178288" y="1340733"/>
                  </a:cubicBezTo>
                  <a:cubicBezTo>
                    <a:pt x="3179151" y="1349308"/>
                    <a:pt x="3186612" y="1353735"/>
                    <a:pt x="3191847" y="1358941"/>
                  </a:cubicBezTo>
                  <a:cubicBezTo>
                    <a:pt x="3194325" y="1361419"/>
                    <a:pt x="3201313" y="1359359"/>
                    <a:pt x="3206937" y="1359359"/>
                  </a:cubicBezTo>
                  <a:cubicBezTo>
                    <a:pt x="3212645" y="1364928"/>
                    <a:pt x="3215318" y="1370329"/>
                    <a:pt x="3209666" y="1379350"/>
                  </a:cubicBezTo>
                  <a:cubicBezTo>
                    <a:pt x="3205796" y="1385503"/>
                    <a:pt x="3206241" y="1394329"/>
                    <a:pt x="3204738" y="1402097"/>
                  </a:cubicBezTo>
                  <a:lnTo>
                    <a:pt x="3193941" y="1407815"/>
                  </a:lnTo>
                  <a:lnTo>
                    <a:pt x="3194520" y="1408194"/>
                  </a:lnTo>
                  <a:lnTo>
                    <a:pt x="3193510" y="1408043"/>
                  </a:lnTo>
                  <a:lnTo>
                    <a:pt x="3193434" y="1408083"/>
                  </a:lnTo>
                  <a:lnTo>
                    <a:pt x="3193476" y="1408038"/>
                  </a:lnTo>
                  <a:lnTo>
                    <a:pt x="3193406" y="1408027"/>
                  </a:lnTo>
                  <a:lnTo>
                    <a:pt x="3193378" y="1408027"/>
                  </a:lnTo>
                  <a:lnTo>
                    <a:pt x="3193712" y="1407665"/>
                  </a:lnTo>
                  <a:lnTo>
                    <a:pt x="3193754" y="1407692"/>
                  </a:lnTo>
                  <a:lnTo>
                    <a:pt x="3193740" y="1407665"/>
                  </a:lnTo>
                  <a:cubicBezTo>
                    <a:pt x="3190817" y="1406357"/>
                    <a:pt x="3187559" y="1405522"/>
                    <a:pt x="3185053" y="1403656"/>
                  </a:cubicBezTo>
                  <a:cubicBezTo>
                    <a:pt x="3174752" y="1395972"/>
                    <a:pt x="3164728" y="1387925"/>
                    <a:pt x="3154510" y="1380157"/>
                  </a:cubicBezTo>
                  <a:cubicBezTo>
                    <a:pt x="3151615" y="1377958"/>
                    <a:pt x="3148496" y="1374923"/>
                    <a:pt x="3145211" y="1374505"/>
                  </a:cubicBezTo>
                  <a:cubicBezTo>
                    <a:pt x="3134575" y="1373197"/>
                    <a:pt x="3130427" y="1364287"/>
                    <a:pt x="3124468" y="1357772"/>
                  </a:cubicBezTo>
                  <a:cubicBezTo>
                    <a:pt x="3118287" y="1351006"/>
                    <a:pt x="3125248" y="1346301"/>
                    <a:pt x="3129396" y="1342292"/>
                  </a:cubicBezTo>
                  <a:cubicBezTo>
                    <a:pt x="3123633" y="1334023"/>
                    <a:pt x="3116589" y="1332770"/>
                    <a:pt x="3106984" y="1335498"/>
                  </a:cubicBezTo>
                  <a:cubicBezTo>
                    <a:pt x="3105981" y="1323443"/>
                    <a:pt x="3105090" y="1312640"/>
                    <a:pt x="3104311" y="1303368"/>
                  </a:cubicBezTo>
                  <a:cubicBezTo>
                    <a:pt x="3095763" y="1295851"/>
                    <a:pt x="3088245" y="1289503"/>
                    <a:pt x="3081034" y="1282793"/>
                  </a:cubicBezTo>
                  <a:cubicBezTo>
                    <a:pt x="3077498" y="1279480"/>
                    <a:pt x="3074686" y="1274607"/>
                    <a:pt x="3078055" y="1270487"/>
                  </a:cubicBezTo>
                  <a:cubicBezTo>
                    <a:pt x="3080617" y="1267340"/>
                    <a:pt x="3085656" y="1266143"/>
                    <a:pt x="3089665" y="1264250"/>
                  </a:cubicBezTo>
                  <a:close/>
                  <a:moveTo>
                    <a:pt x="1013190" y="1255702"/>
                  </a:moveTo>
                  <a:cubicBezTo>
                    <a:pt x="1016058" y="1256621"/>
                    <a:pt x="1018953" y="1257540"/>
                    <a:pt x="1024633" y="1259377"/>
                  </a:cubicBezTo>
                  <a:cubicBezTo>
                    <a:pt x="1020067" y="1259795"/>
                    <a:pt x="1018202" y="1260268"/>
                    <a:pt x="1016475" y="1260045"/>
                  </a:cubicBezTo>
                  <a:cubicBezTo>
                    <a:pt x="1014916" y="1259823"/>
                    <a:pt x="1013469" y="1258820"/>
                    <a:pt x="1011965" y="1258152"/>
                  </a:cubicBezTo>
                  <a:cubicBezTo>
                    <a:pt x="1012383" y="1257345"/>
                    <a:pt x="1012772" y="1256537"/>
                    <a:pt x="1013190" y="1255702"/>
                  </a:cubicBezTo>
                  <a:close/>
                  <a:moveTo>
                    <a:pt x="1037357" y="1251164"/>
                  </a:moveTo>
                  <a:cubicBezTo>
                    <a:pt x="1038053" y="1251999"/>
                    <a:pt x="1038721" y="1252862"/>
                    <a:pt x="1039417" y="1253698"/>
                  </a:cubicBezTo>
                  <a:cubicBezTo>
                    <a:pt x="1036939" y="1256092"/>
                    <a:pt x="1034489" y="1258514"/>
                    <a:pt x="1032011" y="1260909"/>
                  </a:cubicBezTo>
                  <a:cubicBezTo>
                    <a:pt x="1031426" y="1260352"/>
                    <a:pt x="1030842" y="1259795"/>
                    <a:pt x="1030257" y="1259238"/>
                  </a:cubicBezTo>
                  <a:cubicBezTo>
                    <a:pt x="1032624" y="1256538"/>
                    <a:pt x="1034990" y="1253865"/>
                    <a:pt x="1037357" y="1251164"/>
                  </a:cubicBezTo>
                  <a:close/>
                  <a:moveTo>
                    <a:pt x="3060293" y="1237967"/>
                  </a:moveTo>
                  <a:cubicBezTo>
                    <a:pt x="3072404" y="1244900"/>
                    <a:pt x="3072794" y="1247795"/>
                    <a:pt x="3063634" y="1256844"/>
                  </a:cubicBezTo>
                  <a:cubicBezTo>
                    <a:pt x="3058316" y="1251944"/>
                    <a:pt x="3057202" y="1245651"/>
                    <a:pt x="3060293" y="1237967"/>
                  </a:cubicBezTo>
                  <a:close/>
                  <a:moveTo>
                    <a:pt x="1144894" y="1185077"/>
                  </a:moveTo>
                  <a:cubicBezTo>
                    <a:pt x="1154886" y="1186355"/>
                    <a:pt x="1164730" y="1190371"/>
                    <a:pt x="1171843" y="1195313"/>
                  </a:cubicBezTo>
                  <a:cubicBezTo>
                    <a:pt x="1174600" y="1197234"/>
                    <a:pt x="1176075" y="1201048"/>
                    <a:pt x="1178607" y="1204668"/>
                  </a:cubicBezTo>
                  <a:cubicBezTo>
                    <a:pt x="1192836" y="1203693"/>
                    <a:pt x="1207174" y="1207368"/>
                    <a:pt x="1221931" y="1201438"/>
                  </a:cubicBezTo>
                  <a:cubicBezTo>
                    <a:pt x="1228724" y="1198709"/>
                    <a:pt x="1238079" y="1202245"/>
                    <a:pt x="1246265" y="1203136"/>
                  </a:cubicBezTo>
                  <a:cubicBezTo>
                    <a:pt x="1252140" y="1203777"/>
                    <a:pt x="1258989" y="1200798"/>
                    <a:pt x="1263806" y="1208037"/>
                  </a:cubicBezTo>
                  <a:cubicBezTo>
                    <a:pt x="1263917" y="1210153"/>
                    <a:pt x="1264418" y="1212937"/>
                    <a:pt x="1264168" y="1215637"/>
                  </a:cubicBezTo>
                  <a:cubicBezTo>
                    <a:pt x="1263472" y="1223183"/>
                    <a:pt x="1266395" y="1227610"/>
                    <a:pt x="1273773" y="1230310"/>
                  </a:cubicBezTo>
                  <a:cubicBezTo>
                    <a:pt x="1278284" y="1231953"/>
                    <a:pt x="1281959" y="1235962"/>
                    <a:pt x="1285885" y="1239081"/>
                  </a:cubicBezTo>
                  <a:cubicBezTo>
                    <a:pt x="1293124" y="1244816"/>
                    <a:pt x="1300084" y="1250914"/>
                    <a:pt x="1307574" y="1256259"/>
                  </a:cubicBezTo>
                  <a:cubicBezTo>
                    <a:pt x="1309968" y="1257958"/>
                    <a:pt x="1313727" y="1258236"/>
                    <a:pt x="1316873" y="1258236"/>
                  </a:cubicBezTo>
                  <a:cubicBezTo>
                    <a:pt x="1331991" y="1258236"/>
                    <a:pt x="1346414" y="1261577"/>
                    <a:pt x="1358943" y="1269819"/>
                  </a:cubicBezTo>
                  <a:cubicBezTo>
                    <a:pt x="1368409" y="1276027"/>
                    <a:pt x="1376734" y="1284213"/>
                    <a:pt x="1381801" y="1294682"/>
                  </a:cubicBezTo>
                  <a:cubicBezTo>
                    <a:pt x="1387231" y="1305846"/>
                    <a:pt x="1390711" y="1318153"/>
                    <a:pt x="1397336" y="1328482"/>
                  </a:cubicBezTo>
                  <a:cubicBezTo>
                    <a:pt x="1402850" y="1337085"/>
                    <a:pt x="1413514" y="1341123"/>
                    <a:pt x="1423593" y="1341151"/>
                  </a:cubicBezTo>
                  <a:cubicBezTo>
                    <a:pt x="1432530" y="1341206"/>
                    <a:pt x="1439769" y="1343879"/>
                    <a:pt x="1447036" y="1348083"/>
                  </a:cubicBezTo>
                  <a:cubicBezTo>
                    <a:pt x="1460929" y="1356130"/>
                    <a:pt x="1475908" y="1360362"/>
                    <a:pt x="1491946" y="1361086"/>
                  </a:cubicBezTo>
                  <a:cubicBezTo>
                    <a:pt x="1504474" y="1361642"/>
                    <a:pt x="1514861" y="1365707"/>
                    <a:pt x="1523462" y="1375981"/>
                  </a:cubicBezTo>
                  <a:cubicBezTo>
                    <a:pt x="1528168" y="1381605"/>
                    <a:pt x="1536215" y="1384919"/>
                    <a:pt x="1543314" y="1387981"/>
                  </a:cubicBezTo>
                  <a:cubicBezTo>
                    <a:pt x="1562943" y="1396417"/>
                    <a:pt x="1571908" y="1419638"/>
                    <a:pt x="1565115" y="1439462"/>
                  </a:cubicBezTo>
                  <a:cubicBezTo>
                    <a:pt x="1560883" y="1451796"/>
                    <a:pt x="1554340" y="1461429"/>
                    <a:pt x="1545152" y="1469921"/>
                  </a:cubicBezTo>
                  <a:cubicBezTo>
                    <a:pt x="1544484" y="1470561"/>
                    <a:pt x="1543509" y="1471146"/>
                    <a:pt x="1543259" y="1471926"/>
                  </a:cubicBezTo>
                  <a:cubicBezTo>
                    <a:pt x="1539667" y="1483285"/>
                    <a:pt x="1532289" y="1491777"/>
                    <a:pt x="1523658" y="1499712"/>
                  </a:cubicBezTo>
                  <a:cubicBezTo>
                    <a:pt x="1521570" y="1501633"/>
                    <a:pt x="1521403" y="1506701"/>
                    <a:pt x="1521820" y="1510125"/>
                  </a:cubicBezTo>
                  <a:cubicBezTo>
                    <a:pt x="1523546" y="1523824"/>
                    <a:pt x="1521040" y="1536603"/>
                    <a:pt x="1516753" y="1549689"/>
                  </a:cubicBezTo>
                  <a:cubicBezTo>
                    <a:pt x="1513022" y="1561049"/>
                    <a:pt x="1511686" y="1573467"/>
                    <a:pt x="1504252" y="1583100"/>
                  </a:cubicBezTo>
                  <a:cubicBezTo>
                    <a:pt x="1497124" y="1592343"/>
                    <a:pt x="1496010" y="1604511"/>
                    <a:pt x="1486516" y="1612947"/>
                  </a:cubicBezTo>
                  <a:cubicBezTo>
                    <a:pt x="1478163" y="1620353"/>
                    <a:pt x="1469866" y="1622051"/>
                    <a:pt x="1459899" y="1621021"/>
                  </a:cubicBezTo>
                  <a:cubicBezTo>
                    <a:pt x="1456697" y="1620687"/>
                    <a:pt x="1453523" y="1620130"/>
                    <a:pt x="1449792" y="1619601"/>
                  </a:cubicBezTo>
                  <a:lnTo>
                    <a:pt x="1449709" y="1619601"/>
                  </a:lnTo>
                  <a:cubicBezTo>
                    <a:pt x="1445449" y="1624947"/>
                    <a:pt x="1440911" y="1630125"/>
                    <a:pt x="1433003" y="1629736"/>
                  </a:cubicBezTo>
                  <a:cubicBezTo>
                    <a:pt x="1431610" y="1629680"/>
                    <a:pt x="1429857" y="1631378"/>
                    <a:pt x="1428688" y="1632631"/>
                  </a:cubicBezTo>
                  <a:cubicBezTo>
                    <a:pt x="1424316" y="1637281"/>
                    <a:pt x="1420808" y="1643016"/>
                    <a:pt x="1415713" y="1646553"/>
                  </a:cubicBezTo>
                  <a:cubicBezTo>
                    <a:pt x="1409727" y="1650701"/>
                    <a:pt x="1408697" y="1655685"/>
                    <a:pt x="1409031" y="1662005"/>
                  </a:cubicBezTo>
                  <a:cubicBezTo>
                    <a:pt x="1409227" y="1665708"/>
                    <a:pt x="1409198" y="1669467"/>
                    <a:pt x="1408725" y="1673114"/>
                  </a:cubicBezTo>
                  <a:cubicBezTo>
                    <a:pt x="1408307" y="1676260"/>
                    <a:pt x="1408140" y="1680437"/>
                    <a:pt x="1406163" y="1682246"/>
                  </a:cubicBezTo>
                  <a:cubicBezTo>
                    <a:pt x="1393272" y="1693829"/>
                    <a:pt x="1389068" y="1711425"/>
                    <a:pt x="1377040" y="1723397"/>
                  </a:cubicBezTo>
                  <a:cubicBezTo>
                    <a:pt x="1372836" y="1727573"/>
                    <a:pt x="1367602" y="1730664"/>
                    <a:pt x="1363565" y="1733699"/>
                  </a:cubicBezTo>
                  <a:cubicBezTo>
                    <a:pt x="1356353" y="1760121"/>
                    <a:pt x="1339203" y="1772594"/>
                    <a:pt x="1311778" y="1773096"/>
                  </a:cubicBezTo>
                  <a:cubicBezTo>
                    <a:pt x="1320326" y="1792001"/>
                    <a:pt x="1309105" y="1803472"/>
                    <a:pt x="1297940" y="1814692"/>
                  </a:cubicBezTo>
                  <a:cubicBezTo>
                    <a:pt x="1295156" y="1817476"/>
                    <a:pt x="1290729" y="1818618"/>
                    <a:pt x="1287138" y="1820678"/>
                  </a:cubicBezTo>
                  <a:cubicBezTo>
                    <a:pt x="1281374" y="1823963"/>
                    <a:pt x="1273411" y="1817448"/>
                    <a:pt x="1269012" y="1823824"/>
                  </a:cubicBezTo>
                  <a:cubicBezTo>
                    <a:pt x="1264196" y="1830785"/>
                    <a:pt x="1256567" y="1825690"/>
                    <a:pt x="1250553" y="1830089"/>
                  </a:cubicBezTo>
                  <a:cubicBezTo>
                    <a:pt x="1248019" y="1841448"/>
                    <a:pt x="1246571" y="1854841"/>
                    <a:pt x="1229031" y="1856483"/>
                  </a:cubicBezTo>
                  <a:cubicBezTo>
                    <a:pt x="1229977" y="1869848"/>
                    <a:pt x="1225912" y="1880567"/>
                    <a:pt x="1212270" y="1885578"/>
                  </a:cubicBezTo>
                  <a:cubicBezTo>
                    <a:pt x="1213773" y="1898469"/>
                    <a:pt x="1208678" y="1906989"/>
                    <a:pt x="1197430" y="1912947"/>
                  </a:cubicBezTo>
                  <a:cubicBezTo>
                    <a:pt x="1190053" y="1916873"/>
                    <a:pt x="1190636" y="1923333"/>
                    <a:pt x="1197430" y="1928010"/>
                  </a:cubicBezTo>
                  <a:cubicBezTo>
                    <a:pt x="1210209" y="1936780"/>
                    <a:pt x="1211825" y="1944743"/>
                    <a:pt x="1200076" y="1954154"/>
                  </a:cubicBezTo>
                  <a:cubicBezTo>
                    <a:pt x="1187908" y="1963899"/>
                    <a:pt x="1183036" y="1977764"/>
                    <a:pt x="1175352" y="1990071"/>
                  </a:cubicBezTo>
                  <a:cubicBezTo>
                    <a:pt x="1173764" y="1992604"/>
                    <a:pt x="1173485" y="1996279"/>
                    <a:pt x="1173431" y="1999426"/>
                  </a:cubicBezTo>
                  <a:cubicBezTo>
                    <a:pt x="1173233" y="2011036"/>
                    <a:pt x="1177912" y="2021337"/>
                    <a:pt x="1184344" y="2030414"/>
                  </a:cubicBezTo>
                  <a:cubicBezTo>
                    <a:pt x="1188967" y="2036929"/>
                    <a:pt x="1196427" y="2040075"/>
                    <a:pt x="1204947" y="2040131"/>
                  </a:cubicBezTo>
                  <a:cubicBezTo>
                    <a:pt x="1213801" y="2040187"/>
                    <a:pt x="1222516" y="2041245"/>
                    <a:pt x="1231369" y="2047899"/>
                  </a:cubicBezTo>
                  <a:cubicBezTo>
                    <a:pt x="1227917" y="2051296"/>
                    <a:pt x="1225300" y="2055277"/>
                    <a:pt x="1221625" y="2057254"/>
                  </a:cubicBezTo>
                  <a:cubicBezTo>
                    <a:pt x="1212298" y="2062238"/>
                    <a:pt x="1202441" y="2066219"/>
                    <a:pt x="1192920" y="2070841"/>
                  </a:cubicBezTo>
                  <a:cubicBezTo>
                    <a:pt x="1185151" y="2074600"/>
                    <a:pt x="1177467" y="2074683"/>
                    <a:pt x="1168779" y="2073904"/>
                  </a:cubicBezTo>
                  <a:cubicBezTo>
                    <a:pt x="1148927" y="2072150"/>
                    <a:pt x="1132723" y="2062655"/>
                    <a:pt x="1116409" y="2052994"/>
                  </a:cubicBezTo>
                  <a:cubicBezTo>
                    <a:pt x="1105801" y="2046730"/>
                    <a:pt x="1099397" y="2036679"/>
                    <a:pt x="1092631" y="2026433"/>
                  </a:cubicBezTo>
                  <a:cubicBezTo>
                    <a:pt x="1084446" y="2013987"/>
                    <a:pt x="1083471" y="2001013"/>
                    <a:pt x="1083304" y="1987175"/>
                  </a:cubicBezTo>
                  <a:cubicBezTo>
                    <a:pt x="1083137" y="1973365"/>
                    <a:pt x="1080436" y="1959695"/>
                    <a:pt x="1084112" y="1945718"/>
                  </a:cubicBezTo>
                  <a:cubicBezTo>
                    <a:pt x="1085922" y="1938841"/>
                    <a:pt x="1085170" y="1930822"/>
                    <a:pt x="1076928" y="1925783"/>
                  </a:cubicBezTo>
                  <a:cubicBezTo>
                    <a:pt x="1079156" y="1922971"/>
                    <a:pt x="1080548" y="1920688"/>
                    <a:pt x="1082413" y="1918933"/>
                  </a:cubicBezTo>
                  <a:cubicBezTo>
                    <a:pt x="1093662" y="1908548"/>
                    <a:pt x="1093717" y="1894599"/>
                    <a:pt x="1094525" y="1880957"/>
                  </a:cubicBezTo>
                  <a:cubicBezTo>
                    <a:pt x="1095081" y="1871351"/>
                    <a:pt x="1095749" y="1862302"/>
                    <a:pt x="1099340" y="1852725"/>
                  </a:cubicBezTo>
                  <a:cubicBezTo>
                    <a:pt x="1103406" y="1841922"/>
                    <a:pt x="1103712" y="1829003"/>
                    <a:pt x="1102849" y="1817198"/>
                  </a:cubicBezTo>
                  <a:cubicBezTo>
                    <a:pt x="1101708" y="1801662"/>
                    <a:pt x="1104520" y="1787434"/>
                    <a:pt x="1112177" y="1774460"/>
                  </a:cubicBezTo>
                  <a:cubicBezTo>
                    <a:pt x="1120195" y="1760845"/>
                    <a:pt x="1122868" y="1746005"/>
                    <a:pt x="1125068" y="1730887"/>
                  </a:cubicBezTo>
                  <a:cubicBezTo>
                    <a:pt x="1125597" y="1727267"/>
                    <a:pt x="1125568" y="1723397"/>
                    <a:pt x="1124844" y="1719833"/>
                  </a:cubicBezTo>
                  <a:cubicBezTo>
                    <a:pt x="1123174" y="1711843"/>
                    <a:pt x="1122115" y="1704409"/>
                    <a:pt x="1129049" y="1697922"/>
                  </a:cubicBezTo>
                  <a:cubicBezTo>
                    <a:pt x="1130609" y="1696446"/>
                    <a:pt x="1130134" y="1692771"/>
                    <a:pt x="1130552" y="1690098"/>
                  </a:cubicBezTo>
                  <a:cubicBezTo>
                    <a:pt x="1132222" y="1679629"/>
                    <a:pt x="1133976" y="1669160"/>
                    <a:pt x="1135480" y="1658664"/>
                  </a:cubicBezTo>
                  <a:cubicBezTo>
                    <a:pt x="1137039" y="1647722"/>
                    <a:pt x="1139017" y="1636780"/>
                    <a:pt x="1139628" y="1625754"/>
                  </a:cubicBezTo>
                  <a:cubicBezTo>
                    <a:pt x="1140659" y="1606822"/>
                    <a:pt x="1140826" y="1587833"/>
                    <a:pt x="1141216" y="1568872"/>
                  </a:cubicBezTo>
                  <a:cubicBezTo>
                    <a:pt x="1141411" y="1558543"/>
                    <a:pt x="1133754" y="1549968"/>
                    <a:pt x="1124400" y="1546348"/>
                  </a:cubicBezTo>
                  <a:cubicBezTo>
                    <a:pt x="1110589" y="1541002"/>
                    <a:pt x="1097448" y="1534988"/>
                    <a:pt x="1086255" y="1523935"/>
                  </a:cubicBezTo>
                  <a:cubicBezTo>
                    <a:pt x="1074868" y="1512715"/>
                    <a:pt x="1065930" y="1501550"/>
                    <a:pt x="1061196" y="1485875"/>
                  </a:cubicBezTo>
                  <a:cubicBezTo>
                    <a:pt x="1057105" y="1472288"/>
                    <a:pt x="1049698" y="1459592"/>
                    <a:pt x="1042822" y="1447035"/>
                  </a:cubicBezTo>
                  <a:cubicBezTo>
                    <a:pt x="1038422" y="1438988"/>
                    <a:pt x="1033634" y="1430274"/>
                    <a:pt x="1026729" y="1424705"/>
                  </a:cubicBezTo>
                  <a:cubicBezTo>
                    <a:pt x="1014701" y="1415044"/>
                    <a:pt x="1012919" y="1402905"/>
                    <a:pt x="1015202" y="1389819"/>
                  </a:cubicBezTo>
                  <a:cubicBezTo>
                    <a:pt x="1016984" y="1379712"/>
                    <a:pt x="1018209" y="1369967"/>
                    <a:pt x="1017374" y="1359638"/>
                  </a:cubicBezTo>
                  <a:cubicBezTo>
                    <a:pt x="1016873" y="1353485"/>
                    <a:pt x="1019183" y="1346942"/>
                    <a:pt x="1021049" y="1340816"/>
                  </a:cubicBezTo>
                  <a:cubicBezTo>
                    <a:pt x="1022914" y="1334691"/>
                    <a:pt x="1025671" y="1328844"/>
                    <a:pt x="1028232" y="1322942"/>
                  </a:cubicBezTo>
                  <a:cubicBezTo>
                    <a:pt x="1031907" y="1314478"/>
                    <a:pt x="1039397" y="1309438"/>
                    <a:pt x="1046914" y="1305652"/>
                  </a:cubicBezTo>
                  <a:cubicBezTo>
                    <a:pt x="1057829" y="1300167"/>
                    <a:pt x="1063926" y="1294403"/>
                    <a:pt x="1063258" y="1283350"/>
                  </a:cubicBezTo>
                  <a:cubicBezTo>
                    <a:pt x="1062478" y="1270487"/>
                    <a:pt x="1061420" y="1257429"/>
                    <a:pt x="1051814" y="1247016"/>
                  </a:cubicBezTo>
                  <a:cubicBezTo>
                    <a:pt x="1049225" y="1244204"/>
                    <a:pt x="1048112" y="1240055"/>
                    <a:pt x="1045801" y="1235461"/>
                  </a:cubicBezTo>
                  <a:cubicBezTo>
                    <a:pt x="1050562" y="1233902"/>
                    <a:pt x="1053875" y="1232816"/>
                    <a:pt x="1058051" y="1231452"/>
                  </a:cubicBezTo>
                  <a:cubicBezTo>
                    <a:pt x="1057105" y="1228695"/>
                    <a:pt x="1056158" y="1225911"/>
                    <a:pt x="1055043" y="1222709"/>
                  </a:cubicBezTo>
                  <a:cubicBezTo>
                    <a:pt x="1056993" y="1222709"/>
                    <a:pt x="1058859" y="1222347"/>
                    <a:pt x="1060529" y="1222765"/>
                  </a:cubicBezTo>
                  <a:cubicBezTo>
                    <a:pt x="1067739" y="1224547"/>
                    <a:pt x="1073170" y="1223016"/>
                    <a:pt x="1076678" y="1215860"/>
                  </a:cubicBezTo>
                  <a:cubicBezTo>
                    <a:pt x="1081522" y="1205976"/>
                    <a:pt x="1090237" y="1201187"/>
                    <a:pt x="1100482" y="1198208"/>
                  </a:cubicBezTo>
                  <a:cubicBezTo>
                    <a:pt x="1106217" y="1196538"/>
                    <a:pt x="1112483" y="1194839"/>
                    <a:pt x="1117050" y="1191275"/>
                  </a:cubicBezTo>
                  <a:cubicBezTo>
                    <a:pt x="1124761" y="1185262"/>
                    <a:pt x="1134903" y="1183800"/>
                    <a:pt x="1144894" y="1185077"/>
                  </a:cubicBezTo>
                  <a:close/>
                  <a:moveTo>
                    <a:pt x="2602777" y="1178932"/>
                  </a:moveTo>
                  <a:lnTo>
                    <a:pt x="2610751" y="1188296"/>
                  </a:lnTo>
                  <a:cubicBezTo>
                    <a:pt x="2610751" y="1192723"/>
                    <a:pt x="2607577" y="1197512"/>
                    <a:pt x="2604765" y="1201437"/>
                  </a:cubicBezTo>
                  <a:cubicBezTo>
                    <a:pt x="2603679" y="1202941"/>
                    <a:pt x="2599225" y="1203637"/>
                    <a:pt x="2597443" y="1202662"/>
                  </a:cubicBezTo>
                  <a:cubicBezTo>
                    <a:pt x="2595076" y="1201354"/>
                    <a:pt x="2592654" y="1198152"/>
                    <a:pt x="2592375" y="1195535"/>
                  </a:cubicBezTo>
                  <a:close/>
                  <a:moveTo>
                    <a:pt x="2602761" y="1178913"/>
                  </a:moveTo>
                  <a:lnTo>
                    <a:pt x="2602789" y="1178913"/>
                  </a:lnTo>
                  <a:lnTo>
                    <a:pt x="2602777" y="1178932"/>
                  </a:lnTo>
                  <a:close/>
                  <a:moveTo>
                    <a:pt x="3058037" y="1173457"/>
                  </a:moveTo>
                  <a:cubicBezTo>
                    <a:pt x="3066390" y="1173290"/>
                    <a:pt x="3071652" y="1181085"/>
                    <a:pt x="3066223" y="1187127"/>
                  </a:cubicBezTo>
                  <a:cubicBezTo>
                    <a:pt x="3059346" y="1194784"/>
                    <a:pt x="3058956" y="1203498"/>
                    <a:pt x="3057787" y="1212464"/>
                  </a:cubicBezTo>
                  <a:cubicBezTo>
                    <a:pt x="3057285" y="1216334"/>
                    <a:pt x="3057090" y="1216306"/>
                    <a:pt x="3049044" y="1218450"/>
                  </a:cubicBezTo>
                  <a:cubicBezTo>
                    <a:pt x="3048125" y="1206951"/>
                    <a:pt x="3046288" y="1195730"/>
                    <a:pt x="3046677" y="1184594"/>
                  </a:cubicBezTo>
                  <a:cubicBezTo>
                    <a:pt x="3046956" y="1176408"/>
                    <a:pt x="3051272" y="1173568"/>
                    <a:pt x="3058037" y="1173457"/>
                  </a:cubicBezTo>
                  <a:close/>
                  <a:moveTo>
                    <a:pt x="1249771" y="1137233"/>
                  </a:moveTo>
                  <a:cubicBezTo>
                    <a:pt x="1251748" y="1136899"/>
                    <a:pt x="1254198" y="1139433"/>
                    <a:pt x="1256425" y="1140797"/>
                  </a:cubicBezTo>
                  <a:cubicBezTo>
                    <a:pt x="1256787" y="1141020"/>
                    <a:pt x="1257066" y="1141493"/>
                    <a:pt x="1257177" y="1141911"/>
                  </a:cubicBezTo>
                  <a:cubicBezTo>
                    <a:pt x="1259906" y="1152964"/>
                    <a:pt x="1262634" y="1164017"/>
                    <a:pt x="1265279" y="1174820"/>
                  </a:cubicBezTo>
                  <a:cubicBezTo>
                    <a:pt x="1260490" y="1180945"/>
                    <a:pt x="1255813" y="1186932"/>
                    <a:pt x="1250076" y="1194310"/>
                  </a:cubicBezTo>
                  <a:lnTo>
                    <a:pt x="1250076" y="1194282"/>
                  </a:lnTo>
                  <a:cubicBezTo>
                    <a:pt x="1250076" y="1190050"/>
                    <a:pt x="1249715" y="1187266"/>
                    <a:pt x="1250133" y="1184593"/>
                  </a:cubicBezTo>
                  <a:cubicBezTo>
                    <a:pt x="1251915" y="1173790"/>
                    <a:pt x="1250410" y="1163600"/>
                    <a:pt x="1246040" y="1153549"/>
                  </a:cubicBezTo>
                  <a:cubicBezTo>
                    <a:pt x="1244648" y="1150375"/>
                    <a:pt x="1244424" y="1146282"/>
                    <a:pt x="1244953" y="1142829"/>
                  </a:cubicBezTo>
                  <a:cubicBezTo>
                    <a:pt x="1245287" y="1140658"/>
                    <a:pt x="1247821" y="1137567"/>
                    <a:pt x="1249771" y="1137233"/>
                  </a:cubicBezTo>
                  <a:close/>
                  <a:moveTo>
                    <a:pt x="1684277" y="1129549"/>
                  </a:moveTo>
                  <a:cubicBezTo>
                    <a:pt x="1686031" y="1129855"/>
                    <a:pt x="1687757" y="1130329"/>
                    <a:pt x="1689289" y="1130663"/>
                  </a:cubicBezTo>
                  <a:lnTo>
                    <a:pt x="1689317" y="1130663"/>
                  </a:lnTo>
                  <a:cubicBezTo>
                    <a:pt x="1690737" y="1135869"/>
                    <a:pt x="1691989" y="1140603"/>
                    <a:pt x="1693354" y="1145614"/>
                  </a:cubicBezTo>
                  <a:cubicBezTo>
                    <a:pt x="1698644" y="1143749"/>
                    <a:pt x="1703204" y="1140797"/>
                    <a:pt x="1707436" y="1141187"/>
                  </a:cubicBezTo>
                  <a:cubicBezTo>
                    <a:pt x="1710164" y="1141438"/>
                    <a:pt x="1712447" y="1146644"/>
                    <a:pt x="1715287" y="1150069"/>
                  </a:cubicBezTo>
                  <a:cubicBezTo>
                    <a:pt x="1707519" y="1157002"/>
                    <a:pt x="1700732" y="1163099"/>
                    <a:pt x="1693242" y="1169753"/>
                  </a:cubicBezTo>
                  <a:cubicBezTo>
                    <a:pt x="1687952" y="1167804"/>
                    <a:pt x="1682579" y="1164519"/>
                    <a:pt x="1681883" y="1156166"/>
                  </a:cubicBezTo>
                  <a:cubicBezTo>
                    <a:pt x="1681660" y="1153521"/>
                    <a:pt x="1679098" y="1150347"/>
                    <a:pt x="1676732" y="1148732"/>
                  </a:cubicBezTo>
                  <a:cubicBezTo>
                    <a:pt x="1671748" y="1145391"/>
                    <a:pt x="1669771" y="1141438"/>
                    <a:pt x="1671999" y="1135925"/>
                  </a:cubicBezTo>
                  <a:cubicBezTo>
                    <a:pt x="1674198" y="1130496"/>
                    <a:pt x="1678597" y="1128575"/>
                    <a:pt x="1684277" y="1129549"/>
                  </a:cubicBezTo>
                  <a:close/>
                  <a:moveTo>
                    <a:pt x="1193140" y="1108333"/>
                  </a:moveTo>
                  <a:lnTo>
                    <a:pt x="1193140" y="1108361"/>
                  </a:lnTo>
                  <a:cubicBezTo>
                    <a:pt x="1199766" y="1108695"/>
                    <a:pt x="1207813" y="1116324"/>
                    <a:pt x="1208036" y="1122477"/>
                  </a:cubicBezTo>
                  <a:cubicBezTo>
                    <a:pt x="1208230" y="1128324"/>
                    <a:pt x="1197260" y="1135090"/>
                    <a:pt x="1188741" y="1134310"/>
                  </a:cubicBezTo>
                  <a:cubicBezTo>
                    <a:pt x="1181446" y="1133670"/>
                    <a:pt x="1177686" y="1129661"/>
                    <a:pt x="1178020" y="1122895"/>
                  </a:cubicBezTo>
                  <a:cubicBezTo>
                    <a:pt x="1178409" y="1114514"/>
                    <a:pt x="1185262" y="1107944"/>
                    <a:pt x="1193140" y="1108333"/>
                  </a:cubicBezTo>
                  <a:close/>
                  <a:moveTo>
                    <a:pt x="3391143" y="1106857"/>
                  </a:moveTo>
                  <a:cubicBezTo>
                    <a:pt x="3399440" y="1106106"/>
                    <a:pt x="3404897" y="1110393"/>
                    <a:pt x="3407681" y="1116908"/>
                  </a:cubicBezTo>
                  <a:cubicBezTo>
                    <a:pt x="3412247" y="1127516"/>
                    <a:pt x="3416034" y="1138375"/>
                    <a:pt x="3409407" y="1150180"/>
                  </a:cubicBezTo>
                  <a:cubicBezTo>
                    <a:pt x="3405565" y="1157001"/>
                    <a:pt x="3407319" y="1160147"/>
                    <a:pt x="3415533" y="1161902"/>
                  </a:cubicBezTo>
                  <a:cubicBezTo>
                    <a:pt x="3426809" y="1164296"/>
                    <a:pt x="3433853" y="1170059"/>
                    <a:pt x="3436052" y="1181586"/>
                  </a:cubicBezTo>
                  <a:cubicBezTo>
                    <a:pt x="3436470" y="1183786"/>
                    <a:pt x="3437361" y="1186431"/>
                    <a:pt x="3438948" y="1187767"/>
                  </a:cubicBezTo>
                  <a:cubicBezTo>
                    <a:pt x="3445936" y="1193586"/>
                    <a:pt x="3446744" y="1200797"/>
                    <a:pt x="3445212" y="1209122"/>
                  </a:cubicBezTo>
                  <a:cubicBezTo>
                    <a:pt x="3444739" y="1211628"/>
                    <a:pt x="3445324" y="1216027"/>
                    <a:pt x="3446911" y="1216918"/>
                  </a:cubicBezTo>
                  <a:cubicBezTo>
                    <a:pt x="3458048" y="1223155"/>
                    <a:pt x="3453175" y="1236630"/>
                    <a:pt x="3460024" y="1244927"/>
                  </a:cubicBezTo>
                  <a:cubicBezTo>
                    <a:pt x="3461751" y="1247015"/>
                    <a:pt x="3460470" y="1253224"/>
                    <a:pt x="3458604" y="1256315"/>
                  </a:cubicBezTo>
                  <a:cubicBezTo>
                    <a:pt x="3453899" y="1264111"/>
                    <a:pt x="3448025" y="1271183"/>
                    <a:pt x="3442846" y="1278282"/>
                  </a:cubicBezTo>
                  <a:lnTo>
                    <a:pt x="3442790" y="1278310"/>
                  </a:lnTo>
                  <a:cubicBezTo>
                    <a:pt x="3426669" y="1279814"/>
                    <a:pt x="3415143" y="1271795"/>
                    <a:pt x="3409574" y="1254644"/>
                  </a:cubicBezTo>
                  <a:cubicBezTo>
                    <a:pt x="3404062" y="1258264"/>
                    <a:pt x="3398827" y="1261716"/>
                    <a:pt x="3392089" y="1266115"/>
                  </a:cubicBezTo>
                  <a:lnTo>
                    <a:pt x="3392089" y="1249967"/>
                  </a:lnTo>
                  <a:cubicBezTo>
                    <a:pt x="3391059" y="1249800"/>
                    <a:pt x="3390057" y="1249660"/>
                    <a:pt x="3389027" y="1249493"/>
                  </a:cubicBezTo>
                  <a:cubicBezTo>
                    <a:pt x="3387662" y="1254477"/>
                    <a:pt x="3386298" y="1259461"/>
                    <a:pt x="3384906" y="1264500"/>
                  </a:cubicBezTo>
                  <a:cubicBezTo>
                    <a:pt x="3372823" y="1268816"/>
                    <a:pt x="3355866" y="1262217"/>
                    <a:pt x="3332646" y="1243535"/>
                  </a:cubicBezTo>
                  <a:cubicBezTo>
                    <a:pt x="3336739" y="1237298"/>
                    <a:pt x="3339941" y="1229837"/>
                    <a:pt x="3345370" y="1224769"/>
                  </a:cubicBezTo>
                  <a:cubicBezTo>
                    <a:pt x="3356368" y="1214496"/>
                    <a:pt x="3362075" y="1200714"/>
                    <a:pt x="3371068" y="1189159"/>
                  </a:cubicBezTo>
                  <a:cubicBezTo>
                    <a:pt x="3374799" y="1184342"/>
                    <a:pt x="3374994" y="1178301"/>
                    <a:pt x="3371625" y="1172175"/>
                  </a:cubicBezTo>
                  <a:cubicBezTo>
                    <a:pt x="3368785" y="1166969"/>
                    <a:pt x="3367115" y="1161038"/>
                    <a:pt x="3365611" y="1155247"/>
                  </a:cubicBezTo>
                  <a:cubicBezTo>
                    <a:pt x="3364720" y="1151767"/>
                    <a:pt x="3364275" y="1147702"/>
                    <a:pt x="3365166" y="1144305"/>
                  </a:cubicBezTo>
                  <a:cubicBezTo>
                    <a:pt x="3367477" y="1135424"/>
                    <a:pt x="3370317" y="1126653"/>
                    <a:pt x="3373491" y="1118050"/>
                  </a:cubicBezTo>
                  <a:cubicBezTo>
                    <a:pt x="3376442" y="1110115"/>
                    <a:pt x="3383124" y="1107609"/>
                    <a:pt x="3391143" y="1106857"/>
                  </a:cubicBezTo>
                  <a:close/>
                  <a:moveTo>
                    <a:pt x="1007050" y="1093071"/>
                  </a:moveTo>
                  <a:lnTo>
                    <a:pt x="1007071" y="1093075"/>
                  </a:lnTo>
                  <a:lnTo>
                    <a:pt x="1007043" y="1093075"/>
                  </a:lnTo>
                  <a:close/>
                  <a:moveTo>
                    <a:pt x="2401099" y="1065985"/>
                  </a:moveTo>
                  <a:lnTo>
                    <a:pt x="2401099" y="1066013"/>
                  </a:lnTo>
                  <a:cubicBezTo>
                    <a:pt x="2402463" y="1067823"/>
                    <a:pt x="2403827" y="1069660"/>
                    <a:pt x="2405191" y="1071470"/>
                  </a:cubicBezTo>
                  <a:cubicBezTo>
                    <a:pt x="2404662" y="1071915"/>
                    <a:pt x="2404161" y="1072361"/>
                    <a:pt x="2403632" y="1072779"/>
                  </a:cubicBezTo>
                  <a:cubicBezTo>
                    <a:pt x="2402045" y="1071108"/>
                    <a:pt x="2400458" y="1069437"/>
                    <a:pt x="2398871" y="1067767"/>
                  </a:cubicBezTo>
                  <a:close/>
                  <a:moveTo>
                    <a:pt x="2396031" y="1060667"/>
                  </a:moveTo>
                  <a:lnTo>
                    <a:pt x="2396031" y="1060695"/>
                  </a:lnTo>
                  <a:lnTo>
                    <a:pt x="2396016" y="1060672"/>
                  </a:lnTo>
                  <a:close/>
                  <a:moveTo>
                    <a:pt x="2394556" y="1058412"/>
                  </a:moveTo>
                  <a:lnTo>
                    <a:pt x="2396016" y="1060672"/>
                  </a:lnTo>
                  <a:lnTo>
                    <a:pt x="2393748" y="1061336"/>
                  </a:lnTo>
                  <a:cubicBezTo>
                    <a:pt x="2393108" y="1060918"/>
                    <a:pt x="2392941" y="1059832"/>
                    <a:pt x="2392579" y="1059025"/>
                  </a:cubicBezTo>
                  <a:cubicBezTo>
                    <a:pt x="2393247" y="1058802"/>
                    <a:pt x="2394249" y="1058162"/>
                    <a:pt x="2394556" y="1058412"/>
                  </a:cubicBezTo>
                  <a:close/>
                  <a:moveTo>
                    <a:pt x="1011331" y="1051705"/>
                  </a:moveTo>
                  <a:cubicBezTo>
                    <a:pt x="1022524" y="1051235"/>
                    <a:pt x="1033869" y="1053943"/>
                    <a:pt x="1042124" y="1059943"/>
                  </a:cubicBezTo>
                  <a:cubicBezTo>
                    <a:pt x="1049558" y="1065344"/>
                    <a:pt x="1056992" y="1070050"/>
                    <a:pt x="1066681" y="1071692"/>
                  </a:cubicBezTo>
                  <a:cubicBezTo>
                    <a:pt x="1073614" y="1072862"/>
                    <a:pt x="1079850" y="1078040"/>
                    <a:pt x="1086505" y="1081242"/>
                  </a:cubicBezTo>
                  <a:cubicBezTo>
                    <a:pt x="1090848" y="1083330"/>
                    <a:pt x="1095331" y="1085057"/>
                    <a:pt x="1100426" y="1087200"/>
                  </a:cubicBezTo>
                  <a:cubicBezTo>
                    <a:pt x="1102653" y="1081966"/>
                    <a:pt x="1104186" y="1078374"/>
                    <a:pt x="1106050" y="1073948"/>
                  </a:cubicBezTo>
                  <a:cubicBezTo>
                    <a:pt x="1118133" y="1076648"/>
                    <a:pt x="1124314" y="1084834"/>
                    <a:pt x="1129216" y="1095748"/>
                  </a:cubicBezTo>
                  <a:cubicBezTo>
                    <a:pt x="1135116" y="1091154"/>
                    <a:pt x="1140629" y="1090931"/>
                    <a:pt x="1147034" y="1094217"/>
                  </a:cubicBezTo>
                  <a:cubicBezTo>
                    <a:pt x="1154802" y="1098198"/>
                    <a:pt x="1161957" y="1102764"/>
                    <a:pt x="1168446" y="1108556"/>
                  </a:cubicBezTo>
                  <a:cubicBezTo>
                    <a:pt x="1172983" y="1112620"/>
                    <a:pt x="1175267" y="1117131"/>
                    <a:pt x="1173040" y="1123256"/>
                  </a:cubicBezTo>
                  <a:cubicBezTo>
                    <a:pt x="1171005" y="1128853"/>
                    <a:pt x="1166105" y="1129354"/>
                    <a:pt x="1161593" y="1128908"/>
                  </a:cubicBezTo>
                  <a:cubicBezTo>
                    <a:pt x="1152324" y="1127989"/>
                    <a:pt x="1144584" y="1130969"/>
                    <a:pt x="1137456" y="1137400"/>
                  </a:cubicBezTo>
                  <a:cubicBezTo>
                    <a:pt x="1130050" y="1129437"/>
                    <a:pt x="1120528" y="1130495"/>
                    <a:pt x="1111536" y="1129604"/>
                  </a:cubicBezTo>
                  <a:cubicBezTo>
                    <a:pt x="1097781" y="1128240"/>
                    <a:pt x="1096611" y="1127238"/>
                    <a:pt x="1092825" y="1112788"/>
                  </a:cubicBezTo>
                  <a:lnTo>
                    <a:pt x="1079543" y="1112788"/>
                  </a:lnTo>
                  <a:cubicBezTo>
                    <a:pt x="1078987" y="1119525"/>
                    <a:pt x="1079071" y="1125511"/>
                    <a:pt x="1077762" y="1131163"/>
                  </a:cubicBezTo>
                  <a:cubicBezTo>
                    <a:pt x="1077178" y="1133669"/>
                    <a:pt x="1074087" y="1136620"/>
                    <a:pt x="1071498" y="1137456"/>
                  </a:cubicBezTo>
                  <a:cubicBezTo>
                    <a:pt x="1064454" y="1139739"/>
                    <a:pt x="1048305" y="1129326"/>
                    <a:pt x="1047776" y="1122115"/>
                  </a:cubicBezTo>
                  <a:cubicBezTo>
                    <a:pt x="1047581" y="1119581"/>
                    <a:pt x="1049976" y="1116546"/>
                    <a:pt x="1051813" y="1114235"/>
                  </a:cubicBezTo>
                  <a:cubicBezTo>
                    <a:pt x="1057020" y="1107692"/>
                    <a:pt x="1057187" y="1104769"/>
                    <a:pt x="1050672" y="1099507"/>
                  </a:cubicBezTo>
                  <a:cubicBezTo>
                    <a:pt x="1045326" y="1095191"/>
                    <a:pt x="1039646" y="1091210"/>
                    <a:pt x="1033744" y="1087729"/>
                  </a:cubicBezTo>
                  <a:cubicBezTo>
                    <a:pt x="1025252" y="1082718"/>
                    <a:pt x="1017094" y="1082606"/>
                    <a:pt x="1010217" y="1091015"/>
                  </a:cubicBezTo>
                  <a:lnTo>
                    <a:pt x="1007050" y="1093071"/>
                  </a:lnTo>
                  <a:lnTo>
                    <a:pt x="973716" y="1085725"/>
                  </a:lnTo>
                  <a:cubicBezTo>
                    <a:pt x="970653" y="1075952"/>
                    <a:pt x="974440" y="1068685"/>
                    <a:pt x="981456" y="1062532"/>
                  </a:cubicBezTo>
                  <a:cubicBezTo>
                    <a:pt x="989099" y="1055822"/>
                    <a:pt x="1000138" y="1052175"/>
                    <a:pt x="1011331" y="1051705"/>
                  </a:cubicBezTo>
                  <a:close/>
                  <a:moveTo>
                    <a:pt x="3424275" y="1037113"/>
                  </a:moveTo>
                  <a:cubicBezTo>
                    <a:pt x="3432126" y="1036222"/>
                    <a:pt x="3434994" y="1040454"/>
                    <a:pt x="3435941" y="1047776"/>
                  </a:cubicBezTo>
                  <a:cubicBezTo>
                    <a:pt x="3430846" y="1054681"/>
                    <a:pt x="3424665" y="1055990"/>
                    <a:pt x="3418539" y="1052398"/>
                  </a:cubicBezTo>
                  <a:cubicBezTo>
                    <a:pt x="3416507" y="1051201"/>
                    <a:pt x="3415866" y="1046022"/>
                    <a:pt x="3416145" y="1042820"/>
                  </a:cubicBezTo>
                  <a:cubicBezTo>
                    <a:pt x="3416535" y="1038588"/>
                    <a:pt x="3420237" y="1037558"/>
                    <a:pt x="3424275" y="1037113"/>
                  </a:cubicBezTo>
                  <a:close/>
                  <a:moveTo>
                    <a:pt x="2380774" y="1016927"/>
                  </a:moveTo>
                  <a:cubicBezTo>
                    <a:pt x="2379576" y="1017957"/>
                    <a:pt x="2378379" y="1018959"/>
                    <a:pt x="2377210" y="1019990"/>
                  </a:cubicBezTo>
                  <a:cubicBezTo>
                    <a:pt x="2379743" y="1025697"/>
                    <a:pt x="2382583" y="1031266"/>
                    <a:pt x="2384672" y="1037140"/>
                  </a:cubicBezTo>
                  <a:cubicBezTo>
                    <a:pt x="2386481" y="1042180"/>
                    <a:pt x="2389460" y="1048027"/>
                    <a:pt x="2388291" y="1052593"/>
                  </a:cubicBezTo>
                  <a:cubicBezTo>
                    <a:pt x="2386593" y="1059303"/>
                    <a:pt x="2389099" y="1062950"/>
                    <a:pt x="2392801" y="1067349"/>
                  </a:cubicBezTo>
                  <a:cubicBezTo>
                    <a:pt x="2400375" y="1076370"/>
                    <a:pt x="2406277" y="1086198"/>
                    <a:pt x="2404968" y="1098755"/>
                  </a:cubicBezTo>
                  <a:cubicBezTo>
                    <a:pt x="2404078" y="1107442"/>
                    <a:pt x="2408978" y="1114124"/>
                    <a:pt x="2413962" y="1119943"/>
                  </a:cubicBezTo>
                  <a:cubicBezTo>
                    <a:pt x="2420393" y="1127405"/>
                    <a:pt x="2426769" y="1134449"/>
                    <a:pt x="2428996" y="1144444"/>
                  </a:cubicBezTo>
                  <a:cubicBezTo>
                    <a:pt x="2429442" y="1146393"/>
                    <a:pt x="2431558" y="1148203"/>
                    <a:pt x="2433284" y="1149595"/>
                  </a:cubicBezTo>
                  <a:cubicBezTo>
                    <a:pt x="2440356" y="1155387"/>
                    <a:pt x="2447345" y="1161289"/>
                    <a:pt x="2454778" y="1166579"/>
                  </a:cubicBezTo>
                  <a:cubicBezTo>
                    <a:pt x="2458760" y="1169419"/>
                    <a:pt x="2463577" y="1171117"/>
                    <a:pt x="2468505" y="1173568"/>
                  </a:cubicBezTo>
                  <a:cubicBezTo>
                    <a:pt x="2471818" y="1164407"/>
                    <a:pt x="2470704" y="1157614"/>
                    <a:pt x="2465804" y="1150291"/>
                  </a:cubicBezTo>
                  <a:cubicBezTo>
                    <a:pt x="2460681" y="1142718"/>
                    <a:pt x="2456783" y="1134143"/>
                    <a:pt x="2453525" y="1125540"/>
                  </a:cubicBezTo>
                  <a:cubicBezTo>
                    <a:pt x="2449934" y="1116073"/>
                    <a:pt x="2444421" y="1108194"/>
                    <a:pt x="2436068" y="1103071"/>
                  </a:cubicBezTo>
                  <a:cubicBezTo>
                    <a:pt x="2428272" y="1098282"/>
                    <a:pt x="2424375" y="1092157"/>
                    <a:pt x="2422537" y="1083331"/>
                  </a:cubicBezTo>
                  <a:cubicBezTo>
                    <a:pt x="2420115" y="1071720"/>
                    <a:pt x="2417637" y="1059804"/>
                    <a:pt x="2406806" y="1052147"/>
                  </a:cubicBezTo>
                  <a:cubicBezTo>
                    <a:pt x="2404634" y="1050616"/>
                    <a:pt x="2403187" y="1047915"/>
                    <a:pt x="2401767" y="1045549"/>
                  </a:cubicBezTo>
                  <a:cubicBezTo>
                    <a:pt x="2397006" y="1037669"/>
                    <a:pt x="2392579" y="1029595"/>
                    <a:pt x="2387567" y="1021883"/>
                  </a:cubicBezTo>
                  <a:cubicBezTo>
                    <a:pt x="2386147" y="1019683"/>
                    <a:pt x="2383112" y="1018570"/>
                    <a:pt x="2380801" y="1016927"/>
                  </a:cubicBezTo>
                  <a:close/>
                  <a:moveTo>
                    <a:pt x="3475922" y="989864"/>
                  </a:moveTo>
                  <a:cubicBezTo>
                    <a:pt x="3480098" y="990059"/>
                    <a:pt x="3484330" y="990254"/>
                    <a:pt x="3488144" y="990449"/>
                  </a:cubicBezTo>
                  <a:cubicBezTo>
                    <a:pt x="3490372" y="997548"/>
                    <a:pt x="3488117" y="1001920"/>
                    <a:pt x="3483244" y="1004537"/>
                  </a:cubicBezTo>
                  <a:cubicBezTo>
                    <a:pt x="3476785" y="1008045"/>
                    <a:pt x="3474474" y="1013140"/>
                    <a:pt x="3474502" y="1020268"/>
                  </a:cubicBezTo>
                  <a:cubicBezTo>
                    <a:pt x="3474502" y="1023665"/>
                    <a:pt x="3472553" y="1027061"/>
                    <a:pt x="3471439" y="1030597"/>
                  </a:cubicBezTo>
                  <a:lnTo>
                    <a:pt x="3457546" y="1030597"/>
                  </a:lnTo>
                  <a:cubicBezTo>
                    <a:pt x="3451421" y="1015395"/>
                    <a:pt x="3452673" y="1013001"/>
                    <a:pt x="3471523" y="1003841"/>
                  </a:cubicBezTo>
                  <a:lnTo>
                    <a:pt x="3471523" y="1003869"/>
                  </a:lnTo>
                  <a:cubicBezTo>
                    <a:pt x="3472776" y="999859"/>
                    <a:pt x="3474140" y="995544"/>
                    <a:pt x="3475922" y="989864"/>
                  </a:cubicBezTo>
                  <a:close/>
                  <a:moveTo>
                    <a:pt x="3502873" y="971934"/>
                  </a:moveTo>
                  <a:cubicBezTo>
                    <a:pt x="3496859" y="980955"/>
                    <a:pt x="3496302" y="981011"/>
                    <a:pt x="3491068" y="972714"/>
                  </a:cubicBezTo>
                  <a:cubicBezTo>
                    <a:pt x="3495105" y="972463"/>
                    <a:pt x="3498557" y="972212"/>
                    <a:pt x="3502873" y="971934"/>
                  </a:cubicBezTo>
                  <a:close/>
                  <a:moveTo>
                    <a:pt x="3518771" y="944955"/>
                  </a:moveTo>
                  <a:cubicBezTo>
                    <a:pt x="3518688" y="945345"/>
                    <a:pt x="3518604" y="945735"/>
                    <a:pt x="3518521" y="946124"/>
                  </a:cubicBezTo>
                  <a:cubicBezTo>
                    <a:pt x="3518242" y="946208"/>
                    <a:pt x="3517964" y="946319"/>
                    <a:pt x="3517685" y="946403"/>
                  </a:cubicBezTo>
                  <a:cubicBezTo>
                    <a:pt x="3517574" y="946041"/>
                    <a:pt x="3517490" y="945679"/>
                    <a:pt x="3517379" y="945317"/>
                  </a:cubicBezTo>
                  <a:cubicBezTo>
                    <a:pt x="3517852" y="945206"/>
                    <a:pt x="3518298" y="945066"/>
                    <a:pt x="3518771" y="944955"/>
                  </a:cubicBezTo>
                  <a:close/>
                  <a:moveTo>
                    <a:pt x="1663671" y="865464"/>
                  </a:moveTo>
                  <a:cubicBezTo>
                    <a:pt x="1676452" y="864963"/>
                    <a:pt x="1679041" y="866216"/>
                    <a:pt x="1679096" y="872481"/>
                  </a:cubicBezTo>
                  <a:cubicBezTo>
                    <a:pt x="1679152" y="877854"/>
                    <a:pt x="1674753" y="881251"/>
                    <a:pt x="1668767" y="880527"/>
                  </a:cubicBezTo>
                  <a:cubicBezTo>
                    <a:pt x="1663282" y="879859"/>
                    <a:pt x="1662363" y="877409"/>
                    <a:pt x="1663671" y="865464"/>
                  </a:cubicBezTo>
                  <a:close/>
                  <a:moveTo>
                    <a:pt x="1645803" y="856078"/>
                  </a:moveTo>
                  <a:cubicBezTo>
                    <a:pt x="1648267" y="856172"/>
                    <a:pt x="1650585" y="857321"/>
                    <a:pt x="1652617" y="859868"/>
                  </a:cubicBezTo>
                  <a:cubicBezTo>
                    <a:pt x="1653898" y="861483"/>
                    <a:pt x="1654065" y="865687"/>
                    <a:pt x="1652868" y="867302"/>
                  </a:cubicBezTo>
                  <a:cubicBezTo>
                    <a:pt x="1649360" y="872035"/>
                    <a:pt x="1644209" y="871061"/>
                    <a:pt x="1638391" y="869363"/>
                  </a:cubicBezTo>
                  <a:lnTo>
                    <a:pt x="1638362" y="869363"/>
                  </a:lnTo>
                  <a:cubicBezTo>
                    <a:pt x="1638000" y="866996"/>
                    <a:pt x="1637666" y="865660"/>
                    <a:pt x="1637666" y="864323"/>
                  </a:cubicBezTo>
                  <a:cubicBezTo>
                    <a:pt x="1637666" y="862513"/>
                    <a:pt x="1637916" y="860704"/>
                    <a:pt x="1638111" y="858615"/>
                  </a:cubicBezTo>
                  <a:cubicBezTo>
                    <a:pt x="1640729" y="856945"/>
                    <a:pt x="1643339" y="855984"/>
                    <a:pt x="1645803" y="856078"/>
                  </a:cubicBezTo>
                  <a:close/>
                  <a:moveTo>
                    <a:pt x="2059056" y="801511"/>
                  </a:moveTo>
                  <a:cubicBezTo>
                    <a:pt x="2049339" y="808500"/>
                    <a:pt x="2038815" y="809502"/>
                    <a:pt x="2027288" y="807776"/>
                  </a:cubicBezTo>
                  <a:cubicBezTo>
                    <a:pt x="2024643" y="807386"/>
                    <a:pt x="2020550" y="810281"/>
                    <a:pt x="2018601" y="812815"/>
                  </a:cubicBezTo>
                  <a:cubicBezTo>
                    <a:pt x="2014313" y="818356"/>
                    <a:pt x="2010945" y="824648"/>
                    <a:pt x="2006378" y="831915"/>
                  </a:cubicBezTo>
                  <a:cubicBezTo>
                    <a:pt x="2010583" y="833056"/>
                    <a:pt x="2014898" y="834031"/>
                    <a:pt x="2019102" y="835395"/>
                  </a:cubicBezTo>
                  <a:cubicBezTo>
                    <a:pt x="2028680" y="838514"/>
                    <a:pt x="2030323" y="845056"/>
                    <a:pt x="2022499" y="851599"/>
                  </a:cubicBezTo>
                  <a:cubicBezTo>
                    <a:pt x="2014397" y="858365"/>
                    <a:pt x="2006100" y="864741"/>
                    <a:pt x="1994295" y="864908"/>
                  </a:cubicBezTo>
                  <a:cubicBezTo>
                    <a:pt x="1988810" y="864992"/>
                    <a:pt x="1982685" y="867831"/>
                    <a:pt x="1978063" y="871145"/>
                  </a:cubicBezTo>
                  <a:cubicBezTo>
                    <a:pt x="1971548" y="875794"/>
                    <a:pt x="1966146" y="882031"/>
                    <a:pt x="1959771" y="888073"/>
                  </a:cubicBezTo>
                  <a:cubicBezTo>
                    <a:pt x="1964587" y="891358"/>
                    <a:pt x="1968958" y="891080"/>
                    <a:pt x="1973135" y="888685"/>
                  </a:cubicBezTo>
                  <a:cubicBezTo>
                    <a:pt x="1989562" y="879302"/>
                    <a:pt x="2007409" y="878356"/>
                    <a:pt x="2025701" y="879080"/>
                  </a:cubicBezTo>
                  <a:cubicBezTo>
                    <a:pt x="2030685" y="879275"/>
                    <a:pt x="2036114" y="879080"/>
                    <a:pt x="2040624" y="877298"/>
                  </a:cubicBezTo>
                  <a:cubicBezTo>
                    <a:pt x="2057274" y="870671"/>
                    <a:pt x="2074481" y="873511"/>
                    <a:pt x="2091381" y="874207"/>
                  </a:cubicBezTo>
                  <a:cubicBezTo>
                    <a:pt x="2100875" y="874597"/>
                    <a:pt x="2103715" y="880026"/>
                    <a:pt x="2105191" y="889910"/>
                  </a:cubicBezTo>
                  <a:lnTo>
                    <a:pt x="2111897" y="927337"/>
                  </a:lnTo>
                  <a:lnTo>
                    <a:pt x="2111845" y="927330"/>
                  </a:lnTo>
                  <a:lnTo>
                    <a:pt x="2111901" y="927358"/>
                  </a:lnTo>
                  <a:lnTo>
                    <a:pt x="2111897" y="927337"/>
                  </a:lnTo>
                  <a:lnTo>
                    <a:pt x="2123455" y="928806"/>
                  </a:lnTo>
                  <a:cubicBezTo>
                    <a:pt x="2133117" y="931841"/>
                    <a:pt x="2144866" y="933038"/>
                    <a:pt x="2151659" y="939386"/>
                  </a:cubicBezTo>
                  <a:cubicBezTo>
                    <a:pt x="2164606" y="951497"/>
                    <a:pt x="2180226" y="951859"/>
                    <a:pt x="2196124" y="957149"/>
                  </a:cubicBezTo>
                  <a:cubicBezTo>
                    <a:pt x="2196764" y="952138"/>
                    <a:pt x="2196569" y="948769"/>
                    <a:pt x="2197738" y="946013"/>
                  </a:cubicBezTo>
                  <a:cubicBezTo>
                    <a:pt x="2199103" y="942839"/>
                    <a:pt x="2201080" y="938634"/>
                    <a:pt x="2203836" y="937604"/>
                  </a:cubicBezTo>
                  <a:cubicBezTo>
                    <a:pt x="2215474" y="933177"/>
                    <a:pt x="2227140" y="928917"/>
                    <a:pt x="2240198" y="933456"/>
                  </a:cubicBezTo>
                  <a:cubicBezTo>
                    <a:pt x="2258964" y="939971"/>
                    <a:pt x="2278147" y="945344"/>
                    <a:pt x="2296996" y="951692"/>
                  </a:cubicBezTo>
                  <a:cubicBezTo>
                    <a:pt x="2303539" y="953892"/>
                    <a:pt x="2309581" y="954365"/>
                    <a:pt x="2315818" y="951386"/>
                  </a:cubicBezTo>
                  <a:cubicBezTo>
                    <a:pt x="2326231" y="946430"/>
                    <a:pt x="2336922" y="945678"/>
                    <a:pt x="2348337" y="947655"/>
                  </a:cubicBezTo>
                  <a:cubicBezTo>
                    <a:pt x="2361368" y="949883"/>
                    <a:pt x="2362008" y="948908"/>
                    <a:pt x="2368356" y="936602"/>
                  </a:cubicBezTo>
                  <a:cubicBezTo>
                    <a:pt x="2369832" y="933734"/>
                    <a:pt x="2372142" y="931256"/>
                    <a:pt x="2373395" y="928305"/>
                  </a:cubicBezTo>
                  <a:cubicBezTo>
                    <a:pt x="2374481" y="925743"/>
                    <a:pt x="2374648" y="922764"/>
                    <a:pt x="2375511" y="918671"/>
                  </a:cubicBezTo>
                  <a:cubicBezTo>
                    <a:pt x="2369247" y="920231"/>
                    <a:pt x="2364876" y="921567"/>
                    <a:pt x="2360421" y="922319"/>
                  </a:cubicBezTo>
                  <a:cubicBezTo>
                    <a:pt x="2356829" y="922931"/>
                    <a:pt x="2353071" y="923377"/>
                    <a:pt x="2349479" y="923015"/>
                  </a:cubicBezTo>
                  <a:cubicBezTo>
                    <a:pt x="2340430" y="922124"/>
                    <a:pt x="2339289" y="920203"/>
                    <a:pt x="2339734" y="910514"/>
                  </a:cubicBezTo>
                  <a:cubicBezTo>
                    <a:pt x="2339873" y="907674"/>
                    <a:pt x="2338676" y="904778"/>
                    <a:pt x="2338036" y="901688"/>
                  </a:cubicBezTo>
                  <a:cubicBezTo>
                    <a:pt x="2330407" y="902690"/>
                    <a:pt x="2323948" y="904695"/>
                    <a:pt x="2317711" y="904110"/>
                  </a:cubicBezTo>
                  <a:cubicBezTo>
                    <a:pt x="2303428" y="902801"/>
                    <a:pt x="2291957" y="906170"/>
                    <a:pt x="2281460" y="916806"/>
                  </a:cubicBezTo>
                  <a:cubicBezTo>
                    <a:pt x="2271437" y="926968"/>
                    <a:pt x="2249024" y="925493"/>
                    <a:pt x="2241674" y="913381"/>
                  </a:cubicBezTo>
                  <a:cubicBezTo>
                    <a:pt x="2234212" y="901131"/>
                    <a:pt x="2219929" y="896370"/>
                    <a:pt x="2213748" y="883674"/>
                  </a:cubicBezTo>
                  <a:cubicBezTo>
                    <a:pt x="2204198" y="879804"/>
                    <a:pt x="2202527" y="870922"/>
                    <a:pt x="2200161" y="862402"/>
                  </a:cubicBezTo>
                  <a:cubicBezTo>
                    <a:pt x="2199325" y="859423"/>
                    <a:pt x="2197711" y="856667"/>
                    <a:pt x="2195817" y="852351"/>
                  </a:cubicBezTo>
                  <a:cubicBezTo>
                    <a:pt x="2191084" y="854077"/>
                    <a:pt x="2186295" y="854662"/>
                    <a:pt x="2183177" y="857251"/>
                  </a:cubicBezTo>
                  <a:cubicBezTo>
                    <a:pt x="2177191" y="862207"/>
                    <a:pt x="2170147" y="867442"/>
                    <a:pt x="2167168" y="874180"/>
                  </a:cubicBezTo>
                  <a:cubicBezTo>
                    <a:pt x="2162601" y="884370"/>
                    <a:pt x="2153581" y="889938"/>
                    <a:pt x="2147010" y="899906"/>
                  </a:cubicBezTo>
                  <a:cubicBezTo>
                    <a:pt x="2136736" y="894922"/>
                    <a:pt x="2126685" y="890356"/>
                    <a:pt x="2116940" y="885205"/>
                  </a:cubicBezTo>
                  <a:cubicBezTo>
                    <a:pt x="2111038" y="882087"/>
                    <a:pt x="2111093" y="875961"/>
                    <a:pt x="2111956" y="870449"/>
                  </a:cubicBezTo>
                  <a:cubicBezTo>
                    <a:pt x="2112792" y="865019"/>
                    <a:pt x="2117525" y="863488"/>
                    <a:pt x="2122314" y="862764"/>
                  </a:cubicBezTo>
                  <a:cubicBezTo>
                    <a:pt x="2126295" y="862179"/>
                    <a:pt x="2130332" y="861818"/>
                    <a:pt x="2135511" y="861233"/>
                  </a:cubicBezTo>
                  <a:cubicBezTo>
                    <a:pt x="2134314" y="853548"/>
                    <a:pt x="2133284" y="846894"/>
                    <a:pt x="2132114" y="839237"/>
                  </a:cubicBezTo>
                  <a:cubicBezTo>
                    <a:pt x="2113543" y="839906"/>
                    <a:pt x="2106082" y="821697"/>
                    <a:pt x="2088374" y="814402"/>
                  </a:cubicBezTo>
                  <a:cubicBezTo>
                    <a:pt x="2090267" y="821836"/>
                    <a:pt x="2091130" y="826207"/>
                    <a:pt x="2092495" y="830384"/>
                  </a:cubicBezTo>
                  <a:cubicBezTo>
                    <a:pt x="2095223" y="838736"/>
                    <a:pt x="2094611" y="846727"/>
                    <a:pt x="2090935" y="854690"/>
                  </a:cubicBezTo>
                  <a:cubicBezTo>
                    <a:pt x="2087093" y="863098"/>
                    <a:pt x="2077683" y="868305"/>
                    <a:pt x="2068662" y="866606"/>
                  </a:cubicBezTo>
                  <a:cubicBezTo>
                    <a:pt x="2061228" y="865214"/>
                    <a:pt x="2056884" y="860954"/>
                    <a:pt x="2057636" y="853270"/>
                  </a:cubicBezTo>
                  <a:cubicBezTo>
                    <a:pt x="2058555" y="843637"/>
                    <a:pt x="2053989" y="832694"/>
                    <a:pt x="2063511" y="824648"/>
                  </a:cubicBezTo>
                  <a:cubicBezTo>
                    <a:pt x="2064513" y="823785"/>
                    <a:pt x="2064151" y="821168"/>
                    <a:pt x="2064179" y="819358"/>
                  </a:cubicBezTo>
                  <a:cubicBezTo>
                    <a:pt x="2064263" y="814040"/>
                    <a:pt x="2064179" y="808722"/>
                    <a:pt x="2064179" y="802374"/>
                  </a:cubicBezTo>
                  <a:cubicBezTo>
                    <a:pt x="2063121" y="802151"/>
                    <a:pt x="2060253" y="800648"/>
                    <a:pt x="2059056" y="801511"/>
                  </a:cubicBezTo>
                  <a:close/>
                  <a:moveTo>
                    <a:pt x="3710493" y="776926"/>
                  </a:moveTo>
                  <a:cubicBezTo>
                    <a:pt x="3710576" y="777678"/>
                    <a:pt x="3710966" y="778597"/>
                    <a:pt x="3710660" y="779126"/>
                  </a:cubicBezTo>
                  <a:cubicBezTo>
                    <a:pt x="3710354" y="779682"/>
                    <a:pt x="3709351" y="779849"/>
                    <a:pt x="3708683" y="780211"/>
                  </a:cubicBezTo>
                  <a:lnTo>
                    <a:pt x="3708655" y="780211"/>
                  </a:lnTo>
                  <a:cubicBezTo>
                    <a:pt x="3708377" y="779571"/>
                    <a:pt x="3707736" y="778513"/>
                    <a:pt x="3707848" y="778402"/>
                  </a:cubicBezTo>
                  <a:cubicBezTo>
                    <a:pt x="3708628" y="777789"/>
                    <a:pt x="3709574" y="777399"/>
                    <a:pt x="3710493" y="776926"/>
                  </a:cubicBezTo>
                  <a:close/>
                  <a:moveTo>
                    <a:pt x="3627996" y="768267"/>
                  </a:moveTo>
                  <a:cubicBezTo>
                    <a:pt x="3633008" y="769993"/>
                    <a:pt x="3638298" y="770188"/>
                    <a:pt x="3640832" y="772944"/>
                  </a:cubicBezTo>
                  <a:cubicBezTo>
                    <a:pt x="3648237" y="780935"/>
                    <a:pt x="3657008" y="782856"/>
                    <a:pt x="3667142" y="782021"/>
                  </a:cubicBezTo>
                  <a:cubicBezTo>
                    <a:pt x="3670734" y="781715"/>
                    <a:pt x="3674353" y="781965"/>
                    <a:pt x="3677778" y="781965"/>
                  </a:cubicBezTo>
                  <a:cubicBezTo>
                    <a:pt x="3680312" y="795719"/>
                    <a:pt x="3678836" y="798114"/>
                    <a:pt x="3663412" y="806578"/>
                  </a:cubicBezTo>
                  <a:cubicBezTo>
                    <a:pt x="3665360" y="815822"/>
                    <a:pt x="3659124" y="820972"/>
                    <a:pt x="3636404" y="828490"/>
                  </a:cubicBezTo>
                  <a:cubicBezTo>
                    <a:pt x="3636794" y="830996"/>
                    <a:pt x="3636404" y="834114"/>
                    <a:pt x="3637713" y="836147"/>
                  </a:cubicBezTo>
                  <a:cubicBezTo>
                    <a:pt x="3644813" y="847228"/>
                    <a:pt x="3641054" y="857418"/>
                    <a:pt x="3635876" y="867608"/>
                  </a:cubicBezTo>
                  <a:cubicBezTo>
                    <a:pt x="3634818" y="869669"/>
                    <a:pt x="3633871" y="871840"/>
                    <a:pt x="3632423" y="873622"/>
                  </a:cubicBezTo>
                  <a:cubicBezTo>
                    <a:pt x="3626632" y="880861"/>
                    <a:pt x="3624933" y="888768"/>
                    <a:pt x="3625602" y="898123"/>
                  </a:cubicBezTo>
                  <a:cubicBezTo>
                    <a:pt x="3626660" y="913047"/>
                    <a:pt x="3620423" y="919172"/>
                    <a:pt x="3605667" y="920342"/>
                  </a:cubicBezTo>
                  <a:cubicBezTo>
                    <a:pt x="3597843" y="920954"/>
                    <a:pt x="3590019" y="921873"/>
                    <a:pt x="3582223" y="922959"/>
                  </a:cubicBezTo>
                  <a:cubicBezTo>
                    <a:pt x="3579551" y="923321"/>
                    <a:pt x="3576015" y="923766"/>
                    <a:pt x="3574511" y="925576"/>
                  </a:cubicBezTo>
                  <a:cubicBezTo>
                    <a:pt x="3565462" y="936351"/>
                    <a:pt x="3552098" y="932509"/>
                    <a:pt x="3540933" y="935933"/>
                  </a:cubicBezTo>
                  <a:cubicBezTo>
                    <a:pt x="3539569" y="936351"/>
                    <a:pt x="3537732" y="934708"/>
                    <a:pt x="3536089" y="934653"/>
                  </a:cubicBezTo>
                  <a:cubicBezTo>
                    <a:pt x="3532219" y="934541"/>
                    <a:pt x="3527458" y="933400"/>
                    <a:pt x="3524645" y="935209"/>
                  </a:cubicBezTo>
                  <a:cubicBezTo>
                    <a:pt x="3517574" y="939692"/>
                    <a:pt x="3508943" y="942727"/>
                    <a:pt x="3507411" y="953474"/>
                  </a:cubicBezTo>
                  <a:cubicBezTo>
                    <a:pt x="3506520" y="959711"/>
                    <a:pt x="3501091" y="960407"/>
                    <a:pt x="3495829" y="956369"/>
                  </a:cubicBezTo>
                  <a:cubicBezTo>
                    <a:pt x="3478678" y="943144"/>
                    <a:pt x="3479569" y="931284"/>
                    <a:pt x="3498418" y="920147"/>
                  </a:cubicBezTo>
                  <a:cubicBezTo>
                    <a:pt x="3505490" y="915942"/>
                    <a:pt x="3512785" y="911905"/>
                    <a:pt x="3519188" y="906810"/>
                  </a:cubicBezTo>
                  <a:cubicBezTo>
                    <a:pt x="3525035" y="902161"/>
                    <a:pt x="3531383" y="899571"/>
                    <a:pt x="3538372" y="900546"/>
                  </a:cubicBezTo>
                  <a:cubicBezTo>
                    <a:pt x="3550734" y="902244"/>
                    <a:pt x="3559031" y="895896"/>
                    <a:pt x="3565072" y="886959"/>
                  </a:cubicBezTo>
                  <a:cubicBezTo>
                    <a:pt x="3570112" y="879525"/>
                    <a:pt x="3576349" y="874736"/>
                    <a:pt x="3584562" y="872453"/>
                  </a:cubicBezTo>
                  <a:cubicBezTo>
                    <a:pt x="3591606" y="870476"/>
                    <a:pt x="3595421" y="866105"/>
                    <a:pt x="3597370" y="859367"/>
                  </a:cubicBezTo>
                  <a:cubicBezTo>
                    <a:pt x="3600850" y="847311"/>
                    <a:pt x="3603829" y="835339"/>
                    <a:pt x="3601379" y="822532"/>
                  </a:cubicBezTo>
                  <a:cubicBezTo>
                    <a:pt x="3600098" y="815877"/>
                    <a:pt x="3598734" y="808777"/>
                    <a:pt x="3603189" y="801594"/>
                  </a:cubicBezTo>
                  <a:lnTo>
                    <a:pt x="3603217" y="801594"/>
                  </a:lnTo>
                  <a:cubicBezTo>
                    <a:pt x="3624432" y="802040"/>
                    <a:pt x="3624683" y="784805"/>
                    <a:pt x="3627996" y="768267"/>
                  </a:cubicBezTo>
                  <a:close/>
                  <a:moveTo>
                    <a:pt x="2336003" y="764175"/>
                  </a:moveTo>
                  <a:cubicBezTo>
                    <a:pt x="2325033" y="766903"/>
                    <a:pt x="2321163" y="777149"/>
                    <a:pt x="2316096" y="784555"/>
                  </a:cubicBezTo>
                  <a:cubicBezTo>
                    <a:pt x="2310862" y="792184"/>
                    <a:pt x="2309999" y="802820"/>
                    <a:pt x="2307186" y="812230"/>
                  </a:cubicBezTo>
                  <a:cubicBezTo>
                    <a:pt x="2319326" y="816936"/>
                    <a:pt x="2329572" y="817687"/>
                    <a:pt x="2339706" y="812119"/>
                  </a:cubicBezTo>
                  <a:cubicBezTo>
                    <a:pt x="2352514" y="805075"/>
                    <a:pt x="2366407" y="805131"/>
                    <a:pt x="2380384" y="806077"/>
                  </a:cubicBezTo>
                  <a:cubicBezTo>
                    <a:pt x="2382639" y="806216"/>
                    <a:pt x="2385089" y="806634"/>
                    <a:pt x="2387038" y="807664"/>
                  </a:cubicBezTo>
                  <a:cubicBezTo>
                    <a:pt x="2393804" y="811284"/>
                    <a:pt x="2400486" y="815154"/>
                    <a:pt x="2407057" y="819135"/>
                  </a:cubicBezTo>
                  <a:cubicBezTo>
                    <a:pt x="2416105" y="824620"/>
                    <a:pt x="2425990" y="822671"/>
                    <a:pt x="2435539" y="822087"/>
                  </a:cubicBezTo>
                  <a:cubicBezTo>
                    <a:pt x="2440245" y="821808"/>
                    <a:pt x="2441832" y="817409"/>
                    <a:pt x="2441832" y="812036"/>
                  </a:cubicBezTo>
                  <a:lnTo>
                    <a:pt x="2441860" y="812036"/>
                  </a:lnTo>
                  <a:cubicBezTo>
                    <a:pt x="2439382" y="810560"/>
                    <a:pt x="2436235" y="809418"/>
                    <a:pt x="2434064" y="807275"/>
                  </a:cubicBezTo>
                  <a:cubicBezTo>
                    <a:pt x="2425683" y="799089"/>
                    <a:pt x="2417470" y="791377"/>
                    <a:pt x="2406890" y="785307"/>
                  </a:cubicBezTo>
                  <a:cubicBezTo>
                    <a:pt x="2398843" y="780685"/>
                    <a:pt x="2392579" y="780407"/>
                    <a:pt x="2385089" y="782439"/>
                  </a:cubicBezTo>
                  <a:cubicBezTo>
                    <a:pt x="2380662" y="783636"/>
                    <a:pt x="2376764" y="786727"/>
                    <a:pt x="2372337" y="787841"/>
                  </a:cubicBezTo>
                  <a:cubicBezTo>
                    <a:pt x="2369052" y="788648"/>
                    <a:pt x="2364931" y="788537"/>
                    <a:pt x="2361841" y="787228"/>
                  </a:cubicBezTo>
                  <a:cubicBezTo>
                    <a:pt x="2356467" y="784973"/>
                    <a:pt x="2350982" y="782161"/>
                    <a:pt x="2346695" y="778291"/>
                  </a:cubicBezTo>
                  <a:cubicBezTo>
                    <a:pt x="2342463" y="774476"/>
                    <a:pt x="2339651" y="769103"/>
                    <a:pt x="2336003" y="764175"/>
                  </a:cubicBezTo>
                  <a:close/>
                  <a:moveTo>
                    <a:pt x="3703394" y="759336"/>
                  </a:moveTo>
                  <a:lnTo>
                    <a:pt x="3708015" y="767265"/>
                  </a:lnTo>
                  <a:cubicBezTo>
                    <a:pt x="3705314" y="773641"/>
                    <a:pt x="3700887" y="777038"/>
                    <a:pt x="3692006" y="775172"/>
                  </a:cubicBezTo>
                  <a:cubicBezTo>
                    <a:pt x="3694205" y="771581"/>
                    <a:pt x="3695876" y="768824"/>
                    <a:pt x="3698549" y="764425"/>
                  </a:cubicBezTo>
                  <a:cubicBezTo>
                    <a:pt x="3694149" y="765623"/>
                    <a:pt x="3691504" y="766374"/>
                    <a:pt x="3688943" y="767070"/>
                  </a:cubicBezTo>
                  <a:close/>
                  <a:moveTo>
                    <a:pt x="3704753" y="758467"/>
                  </a:moveTo>
                  <a:lnTo>
                    <a:pt x="3703549" y="759236"/>
                  </a:lnTo>
                  <a:lnTo>
                    <a:pt x="3703560" y="759247"/>
                  </a:lnTo>
                  <a:lnTo>
                    <a:pt x="3703394" y="759336"/>
                  </a:lnTo>
                  <a:lnTo>
                    <a:pt x="3703115" y="758857"/>
                  </a:lnTo>
                  <a:lnTo>
                    <a:pt x="3703087" y="758829"/>
                  </a:lnTo>
                  <a:close/>
                  <a:moveTo>
                    <a:pt x="2574973" y="754569"/>
                  </a:moveTo>
                  <a:cubicBezTo>
                    <a:pt x="2555762" y="751395"/>
                    <a:pt x="2545349" y="765873"/>
                    <a:pt x="2530816" y="773836"/>
                  </a:cubicBezTo>
                  <a:cubicBezTo>
                    <a:pt x="2531790" y="782439"/>
                    <a:pt x="2532013" y="791237"/>
                    <a:pt x="2534073" y="799618"/>
                  </a:cubicBezTo>
                  <a:cubicBezTo>
                    <a:pt x="2535048" y="803599"/>
                    <a:pt x="2539586" y="806662"/>
                    <a:pt x="2542342" y="810254"/>
                  </a:cubicBezTo>
                  <a:cubicBezTo>
                    <a:pt x="2544013" y="812453"/>
                    <a:pt x="2545795" y="814708"/>
                    <a:pt x="2546825" y="817214"/>
                  </a:cubicBezTo>
                  <a:cubicBezTo>
                    <a:pt x="2548607" y="821585"/>
                    <a:pt x="2550444" y="825316"/>
                    <a:pt x="2555400" y="827293"/>
                  </a:cubicBezTo>
                  <a:cubicBezTo>
                    <a:pt x="2561721" y="829799"/>
                    <a:pt x="2562611" y="835729"/>
                    <a:pt x="2560858" y="841326"/>
                  </a:cubicBezTo>
                  <a:cubicBezTo>
                    <a:pt x="2559382" y="846003"/>
                    <a:pt x="2556486" y="850319"/>
                    <a:pt x="2553813" y="854551"/>
                  </a:cubicBezTo>
                  <a:cubicBezTo>
                    <a:pt x="2548329" y="863293"/>
                    <a:pt x="2549331" y="868722"/>
                    <a:pt x="2558045" y="873985"/>
                  </a:cubicBezTo>
                  <a:cubicBezTo>
                    <a:pt x="2566064" y="878801"/>
                    <a:pt x="2574584" y="882170"/>
                    <a:pt x="2584913" y="881112"/>
                  </a:cubicBezTo>
                  <a:cubicBezTo>
                    <a:pt x="2590537" y="873790"/>
                    <a:pt x="2590649" y="867414"/>
                    <a:pt x="2587196" y="859729"/>
                  </a:cubicBezTo>
                  <a:cubicBezTo>
                    <a:pt x="2582964" y="850291"/>
                    <a:pt x="2578008" y="841103"/>
                    <a:pt x="2578732" y="829632"/>
                  </a:cubicBezTo>
                  <a:cubicBezTo>
                    <a:pt x="2579150" y="822978"/>
                    <a:pt x="2576449" y="813984"/>
                    <a:pt x="2571772" y="809752"/>
                  </a:cubicBezTo>
                  <a:cubicBezTo>
                    <a:pt x="2565813" y="804323"/>
                    <a:pt x="2561247" y="798393"/>
                    <a:pt x="2557433" y="791794"/>
                  </a:cubicBezTo>
                  <a:cubicBezTo>
                    <a:pt x="2549219" y="777622"/>
                    <a:pt x="2550027" y="775590"/>
                    <a:pt x="2563391" y="766430"/>
                  </a:cubicBezTo>
                  <a:cubicBezTo>
                    <a:pt x="2567707" y="763479"/>
                    <a:pt x="2573025" y="761168"/>
                    <a:pt x="2574973" y="754569"/>
                  </a:cubicBezTo>
                  <a:close/>
                  <a:moveTo>
                    <a:pt x="3741871" y="734383"/>
                  </a:moveTo>
                  <a:cubicBezTo>
                    <a:pt x="3751839" y="736026"/>
                    <a:pt x="3755375" y="738810"/>
                    <a:pt x="3755208" y="745186"/>
                  </a:cubicBezTo>
                  <a:cubicBezTo>
                    <a:pt x="3754985" y="754569"/>
                    <a:pt x="3746103" y="750726"/>
                    <a:pt x="3740813" y="754402"/>
                  </a:cubicBezTo>
                  <a:cubicBezTo>
                    <a:pt x="3736720" y="766095"/>
                    <a:pt x="3729927" y="775701"/>
                    <a:pt x="3711746" y="772109"/>
                  </a:cubicBezTo>
                  <a:cubicBezTo>
                    <a:pt x="3722437" y="768156"/>
                    <a:pt x="3733686" y="767655"/>
                    <a:pt x="3733936" y="754235"/>
                  </a:cubicBezTo>
                  <a:cubicBezTo>
                    <a:pt x="3727533" y="752258"/>
                    <a:pt x="3722020" y="750921"/>
                    <a:pt x="3715894" y="756044"/>
                  </a:cubicBezTo>
                  <a:lnTo>
                    <a:pt x="3704753" y="758467"/>
                  </a:lnTo>
                  <a:lnTo>
                    <a:pt x="3716068" y="751245"/>
                  </a:lnTo>
                  <a:cubicBezTo>
                    <a:pt x="3720426" y="749007"/>
                    <a:pt x="3725138" y="747580"/>
                    <a:pt x="3730734" y="748109"/>
                  </a:cubicBezTo>
                  <a:cubicBezTo>
                    <a:pt x="3732739" y="748304"/>
                    <a:pt x="3735579" y="745826"/>
                    <a:pt x="3737027" y="743849"/>
                  </a:cubicBezTo>
                  <a:cubicBezTo>
                    <a:pt x="3739143" y="740982"/>
                    <a:pt x="3740340" y="737446"/>
                    <a:pt x="3741871" y="734383"/>
                  </a:cubicBezTo>
                  <a:close/>
                  <a:moveTo>
                    <a:pt x="940640" y="720769"/>
                  </a:moveTo>
                  <a:lnTo>
                    <a:pt x="920062" y="732893"/>
                  </a:lnTo>
                  <a:lnTo>
                    <a:pt x="920037" y="732880"/>
                  </a:lnTo>
                  <a:lnTo>
                    <a:pt x="920037" y="732908"/>
                  </a:lnTo>
                  <a:lnTo>
                    <a:pt x="920062" y="732893"/>
                  </a:lnTo>
                  <a:lnTo>
                    <a:pt x="933540" y="739534"/>
                  </a:lnTo>
                  <a:cubicBezTo>
                    <a:pt x="938524" y="741567"/>
                    <a:pt x="943925" y="742708"/>
                    <a:pt x="948743" y="745075"/>
                  </a:cubicBezTo>
                  <a:cubicBezTo>
                    <a:pt x="959684" y="750449"/>
                    <a:pt x="964974" y="748889"/>
                    <a:pt x="973048" y="735748"/>
                  </a:cubicBezTo>
                  <a:cubicBezTo>
                    <a:pt x="966812" y="730931"/>
                    <a:pt x="960798" y="725223"/>
                    <a:pt x="953809" y="721298"/>
                  </a:cubicBezTo>
                  <a:cubicBezTo>
                    <a:pt x="950329" y="719349"/>
                    <a:pt x="944482" y="719293"/>
                    <a:pt x="940640" y="720769"/>
                  </a:cubicBezTo>
                  <a:close/>
                  <a:moveTo>
                    <a:pt x="4006668" y="672123"/>
                  </a:moveTo>
                  <a:lnTo>
                    <a:pt x="4006679" y="672128"/>
                  </a:lnTo>
                  <a:lnTo>
                    <a:pt x="4006679" y="672156"/>
                  </a:lnTo>
                  <a:close/>
                  <a:moveTo>
                    <a:pt x="4117380" y="665974"/>
                  </a:moveTo>
                  <a:cubicBezTo>
                    <a:pt x="4122197" y="665612"/>
                    <a:pt x="4123533" y="669009"/>
                    <a:pt x="4122391" y="674049"/>
                  </a:cubicBezTo>
                  <a:lnTo>
                    <a:pt x="4122419" y="674076"/>
                  </a:lnTo>
                  <a:cubicBezTo>
                    <a:pt x="4105853" y="679478"/>
                    <a:pt x="4103765" y="679060"/>
                    <a:pt x="4098837" y="669121"/>
                  </a:cubicBezTo>
                  <a:cubicBezTo>
                    <a:pt x="4105185" y="668007"/>
                    <a:pt x="4111255" y="666448"/>
                    <a:pt x="4117380" y="665974"/>
                  </a:cubicBezTo>
                  <a:close/>
                  <a:moveTo>
                    <a:pt x="4069520" y="661827"/>
                  </a:moveTo>
                  <a:cubicBezTo>
                    <a:pt x="4073501" y="660490"/>
                    <a:pt x="4076898" y="663219"/>
                    <a:pt x="4076369" y="667869"/>
                  </a:cubicBezTo>
                  <a:cubicBezTo>
                    <a:pt x="4075923" y="671711"/>
                    <a:pt x="4074336" y="675414"/>
                    <a:pt x="4073223" y="679312"/>
                  </a:cubicBezTo>
                  <a:lnTo>
                    <a:pt x="4073223" y="679284"/>
                  </a:lnTo>
                  <a:cubicBezTo>
                    <a:pt x="4066262" y="678616"/>
                    <a:pt x="4061807" y="678309"/>
                    <a:pt x="4057381" y="677752"/>
                  </a:cubicBezTo>
                  <a:cubicBezTo>
                    <a:pt x="4054262" y="677335"/>
                    <a:pt x="4050670" y="677363"/>
                    <a:pt x="4048220" y="675748"/>
                  </a:cubicBezTo>
                  <a:cubicBezTo>
                    <a:pt x="4046076" y="674356"/>
                    <a:pt x="4043682" y="670569"/>
                    <a:pt x="4044183" y="668565"/>
                  </a:cubicBezTo>
                  <a:cubicBezTo>
                    <a:pt x="4044796" y="666198"/>
                    <a:pt x="4048610" y="662773"/>
                    <a:pt x="4050698" y="662996"/>
                  </a:cubicBezTo>
                  <a:cubicBezTo>
                    <a:pt x="4057130" y="663664"/>
                    <a:pt x="4063144" y="663971"/>
                    <a:pt x="4069520" y="661827"/>
                  </a:cubicBezTo>
                  <a:close/>
                  <a:moveTo>
                    <a:pt x="4145894" y="656185"/>
                  </a:moveTo>
                  <a:cubicBezTo>
                    <a:pt x="4149928" y="656091"/>
                    <a:pt x="4154494" y="658054"/>
                    <a:pt x="4160953" y="662049"/>
                  </a:cubicBezTo>
                  <a:cubicBezTo>
                    <a:pt x="4145668" y="672797"/>
                    <a:pt x="4142884" y="672852"/>
                    <a:pt x="4134030" y="662662"/>
                  </a:cubicBezTo>
                  <a:cubicBezTo>
                    <a:pt x="4138360" y="658430"/>
                    <a:pt x="4141861" y="656279"/>
                    <a:pt x="4145894" y="656185"/>
                  </a:cubicBezTo>
                  <a:close/>
                  <a:moveTo>
                    <a:pt x="3997964" y="646067"/>
                  </a:moveTo>
                  <a:lnTo>
                    <a:pt x="4006668" y="672123"/>
                  </a:lnTo>
                  <a:lnTo>
                    <a:pt x="3986159" y="662021"/>
                  </a:lnTo>
                  <a:cubicBezTo>
                    <a:pt x="3981872" y="659209"/>
                    <a:pt x="3980925" y="654448"/>
                    <a:pt x="3983180" y="649826"/>
                  </a:cubicBezTo>
                  <a:cubicBezTo>
                    <a:pt x="3985241" y="645594"/>
                    <a:pt x="3993593" y="643729"/>
                    <a:pt x="3997964" y="646067"/>
                  </a:cubicBezTo>
                  <a:close/>
                  <a:moveTo>
                    <a:pt x="4208897" y="638105"/>
                  </a:moveTo>
                  <a:cubicBezTo>
                    <a:pt x="4211905" y="636685"/>
                    <a:pt x="4217250" y="637409"/>
                    <a:pt x="4220034" y="639330"/>
                  </a:cubicBezTo>
                  <a:cubicBezTo>
                    <a:pt x="4221956" y="640639"/>
                    <a:pt x="4222457" y="646012"/>
                    <a:pt x="4221594" y="648964"/>
                  </a:cubicBezTo>
                  <a:cubicBezTo>
                    <a:pt x="4220368" y="653140"/>
                    <a:pt x="4217306" y="656760"/>
                    <a:pt x="4216192" y="658625"/>
                  </a:cubicBezTo>
                  <a:lnTo>
                    <a:pt x="4190577" y="658625"/>
                  </a:lnTo>
                  <a:cubicBezTo>
                    <a:pt x="4190132" y="657706"/>
                    <a:pt x="4188489" y="654421"/>
                    <a:pt x="4187097" y="651581"/>
                  </a:cubicBezTo>
                  <a:cubicBezTo>
                    <a:pt x="4195171" y="646458"/>
                    <a:pt x="4201658" y="641502"/>
                    <a:pt x="4208897" y="638105"/>
                  </a:cubicBezTo>
                  <a:close/>
                  <a:moveTo>
                    <a:pt x="3642249" y="632607"/>
                  </a:moveTo>
                  <a:cubicBezTo>
                    <a:pt x="3644278" y="633463"/>
                    <a:pt x="3645983" y="635405"/>
                    <a:pt x="3646846" y="637827"/>
                  </a:cubicBezTo>
                  <a:cubicBezTo>
                    <a:pt x="3648823" y="643339"/>
                    <a:pt x="3650104" y="649465"/>
                    <a:pt x="3650104" y="655312"/>
                  </a:cubicBezTo>
                  <a:cubicBezTo>
                    <a:pt x="3650104" y="664750"/>
                    <a:pt x="3651301" y="673353"/>
                    <a:pt x="3656006" y="681901"/>
                  </a:cubicBezTo>
                  <a:cubicBezTo>
                    <a:pt x="3661435" y="691785"/>
                    <a:pt x="3662995" y="702838"/>
                    <a:pt x="3660851" y="714365"/>
                  </a:cubicBezTo>
                  <a:cubicBezTo>
                    <a:pt x="3656953" y="716537"/>
                    <a:pt x="3653222" y="718374"/>
                    <a:pt x="3649714" y="720574"/>
                  </a:cubicBezTo>
                  <a:cubicBezTo>
                    <a:pt x="3642391" y="725168"/>
                    <a:pt x="3641305" y="729149"/>
                    <a:pt x="3645009" y="736750"/>
                  </a:cubicBezTo>
                  <a:cubicBezTo>
                    <a:pt x="3646623" y="740064"/>
                    <a:pt x="3648322" y="743321"/>
                    <a:pt x="3649909" y="746634"/>
                  </a:cubicBezTo>
                  <a:cubicBezTo>
                    <a:pt x="3650076" y="746968"/>
                    <a:pt x="3649797" y="747525"/>
                    <a:pt x="3649435" y="749780"/>
                  </a:cubicBezTo>
                  <a:cubicBezTo>
                    <a:pt x="3646095" y="750894"/>
                    <a:pt x="3641946" y="753289"/>
                    <a:pt x="3637797" y="753289"/>
                  </a:cubicBezTo>
                  <a:cubicBezTo>
                    <a:pt x="3634930" y="753289"/>
                    <a:pt x="3629834" y="750226"/>
                    <a:pt x="3629584" y="748054"/>
                  </a:cubicBezTo>
                  <a:cubicBezTo>
                    <a:pt x="3628052" y="734941"/>
                    <a:pt x="3623681" y="721743"/>
                    <a:pt x="3629500" y="705901"/>
                  </a:cubicBezTo>
                  <a:cubicBezTo>
                    <a:pt x="3630586" y="711859"/>
                    <a:pt x="3631226" y="715423"/>
                    <a:pt x="3632062" y="719878"/>
                  </a:cubicBezTo>
                  <a:cubicBezTo>
                    <a:pt x="3633872" y="718625"/>
                    <a:pt x="3635598" y="718040"/>
                    <a:pt x="3635654" y="717316"/>
                  </a:cubicBezTo>
                  <a:cubicBezTo>
                    <a:pt x="3636851" y="704425"/>
                    <a:pt x="3638354" y="691618"/>
                    <a:pt x="3634651" y="678755"/>
                  </a:cubicBezTo>
                  <a:cubicBezTo>
                    <a:pt x="3632619" y="671711"/>
                    <a:pt x="3632201" y="664165"/>
                    <a:pt x="3630865" y="655590"/>
                  </a:cubicBezTo>
                  <a:cubicBezTo>
                    <a:pt x="3621287" y="655674"/>
                    <a:pt x="3616275" y="649270"/>
                    <a:pt x="3612990" y="639469"/>
                  </a:cubicBezTo>
                  <a:cubicBezTo>
                    <a:pt x="3621565" y="639803"/>
                    <a:pt x="3629110" y="639776"/>
                    <a:pt x="3635709" y="633901"/>
                  </a:cubicBezTo>
                  <a:cubicBezTo>
                    <a:pt x="3637867" y="631980"/>
                    <a:pt x="3640220" y="631750"/>
                    <a:pt x="3642249" y="632607"/>
                  </a:cubicBezTo>
                  <a:close/>
                  <a:moveTo>
                    <a:pt x="3899626" y="596230"/>
                  </a:moveTo>
                  <a:cubicBezTo>
                    <a:pt x="3904387" y="599098"/>
                    <a:pt x="3903357" y="607618"/>
                    <a:pt x="3911209" y="606420"/>
                  </a:cubicBezTo>
                  <a:cubicBezTo>
                    <a:pt x="3916053" y="605669"/>
                    <a:pt x="3921204" y="606866"/>
                    <a:pt x="3927636" y="607283"/>
                  </a:cubicBezTo>
                  <a:cubicBezTo>
                    <a:pt x="3928137" y="619339"/>
                    <a:pt x="3928582" y="630560"/>
                    <a:pt x="3929055" y="642253"/>
                  </a:cubicBezTo>
                  <a:lnTo>
                    <a:pt x="3911765" y="642253"/>
                  </a:lnTo>
                  <a:cubicBezTo>
                    <a:pt x="3910011" y="635719"/>
                    <a:pt x="3904610" y="629577"/>
                    <a:pt x="3895617" y="623822"/>
                  </a:cubicBezTo>
                  <a:cubicBezTo>
                    <a:pt x="3896870" y="615191"/>
                    <a:pt x="3898178" y="606170"/>
                    <a:pt x="3899626" y="596230"/>
                  </a:cubicBezTo>
                  <a:close/>
                  <a:moveTo>
                    <a:pt x="195400" y="583790"/>
                  </a:moveTo>
                  <a:lnTo>
                    <a:pt x="197411" y="584508"/>
                  </a:lnTo>
                  <a:cubicBezTo>
                    <a:pt x="198191" y="585761"/>
                    <a:pt x="198636" y="587265"/>
                    <a:pt x="198971" y="588740"/>
                  </a:cubicBezTo>
                  <a:cubicBezTo>
                    <a:pt x="199026" y="588963"/>
                    <a:pt x="197662" y="589520"/>
                    <a:pt x="196938" y="589910"/>
                  </a:cubicBezTo>
                  <a:cubicBezTo>
                    <a:pt x="196270" y="588545"/>
                    <a:pt x="195462" y="587237"/>
                    <a:pt x="195017" y="585817"/>
                  </a:cubicBezTo>
                  <a:close/>
                  <a:moveTo>
                    <a:pt x="195211" y="583521"/>
                  </a:moveTo>
                  <a:lnTo>
                    <a:pt x="195163" y="583562"/>
                  </a:lnTo>
                  <a:lnTo>
                    <a:pt x="195163" y="583556"/>
                  </a:lnTo>
                  <a:close/>
                  <a:moveTo>
                    <a:pt x="195580" y="583200"/>
                  </a:moveTo>
                  <a:lnTo>
                    <a:pt x="195497" y="583311"/>
                  </a:lnTo>
                  <a:lnTo>
                    <a:pt x="195489" y="583317"/>
                  </a:lnTo>
                  <a:lnTo>
                    <a:pt x="195400" y="583790"/>
                  </a:lnTo>
                  <a:lnTo>
                    <a:pt x="195073" y="583673"/>
                  </a:lnTo>
                  <a:lnTo>
                    <a:pt x="195452" y="583344"/>
                  </a:lnTo>
                  <a:lnTo>
                    <a:pt x="195211" y="583521"/>
                  </a:lnTo>
                  <a:close/>
                  <a:moveTo>
                    <a:pt x="3908563" y="579692"/>
                  </a:moveTo>
                  <a:cubicBezTo>
                    <a:pt x="3919812" y="580249"/>
                    <a:pt x="3926689" y="584843"/>
                    <a:pt x="3928916" y="595590"/>
                  </a:cubicBezTo>
                  <a:cubicBezTo>
                    <a:pt x="3919979" y="604249"/>
                    <a:pt x="3915914" y="593418"/>
                    <a:pt x="3910011" y="591135"/>
                  </a:cubicBezTo>
                  <a:cubicBezTo>
                    <a:pt x="3904805" y="589131"/>
                    <a:pt x="3905807" y="584871"/>
                    <a:pt x="3908563" y="579692"/>
                  </a:cubicBezTo>
                  <a:close/>
                  <a:moveTo>
                    <a:pt x="3626186" y="563605"/>
                  </a:moveTo>
                  <a:lnTo>
                    <a:pt x="3625742" y="564322"/>
                  </a:lnTo>
                  <a:lnTo>
                    <a:pt x="3625742" y="564322"/>
                  </a:lnTo>
                  <a:lnTo>
                    <a:pt x="3625742" y="564322"/>
                  </a:lnTo>
                  <a:lnTo>
                    <a:pt x="3625741" y="564323"/>
                  </a:lnTo>
                  <a:lnTo>
                    <a:pt x="3625741" y="564323"/>
                  </a:lnTo>
                  <a:lnTo>
                    <a:pt x="3624990" y="564489"/>
                  </a:lnTo>
                  <a:lnTo>
                    <a:pt x="3625422" y="564031"/>
                  </a:lnTo>
                  <a:lnTo>
                    <a:pt x="3625407" y="564017"/>
                  </a:lnTo>
                  <a:close/>
                  <a:moveTo>
                    <a:pt x="2086369" y="563154"/>
                  </a:moveTo>
                  <a:cubicBezTo>
                    <a:pt x="2087678" y="562792"/>
                    <a:pt x="2089404" y="563933"/>
                    <a:pt x="2090936" y="564407"/>
                  </a:cubicBezTo>
                  <a:cubicBezTo>
                    <a:pt x="2089822" y="565966"/>
                    <a:pt x="2088987" y="568305"/>
                    <a:pt x="2087483" y="568889"/>
                  </a:cubicBezTo>
                  <a:cubicBezTo>
                    <a:pt x="2085840" y="569530"/>
                    <a:pt x="2083557" y="568555"/>
                    <a:pt x="2079019" y="567943"/>
                  </a:cubicBezTo>
                  <a:cubicBezTo>
                    <a:pt x="2082861" y="565325"/>
                    <a:pt x="2084476" y="563683"/>
                    <a:pt x="2086369" y="563154"/>
                  </a:cubicBezTo>
                  <a:close/>
                  <a:moveTo>
                    <a:pt x="3626604" y="562931"/>
                  </a:moveTo>
                  <a:cubicBezTo>
                    <a:pt x="3626521" y="563126"/>
                    <a:pt x="3626493" y="563404"/>
                    <a:pt x="3626354" y="563516"/>
                  </a:cubicBezTo>
                  <a:lnTo>
                    <a:pt x="3626186" y="563605"/>
                  </a:lnTo>
                  <a:close/>
                  <a:moveTo>
                    <a:pt x="3839180" y="544276"/>
                  </a:moveTo>
                  <a:cubicBezTo>
                    <a:pt x="3839180" y="544276"/>
                    <a:pt x="3839514" y="544610"/>
                    <a:pt x="3839514" y="544610"/>
                  </a:cubicBezTo>
                  <a:lnTo>
                    <a:pt x="3839226" y="544867"/>
                  </a:lnTo>
                  <a:close/>
                  <a:moveTo>
                    <a:pt x="3840378" y="543608"/>
                  </a:moveTo>
                  <a:cubicBezTo>
                    <a:pt x="3840183" y="544026"/>
                    <a:pt x="3839988" y="544415"/>
                    <a:pt x="3839793" y="544833"/>
                  </a:cubicBezTo>
                  <a:cubicBezTo>
                    <a:pt x="3839793" y="544833"/>
                    <a:pt x="3839459" y="544499"/>
                    <a:pt x="3839459" y="544499"/>
                  </a:cubicBezTo>
                  <a:cubicBezTo>
                    <a:pt x="3839765" y="544193"/>
                    <a:pt x="3840071" y="543914"/>
                    <a:pt x="3840378" y="543608"/>
                  </a:cubicBezTo>
                  <a:close/>
                  <a:moveTo>
                    <a:pt x="4152656" y="518355"/>
                  </a:moveTo>
                  <a:cubicBezTo>
                    <a:pt x="4160229" y="515988"/>
                    <a:pt x="4163125" y="522420"/>
                    <a:pt x="4167663" y="524758"/>
                  </a:cubicBezTo>
                  <a:cubicBezTo>
                    <a:pt x="4169139" y="525538"/>
                    <a:pt x="4170113" y="529770"/>
                    <a:pt x="4169389" y="531691"/>
                  </a:cubicBezTo>
                  <a:cubicBezTo>
                    <a:pt x="4168637" y="533668"/>
                    <a:pt x="4165631" y="535700"/>
                    <a:pt x="4163403" y="535979"/>
                  </a:cubicBezTo>
                  <a:cubicBezTo>
                    <a:pt x="4160396" y="536341"/>
                    <a:pt x="4157194" y="535004"/>
                    <a:pt x="4152684" y="534141"/>
                  </a:cubicBezTo>
                  <a:lnTo>
                    <a:pt x="4152656" y="534113"/>
                  </a:lnTo>
                  <a:close/>
                  <a:moveTo>
                    <a:pt x="1962281" y="512672"/>
                  </a:moveTo>
                  <a:cubicBezTo>
                    <a:pt x="1966126" y="513942"/>
                    <a:pt x="1969683" y="516573"/>
                    <a:pt x="1973163" y="519190"/>
                  </a:cubicBezTo>
                  <a:cubicBezTo>
                    <a:pt x="1968708" y="527766"/>
                    <a:pt x="1964922" y="534977"/>
                    <a:pt x="1960467" y="543552"/>
                  </a:cubicBezTo>
                  <a:lnTo>
                    <a:pt x="1945822" y="543552"/>
                  </a:lnTo>
                  <a:cubicBezTo>
                    <a:pt x="1941340" y="530745"/>
                    <a:pt x="1942648" y="518606"/>
                    <a:pt x="1949664" y="514318"/>
                  </a:cubicBezTo>
                  <a:cubicBezTo>
                    <a:pt x="1954300" y="511492"/>
                    <a:pt x="1958435" y="511402"/>
                    <a:pt x="1962281" y="512672"/>
                  </a:cubicBezTo>
                  <a:close/>
                  <a:moveTo>
                    <a:pt x="1036230" y="508465"/>
                  </a:moveTo>
                  <a:lnTo>
                    <a:pt x="1036246" y="508472"/>
                  </a:lnTo>
                  <a:lnTo>
                    <a:pt x="1036218" y="508472"/>
                  </a:lnTo>
                  <a:close/>
                  <a:moveTo>
                    <a:pt x="1037694" y="489873"/>
                  </a:moveTo>
                  <a:cubicBezTo>
                    <a:pt x="1042622" y="488202"/>
                    <a:pt x="1047244" y="492212"/>
                    <a:pt x="1047494" y="496722"/>
                  </a:cubicBezTo>
                  <a:cubicBezTo>
                    <a:pt x="1047606" y="498936"/>
                    <a:pt x="1045977" y="501796"/>
                    <a:pt x="1043725" y="504142"/>
                  </a:cubicBezTo>
                  <a:lnTo>
                    <a:pt x="1036230" y="508465"/>
                  </a:lnTo>
                  <a:lnTo>
                    <a:pt x="1028987" y="505451"/>
                  </a:lnTo>
                  <a:cubicBezTo>
                    <a:pt x="1027650" y="503446"/>
                    <a:pt x="1027573" y="500662"/>
                    <a:pt x="1029285" y="497752"/>
                  </a:cubicBezTo>
                  <a:cubicBezTo>
                    <a:pt x="1031207" y="494523"/>
                    <a:pt x="1034353" y="491014"/>
                    <a:pt x="1037694" y="489873"/>
                  </a:cubicBezTo>
                  <a:close/>
                  <a:moveTo>
                    <a:pt x="1891780" y="485974"/>
                  </a:moveTo>
                  <a:cubicBezTo>
                    <a:pt x="1898518" y="485501"/>
                    <a:pt x="1902082" y="488953"/>
                    <a:pt x="1903780" y="494967"/>
                  </a:cubicBezTo>
                  <a:cubicBezTo>
                    <a:pt x="1905590" y="501427"/>
                    <a:pt x="1902583" y="512313"/>
                    <a:pt x="1896931" y="514624"/>
                  </a:cubicBezTo>
                  <a:cubicBezTo>
                    <a:pt x="1892727" y="516350"/>
                    <a:pt x="1887102" y="515932"/>
                    <a:pt x="1882508" y="514819"/>
                  </a:cubicBezTo>
                  <a:cubicBezTo>
                    <a:pt x="1880337" y="514290"/>
                    <a:pt x="1877942" y="509974"/>
                    <a:pt x="1877692" y="507162"/>
                  </a:cubicBezTo>
                  <a:cubicBezTo>
                    <a:pt x="1877079" y="500508"/>
                    <a:pt x="1877636" y="493742"/>
                    <a:pt x="1877747" y="486030"/>
                  </a:cubicBezTo>
                  <a:cubicBezTo>
                    <a:pt x="1883622" y="486030"/>
                    <a:pt x="1887715" y="486280"/>
                    <a:pt x="1891780" y="485974"/>
                  </a:cubicBezTo>
                  <a:close/>
                  <a:moveTo>
                    <a:pt x="1062940" y="464244"/>
                  </a:moveTo>
                  <a:cubicBezTo>
                    <a:pt x="1067033" y="463924"/>
                    <a:pt x="1071384" y="464355"/>
                    <a:pt x="1075838" y="464369"/>
                  </a:cubicBezTo>
                  <a:lnTo>
                    <a:pt x="1075838" y="464397"/>
                  </a:lnTo>
                  <a:cubicBezTo>
                    <a:pt x="1077814" y="475980"/>
                    <a:pt x="1076757" y="478040"/>
                    <a:pt x="1068460" y="478151"/>
                  </a:cubicBezTo>
                  <a:cubicBezTo>
                    <a:pt x="1062612" y="478235"/>
                    <a:pt x="1056766" y="477372"/>
                    <a:pt x="1049805" y="476843"/>
                  </a:cubicBezTo>
                  <a:cubicBezTo>
                    <a:pt x="1050501" y="473307"/>
                    <a:pt x="1050140" y="469910"/>
                    <a:pt x="1051587" y="468629"/>
                  </a:cubicBezTo>
                  <a:cubicBezTo>
                    <a:pt x="1055012" y="465636"/>
                    <a:pt x="1058847" y="464564"/>
                    <a:pt x="1062940" y="464244"/>
                  </a:cubicBezTo>
                  <a:close/>
                  <a:moveTo>
                    <a:pt x="4179162" y="463756"/>
                  </a:moveTo>
                  <a:cubicBezTo>
                    <a:pt x="4190522" y="461473"/>
                    <a:pt x="4203079" y="464230"/>
                    <a:pt x="4215134" y="471970"/>
                  </a:cubicBezTo>
                  <a:cubicBezTo>
                    <a:pt x="4209817" y="484165"/>
                    <a:pt x="4209371" y="484889"/>
                    <a:pt x="4199125" y="483719"/>
                  </a:cubicBezTo>
                  <a:cubicBezTo>
                    <a:pt x="4191886" y="482912"/>
                    <a:pt x="4184731" y="480935"/>
                    <a:pt x="4177659" y="479097"/>
                  </a:cubicBezTo>
                  <a:cubicBezTo>
                    <a:pt x="4173260" y="477956"/>
                    <a:pt x="4170503" y="475200"/>
                    <a:pt x="4171255" y="470021"/>
                  </a:cubicBezTo>
                  <a:cubicBezTo>
                    <a:pt x="4171923" y="465316"/>
                    <a:pt x="4175459" y="464480"/>
                    <a:pt x="4179162" y="463756"/>
                  </a:cubicBezTo>
                  <a:close/>
                  <a:moveTo>
                    <a:pt x="2250639" y="435998"/>
                  </a:moveTo>
                  <a:cubicBezTo>
                    <a:pt x="2247242" y="432796"/>
                    <a:pt x="2242230" y="432239"/>
                    <a:pt x="2238388" y="436666"/>
                  </a:cubicBezTo>
                  <a:cubicBezTo>
                    <a:pt x="2236885" y="438420"/>
                    <a:pt x="2235214" y="440090"/>
                    <a:pt x="2234045" y="442039"/>
                  </a:cubicBezTo>
                  <a:cubicBezTo>
                    <a:pt x="2231316" y="446661"/>
                    <a:pt x="2229339" y="451756"/>
                    <a:pt x="2226193" y="456044"/>
                  </a:cubicBezTo>
                  <a:cubicBezTo>
                    <a:pt x="2220903" y="463227"/>
                    <a:pt x="2215641" y="470383"/>
                    <a:pt x="2206008" y="473028"/>
                  </a:cubicBezTo>
                  <a:cubicBezTo>
                    <a:pt x="2201441" y="474281"/>
                    <a:pt x="2197098" y="477817"/>
                    <a:pt x="2193646" y="481325"/>
                  </a:cubicBezTo>
                  <a:cubicBezTo>
                    <a:pt x="2189163" y="485891"/>
                    <a:pt x="2183567" y="490903"/>
                    <a:pt x="2182203" y="496638"/>
                  </a:cubicBezTo>
                  <a:cubicBezTo>
                    <a:pt x="2179752" y="506801"/>
                    <a:pt x="2175437" y="517993"/>
                    <a:pt x="2187632" y="526763"/>
                  </a:cubicBezTo>
                  <a:cubicBezTo>
                    <a:pt x="2195038" y="532081"/>
                    <a:pt x="2194509" y="543886"/>
                    <a:pt x="2188606" y="551738"/>
                  </a:cubicBezTo>
                  <a:cubicBezTo>
                    <a:pt x="2184179" y="557641"/>
                    <a:pt x="2179725" y="563515"/>
                    <a:pt x="2175298" y="569418"/>
                  </a:cubicBezTo>
                  <a:lnTo>
                    <a:pt x="2175270" y="569446"/>
                  </a:lnTo>
                  <a:cubicBezTo>
                    <a:pt x="2175966" y="570114"/>
                    <a:pt x="2176662" y="570810"/>
                    <a:pt x="2177386" y="571478"/>
                  </a:cubicBezTo>
                  <a:cubicBezTo>
                    <a:pt x="2180003" y="570726"/>
                    <a:pt x="2182592" y="569919"/>
                    <a:pt x="2185209" y="569251"/>
                  </a:cubicBezTo>
                  <a:cubicBezTo>
                    <a:pt x="2189302" y="568193"/>
                    <a:pt x="2193701" y="566968"/>
                    <a:pt x="2196764" y="571005"/>
                  </a:cubicBezTo>
                  <a:cubicBezTo>
                    <a:pt x="2200216" y="575571"/>
                    <a:pt x="2199492" y="580443"/>
                    <a:pt x="2196931" y="585371"/>
                  </a:cubicBezTo>
                  <a:cubicBezTo>
                    <a:pt x="2194564" y="589938"/>
                    <a:pt x="2191196" y="592917"/>
                    <a:pt x="2185989" y="592276"/>
                  </a:cubicBezTo>
                  <a:cubicBezTo>
                    <a:pt x="2177052" y="591218"/>
                    <a:pt x="2171038" y="595005"/>
                    <a:pt x="2166193" y="602188"/>
                  </a:cubicBezTo>
                  <a:cubicBezTo>
                    <a:pt x="2164495" y="604750"/>
                    <a:pt x="2161321" y="606365"/>
                    <a:pt x="2158731" y="608258"/>
                  </a:cubicBezTo>
                  <a:cubicBezTo>
                    <a:pt x="2153998" y="611738"/>
                    <a:pt x="2153191" y="616109"/>
                    <a:pt x="2155363" y="623321"/>
                  </a:cubicBezTo>
                  <a:cubicBezTo>
                    <a:pt x="2168170" y="615831"/>
                    <a:pt x="2181506" y="616778"/>
                    <a:pt x="2194899" y="616972"/>
                  </a:cubicBezTo>
                  <a:cubicBezTo>
                    <a:pt x="2204421" y="617112"/>
                    <a:pt x="2206871" y="614188"/>
                    <a:pt x="2208124" y="604527"/>
                  </a:cubicBezTo>
                  <a:cubicBezTo>
                    <a:pt x="2208903" y="598569"/>
                    <a:pt x="2207762" y="591720"/>
                    <a:pt x="2210351" y="586764"/>
                  </a:cubicBezTo>
                  <a:cubicBezTo>
                    <a:pt x="2216031" y="575877"/>
                    <a:pt x="2218230" y="564267"/>
                    <a:pt x="2220708" y="552573"/>
                  </a:cubicBezTo>
                  <a:cubicBezTo>
                    <a:pt x="2220847" y="551933"/>
                    <a:pt x="2222100" y="551543"/>
                    <a:pt x="2223493" y="550596"/>
                  </a:cubicBezTo>
                  <a:cubicBezTo>
                    <a:pt x="2225720" y="551989"/>
                    <a:pt x="2228198" y="553520"/>
                    <a:pt x="2228532" y="553743"/>
                  </a:cubicBezTo>
                  <a:cubicBezTo>
                    <a:pt x="2240560" y="549928"/>
                    <a:pt x="2250388" y="545863"/>
                    <a:pt x="2260606" y="543886"/>
                  </a:cubicBezTo>
                  <a:cubicBezTo>
                    <a:pt x="2267177" y="542606"/>
                    <a:pt x="2274360" y="544471"/>
                    <a:pt x="2281265" y="544750"/>
                  </a:cubicBezTo>
                  <a:cubicBezTo>
                    <a:pt x="2293572" y="545251"/>
                    <a:pt x="2296217" y="542884"/>
                    <a:pt x="2299335" y="528267"/>
                  </a:cubicBezTo>
                  <a:cubicBezTo>
                    <a:pt x="2294212" y="528267"/>
                    <a:pt x="2289145" y="527515"/>
                    <a:pt x="2284384" y="528434"/>
                  </a:cubicBezTo>
                  <a:cubicBezTo>
                    <a:pt x="2276226" y="529993"/>
                    <a:pt x="2268235" y="532527"/>
                    <a:pt x="2260189" y="534699"/>
                  </a:cubicBezTo>
                  <a:cubicBezTo>
                    <a:pt x="2250333" y="537344"/>
                    <a:pt x="2240727" y="535951"/>
                    <a:pt x="2231734" y="531775"/>
                  </a:cubicBezTo>
                  <a:cubicBezTo>
                    <a:pt x="2223799" y="528100"/>
                    <a:pt x="2218314" y="522559"/>
                    <a:pt x="2219121" y="512369"/>
                  </a:cubicBezTo>
                  <a:cubicBezTo>
                    <a:pt x="2219595" y="506578"/>
                    <a:pt x="2218008" y="500592"/>
                    <a:pt x="2217033" y="494745"/>
                  </a:cubicBezTo>
                  <a:cubicBezTo>
                    <a:pt x="2215725" y="486838"/>
                    <a:pt x="2217562" y="481158"/>
                    <a:pt x="2224105" y="475311"/>
                  </a:cubicBezTo>
                  <a:cubicBezTo>
                    <a:pt x="2233905" y="466541"/>
                    <a:pt x="2242175" y="455933"/>
                    <a:pt x="2250444" y="445603"/>
                  </a:cubicBezTo>
                  <a:cubicBezTo>
                    <a:pt x="2252114" y="443515"/>
                    <a:pt x="2252254" y="437529"/>
                    <a:pt x="2250639" y="435998"/>
                  </a:cubicBezTo>
                  <a:close/>
                  <a:moveTo>
                    <a:pt x="1793647" y="407860"/>
                  </a:moveTo>
                  <a:cubicBezTo>
                    <a:pt x="1801105" y="409443"/>
                    <a:pt x="1808407" y="412889"/>
                    <a:pt x="1812123" y="417204"/>
                  </a:cubicBezTo>
                  <a:cubicBezTo>
                    <a:pt x="1814824" y="420322"/>
                    <a:pt x="1817525" y="423775"/>
                    <a:pt x="1819001" y="427561"/>
                  </a:cubicBezTo>
                  <a:cubicBezTo>
                    <a:pt x="1821117" y="433046"/>
                    <a:pt x="1825042" y="440536"/>
                    <a:pt x="1822982" y="444406"/>
                  </a:cubicBezTo>
                  <a:cubicBezTo>
                    <a:pt x="1819446" y="451116"/>
                    <a:pt x="1814880" y="458466"/>
                    <a:pt x="1806444" y="461668"/>
                  </a:cubicBezTo>
                  <a:cubicBezTo>
                    <a:pt x="1799734" y="464202"/>
                    <a:pt x="1793302" y="467710"/>
                    <a:pt x="1787288" y="471636"/>
                  </a:cubicBezTo>
                  <a:cubicBezTo>
                    <a:pt x="1785005" y="473139"/>
                    <a:pt x="1784226" y="476954"/>
                    <a:pt x="1783808" y="477761"/>
                  </a:cubicBezTo>
                  <a:lnTo>
                    <a:pt x="1783808" y="477733"/>
                  </a:lnTo>
                  <a:cubicBezTo>
                    <a:pt x="1775761" y="480879"/>
                    <a:pt x="1769302" y="482967"/>
                    <a:pt x="1763260" y="485891"/>
                  </a:cubicBezTo>
                  <a:cubicBezTo>
                    <a:pt x="1753515" y="490568"/>
                    <a:pt x="1743381" y="489538"/>
                    <a:pt x="1733246" y="488870"/>
                  </a:cubicBezTo>
                  <a:cubicBezTo>
                    <a:pt x="1731604" y="488759"/>
                    <a:pt x="1729126" y="487728"/>
                    <a:pt x="1728569" y="486448"/>
                  </a:cubicBezTo>
                  <a:cubicBezTo>
                    <a:pt x="1724921" y="478012"/>
                    <a:pt x="1717627" y="475979"/>
                    <a:pt x="1709636" y="474476"/>
                  </a:cubicBezTo>
                  <a:cubicBezTo>
                    <a:pt x="1702369" y="473083"/>
                    <a:pt x="1698395" y="468545"/>
                    <a:pt x="1698311" y="460889"/>
                  </a:cubicBezTo>
                  <a:cubicBezTo>
                    <a:pt x="1698283" y="458633"/>
                    <a:pt x="1697754" y="456378"/>
                    <a:pt x="1697448" y="454151"/>
                  </a:cubicBezTo>
                  <a:cubicBezTo>
                    <a:pt x="1695833" y="453343"/>
                    <a:pt x="1694720" y="452397"/>
                    <a:pt x="1693467" y="452230"/>
                  </a:cubicBezTo>
                  <a:cubicBezTo>
                    <a:pt x="1682470" y="450810"/>
                    <a:pt x="1678823" y="447413"/>
                    <a:pt x="1677765" y="437139"/>
                  </a:cubicBezTo>
                  <a:cubicBezTo>
                    <a:pt x="1677318" y="432796"/>
                    <a:pt x="1677986" y="429176"/>
                    <a:pt x="1682023" y="426253"/>
                  </a:cubicBezTo>
                  <a:cubicBezTo>
                    <a:pt x="1688344" y="421659"/>
                    <a:pt x="1694275" y="416508"/>
                    <a:pt x="1700121" y="411329"/>
                  </a:cubicBezTo>
                  <a:cubicBezTo>
                    <a:pt x="1704374" y="407543"/>
                    <a:pt x="1709664" y="407765"/>
                    <a:pt x="1712866" y="410717"/>
                  </a:cubicBezTo>
                  <a:cubicBezTo>
                    <a:pt x="1721915" y="419042"/>
                    <a:pt x="1732550" y="417093"/>
                    <a:pt x="1743075" y="417315"/>
                  </a:cubicBezTo>
                  <a:cubicBezTo>
                    <a:pt x="1754184" y="417538"/>
                    <a:pt x="1764485" y="416731"/>
                    <a:pt x="1774230" y="409687"/>
                  </a:cubicBezTo>
                  <a:cubicBezTo>
                    <a:pt x="1778574" y="406555"/>
                    <a:pt x="1786189" y="406276"/>
                    <a:pt x="1793647" y="407860"/>
                  </a:cubicBezTo>
                  <a:close/>
                  <a:moveTo>
                    <a:pt x="4222346" y="391283"/>
                  </a:moveTo>
                  <a:cubicBezTo>
                    <a:pt x="4223960" y="393956"/>
                    <a:pt x="4224990" y="395626"/>
                    <a:pt x="4225993" y="397325"/>
                  </a:cubicBezTo>
                  <a:cubicBezTo>
                    <a:pt x="4224628" y="398021"/>
                    <a:pt x="4223097" y="399469"/>
                    <a:pt x="4221928" y="399218"/>
                  </a:cubicBezTo>
                  <a:cubicBezTo>
                    <a:pt x="4220703" y="398967"/>
                    <a:pt x="4219032" y="397102"/>
                    <a:pt x="4219004" y="395905"/>
                  </a:cubicBezTo>
                  <a:cubicBezTo>
                    <a:pt x="4218949" y="394708"/>
                    <a:pt x="4220675" y="393427"/>
                    <a:pt x="4222346" y="391283"/>
                  </a:cubicBezTo>
                  <a:close/>
                  <a:moveTo>
                    <a:pt x="1208643" y="337826"/>
                  </a:moveTo>
                  <a:cubicBezTo>
                    <a:pt x="1208782" y="337826"/>
                    <a:pt x="1209255" y="340109"/>
                    <a:pt x="1209200" y="340137"/>
                  </a:cubicBezTo>
                  <a:cubicBezTo>
                    <a:pt x="1207251" y="340722"/>
                    <a:pt x="1205274" y="341167"/>
                    <a:pt x="1203269" y="341640"/>
                  </a:cubicBezTo>
                  <a:cubicBezTo>
                    <a:pt x="1203102" y="340638"/>
                    <a:pt x="1202963" y="339664"/>
                    <a:pt x="1202796" y="338661"/>
                  </a:cubicBezTo>
                  <a:cubicBezTo>
                    <a:pt x="1204745" y="338355"/>
                    <a:pt x="1206694" y="337993"/>
                    <a:pt x="1208643" y="337826"/>
                  </a:cubicBezTo>
                  <a:close/>
                  <a:moveTo>
                    <a:pt x="425685" y="319825"/>
                  </a:moveTo>
                  <a:cubicBezTo>
                    <a:pt x="428093" y="319825"/>
                    <a:pt x="430712" y="321167"/>
                    <a:pt x="433542" y="323849"/>
                  </a:cubicBezTo>
                  <a:lnTo>
                    <a:pt x="419092" y="323849"/>
                  </a:lnTo>
                  <a:cubicBezTo>
                    <a:pt x="421079" y="321167"/>
                    <a:pt x="423276" y="319825"/>
                    <a:pt x="425685" y="319825"/>
                  </a:cubicBezTo>
                  <a:close/>
                  <a:moveTo>
                    <a:pt x="4084637" y="306754"/>
                  </a:moveTo>
                  <a:cubicBezTo>
                    <a:pt x="4094215" y="306475"/>
                    <a:pt x="4102540" y="310429"/>
                    <a:pt x="4106354" y="322679"/>
                  </a:cubicBezTo>
                  <a:cubicBezTo>
                    <a:pt x="4102373" y="324740"/>
                    <a:pt x="4098419" y="328164"/>
                    <a:pt x="4094020" y="328860"/>
                  </a:cubicBezTo>
                  <a:cubicBezTo>
                    <a:pt x="4076869" y="331589"/>
                    <a:pt x="4066763" y="329863"/>
                    <a:pt x="4057825" y="323487"/>
                  </a:cubicBezTo>
                  <a:cubicBezTo>
                    <a:pt x="4062976" y="310874"/>
                    <a:pt x="4073333" y="307088"/>
                    <a:pt x="4084637" y="306754"/>
                  </a:cubicBezTo>
                  <a:close/>
                  <a:moveTo>
                    <a:pt x="2667218" y="279138"/>
                  </a:moveTo>
                  <a:cubicBezTo>
                    <a:pt x="2670779" y="278821"/>
                    <a:pt x="2674412" y="279580"/>
                    <a:pt x="2678296" y="281111"/>
                  </a:cubicBezTo>
                  <a:lnTo>
                    <a:pt x="2678296" y="294197"/>
                  </a:lnTo>
                  <a:cubicBezTo>
                    <a:pt x="2668588" y="296572"/>
                    <a:pt x="2661348" y="293047"/>
                    <a:pt x="2656579" y="283617"/>
                  </a:cubicBezTo>
                  <a:cubicBezTo>
                    <a:pt x="2660171" y="280847"/>
                    <a:pt x="2663658" y="279455"/>
                    <a:pt x="2667218" y="279138"/>
                  </a:cubicBezTo>
                  <a:close/>
                  <a:moveTo>
                    <a:pt x="459852" y="263877"/>
                  </a:moveTo>
                  <a:cubicBezTo>
                    <a:pt x="460492" y="263793"/>
                    <a:pt x="461411" y="265520"/>
                    <a:pt x="463082" y="267413"/>
                  </a:cubicBezTo>
                  <a:cubicBezTo>
                    <a:pt x="460659" y="268109"/>
                    <a:pt x="459156" y="268972"/>
                    <a:pt x="457792" y="268777"/>
                  </a:cubicBezTo>
                  <a:cubicBezTo>
                    <a:pt x="456956" y="268666"/>
                    <a:pt x="456316" y="266940"/>
                    <a:pt x="455620" y="265937"/>
                  </a:cubicBezTo>
                  <a:cubicBezTo>
                    <a:pt x="457012" y="265186"/>
                    <a:pt x="458376" y="264072"/>
                    <a:pt x="459852" y="263877"/>
                  </a:cubicBezTo>
                  <a:close/>
                  <a:moveTo>
                    <a:pt x="2810659" y="254856"/>
                  </a:moveTo>
                  <a:lnTo>
                    <a:pt x="2810683" y="254877"/>
                  </a:lnTo>
                  <a:lnTo>
                    <a:pt x="2810659" y="254884"/>
                  </a:lnTo>
                  <a:close/>
                  <a:moveTo>
                    <a:pt x="2817814" y="252852"/>
                  </a:moveTo>
                  <a:cubicBezTo>
                    <a:pt x="2818761" y="252963"/>
                    <a:pt x="2820292" y="255636"/>
                    <a:pt x="2819986" y="256722"/>
                  </a:cubicBezTo>
                  <a:cubicBezTo>
                    <a:pt x="2819624" y="258142"/>
                    <a:pt x="2817258" y="260369"/>
                    <a:pt x="2816534" y="260091"/>
                  </a:cubicBezTo>
                  <a:lnTo>
                    <a:pt x="2810683" y="254877"/>
                  </a:lnTo>
                  <a:close/>
                  <a:moveTo>
                    <a:pt x="3617834" y="250679"/>
                  </a:moveTo>
                  <a:cubicBezTo>
                    <a:pt x="3624461" y="254271"/>
                    <a:pt x="3630753" y="257918"/>
                    <a:pt x="3637240" y="261120"/>
                  </a:cubicBezTo>
                  <a:cubicBezTo>
                    <a:pt x="3641277" y="263125"/>
                    <a:pt x="3642948" y="266521"/>
                    <a:pt x="3641110" y="269946"/>
                  </a:cubicBezTo>
                  <a:cubicBezTo>
                    <a:pt x="3640080" y="271867"/>
                    <a:pt x="3635764" y="273482"/>
                    <a:pt x="3633398" y="272981"/>
                  </a:cubicBezTo>
                  <a:cubicBezTo>
                    <a:pt x="3628915" y="272006"/>
                    <a:pt x="3626298" y="273287"/>
                    <a:pt x="3622400" y="275431"/>
                  </a:cubicBezTo>
                  <a:cubicBezTo>
                    <a:pt x="3618920" y="277324"/>
                    <a:pt x="3612962" y="274707"/>
                    <a:pt x="3608507" y="274150"/>
                  </a:cubicBezTo>
                  <a:cubicBezTo>
                    <a:pt x="3609092" y="267440"/>
                    <a:pt x="3609648" y="261343"/>
                    <a:pt x="3610261" y="254354"/>
                  </a:cubicBezTo>
                  <a:cubicBezTo>
                    <a:pt x="3612349" y="253352"/>
                    <a:pt x="3615161" y="251988"/>
                    <a:pt x="3617834" y="250679"/>
                  </a:cubicBezTo>
                  <a:close/>
                  <a:moveTo>
                    <a:pt x="3556933" y="249524"/>
                  </a:moveTo>
                  <a:cubicBezTo>
                    <a:pt x="3559470" y="248995"/>
                    <a:pt x="3563403" y="250679"/>
                    <a:pt x="3570837" y="254131"/>
                  </a:cubicBezTo>
                  <a:cubicBezTo>
                    <a:pt x="3565352" y="263375"/>
                    <a:pt x="3564294" y="263598"/>
                    <a:pt x="3551403" y="258196"/>
                  </a:cubicBezTo>
                  <a:cubicBezTo>
                    <a:pt x="3553255" y="252795"/>
                    <a:pt x="3554396" y="250053"/>
                    <a:pt x="3556933" y="249524"/>
                  </a:cubicBezTo>
                  <a:close/>
                  <a:moveTo>
                    <a:pt x="2191335" y="235506"/>
                  </a:moveTo>
                  <a:cubicBezTo>
                    <a:pt x="2195177" y="235798"/>
                    <a:pt x="2198825" y="236870"/>
                    <a:pt x="2202305" y="239209"/>
                  </a:cubicBezTo>
                  <a:cubicBezTo>
                    <a:pt x="2210296" y="244582"/>
                    <a:pt x="2209739" y="251961"/>
                    <a:pt x="2200829" y="255775"/>
                  </a:cubicBezTo>
                  <a:cubicBezTo>
                    <a:pt x="2194843" y="258336"/>
                    <a:pt x="2188328" y="259255"/>
                    <a:pt x="2182453" y="255329"/>
                  </a:cubicBezTo>
                  <a:cubicBezTo>
                    <a:pt x="2178110" y="252434"/>
                    <a:pt x="2177553" y="248285"/>
                    <a:pt x="2179196" y="236480"/>
                  </a:cubicBezTo>
                  <a:cubicBezTo>
                    <a:pt x="2183456" y="235701"/>
                    <a:pt x="2187493" y="235213"/>
                    <a:pt x="2191335" y="235506"/>
                  </a:cubicBezTo>
                  <a:close/>
                  <a:moveTo>
                    <a:pt x="2571911" y="231273"/>
                  </a:moveTo>
                  <a:cubicBezTo>
                    <a:pt x="2573387" y="233834"/>
                    <a:pt x="2575113" y="235616"/>
                    <a:pt x="2574751" y="236480"/>
                  </a:cubicBezTo>
                  <a:cubicBezTo>
                    <a:pt x="2574000" y="238178"/>
                    <a:pt x="2572301" y="239932"/>
                    <a:pt x="2570575" y="240517"/>
                  </a:cubicBezTo>
                  <a:cubicBezTo>
                    <a:pt x="2569628" y="240851"/>
                    <a:pt x="2567902" y="238874"/>
                    <a:pt x="2566510" y="237927"/>
                  </a:cubicBezTo>
                  <a:cubicBezTo>
                    <a:pt x="2568041" y="236062"/>
                    <a:pt x="2569545" y="234169"/>
                    <a:pt x="2571911" y="231273"/>
                  </a:cubicBezTo>
                  <a:close/>
                  <a:moveTo>
                    <a:pt x="746183" y="227070"/>
                  </a:moveTo>
                  <a:cubicBezTo>
                    <a:pt x="750443" y="224257"/>
                    <a:pt x="753560" y="224007"/>
                    <a:pt x="756485" y="228295"/>
                  </a:cubicBezTo>
                  <a:cubicBezTo>
                    <a:pt x="752531" y="233612"/>
                    <a:pt x="749551" y="232443"/>
                    <a:pt x="746183" y="227070"/>
                  </a:cubicBezTo>
                  <a:close/>
                  <a:moveTo>
                    <a:pt x="753533" y="216545"/>
                  </a:moveTo>
                  <a:cubicBezTo>
                    <a:pt x="753589" y="217659"/>
                    <a:pt x="753672" y="218745"/>
                    <a:pt x="753728" y="219858"/>
                  </a:cubicBezTo>
                  <a:cubicBezTo>
                    <a:pt x="751890" y="219858"/>
                    <a:pt x="750053" y="219942"/>
                    <a:pt x="748243" y="219747"/>
                  </a:cubicBezTo>
                  <a:cubicBezTo>
                    <a:pt x="747992" y="219719"/>
                    <a:pt x="747881" y="218327"/>
                    <a:pt x="747686" y="217547"/>
                  </a:cubicBezTo>
                  <a:cubicBezTo>
                    <a:pt x="749635" y="217213"/>
                    <a:pt x="751584" y="216879"/>
                    <a:pt x="753533" y="216545"/>
                  </a:cubicBezTo>
                  <a:close/>
                  <a:moveTo>
                    <a:pt x="2250862" y="206828"/>
                  </a:moveTo>
                  <a:cubicBezTo>
                    <a:pt x="2251335" y="206884"/>
                    <a:pt x="2251670" y="208025"/>
                    <a:pt x="2252059" y="208693"/>
                  </a:cubicBezTo>
                  <a:cubicBezTo>
                    <a:pt x="2251586" y="209250"/>
                    <a:pt x="2251085" y="209807"/>
                    <a:pt x="2250612" y="210364"/>
                  </a:cubicBezTo>
                  <a:cubicBezTo>
                    <a:pt x="2249999" y="209556"/>
                    <a:pt x="2249386" y="208721"/>
                    <a:pt x="2248774" y="207914"/>
                  </a:cubicBezTo>
                  <a:cubicBezTo>
                    <a:pt x="2249470" y="207524"/>
                    <a:pt x="2250222" y="206772"/>
                    <a:pt x="2250862" y="206828"/>
                  </a:cubicBezTo>
                  <a:close/>
                  <a:moveTo>
                    <a:pt x="3618725" y="198698"/>
                  </a:moveTo>
                  <a:cubicBezTo>
                    <a:pt x="3622289" y="198698"/>
                    <a:pt x="3626020" y="199561"/>
                    <a:pt x="3629444" y="200703"/>
                  </a:cubicBezTo>
                  <a:cubicBezTo>
                    <a:pt x="3637769" y="203487"/>
                    <a:pt x="3645955" y="206605"/>
                    <a:pt x="3654168" y="209696"/>
                  </a:cubicBezTo>
                  <a:cubicBezTo>
                    <a:pt x="3672015" y="216461"/>
                    <a:pt x="3690085" y="221501"/>
                    <a:pt x="3709546" y="220164"/>
                  </a:cubicBezTo>
                  <a:cubicBezTo>
                    <a:pt x="3714976" y="219775"/>
                    <a:pt x="3720683" y="220805"/>
                    <a:pt x="3726029" y="222141"/>
                  </a:cubicBezTo>
                  <a:cubicBezTo>
                    <a:pt x="3729398" y="222976"/>
                    <a:pt x="3733101" y="224870"/>
                    <a:pt x="3735356" y="227431"/>
                  </a:cubicBezTo>
                  <a:cubicBezTo>
                    <a:pt x="3740758" y="233584"/>
                    <a:pt x="3738976" y="240461"/>
                    <a:pt x="3731068" y="242271"/>
                  </a:cubicBezTo>
                  <a:cubicBezTo>
                    <a:pt x="3715950" y="245696"/>
                    <a:pt x="3700498" y="245640"/>
                    <a:pt x="3686855" y="237510"/>
                  </a:cubicBezTo>
                  <a:cubicBezTo>
                    <a:pt x="3677778" y="232109"/>
                    <a:pt x="3670651" y="231301"/>
                    <a:pt x="3661435" y="237315"/>
                  </a:cubicBezTo>
                  <a:cubicBezTo>
                    <a:pt x="3655616" y="241102"/>
                    <a:pt x="3647737" y="242828"/>
                    <a:pt x="3640637" y="243273"/>
                  </a:cubicBezTo>
                  <a:cubicBezTo>
                    <a:pt x="3624989" y="244248"/>
                    <a:pt x="3609231" y="244081"/>
                    <a:pt x="3593528" y="243858"/>
                  </a:cubicBezTo>
                  <a:cubicBezTo>
                    <a:pt x="3585203" y="243747"/>
                    <a:pt x="3577407" y="241826"/>
                    <a:pt x="3571059" y="235283"/>
                  </a:cubicBezTo>
                  <a:cubicBezTo>
                    <a:pt x="3566214" y="230299"/>
                    <a:pt x="3560423" y="225789"/>
                    <a:pt x="3552238" y="230438"/>
                  </a:cubicBezTo>
                  <a:lnTo>
                    <a:pt x="3552210" y="230410"/>
                  </a:lnTo>
                  <a:cubicBezTo>
                    <a:pt x="3546112" y="216573"/>
                    <a:pt x="3547031" y="214735"/>
                    <a:pt x="3559059" y="213371"/>
                  </a:cubicBezTo>
                  <a:cubicBezTo>
                    <a:pt x="3566298" y="212563"/>
                    <a:pt x="3573231" y="212786"/>
                    <a:pt x="3577407" y="204211"/>
                  </a:cubicBezTo>
                  <a:cubicBezTo>
                    <a:pt x="3578883" y="201204"/>
                    <a:pt x="3586289" y="200396"/>
                    <a:pt x="3591133" y="199895"/>
                  </a:cubicBezTo>
                  <a:cubicBezTo>
                    <a:pt x="3600265" y="198949"/>
                    <a:pt x="3609509" y="198726"/>
                    <a:pt x="3618725" y="198698"/>
                  </a:cubicBezTo>
                  <a:close/>
                  <a:moveTo>
                    <a:pt x="2118221" y="188480"/>
                  </a:moveTo>
                  <a:cubicBezTo>
                    <a:pt x="2118556" y="188229"/>
                    <a:pt x="2119753" y="189064"/>
                    <a:pt x="2122314" y="190150"/>
                  </a:cubicBezTo>
                  <a:cubicBezTo>
                    <a:pt x="2119057" y="190902"/>
                    <a:pt x="2117275" y="191292"/>
                    <a:pt x="2115493" y="191709"/>
                  </a:cubicBezTo>
                  <a:cubicBezTo>
                    <a:pt x="2116384" y="190596"/>
                    <a:pt x="2117136" y="189343"/>
                    <a:pt x="2118221" y="188480"/>
                  </a:cubicBezTo>
                  <a:close/>
                  <a:moveTo>
                    <a:pt x="1091345" y="182800"/>
                  </a:moveTo>
                  <a:cubicBezTo>
                    <a:pt x="1093796" y="186698"/>
                    <a:pt x="1095717" y="188480"/>
                    <a:pt x="1096050" y="190540"/>
                  </a:cubicBezTo>
                  <a:cubicBezTo>
                    <a:pt x="1096636" y="194048"/>
                    <a:pt x="1094964" y="197139"/>
                    <a:pt x="1090899" y="196164"/>
                  </a:cubicBezTo>
                  <a:cubicBezTo>
                    <a:pt x="1088923" y="195691"/>
                    <a:pt x="1086110" y="192879"/>
                    <a:pt x="1086194" y="191264"/>
                  </a:cubicBezTo>
                  <a:cubicBezTo>
                    <a:pt x="1086305" y="188981"/>
                    <a:pt x="1088755" y="186781"/>
                    <a:pt x="1091318" y="182828"/>
                  </a:cubicBezTo>
                  <a:close/>
                  <a:moveTo>
                    <a:pt x="3104760" y="182629"/>
                  </a:moveTo>
                  <a:lnTo>
                    <a:pt x="3104757" y="182660"/>
                  </a:lnTo>
                  <a:lnTo>
                    <a:pt x="3104757" y="182632"/>
                  </a:lnTo>
                  <a:close/>
                  <a:moveTo>
                    <a:pt x="698210" y="182243"/>
                  </a:moveTo>
                  <a:cubicBezTo>
                    <a:pt x="697152" y="182132"/>
                    <a:pt x="698349" y="182271"/>
                    <a:pt x="699547" y="182383"/>
                  </a:cubicBezTo>
                  <a:lnTo>
                    <a:pt x="699264" y="182716"/>
                  </a:lnTo>
                  <a:lnTo>
                    <a:pt x="699268" y="182716"/>
                  </a:lnTo>
                  <a:lnTo>
                    <a:pt x="699575" y="182354"/>
                  </a:lnTo>
                  <a:cubicBezTo>
                    <a:pt x="703695" y="185918"/>
                    <a:pt x="707844" y="189454"/>
                    <a:pt x="711463" y="192572"/>
                  </a:cubicBezTo>
                  <a:lnTo>
                    <a:pt x="699255" y="182727"/>
                  </a:lnTo>
                  <a:lnTo>
                    <a:pt x="699240" y="182745"/>
                  </a:lnTo>
                  <a:cubicBezTo>
                    <a:pt x="698238" y="182243"/>
                    <a:pt x="697236" y="181770"/>
                    <a:pt x="698210" y="182243"/>
                  </a:cubicBezTo>
                  <a:close/>
                  <a:moveTo>
                    <a:pt x="3681482" y="178735"/>
                  </a:moveTo>
                  <a:cubicBezTo>
                    <a:pt x="3689918" y="174698"/>
                    <a:pt x="3689918" y="174670"/>
                    <a:pt x="3698856" y="178930"/>
                  </a:cubicBezTo>
                  <a:cubicBezTo>
                    <a:pt x="3697547" y="184554"/>
                    <a:pt x="3693733" y="187561"/>
                    <a:pt x="3688275" y="187032"/>
                  </a:cubicBezTo>
                  <a:cubicBezTo>
                    <a:pt x="3684127" y="186615"/>
                    <a:pt x="3680675" y="183997"/>
                    <a:pt x="3681482" y="178735"/>
                  </a:cubicBezTo>
                  <a:close/>
                  <a:moveTo>
                    <a:pt x="2739209" y="174141"/>
                  </a:moveTo>
                  <a:cubicBezTo>
                    <a:pt x="2748098" y="174210"/>
                    <a:pt x="2757091" y="175658"/>
                    <a:pt x="2763661" y="178345"/>
                  </a:cubicBezTo>
                  <a:cubicBezTo>
                    <a:pt x="2770343" y="181073"/>
                    <a:pt x="2777861" y="181742"/>
                    <a:pt x="2785601" y="183496"/>
                  </a:cubicBezTo>
                  <a:lnTo>
                    <a:pt x="2785601" y="201426"/>
                  </a:lnTo>
                  <a:cubicBezTo>
                    <a:pt x="2781452" y="205491"/>
                    <a:pt x="2777554" y="209890"/>
                    <a:pt x="2773044" y="213482"/>
                  </a:cubicBezTo>
                  <a:cubicBezTo>
                    <a:pt x="2770789" y="215292"/>
                    <a:pt x="2767225" y="216823"/>
                    <a:pt x="2764524" y="216489"/>
                  </a:cubicBezTo>
                  <a:cubicBezTo>
                    <a:pt x="2755587" y="215431"/>
                    <a:pt x="2748431" y="218493"/>
                    <a:pt x="2741137" y="223227"/>
                  </a:cubicBezTo>
                  <a:cubicBezTo>
                    <a:pt x="2737155" y="225816"/>
                    <a:pt x="2731503" y="227403"/>
                    <a:pt x="2726798" y="227041"/>
                  </a:cubicBezTo>
                  <a:cubicBezTo>
                    <a:pt x="2716385" y="226234"/>
                    <a:pt x="2708311" y="227932"/>
                    <a:pt x="2705860" y="239486"/>
                  </a:cubicBezTo>
                  <a:cubicBezTo>
                    <a:pt x="2701100" y="238150"/>
                    <a:pt x="2696756" y="235616"/>
                    <a:pt x="2692942" y="236229"/>
                  </a:cubicBezTo>
                  <a:cubicBezTo>
                    <a:pt x="2689378" y="236814"/>
                    <a:pt x="2686260" y="240628"/>
                    <a:pt x="2683169" y="243301"/>
                  </a:cubicBezTo>
                  <a:cubicBezTo>
                    <a:pt x="2668134" y="256303"/>
                    <a:pt x="2652487" y="268693"/>
                    <a:pt x="2638621" y="282837"/>
                  </a:cubicBezTo>
                  <a:cubicBezTo>
                    <a:pt x="2636130" y="285371"/>
                    <a:pt x="2632642" y="287828"/>
                    <a:pt x="2630105" y="291047"/>
                  </a:cubicBezTo>
                  <a:lnTo>
                    <a:pt x="2627295" y="303807"/>
                  </a:lnTo>
                  <a:lnTo>
                    <a:pt x="2627290" y="303802"/>
                  </a:lnTo>
                  <a:lnTo>
                    <a:pt x="2627290" y="303830"/>
                  </a:lnTo>
                  <a:lnTo>
                    <a:pt x="2627295" y="303807"/>
                  </a:lnTo>
                  <a:lnTo>
                    <a:pt x="2639123" y="315921"/>
                  </a:lnTo>
                  <a:cubicBezTo>
                    <a:pt x="2641670" y="320891"/>
                    <a:pt x="2643592" y="326257"/>
                    <a:pt x="2647197" y="330419"/>
                  </a:cubicBezTo>
                  <a:cubicBezTo>
                    <a:pt x="2624533" y="347153"/>
                    <a:pt x="2578037" y="331366"/>
                    <a:pt x="2567902" y="303496"/>
                  </a:cubicBezTo>
                  <a:cubicBezTo>
                    <a:pt x="2570825" y="298429"/>
                    <a:pt x="2576505" y="293835"/>
                    <a:pt x="2573303" y="286345"/>
                  </a:cubicBezTo>
                  <a:cubicBezTo>
                    <a:pt x="2572747" y="285036"/>
                    <a:pt x="2573554" y="282503"/>
                    <a:pt x="2574584" y="281278"/>
                  </a:cubicBezTo>
                  <a:cubicBezTo>
                    <a:pt x="2580487" y="274150"/>
                    <a:pt x="2585470" y="265352"/>
                    <a:pt x="2593016" y="260702"/>
                  </a:cubicBezTo>
                  <a:cubicBezTo>
                    <a:pt x="2603373" y="254299"/>
                    <a:pt x="2608524" y="244526"/>
                    <a:pt x="2615011" y="235533"/>
                  </a:cubicBezTo>
                  <a:cubicBezTo>
                    <a:pt x="2620357" y="228127"/>
                    <a:pt x="2624088" y="220609"/>
                    <a:pt x="2634584" y="217547"/>
                  </a:cubicBezTo>
                  <a:cubicBezTo>
                    <a:pt x="2641433" y="215542"/>
                    <a:pt x="2646389" y="207050"/>
                    <a:pt x="2652181" y="201426"/>
                  </a:cubicBezTo>
                  <a:cubicBezTo>
                    <a:pt x="2666965" y="187059"/>
                    <a:pt x="2683754" y="177927"/>
                    <a:pt x="2705276" y="180099"/>
                  </a:cubicBezTo>
                  <a:cubicBezTo>
                    <a:pt x="2708561" y="180433"/>
                    <a:pt x="2712348" y="179598"/>
                    <a:pt x="2715383" y="178206"/>
                  </a:cubicBezTo>
                  <a:cubicBezTo>
                    <a:pt x="2721536" y="175380"/>
                    <a:pt x="2730320" y="174071"/>
                    <a:pt x="2739209" y="174141"/>
                  </a:cubicBezTo>
                  <a:close/>
                  <a:moveTo>
                    <a:pt x="888155" y="172749"/>
                  </a:moveTo>
                  <a:lnTo>
                    <a:pt x="888155" y="172777"/>
                  </a:lnTo>
                  <a:lnTo>
                    <a:pt x="888130" y="172755"/>
                  </a:lnTo>
                  <a:close/>
                  <a:moveTo>
                    <a:pt x="586291" y="171941"/>
                  </a:moveTo>
                  <a:cubicBezTo>
                    <a:pt x="590912" y="171941"/>
                    <a:pt x="595534" y="172136"/>
                    <a:pt x="600184" y="172192"/>
                  </a:cubicBezTo>
                  <a:cubicBezTo>
                    <a:pt x="610430" y="172331"/>
                    <a:pt x="618532" y="175254"/>
                    <a:pt x="619172" y="188396"/>
                  </a:cubicBezTo>
                  <a:lnTo>
                    <a:pt x="619172" y="188368"/>
                  </a:lnTo>
                  <a:cubicBezTo>
                    <a:pt x="625855" y="188813"/>
                    <a:pt x="630866" y="189148"/>
                    <a:pt x="636908" y="189537"/>
                  </a:cubicBezTo>
                  <a:cubicBezTo>
                    <a:pt x="636268" y="193240"/>
                    <a:pt x="635711" y="196526"/>
                    <a:pt x="634987" y="200841"/>
                  </a:cubicBezTo>
                  <a:cubicBezTo>
                    <a:pt x="646207" y="202094"/>
                    <a:pt x="656844" y="203291"/>
                    <a:pt x="669177" y="204684"/>
                  </a:cubicBezTo>
                  <a:cubicBezTo>
                    <a:pt x="673604" y="197974"/>
                    <a:pt x="676388" y="186670"/>
                    <a:pt x="689418" y="183273"/>
                  </a:cubicBezTo>
                  <a:cubicBezTo>
                    <a:pt x="688138" y="185723"/>
                    <a:pt x="687247" y="187393"/>
                    <a:pt x="686077" y="189621"/>
                  </a:cubicBezTo>
                  <a:cubicBezTo>
                    <a:pt x="687163" y="190066"/>
                    <a:pt x="688388" y="191124"/>
                    <a:pt x="689168" y="190846"/>
                  </a:cubicBezTo>
                  <a:cubicBezTo>
                    <a:pt x="697743" y="187922"/>
                    <a:pt x="702476" y="192461"/>
                    <a:pt x="705484" y="199505"/>
                  </a:cubicBezTo>
                  <a:cubicBezTo>
                    <a:pt x="708965" y="207663"/>
                    <a:pt x="714199" y="211226"/>
                    <a:pt x="723637" y="210809"/>
                  </a:cubicBezTo>
                  <a:cubicBezTo>
                    <a:pt x="734885" y="210308"/>
                    <a:pt x="736110" y="212452"/>
                    <a:pt x="737447" y="224340"/>
                  </a:cubicBezTo>
                  <a:cubicBezTo>
                    <a:pt x="727703" y="233639"/>
                    <a:pt x="716064" y="235923"/>
                    <a:pt x="703145" y="235310"/>
                  </a:cubicBezTo>
                  <a:cubicBezTo>
                    <a:pt x="690255" y="234698"/>
                    <a:pt x="679033" y="241101"/>
                    <a:pt x="668037" y="246530"/>
                  </a:cubicBezTo>
                  <a:cubicBezTo>
                    <a:pt x="659712" y="250623"/>
                    <a:pt x="651497" y="252294"/>
                    <a:pt x="642643" y="251514"/>
                  </a:cubicBezTo>
                  <a:cubicBezTo>
                    <a:pt x="639664" y="251264"/>
                    <a:pt x="635599" y="249983"/>
                    <a:pt x="634179" y="247811"/>
                  </a:cubicBezTo>
                  <a:cubicBezTo>
                    <a:pt x="627358" y="237259"/>
                    <a:pt x="615859" y="237844"/>
                    <a:pt x="605892" y="235978"/>
                  </a:cubicBezTo>
                  <a:cubicBezTo>
                    <a:pt x="597455" y="234391"/>
                    <a:pt x="588462" y="236229"/>
                    <a:pt x="582086" y="227988"/>
                  </a:cubicBezTo>
                  <a:cubicBezTo>
                    <a:pt x="580778" y="226317"/>
                    <a:pt x="576824" y="226846"/>
                    <a:pt x="574179" y="226011"/>
                  </a:cubicBezTo>
                  <a:cubicBezTo>
                    <a:pt x="571590" y="225203"/>
                    <a:pt x="567664" y="224563"/>
                    <a:pt x="566912" y="222753"/>
                  </a:cubicBezTo>
                  <a:cubicBezTo>
                    <a:pt x="562263" y="211644"/>
                    <a:pt x="552713" y="214373"/>
                    <a:pt x="544388" y="214400"/>
                  </a:cubicBezTo>
                  <a:cubicBezTo>
                    <a:pt x="538764" y="214400"/>
                    <a:pt x="532611" y="215486"/>
                    <a:pt x="529854" y="209528"/>
                  </a:cubicBezTo>
                  <a:cubicBezTo>
                    <a:pt x="526875" y="203124"/>
                    <a:pt x="532611" y="199254"/>
                    <a:pt x="536453" y="195579"/>
                  </a:cubicBezTo>
                  <a:cubicBezTo>
                    <a:pt x="541103" y="191152"/>
                    <a:pt x="546114" y="187310"/>
                    <a:pt x="548397" y="180906"/>
                  </a:cubicBezTo>
                  <a:cubicBezTo>
                    <a:pt x="550903" y="173890"/>
                    <a:pt x="558226" y="172414"/>
                    <a:pt x="563349" y="173250"/>
                  </a:cubicBezTo>
                  <a:cubicBezTo>
                    <a:pt x="571395" y="174558"/>
                    <a:pt x="578662" y="171997"/>
                    <a:pt x="586291" y="171941"/>
                  </a:cubicBezTo>
                  <a:close/>
                  <a:moveTo>
                    <a:pt x="3180551" y="168625"/>
                  </a:moveTo>
                  <a:cubicBezTo>
                    <a:pt x="3189878" y="167312"/>
                    <a:pt x="3199393" y="166929"/>
                    <a:pt x="3209360" y="169686"/>
                  </a:cubicBezTo>
                  <a:cubicBezTo>
                    <a:pt x="3210501" y="180183"/>
                    <a:pt x="3218186" y="183162"/>
                    <a:pt x="3227764" y="183802"/>
                  </a:cubicBezTo>
                  <a:cubicBezTo>
                    <a:pt x="3231912" y="184081"/>
                    <a:pt x="3236172" y="186030"/>
                    <a:pt x="3240098" y="185473"/>
                  </a:cubicBezTo>
                  <a:cubicBezTo>
                    <a:pt x="3256525" y="183106"/>
                    <a:pt x="3270724" y="191264"/>
                    <a:pt x="3285815" y="194828"/>
                  </a:cubicBezTo>
                  <a:cubicBezTo>
                    <a:pt x="3290854" y="196025"/>
                    <a:pt x="3295810" y="199867"/>
                    <a:pt x="3299625" y="203682"/>
                  </a:cubicBezTo>
                  <a:cubicBezTo>
                    <a:pt x="3309397" y="213454"/>
                    <a:pt x="3308283" y="224034"/>
                    <a:pt x="3297425" y="236034"/>
                  </a:cubicBezTo>
                  <a:cubicBezTo>
                    <a:pt x="3298901" y="242717"/>
                    <a:pt x="3300321" y="249065"/>
                    <a:pt x="3301880" y="256192"/>
                  </a:cubicBezTo>
                  <a:cubicBezTo>
                    <a:pt x="3313212" y="261259"/>
                    <a:pt x="3325796" y="259561"/>
                    <a:pt x="3338130" y="259812"/>
                  </a:cubicBezTo>
                  <a:cubicBezTo>
                    <a:pt x="3344144" y="259951"/>
                    <a:pt x="3350214" y="259617"/>
                    <a:pt x="3356117" y="260452"/>
                  </a:cubicBezTo>
                  <a:cubicBezTo>
                    <a:pt x="3358957" y="260842"/>
                    <a:pt x="3362826" y="262819"/>
                    <a:pt x="3363884" y="265157"/>
                  </a:cubicBezTo>
                  <a:cubicBezTo>
                    <a:pt x="3368646" y="275570"/>
                    <a:pt x="3377833" y="276350"/>
                    <a:pt x="3387188" y="276963"/>
                  </a:cubicBezTo>
                  <a:cubicBezTo>
                    <a:pt x="3392200" y="277297"/>
                    <a:pt x="3397267" y="277018"/>
                    <a:pt x="3401221" y="277018"/>
                  </a:cubicBezTo>
                  <a:cubicBezTo>
                    <a:pt x="3402919" y="275153"/>
                    <a:pt x="3403866" y="274596"/>
                    <a:pt x="3404117" y="273816"/>
                  </a:cubicBezTo>
                  <a:cubicBezTo>
                    <a:pt x="3407792" y="262067"/>
                    <a:pt x="3415337" y="256972"/>
                    <a:pt x="3428896" y="258392"/>
                  </a:cubicBezTo>
                  <a:cubicBezTo>
                    <a:pt x="3442233" y="259784"/>
                    <a:pt x="3455569" y="261677"/>
                    <a:pt x="3468794" y="263932"/>
                  </a:cubicBezTo>
                  <a:cubicBezTo>
                    <a:pt x="3480655" y="265937"/>
                    <a:pt x="3484107" y="269724"/>
                    <a:pt x="3486140" y="282225"/>
                  </a:cubicBezTo>
                  <a:cubicBezTo>
                    <a:pt x="3487476" y="290438"/>
                    <a:pt x="3487727" y="298847"/>
                    <a:pt x="3489008" y="307060"/>
                  </a:cubicBezTo>
                  <a:cubicBezTo>
                    <a:pt x="3490483" y="316443"/>
                    <a:pt x="3495300" y="319728"/>
                    <a:pt x="3503347" y="316972"/>
                  </a:cubicBezTo>
                  <a:cubicBezTo>
                    <a:pt x="3505630" y="316192"/>
                    <a:pt x="3507913" y="313993"/>
                    <a:pt x="3509082" y="311849"/>
                  </a:cubicBezTo>
                  <a:cubicBezTo>
                    <a:pt x="3510836" y="308675"/>
                    <a:pt x="3511588" y="304972"/>
                    <a:pt x="3513008" y="300823"/>
                  </a:cubicBezTo>
                  <a:cubicBezTo>
                    <a:pt x="3516182" y="300628"/>
                    <a:pt x="3520052" y="299125"/>
                    <a:pt x="3522279" y="300434"/>
                  </a:cubicBezTo>
                  <a:cubicBezTo>
                    <a:pt x="3537704" y="309594"/>
                    <a:pt x="3554549" y="306726"/>
                    <a:pt x="3571031" y="306949"/>
                  </a:cubicBezTo>
                  <a:cubicBezTo>
                    <a:pt x="3575625" y="307004"/>
                    <a:pt x="3580247" y="305918"/>
                    <a:pt x="3584869" y="305640"/>
                  </a:cubicBezTo>
                  <a:cubicBezTo>
                    <a:pt x="3589992" y="305306"/>
                    <a:pt x="3594057" y="303663"/>
                    <a:pt x="3594836" y="297983"/>
                  </a:cubicBezTo>
                  <a:cubicBezTo>
                    <a:pt x="3595532" y="293000"/>
                    <a:pt x="3598873" y="291218"/>
                    <a:pt x="3603133" y="289909"/>
                  </a:cubicBezTo>
                  <a:cubicBezTo>
                    <a:pt x="3612070" y="287153"/>
                    <a:pt x="3620785" y="285677"/>
                    <a:pt x="3630419" y="287069"/>
                  </a:cubicBezTo>
                  <a:cubicBezTo>
                    <a:pt x="3641806" y="288740"/>
                    <a:pt x="3653583" y="287737"/>
                    <a:pt x="3665110" y="288768"/>
                  </a:cubicBezTo>
                  <a:cubicBezTo>
                    <a:pt x="3681676" y="290215"/>
                    <a:pt x="3698187" y="292220"/>
                    <a:pt x="3714642" y="294503"/>
                  </a:cubicBezTo>
                  <a:cubicBezTo>
                    <a:pt x="3720154" y="295255"/>
                    <a:pt x="3723885" y="299236"/>
                    <a:pt x="3728062" y="303218"/>
                  </a:cubicBezTo>
                  <a:cubicBezTo>
                    <a:pt x="3735662" y="310429"/>
                    <a:pt x="3744767" y="316554"/>
                    <a:pt x="3754205" y="321120"/>
                  </a:cubicBezTo>
                  <a:cubicBezTo>
                    <a:pt x="3758966" y="323403"/>
                    <a:pt x="3766261" y="322568"/>
                    <a:pt x="3771718" y="320870"/>
                  </a:cubicBezTo>
                  <a:cubicBezTo>
                    <a:pt x="3784943" y="316721"/>
                    <a:pt x="3797946" y="315663"/>
                    <a:pt x="3811449" y="318754"/>
                  </a:cubicBezTo>
                  <a:cubicBezTo>
                    <a:pt x="3824869" y="321816"/>
                    <a:pt x="3839403" y="320369"/>
                    <a:pt x="3851514" y="328749"/>
                  </a:cubicBezTo>
                  <a:cubicBezTo>
                    <a:pt x="3852210" y="329222"/>
                    <a:pt x="3853435" y="329640"/>
                    <a:pt x="3854132" y="329362"/>
                  </a:cubicBezTo>
                  <a:cubicBezTo>
                    <a:pt x="3870893" y="322735"/>
                    <a:pt x="3882419" y="338188"/>
                    <a:pt x="3897371" y="340387"/>
                  </a:cubicBezTo>
                  <a:cubicBezTo>
                    <a:pt x="3888572" y="340916"/>
                    <a:pt x="3879746" y="341473"/>
                    <a:pt x="3870948" y="342002"/>
                  </a:cubicBezTo>
                  <a:cubicBezTo>
                    <a:pt x="3870948" y="342475"/>
                    <a:pt x="3870893" y="342977"/>
                    <a:pt x="3870893" y="343450"/>
                  </a:cubicBezTo>
                  <a:cubicBezTo>
                    <a:pt x="3880888" y="343756"/>
                    <a:pt x="3890911" y="343533"/>
                    <a:pt x="3900823" y="344508"/>
                  </a:cubicBezTo>
                  <a:cubicBezTo>
                    <a:pt x="3911570" y="345566"/>
                    <a:pt x="3921983" y="345761"/>
                    <a:pt x="3932313" y="341863"/>
                  </a:cubicBezTo>
                  <a:cubicBezTo>
                    <a:pt x="3935654" y="340610"/>
                    <a:pt x="3939691" y="340248"/>
                    <a:pt x="3943283" y="340694"/>
                  </a:cubicBezTo>
                  <a:cubicBezTo>
                    <a:pt x="3950995" y="341640"/>
                    <a:pt x="3957705" y="342782"/>
                    <a:pt x="3964860" y="336629"/>
                  </a:cubicBezTo>
                  <a:cubicBezTo>
                    <a:pt x="3968090" y="333872"/>
                    <a:pt x="3976860" y="335236"/>
                    <a:pt x="3981955" y="337408"/>
                  </a:cubicBezTo>
                  <a:cubicBezTo>
                    <a:pt x="3998048" y="344313"/>
                    <a:pt x="4014976" y="341195"/>
                    <a:pt x="4031459" y="342809"/>
                  </a:cubicBezTo>
                  <a:cubicBezTo>
                    <a:pt x="4035190" y="343171"/>
                    <a:pt x="4039338" y="339413"/>
                    <a:pt x="4043041" y="339803"/>
                  </a:cubicBezTo>
                  <a:cubicBezTo>
                    <a:pt x="4047412" y="340276"/>
                    <a:pt x="4051840" y="342670"/>
                    <a:pt x="4055654" y="345148"/>
                  </a:cubicBezTo>
                  <a:cubicBezTo>
                    <a:pt x="4066791" y="352359"/>
                    <a:pt x="4077315" y="360573"/>
                    <a:pt x="4088703" y="367339"/>
                  </a:cubicBezTo>
                  <a:cubicBezTo>
                    <a:pt x="4098225" y="372991"/>
                    <a:pt x="4108582" y="377223"/>
                    <a:pt x="4118577" y="382039"/>
                  </a:cubicBezTo>
                  <a:cubicBezTo>
                    <a:pt x="4125956" y="385631"/>
                    <a:pt x="4134085" y="387886"/>
                    <a:pt x="4138179" y="396350"/>
                  </a:cubicBezTo>
                  <a:cubicBezTo>
                    <a:pt x="4140879" y="401919"/>
                    <a:pt x="4146921" y="400694"/>
                    <a:pt x="4151905" y="400694"/>
                  </a:cubicBezTo>
                  <a:cubicBezTo>
                    <a:pt x="4162206" y="400694"/>
                    <a:pt x="4172313" y="401334"/>
                    <a:pt x="4180972" y="407849"/>
                  </a:cubicBezTo>
                  <a:cubicBezTo>
                    <a:pt x="4183533" y="409770"/>
                    <a:pt x="4186345" y="411469"/>
                    <a:pt x="4188517" y="413752"/>
                  </a:cubicBezTo>
                  <a:cubicBezTo>
                    <a:pt x="4198958" y="424638"/>
                    <a:pt x="4196619" y="433854"/>
                    <a:pt x="4181724" y="438169"/>
                  </a:cubicBezTo>
                  <a:cubicBezTo>
                    <a:pt x="4175766" y="439896"/>
                    <a:pt x="4172564" y="441817"/>
                    <a:pt x="4170642" y="448360"/>
                  </a:cubicBezTo>
                  <a:cubicBezTo>
                    <a:pt x="4167663" y="458550"/>
                    <a:pt x="4151821" y="464620"/>
                    <a:pt x="4143106" y="459023"/>
                  </a:cubicBezTo>
                  <a:cubicBezTo>
                    <a:pt x="4135171" y="453956"/>
                    <a:pt x="4128434" y="449195"/>
                    <a:pt x="4117881" y="451506"/>
                  </a:cubicBezTo>
                  <a:cubicBezTo>
                    <a:pt x="4112758" y="452619"/>
                    <a:pt x="4106549" y="448220"/>
                    <a:pt x="4100730" y="446689"/>
                  </a:cubicBezTo>
                  <a:cubicBezTo>
                    <a:pt x="4089649" y="443738"/>
                    <a:pt x="4080434" y="450281"/>
                    <a:pt x="4079459" y="461668"/>
                  </a:cubicBezTo>
                  <a:cubicBezTo>
                    <a:pt x="4079042" y="466736"/>
                    <a:pt x="4078791" y="471858"/>
                    <a:pt x="4078735" y="476954"/>
                  </a:cubicBezTo>
                  <a:cubicBezTo>
                    <a:pt x="4078624" y="489566"/>
                    <a:pt x="4074475" y="499562"/>
                    <a:pt x="4060387" y="504518"/>
                  </a:cubicBezTo>
                  <a:cubicBezTo>
                    <a:pt x="4058967" y="503766"/>
                    <a:pt x="4056712" y="501845"/>
                    <a:pt x="4054262" y="501511"/>
                  </a:cubicBezTo>
                  <a:cubicBezTo>
                    <a:pt x="4049918" y="500926"/>
                    <a:pt x="4042930" y="499562"/>
                    <a:pt x="4041482" y="501650"/>
                  </a:cubicBezTo>
                  <a:cubicBezTo>
                    <a:pt x="4037139" y="507831"/>
                    <a:pt x="4030206" y="509362"/>
                    <a:pt x="4025111" y="513678"/>
                  </a:cubicBezTo>
                  <a:cubicBezTo>
                    <a:pt x="4012331" y="524508"/>
                    <a:pt x="3996907" y="529047"/>
                    <a:pt x="3981398" y="533752"/>
                  </a:cubicBezTo>
                  <a:cubicBezTo>
                    <a:pt x="3977612" y="534893"/>
                    <a:pt x="3974271" y="537706"/>
                    <a:pt x="3970985" y="540128"/>
                  </a:cubicBezTo>
                  <a:cubicBezTo>
                    <a:pt x="3964109" y="545223"/>
                    <a:pt x="3959208" y="546142"/>
                    <a:pt x="3952136" y="541186"/>
                  </a:cubicBezTo>
                  <a:cubicBezTo>
                    <a:pt x="3943032" y="534810"/>
                    <a:pt x="3935960" y="535311"/>
                    <a:pt x="3927496" y="543051"/>
                  </a:cubicBezTo>
                  <a:cubicBezTo>
                    <a:pt x="3923320" y="546893"/>
                    <a:pt x="3915719" y="547005"/>
                    <a:pt x="3908897" y="549009"/>
                  </a:cubicBezTo>
                  <a:cubicBezTo>
                    <a:pt x="3907366" y="557891"/>
                    <a:pt x="3902856" y="565631"/>
                    <a:pt x="3894169" y="570504"/>
                  </a:cubicBezTo>
                  <a:cubicBezTo>
                    <a:pt x="3888294" y="573817"/>
                    <a:pt x="3888377" y="579302"/>
                    <a:pt x="3888572" y="585065"/>
                  </a:cubicBezTo>
                  <a:cubicBezTo>
                    <a:pt x="3888823" y="592805"/>
                    <a:pt x="3888628" y="600573"/>
                    <a:pt x="3888628" y="608815"/>
                  </a:cubicBezTo>
                  <a:cubicBezTo>
                    <a:pt x="3883254" y="610012"/>
                    <a:pt x="3878883" y="610986"/>
                    <a:pt x="3873649" y="612156"/>
                  </a:cubicBezTo>
                  <a:cubicBezTo>
                    <a:pt x="3874011" y="615552"/>
                    <a:pt x="3875041" y="618782"/>
                    <a:pt x="3874484" y="621678"/>
                  </a:cubicBezTo>
                  <a:cubicBezTo>
                    <a:pt x="3873398" y="627441"/>
                    <a:pt x="3873064" y="634541"/>
                    <a:pt x="3869501" y="638355"/>
                  </a:cubicBezTo>
                  <a:cubicBezTo>
                    <a:pt x="3860841" y="647599"/>
                    <a:pt x="3854354" y="657901"/>
                    <a:pt x="3848285" y="668870"/>
                  </a:cubicBezTo>
                  <a:cubicBezTo>
                    <a:pt x="3845612" y="673659"/>
                    <a:pt x="3839904" y="676861"/>
                    <a:pt x="3835338" y="680453"/>
                  </a:cubicBezTo>
                  <a:cubicBezTo>
                    <a:pt x="3832442" y="682708"/>
                    <a:pt x="3829240" y="684741"/>
                    <a:pt x="3825899" y="686188"/>
                  </a:cubicBezTo>
                  <a:cubicBezTo>
                    <a:pt x="3811449" y="692425"/>
                    <a:pt x="3800062" y="703033"/>
                    <a:pt x="3787755" y="712360"/>
                  </a:cubicBezTo>
                  <a:cubicBezTo>
                    <a:pt x="3784470" y="714838"/>
                    <a:pt x="3780767" y="716759"/>
                    <a:pt x="3776702" y="719321"/>
                  </a:cubicBezTo>
                  <a:cubicBezTo>
                    <a:pt x="3767737" y="705929"/>
                    <a:pt x="3778595" y="696156"/>
                    <a:pt x="3780628" y="685520"/>
                  </a:cubicBezTo>
                  <a:cubicBezTo>
                    <a:pt x="3795913" y="680731"/>
                    <a:pt x="3795969" y="680731"/>
                    <a:pt x="3793045" y="665140"/>
                  </a:cubicBezTo>
                  <a:cubicBezTo>
                    <a:pt x="3790317" y="650662"/>
                    <a:pt x="3786140" y="636323"/>
                    <a:pt x="3784999" y="621733"/>
                  </a:cubicBezTo>
                  <a:cubicBezTo>
                    <a:pt x="3783384" y="601186"/>
                    <a:pt x="3789064" y="582894"/>
                    <a:pt x="3807440" y="570309"/>
                  </a:cubicBezTo>
                  <a:cubicBezTo>
                    <a:pt x="3813036" y="566467"/>
                    <a:pt x="3817045" y="560480"/>
                    <a:pt x="3824619" y="559450"/>
                  </a:cubicBezTo>
                  <a:cubicBezTo>
                    <a:pt x="3826122" y="559255"/>
                    <a:pt x="3826985" y="555887"/>
                    <a:pt x="3828544" y="554383"/>
                  </a:cubicBezTo>
                  <a:lnTo>
                    <a:pt x="3839226" y="544867"/>
                  </a:lnTo>
                  <a:lnTo>
                    <a:pt x="3839904" y="553576"/>
                  </a:lnTo>
                  <a:cubicBezTo>
                    <a:pt x="3846670" y="547116"/>
                    <a:pt x="3852489" y="541603"/>
                    <a:pt x="3858920" y="535450"/>
                  </a:cubicBezTo>
                  <a:cubicBezTo>
                    <a:pt x="3862763" y="538819"/>
                    <a:pt x="3866354" y="541965"/>
                    <a:pt x="3870169" y="545279"/>
                  </a:cubicBezTo>
                  <a:cubicBezTo>
                    <a:pt x="3866076" y="550429"/>
                    <a:pt x="3860507" y="554494"/>
                    <a:pt x="3859449" y="559534"/>
                  </a:cubicBezTo>
                  <a:cubicBezTo>
                    <a:pt x="3858475" y="564183"/>
                    <a:pt x="3862735" y="569752"/>
                    <a:pt x="3863876" y="575098"/>
                  </a:cubicBezTo>
                  <a:cubicBezTo>
                    <a:pt x="3864823" y="579580"/>
                    <a:pt x="3865101" y="584369"/>
                    <a:pt x="3864739" y="588935"/>
                  </a:cubicBezTo>
                  <a:cubicBezTo>
                    <a:pt x="3864517" y="591775"/>
                    <a:pt x="3863264" y="595701"/>
                    <a:pt x="3861120" y="597037"/>
                  </a:cubicBezTo>
                  <a:cubicBezTo>
                    <a:pt x="3852850" y="602272"/>
                    <a:pt x="3853908" y="609566"/>
                    <a:pt x="3855635" y="617752"/>
                  </a:cubicBezTo>
                  <a:cubicBezTo>
                    <a:pt x="3857695" y="605084"/>
                    <a:pt x="3865407" y="598513"/>
                    <a:pt x="3877853" y="596648"/>
                  </a:cubicBezTo>
                  <a:cubicBezTo>
                    <a:pt x="3878494" y="587738"/>
                    <a:pt x="3878326" y="579358"/>
                    <a:pt x="3873872" y="572202"/>
                  </a:cubicBezTo>
                  <a:cubicBezTo>
                    <a:pt x="3870531" y="566829"/>
                    <a:pt x="3871561" y="562791"/>
                    <a:pt x="3874345" y="558142"/>
                  </a:cubicBezTo>
                  <a:cubicBezTo>
                    <a:pt x="3878410" y="551432"/>
                    <a:pt x="3882308" y="544638"/>
                    <a:pt x="3887347" y="536063"/>
                  </a:cubicBezTo>
                  <a:cubicBezTo>
                    <a:pt x="3895700" y="535924"/>
                    <a:pt x="3905306" y="535562"/>
                    <a:pt x="3914883" y="535701"/>
                  </a:cubicBezTo>
                  <a:cubicBezTo>
                    <a:pt x="3917918" y="535743"/>
                    <a:pt x="3920821" y="535805"/>
                    <a:pt x="3922822" y="534782"/>
                  </a:cubicBezTo>
                  <a:lnTo>
                    <a:pt x="3925107" y="528070"/>
                  </a:lnTo>
                  <a:lnTo>
                    <a:pt x="3925964" y="527961"/>
                  </a:lnTo>
                  <a:lnTo>
                    <a:pt x="3925658" y="527710"/>
                  </a:lnTo>
                  <a:lnTo>
                    <a:pt x="3926240" y="527337"/>
                  </a:lnTo>
                  <a:lnTo>
                    <a:pt x="3932174" y="527265"/>
                  </a:lnTo>
                  <a:cubicBezTo>
                    <a:pt x="3940805" y="522921"/>
                    <a:pt x="3948210" y="524480"/>
                    <a:pt x="3955199" y="530661"/>
                  </a:cubicBezTo>
                  <a:cubicBezTo>
                    <a:pt x="3956480" y="531803"/>
                    <a:pt x="3958456" y="532193"/>
                    <a:pt x="3960294" y="533028"/>
                  </a:cubicBezTo>
                  <a:cubicBezTo>
                    <a:pt x="3967449" y="529408"/>
                    <a:pt x="3974577" y="526095"/>
                    <a:pt x="3981371" y="522197"/>
                  </a:cubicBezTo>
                  <a:lnTo>
                    <a:pt x="3983872" y="516911"/>
                  </a:lnTo>
                  <a:lnTo>
                    <a:pt x="3984350" y="516712"/>
                  </a:lnTo>
                  <a:cubicBezTo>
                    <a:pt x="3987552" y="509418"/>
                    <a:pt x="3992703" y="506856"/>
                    <a:pt x="3999858" y="509028"/>
                  </a:cubicBezTo>
                  <a:cubicBezTo>
                    <a:pt x="3993566" y="512007"/>
                    <a:pt x="3988805" y="514262"/>
                    <a:pt x="3984071" y="516490"/>
                  </a:cubicBezTo>
                  <a:lnTo>
                    <a:pt x="3983872" y="516911"/>
                  </a:lnTo>
                  <a:lnTo>
                    <a:pt x="3969538" y="522866"/>
                  </a:lnTo>
                  <a:cubicBezTo>
                    <a:pt x="3963134" y="527237"/>
                    <a:pt x="3958094" y="528183"/>
                    <a:pt x="3951050" y="523506"/>
                  </a:cubicBezTo>
                  <a:cubicBezTo>
                    <a:pt x="3946554" y="520513"/>
                    <a:pt x="3942009" y="519323"/>
                    <a:pt x="3937686" y="520002"/>
                  </a:cubicBezTo>
                  <a:lnTo>
                    <a:pt x="3926240" y="527337"/>
                  </a:lnTo>
                  <a:lnTo>
                    <a:pt x="3925352" y="527348"/>
                  </a:lnTo>
                  <a:lnTo>
                    <a:pt x="3925107" y="528070"/>
                  </a:lnTo>
                  <a:lnTo>
                    <a:pt x="3908368" y="530188"/>
                  </a:lnTo>
                  <a:cubicBezTo>
                    <a:pt x="3902563" y="529402"/>
                    <a:pt x="3896772" y="527627"/>
                    <a:pt x="3890855" y="526485"/>
                  </a:cubicBezTo>
                  <a:cubicBezTo>
                    <a:pt x="3893612" y="520026"/>
                    <a:pt x="3896062" y="514262"/>
                    <a:pt x="3898540" y="508499"/>
                  </a:cubicBezTo>
                  <a:cubicBezTo>
                    <a:pt x="3897816" y="508026"/>
                    <a:pt x="3897092" y="507524"/>
                    <a:pt x="3896368" y="507051"/>
                  </a:cubicBezTo>
                  <a:cubicBezTo>
                    <a:pt x="3890967" y="513594"/>
                    <a:pt x="3885593" y="520137"/>
                    <a:pt x="3880888" y="525845"/>
                  </a:cubicBezTo>
                  <a:cubicBezTo>
                    <a:pt x="3866967" y="521724"/>
                    <a:pt x="3856080" y="517214"/>
                    <a:pt x="3844442" y="519970"/>
                  </a:cubicBezTo>
                  <a:cubicBezTo>
                    <a:pt x="3843050" y="518411"/>
                    <a:pt x="3842020" y="517492"/>
                    <a:pt x="3841296" y="516378"/>
                  </a:cubicBezTo>
                  <a:cubicBezTo>
                    <a:pt x="3837927" y="511200"/>
                    <a:pt x="3837927" y="502903"/>
                    <a:pt x="3829574" y="502346"/>
                  </a:cubicBezTo>
                  <a:cubicBezTo>
                    <a:pt x="3819913" y="501705"/>
                    <a:pt x="3810029" y="500787"/>
                    <a:pt x="3802400" y="509084"/>
                  </a:cubicBezTo>
                  <a:cubicBezTo>
                    <a:pt x="3792711" y="519664"/>
                    <a:pt x="3782270" y="529603"/>
                    <a:pt x="3773194" y="540685"/>
                  </a:cubicBezTo>
                  <a:cubicBezTo>
                    <a:pt x="3764925" y="550791"/>
                    <a:pt x="3759134" y="553241"/>
                    <a:pt x="3747161" y="548063"/>
                  </a:cubicBezTo>
                  <a:cubicBezTo>
                    <a:pt x="3742066" y="545863"/>
                    <a:pt x="3737250" y="542968"/>
                    <a:pt x="3732154" y="540768"/>
                  </a:cubicBezTo>
                  <a:cubicBezTo>
                    <a:pt x="3723913" y="537260"/>
                    <a:pt x="3716368" y="536369"/>
                    <a:pt x="3709797" y="544833"/>
                  </a:cubicBezTo>
                  <a:cubicBezTo>
                    <a:pt x="3707681" y="547562"/>
                    <a:pt x="3702725" y="549121"/>
                    <a:pt x="3698966" y="549260"/>
                  </a:cubicBezTo>
                  <a:cubicBezTo>
                    <a:pt x="3691616" y="549566"/>
                    <a:pt x="3684071" y="549204"/>
                    <a:pt x="3676832" y="547840"/>
                  </a:cubicBezTo>
                  <a:cubicBezTo>
                    <a:pt x="3659040" y="544527"/>
                    <a:pt x="3642781" y="549483"/>
                    <a:pt x="3626855" y="556193"/>
                  </a:cubicBezTo>
                  <a:cubicBezTo>
                    <a:pt x="3622317" y="558114"/>
                    <a:pt x="3617834" y="561344"/>
                    <a:pt x="3614688" y="565074"/>
                  </a:cubicBezTo>
                  <a:cubicBezTo>
                    <a:pt x="3610372" y="570197"/>
                    <a:pt x="3605277" y="573594"/>
                    <a:pt x="3599486" y="576629"/>
                  </a:cubicBezTo>
                  <a:cubicBezTo>
                    <a:pt x="3596451" y="578216"/>
                    <a:pt x="3594057" y="581223"/>
                    <a:pt x="3591690" y="583840"/>
                  </a:cubicBezTo>
                  <a:cubicBezTo>
                    <a:pt x="3584061" y="592360"/>
                    <a:pt x="3577936" y="601965"/>
                    <a:pt x="3566270" y="606615"/>
                  </a:cubicBezTo>
                  <a:cubicBezTo>
                    <a:pt x="3555356" y="610959"/>
                    <a:pt x="3555718" y="621622"/>
                    <a:pt x="3565045" y="629112"/>
                  </a:cubicBezTo>
                  <a:cubicBezTo>
                    <a:pt x="3575263" y="637297"/>
                    <a:pt x="3586122" y="642058"/>
                    <a:pt x="3599375" y="639859"/>
                  </a:cubicBezTo>
                  <a:cubicBezTo>
                    <a:pt x="3606530" y="638662"/>
                    <a:pt x="3610066" y="642420"/>
                    <a:pt x="3610706" y="648796"/>
                  </a:cubicBezTo>
                  <a:cubicBezTo>
                    <a:pt x="3611514" y="656536"/>
                    <a:pt x="3612015" y="664360"/>
                    <a:pt x="3611681" y="672100"/>
                  </a:cubicBezTo>
                  <a:cubicBezTo>
                    <a:pt x="3611124" y="684574"/>
                    <a:pt x="3609871" y="697019"/>
                    <a:pt x="3608646" y="709437"/>
                  </a:cubicBezTo>
                  <a:cubicBezTo>
                    <a:pt x="3608340" y="712527"/>
                    <a:pt x="3607699" y="715896"/>
                    <a:pt x="3606112" y="718458"/>
                  </a:cubicBezTo>
                  <a:cubicBezTo>
                    <a:pt x="3600460" y="727646"/>
                    <a:pt x="3600321" y="728258"/>
                    <a:pt x="3607254" y="736555"/>
                  </a:cubicBezTo>
                  <a:cubicBezTo>
                    <a:pt x="3598066" y="754569"/>
                    <a:pt x="3587931" y="771776"/>
                    <a:pt x="3572033" y="785056"/>
                  </a:cubicBezTo>
                  <a:cubicBezTo>
                    <a:pt x="3565908" y="790179"/>
                    <a:pt x="3559588" y="794857"/>
                    <a:pt x="3554521" y="801901"/>
                  </a:cubicBezTo>
                  <a:cubicBezTo>
                    <a:pt x="3549509" y="808889"/>
                    <a:pt x="3539124" y="812732"/>
                    <a:pt x="3530353" y="815961"/>
                  </a:cubicBezTo>
                  <a:cubicBezTo>
                    <a:pt x="3526066" y="817548"/>
                    <a:pt x="3520108" y="814680"/>
                    <a:pt x="3513175" y="813539"/>
                  </a:cubicBezTo>
                  <a:cubicBezTo>
                    <a:pt x="3512117" y="814040"/>
                    <a:pt x="3509332" y="816017"/>
                    <a:pt x="3506270" y="816741"/>
                  </a:cubicBezTo>
                  <a:cubicBezTo>
                    <a:pt x="3498697" y="818523"/>
                    <a:pt x="3493992" y="823507"/>
                    <a:pt x="3491708" y="830272"/>
                  </a:cubicBezTo>
                  <a:cubicBezTo>
                    <a:pt x="3489453" y="836899"/>
                    <a:pt x="3485444" y="841047"/>
                    <a:pt x="3479681" y="844750"/>
                  </a:cubicBezTo>
                  <a:cubicBezTo>
                    <a:pt x="3471105" y="850263"/>
                    <a:pt x="3469852" y="855525"/>
                    <a:pt x="3476841" y="862987"/>
                  </a:cubicBezTo>
                  <a:cubicBezTo>
                    <a:pt x="3487783" y="874681"/>
                    <a:pt x="3486725" y="888490"/>
                    <a:pt x="3485973" y="902272"/>
                  </a:cubicBezTo>
                  <a:cubicBezTo>
                    <a:pt x="3485444" y="912128"/>
                    <a:pt x="3480154" y="916778"/>
                    <a:pt x="3469908" y="917335"/>
                  </a:cubicBezTo>
                  <a:cubicBezTo>
                    <a:pt x="3464256" y="917641"/>
                    <a:pt x="3460442" y="920036"/>
                    <a:pt x="3456683" y="923794"/>
                  </a:cubicBezTo>
                  <a:cubicBezTo>
                    <a:pt x="3454650" y="925827"/>
                    <a:pt x="3450391" y="928639"/>
                    <a:pt x="3449165" y="927859"/>
                  </a:cubicBezTo>
                  <a:cubicBezTo>
                    <a:pt x="3446548" y="926217"/>
                    <a:pt x="3444126" y="922653"/>
                    <a:pt x="3443680" y="919562"/>
                  </a:cubicBezTo>
                  <a:cubicBezTo>
                    <a:pt x="3442762" y="913214"/>
                    <a:pt x="3443040" y="906671"/>
                    <a:pt x="3443152" y="900212"/>
                  </a:cubicBezTo>
                  <a:cubicBezTo>
                    <a:pt x="3443318" y="891776"/>
                    <a:pt x="3442344" y="884509"/>
                    <a:pt x="3432182" y="882142"/>
                  </a:cubicBezTo>
                  <a:cubicBezTo>
                    <a:pt x="3425360" y="880583"/>
                    <a:pt x="3422660" y="875432"/>
                    <a:pt x="3422687" y="868583"/>
                  </a:cubicBezTo>
                  <a:cubicBezTo>
                    <a:pt x="3422687" y="864992"/>
                    <a:pt x="3422158" y="861400"/>
                    <a:pt x="3421880" y="857836"/>
                  </a:cubicBezTo>
                  <a:cubicBezTo>
                    <a:pt x="3410492" y="855302"/>
                    <a:pt x="3407931" y="868221"/>
                    <a:pt x="3398938" y="869892"/>
                  </a:cubicBezTo>
                  <a:cubicBezTo>
                    <a:pt x="3404145" y="871312"/>
                    <a:pt x="3409351" y="872732"/>
                    <a:pt x="3414362" y="874096"/>
                  </a:cubicBezTo>
                  <a:cubicBezTo>
                    <a:pt x="3417286" y="885149"/>
                    <a:pt x="3417370" y="885261"/>
                    <a:pt x="3409602" y="890133"/>
                  </a:cubicBezTo>
                  <a:cubicBezTo>
                    <a:pt x="3402529" y="894588"/>
                    <a:pt x="3395374" y="898876"/>
                    <a:pt x="3388135" y="903024"/>
                  </a:cubicBezTo>
                  <a:cubicBezTo>
                    <a:pt x="3382623" y="906198"/>
                    <a:pt x="3381091" y="910709"/>
                    <a:pt x="3384516" y="915804"/>
                  </a:cubicBezTo>
                  <a:cubicBezTo>
                    <a:pt x="3391699" y="926467"/>
                    <a:pt x="3394762" y="939553"/>
                    <a:pt x="3404284" y="948797"/>
                  </a:cubicBezTo>
                  <a:cubicBezTo>
                    <a:pt x="3405230" y="949716"/>
                    <a:pt x="3405954" y="951024"/>
                    <a:pt x="3406483" y="952277"/>
                  </a:cubicBezTo>
                  <a:cubicBezTo>
                    <a:pt x="3414947" y="972129"/>
                    <a:pt x="3410465" y="993595"/>
                    <a:pt x="3394873" y="1010078"/>
                  </a:cubicBezTo>
                  <a:cubicBezTo>
                    <a:pt x="3392005" y="1013112"/>
                    <a:pt x="3390362" y="1017317"/>
                    <a:pt x="3388219" y="1020853"/>
                  </a:cubicBezTo>
                  <a:cubicBezTo>
                    <a:pt x="3394094" y="1024890"/>
                    <a:pt x="3400079" y="1026978"/>
                    <a:pt x="3402502" y="1031126"/>
                  </a:cubicBezTo>
                  <a:cubicBezTo>
                    <a:pt x="3407068" y="1038978"/>
                    <a:pt x="3410994" y="1047581"/>
                    <a:pt x="3402279" y="1056491"/>
                  </a:cubicBezTo>
                  <a:cubicBezTo>
                    <a:pt x="3398743" y="1060110"/>
                    <a:pt x="3398409" y="1066765"/>
                    <a:pt x="3396154" y="1071832"/>
                  </a:cubicBezTo>
                  <a:cubicBezTo>
                    <a:pt x="3390892" y="1083693"/>
                    <a:pt x="3380033" y="1085363"/>
                    <a:pt x="3372432" y="1074895"/>
                  </a:cubicBezTo>
                  <a:cubicBezTo>
                    <a:pt x="3368200" y="1069075"/>
                    <a:pt x="3365973" y="1061836"/>
                    <a:pt x="3362353" y="1054124"/>
                  </a:cubicBezTo>
                  <a:cubicBezTo>
                    <a:pt x="3356924" y="1057465"/>
                    <a:pt x="3351662" y="1060194"/>
                    <a:pt x="3346929" y="1063646"/>
                  </a:cubicBezTo>
                  <a:cubicBezTo>
                    <a:pt x="3333648" y="1073280"/>
                    <a:pt x="3319922" y="1080853"/>
                    <a:pt x="3303021" y="1083136"/>
                  </a:cubicBezTo>
                  <a:cubicBezTo>
                    <a:pt x="3293861" y="1084361"/>
                    <a:pt x="3285341" y="1090347"/>
                    <a:pt x="3275764" y="1094523"/>
                  </a:cubicBezTo>
                  <a:cubicBezTo>
                    <a:pt x="3275430" y="1098811"/>
                    <a:pt x="3275346" y="1103850"/>
                    <a:pt x="3274566" y="1108806"/>
                  </a:cubicBezTo>
                  <a:cubicBezTo>
                    <a:pt x="3272812" y="1120082"/>
                    <a:pt x="3265212" y="1128185"/>
                    <a:pt x="3254826" y="1129131"/>
                  </a:cubicBezTo>
                  <a:cubicBezTo>
                    <a:pt x="3248645" y="1129688"/>
                    <a:pt x="3241462" y="1131442"/>
                    <a:pt x="3237174" y="1124537"/>
                  </a:cubicBezTo>
                  <a:cubicBezTo>
                    <a:pt x="3232385" y="1116853"/>
                    <a:pt x="3233249" y="1106802"/>
                    <a:pt x="3238928" y="1099897"/>
                  </a:cubicBezTo>
                  <a:cubicBezTo>
                    <a:pt x="3240237" y="1098310"/>
                    <a:pt x="3241768" y="1096890"/>
                    <a:pt x="3243578" y="1094969"/>
                  </a:cubicBezTo>
                  <a:cubicBezTo>
                    <a:pt x="3233861" y="1089233"/>
                    <a:pt x="3227931" y="1095303"/>
                    <a:pt x="3223782" y="1100704"/>
                  </a:cubicBezTo>
                  <a:cubicBezTo>
                    <a:pt x="3220525" y="1104964"/>
                    <a:pt x="3217712" y="1112927"/>
                    <a:pt x="3219606" y="1117020"/>
                  </a:cubicBezTo>
                  <a:cubicBezTo>
                    <a:pt x="3223058" y="1124537"/>
                    <a:pt x="3229685" y="1130830"/>
                    <a:pt x="3235754" y="1136871"/>
                  </a:cubicBezTo>
                  <a:cubicBezTo>
                    <a:pt x="3249063" y="1150069"/>
                    <a:pt x="3257249" y="1165521"/>
                    <a:pt x="3258446" y="1184315"/>
                  </a:cubicBezTo>
                  <a:cubicBezTo>
                    <a:pt x="3259197" y="1196370"/>
                    <a:pt x="3254464" y="1206087"/>
                    <a:pt x="3244497" y="1212937"/>
                  </a:cubicBezTo>
                  <a:cubicBezTo>
                    <a:pt x="3239541" y="1216333"/>
                    <a:pt x="3234139" y="1219090"/>
                    <a:pt x="3229128" y="1222375"/>
                  </a:cubicBezTo>
                  <a:cubicBezTo>
                    <a:pt x="3225787" y="1224575"/>
                    <a:pt x="3221889" y="1226635"/>
                    <a:pt x="3219801" y="1229781"/>
                  </a:cubicBezTo>
                  <a:cubicBezTo>
                    <a:pt x="3213119" y="1239860"/>
                    <a:pt x="3205044" y="1244816"/>
                    <a:pt x="3193768" y="1240139"/>
                  </a:cubicBezTo>
                  <a:cubicBezTo>
                    <a:pt x="3182381" y="1226551"/>
                    <a:pt x="3171801" y="1213271"/>
                    <a:pt x="3160469" y="1200658"/>
                  </a:cubicBezTo>
                  <a:cubicBezTo>
                    <a:pt x="3154121" y="1193586"/>
                    <a:pt x="3146798" y="1195507"/>
                    <a:pt x="3143736" y="1204278"/>
                  </a:cubicBezTo>
                  <a:cubicBezTo>
                    <a:pt x="3142232" y="1208565"/>
                    <a:pt x="3141118" y="1212992"/>
                    <a:pt x="3139754" y="1217530"/>
                  </a:cubicBezTo>
                  <a:cubicBezTo>
                    <a:pt x="3141536" y="1220621"/>
                    <a:pt x="3144292" y="1223600"/>
                    <a:pt x="3145044" y="1227053"/>
                  </a:cubicBezTo>
                  <a:cubicBezTo>
                    <a:pt x="3148135" y="1240974"/>
                    <a:pt x="3158297" y="1248770"/>
                    <a:pt x="3169323" y="1255452"/>
                  </a:cubicBezTo>
                  <a:cubicBezTo>
                    <a:pt x="3179513" y="1261633"/>
                    <a:pt x="3185722" y="1270236"/>
                    <a:pt x="3188200" y="1281540"/>
                  </a:cubicBezTo>
                  <a:cubicBezTo>
                    <a:pt x="3189982" y="1289559"/>
                    <a:pt x="3190984" y="1297772"/>
                    <a:pt x="3192320" y="1305958"/>
                  </a:cubicBezTo>
                  <a:cubicBezTo>
                    <a:pt x="3189898" y="1306125"/>
                    <a:pt x="3188228" y="1306264"/>
                    <a:pt x="3186585" y="1306375"/>
                  </a:cubicBezTo>
                  <a:cubicBezTo>
                    <a:pt x="3187031" y="1310746"/>
                    <a:pt x="3187559" y="1314811"/>
                    <a:pt x="3187754" y="1318904"/>
                  </a:cubicBezTo>
                  <a:cubicBezTo>
                    <a:pt x="3187810" y="1320129"/>
                    <a:pt x="3186835" y="1321410"/>
                    <a:pt x="3186307" y="1322747"/>
                  </a:cubicBezTo>
                  <a:cubicBezTo>
                    <a:pt x="3184803" y="1322914"/>
                    <a:pt x="3182743" y="1323721"/>
                    <a:pt x="3182214" y="1323108"/>
                  </a:cubicBezTo>
                  <a:cubicBezTo>
                    <a:pt x="3172246" y="1312027"/>
                    <a:pt x="3157100" y="1305456"/>
                    <a:pt x="3153397" y="1288807"/>
                  </a:cubicBezTo>
                  <a:cubicBezTo>
                    <a:pt x="3151615" y="1280788"/>
                    <a:pt x="3148218" y="1273076"/>
                    <a:pt x="3144988" y="1265503"/>
                  </a:cubicBezTo>
                  <a:cubicBezTo>
                    <a:pt x="3143708" y="1262468"/>
                    <a:pt x="3140840" y="1260101"/>
                    <a:pt x="3138668" y="1257456"/>
                  </a:cubicBezTo>
                  <a:cubicBezTo>
                    <a:pt x="3137861" y="1257902"/>
                    <a:pt x="3137053" y="1258320"/>
                    <a:pt x="3136246" y="1258765"/>
                  </a:cubicBezTo>
                  <a:cubicBezTo>
                    <a:pt x="3137443" y="1262329"/>
                    <a:pt x="3138668" y="1265920"/>
                    <a:pt x="3140339" y="1270821"/>
                  </a:cubicBezTo>
                  <a:cubicBezTo>
                    <a:pt x="3137276" y="1270264"/>
                    <a:pt x="3133044" y="1270208"/>
                    <a:pt x="3132877" y="1269345"/>
                  </a:cubicBezTo>
                  <a:cubicBezTo>
                    <a:pt x="3131234" y="1260909"/>
                    <a:pt x="3124190" y="1256816"/>
                    <a:pt x="3119290" y="1250969"/>
                  </a:cubicBezTo>
                  <a:cubicBezTo>
                    <a:pt x="3117063" y="1248324"/>
                    <a:pt x="3115643" y="1244454"/>
                    <a:pt x="3115281" y="1240974"/>
                  </a:cubicBezTo>
                  <a:cubicBezTo>
                    <a:pt x="3114585" y="1234097"/>
                    <a:pt x="3114975" y="1227108"/>
                    <a:pt x="3114752" y="1220203"/>
                  </a:cubicBezTo>
                  <a:cubicBezTo>
                    <a:pt x="3114167" y="1203080"/>
                    <a:pt x="3114445" y="1185846"/>
                    <a:pt x="3112302" y="1168918"/>
                  </a:cubicBezTo>
                  <a:cubicBezTo>
                    <a:pt x="3111494" y="1162486"/>
                    <a:pt x="3104951" y="1156806"/>
                    <a:pt x="3100803" y="1150431"/>
                  </a:cubicBezTo>
                  <a:cubicBezTo>
                    <a:pt x="3097072" y="1152491"/>
                    <a:pt x="3094204" y="1153939"/>
                    <a:pt x="3091476" y="1155581"/>
                  </a:cubicBezTo>
                  <a:cubicBezTo>
                    <a:pt x="3081953" y="1161233"/>
                    <a:pt x="3064914" y="1153827"/>
                    <a:pt x="3066334" y="1141187"/>
                  </a:cubicBezTo>
                  <a:cubicBezTo>
                    <a:pt x="3067671" y="1129270"/>
                    <a:pt x="3062185" y="1120110"/>
                    <a:pt x="3054612" y="1111284"/>
                  </a:cubicBezTo>
                  <a:cubicBezTo>
                    <a:pt x="3047736" y="1103238"/>
                    <a:pt x="3042278" y="1093966"/>
                    <a:pt x="3035707" y="1084556"/>
                  </a:cubicBezTo>
                  <a:cubicBezTo>
                    <a:pt x="3022900" y="1087730"/>
                    <a:pt x="3010093" y="1090904"/>
                    <a:pt x="2996311" y="1094328"/>
                  </a:cubicBezTo>
                  <a:cubicBezTo>
                    <a:pt x="2994278" y="1104073"/>
                    <a:pt x="2987875" y="1110115"/>
                    <a:pt x="2977155" y="1112537"/>
                  </a:cubicBezTo>
                  <a:cubicBezTo>
                    <a:pt x="2973034" y="1113456"/>
                    <a:pt x="2967049" y="1116992"/>
                    <a:pt x="2966325" y="1120305"/>
                  </a:cubicBezTo>
                  <a:cubicBezTo>
                    <a:pt x="2964376" y="1129465"/>
                    <a:pt x="2956942" y="1130496"/>
                    <a:pt x="2951011" y="1134505"/>
                  </a:cubicBezTo>
                  <a:cubicBezTo>
                    <a:pt x="2943800" y="1139377"/>
                    <a:pt x="2938315" y="1146783"/>
                    <a:pt x="2931048" y="1151544"/>
                  </a:cubicBezTo>
                  <a:cubicBezTo>
                    <a:pt x="2918714" y="1159646"/>
                    <a:pt x="2917489" y="1171062"/>
                    <a:pt x="2918575" y="1183981"/>
                  </a:cubicBezTo>
                  <a:cubicBezTo>
                    <a:pt x="2919049" y="1189465"/>
                    <a:pt x="2918826" y="1194533"/>
                    <a:pt x="2913842" y="1199071"/>
                  </a:cubicBezTo>
                  <a:cubicBezTo>
                    <a:pt x="2909693" y="1202858"/>
                    <a:pt x="2911670" y="1208677"/>
                    <a:pt x="2914232" y="1213298"/>
                  </a:cubicBezTo>
                  <a:cubicBezTo>
                    <a:pt x="2919884" y="1223377"/>
                    <a:pt x="2926232" y="1233067"/>
                    <a:pt x="2928515" y="1244760"/>
                  </a:cubicBezTo>
                  <a:cubicBezTo>
                    <a:pt x="2928988" y="1247183"/>
                    <a:pt x="2931744" y="1249104"/>
                    <a:pt x="2933359" y="1251331"/>
                  </a:cubicBezTo>
                  <a:cubicBezTo>
                    <a:pt x="2938677" y="1258737"/>
                    <a:pt x="2937397" y="1263916"/>
                    <a:pt x="2929016" y="1267869"/>
                  </a:cubicBezTo>
                  <a:cubicBezTo>
                    <a:pt x="2926092" y="1269234"/>
                    <a:pt x="2922724" y="1269679"/>
                    <a:pt x="2919856" y="1271127"/>
                  </a:cubicBezTo>
                  <a:cubicBezTo>
                    <a:pt x="2917044" y="1272547"/>
                    <a:pt x="2914621" y="1274746"/>
                    <a:pt x="2911197" y="1277169"/>
                  </a:cubicBezTo>
                  <a:cubicBezTo>
                    <a:pt x="2900617" y="1268259"/>
                    <a:pt x="2897025" y="1255619"/>
                    <a:pt x="2892960" y="1243814"/>
                  </a:cubicBezTo>
                  <a:cubicBezTo>
                    <a:pt x="2891234" y="1243814"/>
                    <a:pt x="2890259" y="1243563"/>
                    <a:pt x="2889480" y="1243869"/>
                  </a:cubicBezTo>
                  <a:cubicBezTo>
                    <a:pt x="2884468" y="1245874"/>
                    <a:pt x="2877564" y="1251108"/>
                    <a:pt x="2874918" y="1249466"/>
                  </a:cubicBezTo>
                  <a:cubicBezTo>
                    <a:pt x="2868710" y="1245596"/>
                    <a:pt x="2864004" y="1238830"/>
                    <a:pt x="2859744" y="1232510"/>
                  </a:cubicBezTo>
                  <a:cubicBezTo>
                    <a:pt x="2855930" y="1226886"/>
                    <a:pt x="2853508" y="1220315"/>
                    <a:pt x="2850529" y="1214106"/>
                  </a:cubicBezTo>
                  <a:cubicBezTo>
                    <a:pt x="2845545" y="1203693"/>
                    <a:pt x="2840533" y="1193280"/>
                    <a:pt x="2835633" y="1182839"/>
                  </a:cubicBezTo>
                  <a:cubicBezTo>
                    <a:pt x="2831735" y="1174514"/>
                    <a:pt x="2827921" y="1166134"/>
                    <a:pt x="2824106" y="1157725"/>
                  </a:cubicBezTo>
                  <a:cubicBezTo>
                    <a:pt x="2821628" y="1152268"/>
                    <a:pt x="2817424" y="1146839"/>
                    <a:pt x="2817229" y="1141298"/>
                  </a:cubicBezTo>
                  <a:cubicBezTo>
                    <a:pt x="2816784" y="1128268"/>
                    <a:pt x="2810770" y="1117521"/>
                    <a:pt x="2806566" y="1107470"/>
                  </a:cubicBezTo>
                  <a:cubicBezTo>
                    <a:pt x="2796431" y="1100732"/>
                    <a:pt x="2787215" y="1094802"/>
                    <a:pt x="2778278" y="1088454"/>
                  </a:cubicBezTo>
                  <a:cubicBezTo>
                    <a:pt x="2776162" y="1086950"/>
                    <a:pt x="2774380" y="1084277"/>
                    <a:pt x="2773600" y="1081772"/>
                  </a:cubicBezTo>
                  <a:cubicBezTo>
                    <a:pt x="2768617" y="1065985"/>
                    <a:pt x="2753554" y="1059108"/>
                    <a:pt x="2743670" y="1047665"/>
                  </a:cubicBezTo>
                  <a:cubicBezTo>
                    <a:pt x="2741972" y="1045688"/>
                    <a:pt x="2737712" y="1045549"/>
                    <a:pt x="2734565" y="1045326"/>
                  </a:cubicBezTo>
                  <a:cubicBezTo>
                    <a:pt x="2723930" y="1044574"/>
                    <a:pt x="2713266" y="1043600"/>
                    <a:pt x="2702630" y="1043739"/>
                  </a:cubicBezTo>
                  <a:cubicBezTo>
                    <a:pt x="2688292" y="1043906"/>
                    <a:pt x="2673953" y="1045048"/>
                    <a:pt x="2658556" y="1045799"/>
                  </a:cubicBezTo>
                  <a:cubicBezTo>
                    <a:pt x="2661090" y="1049697"/>
                    <a:pt x="2663011" y="1053010"/>
                    <a:pt x="2665322" y="1056073"/>
                  </a:cubicBezTo>
                  <a:cubicBezTo>
                    <a:pt x="2669804" y="1062004"/>
                    <a:pt x="2674287" y="1067488"/>
                    <a:pt x="2673062" y="1075980"/>
                  </a:cubicBezTo>
                  <a:cubicBezTo>
                    <a:pt x="2671614" y="1086004"/>
                    <a:pt x="2666909" y="1093966"/>
                    <a:pt x="2660533" y="1101372"/>
                  </a:cubicBezTo>
                  <a:cubicBezTo>
                    <a:pt x="2657944" y="1104379"/>
                    <a:pt x="2655939" y="1107915"/>
                    <a:pt x="2653517" y="1111062"/>
                  </a:cubicBezTo>
                  <a:cubicBezTo>
                    <a:pt x="2650175" y="1115377"/>
                    <a:pt x="2647141" y="1120110"/>
                    <a:pt x="2643104" y="1123702"/>
                  </a:cubicBezTo>
                  <a:cubicBezTo>
                    <a:pt x="2637257" y="1128909"/>
                    <a:pt x="2629684" y="1130885"/>
                    <a:pt x="2624171" y="1138096"/>
                  </a:cubicBezTo>
                  <a:cubicBezTo>
                    <a:pt x="2619410" y="1144305"/>
                    <a:pt x="2608162" y="1146254"/>
                    <a:pt x="2599363" y="1148398"/>
                  </a:cubicBezTo>
                  <a:cubicBezTo>
                    <a:pt x="2592904" y="1149985"/>
                    <a:pt x="2587113" y="1150458"/>
                    <a:pt x="2583438" y="1157280"/>
                  </a:cubicBezTo>
                  <a:cubicBezTo>
                    <a:pt x="2579846" y="1163962"/>
                    <a:pt x="2572468" y="1165465"/>
                    <a:pt x="2565479" y="1166356"/>
                  </a:cubicBezTo>
                  <a:cubicBezTo>
                    <a:pt x="2558909" y="1167192"/>
                    <a:pt x="2553702" y="1169837"/>
                    <a:pt x="2548161" y="1173735"/>
                  </a:cubicBezTo>
                  <a:cubicBezTo>
                    <a:pt x="2541173" y="1178663"/>
                    <a:pt x="2532542" y="1182004"/>
                    <a:pt x="2524134" y="1183869"/>
                  </a:cubicBezTo>
                  <a:cubicBezTo>
                    <a:pt x="2514695" y="1185985"/>
                    <a:pt x="2509294" y="1191999"/>
                    <a:pt x="2503669" y="1199294"/>
                  </a:cubicBezTo>
                  <a:cubicBezTo>
                    <a:pt x="2526973" y="1198292"/>
                    <a:pt x="2549498" y="1192862"/>
                    <a:pt x="2572468" y="1191164"/>
                  </a:cubicBezTo>
                  <a:cubicBezTo>
                    <a:pt x="2580904" y="1202718"/>
                    <a:pt x="2579567" y="1213883"/>
                    <a:pt x="2573554" y="1225438"/>
                  </a:cubicBezTo>
                  <a:cubicBezTo>
                    <a:pt x="2569099" y="1234013"/>
                    <a:pt x="2565173" y="1242867"/>
                    <a:pt x="2561025" y="1251610"/>
                  </a:cubicBezTo>
                  <a:cubicBezTo>
                    <a:pt x="2560245" y="1253280"/>
                    <a:pt x="2559939" y="1255396"/>
                    <a:pt x="2558742" y="1256649"/>
                  </a:cubicBezTo>
                  <a:cubicBezTo>
                    <a:pt x="2546157" y="1269623"/>
                    <a:pt x="2541145" y="1287331"/>
                    <a:pt x="2530537" y="1301503"/>
                  </a:cubicBezTo>
                  <a:cubicBezTo>
                    <a:pt x="2529173" y="1303313"/>
                    <a:pt x="2527586" y="1305763"/>
                    <a:pt x="2525693" y="1306236"/>
                  </a:cubicBezTo>
                  <a:cubicBezTo>
                    <a:pt x="2510435" y="1310217"/>
                    <a:pt x="2502751" y="1323832"/>
                    <a:pt x="2491474" y="1332798"/>
                  </a:cubicBezTo>
                  <a:cubicBezTo>
                    <a:pt x="2484236" y="1338561"/>
                    <a:pt x="2477219" y="1344658"/>
                    <a:pt x="2470704" y="1351201"/>
                  </a:cubicBezTo>
                  <a:cubicBezTo>
                    <a:pt x="2466333" y="1355600"/>
                    <a:pt x="2463771" y="1362060"/>
                    <a:pt x="2459038" y="1365846"/>
                  </a:cubicBezTo>
                  <a:cubicBezTo>
                    <a:pt x="2443586" y="1378264"/>
                    <a:pt x="2445535" y="1397447"/>
                    <a:pt x="2439270" y="1413401"/>
                  </a:cubicBezTo>
                  <a:cubicBezTo>
                    <a:pt x="2444532" y="1424983"/>
                    <a:pt x="2437878" y="1438682"/>
                    <a:pt x="2447456" y="1450264"/>
                  </a:cubicBezTo>
                  <a:cubicBezTo>
                    <a:pt x="2452105" y="1455861"/>
                    <a:pt x="2451409" y="1466106"/>
                    <a:pt x="2452523" y="1474320"/>
                  </a:cubicBezTo>
                  <a:cubicBezTo>
                    <a:pt x="2453470" y="1481197"/>
                    <a:pt x="2452440" y="1488464"/>
                    <a:pt x="2454138" y="1495090"/>
                  </a:cubicBezTo>
                  <a:cubicBezTo>
                    <a:pt x="2459539" y="1516000"/>
                    <a:pt x="2447901" y="1527471"/>
                    <a:pt x="2435818" y="1540752"/>
                  </a:cubicBezTo>
                  <a:cubicBezTo>
                    <a:pt x="2433034" y="1543814"/>
                    <a:pt x="2426686" y="1543591"/>
                    <a:pt x="2421869" y="1544928"/>
                  </a:cubicBezTo>
                  <a:cubicBezTo>
                    <a:pt x="2413043" y="1553559"/>
                    <a:pt x="2404718" y="1563360"/>
                    <a:pt x="2394639" y="1570849"/>
                  </a:cubicBezTo>
                  <a:cubicBezTo>
                    <a:pt x="2389293" y="1574803"/>
                    <a:pt x="2388792" y="1578561"/>
                    <a:pt x="2389238" y="1583573"/>
                  </a:cubicBezTo>
                  <a:cubicBezTo>
                    <a:pt x="2389628" y="1587694"/>
                    <a:pt x="2391159" y="1591703"/>
                    <a:pt x="2391632" y="1595824"/>
                  </a:cubicBezTo>
                  <a:cubicBezTo>
                    <a:pt x="2393330" y="1611109"/>
                    <a:pt x="2392077" y="1625114"/>
                    <a:pt x="2383725" y="1639425"/>
                  </a:cubicBezTo>
                  <a:cubicBezTo>
                    <a:pt x="2378518" y="1648334"/>
                    <a:pt x="2372922" y="1651815"/>
                    <a:pt x="2363400" y="1652956"/>
                  </a:cubicBezTo>
                  <a:cubicBezTo>
                    <a:pt x="2362760" y="1657466"/>
                    <a:pt x="2362593" y="1661643"/>
                    <a:pt x="2361479" y="1665541"/>
                  </a:cubicBezTo>
                  <a:cubicBezTo>
                    <a:pt x="2360282" y="1669828"/>
                    <a:pt x="2358388" y="1673921"/>
                    <a:pt x="2356523" y="1677986"/>
                  </a:cubicBezTo>
                  <a:cubicBezTo>
                    <a:pt x="2355019" y="1681272"/>
                    <a:pt x="2353015" y="1684306"/>
                    <a:pt x="2351372" y="1687508"/>
                  </a:cubicBezTo>
                  <a:cubicBezTo>
                    <a:pt x="2350760" y="1688733"/>
                    <a:pt x="2350927" y="1690543"/>
                    <a:pt x="2350064" y="1691434"/>
                  </a:cubicBezTo>
                  <a:cubicBezTo>
                    <a:pt x="2338008" y="1703796"/>
                    <a:pt x="2331214" y="1720362"/>
                    <a:pt x="2319353" y="1732418"/>
                  </a:cubicBezTo>
                  <a:cubicBezTo>
                    <a:pt x="2307743" y="1744223"/>
                    <a:pt x="2292708" y="1752492"/>
                    <a:pt x="2276643" y="1757866"/>
                  </a:cubicBezTo>
                  <a:cubicBezTo>
                    <a:pt x="2272690" y="1759174"/>
                    <a:pt x="2268653" y="1760427"/>
                    <a:pt x="2264560" y="1761040"/>
                  </a:cubicBezTo>
                  <a:cubicBezTo>
                    <a:pt x="2245878" y="1763852"/>
                    <a:pt x="2227001" y="1764631"/>
                    <a:pt x="2208318" y="1768780"/>
                  </a:cubicBezTo>
                  <a:cubicBezTo>
                    <a:pt x="2188940" y="1773095"/>
                    <a:pt x="2173766" y="1759954"/>
                    <a:pt x="2172207" y="1739768"/>
                  </a:cubicBezTo>
                  <a:cubicBezTo>
                    <a:pt x="2170926" y="1723007"/>
                    <a:pt x="2165553" y="1708334"/>
                    <a:pt x="2156337" y="1694469"/>
                  </a:cubicBezTo>
                  <a:cubicBezTo>
                    <a:pt x="2151771" y="1687620"/>
                    <a:pt x="2148764" y="1679685"/>
                    <a:pt x="2145506" y="1672028"/>
                  </a:cubicBezTo>
                  <a:cubicBezTo>
                    <a:pt x="2141887" y="1663592"/>
                    <a:pt x="2137989" y="1655155"/>
                    <a:pt x="2135706" y="1646330"/>
                  </a:cubicBezTo>
                  <a:cubicBezTo>
                    <a:pt x="2133646" y="1638367"/>
                    <a:pt x="2133172" y="1629875"/>
                    <a:pt x="2132810" y="1621578"/>
                  </a:cubicBezTo>
                  <a:cubicBezTo>
                    <a:pt x="2132560" y="1615842"/>
                    <a:pt x="2131028" y="1611220"/>
                    <a:pt x="2127994" y="1606181"/>
                  </a:cubicBezTo>
                  <a:cubicBezTo>
                    <a:pt x="2120170" y="1593095"/>
                    <a:pt x="2113070" y="1579508"/>
                    <a:pt x="2106555" y="1565698"/>
                  </a:cubicBezTo>
                  <a:cubicBezTo>
                    <a:pt x="2098870" y="1549383"/>
                    <a:pt x="2101933" y="1531953"/>
                    <a:pt x="2103464" y="1514942"/>
                  </a:cubicBezTo>
                  <a:cubicBezTo>
                    <a:pt x="2104606" y="1502023"/>
                    <a:pt x="2106527" y="1489299"/>
                    <a:pt x="2118472" y="1480445"/>
                  </a:cubicBezTo>
                  <a:cubicBezTo>
                    <a:pt x="2124263" y="1476157"/>
                    <a:pt x="2123344" y="1469002"/>
                    <a:pt x="2120699" y="1462459"/>
                  </a:cubicBezTo>
                  <a:cubicBezTo>
                    <a:pt x="2118833" y="1457782"/>
                    <a:pt x="2116077" y="1452854"/>
                    <a:pt x="2116161" y="1448092"/>
                  </a:cubicBezTo>
                  <a:cubicBezTo>
                    <a:pt x="2116411" y="1431276"/>
                    <a:pt x="2108671" y="1417271"/>
                    <a:pt x="2101627" y="1403016"/>
                  </a:cubicBezTo>
                  <a:cubicBezTo>
                    <a:pt x="2099594" y="1398923"/>
                    <a:pt x="2096866" y="1394914"/>
                    <a:pt x="2093636" y="1391712"/>
                  </a:cubicBezTo>
                  <a:cubicBezTo>
                    <a:pt x="2085033" y="1383220"/>
                    <a:pt x="2077877" y="1373893"/>
                    <a:pt x="2071613" y="1363480"/>
                  </a:cubicBezTo>
                  <a:cubicBezTo>
                    <a:pt x="2066573" y="1355099"/>
                    <a:pt x="2065126" y="1347526"/>
                    <a:pt x="2068244" y="1338561"/>
                  </a:cubicBezTo>
                  <a:cubicBezTo>
                    <a:pt x="2070527" y="1331990"/>
                    <a:pt x="2072615" y="1325364"/>
                    <a:pt x="2074258" y="1318598"/>
                  </a:cubicBezTo>
                  <a:cubicBezTo>
                    <a:pt x="2075205" y="1314644"/>
                    <a:pt x="2076374" y="1309661"/>
                    <a:pt x="2071613" y="1307378"/>
                  </a:cubicBezTo>
                  <a:cubicBezTo>
                    <a:pt x="2065321" y="1304371"/>
                    <a:pt x="2065766" y="1298552"/>
                    <a:pt x="2064597" y="1292955"/>
                  </a:cubicBezTo>
                  <a:cubicBezTo>
                    <a:pt x="2059279" y="1290338"/>
                    <a:pt x="2054462" y="1290394"/>
                    <a:pt x="2048894" y="1293150"/>
                  </a:cubicBezTo>
                  <a:cubicBezTo>
                    <a:pt x="2039316" y="1297939"/>
                    <a:pt x="2035195" y="1296268"/>
                    <a:pt x="2029822" y="1286969"/>
                  </a:cubicBezTo>
                  <a:cubicBezTo>
                    <a:pt x="2020411" y="1270709"/>
                    <a:pt x="2001729" y="1265113"/>
                    <a:pt x="1985107" y="1274217"/>
                  </a:cubicBezTo>
                  <a:cubicBezTo>
                    <a:pt x="1980151" y="1276946"/>
                    <a:pt x="1975724" y="1279507"/>
                    <a:pt x="1969738" y="1279424"/>
                  </a:cubicBezTo>
                  <a:cubicBezTo>
                    <a:pt x="1967009" y="1279368"/>
                    <a:pt x="1964030" y="1281958"/>
                    <a:pt x="1961525" y="1283823"/>
                  </a:cubicBezTo>
                  <a:cubicBezTo>
                    <a:pt x="1955678" y="1288139"/>
                    <a:pt x="1949079" y="1291090"/>
                    <a:pt x="1942035" y="1289614"/>
                  </a:cubicBezTo>
                  <a:cubicBezTo>
                    <a:pt x="1923353" y="1285688"/>
                    <a:pt x="1905144" y="1290115"/>
                    <a:pt x="1886740" y="1291535"/>
                  </a:cubicBezTo>
                  <a:cubicBezTo>
                    <a:pt x="1881255" y="1291953"/>
                    <a:pt x="1875659" y="1291535"/>
                    <a:pt x="1870174" y="1291034"/>
                  </a:cubicBezTo>
                  <a:cubicBezTo>
                    <a:pt x="1864466" y="1290533"/>
                    <a:pt x="1859538" y="1288668"/>
                    <a:pt x="1856503" y="1282960"/>
                  </a:cubicBezTo>
                  <a:cubicBezTo>
                    <a:pt x="1855083" y="1280315"/>
                    <a:pt x="1852299" y="1278032"/>
                    <a:pt x="1849599" y="1276473"/>
                  </a:cubicBezTo>
                  <a:cubicBezTo>
                    <a:pt x="1839381" y="1270570"/>
                    <a:pt x="1828995" y="1264946"/>
                    <a:pt x="1818582" y="1259405"/>
                  </a:cubicBezTo>
                  <a:cubicBezTo>
                    <a:pt x="1813264" y="1256565"/>
                    <a:pt x="1809728" y="1252890"/>
                    <a:pt x="1809979" y="1246403"/>
                  </a:cubicBezTo>
                  <a:cubicBezTo>
                    <a:pt x="1810369" y="1236714"/>
                    <a:pt x="1805329" y="1229725"/>
                    <a:pt x="1798230" y="1223851"/>
                  </a:cubicBezTo>
                  <a:cubicBezTo>
                    <a:pt x="1792884" y="1219396"/>
                    <a:pt x="1787538" y="1214941"/>
                    <a:pt x="1782276" y="1210375"/>
                  </a:cubicBezTo>
                  <a:cubicBezTo>
                    <a:pt x="1771668" y="1201159"/>
                    <a:pt x="1765793" y="1189271"/>
                    <a:pt x="1763204" y="1175684"/>
                  </a:cubicBezTo>
                  <a:cubicBezTo>
                    <a:pt x="1761700" y="1167804"/>
                    <a:pt x="1762397" y="1160342"/>
                    <a:pt x="1766183" y="1152769"/>
                  </a:cubicBezTo>
                  <a:cubicBezTo>
                    <a:pt x="1775789" y="1133530"/>
                    <a:pt x="1776791" y="1113762"/>
                    <a:pt x="1767492" y="1093855"/>
                  </a:cubicBezTo>
                  <a:cubicBezTo>
                    <a:pt x="1763566" y="1085419"/>
                    <a:pt x="1762452" y="1076983"/>
                    <a:pt x="1769858" y="1069493"/>
                  </a:cubicBezTo>
                  <a:cubicBezTo>
                    <a:pt x="1770192" y="1069159"/>
                    <a:pt x="1770693" y="1068797"/>
                    <a:pt x="1770721" y="1068435"/>
                  </a:cubicBezTo>
                  <a:cubicBezTo>
                    <a:pt x="1771083" y="1051396"/>
                    <a:pt x="1786926" y="1041985"/>
                    <a:pt x="1791241" y="1026811"/>
                  </a:cubicBezTo>
                  <a:cubicBezTo>
                    <a:pt x="1791965" y="1024277"/>
                    <a:pt x="1795055" y="1022105"/>
                    <a:pt x="1797478" y="1020379"/>
                  </a:cubicBezTo>
                  <a:cubicBezTo>
                    <a:pt x="1801766" y="1017344"/>
                    <a:pt x="1803186" y="1013586"/>
                    <a:pt x="1802072" y="1007321"/>
                  </a:cubicBezTo>
                  <a:cubicBezTo>
                    <a:pt x="1787817" y="1011999"/>
                    <a:pt x="1773951" y="1008964"/>
                    <a:pt x="1759807" y="1008463"/>
                  </a:cubicBezTo>
                  <a:cubicBezTo>
                    <a:pt x="1755854" y="1002003"/>
                    <a:pt x="1755436" y="995405"/>
                    <a:pt x="1760977" y="990672"/>
                  </a:cubicBezTo>
                  <a:cubicBezTo>
                    <a:pt x="1769858" y="983071"/>
                    <a:pt x="1779158" y="986857"/>
                    <a:pt x="1788011" y="991869"/>
                  </a:cubicBezTo>
                  <a:cubicBezTo>
                    <a:pt x="1794749" y="989112"/>
                    <a:pt x="1801459" y="986328"/>
                    <a:pt x="1809004" y="983238"/>
                  </a:cubicBezTo>
                  <a:cubicBezTo>
                    <a:pt x="1810647" y="985354"/>
                    <a:pt x="1812234" y="988166"/>
                    <a:pt x="1814545" y="990087"/>
                  </a:cubicBezTo>
                  <a:cubicBezTo>
                    <a:pt x="1816494" y="991674"/>
                    <a:pt x="1819362" y="993122"/>
                    <a:pt x="1821728" y="992982"/>
                  </a:cubicBezTo>
                  <a:cubicBezTo>
                    <a:pt x="1831863" y="992398"/>
                    <a:pt x="1846786" y="977419"/>
                    <a:pt x="1846592" y="967479"/>
                  </a:cubicBezTo>
                  <a:cubicBezTo>
                    <a:pt x="1846146" y="945205"/>
                    <a:pt x="1858564" y="931312"/>
                    <a:pt x="1876132" y="920760"/>
                  </a:cubicBezTo>
                  <a:cubicBezTo>
                    <a:pt x="1880977" y="917836"/>
                    <a:pt x="1885348" y="915804"/>
                    <a:pt x="1886657" y="909205"/>
                  </a:cubicBezTo>
                  <a:cubicBezTo>
                    <a:pt x="1889190" y="896286"/>
                    <a:pt x="1887631" y="893446"/>
                    <a:pt x="1874685" y="892416"/>
                  </a:cubicBezTo>
                  <a:cubicBezTo>
                    <a:pt x="1861738" y="891386"/>
                    <a:pt x="1860485" y="890077"/>
                    <a:pt x="1857868" y="876964"/>
                  </a:cubicBezTo>
                  <a:cubicBezTo>
                    <a:pt x="1857199" y="873567"/>
                    <a:pt x="1856030" y="869892"/>
                    <a:pt x="1853998" y="867191"/>
                  </a:cubicBezTo>
                  <a:cubicBezTo>
                    <a:pt x="1848179" y="859423"/>
                    <a:pt x="1846981" y="854439"/>
                    <a:pt x="1853023" y="847729"/>
                  </a:cubicBezTo>
                  <a:cubicBezTo>
                    <a:pt x="1859761" y="840240"/>
                    <a:pt x="1860234" y="832166"/>
                    <a:pt x="1858842" y="823172"/>
                  </a:cubicBezTo>
                  <a:cubicBezTo>
                    <a:pt x="1858202" y="819052"/>
                    <a:pt x="1857534" y="814903"/>
                    <a:pt x="1857311" y="810755"/>
                  </a:cubicBezTo>
                  <a:cubicBezTo>
                    <a:pt x="1856531" y="795943"/>
                    <a:pt x="1865246" y="785585"/>
                    <a:pt x="1879947" y="784806"/>
                  </a:cubicBezTo>
                  <a:cubicBezTo>
                    <a:pt x="1888689" y="784332"/>
                    <a:pt x="1897515" y="785307"/>
                    <a:pt x="1906313" y="785780"/>
                  </a:cubicBezTo>
                  <a:cubicBezTo>
                    <a:pt x="1918230" y="786448"/>
                    <a:pt x="1930202" y="788314"/>
                    <a:pt x="1941756" y="785196"/>
                  </a:cubicBezTo>
                  <a:cubicBezTo>
                    <a:pt x="1945730" y="774095"/>
                    <a:pt x="1942600" y="759879"/>
                    <a:pt x="1932374" y="742541"/>
                  </a:cubicBezTo>
                  <a:cubicBezTo>
                    <a:pt x="1928559" y="742040"/>
                    <a:pt x="1924383" y="741845"/>
                    <a:pt x="1920374" y="740871"/>
                  </a:cubicBezTo>
                  <a:cubicBezTo>
                    <a:pt x="1912244" y="738866"/>
                    <a:pt x="1907093" y="733298"/>
                    <a:pt x="1906842" y="726950"/>
                  </a:cubicBezTo>
                  <a:cubicBezTo>
                    <a:pt x="1906620" y="721381"/>
                    <a:pt x="1913831" y="713557"/>
                    <a:pt x="1921181" y="712082"/>
                  </a:cubicBezTo>
                  <a:cubicBezTo>
                    <a:pt x="1926388" y="711024"/>
                    <a:pt x="1931789" y="710801"/>
                    <a:pt x="1939835" y="709882"/>
                  </a:cubicBezTo>
                  <a:cubicBezTo>
                    <a:pt x="1932986" y="703200"/>
                    <a:pt x="1926582" y="705372"/>
                    <a:pt x="1921320" y="704119"/>
                  </a:cubicBezTo>
                  <a:cubicBezTo>
                    <a:pt x="1918313" y="703423"/>
                    <a:pt x="1914889" y="704759"/>
                    <a:pt x="1911687" y="704564"/>
                  </a:cubicBezTo>
                  <a:cubicBezTo>
                    <a:pt x="1899743" y="703868"/>
                    <a:pt x="1895622" y="695794"/>
                    <a:pt x="1901942" y="685632"/>
                  </a:cubicBezTo>
                  <a:cubicBezTo>
                    <a:pt x="1903334" y="683404"/>
                    <a:pt x="1904838" y="681260"/>
                    <a:pt x="1907065" y="677891"/>
                  </a:cubicBezTo>
                  <a:cubicBezTo>
                    <a:pt x="1903501" y="676889"/>
                    <a:pt x="1900940" y="675302"/>
                    <a:pt x="1898740" y="675692"/>
                  </a:cubicBezTo>
                  <a:cubicBezTo>
                    <a:pt x="1890193" y="677223"/>
                    <a:pt x="1881311" y="678309"/>
                    <a:pt x="1873376" y="681567"/>
                  </a:cubicBezTo>
                  <a:cubicBezTo>
                    <a:pt x="1861014" y="686662"/>
                    <a:pt x="1851715" y="686690"/>
                    <a:pt x="1845255" y="679367"/>
                  </a:cubicBezTo>
                  <a:cubicBezTo>
                    <a:pt x="1839269" y="672601"/>
                    <a:pt x="1839687" y="663915"/>
                    <a:pt x="1847009" y="652165"/>
                  </a:cubicBezTo>
                  <a:cubicBezTo>
                    <a:pt x="1845868" y="650216"/>
                    <a:pt x="1844476" y="647933"/>
                    <a:pt x="1843167" y="645622"/>
                  </a:cubicBezTo>
                  <a:cubicBezTo>
                    <a:pt x="1838128" y="636518"/>
                    <a:pt x="1840244" y="630003"/>
                    <a:pt x="1849988" y="628165"/>
                  </a:cubicBezTo>
                  <a:cubicBezTo>
                    <a:pt x="1856169" y="627024"/>
                    <a:pt x="1860541" y="624044"/>
                    <a:pt x="1863436" y="619395"/>
                  </a:cubicBezTo>
                  <a:cubicBezTo>
                    <a:pt x="1868531" y="611209"/>
                    <a:pt x="1875046" y="605474"/>
                    <a:pt x="1886685" y="603747"/>
                  </a:cubicBezTo>
                  <a:cubicBezTo>
                    <a:pt x="1884485" y="598235"/>
                    <a:pt x="1883260" y="593529"/>
                    <a:pt x="1880865" y="589464"/>
                  </a:cubicBezTo>
                  <a:cubicBezTo>
                    <a:pt x="1873404" y="576852"/>
                    <a:pt x="1876494" y="565548"/>
                    <a:pt x="1888689" y="558253"/>
                  </a:cubicBezTo>
                  <a:cubicBezTo>
                    <a:pt x="1897543" y="552963"/>
                    <a:pt x="1905812" y="547617"/>
                    <a:pt x="1916893" y="549427"/>
                  </a:cubicBezTo>
                  <a:cubicBezTo>
                    <a:pt x="1919622" y="549873"/>
                    <a:pt x="1922991" y="547673"/>
                    <a:pt x="1925775" y="546142"/>
                  </a:cubicBezTo>
                  <a:cubicBezTo>
                    <a:pt x="1931232" y="543163"/>
                    <a:pt x="1936606" y="542856"/>
                    <a:pt x="1941200" y="547116"/>
                  </a:cubicBezTo>
                  <a:cubicBezTo>
                    <a:pt x="1946295" y="551822"/>
                    <a:pt x="1947158" y="557362"/>
                    <a:pt x="1942369" y="563125"/>
                  </a:cubicBezTo>
                  <a:cubicBezTo>
                    <a:pt x="1941951" y="563627"/>
                    <a:pt x="1942313" y="564796"/>
                    <a:pt x="1942313" y="566160"/>
                  </a:cubicBezTo>
                  <a:cubicBezTo>
                    <a:pt x="1943789" y="566661"/>
                    <a:pt x="1945487" y="567302"/>
                    <a:pt x="1947214" y="567831"/>
                  </a:cubicBezTo>
                  <a:cubicBezTo>
                    <a:pt x="1954341" y="569919"/>
                    <a:pt x="1957933" y="574095"/>
                    <a:pt x="1957348" y="582030"/>
                  </a:cubicBezTo>
                  <a:cubicBezTo>
                    <a:pt x="1956569" y="592360"/>
                    <a:pt x="1960634" y="601186"/>
                    <a:pt x="1964531" y="610819"/>
                  </a:cubicBezTo>
                  <a:cubicBezTo>
                    <a:pt x="1968847" y="621511"/>
                    <a:pt x="1978313" y="628889"/>
                    <a:pt x="1980680" y="640332"/>
                  </a:cubicBezTo>
                  <a:cubicBezTo>
                    <a:pt x="1981070" y="642281"/>
                    <a:pt x="1984467" y="644703"/>
                    <a:pt x="1986722" y="644982"/>
                  </a:cubicBezTo>
                  <a:cubicBezTo>
                    <a:pt x="1996494" y="646179"/>
                    <a:pt x="2002731" y="651218"/>
                    <a:pt x="2005126" y="661631"/>
                  </a:cubicBezTo>
                  <a:cubicBezTo>
                    <a:pt x="2015956" y="657399"/>
                    <a:pt x="2016736" y="642448"/>
                    <a:pt x="2029042" y="642003"/>
                  </a:cubicBezTo>
                  <a:cubicBezTo>
                    <a:pt x="2036031" y="631200"/>
                    <a:pt x="2048392" y="635265"/>
                    <a:pt x="2058666" y="631896"/>
                  </a:cubicBezTo>
                  <a:cubicBezTo>
                    <a:pt x="2053961" y="618003"/>
                    <a:pt x="2052485" y="604276"/>
                    <a:pt x="2060281" y="591831"/>
                  </a:cubicBezTo>
                  <a:cubicBezTo>
                    <a:pt x="2067353" y="580499"/>
                    <a:pt x="2079520" y="577297"/>
                    <a:pt x="2092884" y="575070"/>
                  </a:cubicBezTo>
                  <a:cubicBezTo>
                    <a:pt x="2093358" y="579358"/>
                    <a:pt x="2093692" y="582921"/>
                    <a:pt x="2094165" y="586485"/>
                  </a:cubicBezTo>
                  <a:cubicBezTo>
                    <a:pt x="2094583" y="589659"/>
                    <a:pt x="2094722" y="592972"/>
                    <a:pt x="2095724" y="595952"/>
                  </a:cubicBezTo>
                  <a:cubicBezTo>
                    <a:pt x="2098676" y="604583"/>
                    <a:pt x="2104606" y="606003"/>
                    <a:pt x="2111483" y="599794"/>
                  </a:cubicBezTo>
                  <a:cubicBezTo>
                    <a:pt x="2113126" y="598318"/>
                    <a:pt x="2114017" y="596007"/>
                    <a:pt x="2114935" y="594587"/>
                  </a:cubicBezTo>
                  <a:cubicBezTo>
                    <a:pt x="2108086" y="580861"/>
                    <a:pt x="2101571" y="567747"/>
                    <a:pt x="2095112" y="554773"/>
                  </a:cubicBezTo>
                  <a:cubicBezTo>
                    <a:pt x="2087205" y="553965"/>
                    <a:pt x="2081469" y="556666"/>
                    <a:pt x="2077098" y="561761"/>
                  </a:cubicBezTo>
                  <a:cubicBezTo>
                    <a:pt x="2067938" y="572397"/>
                    <a:pt x="2054740" y="571979"/>
                    <a:pt x="2042796" y="573733"/>
                  </a:cubicBezTo>
                  <a:cubicBezTo>
                    <a:pt x="2036392" y="574680"/>
                    <a:pt x="2031437" y="568276"/>
                    <a:pt x="2027817" y="562652"/>
                  </a:cubicBezTo>
                  <a:cubicBezTo>
                    <a:pt x="2021859" y="553353"/>
                    <a:pt x="2020244" y="542773"/>
                    <a:pt x="2019353" y="532137"/>
                  </a:cubicBezTo>
                  <a:cubicBezTo>
                    <a:pt x="2018740" y="524759"/>
                    <a:pt x="2019576" y="517269"/>
                    <a:pt x="2019075" y="509891"/>
                  </a:cubicBezTo>
                  <a:cubicBezTo>
                    <a:pt x="2018406" y="500313"/>
                    <a:pt x="2023000" y="494272"/>
                    <a:pt x="2030546" y="489288"/>
                  </a:cubicBezTo>
                  <a:cubicBezTo>
                    <a:pt x="2040513" y="482745"/>
                    <a:pt x="2052179" y="478374"/>
                    <a:pt x="2058945" y="467459"/>
                  </a:cubicBezTo>
                  <a:cubicBezTo>
                    <a:pt x="2059919" y="465900"/>
                    <a:pt x="2063065" y="464787"/>
                    <a:pt x="2065098" y="464981"/>
                  </a:cubicBezTo>
                  <a:cubicBezTo>
                    <a:pt x="2073590" y="465761"/>
                    <a:pt x="2078212" y="460443"/>
                    <a:pt x="2083891" y="455432"/>
                  </a:cubicBezTo>
                  <a:cubicBezTo>
                    <a:pt x="2092216" y="448109"/>
                    <a:pt x="2099845" y="440842"/>
                    <a:pt x="2105915" y="431209"/>
                  </a:cubicBezTo>
                  <a:cubicBezTo>
                    <a:pt x="2111511" y="422299"/>
                    <a:pt x="2112625" y="412276"/>
                    <a:pt x="2116439" y="403060"/>
                  </a:cubicBezTo>
                  <a:cubicBezTo>
                    <a:pt x="2117386" y="400777"/>
                    <a:pt x="2115130" y="396991"/>
                    <a:pt x="2113961" y="394067"/>
                  </a:cubicBezTo>
                  <a:cubicBezTo>
                    <a:pt x="2110703" y="385798"/>
                    <a:pt x="2111065" y="384462"/>
                    <a:pt x="2118611" y="379868"/>
                  </a:cubicBezTo>
                  <a:cubicBezTo>
                    <a:pt x="2124541" y="376248"/>
                    <a:pt x="2130221" y="372768"/>
                    <a:pt x="2133200" y="365696"/>
                  </a:cubicBezTo>
                  <a:cubicBezTo>
                    <a:pt x="2134286" y="363162"/>
                    <a:pt x="2138796" y="361102"/>
                    <a:pt x="2142026" y="360601"/>
                  </a:cubicBezTo>
                  <a:cubicBezTo>
                    <a:pt x="2158843" y="357984"/>
                    <a:pt x="2172040" y="349241"/>
                    <a:pt x="2182843" y="336768"/>
                  </a:cubicBezTo>
                  <a:cubicBezTo>
                    <a:pt x="2187437" y="331478"/>
                    <a:pt x="2192532" y="329974"/>
                    <a:pt x="2198908" y="331366"/>
                  </a:cubicBezTo>
                  <a:cubicBezTo>
                    <a:pt x="2207344" y="333204"/>
                    <a:pt x="2215502" y="334123"/>
                    <a:pt x="2222045" y="326717"/>
                  </a:cubicBezTo>
                  <a:cubicBezTo>
                    <a:pt x="2222602" y="326076"/>
                    <a:pt x="2223715" y="325408"/>
                    <a:pt x="2224467" y="325519"/>
                  </a:cubicBezTo>
                  <a:cubicBezTo>
                    <a:pt x="2238110" y="327274"/>
                    <a:pt x="2248829" y="317724"/>
                    <a:pt x="2260885" y="315747"/>
                  </a:cubicBezTo>
                  <a:cubicBezTo>
                    <a:pt x="2279149" y="312712"/>
                    <a:pt x="2298555" y="310067"/>
                    <a:pt x="2316458" y="320564"/>
                  </a:cubicBezTo>
                  <a:cubicBezTo>
                    <a:pt x="2321831" y="323710"/>
                    <a:pt x="2328736" y="324294"/>
                    <a:pt x="2336198" y="326410"/>
                  </a:cubicBezTo>
                  <a:cubicBezTo>
                    <a:pt x="2338008" y="330197"/>
                    <a:pt x="2340347" y="335125"/>
                    <a:pt x="2342880" y="340387"/>
                  </a:cubicBezTo>
                  <a:cubicBezTo>
                    <a:pt x="2350732" y="342141"/>
                    <a:pt x="2361451" y="337408"/>
                    <a:pt x="2364848" y="350466"/>
                  </a:cubicBezTo>
                  <a:cubicBezTo>
                    <a:pt x="2369664" y="350466"/>
                    <a:pt x="2374342" y="349854"/>
                    <a:pt x="2378769" y="350605"/>
                  </a:cubicBezTo>
                  <a:cubicBezTo>
                    <a:pt x="2384588" y="351608"/>
                    <a:pt x="2390268" y="353529"/>
                    <a:pt x="2395892" y="355394"/>
                  </a:cubicBezTo>
                  <a:cubicBezTo>
                    <a:pt x="2400681" y="356953"/>
                    <a:pt x="2405275" y="359042"/>
                    <a:pt x="2410008" y="360768"/>
                  </a:cubicBezTo>
                  <a:cubicBezTo>
                    <a:pt x="2411706" y="361380"/>
                    <a:pt x="2414184" y="361046"/>
                    <a:pt x="2415270" y="362132"/>
                  </a:cubicBezTo>
                  <a:cubicBezTo>
                    <a:pt x="2426017" y="373102"/>
                    <a:pt x="2442806" y="372127"/>
                    <a:pt x="2454556" y="383626"/>
                  </a:cubicBezTo>
                  <a:cubicBezTo>
                    <a:pt x="2460375" y="403394"/>
                    <a:pt x="2463103" y="406986"/>
                    <a:pt x="2474491" y="407181"/>
                  </a:cubicBezTo>
                  <a:cubicBezTo>
                    <a:pt x="2471651" y="396211"/>
                    <a:pt x="2474240" y="384656"/>
                    <a:pt x="2466277" y="374633"/>
                  </a:cubicBezTo>
                  <a:cubicBezTo>
                    <a:pt x="2462101" y="369371"/>
                    <a:pt x="2464022" y="365724"/>
                    <a:pt x="2469980" y="362188"/>
                  </a:cubicBezTo>
                  <a:cubicBezTo>
                    <a:pt x="2471957" y="361018"/>
                    <a:pt x="2474129" y="360044"/>
                    <a:pt x="2476328" y="359403"/>
                  </a:cubicBezTo>
                  <a:cubicBezTo>
                    <a:pt x="2486407" y="356341"/>
                    <a:pt x="2491474" y="359292"/>
                    <a:pt x="2495512" y="370652"/>
                  </a:cubicBezTo>
                  <a:cubicBezTo>
                    <a:pt x="2503085" y="371431"/>
                    <a:pt x="2510797" y="372211"/>
                    <a:pt x="2518454" y="372991"/>
                  </a:cubicBezTo>
                  <a:cubicBezTo>
                    <a:pt x="2519985" y="378670"/>
                    <a:pt x="2521266" y="383376"/>
                    <a:pt x="2523438" y="391366"/>
                  </a:cubicBezTo>
                  <a:cubicBezTo>
                    <a:pt x="2525999" y="385882"/>
                    <a:pt x="2527530" y="383431"/>
                    <a:pt x="2528198" y="380759"/>
                  </a:cubicBezTo>
                  <a:cubicBezTo>
                    <a:pt x="2528616" y="379116"/>
                    <a:pt x="2527642" y="377167"/>
                    <a:pt x="2527307" y="375329"/>
                  </a:cubicBezTo>
                  <a:cubicBezTo>
                    <a:pt x="2523660" y="355589"/>
                    <a:pt x="2526222" y="352109"/>
                    <a:pt x="2545906" y="351079"/>
                  </a:cubicBezTo>
                  <a:cubicBezTo>
                    <a:pt x="2549999" y="350856"/>
                    <a:pt x="2554231" y="351552"/>
                    <a:pt x="2558296" y="352332"/>
                  </a:cubicBezTo>
                  <a:cubicBezTo>
                    <a:pt x="2568848" y="354336"/>
                    <a:pt x="2569711" y="356146"/>
                    <a:pt x="2566147" y="367979"/>
                  </a:cubicBezTo>
                  <a:cubicBezTo>
                    <a:pt x="2572607" y="371793"/>
                    <a:pt x="2577424" y="367144"/>
                    <a:pt x="2582435" y="364610"/>
                  </a:cubicBezTo>
                  <a:cubicBezTo>
                    <a:pt x="2591178" y="360211"/>
                    <a:pt x="2599363" y="357287"/>
                    <a:pt x="2606853" y="367144"/>
                  </a:cubicBezTo>
                  <a:cubicBezTo>
                    <a:pt x="2607939" y="368591"/>
                    <a:pt x="2614064" y="368647"/>
                    <a:pt x="2615206" y="367227"/>
                  </a:cubicBezTo>
                  <a:cubicBezTo>
                    <a:pt x="2621916" y="358847"/>
                    <a:pt x="2630853" y="360489"/>
                    <a:pt x="2639568" y="360545"/>
                  </a:cubicBezTo>
                  <a:cubicBezTo>
                    <a:pt x="2644579" y="360573"/>
                    <a:pt x="2649591" y="360545"/>
                    <a:pt x="2657025" y="360545"/>
                  </a:cubicBezTo>
                  <a:cubicBezTo>
                    <a:pt x="2653405" y="355199"/>
                    <a:pt x="2651261" y="352025"/>
                    <a:pt x="2648755" y="348294"/>
                  </a:cubicBezTo>
                  <a:cubicBezTo>
                    <a:pt x="2651122" y="347654"/>
                    <a:pt x="2652793" y="347181"/>
                    <a:pt x="2655605" y="346401"/>
                  </a:cubicBezTo>
                  <a:cubicBezTo>
                    <a:pt x="2654937" y="344257"/>
                    <a:pt x="2654240" y="342002"/>
                    <a:pt x="2653544" y="339747"/>
                  </a:cubicBezTo>
                  <a:cubicBezTo>
                    <a:pt x="2662092" y="332508"/>
                    <a:pt x="2663150" y="331867"/>
                    <a:pt x="2671141" y="337575"/>
                  </a:cubicBezTo>
                  <a:cubicBezTo>
                    <a:pt x="2676514" y="341417"/>
                    <a:pt x="2681470" y="342308"/>
                    <a:pt x="2687790" y="341445"/>
                  </a:cubicBezTo>
                  <a:cubicBezTo>
                    <a:pt x="2694640" y="340526"/>
                    <a:pt x="2701684" y="340805"/>
                    <a:pt x="2708616" y="340833"/>
                  </a:cubicBezTo>
                  <a:cubicBezTo>
                    <a:pt x="2715828" y="340833"/>
                    <a:pt x="2721786" y="343060"/>
                    <a:pt x="2726909" y="348963"/>
                  </a:cubicBezTo>
                  <a:cubicBezTo>
                    <a:pt x="2734510" y="357733"/>
                    <a:pt x="2745841" y="360072"/>
                    <a:pt x="2756505" y="363023"/>
                  </a:cubicBezTo>
                  <a:cubicBezTo>
                    <a:pt x="2757674" y="363357"/>
                    <a:pt x="2759623" y="360879"/>
                    <a:pt x="2762853" y="358485"/>
                  </a:cubicBezTo>
                  <a:cubicBezTo>
                    <a:pt x="2756366" y="356229"/>
                    <a:pt x="2751772" y="354615"/>
                    <a:pt x="2745786" y="352554"/>
                  </a:cubicBezTo>
                  <a:cubicBezTo>
                    <a:pt x="2747234" y="347571"/>
                    <a:pt x="2749934" y="342503"/>
                    <a:pt x="2749823" y="337519"/>
                  </a:cubicBezTo>
                  <a:cubicBezTo>
                    <a:pt x="2749684" y="332202"/>
                    <a:pt x="2746872" y="326939"/>
                    <a:pt x="2745034" y="321009"/>
                  </a:cubicBezTo>
                  <a:cubicBezTo>
                    <a:pt x="2751327" y="315552"/>
                    <a:pt x="2753387" y="306865"/>
                    <a:pt x="2762380" y="302856"/>
                  </a:cubicBezTo>
                  <a:cubicBezTo>
                    <a:pt x="2766751" y="300907"/>
                    <a:pt x="2769507" y="293362"/>
                    <a:pt x="2771262" y="287793"/>
                  </a:cubicBezTo>
                  <a:cubicBezTo>
                    <a:pt x="2775716" y="273733"/>
                    <a:pt x="2784041" y="263710"/>
                    <a:pt x="2798631" y="257723"/>
                  </a:cubicBezTo>
                  <a:cubicBezTo>
                    <a:pt x="2814556" y="268972"/>
                    <a:pt x="2825916" y="282782"/>
                    <a:pt x="2823939" y="304192"/>
                  </a:cubicBezTo>
                  <a:cubicBezTo>
                    <a:pt x="2840756" y="299932"/>
                    <a:pt x="2843819" y="296758"/>
                    <a:pt x="2844069" y="283478"/>
                  </a:cubicBezTo>
                  <a:cubicBezTo>
                    <a:pt x="2851308" y="281417"/>
                    <a:pt x="2854649" y="285510"/>
                    <a:pt x="2857851" y="291273"/>
                  </a:cubicBezTo>
                  <a:cubicBezTo>
                    <a:pt x="2862389" y="299431"/>
                    <a:pt x="2863642" y="299654"/>
                    <a:pt x="2872218" y="296898"/>
                  </a:cubicBezTo>
                  <a:cubicBezTo>
                    <a:pt x="2874863" y="296062"/>
                    <a:pt x="2877424" y="294921"/>
                    <a:pt x="2879902" y="293668"/>
                  </a:cubicBezTo>
                  <a:cubicBezTo>
                    <a:pt x="2885610" y="290772"/>
                    <a:pt x="2891123" y="290466"/>
                    <a:pt x="2897304" y="292805"/>
                  </a:cubicBezTo>
                  <a:cubicBezTo>
                    <a:pt x="2901842" y="294503"/>
                    <a:pt x="2906993" y="294615"/>
                    <a:pt x="2914510" y="295867"/>
                  </a:cubicBezTo>
                  <a:cubicBezTo>
                    <a:pt x="2911419" y="287320"/>
                    <a:pt x="2909192" y="281055"/>
                    <a:pt x="2906854" y="274596"/>
                  </a:cubicBezTo>
                  <a:cubicBezTo>
                    <a:pt x="2910612" y="264044"/>
                    <a:pt x="2920886" y="262540"/>
                    <a:pt x="2931104" y="258531"/>
                  </a:cubicBezTo>
                  <a:cubicBezTo>
                    <a:pt x="2926677" y="257556"/>
                    <a:pt x="2923698" y="256916"/>
                    <a:pt x="2920301" y="256192"/>
                  </a:cubicBezTo>
                  <a:cubicBezTo>
                    <a:pt x="2927290" y="255691"/>
                    <a:pt x="2933749" y="255246"/>
                    <a:pt x="2940209" y="254772"/>
                  </a:cubicBezTo>
                  <a:lnTo>
                    <a:pt x="2940477" y="254854"/>
                  </a:lnTo>
                  <a:lnTo>
                    <a:pt x="2939902" y="255162"/>
                  </a:lnTo>
                  <a:lnTo>
                    <a:pt x="2941548" y="255183"/>
                  </a:lnTo>
                  <a:lnTo>
                    <a:pt x="2951795" y="258326"/>
                  </a:lnTo>
                  <a:cubicBezTo>
                    <a:pt x="2955786" y="258663"/>
                    <a:pt x="2959865" y="258434"/>
                    <a:pt x="2963902" y="258475"/>
                  </a:cubicBezTo>
                  <a:cubicBezTo>
                    <a:pt x="2960158" y="255970"/>
                    <a:pt x="2956162" y="255392"/>
                    <a:pt x="2952101" y="255315"/>
                  </a:cubicBezTo>
                  <a:lnTo>
                    <a:pt x="2941548" y="255183"/>
                  </a:lnTo>
                  <a:lnTo>
                    <a:pt x="2940477" y="254854"/>
                  </a:lnTo>
                  <a:lnTo>
                    <a:pt x="2948272" y="250683"/>
                  </a:lnTo>
                  <a:cubicBezTo>
                    <a:pt x="2951450" y="250833"/>
                    <a:pt x="2954937" y="251988"/>
                    <a:pt x="2958501" y="252239"/>
                  </a:cubicBezTo>
                  <a:cubicBezTo>
                    <a:pt x="2958696" y="250011"/>
                    <a:pt x="2958919" y="248034"/>
                    <a:pt x="2959030" y="246058"/>
                  </a:cubicBezTo>
                  <a:cubicBezTo>
                    <a:pt x="2959559" y="237677"/>
                    <a:pt x="2959921" y="229241"/>
                    <a:pt x="2971615" y="229074"/>
                  </a:cubicBezTo>
                  <a:cubicBezTo>
                    <a:pt x="2972895" y="229074"/>
                    <a:pt x="2974928" y="228461"/>
                    <a:pt x="2975346" y="227542"/>
                  </a:cubicBezTo>
                  <a:cubicBezTo>
                    <a:pt x="2979772" y="217742"/>
                    <a:pt x="2988793" y="219524"/>
                    <a:pt x="2996812" y="218744"/>
                  </a:cubicBezTo>
                  <a:cubicBezTo>
                    <a:pt x="2998650" y="218577"/>
                    <a:pt x="3000960" y="219106"/>
                    <a:pt x="3002297" y="218187"/>
                  </a:cubicBezTo>
                  <a:cubicBezTo>
                    <a:pt x="3019058" y="206661"/>
                    <a:pt x="3040859" y="214846"/>
                    <a:pt x="3057898" y="203849"/>
                  </a:cubicBezTo>
                  <a:cubicBezTo>
                    <a:pt x="3061378" y="201593"/>
                    <a:pt x="3066919" y="202262"/>
                    <a:pt x="3071513" y="202095"/>
                  </a:cubicBezTo>
                  <a:cubicBezTo>
                    <a:pt x="3083569" y="201677"/>
                    <a:pt x="3095652" y="201788"/>
                    <a:pt x="3107680" y="201231"/>
                  </a:cubicBezTo>
                  <a:cubicBezTo>
                    <a:pt x="3112497" y="201009"/>
                    <a:pt x="3118037" y="201426"/>
                    <a:pt x="3119791" y="194438"/>
                  </a:cubicBezTo>
                  <a:cubicBezTo>
                    <a:pt x="3120209" y="192767"/>
                    <a:pt x="3123996" y="191041"/>
                    <a:pt x="3126306" y="190930"/>
                  </a:cubicBezTo>
                  <a:cubicBezTo>
                    <a:pt x="3136079" y="190429"/>
                    <a:pt x="3142093" y="183997"/>
                    <a:pt x="3148358" y="177900"/>
                  </a:cubicBezTo>
                  <a:cubicBezTo>
                    <a:pt x="3149944" y="176340"/>
                    <a:pt x="3151225" y="173306"/>
                    <a:pt x="3152868" y="173139"/>
                  </a:cubicBezTo>
                  <a:cubicBezTo>
                    <a:pt x="3162084" y="172179"/>
                    <a:pt x="3171223" y="169937"/>
                    <a:pt x="3180551" y="168625"/>
                  </a:cubicBezTo>
                  <a:close/>
                  <a:moveTo>
                    <a:pt x="3106066" y="167347"/>
                  </a:moveTo>
                  <a:cubicBezTo>
                    <a:pt x="3109574" y="170326"/>
                    <a:pt x="3112191" y="171495"/>
                    <a:pt x="3112803" y="173305"/>
                  </a:cubicBezTo>
                  <a:lnTo>
                    <a:pt x="3104760" y="182629"/>
                  </a:lnTo>
                  <a:close/>
                  <a:moveTo>
                    <a:pt x="3667505" y="166063"/>
                  </a:moveTo>
                  <a:cubicBezTo>
                    <a:pt x="3670178" y="165948"/>
                    <a:pt x="3673352" y="167890"/>
                    <a:pt x="3678920" y="171830"/>
                  </a:cubicBezTo>
                  <a:cubicBezTo>
                    <a:pt x="3671486" y="177677"/>
                    <a:pt x="3665416" y="177120"/>
                    <a:pt x="3659096" y="172637"/>
                  </a:cubicBezTo>
                  <a:cubicBezTo>
                    <a:pt x="3662660" y="168350"/>
                    <a:pt x="3664832" y="166178"/>
                    <a:pt x="3667505" y="166063"/>
                  </a:cubicBezTo>
                  <a:close/>
                  <a:moveTo>
                    <a:pt x="733128" y="164257"/>
                  </a:moveTo>
                  <a:cubicBezTo>
                    <a:pt x="742929" y="165148"/>
                    <a:pt x="747940" y="172304"/>
                    <a:pt x="751643" y="181213"/>
                  </a:cubicBezTo>
                  <a:cubicBezTo>
                    <a:pt x="746604" y="188229"/>
                    <a:pt x="741592" y="188229"/>
                    <a:pt x="735996" y="183496"/>
                  </a:cubicBezTo>
                  <a:cubicBezTo>
                    <a:pt x="733212" y="181130"/>
                    <a:pt x="729787" y="179348"/>
                    <a:pt x="727504" y="176619"/>
                  </a:cubicBezTo>
                  <a:cubicBezTo>
                    <a:pt x="725722" y="174475"/>
                    <a:pt x="723578" y="170021"/>
                    <a:pt x="724525" y="168768"/>
                  </a:cubicBezTo>
                  <a:cubicBezTo>
                    <a:pt x="726307" y="166373"/>
                    <a:pt x="730288" y="164007"/>
                    <a:pt x="733128" y="164257"/>
                  </a:cubicBezTo>
                  <a:close/>
                  <a:moveTo>
                    <a:pt x="2866009" y="149751"/>
                  </a:moveTo>
                  <a:lnTo>
                    <a:pt x="2892626" y="149751"/>
                  </a:lnTo>
                  <a:cubicBezTo>
                    <a:pt x="2891429" y="155431"/>
                    <a:pt x="2890510" y="159635"/>
                    <a:pt x="2889397" y="164953"/>
                  </a:cubicBezTo>
                  <a:cubicBezTo>
                    <a:pt x="2881294" y="164424"/>
                    <a:pt x="2874111" y="163923"/>
                    <a:pt x="2864979" y="163310"/>
                  </a:cubicBezTo>
                  <a:lnTo>
                    <a:pt x="2864951" y="163310"/>
                  </a:lnTo>
                  <a:cubicBezTo>
                    <a:pt x="2865369" y="157714"/>
                    <a:pt x="2865675" y="153816"/>
                    <a:pt x="2866009" y="149751"/>
                  </a:cubicBezTo>
                  <a:close/>
                  <a:moveTo>
                    <a:pt x="1793496" y="147774"/>
                  </a:moveTo>
                  <a:lnTo>
                    <a:pt x="1793524" y="147774"/>
                  </a:lnTo>
                  <a:cubicBezTo>
                    <a:pt x="1792828" y="151616"/>
                    <a:pt x="1792104" y="155598"/>
                    <a:pt x="1791325" y="159830"/>
                  </a:cubicBezTo>
                  <a:cubicBezTo>
                    <a:pt x="1784754" y="158688"/>
                    <a:pt x="1782025" y="155820"/>
                    <a:pt x="1783278" y="151087"/>
                  </a:cubicBezTo>
                  <a:cubicBezTo>
                    <a:pt x="1784336" y="147134"/>
                    <a:pt x="1787677" y="145547"/>
                    <a:pt x="1793496" y="147774"/>
                  </a:cubicBezTo>
                  <a:close/>
                  <a:moveTo>
                    <a:pt x="839097" y="140424"/>
                  </a:moveTo>
                  <a:cubicBezTo>
                    <a:pt x="843775" y="143124"/>
                    <a:pt x="848786" y="145324"/>
                    <a:pt x="853213" y="148359"/>
                  </a:cubicBezTo>
                  <a:cubicBezTo>
                    <a:pt x="855943" y="150252"/>
                    <a:pt x="859422" y="153092"/>
                    <a:pt x="859868" y="155932"/>
                  </a:cubicBezTo>
                  <a:cubicBezTo>
                    <a:pt x="861093" y="163978"/>
                    <a:pt x="866578" y="164758"/>
                    <a:pt x="872759" y="165760"/>
                  </a:cubicBezTo>
                  <a:cubicBezTo>
                    <a:pt x="875264" y="166178"/>
                    <a:pt x="878132" y="165705"/>
                    <a:pt x="880864" y="166241"/>
                  </a:cubicBezTo>
                  <a:lnTo>
                    <a:pt x="888130" y="172755"/>
                  </a:lnTo>
                  <a:lnTo>
                    <a:pt x="870211" y="176936"/>
                  </a:lnTo>
                  <a:cubicBezTo>
                    <a:pt x="864385" y="177378"/>
                    <a:pt x="858642" y="176577"/>
                    <a:pt x="852768" y="173667"/>
                  </a:cubicBezTo>
                  <a:cubicBezTo>
                    <a:pt x="849928" y="172248"/>
                    <a:pt x="846643" y="171078"/>
                    <a:pt x="843524" y="170995"/>
                  </a:cubicBezTo>
                  <a:cubicBezTo>
                    <a:pt x="834169" y="170716"/>
                    <a:pt x="828879" y="164340"/>
                    <a:pt x="823395" y="158299"/>
                  </a:cubicBezTo>
                  <a:cubicBezTo>
                    <a:pt x="818940" y="153398"/>
                    <a:pt x="818856" y="146688"/>
                    <a:pt x="822698" y="142011"/>
                  </a:cubicBezTo>
                  <a:cubicBezTo>
                    <a:pt x="826318" y="137640"/>
                    <a:pt x="833223" y="137027"/>
                    <a:pt x="839097" y="140424"/>
                  </a:cubicBezTo>
                  <a:close/>
                  <a:moveTo>
                    <a:pt x="678260" y="134264"/>
                  </a:moveTo>
                  <a:cubicBezTo>
                    <a:pt x="682825" y="134216"/>
                    <a:pt x="687357" y="135566"/>
                    <a:pt x="691087" y="138364"/>
                  </a:cubicBezTo>
                  <a:cubicBezTo>
                    <a:pt x="699385" y="144573"/>
                    <a:pt x="700666" y="151728"/>
                    <a:pt x="694541" y="160916"/>
                  </a:cubicBezTo>
                  <a:cubicBezTo>
                    <a:pt x="689584" y="168295"/>
                    <a:pt x="685825" y="175951"/>
                    <a:pt x="675579" y="179348"/>
                  </a:cubicBezTo>
                  <a:cubicBezTo>
                    <a:pt x="665446" y="182717"/>
                    <a:pt x="656563" y="183051"/>
                    <a:pt x="647514" y="178708"/>
                  </a:cubicBezTo>
                  <a:cubicBezTo>
                    <a:pt x="637602" y="173946"/>
                    <a:pt x="628136" y="168295"/>
                    <a:pt x="617556" y="162559"/>
                  </a:cubicBezTo>
                  <a:cubicBezTo>
                    <a:pt x="619561" y="160137"/>
                    <a:pt x="620034" y="158939"/>
                    <a:pt x="620702" y="158828"/>
                  </a:cubicBezTo>
                  <a:cubicBezTo>
                    <a:pt x="633203" y="156796"/>
                    <a:pt x="644201" y="151199"/>
                    <a:pt x="654865" y="144768"/>
                  </a:cubicBezTo>
                  <a:cubicBezTo>
                    <a:pt x="658318" y="142680"/>
                    <a:pt x="661965" y="140898"/>
                    <a:pt x="665223" y="138559"/>
                  </a:cubicBezTo>
                  <a:cubicBezTo>
                    <a:pt x="669093" y="135761"/>
                    <a:pt x="673693" y="134313"/>
                    <a:pt x="678260" y="134264"/>
                  </a:cubicBezTo>
                  <a:close/>
                  <a:moveTo>
                    <a:pt x="2602676" y="133324"/>
                  </a:moveTo>
                  <a:cubicBezTo>
                    <a:pt x="2595243" y="140229"/>
                    <a:pt x="2594379" y="140229"/>
                    <a:pt x="2585804" y="133407"/>
                  </a:cubicBezTo>
                  <a:cubicBezTo>
                    <a:pt x="2591075" y="128563"/>
                    <a:pt x="2596699" y="128535"/>
                    <a:pt x="2602676" y="133324"/>
                  </a:cubicBezTo>
                  <a:close/>
                  <a:moveTo>
                    <a:pt x="746105" y="120350"/>
                  </a:moveTo>
                  <a:cubicBezTo>
                    <a:pt x="749501" y="119821"/>
                    <a:pt x="754484" y="119375"/>
                    <a:pt x="756406" y="121269"/>
                  </a:cubicBezTo>
                  <a:cubicBezTo>
                    <a:pt x="762447" y="127310"/>
                    <a:pt x="769966" y="128981"/>
                    <a:pt x="777621" y="130206"/>
                  </a:cubicBezTo>
                  <a:cubicBezTo>
                    <a:pt x="792239" y="132517"/>
                    <a:pt x="801483" y="143153"/>
                    <a:pt x="811951" y="151812"/>
                  </a:cubicBezTo>
                  <a:cubicBezTo>
                    <a:pt x="816406" y="155487"/>
                    <a:pt x="815042" y="164814"/>
                    <a:pt x="809251" y="167069"/>
                  </a:cubicBezTo>
                  <a:cubicBezTo>
                    <a:pt x="796054" y="172220"/>
                    <a:pt x="782244" y="175004"/>
                    <a:pt x="765594" y="173055"/>
                  </a:cubicBezTo>
                  <a:cubicBezTo>
                    <a:pt x="769075" y="167905"/>
                    <a:pt x="771191" y="164786"/>
                    <a:pt x="773946" y="160721"/>
                  </a:cubicBezTo>
                  <a:lnTo>
                    <a:pt x="773975" y="160721"/>
                  </a:lnTo>
                  <a:cubicBezTo>
                    <a:pt x="770438" y="160248"/>
                    <a:pt x="767877" y="159747"/>
                    <a:pt x="765287" y="159552"/>
                  </a:cubicBezTo>
                  <a:cubicBezTo>
                    <a:pt x="760693" y="159190"/>
                    <a:pt x="756017" y="159413"/>
                    <a:pt x="751505" y="158689"/>
                  </a:cubicBezTo>
                  <a:cubicBezTo>
                    <a:pt x="738726" y="156601"/>
                    <a:pt x="738476" y="156155"/>
                    <a:pt x="737835" y="142930"/>
                  </a:cubicBezTo>
                  <a:cubicBezTo>
                    <a:pt x="737307" y="142206"/>
                    <a:pt x="736860" y="141371"/>
                    <a:pt x="736248" y="140730"/>
                  </a:cubicBezTo>
                  <a:cubicBezTo>
                    <a:pt x="733269" y="137612"/>
                    <a:pt x="726531" y="138197"/>
                    <a:pt x="726976" y="131821"/>
                  </a:cubicBezTo>
                  <a:cubicBezTo>
                    <a:pt x="727422" y="125584"/>
                    <a:pt x="733491" y="126280"/>
                    <a:pt x="737307" y="124304"/>
                  </a:cubicBezTo>
                  <a:cubicBezTo>
                    <a:pt x="740174" y="122828"/>
                    <a:pt x="743041" y="120823"/>
                    <a:pt x="746105" y="120350"/>
                  </a:cubicBezTo>
                  <a:close/>
                  <a:moveTo>
                    <a:pt x="2337340" y="119682"/>
                  </a:moveTo>
                  <a:cubicBezTo>
                    <a:pt x="2339345" y="120350"/>
                    <a:pt x="2340793" y="122800"/>
                    <a:pt x="2342463" y="124499"/>
                  </a:cubicBezTo>
                  <a:cubicBezTo>
                    <a:pt x="2340904" y="125919"/>
                    <a:pt x="2339345" y="127311"/>
                    <a:pt x="2337006" y="129427"/>
                  </a:cubicBezTo>
                  <a:cubicBezTo>
                    <a:pt x="2335085" y="126726"/>
                    <a:pt x="2333693" y="124749"/>
                    <a:pt x="2332273" y="122800"/>
                  </a:cubicBezTo>
                  <a:cubicBezTo>
                    <a:pt x="2333999" y="121659"/>
                    <a:pt x="2336115" y="119292"/>
                    <a:pt x="2337340" y="119682"/>
                  </a:cubicBezTo>
                  <a:close/>
                  <a:moveTo>
                    <a:pt x="2768624" y="119054"/>
                  </a:moveTo>
                  <a:cubicBezTo>
                    <a:pt x="2772334" y="119611"/>
                    <a:pt x="2774200" y="122855"/>
                    <a:pt x="2774826" y="128758"/>
                  </a:cubicBezTo>
                  <a:cubicBezTo>
                    <a:pt x="2767142" y="130595"/>
                    <a:pt x="2759903" y="129955"/>
                    <a:pt x="2751355" y="125472"/>
                  </a:cubicBezTo>
                  <a:cubicBezTo>
                    <a:pt x="2759360" y="120627"/>
                    <a:pt x="2764914" y="118497"/>
                    <a:pt x="2768624" y="119054"/>
                  </a:cubicBezTo>
                  <a:close/>
                  <a:moveTo>
                    <a:pt x="3167542" y="117927"/>
                  </a:moveTo>
                  <a:cubicBezTo>
                    <a:pt x="3173611" y="118512"/>
                    <a:pt x="3178706" y="120099"/>
                    <a:pt x="3184302" y="122800"/>
                  </a:cubicBezTo>
                  <a:cubicBezTo>
                    <a:pt x="3192739" y="126893"/>
                    <a:pt x="3199337" y="132990"/>
                    <a:pt x="3206660" y="138280"/>
                  </a:cubicBezTo>
                  <a:cubicBezTo>
                    <a:pt x="3210836" y="141287"/>
                    <a:pt x="3210697" y="145074"/>
                    <a:pt x="3209834" y="149333"/>
                  </a:cubicBezTo>
                  <a:cubicBezTo>
                    <a:pt x="3208831" y="154206"/>
                    <a:pt x="3205240" y="156043"/>
                    <a:pt x="3200897" y="156572"/>
                  </a:cubicBezTo>
                  <a:cubicBezTo>
                    <a:pt x="3197722" y="156962"/>
                    <a:pt x="3194409" y="156350"/>
                    <a:pt x="3191235" y="156795"/>
                  </a:cubicBezTo>
                  <a:cubicBezTo>
                    <a:pt x="3177593" y="158744"/>
                    <a:pt x="3163978" y="160832"/>
                    <a:pt x="3150363" y="163004"/>
                  </a:cubicBezTo>
                  <a:cubicBezTo>
                    <a:pt x="3145991" y="163700"/>
                    <a:pt x="3141676" y="164730"/>
                    <a:pt x="3134437" y="166206"/>
                  </a:cubicBezTo>
                  <a:cubicBezTo>
                    <a:pt x="3139086" y="149918"/>
                    <a:pt x="3144683" y="137668"/>
                    <a:pt x="3154233" y="127728"/>
                  </a:cubicBezTo>
                  <a:cubicBezTo>
                    <a:pt x="3157964" y="123858"/>
                    <a:pt x="3159662" y="117148"/>
                    <a:pt x="3167542" y="117927"/>
                  </a:cubicBezTo>
                  <a:close/>
                  <a:moveTo>
                    <a:pt x="2047975" y="116702"/>
                  </a:moveTo>
                  <a:lnTo>
                    <a:pt x="2047975" y="116730"/>
                  </a:lnTo>
                  <a:cubicBezTo>
                    <a:pt x="2050398" y="129704"/>
                    <a:pt x="2049200" y="133769"/>
                    <a:pt x="2043270" y="134326"/>
                  </a:cubicBezTo>
                  <a:cubicBezTo>
                    <a:pt x="2037841" y="134827"/>
                    <a:pt x="2034193" y="131180"/>
                    <a:pt x="2034082" y="125083"/>
                  </a:cubicBezTo>
                  <a:cubicBezTo>
                    <a:pt x="2033971" y="118289"/>
                    <a:pt x="2036922" y="116396"/>
                    <a:pt x="2047975" y="116702"/>
                  </a:cubicBezTo>
                  <a:close/>
                  <a:moveTo>
                    <a:pt x="2784946" y="108694"/>
                  </a:moveTo>
                  <a:cubicBezTo>
                    <a:pt x="2786902" y="107326"/>
                    <a:pt x="2789179" y="107277"/>
                    <a:pt x="2792088" y="108990"/>
                  </a:cubicBezTo>
                  <a:cubicBezTo>
                    <a:pt x="2793842" y="110020"/>
                    <a:pt x="2795680" y="114419"/>
                    <a:pt x="2794928" y="115533"/>
                  </a:cubicBezTo>
                  <a:cubicBezTo>
                    <a:pt x="2790779" y="121686"/>
                    <a:pt x="2785907" y="118568"/>
                    <a:pt x="2779726" y="116312"/>
                  </a:cubicBezTo>
                  <a:cubicBezTo>
                    <a:pt x="2781355" y="112748"/>
                    <a:pt x="2782990" y="110062"/>
                    <a:pt x="2784946" y="108694"/>
                  </a:cubicBezTo>
                  <a:close/>
                  <a:moveTo>
                    <a:pt x="803765" y="97185"/>
                  </a:moveTo>
                  <a:cubicBezTo>
                    <a:pt x="807551" y="95626"/>
                    <a:pt x="810920" y="96434"/>
                    <a:pt x="813454" y="100109"/>
                  </a:cubicBezTo>
                  <a:cubicBezTo>
                    <a:pt x="814985" y="102364"/>
                    <a:pt x="816961" y="104341"/>
                    <a:pt x="818827" y="106345"/>
                  </a:cubicBezTo>
                  <a:cubicBezTo>
                    <a:pt x="821834" y="109547"/>
                    <a:pt x="824813" y="113501"/>
                    <a:pt x="821444" y="117204"/>
                  </a:cubicBezTo>
                  <a:cubicBezTo>
                    <a:pt x="819078" y="119793"/>
                    <a:pt x="814427" y="121547"/>
                    <a:pt x="810837" y="121464"/>
                  </a:cubicBezTo>
                  <a:cubicBezTo>
                    <a:pt x="805964" y="121352"/>
                    <a:pt x="801120" y="119153"/>
                    <a:pt x="795690" y="117705"/>
                  </a:cubicBezTo>
                  <a:lnTo>
                    <a:pt x="795718" y="117705"/>
                  </a:lnTo>
                  <a:cubicBezTo>
                    <a:pt x="795328" y="113612"/>
                    <a:pt x="794688" y="110021"/>
                    <a:pt x="794716" y="106401"/>
                  </a:cubicBezTo>
                  <a:cubicBezTo>
                    <a:pt x="794744" y="100610"/>
                    <a:pt x="799533" y="98912"/>
                    <a:pt x="803765" y="97185"/>
                  </a:cubicBezTo>
                  <a:close/>
                  <a:moveTo>
                    <a:pt x="2737293" y="93872"/>
                  </a:moveTo>
                  <a:lnTo>
                    <a:pt x="2746510" y="93872"/>
                  </a:lnTo>
                  <a:cubicBezTo>
                    <a:pt x="2749823" y="101500"/>
                    <a:pt x="2751967" y="108600"/>
                    <a:pt x="2747595" y="116981"/>
                  </a:cubicBezTo>
                  <a:cubicBezTo>
                    <a:pt x="2743558" y="116480"/>
                    <a:pt x="2739660" y="116034"/>
                    <a:pt x="2734426" y="115394"/>
                  </a:cubicBezTo>
                  <a:close/>
                  <a:moveTo>
                    <a:pt x="2736991" y="93407"/>
                  </a:moveTo>
                  <a:lnTo>
                    <a:pt x="2737232" y="93461"/>
                  </a:lnTo>
                  <a:lnTo>
                    <a:pt x="2736933" y="93761"/>
                  </a:lnTo>
                  <a:close/>
                  <a:moveTo>
                    <a:pt x="2737350" y="93343"/>
                  </a:moveTo>
                  <a:lnTo>
                    <a:pt x="2737322" y="93481"/>
                  </a:lnTo>
                  <a:lnTo>
                    <a:pt x="2737349" y="93454"/>
                  </a:lnTo>
                  <a:lnTo>
                    <a:pt x="2737293" y="93872"/>
                  </a:lnTo>
                  <a:lnTo>
                    <a:pt x="2736932" y="93872"/>
                  </a:lnTo>
                  <a:lnTo>
                    <a:pt x="2737321" y="93482"/>
                  </a:lnTo>
                  <a:lnTo>
                    <a:pt x="2737232" y="93461"/>
                  </a:lnTo>
                  <a:close/>
                  <a:moveTo>
                    <a:pt x="1848276" y="93166"/>
                  </a:moveTo>
                  <a:cubicBezTo>
                    <a:pt x="1850121" y="91596"/>
                    <a:pt x="1853163" y="92396"/>
                    <a:pt x="1859065" y="94151"/>
                  </a:cubicBezTo>
                  <a:cubicBezTo>
                    <a:pt x="1857395" y="103524"/>
                    <a:pt x="1852598" y="107608"/>
                    <a:pt x="1844671" y="106401"/>
                  </a:cubicBezTo>
                  <a:cubicBezTo>
                    <a:pt x="1845785" y="98675"/>
                    <a:pt x="1846432" y="94735"/>
                    <a:pt x="1848276" y="93166"/>
                  </a:cubicBezTo>
                  <a:close/>
                  <a:moveTo>
                    <a:pt x="2261943" y="82401"/>
                  </a:moveTo>
                  <a:lnTo>
                    <a:pt x="2261943" y="82429"/>
                  </a:lnTo>
                  <a:cubicBezTo>
                    <a:pt x="2265897" y="91171"/>
                    <a:pt x="2273108" y="90503"/>
                    <a:pt x="2279957" y="91311"/>
                  </a:cubicBezTo>
                  <a:cubicBezTo>
                    <a:pt x="2292236" y="92730"/>
                    <a:pt x="2296774" y="98132"/>
                    <a:pt x="2297359" y="110494"/>
                  </a:cubicBezTo>
                  <a:cubicBezTo>
                    <a:pt x="2297581" y="114976"/>
                    <a:pt x="2296691" y="118178"/>
                    <a:pt x="2292626" y="121046"/>
                  </a:cubicBezTo>
                  <a:cubicBezTo>
                    <a:pt x="2286779" y="125167"/>
                    <a:pt x="2287113" y="125640"/>
                    <a:pt x="2287948" y="134800"/>
                  </a:cubicBezTo>
                  <a:cubicBezTo>
                    <a:pt x="2297693" y="138754"/>
                    <a:pt x="2311363" y="129427"/>
                    <a:pt x="2319215" y="143988"/>
                  </a:cubicBezTo>
                  <a:cubicBezTo>
                    <a:pt x="2302872" y="152146"/>
                    <a:pt x="2284468" y="141343"/>
                    <a:pt x="2268208" y="151589"/>
                  </a:cubicBezTo>
                  <a:lnTo>
                    <a:pt x="2268208" y="174420"/>
                  </a:lnTo>
                  <a:cubicBezTo>
                    <a:pt x="2263864" y="177789"/>
                    <a:pt x="2259215" y="181547"/>
                    <a:pt x="2254398" y="185055"/>
                  </a:cubicBezTo>
                  <a:cubicBezTo>
                    <a:pt x="2247911" y="189789"/>
                    <a:pt x="2231261" y="188981"/>
                    <a:pt x="2224830" y="184081"/>
                  </a:cubicBezTo>
                  <a:cubicBezTo>
                    <a:pt x="2222380" y="182216"/>
                    <a:pt x="2219512" y="180601"/>
                    <a:pt x="2216560" y="179821"/>
                  </a:cubicBezTo>
                  <a:cubicBezTo>
                    <a:pt x="2205841" y="177009"/>
                    <a:pt x="2205786" y="177176"/>
                    <a:pt x="2206036" y="166095"/>
                  </a:cubicBezTo>
                  <a:cubicBezTo>
                    <a:pt x="2206064" y="164369"/>
                    <a:pt x="2206231" y="162642"/>
                    <a:pt x="2206342" y="160610"/>
                  </a:cubicBezTo>
                  <a:cubicBezTo>
                    <a:pt x="2198519" y="159246"/>
                    <a:pt x="2197600" y="165816"/>
                    <a:pt x="2195233" y="169380"/>
                  </a:cubicBezTo>
                  <a:cubicBezTo>
                    <a:pt x="2188802" y="179042"/>
                    <a:pt x="2181869" y="188397"/>
                    <a:pt x="2176857" y="199060"/>
                  </a:cubicBezTo>
                  <a:cubicBezTo>
                    <a:pt x="2173544" y="206104"/>
                    <a:pt x="2161544" y="208025"/>
                    <a:pt x="2155085" y="203821"/>
                  </a:cubicBezTo>
                  <a:cubicBezTo>
                    <a:pt x="2151215" y="201315"/>
                    <a:pt x="2146621" y="199172"/>
                    <a:pt x="2144031" y="195663"/>
                  </a:cubicBezTo>
                  <a:cubicBezTo>
                    <a:pt x="2139688" y="189761"/>
                    <a:pt x="2134509" y="186253"/>
                    <a:pt x="2127632" y="183942"/>
                  </a:cubicBezTo>
                  <a:cubicBezTo>
                    <a:pt x="2125099" y="183079"/>
                    <a:pt x="2123929" y="178318"/>
                    <a:pt x="2122064" y="175366"/>
                  </a:cubicBezTo>
                  <a:cubicBezTo>
                    <a:pt x="2119948" y="171997"/>
                    <a:pt x="2118528" y="167264"/>
                    <a:pt x="2115465" y="165594"/>
                  </a:cubicBezTo>
                  <a:cubicBezTo>
                    <a:pt x="2106333" y="160638"/>
                    <a:pt x="2101989" y="151784"/>
                    <a:pt x="2095948" y="144294"/>
                  </a:cubicBezTo>
                  <a:cubicBezTo>
                    <a:pt x="2092829" y="140424"/>
                    <a:pt x="2090156" y="136220"/>
                    <a:pt x="2086983" y="132434"/>
                  </a:cubicBezTo>
                  <a:cubicBezTo>
                    <a:pt x="2082221" y="126726"/>
                    <a:pt x="2082054" y="120545"/>
                    <a:pt x="2087150" y="115088"/>
                  </a:cubicBezTo>
                  <a:cubicBezTo>
                    <a:pt x="2092105" y="109770"/>
                    <a:pt x="2098064" y="106986"/>
                    <a:pt x="2105637" y="107236"/>
                  </a:cubicBezTo>
                  <a:cubicBezTo>
                    <a:pt x="2117665" y="107654"/>
                    <a:pt x="2129748" y="107069"/>
                    <a:pt x="2141748" y="107682"/>
                  </a:cubicBezTo>
                  <a:cubicBezTo>
                    <a:pt x="2152022" y="108211"/>
                    <a:pt x="2160681" y="104341"/>
                    <a:pt x="2169201" y="99663"/>
                  </a:cubicBezTo>
                  <a:cubicBezTo>
                    <a:pt x="2177219" y="95264"/>
                    <a:pt x="2184987" y="90308"/>
                    <a:pt x="2193229" y="86327"/>
                  </a:cubicBezTo>
                  <a:cubicBezTo>
                    <a:pt x="2195735" y="85102"/>
                    <a:pt x="2199521" y="85714"/>
                    <a:pt x="2202472" y="86466"/>
                  </a:cubicBezTo>
                  <a:cubicBezTo>
                    <a:pt x="2212468" y="89055"/>
                    <a:pt x="2222101" y="90782"/>
                    <a:pt x="2232208" y="85937"/>
                  </a:cubicBezTo>
                  <a:cubicBezTo>
                    <a:pt x="2235410" y="84406"/>
                    <a:pt x="2240755" y="85018"/>
                    <a:pt x="2244180" y="86633"/>
                  </a:cubicBezTo>
                  <a:cubicBezTo>
                    <a:pt x="2251085" y="89891"/>
                    <a:pt x="2256626" y="89640"/>
                    <a:pt x="2261943" y="82401"/>
                  </a:cubicBezTo>
                  <a:close/>
                  <a:moveTo>
                    <a:pt x="3026520" y="70122"/>
                  </a:moveTo>
                  <a:cubicBezTo>
                    <a:pt x="3033397" y="68062"/>
                    <a:pt x="3038938" y="70038"/>
                    <a:pt x="3043031" y="75857"/>
                  </a:cubicBezTo>
                  <a:cubicBezTo>
                    <a:pt x="3039077" y="82317"/>
                    <a:pt x="3033286" y="83458"/>
                    <a:pt x="3027244" y="82400"/>
                  </a:cubicBezTo>
                  <a:cubicBezTo>
                    <a:pt x="3024571" y="81927"/>
                    <a:pt x="3020868" y="79672"/>
                    <a:pt x="3020144" y="77417"/>
                  </a:cubicBezTo>
                  <a:cubicBezTo>
                    <a:pt x="3018669" y="72850"/>
                    <a:pt x="3022984" y="71180"/>
                    <a:pt x="3026520" y="70122"/>
                  </a:cubicBezTo>
                  <a:close/>
                  <a:moveTo>
                    <a:pt x="3094636" y="68967"/>
                  </a:moveTo>
                  <a:cubicBezTo>
                    <a:pt x="3103601" y="70560"/>
                    <a:pt x="3112511" y="74952"/>
                    <a:pt x="3119819" y="83486"/>
                  </a:cubicBezTo>
                  <a:cubicBezTo>
                    <a:pt x="3126946" y="91811"/>
                    <a:pt x="3133907" y="100248"/>
                    <a:pt x="3140756" y="108433"/>
                  </a:cubicBezTo>
                  <a:cubicBezTo>
                    <a:pt x="3139810" y="114224"/>
                    <a:pt x="3138751" y="120405"/>
                    <a:pt x="3137833" y="126586"/>
                  </a:cubicBezTo>
                  <a:cubicBezTo>
                    <a:pt x="3136246" y="137445"/>
                    <a:pt x="3132209" y="141426"/>
                    <a:pt x="3121462" y="141148"/>
                  </a:cubicBezTo>
                  <a:cubicBezTo>
                    <a:pt x="3115503" y="140981"/>
                    <a:pt x="3109629" y="139171"/>
                    <a:pt x="3103642" y="138809"/>
                  </a:cubicBezTo>
                  <a:cubicBezTo>
                    <a:pt x="3097044" y="138391"/>
                    <a:pt x="3090585" y="133742"/>
                    <a:pt x="3083596" y="138531"/>
                  </a:cubicBezTo>
                  <a:cubicBezTo>
                    <a:pt x="3081953" y="139672"/>
                    <a:pt x="3078056" y="138614"/>
                    <a:pt x="3075717" y="137473"/>
                  </a:cubicBezTo>
                  <a:cubicBezTo>
                    <a:pt x="3067002" y="133268"/>
                    <a:pt x="3058566" y="128507"/>
                    <a:pt x="3049935" y="124164"/>
                  </a:cubicBezTo>
                  <a:cubicBezTo>
                    <a:pt x="3045870" y="122132"/>
                    <a:pt x="3041638" y="120378"/>
                    <a:pt x="3037406" y="118735"/>
                  </a:cubicBezTo>
                  <a:cubicBezTo>
                    <a:pt x="3030445" y="116034"/>
                    <a:pt x="3028106" y="109603"/>
                    <a:pt x="3033870" y="105259"/>
                  </a:cubicBezTo>
                  <a:cubicBezTo>
                    <a:pt x="3042306" y="98911"/>
                    <a:pt x="3045814" y="90419"/>
                    <a:pt x="3047485" y="82930"/>
                  </a:cubicBezTo>
                  <a:lnTo>
                    <a:pt x="3047540" y="82902"/>
                  </a:lnTo>
                  <a:cubicBezTo>
                    <a:pt x="3055837" y="78336"/>
                    <a:pt x="3062102" y="73714"/>
                    <a:pt x="3069118" y="71236"/>
                  </a:cubicBezTo>
                  <a:cubicBezTo>
                    <a:pt x="3076650" y="68577"/>
                    <a:pt x="3085671" y="67373"/>
                    <a:pt x="3094636" y="68967"/>
                  </a:cubicBezTo>
                  <a:close/>
                  <a:moveTo>
                    <a:pt x="2659771" y="51889"/>
                  </a:moveTo>
                  <a:cubicBezTo>
                    <a:pt x="2663186" y="52310"/>
                    <a:pt x="2666548" y="53793"/>
                    <a:pt x="2669777" y="57510"/>
                  </a:cubicBezTo>
                  <a:cubicBezTo>
                    <a:pt x="2666185" y="63747"/>
                    <a:pt x="2662399" y="70318"/>
                    <a:pt x="2658557" y="77000"/>
                  </a:cubicBezTo>
                  <a:cubicBezTo>
                    <a:pt x="2669360" y="80285"/>
                    <a:pt x="2678631" y="77445"/>
                    <a:pt x="2684088" y="69677"/>
                  </a:cubicBezTo>
                  <a:cubicBezTo>
                    <a:pt x="2693610" y="56090"/>
                    <a:pt x="2706557" y="54837"/>
                    <a:pt x="2718919" y="66002"/>
                  </a:cubicBezTo>
                  <a:cubicBezTo>
                    <a:pt x="2721174" y="68062"/>
                    <a:pt x="2724070" y="69816"/>
                    <a:pt x="2726965" y="70707"/>
                  </a:cubicBezTo>
                  <a:cubicBezTo>
                    <a:pt x="2738659" y="74355"/>
                    <a:pt x="2740524" y="77445"/>
                    <a:pt x="2737601" y="89640"/>
                  </a:cubicBezTo>
                  <a:lnTo>
                    <a:pt x="2736991" y="93407"/>
                  </a:lnTo>
                  <a:lnTo>
                    <a:pt x="2734622" y="92870"/>
                  </a:lnTo>
                  <a:cubicBezTo>
                    <a:pt x="2725044" y="90921"/>
                    <a:pt x="2717109" y="92396"/>
                    <a:pt x="2714380" y="103645"/>
                  </a:cubicBezTo>
                  <a:cubicBezTo>
                    <a:pt x="2702659" y="104229"/>
                    <a:pt x="2691633" y="104786"/>
                    <a:pt x="2680190" y="105343"/>
                  </a:cubicBezTo>
                  <a:cubicBezTo>
                    <a:pt x="2677434" y="110438"/>
                    <a:pt x="2681582" y="118930"/>
                    <a:pt x="2673063" y="120239"/>
                  </a:cubicBezTo>
                  <a:cubicBezTo>
                    <a:pt x="2664960" y="121492"/>
                    <a:pt x="2656775" y="123608"/>
                    <a:pt x="2649647" y="116536"/>
                  </a:cubicBezTo>
                  <a:cubicBezTo>
                    <a:pt x="2647420" y="114336"/>
                    <a:pt x="2643383" y="113278"/>
                    <a:pt x="2640042" y="113000"/>
                  </a:cubicBezTo>
                  <a:cubicBezTo>
                    <a:pt x="2633610" y="112471"/>
                    <a:pt x="2627095" y="112833"/>
                    <a:pt x="2620329" y="112833"/>
                  </a:cubicBezTo>
                  <a:cubicBezTo>
                    <a:pt x="2617239" y="108350"/>
                    <a:pt x="2614204" y="103951"/>
                    <a:pt x="2610250" y="98243"/>
                  </a:cubicBezTo>
                  <a:cubicBezTo>
                    <a:pt x="2607884" y="103450"/>
                    <a:pt x="2606241" y="107125"/>
                    <a:pt x="2604431" y="111051"/>
                  </a:cubicBezTo>
                  <a:cubicBezTo>
                    <a:pt x="2597721" y="114002"/>
                    <a:pt x="2590649" y="116202"/>
                    <a:pt x="2583188" y="113612"/>
                  </a:cubicBezTo>
                  <a:cubicBezTo>
                    <a:pt x="2579457" y="112304"/>
                    <a:pt x="2575726" y="110438"/>
                    <a:pt x="2572691" y="107988"/>
                  </a:cubicBezTo>
                  <a:cubicBezTo>
                    <a:pt x="2564756" y="101640"/>
                    <a:pt x="2557155" y="102113"/>
                    <a:pt x="2549582" y="109714"/>
                  </a:cubicBezTo>
                  <a:cubicBezTo>
                    <a:pt x="2548134" y="111162"/>
                    <a:pt x="2545795" y="112471"/>
                    <a:pt x="2543791" y="112554"/>
                  </a:cubicBezTo>
                  <a:cubicBezTo>
                    <a:pt x="2530454" y="113139"/>
                    <a:pt x="2517146" y="113640"/>
                    <a:pt x="2505090" y="105956"/>
                  </a:cubicBezTo>
                  <a:cubicBezTo>
                    <a:pt x="2502111" y="104062"/>
                    <a:pt x="2498018" y="104035"/>
                    <a:pt x="2494538" y="102865"/>
                  </a:cubicBezTo>
                  <a:cubicBezTo>
                    <a:pt x="2487744" y="100610"/>
                    <a:pt x="2485266" y="93482"/>
                    <a:pt x="2490473" y="89083"/>
                  </a:cubicBezTo>
                  <a:cubicBezTo>
                    <a:pt x="2498213" y="82512"/>
                    <a:pt x="2506733" y="76805"/>
                    <a:pt x="2515280" y="71236"/>
                  </a:cubicBezTo>
                  <a:cubicBezTo>
                    <a:pt x="2520097" y="68090"/>
                    <a:pt x="2524914" y="69427"/>
                    <a:pt x="2529229" y="73324"/>
                  </a:cubicBezTo>
                  <a:cubicBezTo>
                    <a:pt x="2533712" y="77389"/>
                    <a:pt x="2539253" y="78921"/>
                    <a:pt x="2544682" y="75914"/>
                  </a:cubicBezTo>
                  <a:cubicBezTo>
                    <a:pt x="2559633" y="67672"/>
                    <a:pt x="2572106" y="70067"/>
                    <a:pt x="2582742" y="85241"/>
                  </a:cubicBezTo>
                  <a:cubicBezTo>
                    <a:pt x="2584970" y="80146"/>
                    <a:pt x="2586696" y="76164"/>
                    <a:pt x="2588617" y="71765"/>
                  </a:cubicBezTo>
                  <a:cubicBezTo>
                    <a:pt x="2590260" y="72740"/>
                    <a:pt x="2591485" y="73269"/>
                    <a:pt x="2592459" y="74076"/>
                  </a:cubicBezTo>
                  <a:cubicBezTo>
                    <a:pt x="2599837" y="80396"/>
                    <a:pt x="2599782" y="79812"/>
                    <a:pt x="2607188" y="74661"/>
                  </a:cubicBezTo>
                  <a:cubicBezTo>
                    <a:pt x="2620301" y="65584"/>
                    <a:pt x="2632886" y="55171"/>
                    <a:pt x="2649452" y="52638"/>
                  </a:cubicBezTo>
                  <a:cubicBezTo>
                    <a:pt x="2652891" y="52109"/>
                    <a:pt x="2656357" y="51468"/>
                    <a:pt x="2659771" y="51889"/>
                  </a:cubicBezTo>
                  <a:close/>
                  <a:moveTo>
                    <a:pt x="1150515" y="22178"/>
                  </a:moveTo>
                  <a:cubicBezTo>
                    <a:pt x="1171313" y="23514"/>
                    <a:pt x="1192111" y="25742"/>
                    <a:pt x="1212937" y="26354"/>
                  </a:cubicBezTo>
                  <a:cubicBezTo>
                    <a:pt x="1228835" y="26828"/>
                    <a:pt x="1240251" y="36461"/>
                    <a:pt x="1253142" y="43199"/>
                  </a:cubicBezTo>
                  <a:cubicBezTo>
                    <a:pt x="1254422" y="43867"/>
                    <a:pt x="1254840" y="46234"/>
                    <a:pt x="1255954" y="48405"/>
                  </a:cubicBezTo>
                  <a:cubicBezTo>
                    <a:pt x="1246487" y="52721"/>
                    <a:pt x="1237466" y="56647"/>
                    <a:pt x="1228640" y="60990"/>
                  </a:cubicBezTo>
                  <a:cubicBezTo>
                    <a:pt x="1224075" y="63217"/>
                    <a:pt x="1219258" y="65501"/>
                    <a:pt x="1215638" y="68897"/>
                  </a:cubicBezTo>
                  <a:cubicBezTo>
                    <a:pt x="1208650" y="75468"/>
                    <a:pt x="1201160" y="78698"/>
                    <a:pt x="1191387" y="80368"/>
                  </a:cubicBezTo>
                  <a:cubicBezTo>
                    <a:pt x="1183063" y="81788"/>
                    <a:pt x="1175574" y="88916"/>
                    <a:pt x="1168027" y="94011"/>
                  </a:cubicBezTo>
                  <a:cubicBezTo>
                    <a:pt x="1159425" y="99802"/>
                    <a:pt x="1151462" y="106095"/>
                    <a:pt x="1144333" y="114030"/>
                  </a:cubicBezTo>
                  <a:cubicBezTo>
                    <a:pt x="1139210" y="119737"/>
                    <a:pt x="1130106" y="122104"/>
                    <a:pt x="1122478" y="125222"/>
                  </a:cubicBezTo>
                  <a:cubicBezTo>
                    <a:pt x="1113846" y="128730"/>
                    <a:pt x="1106719" y="132990"/>
                    <a:pt x="1105521" y="143403"/>
                  </a:cubicBezTo>
                  <a:cubicBezTo>
                    <a:pt x="1105299" y="145408"/>
                    <a:pt x="1103489" y="147496"/>
                    <a:pt x="1101901" y="149000"/>
                  </a:cubicBezTo>
                  <a:cubicBezTo>
                    <a:pt x="1096890" y="153788"/>
                    <a:pt x="1091795" y="158549"/>
                    <a:pt x="1086421" y="162893"/>
                  </a:cubicBezTo>
                  <a:cubicBezTo>
                    <a:pt x="1083972" y="164870"/>
                    <a:pt x="1080909" y="166290"/>
                    <a:pt x="1077902" y="167320"/>
                  </a:cubicBezTo>
                  <a:cubicBezTo>
                    <a:pt x="1062645" y="172526"/>
                    <a:pt x="1061002" y="175672"/>
                    <a:pt x="1066793" y="190902"/>
                  </a:cubicBezTo>
                  <a:cubicBezTo>
                    <a:pt x="1062756" y="196025"/>
                    <a:pt x="1060111" y="202123"/>
                    <a:pt x="1053735" y="206884"/>
                  </a:cubicBezTo>
                  <a:cubicBezTo>
                    <a:pt x="1048696" y="210670"/>
                    <a:pt x="1046803" y="219608"/>
                    <a:pt x="1045021" y="226652"/>
                  </a:cubicBezTo>
                  <a:cubicBezTo>
                    <a:pt x="1040510" y="244526"/>
                    <a:pt x="1021800" y="255106"/>
                    <a:pt x="1004399" y="249844"/>
                  </a:cubicBezTo>
                  <a:cubicBezTo>
                    <a:pt x="997550" y="247784"/>
                    <a:pt x="989698" y="246698"/>
                    <a:pt x="982710" y="247728"/>
                  </a:cubicBezTo>
                  <a:cubicBezTo>
                    <a:pt x="955452" y="251765"/>
                    <a:pt x="929251" y="243970"/>
                    <a:pt x="902635" y="241492"/>
                  </a:cubicBezTo>
                  <a:cubicBezTo>
                    <a:pt x="896204" y="240879"/>
                    <a:pt x="890301" y="238958"/>
                    <a:pt x="887879" y="231079"/>
                  </a:cubicBezTo>
                  <a:cubicBezTo>
                    <a:pt x="884983" y="221584"/>
                    <a:pt x="881614" y="220276"/>
                    <a:pt x="869419" y="220860"/>
                  </a:cubicBezTo>
                  <a:cubicBezTo>
                    <a:pt x="874820" y="229195"/>
                    <a:pt x="875628" y="237399"/>
                    <a:pt x="871842" y="245473"/>
                  </a:cubicBezTo>
                  <a:cubicBezTo>
                    <a:pt x="880222" y="249454"/>
                    <a:pt x="887628" y="255106"/>
                    <a:pt x="897791" y="255441"/>
                  </a:cubicBezTo>
                  <a:cubicBezTo>
                    <a:pt x="908677" y="255803"/>
                    <a:pt x="910709" y="258503"/>
                    <a:pt x="910654" y="269000"/>
                  </a:cubicBezTo>
                  <a:cubicBezTo>
                    <a:pt x="910654" y="272229"/>
                    <a:pt x="910236" y="275459"/>
                    <a:pt x="909958" y="279329"/>
                  </a:cubicBezTo>
                  <a:cubicBezTo>
                    <a:pt x="903081" y="282670"/>
                    <a:pt x="895925" y="285789"/>
                    <a:pt x="889132" y="289520"/>
                  </a:cubicBezTo>
                  <a:cubicBezTo>
                    <a:pt x="878969" y="295088"/>
                    <a:pt x="878245" y="299849"/>
                    <a:pt x="885262" y="308731"/>
                  </a:cubicBezTo>
                  <a:cubicBezTo>
                    <a:pt x="886904" y="310819"/>
                    <a:pt x="887907" y="313408"/>
                    <a:pt x="889076" y="315858"/>
                  </a:cubicBezTo>
                  <a:cubicBezTo>
                    <a:pt x="894784" y="327775"/>
                    <a:pt x="900881" y="339469"/>
                    <a:pt x="910988" y="348350"/>
                  </a:cubicBezTo>
                  <a:cubicBezTo>
                    <a:pt x="913605" y="350661"/>
                    <a:pt x="917391" y="352777"/>
                    <a:pt x="920733" y="352889"/>
                  </a:cubicBezTo>
                  <a:cubicBezTo>
                    <a:pt x="933902" y="353306"/>
                    <a:pt x="942450" y="359599"/>
                    <a:pt x="947489" y="371432"/>
                  </a:cubicBezTo>
                  <a:cubicBezTo>
                    <a:pt x="947990" y="372629"/>
                    <a:pt x="949271" y="373464"/>
                    <a:pt x="950134" y="374411"/>
                  </a:cubicBezTo>
                  <a:cubicBezTo>
                    <a:pt x="958451" y="372203"/>
                    <a:pt x="961931" y="364220"/>
                    <a:pt x="960575" y="350466"/>
                  </a:cubicBezTo>
                  <a:cubicBezTo>
                    <a:pt x="956037" y="349659"/>
                    <a:pt x="951053" y="349186"/>
                    <a:pt x="946348" y="347821"/>
                  </a:cubicBezTo>
                  <a:cubicBezTo>
                    <a:pt x="934403" y="344369"/>
                    <a:pt x="921958" y="340137"/>
                    <a:pt x="917308" y="327580"/>
                  </a:cubicBezTo>
                  <a:cubicBezTo>
                    <a:pt x="911823" y="312740"/>
                    <a:pt x="909262" y="296981"/>
                    <a:pt x="919535" y="282587"/>
                  </a:cubicBezTo>
                  <a:cubicBezTo>
                    <a:pt x="923517" y="277018"/>
                    <a:pt x="927610" y="271283"/>
                    <a:pt x="932733" y="266884"/>
                  </a:cubicBezTo>
                  <a:cubicBezTo>
                    <a:pt x="946682" y="254884"/>
                    <a:pt x="962969" y="257557"/>
                    <a:pt x="978840" y="261566"/>
                  </a:cubicBezTo>
                  <a:cubicBezTo>
                    <a:pt x="984853" y="263097"/>
                    <a:pt x="990255" y="262652"/>
                    <a:pt x="996297" y="262290"/>
                  </a:cubicBezTo>
                  <a:cubicBezTo>
                    <a:pt x="1016594" y="261093"/>
                    <a:pt x="1037058" y="260285"/>
                    <a:pt x="1057271" y="261956"/>
                  </a:cubicBezTo>
                  <a:cubicBezTo>
                    <a:pt x="1065067" y="262596"/>
                    <a:pt x="1073475" y="269055"/>
                    <a:pt x="1079517" y="274986"/>
                  </a:cubicBezTo>
                  <a:cubicBezTo>
                    <a:pt x="1090793" y="286039"/>
                    <a:pt x="1104464" y="293417"/>
                    <a:pt x="1117159" y="302271"/>
                  </a:cubicBezTo>
                  <a:cubicBezTo>
                    <a:pt x="1120224" y="304415"/>
                    <a:pt x="1125178" y="303719"/>
                    <a:pt x="1129244" y="304554"/>
                  </a:cubicBezTo>
                  <a:cubicBezTo>
                    <a:pt x="1133253" y="305390"/>
                    <a:pt x="1138263" y="305306"/>
                    <a:pt x="1140965" y="307728"/>
                  </a:cubicBezTo>
                  <a:cubicBezTo>
                    <a:pt x="1147341" y="313464"/>
                    <a:pt x="1154106" y="313297"/>
                    <a:pt x="1161987" y="310902"/>
                  </a:cubicBezTo>
                  <a:cubicBezTo>
                    <a:pt x="1164520" y="319311"/>
                    <a:pt x="1170005" y="323793"/>
                    <a:pt x="1177105" y="327998"/>
                  </a:cubicBezTo>
                  <a:cubicBezTo>
                    <a:pt x="1183007" y="331478"/>
                    <a:pt x="1187769" y="338355"/>
                    <a:pt x="1190775" y="344786"/>
                  </a:cubicBezTo>
                  <a:cubicBezTo>
                    <a:pt x="1193893" y="351469"/>
                    <a:pt x="1196817" y="357065"/>
                    <a:pt x="1207981" y="358763"/>
                  </a:cubicBezTo>
                  <a:cubicBezTo>
                    <a:pt x="1202747" y="361909"/>
                    <a:pt x="1199741" y="363719"/>
                    <a:pt x="1194756" y="366698"/>
                  </a:cubicBezTo>
                  <a:cubicBezTo>
                    <a:pt x="1215972" y="380425"/>
                    <a:pt x="1233958" y="394039"/>
                    <a:pt x="1256427" y="401640"/>
                  </a:cubicBezTo>
                  <a:cubicBezTo>
                    <a:pt x="1262552" y="415673"/>
                    <a:pt x="1262413" y="416341"/>
                    <a:pt x="1250636" y="426253"/>
                  </a:cubicBezTo>
                  <a:cubicBezTo>
                    <a:pt x="1242534" y="433074"/>
                    <a:pt x="1234599" y="440174"/>
                    <a:pt x="1226080" y="446466"/>
                  </a:cubicBezTo>
                  <a:cubicBezTo>
                    <a:pt x="1222627" y="449028"/>
                    <a:pt x="1217810" y="449724"/>
                    <a:pt x="1212742" y="451589"/>
                  </a:cubicBezTo>
                  <a:cubicBezTo>
                    <a:pt x="1215890" y="461223"/>
                    <a:pt x="1221763" y="469910"/>
                    <a:pt x="1219426" y="480629"/>
                  </a:cubicBezTo>
                  <a:cubicBezTo>
                    <a:pt x="1217392" y="490040"/>
                    <a:pt x="1216668" y="499757"/>
                    <a:pt x="1215360" y="509223"/>
                  </a:cubicBezTo>
                  <a:cubicBezTo>
                    <a:pt x="1206702" y="512787"/>
                    <a:pt x="1199044" y="509529"/>
                    <a:pt x="1191806" y="507385"/>
                  </a:cubicBezTo>
                  <a:cubicBezTo>
                    <a:pt x="1175015" y="502402"/>
                    <a:pt x="1158700" y="495692"/>
                    <a:pt x="1141828" y="491070"/>
                  </a:cubicBezTo>
                  <a:cubicBezTo>
                    <a:pt x="1129270" y="487617"/>
                    <a:pt x="1121000" y="479766"/>
                    <a:pt x="1115016" y="469325"/>
                  </a:cubicBezTo>
                  <a:cubicBezTo>
                    <a:pt x="1111202" y="462671"/>
                    <a:pt x="1106719" y="460415"/>
                    <a:pt x="1099313" y="460972"/>
                  </a:cubicBezTo>
                  <a:cubicBezTo>
                    <a:pt x="1090543" y="461613"/>
                    <a:pt x="1081660" y="461501"/>
                    <a:pt x="1072891" y="461028"/>
                  </a:cubicBezTo>
                  <a:cubicBezTo>
                    <a:pt x="1067406" y="460722"/>
                    <a:pt x="1061670" y="459970"/>
                    <a:pt x="1056659" y="457882"/>
                  </a:cubicBezTo>
                  <a:cubicBezTo>
                    <a:pt x="1053373" y="456518"/>
                    <a:pt x="1049726" y="452842"/>
                    <a:pt x="1048891" y="449501"/>
                  </a:cubicBezTo>
                  <a:cubicBezTo>
                    <a:pt x="1047721" y="444907"/>
                    <a:pt x="1050144" y="440369"/>
                    <a:pt x="1055517" y="438782"/>
                  </a:cubicBezTo>
                  <a:cubicBezTo>
                    <a:pt x="1062979" y="436582"/>
                    <a:pt x="1070886" y="431961"/>
                    <a:pt x="1077930" y="433019"/>
                  </a:cubicBezTo>
                  <a:cubicBezTo>
                    <a:pt x="1090348" y="434856"/>
                    <a:pt x="1096919" y="428564"/>
                    <a:pt x="1103601" y="420657"/>
                  </a:cubicBezTo>
                  <a:cubicBezTo>
                    <a:pt x="1107387" y="416174"/>
                    <a:pt x="1111480" y="411914"/>
                    <a:pt x="1114682" y="407070"/>
                  </a:cubicBezTo>
                  <a:cubicBezTo>
                    <a:pt x="1116547" y="404230"/>
                    <a:pt x="1116909" y="400415"/>
                    <a:pt x="1118024" y="396852"/>
                  </a:cubicBezTo>
                  <a:cubicBezTo>
                    <a:pt x="1109308" y="391255"/>
                    <a:pt x="1102070" y="390309"/>
                    <a:pt x="1094636" y="397186"/>
                  </a:cubicBezTo>
                  <a:cubicBezTo>
                    <a:pt x="1091991" y="399636"/>
                    <a:pt x="1088455" y="401278"/>
                    <a:pt x="1085113" y="402838"/>
                  </a:cubicBezTo>
                  <a:cubicBezTo>
                    <a:pt x="1079712" y="405371"/>
                    <a:pt x="1073642" y="405817"/>
                    <a:pt x="1069410" y="401585"/>
                  </a:cubicBezTo>
                  <a:cubicBezTo>
                    <a:pt x="1065011" y="397213"/>
                    <a:pt x="1061112" y="392174"/>
                    <a:pt x="1063452" y="384350"/>
                  </a:cubicBezTo>
                  <a:cubicBezTo>
                    <a:pt x="1065040" y="379060"/>
                    <a:pt x="1063758" y="372879"/>
                    <a:pt x="1063758" y="364944"/>
                  </a:cubicBezTo>
                  <a:cubicBezTo>
                    <a:pt x="1060473" y="367923"/>
                    <a:pt x="1058747" y="369260"/>
                    <a:pt x="1057299" y="370819"/>
                  </a:cubicBezTo>
                  <a:cubicBezTo>
                    <a:pt x="1052872" y="375580"/>
                    <a:pt x="1047888" y="377195"/>
                    <a:pt x="1041123" y="376220"/>
                  </a:cubicBezTo>
                  <a:cubicBezTo>
                    <a:pt x="1029623" y="374606"/>
                    <a:pt x="1024222" y="381705"/>
                    <a:pt x="1027396" y="392981"/>
                  </a:cubicBezTo>
                  <a:cubicBezTo>
                    <a:pt x="1029819" y="401613"/>
                    <a:pt x="1026784" y="407933"/>
                    <a:pt x="1018905" y="413557"/>
                  </a:cubicBezTo>
                  <a:cubicBezTo>
                    <a:pt x="1013058" y="417733"/>
                    <a:pt x="1007935" y="422912"/>
                    <a:pt x="1001475" y="428536"/>
                  </a:cubicBezTo>
                  <a:cubicBezTo>
                    <a:pt x="1009327" y="437863"/>
                    <a:pt x="1015619" y="446439"/>
                    <a:pt x="1023109" y="453761"/>
                  </a:cubicBezTo>
                  <a:cubicBezTo>
                    <a:pt x="1026004" y="456601"/>
                    <a:pt x="1031628" y="456685"/>
                    <a:pt x="1036529" y="458188"/>
                  </a:cubicBezTo>
                  <a:cubicBezTo>
                    <a:pt x="1039424" y="462866"/>
                    <a:pt x="1039396" y="467014"/>
                    <a:pt x="1035025" y="471525"/>
                  </a:cubicBezTo>
                  <a:cubicBezTo>
                    <a:pt x="1026700" y="480072"/>
                    <a:pt x="1018793" y="489065"/>
                    <a:pt x="1010691" y="497835"/>
                  </a:cubicBezTo>
                  <a:cubicBezTo>
                    <a:pt x="1002617" y="506578"/>
                    <a:pt x="993484" y="507998"/>
                    <a:pt x="982348" y="500787"/>
                  </a:cubicBezTo>
                  <a:cubicBezTo>
                    <a:pt x="981568" y="497557"/>
                    <a:pt x="980538" y="493186"/>
                    <a:pt x="979313" y="488091"/>
                  </a:cubicBezTo>
                  <a:cubicBezTo>
                    <a:pt x="975109" y="486615"/>
                    <a:pt x="970877" y="484777"/>
                    <a:pt x="966450" y="483608"/>
                  </a:cubicBezTo>
                  <a:cubicBezTo>
                    <a:pt x="958849" y="481631"/>
                    <a:pt x="951192" y="479961"/>
                    <a:pt x="943508" y="478402"/>
                  </a:cubicBezTo>
                  <a:cubicBezTo>
                    <a:pt x="932426" y="476146"/>
                    <a:pt x="921707" y="474114"/>
                    <a:pt x="914245" y="486615"/>
                  </a:cubicBezTo>
                  <a:cubicBezTo>
                    <a:pt x="911879" y="490569"/>
                    <a:pt x="906477" y="493019"/>
                    <a:pt x="902050" y="495358"/>
                  </a:cubicBezTo>
                  <a:cubicBezTo>
                    <a:pt x="888936" y="502318"/>
                    <a:pt x="880111" y="513678"/>
                    <a:pt x="873178" y="525901"/>
                  </a:cubicBezTo>
                  <a:cubicBezTo>
                    <a:pt x="869893" y="531664"/>
                    <a:pt x="871507" y="540211"/>
                    <a:pt x="870895" y="547645"/>
                  </a:cubicBezTo>
                  <a:cubicBezTo>
                    <a:pt x="874125" y="548815"/>
                    <a:pt x="876185" y="549956"/>
                    <a:pt x="878357" y="550290"/>
                  </a:cubicBezTo>
                  <a:cubicBezTo>
                    <a:pt x="885791" y="551432"/>
                    <a:pt x="889382" y="555664"/>
                    <a:pt x="891053" y="562931"/>
                  </a:cubicBezTo>
                  <a:cubicBezTo>
                    <a:pt x="894115" y="576212"/>
                    <a:pt x="895591" y="577687"/>
                    <a:pt x="908593" y="577799"/>
                  </a:cubicBezTo>
                  <a:cubicBezTo>
                    <a:pt x="921735" y="577910"/>
                    <a:pt x="933206" y="581335"/>
                    <a:pt x="943034" y="590188"/>
                  </a:cubicBezTo>
                  <a:cubicBezTo>
                    <a:pt x="948381" y="595005"/>
                    <a:pt x="954645" y="597567"/>
                    <a:pt x="961995" y="597761"/>
                  </a:cubicBezTo>
                  <a:cubicBezTo>
                    <a:pt x="965113" y="597845"/>
                    <a:pt x="969373" y="598096"/>
                    <a:pt x="971099" y="600045"/>
                  </a:cubicBezTo>
                  <a:cubicBezTo>
                    <a:pt x="977420" y="607200"/>
                    <a:pt x="985660" y="607005"/>
                    <a:pt x="993902" y="607868"/>
                  </a:cubicBezTo>
                  <a:cubicBezTo>
                    <a:pt x="1006570" y="609205"/>
                    <a:pt x="1011610" y="614133"/>
                    <a:pt x="1013864" y="626717"/>
                  </a:cubicBezTo>
                  <a:cubicBezTo>
                    <a:pt x="1015786" y="637353"/>
                    <a:pt x="1015898" y="637465"/>
                    <a:pt x="1027647" y="638717"/>
                  </a:cubicBezTo>
                  <a:cubicBezTo>
                    <a:pt x="1029679" y="628110"/>
                    <a:pt x="1032770" y="617891"/>
                    <a:pt x="1027841" y="606810"/>
                  </a:cubicBezTo>
                  <a:cubicBezTo>
                    <a:pt x="1023610" y="597260"/>
                    <a:pt x="1027981" y="589632"/>
                    <a:pt x="1038171" y="589019"/>
                  </a:cubicBezTo>
                  <a:cubicBezTo>
                    <a:pt x="1046246" y="588546"/>
                    <a:pt x="1054487" y="590328"/>
                    <a:pt x="1063619" y="591191"/>
                  </a:cubicBezTo>
                  <a:cubicBezTo>
                    <a:pt x="1066626" y="582977"/>
                    <a:pt x="1059888" y="576963"/>
                    <a:pt x="1053930" y="571757"/>
                  </a:cubicBezTo>
                  <a:cubicBezTo>
                    <a:pt x="1047053" y="565771"/>
                    <a:pt x="1044546" y="559283"/>
                    <a:pt x="1047666" y="550959"/>
                  </a:cubicBezTo>
                  <a:cubicBezTo>
                    <a:pt x="1048751" y="548091"/>
                    <a:pt x="1050840" y="545112"/>
                    <a:pt x="1053344" y="543385"/>
                  </a:cubicBezTo>
                  <a:cubicBezTo>
                    <a:pt x="1059053" y="539460"/>
                    <a:pt x="1059666" y="534727"/>
                    <a:pt x="1057299" y="528880"/>
                  </a:cubicBezTo>
                  <a:cubicBezTo>
                    <a:pt x="1055378" y="524146"/>
                    <a:pt x="1054515" y="519942"/>
                    <a:pt x="1056937" y="514485"/>
                  </a:cubicBezTo>
                  <a:cubicBezTo>
                    <a:pt x="1058830" y="510281"/>
                    <a:pt x="1057104" y="504545"/>
                    <a:pt x="1057243" y="499478"/>
                  </a:cubicBezTo>
                  <a:cubicBezTo>
                    <a:pt x="1057550" y="488007"/>
                    <a:pt x="1061141" y="485000"/>
                    <a:pt x="1071916" y="488313"/>
                  </a:cubicBezTo>
                  <a:cubicBezTo>
                    <a:pt x="1081884" y="491376"/>
                    <a:pt x="1091434" y="493242"/>
                    <a:pt x="1101847" y="489789"/>
                  </a:cubicBezTo>
                  <a:cubicBezTo>
                    <a:pt x="1105103" y="488703"/>
                    <a:pt x="1110116" y="490485"/>
                    <a:pt x="1113400" y="492462"/>
                  </a:cubicBezTo>
                  <a:cubicBezTo>
                    <a:pt x="1120084" y="496555"/>
                    <a:pt x="1126321" y="501455"/>
                    <a:pt x="1132363" y="506467"/>
                  </a:cubicBezTo>
                  <a:cubicBezTo>
                    <a:pt x="1136789" y="510142"/>
                    <a:pt x="1141076" y="512564"/>
                    <a:pt x="1147285" y="512481"/>
                  </a:cubicBezTo>
                  <a:cubicBezTo>
                    <a:pt x="1155553" y="512369"/>
                    <a:pt x="1164101" y="513177"/>
                    <a:pt x="1168083" y="523061"/>
                  </a:cubicBezTo>
                  <a:cubicBezTo>
                    <a:pt x="1171284" y="520666"/>
                    <a:pt x="1173789" y="518773"/>
                    <a:pt x="1176212" y="516963"/>
                  </a:cubicBezTo>
                  <a:cubicBezTo>
                    <a:pt x="1183982" y="522532"/>
                    <a:pt x="1185735" y="527126"/>
                    <a:pt x="1183452" y="534030"/>
                  </a:cubicBezTo>
                  <a:cubicBezTo>
                    <a:pt x="1180668" y="542355"/>
                    <a:pt x="1173819" y="538875"/>
                    <a:pt x="1166804" y="539209"/>
                  </a:cubicBezTo>
                  <a:cubicBezTo>
                    <a:pt x="1167804" y="542606"/>
                    <a:pt x="1167804" y="546281"/>
                    <a:pt x="1169614" y="547896"/>
                  </a:cubicBezTo>
                  <a:cubicBezTo>
                    <a:pt x="1173625" y="551404"/>
                    <a:pt x="1183732" y="550624"/>
                    <a:pt x="1194395" y="546921"/>
                  </a:cubicBezTo>
                  <a:cubicBezTo>
                    <a:pt x="1194006" y="544082"/>
                    <a:pt x="1193587" y="541047"/>
                    <a:pt x="1193143" y="537956"/>
                  </a:cubicBezTo>
                  <a:cubicBezTo>
                    <a:pt x="1198571" y="532722"/>
                    <a:pt x="1204085" y="527404"/>
                    <a:pt x="1211267" y="520499"/>
                  </a:cubicBezTo>
                  <a:cubicBezTo>
                    <a:pt x="1214274" y="520109"/>
                    <a:pt x="1219230" y="520638"/>
                    <a:pt x="1221652" y="526262"/>
                  </a:cubicBezTo>
                  <a:cubicBezTo>
                    <a:pt x="1225383" y="534921"/>
                    <a:pt x="1232065" y="540044"/>
                    <a:pt x="1239304" y="542327"/>
                  </a:cubicBezTo>
                  <a:cubicBezTo>
                    <a:pt x="1241643" y="550708"/>
                    <a:pt x="1243564" y="557752"/>
                    <a:pt x="1245624" y="564741"/>
                  </a:cubicBezTo>
                  <a:cubicBezTo>
                    <a:pt x="1246153" y="566495"/>
                    <a:pt x="1246794" y="568945"/>
                    <a:pt x="1248130" y="569585"/>
                  </a:cubicBezTo>
                  <a:cubicBezTo>
                    <a:pt x="1257848" y="574374"/>
                    <a:pt x="1258989" y="582727"/>
                    <a:pt x="1260353" y="592388"/>
                  </a:cubicBezTo>
                  <a:cubicBezTo>
                    <a:pt x="1261105" y="597734"/>
                    <a:pt x="1266868" y="603831"/>
                    <a:pt x="1271991" y="606754"/>
                  </a:cubicBezTo>
                  <a:cubicBezTo>
                    <a:pt x="1280956" y="611878"/>
                    <a:pt x="1291145" y="614829"/>
                    <a:pt x="1301504" y="618977"/>
                  </a:cubicBezTo>
                  <a:cubicBezTo>
                    <a:pt x="1304344" y="627358"/>
                    <a:pt x="1308464" y="634847"/>
                    <a:pt x="1318710" y="638133"/>
                  </a:cubicBezTo>
                  <a:cubicBezTo>
                    <a:pt x="1321884" y="639163"/>
                    <a:pt x="1324500" y="646374"/>
                    <a:pt x="1324808" y="650912"/>
                  </a:cubicBezTo>
                  <a:cubicBezTo>
                    <a:pt x="1325504" y="661520"/>
                    <a:pt x="1324473" y="672212"/>
                    <a:pt x="1324473" y="682875"/>
                  </a:cubicBezTo>
                  <a:cubicBezTo>
                    <a:pt x="1324473" y="687720"/>
                    <a:pt x="1325169" y="692564"/>
                    <a:pt x="1325532" y="697353"/>
                  </a:cubicBezTo>
                  <a:cubicBezTo>
                    <a:pt x="1341151" y="696267"/>
                    <a:pt x="1348891" y="701641"/>
                    <a:pt x="1353791" y="715562"/>
                  </a:cubicBezTo>
                  <a:cubicBezTo>
                    <a:pt x="1354710" y="718151"/>
                    <a:pt x="1356102" y="720574"/>
                    <a:pt x="1357495" y="722940"/>
                  </a:cubicBezTo>
                  <a:cubicBezTo>
                    <a:pt x="1358636" y="724917"/>
                    <a:pt x="1360334" y="726616"/>
                    <a:pt x="1361365" y="728648"/>
                  </a:cubicBezTo>
                  <a:cubicBezTo>
                    <a:pt x="1365095" y="735859"/>
                    <a:pt x="1364511" y="743349"/>
                    <a:pt x="1360474" y="749947"/>
                  </a:cubicBezTo>
                  <a:cubicBezTo>
                    <a:pt x="1356242" y="756852"/>
                    <a:pt x="1348724" y="756602"/>
                    <a:pt x="1341681" y="755989"/>
                  </a:cubicBezTo>
                  <a:cubicBezTo>
                    <a:pt x="1333467" y="755293"/>
                    <a:pt x="1325225" y="754486"/>
                    <a:pt x="1317095" y="753149"/>
                  </a:cubicBezTo>
                  <a:cubicBezTo>
                    <a:pt x="1313170" y="752509"/>
                    <a:pt x="1308297" y="751618"/>
                    <a:pt x="1305903" y="748973"/>
                  </a:cubicBezTo>
                  <a:cubicBezTo>
                    <a:pt x="1300918" y="743488"/>
                    <a:pt x="1295434" y="742625"/>
                    <a:pt x="1288557" y="742625"/>
                  </a:cubicBezTo>
                  <a:cubicBezTo>
                    <a:pt x="1273578" y="742625"/>
                    <a:pt x="1266005" y="729567"/>
                    <a:pt x="1272826" y="715785"/>
                  </a:cubicBezTo>
                  <a:cubicBezTo>
                    <a:pt x="1273995" y="713390"/>
                    <a:pt x="1277615" y="712138"/>
                    <a:pt x="1280204" y="710495"/>
                  </a:cubicBezTo>
                  <a:cubicBezTo>
                    <a:pt x="1290924" y="703785"/>
                    <a:pt x="1293624" y="696824"/>
                    <a:pt x="1289475" y="684407"/>
                  </a:cubicBezTo>
                  <a:cubicBezTo>
                    <a:pt x="1287164" y="686021"/>
                    <a:pt x="1284687" y="687107"/>
                    <a:pt x="1283100" y="688945"/>
                  </a:cubicBezTo>
                  <a:cubicBezTo>
                    <a:pt x="1278701" y="694124"/>
                    <a:pt x="1273884" y="697827"/>
                    <a:pt x="1266590" y="697799"/>
                  </a:cubicBezTo>
                  <a:cubicBezTo>
                    <a:pt x="1264112" y="697799"/>
                    <a:pt x="1260826" y="699052"/>
                    <a:pt x="1259295" y="700889"/>
                  </a:cubicBezTo>
                  <a:cubicBezTo>
                    <a:pt x="1250218" y="711748"/>
                    <a:pt x="1239276" y="717093"/>
                    <a:pt x="1225244" y="713001"/>
                  </a:cubicBezTo>
                  <a:cubicBezTo>
                    <a:pt x="1218979" y="720741"/>
                    <a:pt x="1218868" y="728759"/>
                    <a:pt x="1220065" y="737335"/>
                  </a:cubicBezTo>
                  <a:cubicBezTo>
                    <a:pt x="1228668" y="742987"/>
                    <a:pt x="1237522" y="742513"/>
                    <a:pt x="1246905" y="740370"/>
                  </a:cubicBezTo>
                  <a:cubicBezTo>
                    <a:pt x="1260631" y="737251"/>
                    <a:pt x="1270209" y="741483"/>
                    <a:pt x="1276779" y="753121"/>
                  </a:cubicBezTo>
                  <a:cubicBezTo>
                    <a:pt x="1279258" y="757493"/>
                    <a:pt x="1279119" y="762560"/>
                    <a:pt x="1274914" y="765734"/>
                  </a:cubicBezTo>
                  <a:cubicBezTo>
                    <a:pt x="1268009" y="770968"/>
                    <a:pt x="1260214" y="775033"/>
                    <a:pt x="1253392" y="780351"/>
                  </a:cubicBezTo>
                  <a:cubicBezTo>
                    <a:pt x="1245123" y="786783"/>
                    <a:pt x="1236297" y="790597"/>
                    <a:pt x="1225689" y="790152"/>
                  </a:cubicBezTo>
                  <a:cubicBezTo>
                    <a:pt x="1224158" y="790096"/>
                    <a:pt x="1222405" y="791655"/>
                    <a:pt x="1221041" y="792797"/>
                  </a:cubicBezTo>
                  <a:cubicBezTo>
                    <a:pt x="1210070" y="802207"/>
                    <a:pt x="1202080" y="803182"/>
                    <a:pt x="1191972" y="795330"/>
                  </a:cubicBezTo>
                  <a:cubicBezTo>
                    <a:pt x="1187491" y="791850"/>
                    <a:pt x="1183399" y="787145"/>
                    <a:pt x="1177384" y="789734"/>
                  </a:cubicBezTo>
                  <a:cubicBezTo>
                    <a:pt x="1169837" y="792992"/>
                    <a:pt x="1162598" y="797084"/>
                    <a:pt x="1155694" y="801539"/>
                  </a:cubicBezTo>
                  <a:cubicBezTo>
                    <a:pt x="1154051" y="802625"/>
                    <a:pt x="1153941" y="806606"/>
                    <a:pt x="1153772" y="809307"/>
                  </a:cubicBezTo>
                  <a:cubicBezTo>
                    <a:pt x="1153494" y="814347"/>
                    <a:pt x="1153689" y="819386"/>
                    <a:pt x="1153689" y="824815"/>
                  </a:cubicBezTo>
                  <a:cubicBezTo>
                    <a:pt x="1150404" y="826152"/>
                    <a:pt x="1148009" y="827460"/>
                    <a:pt x="1145447" y="828073"/>
                  </a:cubicBezTo>
                  <a:cubicBezTo>
                    <a:pt x="1138013" y="829799"/>
                    <a:pt x="1131416" y="832778"/>
                    <a:pt x="1126459" y="838848"/>
                  </a:cubicBezTo>
                  <a:cubicBezTo>
                    <a:pt x="1125289" y="840268"/>
                    <a:pt x="1124009" y="842022"/>
                    <a:pt x="1122393" y="842551"/>
                  </a:cubicBezTo>
                  <a:cubicBezTo>
                    <a:pt x="1103100" y="849010"/>
                    <a:pt x="1099954" y="867776"/>
                    <a:pt x="1092158" y="882755"/>
                  </a:cubicBezTo>
                  <a:cubicBezTo>
                    <a:pt x="1090042" y="886820"/>
                    <a:pt x="1090598" y="892862"/>
                    <a:pt x="1091516" y="897734"/>
                  </a:cubicBezTo>
                  <a:cubicBezTo>
                    <a:pt x="1092993" y="905725"/>
                    <a:pt x="1090042" y="911266"/>
                    <a:pt x="1084055" y="915748"/>
                  </a:cubicBezTo>
                  <a:cubicBezTo>
                    <a:pt x="1079990" y="918811"/>
                    <a:pt x="1075953" y="922041"/>
                    <a:pt x="1071499" y="924435"/>
                  </a:cubicBezTo>
                  <a:cubicBezTo>
                    <a:pt x="1061726" y="929697"/>
                    <a:pt x="1051257" y="933790"/>
                    <a:pt x="1045438" y="944314"/>
                  </a:cubicBezTo>
                  <a:cubicBezTo>
                    <a:pt x="1044408" y="946152"/>
                    <a:pt x="1042040" y="947711"/>
                    <a:pt x="1039980" y="948407"/>
                  </a:cubicBezTo>
                  <a:cubicBezTo>
                    <a:pt x="1029401" y="951999"/>
                    <a:pt x="1025698" y="960713"/>
                    <a:pt x="1023387" y="968454"/>
                  </a:cubicBezTo>
                  <a:cubicBezTo>
                    <a:pt x="1026979" y="976946"/>
                    <a:pt x="1029902" y="983934"/>
                    <a:pt x="1032909" y="990867"/>
                  </a:cubicBezTo>
                  <a:cubicBezTo>
                    <a:pt x="1034719" y="995015"/>
                    <a:pt x="1036363" y="999331"/>
                    <a:pt x="1038728" y="1003145"/>
                  </a:cubicBezTo>
                  <a:cubicBezTo>
                    <a:pt x="1041039" y="1006876"/>
                    <a:pt x="1044631" y="1008741"/>
                    <a:pt x="1049448" y="1007850"/>
                  </a:cubicBezTo>
                  <a:cubicBezTo>
                    <a:pt x="1053067" y="1007182"/>
                    <a:pt x="1056826" y="1007294"/>
                    <a:pt x="1060529" y="1006960"/>
                  </a:cubicBezTo>
                  <a:cubicBezTo>
                    <a:pt x="1068102" y="1006236"/>
                    <a:pt x="1072389" y="1009354"/>
                    <a:pt x="1075062" y="1016732"/>
                  </a:cubicBezTo>
                  <a:cubicBezTo>
                    <a:pt x="1077039" y="1022189"/>
                    <a:pt x="1080659" y="1027424"/>
                    <a:pt x="1084611" y="1031739"/>
                  </a:cubicBezTo>
                  <a:cubicBezTo>
                    <a:pt x="1091601" y="1039368"/>
                    <a:pt x="1093523" y="1048890"/>
                    <a:pt x="1095944" y="1058217"/>
                  </a:cubicBezTo>
                  <a:cubicBezTo>
                    <a:pt x="1096584" y="1060667"/>
                    <a:pt x="1094412" y="1063841"/>
                    <a:pt x="1092881" y="1068769"/>
                  </a:cubicBezTo>
                  <a:cubicBezTo>
                    <a:pt x="1085253" y="1057354"/>
                    <a:pt x="1078849" y="1047776"/>
                    <a:pt x="1070914" y="1035915"/>
                  </a:cubicBezTo>
                  <a:cubicBezTo>
                    <a:pt x="1069995" y="1043433"/>
                    <a:pt x="1069327" y="1048946"/>
                    <a:pt x="1068603" y="1054876"/>
                  </a:cubicBezTo>
                  <a:cubicBezTo>
                    <a:pt x="1063007" y="1054625"/>
                    <a:pt x="1057578" y="1054820"/>
                    <a:pt x="1052371" y="1053929"/>
                  </a:cubicBezTo>
                  <a:cubicBezTo>
                    <a:pt x="1049475" y="1053428"/>
                    <a:pt x="1046914" y="1051062"/>
                    <a:pt x="1044185" y="1049642"/>
                  </a:cubicBezTo>
                  <a:cubicBezTo>
                    <a:pt x="1041457" y="1048222"/>
                    <a:pt x="1038450" y="1045410"/>
                    <a:pt x="1035944" y="1045799"/>
                  </a:cubicBezTo>
                  <a:cubicBezTo>
                    <a:pt x="1022747" y="1047721"/>
                    <a:pt x="1016789" y="1037753"/>
                    <a:pt x="1008464" y="1030904"/>
                  </a:cubicBezTo>
                  <a:cubicBezTo>
                    <a:pt x="998218" y="1022468"/>
                    <a:pt x="993234" y="1011888"/>
                    <a:pt x="990867" y="999303"/>
                  </a:cubicBezTo>
                  <a:cubicBezTo>
                    <a:pt x="989893" y="994124"/>
                    <a:pt x="986635" y="990644"/>
                    <a:pt x="980761" y="989140"/>
                  </a:cubicBezTo>
                  <a:cubicBezTo>
                    <a:pt x="972297" y="986969"/>
                    <a:pt x="964111" y="983739"/>
                    <a:pt x="955897" y="980649"/>
                  </a:cubicBezTo>
                  <a:cubicBezTo>
                    <a:pt x="945791" y="976834"/>
                    <a:pt x="942617" y="977642"/>
                    <a:pt x="937355" y="987860"/>
                  </a:cubicBezTo>
                  <a:cubicBezTo>
                    <a:pt x="933458" y="995405"/>
                    <a:pt x="927888" y="999136"/>
                    <a:pt x="919535" y="998301"/>
                  </a:cubicBezTo>
                  <a:cubicBezTo>
                    <a:pt x="907758" y="997075"/>
                    <a:pt x="895562" y="998022"/>
                    <a:pt x="885122" y="990143"/>
                  </a:cubicBezTo>
                  <a:cubicBezTo>
                    <a:pt x="882867" y="988444"/>
                    <a:pt x="877605" y="988611"/>
                    <a:pt x="874820" y="990059"/>
                  </a:cubicBezTo>
                  <a:cubicBezTo>
                    <a:pt x="864630" y="995321"/>
                    <a:pt x="854607" y="1001029"/>
                    <a:pt x="845252" y="1007600"/>
                  </a:cubicBezTo>
                  <a:cubicBezTo>
                    <a:pt x="842607" y="1009465"/>
                    <a:pt x="841410" y="1014922"/>
                    <a:pt x="841410" y="1018709"/>
                  </a:cubicBezTo>
                  <a:cubicBezTo>
                    <a:pt x="841410" y="1027256"/>
                    <a:pt x="839071" y="1034746"/>
                    <a:pt x="836148" y="1042737"/>
                  </a:cubicBezTo>
                  <a:cubicBezTo>
                    <a:pt x="832055" y="1053985"/>
                    <a:pt x="832445" y="1066291"/>
                    <a:pt x="836900" y="1077902"/>
                  </a:cubicBezTo>
                  <a:cubicBezTo>
                    <a:pt x="838570" y="1082217"/>
                    <a:pt x="840435" y="1086477"/>
                    <a:pt x="842412" y="1090681"/>
                  </a:cubicBezTo>
                  <a:cubicBezTo>
                    <a:pt x="847925" y="1102375"/>
                    <a:pt x="855359" y="1110783"/>
                    <a:pt x="870143" y="1107470"/>
                  </a:cubicBezTo>
                  <a:cubicBezTo>
                    <a:pt x="873234" y="1106774"/>
                    <a:pt x="876630" y="1107275"/>
                    <a:pt x="879860" y="1107220"/>
                  </a:cubicBezTo>
                  <a:cubicBezTo>
                    <a:pt x="894060" y="1107025"/>
                    <a:pt x="902106" y="1100955"/>
                    <a:pt x="905837" y="1086505"/>
                  </a:cubicBezTo>
                  <a:cubicBezTo>
                    <a:pt x="907368" y="1080547"/>
                    <a:pt x="910542" y="1077540"/>
                    <a:pt x="916389" y="1077707"/>
                  </a:cubicBezTo>
                  <a:cubicBezTo>
                    <a:pt x="924631" y="1077929"/>
                    <a:pt x="932844" y="1078709"/>
                    <a:pt x="941085" y="1079071"/>
                  </a:cubicBezTo>
                  <a:cubicBezTo>
                    <a:pt x="953002" y="1079600"/>
                    <a:pt x="956009" y="1082384"/>
                    <a:pt x="955201" y="1094329"/>
                  </a:cubicBezTo>
                  <a:cubicBezTo>
                    <a:pt x="954504" y="1104268"/>
                    <a:pt x="955758" y="1115294"/>
                    <a:pt x="944621" y="1121252"/>
                  </a:cubicBezTo>
                  <a:cubicBezTo>
                    <a:pt x="943368" y="1129271"/>
                    <a:pt x="940668" y="1137401"/>
                    <a:pt x="941364" y="1145224"/>
                  </a:cubicBezTo>
                  <a:cubicBezTo>
                    <a:pt x="941837" y="1150514"/>
                    <a:pt x="948770" y="1150904"/>
                    <a:pt x="954171" y="1150654"/>
                  </a:cubicBezTo>
                  <a:cubicBezTo>
                    <a:pt x="964807" y="1150152"/>
                    <a:pt x="974635" y="1152241"/>
                    <a:pt x="984046" y="1158060"/>
                  </a:cubicBezTo>
                  <a:cubicBezTo>
                    <a:pt x="989754" y="1161596"/>
                    <a:pt x="991786" y="1165744"/>
                    <a:pt x="991369" y="1171619"/>
                  </a:cubicBezTo>
                  <a:cubicBezTo>
                    <a:pt x="990894" y="1178551"/>
                    <a:pt x="990311" y="1185512"/>
                    <a:pt x="988918" y="1192306"/>
                  </a:cubicBezTo>
                  <a:cubicBezTo>
                    <a:pt x="985271" y="1209818"/>
                    <a:pt x="993095" y="1222208"/>
                    <a:pt x="1006765" y="1231229"/>
                  </a:cubicBezTo>
                  <a:cubicBezTo>
                    <a:pt x="1010858" y="1233930"/>
                    <a:pt x="1017233" y="1233540"/>
                    <a:pt x="1022608" y="1233846"/>
                  </a:cubicBezTo>
                  <a:cubicBezTo>
                    <a:pt x="1028343" y="1234180"/>
                    <a:pt x="1034301" y="1231201"/>
                    <a:pt x="1041206" y="1235461"/>
                  </a:cubicBezTo>
                  <a:cubicBezTo>
                    <a:pt x="1035331" y="1240779"/>
                    <a:pt x="1030097" y="1245540"/>
                    <a:pt x="1023888" y="1251136"/>
                  </a:cubicBezTo>
                  <a:cubicBezTo>
                    <a:pt x="1016956" y="1247879"/>
                    <a:pt x="1009661" y="1244454"/>
                    <a:pt x="1002337" y="1241002"/>
                  </a:cubicBezTo>
                  <a:cubicBezTo>
                    <a:pt x="1002004" y="1241475"/>
                    <a:pt x="1001642" y="1241948"/>
                    <a:pt x="1001309" y="1242422"/>
                  </a:cubicBezTo>
                  <a:cubicBezTo>
                    <a:pt x="1003480" y="1244760"/>
                    <a:pt x="1005624" y="1247099"/>
                    <a:pt x="1008519" y="1250245"/>
                  </a:cubicBezTo>
                  <a:cubicBezTo>
                    <a:pt x="1002171" y="1252445"/>
                    <a:pt x="997689" y="1252055"/>
                    <a:pt x="993679" y="1247990"/>
                  </a:cubicBezTo>
                  <a:cubicBezTo>
                    <a:pt x="990450" y="1244705"/>
                    <a:pt x="987081" y="1241559"/>
                    <a:pt x="983796" y="1238301"/>
                  </a:cubicBezTo>
                  <a:cubicBezTo>
                    <a:pt x="982181" y="1236714"/>
                    <a:pt x="980705" y="1233791"/>
                    <a:pt x="978980" y="1233679"/>
                  </a:cubicBezTo>
                  <a:cubicBezTo>
                    <a:pt x="963693" y="1232482"/>
                    <a:pt x="961661" y="1217948"/>
                    <a:pt x="953336" y="1209763"/>
                  </a:cubicBezTo>
                  <a:cubicBezTo>
                    <a:pt x="942003" y="1198626"/>
                    <a:pt x="932037" y="1184203"/>
                    <a:pt x="913939" y="1182338"/>
                  </a:cubicBezTo>
                  <a:cubicBezTo>
                    <a:pt x="901187" y="1181002"/>
                    <a:pt x="889911" y="1177494"/>
                    <a:pt x="880695" y="1167303"/>
                  </a:cubicBezTo>
                  <a:cubicBezTo>
                    <a:pt x="874820" y="1160816"/>
                    <a:pt x="866217" y="1157642"/>
                    <a:pt x="856640" y="1158867"/>
                  </a:cubicBezTo>
                  <a:cubicBezTo>
                    <a:pt x="839155" y="1161094"/>
                    <a:pt x="823173" y="1157391"/>
                    <a:pt x="806886" y="1149930"/>
                  </a:cubicBezTo>
                  <a:cubicBezTo>
                    <a:pt x="786115" y="1140435"/>
                    <a:pt x="764705" y="1132445"/>
                    <a:pt x="744936" y="1120667"/>
                  </a:cubicBezTo>
                  <a:cubicBezTo>
                    <a:pt x="733967" y="1114152"/>
                    <a:pt x="727006" y="1106245"/>
                    <a:pt x="727257" y="1093131"/>
                  </a:cubicBezTo>
                  <a:cubicBezTo>
                    <a:pt x="727452" y="1081855"/>
                    <a:pt x="723387" y="1072472"/>
                    <a:pt x="715591" y="1064370"/>
                  </a:cubicBezTo>
                  <a:cubicBezTo>
                    <a:pt x="711108" y="1059693"/>
                    <a:pt x="707433" y="1054236"/>
                    <a:pt x="702950" y="1049558"/>
                  </a:cubicBezTo>
                  <a:cubicBezTo>
                    <a:pt x="701168" y="1047721"/>
                    <a:pt x="698078" y="1047108"/>
                    <a:pt x="693289" y="1044853"/>
                  </a:cubicBezTo>
                  <a:cubicBezTo>
                    <a:pt x="694904" y="1051507"/>
                    <a:pt x="696268" y="1055294"/>
                    <a:pt x="696686" y="1059192"/>
                  </a:cubicBezTo>
                  <a:cubicBezTo>
                    <a:pt x="697243" y="1064593"/>
                    <a:pt x="695795" y="1069382"/>
                    <a:pt x="690032" y="1071581"/>
                  </a:cubicBezTo>
                  <a:cubicBezTo>
                    <a:pt x="684185" y="1073809"/>
                    <a:pt x="678087" y="1073336"/>
                    <a:pt x="675275" y="1067767"/>
                  </a:cubicBezTo>
                  <a:cubicBezTo>
                    <a:pt x="671182" y="1059693"/>
                    <a:pt x="665057" y="1055516"/>
                    <a:pt x="657011" y="1052259"/>
                  </a:cubicBezTo>
                  <a:cubicBezTo>
                    <a:pt x="654031" y="1051034"/>
                    <a:pt x="650969" y="1045911"/>
                    <a:pt x="650913" y="1042514"/>
                  </a:cubicBezTo>
                  <a:cubicBezTo>
                    <a:pt x="650718" y="1031795"/>
                    <a:pt x="644871" y="1026644"/>
                    <a:pt x="635739" y="1023581"/>
                  </a:cubicBezTo>
                  <a:cubicBezTo>
                    <a:pt x="625159" y="1020017"/>
                    <a:pt x="619785" y="1012667"/>
                    <a:pt x="620676" y="1001447"/>
                  </a:cubicBezTo>
                  <a:cubicBezTo>
                    <a:pt x="621205" y="994820"/>
                    <a:pt x="618755" y="990310"/>
                    <a:pt x="613966" y="985688"/>
                  </a:cubicBezTo>
                  <a:cubicBezTo>
                    <a:pt x="609846" y="981734"/>
                    <a:pt x="606894" y="976222"/>
                    <a:pt x="604472" y="970904"/>
                  </a:cubicBezTo>
                  <a:cubicBezTo>
                    <a:pt x="599433" y="959906"/>
                    <a:pt x="594477" y="949632"/>
                    <a:pt x="583674" y="942310"/>
                  </a:cubicBezTo>
                  <a:cubicBezTo>
                    <a:pt x="576073" y="937159"/>
                    <a:pt x="570505" y="929279"/>
                    <a:pt x="559256" y="931535"/>
                  </a:cubicBezTo>
                  <a:cubicBezTo>
                    <a:pt x="549623" y="916611"/>
                    <a:pt x="540157" y="901883"/>
                    <a:pt x="530579" y="887210"/>
                  </a:cubicBezTo>
                  <a:cubicBezTo>
                    <a:pt x="526542" y="881001"/>
                    <a:pt x="523089" y="874096"/>
                    <a:pt x="517883" y="869057"/>
                  </a:cubicBezTo>
                  <a:cubicBezTo>
                    <a:pt x="511924" y="863321"/>
                    <a:pt x="510532" y="857029"/>
                    <a:pt x="509836" y="849344"/>
                  </a:cubicBezTo>
                  <a:cubicBezTo>
                    <a:pt x="508639" y="836036"/>
                    <a:pt x="506050" y="822838"/>
                    <a:pt x="504324" y="809558"/>
                  </a:cubicBezTo>
                  <a:cubicBezTo>
                    <a:pt x="503934" y="806551"/>
                    <a:pt x="503627" y="802569"/>
                    <a:pt x="505159" y="800425"/>
                  </a:cubicBezTo>
                  <a:cubicBezTo>
                    <a:pt x="509085" y="795024"/>
                    <a:pt x="509363" y="789678"/>
                    <a:pt x="508333" y="783414"/>
                  </a:cubicBezTo>
                  <a:cubicBezTo>
                    <a:pt x="507609" y="778931"/>
                    <a:pt x="508166" y="774142"/>
                    <a:pt x="508778" y="769576"/>
                  </a:cubicBezTo>
                  <a:cubicBezTo>
                    <a:pt x="510588" y="755933"/>
                    <a:pt x="510755" y="742736"/>
                    <a:pt x="501511" y="731182"/>
                  </a:cubicBezTo>
                  <a:cubicBezTo>
                    <a:pt x="500119" y="729455"/>
                    <a:pt x="499618" y="726977"/>
                    <a:pt x="498393" y="724110"/>
                  </a:cubicBezTo>
                  <a:cubicBezTo>
                    <a:pt x="490736" y="723163"/>
                    <a:pt x="483943" y="720156"/>
                    <a:pt x="480129" y="712249"/>
                  </a:cubicBezTo>
                  <a:cubicBezTo>
                    <a:pt x="479015" y="709966"/>
                    <a:pt x="476203" y="708351"/>
                    <a:pt x="473920" y="706848"/>
                  </a:cubicBezTo>
                  <a:cubicBezTo>
                    <a:pt x="462449" y="699414"/>
                    <a:pt x="458050" y="689195"/>
                    <a:pt x="461112" y="675776"/>
                  </a:cubicBezTo>
                  <a:cubicBezTo>
                    <a:pt x="461419" y="674467"/>
                    <a:pt x="461335" y="673075"/>
                    <a:pt x="461446" y="671488"/>
                  </a:cubicBezTo>
                  <a:cubicBezTo>
                    <a:pt x="457242" y="668119"/>
                    <a:pt x="453066" y="664778"/>
                    <a:pt x="447832" y="660602"/>
                  </a:cubicBezTo>
                  <a:cubicBezTo>
                    <a:pt x="446133" y="666421"/>
                    <a:pt x="444769" y="671098"/>
                    <a:pt x="443293" y="676193"/>
                  </a:cubicBezTo>
                  <a:cubicBezTo>
                    <a:pt x="433354" y="678448"/>
                    <a:pt x="425279" y="676193"/>
                    <a:pt x="420379" y="666950"/>
                  </a:cubicBezTo>
                  <a:cubicBezTo>
                    <a:pt x="416676" y="659961"/>
                    <a:pt x="411163" y="655785"/>
                    <a:pt x="403980" y="654755"/>
                  </a:cubicBezTo>
                  <a:cubicBezTo>
                    <a:pt x="404425" y="644898"/>
                    <a:pt x="405233" y="635850"/>
                    <a:pt x="405010" y="626857"/>
                  </a:cubicBezTo>
                  <a:cubicBezTo>
                    <a:pt x="404927" y="623683"/>
                    <a:pt x="403173" y="619506"/>
                    <a:pt x="400750" y="617613"/>
                  </a:cubicBezTo>
                  <a:cubicBezTo>
                    <a:pt x="393873" y="612267"/>
                    <a:pt x="386272" y="607813"/>
                    <a:pt x="378922" y="603107"/>
                  </a:cubicBezTo>
                  <a:cubicBezTo>
                    <a:pt x="376973" y="601854"/>
                    <a:pt x="374077" y="601409"/>
                    <a:pt x="372936" y="599710"/>
                  </a:cubicBezTo>
                  <a:cubicBezTo>
                    <a:pt x="362328" y="583785"/>
                    <a:pt x="341196" y="578996"/>
                    <a:pt x="332342" y="561121"/>
                  </a:cubicBezTo>
                  <a:cubicBezTo>
                    <a:pt x="331200" y="558782"/>
                    <a:pt x="327414" y="556611"/>
                    <a:pt x="324713" y="556388"/>
                  </a:cubicBezTo>
                  <a:cubicBezTo>
                    <a:pt x="310179" y="555246"/>
                    <a:pt x="310151" y="555469"/>
                    <a:pt x="303052" y="545112"/>
                  </a:cubicBezTo>
                  <a:cubicBezTo>
                    <a:pt x="290244" y="542300"/>
                    <a:pt x="277715" y="539209"/>
                    <a:pt x="265019" y="536954"/>
                  </a:cubicBezTo>
                  <a:cubicBezTo>
                    <a:pt x="261817" y="536369"/>
                    <a:pt x="257279" y="537372"/>
                    <a:pt x="254829" y="539404"/>
                  </a:cubicBezTo>
                  <a:cubicBezTo>
                    <a:pt x="249372" y="543942"/>
                    <a:pt x="243386" y="545474"/>
                    <a:pt x="236759" y="544945"/>
                  </a:cubicBezTo>
                  <a:cubicBezTo>
                    <a:pt x="222309" y="543831"/>
                    <a:pt x="212091" y="553270"/>
                    <a:pt x="200648" y="559423"/>
                  </a:cubicBezTo>
                  <a:cubicBezTo>
                    <a:pt x="198031" y="560843"/>
                    <a:pt x="196137" y="565158"/>
                    <a:pt x="195553" y="568416"/>
                  </a:cubicBezTo>
                  <a:lnTo>
                    <a:pt x="195163" y="583556"/>
                  </a:lnTo>
                  <a:lnTo>
                    <a:pt x="179070" y="595339"/>
                  </a:lnTo>
                  <a:cubicBezTo>
                    <a:pt x="172917" y="598290"/>
                    <a:pt x="165901" y="599488"/>
                    <a:pt x="159692" y="593724"/>
                  </a:cubicBezTo>
                  <a:cubicBezTo>
                    <a:pt x="154179" y="588629"/>
                    <a:pt x="148249" y="589910"/>
                    <a:pt x="141706" y="592806"/>
                  </a:cubicBezTo>
                  <a:cubicBezTo>
                    <a:pt x="132295" y="596954"/>
                    <a:pt x="126113" y="604137"/>
                    <a:pt x="120238" y="611989"/>
                  </a:cubicBezTo>
                  <a:cubicBezTo>
                    <a:pt x="112665" y="622151"/>
                    <a:pt x="99886" y="627915"/>
                    <a:pt x="87635" y="628471"/>
                  </a:cubicBezTo>
                  <a:cubicBezTo>
                    <a:pt x="81899" y="628722"/>
                    <a:pt x="75802" y="630448"/>
                    <a:pt x="70763" y="633149"/>
                  </a:cubicBezTo>
                  <a:cubicBezTo>
                    <a:pt x="64554" y="636462"/>
                    <a:pt x="58846" y="639720"/>
                    <a:pt x="51384" y="639581"/>
                  </a:cubicBezTo>
                  <a:cubicBezTo>
                    <a:pt x="47626" y="639497"/>
                    <a:pt x="43616" y="641557"/>
                    <a:pt x="40080" y="643367"/>
                  </a:cubicBezTo>
                  <a:cubicBezTo>
                    <a:pt x="35988" y="645455"/>
                    <a:pt x="31923" y="647905"/>
                    <a:pt x="28498" y="650940"/>
                  </a:cubicBezTo>
                  <a:cubicBezTo>
                    <a:pt x="20646" y="657956"/>
                    <a:pt x="12349" y="658875"/>
                    <a:pt x="2131" y="653613"/>
                  </a:cubicBezTo>
                  <a:cubicBezTo>
                    <a:pt x="1686" y="649799"/>
                    <a:pt x="1157" y="645316"/>
                    <a:pt x="628" y="640973"/>
                  </a:cubicBezTo>
                  <a:cubicBezTo>
                    <a:pt x="4804" y="637130"/>
                    <a:pt x="8284" y="633511"/>
                    <a:pt x="12238" y="630448"/>
                  </a:cubicBezTo>
                  <a:cubicBezTo>
                    <a:pt x="14632" y="628583"/>
                    <a:pt x="17862" y="626272"/>
                    <a:pt x="20507" y="626495"/>
                  </a:cubicBezTo>
                  <a:cubicBezTo>
                    <a:pt x="29333" y="627246"/>
                    <a:pt x="34930" y="621873"/>
                    <a:pt x="41528" y="617697"/>
                  </a:cubicBezTo>
                  <a:cubicBezTo>
                    <a:pt x="53472" y="610151"/>
                    <a:pt x="65918" y="603413"/>
                    <a:pt x="78586" y="596091"/>
                  </a:cubicBezTo>
                  <a:cubicBezTo>
                    <a:pt x="78503" y="595116"/>
                    <a:pt x="77305" y="591636"/>
                    <a:pt x="78252" y="590884"/>
                  </a:cubicBezTo>
                  <a:cubicBezTo>
                    <a:pt x="83848" y="586485"/>
                    <a:pt x="84628" y="593140"/>
                    <a:pt x="87078" y="595283"/>
                  </a:cubicBezTo>
                  <a:cubicBezTo>
                    <a:pt x="93398" y="591636"/>
                    <a:pt x="99496" y="588100"/>
                    <a:pt x="105621" y="584564"/>
                  </a:cubicBezTo>
                  <a:cubicBezTo>
                    <a:pt x="101138" y="579163"/>
                    <a:pt x="97073" y="574263"/>
                    <a:pt x="91227" y="567191"/>
                  </a:cubicBezTo>
                  <a:cubicBezTo>
                    <a:pt x="88944" y="567024"/>
                    <a:pt x="83988" y="566550"/>
                    <a:pt x="79032" y="566244"/>
                  </a:cubicBezTo>
                  <a:cubicBezTo>
                    <a:pt x="70920" y="565762"/>
                    <a:pt x="66215" y="561205"/>
                    <a:pt x="64916" y="552573"/>
                  </a:cubicBezTo>
                  <a:cubicBezTo>
                    <a:pt x="64776" y="551682"/>
                    <a:pt x="64331" y="550847"/>
                    <a:pt x="64053" y="549984"/>
                  </a:cubicBezTo>
                  <a:cubicBezTo>
                    <a:pt x="63301" y="549483"/>
                    <a:pt x="62605" y="548703"/>
                    <a:pt x="61769" y="548508"/>
                  </a:cubicBezTo>
                  <a:cubicBezTo>
                    <a:pt x="55227" y="547061"/>
                    <a:pt x="47681" y="549817"/>
                    <a:pt x="42336" y="543274"/>
                  </a:cubicBezTo>
                  <a:cubicBezTo>
                    <a:pt x="33872" y="532917"/>
                    <a:pt x="23236" y="523979"/>
                    <a:pt x="20229" y="510086"/>
                  </a:cubicBezTo>
                  <a:cubicBezTo>
                    <a:pt x="18586" y="502457"/>
                    <a:pt x="19004" y="495302"/>
                    <a:pt x="26967" y="490680"/>
                  </a:cubicBezTo>
                  <a:cubicBezTo>
                    <a:pt x="29751" y="489065"/>
                    <a:pt x="32284" y="486866"/>
                    <a:pt x="34484" y="484527"/>
                  </a:cubicBezTo>
                  <a:cubicBezTo>
                    <a:pt x="40303" y="478374"/>
                    <a:pt x="39663" y="469241"/>
                    <a:pt x="32897" y="464202"/>
                  </a:cubicBezTo>
                  <a:cubicBezTo>
                    <a:pt x="25909" y="459023"/>
                    <a:pt x="18670" y="454123"/>
                    <a:pt x="11403" y="449362"/>
                  </a:cubicBezTo>
                  <a:cubicBezTo>
                    <a:pt x="-1265" y="441065"/>
                    <a:pt x="-1460" y="440787"/>
                    <a:pt x="1714" y="423413"/>
                  </a:cubicBezTo>
                  <a:cubicBezTo>
                    <a:pt x="5612" y="422077"/>
                    <a:pt x="9844" y="419849"/>
                    <a:pt x="14271" y="419320"/>
                  </a:cubicBezTo>
                  <a:cubicBezTo>
                    <a:pt x="20479" y="418596"/>
                    <a:pt x="24906" y="416842"/>
                    <a:pt x="29445" y="411719"/>
                  </a:cubicBezTo>
                  <a:cubicBezTo>
                    <a:pt x="32591" y="408156"/>
                    <a:pt x="40192" y="408517"/>
                    <a:pt x="46846" y="406875"/>
                  </a:cubicBezTo>
                  <a:cubicBezTo>
                    <a:pt x="46985" y="402754"/>
                    <a:pt x="44062" y="398856"/>
                    <a:pt x="40414" y="398522"/>
                  </a:cubicBezTo>
                  <a:cubicBezTo>
                    <a:pt x="27802" y="397297"/>
                    <a:pt x="21315" y="386800"/>
                    <a:pt x="11598" y="381176"/>
                  </a:cubicBezTo>
                  <a:cubicBezTo>
                    <a:pt x="11514" y="379729"/>
                    <a:pt x="10846" y="377724"/>
                    <a:pt x="11486" y="377111"/>
                  </a:cubicBezTo>
                  <a:cubicBezTo>
                    <a:pt x="17834" y="371153"/>
                    <a:pt x="19115" y="360684"/>
                    <a:pt x="29222" y="357845"/>
                  </a:cubicBezTo>
                  <a:cubicBezTo>
                    <a:pt x="32479" y="356926"/>
                    <a:pt x="34902" y="353278"/>
                    <a:pt x="37881" y="351162"/>
                  </a:cubicBezTo>
                  <a:cubicBezTo>
                    <a:pt x="41584" y="348545"/>
                    <a:pt x="45426" y="346151"/>
                    <a:pt x="49352" y="343840"/>
                  </a:cubicBezTo>
                  <a:cubicBezTo>
                    <a:pt x="52888" y="341752"/>
                    <a:pt x="56925" y="340360"/>
                    <a:pt x="60155" y="337882"/>
                  </a:cubicBezTo>
                  <a:cubicBezTo>
                    <a:pt x="65807" y="333510"/>
                    <a:pt x="71097" y="329362"/>
                    <a:pt x="78948" y="332786"/>
                  </a:cubicBezTo>
                  <a:cubicBezTo>
                    <a:pt x="80563" y="333483"/>
                    <a:pt x="84461" y="332536"/>
                    <a:pt x="85129" y="331255"/>
                  </a:cubicBezTo>
                  <a:cubicBezTo>
                    <a:pt x="89250" y="323237"/>
                    <a:pt x="96544" y="324573"/>
                    <a:pt x="103310" y="324545"/>
                  </a:cubicBezTo>
                  <a:cubicBezTo>
                    <a:pt x="110382" y="324545"/>
                    <a:pt x="116786" y="324127"/>
                    <a:pt x="122326" y="318364"/>
                  </a:cubicBezTo>
                  <a:cubicBezTo>
                    <a:pt x="127449" y="313018"/>
                    <a:pt x="134884" y="312851"/>
                    <a:pt x="141956" y="313353"/>
                  </a:cubicBezTo>
                  <a:cubicBezTo>
                    <a:pt x="160388" y="314689"/>
                    <a:pt x="178792" y="316109"/>
                    <a:pt x="197223" y="317529"/>
                  </a:cubicBezTo>
                  <a:cubicBezTo>
                    <a:pt x="199534" y="317696"/>
                    <a:pt x="201817" y="318281"/>
                    <a:pt x="204100" y="318364"/>
                  </a:cubicBezTo>
                  <a:cubicBezTo>
                    <a:pt x="227154" y="319116"/>
                    <a:pt x="249901" y="321260"/>
                    <a:pt x="272175" y="328220"/>
                  </a:cubicBezTo>
                  <a:cubicBezTo>
                    <a:pt x="280806" y="330921"/>
                    <a:pt x="290523" y="330114"/>
                    <a:pt x="300713" y="330977"/>
                  </a:cubicBezTo>
                  <a:cubicBezTo>
                    <a:pt x="304945" y="342670"/>
                    <a:pt x="314356" y="344452"/>
                    <a:pt x="326049" y="343923"/>
                  </a:cubicBezTo>
                  <a:cubicBezTo>
                    <a:pt x="334263" y="343561"/>
                    <a:pt x="344063" y="341278"/>
                    <a:pt x="350022" y="351135"/>
                  </a:cubicBezTo>
                  <a:cubicBezTo>
                    <a:pt x="361326" y="341418"/>
                    <a:pt x="373548" y="343311"/>
                    <a:pt x="386411" y="346958"/>
                  </a:cubicBezTo>
                  <a:cubicBezTo>
                    <a:pt x="385103" y="349687"/>
                    <a:pt x="384184" y="351524"/>
                    <a:pt x="382764" y="354476"/>
                  </a:cubicBezTo>
                  <a:cubicBezTo>
                    <a:pt x="395405" y="350494"/>
                    <a:pt x="406597" y="346958"/>
                    <a:pt x="419488" y="342893"/>
                  </a:cubicBezTo>
                  <a:cubicBezTo>
                    <a:pt x="416565" y="342141"/>
                    <a:pt x="415061" y="341891"/>
                    <a:pt x="413669" y="341362"/>
                  </a:cubicBezTo>
                  <a:cubicBezTo>
                    <a:pt x="412500" y="340916"/>
                    <a:pt x="411442" y="340109"/>
                    <a:pt x="409715" y="339107"/>
                  </a:cubicBezTo>
                  <a:cubicBezTo>
                    <a:pt x="417261" y="332452"/>
                    <a:pt x="422412" y="338021"/>
                    <a:pt x="427033" y="341780"/>
                  </a:cubicBezTo>
                  <a:cubicBezTo>
                    <a:pt x="433855" y="339218"/>
                    <a:pt x="439952" y="335042"/>
                    <a:pt x="445910" y="335237"/>
                  </a:cubicBezTo>
                  <a:cubicBezTo>
                    <a:pt x="450894" y="335404"/>
                    <a:pt x="455739" y="340638"/>
                    <a:pt x="460583" y="343589"/>
                  </a:cubicBezTo>
                  <a:cubicBezTo>
                    <a:pt x="473419" y="327162"/>
                    <a:pt x="477317" y="326912"/>
                    <a:pt x="496917" y="341195"/>
                  </a:cubicBezTo>
                  <a:cubicBezTo>
                    <a:pt x="497975" y="340916"/>
                    <a:pt x="499479" y="340861"/>
                    <a:pt x="500509" y="340165"/>
                  </a:cubicBezTo>
                  <a:cubicBezTo>
                    <a:pt x="509307" y="334262"/>
                    <a:pt x="511034" y="333677"/>
                    <a:pt x="518551" y="339998"/>
                  </a:cubicBezTo>
                  <a:cubicBezTo>
                    <a:pt x="523006" y="343728"/>
                    <a:pt x="527405" y="345315"/>
                    <a:pt x="532472" y="343728"/>
                  </a:cubicBezTo>
                  <a:cubicBezTo>
                    <a:pt x="542217" y="340694"/>
                    <a:pt x="550486" y="344118"/>
                    <a:pt x="559145" y="347933"/>
                  </a:cubicBezTo>
                  <a:cubicBezTo>
                    <a:pt x="564936" y="350466"/>
                    <a:pt x="571368" y="351886"/>
                    <a:pt x="577660" y="352805"/>
                  </a:cubicBezTo>
                  <a:cubicBezTo>
                    <a:pt x="584649" y="353835"/>
                    <a:pt x="589187" y="350411"/>
                    <a:pt x="589911" y="344202"/>
                  </a:cubicBezTo>
                  <a:cubicBezTo>
                    <a:pt x="583813" y="335014"/>
                    <a:pt x="578245" y="326633"/>
                    <a:pt x="572537" y="318002"/>
                  </a:cubicBezTo>
                  <a:cubicBezTo>
                    <a:pt x="568416" y="318893"/>
                    <a:pt x="564045" y="320257"/>
                    <a:pt x="559590" y="320647"/>
                  </a:cubicBezTo>
                  <a:cubicBezTo>
                    <a:pt x="555052" y="321037"/>
                    <a:pt x="551628" y="322206"/>
                    <a:pt x="549790" y="326828"/>
                  </a:cubicBezTo>
                  <a:cubicBezTo>
                    <a:pt x="547730" y="332035"/>
                    <a:pt x="543442" y="332257"/>
                    <a:pt x="538347" y="332230"/>
                  </a:cubicBezTo>
                  <a:cubicBezTo>
                    <a:pt x="526347" y="332202"/>
                    <a:pt x="519136" y="324155"/>
                    <a:pt x="511451" y="317111"/>
                  </a:cubicBezTo>
                  <a:cubicBezTo>
                    <a:pt x="508110" y="314049"/>
                    <a:pt x="505743" y="310819"/>
                    <a:pt x="500760" y="309315"/>
                  </a:cubicBezTo>
                  <a:cubicBezTo>
                    <a:pt x="492797" y="306921"/>
                    <a:pt x="490792" y="300517"/>
                    <a:pt x="494078" y="292610"/>
                  </a:cubicBezTo>
                  <a:cubicBezTo>
                    <a:pt x="495665" y="288768"/>
                    <a:pt x="497725" y="285120"/>
                    <a:pt x="499757" y="281473"/>
                  </a:cubicBezTo>
                  <a:cubicBezTo>
                    <a:pt x="504936" y="272118"/>
                    <a:pt x="509474" y="262791"/>
                    <a:pt x="507498" y="251376"/>
                  </a:cubicBezTo>
                  <a:cubicBezTo>
                    <a:pt x="506328" y="244693"/>
                    <a:pt x="510672" y="241325"/>
                    <a:pt x="517047" y="240155"/>
                  </a:cubicBezTo>
                  <a:cubicBezTo>
                    <a:pt x="532834" y="237260"/>
                    <a:pt x="548621" y="236870"/>
                    <a:pt x="563516" y="243301"/>
                  </a:cubicBezTo>
                  <a:cubicBezTo>
                    <a:pt x="570644" y="246364"/>
                    <a:pt x="577493" y="247394"/>
                    <a:pt x="585010" y="247338"/>
                  </a:cubicBezTo>
                  <a:cubicBezTo>
                    <a:pt x="595229" y="247283"/>
                    <a:pt x="604249" y="250568"/>
                    <a:pt x="613716" y="255023"/>
                  </a:cubicBezTo>
                  <a:cubicBezTo>
                    <a:pt x="623043" y="259394"/>
                    <a:pt x="629280" y="269584"/>
                    <a:pt x="640834" y="269362"/>
                  </a:cubicBezTo>
                  <a:cubicBezTo>
                    <a:pt x="655646" y="284062"/>
                    <a:pt x="674217" y="274485"/>
                    <a:pt x="690922" y="276823"/>
                  </a:cubicBezTo>
                  <a:cubicBezTo>
                    <a:pt x="693122" y="277130"/>
                    <a:pt x="696129" y="273816"/>
                    <a:pt x="698301" y="271728"/>
                  </a:cubicBezTo>
                  <a:cubicBezTo>
                    <a:pt x="710774" y="259728"/>
                    <a:pt x="725141" y="254243"/>
                    <a:pt x="742514" y="258169"/>
                  </a:cubicBezTo>
                  <a:cubicBezTo>
                    <a:pt x="752203" y="260369"/>
                    <a:pt x="755934" y="267441"/>
                    <a:pt x="751702" y="276601"/>
                  </a:cubicBezTo>
                  <a:cubicBezTo>
                    <a:pt x="747387" y="285900"/>
                    <a:pt x="747889" y="295088"/>
                    <a:pt x="751758" y="304332"/>
                  </a:cubicBezTo>
                  <a:cubicBezTo>
                    <a:pt x="752816" y="306837"/>
                    <a:pt x="754013" y="309288"/>
                    <a:pt x="754682" y="311905"/>
                  </a:cubicBezTo>
                  <a:cubicBezTo>
                    <a:pt x="756268" y="318197"/>
                    <a:pt x="759498" y="322735"/>
                    <a:pt x="765930" y="324879"/>
                  </a:cubicBezTo>
                  <a:cubicBezTo>
                    <a:pt x="768964" y="325882"/>
                    <a:pt x="772137" y="327329"/>
                    <a:pt x="774421" y="329445"/>
                  </a:cubicBezTo>
                  <a:cubicBezTo>
                    <a:pt x="778960" y="333705"/>
                    <a:pt x="783303" y="333371"/>
                    <a:pt x="788315" y="330643"/>
                  </a:cubicBezTo>
                  <a:cubicBezTo>
                    <a:pt x="792575" y="328304"/>
                    <a:pt x="796947" y="324601"/>
                    <a:pt x="802848" y="330114"/>
                  </a:cubicBezTo>
                  <a:cubicBezTo>
                    <a:pt x="793466" y="339023"/>
                    <a:pt x="794078" y="352193"/>
                    <a:pt x="785976" y="364638"/>
                  </a:cubicBezTo>
                  <a:cubicBezTo>
                    <a:pt x="804937" y="359877"/>
                    <a:pt x="813763" y="342141"/>
                    <a:pt x="833030" y="341334"/>
                  </a:cubicBezTo>
                  <a:cubicBezTo>
                    <a:pt x="832500" y="334206"/>
                    <a:pt x="831971" y="327246"/>
                    <a:pt x="831387" y="319283"/>
                  </a:cubicBezTo>
                  <a:cubicBezTo>
                    <a:pt x="821169" y="321037"/>
                    <a:pt x="812454" y="323877"/>
                    <a:pt x="804324" y="318559"/>
                  </a:cubicBezTo>
                  <a:cubicBezTo>
                    <a:pt x="803962" y="318308"/>
                    <a:pt x="803377" y="318364"/>
                    <a:pt x="803016" y="318086"/>
                  </a:cubicBezTo>
                  <a:cubicBezTo>
                    <a:pt x="791183" y="309427"/>
                    <a:pt x="779238" y="300935"/>
                    <a:pt x="767711" y="291886"/>
                  </a:cubicBezTo>
                  <a:cubicBezTo>
                    <a:pt x="765150" y="289882"/>
                    <a:pt x="764176" y="285872"/>
                    <a:pt x="763062" y="283868"/>
                  </a:cubicBezTo>
                  <a:cubicBezTo>
                    <a:pt x="768602" y="276796"/>
                    <a:pt x="772306" y="270169"/>
                    <a:pt x="777707" y="265492"/>
                  </a:cubicBezTo>
                  <a:cubicBezTo>
                    <a:pt x="790125" y="254772"/>
                    <a:pt x="804129" y="246865"/>
                    <a:pt x="821531" y="249733"/>
                  </a:cubicBezTo>
                  <a:cubicBezTo>
                    <a:pt x="824844" y="250290"/>
                    <a:pt x="829104" y="252155"/>
                    <a:pt x="830691" y="254772"/>
                  </a:cubicBezTo>
                  <a:cubicBezTo>
                    <a:pt x="834171" y="260536"/>
                    <a:pt x="839127" y="261427"/>
                    <a:pt x="845475" y="261761"/>
                  </a:cubicBezTo>
                  <a:cubicBezTo>
                    <a:pt x="847954" y="255997"/>
                    <a:pt x="849039" y="250290"/>
                    <a:pt x="842774" y="246169"/>
                  </a:cubicBezTo>
                  <a:cubicBezTo>
                    <a:pt x="836036" y="241742"/>
                    <a:pt x="831497" y="232833"/>
                    <a:pt x="820055" y="239403"/>
                  </a:cubicBezTo>
                  <a:cubicBezTo>
                    <a:pt x="807164" y="246782"/>
                    <a:pt x="799925" y="243747"/>
                    <a:pt x="790208" y="232192"/>
                  </a:cubicBezTo>
                  <a:cubicBezTo>
                    <a:pt x="787312" y="228768"/>
                    <a:pt x="783665" y="224536"/>
                    <a:pt x="779739" y="223700"/>
                  </a:cubicBezTo>
                  <a:cubicBezTo>
                    <a:pt x="769688" y="221612"/>
                    <a:pt x="762561" y="213649"/>
                    <a:pt x="752036" y="212146"/>
                  </a:cubicBezTo>
                  <a:cubicBezTo>
                    <a:pt x="744658" y="211088"/>
                    <a:pt x="743795" y="203376"/>
                    <a:pt x="745410" y="194967"/>
                  </a:cubicBezTo>
                  <a:cubicBezTo>
                    <a:pt x="749753" y="194522"/>
                    <a:pt x="754180" y="193853"/>
                    <a:pt x="758607" y="193659"/>
                  </a:cubicBezTo>
                  <a:cubicBezTo>
                    <a:pt x="762756" y="193464"/>
                    <a:pt x="767600" y="195190"/>
                    <a:pt x="770997" y="193631"/>
                  </a:cubicBezTo>
                  <a:cubicBezTo>
                    <a:pt x="785308" y="187088"/>
                    <a:pt x="799674" y="189092"/>
                    <a:pt x="814347" y="191208"/>
                  </a:cubicBezTo>
                  <a:cubicBezTo>
                    <a:pt x="820778" y="192155"/>
                    <a:pt x="826932" y="191570"/>
                    <a:pt x="832361" y="186364"/>
                  </a:cubicBezTo>
                  <a:cubicBezTo>
                    <a:pt x="834978" y="183858"/>
                    <a:pt x="839962" y="182967"/>
                    <a:pt x="843916" y="182856"/>
                  </a:cubicBezTo>
                  <a:cubicBezTo>
                    <a:pt x="852714" y="182577"/>
                    <a:pt x="861540" y="183051"/>
                    <a:pt x="870338" y="183663"/>
                  </a:cubicBezTo>
                  <a:cubicBezTo>
                    <a:pt x="872788" y="183830"/>
                    <a:pt x="875740" y="184944"/>
                    <a:pt x="877410" y="186642"/>
                  </a:cubicBezTo>
                  <a:cubicBezTo>
                    <a:pt x="885707" y="195218"/>
                    <a:pt x="895396" y="193993"/>
                    <a:pt x="905975" y="192099"/>
                  </a:cubicBezTo>
                  <a:cubicBezTo>
                    <a:pt x="907173" y="185389"/>
                    <a:pt x="908287" y="179208"/>
                    <a:pt x="909288" y="173529"/>
                  </a:cubicBezTo>
                  <a:cubicBezTo>
                    <a:pt x="916083" y="170522"/>
                    <a:pt x="916779" y="176508"/>
                    <a:pt x="919480" y="179014"/>
                  </a:cubicBezTo>
                  <a:cubicBezTo>
                    <a:pt x="922570" y="181853"/>
                    <a:pt x="925048" y="185027"/>
                    <a:pt x="930199" y="183413"/>
                  </a:cubicBezTo>
                  <a:cubicBezTo>
                    <a:pt x="935293" y="181826"/>
                    <a:pt x="935600" y="178290"/>
                    <a:pt x="936324" y="173891"/>
                  </a:cubicBezTo>
                  <a:cubicBezTo>
                    <a:pt x="937103" y="169157"/>
                    <a:pt x="939526" y="164703"/>
                    <a:pt x="941447" y="159607"/>
                  </a:cubicBezTo>
                  <a:cubicBezTo>
                    <a:pt x="937911" y="155598"/>
                    <a:pt x="933150" y="156907"/>
                    <a:pt x="928863" y="157881"/>
                  </a:cubicBezTo>
                  <a:cubicBezTo>
                    <a:pt x="912241" y="161751"/>
                    <a:pt x="897011" y="159385"/>
                    <a:pt x="882199" y="150503"/>
                  </a:cubicBezTo>
                  <a:cubicBezTo>
                    <a:pt x="874598" y="145965"/>
                    <a:pt x="868055" y="141900"/>
                    <a:pt x="869057" y="131208"/>
                  </a:cubicBezTo>
                  <a:cubicBezTo>
                    <a:pt x="859730" y="130290"/>
                    <a:pt x="851099" y="129454"/>
                    <a:pt x="842607" y="128647"/>
                  </a:cubicBezTo>
                  <a:cubicBezTo>
                    <a:pt x="841661" y="126085"/>
                    <a:pt x="840770" y="124443"/>
                    <a:pt x="840408" y="122689"/>
                  </a:cubicBezTo>
                  <a:cubicBezTo>
                    <a:pt x="839016" y="116006"/>
                    <a:pt x="834895" y="108071"/>
                    <a:pt x="837094" y="102809"/>
                  </a:cubicBezTo>
                  <a:cubicBezTo>
                    <a:pt x="842023" y="91032"/>
                    <a:pt x="848872" y="78447"/>
                    <a:pt x="861178" y="73408"/>
                  </a:cubicBezTo>
                  <a:cubicBezTo>
                    <a:pt x="870477" y="69593"/>
                    <a:pt x="882088" y="68507"/>
                    <a:pt x="891693" y="75440"/>
                  </a:cubicBezTo>
                  <a:cubicBezTo>
                    <a:pt x="897651" y="79756"/>
                    <a:pt x="903136" y="84740"/>
                    <a:pt x="908844" y="89445"/>
                  </a:cubicBezTo>
                  <a:cubicBezTo>
                    <a:pt x="915721" y="95097"/>
                    <a:pt x="923100" y="98828"/>
                    <a:pt x="934014" y="96183"/>
                  </a:cubicBezTo>
                  <a:cubicBezTo>
                    <a:pt x="922878" y="85463"/>
                    <a:pt x="912880" y="75858"/>
                    <a:pt x="902106" y="65501"/>
                  </a:cubicBezTo>
                  <a:cubicBezTo>
                    <a:pt x="910097" y="56118"/>
                    <a:pt x="920510" y="52804"/>
                    <a:pt x="931591" y="53055"/>
                  </a:cubicBezTo>
                  <a:cubicBezTo>
                    <a:pt x="943034" y="53306"/>
                    <a:pt x="953780" y="52136"/>
                    <a:pt x="963638" y="46067"/>
                  </a:cubicBezTo>
                  <a:cubicBezTo>
                    <a:pt x="971378" y="41306"/>
                    <a:pt x="979842" y="42475"/>
                    <a:pt x="988055" y="43282"/>
                  </a:cubicBezTo>
                  <a:cubicBezTo>
                    <a:pt x="995711" y="44034"/>
                    <a:pt x="1002088" y="42503"/>
                    <a:pt x="1009215" y="39134"/>
                  </a:cubicBezTo>
                  <a:cubicBezTo>
                    <a:pt x="1024946" y="31700"/>
                    <a:pt x="1041178" y="26939"/>
                    <a:pt x="1059304" y="25213"/>
                  </a:cubicBezTo>
                  <a:cubicBezTo>
                    <a:pt x="1083721" y="22902"/>
                    <a:pt x="1108334" y="28888"/>
                    <a:pt x="1132501" y="22206"/>
                  </a:cubicBezTo>
                  <a:cubicBezTo>
                    <a:pt x="1138097" y="20674"/>
                    <a:pt x="1144500" y="21788"/>
                    <a:pt x="1150515" y="22178"/>
                  </a:cubicBezTo>
                  <a:close/>
                  <a:moveTo>
                    <a:pt x="1754907" y="17054"/>
                  </a:moveTo>
                  <a:cubicBezTo>
                    <a:pt x="1760921" y="14604"/>
                    <a:pt x="1766768" y="14771"/>
                    <a:pt x="1773311" y="17890"/>
                  </a:cubicBezTo>
                  <a:cubicBezTo>
                    <a:pt x="1773617" y="24628"/>
                    <a:pt x="1770109" y="26075"/>
                    <a:pt x="1765571" y="26409"/>
                  </a:cubicBezTo>
                  <a:cubicBezTo>
                    <a:pt x="1759612" y="26855"/>
                    <a:pt x="1755909" y="24377"/>
                    <a:pt x="1754907" y="17054"/>
                  </a:cubicBezTo>
                  <a:close/>
                  <a:moveTo>
                    <a:pt x="1582070" y="211"/>
                  </a:moveTo>
                  <a:cubicBezTo>
                    <a:pt x="1600056" y="-513"/>
                    <a:pt x="1618209" y="712"/>
                    <a:pt x="1636140" y="2494"/>
                  </a:cubicBezTo>
                  <a:cubicBezTo>
                    <a:pt x="1644632" y="3329"/>
                    <a:pt x="1652760" y="7533"/>
                    <a:pt x="1661058" y="10262"/>
                  </a:cubicBezTo>
                  <a:cubicBezTo>
                    <a:pt x="1663648" y="11125"/>
                    <a:pt x="1666126" y="12517"/>
                    <a:pt x="1668771" y="13074"/>
                  </a:cubicBezTo>
                  <a:cubicBezTo>
                    <a:pt x="1686395" y="16638"/>
                    <a:pt x="1703371" y="22011"/>
                    <a:pt x="1719269" y="30531"/>
                  </a:cubicBezTo>
                  <a:cubicBezTo>
                    <a:pt x="1722777" y="32396"/>
                    <a:pt x="1725923" y="34958"/>
                    <a:pt x="1730044" y="37742"/>
                  </a:cubicBezTo>
                  <a:cubicBezTo>
                    <a:pt x="1727538" y="40916"/>
                    <a:pt x="1725589" y="42754"/>
                    <a:pt x="1724364" y="44981"/>
                  </a:cubicBezTo>
                  <a:cubicBezTo>
                    <a:pt x="1720104" y="52665"/>
                    <a:pt x="1722944" y="59292"/>
                    <a:pt x="1731603" y="59988"/>
                  </a:cubicBezTo>
                  <a:cubicBezTo>
                    <a:pt x="1742990" y="60935"/>
                    <a:pt x="1754350" y="62410"/>
                    <a:pt x="1764819" y="54280"/>
                  </a:cubicBezTo>
                  <a:cubicBezTo>
                    <a:pt x="1774675" y="46596"/>
                    <a:pt x="1787232" y="48990"/>
                    <a:pt x="1798563" y="49937"/>
                  </a:cubicBezTo>
                  <a:cubicBezTo>
                    <a:pt x="1812540" y="51078"/>
                    <a:pt x="1823148" y="60489"/>
                    <a:pt x="1835816" y="67227"/>
                  </a:cubicBezTo>
                  <a:cubicBezTo>
                    <a:pt x="1824624" y="81204"/>
                    <a:pt x="1810591" y="87246"/>
                    <a:pt x="1796336" y="92591"/>
                  </a:cubicBezTo>
                  <a:cubicBezTo>
                    <a:pt x="1791018" y="94568"/>
                    <a:pt x="1785478" y="95264"/>
                    <a:pt x="1784280" y="102197"/>
                  </a:cubicBezTo>
                  <a:cubicBezTo>
                    <a:pt x="1784085" y="103422"/>
                    <a:pt x="1782944" y="104703"/>
                    <a:pt x="1781886" y="105510"/>
                  </a:cubicBezTo>
                  <a:cubicBezTo>
                    <a:pt x="1775594" y="110160"/>
                    <a:pt x="1769468" y="115116"/>
                    <a:pt x="1762758" y="119041"/>
                  </a:cubicBezTo>
                  <a:cubicBezTo>
                    <a:pt x="1759389" y="121018"/>
                    <a:pt x="1754879" y="121074"/>
                    <a:pt x="1750313" y="122132"/>
                  </a:cubicBezTo>
                  <a:cubicBezTo>
                    <a:pt x="1750536" y="126280"/>
                    <a:pt x="1751510" y="129538"/>
                    <a:pt x="1756550" y="128313"/>
                  </a:cubicBezTo>
                  <a:cubicBezTo>
                    <a:pt x="1762396" y="126893"/>
                    <a:pt x="1767492" y="126615"/>
                    <a:pt x="1770888" y="133241"/>
                  </a:cubicBezTo>
                  <a:cubicBezTo>
                    <a:pt x="1766684" y="141761"/>
                    <a:pt x="1758415" y="144740"/>
                    <a:pt x="1747696" y="149111"/>
                  </a:cubicBezTo>
                  <a:cubicBezTo>
                    <a:pt x="1753515" y="150253"/>
                    <a:pt x="1756299" y="150810"/>
                    <a:pt x="1759055" y="151339"/>
                  </a:cubicBezTo>
                  <a:cubicBezTo>
                    <a:pt x="1754517" y="161306"/>
                    <a:pt x="1754239" y="161445"/>
                    <a:pt x="1745580" y="159496"/>
                  </a:cubicBezTo>
                  <a:lnTo>
                    <a:pt x="1738572" y="158202"/>
                  </a:lnTo>
                  <a:lnTo>
                    <a:pt x="1737868" y="157742"/>
                  </a:lnTo>
                  <a:lnTo>
                    <a:pt x="1737923" y="157687"/>
                  </a:lnTo>
                  <a:lnTo>
                    <a:pt x="1737784" y="157687"/>
                  </a:lnTo>
                  <a:lnTo>
                    <a:pt x="1737868" y="157742"/>
                  </a:lnTo>
                  <a:lnTo>
                    <a:pt x="1737589" y="158021"/>
                  </a:lnTo>
                  <a:lnTo>
                    <a:pt x="1738572" y="158202"/>
                  </a:lnTo>
                  <a:lnTo>
                    <a:pt x="1749711" y="165490"/>
                  </a:lnTo>
                  <a:cubicBezTo>
                    <a:pt x="1754572" y="166025"/>
                    <a:pt x="1760044" y="165468"/>
                    <a:pt x="1765292" y="166735"/>
                  </a:cubicBezTo>
                  <a:cubicBezTo>
                    <a:pt x="1762508" y="183274"/>
                    <a:pt x="1759779" y="199394"/>
                    <a:pt x="1756912" y="216295"/>
                  </a:cubicBezTo>
                  <a:cubicBezTo>
                    <a:pt x="1763343" y="219218"/>
                    <a:pt x="1769496" y="222002"/>
                    <a:pt x="1775371" y="224675"/>
                  </a:cubicBezTo>
                  <a:cubicBezTo>
                    <a:pt x="1777097" y="238819"/>
                    <a:pt x="1776568" y="237984"/>
                    <a:pt x="1765487" y="245083"/>
                  </a:cubicBezTo>
                  <a:cubicBezTo>
                    <a:pt x="1758721" y="249427"/>
                    <a:pt x="1753403" y="256471"/>
                    <a:pt x="1748447" y="263042"/>
                  </a:cubicBezTo>
                  <a:cubicBezTo>
                    <a:pt x="1744967" y="267664"/>
                    <a:pt x="1742294" y="272230"/>
                    <a:pt x="1735668" y="272091"/>
                  </a:cubicBezTo>
                  <a:cubicBezTo>
                    <a:pt x="1730127" y="271951"/>
                    <a:pt x="1727315" y="274986"/>
                    <a:pt x="1726285" y="280332"/>
                  </a:cubicBezTo>
                  <a:cubicBezTo>
                    <a:pt x="1725700" y="283506"/>
                    <a:pt x="1724614" y="286624"/>
                    <a:pt x="1723389" y="289603"/>
                  </a:cubicBezTo>
                  <a:cubicBezTo>
                    <a:pt x="1719770" y="298262"/>
                    <a:pt x="1720438" y="306476"/>
                    <a:pt x="1724058" y="315163"/>
                  </a:cubicBezTo>
                  <a:cubicBezTo>
                    <a:pt x="1729904" y="329167"/>
                    <a:pt x="1726285" y="337826"/>
                    <a:pt x="1716512" y="347933"/>
                  </a:cubicBezTo>
                  <a:cubicBezTo>
                    <a:pt x="1694414" y="370736"/>
                    <a:pt x="1665150" y="378337"/>
                    <a:pt x="1636669" y="387692"/>
                  </a:cubicBezTo>
                  <a:cubicBezTo>
                    <a:pt x="1624863" y="391562"/>
                    <a:pt x="1612223" y="392898"/>
                    <a:pt x="1600334" y="396545"/>
                  </a:cubicBezTo>
                  <a:cubicBezTo>
                    <a:pt x="1591703" y="399191"/>
                    <a:pt x="1582877" y="402810"/>
                    <a:pt x="1580511" y="413418"/>
                  </a:cubicBezTo>
                  <a:cubicBezTo>
                    <a:pt x="1578534" y="422272"/>
                    <a:pt x="1568037" y="423998"/>
                    <a:pt x="1565142" y="433409"/>
                  </a:cubicBezTo>
                  <a:cubicBezTo>
                    <a:pt x="1562385" y="442318"/>
                    <a:pt x="1551221" y="442792"/>
                    <a:pt x="1542562" y="444462"/>
                  </a:cubicBezTo>
                  <a:cubicBezTo>
                    <a:pt x="1538024" y="445325"/>
                    <a:pt x="1533429" y="446188"/>
                    <a:pt x="1529002" y="447580"/>
                  </a:cubicBezTo>
                  <a:cubicBezTo>
                    <a:pt x="1521095" y="450058"/>
                    <a:pt x="1514859" y="454541"/>
                    <a:pt x="1512882" y="463228"/>
                  </a:cubicBezTo>
                  <a:cubicBezTo>
                    <a:pt x="1509847" y="476703"/>
                    <a:pt x="1500353" y="484277"/>
                    <a:pt x="1487963" y="490151"/>
                  </a:cubicBezTo>
                  <a:cubicBezTo>
                    <a:pt x="1485651" y="499757"/>
                    <a:pt x="1485848" y="510894"/>
                    <a:pt x="1476853" y="518578"/>
                  </a:cubicBezTo>
                  <a:cubicBezTo>
                    <a:pt x="1475490" y="519748"/>
                    <a:pt x="1476630" y="523868"/>
                    <a:pt x="1476576" y="526597"/>
                  </a:cubicBezTo>
                  <a:cubicBezTo>
                    <a:pt x="1476241" y="542049"/>
                    <a:pt x="1469030" y="548509"/>
                    <a:pt x="1453717" y="546977"/>
                  </a:cubicBezTo>
                  <a:cubicBezTo>
                    <a:pt x="1451879" y="546782"/>
                    <a:pt x="1450014" y="546560"/>
                    <a:pt x="1448260" y="546003"/>
                  </a:cubicBezTo>
                  <a:cubicBezTo>
                    <a:pt x="1434227" y="541409"/>
                    <a:pt x="1420223" y="536815"/>
                    <a:pt x="1406274" y="531998"/>
                  </a:cubicBezTo>
                  <a:cubicBezTo>
                    <a:pt x="1400816" y="530105"/>
                    <a:pt x="1397141" y="526708"/>
                    <a:pt x="1395080" y="520694"/>
                  </a:cubicBezTo>
                  <a:cubicBezTo>
                    <a:pt x="1392742" y="513817"/>
                    <a:pt x="1387898" y="508527"/>
                    <a:pt x="1382329" y="503265"/>
                  </a:cubicBezTo>
                  <a:cubicBezTo>
                    <a:pt x="1373754" y="495135"/>
                    <a:pt x="1366403" y="485307"/>
                    <a:pt x="1360334" y="475116"/>
                  </a:cubicBezTo>
                  <a:cubicBezTo>
                    <a:pt x="1356770" y="469130"/>
                    <a:pt x="1356687" y="461056"/>
                    <a:pt x="1354849" y="453177"/>
                  </a:cubicBezTo>
                  <a:cubicBezTo>
                    <a:pt x="1351480" y="450253"/>
                    <a:pt x="1346998" y="446940"/>
                    <a:pt x="1343295" y="442931"/>
                  </a:cubicBezTo>
                  <a:cubicBezTo>
                    <a:pt x="1340900" y="440314"/>
                    <a:pt x="1337920" y="436527"/>
                    <a:pt x="1338143" y="433492"/>
                  </a:cubicBezTo>
                  <a:cubicBezTo>
                    <a:pt x="1338840" y="424276"/>
                    <a:pt x="1334413" y="416536"/>
                    <a:pt x="1332770" y="408072"/>
                  </a:cubicBezTo>
                  <a:cubicBezTo>
                    <a:pt x="1331601" y="402030"/>
                    <a:pt x="1332658" y="395320"/>
                    <a:pt x="1333800" y="389112"/>
                  </a:cubicBezTo>
                  <a:cubicBezTo>
                    <a:pt x="1334803" y="383766"/>
                    <a:pt x="1337335" y="378699"/>
                    <a:pt x="1339370" y="372963"/>
                  </a:cubicBezTo>
                  <a:cubicBezTo>
                    <a:pt x="1337086" y="370958"/>
                    <a:pt x="1335137" y="369149"/>
                    <a:pt x="1333076" y="367506"/>
                  </a:cubicBezTo>
                  <a:cubicBezTo>
                    <a:pt x="1323693" y="360072"/>
                    <a:pt x="1319462" y="350049"/>
                    <a:pt x="1319796" y="338439"/>
                  </a:cubicBezTo>
                  <a:cubicBezTo>
                    <a:pt x="1319991" y="331979"/>
                    <a:pt x="1319239" y="326745"/>
                    <a:pt x="1314004" y="322429"/>
                  </a:cubicBezTo>
                  <a:cubicBezTo>
                    <a:pt x="1308770" y="318114"/>
                    <a:pt x="1308687" y="311933"/>
                    <a:pt x="1309188" y="305780"/>
                  </a:cubicBezTo>
                  <a:cubicBezTo>
                    <a:pt x="1309800" y="298290"/>
                    <a:pt x="1309967" y="290912"/>
                    <a:pt x="1303564" y="285761"/>
                  </a:cubicBezTo>
                  <a:cubicBezTo>
                    <a:pt x="1310858" y="274791"/>
                    <a:pt x="1310580" y="275125"/>
                    <a:pt x="1301113" y="266884"/>
                  </a:cubicBezTo>
                  <a:cubicBezTo>
                    <a:pt x="1297494" y="263738"/>
                    <a:pt x="1294738" y="259032"/>
                    <a:pt x="1292955" y="254522"/>
                  </a:cubicBezTo>
                  <a:cubicBezTo>
                    <a:pt x="1290951" y="249455"/>
                    <a:pt x="1290450" y="243747"/>
                    <a:pt x="1289113" y="237455"/>
                  </a:cubicBezTo>
                  <a:cubicBezTo>
                    <a:pt x="1285856" y="236508"/>
                    <a:pt x="1281987" y="236174"/>
                    <a:pt x="1279035" y="234392"/>
                  </a:cubicBezTo>
                  <a:cubicBezTo>
                    <a:pt x="1274023" y="231385"/>
                    <a:pt x="1267703" y="228406"/>
                    <a:pt x="1265336" y="223701"/>
                  </a:cubicBezTo>
                  <a:cubicBezTo>
                    <a:pt x="1261243" y="215599"/>
                    <a:pt x="1255090" y="213232"/>
                    <a:pt x="1247434" y="213260"/>
                  </a:cubicBezTo>
                  <a:cubicBezTo>
                    <a:pt x="1236324" y="213288"/>
                    <a:pt x="1225215" y="213984"/>
                    <a:pt x="1214134" y="214708"/>
                  </a:cubicBezTo>
                  <a:cubicBezTo>
                    <a:pt x="1198432" y="215766"/>
                    <a:pt x="1182729" y="218021"/>
                    <a:pt x="1167249" y="213093"/>
                  </a:cubicBezTo>
                  <a:cubicBezTo>
                    <a:pt x="1165102" y="212397"/>
                    <a:pt x="1162568" y="212313"/>
                    <a:pt x="1160815" y="211088"/>
                  </a:cubicBezTo>
                  <a:cubicBezTo>
                    <a:pt x="1149234" y="203014"/>
                    <a:pt x="1137845" y="194661"/>
                    <a:pt x="1126321" y="186531"/>
                  </a:cubicBezTo>
                  <a:cubicBezTo>
                    <a:pt x="1122033" y="183524"/>
                    <a:pt x="1120835" y="180239"/>
                    <a:pt x="1125010" y="176452"/>
                  </a:cubicBezTo>
                  <a:cubicBezTo>
                    <a:pt x="1127017" y="174615"/>
                    <a:pt x="1129521" y="173334"/>
                    <a:pt x="1133753" y="170466"/>
                  </a:cubicBezTo>
                  <a:cubicBezTo>
                    <a:pt x="1122004" y="166791"/>
                    <a:pt x="1114513" y="162754"/>
                    <a:pt x="1112844" y="150893"/>
                  </a:cubicBezTo>
                  <a:cubicBezTo>
                    <a:pt x="1119915" y="149278"/>
                    <a:pt x="1126820" y="147357"/>
                    <a:pt x="1133864" y="146160"/>
                  </a:cubicBezTo>
                  <a:cubicBezTo>
                    <a:pt x="1144862" y="144294"/>
                    <a:pt x="1155720" y="142568"/>
                    <a:pt x="1165188" y="135747"/>
                  </a:cubicBezTo>
                  <a:cubicBezTo>
                    <a:pt x="1167916" y="133770"/>
                    <a:pt x="1171980" y="133213"/>
                    <a:pt x="1175517" y="132935"/>
                  </a:cubicBezTo>
                  <a:cubicBezTo>
                    <a:pt x="1181976" y="132461"/>
                    <a:pt x="1188491" y="132907"/>
                    <a:pt x="1194979" y="132545"/>
                  </a:cubicBezTo>
                  <a:cubicBezTo>
                    <a:pt x="1208733" y="131793"/>
                    <a:pt x="1213745" y="123997"/>
                    <a:pt x="1209485" y="109993"/>
                  </a:cubicBezTo>
                  <a:cubicBezTo>
                    <a:pt x="1201522" y="108851"/>
                    <a:pt x="1193448" y="107710"/>
                    <a:pt x="1185179" y="106540"/>
                  </a:cubicBezTo>
                  <a:cubicBezTo>
                    <a:pt x="1185179" y="97130"/>
                    <a:pt x="1188883" y="92424"/>
                    <a:pt x="1197068" y="91366"/>
                  </a:cubicBezTo>
                  <a:cubicBezTo>
                    <a:pt x="1202162" y="90726"/>
                    <a:pt x="1206980" y="90030"/>
                    <a:pt x="1210570" y="85380"/>
                  </a:cubicBezTo>
                  <a:cubicBezTo>
                    <a:pt x="1211962" y="83570"/>
                    <a:pt x="1215359" y="82791"/>
                    <a:pt x="1217921" y="82540"/>
                  </a:cubicBezTo>
                  <a:cubicBezTo>
                    <a:pt x="1223517" y="82011"/>
                    <a:pt x="1229225" y="82262"/>
                    <a:pt x="1232176" y="76109"/>
                  </a:cubicBezTo>
                  <a:cubicBezTo>
                    <a:pt x="1245178" y="74995"/>
                    <a:pt x="1251833" y="64164"/>
                    <a:pt x="1261355" y="57594"/>
                  </a:cubicBezTo>
                  <a:cubicBezTo>
                    <a:pt x="1267563" y="53306"/>
                    <a:pt x="1275778" y="51051"/>
                    <a:pt x="1283378" y="49770"/>
                  </a:cubicBezTo>
                  <a:cubicBezTo>
                    <a:pt x="1300696" y="46846"/>
                    <a:pt x="1318153" y="44675"/>
                    <a:pt x="1335638" y="43060"/>
                  </a:cubicBezTo>
                  <a:cubicBezTo>
                    <a:pt x="1343851" y="42308"/>
                    <a:pt x="1352232" y="42865"/>
                    <a:pt x="1359443" y="48656"/>
                  </a:cubicBezTo>
                  <a:cubicBezTo>
                    <a:pt x="1361281" y="50132"/>
                    <a:pt x="1366877" y="50215"/>
                    <a:pt x="1368046" y="48740"/>
                  </a:cubicBezTo>
                  <a:cubicBezTo>
                    <a:pt x="1375954" y="38856"/>
                    <a:pt x="1386144" y="41445"/>
                    <a:pt x="1396250" y="42308"/>
                  </a:cubicBezTo>
                  <a:cubicBezTo>
                    <a:pt x="1400316" y="42642"/>
                    <a:pt x="1404548" y="42420"/>
                    <a:pt x="1408529" y="41584"/>
                  </a:cubicBezTo>
                  <a:cubicBezTo>
                    <a:pt x="1410338" y="41222"/>
                    <a:pt x="1411731" y="38772"/>
                    <a:pt x="1413986" y="36656"/>
                  </a:cubicBezTo>
                  <a:cubicBezTo>
                    <a:pt x="1407776" y="34095"/>
                    <a:pt x="1401290" y="42364"/>
                    <a:pt x="1396389" y="33593"/>
                  </a:cubicBezTo>
                  <a:cubicBezTo>
                    <a:pt x="1404575" y="29890"/>
                    <a:pt x="1412761" y="26243"/>
                    <a:pt x="1420892" y="22540"/>
                  </a:cubicBezTo>
                  <a:cubicBezTo>
                    <a:pt x="1425485" y="20452"/>
                    <a:pt x="1429967" y="18058"/>
                    <a:pt x="1434617" y="16109"/>
                  </a:cubicBezTo>
                  <a:cubicBezTo>
                    <a:pt x="1437958" y="14689"/>
                    <a:pt x="1441411" y="13157"/>
                    <a:pt x="1444947" y="12712"/>
                  </a:cubicBezTo>
                  <a:cubicBezTo>
                    <a:pt x="1461485" y="10596"/>
                    <a:pt x="1478051" y="8313"/>
                    <a:pt x="1494673" y="12712"/>
                  </a:cubicBezTo>
                  <a:cubicBezTo>
                    <a:pt x="1498042" y="13603"/>
                    <a:pt x="1502357" y="13408"/>
                    <a:pt x="1505531" y="12044"/>
                  </a:cubicBezTo>
                  <a:cubicBezTo>
                    <a:pt x="1530061" y="1547"/>
                    <a:pt x="1556204" y="1241"/>
                    <a:pt x="1582070" y="211"/>
                  </a:cubicBezTo>
                  <a:close/>
                </a:path>
              </a:pathLst>
            </a:custGeom>
            <a:solidFill>
              <a:srgbClr val="000000">
                <a:alpha val="9000"/>
              </a:srgbClr>
            </a:solidFill>
            <a:ln w="2780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VI" dirty="0">
                <a:solidFill>
                  <a:sysClr val="windowText" lastClr="000000"/>
                </a:solidFill>
                <a:latin typeface="Oswald" pitchFamily="2" charset="0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8A23590F-FEE9-B5C6-17C0-49D859C7E6DA}"/>
                </a:ext>
              </a:extLst>
            </p:cNvPr>
            <p:cNvSpPr/>
            <p:nvPr/>
          </p:nvSpPr>
          <p:spPr>
            <a:xfrm>
              <a:off x="810088" y="3631533"/>
              <a:ext cx="3325025" cy="1734858"/>
            </a:xfrm>
            <a:custGeom>
              <a:avLst/>
              <a:gdLst>
                <a:gd name="connsiteX0" fmla="*/ 3104674 w 3325025"/>
                <a:gd name="connsiteY0" fmla="*/ 488302 h 1734858"/>
                <a:gd name="connsiteX1" fmla="*/ 3125652 w 3325025"/>
                <a:gd name="connsiteY1" fmla="*/ 503983 h 1734858"/>
                <a:gd name="connsiteX2" fmla="*/ 3139436 w 3325025"/>
                <a:gd name="connsiteY2" fmla="*/ 562029 h 1734858"/>
                <a:gd name="connsiteX3" fmla="*/ 3149413 w 3325025"/>
                <a:gd name="connsiteY3" fmla="*/ 610544 h 1734858"/>
                <a:gd name="connsiteX4" fmla="*/ 3157127 w 3325025"/>
                <a:gd name="connsiteY4" fmla="*/ 629333 h 1734858"/>
                <a:gd name="connsiteX5" fmla="*/ 3164190 w 3325025"/>
                <a:gd name="connsiteY5" fmla="*/ 609412 h 1734858"/>
                <a:gd name="connsiteX6" fmla="*/ 3159390 w 3325025"/>
                <a:gd name="connsiteY6" fmla="*/ 553218 h 1734858"/>
                <a:gd name="connsiteX7" fmla="*/ 3159905 w 3325025"/>
                <a:gd name="connsiteY7" fmla="*/ 526063 h 1734858"/>
                <a:gd name="connsiteX8" fmla="*/ 3183390 w 3325025"/>
                <a:gd name="connsiteY8" fmla="*/ 504875 h 1734858"/>
                <a:gd name="connsiteX9" fmla="*/ 3210545 w 3325025"/>
                <a:gd name="connsiteY9" fmla="*/ 520441 h 1734858"/>
                <a:gd name="connsiteX10" fmla="*/ 3221379 w 3325025"/>
                <a:gd name="connsiteY10" fmla="*/ 565047 h 1734858"/>
                <a:gd name="connsiteX11" fmla="*/ 3242841 w 3325025"/>
                <a:gd name="connsiteY11" fmla="*/ 710590 h 1734858"/>
                <a:gd name="connsiteX12" fmla="*/ 3252990 w 3325025"/>
                <a:gd name="connsiteY12" fmla="*/ 744978 h 1734858"/>
                <a:gd name="connsiteX13" fmla="*/ 3258304 w 3325025"/>
                <a:gd name="connsiteY13" fmla="*/ 752624 h 1734858"/>
                <a:gd name="connsiteX14" fmla="*/ 3266499 w 3325025"/>
                <a:gd name="connsiteY14" fmla="*/ 707950 h 1734858"/>
                <a:gd name="connsiteX15" fmla="*/ 3267185 w 3325025"/>
                <a:gd name="connsiteY15" fmla="*/ 637732 h 1734858"/>
                <a:gd name="connsiteX16" fmla="*/ 3271813 w 3325025"/>
                <a:gd name="connsiteY16" fmla="*/ 607389 h 1734858"/>
                <a:gd name="connsiteX17" fmla="*/ 3290773 w 3325025"/>
                <a:gd name="connsiteY17" fmla="*/ 597344 h 1734858"/>
                <a:gd name="connsiteX18" fmla="*/ 3312853 w 3325025"/>
                <a:gd name="connsiteY18" fmla="*/ 617127 h 1734858"/>
                <a:gd name="connsiteX19" fmla="*/ 3321287 w 3325025"/>
                <a:gd name="connsiteY19" fmla="*/ 648430 h 1734858"/>
                <a:gd name="connsiteX20" fmla="*/ 3325025 w 3325025"/>
                <a:gd name="connsiteY20" fmla="*/ 663002 h 1734858"/>
                <a:gd name="connsiteX21" fmla="*/ 3325025 w 3325025"/>
                <a:gd name="connsiteY21" fmla="*/ 897185 h 1734858"/>
                <a:gd name="connsiteX22" fmla="*/ 3224980 w 3325025"/>
                <a:gd name="connsiteY22" fmla="*/ 1030974 h 1734858"/>
                <a:gd name="connsiteX23" fmla="*/ 3133344 w 3325025"/>
                <a:gd name="connsiteY23" fmla="*/ 1131798 h 1734858"/>
                <a:gd name="connsiteX24" fmla="*/ 3115676 w 3325025"/>
                <a:gd name="connsiteY24" fmla="*/ 1116431 h 1734858"/>
                <a:gd name="connsiteX25" fmla="*/ 3079093 w 3325025"/>
                <a:gd name="connsiteY25" fmla="*/ 1098191 h 1734858"/>
                <a:gd name="connsiteX26" fmla="*/ 3041138 w 3325025"/>
                <a:gd name="connsiteY26" fmla="*/ 1078544 h 1734858"/>
                <a:gd name="connsiteX27" fmla="*/ 3002704 w 3325025"/>
                <a:gd name="connsiteY27" fmla="*/ 1034213 h 1734858"/>
                <a:gd name="connsiteX28" fmla="*/ 2965847 w 3325025"/>
                <a:gd name="connsiteY28" fmla="*/ 985561 h 1734858"/>
                <a:gd name="connsiteX29" fmla="*/ 2930703 w 3325025"/>
                <a:gd name="connsiteY29" fmla="*/ 958305 h 1734858"/>
                <a:gd name="connsiteX30" fmla="*/ 2890486 w 3325025"/>
                <a:gd name="connsiteY30" fmla="*/ 927379 h 1734858"/>
                <a:gd name="connsiteX31" fmla="*/ 2940646 w 3325025"/>
                <a:gd name="connsiteY31" fmla="*/ 896693 h 1734858"/>
                <a:gd name="connsiteX32" fmla="*/ 3012852 w 3325025"/>
                <a:gd name="connsiteY32" fmla="*/ 922819 h 1734858"/>
                <a:gd name="connsiteX33" fmla="*/ 3028384 w 3325025"/>
                <a:gd name="connsiteY33" fmla="*/ 930362 h 1734858"/>
                <a:gd name="connsiteX34" fmla="*/ 3037812 w 3325025"/>
                <a:gd name="connsiteY34" fmla="*/ 903276 h 1734858"/>
                <a:gd name="connsiteX35" fmla="*/ 3018509 w 3325025"/>
                <a:gd name="connsiteY35" fmla="*/ 749984 h 1734858"/>
                <a:gd name="connsiteX36" fmla="*/ 2984258 w 3325025"/>
                <a:gd name="connsiteY36" fmla="*/ 644212 h 1734858"/>
                <a:gd name="connsiteX37" fmla="*/ 2976715 w 3325025"/>
                <a:gd name="connsiteY37" fmla="*/ 602144 h 1734858"/>
                <a:gd name="connsiteX38" fmla="*/ 2978087 w 3325025"/>
                <a:gd name="connsiteY38" fmla="*/ 574989 h 1734858"/>
                <a:gd name="connsiteX39" fmla="*/ 2994441 w 3325025"/>
                <a:gd name="connsiteY39" fmla="*/ 557229 h 1734858"/>
                <a:gd name="connsiteX40" fmla="*/ 3020498 w 3325025"/>
                <a:gd name="connsiteY40" fmla="*/ 565355 h 1734858"/>
                <a:gd name="connsiteX41" fmla="*/ 3033252 w 3325025"/>
                <a:gd name="connsiteY41" fmla="*/ 591241 h 1734858"/>
                <a:gd name="connsiteX42" fmla="*/ 3091298 w 3325025"/>
                <a:gd name="connsiteY42" fmla="*/ 754029 h 1734858"/>
                <a:gd name="connsiteX43" fmla="*/ 3095344 w 3325025"/>
                <a:gd name="connsiteY43" fmla="*/ 760544 h 1734858"/>
                <a:gd name="connsiteX44" fmla="*/ 3101549 w 3325025"/>
                <a:gd name="connsiteY44" fmla="*/ 748819 h 1734858"/>
                <a:gd name="connsiteX45" fmla="*/ 3099595 w 3325025"/>
                <a:gd name="connsiteY45" fmla="*/ 715047 h 1734858"/>
                <a:gd name="connsiteX46" fmla="*/ 3078167 w 3325025"/>
                <a:gd name="connsiteY46" fmla="*/ 582121 h 1734858"/>
                <a:gd name="connsiteX47" fmla="*/ 3072509 w 3325025"/>
                <a:gd name="connsiteY47" fmla="*/ 546704 h 1734858"/>
                <a:gd name="connsiteX48" fmla="*/ 3080224 w 3325025"/>
                <a:gd name="connsiteY48" fmla="*/ 499389 h 1734858"/>
                <a:gd name="connsiteX49" fmla="*/ 3104674 w 3325025"/>
                <a:gd name="connsiteY49" fmla="*/ 488302 h 1734858"/>
                <a:gd name="connsiteX50" fmla="*/ 1812579 w 3325025"/>
                <a:gd name="connsiteY50" fmla="*/ 117764 h 1734858"/>
                <a:gd name="connsiteX51" fmla="*/ 1845382 w 3325025"/>
                <a:gd name="connsiteY51" fmla="*/ 136162 h 1734858"/>
                <a:gd name="connsiteX52" fmla="*/ 1857228 w 3325025"/>
                <a:gd name="connsiteY52" fmla="*/ 165017 h 1734858"/>
                <a:gd name="connsiteX53" fmla="*/ 1868403 w 3325025"/>
                <a:gd name="connsiteY53" fmla="*/ 237937 h 1734858"/>
                <a:gd name="connsiteX54" fmla="*/ 1877198 w 3325025"/>
                <a:gd name="connsiteY54" fmla="*/ 403432 h 1734858"/>
                <a:gd name="connsiteX55" fmla="*/ 1880966 w 3325025"/>
                <a:gd name="connsiteY55" fmla="*/ 472853 h 1734858"/>
                <a:gd name="connsiteX56" fmla="*/ 1881192 w 3325025"/>
                <a:gd name="connsiteY56" fmla="*/ 481828 h 1734858"/>
                <a:gd name="connsiteX57" fmla="*/ 1907533 w 3325025"/>
                <a:gd name="connsiteY57" fmla="*/ 511938 h 1734858"/>
                <a:gd name="connsiteX58" fmla="*/ 1929655 w 3325025"/>
                <a:gd name="connsiteY58" fmla="*/ 489950 h 1734858"/>
                <a:gd name="connsiteX59" fmla="*/ 1955638 w 3325025"/>
                <a:gd name="connsiteY59" fmla="*/ 413619 h 1734858"/>
                <a:gd name="connsiteX60" fmla="*/ 1995934 w 3325025"/>
                <a:gd name="connsiteY60" fmla="*/ 285369 h 1734858"/>
                <a:gd name="connsiteX61" fmla="*/ 2022949 w 3325025"/>
                <a:gd name="connsiteY61" fmla="*/ 224027 h 1734858"/>
                <a:gd name="connsiteX62" fmla="*/ 2068361 w 3325025"/>
                <a:gd name="connsiteY62" fmla="*/ 200018 h 1734858"/>
                <a:gd name="connsiteX63" fmla="*/ 2087477 w 3325025"/>
                <a:gd name="connsiteY63" fmla="*/ 244040 h 1734858"/>
                <a:gd name="connsiteX64" fmla="*/ 2077740 w 3325025"/>
                <a:gd name="connsiteY64" fmla="*/ 299100 h 1734858"/>
                <a:gd name="connsiteX65" fmla="*/ 2043681 w 3325025"/>
                <a:gd name="connsiteY65" fmla="*/ 426812 h 1734858"/>
                <a:gd name="connsiteX66" fmla="*/ 2021109 w 3325025"/>
                <a:gd name="connsiteY66" fmla="*/ 506598 h 1734858"/>
                <a:gd name="connsiteX67" fmla="*/ 2017788 w 3325025"/>
                <a:gd name="connsiteY67" fmla="*/ 517279 h 1734858"/>
                <a:gd name="connsiteX68" fmla="*/ 2025821 w 3325025"/>
                <a:gd name="connsiteY68" fmla="*/ 539088 h 1734858"/>
                <a:gd name="connsiteX69" fmla="*/ 2048438 w 3325025"/>
                <a:gd name="connsiteY69" fmla="*/ 536260 h 1734858"/>
                <a:gd name="connsiteX70" fmla="*/ 2081914 w 3325025"/>
                <a:gd name="connsiteY70" fmla="*/ 497444 h 1734858"/>
                <a:gd name="connsiteX71" fmla="*/ 2143615 w 3325025"/>
                <a:gd name="connsiteY71" fmla="*/ 390689 h 1734858"/>
                <a:gd name="connsiteX72" fmla="*/ 2165559 w 3325025"/>
                <a:gd name="connsiteY72" fmla="*/ 359726 h 1734858"/>
                <a:gd name="connsiteX73" fmla="*/ 2193156 w 3325025"/>
                <a:gd name="connsiteY73" fmla="*/ 346801 h 1734858"/>
                <a:gd name="connsiteX74" fmla="*/ 2219767 w 3325025"/>
                <a:gd name="connsiteY74" fmla="*/ 372425 h 1734858"/>
                <a:gd name="connsiteX75" fmla="*/ 2213394 w 3325025"/>
                <a:gd name="connsiteY75" fmla="*/ 407426 h 1734858"/>
                <a:gd name="connsiteX76" fmla="*/ 2158334 w 3325025"/>
                <a:gd name="connsiteY76" fmla="*/ 532490 h 1734858"/>
                <a:gd name="connsiteX77" fmla="*/ 2132038 w 3325025"/>
                <a:gd name="connsiteY77" fmla="*/ 584544 h 1734858"/>
                <a:gd name="connsiteX78" fmla="*/ 2102734 w 3325025"/>
                <a:gd name="connsiteY78" fmla="*/ 694351 h 1734858"/>
                <a:gd name="connsiteX79" fmla="*/ 2091696 w 3325025"/>
                <a:gd name="connsiteY79" fmla="*/ 758342 h 1734858"/>
                <a:gd name="connsiteX80" fmla="*/ 2040405 w 3325025"/>
                <a:gd name="connsiteY80" fmla="*/ 925319 h 1734858"/>
                <a:gd name="connsiteX81" fmla="*/ 2023488 w 3325025"/>
                <a:gd name="connsiteY81" fmla="*/ 1064205 h 1734858"/>
                <a:gd name="connsiteX82" fmla="*/ 2058175 w 3325025"/>
                <a:gd name="connsiteY82" fmla="*/ 1385188 h 1734858"/>
                <a:gd name="connsiteX83" fmla="*/ 2096583 w 3325025"/>
                <a:gd name="connsiteY83" fmla="*/ 1699641 h 1734858"/>
                <a:gd name="connsiteX84" fmla="*/ 1929762 w 3325025"/>
                <a:gd name="connsiteY84" fmla="*/ 1725100 h 1734858"/>
                <a:gd name="connsiteX85" fmla="*/ 1736523 w 3325025"/>
                <a:gd name="connsiteY85" fmla="*/ 1734858 h 1734858"/>
                <a:gd name="connsiteX86" fmla="*/ 1746569 w 3325025"/>
                <a:gd name="connsiteY86" fmla="*/ 1433743 h 1734858"/>
                <a:gd name="connsiteX87" fmla="*/ 1750742 w 3325025"/>
                <a:gd name="connsiteY87" fmla="*/ 1238675 h 1734858"/>
                <a:gd name="connsiteX88" fmla="*/ 1745447 w 3325025"/>
                <a:gd name="connsiteY88" fmla="*/ 1039209 h 1734858"/>
                <a:gd name="connsiteX89" fmla="*/ 1691419 w 3325025"/>
                <a:gd name="connsiteY89" fmla="*/ 949281 h 1734858"/>
                <a:gd name="connsiteX90" fmla="*/ 1652154 w 3325025"/>
                <a:gd name="connsiteY90" fmla="*/ 916299 h 1734858"/>
                <a:gd name="connsiteX91" fmla="*/ 1615447 w 3325025"/>
                <a:gd name="connsiteY91" fmla="*/ 873938 h 1734858"/>
                <a:gd name="connsiteX92" fmla="*/ 1554956 w 3325025"/>
                <a:gd name="connsiteY92" fmla="*/ 782709 h 1734858"/>
                <a:gd name="connsiteX93" fmla="*/ 1511250 w 3325025"/>
                <a:gd name="connsiteY93" fmla="*/ 689326 h 1734858"/>
                <a:gd name="connsiteX94" fmla="*/ 1495005 w 3325025"/>
                <a:gd name="connsiteY94" fmla="*/ 657240 h 1734858"/>
                <a:gd name="connsiteX95" fmla="*/ 1479299 w 3325025"/>
                <a:gd name="connsiteY95" fmla="*/ 665273 h 1734858"/>
                <a:gd name="connsiteX96" fmla="*/ 1350286 w 3325025"/>
                <a:gd name="connsiteY96" fmla="*/ 737475 h 1734858"/>
                <a:gd name="connsiteX97" fmla="*/ 1341669 w 3325025"/>
                <a:gd name="connsiteY97" fmla="*/ 744386 h 1734858"/>
                <a:gd name="connsiteX98" fmla="*/ 1255826 w 3325025"/>
                <a:gd name="connsiteY98" fmla="*/ 871919 h 1734858"/>
                <a:gd name="connsiteX99" fmla="*/ 1214990 w 3325025"/>
                <a:gd name="connsiteY99" fmla="*/ 941160 h 1734858"/>
                <a:gd name="connsiteX100" fmla="*/ 1189950 w 3325025"/>
                <a:gd name="connsiteY100" fmla="*/ 1035574 h 1734858"/>
                <a:gd name="connsiteX101" fmla="*/ 1212612 w 3325025"/>
                <a:gd name="connsiteY101" fmla="*/ 1152113 h 1734858"/>
                <a:gd name="connsiteX102" fmla="*/ 1242723 w 3325025"/>
                <a:gd name="connsiteY102" fmla="*/ 1276100 h 1734858"/>
                <a:gd name="connsiteX103" fmla="*/ 1272250 w 3325025"/>
                <a:gd name="connsiteY103" fmla="*/ 1399862 h 1734858"/>
                <a:gd name="connsiteX104" fmla="*/ 1326278 w 3325025"/>
                <a:gd name="connsiteY104" fmla="*/ 1573166 h 1734858"/>
                <a:gd name="connsiteX105" fmla="*/ 1354908 w 3325025"/>
                <a:gd name="connsiteY105" fmla="*/ 1686053 h 1734858"/>
                <a:gd name="connsiteX106" fmla="*/ 1356592 w 3325025"/>
                <a:gd name="connsiteY106" fmla="*/ 1698010 h 1734858"/>
                <a:gd name="connsiteX107" fmla="*/ 1341986 w 3325025"/>
                <a:gd name="connsiteY107" fmla="*/ 1695780 h 1734858"/>
                <a:gd name="connsiteX108" fmla="*/ 978790 w 3325025"/>
                <a:gd name="connsiteY108" fmla="*/ 1583038 h 1734858"/>
                <a:gd name="connsiteX109" fmla="*/ 972417 w 3325025"/>
                <a:gd name="connsiteY109" fmla="*/ 1579969 h 1734858"/>
                <a:gd name="connsiteX110" fmla="*/ 970561 w 3325025"/>
                <a:gd name="connsiteY110" fmla="*/ 1471661 h 1734858"/>
                <a:gd name="connsiteX111" fmla="*/ 963202 w 3325025"/>
                <a:gd name="connsiteY111" fmla="*/ 1312627 h 1734858"/>
                <a:gd name="connsiteX112" fmla="*/ 960016 w 3325025"/>
                <a:gd name="connsiteY112" fmla="*/ 1288261 h 1734858"/>
                <a:gd name="connsiteX113" fmla="*/ 951579 w 3325025"/>
                <a:gd name="connsiteY113" fmla="*/ 1211391 h 1734858"/>
                <a:gd name="connsiteX114" fmla="*/ 938655 w 3325025"/>
                <a:gd name="connsiteY114" fmla="*/ 1109303 h 1734858"/>
                <a:gd name="connsiteX115" fmla="*/ 911731 w 3325025"/>
                <a:gd name="connsiteY115" fmla="*/ 982264 h 1734858"/>
                <a:gd name="connsiteX116" fmla="*/ 891762 w 3325025"/>
                <a:gd name="connsiteY116" fmla="*/ 942685 h 1734858"/>
                <a:gd name="connsiteX117" fmla="*/ 851240 w 3325025"/>
                <a:gd name="connsiteY117" fmla="*/ 858590 h 1734858"/>
                <a:gd name="connsiteX118" fmla="*/ 820727 w 3325025"/>
                <a:gd name="connsiteY118" fmla="*/ 794466 h 1734858"/>
                <a:gd name="connsiteX119" fmla="*/ 807130 w 3325025"/>
                <a:gd name="connsiteY119" fmla="*/ 743264 h 1734858"/>
                <a:gd name="connsiteX120" fmla="*/ 787070 w 3325025"/>
                <a:gd name="connsiteY120" fmla="*/ 675594 h 1734858"/>
                <a:gd name="connsiteX121" fmla="*/ 769973 w 3325025"/>
                <a:gd name="connsiteY121" fmla="*/ 639111 h 1734858"/>
                <a:gd name="connsiteX122" fmla="*/ 741523 w 3325025"/>
                <a:gd name="connsiteY122" fmla="*/ 608732 h 1734858"/>
                <a:gd name="connsiteX123" fmla="*/ 714778 w 3325025"/>
                <a:gd name="connsiteY123" fmla="*/ 592398 h 1734858"/>
                <a:gd name="connsiteX124" fmla="*/ 712939 w 3325025"/>
                <a:gd name="connsiteY124" fmla="*/ 560448 h 1734858"/>
                <a:gd name="connsiteX125" fmla="*/ 742107 w 3325025"/>
                <a:gd name="connsiteY125" fmla="*/ 545505 h 1734858"/>
                <a:gd name="connsiteX126" fmla="*/ 853977 w 3325025"/>
                <a:gd name="connsiteY126" fmla="*/ 596167 h 1734858"/>
                <a:gd name="connsiteX127" fmla="*/ 883595 w 3325025"/>
                <a:gd name="connsiteY127" fmla="*/ 654010 h 1734858"/>
                <a:gd name="connsiteX128" fmla="*/ 921289 w 3325025"/>
                <a:gd name="connsiteY128" fmla="*/ 691569 h 1734858"/>
                <a:gd name="connsiteX129" fmla="*/ 976484 w 3325025"/>
                <a:gd name="connsiteY129" fmla="*/ 627759 h 1734858"/>
                <a:gd name="connsiteX130" fmla="*/ 1032621 w 3325025"/>
                <a:gd name="connsiteY130" fmla="*/ 484071 h 1734858"/>
                <a:gd name="connsiteX131" fmla="*/ 1062463 w 3325025"/>
                <a:gd name="connsiteY131" fmla="*/ 366861 h 1734858"/>
                <a:gd name="connsiteX132" fmla="*/ 1085798 w 3325025"/>
                <a:gd name="connsiteY132" fmla="*/ 309062 h 1734858"/>
                <a:gd name="connsiteX133" fmla="*/ 1140499 w 3325025"/>
                <a:gd name="connsiteY133" fmla="*/ 293267 h 1734858"/>
                <a:gd name="connsiteX134" fmla="*/ 1160559 w 3325025"/>
                <a:gd name="connsiteY134" fmla="*/ 324634 h 1734858"/>
                <a:gd name="connsiteX135" fmla="*/ 1149609 w 3325025"/>
                <a:gd name="connsiteY135" fmla="*/ 370091 h 1734858"/>
                <a:gd name="connsiteX136" fmla="*/ 1125960 w 3325025"/>
                <a:gd name="connsiteY136" fmla="*/ 451807 h 1734858"/>
                <a:gd name="connsiteX137" fmla="*/ 1124703 w 3325025"/>
                <a:gd name="connsiteY137" fmla="*/ 497175 h 1734858"/>
                <a:gd name="connsiteX138" fmla="*/ 1130223 w 3325025"/>
                <a:gd name="connsiteY138" fmla="*/ 487976 h 1734858"/>
                <a:gd name="connsiteX139" fmla="*/ 1180392 w 3325025"/>
                <a:gd name="connsiteY139" fmla="*/ 325576 h 1734858"/>
                <a:gd name="connsiteX140" fmla="*/ 1193720 w 3325025"/>
                <a:gd name="connsiteY140" fmla="*/ 287748 h 1734858"/>
                <a:gd name="connsiteX141" fmla="*/ 1232311 w 3325025"/>
                <a:gd name="connsiteY141" fmla="*/ 264951 h 1734858"/>
                <a:gd name="connsiteX142" fmla="*/ 1266326 w 3325025"/>
                <a:gd name="connsiteY142" fmla="*/ 303005 h 1734858"/>
                <a:gd name="connsiteX143" fmla="*/ 1229261 w 3325025"/>
                <a:gd name="connsiteY143" fmla="*/ 466795 h 1734858"/>
                <a:gd name="connsiteX144" fmla="*/ 1208977 w 3325025"/>
                <a:gd name="connsiteY144" fmla="*/ 551787 h 1734858"/>
                <a:gd name="connsiteX145" fmla="*/ 1218759 w 3325025"/>
                <a:gd name="connsiteY145" fmla="*/ 541062 h 1734858"/>
                <a:gd name="connsiteX146" fmla="*/ 1268211 w 3325025"/>
                <a:gd name="connsiteY146" fmla="*/ 466257 h 1734858"/>
                <a:gd name="connsiteX147" fmla="*/ 1291771 w 3325025"/>
                <a:gd name="connsiteY147" fmla="*/ 415549 h 1734858"/>
                <a:gd name="connsiteX148" fmla="*/ 1316406 w 3325025"/>
                <a:gd name="connsiteY148" fmla="*/ 367893 h 1734858"/>
                <a:gd name="connsiteX149" fmla="*/ 1370614 w 3325025"/>
                <a:gd name="connsiteY149" fmla="*/ 361880 h 1734858"/>
                <a:gd name="connsiteX150" fmla="*/ 1381025 w 3325025"/>
                <a:gd name="connsiteY150" fmla="*/ 385394 h 1734858"/>
                <a:gd name="connsiteX151" fmla="*/ 1372140 w 3325025"/>
                <a:gd name="connsiteY151" fmla="*/ 422101 h 1734858"/>
                <a:gd name="connsiteX152" fmla="*/ 1309943 w 3325025"/>
                <a:gd name="connsiteY152" fmla="*/ 566057 h 1734858"/>
                <a:gd name="connsiteX153" fmla="*/ 1284815 w 3325025"/>
                <a:gd name="connsiteY153" fmla="*/ 608283 h 1734858"/>
                <a:gd name="connsiteX154" fmla="*/ 1271711 w 3325025"/>
                <a:gd name="connsiteY154" fmla="*/ 636240 h 1734858"/>
                <a:gd name="connsiteX155" fmla="*/ 1312681 w 3325025"/>
                <a:gd name="connsiteY155" fmla="*/ 668998 h 1734858"/>
                <a:gd name="connsiteX156" fmla="*/ 1328432 w 3325025"/>
                <a:gd name="connsiteY156" fmla="*/ 660516 h 1734858"/>
                <a:gd name="connsiteX157" fmla="*/ 1356523 w 3325025"/>
                <a:gd name="connsiteY157" fmla="*/ 646785 h 1734858"/>
                <a:gd name="connsiteX158" fmla="*/ 1441694 w 3325025"/>
                <a:gd name="connsiteY158" fmla="*/ 603795 h 1734858"/>
                <a:gd name="connsiteX159" fmla="*/ 1462202 w 3325025"/>
                <a:gd name="connsiteY159" fmla="*/ 586788 h 1734858"/>
                <a:gd name="connsiteX160" fmla="*/ 1502723 w 3325025"/>
                <a:gd name="connsiteY160" fmla="*/ 572967 h 1734858"/>
                <a:gd name="connsiteX161" fmla="*/ 1578157 w 3325025"/>
                <a:gd name="connsiteY161" fmla="*/ 626323 h 1734858"/>
                <a:gd name="connsiteX162" fmla="*/ 1603286 w 3325025"/>
                <a:gd name="connsiteY162" fmla="*/ 671287 h 1734858"/>
                <a:gd name="connsiteX163" fmla="*/ 1626352 w 3325025"/>
                <a:gd name="connsiteY163" fmla="*/ 701531 h 1734858"/>
                <a:gd name="connsiteX164" fmla="*/ 1664719 w 3325025"/>
                <a:gd name="connsiteY164" fmla="*/ 693813 h 1734858"/>
                <a:gd name="connsiteX165" fmla="*/ 1672168 w 3325025"/>
                <a:gd name="connsiteY165" fmla="*/ 656658 h 1734858"/>
                <a:gd name="connsiteX166" fmla="*/ 1660276 w 3325025"/>
                <a:gd name="connsiteY166" fmla="*/ 543440 h 1734858"/>
                <a:gd name="connsiteX167" fmla="*/ 1598171 w 3325025"/>
                <a:gd name="connsiteY167" fmla="*/ 332756 h 1734858"/>
                <a:gd name="connsiteX168" fmla="*/ 1582420 w 3325025"/>
                <a:gd name="connsiteY168" fmla="*/ 256335 h 1734858"/>
                <a:gd name="connsiteX169" fmla="*/ 1589285 w 3325025"/>
                <a:gd name="connsiteY169" fmla="*/ 228603 h 1734858"/>
                <a:gd name="connsiteX170" fmla="*/ 1636000 w 3325025"/>
                <a:gd name="connsiteY170" fmla="*/ 222814 h 1734858"/>
                <a:gd name="connsiteX171" fmla="*/ 1661981 w 3325025"/>
                <a:gd name="connsiteY171" fmla="*/ 261586 h 1734858"/>
                <a:gd name="connsiteX172" fmla="*/ 1698329 w 3325025"/>
                <a:gd name="connsiteY172" fmla="*/ 360354 h 1734858"/>
                <a:gd name="connsiteX173" fmla="*/ 1735889 w 3325025"/>
                <a:gd name="connsiteY173" fmla="*/ 473033 h 1734858"/>
                <a:gd name="connsiteX174" fmla="*/ 1756128 w 3325025"/>
                <a:gd name="connsiteY174" fmla="*/ 504490 h 1734858"/>
                <a:gd name="connsiteX175" fmla="*/ 1776500 w 3325025"/>
                <a:gd name="connsiteY175" fmla="*/ 500092 h 1734858"/>
                <a:gd name="connsiteX176" fmla="*/ 1782513 w 3325025"/>
                <a:gd name="connsiteY176" fmla="*/ 472180 h 1734858"/>
                <a:gd name="connsiteX177" fmla="*/ 1779955 w 3325025"/>
                <a:gd name="connsiteY177" fmla="*/ 203069 h 1734858"/>
                <a:gd name="connsiteX178" fmla="*/ 1787809 w 3325025"/>
                <a:gd name="connsiteY178" fmla="*/ 143253 h 1734858"/>
                <a:gd name="connsiteX179" fmla="*/ 1812579 w 3325025"/>
                <a:gd name="connsiteY179" fmla="*/ 117764 h 1734858"/>
                <a:gd name="connsiteX180" fmla="*/ 2710724 w 3325025"/>
                <a:gd name="connsiteY180" fmla="*/ 74761 h 1734858"/>
                <a:gd name="connsiteX181" fmla="*/ 2742629 w 3325025"/>
                <a:gd name="connsiteY181" fmla="*/ 108507 h 1734858"/>
                <a:gd name="connsiteX182" fmla="*/ 2739219 w 3325025"/>
                <a:gd name="connsiteY182" fmla="*/ 134624 h 1734858"/>
                <a:gd name="connsiteX183" fmla="*/ 2691877 w 3325025"/>
                <a:gd name="connsiteY183" fmla="*/ 318921 h 1734858"/>
                <a:gd name="connsiteX184" fmla="*/ 2691787 w 3325025"/>
                <a:gd name="connsiteY184" fmla="*/ 328704 h 1734858"/>
                <a:gd name="connsiteX185" fmla="*/ 2708974 w 3325025"/>
                <a:gd name="connsiteY185" fmla="*/ 309587 h 1734858"/>
                <a:gd name="connsiteX186" fmla="*/ 2753309 w 3325025"/>
                <a:gd name="connsiteY186" fmla="*/ 200005 h 1734858"/>
                <a:gd name="connsiteX187" fmla="*/ 2778080 w 3325025"/>
                <a:gd name="connsiteY187" fmla="*/ 139963 h 1734858"/>
                <a:gd name="connsiteX188" fmla="*/ 2799440 w 3325025"/>
                <a:gd name="connsiteY188" fmla="*/ 105994 h 1734858"/>
                <a:gd name="connsiteX189" fmla="*/ 2819633 w 3325025"/>
                <a:gd name="connsiteY189" fmla="*/ 93339 h 1734858"/>
                <a:gd name="connsiteX190" fmla="*/ 2863969 w 3325025"/>
                <a:gd name="connsiteY190" fmla="*/ 135521 h 1734858"/>
                <a:gd name="connsiteX191" fmla="*/ 2839782 w 3325025"/>
                <a:gd name="connsiteY191" fmla="*/ 212211 h 1734858"/>
                <a:gd name="connsiteX192" fmla="*/ 2805633 w 3325025"/>
                <a:gd name="connsiteY192" fmla="*/ 307030 h 1734858"/>
                <a:gd name="connsiteX193" fmla="*/ 2802536 w 3325025"/>
                <a:gd name="connsiteY193" fmla="*/ 325563 h 1734858"/>
                <a:gd name="connsiteX194" fmla="*/ 2825152 w 3325025"/>
                <a:gd name="connsiteY194" fmla="*/ 301689 h 1734858"/>
                <a:gd name="connsiteX195" fmla="*/ 2853109 w 3325025"/>
                <a:gd name="connsiteY195" fmla="*/ 238148 h 1734858"/>
                <a:gd name="connsiteX196" fmla="*/ 2870970 w 3325025"/>
                <a:gd name="connsiteY196" fmla="*/ 199601 h 1734858"/>
                <a:gd name="connsiteX197" fmla="*/ 2898387 w 3325025"/>
                <a:gd name="connsiteY197" fmla="*/ 183133 h 1734858"/>
                <a:gd name="connsiteX198" fmla="*/ 2927870 w 3325025"/>
                <a:gd name="connsiteY198" fmla="*/ 206960 h 1734858"/>
                <a:gd name="connsiteX199" fmla="*/ 2924773 w 3325025"/>
                <a:gd name="connsiteY199" fmla="*/ 251251 h 1734858"/>
                <a:gd name="connsiteX200" fmla="*/ 2857866 w 3325025"/>
                <a:gd name="connsiteY200" fmla="*/ 412215 h 1734858"/>
                <a:gd name="connsiteX201" fmla="*/ 2838749 w 3325025"/>
                <a:gd name="connsiteY201" fmla="*/ 450044 h 1734858"/>
                <a:gd name="connsiteX202" fmla="*/ 2843910 w 3325025"/>
                <a:gd name="connsiteY202" fmla="*/ 480827 h 1734858"/>
                <a:gd name="connsiteX203" fmla="*/ 2872405 w 3325025"/>
                <a:gd name="connsiteY203" fmla="*/ 473827 h 1734858"/>
                <a:gd name="connsiteX204" fmla="*/ 2879316 w 3325025"/>
                <a:gd name="connsiteY204" fmla="*/ 468173 h 1734858"/>
                <a:gd name="connsiteX205" fmla="*/ 2998726 w 3325025"/>
                <a:gd name="connsiteY205" fmla="*/ 393771 h 1734858"/>
                <a:gd name="connsiteX206" fmla="*/ 3040997 w 3325025"/>
                <a:gd name="connsiteY206" fmla="*/ 418452 h 1734858"/>
                <a:gd name="connsiteX207" fmla="*/ 3021387 w 3325025"/>
                <a:gd name="connsiteY207" fmla="*/ 463596 h 1734858"/>
                <a:gd name="connsiteX208" fmla="*/ 2888694 w 3325025"/>
                <a:gd name="connsiteY208" fmla="*/ 566716 h 1734858"/>
                <a:gd name="connsiteX209" fmla="*/ 2871284 w 3325025"/>
                <a:gd name="connsiteY209" fmla="*/ 589333 h 1734858"/>
                <a:gd name="connsiteX210" fmla="*/ 2832916 w 3325025"/>
                <a:gd name="connsiteY210" fmla="*/ 670331 h 1734858"/>
                <a:gd name="connsiteX211" fmla="*/ 2763317 w 3325025"/>
                <a:gd name="connsiteY211" fmla="*/ 771343 h 1734858"/>
                <a:gd name="connsiteX212" fmla="*/ 2725532 w 3325025"/>
                <a:gd name="connsiteY212" fmla="*/ 815633 h 1734858"/>
                <a:gd name="connsiteX213" fmla="*/ 2700268 w 3325025"/>
                <a:gd name="connsiteY213" fmla="*/ 888509 h 1734858"/>
                <a:gd name="connsiteX214" fmla="*/ 2702736 w 3325025"/>
                <a:gd name="connsiteY214" fmla="*/ 1224706 h 1734858"/>
                <a:gd name="connsiteX215" fmla="*/ 2704037 w 3325025"/>
                <a:gd name="connsiteY215" fmla="*/ 1410664 h 1734858"/>
                <a:gd name="connsiteX216" fmla="*/ 2695103 w 3325025"/>
                <a:gd name="connsiteY216" fmla="*/ 1476718 h 1734858"/>
                <a:gd name="connsiteX217" fmla="*/ 2654211 w 3325025"/>
                <a:gd name="connsiteY217" fmla="*/ 1501561 h 1734858"/>
                <a:gd name="connsiteX218" fmla="*/ 2485074 w 3325025"/>
                <a:gd name="connsiteY218" fmla="*/ 1583038 h 1734858"/>
                <a:gd name="connsiteX219" fmla="*/ 2315503 w 3325025"/>
                <a:gd name="connsiteY219" fmla="*/ 1645102 h 1734858"/>
                <a:gd name="connsiteX220" fmla="*/ 2319780 w 3325025"/>
                <a:gd name="connsiteY220" fmla="*/ 1586302 h 1734858"/>
                <a:gd name="connsiteX221" fmla="*/ 2353570 w 3325025"/>
                <a:gd name="connsiteY221" fmla="*/ 1389977 h 1734858"/>
                <a:gd name="connsiteX222" fmla="*/ 2385431 w 3325025"/>
                <a:gd name="connsiteY222" fmla="*/ 1231841 h 1734858"/>
                <a:gd name="connsiteX223" fmla="*/ 2398939 w 3325025"/>
                <a:gd name="connsiteY223" fmla="*/ 1131951 h 1734858"/>
                <a:gd name="connsiteX224" fmla="*/ 2418369 w 3325025"/>
                <a:gd name="connsiteY224" fmla="*/ 980904 h 1734858"/>
                <a:gd name="connsiteX225" fmla="*/ 2425638 w 3325025"/>
                <a:gd name="connsiteY225" fmla="*/ 884918 h 1734858"/>
                <a:gd name="connsiteX226" fmla="*/ 2430171 w 3325025"/>
                <a:gd name="connsiteY226" fmla="*/ 734815 h 1734858"/>
                <a:gd name="connsiteX227" fmla="*/ 2426895 w 3325025"/>
                <a:gd name="connsiteY227" fmla="*/ 692588 h 1734858"/>
                <a:gd name="connsiteX228" fmla="*/ 2399477 w 3325025"/>
                <a:gd name="connsiteY228" fmla="*/ 535978 h 1734858"/>
                <a:gd name="connsiteX229" fmla="*/ 2378251 w 3325025"/>
                <a:gd name="connsiteY229" fmla="*/ 458435 h 1734858"/>
                <a:gd name="connsiteX230" fmla="*/ 2372418 w 3325025"/>
                <a:gd name="connsiteY230" fmla="*/ 446409 h 1734858"/>
                <a:gd name="connsiteX231" fmla="*/ 2344775 w 3325025"/>
                <a:gd name="connsiteY231" fmla="*/ 391079 h 1734858"/>
                <a:gd name="connsiteX232" fmla="*/ 2304389 w 3325025"/>
                <a:gd name="connsiteY232" fmla="*/ 347775 h 1734858"/>
                <a:gd name="connsiteX233" fmla="*/ 2287022 w 3325025"/>
                <a:gd name="connsiteY233" fmla="*/ 337590 h 1734858"/>
                <a:gd name="connsiteX234" fmla="*/ 2289670 w 3325025"/>
                <a:gd name="connsiteY234" fmla="*/ 302946 h 1734858"/>
                <a:gd name="connsiteX235" fmla="*/ 2308966 w 3325025"/>
                <a:gd name="connsiteY235" fmla="*/ 297965 h 1734858"/>
                <a:gd name="connsiteX236" fmla="*/ 2426357 w 3325025"/>
                <a:gd name="connsiteY236" fmla="*/ 357110 h 1734858"/>
                <a:gd name="connsiteX237" fmla="*/ 2460506 w 3325025"/>
                <a:gd name="connsiteY237" fmla="*/ 422670 h 1734858"/>
                <a:gd name="connsiteX238" fmla="*/ 2486488 w 3325025"/>
                <a:gd name="connsiteY238" fmla="*/ 466109 h 1734858"/>
                <a:gd name="connsiteX239" fmla="*/ 2513772 w 3325025"/>
                <a:gd name="connsiteY239" fmla="*/ 453364 h 1734858"/>
                <a:gd name="connsiteX240" fmla="*/ 2543209 w 3325025"/>
                <a:gd name="connsiteY240" fmla="*/ 414144 h 1734858"/>
                <a:gd name="connsiteX241" fmla="*/ 2592615 w 3325025"/>
                <a:gd name="connsiteY241" fmla="*/ 323813 h 1734858"/>
                <a:gd name="connsiteX242" fmla="*/ 2601366 w 3325025"/>
                <a:gd name="connsiteY242" fmla="*/ 287420 h 1734858"/>
                <a:gd name="connsiteX243" fmla="*/ 2618418 w 3325025"/>
                <a:gd name="connsiteY243" fmla="*/ 218717 h 1734858"/>
                <a:gd name="connsiteX244" fmla="*/ 2642830 w 3325025"/>
                <a:gd name="connsiteY244" fmla="*/ 149118 h 1734858"/>
                <a:gd name="connsiteX245" fmla="*/ 2669663 w 3325025"/>
                <a:gd name="connsiteY245" fmla="*/ 90377 h 1734858"/>
                <a:gd name="connsiteX246" fmla="*/ 2710724 w 3325025"/>
                <a:gd name="connsiteY246" fmla="*/ 74761 h 1734858"/>
                <a:gd name="connsiteX247" fmla="*/ 365006 w 3325025"/>
                <a:gd name="connsiteY247" fmla="*/ 85 h 1734858"/>
                <a:gd name="connsiteX248" fmla="*/ 394130 w 3325025"/>
                <a:gd name="connsiteY248" fmla="*/ 17093 h 1734858"/>
                <a:gd name="connsiteX249" fmla="*/ 413470 w 3325025"/>
                <a:gd name="connsiteY249" fmla="*/ 73949 h 1734858"/>
                <a:gd name="connsiteX250" fmla="*/ 419617 w 3325025"/>
                <a:gd name="connsiteY250" fmla="*/ 145299 h 1734858"/>
                <a:gd name="connsiteX251" fmla="*/ 429445 w 3325025"/>
                <a:gd name="connsiteY251" fmla="*/ 308551 h 1734858"/>
                <a:gd name="connsiteX252" fmla="*/ 432047 w 3325025"/>
                <a:gd name="connsiteY252" fmla="*/ 360021 h 1734858"/>
                <a:gd name="connsiteX253" fmla="*/ 437029 w 3325025"/>
                <a:gd name="connsiteY253" fmla="*/ 378869 h 1734858"/>
                <a:gd name="connsiteX254" fmla="*/ 459870 w 3325025"/>
                <a:gd name="connsiteY254" fmla="*/ 394844 h 1734858"/>
                <a:gd name="connsiteX255" fmla="*/ 479300 w 3325025"/>
                <a:gd name="connsiteY255" fmla="*/ 375369 h 1734858"/>
                <a:gd name="connsiteX256" fmla="*/ 493840 w 3325025"/>
                <a:gd name="connsiteY256" fmla="*/ 333006 h 1734858"/>
                <a:gd name="connsiteX257" fmla="*/ 541676 w 3325025"/>
                <a:gd name="connsiteY257" fmla="*/ 181288 h 1734858"/>
                <a:gd name="connsiteX258" fmla="*/ 576677 w 3325025"/>
                <a:gd name="connsiteY258" fmla="*/ 101636 h 1734858"/>
                <a:gd name="connsiteX259" fmla="*/ 605082 w 3325025"/>
                <a:gd name="connsiteY259" fmla="*/ 81892 h 1734858"/>
                <a:gd name="connsiteX260" fmla="*/ 634251 w 3325025"/>
                <a:gd name="connsiteY260" fmla="*/ 100514 h 1734858"/>
                <a:gd name="connsiteX261" fmla="*/ 637167 w 3325025"/>
                <a:gd name="connsiteY261" fmla="*/ 131432 h 1734858"/>
                <a:gd name="connsiteX262" fmla="*/ 625904 w 3325025"/>
                <a:gd name="connsiteY262" fmla="*/ 190801 h 1734858"/>
                <a:gd name="connsiteX263" fmla="*/ 590677 w 3325025"/>
                <a:gd name="connsiteY263" fmla="*/ 322776 h 1734858"/>
                <a:gd name="connsiteX264" fmla="*/ 572055 w 3325025"/>
                <a:gd name="connsiteY264" fmla="*/ 387349 h 1734858"/>
                <a:gd name="connsiteX265" fmla="*/ 568151 w 3325025"/>
                <a:gd name="connsiteY265" fmla="*/ 400229 h 1734858"/>
                <a:gd name="connsiteX266" fmla="*/ 576094 w 3325025"/>
                <a:gd name="connsiteY266" fmla="*/ 422082 h 1734858"/>
                <a:gd name="connsiteX267" fmla="*/ 598710 w 3325025"/>
                <a:gd name="connsiteY267" fmla="*/ 419390 h 1734858"/>
                <a:gd name="connsiteX268" fmla="*/ 632052 w 3325025"/>
                <a:gd name="connsiteY268" fmla="*/ 380484 h 1734858"/>
                <a:gd name="connsiteX269" fmla="*/ 693978 w 3325025"/>
                <a:gd name="connsiteY269" fmla="*/ 273863 h 1734858"/>
                <a:gd name="connsiteX270" fmla="*/ 714486 w 3325025"/>
                <a:gd name="connsiteY270" fmla="*/ 244650 h 1734858"/>
                <a:gd name="connsiteX271" fmla="*/ 734724 w 3325025"/>
                <a:gd name="connsiteY271" fmla="*/ 231502 h 1734858"/>
                <a:gd name="connsiteX272" fmla="*/ 769500 w 3325025"/>
                <a:gd name="connsiteY272" fmla="*/ 257798 h 1734858"/>
                <a:gd name="connsiteX273" fmla="*/ 754379 w 3325025"/>
                <a:gd name="connsiteY273" fmla="*/ 315865 h 1734858"/>
                <a:gd name="connsiteX274" fmla="*/ 693260 w 3325025"/>
                <a:gd name="connsiteY274" fmla="*/ 445596 h 1734858"/>
                <a:gd name="connsiteX275" fmla="*/ 652784 w 3325025"/>
                <a:gd name="connsiteY275" fmla="*/ 577481 h 1734858"/>
                <a:gd name="connsiteX276" fmla="*/ 632097 w 3325025"/>
                <a:gd name="connsiteY276" fmla="*/ 678224 h 1734858"/>
                <a:gd name="connsiteX277" fmla="*/ 585652 w 3325025"/>
                <a:gd name="connsiteY277" fmla="*/ 823257 h 1734858"/>
                <a:gd name="connsiteX278" fmla="*/ 574389 w 3325025"/>
                <a:gd name="connsiteY278" fmla="*/ 951777 h 1734858"/>
                <a:gd name="connsiteX279" fmla="*/ 622448 w 3325025"/>
                <a:gd name="connsiteY279" fmla="*/ 1381670 h 1734858"/>
                <a:gd name="connsiteX280" fmla="*/ 622754 w 3325025"/>
                <a:gd name="connsiteY280" fmla="*/ 1384178 h 1734858"/>
                <a:gd name="connsiteX281" fmla="*/ 501169 w 3325025"/>
                <a:gd name="connsiteY281" fmla="*/ 1293258 h 1734858"/>
                <a:gd name="connsiteX282" fmla="*/ 363765 w 3325025"/>
                <a:gd name="connsiteY282" fmla="*/ 1168377 h 1734858"/>
                <a:gd name="connsiteX283" fmla="*/ 300222 w 3325025"/>
                <a:gd name="connsiteY283" fmla="*/ 1098464 h 1734858"/>
                <a:gd name="connsiteX284" fmla="*/ 301374 w 3325025"/>
                <a:gd name="connsiteY284" fmla="*/ 1049826 h 1734858"/>
                <a:gd name="connsiteX285" fmla="*/ 294599 w 3325025"/>
                <a:gd name="connsiteY285" fmla="*/ 915563 h 1734858"/>
                <a:gd name="connsiteX286" fmla="*/ 245058 w 3325025"/>
                <a:gd name="connsiteY286" fmla="*/ 835597 h 1734858"/>
                <a:gd name="connsiteX287" fmla="*/ 173259 w 3325025"/>
                <a:gd name="connsiteY287" fmla="*/ 766626 h 1734858"/>
                <a:gd name="connsiteX288" fmla="*/ 165136 w 3325025"/>
                <a:gd name="connsiteY288" fmla="*/ 755946 h 1734858"/>
                <a:gd name="connsiteX289" fmla="*/ 84677 w 3325025"/>
                <a:gd name="connsiteY289" fmla="*/ 627875 h 1734858"/>
                <a:gd name="connsiteX290" fmla="*/ 45727 w 3325025"/>
                <a:gd name="connsiteY290" fmla="*/ 544678 h 1734858"/>
                <a:gd name="connsiteX291" fmla="*/ 12026 w 3325025"/>
                <a:gd name="connsiteY291" fmla="*/ 500657 h 1734858"/>
                <a:gd name="connsiteX292" fmla="*/ 0 w 3325025"/>
                <a:gd name="connsiteY292" fmla="*/ 487823 h 1734858"/>
                <a:gd name="connsiteX293" fmla="*/ 68837 w 3325025"/>
                <a:gd name="connsiteY293" fmla="*/ 459104 h 1734858"/>
                <a:gd name="connsiteX294" fmla="*/ 128699 w 3325025"/>
                <a:gd name="connsiteY294" fmla="*/ 509542 h 1734858"/>
                <a:gd name="connsiteX295" fmla="*/ 164060 w 3325025"/>
                <a:gd name="connsiteY295" fmla="*/ 569270 h 1734858"/>
                <a:gd name="connsiteX296" fmla="*/ 183670 w 3325025"/>
                <a:gd name="connsiteY296" fmla="*/ 590585 h 1734858"/>
                <a:gd name="connsiteX297" fmla="*/ 210953 w 3325025"/>
                <a:gd name="connsiteY297" fmla="*/ 584571 h 1734858"/>
                <a:gd name="connsiteX298" fmla="*/ 222082 w 3325025"/>
                <a:gd name="connsiteY298" fmla="*/ 541671 h 1734858"/>
                <a:gd name="connsiteX299" fmla="*/ 206107 w 3325025"/>
                <a:gd name="connsiteY299" fmla="*/ 408889 h 1734858"/>
                <a:gd name="connsiteX300" fmla="*/ 143103 w 3325025"/>
                <a:gd name="connsiteY300" fmla="*/ 198564 h 1734858"/>
                <a:gd name="connsiteX301" fmla="*/ 132873 w 3325025"/>
                <a:gd name="connsiteY301" fmla="*/ 134843 h 1734858"/>
                <a:gd name="connsiteX302" fmla="*/ 138077 w 3325025"/>
                <a:gd name="connsiteY302" fmla="*/ 113393 h 1734858"/>
                <a:gd name="connsiteX303" fmla="*/ 186497 w 3325025"/>
                <a:gd name="connsiteY303" fmla="*/ 105451 h 1734858"/>
                <a:gd name="connsiteX304" fmla="*/ 220781 w 3325025"/>
                <a:gd name="connsiteY304" fmla="*/ 162710 h 1734858"/>
                <a:gd name="connsiteX305" fmla="*/ 266776 w 3325025"/>
                <a:gd name="connsiteY305" fmla="*/ 296165 h 1734858"/>
                <a:gd name="connsiteX306" fmla="*/ 285669 w 3325025"/>
                <a:gd name="connsiteY306" fmla="*/ 353605 h 1734858"/>
                <a:gd name="connsiteX307" fmla="*/ 300253 w 3325025"/>
                <a:gd name="connsiteY307" fmla="*/ 380978 h 1734858"/>
                <a:gd name="connsiteX308" fmla="*/ 318786 w 3325025"/>
                <a:gd name="connsiteY308" fmla="*/ 389593 h 1734858"/>
                <a:gd name="connsiteX309" fmla="*/ 330273 w 3325025"/>
                <a:gd name="connsiteY309" fmla="*/ 374964 h 1734858"/>
                <a:gd name="connsiteX310" fmla="*/ 332742 w 3325025"/>
                <a:gd name="connsiteY310" fmla="*/ 355220 h 1734858"/>
                <a:gd name="connsiteX311" fmla="*/ 330812 w 3325025"/>
                <a:gd name="connsiteY311" fmla="*/ 70493 h 1734858"/>
                <a:gd name="connsiteX312" fmla="*/ 339697 w 3325025"/>
                <a:gd name="connsiteY312" fmla="*/ 22254 h 1734858"/>
                <a:gd name="connsiteX313" fmla="*/ 365006 w 3325025"/>
                <a:gd name="connsiteY313" fmla="*/ 85 h 1734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</a:cxnLst>
              <a:rect l="l" t="t" r="r" b="b"/>
              <a:pathLst>
                <a:path w="3325025" h="1734858">
                  <a:moveTo>
                    <a:pt x="3104674" y="488302"/>
                  </a:moveTo>
                  <a:cubicBezTo>
                    <a:pt x="3113173" y="489130"/>
                    <a:pt x="3121093" y="494418"/>
                    <a:pt x="3125652" y="503983"/>
                  </a:cubicBezTo>
                  <a:cubicBezTo>
                    <a:pt x="3134429" y="522361"/>
                    <a:pt x="3136075" y="542350"/>
                    <a:pt x="3139436" y="562029"/>
                  </a:cubicBezTo>
                  <a:cubicBezTo>
                    <a:pt x="3142213" y="578316"/>
                    <a:pt x="3145642" y="594464"/>
                    <a:pt x="3149413" y="610544"/>
                  </a:cubicBezTo>
                  <a:cubicBezTo>
                    <a:pt x="3150784" y="616407"/>
                    <a:pt x="3154006" y="621858"/>
                    <a:pt x="3157127" y="629333"/>
                  </a:cubicBezTo>
                  <a:cubicBezTo>
                    <a:pt x="3163744" y="622442"/>
                    <a:pt x="3164670" y="615961"/>
                    <a:pt x="3164190" y="609412"/>
                  </a:cubicBezTo>
                  <a:cubicBezTo>
                    <a:pt x="3162784" y="590658"/>
                    <a:pt x="3160658" y="571972"/>
                    <a:pt x="3159390" y="553218"/>
                  </a:cubicBezTo>
                  <a:cubicBezTo>
                    <a:pt x="3158773" y="544201"/>
                    <a:pt x="3158361" y="534875"/>
                    <a:pt x="3159905" y="526063"/>
                  </a:cubicBezTo>
                  <a:cubicBezTo>
                    <a:pt x="3162236" y="512966"/>
                    <a:pt x="3170499" y="506453"/>
                    <a:pt x="3183390" y="504875"/>
                  </a:cubicBezTo>
                  <a:cubicBezTo>
                    <a:pt x="3196624" y="503264"/>
                    <a:pt x="3205711" y="507138"/>
                    <a:pt x="3210545" y="520441"/>
                  </a:cubicBezTo>
                  <a:cubicBezTo>
                    <a:pt x="3215756" y="534738"/>
                    <a:pt x="3220075" y="549927"/>
                    <a:pt x="3221379" y="565047"/>
                  </a:cubicBezTo>
                  <a:cubicBezTo>
                    <a:pt x="3225665" y="614041"/>
                    <a:pt x="3233378" y="662418"/>
                    <a:pt x="3242841" y="710590"/>
                  </a:cubicBezTo>
                  <a:cubicBezTo>
                    <a:pt x="3245138" y="722281"/>
                    <a:pt x="3249321" y="733596"/>
                    <a:pt x="3252990" y="744978"/>
                  </a:cubicBezTo>
                  <a:cubicBezTo>
                    <a:pt x="3253779" y="747413"/>
                    <a:pt x="3256007" y="749367"/>
                    <a:pt x="3258304" y="752624"/>
                  </a:cubicBezTo>
                  <a:cubicBezTo>
                    <a:pt x="3265641" y="737504"/>
                    <a:pt x="3266053" y="722590"/>
                    <a:pt x="3266499" y="707950"/>
                  </a:cubicBezTo>
                  <a:cubicBezTo>
                    <a:pt x="3267219" y="684567"/>
                    <a:pt x="3266431" y="661116"/>
                    <a:pt x="3267185" y="637732"/>
                  </a:cubicBezTo>
                  <a:cubicBezTo>
                    <a:pt x="3267527" y="627584"/>
                    <a:pt x="3269310" y="617264"/>
                    <a:pt x="3271813" y="607389"/>
                  </a:cubicBezTo>
                  <a:cubicBezTo>
                    <a:pt x="3274830" y="595595"/>
                    <a:pt x="3278671" y="594155"/>
                    <a:pt x="3290773" y="597344"/>
                  </a:cubicBezTo>
                  <a:cubicBezTo>
                    <a:pt x="3301539" y="600190"/>
                    <a:pt x="3309116" y="607149"/>
                    <a:pt x="3312853" y="617127"/>
                  </a:cubicBezTo>
                  <a:cubicBezTo>
                    <a:pt x="3316625" y="627207"/>
                    <a:pt x="3318579" y="637938"/>
                    <a:pt x="3321287" y="648430"/>
                  </a:cubicBezTo>
                  <a:cubicBezTo>
                    <a:pt x="3322556" y="653299"/>
                    <a:pt x="3323791" y="658167"/>
                    <a:pt x="3325025" y="663002"/>
                  </a:cubicBezTo>
                  <a:lnTo>
                    <a:pt x="3325025" y="897185"/>
                  </a:lnTo>
                  <a:lnTo>
                    <a:pt x="3224980" y="1030974"/>
                  </a:lnTo>
                  <a:lnTo>
                    <a:pt x="3133344" y="1131798"/>
                  </a:lnTo>
                  <a:lnTo>
                    <a:pt x="3115676" y="1116431"/>
                  </a:lnTo>
                  <a:cubicBezTo>
                    <a:pt x="3103950" y="1109539"/>
                    <a:pt x="3091264" y="1104328"/>
                    <a:pt x="3079093" y="1098191"/>
                  </a:cubicBezTo>
                  <a:cubicBezTo>
                    <a:pt x="3066373" y="1091813"/>
                    <a:pt x="3053172" y="1086087"/>
                    <a:pt x="3041138" y="1078544"/>
                  </a:cubicBezTo>
                  <a:cubicBezTo>
                    <a:pt x="3024030" y="1067813"/>
                    <a:pt x="3009766" y="1054305"/>
                    <a:pt x="3002704" y="1034213"/>
                  </a:cubicBezTo>
                  <a:cubicBezTo>
                    <a:pt x="2995709" y="1014293"/>
                    <a:pt x="2981069" y="999379"/>
                    <a:pt x="2965847" y="985561"/>
                  </a:cubicBezTo>
                  <a:cubicBezTo>
                    <a:pt x="2954908" y="975618"/>
                    <a:pt x="2942463" y="967356"/>
                    <a:pt x="2930703" y="958305"/>
                  </a:cubicBezTo>
                  <a:cubicBezTo>
                    <a:pt x="2917194" y="947950"/>
                    <a:pt x="2903721" y="937562"/>
                    <a:pt x="2890486" y="927379"/>
                  </a:cubicBezTo>
                  <a:cubicBezTo>
                    <a:pt x="2897515" y="900670"/>
                    <a:pt x="2913286" y="891482"/>
                    <a:pt x="2940646" y="896693"/>
                  </a:cubicBezTo>
                  <a:cubicBezTo>
                    <a:pt x="2966155" y="901527"/>
                    <a:pt x="2989812" y="911265"/>
                    <a:pt x="3012852" y="922819"/>
                  </a:cubicBezTo>
                  <a:cubicBezTo>
                    <a:pt x="3017926" y="925356"/>
                    <a:pt x="3023035" y="927756"/>
                    <a:pt x="3028384" y="930362"/>
                  </a:cubicBezTo>
                  <a:cubicBezTo>
                    <a:pt x="3036750" y="922750"/>
                    <a:pt x="3037024" y="912670"/>
                    <a:pt x="3037812" y="903276"/>
                  </a:cubicBezTo>
                  <a:cubicBezTo>
                    <a:pt x="3042270" y="850853"/>
                    <a:pt x="3037401" y="799424"/>
                    <a:pt x="3018509" y="749984"/>
                  </a:cubicBezTo>
                  <a:cubicBezTo>
                    <a:pt x="3005241" y="715287"/>
                    <a:pt x="2992727" y="680419"/>
                    <a:pt x="2984258" y="644212"/>
                  </a:cubicBezTo>
                  <a:cubicBezTo>
                    <a:pt x="2981036" y="630327"/>
                    <a:pt x="2978258" y="616270"/>
                    <a:pt x="2976715" y="602144"/>
                  </a:cubicBezTo>
                  <a:cubicBezTo>
                    <a:pt x="2975755" y="593230"/>
                    <a:pt x="2976681" y="583904"/>
                    <a:pt x="2978087" y="574989"/>
                  </a:cubicBezTo>
                  <a:cubicBezTo>
                    <a:pt x="2979526" y="565972"/>
                    <a:pt x="2984944" y="559252"/>
                    <a:pt x="2994441" y="557229"/>
                  </a:cubicBezTo>
                  <a:cubicBezTo>
                    <a:pt x="3004555" y="555103"/>
                    <a:pt x="3014464" y="556029"/>
                    <a:pt x="3020498" y="565355"/>
                  </a:cubicBezTo>
                  <a:cubicBezTo>
                    <a:pt x="3025710" y="573378"/>
                    <a:pt x="3029995" y="582224"/>
                    <a:pt x="3033252" y="591241"/>
                  </a:cubicBezTo>
                  <a:cubicBezTo>
                    <a:pt x="3052830" y="645413"/>
                    <a:pt x="3071961" y="699755"/>
                    <a:pt x="3091298" y="754029"/>
                  </a:cubicBezTo>
                  <a:cubicBezTo>
                    <a:pt x="3091846" y="755572"/>
                    <a:pt x="3093047" y="756876"/>
                    <a:pt x="3095344" y="760544"/>
                  </a:cubicBezTo>
                  <a:cubicBezTo>
                    <a:pt x="3097950" y="755812"/>
                    <a:pt x="3101481" y="752316"/>
                    <a:pt x="3101549" y="748819"/>
                  </a:cubicBezTo>
                  <a:cubicBezTo>
                    <a:pt x="3101721" y="737538"/>
                    <a:pt x="3103092" y="725368"/>
                    <a:pt x="3099595" y="715047"/>
                  </a:cubicBezTo>
                  <a:cubicBezTo>
                    <a:pt x="3084955" y="671812"/>
                    <a:pt x="3079640" y="627412"/>
                    <a:pt x="3078167" y="582121"/>
                  </a:cubicBezTo>
                  <a:cubicBezTo>
                    <a:pt x="3077789" y="570258"/>
                    <a:pt x="3074121" y="558532"/>
                    <a:pt x="3072509" y="546704"/>
                  </a:cubicBezTo>
                  <a:cubicBezTo>
                    <a:pt x="3070281" y="530212"/>
                    <a:pt x="3068224" y="513858"/>
                    <a:pt x="3080224" y="499389"/>
                  </a:cubicBezTo>
                  <a:cubicBezTo>
                    <a:pt x="3087098" y="491110"/>
                    <a:pt x="3096176" y="487475"/>
                    <a:pt x="3104674" y="488302"/>
                  </a:cubicBezTo>
                  <a:close/>
                  <a:moveTo>
                    <a:pt x="1812579" y="117764"/>
                  </a:moveTo>
                  <a:cubicBezTo>
                    <a:pt x="1828330" y="115386"/>
                    <a:pt x="1838471" y="123687"/>
                    <a:pt x="1845382" y="136162"/>
                  </a:cubicBezTo>
                  <a:cubicBezTo>
                    <a:pt x="1850407" y="145227"/>
                    <a:pt x="1855209" y="155010"/>
                    <a:pt x="1857228" y="165017"/>
                  </a:cubicBezTo>
                  <a:cubicBezTo>
                    <a:pt x="1862030" y="189114"/>
                    <a:pt x="1867819" y="213525"/>
                    <a:pt x="1868403" y="237937"/>
                  </a:cubicBezTo>
                  <a:cubicBezTo>
                    <a:pt x="1869749" y="293222"/>
                    <a:pt x="1871678" y="348372"/>
                    <a:pt x="1877198" y="403432"/>
                  </a:cubicBezTo>
                  <a:cubicBezTo>
                    <a:pt x="1879532" y="426453"/>
                    <a:pt x="1879800" y="449697"/>
                    <a:pt x="1880966" y="472853"/>
                  </a:cubicBezTo>
                  <a:cubicBezTo>
                    <a:pt x="1881101" y="475859"/>
                    <a:pt x="1880877" y="478866"/>
                    <a:pt x="1881192" y="481828"/>
                  </a:cubicBezTo>
                  <a:cubicBezTo>
                    <a:pt x="1882673" y="494707"/>
                    <a:pt x="1897122" y="512028"/>
                    <a:pt x="1907533" y="511938"/>
                  </a:cubicBezTo>
                  <a:cubicBezTo>
                    <a:pt x="1921399" y="511804"/>
                    <a:pt x="1925886" y="500630"/>
                    <a:pt x="1929655" y="489950"/>
                  </a:cubicBezTo>
                  <a:cubicBezTo>
                    <a:pt x="1938585" y="464596"/>
                    <a:pt x="1947471" y="439198"/>
                    <a:pt x="1955638" y="413619"/>
                  </a:cubicBezTo>
                  <a:cubicBezTo>
                    <a:pt x="1969235" y="370944"/>
                    <a:pt x="1981530" y="327819"/>
                    <a:pt x="1995934" y="285369"/>
                  </a:cubicBezTo>
                  <a:cubicBezTo>
                    <a:pt x="2003070" y="264278"/>
                    <a:pt x="2012178" y="243546"/>
                    <a:pt x="2022949" y="224027"/>
                  </a:cubicBezTo>
                  <a:cubicBezTo>
                    <a:pt x="2035469" y="201320"/>
                    <a:pt x="2051399" y="194320"/>
                    <a:pt x="2068361" y="200018"/>
                  </a:cubicBezTo>
                  <a:cubicBezTo>
                    <a:pt x="2081644" y="204506"/>
                    <a:pt x="2089631" y="220436"/>
                    <a:pt x="2087477" y="244040"/>
                  </a:cubicBezTo>
                  <a:cubicBezTo>
                    <a:pt x="2085772" y="262528"/>
                    <a:pt x="2082273" y="281061"/>
                    <a:pt x="2077740" y="299100"/>
                  </a:cubicBezTo>
                  <a:cubicBezTo>
                    <a:pt x="2066970" y="341821"/>
                    <a:pt x="2055258" y="384316"/>
                    <a:pt x="2043681" y="426812"/>
                  </a:cubicBezTo>
                  <a:cubicBezTo>
                    <a:pt x="2036411" y="453467"/>
                    <a:pt x="2028693" y="480033"/>
                    <a:pt x="2021109" y="506598"/>
                  </a:cubicBezTo>
                  <a:cubicBezTo>
                    <a:pt x="2020077" y="510188"/>
                    <a:pt x="2018372" y="513644"/>
                    <a:pt x="2017788" y="517279"/>
                  </a:cubicBezTo>
                  <a:cubicBezTo>
                    <a:pt x="2016353" y="525984"/>
                    <a:pt x="2018147" y="534062"/>
                    <a:pt x="2025821" y="539088"/>
                  </a:cubicBezTo>
                  <a:cubicBezTo>
                    <a:pt x="2033763" y="544248"/>
                    <a:pt x="2042290" y="542632"/>
                    <a:pt x="2048438" y="536260"/>
                  </a:cubicBezTo>
                  <a:cubicBezTo>
                    <a:pt x="2060239" y="523920"/>
                    <a:pt x="2073028" y="511804"/>
                    <a:pt x="2081914" y="497444"/>
                  </a:cubicBezTo>
                  <a:cubicBezTo>
                    <a:pt x="2103498" y="462487"/>
                    <a:pt x="2122838" y="426184"/>
                    <a:pt x="2143615" y="390689"/>
                  </a:cubicBezTo>
                  <a:cubicBezTo>
                    <a:pt x="2149987" y="379784"/>
                    <a:pt x="2157436" y="369418"/>
                    <a:pt x="2165559" y="359726"/>
                  </a:cubicBezTo>
                  <a:cubicBezTo>
                    <a:pt x="2172424" y="351468"/>
                    <a:pt x="2181982" y="346981"/>
                    <a:pt x="2193156" y="346801"/>
                  </a:cubicBezTo>
                  <a:cubicBezTo>
                    <a:pt x="2210522" y="346533"/>
                    <a:pt x="2220305" y="354924"/>
                    <a:pt x="2219767" y="372425"/>
                  </a:cubicBezTo>
                  <a:cubicBezTo>
                    <a:pt x="2219408" y="384181"/>
                    <a:pt x="2217882" y="396702"/>
                    <a:pt x="2213394" y="407426"/>
                  </a:cubicBezTo>
                  <a:cubicBezTo>
                    <a:pt x="2195849" y="449429"/>
                    <a:pt x="2177181" y="491027"/>
                    <a:pt x="2158334" y="532490"/>
                  </a:cubicBezTo>
                  <a:cubicBezTo>
                    <a:pt x="2150301" y="550171"/>
                    <a:pt x="2141148" y="567358"/>
                    <a:pt x="2132038" y="584544"/>
                  </a:cubicBezTo>
                  <a:cubicBezTo>
                    <a:pt x="2113864" y="618964"/>
                    <a:pt x="2107806" y="656434"/>
                    <a:pt x="2102734" y="694351"/>
                  </a:cubicBezTo>
                  <a:cubicBezTo>
                    <a:pt x="2099863" y="715802"/>
                    <a:pt x="2097574" y="737610"/>
                    <a:pt x="2091696" y="758342"/>
                  </a:cubicBezTo>
                  <a:cubicBezTo>
                    <a:pt x="2075766" y="814345"/>
                    <a:pt x="2060374" y="870707"/>
                    <a:pt x="2040405" y="925319"/>
                  </a:cubicBezTo>
                  <a:cubicBezTo>
                    <a:pt x="2023711" y="970956"/>
                    <a:pt x="2019000" y="1017221"/>
                    <a:pt x="2023488" y="1064205"/>
                  </a:cubicBezTo>
                  <a:cubicBezTo>
                    <a:pt x="2033673" y="1171319"/>
                    <a:pt x="2045700" y="1278298"/>
                    <a:pt x="2058175" y="1385188"/>
                  </a:cubicBezTo>
                  <a:lnTo>
                    <a:pt x="2096583" y="1699641"/>
                  </a:lnTo>
                  <a:lnTo>
                    <a:pt x="1929762" y="1725100"/>
                  </a:lnTo>
                  <a:lnTo>
                    <a:pt x="1736523" y="1734858"/>
                  </a:lnTo>
                  <a:lnTo>
                    <a:pt x="1746569" y="1433743"/>
                  </a:lnTo>
                  <a:cubicBezTo>
                    <a:pt x="1748543" y="1368720"/>
                    <a:pt x="1750922" y="1303697"/>
                    <a:pt x="1750742" y="1238675"/>
                  </a:cubicBezTo>
                  <a:cubicBezTo>
                    <a:pt x="1750518" y="1172172"/>
                    <a:pt x="1747601" y="1105668"/>
                    <a:pt x="1745447" y="1039209"/>
                  </a:cubicBezTo>
                  <a:cubicBezTo>
                    <a:pt x="1744191" y="999361"/>
                    <a:pt x="1725389" y="970238"/>
                    <a:pt x="1691419" y="949281"/>
                  </a:cubicBezTo>
                  <a:cubicBezTo>
                    <a:pt x="1677014" y="940396"/>
                    <a:pt x="1664181" y="928415"/>
                    <a:pt x="1652154" y="916299"/>
                  </a:cubicBezTo>
                  <a:cubicBezTo>
                    <a:pt x="1639006" y="903061"/>
                    <a:pt x="1628012" y="887804"/>
                    <a:pt x="1615447" y="873938"/>
                  </a:cubicBezTo>
                  <a:cubicBezTo>
                    <a:pt x="1590632" y="846565"/>
                    <a:pt x="1570484" y="816230"/>
                    <a:pt x="1554956" y="782709"/>
                  </a:cubicBezTo>
                  <a:cubicBezTo>
                    <a:pt x="1540507" y="751522"/>
                    <a:pt x="1525968" y="720378"/>
                    <a:pt x="1511250" y="689326"/>
                  </a:cubicBezTo>
                  <a:cubicBezTo>
                    <a:pt x="1506223" y="678735"/>
                    <a:pt x="1500659" y="668414"/>
                    <a:pt x="1495005" y="657240"/>
                  </a:cubicBezTo>
                  <a:cubicBezTo>
                    <a:pt x="1488453" y="660561"/>
                    <a:pt x="1483786" y="662805"/>
                    <a:pt x="1479299" y="665273"/>
                  </a:cubicBezTo>
                  <a:cubicBezTo>
                    <a:pt x="1436265" y="689281"/>
                    <a:pt x="1393230" y="713334"/>
                    <a:pt x="1350286" y="737475"/>
                  </a:cubicBezTo>
                  <a:cubicBezTo>
                    <a:pt x="1347100" y="739271"/>
                    <a:pt x="1344048" y="741649"/>
                    <a:pt x="1341669" y="744386"/>
                  </a:cubicBezTo>
                  <a:cubicBezTo>
                    <a:pt x="1307655" y="783247"/>
                    <a:pt x="1274134" y="822377"/>
                    <a:pt x="1255826" y="871919"/>
                  </a:cubicBezTo>
                  <a:cubicBezTo>
                    <a:pt x="1246402" y="897362"/>
                    <a:pt x="1232177" y="920338"/>
                    <a:pt x="1214990" y="941160"/>
                  </a:cubicBezTo>
                  <a:cubicBezTo>
                    <a:pt x="1191970" y="969026"/>
                    <a:pt x="1184162" y="1000798"/>
                    <a:pt x="1189950" y="1035574"/>
                  </a:cubicBezTo>
                  <a:cubicBezTo>
                    <a:pt x="1196413" y="1074616"/>
                    <a:pt x="1203906" y="1113521"/>
                    <a:pt x="1212612" y="1152113"/>
                  </a:cubicBezTo>
                  <a:cubicBezTo>
                    <a:pt x="1221946" y="1193621"/>
                    <a:pt x="1236530" y="1234233"/>
                    <a:pt x="1242723" y="1276100"/>
                  </a:cubicBezTo>
                  <a:cubicBezTo>
                    <a:pt x="1249005" y="1318506"/>
                    <a:pt x="1258518" y="1359341"/>
                    <a:pt x="1272250" y="1399862"/>
                  </a:cubicBezTo>
                  <a:cubicBezTo>
                    <a:pt x="1291680" y="1457167"/>
                    <a:pt x="1309226" y="1515144"/>
                    <a:pt x="1326278" y="1573166"/>
                  </a:cubicBezTo>
                  <a:cubicBezTo>
                    <a:pt x="1337227" y="1610502"/>
                    <a:pt x="1347100" y="1648073"/>
                    <a:pt x="1354908" y="1686053"/>
                  </a:cubicBezTo>
                  <a:lnTo>
                    <a:pt x="1356592" y="1698010"/>
                  </a:lnTo>
                  <a:lnTo>
                    <a:pt x="1341986" y="1695780"/>
                  </a:lnTo>
                  <a:cubicBezTo>
                    <a:pt x="1216030" y="1670006"/>
                    <a:pt x="1094532" y="1631993"/>
                    <a:pt x="978790" y="1583038"/>
                  </a:cubicBezTo>
                  <a:lnTo>
                    <a:pt x="972417" y="1579969"/>
                  </a:lnTo>
                  <a:lnTo>
                    <a:pt x="970561" y="1471661"/>
                  </a:lnTo>
                  <a:cubicBezTo>
                    <a:pt x="969349" y="1418620"/>
                    <a:pt x="965894" y="1365624"/>
                    <a:pt x="963202" y="1312627"/>
                  </a:cubicBezTo>
                  <a:cubicBezTo>
                    <a:pt x="962797" y="1304460"/>
                    <a:pt x="961586" y="1296293"/>
                    <a:pt x="960016" y="1288261"/>
                  </a:cubicBezTo>
                  <a:cubicBezTo>
                    <a:pt x="954989" y="1262862"/>
                    <a:pt x="951085" y="1238002"/>
                    <a:pt x="951579" y="1211391"/>
                  </a:cubicBezTo>
                  <a:cubicBezTo>
                    <a:pt x="952252" y="1177467"/>
                    <a:pt x="944713" y="1143092"/>
                    <a:pt x="938655" y="1109303"/>
                  </a:cubicBezTo>
                  <a:cubicBezTo>
                    <a:pt x="930982" y="1066718"/>
                    <a:pt x="922052" y="1024266"/>
                    <a:pt x="911731" y="982264"/>
                  </a:cubicBezTo>
                  <a:cubicBezTo>
                    <a:pt x="908276" y="968219"/>
                    <a:pt x="900962" y="953904"/>
                    <a:pt x="891762" y="942685"/>
                  </a:cubicBezTo>
                  <a:cubicBezTo>
                    <a:pt x="871255" y="917690"/>
                    <a:pt x="860125" y="888971"/>
                    <a:pt x="851240" y="858590"/>
                  </a:cubicBezTo>
                  <a:cubicBezTo>
                    <a:pt x="844554" y="835705"/>
                    <a:pt x="836028" y="813582"/>
                    <a:pt x="820727" y="794466"/>
                  </a:cubicBezTo>
                  <a:cubicBezTo>
                    <a:pt x="808925" y="779747"/>
                    <a:pt x="807488" y="761125"/>
                    <a:pt x="807130" y="743264"/>
                  </a:cubicBezTo>
                  <a:cubicBezTo>
                    <a:pt x="806591" y="718628"/>
                    <a:pt x="800398" y="696461"/>
                    <a:pt x="787070" y="675594"/>
                  </a:cubicBezTo>
                  <a:cubicBezTo>
                    <a:pt x="779891" y="664376"/>
                    <a:pt x="775449" y="651362"/>
                    <a:pt x="769973" y="639111"/>
                  </a:cubicBezTo>
                  <a:cubicBezTo>
                    <a:pt x="763961" y="625694"/>
                    <a:pt x="754986" y="615373"/>
                    <a:pt x="741523" y="608732"/>
                  </a:cubicBezTo>
                  <a:cubicBezTo>
                    <a:pt x="732190" y="604110"/>
                    <a:pt x="723080" y="598680"/>
                    <a:pt x="714778" y="592398"/>
                  </a:cubicBezTo>
                  <a:cubicBezTo>
                    <a:pt x="701899" y="582616"/>
                    <a:pt x="700734" y="570813"/>
                    <a:pt x="712939" y="560448"/>
                  </a:cubicBezTo>
                  <a:cubicBezTo>
                    <a:pt x="721106" y="553537"/>
                    <a:pt x="731741" y="547658"/>
                    <a:pt x="742107" y="545505"/>
                  </a:cubicBezTo>
                  <a:cubicBezTo>
                    <a:pt x="776346" y="538414"/>
                    <a:pt x="834233" y="557530"/>
                    <a:pt x="853977" y="596167"/>
                  </a:cubicBezTo>
                  <a:cubicBezTo>
                    <a:pt x="863851" y="615463"/>
                    <a:pt x="873139" y="635028"/>
                    <a:pt x="883595" y="654010"/>
                  </a:cubicBezTo>
                  <a:cubicBezTo>
                    <a:pt x="892211" y="669671"/>
                    <a:pt x="902128" y="684704"/>
                    <a:pt x="921289" y="691569"/>
                  </a:cubicBezTo>
                  <a:cubicBezTo>
                    <a:pt x="944893" y="674742"/>
                    <a:pt x="962080" y="652439"/>
                    <a:pt x="976484" y="627759"/>
                  </a:cubicBezTo>
                  <a:cubicBezTo>
                    <a:pt x="1002691" y="582795"/>
                    <a:pt x="1018711" y="533747"/>
                    <a:pt x="1032621" y="484071"/>
                  </a:cubicBezTo>
                  <a:cubicBezTo>
                    <a:pt x="1043482" y="445256"/>
                    <a:pt x="1051469" y="405632"/>
                    <a:pt x="1062463" y="366861"/>
                  </a:cubicBezTo>
                  <a:cubicBezTo>
                    <a:pt x="1068117" y="346936"/>
                    <a:pt x="1075567" y="326967"/>
                    <a:pt x="1085798" y="309062"/>
                  </a:cubicBezTo>
                  <a:cubicBezTo>
                    <a:pt x="1097600" y="288376"/>
                    <a:pt x="1118735" y="284068"/>
                    <a:pt x="1140499" y="293267"/>
                  </a:cubicBezTo>
                  <a:cubicBezTo>
                    <a:pt x="1154635" y="299235"/>
                    <a:pt x="1162712" y="309601"/>
                    <a:pt x="1160559" y="324634"/>
                  </a:cubicBezTo>
                  <a:cubicBezTo>
                    <a:pt x="1158359" y="339981"/>
                    <a:pt x="1153826" y="355059"/>
                    <a:pt x="1149609" y="370091"/>
                  </a:cubicBezTo>
                  <a:cubicBezTo>
                    <a:pt x="1141890" y="397375"/>
                    <a:pt x="1132825" y="424299"/>
                    <a:pt x="1125960" y="451807"/>
                  </a:cubicBezTo>
                  <a:cubicBezTo>
                    <a:pt x="1122415" y="466032"/>
                    <a:pt x="1122415" y="481155"/>
                    <a:pt x="1124703" y="497175"/>
                  </a:cubicBezTo>
                  <a:cubicBezTo>
                    <a:pt x="1126588" y="494123"/>
                    <a:pt x="1128831" y="491252"/>
                    <a:pt x="1130223" y="487976"/>
                  </a:cubicBezTo>
                  <a:cubicBezTo>
                    <a:pt x="1152526" y="435563"/>
                    <a:pt x="1170521" y="381893"/>
                    <a:pt x="1180392" y="325576"/>
                  </a:cubicBezTo>
                  <a:cubicBezTo>
                    <a:pt x="1182681" y="312563"/>
                    <a:pt x="1187886" y="299729"/>
                    <a:pt x="1193720" y="287748"/>
                  </a:cubicBezTo>
                  <a:cubicBezTo>
                    <a:pt x="1201215" y="272220"/>
                    <a:pt x="1215573" y="265490"/>
                    <a:pt x="1232311" y="264951"/>
                  </a:cubicBezTo>
                  <a:cubicBezTo>
                    <a:pt x="1256319" y="264188"/>
                    <a:pt x="1269244" y="279356"/>
                    <a:pt x="1266326" y="303005"/>
                  </a:cubicBezTo>
                  <a:cubicBezTo>
                    <a:pt x="1259461" y="358873"/>
                    <a:pt x="1245145" y="412991"/>
                    <a:pt x="1229261" y="466795"/>
                  </a:cubicBezTo>
                  <a:cubicBezTo>
                    <a:pt x="1221093" y="494482"/>
                    <a:pt x="1213645" y="522394"/>
                    <a:pt x="1208977" y="551787"/>
                  </a:cubicBezTo>
                  <a:cubicBezTo>
                    <a:pt x="1212253" y="548241"/>
                    <a:pt x="1216067" y="545055"/>
                    <a:pt x="1218759" y="541062"/>
                  </a:cubicBezTo>
                  <a:cubicBezTo>
                    <a:pt x="1235497" y="516292"/>
                    <a:pt x="1252864" y="491880"/>
                    <a:pt x="1268211" y="466257"/>
                  </a:cubicBezTo>
                  <a:cubicBezTo>
                    <a:pt x="1277724" y="450326"/>
                    <a:pt x="1283693" y="432332"/>
                    <a:pt x="1291771" y="415549"/>
                  </a:cubicBezTo>
                  <a:cubicBezTo>
                    <a:pt x="1299533" y="399439"/>
                    <a:pt x="1306534" y="382656"/>
                    <a:pt x="1316406" y="367893"/>
                  </a:cubicBezTo>
                  <a:cubicBezTo>
                    <a:pt x="1329599" y="348192"/>
                    <a:pt x="1353067" y="346623"/>
                    <a:pt x="1370614" y="361880"/>
                  </a:cubicBezTo>
                  <a:cubicBezTo>
                    <a:pt x="1377838" y="368162"/>
                    <a:pt x="1382685" y="375836"/>
                    <a:pt x="1381025" y="385394"/>
                  </a:cubicBezTo>
                  <a:cubicBezTo>
                    <a:pt x="1378916" y="397778"/>
                    <a:pt x="1376941" y="410613"/>
                    <a:pt x="1372140" y="422101"/>
                  </a:cubicBezTo>
                  <a:cubicBezTo>
                    <a:pt x="1352080" y="470385"/>
                    <a:pt x="1331439" y="518400"/>
                    <a:pt x="1309943" y="566057"/>
                  </a:cubicBezTo>
                  <a:cubicBezTo>
                    <a:pt x="1303257" y="580910"/>
                    <a:pt x="1292892" y="594059"/>
                    <a:pt x="1284815" y="608283"/>
                  </a:cubicBezTo>
                  <a:cubicBezTo>
                    <a:pt x="1279743" y="617258"/>
                    <a:pt x="1273596" y="626412"/>
                    <a:pt x="1271711" y="636240"/>
                  </a:cubicBezTo>
                  <a:cubicBezTo>
                    <a:pt x="1267134" y="660606"/>
                    <a:pt x="1289705" y="678107"/>
                    <a:pt x="1312681" y="668998"/>
                  </a:cubicBezTo>
                  <a:cubicBezTo>
                    <a:pt x="1318201" y="666799"/>
                    <a:pt x="1323137" y="663209"/>
                    <a:pt x="1328432" y="660516"/>
                  </a:cubicBezTo>
                  <a:cubicBezTo>
                    <a:pt x="1337721" y="655760"/>
                    <a:pt x="1346650" y="649702"/>
                    <a:pt x="1356523" y="646785"/>
                  </a:cubicBezTo>
                  <a:cubicBezTo>
                    <a:pt x="1387666" y="637676"/>
                    <a:pt x="1416968" y="625470"/>
                    <a:pt x="1441694" y="603795"/>
                  </a:cubicBezTo>
                  <a:cubicBezTo>
                    <a:pt x="1448381" y="597918"/>
                    <a:pt x="1456323" y="593340"/>
                    <a:pt x="1462202" y="586788"/>
                  </a:cubicBezTo>
                  <a:cubicBezTo>
                    <a:pt x="1473375" y="574314"/>
                    <a:pt x="1486927" y="571173"/>
                    <a:pt x="1502723" y="572967"/>
                  </a:cubicBezTo>
                  <a:cubicBezTo>
                    <a:pt x="1537724" y="576961"/>
                    <a:pt x="1561688" y="596212"/>
                    <a:pt x="1578157" y="626323"/>
                  </a:cubicBezTo>
                  <a:cubicBezTo>
                    <a:pt x="1586413" y="641400"/>
                    <a:pt x="1594221" y="656747"/>
                    <a:pt x="1603286" y="671287"/>
                  </a:cubicBezTo>
                  <a:cubicBezTo>
                    <a:pt x="1609973" y="682011"/>
                    <a:pt x="1617690" y="692288"/>
                    <a:pt x="1626352" y="701531"/>
                  </a:cubicBezTo>
                  <a:cubicBezTo>
                    <a:pt x="1642551" y="718898"/>
                    <a:pt x="1656372" y="716295"/>
                    <a:pt x="1664719" y="693813"/>
                  </a:cubicBezTo>
                  <a:cubicBezTo>
                    <a:pt x="1669071" y="682101"/>
                    <a:pt x="1671360" y="669177"/>
                    <a:pt x="1672168" y="656658"/>
                  </a:cubicBezTo>
                  <a:cubicBezTo>
                    <a:pt x="1674636" y="618336"/>
                    <a:pt x="1670911" y="580327"/>
                    <a:pt x="1660276" y="543440"/>
                  </a:cubicBezTo>
                  <a:cubicBezTo>
                    <a:pt x="1640038" y="473077"/>
                    <a:pt x="1618813" y="402984"/>
                    <a:pt x="1598171" y="332756"/>
                  </a:cubicBezTo>
                  <a:cubicBezTo>
                    <a:pt x="1590811" y="307716"/>
                    <a:pt x="1581208" y="282991"/>
                    <a:pt x="1582420" y="256335"/>
                  </a:cubicBezTo>
                  <a:cubicBezTo>
                    <a:pt x="1582868" y="246957"/>
                    <a:pt x="1584753" y="236636"/>
                    <a:pt x="1589285" y="228603"/>
                  </a:cubicBezTo>
                  <a:cubicBezTo>
                    <a:pt x="1600145" y="209308"/>
                    <a:pt x="1621101" y="206480"/>
                    <a:pt x="1636000" y="222814"/>
                  </a:cubicBezTo>
                  <a:cubicBezTo>
                    <a:pt x="1646410" y="234213"/>
                    <a:pt x="1656103" y="247450"/>
                    <a:pt x="1661981" y="261586"/>
                  </a:cubicBezTo>
                  <a:cubicBezTo>
                    <a:pt x="1675489" y="293940"/>
                    <a:pt x="1686886" y="327192"/>
                    <a:pt x="1698329" y="360354"/>
                  </a:cubicBezTo>
                  <a:cubicBezTo>
                    <a:pt x="1711298" y="397778"/>
                    <a:pt x="1723369" y="435473"/>
                    <a:pt x="1735889" y="473033"/>
                  </a:cubicBezTo>
                  <a:cubicBezTo>
                    <a:pt x="1739928" y="485239"/>
                    <a:pt x="1744954" y="496906"/>
                    <a:pt x="1756128" y="504490"/>
                  </a:cubicBezTo>
                  <a:cubicBezTo>
                    <a:pt x="1764743" y="510368"/>
                    <a:pt x="1772327" y="509516"/>
                    <a:pt x="1776500" y="500092"/>
                  </a:cubicBezTo>
                  <a:cubicBezTo>
                    <a:pt x="1780269" y="491521"/>
                    <a:pt x="1782558" y="481513"/>
                    <a:pt x="1782513" y="472180"/>
                  </a:cubicBezTo>
                  <a:cubicBezTo>
                    <a:pt x="1781885" y="382477"/>
                    <a:pt x="1780135" y="292773"/>
                    <a:pt x="1779955" y="203069"/>
                  </a:cubicBezTo>
                  <a:cubicBezTo>
                    <a:pt x="1779955" y="183101"/>
                    <a:pt x="1784174" y="163042"/>
                    <a:pt x="1787809" y="143253"/>
                  </a:cubicBezTo>
                  <a:cubicBezTo>
                    <a:pt x="1790232" y="129970"/>
                    <a:pt x="1797815" y="120008"/>
                    <a:pt x="1812579" y="117764"/>
                  </a:cubicBezTo>
                  <a:close/>
                  <a:moveTo>
                    <a:pt x="2710724" y="74761"/>
                  </a:moveTo>
                  <a:cubicBezTo>
                    <a:pt x="2728135" y="79249"/>
                    <a:pt x="2739937" y="90647"/>
                    <a:pt x="2742629" y="108507"/>
                  </a:cubicBezTo>
                  <a:cubicBezTo>
                    <a:pt x="2743886" y="116898"/>
                    <a:pt x="2742270" y="126591"/>
                    <a:pt x="2739219" y="134624"/>
                  </a:cubicBezTo>
                  <a:cubicBezTo>
                    <a:pt x="2716692" y="194351"/>
                    <a:pt x="2707044" y="257354"/>
                    <a:pt x="2691877" y="318921"/>
                  </a:cubicBezTo>
                  <a:cubicBezTo>
                    <a:pt x="2691203" y="321614"/>
                    <a:pt x="2691787" y="324621"/>
                    <a:pt x="2691787" y="328704"/>
                  </a:cubicBezTo>
                  <a:cubicBezTo>
                    <a:pt x="2702916" y="326012"/>
                    <a:pt x="2707448" y="317845"/>
                    <a:pt x="2708974" y="309587"/>
                  </a:cubicBezTo>
                  <a:cubicBezTo>
                    <a:pt x="2716423" y="270008"/>
                    <a:pt x="2736392" y="235680"/>
                    <a:pt x="2753309" y="200005"/>
                  </a:cubicBezTo>
                  <a:cubicBezTo>
                    <a:pt x="2762598" y="180485"/>
                    <a:pt x="2768970" y="159574"/>
                    <a:pt x="2778080" y="139963"/>
                  </a:cubicBezTo>
                  <a:cubicBezTo>
                    <a:pt x="2783689" y="127893"/>
                    <a:pt x="2791048" y="116315"/>
                    <a:pt x="2799440" y="105994"/>
                  </a:cubicBezTo>
                  <a:cubicBezTo>
                    <a:pt x="2804242" y="100115"/>
                    <a:pt x="2812229" y="95000"/>
                    <a:pt x="2819633" y="93339"/>
                  </a:cubicBezTo>
                  <a:cubicBezTo>
                    <a:pt x="2850865" y="86204"/>
                    <a:pt x="2870565" y="103974"/>
                    <a:pt x="2863969" y="135521"/>
                  </a:cubicBezTo>
                  <a:cubicBezTo>
                    <a:pt x="2858540" y="161638"/>
                    <a:pt x="2848578" y="186857"/>
                    <a:pt x="2839782" y="212211"/>
                  </a:cubicBezTo>
                  <a:cubicBezTo>
                    <a:pt x="2828787" y="243936"/>
                    <a:pt x="2816806" y="275349"/>
                    <a:pt x="2805633" y="307030"/>
                  </a:cubicBezTo>
                  <a:cubicBezTo>
                    <a:pt x="2803793" y="312280"/>
                    <a:pt x="2803703" y="318114"/>
                    <a:pt x="2802536" y="325563"/>
                  </a:cubicBezTo>
                  <a:cubicBezTo>
                    <a:pt x="2815819" y="320402"/>
                    <a:pt x="2820845" y="310889"/>
                    <a:pt x="2825152" y="301689"/>
                  </a:cubicBezTo>
                  <a:cubicBezTo>
                    <a:pt x="2834980" y="280734"/>
                    <a:pt x="2843731" y="259284"/>
                    <a:pt x="2853109" y="238148"/>
                  </a:cubicBezTo>
                  <a:cubicBezTo>
                    <a:pt x="2858853" y="225180"/>
                    <a:pt x="2864373" y="212121"/>
                    <a:pt x="2870970" y="199601"/>
                  </a:cubicBezTo>
                  <a:cubicBezTo>
                    <a:pt x="2876579" y="188966"/>
                    <a:pt x="2886002" y="183492"/>
                    <a:pt x="2898387" y="183133"/>
                  </a:cubicBezTo>
                  <a:cubicBezTo>
                    <a:pt x="2915260" y="182683"/>
                    <a:pt x="2926657" y="190313"/>
                    <a:pt x="2927870" y="206960"/>
                  </a:cubicBezTo>
                  <a:cubicBezTo>
                    <a:pt x="2928902" y="221635"/>
                    <a:pt x="2928723" y="237251"/>
                    <a:pt x="2924773" y="251251"/>
                  </a:cubicBezTo>
                  <a:cubicBezTo>
                    <a:pt x="2908978" y="307478"/>
                    <a:pt x="2886765" y="361283"/>
                    <a:pt x="2857866" y="412215"/>
                  </a:cubicBezTo>
                  <a:cubicBezTo>
                    <a:pt x="2850911" y="424511"/>
                    <a:pt x="2843865" y="436941"/>
                    <a:pt x="2838749" y="450044"/>
                  </a:cubicBezTo>
                  <a:cubicBezTo>
                    <a:pt x="2834621" y="460589"/>
                    <a:pt x="2833410" y="473782"/>
                    <a:pt x="2843910" y="480827"/>
                  </a:cubicBezTo>
                  <a:cubicBezTo>
                    <a:pt x="2853738" y="487424"/>
                    <a:pt x="2863879" y="480379"/>
                    <a:pt x="2872405" y="473827"/>
                  </a:cubicBezTo>
                  <a:cubicBezTo>
                    <a:pt x="2874784" y="472032"/>
                    <a:pt x="2876758" y="469519"/>
                    <a:pt x="2879316" y="468173"/>
                  </a:cubicBezTo>
                  <a:cubicBezTo>
                    <a:pt x="2921049" y="446453"/>
                    <a:pt x="2959505" y="419529"/>
                    <a:pt x="2998726" y="393771"/>
                  </a:cubicBezTo>
                  <a:cubicBezTo>
                    <a:pt x="3021567" y="378783"/>
                    <a:pt x="3040010" y="391124"/>
                    <a:pt x="3040997" y="418452"/>
                  </a:cubicBezTo>
                  <a:cubicBezTo>
                    <a:pt x="3041670" y="436536"/>
                    <a:pt x="3036779" y="451839"/>
                    <a:pt x="3021387" y="463596"/>
                  </a:cubicBezTo>
                  <a:cubicBezTo>
                    <a:pt x="2976828" y="497520"/>
                    <a:pt x="2932537" y="531894"/>
                    <a:pt x="2888694" y="566716"/>
                  </a:cubicBezTo>
                  <a:cubicBezTo>
                    <a:pt x="2881425" y="572505"/>
                    <a:pt x="2875457" y="580942"/>
                    <a:pt x="2871284" y="589333"/>
                  </a:cubicBezTo>
                  <a:cubicBezTo>
                    <a:pt x="2857911" y="616033"/>
                    <a:pt x="2845660" y="643316"/>
                    <a:pt x="2832916" y="670331"/>
                  </a:cubicBezTo>
                  <a:cubicBezTo>
                    <a:pt x="2815236" y="707801"/>
                    <a:pt x="2792574" y="741726"/>
                    <a:pt x="2763317" y="771343"/>
                  </a:cubicBezTo>
                  <a:cubicBezTo>
                    <a:pt x="2749720" y="785119"/>
                    <a:pt x="2737648" y="800466"/>
                    <a:pt x="2725532" y="815633"/>
                  </a:cubicBezTo>
                  <a:cubicBezTo>
                    <a:pt x="2708615" y="836859"/>
                    <a:pt x="2701614" y="861720"/>
                    <a:pt x="2700268" y="888509"/>
                  </a:cubicBezTo>
                  <a:cubicBezTo>
                    <a:pt x="2694703" y="1000605"/>
                    <a:pt x="2696678" y="1112655"/>
                    <a:pt x="2702736" y="1224706"/>
                  </a:cubicBezTo>
                  <a:cubicBezTo>
                    <a:pt x="2706057" y="1286588"/>
                    <a:pt x="2710544" y="1348693"/>
                    <a:pt x="2704037" y="1410664"/>
                  </a:cubicBezTo>
                  <a:lnTo>
                    <a:pt x="2695103" y="1476718"/>
                  </a:lnTo>
                  <a:lnTo>
                    <a:pt x="2654211" y="1501561"/>
                  </a:lnTo>
                  <a:cubicBezTo>
                    <a:pt x="2599379" y="1531347"/>
                    <a:pt x="2542946" y="1558561"/>
                    <a:pt x="2485074" y="1583038"/>
                  </a:cubicBezTo>
                  <a:lnTo>
                    <a:pt x="2315503" y="1645102"/>
                  </a:lnTo>
                  <a:lnTo>
                    <a:pt x="2319780" y="1586302"/>
                  </a:lnTo>
                  <a:cubicBezTo>
                    <a:pt x="2325211" y="1519888"/>
                    <a:pt x="2341230" y="1455224"/>
                    <a:pt x="2353570" y="1389977"/>
                  </a:cubicBezTo>
                  <a:cubicBezTo>
                    <a:pt x="2363578" y="1337161"/>
                    <a:pt x="2375784" y="1284747"/>
                    <a:pt x="2385431" y="1231841"/>
                  </a:cubicBezTo>
                  <a:cubicBezTo>
                    <a:pt x="2391444" y="1198814"/>
                    <a:pt x="2394585" y="1165247"/>
                    <a:pt x="2398939" y="1131951"/>
                  </a:cubicBezTo>
                  <a:cubicBezTo>
                    <a:pt x="2405534" y="1081602"/>
                    <a:pt x="2412669" y="1031343"/>
                    <a:pt x="2418369" y="980904"/>
                  </a:cubicBezTo>
                  <a:cubicBezTo>
                    <a:pt x="2421959" y="949044"/>
                    <a:pt x="2424247" y="916959"/>
                    <a:pt x="2425638" y="884918"/>
                  </a:cubicBezTo>
                  <a:cubicBezTo>
                    <a:pt x="2427838" y="834929"/>
                    <a:pt x="2429139" y="784850"/>
                    <a:pt x="2430171" y="734815"/>
                  </a:cubicBezTo>
                  <a:cubicBezTo>
                    <a:pt x="2430439" y="720725"/>
                    <a:pt x="2430574" y="705961"/>
                    <a:pt x="2426895" y="692588"/>
                  </a:cubicBezTo>
                  <a:cubicBezTo>
                    <a:pt x="2412895" y="641162"/>
                    <a:pt x="2409753" y="587942"/>
                    <a:pt x="2399477" y="535978"/>
                  </a:cubicBezTo>
                  <a:cubicBezTo>
                    <a:pt x="2394271" y="509771"/>
                    <a:pt x="2385611" y="484238"/>
                    <a:pt x="2378251" y="458435"/>
                  </a:cubicBezTo>
                  <a:cubicBezTo>
                    <a:pt x="2377040" y="454217"/>
                    <a:pt x="2374975" y="449999"/>
                    <a:pt x="2372418" y="446409"/>
                  </a:cubicBezTo>
                  <a:cubicBezTo>
                    <a:pt x="2360346" y="429356"/>
                    <a:pt x="2350519" y="411766"/>
                    <a:pt x="2344775" y="391079"/>
                  </a:cubicBezTo>
                  <a:cubicBezTo>
                    <a:pt x="2339211" y="370886"/>
                    <a:pt x="2321979" y="358410"/>
                    <a:pt x="2304389" y="347775"/>
                  </a:cubicBezTo>
                  <a:cubicBezTo>
                    <a:pt x="2298645" y="344276"/>
                    <a:pt x="2292363" y="341583"/>
                    <a:pt x="2287022" y="337590"/>
                  </a:cubicBezTo>
                  <a:cubicBezTo>
                    <a:pt x="2273740" y="327672"/>
                    <a:pt x="2274907" y="310619"/>
                    <a:pt x="2289670" y="302946"/>
                  </a:cubicBezTo>
                  <a:cubicBezTo>
                    <a:pt x="2295459" y="299940"/>
                    <a:pt x="2302459" y="298144"/>
                    <a:pt x="2308966" y="297965"/>
                  </a:cubicBezTo>
                  <a:cubicBezTo>
                    <a:pt x="2358642" y="296529"/>
                    <a:pt x="2400509" y="311562"/>
                    <a:pt x="2426357" y="357110"/>
                  </a:cubicBezTo>
                  <a:cubicBezTo>
                    <a:pt x="2438518" y="378514"/>
                    <a:pt x="2448749" y="401040"/>
                    <a:pt x="2460506" y="422670"/>
                  </a:cubicBezTo>
                  <a:cubicBezTo>
                    <a:pt x="2468673" y="437614"/>
                    <a:pt x="2477962" y="451929"/>
                    <a:pt x="2486488" y="466109"/>
                  </a:cubicBezTo>
                  <a:cubicBezTo>
                    <a:pt x="2499367" y="466154"/>
                    <a:pt x="2507624" y="460634"/>
                    <a:pt x="2513772" y="453364"/>
                  </a:cubicBezTo>
                  <a:cubicBezTo>
                    <a:pt x="2524361" y="440934"/>
                    <a:pt x="2534951" y="428145"/>
                    <a:pt x="2543209" y="414144"/>
                  </a:cubicBezTo>
                  <a:cubicBezTo>
                    <a:pt x="2560620" y="384572"/>
                    <a:pt x="2577268" y="354507"/>
                    <a:pt x="2592615" y="323813"/>
                  </a:cubicBezTo>
                  <a:cubicBezTo>
                    <a:pt x="2598090" y="312908"/>
                    <a:pt x="2601096" y="299670"/>
                    <a:pt x="2601366" y="287420"/>
                  </a:cubicBezTo>
                  <a:cubicBezTo>
                    <a:pt x="2601859" y="262919"/>
                    <a:pt x="2607693" y="240886"/>
                    <a:pt x="2618418" y="218717"/>
                  </a:cubicBezTo>
                  <a:cubicBezTo>
                    <a:pt x="2629053" y="196730"/>
                    <a:pt x="2633944" y="172049"/>
                    <a:pt x="2642830" y="149118"/>
                  </a:cubicBezTo>
                  <a:cubicBezTo>
                    <a:pt x="2650592" y="129060"/>
                    <a:pt x="2658940" y="108956"/>
                    <a:pt x="2669663" y="90377"/>
                  </a:cubicBezTo>
                  <a:cubicBezTo>
                    <a:pt x="2678191" y="75614"/>
                    <a:pt x="2693672" y="70363"/>
                    <a:pt x="2710724" y="74761"/>
                  </a:cubicBezTo>
                  <a:close/>
                  <a:moveTo>
                    <a:pt x="365006" y="85"/>
                  </a:moveTo>
                  <a:cubicBezTo>
                    <a:pt x="378244" y="-812"/>
                    <a:pt x="389148" y="5380"/>
                    <a:pt x="394130" y="17093"/>
                  </a:cubicBezTo>
                  <a:cubicBezTo>
                    <a:pt x="401938" y="35536"/>
                    <a:pt x="409746" y="54428"/>
                    <a:pt x="413470" y="73949"/>
                  </a:cubicBezTo>
                  <a:cubicBezTo>
                    <a:pt x="417913" y="97283"/>
                    <a:pt x="420336" y="121560"/>
                    <a:pt x="419617" y="145299"/>
                  </a:cubicBezTo>
                  <a:cubicBezTo>
                    <a:pt x="418002" y="200089"/>
                    <a:pt x="425900" y="254163"/>
                    <a:pt x="429445" y="308551"/>
                  </a:cubicBezTo>
                  <a:cubicBezTo>
                    <a:pt x="430567" y="325693"/>
                    <a:pt x="430747" y="342879"/>
                    <a:pt x="432047" y="360021"/>
                  </a:cubicBezTo>
                  <a:cubicBezTo>
                    <a:pt x="432541" y="366439"/>
                    <a:pt x="433708" y="373618"/>
                    <a:pt x="437029" y="378869"/>
                  </a:cubicBezTo>
                  <a:cubicBezTo>
                    <a:pt x="442145" y="386946"/>
                    <a:pt x="448921" y="395427"/>
                    <a:pt x="459870" y="394844"/>
                  </a:cubicBezTo>
                  <a:cubicBezTo>
                    <a:pt x="471223" y="394215"/>
                    <a:pt x="475800" y="384433"/>
                    <a:pt x="479300" y="375369"/>
                  </a:cubicBezTo>
                  <a:cubicBezTo>
                    <a:pt x="484685" y="361457"/>
                    <a:pt x="489307" y="347232"/>
                    <a:pt x="493840" y="333006"/>
                  </a:cubicBezTo>
                  <a:cubicBezTo>
                    <a:pt x="509860" y="282479"/>
                    <a:pt x="525566" y="231815"/>
                    <a:pt x="541676" y="181288"/>
                  </a:cubicBezTo>
                  <a:cubicBezTo>
                    <a:pt x="550515" y="153510"/>
                    <a:pt x="559625" y="125778"/>
                    <a:pt x="576677" y="101636"/>
                  </a:cubicBezTo>
                  <a:cubicBezTo>
                    <a:pt x="583678" y="91719"/>
                    <a:pt x="591710" y="83013"/>
                    <a:pt x="605082" y="81892"/>
                  </a:cubicBezTo>
                  <a:cubicBezTo>
                    <a:pt x="619891" y="80635"/>
                    <a:pt x="630481" y="86334"/>
                    <a:pt x="634251" y="100514"/>
                  </a:cubicBezTo>
                  <a:cubicBezTo>
                    <a:pt x="636854" y="110432"/>
                    <a:pt x="638423" y="121381"/>
                    <a:pt x="637167" y="131432"/>
                  </a:cubicBezTo>
                  <a:cubicBezTo>
                    <a:pt x="634655" y="151401"/>
                    <a:pt x="630840" y="171326"/>
                    <a:pt x="625904" y="190801"/>
                  </a:cubicBezTo>
                  <a:cubicBezTo>
                    <a:pt x="614730" y="234957"/>
                    <a:pt x="602660" y="278844"/>
                    <a:pt x="590677" y="322776"/>
                  </a:cubicBezTo>
                  <a:cubicBezTo>
                    <a:pt x="584800" y="344405"/>
                    <a:pt x="578292" y="365854"/>
                    <a:pt x="572055" y="387349"/>
                  </a:cubicBezTo>
                  <a:cubicBezTo>
                    <a:pt x="570799" y="391657"/>
                    <a:pt x="569048" y="395831"/>
                    <a:pt x="568151" y="400229"/>
                  </a:cubicBezTo>
                  <a:cubicBezTo>
                    <a:pt x="566356" y="409024"/>
                    <a:pt x="568735" y="416967"/>
                    <a:pt x="576094" y="422082"/>
                  </a:cubicBezTo>
                  <a:cubicBezTo>
                    <a:pt x="583947" y="427557"/>
                    <a:pt x="592743" y="425582"/>
                    <a:pt x="598710" y="419390"/>
                  </a:cubicBezTo>
                  <a:cubicBezTo>
                    <a:pt x="610602" y="407139"/>
                    <a:pt x="623167" y="394844"/>
                    <a:pt x="632052" y="380484"/>
                  </a:cubicBezTo>
                  <a:cubicBezTo>
                    <a:pt x="653681" y="345572"/>
                    <a:pt x="673202" y="309314"/>
                    <a:pt x="693978" y="273863"/>
                  </a:cubicBezTo>
                  <a:cubicBezTo>
                    <a:pt x="699991" y="263586"/>
                    <a:pt x="706543" y="253400"/>
                    <a:pt x="714486" y="244650"/>
                  </a:cubicBezTo>
                  <a:cubicBezTo>
                    <a:pt x="719735" y="238816"/>
                    <a:pt x="727275" y="233880"/>
                    <a:pt x="734724" y="231502"/>
                  </a:cubicBezTo>
                  <a:cubicBezTo>
                    <a:pt x="756038" y="224591"/>
                    <a:pt x="772014" y="235765"/>
                    <a:pt x="769500" y="257798"/>
                  </a:cubicBezTo>
                  <a:cubicBezTo>
                    <a:pt x="767257" y="277498"/>
                    <a:pt x="762231" y="297646"/>
                    <a:pt x="754379" y="315865"/>
                  </a:cubicBezTo>
                  <a:cubicBezTo>
                    <a:pt x="735397" y="359707"/>
                    <a:pt x="715383" y="403235"/>
                    <a:pt x="693260" y="445596"/>
                  </a:cubicBezTo>
                  <a:cubicBezTo>
                    <a:pt x="671451" y="487329"/>
                    <a:pt x="658796" y="530947"/>
                    <a:pt x="652784" y="577481"/>
                  </a:cubicBezTo>
                  <a:cubicBezTo>
                    <a:pt x="648385" y="611406"/>
                    <a:pt x="641386" y="645286"/>
                    <a:pt x="632097" y="678224"/>
                  </a:cubicBezTo>
                  <a:cubicBezTo>
                    <a:pt x="618320" y="727047"/>
                    <a:pt x="602435" y="775376"/>
                    <a:pt x="585652" y="823257"/>
                  </a:cubicBezTo>
                  <a:cubicBezTo>
                    <a:pt x="570844" y="865438"/>
                    <a:pt x="569991" y="908877"/>
                    <a:pt x="574389" y="951777"/>
                  </a:cubicBezTo>
                  <a:cubicBezTo>
                    <a:pt x="589063" y="1095194"/>
                    <a:pt x="605846" y="1238433"/>
                    <a:pt x="622448" y="1381670"/>
                  </a:cubicBezTo>
                  <a:lnTo>
                    <a:pt x="622754" y="1384178"/>
                  </a:lnTo>
                  <a:lnTo>
                    <a:pt x="501169" y="1293258"/>
                  </a:lnTo>
                  <a:cubicBezTo>
                    <a:pt x="453388" y="1253827"/>
                    <a:pt x="407533" y="1212146"/>
                    <a:pt x="363765" y="1168377"/>
                  </a:cubicBezTo>
                  <a:lnTo>
                    <a:pt x="300222" y="1098464"/>
                  </a:lnTo>
                  <a:lnTo>
                    <a:pt x="301374" y="1049826"/>
                  </a:lnTo>
                  <a:cubicBezTo>
                    <a:pt x="302137" y="1005132"/>
                    <a:pt x="296842" y="960347"/>
                    <a:pt x="294599" y="915563"/>
                  </a:cubicBezTo>
                  <a:cubicBezTo>
                    <a:pt x="292803" y="879663"/>
                    <a:pt x="276469" y="851527"/>
                    <a:pt x="245058" y="835597"/>
                  </a:cubicBezTo>
                  <a:cubicBezTo>
                    <a:pt x="213466" y="819577"/>
                    <a:pt x="193676" y="793236"/>
                    <a:pt x="173259" y="766626"/>
                  </a:cubicBezTo>
                  <a:cubicBezTo>
                    <a:pt x="170522" y="763080"/>
                    <a:pt x="168412" y="758907"/>
                    <a:pt x="165136" y="755946"/>
                  </a:cubicBezTo>
                  <a:cubicBezTo>
                    <a:pt x="126141" y="720855"/>
                    <a:pt x="106307" y="673826"/>
                    <a:pt x="84677" y="627875"/>
                  </a:cubicBezTo>
                  <a:cubicBezTo>
                    <a:pt x="71664" y="600187"/>
                    <a:pt x="58696" y="572411"/>
                    <a:pt x="45727" y="544678"/>
                  </a:cubicBezTo>
                  <a:cubicBezTo>
                    <a:pt x="37695" y="527536"/>
                    <a:pt x="26969" y="512549"/>
                    <a:pt x="12026" y="500657"/>
                  </a:cubicBezTo>
                  <a:cubicBezTo>
                    <a:pt x="7449" y="496977"/>
                    <a:pt x="3859" y="492041"/>
                    <a:pt x="0" y="487823"/>
                  </a:cubicBezTo>
                  <a:cubicBezTo>
                    <a:pt x="20687" y="450532"/>
                    <a:pt x="41239" y="451878"/>
                    <a:pt x="68837" y="459104"/>
                  </a:cubicBezTo>
                  <a:cubicBezTo>
                    <a:pt x="96525" y="466373"/>
                    <a:pt x="115192" y="484771"/>
                    <a:pt x="128699" y="509542"/>
                  </a:cubicBezTo>
                  <a:cubicBezTo>
                    <a:pt x="139783" y="529825"/>
                    <a:pt x="151585" y="549794"/>
                    <a:pt x="164060" y="569270"/>
                  </a:cubicBezTo>
                  <a:cubicBezTo>
                    <a:pt x="169221" y="577301"/>
                    <a:pt x="176176" y="584616"/>
                    <a:pt x="183670" y="590585"/>
                  </a:cubicBezTo>
                  <a:cubicBezTo>
                    <a:pt x="194978" y="599605"/>
                    <a:pt x="205389" y="597809"/>
                    <a:pt x="210953" y="584571"/>
                  </a:cubicBezTo>
                  <a:cubicBezTo>
                    <a:pt x="216607" y="571065"/>
                    <a:pt x="220826" y="556256"/>
                    <a:pt x="222082" y="541671"/>
                  </a:cubicBezTo>
                  <a:cubicBezTo>
                    <a:pt x="225941" y="496484"/>
                    <a:pt x="218941" y="452193"/>
                    <a:pt x="206107" y="408889"/>
                  </a:cubicBezTo>
                  <a:cubicBezTo>
                    <a:pt x="185330" y="338706"/>
                    <a:pt x="164149" y="268658"/>
                    <a:pt x="143103" y="198564"/>
                  </a:cubicBezTo>
                  <a:cubicBezTo>
                    <a:pt x="136866" y="177742"/>
                    <a:pt x="130807" y="156877"/>
                    <a:pt x="132873" y="134843"/>
                  </a:cubicBezTo>
                  <a:cubicBezTo>
                    <a:pt x="133545" y="127529"/>
                    <a:pt x="134712" y="119675"/>
                    <a:pt x="138077" y="113393"/>
                  </a:cubicBezTo>
                  <a:cubicBezTo>
                    <a:pt x="147052" y="96521"/>
                    <a:pt x="169489" y="87366"/>
                    <a:pt x="186497" y="105451"/>
                  </a:cubicBezTo>
                  <a:cubicBezTo>
                    <a:pt x="202247" y="122188"/>
                    <a:pt x="213197" y="141529"/>
                    <a:pt x="220781" y="162710"/>
                  </a:cubicBezTo>
                  <a:cubicBezTo>
                    <a:pt x="236621" y="207000"/>
                    <a:pt x="251654" y="251606"/>
                    <a:pt x="266776" y="296165"/>
                  </a:cubicBezTo>
                  <a:cubicBezTo>
                    <a:pt x="273283" y="315237"/>
                    <a:pt x="278713" y="334713"/>
                    <a:pt x="285669" y="353605"/>
                  </a:cubicBezTo>
                  <a:cubicBezTo>
                    <a:pt x="289214" y="363252"/>
                    <a:pt x="293880" y="373080"/>
                    <a:pt x="300253" y="380978"/>
                  </a:cubicBezTo>
                  <a:cubicBezTo>
                    <a:pt x="304291" y="385913"/>
                    <a:pt x="312817" y="390222"/>
                    <a:pt x="318786" y="389593"/>
                  </a:cubicBezTo>
                  <a:cubicBezTo>
                    <a:pt x="323184" y="389145"/>
                    <a:pt x="328029" y="380753"/>
                    <a:pt x="330273" y="374964"/>
                  </a:cubicBezTo>
                  <a:cubicBezTo>
                    <a:pt x="332607" y="368951"/>
                    <a:pt x="332831" y="361816"/>
                    <a:pt x="332742" y="355220"/>
                  </a:cubicBezTo>
                  <a:cubicBezTo>
                    <a:pt x="332068" y="260310"/>
                    <a:pt x="330767" y="165402"/>
                    <a:pt x="330812" y="70493"/>
                  </a:cubicBezTo>
                  <a:cubicBezTo>
                    <a:pt x="330812" y="54384"/>
                    <a:pt x="335434" y="38005"/>
                    <a:pt x="339697" y="22254"/>
                  </a:cubicBezTo>
                  <a:cubicBezTo>
                    <a:pt x="342928" y="10093"/>
                    <a:pt x="351319" y="1028"/>
                    <a:pt x="365006" y="85"/>
                  </a:cubicBezTo>
                  <a:close/>
                </a:path>
              </a:pathLst>
            </a:custGeom>
            <a:solidFill>
              <a:srgbClr val="F29F05">
                <a:alpha val="74000"/>
              </a:srgbClr>
            </a:solidFill>
            <a:ln w="628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VI" dirty="0">
                <a:solidFill>
                  <a:sysClr val="windowText" lastClr="000000"/>
                </a:solidFill>
                <a:latin typeface="Oswald" pitchFamily="2" charset="0"/>
              </a:endParaRPr>
            </a:p>
          </p:txBody>
        </p:sp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6DCED654-2542-B0E8-19B9-C106A8E65541}"/>
                </a:ext>
              </a:extLst>
            </p:cNvPr>
            <p:cNvGrpSpPr/>
            <p:nvPr/>
          </p:nvGrpSpPr>
          <p:grpSpPr>
            <a:xfrm>
              <a:off x="1764633" y="1679662"/>
              <a:ext cx="1554780" cy="3681705"/>
              <a:chOff x="1830480" y="1203721"/>
              <a:chExt cx="1994560" cy="4723111"/>
            </a:xfrm>
            <a:effectLst>
              <a:outerShdw blurRad="127000" dist="76200" dir="16200000" rotWithShape="0">
                <a:prstClr val="black">
                  <a:alpha val="18000"/>
                </a:prstClr>
              </a:outerShdw>
            </a:effectLst>
          </p:grpSpPr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CE83E30A-E98D-C377-036A-991ED264EB31}"/>
                  </a:ext>
                </a:extLst>
              </p:cNvPr>
              <p:cNvSpPr/>
              <p:nvPr/>
            </p:nvSpPr>
            <p:spPr>
              <a:xfrm>
                <a:off x="2611814" y="2344952"/>
                <a:ext cx="424219" cy="878946"/>
              </a:xfrm>
              <a:custGeom>
                <a:avLst/>
                <a:gdLst>
                  <a:gd name="connsiteX0" fmla="*/ 463963 w 463962"/>
                  <a:gd name="connsiteY0" fmla="*/ 943717 h 961290"/>
                  <a:gd name="connsiteX1" fmla="*/ 447845 w 463962"/>
                  <a:gd name="connsiteY1" fmla="*/ 203290 h 961290"/>
                  <a:gd name="connsiteX2" fmla="*/ 264299 w 463962"/>
                  <a:gd name="connsiteY2" fmla="*/ 0 h 961290"/>
                  <a:gd name="connsiteX3" fmla="*/ 1170 w 463962"/>
                  <a:gd name="connsiteY3" fmla="*/ 653389 h 961290"/>
                  <a:gd name="connsiteX4" fmla="*/ 463963 w 463962"/>
                  <a:gd name="connsiteY4" fmla="*/ 943717 h 961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962" h="961290">
                    <a:moveTo>
                      <a:pt x="463963" y="943717"/>
                    </a:moveTo>
                    <a:cubicBezTo>
                      <a:pt x="463963" y="943717"/>
                      <a:pt x="454292" y="293149"/>
                      <a:pt x="447845" y="203290"/>
                    </a:cubicBezTo>
                    <a:cubicBezTo>
                      <a:pt x="441397" y="113431"/>
                      <a:pt x="373298" y="0"/>
                      <a:pt x="264299" y="0"/>
                    </a:cubicBezTo>
                    <a:cubicBezTo>
                      <a:pt x="155300" y="0"/>
                      <a:pt x="29176" y="238548"/>
                      <a:pt x="1170" y="653389"/>
                    </a:cubicBezTo>
                    <a:cubicBezTo>
                      <a:pt x="-27036" y="1068431"/>
                      <a:pt x="463963" y="943717"/>
                      <a:pt x="463963" y="943717"/>
                    </a:cubicBezTo>
                    <a:close/>
                  </a:path>
                </a:pathLst>
              </a:custGeom>
              <a:solidFill>
                <a:srgbClr val="E27F89"/>
              </a:solidFill>
              <a:ln w="20108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en-VI" dirty="0">
                  <a:solidFill>
                    <a:sysClr val="windowText" lastClr="000000"/>
                  </a:solidFill>
                  <a:latin typeface="Oswald" pitchFamily="2" charset="0"/>
                </a:endParaRPr>
              </a:p>
            </p:txBody>
          </p: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A82B30CE-961A-E68C-7B93-24D990B46407}"/>
                  </a:ext>
                </a:extLst>
              </p:cNvPr>
              <p:cNvGrpSpPr/>
              <p:nvPr/>
            </p:nvGrpSpPr>
            <p:grpSpPr>
              <a:xfrm>
                <a:off x="2321819" y="1203721"/>
                <a:ext cx="1503221" cy="1823391"/>
                <a:chOff x="2321819" y="1203721"/>
                <a:chExt cx="1503221" cy="1823391"/>
              </a:xfrm>
            </p:grpSpPr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6EEAC610-69E8-799E-2629-9C4D4C653249}"/>
                    </a:ext>
                  </a:extLst>
                </p:cNvPr>
                <p:cNvSpPr/>
                <p:nvPr/>
              </p:nvSpPr>
              <p:spPr>
                <a:xfrm>
                  <a:off x="2321819" y="1203721"/>
                  <a:ext cx="1187157" cy="1018173"/>
                </a:xfrm>
                <a:custGeom>
                  <a:avLst/>
                  <a:gdLst>
                    <a:gd name="connsiteX0" fmla="*/ 677365 w 1298376"/>
                    <a:gd name="connsiteY0" fmla="*/ 1113562 h 1113561"/>
                    <a:gd name="connsiteX1" fmla="*/ 0 w 1298376"/>
                    <a:gd name="connsiteY1" fmla="*/ 260308 h 1113561"/>
                    <a:gd name="connsiteX2" fmla="*/ 1226188 w 1298376"/>
                    <a:gd name="connsiteY2" fmla="*/ 0 h 1113561"/>
                    <a:gd name="connsiteX3" fmla="*/ 1296101 w 1298376"/>
                    <a:gd name="connsiteY3" fmla="*/ 575418 h 1113561"/>
                    <a:gd name="connsiteX4" fmla="*/ 677365 w 1298376"/>
                    <a:gd name="connsiteY4" fmla="*/ 1113562 h 1113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8376" h="1113561">
                      <a:moveTo>
                        <a:pt x="677365" y="1113562"/>
                      </a:moveTo>
                      <a:lnTo>
                        <a:pt x="0" y="260308"/>
                      </a:lnTo>
                      <a:lnTo>
                        <a:pt x="1226188" y="0"/>
                      </a:lnTo>
                      <a:cubicBezTo>
                        <a:pt x="1226188" y="0"/>
                        <a:pt x="1250164" y="329817"/>
                        <a:pt x="1296101" y="575418"/>
                      </a:cubicBezTo>
                      <a:cubicBezTo>
                        <a:pt x="1342037" y="821018"/>
                        <a:pt x="677365" y="1113562"/>
                        <a:pt x="677365" y="1113562"/>
                      </a:cubicBezTo>
                      <a:close/>
                    </a:path>
                  </a:pathLst>
                </a:custGeom>
                <a:solidFill>
                  <a:sysClr val="window" lastClr="FFFFFF">
                    <a:lumMod val="75000"/>
                  </a:sysClr>
                </a:solidFill>
                <a:ln w="20108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ro-RO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VI" dirty="0">
                    <a:solidFill>
                      <a:sysClr val="windowText" lastClr="000000"/>
                    </a:solidFill>
                    <a:latin typeface="Oswald" pitchFamily="2" charset="0"/>
                  </a:endParaRPr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6BE0DD48-5E0E-0A76-71EF-FDC4A6987FC6}"/>
                    </a:ext>
                  </a:extLst>
                </p:cNvPr>
                <p:cNvSpPr/>
                <p:nvPr/>
              </p:nvSpPr>
              <p:spPr>
                <a:xfrm>
                  <a:off x="2321819" y="1232459"/>
                  <a:ext cx="1503221" cy="1794653"/>
                </a:xfrm>
                <a:custGeom>
                  <a:avLst/>
                  <a:gdLst>
                    <a:gd name="connsiteX0" fmla="*/ 1644051 w 1644051"/>
                    <a:gd name="connsiteY0" fmla="*/ 1760705 h 1962786"/>
                    <a:gd name="connsiteX1" fmla="*/ 289119 w 1644051"/>
                    <a:gd name="connsiteY1" fmla="*/ 1962787 h 1962786"/>
                    <a:gd name="connsiteX2" fmla="*/ 256077 w 1644051"/>
                    <a:gd name="connsiteY2" fmla="*/ 1685151 h 1962786"/>
                    <a:gd name="connsiteX3" fmla="*/ 0 w 1644051"/>
                    <a:gd name="connsiteY3" fmla="*/ 228878 h 1962786"/>
                    <a:gd name="connsiteX4" fmla="*/ 1324710 w 1644051"/>
                    <a:gd name="connsiteY4" fmla="*/ 0 h 1962786"/>
                    <a:gd name="connsiteX5" fmla="*/ 1384952 w 1644051"/>
                    <a:gd name="connsiteY5" fmla="*/ 426123 h 1962786"/>
                    <a:gd name="connsiteX6" fmla="*/ 1644051 w 1644051"/>
                    <a:gd name="connsiteY6" fmla="*/ 1760705 h 1962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44051" h="1962786">
                      <a:moveTo>
                        <a:pt x="1644051" y="1760705"/>
                      </a:moveTo>
                      <a:cubicBezTo>
                        <a:pt x="1644051" y="1760705"/>
                        <a:pt x="745263" y="1827596"/>
                        <a:pt x="289119" y="1962787"/>
                      </a:cubicBezTo>
                      <a:cubicBezTo>
                        <a:pt x="289119" y="1962787"/>
                        <a:pt x="277232" y="1853586"/>
                        <a:pt x="256077" y="1685151"/>
                      </a:cubicBezTo>
                      <a:cubicBezTo>
                        <a:pt x="208730" y="1308994"/>
                        <a:pt x="114439" y="637472"/>
                        <a:pt x="0" y="228878"/>
                      </a:cubicBezTo>
                      <a:cubicBezTo>
                        <a:pt x="0" y="228878"/>
                        <a:pt x="852449" y="131363"/>
                        <a:pt x="1324710" y="0"/>
                      </a:cubicBezTo>
                      <a:cubicBezTo>
                        <a:pt x="1324710" y="0"/>
                        <a:pt x="1347276" y="175486"/>
                        <a:pt x="1384952" y="426123"/>
                      </a:cubicBezTo>
                      <a:cubicBezTo>
                        <a:pt x="1443582" y="815779"/>
                        <a:pt x="1539082" y="1386764"/>
                        <a:pt x="1644051" y="1760705"/>
                      </a:cubicBezTo>
                      <a:close/>
                    </a:path>
                  </a:pathLst>
                </a:custGeom>
                <a:solidFill>
                  <a:sysClr val="window" lastClr="FFFFFF">
                    <a:lumMod val="85000"/>
                  </a:sysClr>
                </a:solidFill>
                <a:ln w="20108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ro-RO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VI" dirty="0">
                    <a:solidFill>
                      <a:sysClr val="windowText" lastClr="000000"/>
                    </a:solidFill>
                    <a:latin typeface="Oswald" pitchFamily="2" charset="0"/>
                  </a:endParaRPr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70C07114-319B-4AE7-98E4-DA87584B9A29}"/>
                    </a:ext>
                  </a:extLst>
                </p:cNvPr>
                <p:cNvSpPr/>
                <p:nvPr/>
              </p:nvSpPr>
              <p:spPr>
                <a:xfrm>
                  <a:off x="2529434" y="1518181"/>
                  <a:ext cx="966962" cy="629841"/>
                </a:xfrm>
                <a:custGeom>
                  <a:avLst/>
                  <a:gdLst>
                    <a:gd name="connsiteX0" fmla="*/ 0 w 1057552"/>
                    <a:gd name="connsiteY0" fmla="*/ 162995 h 688848"/>
                    <a:gd name="connsiteX1" fmla="*/ 969708 w 1057552"/>
                    <a:gd name="connsiteY1" fmla="*/ 0 h 688848"/>
                    <a:gd name="connsiteX2" fmla="*/ 1057552 w 1057552"/>
                    <a:gd name="connsiteY2" fmla="*/ 513363 h 688848"/>
                    <a:gd name="connsiteX3" fmla="*/ 95702 w 1057552"/>
                    <a:gd name="connsiteY3" fmla="*/ 688849 h 688848"/>
                    <a:gd name="connsiteX4" fmla="*/ 0 w 1057552"/>
                    <a:gd name="connsiteY4" fmla="*/ 162995 h 688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7552" h="688848">
                      <a:moveTo>
                        <a:pt x="0" y="162995"/>
                      </a:moveTo>
                      <a:cubicBezTo>
                        <a:pt x="0" y="162995"/>
                        <a:pt x="638883" y="68704"/>
                        <a:pt x="969708" y="0"/>
                      </a:cubicBezTo>
                      <a:cubicBezTo>
                        <a:pt x="969708" y="0"/>
                        <a:pt x="1002952" y="287910"/>
                        <a:pt x="1057552" y="513363"/>
                      </a:cubicBezTo>
                      <a:lnTo>
                        <a:pt x="95702" y="688849"/>
                      </a:lnTo>
                      <a:lnTo>
                        <a:pt x="0" y="162995"/>
                      </a:lnTo>
                      <a:close/>
                    </a:path>
                  </a:pathLst>
                </a:custGeom>
                <a:solidFill>
                  <a:srgbClr val="E53C5E"/>
                </a:solidFill>
                <a:ln w="20108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ro-RO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VI" dirty="0">
                    <a:solidFill>
                      <a:sysClr val="windowText" lastClr="000000"/>
                    </a:solidFill>
                    <a:latin typeface="Oswald" pitchFamily="2" charset="0"/>
                  </a:endParaRPr>
                </a:p>
              </p:txBody>
            </p:sp>
            <p:sp>
              <p:nvSpPr>
                <p:cNvPr id="133" name="TextBox 1028">
                  <a:extLst>
                    <a:ext uri="{FF2B5EF4-FFF2-40B4-BE49-F238E27FC236}">
                      <a16:creationId xmlns:a16="http://schemas.microsoft.com/office/drawing/2014/main" id="{27EB7CED-FCE8-9263-BD1F-6688DB3CC18E}"/>
                    </a:ext>
                  </a:extLst>
                </p:cNvPr>
                <p:cNvSpPr txBox="1"/>
                <p:nvPr/>
              </p:nvSpPr>
              <p:spPr>
                <a:xfrm rot="21084001">
                  <a:off x="2652923" y="1762818"/>
                  <a:ext cx="686716" cy="1623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5001" h="131238">
                      <a:moveTo>
                        <a:pt x="534551" y="93028"/>
                      </a:moveTo>
                      <a:cubicBezTo>
                        <a:pt x="540584" y="93028"/>
                        <a:pt x="545500" y="94808"/>
                        <a:pt x="549301" y="98367"/>
                      </a:cubicBezTo>
                      <a:cubicBezTo>
                        <a:pt x="553101" y="101926"/>
                        <a:pt x="555001" y="106360"/>
                        <a:pt x="555001" y="111668"/>
                      </a:cubicBezTo>
                      <a:cubicBezTo>
                        <a:pt x="555001" y="116856"/>
                        <a:pt x="553101" y="121321"/>
                        <a:pt x="549301" y="125061"/>
                      </a:cubicBezTo>
                      <a:cubicBezTo>
                        <a:pt x="545500" y="128801"/>
                        <a:pt x="540584" y="130671"/>
                        <a:pt x="534551" y="130671"/>
                      </a:cubicBezTo>
                      <a:cubicBezTo>
                        <a:pt x="528519" y="130671"/>
                        <a:pt x="523572" y="128801"/>
                        <a:pt x="519711" y="125061"/>
                      </a:cubicBezTo>
                      <a:cubicBezTo>
                        <a:pt x="515851" y="121321"/>
                        <a:pt x="513920" y="116856"/>
                        <a:pt x="513920" y="111668"/>
                      </a:cubicBezTo>
                      <a:cubicBezTo>
                        <a:pt x="513920" y="106360"/>
                        <a:pt x="515851" y="101926"/>
                        <a:pt x="519711" y="98367"/>
                      </a:cubicBezTo>
                      <a:cubicBezTo>
                        <a:pt x="523572" y="94808"/>
                        <a:pt x="528519" y="93028"/>
                        <a:pt x="534551" y="93028"/>
                      </a:cubicBezTo>
                      <a:close/>
                      <a:moveTo>
                        <a:pt x="200675" y="29144"/>
                      </a:moveTo>
                      <a:cubicBezTo>
                        <a:pt x="195969" y="29385"/>
                        <a:pt x="191505" y="30351"/>
                        <a:pt x="187282" y="32040"/>
                      </a:cubicBezTo>
                      <a:cubicBezTo>
                        <a:pt x="183060" y="33729"/>
                        <a:pt x="179410" y="36142"/>
                        <a:pt x="176334" y="39279"/>
                      </a:cubicBezTo>
                      <a:cubicBezTo>
                        <a:pt x="173257" y="42416"/>
                        <a:pt x="170874" y="46216"/>
                        <a:pt x="169185" y="50680"/>
                      </a:cubicBezTo>
                      <a:cubicBezTo>
                        <a:pt x="167496" y="55144"/>
                        <a:pt x="166591" y="60151"/>
                        <a:pt x="166470" y="65701"/>
                      </a:cubicBezTo>
                      <a:cubicBezTo>
                        <a:pt x="166591" y="71130"/>
                        <a:pt x="167496" y="76107"/>
                        <a:pt x="169185" y="80632"/>
                      </a:cubicBezTo>
                      <a:cubicBezTo>
                        <a:pt x="170874" y="85156"/>
                        <a:pt x="173287" y="88987"/>
                        <a:pt x="176424" y="92124"/>
                      </a:cubicBezTo>
                      <a:cubicBezTo>
                        <a:pt x="179561" y="95260"/>
                        <a:pt x="183180" y="97704"/>
                        <a:pt x="187283" y="99453"/>
                      </a:cubicBezTo>
                      <a:cubicBezTo>
                        <a:pt x="191385" y="101202"/>
                        <a:pt x="195849" y="102137"/>
                        <a:pt x="200675" y="102258"/>
                      </a:cubicBezTo>
                      <a:cubicBezTo>
                        <a:pt x="205621" y="102017"/>
                        <a:pt x="210176" y="101052"/>
                        <a:pt x="214338" y="99362"/>
                      </a:cubicBezTo>
                      <a:cubicBezTo>
                        <a:pt x="218501" y="97673"/>
                        <a:pt x="222120" y="95230"/>
                        <a:pt x="225197" y="92033"/>
                      </a:cubicBezTo>
                      <a:cubicBezTo>
                        <a:pt x="228273" y="88836"/>
                        <a:pt x="230717" y="85035"/>
                        <a:pt x="232526" y="80632"/>
                      </a:cubicBezTo>
                      <a:cubicBezTo>
                        <a:pt x="234336" y="76228"/>
                        <a:pt x="235241" y="71251"/>
                        <a:pt x="235241" y="65701"/>
                      </a:cubicBezTo>
                      <a:cubicBezTo>
                        <a:pt x="235120" y="60151"/>
                        <a:pt x="234185" y="55144"/>
                        <a:pt x="232436" y="50680"/>
                      </a:cubicBezTo>
                      <a:cubicBezTo>
                        <a:pt x="230686" y="46216"/>
                        <a:pt x="228273" y="42416"/>
                        <a:pt x="225197" y="39279"/>
                      </a:cubicBezTo>
                      <a:cubicBezTo>
                        <a:pt x="222120" y="36142"/>
                        <a:pt x="218531" y="33699"/>
                        <a:pt x="214429" y="31949"/>
                      </a:cubicBezTo>
                      <a:cubicBezTo>
                        <a:pt x="210327" y="30200"/>
                        <a:pt x="205742" y="29265"/>
                        <a:pt x="200675" y="29144"/>
                      </a:cubicBezTo>
                      <a:close/>
                      <a:moveTo>
                        <a:pt x="143695" y="2360"/>
                      </a:moveTo>
                      <a:lnTo>
                        <a:pt x="89402" y="129043"/>
                      </a:lnTo>
                      <a:lnTo>
                        <a:pt x="54112" y="129043"/>
                      </a:lnTo>
                      <a:lnTo>
                        <a:pt x="0" y="2360"/>
                      </a:lnTo>
                      <a:lnTo>
                        <a:pt x="38729" y="2360"/>
                      </a:lnTo>
                      <a:lnTo>
                        <a:pt x="73068" y="84936"/>
                      </a:lnTo>
                      <a:lnTo>
                        <a:pt x="108224" y="2360"/>
                      </a:lnTo>
                      <a:close/>
                      <a:moveTo>
                        <a:pt x="200675" y="7"/>
                      </a:moveTo>
                      <a:cubicBezTo>
                        <a:pt x="211050" y="-113"/>
                        <a:pt x="220461" y="1485"/>
                        <a:pt x="228907" y="4803"/>
                      </a:cubicBezTo>
                      <a:cubicBezTo>
                        <a:pt x="237352" y="8121"/>
                        <a:pt x="244742" y="12736"/>
                        <a:pt x="251076" y="18648"/>
                      </a:cubicBezTo>
                      <a:cubicBezTo>
                        <a:pt x="257410" y="24560"/>
                        <a:pt x="262327" y="31497"/>
                        <a:pt x="265826" y="39460"/>
                      </a:cubicBezTo>
                      <a:cubicBezTo>
                        <a:pt x="269325" y="47423"/>
                        <a:pt x="271014" y="56170"/>
                        <a:pt x="270893" y="65701"/>
                      </a:cubicBezTo>
                      <a:cubicBezTo>
                        <a:pt x="271014" y="75232"/>
                        <a:pt x="269325" y="84010"/>
                        <a:pt x="265826" y="92033"/>
                      </a:cubicBezTo>
                      <a:cubicBezTo>
                        <a:pt x="262327" y="100056"/>
                        <a:pt x="257410" y="106994"/>
                        <a:pt x="251076" y="112845"/>
                      </a:cubicBezTo>
                      <a:cubicBezTo>
                        <a:pt x="244742" y="118697"/>
                        <a:pt x="237352" y="123281"/>
                        <a:pt x="228907" y="126599"/>
                      </a:cubicBezTo>
                      <a:cubicBezTo>
                        <a:pt x="220461" y="129917"/>
                        <a:pt x="211051" y="131455"/>
                        <a:pt x="200675" y="131214"/>
                      </a:cubicBezTo>
                      <a:cubicBezTo>
                        <a:pt x="190781" y="131335"/>
                        <a:pt x="181521" y="129796"/>
                        <a:pt x="172895" y="126599"/>
                      </a:cubicBezTo>
                      <a:cubicBezTo>
                        <a:pt x="164269" y="123402"/>
                        <a:pt x="156788" y="118817"/>
                        <a:pt x="150454" y="112845"/>
                      </a:cubicBezTo>
                      <a:cubicBezTo>
                        <a:pt x="144120" y="106873"/>
                        <a:pt x="139234" y="99875"/>
                        <a:pt x="135795" y="91852"/>
                      </a:cubicBezTo>
                      <a:cubicBezTo>
                        <a:pt x="132357" y="83829"/>
                        <a:pt x="130637" y="75112"/>
                        <a:pt x="130637" y="65701"/>
                      </a:cubicBezTo>
                      <a:cubicBezTo>
                        <a:pt x="130517" y="56170"/>
                        <a:pt x="132236" y="47453"/>
                        <a:pt x="135795" y="39550"/>
                      </a:cubicBezTo>
                      <a:cubicBezTo>
                        <a:pt x="139354" y="31648"/>
                        <a:pt x="144271" y="24710"/>
                        <a:pt x="150545" y="18738"/>
                      </a:cubicBezTo>
                      <a:cubicBezTo>
                        <a:pt x="156818" y="12766"/>
                        <a:pt x="164269" y="8151"/>
                        <a:pt x="172895" y="4894"/>
                      </a:cubicBezTo>
                      <a:cubicBezTo>
                        <a:pt x="181522" y="1636"/>
                        <a:pt x="190781" y="7"/>
                        <a:pt x="200675" y="7"/>
                      </a:cubicBezTo>
                      <a:close/>
                      <a:moveTo>
                        <a:pt x="383294" y="2360"/>
                      </a:moveTo>
                      <a:lnTo>
                        <a:pt x="383294" y="30773"/>
                      </a:lnTo>
                      <a:lnTo>
                        <a:pt x="344385" y="30592"/>
                      </a:lnTo>
                      <a:lnTo>
                        <a:pt x="344566" y="129042"/>
                      </a:lnTo>
                      <a:lnTo>
                        <a:pt x="308914" y="129042"/>
                      </a:lnTo>
                      <a:lnTo>
                        <a:pt x="308732" y="30773"/>
                      </a:lnTo>
                      <a:lnTo>
                        <a:pt x="269823" y="30592"/>
                      </a:lnTo>
                      <a:lnTo>
                        <a:pt x="269823" y="2360"/>
                      </a:lnTo>
                      <a:close/>
                      <a:moveTo>
                        <a:pt x="495423" y="2360"/>
                      </a:moveTo>
                      <a:lnTo>
                        <a:pt x="495061" y="29868"/>
                      </a:lnTo>
                      <a:lnTo>
                        <a:pt x="431539" y="30049"/>
                      </a:lnTo>
                      <a:lnTo>
                        <a:pt x="431429" y="51577"/>
                      </a:lnTo>
                      <a:lnTo>
                        <a:pt x="487822" y="51404"/>
                      </a:lnTo>
                      <a:lnTo>
                        <a:pt x="487641" y="78007"/>
                      </a:lnTo>
                      <a:lnTo>
                        <a:pt x="431295" y="78181"/>
                      </a:lnTo>
                      <a:lnTo>
                        <a:pt x="431176" y="101534"/>
                      </a:lnTo>
                      <a:lnTo>
                        <a:pt x="497775" y="101353"/>
                      </a:lnTo>
                      <a:lnTo>
                        <a:pt x="497594" y="129042"/>
                      </a:lnTo>
                      <a:lnTo>
                        <a:pt x="396067" y="129042"/>
                      </a:lnTo>
                      <a:lnTo>
                        <a:pt x="396248" y="2360"/>
                      </a:lnTo>
                      <a:close/>
                      <a:moveTo>
                        <a:pt x="555001" y="2360"/>
                      </a:moveTo>
                      <a:lnTo>
                        <a:pt x="548124" y="82893"/>
                      </a:lnTo>
                      <a:lnTo>
                        <a:pt x="520797" y="82893"/>
                      </a:lnTo>
                      <a:lnTo>
                        <a:pt x="514101" y="2360"/>
                      </a:lnTo>
                      <a:close/>
                    </a:path>
                  </a:pathLst>
                </a:custGeom>
                <a:solidFill>
                  <a:srgbClr val="F0FAEF"/>
                </a:solidFill>
                <a:ln>
                  <a:noFill/>
                </a:ln>
                <a:effectLst/>
              </p:spPr>
              <p:txBody>
                <a:bodyPr rot="0" spcFirstLastPara="0" vert="horz" wrap="square" lIns="91440" tIns="45720" rIns="91440" bIns="4572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ro-RO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VI" sz="1428" dirty="0">
                    <a:ln/>
                    <a:solidFill>
                      <a:srgbClr val="F0FAEF"/>
                    </a:solidFill>
                    <a:latin typeface="Oswald" pitchFamily="2" charset="0"/>
                    <a:cs typeface="Arial" pitchFamily="34" charset="0"/>
                    <a:sym typeface="Montserrat ExtraBold"/>
                    <a:rtl val="0"/>
                  </a:endParaRPr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8E860FCF-F8CA-FA05-B694-84662DB139E8}"/>
                    </a:ext>
                  </a:extLst>
                </p:cNvPr>
                <p:cNvSpPr/>
                <p:nvPr/>
              </p:nvSpPr>
              <p:spPr>
                <a:xfrm>
                  <a:off x="2555960" y="1505838"/>
                  <a:ext cx="1269079" cy="1521273"/>
                </a:xfrm>
                <a:custGeom>
                  <a:avLst/>
                  <a:gdLst>
                    <a:gd name="connsiteX0" fmla="*/ 1387974 w 1387973"/>
                    <a:gd name="connsiteY0" fmla="*/ 1461714 h 1663794"/>
                    <a:gd name="connsiteX1" fmla="*/ 33042 w 1387973"/>
                    <a:gd name="connsiteY1" fmla="*/ 1663795 h 1663794"/>
                    <a:gd name="connsiteX2" fmla="*/ 0 w 1387973"/>
                    <a:gd name="connsiteY2" fmla="*/ 1386160 h 1663794"/>
                    <a:gd name="connsiteX3" fmla="*/ 1109936 w 1387973"/>
                    <a:gd name="connsiteY3" fmla="*/ 0 h 1663794"/>
                    <a:gd name="connsiteX4" fmla="*/ 1387974 w 1387973"/>
                    <a:gd name="connsiteY4" fmla="*/ 1461512 h 1663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7973" h="1663794">
                      <a:moveTo>
                        <a:pt x="1387974" y="1461714"/>
                      </a:moveTo>
                      <a:cubicBezTo>
                        <a:pt x="1387974" y="1461714"/>
                        <a:pt x="489186" y="1528604"/>
                        <a:pt x="33042" y="1663795"/>
                      </a:cubicBezTo>
                      <a:cubicBezTo>
                        <a:pt x="33042" y="1663795"/>
                        <a:pt x="21155" y="1554595"/>
                        <a:pt x="0" y="1386160"/>
                      </a:cubicBezTo>
                      <a:cubicBezTo>
                        <a:pt x="601408" y="1004764"/>
                        <a:pt x="971924" y="381194"/>
                        <a:pt x="1109936" y="0"/>
                      </a:cubicBezTo>
                      <a:cubicBezTo>
                        <a:pt x="1168566" y="389656"/>
                        <a:pt x="1283005" y="1087571"/>
                        <a:pt x="1387974" y="1461512"/>
                      </a:cubicBezTo>
                      <a:close/>
                    </a:path>
                  </a:pathLst>
                </a:custGeom>
                <a:solidFill>
                  <a:sysClr val="windowText" lastClr="000000">
                    <a:alpha val="6000"/>
                  </a:sysClr>
                </a:solidFill>
                <a:ln w="20108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ro-RO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VI" dirty="0">
                    <a:solidFill>
                      <a:sysClr val="windowText" lastClr="000000"/>
                    </a:solidFill>
                    <a:latin typeface="Oswald" pitchFamily="2" charset="0"/>
                  </a:endParaRPr>
                </a:p>
              </p:txBody>
            </p:sp>
          </p:grpSp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E0AF7763-F3B3-25B0-1617-696E0C094C52}"/>
                  </a:ext>
                </a:extLst>
              </p:cNvPr>
              <p:cNvGrpSpPr/>
              <p:nvPr/>
            </p:nvGrpSpPr>
            <p:grpSpPr>
              <a:xfrm>
                <a:off x="1830480" y="2335142"/>
                <a:ext cx="1462282" cy="3591690"/>
                <a:chOff x="1830480" y="2335142"/>
                <a:chExt cx="1462282" cy="3591690"/>
              </a:xfrm>
            </p:grpSpPr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E75F1866-119E-7176-9646-77D92B59B509}"/>
                    </a:ext>
                  </a:extLst>
                </p:cNvPr>
                <p:cNvSpPr/>
                <p:nvPr/>
              </p:nvSpPr>
              <p:spPr>
                <a:xfrm>
                  <a:off x="1830480" y="2335142"/>
                  <a:ext cx="1462282" cy="3591690"/>
                </a:xfrm>
                <a:custGeom>
                  <a:avLst/>
                  <a:gdLst>
                    <a:gd name="connsiteX0" fmla="*/ 908857 w 1462282"/>
                    <a:gd name="connsiteY0" fmla="*/ 9 h 3591690"/>
                    <a:gd name="connsiteX1" fmla="*/ 1050072 w 1462282"/>
                    <a:gd name="connsiteY1" fmla="*/ 30626 h 3591690"/>
                    <a:gd name="connsiteX2" fmla="*/ 1212552 w 1462282"/>
                    <a:gd name="connsiteY2" fmla="*/ 175238 h 3591690"/>
                    <a:gd name="connsiteX3" fmla="*/ 1392350 w 1462282"/>
                    <a:gd name="connsiteY3" fmla="*/ 346007 h 3591690"/>
                    <a:gd name="connsiteX4" fmla="*/ 1392165 w 1462282"/>
                    <a:gd name="connsiteY4" fmla="*/ 346007 h 3591690"/>
                    <a:gd name="connsiteX5" fmla="*/ 1314425 w 1462282"/>
                    <a:gd name="connsiteY5" fmla="*/ 426143 h 3591690"/>
                    <a:gd name="connsiteX6" fmla="*/ 1224895 w 1462282"/>
                    <a:gd name="connsiteY6" fmla="*/ 473118 h 3591690"/>
                    <a:gd name="connsiteX7" fmla="*/ 1106075 w 1462282"/>
                    <a:gd name="connsiteY7" fmla="*/ 464276 h 3591690"/>
                    <a:gd name="connsiteX8" fmla="*/ 850932 w 1462282"/>
                    <a:gd name="connsiteY8" fmla="*/ 306585 h 3591690"/>
                    <a:gd name="connsiteX9" fmla="*/ 684952 w 1462282"/>
                    <a:gd name="connsiteY9" fmla="*/ 368851 h 3591690"/>
                    <a:gd name="connsiteX10" fmla="*/ 661556 w 1462282"/>
                    <a:gd name="connsiteY10" fmla="*/ 572596 h 3591690"/>
                    <a:gd name="connsiteX11" fmla="*/ 660493 w 1462282"/>
                    <a:gd name="connsiteY11" fmla="*/ 581831 h 3591690"/>
                    <a:gd name="connsiteX12" fmla="*/ 697387 w 1462282"/>
                    <a:gd name="connsiteY12" fmla="*/ 555327 h 3591690"/>
                    <a:gd name="connsiteX13" fmla="*/ 717927 w 1462282"/>
                    <a:gd name="connsiteY13" fmla="*/ 541096 h 3591690"/>
                    <a:gd name="connsiteX14" fmla="*/ 793640 w 1462282"/>
                    <a:gd name="connsiteY14" fmla="*/ 490989 h 3591690"/>
                    <a:gd name="connsiteX15" fmla="*/ 903118 w 1462282"/>
                    <a:gd name="connsiteY15" fmla="*/ 445525 h 3591690"/>
                    <a:gd name="connsiteX16" fmla="*/ 937884 w 1462282"/>
                    <a:gd name="connsiteY16" fmla="*/ 445671 h 3591690"/>
                    <a:gd name="connsiteX17" fmla="*/ 1083969 w 1462282"/>
                    <a:gd name="connsiteY17" fmla="*/ 590098 h 3591690"/>
                    <a:gd name="connsiteX18" fmla="*/ 1093364 w 1462282"/>
                    <a:gd name="connsiteY18" fmla="*/ 605389 h 3591690"/>
                    <a:gd name="connsiteX19" fmla="*/ 1204448 w 1462282"/>
                    <a:gd name="connsiteY19" fmla="*/ 806002 h 3591690"/>
                    <a:gd name="connsiteX20" fmla="*/ 1292504 w 1462282"/>
                    <a:gd name="connsiteY20" fmla="*/ 1088777 h 3591690"/>
                    <a:gd name="connsiteX21" fmla="*/ 1454432 w 1462282"/>
                    <a:gd name="connsiteY21" fmla="*/ 1692275 h 3591690"/>
                    <a:gd name="connsiteX22" fmla="*/ 1271687 w 1462282"/>
                    <a:gd name="connsiteY22" fmla="*/ 2578366 h 3591690"/>
                    <a:gd name="connsiteX23" fmla="*/ 1359220 w 1462282"/>
                    <a:gd name="connsiteY23" fmla="*/ 3492117 h 3591690"/>
                    <a:gd name="connsiteX24" fmla="*/ 1369480 w 1462282"/>
                    <a:gd name="connsiteY24" fmla="*/ 3560803 h 3591690"/>
                    <a:gd name="connsiteX25" fmla="*/ 1251067 w 1462282"/>
                    <a:gd name="connsiteY25" fmla="*/ 3578875 h 3591690"/>
                    <a:gd name="connsiteX26" fmla="*/ 997279 w 1462282"/>
                    <a:gd name="connsiteY26" fmla="*/ 3591690 h 3591690"/>
                    <a:gd name="connsiteX27" fmla="*/ 497034 w 1462282"/>
                    <a:gd name="connsiteY27" fmla="*/ 3541261 h 3591690"/>
                    <a:gd name="connsiteX28" fmla="*/ 344446 w 1462282"/>
                    <a:gd name="connsiteY28" fmla="*/ 3502027 h 3591690"/>
                    <a:gd name="connsiteX29" fmla="*/ 349548 w 1462282"/>
                    <a:gd name="connsiteY29" fmla="*/ 3456959 h 3591690"/>
                    <a:gd name="connsiteX30" fmla="*/ 436810 w 1462282"/>
                    <a:gd name="connsiteY30" fmla="*/ 2713029 h 3591690"/>
                    <a:gd name="connsiteX31" fmla="*/ 377675 w 1462282"/>
                    <a:gd name="connsiteY31" fmla="*/ 2373883 h 3591690"/>
                    <a:gd name="connsiteX32" fmla="*/ 156798 w 1462282"/>
                    <a:gd name="connsiteY32" fmla="*/ 2032711 h 3591690"/>
                    <a:gd name="connsiteX33" fmla="*/ 7213 w 1462282"/>
                    <a:gd name="connsiteY33" fmla="*/ 1776463 h 3591690"/>
                    <a:gd name="connsiteX34" fmla="*/ 50873 w 1462282"/>
                    <a:gd name="connsiteY34" fmla="*/ 1599061 h 3591690"/>
                    <a:gd name="connsiteX35" fmla="*/ 56215 w 1462282"/>
                    <a:gd name="connsiteY35" fmla="*/ 1362525 h 3591690"/>
                    <a:gd name="connsiteX36" fmla="*/ 14582 w 1462282"/>
                    <a:gd name="connsiteY36" fmla="*/ 1115673 h 3591690"/>
                    <a:gd name="connsiteX37" fmla="*/ 194378 w 1462282"/>
                    <a:gd name="connsiteY37" fmla="*/ 938455 h 3591690"/>
                    <a:gd name="connsiteX38" fmla="*/ 194553 w 1462282"/>
                    <a:gd name="connsiteY38" fmla="*/ 938455 h 3591690"/>
                    <a:gd name="connsiteX39" fmla="*/ 199050 w 1462282"/>
                    <a:gd name="connsiteY39" fmla="*/ 918650 h 3591690"/>
                    <a:gd name="connsiteX40" fmla="*/ 362386 w 1462282"/>
                    <a:gd name="connsiteY40" fmla="*/ 180027 h 3591690"/>
                    <a:gd name="connsiteX41" fmla="*/ 617528 w 1462282"/>
                    <a:gd name="connsiteY41" fmla="*/ 30626 h 3591690"/>
                    <a:gd name="connsiteX42" fmla="*/ 908857 w 1462282"/>
                    <a:gd name="connsiteY42" fmla="*/ 9 h 3591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462282" h="3591690">
                      <a:moveTo>
                        <a:pt x="908857" y="9"/>
                      </a:moveTo>
                      <a:cubicBezTo>
                        <a:pt x="967968" y="-297"/>
                        <a:pt x="1019745" y="7276"/>
                        <a:pt x="1050072" y="30626"/>
                      </a:cubicBezTo>
                      <a:cubicBezTo>
                        <a:pt x="1083600" y="56417"/>
                        <a:pt x="1148444" y="115367"/>
                        <a:pt x="1212552" y="175238"/>
                      </a:cubicBezTo>
                      <a:cubicBezTo>
                        <a:pt x="1303004" y="259425"/>
                        <a:pt x="1392350" y="346007"/>
                        <a:pt x="1392350" y="346007"/>
                      </a:cubicBezTo>
                      <a:lnTo>
                        <a:pt x="1392165" y="346007"/>
                      </a:lnTo>
                      <a:cubicBezTo>
                        <a:pt x="1392165" y="346007"/>
                        <a:pt x="1362322" y="388931"/>
                        <a:pt x="1314425" y="426143"/>
                      </a:cubicBezTo>
                      <a:cubicBezTo>
                        <a:pt x="1289003" y="445854"/>
                        <a:pt x="1258792" y="463908"/>
                        <a:pt x="1224895" y="473118"/>
                      </a:cubicBezTo>
                      <a:cubicBezTo>
                        <a:pt x="1188420" y="483434"/>
                        <a:pt x="1148261" y="483434"/>
                        <a:pt x="1106075" y="464276"/>
                      </a:cubicBezTo>
                      <a:cubicBezTo>
                        <a:pt x="950410" y="393720"/>
                        <a:pt x="850932" y="306585"/>
                        <a:pt x="850932" y="306585"/>
                      </a:cubicBezTo>
                      <a:lnTo>
                        <a:pt x="684952" y="368851"/>
                      </a:lnTo>
                      <a:lnTo>
                        <a:pt x="661556" y="572596"/>
                      </a:lnTo>
                      <a:lnTo>
                        <a:pt x="660493" y="581831"/>
                      </a:lnTo>
                      <a:lnTo>
                        <a:pt x="697387" y="555327"/>
                      </a:lnTo>
                      <a:cubicBezTo>
                        <a:pt x="707150" y="548419"/>
                        <a:pt x="714151" y="543583"/>
                        <a:pt x="717927" y="541096"/>
                      </a:cubicBezTo>
                      <a:cubicBezTo>
                        <a:pt x="737269" y="528017"/>
                        <a:pt x="763981" y="508858"/>
                        <a:pt x="793640" y="490989"/>
                      </a:cubicBezTo>
                      <a:cubicBezTo>
                        <a:pt x="828320" y="469851"/>
                        <a:pt x="867144" y="450576"/>
                        <a:pt x="903118" y="445525"/>
                      </a:cubicBezTo>
                      <a:cubicBezTo>
                        <a:pt x="915110" y="443840"/>
                        <a:pt x="926785" y="443737"/>
                        <a:pt x="937884" y="445671"/>
                      </a:cubicBezTo>
                      <a:cubicBezTo>
                        <a:pt x="1005307" y="457093"/>
                        <a:pt x="1042335" y="522490"/>
                        <a:pt x="1083969" y="590098"/>
                      </a:cubicBezTo>
                      <a:cubicBezTo>
                        <a:pt x="1087100" y="595072"/>
                        <a:pt x="1090047" y="600230"/>
                        <a:pt x="1093364" y="605389"/>
                      </a:cubicBezTo>
                      <a:cubicBezTo>
                        <a:pt x="1113443" y="637258"/>
                        <a:pt x="1160603" y="718130"/>
                        <a:pt x="1204448" y="806002"/>
                      </a:cubicBezTo>
                      <a:cubicBezTo>
                        <a:pt x="1259897" y="917639"/>
                        <a:pt x="1310004" y="1040144"/>
                        <a:pt x="1292504" y="1088777"/>
                      </a:cubicBezTo>
                      <a:cubicBezTo>
                        <a:pt x="1292504" y="1088777"/>
                        <a:pt x="1407640" y="1465319"/>
                        <a:pt x="1454432" y="1692275"/>
                      </a:cubicBezTo>
                      <a:cubicBezTo>
                        <a:pt x="1501223" y="1919601"/>
                        <a:pt x="1325847" y="2428780"/>
                        <a:pt x="1271687" y="2578366"/>
                      </a:cubicBezTo>
                      <a:cubicBezTo>
                        <a:pt x="1239381" y="2824468"/>
                        <a:pt x="1310356" y="3190456"/>
                        <a:pt x="1359220" y="3492117"/>
                      </a:cubicBezTo>
                      <a:lnTo>
                        <a:pt x="1369480" y="3560803"/>
                      </a:lnTo>
                      <a:lnTo>
                        <a:pt x="1251067" y="3578875"/>
                      </a:lnTo>
                      <a:cubicBezTo>
                        <a:pt x="1167624" y="3587349"/>
                        <a:pt x="1082958" y="3591690"/>
                        <a:pt x="997279" y="3591690"/>
                      </a:cubicBezTo>
                      <a:cubicBezTo>
                        <a:pt x="825920" y="3591690"/>
                        <a:pt x="658618" y="3574326"/>
                        <a:pt x="497034" y="3541261"/>
                      </a:cubicBezTo>
                      <a:lnTo>
                        <a:pt x="344446" y="3502027"/>
                      </a:lnTo>
                      <a:lnTo>
                        <a:pt x="349548" y="3456959"/>
                      </a:lnTo>
                      <a:cubicBezTo>
                        <a:pt x="381381" y="3178776"/>
                        <a:pt x="434184" y="2749366"/>
                        <a:pt x="436810" y="2713029"/>
                      </a:cubicBezTo>
                      <a:cubicBezTo>
                        <a:pt x="446205" y="2579286"/>
                        <a:pt x="433678" y="2467282"/>
                        <a:pt x="377675" y="2373883"/>
                      </a:cubicBezTo>
                      <a:cubicBezTo>
                        <a:pt x="347095" y="2322854"/>
                        <a:pt x="245960" y="2171612"/>
                        <a:pt x="156798" y="2032711"/>
                      </a:cubicBezTo>
                      <a:cubicBezTo>
                        <a:pt x="82742" y="1917207"/>
                        <a:pt x="17160" y="1810360"/>
                        <a:pt x="7213" y="1776463"/>
                      </a:cubicBezTo>
                      <a:cubicBezTo>
                        <a:pt x="-14525" y="1701671"/>
                        <a:pt x="16608" y="1623931"/>
                        <a:pt x="50873" y="1599061"/>
                      </a:cubicBezTo>
                      <a:cubicBezTo>
                        <a:pt x="50873" y="1599061"/>
                        <a:pt x="-20604" y="1482819"/>
                        <a:pt x="56215" y="1362525"/>
                      </a:cubicBezTo>
                      <a:cubicBezTo>
                        <a:pt x="56215" y="1362525"/>
                        <a:pt x="-22631" y="1211098"/>
                        <a:pt x="14582" y="1115673"/>
                      </a:cubicBezTo>
                      <a:cubicBezTo>
                        <a:pt x="26740" y="1084724"/>
                        <a:pt x="99874" y="1017116"/>
                        <a:pt x="194378" y="938455"/>
                      </a:cubicBezTo>
                      <a:lnTo>
                        <a:pt x="194553" y="938455"/>
                      </a:lnTo>
                      <a:lnTo>
                        <a:pt x="199050" y="918650"/>
                      </a:lnTo>
                      <a:cubicBezTo>
                        <a:pt x="247329" y="705705"/>
                        <a:pt x="345944" y="268728"/>
                        <a:pt x="362386" y="180027"/>
                      </a:cubicBezTo>
                      <a:cubicBezTo>
                        <a:pt x="384123" y="61759"/>
                        <a:pt x="499259" y="43153"/>
                        <a:pt x="617528" y="30626"/>
                      </a:cubicBezTo>
                      <a:cubicBezTo>
                        <a:pt x="691445" y="22912"/>
                        <a:pt x="810338" y="518"/>
                        <a:pt x="908857" y="9"/>
                      </a:cubicBezTo>
                      <a:close/>
                    </a:path>
                  </a:pathLst>
                </a:custGeom>
                <a:solidFill>
                  <a:srgbClr val="F6B9AE"/>
                </a:solidFill>
                <a:ln w="20108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ro-RO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VI" dirty="0">
                    <a:solidFill>
                      <a:sysClr val="windowText" lastClr="000000"/>
                    </a:solidFill>
                    <a:latin typeface="Oswald" pitchFamily="2" charset="0"/>
                  </a:endParaRPr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1EAF25D6-0F6E-F128-B521-8C6A51E2300C}"/>
                    </a:ext>
                  </a:extLst>
                </p:cNvPr>
                <p:cNvSpPr/>
                <p:nvPr/>
              </p:nvSpPr>
              <p:spPr>
                <a:xfrm>
                  <a:off x="2996110" y="2510196"/>
                  <a:ext cx="226721" cy="251089"/>
                </a:xfrm>
                <a:custGeom>
                  <a:avLst/>
                  <a:gdLst>
                    <a:gd name="connsiteX0" fmla="*/ 247760 w 247961"/>
                    <a:gd name="connsiteY0" fmla="*/ 186970 h 274612"/>
                    <a:gd name="connsiteX1" fmla="*/ 162736 w 247961"/>
                    <a:gd name="connsiteY1" fmla="*/ 274613 h 274612"/>
                    <a:gd name="connsiteX2" fmla="*/ 51320 w 247961"/>
                    <a:gd name="connsiteY2" fmla="*/ 0 h 274612"/>
                    <a:gd name="connsiteX3" fmla="*/ 247961 w 247961"/>
                    <a:gd name="connsiteY3" fmla="*/ 186769 h 2746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961" h="274612">
                      <a:moveTo>
                        <a:pt x="247760" y="186970"/>
                      </a:moveTo>
                      <a:cubicBezTo>
                        <a:pt x="247760" y="186970"/>
                        <a:pt x="215322" y="233915"/>
                        <a:pt x="162736" y="274613"/>
                      </a:cubicBezTo>
                      <a:cubicBezTo>
                        <a:pt x="-119734" y="117259"/>
                        <a:pt x="51320" y="0"/>
                        <a:pt x="51320" y="0"/>
                      </a:cubicBezTo>
                      <a:cubicBezTo>
                        <a:pt x="150245" y="92276"/>
                        <a:pt x="247961" y="186769"/>
                        <a:pt x="247961" y="186769"/>
                      </a:cubicBezTo>
                      <a:close/>
                    </a:path>
                  </a:pathLst>
                </a:custGeom>
                <a:solidFill>
                  <a:srgbClr val="FCD2D0"/>
                </a:solidFill>
                <a:ln w="20108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ro-RO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VI" dirty="0">
                    <a:solidFill>
                      <a:sysClr val="windowText" lastClr="000000"/>
                    </a:solidFill>
                    <a:latin typeface="Oswald" pitchFamily="2" charset="0"/>
                  </a:endParaRPr>
                </a:p>
              </p:txBody>
            </p:sp>
            <p:grpSp>
              <p:nvGrpSpPr>
                <p:cNvPr id="118" name="Group 117">
                  <a:extLst>
                    <a:ext uri="{FF2B5EF4-FFF2-40B4-BE49-F238E27FC236}">
                      <a16:creationId xmlns:a16="http://schemas.microsoft.com/office/drawing/2014/main" id="{01C1480B-BD7D-1DA2-8393-838DEF088CE2}"/>
                    </a:ext>
                  </a:extLst>
                </p:cNvPr>
                <p:cNvGrpSpPr/>
                <p:nvPr/>
              </p:nvGrpSpPr>
              <p:grpSpPr>
                <a:xfrm>
                  <a:off x="2025043" y="2583515"/>
                  <a:ext cx="1098125" cy="1821549"/>
                  <a:chOff x="2025043" y="2583515"/>
                  <a:chExt cx="1098125" cy="1821549"/>
                </a:xfrm>
              </p:grpSpPr>
              <p:sp>
                <p:nvSpPr>
                  <p:cNvPr id="121" name="Freeform: Shape 120">
                    <a:extLst>
                      <a:ext uri="{FF2B5EF4-FFF2-40B4-BE49-F238E27FC236}">
                        <a16:creationId xmlns:a16="http://schemas.microsoft.com/office/drawing/2014/main" id="{F4FD8788-49F4-0B69-270A-843036B1A5BB}"/>
                      </a:ext>
                    </a:extLst>
                  </p:cNvPr>
                  <p:cNvSpPr/>
                  <p:nvPr/>
                </p:nvSpPr>
                <p:spPr>
                  <a:xfrm>
                    <a:off x="2257895" y="3244500"/>
                    <a:ext cx="803163" cy="742389"/>
                  </a:xfrm>
                  <a:custGeom>
                    <a:avLst/>
                    <a:gdLst>
                      <a:gd name="connsiteX0" fmla="*/ 0 w 878408"/>
                      <a:gd name="connsiteY0" fmla="*/ 233501 h 811940"/>
                      <a:gd name="connsiteX1" fmla="*/ 684014 w 878408"/>
                      <a:gd name="connsiteY1" fmla="*/ 2004 h 811940"/>
                      <a:gd name="connsiteX2" fmla="*/ 878036 w 878408"/>
                      <a:gd name="connsiteY2" fmla="*/ 624768 h 811940"/>
                      <a:gd name="connsiteX3" fmla="*/ 772462 w 878408"/>
                      <a:gd name="connsiteY3" fmla="*/ 811940 h 811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8408" h="811940">
                        <a:moveTo>
                          <a:pt x="0" y="233501"/>
                        </a:moveTo>
                        <a:cubicBezTo>
                          <a:pt x="0" y="233501"/>
                          <a:pt x="571791" y="-25196"/>
                          <a:pt x="684014" y="2004"/>
                        </a:cubicBezTo>
                        <a:cubicBezTo>
                          <a:pt x="796237" y="29203"/>
                          <a:pt x="884886" y="550021"/>
                          <a:pt x="878036" y="624768"/>
                        </a:cubicBezTo>
                        <a:cubicBezTo>
                          <a:pt x="871186" y="699718"/>
                          <a:pt x="772462" y="811940"/>
                          <a:pt x="772462" y="811940"/>
                        </a:cubicBezTo>
                      </a:path>
                    </a:pathLst>
                  </a:custGeom>
                  <a:noFill/>
                  <a:ln w="20108" cap="rnd">
                    <a:solidFill>
                      <a:srgbClr val="E27F89"/>
                    </a:solidFill>
                    <a:prstDash val="solid"/>
                    <a:round/>
                  </a:ln>
                </p:spPr>
                <p:txBody>
                  <a:bodyPr rtlCol="0" anchor="ctr"/>
                  <a:lstStyle>
                    <a:defPPr>
                      <a:defRPr lang="ro-RO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VI" dirty="0">
                      <a:solidFill>
                        <a:sysClr val="windowText" lastClr="000000"/>
                      </a:solidFill>
                      <a:latin typeface="Oswald" pitchFamily="2" charset="0"/>
                    </a:endParaRPr>
                  </a:p>
                </p:txBody>
              </p:sp>
              <p:sp>
                <p:nvSpPr>
                  <p:cNvPr id="122" name="Freeform: Shape 121">
                    <a:extLst>
                      <a:ext uri="{FF2B5EF4-FFF2-40B4-BE49-F238E27FC236}">
                        <a16:creationId xmlns:a16="http://schemas.microsoft.com/office/drawing/2014/main" id="{572345F4-4E0B-BE75-8F06-E322E6796AF5}"/>
                      </a:ext>
                    </a:extLst>
                  </p:cNvPr>
                  <p:cNvSpPr/>
                  <p:nvPr/>
                </p:nvSpPr>
                <p:spPr>
                  <a:xfrm>
                    <a:off x="2211288" y="3646167"/>
                    <a:ext cx="766275" cy="603417"/>
                  </a:xfrm>
                  <a:custGeom>
                    <a:avLst/>
                    <a:gdLst>
                      <a:gd name="connsiteX0" fmla="*/ 0 w 838064"/>
                      <a:gd name="connsiteY0" fmla="*/ 144773 h 659948"/>
                      <a:gd name="connsiteX1" fmla="*/ 507117 w 838064"/>
                      <a:gd name="connsiteY1" fmla="*/ 5150 h 659948"/>
                      <a:gd name="connsiteX2" fmla="*/ 690864 w 838064"/>
                      <a:gd name="connsiteY2" fmla="*/ 114149 h 659948"/>
                      <a:gd name="connsiteX3" fmla="*/ 837136 w 838064"/>
                      <a:gd name="connsiteY3" fmla="*/ 413744 h 659948"/>
                      <a:gd name="connsiteX4" fmla="*/ 761180 w 838064"/>
                      <a:gd name="connsiteY4" fmla="*/ 544302 h 659948"/>
                      <a:gd name="connsiteX5" fmla="*/ 334653 w 838064"/>
                      <a:gd name="connsiteY5" fmla="*/ 659949 h 659948"/>
                      <a:gd name="connsiteX6" fmla="*/ 439018 w 838064"/>
                      <a:gd name="connsiteY6" fmla="*/ 433086 h 659948"/>
                      <a:gd name="connsiteX7" fmla="*/ 690864 w 838064"/>
                      <a:gd name="connsiteY7" fmla="*/ 523751 h 6599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8064" h="659948">
                        <a:moveTo>
                          <a:pt x="0" y="144773"/>
                        </a:moveTo>
                        <a:cubicBezTo>
                          <a:pt x="0" y="144773"/>
                          <a:pt x="422094" y="25700"/>
                          <a:pt x="507117" y="5150"/>
                        </a:cubicBezTo>
                        <a:cubicBezTo>
                          <a:pt x="592141" y="-15199"/>
                          <a:pt x="639891" y="25499"/>
                          <a:pt x="690864" y="114149"/>
                        </a:cubicBezTo>
                        <a:cubicBezTo>
                          <a:pt x="741838" y="202597"/>
                          <a:pt x="833711" y="386344"/>
                          <a:pt x="837136" y="413744"/>
                        </a:cubicBezTo>
                        <a:cubicBezTo>
                          <a:pt x="840561" y="440944"/>
                          <a:pt x="838345" y="492119"/>
                          <a:pt x="761180" y="544302"/>
                        </a:cubicBezTo>
                        <a:cubicBezTo>
                          <a:pt x="684014" y="596484"/>
                          <a:pt x="432168" y="657733"/>
                          <a:pt x="334653" y="659949"/>
                        </a:cubicBezTo>
                        <a:cubicBezTo>
                          <a:pt x="334653" y="659949"/>
                          <a:pt x="273404" y="496551"/>
                          <a:pt x="439018" y="433086"/>
                        </a:cubicBezTo>
                        <a:cubicBezTo>
                          <a:pt x="439018" y="433086"/>
                          <a:pt x="516184" y="526168"/>
                          <a:pt x="690864" y="523751"/>
                        </a:cubicBezTo>
                      </a:path>
                    </a:pathLst>
                  </a:custGeom>
                  <a:noFill/>
                  <a:ln w="20108" cap="rnd">
                    <a:solidFill>
                      <a:srgbClr val="E27F89"/>
                    </a:solidFill>
                    <a:prstDash val="solid"/>
                    <a:round/>
                  </a:ln>
                </p:spPr>
                <p:txBody>
                  <a:bodyPr rtlCol="0" anchor="ctr"/>
                  <a:lstStyle>
                    <a:defPPr>
                      <a:defRPr lang="ro-RO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VI" dirty="0">
                      <a:solidFill>
                        <a:sysClr val="windowText" lastClr="000000"/>
                      </a:solidFill>
                      <a:latin typeface="Oswald" pitchFamily="2" charset="0"/>
                    </a:endParaRPr>
                  </a:p>
                </p:txBody>
              </p:sp>
              <p:sp>
                <p:nvSpPr>
                  <p:cNvPr id="123" name="Freeform: Shape 122">
                    <a:extLst>
                      <a:ext uri="{FF2B5EF4-FFF2-40B4-BE49-F238E27FC236}">
                        <a16:creationId xmlns:a16="http://schemas.microsoft.com/office/drawing/2014/main" id="{D0E52788-1077-D41D-2D33-091B8B4812C4}"/>
                      </a:ext>
                    </a:extLst>
                  </p:cNvPr>
                  <p:cNvSpPr/>
                  <p:nvPr/>
                </p:nvSpPr>
                <p:spPr>
                  <a:xfrm>
                    <a:off x="2612700" y="3934203"/>
                    <a:ext cx="72581" cy="107952"/>
                  </a:xfrm>
                  <a:custGeom>
                    <a:avLst/>
                    <a:gdLst>
                      <a:gd name="connsiteX0" fmla="*/ 79382 w 79381"/>
                      <a:gd name="connsiteY0" fmla="*/ 0 h 118065"/>
                      <a:gd name="connsiteX1" fmla="*/ 0 w 79381"/>
                      <a:gd name="connsiteY1" fmla="*/ 118065 h 1180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79381" h="118065">
                        <a:moveTo>
                          <a:pt x="79382" y="0"/>
                        </a:moveTo>
                        <a:cubicBezTo>
                          <a:pt x="79382" y="0"/>
                          <a:pt x="27199" y="38482"/>
                          <a:pt x="0" y="118065"/>
                        </a:cubicBezTo>
                      </a:path>
                    </a:pathLst>
                  </a:custGeom>
                  <a:noFill/>
                  <a:ln w="20108" cap="rnd">
                    <a:solidFill>
                      <a:srgbClr val="E27F89"/>
                    </a:solidFill>
                    <a:prstDash val="solid"/>
                    <a:round/>
                  </a:ln>
                </p:spPr>
                <p:txBody>
                  <a:bodyPr rtlCol="0" anchor="ctr"/>
                  <a:lstStyle>
                    <a:defPPr>
                      <a:defRPr lang="ro-RO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VI" dirty="0">
                      <a:solidFill>
                        <a:sysClr val="windowText" lastClr="000000"/>
                      </a:solidFill>
                      <a:latin typeface="Oswald" pitchFamily="2" charset="0"/>
                    </a:endParaRPr>
                  </a:p>
                </p:txBody>
              </p:sp>
              <p:sp>
                <p:nvSpPr>
                  <p:cNvPr id="124" name="Freeform: Shape 123">
                    <a:extLst>
                      <a:ext uri="{FF2B5EF4-FFF2-40B4-BE49-F238E27FC236}">
                        <a16:creationId xmlns:a16="http://schemas.microsoft.com/office/drawing/2014/main" id="{D9E8A2E8-0B09-7317-7525-B0AEC6E942A2}"/>
                      </a:ext>
                    </a:extLst>
                  </p:cNvPr>
                  <p:cNvSpPr/>
                  <p:nvPr/>
                </p:nvSpPr>
                <p:spPr>
                  <a:xfrm>
                    <a:off x="2278712" y="4249399"/>
                    <a:ext cx="238562" cy="155664"/>
                  </a:xfrm>
                  <a:custGeom>
                    <a:avLst/>
                    <a:gdLst>
                      <a:gd name="connsiteX0" fmla="*/ 260913 w 260912"/>
                      <a:gd name="connsiteY0" fmla="*/ 0 h 170247"/>
                      <a:gd name="connsiteX1" fmla="*/ 0 w 260912"/>
                      <a:gd name="connsiteY1" fmla="*/ 170248 h 170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0912" h="170247">
                        <a:moveTo>
                          <a:pt x="260913" y="0"/>
                        </a:moveTo>
                        <a:cubicBezTo>
                          <a:pt x="260913" y="0"/>
                          <a:pt x="170248" y="127132"/>
                          <a:pt x="0" y="170248"/>
                        </a:cubicBezTo>
                      </a:path>
                    </a:pathLst>
                  </a:custGeom>
                  <a:noFill/>
                  <a:ln w="20108" cap="rnd">
                    <a:solidFill>
                      <a:srgbClr val="E27F89"/>
                    </a:solidFill>
                    <a:prstDash val="solid"/>
                    <a:round/>
                  </a:ln>
                </p:spPr>
                <p:txBody>
                  <a:bodyPr rtlCol="0" anchor="ctr"/>
                  <a:lstStyle>
                    <a:defPPr>
                      <a:defRPr lang="ro-RO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VI" dirty="0">
                      <a:solidFill>
                        <a:sysClr val="windowText" lastClr="000000"/>
                      </a:solidFill>
                      <a:latin typeface="Oswald" pitchFamily="2" charset="0"/>
                    </a:endParaRPr>
                  </a:p>
                </p:txBody>
              </p:sp>
              <p:sp>
                <p:nvSpPr>
                  <p:cNvPr id="125" name="Freeform: Shape 124">
                    <a:extLst>
                      <a:ext uri="{FF2B5EF4-FFF2-40B4-BE49-F238E27FC236}">
                        <a16:creationId xmlns:a16="http://schemas.microsoft.com/office/drawing/2014/main" id="{881D1A65-B5A4-CB12-69C3-C54CC3D9FB95}"/>
                      </a:ext>
                    </a:extLst>
                  </p:cNvPr>
                  <p:cNvSpPr/>
                  <p:nvPr/>
                </p:nvSpPr>
                <p:spPr>
                  <a:xfrm>
                    <a:off x="2792866" y="4192476"/>
                    <a:ext cx="149769" cy="212588"/>
                  </a:xfrm>
                  <a:custGeom>
                    <a:avLst/>
                    <a:gdLst>
                      <a:gd name="connsiteX0" fmla="*/ 0 w 163800"/>
                      <a:gd name="connsiteY0" fmla="*/ 0 h 232504"/>
                      <a:gd name="connsiteX1" fmla="*/ 163801 w 163800"/>
                      <a:gd name="connsiteY1" fmla="*/ 232504 h 2325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3800" h="232504">
                        <a:moveTo>
                          <a:pt x="0" y="0"/>
                        </a:moveTo>
                        <a:cubicBezTo>
                          <a:pt x="0" y="0"/>
                          <a:pt x="118267" y="66890"/>
                          <a:pt x="163801" y="232504"/>
                        </a:cubicBezTo>
                      </a:path>
                    </a:pathLst>
                  </a:custGeom>
                  <a:noFill/>
                  <a:ln w="20108" cap="rnd">
                    <a:solidFill>
                      <a:srgbClr val="E27F89"/>
                    </a:solidFill>
                    <a:prstDash val="solid"/>
                    <a:round/>
                  </a:ln>
                </p:spPr>
                <p:txBody>
                  <a:bodyPr rtlCol="0" anchor="ctr"/>
                  <a:lstStyle>
                    <a:defPPr>
                      <a:defRPr lang="ro-RO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VI" dirty="0">
                      <a:solidFill>
                        <a:sysClr val="windowText" lastClr="000000"/>
                      </a:solidFill>
                      <a:latin typeface="Oswald" pitchFamily="2" charset="0"/>
                    </a:endParaRPr>
                  </a:p>
                </p:txBody>
              </p:sp>
              <p:sp>
                <p:nvSpPr>
                  <p:cNvPr id="126" name="Freeform: Shape 125">
                    <a:extLst>
                      <a:ext uri="{FF2B5EF4-FFF2-40B4-BE49-F238E27FC236}">
                        <a16:creationId xmlns:a16="http://schemas.microsoft.com/office/drawing/2014/main" id="{F5BBA0BE-3855-9837-E6EC-ED63C440BFE1}"/>
                      </a:ext>
                    </a:extLst>
                  </p:cNvPr>
                  <p:cNvSpPr/>
                  <p:nvPr/>
                </p:nvSpPr>
                <p:spPr>
                  <a:xfrm>
                    <a:off x="2716599" y="3139117"/>
                    <a:ext cx="22106" cy="137611"/>
                  </a:xfrm>
                  <a:custGeom>
                    <a:avLst/>
                    <a:gdLst>
                      <a:gd name="connsiteX0" fmla="*/ 24177 w 24177"/>
                      <a:gd name="connsiteY0" fmla="*/ 0 h 150503"/>
                      <a:gd name="connsiteX1" fmla="*/ 0 w 24177"/>
                      <a:gd name="connsiteY1" fmla="*/ 150503 h 150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4177" h="150503">
                        <a:moveTo>
                          <a:pt x="24177" y="0"/>
                        </a:moveTo>
                        <a:lnTo>
                          <a:pt x="0" y="150503"/>
                        </a:lnTo>
                      </a:path>
                    </a:pathLst>
                  </a:custGeom>
                  <a:ln w="20108" cap="rnd">
                    <a:solidFill>
                      <a:srgbClr val="E27F89"/>
                    </a:solidFill>
                    <a:prstDash val="solid"/>
                    <a:round/>
                  </a:ln>
                </p:spPr>
                <p:txBody>
                  <a:bodyPr rtlCol="0" anchor="ctr"/>
                  <a:lstStyle>
                    <a:defPPr>
                      <a:defRPr lang="ro-RO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VI" dirty="0">
                      <a:solidFill>
                        <a:sysClr val="windowText" lastClr="000000"/>
                      </a:solidFill>
                      <a:latin typeface="Oswald" pitchFamily="2" charset="0"/>
                    </a:endParaRPr>
                  </a:p>
                </p:txBody>
              </p:sp>
              <p:sp>
                <p:nvSpPr>
                  <p:cNvPr id="127" name="Freeform: Shape 126">
                    <a:extLst>
                      <a:ext uri="{FF2B5EF4-FFF2-40B4-BE49-F238E27FC236}">
                        <a16:creationId xmlns:a16="http://schemas.microsoft.com/office/drawing/2014/main" id="{DBDACC55-5316-8943-E748-5EFCA6F13F33}"/>
                      </a:ext>
                    </a:extLst>
                  </p:cNvPr>
                  <p:cNvSpPr/>
                  <p:nvPr/>
                </p:nvSpPr>
                <p:spPr>
                  <a:xfrm>
                    <a:off x="3021296" y="3423734"/>
                    <a:ext cx="101872" cy="125452"/>
                  </a:xfrm>
                  <a:custGeom>
                    <a:avLst/>
                    <a:gdLst>
                      <a:gd name="connsiteX0" fmla="*/ 111417 w 111416"/>
                      <a:gd name="connsiteY0" fmla="*/ 0 h 137205"/>
                      <a:gd name="connsiteX1" fmla="*/ 0 w 111416"/>
                      <a:gd name="connsiteY1" fmla="*/ 137206 h 137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1416" h="137205">
                        <a:moveTo>
                          <a:pt x="111417" y="0"/>
                        </a:moveTo>
                        <a:cubicBezTo>
                          <a:pt x="111417" y="0"/>
                          <a:pt x="70517" y="90463"/>
                          <a:pt x="0" y="137206"/>
                        </a:cubicBezTo>
                      </a:path>
                    </a:pathLst>
                  </a:custGeom>
                  <a:noFill/>
                  <a:ln w="20108" cap="rnd">
                    <a:solidFill>
                      <a:srgbClr val="E27F89"/>
                    </a:solidFill>
                    <a:prstDash val="solid"/>
                    <a:round/>
                  </a:ln>
                </p:spPr>
                <p:txBody>
                  <a:bodyPr rtlCol="0" anchor="ctr"/>
                  <a:lstStyle>
                    <a:defPPr>
                      <a:defRPr lang="ro-RO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VI" dirty="0">
                      <a:solidFill>
                        <a:sysClr val="windowText" lastClr="000000"/>
                      </a:solidFill>
                      <a:latin typeface="Oswald" pitchFamily="2" charset="0"/>
                    </a:endParaRPr>
                  </a:p>
                </p:txBody>
              </p:sp>
              <p:sp>
                <p:nvSpPr>
                  <p:cNvPr id="128" name="Freeform: Shape 127">
                    <a:extLst>
                      <a:ext uri="{FF2B5EF4-FFF2-40B4-BE49-F238E27FC236}">
                        <a16:creationId xmlns:a16="http://schemas.microsoft.com/office/drawing/2014/main" id="{FBB0B441-1449-E475-5BE8-E91BC0F6CEF7}"/>
                      </a:ext>
                    </a:extLst>
                  </p:cNvPr>
                  <p:cNvSpPr/>
                  <p:nvPr/>
                </p:nvSpPr>
                <p:spPr>
                  <a:xfrm>
                    <a:off x="2423876" y="2583515"/>
                    <a:ext cx="269695" cy="120294"/>
                  </a:xfrm>
                  <a:custGeom>
                    <a:avLst/>
                    <a:gdLst>
                      <a:gd name="connsiteX0" fmla="*/ 0 w 294962"/>
                      <a:gd name="connsiteY0" fmla="*/ 104365 h 131564"/>
                      <a:gd name="connsiteX1" fmla="*/ 99933 w 294962"/>
                      <a:gd name="connsiteY1" fmla="*/ 131564 h 131564"/>
                      <a:gd name="connsiteX2" fmla="*/ 281463 w 294962"/>
                      <a:gd name="connsiteY2" fmla="*/ 63667 h 131564"/>
                      <a:gd name="connsiteX3" fmla="*/ 294962 w 294962"/>
                      <a:gd name="connsiteY3" fmla="*/ 0 h 131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94962" h="131564">
                        <a:moveTo>
                          <a:pt x="0" y="104365"/>
                        </a:moveTo>
                        <a:lnTo>
                          <a:pt x="99933" y="131564"/>
                        </a:lnTo>
                        <a:lnTo>
                          <a:pt x="281463" y="63667"/>
                        </a:lnTo>
                        <a:lnTo>
                          <a:pt x="294962" y="0"/>
                        </a:lnTo>
                      </a:path>
                    </a:pathLst>
                  </a:custGeom>
                  <a:noFill/>
                  <a:ln w="20108" cap="rnd">
                    <a:solidFill>
                      <a:srgbClr val="E27F89"/>
                    </a:solidFill>
                    <a:prstDash val="solid"/>
                    <a:round/>
                  </a:ln>
                </p:spPr>
                <p:txBody>
                  <a:bodyPr rtlCol="0" anchor="ctr"/>
                  <a:lstStyle>
                    <a:defPPr>
                      <a:defRPr lang="ro-RO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VI" dirty="0">
                      <a:solidFill>
                        <a:sysClr val="windowText" lastClr="000000"/>
                      </a:solidFill>
                      <a:latin typeface="Oswald" pitchFamily="2" charset="0"/>
                    </a:endParaRPr>
                  </a:p>
                </p:txBody>
              </p:sp>
              <p:sp>
                <p:nvSpPr>
                  <p:cNvPr id="129" name="Freeform: Shape 128">
                    <a:extLst>
                      <a:ext uri="{FF2B5EF4-FFF2-40B4-BE49-F238E27FC236}">
                        <a16:creationId xmlns:a16="http://schemas.microsoft.com/office/drawing/2014/main" id="{20426119-4757-8563-F324-DBD3A864ECF8}"/>
                      </a:ext>
                    </a:extLst>
                  </p:cNvPr>
                  <p:cNvSpPr/>
                  <p:nvPr/>
                </p:nvSpPr>
                <p:spPr>
                  <a:xfrm>
                    <a:off x="2025043" y="2916950"/>
                    <a:ext cx="465703" cy="356462"/>
                  </a:xfrm>
                  <a:custGeom>
                    <a:avLst/>
                    <a:gdLst>
                      <a:gd name="connsiteX0" fmla="*/ 0 w 509333"/>
                      <a:gd name="connsiteY0" fmla="*/ 389857 h 389857"/>
                      <a:gd name="connsiteX1" fmla="*/ 509334 w 509333"/>
                      <a:gd name="connsiteY1" fmla="*/ 0 h 389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09333" h="389857">
                        <a:moveTo>
                          <a:pt x="0" y="389857"/>
                        </a:moveTo>
                        <a:lnTo>
                          <a:pt x="509334" y="0"/>
                        </a:lnTo>
                      </a:path>
                    </a:pathLst>
                  </a:custGeom>
                  <a:ln w="20108" cap="rnd">
                    <a:solidFill>
                      <a:srgbClr val="E27F89"/>
                    </a:solidFill>
                    <a:prstDash val="solid"/>
                    <a:round/>
                  </a:ln>
                </p:spPr>
                <p:txBody>
                  <a:bodyPr rtlCol="0" anchor="ctr"/>
                  <a:lstStyle>
                    <a:defPPr>
                      <a:defRPr lang="ro-RO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endParaRPr lang="en-VI" dirty="0">
                      <a:solidFill>
                        <a:sysClr val="windowText" lastClr="000000"/>
                      </a:solidFill>
                      <a:latin typeface="Oswald" pitchFamily="2" charset="0"/>
                    </a:endParaRPr>
                  </a:p>
                </p:txBody>
              </p:sp>
            </p:grp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334EBD95-5BA5-EE7F-40B3-0018CC6695FB}"/>
                    </a:ext>
                  </a:extLst>
                </p:cNvPr>
                <p:cNvSpPr/>
                <p:nvPr/>
              </p:nvSpPr>
              <p:spPr>
                <a:xfrm>
                  <a:off x="2292211" y="2510380"/>
                  <a:ext cx="781402" cy="1857103"/>
                </a:xfrm>
                <a:custGeom>
                  <a:avLst/>
                  <a:gdLst>
                    <a:gd name="connsiteX0" fmla="*/ 268988 w 781402"/>
                    <a:gd name="connsiteY0" fmla="*/ 1442036 h 1857103"/>
                    <a:gd name="connsiteX1" fmla="*/ 367281 w 781402"/>
                    <a:gd name="connsiteY1" fmla="*/ 1449060 h 1857103"/>
                    <a:gd name="connsiteX2" fmla="*/ 393072 w 781402"/>
                    <a:gd name="connsiteY2" fmla="*/ 1592013 h 1857103"/>
                    <a:gd name="connsiteX3" fmla="*/ 239249 w 781402"/>
                    <a:gd name="connsiteY3" fmla="*/ 1592013 h 1857103"/>
                    <a:gd name="connsiteX4" fmla="*/ 225065 w 781402"/>
                    <a:gd name="connsiteY4" fmla="*/ 1739019 h 1857103"/>
                    <a:gd name="connsiteX5" fmla="*/ 82848 w 781402"/>
                    <a:gd name="connsiteY5" fmla="*/ 1857103 h 1857103"/>
                    <a:gd name="connsiteX6" fmla="*/ 13029 w 781402"/>
                    <a:gd name="connsiteY6" fmla="*/ 1593119 h 1857103"/>
                    <a:gd name="connsiteX7" fmla="*/ 268988 w 781402"/>
                    <a:gd name="connsiteY7" fmla="*/ 1442036 h 1857103"/>
                    <a:gd name="connsiteX8" fmla="*/ 485733 w 781402"/>
                    <a:gd name="connsiteY8" fmla="*/ 1025543 h 1857103"/>
                    <a:gd name="connsiteX9" fmla="*/ 575448 w 781402"/>
                    <a:gd name="connsiteY9" fmla="*/ 1284554 h 1857103"/>
                    <a:gd name="connsiteX10" fmla="*/ 435442 w 781402"/>
                    <a:gd name="connsiteY10" fmla="*/ 1136811 h 1857103"/>
                    <a:gd name="connsiteX11" fmla="*/ 38267 w 781402"/>
                    <a:gd name="connsiteY11" fmla="*/ 1234631 h 1857103"/>
                    <a:gd name="connsiteX12" fmla="*/ 485733 w 781402"/>
                    <a:gd name="connsiteY12" fmla="*/ 1025543 h 1857103"/>
                    <a:gd name="connsiteX13" fmla="*/ 446679 w 781402"/>
                    <a:gd name="connsiteY13" fmla="*/ 628553 h 1857103"/>
                    <a:gd name="connsiteX14" fmla="*/ 591290 w 781402"/>
                    <a:gd name="connsiteY14" fmla="*/ 735952 h 1857103"/>
                    <a:gd name="connsiteX15" fmla="*/ 424573 w 781402"/>
                    <a:gd name="connsiteY15" fmla="*/ 766349 h 1857103"/>
                    <a:gd name="connsiteX16" fmla="*/ 43793 w 781402"/>
                    <a:gd name="connsiteY16" fmla="*/ 913354 h 1857103"/>
                    <a:gd name="connsiteX17" fmla="*/ 409465 w 781402"/>
                    <a:gd name="connsiteY17" fmla="*/ 0 h 1857103"/>
                    <a:gd name="connsiteX18" fmla="*/ 781402 w 781402"/>
                    <a:gd name="connsiteY18" fmla="*/ 274116 h 1857103"/>
                    <a:gd name="connsiteX19" fmla="*/ 781218 w 781402"/>
                    <a:gd name="connsiteY19" fmla="*/ 274116 h 1857103"/>
                    <a:gd name="connsiteX20" fmla="*/ 763165 w 781402"/>
                    <a:gd name="connsiteY20" fmla="*/ 297881 h 1857103"/>
                    <a:gd name="connsiteX21" fmla="*/ 644344 w 781402"/>
                    <a:gd name="connsiteY21" fmla="*/ 289038 h 1857103"/>
                    <a:gd name="connsiteX22" fmla="*/ 389202 w 781402"/>
                    <a:gd name="connsiteY22" fmla="*/ 131348 h 1857103"/>
                    <a:gd name="connsiteX23" fmla="*/ 223221 w 781402"/>
                    <a:gd name="connsiteY23" fmla="*/ 193613 h 1857103"/>
                    <a:gd name="connsiteX24" fmla="*/ 199826 w 781402"/>
                    <a:gd name="connsiteY24" fmla="*/ 397358 h 1857103"/>
                    <a:gd name="connsiteX25" fmla="*/ 38450 w 781402"/>
                    <a:gd name="connsiteY25" fmla="*/ 529259 h 1857103"/>
                    <a:gd name="connsiteX26" fmla="*/ 105874 w 781402"/>
                    <a:gd name="connsiteY26" fmla="*/ 125453 h 1857103"/>
                    <a:gd name="connsiteX27" fmla="*/ 409465 w 781402"/>
                    <a:gd name="connsiteY27" fmla="*/ 0 h 1857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781402" h="1857103">
                      <a:moveTo>
                        <a:pt x="268988" y="1442036"/>
                      </a:moveTo>
                      <a:cubicBezTo>
                        <a:pt x="324822" y="1441262"/>
                        <a:pt x="367281" y="1449060"/>
                        <a:pt x="367281" y="1449060"/>
                      </a:cubicBezTo>
                      <a:cubicBezTo>
                        <a:pt x="355307" y="1518142"/>
                        <a:pt x="393072" y="1592013"/>
                        <a:pt x="393072" y="1592013"/>
                      </a:cubicBezTo>
                      <a:cubicBezTo>
                        <a:pt x="393072" y="1592013"/>
                        <a:pt x="328596" y="1538406"/>
                        <a:pt x="239249" y="1592013"/>
                      </a:cubicBezTo>
                      <a:cubicBezTo>
                        <a:pt x="179194" y="1628120"/>
                        <a:pt x="225065" y="1739019"/>
                        <a:pt x="225065" y="1739019"/>
                      </a:cubicBezTo>
                      <a:lnTo>
                        <a:pt x="82848" y="1857103"/>
                      </a:lnTo>
                      <a:cubicBezTo>
                        <a:pt x="82848" y="1857103"/>
                        <a:pt x="-39289" y="1792627"/>
                        <a:pt x="13029" y="1593119"/>
                      </a:cubicBezTo>
                      <a:cubicBezTo>
                        <a:pt x="45728" y="1468426"/>
                        <a:pt x="175933" y="1443326"/>
                        <a:pt x="268988" y="1442036"/>
                      </a:cubicBezTo>
                      <a:close/>
                      <a:moveTo>
                        <a:pt x="485733" y="1025543"/>
                      </a:moveTo>
                      <a:cubicBezTo>
                        <a:pt x="485733" y="1110100"/>
                        <a:pt x="575448" y="1284554"/>
                        <a:pt x="575448" y="1284554"/>
                      </a:cubicBezTo>
                      <a:cubicBezTo>
                        <a:pt x="575448" y="1284554"/>
                        <a:pt x="504707" y="1149522"/>
                        <a:pt x="435442" y="1136811"/>
                      </a:cubicBezTo>
                      <a:cubicBezTo>
                        <a:pt x="366360" y="1124285"/>
                        <a:pt x="38267" y="1234631"/>
                        <a:pt x="38267" y="1234631"/>
                      </a:cubicBezTo>
                      <a:cubicBezTo>
                        <a:pt x="127244" y="1209577"/>
                        <a:pt x="485733" y="1025543"/>
                        <a:pt x="485733" y="1025543"/>
                      </a:cubicBezTo>
                      <a:close/>
                      <a:moveTo>
                        <a:pt x="446679" y="628553"/>
                      </a:moveTo>
                      <a:cubicBezTo>
                        <a:pt x="488313" y="702241"/>
                        <a:pt x="591290" y="735952"/>
                        <a:pt x="591290" y="735952"/>
                      </a:cubicBezTo>
                      <a:lnTo>
                        <a:pt x="424573" y="766349"/>
                      </a:lnTo>
                      <a:lnTo>
                        <a:pt x="43793" y="913354"/>
                      </a:lnTo>
                      <a:close/>
                      <a:moveTo>
                        <a:pt x="409465" y="0"/>
                      </a:moveTo>
                      <a:cubicBezTo>
                        <a:pt x="483890" y="83635"/>
                        <a:pt x="781402" y="274116"/>
                        <a:pt x="781402" y="274116"/>
                      </a:cubicBezTo>
                      <a:lnTo>
                        <a:pt x="781218" y="274116"/>
                      </a:lnTo>
                      <a:lnTo>
                        <a:pt x="763165" y="297881"/>
                      </a:lnTo>
                      <a:cubicBezTo>
                        <a:pt x="726690" y="308197"/>
                        <a:pt x="686530" y="308197"/>
                        <a:pt x="644344" y="289038"/>
                      </a:cubicBezTo>
                      <a:cubicBezTo>
                        <a:pt x="488679" y="218482"/>
                        <a:pt x="389202" y="131348"/>
                        <a:pt x="389202" y="131348"/>
                      </a:cubicBezTo>
                      <a:lnTo>
                        <a:pt x="223221" y="193613"/>
                      </a:lnTo>
                      <a:lnTo>
                        <a:pt x="199826" y="397358"/>
                      </a:lnTo>
                      <a:lnTo>
                        <a:pt x="38450" y="529259"/>
                      </a:lnTo>
                      <a:cubicBezTo>
                        <a:pt x="82295" y="427571"/>
                        <a:pt x="105874" y="125453"/>
                        <a:pt x="105874" y="125453"/>
                      </a:cubicBezTo>
                      <a:cubicBezTo>
                        <a:pt x="229852" y="107768"/>
                        <a:pt x="409465" y="0"/>
                        <a:pt x="409465" y="0"/>
                      </a:cubicBezTo>
                      <a:close/>
                    </a:path>
                  </a:pathLst>
                </a:custGeom>
                <a:solidFill>
                  <a:srgbClr val="E27F89">
                    <a:alpha val="30000"/>
                  </a:srgbClr>
                </a:solidFill>
                <a:ln w="20108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ro-RO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VI" dirty="0">
                    <a:solidFill>
                      <a:sysClr val="windowText" lastClr="000000"/>
                    </a:solidFill>
                    <a:latin typeface="Oswald" pitchFamily="2" charset="0"/>
                  </a:endParaRPr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0ECB8EC4-C652-8DA5-3D25-66F9B9D21BCF}"/>
                    </a:ext>
                  </a:extLst>
                </p:cNvPr>
                <p:cNvSpPr/>
                <p:nvPr/>
              </p:nvSpPr>
              <p:spPr>
                <a:xfrm>
                  <a:off x="1987278" y="4367853"/>
                  <a:ext cx="619526" cy="1534342"/>
                </a:xfrm>
                <a:custGeom>
                  <a:avLst/>
                  <a:gdLst>
                    <a:gd name="connsiteX0" fmla="*/ 0 w 619526"/>
                    <a:gd name="connsiteY0" fmla="*/ 0 h 1534342"/>
                    <a:gd name="connsiteX1" fmla="*/ 619526 w 619526"/>
                    <a:gd name="connsiteY1" fmla="*/ 1022227 h 1534342"/>
                    <a:gd name="connsiteX2" fmla="*/ 525247 w 619526"/>
                    <a:gd name="connsiteY2" fmla="*/ 1494277 h 1534342"/>
                    <a:gd name="connsiteX3" fmla="*/ 509230 w 619526"/>
                    <a:gd name="connsiteY3" fmla="*/ 1534342 h 1534342"/>
                    <a:gd name="connsiteX4" fmla="*/ 340237 w 619526"/>
                    <a:gd name="connsiteY4" fmla="*/ 1508550 h 1534342"/>
                    <a:gd name="connsiteX5" fmla="*/ 187648 w 619526"/>
                    <a:gd name="connsiteY5" fmla="*/ 1469316 h 1534342"/>
                    <a:gd name="connsiteX6" fmla="*/ 192750 w 619526"/>
                    <a:gd name="connsiteY6" fmla="*/ 1424249 h 1534342"/>
                    <a:gd name="connsiteX7" fmla="*/ 280012 w 619526"/>
                    <a:gd name="connsiteY7" fmla="*/ 680318 h 1534342"/>
                    <a:gd name="connsiteX8" fmla="*/ 220878 w 619526"/>
                    <a:gd name="connsiteY8" fmla="*/ 341172 h 1534342"/>
                    <a:gd name="connsiteX9" fmla="*/ 0 w 619526"/>
                    <a:gd name="connsiteY9" fmla="*/ 0 h 1534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19526" h="1534342">
                      <a:moveTo>
                        <a:pt x="0" y="0"/>
                      </a:moveTo>
                      <a:cubicBezTo>
                        <a:pt x="362726" y="410991"/>
                        <a:pt x="590235" y="690634"/>
                        <a:pt x="619526" y="1022227"/>
                      </a:cubicBezTo>
                      <a:cubicBezTo>
                        <a:pt x="616757" y="1190729"/>
                        <a:pt x="575333" y="1357216"/>
                        <a:pt x="525247" y="1494277"/>
                      </a:cubicBezTo>
                      <a:lnTo>
                        <a:pt x="509230" y="1534342"/>
                      </a:lnTo>
                      <a:lnTo>
                        <a:pt x="340237" y="1508550"/>
                      </a:lnTo>
                      <a:lnTo>
                        <a:pt x="187648" y="1469316"/>
                      </a:lnTo>
                      <a:lnTo>
                        <a:pt x="192750" y="1424249"/>
                      </a:lnTo>
                      <a:cubicBezTo>
                        <a:pt x="224583" y="1146066"/>
                        <a:pt x="277387" y="716655"/>
                        <a:pt x="280012" y="680318"/>
                      </a:cubicBezTo>
                      <a:cubicBezTo>
                        <a:pt x="289407" y="546575"/>
                        <a:pt x="276880" y="434571"/>
                        <a:pt x="220878" y="341172"/>
                      </a:cubicBezTo>
                      <a:cubicBezTo>
                        <a:pt x="190298" y="290144"/>
                        <a:pt x="89162" y="138901"/>
                        <a:pt x="0" y="0"/>
                      </a:cubicBezTo>
                      <a:close/>
                    </a:path>
                  </a:pathLst>
                </a:custGeom>
                <a:solidFill>
                  <a:srgbClr val="E27F89">
                    <a:alpha val="30000"/>
                  </a:srgbClr>
                </a:solidFill>
                <a:ln w="20108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ro-RO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en-VI" dirty="0">
                    <a:solidFill>
                      <a:sysClr val="windowText" lastClr="000000"/>
                    </a:solidFill>
                    <a:latin typeface="Oswald" pitchFamily="2" charset="0"/>
                  </a:endParaRPr>
                </a:p>
              </p:txBody>
            </p:sp>
          </p:grpSp>
        </p:grp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E29B8C49-D216-1AC1-AB56-91781F41CAB5}"/>
                </a:ext>
              </a:extLst>
            </p:cNvPr>
            <p:cNvSpPr/>
            <p:nvPr/>
          </p:nvSpPr>
          <p:spPr>
            <a:xfrm>
              <a:off x="3148517" y="1330608"/>
              <a:ext cx="1826936" cy="2285461"/>
            </a:xfrm>
            <a:custGeom>
              <a:avLst/>
              <a:gdLst>
                <a:gd name="connsiteX0" fmla="*/ 61305 w 1826936"/>
                <a:gd name="connsiteY0" fmla="*/ 2138105 h 2285461"/>
                <a:gd name="connsiteX1" fmla="*/ 61329 w 1826936"/>
                <a:gd name="connsiteY1" fmla="*/ 2138107 h 2285461"/>
                <a:gd name="connsiteX2" fmla="*/ 61358 w 1826936"/>
                <a:gd name="connsiteY2" fmla="*/ 2138158 h 2285461"/>
                <a:gd name="connsiteX3" fmla="*/ 173056 w 1826936"/>
                <a:gd name="connsiteY3" fmla="*/ 2068865 h 2285461"/>
                <a:gd name="connsiteX4" fmla="*/ 209241 w 1826936"/>
                <a:gd name="connsiteY4" fmla="*/ 2080492 h 2285461"/>
                <a:gd name="connsiteX5" fmla="*/ 279252 w 1826936"/>
                <a:gd name="connsiteY5" fmla="*/ 2131036 h 2285461"/>
                <a:gd name="connsiteX6" fmla="*/ 335019 w 1826936"/>
                <a:gd name="connsiteY6" fmla="*/ 2146757 h 2285461"/>
                <a:gd name="connsiteX7" fmla="*/ 524950 w 1826936"/>
                <a:gd name="connsiteY7" fmla="*/ 2212863 h 2285461"/>
                <a:gd name="connsiteX8" fmla="*/ 578817 w 1826936"/>
                <a:gd name="connsiteY8" fmla="*/ 2285461 h 2285461"/>
                <a:gd name="connsiteX9" fmla="*/ 519463 w 1826936"/>
                <a:gd name="connsiteY9" fmla="*/ 2270634 h 2285461"/>
                <a:gd name="connsiteX10" fmla="*/ 502633 w 1826936"/>
                <a:gd name="connsiteY10" fmla="*/ 2268472 h 2285461"/>
                <a:gd name="connsiteX11" fmla="*/ 495194 w 1826936"/>
                <a:gd name="connsiteY11" fmla="*/ 2269790 h 2285461"/>
                <a:gd name="connsiteX12" fmla="*/ 419591 w 1826936"/>
                <a:gd name="connsiteY12" fmla="*/ 2258132 h 2285461"/>
                <a:gd name="connsiteX13" fmla="*/ 371316 w 1826936"/>
                <a:gd name="connsiteY13" fmla="*/ 2241354 h 2285461"/>
                <a:gd name="connsiteX14" fmla="*/ 339608 w 1826936"/>
                <a:gd name="connsiteY14" fmla="*/ 2223627 h 2285461"/>
                <a:gd name="connsiteX15" fmla="*/ 324836 w 1826936"/>
                <a:gd name="connsiteY15" fmla="*/ 2223205 h 2285461"/>
                <a:gd name="connsiteX16" fmla="*/ 293128 w 1826936"/>
                <a:gd name="connsiteY16" fmla="*/ 2240616 h 2285461"/>
                <a:gd name="connsiteX17" fmla="*/ 255985 w 1826936"/>
                <a:gd name="connsiteY17" fmla="*/ 2281345 h 2285461"/>
                <a:gd name="connsiteX18" fmla="*/ 249655 w 1826936"/>
                <a:gd name="connsiteY18" fmla="*/ 2260031 h 2285461"/>
                <a:gd name="connsiteX19" fmla="*/ 237732 w 1826936"/>
                <a:gd name="connsiteY19" fmla="*/ 2222677 h 2285461"/>
                <a:gd name="connsiteX20" fmla="*/ 193414 w 1826936"/>
                <a:gd name="connsiteY20" fmla="*/ 2191338 h 2285461"/>
                <a:gd name="connsiteX21" fmla="*/ 160071 w 1826936"/>
                <a:gd name="connsiteY21" fmla="*/ 2185693 h 2285461"/>
                <a:gd name="connsiteX22" fmla="*/ 119340 w 1826936"/>
                <a:gd name="connsiteY22" fmla="*/ 2166383 h 2285461"/>
                <a:gd name="connsiteX23" fmla="*/ 84730 w 1826936"/>
                <a:gd name="connsiteY23" fmla="*/ 2141693 h 2285461"/>
                <a:gd name="connsiteX24" fmla="*/ 76124 w 1826936"/>
                <a:gd name="connsiteY24" fmla="*/ 2139226 h 2285461"/>
                <a:gd name="connsiteX25" fmla="*/ 61329 w 1826936"/>
                <a:gd name="connsiteY25" fmla="*/ 2138107 h 2285461"/>
                <a:gd name="connsiteX26" fmla="*/ 54711 w 1826936"/>
                <a:gd name="connsiteY26" fmla="*/ 2126472 h 2285461"/>
                <a:gd name="connsiteX27" fmla="*/ 40624 w 1826936"/>
                <a:gd name="connsiteY27" fmla="*/ 2120325 h 2285461"/>
                <a:gd name="connsiteX28" fmla="*/ 0 w 1826936"/>
                <a:gd name="connsiteY28" fmla="*/ 2104762 h 2285461"/>
                <a:gd name="connsiteX29" fmla="*/ 20470 w 1826936"/>
                <a:gd name="connsiteY29" fmla="*/ 2097639 h 2285461"/>
                <a:gd name="connsiteX30" fmla="*/ 135168 w 1826936"/>
                <a:gd name="connsiteY30" fmla="*/ 2069782 h 2285461"/>
                <a:gd name="connsiteX31" fmla="*/ 173056 w 1826936"/>
                <a:gd name="connsiteY31" fmla="*/ 2068865 h 2285461"/>
                <a:gd name="connsiteX32" fmla="*/ 710240 w 1826936"/>
                <a:gd name="connsiteY32" fmla="*/ 1437572 h 2285461"/>
                <a:gd name="connsiteX33" fmla="*/ 710240 w 1826936"/>
                <a:gd name="connsiteY33" fmla="*/ 1437625 h 2285461"/>
                <a:gd name="connsiteX34" fmla="*/ 710207 w 1826936"/>
                <a:gd name="connsiteY34" fmla="*/ 1437594 h 2285461"/>
                <a:gd name="connsiteX35" fmla="*/ 334332 w 1826936"/>
                <a:gd name="connsiteY35" fmla="*/ 1318232 h 2285461"/>
                <a:gd name="connsiteX36" fmla="*/ 349263 w 1826936"/>
                <a:gd name="connsiteY36" fmla="*/ 1328099 h 2285461"/>
                <a:gd name="connsiteX37" fmla="*/ 516298 w 1826936"/>
                <a:gd name="connsiteY37" fmla="*/ 1405811 h 2285461"/>
                <a:gd name="connsiteX38" fmla="*/ 581982 w 1826936"/>
                <a:gd name="connsiteY38" fmla="*/ 1435990 h 2285461"/>
                <a:gd name="connsiteX39" fmla="*/ 627302 w 1826936"/>
                <a:gd name="connsiteY39" fmla="*/ 1429553 h 2285461"/>
                <a:gd name="connsiteX40" fmla="*/ 650095 w 1826936"/>
                <a:gd name="connsiteY40" fmla="*/ 1409241 h 2285461"/>
                <a:gd name="connsiteX41" fmla="*/ 688133 w 1826936"/>
                <a:gd name="connsiteY41" fmla="*/ 1416363 h 2285461"/>
                <a:gd name="connsiteX42" fmla="*/ 710207 w 1826936"/>
                <a:gd name="connsiteY42" fmla="*/ 1437594 h 2285461"/>
                <a:gd name="connsiteX43" fmla="*/ 684196 w 1826936"/>
                <a:gd name="connsiteY43" fmla="*/ 1454977 h 2285461"/>
                <a:gd name="connsiteX44" fmla="*/ 671567 w 1826936"/>
                <a:gd name="connsiteY44" fmla="*/ 1481521 h 2285461"/>
                <a:gd name="connsiteX45" fmla="*/ 675894 w 1826936"/>
                <a:gd name="connsiteY45" fmla="*/ 1485689 h 2285461"/>
                <a:gd name="connsiteX46" fmla="*/ 765636 w 1826936"/>
                <a:gd name="connsiteY46" fmla="*/ 1511277 h 2285461"/>
                <a:gd name="connsiteX47" fmla="*/ 819978 w 1826936"/>
                <a:gd name="connsiteY47" fmla="*/ 1537762 h 2285461"/>
                <a:gd name="connsiteX48" fmla="*/ 873581 w 1826936"/>
                <a:gd name="connsiteY48" fmla="*/ 1548895 h 2285461"/>
                <a:gd name="connsiteX49" fmla="*/ 966331 w 1826936"/>
                <a:gd name="connsiteY49" fmla="*/ 1556017 h 2285461"/>
                <a:gd name="connsiteX50" fmla="*/ 936048 w 1826936"/>
                <a:gd name="connsiteY50" fmla="*/ 1575749 h 2285461"/>
                <a:gd name="connsiteX51" fmla="*/ 894632 w 1826936"/>
                <a:gd name="connsiteY51" fmla="*/ 1584084 h 2285461"/>
                <a:gd name="connsiteX52" fmla="*/ 924494 w 1826936"/>
                <a:gd name="connsiteY52" fmla="*/ 1607140 h 2285461"/>
                <a:gd name="connsiteX53" fmla="*/ 887034 w 1826936"/>
                <a:gd name="connsiteY53" fmla="*/ 1606453 h 2285461"/>
                <a:gd name="connsiteX54" fmla="*/ 903654 w 1826936"/>
                <a:gd name="connsiteY54" fmla="*/ 1630934 h 2285461"/>
                <a:gd name="connsiteX55" fmla="*/ 852953 w 1826936"/>
                <a:gd name="connsiteY55" fmla="*/ 1615107 h 2285461"/>
                <a:gd name="connsiteX56" fmla="*/ 870785 w 1826936"/>
                <a:gd name="connsiteY56" fmla="*/ 1647079 h 2285461"/>
                <a:gd name="connsiteX57" fmla="*/ 831744 w 1826936"/>
                <a:gd name="connsiteY57" fmla="*/ 1634153 h 2285461"/>
                <a:gd name="connsiteX58" fmla="*/ 834961 w 1826936"/>
                <a:gd name="connsiteY58" fmla="*/ 1659846 h 2285461"/>
                <a:gd name="connsiteX59" fmla="*/ 806208 w 1826936"/>
                <a:gd name="connsiteY59" fmla="*/ 1643754 h 2285461"/>
                <a:gd name="connsiteX60" fmla="*/ 781253 w 1826936"/>
                <a:gd name="connsiteY60" fmla="*/ 1651722 h 2285461"/>
                <a:gd name="connsiteX61" fmla="*/ 774342 w 1826936"/>
                <a:gd name="connsiteY61" fmla="*/ 1650507 h 2285461"/>
                <a:gd name="connsiteX62" fmla="*/ 745957 w 1826936"/>
                <a:gd name="connsiteY62" fmla="*/ 1653621 h 2285461"/>
                <a:gd name="connsiteX63" fmla="*/ 682489 w 1826936"/>
                <a:gd name="connsiteY63" fmla="*/ 1649347 h 2285461"/>
                <a:gd name="connsiteX64" fmla="*/ 664603 w 1826936"/>
                <a:gd name="connsiteY64" fmla="*/ 1646129 h 2285461"/>
                <a:gd name="connsiteX65" fmla="*/ 585360 w 1826936"/>
                <a:gd name="connsiteY65" fmla="*/ 1620225 h 2285461"/>
                <a:gd name="connsiteX66" fmla="*/ 593484 w 1826936"/>
                <a:gd name="connsiteY66" fmla="*/ 1713133 h 2285461"/>
                <a:gd name="connsiteX67" fmla="*/ 536557 w 1826936"/>
                <a:gd name="connsiteY67" fmla="*/ 1689549 h 2285461"/>
                <a:gd name="connsiteX68" fmla="*/ 525530 w 1826936"/>
                <a:gd name="connsiteY68" fmla="*/ 1673353 h 2285461"/>
                <a:gd name="connsiteX69" fmla="*/ 502897 w 1826936"/>
                <a:gd name="connsiteY69" fmla="*/ 1679895 h 2285461"/>
                <a:gd name="connsiteX70" fmla="*/ 470239 w 1826936"/>
                <a:gd name="connsiteY70" fmla="*/ 1658950 h 2285461"/>
                <a:gd name="connsiteX71" fmla="*/ 537243 w 1826936"/>
                <a:gd name="connsiteY71" fmla="*/ 1587092 h 2285461"/>
                <a:gd name="connsiteX72" fmla="*/ 461744 w 1826936"/>
                <a:gd name="connsiteY72" fmla="*/ 1548631 h 2285461"/>
                <a:gd name="connsiteX73" fmla="*/ 424286 w 1826936"/>
                <a:gd name="connsiteY73" fmla="*/ 1526893 h 2285461"/>
                <a:gd name="connsiteX74" fmla="*/ 424286 w 1826936"/>
                <a:gd name="connsiteY74" fmla="*/ 1513967 h 2285461"/>
                <a:gd name="connsiteX75" fmla="*/ 403289 w 1826936"/>
                <a:gd name="connsiteY75" fmla="*/ 1505737 h 2285461"/>
                <a:gd name="connsiteX76" fmla="*/ 405662 w 1826936"/>
                <a:gd name="connsiteY76" fmla="*/ 1488696 h 2285461"/>
                <a:gd name="connsiteX77" fmla="*/ 391154 w 1826936"/>
                <a:gd name="connsiteY77" fmla="*/ 1484845 h 2285461"/>
                <a:gd name="connsiteX78" fmla="*/ 371369 w 1826936"/>
                <a:gd name="connsiteY78" fmla="*/ 1484687 h 2285461"/>
                <a:gd name="connsiteX79" fmla="*/ 390361 w 1826936"/>
                <a:gd name="connsiteY79" fmla="*/ 1464744 h 2285461"/>
                <a:gd name="connsiteX80" fmla="*/ 369469 w 1826936"/>
                <a:gd name="connsiteY80" fmla="*/ 1459362 h 2285461"/>
                <a:gd name="connsiteX81" fmla="*/ 347838 w 1826936"/>
                <a:gd name="connsiteY81" fmla="*/ 1452662 h 2285461"/>
                <a:gd name="connsiteX82" fmla="*/ 386089 w 1826936"/>
                <a:gd name="connsiteY82" fmla="*/ 1437572 h 2285461"/>
                <a:gd name="connsiteX83" fmla="*/ 338025 w 1826936"/>
                <a:gd name="connsiteY83" fmla="*/ 1417735 h 2285461"/>
                <a:gd name="connsiteX84" fmla="*/ 364986 w 1826936"/>
                <a:gd name="connsiteY84" fmla="*/ 1409083 h 2285461"/>
                <a:gd name="connsiteX85" fmla="*/ 328476 w 1826936"/>
                <a:gd name="connsiteY85" fmla="*/ 1389351 h 2285461"/>
                <a:gd name="connsiteX86" fmla="*/ 370893 w 1826936"/>
                <a:gd name="connsiteY86" fmla="*/ 1387716 h 2285461"/>
                <a:gd name="connsiteX87" fmla="*/ 348630 w 1826936"/>
                <a:gd name="connsiteY87" fmla="*/ 1355955 h 2285461"/>
                <a:gd name="connsiteX88" fmla="*/ 334332 w 1826936"/>
                <a:gd name="connsiteY88" fmla="*/ 1318232 h 2285461"/>
                <a:gd name="connsiteX89" fmla="*/ 1444057 w 1826936"/>
                <a:gd name="connsiteY89" fmla="*/ 877709 h 2285461"/>
                <a:gd name="connsiteX90" fmla="*/ 1473661 w 1826936"/>
                <a:gd name="connsiteY90" fmla="*/ 895212 h 2285461"/>
                <a:gd name="connsiteX91" fmla="*/ 1492075 w 1826936"/>
                <a:gd name="connsiteY91" fmla="*/ 917792 h 2285461"/>
                <a:gd name="connsiteX92" fmla="*/ 1455670 w 1826936"/>
                <a:gd name="connsiteY92" fmla="*/ 943328 h 2285461"/>
                <a:gd name="connsiteX93" fmla="*/ 1456146 w 1826936"/>
                <a:gd name="connsiteY93" fmla="*/ 965434 h 2285461"/>
                <a:gd name="connsiteX94" fmla="*/ 1483053 w 1826936"/>
                <a:gd name="connsiteY94" fmla="*/ 1016663 h 2285461"/>
                <a:gd name="connsiteX95" fmla="*/ 1567731 w 1826936"/>
                <a:gd name="connsiteY95" fmla="*/ 1086251 h 2285461"/>
                <a:gd name="connsiteX96" fmla="*/ 1624606 w 1826936"/>
                <a:gd name="connsiteY96" fmla="*/ 1102080 h 2285461"/>
                <a:gd name="connsiteX97" fmla="*/ 1556071 w 1826936"/>
                <a:gd name="connsiteY97" fmla="*/ 1113107 h 2285461"/>
                <a:gd name="connsiteX98" fmla="*/ 1574906 w 1826936"/>
                <a:gd name="connsiteY98" fmla="*/ 1138746 h 2285461"/>
                <a:gd name="connsiteX99" fmla="*/ 1543356 w 1826936"/>
                <a:gd name="connsiteY99" fmla="*/ 1131888 h 2285461"/>
                <a:gd name="connsiteX100" fmla="*/ 1543304 w 1826936"/>
                <a:gd name="connsiteY100" fmla="*/ 1131835 h 2285461"/>
                <a:gd name="connsiteX101" fmla="*/ 1553434 w 1826936"/>
                <a:gd name="connsiteY101" fmla="*/ 1154153 h 2285461"/>
                <a:gd name="connsiteX102" fmla="*/ 1512703 w 1826936"/>
                <a:gd name="connsiteY102" fmla="*/ 1133155 h 2285461"/>
                <a:gd name="connsiteX103" fmla="*/ 1521356 w 1826936"/>
                <a:gd name="connsiteY103" fmla="*/ 1167079 h 2285461"/>
                <a:gd name="connsiteX104" fmla="*/ 1490281 w 1826936"/>
                <a:gd name="connsiteY104" fmla="*/ 1144761 h 2285461"/>
                <a:gd name="connsiteX105" fmla="*/ 1487062 w 1826936"/>
                <a:gd name="connsiteY105" fmla="*/ 1165971 h 2285461"/>
                <a:gd name="connsiteX106" fmla="*/ 1465062 w 1826936"/>
                <a:gd name="connsiteY106" fmla="*/ 1148771 h 2285461"/>
                <a:gd name="connsiteX107" fmla="*/ 1443746 w 1826936"/>
                <a:gd name="connsiteY107" fmla="*/ 1152148 h 2285461"/>
                <a:gd name="connsiteX108" fmla="*/ 1439474 w 1826936"/>
                <a:gd name="connsiteY108" fmla="*/ 1149457 h 2285461"/>
                <a:gd name="connsiteX109" fmla="*/ 1397108 w 1826936"/>
                <a:gd name="connsiteY109" fmla="*/ 1140436 h 2285461"/>
                <a:gd name="connsiteX110" fmla="*/ 1349783 w 1826936"/>
                <a:gd name="connsiteY110" fmla="*/ 1128617 h 2285461"/>
                <a:gd name="connsiteX111" fmla="*/ 1300770 w 1826936"/>
                <a:gd name="connsiteY111" fmla="*/ 1093850 h 2285461"/>
                <a:gd name="connsiteX112" fmla="*/ 1283518 w 1826936"/>
                <a:gd name="connsiteY112" fmla="*/ 1083667 h 2285461"/>
                <a:gd name="connsiteX113" fmla="*/ 1266741 w 1826936"/>
                <a:gd name="connsiteY113" fmla="*/ 1166657 h 2285461"/>
                <a:gd name="connsiteX114" fmla="*/ 1219205 w 1826936"/>
                <a:gd name="connsiteY114" fmla="*/ 1136953 h 2285461"/>
                <a:gd name="connsiteX115" fmla="*/ 1215881 w 1826936"/>
                <a:gd name="connsiteY115" fmla="*/ 1123288 h 2285461"/>
                <a:gd name="connsiteX116" fmla="*/ 1195885 w 1826936"/>
                <a:gd name="connsiteY116" fmla="*/ 1126718 h 2285461"/>
                <a:gd name="connsiteX117" fmla="*/ 1168715 w 1826936"/>
                <a:gd name="connsiteY117" fmla="*/ 1098913 h 2285461"/>
                <a:gd name="connsiteX118" fmla="*/ 1203273 w 1826936"/>
                <a:gd name="connsiteY118" fmla="*/ 1084247 h 2285461"/>
                <a:gd name="connsiteX119" fmla="*/ 1241733 w 1826936"/>
                <a:gd name="connsiteY119" fmla="*/ 1054279 h 2285461"/>
                <a:gd name="connsiteX120" fmla="*/ 1293173 w 1826936"/>
                <a:gd name="connsiteY120" fmla="*/ 981103 h 2285461"/>
                <a:gd name="connsiteX121" fmla="*/ 1362235 w 1826936"/>
                <a:gd name="connsiteY121" fmla="*/ 925707 h 2285461"/>
                <a:gd name="connsiteX122" fmla="*/ 1413464 w 1826936"/>
                <a:gd name="connsiteY122" fmla="*/ 890991 h 2285461"/>
                <a:gd name="connsiteX123" fmla="*/ 1444057 w 1826936"/>
                <a:gd name="connsiteY123" fmla="*/ 877709 h 2285461"/>
                <a:gd name="connsiteX124" fmla="*/ 1521726 w 1826936"/>
                <a:gd name="connsiteY124" fmla="*/ 0 h 2285461"/>
                <a:gd name="connsiteX125" fmla="*/ 1630620 w 1826936"/>
                <a:gd name="connsiteY125" fmla="*/ 222695 h 2285461"/>
                <a:gd name="connsiteX126" fmla="*/ 1630462 w 1826936"/>
                <a:gd name="connsiteY126" fmla="*/ 211775 h 2285461"/>
                <a:gd name="connsiteX127" fmla="*/ 1632836 w 1826936"/>
                <a:gd name="connsiteY127" fmla="*/ 125671 h 2285461"/>
                <a:gd name="connsiteX128" fmla="*/ 1646975 w 1826936"/>
                <a:gd name="connsiteY128" fmla="*/ 110213 h 2285461"/>
                <a:gd name="connsiteX129" fmla="*/ 1657633 w 1826936"/>
                <a:gd name="connsiteY129" fmla="*/ 61147 h 2285461"/>
                <a:gd name="connsiteX130" fmla="*/ 1663858 w 1826936"/>
                <a:gd name="connsiteY130" fmla="*/ 68851 h 2285461"/>
                <a:gd name="connsiteX131" fmla="*/ 1669556 w 1826936"/>
                <a:gd name="connsiteY131" fmla="*/ 73967 h 2285461"/>
                <a:gd name="connsiteX132" fmla="*/ 1673143 w 1826936"/>
                <a:gd name="connsiteY132" fmla="*/ 70592 h 2285461"/>
                <a:gd name="connsiteX133" fmla="*/ 1694564 w 1826936"/>
                <a:gd name="connsiteY133" fmla="*/ 20576 h 2285461"/>
                <a:gd name="connsiteX134" fmla="*/ 1718674 w 1826936"/>
                <a:gd name="connsiteY134" fmla="*/ 1002 h 2285461"/>
                <a:gd name="connsiteX135" fmla="*/ 1720680 w 1826936"/>
                <a:gd name="connsiteY135" fmla="*/ 13717 h 2285461"/>
                <a:gd name="connsiteX136" fmla="*/ 1733448 w 1826936"/>
                <a:gd name="connsiteY136" fmla="*/ 104040 h 2285461"/>
                <a:gd name="connsiteX137" fmla="*/ 1747745 w 1826936"/>
                <a:gd name="connsiteY137" fmla="*/ 233616 h 2285461"/>
                <a:gd name="connsiteX138" fmla="*/ 1732866 w 1826936"/>
                <a:gd name="connsiteY138" fmla="*/ 296980 h 2285461"/>
                <a:gd name="connsiteX139" fmla="*/ 1748536 w 1826936"/>
                <a:gd name="connsiteY139" fmla="*/ 274873 h 2285461"/>
                <a:gd name="connsiteX140" fmla="*/ 1774177 w 1826936"/>
                <a:gd name="connsiteY140" fmla="*/ 253612 h 2285461"/>
                <a:gd name="connsiteX141" fmla="*/ 1807257 w 1826936"/>
                <a:gd name="connsiteY141" fmla="*/ 262316 h 2285461"/>
                <a:gd name="connsiteX142" fmla="*/ 1826936 w 1826936"/>
                <a:gd name="connsiteY142" fmla="*/ 282682 h 2285461"/>
                <a:gd name="connsiteX143" fmla="*/ 1815065 w 1826936"/>
                <a:gd name="connsiteY143" fmla="*/ 290491 h 2285461"/>
                <a:gd name="connsiteX144" fmla="*/ 1799818 w 1826936"/>
                <a:gd name="connsiteY144" fmla="*/ 313651 h 2285461"/>
                <a:gd name="connsiteX145" fmla="*/ 1792432 w 1826936"/>
                <a:gd name="connsiteY145" fmla="*/ 346890 h 2285461"/>
                <a:gd name="connsiteX146" fmla="*/ 1729648 w 1826936"/>
                <a:gd name="connsiteY146" fmla="*/ 409356 h 2285461"/>
                <a:gd name="connsiteX147" fmla="*/ 1669926 w 1826936"/>
                <a:gd name="connsiteY147" fmla="*/ 429668 h 2285461"/>
                <a:gd name="connsiteX148" fmla="*/ 1631992 w 1826936"/>
                <a:gd name="connsiteY148" fmla="*/ 466230 h 2285461"/>
                <a:gd name="connsiteX149" fmla="*/ 1605507 w 1826936"/>
                <a:gd name="connsiteY149" fmla="*/ 532653 h 2285461"/>
                <a:gd name="connsiteX150" fmla="*/ 1605349 w 1826936"/>
                <a:gd name="connsiteY150" fmla="*/ 532495 h 2285461"/>
                <a:gd name="connsiteX151" fmla="*/ 1560345 w 1826936"/>
                <a:gd name="connsiteY151" fmla="*/ 477099 h 2285461"/>
                <a:gd name="connsiteX152" fmla="*/ 1561717 w 1826936"/>
                <a:gd name="connsiteY152" fmla="*/ 456469 h 2285461"/>
                <a:gd name="connsiteX153" fmla="*/ 1543673 w 1826936"/>
                <a:gd name="connsiteY153" fmla="*/ 460110 h 2285461"/>
                <a:gd name="connsiteX154" fmla="*/ 1520247 w 1826936"/>
                <a:gd name="connsiteY154" fmla="*/ 414368 h 2285461"/>
                <a:gd name="connsiteX155" fmla="*/ 1575381 w 1826936"/>
                <a:gd name="connsiteY155" fmla="*/ 406613 h 2285461"/>
                <a:gd name="connsiteX156" fmla="*/ 1603290 w 1826936"/>
                <a:gd name="connsiteY156" fmla="*/ 379020 h 2285461"/>
                <a:gd name="connsiteX157" fmla="*/ 1591104 w 1826936"/>
                <a:gd name="connsiteY157" fmla="*/ 383240 h 2285461"/>
                <a:gd name="connsiteX158" fmla="*/ 1560451 w 1826936"/>
                <a:gd name="connsiteY158" fmla="*/ 373533 h 2285461"/>
                <a:gd name="connsiteX159" fmla="*/ 1546997 w 1826936"/>
                <a:gd name="connsiteY159" fmla="*/ 360449 h 2285461"/>
                <a:gd name="connsiteX160" fmla="*/ 1534071 w 1826936"/>
                <a:gd name="connsiteY160" fmla="*/ 338711 h 2285461"/>
                <a:gd name="connsiteX161" fmla="*/ 1511754 w 1826936"/>
                <a:gd name="connsiteY161" fmla="*/ 312807 h 2285461"/>
                <a:gd name="connsiteX162" fmla="*/ 1504526 w 1826936"/>
                <a:gd name="connsiteY162" fmla="*/ 304049 h 2285461"/>
                <a:gd name="connsiteX163" fmla="*/ 1512756 w 1826936"/>
                <a:gd name="connsiteY163" fmla="*/ 292653 h 2285461"/>
                <a:gd name="connsiteX164" fmla="*/ 1489174 w 1826936"/>
                <a:gd name="connsiteY164" fmla="*/ 244274 h 2285461"/>
                <a:gd name="connsiteX165" fmla="*/ 1499250 w 1826936"/>
                <a:gd name="connsiteY165" fmla="*/ 233458 h 2285461"/>
                <a:gd name="connsiteX166" fmla="*/ 1477566 w 1826936"/>
                <a:gd name="connsiteY166" fmla="*/ 186767 h 2285461"/>
                <a:gd name="connsiteX167" fmla="*/ 1486905 w 1826936"/>
                <a:gd name="connsiteY167" fmla="*/ 163236 h 2285461"/>
                <a:gd name="connsiteX168" fmla="*/ 1479993 w 1826936"/>
                <a:gd name="connsiteY168" fmla="*/ 132635 h 2285461"/>
                <a:gd name="connsiteX169" fmla="*/ 1480731 w 1826936"/>
                <a:gd name="connsiteY169" fmla="*/ 109528 h 2285461"/>
                <a:gd name="connsiteX170" fmla="*/ 1494713 w 1826936"/>
                <a:gd name="connsiteY170" fmla="*/ 60039 h 2285461"/>
                <a:gd name="connsiteX171" fmla="*/ 1521726 w 1826936"/>
                <a:gd name="connsiteY171" fmla="*/ 0 h 228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</a:cxnLst>
              <a:rect l="l" t="t" r="r" b="b"/>
              <a:pathLst>
                <a:path w="1826936" h="2285461">
                  <a:moveTo>
                    <a:pt x="61305" y="2138105"/>
                  </a:moveTo>
                  <a:lnTo>
                    <a:pt x="61329" y="2138107"/>
                  </a:lnTo>
                  <a:lnTo>
                    <a:pt x="61358" y="2138158"/>
                  </a:lnTo>
                  <a:close/>
                  <a:moveTo>
                    <a:pt x="173056" y="2068865"/>
                  </a:moveTo>
                  <a:cubicBezTo>
                    <a:pt x="185395" y="2070943"/>
                    <a:pt x="197450" y="2075111"/>
                    <a:pt x="209241" y="2080492"/>
                  </a:cubicBezTo>
                  <a:cubicBezTo>
                    <a:pt x="235884" y="2092627"/>
                    <a:pt x="259310" y="2109616"/>
                    <a:pt x="279252" y="2131036"/>
                  </a:cubicBezTo>
                  <a:cubicBezTo>
                    <a:pt x="294921" y="2147812"/>
                    <a:pt x="311699" y="2150082"/>
                    <a:pt x="335019" y="2146757"/>
                  </a:cubicBezTo>
                  <a:cubicBezTo>
                    <a:pt x="408617" y="2136312"/>
                    <a:pt x="474618" y="2154883"/>
                    <a:pt x="524950" y="2212863"/>
                  </a:cubicBezTo>
                  <a:cubicBezTo>
                    <a:pt x="543786" y="2234601"/>
                    <a:pt x="559454" y="2259134"/>
                    <a:pt x="578817" y="2285461"/>
                  </a:cubicBezTo>
                  <a:cubicBezTo>
                    <a:pt x="555551" y="2284195"/>
                    <a:pt x="537138" y="2278444"/>
                    <a:pt x="519463" y="2270634"/>
                  </a:cubicBezTo>
                  <a:cubicBezTo>
                    <a:pt x="513765" y="2268102"/>
                    <a:pt x="509123" y="2264251"/>
                    <a:pt x="502633" y="2268472"/>
                  </a:cubicBezTo>
                  <a:cubicBezTo>
                    <a:pt x="500628" y="2269790"/>
                    <a:pt x="496725" y="2270845"/>
                    <a:pt x="495194" y="2269790"/>
                  </a:cubicBezTo>
                  <a:cubicBezTo>
                    <a:pt x="471875" y="2254227"/>
                    <a:pt x="444652" y="2263987"/>
                    <a:pt x="419591" y="2258132"/>
                  </a:cubicBezTo>
                  <a:cubicBezTo>
                    <a:pt x="402550" y="2254174"/>
                    <a:pt x="386565" y="2249320"/>
                    <a:pt x="371316" y="2241354"/>
                  </a:cubicBezTo>
                  <a:cubicBezTo>
                    <a:pt x="360607" y="2235709"/>
                    <a:pt x="350530" y="2228797"/>
                    <a:pt x="339608" y="2223627"/>
                  </a:cubicBezTo>
                  <a:cubicBezTo>
                    <a:pt x="335441" y="2221675"/>
                    <a:pt x="329004" y="2221359"/>
                    <a:pt x="324836" y="2223205"/>
                  </a:cubicBezTo>
                  <a:cubicBezTo>
                    <a:pt x="313809" y="2228059"/>
                    <a:pt x="301939" y="2232808"/>
                    <a:pt x="293128" y="2240616"/>
                  </a:cubicBezTo>
                  <a:cubicBezTo>
                    <a:pt x="280149" y="2252065"/>
                    <a:pt x="269493" y="2266204"/>
                    <a:pt x="255985" y="2281345"/>
                  </a:cubicBezTo>
                  <a:cubicBezTo>
                    <a:pt x="253717" y="2273695"/>
                    <a:pt x="251765" y="2266837"/>
                    <a:pt x="249655" y="2260031"/>
                  </a:cubicBezTo>
                  <a:cubicBezTo>
                    <a:pt x="245856" y="2247527"/>
                    <a:pt x="243641" y="2234126"/>
                    <a:pt x="237732" y="2222677"/>
                  </a:cubicBezTo>
                  <a:cubicBezTo>
                    <a:pt x="228762" y="2205214"/>
                    <a:pt x="216838" y="2190547"/>
                    <a:pt x="193414" y="2191338"/>
                  </a:cubicBezTo>
                  <a:cubicBezTo>
                    <a:pt x="182334" y="2191708"/>
                    <a:pt x="170622" y="2189334"/>
                    <a:pt x="160071" y="2185693"/>
                  </a:cubicBezTo>
                  <a:cubicBezTo>
                    <a:pt x="145719" y="2180787"/>
                    <a:pt x="128362" y="2176830"/>
                    <a:pt x="119340" y="2166383"/>
                  </a:cubicBezTo>
                  <a:cubicBezTo>
                    <a:pt x="109369" y="2154829"/>
                    <a:pt x="89848" y="2159472"/>
                    <a:pt x="84730" y="2141693"/>
                  </a:cubicBezTo>
                  <a:cubicBezTo>
                    <a:pt x="84309" y="2140189"/>
                    <a:pt x="80734" y="2139596"/>
                    <a:pt x="76124" y="2139226"/>
                  </a:cubicBezTo>
                  <a:lnTo>
                    <a:pt x="61329" y="2138107"/>
                  </a:lnTo>
                  <a:lnTo>
                    <a:pt x="54711" y="2126472"/>
                  </a:lnTo>
                  <a:cubicBezTo>
                    <a:pt x="51624" y="2123280"/>
                    <a:pt x="47298" y="2121011"/>
                    <a:pt x="40624" y="2120325"/>
                  </a:cubicBezTo>
                  <a:cubicBezTo>
                    <a:pt x="27329" y="2118954"/>
                    <a:pt x="14772" y="2110776"/>
                    <a:pt x="0" y="2104762"/>
                  </a:cubicBezTo>
                  <a:cubicBezTo>
                    <a:pt x="7333" y="2102176"/>
                    <a:pt x="13717" y="2099275"/>
                    <a:pt x="20470" y="2097639"/>
                  </a:cubicBezTo>
                  <a:cubicBezTo>
                    <a:pt x="58668" y="2088142"/>
                    <a:pt x="96812" y="2078646"/>
                    <a:pt x="135168" y="2069782"/>
                  </a:cubicBezTo>
                  <a:cubicBezTo>
                    <a:pt x="148094" y="2066801"/>
                    <a:pt x="160717" y="2066788"/>
                    <a:pt x="173056" y="2068865"/>
                  </a:cubicBezTo>
                  <a:close/>
                  <a:moveTo>
                    <a:pt x="710240" y="1437572"/>
                  </a:moveTo>
                  <a:lnTo>
                    <a:pt x="710240" y="1437625"/>
                  </a:lnTo>
                  <a:lnTo>
                    <a:pt x="710207" y="1437594"/>
                  </a:lnTo>
                  <a:close/>
                  <a:moveTo>
                    <a:pt x="334332" y="1318232"/>
                  </a:moveTo>
                  <a:cubicBezTo>
                    <a:pt x="340241" y="1322084"/>
                    <a:pt x="345201" y="1324563"/>
                    <a:pt x="349263" y="1328099"/>
                  </a:cubicBezTo>
                  <a:cubicBezTo>
                    <a:pt x="397802" y="1369356"/>
                    <a:pt x="452934" y="1396315"/>
                    <a:pt x="516298" y="1405811"/>
                  </a:cubicBezTo>
                  <a:cubicBezTo>
                    <a:pt x="540989" y="1409505"/>
                    <a:pt x="563147" y="1418104"/>
                    <a:pt x="581982" y="1435990"/>
                  </a:cubicBezTo>
                  <a:cubicBezTo>
                    <a:pt x="599921" y="1453031"/>
                    <a:pt x="612161" y="1449760"/>
                    <a:pt x="627302" y="1429553"/>
                  </a:cubicBezTo>
                  <a:cubicBezTo>
                    <a:pt x="633317" y="1421481"/>
                    <a:pt x="641230" y="1413304"/>
                    <a:pt x="650095" y="1409241"/>
                  </a:cubicBezTo>
                  <a:cubicBezTo>
                    <a:pt x="663126" y="1403332"/>
                    <a:pt x="677213" y="1402910"/>
                    <a:pt x="688133" y="1416363"/>
                  </a:cubicBezTo>
                  <a:lnTo>
                    <a:pt x="710207" y="1437594"/>
                  </a:lnTo>
                  <a:lnTo>
                    <a:pt x="684196" y="1454977"/>
                  </a:lnTo>
                  <a:cubicBezTo>
                    <a:pt x="678228" y="1462620"/>
                    <a:pt x="674496" y="1471787"/>
                    <a:pt x="671567" y="1481521"/>
                  </a:cubicBezTo>
                  <a:cubicBezTo>
                    <a:pt x="673519" y="1483472"/>
                    <a:pt x="674785" y="1485742"/>
                    <a:pt x="675894" y="1485689"/>
                  </a:cubicBezTo>
                  <a:cubicBezTo>
                    <a:pt x="708816" y="1483790"/>
                    <a:pt x="737621" y="1495765"/>
                    <a:pt x="765636" y="1511277"/>
                  </a:cubicBezTo>
                  <a:cubicBezTo>
                    <a:pt x="783258" y="1521037"/>
                    <a:pt x="801091" y="1531062"/>
                    <a:pt x="819978" y="1537762"/>
                  </a:cubicBezTo>
                  <a:cubicBezTo>
                    <a:pt x="837019" y="1543829"/>
                    <a:pt x="855484" y="1546889"/>
                    <a:pt x="873581" y="1548895"/>
                  </a:cubicBezTo>
                  <a:cubicBezTo>
                    <a:pt x="904023" y="1552218"/>
                    <a:pt x="934623" y="1553695"/>
                    <a:pt x="966331" y="1556017"/>
                  </a:cubicBezTo>
                  <a:cubicBezTo>
                    <a:pt x="962164" y="1572371"/>
                    <a:pt x="948077" y="1572846"/>
                    <a:pt x="936048" y="1575749"/>
                  </a:cubicBezTo>
                  <a:cubicBezTo>
                    <a:pt x="923702" y="1578703"/>
                    <a:pt x="911198" y="1580814"/>
                    <a:pt x="894632" y="1584084"/>
                  </a:cubicBezTo>
                  <a:cubicBezTo>
                    <a:pt x="906661" y="1593371"/>
                    <a:pt x="915155" y="1599965"/>
                    <a:pt x="924494" y="1607140"/>
                  </a:cubicBezTo>
                  <a:cubicBezTo>
                    <a:pt x="914750" y="1610553"/>
                    <a:pt x="902266" y="1610321"/>
                    <a:pt x="887034" y="1606453"/>
                  </a:cubicBezTo>
                  <a:cubicBezTo>
                    <a:pt x="892785" y="1614896"/>
                    <a:pt x="897851" y="1622387"/>
                    <a:pt x="903654" y="1630934"/>
                  </a:cubicBezTo>
                  <a:cubicBezTo>
                    <a:pt x="883342" y="1637054"/>
                    <a:pt x="873212" y="1617322"/>
                    <a:pt x="852953" y="1615107"/>
                  </a:cubicBezTo>
                  <a:cubicBezTo>
                    <a:pt x="859758" y="1627241"/>
                    <a:pt x="864982" y="1636632"/>
                    <a:pt x="870785" y="1647079"/>
                  </a:cubicBezTo>
                  <a:cubicBezTo>
                    <a:pt x="854640" y="1651457"/>
                    <a:pt x="845936" y="1635893"/>
                    <a:pt x="831744" y="1634153"/>
                  </a:cubicBezTo>
                  <a:cubicBezTo>
                    <a:pt x="832641" y="1641433"/>
                    <a:pt x="833537" y="1648503"/>
                    <a:pt x="834961" y="1659846"/>
                  </a:cubicBezTo>
                  <a:cubicBezTo>
                    <a:pt x="823565" y="1653463"/>
                    <a:pt x="815546" y="1648978"/>
                    <a:pt x="806208" y="1643754"/>
                  </a:cubicBezTo>
                  <a:cubicBezTo>
                    <a:pt x="799508" y="1649241"/>
                    <a:pt x="793599" y="1661693"/>
                    <a:pt x="781253" y="1651722"/>
                  </a:cubicBezTo>
                  <a:cubicBezTo>
                    <a:pt x="779565" y="1650402"/>
                    <a:pt x="774606" y="1649980"/>
                    <a:pt x="774342" y="1650507"/>
                  </a:cubicBezTo>
                  <a:cubicBezTo>
                    <a:pt x="766692" y="1668182"/>
                    <a:pt x="755349" y="1653990"/>
                    <a:pt x="745957" y="1653621"/>
                  </a:cubicBezTo>
                  <a:cubicBezTo>
                    <a:pt x="724801" y="1652830"/>
                    <a:pt x="703645" y="1651035"/>
                    <a:pt x="682489" y="1649347"/>
                  </a:cubicBezTo>
                  <a:cubicBezTo>
                    <a:pt x="676422" y="1648872"/>
                    <a:pt x="669405" y="1649083"/>
                    <a:pt x="664603" y="1646129"/>
                  </a:cubicBezTo>
                  <a:cubicBezTo>
                    <a:pt x="641178" y="1631567"/>
                    <a:pt x="614587" y="1627294"/>
                    <a:pt x="585360" y="1620225"/>
                  </a:cubicBezTo>
                  <a:cubicBezTo>
                    <a:pt x="587997" y="1650402"/>
                    <a:pt x="590529" y="1679631"/>
                    <a:pt x="593484" y="1713133"/>
                  </a:cubicBezTo>
                  <a:cubicBezTo>
                    <a:pt x="571588" y="1704270"/>
                    <a:pt x="553599" y="1697886"/>
                    <a:pt x="536557" y="1689549"/>
                  </a:cubicBezTo>
                  <a:cubicBezTo>
                    <a:pt x="531545" y="1687122"/>
                    <a:pt x="529276" y="1679156"/>
                    <a:pt x="525530" y="1673353"/>
                  </a:cubicBezTo>
                  <a:cubicBezTo>
                    <a:pt x="518988" y="1675462"/>
                    <a:pt x="509386" y="1682110"/>
                    <a:pt x="502897" y="1679895"/>
                  </a:cubicBezTo>
                  <a:cubicBezTo>
                    <a:pt x="491184" y="1675832"/>
                    <a:pt x="481372" y="1666441"/>
                    <a:pt x="470239" y="1658950"/>
                  </a:cubicBezTo>
                  <a:cubicBezTo>
                    <a:pt x="491870" y="1631936"/>
                    <a:pt x="532125" y="1626978"/>
                    <a:pt x="537243" y="1587092"/>
                  </a:cubicBezTo>
                  <a:cubicBezTo>
                    <a:pt x="504585" y="1588464"/>
                    <a:pt x="486066" y="1563139"/>
                    <a:pt x="461744" y="1548631"/>
                  </a:cubicBezTo>
                  <a:cubicBezTo>
                    <a:pt x="449980" y="1541614"/>
                    <a:pt x="438109" y="1534860"/>
                    <a:pt x="424286" y="1526893"/>
                  </a:cubicBezTo>
                  <a:lnTo>
                    <a:pt x="424286" y="1513967"/>
                  </a:lnTo>
                  <a:cubicBezTo>
                    <a:pt x="418008" y="1511541"/>
                    <a:pt x="410886" y="1508744"/>
                    <a:pt x="403289" y="1505737"/>
                  </a:cubicBezTo>
                  <a:cubicBezTo>
                    <a:pt x="404133" y="1499775"/>
                    <a:pt x="404766" y="1494816"/>
                    <a:pt x="405662" y="1488696"/>
                  </a:cubicBezTo>
                  <a:cubicBezTo>
                    <a:pt x="400703" y="1487324"/>
                    <a:pt x="396007" y="1485478"/>
                    <a:pt x="391154" y="1484845"/>
                  </a:cubicBezTo>
                  <a:cubicBezTo>
                    <a:pt x="386300" y="1484159"/>
                    <a:pt x="381235" y="1484687"/>
                    <a:pt x="371369" y="1484687"/>
                  </a:cubicBezTo>
                  <a:cubicBezTo>
                    <a:pt x="379547" y="1476086"/>
                    <a:pt x="384348" y="1471075"/>
                    <a:pt x="390361" y="1464744"/>
                  </a:cubicBezTo>
                  <a:cubicBezTo>
                    <a:pt x="382712" y="1462791"/>
                    <a:pt x="376064" y="1461209"/>
                    <a:pt x="369469" y="1459362"/>
                  </a:cubicBezTo>
                  <a:cubicBezTo>
                    <a:pt x="363876" y="1457780"/>
                    <a:pt x="358391" y="1455932"/>
                    <a:pt x="347838" y="1452662"/>
                  </a:cubicBezTo>
                  <a:cubicBezTo>
                    <a:pt x="363138" y="1446648"/>
                    <a:pt x="373585" y="1442532"/>
                    <a:pt x="386089" y="1437572"/>
                  </a:cubicBezTo>
                  <a:cubicBezTo>
                    <a:pt x="370788" y="1425439"/>
                    <a:pt x="350423" y="1434777"/>
                    <a:pt x="338025" y="1417735"/>
                  </a:cubicBezTo>
                  <a:cubicBezTo>
                    <a:pt x="347416" y="1414728"/>
                    <a:pt x="355383" y="1412144"/>
                    <a:pt x="364986" y="1409083"/>
                  </a:cubicBezTo>
                  <a:cubicBezTo>
                    <a:pt x="353800" y="1403068"/>
                    <a:pt x="343670" y="1397581"/>
                    <a:pt x="328476" y="1389351"/>
                  </a:cubicBezTo>
                  <a:cubicBezTo>
                    <a:pt x="345623" y="1383126"/>
                    <a:pt x="357229" y="1386714"/>
                    <a:pt x="370893" y="1387716"/>
                  </a:cubicBezTo>
                  <a:cubicBezTo>
                    <a:pt x="368098" y="1372415"/>
                    <a:pt x="356121" y="1365609"/>
                    <a:pt x="348630" y="1355955"/>
                  </a:cubicBezTo>
                  <a:cubicBezTo>
                    <a:pt x="340611" y="1345614"/>
                    <a:pt x="331746" y="1335749"/>
                    <a:pt x="334332" y="1318232"/>
                  </a:cubicBezTo>
                  <a:close/>
                  <a:moveTo>
                    <a:pt x="1444057" y="877709"/>
                  </a:moveTo>
                  <a:cubicBezTo>
                    <a:pt x="1455104" y="878712"/>
                    <a:pt x="1465985" y="884845"/>
                    <a:pt x="1473661" y="895212"/>
                  </a:cubicBezTo>
                  <a:cubicBezTo>
                    <a:pt x="1478832" y="902176"/>
                    <a:pt x="1484636" y="908718"/>
                    <a:pt x="1492075" y="917792"/>
                  </a:cubicBezTo>
                  <a:cubicBezTo>
                    <a:pt x="1476300" y="922277"/>
                    <a:pt x="1461790" y="927079"/>
                    <a:pt x="1455670" y="943328"/>
                  </a:cubicBezTo>
                  <a:cubicBezTo>
                    <a:pt x="1452716" y="951242"/>
                    <a:pt x="1451450" y="957415"/>
                    <a:pt x="1456146" y="965434"/>
                  </a:cubicBezTo>
                  <a:cubicBezTo>
                    <a:pt x="1465853" y="982053"/>
                    <a:pt x="1473978" y="999622"/>
                    <a:pt x="1483053" y="1016663"/>
                  </a:cubicBezTo>
                  <a:cubicBezTo>
                    <a:pt x="1501571" y="1051589"/>
                    <a:pt x="1528426" y="1076386"/>
                    <a:pt x="1567731" y="1086251"/>
                  </a:cubicBezTo>
                  <a:cubicBezTo>
                    <a:pt x="1586250" y="1090894"/>
                    <a:pt x="1604556" y="1096487"/>
                    <a:pt x="1624606" y="1102080"/>
                  </a:cubicBezTo>
                  <a:cubicBezTo>
                    <a:pt x="1603501" y="1119120"/>
                    <a:pt x="1580446" y="1108780"/>
                    <a:pt x="1556071" y="1113107"/>
                  </a:cubicBezTo>
                  <a:cubicBezTo>
                    <a:pt x="1562613" y="1122022"/>
                    <a:pt x="1568364" y="1129778"/>
                    <a:pt x="1574906" y="1138746"/>
                  </a:cubicBezTo>
                  <a:cubicBezTo>
                    <a:pt x="1561558" y="1146345"/>
                    <a:pt x="1554647" y="1131149"/>
                    <a:pt x="1543356" y="1131888"/>
                  </a:cubicBezTo>
                  <a:lnTo>
                    <a:pt x="1543304" y="1131835"/>
                  </a:lnTo>
                  <a:cubicBezTo>
                    <a:pt x="1546627" y="1139170"/>
                    <a:pt x="1549687" y="1145923"/>
                    <a:pt x="1553434" y="1154153"/>
                  </a:cubicBezTo>
                  <a:cubicBezTo>
                    <a:pt x="1533912" y="1157001"/>
                    <a:pt x="1529428" y="1136531"/>
                    <a:pt x="1512703" y="1133155"/>
                  </a:cubicBezTo>
                  <a:cubicBezTo>
                    <a:pt x="1515342" y="1143442"/>
                    <a:pt x="1517663" y="1152517"/>
                    <a:pt x="1521356" y="1167079"/>
                  </a:cubicBezTo>
                  <a:cubicBezTo>
                    <a:pt x="1508430" y="1157792"/>
                    <a:pt x="1499672" y="1151514"/>
                    <a:pt x="1490281" y="1144761"/>
                  </a:cubicBezTo>
                  <a:cubicBezTo>
                    <a:pt x="1489279" y="1151303"/>
                    <a:pt x="1488381" y="1157159"/>
                    <a:pt x="1487062" y="1165971"/>
                  </a:cubicBezTo>
                  <a:cubicBezTo>
                    <a:pt x="1478621" y="1159376"/>
                    <a:pt x="1471973" y="1154205"/>
                    <a:pt x="1465062" y="1148771"/>
                  </a:cubicBezTo>
                  <a:cubicBezTo>
                    <a:pt x="1458625" y="1153309"/>
                    <a:pt x="1452716" y="1162857"/>
                    <a:pt x="1443746" y="1152148"/>
                  </a:cubicBezTo>
                  <a:cubicBezTo>
                    <a:pt x="1442691" y="1150881"/>
                    <a:pt x="1440054" y="1149087"/>
                    <a:pt x="1439474" y="1149457"/>
                  </a:cubicBezTo>
                  <a:cubicBezTo>
                    <a:pt x="1421377" y="1161380"/>
                    <a:pt x="1410139" y="1140594"/>
                    <a:pt x="1397108" y="1140436"/>
                  </a:cubicBezTo>
                  <a:cubicBezTo>
                    <a:pt x="1379434" y="1140172"/>
                    <a:pt x="1363817" y="1135476"/>
                    <a:pt x="1349783" y="1128617"/>
                  </a:cubicBezTo>
                  <a:cubicBezTo>
                    <a:pt x="1332003" y="1119913"/>
                    <a:pt x="1317126" y="1105508"/>
                    <a:pt x="1300770" y="1093850"/>
                  </a:cubicBezTo>
                  <a:cubicBezTo>
                    <a:pt x="1295495" y="1090103"/>
                    <a:pt x="1289586" y="1087202"/>
                    <a:pt x="1283518" y="1083667"/>
                  </a:cubicBezTo>
                  <a:cubicBezTo>
                    <a:pt x="1265105" y="1110046"/>
                    <a:pt x="1278823" y="1139750"/>
                    <a:pt x="1266741" y="1166657"/>
                  </a:cubicBezTo>
                  <a:cubicBezTo>
                    <a:pt x="1246903" y="1162752"/>
                    <a:pt x="1233977" y="1147980"/>
                    <a:pt x="1219205" y="1136953"/>
                  </a:cubicBezTo>
                  <a:cubicBezTo>
                    <a:pt x="1216356" y="1134843"/>
                    <a:pt x="1216936" y="1128037"/>
                    <a:pt x="1215881" y="1123288"/>
                  </a:cubicBezTo>
                  <a:cubicBezTo>
                    <a:pt x="1209550" y="1124554"/>
                    <a:pt x="1200159" y="1129567"/>
                    <a:pt x="1195885" y="1126718"/>
                  </a:cubicBezTo>
                  <a:cubicBezTo>
                    <a:pt x="1186284" y="1120387"/>
                    <a:pt x="1179267" y="1110204"/>
                    <a:pt x="1168715" y="1098913"/>
                  </a:cubicBezTo>
                  <a:cubicBezTo>
                    <a:pt x="1182801" y="1092846"/>
                    <a:pt x="1192720" y="1087571"/>
                    <a:pt x="1203273" y="1084247"/>
                  </a:cubicBezTo>
                  <a:cubicBezTo>
                    <a:pt x="1220049" y="1078971"/>
                    <a:pt x="1232026" y="1068789"/>
                    <a:pt x="1241733" y="1054279"/>
                  </a:cubicBezTo>
                  <a:cubicBezTo>
                    <a:pt x="1258300" y="1029484"/>
                    <a:pt x="1276396" y="1005742"/>
                    <a:pt x="1293173" y="981103"/>
                  </a:cubicBezTo>
                  <a:cubicBezTo>
                    <a:pt x="1310636" y="955515"/>
                    <a:pt x="1335433" y="939424"/>
                    <a:pt x="1362235" y="925707"/>
                  </a:cubicBezTo>
                  <a:cubicBezTo>
                    <a:pt x="1380753" y="916263"/>
                    <a:pt x="1399219" y="908349"/>
                    <a:pt x="1413464" y="890991"/>
                  </a:cubicBezTo>
                  <a:cubicBezTo>
                    <a:pt x="1421800" y="880835"/>
                    <a:pt x="1433011" y="876707"/>
                    <a:pt x="1444057" y="877709"/>
                  </a:cubicBezTo>
                  <a:close/>
                  <a:moveTo>
                    <a:pt x="1521726" y="0"/>
                  </a:moveTo>
                  <a:cubicBezTo>
                    <a:pt x="1544728" y="82515"/>
                    <a:pt x="1583717" y="153951"/>
                    <a:pt x="1630620" y="222695"/>
                  </a:cubicBezTo>
                  <a:cubicBezTo>
                    <a:pt x="1630620" y="219055"/>
                    <a:pt x="1631464" y="215150"/>
                    <a:pt x="1630462" y="211775"/>
                  </a:cubicBezTo>
                  <a:cubicBezTo>
                    <a:pt x="1621809" y="182809"/>
                    <a:pt x="1628773" y="154214"/>
                    <a:pt x="1632836" y="125671"/>
                  </a:cubicBezTo>
                  <a:cubicBezTo>
                    <a:pt x="1633469" y="121135"/>
                    <a:pt x="1640116" y="117441"/>
                    <a:pt x="1646975" y="110213"/>
                  </a:cubicBezTo>
                  <a:cubicBezTo>
                    <a:pt x="1648557" y="97657"/>
                    <a:pt x="1642595" y="78294"/>
                    <a:pt x="1657633" y="61147"/>
                  </a:cubicBezTo>
                  <a:cubicBezTo>
                    <a:pt x="1660006" y="64102"/>
                    <a:pt x="1661800" y="66581"/>
                    <a:pt x="1663858" y="68851"/>
                  </a:cubicBezTo>
                  <a:cubicBezTo>
                    <a:pt x="1665546" y="70697"/>
                    <a:pt x="1667603" y="72227"/>
                    <a:pt x="1669556" y="73967"/>
                  </a:cubicBezTo>
                  <a:cubicBezTo>
                    <a:pt x="1671033" y="72596"/>
                    <a:pt x="1672879" y="71805"/>
                    <a:pt x="1673143" y="70592"/>
                  </a:cubicBezTo>
                  <a:cubicBezTo>
                    <a:pt x="1676942" y="52442"/>
                    <a:pt x="1681109" y="34346"/>
                    <a:pt x="1694564" y="20576"/>
                  </a:cubicBezTo>
                  <a:cubicBezTo>
                    <a:pt x="1701052" y="13928"/>
                    <a:pt x="1709073" y="8705"/>
                    <a:pt x="1718674" y="1002"/>
                  </a:cubicBezTo>
                  <a:cubicBezTo>
                    <a:pt x="1719729" y="7597"/>
                    <a:pt x="1720891" y="10711"/>
                    <a:pt x="1720680" y="13717"/>
                  </a:cubicBezTo>
                  <a:cubicBezTo>
                    <a:pt x="1718463" y="44740"/>
                    <a:pt x="1723581" y="74178"/>
                    <a:pt x="1733448" y="104040"/>
                  </a:cubicBezTo>
                  <a:cubicBezTo>
                    <a:pt x="1747270" y="145773"/>
                    <a:pt x="1753707" y="189457"/>
                    <a:pt x="1747745" y="233616"/>
                  </a:cubicBezTo>
                  <a:cubicBezTo>
                    <a:pt x="1745159" y="252979"/>
                    <a:pt x="1738881" y="271866"/>
                    <a:pt x="1732866" y="296980"/>
                  </a:cubicBezTo>
                  <a:cubicBezTo>
                    <a:pt x="1740252" y="286691"/>
                    <a:pt x="1745053" y="281151"/>
                    <a:pt x="1748536" y="274873"/>
                  </a:cubicBezTo>
                  <a:cubicBezTo>
                    <a:pt x="1754392" y="264322"/>
                    <a:pt x="1762728" y="257411"/>
                    <a:pt x="1774177" y="253612"/>
                  </a:cubicBezTo>
                  <a:cubicBezTo>
                    <a:pt x="1787261" y="249232"/>
                    <a:pt x="1798130" y="251502"/>
                    <a:pt x="1807257" y="262316"/>
                  </a:cubicBezTo>
                  <a:cubicBezTo>
                    <a:pt x="1812902" y="268965"/>
                    <a:pt x="1819339" y="274873"/>
                    <a:pt x="1826936" y="282682"/>
                  </a:cubicBezTo>
                  <a:cubicBezTo>
                    <a:pt x="1822925" y="285320"/>
                    <a:pt x="1819022" y="287957"/>
                    <a:pt x="1815065" y="290491"/>
                  </a:cubicBezTo>
                  <a:cubicBezTo>
                    <a:pt x="1806571" y="295978"/>
                    <a:pt x="1801084" y="302836"/>
                    <a:pt x="1799818" y="313651"/>
                  </a:cubicBezTo>
                  <a:cubicBezTo>
                    <a:pt x="1798550" y="324889"/>
                    <a:pt x="1796335" y="336338"/>
                    <a:pt x="1792432" y="346890"/>
                  </a:cubicBezTo>
                  <a:cubicBezTo>
                    <a:pt x="1781247" y="377173"/>
                    <a:pt x="1761304" y="399121"/>
                    <a:pt x="1729648" y="409356"/>
                  </a:cubicBezTo>
                  <a:cubicBezTo>
                    <a:pt x="1709653" y="415792"/>
                    <a:pt x="1690185" y="424128"/>
                    <a:pt x="1669926" y="429668"/>
                  </a:cubicBezTo>
                  <a:cubicBezTo>
                    <a:pt x="1649983" y="435155"/>
                    <a:pt x="1639009" y="448028"/>
                    <a:pt x="1631992" y="466230"/>
                  </a:cubicBezTo>
                  <a:cubicBezTo>
                    <a:pt x="1623867" y="487280"/>
                    <a:pt x="1615267" y="508173"/>
                    <a:pt x="1605507" y="532653"/>
                  </a:cubicBezTo>
                  <a:lnTo>
                    <a:pt x="1605349" y="532495"/>
                  </a:lnTo>
                  <a:cubicBezTo>
                    <a:pt x="1583769" y="516035"/>
                    <a:pt x="1573007" y="495617"/>
                    <a:pt x="1560345" y="477099"/>
                  </a:cubicBezTo>
                  <a:cubicBezTo>
                    <a:pt x="1557548" y="473036"/>
                    <a:pt x="1560978" y="464753"/>
                    <a:pt x="1561717" y="456469"/>
                  </a:cubicBezTo>
                  <a:cubicBezTo>
                    <a:pt x="1555808" y="457684"/>
                    <a:pt x="1550109" y="458844"/>
                    <a:pt x="1543673" y="460110"/>
                  </a:cubicBezTo>
                  <a:cubicBezTo>
                    <a:pt x="1527688" y="449610"/>
                    <a:pt x="1526474" y="431621"/>
                    <a:pt x="1520247" y="414368"/>
                  </a:cubicBezTo>
                  <a:cubicBezTo>
                    <a:pt x="1539030" y="406033"/>
                    <a:pt x="1557654" y="408986"/>
                    <a:pt x="1575381" y="406613"/>
                  </a:cubicBezTo>
                  <a:cubicBezTo>
                    <a:pt x="1595904" y="403869"/>
                    <a:pt x="1595957" y="404185"/>
                    <a:pt x="1603290" y="379020"/>
                  </a:cubicBezTo>
                  <a:cubicBezTo>
                    <a:pt x="1598174" y="380761"/>
                    <a:pt x="1594533" y="381710"/>
                    <a:pt x="1591104" y="383240"/>
                  </a:cubicBezTo>
                  <a:cubicBezTo>
                    <a:pt x="1571900" y="391681"/>
                    <a:pt x="1568997" y="391312"/>
                    <a:pt x="1560451" y="373533"/>
                  </a:cubicBezTo>
                  <a:cubicBezTo>
                    <a:pt x="1557284" y="366938"/>
                    <a:pt x="1555860" y="360766"/>
                    <a:pt x="1546997" y="360449"/>
                  </a:cubicBezTo>
                  <a:cubicBezTo>
                    <a:pt x="1533227" y="359922"/>
                    <a:pt x="1539715" y="345781"/>
                    <a:pt x="1534071" y="338711"/>
                  </a:cubicBezTo>
                  <a:cubicBezTo>
                    <a:pt x="1526949" y="329849"/>
                    <a:pt x="1521567" y="319665"/>
                    <a:pt x="1511754" y="312807"/>
                  </a:cubicBezTo>
                  <a:cubicBezTo>
                    <a:pt x="1509063" y="310908"/>
                    <a:pt x="1507374" y="307583"/>
                    <a:pt x="1504526" y="304049"/>
                  </a:cubicBezTo>
                  <a:cubicBezTo>
                    <a:pt x="1507639" y="299723"/>
                    <a:pt x="1510540" y="295714"/>
                    <a:pt x="1512756" y="292653"/>
                  </a:cubicBezTo>
                  <a:cubicBezTo>
                    <a:pt x="1504579" y="275929"/>
                    <a:pt x="1496665" y="259732"/>
                    <a:pt x="1489174" y="244274"/>
                  </a:cubicBezTo>
                  <a:cubicBezTo>
                    <a:pt x="1493604" y="239473"/>
                    <a:pt x="1496454" y="236413"/>
                    <a:pt x="1499250" y="233458"/>
                  </a:cubicBezTo>
                  <a:cubicBezTo>
                    <a:pt x="1491969" y="217789"/>
                    <a:pt x="1485005" y="202805"/>
                    <a:pt x="1477566" y="186767"/>
                  </a:cubicBezTo>
                  <a:cubicBezTo>
                    <a:pt x="1486587" y="180805"/>
                    <a:pt x="1492338" y="174896"/>
                    <a:pt x="1486905" y="163236"/>
                  </a:cubicBezTo>
                  <a:cubicBezTo>
                    <a:pt x="1482579" y="153951"/>
                    <a:pt x="1481311" y="143029"/>
                    <a:pt x="1479993" y="132635"/>
                  </a:cubicBezTo>
                  <a:cubicBezTo>
                    <a:pt x="1478990" y="124933"/>
                    <a:pt x="1476933" y="114540"/>
                    <a:pt x="1480731" y="109528"/>
                  </a:cubicBezTo>
                  <a:cubicBezTo>
                    <a:pt x="1492233" y="94386"/>
                    <a:pt x="1490439" y="76553"/>
                    <a:pt x="1494713" y="60039"/>
                  </a:cubicBezTo>
                  <a:cubicBezTo>
                    <a:pt x="1499935" y="39991"/>
                    <a:pt x="1504737" y="19626"/>
                    <a:pt x="1521726" y="0"/>
                  </a:cubicBezTo>
                  <a:close/>
                </a:path>
              </a:pathLst>
            </a:custGeom>
            <a:solidFill>
              <a:sysClr val="windowText" lastClr="000000">
                <a:lumMod val="75000"/>
                <a:lumOff val="25000"/>
              </a:sysClr>
            </a:solidFill>
            <a:ln w="3697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dirty="0">
                <a:solidFill>
                  <a:sysClr val="windowText" lastClr="000000"/>
                </a:solidFill>
                <a:latin typeface="Oswald" pitchFamily="2" charset="0"/>
              </a:endParaRPr>
            </a:p>
          </p:txBody>
        </p: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40024CEE-E67F-19EF-6348-F3436AB13C07}"/>
              </a:ext>
            </a:extLst>
          </p:cNvPr>
          <p:cNvSpPr txBox="1"/>
          <p:nvPr/>
        </p:nvSpPr>
        <p:spPr>
          <a:xfrm>
            <a:off x="295558" y="5668598"/>
            <a:ext cx="549184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rgbClr val="7030A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Individual &amp; Parallel</a:t>
            </a: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4FE0C749-EC4D-EA68-42FA-EB5C5F2F9998}"/>
              </a:ext>
            </a:extLst>
          </p:cNvPr>
          <p:cNvSpPr txBox="1"/>
          <p:nvPr/>
        </p:nvSpPr>
        <p:spPr>
          <a:xfrm>
            <a:off x="6823241" y="5668598"/>
            <a:ext cx="478427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rgbClr val="7030A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Synergistic Effort</a:t>
            </a: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94652F52-2356-FEAD-5C8D-28F4468D444A}"/>
              </a:ext>
            </a:extLst>
          </p:cNvPr>
          <p:cNvSpPr txBox="1">
            <a:spLocks/>
          </p:cNvSpPr>
          <p:nvPr/>
        </p:nvSpPr>
        <p:spPr>
          <a:xfrm>
            <a:off x="15735" y="120156"/>
            <a:ext cx="8264696" cy="1325563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>
                    <a:lumMod val="85000"/>
                    <a:lumOff val="15000"/>
                  </a:schemeClr>
                </a:solidFill>
                <a:latin typeface="Sintony" panose="02000503050000020004" pitchFamily="2" charset="0"/>
                <a:ea typeface="+mj-ea"/>
                <a:cs typeface="+mj-cs"/>
              </a:defRPr>
            </a:lvl1pPr>
          </a:lstStyle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Many Minds, One Decision</a:t>
            </a:r>
          </a:p>
        </p:txBody>
      </p:sp>
    </p:spTree>
    <p:extLst>
      <p:ext uri="{BB962C8B-B14F-4D97-AF65-F5344CB8AC3E}">
        <p14:creationId xmlns:p14="http://schemas.microsoft.com/office/powerpoint/2010/main" val="217312245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9C9A525-6854-6567-3B2C-6A54521B6E9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7426" y="-15069"/>
            <a:ext cx="6360534" cy="1325563"/>
          </a:xfrm>
        </p:spPr>
        <p:txBody>
          <a:bodyPr>
            <a:noAutofit/>
          </a:bodyPr>
          <a:lstStyle/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Ensemble Learning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B63CE845-894A-6E82-4E75-8D1616486C33}"/>
              </a:ext>
            </a:extLst>
          </p:cNvPr>
          <p:cNvGrpSpPr/>
          <p:nvPr/>
        </p:nvGrpSpPr>
        <p:grpSpPr>
          <a:xfrm>
            <a:off x="4512949" y="1694092"/>
            <a:ext cx="3313403" cy="3246267"/>
            <a:chOff x="7895616" y="614151"/>
            <a:chExt cx="3313403" cy="3246267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82BED15-BACB-F6D2-5402-7A874A485387}"/>
                </a:ext>
              </a:extLst>
            </p:cNvPr>
            <p:cNvSpPr/>
            <p:nvPr/>
          </p:nvSpPr>
          <p:spPr>
            <a:xfrm>
              <a:off x="9621970" y="1970107"/>
              <a:ext cx="882664" cy="906895"/>
            </a:xfrm>
            <a:custGeom>
              <a:avLst/>
              <a:gdLst>
                <a:gd name="connsiteX0" fmla="*/ 5257 w 882664"/>
                <a:gd name="connsiteY0" fmla="*/ 135356 h 906895"/>
                <a:gd name="connsiteX1" fmla="*/ 434875 w 882664"/>
                <a:gd name="connsiteY1" fmla="*/ 43850 h 906895"/>
                <a:gd name="connsiteX2" fmla="*/ 881653 w 882664"/>
                <a:gd name="connsiteY2" fmla="*/ 674225 h 906895"/>
                <a:gd name="connsiteX3" fmla="*/ 778504 w 882664"/>
                <a:gd name="connsiteY3" fmla="*/ 906896 h 906895"/>
                <a:gd name="connsiteX4" fmla="*/ 5257 w 882664"/>
                <a:gd name="connsiteY4" fmla="*/ 135356 h 90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2664" h="906895">
                  <a:moveTo>
                    <a:pt x="5257" y="135356"/>
                  </a:moveTo>
                  <a:cubicBezTo>
                    <a:pt x="69456" y="-65145"/>
                    <a:pt x="359126" y="5858"/>
                    <a:pt x="434875" y="43850"/>
                  </a:cubicBezTo>
                  <a:cubicBezTo>
                    <a:pt x="510624" y="81841"/>
                    <a:pt x="905196" y="600253"/>
                    <a:pt x="881653" y="674225"/>
                  </a:cubicBezTo>
                  <a:cubicBezTo>
                    <a:pt x="858110" y="748197"/>
                    <a:pt x="778504" y="906896"/>
                    <a:pt x="778504" y="906896"/>
                  </a:cubicBezTo>
                  <a:cubicBezTo>
                    <a:pt x="778504" y="906896"/>
                    <a:pt x="-74443" y="384299"/>
                    <a:pt x="5257" y="135356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95688CC4-3AD4-4C83-2E46-7E06522CE659}"/>
                </a:ext>
              </a:extLst>
            </p:cNvPr>
            <p:cNvSpPr/>
            <p:nvPr/>
          </p:nvSpPr>
          <p:spPr>
            <a:xfrm>
              <a:off x="9742360" y="1974353"/>
              <a:ext cx="733682" cy="693678"/>
            </a:xfrm>
            <a:custGeom>
              <a:avLst/>
              <a:gdLst>
                <a:gd name="connsiteX0" fmla="*/ 729350 w 733682"/>
                <a:gd name="connsiteY0" fmla="*/ 693383 h 693678"/>
                <a:gd name="connsiteX1" fmla="*/ 731173 w 733682"/>
                <a:gd name="connsiteY1" fmla="*/ 692378 h 693678"/>
                <a:gd name="connsiteX2" fmla="*/ 732319 w 733682"/>
                <a:gd name="connsiteY2" fmla="*/ 683400 h 693678"/>
                <a:gd name="connsiteX3" fmla="*/ 421491 w 733682"/>
                <a:gd name="connsiteY3" fmla="*/ 279873 h 693678"/>
                <a:gd name="connsiteX4" fmla="*/ 417937 w 733682"/>
                <a:gd name="connsiteY4" fmla="*/ 277536 h 693678"/>
                <a:gd name="connsiteX5" fmla="*/ 237566 w 733682"/>
                <a:gd name="connsiteY5" fmla="*/ 233279 h 693678"/>
                <a:gd name="connsiteX6" fmla="*/ 11021 w 733682"/>
                <a:gd name="connsiteY6" fmla="*/ 1847 h 693678"/>
                <a:gd name="connsiteX7" fmla="*/ 1926 w 733682"/>
                <a:gd name="connsiteY7" fmla="*/ 1730 h 693678"/>
                <a:gd name="connsiteX8" fmla="*/ 1809 w 733682"/>
                <a:gd name="connsiteY8" fmla="*/ 10825 h 693678"/>
                <a:gd name="connsiteX9" fmla="*/ 229641 w 733682"/>
                <a:gd name="connsiteY9" fmla="*/ 243565 h 693678"/>
                <a:gd name="connsiteX10" fmla="*/ 232727 w 733682"/>
                <a:gd name="connsiteY10" fmla="*/ 245319 h 693678"/>
                <a:gd name="connsiteX11" fmla="*/ 412677 w 733682"/>
                <a:gd name="connsiteY11" fmla="*/ 289436 h 693678"/>
                <a:gd name="connsiteX12" fmla="*/ 722149 w 733682"/>
                <a:gd name="connsiteY12" fmla="*/ 691185 h 693678"/>
                <a:gd name="connsiteX13" fmla="*/ 729303 w 733682"/>
                <a:gd name="connsiteY13" fmla="*/ 693336 h 693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3682" h="693678">
                  <a:moveTo>
                    <a:pt x="729350" y="693383"/>
                  </a:moveTo>
                  <a:cubicBezTo>
                    <a:pt x="730004" y="693149"/>
                    <a:pt x="730589" y="692845"/>
                    <a:pt x="731173" y="692378"/>
                  </a:cubicBezTo>
                  <a:cubicBezTo>
                    <a:pt x="734002" y="690250"/>
                    <a:pt x="734516" y="686205"/>
                    <a:pt x="732319" y="683400"/>
                  </a:cubicBezTo>
                  <a:lnTo>
                    <a:pt x="421491" y="279873"/>
                  </a:lnTo>
                  <a:cubicBezTo>
                    <a:pt x="420626" y="278751"/>
                    <a:pt x="419387" y="277886"/>
                    <a:pt x="417937" y="277536"/>
                  </a:cubicBezTo>
                  <a:lnTo>
                    <a:pt x="237566" y="233279"/>
                  </a:lnTo>
                  <a:lnTo>
                    <a:pt x="11021" y="1847"/>
                  </a:lnTo>
                  <a:cubicBezTo>
                    <a:pt x="8519" y="-678"/>
                    <a:pt x="4475" y="-514"/>
                    <a:pt x="1926" y="1730"/>
                  </a:cubicBezTo>
                  <a:cubicBezTo>
                    <a:pt x="-599" y="4232"/>
                    <a:pt x="-645" y="8276"/>
                    <a:pt x="1809" y="10825"/>
                  </a:cubicBezTo>
                  <a:lnTo>
                    <a:pt x="229641" y="243565"/>
                  </a:lnTo>
                  <a:cubicBezTo>
                    <a:pt x="230529" y="244431"/>
                    <a:pt x="231581" y="245015"/>
                    <a:pt x="232727" y="245319"/>
                  </a:cubicBezTo>
                  <a:lnTo>
                    <a:pt x="412677" y="289436"/>
                  </a:lnTo>
                  <a:lnTo>
                    <a:pt x="722149" y="691185"/>
                  </a:lnTo>
                  <a:cubicBezTo>
                    <a:pt x="723856" y="693406"/>
                    <a:pt x="726778" y="694201"/>
                    <a:pt x="729303" y="693336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63F5EB70-3D7E-2412-BAD2-3941CEE0639D}"/>
                </a:ext>
              </a:extLst>
            </p:cNvPr>
            <p:cNvSpPr/>
            <p:nvPr/>
          </p:nvSpPr>
          <p:spPr>
            <a:xfrm>
              <a:off x="8901767" y="1700334"/>
              <a:ext cx="502678" cy="285965"/>
            </a:xfrm>
            <a:custGeom>
              <a:avLst/>
              <a:gdLst>
                <a:gd name="connsiteX0" fmla="*/ 502678 w 502678"/>
                <a:gd name="connsiteY0" fmla="*/ 46702 h 285965"/>
                <a:gd name="connsiteX1" fmla="*/ 203704 w 502678"/>
                <a:gd name="connsiteY1" fmla="*/ 434 h 285965"/>
                <a:gd name="connsiteX2" fmla="*/ 0 w 502678"/>
                <a:gd name="connsiteY2" fmla="*/ 38940 h 285965"/>
                <a:gd name="connsiteX3" fmla="*/ 33690 w 502678"/>
                <a:gd name="connsiteY3" fmla="*/ 130376 h 285965"/>
                <a:gd name="connsiteX4" fmla="*/ 335236 w 502678"/>
                <a:gd name="connsiteY4" fmla="*/ 285965 h 285965"/>
                <a:gd name="connsiteX5" fmla="*/ 479603 w 502678"/>
                <a:gd name="connsiteY5" fmla="*/ 184920 h 285965"/>
                <a:gd name="connsiteX6" fmla="*/ 502678 w 502678"/>
                <a:gd name="connsiteY6" fmla="*/ 46725 h 285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2678" h="285965">
                  <a:moveTo>
                    <a:pt x="502678" y="46702"/>
                  </a:moveTo>
                  <a:cubicBezTo>
                    <a:pt x="378534" y="11656"/>
                    <a:pt x="275876" y="-2769"/>
                    <a:pt x="203704" y="434"/>
                  </a:cubicBezTo>
                  <a:cubicBezTo>
                    <a:pt x="131532" y="3637"/>
                    <a:pt x="0" y="38940"/>
                    <a:pt x="0" y="38940"/>
                  </a:cubicBezTo>
                  <a:cubicBezTo>
                    <a:pt x="0" y="38940"/>
                    <a:pt x="24057" y="119131"/>
                    <a:pt x="33690" y="130376"/>
                  </a:cubicBezTo>
                  <a:cubicBezTo>
                    <a:pt x="43322" y="141598"/>
                    <a:pt x="335236" y="285965"/>
                    <a:pt x="335236" y="285965"/>
                  </a:cubicBezTo>
                  <a:lnTo>
                    <a:pt x="479603" y="184920"/>
                  </a:lnTo>
                  <a:lnTo>
                    <a:pt x="502678" y="46725"/>
                  </a:ln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48DC8D1C-022C-7875-496D-C9D29E9D12CE}"/>
                </a:ext>
              </a:extLst>
            </p:cNvPr>
            <p:cNvSpPr/>
            <p:nvPr/>
          </p:nvSpPr>
          <p:spPr>
            <a:xfrm>
              <a:off x="8610824" y="2477428"/>
              <a:ext cx="1156795" cy="555664"/>
            </a:xfrm>
            <a:custGeom>
              <a:avLst/>
              <a:gdLst>
                <a:gd name="connsiteX0" fmla="*/ 1148729 w 1156795"/>
                <a:gd name="connsiteY0" fmla="*/ 419658 h 555664"/>
                <a:gd name="connsiteX1" fmla="*/ 18855 w 1156795"/>
                <a:gd name="connsiteY1" fmla="*/ 472121 h 555664"/>
                <a:gd name="connsiteX2" fmla="*/ 337631 w 1156795"/>
                <a:gd name="connsiteY2" fmla="*/ 121058 h 555664"/>
                <a:gd name="connsiteX3" fmla="*/ 833974 w 1156795"/>
                <a:gd name="connsiteY3" fmla="*/ 0 h 555664"/>
                <a:gd name="connsiteX4" fmla="*/ 1156795 w 1156795"/>
                <a:gd name="connsiteY4" fmla="*/ 342997 h 555664"/>
                <a:gd name="connsiteX5" fmla="*/ 1148729 w 1156795"/>
                <a:gd name="connsiteY5" fmla="*/ 419658 h 55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6795" h="555664">
                  <a:moveTo>
                    <a:pt x="1148729" y="419658"/>
                  </a:moveTo>
                  <a:cubicBezTo>
                    <a:pt x="1019606" y="573003"/>
                    <a:pt x="131847" y="605290"/>
                    <a:pt x="18855" y="472121"/>
                  </a:cubicBezTo>
                  <a:cubicBezTo>
                    <a:pt x="-94137" y="338953"/>
                    <a:pt x="337631" y="121058"/>
                    <a:pt x="337631" y="121058"/>
                  </a:cubicBezTo>
                  <a:lnTo>
                    <a:pt x="833974" y="0"/>
                  </a:lnTo>
                  <a:lnTo>
                    <a:pt x="1156795" y="342997"/>
                  </a:lnTo>
                  <a:lnTo>
                    <a:pt x="1148729" y="419658"/>
                  </a:ln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45DF61D-0FA8-C3B2-CDC4-D930ECE46395}"/>
                </a:ext>
              </a:extLst>
            </p:cNvPr>
            <p:cNvSpPr/>
            <p:nvPr/>
          </p:nvSpPr>
          <p:spPr>
            <a:xfrm>
              <a:off x="8641766" y="2177799"/>
              <a:ext cx="1029016" cy="805042"/>
            </a:xfrm>
            <a:custGeom>
              <a:avLst/>
              <a:gdLst>
                <a:gd name="connsiteX0" fmla="*/ 1029016 w 1029016"/>
                <a:gd name="connsiteY0" fmla="*/ 402521 h 805042"/>
                <a:gd name="connsiteX1" fmla="*/ 514508 w 1029016"/>
                <a:gd name="connsiteY1" fmla="*/ 805042 h 805042"/>
                <a:gd name="connsiteX2" fmla="*/ 0 w 1029016"/>
                <a:gd name="connsiteY2" fmla="*/ 402521 h 805042"/>
                <a:gd name="connsiteX3" fmla="*/ 514508 w 1029016"/>
                <a:gd name="connsiteY3" fmla="*/ 0 h 805042"/>
                <a:gd name="connsiteX4" fmla="*/ 1029016 w 1029016"/>
                <a:gd name="connsiteY4" fmla="*/ 402521 h 805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9016" h="805042">
                  <a:moveTo>
                    <a:pt x="1029016" y="402521"/>
                  </a:moveTo>
                  <a:cubicBezTo>
                    <a:pt x="1029016" y="624827"/>
                    <a:pt x="798663" y="805042"/>
                    <a:pt x="514508" y="805042"/>
                  </a:cubicBezTo>
                  <a:cubicBezTo>
                    <a:pt x="230353" y="805042"/>
                    <a:pt x="0" y="624827"/>
                    <a:pt x="0" y="402521"/>
                  </a:cubicBezTo>
                  <a:cubicBezTo>
                    <a:pt x="0" y="180215"/>
                    <a:pt x="230353" y="0"/>
                    <a:pt x="514508" y="0"/>
                  </a:cubicBezTo>
                  <a:cubicBezTo>
                    <a:pt x="798663" y="0"/>
                    <a:pt x="1029016" y="180215"/>
                    <a:pt x="1029016" y="402521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6826B31D-5812-0202-12FE-A47AB7B13DCF}"/>
                </a:ext>
              </a:extLst>
            </p:cNvPr>
            <p:cNvSpPr/>
            <p:nvPr/>
          </p:nvSpPr>
          <p:spPr>
            <a:xfrm>
              <a:off x="8929284" y="2910670"/>
              <a:ext cx="190681" cy="450472"/>
            </a:xfrm>
            <a:custGeom>
              <a:avLst/>
              <a:gdLst>
                <a:gd name="connsiteX0" fmla="*/ 190682 w 190681"/>
                <a:gd name="connsiteY0" fmla="*/ 11643 h 450472"/>
                <a:gd name="connsiteX1" fmla="*/ 187642 w 190681"/>
                <a:gd name="connsiteY1" fmla="*/ 450472 h 450472"/>
                <a:gd name="connsiteX2" fmla="*/ 0 w 190681"/>
                <a:gd name="connsiteY2" fmla="*/ 450472 h 450472"/>
                <a:gd name="connsiteX3" fmla="*/ 0 w 190681"/>
                <a:gd name="connsiteY3" fmla="*/ 0 h 450472"/>
                <a:gd name="connsiteX4" fmla="*/ 154350 w 190681"/>
                <a:gd name="connsiteY4" fmla="*/ 0 h 450472"/>
                <a:gd name="connsiteX5" fmla="*/ 190682 w 190681"/>
                <a:gd name="connsiteY5" fmla="*/ 11643 h 450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681" h="450472">
                  <a:moveTo>
                    <a:pt x="190682" y="11643"/>
                  </a:moveTo>
                  <a:lnTo>
                    <a:pt x="187642" y="450472"/>
                  </a:lnTo>
                  <a:lnTo>
                    <a:pt x="0" y="450472"/>
                  </a:lnTo>
                  <a:lnTo>
                    <a:pt x="0" y="0"/>
                  </a:lnTo>
                  <a:lnTo>
                    <a:pt x="154350" y="0"/>
                  </a:lnTo>
                  <a:lnTo>
                    <a:pt x="190682" y="11643"/>
                  </a:ln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2241255E-9767-B879-9F3B-50D4936B8734}"/>
                </a:ext>
              </a:extLst>
            </p:cNvPr>
            <p:cNvSpPr/>
            <p:nvPr/>
          </p:nvSpPr>
          <p:spPr>
            <a:xfrm>
              <a:off x="9050342" y="1524091"/>
              <a:ext cx="269352" cy="372244"/>
            </a:xfrm>
            <a:custGeom>
              <a:avLst/>
              <a:gdLst>
                <a:gd name="connsiteX0" fmla="*/ 257266 w 269352"/>
                <a:gd name="connsiteY0" fmla="*/ 27237 h 372244"/>
                <a:gd name="connsiteX1" fmla="*/ 269353 w 269352"/>
                <a:gd name="connsiteY1" fmla="*/ 372245 h 372244"/>
                <a:gd name="connsiteX2" fmla="*/ 6055 w 269352"/>
                <a:gd name="connsiteY2" fmla="*/ 357119 h 372244"/>
                <a:gd name="connsiteX3" fmla="*/ 0 w 269352"/>
                <a:gd name="connsiteY3" fmla="*/ 0 h 372244"/>
                <a:gd name="connsiteX4" fmla="*/ 257266 w 269352"/>
                <a:gd name="connsiteY4" fmla="*/ 27237 h 37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9352" h="372244">
                  <a:moveTo>
                    <a:pt x="257266" y="27237"/>
                  </a:moveTo>
                  <a:lnTo>
                    <a:pt x="269353" y="372245"/>
                  </a:lnTo>
                  <a:lnTo>
                    <a:pt x="6055" y="357119"/>
                  </a:lnTo>
                  <a:lnTo>
                    <a:pt x="0" y="0"/>
                  </a:lnTo>
                  <a:lnTo>
                    <a:pt x="257266" y="27237"/>
                  </a:ln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91379931-0191-E68E-9062-7CA335F4F877}"/>
                </a:ext>
              </a:extLst>
            </p:cNvPr>
            <p:cNvSpPr/>
            <p:nvPr/>
          </p:nvSpPr>
          <p:spPr>
            <a:xfrm>
              <a:off x="8914158" y="1729486"/>
              <a:ext cx="538705" cy="191047"/>
            </a:xfrm>
            <a:custGeom>
              <a:avLst/>
              <a:gdLst>
                <a:gd name="connsiteX0" fmla="*/ 0 w 538705"/>
                <a:gd name="connsiteY0" fmla="*/ 60918 h 191047"/>
                <a:gd name="connsiteX1" fmla="*/ 275408 w 538705"/>
                <a:gd name="connsiteY1" fmla="*/ 389 h 191047"/>
                <a:gd name="connsiteX2" fmla="*/ 538706 w 538705"/>
                <a:gd name="connsiteY2" fmla="*/ 91194 h 191047"/>
                <a:gd name="connsiteX3" fmla="*/ 423703 w 538705"/>
                <a:gd name="connsiteY3" fmla="*/ 188031 h 191047"/>
                <a:gd name="connsiteX4" fmla="*/ 154350 w 538705"/>
                <a:gd name="connsiteY4" fmla="*/ 191047 h 191047"/>
                <a:gd name="connsiteX5" fmla="*/ 0 w 538705"/>
                <a:gd name="connsiteY5" fmla="*/ 60918 h 19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8705" h="191047">
                  <a:moveTo>
                    <a:pt x="0" y="60918"/>
                  </a:moveTo>
                  <a:cubicBezTo>
                    <a:pt x="0" y="60918"/>
                    <a:pt x="139224" y="-5666"/>
                    <a:pt x="275408" y="389"/>
                  </a:cubicBezTo>
                  <a:cubicBezTo>
                    <a:pt x="411593" y="6444"/>
                    <a:pt x="538706" y="91194"/>
                    <a:pt x="538706" y="91194"/>
                  </a:cubicBezTo>
                  <a:lnTo>
                    <a:pt x="423703" y="188031"/>
                  </a:lnTo>
                  <a:lnTo>
                    <a:pt x="154350" y="191047"/>
                  </a:lnTo>
                  <a:lnTo>
                    <a:pt x="0" y="60918"/>
                  </a:ln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20EAFAE-85C7-F8A7-7193-B5A910AEFB57}"/>
                </a:ext>
              </a:extLst>
            </p:cNvPr>
            <p:cNvSpPr/>
            <p:nvPr/>
          </p:nvSpPr>
          <p:spPr>
            <a:xfrm>
              <a:off x="9743398" y="1888247"/>
              <a:ext cx="330910" cy="330910"/>
            </a:xfrm>
            <a:custGeom>
              <a:avLst/>
              <a:gdLst>
                <a:gd name="connsiteX0" fmla="*/ 330911 w 330910"/>
                <a:gd name="connsiteY0" fmla="*/ 165455 h 330910"/>
                <a:gd name="connsiteX1" fmla="*/ 165455 w 330910"/>
                <a:gd name="connsiteY1" fmla="*/ 330910 h 330910"/>
                <a:gd name="connsiteX2" fmla="*/ 0 w 330910"/>
                <a:gd name="connsiteY2" fmla="*/ 165455 h 330910"/>
                <a:gd name="connsiteX3" fmla="*/ 165455 w 330910"/>
                <a:gd name="connsiteY3" fmla="*/ 0 h 330910"/>
                <a:gd name="connsiteX4" fmla="*/ 330911 w 330910"/>
                <a:gd name="connsiteY4" fmla="*/ 165455 h 33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910" h="330910">
                  <a:moveTo>
                    <a:pt x="330911" y="165455"/>
                  </a:moveTo>
                  <a:cubicBezTo>
                    <a:pt x="330911" y="256834"/>
                    <a:pt x="256834" y="330910"/>
                    <a:pt x="165455" y="330910"/>
                  </a:cubicBezTo>
                  <a:cubicBezTo>
                    <a:pt x="74077" y="330910"/>
                    <a:pt x="0" y="256834"/>
                    <a:pt x="0" y="165455"/>
                  </a:cubicBezTo>
                  <a:cubicBezTo>
                    <a:pt x="0" y="74077"/>
                    <a:pt x="74077" y="0"/>
                    <a:pt x="165455" y="0"/>
                  </a:cubicBezTo>
                  <a:cubicBezTo>
                    <a:pt x="256834" y="0"/>
                    <a:pt x="330911" y="74077"/>
                    <a:pt x="330911" y="16545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91338D2-9E1F-DAFE-6B7E-199008AC7DDE}"/>
                </a:ext>
              </a:extLst>
            </p:cNvPr>
            <p:cNvSpPr/>
            <p:nvPr/>
          </p:nvSpPr>
          <p:spPr>
            <a:xfrm>
              <a:off x="10257602" y="2558040"/>
              <a:ext cx="330910" cy="330910"/>
            </a:xfrm>
            <a:custGeom>
              <a:avLst/>
              <a:gdLst>
                <a:gd name="connsiteX0" fmla="*/ 330910 w 330910"/>
                <a:gd name="connsiteY0" fmla="*/ 165455 h 330910"/>
                <a:gd name="connsiteX1" fmla="*/ 165455 w 330910"/>
                <a:gd name="connsiteY1" fmla="*/ 330910 h 330910"/>
                <a:gd name="connsiteX2" fmla="*/ 0 w 330910"/>
                <a:gd name="connsiteY2" fmla="*/ 165455 h 330910"/>
                <a:gd name="connsiteX3" fmla="*/ 165455 w 330910"/>
                <a:gd name="connsiteY3" fmla="*/ 0 h 330910"/>
                <a:gd name="connsiteX4" fmla="*/ 330910 w 330910"/>
                <a:gd name="connsiteY4" fmla="*/ 165455 h 33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910" h="330910">
                  <a:moveTo>
                    <a:pt x="330910" y="165455"/>
                  </a:moveTo>
                  <a:cubicBezTo>
                    <a:pt x="330910" y="256834"/>
                    <a:pt x="256834" y="330910"/>
                    <a:pt x="165455" y="330910"/>
                  </a:cubicBezTo>
                  <a:cubicBezTo>
                    <a:pt x="74077" y="330910"/>
                    <a:pt x="0" y="256834"/>
                    <a:pt x="0" y="165455"/>
                  </a:cubicBezTo>
                  <a:cubicBezTo>
                    <a:pt x="0" y="74077"/>
                    <a:pt x="74077" y="0"/>
                    <a:pt x="165455" y="0"/>
                  </a:cubicBezTo>
                  <a:cubicBezTo>
                    <a:pt x="256834" y="0"/>
                    <a:pt x="330910" y="74077"/>
                    <a:pt x="330910" y="16545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F692ADC0-BF04-34FA-9CBB-0E304DD026B7}"/>
                </a:ext>
              </a:extLst>
            </p:cNvPr>
            <p:cNvSpPr/>
            <p:nvPr/>
          </p:nvSpPr>
          <p:spPr>
            <a:xfrm>
              <a:off x="9468510" y="954010"/>
              <a:ext cx="212529" cy="320110"/>
            </a:xfrm>
            <a:custGeom>
              <a:avLst/>
              <a:gdLst>
                <a:gd name="connsiteX0" fmla="*/ 66462 w 212529"/>
                <a:gd name="connsiteY0" fmla="*/ 5191 h 320110"/>
                <a:gd name="connsiteX1" fmla="*/ 111771 w 212529"/>
                <a:gd name="connsiteY1" fmla="*/ 258 h 320110"/>
                <a:gd name="connsiteX2" fmla="*/ 210735 w 212529"/>
                <a:gd name="connsiteY2" fmla="*/ 148669 h 320110"/>
                <a:gd name="connsiteX3" fmla="*/ 146068 w 212529"/>
                <a:gd name="connsiteY3" fmla="*/ 314920 h 320110"/>
                <a:gd name="connsiteX4" fmla="*/ 100759 w 212529"/>
                <a:gd name="connsiteY4" fmla="*/ 319853 h 320110"/>
                <a:gd name="connsiteX5" fmla="*/ 1794 w 212529"/>
                <a:gd name="connsiteY5" fmla="*/ 171441 h 320110"/>
                <a:gd name="connsiteX6" fmla="*/ 66462 w 212529"/>
                <a:gd name="connsiteY6" fmla="*/ 5191 h 320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529" h="320110">
                  <a:moveTo>
                    <a:pt x="66462" y="5191"/>
                  </a:moveTo>
                  <a:cubicBezTo>
                    <a:pt x="74387" y="4326"/>
                    <a:pt x="103868" y="1123"/>
                    <a:pt x="111771" y="258"/>
                  </a:cubicBezTo>
                  <a:cubicBezTo>
                    <a:pt x="156963" y="-4675"/>
                    <a:pt x="201267" y="61792"/>
                    <a:pt x="210735" y="148669"/>
                  </a:cubicBezTo>
                  <a:cubicBezTo>
                    <a:pt x="220204" y="235570"/>
                    <a:pt x="191260" y="310010"/>
                    <a:pt x="146068" y="314920"/>
                  </a:cubicBezTo>
                  <a:cubicBezTo>
                    <a:pt x="138142" y="315785"/>
                    <a:pt x="108661" y="318988"/>
                    <a:pt x="100759" y="319853"/>
                  </a:cubicBezTo>
                  <a:cubicBezTo>
                    <a:pt x="55567" y="324786"/>
                    <a:pt x="11263" y="258318"/>
                    <a:pt x="1794" y="171441"/>
                  </a:cubicBezTo>
                  <a:cubicBezTo>
                    <a:pt x="-7674" y="84540"/>
                    <a:pt x="21269" y="10100"/>
                    <a:pt x="66462" y="5191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3A348D3-85A2-2785-F94B-984547668F75}"/>
                </a:ext>
              </a:extLst>
            </p:cNvPr>
            <p:cNvSpPr/>
            <p:nvPr/>
          </p:nvSpPr>
          <p:spPr>
            <a:xfrm>
              <a:off x="8731061" y="614151"/>
              <a:ext cx="888212" cy="997777"/>
            </a:xfrm>
            <a:custGeom>
              <a:avLst/>
              <a:gdLst>
                <a:gd name="connsiteX0" fmla="*/ 329241 w 888212"/>
                <a:gd name="connsiteY0" fmla="*/ 9066 h 997777"/>
                <a:gd name="connsiteX1" fmla="*/ 850903 w 888212"/>
                <a:gd name="connsiteY1" fmla="*/ 319706 h 997777"/>
                <a:gd name="connsiteX2" fmla="*/ 690521 w 888212"/>
                <a:gd name="connsiteY2" fmla="*/ 979797 h 997777"/>
                <a:gd name="connsiteX3" fmla="*/ 169887 w 888212"/>
                <a:gd name="connsiteY3" fmla="*/ 858084 h 997777"/>
                <a:gd name="connsiteX4" fmla="*/ 329241 w 888212"/>
                <a:gd name="connsiteY4" fmla="*/ 9042 h 997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8212" h="997777">
                  <a:moveTo>
                    <a:pt x="329241" y="9066"/>
                  </a:moveTo>
                  <a:cubicBezTo>
                    <a:pt x="496870" y="-22122"/>
                    <a:pt x="795447" y="14677"/>
                    <a:pt x="850903" y="319706"/>
                  </a:cubicBezTo>
                  <a:cubicBezTo>
                    <a:pt x="915055" y="672546"/>
                    <a:pt x="916739" y="919034"/>
                    <a:pt x="690521" y="979797"/>
                  </a:cubicBezTo>
                  <a:cubicBezTo>
                    <a:pt x="464303" y="1040583"/>
                    <a:pt x="241825" y="933903"/>
                    <a:pt x="169887" y="858084"/>
                  </a:cubicBezTo>
                  <a:cubicBezTo>
                    <a:pt x="97949" y="782265"/>
                    <a:pt x="-251525" y="117101"/>
                    <a:pt x="329241" y="9042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7FEBA9D-29E4-B228-55D9-4333BB5A62C2}"/>
                </a:ext>
              </a:extLst>
            </p:cNvPr>
            <p:cNvSpPr/>
            <p:nvPr/>
          </p:nvSpPr>
          <p:spPr>
            <a:xfrm>
              <a:off x="8914090" y="819720"/>
              <a:ext cx="704832" cy="701160"/>
            </a:xfrm>
            <a:custGeom>
              <a:avLst/>
              <a:gdLst>
                <a:gd name="connsiteX0" fmla="*/ 667874 w 704832"/>
                <a:gd name="connsiteY0" fmla="*/ 114138 h 701160"/>
                <a:gd name="connsiteX1" fmla="*/ 667056 w 704832"/>
                <a:gd name="connsiteY1" fmla="*/ 111262 h 701160"/>
                <a:gd name="connsiteX2" fmla="*/ 302386 w 704832"/>
                <a:gd name="connsiteY2" fmla="*/ 14542 h 701160"/>
                <a:gd name="connsiteX3" fmla="*/ 8625 w 704832"/>
                <a:gd name="connsiteY3" fmla="*/ 343746 h 701160"/>
                <a:gd name="connsiteX4" fmla="*/ 137772 w 704832"/>
                <a:gd name="connsiteY4" fmla="*/ 640032 h 701160"/>
                <a:gd name="connsiteX5" fmla="*/ 656910 w 704832"/>
                <a:gd name="connsiteY5" fmla="*/ 619762 h 701160"/>
                <a:gd name="connsiteX6" fmla="*/ 696701 w 704832"/>
                <a:gd name="connsiteY6" fmla="*/ 557339 h 701160"/>
                <a:gd name="connsiteX7" fmla="*/ 667874 w 704832"/>
                <a:gd name="connsiteY7" fmla="*/ 114138 h 701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4832" h="701160">
                  <a:moveTo>
                    <a:pt x="667874" y="114138"/>
                  </a:moveTo>
                  <a:cubicBezTo>
                    <a:pt x="667641" y="113133"/>
                    <a:pt x="667290" y="112268"/>
                    <a:pt x="667056" y="111262"/>
                  </a:cubicBezTo>
                  <a:cubicBezTo>
                    <a:pt x="634138" y="59524"/>
                    <a:pt x="539078" y="-36588"/>
                    <a:pt x="302386" y="14542"/>
                  </a:cubicBezTo>
                  <a:cubicBezTo>
                    <a:pt x="-14170" y="82927"/>
                    <a:pt x="-14170" y="227270"/>
                    <a:pt x="8625" y="343746"/>
                  </a:cubicBezTo>
                  <a:cubicBezTo>
                    <a:pt x="31420" y="460245"/>
                    <a:pt x="80376" y="595284"/>
                    <a:pt x="137772" y="640032"/>
                  </a:cubicBezTo>
                  <a:cubicBezTo>
                    <a:pt x="180884" y="673628"/>
                    <a:pt x="520164" y="769179"/>
                    <a:pt x="656910" y="619762"/>
                  </a:cubicBezTo>
                  <a:cubicBezTo>
                    <a:pt x="673743" y="601386"/>
                    <a:pt x="686718" y="580227"/>
                    <a:pt x="696701" y="557339"/>
                  </a:cubicBezTo>
                  <a:cubicBezTo>
                    <a:pt x="715101" y="420453"/>
                    <a:pt x="700909" y="258388"/>
                    <a:pt x="667874" y="114138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7A9F7C2-4677-06D2-3C3A-3E53CD84D0DF}"/>
                </a:ext>
              </a:extLst>
            </p:cNvPr>
            <p:cNvSpPr/>
            <p:nvPr/>
          </p:nvSpPr>
          <p:spPr>
            <a:xfrm>
              <a:off x="9439420" y="711069"/>
              <a:ext cx="347" cy="848"/>
            </a:xfrm>
            <a:custGeom>
              <a:avLst/>
              <a:gdLst>
                <a:gd name="connsiteX0" fmla="*/ 0 w 347"/>
                <a:gd name="connsiteY0" fmla="*/ 849 h 848"/>
                <a:gd name="connsiteX1" fmla="*/ 140 w 347"/>
                <a:gd name="connsiteY1" fmla="*/ 849 h 848"/>
                <a:gd name="connsiteX2" fmla="*/ 0 w 347"/>
                <a:gd name="connsiteY2" fmla="*/ 849 h 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7" h="848">
                  <a:moveTo>
                    <a:pt x="0" y="849"/>
                  </a:moveTo>
                  <a:lnTo>
                    <a:pt x="140" y="849"/>
                  </a:lnTo>
                  <a:cubicBezTo>
                    <a:pt x="468" y="-484"/>
                    <a:pt x="397" y="-63"/>
                    <a:pt x="0" y="849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8986FCB-468F-EB9E-0E09-42C9A9D7AF5C}"/>
                </a:ext>
              </a:extLst>
            </p:cNvPr>
            <p:cNvSpPr/>
            <p:nvPr/>
          </p:nvSpPr>
          <p:spPr>
            <a:xfrm>
              <a:off x="8803157" y="752714"/>
              <a:ext cx="260178" cy="138592"/>
            </a:xfrm>
            <a:custGeom>
              <a:avLst/>
              <a:gdLst>
                <a:gd name="connsiteX0" fmla="*/ 253754 w 260178"/>
                <a:gd name="connsiteY0" fmla="*/ 138570 h 138592"/>
                <a:gd name="connsiteX1" fmla="*/ 257869 w 260178"/>
                <a:gd name="connsiteY1" fmla="*/ 137073 h 138592"/>
                <a:gd name="connsiteX2" fmla="*/ 258664 w 260178"/>
                <a:gd name="connsiteY2" fmla="*/ 128049 h 138592"/>
                <a:gd name="connsiteX3" fmla="*/ 7641 w 260178"/>
                <a:gd name="connsiteY3" fmla="*/ 71 h 138592"/>
                <a:gd name="connsiteX4" fmla="*/ 112 w 260178"/>
                <a:gd name="connsiteY4" fmla="*/ 5191 h 138592"/>
                <a:gd name="connsiteX5" fmla="*/ 5233 w 260178"/>
                <a:gd name="connsiteY5" fmla="*/ 12719 h 138592"/>
                <a:gd name="connsiteX6" fmla="*/ 248845 w 260178"/>
                <a:gd name="connsiteY6" fmla="*/ 136278 h 138592"/>
                <a:gd name="connsiteX7" fmla="*/ 253754 w 260178"/>
                <a:gd name="connsiteY7" fmla="*/ 138593 h 13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0178" h="138592">
                  <a:moveTo>
                    <a:pt x="253754" y="138570"/>
                  </a:moveTo>
                  <a:cubicBezTo>
                    <a:pt x="255204" y="138570"/>
                    <a:pt x="256653" y="138079"/>
                    <a:pt x="257869" y="137073"/>
                  </a:cubicBezTo>
                  <a:cubicBezTo>
                    <a:pt x="260581" y="134829"/>
                    <a:pt x="260979" y="130761"/>
                    <a:pt x="258664" y="128049"/>
                  </a:cubicBezTo>
                  <a:cubicBezTo>
                    <a:pt x="255461" y="124191"/>
                    <a:pt x="177608" y="33059"/>
                    <a:pt x="7641" y="71"/>
                  </a:cubicBezTo>
                  <a:cubicBezTo>
                    <a:pt x="4274" y="-420"/>
                    <a:pt x="814" y="1684"/>
                    <a:pt x="112" y="5191"/>
                  </a:cubicBezTo>
                  <a:cubicBezTo>
                    <a:pt x="-542" y="8651"/>
                    <a:pt x="1726" y="12018"/>
                    <a:pt x="5233" y="12719"/>
                  </a:cubicBezTo>
                  <a:cubicBezTo>
                    <a:pt x="170407" y="44749"/>
                    <a:pt x="248097" y="135367"/>
                    <a:pt x="248845" y="136278"/>
                  </a:cubicBezTo>
                  <a:cubicBezTo>
                    <a:pt x="250107" y="137775"/>
                    <a:pt x="251954" y="138593"/>
                    <a:pt x="253754" y="138593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977DFF3C-F18C-977F-B012-D9281D511751}"/>
                </a:ext>
              </a:extLst>
            </p:cNvPr>
            <p:cNvSpPr/>
            <p:nvPr/>
          </p:nvSpPr>
          <p:spPr>
            <a:xfrm>
              <a:off x="8695001" y="1044771"/>
              <a:ext cx="219905" cy="320947"/>
            </a:xfrm>
            <a:custGeom>
              <a:avLst/>
              <a:gdLst>
                <a:gd name="connsiteX0" fmla="*/ 96603 w 219905"/>
                <a:gd name="connsiteY0" fmla="*/ 1121 h 320947"/>
                <a:gd name="connsiteX1" fmla="*/ 52182 w 219905"/>
                <a:gd name="connsiteY1" fmla="*/ 11361 h 320947"/>
                <a:gd name="connsiteX2" fmla="*/ 7551 w 219905"/>
                <a:gd name="connsiteY2" fmla="*/ 184087 h 320947"/>
                <a:gd name="connsiteX3" fmla="*/ 123302 w 219905"/>
                <a:gd name="connsiteY3" fmla="*/ 319827 h 320947"/>
                <a:gd name="connsiteX4" fmla="*/ 167723 w 219905"/>
                <a:gd name="connsiteY4" fmla="*/ 309587 h 320947"/>
                <a:gd name="connsiteX5" fmla="*/ 212354 w 219905"/>
                <a:gd name="connsiteY5" fmla="*/ 136861 h 320947"/>
                <a:gd name="connsiteX6" fmla="*/ 96603 w 219905"/>
                <a:gd name="connsiteY6" fmla="*/ 1121 h 32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905" h="320947">
                  <a:moveTo>
                    <a:pt x="96603" y="1121"/>
                  </a:moveTo>
                  <a:cubicBezTo>
                    <a:pt x="88841" y="2921"/>
                    <a:pt x="59944" y="9584"/>
                    <a:pt x="52182" y="11361"/>
                  </a:cubicBezTo>
                  <a:cubicBezTo>
                    <a:pt x="7902" y="21577"/>
                    <a:pt x="-12087" y="98916"/>
                    <a:pt x="7551" y="184087"/>
                  </a:cubicBezTo>
                  <a:cubicBezTo>
                    <a:pt x="27190" y="269258"/>
                    <a:pt x="79022" y="330044"/>
                    <a:pt x="123302" y="319827"/>
                  </a:cubicBezTo>
                  <a:cubicBezTo>
                    <a:pt x="131064" y="318027"/>
                    <a:pt x="159961" y="311364"/>
                    <a:pt x="167723" y="309587"/>
                  </a:cubicBezTo>
                  <a:cubicBezTo>
                    <a:pt x="212003" y="299370"/>
                    <a:pt x="231992" y="222031"/>
                    <a:pt x="212354" y="136861"/>
                  </a:cubicBezTo>
                  <a:cubicBezTo>
                    <a:pt x="192715" y="51690"/>
                    <a:pt x="140883" y="-9096"/>
                    <a:pt x="96603" y="1121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D8D313A-B235-4EAA-34EB-3FC818A65D0C}"/>
                </a:ext>
              </a:extLst>
            </p:cNvPr>
            <p:cNvSpPr/>
            <p:nvPr/>
          </p:nvSpPr>
          <p:spPr>
            <a:xfrm>
              <a:off x="8709119" y="1101527"/>
              <a:ext cx="131397" cy="221930"/>
            </a:xfrm>
            <a:custGeom>
              <a:avLst/>
              <a:gdLst>
                <a:gd name="connsiteX0" fmla="*/ 53822 w 131397"/>
                <a:gd name="connsiteY0" fmla="*/ 545 h 221930"/>
                <a:gd name="connsiteX1" fmla="*/ 28011 w 131397"/>
                <a:gd name="connsiteY1" fmla="*/ 6506 h 221930"/>
                <a:gd name="connsiteX2" fmla="*/ 6198 w 131397"/>
                <a:gd name="connsiteY2" fmla="*/ 124689 h 221930"/>
                <a:gd name="connsiteX3" fmla="*/ 77575 w 131397"/>
                <a:gd name="connsiteY3" fmla="*/ 221385 h 221930"/>
                <a:gd name="connsiteX4" fmla="*/ 103386 w 131397"/>
                <a:gd name="connsiteY4" fmla="*/ 215424 h 221930"/>
                <a:gd name="connsiteX5" fmla="*/ 125199 w 131397"/>
                <a:gd name="connsiteY5" fmla="*/ 97241 h 221930"/>
                <a:gd name="connsiteX6" fmla="*/ 53822 w 131397"/>
                <a:gd name="connsiteY6" fmla="*/ 545 h 221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397" h="221930">
                  <a:moveTo>
                    <a:pt x="53822" y="545"/>
                  </a:moveTo>
                  <a:cubicBezTo>
                    <a:pt x="49310" y="1573"/>
                    <a:pt x="32523" y="5454"/>
                    <a:pt x="28011" y="6506"/>
                  </a:cubicBezTo>
                  <a:cubicBezTo>
                    <a:pt x="2271" y="12445"/>
                    <a:pt x="-7502" y="65352"/>
                    <a:pt x="6198" y="124689"/>
                  </a:cubicBezTo>
                  <a:cubicBezTo>
                    <a:pt x="19875" y="184025"/>
                    <a:pt x="51835" y="227324"/>
                    <a:pt x="77575" y="221385"/>
                  </a:cubicBezTo>
                  <a:cubicBezTo>
                    <a:pt x="82087" y="220357"/>
                    <a:pt x="98874" y="216476"/>
                    <a:pt x="103386" y="215424"/>
                  </a:cubicBezTo>
                  <a:cubicBezTo>
                    <a:pt x="129127" y="209485"/>
                    <a:pt x="138899" y="156578"/>
                    <a:pt x="125199" y="97241"/>
                  </a:cubicBezTo>
                  <a:cubicBezTo>
                    <a:pt x="111522" y="37905"/>
                    <a:pt x="79562" y="-5394"/>
                    <a:pt x="53822" y="54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858B14C-34FA-74D7-9B57-5E3E81136606}"/>
                </a:ext>
              </a:extLst>
            </p:cNvPr>
            <p:cNvSpPr/>
            <p:nvPr/>
          </p:nvSpPr>
          <p:spPr>
            <a:xfrm>
              <a:off x="9262205" y="2816381"/>
              <a:ext cx="187642" cy="544760"/>
            </a:xfrm>
            <a:custGeom>
              <a:avLst/>
              <a:gdLst>
                <a:gd name="connsiteX0" fmla="*/ 187642 w 187642"/>
                <a:gd name="connsiteY0" fmla="*/ 0 h 544760"/>
                <a:gd name="connsiteX1" fmla="*/ 187642 w 187642"/>
                <a:gd name="connsiteY1" fmla="*/ 544761 h 544760"/>
                <a:gd name="connsiteX2" fmla="*/ 0 w 187642"/>
                <a:gd name="connsiteY2" fmla="*/ 544761 h 544760"/>
                <a:gd name="connsiteX3" fmla="*/ 0 w 187642"/>
                <a:gd name="connsiteY3" fmla="*/ 94289 h 544760"/>
                <a:gd name="connsiteX4" fmla="*/ 154350 w 187642"/>
                <a:gd name="connsiteY4" fmla="*/ 94289 h 544760"/>
                <a:gd name="connsiteX5" fmla="*/ 187642 w 187642"/>
                <a:gd name="connsiteY5" fmla="*/ 0 h 54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642" h="544760">
                  <a:moveTo>
                    <a:pt x="187642" y="0"/>
                  </a:moveTo>
                  <a:lnTo>
                    <a:pt x="187642" y="544761"/>
                  </a:lnTo>
                  <a:lnTo>
                    <a:pt x="0" y="544761"/>
                  </a:lnTo>
                  <a:lnTo>
                    <a:pt x="0" y="94289"/>
                  </a:lnTo>
                  <a:lnTo>
                    <a:pt x="154350" y="94289"/>
                  </a:lnTo>
                  <a:lnTo>
                    <a:pt x="187642" y="0"/>
                  </a:ln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7C29C2A-66FF-7D9E-E40D-60DD998C13D2}"/>
                </a:ext>
              </a:extLst>
            </p:cNvPr>
            <p:cNvSpPr/>
            <p:nvPr/>
          </p:nvSpPr>
          <p:spPr>
            <a:xfrm>
              <a:off x="8359297" y="1734925"/>
              <a:ext cx="1533597" cy="1218902"/>
            </a:xfrm>
            <a:custGeom>
              <a:avLst/>
              <a:gdLst>
                <a:gd name="connsiteX0" fmla="*/ 23 w 1533597"/>
                <a:gd name="connsiteY0" fmla="*/ 193697 h 1218902"/>
                <a:gd name="connsiteX1" fmla="*/ 560916 w 1533597"/>
                <a:gd name="connsiteY1" fmla="*/ 0 h 1218902"/>
                <a:gd name="connsiteX2" fmla="*/ 899869 w 1533597"/>
                <a:gd name="connsiteY2" fmla="*/ 121058 h 1218902"/>
                <a:gd name="connsiteX3" fmla="*/ 1045148 w 1533597"/>
                <a:gd name="connsiteY3" fmla="*/ 12110 h 1218902"/>
                <a:gd name="connsiteX4" fmla="*/ 1525335 w 1533597"/>
                <a:gd name="connsiteY4" fmla="*/ 149300 h 1218902"/>
                <a:gd name="connsiteX5" fmla="*/ 1452696 w 1533597"/>
                <a:gd name="connsiteY5" fmla="*/ 1109698 h 1218902"/>
                <a:gd name="connsiteX6" fmla="*/ 976530 w 1533597"/>
                <a:gd name="connsiteY6" fmla="*/ 1012861 h 1218902"/>
                <a:gd name="connsiteX7" fmla="*/ 270358 w 1533597"/>
                <a:gd name="connsiteY7" fmla="*/ 1214624 h 1218902"/>
                <a:gd name="connsiteX8" fmla="*/ 153345 w 1533597"/>
                <a:gd name="connsiteY8" fmla="*/ 940221 h 1218902"/>
                <a:gd name="connsiteX9" fmla="*/ 0 w 1533597"/>
                <a:gd name="connsiteY9" fmla="*/ 193697 h 1218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33597" h="1218902">
                  <a:moveTo>
                    <a:pt x="23" y="193697"/>
                  </a:moveTo>
                  <a:cubicBezTo>
                    <a:pt x="23" y="193697"/>
                    <a:pt x="193721" y="96860"/>
                    <a:pt x="560916" y="0"/>
                  </a:cubicBezTo>
                  <a:cubicBezTo>
                    <a:pt x="560916" y="0"/>
                    <a:pt x="673908" y="141234"/>
                    <a:pt x="899869" y="121058"/>
                  </a:cubicBezTo>
                  <a:cubicBezTo>
                    <a:pt x="1000681" y="112057"/>
                    <a:pt x="1045148" y="12110"/>
                    <a:pt x="1045148" y="12110"/>
                  </a:cubicBezTo>
                  <a:cubicBezTo>
                    <a:pt x="1045148" y="12110"/>
                    <a:pt x="1218669" y="44397"/>
                    <a:pt x="1525335" y="149300"/>
                  </a:cubicBezTo>
                  <a:cubicBezTo>
                    <a:pt x="1525335" y="149300"/>
                    <a:pt x="1569733" y="899869"/>
                    <a:pt x="1452696" y="1109698"/>
                  </a:cubicBezTo>
                  <a:cubicBezTo>
                    <a:pt x="1335683" y="1319527"/>
                    <a:pt x="1137940" y="980574"/>
                    <a:pt x="976530" y="1012861"/>
                  </a:cubicBezTo>
                  <a:cubicBezTo>
                    <a:pt x="815119" y="1045147"/>
                    <a:pt x="589135" y="1250932"/>
                    <a:pt x="270358" y="1214624"/>
                  </a:cubicBezTo>
                  <a:cubicBezTo>
                    <a:pt x="270358" y="1214624"/>
                    <a:pt x="169477" y="1194448"/>
                    <a:pt x="153345" y="940221"/>
                  </a:cubicBezTo>
                  <a:cubicBezTo>
                    <a:pt x="137213" y="685995"/>
                    <a:pt x="0" y="193697"/>
                    <a:pt x="0" y="193697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4F1B0023-A5E5-5920-6C61-318709B47C0B}"/>
                </a:ext>
              </a:extLst>
            </p:cNvPr>
            <p:cNvSpPr/>
            <p:nvPr/>
          </p:nvSpPr>
          <p:spPr>
            <a:xfrm>
              <a:off x="8483160" y="2254151"/>
              <a:ext cx="1421139" cy="606323"/>
            </a:xfrm>
            <a:custGeom>
              <a:avLst/>
              <a:gdLst>
                <a:gd name="connsiteX0" fmla="*/ 1000868 w 1421139"/>
                <a:gd name="connsiteY0" fmla="*/ 606323 h 606323"/>
                <a:gd name="connsiteX1" fmla="*/ 1007134 w 1421139"/>
                <a:gd name="connsiteY1" fmla="*/ 601203 h 606323"/>
                <a:gd name="connsiteX2" fmla="*/ 1128028 w 1421139"/>
                <a:gd name="connsiteY2" fmla="*/ 25465 h 606323"/>
                <a:gd name="connsiteX3" fmla="*/ 1415009 w 1421139"/>
                <a:gd name="connsiteY3" fmla="*/ 12840 h 606323"/>
                <a:gd name="connsiteX4" fmla="*/ 1421134 w 1421139"/>
                <a:gd name="connsiteY4" fmla="*/ 6130 h 606323"/>
                <a:gd name="connsiteX5" fmla="*/ 1414425 w 1421139"/>
                <a:gd name="connsiteY5" fmla="*/ 5 h 606323"/>
                <a:gd name="connsiteX6" fmla="*/ 1122487 w 1421139"/>
                <a:gd name="connsiteY6" fmla="*/ 12840 h 606323"/>
                <a:gd name="connsiteX7" fmla="*/ 1116526 w 1421139"/>
                <a:gd name="connsiteY7" fmla="*/ 17960 h 606323"/>
                <a:gd name="connsiteX8" fmla="*/ 995678 w 1421139"/>
                <a:gd name="connsiteY8" fmla="*/ 593465 h 606323"/>
                <a:gd name="connsiteX9" fmla="*/ 780846 w 1421139"/>
                <a:gd name="connsiteY9" fmla="*/ 590355 h 606323"/>
                <a:gd name="connsiteX10" fmla="*/ 567416 w 1421139"/>
                <a:gd name="connsiteY10" fmla="*/ 10643 h 606323"/>
                <a:gd name="connsiteX11" fmla="*/ 561408 w 1421139"/>
                <a:gd name="connsiteY11" fmla="*/ 6434 h 606323"/>
                <a:gd name="connsiteX12" fmla="*/ 561361 w 1421139"/>
                <a:gd name="connsiteY12" fmla="*/ 6434 h 606323"/>
                <a:gd name="connsiteX13" fmla="*/ 6360 w 1421139"/>
                <a:gd name="connsiteY13" fmla="*/ 12840 h 606323"/>
                <a:gd name="connsiteX14" fmla="*/ 1 w 1421139"/>
                <a:gd name="connsiteY14" fmla="*/ 19316 h 606323"/>
                <a:gd name="connsiteX15" fmla="*/ 6407 w 1421139"/>
                <a:gd name="connsiteY15" fmla="*/ 25676 h 606323"/>
                <a:gd name="connsiteX16" fmla="*/ 6453 w 1421139"/>
                <a:gd name="connsiteY16" fmla="*/ 25676 h 606323"/>
                <a:gd name="connsiteX17" fmla="*/ 556942 w 1421139"/>
                <a:gd name="connsiteY17" fmla="*/ 19316 h 606323"/>
                <a:gd name="connsiteX18" fmla="*/ 770325 w 1421139"/>
                <a:gd name="connsiteY18" fmla="*/ 598912 h 606323"/>
                <a:gd name="connsiteX19" fmla="*/ 776240 w 1421139"/>
                <a:gd name="connsiteY19" fmla="*/ 603120 h 606323"/>
                <a:gd name="connsiteX20" fmla="*/ 1000798 w 1421139"/>
                <a:gd name="connsiteY20" fmla="*/ 606323 h 606323"/>
                <a:gd name="connsiteX21" fmla="*/ 1000892 w 1421139"/>
                <a:gd name="connsiteY21" fmla="*/ 606323 h 60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21139" h="606323">
                  <a:moveTo>
                    <a:pt x="1000868" y="606323"/>
                  </a:moveTo>
                  <a:cubicBezTo>
                    <a:pt x="1003884" y="606323"/>
                    <a:pt x="1006526" y="604219"/>
                    <a:pt x="1007134" y="601203"/>
                  </a:cubicBezTo>
                  <a:lnTo>
                    <a:pt x="1128028" y="25465"/>
                  </a:lnTo>
                  <a:lnTo>
                    <a:pt x="1415009" y="12840"/>
                  </a:lnTo>
                  <a:cubicBezTo>
                    <a:pt x="1418516" y="12700"/>
                    <a:pt x="1421275" y="9684"/>
                    <a:pt x="1421134" y="6130"/>
                  </a:cubicBezTo>
                  <a:cubicBezTo>
                    <a:pt x="1420994" y="2624"/>
                    <a:pt x="1417183" y="-135"/>
                    <a:pt x="1414425" y="5"/>
                  </a:cubicBezTo>
                  <a:lnTo>
                    <a:pt x="1122487" y="12840"/>
                  </a:lnTo>
                  <a:cubicBezTo>
                    <a:pt x="1119588" y="12981"/>
                    <a:pt x="1117133" y="15038"/>
                    <a:pt x="1116526" y="17960"/>
                  </a:cubicBezTo>
                  <a:lnTo>
                    <a:pt x="995678" y="593465"/>
                  </a:lnTo>
                  <a:lnTo>
                    <a:pt x="780846" y="590355"/>
                  </a:lnTo>
                  <a:lnTo>
                    <a:pt x="567416" y="10643"/>
                  </a:lnTo>
                  <a:cubicBezTo>
                    <a:pt x="566504" y="8094"/>
                    <a:pt x="564120" y="6434"/>
                    <a:pt x="561408" y="6434"/>
                  </a:cubicBezTo>
                  <a:lnTo>
                    <a:pt x="561361" y="6434"/>
                  </a:lnTo>
                  <a:lnTo>
                    <a:pt x="6360" y="12840"/>
                  </a:lnTo>
                  <a:cubicBezTo>
                    <a:pt x="2806" y="12887"/>
                    <a:pt x="-46" y="15786"/>
                    <a:pt x="1" y="19316"/>
                  </a:cubicBezTo>
                  <a:cubicBezTo>
                    <a:pt x="47" y="22870"/>
                    <a:pt x="2900" y="25676"/>
                    <a:pt x="6407" y="25676"/>
                  </a:cubicBezTo>
                  <a:lnTo>
                    <a:pt x="6453" y="25676"/>
                  </a:lnTo>
                  <a:lnTo>
                    <a:pt x="556942" y="19316"/>
                  </a:lnTo>
                  <a:lnTo>
                    <a:pt x="770325" y="598912"/>
                  </a:lnTo>
                  <a:cubicBezTo>
                    <a:pt x="771237" y="601414"/>
                    <a:pt x="773575" y="603074"/>
                    <a:pt x="776240" y="603120"/>
                  </a:cubicBezTo>
                  <a:lnTo>
                    <a:pt x="1000798" y="606323"/>
                  </a:lnTo>
                  <a:lnTo>
                    <a:pt x="1000892" y="606323"/>
                  </a:ln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4A416CC6-AEA6-8AAE-325C-8830A7D16B75}"/>
                </a:ext>
              </a:extLst>
            </p:cNvPr>
            <p:cNvSpPr/>
            <p:nvPr/>
          </p:nvSpPr>
          <p:spPr>
            <a:xfrm>
              <a:off x="8209997" y="1920534"/>
              <a:ext cx="330910" cy="330910"/>
            </a:xfrm>
            <a:custGeom>
              <a:avLst/>
              <a:gdLst>
                <a:gd name="connsiteX0" fmla="*/ 330911 w 330910"/>
                <a:gd name="connsiteY0" fmla="*/ 165455 h 330910"/>
                <a:gd name="connsiteX1" fmla="*/ 165455 w 330910"/>
                <a:gd name="connsiteY1" fmla="*/ 330910 h 330910"/>
                <a:gd name="connsiteX2" fmla="*/ 0 w 330910"/>
                <a:gd name="connsiteY2" fmla="*/ 165455 h 330910"/>
                <a:gd name="connsiteX3" fmla="*/ 165455 w 330910"/>
                <a:gd name="connsiteY3" fmla="*/ 0 h 330910"/>
                <a:gd name="connsiteX4" fmla="*/ 330911 w 330910"/>
                <a:gd name="connsiteY4" fmla="*/ 165455 h 33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910" h="330910">
                  <a:moveTo>
                    <a:pt x="330911" y="165455"/>
                  </a:moveTo>
                  <a:cubicBezTo>
                    <a:pt x="330911" y="256834"/>
                    <a:pt x="256834" y="330910"/>
                    <a:pt x="165455" y="330910"/>
                  </a:cubicBezTo>
                  <a:cubicBezTo>
                    <a:pt x="74077" y="330910"/>
                    <a:pt x="0" y="256834"/>
                    <a:pt x="0" y="165455"/>
                  </a:cubicBezTo>
                  <a:cubicBezTo>
                    <a:pt x="0" y="74077"/>
                    <a:pt x="74077" y="0"/>
                    <a:pt x="165455" y="0"/>
                  </a:cubicBezTo>
                  <a:cubicBezTo>
                    <a:pt x="256834" y="0"/>
                    <a:pt x="330911" y="74077"/>
                    <a:pt x="330911" y="16545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54F5724-BC9F-59D4-98F2-80FA145DCD0E}"/>
                </a:ext>
              </a:extLst>
            </p:cNvPr>
            <p:cNvSpPr/>
            <p:nvPr/>
          </p:nvSpPr>
          <p:spPr>
            <a:xfrm>
              <a:off x="7935617" y="2067335"/>
              <a:ext cx="617400" cy="1039580"/>
            </a:xfrm>
            <a:custGeom>
              <a:avLst/>
              <a:gdLst>
                <a:gd name="connsiteX0" fmla="*/ 342998 w 617400"/>
                <a:gd name="connsiteY0" fmla="*/ 2522 h 1039580"/>
                <a:gd name="connsiteX1" fmla="*/ 617400 w 617400"/>
                <a:gd name="connsiteY1" fmla="*/ 345520 h 1039580"/>
                <a:gd name="connsiteX2" fmla="*/ 254226 w 617400"/>
                <a:gd name="connsiteY2" fmla="*/ 1027470 h 1039580"/>
                <a:gd name="connsiteX3" fmla="*/ 0 w 617400"/>
                <a:gd name="connsiteY3" fmla="*/ 1039580 h 1039580"/>
                <a:gd name="connsiteX4" fmla="*/ 342998 w 617400"/>
                <a:gd name="connsiteY4" fmla="*/ 2522 h 10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7400" h="1039580">
                  <a:moveTo>
                    <a:pt x="342998" y="2522"/>
                  </a:moveTo>
                  <a:cubicBezTo>
                    <a:pt x="551003" y="-29975"/>
                    <a:pt x="617400" y="260770"/>
                    <a:pt x="617400" y="345520"/>
                  </a:cubicBezTo>
                  <a:cubicBezTo>
                    <a:pt x="617400" y="430270"/>
                    <a:pt x="330887" y="1015383"/>
                    <a:pt x="254226" y="1027470"/>
                  </a:cubicBezTo>
                  <a:cubicBezTo>
                    <a:pt x="177566" y="1039557"/>
                    <a:pt x="0" y="1039580"/>
                    <a:pt x="0" y="1039580"/>
                  </a:cubicBezTo>
                  <a:cubicBezTo>
                    <a:pt x="0" y="1039580"/>
                    <a:pt x="84750" y="42875"/>
                    <a:pt x="342998" y="2522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D8808A2-A927-D1DB-AFFD-4EAD5CA35F02}"/>
                </a:ext>
              </a:extLst>
            </p:cNvPr>
            <p:cNvSpPr/>
            <p:nvPr/>
          </p:nvSpPr>
          <p:spPr>
            <a:xfrm>
              <a:off x="7895616" y="3014474"/>
              <a:ext cx="330910" cy="330910"/>
            </a:xfrm>
            <a:custGeom>
              <a:avLst/>
              <a:gdLst>
                <a:gd name="connsiteX0" fmla="*/ 330911 w 330910"/>
                <a:gd name="connsiteY0" fmla="*/ 165455 h 330910"/>
                <a:gd name="connsiteX1" fmla="*/ 165455 w 330910"/>
                <a:gd name="connsiteY1" fmla="*/ 330910 h 330910"/>
                <a:gd name="connsiteX2" fmla="*/ 0 w 330910"/>
                <a:gd name="connsiteY2" fmla="*/ 165455 h 330910"/>
                <a:gd name="connsiteX3" fmla="*/ 165455 w 330910"/>
                <a:gd name="connsiteY3" fmla="*/ 0 h 330910"/>
                <a:gd name="connsiteX4" fmla="*/ 330911 w 330910"/>
                <a:gd name="connsiteY4" fmla="*/ 165455 h 330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910" h="330910">
                  <a:moveTo>
                    <a:pt x="330911" y="165455"/>
                  </a:moveTo>
                  <a:cubicBezTo>
                    <a:pt x="330911" y="256834"/>
                    <a:pt x="256834" y="330910"/>
                    <a:pt x="165455" y="330910"/>
                  </a:cubicBezTo>
                  <a:cubicBezTo>
                    <a:pt x="74077" y="330910"/>
                    <a:pt x="0" y="256834"/>
                    <a:pt x="0" y="165455"/>
                  </a:cubicBezTo>
                  <a:cubicBezTo>
                    <a:pt x="0" y="74077"/>
                    <a:pt x="74077" y="0"/>
                    <a:pt x="165455" y="0"/>
                  </a:cubicBezTo>
                  <a:cubicBezTo>
                    <a:pt x="256834" y="0"/>
                    <a:pt x="330911" y="74077"/>
                    <a:pt x="330911" y="16545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1619C7CB-92A4-AB8A-7F59-588430BE8231}"/>
                </a:ext>
              </a:extLst>
            </p:cNvPr>
            <p:cNvSpPr/>
            <p:nvPr/>
          </p:nvSpPr>
          <p:spPr>
            <a:xfrm rot="18900000">
              <a:off x="10546883" y="1723285"/>
              <a:ext cx="225049" cy="225049"/>
            </a:xfrm>
            <a:custGeom>
              <a:avLst/>
              <a:gdLst>
                <a:gd name="connsiteX0" fmla="*/ 225049 w 225049"/>
                <a:gd name="connsiteY0" fmla="*/ 112525 h 225049"/>
                <a:gd name="connsiteX1" fmla="*/ 112525 w 225049"/>
                <a:gd name="connsiteY1" fmla="*/ 225049 h 225049"/>
                <a:gd name="connsiteX2" fmla="*/ 0 w 225049"/>
                <a:gd name="connsiteY2" fmla="*/ 112525 h 225049"/>
                <a:gd name="connsiteX3" fmla="*/ 112525 w 225049"/>
                <a:gd name="connsiteY3" fmla="*/ 0 h 225049"/>
                <a:gd name="connsiteX4" fmla="*/ 225049 w 225049"/>
                <a:gd name="connsiteY4" fmla="*/ 112525 h 22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049" h="225049">
                  <a:moveTo>
                    <a:pt x="225049" y="112525"/>
                  </a:moveTo>
                  <a:cubicBezTo>
                    <a:pt x="225049" y="174670"/>
                    <a:pt x="174670" y="225049"/>
                    <a:pt x="112525" y="225049"/>
                  </a:cubicBezTo>
                  <a:cubicBezTo>
                    <a:pt x="50379" y="225049"/>
                    <a:pt x="0" y="174670"/>
                    <a:pt x="0" y="112525"/>
                  </a:cubicBezTo>
                  <a:cubicBezTo>
                    <a:pt x="0" y="50379"/>
                    <a:pt x="50379" y="0"/>
                    <a:pt x="112525" y="0"/>
                  </a:cubicBezTo>
                  <a:cubicBezTo>
                    <a:pt x="174670" y="0"/>
                    <a:pt x="225049" y="50379"/>
                    <a:pt x="225049" y="11252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7F1D36B-E772-56C6-F04F-99C1745310AE}"/>
                </a:ext>
              </a:extLst>
            </p:cNvPr>
            <p:cNvSpPr/>
            <p:nvPr/>
          </p:nvSpPr>
          <p:spPr>
            <a:xfrm>
              <a:off x="8021187" y="3109123"/>
              <a:ext cx="1009469" cy="498038"/>
            </a:xfrm>
            <a:custGeom>
              <a:avLst/>
              <a:gdLst>
                <a:gd name="connsiteX0" fmla="*/ 10425 w 1009469"/>
                <a:gd name="connsiteY0" fmla="*/ 103630 h 498038"/>
                <a:gd name="connsiteX1" fmla="*/ 505272 w 1009469"/>
                <a:gd name="connsiteY1" fmla="*/ 55562 h 498038"/>
                <a:gd name="connsiteX2" fmla="*/ 1009469 w 1009469"/>
                <a:gd name="connsiteY2" fmla="*/ 227821 h 498038"/>
                <a:gd name="connsiteX3" fmla="*/ 917145 w 1009469"/>
                <a:gd name="connsiteY3" fmla="*/ 498039 h 498038"/>
                <a:gd name="connsiteX4" fmla="*/ 10425 w 1009469"/>
                <a:gd name="connsiteY4" fmla="*/ 103630 h 49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9469" h="498038">
                  <a:moveTo>
                    <a:pt x="10425" y="103630"/>
                  </a:moveTo>
                  <a:cubicBezTo>
                    <a:pt x="73199" y="-47540"/>
                    <a:pt x="294273" y="-5481"/>
                    <a:pt x="505272" y="55562"/>
                  </a:cubicBezTo>
                  <a:cubicBezTo>
                    <a:pt x="716270" y="116605"/>
                    <a:pt x="1009469" y="227821"/>
                    <a:pt x="1009469" y="227821"/>
                  </a:cubicBezTo>
                  <a:lnTo>
                    <a:pt x="917145" y="498039"/>
                  </a:lnTo>
                  <a:cubicBezTo>
                    <a:pt x="917145" y="498039"/>
                    <a:pt x="-114046" y="403352"/>
                    <a:pt x="10425" y="103630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C729FDC0-2745-8D1D-4ABD-19FEBF5DA7AF}"/>
                </a:ext>
              </a:extLst>
            </p:cNvPr>
            <p:cNvSpPr/>
            <p:nvPr/>
          </p:nvSpPr>
          <p:spPr>
            <a:xfrm>
              <a:off x="8152683" y="2116196"/>
              <a:ext cx="298326" cy="962454"/>
            </a:xfrm>
            <a:custGeom>
              <a:avLst/>
              <a:gdLst>
                <a:gd name="connsiteX0" fmla="*/ 6418 w 298326"/>
                <a:gd name="connsiteY0" fmla="*/ 962431 h 962454"/>
                <a:gd name="connsiteX1" fmla="*/ 12192 w 298326"/>
                <a:gd name="connsiteY1" fmla="*/ 958830 h 962454"/>
                <a:gd name="connsiteX2" fmla="*/ 233548 w 298326"/>
                <a:gd name="connsiteY2" fmla="*/ 500082 h 962454"/>
                <a:gd name="connsiteX3" fmla="*/ 234038 w 298326"/>
                <a:gd name="connsiteY3" fmla="*/ 495874 h 962454"/>
                <a:gd name="connsiteX4" fmla="*/ 192727 w 298326"/>
                <a:gd name="connsiteY4" fmla="*/ 314778 h 962454"/>
                <a:gd name="connsiteX5" fmla="*/ 297981 w 298326"/>
                <a:gd name="connsiteY5" fmla="*/ 8556 h 962454"/>
                <a:gd name="connsiteX6" fmla="*/ 294030 w 298326"/>
                <a:gd name="connsiteY6" fmla="*/ 396 h 962454"/>
                <a:gd name="connsiteX7" fmla="*/ 285870 w 298326"/>
                <a:gd name="connsiteY7" fmla="*/ 4347 h 962454"/>
                <a:gd name="connsiteX8" fmla="*/ 180009 w 298326"/>
                <a:gd name="connsiteY8" fmla="*/ 312323 h 962454"/>
                <a:gd name="connsiteX9" fmla="*/ 179798 w 298326"/>
                <a:gd name="connsiteY9" fmla="*/ 315830 h 962454"/>
                <a:gd name="connsiteX10" fmla="*/ 220993 w 298326"/>
                <a:gd name="connsiteY10" fmla="*/ 496528 h 962454"/>
                <a:gd name="connsiteX11" fmla="*/ 643 w 298326"/>
                <a:gd name="connsiteY11" fmla="*/ 953219 h 962454"/>
                <a:gd name="connsiteX12" fmla="*/ 3589 w 298326"/>
                <a:gd name="connsiteY12" fmla="*/ 961799 h 962454"/>
                <a:gd name="connsiteX13" fmla="*/ 6394 w 298326"/>
                <a:gd name="connsiteY13" fmla="*/ 962454 h 96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8326" h="962454">
                  <a:moveTo>
                    <a:pt x="6418" y="962431"/>
                  </a:moveTo>
                  <a:cubicBezTo>
                    <a:pt x="8826" y="962431"/>
                    <a:pt x="11070" y="961074"/>
                    <a:pt x="12192" y="958830"/>
                  </a:cubicBezTo>
                  <a:lnTo>
                    <a:pt x="233548" y="500082"/>
                  </a:lnTo>
                  <a:cubicBezTo>
                    <a:pt x="234202" y="498726"/>
                    <a:pt x="234342" y="497276"/>
                    <a:pt x="234038" y="495874"/>
                  </a:cubicBezTo>
                  <a:lnTo>
                    <a:pt x="192727" y="314778"/>
                  </a:lnTo>
                  <a:lnTo>
                    <a:pt x="297981" y="8556"/>
                  </a:lnTo>
                  <a:cubicBezTo>
                    <a:pt x="299126" y="5189"/>
                    <a:pt x="297326" y="1542"/>
                    <a:pt x="294030" y="396"/>
                  </a:cubicBezTo>
                  <a:cubicBezTo>
                    <a:pt x="290616" y="-866"/>
                    <a:pt x="287016" y="1004"/>
                    <a:pt x="285870" y="4347"/>
                  </a:cubicBezTo>
                  <a:lnTo>
                    <a:pt x="180009" y="312323"/>
                  </a:lnTo>
                  <a:cubicBezTo>
                    <a:pt x="179611" y="313468"/>
                    <a:pt x="179565" y="314684"/>
                    <a:pt x="179798" y="315830"/>
                  </a:cubicBezTo>
                  <a:lnTo>
                    <a:pt x="220993" y="496528"/>
                  </a:lnTo>
                  <a:lnTo>
                    <a:pt x="643" y="953219"/>
                  </a:lnTo>
                  <a:cubicBezTo>
                    <a:pt x="-900" y="956422"/>
                    <a:pt x="433" y="960280"/>
                    <a:pt x="3589" y="961799"/>
                  </a:cubicBezTo>
                  <a:cubicBezTo>
                    <a:pt x="4501" y="962243"/>
                    <a:pt x="5436" y="962454"/>
                    <a:pt x="6394" y="962454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23FC1C1-E252-1A98-D1B5-B283D9432291}"/>
                </a:ext>
              </a:extLst>
            </p:cNvPr>
            <p:cNvSpPr/>
            <p:nvPr/>
          </p:nvSpPr>
          <p:spPr>
            <a:xfrm>
              <a:off x="7971377" y="3203343"/>
              <a:ext cx="1047399" cy="188229"/>
            </a:xfrm>
            <a:custGeom>
              <a:avLst/>
              <a:gdLst>
                <a:gd name="connsiteX0" fmla="*/ 1047006 w 1047399"/>
                <a:gd name="connsiteY0" fmla="*/ 183539 h 188229"/>
                <a:gd name="connsiteX1" fmla="*/ 1047146 w 1047399"/>
                <a:gd name="connsiteY1" fmla="*/ 183118 h 188229"/>
                <a:gd name="connsiteX2" fmla="*/ 1042260 w 1047399"/>
                <a:gd name="connsiteY2" fmla="*/ 174538 h 188229"/>
                <a:gd name="connsiteX3" fmla="*/ 413614 w 1047399"/>
                <a:gd name="connsiteY3" fmla="*/ 245 h 188229"/>
                <a:gd name="connsiteX4" fmla="*/ 406670 w 1047399"/>
                <a:gd name="connsiteY4" fmla="*/ 2233 h 188229"/>
                <a:gd name="connsiteX5" fmla="*/ 280516 w 1047399"/>
                <a:gd name="connsiteY5" fmla="*/ 139399 h 188229"/>
                <a:gd name="connsiteX6" fmla="*/ 8334 w 1047399"/>
                <a:gd name="connsiteY6" fmla="*/ 86305 h 188229"/>
                <a:gd name="connsiteX7" fmla="*/ 128 w 1047399"/>
                <a:gd name="connsiteY7" fmla="*/ 91775 h 188229"/>
                <a:gd name="connsiteX8" fmla="*/ 5598 w 1047399"/>
                <a:gd name="connsiteY8" fmla="*/ 99981 h 188229"/>
                <a:gd name="connsiteX9" fmla="*/ 281614 w 1047399"/>
                <a:gd name="connsiteY9" fmla="*/ 153801 h 188229"/>
                <a:gd name="connsiteX10" fmla="*/ 288091 w 1047399"/>
                <a:gd name="connsiteY10" fmla="*/ 151696 h 188229"/>
                <a:gd name="connsiteX11" fmla="*/ 414035 w 1047399"/>
                <a:gd name="connsiteY11" fmla="*/ 14811 h 188229"/>
                <a:gd name="connsiteX12" fmla="*/ 1038566 w 1047399"/>
                <a:gd name="connsiteY12" fmla="*/ 187981 h 188229"/>
                <a:gd name="connsiteX13" fmla="*/ 1047006 w 1047399"/>
                <a:gd name="connsiteY13" fmla="*/ 183492 h 18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7399" h="188229">
                  <a:moveTo>
                    <a:pt x="1047006" y="183539"/>
                  </a:moveTo>
                  <a:cubicBezTo>
                    <a:pt x="1047006" y="183539"/>
                    <a:pt x="1047099" y="183282"/>
                    <a:pt x="1047146" y="183118"/>
                  </a:cubicBezTo>
                  <a:cubicBezTo>
                    <a:pt x="1048175" y="179448"/>
                    <a:pt x="1045977" y="175590"/>
                    <a:pt x="1042260" y="174538"/>
                  </a:cubicBezTo>
                  <a:lnTo>
                    <a:pt x="413614" y="245"/>
                  </a:lnTo>
                  <a:cubicBezTo>
                    <a:pt x="411136" y="-433"/>
                    <a:pt x="408424" y="316"/>
                    <a:pt x="406670" y="2233"/>
                  </a:cubicBezTo>
                  <a:lnTo>
                    <a:pt x="280516" y="139399"/>
                  </a:lnTo>
                  <a:lnTo>
                    <a:pt x="8334" y="86305"/>
                  </a:lnTo>
                  <a:cubicBezTo>
                    <a:pt x="4500" y="85580"/>
                    <a:pt x="245" y="88081"/>
                    <a:pt x="128" y="91775"/>
                  </a:cubicBezTo>
                  <a:cubicBezTo>
                    <a:pt x="-597" y="95563"/>
                    <a:pt x="1834" y="99210"/>
                    <a:pt x="5598" y="99981"/>
                  </a:cubicBezTo>
                  <a:lnTo>
                    <a:pt x="281614" y="153801"/>
                  </a:lnTo>
                  <a:cubicBezTo>
                    <a:pt x="283976" y="154268"/>
                    <a:pt x="286454" y="153450"/>
                    <a:pt x="288091" y="151696"/>
                  </a:cubicBezTo>
                  <a:lnTo>
                    <a:pt x="414035" y="14811"/>
                  </a:lnTo>
                  <a:lnTo>
                    <a:pt x="1038566" y="187981"/>
                  </a:lnTo>
                  <a:cubicBezTo>
                    <a:pt x="1042143" y="188963"/>
                    <a:pt x="1045813" y="186952"/>
                    <a:pt x="1047006" y="183492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A47A4B1-992F-DC65-4B1E-0CD74DD4BC55}"/>
                </a:ext>
              </a:extLst>
            </p:cNvPr>
            <p:cNvSpPr/>
            <p:nvPr/>
          </p:nvSpPr>
          <p:spPr>
            <a:xfrm>
              <a:off x="10358160" y="1899890"/>
              <a:ext cx="381024" cy="932461"/>
            </a:xfrm>
            <a:custGeom>
              <a:avLst/>
              <a:gdLst>
                <a:gd name="connsiteX0" fmla="*/ 107728 w 381024"/>
                <a:gd name="connsiteY0" fmla="*/ 925750 h 932461"/>
                <a:gd name="connsiteX1" fmla="*/ 34411 w 381024"/>
                <a:gd name="connsiteY1" fmla="*/ 473664 h 932461"/>
                <a:gd name="connsiteX2" fmla="*/ 163091 w 381024"/>
                <a:gd name="connsiteY2" fmla="*/ 0 h 932461"/>
                <a:gd name="connsiteX3" fmla="*/ 380986 w 381024"/>
                <a:gd name="connsiteY3" fmla="*/ 40540 h 932461"/>
                <a:gd name="connsiteX4" fmla="*/ 107728 w 381024"/>
                <a:gd name="connsiteY4" fmla="*/ 925750 h 932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24" h="932461">
                  <a:moveTo>
                    <a:pt x="107728" y="925750"/>
                  </a:moveTo>
                  <a:cubicBezTo>
                    <a:pt x="-34932" y="876934"/>
                    <a:pt x="-9285" y="671219"/>
                    <a:pt x="34411" y="473664"/>
                  </a:cubicBezTo>
                  <a:cubicBezTo>
                    <a:pt x="78107" y="276109"/>
                    <a:pt x="163091" y="0"/>
                    <a:pt x="163091" y="0"/>
                  </a:cubicBezTo>
                  <a:lnTo>
                    <a:pt x="380986" y="40540"/>
                  </a:lnTo>
                  <a:cubicBezTo>
                    <a:pt x="380986" y="40540"/>
                    <a:pt x="390571" y="1022540"/>
                    <a:pt x="107728" y="925750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1E51D79-C31F-BAE8-88CB-26269A59A036}"/>
                </a:ext>
              </a:extLst>
            </p:cNvPr>
            <p:cNvSpPr/>
            <p:nvPr/>
          </p:nvSpPr>
          <p:spPr>
            <a:xfrm>
              <a:off x="10469857" y="1911428"/>
              <a:ext cx="149163" cy="888025"/>
            </a:xfrm>
            <a:custGeom>
              <a:avLst/>
              <a:gdLst>
                <a:gd name="connsiteX0" fmla="*/ 112530 w 149163"/>
                <a:gd name="connsiteY0" fmla="*/ 888026 h 888025"/>
                <a:gd name="connsiteX1" fmla="*/ 126979 w 149163"/>
                <a:gd name="connsiteY1" fmla="*/ 876664 h 888025"/>
                <a:gd name="connsiteX2" fmla="*/ 149119 w 149163"/>
                <a:gd name="connsiteY2" fmla="*/ 705597 h 888025"/>
                <a:gd name="connsiteX3" fmla="*/ 146757 w 149163"/>
                <a:gd name="connsiteY3" fmla="*/ 699776 h 888025"/>
                <a:gd name="connsiteX4" fmla="*/ 13495 w 149163"/>
                <a:gd name="connsiteY4" fmla="*/ 592091 h 888025"/>
                <a:gd name="connsiteX5" fmla="*/ 135909 w 149163"/>
                <a:gd name="connsiteY5" fmla="*/ 7726 h 888025"/>
                <a:gd name="connsiteX6" fmla="*/ 130930 w 149163"/>
                <a:gd name="connsiteY6" fmla="*/ 151 h 888025"/>
                <a:gd name="connsiteX7" fmla="*/ 123355 w 149163"/>
                <a:gd name="connsiteY7" fmla="*/ 5131 h 888025"/>
                <a:gd name="connsiteX8" fmla="*/ 146 w 149163"/>
                <a:gd name="connsiteY8" fmla="*/ 593330 h 888025"/>
                <a:gd name="connsiteX9" fmla="*/ 2414 w 149163"/>
                <a:gd name="connsiteY9" fmla="*/ 599596 h 888025"/>
                <a:gd name="connsiteX10" fmla="*/ 135933 w 149163"/>
                <a:gd name="connsiteY10" fmla="*/ 707468 h 888025"/>
                <a:gd name="connsiteX11" fmla="*/ 112554 w 149163"/>
                <a:gd name="connsiteY11" fmla="*/ 888026 h 88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9163" h="888025">
                  <a:moveTo>
                    <a:pt x="112530" y="888026"/>
                  </a:moveTo>
                  <a:cubicBezTo>
                    <a:pt x="116084" y="882625"/>
                    <a:pt x="121064" y="878511"/>
                    <a:pt x="126979" y="876664"/>
                  </a:cubicBezTo>
                  <a:lnTo>
                    <a:pt x="149119" y="705597"/>
                  </a:lnTo>
                  <a:cubicBezTo>
                    <a:pt x="149376" y="703400"/>
                    <a:pt x="148511" y="701202"/>
                    <a:pt x="146757" y="699776"/>
                  </a:cubicBezTo>
                  <a:lnTo>
                    <a:pt x="13495" y="592091"/>
                  </a:lnTo>
                  <a:lnTo>
                    <a:pt x="135909" y="7726"/>
                  </a:lnTo>
                  <a:cubicBezTo>
                    <a:pt x="136634" y="4289"/>
                    <a:pt x="134413" y="876"/>
                    <a:pt x="130930" y="151"/>
                  </a:cubicBezTo>
                  <a:cubicBezTo>
                    <a:pt x="127493" y="-621"/>
                    <a:pt x="124126" y="1647"/>
                    <a:pt x="123355" y="5131"/>
                  </a:cubicBezTo>
                  <a:lnTo>
                    <a:pt x="146" y="593330"/>
                  </a:lnTo>
                  <a:cubicBezTo>
                    <a:pt x="-368" y="595691"/>
                    <a:pt x="497" y="598076"/>
                    <a:pt x="2414" y="599596"/>
                  </a:cubicBezTo>
                  <a:lnTo>
                    <a:pt x="135933" y="707468"/>
                  </a:lnTo>
                  <a:lnTo>
                    <a:pt x="112554" y="888026"/>
                  </a:ln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0693A36-5BF7-B4EC-201C-EE6C81C7EAF0}"/>
                </a:ext>
              </a:extLst>
            </p:cNvPr>
            <p:cNvSpPr/>
            <p:nvPr/>
          </p:nvSpPr>
          <p:spPr>
            <a:xfrm>
              <a:off x="8305018" y="873745"/>
              <a:ext cx="520415" cy="381625"/>
            </a:xfrm>
            <a:custGeom>
              <a:avLst/>
              <a:gdLst>
                <a:gd name="connsiteX0" fmla="*/ 341049 w 520415"/>
                <a:gd name="connsiteY0" fmla="*/ 363436 h 381625"/>
                <a:gd name="connsiteX1" fmla="*/ 502226 w 520415"/>
                <a:gd name="connsiteY1" fmla="*/ 327385 h 381625"/>
                <a:gd name="connsiteX2" fmla="*/ 466175 w 520415"/>
                <a:gd name="connsiteY2" fmla="*/ 166208 h 381625"/>
                <a:gd name="connsiteX3" fmla="*/ 2610 w 520415"/>
                <a:gd name="connsiteY3" fmla="*/ 10385 h 381625"/>
                <a:gd name="connsiteX4" fmla="*/ 341049 w 520415"/>
                <a:gd name="connsiteY4" fmla="*/ 363412 h 381625"/>
                <a:gd name="connsiteX5" fmla="*/ 62391 w 520415"/>
                <a:gd name="connsiteY5" fmla="*/ 54876 h 381625"/>
                <a:gd name="connsiteX6" fmla="*/ 332796 w 520415"/>
                <a:gd name="connsiteY6" fmla="*/ 145751 h 381625"/>
                <a:gd name="connsiteX7" fmla="*/ 353814 w 520415"/>
                <a:gd name="connsiteY7" fmla="*/ 239759 h 381625"/>
                <a:gd name="connsiteX8" fmla="*/ 259806 w 520415"/>
                <a:gd name="connsiteY8" fmla="*/ 260801 h 381625"/>
                <a:gd name="connsiteX9" fmla="*/ 62391 w 520415"/>
                <a:gd name="connsiteY9" fmla="*/ 54876 h 381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0415" h="381625">
                  <a:moveTo>
                    <a:pt x="341049" y="363436"/>
                  </a:moveTo>
                  <a:cubicBezTo>
                    <a:pt x="395499" y="397990"/>
                    <a:pt x="467671" y="381859"/>
                    <a:pt x="502226" y="327385"/>
                  </a:cubicBezTo>
                  <a:cubicBezTo>
                    <a:pt x="536780" y="272911"/>
                    <a:pt x="520649" y="200763"/>
                    <a:pt x="466175" y="166208"/>
                  </a:cubicBezTo>
                  <a:cubicBezTo>
                    <a:pt x="411725" y="131653"/>
                    <a:pt x="37165" y="-44065"/>
                    <a:pt x="2610" y="10385"/>
                  </a:cubicBezTo>
                  <a:cubicBezTo>
                    <a:pt x="-31921" y="64859"/>
                    <a:pt x="286599" y="328858"/>
                    <a:pt x="341049" y="363412"/>
                  </a:cubicBezTo>
                  <a:close/>
                  <a:moveTo>
                    <a:pt x="62391" y="54876"/>
                  </a:moveTo>
                  <a:cubicBezTo>
                    <a:pt x="82544" y="23103"/>
                    <a:pt x="301047" y="125622"/>
                    <a:pt x="332796" y="145751"/>
                  </a:cubicBezTo>
                  <a:cubicBezTo>
                    <a:pt x="364569" y="165904"/>
                    <a:pt x="373990" y="208010"/>
                    <a:pt x="353814" y="239759"/>
                  </a:cubicBezTo>
                  <a:cubicBezTo>
                    <a:pt x="333661" y="271532"/>
                    <a:pt x="291578" y="280954"/>
                    <a:pt x="259806" y="260801"/>
                  </a:cubicBezTo>
                  <a:cubicBezTo>
                    <a:pt x="228033" y="240648"/>
                    <a:pt x="42215" y="86625"/>
                    <a:pt x="62391" y="54876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03444EE-4D7D-2D2B-F2B1-81E0D7A14CFD}"/>
                </a:ext>
              </a:extLst>
            </p:cNvPr>
            <p:cNvSpPr/>
            <p:nvPr/>
          </p:nvSpPr>
          <p:spPr>
            <a:xfrm>
              <a:off x="9149493" y="1993710"/>
              <a:ext cx="351998" cy="351998"/>
            </a:xfrm>
            <a:custGeom>
              <a:avLst/>
              <a:gdLst>
                <a:gd name="connsiteX0" fmla="*/ 351999 w 351998"/>
                <a:gd name="connsiteY0" fmla="*/ 175999 h 351998"/>
                <a:gd name="connsiteX1" fmla="*/ 175999 w 351998"/>
                <a:gd name="connsiteY1" fmla="*/ 351999 h 351998"/>
                <a:gd name="connsiteX2" fmla="*/ 0 w 351998"/>
                <a:gd name="connsiteY2" fmla="*/ 175999 h 351998"/>
                <a:gd name="connsiteX3" fmla="*/ 175999 w 351998"/>
                <a:gd name="connsiteY3" fmla="*/ 0 h 351998"/>
                <a:gd name="connsiteX4" fmla="*/ 351999 w 351998"/>
                <a:gd name="connsiteY4" fmla="*/ 175999 h 351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1998" h="351998">
                  <a:moveTo>
                    <a:pt x="351999" y="175999"/>
                  </a:moveTo>
                  <a:cubicBezTo>
                    <a:pt x="351999" y="273201"/>
                    <a:pt x="273201" y="351999"/>
                    <a:pt x="175999" y="351999"/>
                  </a:cubicBezTo>
                  <a:cubicBezTo>
                    <a:pt x="78798" y="351999"/>
                    <a:pt x="0" y="273201"/>
                    <a:pt x="0" y="175999"/>
                  </a:cubicBezTo>
                  <a:cubicBezTo>
                    <a:pt x="0" y="78798"/>
                    <a:pt x="78797" y="0"/>
                    <a:pt x="175999" y="0"/>
                  </a:cubicBezTo>
                  <a:cubicBezTo>
                    <a:pt x="273201" y="0"/>
                    <a:pt x="351999" y="78797"/>
                    <a:pt x="351999" y="175999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DA2C620-9A86-D676-53B5-8DC6216991CB}"/>
                </a:ext>
              </a:extLst>
            </p:cNvPr>
            <p:cNvSpPr/>
            <p:nvPr/>
          </p:nvSpPr>
          <p:spPr>
            <a:xfrm>
              <a:off x="9146267" y="1990484"/>
              <a:ext cx="358451" cy="358451"/>
            </a:xfrm>
            <a:custGeom>
              <a:avLst/>
              <a:gdLst>
                <a:gd name="connsiteX0" fmla="*/ 179226 w 358451"/>
                <a:gd name="connsiteY0" fmla="*/ 358451 h 358451"/>
                <a:gd name="connsiteX1" fmla="*/ 0 w 358451"/>
                <a:gd name="connsiteY1" fmla="*/ 179226 h 358451"/>
                <a:gd name="connsiteX2" fmla="*/ 179226 w 358451"/>
                <a:gd name="connsiteY2" fmla="*/ 0 h 358451"/>
                <a:gd name="connsiteX3" fmla="*/ 358451 w 358451"/>
                <a:gd name="connsiteY3" fmla="*/ 179226 h 358451"/>
                <a:gd name="connsiteX4" fmla="*/ 179226 w 358451"/>
                <a:gd name="connsiteY4" fmla="*/ 358451 h 358451"/>
                <a:gd name="connsiteX5" fmla="*/ 179226 w 358451"/>
                <a:gd name="connsiteY5" fmla="*/ 6453 h 358451"/>
                <a:gd name="connsiteX6" fmla="*/ 6453 w 358451"/>
                <a:gd name="connsiteY6" fmla="*/ 179226 h 358451"/>
                <a:gd name="connsiteX7" fmla="*/ 179226 w 358451"/>
                <a:gd name="connsiteY7" fmla="*/ 351999 h 358451"/>
                <a:gd name="connsiteX8" fmla="*/ 351999 w 358451"/>
                <a:gd name="connsiteY8" fmla="*/ 179226 h 358451"/>
                <a:gd name="connsiteX9" fmla="*/ 179226 w 358451"/>
                <a:gd name="connsiteY9" fmla="*/ 6453 h 358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8451" h="358451">
                  <a:moveTo>
                    <a:pt x="179226" y="358451"/>
                  </a:moveTo>
                  <a:cubicBezTo>
                    <a:pt x="80401" y="358451"/>
                    <a:pt x="0" y="278050"/>
                    <a:pt x="0" y="179226"/>
                  </a:cubicBezTo>
                  <a:cubicBezTo>
                    <a:pt x="0" y="80401"/>
                    <a:pt x="80401" y="0"/>
                    <a:pt x="179226" y="0"/>
                  </a:cubicBezTo>
                  <a:cubicBezTo>
                    <a:pt x="278050" y="0"/>
                    <a:pt x="358451" y="80401"/>
                    <a:pt x="358451" y="179226"/>
                  </a:cubicBezTo>
                  <a:cubicBezTo>
                    <a:pt x="358451" y="278050"/>
                    <a:pt x="278050" y="358451"/>
                    <a:pt x="179226" y="358451"/>
                  </a:cubicBezTo>
                  <a:close/>
                  <a:moveTo>
                    <a:pt x="179226" y="6453"/>
                  </a:moveTo>
                  <a:cubicBezTo>
                    <a:pt x="83955" y="6453"/>
                    <a:pt x="6453" y="83955"/>
                    <a:pt x="6453" y="179226"/>
                  </a:cubicBezTo>
                  <a:cubicBezTo>
                    <a:pt x="6453" y="274496"/>
                    <a:pt x="83955" y="351999"/>
                    <a:pt x="179226" y="351999"/>
                  </a:cubicBezTo>
                  <a:cubicBezTo>
                    <a:pt x="274496" y="351999"/>
                    <a:pt x="351999" y="274496"/>
                    <a:pt x="351999" y="179226"/>
                  </a:cubicBezTo>
                  <a:cubicBezTo>
                    <a:pt x="351999" y="83955"/>
                    <a:pt x="274496" y="6453"/>
                    <a:pt x="179226" y="6453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7E24DBE-BCC7-B373-543D-DC7AF7CEAD09}"/>
                </a:ext>
              </a:extLst>
            </p:cNvPr>
            <p:cNvSpPr/>
            <p:nvPr/>
          </p:nvSpPr>
          <p:spPr>
            <a:xfrm>
              <a:off x="9192277" y="2036494"/>
              <a:ext cx="266430" cy="266430"/>
            </a:xfrm>
            <a:custGeom>
              <a:avLst/>
              <a:gdLst>
                <a:gd name="connsiteX0" fmla="*/ 266431 w 266430"/>
                <a:gd name="connsiteY0" fmla="*/ 133215 h 266430"/>
                <a:gd name="connsiteX1" fmla="*/ 133215 w 266430"/>
                <a:gd name="connsiteY1" fmla="*/ 266430 h 266430"/>
                <a:gd name="connsiteX2" fmla="*/ 0 w 266430"/>
                <a:gd name="connsiteY2" fmla="*/ 133215 h 266430"/>
                <a:gd name="connsiteX3" fmla="*/ 133215 w 266430"/>
                <a:gd name="connsiteY3" fmla="*/ 0 h 266430"/>
                <a:gd name="connsiteX4" fmla="*/ 266431 w 266430"/>
                <a:gd name="connsiteY4" fmla="*/ 133215 h 266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430" h="266430">
                  <a:moveTo>
                    <a:pt x="266431" y="133215"/>
                  </a:moveTo>
                  <a:cubicBezTo>
                    <a:pt x="266431" y="206788"/>
                    <a:pt x="206788" y="266430"/>
                    <a:pt x="133215" y="266430"/>
                  </a:cubicBezTo>
                  <a:cubicBezTo>
                    <a:pt x="59643" y="266430"/>
                    <a:pt x="0" y="206788"/>
                    <a:pt x="0" y="133215"/>
                  </a:cubicBezTo>
                  <a:cubicBezTo>
                    <a:pt x="0" y="59643"/>
                    <a:pt x="59643" y="0"/>
                    <a:pt x="133215" y="0"/>
                  </a:cubicBezTo>
                  <a:cubicBezTo>
                    <a:pt x="206788" y="0"/>
                    <a:pt x="266431" y="59643"/>
                    <a:pt x="266431" y="13321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17A56E5-682C-B803-89D7-38C54BB7FECA}"/>
                </a:ext>
              </a:extLst>
            </p:cNvPr>
            <p:cNvSpPr/>
            <p:nvPr/>
          </p:nvSpPr>
          <p:spPr>
            <a:xfrm>
              <a:off x="9180354" y="2024571"/>
              <a:ext cx="290277" cy="290277"/>
            </a:xfrm>
            <a:custGeom>
              <a:avLst/>
              <a:gdLst>
                <a:gd name="connsiteX0" fmla="*/ 145139 w 290277"/>
                <a:gd name="connsiteY0" fmla="*/ 290277 h 290277"/>
                <a:gd name="connsiteX1" fmla="*/ 0 w 290277"/>
                <a:gd name="connsiteY1" fmla="*/ 145139 h 290277"/>
                <a:gd name="connsiteX2" fmla="*/ 145139 w 290277"/>
                <a:gd name="connsiteY2" fmla="*/ 0 h 290277"/>
                <a:gd name="connsiteX3" fmla="*/ 290277 w 290277"/>
                <a:gd name="connsiteY3" fmla="*/ 145139 h 290277"/>
                <a:gd name="connsiteX4" fmla="*/ 145139 w 290277"/>
                <a:gd name="connsiteY4" fmla="*/ 290277 h 290277"/>
                <a:gd name="connsiteX5" fmla="*/ 145139 w 290277"/>
                <a:gd name="connsiteY5" fmla="*/ 23847 h 290277"/>
                <a:gd name="connsiteX6" fmla="*/ 23870 w 290277"/>
                <a:gd name="connsiteY6" fmla="*/ 145115 h 290277"/>
                <a:gd name="connsiteX7" fmla="*/ 145139 w 290277"/>
                <a:gd name="connsiteY7" fmla="*/ 266384 h 290277"/>
                <a:gd name="connsiteX8" fmla="*/ 266407 w 290277"/>
                <a:gd name="connsiteY8" fmla="*/ 145115 h 290277"/>
                <a:gd name="connsiteX9" fmla="*/ 145139 w 290277"/>
                <a:gd name="connsiteY9" fmla="*/ 23847 h 290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0277" h="290277">
                  <a:moveTo>
                    <a:pt x="145139" y="290277"/>
                  </a:moveTo>
                  <a:cubicBezTo>
                    <a:pt x="65111" y="290277"/>
                    <a:pt x="0" y="225166"/>
                    <a:pt x="0" y="145139"/>
                  </a:cubicBezTo>
                  <a:cubicBezTo>
                    <a:pt x="0" y="65111"/>
                    <a:pt x="65111" y="0"/>
                    <a:pt x="145139" y="0"/>
                  </a:cubicBezTo>
                  <a:cubicBezTo>
                    <a:pt x="225166" y="0"/>
                    <a:pt x="290277" y="65111"/>
                    <a:pt x="290277" y="145139"/>
                  </a:cubicBezTo>
                  <a:cubicBezTo>
                    <a:pt x="290277" y="225166"/>
                    <a:pt x="225166" y="290277"/>
                    <a:pt x="145139" y="290277"/>
                  </a:cubicBezTo>
                  <a:close/>
                  <a:moveTo>
                    <a:pt x="145139" y="23847"/>
                  </a:moveTo>
                  <a:cubicBezTo>
                    <a:pt x="78274" y="23847"/>
                    <a:pt x="23870" y="78250"/>
                    <a:pt x="23870" y="145115"/>
                  </a:cubicBezTo>
                  <a:cubicBezTo>
                    <a:pt x="23870" y="211980"/>
                    <a:pt x="78274" y="266384"/>
                    <a:pt x="145139" y="266384"/>
                  </a:cubicBezTo>
                  <a:cubicBezTo>
                    <a:pt x="212003" y="266384"/>
                    <a:pt x="266407" y="211980"/>
                    <a:pt x="266407" y="145115"/>
                  </a:cubicBezTo>
                  <a:cubicBezTo>
                    <a:pt x="266407" y="78250"/>
                    <a:pt x="212003" y="23847"/>
                    <a:pt x="145139" y="23847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5E37E8F-7C32-EE0A-7DCD-F7E8CF9DE556}"/>
                </a:ext>
              </a:extLst>
            </p:cNvPr>
            <p:cNvSpPr/>
            <p:nvPr/>
          </p:nvSpPr>
          <p:spPr>
            <a:xfrm>
              <a:off x="9235693" y="2080108"/>
              <a:ext cx="179599" cy="179202"/>
            </a:xfrm>
            <a:custGeom>
              <a:avLst/>
              <a:gdLst>
                <a:gd name="connsiteX0" fmla="*/ 89800 w 179599"/>
                <a:gd name="connsiteY0" fmla="*/ 179179 h 179202"/>
                <a:gd name="connsiteX1" fmla="*/ 80144 w 179599"/>
                <a:gd name="connsiteY1" fmla="*/ 178664 h 179202"/>
                <a:gd name="connsiteX2" fmla="*/ 77456 w 179599"/>
                <a:gd name="connsiteY2" fmla="*/ 175345 h 179202"/>
                <a:gd name="connsiteX3" fmla="*/ 80776 w 179599"/>
                <a:gd name="connsiteY3" fmla="*/ 172656 h 179202"/>
                <a:gd name="connsiteX4" fmla="*/ 98287 w 179599"/>
                <a:gd name="connsiteY4" fmla="*/ 172703 h 179202"/>
                <a:gd name="connsiteX5" fmla="*/ 101606 w 179599"/>
                <a:gd name="connsiteY5" fmla="*/ 175415 h 179202"/>
                <a:gd name="connsiteX6" fmla="*/ 98895 w 179599"/>
                <a:gd name="connsiteY6" fmla="*/ 178735 h 179202"/>
                <a:gd name="connsiteX7" fmla="*/ 89777 w 179599"/>
                <a:gd name="connsiteY7" fmla="*/ 179202 h 179202"/>
                <a:gd name="connsiteX8" fmla="*/ 116359 w 179599"/>
                <a:gd name="connsiteY8" fmla="*/ 175041 h 179202"/>
                <a:gd name="connsiteX9" fmla="*/ 113483 w 179599"/>
                <a:gd name="connsiteY9" fmla="*/ 172936 h 179202"/>
                <a:gd name="connsiteX10" fmla="*/ 115447 w 179599"/>
                <a:gd name="connsiteY10" fmla="*/ 169126 h 179202"/>
                <a:gd name="connsiteX11" fmla="*/ 131462 w 179599"/>
                <a:gd name="connsiteY11" fmla="*/ 162065 h 179202"/>
                <a:gd name="connsiteX12" fmla="*/ 135600 w 179599"/>
                <a:gd name="connsiteY12" fmla="*/ 163187 h 179202"/>
                <a:gd name="connsiteX13" fmla="*/ 134478 w 179599"/>
                <a:gd name="connsiteY13" fmla="*/ 167325 h 179202"/>
                <a:gd name="connsiteX14" fmla="*/ 117294 w 179599"/>
                <a:gd name="connsiteY14" fmla="*/ 174900 h 179202"/>
                <a:gd name="connsiteX15" fmla="*/ 116359 w 179599"/>
                <a:gd name="connsiteY15" fmla="*/ 175041 h 179202"/>
                <a:gd name="connsiteX16" fmla="*/ 62750 w 179599"/>
                <a:gd name="connsiteY16" fmla="*/ 174877 h 179202"/>
                <a:gd name="connsiteX17" fmla="*/ 61815 w 179599"/>
                <a:gd name="connsiteY17" fmla="*/ 174737 h 179202"/>
                <a:gd name="connsiteX18" fmla="*/ 44701 w 179599"/>
                <a:gd name="connsiteY18" fmla="*/ 167045 h 179202"/>
                <a:gd name="connsiteX19" fmla="*/ 43602 w 179599"/>
                <a:gd name="connsiteY19" fmla="*/ 162907 h 179202"/>
                <a:gd name="connsiteX20" fmla="*/ 47741 w 179599"/>
                <a:gd name="connsiteY20" fmla="*/ 161808 h 179202"/>
                <a:gd name="connsiteX21" fmla="*/ 63709 w 179599"/>
                <a:gd name="connsiteY21" fmla="*/ 168962 h 179202"/>
                <a:gd name="connsiteX22" fmla="*/ 65649 w 179599"/>
                <a:gd name="connsiteY22" fmla="*/ 172773 h 179202"/>
                <a:gd name="connsiteX23" fmla="*/ 62773 w 179599"/>
                <a:gd name="connsiteY23" fmla="*/ 174854 h 179202"/>
                <a:gd name="connsiteX24" fmla="*/ 147640 w 179599"/>
                <a:gd name="connsiteY24" fmla="*/ 157085 h 179202"/>
                <a:gd name="connsiteX25" fmla="*/ 145396 w 179599"/>
                <a:gd name="connsiteY25" fmla="*/ 156080 h 179202"/>
                <a:gd name="connsiteX26" fmla="*/ 145630 w 179599"/>
                <a:gd name="connsiteY26" fmla="*/ 151802 h 179202"/>
                <a:gd name="connsiteX27" fmla="*/ 157389 w 179599"/>
                <a:gd name="connsiteY27" fmla="*/ 138826 h 179202"/>
                <a:gd name="connsiteX28" fmla="*/ 161621 w 179599"/>
                <a:gd name="connsiteY28" fmla="*/ 138171 h 179202"/>
                <a:gd name="connsiteX29" fmla="*/ 162276 w 179599"/>
                <a:gd name="connsiteY29" fmla="*/ 142403 h 179202"/>
                <a:gd name="connsiteX30" fmla="*/ 149674 w 179599"/>
                <a:gd name="connsiteY30" fmla="*/ 156290 h 179202"/>
                <a:gd name="connsiteX31" fmla="*/ 147664 w 179599"/>
                <a:gd name="connsiteY31" fmla="*/ 157062 h 179202"/>
                <a:gd name="connsiteX32" fmla="*/ 31562 w 179599"/>
                <a:gd name="connsiteY32" fmla="*/ 156735 h 179202"/>
                <a:gd name="connsiteX33" fmla="*/ 29528 w 179599"/>
                <a:gd name="connsiteY33" fmla="*/ 155963 h 179202"/>
                <a:gd name="connsiteX34" fmla="*/ 16997 w 179599"/>
                <a:gd name="connsiteY34" fmla="*/ 141982 h 179202"/>
                <a:gd name="connsiteX35" fmla="*/ 17675 w 179599"/>
                <a:gd name="connsiteY35" fmla="*/ 137751 h 179202"/>
                <a:gd name="connsiteX36" fmla="*/ 21907 w 179599"/>
                <a:gd name="connsiteY36" fmla="*/ 138429 h 179202"/>
                <a:gd name="connsiteX37" fmla="*/ 33596 w 179599"/>
                <a:gd name="connsiteY37" fmla="*/ 151451 h 179202"/>
                <a:gd name="connsiteX38" fmla="*/ 33807 w 179599"/>
                <a:gd name="connsiteY38" fmla="*/ 155729 h 179202"/>
                <a:gd name="connsiteX39" fmla="*/ 31562 w 179599"/>
                <a:gd name="connsiteY39" fmla="*/ 156735 h 179202"/>
                <a:gd name="connsiteX40" fmla="*/ 168939 w 179599"/>
                <a:gd name="connsiteY40" fmla="*/ 128002 h 179202"/>
                <a:gd name="connsiteX41" fmla="*/ 167700 w 179599"/>
                <a:gd name="connsiteY41" fmla="*/ 127744 h 179202"/>
                <a:gd name="connsiteX42" fmla="*/ 166180 w 179599"/>
                <a:gd name="connsiteY42" fmla="*/ 123746 h 179202"/>
                <a:gd name="connsiteX43" fmla="*/ 171651 w 179599"/>
                <a:gd name="connsiteY43" fmla="*/ 107124 h 179202"/>
                <a:gd name="connsiteX44" fmla="*/ 175251 w 179599"/>
                <a:gd name="connsiteY44" fmla="*/ 104809 h 179202"/>
                <a:gd name="connsiteX45" fmla="*/ 177566 w 179599"/>
                <a:gd name="connsiteY45" fmla="*/ 108410 h 179202"/>
                <a:gd name="connsiteX46" fmla="*/ 171698 w 179599"/>
                <a:gd name="connsiteY46" fmla="*/ 126225 h 179202"/>
                <a:gd name="connsiteX47" fmla="*/ 168939 w 179599"/>
                <a:gd name="connsiteY47" fmla="*/ 128002 h 179202"/>
                <a:gd name="connsiteX48" fmla="*/ 10404 w 179599"/>
                <a:gd name="connsiteY48" fmla="*/ 127510 h 179202"/>
                <a:gd name="connsiteX49" fmla="*/ 7645 w 179599"/>
                <a:gd name="connsiteY49" fmla="*/ 125710 h 179202"/>
                <a:gd name="connsiteX50" fmla="*/ 1894 w 179599"/>
                <a:gd name="connsiteY50" fmla="*/ 107849 h 179202"/>
                <a:gd name="connsiteX51" fmla="*/ 4232 w 179599"/>
                <a:gd name="connsiteY51" fmla="*/ 104271 h 179202"/>
                <a:gd name="connsiteX52" fmla="*/ 7809 w 179599"/>
                <a:gd name="connsiteY52" fmla="*/ 106609 h 179202"/>
                <a:gd name="connsiteX53" fmla="*/ 13163 w 179599"/>
                <a:gd name="connsiteY53" fmla="*/ 123255 h 179202"/>
                <a:gd name="connsiteX54" fmla="*/ 11620 w 179599"/>
                <a:gd name="connsiteY54" fmla="*/ 127253 h 179202"/>
                <a:gd name="connsiteX55" fmla="*/ 10404 w 179599"/>
                <a:gd name="connsiteY55" fmla="*/ 127510 h 179202"/>
                <a:gd name="connsiteX56" fmla="*/ 176560 w 179599"/>
                <a:gd name="connsiteY56" fmla="*/ 92558 h 179202"/>
                <a:gd name="connsiteX57" fmla="*/ 173545 w 179599"/>
                <a:gd name="connsiteY57" fmla="*/ 89706 h 179202"/>
                <a:gd name="connsiteX58" fmla="*/ 173545 w 179599"/>
                <a:gd name="connsiteY58" fmla="*/ 89355 h 179202"/>
                <a:gd name="connsiteX59" fmla="*/ 171744 w 179599"/>
                <a:gd name="connsiteY59" fmla="*/ 71961 h 179202"/>
                <a:gd name="connsiteX60" fmla="*/ 174082 w 179599"/>
                <a:gd name="connsiteY60" fmla="*/ 68384 h 179202"/>
                <a:gd name="connsiteX61" fmla="*/ 177659 w 179599"/>
                <a:gd name="connsiteY61" fmla="*/ 70722 h 179202"/>
                <a:gd name="connsiteX62" fmla="*/ 179600 w 179599"/>
                <a:gd name="connsiteY62" fmla="*/ 89379 h 179202"/>
                <a:gd name="connsiteX63" fmla="*/ 176584 w 179599"/>
                <a:gd name="connsiteY63" fmla="*/ 92582 h 179202"/>
                <a:gd name="connsiteX64" fmla="*/ 3016 w 179599"/>
                <a:gd name="connsiteY64" fmla="*/ 92208 h 179202"/>
                <a:gd name="connsiteX65" fmla="*/ 3016 w 179599"/>
                <a:gd name="connsiteY65" fmla="*/ 92208 h 179202"/>
                <a:gd name="connsiteX66" fmla="*/ 0 w 179599"/>
                <a:gd name="connsiteY66" fmla="*/ 89169 h 179202"/>
                <a:gd name="connsiteX67" fmla="*/ 1987 w 179599"/>
                <a:gd name="connsiteY67" fmla="*/ 70512 h 179202"/>
                <a:gd name="connsiteX68" fmla="*/ 5588 w 179599"/>
                <a:gd name="connsiteY68" fmla="*/ 68174 h 179202"/>
                <a:gd name="connsiteX69" fmla="*/ 7926 w 179599"/>
                <a:gd name="connsiteY69" fmla="*/ 71774 h 179202"/>
                <a:gd name="connsiteX70" fmla="*/ 6079 w 179599"/>
                <a:gd name="connsiteY70" fmla="*/ 89169 h 179202"/>
                <a:gd name="connsiteX71" fmla="*/ 3063 w 179599"/>
                <a:gd name="connsiteY71" fmla="*/ 92184 h 179202"/>
                <a:gd name="connsiteX72" fmla="*/ 169102 w 179599"/>
                <a:gd name="connsiteY72" fmla="*/ 57092 h 179202"/>
                <a:gd name="connsiteX73" fmla="*/ 166344 w 179599"/>
                <a:gd name="connsiteY73" fmla="*/ 55292 h 179202"/>
                <a:gd name="connsiteX74" fmla="*/ 157577 w 179599"/>
                <a:gd name="connsiteY74" fmla="*/ 40142 h 179202"/>
                <a:gd name="connsiteX75" fmla="*/ 158254 w 179599"/>
                <a:gd name="connsiteY75" fmla="*/ 35910 h 179202"/>
                <a:gd name="connsiteX76" fmla="*/ 162486 w 179599"/>
                <a:gd name="connsiteY76" fmla="*/ 36588 h 179202"/>
                <a:gd name="connsiteX77" fmla="*/ 171885 w 179599"/>
                <a:gd name="connsiteY77" fmla="*/ 52837 h 179202"/>
                <a:gd name="connsiteX78" fmla="*/ 170365 w 179599"/>
                <a:gd name="connsiteY78" fmla="*/ 56835 h 179202"/>
                <a:gd name="connsiteX79" fmla="*/ 169126 w 179599"/>
                <a:gd name="connsiteY79" fmla="*/ 57092 h 179202"/>
                <a:gd name="connsiteX80" fmla="*/ 10567 w 179599"/>
                <a:gd name="connsiteY80" fmla="*/ 56952 h 179202"/>
                <a:gd name="connsiteX81" fmla="*/ 9328 w 179599"/>
                <a:gd name="connsiteY81" fmla="*/ 56695 h 179202"/>
                <a:gd name="connsiteX82" fmla="*/ 7809 w 179599"/>
                <a:gd name="connsiteY82" fmla="*/ 52697 h 179202"/>
                <a:gd name="connsiteX83" fmla="*/ 17231 w 179599"/>
                <a:gd name="connsiteY83" fmla="*/ 36472 h 179202"/>
                <a:gd name="connsiteX84" fmla="*/ 21462 w 179599"/>
                <a:gd name="connsiteY84" fmla="*/ 35817 h 179202"/>
                <a:gd name="connsiteX85" fmla="*/ 22117 w 179599"/>
                <a:gd name="connsiteY85" fmla="*/ 40049 h 179202"/>
                <a:gd name="connsiteX86" fmla="*/ 13326 w 179599"/>
                <a:gd name="connsiteY86" fmla="*/ 55175 h 179202"/>
                <a:gd name="connsiteX87" fmla="*/ 10567 w 179599"/>
                <a:gd name="connsiteY87" fmla="*/ 56975 h 179202"/>
                <a:gd name="connsiteX88" fmla="*/ 147897 w 179599"/>
                <a:gd name="connsiteY88" fmla="*/ 27915 h 179202"/>
                <a:gd name="connsiteX89" fmla="*/ 145863 w 179599"/>
                <a:gd name="connsiteY89" fmla="*/ 27143 h 179202"/>
                <a:gd name="connsiteX90" fmla="*/ 131719 w 179599"/>
                <a:gd name="connsiteY90" fmla="*/ 16833 h 179202"/>
                <a:gd name="connsiteX91" fmla="*/ 130620 w 179599"/>
                <a:gd name="connsiteY91" fmla="*/ 12695 h 179202"/>
                <a:gd name="connsiteX92" fmla="*/ 134758 w 179599"/>
                <a:gd name="connsiteY92" fmla="*/ 11596 h 179202"/>
                <a:gd name="connsiteX93" fmla="*/ 149931 w 179599"/>
                <a:gd name="connsiteY93" fmla="*/ 22654 h 179202"/>
                <a:gd name="connsiteX94" fmla="*/ 150142 w 179599"/>
                <a:gd name="connsiteY94" fmla="*/ 26933 h 179202"/>
                <a:gd name="connsiteX95" fmla="*/ 147897 w 179599"/>
                <a:gd name="connsiteY95" fmla="*/ 27938 h 179202"/>
                <a:gd name="connsiteX96" fmla="*/ 31819 w 179599"/>
                <a:gd name="connsiteY96" fmla="*/ 27798 h 179202"/>
                <a:gd name="connsiteX97" fmla="*/ 29575 w 179599"/>
                <a:gd name="connsiteY97" fmla="*/ 26792 h 179202"/>
                <a:gd name="connsiteX98" fmla="*/ 29809 w 179599"/>
                <a:gd name="connsiteY98" fmla="*/ 22514 h 179202"/>
                <a:gd name="connsiteX99" fmla="*/ 45005 w 179599"/>
                <a:gd name="connsiteY99" fmla="*/ 11502 h 179202"/>
                <a:gd name="connsiteX100" fmla="*/ 49143 w 179599"/>
                <a:gd name="connsiteY100" fmla="*/ 12601 h 179202"/>
                <a:gd name="connsiteX101" fmla="*/ 48045 w 179599"/>
                <a:gd name="connsiteY101" fmla="*/ 16739 h 179202"/>
                <a:gd name="connsiteX102" fmla="*/ 33877 w 179599"/>
                <a:gd name="connsiteY102" fmla="*/ 27026 h 179202"/>
                <a:gd name="connsiteX103" fmla="*/ 31866 w 179599"/>
                <a:gd name="connsiteY103" fmla="*/ 27798 h 179202"/>
                <a:gd name="connsiteX104" fmla="*/ 116686 w 179599"/>
                <a:gd name="connsiteY104" fmla="*/ 9843 h 179202"/>
                <a:gd name="connsiteX105" fmla="*/ 115751 w 179599"/>
                <a:gd name="connsiteY105" fmla="*/ 9702 h 179202"/>
                <a:gd name="connsiteX106" fmla="*/ 98637 w 179599"/>
                <a:gd name="connsiteY106" fmla="*/ 6055 h 179202"/>
                <a:gd name="connsiteX107" fmla="*/ 95949 w 179599"/>
                <a:gd name="connsiteY107" fmla="*/ 2735 h 179202"/>
                <a:gd name="connsiteX108" fmla="*/ 99269 w 179599"/>
                <a:gd name="connsiteY108" fmla="*/ 47 h 179202"/>
                <a:gd name="connsiteX109" fmla="*/ 117621 w 179599"/>
                <a:gd name="connsiteY109" fmla="*/ 3951 h 179202"/>
                <a:gd name="connsiteX110" fmla="*/ 119562 w 179599"/>
                <a:gd name="connsiteY110" fmla="*/ 7762 h 179202"/>
                <a:gd name="connsiteX111" fmla="*/ 116686 w 179599"/>
                <a:gd name="connsiteY111" fmla="*/ 9843 h 179202"/>
                <a:gd name="connsiteX112" fmla="*/ 63077 w 179599"/>
                <a:gd name="connsiteY112" fmla="*/ 9796 h 179202"/>
                <a:gd name="connsiteX113" fmla="*/ 60202 w 179599"/>
                <a:gd name="connsiteY113" fmla="*/ 7692 h 179202"/>
                <a:gd name="connsiteX114" fmla="*/ 62142 w 179599"/>
                <a:gd name="connsiteY114" fmla="*/ 3881 h 179202"/>
                <a:gd name="connsiteX115" fmla="*/ 80495 w 179599"/>
                <a:gd name="connsiteY115" fmla="*/ 23 h 179202"/>
                <a:gd name="connsiteX116" fmla="*/ 83815 w 179599"/>
                <a:gd name="connsiteY116" fmla="*/ 2712 h 179202"/>
                <a:gd name="connsiteX117" fmla="*/ 81103 w 179599"/>
                <a:gd name="connsiteY117" fmla="*/ 6032 h 179202"/>
                <a:gd name="connsiteX118" fmla="*/ 63989 w 179599"/>
                <a:gd name="connsiteY118" fmla="*/ 9632 h 179202"/>
                <a:gd name="connsiteX119" fmla="*/ 63054 w 179599"/>
                <a:gd name="connsiteY119" fmla="*/ 9772 h 179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</a:cxnLst>
              <a:rect l="l" t="t" r="r" b="b"/>
              <a:pathLst>
                <a:path w="179599" h="179202">
                  <a:moveTo>
                    <a:pt x="89800" y="179179"/>
                  </a:moveTo>
                  <a:cubicBezTo>
                    <a:pt x="86550" y="179179"/>
                    <a:pt x="83300" y="178992"/>
                    <a:pt x="80144" y="178664"/>
                  </a:cubicBezTo>
                  <a:cubicBezTo>
                    <a:pt x="78484" y="178477"/>
                    <a:pt x="77269" y="177004"/>
                    <a:pt x="77456" y="175345"/>
                  </a:cubicBezTo>
                  <a:cubicBezTo>
                    <a:pt x="77619" y="173685"/>
                    <a:pt x="79116" y="172469"/>
                    <a:pt x="80776" y="172656"/>
                  </a:cubicBezTo>
                  <a:cubicBezTo>
                    <a:pt x="86480" y="173264"/>
                    <a:pt x="92535" y="173287"/>
                    <a:pt x="98287" y="172703"/>
                  </a:cubicBezTo>
                  <a:cubicBezTo>
                    <a:pt x="99876" y="172492"/>
                    <a:pt x="101443" y="173731"/>
                    <a:pt x="101606" y="175415"/>
                  </a:cubicBezTo>
                  <a:cubicBezTo>
                    <a:pt x="101770" y="177075"/>
                    <a:pt x="100578" y="178571"/>
                    <a:pt x="98895" y="178735"/>
                  </a:cubicBezTo>
                  <a:cubicBezTo>
                    <a:pt x="95902" y="179039"/>
                    <a:pt x="92839" y="179202"/>
                    <a:pt x="89777" y="179202"/>
                  </a:cubicBezTo>
                  <a:close/>
                  <a:moveTo>
                    <a:pt x="116359" y="175041"/>
                  </a:moveTo>
                  <a:cubicBezTo>
                    <a:pt x="115073" y="175041"/>
                    <a:pt x="113881" y="174222"/>
                    <a:pt x="113483" y="172936"/>
                  </a:cubicBezTo>
                  <a:cubicBezTo>
                    <a:pt x="112969" y="171347"/>
                    <a:pt x="113857" y="169640"/>
                    <a:pt x="115447" y="169126"/>
                  </a:cubicBezTo>
                  <a:cubicBezTo>
                    <a:pt x="121011" y="167349"/>
                    <a:pt x="126389" y="164964"/>
                    <a:pt x="131462" y="162065"/>
                  </a:cubicBezTo>
                  <a:cubicBezTo>
                    <a:pt x="132911" y="161247"/>
                    <a:pt x="134758" y="161738"/>
                    <a:pt x="135600" y="163187"/>
                  </a:cubicBezTo>
                  <a:cubicBezTo>
                    <a:pt x="136442" y="164637"/>
                    <a:pt x="135927" y="166484"/>
                    <a:pt x="134478" y="167325"/>
                  </a:cubicBezTo>
                  <a:cubicBezTo>
                    <a:pt x="129030" y="170458"/>
                    <a:pt x="123256" y="173007"/>
                    <a:pt x="117294" y="174900"/>
                  </a:cubicBezTo>
                  <a:cubicBezTo>
                    <a:pt x="116990" y="174994"/>
                    <a:pt x="116663" y="175041"/>
                    <a:pt x="116359" y="175041"/>
                  </a:cubicBezTo>
                  <a:close/>
                  <a:moveTo>
                    <a:pt x="62750" y="174877"/>
                  </a:moveTo>
                  <a:cubicBezTo>
                    <a:pt x="62446" y="174877"/>
                    <a:pt x="62119" y="174830"/>
                    <a:pt x="61815" y="174737"/>
                  </a:cubicBezTo>
                  <a:cubicBezTo>
                    <a:pt x="55877" y="172796"/>
                    <a:pt x="50102" y="170201"/>
                    <a:pt x="44701" y="167045"/>
                  </a:cubicBezTo>
                  <a:cubicBezTo>
                    <a:pt x="43252" y="166203"/>
                    <a:pt x="42761" y="164356"/>
                    <a:pt x="43602" y="162907"/>
                  </a:cubicBezTo>
                  <a:cubicBezTo>
                    <a:pt x="44444" y="161457"/>
                    <a:pt x="46291" y="160966"/>
                    <a:pt x="47741" y="161808"/>
                  </a:cubicBezTo>
                  <a:cubicBezTo>
                    <a:pt x="52790" y="164754"/>
                    <a:pt x="58168" y="167162"/>
                    <a:pt x="63709" y="168962"/>
                  </a:cubicBezTo>
                  <a:cubicBezTo>
                    <a:pt x="65298" y="169476"/>
                    <a:pt x="66164" y="171206"/>
                    <a:pt x="65649" y="172773"/>
                  </a:cubicBezTo>
                  <a:cubicBezTo>
                    <a:pt x="65228" y="174059"/>
                    <a:pt x="64036" y="174854"/>
                    <a:pt x="62773" y="174854"/>
                  </a:cubicBezTo>
                  <a:close/>
                  <a:moveTo>
                    <a:pt x="147640" y="157085"/>
                  </a:moveTo>
                  <a:cubicBezTo>
                    <a:pt x="146799" y="157085"/>
                    <a:pt x="145980" y="156735"/>
                    <a:pt x="145396" y="156080"/>
                  </a:cubicBezTo>
                  <a:cubicBezTo>
                    <a:pt x="144274" y="154841"/>
                    <a:pt x="144391" y="152924"/>
                    <a:pt x="145630" y="151802"/>
                  </a:cubicBezTo>
                  <a:cubicBezTo>
                    <a:pt x="149978" y="147897"/>
                    <a:pt x="153929" y="143549"/>
                    <a:pt x="157389" y="138826"/>
                  </a:cubicBezTo>
                  <a:cubicBezTo>
                    <a:pt x="158371" y="137470"/>
                    <a:pt x="160265" y="137190"/>
                    <a:pt x="161621" y="138171"/>
                  </a:cubicBezTo>
                  <a:cubicBezTo>
                    <a:pt x="162977" y="139153"/>
                    <a:pt x="163258" y="141047"/>
                    <a:pt x="162276" y="142403"/>
                  </a:cubicBezTo>
                  <a:cubicBezTo>
                    <a:pt x="158582" y="147453"/>
                    <a:pt x="154327" y="152106"/>
                    <a:pt x="149674" y="156290"/>
                  </a:cubicBezTo>
                  <a:cubicBezTo>
                    <a:pt x="149090" y="156805"/>
                    <a:pt x="148365" y="157062"/>
                    <a:pt x="147664" y="157062"/>
                  </a:cubicBezTo>
                  <a:close/>
                  <a:moveTo>
                    <a:pt x="31562" y="156735"/>
                  </a:moveTo>
                  <a:cubicBezTo>
                    <a:pt x="30837" y="156735"/>
                    <a:pt x="30113" y="156477"/>
                    <a:pt x="29528" y="155963"/>
                  </a:cubicBezTo>
                  <a:cubicBezTo>
                    <a:pt x="24899" y="151778"/>
                    <a:pt x="20691" y="147079"/>
                    <a:pt x="16997" y="141982"/>
                  </a:cubicBezTo>
                  <a:cubicBezTo>
                    <a:pt x="16015" y="140626"/>
                    <a:pt x="16319" y="138733"/>
                    <a:pt x="17675" y="137751"/>
                  </a:cubicBezTo>
                  <a:cubicBezTo>
                    <a:pt x="19031" y="136792"/>
                    <a:pt x="20924" y="137073"/>
                    <a:pt x="21907" y="138429"/>
                  </a:cubicBezTo>
                  <a:cubicBezTo>
                    <a:pt x="25343" y="143175"/>
                    <a:pt x="29271" y="147547"/>
                    <a:pt x="33596" y="151451"/>
                  </a:cubicBezTo>
                  <a:cubicBezTo>
                    <a:pt x="34835" y="152573"/>
                    <a:pt x="34929" y="154490"/>
                    <a:pt x="33807" y="155729"/>
                  </a:cubicBezTo>
                  <a:cubicBezTo>
                    <a:pt x="33199" y="156384"/>
                    <a:pt x="32380" y="156735"/>
                    <a:pt x="31562" y="156735"/>
                  </a:cubicBezTo>
                  <a:close/>
                  <a:moveTo>
                    <a:pt x="168939" y="128002"/>
                  </a:moveTo>
                  <a:cubicBezTo>
                    <a:pt x="168518" y="128002"/>
                    <a:pt x="168097" y="127908"/>
                    <a:pt x="167700" y="127744"/>
                  </a:cubicBezTo>
                  <a:cubicBezTo>
                    <a:pt x="166180" y="127066"/>
                    <a:pt x="165502" y="125266"/>
                    <a:pt x="166180" y="123746"/>
                  </a:cubicBezTo>
                  <a:cubicBezTo>
                    <a:pt x="168588" y="118416"/>
                    <a:pt x="170412" y="112828"/>
                    <a:pt x="171651" y="107124"/>
                  </a:cubicBezTo>
                  <a:cubicBezTo>
                    <a:pt x="172001" y="105487"/>
                    <a:pt x="173591" y="104482"/>
                    <a:pt x="175251" y="104809"/>
                  </a:cubicBezTo>
                  <a:cubicBezTo>
                    <a:pt x="176888" y="105160"/>
                    <a:pt x="177917" y="106773"/>
                    <a:pt x="177566" y="108410"/>
                  </a:cubicBezTo>
                  <a:cubicBezTo>
                    <a:pt x="176257" y="114535"/>
                    <a:pt x="174269" y="120520"/>
                    <a:pt x="171698" y="126225"/>
                  </a:cubicBezTo>
                  <a:cubicBezTo>
                    <a:pt x="171183" y="127347"/>
                    <a:pt x="170084" y="128002"/>
                    <a:pt x="168939" y="128002"/>
                  </a:cubicBezTo>
                  <a:close/>
                  <a:moveTo>
                    <a:pt x="10404" y="127510"/>
                  </a:moveTo>
                  <a:cubicBezTo>
                    <a:pt x="9235" y="127510"/>
                    <a:pt x="8136" y="126833"/>
                    <a:pt x="7645" y="125710"/>
                  </a:cubicBezTo>
                  <a:cubicBezTo>
                    <a:pt x="5120" y="119982"/>
                    <a:pt x="3180" y="113974"/>
                    <a:pt x="1894" y="107849"/>
                  </a:cubicBezTo>
                  <a:cubicBezTo>
                    <a:pt x="1543" y="106212"/>
                    <a:pt x="2595" y="104599"/>
                    <a:pt x="4232" y="104271"/>
                  </a:cubicBezTo>
                  <a:cubicBezTo>
                    <a:pt x="5868" y="103874"/>
                    <a:pt x="7458" y="104973"/>
                    <a:pt x="7809" y="106609"/>
                  </a:cubicBezTo>
                  <a:cubicBezTo>
                    <a:pt x="9001" y="112337"/>
                    <a:pt x="10801" y="117925"/>
                    <a:pt x="13163" y="123255"/>
                  </a:cubicBezTo>
                  <a:cubicBezTo>
                    <a:pt x="13841" y="124775"/>
                    <a:pt x="13163" y="126575"/>
                    <a:pt x="11620" y="127253"/>
                  </a:cubicBezTo>
                  <a:cubicBezTo>
                    <a:pt x="11222" y="127440"/>
                    <a:pt x="10801" y="127510"/>
                    <a:pt x="10404" y="127510"/>
                  </a:cubicBezTo>
                  <a:close/>
                  <a:moveTo>
                    <a:pt x="176560" y="92558"/>
                  </a:moveTo>
                  <a:cubicBezTo>
                    <a:pt x="174877" y="92558"/>
                    <a:pt x="173545" y="91389"/>
                    <a:pt x="173545" y="89706"/>
                  </a:cubicBezTo>
                  <a:lnTo>
                    <a:pt x="173545" y="89355"/>
                  </a:lnTo>
                  <a:cubicBezTo>
                    <a:pt x="173545" y="83487"/>
                    <a:pt x="172937" y="77642"/>
                    <a:pt x="171744" y="71961"/>
                  </a:cubicBezTo>
                  <a:cubicBezTo>
                    <a:pt x="171394" y="70325"/>
                    <a:pt x="172446" y="68712"/>
                    <a:pt x="174082" y="68384"/>
                  </a:cubicBezTo>
                  <a:cubicBezTo>
                    <a:pt x="175719" y="68057"/>
                    <a:pt x="177332" y="69086"/>
                    <a:pt x="177659" y="70722"/>
                  </a:cubicBezTo>
                  <a:cubicBezTo>
                    <a:pt x="178945" y="76824"/>
                    <a:pt x="179600" y="83090"/>
                    <a:pt x="179600" y="89379"/>
                  </a:cubicBezTo>
                  <a:cubicBezTo>
                    <a:pt x="179600" y="91062"/>
                    <a:pt x="178244" y="92582"/>
                    <a:pt x="176584" y="92582"/>
                  </a:cubicBezTo>
                  <a:close/>
                  <a:moveTo>
                    <a:pt x="3016" y="92208"/>
                  </a:moveTo>
                  <a:lnTo>
                    <a:pt x="3016" y="92208"/>
                  </a:lnTo>
                  <a:cubicBezTo>
                    <a:pt x="1333" y="92208"/>
                    <a:pt x="0" y="90852"/>
                    <a:pt x="0" y="89169"/>
                  </a:cubicBezTo>
                  <a:cubicBezTo>
                    <a:pt x="0" y="82880"/>
                    <a:pt x="678" y="76614"/>
                    <a:pt x="1987" y="70512"/>
                  </a:cubicBezTo>
                  <a:cubicBezTo>
                    <a:pt x="2338" y="68875"/>
                    <a:pt x="3951" y="67870"/>
                    <a:pt x="5588" y="68174"/>
                  </a:cubicBezTo>
                  <a:cubicBezTo>
                    <a:pt x="7224" y="68525"/>
                    <a:pt x="8253" y="70138"/>
                    <a:pt x="7926" y="71774"/>
                  </a:cubicBezTo>
                  <a:cubicBezTo>
                    <a:pt x="6710" y="77456"/>
                    <a:pt x="6102" y="83324"/>
                    <a:pt x="6079" y="89169"/>
                  </a:cubicBezTo>
                  <a:cubicBezTo>
                    <a:pt x="6079" y="90828"/>
                    <a:pt x="4723" y="92184"/>
                    <a:pt x="3063" y="92184"/>
                  </a:cubicBezTo>
                  <a:close/>
                  <a:moveTo>
                    <a:pt x="169102" y="57092"/>
                  </a:moveTo>
                  <a:cubicBezTo>
                    <a:pt x="167934" y="57092"/>
                    <a:pt x="166835" y="56414"/>
                    <a:pt x="166344" y="55292"/>
                  </a:cubicBezTo>
                  <a:cubicBezTo>
                    <a:pt x="163982" y="49985"/>
                    <a:pt x="161037" y="44888"/>
                    <a:pt x="157577" y="40142"/>
                  </a:cubicBezTo>
                  <a:cubicBezTo>
                    <a:pt x="156595" y="38786"/>
                    <a:pt x="156899" y="36892"/>
                    <a:pt x="158254" y="35910"/>
                  </a:cubicBezTo>
                  <a:cubicBezTo>
                    <a:pt x="159610" y="34929"/>
                    <a:pt x="161504" y="35233"/>
                    <a:pt x="162486" y="36588"/>
                  </a:cubicBezTo>
                  <a:cubicBezTo>
                    <a:pt x="166180" y="41662"/>
                    <a:pt x="169336" y="47133"/>
                    <a:pt x="171885" y="52837"/>
                  </a:cubicBezTo>
                  <a:cubicBezTo>
                    <a:pt x="172563" y="54357"/>
                    <a:pt x="171885" y="56157"/>
                    <a:pt x="170365" y="56835"/>
                  </a:cubicBezTo>
                  <a:cubicBezTo>
                    <a:pt x="169968" y="57022"/>
                    <a:pt x="169547" y="57092"/>
                    <a:pt x="169126" y="57092"/>
                  </a:cubicBezTo>
                  <a:close/>
                  <a:moveTo>
                    <a:pt x="10567" y="56952"/>
                  </a:moveTo>
                  <a:cubicBezTo>
                    <a:pt x="10147" y="56952"/>
                    <a:pt x="9726" y="56858"/>
                    <a:pt x="9328" y="56695"/>
                  </a:cubicBezTo>
                  <a:cubicBezTo>
                    <a:pt x="7809" y="56017"/>
                    <a:pt x="7107" y="54216"/>
                    <a:pt x="7809" y="52697"/>
                  </a:cubicBezTo>
                  <a:cubicBezTo>
                    <a:pt x="10357" y="46992"/>
                    <a:pt x="13537" y="41545"/>
                    <a:pt x="17231" y="36472"/>
                  </a:cubicBezTo>
                  <a:cubicBezTo>
                    <a:pt x="18213" y="35116"/>
                    <a:pt x="20106" y="34812"/>
                    <a:pt x="21462" y="35817"/>
                  </a:cubicBezTo>
                  <a:cubicBezTo>
                    <a:pt x="22818" y="36799"/>
                    <a:pt x="23099" y="38693"/>
                    <a:pt x="22117" y="40049"/>
                  </a:cubicBezTo>
                  <a:cubicBezTo>
                    <a:pt x="18657" y="44771"/>
                    <a:pt x="15711" y="49868"/>
                    <a:pt x="13326" y="55175"/>
                  </a:cubicBezTo>
                  <a:cubicBezTo>
                    <a:pt x="12835" y="56297"/>
                    <a:pt x="11713" y="56975"/>
                    <a:pt x="10567" y="56975"/>
                  </a:cubicBezTo>
                  <a:close/>
                  <a:moveTo>
                    <a:pt x="147897" y="27915"/>
                  </a:moveTo>
                  <a:cubicBezTo>
                    <a:pt x="147173" y="27915"/>
                    <a:pt x="146448" y="27658"/>
                    <a:pt x="145863" y="27143"/>
                  </a:cubicBezTo>
                  <a:cubicBezTo>
                    <a:pt x="141538" y="23239"/>
                    <a:pt x="136769" y="19755"/>
                    <a:pt x="131719" y="16833"/>
                  </a:cubicBezTo>
                  <a:cubicBezTo>
                    <a:pt x="130270" y="15991"/>
                    <a:pt x="129778" y="14144"/>
                    <a:pt x="130620" y="12695"/>
                  </a:cubicBezTo>
                  <a:cubicBezTo>
                    <a:pt x="131462" y="11245"/>
                    <a:pt x="133309" y="10754"/>
                    <a:pt x="134758" y="11596"/>
                  </a:cubicBezTo>
                  <a:cubicBezTo>
                    <a:pt x="140182" y="14729"/>
                    <a:pt x="145279" y="18446"/>
                    <a:pt x="149931" y="22654"/>
                  </a:cubicBezTo>
                  <a:cubicBezTo>
                    <a:pt x="151171" y="23777"/>
                    <a:pt x="151264" y="25694"/>
                    <a:pt x="150142" y="26933"/>
                  </a:cubicBezTo>
                  <a:cubicBezTo>
                    <a:pt x="149534" y="27587"/>
                    <a:pt x="148716" y="27938"/>
                    <a:pt x="147897" y="27938"/>
                  </a:cubicBezTo>
                  <a:close/>
                  <a:moveTo>
                    <a:pt x="31819" y="27798"/>
                  </a:moveTo>
                  <a:cubicBezTo>
                    <a:pt x="31001" y="27798"/>
                    <a:pt x="30159" y="27471"/>
                    <a:pt x="29575" y="26792"/>
                  </a:cubicBezTo>
                  <a:cubicBezTo>
                    <a:pt x="28453" y="25553"/>
                    <a:pt x="28570" y="23636"/>
                    <a:pt x="29809" y="22514"/>
                  </a:cubicBezTo>
                  <a:cubicBezTo>
                    <a:pt x="34484" y="18329"/>
                    <a:pt x="39605" y="14612"/>
                    <a:pt x="45005" y="11502"/>
                  </a:cubicBezTo>
                  <a:cubicBezTo>
                    <a:pt x="46431" y="10661"/>
                    <a:pt x="48302" y="11152"/>
                    <a:pt x="49143" y="12601"/>
                  </a:cubicBezTo>
                  <a:cubicBezTo>
                    <a:pt x="49985" y="14051"/>
                    <a:pt x="49494" y="15898"/>
                    <a:pt x="48045" y="16739"/>
                  </a:cubicBezTo>
                  <a:cubicBezTo>
                    <a:pt x="42995" y="19638"/>
                    <a:pt x="38249" y="23099"/>
                    <a:pt x="33877" y="27026"/>
                  </a:cubicBezTo>
                  <a:cubicBezTo>
                    <a:pt x="33292" y="27541"/>
                    <a:pt x="32567" y="27798"/>
                    <a:pt x="31866" y="27798"/>
                  </a:cubicBezTo>
                  <a:close/>
                  <a:moveTo>
                    <a:pt x="116686" y="9843"/>
                  </a:moveTo>
                  <a:cubicBezTo>
                    <a:pt x="116382" y="9843"/>
                    <a:pt x="116055" y="9796"/>
                    <a:pt x="115751" y="9702"/>
                  </a:cubicBezTo>
                  <a:cubicBezTo>
                    <a:pt x="110233" y="7902"/>
                    <a:pt x="104459" y="6686"/>
                    <a:pt x="98637" y="6055"/>
                  </a:cubicBezTo>
                  <a:cubicBezTo>
                    <a:pt x="96977" y="5892"/>
                    <a:pt x="95762" y="4395"/>
                    <a:pt x="95949" y="2735"/>
                  </a:cubicBezTo>
                  <a:cubicBezTo>
                    <a:pt x="96112" y="1075"/>
                    <a:pt x="97632" y="-164"/>
                    <a:pt x="99269" y="47"/>
                  </a:cubicBezTo>
                  <a:cubicBezTo>
                    <a:pt x="105511" y="701"/>
                    <a:pt x="111706" y="2011"/>
                    <a:pt x="117621" y="3951"/>
                  </a:cubicBezTo>
                  <a:cubicBezTo>
                    <a:pt x="119211" y="4465"/>
                    <a:pt x="120076" y="6172"/>
                    <a:pt x="119562" y="7762"/>
                  </a:cubicBezTo>
                  <a:cubicBezTo>
                    <a:pt x="119141" y="9048"/>
                    <a:pt x="117949" y="9843"/>
                    <a:pt x="116686" y="9843"/>
                  </a:cubicBezTo>
                  <a:close/>
                  <a:moveTo>
                    <a:pt x="63077" y="9796"/>
                  </a:moveTo>
                  <a:cubicBezTo>
                    <a:pt x="61792" y="9796"/>
                    <a:pt x="60623" y="8977"/>
                    <a:pt x="60202" y="7692"/>
                  </a:cubicBezTo>
                  <a:cubicBezTo>
                    <a:pt x="59687" y="6102"/>
                    <a:pt x="60552" y="4395"/>
                    <a:pt x="62142" y="3881"/>
                  </a:cubicBezTo>
                  <a:cubicBezTo>
                    <a:pt x="68081" y="1964"/>
                    <a:pt x="74253" y="654"/>
                    <a:pt x="80495" y="23"/>
                  </a:cubicBezTo>
                  <a:cubicBezTo>
                    <a:pt x="82131" y="-187"/>
                    <a:pt x="83651" y="1052"/>
                    <a:pt x="83815" y="2712"/>
                  </a:cubicBezTo>
                  <a:cubicBezTo>
                    <a:pt x="83979" y="4372"/>
                    <a:pt x="82786" y="5868"/>
                    <a:pt x="81103" y="6032"/>
                  </a:cubicBezTo>
                  <a:cubicBezTo>
                    <a:pt x="75281" y="6640"/>
                    <a:pt x="69507" y="7855"/>
                    <a:pt x="63989" y="9632"/>
                  </a:cubicBezTo>
                  <a:cubicBezTo>
                    <a:pt x="63685" y="9726"/>
                    <a:pt x="63358" y="9772"/>
                    <a:pt x="63054" y="9772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9AA1543-82B7-09F0-248D-A056F1340335}"/>
                </a:ext>
              </a:extLst>
            </p:cNvPr>
            <p:cNvSpPr/>
            <p:nvPr/>
          </p:nvSpPr>
          <p:spPr>
            <a:xfrm>
              <a:off x="8644150" y="2601689"/>
              <a:ext cx="355014" cy="160405"/>
            </a:xfrm>
            <a:custGeom>
              <a:avLst/>
              <a:gdLst>
                <a:gd name="connsiteX0" fmla="*/ 0 w 355014"/>
                <a:gd name="connsiteY0" fmla="*/ 0 h 160405"/>
                <a:gd name="connsiteX1" fmla="*/ 355015 w 355014"/>
                <a:gd name="connsiteY1" fmla="*/ 0 h 160405"/>
                <a:gd name="connsiteX2" fmla="*/ 355015 w 355014"/>
                <a:gd name="connsiteY2" fmla="*/ 160405 h 160405"/>
                <a:gd name="connsiteX3" fmla="*/ 0 w 355014"/>
                <a:gd name="connsiteY3" fmla="*/ 160405 h 160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5014" h="160405">
                  <a:moveTo>
                    <a:pt x="0" y="0"/>
                  </a:moveTo>
                  <a:lnTo>
                    <a:pt x="355015" y="0"/>
                  </a:lnTo>
                  <a:lnTo>
                    <a:pt x="355015" y="160405"/>
                  </a:lnTo>
                  <a:lnTo>
                    <a:pt x="0" y="160405"/>
                  </a:ln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 dirty="0">
                <a:latin typeface="Sintony" panose="02000503050000020004" pitchFamily="2" charset="0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855A0A3-48DE-E1EB-2DDA-8118168FE9AE}"/>
                </a:ext>
              </a:extLst>
            </p:cNvPr>
            <p:cNvSpPr/>
            <p:nvPr/>
          </p:nvSpPr>
          <p:spPr>
            <a:xfrm>
              <a:off x="8708186" y="2654631"/>
              <a:ext cx="226943" cy="54521"/>
            </a:xfrm>
            <a:custGeom>
              <a:avLst/>
              <a:gdLst>
                <a:gd name="connsiteX0" fmla="*/ 199682 w 226943"/>
                <a:gd name="connsiteY0" fmla="*/ 12835 h 54521"/>
                <a:gd name="connsiteX1" fmla="*/ 185257 w 226943"/>
                <a:gd name="connsiteY1" fmla="*/ 27260 h 54521"/>
                <a:gd name="connsiteX2" fmla="*/ 199682 w 226943"/>
                <a:gd name="connsiteY2" fmla="*/ 41685 h 54521"/>
                <a:gd name="connsiteX3" fmla="*/ 214107 w 226943"/>
                <a:gd name="connsiteY3" fmla="*/ 27260 h 54521"/>
                <a:gd name="connsiteX4" fmla="*/ 199682 w 226943"/>
                <a:gd name="connsiteY4" fmla="*/ 12835 h 54521"/>
                <a:gd name="connsiteX5" fmla="*/ 112267 w 226943"/>
                <a:gd name="connsiteY5" fmla="*/ 12835 h 54521"/>
                <a:gd name="connsiteX6" fmla="*/ 97842 w 226943"/>
                <a:gd name="connsiteY6" fmla="*/ 27260 h 54521"/>
                <a:gd name="connsiteX7" fmla="*/ 112267 w 226943"/>
                <a:gd name="connsiteY7" fmla="*/ 41685 h 54521"/>
                <a:gd name="connsiteX8" fmla="*/ 126692 w 226943"/>
                <a:gd name="connsiteY8" fmla="*/ 27260 h 54521"/>
                <a:gd name="connsiteX9" fmla="*/ 112267 w 226943"/>
                <a:gd name="connsiteY9" fmla="*/ 12835 h 54521"/>
                <a:gd name="connsiteX10" fmla="*/ 27260 w 226943"/>
                <a:gd name="connsiteY10" fmla="*/ 12835 h 54521"/>
                <a:gd name="connsiteX11" fmla="*/ 12835 w 226943"/>
                <a:gd name="connsiteY11" fmla="*/ 27260 h 54521"/>
                <a:gd name="connsiteX12" fmla="*/ 27260 w 226943"/>
                <a:gd name="connsiteY12" fmla="*/ 41685 h 54521"/>
                <a:gd name="connsiteX13" fmla="*/ 41685 w 226943"/>
                <a:gd name="connsiteY13" fmla="*/ 27260 h 54521"/>
                <a:gd name="connsiteX14" fmla="*/ 27260 w 226943"/>
                <a:gd name="connsiteY14" fmla="*/ 12835 h 54521"/>
                <a:gd name="connsiteX15" fmla="*/ 199682 w 226943"/>
                <a:gd name="connsiteY15" fmla="*/ 0 h 54521"/>
                <a:gd name="connsiteX16" fmla="*/ 226943 w 226943"/>
                <a:gd name="connsiteY16" fmla="*/ 27260 h 54521"/>
                <a:gd name="connsiteX17" fmla="*/ 199682 w 226943"/>
                <a:gd name="connsiteY17" fmla="*/ 54521 h 54521"/>
                <a:gd name="connsiteX18" fmla="*/ 172422 w 226943"/>
                <a:gd name="connsiteY18" fmla="*/ 27260 h 54521"/>
                <a:gd name="connsiteX19" fmla="*/ 199682 w 226943"/>
                <a:gd name="connsiteY19" fmla="*/ 0 h 54521"/>
                <a:gd name="connsiteX20" fmla="*/ 112267 w 226943"/>
                <a:gd name="connsiteY20" fmla="*/ 0 h 54521"/>
                <a:gd name="connsiteX21" fmla="*/ 139528 w 226943"/>
                <a:gd name="connsiteY21" fmla="*/ 27260 h 54521"/>
                <a:gd name="connsiteX22" fmla="*/ 112267 w 226943"/>
                <a:gd name="connsiteY22" fmla="*/ 54521 h 54521"/>
                <a:gd name="connsiteX23" fmla="*/ 85007 w 226943"/>
                <a:gd name="connsiteY23" fmla="*/ 27260 h 54521"/>
                <a:gd name="connsiteX24" fmla="*/ 112267 w 226943"/>
                <a:gd name="connsiteY24" fmla="*/ 0 h 54521"/>
                <a:gd name="connsiteX25" fmla="*/ 27260 w 226943"/>
                <a:gd name="connsiteY25" fmla="*/ 0 h 54521"/>
                <a:gd name="connsiteX26" fmla="*/ 54521 w 226943"/>
                <a:gd name="connsiteY26" fmla="*/ 27260 h 54521"/>
                <a:gd name="connsiteX27" fmla="*/ 27260 w 226943"/>
                <a:gd name="connsiteY27" fmla="*/ 54521 h 54521"/>
                <a:gd name="connsiteX28" fmla="*/ 0 w 226943"/>
                <a:gd name="connsiteY28" fmla="*/ 27260 h 54521"/>
                <a:gd name="connsiteX29" fmla="*/ 27260 w 226943"/>
                <a:gd name="connsiteY29" fmla="*/ 0 h 5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26943" h="54521">
                  <a:moveTo>
                    <a:pt x="199682" y="12835"/>
                  </a:moveTo>
                  <a:cubicBezTo>
                    <a:pt x="191733" y="12835"/>
                    <a:pt x="185257" y="19311"/>
                    <a:pt x="185257" y="27260"/>
                  </a:cubicBezTo>
                  <a:cubicBezTo>
                    <a:pt x="185257" y="35233"/>
                    <a:pt x="191733" y="41685"/>
                    <a:pt x="199682" y="41685"/>
                  </a:cubicBezTo>
                  <a:cubicBezTo>
                    <a:pt x="207631" y="41685"/>
                    <a:pt x="214107" y="35209"/>
                    <a:pt x="214107" y="27260"/>
                  </a:cubicBezTo>
                  <a:cubicBezTo>
                    <a:pt x="214107" y="19311"/>
                    <a:pt x="207631" y="12835"/>
                    <a:pt x="199682" y="12835"/>
                  </a:cubicBezTo>
                  <a:close/>
                  <a:moveTo>
                    <a:pt x="112267" y="12835"/>
                  </a:moveTo>
                  <a:cubicBezTo>
                    <a:pt x="104318" y="12835"/>
                    <a:pt x="97842" y="19311"/>
                    <a:pt x="97842" y="27260"/>
                  </a:cubicBezTo>
                  <a:cubicBezTo>
                    <a:pt x="97842" y="35233"/>
                    <a:pt x="104318" y="41685"/>
                    <a:pt x="112267" y="41685"/>
                  </a:cubicBezTo>
                  <a:cubicBezTo>
                    <a:pt x="120216" y="41685"/>
                    <a:pt x="126692" y="35209"/>
                    <a:pt x="126692" y="27260"/>
                  </a:cubicBezTo>
                  <a:cubicBezTo>
                    <a:pt x="126692" y="19311"/>
                    <a:pt x="120216" y="12835"/>
                    <a:pt x="112267" y="12835"/>
                  </a:cubicBezTo>
                  <a:close/>
                  <a:moveTo>
                    <a:pt x="27260" y="12835"/>
                  </a:moveTo>
                  <a:cubicBezTo>
                    <a:pt x="19311" y="12835"/>
                    <a:pt x="12835" y="19311"/>
                    <a:pt x="12835" y="27260"/>
                  </a:cubicBezTo>
                  <a:cubicBezTo>
                    <a:pt x="12835" y="35233"/>
                    <a:pt x="19311" y="41685"/>
                    <a:pt x="27260" y="41685"/>
                  </a:cubicBezTo>
                  <a:cubicBezTo>
                    <a:pt x="35209" y="41685"/>
                    <a:pt x="41685" y="35209"/>
                    <a:pt x="41685" y="27260"/>
                  </a:cubicBezTo>
                  <a:cubicBezTo>
                    <a:pt x="41685" y="19311"/>
                    <a:pt x="35209" y="12835"/>
                    <a:pt x="27260" y="12835"/>
                  </a:cubicBezTo>
                  <a:close/>
                  <a:moveTo>
                    <a:pt x="199682" y="0"/>
                  </a:moveTo>
                  <a:cubicBezTo>
                    <a:pt x="214715" y="0"/>
                    <a:pt x="226943" y="12227"/>
                    <a:pt x="226943" y="27260"/>
                  </a:cubicBezTo>
                  <a:cubicBezTo>
                    <a:pt x="226943" y="42293"/>
                    <a:pt x="214715" y="54521"/>
                    <a:pt x="199682" y="54521"/>
                  </a:cubicBezTo>
                  <a:cubicBezTo>
                    <a:pt x="184649" y="54521"/>
                    <a:pt x="172422" y="42293"/>
                    <a:pt x="172422" y="27260"/>
                  </a:cubicBezTo>
                  <a:cubicBezTo>
                    <a:pt x="172422" y="12227"/>
                    <a:pt x="184649" y="0"/>
                    <a:pt x="199682" y="0"/>
                  </a:cubicBezTo>
                  <a:close/>
                  <a:moveTo>
                    <a:pt x="112267" y="0"/>
                  </a:moveTo>
                  <a:cubicBezTo>
                    <a:pt x="127300" y="0"/>
                    <a:pt x="139528" y="12227"/>
                    <a:pt x="139528" y="27260"/>
                  </a:cubicBezTo>
                  <a:cubicBezTo>
                    <a:pt x="139528" y="42293"/>
                    <a:pt x="127300" y="54521"/>
                    <a:pt x="112267" y="54521"/>
                  </a:cubicBezTo>
                  <a:cubicBezTo>
                    <a:pt x="97234" y="54521"/>
                    <a:pt x="85007" y="42293"/>
                    <a:pt x="85007" y="27260"/>
                  </a:cubicBezTo>
                  <a:cubicBezTo>
                    <a:pt x="85007" y="12227"/>
                    <a:pt x="97234" y="0"/>
                    <a:pt x="112267" y="0"/>
                  </a:cubicBezTo>
                  <a:close/>
                  <a:moveTo>
                    <a:pt x="27260" y="0"/>
                  </a:moveTo>
                  <a:cubicBezTo>
                    <a:pt x="42293" y="0"/>
                    <a:pt x="54521" y="12227"/>
                    <a:pt x="54521" y="27260"/>
                  </a:cubicBezTo>
                  <a:cubicBezTo>
                    <a:pt x="54521" y="42293"/>
                    <a:pt x="42293" y="54521"/>
                    <a:pt x="27260" y="54521"/>
                  </a:cubicBezTo>
                  <a:cubicBezTo>
                    <a:pt x="12227" y="54521"/>
                    <a:pt x="0" y="42293"/>
                    <a:pt x="0" y="27260"/>
                  </a:cubicBezTo>
                  <a:cubicBezTo>
                    <a:pt x="0" y="12227"/>
                    <a:pt x="12227" y="0"/>
                    <a:pt x="27260" y="0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8F7B496-4E33-7D89-389C-793ED074DCFD}"/>
                </a:ext>
              </a:extLst>
            </p:cNvPr>
            <p:cNvSpPr/>
            <p:nvPr/>
          </p:nvSpPr>
          <p:spPr>
            <a:xfrm>
              <a:off x="10616825" y="1356578"/>
              <a:ext cx="160311" cy="150094"/>
            </a:xfrm>
            <a:custGeom>
              <a:avLst/>
              <a:gdLst>
                <a:gd name="connsiteX0" fmla="*/ 160312 w 160311"/>
                <a:gd name="connsiteY0" fmla="*/ 0 h 150094"/>
                <a:gd name="connsiteX1" fmla="*/ 0 w 160311"/>
                <a:gd name="connsiteY1" fmla="*/ 150095 h 150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311" h="150094">
                  <a:moveTo>
                    <a:pt x="160312" y="0"/>
                  </a:moveTo>
                  <a:cubicBezTo>
                    <a:pt x="149417" y="23122"/>
                    <a:pt x="22327" y="126692"/>
                    <a:pt x="0" y="150095"/>
                  </a:cubicBezTo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D8DF477-5441-21D1-4B03-CE95E8166AE3}"/>
                </a:ext>
              </a:extLst>
            </p:cNvPr>
            <p:cNvSpPr/>
            <p:nvPr/>
          </p:nvSpPr>
          <p:spPr>
            <a:xfrm>
              <a:off x="10579370" y="1319135"/>
              <a:ext cx="235200" cy="224967"/>
            </a:xfrm>
            <a:custGeom>
              <a:avLst/>
              <a:gdLst>
                <a:gd name="connsiteX0" fmla="*/ 29179 w 235200"/>
                <a:gd name="connsiteY0" fmla="*/ 224057 h 224967"/>
                <a:gd name="connsiteX1" fmla="*/ 11598 w 235200"/>
                <a:gd name="connsiteY1" fmla="*/ 214612 h 224967"/>
                <a:gd name="connsiteX2" fmla="*/ 10359 w 235200"/>
                <a:gd name="connsiteY2" fmla="*/ 161681 h 224967"/>
                <a:gd name="connsiteX3" fmla="*/ 65136 w 235200"/>
                <a:gd name="connsiteY3" fmla="*/ 112328 h 224967"/>
                <a:gd name="connsiteX4" fmla="*/ 164615 w 235200"/>
                <a:gd name="connsiteY4" fmla="*/ 20026 h 224967"/>
                <a:gd name="connsiteX5" fmla="*/ 213712 w 235200"/>
                <a:gd name="connsiteY5" fmla="*/ 3567 h 224967"/>
                <a:gd name="connsiteX6" fmla="*/ 231620 w 235200"/>
                <a:gd name="connsiteY6" fmla="*/ 53388 h 224967"/>
                <a:gd name="connsiteX7" fmla="*/ 114350 w 235200"/>
                <a:gd name="connsiteY7" fmla="*/ 168742 h 224967"/>
                <a:gd name="connsiteX8" fmla="*/ 64529 w 235200"/>
                <a:gd name="connsiteY8" fmla="*/ 213373 h 224967"/>
                <a:gd name="connsiteX9" fmla="*/ 29179 w 235200"/>
                <a:gd name="connsiteY9" fmla="*/ 224057 h 224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200" h="224967">
                  <a:moveTo>
                    <a:pt x="29179" y="224057"/>
                  </a:moveTo>
                  <a:cubicBezTo>
                    <a:pt x="22773" y="222608"/>
                    <a:pt x="16671" y="219475"/>
                    <a:pt x="11598" y="214612"/>
                  </a:cubicBezTo>
                  <a:cubicBezTo>
                    <a:pt x="-3365" y="200327"/>
                    <a:pt x="-3926" y="176644"/>
                    <a:pt x="10359" y="161681"/>
                  </a:cubicBezTo>
                  <a:cubicBezTo>
                    <a:pt x="18916" y="152727"/>
                    <a:pt x="36731" y="137086"/>
                    <a:pt x="65136" y="112328"/>
                  </a:cubicBezTo>
                  <a:cubicBezTo>
                    <a:pt x="96511" y="84950"/>
                    <a:pt x="154656" y="34241"/>
                    <a:pt x="164615" y="20026"/>
                  </a:cubicBezTo>
                  <a:cubicBezTo>
                    <a:pt x="173874" y="2375"/>
                    <a:pt x="195499" y="-4990"/>
                    <a:pt x="213712" y="3567"/>
                  </a:cubicBezTo>
                  <a:cubicBezTo>
                    <a:pt x="232415" y="12381"/>
                    <a:pt x="240434" y="34685"/>
                    <a:pt x="231620" y="53388"/>
                  </a:cubicBezTo>
                  <a:cubicBezTo>
                    <a:pt x="222690" y="72349"/>
                    <a:pt x="194517" y="98814"/>
                    <a:pt x="114350" y="168742"/>
                  </a:cubicBezTo>
                  <a:cubicBezTo>
                    <a:pt x="93098" y="187282"/>
                    <a:pt x="71145" y="206453"/>
                    <a:pt x="64529" y="213373"/>
                  </a:cubicBezTo>
                  <a:cubicBezTo>
                    <a:pt x="55107" y="223239"/>
                    <a:pt x="41593" y="226839"/>
                    <a:pt x="29179" y="224057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523BC0D-5F32-3B6E-8831-8F8D6DF88008}"/>
                </a:ext>
              </a:extLst>
            </p:cNvPr>
            <p:cNvSpPr/>
            <p:nvPr/>
          </p:nvSpPr>
          <p:spPr>
            <a:xfrm>
              <a:off x="10685233" y="1265192"/>
              <a:ext cx="172271" cy="175365"/>
            </a:xfrm>
            <a:custGeom>
              <a:avLst/>
              <a:gdLst>
                <a:gd name="connsiteX0" fmla="*/ 0 w 172271"/>
                <a:gd name="connsiteY0" fmla="*/ 113808 h 175365"/>
                <a:gd name="connsiteX1" fmla="*/ 126763 w 172271"/>
                <a:gd name="connsiteY1" fmla="*/ 301 h 175365"/>
                <a:gd name="connsiteX2" fmla="*/ 168121 w 172271"/>
                <a:gd name="connsiteY2" fmla="*/ 62186 h 175365"/>
                <a:gd name="connsiteX3" fmla="*/ 83745 w 172271"/>
                <a:gd name="connsiteY3" fmla="*/ 175365 h 175365"/>
                <a:gd name="connsiteX4" fmla="*/ 0 w 172271"/>
                <a:gd name="connsiteY4" fmla="*/ 113808 h 175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271" h="175365">
                  <a:moveTo>
                    <a:pt x="0" y="113808"/>
                  </a:moveTo>
                  <a:cubicBezTo>
                    <a:pt x="31913" y="85776"/>
                    <a:pt x="107709" y="2499"/>
                    <a:pt x="126763" y="301"/>
                  </a:cubicBezTo>
                  <a:cubicBezTo>
                    <a:pt x="150165" y="-2434"/>
                    <a:pt x="184159" y="13090"/>
                    <a:pt x="168121" y="62186"/>
                  </a:cubicBezTo>
                  <a:cubicBezTo>
                    <a:pt x="159938" y="87132"/>
                    <a:pt x="106680" y="145837"/>
                    <a:pt x="83745" y="175365"/>
                  </a:cubicBezTo>
                  <a:cubicBezTo>
                    <a:pt x="45870" y="165149"/>
                    <a:pt x="19124" y="143125"/>
                    <a:pt x="0" y="113808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00EBF88-6151-A998-6429-58ABF10B0A6D}"/>
                </a:ext>
              </a:extLst>
            </p:cNvPr>
            <p:cNvSpPr/>
            <p:nvPr/>
          </p:nvSpPr>
          <p:spPr>
            <a:xfrm>
              <a:off x="10790744" y="1442521"/>
              <a:ext cx="166016" cy="93376"/>
            </a:xfrm>
            <a:custGeom>
              <a:avLst/>
              <a:gdLst>
                <a:gd name="connsiteX0" fmla="*/ 166016 w 166016"/>
                <a:gd name="connsiteY0" fmla="*/ 0 h 93376"/>
                <a:gd name="connsiteX1" fmla="*/ 0 w 166016"/>
                <a:gd name="connsiteY1" fmla="*/ 93377 h 9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6016" h="93376">
                  <a:moveTo>
                    <a:pt x="166016" y="0"/>
                  </a:moveTo>
                  <a:lnTo>
                    <a:pt x="0" y="93377"/>
                  </a:lnTo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B96E2752-537D-CF3C-2D0A-ECFDDC9314DB}"/>
                </a:ext>
              </a:extLst>
            </p:cNvPr>
            <p:cNvSpPr/>
            <p:nvPr/>
          </p:nvSpPr>
          <p:spPr>
            <a:xfrm>
              <a:off x="10749154" y="1400908"/>
              <a:ext cx="249242" cy="176596"/>
            </a:xfrm>
            <a:custGeom>
              <a:avLst/>
              <a:gdLst>
                <a:gd name="connsiteX0" fmla="*/ 32472 w 249242"/>
                <a:gd name="connsiteY0" fmla="*/ 175576 h 176596"/>
                <a:gd name="connsiteX1" fmla="*/ 5352 w 249242"/>
                <a:gd name="connsiteY1" fmla="*/ 155376 h 176596"/>
                <a:gd name="connsiteX2" fmla="*/ 21226 w 249242"/>
                <a:gd name="connsiteY2" fmla="*/ 98728 h 176596"/>
                <a:gd name="connsiteX3" fmla="*/ 187243 w 249242"/>
                <a:gd name="connsiteY3" fmla="*/ 5352 h 176596"/>
                <a:gd name="connsiteX4" fmla="*/ 243891 w 249242"/>
                <a:gd name="connsiteY4" fmla="*/ 21226 h 176596"/>
                <a:gd name="connsiteX5" fmla="*/ 228016 w 249242"/>
                <a:gd name="connsiteY5" fmla="*/ 77874 h 176596"/>
                <a:gd name="connsiteX6" fmla="*/ 62000 w 249242"/>
                <a:gd name="connsiteY6" fmla="*/ 171251 h 176596"/>
                <a:gd name="connsiteX7" fmla="*/ 32472 w 249242"/>
                <a:gd name="connsiteY7" fmla="*/ 175576 h 17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9242" h="176596">
                  <a:moveTo>
                    <a:pt x="32472" y="175576"/>
                  </a:moveTo>
                  <a:cubicBezTo>
                    <a:pt x="21390" y="173075"/>
                    <a:pt x="11360" y="166061"/>
                    <a:pt x="5352" y="155376"/>
                  </a:cubicBezTo>
                  <a:cubicBezTo>
                    <a:pt x="-5917" y="135340"/>
                    <a:pt x="1190" y="109997"/>
                    <a:pt x="21226" y="98728"/>
                  </a:cubicBezTo>
                  <a:lnTo>
                    <a:pt x="187243" y="5352"/>
                  </a:lnTo>
                  <a:cubicBezTo>
                    <a:pt x="207278" y="-5917"/>
                    <a:pt x="232622" y="1190"/>
                    <a:pt x="243891" y="21226"/>
                  </a:cubicBezTo>
                  <a:cubicBezTo>
                    <a:pt x="255160" y="41262"/>
                    <a:pt x="248052" y="66605"/>
                    <a:pt x="228016" y="77874"/>
                  </a:cubicBezTo>
                  <a:lnTo>
                    <a:pt x="62000" y="171251"/>
                  </a:lnTo>
                  <a:cubicBezTo>
                    <a:pt x="52671" y="176511"/>
                    <a:pt x="42174" y="177750"/>
                    <a:pt x="32472" y="175576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53FF289-0DA8-000A-D07B-F781EA407E5E}"/>
                </a:ext>
              </a:extLst>
            </p:cNvPr>
            <p:cNvSpPr/>
            <p:nvPr/>
          </p:nvSpPr>
          <p:spPr>
            <a:xfrm>
              <a:off x="10829366" y="1526452"/>
              <a:ext cx="178150" cy="77853"/>
            </a:xfrm>
            <a:custGeom>
              <a:avLst/>
              <a:gdLst>
                <a:gd name="connsiteX0" fmla="*/ 178150 w 178150"/>
                <a:gd name="connsiteY0" fmla="*/ 0 h 77853"/>
                <a:gd name="connsiteX1" fmla="*/ 0 w 178150"/>
                <a:gd name="connsiteY1" fmla="*/ 77853 h 7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8150" h="77853">
                  <a:moveTo>
                    <a:pt x="178150" y="0"/>
                  </a:moveTo>
                  <a:lnTo>
                    <a:pt x="0" y="77853"/>
                  </a:lnTo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ED038F0-E0D7-E413-0FFF-8F383F04BA47}"/>
                </a:ext>
              </a:extLst>
            </p:cNvPr>
            <p:cNvSpPr/>
            <p:nvPr/>
          </p:nvSpPr>
          <p:spPr>
            <a:xfrm>
              <a:off x="10787740" y="1484836"/>
              <a:ext cx="261402" cy="161069"/>
            </a:xfrm>
            <a:custGeom>
              <a:avLst/>
              <a:gdLst>
                <a:gd name="connsiteX0" fmla="*/ 32508 w 261402"/>
                <a:gd name="connsiteY0" fmla="*/ 160056 h 161069"/>
                <a:gd name="connsiteX1" fmla="*/ 3494 w 261402"/>
                <a:gd name="connsiteY1" fmla="*/ 136115 h 161069"/>
                <a:gd name="connsiteX2" fmla="*/ 24957 w 261402"/>
                <a:gd name="connsiteY2" fmla="*/ 81337 h 161069"/>
                <a:gd name="connsiteX3" fmla="*/ 203130 w 261402"/>
                <a:gd name="connsiteY3" fmla="*/ 3484 h 161069"/>
                <a:gd name="connsiteX4" fmla="*/ 257908 w 261402"/>
                <a:gd name="connsiteY4" fmla="*/ 24947 h 161069"/>
                <a:gd name="connsiteX5" fmla="*/ 236446 w 261402"/>
                <a:gd name="connsiteY5" fmla="*/ 79724 h 161069"/>
                <a:gd name="connsiteX6" fmla="*/ 58272 w 261402"/>
                <a:gd name="connsiteY6" fmla="*/ 157577 h 161069"/>
                <a:gd name="connsiteX7" fmla="*/ 32508 w 261402"/>
                <a:gd name="connsiteY7" fmla="*/ 160056 h 16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402" h="161069">
                  <a:moveTo>
                    <a:pt x="32508" y="160056"/>
                  </a:moveTo>
                  <a:cubicBezTo>
                    <a:pt x="20024" y="157250"/>
                    <a:pt x="9012" y="148740"/>
                    <a:pt x="3494" y="136115"/>
                  </a:cubicBezTo>
                  <a:cubicBezTo>
                    <a:pt x="-5717" y="115050"/>
                    <a:pt x="3915" y="90526"/>
                    <a:pt x="24957" y="81337"/>
                  </a:cubicBezTo>
                  <a:lnTo>
                    <a:pt x="203130" y="3484"/>
                  </a:lnTo>
                  <a:cubicBezTo>
                    <a:pt x="224172" y="-5704"/>
                    <a:pt x="248697" y="3905"/>
                    <a:pt x="257908" y="24947"/>
                  </a:cubicBezTo>
                  <a:cubicBezTo>
                    <a:pt x="267119" y="46011"/>
                    <a:pt x="257487" y="70536"/>
                    <a:pt x="236446" y="79724"/>
                  </a:cubicBezTo>
                  <a:lnTo>
                    <a:pt x="58272" y="157577"/>
                  </a:lnTo>
                  <a:cubicBezTo>
                    <a:pt x="49832" y="161271"/>
                    <a:pt x="40855" y="161926"/>
                    <a:pt x="32508" y="160056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B28C0ECF-BE0B-F2BE-E119-DF0628F5F986}"/>
                </a:ext>
              </a:extLst>
            </p:cNvPr>
            <p:cNvSpPr/>
            <p:nvPr/>
          </p:nvSpPr>
          <p:spPr>
            <a:xfrm>
              <a:off x="10878626" y="1615785"/>
              <a:ext cx="178430" cy="66420"/>
            </a:xfrm>
            <a:custGeom>
              <a:avLst/>
              <a:gdLst>
                <a:gd name="connsiteX0" fmla="*/ 178431 w 178430"/>
                <a:gd name="connsiteY0" fmla="*/ 0 h 66420"/>
                <a:gd name="connsiteX1" fmla="*/ 0 w 178430"/>
                <a:gd name="connsiteY1" fmla="*/ 66421 h 66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8430" h="66420">
                  <a:moveTo>
                    <a:pt x="178431" y="0"/>
                  </a:moveTo>
                  <a:lnTo>
                    <a:pt x="0" y="66421"/>
                  </a:lnTo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31C0970-E8CB-7397-0C5C-227E97918309}"/>
                </a:ext>
              </a:extLst>
            </p:cNvPr>
            <p:cNvSpPr/>
            <p:nvPr/>
          </p:nvSpPr>
          <p:spPr>
            <a:xfrm>
              <a:off x="10837004" y="1574162"/>
              <a:ext cx="261652" cy="149641"/>
            </a:xfrm>
            <a:custGeom>
              <a:avLst/>
              <a:gdLst>
                <a:gd name="connsiteX0" fmla="*/ 32505 w 261652"/>
                <a:gd name="connsiteY0" fmla="*/ 148630 h 149641"/>
                <a:gd name="connsiteX1" fmla="*/ 2626 w 261652"/>
                <a:gd name="connsiteY1" fmla="*/ 122538 h 149641"/>
                <a:gd name="connsiteX2" fmla="*/ 27104 w 261652"/>
                <a:gd name="connsiteY2" fmla="*/ 69046 h 149641"/>
                <a:gd name="connsiteX3" fmla="*/ 205535 w 261652"/>
                <a:gd name="connsiteY3" fmla="*/ 2626 h 149641"/>
                <a:gd name="connsiteX4" fmla="*/ 259027 w 261652"/>
                <a:gd name="connsiteY4" fmla="*/ 27104 h 149641"/>
                <a:gd name="connsiteX5" fmla="*/ 234548 w 261652"/>
                <a:gd name="connsiteY5" fmla="*/ 80596 h 149641"/>
                <a:gd name="connsiteX6" fmla="*/ 56118 w 261652"/>
                <a:gd name="connsiteY6" fmla="*/ 147016 h 149641"/>
                <a:gd name="connsiteX7" fmla="*/ 32505 w 261652"/>
                <a:gd name="connsiteY7" fmla="*/ 148630 h 149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652" h="149641">
                  <a:moveTo>
                    <a:pt x="32505" y="148630"/>
                  </a:moveTo>
                  <a:cubicBezTo>
                    <a:pt x="19249" y="145637"/>
                    <a:pt x="7723" y="136239"/>
                    <a:pt x="2626" y="122538"/>
                  </a:cubicBezTo>
                  <a:cubicBezTo>
                    <a:pt x="-5393" y="101006"/>
                    <a:pt x="5572" y="77042"/>
                    <a:pt x="27104" y="69046"/>
                  </a:cubicBezTo>
                  <a:lnTo>
                    <a:pt x="205535" y="2626"/>
                  </a:lnTo>
                  <a:cubicBezTo>
                    <a:pt x="227067" y="-5393"/>
                    <a:pt x="251031" y="5572"/>
                    <a:pt x="259027" y="27104"/>
                  </a:cubicBezTo>
                  <a:cubicBezTo>
                    <a:pt x="267046" y="48636"/>
                    <a:pt x="256081" y="72600"/>
                    <a:pt x="234548" y="80596"/>
                  </a:cubicBezTo>
                  <a:lnTo>
                    <a:pt x="56118" y="147016"/>
                  </a:lnTo>
                  <a:cubicBezTo>
                    <a:pt x="48262" y="149939"/>
                    <a:pt x="40103" y="150336"/>
                    <a:pt x="32505" y="148630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70D9CC4-213E-89C6-FAA7-3D6DA79A987F}"/>
                </a:ext>
              </a:extLst>
            </p:cNvPr>
            <p:cNvSpPr/>
            <p:nvPr/>
          </p:nvSpPr>
          <p:spPr>
            <a:xfrm>
              <a:off x="10855317" y="1727818"/>
              <a:ext cx="143806" cy="51481"/>
            </a:xfrm>
            <a:custGeom>
              <a:avLst/>
              <a:gdLst>
                <a:gd name="connsiteX0" fmla="*/ 143806 w 143806"/>
                <a:gd name="connsiteY0" fmla="*/ 0 h 51481"/>
                <a:gd name="connsiteX1" fmla="*/ 0 w 143806"/>
                <a:gd name="connsiteY1" fmla="*/ 51481 h 5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806" h="51481">
                  <a:moveTo>
                    <a:pt x="143806" y="0"/>
                  </a:moveTo>
                  <a:lnTo>
                    <a:pt x="0" y="51481"/>
                  </a:lnTo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5662C393-6253-E3F4-0D36-3E4F1F3A469B}"/>
                </a:ext>
              </a:extLst>
            </p:cNvPr>
            <p:cNvSpPr/>
            <p:nvPr/>
          </p:nvSpPr>
          <p:spPr>
            <a:xfrm>
              <a:off x="10817884" y="1690361"/>
              <a:ext cx="218695" cy="126397"/>
            </a:xfrm>
            <a:custGeom>
              <a:avLst/>
              <a:gdLst>
                <a:gd name="connsiteX0" fmla="*/ 29250 w 218695"/>
                <a:gd name="connsiteY0" fmla="*/ 125480 h 126397"/>
                <a:gd name="connsiteX1" fmla="*/ 2201 w 218695"/>
                <a:gd name="connsiteY1" fmla="*/ 101563 h 126397"/>
                <a:gd name="connsiteX2" fmla="*/ 24832 w 218695"/>
                <a:gd name="connsiteY2" fmla="*/ 53682 h 126397"/>
                <a:gd name="connsiteX3" fmla="*/ 168615 w 218695"/>
                <a:gd name="connsiteY3" fmla="*/ 2201 h 126397"/>
                <a:gd name="connsiteX4" fmla="*/ 216495 w 218695"/>
                <a:gd name="connsiteY4" fmla="*/ 24832 h 126397"/>
                <a:gd name="connsiteX5" fmla="*/ 193864 w 218695"/>
                <a:gd name="connsiteY5" fmla="*/ 72713 h 126397"/>
                <a:gd name="connsiteX6" fmla="*/ 50081 w 218695"/>
                <a:gd name="connsiteY6" fmla="*/ 124194 h 126397"/>
                <a:gd name="connsiteX7" fmla="*/ 29274 w 218695"/>
                <a:gd name="connsiteY7" fmla="*/ 125480 h 126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8695" h="126397">
                  <a:moveTo>
                    <a:pt x="29250" y="125480"/>
                  </a:moveTo>
                  <a:cubicBezTo>
                    <a:pt x="17163" y="122768"/>
                    <a:pt x="6690" y="114094"/>
                    <a:pt x="2201" y="101563"/>
                  </a:cubicBezTo>
                  <a:cubicBezTo>
                    <a:pt x="-4766" y="82088"/>
                    <a:pt x="5357" y="60672"/>
                    <a:pt x="24832" y="53682"/>
                  </a:cubicBezTo>
                  <a:lnTo>
                    <a:pt x="168615" y="2201"/>
                  </a:lnTo>
                  <a:cubicBezTo>
                    <a:pt x="188066" y="-4766"/>
                    <a:pt x="209505" y="5357"/>
                    <a:pt x="216495" y="24832"/>
                  </a:cubicBezTo>
                  <a:cubicBezTo>
                    <a:pt x="223462" y="44307"/>
                    <a:pt x="213339" y="65722"/>
                    <a:pt x="193864" y="72713"/>
                  </a:cubicBezTo>
                  <a:lnTo>
                    <a:pt x="50081" y="124194"/>
                  </a:lnTo>
                  <a:cubicBezTo>
                    <a:pt x="43138" y="126672"/>
                    <a:pt x="35960" y="126999"/>
                    <a:pt x="29274" y="125480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6D50484-7F54-9FC3-29D0-D0E47BFDDCEC}"/>
                </a:ext>
              </a:extLst>
            </p:cNvPr>
            <p:cNvSpPr/>
            <p:nvPr/>
          </p:nvSpPr>
          <p:spPr>
            <a:xfrm>
              <a:off x="10859793" y="1280871"/>
              <a:ext cx="244220" cy="239082"/>
            </a:xfrm>
            <a:custGeom>
              <a:avLst/>
              <a:gdLst>
                <a:gd name="connsiteX0" fmla="*/ 2024 w 244220"/>
                <a:gd name="connsiteY0" fmla="*/ 151504 h 239082"/>
                <a:gd name="connsiteX1" fmla="*/ 11539 w 244220"/>
                <a:gd name="connsiteY1" fmla="*/ 145495 h 239082"/>
                <a:gd name="connsiteX2" fmla="*/ 84249 w 244220"/>
                <a:gd name="connsiteY2" fmla="*/ 110052 h 239082"/>
                <a:gd name="connsiteX3" fmla="*/ 150482 w 244220"/>
                <a:gd name="connsiteY3" fmla="*/ 20977 h 239082"/>
                <a:gd name="connsiteX4" fmla="*/ 223239 w 244220"/>
                <a:gd name="connsiteY4" fmla="*/ 10293 h 239082"/>
                <a:gd name="connsiteX5" fmla="*/ 233947 w 244220"/>
                <a:gd name="connsiteY5" fmla="*/ 83049 h 239082"/>
                <a:gd name="connsiteX6" fmla="*/ 166006 w 244220"/>
                <a:gd name="connsiteY6" fmla="*/ 174392 h 239082"/>
                <a:gd name="connsiteX7" fmla="*/ 132387 w 244220"/>
                <a:gd name="connsiteY7" fmla="*/ 202283 h 239082"/>
                <a:gd name="connsiteX8" fmla="*/ 57129 w 244220"/>
                <a:gd name="connsiteY8" fmla="*/ 238989 h 239082"/>
                <a:gd name="connsiteX9" fmla="*/ 56918 w 244220"/>
                <a:gd name="connsiteY9" fmla="*/ 239082 h 239082"/>
                <a:gd name="connsiteX10" fmla="*/ 2047 w 244220"/>
                <a:gd name="connsiteY10" fmla="*/ 151527 h 23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4220" h="239082">
                  <a:moveTo>
                    <a:pt x="2024" y="151504"/>
                  </a:moveTo>
                  <a:cubicBezTo>
                    <a:pt x="4923" y="149212"/>
                    <a:pt x="8079" y="147178"/>
                    <a:pt x="11539" y="145495"/>
                  </a:cubicBezTo>
                  <a:lnTo>
                    <a:pt x="84249" y="110052"/>
                  </a:lnTo>
                  <a:lnTo>
                    <a:pt x="150482" y="20977"/>
                  </a:lnTo>
                  <a:cubicBezTo>
                    <a:pt x="167619" y="-2075"/>
                    <a:pt x="200210" y="-6868"/>
                    <a:pt x="223239" y="10293"/>
                  </a:cubicBezTo>
                  <a:cubicBezTo>
                    <a:pt x="246291" y="27430"/>
                    <a:pt x="251083" y="59997"/>
                    <a:pt x="233947" y="83049"/>
                  </a:cubicBezTo>
                  <a:lnTo>
                    <a:pt x="166006" y="174392"/>
                  </a:lnTo>
                  <a:cubicBezTo>
                    <a:pt x="157239" y="186198"/>
                    <a:pt x="145596" y="195831"/>
                    <a:pt x="132387" y="202283"/>
                  </a:cubicBezTo>
                  <a:lnTo>
                    <a:pt x="57129" y="238989"/>
                  </a:lnTo>
                  <a:cubicBezTo>
                    <a:pt x="57129" y="238989"/>
                    <a:pt x="56989" y="239036"/>
                    <a:pt x="56918" y="239082"/>
                  </a:cubicBezTo>
                  <a:cubicBezTo>
                    <a:pt x="21522" y="221899"/>
                    <a:pt x="-8193" y="188490"/>
                    <a:pt x="2047" y="151527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75EDEB88-F674-3D3F-9594-3D5AF6A27430}"/>
                </a:ext>
              </a:extLst>
            </p:cNvPr>
            <p:cNvSpPr/>
            <p:nvPr/>
          </p:nvSpPr>
          <p:spPr>
            <a:xfrm>
              <a:off x="10926803" y="1318492"/>
              <a:ext cx="279897" cy="273258"/>
            </a:xfrm>
            <a:custGeom>
              <a:avLst/>
              <a:gdLst>
                <a:gd name="connsiteX0" fmla="*/ 1411 w 279897"/>
                <a:gd name="connsiteY0" fmla="*/ 185306 h 273258"/>
                <a:gd name="connsiteX1" fmla="*/ 51770 w 279897"/>
                <a:gd name="connsiteY1" fmla="*/ 152902 h 273258"/>
                <a:gd name="connsiteX2" fmla="*/ 122936 w 279897"/>
                <a:gd name="connsiteY2" fmla="*/ 114466 h 273258"/>
                <a:gd name="connsiteX3" fmla="*/ 185429 w 279897"/>
                <a:gd name="connsiteY3" fmla="*/ 22726 h 273258"/>
                <a:gd name="connsiteX4" fmla="*/ 258489 w 279897"/>
                <a:gd name="connsiteY4" fmla="*/ 9587 h 273258"/>
                <a:gd name="connsiteX5" fmla="*/ 270390 w 279897"/>
                <a:gd name="connsiteY5" fmla="*/ 82717 h 273258"/>
                <a:gd name="connsiteX6" fmla="*/ 207266 w 279897"/>
                <a:gd name="connsiteY6" fmla="*/ 175370 h 273258"/>
                <a:gd name="connsiteX7" fmla="*/ 174815 w 279897"/>
                <a:gd name="connsiteY7" fmla="*/ 204617 h 273258"/>
                <a:gd name="connsiteX8" fmla="*/ 63109 w 279897"/>
                <a:gd name="connsiteY8" fmla="*/ 273259 h 273258"/>
                <a:gd name="connsiteX9" fmla="*/ 1364 w 279897"/>
                <a:gd name="connsiteY9" fmla="*/ 185259 h 27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9897" h="273258">
                  <a:moveTo>
                    <a:pt x="1411" y="185306"/>
                  </a:moveTo>
                  <a:cubicBezTo>
                    <a:pt x="4216" y="182898"/>
                    <a:pt x="48403" y="154726"/>
                    <a:pt x="51770" y="152902"/>
                  </a:cubicBezTo>
                  <a:lnTo>
                    <a:pt x="122936" y="114466"/>
                  </a:lnTo>
                  <a:lnTo>
                    <a:pt x="185429" y="22726"/>
                  </a:lnTo>
                  <a:cubicBezTo>
                    <a:pt x="201795" y="-1284"/>
                    <a:pt x="234690" y="-7269"/>
                    <a:pt x="258489" y="9587"/>
                  </a:cubicBezTo>
                  <a:cubicBezTo>
                    <a:pt x="281845" y="26140"/>
                    <a:pt x="286521" y="59058"/>
                    <a:pt x="270390" y="82717"/>
                  </a:cubicBezTo>
                  <a:lnTo>
                    <a:pt x="207266" y="175370"/>
                  </a:lnTo>
                  <a:cubicBezTo>
                    <a:pt x="198989" y="187527"/>
                    <a:pt x="187767" y="197627"/>
                    <a:pt x="174815" y="204617"/>
                  </a:cubicBezTo>
                  <a:lnTo>
                    <a:pt x="63109" y="273259"/>
                  </a:lnTo>
                  <a:cubicBezTo>
                    <a:pt x="27011" y="257548"/>
                    <a:pt x="-7333" y="222619"/>
                    <a:pt x="1364" y="185259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692721A1-E66A-1F52-AAFD-963FA84F07AD}"/>
                </a:ext>
              </a:extLst>
            </p:cNvPr>
            <p:cNvSpPr/>
            <p:nvPr/>
          </p:nvSpPr>
          <p:spPr>
            <a:xfrm>
              <a:off x="10969639" y="1433662"/>
              <a:ext cx="239380" cy="244474"/>
            </a:xfrm>
            <a:custGeom>
              <a:avLst/>
              <a:gdLst>
                <a:gd name="connsiteX0" fmla="*/ 1476 w 239380"/>
                <a:gd name="connsiteY0" fmla="*/ 159304 h 244474"/>
                <a:gd name="connsiteX1" fmla="*/ 10734 w 239380"/>
                <a:gd name="connsiteY1" fmla="*/ 152898 h 244474"/>
                <a:gd name="connsiteX2" fmla="*/ 81900 w 239380"/>
                <a:gd name="connsiteY2" fmla="*/ 114462 h 244474"/>
                <a:gd name="connsiteX3" fmla="*/ 144393 w 239380"/>
                <a:gd name="connsiteY3" fmla="*/ 22722 h 244474"/>
                <a:gd name="connsiteX4" fmla="*/ 216659 w 239380"/>
                <a:gd name="connsiteY4" fmla="*/ 9022 h 244474"/>
                <a:gd name="connsiteX5" fmla="*/ 230359 w 239380"/>
                <a:gd name="connsiteY5" fmla="*/ 81287 h 244474"/>
                <a:gd name="connsiteX6" fmla="*/ 166253 w 239380"/>
                <a:gd name="connsiteY6" fmla="*/ 175365 h 244474"/>
                <a:gd name="connsiteX7" fmla="*/ 133802 w 239380"/>
                <a:gd name="connsiteY7" fmla="*/ 204613 h 244474"/>
                <a:gd name="connsiteX8" fmla="*/ 60134 w 239380"/>
                <a:gd name="connsiteY8" fmla="*/ 244381 h 244474"/>
                <a:gd name="connsiteX9" fmla="*/ 59924 w 239380"/>
                <a:gd name="connsiteY9" fmla="*/ 244475 h 244474"/>
                <a:gd name="connsiteX10" fmla="*/ 1476 w 239380"/>
                <a:gd name="connsiteY10" fmla="*/ 159257 h 24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9380" h="244474">
                  <a:moveTo>
                    <a:pt x="1476" y="159304"/>
                  </a:moveTo>
                  <a:cubicBezTo>
                    <a:pt x="4281" y="156896"/>
                    <a:pt x="7344" y="154722"/>
                    <a:pt x="10734" y="152898"/>
                  </a:cubicBezTo>
                  <a:lnTo>
                    <a:pt x="81900" y="114462"/>
                  </a:lnTo>
                  <a:lnTo>
                    <a:pt x="144393" y="22722"/>
                  </a:lnTo>
                  <a:cubicBezTo>
                    <a:pt x="160572" y="-1008"/>
                    <a:pt x="192929" y="-7133"/>
                    <a:pt x="216659" y="9022"/>
                  </a:cubicBezTo>
                  <a:cubicBezTo>
                    <a:pt x="240389" y="25200"/>
                    <a:pt x="246514" y="57534"/>
                    <a:pt x="230359" y="81287"/>
                  </a:cubicBezTo>
                  <a:lnTo>
                    <a:pt x="166253" y="175365"/>
                  </a:lnTo>
                  <a:cubicBezTo>
                    <a:pt x="157977" y="187523"/>
                    <a:pt x="146755" y="197623"/>
                    <a:pt x="133802" y="204613"/>
                  </a:cubicBezTo>
                  <a:lnTo>
                    <a:pt x="60134" y="244381"/>
                  </a:lnTo>
                  <a:cubicBezTo>
                    <a:pt x="60134" y="244381"/>
                    <a:pt x="59994" y="244451"/>
                    <a:pt x="59924" y="244475"/>
                  </a:cubicBezTo>
                  <a:cubicBezTo>
                    <a:pt x="23850" y="228764"/>
                    <a:pt x="-7221" y="196617"/>
                    <a:pt x="1476" y="159257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1DE89BA-4E22-3D7F-3F2C-83B4ABED43F5}"/>
                </a:ext>
              </a:extLst>
            </p:cNvPr>
            <p:cNvSpPr/>
            <p:nvPr/>
          </p:nvSpPr>
          <p:spPr>
            <a:xfrm>
              <a:off x="10935246" y="1595476"/>
              <a:ext cx="224929" cy="185015"/>
            </a:xfrm>
            <a:custGeom>
              <a:avLst/>
              <a:gdLst>
                <a:gd name="connsiteX0" fmla="*/ 4447 w 224929"/>
                <a:gd name="connsiteY0" fmla="*/ 102861 h 185015"/>
                <a:gd name="connsiteX1" fmla="*/ 13378 w 224929"/>
                <a:gd name="connsiteY1" fmla="*/ 99073 h 185015"/>
                <a:gd name="connsiteX2" fmla="*/ 80173 w 224929"/>
                <a:gd name="connsiteY2" fmla="*/ 79084 h 185015"/>
                <a:gd name="connsiteX3" fmla="*/ 148954 w 224929"/>
                <a:gd name="connsiteY3" fmla="*/ 12593 h 185015"/>
                <a:gd name="connsiteX4" fmla="*/ 212336 w 224929"/>
                <a:gd name="connsiteY4" fmla="*/ 13669 h 185015"/>
                <a:gd name="connsiteX5" fmla="*/ 211260 w 224929"/>
                <a:gd name="connsiteY5" fmla="*/ 77050 h 185015"/>
                <a:gd name="connsiteX6" fmla="*/ 140701 w 224929"/>
                <a:gd name="connsiteY6" fmla="*/ 145247 h 185015"/>
                <a:gd name="connsiteX7" fmla="*/ 108204 w 224929"/>
                <a:gd name="connsiteY7" fmla="*/ 164278 h 185015"/>
                <a:gd name="connsiteX8" fmla="*/ 39072 w 224929"/>
                <a:gd name="connsiteY8" fmla="*/ 184969 h 185015"/>
                <a:gd name="connsiteX9" fmla="*/ 38885 w 224929"/>
                <a:gd name="connsiteY9" fmla="*/ 185016 h 185015"/>
                <a:gd name="connsiteX10" fmla="*/ 4447 w 224929"/>
                <a:gd name="connsiteY10" fmla="*/ 102861 h 185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4929" h="185015">
                  <a:moveTo>
                    <a:pt x="4447" y="102861"/>
                  </a:moveTo>
                  <a:cubicBezTo>
                    <a:pt x="7229" y="101318"/>
                    <a:pt x="10198" y="100032"/>
                    <a:pt x="13378" y="99073"/>
                  </a:cubicBezTo>
                  <a:lnTo>
                    <a:pt x="80173" y="79084"/>
                  </a:lnTo>
                  <a:lnTo>
                    <a:pt x="148954" y="12593"/>
                  </a:lnTo>
                  <a:cubicBezTo>
                    <a:pt x="166769" y="-4614"/>
                    <a:pt x="195129" y="-4123"/>
                    <a:pt x="212336" y="13669"/>
                  </a:cubicBezTo>
                  <a:cubicBezTo>
                    <a:pt x="229543" y="31460"/>
                    <a:pt x="229052" y="59843"/>
                    <a:pt x="211260" y="77050"/>
                  </a:cubicBezTo>
                  <a:lnTo>
                    <a:pt x="140701" y="145247"/>
                  </a:lnTo>
                  <a:cubicBezTo>
                    <a:pt x="131584" y="154061"/>
                    <a:pt x="120362" y="160631"/>
                    <a:pt x="108204" y="164278"/>
                  </a:cubicBezTo>
                  <a:lnTo>
                    <a:pt x="39072" y="184969"/>
                  </a:lnTo>
                  <a:cubicBezTo>
                    <a:pt x="39072" y="184969"/>
                    <a:pt x="38955" y="184992"/>
                    <a:pt x="38885" y="185016"/>
                  </a:cubicBezTo>
                  <a:cubicBezTo>
                    <a:pt x="11180" y="165447"/>
                    <a:pt x="-9440" y="132880"/>
                    <a:pt x="4447" y="102861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72DB252-22DE-1761-9B1F-0ADD1A3F1626}"/>
                </a:ext>
              </a:extLst>
            </p:cNvPr>
            <p:cNvSpPr/>
            <p:nvPr/>
          </p:nvSpPr>
          <p:spPr>
            <a:xfrm>
              <a:off x="10745483" y="1314965"/>
              <a:ext cx="91552" cy="50520"/>
            </a:xfrm>
            <a:custGeom>
              <a:avLst/>
              <a:gdLst>
                <a:gd name="connsiteX0" fmla="*/ 86501 w 91552"/>
                <a:gd name="connsiteY0" fmla="*/ 50404 h 50520"/>
                <a:gd name="connsiteX1" fmla="*/ 83252 w 91552"/>
                <a:gd name="connsiteY1" fmla="*/ 46453 h 50520"/>
                <a:gd name="connsiteX2" fmla="*/ 82527 w 91552"/>
                <a:gd name="connsiteY2" fmla="*/ 15849 h 50520"/>
                <a:gd name="connsiteX3" fmla="*/ 3762 w 91552"/>
                <a:gd name="connsiteY3" fmla="*/ 8298 h 50520"/>
                <a:gd name="connsiteX4" fmla="*/ 21 w 91552"/>
                <a:gd name="connsiteY4" fmla="*/ 3762 h 50520"/>
                <a:gd name="connsiteX5" fmla="*/ 4557 w 91552"/>
                <a:gd name="connsiteY5" fmla="*/ 22 h 50520"/>
                <a:gd name="connsiteX6" fmla="*/ 86993 w 91552"/>
                <a:gd name="connsiteY6" fmla="*/ 7924 h 50520"/>
                <a:gd name="connsiteX7" fmla="*/ 90757 w 91552"/>
                <a:gd name="connsiteY7" fmla="*/ 11968 h 50520"/>
                <a:gd name="connsiteX8" fmla="*/ 91551 w 91552"/>
                <a:gd name="connsiteY8" fmla="*/ 46266 h 50520"/>
                <a:gd name="connsiteX9" fmla="*/ 87483 w 91552"/>
                <a:gd name="connsiteY9" fmla="*/ 50521 h 50520"/>
                <a:gd name="connsiteX10" fmla="*/ 86478 w 91552"/>
                <a:gd name="connsiteY10" fmla="*/ 50427 h 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1552" h="50520">
                  <a:moveTo>
                    <a:pt x="86501" y="50404"/>
                  </a:moveTo>
                  <a:cubicBezTo>
                    <a:pt x="84678" y="50007"/>
                    <a:pt x="83298" y="48393"/>
                    <a:pt x="83252" y="46453"/>
                  </a:cubicBezTo>
                  <a:lnTo>
                    <a:pt x="82527" y="15849"/>
                  </a:lnTo>
                  <a:lnTo>
                    <a:pt x="3762" y="8298"/>
                  </a:lnTo>
                  <a:cubicBezTo>
                    <a:pt x="1494" y="8088"/>
                    <a:pt x="-212" y="6054"/>
                    <a:pt x="21" y="3762"/>
                  </a:cubicBezTo>
                  <a:cubicBezTo>
                    <a:pt x="232" y="1471"/>
                    <a:pt x="2266" y="-212"/>
                    <a:pt x="4557" y="22"/>
                  </a:cubicBezTo>
                  <a:lnTo>
                    <a:pt x="86993" y="7924"/>
                  </a:lnTo>
                  <a:cubicBezTo>
                    <a:pt x="89073" y="8111"/>
                    <a:pt x="90710" y="9864"/>
                    <a:pt x="90757" y="11968"/>
                  </a:cubicBezTo>
                  <a:lnTo>
                    <a:pt x="91551" y="46266"/>
                  </a:lnTo>
                  <a:cubicBezTo>
                    <a:pt x="91598" y="48557"/>
                    <a:pt x="89775" y="50474"/>
                    <a:pt x="87483" y="50521"/>
                  </a:cubicBezTo>
                  <a:cubicBezTo>
                    <a:pt x="87133" y="50521"/>
                    <a:pt x="86805" y="50498"/>
                    <a:pt x="86478" y="50427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7E2C98B-580C-A293-3F79-BAEE6584339D}"/>
                </a:ext>
              </a:extLst>
            </p:cNvPr>
            <p:cNvSpPr/>
            <p:nvPr/>
          </p:nvSpPr>
          <p:spPr>
            <a:xfrm>
              <a:off x="10977479" y="1322404"/>
              <a:ext cx="84276" cy="91527"/>
            </a:xfrm>
            <a:custGeom>
              <a:avLst/>
              <a:gdLst>
                <a:gd name="connsiteX0" fmla="*/ 79204 w 84276"/>
                <a:gd name="connsiteY0" fmla="*/ 91454 h 91527"/>
                <a:gd name="connsiteX1" fmla="*/ 76118 w 84276"/>
                <a:gd name="connsiteY1" fmla="*/ 88531 h 91527"/>
                <a:gd name="connsiteX2" fmla="*/ 53440 w 84276"/>
                <a:gd name="connsiteY2" fmla="*/ 9556 h 91527"/>
                <a:gd name="connsiteX3" fmla="*/ 5536 w 84276"/>
                <a:gd name="connsiteY3" fmla="*/ 26225 h 91527"/>
                <a:gd name="connsiteX4" fmla="*/ 229 w 84276"/>
                <a:gd name="connsiteY4" fmla="*/ 23654 h 91527"/>
                <a:gd name="connsiteX5" fmla="*/ 2801 w 84276"/>
                <a:gd name="connsiteY5" fmla="*/ 18346 h 91527"/>
                <a:gd name="connsiteX6" fmla="*/ 54866 w 84276"/>
                <a:gd name="connsiteY6" fmla="*/ 228 h 91527"/>
                <a:gd name="connsiteX7" fmla="*/ 58139 w 84276"/>
                <a:gd name="connsiteY7" fmla="*/ 461 h 91527"/>
                <a:gd name="connsiteX8" fmla="*/ 60220 w 84276"/>
                <a:gd name="connsiteY8" fmla="*/ 3010 h 91527"/>
                <a:gd name="connsiteX9" fmla="*/ 84114 w 84276"/>
                <a:gd name="connsiteY9" fmla="*/ 86217 h 91527"/>
                <a:gd name="connsiteX10" fmla="*/ 81261 w 84276"/>
                <a:gd name="connsiteY10" fmla="*/ 91360 h 91527"/>
                <a:gd name="connsiteX11" fmla="*/ 79204 w 84276"/>
                <a:gd name="connsiteY11" fmla="*/ 91430 h 91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4276" h="91527">
                  <a:moveTo>
                    <a:pt x="79204" y="91454"/>
                  </a:moveTo>
                  <a:cubicBezTo>
                    <a:pt x="77778" y="91126"/>
                    <a:pt x="76539" y="90051"/>
                    <a:pt x="76118" y="88531"/>
                  </a:cubicBezTo>
                  <a:lnTo>
                    <a:pt x="53440" y="9556"/>
                  </a:lnTo>
                  <a:lnTo>
                    <a:pt x="5536" y="26225"/>
                  </a:lnTo>
                  <a:cubicBezTo>
                    <a:pt x="3362" y="26973"/>
                    <a:pt x="1000" y="25828"/>
                    <a:pt x="229" y="23654"/>
                  </a:cubicBezTo>
                  <a:cubicBezTo>
                    <a:pt x="-519" y="21479"/>
                    <a:pt x="626" y="19118"/>
                    <a:pt x="2801" y="18346"/>
                  </a:cubicBezTo>
                  <a:lnTo>
                    <a:pt x="54866" y="228"/>
                  </a:lnTo>
                  <a:cubicBezTo>
                    <a:pt x="55942" y="-147"/>
                    <a:pt x="57134" y="-53"/>
                    <a:pt x="58139" y="461"/>
                  </a:cubicBezTo>
                  <a:cubicBezTo>
                    <a:pt x="59145" y="999"/>
                    <a:pt x="59916" y="1911"/>
                    <a:pt x="60220" y="3010"/>
                  </a:cubicBezTo>
                  <a:lnTo>
                    <a:pt x="84114" y="86217"/>
                  </a:lnTo>
                  <a:cubicBezTo>
                    <a:pt x="84745" y="88414"/>
                    <a:pt x="83483" y="90729"/>
                    <a:pt x="81261" y="91360"/>
                  </a:cubicBezTo>
                  <a:cubicBezTo>
                    <a:pt x="80560" y="91570"/>
                    <a:pt x="79859" y="91570"/>
                    <a:pt x="79204" y="91430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7BD0168C-B860-5747-00DF-A8A77076B7E5}"/>
                </a:ext>
              </a:extLst>
            </p:cNvPr>
            <p:cNvSpPr/>
            <p:nvPr/>
          </p:nvSpPr>
          <p:spPr>
            <a:xfrm>
              <a:off x="11085687" y="1361333"/>
              <a:ext cx="66368" cy="72991"/>
            </a:xfrm>
            <a:custGeom>
              <a:avLst/>
              <a:gdLst>
                <a:gd name="connsiteX0" fmla="*/ 61310 w 66368"/>
                <a:gd name="connsiteY0" fmla="*/ 72864 h 72991"/>
                <a:gd name="connsiteX1" fmla="*/ 58084 w 66368"/>
                <a:gd name="connsiteY1" fmla="*/ 69311 h 72991"/>
                <a:gd name="connsiteX2" fmla="*/ 50790 w 66368"/>
                <a:gd name="connsiteY2" fmla="*/ 9109 h 72991"/>
                <a:gd name="connsiteX3" fmla="*/ 4966 w 66368"/>
                <a:gd name="connsiteY3" fmla="*/ 18250 h 72991"/>
                <a:gd name="connsiteX4" fmla="*/ 80 w 66368"/>
                <a:gd name="connsiteY4" fmla="*/ 14977 h 72991"/>
                <a:gd name="connsiteX5" fmla="*/ 3353 w 66368"/>
                <a:gd name="connsiteY5" fmla="*/ 10091 h 72991"/>
                <a:gd name="connsiteX6" fmla="*/ 53572 w 66368"/>
                <a:gd name="connsiteY6" fmla="*/ 84 h 72991"/>
                <a:gd name="connsiteX7" fmla="*/ 56822 w 66368"/>
                <a:gd name="connsiteY7" fmla="*/ 786 h 72991"/>
                <a:gd name="connsiteX8" fmla="*/ 58505 w 66368"/>
                <a:gd name="connsiteY8" fmla="*/ 3661 h 72991"/>
                <a:gd name="connsiteX9" fmla="*/ 66337 w 66368"/>
                <a:gd name="connsiteY9" fmla="*/ 68329 h 72991"/>
                <a:gd name="connsiteX10" fmla="*/ 62713 w 66368"/>
                <a:gd name="connsiteY10" fmla="*/ 72958 h 72991"/>
                <a:gd name="connsiteX11" fmla="*/ 61287 w 66368"/>
                <a:gd name="connsiteY11" fmla="*/ 72888 h 72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368" h="72991">
                  <a:moveTo>
                    <a:pt x="61310" y="72864"/>
                  </a:moveTo>
                  <a:cubicBezTo>
                    <a:pt x="59650" y="72490"/>
                    <a:pt x="58318" y="71087"/>
                    <a:pt x="58084" y="69311"/>
                  </a:cubicBezTo>
                  <a:lnTo>
                    <a:pt x="50790" y="9109"/>
                  </a:lnTo>
                  <a:lnTo>
                    <a:pt x="4966" y="18250"/>
                  </a:lnTo>
                  <a:cubicBezTo>
                    <a:pt x="2698" y="18694"/>
                    <a:pt x="524" y="17245"/>
                    <a:pt x="80" y="14977"/>
                  </a:cubicBezTo>
                  <a:cubicBezTo>
                    <a:pt x="-364" y="12733"/>
                    <a:pt x="1085" y="10535"/>
                    <a:pt x="3353" y="10091"/>
                  </a:cubicBezTo>
                  <a:lnTo>
                    <a:pt x="53572" y="84"/>
                  </a:lnTo>
                  <a:cubicBezTo>
                    <a:pt x="54717" y="-149"/>
                    <a:pt x="55886" y="108"/>
                    <a:pt x="56822" y="786"/>
                  </a:cubicBezTo>
                  <a:cubicBezTo>
                    <a:pt x="57757" y="1464"/>
                    <a:pt x="58364" y="2516"/>
                    <a:pt x="58505" y="3661"/>
                  </a:cubicBezTo>
                  <a:lnTo>
                    <a:pt x="66337" y="68329"/>
                  </a:lnTo>
                  <a:cubicBezTo>
                    <a:pt x="66617" y="70620"/>
                    <a:pt x="64981" y="72677"/>
                    <a:pt x="62713" y="72958"/>
                  </a:cubicBezTo>
                  <a:cubicBezTo>
                    <a:pt x="62222" y="73028"/>
                    <a:pt x="61755" y="72981"/>
                    <a:pt x="61287" y="72888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4C8C431D-6110-0F6B-85BF-4B81EFB560EB}"/>
                </a:ext>
              </a:extLst>
            </p:cNvPr>
            <p:cNvSpPr/>
            <p:nvPr/>
          </p:nvSpPr>
          <p:spPr>
            <a:xfrm>
              <a:off x="11083418" y="1475498"/>
              <a:ext cx="83203" cy="97464"/>
            </a:xfrm>
            <a:custGeom>
              <a:avLst/>
              <a:gdLst>
                <a:gd name="connsiteX0" fmla="*/ 78168 w 83203"/>
                <a:gd name="connsiteY0" fmla="*/ 97385 h 97464"/>
                <a:gd name="connsiteX1" fmla="*/ 74989 w 83203"/>
                <a:gd name="connsiteY1" fmla="*/ 94112 h 97464"/>
                <a:gd name="connsiteX2" fmla="*/ 58600 w 83203"/>
                <a:gd name="connsiteY2" fmla="*/ 9269 h 97464"/>
                <a:gd name="connsiteX3" fmla="*/ 5178 w 83203"/>
                <a:gd name="connsiteY3" fmla="*/ 22899 h 97464"/>
                <a:gd name="connsiteX4" fmla="*/ 128 w 83203"/>
                <a:gd name="connsiteY4" fmla="*/ 19906 h 97464"/>
                <a:gd name="connsiteX5" fmla="*/ 3121 w 83203"/>
                <a:gd name="connsiteY5" fmla="*/ 14857 h 97464"/>
                <a:gd name="connsiteX6" fmla="*/ 60798 w 83203"/>
                <a:gd name="connsiteY6" fmla="*/ 128 h 97464"/>
                <a:gd name="connsiteX7" fmla="*/ 64047 w 83203"/>
                <a:gd name="connsiteY7" fmla="*/ 642 h 97464"/>
                <a:gd name="connsiteX8" fmla="*/ 65894 w 83203"/>
                <a:gd name="connsiteY8" fmla="*/ 3354 h 97464"/>
                <a:gd name="connsiteX9" fmla="*/ 83125 w 83203"/>
                <a:gd name="connsiteY9" fmla="*/ 92523 h 97464"/>
                <a:gd name="connsiteX10" fmla="*/ 79828 w 83203"/>
                <a:gd name="connsiteY10" fmla="*/ 97385 h 97464"/>
                <a:gd name="connsiteX11" fmla="*/ 78122 w 83203"/>
                <a:gd name="connsiteY11" fmla="*/ 97385 h 97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203" h="97464">
                  <a:moveTo>
                    <a:pt x="78168" y="97385"/>
                  </a:moveTo>
                  <a:cubicBezTo>
                    <a:pt x="76602" y="97035"/>
                    <a:pt x="75316" y="95796"/>
                    <a:pt x="74989" y="94112"/>
                  </a:cubicBezTo>
                  <a:lnTo>
                    <a:pt x="58600" y="9269"/>
                  </a:lnTo>
                  <a:lnTo>
                    <a:pt x="5178" y="22899"/>
                  </a:lnTo>
                  <a:cubicBezTo>
                    <a:pt x="2957" y="23460"/>
                    <a:pt x="690" y="22127"/>
                    <a:pt x="128" y="19906"/>
                  </a:cubicBezTo>
                  <a:cubicBezTo>
                    <a:pt x="-433" y="17685"/>
                    <a:pt x="900" y="15418"/>
                    <a:pt x="3121" y="14857"/>
                  </a:cubicBezTo>
                  <a:lnTo>
                    <a:pt x="60798" y="128"/>
                  </a:lnTo>
                  <a:cubicBezTo>
                    <a:pt x="61920" y="-153"/>
                    <a:pt x="63089" y="34"/>
                    <a:pt x="64047" y="642"/>
                  </a:cubicBezTo>
                  <a:cubicBezTo>
                    <a:pt x="65006" y="1250"/>
                    <a:pt x="65684" y="2232"/>
                    <a:pt x="65894" y="3354"/>
                  </a:cubicBezTo>
                  <a:lnTo>
                    <a:pt x="83125" y="92523"/>
                  </a:lnTo>
                  <a:cubicBezTo>
                    <a:pt x="83569" y="94767"/>
                    <a:pt x="82096" y="96965"/>
                    <a:pt x="79828" y="97385"/>
                  </a:cubicBezTo>
                  <a:cubicBezTo>
                    <a:pt x="79244" y="97502"/>
                    <a:pt x="78659" y="97479"/>
                    <a:pt x="78122" y="9738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9174E420-D432-B2D5-F445-DEE17CD3BFC4}"/>
                </a:ext>
              </a:extLst>
            </p:cNvPr>
            <p:cNvSpPr/>
            <p:nvPr/>
          </p:nvSpPr>
          <p:spPr>
            <a:xfrm>
              <a:off x="11073680" y="1613470"/>
              <a:ext cx="46572" cy="89776"/>
            </a:xfrm>
            <a:custGeom>
              <a:avLst/>
              <a:gdLst>
                <a:gd name="connsiteX0" fmla="*/ 41498 w 46572"/>
                <a:gd name="connsiteY0" fmla="*/ 89683 h 89776"/>
                <a:gd name="connsiteX1" fmla="*/ 38248 w 46572"/>
                <a:gd name="connsiteY1" fmla="*/ 85732 h 89776"/>
                <a:gd name="connsiteX2" fmla="*/ 36425 w 46572"/>
                <a:gd name="connsiteY2" fmla="*/ 8370 h 89776"/>
                <a:gd name="connsiteX3" fmla="*/ 4208 w 46572"/>
                <a:gd name="connsiteY3" fmla="*/ 8674 h 89776"/>
                <a:gd name="connsiteX4" fmla="*/ 0 w 46572"/>
                <a:gd name="connsiteY4" fmla="*/ 4559 h 89776"/>
                <a:gd name="connsiteX5" fmla="*/ 4115 w 46572"/>
                <a:gd name="connsiteY5" fmla="*/ 351 h 89776"/>
                <a:gd name="connsiteX6" fmla="*/ 40446 w 46572"/>
                <a:gd name="connsiteY6" fmla="*/ 0 h 89776"/>
                <a:gd name="connsiteX7" fmla="*/ 44654 w 46572"/>
                <a:gd name="connsiteY7" fmla="*/ 4068 h 89776"/>
                <a:gd name="connsiteX8" fmla="*/ 46572 w 46572"/>
                <a:gd name="connsiteY8" fmla="*/ 85522 h 89776"/>
                <a:gd name="connsiteX9" fmla="*/ 42504 w 46572"/>
                <a:gd name="connsiteY9" fmla="*/ 89777 h 89776"/>
                <a:gd name="connsiteX10" fmla="*/ 41498 w 46572"/>
                <a:gd name="connsiteY10" fmla="*/ 89683 h 89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572" h="89776">
                  <a:moveTo>
                    <a:pt x="41498" y="89683"/>
                  </a:moveTo>
                  <a:cubicBezTo>
                    <a:pt x="39675" y="89262"/>
                    <a:pt x="38295" y="87673"/>
                    <a:pt x="38248" y="85732"/>
                  </a:cubicBezTo>
                  <a:lnTo>
                    <a:pt x="36425" y="8370"/>
                  </a:lnTo>
                  <a:lnTo>
                    <a:pt x="4208" y="8674"/>
                  </a:lnTo>
                  <a:cubicBezTo>
                    <a:pt x="1917" y="8674"/>
                    <a:pt x="23" y="6850"/>
                    <a:pt x="0" y="4559"/>
                  </a:cubicBezTo>
                  <a:cubicBezTo>
                    <a:pt x="0" y="2268"/>
                    <a:pt x="1824" y="374"/>
                    <a:pt x="4115" y="351"/>
                  </a:cubicBezTo>
                  <a:lnTo>
                    <a:pt x="40446" y="0"/>
                  </a:lnTo>
                  <a:cubicBezTo>
                    <a:pt x="42714" y="-23"/>
                    <a:pt x="44584" y="1777"/>
                    <a:pt x="44654" y="4068"/>
                  </a:cubicBezTo>
                  <a:lnTo>
                    <a:pt x="46572" y="85522"/>
                  </a:lnTo>
                  <a:cubicBezTo>
                    <a:pt x="46618" y="87813"/>
                    <a:pt x="44818" y="89730"/>
                    <a:pt x="42504" y="89777"/>
                  </a:cubicBezTo>
                  <a:cubicBezTo>
                    <a:pt x="42153" y="89777"/>
                    <a:pt x="41826" y="89753"/>
                    <a:pt x="41498" y="89683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A3CC571C-208D-A8CF-A844-17D76DE9801B}"/>
                </a:ext>
              </a:extLst>
            </p:cNvPr>
            <p:cNvSpPr/>
            <p:nvPr/>
          </p:nvSpPr>
          <p:spPr>
            <a:xfrm>
              <a:off x="10410246" y="1433862"/>
              <a:ext cx="489298" cy="484379"/>
            </a:xfrm>
            <a:custGeom>
              <a:avLst/>
              <a:gdLst>
                <a:gd name="connsiteX0" fmla="*/ 73809 w 489298"/>
                <a:gd name="connsiteY0" fmla="*/ 140915 h 484379"/>
                <a:gd name="connsiteX1" fmla="*/ 135787 w 489298"/>
                <a:gd name="connsiteY1" fmla="*/ 33487 h 484379"/>
                <a:gd name="connsiteX2" fmla="*/ 183037 w 489298"/>
                <a:gd name="connsiteY2" fmla="*/ 265 h 484379"/>
                <a:gd name="connsiteX3" fmla="*/ 225704 w 489298"/>
                <a:gd name="connsiteY3" fmla="*/ 57241 h 484379"/>
                <a:gd name="connsiteX4" fmla="*/ 378815 w 489298"/>
                <a:gd name="connsiteY4" fmla="*/ 43985 h 484379"/>
                <a:gd name="connsiteX5" fmla="*/ 488627 w 489298"/>
                <a:gd name="connsiteY5" fmla="*/ 366642 h 484379"/>
                <a:gd name="connsiteX6" fmla="*/ 391977 w 489298"/>
                <a:gd name="connsiteY6" fmla="*/ 430140 h 484379"/>
                <a:gd name="connsiteX7" fmla="*/ 285531 w 489298"/>
                <a:gd name="connsiteY7" fmla="*/ 327996 h 484379"/>
                <a:gd name="connsiteX8" fmla="*/ 230309 w 489298"/>
                <a:gd name="connsiteY8" fmla="*/ 484380 h 484379"/>
                <a:gd name="connsiteX9" fmla="*/ 0 w 489298"/>
                <a:gd name="connsiteY9" fmla="*/ 444331 h 484379"/>
                <a:gd name="connsiteX10" fmla="*/ 73785 w 489298"/>
                <a:gd name="connsiteY10" fmla="*/ 140915 h 484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9298" h="484379">
                  <a:moveTo>
                    <a:pt x="73809" y="140915"/>
                  </a:moveTo>
                  <a:cubicBezTo>
                    <a:pt x="87485" y="101825"/>
                    <a:pt x="106867" y="63600"/>
                    <a:pt x="135787" y="33487"/>
                  </a:cubicBezTo>
                  <a:cubicBezTo>
                    <a:pt x="149838" y="18875"/>
                    <a:pt x="164661" y="8588"/>
                    <a:pt x="183037" y="265"/>
                  </a:cubicBezTo>
                  <a:cubicBezTo>
                    <a:pt x="193230" y="-4364"/>
                    <a:pt x="215557" y="53079"/>
                    <a:pt x="225704" y="57241"/>
                  </a:cubicBezTo>
                  <a:cubicBezTo>
                    <a:pt x="282609" y="80456"/>
                    <a:pt x="363618" y="30378"/>
                    <a:pt x="378815" y="43985"/>
                  </a:cubicBezTo>
                  <a:cubicBezTo>
                    <a:pt x="378815" y="43985"/>
                    <a:pt x="499312" y="182063"/>
                    <a:pt x="488627" y="366642"/>
                  </a:cubicBezTo>
                  <a:cubicBezTo>
                    <a:pt x="448438" y="390512"/>
                    <a:pt x="419846" y="412629"/>
                    <a:pt x="391977" y="430140"/>
                  </a:cubicBezTo>
                  <a:cubicBezTo>
                    <a:pt x="338462" y="397596"/>
                    <a:pt x="306058" y="330007"/>
                    <a:pt x="285531" y="327996"/>
                  </a:cubicBezTo>
                  <a:cubicBezTo>
                    <a:pt x="266547" y="326149"/>
                    <a:pt x="238212" y="448446"/>
                    <a:pt x="230309" y="484380"/>
                  </a:cubicBezTo>
                  <a:cubicBezTo>
                    <a:pt x="131579" y="467220"/>
                    <a:pt x="0" y="444331"/>
                    <a:pt x="0" y="444331"/>
                  </a:cubicBezTo>
                  <a:cubicBezTo>
                    <a:pt x="25063" y="343543"/>
                    <a:pt x="39394" y="239225"/>
                    <a:pt x="73785" y="14091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D7A83E6F-C65F-4729-3BD2-AFFF51E0A15D}"/>
                </a:ext>
              </a:extLst>
            </p:cNvPr>
            <p:cNvSpPr/>
            <p:nvPr/>
          </p:nvSpPr>
          <p:spPr>
            <a:xfrm>
              <a:off x="10478326" y="1494072"/>
              <a:ext cx="201045" cy="392608"/>
            </a:xfrm>
            <a:custGeom>
              <a:avLst/>
              <a:gdLst>
                <a:gd name="connsiteX0" fmla="*/ 8113 w 201045"/>
                <a:gd name="connsiteY0" fmla="*/ 392608 h 392608"/>
                <a:gd name="connsiteX1" fmla="*/ 0 w 201045"/>
                <a:gd name="connsiteY1" fmla="*/ 390785 h 392608"/>
                <a:gd name="connsiteX2" fmla="*/ 53936 w 201045"/>
                <a:gd name="connsiteY2" fmla="*/ 151334 h 392608"/>
                <a:gd name="connsiteX3" fmla="*/ 153626 w 201045"/>
                <a:gd name="connsiteY3" fmla="*/ 89636 h 392608"/>
                <a:gd name="connsiteX4" fmla="*/ 180465 w 201045"/>
                <a:gd name="connsiteY4" fmla="*/ 85592 h 392608"/>
                <a:gd name="connsiteX5" fmla="*/ 192575 w 201045"/>
                <a:gd name="connsiteY5" fmla="*/ 257 h 392608"/>
                <a:gd name="connsiteX6" fmla="*/ 200898 w 201045"/>
                <a:gd name="connsiteY6" fmla="*/ 0 h 392608"/>
                <a:gd name="connsiteX7" fmla="*/ 185865 w 201045"/>
                <a:gd name="connsiteY7" fmla="*/ 91927 h 392608"/>
                <a:gd name="connsiteX8" fmla="*/ 153999 w 201045"/>
                <a:gd name="connsiteY8" fmla="*/ 97936 h 392608"/>
                <a:gd name="connsiteX9" fmla="*/ 62049 w 201045"/>
                <a:gd name="connsiteY9" fmla="*/ 153158 h 392608"/>
                <a:gd name="connsiteX10" fmla="*/ 8113 w 201045"/>
                <a:gd name="connsiteY10" fmla="*/ 392608 h 392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1045" h="392608">
                  <a:moveTo>
                    <a:pt x="8113" y="392608"/>
                  </a:moveTo>
                  <a:lnTo>
                    <a:pt x="0" y="390785"/>
                  </a:lnTo>
                  <a:lnTo>
                    <a:pt x="53936" y="151334"/>
                  </a:lnTo>
                  <a:cubicBezTo>
                    <a:pt x="66958" y="93517"/>
                    <a:pt x="119118" y="91179"/>
                    <a:pt x="153626" y="89636"/>
                  </a:cubicBezTo>
                  <a:cubicBezTo>
                    <a:pt x="165619" y="89098"/>
                    <a:pt x="176958" y="88584"/>
                    <a:pt x="180465" y="85592"/>
                  </a:cubicBezTo>
                  <a:cubicBezTo>
                    <a:pt x="190892" y="76707"/>
                    <a:pt x="193417" y="28546"/>
                    <a:pt x="192575" y="257"/>
                  </a:cubicBezTo>
                  <a:lnTo>
                    <a:pt x="200898" y="0"/>
                  </a:lnTo>
                  <a:cubicBezTo>
                    <a:pt x="201132" y="7902"/>
                    <a:pt x="202745" y="77549"/>
                    <a:pt x="185865" y="91927"/>
                  </a:cubicBezTo>
                  <a:cubicBezTo>
                    <a:pt x="180184" y="96767"/>
                    <a:pt x="169196" y="97258"/>
                    <a:pt x="153999" y="97936"/>
                  </a:cubicBezTo>
                  <a:cubicBezTo>
                    <a:pt x="120099" y="99455"/>
                    <a:pt x="73692" y="101536"/>
                    <a:pt x="62049" y="153158"/>
                  </a:cubicBezTo>
                  <a:lnTo>
                    <a:pt x="8113" y="392608"/>
                  </a:ln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31" name="Freeform: Shape 1030">
              <a:extLst>
                <a:ext uri="{FF2B5EF4-FFF2-40B4-BE49-F238E27FC236}">
                  <a16:creationId xmlns:a16="http://schemas.microsoft.com/office/drawing/2014/main" id="{66897FFF-9129-C184-A09C-104FE1C238CF}"/>
                </a:ext>
              </a:extLst>
            </p:cNvPr>
            <p:cNvSpPr/>
            <p:nvPr/>
          </p:nvSpPr>
          <p:spPr>
            <a:xfrm>
              <a:off x="10754412" y="1748883"/>
              <a:ext cx="142590" cy="74509"/>
            </a:xfrm>
            <a:custGeom>
              <a:avLst/>
              <a:gdLst>
                <a:gd name="connsiteX0" fmla="*/ 142590 w 142590"/>
                <a:gd name="connsiteY0" fmla="*/ 0 h 74509"/>
                <a:gd name="connsiteX1" fmla="*/ 0 w 142590"/>
                <a:gd name="connsiteY1" fmla="*/ 74510 h 7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590" h="74509">
                  <a:moveTo>
                    <a:pt x="142590" y="0"/>
                  </a:moveTo>
                  <a:lnTo>
                    <a:pt x="0" y="74510"/>
                  </a:lnTo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77DA9A2C-C88E-B9E7-FAC3-F13D01815AD5}"/>
                </a:ext>
              </a:extLst>
            </p:cNvPr>
            <p:cNvSpPr/>
            <p:nvPr/>
          </p:nvSpPr>
          <p:spPr>
            <a:xfrm rot="19944600">
              <a:off x="10745267" y="1782008"/>
              <a:ext cx="160872" cy="8323"/>
            </a:xfrm>
            <a:custGeom>
              <a:avLst/>
              <a:gdLst>
                <a:gd name="connsiteX0" fmla="*/ 0 w 160872"/>
                <a:gd name="connsiteY0" fmla="*/ 0 h 8323"/>
                <a:gd name="connsiteX1" fmla="*/ 160873 w 160872"/>
                <a:gd name="connsiteY1" fmla="*/ 0 h 8323"/>
                <a:gd name="connsiteX2" fmla="*/ 160873 w 160872"/>
                <a:gd name="connsiteY2" fmla="*/ 8323 h 8323"/>
                <a:gd name="connsiteX3" fmla="*/ 0 w 160872"/>
                <a:gd name="connsiteY3" fmla="*/ 8323 h 8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872" h="8323">
                  <a:moveTo>
                    <a:pt x="0" y="0"/>
                  </a:moveTo>
                  <a:lnTo>
                    <a:pt x="160873" y="0"/>
                  </a:lnTo>
                  <a:lnTo>
                    <a:pt x="160873" y="8323"/>
                  </a:lnTo>
                  <a:lnTo>
                    <a:pt x="0" y="8323"/>
                  </a:ln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602F7A04-15EC-8883-23FD-E5618B28D377}"/>
                </a:ext>
              </a:extLst>
            </p:cNvPr>
            <p:cNvSpPr/>
            <p:nvPr/>
          </p:nvSpPr>
          <p:spPr>
            <a:xfrm>
              <a:off x="9330987" y="3167117"/>
              <a:ext cx="161504" cy="101910"/>
            </a:xfrm>
            <a:custGeom>
              <a:avLst/>
              <a:gdLst>
                <a:gd name="connsiteX0" fmla="*/ 161504 w 161504"/>
                <a:gd name="connsiteY0" fmla="*/ 0 h 101910"/>
                <a:gd name="connsiteX1" fmla="*/ 0 w 161504"/>
                <a:gd name="connsiteY1" fmla="*/ 101910 h 101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1504" h="101910">
                  <a:moveTo>
                    <a:pt x="161504" y="0"/>
                  </a:moveTo>
                  <a:lnTo>
                    <a:pt x="0" y="101910"/>
                  </a:lnTo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0364EDF3-E300-2119-6A92-76F7CA77DB9F}"/>
                </a:ext>
              </a:extLst>
            </p:cNvPr>
            <p:cNvSpPr/>
            <p:nvPr/>
          </p:nvSpPr>
          <p:spPr>
            <a:xfrm>
              <a:off x="9279635" y="3115738"/>
              <a:ext cx="264212" cy="204621"/>
            </a:xfrm>
            <a:custGeom>
              <a:avLst/>
              <a:gdLst>
                <a:gd name="connsiteX0" fmla="*/ 35 w 264212"/>
                <a:gd name="connsiteY0" fmla="*/ 155229 h 204621"/>
                <a:gd name="connsiteX1" fmla="*/ 7937 w 264212"/>
                <a:gd name="connsiteY1" fmla="*/ 180666 h 204621"/>
                <a:gd name="connsiteX2" fmla="*/ 78753 w 264212"/>
                <a:gd name="connsiteY2" fmla="*/ 196681 h 204621"/>
                <a:gd name="connsiteX3" fmla="*/ 240257 w 264212"/>
                <a:gd name="connsiteY3" fmla="*/ 94771 h 204621"/>
                <a:gd name="connsiteX4" fmla="*/ 256272 w 264212"/>
                <a:gd name="connsiteY4" fmla="*/ 23955 h 204621"/>
                <a:gd name="connsiteX5" fmla="*/ 185456 w 264212"/>
                <a:gd name="connsiteY5" fmla="*/ 7940 h 204621"/>
                <a:gd name="connsiteX6" fmla="*/ 23952 w 264212"/>
                <a:gd name="connsiteY6" fmla="*/ 109850 h 204621"/>
                <a:gd name="connsiteX7" fmla="*/ 35 w 264212"/>
                <a:gd name="connsiteY7" fmla="*/ 155229 h 204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212" h="204621">
                  <a:moveTo>
                    <a:pt x="35" y="155229"/>
                  </a:moveTo>
                  <a:cubicBezTo>
                    <a:pt x="362" y="163974"/>
                    <a:pt x="2934" y="172741"/>
                    <a:pt x="7937" y="180666"/>
                  </a:cubicBezTo>
                  <a:cubicBezTo>
                    <a:pt x="23064" y="204653"/>
                    <a:pt x="54789" y="211831"/>
                    <a:pt x="78753" y="196681"/>
                  </a:cubicBezTo>
                  <a:lnTo>
                    <a:pt x="240257" y="94771"/>
                  </a:lnTo>
                  <a:cubicBezTo>
                    <a:pt x="264245" y="79644"/>
                    <a:pt x="271422" y="47919"/>
                    <a:pt x="256272" y="23955"/>
                  </a:cubicBezTo>
                  <a:cubicBezTo>
                    <a:pt x="241146" y="-32"/>
                    <a:pt x="209420" y="-7210"/>
                    <a:pt x="185456" y="7940"/>
                  </a:cubicBezTo>
                  <a:lnTo>
                    <a:pt x="23952" y="109850"/>
                  </a:lnTo>
                  <a:cubicBezTo>
                    <a:pt x="7891" y="119974"/>
                    <a:pt x="-620" y="137531"/>
                    <a:pt x="35" y="155229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C4576FF3-88C1-7231-E87F-74E21B5FD123}"/>
                </a:ext>
              </a:extLst>
            </p:cNvPr>
            <p:cNvSpPr/>
            <p:nvPr/>
          </p:nvSpPr>
          <p:spPr>
            <a:xfrm>
              <a:off x="9436825" y="3397824"/>
              <a:ext cx="345873" cy="43695"/>
            </a:xfrm>
            <a:custGeom>
              <a:avLst/>
              <a:gdLst>
                <a:gd name="connsiteX0" fmla="*/ 345873 w 345873"/>
                <a:gd name="connsiteY0" fmla="*/ 43696 h 43695"/>
                <a:gd name="connsiteX1" fmla="*/ 0 w 345873"/>
                <a:gd name="connsiteY1" fmla="*/ 0 h 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5873" h="43695">
                  <a:moveTo>
                    <a:pt x="345873" y="43696"/>
                  </a:moveTo>
                  <a:lnTo>
                    <a:pt x="0" y="0"/>
                  </a:lnTo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DD0D76DB-204B-E196-62C9-247CBEF9BCD5}"/>
                </a:ext>
              </a:extLst>
            </p:cNvPr>
            <p:cNvSpPr/>
            <p:nvPr/>
          </p:nvSpPr>
          <p:spPr>
            <a:xfrm>
              <a:off x="9385477" y="3346470"/>
              <a:ext cx="448580" cy="146403"/>
            </a:xfrm>
            <a:custGeom>
              <a:avLst/>
              <a:gdLst>
                <a:gd name="connsiteX0" fmla="*/ 31 w 448580"/>
                <a:gd name="connsiteY0" fmla="*/ 53318 h 146403"/>
                <a:gd name="connsiteX1" fmla="*/ 44919 w 448580"/>
                <a:gd name="connsiteY1" fmla="*/ 102297 h 146403"/>
                <a:gd name="connsiteX2" fmla="*/ 390792 w 448580"/>
                <a:gd name="connsiteY2" fmla="*/ 145993 h 146403"/>
                <a:gd name="connsiteX3" fmla="*/ 448165 w 448580"/>
                <a:gd name="connsiteY3" fmla="*/ 101479 h 146403"/>
                <a:gd name="connsiteX4" fmla="*/ 403651 w 448580"/>
                <a:gd name="connsiteY4" fmla="*/ 44106 h 146403"/>
                <a:gd name="connsiteX5" fmla="*/ 57778 w 448580"/>
                <a:gd name="connsiteY5" fmla="*/ 410 h 146403"/>
                <a:gd name="connsiteX6" fmla="*/ 405 w 448580"/>
                <a:gd name="connsiteY6" fmla="*/ 44924 h 146403"/>
                <a:gd name="connsiteX7" fmla="*/ 31 w 448580"/>
                <a:gd name="connsiteY7" fmla="*/ 53318 h 146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8580" h="146403">
                  <a:moveTo>
                    <a:pt x="31" y="53318"/>
                  </a:moveTo>
                  <a:cubicBezTo>
                    <a:pt x="943" y="78006"/>
                    <a:pt x="19599" y="99094"/>
                    <a:pt x="44919" y="102297"/>
                  </a:cubicBezTo>
                  <a:lnTo>
                    <a:pt x="390792" y="145993"/>
                  </a:lnTo>
                  <a:cubicBezTo>
                    <a:pt x="418918" y="149547"/>
                    <a:pt x="444612" y="129628"/>
                    <a:pt x="448165" y="101479"/>
                  </a:cubicBezTo>
                  <a:cubicBezTo>
                    <a:pt x="451742" y="73330"/>
                    <a:pt x="431800" y="47660"/>
                    <a:pt x="403651" y="44106"/>
                  </a:cubicBezTo>
                  <a:lnTo>
                    <a:pt x="57778" y="410"/>
                  </a:lnTo>
                  <a:cubicBezTo>
                    <a:pt x="29652" y="-3143"/>
                    <a:pt x="3959" y="16776"/>
                    <a:pt x="405" y="44924"/>
                  </a:cubicBezTo>
                  <a:cubicBezTo>
                    <a:pt x="54" y="47753"/>
                    <a:pt x="-63" y="50559"/>
                    <a:pt x="31" y="53318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C29727F4-1B6D-B874-EE55-F089DC77DE85}"/>
                </a:ext>
              </a:extLst>
            </p:cNvPr>
            <p:cNvSpPr/>
            <p:nvPr/>
          </p:nvSpPr>
          <p:spPr>
            <a:xfrm>
              <a:off x="9365729" y="3388388"/>
              <a:ext cx="95950" cy="342128"/>
            </a:xfrm>
            <a:custGeom>
              <a:avLst/>
              <a:gdLst>
                <a:gd name="connsiteX0" fmla="*/ 0 w 95950"/>
                <a:gd name="connsiteY0" fmla="*/ 336980 h 342128"/>
                <a:gd name="connsiteX1" fmla="*/ 187 w 95950"/>
                <a:gd name="connsiteY1" fmla="*/ 335437 h 342128"/>
                <a:gd name="connsiteX2" fmla="*/ 85498 w 95950"/>
                <a:gd name="connsiteY2" fmla="*/ 4316 h 342128"/>
                <a:gd name="connsiteX3" fmla="*/ 91647 w 95950"/>
                <a:gd name="connsiteY3" fmla="*/ 84 h 342128"/>
                <a:gd name="connsiteX4" fmla="*/ 95879 w 95950"/>
                <a:gd name="connsiteY4" fmla="*/ 6233 h 342128"/>
                <a:gd name="connsiteX5" fmla="*/ 10357 w 95950"/>
                <a:gd name="connsiteY5" fmla="*/ 338289 h 342128"/>
                <a:gd name="connsiteX6" fmla="*/ 3834 w 95950"/>
                <a:gd name="connsiteY6" fmla="*/ 341936 h 342128"/>
                <a:gd name="connsiteX7" fmla="*/ 0 w 95950"/>
                <a:gd name="connsiteY7" fmla="*/ 336957 h 34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950" h="342128">
                  <a:moveTo>
                    <a:pt x="0" y="336980"/>
                  </a:moveTo>
                  <a:cubicBezTo>
                    <a:pt x="0" y="336465"/>
                    <a:pt x="70" y="335951"/>
                    <a:pt x="187" y="335437"/>
                  </a:cubicBezTo>
                  <a:cubicBezTo>
                    <a:pt x="888" y="333005"/>
                    <a:pt x="69156" y="93110"/>
                    <a:pt x="85498" y="4316"/>
                  </a:cubicBezTo>
                  <a:cubicBezTo>
                    <a:pt x="86036" y="1464"/>
                    <a:pt x="88771" y="-430"/>
                    <a:pt x="91647" y="84"/>
                  </a:cubicBezTo>
                  <a:cubicBezTo>
                    <a:pt x="94499" y="622"/>
                    <a:pt x="96346" y="3287"/>
                    <a:pt x="95879" y="6233"/>
                  </a:cubicBezTo>
                  <a:cubicBezTo>
                    <a:pt x="79443" y="95495"/>
                    <a:pt x="11035" y="335904"/>
                    <a:pt x="10357" y="338289"/>
                  </a:cubicBezTo>
                  <a:cubicBezTo>
                    <a:pt x="9539" y="341094"/>
                    <a:pt x="6640" y="342708"/>
                    <a:pt x="3834" y="341936"/>
                  </a:cubicBezTo>
                  <a:cubicBezTo>
                    <a:pt x="1543" y="341282"/>
                    <a:pt x="47" y="339224"/>
                    <a:pt x="0" y="336957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B6D757DC-7989-5994-C396-47914A4E3140}"/>
                </a:ext>
              </a:extLst>
            </p:cNvPr>
            <p:cNvSpPr/>
            <p:nvPr/>
          </p:nvSpPr>
          <p:spPr>
            <a:xfrm>
              <a:off x="9654616" y="3364859"/>
              <a:ext cx="285781" cy="154806"/>
            </a:xfrm>
            <a:custGeom>
              <a:avLst/>
              <a:gdLst>
                <a:gd name="connsiteX0" fmla="*/ 13407 w 285781"/>
                <a:gd name="connsiteY0" fmla="*/ 0 h 154806"/>
                <a:gd name="connsiteX1" fmla="*/ 104633 w 285781"/>
                <a:gd name="connsiteY1" fmla="*/ 13630 h 154806"/>
                <a:gd name="connsiteX2" fmla="*/ 229969 w 285781"/>
                <a:gd name="connsiteY2" fmla="*/ 28640 h 154806"/>
                <a:gd name="connsiteX3" fmla="*/ 285285 w 285781"/>
                <a:gd name="connsiteY3" fmla="*/ 99035 h 154806"/>
                <a:gd name="connsiteX4" fmla="*/ 214890 w 285781"/>
                <a:gd name="connsiteY4" fmla="*/ 154350 h 154806"/>
                <a:gd name="connsiteX5" fmla="*/ 89553 w 285781"/>
                <a:gd name="connsiteY5" fmla="*/ 139340 h 154806"/>
                <a:gd name="connsiteX6" fmla="*/ 3447 w 285781"/>
                <a:gd name="connsiteY6" fmla="*/ 126692 h 154806"/>
                <a:gd name="connsiteX7" fmla="*/ 13407 w 285781"/>
                <a:gd name="connsiteY7" fmla="*/ 0 h 15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781" h="154806">
                  <a:moveTo>
                    <a:pt x="13407" y="0"/>
                  </a:moveTo>
                  <a:cubicBezTo>
                    <a:pt x="47190" y="5705"/>
                    <a:pt x="78822" y="10544"/>
                    <a:pt x="104633" y="13630"/>
                  </a:cubicBezTo>
                  <a:lnTo>
                    <a:pt x="229969" y="28640"/>
                  </a:lnTo>
                  <a:cubicBezTo>
                    <a:pt x="264688" y="32801"/>
                    <a:pt x="289657" y="64130"/>
                    <a:pt x="285285" y="99035"/>
                  </a:cubicBezTo>
                  <a:cubicBezTo>
                    <a:pt x="281123" y="133753"/>
                    <a:pt x="249608" y="158512"/>
                    <a:pt x="214890" y="154350"/>
                  </a:cubicBezTo>
                  <a:lnTo>
                    <a:pt x="89553" y="139340"/>
                  </a:lnTo>
                  <a:cubicBezTo>
                    <a:pt x="64584" y="136348"/>
                    <a:pt x="34963" y="131906"/>
                    <a:pt x="3447" y="126692"/>
                  </a:cubicBezTo>
                  <a:cubicBezTo>
                    <a:pt x="34" y="83604"/>
                    <a:pt x="-5413" y="40049"/>
                    <a:pt x="13407" y="0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065A913C-51DE-8AED-3A05-3BBAFA38CA27}"/>
                </a:ext>
              </a:extLst>
            </p:cNvPr>
            <p:cNvSpPr/>
            <p:nvPr/>
          </p:nvSpPr>
          <p:spPr>
            <a:xfrm>
              <a:off x="9382445" y="3057215"/>
              <a:ext cx="255664" cy="192524"/>
            </a:xfrm>
            <a:custGeom>
              <a:avLst/>
              <a:gdLst>
                <a:gd name="connsiteX0" fmla="*/ 242022 w 255664"/>
                <a:gd name="connsiteY0" fmla="*/ 24030 h 192524"/>
                <a:gd name="connsiteX1" fmla="*/ 231642 w 255664"/>
                <a:gd name="connsiteY1" fmla="*/ 112965 h 192524"/>
                <a:gd name="connsiteX2" fmla="*/ 96533 w 255664"/>
                <a:gd name="connsiteY2" fmla="*/ 192525 h 192524"/>
                <a:gd name="connsiteX3" fmla="*/ 0 w 255664"/>
                <a:gd name="connsiteY3" fmla="*/ 90661 h 192524"/>
                <a:gd name="connsiteX4" fmla="*/ 153064 w 255664"/>
                <a:gd name="connsiteY4" fmla="*/ 13650 h 192524"/>
                <a:gd name="connsiteX5" fmla="*/ 241999 w 255664"/>
                <a:gd name="connsiteY5" fmla="*/ 24030 h 192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5664" h="192524">
                  <a:moveTo>
                    <a:pt x="242022" y="24030"/>
                  </a:moveTo>
                  <a:cubicBezTo>
                    <a:pt x="263695" y="51477"/>
                    <a:pt x="259043" y="91269"/>
                    <a:pt x="231642" y="112965"/>
                  </a:cubicBezTo>
                  <a:cubicBezTo>
                    <a:pt x="211512" y="128863"/>
                    <a:pt x="153298" y="164844"/>
                    <a:pt x="96533" y="192525"/>
                  </a:cubicBezTo>
                  <a:cubicBezTo>
                    <a:pt x="57162" y="168397"/>
                    <a:pt x="26652" y="131248"/>
                    <a:pt x="0" y="90661"/>
                  </a:cubicBezTo>
                  <a:cubicBezTo>
                    <a:pt x="74603" y="58515"/>
                    <a:pt x="138195" y="25433"/>
                    <a:pt x="153064" y="13650"/>
                  </a:cubicBezTo>
                  <a:cubicBezTo>
                    <a:pt x="180511" y="-8023"/>
                    <a:pt x="220303" y="-3394"/>
                    <a:pt x="241999" y="24030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B673DBD4-9488-109B-8C1F-FC7417D4EAF1}"/>
                </a:ext>
              </a:extLst>
            </p:cNvPr>
            <p:cNvSpPr/>
            <p:nvPr/>
          </p:nvSpPr>
          <p:spPr>
            <a:xfrm>
              <a:off x="9796399" y="3383432"/>
              <a:ext cx="60225" cy="133127"/>
            </a:xfrm>
            <a:custGeom>
              <a:avLst/>
              <a:gdLst>
                <a:gd name="connsiteX0" fmla="*/ 8230 w 60225"/>
                <a:gd name="connsiteY0" fmla="*/ 132691 h 133127"/>
                <a:gd name="connsiteX1" fmla="*/ 1801 w 60225"/>
                <a:gd name="connsiteY1" fmla="*/ 131428 h 133127"/>
                <a:gd name="connsiteX2" fmla="*/ 1707 w 60225"/>
                <a:gd name="connsiteY2" fmla="*/ 122988 h 133127"/>
                <a:gd name="connsiteX3" fmla="*/ 46993 w 60225"/>
                <a:gd name="connsiteY3" fmla="*/ 76721 h 133127"/>
                <a:gd name="connsiteX4" fmla="*/ 12836 w 60225"/>
                <a:gd name="connsiteY4" fmla="*/ 8640 h 133127"/>
                <a:gd name="connsiteX5" fmla="*/ 15501 w 60225"/>
                <a:gd name="connsiteY5" fmla="*/ 621 h 133127"/>
                <a:gd name="connsiteX6" fmla="*/ 23520 w 60225"/>
                <a:gd name="connsiteY6" fmla="*/ 3286 h 133127"/>
                <a:gd name="connsiteX7" fmla="*/ 59594 w 60225"/>
                <a:gd name="connsiteY7" fmla="*/ 75178 h 133127"/>
                <a:gd name="connsiteX8" fmla="*/ 58519 w 60225"/>
                <a:gd name="connsiteY8" fmla="*/ 82028 h 133127"/>
                <a:gd name="connsiteX9" fmla="*/ 10241 w 60225"/>
                <a:gd name="connsiteY9" fmla="*/ 131335 h 133127"/>
                <a:gd name="connsiteX10" fmla="*/ 8230 w 60225"/>
                <a:gd name="connsiteY10" fmla="*/ 132691 h 13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225" h="133127">
                  <a:moveTo>
                    <a:pt x="8230" y="132691"/>
                  </a:moveTo>
                  <a:cubicBezTo>
                    <a:pt x="6102" y="133556"/>
                    <a:pt x="3554" y="133135"/>
                    <a:pt x="1801" y="131428"/>
                  </a:cubicBezTo>
                  <a:cubicBezTo>
                    <a:pt x="-561" y="129114"/>
                    <a:pt x="-607" y="125350"/>
                    <a:pt x="1707" y="122988"/>
                  </a:cubicBezTo>
                  <a:lnTo>
                    <a:pt x="46993" y="76721"/>
                  </a:lnTo>
                  <a:lnTo>
                    <a:pt x="12836" y="8640"/>
                  </a:lnTo>
                  <a:cubicBezTo>
                    <a:pt x="11363" y="5694"/>
                    <a:pt x="12555" y="2094"/>
                    <a:pt x="15501" y="621"/>
                  </a:cubicBezTo>
                  <a:cubicBezTo>
                    <a:pt x="18493" y="-829"/>
                    <a:pt x="22024" y="340"/>
                    <a:pt x="23520" y="3286"/>
                  </a:cubicBezTo>
                  <a:lnTo>
                    <a:pt x="59594" y="75178"/>
                  </a:lnTo>
                  <a:cubicBezTo>
                    <a:pt x="60740" y="77446"/>
                    <a:pt x="60296" y="80204"/>
                    <a:pt x="58519" y="82028"/>
                  </a:cubicBezTo>
                  <a:lnTo>
                    <a:pt x="10241" y="131335"/>
                  </a:lnTo>
                  <a:cubicBezTo>
                    <a:pt x="9656" y="131943"/>
                    <a:pt x="8955" y="132387"/>
                    <a:pt x="8230" y="132691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E4D9F105-6B11-089A-598E-DE600B51EDB1}"/>
                </a:ext>
              </a:extLst>
            </p:cNvPr>
            <p:cNvSpPr/>
            <p:nvPr/>
          </p:nvSpPr>
          <p:spPr>
            <a:xfrm>
              <a:off x="9401219" y="3557645"/>
              <a:ext cx="345873" cy="43695"/>
            </a:xfrm>
            <a:custGeom>
              <a:avLst/>
              <a:gdLst>
                <a:gd name="connsiteX0" fmla="*/ 345873 w 345873"/>
                <a:gd name="connsiteY0" fmla="*/ 43696 h 43695"/>
                <a:gd name="connsiteX1" fmla="*/ 0 w 345873"/>
                <a:gd name="connsiteY1" fmla="*/ 0 h 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5873" h="43695">
                  <a:moveTo>
                    <a:pt x="345873" y="43696"/>
                  </a:moveTo>
                  <a:lnTo>
                    <a:pt x="0" y="0"/>
                  </a:lnTo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67D6FB7B-60C5-75DF-DEAF-51EA52E8EEE7}"/>
                </a:ext>
              </a:extLst>
            </p:cNvPr>
            <p:cNvSpPr/>
            <p:nvPr/>
          </p:nvSpPr>
          <p:spPr>
            <a:xfrm>
              <a:off x="9349870" y="3506291"/>
              <a:ext cx="448580" cy="146403"/>
            </a:xfrm>
            <a:custGeom>
              <a:avLst/>
              <a:gdLst>
                <a:gd name="connsiteX0" fmla="*/ 31 w 448580"/>
                <a:gd name="connsiteY0" fmla="*/ 53318 h 146403"/>
                <a:gd name="connsiteX1" fmla="*/ 44919 w 448580"/>
                <a:gd name="connsiteY1" fmla="*/ 102297 h 146403"/>
                <a:gd name="connsiteX2" fmla="*/ 390792 w 448580"/>
                <a:gd name="connsiteY2" fmla="*/ 145993 h 146403"/>
                <a:gd name="connsiteX3" fmla="*/ 448165 w 448580"/>
                <a:gd name="connsiteY3" fmla="*/ 101479 h 146403"/>
                <a:gd name="connsiteX4" fmla="*/ 403651 w 448580"/>
                <a:gd name="connsiteY4" fmla="*/ 44106 h 146403"/>
                <a:gd name="connsiteX5" fmla="*/ 57778 w 448580"/>
                <a:gd name="connsiteY5" fmla="*/ 410 h 146403"/>
                <a:gd name="connsiteX6" fmla="*/ 405 w 448580"/>
                <a:gd name="connsiteY6" fmla="*/ 44924 h 146403"/>
                <a:gd name="connsiteX7" fmla="*/ 31 w 448580"/>
                <a:gd name="connsiteY7" fmla="*/ 53318 h 146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8580" h="146403">
                  <a:moveTo>
                    <a:pt x="31" y="53318"/>
                  </a:moveTo>
                  <a:cubicBezTo>
                    <a:pt x="943" y="78006"/>
                    <a:pt x="19599" y="99094"/>
                    <a:pt x="44919" y="102297"/>
                  </a:cubicBezTo>
                  <a:lnTo>
                    <a:pt x="390792" y="145993"/>
                  </a:lnTo>
                  <a:cubicBezTo>
                    <a:pt x="418918" y="149547"/>
                    <a:pt x="444612" y="129628"/>
                    <a:pt x="448165" y="101479"/>
                  </a:cubicBezTo>
                  <a:cubicBezTo>
                    <a:pt x="451742" y="73330"/>
                    <a:pt x="431800" y="47660"/>
                    <a:pt x="403651" y="44106"/>
                  </a:cubicBezTo>
                  <a:lnTo>
                    <a:pt x="57778" y="410"/>
                  </a:lnTo>
                  <a:cubicBezTo>
                    <a:pt x="29653" y="-3143"/>
                    <a:pt x="3959" y="16776"/>
                    <a:pt x="405" y="44924"/>
                  </a:cubicBezTo>
                  <a:cubicBezTo>
                    <a:pt x="54" y="47753"/>
                    <a:pt x="-63" y="50559"/>
                    <a:pt x="31" y="53318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F0DF7BE6-2B8F-89FA-CA99-5C17C0A34441}"/>
                </a:ext>
              </a:extLst>
            </p:cNvPr>
            <p:cNvSpPr/>
            <p:nvPr/>
          </p:nvSpPr>
          <p:spPr>
            <a:xfrm>
              <a:off x="9619009" y="3524656"/>
              <a:ext cx="285781" cy="154806"/>
            </a:xfrm>
            <a:custGeom>
              <a:avLst/>
              <a:gdLst>
                <a:gd name="connsiteX0" fmla="*/ 13407 w 285781"/>
                <a:gd name="connsiteY0" fmla="*/ 0 h 154806"/>
                <a:gd name="connsiteX1" fmla="*/ 104633 w 285781"/>
                <a:gd name="connsiteY1" fmla="*/ 13630 h 154806"/>
                <a:gd name="connsiteX2" fmla="*/ 229970 w 285781"/>
                <a:gd name="connsiteY2" fmla="*/ 28640 h 154806"/>
                <a:gd name="connsiteX3" fmla="*/ 285285 w 285781"/>
                <a:gd name="connsiteY3" fmla="*/ 99035 h 154806"/>
                <a:gd name="connsiteX4" fmla="*/ 214890 w 285781"/>
                <a:gd name="connsiteY4" fmla="*/ 154350 h 154806"/>
                <a:gd name="connsiteX5" fmla="*/ 89553 w 285781"/>
                <a:gd name="connsiteY5" fmla="*/ 139341 h 154806"/>
                <a:gd name="connsiteX6" fmla="*/ 3447 w 285781"/>
                <a:gd name="connsiteY6" fmla="*/ 126692 h 154806"/>
                <a:gd name="connsiteX7" fmla="*/ 13407 w 285781"/>
                <a:gd name="connsiteY7" fmla="*/ 0 h 15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781" h="154806">
                  <a:moveTo>
                    <a:pt x="13407" y="0"/>
                  </a:moveTo>
                  <a:cubicBezTo>
                    <a:pt x="47190" y="5705"/>
                    <a:pt x="78822" y="10544"/>
                    <a:pt x="104633" y="13630"/>
                  </a:cubicBezTo>
                  <a:lnTo>
                    <a:pt x="229970" y="28640"/>
                  </a:lnTo>
                  <a:cubicBezTo>
                    <a:pt x="264688" y="32801"/>
                    <a:pt x="289657" y="64130"/>
                    <a:pt x="285285" y="99035"/>
                  </a:cubicBezTo>
                  <a:cubicBezTo>
                    <a:pt x="281123" y="133753"/>
                    <a:pt x="249608" y="158512"/>
                    <a:pt x="214890" y="154350"/>
                  </a:cubicBezTo>
                  <a:lnTo>
                    <a:pt x="89553" y="139341"/>
                  </a:lnTo>
                  <a:cubicBezTo>
                    <a:pt x="64584" y="136348"/>
                    <a:pt x="34963" y="131906"/>
                    <a:pt x="3447" y="126692"/>
                  </a:cubicBezTo>
                  <a:cubicBezTo>
                    <a:pt x="34" y="83604"/>
                    <a:pt x="-5413" y="40049"/>
                    <a:pt x="13407" y="0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B5660441-FB3E-3128-5A02-F5114F73F1D7}"/>
                </a:ext>
              </a:extLst>
            </p:cNvPr>
            <p:cNvSpPr/>
            <p:nvPr/>
          </p:nvSpPr>
          <p:spPr>
            <a:xfrm>
              <a:off x="9760815" y="3543230"/>
              <a:ext cx="60225" cy="133126"/>
            </a:xfrm>
            <a:custGeom>
              <a:avLst/>
              <a:gdLst>
                <a:gd name="connsiteX0" fmla="*/ 8230 w 60225"/>
                <a:gd name="connsiteY0" fmla="*/ 132691 h 133126"/>
                <a:gd name="connsiteX1" fmla="*/ 1801 w 60225"/>
                <a:gd name="connsiteY1" fmla="*/ 131428 h 133126"/>
                <a:gd name="connsiteX2" fmla="*/ 1707 w 60225"/>
                <a:gd name="connsiteY2" fmla="*/ 122988 h 133126"/>
                <a:gd name="connsiteX3" fmla="*/ 46993 w 60225"/>
                <a:gd name="connsiteY3" fmla="*/ 76720 h 133126"/>
                <a:gd name="connsiteX4" fmla="*/ 12836 w 60225"/>
                <a:gd name="connsiteY4" fmla="*/ 8640 h 133126"/>
                <a:gd name="connsiteX5" fmla="*/ 15501 w 60225"/>
                <a:gd name="connsiteY5" fmla="*/ 621 h 133126"/>
                <a:gd name="connsiteX6" fmla="*/ 23520 w 60225"/>
                <a:gd name="connsiteY6" fmla="*/ 3286 h 133126"/>
                <a:gd name="connsiteX7" fmla="*/ 59594 w 60225"/>
                <a:gd name="connsiteY7" fmla="*/ 75178 h 133126"/>
                <a:gd name="connsiteX8" fmla="*/ 58519 w 60225"/>
                <a:gd name="connsiteY8" fmla="*/ 82028 h 133126"/>
                <a:gd name="connsiteX9" fmla="*/ 10241 w 60225"/>
                <a:gd name="connsiteY9" fmla="*/ 131334 h 133126"/>
                <a:gd name="connsiteX10" fmla="*/ 8230 w 60225"/>
                <a:gd name="connsiteY10" fmla="*/ 132691 h 133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225" h="133126">
                  <a:moveTo>
                    <a:pt x="8230" y="132691"/>
                  </a:moveTo>
                  <a:cubicBezTo>
                    <a:pt x="6102" y="133556"/>
                    <a:pt x="3554" y="133135"/>
                    <a:pt x="1801" y="131428"/>
                  </a:cubicBezTo>
                  <a:cubicBezTo>
                    <a:pt x="-561" y="129113"/>
                    <a:pt x="-608" y="125349"/>
                    <a:pt x="1707" y="122988"/>
                  </a:cubicBezTo>
                  <a:lnTo>
                    <a:pt x="46993" y="76720"/>
                  </a:lnTo>
                  <a:lnTo>
                    <a:pt x="12836" y="8640"/>
                  </a:lnTo>
                  <a:cubicBezTo>
                    <a:pt x="11363" y="5694"/>
                    <a:pt x="12555" y="2094"/>
                    <a:pt x="15501" y="621"/>
                  </a:cubicBezTo>
                  <a:cubicBezTo>
                    <a:pt x="18493" y="-829"/>
                    <a:pt x="22024" y="340"/>
                    <a:pt x="23520" y="3286"/>
                  </a:cubicBezTo>
                  <a:lnTo>
                    <a:pt x="59594" y="75178"/>
                  </a:lnTo>
                  <a:cubicBezTo>
                    <a:pt x="60740" y="77445"/>
                    <a:pt x="60296" y="80204"/>
                    <a:pt x="58519" y="82028"/>
                  </a:cubicBezTo>
                  <a:lnTo>
                    <a:pt x="10241" y="131334"/>
                  </a:lnTo>
                  <a:cubicBezTo>
                    <a:pt x="9656" y="131942"/>
                    <a:pt x="8955" y="132387"/>
                    <a:pt x="8230" y="132691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134458DC-674C-A6C3-2448-3710CFA7089B}"/>
                </a:ext>
              </a:extLst>
            </p:cNvPr>
            <p:cNvSpPr/>
            <p:nvPr/>
          </p:nvSpPr>
          <p:spPr>
            <a:xfrm>
              <a:off x="9368628" y="3738577"/>
              <a:ext cx="345873" cy="43695"/>
            </a:xfrm>
            <a:custGeom>
              <a:avLst/>
              <a:gdLst>
                <a:gd name="connsiteX0" fmla="*/ 345873 w 345873"/>
                <a:gd name="connsiteY0" fmla="*/ 43696 h 43695"/>
                <a:gd name="connsiteX1" fmla="*/ 0 w 345873"/>
                <a:gd name="connsiteY1" fmla="*/ 0 h 43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5873" h="43695">
                  <a:moveTo>
                    <a:pt x="345873" y="43696"/>
                  </a:moveTo>
                  <a:lnTo>
                    <a:pt x="0" y="0"/>
                  </a:lnTo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559D4096-89A1-3FED-1265-941CAB0B8B9A}"/>
                </a:ext>
              </a:extLst>
            </p:cNvPr>
            <p:cNvSpPr/>
            <p:nvPr/>
          </p:nvSpPr>
          <p:spPr>
            <a:xfrm>
              <a:off x="9317279" y="3687223"/>
              <a:ext cx="448580" cy="146403"/>
            </a:xfrm>
            <a:custGeom>
              <a:avLst/>
              <a:gdLst>
                <a:gd name="connsiteX0" fmla="*/ 31 w 448580"/>
                <a:gd name="connsiteY0" fmla="*/ 53318 h 146403"/>
                <a:gd name="connsiteX1" fmla="*/ 44919 w 448580"/>
                <a:gd name="connsiteY1" fmla="*/ 102297 h 146403"/>
                <a:gd name="connsiteX2" fmla="*/ 390792 w 448580"/>
                <a:gd name="connsiteY2" fmla="*/ 145993 h 146403"/>
                <a:gd name="connsiteX3" fmla="*/ 448165 w 448580"/>
                <a:gd name="connsiteY3" fmla="*/ 101479 h 146403"/>
                <a:gd name="connsiteX4" fmla="*/ 403651 w 448580"/>
                <a:gd name="connsiteY4" fmla="*/ 44106 h 146403"/>
                <a:gd name="connsiteX5" fmla="*/ 57778 w 448580"/>
                <a:gd name="connsiteY5" fmla="*/ 410 h 146403"/>
                <a:gd name="connsiteX6" fmla="*/ 405 w 448580"/>
                <a:gd name="connsiteY6" fmla="*/ 44924 h 146403"/>
                <a:gd name="connsiteX7" fmla="*/ 31 w 448580"/>
                <a:gd name="connsiteY7" fmla="*/ 53318 h 146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8580" h="146403">
                  <a:moveTo>
                    <a:pt x="31" y="53318"/>
                  </a:moveTo>
                  <a:cubicBezTo>
                    <a:pt x="943" y="78006"/>
                    <a:pt x="19599" y="99094"/>
                    <a:pt x="44919" y="102297"/>
                  </a:cubicBezTo>
                  <a:lnTo>
                    <a:pt x="390792" y="145993"/>
                  </a:lnTo>
                  <a:cubicBezTo>
                    <a:pt x="418918" y="149547"/>
                    <a:pt x="444612" y="129628"/>
                    <a:pt x="448165" y="101479"/>
                  </a:cubicBezTo>
                  <a:cubicBezTo>
                    <a:pt x="451742" y="73330"/>
                    <a:pt x="431800" y="47660"/>
                    <a:pt x="403651" y="44106"/>
                  </a:cubicBezTo>
                  <a:lnTo>
                    <a:pt x="57778" y="410"/>
                  </a:lnTo>
                  <a:cubicBezTo>
                    <a:pt x="29653" y="-3143"/>
                    <a:pt x="3959" y="16776"/>
                    <a:pt x="405" y="44924"/>
                  </a:cubicBezTo>
                  <a:cubicBezTo>
                    <a:pt x="54" y="47753"/>
                    <a:pt x="-63" y="50559"/>
                    <a:pt x="31" y="53318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860D0C2D-65B7-5EF8-33A7-E10B8CF60C7E}"/>
                </a:ext>
              </a:extLst>
            </p:cNvPr>
            <p:cNvSpPr/>
            <p:nvPr/>
          </p:nvSpPr>
          <p:spPr>
            <a:xfrm>
              <a:off x="9586419" y="3705612"/>
              <a:ext cx="285781" cy="154806"/>
            </a:xfrm>
            <a:custGeom>
              <a:avLst/>
              <a:gdLst>
                <a:gd name="connsiteX0" fmla="*/ 13407 w 285781"/>
                <a:gd name="connsiteY0" fmla="*/ 0 h 154806"/>
                <a:gd name="connsiteX1" fmla="*/ 104633 w 285781"/>
                <a:gd name="connsiteY1" fmla="*/ 13630 h 154806"/>
                <a:gd name="connsiteX2" fmla="*/ 229970 w 285781"/>
                <a:gd name="connsiteY2" fmla="*/ 28640 h 154806"/>
                <a:gd name="connsiteX3" fmla="*/ 285285 w 285781"/>
                <a:gd name="connsiteY3" fmla="*/ 99035 h 154806"/>
                <a:gd name="connsiteX4" fmla="*/ 214890 w 285781"/>
                <a:gd name="connsiteY4" fmla="*/ 154350 h 154806"/>
                <a:gd name="connsiteX5" fmla="*/ 89553 w 285781"/>
                <a:gd name="connsiteY5" fmla="*/ 139340 h 154806"/>
                <a:gd name="connsiteX6" fmla="*/ 3447 w 285781"/>
                <a:gd name="connsiteY6" fmla="*/ 126692 h 154806"/>
                <a:gd name="connsiteX7" fmla="*/ 13407 w 285781"/>
                <a:gd name="connsiteY7" fmla="*/ 0 h 15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5781" h="154806">
                  <a:moveTo>
                    <a:pt x="13407" y="0"/>
                  </a:moveTo>
                  <a:cubicBezTo>
                    <a:pt x="47190" y="5705"/>
                    <a:pt x="78822" y="10544"/>
                    <a:pt x="104633" y="13630"/>
                  </a:cubicBezTo>
                  <a:lnTo>
                    <a:pt x="229970" y="28640"/>
                  </a:lnTo>
                  <a:cubicBezTo>
                    <a:pt x="264688" y="32801"/>
                    <a:pt x="289657" y="64130"/>
                    <a:pt x="285285" y="99035"/>
                  </a:cubicBezTo>
                  <a:cubicBezTo>
                    <a:pt x="281123" y="133753"/>
                    <a:pt x="249608" y="158512"/>
                    <a:pt x="214890" y="154350"/>
                  </a:cubicBezTo>
                  <a:lnTo>
                    <a:pt x="89553" y="139340"/>
                  </a:lnTo>
                  <a:cubicBezTo>
                    <a:pt x="64584" y="136348"/>
                    <a:pt x="34963" y="131906"/>
                    <a:pt x="3447" y="126692"/>
                  </a:cubicBezTo>
                  <a:cubicBezTo>
                    <a:pt x="34" y="83604"/>
                    <a:pt x="-5413" y="40049"/>
                    <a:pt x="13407" y="0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0E8D1BE2-A5C9-4923-5083-672CE726E031}"/>
                </a:ext>
              </a:extLst>
            </p:cNvPr>
            <p:cNvSpPr/>
            <p:nvPr/>
          </p:nvSpPr>
          <p:spPr>
            <a:xfrm>
              <a:off x="9728224" y="3724162"/>
              <a:ext cx="60225" cy="133126"/>
            </a:xfrm>
            <a:custGeom>
              <a:avLst/>
              <a:gdLst>
                <a:gd name="connsiteX0" fmla="*/ 8230 w 60225"/>
                <a:gd name="connsiteY0" fmla="*/ 132691 h 133126"/>
                <a:gd name="connsiteX1" fmla="*/ 1801 w 60225"/>
                <a:gd name="connsiteY1" fmla="*/ 131428 h 133126"/>
                <a:gd name="connsiteX2" fmla="*/ 1707 w 60225"/>
                <a:gd name="connsiteY2" fmla="*/ 122988 h 133126"/>
                <a:gd name="connsiteX3" fmla="*/ 46993 w 60225"/>
                <a:gd name="connsiteY3" fmla="*/ 76720 h 133126"/>
                <a:gd name="connsiteX4" fmla="*/ 12836 w 60225"/>
                <a:gd name="connsiteY4" fmla="*/ 8640 h 133126"/>
                <a:gd name="connsiteX5" fmla="*/ 15501 w 60225"/>
                <a:gd name="connsiteY5" fmla="*/ 621 h 133126"/>
                <a:gd name="connsiteX6" fmla="*/ 23520 w 60225"/>
                <a:gd name="connsiteY6" fmla="*/ 3286 h 133126"/>
                <a:gd name="connsiteX7" fmla="*/ 59594 w 60225"/>
                <a:gd name="connsiteY7" fmla="*/ 75177 h 133126"/>
                <a:gd name="connsiteX8" fmla="*/ 58519 w 60225"/>
                <a:gd name="connsiteY8" fmla="*/ 82028 h 133126"/>
                <a:gd name="connsiteX9" fmla="*/ 10241 w 60225"/>
                <a:gd name="connsiteY9" fmla="*/ 131334 h 133126"/>
                <a:gd name="connsiteX10" fmla="*/ 8230 w 60225"/>
                <a:gd name="connsiteY10" fmla="*/ 132691 h 133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225" h="133126">
                  <a:moveTo>
                    <a:pt x="8230" y="132691"/>
                  </a:moveTo>
                  <a:cubicBezTo>
                    <a:pt x="6102" y="133556"/>
                    <a:pt x="3554" y="133135"/>
                    <a:pt x="1801" y="131428"/>
                  </a:cubicBezTo>
                  <a:cubicBezTo>
                    <a:pt x="-561" y="129113"/>
                    <a:pt x="-608" y="125349"/>
                    <a:pt x="1707" y="122988"/>
                  </a:cubicBezTo>
                  <a:lnTo>
                    <a:pt x="46993" y="76720"/>
                  </a:lnTo>
                  <a:lnTo>
                    <a:pt x="12836" y="8640"/>
                  </a:lnTo>
                  <a:cubicBezTo>
                    <a:pt x="11363" y="5694"/>
                    <a:pt x="12555" y="2094"/>
                    <a:pt x="15501" y="621"/>
                  </a:cubicBezTo>
                  <a:cubicBezTo>
                    <a:pt x="18493" y="-829"/>
                    <a:pt x="22024" y="340"/>
                    <a:pt x="23520" y="3286"/>
                  </a:cubicBezTo>
                  <a:lnTo>
                    <a:pt x="59594" y="75177"/>
                  </a:lnTo>
                  <a:cubicBezTo>
                    <a:pt x="60740" y="77445"/>
                    <a:pt x="60296" y="80204"/>
                    <a:pt x="58519" y="82028"/>
                  </a:cubicBezTo>
                  <a:lnTo>
                    <a:pt x="10241" y="131334"/>
                  </a:lnTo>
                  <a:cubicBezTo>
                    <a:pt x="9656" y="131942"/>
                    <a:pt x="8955" y="132387"/>
                    <a:pt x="8230" y="132691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9419FA8F-9EA8-AFDA-9733-2161CF09C47E}"/>
                </a:ext>
              </a:extLst>
            </p:cNvPr>
            <p:cNvSpPr/>
            <p:nvPr/>
          </p:nvSpPr>
          <p:spPr>
            <a:xfrm>
              <a:off x="9398704" y="3120161"/>
              <a:ext cx="221358" cy="56000"/>
            </a:xfrm>
            <a:custGeom>
              <a:avLst/>
              <a:gdLst>
                <a:gd name="connsiteX0" fmla="*/ 217627 w 221358"/>
                <a:gd name="connsiteY0" fmla="*/ 55559 h 56000"/>
                <a:gd name="connsiteX1" fmla="*/ 212437 w 221358"/>
                <a:gd name="connsiteY1" fmla="*/ 55232 h 56000"/>
                <a:gd name="connsiteX2" fmla="*/ 137179 w 221358"/>
                <a:gd name="connsiteY2" fmla="*/ 12542 h 56000"/>
                <a:gd name="connsiteX3" fmla="*/ 62576 w 221358"/>
                <a:gd name="connsiteY3" fmla="*/ 41368 h 56000"/>
                <a:gd name="connsiteX4" fmla="*/ 58999 w 221358"/>
                <a:gd name="connsiteY4" fmla="*/ 41602 h 56000"/>
                <a:gd name="connsiteX5" fmla="*/ 4549 w 221358"/>
                <a:gd name="connsiteY5" fmla="*/ 28206 h 56000"/>
                <a:gd name="connsiteX6" fmla="*/ 177 w 221358"/>
                <a:gd name="connsiteY6" fmla="*/ 20982 h 56000"/>
                <a:gd name="connsiteX7" fmla="*/ 7401 w 221358"/>
                <a:gd name="connsiteY7" fmla="*/ 16610 h 56000"/>
                <a:gd name="connsiteX8" fmla="*/ 60028 w 221358"/>
                <a:gd name="connsiteY8" fmla="*/ 29562 h 56000"/>
                <a:gd name="connsiteX9" fmla="*/ 135519 w 221358"/>
                <a:gd name="connsiteY9" fmla="*/ 408 h 56000"/>
                <a:gd name="connsiteX10" fmla="*/ 140616 w 221358"/>
                <a:gd name="connsiteY10" fmla="*/ 782 h 56000"/>
                <a:gd name="connsiteX11" fmla="*/ 218329 w 221358"/>
                <a:gd name="connsiteY11" fmla="*/ 44875 h 56000"/>
                <a:gd name="connsiteX12" fmla="*/ 220573 w 221358"/>
                <a:gd name="connsiteY12" fmla="*/ 53011 h 56000"/>
                <a:gd name="connsiteX13" fmla="*/ 217627 w 221358"/>
                <a:gd name="connsiteY13" fmla="*/ 55583 h 5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1358" h="56000">
                  <a:moveTo>
                    <a:pt x="217627" y="55559"/>
                  </a:moveTo>
                  <a:cubicBezTo>
                    <a:pt x="215991" y="56214"/>
                    <a:pt x="214074" y="56167"/>
                    <a:pt x="212437" y="55232"/>
                  </a:cubicBezTo>
                  <a:lnTo>
                    <a:pt x="137179" y="12542"/>
                  </a:lnTo>
                  <a:lnTo>
                    <a:pt x="62576" y="41368"/>
                  </a:lnTo>
                  <a:cubicBezTo>
                    <a:pt x="61430" y="41812"/>
                    <a:pt x="60191" y="41882"/>
                    <a:pt x="58999" y="41602"/>
                  </a:cubicBezTo>
                  <a:lnTo>
                    <a:pt x="4549" y="28206"/>
                  </a:lnTo>
                  <a:cubicBezTo>
                    <a:pt x="1346" y="27411"/>
                    <a:pt x="-618" y="24184"/>
                    <a:pt x="177" y="20982"/>
                  </a:cubicBezTo>
                  <a:cubicBezTo>
                    <a:pt x="972" y="17779"/>
                    <a:pt x="4198" y="15838"/>
                    <a:pt x="7401" y="16610"/>
                  </a:cubicBezTo>
                  <a:lnTo>
                    <a:pt x="60028" y="29562"/>
                  </a:lnTo>
                  <a:lnTo>
                    <a:pt x="135519" y="408"/>
                  </a:lnTo>
                  <a:cubicBezTo>
                    <a:pt x="137179" y="-247"/>
                    <a:pt x="139050" y="-107"/>
                    <a:pt x="140616" y="782"/>
                  </a:cubicBezTo>
                  <a:lnTo>
                    <a:pt x="218329" y="44875"/>
                  </a:lnTo>
                  <a:cubicBezTo>
                    <a:pt x="221205" y="46488"/>
                    <a:pt x="222210" y="50135"/>
                    <a:pt x="220573" y="53011"/>
                  </a:cubicBezTo>
                  <a:cubicBezTo>
                    <a:pt x="219895" y="54227"/>
                    <a:pt x="218843" y="55115"/>
                    <a:pt x="217627" y="55583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EFF4BE38-6455-33D5-CA16-460DFAD982FA}"/>
                </a:ext>
              </a:extLst>
            </p:cNvPr>
            <p:cNvSpPr/>
            <p:nvPr/>
          </p:nvSpPr>
          <p:spPr>
            <a:xfrm>
              <a:off x="8930732" y="3221104"/>
              <a:ext cx="599560" cy="612897"/>
            </a:xfrm>
            <a:custGeom>
              <a:avLst/>
              <a:gdLst>
                <a:gd name="connsiteX0" fmla="*/ 378138 w 599560"/>
                <a:gd name="connsiteY0" fmla="*/ 3315 h 612897"/>
                <a:gd name="connsiteX1" fmla="*/ 579387 w 599560"/>
                <a:gd name="connsiteY1" fmla="*/ 109060 h 612897"/>
                <a:gd name="connsiteX2" fmla="*/ 599540 w 599560"/>
                <a:gd name="connsiteY2" fmla="*/ 142305 h 612897"/>
                <a:gd name="connsiteX3" fmla="*/ 595449 w 599560"/>
                <a:gd name="connsiteY3" fmla="*/ 246717 h 612897"/>
                <a:gd name="connsiteX4" fmla="*/ 579271 w 599560"/>
                <a:gd name="connsiteY4" fmla="*/ 243607 h 612897"/>
                <a:gd name="connsiteX5" fmla="*/ 474251 w 599560"/>
                <a:gd name="connsiteY5" fmla="*/ 611223 h 612897"/>
                <a:gd name="connsiteX6" fmla="*/ 231948 w 599560"/>
                <a:gd name="connsiteY6" fmla="*/ 584290 h 612897"/>
                <a:gd name="connsiteX7" fmla="*/ 222362 w 599560"/>
                <a:gd name="connsiteY7" fmla="*/ 471883 h 612897"/>
                <a:gd name="connsiteX8" fmla="*/ 13211 w 599560"/>
                <a:gd name="connsiteY8" fmla="*/ 444786 h 612897"/>
                <a:gd name="connsiteX9" fmla="*/ 2924 w 599560"/>
                <a:gd name="connsiteY9" fmla="*/ 233554 h 612897"/>
                <a:gd name="connsiteX10" fmla="*/ 167584 w 599560"/>
                <a:gd name="connsiteY10" fmla="*/ 39693 h 612897"/>
                <a:gd name="connsiteX11" fmla="*/ 357728 w 599560"/>
                <a:gd name="connsiteY11" fmla="*/ 323 h 612897"/>
                <a:gd name="connsiteX12" fmla="*/ 378162 w 599560"/>
                <a:gd name="connsiteY12" fmla="*/ 3315 h 61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9560" h="612897">
                  <a:moveTo>
                    <a:pt x="378138" y="3315"/>
                  </a:moveTo>
                  <a:cubicBezTo>
                    <a:pt x="431093" y="26998"/>
                    <a:pt x="535598" y="86078"/>
                    <a:pt x="579387" y="109060"/>
                  </a:cubicBezTo>
                  <a:cubicBezTo>
                    <a:pt x="591755" y="115559"/>
                    <a:pt x="599424" y="128348"/>
                    <a:pt x="599540" y="142305"/>
                  </a:cubicBezTo>
                  <a:cubicBezTo>
                    <a:pt x="599821" y="177046"/>
                    <a:pt x="597179" y="211882"/>
                    <a:pt x="595449" y="246717"/>
                  </a:cubicBezTo>
                  <a:cubicBezTo>
                    <a:pt x="590002" y="245665"/>
                    <a:pt x="584601" y="244636"/>
                    <a:pt x="579271" y="243607"/>
                  </a:cubicBezTo>
                  <a:cubicBezTo>
                    <a:pt x="563840" y="373736"/>
                    <a:pt x="536206" y="602152"/>
                    <a:pt x="474251" y="611223"/>
                  </a:cubicBezTo>
                  <a:cubicBezTo>
                    <a:pt x="431163" y="617536"/>
                    <a:pt x="328808" y="605448"/>
                    <a:pt x="231948" y="584290"/>
                  </a:cubicBezTo>
                  <a:cubicBezTo>
                    <a:pt x="239289" y="525725"/>
                    <a:pt x="246022" y="490165"/>
                    <a:pt x="222362" y="471883"/>
                  </a:cubicBezTo>
                  <a:cubicBezTo>
                    <a:pt x="197276" y="452501"/>
                    <a:pt x="52348" y="446165"/>
                    <a:pt x="13211" y="444786"/>
                  </a:cubicBezTo>
                  <a:cubicBezTo>
                    <a:pt x="329" y="369014"/>
                    <a:pt x="-3201" y="297076"/>
                    <a:pt x="2924" y="233554"/>
                  </a:cubicBezTo>
                  <a:cubicBezTo>
                    <a:pt x="11855" y="141019"/>
                    <a:pt x="77855" y="64031"/>
                    <a:pt x="167584" y="39693"/>
                  </a:cubicBezTo>
                  <a:cubicBezTo>
                    <a:pt x="261967" y="14093"/>
                    <a:pt x="332221" y="3643"/>
                    <a:pt x="357728" y="323"/>
                  </a:cubicBezTo>
                  <a:cubicBezTo>
                    <a:pt x="364695" y="-589"/>
                    <a:pt x="371733" y="440"/>
                    <a:pt x="378162" y="331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68FA07AE-693C-A647-00DA-61027E7EAD85}"/>
                </a:ext>
              </a:extLst>
            </p:cNvPr>
            <p:cNvSpPr/>
            <p:nvPr/>
          </p:nvSpPr>
          <p:spPr>
            <a:xfrm>
              <a:off x="8926475" y="3299136"/>
              <a:ext cx="537474" cy="257856"/>
            </a:xfrm>
            <a:custGeom>
              <a:avLst/>
              <a:gdLst>
                <a:gd name="connsiteX0" fmla="*/ 265499 w 537474"/>
                <a:gd name="connsiteY0" fmla="*/ 248222 h 257856"/>
                <a:gd name="connsiteX1" fmla="*/ 76688 w 537474"/>
                <a:gd name="connsiteY1" fmla="*/ 251729 h 257856"/>
                <a:gd name="connsiteX2" fmla="*/ 5755 w 537474"/>
                <a:gd name="connsiteY2" fmla="*/ 247076 h 257856"/>
                <a:gd name="connsiteX3" fmla="*/ 4 w 537474"/>
                <a:gd name="connsiteY3" fmla="*/ 240881 h 257856"/>
                <a:gd name="connsiteX4" fmla="*/ 6199 w 537474"/>
                <a:gd name="connsiteY4" fmla="*/ 235129 h 257856"/>
                <a:gd name="connsiteX5" fmla="*/ 77623 w 537474"/>
                <a:gd name="connsiteY5" fmla="*/ 239805 h 257856"/>
                <a:gd name="connsiteX6" fmla="*/ 271484 w 537474"/>
                <a:gd name="connsiteY6" fmla="*/ 231015 h 257856"/>
                <a:gd name="connsiteX7" fmla="*/ 276955 w 537474"/>
                <a:gd name="connsiteY7" fmla="*/ 219933 h 257856"/>
                <a:gd name="connsiteX8" fmla="*/ 276371 w 537474"/>
                <a:gd name="connsiteY8" fmla="*/ 182549 h 257856"/>
                <a:gd name="connsiteX9" fmla="*/ 296921 w 537474"/>
                <a:gd name="connsiteY9" fmla="*/ 55109 h 257856"/>
                <a:gd name="connsiteX10" fmla="*/ 327945 w 537474"/>
                <a:gd name="connsiteY10" fmla="*/ 43606 h 257856"/>
                <a:gd name="connsiteX11" fmla="*/ 363996 w 537474"/>
                <a:gd name="connsiteY11" fmla="*/ 46084 h 257856"/>
                <a:gd name="connsiteX12" fmla="*/ 513881 w 537474"/>
                <a:gd name="connsiteY12" fmla="*/ 31449 h 257856"/>
                <a:gd name="connsiteX13" fmla="*/ 525524 w 537474"/>
                <a:gd name="connsiteY13" fmla="*/ 5755 h 257856"/>
                <a:gd name="connsiteX14" fmla="*/ 531719 w 537474"/>
                <a:gd name="connsiteY14" fmla="*/ 4 h 257856"/>
                <a:gd name="connsiteX15" fmla="*/ 537470 w 537474"/>
                <a:gd name="connsiteY15" fmla="*/ 6199 h 257856"/>
                <a:gd name="connsiteX16" fmla="*/ 521830 w 537474"/>
                <a:gd name="connsiteY16" fmla="*/ 40380 h 257856"/>
                <a:gd name="connsiteX17" fmla="*/ 363061 w 537474"/>
                <a:gd name="connsiteY17" fmla="*/ 58008 h 257856"/>
                <a:gd name="connsiteX18" fmla="*/ 327524 w 537474"/>
                <a:gd name="connsiteY18" fmla="*/ 55576 h 257856"/>
                <a:gd name="connsiteX19" fmla="*/ 305361 w 537474"/>
                <a:gd name="connsiteY19" fmla="*/ 63595 h 257856"/>
                <a:gd name="connsiteX20" fmla="*/ 288317 w 537474"/>
                <a:gd name="connsiteY20" fmla="*/ 182175 h 257856"/>
                <a:gd name="connsiteX21" fmla="*/ 288902 w 537474"/>
                <a:gd name="connsiteY21" fmla="*/ 220424 h 257856"/>
                <a:gd name="connsiteX22" fmla="*/ 279433 w 537474"/>
                <a:gd name="connsiteY22" fmla="*/ 239992 h 257856"/>
                <a:gd name="connsiteX23" fmla="*/ 265499 w 537474"/>
                <a:gd name="connsiteY23" fmla="*/ 248269 h 257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7474" h="257856">
                  <a:moveTo>
                    <a:pt x="265499" y="248222"/>
                  </a:moveTo>
                  <a:cubicBezTo>
                    <a:pt x="228162" y="263418"/>
                    <a:pt x="151338" y="257480"/>
                    <a:pt x="76688" y="251729"/>
                  </a:cubicBezTo>
                  <a:cubicBezTo>
                    <a:pt x="50924" y="249741"/>
                    <a:pt x="26586" y="247871"/>
                    <a:pt x="5755" y="247076"/>
                  </a:cubicBezTo>
                  <a:cubicBezTo>
                    <a:pt x="2459" y="246959"/>
                    <a:pt x="-113" y="244177"/>
                    <a:pt x="4" y="240881"/>
                  </a:cubicBezTo>
                  <a:cubicBezTo>
                    <a:pt x="121" y="237584"/>
                    <a:pt x="2903" y="235012"/>
                    <a:pt x="6199" y="235129"/>
                  </a:cubicBezTo>
                  <a:cubicBezTo>
                    <a:pt x="27264" y="235924"/>
                    <a:pt x="51719" y="237794"/>
                    <a:pt x="77623" y="239805"/>
                  </a:cubicBezTo>
                  <a:cubicBezTo>
                    <a:pt x="153091" y="245627"/>
                    <a:pt x="247006" y="252874"/>
                    <a:pt x="271484" y="231015"/>
                  </a:cubicBezTo>
                  <a:cubicBezTo>
                    <a:pt x="275014" y="227882"/>
                    <a:pt x="276815" y="224235"/>
                    <a:pt x="276955" y="219933"/>
                  </a:cubicBezTo>
                  <a:cubicBezTo>
                    <a:pt x="277329" y="209716"/>
                    <a:pt x="276861" y="196530"/>
                    <a:pt x="276371" y="182549"/>
                  </a:cubicBezTo>
                  <a:cubicBezTo>
                    <a:pt x="274757" y="136516"/>
                    <a:pt x="272723" y="79236"/>
                    <a:pt x="296921" y="55109"/>
                  </a:cubicBezTo>
                  <a:cubicBezTo>
                    <a:pt x="305034" y="46996"/>
                    <a:pt x="315461" y="43139"/>
                    <a:pt x="327945" y="43606"/>
                  </a:cubicBezTo>
                  <a:cubicBezTo>
                    <a:pt x="338279" y="44004"/>
                    <a:pt x="350787" y="45009"/>
                    <a:pt x="363996" y="46084"/>
                  </a:cubicBezTo>
                  <a:cubicBezTo>
                    <a:pt x="415594" y="50246"/>
                    <a:pt x="486270" y="55951"/>
                    <a:pt x="513881" y="31449"/>
                  </a:cubicBezTo>
                  <a:cubicBezTo>
                    <a:pt x="521315" y="24833"/>
                    <a:pt x="525126" y="16440"/>
                    <a:pt x="525524" y="5755"/>
                  </a:cubicBezTo>
                  <a:cubicBezTo>
                    <a:pt x="525641" y="2459"/>
                    <a:pt x="528423" y="-113"/>
                    <a:pt x="531719" y="4"/>
                  </a:cubicBezTo>
                  <a:cubicBezTo>
                    <a:pt x="535016" y="121"/>
                    <a:pt x="537587" y="2903"/>
                    <a:pt x="537470" y="6199"/>
                  </a:cubicBezTo>
                  <a:cubicBezTo>
                    <a:pt x="536956" y="20110"/>
                    <a:pt x="531672" y="31613"/>
                    <a:pt x="521830" y="40380"/>
                  </a:cubicBezTo>
                  <a:cubicBezTo>
                    <a:pt x="490408" y="68295"/>
                    <a:pt x="419802" y="62590"/>
                    <a:pt x="363061" y="58008"/>
                  </a:cubicBezTo>
                  <a:cubicBezTo>
                    <a:pt x="349969" y="56956"/>
                    <a:pt x="337601" y="55951"/>
                    <a:pt x="327524" y="55576"/>
                  </a:cubicBezTo>
                  <a:cubicBezTo>
                    <a:pt x="318360" y="55226"/>
                    <a:pt x="311112" y="57844"/>
                    <a:pt x="305361" y="63595"/>
                  </a:cubicBezTo>
                  <a:cubicBezTo>
                    <a:pt x="284857" y="84052"/>
                    <a:pt x="286844" y="140770"/>
                    <a:pt x="288317" y="182175"/>
                  </a:cubicBezTo>
                  <a:cubicBezTo>
                    <a:pt x="288808" y="196366"/>
                    <a:pt x="289299" y="209763"/>
                    <a:pt x="288902" y="220424"/>
                  </a:cubicBezTo>
                  <a:cubicBezTo>
                    <a:pt x="288621" y="228045"/>
                    <a:pt x="285442" y="234638"/>
                    <a:pt x="279433" y="239992"/>
                  </a:cubicBezTo>
                  <a:cubicBezTo>
                    <a:pt x="275763" y="243265"/>
                    <a:pt x="271063" y="246001"/>
                    <a:pt x="265499" y="248269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52" name="Freeform: Shape 1051">
              <a:extLst>
                <a:ext uri="{FF2B5EF4-FFF2-40B4-BE49-F238E27FC236}">
                  <a16:creationId xmlns:a16="http://schemas.microsoft.com/office/drawing/2014/main" id="{3FA93C20-ADF6-FD9C-D9F9-A5C0310DD716}"/>
                </a:ext>
              </a:extLst>
            </p:cNvPr>
            <p:cNvSpPr/>
            <p:nvPr/>
          </p:nvSpPr>
          <p:spPr>
            <a:xfrm>
              <a:off x="9138646" y="1114579"/>
              <a:ext cx="82996" cy="113389"/>
            </a:xfrm>
            <a:custGeom>
              <a:avLst/>
              <a:gdLst>
                <a:gd name="connsiteX0" fmla="*/ 82996 w 82996"/>
                <a:gd name="connsiteY0" fmla="*/ 56695 h 113389"/>
                <a:gd name="connsiteX1" fmla="*/ 41498 w 82996"/>
                <a:gd name="connsiteY1" fmla="*/ 113390 h 113389"/>
                <a:gd name="connsiteX2" fmla="*/ 0 w 82996"/>
                <a:gd name="connsiteY2" fmla="*/ 56695 h 113389"/>
                <a:gd name="connsiteX3" fmla="*/ 41498 w 82996"/>
                <a:gd name="connsiteY3" fmla="*/ 0 h 113389"/>
                <a:gd name="connsiteX4" fmla="*/ 82996 w 82996"/>
                <a:gd name="connsiteY4" fmla="*/ 56695 h 113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6" h="113389">
                  <a:moveTo>
                    <a:pt x="82996" y="56695"/>
                  </a:moveTo>
                  <a:cubicBezTo>
                    <a:pt x="82996" y="88006"/>
                    <a:pt x="64417" y="113390"/>
                    <a:pt x="41498" y="113390"/>
                  </a:cubicBezTo>
                  <a:cubicBezTo>
                    <a:pt x="18579" y="113390"/>
                    <a:pt x="0" y="88006"/>
                    <a:pt x="0" y="56695"/>
                  </a:cubicBezTo>
                  <a:cubicBezTo>
                    <a:pt x="0" y="25383"/>
                    <a:pt x="18579" y="0"/>
                    <a:pt x="41498" y="0"/>
                  </a:cubicBezTo>
                  <a:cubicBezTo>
                    <a:pt x="64417" y="0"/>
                    <a:pt x="82996" y="25383"/>
                    <a:pt x="82996" y="5669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53" name="Freeform: Shape 1052">
              <a:extLst>
                <a:ext uri="{FF2B5EF4-FFF2-40B4-BE49-F238E27FC236}">
                  <a16:creationId xmlns:a16="http://schemas.microsoft.com/office/drawing/2014/main" id="{2A52CA49-88C3-107C-B49F-E904F95A4CDD}"/>
                </a:ext>
              </a:extLst>
            </p:cNvPr>
            <p:cNvSpPr/>
            <p:nvPr/>
          </p:nvSpPr>
          <p:spPr>
            <a:xfrm>
              <a:off x="9470585" y="1102118"/>
              <a:ext cx="82996" cy="113389"/>
            </a:xfrm>
            <a:custGeom>
              <a:avLst/>
              <a:gdLst>
                <a:gd name="connsiteX0" fmla="*/ 82996 w 82996"/>
                <a:gd name="connsiteY0" fmla="*/ 56695 h 113389"/>
                <a:gd name="connsiteX1" fmla="*/ 41498 w 82996"/>
                <a:gd name="connsiteY1" fmla="*/ 113390 h 113389"/>
                <a:gd name="connsiteX2" fmla="*/ 0 w 82996"/>
                <a:gd name="connsiteY2" fmla="*/ 56695 h 113389"/>
                <a:gd name="connsiteX3" fmla="*/ 41498 w 82996"/>
                <a:gd name="connsiteY3" fmla="*/ 0 h 113389"/>
                <a:gd name="connsiteX4" fmla="*/ 82996 w 82996"/>
                <a:gd name="connsiteY4" fmla="*/ 56695 h 113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96" h="113389">
                  <a:moveTo>
                    <a:pt x="82996" y="56695"/>
                  </a:moveTo>
                  <a:cubicBezTo>
                    <a:pt x="82996" y="88006"/>
                    <a:pt x="64417" y="113390"/>
                    <a:pt x="41498" y="113390"/>
                  </a:cubicBezTo>
                  <a:cubicBezTo>
                    <a:pt x="18579" y="113390"/>
                    <a:pt x="0" y="88006"/>
                    <a:pt x="0" y="56695"/>
                  </a:cubicBezTo>
                  <a:cubicBezTo>
                    <a:pt x="0" y="25383"/>
                    <a:pt x="18579" y="0"/>
                    <a:pt x="41498" y="0"/>
                  </a:cubicBezTo>
                  <a:cubicBezTo>
                    <a:pt x="64417" y="0"/>
                    <a:pt x="82996" y="25383"/>
                    <a:pt x="82996" y="56695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AEAB3B79-5E46-093A-E9C4-06EE725BD9C2}"/>
                </a:ext>
              </a:extLst>
            </p:cNvPr>
            <p:cNvSpPr/>
            <p:nvPr/>
          </p:nvSpPr>
          <p:spPr>
            <a:xfrm>
              <a:off x="9272152" y="1259129"/>
              <a:ext cx="161757" cy="45032"/>
            </a:xfrm>
            <a:custGeom>
              <a:avLst/>
              <a:gdLst>
                <a:gd name="connsiteX0" fmla="*/ 75691 w 161757"/>
                <a:gd name="connsiteY0" fmla="*/ 45009 h 45032"/>
                <a:gd name="connsiteX1" fmla="*/ 3029 w 161757"/>
                <a:gd name="connsiteY1" fmla="*/ 19175 h 45032"/>
                <a:gd name="connsiteX2" fmla="*/ 1509 w 161757"/>
                <a:gd name="connsiteY2" fmla="*/ 8561 h 45032"/>
                <a:gd name="connsiteX3" fmla="*/ 12147 w 161757"/>
                <a:gd name="connsiteY3" fmla="*/ 7042 h 45032"/>
                <a:gd name="connsiteX4" fmla="*/ 149056 w 161757"/>
                <a:gd name="connsiteY4" fmla="*/ 1992 h 45032"/>
                <a:gd name="connsiteX5" fmla="*/ 159763 w 161757"/>
                <a:gd name="connsiteY5" fmla="*/ 2459 h 45032"/>
                <a:gd name="connsiteX6" fmla="*/ 159319 w 161757"/>
                <a:gd name="connsiteY6" fmla="*/ 13167 h 45032"/>
                <a:gd name="connsiteX7" fmla="*/ 75691 w 161757"/>
                <a:gd name="connsiteY7" fmla="*/ 45033 h 45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757" h="45032">
                  <a:moveTo>
                    <a:pt x="75691" y="45009"/>
                  </a:moveTo>
                  <a:cubicBezTo>
                    <a:pt x="53575" y="45009"/>
                    <a:pt x="28676" y="38393"/>
                    <a:pt x="3029" y="19175"/>
                  </a:cubicBezTo>
                  <a:cubicBezTo>
                    <a:pt x="-315" y="16674"/>
                    <a:pt x="-993" y="11904"/>
                    <a:pt x="1509" y="8561"/>
                  </a:cubicBezTo>
                  <a:cubicBezTo>
                    <a:pt x="4034" y="5218"/>
                    <a:pt x="8780" y="4517"/>
                    <a:pt x="12147" y="7042"/>
                  </a:cubicBezTo>
                  <a:cubicBezTo>
                    <a:pt x="83477" y="60533"/>
                    <a:pt x="146414" y="4400"/>
                    <a:pt x="149056" y="1992"/>
                  </a:cubicBezTo>
                  <a:cubicBezTo>
                    <a:pt x="152142" y="-837"/>
                    <a:pt x="156935" y="-627"/>
                    <a:pt x="159763" y="2459"/>
                  </a:cubicBezTo>
                  <a:cubicBezTo>
                    <a:pt x="162592" y="5545"/>
                    <a:pt x="162382" y="10338"/>
                    <a:pt x="159319" y="13167"/>
                  </a:cubicBezTo>
                  <a:cubicBezTo>
                    <a:pt x="158805" y="13634"/>
                    <a:pt x="123876" y="45033"/>
                    <a:pt x="75691" y="45033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  <p:sp>
          <p:nvSpPr>
            <p:cNvPr id="1055" name="Freeform: Shape 1054">
              <a:extLst>
                <a:ext uri="{FF2B5EF4-FFF2-40B4-BE49-F238E27FC236}">
                  <a16:creationId xmlns:a16="http://schemas.microsoft.com/office/drawing/2014/main" id="{43970EE8-E088-90A2-3957-CF8117FB03A8}"/>
                </a:ext>
              </a:extLst>
            </p:cNvPr>
            <p:cNvSpPr/>
            <p:nvPr/>
          </p:nvSpPr>
          <p:spPr>
            <a:xfrm>
              <a:off x="9260050" y="1245961"/>
              <a:ext cx="34891" cy="50439"/>
            </a:xfrm>
            <a:custGeom>
              <a:avLst/>
              <a:gdLst>
                <a:gd name="connsiteX0" fmla="*/ 7580 w 34891"/>
                <a:gd name="connsiteY0" fmla="*/ 50439 h 50439"/>
                <a:gd name="connsiteX1" fmla="*/ 3886 w 34891"/>
                <a:gd name="connsiteY1" fmla="*/ 49481 h 50439"/>
                <a:gd name="connsiteX2" fmla="*/ 963 w 34891"/>
                <a:gd name="connsiteY2" fmla="*/ 39147 h 50439"/>
                <a:gd name="connsiteX3" fmla="*/ 20672 w 34891"/>
                <a:gd name="connsiteY3" fmla="*/ 3891 h 50439"/>
                <a:gd name="connsiteX4" fmla="*/ 31006 w 34891"/>
                <a:gd name="connsiteY4" fmla="*/ 969 h 50439"/>
                <a:gd name="connsiteX5" fmla="*/ 33928 w 34891"/>
                <a:gd name="connsiteY5" fmla="*/ 11303 h 50439"/>
                <a:gd name="connsiteX6" fmla="*/ 14219 w 34891"/>
                <a:gd name="connsiteY6" fmla="*/ 46558 h 50439"/>
                <a:gd name="connsiteX7" fmla="*/ 7580 w 34891"/>
                <a:gd name="connsiteY7" fmla="*/ 50439 h 50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891" h="50439">
                  <a:moveTo>
                    <a:pt x="7580" y="50439"/>
                  </a:moveTo>
                  <a:cubicBezTo>
                    <a:pt x="6317" y="50439"/>
                    <a:pt x="5055" y="50136"/>
                    <a:pt x="3886" y="49481"/>
                  </a:cubicBezTo>
                  <a:cubicBezTo>
                    <a:pt x="215" y="47424"/>
                    <a:pt x="-1071" y="42818"/>
                    <a:pt x="963" y="39147"/>
                  </a:cubicBezTo>
                  <a:lnTo>
                    <a:pt x="20672" y="3891"/>
                  </a:lnTo>
                  <a:cubicBezTo>
                    <a:pt x="22706" y="244"/>
                    <a:pt x="27335" y="-1088"/>
                    <a:pt x="31006" y="969"/>
                  </a:cubicBezTo>
                  <a:cubicBezTo>
                    <a:pt x="34676" y="3026"/>
                    <a:pt x="35962" y="7632"/>
                    <a:pt x="33928" y="11303"/>
                  </a:cubicBezTo>
                  <a:lnTo>
                    <a:pt x="14219" y="46558"/>
                  </a:lnTo>
                  <a:cubicBezTo>
                    <a:pt x="12817" y="49037"/>
                    <a:pt x="10245" y="50439"/>
                    <a:pt x="7580" y="50439"/>
                  </a:cubicBezTo>
                  <a:close/>
                </a:path>
              </a:pathLst>
            </a:custGeom>
            <a:grpFill/>
            <a:ln/>
          </p:spPr>
          <p:style>
            <a:lnRef idx="1">
              <a:schemeClr val="dk1"/>
            </a:lnRef>
            <a:fillRef idx="2">
              <a:schemeClr val="dk1"/>
            </a:fillRef>
            <a:effectRef idx="1">
              <a:schemeClr val="dk1"/>
            </a:effectRef>
            <a:fontRef idx="minor">
              <a:schemeClr val="dk1"/>
            </a:fontRef>
          </p:style>
          <p:txBody>
            <a:bodyPr rtlCol="0" anchor="ctr"/>
            <a:lstStyle/>
            <a:p>
              <a:endParaRPr lang="en-US">
                <a:latin typeface="Sintony" panose="02000503050000020004" pitchFamily="2" charset="0"/>
              </a:endParaRPr>
            </a:p>
          </p:txBody>
        </p:sp>
      </p:grpSp>
      <p:sp>
        <p:nvSpPr>
          <p:cNvPr id="1142" name="TextBox 1141">
            <a:extLst>
              <a:ext uri="{FF2B5EF4-FFF2-40B4-BE49-F238E27FC236}">
                <a16:creationId xmlns:a16="http://schemas.microsoft.com/office/drawing/2014/main" id="{403858AA-B893-BE55-DAE0-C7B54A48EAF2}"/>
              </a:ext>
            </a:extLst>
          </p:cNvPr>
          <p:cNvSpPr txBox="1"/>
          <p:nvPr/>
        </p:nvSpPr>
        <p:spPr>
          <a:xfrm>
            <a:off x="525780" y="5441129"/>
            <a:ext cx="11140440" cy="140038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8500" b="1" dirty="0">
                <a:solidFill>
                  <a:srgbClr val="7030A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Artificial Intelligence</a:t>
            </a:r>
          </a:p>
        </p:txBody>
      </p:sp>
      <p:pic>
        <p:nvPicPr>
          <p:cNvPr id="2050" name="Picture 2" descr="Sync ">
            <a:extLst>
              <a:ext uri="{FF2B5EF4-FFF2-40B4-BE49-F238E27FC236}">
                <a16:creationId xmlns:a16="http://schemas.microsoft.com/office/drawing/2014/main" id="{919C86E5-579A-F761-69F4-C7F1E7A8AC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9369" y="1262197"/>
            <a:ext cx="1001541" cy="10015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 descr="Sync ">
            <a:extLst>
              <a:ext uri="{FF2B5EF4-FFF2-40B4-BE49-F238E27FC236}">
                <a16:creationId xmlns:a16="http://schemas.microsoft.com/office/drawing/2014/main" id="{CF9E83BD-C52B-B3DA-E97C-7D30379F15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9370" y="4200691"/>
            <a:ext cx="1001541" cy="10015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Picture 2" descr="Sync ">
            <a:extLst>
              <a:ext uri="{FF2B5EF4-FFF2-40B4-BE49-F238E27FC236}">
                <a16:creationId xmlns:a16="http://schemas.microsoft.com/office/drawing/2014/main" id="{D8C19DDE-74DF-016F-9EA6-EED6AA3238B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3252" y="1262196"/>
            <a:ext cx="1001541" cy="10015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6" name="Picture 5" descr="Sync ">
            <a:extLst>
              <a:ext uri="{FF2B5EF4-FFF2-40B4-BE49-F238E27FC236}">
                <a16:creationId xmlns:a16="http://schemas.microsoft.com/office/drawing/2014/main" id="{10D5055B-FDAB-B8FB-767A-813394D851E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93252" y="4200692"/>
            <a:ext cx="1001541" cy="10015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1038C398-353E-3273-706C-10A674714A35}"/>
              </a:ext>
            </a:extLst>
          </p:cNvPr>
          <p:cNvGrpSpPr/>
          <p:nvPr/>
        </p:nvGrpSpPr>
        <p:grpSpPr>
          <a:xfrm>
            <a:off x="8194793" y="1310494"/>
            <a:ext cx="1855728" cy="1855726"/>
            <a:chOff x="1900416" y="1544059"/>
            <a:chExt cx="1855728" cy="1855726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838F038C-EC94-50DE-57FA-975F585B1807}"/>
                </a:ext>
              </a:extLst>
            </p:cNvPr>
            <p:cNvSpPr/>
            <p:nvPr/>
          </p:nvSpPr>
          <p:spPr bwMode="auto">
            <a:xfrm>
              <a:off x="1900416" y="1544059"/>
              <a:ext cx="1855728" cy="1855726"/>
            </a:xfrm>
            <a:prstGeom prst="ellipse">
              <a:avLst/>
            </a:prstGeom>
            <a:solidFill>
              <a:sysClr val="window" lastClr="FFFFFF">
                <a:lumMod val="75000"/>
              </a:sys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BFCEFBB3-3C9A-274B-43DC-A8AA219C41F1}"/>
                </a:ext>
              </a:extLst>
            </p:cNvPr>
            <p:cNvSpPr/>
            <p:nvPr/>
          </p:nvSpPr>
          <p:spPr>
            <a:xfrm>
              <a:off x="2369169" y="1748452"/>
              <a:ext cx="918222" cy="1446943"/>
            </a:xfrm>
            <a:custGeom>
              <a:avLst/>
              <a:gdLst>
                <a:gd name="connsiteX0" fmla="*/ 388647 w 1020247"/>
                <a:gd name="connsiteY0" fmla="*/ 1501044 h 1607715"/>
                <a:gd name="connsiteX1" fmla="*/ 490425 w 1020247"/>
                <a:gd name="connsiteY1" fmla="*/ 1607424 h 1607715"/>
                <a:gd name="connsiteX2" fmla="*/ 279543 w 1020247"/>
                <a:gd name="connsiteY2" fmla="*/ 1607424 h 1607715"/>
                <a:gd name="connsiteX3" fmla="*/ 388647 w 1020247"/>
                <a:gd name="connsiteY3" fmla="*/ 1501044 h 1607715"/>
                <a:gd name="connsiteX4" fmla="*/ 627832 w 1020247"/>
                <a:gd name="connsiteY4" fmla="*/ 1500489 h 1607715"/>
                <a:gd name="connsiteX5" fmla="*/ 685269 w 1020247"/>
                <a:gd name="connsiteY5" fmla="*/ 1513912 h 1607715"/>
                <a:gd name="connsiteX6" fmla="*/ 741408 w 1020247"/>
                <a:gd name="connsiteY6" fmla="*/ 1607715 h 1607715"/>
                <a:gd name="connsiteX7" fmla="*/ 528804 w 1020247"/>
                <a:gd name="connsiteY7" fmla="*/ 1607715 h 1607715"/>
                <a:gd name="connsiteX8" fmla="*/ 572657 w 1020247"/>
                <a:gd name="connsiteY8" fmla="*/ 1521529 h 1607715"/>
                <a:gd name="connsiteX9" fmla="*/ 627832 w 1020247"/>
                <a:gd name="connsiteY9" fmla="*/ 1500489 h 1607715"/>
                <a:gd name="connsiteX10" fmla="*/ 585011 w 1020247"/>
                <a:gd name="connsiteY10" fmla="*/ 1352845 h 1607715"/>
                <a:gd name="connsiteX11" fmla="*/ 685426 w 1020247"/>
                <a:gd name="connsiteY11" fmla="*/ 1352845 h 1607715"/>
                <a:gd name="connsiteX12" fmla="*/ 708055 w 1020247"/>
                <a:gd name="connsiteY12" fmla="*/ 1373152 h 1607715"/>
                <a:gd name="connsiteX13" fmla="*/ 708189 w 1020247"/>
                <a:gd name="connsiteY13" fmla="*/ 1508260 h 1607715"/>
                <a:gd name="connsiteX14" fmla="*/ 635319 w 1020247"/>
                <a:gd name="connsiteY14" fmla="*/ 1484982 h 1607715"/>
                <a:gd name="connsiteX15" fmla="*/ 561889 w 1020247"/>
                <a:gd name="connsiteY15" fmla="*/ 1509064 h 1607715"/>
                <a:gd name="connsiteX16" fmla="*/ 561889 w 1020247"/>
                <a:gd name="connsiteY16" fmla="*/ 1444146 h 1607715"/>
                <a:gd name="connsiteX17" fmla="*/ 561889 w 1020247"/>
                <a:gd name="connsiteY17" fmla="*/ 1376078 h 1607715"/>
                <a:gd name="connsiteX18" fmla="*/ 585011 w 1020247"/>
                <a:gd name="connsiteY18" fmla="*/ 1352845 h 1607715"/>
                <a:gd name="connsiteX19" fmla="*/ 336821 w 1020247"/>
                <a:gd name="connsiteY19" fmla="*/ 1352801 h 1607715"/>
                <a:gd name="connsiteX20" fmla="*/ 433907 w 1020247"/>
                <a:gd name="connsiteY20" fmla="*/ 1352801 h 1607715"/>
                <a:gd name="connsiteX21" fmla="*/ 458190 w 1020247"/>
                <a:gd name="connsiteY21" fmla="*/ 1377128 h 1607715"/>
                <a:gd name="connsiteX22" fmla="*/ 458190 w 1020247"/>
                <a:gd name="connsiteY22" fmla="*/ 1498766 h 1607715"/>
                <a:gd name="connsiteX23" fmla="*/ 457744 w 1020247"/>
                <a:gd name="connsiteY23" fmla="*/ 1507501 h 1607715"/>
                <a:gd name="connsiteX24" fmla="*/ 312538 w 1020247"/>
                <a:gd name="connsiteY24" fmla="*/ 1506853 h 1607715"/>
                <a:gd name="connsiteX25" fmla="*/ 311890 w 1020247"/>
                <a:gd name="connsiteY25" fmla="*/ 1497068 h 1607715"/>
                <a:gd name="connsiteX26" fmla="*/ 311890 w 1020247"/>
                <a:gd name="connsiteY26" fmla="*/ 1377665 h 1607715"/>
                <a:gd name="connsiteX27" fmla="*/ 336821 w 1020247"/>
                <a:gd name="connsiteY27" fmla="*/ 1352801 h 1607715"/>
                <a:gd name="connsiteX28" fmla="*/ 584586 w 1020247"/>
                <a:gd name="connsiteY28" fmla="*/ 1079077 h 1607715"/>
                <a:gd name="connsiteX29" fmla="*/ 685761 w 1020247"/>
                <a:gd name="connsiteY29" fmla="*/ 1079077 h 1607715"/>
                <a:gd name="connsiteX30" fmla="*/ 685761 w 1020247"/>
                <a:gd name="connsiteY30" fmla="*/ 1335979 h 1607715"/>
                <a:gd name="connsiteX31" fmla="*/ 584586 w 1020247"/>
                <a:gd name="connsiteY31" fmla="*/ 1335979 h 1607715"/>
                <a:gd name="connsiteX32" fmla="*/ 334519 w 1020247"/>
                <a:gd name="connsiteY32" fmla="*/ 1078854 h 1607715"/>
                <a:gd name="connsiteX33" fmla="*/ 436163 w 1020247"/>
                <a:gd name="connsiteY33" fmla="*/ 1078854 h 1607715"/>
                <a:gd name="connsiteX34" fmla="*/ 436163 w 1020247"/>
                <a:gd name="connsiteY34" fmla="*/ 1335756 h 1607715"/>
                <a:gd name="connsiteX35" fmla="*/ 334519 w 1020247"/>
                <a:gd name="connsiteY35" fmla="*/ 1335756 h 1607715"/>
                <a:gd name="connsiteX36" fmla="*/ 133041 w 1020247"/>
                <a:gd name="connsiteY36" fmla="*/ 1008597 h 1607715"/>
                <a:gd name="connsiteX37" fmla="*/ 157280 w 1020247"/>
                <a:gd name="connsiteY37" fmla="*/ 1008597 h 1607715"/>
                <a:gd name="connsiteX38" fmla="*/ 137889 w 1020247"/>
                <a:gd name="connsiteY38" fmla="*/ 1067550 h 1607715"/>
                <a:gd name="connsiteX39" fmla="*/ 119794 w 1020247"/>
                <a:gd name="connsiteY39" fmla="*/ 1050349 h 1607715"/>
                <a:gd name="connsiteX40" fmla="*/ 133041 w 1020247"/>
                <a:gd name="connsiteY40" fmla="*/ 1008597 h 1607715"/>
                <a:gd name="connsiteX41" fmla="*/ 862732 w 1020247"/>
                <a:gd name="connsiteY41" fmla="*/ 1008418 h 1607715"/>
                <a:gd name="connsiteX42" fmla="*/ 887261 w 1020247"/>
                <a:gd name="connsiteY42" fmla="*/ 1008418 h 1607715"/>
                <a:gd name="connsiteX43" fmla="*/ 900463 w 1020247"/>
                <a:gd name="connsiteY43" fmla="*/ 1050706 h 1607715"/>
                <a:gd name="connsiteX44" fmla="*/ 882838 w 1020247"/>
                <a:gd name="connsiteY44" fmla="*/ 1067639 h 1607715"/>
                <a:gd name="connsiteX45" fmla="*/ 862732 w 1020247"/>
                <a:gd name="connsiteY45" fmla="*/ 1008418 h 1607715"/>
                <a:gd name="connsiteX46" fmla="*/ 980728 w 1020247"/>
                <a:gd name="connsiteY46" fmla="*/ 1007748 h 1607715"/>
                <a:gd name="connsiteX47" fmla="*/ 999985 w 1020247"/>
                <a:gd name="connsiteY47" fmla="*/ 1008038 h 1607715"/>
                <a:gd name="connsiteX48" fmla="*/ 1005659 w 1020247"/>
                <a:gd name="connsiteY48" fmla="*/ 1014025 h 1607715"/>
                <a:gd name="connsiteX49" fmla="*/ 985687 w 1020247"/>
                <a:gd name="connsiteY49" fmla="*/ 1067528 h 1607715"/>
                <a:gd name="connsiteX50" fmla="*/ 967615 w 1020247"/>
                <a:gd name="connsiteY50" fmla="*/ 1050505 h 1607715"/>
                <a:gd name="connsiteX51" fmla="*/ 980728 w 1020247"/>
                <a:gd name="connsiteY51" fmla="*/ 1007748 h 1607715"/>
                <a:gd name="connsiteX52" fmla="*/ 39485 w 1020247"/>
                <a:gd name="connsiteY52" fmla="*/ 1007703 h 1607715"/>
                <a:gd name="connsiteX53" fmla="*/ 52441 w 1020247"/>
                <a:gd name="connsiteY53" fmla="*/ 1050863 h 1607715"/>
                <a:gd name="connsiteX54" fmla="*/ 33341 w 1020247"/>
                <a:gd name="connsiteY54" fmla="*/ 1065808 h 1607715"/>
                <a:gd name="connsiteX55" fmla="*/ 14487 w 1020247"/>
                <a:gd name="connsiteY55" fmla="*/ 1014718 h 1607715"/>
                <a:gd name="connsiteX56" fmla="*/ 21636 w 1020247"/>
                <a:gd name="connsiteY56" fmla="*/ 1008016 h 1607715"/>
                <a:gd name="connsiteX57" fmla="*/ 39485 w 1020247"/>
                <a:gd name="connsiteY57" fmla="*/ 1007703 h 1607715"/>
                <a:gd name="connsiteX58" fmla="*/ 861236 w 1020247"/>
                <a:gd name="connsiteY58" fmla="*/ 928913 h 1607715"/>
                <a:gd name="connsiteX59" fmla="*/ 933325 w 1020247"/>
                <a:gd name="connsiteY59" fmla="*/ 929047 h 1607715"/>
                <a:gd name="connsiteX60" fmla="*/ 1006843 w 1020247"/>
                <a:gd name="connsiteY60" fmla="*/ 928935 h 1607715"/>
                <a:gd name="connsiteX61" fmla="*/ 1020247 w 1020247"/>
                <a:gd name="connsiteY61" fmla="*/ 942339 h 1607715"/>
                <a:gd name="connsiteX62" fmla="*/ 1020247 w 1020247"/>
                <a:gd name="connsiteY62" fmla="*/ 980204 h 1607715"/>
                <a:gd name="connsiteX63" fmla="*/ 1008787 w 1020247"/>
                <a:gd name="connsiteY63" fmla="*/ 991709 h 1607715"/>
                <a:gd name="connsiteX64" fmla="*/ 859471 w 1020247"/>
                <a:gd name="connsiteY64" fmla="*/ 991709 h 1607715"/>
                <a:gd name="connsiteX65" fmla="*/ 847832 w 1020247"/>
                <a:gd name="connsiteY65" fmla="*/ 980293 h 1607715"/>
                <a:gd name="connsiteX66" fmla="*/ 847832 w 1020247"/>
                <a:gd name="connsiteY66" fmla="*/ 942317 h 1607715"/>
                <a:gd name="connsiteX67" fmla="*/ 861236 w 1020247"/>
                <a:gd name="connsiteY67" fmla="*/ 928913 h 1607715"/>
                <a:gd name="connsiteX68" fmla="*/ 12833 w 1020247"/>
                <a:gd name="connsiteY68" fmla="*/ 928890 h 1607715"/>
                <a:gd name="connsiteX69" fmla="*/ 159960 w 1020247"/>
                <a:gd name="connsiteY69" fmla="*/ 928890 h 1607715"/>
                <a:gd name="connsiteX70" fmla="*/ 172537 w 1020247"/>
                <a:gd name="connsiteY70" fmla="*/ 941713 h 1607715"/>
                <a:gd name="connsiteX71" fmla="*/ 172537 w 1020247"/>
                <a:gd name="connsiteY71" fmla="*/ 979690 h 1607715"/>
                <a:gd name="connsiteX72" fmla="*/ 160317 w 1020247"/>
                <a:gd name="connsiteY72" fmla="*/ 991619 h 1607715"/>
                <a:gd name="connsiteX73" fmla="*/ 85637 w 1020247"/>
                <a:gd name="connsiteY73" fmla="*/ 991619 h 1607715"/>
                <a:gd name="connsiteX74" fmla="*/ 85615 w 1020247"/>
                <a:gd name="connsiteY74" fmla="*/ 991731 h 1607715"/>
                <a:gd name="connsiteX75" fmla="*/ 13169 w 1020247"/>
                <a:gd name="connsiteY75" fmla="*/ 991731 h 1607715"/>
                <a:gd name="connsiteX76" fmla="*/ 11 w 1020247"/>
                <a:gd name="connsiteY76" fmla="*/ 978327 h 1607715"/>
                <a:gd name="connsiteX77" fmla="*/ 11 w 1020247"/>
                <a:gd name="connsiteY77" fmla="*/ 941534 h 1607715"/>
                <a:gd name="connsiteX78" fmla="*/ 12833 w 1020247"/>
                <a:gd name="connsiteY78" fmla="*/ 928890 h 1607715"/>
                <a:gd name="connsiteX79" fmla="*/ 884714 w 1020247"/>
                <a:gd name="connsiteY79" fmla="*/ 743049 h 1607715"/>
                <a:gd name="connsiteX80" fmla="*/ 984035 w 1020247"/>
                <a:gd name="connsiteY80" fmla="*/ 743049 h 1607715"/>
                <a:gd name="connsiteX81" fmla="*/ 1007156 w 1020247"/>
                <a:gd name="connsiteY81" fmla="*/ 765277 h 1607715"/>
                <a:gd name="connsiteX82" fmla="*/ 1007156 w 1020247"/>
                <a:gd name="connsiteY82" fmla="*/ 904786 h 1607715"/>
                <a:gd name="connsiteX83" fmla="*/ 1005994 w 1020247"/>
                <a:gd name="connsiteY83" fmla="*/ 912671 h 1607715"/>
                <a:gd name="connsiteX84" fmla="*/ 861616 w 1020247"/>
                <a:gd name="connsiteY84" fmla="*/ 912671 h 1607715"/>
                <a:gd name="connsiteX85" fmla="*/ 860878 w 1020247"/>
                <a:gd name="connsiteY85" fmla="*/ 901859 h 1607715"/>
                <a:gd name="connsiteX86" fmla="*/ 860878 w 1020247"/>
                <a:gd name="connsiteY86" fmla="*/ 767935 h 1607715"/>
                <a:gd name="connsiteX87" fmla="*/ 884714 w 1020247"/>
                <a:gd name="connsiteY87" fmla="*/ 743049 h 1607715"/>
                <a:gd name="connsiteX88" fmla="*/ 37609 w 1020247"/>
                <a:gd name="connsiteY88" fmla="*/ 743027 h 1607715"/>
                <a:gd name="connsiteX89" fmla="*/ 134695 w 1020247"/>
                <a:gd name="connsiteY89" fmla="*/ 743027 h 1607715"/>
                <a:gd name="connsiteX90" fmla="*/ 159268 w 1020247"/>
                <a:gd name="connsiteY90" fmla="*/ 767198 h 1607715"/>
                <a:gd name="connsiteX91" fmla="*/ 159335 w 1020247"/>
                <a:gd name="connsiteY91" fmla="*/ 912493 h 1607715"/>
                <a:gd name="connsiteX92" fmla="*/ 13035 w 1020247"/>
                <a:gd name="connsiteY92" fmla="*/ 912493 h 1607715"/>
                <a:gd name="connsiteX93" fmla="*/ 13035 w 1020247"/>
                <a:gd name="connsiteY93" fmla="*/ 899983 h 1607715"/>
                <a:gd name="connsiteX94" fmla="*/ 13035 w 1020247"/>
                <a:gd name="connsiteY94" fmla="*/ 768293 h 1607715"/>
                <a:gd name="connsiteX95" fmla="*/ 37609 w 1020247"/>
                <a:gd name="connsiteY95" fmla="*/ 743027 h 1607715"/>
                <a:gd name="connsiteX96" fmla="*/ 347878 w 1020247"/>
                <a:gd name="connsiteY96" fmla="*/ 594717 h 1607715"/>
                <a:gd name="connsiteX97" fmla="*/ 327103 w 1020247"/>
                <a:gd name="connsiteY97" fmla="*/ 615224 h 1607715"/>
                <a:gd name="connsiteX98" fmla="*/ 327103 w 1020247"/>
                <a:gd name="connsiteY98" fmla="*/ 807342 h 1607715"/>
                <a:gd name="connsiteX99" fmla="*/ 348638 w 1020247"/>
                <a:gd name="connsiteY99" fmla="*/ 828118 h 1607715"/>
                <a:gd name="connsiteX100" fmla="*/ 510218 w 1020247"/>
                <a:gd name="connsiteY100" fmla="*/ 828028 h 1607715"/>
                <a:gd name="connsiteX101" fmla="*/ 671865 w 1020247"/>
                <a:gd name="connsiteY101" fmla="*/ 828028 h 1607715"/>
                <a:gd name="connsiteX102" fmla="*/ 693579 w 1020247"/>
                <a:gd name="connsiteY102" fmla="*/ 806270 h 1607715"/>
                <a:gd name="connsiteX103" fmla="*/ 693401 w 1020247"/>
                <a:gd name="connsiteY103" fmla="*/ 615403 h 1607715"/>
                <a:gd name="connsiteX104" fmla="*/ 672804 w 1020247"/>
                <a:gd name="connsiteY104" fmla="*/ 594717 h 1607715"/>
                <a:gd name="connsiteX105" fmla="*/ 347878 w 1020247"/>
                <a:gd name="connsiteY105" fmla="*/ 594717 h 1607715"/>
                <a:gd name="connsiteX106" fmla="*/ 213954 w 1020247"/>
                <a:gd name="connsiteY106" fmla="*/ 538667 h 1607715"/>
                <a:gd name="connsiteX107" fmla="*/ 213754 w 1020247"/>
                <a:gd name="connsiteY107" fmla="*/ 616542 h 1607715"/>
                <a:gd name="connsiteX108" fmla="*/ 209107 w 1020247"/>
                <a:gd name="connsiteY108" fmla="*/ 623445 h 1607715"/>
                <a:gd name="connsiteX109" fmla="*/ 143116 w 1020247"/>
                <a:gd name="connsiteY109" fmla="*/ 715594 h 1607715"/>
                <a:gd name="connsiteX110" fmla="*/ 125245 w 1020247"/>
                <a:gd name="connsiteY110" fmla="*/ 727188 h 1607715"/>
                <a:gd name="connsiteX111" fmla="*/ 62963 w 1020247"/>
                <a:gd name="connsiteY111" fmla="*/ 726943 h 1607715"/>
                <a:gd name="connsiteX112" fmla="*/ 213954 w 1020247"/>
                <a:gd name="connsiteY112" fmla="*/ 538667 h 1607715"/>
                <a:gd name="connsiteX113" fmla="*/ 806147 w 1020247"/>
                <a:gd name="connsiteY113" fmla="*/ 536277 h 1607715"/>
                <a:gd name="connsiteX114" fmla="*/ 959506 w 1020247"/>
                <a:gd name="connsiteY114" fmla="*/ 726943 h 1607715"/>
                <a:gd name="connsiteX115" fmla="*/ 917508 w 1020247"/>
                <a:gd name="connsiteY115" fmla="*/ 727256 h 1607715"/>
                <a:gd name="connsiteX116" fmla="*/ 868362 w 1020247"/>
                <a:gd name="connsiteY116" fmla="*/ 697678 h 1607715"/>
                <a:gd name="connsiteX117" fmla="*/ 811285 w 1020247"/>
                <a:gd name="connsiteY117" fmla="*/ 623534 h 1607715"/>
                <a:gd name="connsiteX118" fmla="*/ 806460 w 1020247"/>
                <a:gd name="connsiteY118" fmla="*/ 615626 h 1607715"/>
                <a:gd name="connsiteX119" fmla="*/ 806147 w 1020247"/>
                <a:gd name="connsiteY119" fmla="*/ 536277 h 1607715"/>
                <a:gd name="connsiteX120" fmla="*/ 271568 w 1020247"/>
                <a:gd name="connsiteY120" fmla="*/ 493207 h 1607715"/>
                <a:gd name="connsiteX121" fmla="*/ 510486 w 1020247"/>
                <a:gd name="connsiteY121" fmla="*/ 493341 h 1607715"/>
                <a:gd name="connsiteX122" fmla="*/ 746143 w 1020247"/>
                <a:gd name="connsiteY122" fmla="*/ 493341 h 1607715"/>
                <a:gd name="connsiteX123" fmla="*/ 790264 w 1020247"/>
                <a:gd name="connsiteY123" fmla="*/ 537819 h 1607715"/>
                <a:gd name="connsiteX124" fmla="*/ 790264 w 1020247"/>
                <a:gd name="connsiteY124" fmla="*/ 938608 h 1607715"/>
                <a:gd name="connsiteX125" fmla="*/ 694451 w 1020247"/>
                <a:gd name="connsiteY125" fmla="*/ 1059665 h 1607715"/>
                <a:gd name="connsiteX126" fmla="*/ 665633 w 1020247"/>
                <a:gd name="connsiteY126" fmla="*/ 1062390 h 1607715"/>
                <a:gd name="connsiteX127" fmla="*/ 355116 w 1020247"/>
                <a:gd name="connsiteY127" fmla="*/ 1062390 h 1607715"/>
                <a:gd name="connsiteX128" fmla="*/ 230128 w 1020247"/>
                <a:gd name="connsiteY128" fmla="*/ 938943 h 1607715"/>
                <a:gd name="connsiteX129" fmla="*/ 229950 w 1020247"/>
                <a:gd name="connsiteY129" fmla="*/ 534602 h 1607715"/>
                <a:gd name="connsiteX130" fmla="*/ 271568 w 1020247"/>
                <a:gd name="connsiteY130" fmla="*/ 493207 h 1607715"/>
                <a:gd name="connsiteX131" fmla="*/ 448728 w 1020247"/>
                <a:gd name="connsiteY131" fmla="*/ 237006 h 1607715"/>
                <a:gd name="connsiteX132" fmla="*/ 457029 w 1020247"/>
                <a:gd name="connsiteY132" fmla="*/ 245822 h 1607715"/>
                <a:gd name="connsiteX133" fmla="*/ 561667 w 1020247"/>
                <a:gd name="connsiteY133" fmla="*/ 248324 h 1607715"/>
                <a:gd name="connsiteX134" fmla="*/ 565419 w 1020247"/>
                <a:gd name="connsiteY134" fmla="*/ 242806 h 1607715"/>
                <a:gd name="connsiteX135" fmla="*/ 583470 w 1020247"/>
                <a:gd name="connsiteY135" fmla="*/ 237802 h 1607715"/>
                <a:gd name="connsiteX136" fmla="*/ 586329 w 1020247"/>
                <a:gd name="connsiteY136" fmla="*/ 256410 h 1607715"/>
                <a:gd name="connsiteX137" fmla="*/ 518216 w 1020247"/>
                <a:gd name="connsiteY137" fmla="*/ 299235 h 1607715"/>
                <a:gd name="connsiteX138" fmla="*/ 510420 w 1020247"/>
                <a:gd name="connsiteY138" fmla="*/ 299213 h 1607715"/>
                <a:gd name="connsiteX139" fmla="*/ 435874 w 1020247"/>
                <a:gd name="connsiteY139" fmla="*/ 259828 h 1607715"/>
                <a:gd name="connsiteX140" fmla="*/ 437125 w 1020247"/>
                <a:gd name="connsiteY140" fmla="*/ 237489 h 1607715"/>
                <a:gd name="connsiteX141" fmla="*/ 448728 w 1020247"/>
                <a:gd name="connsiteY141" fmla="*/ 237006 h 1607715"/>
                <a:gd name="connsiteX142" fmla="*/ 404397 w 1020247"/>
                <a:gd name="connsiteY142" fmla="*/ 136515 h 1607715"/>
                <a:gd name="connsiteX143" fmla="*/ 440810 w 1020247"/>
                <a:gd name="connsiteY143" fmla="*/ 174112 h 1607715"/>
                <a:gd name="connsiteX144" fmla="*/ 404308 w 1020247"/>
                <a:gd name="connsiteY144" fmla="*/ 210664 h 1607715"/>
                <a:gd name="connsiteX145" fmla="*/ 403704 w 1020247"/>
                <a:gd name="connsiteY145" fmla="*/ 210659 h 1607715"/>
                <a:gd name="connsiteX146" fmla="*/ 367336 w 1020247"/>
                <a:gd name="connsiteY146" fmla="*/ 174166 h 1607715"/>
                <a:gd name="connsiteX147" fmla="*/ 367336 w 1020247"/>
                <a:gd name="connsiteY147" fmla="*/ 173375 h 1607715"/>
                <a:gd name="connsiteX148" fmla="*/ 404397 w 1020247"/>
                <a:gd name="connsiteY148" fmla="*/ 136515 h 1607715"/>
                <a:gd name="connsiteX149" fmla="*/ 616308 w 1020247"/>
                <a:gd name="connsiteY149" fmla="*/ 136448 h 1607715"/>
                <a:gd name="connsiteX150" fmla="*/ 652877 w 1020247"/>
                <a:gd name="connsiteY150" fmla="*/ 173665 h 1607715"/>
                <a:gd name="connsiteX151" fmla="*/ 617001 w 1020247"/>
                <a:gd name="connsiteY151" fmla="*/ 210610 h 1607715"/>
                <a:gd name="connsiteX152" fmla="*/ 616331 w 1020247"/>
                <a:gd name="connsiteY152" fmla="*/ 210614 h 1607715"/>
                <a:gd name="connsiteX153" fmla="*/ 579783 w 1020247"/>
                <a:gd name="connsiteY153" fmla="*/ 174655 h 1607715"/>
                <a:gd name="connsiteX154" fmla="*/ 579783 w 1020247"/>
                <a:gd name="connsiteY154" fmla="*/ 173732 h 1607715"/>
                <a:gd name="connsiteX155" fmla="*/ 616308 w 1020247"/>
                <a:gd name="connsiteY155" fmla="*/ 136448 h 1607715"/>
                <a:gd name="connsiteX156" fmla="*/ 337491 w 1020247"/>
                <a:gd name="connsiteY156" fmla="*/ 104995 h 1607715"/>
                <a:gd name="connsiteX157" fmla="*/ 300766 w 1020247"/>
                <a:gd name="connsiteY157" fmla="*/ 142056 h 1607715"/>
                <a:gd name="connsiteX158" fmla="*/ 300766 w 1020247"/>
                <a:gd name="connsiteY158" fmla="*/ 298431 h 1607715"/>
                <a:gd name="connsiteX159" fmla="*/ 338139 w 1020247"/>
                <a:gd name="connsiteY159" fmla="*/ 335737 h 1607715"/>
                <a:gd name="connsiteX160" fmla="*/ 508990 w 1020247"/>
                <a:gd name="connsiteY160" fmla="*/ 335670 h 1607715"/>
                <a:gd name="connsiteX161" fmla="*/ 683237 w 1020247"/>
                <a:gd name="connsiteY161" fmla="*/ 335670 h 1607715"/>
                <a:gd name="connsiteX162" fmla="*/ 719404 w 1020247"/>
                <a:gd name="connsiteY162" fmla="*/ 299414 h 1607715"/>
                <a:gd name="connsiteX163" fmla="*/ 719404 w 1020247"/>
                <a:gd name="connsiteY163" fmla="*/ 141944 h 1607715"/>
                <a:gd name="connsiteX164" fmla="*/ 682589 w 1020247"/>
                <a:gd name="connsiteY164" fmla="*/ 104995 h 1607715"/>
                <a:gd name="connsiteX165" fmla="*/ 337491 w 1020247"/>
                <a:gd name="connsiteY165" fmla="*/ 104995 h 1607715"/>
                <a:gd name="connsiteX166" fmla="*/ 349041 w 1020247"/>
                <a:gd name="connsiteY166" fmla="*/ 0 h 1607715"/>
                <a:gd name="connsiteX167" fmla="*/ 670727 w 1020247"/>
                <a:gd name="connsiteY167" fmla="*/ 0 h 1607715"/>
                <a:gd name="connsiteX168" fmla="*/ 791560 w 1020247"/>
                <a:gd name="connsiteY168" fmla="*/ 121124 h 1607715"/>
                <a:gd name="connsiteX169" fmla="*/ 791560 w 1020247"/>
                <a:gd name="connsiteY169" fmla="*/ 319944 h 1607715"/>
                <a:gd name="connsiteX170" fmla="*/ 670481 w 1020247"/>
                <a:gd name="connsiteY170" fmla="*/ 440956 h 1607715"/>
                <a:gd name="connsiteX171" fmla="*/ 619279 w 1020247"/>
                <a:gd name="connsiteY171" fmla="*/ 440911 h 1607715"/>
                <a:gd name="connsiteX172" fmla="*/ 619279 w 1020247"/>
                <a:gd name="connsiteY172" fmla="*/ 476430 h 1607715"/>
                <a:gd name="connsiteX173" fmla="*/ 608109 w 1020247"/>
                <a:gd name="connsiteY173" fmla="*/ 477145 h 1607715"/>
                <a:gd name="connsiteX174" fmla="*/ 412685 w 1020247"/>
                <a:gd name="connsiteY174" fmla="*/ 477391 h 1607715"/>
                <a:gd name="connsiteX175" fmla="*/ 401181 w 1020247"/>
                <a:gd name="connsiteY175" fmla="*/ 465171 h 1607715"/>
                <a:gd name="connsiteX176" fmla="*/ 401315 w 1020247"/>
                <a:gd name="connsiteY176" fmla="*/ 440866 h 1607715"/>
                <a:gd name="connsiteX177" fmla="*/ 377747 w 1020247"/>
                <a:gd name="connsiteY177" fmla="*/ 440866 h 1607715"/>
                <a:gd name="connsiteX178" fmla="*/ 322233 w 1020247"/>
                <a:gd name="connsiteY178" fmla="*/ 437694 h 1607715"/>
                <a:gd name="connsiteX179" fmla="*/ 228408 w 1020247"/>
                <a:gd name="connsiteY179" fmla="*/ 321262 h 1607715"/>
                <a:gd name="connsiteX180" fmla="*/ 228408 w 1020247"/>
                <a:gd name="connsiteY180" fmla="*/ 120208 h 1607715"/>
                <a:gd name="connsiteX181" fmla="*/ 349041 w 1020247"/>
                <a:gd name="connsiteY181" fmla="*/ 0 h 160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1020247" h="1607715">
                  <a:moveTo>
                    <a:pt x="388647" y="1501044"/>
                  </a:moveTo>
                  <a:cubicBezTo>
                    <a:pt x="445412" y="1502452"/>
                    <a:pt x="494402" y="1553274"/>
                    <a:pt x="490425" y="1607424"/>
                  </a:cubicBezTo>
                  <a:lnTo>
                    <a:pt x="279543" y="1607424"/>
                  </a:lnTo>
                  <a:cubicBezTo>
                    <a:pt x="277666" y="1548739"/>
                    <a:pt x="328689" y="1499570"/>
                    <a:pt x="388647" y="1501044"/>
                  </a:cubicBezTo>
                  <a:close/>
                  <a:moveTo>
                    <a:pt x="627832" y="1500489"/>
                  </a:moveTo>
                  <a:cubicBezTo>
                    <a:pt x="646717" y="1499179"/>
                    <a:pt x="665979" y="1503614"/>
                    <a:pt x="685269" y="1513912"/>
                  </a:cubicBezTo>
                  <a:cubicBezTo>
                    <a:pt x="721749" y="1533392"/>
                    <a:pt x="739308" y="1565426"/>
                    <a:pt x="741408" y="1607715"/>
                  </a:cubicBezTo>
                  <a:lnTo>
                    <a:pt x="528804" y="1607715"/>
                  </a:lnTo>
                  <a:cubicBezTo>
                    <a:pt x="529899" y="1571503"/>
                    <a:pt x="543638" y="1542216"/>
                    <a:pt x="572657" y="1521529"/>
                  </a:cubicBezTo>
                  <a:cubicBezTo>
                    <a:pt x="590439" y="1508852"/>
                    <a:pt x="608947" y="1501798"/>
                    <a:pt x="627832" y="1500489"/>
                  </a:cubicBezTo>
                  <a:close/>
                  <a:moveTo>
                    <a:pt x="585011" y="1352845"/>
                  </a:moveTo>
                  <a:cubicBezTo>
                    <a:pt x="618475" y="1352696"/>
                    <a:pt x="651939" y="1352696"/>
                    <a:pt x="685426" y="1352845"/>
                  </a:cubicBezTo>
                  <a:cubicBezTo>
                    <a:pt x="699902" y="1352845"/>
                    <a:pt x="707966" y="1359703"/>
                    <a:pt x="708055" y="1373152"/>
                  </a:cubicBezTo>
                  <a:cubicBezTo>
                    <a:pt x="708413" y="1417383"/>
                    <a:pt x="708189" y="1461638"/>
                    <a:pt x="708189" y="1508260"/>
                  </a:cubicBezTo>
                  <a:cubicBezTo>
                    <a:pt x="684890" y="1494164"/>
                    <a:pt x="661612" y="1484848"/>
                    <a:pt x="635319" y="1484982"/>
                  </a:cubicBezTo>
                  <a:cubicBezTo>
                    <a:pt x="609025" y="1485116"/>
                    <a:pt x="585748" y="1493002"/>
                    <a:pt x="561889" y="1509064"/>
                  </a:cubicBezTo>
                  <a:lnTo>
                    <a:pt x="561889" y="1444146"/>
                  </a:lnTo>
                  <a:cubicBezTo>
                    <a:pt x="561889" y="1421472"/>
                    <a:pt x="561889" y="1398775"/>
                    <a:pt x="561889" y="1376078"/>
                  </a:cubicBezTo>
                  <a:cubicBezTo>
                    <a:pt x="562001" y="1359971"/>
                    <a:pt x="568949" y="1352912"/>
                    <a:pt x="585011" y="1352845"/>
                  </a:cubicBezTo>
                  <a:close/>
                  <a:moveTo>
                    <a:pt x="336821" y="1352801"/>
                  </a:moveTo>
                  <a:cubicBezTo>
                    <a:pt x="369190" y="1352712"/>
                    <a:pt x="401560" y="1352712"/>
                    <a:pt x="433907" y="1352801"/>
                  </a:cubicBezTo>
                  <a:cubicBezTo>
                    <a:pt x="451533" y="1352801"/>
                    <a:pt x="458168" y="1359503"/>
                    <a:pt x="458190" y="1377128"/>
                  </a:cubicBezTo>
                  <a:cubicBezTo>
                    <a:pt x="458280" y="1417668"/>
                    <a:pt x="458280" y="1458213"/>
                    <a:pt x="458190" y="1498766"/>
                  </a:cubicBezTo>
                  <a:cubicBezTo>
                    <a:pt x="458213" y="1501290"/>
                    <a:pt x="457944" y="1503792"/>
                    <a:pt x="457744" y="1507501"/>
                  </a:cubicBezTo>
                  <a:cubicBezTo>
                    <a:pt x="395194" y="1477454"/>
                    <a:pt x="386258" y="1477432"/>
                    <a:pt x="312538" y="1506853"/>
                  </a:cubicBezTo>
                  <a:cubicBezTo>
                    <a:pt x="312292" y="1503413"/>
                    <a:pt x="311890" y="1500151"/>
                    <a:pt x="311890" y="1497068"/>
                  </a:cubicBezTo>
                  <a:cubicBezTo>
                    <a:pt x="311890" y="1457260"/>
                    <a:pt x="311890" y="1417458"/>
                    <a:pt x="311890" y="1377665"/>
                  </a:cubicBezTo>
                  <a:cubicBezTo>
                    <a:pt x="311890" y="1359458"/>
                    <a:pt x="318592" y="1352868"/>
                    <a:pt x="336821" y="1352801"/>
                  </a:cubicBezTo>
                  <a:close/>
                  <a:moveTo>
                    <a:pt x="584586" y="1079077"/>
                  </a:moveTo>
                  <a:lnTo>
                    <a:pt x="685761" y="1079077"/>
                  </a:lnTo>
                  <a:lnTo>
                    <a:pt x="685761" y="1335979"/>
                  </a:lnTo>
                  <a:lnTo>
                    <a:pt x="584586" y="1335979"/>
                  </a:lnTo>
                  <a:close/>
                  <a:moveTo>
                    <a:pt x="334519" y="1078854"/>
                  </a:moveTo>
                  <a:lnTo>
                    <a:pt x="436163" y="1078854"/>
                  </a:lnTo>
                  <a:lnTo>
                    <a:pt x="436163" y="1335756"/>
                  </a:lnTo>
                  <a:lnTo>
                    <a:pt x="334519" y="1335756"/>
                  </a:lnTo>
                  <a:close/>
                  <a:moveTo>
                    <a:pt x="133041" y="1008597"/>
                  </a:moveTo>
                  <a:lnTo>
                    <a:pt x="157280" y="1008597"/>
                  </a:lnTo>
                  <a:cubicBezTo>
                    <a:pt x="160027" y="1031495"/>
                    <a:pt x="153191" y="1050640"/>
                    <a:pt x="137889" y="1067550"/>
                  </a:cubicBezTo>
                  <a:lnTo>
                    <a:pt x="119794" y="1050349"/>
                  </a:lnTo>
                  <a:cubicBezTo>
                    <a:pt x="124396" y="1035806"/>
                    <a:pt x="128484" y="1022961"/>
                    <a:pt x="133041" y="1008597"/>
                  </a:cubicBezTo>
                  <a:close/>
                  <a:moveTo>
                    <a:pt x="862732" y="1008418"/>
                  </a:moveTo>
                  <a:lnTo>
                    <a:pt x="887261" y="1008418"/>
                  </a:lnTo>
                  <a:cubicBezTo>
                    <a:pt x="891729" y="1022626"/>
                    <a:pt x="895817" y="1035806"/>
                    <a:pt x="900463" y="1050706"/>
                  </a:cubicBezTo>
                  <a:lnTo>
                    <a:pt x="882838" y="1067639"/>
                  </a:lnTo>
                  <a:cubicBezTo>
                    <a:pt x="866954" y="1051019"/>
                    <a:pt x="860499" y="1031763"/>
                    <a:pt x="862732" y="1008418"/>
                  </a:cubicBezTo>
                  <a:close/>
                  <a:moveTo>
                    <a:pt x="980728" y="1007748"/>
                  </a:moveTo>
                  <a:cubicBezTo>
                    <a:pt x="987140" y="1007468"/>
                    <a:pt x="993573" y="1007565"/>
                    <a:pt x="999985" y="1008038"/>
                  </a:cubicBezTo>
                  <a:cubicBezTo>
                    <a:pt x="1002777" y="1008938"/>
                    <a:pt x="1004899" y="1011192"/>
                    <a:pt x="1005659" y="1014025"/>
                  </a:cubicBezTo>
                  <a:cubicBezTo>
                    <a:pt x="1006799" y="1034734"/>
                    <a:pt x="999292" y="1052315"/>
                    <a:pt x="985687" y="1067528"/>
                  </a:cubicBezTo>
                  <a:lnTo>
                    <a:pt x="967615" y="1050505"/>
                  </a:lnTo>
                  <a:cubicBezTo>
                    <a:pt x="972083" y="1035694"/>
                    <a:pt x="976104" y="1022827"/>
                    <a:pt x="980728" y="1007748"/>
                  </a:cubicBezTo>
                  <a:close/>
                  <a:moveTo>
                    <a:pt x="39485" y="1007703"/>
                  </a:moveTo>
                  <a:cubicBezTo>
                    <a:pt x="43953" y="1022715"/>
                    <a:pt x="47817" y="1035493"/>
                    <a:pt x="52441" y="1050863"/>
                  </a:cubicBezTo>
                  <a:lnTo>
                    <a:pt x="33341" y="1065808"/>
                  </a:lnTo>
                  <a:cubicBezTo>
                    <a:pt x="20206" y="1052152"/>
                    <a:pt x="13370" y="1033632"/>
                    <a:pt x="14487" y="1014718"/>
                  </a:cubicBezTo>
                  <a:cubicBezTo>
                    <a:pt x="14621" y="1012283"/>
                    <a:pt x="18954" y="1008463"/>
                    <a:pt x="21636" y="1008016"/>
                  </a:cubicBezTo>
                  <a:cubicBezTo>
                    <a:pt x="27578" y="1007433"/>
                    <a:pt x="33542" y="1007328"/>
                    <a:pt x="39485" y="1007703"/>
                  </a:cubicBezTo>
                  <a:close/>
                  <a:moveTo>
                    <a:pt x="861236" y="928913"/>
                  </a:moveTo>
                  <a:cubicBezTo>
                    <a:pt x="885027" y="929181"/>
                    <a:pt x="909176" y="929047"/>
                    <a:pt x="933325" y="929047"/>
                  </a:cubicBezTo>
                  <a:cubicBezTo>
                    <a:pt x="957898" y="929047"/>
                    <a:pt x="982337" y="929293"/>
                    <a:pt x="1006843" y="928935"/>
                  </a:cubicBezTo>
                  <a:cubicBezTo>
                    <a:pt x="1016516" y="928801"/>
                    <a:pt x="1020247" y="932979"/>
                    <a:pt x="1020247" y="942339"/>
                  </a:cubicBezTo>
                  <a:cubicBezTo>
                    <a:pt x="1020024" y="954961"/>
                    <a:pt x="1020046" y="967582"/>
                    <a:pt x="1020247" y="980204"/>
                  </a:cubicBezTo>
                  <a:cubicBezTo>
                    <a:pt x="1020247" y="988090"/>
                    <a:pt x="1016762" y="991731"/>
                    <a:pt x="1008787" y="991709"/>
                  </a:cubicBezTo>
                  <a:cubicBezTo>
                    <a:pt x="959015" y="991619"/>
                    <a:pt x="909243" y="991619"/>
                    <a:pt x="859471" y="991709"/>
                  </a:cubicBezTo>
                  <a:cubicBezTo>
                    <a:pt x="851674" y="991709"/>
                    <a:pt x="847765" y="988269"/>
                    <a:pt x="847832" y="980293"/>
                  </a:cubicBezTo>
                  <a:cubicBezTo>
                    <a:pt x="847944" y="967672"/>
                    <a:pt x="848101" y="955028"/>
                    <a:pt x="847832" y="942317"/>
                  </a:cubicBezTo>
                  <a:cubicBezTo>
                    <a:pt x="847609" y="932912"/>
                    <a:pt x="851585" y="928913"/>
                    <a:pt x="861236" y="928913"/>
                  </a:cubicBezTo>
                  <a:close/>
                  <a:moveTo>
                    <a:pt x="12833" y="928890"/>
                  </a:moveTo>
                  <a:cubicBezTo>
                    <a:pt x="61869" y="929069"/>
                    <a:pt x="110926" y="929069"/>
                    <a:pt x="159960" y="928890"/>
                  </a:cubicBezTo>
                  <a:cubicBezTo>
                    <a:pt x="169097" y="928890"/>
                    <a:pt x="172693" y="932889"/>
                    <a:pt x="172537" y="941713"/>
                  </a:cubicBezTo>
                  <a:cubicBezTo>
                    <a:pt x="172292" y="954357"/>
                    <a:pt x="172336" y="966979"/>
                    <a:pt x="172537" y="979690"/>
                  </a:cubicBezTo>
                  <a:cubicBezTo>
                    <a:pt x="172649" y="988179"/>
                    <a:pt x="168784" y="991708"/>
                    <a:pt x="160317" y="991619"/>
                  </a:cubicBezTo>
                  <a:cubicBezTo>
                    <a:pt x="135432" y="991418"/>
                    <a:pt x="110545" y="991619"/>
                    <a:pt x="85637" y="991619"/>
                  </a:cubicBezTo>
                  <a:lnTo>
                    <a:pt x="85615" y="991731"/>
                  </a:lnTo>
                  <a:cubicBezTo>
                    <a:pt x="61466" y="991731"/>
                    <a:pt x="37317" y="991508"/>
                    <a:pt x="13169" y="991731"/>
                  </a:cubicBezTo>
                  <a:cubicBezTo>
                    <a:pt x="3518" y="991865"/>
                    <a:pt x="-235" y="987866"/>
                    <a:pt x="11" y="978327"/>
                  </a:cubicBezTo>
                  <a:cubicBezTo>
                    <a:pt x="368" y="966085"/>
                    <a:pt x="167" y="953754"/>
                    <a:pt x="11" y="941534"/>
                  </a:cubicBezTo>
                  <a:cubicBezTo>
                    <a:pt x="-101" y="932599"/>
                    <a:pt x="3786" y="928846"/>
                    <a:pt x="12833" y="928890"/>
                  </a:cubicBezTo>
                  <a:close/>
                  <a:moveTo>
                    <a:pt x="884714" y="743049"/>
                  </a:moveTo>
                  <a:cubicBezTo>
                    <a:pt x="917821" y="742870"/>
                    <a:pt x="950928" y="742870"/>
                    <a:pt x="984035" y="743049"/>
                  </a:cubicBezTo>
                  <a:cubicBezTo>
                    <a:pt x="999672" y="743049"/>
                    <a:pt x="1007111" y="750175"/>
                    <a:pt x="1007156" y="765277"/>
                  </a:cubicBezTo>
                  <a:cubicBezTo>
                    <a:pt x="1007335" y="811787"/>
                    <a:pt x="1007156" y="858275"/>
                    <a:pt x="1007156" y="904786"/>
                  </a:cubicBezTo>
                  <a:cubicBezTo>
                    <a:pt x="1006932" y="907435"/>
                    <a:pt x="1006553" y="910069"/>
                    <a:pt x="1005994" y="912671"/>
                  </a:cubicBezTo>
                  <a:lnTo>
                    <a:pt x="861616" y="912671"/>
                  </a:lnTo>
                  <a:cubicBezTo>
                    <a:pt x="861347" y="908896"/>
                    <a:pt x="860878" y="905389"/>
                    <a:pt x="860878" y="901859"/>
                  </a:cubicBezTo>
                  <a:cubicBezTo>
                    <a:pt x="860878" y="857181"/>
                    <a:pt x="860878" y="812540"/>
                    <a:pt x="860878" y="767935"/>
                  </a:cubicBezTo>
                  <a:cubicBezTo>
                    <a:pt x="860878" y="750220"/>
                    <a:pt x="867580" y="743138"/>
                    <a:pt x="884714" y="743049"/>
                  </a:cubicBezTo>
                  <a:close/>
                  <a:moveTo>
                    <a:pt x="37609" y="743027"/>
                  </a:moveTo>
                  <a:cubicBezTo>
                    <a:pt x="69956" y="742878"/>
                    <a:pt x="102325" y="742878"/>
                    <a:pt x="134695" y="743027"/>
                  </a:cubicBezTo>
                  <a:cubicBezTo>
                    <a:pt x="152432" y="743027"/>
                    <a:pt x="159268" y="749863"/>
                    <a:pt x="159268" y="767198"/>
                  </a:cubicBezTo>
                  <a:cubicBezTo>
                    <a:pt x="159335" y="815250"/>
                    <a:pt x="159335" y="863146"/>
                    <a:pt x="159335" y="912493"/>
                  </a:cubicBezTo>
                  <a:lnTo>
                    <a:pt x="13035" y="912493"/>
                  </a:lnTo>
                  <a:lnTo>
                    <a:pt x="13035" y="899983"/>
                  </a:lnTo>
                  <a:cubicBezTo>
                    <a:pt x="13035" y="856080"/>
                    <a:pt x="13035" y="812183"/>
                    <a:pt x="13035" y="768293"/>
                  </a:cubicBezTo>
                  <a:cubicBezTo>
                    <a:pt x="13035" y="750086"/>
                    <a:pt x="19737" y="743117"/>
                    <a:pt x="37609" y="743027"/>
                  </a:cubicBezTo>
                  <a:close/>
                  <a:moveTo>
                    <a:pt x="347878" y="594717"/>
                  </a:moveTo>
                  <a:cubicBezTo>
                    <a:pt x="334073" y="594717"/>
                    <a:pt x="327148" y="601419"/>
                    <a:pt x="327103" y="615224"/>
                  </a:cubicBezTo>
                  <a:cubicBezTo>
                    <a:pt x="326947" y="679264"/>
                    <a:pt x="326947" y="743302"/>
                    <a:pt x="327103" y="807342"/>
                  </a:cubicBezTo>
                  <a:cubicBezTo>
                    <a:pt x="327103" y="821952"/>
                    <a:pt x="333805" y="828118"/>
                    <a:pt x="348638" y="828118"/>
                  </a:cubicBezTo>
                  <a:cubicBezTo>
                    <a:pt x="402498" y="828118"/>
                    <a:pt x="456358" y="828089"/>
                    <a:pt x="510218" y="828028"/>
                  </a:cubicBezTo>
                  <a:cubicBezTo>
                    <a:pt x="564101" y="828028"/>
                    <a:pt x="617983" y="828028"/>
                    <a:pt x="671865" y="828028"/>
                  </a:cubicBezTo>
                  <a:cubicBezTo>
                    <a:pt x="687190" y="828028"/>
                    <a:pt x="693557" y="821729"/>
                    <a:pt x="693579" y="806270"/>
                  </a:cubicBezTo>
                  <a:cubicBezTo>
                    <a:pt x="693668" y="742648"/>
                    <a:pt x="693601" y="679025"/>
                    <a:pt x="693401" y="615403"/>
                  </a:cubicBezTo>
                  <a:cubicBezTo>
                    <a:pt x="693401" y="601530"/>
                    <a:pt x="686699" y="594717"/>
                    <a:pt x="672804" y="594717"/>
                  </a:cubicBezTo>
                  <a:cubicBezTo>
                    <a:pt x="564503" y="594612"/>
                    <a:pt x="456202" y="594612"/>
                    <a:pt x="347878" y="594717"/>
                  </a:cubicBezTo>
                  <a:close/>
                  <a:moveTo>
                    <a:pt x="213954" y="538667"/>
                  </a:moveTo>
                  <a:cubicBezTo>
                    <a:pt x="213954" y="564737"/>
                    <a:pt x="214066" y="590651"/>
                    <a:pt x="213754" y="616542"/>
                  </a:cubicBezTo>
                  <a:cubicBezTo>
                    <a:pt x="213754" y="618887"/>
                    <a:pt x="211251" y="621836"/>
                    <a:pt x="209107" y="623445"/>
                  </a:cubicBezTo>
                  <a:cubicBezTo>
                    <a:pt x="177519" y="647303"/>
                    <a:pt x="157480" y="679561"/>
                    <a:pt x="143116" y="715594"/>
                  </a:cubicBezTo>
                  <a:cubicBezTo>
                    <a:pt x="139453" y="724798"/>
                    <a:pt x="134762" y="727568"/>
                    <a:pt x="125245" y="727188"/>
                  </a:cubicBezTo>
                  <a:cubicBezTo>
                    <a:pt x="104536" y="726384"/>
                    <a:pt x="83761" y="726943"/>
                    <a:pt x="62963" y="726943"/>
                  </a:cubicBezTo>
                  <a:cubicBezTo>
                    <a:pt x="67542" y="659724"/>
                    <a:pt x="157101" y="547960"/>
                    <a:pt x="213954" y="538667"/>
                  </a:cubicBezTo>
                  <a:close/>
                  <a:moveTo>
                    <a:pt x="806147" y="536277"/>
                  </a:moveTo>
                  <a:cubicBezTo>
                    <a:pt x="892064" y="573450"/>
                    <a:pt x="931739" y="643908"/>
                    <a:pt x="959506" y="726943"/>
                  </a:cubicBezTo>
                  <a:cubicBezTo>
                    <a:pt x="944584" y="726943"/>
                    <a:pt x="930845" y="725491"/>
                    <a:pt x="917508" y="727256"/>
                  </a:cubicBezTo>
                  <a:cubicBezTo>
                    <a:pt x="892511" y="730607"/>
                    <a:pt x="877454" y="723994"/>
                    <a:pt x="868362" y="697678"/>
                  </a:cubicBezTo>
                  <a:cubicBezTo>
                    <a:pt x="857907" y="667699"/>
                    <a:pt x="837087" y="643104"/>
                    <a:pt x="811285" y="623534"/>
                  </a:cubicBezTo>
                  <a:cubicBezTo>
                    <a:pt x="808694" y="621642"/>
                    <a:pt x="806951" y="618798"/>
                    <a:pt x="806460" y="615626"/>
                  </a:cubicBezTo>
                  <a:cubicBezTo>
                    <a:pt x="806013" y="590070"/>
                    <a:pt x="806147" y="564492"/>
                    <a:pt x="806147" y="536277"/>
                  </a:cubicBezTo>
                  <a:close/>
                  <a:moveTo>
                    <a:pt x="271568" y="493207"/>
                  </a:moveTo>
                  <a:cubicBezTo>
                    <a:pt x="351163" y="493252"/>
                    <a:pt x="430802" y="493296"/>
                    <a:pt x="510486" y="493341"/>
                  </a:cubicBezTo>
                  <a:lnTo>
                    <a:pt x="746143" y="493341"/>
                  </a:lnTo>
                  <a:cubicBezTo>
                    <a:pt x="776570" y="493341"/>
                    <a:pt x="790264" y="507258"/>
                    <a:pt x="790264" y="537819"/>
                  </a:cubicBezTo>
                  <a:cubicBezTo>
                    <a:pt x="790264" y="671423"/>
                    <a:pt x="790264" y="805019"/>
                    <a:pt x="790264" y="938608"/>
                  </a:cubicBezTo>
                  <a:cubicBezTo>
                    <a:pt x="790264" y="998790"/>
                    <a:pt x="751773" y="1047266"/>
                    <a:pt x="694451" y="1059665"/>
                  </a:cubicBezTo>
                  <a:cubicBezTo>
                    <a:pt x="684956" y="1061566"/>
                    <a:pt x="675306" y="1062479"/>
                    <a:pt x="665633" y="1062390"/>
                  </a:cubicBezTo>
                  <a:cubicBezTo>
                    <a:pt x="562135" y="1062569"/>
                    <a:pt x="458637" y="1062569"/>
                    <a:pt x="355116" y="1062390"/>
                  </a:cubicBezTo>
                  <a:cubicBezTo>
                    <a:pt x="283318" y="1062390"/>
                    <a:pt x="230329" y="1010496"/>
                    <a:pt x="230128" y="938943"/>
                  </a:cubicBezTo>
                  <a:cubicBezTo>
                    <a:pt x="229726" y="804170"/>
                    <a:pt x="229905" y="669419"/>
                    <a:pt x="229950" y="534602"/>
                  </a:cubicBezTo>
                  <a:cubicBezTo>
                    <a:pt x="229950" y="507795"/>
                    <a:pt x="244716" y="493229"/>
                    <a:pt x="271568" y="493207"/>
                  </a:cubicBezTo>
                  <a:close/>
                  <a:moveTo>
                    <a:pt x="448728" y="237006"/>
                  </a:moveTo>
                  <a:cubicBezTo>
                    <a:pt x="451886" y="238740"/>
                    <a:pt x="454494" y="242024"/>
                    <a:pt x="457029" y="245822"/>
                  </a:cubicBezTo>
                  <a:cubicBezTo>
                    <a:pt x="481602" y="282592"/>
                    <a:pt x="534792" y="283798"/>
                    <a:pt x="561667" y="248324"/>
                  </a:cubicBezTo>
                  <a:cubicBezTo>
                    <a:pt x="563007" y="246559"/>
                    <a:pt x="564191" y="244660"/>
                    <a:pt x="565419" y="242806"/>
                  </a:cubicBezTo>
                  <a:cubicBezTo>
                    <a:pt x="569887" y="235881"/>
                    <a:pt x="576254" y="233222"/>
                    <a:pt x="583470" y="237802"/>
                  </a:cubicBezTo>
                  <a:cubicBezTo>
                    <a:pt x="590685" y="242381"/>
                    <a:pt x="590551" y="249709"/>
                    <a:pt x="586329" y="256410"/>
                  </a:cubicBezTo>
                  <a:cubicBezTo>
                    <a:pt x="570558" y="281565"/>
                    <a:pt x="547883" y="296040"/>
                    <a:pt x="518216" y="299235"/>
                  </a:cubicBezTo>
                  <a:cubicBezTo>
                    <a:pt x="515625" y="299362"/>
                    <a:pt x="513011" y="299353"/>
                    <a:pt x="510420" y="299213"/>
                  </a:cubicBezTo>
                  <a:cubicBezTo>
                    <a:pt x="478922" y="298743"/>
                    <a:pt x="453902" y="285809"/>
                    <a:pt x="435874" y="259828"/>
                  </a:cubicBezTo>
                  <a:cubicBezTo>
                    <a:pt x="429172" y="250334"/>
                    <a:pt x="429753" y="241197"/>
                    <a:pt x="437125" y="237489"/>
                  </a:cubicBezTo>
                  <a:cubicBezTo>
                    <a:pt x="441861" y="235087"/>
                    <a:pt x="445570" y="235272"/>
                    <a:pt x="448728" y="237006"/>
                  </a:cubicBezTo>
                  <a:close/>
                  <a:moveTo>
                    <a:pt x="404397" y="136515"/>
                  </a:moveTo>
                  <a:cubicBezTo>
                    <a:pt x="424748" y="137049"/>
                    <a:pt x="440922" y="153759"/>
                    <a:pt x="440810" y="174112"/>
                  </a:cubicBezTo>
                  <a:cubicBezTo>
                    <a:pt x="440833" y="194284"/>
                    <a:pt x="424480" y="210648"/>
                    <a:pt x="404308" y="210664"/>
                  </a:cubicBezTo>
                  <a:cubicBezTo>
                    <a:pt x="404107" y="210664"/>
                    <a:pt x="403906" y="210661"/>
                    <a:pt x="403704" y="210659"/>
                  </a:cubicBezTo>
                  <a:cubicBezTo>
                    <a:pt x="383577" y="210628"/>
                    <a:pt x="367292" y="194289"/>
                    <a:pt x="367336" y="174166"/>
                  </a:cubicBezTo>
                  <a:cubicBezTo>
                    <a:pt x="367336" y="173902"/>
                    <a:pt x="367336" y="173638"/>
                    <a:pt x="367336" y="173375"/>
                  </a:cubicBezTo>
                  <a:cubicBezTo>
                    <a:pt x="367515" y="153010"/>
                    <a:pt x="384024" y="136575"/>
                    <a:pt x="404397" y="136515"/>
                  </a:cubicBezTo>
                  <a:close/>
                  <a:moveTo>
                    <a:pt x="616308" y="136448"/>
                  </a:moveTo>
                  <a:cubicBezTo>
                    <a:pt x="636614" y="136801"/>
                    <a:pt x="652877" y="153361"/>
                    <a:pt x="652877" y="173665"/>
                  </a:cubicBezTo>
                  <a:cubicBezTo>
                    <a:pt x="653168" y="193773"/>
                    <a:pt x="637106" y="210315"/>
                    <a:pt x="617001" y="210610"/>
                  </a:cubicBezTo>
                  <a:cubicBezTo>
                    <a:pt x="616777" y="210614"/>
                    <a:pt x="616554" y="210614"/>
                    <a:pt x="616331" y="210614"/>
                  </a:cubicBezTo>
                  <a:cubicBezTo>
                    <a:pt x="596315" y="210778"/>
                    <a:pt x="579940" y="194678"/>
                    <a:pt x="579783" y="174655"/>
                  </a:cubicBezTo>
                  <a:cubicBezTo>
                    <a:pt x="579783" y="174347"/>
                    <a:pt x="579783" y="174041"/>
                    <a:pt x="579783" y="173732"/>
                  </a:cubicBezTo>
                  <a:cubicBezTo>
                    <a:pt x="579783" y="153404"/>
                    <a:pt x="596515" y="136292"/>
                    <a:pt x="616308" y="136448"/>
                  </a:cubicBezTo>
                  <a:close/>
                  <a:moveTo>
                    <a:pt x="337491" y="104995"/>
                  </a:moveTo>
                  <a:cubicBezTo>
                    <a:pt x="312293" y="104995"/>
                    <a:pt x="300810" y="116589"/>
                    <a:pt x="300766" y="142056"/>
                  </a:cubicBezTo>
                  <a:cubicBezTo>
                    <a:pt x="300676" y="194180"/>
                    <a:pt x="300676" y="246306"/>
                    <a:pt x="300766" y="298431"/>
                  </a:cubicBezTo>
                  <a:cubicBezTo>
                    <a:pt x="300766" y="324702"/>
                    <a:pt x="311935" y="335715"/>
                    <a:pt x="338139" y="335737"/>
                  </a:cubicBezTo>
                  <a:lnTo>
                    <a:pt x="508990" y="335670"/>
                  </a:lnTo>
                  <a:cubicBezTo>
                    <a:pt x="567072" y="335670"/>
                    <a:pt x="625155" y="335670"/>
                    <a:pt x="683237" y="335670"/>
                  </a:cubicBezTo>
                  <a:cubicBezTo>
                    <a:pt x="707967" y="335670"/>
                    <a:pt x="719359" y="324277"/>
                    <a:pt x="719404" y="299414"/>
                  </a:cubicBezTo>
                  <a:cubicBezTo>
                    <a:pt x="719493" y="246932"/>
                    <a:pt x="719493" y="194441"/>
                    <a:pt x="719404" y="141944"/>
                  </a:cubicBezTo>
                  <a:cubicBezTo>
                    <a:pt x="719404" y="116522"/>
                    <a:pt x="707855" y="104995"/>
                    <a:pt x="682589" y="104995"/>
                  </a:cubicBezTo>
                  <a:cubicBezTo>
                    <a:pt x="567564" y="104995"/>
                    <a:pt x="452539" y="104995"/>
                    <a:pt x="337491" y="104995"/>
                  </a:cubicBezTo>
                  <a:close/>
                  <a:moveTo>
                    <a:pt x="349041" y="0"/>
                  </a:moveTo>
                  <a:cubicBezTo>
                    <a:pt x="456269" y="0"/>
                    <a:pt x="563498" y="0"/>
                    <a:pt x="670727" y="0"/>
                  </a:cubicBezTo>
                  <a:cubicBezTo>
                    <a:pt x="739018" y="0"/>
                    <a:pt x="791493" y="52721"/>
                    <a:pt x="791560" y="121124"/>
                  </a:cubicBezTo>
                  <a:cubicBezTo>
                    <a:pt x="791560" y="187382"/>
                    <a:pt x="791560" y="253656"/>
                    <a:pt x="791560" y="319944"/>
                  </a:cubicBezTo>
                  <a:cubicBezTo>
                    <a:pt x="791560" y="388168"/>
                    <a:pt x="738571" y="441023"/>
                    <a:pt x="670481" y="440956"/>
                  </a:cubicBezTo>
                  <a:lnTo>
                    <a:pt x="619279" y="440911"/>
                  </a:lnTo>
                  <a:lnTo>
                    <a:pt x="619279" y="476430"/>
                  </a:lnTo>
                  <a:cubicBezTo>
                    <a:pt x="615147" y="476698"/>
                    <a:pt x="611595" y="477145"/>
                    <a:pt x="608109" y="477145"/>
                  </a:cubicBezTo>
                  <a:cubicBezTo>
                    <a:pt x="542968" y="477145"/>
                    <a:pt x="477827" y="476989"/>
                    <a:pt x="412685" y="477391"/>
                  </a:cubicBezTo>
                  <a:cubicBezTo>
                    <a:pt x="402968" y="477391"/>
                    <a:pt x="400376" y="474129"/>
                    <a:pt x="401181" y="465171"/>
                  </a:cubicBezTo>
                  <a:cubicBezTo>
                    <a:pt x="401851" y="457822"/>
                    <a:pt x="401315" y="450383"/>
                    <a:pt x="401315" y="440866"/>
                  </a:cubicBezTo>
                  <a:cubicBezTo>
                    <a:pt x="392960" y="440866"/>
                    <a:pt x="385342" y="441134"/>
                    <a:pt x="377747" y="440866"/>
                  </a:cubicBezTo>
                  <a:cubicBezTo>
                    <a:pt x="359205" y="440107"/>
                    <a:pt x="340194" y="441380"/>
                    <a:pt x="322233" y="437694"/>
                  </a:cubicBezTo>
                  <a:cubicBezTo>
                    <a:pt x="267078" y="426524"/>
                    <a:pt x="228610" y="377624"/>
                    <a:pt x="228408" y="321262"/>
                  </a:cubicBezTo>
                  <a:cubicBezTo>
                    <a:pt x="228319" y="254244"/>
                    <a:pt x="228319" y="187226"/>
                    <a:pt x="228408" y="120208"/>
                  </a:cubicBezTo>
                  <a:cubicBezTo>
                    <a:pt x="228565" y="52721"/>
                    <a:pt x="281487" y="45"/>
                    <a:pt x="349041" y="0"/>
                  </a:cubicBezTo>
                  <a:close/>
                </a:path>
              </a:pathLst>
            </a:custGeom>
            <a:solidFill>
              <a:sysClr val="windowText" lastClr="000000">
                <a:lumMod val="65000"/>
                <a:lumOff val="35000"/>
              </a:sysClr>
            </a:solidFill>
            <a:ln w="223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grpSp>
        <p:nvGrpSpPr>
          <p:cNvPr id="1026" name="Group 1025">
            <a:extLst>
              <a:ext uri="{FF2B5EF4-FFF2-40B4-BE49-F238E27FC236}">
                <a16:creationId xmlns:a16="http://schemas.microsoft.com/office/drawing/2014/main" id="{9F981F96-1A87-8F99-9EFE-2E70B890CBA5}"/>
              </a:ext>
            </a:extLst>
          </p:cNvPr>
          <p:cNvGrpSpPr/>
          <p:nvPr/>
        </p:nvGrpSpPr>
        <p:grpSpPr>
          <a:xfrm>
            <a:off x="8194793" y="3429000"/>
            <a:ext cx="1855728" cy="1855726"/>
            <a:chOff x="1900416" y="1544059"/>
            <a:chExt cx="1855728" cy="1855726"/>
          </a:xfrm>
        </p:grpSpPr>
        <p:sp>
          <p:nvSpPr>
            <p:cNvPr id="1028" name="Oval 1027">
              <a:extLst>
                <a:ext uri="{FF2B5EF4-FFF2-40B4-BE49-F238E27FC236}">
                  <a16:creationId xmlns:a16="http://schemas.microsoft.com/office/drawing/2014/main" id="{B7AA4B63-1ACC-642F-9221-4F0534175175}"/>
                </a:ext>
              </a:extLst>
            </p:cNvPr>
            <p:cNvSpPr/>
            <p:nvPr/>
          </p:nvSpPr>
          <p:spPr bwMode="auto">
            <a:xfrm>
              <a:off x="1900416" y="1544059"/>
              <a:ext cx="1855728" cy="1855726"/>
            </a:xfrm>
            <a:prstGeom prst="ellipse">
              <a:avLst/>
            </a:prstGeom>
            <a:solidFill>
              <a:sysClr val="window" lastClr="FFFFFF">
                <a:lumMod val="75000"/>
              </a:sys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60" name="Freeform: Shape 1059">
              <a:extLst>
                <a:ext uri="{FF2B5EF4-FFF2-40B4-BE49-F238E27FC236}">
                  <a16:creationId xmlns:a16="http://schemas.microsoft.com/office/drawing/2014/main" id="{1D213375-AE49-6154-0DA0-810709AF0286}"/>
                </a:ext>
              </a:extLst>
            </p:cNvPr>
            <p:cNvSpPr/>
            <p:nvPr/>
          </p:nvSpPr>
          <p:spPr>
            <a:xfrm>
              <a:off x="2369169" y="1748452"/>
              <a:ext cx="918222" cy="1446943"/>
            </a:xfrm>
            <a:custGeom>
              <a:avLst/>
              <a:gdLst>
                <a:gd name="connsiteX0" fmla="*/ 388647 w 1020247"/>
                <a:gd name="connsiteY0" fmla="*/ 1501044 h 1607715"/>
                <a:gd name="connsiteX1" fmla="*/ 490425 w 1020247"/>
                <a:gd name="connsiteY1" fmla="*/ 1607424 h 1607715"/>
                <a:gd name="connsiteX2" fmla="*/ 279543 w 1020247"/>
                <a:gd name="connsiteY2" fmla="*/ 1607424 h 1607715"/>
                <a:gd name="connsiteX3" fmla="*/ 388647 w 1020247"/>
                <a:gd name="connsiteY3" fmla="*/ 1501044 h 1607715"/>
                <a:gd name="connsiteX4" fmla="*/ 627832 w 1020247"/>
                <a:gd name="connsiteY4" fmla="*/ 1500489 h 1607715"/>
                <a:gd name="connsiteX5" fmla="*/ 685269 w 1020247"/>
                <a:gd name="connsiteY5" fmla="*/ 1513912 h 1607715"/>
                <a:gd name="connsiteX6" fmla="*/ 741408 w 1020247"/>
                <a:gd name="connsiteY6" fmla="*/ 1607715 h 1607715"/>
                <a:gd name="connsiteX7" fmla="*/ 528804 w 1020247"/>
                <a:gd name="connsiteY7" fmla="*/ 1607715 h 1607715"/>
                <a:gd name="connsiteX8" fmla="*/ 572657 w 1020247"/>
                <a:gd name="connsiteY8" fmla="*/ 1521529 h 1607715"/>
                <a:gd name="connsiteX9" fmla="*/ 627832 w 1020247"/>
                <a:gd name="connsiteY9" fmla="*/ 1500489 h 1607715"/>
                <a:gd name="connsiteX10" fmla="*/ 585011 w 1020247"/>
                <a:gd name="connsiteY10" fmla="*/ 1352845 h 1607715"/>
                <a:gd name="connsiteX11" fmla="*/ 685426 w 1020247"/>
                <a:gd name="connsiteY11" fmla="*/ 1352845 h 1607715"/>
                <a:gd name="connsiteX12" fmla="*/ 708055 w 1020247"/>
                <a:gd name="connsiteY12" fmla="*/ 1373152 h 1607715"/>
                <a:gd name="connsiteX13" fmla="*/ 708189 w 1020247"/>
                <a:gd name="connsiteY13" fmla="*/ 1508260 h 1607715"/>
                <a:gd name="connsiteX14" fmla="*/ 635319 w 1020247"/>
                <a:gd name="connsiteY14" fmla="*/ 1484982 h 1607715"/>
                <a:gd name="connsiteX15" fmla="*/ 561889 w 1020247"/>
                <a:gd name="connsiteY15" fmla="*/ 1509064 h 1607715"/>
                <a:gd name="connsiteX16" fmla="*/ 561889 w 1020247"/>
                <a:gd name="connsiteY16" fmla="*/ 1444146 h 1607715"/>
                <a:gd name="connsiteX17" fmla="*/ 561889 w 1020247"/>
                <a:gd name="connsiteY17" fmla="*/ 1376078 h 1607715"/>
                <a:gd name="connsiteX18" fmla="*/ 585011 w 1020247"/>
                <a:gd name="connsiteY18" fmla="*/ 1352845 h 1607715"/>
                <a:gd name="connsiteX19" fmla="*/ 336821 w 1020247"/>
                <a:gd name="connsiteY19" fmla="*/ 1352801 h 1607715"/>
                <a:gd name="connsiteX20" fmla="*/ 433907 w 1020247"/>
                <a:gd name="connsiteY20" fmla="*/ 1352801 h 1607715"/>
                <a:gd name="connsiteX21" fmla="*/ 458190 w 1020247"/>
                <a:gd name="connsiteY21" fmla="*/ 1377128 h 1607715"/>
                <a:gd name="connsiteX22" fmla="*/ 458190 w 1020247"/>
                <a:gd name="connsiteY22" fmla="*/ 1498766 h 1607715"/>
                <a:gd name="connsiteX23" fmla="*/ 457744 w 1020247"/>
                <a:gd name="connsiteY23" fmla="*/ 1507501 h 1607715"/>
                <a:gd name="connsiteX24" fmla="*/ 312538 w 1020247"/>
                <a:gd name="connsiteY24" fmla="*/ 1506853 h 1607715"/>
                <a:gd name="connsiteX25" fmla="*/ 311890 w 1020247"/>
                <a:gd name="connsiteY25" fmla="*/ 1497068 h 1607715"/>
                <a:gd name="connsiteX26" fmla="*/ 311890 w 1020247"/>
                <a:gd name="connsiteY26" fmla="*/ 1377665 h 1607715"/>
                <a:gd name="connsiteX27" fmla="*/ 336821 w 1020247"/>
                <a:gd name="connsiteY27" fmla="*/ 1352801 h 1607715"/>
                <a:gd name="connsiteX28" fmla="*/ 584586 w 1020247"/>
                <a:gd name="connsiteY28" fmla="*/ 1079077 h 1607715"/>
                <a:gd name="connsiteX29" fmla="*/ 685761 w 1020247"/>
                <a:gd name="connsiteY29" fmla="*/ 1079077 h 1607715"/>
                <a:gd name="connsiteX30" fmla="*/ 685761 w 1020247"/>
                <a:gd name="connsiteY30" fmla="*/ 1335979 h 1607715"/>
                <a:gd name="connsiteX31" fmla="*/ 584586 w 1020247"/>
                <a:gd name="connsiteY31" fmla="*/ 1335979 h 1607715"/>
                <a:gd name="connsiteX32" fmla="*/ 334519 w 1020247"/>
                <a:gd name="connsiteY32" fmla="*/ 1078854 h 1607715"/>
                <a:gd name="connsiteX33" fmla="*/ 436163 w 1020247"/>
                <a:gd name="connsiteY33" fmla="*/ 1078854 h 1607715"/>
                <a:gd name="connsiteX34" fmla="*/ 436163 w 1020247"/>
                <a:gd name="connsiteY34" fmla="*/ 1335756 h 1607715"/>
                <a:gd name="connsiteX35" fmla="*/ 334519 w 1020247"/>
                <a:gd name="connsiteY35" fmla="*/ 1335756 h 1607715"/>
                <a:gd name="connsiteX36" fmla="*/ 133041 w 1020247"/>
                <a:gd name="connsiteY36" fmla="*/ 1008597 h 1607715"/>
                <a:gd name="connsiteX37" fmla="*/ 157280 w 1020247"/>
                <a:gd name="connsiteY37" fmla="*/ 1008597 h 1607715"/>
                <a:gd name="connsiteX38" fmla="*/ 137889 w 1020247"/>
                <a:gd name="connsiteY38" fmla="*/ 1067550 h 1607715"/>
                <a:gd name="connsiteX39" fmla="*/ 119794 w 1020247"/>
                <a:gd name="connsiteY39" fmla="*/ 1050349 h 1607715"/>
                <a:gd name="connsiteX40" fmla="*/ 133041 w 1020247"/>
                <a:gd name="connsiteY40" fmla="*/ 1008597 h 1607715"/>
                <a:gd name="connsiteX41" fmla="*/ 862732 w 1020247"/>
                <a:gd name="connsiteY41" fmla="*/ 1008418 h 1607715"/>
                <a:gd name="connsiteX42" fmla="*/ 887261 w 1020247"/>
                <a:gd name="connsiteY42" fmla="*/ 1008418 h 1607715"/>
                <a:gd name="connsiteX43" fmla="*/ 900463 w 1020247"/>
                <a:gd name="connsiteY43" fmla="*/ 1050706 h 1607715"/>
                <a:gd name="connsiteX44" fmla="*/ 882838 w 1020247"/>
                <a:gd name="connsiteY44" fmla="*/ 1067639 h 1607715"/>
                <a:gd name="connsiteX45" fmla="*/ 862732 w 1020247"/>
                <a:gd name="connsiteY45" fmla="*/ 1008418 h 1607715"/>
                <a:gd name="connsiteX46" fmla="*/ 980728 w 1020247"/>
                <a:gd name="connsiteY46" fmla="*/ 1007748 h 1607715"/>
                <a:gd name="connsiteX47" fmla="*/ 999985 w 1020247"/>
                <a:gd name="connsiteY47" fmla="*/ 1008038 h 1607715"/>
                <a:gd name="connsiteX48" fmla="*/ 1005659 w 1020247"/>
                <a:gd name="connsiteY48" fmla="*/ 1014025 h 1607715"/>
                <a:gd name="connsiteX49" fmla="*/ 985687 w 1020247"/>
                <a:gd name="connsiteY49" fmla="*/ 1067528 h 1607715"/>
                <a:gd name="connsiteX50" fmla="*/ 967615 w 1020247"/>
                <a:gd name="connsiteY50" fmla="*/ 1050505 h 1607715"/>
                <a:gd name="connsiteX51" fmla="*/ 980728 w 1020247"/>
                <a:gd name="connsiteY51" fmla="*/ 1007748 h 1607715"/>
                <a:gd name="connsiteX52" fmla="*/ 39485 w 1020247"/>
                <a:gd name="connsiteY52" fmla="*/ 1007703 h 1607715"/>
                <a:gd name="connsiteX53" fmla="*/ 52441 w 1020247"/>
                <a:gd name="connsiteY53" fmla="*/ 1050863 h 1607715"/>
                <a:gd name="connsiteX54" fmla="*/ 33341 w 1020247"/>
                <a:gd name="connsiteY54" fmla="*/ 1065808 h 1607715"/>
                <a:gd name="connsiteX55" fmla="*/ 14487 w 1020247"/>
                <a:gd name="connsiteY55" fmla="*/ 1014718 h 1607715"/>
                <a:gd name="connsiteX56" fmla="*/ 21636 w 1020247"/>
                <a:gd name="connsiteY56" fmla="*/ 1008016 h 1607715"/>
                <a:gd name="connsiteX57" fmla="*/ 39485 w 1020247"/>
                <a:gd name="connsiteY57" fmla="*/ 1007703 h 1607715"/>
                <a:gd name="connsiteX58" fmla="*/ 861236 w 1020247"/>
                <a:gd name="connsiteY58" fmla="*/ 928913 h 1607715"/>
                <a:gd name="connsiteX59" fmla="*/ 933325 w 1020247"/>
                <a:gd name="connsiteY59" fmla="*/ 929047 h 1607715"/>
                <a:gd name="connsiteX60" fmla="*/ 1006843 w 1020247"/>
                <a:gd name="connsiteY60" fmla="*/ 928935 h 1607715"/>
                <a:gd name="connsiteX61" fmla="*/ 1020247 w 1020247"/>
                <a:gd name="connsiteY61" fmla="*/ 942339 h 1607715"/>
                <a:gd name="connsiteX62" fmla="*/ 1020247 w 1020247"/>
                <a:gd name="connsiteY62" fmla="*/ 980204 h 1607715"/>
                <a:gd name="connsiteX63" fmla="*/ 1008787 w 1020247"/>
                <a:gd name="connsiteY63" fmla="*/ 991709 h 1607715"/>
                <a:gd name="connsiteX64" fmla="*/ 859471 w 1020247"/>
                <a:gd name="connsiteY64" fmla="*/ 991709 h 1607715"/>
                <a:gd name="connsiteX65" fmla="*/ 847832 w 1020247"/>
                <a:gd name="connsiteY65" fmla="*/ 980293 h 1607715"/>
                <a:gd name="connsiteX66" fmla="*/ 847832 w 1020247"/>
                <a:gd name="connsiteY66" fmla="*/ 942317 h 1607715"/>
                <a:gd name="connsiteX67" fmla="*/ 861236 w 1020247"/>
                <a:gd name="connsiteY67" fmla="*/ 928913 h 1607715"/>
                <a:gd name="connsiteX68" fmla="*/ 12833 w 1020247"/>
                <a:gd name="connsiteY68" fmla="*/ 928890 h 1607715"/>
                <a:gd name="connsiteX69" fmla="*/ 159960 w 1020247"/>
                <a:gd name="connsiteY69" fmla="*/ 928890 h 1607715"/>
                <a:gd name="connsiteX70" fmla="*/ 172537 w 1020247"/>
                <a:gd name="connsiteY70" fmla="*/ 941713 h 1607715"/>
                <a:gd name="connsiteX71" fmla="*/ 172537 w 1020247"/>
                <a:gd name="connsiteY71" fmla="*/ 979690 h 1607715"/>
                <a:gd name="connsiteX72" fmla="*/ 160317 w 1020247"/>
                <a:gd name="connsiteY72" fmla="*/ 991619 h 1607715"/>
                <a:gd name="connsiteX73" fmla="*/ 85637 w 1020247"/>
                <a:gd name="connsiteY73" fmla="*/ 991619 h 1607715"/>
                <a:gd name="connsiteX74" fmla="*/ 85615 w 1020247"/>
                <a:gd name="connsiteY74" fmla="*/ 991731 h 1607715"/>
                <a:gd name="connsiteX75" fmla="*/ 13169 w 1020247"/>
                <a:gd name="connsiteY75" fmla="*/ 991731 h 1607715"/>
                <a:gd name="connsiteX76" fmla="*/ 11 w 1020247"/>
                <a:gd name="connsiteY76" fmla="*/ 978327 h 1607715"/>
                <a:gd name="connsiteX77" fmla="*/ 11 w 1020247"/>
                <a:gd name="connsiteY77" fmla="*/ 941534 h 1607715"/>
                <a:gd name="connsiteX78" fmla="*/ 12833 w 1020247"/>
                <a:gd name="connsiteY78" fmla="*/ 928890 h 1607715"/>
                <a:gd name="connsiteX79" fmla="*/ 884714 w 1020247"/>
                <a:gd name="connsiteY79" fmla="*/ 743049 h 1607715"/>
                <a:gd name="connsiteX80" fmla="*/ 984035 w 1020247"/>
                <a:gd name="connsiteY80" fmla="*/ 743049 h 1607715"/>
                <a:gd name="connsiteX81" fmla="*/ 1007156 w 1020247"/>
                <a:gd name="connsiteY81" fmla="*/ 765277 h 1607715"/>
                <a:gd name="connsiteX82" fmla="*/ 1007156 w 1020247"/>
                <a:gd name="connsiteY82" fmla="*/ 904786 h 1607715"/>
                <a:gd name="connsiteX83" fmla="*/ 1005994 w 1020247"/>
                <a:gd name="connsiteY83" fmla="*/ 912671 h 1607715"/>
                <a:gd name="connsiteX84" fmla="*/ 861616 w 1020247"/>
                <a:gd name="connsiteY84" fmla="*/ 912671 h 1607715"/>
                <a:gd name="connsiteX85" fmla="*/ 860878 w 1020247"/>
                <a:gd name="connsiteY85" fmla="*/ 901859 h 1607715"/>
                <a:gd name="connsiteX86" fmla="*/ 860878 w 1020247"/>
                <a:gd name="connsiteY86" fmla="*/ 767935 h 1607715"/>
                <a:gd name="connsiteX87" fmla="*/ 884714 w 1020247"/>
                <a:gd name="connsiteY87" fmla="*/ 743049 h 1607715"/>
                <a:gd name="connsiteX88" fmla="*/ 37609 w 1020247"/>
                <a:gd name="connsiteY88" fmla="*/ 743027 h 1607715"/>
                <a:gd name="connsiteX89" fmla="*/ 134695 w 1020247"/>
                <a:gd name="connsiteY89" fmla="*/ 743027 h 1607715"/>
                <a:gd name="connsiteX90" fmla="*/ 159268 w 1020247"/>
                <a:gd name="connsiteY90" fmla="*/ 767198 h 1607715"/>
                <a:gd name="connsiteX91" fmla="*/ 159335 w 1020247"/>
                <a:gd name="connsiteY91" fmla="*/ 912493 h 1607715"/>
                <a:gd name="connsiteX92" fmla="*/ 13035 w 1020247"/>
                <a:gd name="connsiteY92" fmla="*/ 912493 h 1607715"/>
                <a:gd name="connsiteX93" fmla="*/ 13035 w 1020247"/>
                <a:gd name="connsiteY93" fmla="*/ 899983 h 1607715"/>
                <a:gd name="connsiteX94" fmla="*/ 13035 w 1020247"/>
                <a:gd name="connsiteY94" fmla="*/ 768293 h 1607715"/>
                <a:gd name="connsiteX95" fmla="*/ 37609 w 1020247"/>
                <a:gd name="connsiteY95" fmla="*/ 743027 h 1607715"/>
                <a:gd name="connsiteX96" fmla="*/ 347878 w 1020247"/>
                <a:gd name="connsiteY96" fmla="*/ 594717 h 1607715"/>
                <a:gd name="connsiteX97" fmla="*/ 327103 w 1020247"/>
                <a:gd name="connsiteY97" fmla="*/ 615224 h 1607715"/>
                <a:gd name="connsiteX98" fmla="*/ 327103 w 1020247"/>
                <a:gd name="connsiteY98" fmla="*/ 807342 h 1607715"/>
                <a:gd name="connsiteX99" fmla="*/ 348638 w 1020247"/>
                <a:gd name="connsiteY99" fmla="*/ 828118 h 1607715"/>
                <a:gd name="connsiteX100" fmla="*/ 510218 w 1020247"/>
                <a:gd name="connsiteY100" fmla="*/ 828028 h 1607715"/>
                <a:gd name="connsiteX101" fmla="*/ 671865 w 1020247"/>
                <a:gd name="connsiteY101" fmla="*/ 828028 h 1607715"/>
                <a:gd name="connsiteX102" fmla="*/ 693579 w 1020247"/>
                <a:gd name="connsiteY102" fmla="*/ 806270 h 1607715"/>
                <a:gd name="connsiteX103" fmla="*/ 693401 w 1020247"/>
                <a:gd name="connsiteY103" fmla="*/ 615403 h 1607715"/>
                <a:gd name="connsiteX104" fmla="*/ 672804 w 1020247"/>
                <a:gd name="connsiteY104" fmla="*/ 594717 h 1607715"/>
                <a:gd name="connsiteX105" fmla="*/ 347878 w 1020247"/>
                <a:gd name="connsiteY105" fmla="*/ 594717 h 1607715"/>
                <a:gd name="connsiteX106" fmla="*/ 213954 w 1020247"/>
                <a:gd name="connsiteY106" fmla="*/ 538667 h 1607715"/>
                <a:gd name="connsiteX107" fmla="*/ 213754 w 1020247"/>
                <a:gd name="connsiteY107" fmla="*/ 616542 h 1607715"/>
                <a:gd name="connsiteX108" fmla="*/ 209107 w 1020247"/>
                <a:gd name="connsiteY108" fmla="*/ 623445 h 1607715"/>
                <a:gd name="connsiteX109" fmla="*/ 143116 w 1020247"/>
                <a:gd name="connsiteY109" fmla="*/ 715594 h 1607715"/>
                <a:gd name="connsiteX110" fmla="*/ 125245 w 1020247"/>
                <a:gd name="connsiteY110" fmla="*/ 727188 h 1607715"/>
                <a:gd name="connsiteX111" fmla="*/ 62963 w 1020247"/>
                <a:gd name="connsiteY111" fmla="*/ 726943 h 1607715"/>
                <a:gd name="connsiteX112" fmla="*/ 213954 w 1020247"/>
                <a:gd name="connsiteY112" fmla="*/ 538667 h 1607715"/>
                <a:gd name="connsiteX113" fmla="*/ 806147 w 1020247"/>
                <a:gd name="connsiteY113" fmla="*/ 536277 h 1607715"/>
                <a:gd name="connsiteX114" fmla="*/ 959506 w 1020247"/>
                <a:gd name="connsiteY114" fmla="*/ 726943 h 1607715"/>
                <a:gd name="connsiteX115" fmla="*/ 917508 w 1020247"/>
                <a:gd name="connsiteY115" fmla="*/ 727256 h 1607715"/>
                <a:gd name="connsiteX116" fmla="*/ 868362 w 1020247"/>
                <a:gd name="connsiteY116" fmla="*/ 697678 h 1607715"/>
                <a:gd name="connsiteX117" fmla="*/ 811285 w 1020247"/>
                <a:gd name="connsiteY117" fmla="*/ 623534 h 1607715"/>
                <a:gd name="connsiteX118" fmla="*/ 806460 w 1020247"/>
                <a:gd name="connsiteY118" fmla="*/ 615626 h 1607715"/>
                <a:gd name="connsiteX119" fmla="*/ 806147 w 1020247"/>
                <a:gd name="connsiteY119" fmla="*/ 536277 h 1607715"/>
                <a:gd name="connsiteX120" fmla="*/ 271568 w 1020247"/>
                <a:gd name="connsiteY120" fmla="*/ 493207 h 1607715"/>
                <a:gd name="connsiteX121" fmla="*/ 510486 w 1020247"/>
                <a:gd name="connsiteY121" fmla="*/ 493341 h 1607715"/>
                <a:gd name="connsiteX122" fmla="*/ 746143 w 1020247"/>
                <a:gd name="connsiteY122" fmla="*/ 493341 h 1607715"/>
                <a:gd name="connsiteX123" fmla="*/ 790264 w 1020247"/>
                <a:gd name="connsiteY123" fmla="*/ 537819 h 1607715"/>
                <a:gd name="connsiteX124" fmla="*/ 790264 w 1020247"/>
                <a:gd name="connsiteY124" fmla="*/ 938608 h 1607715"/>
                <a:gd name="connsiteX125" fmla="*/ 694451 w 1020247"/>
                <a:gd name="connsiteY125" fmla="*/ 1059665 h 1607715"/>
                <a:gd name="connsiteX126" fmla="*/ 665633 w 1020247"/>
                <a:gd name="connsiteY126" fmla="*/ 1062390 h 1607715"/>
                <a:gd name="connsiteX127" fmla="*/ 355116 w 1020247"/>
                <a:gd name="connsiteY127" fmla="*/ 1062390 h 1607715"/>
                <a:gd name="connsiteX128" fmla="*/ 230128 w 1020247"/>
                <a:gd name="connsiteY128" fmla="*/ 938943 h 1607715"/>
                <a:gd name="connsiteX129" fmla="*/ 229950 w 1020247"/>
                <a:gd name="connsiteY129" fmla="*/ 534602 h 1607715"/>
                <a:gd name="connsiteX130" fmla="*/ 271568 w 1020247"/>
                <a:gd name="connsiteY130" fmla="*/ 493207 h 1607715"/>
                <a:gd name="connsiteX131" fmla="*/ 448728 w 1020247"/>
                <a:gd name="connsiteY131" fmla="*/ 237006 h 1607715"/>
                <a:gd name="connsiteX132" fmla="*/ 457029 w 1020247"/>
                <a:gd name="connsiteY132" fmla="*/ 245822 h 1607715"/>
                <a:gd name="connsiteX133" fmla="*/ 561667 w 1020247"/>
                <a:gd name="connsiteY133" fmla="*/ 248324 h 1607715"/>
                <a:gd name="connsiteX134" fmla="*/ 565419 w 1020247"/>
                <a:gd name="connsiteY134" fmla="*/ 242806 h 1607715"/>
                <a:gd name="connsiteX135" fmla="*/ 583470 w 1020247"/>
                <a:gd name="connsiteY135" fmla="*/ 237802 h 1607715"/>
                <a:gd name="connsiteX136" fmla="*/ 586329 w 1020247"/>
                <a:gd name="connsiteY136" fmla="*/ 256410 h 1607715"/>
                <a:gd name="connsiteX137" fmla="*/ 518216 w 1020247"/>
                <a:gd name="connsiteY137" fmla="*/ 299235 h 1607715"/>
                <a:gd name="connsiteX138" fmla="*/ 510420 w 1020247"/>
                <a:gd name="connsiteY138" fmla="*/ 299213 h 1607715"/>
                <a:gd name="connsiteX139" fmla="*/ 435874 w 1020247"/>
                <a:gd name="connsiteY139" fmla="*/ 259828 h 1607715"/>
                <a:gd name="connsiteX140" fmla="*/ 437125 w 1020247"/>
                <a:gd name="connsiteY140" fmla="*/ 237489 h 1607715"/>
                <a:gd name="connsiteX141" fmla="*/ 448728 w 1020247"/>
                <a:gd name="connsiteY141" fmla="*/ 237006 h 1607715"/>
                <a:gd name="connsiteX142" fmla="*/ 404397 w 1020247"/>
                <a:gd name="connsiteY142" fmla="*/ 136515 h 1607715"/>
                <a:gd name="connsiteX143" fmla="*/ 440810 w 1020247"/>
                <a:gd name="connsiteY143" fmla="*/ 174112 h 1607715"/>
                <a:gd name="connsiteX144" fmla="*/ 404308 w 1020247"/>
                <a:gd name="connsiteY144" fmla="*/ 210664 h 1607715"/>
                <a:gd name="connsiteX145" fmla="*/ 403704 w 1020247"/>
                <a:gd name="connsiteY145" fmla="*/ 210659 h 1607715"/>
                <a:gd name="connsiteX146" fmla="*/ 367336 w 1020247"/>
                <a:gd name="connsiteY146" fmla="*/ 174166 h 1607715"/>
                <a:gd name="connsiteX147" fmla="*/ 367336 w 1020247"/>
                <a:gd name="connsiteY147" fmla="*/ 173375 h 1607715"/>
                <a:gd name="connsiteX148" fmla="*/ 404397 w 1020247"/>
                <a:gd name="connsiteY148" fmla="*/ 136515 h 1607715"/>
                <a:gd name="connsiteX149" fmla="*/ 616308 w 1020247"/>
                <a:gd name="connsiteY149" fmla="*/ 136448 h 1607715"/>
                <a:gd name="connsiteX150" fmla="*/ 652877 w 1020247"/>
                <a:gd name="connsiteY150" fmla="*/ 173665 h 1607715"/>
                <a:gd name="connsiteX151" fmla="*/ 617001 w 1020247"/>
                <a:gd name="connsiteY151" fmla="*/ 210610 h 1607715"/>
                <a:gd name="connsiteX152" fmla="*/ 616331 w 1020247"/>
                <a:gd name="connsiteY152" fmla="*/ 210614 h 1607715"/>
                <a:gd name="connsiteX153" fmla="*/ 579783 w 1020247"/>
                <a:gd name="connsiteY153" fmla="*/ 174655 h 1607715"/>
                <a:gd name="connsiteX154" fmla="*/ 579783 w 1020247"/>
                <a:gd name="connsiteY154" fmla="*/ 173732 h 1607715"/>
                <a:gd name="connsiteX155" fmla="*/ 616308 w 1020247"/>
                <a:gd name="connsiteY155" fmla="*/ 136448 h 1607715"/>
                <a:gd name="connsiteX156" fmla="*/ 337491 w 1020247"/>
                <a:gd name="connsiteY156" fmla="*/ 104995 h 1607715"/>
                <a:gd name="connsiteX157" fmla="*/ 300766 w 1020247"/>
                <a:gd name="connsiteY157" fmla="*/ 142056 h 1607715"/>
                <a:gd name="connsiteX158" fmla="*/ 300766 w 1020247"/>
                <a:gd name="connsiteY158" fmla="*/ 298431 h 1607715"/>
                <a:gd name="connsiteX159" fmla="*/ 338139 w 1020247"/>
                <a:gd name="connsiteY159" fmla="*/ 335737 h 1607715"/>
                <a:gd name="connsiteX160" fmla="*/ 508990 w 1020247"/>
                <a:gd name="connsiteY160" fmla="*/ 335670 h 1607715"/>
                <a:gd name="connsiteX161" fmla="*/ 683237 w 1020247"/>
                <a:gd name="connsiteY161" fmla="*/ 335670 h 1607715"/>
                <a:gd name="connsiteX162" fmla="*/ 719404 w 1020247"/>
                <a:gd name="connsiteY162" fmla="*/ 299414 h 1607715"/>
                <a:gd name="connsiteX163" fmla="*/ 719404 w 1020247"/>
                <a:gd name="connsiteY163" fmla="*/ 141944 h 1607715"/>
                <a:gd name="connsiteX164" fmla="*/ 682589 w 1020247"/>
                <a:gd name="connsiteY164" fmla="*/ 104995 h 1607715"/>
                <a:gd name="connsiteX165" fmla="*/ 337491 w 1020247"/>
                <a:gd name="connsiteY165" fmla="*/ 104995 h 1607715"/>
                <a:gd name="connsiteX166" fmla="*/ 349041 w 1020247"/>
                <a:gd name="connsiteY166" fmla="*/ 0 h 1607715"/>
                <a:gd name="connsiteX167" fmla="*/ 670727 w 1020247"/>
                <a:gd name="connsiteY167" fmla="*/ 0 h 1607715"/>
                <a:gd name="connsiteX168" fmla="*/ 791560 w 1020247"/>
                <a:gd name="connsiteY168" fmla="*/ 121124 h 1607715"/>
                <a:gd name="connsiteX169" fmla="*/ 791560 w 1020247"/>
                <a:gd name="connsiteY169" fmla="*/ 319944 h 1607715"/>
                <a:gd name="connsiteX170" fmla="*/ 670481 w 1020247"/>
                <a:gd name="connsiteY170" fmla="*/ 440956 h 1607715"/>
                <a:gd name="connsiteX171" fmla="*/ 619279 w 1020247"/>
                <a:gd name="connsiteY171" fmla="*/ 440911 h 1607715"/>
                <a:gd name="connsiteX172" fmla="*/ 619279 w 1020247"/>
                <a:gd name="connsiteY172" fmla="*/ 476430 h 1607715"/>
                <a:gd name="connsiteX173" fmla="*/ 608109 w 1020247"/>
                <a:gd name="connsiteY173" fmla="*/ 477145 h 1607715"/>
                <a:gd name="connsiteX174" fmla="*/ 412685 w 1020247"/>
                <a:gd name="connsiteY174" fmla="*/ 477391 h 1607715"/>
                <a:gd name="connsiteX175" fmla="*/ 401181 w 1020247"/>
                <a:gd name="connsiteY175" fmla="*/ 465171 h 1607715"/>
                <a:gd name="connsiteX176" fmla="*/ 401315 w 1020247"/>
                <a:gd name="connsiteY176" fmla="*/ 440866 h 1607715"/>
                <a:gd name="connsiteX177" fmla="*/ 377747 w 1020247"/>
                <a:gd name="connsiteY177" fmla="*/ 440866 h 1607715"/>
                <a:gd name="connsiteX178" fmla="*/ 322233 w 1020247"/>
                <a:gd name="connsiteY178" fmla="*/ 437694 h 1607715"/>
                <a:gd name="connsiteX179" fmla="*/ 228408 w 1020247"/>
                <a:gd name="connsiteY179" fmla="*/ 321262 h 1607715"/>
                <a:gd name="connsiteX180" fmla="*/ 228408 w 1020247"/>
                <a:gd name="connsiteY180" fmla="*/ 120208 h 1607715"/>
                <a:gd name="connsiteX181" fmla="*/ 349041 w 1020247"/>
                <a:gd name="connsiteY181" fmla="*/ 0 h 160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1020247" h="1607715">
                  <a:moveTo>
                    <a:pt x="388647" y="1501044"/>
                  </a:moveTo>
                  <a:cubicBezTo>
                    <a:pt x="445412" y="1502452"/>
                    <a:pt x="494402" y="1553274"/>
                    <a:pt x="490425" y="1607424"/>
                  </a:cubicBezTo>
                  <a:lnTo>
                    <a:pt x="279543" y="1607424"/>
                  </a:lnTo>
                  <a:cubicBezTo>
                    <a:pt x="277666" y="1548739"/>
                    <a:pt x="328689" y="1499570"/>
                    <a:pt x="388647" y="1501044"/>
                  </a:cubicBezTo>
                  <a:close/>
                  <a:moveTo>
                    <a:pt x="627832" y="1500489"/>
                  </a:moveTo>
                  <a:cubicBezTo>
                    <a:pt x="646717" y="1499179"/>
                    <a:pt x="665979" y="1503614"/>
                    <a:pt x="685269" y="1513912"/>
                  </a:cubicBezTo>
                  <a:cubicBezTo>
                    <a:pt x="721749" y="1533392"/>
                    <a:pt x="739308" y="1565426"/>
                    <a:pt x="741408" y="1607715"/>
                  </a:cubicBezTo>
                  <a:lnTo>
                    <a:pt x="528804" y="1607715"/>
                  </a:lnTo>
                  <a:cubicBezTo>
                    <a:pt x="529899" y="1571503"/>
                    <a:pt x="543638" y="1542216"/>
                    <a:pt x="572657" y="1521529"/>
                  </a:cubicBezTo>
                  <a:cubicBezTo>
                    <a:pt x="590439" y="1508852"/>
                    <a:pt x="608947" y="1501798"/>
                    <a:pt x="627832" y="1500489"/>
                  </a:cubicBezTo>
                  <a:close/>
                  <a:moveTo>
                    <a:pt x="585011" y="1352845"/>
                  </a:moveTo>
                  <a:cubicBezTo>
                    <a:pt x="618475" y="1352696"/>
                    <a:pt x="651939" y="1352696"/>
                    <a:pt x="685426" y="1352845"/>
                  </a:cubicBezTo>
                  <a:cubicBezTo>
                    <a:pt x="699902" y="1352845"/>
                    <a:pt x="707966" y="1359703"/>
                    <a:pt x="708055" y="1373152"/>
                  </a:cubicBezTo>
                  <a:cubicBezTo>
                    <a:pt x="708413" y="1417383"/>
                    <a:pt x="708189" y="1461638"/>
                    <a:pt x="708189" y="1508260"/>
                  </a:cubicBezTo>
                  <a:cubicBezTo>
                    <a:pt x="684890" y="1494164"/>
                    <a:pt x="661612" y="1484848"/>
                    <a:pt x="635319" y="1484982"/>
                  </a:cubicBezTo>
                  <a:cubicBezTo>
                    <a:pt x="609025" y="1485116"/>
                    <a:pt x="585748" y="1493002"/>
                    <a:pt x="561889" y="1509064"/>
                  </a:cubicBezTo>
                  <a:lnTo>
                    <a:pt x="561889" y="1444146"/>
                  </a:lnTo>
                  <a:cubicBezTo>
                    <a:pt x="561889" y="1421472"/>
                    <a:pt x="561889" y="1398775"/>
                    <a:pt x="561889" y="1376078"/>
                  </a:cubicBezTo>
                  <a:cubicBezTo>
                    <a:pt x="562001" y="1359971"/>
                    <a:pt x="568949" y="1352912"/>
                    <a:pt x="585011" y="1352845"/>
                  </a:cubicBezTo>
                  <a:close/>
                  <a:moveTo>
                    <a:pt x="336821" y="1352801"/>
                  </a:moveTo>
                  <a:cubicBezTo>
                    <a:pt x="369190" y="1352712"/>
                    <a:pt x="401560" y="1352712"/>
                    <a:pt x="433907" y="1352801"/>
                  </a:cubicBezTo>
                  <a:cubicBezTo>
                    <a:pt x="451533" y="1352801"/>
                    <a:pt x="458168" y="1359503"/>
                    <a:pt x="458190" y="1377128"/>
                  </a:cubicBezTo>
                  <a:cubicBezTo>
                    <a:pt x="458280" y="1417668"/>
                    <a:pt x="458280" y="1458213"/>
                    <a:pt x="458190" y="1498766"/>
                  </a:cubicBezTo>
                  <a:cubicBezTo>
                    <a:pt x="458213" y="1501290"/>
                    <a:pt x="457944" y="1503792"/>
                    <a:pt x="457744" y="1507501"/>
                  </a:cubicBezTo>
                  <a:cubicBezTo>
                    <a:pt x="395194" y="1477454"/>
                    <a:pt x="386258" y="1477432"/>
                    <a:pt x="312538" y="1506853"/>
                  </a:cubicBezTo>
                  <a:cubicBezTo>
                    <a:pt x="312292" y="1503413"/>
                    <a:pt x="311890" y="1500151"/>
                    <a:pt x="311890" y="1497068"/>
                  </a:cubicBezTo>
                  <a:cubicBezTo>
                    <a:pt x="311890" y="1457260"/>
                    <a:pt x="311890" y="1417458"/>
                    <a:pt x="311890" y="1377665"/>
                  </a:cubicBezTo>
                  <a:cubicBezTo>
                    <a:pt x="311890" y="1359458"/>
                    <a:pt x="318592" y="1352868"/>
                    <a:pt x="336821" y="1352801"/>
                  </a:cubicBezTo>
                  <a:close/>
                  <a:moveTo>
                    <a:pt x="584586" y="1079077"/>
                  </a:moveTo>
                  <a:lnTo>
                    <a:pt x="685761" y="1079077"/>
                  </a:lnTo>
                  <a:lnTo>
                    <a:pt x="685761" y="1335979"/>
                  </a:lnTo>
                  <a:lnTo>
                    <a:pt x="584586" y="1335979"/>
                  </a:lnTo>
                  <a:close/>
                  <a:moveTo>
                    <a:pt x="334519" y="1078854"/>
                  </a:moveTo>
                  <a:lnTo>
                    <a:pt x="436163" y="1078854"/>
                  </a:lnTo>
                  <a:lnTo>
                    <a:pt x="436163" y="1335756"/>
                  </a:lnTo>
                  <a:lnTo>
                    <a:pt x="334519" y="1335756"/>
                  </a:lnTo>
                  <a:close/>
                  <a:moveTo>
                    <a:pt x="133041" y="1008597"/>
                  </a:moveTo>
                  <a:lnTo>
                    <a:pt x="157280" y="1008597"/>
                  </a:lnTo>
                  <a:cubicBezTo>
                    <a:pt x="160027" y="1031495"/>
                    <a:pt x="153191" y="1050640"/>
                    <a:pt x="137889" y="1067550"/>
                  </a:cubicBezTo>
                  <a:lnTo>
                    <a:pt x="119794" y="1050349"/>
                  </a:lnTo>
                  <a:cubicBezTo>
                    <a:pt x="124396" y="1035806"/>
                    <a:pt x="128484" y="1022961"/>
                    <a:pt x="133041" y="1008597"/>
                  </a:cubicBezTo>
                  <a:close/>
                  <a:moveTo>
                    <a:pt x="862732" y="1008418"/>
                  </a:moveTo>
                  <a:lnTo>
                    <a:pt x="887261" y="1008418"/>
                  </a:lnTo>
                  <a:cubicBezTo>
                    <a:pt x="891729" y="1022626"/>
                    <a:pt x="895817" y="1035806"/>
                    <a:pt x="900463" y="1050706"/>
                  </a:cubicBezTo>
                  <a:lnTo>
                    <a:pt x="882838" y="1067639"/>
                  </a:lnTo>
                  <a:cubicBezTo>
                    <a:pt x="866954" y="1051019"/>
                    <a:pt x="860499" y="1031763"/>
                    <a:pt x="862732" y="1008418"/>
                  </a:cubicBezTo>
                  <a:close/>
                  <a:moveTo>
                    <a:pt x="980728" y="1007748"/>
                  </a:moveTo>
                  <a:cubicBezTo>
                    <a:pt x="987140" y="1007468"/>
                    <a:pt x="993573" y="1007565"/>
                    <a:pt x="999985" y="1008038"/>
                  </a:cubicBezTo>
                  <a:cubicBezTo>
                    <a:pt x="1002777" y="1008938"/>
                    <a:pt x="1004899" y="1011192"/>
                    <a:pt x="1005659" y="1014025"/>
                  </a:cubicBezTo>
                  <a:cubicBezTo>
                    <a:pt x="1006799" y="1034734"/>
                    <a:pt x="999292" y="1052315"/>
                    <a:pt x="985687" y="1067528"/>
                  </a:cubicBezTo>
                  <a:lnTo>
                    <a:pt x="967615" y="1050505"/>
                  </a:lnTo>
                  <a:cubicBezTo>
                    <a:pt x="972083" y="1035694"/>
                    <a:pt x="976104" y="1022827"/>
                    <a:pt x="980728" y="1007748"/>
                  </a:cubicBezTo>
                  <a:close/>
                  <a:moveTo>
                    <a:pt x="39485" y="1007703"/>
                  </a:moveTo>
                  <a:cubicBezTo>
                    <a:pt x="43953" y="1022715"/>
                    <a:pt x="47817" y="1035493"/>
                    <a:pt x="52441" y="1050863"/>
                  </a:cubicBezTo>
                  <a:lnTo>
                    <a:pt x="33341" y="1065808"/>
                  </a:lnTo>
                  <a:cubicBezTo>
                    <a:pt x="20206" y="1052152"/>
                    <a:pt x="13370" y="1033632"/>
                    <a:pt x="14487" y="1014718"/>
                  </a:cubicBezTo>
                  <a:cubicBezTo>
                    <a:pt x="14621" y="1012283"/>
                    <a:pt x="18954" y="1008463"/>
                    <a:pt x="21636" y="1008016"/>
                  </a:cubicBezTo>
                  <a:cubicBezTo>
                    <a:pt x="27578" y="1007433"/>
                    <a:pt x="33542" y="1007328"/>
                    <a:pt x="39485" y="1007703"/>
                  </a:cubicBezTo>
                  <a:close/>
                  <a:moveTo>
                    <a:pt x="861236" y="928913"/>
                  </a:moveTo>
                  <a:cubicBezTo>
                    <a:pt x="885027" y="929181"/>
                    <a:pt x="909176" y="929047"/>
                    <a:pt x="933325" y="929047"/>
                  </a:cubicBezTo>
                  <a:cubicBezTo>
                    <a:pt x="957898" y="929047"/>
                    <a:pt x="982337" y="929293"/>
                    <a:pt x="1006843" y="928935"/>
                  </a:cubicBezTo>
                  <a:cubicBezTo>
                    <a:pt x="1016516" y="928801"/>
                    <a:pt x="1020247" y="932979"/>
                    <a:pt x="1020247" y="942339"/>
                  </a:cubicBezTo>
                  <a:cubicBezTo>
                    <a:pt x="1020024" y="954961"/>
                    <a:pt x="1020046" y="967582"/>
                    <a:pt x="1020247" y="980204"/>
                  </a:cubicBezTo>
                  <a:cubicBezTo>
                    <a:pt x="1020247" y="988090"/>
                    <a:pt x="1016762" y="991731"/>
                    <a:pt x="1008787" y="991709"/>
                  </a:cubicBezTo>
                  <a:cubicBezTo>
                    <a:pt x="959015" y="991619"/>
                    <a:pt x="909243" y="991619"/>
                    <a:pt x="859471" y="991709"/>
                  </a:cubicBezTo>
                  <a:cubicBezTo>
                    <a:pt x="851674" y="991709"/>
                    <a:pt x="847765" y="988269"/>
                    <a:pt x="847832" y="980293"/>
                  </a:cubicBezTo>
                  <a:cubicBezTo>
                    <a:pt x="847944" y="967672"/>
                    <a:pt x="848101" y="955028"/>
                    <a:pt x="847832" y="942317"/>
                  </a:cubicBezTo>
                  <a:cubicBezTo>
                    <a:pt x="847609" y="932912"/>
                    <a:pt x="851585" y="928913"/>
                    <a:pt x="861236" y="928913"/>
                  </a:cubicBezTo>
                  <a:close/>
                  <a:moveTo>
                    <a:pt x="12833" y="928890"/>
                  </a:moveTo>
                  <a:cubicBezTo>
                    <a:pt x="61869" y="929069"/>
                    <a:pt x="110926" y="929069"/>
                    <a:pt x="159960" y="928890"/>
                  </a:cubicBezTo>
                  <a:cubicBezTo>
                    <a:pt x="169097" y="928890"/>
                    <a:pt x="172693" y="932889"/>
                    <a:pt x="172537" y="941713"/>
                  </a:cubicBezTo>
                  <a:cubicBezTo>
                    <a:pt x="172292" y="954357"/>
                    <a:pt x="172336" y="966979"/>
                    <a:pt x="172537" y="979690"/>
                  </a:cubicBezTo>
                  <a:cubicBezTo>
                    <a:pt x="172649" y="988179"/>
                    <a:pt x="168784" y="991708"/>
                    <a:pt x="160317" y="991619"/>
                  </a:cubicBezTo>
                  <a:cubicBezTo>
                    <a:pt x="135432" y="991418"/>
                    <a:pt x="110545" y="991619"/>
                    <a:pt x="85637" y="991619"/>
                  </a:cubicBezTo>
                  <a:lnTo>
                    <a:pt x="85615" y="991731"/>
                  </a:lnTo>
                  <a:cubicBezTo>
                    <a:pt x="61466" y="991731"/>
                    <a:pt x="37317" y="991508"/>
                    <a:pt x="13169" y="991731"/>
                  </a:cubicBezTo>
                  <a:cubicBezTo>
                    <a:pt x="3518" y="991865"/>
                    <a:pt x="-235" y="987866"/>
                    <a:pt x="11" y="978327"/>
                  </a:cubicBezTo>
                  <a:cubicBezTo>
                    <a:pt x="368" y="966085"/>
                    <a:pt x="167" y="953754"/>
                    <a:pt x="11" y="941534"/>
                  </a:cubicBezTo>
                  <a:cubicBezTo>
                    <a:pt x="-101" y="932599"/>
                    <a:pt x="3786" y="928846"/>
                    <a:pt x="12833" y="928890"/>
                  </a:cubicBezTo>
                  <a:close/>
                  <a:moveTo>
                    <a:pt x="884714" y="743049"/>
                  </a:moveTo>
                  <a:cubicBezTo>
                    <a:pt x="917821" y="742870"/>
                    <a:pt x="950928" y="742870"/>
                    <a:pt x="984035" y="743049"/>
                  </a:cubicBezTo>
                  <a:cubicBezTo>
                    <a:pt x="999672" y="743049"/>
                    <a:pt x="1007111" y="750175"/>
                    <a:pt x="1007156" y="765277"/>
                  </a:cubicBezTo>
                  <a:cubicBezTo>
                    <a:pt x="1007335" y="811787"/>
                    <a:pt x="1007156" y="858275"/>
                    <a:pt x="1007156" y="904786"/>
                  </a:cubicBezTo>
                  <a:cubicBezTo>
                    <a:pt x="1006932" y="907435"/>
                    <a:pt x="1006553" y="910069"/>
                    <a:pt x="1005994" y="912671"/>
                  </a:cubicBezTo>
                  <a:lnTo>
                    <a:pt x="861616" y="912671"/>
                  </a:lnTo>
                  <a:cubicBezTo>
                    <a:pt x="861347" y="908896"/>
                    <a:pt x="860878" y="905389"/>
                    <a:pt x="860878" y="901859"/>
                  </a:cubicBezTo>
                  <a:cubicBezTo>
                    <a:pt x="860878" y="857181"/>
                    <a:pt x="860878" y="812540"/>
                    <a:pt x="860878" y="767935"/>
                  </a:cubicBezTo>
                  <a:cubicBezTo>
                    <a:pt x="860878" y="750220"/>
                    <a:pt x="867580" y="743138"/>
                    <a:pt x="884714" y="743049"/>
                  </a:cubicBezTo>
                  <a:close/>
                  <a:moveTo>
                    <a:pt x="37609" y="743027"/>
                  </a:moveTo>
                  <a:cubicBezTo>
                    <a:pt x="69956" y="742878"/>
                    <a:pt x="102325" y="742878"/>
                    <a:pt x="134695" y="743027"/>
                  </a:cubicBezTo>
                  <a:cubicBezTo>
                    <a:pt x="152432" y="743027"/>
                    <a:pt x="159268" y="749863"/>
                    <a:pt x="159268" y="767198"/>
                  </a:cubicBezTo>
                  <a:cubicBezTo>
                    <a:pt x="159335" y="815250"/>
                    <a:pt x="159335" y="863146"/>
                    <a:pt x="159335" y="912493"/>
                  </a:cubicBezTo>
                  <a:lnTo>
                    <a:pt x="13035" y="912493"/>
                  </a:lnTo>
                  <a:lnTo>
                    <a:pt x="13035" y="899983"/>
                  </a:lnTo>
                  <a:cubicBezTo>
                    <a:pt x="13035" y="856080"/>
                    <a:pt x="13035" y="812183"/>
                    <a:pt x="13035" y="768293"/>
                  </a:cubicBezTo>
                  <a:cubicBezTo>
                    <a:pt x="13035" y="750086"/>
                    <a:pt x="19737" y="743117"/>
                    <a:pt x="37609" y="743027"/>
                  </a:cubicBezTo>
                  <a:close/>
                  <a:moveTo>
                    <a:pt x="347878" y="594717"/>
                  </a:moveTo>
                  <a:cubicBezTo>
                    <a:pt x="334073" y="594717"/>
                    <a:pt x="327148" y="601419"/>
                    <a:pt x="327103" y="615224"/>
                  </a:cubicBezTo>
                  <a:cubicBezTo>
                    <a:pt x="326947" y="679264"/>
                    <a:pt x="326947" y="743302"/>
                    <a:pt x="327103" y="807342"/>
                  </a:cubicBezTo>
                  <a:cubicBezTo>
                    <a:pt x="327103" y="821952"/>
                    <a:pt x="333805" y="828118"/>
                    <a:pt x="348638" y="828118"/>
                  </a:cubicBezTo>
                  <a:cubicBezTo>
                    <a:pt x="402498" y="828118"/>
                    <a:pt x="456358" y="828089"/>
                    <a:pt x="510218" y="828028"/>
                  </a:cubicBezTo>
                  <a:cubicBezTo>
                    <a:pt x="564101" y="828028"/>
                    <a:pt x="617983" y="828028"/>
                    <a:pt x="671865" y="828028"/>
                  </a:cubicBezTo>
                  <a:cubicBezTo>
                    <a:pt x="687190" y="828028"/>
                    <a:pt x="693557" y="821729"/>
                    <a:pt x="693579" y="806270"/>
                  </a:cubicBezTo>
                  <a:cubicBezTo>
                    <a:pt x="693668" y="742648"/>
                    <a:pt x="693601" y="679025"/>
                    <a:pt x="693401" y="615403"/>
                  </a:cubicBezTo>
                  <a:cubicBezTo>
                    <a:pt x="693401" y="601530"/>
                    <a:pt x="686699" y="594717"/>
                    <a:pt x="672804" y="594717"/>
                  </a:cubicBezTo>
                  <a:cubicBezTo>
                    <a:pt x="564503" y="594612"/>
                    <a:pt x="456202" y="594612"/>
                    <a:pt x="347878" y="594717"/>
                  </a:cubicBezTo>
                  <a:close/>
                  <a:moveTo>
                    <a:pt x="213954" y="538667"/>
                  </a:moveTo>
                  <a:cubicBezTo>
                    <a:pt x="213954" y="564737"/>
                    <a:pt x="214066" y="590651"/>
                    <a:pt x="213754" y="616542"/>
                  </a:cubicBezTo>
                  <a:cubicBezTo>
                    <a:pt x="213754" y="618887"/>
                    <a:pt x="211251" y="621836"/>
                    <a:pt x="209107" y="623445"/>
                  </a:cubicBezTo>
                  <a:cubicBezTo>
                    <a:pt x="177519" y="647303"/>
                    <a:pt x="157480" y="679561"/>
                    <a:pt x="143116" y="715594"/>
                  </a:cubicBezTo>
                  <a:cubicBezTo>
                    <a:pt x="139453" y="724798"/>
                    <a:pt x="134762" y="727568"/>
                    <a:pt x="125245" y="727188"/>
                  </a:cubicBezTo>
                  <a:cubicBezTo>
                    <a:pt x="104536" y="726384"/>
                    <a:pt x="83761" y="726943"/>
                    <a:pt x="62963" y="726943"/>
                  </a:cubicBezTo>
                  <a:cubicBezTo>
                    <a:pt x="67542" y="659724"/>
                    <a:pt x="157101" y="547960"/>
                    <a:pt x="213954" y="538667"/>
                  </a:cubicBezTo>
                  <a:close/>
                  <a:moveTo>
                    <a:pt x="806147" y="536277"/>
                  </a:moveTo>
                  <a:cubicBezTo>
                    <a:pt x="892064" y="573450"/>
                    <a:pt x="931739" y="643908"/>
                    <a:pt x="959506" y="726943"/>
                  </a:cubicBezTo>
                  <a:cubicBezTo>
                    <a:pt x="944584" y="726943"/>
                    <a:pt x="930845" y="725491"/>
                    <a:pt x="917508" y="727256"/>
                  </a:cubicBezTo>
                  <a:cubicBezTo>
                    <a:pt x="892511" y="730607"/>
                    <a:pt x="877454" y="723994"/>
                    <a:pt x="868362" y="697678"/>
                  </a:cubicBezTo>
                  <a:cubicBezTo>
                    <a:pt x="857907" y="667699"/>
                    <a:pt x="837087" y="643104"/>
                    <a:pt x="811285" y="623534"/>
                  </a:cubicBezTo>
                  <a:cubicBezTo>
                    <a:pt x="808694" y="621642"/>
                    <a:pt x="806951" y="618798"/>
                    <a:pt x="806460" y="615626"/>
                  </a:cubicBezTo>
                  <a:cubicBezTo>
                    <a:pt x="806013" y="590070"/>
                    <a:pt x="806147" y="564492"/>
                    <a:pt x="806147" y="536277"/>
                  </a:cubicBezTo>
                  <a:close/>
                  <a:moveTo>
                    <a:pt x="271568" y="493207"/>
                  </a:moveTo>
                  <a:cubicBezTo>
                    <a:pt x="351163" y="493252"/>
                    <a:pt x="430802" y="493296"/>
                    <a:pt x="510486" y="493341"/>
                  </a:cubicBezTo>
                  <a:lnTo>
                    <a:pt x="746143" y="493341"/>
                  </a:lnTo>
                  <a:cubicBezTo>
                    <a:pt x="776570" y="493341"/>
                    <a:pt x="790264" y="507258"/>
                    <a:pt x="790264" y="537819"/>
                  </a:cubicBezTo>
                  <a:cubicBezTo>
                    <a:pt x="790264" y="671423"/>
                    <a:pt x="790264" y="805019"/>
                    <a:pt x="790264" y="938608"/>
                  </a:cubicBezTo>
                  <a:cubicBezTo>
                    <a:pt x="790264" y="998790"/>
                    <a:pt x="751773" y="1047266"/>
                    <a:pt x="694451" y="1059665"/>
                  </a:cubicBezTo>
                  <a:cubicBezTo>
                    <a:pt x="684956" y="1061566"/>
                    <a:pt x="675306" y="1062479"/>
                    <a:pt x="665633" y="1062390"/>
                  </a:cubicBezTo>
                  <a:cubicBezTo>
                    <a:pt x="562135" y="1062569"/>
                    <a:pt x="458637" y="1062569"/>
                    <a:pt x="355116" y="1062390"/>
                  </a:cubicBezTo>
                  <a:cubicBezTo>
                    <a:pt x="283318" y="1062390"/>
                    <a:pt x="230329" y="1010496"/>
                    <a:pt x="230128" y="938943"/>
                  </a:cubicBezTo>
                  <a:cubicBezTo>
                    <a:pt x="229726" y="804170"/>
                    <a:pt x="229905" y="669419"/>
                    <a:pt x="229950" y="534602"/>
                  </a:cubicBezTo>
                  <a:cubicBezTo>
                    <a:pt x="229950" y="507795"/>
                    <a:pt x="244716" y="493229"/>
                    <a:pt x="271568" y="493207"/>
                  </a:cubicBezTo>
                  <a:close/>
                  <a:moveTo>
                    <a:pt x="448728" y="237006"/>
                  </a:moveTo>
                  <a:cubicBezTo>
                    <a:pt x="451886" y="238740"/>
                    <a:pt x="454494" y="242024"/>
                    <a:pt x="457029" y="245822"/>
                  </a:cubicBezTo>
                  <a:cubicBezTo>
                    <a:pt x="481602" y="282592"/>
                    <a:pt x="534792" y="283798"/>
                    <a:pt x="561667" y="248324"/>
                  </a:cubicBezTo>
                  <a:cubicBezTo>
                    <a:pt x="563007" y="246559"/>
                    <a:pt x="564191" y="244660"/>
                    <a:pt x="565419" y="242806"/>
                  </a:cubicBezTo>
                  <a:cubicBezTo>
                    <a:pt x="569887" y="235881"/>
                    <a:pt x="576254" y="233222"/>
                    <a:pt x="583470" y="237802"/>
                  </a:cubicBezTo>
                  <a:cubicBezTo>
                    <a:pt x="590685" y="242381"/>
                    <a:pt x="590551" y="249709"/>
                    <a:pt x="586329" y="256410"/>
                  </a:cubicBezTo>
                  <a:cubicBezTo>
                    <a:pt x="570558" y="281565"/>
                    <a:pt x="547883" y="296040"/>
                    <a:pt x="518216" y="299235"/>
                  </a:cubicBezTo>
                  <a:cubicBezTo>
                    <a:pt x="515625" y="299362"/>
                    <a:pt x="513011" y="299353"/>
                    <a:pt x="510420" y="299213"/>
                  </a:cubicBezTo>
                  <a:cubicBezTo>
                    <a:pt x="478922" y="298743"/>
                    <a:pt x="453902" y="285809"/>
                    <a:pt x="435874" y="259828"/>
                  </a:cubicBezTo>
                  <a:cubicBezTo>
                    <a:pt x="429172" y="250334"/>
                    <a:pt x="429753" y="241197"/>
                    <a:pt x="437125" y="237489"/>
                  </a:cubicBezTo>
                  <a:cubicBezTo>
                    <a:pt x="441861" y="235087"/>
                    <a:pt x="445570" y="235272"/>
                    <a:pt x="448728" y="237006"/>
                  </a:cubicBezTo>
                  <a:close/>
                  <a:moveTo>
                    <a:pt x="404397" y="136515"/>
                  </a:moveTo>
                  <a:cubicBezTo>
                    <a:pt x="424748" y="137049"/>
                    <a:pt x="440922" y="153759"/>
                    <a:pt x="440810" y="174112"/>
                  </a:cubicBezTo>
                  <a:cubicBezTo>
                    <a:pt x="440833" y="194284"/>
                    <a:pt x="424480" y="210648"/>
                    <a:pt x="404308" y="210664"/>
                  </a:cubicBezTo>
                  <a:cubicBezTo>
                    <a:pt x="404107" y="210664"/>
                    <a:pt x="403906" y="210661"/>
                    <a:pt x="403704" y="210659"/>
                  </a:cubicBezTo>
                  <a:cubicBezTo>
                    <a:pt x="383577" y="210628"/>
                    <a:pt x="367292" y="194289"/>
                    <a:pt x="367336" y="174166"/>
                  </a:cubicBezTo>
                  <a:cubicBezTo>
                    <a:pt x="367336" y="173902"/>
                    <a:pt x="367336" y="173638"/>
                    <a:pt x="367336" y="173375"/>
                  </a:cubicBezTo>
                  <a:cubicBezTo>
                    <a:pt x="367515" y="153010"/>
                    <a:pt x="384024" y="136575"/>
                    <a:pt x="404397" y="136515"/>
                  </a:cubicBezTo>
                  <a:close/>
                  <a:moveTo>
                    <a:pt x="616308" y="136448"/>
                  </a:moveTo>
                  <a:cubicBezTo>
                    <a:pt x="636614" y="136801"/>
                    <a:pt x="652877" y="153361"/>
                    <a:pt x="652877" y="173665"/>
                  </a:cubicBezTo>
                  <a:cubicBezTo>
                    <a:pt x="653168" y="193773"/>
                    <a:pt x="637106" y="210315"/>
                    <a:pt x="617001" y="210610"/>
                  </a:cubicBezTo>
                  <a:cubicBezTo>
                    <a:pt x="616777" y="210614"/>
                    <a:pt x="616554" y="210614"/>
                    <a:pt x="616331" y="210614"/>
                  </a:cubicBezTo>
                  <a:cubicBezTo>
                    <a:pt x="596315" y="210778"/>
                    <a:pt x="579940" y="194678"/>
                    <a:pt x="579783" y="174655"/>
                  </a:cubicBezTo>
                  <a:cubicBezTo>
                    <a:pt x="579783" y="174347"/>
                    <a:pt x="579783" y="174041"/>
                    <a:pt x="579783" y="173732"/>
                  </a:cubicBezTo>
                  <a:cubicBezTo>
                    <a:pt x="579783" y="153404"/>
                    <a:pt x="596515" y="136292"/>
                    <a:pt x="616308" y="136448"/>
                  </a:cubicBezTo>
                  <a:close/>
                  <a:moveTo>
                    <a:pt x="337491" y="104995"/>
                  </a:moveTo>
                  <a:cubicBezTo>
                    <a:pt x="312293" y="104995"/>
                    <a:pt x="300810" y="116589"/>
                    <a:pt x="300766" y="142056"/>
                  </a:cubicBezTo>
                  <a:cubicBezTo>
                    <a:pt x="300676" y="194180"/>
                    <a:pt x="300676" y="246306"/>
                    <a:pt x="300766" y="298431"/>
                  </a:cubicBezTo>
                  <a:cubicBezTo>
                    <a:pt x="300766" y="324702"/>
                    <a:pt x="311935" y="335715"/>
                    <a:pt x="338139" y="335737"/>
                  </a:cubicBezTo>
                  <a:lnTo>
                    <a:pt x="508990" y="335670"/>
                  </a:lnTo>
                  <a:cubicBezTo>
                    <a:pt x="567072" y="335670"/>
                    <a:pt x="625155" y="335670"/>
                    <a:pt x="683237" y="335670"/>
                  </a:cubicBezTo>
                  <a:cubicBezTo>
                    <a:pt x="707967" y="335670"/>
                    <a:pt x="719359" y="324277"/>
                    <a:pt x="719404" y="299414"/>
                  </a:cubicBezTo>
                  <a:cubicBezTo>
                    <a:pt x="719493" y="246932"/>
                    <a:pt x="719493" y="194441"/>
                    <a:pt x="719404" y="141944"/>
                  </a:cubicBezTo>
                  <a:cubicBezTo>
                    <a:pt x="719404" y="116522"/>
                    <a:pt x="707855" y="104995"/>
                    <a:pt x="682589" y="104995"/>
                  </a:cubicBezTo>
                  <a:cubicBezTo>
                    <a:pt x="567564" y="104995"/>
                    <a:pt x="452539" y="104995"/>
                    <a:pt x="337491" y="104995"/>
                  </a:cubicBezTo>
                  <a:close/>
                  <a:moveTo>
                    <a:pt x="349041" y="0"/>
                  </a:moveTo>
                  <a:cubicBezTo>
                    <a:pt x="456269" y="0"/>
                    <a:pt x="563498" y="0"/>
                    <a:pt x="670727" y="0"/>
                  </a:cubicBezTo>
                  <a:cubicBezTo>
                    <a:pt x="739018" y="0"/>
                    <a:pt x="791493" y="52721"/>
                    <a:pt x="791560" y="121124"/>
                  </a:cubicBezTo>
                  <a:cubicBezTo>
                    <a:pt x="791560" y="187382"/>
                    <a:pt x="791560" y="253656"/>
                    <a:pt x="791560" y="319944"/>
                  </a:cubicBezTo>
                  <a:cubicBezTo>
                    <a:pt x="791560" y="388168"/>
                    <a:pt x="738571" y="441023"/>
                    <a:pt x="670481" y="440956"/>
                  </a:cubicBezTo>
                  <a:lnTo>
                    <a:pt x="619279" y="440911"/>
                  </a:lnTo>
                  <a:lnTo>
                    <a:pt x="619279" y="476430"/>
                  </a:lnTo>
                  <a:cubicBezTo>
                    <a:pt x="615147" y="476698"/>
                    <a:pt x="611595" y="477145"/>
                    <a:pt x="608109" y="477145"/>
                  </a:cubicBezTo>
                  <a:cubicBezTo>
                    <a:pt x="542968" y="477145"/>
                    <a:pt x="477827" y="476989"/>
                    <a:pt x="412685" y="477391"/>
                  </a:cubicBezTo>
                  <a:cubicBezTo>
                    <a:pt x="402968" y="477391"/>
                    <a:pt x="400376" y="474129"/>
                    <a:pt x="401181" y="465171"/>
                  </a:cubicBezTo>
                  <a:cubicBezTo>
                    <a:pt x="401851" y="457822"/>
                    <a:pt x="401315" y="450383"/>
                    <a:pt x="401315" y="440866"/>
                  </a:cubicBezTo>
                  <a:cubicBezTo>
                    <a:pt x="392960" y="440866"/>
                    <a:pt x="385342" y="441134"/>
                    <a:pt x="377747" y="440866"/>
                  </a:cubicBezTo>
                  <a:cubicBezTo>
                    <a:pt x="359205" y="440107"/>
                    <a:pt x="340194" y="441380"/>
                    <a:pt x="322233" y="437694"/>
                  </a:cubicBezTo>
                  <a:cubicBezTo>
                    <a:pt x="267078" y="426524"/>
                    <a:pt x="228610" y="377624"/>
                    <a:pt x="228408" y="321262"/>
                  </a:cubicBezTo>
                  <a:cubicBezTo>
                    <a:pt x="228319" y="254244"/>
                    <a:pt x="228319" y="187226"/>
                    <a:pt x="228408" y="120208"/>
                  </a:cubicBezTo>
                  <a:cubicBezTo>
                    <a:pt x="228565" y="52721"/>
                    <a:pt x="281487" y="45"/>
                    <a:pt x="349041" y="0"/>
                  </a:cubicBezTo>
                  <a:close/>
                </a:path>
              </a:pathLst>
            </a:custGeom>
            <a:solidFill>
              <a:sysClr val="windowText" lastClr="000000">
                <a:lumMod val="65000"/>
                <a:lumOff val="35000"/>
              </a:sysClr>
            </a:solidFill>
            <a:ln w="223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grpSp>
        <p:nvGrpSpPr>
          <p:cNvPr id="1061" name="Group 1060">
            <a:extLst>
              <a:ext uri="{FF2B5EF4-FFF2-40B4-BE49-F238E27FC236}">
                <a16:creationId xmlns:a16="http://schemas.microsoft.com/office/drawing/2014/main" id="{1427A17A-984E-940D-A7A4-7472F5EDDDD3}"/>
              </a:ext>
            </a:extLst>
          </p:cNvPr>
          <p:cNvGrpSpPr/>
          <p:nvPr/>
        </p:nvGrpSpPr>
        <p:grpSpPr>
          <a:xfrm>
            <a:off x="1662007" y="1310493"/>
            <a:ext cx="1855728" cy="1855726"/>
            <a:chOff x="1900416" y="1544059"/>
            <a:chExt cx="1855728" cy="1855726"/>
          </a:xfrm>
        </p:grpSpPr>
        <p:sp>
          <p:nvSpPr>
            <p:cNvPr id="1062" name="Oval 1061">
              <a:extLst>
                <a:ext uri="{FF2B5EF4-FFF2-40B4-BE49-F238E27FC236}">
                  <a16:creationId xmlns:a16="http://schemas.microsoft.com/office/drawing/2014/main" id="{B871A1FA-3C11-4A98-C672-B337F4F2541D}"/>
                </a:ext>
              </a:extLst>
            </p:cNvPr>
            <p:cNvSpPr/>
            <p:nvPr/>
          </p:nvSpPr>
          <p:spPr bwMode="auto">
            <a:xfrm>
              <a:off x="1900416" y="1544059"/>
              <a:ext cx="1855728" cy="1855726"/>
            </a:xfrm>
            <a:prstGeom prst="ellipse">
              <a:avLst/>
            </a:prstGeom>
            <a:solidFill>
              <a:sysClr val="window" lastClr="FFFFFF">
                <a:lumMod val="75000"/>
              </a:sys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63" name="Freeform: Shape 1062">
              <a:extLst>
                <a:ext uri="{FF2B5EF4-FFF2-40B4-BE49-F238E27FC236}">
                  <a16:creationId xmlns:a16="http://schemas.microsoft.com/office/drawing/2014/main" id="{AFF2942C-75B9-5502-1034-8B77B3713BD7}"/>
                </a:ext>
              </a:extLst>
            </p:cNvPr>
            <p:cNvSpPr/>
            <p:nvPr/>
          </p:nvSpPr>
          <p:spPr>
            <a:xfrm>
              <a:off x="2369169" y="1748452"/>
              <a:ext cx="918222" cy="1446943"/>
            </a:xfrm>
            <a:custGeom>
              <a:avLst/>
              <a:gdLst>
                <a:gd name="connsiteX0" fmla="*/ 388647 w 1020247"/>
                <a:gd name="connsiteY0" fmla="*/ 1501044 h 1607715"/>
                <a:gd name="connsiteX1" fmla="*/ 490425 w 1020247"/>
                <a:gd name="connsiteY1" fmla="*/ 1607424 h 1607715"/>
                <a:gd name="connsiteX2" fmla="*/ 279543 w 1020247"/>
                <a:gd name="connsiteY2" fmla="*/ 1607424 h 1607715"/>
                <a:gd name="connsiteX3" fmla="*/ 388647 w 1020247"/>
                <a:gd name="connsiteY3" fmla="*/ 1501044 h 1607715"/>
                <a:gd name="connsiteX4" fmla="*/ 627832 w 1020247"/>
                <a:gd name="connsiteY4" fmla="*/ 1500489 h 1607715"/>
                <a:gd name="connsiteX5" fmla="*/ 685269 w 1020247"/>
                <a:gd name="connsiteY5" fmla="*/ 1513912 h 1607715"/>
                <a:gd name="connsiteX6" fmla="*/ 741408 w 1020247"/>
                <a:gd name="connsiteY6" fmla="*/ 1607715 h 1607715"/>
                <a:gd name="connsiteX7" fmla="*/ 528804 w 1020247"/>
                <a:gd name="connsiteY7" fmla="*/ 1607715 h 1607715"/>
                <a:gd name="connsiteX8" fmla="*/ 572657 w 1020247"/>
                <a:gd name="connsiteY8" fmla="*/ 1521529 h 1607715"/>
                <a:gd name="connsiteX9" fmla="*/ 627832 w 1020247"/>
                <a:gd name="connsiteY9" fmla="*/ 1500489 h 1607715"/>
                <a:gd name="connsiteX10" fmla="*/ 585011 w 1020247"/>
                <a:gd name="connsiteY10" fmla="*/ 1352845 h 1607715"/>
                <a:gd name="connsiteX11" fmla="*/ 685426 w 1020247"/>
                <a:gd name="connsiteY11" fmla="*/ 1352845 h 1607715"/>
                <a:gd name="connsiteX12" fmla="*/ 708055 w 1020247"/>
                <a:gd name="connsiteY12" fmla="*/ 1373152 h 1607715"/>
                <a:gd name="connsiteX13" fmla="*/ 708189 w 1020247"/>
                <a:gd name="connsiteY13" fmla="*/ 1508260 h 1607715"/>
                <a:gd name="connsiteX14" fmla="*/ 635319 w 1020247"/>
                <a:gd name="connsiteY14" fmla="*/ 1484982 h 1607715"/>
                <a:gd name="connsiteX15" fmla="*/ 561889 w 1020247"/>
                <a:gd name="connsiteY15" fmla="*/ 1509064 h 1607715"/>
                <a:gd name="connsiteX16" fmla="*/ 561889 w 1020247"/>
                <a:gd name="connsiteY16" fmla="*/ 1444146 h 1607715"/>
                <a:gd name="connsiteX17" fmla="*/ 561889 w 1020247"/>
                <a:gd name="connsiteY17" fmla="*/ 1376078 h 1607715"/>
                <a:gd name="connsiteX18" fmla="*/ 585011 w 1020247"/>
                <a:gd name="connsiteY18" fmla="*/ 1352845 h 1607715"/>
                <a:gd name="connsiteX19" fmla="*/ 336821 w 1020247"/>
                <a:gd name="connsiteY19" fmla="*/ 1352801 h 1607715"/>
                <a:gd name="connsiteX20" fmla="*/ 433907 w 1020247"/>
                <a:gd name="connsiteY20" fmla="*/ 1352801 h 1607715"/>
                <a:gd name="connsiteX21" fmla="*/ 458190 w 1020247"/>
                <a:gd name="connsiteY21" fmla="*/ 1377128 h 1607715"/>
                <a:gd name="connsiteX22" fmla="*/ 458190 w 1020247"/>
                <a:gd name="connsiteY22" fmla="*/ 1498766 h 1607715"/>
                <a:gd name="connsiteX23" fmla="*/ 457744 w 1020247"/>
                <a:gd name="connsiteY23" fmla="*/ 1507501 h 1607715"/>
                <a:gd name="connsiteX24" fmla="*/ 312538 w 1020247"/>
                <a:gd name="connsiteY24" fmla="*/ 1506853 h 1607715"/>
                <a:gd name="connsiteX25" fmla="*/ 311890 w 1020247"/>
                <a:gd name="connsiteY25" fmla="*/ 1497068 h 1607715"/>
                <a:gd name="connsiteX26" fmla="*/ 311890 w 1020247"/>
                <a:gd name="connsiteY26" fmla="*/ 1377665 h 1607715"/>
                <a:gd name="connsiteX27" fmla="*/ 336821 w 1020247"/>
                <a:gd name="connsiteY27" fmla="*/ 1352801 h 1607715"/>
                <a:gd name="connsiteX28" fmla="*/ 584586 w 1020247"/>
                <a:gd name="connsiteY28" fmla="*/ 1079077 h 1607715"/>
                <a:gd name="connsiteX29" fmla="*/ 685761 w 1020247"/>
                <a:gd name="connsiteY29" fmla="*/ 1079077 h 1607715"/>
                <a:gd name="connsiteX30" fmla="*/ 685761 w 1020247"/>
                <a:gd name="connsiteY30" fmla="*/ 1335979 h 1607715"/>
                <a:gd name="connsiteX31" fmla="*/ 584586 w 1020247"/>
                <a:gd name="connsiteY31" fmla="*/ 1335979 h 1607715"/>
                <a:gd name="connsiteX32" fmla="*/ 334519 w 1020247"/>
                <a:gd name="connsiteY32" fmla="*/ 1078854 h 1607715"/>
                <a:gd name="connsiteX33" fmla="*/ 436163 w 1020247"/>
                <a:gd name="connsiteY33" fmla="*/ 1078854 h 1607715"/>
                <a:gd name="connsiteX34" fmla="*/ 436163 w 1020247"/>
                <a:gd name="connsiteY34" fmla="*/ 1335756 h 1607715"/>
                <a:gd name="connsiteX35" fmla="*/ 334519 w 1020247"/>
                <a:gd name="connsiteY35" fmla="*/ 1335756 h 1607715"/>
                <a:gd name="connsiteX36" fmla="*/ 133041 w 1020247"/>
                <a:gd name="connsiteY36" fmla="*/ 1008597 h 1607715"/>
                <a:gd name="connsiteX37" fmla="*/ 157280 w 1020247"/>
                <a:gd name="connsiteY37" fmla="*/ 1008597 h 1607715"/>
                <a:gd name="connsiteX38" fmla="*/ 137889 w 1020247"/>
                <a:gd name="connsiteY38" fmla="*/ 1067550 h 1607715"/>
                <a:gd name="connsiteX39" fmla="*/ 119794 w 1020247"/>
                <a:gd name="connsiteY39" fmla="*/ 1050349 h 1607715"/>
                <a:gd name="connsiteX40" fmla="*/ 133041 w 1020247"/>
                <a:gd name="connsiteY40" fmla="*/ 1008597 h 1607715"/>
                <a:gd name="connsiteX41" fmla="*/ 862732 w 1020247"/>
                <a:gd name="connsiteY41" fmla="*/ 1008418 h 1607715"/>
                <a:gd name="connsiteX42" fmla="*/ 887261 w 1020247"/>
                <a:gd name="connsiteY42" fmla="*/ 1008418 h 1607715"/>
                <a:gd name="connsiteX43" fmla="*/ 900463 w 1020247"/>
                <a:gd name="connsiteY43" fmla="*/ 1050706 h 1607715"/>
                <a:gd name="connsiteX44" fmla="*/ 882838 w 1020247"/>
                <a:gd name="connsiteY44" fmla="*/ 1067639 h 1607715"/>
                <a:gd name="connsiteX45" fmla="*/ 862732 w 1020247"/>
                <a:gd name="connsiteY45" fmla="*/ 1008418 h 1607715"/>
                <a:gd name="connsiteX46" fmla="*/ 980728 w 1020247"/>
                <a:gd name="connsiteY46" fmla="*/ 1007748 h 1607715"/>
                <a:gd name="connsiteX47" fmla="*/ 999985 w 1020247"/>
                <a:gd name="connsiteY47" fmla="*/ 1008038 h 1607715"/>
                <a:gd name="connsiteX48" fmla="*/ 1005659 w 1020247"/>
                <a:gd name="connsiteY48" fmla="*/ 1014025 h 1607715"/>
                <a:gd name="connsiteX49" fmla="*/ 985687 w 1020247"/>
                <a:gd name="connsiteY49" fmla="*/ 1067528 h 1607715"/>
                <a:gd name="connsiteX50" fmla="*/ 967615 w 1020247"/>
                <a:gd name="connsiteY50" fmla="*/ 1050505 h 1607715"/>
                <a:gd name="connsiteX51" fmla="*/ 980728 w 1020247"/>
                <a:gd name="connsiteY51" fmla="*/ 1007748 h 1607715"/>
                <a:gd name="connsiteX52" fmla="*/ 39485 w 1020247"/>
                <a:gd name="connsiteY52" fmla="*/ 1007703 h 1607715"/>
                <a:gd name="connsiteX53" fmla="*/ 52441 w 1020247"/>
                <a:gd name="connsiteY53" fmla="*/ 1050863 h 1607715"/>
                <a:gd name="connsiteX54" fmla="*/ 33341 w 1020247"/>
                <a:gd name="connsiteY54" fmla="*/ 1065808 h 1607715"/>
                <a:gd name="connsiteX55" fmla="*/ 14487 w 1020247"/>
                <a:gd name="connsiteY55" fmla="*/ 1014718 h 1607715"/>
                <a:gd name="connsiteX56" fmla="*/ 21636 w 1020247"/>
                <a:gd name="connsiteY56" fmla="*/ 1008016 h 1607715"/>
                <a:gd name="connsiteX57" fmla="*/ 39485 w 1020247"/>
                <a:gd name="connsiteY57" fmla="*/ 1007703 h 1607715"/>
                <a:gd name="connsiteX58" fmla="*/ 861236 w 1020247"/>
                <a:gd name="connsiteY58" fmla="*/ 928913 h 1607715"/>
                <a:gd name="connsiteX59" fmla="*/ 933325 w 1020247"/>
                <a:gd name="connsiteY59" fmla="*/ 929047 h 1607715"/>
                <a:gd name="connsiteX60" fmla="*/ 1006843 w 1020247"/>
                <a:gd name="connsiteY60" fmla="*/ 928935 h 1607715"/>
                <a:gd name="connsiteX61" fmla="*/ 1020247 w 1020247"/>
                <a:gd name="connsiteY61" fmla="*/ 942339 h 1607715"/>
                <a:gd name="connsiteX62" fmla="*/ 1020247 w 1020247"/>
                <a:gd name="connsiteY62" fmla="*/ 980204 h 1607715"/>
                <a:gd name="connsiteX63" fmla="*/ 1008787 w 1020247"/>
                <a:gd name="connsiteY63" fmla="*/ 991709 h 1607715"/>
                <a:gd name="connsiteX64" fmla="*/ 859471 w 1020247"/>
                <a:gd name="connsiteY64" fmla="*/ 991709 h 1607715"/>
                <a:gd name="connsiteX65" fmla="*/ 847832 w 1020247"/>
                <a:gd name="connsiteY65" fmla="*/ 980293 h 1607715"/>
                <a:gd name="connsiteX66" fmla="*/ 847832 w 1020247"/>
                <a:gd name="connsiteY66" fmla="*/ 942317 h 1607715"/>
                <a:gd name="connsiteX67" fmla="*/ 861236 w 1020247"/>
                <a:gd name="connsiteY67" fmla="*/ 928913 h 1607715"/>
                <a:gd name="connsiteX68" fmla="*/ 12833 w 1020247"/>
                <a:gd name="connsiteY68" fmla="*/ 928890 h 1607715"/>
                <a:gd name="connsiteX69" fmla="*/ 159960 w 1020247"/>
                <a:gd name="connsiteY69" fmla="*/ 928890 h 1607715"/>
                <a:gd name="connsiteX70" fmla="*/ 172537 w 1020247"/>
                <a:gd name="connsiteY70" fmla="*/ 941713 h 1607715"/>
                <a:gd name="connsiteX71" fmla="*/ 172537 w 1020247"/>
                <a:gd name="connsiteY71" fmla="*/ 979690 h 1607715"/>
                <a:gd name="connsiteX72" fmla="*/ 160317 w 1020247"/>
                <a:gd name="connsiteY72" fmla="*/ 991619 h 1607715"/>
                <a:gd name="connsiteX73" fmla="*/ 85637 w 1020247"/>
                <a:gd name="connsiteY73" fmla="*/ 991619 h 1607715"/>
                <a:gd name="connsiteX74" fmla="*/ 85615 w 1020247"/>
                <a:gd name="connsiteY74" fmla="*/ 991731 h 1607715"/>
                <a:gd name="connsiteX75" fmla="*/ 13169 w 1020247"/>
                <a:gd name="connsiteY75" fmla="*/ 991731 h 1607715"/>
                <a:gd name="connsiteX76" fmla="*/ 11 w 1020247"/>
                <a:gd name="connsiteY76" fmla="*/ 978327 h 1607715"/>
                <a:gd name="connsiteX77" fmla="*/ 11 w 1020247"/>
                <a:gd name="connsiteY77" fmla="*/ 941534 h 1607715"/>
                <a:gd name="connsiteX78" fmla="*/ 12833 w 1020247"/>
                <a:gd name="connsiteY78" fmla="*/ 928890 h 1607715"/>
                <a:gd name="connsiteX79" fmla="*/ 884714 w 1020247"/>
                <a:gd name="connsiteY79" fmla="*/ 743049 h 1607715"/>
                <a:gd name="connsiteX80" fmla="*/ 984035 w 1020247"/>
                <a:gd name="connsiteY80" fmla="*/ 743049 h 1607715"/>
                <a:gd name="connsiteX81" fmla="*/ 1007156 w 1020247"/>
                <a:gd name="connsiteY81" fmla="*/ 765277 h 1607715"/>
                <a:gd name="connsiteX82" fmla="*/ 1007156 w 1020247"/>
                <a:gd name="connsiteY82" fmla="*/ 904786 h 1607715"/>
                <a:gd name="connsiteX83" fmla="*/ 1005994 w 1020247"/>
                <a:gd name="connsiteY83" fmla="*/ 912671 h 1607715"/>
                <a:gd name="connsiteX84" fmla="*/ 861616 w 1020247"/>
                <a:gd name="connsiteY84" fmla="*/ 912671 h 1607715"/>
                <a:gd name="connsiteX85" fmla="*/ 860878 w 1020247"/>
                <a:gd name="connsiteY85" fmla="*/ 901859 h 1607715"/>
                <a:gd name="connsiteX86" fmla="*/ 860878 w 1020247"/>
                <a:gd name="connsiteY86" fmla="*/ 767935 h 1607715"/>
                <a:gd name="connsiteX87" fmla="*/ 884714 w 1020247"/>
                <a:gd name="connsiteY87" fmla="*/ 743049 h 1607715"/>
                <a:gd name="connsiteX88" fmla="*/ 37609 w 1020247"/>
                <a:gd name="connsiteY88" fmla="*/ 743027 h 1607715"/>
                <a:gd name="connsiteX89" fmla="*/ 134695 w 1020247"/>
                <a:gd name="connsiteY89" fmla="*/ 743027 h 1607715"/>
                <a:gd name="connsiteX90" fmla="*/ 159268 w 1020247"/>
                <a:gd name="connsiteY90" fmla="*/ 767198 h 1607715"/>
                <a:gd name="connsiteX91" fmla="*/ 159335 w 1020247"/>
                <a:gd name="connsiteY91" fmla="*/ 912493 h 1607715"/>
                <a:gd name="connsiteX92" fmla="*/ 13035 w 1020247"/>
                <a:gd name="connsiteY92" fmla="*/ 912493 h 1607715"/>
                <a:gd name="connsiteX93" fmla="*/ 13035 w 1020247"/>
                <a:gd name="connsiteY93" fmla="*/ 899983 h 1607715"/>
                <a:gd name="connsiteX94" fmla="*/ 13035 w 1020247"/>
                <a:gd name="connsiteY94" fmla="*/ 768293 h 1607715"/>
                <a:gd name="connsiteX95" fmla="*/ 37609 w 1020247"/>
                <a:gd name="connsiteY95" fmla="*/ 743027 h 1607715"/>
                <a:gd name="connsiteX96" fmla="*/ 347878 w 1020247"/>
                <a:gd name="connsiteY96" fmla="*/ 594717 h 1607715"/>
                <a:gd name="connsiteX97" fmla="*/ 327103 w 1020247"/>
                <a:gd name="connsiteY97" fmla="*/ 615224 h 1607715"/>
                <a:gd name="connsiteX98" fmla="*/ 327103 w 1020247"/>
                <a:gd name="connsiteY98" fmla="*/ 807342 h 1607715"/>
                <a:gd name="connsiteX99" fmla="*/ 348638 w 1020247"/>
                <a:gd name="connsiteY99" fmla="*/ 828118 h 1607715"/>
                <a:gd name="connsiteX100" fmla="*/ 510218 w 1020247"/>
                <a:gd name="connsiteY100" fmla="*/ 828028 h 1607715"/>
                <a:gd name="connsiteX101" fmla="*/ 671865 w 1020247"/>
                <a:gd name="connsiteY101" fmla="*/ 828028 h 1607715"/>
                <a:gd name="connsiteX102" fmla="*/ 693579 w 1020247"/>
                <a:gd name="connsiteY102" fmla="*/ 806270 h 1607715"/>
                <a:gd name="connsiteX103" fmla="*/ 693401 w 1020247"/>
                <a:gd name="connsiteY103" fmla="*/ 615403 h 1607715"/>
                <a:gd name="connsiteX104" fmla="*/ 672804 w 1020247"/>
                <a:gd name="connsiteY104" fmla="*/ 594717 h 1607715"/>
                <a:gd name="connsiteX105" fmla="*/ 347878 w 1020247"/>
                <a:gd name="connsiteY105" fmla="*/ 594717 h 1607715"/>
                <a:gd name="connsiteX106" fmla="*/ 213954 w 1020247"/>
                <a:gd name="connsiteY106" fmla="*/ 538667 h 1607715"/>
                <a:gd name="connsiteX107" fmla="*/ 213754 w 1020247"/>
                <a:gd name="connsiteY107" fmla="*/ 616542 h 1607715"/>
                <a:gd name="connsiteX108" fmla="*/ 209107 w 1020247"/>
                <a:gd name="connsiteY108" fmla="*/ 623445 h 1607715"/>
                <a:gd name="connsiteX109" fmla="*/ 143116 w 1020247"/>
                <a:gd name="connsiteY109" fmla="*/ 715594 h 1607715"/>
                <a:gd name="connsiteX110" fmla="*/ 125245 w 1020247"/>
                <a:gd name="connsiteY110" fmla="*/ 727188 h 1607715"/>
                <a:gd name="connsiteX111" fmla="*/ 62963 w 1020247"/>
                <a:gd name="connsiteY111" fmla="*/ 726943 h 1607715"/>
                <a:gd name="connsiteX112" fmla="*/ 213954 w 1020247"/>
                <a:gd name="connsiteY112" fmla="*/ 538667 h 1607715"/>
                <a:gd name="connsiteX113" fmla="*/ 806147 w 1020247"/>
                <a:gd name="connsiteY113" fmla="*/ 536277 h 1607715"/>
                <a:gd name="connsiteX114" fmla="*/ 959506 w 1020247"/>
                <a:gd name="connsiteY114" fmla="*/ 726943 h 1607715"/>
                <a:gd name="connsiteX115" fmla="*/ 917508 w 1020247"/>
                <a:gd name="connsiteY115" fmla="*/ 727256 h 1607715"/>
                <a:gd name="connsiteX116" fmla="*/ 868362 w 1020247"/>
                <a:gd name="connsiteY116" fmla="*/ 697678 h 1607715"/>
                <a:gd name="connsiteX117" fmla="*/ 811285 w 1020247"/>
                <a:gd name="connsiteY117" fmla="*/ 623534 h 1607715"/>
                <a:gd name="connsiteX118" fmla="*/ 806460 w 1020247"/>
                <a:gd name="connsiteY118" fmla="*/ 615626 h 1607715"/>
                <a:gd name="connsiteX119" fmla="*/ 806147 w 1020247"/>
                <a:gd name="connsiteY119" fmla="*/ 536277 h 1607715"/>
                <a:gd name="connsiteX120" fmla="*/ 271568 w 1020247"/>
                <a:gd name="connsiteY120" fmla="*/ 493207 h 1607715"/>
                <a:gd name="connsiteX121" fmla="*/ 510486 w 1020247"/>
                <a:gd name="connsiteY121" fmla="*/ 493341 h 1607715"/>
                <a:gd name="connsiteX122" fmla="*/ 746143 w 1020247"/>
                <a:gd name="connsiteY122" fmla="*/ 493341 h 1607715"/>
                <a:gd name="connsiteX123" fmla="*/ 790264 w 1020247"/>
                <a:gd name="connsiteY123" fmla="*/ 537819 h 1607715"/>
                <a:gd name="connsiteX124" fmla="*/ 790264 w 1020247"/>
                <a:gd name="connsiteY124" fmla="*/ 938608 h 1607715"/>
                <a:gd name="connsiteX125" fmla="*/ 694451 w 1020247"/>
                <a:gd name="connsiteY125" fmla="*/ 1059665 h 1607715"/>
                <a:gd name="connsiteX126" fmla="*/ 665633 w 1020247"/>
                <a:gd name="connsiteY126" fmla="*/ 1062390 h 1607715"/>
                <a:gd name="connsiteX127" fmla="*/ 355116 w 1020247"/>
                <a:gd name="connsiteY127" fmla="*/ 1062390 h 1607715"/>
                <a:gd name="connsiteX128" fmla="*/ 230128 w 1020247"/>
                <a:gd name="connsiteY128" fmla="*/ 938943 h 1607715"/>
                <a:gd name="connsiteX129" fmla="*/ 229950 w 1020247"/>
                <a:gd name="connsiteY129" fmla="*/ 534602 h 1607715"/>
                <a:gd name="connsiteX130" fmla="*/ 271568 w 1020247"/>
                <a:gd name="connsiteY130" fmla="*/ 493207 h 1607715"/>
                <a:gd name="connsiteX131" fmla="*/ 448728 w 1020247"/>
                <a:gd name="connsiteY131" fmla="*/ 237006 h 1607715"/>
                <a:gd name="connsiteX132" fmla="*/ 457029 w 1020247"/>
                <a:gd name="connsiteY132" fmla="*/ 245822 h 1607715"/>
                <a:gd name="connsiteX133" fmla="*/ 561667 w 1020247"/>
                <a:gd name="connsiteY133" fmla="*/ 248324 h 1607715"/>
                <a:gd name="connsiteX134" fmla="*/ 565419 w 1020247"/>
                <a:gd name="connsiteY134" fmla="*/ 242806 h 1607715"/>
                <a:gd name="connsiteX135" fmla="*/ 583470 w 1020247"/>
                <a:gd name="connsiteY135" fmla="*/ 237802 h 1607715"/>
                <a:gd name="connsiteX136" fmla="*/ 586329 w 1020247"/>
                <a:gd name="connsiteY136" fmla="*/ 256410 h 1607715"/>
                <a:gd name="connsiteX137" fmla="*/ 518216 w 1020247"/>
                <a:gd name="connsiteY137" fmla="*/ 299235 h 1607715"/>
                <a:gd name="connsiteX138" fmla="*/ 510420 w 1020247"/>
                <a:gd name="connsiteY138" fmla="*/ 299213 h 1607715"/>
                <a:gd name="connsiteX139" fmla="*/ 435874 w 1020247"/>
                <a:gd name="connsiteY139" fmla="*/ 259828 h 1607715"/>
                <a:gd name="connsiteX140" fmla="*/ 437125 w 1020247"/>
                <a:gd name="connsiteY140" fmla="*/ 237489 h 1607715"/>
                <a:gd name="connsiteX141" fmla="*/ 448728 w 1020247"/>
                <a:gd name="connsiteY141" fmla="*/ 237006 h 1607715"/>
                <a:gd name="connsiteX142" fmla="*/ 404397 w 1020247"/>
                <a:gd name="connsiteY142" fmla="*/ 136515 h 1607715"/>
                <a:gd name="connsiteX143" fmla="*/ 440810 w 1020247"/>
                <a:gd name="connsiteY143" fmla="*/ 174112 h 1607715"/>
                <a:gd name="connsiteX144" fmla="*/ 404308 w 1020247"/>
                <a:gd name="connsiteY144" fmla="*/ 210664 h 1607715"/>
                <a:gd name="connsiteX145" fmla="*/ 403704 w 1020247"/>
                <a:gd name="connsiteY145" fmla="*/ 210659 h 1607715"/>
                <a:gd name="connsiteX146" fmla="*/ 367336 w 1020247"/>
                <a:gd name="connsiteY146" fmla="*/ 174166 h 1607715"/>
                <a:gd name="connsiteX147" fmla="*/ 367336 w 1020247"/>
                <a:gd name="connsiteY147" fmla="*/ 173375 h 1607715"/>
                <a:gd name="connsiteX148" fmla="*/ 404397 w 1020247"/>
                <a:gd name="connsiteY148" fmla="*/ 136515 h 1607715"/>
                <a:gd name="connsiteX149" fmla="*/ 616308 w 1020247"/>
                <a:gd name="connsiteY149" fmla="*/ 136448 h 1607715"/>
                <a:gd name="connsiteX150" fmla="*/ 652877 w 1020247"/>
                <a:gd name="connsiteY150" fmla="*/ 173665 h 1607715"/>
                <a:gd name="connsiteX151" fmla="*/ 617001 w 1020247"/>
                <a:gd name="connsiteY151" fmla="*/ 210610 h 1607715"/>
                <a:gd name="connsiteX152" fmla="*/ 616331 w 1020247"/>
                <a:gd name="connsiteY152" fmla="*/ 210614 h 1607715"/>
                <a:gd name="connsiteX153" fmla="*/ 579783 w 1020247"/>
                <a:gd name="connsiteY153" fmla="*/ 174655 h 1607715"/>
                <a:gd name="connsiteX154" fmla="*/ 579783 w 1020247"/>
                <a:gd name="connsiteY154" fmla="*/ 173732 h 1607715"/>
                <a:gd name="connsiteX155" fmla="*/ 616308 w 1020247"/>
                <a:gd name="connsiteY155" fmla="*/ 136448 h 1607715"/>
                <a:gd name="connsiteX156" fmla="*/ 337491 w 1020247"/>
                <a:gd name="connsiteY156" fmla="*/ 104995 h 1607715"/>
                <a:gd name="connsiteX157" fmla="*/ 300766 w 1020247"/>
                <a:gd name="connsiteY157" fmla="*/ 142056 h 1607715"/>
                <a:gd name="connsiteX158" fmla="*/ 300766 w 1020247"/>
                <a:gd name="connsiteY158" fmla="*/ 298431 h 1607715"/>
                <a:gd name="connsiteX159" fmla="*/ 338139 w 1020247"/>
                <a:gd name="connsiteY159" fmla="*/ 335737 h 1607715"/>
                <a:gd name="connsiteX160" fmla="*/ 508990 w 1020247"/>
                <a:gd name="connsiteY160" fmla="*/ 335670 h 1607715"/>
                <a:gd name="connsiteX161" fmla="*/ 683237 w 1020247"/>
                <a:gd name="connsiteY161" fmla="*/ 335670 h 1607715"/>
                <a:gd name="connsiteX162" fmla="*/ 719404 w 1020247"/>
                <a:gd name="connsiteY162" fmla="*/ 299414 h 1607715"/>
                <a:gd name="connsiteX163" fmla="*/ 719404 w 1020247"/>
                <a:gd name="connsiteY163" fmla="*/ 141944 h 1607715"/>
                <a:gd name="connsiteX164" fmla="*/ 682589 w 1020247"/>
                <a:gd name="connsiteY164" fmla="*/ 104995 h 1607715"/>
                <a:gd name="connsiteX165" fmla="*/ 337491 w 1020247"/>
                <a:gd name="connsiteY165" fmla="*/ 104995 h 1607715"/>
                <a:gd name="connsiteX166" fmla="*/ 349041 w 1020247"/>
                <a:gd name="connsiteY166" fmla="*/ 0 h 1607715"/>
                <a:gd name="connsiteX167" fmla="*/ 670727 w 1020247"/>
                <a:gd name="connsiteY167" fmla="*/ 0 h 1607715"/>
                <a:gd name="connsiteX168" fmla="*/ 791560 w 1020247"/>
                <a:gd name="connsiteY168" fmla="*/ 121124 h 1607715"/>
                <a:gd name="connsiteX169" fmla="*/ 791560 w 1020247"/>
                <a:gd name="connsiteY169" fmla="*/ 319944 h 1607715"/>
                <a:gd name="connsiteX170" fmla="*/ 670481 w 1020247"/>
                <a:gd name="connsiteY170" fmla="*/ 440956 h 1607715"/>
                <a:gd name="connsiteX171" fmla="*/ 619279 w 1020247"/>
                <a:gd name="connsiteY171" fmla="*/ 440911 h 1607715"/>
                <a:gd name="connsiteX172" fmla="*/ 619279 w 1020247"/>
                <a:gd name="connsiteY172" fmla="*/ 476430 h 1607715"/>
                <a:gd name="connsiteX173" fmla="*/ 608109 w 1020247"/>
                <a:gd name="connsiteY173" fmla="*/ 477145 h 1607715"/>
                <a:gd name="connsiteX174" fmla="*/ 412685 w 1020247"/>
                <a:gd name="connsiteY174" fmla="*/ 477391 h 1607715"/>
                <a:gd name="connsiteX175" fmla="*/ 401181 w 1020247"/>
                <a:gd name="connsiteY175" fmla="*/ 465171 h 1607715"/>
                <a:gd name="connsiteX176" fmla="*/ 401315 w 1020247"/>
                <a:gd name="connsiteY176" fmla="*/ 440866 h 1607715"/>
                <a:gd name="connsiteX177" fmla="*/ 377747 w 1020247"/>
                <a:gd name="connsiteY177" fmla="*/ 440866 h 1607715"/>
                <a:gd name="connsiteX178" fmla="*/ 322233 w 1020247"/>
                <a:gd name="connsiteY178" fmla="*/ 437694 h 1607715"/>
                <a:gd name="connsiteX179" fmla="*/ 228408 w 1020247"/>
                <a:gd name="connsiteY179" fmla="*/ 321262 h 1607715"/>
                <a:gd name="connsiteX180" fmla="*/ 228408 w 1020247"/>
                <a:gd name="connsiteY180" fmla="*/ 120208 h 1607715"/>
                <a:gd name="connsiteX181" fmla="*/ 349041 w 1020247"/>
                <a:gd name="connsiteY181" fmla="*/ 0 h 160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1020247" h="1607715">
                  <a:moveTo>
                    <a:pt x="388647" y="1501044"/>
                  </a:moveTo>
                  <a:cubicBezTo>
                    <a:pt x="445412" y="1502452"/>
                    <a:pt x="494402" y="1553274"/>
                    <a:pt x="490425" y="1607424"/>
                  </a:cubicBezTo>
                  <a:lnTo>
                    <a:pt x="279543" y="1607424"/>
                  </a:lnTo>
                  <a:cubicBezTo>
                    <a:pt x="277666" y="1548739"/>
                    <a:pt x="328689" y="1499570"/>
                    <a:pt x="388647" y="1501044"/>
                  </a:cubicBezTo>
                  <a:close/>
                  <a:moveTo>
                    <a:pt x="627832" y="1500489"/>
                  </a:moveTo>
                  <a:cubicBezTo>
                    <a:pt x="646717" y="1499179"/>
                    <a:pt x="665979" y="1503614"/>
                    <a:pt x="685269" y="1513912"/>
                  </a:cubicBezTo>
                  <a:cubicBezTo>
                    <a:pt x="721749" y="1533392"/>
                    <a:pt x="739308" y="1565426"/>
                    <a:pt x="741408" y="1607715"/>
                  </a:cubicBezTo>
                  <a:lnTo>
                    <a:pt x="528804" y="1607715"/>
                  </a:lnTo>
                  <a:cubicBezTo>
                    <a:pt x="529899" y="1571503"/>
                    <a:pt x="543638" y="1542216"/>
                    <a:pt x="572657" y="1521529"/>
                  </a:cubicBezTo>
                  <a:cubicBezTo>
                    <a:pt x="590439" y="1508852"/>
                    <a:pt x="608947" y="1501798"/>
                    <a:pt x="627832" y="1500489"/>
                  </a:cubicBezTo>
                  <a:close/>
                  <a:moveTo>
                    <a:pt x="585011" y="1352845"/>
                  </a:moveTo>
                  <a:cubicBezTo>
                    <a:pt x="618475" y="1352696"/>
                    <a:pt x="651939" y="1352696"/>
                    <a:pt x="685426" y="1352845"/>
                  </a:cubicBezTo>
                  <a:cubicBezTo>
                    <a:pt x="699902" y="1352845"/>
                    <a:pt x="707966" y="1359703"/>
                    <a:pt x="708055" y="1373152"/>
                  </a:cubicBezTo>
                  <a:cubicBezTo>
                    <a:pt x="708413" y="1417383"/>
                    <a:pt x="708189" y="1461638"/>
                    <a:pt x="708189" y="1508260"/>
                  </a:cubicBezTo>
                  <a:cubicBezTo>
                    <a:pt x="684890" y="1494164"/>
                    <a:pt x="661612" y="1484848"/>
                    <a:pt x="635319" y="1484982"/>
                  </a:cubicBezTo>
                  <a:cubicBezTo>
                    <a:pt x="609025" y="1485116"/>
                    <a:pt x="585748" y="1493002"/>
                    <a:pt x="561889" y="1509064"/>
                  </a:cubicBezTo>
                  <a:lnTo>
                    <a:pt x="561889" y="1444146"/>
                  </a:lnTo>
                  <a:cubicBezTo>
                    <a:pt x="561889" y="1421472"/>
                    <a:pt x="561889" y="1398775"/>
                    <a:pt x="561889" y="1376078"/>
                  </a:cubicBezTo>
                  <a:cubicBezTo>
                    <a:pt x="562001" y="1359971"/>
                    <a:pt x="568949" y="1352912"/>
                    <a:pt x="585011" y="1352845"/>
                  </a:cubicBezTo>
                  <a:close/>
                  <a:moveTo>
                    <a:pt x="336821" y="1352801"/>
                  </a:moveTo>
                  <a:cubicBezTo>
                    <a:pt x="369190" y="1352712"/>
                    <a:pt x="401560" y="1352712"/>
                    <a:pt x="433907" y="1352801"/>
                  </a:cubicBezTo>
                  <a:cubicBezTo>
                    <a:pt x="451533" y="1352801"/>
                    <a:pt x="458168" y="1359503"/>
                    <a:pt x="458190" y="1377128"/>
                  </a:cubicBezTo>
                  <a:cubicBezTo>
                    <a:pt x="458280" y="1417668"/>
                    <a:pt x="458280" y="1458213"/>
                    <a:pt x="458190" y="1498766"/>
                  </a:cubicBezTo>
                  <a:cubicBezTo>
                    <a:pt x="458213" y="1501290"/>
                    <a:pt x="457944" y="1503792"/>
                    <a:pt x="457744" y="1507501"/>
                  </a:cubicBezTo>
                  <a:cubicBezTo>
                    <a:pt x="395194" y="1477454"/>
                    <a:pt x="386258" y="1477432"/>
                    <a:pt x="312538" y="1506853"/>
                  </a:cubicBezTo>
                  <a:cubicBezTo>
                    <a:pt x="312292" y="1503413"/>
                    <a:pt x="311890" y="1500151"/>
                    <a:pt x="311890" y="1497068"/>
                  </a:cubicBezTo>
                  <a:cubicBezTo>
                    <a:pt x="311890" y="1457260"/>
                    <a:pt x="311890" y="1417458"/>
                    <a:pt x="311890" y="1377665"/>
                  </a:cubicBezTo>
                  <a:cubicBezTo>
                    <a:pt x="311890" y="1359458"/>
                    <a:pt x="318592" y="1352868"/>
                    <a:pt x="336821" y="1352801"/>
                  </a:cubicBezTo>
                  <a:close/>
                  <a:moveTo>
                    <a:pt x="584586" y="1079077"/>
                  </a:moveTo>
                  <a:lnTo>
                    <a:pt x="685761" y="1079077"/>
                  </a:lnTo>
                  <a:lnTo>
                    <a:pt x="685761" y="1335979"/>
                  </a:lnTo>
                  <a:lnTo>
                    <a:pt x="584586" y="1335979"/>
                  </a:lnTo>
                  <a:close/>
                  <a:moveTo>
                    <a:pt x="334519" y="1078854"/>
                  </a:moveTo>
                  <a:lnTo>
                    <a:pt x="436163" y="1078854"/>
                  </a:lnTo>
                  <a:lnTo>
                    <a:pt x="436163" y="1335756"/>
                  </a:lnTo>
                  <a:lnTo>
                    <a:pt x="334519" y="1335756"/>
                  </a:lnTo>
                  <a:close/>
                  <a:moveTo>
                    <a:pt x="133041" y="1008597"/>
                  </a:moveTo>
                  <a:lnTo>
                    <a:pt x="157280" y="1008597"/>
                  </a:lnTo>
                  <a:cubicBezTo>
                    <a:pt x="160027" y="1031495"/>
                    <a:pt x="153191" y="1050640"/>
                    <a:pt x="137889" y="1067550"/>
                  </a:cubicBezTo>
                  <a:lnTo>
                    <a:pt x="119794" y="1050349"/>
                  </a:lnTo>
                  <a:cubicBezTo>
                    <a:pt x="124396" y="1035806"/>
                    <a:pt x="128484" y="1022961"/>
                    <a:pt x="133041" y="1008597"/>
                  </a:cubicBezTo>
                  <a:close/>
                  <a:moveTo>
                    <a:pt x="862732" y="1008418"/>
                  </a:moveTo>
                  <a:lnTo>
                    <a:pt x="887261" y="1008418"/>
                  </a:lnTo>
                  <a:cubicBezTo>
                    <a:pt x="891729" y="1022626"/>
                    <a:pt x="895817" y="1035806"/>
                    <a:pt x="900463" y="1050706"/>
                  </a:cubicBezTo>
                  <a:lnTo>
                    <a:pt x="882838" y="1067639"/>
                  </a:lnTo>
                  <a:cubicBezTo>
                    <a:pt x="866954" y="1051019"/>
                    <a:pt x="860499" y="1031763"/>
                    <a:pt x="862732" y="1008418"/>
                  </a:cubicBezTo>
                  <a:close/>
                  <a:moveTo>
                    <a:pt x="980728" y="1007748"/>
                  </a:moveTo>
                  <a:cubicBezTo>
                    <a:pt x="987140" y="1007468"/>
                    <a:pt x="993573" y="1007565"/>
                    <a:pt x="999985" y="1008038"/>
                  </a:cubicBezTo>
                  <a:cubicBezTo>
                    <a:pt x="1002777" y="1008938"/>
                    <a:pt x="1004899" y="1011192"/>
                    <a:pt x="1005659" y="1014025"/>
                  </a:cubicBezTo>
                  <a:cubicBezTo>
                    <a:pt x="1006799" y="1034734"/>
                    <a:pt x="999292" y="1052315"/>
                    <a:pt x="985687" y="1067528"/>
                  </a:cubicBezTo>
                  <a:lnTo>
                    <a:pt x="967615" y="1050505"/>
                  </a:lnTo>
                  <a:cubicBezTo>
                    <a:pt x="972083" y="1035694"/>
                    <a:pt x="976104" y="1022827"/>
                    <a:pt x="980728" y="1007748"/>
                  </a:cubicBezTo>
                  <a:close/>
                  <a:moveTo>
                    <a:pt x="39485" y="1007703"/>
                  </a:moveTo>
                  <a:cubicBezTo>
                    <a:pt x="43953" y="1022715"/>
                    <a:pt x="47817" y="1035493"/>
                    <a:pt x="52441" y="1050863"/>
                  </a:cubicBezTo>
                  <a:lnTo>
                    <a:pt x="33341" y="1065808"/>
                  </a:lnTo>
                  <a:cubicBezTo>
                    <a:pt x="20206" y="1052152"/>
                    <a:pt x="13370" y="1033632"/>
                    <a:pt x="14487" y="1014718"/>
                  </a:cubicBezTo>
                  <a:cubicBezTo>
                    <a:pt x="14621" y="1012283"/>
                    <a:pt x="18954" y="1008463"/>
                    <a:pt x="21636" y="1008016"/>
                  </a:cubicBezTo>
                  <a:cubicBezTo>
                    <a:pt x="27578" y="1007433"/>
                    <a:pt x="33542" y="1007328"/>
                    <a:pt x="39485" y="1007703"/>
                  </a:cubicBezTo>
                  <a:close/>
                  <a:moveTo>
                    <a:pt x="861236" y="928913"/>
                  </a:moveTo>
                  <a:cubicBezTo>
                    <a:pt x="885027" y="929181"/>
                    <a:pt x="909176" y="929047"/>
                    <a:pt x="933325" y="929047"/>
                  </a:cubicBezTo>
                  <a:cubicBezTo>
                    <a:pt x="957898" y="929047"/>
                    <a:pt x="982337" y="929293"/>
                    <a:pt x="1006843" y="928935"/>
                  </a:cubicBezTo>
                  <a:cubicBezTo>
                    <a:pt x="1016516" y="928801"/>
                    <a:pt x="1020247" y="932979"/>
                    <a:pt x="1020247" y="942339"/>
                  </a:cubicBezTo>
                  <a:cubicBezTo>
                    <a:pt x="1020024" y="954961"/>
                    <a:pt x="1020046" y="967582"/>
                    <a:pt x="1020247" y="980204"/>
                  </a:cubicBezTo>
                  <a:cubicBezTo>
                    <a:pt x="1020247" y="988090"/>
                    <a:pt x="1016762" y="991731"/>
                    <a:pt x="1008787" y="991709"/>
                  </a:cubicBezTo>
                  <a:cubicBezTo>
                    <a:pt x="959015" y="991619"/>
                    <a:pt x="909243" y="991619"/>
                    <a:pt x="859471" y="991709"/>
                  </a:cubicBezTo>
                  <a:cubicBezTo>
                    <a:pt x="851674" y="991709"/>
                    <a:pt x="847765" y="988269"/>
                    <a:pt x="847832" y="980293"/>
                  </a:cubicBezTo>
                  <a:cubicBezTo>
                    <a:pt x="847944" y="967672"/>
                    <a:pt x="848101" y="955028"/>
                    <a:pt x="847832" y="942317"/>
                  </a:cubicBezTo>
                  <a:cubicBezTo>
                    <a:pt x="847609" y="932912"/>
                    <a:pt x="851585" y="928913"/>
                    <a:pt x="861236" y="928913"/>
                  </a:cubicBezTo>
                  <a:close/>
                  <a:moveTo>
                    <a:pt x="12833" y="928890"/>
                  </a:moveTo>
                  <a:cubicBezTo>
                    <a:pt x="61869" y="929069"/>
                    <a:pt x="110926" y="929069"/>
                    <a:pt x="159960" y="928890"/>
                  </a:cubicBezTo>
                  <a:cubicBezTo>
                    <a:pt x="169097" y="928890"/>
                    <a:pt x="172693" y="932889"/>
                    <a:pt x="172537" y="941713"/>
                  </a:cubicBezTo>
                  <a:cubicBezTo>
                    <a:pt x="172292" y="954357"/>
                    <a:pt x="172336" y="966979"/>
                    <a:pt x="172537" y="979690"/>
                  </a:cubicBezTo>
                  <a:cubicBezTo>
                    <a:pt x="172649" y="988179"/>
                    <a:pt x="168784" y="991708"/>
                    <a:pt x="160317" y="991619"/>
                  </a:cubicBezTo>
                  <a:cubicBezTo>
                    <a:pt x="135432" y="991418"/>
                    <a:pt x="110545" y="991619"/>
                    <a:pt x="85637" y="991619"/>
                  </a:cubicBezTo>
                  <a:lnTo>
                    <a:pt x="85615" y="991731"/>
                  </a:lnTo>
                  <a:cubicBezTo>
                    <a:pt x="61466" y="991731"/>
                    <a:pt x="37317" y="991508"/>
                    <a:pt x="13169" y="991731"/>
                  </a:cubicBezTo>
                  <a:cubicBezTo>
                    <a:pt x="3518" y="991865"/>
                    <a:pt x="-235" y="987866"/>
                    <a:pt x="11" y="978327"/>
                  </a:cubicBezTo>
                  <a:cubicBezTo>
                    <a:pt x="368" y="966085"/>
                    <a:pt x="167" y="953754"/>
                    <a:pt x="11" y="941534"/>
                  </a:cubicBezTo>
                  <a:cubicBezTo>
                    <a:pt x="-101" y="932599"/>
                    <a:pt x="3786" y="928846"/>
                    <a:pt x="12833" y="928890"/>
                  </a:cubicBezTo>
                  <a:close/>
                  <a:moveTo>
                    <a:pt x="884714" y="743049"/>
                  </a:moveTo>
                  <a:cubicBezTo>
                    <a:pt x="917821" y="742870"/>
                    <a:pt x="950928" y="742870"/>
                    <a:pt x="984035" y="743049"/>
                  </a:cubicBezTo>
                  <a:cubicBezTo>
                    <a:pt x="999672" y="743049"/>
                    <a:pt x="1007111" y="750175"/>
                    <a:pt x="1007156" y="765277"/>
                  </a:cubicBezTo>
                  <a:cubicBezTo>
                    <a:pt x="1007335" y="811787"/>
                    <a:pt x="1007156" y="858275"/>
                    <a:pt x="1007156" y="904786"/>
                  </a:cubicBezTo>
                  <a:cubicBezTo>
                    <a:pt x="1006932" y="907435"/>
                    <a:pt x="1006553" y="910069"/>
                    <a:pt x="1005994" y="912671"/>
                  </a:cubicBezTo>
                  <a:lnTo>
                    <a:pt x="861616" y="912671"/>
                  </a:lnTo>
                  <a:cubicBezTo>
                    <a:pt x="861347" y="908896"/>
                    <a:pt x="860878" y="905389"/>
                    <a:pt x="860878" y="901859"/>
                  </a:cubicBezTo>
                  <a:cubicBezTo>
                    <a:pt x="860878" y="857181"/>
                    <a:pt x="860878" y="812540"/>
                    <a:pt x="860878" y="767935"/>
                  </a:cubicBezTo>
                  <a:cubicBezTo>
                    <a:pt x="860878" y="750220"/>
                    <a:pt x="867580" y="743138"/>
                    <a:pt x="884714" y="743049"/>
                  </a:cubicBezTo>
                  <a:close/>
                  <a:moveTo>
                    <a:pt x="37609" y="743027"/>
                  </a:moveTo>
                  <a:cubicBezTo>
                    <a:pt x="69956" y="742878"/>
                    <a:pt x="102325" y="742878"/>
                    <a:pt x="134695" y="743027"/>
                  </a:cubicBezTo>
                  <a:cubicBezTo>
                    <a:pt x="152432" y="743027"/>
                    <a:pt x="159268" y="749863"/>
                    <a:pt x="159268" y="767198"/>
                  </a:cubicBezTo>
                  <a:cubicBezTo>
                    <a:pt x="159335" y="815250"/>
                    <a:pt x="159335" y="863146"/>
                    <a:pt x="159335" y="912493"/>
                  </a:cubicBezTo>
                  <a:lnTo>
                    <a:pt x="13035" y="912493"/>
                  </a:lnTo>
                  <a:lnTo>
                    <a:pt x="13035" y="899983"/>
                  </a:lnTo>
                  <a:cubicBezTo>
                    <a:pt x="13035" y="856080"/>
                    <a:pt x="13035" y="812183"/>
                    <a:pt x="13035" y="768293"/>
                  </a:cubicBezTo>
                  <a:cubicBezTo>
                    <a:pt x="13035" y="750086"/>
                    <a:pt x="19737" y="743117"/>
                    <a:pt x="37609" y="743027"/>
                  </a:cubicBezTo>
                  <a:close/>
                  <a:moveTo>
                    <a:pt x="347878" y="594717"/>
                  </a:moveTo>
                  <a:cubicBezTo>
                    <a:pt x="334073" y="594717"/>
                    <a:pt x="327148" y="601419"/>
                    <a:pt x="327103" y="615224"/>
                  </a:cubicBezTo>
                  <a:cubicBezTo>
                    <a:pt x="326947" y="679264"/>
                    <a:pt x="326947" y="743302"/>
                    <a:pt x="327103" y="807342"/>
                  </a:cubicBezTo>
                  <a:cubicBezTo>
                    <a:pt x="327103" y="821952"/>
                    <a:pt x="333805" y="828118"/>
                    <a:pt x="348638" y="828118"/>
                  </a:cubicBezTo>
                  <a:cubicBezTo>
                    <a:pt x="402498" y="828118"/>
                    <a:pt x="456358" y="828089"/>
                    <a:pt x="510218" y="828028"/>
                  </a:cubicBezTo>
                  <a:cubicBezTo>
                    <a:pt x="564101" y="828028"/>
                    <a:pt x="617983" y="828028"/>
                    <a:pt x="671865" y="828028"/>
                  </a:cubicBezTo>
                  <a:cubicBezTo>
                    <a:pt x="687190" y="828028"/>
                    <a:pt x="693557" y="821729"/>
                    <a:pt x="693579" y="806270"/>
                  </a:cubicBezTo>
                  <a:cubicBezTo>
                    <a:pt x="693668" y="742648"/>
                    <a:pt x="693601" y="679025"/>
                    <a:pt x="693401" y="615403"/>
                  </a:cubicBezTo>
                  <a:cubicBezTo>
                    <a:pt x="693401" y="601530"/>
                    <a:pt x="686699" y="594717"/>
                    <a:pt x="672804" y="594717"/>
                  </a:cubicBezTo>
                  <a:cubicBezTo>
                    <a:pt x="564503" y="594612"/>
                    <a:pt x="456202" y="594612"/>
                    <a:pt x="347878" y="594717"/>
                  </a:cubicBezTo>
                  <a:close/>
                  <a:moveTo>
                    <a:pt x="213954" y="538667"/>
                  </a:moveTo>
                  <a:cubicBezTo>
                    <a:pt x="213954" y="564737"/>
                    <a:pt x="214066" y="590651"/>
                    <a:pt x="213754" y="616542"/>
                  </a:cubicBezTo>
                  <a:cubicBezTo>
                    <a:pt x="213754" y="618887"/>
                    <a:pt x="211251" y="621836"/>
                    <a:pt x="209107" y="623445"/>
                  </a:cubicBezTo>
                  <a:cubicBezTo>
                    <a:pt x="177519" y="647303"/>
                    <a:pt x="157480" y="679561"/>
                    <a:pt x="143116" y="715594"/>
                  </a:cubicBezTo>
                  <a:cubicBezTo>
                    <a:pt x="139453" y="724798"/>
                    <a:pt x="134762" y="727568"/>
                    <a:pt x="125245" y="727188"/>
                  </a:cubicBezTo>
                  <a:cubicBezTo>
                    <a:pt x="104536" y="726384"/>
                    <a:pt x="83761" y="726943"/>
                    <a:pt x="62963" y="726943"/>
                  </a:cubicBezTo>
                  <a:cubicBezTo>
                    <a:pt x="67542" y="659724"/>
                    <a:pt x="157101" y="547960"/>
                    <a:pt x="213954" y="538667"/>
                  </a:cubicBezTo>
                  <a:close/>
                  <a:moveTo>
                    <a:pt x="806147" y="536277"/>
                  </a:moveTo>
                  <a:cubicBezTo>
                    <a:pt x="892064" y="573450"/>
                    <a:pt x="931739" y="643908"/>
                    <a:pt x="959506" y="726943"/>
                  </a:cubicBezTo>
                  <a:cubicBezTo>
                    <a:pt x="944584" y="726943"/>
                    <a:pt x="930845" y="725491"/>
                    <a:pt x="917508" y="727256"/>
                  </a:cubicBezTo>
                  <a:cubicBezTo>
                    <a:pt x="892511" y="730607"/>
                    <a:pt x="877454" y="723994"/>
                    <a:pt x="868362" y="697678"/>
                  </a:cubicBezTo>
                  <a:cubicBezTo>
                    <a:pt x="857907" y="667699"/>
                    <a:pt x="837087" y="643104"/>
                    <a:pt x="811285" y="623534"/>
                  </a:cubicBezTo>
                  <a:cubicBezTo>
                    <a:pt x="808694" y="621642"/>
                    <a:pt x="806951" y="618798"/>
                    <a:pt x="806460" y="615626"/>
                  </a:cubicBezTo>
                  <a:cubicBezTo>
                    <a:pt x="806013" y="590070"/>
                    <a:pt x="806147" y="564492"/>
                    <a:pt x="806147" y="536277"/>
                  </a:cubicBezTo>
                  <a:close/>
                  <a:moveTo>
                    <a:pt x="271568" y="493207"/>
                  </a:moveTo>
                  <a:cubicBezTo>
                    <a:pt x="351163" y="493252"/>
                    <a:pt x="430802" y="493296"/>
                    <a:pt x="510486" y="493341"/>
                  </a:cubicBezTo>
                  <a:lnTo>
                    <a:pt x="746143" y="493341"/>
                  </a:lnTo>
                  <a:cubicBezTo>
                    <a:pt x="776570" y="493341"/>
                    <a:pt x="790264" y="507258"/>
                    <a:pt x="790264" y="537819"/>
                  </a:cubicBezTo>
                  <a:cubicBezTo>
                    <a:pt x="790264" y="671423"/>
                    <a:pt x="790264" y="805019"/>
                    <a:pt x="790264" y="938608"/>
                  </a:cubicBezTo>
                  <a:cubicBezTo>
                    <a:pt x="790264" y="998790"/>
                    <a:pt x="751773" y="1047266"/>
                    <a:pt x="694451" y="1059665"/>
                  </a:cubicBezTo>
                  <a:cubicBezTo>
                    <a:pt x="684956" y="1061566"/>
                    <a:pt x="675306" y="1062479"/>
                    <a:pt x="665633" y="1062390"/>
                  </a:cubicBezTo>
                  <a:cubicBezTo>
                    <a:pt x="562135" y="1062569"/>
                    <a:pt x="458637" y="1062569"/>
                    <a:pt x="355116" y="1062390"/>
                  </a:cubicBezTo>
                  <a:cubicBezTo>
                    <a:pt x="283318" y="1062390"/>
                    <a:pt x="230329" y="1010496"/>
                    <a:pt x="230128" y="938943"/>
                  </a:cubicBezTo>
                  <a:cubicBezTo>
                    <a:pt x="229726" y="804170"/>
                    <a:pt x="229905" y="669419"/>
                    <a:pt x="229950" y="534602"/>
                  </a:cubicBezTo>
                  <a:cubicBezTo>
                    <a:pt x="229950" y="507795"/>
                    <a:pt x="244716" y="493229"/>
                    <a:pt x="271568" y="493207"/>
                  </a:cubicBezTo>
                  <a:close/>
                  <a:moveTo>
                    <a:pt x="448728" y="237006"/>
                  </a:moveTo>
                  <a:cubicBezTo>
                    <a:pt x="451886" y="238740"/>
                    <a:pt x="454494" y="242024"/>
                    <a:pt x="457029" y="245822"/>
                  </a:cubicBezTo>
                  <a:cubicBezTo>
                    <a:pt x="481602" y="282592"/>
                    <a:pt x="534792" y="283798"/>
                    <a:pt x="561667" y="248324"/>
                  </a:cubicBezTo>
                  <a:cubicBezTo>
                    <a:pt x="563007" y="246559"/>
                    <a:pt x="564191" y="244660"/>
                    <a:pt x="565419" y="242806"/>
                  </a:cubicBezTo>
                  <a:cubicBezTo>
                    <a:pt x="569887" y="235881"/>
                    <a:pt x="576254" y="233222"/>
                    <a:pt x="583470" y="237802"/>
                  </a:cubicBezTo>
                  <a:cubicBezTo>
                    <a:pt x="590685" y="242381"/>
                    <a:pt x="590551" y="249709"/>
                    <a:pt x="586329" y="256410"/>
                  </a:cubicBezTo>
                  <a:cubicBezTo>
                    <a:pt x="570558" y="281565"/>
                    <a:pt x="547883" y="296040"/>
                    <a:pt x="518216" y="299235"/>
                  </a:cubicBezTo>
                  <a:cubicBezTo>
                    <a:pt x="515625" y="299362"/>
                    <a:pt x="513011" y="299353"/>
                    <a:pt x="510420" y="299213"/>
                  </a:cubicBezTo>
                  <a:cubicBezTo>
                    <a:pt x="478922" y="298743"/>
                    <a:pt x="453902" y="285809"/>
                    <a:pt x="435874" y="259828"/>
                  </a:cubicBezTo>
                  <a:cubicBezTo>
                    <a:pt x="429172" y="250334"/>
                    <a:pt x="429753" y="241197"/>
                    <a:pt x="437125" y="237489"/>
                  </a:cubicBezTo>
                  <a:cubicBezTo>
                    <a:pt x="441861" y="235087"/>
                    <a:pt x="445570" y="235272"/>
                    <a:pt x="448728" y="237006"/>
                  </a:cubicBezTo>
                  <a:close/>
                  <a:moveTo>
                    <a:pt x="404397" y="136515"/>
                  </a:moveTo>
                  <a:cubicBezTo>
                    <a:pt x="424748" y="137049"/>
                    <a:pt x="440922" y="153759"/>
                    <a:pt x="440810" y="174112"/>
                  </a:cubicBezTo>
                  <a:cubicBezTo>
                    <a:pt x="440833" y="194284"/>
                    <a:pt x="424480" y="210648"/>
                    <a:pt x="404308" y="210664"/>
                  </a:cubicBezTo>
                  <a:cubicBezTo>
                    <a:pt x="404107" y="210664"/>
                    <a:pt x="403906" y="210661"/>
                    <a:pt x="403704" y="210659"/>
                  </a:cubicBezTo>
                  <a:cubicBezTo>
                    <a:pt x="383577" y="210628"/>
                    <a:pt x="367292" y="194289"/>
                    <a:pt x="367336" y="174166"/>
                  </a:cubicBezTo>
                  <a:cubicBezTo>
                    <a:pt x="367336" y="173902"/>
                    <a:pt x="367336" y="173638"/>
                    <a:pt x="367336" y="173375"/>
                  </a:cubicBezTo>
                  <a:cubicBezTo>
                    <a:pt x="367515" y="153010"/>
                    <a:pt x="384024" y="136575"/>
                    <a:pt x="404397" y="136515"/>
                  </a:cubicBezTo>
                  <a:close/>
                  <a:moveTo>
                    <a:pt x="616308" y="136448"/>
                  </a:moveTo>
                  <a:cubicBezTo>
                    <a:pt x="636614" y="136801"/>
                    <a:pt x="652877" y="153361"/>
                    <a:pt x="652877" y="173665"/>
                  </a:cubicBezTo>
                  <a:cubicBezTo>
                    <a:pt x="653168" y="193773"/>
                    <a:pt x="637106" y="210315"/>
                    <a:pt x="617001" y="210610"/>
                  </a:cubicBezTo>
                  <a:cubicBezTo>
                    <a:pt x="616777" y="210614"/>
                    <a:pt x="616554" y="210614"/>
                    <a:pt x="616331" y="210614"/>
                  </a:cubicBezTo>
                  <a:cubicBezTo>
                    <a:pt x="596315" y="210778"/>
                    <a:pt x="579940" y="194678"/>
                    <a:pt x="579783" y="174655"/>
                  </a:cubicBezTo>
                  <a:cubicBezTo>
                    <a:pt x="579783" y="174347"/>
                    <a:pt x="579783" y="174041"/>
                    <a:pt x="579783" y="173732"/>
                  </a:cubicBezTo>
                  <a:cubicBezTo>
                    <a:pt x="579783" y="153404"/>
                    <a:pt x="596515" y="136292"/>
                    <a:pt x="616308" y="136448"/>
                  </a:cubicBezTo>
                  <a:close/>
                  <a:moveTo>
                    <a:pt x="337491" y="104995"/>
                  </a:moveTo>
                  <a:cubicBezTo>
                    <a:pt x="312293" y="104995"/>
                    <a:pt x="300810" y="116589"/>
                    <a:pt x="300766" y="142056"/>
                  </a:cubicBezTo>
                  <a:cubicBezTo>
                    <a:pt x="300676" y="194180"/>
                    <a:pt x="300676" y="246306"/>
                    <a:pt x="300766" y="298431"/>
                  </a:cubicBezTo>
                  <a:cubicBezTo>
                    <a:pt x="300766" y="324702"/>
                    <a:pt x="311935" y="335715"/>
                    <a:pt x="338139" y="335737"/>
                  </a:cubicBezTo>
                  <a:lnTo>
                    <a:pt x="508990" y="335670"/>
                  </a:lnTo>
                  <a:cubicBezTo>
                    <a:pt x="567072" y="335670"/>
                    <a:pt x="625155" y="335670"/>
                    <a:pt x="683237" y="335670"/>
                  </a:cubicBezTo>
                  <a:cubicBezTo>
                    <a:pt x="707967" y="335670"/>
                    <a:pt x="719359" y="324277"/>
                    <a:pt x="719404" y="299414"/>
                  </a:cubicBezTo>
                  <a:cubicBezTo>
                    <a:pt x="719493" y="246932"/>
                    <a:pt x="719493" y="194441"/>
                    <a:pt x="719404" y="141944"/>
                  </a:cubicBezTo>
                  <a:cubicBezTo>
                    <a:pt x="719404" y="116522"/>
                    <a:pt x="707855" y="104995"/>
                    <a:pt x="682589" y="104995"/>
                  </a:cubicBezTo>
                  <a:cubicBezTo>
                    <a:pt x="567564" y="104995"/>
                    <a:pt x="452539" y="104995"/>
                    <a:pt x="337491" y="104995"/>
                  </a:cubicBezTo>
                  <a:close/>
                  <a:moveTo>
                    <a:pt x="349041" y="0"/>
                  </a:moveTo>
                  <a:cubicBezTo>
                    <a:pt x="456269" y="0"/>
                    <a:pt x="563498" y="0"/>
                    <a:pt x="670727" y="0"/>
                  </a:cubicBezTo>
                  <a:cubicBezTo>
                    <a:pt x="739018" y="0"/>
                    <a:pt x="791493" y="52721"/>
                    <a:pt x="791560" y="121124"/>
                  </a:cubicBezTo>
                  <a:cubicBezTo>
                    <a:pt x="791560" y="187382"/>
                    <a:pt x="791560" y="253656"/>
                    <a:pt x="791560" y="319944"/>
                  </a:cubicBezTo>
                  <a:cubicBezTo>
                    <a:pt x="791560" y="388168"/>
                    <a:pt x="738571" y="441023"/>
                    <a:pt x="670481" y="440956"/>
                  </a:cubicBezTo>
                  <a:lnTo>
                    <a:pt x="619279" y="440911"/>
                  </a:lnTo>
                  <a:lnTo>
                    <a:pt x="619279" y="476430"/>
                  </a:lnTo>
                  <a:cubicBezTo>
                    <a:pt x="615147" y="476698"/>
                    <a:pt x="611595" y="477145"/>
                    <a:pt x="608109" y="477145"/>
                  </a:cubicBezTo>
                  <a:cubicBezTo>
                    <a:pt x="542968" y="477145"/>
                    <a:pt x="477827" y="476989"/>
                    <a:pt x="412685" y="477391"/>
                  </a:cubicBezTo>
                  <a:cubicBezTo>
                    <a:pt x="402968" y="477391"/>
                    <a:pt x="400376" y="474129"/>
                    <a:pt x="401181" y="465171"/>
                  </a:cubicBezTo>
                  <a:cubicBezTo>
                    <a:pt x="401851" y="457822"/>
                    <a:pt x="401315" y="450383"/>
                    <a:pt x="401315" y="440866"/>
                  </a:cubicBezTo>
                  <a:cubicBezTo>
                    <a:pt x="392960" y="440866"/>
                    <a:pt x="385342" y="441134"/>
                    <a:pt x="377747" y="440866"/>
                  </a:cubicBezTo>
                  <a:cubicBezTo>
                    <a:pt x="359205" y="440107"/>
                    <a:pt x="340194" y="441380"/>
                    <a:pt x="322233" y="437694"/>
                  </a:cubicBezTo>
                  <a:cubicBezTo>
                    <a:pt x="267078" y="426524"/>
                    <a:pt x="228610" y="377624"/>
                    <a:pt x="228408" y="321262"/>
                  </a:cubicBezTo>
                  <a:cubicBezTo>
                    <a:pt x="228319" y="254244"/>
                    <a:pt x="228319" y="187226"/>
                    <a:pt x="228408" y="120208"/>
                  </a:cubicBezTo>
                  <a:cubicBezTo>
                    <a:pt x="228565" y="52721"/>
                    <a:pt x="281487" y="45"/>
                    <a:pt x="349041" y="0"/>
                  </a:cubicBezTo>
                  <a:close/>
                </a:path>
              </a:pathLst>
            </a:custGeom>
            <a:solidFill>
              <a:sysClr val="windowText" lastClr="000000">
                <a:lumMod val="65000"/>
                <a:lumOff val="35000"/>
              </a:sysClr>
            </a:solidFill>
            <a:ln w="223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grpSp>
        <p:nvGrpSpPr>
          <p:cNvPr id="1064" name="Group 1063">
            <a:extLst>
              <a:ext uri="{FF2B5EF4-FFF2-40B4-BE49-F238E27FC236}">
                <a16:creationId xmlns:a16="http://schemas.microsoft.com/office/drawing/2014/main" id="{8B71C9BF-6CD5-F5BF-2771-093B46EBF24A}"/>
              </a:ext>
            </a:extLst>
          </p:cNvPr>
          <p:cNvGrpSpPr/>
          <p:nvPr/>
        </p:nvGrpSpPr>
        <p:grpSpPr>
          <a:xfrm>
            <a:off x="1683642" y="3429000"/>
            <a:ext cx="1855728" cy="1855726"/>
            <a:chOff x="1900416" y="1544059"/>
            <a:chExt cx="1855728" cy="1855726"/>
          </a:xfrm>
        </p:grpSpPr>
        <p:sp>
          <p:nvSpPr>
            <p:cNvPr id="1065" name="Oval 1064">
              <a:extLst>
                <a:ext uri="{FF2B5EF4-FFF2-40B4-BE49-F238E27FC236}">
                  <a16:creationId xmlns:a16="http://schemas.microsoft.com/office/drawing/2014/main" id="{EB5B9E3C-D007-30BA-C5E4-04CB86C32A63}"/>
                </a:ext>
              </a:extLst>
            </p:cNvPr>
            <p:cNvSpPr/>
            <p:nvPr/>
          </p:nvSpPr>
          <p:spPr bwMode="auto">
            <a:xfrm>
              <a:off x="1900416" y="1544059"/>
              <a:ext cx="1855728" cy="1855726"/>
            </a:xfrm>
            <a:prstGeom prst="ellipse">
              <a:avLst/>
            </a:prstGeom>
            <a:solidFill>
              <a:sysClr val="window" lastClr="FFFFFF">
                <a:lumMod val="75000"/>
              </a:sys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66" name="Freeform: Shape 1065">
              <a:extLst>
                <a:ext uri="{FF2B5EF4-FFF2-40B4-BE49-F238E27FC236}">
                  <a16:creationId xmlns:a16="http://schemas.microsoft.com/office/drawing/2014/main" id="{412D06F0-891D-76A9-DBBE-9F43C736D880}"/>
                </a:ext>
              </a:extLst>
            </p:cNvPr>
            <p:cNvSpPr/>
            <p:nvPr/>
          </p:nvSpPr>
          <p:spPr>
            <a:xfrm>
              <a:off x="2369169" y="1748452"/>
              <a:ext cx="918222" cy="1446943"/>
            </a:xfrm>
            <a:custGeom>
              <a:avLst/>
              <a:gdLst>
                <a:gd name="connsiteX0" fmla="*/ 388647 w 1020247"/>
                <a:gd name="connsiteY0" fmla="*/ 1501044 h 1607715"/>
                <a:gd name="connsiteX1" fmla="*/ 490425 w 1020247"/>
                <a:gd name="connsiteY1" fmla="*/ 1607424 h 1607715"/>
                <a:gd name="connsiteX2" fmla="*/ 279543 w 1020247"/>
                <a:gd name="connsiteY2" fmla="*/ 1607424 h 1607715"/>
                <a:gd name="connsiteX3" fmla="*/ 388647 w 1020247"/>
                <a:gd name="connsiteY3" fmla="*/ 1501044 h 1607715"/>
                <a:gd name="connsiteX4" fmla="*/ 627832 w 1020247"/>
                <a:gd name="connsiteY4" fmla="*/ 1500489 h 1607715"/>
                <a:gd name="connsiteX5" fmla="*/ 685269 w 1020247"/>
                <a:gd name="connsiteY5" fmla="*/ 1513912 h 1607715"/>
                <a:gd name="connsiteX6" fmla="*/ 741408 w 1020247"/>
                <a:gd name="connsiteY6" fmla="*/ 1607715 h 1607715"/>
                <a:gd name="connsiteX7" fmla="*/ 528804 w 1020247"/>
                <a:gd name="connsiteY7" fmla="*/ 1607715 h 1607715"/>
                <a:gd name="connsiteX8" fmla="*/ 572657 w 1020247"/>
                <a:gd name="connsiteY8" fmla="*/ 1521529 h 1607715"/>
                <a:gd name="connsiteX9" fmla="*/ 627832 w 1020247"/>
                <a:gd name="connsiteY9" fmla="*/ 1500489 h 1607715"/>
                <a:gd name="connsiteX10" fmla="*/ 585011 w 1020247"/>
                <a:gd name="connsiteY10" fmla="*/ 1352845 h 1607715"/>
                <a:gd name="connsiteX11" fmla="*/ 685426 w 1020247"/>
                <a:gd name="connsiteY11" fmla="*/ 1352845 h 1607715"/>
                <a:gd name="connsiteX12" fmla="*/ 708055 w 1020247"/>
                <a:gd name="connsiteY12" fmla="*/ 1373152 h 1607715"/>
                <a:gd name="connsiteX13" fmla="*/ 708189 w 1020247"/>
                <a:gd name="connsiteY13" fmla="*/ 1508260 h 1607715"/>
                <a:gd name="connsiteX14" fmla="*/ 635319 w 1020247"/>
                <a:gd name="connsiteY14" fmla="*/ 1484982 h 1607715"/>
                <a:gd name="connsiteX15" fmla="*/ 561889 w 1020247"/>
                <a:gd name="connsiteY15" fmla="*/ 1509064 h 1607715"/>
                <a:gd name="connsiteX16" fmla="*/ 561889 w 1020247"/>
                <a:gd name="connsiteY16" fmla="*/ 1444146 h 1607715"/>
                <a:gd name="connsiteX17" fmla="*/ 561889 w 1020247"/>
                <a:gd name="connsiteY17" fmla="*/ 1376078 h 1607715"/>
                <a:gd name="connsiteX18" fmla="*/ 585011 w 1020247"/>
                <a:gd name="connsiteY18" fmla="*/ 1352845 h 1607715"/>
                <a:gd name="connsiteX19" fmla="*/ 336821 w 1020247"/>
                <a:gd name="connsiteY19" fmla="*/ 1352801 h 1607715"/>
                <a:gd name="connsiteX20" fmla="*/ 433907 w 1020247"/>
                <a:gd name="connsiteY20" fmla="*/ 1352801 h 1607715"/>
                <a:gd name="connsiteX21" fmla="*/ 458190 w 1020247"/>
                <a:gd name="connsiteY21" fmla="*/ 1377128 h 1607715"/>
                <a:gd name="connsiteX22" fmla="*/ 458190 w 1020247"/>
                <a:gd name="connsiteY22" fmla="*/ 1498766 h 1607715"/>
                <a:gd name="connsiteX23" fmla="*/ 457744 w 1020247"/>
                <a:gd name="connsiteY23" fmla="*/ 1507501 h 1607715"/>
                <a:gd name="connsiteX24" fmla="*/ 312538 w 1020247"/>
                <a:gd name="connsiteY24" fmla="*/ 1506853 h 1607715"/>
                <a:gd name="connsiteX25" fmla="*/ 311890 w 1020247"/>
                <a:gd name="connsiteY25" fmla="*/ 1497068 h 1607715"/>
                <a:gd name="connsiteX26" fmla="*/ 311890 w 1020247"/>
                <a:gd name="connsiteY26" fmla="*/ 1377665 h 1607715"/>
                <a:gd name="connsiteX27" fmla="*/ 336821 w 1020247"/>
                <a:gd name="connsiteY27" fmla="*/ 1352801 h 1607715"/>
                <a:gd name="connsiteX28" fmla="*/ 584586 w 1020247"/>
                <a:gd name="connsiteY28" fmla="*/ 1079077 h 1607715"/>
                <a:gd name="connsiteX29" fmla="*/ 685761 w 1020247"/>
                <a:gd name="connsiteY29" fmla="*/ 1079077 h 1607715"/>
                <a:gd name="connsiteX30" fmla="*/ 685761 w 1020247"/>
                <a:gd name="connsiteY30" fmla="*/ 1335979 h 1607715"/>
                <a:gd name="connsiteX31" fmla="*/ 584586 w 1020247"/>
                <a:gd name="connsiteY31" fmla="*/ 1335979 h 1607715"/>
                <a:gd name="connsiteX32" fmla="*/ 334519 w 1020247"/>
                <a:gd name="connsiteY32" fmla="*/ 1078854 h 1607715"/>
                <a:gd name="connsiteX33" fmla="*/ 436163 w 1020247"/>
                <a:gd name="connsiteY33" fmla="*/ 1078854 h 1607715"/>
                <a:gd name="connsiteX34" fmla="*/ 436163 w 1020247"/>
                <a:gd name="connsiteY34" fmla="*/ 1335756 h 1607715"/>
                <a:gd name="connsiteX35" fmla="*/ 334519 w 1020247"/>
                <a:gd name="connsiteY35" fmla="*/ 1335756 h 1607715"/>
                <a:gd name="connsiteX36" fmla="*/ 133041 w 1020247"/>
                <a:gd name="connsiteY36" fmla="*/ 1008597 h 1607715"/>
                <a:gd name="connsiteX37" fmla="*/ 157280 w 1020247"/>
                <a:gd name="connsiteY37" fmla="*/ 1008597 h 1607715"/>
                <a:gd name="connsiteX38" fmla="*/ 137889 w 1020247"/>
                <a:gd name="connsiteY38" fmla="*/ 1067550 h 1607715"/>
                <a:gd name="connsiteX39" fmla="*/ 119794 w 1020247"/>
                <a:gd name="connsiteY39" fmla="*/ 1050349 h 1607715"/>
                <a:gd name="connsiteX40" fmla="*/ 133041 w 1020247"/>
                <a:gd name="connsiteY40" fmla="*/ 1008597 h 1607715"/>
                <a:gd name="connsiteX41" fmla="*/ 862732 w 1020247"/>
                <a:gd name="connsiteY41" fmla="*/ 1008418 h 1607715"/>
                <a:gd name="connsiteX42" fmla="*/ 887261 w 1020247"/>
                <a:gd name="connsiteY42" fmla="*/ 1008418 h 1607715"/>
                <a:gd name="connsiteX43" fmla="*/ 900463 w 1020247"/>
                <a:gd name="connsiteY43" fmla="*/ 1050706 h 1607715"/>
                <a:gd name="connsiteX44" fmla="*/ 882838 w 1020247"/>
                <a:gd name="connsiteY44" fmla="*/ 1067639 h 1607715"/>
                <a:gd name="connsiteX45" fmla="*/ 862732 w 1020247"/>
                <a:gd name="connsiteY45" fmla="*/ 1008418 h 1607715"/>
                <a:gd name="connsiteX46" fmla="*/ 980728 w 1020247"/>
                <a:gd name="connsiteY46" fmla="*/ 1007748 h 1607715"/>
                <a:gd name="connsiteX47" fmla="*/ 999985 w 1020247"/>
                <a:gd name="connsiteY47" fmla="*/ 1008038 h 1607715"/>
                <a:gd name="connsiteX48" fmla="*/ 1005659 w 1020247"/>
                <a:gd name="connsiteY48" fmla="*/ 1014025 h 1607715"/>
                <a:gd name="connsiteX49" fmla="*/ 985687 w 1020247"/>
                <a:gd name="connsiteY49" fmla="*/ 1067528 h 1607715"/>
                <a:gd name="connsiteX50" fmla="*/ 967615 w 1020247"/>
                <a:gd name="connsiteY50" fmla="*/ 1050505 h 1607715"/>
                <a:gd name="connsiteX51" fmla="*/ 980728 w 1020247"/>
                <a:gd name="connsiteY51" fmla="*/ 1007748 h 1607715"/>
                <a:gd name="connsiteX52" fmla="*/ 39485 w 1020247"/>
                <a:gd name="connsiteY52" fmla="*/ 1007703 h 1607715"/>
                <a:gd name="connsiteX53" fmla="*/ 52441 w 1020247"/>
                <a:gd name="connsiteY53" fmla="*/ 1050863 h 1607715"/>
                <a:gd name="connsiteX54" fmla="*/ 33341 w 1020247"/>
                <a:gd name="connsiteY54" fmla="*/ 1065808 h 1607715"/>
                <a:gd name="connsiteX55" fmla="*/ 14487 w 1020247"/>
                <a:gd name="connsiteY55" fmla="*/ 1014718 h 1607715"/>
                <a:gd name="connsiteX56" fmla="*/ 21636 w 1020247"/>
                <a:gd name="connsiteY56" fmla="*/ 1008016 h 1607715"/>
                <a:gd name="connsiteX57" fmla="*/ 39485 w 1020247"/>
                <a:gd name="connsiteY57" fmla="*/ 1007703 h 1607715"/>
                <a:gd name="connsiteX58" fmla="*/ 861236 w 1020247"/>
                <a:gd name="connsiteY58" fmla="*/ 928913 h 1607715"/>
                <a:gd name="connsiteX59" fmla="*/ 933325 w 1020247"/>
                <a:gd name="connsiteY59" fmla="*/ 929047 h 1607715"/>
                <a:gd name="connsiteX60" fmla="*/ 1006843 w 1020247"/>
                <a:gd name="connsiteY60" fmla="*/ 928935 h 1607715"/>
                <a:gd name="connsiteX61" fmla="*/ 1020247 w 1020247"/>
                <a:gd name="connsiteY61" fmla="*/ 942339 h 1607715"/>
                <a:gd name="connsiteX62" fmla="*/ 1020247 w 1020247"/>
                <a:gd name="connsiteY62" fmla="*/ 980204 h 1607715"/>
                <a:gd name="connsiteX63" fmla="*/ 1008787 w 1020247"/>
                <a:gd name="connsiteY63" fmla="*/ 991709 h 1607715"/>
                <a:gd name="connsiteX64" fmla="*/ 859471 w 1020247"/>
                <a:gd name="connsiteY64" fmla="*/ 991709 h 1607715"/>
                <a:gd name="connsiteX65" fmla="*/ 847832 w 1020247"/>
                <a:gd name="connsiteY65" fmla="*/ 980293 h 1607715"/>
                <a:gd name="connsiteX66" fmla="*/ 847832 w 1020247"/>
                <a:gd name="connsiteY66" fmla="*/ 942317 h 1607715"/>
                <a:gd name="connsiteX67" fmla="*/ 861236 w 1020247"/>
                <a:gd name="connsiteY67" fmla="*/ 928913 h 1607715"/>
                <a:gd name="connsiteX68" fmla="*/ 12833 w 1020247"/>
                <a:gd name="connsiteY68" fmla="*/ 928890 h 1607715"/>
                <a:gd name="connsiteX69" fmla="*/ 159960 w 1020247"/>
                <a:gd name="connsiteY69" fmla="*/ 928890 h 1607715"/>
                <a:gd name="connsiteX70" fmla="*/ 172537 w 1020247"/>
                <a:gd name="connsiteY70" fmla="*/ 941713 h 1607715"/>
                <a:gd name="connsiteX71" fmla="*/ 172537 w 1020247"/>
                <a:gd name="connsiteY71" fmla="*/ 979690 h 1607715"/>
                <a:gd name="connsiteX72" fmla="*/ 160317 w 1020247"/>
                <a:gd name="connsiteY72" fmla="*/ 991619 h 1607715"/>
                <a:gd name="connsiteX73" fmla="*/ 85637 w 1020247"/>
                <a:gd name="connsiteY73" fmla="*/ 991619 h 1607715"/>
                <a:gd name="connsiteX74" fmla="*/ 85615 w 1020247"/>
                <a:gd name="connsiteY74" fmla="*/ 991731 h 1607715"/>
                <a:gd name="connsiteX75" fmla="*/ 13169 w 1020247"/>
                <a:gd name="connsiteY75" fmla="*/ 991731 h 1607715"/>
                <a:gd name="connsiteX76" fmla="*/ 11 w 1020247"/>
                <a:gd name="connsiteY76" fmla="*/ 978327 h 1607715"/>
                <a:gd name="connsiteX77" fmla="*/ 11 w 1020247"/>
                <a:gd name="connsiteY77" fmla="*/ 941534 h 1607715"/>
                <a:gd name="connsiteX78" fmla="*/ 12833 w 1020247"/>
                <a:gd name="connsiteY78" fmla="*/ 928890 h 1607715"/>
                <a:gd name="connsiteX79" fmla="*/ 884714 w 1020247"/>
                <a:gd name="connsiteY79" fmla="*/ 743049 h 1607715"/>
                <a:gd name="connsiteX80" fmla="*/ 984035 w 1020247"/>
                <a:gd name="connsiteY80" fmla="*/ 743049 h 1607715"/>
                <a:gd name="connsiteX81" fmla="*/ 1007156 w 1020247"/>
                <a:gd name="connsiteY81" fmla="*/ 765277 h 1607715"/>
                <a:gd name="connsiteX82" fmla="*/ 1007156 w 1020247"/>
                <a:gd name="connsiteY82" fmla="*/ 904786 h 1607715"/>
                <a:gd name="connsiteX83" fmla="*/ 1005994 w 1020247"/>
                <a:gd name="connsiteY83" fmla="*/ 912671 h 1607715"/>
                <a:gd name="connsiteX84" fmla="*/ 861616 w 1020247"/>
                <a:gd name="connsiteY84" fmla="*/ 912671 h 1607715"/>
                <a:gd name="connsiteX85" fmla="*/ 860878 w 1020247"/>
                <a:gd name="connsiteY85" fmla="*/ 901859 h 1607715"/>
                <a:gd name="connsiteX86" fmla="*/ 860878 w 1020247"/>
                <a:gd name="connsiteY86" fmla="*/ 767935 h 1607715"/>
                <a:gd name="connsiteX87" fmla="*/ 884714 w 1020247"/>
                <a:gd name="connsiteY87" fmla="*/ 743049 h 1607715"/>
                <a:gd name="connsiteX88" fmla="*/ 37609 w 1020247"/>
                <a:gd name="connsiteY88" fmla="*/ 743027 h 1607715"/>
                <a:gd name="connsiteX89" fmla="*/ 134695 w 1020247"/>
                <a:gd name="connsiteY89" fmla="*/ 743027 h 1607715"/>
                <a:gd name="connsiteX90" fmla="*/ 159268 w 1020247"/>
                <a:gd name="connsiteY90" fmla="*/ 767198 h 1607715"/>
                <a:gd name="connsiteX91" fmla="*/ 159335 w 1020247"/>
                <a:gd name="connsiteY91" fmla="*/ 912493 h 1607715"/>
                <a:gd name="connsiteX92" fmla="*/ 13035 w 1020247"/>
                <a:gd name="connsiteY92" fmla="*/ 912493 h 1607715"/>
                <a:gd name="connsiteX93" fmla="*/ 13035 w 1020247"/>
                <a:gd name="connsiteY93" fmla="*/ 899983 h 1607715"/>
                <a:gd name="connsiteX94" fmla="*/ 13035 w 1020247"/>
                <a:gd name="connsiteY94" fmla="*/ 768293 h 1607715"/>
                <a:gd name="connsiteX95" fmla="*/ 37609 w 1020247"/>
                <a:gd name="connsiteY95" fmla="*/ 743027 h 1607715"/>
                <a:gd name="connsiteX96" fmla="*/ 347878 w 1020247"/>
                <a:gd name="connsiteY96" fmla="*/ 594717 h 1607715"/>
                <a:gd name="connsiteX97" fmla="*/ 327103 w 1020247"/>
                <a:gd name="connsiteY97" fmla="*/ 615224 h 1607715"/>
                <a:gd name="connsiteX98" fmla="*/ 327103 w 1020247"/>
                <a:gd name="connsiteY98" fmla="*/ 807342 h 1607715"/>
                <a:gd name="connsiteX99" fmla="*/ 348638 w 1020247"/>
                <a:gd name="connsiteY99" fmla="*/ 828118 h 1607715"/>
                <a:gd name="connsiteX100" fmla="*/ 510218 w 1020247"/>
                <a:gd name="connsiteY100" fmla="*/ 828028 h 1607715"/>
                <a:gd name="connsiteX101" fmla="*/ 671865 w 1020247"/>
                <a:gd name="connsiteY101" fmla="*/ 828028 h 1607715"/>
                <a:gd name="connsiteX102" fmla="*/ 693579 w 1020247"/>
                <a:gd name="connsiteY102" fmla="*/ 806270 h 1607715"/>
                <a:gd name="connsiteX103" fmla="*/ 693401 w 1020247"/>
                <a:gd name="connsiteY103" fmla="*/ 615403 h 1607715"/>
                <a:gd name="connsiteX104" fmla="*/ 672804 w 1020247"/>
                <a:gd name="connsiteY104" fmla="*/ 594717 h 1607715"/>
                <a:gd name="connsiteX105" fmla="*/ 347878 w 1020247"/>
                <a:gd name="connsiteY105" fmla="*/ 594717 h 1607715"/>
                <a:gd name="connsiteX106" fmla="*/ 213954 w 1020247"/>
                <a:gd name="connsiteY106" fmla="*/ 538667 h 1607715"/>
                <a:gd name="connsiteX107" fmla="*/ 213754 w 1020247"/>
                <a:gd name="connsiteY107" fmla="*/ 616542 h 1607715"/>
                <a:gd name="connsiteX108" fmla="*/ 209107 w 1020247"/>
                <a:gd name="connsiteY108" fmla="*/ 623445 h 1607715"/>
                <a:gd name="connsiteX109" fmla="*/ 143116 w 1020247"/>
                <a:gd name="connsiteY109" fmla="*/ 715594 h 1607715"/>
                <a:gd name="connsiteX110" fmla="*/ 125245 w 1020247"/>
                <a:gd name="connsiteY110" fmla="*/ 727188 h 1607715"/>
                <a:gd name="connsiteX111" fmla="*/ 62963 w 1020247"/>
                <a:gd name="connsiteY111" fmla="*/ 726943 h 1607715"/>
                <a:gd name="connsiteX112" fmla="*/ 213954 w 1020247"/>
                <a:gd name="connsiteY112" fmla="*/ 538667 h 1607715"/>
                <a:gd name="connsiteX113" fmla="*/ 806147 w 1020247"/>
                <a:gd name="connsiteY113" fmla="*/ 536277 h 1607715"/>
                <a:gd name="connsiteX114" fmla="*/ 959506 w 1020247"/>
                <a:gd name="connsiteY114" fmla="*/ 726943 h 1607715"/>
                <a:gd name="connsiteX115" fmla="*/ 917508 w 1020247"/>
                <a:gd name="connsiteY115" fmla="*/ 727256 h 1607715"/>
                <a:gd name="connsiteX116" fmla="*/ 868362 w 1020247"/>
                <a:gd name="connsiteY116" fmla="*/ 697678 h 1607715"/>
                <a:gd name="connsiteX117" fmla="*/ 811285 w 1020247"/>
                <a:gd name="connsiteY117" fmla="*/ 623534 h 1607715"/>
                <a:gd name="connsiteX118" fmla="*/ 806460 w 1020247"/>
                <a:gd name="connsiteY118" fmla="*/ 615626 h 1607715"/>
                <a:gd name="connsiteX119" fmla="*/ 806147 w 1020247"/>
                <a:gd name="connsiteY119" fmla="*/ 536277 h 1607715"/>
                <a:gd name="connsiteX120" fmla="*/ 271568 w 1020247"/>
                <a:gd name="connsiteY120" fmla="*/ 493207 h 1607715"/>
                <a:gd name="connsiteX121" fmla="*/ 510486 w 1020247"/>
                <a:gd name="connsiteY121" fmla="*/ 493341 h 1607715"/>
                <a:gd name="connsiteX122" fmla="*/ 746143 w 1020247"/>
                <a:gd name="connsiteY122" fmla="*/ 493341 h 1607715"/>
                <a:gd name="connsiteX123" fmla="*/ 790264 w 1020247"/>
                <a:gd name="connsiteY123" fmla="*/ 537819 h 1607715"/>
                <a:gd name="connsiteX124" fmla="*/ 790264 w 1020247"/>
                <a:gd name="connsiteY124" fmla="*/ 938608 h 1607715"/>
                <a:gd name="connsiteX125" fmla="*/ 694451 w 1020247"/>
                <a:gd name="connsiteY125" fmla="*/ 1059665 h 1607715"/>
                <a:gd name="connsiteX126" fmla="*/ 665633 w 1020247"/>
                <a:gd name="connsiteY126" fmla="*/ 1062390 h 1607715"/>
                <a:gd name="connsiteX127" fmla="*/ 355116 w 1020247"/>
                <a:gd name="connsiteY127" fmla="*/ 1062390 h 1607715"/>
                <a:gd name="connsiteX128" fmla="*/ 230128 w 1020247"/>
                <a:gd name="connsiteY128" fmla="*/ 938943 h 1607715"/>
                <a:gd name="connsiteX129" fmla="*/ 229950 w 1020247"/>
                <a:gd name="connsiteY129" fmla="*/ 534602 h 1607715"/>
                <a:gd name="connsiteX130" fmla="*/ 271568 w 1020247"/>
                <a:gd name="connsiteY130" fmla="*/ 493207 h 1607715"/>
                <a:gd name="connsiteX131" fmla="*/ 448728 w 1020247"/>
                <a:gd name="connsiteY131" fmla="*/ 237006 h 1607715"/>
                <a:gd name="connsiteX132" fmla="*/ 457029 w 1020247"/>
                <a:gd name="connsiteY132" fmla="*/ 245822 h 1607715"/>
                <a:gd name="connsiteX133" fmla="*/ 561667 w 1020247"/>
                <a:gd name="connsiteY133" fmla="*/ 248324 h 1607715"/>
                <a:gd name="connsiteX134" fmla="*/ 565419 w 1020247"/>
                <a:gd name="connsiteY134" fmla="*/ 242806 h 1607715"/>
                <a:gd name="connsiteX135" fmla="*/ 583470 w 1020247"/>
                <a:gd name="connsiteY135" fmla="*/ 237802 h 1607715"/>
                <a:gd name="connsiteX136" fmla="*/ 586329 w 1020247"/>
                <a:gd name="connsiteY136" fmla="*/ 256410 h 1607715"/>
                <a:gd name="connsiteX137" fmla="*/ 518216 w 1020247"/>
                <a:gd name="connsiteY137" fmla="*/ 299235 h 1607715"/>
                <a:gd name="connsiteX138" fmla="*/ 510420 w 1020247"/>
                <a:gd name="connsiteY138" fmla="*/ 299213 h 1607715"/>
                <a:gd name="connsiteX139" fmla="*/ 435874 w 1020247"/>
                <a:gd name="connsiteY139" fmla="*/ 259828 h 1607715"/>
                <a:gd name="connsiteX140" fmla="*/ 437125 w 1020247"/>
                <a:gd name="connsiteY140" fmla="*/ 237489 h 1607715"/>
                <a:gd name="connsiteX141" fmla="*/ 448728 w 1020247"/>
                <a:gd name="connsiteY141" fmla="*/ 237006 h 1607715"/>
                <a:gd name="connsiteX142" fmla="*/ 404397 w 1020247"/>
                <a:gd name="connsiteY142" fmla="*/ 136515 h 1607715"/>
                <a:gd name="connsiteX143" fmla="*/ 440810 w 1020247"/>
                <a:gd name="connsiteY143" fmla="*/ 174112 h 1607715"/>
                <a:gd name="connsiteX144" fmla="*/ 404308 w 1020247"/>
                <a:gd name="connsiteY144" fmla="*/ 210664 h 1607715"/>
                <a:gd name="connsiteX145" fmla="*/ 403704 w 1020247"/>
                <a:gd name="connsiteY145" fmla="*/ 210659 h 1607715"/>
                <a:gd name="connsiteX146" fmla="*/ 367336 w 1020247"/>
                <a:gd name="connsiteY146" fmla="*/ 174166 h 1607715"/>
                <a:gd name="connsiteX147" fmla="*/ 367336 w 1020247"/>
                <a:gd name="connsiteY147" fmla="*/ 173375 h 1607715"/>
                <a:gd name="connsiteX148" fmla="*/ 404397 w 1020247"/>
                <a:gd name="connsiteY148" fmla="*/ 136515 h 1607715"/>
                <a:gd name="connsiteX149" fmla="*/ 616308 w 1020247"/>
                <a:gd name="connsiteY149" fmla="*/ 136448 h 1607715"/>
                <a:gd name="connsiteX150" fmla="*/ 652877 w 1020247"/>
                <a:gd name="connsiteY150" fmla="*/ 173665 h 1607715"/>
                <a:gd name="connsiteX151" fmla="*/ 617001 w 1020247"/>
                <a:gd name="connsiteY151" fmla="*/ 210610 h 1607715"/>
                <a:gd name="connsiteX152" fmla="*/ 616331 w 1020247"/>
                <a:gd name="connsiteY152" fmla="*/ 210614 h 1607715"/>
                <a:gd name="connsiteX153" fmla="*/ 579783 w 1020247"/>
                <a:gd name="connsiteY153" fmla="*/ 174655 h 1607715"/>
                <a:gd name="connsiteX154" fmla="*/ 579783 w 1020247"/>
                <a:gd name="connsiteY154" fmla="*/ 173732 h 1607715"/>
                <a:gd name="connsiteX155" fmla="*/ 616308 w 1020247"/>
                <a:gd name="connsiteY155" fmla="*/ 136448 h 1607715"/>
                <a:gd name="connsiteX156" fmla="*/ 337491 w 1020247"/>
                <a:gd name="connsiteY156" fmla="*/ 104995 h 1607715"/>
                <a:gd name="connsiteX157" fmla="*/ 300766 w 1020247"/>
                <a:gd name="connsiteY157" fmla="*/ 142056 h 1607715"/>
                <a:gd name="connsiteX158" fmla="*/ 300766 w 1020247"/>
                <a:gd name="connsiteY158" fmla="*/ 298431 h 1607715"/>
                <a:gd name="connsiteX159" fmla="*/ 338139 w 1020247"/>
                <a:gd name="connsiteY159" fmla="*/ 335737 h 1607715"/>
                <a:gd name="connsiteX160" fmla="*/ 508990 w 1020247"/>
                <a:gd name="connsiteY160" fmla="*/ 335670 h 1607715"/>
                <a:gd name="connsiteX161" fmla="*/ 683237 w 1020247"/>
                <a:gd name="connsiteY161" fmla="*/ 335670 h 1607715"/>
                <a:gd name="connsiteX162" fmla="*/ 719404 w 1020247"/>
                <a:gd name="connsiteY162" fmla="*/ 299414 h 1607715"/>
                <a:gd name="connsiteX163" fmla="*/ 719404 w 1020247"/>
                <a:gd name="connsiteY163" fmla="*/ 141944 h 1607715"/>
                <a:gd name="connsiteX164" fmla="*/ 682589 w 1020247"/>
                <a:gd name="connsiteY164" fmla="*/ 104995 h 1607715"/>
                <a:gd name="connsiteX165" fmla="*/ 337491 w 1020247"/>
                <a:gd name="connsiteY165" fmla="*/ 104995 h 1607715"/>
                <a:gd name="connsiteX166" fmla="*/ 349041 w 1020247"/>
                <a:gd name="connsiteY166" fmla="*/ 0 h 1607715"/>
                <a:gd name="connsiteX167" fmla="*/ 670727 w 1020247"/>
                <a:gd name="connsiteY167" fmla="*/ 0 h 1607715"/>
                <a:gd name="connsiteX168" fmla="*/ 791560 w 1020247"/>
                <a:gd name="connsiteY168" fmla="*/ 121124 h 1607715"/>
                <a:gd name="connsiteX169" fmla="*/ 791560 w 1020247"/>
                <a:gd name="connsiteY169" fmla="*/ 319944 h 1607715"/>
                <a:gd name="connsiteX170" fmla="*/ 670481 w 1020247"/>
                <a:gd name="connsiteY170" fmla="*/ 440956 h 1607715"/>
                <a:gd name="connsiteX171" fmla="*/ 619279 w 1020247"/>
                <a:gd name="connsiteY171" fmla="*/ 440911 h 1607715"/>
                <a:gd name="connsiteX172" fmla="*/ 619279 w 1020247"/>
                <a:gd name="connsiteY172" fmla="*/ 476430 h 1607715"/>
                <a:gd name="connsiteX173" fmla="*/ 608109 w 1020247"/>
                <a:gd name="connsiteY173" fmla="*/ 477145 h 1607715"/>
                <a:gd name="connsiteX174" fmla="*/ 412685 w 1020247"/>
                <a:gd name="connsiteY174" fmla="*/ 477391 h 1607715"/>
                <a:gd name="connsiteX175" fmla="*/ 401181 w 1020247"/>
                <a:gd name="connsiteY175" fmla="*/ 465171 h 1607715"/>
                <a:gd name="connsiteX176" fmla="*/ 401315 w 1020247"/>
                <a:gd name="connsiteY176" fmla="*/ 440866 h 1607715"/>
                <a:gd name="connsiteX177" fmla="*/ 377747 w 1020247"/>
                <a:gd name="connsiteY177" fmla="*/ 440866 h 1607715"/>
                <a:gd name="connsiteX178" fmla="*/ 322233 w 1020247"/>
                <a:gd name="connsiteY178" fmla="*/ 437694 h 1607715"/>
                <a:gd name="connsiteX179" fmla="*/ 228408 w 1020247"/>
                <a:gd name="connsiteY179" fmla="*/ 321262 h 1607715"/>
                <a:gd name="connsiteX180" fmla="*/ 228408 w 1020247"/>
                <a:gd name="connsiteY180" fmla="*/ 120208 h 1607715"/>
                <a:gd name="connsiteX181" fmla="*/ 349041 w 1020247"/>
                <a:gd name="connsiteY181" fmla="*/ 0 h 160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1020247" h="1607715">
                  <a:moveTo>
                    <a:pt x="388647" y="1501044"/>
                  </a:moveTo>
                  <a:cubicBezTo>
                    <a:pt x="445412" y="1502452"/>
                    <a:pt x="494402" y="1553274"/>
                    <a:pt x="490425" y="1607424"/>
                  </a:cubicBezTo>
                  <a:lnTo>
                    <a:pt x="279543" y="1607424"/>
                  </a:lnTo>
                  <a:cubicBezTo>
                    <a:pt x="277666" y="1548739"/>
                    <a:pt x="328689" y="1499570"/>
                    <a:pt x="388647" y="1501044"/>
                  </a:cubicBezTo>
                  <a:close/>
                  <a:moveTo>
                    <a:pt x="627832" y="1500489"/>
                  </a:moveTo>
                  <a:cubicBezTo>
                    <a:pt x="646717" y="1499179"/>
                    <a:pt x="665979" y="1503614"/>
                    <a:pt x="685269" y="1513912"/>
                  </a:cubicBezTo>
                  <a:cubicBezTo>
                    <a:pt x="721749" y="1533392"/>
                    <a:pt x="739308" y="1565426"/>
                    <a:pt x="741408" y="1607715"/>
                  </a:cubicBezTo>
                  <a:lnTo>
                    <a:pt x="528804" y="1607715"/>
                  </a:lnTo>
                  <a:cubicBezTo>
                    <a:pt x="529899" y="1571503"/>
                    <a:pt x="543638" y="1542216"/>
                    <a:pt x="572657" y="1521529"/>
                  </a:cubicBezTo>
                  <a:cubicBezTo>
                    <a:pt x="590439" y="1508852"/>
                    <a:pt x="608947" y="1501798"/>
                    <a:pt x="627832" y="1500489"/>
                  </a:cubicBezTo>
                  <a:close/>
                  <a:moveTo>
                    <a:pt x="585011" y="1352845"/>
                  </a:moveTo>
                  <a:cubicBezTo>
                    <a:pt x="618475" y="1352696"/>
                    <a:pt x="651939" y="1352696"/>
                    <a:pt x="685426" y="1352845"/>
                  </a:cubicBezTo>
                  <a:cubicBezTo>
                    <a:pt x="699902" y="1352845"/>
                    <a:pt x="707966" y="1359703"/>
                    <a:pt x="708055" y="1373152"/>
                  </a:cubicBezTo>
                  <a:cubicBezTo>
                    <a:pt x="708413" y="1417383"/>
                    <a:pt x="708189" y="1461638"/>
                    <a:pt x="708189" y="1508260"/>
                  </a:cubicBezTo>
                  <a:cubicBezTo>
                    <a:pt x="684890" y="1494164"/>
                    <a:pt x="661612" y="1484848"/>
                    <a:pt x="635319" y="1484982"/>
                  </a:cubicBezTo>
                  <a:cubicBezTo>
                    <a:pt x="609025" y="1485116"/>
                    <a:pt x="585748" y="1493002"/>
                    <a:pt x="561889" y="1509064"/>
                  </a:cubicBezTo>
                  <a:lnTo>
                    <a:pt x="561889" y="1444146"/>
                  </a:lnTo>
                  <a:cubicBezTo>
                    <a:pt x="561889" y="1421472"/>
                    <a:pt x="561889" y="1398775"/>
                    <a:pt x="561889" y="1376078"/>
                  </a:cubicBezTo>
                  <a:cubicBezTo>
                    <a:pt x="562001" y="1359971"/>
                    <a:pt x="568949" y="1352912"/>
                    <a:pt x="585011" y="1352845"/>
                  </a:cubicBezTo>
                  <a:close/>
                  <a:moveTo>
                    <a:pt x="336821" y="1352801"/>
                  </a:moveTo>
                  <a:cubicBezTo>
                    <a:pt x="369190" y="1352712"/>
                    <a:pt x="401560" y="1352712"/>
                    <a:pt x="433907" y="1352801"/>
                  </a:cubicBezTo>
                  <a:cubicBezTo>
                    <a:pt x="451533" y="1352801"/>
                    <a:pt x="458168" y="1359503"/>
                    <a:pt x="458190" y="1377128"/>
                  </a:cubicBezTo>
                  <a:cubicBezTo>
                    <a:pt x="458280" y="1417668"/>
                    <a:pt x="458280" y="1458213"/>
                    <a:pt x="458190" y="1498766"/>
                  </a:cubicBezTo>
                  <a:cubicBezTo>
                    <a:pt x="458213" y="1501290"/>
                    <a:pt x="457944" y="1503792"/>
                    <a:pt x="457744" y="1507501"/>
                  </a:cubicBezTo>
                  <a:cubicBezTo>
                    <a:pt x="395194" y="1477454"/>
                    <a:pt x="386258" y="1477432"/>
                    <a:pt x="312538" y="1506853"/>
                  </a:cubicBezTo>
                  <a:cubicBezTo>
                    <a:pt x="312292" y="1503413"/>
                    <a:pt x="311890" y="1500151"/>
                    <a:pt x="311890" y="1497068"/>
                  </a:cubicBezTo>
                  <a:cubicBezTo>
                    <a:pt x="311890" y="1457260"/>
                    <a:pt x="311890" y="1417458"/>
                    <a:pt x="311890" y="1377665"/>
                  </a:cubicBezTo>
                  <a:cubicBezTo>
                    <a:pt x="311890" y="1359458"/>
                    <a:pt x="318592" y="1352868"/>
                    <a:pt x="336821" y="1352801"/>
                  </a:cubicBezTo>
                  <a:close/>
                  <a:moveTo>
                    <a:pt x="584586" y="1079077"/>
                  </a:moveTo>
                  <a:lnTo>
                    <a:pt x="685761" y="1079077"/>
                  </a:lnTo>
                  <a:lnTo>
                    <a:pt x="685761" y="1335979"/>
                  </a:lnTo>
                  <a:lnTo>
                    <a:pt x="584586" y="1335979"/>
                  </a:lnTo>
                  <a:close/>
                  <a:moveTo>
                    <a:pt x="334519" y="1078854"/>
                  </a:moveTo>
                  <a:lnTo>
                    <a:pt x="436163" y="1078854"/>
                  </a:lnTo>
                  <a:lnTo>
                    <a:pt x="436163" y="1335756"/>
                  </a:lnTo>
                  <a:lnTo>
                    <a:pt x="334519" y="1335756"/>
                  </a:lnTo>
                  <a:close/>
                  <a:moveTo>
                    <a:pt x="133041" y="1008597"/>
                  </a:moveTo>
                  <a:lnTo>
                    <a:pt x="157280" y="1008597"/>
                  </a:lnTo>
                  <a:cubicBezTo>
                    <a:pt x="160027" y="1031495"/>
                    <a:pt x="153191" y="1050640"/>
                    <a:pt x="137889" y="1067550"/>
                  </a:cubicBezTo>
                  <a:lnTo>
                    <a:pt x="119794" y="1050349"/>
                  </a:lnTo>
                  <a:cubicBezTo>
                    <a:pt x="124396" y="1035806"/>
                    <a:pt x="128484" y="1022961"/>
                    <a:pt x="133041" y="1008597"/>
                  </a:cubicBezTo>
                  <a:close/>
                  <a:moveTo>
                    <a:pt x="862732" y="1008418"/>
                  </a:moveTo>
                  <a:lnTo>
                    <a:pt x="887261" y="1008418"/>
                  </a:lnTo>
                  <a:cubicBezTo>
                    <a:pt x="891729" y="1022626"/>
                    <a:pt x="895817" y="1035806"/>
                    <a:pt x="900463" y="1050706"/>
                  </a:cubicBezTo>
                  <a:lnTo>
                    <a:pt x="882838" y="1067639"/>
                  </a:lnTo>
                  <a:cubicBezTo>
                    <a:pt x="866954" y="1051019"/>
                    <a:pt x="860499" y="1031763"/>
                    <a:pt x="862732" y="1008418"/>
                  </a:cubicBezTo>
                  <a:close/>
                  <a:moveTo>
                    <a:pt x="980728" y="1007748"/>
                  </a:moveTo>
                  <a:cubicBezTo>
                    <a:pt x="987140" y="1007468"/>
                    <a:pt x="993573" y="1007565"/>
                    <a:pt x="999985" y="1008038"/>
                  </a:cubicBezTo>
                  <a:cubicBezTo>
                    <a:pt x="1002777" y="1008938"/>
                    <a:pt x="1004899" y="1011192"/>
                    <a:pt x="1005659" y="1014025"/>
                  </a:cubicBezTo>
                  <a:cubicBezTo>
                    <a:pt x="1006799" y="1034734"/>
                    <a:pt x="999292" y="1052315"/>
                    <a:pt x="985687" y="1067528"/>
                  </a:cubicBezTo>
                  <a:lnTo>
                    <a:pt x="967615" y="1050505"/>
                  </a:lnTo>
                  <a:cubicBezTo>
                    <a:pt x="972083" y="1035694"/>
                    <a:pt x="976104" y="1022827"/>
                    <a:pt x="980728" y="1007748"/>
                  </a:cubicBezTo>
                  <a:close/>
                  <a:moveTo>
                    <a:pt x="39485" y="1007703"/>
                  </a:moveTo>
                  <a:cubicBezTo>
                    <a:pt x="43953" y="1022715"/>
                    <a:pt x="47817" y="1035493"/>
                    <a:pt x="52441" y="1050863"/>
                  </a:cubicBezTo>
                  <a:lnTo>
                    <a:pt x="33341" y="1065808"/>
                  </a:lnTo>
                  <a:cubicBezTo>
                    <a:pt x="20206" y="1052152"/>
                    <a:pt x="13370" y="1033632"/>
                    <a:pt x="14487" y="1014718"/>
                  </a:cubicBezTo>
                  <a:cubicBezTo>
                    <a:pt x="14621" y="1012283"/>
                    <a:pt x="18954" y="1008463"/>
                    <a:pt x="21636" y="1008016"/>
                  </a:cubicBezTo>
                  <a:cubicBezTo>
                    <a:pt x="27578" y="1007433"/>
                    <a:pt x="33542" y="1007328"/>
                    <a:pt x="39485" y="1007703"/>
                  </a:cubicBezTo>
                  <a:close/>
                  <a:moveTo>
                    <a:pt x="861236" y="928913"/>
                  </a:moveTo>
                  <a:cubicBezTo>
                    <a:pt x="885027" y="929181"/>
                    <a:pt x="909176" y="929047"/>
                    <a:pt x="933325" y="929047"/>
                  </a:cubicBezTo>
                  <a:cubicBezTo>
                    <a:pt x="957898" y="929047"/>
                    <a:pt x="982337" y="929293"/>
                    <a:pt x="1006843" y="928935"/>
                  </a:cubicBezTo>
                  <a:cubicBezTo>
                    <a:pt x="1016516" y="928801"/>
                    <a:pt x="1020247" y="932979"/>
                    <a:pt x="1020247" y="942339"/>
                  </a:cubicBezTo>
                  <a:cubicBezTo>
                    <a:pt x="1020024" y="954961"/>
                    <a:pt x="1020046" y="967582"/>
                    <a:pt x="1020247" y="980204"/>
                  </a:cubicBezTo>
                  <a:cubicBezTo>
                    <a:pt x="1020247" y="988090"/>
                    <a:pt x="1016762" y="991731"/>
                    <a:pt x="1008787" y="991709"/>
                  </a:cubicBezTo>
                  <a:cubicBezTo>
                    <a:pt x="959015" y="991619"/>
                    <a:pt x="909243" y="991619"/>
                    <a:pt x="859471" y="991709"/>
                  </a:cubicBezTo>
                  <a:cubicBezTo>
                    <a:pt x="851674" y="991709"/>
                    <a:pt x="847765" y="988269"/>
                    <a:pt x="847832" y="980293"/>
                  </a:cubicBezTo>
                  <a:cubicBezTo>
                    <a:pt x="847944" y="967672"/>
                    <a:pt x="848101" y="955028"/>
                    <a:pt x="847832" y="942317"/>
                  </a:cubicBezTo>
                  <a:cubicBezTo>
                    <a:pt x="847609" y="932912"/>
                    <a:pt x="851585" y="928913"/>
                    <a:pt x="861236" y="928913"/>
                  </a:cubicBezTo>
                  <a:close/>
                  <a:moveTo>
                    <a:pt x="12833" y="928890"/>
                  </a:moveTo>
                  <a:cubicBezTo>
                    <a:pt x="61869" y="929069"/>
                    <a:pt x="110926" y="929069"/>
                    <a:pt x="159960" y="928890"/>
                  </a:cubicBezTo>
                  <a:cubicBezTo>
                    <a:pt x="169097" y="928890"/>
                    <a:pt x="172693" y="932889"/>
                    <a:pt x="172537" y="941713"/>
                  </a:cubicBezTo>
                  <a:cubicBezTo>
                    <a:pt x="172292" y="954357"/>
                    <a:pt x="172336" y="966979"/>
                    <a:pt x="172537" y="979690"/>
                  </a:cubicBezTo>
                  <a:cubicBezTo>
                    <a:pt x="172649" y="988179"/>
                    <a:pt x="168784" y="991708"/>
                    <a:pt x="160317" y="991619"/>
                  </a:cubicBezTo>
                  <a:cubicBezTo>
                    <a:pt x="135432" y="991418"/>
                    <a:pt x="110545" y="991619"/>
                    <a:pt x="85637" y="991619"/>
                  </a:cubicBezTo>
                  <a:lnTo>
                    <a:pt x="85615" y="991731"/>
                  </a:lnTo>
                  <a:cubicBezTo>
                    <a:pt x="61466" y="991731"/>
                    <a:pt x="37317" y="991508"/>
                    <a:pt x="13169" y="991731"/>
                  </a:cubicBezTo>
                  <a:cubicBezTo>
                    <a:pt x="3518" y="991865"/>
                    <a:pt x="-235" y="987866"/>
                    <a:pt x="11" y="978327"/>
                  </a:cubicBezTo>
                  <a:cubicBezTo>
                    <a:pt x="368" y="966085"/>
                    <a:pt x="167" y="953754"/>
                    <a:pt x="11" y="941534"/>
                  </a:cubicBezTo>
                  <a:cubicBezTo>
                    <a:pt x="-101" y="932599"/>
                    <a:pt x="3786" y="928846"/>
                    <a:pt x="12833" y="928890"/>
                  </a:cubicBezTo>
                  <a:close/>
                  <a:moveTo>
                    <a:pt x="884714" y="743049"/>
                  </a:moveTo>
                  <a:cubicBezTo>
                    <a:pt x="917821" y="742870"/>
                    <a:pt x="950928" y="742870"/>
                    <a:pt x="984035" y="743049"/>
                  </a:cubicBezTo>
                  <a:cubicBezTo>
                    <a:pt x="999672" y="743049"/>
                    <a:pt x="1007111" y="750175"/>
                    <a:pt x="1007156" y="765277"/>
                  </a:cubicBezTo>
                  <a:cubicBezTo>
                    <a:pt x="1007335" y="811787"/>
                    <a:pt x="1007156" y="858275"/>
                    <a:pt x="1007156" y="904786"/>
                  </a:cubicBezTo>
                  <a:cubicBezTo>
                    <a:pt x="1006932" y="907435"/>
                    <a:pt x="1006553" y="910069"/>
                    <a:pt x="1005994" y="912671"/>
                  </a:cubicBezTo>
                  <a:lnTo>
                    <a:pt x="861616" y="912671"/>
                  </a:lnTo>
                  <a:cubicBezTo>
                    <a:pt x="861347" y="908896"/>
                    <a:pt x="860878" y="905389"/>
                    <a:pt x="860878" y="901859"/>
                  </a:cubicBezTo>
                  <a:cubicBezTo>
                    <a:pt x="860878" y="857181"/>
                    <a:pt x="860878" y="812540"/>
                    <a:pt x="860878" y="767935"/>
                  </a:cubicBezTo>
                  <a:cubicBezTo>
                    <a:pt x="860878" y="750220"/>
                    <a:pt x="867580" y="743138"/>
                    <a:pt x="884714" y="743049"/>
                  </a:cubicBezTo>
                  <a:close/>
                  <a:moveTo>
                    <a:pt x="37609" y="743027"/>
                  </a:moveTo>
                  <a:cubicBezTo>
                    <a:pt x="69956" y="742878"/>
                    <a:pt x="102325" y="742878"/>
                    <a:pt x="134695" y="743027"/>
                  </a:cubicBezTo>
                  <a:cubicBezTo>
                    <a:pt x="152432" y="743027"/>
                    <a:pt x="159268" y="749863"/>
                    <a:pt x="159268" y="767198"/>
                  </a:cubicBezTo>
                  <a:cubicBezTo>
                    <a:pt x="159335" y="815250"/>
                    <a:pt x="159335" y="863146"/>
                    <a:pt x="159335" y="912493"/>
                  </a:cubicBezTo>
                  <a:lnTo>
                    <a:pt x="13035" y="912493"/>
                  </a:lnTo>
                  <a:lnTo>
                    <a:pt x="13035" y="899983"/>
                  </a:lnTo>
                  <a:cubicBezTo>
                    <a:pt x="13035" y="856080"/>
                    <a:pt x="13035" y="812183"/>
                    <a:pt x="13035" y="768293"/>
                  </a:cubicBezTo>
                  <a:cubicBezTo>
                    <a:pt x="13035" y="750086"/>
                    <a:pt x="19737" y="743117"/>
                    <a:pt x="37609" y="743027"/>
                  </a:cubicBezTo>
                  <a:close/>
                  <a:moveTo>
                    <a:pt x="347878" y="594717"/>
                  </a:moveTo>
                  <a:cubicBezTo>
                    <a:pt x="334073" y="594717"/>
                    <a:pt x="327148" y="601419"/>
                    <a:pt x="327103" y="615224"/>
                  </a:cubicBezTo>
                  <a:cubicBezTo>
                    <a:pt x="326947" y="679264"/>
                    <a:pt x="326947" y="743302"/>
                    <a:pt x="327103" y="807342"/>
                  </a:cubicBezTo>
                  <a:cubicBezTo>
                    <a:pt x="327103" y="821952"/>
                    <a:pt x="333805" y="828118"/>
                    <a:pt x="348638" y="828118"/>
                  </a:cubicBezTo>
                  <a:cubicBezTo>
                    <a:pt x="402498" y="828118"/>
                    <a:pt x="456358" y="828089"/>
                    <a:pt x="510218" y="828028"/>
                  </a:cubicBezTo>
                  <a:cubicBezTo>
                    <a:pt x="564101" y="828028"/>
                    <a:pt x="617983" y="828028"/>
                    <a:pt x="671865" y="828028"/>
                  </a:cubicBezTo>
                  <a:cubicBezTo>
                    <a:pt x="687190" y="828028"/>
                    <a:pt x="693557" y="821729"/>
                    <a:pt x="693579" y="806270"/>
                  </a:cubicBezTo>
                  <a:cubicBezTo>
                    <a:pt x="693668" y="742648"/>
                    <a:pt x="693601" y="679025"/>
                    <a:pt x="693401" y="615403"/>
                  </a:cubicBezTo>
                  <a:cubicBezTo>
                    <a:pt x="693401" y="601530"/>
                    <a:pt x="686699" y="594717"/>
                    <a:pt x="672804" y="594717"/>
                  </a:cubicBezTo>
                  <a:cubicBezTo>
                    <a:pt x="564503" y="594612"/>
                    <a:pt x="456202" y="594612"/>
                    <a:pt x="347878" y="594717"/>
                  </a:cubicBezTo>
                  <a:close/>
                  <a:moveTo>
                    <a:pt x="213954" y="538667"/>
                  </a:moveTo>
                  <a:cubicBezTo>
                    <a:pt x="213954" y="564737"/>
                    <a:pt x="214066" y="590651"/>
                    <a:pt x="213754" y="616542"/>
                  </a:cubicBezTo>
                  <a:cubicBezTo>
                    <a:pt x="213754" y="618887"/>
                    <a:pt x="211251" y="621836"/>
                    <a:pt x="209107" y="623445"/>
                  </a:cubicBezTo>
                  <a:cubicBezTo>
                    <a:pt x="177519" y="647303"/>
                    <a:pt x="157480" y="679561"/>
                    <a:pt x="143116" y="715594"/>
                  </a:cubicBezTo>
                  <a:cubicBezTo>
                    <a:pt x="139453" y="724798"/>
                    <a:pt x="134762" y="727568"/>
                    <a:pt x="125245" y="727188"/>
                  </a:cubicBezTo>
                  <a:cubicBezTo>
                    <a:pt x="104536" y="726384"/>
                    <a:pt x="83761" y="726943"/>
                    <a:pt x="62963" y="726943"/>
                  </a:cubicBezTo>
                  <a:cubicBezTo>
                    <a:pt x="67542" y="659724"/>
                    <a:pt x="157101" y="547960"/>
                    <a:pt x="213954" y="538667"/>
                  </a:cubicBezTo>
                  <a:close/>
                  <a:moveTo>
                    <a:pt x="806147" y="536277"/>
                  </a:moveTo>
                  <a:cubicBezTo>
                    <a:pt x="892064" y="573450"/>
                    <a:pt x="931739" y="643908"/>
                    <a:pt x="959506" y="726943"/>
                  </a:cubicBezTo>
                  <a:cubicBezTo>
                    <a:pt x="944584" y="726943"/>
                    <a:pt x="930845" y="725491"/>
                    <a:pt x="917508" y="727256"/>
                  </a:cubicBezTo>
                  <a:cubicBezTo>
                    <a:pt x="892511" y="730607"/>
                    <a:pt x="877454" y="723994"/>
                    <a:pt x="868362" y="697678"/>
                  </a:cubicBezTo>
                  <a:cubicBezTo>
                    <a:pt x="857907" y="667699"/>
                    <a:pt x="837087" y="643104"/>
                    <a:pt x="811285" y="623534"/>
                  </a:cubicBezTo>
                  <a:cubicBezTo>
                    <a:pt x="808694" y="621642"/>
                    <a:pt x="806951" y="618798"/>
                    <a:pt x="806460" y="615626"/>
                  </a:cubicBezTo>
                  <a:cubicBezTo>
                    <a:pt x="806013" y="590070"/>
                    <a:pt x="806147" y="564492"/>
                    <a:pt x="806147" y="536277"/>
                  </a:cubicBezTo>
                  <a:close/>
                  <a:moveTo>
                    <a:pt x="271568" y="493207"/>
                  </a:moveTo>
                  <a:cubicBezTo>
                    <a:pt x="351163" y="493252"/>
                    <a:pt x="430802" y="493296"/>
                    <a:pt x="510486" y="493341"/>
                  </a:cubicBezTo>
                  <a:lnTo>
                    <a:pt x="746143" y="493341"/>
                  </a:lnTo>
                  <a:cubicBezTo>
                    <a:pt x="776570" y="493341"/>
                    <a:pt x="790264" y="507258"/>
                    <a:pt x="790264" y="537819"/>
                  </a:cubicBezTo>
                  <a:cubicBezTo>
                    <a:pt x="790264" y="671423"/>
                    <a:pt x="790264" y="805019"/>
                    <a:pt x="790264" y="938608"/>
                  </a:cubicBezTo>
                  <a:cubicBezTo>
                    <a:pt x="790264" y="998790"/>
                    <a:pt x="751773" y="1047266"/>
                    <a:pt x="694451" y="1059665"/>
                  </a:cubicBezTo>
                  <a:cubicBezTo>
                    <a:pt x="684956" y="1061566"/>
                    <a:pt x="675306" y="1062479"/>
                    <a:pt x="665633" y="1062390"/>
                  </a:cubicBezTo>
                  <a:cubicBezTo>
                    <a:pt x="562135" y="1062569"/>
                    <a:pt x="458637" y="1062569"/>
                    <a:pt x="355116" y="1062390"/>
                  </a:cubicBezTo>
                  <a:cubicBezTo>
                    <a:pt x="283318" y="1062390"/>
                    <a:pt x="230329" y="1010496"/>
                    <a:pt x="230128" y="938943"/>
                  </a:cubicBezTo>
                  <a:cubicBezTo>
                    <a:pt x="229726" y="804170"/>
                    <a:pt x="229905" y="669419"/>
                    <a:pt x="229950" y="534602"/>
                  </a:cubicBezTo>
                  <a:cubicBezTo>
                    <a:pt x="229950" y="507795"/>
                    <a:pt x="244716" y="493229"/>
                    <a:pt x="271568" y="493207"/>
                  </a:cubicBezTo>
                  <a:close/>
                  <a:moveTo>
                    <a:pt x="448728" y="237006"/>
                  </a:moveTo>
                  <a:cubicBezTo>
                    <a:pt x="451886" y="238740"/>
                    <a:pt x="454494" y="242024"/>
                    <a:pt x="457029" y="245822"/>
                  </a:cubicBezTo>
                  <a:cubicBezTo>
                    <a:pt x="481602" y="282592"/>
                    <a:pt x="534792" y="283798"/>
                    <a:pt x="561667" y="248324"/>
                  </a:cubicBezTo>
                  <a:cubicBezTo>
                    <a:pt x="563007" y="246559"/>
                    <a:pt x="564191" y="244660"/>
                    <a:pt x="565419" y="242806"/>
                  </a:cubicBezTo>
                  <a:cubicBezTo>
                    <a:pt x="569887" y="235881"/>
                    <a:pt x="576254" y="233222"/>
                    <a:pt x="583470" y="237802"/>
                  </a:cubicBezTo>
                  <a:cubicBezTo>
                    <a:pt x="590685" y="242381"/>
                    <a:pt x="590551" y="249709"/>
                    <a:pt x="586329" y="256410"/>
                  </a:cubicBezTo>
                  <a:cubicBezTo>
                    <a:pt x="570558" y="281565"/>
                    <a:pt x="547883" y="296040"/>
                    <a:pt x="518216" y="299235"/>
                  </a:cubicBezTo>
                  <a:cubicBezTo>
                    <a:pt x="515625" y="299362"/>
                    <a:pt x="513011" y="299353"/>
                    <a:pt x="510420" y="299213"/>
                  </a:cubicBezTo>
                  <a:cubicBezTo>
                    <a:pt x="478922" y="298743"/>
                    <a:pt x="453902" y="285809"/>
                    <a:pt x="435874" y="259828"/>
                  </a:cubicBezTo>
                  <a:cubicBezTo>
                    <a:pt x="429172" y="250334"/>
                    <a:pt x="429753" y="241197"/>
                    <a:pt x="437125" y="237489"/>
                  </a:cubicBezTo>
                  <a:cubicBezTo>
                    <a:pt x="441861" y="235087"/>
                    <a:pt x="445570" y="235272"/>
                    <a:pt x="448728" y="237006"/>
                  </a:cubicBezTo>
                  <a:close/>
                  <a:moveTo>
                    <a:pt x="404397" y="136515"/>
                  </a:moveTo>
                  <a:cubicBezTo>
                    <a:pt x="424748" y="137049"/>
                    <a:pt x="440922" y="153759"/>
                    <a:pt x="440810" y="174112"/>
                  </a:cubicBezTo>
                  <a:cubicBezTo>
                    <a:pt x="440833" y="194284"/>
                    <a:pt x="424480" y="210648"/>
                    <a:pt x="404308" y="210664"/>
                  </a:cubicBezTo>
                  <a:cubicBezTo>
                    <a:pt x="404107" y="210664"/>
                    <a:pt x="403906" y="210661"/>
                    <a:pt x="403704" y="210659"/>
                  </a:cubicBezTo>
                  <a:cubicBezTo>
                    <a:pt x="383577" y="210628"/>
                    <a:pt x="367292" y="194289"/>
                    <a:pt x="367336" y="174166"/>
                  </a:cubicBezTo>
                  <a:cubicBezTo>
                    <a:pt x="367336" y="173902"/>
                    <a:pt x="367336" y="173638"/>
                    <a:pt x="367336" y="173375"/>
                  </a:cubicBezTo>
                  <a:cubicBezTo>
                    <a:pt x="367515" y="153010"/>
                    <a:pt x="384024" y="136575"/>
                    <a:pt x="404397" y="136515"/>
                  </a:cubicBezTo>
                  <a:close/>
                  <a:moveTo>
                    <a:pt x="616308" y="136448"/>
                  </a:moveTo>
                  <a:cubicBezTo>
                    <a:pt x="636614" y="136801"/>
                    <a:pt x="652877" y="153361"/>
                    <a:pt x="652877" y="173665"/>
                  </a:cubicBezTo>
                  <a:cubicBezTo>
                    <a:pt x="653168" y="193773"/>
                    <a:pt x="637106" y="210315"/>
                    <a:pt x="617001" y="210610"/>
                  </a:cubicBezTo>
                  <a:cubicBezTo>
                    <a:pt x="616777" y="210614"/>
                    <a:pt x="616554" y="210614"/>
                    <a:pt x="616331" y="210614"/>
                  </a:cubicBezTo>
                  <a:cubicBezTo>
                    <a:pt x="596315" y="210778"/>
                    <a:pt x="579940" y="194678"/>
                    <a:pt x="579783" y="174655"/>
                  </a:cubicBezTo>
                  <a:cubicBezTo>
                    <a:pt x="579783" y="174347"/>
                    <a:pt x="579783" y="174041"/>
                    <a:pt x="579783" y="173732"/>
                  </a:cubicBezTo>
                  <a:cubicBezTo>
                    <a:pt x="579783" y="153404"/>
                    <a:pt x="596515" y="136292"/>
                    <a:pt x="616308" y="136448"/>
                  </a:cubicBezTo>
                  <a:close/>
                  <a:moveTo>
                    <a:pt x="337491" y="104995"/>
                  </a:moveTo>
                  <a:cubicBezTo>
                    <a:pt x="312293" y="104995"/>
                    <a:pt x="300810" y="116589"/>
                    <a:pt x="300766" y="142056"/>
                  </a:cubicBezTo>
                  <a:cubicBezTo>
                    <a:pt x="300676" y="194180"/>
                    <a:pt x="300676" y="246306"/>
                    <a:pt x="300766" y="298431"/>
                  </a:cubicBezTo>
                  <a:cubicBezTo>
                    <a:pt x="300766" y="324702"/>
                    <a:pt x="311935" y="335715"/>
                    <a:pt x="338139" y="335737"/>
                  </a:cubicBezTo>
                  <a:lnTo>
                    <a:pt x="508990" y="335670"/>
                  </a:lnTo>
                  <a:cubicBezTo>
                    <a:pt x="567072" y="335670"/>
                    <a:pt x="625155" y="335670"/>
                    <a:pt x="683237" y="335670"/>
                  </a:cubicBezTo>
                  <a:cubicBezTo>
                    <a:pt x="707967" y="335670"/>
                    <a:pt x="719359" y="324277"/>
                    <a:pt x="719404" y="299414"/>
                  </a:cubicBezTo>
                  <a:cubicBezTo>
                    <a:pt x="719493" y="246932"/>
                    <a:pt x="719493" y="194441"/>
                    <a:pt x="719404" y="141944"/>
                  </a:cubicBezTo>
                  <a:cubicBezTo>
                    <a:pt x="719404" y="116522"/>
                    <a:pt x="707855" y="104995"/>
                    <a:pt x="682589" y="104995"/>
                  </a:cubicBezTo>
                  <a:cubicBezTo>
                    <a:pt x="567564" y="104995"/>
                    <a:pt x="452539" y="104995"/>
                    <a:pt x="337491" y="104995"/>
                  </a:cubicBezTo>
                  <a:close/>
                  <a:moveTo>
                    <a:pt x="349041" y="0"/>
                  </a:moveTo>
                  <a:cubicBezTo>
                    <a:pt x="456269" y="0"/>
                    <a:pt x="563498" y="0"/>
                    <a:pt x="670727" y="0"/>
                  </a:cubicBezTo>
                  <a:cubicBezTo>
                    <a:pt x="739018" y="0"/>
                    <a:pt x="791493" y="52721"/>
                    <a:pt x="791560" y="121124"/>
                  </a:cubicBezTo>
                  <a:cubicBezTo>
                    <a:pt x="791560" y="187382"/>
                    <a:pt x="791560" y="253656"/>
                    <a:pt x="791560" y="319944"/>
                  </a:cubicBezTo>
                  <a:cubicBezTo>
                    <a:pt x="791560" y="388168"/>
                    <a:pt x="738571" y="441023"/>
                    <a:pt x="670481" y="440956"/>
                  </a:cubicBezTo>
                  <a:lnTo>
                    <a:pt x="619279" y="440911"/>
                  </a:lnTo>
                  <a:lnTo>
                    <a:pt x="619279" y="476430"/>
                  </a:lnTo>
                  <a:cubicBezTo>
                    <a:pt x="615147" y="476698"/>
                    <a:pt x="611595" y="477145"/>
                    <a:pt x="608109" y="477145"/>
                  </a:cubicBezTo>
                  <a:cubicBezTo>
                    <a:pt x="542968" y="477145"/>
                    <a:pt x="477827" y="476989"/>
                    <a:pt x="412685" y="477391"/>
                  </a:cubicBezTo>
                  <a:cubicBezTo>
                    <a:pt x="402968" y="477391"/>
                    <a:pt x="400376" y="474129"/>
                    <a:pt x="401181" y="465171"/>
                  </a:cubicBezTo>
                  <a:cubicBezTo>
                    <a:pt x="401851" y="457822"/>
                    <a:pt x="401315" y="450383"/>
                    <a:pt x="401315" y="440866"/>
                  </a:cubicBezTo>
                  <a:cubicBezTo>
                    <a:pt x="392960" y="440866"/>
                    <a:pt x="385342" y="441134"/>
                    <a:pt x="377747" y="440866"/>
                  </a:cubicBezTo>
                  <a:cubicBezTo>
                    <a:pt x="359205" y="440107"/>
                    <a:pt x="340194" y="441380"/>
                    <a:pt x="322233" y="437694"/>
                  </a:cubicBezTo>
                  <a:cubicBezTo>
                    <a:pt x="267078" y="426524"/>
                    <a:pt x="228610" y="377624"/>
                    <a:pt x="228408" y="321262"/>
                  </a:cubicBezTo>
                  <a:cubicBezTo>
                    <a:pt x="228319" y="254244"/>
                    <a:pt x="228319" y="187226"/>
                    <a:pt x="228408" y="120208"/>
                  </a:cubicBezTo>
                  <a:cubicBezTo>
                    <a:pt x="228565" y="52721"/>
                    <a:pt x="281487" y="45"/>
                    <a:pt x="349041" y="0"/>
                  </a:cubicBezTo>
                  <a:close/>
                </a:path>
              </a:pathLst>
            </a:custGeom>
            <a:solidFill>
              <a:sysClr val="windowText" lastClr="000000">
                <a:lumMod val="65000"/>
                <a:lumOff val="35000"/>
              </a:sysClr>
            </a:solidFill>
            <a:ln w="223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835192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B085125F-3FFF-2DA5-C9F7-D45362AD3643}"/>
              </a:ext>
            </a:extLst>
          </p:cNvPr>
          <p:cNvGrpSpPr>
            <a:grpSpLocks noChangeAspect="1"/>
          </p:cNvGrpSpPr>
          <p:nvPr/>
        </p:nvGrpSpPr>
        <p:grpSpPr>
          <a:xfrm>
            <a:off x="1355345" y="527435"/>
            <a:ext cx="9420655" cy="5803131"/>
            <a:chOff x="14375" y="886735"/>
            <a:chExt cx="9056937" cy="5579080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C8AD3CD9-C978-461C-1DE9-1D881E90B693}"/>
                </a:ext>
              </a:extLst>
            </p:cNvPr>
            <p:cNvSpPr/>
            <p:nvPr/>
          </p:nvSpPr>
          <p:spPr bwMode="auto">
            <a:xfrm>
              <a:off x="2311018" y="1830960"/>
              <a:ext cx="2143201" cy="455611"/>
            </a:xfrm>
            <a:custGeom>
              <a:avLst/>
              <a:gdLst>
                <a:gd name="connsiteX0" fmla="*/ 0 w 2184400"/>
                <a:gd name="connsiteY0" fmla="*/ 444500 h 444500"/>
                <a:gd name="connsiteX1" fmla="*/ 12700 w 2184400"/>
                <a:gd name="connsiteY1" fmla="*/ 368300 h 444500"/>
                <a:gd name="connsiteX2" fmla="*/ 25400 w 2184400"/>
                <a:gd name="connsiteY2" fmla="*/ 228600 h 444500"/>
                <a:gd name="connsiteX3" fmla="*/ 114300 w 2184400"/>
                <a:gd name="connsiteY3" fmla="*/ 190500 h 444500"/>
                <a:gd name="connsiteX4" fmla="*/ 152400 w 2184400"/>
                <a:gd name="connsiteY4" fmla="*/ 177800 h 444500"/>
                <a:gd name="connsiteX5" fmla="*/ 914400 w 2184400"/>
                <a:gd name="connsiteY5" fmla="*/ 165100 h 444500"/>
                <a:gd name="connsiteX6" fmla="*/ 1397000 w 2184400"/>
                <a:gd name="connsiteY6" fmla="*/ 152400 h 444500"/>
                <a:gd name="connsiteX7" fmla="*/ 1485900 w 2184400"/>
                <a:gd name="connsiteY7" fmla="*/ 139700 h 444500"/>
                <a:gd name="connsiteX8" fmla="*/ 1536700 w 2184400"/>
                <a:gd name="connsiteY8" fmla="*/ 127000 h 444500"/>
                <a:gd name="connsiteX9" fmla="*/ 1663700 w 2184400"/>
                <a:gd name="connsiteY9" fmla="*/ 101600 h 444500"/>
                <a:gd name="connsiteX10" fmla="*/ 1905000 w 2184400"/>
                <a:gd name="connsiteY10" fmla="*/ 76200 h 444500"/>
                <a:gd name="connsiteX11" fmla="*/ 2019300 w 2184400"/>
                <a:gd name="connsiteY11" fmla="*/ 63500 h 444500"/>
                <a:gd name="connsiteX12" fmla="*/ 2057400 w 2184400"/>
                <a:gd name="connsiteY12" fmla="*/ 50800 h 444500"/>
                <a:gd name="connsiteX13" fmla="*/ 2159000 w 2184400"/>
                <a:gd name="connsiteY13" fmla="*/ 25400 h 444500"/>
                <a:gd name="connsiteX14" fmla="*/ 2184400 w 2184400"/>
                <a:gd name="connsiteY14" fmla="*/ 0 h 444500"/>
                <a:gd name="connsiteX0" fmla="*/ 0 w 2184400"/>
                <a:gd name="connsiteY0" fmla="*/ 444500 h 444500"/>
                <a:gd name="connsiteX1" fmla="*/ 25400 w 2184400"/>
                <a:gd name="connsiteY1" fmla="*/ 228600 h 444500"/>
                <a:gd name="connsiteX2" fmla="*/ 114300 w 2184400"/>
                <a:gd name="connsiteY2" fmla="*/ 190500 h 444500"/>
                <a:gd name="connsiteX3" fmla="*/ 152400 w 2184400"/>
                <a:gd name="connsiteY3" fmla="*/ 177800 h 444500"/>
                <a:gd name="connsiteX4" fmla="*/ 914400 w 2184400"/>
                <a:gd name="connsiteY4" fmla="*/ 165100 h 444500"/>
                <a:gd name="connsiteX5" fmla="*/ 1397000 w 2184400"/>
                <a:gd name="connsiteY5" fmla="*/ 152400 h 444500"/>
                <a:gd name="connsiteX6" fmla="*/ 1485900 w 2184400"/>
                <a:gd name="connsiteY6" fmla="*/ 139700 h 444500"/>
                <a:gd name="connsiteX7" fmla="*/ 1536700 w 2184400"/>
                <a:gd name="connsiteY7" fmla="*/ 127000 h 444500"/>
                <a:gd name="connsiteX8" fmla="*/ 1663700 w 2184400"/>
                <a:gd name="connsiteY8" fmla="*/ 101600 h 444500"/>
                <a:gd name="connsiteX9" fmla="*/ 1905000 w 2184400"/>
                <a:gd name="connsiteY9" fmla="*/ 76200 h 444500"/>
                <a:gd name="connsiteX10" fmla="*/ 2019300 w 2184400"/>
                <a:gd name="connsiteY10" fmla="*/ 63500 h 444500"/>
                <a:gd name="connsiteX11" fmla="*/ 2057400 w 2184400"/>
                <a:gd name="connsiteY11" fmla="*/ 50800 h 444500"/>
                <a:gd name="connsiteX12" fmla="*/ 2159000 w 2184400"/>
                <a:gd name="connsiteY12" fmla="*/ 25400 h 444500"/>
                <a:gd name="connsiteX13" fmla="*/ 2184400 w 2184400"/>
                <a:gd name="connsiteY13" fmla="*/ 0 h 444500"/>
                <a:gd name="connsiteX0" fmla="*/ 0 w 2184400"/>
                <a:gd name="connsiteY0" fmla="*/ 444500 h 444500"/>
                <a:gd name="connsiteX1" fmla="*/ 114300 w 2184400"/>
                <a:gd name="connsiteY1" fmla="*/ 190500 h 444500"/>
                <a:gd name="connsiteX2" fmla="*/ 152400 w 2184400"/>
                <a:gd name="connsiteY2" fmla="*/ 177800 h 444500"/>
                <a:gd name="connsiteX3" fmla="*/ 914400 w 2184400"/>
                <a:gd name="connsiteY3" fmla="*/ 165100 h 444500"/>
                <a:gd name="connsiteX4" fmla="*/ 1397000 w 2184400"/>
                <a:gd name="connsiteY4" fmla="*/ 152400 h 444500"/>
                <a:gd name="connsiteX5" fmla="*/ 1485900 w 2184400"/>
                <a:gd name="connsiteY5" fmla="*/ 139700 h 444500"/>
                <a:gd name="connsiteX6" fmla="*/ 1536700 w 2184400"/>
                <a:gd name="connsiteY6" fmla="*/ 127000 h 444500"/>
                <a:gd name="connsiteX7" fmla="*/ 1663700 w 2184400"/>
                <a:gd name="connsiteY7" fmla="*/ 101600 h 444500"/>
                <a:gd name="connsiteX8" fmla="*/ 1905000 w 2184400"/>
                <a:gd name="connsiteY8" fmla="*/ 76200 h 444500"/>
                <a:gd name="connsiteX9" fmla="*/ 2019300 w 2184400"/>
                <a:gd name="connsiteY9" fmla="*/ 63500 h 444500"/>
                <a:gd name="connsiteX10" fmla="*/ 2057400 w 2184400"/>
                <a:gd name="connsiteY10" fmla="*/ 50800 h 444500"/>
                <a:gd name="connsiteX11" fmla="*/ 2159000 w 2184400"/>
                <a:gd name="connsiteY11" fmla="*/ 25400 h 444500"/>
                <a:gd name="connsiteX12" fmla="*/ 2184400 w 2184400"/>
                <a:gd name="connsiteY12" fmla="*/ 0 h 444500"/>
                <a:gd name="connsiteX0" fmla="*/ 0 w 2184400"/>
                <a:gd name="connsiteY0" fmla="*/ 444500 h 444500"/>
                <a:gd name="connsiteX1" fmla="*/ 152400 w 2184400"/>
                <a:gd name="connsiteY1" fmla="*/ 177800 h 444500"/>
                <a:gd name="connsiteX2" fmla="*/ 914400 w 2184400"/>
                <a:gd name="connsiteY2" fmla="*/ 165100 h 444500"/>
                <a:gd name="connsiteX3" fmla="*/ 1397000 w 2184400"/>
                <a:gd name="connsiteY3" fmla="*/ 152400 h 444500"/>
                <a:gd name="connsiteX4" fmla="*/ 1485900 w 2184400"/>
                <a:gd name="connsiteY4" fmla="*/ 139700 h 444500"/>
                <a:gd name="connsiteX5" fmla="*/ 1536700 w 2184400"/>
                <a:gd name="connsiteY5" fmla="*/ 127000 h 444500"/>
                <a:gd name="connsiteX6" fmla="*/ 1663700 w 2184400"/>
                <a:gd name="connsiteY6" fmla="*/ 101600 h 444500"/>
                <a:gd name="connsiteX7" fmla="*/ 1905000 w 2184400"/>
                <a:gd name="connsiteY7" fmla="*/ 76200 h 444500"/>
                <a:gd name="connsiteX8" fmla="*/ 2019300 w 2184400"/>
                <a:gd name="connsiteY8" fmla="*/ 63500 h 444500"/>
                <a:gd name="connsiteX9" fmla="*/ 2057400 w 2184400"/>
                <a:gd name="connsiteY9" fmla="*/ 50800 h 444500"/>
                <a:gd name="connsiteX10" fmla="*/ 2159000 w 2184400"/>
                <a:gd name="connsiteY10" fmla="*/ 25400 h 444500"/>
                <a:gd name="connsiteX11" fmla="*/ 2184400 w 2184400"/>
                <a:gd name="connsiteY11" fmla="*/ 0 h 444500"/>
                <a:gd name="connsiteX0" fmla="*/ 0 w 2184400"/>
                <a:gd name="connsiteY0" fmla="*/ 444500 h 444500"/>
                <a:gd name="connsiteX1" fmla="*/ 914400 w 2184400"/>
                <a:gd name="connsiteY1" fmla="*/ 165100 h 444500"/>
                <a:gd name="connsiteX2" fmla="*/ 1397000 w 2184400"/>
                <a:gd name="connsiteY2" fmla="*/ 152400 h 444500"/>
                <a:gd name="connsiteX3" fmla="*/ 1485900 w 2184400"/>
                <a:gd name="connsiteY3" fmla="*/ 139700 h 444500"/>
                <a:gd name="connsiteX4" fmla="*/ 1536700 w 2184400"/>
                <a:gd name="connsiteY4" fmla="*/ 127000 h 444500"/>
                <a:gd name="connsiteX5" fmla="*/ 1663700 w 2184400"/>
                <a:gd name="connsiteY5" fmla="*/ 101600 h 444500"/>
                <a:gd name="connsiteX6" fmla="*/ 1905000 w 2184400"/>
                <a:gd name="connsiteY6" fmla="*/ 76200 h 444500"/>
                <a:gd name="connsiteX7" fmla="*/ 2019300 w 2184400"/>
                <a:gd name="connsiteY7" fmla="*/ 63500 h 444500"/>
                <a:gd name="connsiteX8" fmla="*/ 2057400 w 2184400"/>
                <a:gd name="connsiteY8" fmla="*/ 50800 h 444500"/>
                <a:gd name="connsiteX9" fmla="*/ 2159000 w 2184400"/>
                <a:gd name="connsiteY9" fmla="*/ 25400 h 444500"/>
                <a:gd name="connsiteX10" fmla="*/ 2184400 w 2184400"/>
                <a:gd name="connsiteY10" fmla="*/ 0 h 444500"/>
                <a:gd name="connsiteX0" fmla="*/ 0 w 2184400"/>
                <a:gd name="connsiteY0" fmla="*/ 444500 h 444500"/>
                <a:gd name="connsiteX1" fmla="*/ 1397000 w 2184400"/>
                <a:gd name="connsiteY1" fmla="*/ 152400 h 444500"/>
                <a:gd name="connsiteX2" fmla="*/ 1485900 w 2184400"/>
                <a:gd name="connsiteY2" fmla="*/ 139700 h 444500"/>
                <a:gd name="connsiteX3" fmla="*/ 1536700 w 2184400"/>
                <a:gd name="connsiteY3" fmla="*/ 127000 h 444500"/>
                <a:gd name="connsiteX4" fmla="*/ 1663700 w 2184400"/>
                <a:gd name="connsiteY4" fmla="*/ 101600 h 444500"/>
                <a:gd name="connsiteX5" fmla="*/ 1905000 w 2184400"/>
                <a:gd name="connsiteY5" fmla="*/ 76200 h 444500"/>
                <a:gd name="connsiteX6" fmla="*/ 2019300 w 2184400"/>
                <a:gd name="connsiteY6" fmla="*/ 63500 h 444500"/>
                <a:gd name="connsiteX7" fmla="*/ 2057400 w 2184400"/>
                <a:gd name="connsiteY7" fmla="*/ 50800 h 444500"/>
                <a:gd name="connsiteX8" fmla="*/ 2159000 w 2184400"/>
                <a:gd name="connsiteY8" fmla="*/ 25400 h 444500"/>
                <a:gd name="connsiteX9" fmla="*/ 2184400 w 2184400"/>
                <a:gd name="connsiteY9" fmla="*/ 0 h 444500"/>
                <a:gd name="connsiteX0" fmla="*/ 0 w 2184400"/>
                <a:gd name="connsiteY0" fmla="*/ 444500 h 444500"/>
                <a:gd name="connsiteX1" fmla="*/ 1485900 w 2184400"/>
                <a:gd name="connsiteY1" fmla="*/ 139700 h 444500"/>
                <a:gd name="connsiteX2" fmla="*/ 1536700 w 2184400"/>
                <a:gd name="connsiteY2" fmla="*/ 127000 h 444500"/>
                <a:gd name="connsiteX3" fmla="*/ 1663700 w 2184400"/>
                <a:gd name="connsiteY3" fmla="*/ 101600 h 444500"/>
                <a:gd name="connsiteX4" fmla="*/ 1905000 w 2184400"/>
                <a:gd name="connsiteY4" fmla="*/ 76200 h 444500"/>
                <a:gd name="connsiteX5" fmla="*/ 2019300 w 2184400"/>
                <a:gd name="connsiteY5" fmla="*/ 63500 h 444500"/>
                <a:gd name="connsiteX6" fmla="*/ 2057400 w 2184400"/>
                <a:gd name="connsiteY6" fmla="*/ 50800 h 444500"/>
                <a:gd name="connsiteX7" fmla="*/ 2159000 w 2184400"/>
                <a:gd name="connsiteY7" fmla="*/ 25400 h 444500"/>
                <a:gd name="connsiteX8" fmla="*/ 2184400 w 2184400"/>
                <a:gd name="connsiteY8" fmla="*/ 0 h 444500"/>
                <a:gd name="connsiteX0" fmla="*/ 0 w 2184400"/>
                <a:gd name="connsiteY0" fmla="*/ 444500 h 444500"/>
                <a:gd name="connsiteX1" fmla="*/ 1536700 w 2184400"/>
                <a:gd name="connsiteY1" fmla="*/ 127000 h 444500"/>
                <a:gd name="connsiteX2" fmla="*/ 1663700 w 2184400"/>
                <a:gd name="connsiteY2" fmla="*/ 101600 h 444500"/>
                <a:gd name="connsiteX3" fmla="*/ 1905000 w 2184400"/>
                <a:gd name="connsiteY3" fmla="*/ 76200 h 444500"/>
                <a:gd name="connsiteX4" fmla="*/ 2019300 w 2184400"/>
                <a:gd name="connsiteY4" fmla="*/ 63500 h 444500"/>
                <a:gd name="connsiteX5" fmla="*/ 2057400 w 2184400"/>
                <a:gd name="connsiteY5" fmla="*/ 50800 h 444500"/>
                <a:gd name="connsiteX6" fmla="*/ 2159000 w 2184400"/>
                <a:gd name="connsiteY6" fmla="*/ 25400 h 444500"/>
                <a:gd name="connsiteX7" fmla="*/ 2184400 w 2184400"/>
                <a:gd name="connsiteY7" fmla="*/ 0 h 444500"/>
                <a:gd name="connsiteX0" fmla="*/ 0 w 2184400"/>
                <a:gd name="connsiteY0" fmla="*/ 444500 h 444500"/>
                <a:gd name="connsiteX1" fmla="*/ 1663700 w 2184400"/>
                <a:gd name="connsiteY1" fmla="*/ 101600 h 444500"/>
                <a:gd name="connsiteX2" fmla="*/ 1905000 w 2184400"/>
                <a:gd name="connsiteY2" fmla="*/ 76200 h 444500"/>
                <a:gd name="connsiteX3" fmla="*/ 2019300 w 2184400"/>
                <a:gd name="connsiteY3" fmla="*/ 63500 h 444500"/>
                <a:gd name="connsiteX4" fmla="*/ 2057400 w 2184400"/>
                <a:gd name="connsiteY4" fmla="*/ 50800 h 444500"/>
                <a:gd name="connsiteX5" fmla="*/ 2159000 w 2184400"/>
                <a:gd name="connsiteY5" fmla="*/ 25400 h 444500"/>
                <a:gd name="connsiteX6" fmla="*/ 2184400 w 2184400"/>
                <a:gd name="connsiteY6" fmla="*/ 0 h 444500"/>
                <a:gd name="connsiteX0" fmla="*/ 0 w 2184400"/>
                <a:gd name="connsiteY0" fmla="*/ 444500 h 444500"/>
                <a:gd name="connsiteX1" fmla="*/ 1905000 w 2184400"/>
                <a:gd name="connsiteY1" fmla="*/ 76200 h 444500"/>
                <a:gd name="connsiteX2" fmla="*/ 2019300 w 2184400"/>
                <a:gd name="connsiteY2" fmla="*/ 63500 h 444500"/>
                <a:gd name="connsiteX3" fmla="*/ 2057400 w 2184400"/>
                <a:gd name="connsiteY3" fmla="*/ 50800 h 444500"/>
                <a:gd name="connsiteX4" fmla="*/ 2159000 w 2184400"/>
                <a:gd name="connsiteY4" fmla="*/ 25400 h 444500"/>
                <a:gd name="connsiteX5" fmla="*/ 2184400 w 2184400"/>
                <a:gd name="connsiteY5" fmla="*/ 0 h 444500"/>
                <a:gd name="connsiteX0" fmla="*/ 0 w 2184400"/>
                <a:gd name="connsiteY0" fmla="*/ 444500 h 444500"/>
                <a:gd name="connsiteX1" fmla="*/ 2019300 w 2184400"/>
                <a:gd name="connsiteY1" fmla="*/ 63500 h 444500"/>
                <a:gd name="connsiteX2" fmla="*/ 2057400 w 2184400"/>
                <a:gd name="connsiteY2" fmla="*/ 50800 h 444500"/>
                <a:gd name="connsiteX3" fmla="*/ 2159000 w 2184400"/>
                <a:gd name="connsiteY3" fmla="*/ 25400 h 444500"/>
                <a:gd name="connsiteX4" fmla="*/ 2184400 w 2184400"/>
                <a:gd name="connsiteY4" fmla="*/ 0 h 444500"/>
                <a:gd name="connsiteX0" fmla="*/ 0 w 2184400"/>
                <a:gd name="connsiteY0" fmla="*/ 444500 h 444500"/>
                <a:gd name="connsiteX1" fmla="*/ 2057400 w 2184400"/>
                <a:gd name="connsiteY1" fmla="*/ 50800 h 444500"/>
                <a:gd name="connsiteX2" fmla="*/ 2159000 w 2184400"/>
                <a:gd name="connsiteY2" fmla="*/ 25400 h 444500"/>
                <a:gd name="connsiteX3" fmla="*/ 2184400 w 2184400"/>
                <a:gd name="connsiteY3" fmla="*/ 0 h 444500"/>
                <a:gd name="connsiteX0" fmla="*/ 0 w 2184400"/>
                <a:gd name="connsiteY0" fmla="*/ 444500 h 444500"/>
                <a:gd name="connsiteX1" fmla="*/ 2159000 w 2184400"/>
                <a:gd name="connsiteY1" fmla="*/ 25400 h 444500"/>
                <a:gd name="connsiteX2" fmla="*/ 2184400 w 2184400"/>
                <a:gd name="connsiteY2" fmla="*/ 0 h 444500"/>
                <a:gd name="connsiteX0" fmla="*/ 0 w 2184400"/>
                <a:gd name="connsiteY0" fmla="*/ 444500 h 444500"/>
                <a:gd name="connsiteX1" fmla="*/ 2184400 w 2184400"/>
                <a:gd name="connsiteY1" fmla="*/ 0 h 444500"/>
                <a:gd name="connsiteX0" fmla="*/ 0 w 2276475"/>
                <a:gd name="connsiteY0" fmla="*/ 406400 h 406400"/>
                <a:gd name="connsiteX1" fmla="*/ 2276475 w 2276475"/>
                <a:gd name="connsiteY1" fmla="*/ 0 h 406400"/>
                <a:gd name="connsiteX0" fmla="*/ 0 w 2276475"/>
                <a:gd name="connsiteY0" fmla="*/ 406400 h 406400"/>
                <a:gd name="connsiteX1" fmla="*/ 191301 w 2276475"/>
                <a:gd name="connsiteY1" fmla="*/ 377825 h 406400"/>
                <a:gd name="connsiteX2" fmla="*/ 2276475 w 2276475"/>
                <a:gd name="connsiteY2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2276475 w 2276475"/>
                <a:gd name="connsiteY2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84924 w 2276475"/>
                <a:gd name="connsiteY2" fmla="*/ 228600 h 406400"/>
                <a:gd name="connsiteX3" fmla="*/ 2276475 w 2276475"/>
                <a:gd name="connsiteY3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2276475 w 2276475"/>
                <a:gd name="connsiteY3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1664314 w 2276475"/>
                <a:gd name="connsiteY3" fmla="*/ 41275 h 406400"/>
                <a:gd name="connsiteX4" fmla="*/ 2276475 w 2276475"/>
                <a:gd name="connsiteY4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2187202 w 2276475"/>
                <a:gd name="connsiteY3" fmla="*/ 158750 h 406400"/>
                <a:gd name="connsiteX4" fmla="*/ 2276475 w 2276475"/>
                <a:gd name="connsiteY4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2187202 w 2276475"/>
                <a:gd name="connsiteY3" fmla="*/ 158750 h 406400"/>
                <a:gd name="connsiteX4" fmla="*/ 2276475 w 2276475"/>
                <a:gd name="connsiteY4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2187202 w 2276475"/>
                <a:gd name="connsiteY3" fmla="*/ 158750 h 406400"/>
                <a:gd name="connsiteX4" fmla="*/ 2276475 w 2276475"/>
                <a:gd name="connsiteY4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2187202 w 2276475"/>
                <a:gd name="connsiteY3" fmla="*/ 158750 h 406400"/>
                <a:gd name="connsiteX4" fmla="*/ 2276475 w 2276475"/>
                <a:gd name="connsiteY4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1654749 w 2276475"/>
                <a:gd name="connsiteY3" fmla="*/ 157956 h 406400"/>
                <a:gd name="connsiteX4" fmla="*/ 2187202 w 2276475"/>
                <a:gd name="connsiteY4" fmla="*/ 158750 h 406400"/>
                <a:gd name="connsiteX5" fmla="*/ 2276475 w 2276475"/>
                <a:gd name="connsiteY5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1654749 w 2276475"/>
                <a:gd name="connsiteY3" fmla="*/ 157956 h 406400"/>
                <a:gd name="connsiteX4" fmla="*/ 2276475 w 2276475"/>
                <a:gd name="connsiteY4" fmla="*/ 0 h 406400"/>
                <a:gd name="connsiteX0" fmla="*/ 0 w 1764746"/>
                <a:gd name="connsiteY0" fmla="*/ 480219 h 480219"/>
                <a:gd name="connsiteX1" fmla="*/ 6378 w 1764746"/>
                <a:gd name="connsiteY1" fmla="*/ 318294 h 480219"/>
                <a:gd name="connsiteX2" fmla="*/ 143475 w 1764746"/>
                <a:gd name="connsiteY2" fmla="*/ 232569 h 480219"/>
                <a:gd name="connsiteX3" fmla="*/ 1654749 w 1764746"/>
                <a:gd name="connsiteY3" fmla="*/ 231775 h 480219"/>
                <a:gd name="connsiteX4" fmla="*/ 1764746 w 1764746"/>
                <a:gd name="connsiteY4" fmla="*/ 0 h 480219"/>
                <a:gd name="connsiteX0" fmla="*/ 0 w 1764746"/>
                <a:gd name="connsiteY0" fmla="*/ 480219 h 480219"/>
                <a:gd name="connsiteX1" fmla="*/ 6378 w 1764746"/>
                <a:gd name="connsiteY1" fmla="*/ 318294 h 480219"/>
                <a:gd name="connsiteX2" fmla="*/ 143475 w 1764746"/>
                <a:gd name="connsiteY2" fmla="*/ 232569 h 480219"/>
                <a:gd name="connsiteX3" fmla="*/ 1654749 w 1764746"/>
                <a:gd name="connsiteY3" fmla="*/ 231775 h 480219"/>
                <a:gd name="connsiteX4" fmla="*/ 1707358 w 1764746"/>
                <a:gd name="connsiteY4" fmla="*/ 124620 h 480219"/>
                <a:gd name="connsiteX5" fmla="*/ 1764746 w 1764746"/>
                <a:gd name="connsiteY5" fmla="*/ 0 h 480219"/>
                <a:gd name="connsiteX0" fmla="*/ 0 w 1767139"/>
                <a:gd name="connsiteY0" fmla="*/ 480219 h 480219"/>
                <a:gd name="connsiteX1" fmla="*/ 6378 w 1767139"/>
                <a:gd name="connsiteY1" fmla="*/ 318294 h 480219"/>
                <a:gd name="connsiteX2" fmla="*/ 143475 w 1767139"/>
                <a:gd name="connsiteY2" fmla="*/ 232569 h 480219"/>
                <a:gd name="connsiteX3" fmla="*/ 1654749 w 1767139"/>
                <a:gd name="connsiteY3" fmla="*/ 231775 h 480219"/>
                <a:gd name="connsiteX4" fmla="*/ 1767139 w 1767139"/>
                <a:gd name="connsiteY4" fmla="*/ 143670 h 480219"/>
                <a:gd name="connsiteX5" fmla="*/ 1764746 w 1767139"/>
                <a:gd name="connsiteY5" fmla="*/ 0 h 480219"/>
                <a:gd name="connsiteX0" fmla="*/ 0 w 1767145"/>
                <a:gd name="connsiteY0" fmla="*/ 480219 h 480219"/>
                <a:gd name="connsiteX1" fmla="*/ 6378 w 1767145"/>
                <a:gd name="connsiteY1" fmla="*/ 318294 h 480219"/>
                <a:gd name="connsiteX2" fmla="*/ 143475 w 1767145"/>
                <a:gd name="connsiteY2" fmla="*/ 232569 h 480219"/>
                <a:gd name="connsiteX3" fmla="*/ 1654749 w 1767145"/>
                <a:gd name="connsiteY3" fmla="*/ 231775 h 480219"/>
                <a:gd name="connsiteX4" fmla="*/ 1767139 w 1767145"/>
                <a:gd name="connsiteY4" fmla="*/ 143670 h 480219"/>
                <a:gd name="connsiteX5" fmla="*/ 1764746 w 1767145"/>
                <a:gd name="connsiteY5" fmla="*/ 0 h 480219"/>
                <a:gd name="connsiteX0" fmla="*/ 0 w 1767149"/>
                <a:gd name="connsiteY0" fmla="*/ 480219 h 480219"/>
                <a:gd name="connsiteX1" fmla="*/ 6378 w 1767149"/>
                <a:gd name="connsiteY1" fmla="*/ 318294 h 480219"/>
                <a:gd name="connsiteX2" fmla="*/ 143475 w 1767149"/>
                <a:gd name="connsiteY2" fmla="*/ 232569 h 480219"/>
                <a:gd name="connsiteX3" fmla="*/ 1654749 w 1767149"/>
                <a:gd name="connsiteY3" fmla="*/ 231775 h 480219"/>
                <a:gd name="connsiteX4" fmla="*/ 1767139 w 1767149"/>
                <a:gd name="connsiteY4" fmla="*/ 143670 h 480219"/>
                <a:gd name="connsiteX5" fmla="*/ 1764746 w 1767149"/>
                <a:gd name="connsiteY5" fmla="*/ 0 h 480219"/>
                <a:gd name="connsiteX0" fmla="*/ 0 w 1767150"/>
                <a:gd name="connsiteY0" fmla="*/ 480219 h 480219"/>
                <a:gd name="connsiteX1" fmla="*/ 6378 w 1767150"/>
                <a:gd name="connsiteY1" fmla="*/ 318294 h 480219"/>
                <a:gd name="connsiteX2" fmla="*/ 143475 w 1767150"/>
                <a:gd name="connsiteY2" fmla="*/ 232569 h 480219"/>
                <a:gd name="connsiteX3" fmla="*/ 1654749 w 1767150"/>
                <a:gd name="connsiteY3" fmla="*/ 231775 h 480219"/>
                <a:gd name="connsiteX4" fmla="*/ 1767139 w 1767150"/>
                <a:gd name="connsiteY4" fmla="*/ 143670 h 480219"/>
                <a:gd name="connsiteX5" fmla="*/ 1764746 w 1767150"/>
                <a:gd name="connsiteY5" fmla="*/ 0 h 480219"/>
                <a:gd name="connsiteX0" fmla="*/ 3235 w 1760820"/>
                <a:gd name="connsiteY0" fmla="*/ 480219 h 480219"/>
                <a:gd name="connsiteX1" fmla="*/ 48 w 1760820"/>
                <a:gd name="connsiteY1" fmla="*/ 318294 h 480219"/>
                <a:gd name="connsiteX2" fmla="*/ 137145 w 1760820"/>
                <a:gd name="connsiteY2" fmla="*/ 232569 h 480219"/>
                <a:gd name="connsiteX3" fmla="*/ 1648419 w 1760820"/>
                <a:gd name="connsiteY3" fmla="*/ 231775 h 480219"/>
                <a:gd name="connsiteX4" fmla="*/ 1760809 w 1760820"/>
                <a:gd name="connsiteY4" fmla="*/ 143670 h 480219"/>
                <a:gd name="connsiteX5" fmla="*/ 1758416 w 1760820"/>
                <a:gd name="connsiteY5" fmla="*/ 0 h 480219"/>
                <a:gd name="connsiteX0" fmla="*/ 193 w 1757778"/>
                <a:gd name="connsiteY0" fmla="*/ 480219 h 480219"/>
                <a:gd name="connsiteX1" fmla="*/ 1789 w 1757778"/>
                <a:gd name="connsiteY1" fmla="*/ 318294 h 480219"/>
                <a:gd name="connsiteX2" fmla="*/ 134103 w 1757778"/>
                <a:gd name="connsiteY2" fmla="*/ 232569 h 480219"/>
                <a:gd name="connsiteX3" fmla="*/ 1645377 w 1757778"/>
                <a:gd name="connsiteY3" fmla="*/ 231775 h 480219"/>
                <a:gd name="connsiteX4" fmla="*/ 1757767 w 1757778"/>
                <a:gd name="connsiteY4" fmla="*/ 143670 h 480219"/>
                <a:gd name="connsiteX5" fmla="*/ 1755374 w 1757778"/>
                <a:gd name="connsiteY5" fmla="*/ 0 h 480219"/>
                <a:gd name="connsiteX0" fmla="*/ 3233 w 1760818"/>
                <a:gd name="connsiteY0" fmla="*/ 480219 h 480219"/>
                <a:gd name="connsiteX1" fmla="*/ 47 w 1760818"/>
                <a:gd name="connsiteY1" fmla="*/ 318294 h 480219"/>
                <a:gd name="connsiteX2" fmla="*/ 137143 w 1760818"/>
                <a:gd name="connsiteY2" fmla="*/ 232569 h 480219"/>
                <a:gd name="connsiteX3" fmla="*/ 1648417 w 1760818"/>
                <a:gd name="connsiteY3" fmla="*/ 231775 h 480219"/>
                <a:gd name="connsiteX4" fmla="*/ 1760807 w 1760818"/>
                <a:gd name="connsiteY4" fmla="*/ 143670 h 480219"/>
                <a:gd name="connsiteX5" fmla="*/ 1758414 w 1760818"/>
                <a:gd name="connsiteY5" fmla="*/ 0 h 480219"/>
                <a:gd name="connsiteX0" fmla="*/ 3186 w 1760771"/>
                <a:gd name="connsiteY0" fmla="*/ 480219 h 480219"/>
                <a:gd name="connsiteX1" fmla="*/ 0 w 1760771"/>
                <a:gd name="connsiteY1" fmla="*/ 318294 h 480219"/>
                <a:gd name="connsiteX2" fmla="*/ 137096 w 1760771"/>
                <a:gd name="connsiteY2" fmla="*/ 232569 h 480219"/>
                <a:gd name="connsiteX3" fmla="*/ 1648370 w 1760771"/>
                <a:gd name="connsiteY3" fmla="*/ 231775 h 480219"/>
                <a:gd name="connsiteX4" fmla="*/ 1760760 w 1760771"/>
                <a:gd name="connsiteY4" fmla="*/ 143670 h 480219"/>
                <a:gd name="connsiteX5" fmla="*/ 1758367 w 1760771"/>
                <a:gd name="connsiteY5" fmla="*/ 0 h 480219"/>
                <a:gd name="connsiteX0" fmla="*/ 3186 w 1760775"/>
                <a:gd name="connsiteY0" fmla="*/ 480219 h 480219"/>
                <a:gd name="connsiteX1" fmla="*/ 0 w 1760775"/>
                <a:gd name="connsiteY1" fmla="*/ 318294 h 480219"/>
                <a:gd name="connsiteX2" fmla="*/ 137096 w 1760775"/>
                <a:gd name="connsiteY2" fmla="*/ 232569 h 480219"/>
                <a:gd name="connsiteX3" fmla="*/ 1661389 w 1760775"/>
                <a:gd name="connsiteY3" fmla="*/ 231775 h 480219"/>
                <a:gd name="connsiteX4" fmla="*/ 1760760 w 1760775"/>
                <a:gd name="connsiteY4" fmla="*/ 143670 h 480219"/>
                <a:gd name="connsiteX5" fmla="*/ 1758367 w 1760775"/>
                <a:gd name="connsiteY5" fmla="*/ 0 h 480219"/>
                <a:gd name="connsiteX0" fmla="*/ 1233 w 1758822"/>
                <a:gd name="connsiteY0" fmla="*/ 480219 h 480219"/>
                <a:gd name="connsiteX1" fmla="*/ 0 w 1758822"/>
                <a:gd name="connsiteY1" fmla="*/ 320805 h 480219"/>
                <a:gd name="connsiteX2" fmla="*/ 135143 w 1758822"/>
                <a:gd name="connsiteY2" fmla="*/ 232569 h 480219"/>
                <a:gd name="connsiteX3" fmla="*/ 1659436 w 1758822"/>
                <a:gd name="connsiteY3" fmla="*/ 231775 h 480219"/>
                <a:gd name="connsiteX4" fmla="*/ 1758807 w 1758822"/>
                <a:gd name="connsiteY4" fmla="*/ 143670 h 480219"/>
                <a:gd name="connsiteX5" fmla="*/ 1756414 w 1758822"/>
                <a:gd name="connsiteY5" fmla="*/ 0 h 480219"/>
                <a:gd name="connsiteX0" fmla="*/ 0 w 1757589"/>
                <a:gd name="connsiteY0" fmla="*/ 480219 h 480219"/>
                <a:gd name="connsiteX1" fmla="*/ 720 w 1757589"/>
                <a:gd name="connsiteY1" fmla="*/ 320805 h 480219"/>
                <a:gd name="connsiteX2" fmla="*/ 133910 w 1757589"/>
                <a:gd name="connsiteY2" fmla="*/ 232569 h 480219"/>
                <a:gd name="connsiteX3" fmla="*/ 1658203 w 1757589"/>
                <a:gd name="connsiteY3" fmla="*/ 231775 h 480219"/>
                <a:gd name="connsiteX4" fmla="*/ 1757574 w 1757589"/>
                <a:gd name="connsiteY4" fmla="*/ 143670 h 480219"/>
                <a:gd name="connsiteX5" fmla="*/ 1755181 w 1757589"/>
                <a:gd name="connsiteY5" fmla="*/ 0 h 480219"/>
                <a:gd name="connsiteX0" fmla="*/ 0 w 1757589"/>
                <a:gd name="connsiteY0" fmla="*/ 480219 h 480219"/>
                <a:gd name="connsiteX1" fmla="*/ 720 w 1757589"/>
                <a:gd name="connsiteY1" fmla="*/ 320805 h 480219"/>
                <a:gd name="connsiteX2" fmla="*/ 88994 w 1757589"/>
                <a:gd name="connsiteY2" fmla="*/ 232569 h 480219"/>
                <a:gd name="connsiteX3" fmla="*/ 1658203 w 1757589"/>
                <a:gd name="connsiteY3" fmla="*/ 231775 h 480219"/>
                <a:gd name="connsiteX4" fmla="*/ 1757574 w 1757589"/>
                <a:gd name="connsiteY4" fmla="*/ 143670 h 480219"/>
                <a:gd name="connsiteX5" fmla="*/ 1755181 w 1757589"/>
                <a:gd name="connsiteY5" fmla="*/ 0 h 480219"/>
                <a:gd name="connsiteX0" fmla="*/ 0 w 1757589"/>
                <a:gd name="connsiteY0" fmla="*/ 480219 h 480219"/>
                <a:gd name="connsiteX1" fmla="*/ 720 w 1757589"/>
                <a:gd name="connsiteY1" fmla="*/ 320805 h 480219"/>
                <a:gd name="connsiteX2" fmla="*/ 88994 w 1757589"/>
                <a:gd name="connsiteY2" fmla="*/ 232569 h 480219"/>
                <a:gd name="connsiteX3" fmla="*/ 1658203 w 1757589"/>
                <a:gd name="connsiteY3" fmla="*/ 231775 h 480219"/>
                <a:gd name="connsiteX4" fmla="*/ 1757574 w 1757589"/>
                <a:gd name="connsiteY4" fmla="*/ 143670 h 480219"/>
                <a:gd name="connsiteX5" fmla="*/ 1755181 w 1757589"/>
                <a:gd name="connsiteY5" fmla="*/ 0 h 480219"/>
                <a:gd name="connsiteX0" fmla="*/ 0 w 1757589"/>
                <a:gd name="connsiteY0" fmla="*/ 480219 h 480219"/>
                <a:gd name="connsiteX1" fmla="*/ 720 w 1757589"/>
                <a:gd name="connsiteY1" fmla="*/ 320805 h 480219"/>
                <a:gd name="connsiteX2" fmla="*/ 88994 w 1757589"/>
                <a:gd name="connsiteY2" fmla="*/ 232569 h 480219"/>
                <a:gd name="connsiteX3" fmla="*/ 1658203 w 1757589"/>
                <a:gd name="connsiteY3" fmla="*/ 231775 h 480219"/>
                <a:gd name="connsiteX4" fmla="*/ 1757574 w 1757589"/>
                <a:gd name="connsiteY4" fmla="*/ 143670 h 480219"/>
                <a:gd name="connsiteX5" fmla="*/ 1755181 w 1757589"/>
                <a:gd name="connsiteY5" fmla="*/ 0 h 480219"/>
                <a:gd name="connsiteX0" fmla="*/ 0 w 1757785"/>
                <a:gd name="connsiteY0" fmla="*/ 480219 h 480219"/>
                <a:gd name="connsiteX1" fmla="*/ 720 w 1757785"/>
                <a:gd name="connsiteY1" fmla="*/ 320805 h 480219"/>
                <a:gd name="connsiteX2" fmla="*/ 88994 w 1757785"/>
                <a:gd name="connsiteY2" fmla="*/ 232569 h 480219"/>
                <a:gd name="connsiteX3" fmla="*/ 1689449 w 1757785"/>
                <a:gd name="connsiteY3" fmla="*/ 231775 h 480219"/>
                <a:gd name="connsiteX4" fmla="*/ 1757574 w 1757785"/>
                <a:gd name="connsiteY4" fmla="*/ 143670 h 480219"/>
                <a:gd name="connsiteX5" fmla="*/ 1755181 w 1757785"/>
                <a:gd name="connsiteY5" fmla="*/ 0 h 480219"/>
                <a:gd name="connsiteX0" fmla="*/ 0 w 1757637"/>
                <a:gd name="connsiteY0" fmla="*/ 480219 h 480219"/>
                <a:gd name="connsiteX1" fmla="*/ 720 w 1757637"/>
                <a:gd name="connsiteY1" fmla="*/ 320805 h 480219"/>
                <a:gd name="connsiteX2" fmla="*/ 88994 w 1757637"/>
                <a:gd name="connsiteY2" fmla="*/ 232569 h 480219"/>
                <a:gd name="connsiteX3" fmla="*/ 1689449 w 1757637"/>
                <a:gd name="connsiteY3" fmla="*/ 231775 h 480219"/>
                <a:gd name="connsiteX4" fmla="*/ 1757574 w 1757637"/>
                <a:gd name="connsiteY4" fmla="*/ 143670 h 480219"/>
                <a:gd name="connsiteX5" fmla="*/ 1755181 w 1757637"/>
                <a:gd name="connsiteY5" fmla="*/ 0 h 480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7637" h="480219">
                  <a:moveTo>
                    <a:pt x="0" y="480219"/>
                  </a:moveTo>
                  <a:lnTo>
                    <a:pt x="720" y="320805"/>
                  </a:lnTo>
                  <a:cubicBezTo>
                    <a:pt x="3377" y="259278"/>
                    <a:pt x="33053" y="232825"/>
                    <a:pt x="88994" y="232569"/>
                  </a:cubicBezTo>
                  <a:lnTo>
                    <a:pt x="1689449" y="231775"/>
                  </a:lnTo>
                  <a:cubicBezTo>
                    <a:pt x="1752581" y="230982"/>
                    <a:pt x="1758371" y="194469"/>
                    <a:pt x="1757574" y="143670"/>
                  </a:cubicBezTo>
                  <a:cubicBezTo>
                    <a:pt x="1756776" y="95780"/>
                    <a:pt x="1755979" y="47890"/>
                    <a:pt x="1755181" y="0"/>
                  </a:cubicBezTo>
                </a:path>
              </a:pathLst>
            </a:custGeom>
            <a:noFill/>
            <a:ln w="19050" cap="rnd">
              <a:solidFill>
                <a:srgbClr val="1EA185">
                  <a:lumMod val="50000"/>
                </a:srgbClr>
              </a:solidFill>
              <a:headEnd type="oval" w="sm" len="sm"/>
              <a:tailEnd type="oval" w="sm" len="sm"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F2A2F169-A6F1-D17A-41BF-9D612357460C}"/>
                </a:ext>
              </a:extLst>
            </p:cNvPr>
            <p:cNvSpPr/>
            <p:nvPr/>
          </p:nvSpPr>
          <p:spPr bwMode="auto">
            <a:xfrm flipH="1">
              <a:off x="4704068" y="1830960"/>
              <a:ext cx="2143201" cy="455611"/>
            </a:xfrm>
            <a:custGeom>
              <a:avLst/>
              <a:gdLst>
                <a:gd name="connsiteX0" fmla="*/ 0 w 2184400"/>
                <a:gd name="connsiteY0" fmla="*/ 444500 h 444500"/>
                <a:gd name="connsiteX1" fmla="*/ 12700 w 2184400"/>
                <a:gd name="connsiteY1" fmla="*/ 368300 h 444500"/>
                <a:gd name="connsiteX2" fmla="*/ 25400 w 2184400"/>
                <a:gd name="connsiteY2" fmla="*/ 228600 h 444500"/>
                <a:gd name="connsiteX3" fmla="*/ 114300 w 2184400"/>
                <a:gd name="connsiteY3" fmla="*/ 190500 h 444500"/>
                <a:gd name="connsiteX4" fmla="*/ 152400 w 2184400"/>
                <a:gd name="connsiteY4" fmla="*/ 177800 h 444500"/>
                <a:gd name="connsiteX5" fmla="*/ 914400 w 2184400"/>
                <a:gd name="connsiteY5" fmla="*/ 165100 h 444500"/>
                <a:gd name="connsiteX6" fmla="*/ 1397000 w 2184400"/>
                <a:gd name="connsiteY6" fmla="*/ 152400 h 444500"/>
                <a:gd name="connsiteX7" fmla="*/ 1485900 w 2184400"/>
                <a:gd name="connsiteY7" fmla="*/ 139700 h 444500"/>
                <a:gd name="connsiteX8" fmla="*/ 1536700 w 2184400"/>
                <a:gd name="connsiteY8" fmla="*/ 127000 h 444500"/>
                <a:gd name="connsiteX9" fmla="*/ 1663700 w 2184400"/>
                <a:gd name="connsiteY9" fmla="*/ 101600 h 444500"/>
                <a:gd name="connsiteX10" fmla="*/ 1905000 w 2184400"/>
                <a:gd name="connsiteY10" fmla="*/ 76200 h 444500"/>
                <a:gd name="connsiteX11" fmla="*/ 2019300 w 2184400"/>
                <a:gd name="connsiteY11" fmla="*/ 63500 h 444500"/>
                <a:gd name="connsiteX12" fmla="*/ 2057400 w 2184400"/>
                <a:gd name="connsiteY12" fmla="*/ 50800 h 444500"/>
                <a:gd name="connsiteX13" fmla="*/ 2159000 w 2184400"/>
                <a:gd name="connsiteY13" fmla="*/ 25400 h 444500"/>
                <a:gd name="connsiteX14" fmla="*/ 2184400 w 2184400"/>
                <a:gd name="connsiteY14" fmla="*/ 0 h 444500"/>
                <a:gd name="connsiteX0" fmla="*/ 0 w 2184400"/>
                <a:gd name="connsiteY0" fmla="*/ 444500 h 444500"/>
                <a:gd name="connsiteX1" fmla="*/ 25400 w 2184400"/>
                <a:gd name="connsiteY1" fmla="*/ 228600 h 444500"/>
                <a:gd name="connsiteX2" fmla="*/ 114300 w 2184400"/>
                <a:gd name="connsiteY2" fmla="*/ 190500 h 444500"/>
                <a:gd name="connsiteX3" fmla="*/ 152400 w 2184400"/>
                <a:gd name="connsiteY3" fmla="*/ 177800 h 444500"/>
                <a:gd name="connsiteX4" fmla="*/ 914400 w 2184400"/>
                <a:gd name="connsiteY4" fmla="*/ 165100 h 444500"/>
                <a:gd name="connsiteX5" fmla="*/ 1397000 w 2184400"/>
                <a:gd name="connsiteY5" fmla="*/ 152400 h 444500"/>
                <a:gd name="connsiteX6" fmla="*/ 1485900 w 2184400"/>
                <a:gd name="connsiteY6" fmla="*/ 139700 h 444500"/>
                <a:gd name="connsiteX7" fmla="*/ 1536700 w 2184400"/>
                <a:gd name="connsiteY7" fmla="*/ 127000 h 444500"/>
                <a:gd name="connsiteX8" fmla="*/ 1663700 w 2184400"/>
                <a:gd name="connsiteY8" fmla="*/ 101600 h 444500"/>
                <a:gd name="connsiteX9" fmla="*/ 1905000 w 2184400"/>
                <a:gd name="connsiteY9" fmla="*/ 76200 h 444500"/>
                <a:gd name="connsiteX10" fmla="*/ 2019300 w 2184400"/>
                <a:gd name="connsiteY10" fmla="*/ 63500 h 444500"/>
                <a:gd name="connsiteX11" fmla="*/ 2057400 w 2184400"/>
                <a:gd name="connsiteY11" fmla="*/ 50800 h 444500"/>
                <a:gd name="connsiteX12" fmla="*/ 2159000 w 2184400"/>
                <a:gd name="connsiteY12" fmla="*/ 25400 h 444500"/>
                <a:gd name="connsiteX13" fmla="*/ 2184400 w 2184400"/>
                <a:gd name="connsiteY13" fmla="*/ 0 h 444500"/>
                <a:gd name="connsiteX0" fmla="*/ 0 w 2184400"/>
                <a:gd name="connsiteY0" fmla="*/ 444500 h 444500"/>
                <a:gd name="connsiteX1" fmla="*/ 114300 w 2184400"/>
                <a:gd name="connsiteY1" fmla="*/ 190500 h 444500"/>
                <a:gd name="connsiteX2" fmla="*/ 152400 w 2184400"/>
                <a:gd name="connsiteY2" fmla="*/ 177800 h 444500"/>
                <a:gd name="connsiteX3" fmla="*/ 914400 w 2184400"/>
                <a:gd name="connsiteY3" fmla="*/ 165100 h 444500"/>
                <a:gd name="connsiteX4" fmla="*/ 1397000 w 2184400"/>
                <a:gd name="connsiteY4" fmla="*/ 152400 h 444500"/>
                <a:gd name="connsiteX5" fmla="*/ 1485900 w 2184400"/>
                <a:gd name="connsiteY5" fmla="*/ 139700 h 444500"/>
                <a:gd name="connsiteX6" fmla="*/ 1536700 w 2184400"/>
                <a:gd name="connsiteY6" fmla="*/ 127000 h 444500"/>
                <a:gd name="connsiteX7" fmla="*/ 1663700 w 2184400"/>
                <a:gd name="connsiteY7" fmla="*/ 101600 h 444500"/>
                <a:gd name="connsiteX8" fmla="*/ 1905000 w 2184400"/>
                <a:gd name="connsiteY8" fmla="*/ 76200 h 444500"/>
                <a:gd name="connsiteX9" fmla="*/ 2019300 w 2184400"/>
                <a:gd name="connsiteY9" fmla="*/ 63500 h 444500"/>
                <a:gd name="connsiteX10" fmla="*/ 2057400 w 2184400"/>
                <a:gd name="connsiteY10" fmla="*/ 50800 h 444500"/>
                <a:gd name="connsiteX11" fmla="*/ 2159000 w 2184400"/>
                <a:gd name="connsiteY11" fmla="*/ 25400 h 444500"/>
                <a:gd name="connsiteX12" fmla="*/ 2184400 w 2184400"/>
                <a:gd name="connsiteY12" fmla="*/ 0 h 444500"/>
                <a:gd name="connsiteX0" fmla="*/ 0 w 2184400"/>
                <a:gd name="connsiteY0" fmla="*/ 444500 h 444500"/>
                <a:gd name="connsiteX1" fmla="*/ 152400 w 2184400"/>
                <a:gd name="connsiteY1" fmla="*/ 177800 h 444500"/>
                <a:gd name="connsiteX2" fmla="*/ 914400 w 2184400"/>
                <a:gd name="connsiteY2" fmla="*/ 165100 h 444500"/>
                <a:gd name="connsiteX3" fmla="*/ 1397000 w 2184400"/>
                <a:gd name="connsiteY3" fmla="*/ 152400 h 444500"/>
                <a:gd name="connsiteX4" fmla="*/ 1485900 w 2184400"/>
                <a:gd name="connsiteY4" fmla="*/ 139700 h 444500"/>
                <a:gd name="connsiteX5" fmla="*/ 1536700 w 2184400"/>
                <a:gd name="connsiteY5" fmla="*/ 127000 h 444500"/>
                <a:gd name="connsiteX6" fmla="*/ 1663700 w 2184400"/>
                <a:gd name="connsiteY6" fmla="*/ 101600 h 444500"/>
                <a:gd name="connsiteX7" fmla="*/ 1905000 w 2184400"/>
                <a:gd name="connsiteY7" fmla="*/ 76200 h 444500"/>
                <a:gd name="connsiteX8" fmla="*/ 2019300 w 2184400"/>
                <a:gd name="connsiteY8" fmla="*/ 63500 h 444500"/>
                <a:gd name="connsiteX9" fmla="*/ 2057400 w 2184400"/>
                <a:gd name="connsiteY9" fmla="*/ 50800 h 444500"/>
                <a:gd name="connsiteX10" fmla="*/ 2159000 w 2184400"/>
                <a:gd name="connsiteY10" fmla="*/ 25400 h 444500"/>
                <a:gd name="connsiteX11" fmla="*/ 2184400 w 2184400"/>
                <a:gd name="connsiteY11" fmla="*/ 0 h 444500"/>
                <a:gd name="connsiteX0" fmla="*/ 0 w 2184400"/>
                <a:gd name="connsiteY0" fmla="*/ 444500 h 444500"/>
                <a:gd name="connsiteX1" fmla="*/ 914400 w 2184400"/>
                <a:gd name="connsiteY1" fmla="*/ 165100 h 444500"/>
                <a:gd name="connsiteX2" fmla="*/ 1397000 w 2184400"/>
                <a:gd name="connsiteY2" fmla="*/ 152400 h 444500"/>
                <a:gd name="connsiteX3" fmla="*/ 1485900 w 2184400"/>
                <a:gd name="connsiteY3" fmla="*/ 139700 h 444500"/>
                <a:gd name="connsiteX4" fmla="*/ 1536700 w 2184400"/>
                <a:gd name="connsiteY4" fmla="*/ 127000 h 444500"/>
                <a:gd name="connsiteX5" fmla="*/ 1663700 w 2184400"/>
                <a:gd name="connsiteY5" fmla="*/ 101600 h 444500"/>
                <a:gd name="connsiteX6" fmla="*/ 1905000 w 2184400"/>
                <a:gd name="connsiteY6" fmla="*/ 76200 h 444500"/>
                <a:gd name="connsiteX7" fmla="*/ 2019300 w 2184400"/>
                <a:gd name="connsiteY7" fmla="*/ 63500 h 444500"/>
                <a:gd name="connsiteX8" fmla="*/ 2057400 w 2184400"/>
                <a:gd name="connsiteY8" fmla="*/ 50800 h 444500"/>
                <a:gd name="connsiteX9" fmla="*/ 2159000 w 2184400"/>
                <a:gd name="connsiteY9" fmla="*/ 25400 h 444500"/>
                <a:gd name="connsiteX10" fmla="*/ 2184400 w 2184400"/>
                <a:gd name="connsiteY10" fmla="*/ 0 h 444500"/>
                <a:gd name="connsiteX0" fmla="*/ 0 w 2184400"/>
                <a:gd name="connsiteY0" fmla="*/ 444500 h 444500"/>
                <a:gd name="connsiteX1" fmla="*/ 1397000 w 2184400"/>
                <a:gd name="connsiteY1" fmla="*/ 152400 h 444500"/>
                <a:gd name="connsiteX2" fmla="*/ 1485900 w 2184400"/>
                <a:gd name="connsiteY2" fmla="*/ 139700 h 444500"/>
                <a:gd name="connsiteX3" fmla="*/ 1536700 w 2184400"/>
                <a:gd name="connsiteY3" fmla="*/ 127000 h 444500"/>
                <a:gd name="connsiteX4" fmla="*/ 1663700 w 2184400"/>
                <a:gd name="connsiteY4" fmla="*/ 101600 h 444500"/>
                <a:gd name="connsiteX5" fmla="*/ 1905000 w 2184400"/>
                <a:gd name="connsiteY5" fmla="*/ 76200 h 444500"/>
                <a:gd name="connsiteX6" fmla="*/ 2019300 w 2184400"/>
                <a:gd name="connsiteY6" fmla="*/ 63500 h 444500"/>
                <a:gd name="connsiteX7" fmla="*/ 2057400 w 2184400"/>
                <a:gd name="connsiteY7" fmla="*/ 50800 h 444500"/>
                <a:gd name="connsiteX8" fmla="*/ 2159000 w 2184400"/>
                <a:gd name="connsiteY8" fmla="*/ 25400 h 444500"/>
                <a:gd name="connsiteX9" fmla="*/ 2184400 w 2184400"/>
                <a:gd name="connsiteY9" fmla="*/ 0 h 444500"/>
                <a:gd name="connsiteX0" fmla="*/ 0 w 2184400"/>
                <a:gd name="connsiteY0" fmla="*/ 444500 h 444500"/>
                <a:gd name="connsiteX1" fmla="*/ 1485900 w 2184400"/>
                <a:gd name="connsiteY1" fmla="*/ 139700 h 444500"/>
                <a:gd name="connsiteX2" fmla="*/ 1536700 w 2184400"/>
                <a:gd name="connsiteY2" fmla="*/ 127000 h 444500"/>
                <a:gd name="connsiteX3" fmla="*/ 1663700 w 2184400"/>
                <a:gd name="connsiteY3" fmla="*/ 101600 h 444500"/>
                <a:gd name="connsiteX4" fmla="*/ 1905000 w 2184400"/>
                <a:gd name="connsiteY4" fmla="*/ 76200 h 444500"/>
                <a:gd name="connsiteX5" fmla="*/ 2019300 w 2184400"/>
                <a:gd name="connsiteY5" fmla="*/ 63500 h 444500"/>
                <a:gd name="connsiteX6" fmla="*/ 2057400 w 2184400"/>
                <a:gd name="connsiteY6" fmla="*/ 50800 h 444500"/>
                <a:gd name="connsiteX7" fmla="*/ 2159000 w 2184400"/>
                <a:gd name="connsiteY7" fmla="*/ 25400 h 444500"/>
                <a:gd name="connsiteX8" fmla="*/ 2184400 w 2184400"/>
                <a:gd name="connsiteY8" fmla="*/ 0 h 444500"/>
                <a:gd name="connsiteX0" fmla="*/ 0 w 2184400"/>
                <a:gd name="connsiteY0" fmla="*/ 444500 h 444500"/>
                <a:gd name="connsiteX1" fmla="*/ 1536700 w 2184400"/>
                <a:gd name="connsiteY1" fmla="*/ 127000 h 444500"/>
                <a:gd name="connsiteX2" fmla="*/ 1663700 w 2184400"/>
                <a:gd name="connsiteY2" fmla="*/ 101600 h 444500"/>
                <a:gd name="connsiteX3" fmla="*/ 1905000 w 2184400"/>
                <a:gd name="connsiteY3" fmla="*/ 76200 h 444500"/>
                <a:gd name="connsiteX4" fmla="*/ 2019300 w 2184400"/>
                <a:gd name="connsiteY4" fmla="*/ 63500 h 444500"/>
                <a:gd name="connsiteX5" fmla="*/ 2057400 w 2184400"/>
                <a:gd name="connsiteY5" fmla="*/ 50800 h 444500"/>
                <a:gd name="connsiteX6" fmla="*/ 2159000 w 2184400"/>
                <a:gd name="connsiteY6" fmla="*/ 25400 h 444500"/>
                <a:gd name="connsiteX7" fmla="*/ 2184400 w 2184400"/>
                <a:gd name="connsiteY7" fmla="*/ 0 h 444500"/>
                <a:gd name="connsiteX0" fmla="*/ 0 w 2184400"/>
                <a:gd name="connsiteY0" fmla="*/ 444500 h 444500"/>
                <a:gd name="connsiteX1" fmla="*/ 1663700 w 2184400"/>
                <a:gd name="connsiteY1" fmla="*/ 101600 h 444500"/>
                <a:gd name="connsiteX2" fmla="*/ 1905000 w 2184400"/>
                <a:gd name="connsiteY2" fmla="*/ 76200 h 444500"/>
                <a:gd name="connsiteX3" fmla="*/ 2019300 w 2184400"/>
                <a:gd name="connsiteY3" fmla="*/ 63500 h 444500"/>
                <a:gd name="connsiteX4" fmla="*/ 2057400 w 2184400"/>
                <a:gd name="connsiteY4" fmla="*/ 50800 h 444500"/>
                <a:gd name="connsiteX5" fmla="*/ 2159000 w 2184400"/>
                <a:gd name="connsiteY5" fmla="*/ 25400 h 444500"/>
                <a:gd name="connsiteX6" fmla="*/ 2184400 w 2184400"/>
                <a:gd name="connsiteY6" fmla="*/ 0 h 444500"/>
                <a:gd name="connsiteX0" fmla="*/ 0 w 2184400"/>
                <a:gd name="connsiteY0" fmla="*/ 444500 h 444500"/>
                <a:gd name="connsiteX1" fmla="*/ 1905000 w 2184400"/>
                <a:gd name="connsiteY1" fmla="*/ 76200 h 444500"/>
                <a:gd name="connsiteX2" fmla="*/ 2019300 w 2184400"/>
                <a:gd name="connsiteY2" fmla="*/ 63500 h 444500"/>
                <a:gd name="connsiteX3" fmla="*/ 2057400 w 2184400"/>
                <a:gd name="connsiteY3" fmla="*/ 50800 h 444500"/>
                <a:gd name="connsiteX4" fmla="*/ 2159000 w 2184400"/>
                <a:gd name="connsiteY4" fmla="*/ 25400 h 444500"/>
                <a:gd name="connsiteX5" fmla="*/ 2184400 w 2184400"/>
                <a:gd name="connsiteY5" fmla="*/ 0 h 444500"/>
                <a:gd name="connsiteX0" fmla="*/ 0 w 2184400"/>
                <a:gd name="connsiteY0" fmla="*/ 444500 h 444500"/>
                <a:gd name="connsiteX1" fmla="*/ 2019300 w 2184400"/>
                <a:gd name="connsiteY1" fmla="*/ 63500 h 444500"/>
                <a:gd name="connsiteX2" fmla="*/ 2057400 w 2184400"/>
                <a:gd name="connsiteY2" fmla="*/ 50800 h 444500"/>
                <a:gd name="connsiteX3" fmla="*/ 2159000 w 2184400"/>
                <a:gd name="connsiteY3" fmla="*/ 25400 h 444500"/>
                <a:gd name="connsiteX4" fmla="*/ 2184400 w 2184400"/>
                <a:gd name="connsiteY4" fmla="*/ 0 h 444500"/>
                <a:gd name="connsiteX0" fmla="*/ 0 w 2184400"/>
                <a:gd name="connsiteY0" fmla="*/ 444500 h 444500"/>
                <a:gd name="connsiteX1" fmla="*/ 2057400 w 2184400"/>
                <a:gd name="connsiteY1" fmla="*/ 50800 h 444500"/>
                <a:gd name="connsiteX2" fmla="*/ 2159000 w 2184400"/>
                <a:gd name="connsiteY2" fmla="*/ 25400 h 444500"/>
                <a:gd name="connsiteX3" fmla="*/ 2184400 w 2184400"/>
                <a:gd name="connsiteY3" fmla="*/ 0 h 444500"/>
                <a:gd name="connsiteX0" fmla="*/ 0 w 2184400"/>
                <a:gd name="connsiteY0" fmla="*/ 444500 h 444500"/>
                <a:gd name="connsiteX1" fmla="*/ 2159000 w 2184400"/>
                <a:gd name="connsiteY1" fmla="*/ 25400 h 444500"/>
                <a:gd name="connsiteX2" fmla="*/ 2184400 w 2184400"/>
                <a:gd name="connsiteY2" fmla="*/ 0 h 444500"/>
                <a:gd name="connsiteX0" fmla="*/ 0 w 2184400"/>
                <a:gd name="connsiteY0" fmla="*/ 444500 h 444500"/>
                <a:gd name="connsiteX1" fmla="*/ 2184400 w 2184400"/>
                <a:gd name="connsiteY1" fmla="*/ 0 h 444500"/>
                <a:gd name="connsiteX0" fmla="*/ 0 w 2276475"/>
                <a:gd name="connsiteY0" fmla="*/ 406400 h 406400"/>
                <a:gd name="connsiteX1" fmla="*/ 2276475 w 2276475"/>
                <a:gd name="connsiteY1" fmla="*/ 0 h 406400"/>
                <a:gd name="connsiteX0" fmla="*/ 0 w 2276475"/>
                <a:gd name="connsiteY0" fmla="*/ 406400 h 406400"/>
                <a:gd name="connsiteX1" fmla="*/ 191301 w 2276475"/>
                <a:gd name="connsiteY1" fmla="*/ 377825 h 406400"/>
                <a:gd name="connsiteX2" fmla="*/ 2276475 w 2276475"/>
                <a:gd name="connsiteY2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2276475 w 2276475"/>
                <a:gd name="connsiteY2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84924 w 2276475"/>
                <a:gd name="connsiteY2" fmla="*/ 228600 h 406400"/>
                <a:gd name="connsiteX3" fmla="*/ 2276475 w 2276475"/>
                <a:gd name="connsiteY3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2276475 w 2276475"/>
                <a:gd name="connsiteY3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1664314 w 2276475"/>
                <a:gd name="connsiteY3" fmla="*/ 41275 h 406400"/>
                <a:gd name="connsiteX4" fmla="*/ 2276475 w 2276475"/>
                <a:gd name="connsiteY4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2187202 w 2276475"/>
                <a:gd name="connsiteY3" fmla="*/ 158750 h 406400"/>
                <a:gd name="connsiteX4" fmla="*/ 2276475 w 2276475"/>
                <a:gd name="connsiteY4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2187202 w 2276475"/>
                <a:gd name="connsiteY3" fmla="*/ 158750 h 406400"/>
                <a:gd name="connsiteX4" fmla="*/ 2276475 w 2276475"/>
                <a:gd name="connsiteY4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2187202 w 2276475"/>
                <a:gd name="connsiteY3" fmla="*/ 158750 h 406400"/>
                <a:gd name="connsiteX4" fmla="*/ 2276475 w 2276475"/>
                <a:gd name="connsiteY4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2187202 w 2276475"/>
                <a:gd name="connsiteY3" fmla="*/ 158750 h 406400"/>
                <a:gd name="connsiteX4" fmla="*/ 2276475 w 2276475"/>
                <a:gd name="connsiteY4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1654749 w 2276475"/>
                <a:gd name="connsiteY3" fmla="*/ 157956 h 406400"/>
                <a:gd name="connsiteX4" fmla="*/ 2187202 w 2276475"/>
                <a:gd name="connsiteY4" fmla="*/ 158750 h 406400"/>
                <a:gd name="connsiteX5" fmla="*/ 2276475 w 2276475"/>
                <a:gd name="connsiteY5" fmla="*/ 0 h 406400"/>
                <a:gd name="connsiteX0" fmla="*/ 0 w 2276475"/>
                <a:gd name="connsiteY0" fmla="*/ 406400 h 406400"/>
                <a:gd name="connsiteX1" fmla="*/ 6378 w 2276475"/>
                <a:gd name="connsiteY1" fmla="*/ 244475 h 406400"/>
                <a:gd name="connsiteX2" fmla="*/ 143475 w 2276475"/>
                <a:gd name="connsiteY2" fmla="*/ 158750 h 406400"/>
                <a:gd name="connsiteX3" fmla="*/ 1654749 w 2276475"/>
                <a:gd name="connsiteY3" fmla="*/ 157956 h 406400"/>
                <a:gd name="connsiteX4" fmla="*/ 2276475 w 2276475"/>
                <a:gd name="connsiteY4" fmla="*/ 0 h 406400"/>
                <a:gd name="connsiteX0" fmla="*/ 0 w 1764746"/>
                <a:gd name="connsiteY0" fmla="*/ 480219 h 480219"/>
                <a:gd name="connsiteX1" fmla="*/ 6378 w 1764746"/>
                <a:gd name="connsiteY1" fmla="*/ 318294 h 480219"/>
                <a:gd name="connsiteX2" fmla="*/ 143475 w 1764746"/>
                <a:gd name="connsiteY2" fmla="*/ 232569 h 480219"/>
                <a:gd name="connsiteX3" fmla="*/ 1654749 w 1764746"/>
                <a:gd name="connsiteY3" fmla="*/ 231775 h 480219"/>
                <a:gd name="connsiteX4" fmla="*/ 1764746 w 1764746"/>
                <a:gd name="connsiteY4" fmla="*/ 0 h 480219"/>
                <a:gd name="connsiteX0" fmla="*/ 0 w 1764746"/>
                <a:gd name="connsiteY0" fmla="*/ 480219 h 480219"/>
                <a:gd name="connsiteX1" fmla="*/ 6378 w 1764746"/>
                <a:gd name="connsiteY1" fmla="*/ 318294 h 480219"/>
                <a:gd name="connsiteX2" fmla="*/ 143475 w 1764746"/>
                <a:gd name="connsiteY2" fmla="*/ 232569 h 480219"/>
                <a:gd name="connsiteX3" fmla="*/ 1654749 w 1764746"/>
                <a:gd name="connsiteY3" fmla="*/ 231775 h 480219"/>
                <a:gd name="connsiteX4" fmla="*/ 1707358 w 1764746"/>
                <a:gd name="connsiteY4" fmla="*/ 124620 h 480219"/>
                <a:gd name="connsiteX5" fmla="*/ 1764746 w 1764746"/>
                <a:gd name="connsiteY5" fmla="*/ 0 h 480219"/>
                <a:gd name="connsiteX0" fmla="*/ 0 w 1767139"/>
                <a:gd name="connsiteY0" fmla="*/ 480219 h 480219"/>
                <a:gd name="connsiteX1" fmla="*/ 6378 w 1767139"/>
                <a:gd name="connsiteY1" fmla="*/ 318294 h 480219"/>
                <a:gd name="connsiteX2" fmla="*/ 143475 w 1767139"/>
                <a:gd name="connsiteY2" fmla="*/ 232569 h 480219"/>
                <a:gd name="connsiteX3" fmla="*/ 1654749 w 1767139"/>
                <a:gd name="connsiteY3" fmla="*/ 231775 h 480219"/>
                <a:gd name="connsiteX4" fmla="*/ 1767139 w 1767139"/>
                <a:gd name="connsiteY4" fmla="*/ 143670 h 480219"/>
                <a:gd name="connsiteX5" fmla="*/ 1764746 w 1767139"/>
                <a:gd name="connsiteY5" fmla="*/ 0 h 480219"/>
                <a:gd name="connsiteX0" fmla="*/ 0 w 1767145"/>
                <a:gd name="connsiteY0" fmla="*/ 480219 h 480219"/>
                <a:gd name="connsiteX1" fmla="*/ 6378 w 1767145"/>
                <a:gd name="connsiteY1" fmla="*/ 318294 h 480219"/>
                <a:gd name="connsiteX2" fmla="*/ 143475 w 1767145"/>
                <a:gd name="connsiteY2" fmla="*/ 232569 h 480219"/>
                <a:gd name="connsiteX3" fmla="*/ 1654749 w 1767145"/>
                <a:gd name="connsiteY3" fmla="*/ 231775 h 480219"/>
                <a:gd name="connsiteX4" fmla="*/ 1767139 w 1767145"/>
                <a:gd name="connsiteY4" fmla="*/ 143670 h 480219"/>
                <a:gd name="connsiteX5" fmla="*/ 1764746 w 1767145"/>
                <a:gd name="connsiteY5" fmla="*/ 0 h 480219"/>
                <a:gd name="connsiteX0" fmla="*/ 0 w 1767149"/>
                <a:gd name="connsiteY0" fmla="*/ 480219 h 480219"/>
                <a:gd name="connsiteX1" fmla="*/ 6378 w 1767149"/>
                <a:gd name="connsiteY1" fmla="*/ 318294 h 480219"/>
                <a:gd name="connsiteX2" fmla="*/ 143475 w 1767149"/>
                <a:gd name="connsiteY2" fmla="*/ 232569 h 480219"/>
                <a:gd name="connsiteX3" fmla="*/ 1654749 w 1767149"/>
                <a:gd name="connsiteY3" fmla="*/ 231775 h 480219"/>
                <a:gd name="connsiteX4" fmla="*/ 1767139 w 1767149"/>
                <a:gd name="connsiteY4" fmla="*/ 143670 h 480219"/>
                <a:gd name="connsiteX5" fmla="*/ 1764746 w 1767149"/>
                <a:gd name="connsiteY5" fmla="*/ 0 h 480219"/>
                <a:gd name="connsiteX0" fmla="*/ 0 w 1767150"/>
                <a:gd name="connsiteY0" fmla="*/ 480219 h 480219"/>
                <a:gd name="connsiteX1" fmla="*/ 6378 w 1767150"/>
                <a:gd name="connsiteY1" fmla="*/ 318294 h 480219"/>
                <a:gd name="connsiteX2" fmla="*/ 143475 w 1767150"/>
                <a:gd name="connsiteY2" fmla="*/ 232569 h 480219"/>
                <a:gd name="connsiteX3" fmla="*/ 1654749 w 1767150"/>
                <a:gd name="connsiteY3" fmla="*/ 231775 h 480219"/>
                <a:gd name="connsiteX4" fmla="*/ 1767139 w 1767150"/>
                <a:gd name="connsiteY4" fmla="*/ 143670 h 480219"/>
                <a:gd name="connsiteX5" fmla="*/ 1764746 w 1767150"/>
                <a:gd name="connsiteY5" fmla="*/ 0 h 480219"/>
                <a:gd name="connsiteX0" fmla="*/ 3235 w 1760820"/>
                <a:gd name="connsiteY0" fmla="*/ 480219 h 480219"/>
                <a:gd name="connsiteX1" fmla="*/ 48 w 1760820"/>
                <a:gd name="connsiteY1" fmla="*/ 318294 h 480219"/>
                <a:gd name="connsiteX2" fmla="*/ 137145 w 1760820"/>
                <a:gd name="connsiteY2" fmla="*/ 232569 h 480219"/>
                <a:gd name="connsiteX3" fmla="*/ 1648419 w 1760820"/>
                <a:gd name="connsiteY3" fmla="*/ 231775 h 480219"/>
                <a:gd name="connsiteX4" fmla="*/ 1760809 w 1760820"/>
                <a:gd name="connsiteY4" fmla="*/ 143670 h 480219"/>
                <a:gd name="connsiteX5" fmla="*/ 1758416 w 1760820"/>
                <a:gd name="connsiteY5" fmla="*/ 0 h 480219"/>
                <a:gd name="connsiteX0" fmla="*/ 193 w 1757778"/>
                <a:gd name="connsiteY0" fmla="*/ 480219 h 480219"/>
                <a:gd name="connsiteX1" fmla="*/ 1789 w 1757778"/>
                <a:gd name="connsiteY1" fmla="*/ 318294 h 480219"/>
                <a:gd name="connsiteX2" fmla="*/ 134103 w 1757778"/>
                <a:gd name="connsiteY2" fmla="*/ 232569 h 480219"/>
                <a:gd name="connsiteX3" fmla="*/ 1645377 w 1757778"/>
                <a:gd name="connsiteY3" fmla="*/ 231775 h 480219"/>
                <a:gd name="connsiteX4" fmla="*/ 1757767 w 1757778"/>
                <a:gd name="connsiteY4" fmla="*/ 143670 h 480219"/>
                <a:gd name="connsiteX5" fmla="*/ 1755374 w 1757778"/>
                <a:gd name="connsiteY5" fmla="*/ 0 h 480219"/>
                <a:gd name="connsiteX0" fmla="*/ 3233 w 1760818"/>
                <a:gd name="connsiteY0" fmla="*/ 480219 h 480219"/>
                <a:gd name="connsiteX1" fmla="*/ 47 w 1760818"/>
                <a:gd name="connsiteY1" fmla="*/ 318294 h 480219"/>
                <a:gd name="connsiteX2" fmla="*/ 137143 w 1760818"/>
                <a:gd name="connsiteY2" fmla="*/ 232569 h 480219"/>
                <a:gd name="connsiteX3" fmla="*/ 1648417 w 1760818"/>
                <a:gd name="connsiteY3" fmla="*/ 231775 h 480219"/>
                <a:gd name="connsiteX4" fmla="*/ 1760807 w 1760818"/>
                <a:gd name="connsiteY4" fmla="*/ 143670 h 480219"/>
                <a:gd name="connsiteX5" fmla="*/ 1758414 w 1760818"/>
                <a:gd name="connsiteY5" fmla="*/ 0 h 480219"/>
                <a:gd name="connsiteX0" fmla="*/ 3186 w 1760771"/>
                <a:gd name="connsiteY0" fmla="*/ 480219 h 480219"/>
                <a:gd name="connsiteX1" fmla="*/ 0 w 1760771"/>
                <a:gd name="connsiteY1" fmla="*/ 318294 h 480219"/>
                <a:gd name="connsiteX2" fmla="*/ 137096 w 1760771"/>
                <a:gd name="connsiteY2" fmla="*/ 232569 h 480219"/>
                <a:gd name="connsiteX3" fmla="*/ 1648370 w 1760771"/>
                <a:gd name="connsiteY3" fmla="*/ 231775 h 480219"/>
                <a:gd name="connsiteX4" fmla="*/ 1760760 w 1760771"/>
                <a:gd name="connsiteY4" fmla="*/ 143670 h 480219"/>
                <a:gd name="connsiteX5" fmla="*/ 1758367 w 1760771"/>
                <a:gd name="connsiteY5" fmla="*/ 0 h 480219"/>
                <a:gd name="connsiteX0" fmla="*/ 3186 w 1760775"/>
                <a:gd name="connsiteY0" fmla="*/ 480219 h 480219"/>
                <a:gd name="connsiteX1" fmla="*/ 0 w 1760775"/>
                <a:gd name="connsiteY1" fmla="*/ 318294 h 480219"/>
                <a:gd name="connsiteX2" fmla="*/ 137096 w 1760775"/>
                <a:gd name="connsiteY2" fmla="*/ 232569 h 480219"/>
                <a:gd name="connsiteX3" fmla="*/ 1661389 w 1760775"/>
                <a:gd name="connsiteY3" fmla="*/ 231775 h 480219"/>
                <a:gd name="connsiteX4" fmla="*/ 1760760 w 1760775"/>
                <a:gd name="connsiteY4" fmla="*/ 143670 h 480219"/>
                <a:gd name="connsiteX5" fmla="*/ 1758367 w 1760775"/>
                <a:gd name="connsiteY5" fmla="*/ 0 h 480219"/>
                <a:gd name="connsiteX0" fmla="*/ 1233 w 1758822"/>
                <a:gd name="connsiteY0" fmla="*/ 480219 h 480219"/>
                <a:gd name="connsiteX1" fmla="*/ 0 w 1758822"/>
                <a:gd name="connsiteY1" fmla="*/ 320805 h 480219"/>
                <a:gd name="connsiteX2" fmla="*/ 135143 w 1758822"/>
                <a:gd name="connsiteY2" fmla="*/ 232569 h 480219"/>
                <a:gd name="connsiteX3" fmla="*/ 1659436 w 1758822"/>
                <a:gd name="connsiteY3" fmla="*/ 231775 h 480219"/>
                <a:gd name="connsiteX4" fmla="*/ 1758807 w 1758822"/>
                <a:gd name="connsiteY4" fmla="*/ 143670 h 480219"/>
                <a:gd name="connsiteX5" fmla="*/ 1756414 w 1758822"/>
                <a:gd name="connsiteY5" fmla="*/ 0 h 480219"/>
                <a:gd name="connsiteX0" fmla="*/ 0 w 1757589"/>
                <a:gd name="connsiteY0" fmla="*/ 480219 h 480219"/>
                <a:gd name="connsiteX1" fmla="*/ 720 w 1757589"/>
                <a:gd name="connsiteY1" fmla="*/ 320805 h 480219"/>
                <a:gd name="connsiteX2" fmla="*/ 133910 w 1757589"/>
                <a:gd name="connsiteY2" fmla="*/ 232569 h 480219"/>
                <a:gd name="connsiteX3" fmla="*/ 1658203 w 1757589"/>
                <a:gd name="connsiteY3" fmla="*/ 231775 h 480219"/>
                <a:gd name="connsiteX4" fmla="*/ 1757574 w 1757589"/>
                <a:gd name="connsiteY4" fmla="*/ 143670 h 480219"/>
                <a:gd name="connsiteX5" fmla="*/ 1755181 w 1757589"/>
                <a:gd name="connsiteY5" fmla="*/ 0 h 480219"/>
                <a:gd name="connsiteX0" fmla="*/ 0 w 1757589"/>
                <a:gd name="connsiteY0" fmla="*/ 480219 h 480219"/>
                <a:gd name="connsiteX1" fmla="*/ 720 w 1757589"/>
                <a:gd name="connsiteY1" fmla="*/ 320805 h 480219"/>
                <a:gd name="connsiteX2" fmla="*/ 88994 w 1757589"/>
                <a:gd name="connsiteY2" fmla="*/ 232569 h 480219"/>
                <a:gd name="connsiteX3" fmla="*/ 1658203 w 1757589"/>
                <a:gd name="connsiteY3" fmla="*/ 231775 h 480219"/>
                <a:gd name="connsiteX4" fmla="*/ 1757574 w 1757589"/>
                <a:gd name="connsiteY4" fmla="*/ 143670 h 480219"/>
                <a:gd name="connsiteX5" fmla="*/ 1755181 w 1757589"/>
                <a:gd name="connsiteY5" fmla="*/ 0 h 480219"/>
                <a:gd name="connsiteX0" fmla="*/ 0 w 1757589"/>
                <a:gd name="connsiteY0" fmla="*/ 480219 h 480219"/>
                <a:gd name="connsiteX1" fmla="*/ 720 w 1757589"/>
                <a:gd name="connsiteY1" fmla="*/ 320805 h 480219"/>
                <a:gd name="connsiteX2" fmla="*/ 88994 w 1757589"/>
                <a:gd name="connsiteY2" fmla="*/ 232569 h 480219"/>
                <a:gd name="connsiteX3" fmla="*/ 1658203 w 1757589"/>
                <a:gd name="connsiteY3" fmla="*/ 231775 h 480219"/>
                <a:gd name="connsiteX4" fmla="*/ 1757574 w 1757589"/>
                <a:gd name="connsiteY4" fmla="*/ 143670 h 480219"/>
                <a:gd name="connsiteX5" fmla="*/ 1755181 w 1757589"/>
                <a:gd name="connsiteY5" fmla="*/ 0 h 480219"/>
                <a:gd name="connsiteX0" fmla="*/ 0 w 1757589"/>
                <a:gd name="connsiteY0" fmla="*/ 480219 h 480219"/>
                <a:gd name="connsiteX1" fmla="*/ 720 w 1757589"/>
                <a:gd name="connsiteY1" fmla="*/ 320805 h 480219"/>
                <a:gd name="connsiteX2" fmla="*/ 88994 w 1757589"/>
                <a:gd name="connsiteY2" fmla="*/ 232569 h 480219"/>
                <a:gd name="connsiteX3" fmla="*/ 1658203 w 1757589"/>
                <a:gd name="connsiteY3" fmla="*/ 231775 h 480219"/>
                <a:gd name="connsiteX4" fmla="*/ 1757574 w 1757589"/>
                <a:gd name="connsiteY4" fmla="*/ 143670 h 480219"/>
                <a:gd name="connsiteX5" fmla="*/ 1755181 w 1757589"/>
                <a:gd name="connsiteY5" fmla="*/ 0 h 480219"/>
                <a:gd name="connsiteX0" fmla="*/ 0 w 1757785"/>
                <a:gd name="connsiteY0" fmla="*/ 480219 h 480219"/>
                <a:gd name="connsiteX1" fmla="*/ 720 w 1757785"/>
                <a:gd name="connsiteY1" fmla="*/ 320805 h 480219"/>
                <a:gd name="connsiteX2" fmla="*/ 88994 w 1757785"/>
                <a:gd name="connsiteY2" fmla="*/ 232569 h 480219"/>
                <a:gd name="connsiteX3" fmla="*/ 1689449 w 1757785"/>
                <a:gd name="connsiteY3" fmla="*/ 231775 h 480219"/>
                <a:gd name="connsiteX4" fmla="*/ 1757574 w 1757785"/>
                <a:gd name="connsiteY4" fmla="*/ 143670 h 480219"/>
                <a:gd name="connsiteX5" fmla="*/ 1755181 w 1757785"/>
                <a:gd name="connsiteY5" fmla="*/ 0 h 480219"/>
                <a:gd name="connsiteX0" fmla="*/ 0 w 1757637"/>
                <a:gd name="connsiteY0" fmla="*/ 480219 h 480219"/>
                <a:gd name="connsiteX1" fmla="*/ 720 w 1757637"/>
                <a:gd name="connsiteY1" fmla="*/ 320805 h 480219"/>
                <a:gd name="connsiteX2" fmla="*/ 88994 w 1757637"/>
                <a:gd name="connsiteY2" fmla="*/ 232569 h 480219"/>
                <a:gd name="connsiteX3" fmla="*/ 1689449 w 1757637"/>
                <a:gd name="connsiteY3" fmla="*/ 231775 h 480219"/>
                <a:gd name="connsiteX4" fmla="*/ 1757574 w 1757637"/>
                <a:gd name="connsiteY4" fmla="*/ 143670 h 480219"/>
                <a:gd name="connsiteX5" fmla="*/ 1755181 w 1757637"/>
                <a:gd name="connsiteY5" fmla="*/ 0 h 480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7637" h="480219">
                  <a:moveTo>
                    <a:pt x="0" y="480219"/>
                  </a:moveTo>
                  <a:lnTo>
                    <a:pt x="720" y="320805"/>
                  </a:lnTo>
                  <a:cubicBezTo>
                    <a:pt x="3377" y="259278"/>
                    <a:pt x="33053" y="232825"/>
                    <a:pt x="88994" y="232569"/>
                  </a:cubicBezTo>
                  <a:lnTo>
                    <a:pt x="1689449" y="231775"/>
                  </a:lnTo>
                  <a:cubicBezTo>
                    <a:pt x="1752581" y="230982"/>
                    <a:pt x="1758371" y="194469"/>
                    <a:pt x="1757574" y="143670"/>
                  </a:cubicBezTo>
                  <a:cubicBezTo>
                    <a:pt x="1756776" y="95780"/>
                    <a:pt x="1755979" y="47890"/>
                    <a:pt x="1755181" y="0"/>
                  </a:cubicBezTo>
                </a:path>
              </a:pathLst>
            </a:custGeom>
            <a:noFill/>
            <a:ln w="19050" cap="rnd">
              <a:solidFill>
                <a:srgbClr val="F29B26">
                  <a:lumMod val="50000"/>
                </a:srgbClr>
              </a:solidFill>
              <a:headEnd type="oval" w="sm" len="sm"/>
              <a:tailEnd type="oval" w="sm" len="sm"/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" name="Left Brace 8">
              <a:extLst>
                <a:ext uri="{FF2B5EF4-FFF2-40B4-BE49-F238E27FC236}">
                  <a16:creationId xmlns:a16="http://schemas.microsoft.com/office/drawing/2014/main" id="{4F4B23D5-4358-7611-6199-4D45D9389364}"/>
                </a:ext>
              </a:extLst>
            </p:cNvPr>
            <p:cNvSpPr>
              <a:spLocks/>
            </p:cNvSpPr>
            <p:nvPr/>
          </p:nvSpPr>
          <p:spPr>
            <a:xfrm rot="5400000">
              <a:off x="6671464" y="2522474"/>
              <a:ext cx="309416" cy="2250000"/>
            </a:xfrm>
            <a:prstGeom prst="leftBrace">
              <a:avLst>
                <a:gd name="adj1" fmla="val 34857"/>
                <a:gd name="adj2" fmla="val 49896"/>
              </a:avLst>
            </a:prstGeom>
            <a:noFill/>
            <a:ln w="19050" cap="rnd" cmpd="sng" algn="ctr">
              <a:gradFill flip="none" rotWithShape="1">
                <a:gsLst>
                  <a:gs pos="0">
                    <a:srgbClr val="F29B26">
                      <a:lumMod val="75000"/>
                    </a:srgbClr>
                  </a:gs>
                  <a:gs pos="99000">
                    <a:srgbClr val="BD392F">
                      <a:lumMod val="75000"/>
                    </a:srgbClr>
                  </a:gs>
                </a:gsLst>
                <a:lin ang="16200000" scaled="1"/>
                <a:tileRect/>
              </a:gra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" name="Left Brace 9">
              <a:extLst>
                <a:ext uri="{FF2B5EF4-FFF2-40B4-BE49-F238E27FC236}">
                  <a16:creationId xmlns:a16="http://schemas.microsoft.com/office/drawing/2014/main" id="{B83F232B-83D9-C6BB-8970-3190D20E1473}"/>
                </a:ext>
              </a:extLst>
            </p:cNvPr>
            <p:cNvSpPr>
              <a:spLocks/>
            </p:cNvSpPr>
            <p:nvPr/>
          </p:nvSpPr>
          <p:spPr>
            <a:xfrm rot="5400000">
              <a:off x="7809124" y="4598714"/>
              <a:ext cx="288000" cy="1119123"/>
            </a:xfrm>
            <a:prstGeom prst="leftBrace">
              <a:avLst>
                <a:gd name="adj1" fmla="val 34857"/>
                <a:gd name="adj2" fmla="val 49896"/>
              </a:avLst>
            </a:prstGeom>
            <a:noFill/>
            <a:ln w="19050" cap="rnd" cmpd="sng" algn="ctr">
              <a:solidFill>
                <a:srgbClr val="BD392F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1" name="Left Brace 10">
              <a:extLst>
                <a:ext uri="{FF2B5EF4-FFF2-40B4-BE49-F238E27FC236}">
                  <a16:creationId xmlns:a16="http://schemas.microsoft.com/office/drawing/2014/main" id="{6DB099E5-2085-E6C6-3846-089FBD42C867}"/>
                </a:ext>
              </a:extLst>
            </p:cNvPr>
            <p:cNvSpPr>
              <a:spLocks/>
            </p:cNvSpPr>
            <p:nvPr/>
          </p:nvSpPr>
          <p:spPr>
            <a:xfrm rot="5400000">
              <a:off x="5554774" y="4598714"/>
              <a:ext cx="288000" cy="1119123"/>
            </a:xfrm>
            <a:prstGeom prst="leftBrace">
              <a:avLst>
                <a:gd name="adj1" fmla="val 34857"/>
                <a:gd name="adj2" fmla="val 49896"/>
              </a:avLst>
            </a:prstGeom>
            <a:noFill/>
            <a:ln w="19050" cap="rnd" cmpd="sng" algn="ctr">
              <a:solidFill>
                <a:srgbClr val="F29B26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2" name="Left Brace 11">
              <a:extLst>
                <a:ext uri="{FF2B5EF4-FFF2-40B4-BE49-F238E27FC236}">
                  <a16:creationId xmlns:a16="http://schemas.microsoft.com/office/drawing/2014/main" id="{0B1F2A3B-059F-2E86-C66B-660FCA334988}"/>
                </a:ext>
              </a:extLst>
            </p:cNvPr>
            <p:cNvSpPr>
              <a:spLocks/>
            </p:cNvSpPr>
            <p:nvPr/>
          </p:nvSpPr>
          <p:spPr>
            <a:xfrm rot="5400000">
              <a:off x="2163122" y="2522474"/>
              <a:ext cx="309416" cy="2250000"/>
            </a:xfrm>
            <a:prstGeom prst="leftBrace">
              <a:avLst>
                <a:gd name="adj1" fmla="val 34857"/>
                <a:gd name="adj2" fmla="val 49896"/>
              </a:avLst>
            </a:prstGeom>
            <a:noFill/>
            <a:ln w="19050" cap="rnd" cmpd="sng" algn="ctr">
              <a:gradFill flip="none" rotWithShape="1">
                <a:gsLst>
                  <a:gs pos="0">
                    <a:srgbClr val="1EA185">
                      <a:lumMod val="75000"/>
                    </a:srgbClr>
                  </a:gs>
                  <a:gs pos="100000">
                    <a:srgbClr val="9BBB5C">
                      <a:lumMod val="75000"/>
                    </a:srgbClr>
                  </a:gs>
                </a:gsLst>
                <a:lin ang="16200000" scaled="1"/>
                <a:tileRect/>
              </a:gra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" name="Left Brace 12">
              <a:extLst>
                <a:ext uri="{FF2B5EF4-FFF2-40B4-BE49-F238E27FC236}">
                  <a16:creationId xmlns:a16="http://schemas.microsoft.com/office/drawing/2014/main" id="{98D6E19A-7A8B-1BF3-BF53-484D72FB6FD1}"/>
                </a:ext>
              </a:extLst>
            </p:cNvPr>
            <p:cNvSpPr>
              <a:spLocks/>
            </p:cNvSpPr>
            <p:nvPr/>
          </p:nvSpPr>
          <p:spPr>
            <a:xfrm rot="5400000">
              <a:off x="3300692" y="4598714"/>
              <a:ext cx="288000" cy="1119123"/>
            </a:xfrm>
            <a:prstGeom prst="leftBrace">
              <a:avLst>
                <a:gd name="adj1" fmla="val 34857"/>
                <a:gd name="adj2" fmla="val 49896"/>
              </a:avLst>
            </a:prstGeom>
            <a:noFill/>
            <a:ln w="19050" cap="rnd" cmpd="sng" algn="ctr">
              <a:solidFill>
                <a:srgbClr val="9BBB5C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" name="Left Brace 13">
              <a:extLst>
                <a:ext uri="{FF2B5EF4-FFF2-40B4-BE49-F238E27FC236}">
                  <a16:creationId xmlns:a16="http://schemas.microsoft.com/office/drawing/2014/main" id="{31A01CA9-FFD4-66D7-04F4-133ED923C977}"/>
                </a:ext>
              </a:extLst>
            </p:cNvPr>
            <p:cNvSpPr>
              <a:spLocks/>
            </p:cNvSpPr>
            <p:nvPr/>
          </p:nvSpPr>
          <p:spPr>
            <a:xfrm rot="5400000">
              <a:off x="1046610" y="4598714"/>
              <a:ext cx="288000" cy="1119123"/>
            </a:xfrm>
            <a:prstGeom prst="leftBrace">
              <a:avLst>
                <a:gd name="adj1" fmla="val 34857"/>
                <a:gd name="adj2" fmla="val 49896"/>
              </a:avLst>
            </a:prstGeom>
            <a:noFill/>
            <a:ln w="19050" cap="rnd" cmpd="sng" algn="ctr">
              <a:solidFill>
                <a:srgbClr val="1EA185"/>
              </a:solidFill>
              <a:prstDash val="solid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4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90731972-7114-28C9-A646-2F3897C53BC2}"/>
                </a:ext>
              </a:extLst>
            </p:cNvPr>
            <p:cNvSpPr/>
            <p:nvPr/>
          </p:nvSpPr>
          <p:spPr bwMode="auto">
            <a:xfrm>
              <a:off x="3873075" y="886735"/>
              <a:ext cx="1397850" cy="1134000"/>
            </a:xfrm>
            <a:prstGeom prst="ellipse">
              <a:avLst/>
            </a:prstGeom>
            <a:solidFill>
              <a:srgbClr val="445469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0B34FB5C-56C4-E01E-707E-69A5054552B0}"/>
                </a:ext>
              </a:extLst>
            </p:cNvPr>
            <p:cNvSpPr/>
            <p:nvPr/>
          </p:nvSpPr>
          <p:spPr bwMode="auto">
            <a:xfrm>
              <a:off x="3939914" y="958735"/>
              <a:ext cx="1264172" cy="990000"/>
            </a:xfrm>
            <a:prstGeom prst="ellipse">
              <a:avLst/>
            </a:prstGeom>
            <a:solidFill>
              <a:sysClr val="windowText" lastClr="000000">
                <a:alpha val="25000"/>
              </a:sys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E140E035-DF6E-984D-4AE5-854526206A7F}"/>
                </a:ext>
              </a:extLst>
            </p:cNvPr>
            <p:cNvSpPr/>
            <p:nvPr/>
          </p:nvSpPr>
          <p:spPr bwMode="auto">
            <a:xfrm>
              <a:off x="8012427" y="5406929"/>
              <a:ext cx="1008970" cy="1008972"/>
            </a:xfrm>
            <a:prstGeom prst="ellipse">
              <a:avLst/>
            </a:prstGeom>
            <a:solidFill>
              <a:srgbClr val="BD392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1FE73EB8-9661-F14D-3C88-BCA41FDCF67C}"/>
                </a:ext>
              </a:extLst>
            </p:cNvPr>
            <p:cNvSpPr/>
            <p:nvPr/>
          </p:nvSpPr>
          <p:spPr bwMode="auto">
            <a:xfrm>
              <a:off x="5757809" y="5406395"/>
              <a:ext cx="1008970" cy="1008972"/>
            </a:xfrm>
            <a:prstGeom prst="ellipse">
              <a:avLst/>
            </a:prstGeom>
            <a:solidFill>
              <a:srgbClr val="F29B26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46C82CC9-4EAB-9B74-E9D1-1B73EF6B4A0E}"/>
                </a:ext>
              </a:extLst>
            </p:cNvPr>
            <p:cNvSpPr/>
            <p:nvPr/>
          </p:nvSpPr>
          <p:spPr bwMode="auto">
            <a:xfrm>
              <a:off x="3503727" y="5406395"/>
              <a:ext cx="1008970" cy="1008972"/>
            </a:xfrm>
            <a:prstGeom prst="ellipse">
              <a:avLst/>
            </a:prstGeom>
            <a:solidFill>
              <a:srgbClr val="9BBB5C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B9B4C88B-D1F0-6673-29E4-CBEF76A7A01A}"/>
                </a:ext>
              </a:extLst>
            </p:cNvPr>
            <p:cNvSpPr/>
            <p:nvPr/>
          </p:nvSpPr>
          <p:spPr bwMode="auto">
            <a:xfrm>
              <a:off x="1249645" y="5406395"/>
              <a:ext cx="1008970" cy="1008972"/>
            </a:xfrm>
            <a:prstGeom prst="ellipse">
              <a:avLst/>
            </a:prstGeom>
            <a:solidFill>
              <a:srgbClr val="1EA185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B27ECD71-0BF5-7950-2C06-E80E828F9927}"/>
                </a:ext>
              </a:extLst>
            </p:cNvPr>
            <p:cNvSpPr/>
            <p:nvPr/>
          </p:nvSpPr>
          <p:spPr bwMode="auto">
            <a:xfrm>
              <a:off x="122604" y="5406395"/>
              <a:ext cx="1008970" cy="1008972"/>
            </a:xfrm>
            <a:prstGeom prst="ellipse">
              <a:avLst/>
            </a:prstGeom>
            <a:solidFill>
              <a:srgbClr val="1EA185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2" name="Arc 21">
              <a:extLst>
                <a:ext uri="{FF2B5EF4-FFF2-40B4-BE49-F238E27FC236}">
                  <a16:creationId xmlns:a16="http://schemas.microsoft.com/office/drawing/2014/main" id="{C32B8924-35F3-33A0-A57F-A932FBF98079}"/>
                </a:ext>
              </a:extLst>
            </p:cNvPr>
            <p:cNvSpPr/>
            <p:nvPr/>
          </p:nvSpPr>
          <p:spPr bwMode="auto">
            <a:xfrm>
              <a:off x="1199730" y="5356481"/>
              <a:ext cx="1108800" cy="1108800"/>
            </a:xfrm>
            <a:prstGeom prst="arc">
              <a:avLst>
                <a:gd name="adj1" fmla="val 16189130"/>
                <a:gd name="adj2" fmla="val 5408285"/>
              </a:avLst>
            </a:prstGeom>
            <a:noFill/>
            <a:ln w="19050" cap="rnd">
              <a:solidFill>
                <a:srgbClr val="1EA185"/>
              </a:solidFill>
              <a:headEnd type="oval" w="sm" len="sm"/>
              <a:tailEnd type="oval" w="sm" len="sm"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3" name="Arc 22">
              <a:extLst>
                <a:ext uri="{FF2B5EF4-FFF2-40B4-BE49-F238E27FC236}">
                  <a16:creationId xmlns:a16="http://schemas.microsoft.com/office/drawing/2014/main" id="{FB1EE4EC-6617-D20D-666C-C19F75F49CAE}"/>
                </a:ext>
              </a:extLst>
            </p:cNvPr>
            <p:cNvSpPr/>
            <p:nvPr/>
          </p:nvSpPr>
          <p:spPr bwMode="auto">
            <a:xfrm>
              <a:off x="72689" y="5356481"/>
              <a:ext cx="1108800" cy="1108800"/>
            </a:xfrm>
            <a:prstGeom prst="arc">
              <a:avLst>
                <a:gd name="adj1" fmla="val 5391110"/>
                <a:gd name="adj2" fmla="val 16211070"/>
              </a:avLst>
            </a:prstGeom>
            <a:noFill/>
            <a:ln w="19050" cap="rnd">
              <a:solidFill>
                <a:srgbClr val="1EA185"/>
              </a:solidFill>
              <a:headEnd type="oval" w="sm" len="sm"/>
              <a:tailEnd type="oval" w="sm" len="sm"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8E139BC2-86CC-3105-FE03-92803BB37475}"/>
                </a:ext>
              </a:extLst>
            </p:cNvPr>
            <p:cNvSpPr/>
            <p:nvPr/>
          </p:nvSpPr>
          <p:spPr bwMode="auto">
            <a:xfrm>
              <a:off x="2376686" y="5406395"/>
              <a:ext cx="1008970" cy="1008972"/>
            </a:xfrm>
            <a:prstGeom prst="ellipse">
              <a:avLst/>
            </a:prstGeom>
            <a:solidFill>
              <a:srgbClr val="9BBB5C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5" name="Arc 24">
              <a:extLst>
                <a:ext uri="{FF2B5EF4-FFF2-40B4-BE49-F238E27FC236}">
                  <a16:creationId xmlns:a16="http://schemas.microsoft.com/office/drawing/2014/main" id="{ED8AE52A-DBCF-F65A-6505-81839640CC51}"/>
                </a:ext>
              </a:extLst>
            </p:cNvPr>
            <p:cNvSpPr/>
            <p:nvPr/>
          </p:nvSpPr>
          <p:spPr bwMode="auto">
            <a:xfrm>
              <a:off x="3453812" y="5356481"/>
              <a:ext cx="1108800" cy="1108800"/>
            </a:xfrm>
            <a:prstGeom prst="arc">
              <a:avLst>
                <a:gd name="adj1" fmla="val 16189130"/>
                <a:gd name="adj2" fmla="val 5408285"/>
              </a:avLst>
            </a:prstGeom>
            <a:noFill/>
            <a:ln w="19050" cap="rnd">
              <a:solidFill>
                <a:srgbClr val="9BBB5C"/>
              </a:solidFill>
              <a:headEnd type="oval" w="sm" len="sm"/>
              <a:tailEnd type="oval" w="sm" len="sm"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6" name="Arc 25">
              <a:extLst>
                <a:ext uri="{FF2B5EF4-FFF2-40B4-BE49-F238E27FC236}">
                  <a16:creationId xmlns:a16="http://schemas.microsoft.com/office/drawing/2014/main" id="{0554F8F7-AB5B-C9B0-2713-21CA0608DCD8}"/>
                </a:ext>
              </a:extLst>
            </p:cNvPr>
            <p:cNvSpPr/>
            <p:nvPr/>
          </p:nvSpPr>
          <p:spPr bwMode="auto">
            <a:xfrm>
              <a:off x="2326771" y="5356481"/>
              <a:ext cx="1108800" cy="1108800"/>
            </a:xfrm>
            <a:prstGeom prst="arc">
              <a:avLst>
                <a:gd name="adj1" fmla="val 5391110"/>
                <a:gd name="adj2" fmla="val 16211070"/>
              </a:avLst>
            </a:prstGeom>
            <a:noFill/>
            <a:ln w="19050" cap="rnd">
              <a:solidFill>
                <a:srgbClr val="9BBB5C"/>
              </a:solidFill>
              <a:headEnd type="oval" w="sm" len="sm"/>
              <a:tailEnd type="oval" w="sm" len="sm"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046F4E38-7CDE-98D2-8984-B4756EB5D73D}"/>
                </a:ext>
              </a:extLst>
            </p:cNvPr>
            <p:cNvSpPr/>
            <p:nvPr/>
          </p:nvSpPr>
          <p:spPr bwMode="auto">
            <a:xfrm>
              <a:off x="4630768" y="5406395"/>
              <a:ext cx="1008970" cy="1008972"/>
            </a:xfrm>
            <a:prstGeom prst="ellipse">
              <a:avLst/>
            </a:prstGeom>
            <a:solidFill>
              <a:srgbClr val="F29B26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" name="Arc 27">
              <a:extLst>
                <a:ext uri="{FF2B5EF4-FFF2-40B4-BE49-F238E27FC236}">
                  <a16:creationId xmlns:a16="http://schemas.microsoft.com/office/drawing/2014/main" id="{319D571A-1D67-A548-0B32-6C86672ED90F}"/>
                </a:ext>
              </a:extLst>
            </p:cNvPr>
            <p:cNvSpPr/>
            <p:nvPr/>
          </p:nvSpPr>
          <p:spPr bwMode="auto">
            <a:xfrm>
              <a:off x="5707894" y="5356481"/>
              <a:ext cx="1108800" cy="1108800"/>
            </a:xfrm>
            <a:prstGeom prst="arc">
              <a:avLst>
                <a:gd name="adj1" fmla="val 16189130"/>
                <a:gd name="adj2" fmla="val 5408285"/>
              </a:avLst>
            </a:prstGeom>
            <a:noFill/>
            <a:ln w="19050" cap="rnd">
              <a:solidFill>
                <a:srgbClr val="F29B26"/>
              </a:solidFill>
              <a:headEnd type="oval" w="sm" len="sm"/>
              <a:tailEnd type="oval" w="sm" len="sm"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" name="Arc 28">
              <a:extLst>
                <a:ext uri="{FF2B5EF4-FFF2-40B4-BE49-F238E27FC236}">
                  <a16:creationId xmlns:a16="http://schemas.microsoft.com/office/drawing/2014/main" id="{CBF613C9-CC64-A4DA-3A06-2930227CF717}"/>
                </a:ext>
              </a:extLst>
            </p:cNvPr>
            <p:cNvSpPr/>
            <p:nvPr/>
          </p:nvSpPr>
          <p:spPr bwMode="auto">
            <a:xfrm>
              <a:off x="4580853" y="5356481"/>
              <a:ext cx="1108800" cy="1108800"/>
            </a:xfrm>
            <a:prstGeom prst="arc">
              <a:avLst>
                <a:gd name="adj1" fmla="val 5391110"/>
                <a:gd name="adj2" fmla="val 16211070"/>
              </a:avLst>
            </a:prstGeom>
            <a:noFill/>
            <a:ln w="19050" cap="rnd">
              <a:solidFill>
                <a:srgbClr val="F29B26"/>
              </a:solidFill>
              <a:headEnd type="oval" w="sm" len="sm"/>
              <a:tailEnd type="oval" w="sm" len="sm"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365507EB-97FF-97C8-E831-2A81EB22B82A}"/>
                </a:ext>
              </a:extLst>
            </p:cNvPr>
            <p:cNvSpPr/>
            <p:nvPr/>
          </p:nvSpPr>
          <p:spPr bwMode="auto">
            <a:xfrm>
              <a:off x="6884850" y="5406929"/>
              <a:ext cx="1008970" cy="1008972"/>
            </a:xfrm>
            <a:prstGeom prst="ellipse">
              <a:avLst/>
            </a:prstGeom>
            <a:solidFill>
              <a:srgbClr val="BD392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1" name="Arc 30">
              <a:extLst>
                <a:ext uri="{FF2B5EF4-FFF2-40B4-BE49-F238E27FC236}">
                  <a16:creationId xmlns:a16="http://schemas.microsoft.com/office/drawing/2014/main" id="{8EC01480-D3CA-CC2F-496B-B81A9E9914F0}"/>
                </a:ext>
              </a:extLst>
            </p:cNvPr>
            <p:cNvSpPr/>
            <p:nvPr/>
          </p:nvSpPr>
          <p:spPr bwMode="auto">
            <a:xfrm>
              <a:off x="7962512" y="5357015"/>
              <a:ext cx="1108800" cy="1108800"/>
            </a:xfrm>
            <a:prstGeom prst="arc">
              <a:avLst>
                <a:gd name="adj1" fmla="val 16189130"/>
                <a:gd name="adj2" fmla="val 5408285"/>
              </a:avLst>
            </a:prstGeom>
            <a:noFill/>
            <a:ln w="19050" cap="rnd">
              <a:solidFill>
                <a:srgbClr val="BD392F"/>
              </a:solidFill>
              <a:headEnd type="oval" w="sm" len="sm"/>
              <a:tailEnd type="oval" w="sm" len="sm"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2" name="Arc 31">
              <a:extLst>
                <a:ext uri="{FF2B5EF4-FFF2-40B4-BE49-F238E27FC236}">
                  <a16:creationId xmlns:a16="http://schemas.microsoft.com/office/drawing/2014/main" id="{1AD988C0-36A7-0355-90EA-866599B1E49D}"/>
                </a:ext>
              </a:extLst>
            </p:cNvPr>
            <p:cNvSpPr/>
            <p:nvPr/>
          </p:nvSpPr>
          <p:spPr bwMode="auto">
            <a:xfrm>
              <a:off x="6834935" y="5356481"/>
              <a:ext cx="1108800" cy="1108800"/>
            </a:xfrm>
            <a:prstGeom prst="arc">
              <a:avLst>
                <a:gd name="adj1" fmla="val 5391110"/>
                <a:gd name="adj2" fmla="val 16211070"/>
              </a:avLst>
            </a:prstGeom>
            <a:noFill/>
            <a:ln w="19050" cap="rnd">
              <a:solidFill>
                <a:srgbClr val="BD392F"/>
              </a:solidFill>
              <a:headEnd type="oval" w="sm" len="sm"/>
              <a:tailEnd type="oval" w="sm" len="sm"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83945204-CDAD-26F6-9222-0D553BB6B101}"/>
                </a:ext>
              </a:extLst>
            </p:cNvPr>
            <p:cNvGrpSpPr/>
            <p:nvPr/>
          </p:nvGrpSpPr>
          <p:grpSpPr>
            <a:xfrm>
              <a:off x="1699269" y="2285752"/>
              <a:ext cx="1224000" cy="1224000"/>
              <a:chOff x="1699269" y="2452009"/>
              <a:chExt cx="1224000" cy="1224000"/>
            </a:xfrm>
          </p:grpSpPr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196740B5-8591-98A0-CE42-15A8C84F7CF2}"/>
                  </a:ext>
                </a:extLst>
              </p:cNvPr>
              <p:cNvSpPr/>
              <p:nvPr/>
            </p:nvSpPr>
            <p:spPr bwMode="auto">
              <a:xfrm>
                <a:off x="1744269" y="2497009"/>
                <a:ext cx="1134000" cy="1134000"/>
              </a:xfrm>
              <a:prstGeom prst="ellipse">
                <a:avLst/>
              </a:prstGeom>
              <a:solidFill>
                <a:srgbClr val="1EA185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78" name="Arc 77">
                <a:extLst>
                  <a:ext uri="{FF2B5EF4-FFF2-40B4-BE49-F238E27FC236}">
                    <a16:creationId xmlns:a16="http://schemas.microsoft.com/office/drawing/2014/main" id="{D3C8CD44-54F6-CFE5-6B2A-C466EC96059B}"/>
                  </a:ext>
                </a:extLst>
              </p:cNvPr>
              <p:cNvSpPr/>
              <p:nvPr/>
            </p:nvSpPr>
            <p:spPr bwMode="auto">
              <a:xfrm>
                <a:off x="1699269" y="2452009"/>
                <a:ext cx="1224000" cy="1224000"/>
              </a:xfrm>
              <a:prstGeom prst="arc">
                <a:avLst>
                  <a:gd name="adj1" fmla="val 5405455"/>
                  <a:gd name="adj2" fmla="val 16200224"/>
                </a:avLst>
              </a:prstGeom>
              <a:noFill/>
              <a:ln w="19050" cap="rnd">
                <a:solidFill>
                  <a:srgbClr val="1EA185">
                    <a:lumMod val="50000"/>
                  </a:srgbClr>
                </a:solidFill>
                <a:headEnd type="oval" w="sm" len="sm"/>
                <a:tailEnd type="oval" w="sm" len="sm"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34" name="Group 33">
              <a:extLst>
                <a:ext uri="{FF2B5EF4-FFF2-40B4-BE49-F238E27FC236}">
                  <a16:creationId xmlns:a16="http://schemas.microsoft.com/office/drawing/2014/main" id="{154ACB6F-883A-AD3E-4204-470511870DC8}"/>
                </a:ext>
              </a:extLst>
            </p:cNvPr>
            <p:cNvGrpSpPr/>
            <p:nvPr/>
          </p:nvGrpSpPr>
          <p:grpSpPr>
            <a:xfrm>
              <a:off x="6220731" y="2285752"/>
              <a:ext cx="1224000" cy="1224000"/>
              <a:chOff x="6220731" y="2452009"/>
              <a:chExt cx="1224000" cy="1224000"/>
            </a:xfrm>
          </p:grpSpPr>
          <p:sp>
            <p:nvSpPr>
              <p:cNvPr id="74" name="Oval 73">
                <a:extLst>
                  <a:ext uri="{FF2B5EF4-FFF2-40B4-BE49-F238E27FC236}">
                    <a16:creationId xmlns:a16="http://schemas.microsoft.com/office/drawing/2014/main" id="{C794A1EC-2CDC-50ED-F37A-B0D528893AF6}"/>
                  </a:ext>
                </a:extLst>
              </p:cNvPr>
              <p:cNvSpPr/>
              <p:nvPr/>
            </p:nvSpPr>
            <p:spPr bwMode="auto">
              <a:xfrm>
                <a:off x="6265731" y="2497009"/>
                <a:ext cx="1134000" cy="1134000"/>
              </a:xfrm>
              <a:prstGeom prst="ellipse">
                <a:avLst/>
              </a:prstGeom>
              <a:solidFill>
                <a:srgbClr val="F29B26">
                  <a:lumMod val="50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75" name="Arc 74">
                <a:extLst>
                  <a:ext uri="{FF2B5EF4-FFF2-40B4-BE49-F238E27FC236}">
                    <a16:creationId xmlns:a16="http://schemas.microsoft.com/office/drawing/2014/main" id="{0964C06C-8501-831B-E5EF-4766D882305A}"/>
                  </a:ext>
                </a:extLst>
              </p:cNvPr>
              <p:cNvSpPr/>
              <p:nvPr/>
            </p:nvSpPr>
            <p:spPr bwMode="auto">
              <a:xfrm>
                <a:off x="6220731" y="2452009"/>
                <a:ext cx="1224000" cy="1224000"/>
              </a:xfrm>
              <a:prstGeom prst="arc">
                <a:avLst>
                  <a:gd name="adj1" fmla="val 16279934"/>
                  <a:gd name="adj2" fmla="val 5378008"/>
                </a:avLst>
              </a:prstGeom>
              <a:noFill/>
              <a:ln w="19050" cap="rnd">
                <a:solidFill>
                  <a:srgbClr val="F29B26">
                    <a:lumMod val="50000"/>
                  </a:srgbClr>
                </a:solidFill>
                <a:headEnd type="oval" w="sm" len="sm"/>
                <a:tailEnd type="oval" w="sm" len="sm"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9FA3BCA9-FE49-B31A-4DDE-EDC71AF3B16E}"/>
                </a:ext>
              </a:extLst>
            </p:cNvPr>
            <p:cNvGrpSpPr/>
            <p:nvPr/>
          </p:nvGrpSpPr>
          <p:grpSpPr>
            <a:xfrm>
              <a:off x="7341257" y="3793450"/>
              <a:ext cx="1224000" cy="1224000"/>
              <a:chOff x="7341257" y="3999825"/>
              <a:chExt cx="1224000" cy="1224000"/>
            </a:xfrm>
          </p:grpSpPr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52566325-574E-E78A-0148-523756963085}"/>
                  </a:ext>
                </a:extLst>
              </p:cNvPr>
              <p:cNvSpPr/>
              <p:nvPr/>
            </p:nvSpPr>
            <p:spPr bwMode="auto">
              <a:xfrm>
                <a:off x="7386257" y="4044825"/>
                <a:ext cx="1134000" cy="1134000"/>
              </a:xfrm>
              <a:prstGeom prst="ellipse">
                <a:avLst/>
              </a:prstGeom>
              <a:solidFill>
                <a:srgbClr val="BD392F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72" name="Arc 71">
                <a:extLst>
                  <a:ext uri="{FF2B5EF4-FFF2-40B4-BE49-F238E27FC236}">
                    <a16:creationId xmlns:a16="http://schemas.microsoft.com/office/drawing/2014/main" id="{AA9E6A04-4AC6-DB4F-C170-3022B324438D}"/>
                  </a:ext>
                </a:extLst>
              </p:cNvPr>
              <p:cNvSpPr/>
              <p:nvPr/>
            </p:nvSpPr>
            <p:spPr bwMode="auto">
              <a:xfrm>
                <a:off x="7341257" y="3999825"/>
                <a:ext cx="1224000" cy="1224000"/>
              </a:xfrm>
              <a:prstGeom prst="arc">
                <a:avLst>
                  <a:gd name="adj1" fmla="val 16189130"/>
                  <a:gd name="adj2" fmla="val 5408285"/>
                </a:avLst>
              </a:prstGeom>
              <a:noFill/>
              <a:ln w="19050" cap="rnd">
                <a:solidFill>
                  <a:srgbClr val="BD392F">
                    <a:lumMod val="75000"/>
                  </a:srgbClr>
                </a:solidFill>
                <a:headEnd type="oval" w="sm" len="sm"/>
                <a:tailEnd type="oval" w="sm" len="sm"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96E3A9BA-B5DE-8023-298B-01515DE80D8C}"/>
                </a:ext>
              </a:extLst>
            </p:cNvPr>
            <p:cNvGrpSpPr/>
            <p:nvPr/>
          </p:nvGrpSpPr>
          <p:grpSpPr>
            <a:xfrm>
              <a:off x="5087086" y="3793450"/>
              <a:ext cx="1224000" cy="1224000"/>
              <a:chOff x="5087086" y="3999825"/>
              <a:chExt cx="1224000" cy="1224000"/>
            </a:xfrm>
          </p:grpSpPr>
          <p:sp>
            <p:nvSpPr>
              <p:cNvPr id="68" name="Oval 67">
                <a:extLst>
                  <a:ext uri="{FF2B5EF4-FFF2-40B4-BE49-F238E27FC236}">
                    <a16:creationId xmlns:a16="http://schemas.microsoft.com/office/drawing/2014/main" id="{169AB72D-4ABF-7210-D004-DE5DC77D3285}"/>
                  </a:ext>
                </a:extLst>
              </p:cNvPr>
              <p:cNvSpPr/>
              <p:nvPr/>
            </p:nvSpPr>
            <p:spPr bwMode="auto">
              <a:xfrm>
                <a:off x="5132086" y="4044825"/>
                <a:ext cx="1134000" cy="1134000"/>
              </a:xfrm>
              <a:prstGeom prst="ellipse">
                <a:avLst/>
              </a:prstGeom>
              <a:solidFill>
                <a:srgbClr val="F29B26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69" name="Arc 68">
                <a:extLst>
                  <a:ext uri="{FF2B5EF4-FFF2-40B4-BE49-F238E27FC236}">
                    <a16:creationId xmlns:a16="http://schemas.microsoft.com/office/drawing/2014/main" id="{606D25C2-19D1-F3E5-1C00-616DFE199D2C}"/>
                  </a:ext>
                </a:extLst>
              </p:cNvPr>
              <p:cNvSpPr/>
              <p:nvPr/>
            </p:nvSpPr>
            <p:spPr bwMode="auto">
              <a:xfrm>
                <a:off x="5087086" y="3999825"/>
                <a:ext cx="1224000" cy="1224000"/>
              </a:xfrm>
              <a:prstGeom prst="arc">
                <a:avLst>
                  <a:gd name="adj1" fmla="val 5405455"/>
                  <a:gd name="adj2" fmla="val 16200224"/>
                </a:avLst>
              </a:prstGeom>
              <a:noFill/>
              <a:ln w="19050" cap="rnd">
                <a:solidFill>
                  <a:srgbClr val="F29B26">
                    <a:lumMod val="75000"/>
                  </a:srgbClr>
                </a:solidFill>
                <a:headEnd type="oval" w="sm" len="sm"/>
                <a:tailEnd type="oval" w="sm" len="sm"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77C46EF0-0138-07ED-B7CD-DE57050FD8D9}"/>
                </a:ext>
              </a:extLst>
            </p:cNvPr>
            <p:cNvGrpSpPr/>
            <p:nvPr/>
          </p:nvGrpSpPr>
          <p:grpSpPr>
            <a:xfrm>
              <a:off x="2832915" y="3793450"/>
              <a:ext cx="1224000" cy="1224000"/>
              <a:chOff x="2832915" y="3999825"/>
              <a:chExt cx="1224000" cy="1224000"/>
            </a:xfrm>
          </p:grpSpPr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7785DCE3-8EFA-5214-0F6D-5490E9B380B6}"/>
                  </a:ext>
                </a:extLst>
              </p:cNvPr>
              <p:cNvSpPr/>
              <p:nvPr/>
            </p:nvSpPr>
            <p:spPr bwMode="auto">
              <a:xfrm>
                <a:off x="2877915" y="4044825"/>
                <a:ext cx="1134000" cy="1134000"/>
              </a:xfrm>
              <a:prstGeom prst="ellipse">
                <a:avLst/>
              </a:prstGeom>
              <a:solidFill>
                <a:srgbClr val="9BBB5C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66" name="Arc 65">
                <a:extLst>
                  <a:ext uri="{FF2B5EF4-FFF2-40B4-BE49-F238E27FC236}">
                    <a16:creationId xmlns:a16="http://schemas.microsoft.com/office/drawing/2014/main" id="{C2B49EC3-55FC-4A33-FBF5-6D2D7A2BA508}"/>
                  </a:ext>
                </a:extLst>
              </p:cNvPr>
              <p:cNvSpPr/>
              <p:nvPr/>
            </p:nvSpPr>
            <p:spPr bwMode="auto">
              <a:xfrm>
                <a:off x="2832915" y="3999825"/>
                <a:ext cx="1224000" cy="1224000"/>
              </a:xfrm>
              <a:prstGeom prst="arc">
                <a:avLst>
                  <a:gd name="adj1" fmla="val 16198774"/>
                  <a:gd name="adj2" fmla="val 5412735"/>
                </a:avLst>
              </a:prstGeom>
              <a:noFill/>
              <a:ln w="19050" cap="rnd">
                <a:solidFill>
                  <a:srgbClr val="9BBB5C">
                    <a:lumMod val="75000"/>
                  </a:srgbClr>
                </a:solidFill>
                <a:headEnd type="oval" w="sm" len="sm"/>
                <a:tailEnd type="oval" w="sm" len="sm"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D8ED0511-D0E7-5A28-BFC9-660CB59D494E}"/>
                </a:ext>
              </a:extLst>
            </p:cNvPr>
            <p:cNvGrpSpPr/>
            <p:nvPr/>
          </p:nvGrpSpPr>
          <p:grpSpPr>
            <a:xfrm>
              <a:off x="578744" y="3793450"/>
              <a:ext cx="1224000" cy="1224000"/>
              <a:chOff x="578744" y="3999825"/>
              <a:chExt cx="1224000" cy="1224000"/>
            </a:xfrm>
          </p:grpSpPr>
          <p:sp>
            <p:nvSpPr>
              <p:cNvPr id="62" name="Oval 61">
                <a:extLst>
                  <a:ext uri="{FF2B5EF4-FFF2-40B4-BE49-F238E27FC236}">
                    <a16:creationId xmlns:a16="http://schemas.microsoft.com/office/drawing/2014/main" id="{C9425075-FDD1-5FA0-60D2-6480B2DACA46}"/>
                  </a:ext>
                </a:extLst>
              </p:cNvPr>
              <p:cNvSpPr/>
              <p:nvPr/>
            </p:nvSpPr>
            <p:spPr bwMode="auto">
              <a:xfrm>
                <a:off x="623744" y="4044825"/>
                <a:ext cx="1134000" cy="1134000"/>
              </a:xfrm>
              <a:prstGeom prst="ellipse">
                <a:avLst/>
              </a:prstGeom>
              <a:solidFill>
                <a:srgbClr val="1EA185">
                  <a:lumMod val="75000"/>
                </a:srgbClr>
              </a:solidFill>
              <a:ln>
                <a:noFill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63" name="Arc 62">
                <a:extLst>
                  <a:ext uri="{FF2B5EF4-FFF2-40B4-BE49-F238E27FC236}">
                    <a16:creationId xmlns:a16="http://schemas.microsoft.com/office/drawing/2014/main" id="{AC2732AF-C10C-122B-5535-74891C748BD7}"/>
                  </a:ext>
                </a:extLst>
              </p:cNvPr>
              <p:cNvSpPr/>
              <p:nvPr/>
            </p:nvSpPr>
            <p:spPr bwMode="auto">
              <a:xfrm>
                <a:off x="578744" y="3999825"/>
                <a:ext cx="1224000" cy="1224000"/>
              </a:xfrm>
              <a:prstGeom prst="arc">
                <a:avLst>
                  <a:gd name="adj1" fmla="val 5405455"/>
                  <a:gd name="adj2" fmla="val 16200224"/>
                </a:avLst>
              </a:prstGeom>
              <a:noFill/>
              <a:ln w="19050" cap="rnd">
                <a:solidFill>
                  <a:srgbClr val="1EA185">
                    <a:lumMod val="75000"/>
                  </a:srgbClr>
                </a:solidFill>
                <a:headEnd type="oval" w="sm" len="sm"/>
                <a:tailEnd type="oval" w="sm" len="sm"/>
              </a:ln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64" name="TextBox 63">
                <a:extLst>
                  <a:ext uri="{FF2B5EF4-FFF2-40B4-BE49-F238E27FC236}">
                    <a16:creationId xmlns:a16="http://schemas.microsoft.com/office/drawing/2014/main" id="{15EB5D3E-64DE-0201-018D-C9BF059325F2}"/>
                  </a:ext>
                </a:extLst>
              </p:cNvPr>
              <p:cNvSpPr txBox="1"/>
              <p:nvPr/>
            </p:nvSpPr>
            <p:spPr>
              <a:xfrm>
                <a:off x="685238" y="4432696"/>
                <a:ext cx="987857" cy="29589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Calibri"/>
                    <a:cs typeface="Arial" pitchFamily="34" charset="0"/>
                  </a:rPr>
                  <a:t>Feature #4</a:t>
                </a:r>
                <a:endParaRPr kumimoji="0" lang="en-IN" sz="14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cs typeface="Arial" pitchFamily="34" charset="0"/>
                </a:endParaRPr>
              </a:p>
            </p:txBody>
          </p:sp>
        </p:grp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ABFCE153-91F0-D186-AFF2-2AD21724E5CF}"/>
                </a:ext>
              </a:extLst>
            </p:cNvPr>
            <p:cNvSpPr txBox="1"/>
            <p:nvPr/>
          </p:nvSpPr>
          <p:spPr>
            <a:xfrm>
              <a:off x="4034414" y="1262601"/>
              <a:ext cx="1075171" cy="32548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Calibri"/>
                  <a:cs typeface="Arial" pitchFamily="34" charset="0"/>
                </a:rPr>
                <a:t>Feature #1</a:t>
              </a:r>
              <a:endParaRPr kumimoji="0" lang="en-IN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6B60388-9C6D-EFF1-C93C-BBA0BF93248A}"/>
                </a:ext>
              </a:extLst>
            </p:cNvPr>
            <p:cNvSpPr txBox="1"/>
            <p:nvPr/>
          </p:nvSpPr>
          <p:spPr>
            <a:xfrm>
              <a:off x="3013777" y="1479504"/>
              <a:ext cx="737682" cy="4586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rPr>
                <a:t>Yes</a:t>
              </a:r>
              <a:endParaRPr kumimoji="0" lang="en-IN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4590951A-80D6-E3B6-D187-38EDD54FB939}"/>
                </a:ext>
              </a:extLst>
            </p:cNvPr>
            <p:cNvSpPr txBox="1"/>
            <p:nvPr/>
          </p:nvSpPr>
          <p:spPr>
            <a:xfrm>
              <a:off x="5559227" y="1479504"/>
              <a:ext cx="737682" cy="4586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rPr>
                <a:t>No</a:t>
              </a:r>
              <a:endParaRPr kumimoji="0" lang="en-IN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F983BEB9-DEA8-D75E-352A-A0FAD44A20CC}"/>
                </a:ext>
              </a:extLst>
            </p:cNvPr>
            <p:cNvSpPr txBox="1"/>
            <p:nvPr/>
          </p:nvSpPr>
          <p:spPr>
            <a:xfrm>
              <a:off x="7255968" y="3180757"/>
              <a:ext cx="737682" cy="4586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rPr>
                <a:t>No</a:t>
              </a:r>
              <a:endParaRPr kumimoji="0" lang="en-IN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A1E7C91-85D7-5291-6E72-8C397A2D8D03}"/>
                </a:ext>
              </a:extLst>
            </p:cNvPr>
            <p:cNvSpPr txBox="1"/>
            <p:nvPr/>
          </p:nvSpPr>
          <p:spPr>
            <a:xfrm>
              <a:off x="5713429" y="3178293"/>
              <a:ext cx="737682" cy="4586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rPr>
                <a:t>Yes</a:t>
              </a:r>
              <a:endParaRPr kumimoji="0" lang="en-IN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D5B8A496-662A-4A8D-F738-06EF8C168C44}"/>
                </a:ext>
              </a:extLst>
            </p:cNvPr>
            <p:cNvSpPr txBox="1"/>
            <p:nvPr/>
          </p:nvSpPr>
          <p:spPr>
            <a:xfrm>
              <a:off x="2706672" y="3183229"/>
              <a:ext cx="737682" cy="4586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rPr>
                <a:t>No</a:t>
              </a:r>
              <a:endParaRPr kumimoji="0" lang="en-IN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695110CF-F098-8792-514D-0D739E2E0AC4}"/>
                </a:ext>
              </a:extLst>
            </p:cNvPr>
            <p:cNvSpPr txBox="1"/>
            <p:nvPr/>
          </p:nvSpPr>
          <p:spPr>
            <a:xfrm>
              <a:off x="1124977" y="3183229"/>
              <a:ext cx="737682" cy="4586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rPr>
                <a:t>Yes</a:t>
              </a:r>
              <a:endParaRPr kumimoji="0" lang="en-IN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32EC3D15-C45F-E2F1-7DEB-148442FBF1A9}"/>
                </a:ext>
              </a:extLst>
            </p:cNvPr>
            <p:cNvSpPr txBox="1"/>
            <p:nvPr/>
          </p:nvSpPr>
          <p:spPr>
            <a:xfrm>
              <a:off x="1586933" y="4734428"/>
              <a:ext cx="640114" cy="4586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rPr>
                <a:t>No</a:t>
              </a:r>
              <a:endParaRPr kumimoji="0" lang="en-IN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endParaRPr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20654795-3B5A-0663-4B25-225B3E53262B}"/>
                </a:ext>
              </a:extLst>
            </p:cNvPr>
            <p:cNvSpPr txBox="1"/>
            <p:nvPr/>
          </p:nvSpPr>
          <p:spPr>
            <a:xfrm>
              <a:off x="14375" y="4740076"/>
              <a:ext cx="808159" cy="45863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0" i="0" u="none" strike="noStrike" kern="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rPr>
                <a:t>Yes</a:t>
              </a:r>
              <a:endParaRPr kumimoji="0" lang="en-IN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endParaRPr>
            </a:p>
          </p:txBody>
        </p:sp>
      </p:grpSp>
      <p:sp>
        <p:nvSpPr>
          <p:cNvPr id="80" name="Title 1">
            <a:extLst>
              <a:ext uri="{FF2B5EF4-FFF2-40B4-BE49-F238E27FC236}">
                <a16:creationId xmlns:a16="http://schemas.microsoft.com/office/drawing/2014/main" id="{1B956EA9-2ED0-A73E-6322-E679D007092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7722" y="174040"/>
            <a:ext cx="4307478" cy="698650"/>
          </a:xfrm>
        </p:spPr>
        <p:txBody>
          <a:bodyPr>
            <a:noAutofit/>
          </a:bodyPr>
          <a:lstStyle/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Decision Tree</a:t>
            </a: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0EB0BA9A-4F55-DF52-E68C-014290FADC12}"/>
              </a:ext>
            </a:extLst>
          </p:cNvPr>
          <p:cNvSpPr txBox="1"/>
          <p:nvPr/>
        </p:nvSpPr>
        <p:spPr>
          <a:xfrm>
            <a:off x="3164966" y="2434420"/>
            <a:ext cx="11183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#2</a:t>
            </a:r>
            <a:endParaRPr kumimoji="0" lang="en-IN" sz="16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F5B5E064-237F-945C-4F88-FAA4CF54181C}"/>
              </a:ext>
            </a:extLst>
          </p:cNvPr>
          <p:cNvSpPr txBox="1"/>
          <p:nvPr/>
        </p:nvSpPr>
        <p:spPr>
          <a:xfrm>
            <a:off x="7926115" y="2433436"/>
            <a:ext cx="111834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#3</a:t>
            </a:r>
            <a:endParaRPr kumimoji="0" lang="en-IN" sz="16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E7EE222F-D3B2-60D5-C019-0C6607BDBF38}"/>
              </a:ext>
            </a:extLst>
          </p:cNvPr>
          <p:cNvSpPr txBox="1"/>
          <p:nvPr/>
        </p:nvSpPr>
        <p:spPr>
          <a:xfrm>
            <a:off x="4424623" y="4001135"/>
            <a:ext cx="102752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#5</a:t>
            </a:r>
            <a:endParaRPr kumimoji="0" lang="en-IN" sz="1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84" name="TextBox 83">
            <a:extLst>
              <a:ext uri="{FF2B5EF4-FFF2-40B4-BE49-F238E27FC236}">
                <a16:creationId xmlns:a16="http://schemas.microsoft.com/office/drawing/2014/main" id="{ABC8C85C-A9A1-7F86-3F47-578C237D8F3E}"/>
              </a:ext>
            </a:extLst>
          </p:cNvPr>
          <p:cNvSpPr txBox="1"/>
          <p:nvPr/>
        </p:nvSpPr>
        <p:spPr>
          <a:xfrm>
            <a:off x="6754259" y="4000569"/>
            <a:ext cx="102752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#6</a:t>
            </a:r>
            <a:endParaRPr kumimoji="0" lang="en-IN" sz="1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C62FCE23-A29E-F015-218E-535E5029014F}"/>
              </a:ext>
            </a:extLst>
          </p:cNvPr>
          <p:cNvSpPr txBox="1"/>
          <p:nvPr/>
        </p:nvSpPr>
        <p:spPr>
          <a:xfrm>
            <a:off x="9116775" y="4000568"/>
            <a:ext cx="102752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#7</a:t>
            </a:r>
            <a:endParaRPr kumimoji="0" lang="en-IN" sz="1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86" name="TextBox 85">
            <a:extLst>
              <a:ext uri="{FF2B5EF4-FFF2-40B4-BE49-F238E27FC236}">
                <a16:creationId xmlns:a16="http://schemas.microsoft.com/office/drawing/2014/main" id="{AE93A153-7A69-B3D3-DA05-E0633C2B7D00}"/>
              </a:ext>
            </a:extLst>
          </p:cNvPr>
          <p:cNvSpPr txBox="1"/>
          <p:nvPr/>
        </p:nvSpPr>
        <p:spPr>
          <a:xfrm>
            <a:off x="1483018" y="5599457"/>
            <a:ext cx="102752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#8</a:t>
            </a:r>
            <a:endParaRPr kumimoji="0" lang="en-IN" sz="1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87" name="TextBox 86">
            <a:extLst>
              <a:ext uri="{FF2B5EF4-FFF2-40B4-BE49-F238E27FC236}">
                <a16:creationId xmlns:a16="http://schemas.microsoft.com/office/drawing/2014/main" id="{5E8199D2-04E1-3B87-D55F-A30452C25190}"/>
              </a:ext>
            </a:extLst>
          </p:cNvPr>
          <p:cNvSpPr txBox="1"/>
          <p:nvPr/>
        </p:nvSpPr>
        <p:spPr>
          <a:xfrm>
            <a:off x="2651201" y="5599457"/>
            <a:ext cx="102752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#9</a:t>
            </a:r>
            <a:endParaRPr kumimoji="0" lang="en-IN" sz="1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940F45DE-E772-29AD-189E-096356B124A8}"/>
              </a:ext>
            </a:extLst>
          </p:cNvPr>
          <p:cNvSpPr txBox="1"/>
          <p:nvPr/>
        </p:nvSpPr>
        <p:spPr>
          <a:xfrm>
            <a:off x="3793134" y="5597327"/>
            <a:ext cx="1073962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#10</a:t>
            </a:r>
            <a:endParaRPr kumimoji="0" lang="en-IN" sz="1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89" name="TextBox 88">
            <a:extLst>
              <a:ext uri="{FF2B5EF4-FFF2-40B4-BE49-F238E27FC236}">
                <a16:creationId xmlns:a16="http://schemas.microsoft.com/office/drawing/2014/main" id="{D7497C12-EB44-CB6E-7C14-E52E377F4789}"/>
              </a:ext>
            </a:extLst>
          </p:cNvPr>
          <p:cNvSpPr txBox="1"/>
          <p:nvPr/>
        </p:nvSpPr>
        <p:spPr>
          <a:xfrm>
            <a:off x="4969687" y="5597327"/>
            <a:ext cx="10910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#11</a:t>
            </a:r>
            <a:endParaRPr kumimoji="0" lang="en-IN" sz="1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90" name="TextBox 89">
            <a:extLst>
              <a:ext uri="{FF2B5EF4-FFF2-40B4-BE49-F238E27FC236}">
                <a16:creationId xmlns:a16="http://schemas.microsoft.com/office/drawing/2014/main" id="{9D7D16D0-FEEE-E0BB-6CD0-736499173635}"/>
              </a:ext>
            </a:extLst>
          </p:cNvPr>
          <p:cNvSpPr txBox="1"/>
          <p:nvPr/>
        </p:nvSpPr>
        <p:spPr>
          <a:xfrm>
            <a:off x="6133071" y="5597327"/>
            <a:ext cx="10910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#12</a:t>
            </a:r>
            <a:endParaRPr kumimoji="0" lang="en-IN" sz="1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AA074724-5F86-0CBC-2D1F-17A0DFD55640}"/>
              </a:ext>
            </a:extLst>
          </p:cNvPr>
          <p:cNvSpPr txBox="1"/>
          <p:nvPr/>
        </p:nvSpPr>
        <p:spPr>
          <a:xfrm>
            <a:off x="7324905" y="5597327"/>
            <a:ext cx="10910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#13</a:t>
            </a:r>
            <a:endParaRPr kumimoji="0" lang="en-IN" sz="1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92" name="TextBox 91">
            <a:extLst>
              <a:ext uri="{FF2B5EF4-FFF2-40B4-BE49-F238E27FC236}">
                <a16:creationId xmlns:a16="http://schemas.microsoft.com/office/drawing/2014/main" id="{0E3A7316-D48D-FFCE-36A3-4F60EF7986C8}"/>
              </a:ext>
            </a:extLst>
          </p:cNvPr>
          <p:cNvSpPr txBox="1"/>
          <p:nvPr/>
        </p:nvSpPr>
        <p:spPr>
          <a:xfrm>
            <a:off x="8475203" y="5592074"/>
            <a:ext cx="10910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#14</a:t>
            </a:r>
            <a:endParaRPr kumimoji="0" lang="en-IN" sz="1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503045FC-D9C8-3A3C-E1C6-1F5207E65DA9}"/>
              </a:ext>
            </a:extLst>
          </p:cNvPr>
          <p:cNvSpPr txBox="1"/>
          <p:nvPr/>
        </p:nvSpPr>
        <p:spPr>
          <a:xfrm>
            <a:off x="9655060" y="5588689"/>
            <a:ext cx="1091014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cs typeface="Arial" pitchFamily="34" charset="0"/>
              </a:rPr>
              <a:t>Feature #15</a:t>
            </a:r>
            <a:endParaRPr kumimoji="0" lang="en-IN" sz="14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cs typeface="Arial" pitchFamily="34" charset="0"/>
            </a:endParaRPr>
          </a:p>
        </p:txBody>
      </p:sp>
      <p:pic>
        <p:nvPicPr>
          <p:cNvPr id="94" name="Picture 93">
            <a:extLst>
              <a:ext uri="{FF2B5EF4-FFF2-40B4-BE49-F238E27FC236}">
                <a16:creationId xmlns:a16="http://schemas.microsoft.com/office/drawing/2014/main" id="{8119EE18-6564-394B-940C-CDE6A68C180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65887" y="1935090"/>
            <a:ext cx="1956986" cy="1956986"/>
          </a:xfrm>
          <a:prstGeom prst="rect">
            <a:avLst/>
          </a:prstGeom>
        </p:spPr>
      </p:pic>
      <p:sp>
        <p:nvSpPr>
          <p:cNvPr id="120" name="TextBox 119">
            <a:extLst>
              <a:ext uri="{FF2B5EF4-FFF2-40B4-BE49-F238E27FC236}">
                <a16:creationId xmlns:a16="http://schemas.microsoft.com/office/drawing/2014/main" id="{D2591329-8037-08C9-2F38-20FBDE960552}"/>
              </a:ext>
            </a:extLst>
          </p:cNvPr>
          <p:cNvSpPr txBox="1"/>
          <p:nvPr/>
        </p:nvSpPr>
        <p:spPr>
          <a:xfrm>
            <a:off x="5394881" y="4535523"/>
            <a:ext cx="66582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No</a:t>
            </a:r>
            <a:endParaRPr kumimoji="0" lang="en-IN" sz="25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17A5943B-2182-80F1-EE50-3FDC649ACAA9}"/>
              </a:ext>
            </a:extLst>
          </p:cNvPr>
          <p:cNvSpPr txBox="1"/>
          <p:nvPr/>
        </p:nvSpPr>
        <p:spPr>
          <a:xfrm>
            <a:off x="3793134" y="4535523"/>
            <a:ext cx="840614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Yes</a:t>
            </a:r>
            <a:endParaRPr kumimoji="0" lang="en-IN" sz="25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DEDFBF55-7C4A-707E-B183-69AFCBFD428E}"/>
              </a:ext>
            </a:extLst>
          </p:cNvPr>
          <p:cNvSpPr txBox="1"/>
          <p:nvPr/>
        </p:nvSpPr>
        <p:spPr>
          <a:xfrm>
            <a:off x="7681578" y="4507320"/>
            <a:ext cx="66582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No</a:t>
            </a:r>
            <a:endParaRPr kumimoji="0" lang="en-IN" sz="25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C0F45CB8-4ABE-5EAF-086C-06266FCB1FB2}"/>
              </a:ext>
            </a:extLst>
          </p:cNvPr>
          <p:cNvSpPr txBox="1"/>
          <p:nvPr/>
        </p:nvSpPr>
        <p:spPr>
          <a:xfrm>
            <a:off x="6131301" y="4504943"/>
            <a:ext cx="840614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Yes</a:t>
            </a:r>
            <a:endParaRPr kumimoji="0" lang="en-IN" sz="25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77B30F6F-0241-B02D-C063-59EE2E5DCA3F}"/>
              </a:ext>
            </a:extLst>
          </p:cNvPr>
          <p:cNvSpPr txBox="1"/>
          <p:nvPr/>
        </p:nvSpPr>
        <p:spPr>
          <a:xfrm>
            <a:off x="10097972" y="4504680"/>
            <a:ext cx="66582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No</a:t>
            </a:r>
            <a:endParaRPr kumimoji="0" lang="en-IN" sz="25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AD7DFA31-33B4-6E70-B4E6-4690D708C871}"/>
              </a:ext>
            </a:extLst>
          </p:cNvPr>
          <p:cNvSpPr txBox="1"/>
          <p:nvPr/>
        </p:nvSpPr>
        <p:spPr>
          <a:xfrm>
            <a:off x="8469468" y="4504680"/>
            <a:ext cx="840614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5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Yes</a:t>
            </a:r>
            <a:endParaRPr kumimoji="0" lang="en-IN" sz="25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8BCEBEF-0093-28B2-5EE2-AAB5420318CC}"/>
              </a:ext>
            </a:extLst>
          </p:cNvPr>
          <p:cNvGrpSpPr/>
          <p:nvPr/>
        </p:nvGrpSpPr>
        <p:grpSpPr>
          <a:xfrm>
            <a:off x="2486094" y="822770"/>
            <a:ext cx="6625310" cy="5441569"/>
            <a:chOff x="2782723" y="874729"/>
            <a:chExt cx="6625310" cy="5441569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0C52EC0F-5F5D-923A-979A-BE30835C1E74}"/>
                </a:ext>
              </a:extLst>
            </p:cNvPr>
            <p:cNvSpPr/>
            <p:nvPr/>
          </p:nvSpPr>
          <p:spPr>
            <a:xfrm>
              <a:off x="831133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7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1340ED28-4293-3F7C-FD4F-D29D5ED162C6}"/>
                </a:ext>
              </a:extLst>
            </p:cNvPr>
            <p:cNvSpPr/>
            <p:nvPr/>
          </p:nvSpPr>
          <p:spPr>
            <a:xfrm rot="10800000">
              <a:off x="869776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6B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0748C02E-5975-8BAC-BA48-505693A45056}"/>
                </a:ext>
              </a:extLst>
            </p:cNvPr>
            <p:cNvSpPr/>
            <p:nvPr/>
          </p:nvSpPr>
          <p:spPr>
            <a:xfrm>
              <a:off x="3478066" y="1971565"/>
              <a:ext cx="321087" cy="446246"/>
            </a:xfrm>
            <a:custGeom>
              <a:avLst/>
              <a:gdLst>
                <a:gd name="connsiteX0" fmla="*/ 0 w 321087"/>
                <a:gd name="connsiteY0" fmla="*/ 0 h 446246"/>
                <a:gd name="connsiteX1" fmla="*/ 321088 w 321087"/>
                <a:gd name="connsiteY1" fmla="*/ 0 h 446246"/>
                <a:gd name="connsiteX2" fmla="*/ 321088 w 321087"/>
                <a:gd name="connsiteY2" fmla="*/ 446246 h 446246"/>
                <a:gd name="connsiteX3" fmla="*/ 0 w 321087"/>
                <a:gd name="connsiteY3" fmla="*/ 446246 h 44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087" h="446246">
                  <a:moveTo>
                    <a:pt x="0" y="0"/>
                  </a:moveTo>
                  <a:lnTo>
                    <a:pt x="321088" y="0"/>
                  </a:lnTo>
                  <a:lnTo>
                    <a:pt x="321088" y="446246"/>
                  </a:lnTo>
                  <a:lnTo>
                    <a:pt x="0" y="446246"/>
                  </a:lnTo>
                  <a:close/>
                </a:path>
              </a:pathLst>
            </a:custGeom>
            <a:solidFill>
              <a:srgbClr val="F9AF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11E3F975-CA7A-0C1C-5EEC-2AEF54C23A42}"/>
                </a:ext>
              </a:extLst>
            </p:cNvPr>
            <p:cNvSpPr/>
            <p:nvPr/>
          </p:nvSpPr>
          <p:spPr>
            <a:xfrm>
              <a:off x="3478066" y="1994996"/>
              <a:ext cx="321087" cy="302799"/>
            </a:xfrm>
            <a:custGeom>
              <a:avLst/>
              <a:gdLst>
                <a:gd name="connsiteX0" fmla="*/ 321088 w 321087"/>
                <a:gd name="connsiteY0" fmla="*/ 0 h 302799"/>
                <a:gd name="connsiteX1" fmla="*/ 321088 w 321087"/>
                <a:gd name="connsiteY1" fmla="*/ 302800 h 302799"/>
                <a:gd name="connsiteX2" fmla="*/ 0 w 321087"/>
                <a:gd name="connsiteY2" fmla="*/ 108966 h 302799"/>
                <a:gd name="connsiteX3" fmla="*/ 0 w 321087"/>
                <a:gd name="connsiteY3" fmla="*/ 37528 h 302799"/>
                <a:gd name="connsiteX4" fmla="*/ 8763 w 321087"/>
                <a:gd name="connsiteY4" fmla="*/ 22003 h 302799"/>
                <a:gd name="connsiteX5" fmla="*/ 321088 w 321087"/>
                <a:gd name="connsiteY5" fmla="*/ 0 h 3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087" h="302799">
                  <a:moveTo>
                    <a:pt x="321088" y="0"/>
                  </a:moveTo>
                  <a:lnTo>
                    <a:pt x="321088" y="302800"/>
                  </a:lnTo>
                  <a:cubicBezTo>
                    <a:pt x="214027" y="238125"/>
                    <a:pt x="107061" y="173545"/>
                    <a:pt x="0" y="108966"/>
                  </a:cubicBezTo>
                  <a:lnTo>
                    <a:pt x="0" y="37528"/>
                  </a:lnTo>
                  <a:cubicBezTo>
                    <a:pt x="2953" y="32385"/>
                    <a:pt x="5906" y="27146"/>
                    <a:pt x="8763" y="22003"/>
                  </a:cubicBezTo>
                  <a:cubicBezTo>
                    <a:pt x="112871" y="14669"/>
                    <a:pt x="216979" y="7334"/>
                    <a:pt x="321088" y="0"/>
                  </a:cubicBezTo>
                  <a:close/>
                </a:path>
              </a:pathLst>
            </a:custGeom>
            <a:solidFill>
              <a:srgbClr val="9F5E5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F39349D-8301-2954-BC47-0DB242659340}"/>
                </a:ext>
              </a:extLst>
            </p:cNvPr>
            <p:cNvSpPr/>
            <p:nvPr/>
          </p:nvSpPr>
          <p:spPr>
            <a:xfrm>
              <a:off x="3175932" y="2295319"/>
              <a:ext cx="933450" cy="933450"/>
            </a:xfrm>
            <a:custGeom>
              <a:avLst/>
              <a:gdLst>
                <a:gd name="connsiteX0" fmla="*/ 653225 w 933450"/>
                <a:gd name="connsiteY0" fmla="*/ 933450 h 933450"/>
                <a:gd name="connsiteX1" fmla="*/ 280321 w 933450"/>
                <a:gd name="connsiteY1" fmla="*/ 933450 h 933450"/>
                <a:gd name="connsiteX2" fmla="*/ 0 w 933450"/>
                <a:gd name="connsiteY2" fmla="*/ 653129 h 933450"/>
                <a:gd name="connsiteX3" fmla="*/ 0 w 933450"/>
                <a:gd name="connsiteY3" fmla="*/ 280321 h 933450"/>
                <a:gd name="connsiteX4" fmla="*/ 280321 w 933450"/>
                <a:gd name="connsiteY4" fmla="*/ 0 h 933450"/>
                <a:gd name="connsiteX5" fmla="*/ 653129 w 933450"/>
                <a:gd name="connsiteY5" fmla="*/ 0 h 933450"/>
                <a:gd name="connsiteX6" fmla="*/ 933450 w 933450"/>
                <a:gd name="connsiteY6" fmla="*/ 280321 h 933450"/>
                <a:gd name="connsiteX7" fmla="*/ 933450 w 933450"/>
                <a:gd name="connsiteY7" fmla="*/ 653129 h 933450"/>
                <a:gd name="connsiteX8" fmla="*/ 653225 w 933450"/>
                <a:gd name="connsiteY8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3450" h="933450">
                  <a:moveTo>
                    <a:pt x="653225" y="933450"/>
                  </a:moveTo>
                  <a:lnTo>
                    <a:pt x="280321" y="933450"/>
                  </a:lnTo>
                  <a:cubicBezTo>
                    <a:pt x="126111" y="933450"/>
                    <a:pt x="0" y="807339"/>
                    <a:pt x="0" y="653129"/>
                  </a:cubicBezTo>
                  <a:lnTo>
                    <a:pt x="0" y="280321"/>
                  </a:lnTo>
                  <a:cubicBezTo>
                    <a:pt x="0" y="126111"/>
                    <a:pt x="126111" y="0"/>
                    <a:pt x="280321" y="0"/>
                  </a:cubicBezTo>
                  <a:lnTo>
                    <a:pt x="653129" y="0"/>
                  </a:lnTo>
                  <a:cubicBezTo>
                    <a:pt x="807339" y="0"/>
                    <a:pt x="933450" y="126111"/>
                    <a:pt x="933450" y="280321"/>
                  </a:cubicBezTo>
                  <a:lnTo>
                    <a:pt x="933450" y="653129"/>
                  </a:lnTo>
                  <a:cubicBezTo>
                    <a:pt x="933450" y="807339"/>
                    <a:pt x="807339" y="933450"/>
                    <a:pt x="653225" y="933450"/>
                  </a:cubicBezTo>
                  <a:close/>
                </a:path>
              </a:pathLst>
            </a:custGeom>
            <a:solidFill>
              <a:srgbClr val="007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26C0123-45A1-B547-1343-CFC72C4B8885}"/>
                </a:ext>
              </a:extLst>
            </p:cNvPr>
            <p:cNvSpPr/>
            <p:nvPr/>
          </p:nvSpPr>
          <p:spPr>
            <a:xfrm>
              <a:off x="3478066" y="2295319"/>
              <a:ext cx="476882" cy="429958"/>
            </a:xfrm>
            <a:custGeom>
              <a:avLst/>
              <a:gdLst>
                <a:gd name="connsiteX0" fmla="*/ 0 w 476882"/>
                <a:gd name="connsiteY0" fmla="*/ 0 h 429958"/>
                <a:gd name="connsiteX1" fmla="*/ 122396 w 476882"/>
                <a:gd name="connsiteY1" fmla="*/ 166021 h 429958"/>
                <a:gd name="connsiteX2" fmla="*/ 138684 w 476882"/>
                <a:gd name="connsiteY2" fmla="*/ 429959 h 429958"/>
                <a:gd name="connsiteX3" fmla="*/ 476155 w 476882"/>
                <a:gd name="connsiteY3" fmla="*/ 408146 h 429958"/>
                <a:gd name="connsiteX4" fmla="*/ 419005 w 476882"/>
                <a:gd name="connsiteY4" fmla="*/ 136017 h 429958"/>
                <a:gd name="connsiteX5" fmla="*/ 320992 w 476882"/>
                <a:gd name="connsiteY5" fmla="*/ 2381 h 429958"/>
                <a:gd name="connsiteX6" fmla="*/ 0 w 476882"/>
                <a:gd name="connsiteY6" fmla="*/ 0 h 4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882" h="429958">
                  <a:moveTo>
                    <a:pt x="0" y="0"/>
                  </a:moveTo>
                  <a:cubicBezTo>
                    <a:pt x="30575" y="25146"/>
                    <a:pt x="87154" y="78772"/>
                    <a:pt x="122396" y="166021"/>
                  </a:cubicBezTo>
                  <a:cubicBezTo>
                    <a:pt x="170879" y="285750"/>
                    <a:pt x="148400" y="392621"/>
                    <a:pt x="138684" y="429959"/>
                  </a:cubicBezTo>
                  <a:cubicBezTo>
                    <a:pt x="251174" y="422720"/>
                    <a:pt x="363665" y="415481"/>
                    <a:pt x="476155" y="408146"/>
                  </a:cubicBezTo>
                  <a:cubicBezTo>
                    <a:pt x="478917" y="354044"/>
                    <a:pt x="476536" y="248317"/>
                    <a:pt x="419005" y="136017"/>
                  </a:cubicBezTo>
                  <a:cubicBezTo>
                    <a:pt x="388334" y="76105"/>
                    <a:pt x="351092" y="32195"/>
                    <a:pt x="320992" y="2381"/>
                  </a:cubicBezTo>
                  <a:cubicBezTo>
                    <a:pt x="214122" y="1619"/>
                    <a:pt x="107061" y="857"/>
                    <a:pt x="0" y="0"/>
                  </a:cubicBezTo>
                  <a:close/>
                </a:path>
              </a:pathLst>
            </a:custGeom>
            <a:solidFill>
              <a:srgbClr val="F5E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550D13C-D49C-D759-2BF2-5829EF48518B}"/>
                </a:ext>
              </a:extLst>
            </p:cNvPr>
            <p:cNvSpPr/>
            <p:nvPr/>
          </p:nvSpPr>
          <p:spPr>
            <a:xfrm>
              <a:off x="3625036" y="2297415"/>
              <a:ext cx="269938" cy="475487"/>
            </a:xfrm>
            <a:custGeom>
              <a:avLst/>
              <a:gdLst>
                <a:gd name="connsiteX0" fmla="*/ 10192 w 269938"/>
                <a:gd name="connsiteY0" fmla="*/ 0 h 475487"/>
                <a:gd name="connsiteX1" fmla="*/ 0 w 269938"/>
                <a:gd name="connsiteY1" fmla="*/ 28575 h 475487"/>
                <a:gd name="connsiteX2" fmla="*/ 28575 w 269938"/>
                <a:gd name="connsiteY2" fmla="*/ 30575 h 475487"/>
                <a:gd name="connsiteX3" fmla="*/ 83725 w 269938"/>
                <a:gd name="connsiteY3" fmla="*/ 159163 h 475487"/>
                <a:gd name="connsiteX4" fmla="*/ 87821 w 269938"/>
                <a:gd name="connsiteY4" fmla="*/ 475488 h 475487"/>
                <a:gd name="connsiteX5" fmla="*/ 269938 w 269938"/>
                <a:gd name="connsiteY5" fmla="*/ 461296 h 475487"/>
                <a:gd name="connsiteX6" fmla="*/ 198025 w 269938"/>
                <a:gd name="connsiteY6" fmla="*/ 191738 h 475487"/>
                <a:gd name="connsiteX7" fmla="*/ 98012 w 269938"/>
                <a:gd name="connsiteY7" fmla="*/ 28480 h 475487"/>
                <a:gd name="connsiteX8" fmla="*/ 112300 w 269938"/>
                <a:gd name="connsiteY8" fmla="*/ 21717 h 475487"/>
                <a:gd name="connsiteX9" fmla="*/ 75533 w 269938"/>
                <a:gd name="connsiteY9" fmla="*/ 10192 h 475487"/>
                <a:gd name="connsiteX10" fmla="*/ 10192 w 269938"/>
                <a:gd name="connsiteY10" fmla="*/ 0 h 47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938" h="475487">
                  <a:moveTo>
                    <a:pt x="10192" y="0"/>
                  </a:moveTo>
                  <a:cubicBezTo>
                    <a:pt x="6763" y="9525"/>
                    <a:pt x="3429" y="19050"/>
                    <a:pt x="0" y="28575"/>
                  </a:cubicBezTo>
                  <a:cubicBezTo>
                    <a:pt x="9525" y="29242"/>
                    <a:pt x="19050" y="29908"/>
                    <a:pt x="28575" y="30575"/>
                  </a:cubicBezTo>
                  <a:cubicBezTo>
                    <a:pt x="48387" y="64770"/>
                    <a:pt x="68675" y="107823"/>
                    <a:pt x="83725" y="159163"/>
                  </a:cubicBezTo>
                  <a:cubicBezTo>
                    <a:pt x="122968" y="293846"/>
                    <a:pt x="103727" y="411480"/>
                    <a:pt x="87821" y="475488"/>
                  </a:cubicBezTo>
                  <a:cubicBezTo>
                    <a:pt x="148495" y="470725"/>
                    <a:pt x="209264" y="466058"/>
                    <a:pt x="269938" y="461296"/>
                  </a:cubicBezTo>
                  <a:cubicBezTo>
                    <a:pt x="263747" y="393954"/>
                    <a:pt x="246698" y="297371"/>
                    <a:pt x="198025" y="191738"/>
                  </a:cubicBezTo>
                  <a:cubicBezTo>
                    <a:pt x="166592" y="123635"/>
                    <a:pt x="130207" y="69437"/>
                    <a:pt x="98012" y="28480"/>
                  </a:cubicBezTo>
                  <a:cubicBezTo>
                    <a:pt x="102775" y="26194"/>
                    <a:pt x="107537" y="23908"/>
                    <a:pt x="112300" y="21717"/>
                  </a:cubicBezTo>
                  <a:cubicBezTo>
                    <a:pt x="101251" y="17526"/>
                    <a:pt x="88963" y="13621"/>
                    <a:pt x="75533" y="10192"/>
                  </a:cubicBezTo>
                  <a:cubicBezTo>
                    <a:pt x="51244" y="4000"/>
                    <a:pt x="29146" y="1143"/>
                    <a:pt x="10192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B29AB108-0238-EE28-826A-80BDBA67205D}"/>
                </a:ext>
              </a:extLst>
            </p:cNvPr>
            <p:cNvSpPr/>
            <p:nvPr/>
          </p:nvSpPr>
          <p:spPr>
            <a:xfrm>
              <a:off x="2782723" y="2413006"/>
              <a:ext cx="648157" cy="1327446"/>
            </a:xfrm>
            <a:custGeom>
              <a:avLst/>
              <a:gdLst>
                <a:gd name="connsiteX0" fmla="*/ 621810 w 648157"/>
                <a:gd name="connsiteY0" fmla="*/ 6901 h 1327446"/>
                <a:gd name="connsiteX1" fmla="*/ 89077 w 648157"/>
                <a:gd name="connsiteY1" fmla="*/ 506963 h 1327446"/>
                <a:gd name="connsiteX2" fmla="*/ 66693 w 648157"/>
                <a:gd name="connsiteY2" fmla="*/ 1327447 h 1327446"/>
                <a:gd name="connsiteX3" fmla="*/ 123843 w 648157"/>
                <a:gd name="connsiteY3" fmla="*/ 1247818 h 1327446"/>
                <a:gd name="connsiteX4" fmla="*/ 229951 w 648157"/>
                <a:gd name="connsiteY4" fmla="*/ 1284584 h 1327446"/>
                <a:gd name="connsiteX5" fmla="*/ 221760 w 648157"/>
                <a:gd name="connsiteY5" fmla="*/ 602880 h 1327446"/>
                <a:gd name="connsiteX6" fmla="*/ 602855 w 648157"/>
                <a:gd name="connsiteY6" fmla="*/ 145394 h 1327446"/>
                <a:gd name="connsiteX7" fmla="*/ 645813 w 648157"/>
                <a:gd name="connsiteY7" fmla="*/ 45667 h 1327446"/>
                <a:gd name="connsiteX8" fmla="*/ 621810 w 648157"/>
                <a:gd name="connsiteY8" fmla="*/ 6901 h 132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157" h="1327446">
                  <a:moveTo>
                    <a:pt x="621810" y="6901"/>
                  </a:moveTo>
                  <a:cubicBezTo>
                    <a:pt x="535704" y="-45773"/>
                    <a:pt x="226522" y="211021"/>
                    <a:pt x="89077" y="506963"/>
                  </a:cubicBezTo>
                  <a:cubicBezTo>
                    <a:pt x="-66752" y="842529"/>
                    <a:pt x="19544" y="1182667"/>
                    <a:pt x="66693" y="1327447"/>
                  </a:cubicBezTo>
                  <a:cubicBezTo>
                    <a:pt x="68788" y="1291252"/>
                    <a:pt x="91458" y="1259914"/>
                    <a:pt x="123843" y="1247818"/>
                  </a:cubicBezTo>
                  <a:cubicBezTo>
                    <a:pt x="161752" y="1233721"/>
                    <a:pt x="206329" y="1248580"/>
                    <a:pt x="229951" y="1284584"/>
                  </a:cubicBezTo>
                  <a:cubicBezTo>
                    <a:pt x="204329" y="1221719"/>
                    <a:pt x="94887" y="933969"/>
                    <a:pt x="221760" y="602880"/>
                  </a:cubicBezTo>
                  <a:cubicBezTo>
                    <a:pt x="320248" y="345991"/>
                    <a:pt x="506367" y="205211"/>
                    <a:pt x="602855" y="145394"/>
                  </a:cubicBezTo>
                  <a:cubicBezTo>
                    <a:pt x="636669" y="124439"/>
                    <a:pt x="654957" y="84434"/>
                    <a:pt x="645813" y="45667"/>
                  </a:cubicBezTo>
                  <a:cubicBezTo>
                    <a:pt x="641812" y="28427"/>
                    <a:pt x="634383" y="14521"/>
                    <a:pt x="621810" y="6901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63A4F2E-B8A4-76AA-E01E-1DD5B491A4C5}"/>
                </a:ext>
              </a:extLst>
            </p:cNvPr>
            <p:cNvSpPr/>
            <p:nvPr/>
          </p:nvSpPr>
          <p:spPr>
            <a:xfrm>
              <a:off x="328480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76F5833-5B7D-1DFC-63B2-9DE39CE31415}"/>
                </a:ext>
              </a:extLst>
            </p:cNvPr>
            <p:cNvSpPr/>
            <p:nvPr/>
          </p:nvSpPr>
          <p:spPr>
            <a:xfrm>
              <a:off x="328480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4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B734E85-ED6E-D56A-0CA1-CA2215035D0C}"/>
                </a:ext>
              </a:extLst>
            </p:cNvPr>
            <p:cNvSpPr/>
            <p:nvPr/>
          </p:nvSpPr>
          <p:spPr>
            <a:xfrm>
              <a:off x="379915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4966945A-8067-35B9-E75D-429900D57FBD}"/>
                </a:ext>
              </a:extLst>
            </p:cNvPr>
            <p:cNvSpPr/>
            <p:nvPr/>
          </p:nvSpPr>
          <p:spPr>
            <a:xfrm>
              <a:off x="379915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5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42AB838F-A823-F1C5-348C-4B6E62281308}"/>
                </a:ext>
              </a:extLst>
            </p:cNvPr>
            <p:cNvSpPr/>
            <p:nvPr/>
          </p:nvSpPr>
          <p:spPr>
            <a:xfrm>
              <a:off x="8112645" y="970011"/>
              <a:ext cx="960691" cy="1907762"/>
            </a:xfrm>
            <a:custGeom>
              <a:avLst/>
              <a:gdLst>
                <a:gd name="connsiteX0" fmla="*/ 960691 w 960691"/>
                <a:gd name="connsiteY0" fmla="*/ 1907762 h 1907762"/>
                <a:gd name="connsiteX1" fmla="*/ 0 w 960691"/>
                <a:gd name="connsiteY1" fmla="*/ 1907762 h 1907762"/>
                <a:gd name="connsiteX2" fmla="*/ 0 w 960691"/>
                <a:gd name="connsiteY2" fmla="*/ 480346 h 1907762"/>
                <a:gd name="connsiteX3" fmla="*/ 480346 w 960691"/>
                <a:gd name="connsiteY3" fmla="*/ 0 h 1907762"/>
                <a:gd name="connsiteX4" fmla="*/ 480346 w 960691"/>
                <a:gd name="connsiteY4" fmla="*/ 0 h 1907762"/>
                <a:gd name="connsiteX5" fmla="*/ 960691 w 960691"/>
                <a:gd name="connsiteY5" fmla="*/ 480346 h 1907762"/>
                <a:gd name="connsiteX6" fmla="*/ 960691 w 960691"/>
                <a:gd name="connsiteY6" fmla="*/ 1907762 h 1907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0691" h="1907762">
                  <a:moveTo>
                    <a:pt x="960691" y="1907762"/>
                  </a:moveTo>
                  <a:lnTo>
                    <a:pt x="0" y="1907762"/>
                  </a:lnTo>
                  <a:lnTo>
                    <a:pt x="0" y="480346"/>
                  </a:lnTo>
                  <a:cubicBezTo>
                    <a:pt x="0" y="215075"/>
                    <a:pt x="215075" y="0"/>
                    <a:pt x="480346" y="0"/>
                  </a:cubicBezTo>
                  <a:lnTo>
                    <a:pt x="480346" y="0"/>
                  </a:lnTo>
                  <a:cubicBezTo>
                    <a:pt x="745617" y="0"/>
                    <a:pt x="960691" y="215075"/>
                    <a:pt x="960691" y="480346"/>
                  </a:cubicBezTo>
                  <a:lnTo>
                    <a:pt x="960691" y="1907762"/>
                  </a:lnTo>
                  <a:close/>
                </a:path>
              </a:pathLst>
            </a:custGeom>
            <a:solidFill>
              <a:sysClr val="windowText" lastClr="000000">
                <a:lumMod val="85000"/>
                <a:lumOff val="15000"/>
              </a:sys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99B4E971-989F-010F-7B9A-2C72F397665D}"/>
                </a:ext>
              </a:extLst>
            </p:cNvPr>
            <p:cNvSpPr/>
            <p:nvPr/>
          </p:nvSpPr>
          <p:spPr>
            <a:xfrm>
              <a:off x="8156269" y="2362090"/>
              <a:ext cx="875537" cy="878966"/>
            </a:xfrm>
            <a:custGeom>
              <a:avLst/>
              <a:gdLst>
                <a:gd name="connsiteX0" fmla="*/ 875538 w 875537"/>
                <a:gd name="connsiteY0" fmla="*/ 274796 h 878966"/>
                <a:gd name="connsiteX1" fmla="*/ 875538 w 875537"/>
                <a:gd name="connsiteY1" fmla="*/ 604076 h 878966"/>
                <a:gd name="connsiteX2" fmla="*/ 588550 w 875537"/>
                <a:gd name="connsiteY2" fmla="*/ 878967 h 878966"/>
                <a:gd name="connsiteX3" fmla="*/ 286988 w 875537"/>
                <a:gd name="connsiteY3" fmla="*/ 878967 h 878966"/>
                <a:gd name="connsiteX4" fmla="*/ 0 w 875537"/>
                <a:gd name="connsiteY4" fmla="*/ 604076 h 878966"/>
                <a:gd name="connsiteX5" fmla="*/ 0 w 875537"/>
                <a:gd name="connsiteY5" fmla="*/ 274796 h 878966"/>
                <a:gd name="connsiteX6" fmla="*/ 169926 w 875537"/>
                <a:gd name="connsiteY6" fmla="*/ 24098 h 878966"/>
                <a:gd name="connsiteX7" fmla="*/ 286988 w 875537"/>
                <a:gd name="connsiteY7" fmla="*/ 0 h 878966"/>
                <a:gd name="connsiteX8" fmla="*/ 588550 w 875537"/>
                <a:gd name="connsiteY8" fmla="*/ 0 h 878966"/>
                <a:gd name="connsiteX9" fmla="*/ 603123 w 875537"/>
                <a:gd name="connsiteY9" fmla="*/ 381 h 878966"/>
                <a:gd name="connsiteX10" fmla="*/ 746474 w 875537"/>
                <a:gd name="connsiteY10" fmla="*/ 45625 h 878966"/>
                <a:gd name="connsiteX11" fmla="*/ 875538 w 875537"/>
                <a:gd name="connsiteY11" fmla="*/ 274796 h 878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537" h="878966">
                  <a:moveTo>
                    <a:pt x="875538" y="274796"/>
                  </a:moveTo>
                  <a:lnTo>
                    <a:pt x="875538" y="604076"/>
                  </a:lnTo>
                  <a:cubicBezTo>
                    <a:pt x="875538" y="755333"/>
                    <a:pt x="746379" y="878967"/>
                    <a:pt x="588550" y="878967"/>
                  </a:cubicBezTo>
                  <a:lnTo>
                    <a:pt x="286988" y="878967"/>
                  </a:lnTo>
                  <a:cubicBezTo>
                    <a:pt x="129159" y="878967"/>
                    <a:pt x="0" y="755333"/>
                    <a:pt x="0" y="604076"/>
                  </a:cubicBezTo>
                  <a:lnTo>
                    <a:pt x="0" y="274796"/>
                  </a:lnTo>
                  <a:cubicBezTo>
                    <a:pt x="0" y="163544"/>
                    <a:pt x="70009" y="67151"/>
                    <a:pt x="169926" y="24098"/>
                  </a:cubicBezTo>
                  <a:cubicBezTo>
                    <a:pt x="205740" y="8572"/>
                    <a:pt x="245269" y="0"/>
                    <a:pt x="286988" y="0"/>
                  </a:cubicBezTo>
                  <a:lnTo>
                    <a:pt x="588550" y="0"/>
                  </a:lnTo>
                  <a:cubicBezTo>
                    <a:pt x="593407" y="0"/>
                    <a:pt x="598265" y="95"/>
                    <a:pt x="603123" y="381"/>
                  </a:cubicBezTo>
                  <a:cubicBezTo>
                    <a:pt x="655796" y="2953"/>
                    <a:pt x="704850" y="19240"/>
                    <a:pt x="746474" y="45625"/>
                  </a:cubicBezTo>
                  <a:cubicBezTo>
                    <a:pt x="824103" y="94964"/>
                    <a:pt x="875538" y="179356"/>
                    <a:pt x="875538" y="274796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8DC231B-B729-C94B-906A-ADDEEEAAFD16}"/>
                </a:ext>
              </a:extLst>
            </p:cNvPr>
            <p:cNvSpPr/>
            <p:nvPr/>
          </p:nvSpPr>
          <p:spPr>
            <a:xfrm>
              <a:off x="8413256" y="2150444"/>
              <a:ext cx="367472" cy="583787"/>
            </a:xfrm>
            <a:custGeom>
              <a:avLst/>
              <a:gdLst>
                <a:gd name="connsiteX0" fmla="*/ 44955 w 367472"/>
                <a:gd name="connsiteY0" fmla="*/ 583787 h 583787"/>
                <a:gd name="connsiteX1" fmla="*/ 24572 w 367472"/>
                <a:gd name="connsiteY1" fmla="*/ 357188 h 583787"/>
                <a:gd name="connsiteX2" fmla="*/ 10285 w 367472"/>
                <a:gd name="connsiteY2" fmla="*/ 222504 h 583787"/>
                <a:gd name="connsiteX3" fmla="*/ 83818 w 367472"/>
                <a:gd name="connsiteY3" fmla="*/ 211646 h 583787"/>
                <a:gd name="connsiteX4" fmla="*/ 83818 w 367472"/>
                <a:gd name="connsiteY4" fmla="*/ 8192 h 583787"/>
                <a:gd name="connsiteX5" fmla="*/ 265459 w 367472"/>
                <a:gd name="connsiteY5" fmla="*/ 0 h 583787"/>
                <a:gd name="connsiteX6" fmla="*/ 265459 w 367472"/>
                <a:gd name="connsiteY6" fmla="*/ 211646 h 583787"/>
                <a:gd name="connsiteX7" fmla="*/ 330515 w 367472"/>
                <a:gd name="connsiteY7" fmla="*/ 212693 h 583787"/>
                <a:gd name="connsiteX8" fmla="*/ 367472 w 367472"/>
                <a:gd name="connsiteY8" fmla="*/ 549021 h 583787"/>
                <a:gd name="connsiteX9" fmla="*/ 44955 w 367472"/>
                <a:gd name="connsiteY9" fmla="*/ 583787 h 58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7472" h="583787">
                  <a:moveTo>
                    <a:pt x="44955" y="583787"/>
                  </a:moveTo>
                  <a:cubicBezTo>
                    <a:pt x="51814" y="485775"/>
                    <a:pt x="38955" y="410242"/>
                    <a:pt x="24572" y="357188"/>
                  </a:cubicBezTo>
                  <a:cubicBezTo>
                    <a:pt x="9237" y="300609"/>
                    <a:pt x="-13433" y="248317"/>
                    <a:pt x="10285" y="222504"/>
                  </a:cubicBezTo>
                  <a:cubicBezTo>
                    <a:pt x="26668" y="204692"/>
                    <a:pt x="58291" y="206692"/>
                    <a:pt x="83818" y="211646"/>
                  </a:cubicBezTo>
                  <a:lnTo>
                    <a:pt x="83818" y="8192"/>
                  </a:lnTo>
                  <a:cubicBezTo>
                    <a:pt x="144302" y="5429"/>
                    <a:pt x="204881" y="2762"/>
                    <a:pt x="265459" y="0"/>
                  </a:cubicBezTo>
                  <a:lnTo>
                    <a:pt x="265459" y="211646"/>
                  </a:lnTo>
                  <a:cubicBezTo>
                    <a:pt x="287081" y="212026"/>
                    <a:pt x="308798" y="212312"/>
                    <a:pt x="330515" y="212693"/>
                  </a:cubicBezTo>
                  <a:cubicBezTo>
                    <a:pt x="342802" y="324802"/>
                    <a:pt x="355185" y="436912"/>
                    <a:pt x="367472" y="549021"/>
                  </a:cubicBezTo>
                  <a:cubicBezTo>
                    <a:pt x="260030" y="560642"/>
                    <a:pt x="152493" y="572167"/>
                    <a:pt x="44955" y="583787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30CBC7F3-4F16-978B-FBD9-52A4A59E992A}"/>
                </a:ext>
              </a:extLst>
            </p:cNvPr>
            <p:cNvSpPr/>
            <p:nvPr/>
          </p:nvSpPr>
          <p:spPr>
            <a:xfrm>
              <a:off x="8497074" y="2160541"/>
              <a:ext cx="181641" cy="185832"/>
            </a:xfrm>
            <a:custGeom>
              <a:avLst/>
              <a:gdLst>
                <a:gd name="connsiteX0" fmla="*/ 181642 w 181641"/>
                <a:gd name="connsiteY0" fmla="*/ 0 h 185832"/>
                <a:gd name="connsiteX1" fmla="*/ 181642 w 181641"/>
                <a:gd name="connsiteY1" fmla="*/ 94297 h 185832"/>
                <a:gd name="connsiteX2" fmla="*/ 0 w 181641"/>
                <a:gd name="connsiteY2" fmla="*/ 185833 h 185832"/>
                <a:gd name="connsiteX3" fmla="*/ 0 w 181641"/>
                <a:gd name="connsiteY3" fmla="*/ 44196 h 185832"/>
                <a:gd name="connsiteX4" fmla="*/ 181642 w 181641"/>
                <a:gd name="connsiteY4" fmla="*/ 0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1" h="185832">
                  <a:moveTo>
                    <a:pt x="181642" y="0"/>
                  </a:moveTo>
                  <a:lnTo>
                    <a:pt x="181642" y="94297"/>
                  </a:lnTo>
                  <a:cubicBezTo>
                    <a:pt x="121063" y="124873"/>
                    <a:pt x="60484" y="155353"/>
                    <a:pt x="0" y="185833"/>
                  </a:cubicBezTo>
                  <a:lnTo>
                    <a:pt x="0" y="44196"/>
                  </a:lnTo>
                  <a:cubicBezTo>
                    <a:pt x="60579" y="29432"/>
                    <a:pt x="121158" y="14668"/>
                    <a:pt x="181642" y="0"/>
                  </a:cubicBezTo>
                  <a:close/>
                </a:path>
              </a:pathLst>
            </a:custGeom>
            <a:solidFill>
              <a:srgbClr val="9B5C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31FF6D53-A4E9-57B7-7669-16B8382B7B5C}"/>
                </a:ext>
              </a:extLst>
            </p:cNvPr>
            <p:cNvSpPr/>
            <p:nvPr/>
          </p:nvSpPr>
          <p:spPr>
            <a:xfrm>
              <a:off x="9013424" y="2536207"/>
              <a:ext cx="394609" cy="1269587"/>
            </a:xfrm>
            <a:custGeom>
              <a:avLst/>
              <a:gdLst>
                <a:gd name="connsiteX0" fmla="*/ 0 w 394609"/>
                <a:gd name="connsiteY0" fmla="*/ 0 h 1269587"/>
                <a:gd name="connsiteX1" fmla="*/ 385763 w 394609"/>
                <a:gd name="connsiteY1" fmla="*/ 612362 h 1269587"/>
                <a:gd name="connsiteX2" fmla="*/ 218408 w 394609"/>
                <a:gd name="connsiteY2" fmla="*/ 1269587 h 1269587"/>
                <a:gd name="connsiteX3" fmla="*/ 169450 w 394609"/>
                <a:gd name="connsiteY3" fmla="*/ 1179766 h 1269587"/>
                <a:gd name="connsiteX4" fmla="*/ 63341 w 394609"/>
                <a:gd name="connsiteY4" fmla="*/ 1183862 h 1269587"/>
                <a:gd name="connsiteX5" fmla="*/ 217932 w 394609"/>
                <a:gd name="connsiteY5" fmla="*/ 763810 h 1269587"/>
                <a:gd name="connsiteX6" fmla="*/ 2095 w 394609"/>
                <a:gd name="connsiteY6" fmla="*/ 204216 h 1269587"/>
                <a:gd name="connsiteX7" fmla="*/ 0 w 394609"/>
                <a:gd name="connsiteY7" fmla="*/ 0 h 126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4609" h="1269587">
                  <a:moveTo>
                    <a:pt x="0" y="0"/>
                  </a:moveTo>
                  <a:cubicBezTo>
                    <a:pt x="46101" y="31051"/>
                    <a:pt x="330898" y="230124"/>
                    <a:pt x="385763" y="612362"/>
                  </a:cubicBezTo>
                  <a:cubicBezTo>
                    <a:pt x="436340" y="964787"/>
                    <a:pt x="255175" y="1219962"/>
                    <a:pt x="218408" y="1269587"/>
                  </a:cubicBezTo>
                  <a:cubicBezTo>
                    <a:pt x="219837" y="1232821"/>
                    <a:pt x="200977" y="1198150"/>
                    <a:pt x="169450" y="1179766"/>
                  </a:cubicBezTo>
                  <a:cubicBezTo>
                    <a:pt x="136493" y="1160526"/>
                    <a:pt x="95059" y="1162145"/>
                    <a:pt x="63341" y="1183862"/>
                  </a:cubicBezTo>
                  <a:cubicBezTo>
                    <a:pt x="106966" y="1126617"/>
                    <a:pt x="208312" y="977360"/>
                    <a:pt x="217932" y="763810"/>
                  </a:cubicBezTo>
                  <a:cubicBezTo>
                    <a:pt x="232029" y="451485"/>
                    <a:pt x="39243" y="242792"/>
                    <a:pt x="2095" y="204216"/>
                  </a:cubicBezTo>
                  <a:cubicBezTo>
                    <a:pt x="1334" y="136112"/>
                    <a:pt x="667" y="68008"/>
                    <a:pt x="0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52486EC6-B970-83A6-FA5D-5F13FD84F322}"/>
                </a:ext>
              </a:extLst>
            </p:cNvPr>
            <p:cNvSpPr/>
            <p:nvPr/>
          </p:nvSpPr>
          <p:spPr>
            <a:xfrm>
              <a:off x="3722953" y="1105742"/>
              <a:ext cx="465391" cy="276605"/>
            </a:xfrm>
            <a:custGeom>
              <a:avLst/>
              <a:gdLst>
                <a:gd name="connsiteX0" fmla="*/ 346996 w 465391"/>
                <a:gd name="connsiteY0" fmla="*/ 276606 h 276605"/>
                <a:gd name="connsiteX1" fmla="*/ 118396 w 465391"/>
                <a:gd name="connsiteY1" fmla="*/ 276606 h 276605"/>
                <a:gd name="connsiteX2" fmla="*/ 0 w 465391"/>
                <a:gd name="connsiteY2" fmla="*/ 158210 h 276605"/>
                <a:gd name="connsiteX3" fmla="*/ 0 w 465391"/>
                <a:gd name="connsiteY3" fmla="*/ 118396 h 276605"/>
                <a:gd name="connsiteX4" fmla="*/ 118396 w 465391"/>
                <a:gd name="connsiteY4" fmla="*/ 0 h 276605"/>
                <a:gd name="connsiteX5" fmla="*/ 346996 w 465391"/>
                <a:gd name="connsiteY5" fmla="*/ 0 h 276605"/>
                <a:gd name="connsiteX6" fmla="*/ 465392 w 465391"/>
                <a:gd name="connsiteY6" fmla="*/ 118396 h 276605"/>
                <a:gd name="connsiteX7" fmla="*/ 465392 w 465391"/>
                <a:gd name="connsiteY7" fmla="*/ 158210 h 276605"/>
                <a:gd name="connsiteX8" fmla="*/ 346996 w 465391"/>
                <a:gd name="connsiteY8" fmla="*/ 276606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391" h="276605">
                  <a:moveTo>
                    <a:pt x="346996" y="276606"/>
                  </a:moveTo>
                  <a:lnTo>
                    <a:pt x="118396" y="276606"/>
                  </a:lnTo>
                  <a:cubicBezTo>
                    <a:pt x="53245" y="276606"/>
                    <a:pt x="0" y="223361"/>
                    <a:pt x="0" y="158210"/>
                  </a:cubicBezTo>
                  <a:lnTo>
                    <a:pt x="0" y="118396"/>
                  </a:lnTo>
                  <a:cubicBezTo>
                    <a:pt x="0" y="53245"/>
                    <a:pt x="53245" y="0"/>
                    <a:pt x="118396" y="0"/>
                  </a:cubicBezTo>
                  <a:lnTo>
                    <a:pt x="346996" y="0"/>
                  </a:lnTo>
                  <a:cubicBezTo>
                    <a:pt x="412147" y="0"/>
                    <a:pt x="465392" y="53245"/>
                    <a:pt x="465392" y="118396"/>
                  </a:cubicBezTo>
                  <a:lnTo>
                    <a:pt x="465392" y="158210"/>
                  </a:lnTo>
                  <a:cubicBezTo>
                    <a:pt x="465392" y="223266"/>
                    <a:pt x="412147" y="276606"/>
                    <a:pt x="346996" y="276606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784F9AD6-CA4D-AAD6-16B1-2216838F91D4}"/>
                </a:ext>
              </a:extLst>
            </p:cNvPr>
            <p:cNvSpPr/>
            <p:nvPr/>
          </p:nvSpPr>
          <p:spPr>
            <a:xfrm>
              <a:off x="3363766" y="968677"/>
              <a:ext cx="688562" cy="1115758"/>
            </a:xfrm>
            <a:custGeom>
              <a:avLst/>
              <a:gdLst>
                <a:gd name="connsiteX0" fmla="*/ 370142 w 688562"/>
                <a:gd name="connsiteY0" fmla="*/ 1115759 h 1115758"/>
                <a:gd name="connsiteX1" fmla="*/ 318421 w 688562"/>
                <a:gd name="connsiteY1" fmla="*/ 1115759 h 1115758"/>
                <a:gd name="connsiteX2" fmla="*/ 0 w 688562"/>
                <a:gd name="connsiteY2" fmla="*/ 797338 h 1115758"/>
                <a:gd name="connsiteX3" fmla="*/ 0 w 688562"/>
                <a:gd name="connsiteY3" fmla="*/ 318421 h 1115758"/>
                <a:gd name="connsiteX4" fmla="*/ 318421 w 688562"/>
                <a:gd name="connsiteY4" fmla="*/ 0 h 1115758"/>
                <a:gd name="connsiteX5" fmla="*/ 370142 w 688562"/>
                <a:gd name="connsiteY5" fmla="*/ 0 h 1115758"/>
                <a:gd name="connsiteX6" fmla="*/ 688562 w 688562"/>
                <a:gd name="connsiteY6" fmla="*/ 318421 h 1115758"/>
                <a:gd name="connsiteX7" fmla="*/ 688562 w 688562"/>
                <a:gd name="connsiteY7" fmla="*/ 797433 h 1115758"/>
                <a:gd name="connsiteX8" fmla="*/ 370142 w 688562"/>
                <a:gd name="connsiteY8" fmla="*/ 1115759 h 111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8562" h="1115758">
                  <a:moveTo>
                    <a:pt x="370142" y="1115759"/>
                  </a:moveTo>
                  <a:lnTo>
                    <a:pt x="318421" y="1115759"/>
                  </a:lnTo>
                  <a:cubicBezTo>
                    <a:pt x="143256" y="1115759"/>
                    <a:pt x="0" y="972503"/>
                    <a:pt x="0" y="797338"/>
                  </a:cubicBezTo>
                  <a:lnTo>
                    <a:pt x="0" y="318421"/>
                  </a:lnTo>
                  <a:cubicBezTo>
                    <a:pt x="0" y="143256"/>
                    <a:pt x="143256" y="0"/>
                    <a:pt x="318421" y="0"/>
                  </a:cubicBezTo>
                  <a:lnTo>
                    <a:pt x="370142" y="0"/>
                  </a:lnTo>
                  <a:cubicBezTo>
                    <a:pt x="545306" y="0"/>
                    <a:pt x="688562" y="143256"/>
                    <a:pt x="688562" y="318421"/>
                  </a:cubicBezTo>
                  <a:lnTo>
                    <a:pt x="688562" y="797433"/>
                  </a:lnTo>
                  <a:cubicBezTo>
                    <a:pt x="688467" y="972503"/>
                    <a:pt x="545211" y="1115759"/>
                    <a:pt x="370142" y="1115759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C8057387-A65A-4F20-6BB3-7BE7A1DBF54B}"/>
                </a:ext>
              </a:extLst>
            </p:cNvPr>
            <p:cNvSpPr/>
            <p:nvPr/>
          </p:nvSpPr>
          <p:spPr>
            <a:xfrm>
              <a:off x="3294138" y="1511602"/>
              <a:ext cx="164592" cy="194500"/>
            </a:xfrm>
            <a:custGeom>
              <a:avLst/>
              <a:gdLst>
                <a:gd name="connsiteX0" fmla="*/ 164592 w 164592"/>
                <a:gd name="connsiteY0" fmla="*/ 97250 h 194500"/>
                <a:gd name="connsiteX1" fmla="*/ 82296 w 164592"/>
                <a:gd name="connsiteY1" fmla="*/ 194501 h 194500"/>
                <a:gd name="connsiteX2" fmla="*/ 0 w 164592"/>
                <a:gd name="connsiteY2" fmla="*/ 97250 h 194500"/>
                <a:gd name="connsiteX3" fmla="*/ 82296 w 164592"/>
                <a:gd name="connsiteY3" fmla="*/ 0 h 194500"/>
                <a:gd name="connsiteX4" fmla="*/ 164592 w 164592"/>
                <a:gd name="connsiteY4" fmla="*/ 97250 h 19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592" h="194500">
                  <a:moveTo>
                    <a:pt x="164592" y="97250"/>
                  </a:moveTo>
                  <a:cubicBezTo>
                    <a:pt x="164592" y="150960"/>
                    <a:pt x="127747" y="194501"/>
                    <a:pt x="82296" y="194501"/>
                  </a:cubicBezTo>
                  <a:cubicBezTo>
                    <a:pt x="36845" y="194501"/>
                    <a:pt x="0" y="150960"/>
                    <a:pt x="0" y="97250"/>
                  </a:cubicBezTo>
                  <a:cubicBezTo>
                    <a:pt x="0" y="43540"/>
                    <a:pt x="36845" y="0"/>
                    <a:pt x="82296" y="0"/>
                  </a:cubicBezTo>
                  <a:cubicBezTo>
                    <a:pt x="127747" y="0"/>
                    <a:pt x="164592" y="43540"/>
                    <a:pt x="164592" y="9725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3157129B-6AAD-C813-AF7F-1449F9A81DE7}"/>
                </a:ext>
              </a:extLst>
            </p:cNvPr>
            <p:cNvSpPr/>
            <p:nvPr/>
          </p:nvSpPr>
          <p:spPr>
            <a:xfrm>
              <a:off x="3543026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8D8ED554-E5C6-1286-157D-7AE73FD4B8D7}"/>
                </a:ext>
              </a:extLst>
            </p:cNvPr>
            <p:cNvSpPr/>
            <p:nvPr/>
          </p:nvSpPr>
          <p:spPr>
            <a:xfrm>
              <a:off x="3917549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5E2E248D-7EB8-BD74-3C16-24F2D1233180}"/>
                </a:ext>
              </a:extLst>
            </p:cNvPr>
            <p:cNvSpPr/>
            <p:nvPr/>
          </p:nvSpPr>
          <p:spPr>
            <a:xfrm>
              <a:off x="3623607" y="1849073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1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B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7818E354-E0AC-B194-7248-2D53E5554724}"/>
                </a:ext>
              </a:extLst>
            </p:cNvPr>
            <p:cNvSpPr/>
            <p:nvPr/>
          </p:nvSpPr>
          <p:spPr>
            <a:xfrm>
              <a:off x="3262186" y="874729"/>
              <a:ext cx="803762" cy="653160"/>
            </a:xfrm>
            <a:custGeom>
              <a:avLst/>
              <a:gdLst>
                <a:gd name="connsiteX0" fmla="*/ 607738 w 803762"/>
                <a:gd name="connsiteY0" fmla="*/ 73565 h 653160"/>
                <a:gd name="connsiteX1" fmla="*/ 79767 w 803762"/>
                <a:gd name="connsiteY1" fmla="*/ 73565 h 653160"/>
                <a:gd name="connsiteX2" fmla="*/ 900 w 803762"/>
                <a:gd name="connsiteY2" fmla="*/ 274923 h 653160"/>
                <a:gd name="connsiteX3" fmla="*/ 101579 w 803762"/>
                <a:gd name="connsiteY3" fmla="*/ 451802 h 653160"/>
                <a:gd name="connsiteX4" fmla="*/ 101579 w 803762"/>
                <a:gd name="connsiteY4" fmla="*/ 642398 h 653160"/>
                <a:gd name="connsiteX5" fmla="*/ 134250 w 803762"/>
                <a:gd name="connsiteY5" fmla="*/ 636873 h 653160"/>
                <a:gd name="connsiteX6" fmla="*/ 175112 w 803762"/>
                <a:gd name="connsiteY6" fmla="*/ 653161 h 653160"/>
                <a:gd name="connsiteX7" fmla="*/ 175112 w 803762"/>
                <a:gd name="connsiteY7" fmla="*/ 536099 h 653160"/>
                <a:gd name="connsiteX8" fmla="*/ 300366 w 803762"/>
                <a:gd name="connsiteY8" fmla="*/ 410845 h 653160"/>
                <a:gd name="connsiteX9" fmla="*/ 678794 w 803762"/>
                <a:gd name="connsiteY9" fmla="*/ 410845 h 653160"/>
                <a:gd name="connsiteX10" fmla="*/ 789284 w 803762"/>
                <a:gd name="connsiteY10" fmla="*/ 307594 h 653160"/>
                <a:gd name="connsiteX11" fmla="*/ 803762 w 803762"/>
                <a:gd name="connsiteY11" fmla="*/ 92615 h 653160"/>
                <a:gd name="connsiteX12" fmla="*/ 730325 w 803762"/>
                <a:gd name="connsiteY12" fmla="*/ 30035 h 653160"/>
                <a:gd name="connsiteX13" fmla="*/ 605166 w 803762"/>
                <a:gd name="connsiteY13" fmla="*/ 127 h 653160"/>
                <a:gd name="connsiteX14" fmla="*/ 607738 w 803762"/>
                <a:gd name="connsiteY14" fmla="*/ 73565 h 65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3762" h="653160">
                  <a:moveTo>
                    <a:pt x="607738" y="73565"/>
                  </a:moveTo>
                  <a:lnTo>
                    <a:pt x="79767" y="73565"/>
                  </a:lnTo>
                  <a:cubicBezTo>
                    <a:pt x="70242" y="82328"/>
                    <a:pt x="-9292" y="157861"/>
                    <a:pt x="900" y="274923"/>
                  </a:cubicBezTo>
                  <a:cubicBezTo>
                    <a:pt x="10330" y="383603"/>
                    <a:pt x="89673" y="443135"/>
                    <a:pt x="101579" y="451802"/>
                  </a:cubicBezTo>
                  <a:lnTo>
                    <a:pt x="101579" y="642398"/>
                  </a:lnTo>
                  <a:cubicBezTo>
                    <a:pt x="107770" y="639826"/>
                    <a:pt x="119391" y="635826"/>
                    <a:pt x="134250" y="636873"/>
                  </a:cubicBezTo>
                  <a:cubicBezTo>
                    <a:pt x="155396" y="638302"/>
                    <a:pt x="169873" y="648875"/>
                    <a:pt x="175112" y="653161"/>
                  </a:cubicBezTo>
                  <a:lnTo>
                    <a:pt x="175112" y="536099"/>
                  </a:lnTo>
                  <a:cubicBezTo>
                    <a:pt x="175112" y="466947"/>
                    <a:pt x="231214" y="410845"/>
                    <a:pt x="300366" y="410845"/>
                  </a:cubicBezTo>
                  <a:lnTo>
                    <a:pt x="678794" y="410845"/>
                  </a:lnTo>
                  <a:cubicBezTo>
                    <a:pt x="737087" y="410845"/>
                    <a:pt x="785284" y="365696"/>
                    <a:pt x="789284" y="307594"/>
                  </a:cubicBezTo>
                  <a:lnTo>
                    <a:pt x="803762" y="92615"/>
                  </a:lnTo>
                  <a:cubicBezTo>
                    <a:pt x="790427" y="75660"/>
                    <a:pt x="766901" y="50228"/>
                    <a:pt x="730325" y="30035"/>
                  </a:cubicBezTo>
                  <a:cubicBezTo>
                    <a:pt x="678032" y="1175"/>
                    <a:pt x="628502" y="-635"/>
                    <a:pt x="605166" y="127"/>
                  </a:cubicBezTo>
                  <a:cubicBezTo>
                    <a:pt x="605928" y="24511"/>
                    <a:pt x="606881" y="48990"/>
                    <a:pt x="607738" y="73565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5E38BDAC-66E0-C912-592A-2EE1C3EA1B6C}"/>
                </a:ext>
              </a:extLst>
            </p:cNvPr>
            <p:cNvSpPr/>
            <p:nvPr/>
          </p:nvSpPr>
          <p:spPr>
            <a:xfrm>
              <a:off x="8611374" y="2362470"/>
              <a:ext cx="259746" cy="249269"/>
            </a:xfrm>
            <a:custGeom>
              <a:avLst/>
              <a:gdLst>
                <a:gd name="connsiteX0" fmla="*/ 259747 w 259746"/>
                <a:gd name="connsiteY0" fmla="*/ 45244 h 249269"/>
                <a:gd name="connsiteX1" fmla="*/ 118300 w 259746"/>
                <a:gd name="connsiteY1" fmla="*/ 151257 h 249269"/>
                <a:gd name="connsiteX2" fmla="*/ 69342 w 259746"/>
                <a:gd name="connsiteY2" fmla="*/ 249269 h 249269"/>
                <a:gd name="connsiteX3" fmla="*/ 0 w 259746"/>
                <a:gd name="connsiteY3" fmla="*/ 249269 h 249269"/>
                <a:gd name="connsiteX4" fmla="*/ 122491 w 259746"/>
                <a:gd name="connsiteY4" fmla="*/ 0 h 249269"/>
                <a:gd name="connsiteX5" fmla="*/ 259747 w 259746"/>
                <a:gd name="connsiteY5" fmla="*/ 45244 h 249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746" h="249269">
                  <a:moveTo>
                    <a:pt x="259747" y="45244"/>
                  </a:moveTo>
                  <a:cubicBezTo>
                    <a:pt x="212598" y="80582"/>
                    <a:pt x="165449" y="115919"/>
                    <a:pt x="118300" y="151257"/>
                  </a:cubicBezTo>
                  <a:cubicBezTo>
                    <a:pt x="102013" y="183928"/>
                    <a:pt x="85725" y="216599"/>
                    <a:pt x="69342" y="249269"/>
                  </a:cubicBezTo>
                  <a:lnTo>
                    <a:pt x="0" y="249269"/>
                  </a:lnTo>
                  <a:cubicBezTo>
                    <a:pt x="40767" y="166116"/>
                    <a:pt x="81629" y="83153"/>
                    <a:pt x="122491" y="0"/>
                  </a:cubicBezTo>
                  <a:cubicBezTo>
                    <a:pt x="172974" y="2572"/>
                    <a:pt x="219933" y="18859"/>
                    <a:pt x="259747" y="45244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28A8BA4A-38EE-ED9D-29E2-CBFD222EB2D9}"/>
                </a:ext>
              </a:extLst>
            </p:cNvPr>
            <p:cNvSpPr/>
            <p:nvPr/>
          </p:nvSpPr>
          <p:spPr>
            <a:xfrm>
              <a:off x="8318956" y="2362090"/>
              <a:ext cx="157639" cy="281082"/>
            </a:xfrm>
            <a:custGeom>
              <a:avLst/>
              <a:gdLst>
                <a:gd name="connsiteX0" fmla="*/ 157639 w 157639"/>
                <a:gd name="connsiteY0" fmla="*/ 281083 h 281082"/>
                <a:gd name="connsiteX1" fmla="*/ 120968 w 157639"/>
                <a:gd name="connsiteY1" fmla="*/ 281083 h 281082"/>
                <a:gd name="connsiteX2" fmla="*/ 100489 w 157639"/>
                <a:gd name="connsiteY2" fmla="*/ 157829 h 281082"/>
                <a:gd name="connsiteX3" fmla="*/ 0 w 157639"/>
                <a:gd name="connsiteY3" fmla="*/ 24098 h 281082"/>
                <a:gd name="connsiteX4" fmla="*/ 112109 w 157639"/>
                <a:gd name="connsiteY4" fmla="*/ 0 h 281082"/>
                <a:gd name="connsiteX5" fmla="*/ 155639 w 157639"/>
                <a:gd name="connsiteY5" fmla="*/ 0 h 281082"/>
                <a:gd name="connsiteX6" fmla="*/ 157639 w 157639"/>
                <a:gd name="connsiteY6" fmla="*/ 281083 h 28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39" h="281082">
                  <a:moveTo>
                    <a:pt x="157639" y="281083"/>
                  </a:moveTo>
                  <a:lnTo>
                    <a:pt x="120968" y="281083"/>
                  </a:lnTo>
                  <a:cubicBezTo>
                    <a:pt x="114110" y="240030"/>
                    <a:pt x="107347" y="198882"/>
                    <a:pt x="100489" y="157829"/>
                  </a:cubicBezTo>
                  <a:cubicBezTo>
                    <a:pt x="67056" y="113252"/>
                    <a:pt x="33528" y="68675"/>
                    <a:pt x="0" y="24098"/>
                  </a:cubicBezTo>
                  <a:cubicBezTo>
                    <a:pt x="34290" y="8572"/>
                    <a:pt x="72200" y="0"/>
                    <a:pt x="112109" y="0"/>
                  </a:cubicBezTo>
                  <a:lnTo>
                    <a:pt x="155639" y="0"/>
                  </a:lnTo>
                  <a:cubicBezTo>
                    <a:pt x="156306" y="93631"/>
                    <a:pt x="156972" y="187357"/>
                    <a:pt x="157639" y="281083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FA29B4E3-C3F1-1B29-EEC8-FE3DA7562DF6}"/>
                </a:ext>
              </a:extLst>
            </p:cNvPr>
            <p:cNvGrpSpPr/>
            <p:nvPr/>
          </p:nvGrpSpPr>
          <p:grpSpPr>
            <a:xfrm>
              <a:off x="2976670" y="2572973"/>
              <a:ext cx="6146958" cy="2890170"/>
              <a:chOff x="2976670" y="2572973"/>
              <a:chExt cx="6146958" cy="2890170"/>
            </a:xfrm>
          </p:grpSpPr>
          <p:sp>
            <p:nvSpPr>
              <p:cNvPr id="114" name="Freeform: Shape 113">
                <a:extLst>
                  <a:ext uri="{FF2B5EF4-FFF2-40B4-BE49-F238E27FC236}">
                    <a16:creationId xmlns:a16="http://schemas.microsoft.com/office/drawing/2014/main" id="{F0C042C6-E82C-7450-EECB-39F080325DEF}"/>
                  </a:ext>
                </a:extLst>
              </p:cNvPr>
              <p:cNvSpPr/>
              <p:nvPr/>
            </p:nvSpPr>
            <p:spPr>
              <a:xfrm>
                <a:off x="2976670" y="2572973"/>
                <a:ext cx="6146958" cy="2890170"/>
              </a:xfrm>
              <a:custGeom>
                <a:avLst/>
                <a:gdLst>
                  <a:gd name="connsiteX0" fmla="*/ 0 w 6146958"/>
                  <a:gd name="connsiteY0" fmla="*/ 0 h 2890170"/>
                  <a:gd name="connsiteX1" fmla="*/ 6146959 w 6146958"/>
                  <a:gd name="connsiteY1" fmla="*/ 0 h 2890170"/>
                  <a:gd name="connsiteX2" fmla="*/ 6146959 w 6146958"/>
                  <a:gd name="connsiteY2" fmla="*/ 2890171 h 2890170"/>
                  <a:gd name="connsiteX3" fmla="*/ 0 w 6146958"/>
                  <a:gd name="connsiteY3" fmla="*/ 2890171 h 289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958" h="2890170">
                    <a:moveTo>
                      <a:pt x="0" y="0"/>
                    </a:moveTo>
                    <a:lnTo>
                      <a:pt x="6146959" y="0"/>
                    </a:lnTo>
                    <a:lnTo>
                      <a:pt x="6146959" y="2890171"/>
                    </a:lnTo>
                    <a:lnTo>
                      <a:pt x="0" y="2890171"/>
                    </a:lnTo>
                    <a:close/>
                  </a:path>
                </a:pathLst>
              </a:custGeom>
              <a:solidFill>
                <a:srgbClr val="034A9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15" name="Freeform: Shape 114">
                <a:extLst>
                  <a:ext uri="{FF2B5EF4-FFF2-40B4-BE49-F238E27FC236}">
                    <a16:creationId xmlns:a16="http://schemas.microsoft.com/office/drawing/2014/main" id="{B996009E-FF12-2F93-0675-32393CCF7ED3}"/>
                  </a:ext>
                </a:extLst>
              </p:cNvPr>
              <p:cNvSpPr/>
              <p:nvPr/>
            </p:nvSpPr>
            <p:spPr>
              <a:xfrm rot="5400000">
                <a:off x="4686121" y="1025570"/>
                <a:ext cx="2728150" cy="5984938"/>
              </a:xfrm>
              <a:custGeom>
                <a:avLst/>
                <a:gdLst>
                  <a:gd name="connsiteX0" fmla="*/ 0 w 2728150"/>
                  <a:gd name="connsiteY0" fmla="*/ 0 h 5984938"/>
                  <a:gd name="connsiteX1" fmla="*/ 2728151 w 2728150"/>
                  <a:gd name="connsiteY1" fmla="*/ 0 h 5984938"/>
                  <a:gd name="connsiteX2" fmla="*/ 2728151 w 2728150"/>
                  <a:gd name="connsiteY2" fmla="*/ 5984939 h 5984938"/>
                  <a:gd name="connsiteX3" fmla="*/ 0 w 2728150"/>
                  <a:gd name="connsiteY3" fmla="*/ 5984939 h 59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150" h="5984938">
                    <a:moveTo>
                      <a:pt x="0" y="0"/>
                    </a:moveTo>
                    <a:lnTo>
                      <a:pt x="2728151" y="0"/>
                    </a:lnTo>
                    <a:lnTo>
                      <a:pt x="2728151" y="5984939"/>
                    </a:lnTo>
                    <a:lnTo>
                      <a:pt x="0" y="5984939"/>
                    </a:lnTo>
                    <a:close/>
                  </a:path>
                </a:pathLst>
              </a:custGeom>
              <a:solidFill>
                <a:srgbClr val="0070C0">
                  <a:lumMod val="20000"/>
                  <a:lumOff val="8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332C1ED0-A4D1-4C63-7CA8-4CBC560B9899}"/>
                </a:ext>
              </a:extLst>
            </p:cNvPr>
            <p:cNvSpPr/>
            <p:nvPr/>
          </p:nvSpPr>
          <p:spPr>
            <a:xfrm>
              <a:off x="2846577" y="3637792"/>
              <a:ext cx="260334" cy="375817"/>
            </a:xfrm>
            <a:custGeom>
              <a:avLst/>
              <a:gdLst>
                <a:gd name="connsiteX0" fmla="*/ 209150 w 260334"/>
                <a:gd name="connsiteY0" fmla="*/ 368693 h 375817"/>
                <a:gd name="connsiteX1" fmla="*/ 209150 w 260334"/>
                <a:gd name="connsiteY1" fmla="*/ 368693 h 375817"/>
                <a:gd name="connsiteX2" fmla="*/ 96659 w 260334"/>
                <a:gd name="connsiteY2" fmla="*/ 324593 h 375817"/>
                <a:gd name="connsiteX3" fmla="*/ 7124 w 260334"/>
                <a:gd name="connsiteY3" fmla="*/ 119615 h 375817"/>
                <a:gd name="connsiteX4" fmla="*/ 51225 w 260334"/>
                <a:gd name="connsiteY4" fmla="*/ 7124 h 375817"/>
                <a:gd name="connsiteX5" fmla="*/ 51225 w 260334"/>
                <a:gd name="connsiteY5" fmla="*/ 7124 h 375817"/>
                <a:gd name="connsiteX6" fmla="*/ 163715 w 260334"/>
                <a:gd name="connsiteY6" fmla="*/ 51225 h 375817"/>
                <a:gd name="connsiteX7" fmla="*/ 253250 w 260334"/>
                <a:gd name="connsiteY7" fmla="*/ 256203 h 375817"/>
                <a:gd name="connsiteX8" fmla="*/ 209150 w 260334"/>
                <a:gd name="connsiteY8" fmla="*/ 368693 h 37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334" h="375817">
                  <a:moveTo>
                    <a:pt x="209150" y="368693"/>
                  </a:moveTo>
                  <a:lnTo>
                    <a:pt x="209150" y="368693"/>
                  </a:lnTo>
                  <a:cubicBezTo>
                    <a:pt x="166097" y="387553"/>
                    <a:pt x="115424" y="367646"/>
                    <a:pt x="96659" y="324593"/>
                  </a:cubicBezTo>
                  <a:lnTo>
                    <a:pt x="7124" y="119615"/>
                  </a:lnTo>
                  <a:cubicBezTo>
                    <a:pt x="-11735" y="76562"/>
                    <a:pt x="8172" y="25889"/>
                    <a:pt x="51225" y="7124"/>
                  </a:cubicBezTo>
                  <a:lnTo>
                    <a:pt x="51225" y="7124"/>
                  </a:lnTo>
                  <a:cubicBezTo>
                    <a:pt x="94278" y="-11735"/>
                    <a:pt x="144951" y="8172"/>
                    <a:pt x="163715" y="51225"/>
                  </a:cubicBezTo>
                  <a:lnTo>
                    <a:pt x="253250" y="256203"/>
                  </a:lnTo>
                  <a:cubicBezTo>
                    <a:pt x="272015" y="299256"/>
                    <a:pt x="252203" y="349929"/>
                    <a:pt x="209150" y="368693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B1011AD2-C7F0-3DE1-D7B1-09977C29F581}"/>
                </a:ext>
              </a:extLst>
            </p:cNvPr>
            <p:cNvSpPr/>
            <p:nvPr/>
          </p:nvSpPr>
          <p:spPr>
            <a:xfrm>
              <a:off x="8908863" y="3702090"/>
              <a:ext cx="328946" cy="328874"/>
            </a:xfrm>
            <a:custGeom>
              <a:avLst/>
              <a:gdLst>
                <a:gd name="connsiteX0" fmla="*/ 24932 w 328946"/>
                <a:gd name="connsiteY0" fmla="*/ 304014 h 328874"/>
                <a:gd name="connsiteX1" fmla="*/ 24932 w 328946"/>
                <a:gd name="connsiteY1" fmla="*/ 304014 h 328874"/>
                <a:gd name="connsiteX2" fmla="*/ 24932 w 328946"/>
                <a:gd name="connsiteY2" fmla="*/ 183142 h 328874"/>
                <a:gd name="connsiteX3" fmla="*/ 183142 w 328946"/>
                <a:gd name="connsiteY3" fmla="*/ 24932 h 328874"/>
                <a:gd name="connsiteX4" fmla="*/ 304014 w 328946"/>
                <a:gd name="connsiteY4" fmla="*/ 24932 h 328874"/>
                <a:gd name="connsiteX5" fmla="*/ 304014 w 328946"/>
                <a:gd name="connsiteY5" fmla="*/ 24932 h 328874"/>
                <a:gd name="connsiteX6" fmla="*/ 304014 w 328946"/>
                <a:gd name="connsiteY6" fmla="*/ 145804 h 328874"/>
                <a:gd name="connsiteX7" fmla="*/ 145804 w 328946"/>
                <a:gd name="connsiteY7" fmla="*/ 304014 h 328874"/>
                <a:gd name="connsiteX8" fmla="*/ 24932 w 328946"/>
                <a:gd name="connsiteY8" fmla="*/ 304014 h 32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8946" h="328874">
                  <a:moveTo>
                    <a:pt x="24932" y="304014"/>
                  </a:moveTo>
                  <a:lnTo>
                    <a:pt x="24932" y="304014"/>
                  </a:lnTo>
                  <a:cubicBezTo>
                    <a:pt x="-8311" y="270772"/>
                    <a:pt x="-8311" y="216384"/>
                    <a:pt x="24932" y="183142"/>
                  </a:cubicBezTo>
                  <a:lnTo>
                    <a:pt x="183142" y="24932"/>
                  </a:lnTo>
                  <a:cubicBezTo>
                    <a:pt x="216384" y="-8311"/>
                    <a:pt x="270772" y="-8311"/>
                    <a:pt x="304014" y="24932"/>
                  </a:cubicBezTo>
                  <a:lnTo>
                    <a:pt x="304014" y="24932"/>
                  </a:lnTo>
                  <a:cubicBezTo>
                    <a:pt x="337257" y="58174"/>
                    <a:pt x="337257" y="112562"/>
                    <a:pt x="304014" y="145804"/>
                  </a:cubicBezTo>
                  <a:lnTo>
                    <a:pt x="145804" y="304014"/>
                  </a:lnTo>
                  <a:cubicBezTo>
                    <a:pt x="112562" y="337161"/>
                    <a:pt x="58174" y="337161"/>
                    <a:pt x="24932" y="304014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2818C73A-0D54-A236-CEB8-1BB01F139D8C}"/>
                </a:ext>
              </a:extLst>
            </p:cNvPr>
            <p:cNvSpPr/>
            <p:nvPr/>
          </p:nvSpPr>
          <p:spPr>
            <a:xfrm>
              <a:off x="8199703" y="1326531"/>
              <a:ext cx="794921" cy="879062"/>
            </a:xfrm>
            <a:custGeom>
              <a:avLst/>
              <a:gdLst>
                <a:gd name="connsiteX0" fmla="*/ 576929 w 794921"/>
                <a:gd name="connsiteY0" fmla="*/ 0 h 879062"/>
                <a:gd name="connsiteX1" fmla="*/ 534733 w 794921"/>
                <a:gd name="connsiteY1" fmla="*/ 28575 h 879062"/>
                <a:gd name="connsiteX2" fmla="*/ 487108 w 794921"/>
                <a:gd name="connsiteY2" fmla="*/ 42196 h 879062"/>
                <a:gd name="connsiteX3" fmla="*/ 74580 w 794921"/>
                <a:gd name="connsiteY3" fmla="*/ 88106 h 879062"/>
                <a:gd name="connsiteX4" fmla="*/ 0 w 794921"/>
                <a:gd name="connsiteY4" fmla="*/ 278987 h 879062"/>
                <a:gd name="connsiteX5" fmla="*/ 2381 w 794921"/>
                <a:gd name="connsiteY5" fmla="*/ 545592 h 879062"/>
                <a:gd name="connsiteX6" fmla="*/ 338899 w 794921"/>
                <a:gd name="connsiteY6" fmla="*/ 879062 h 879062"/>
                <a:gd name="connsiteX7" fmla="*/ 380523 w 794921"/>
                <a:gd name="connsiteY7" fmla="*/ 879062 h 879062"/>
                <a:gd name="connsiteX8" fmla="*/ 717042 w 794921"/>
                <a:gd name="connsiteY8" fmla="*/ 542544 h 879062"/>
                <a:gd name="connsiteX9" fmla="*/ 717042 w 794921"/>
                <a:gd name="connsiteY9" fmla="*/ 459962 h 879062"/>
                <a:gd name="connsiteX10" fmla="*/ 790860 w 794921"/>
                <a:gd name="connsiteY10" fmla="*/ 397669 h 879062"/>
                <a:gd name="connsiteX11" fmla="*/ 702087 w 794921"/>
                <a:gd name="connsiteY11" fmla="*/ 255842 h 879062"/>
                <a:gd name="connsiteX12" fmla="*/ 613600 w 794921"/>
                <a:gd name="connsiteY12" fmla="*/ 155162 h 879062"/>
                <a:gd name="connsiteX13" fmla="*/ 576929 w 794921"/>
                <a:gd name="connsiteY13" fmla="*/ 0 h 87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921" h="879062">
                  <a:moveTo>
                    <a:pt x="576929" y="0"/>
                  </a:moveTo>
                  <a:cubicBezTo>
                    <a:pt x="568547" y="7810"/>
                    <a:pt x="554545" y="19431"/>
                    <a:pt x="534733" y="28575"/>
                  </a:cubicBezTo>
                  <a:cubicBezTo>
                    <a:pt x="528828" y="31337"/>
                    <a:pt x="511302" y="38957"/>
                    <a:pt x="487108" y="42196"/>
                  </a:cubicBezTo>
                  <a:cubicBezTo>
                    <a:pt x="403670" y="53245"/>
                    <a:pt x="170402" y="20765"/>
                    <a:pt x="74580" y="88106"/>
                  </a:cubicBezTo>
                  <a:cubicBezTo>
                    <a:pt x="40767" y="111919"/>
                    <a:pt x="4381" y="161925"/>
                    <a:pt x="0" y="278987"/>
                  </a:cubicBezTo>
                  <a:lnTo>
                    <a:pt x="2381" y="545592"/>
                  </a:lnTo>
                  <a:cubicBezTo>
                    <a:pt x="4096" y="730282"/>
                    <a:pt x="154210" y="879062"/>
                    <a:pt x="338899" y="879062"/>
                  </a:cubicBezTo>
                  <a:lnTo>
                    <a:pt x="380523" y="879062"/>
                  </a:lnTo>
                  <a:cubicBezTo>
                    <a:pt x="566356" y="879062"/>
                    <a:pt x="717042" y="728377"/>
                    <a:pt x="717042" y="542544"/>
                  </a:cubicBezTo>
                  <a:lnTo>
                    <a:pt x="717042" y="459962"/>
                  </a:lnTo>
                  <a:cubicBezTo>
                    <a:pt x="723519" y="458057"/>
                    <a:pt x="775906" y="442246"/>
                    <a:pt x="790860" y="397669"/>
                  </a:cubicBezTo>
                  <a:cubicBezTo>
                    <a:pt x="807244" y="348806"/>
                    <a:pt x="773335" y="281559"/>
                    <a:pt x="702087" y="255842"/>
                  </a:cubicBezTo>
                  <a:cubicBezTo>
                    <a:pt x="679895" y="239649"/>
                    <a:pt x="642271" y="207740"/>
                    <a:pt x="613600" y="155162"/>
                  </a:cubicBezTo>
                  <a:cubicBezTo>
                    <a:pt x="578167" y="89726"/>
                    <a:pt x="576167" y="28384"/>
                    <a:pt x="576929" y="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3A043A8F-EF1A-7FA4-7E52-9D50ECEF97F0}"/>
                </a:ext>
              </a:extLst>
            </p:cNvPr>
            <p:cNvSpPr/>
            <p:nvPr/>
          </p:nvSpPr>
          <p:spPr>
            <a:xfrm>
              <a:off x="8272855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7EACBF3F-886C-F221-A8C9-2039134DD033}"/>
                </a:ext>
              </a:extLst>
            </p:cNvPr>
            <p:cNvSpPr/>
            <p:nvPr/>
          </p:nvSpPr>
          <p:spPr>
            <a:xfrm>
              <a:off x="8666428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82651BF9-AA7E-D90A-DBE9-BE4AF67DC733}"/>
                </a:ext>
              </a:extLst>
            </p:cNvPr>
            <p:cNvSpPr/>
            <p:nvPr/>
          </p:nvSpPr>
          <p:spPr>
            <a:xfrm>
              <a:off x="8343912" y="1945657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2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60EA8E02-8680-6254-FEA4-91E50150CC66}"/>
                </a:ext>
              </a:extLst>
            </p:cNvPr>
            <p:cNvSpPr/>
            <p:nvPr/>
          </p:nvSpPr>
          <p:spPr>
            <a:xfrm>
              <a:off x="8072544" y="6173423"/>
              <a:ext cx="406908" cy="142875"/>
            </a:xfrm>
            <a:custGeom>
              <a:avLst/>
              <a:gdLst>
                <a:gd name="connsiteX0" fmla="*/ 238792 w 406908"/>
                <a:gd name="connsiteY0" fmla="*/ 0 h 142875"/>
                <a:gd name="connsiteX1" fmla="*/ 206121 w 406908"/>
                <a:gd name="connsiteY1" fmla="*/ 24479 h 142875"/>
                <a:gd name="connsiteX2" fmla="*/ 169355 w 406908"/>
                <a:gd name="connsiteY2" fmla="*/ 44863 h 142875"/>
                <a:gd name="connsiteX3" fmla="*/ 73438 w 406908"/>
                <a:gd name="connsiteY3" fmla="*/ 53054 h 142875"/>
                <a:gd name="connsiteX4" fmla="*/ 0 w 406908"/>
                <a:gd name="connsiteY4" fmla="*/ 134684 h 142875"/>
                <a:gd name="connsiteX5" fmla="*/ 238792 w 406908"/>
                <a:gd name="connsiteY5" fmla="*/ 138779 h 142875"/>
                <a:gd name="connsiteX6" fmla="*/ 242888 w 406908"/>
                <a:gd name="connsiteY6" fmla="*/ 114300 h 142875"/>
                <a:gd name="connsiteX7" fmla="*/ 298038 w 406908"/>
                <a:gd name="connsiteY7" fmla="*/ 114300 h 142875"/>
                <a:gd name="connsiteX8" fmla="*/ 298038 w 406908"/>
                <a:gd name="connsiteY8" fmla="*/ 142875 h 142875"/>
                <a:gd name="connsiteX9" fmla="*/ 406908 w 406908"/>
                <a:gd name="connsiteY9" fmla="*/ 142875 h 142875"/>
                <a:gd name="connsiteX10" fmla="*/ 402146 w 406908"/>
                <a:gd name="connsiteY10" fmla="*/ 0 h 142875"/>
                <a:gd name="connsiteX11" fmla="*/ 238792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238792" y="0"/>
                  </a:moveTo>
                  <a:cubicBezTo>
                    <a:pt x="231077" y="6668"/>
                    <a:pt x="220123" y="15430"/>
                    <a:pt x="206121" y="24479"/>
                  </a:cubicBezTo>
                  <a:cubicBezTo>
                    <a:pt x="192120" y="33528"/>
                    <a:pt x="178022" y="41053"/>
                    <a:pt x="169355" y="44863"/>
                  </a:cubicBezTo>
                  <a:cubicBezTo>
                    <a:pt x="129635" y="62294"/>
                    <a:pt x="104108" y="45434"/>
                    <a:pt x="73438" y="53054"/>
                  </a:cubicBezTo>
                  <a:cubicBezTo>
                    <a:pt x="51911" y="58388"/>
                    <a:pt x="24384" y="76676"/>
                    <a:pt x="0" y="134684"/>
                  </a:cubicBezTo>
                  <a:cubicBezTo>
                    <a:pt x="79629" y="136017"/>
                    <a:pt x="159163" y="137446"/>
                    <a:pt x="238792" y="138779"/>
                  </a:cubicBezTo>
                  <a:cubicBezTo>
                    <a:pt x="240125" y="130588"/>
                    <a:pt x="241554" y="122491"/>
                    <a:pt x="242888" y="114300"/>
                  </a:cubicBezTo>
                  <a:cubicBezTo>
                    <a:pt x="261271" y="114300"/>
                    <a:pt x="279654" y="114300"/>
                    <a:pt x="298038" y="114300"/>
                  </a:cubicBezTo>
                  <a:cubicBezTo>
                    <a:pt x="298038" y="123825"/>
                    <a:pt x="298038" y="133350"/>
                    <a:pt x="298038" y="142875"/>
                  </a:cubicBezTo>
                  <a:cubicBezTo>
                    <a:pt x="334328" y="142875"/>
                    <a:pt x="370618" y="142875"/>
                    <a:pt x="406908" y="142875"/>
                  </a:cubicBezTo>
                  <a:cubicBezTo>
                    <a:pt x="405289" y="95250"/>
                    <a:pt x="403765" y="47625"/>
                    <a:pt x="402146" y="0"/>
                  </a:cubicBezTo>
                  <a:cubicBezTo>
                    <a:pt x="347663" y="0"/>
                    <a:pt x="293180" y="0"/>
                    <a:pt x="238792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811AE83C-CAAA-662A-7100-49942D3FE223}"/>
                </a:ext>
              </a:extLst>
            </p:cNvPr>
            <p:cNvSpPr/>
            <p:nvPr/>
          </p:nvSpPr>
          <p:spPr>
            <a:xfrm>
              <a:off x="8692908" y="6173423"/>
              <a:ext cx="406908" cy="142875"/>
            </a:xfrm>
            <a:custGeom>
              <a:avLst/>
              <a:gdLst>
                <a:gd name="connsiteX0" fmla="*/ 168116 w 406908"/>
                <a:gd name="connsiteY0" fmla="*/ 0 h 142875"/>
                <a:gd name="connsiteX1" fmla="*/ 200787 w 406908"/>
                <a:gd name="connsiteY1" fmla="*/ 24479 h 142875"/>
                <a:gd name="connsiteX2" fmla="*/ 237554 w 406908"/>
                <a:gd name="connsiteY2" fmla="*/ 44863 h 142875"/>
                <a:gd name="connsiteX3" fmla="*/ 333470 w 406908"/>
                <a:gd name="connsiteY3" fmla="*/ 53054 h 142875"/>
                <a:gd name="connsiteX4" fmla="*/ 406908 w 406908"/>
                <a:gd name="connsiteY4" fmla="*/ 134684 h 142875"/>
                <a:gd name="connsiteX5" fmla="*/ 168116 w 406908"/>
                <a:gd name="connsiteY5" fmla="*/ 138779 h 142875"/>
                <a:gd name="connsiteX6" fmla="*/ 164021 w 406908"/>
                <a:gd name="connsiteY6" fmla="*/ 114300 h 142875"/>
                <a:gd name="connsiteX7" fmla="*/ 108871 w 406908"/>
                <a:gd name="connsiteY7" fmla="*/ 114300 h 142875"/>
                <a:gd name="connsiteX8" fmla="*/ 108871 w 406908"/>
                <a:gd name="connsiteY8" fmla="*/ 142875 h 142875"/>
                <a:gd name="connsiteX9" fmla="*/ 0 w 406908"/>
                <a:gd name="connsiteY9" fmla="*/ 142875 h 142875"/>
                <a:gd name="connsiteX10" fmla="*/ 4763 w 406908"/>
                <a:gd name="connsiteY10" fmla="*/ 0 h 142875"/>
                <a:gd name="connsiteX11" fmla="*/ 168116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168116" y="0"/>
                  </a:moveTo>
                  <a:cubicBezTo>
                    <a:pt x="175832" y="6668"/>
                    <a:pt x="186785" y="15430"/>
                    <a:pt x="200787" y="24479"/>
                  </a:cubicBezTo>
                  <a:cubicBezTo>
                    <a:pt x="214789" y="33528"/>
                    <a:pt x="228886" y="41053"/>
                    <a:pt x="237554" y="44863"/>
                  </a:cubicBezTo>
                  <a:cubicBezTo>
                    <a:pt x="277273" y="62294"/>
                    <a:pt x="302800" y="45434"/>
                    <a:pt x="333470" y="53054"/>
                  </a:cubicBezTo>
                  <a:cubicBezTo>
                    <a:pt x="354997" y="58388"/>
                    <a:pt x="382524" y="76676"/>
                    <a:pt x="406908" y="134684"/>
                  </a:cubicBezTo>
                  <a:cubicBezTo>
                    <a:pt x="327279" y="136017"/>
                    <a:pt x="247745" y="137446"/>
                    <a:pt x="168116" y="138779"/>
                  </a:cubicBezTo>
                  <a:cubicBezTo>
                    <a:pt x="166783" y="130588"/>
                    <a:pt x="165354" y="122491"/>
                    <a:pt x="164021" y="114300"/>
                  </a:cubicBezTo>
                  <a:cubicBezTo>
                    <a:pt x="145638" y="114300"/>
                    <a:pt x="127254" y="114300"/>
                    <a:pt x="108871" y="114300"/>
                  </a:cubicBezTo>
                  <a:cubicBezTo>
                    <a:pt x="108871" y="123825"/>
                    <a:pt x="108871" y="133350"/>
                    <a:pt x="108871" y="142875"/>
                  </a:cubicBezTo>
                  <a:cubicBezTo>
                    <a:pt x="72580" y="142875"/>
                    <a:pt x="36290" y="142875"/>
                    <a:pt x="0" y="142875"/>
                  </a:cubicBezTo>
                  <a:cubicBezTo>
                    <a:pt x="1619" y="95250"/>
                    <a:pt x="3143" y="47625"/>
                    <a:pt x="4763" y="0"/>
                  </a:cubicBezTo>
                  <a:cubicBezTo>
                    <a:pt x="59246" y="0"/>
                    <a:pt x="113729" y="0"/>
                    <a:pt x="168116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116" name="Rectangle 115">
            <a:extLst>
              <a:ext uri="{FF2B5EF4-FFF2-40B4-BE49-F238E27FC236}">
                <a16:creationId xmlns:a16="http://schemas.microsoft.com/office/drawing/2014/main" id="{0D83B3FD-2FFA-F317-5E96-364629148B0A}"/>
              </a:ext>
            </a:extLst>
          </p:cNvPr>
          <p:cNvSpPr/>
          <p:nvPr/>
        </p:nvSpPr>
        <p:spPr>
          <a:xfrm>
            <a:off x="3614225" y="2576853"/>
            <a:ext cx="4307478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000" b="1" u="sng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Decision Trees Overfit!</a:t>
            </a:r>
          </a:p>
        </p:txBody>
      </p:sp>
      <p:sp>
        <p:nvSpPr>
          <p:cNvPr id="117" name="Rectangle 116">
            <a:extLst>
              <a:ext uri="{FF2B5EF4-FFF2-40B4-BE49-F238E27FC236}">
                <a16:creationId xmlns:a16="http://schemas.microsoft.com/office/drawing/2014/main" id="{0514A2EC-5C6B-4B7A-3339-54C98F18F3D8}"/>
              </a:ext>
            </a:extLst>
          </p:cNvPr>
          <p:cNvSpPr/>
          <p:nvPr/>
        </p:nvSpPr>
        <p:spPr>
          <a:xfrm>
            <a:off x="2793130" y="3191026"/>
            <a:ext cx="5907240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000" dirty="0">
                <a:latin typeface="Arial (Body)"/>
              </a:rPr>
              <a:t>Decision trees tend to overfit because they can grow very deep and memorize noise or </a:t>
            </a:r>
            <a:r>
              <a:rPr lang="en-US" sz="2000" b="1" dirty="0">
                <a:latin typeface="Arial (Body)"/>
              </a:rPr>
              <a:t>small variations</a:t>
            </a:r>
            <a:r>
              <a:rPr lang="en-US" sz="2000" dirty="0">
                <a:latin typeface="Arial (Body)"/>
              </a:rPr>
              <a:t> in the training data instead of learning general patterns; </a:t>
            </a:r>
            <a:r>
              <a:rPr lang="en-US" sz="2000" b="1" dirty="0">
                <a:latin typeface="Arial (Body)"/>
              </a:rPr>
              <a:t>pruning</a:t>
            </a:r>
            <a:r>
              <a:rPr lang="en-US" sz="2000" dirty="0">
                <a:latin typeface="Arial (Body)"/>
              </a:rPr>
              <a:t> helps reduce overfitting by removing branches that provide little predictive power, improving the model’s generalization.</a:t>
            </a:r>
          </a:p>
        </p:txBody>
      </p:sp>
    </p:spTree>
    <p:extLst>
      <p:ext uri="{BB962C8B-B14F-4D97-AF65-F5344CB8AC3E}">
        <p14:creationId xmlns:p14="http://schemas.microsoft.com/office/powerpoint/2010/main" val="8436708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6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6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4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0" accel="100000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1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6" grpId="0"/>
      <p:bldP spid="11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TextBox 102">
            <a:extLst>
              <a:ext uri="{FF2B5EF4-FFF2-40B4-BE49-F238E27FC236}">
                <a16:creationId xmlns:a16="http://schemas.microsoft.com/office/drawing/2014/main" id="{BDB0208F-FE44-0074-5D62-BBFE3E02931C}"/>
              </a:ext>
            </a:extLst>
          </p:cNvPr>
          <p:cNvSpPr txBox="1"/>
          <p:nvPr/>
        </p:nvSpPr>
        <p:spPr>
          <a:xfrm rot="16200000">
            <a:off x="2584326" y="1646458"/>
            <a:ext cx="2274478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500" b="1" dirty="0">
                <a:solidFill>
                  <a:srgbClr val="595959"/>
                </a:solidFill>
              </a:rPr>
              <a:t>Weak Learner</a:t>
            </a:r>
          </a:p>
        </p:txBody>
      </p:sp>
      <p:sp>
        <p:nvSpPr>
          <p:cNvPr id="104" name="TextBox 103">
            <a:extLst>
              <a:ext uri="{FF2B5EF4-FFF2-40B4-BE49-F238E27FC236}">
                <a16:creationId xmlns:a16="http://schemas.microsoft.com/office/drawing/2014/main" id="{A7806A2C-EB1D-12FF-61DD-993095A2CD8C}"/>
              </a:ext>
            </a:extLst>
          </p:cNvPr>
          <p:cNvSpPr txBox="1"/>
          <p:nvPr/>
        </p:nvSpPr>
        <p:spPr>
          <a:xfrm rot="16200000">
            <a:off x="7068344" y="1650885"/>
            <a:ext cx="2274478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500" b="1" dirty="0">
                <a:solidFill>
                  <a:srgbClr val="595959"/>
                </a:solidFill>
              </a:rPr>
              <a:t>Weak Learner</a:t>
            </a: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EA0FF639-C524-6B0C-7918-9AA7A48BC71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98034" y="0"/>
            <a:ext cx="10156182" cy="698650"/>
          </a:xfrm>
        </p:spPr>
        <p:txBody>
          <a:bodyPr>
            <a:noAutofit/>
          </a:bodyPr>
          <a:lstStyle/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Ensemble Learning Types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A2DA955-2CC0-A61A-D5D7-D772F6CEDB35}"/>
              </a:ext>
            </a:extLst>
          </p:cNvPr>
          <p:cNvGrpSpPr/>
          <p:nvPr/>
        </p:nvGrpSpPr>
        <p:grpSpPr>
          <a:xfrm>
            <a:off x="1640009" y="866522"/>
            <a:ext cx="1855728" cy="1855726"/>
            <a:chOff x="1900416" y="1544059"/>
            <a:chExt cx="1855728" cy="1855726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3D29261F-C323-5FCB-B7E0-43971C5F9073}"/>
                </a:ext>
              </a:extLst>
            </p:cNvPr>
            <p:cNvSpPr/>
            <p:nvPr/>
          </p:nvSpPr>
          <p:spPr bwMode="auto">
            <a:xfrm>
              <a:off x="1900416" y="1544059"/>
              <a:ext cx="1855728" cy="1855726"/>
            </a:xfrm>
            <a:prstGeom prst="ellipse">
              <a:avLst/>
            </a:prstGeom>
            <a:solidFill>
              <a:sysClr val="window" lastClr="FFFFFF">
                <a:lumMod val="75000"/>
              </a:sys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10A80446-FB6A-EC61-3DEC-4C8C2AF64E50}"/>
                </a:ext>
              </a:extLst>
            </p:cNvPr>
            <p:cNvSpPr/>
            <p:nvPr/>
          </p:nvSpPr>
          <p:spPr>
            <a:xfrm>
              <a:off x="2369169" y="1748452"/>
              <a:ext cx="918222" cy="1446943"/>
            </a:xfrm>
            <a:custGeom>
              <a:avLst/>
              <a:gdLst>
                <a:gd name="connsiteX0" fmla="*/ 388647 w 1020247"/>
                <a:gd name="connsiteY0" fmla="*/ 1501044 h 1607715"/>
                <a:gd name="connsiteX1" fmla="*/ 490425 w 1020247"/>
                <a:gd name="connsiteY1" fmla="*/ 1607424 h 1607715"/>
                <a:gd name="connsiteX2" fmla="*/ 279543 w 1020247"/>
                <a:gd name="connsiteY2" fmla="*/ 1607424 h 1607715"/>
                <a:gd name="connsiteX3" fmla="*/ 388647 w 1020247"/>
                <a:gd name="connsiteY3" fmla="*/ 1501044 h 1607715"/>
                <a:gd name="connsiteX4" fmla="*/ 627832 w 1020247"/>
                <a:gd name="connsiteY4" fmla="*/ 1500489 h 1607715"/>
                <a:gd name="connsiteX5" fmla="*/ 685269 w 1020247"/>
                <a:gd name="connsiteY5" fmla="*/ 1513912 h 1607715"/>
                <a:gd name="connsiteX6" fmla="*/ 741408 w 1020247"/>
                <a:gd name="connsiteY6" fmla="*/ 1607715 h 1607715"/>
                <a:gd name="connsiteX7" fmla="*/ 528804 w 1020247"/>
                <a:gd name="connsiteY7" fmla="*/ 1607715 h 1607715"/>
                <a:gd name="connsiteX8" fmla="*/ 572657 w 1020247"/>
                <a:gd name="connsiteY8" fmla="*/ 1521529 h 1607715"/>
                <a:gd name="connsiteX9" fmla="*/ 627832 w 1020247"/>
                <a:gd name="connsiteY9" fmla="*/ 1500489 h 1607715"/>
                <a:gd name="connsiteX10" fmla="*/ 585011 w 1020247"/>
                <a:gd name="connsiteY10" fmla="*/ 1352845 h 1607715"/>
                <a:gd name="connsiteX11" fmla="*/ 685426 w 1020247"/>
                <a:gd name="connsiteY11" fmla="*/ 1352845 h 1607715"/>
                <a:gd name="connsiteX12" fmla="*/ 708055 w 1020247"/>
                <a:gd name="connsiteY12" fmla="*/ 1373152 h 1607715"/>
                <a:gd name="connsiteX13" fmla="*/ 708189 w 1020247"/>
                <a:gd name="connsiteY13" fmla="*/ 1508260 h 1607715"/>
                <a:gd name="connsiteX14" fmla="*/ 635319 w 1020247"/>
                <a:gd name="connsiteY14" fmla="*/ 1484982 h 1607715"/>
                <a:gd name="connsiteX15" fmla="*/ 561889 w 1020247"/>
                <a:gd name="connsiteY15" fmla="*/ 1509064 h 1607715"/>
                <a:gd name="connsiteX16" fmla="*/ 561889 w 1020247"/>
                <a:gd name="connsiteY16" fmla="*/ 1444146 h 1607715"/>
                <a:gd name="connsiteX17" fmla="*/ 561889 w 1020247"/>
                <a:gd name="connsiteY17" fmla="*/ 1376078 h 1607715"/>
                <a:gd name="connsiteX18" fmla="*/ 585011 w 1020247"/>
                <a:gd name="connsiteY18" fmla="*/ 1352845 h 1607715"/>
                <a:gd name="connsiteX19" fmla="*/ 336821 w 1020247"/>
                <a:gd name="connsiteY19" fmla="*/ 1352801 h 1607715"/>
                <a:gd name="connsiteX20" fmla="*/ 433907 w 1020247"/>
                <a:gd name="connsiteY20" fmla="*/ 1352801 h 1607715"/>
                <a:gd name="connsiteX21" fmla="*/ 458190 w 1020247"/>
                <a:gd name="connsiteY21" fmla="*/ 1377128 h 1607715"/>
                <a:gd name="connsiteX22" fmla="*/ 458190 w 1020247"/>
                <a:gd name="connsiteY22" fmla="*/ 1498766 h 1607715"/>
                <a:gd name="connsiteX23" fmla="*/ 457744 w 1020247"/>
                <a:gd name="connsiteY23" fmla="*/ 1507501 h 1607715"/>
                <a:gd name="connsiteX24" fmla="*/ 312538 w 1020247"/>
                <a:gd name="connsiteY24" fmla="*/ 1506853 h 1607715"/>
                <a:gd name="connsiteX25" fmla="*/ 311890 w 1020247"/>
                <a:gd name="connsiteY25" fmla="*/ 1497068 h 1607715"/>
                <a:gd name="connsiteX26" fmla="*/ 311890 w 1020247"/>
                <a:gd name="connsiteY26" fmla="*/ 1377665 h 1607715"/>
                <a:gd name="connsiteX27" fmla="*/ 336821 w 1020247"/>
                <a:gd name="connsiteY27" fmla="*/ 1352801 h 1607715"/>
                <a:gd name="connsiteX28" fmla="*/ 584586 w 1020247"/>
                <a:gd name="connsiteY28" fmla="*/ 1079077 h 1607715"/>
                <a:gd name="connsiteX29" fmla="*/ 685761 w 1020247"/>
                <a:gd name="connsiteY29" fmla="*/ 1079077 h 1607715"/>
                <a:gd name="connsiteX30" fmla="*/ 685761 w 1020247"/>
                <a:gd name="connsiteY30" fmla="*/ 1335979 h 1607715"/>
                <a:gd name="connsiteX31" fmla="*/ 584586 w 1020247"/>
                <a:gd name="connsiteY31" fmla="*/ 1335979 h 1607715"/>
                <a:gd name="connsiteX32" fmla="*/ 334519 w 1020247"/>
                <a:gd name="connsiteY32" fmla="*/ 1078854 h 1607715"/>
                <a:gd name="connsiteX33" fmla="*/ 436163 w 1020247"/>
                <a:gd name="connsiteY33" fmla="*/ 1078854 h 1607715"/>
                <a:gd name="connsiteX34" fmla="*/ 436163 w 1020247"/>
                <a:gd name="connsiteY34" fmla="*/ 1335756 h 1607715"/>
                <a:gd name="connsiteX35" fmla="*/ 334519 w 1020247"/>
                <a:gd name="connsiteY35" fmla="*/ 1335756 h 1607715"/>
                <a:gd name="connsiteX36" fmla="*/ 133041 w 1020247"/>
                <a:gd name="connsiteY36" fmla="*/ 1008597 h 1607715"/>
                <a:gd name="connsiteX37" fmla="*/ 157280 w 1020247"/>
                <a:gd name="connsiteY37" fmla="*/ 1008597 h 1607715"/>
                <a:gd name="connsiteX38" fmla="*/ 137889 w 1020247"/>
                <a:gd name="connsiteY38" fmla="*/ 1067550 h 1607715"/>
                <a:gd name="connsiteX39" fmla="*/ 119794 w 1020247"/>
                <a:gd name="connsiteY39" fmla="*/ 1050349 h 1607715"/>
                <a:gd name="connsiteX40" fmla="*/ 133041 w 1020247"/>
                <a:gd name="connsiteY40" fmla="*/ 1008597 h 1607715"/>
                <a:gd name="connsiteX41" fmla="*/ 862732 w 1020247"/>
                <a:gd name="connsiteY41" fmla="*/ 1008418 h 1607715"/>
                <a:gd name="connsiteX42" fmla="*/ 887261 w 1020247"/>
                <a:gd name="connsiteY42" fmla="*/ 1008418 h 1607715"/>
                <a:gd name="connsiteX43" fmla="*/ 900463 w 1020247"/>
                <a:gd name="connsiteY43" fmla="*/ 1050706 h 1607715"/>
                <a:gd name="connsiteX44" fmla="*/ 882838 w 1020247"/>
                <a:gd name="connsiteY44" fmla="*/ 1067639 h 1607715"/>
                <a:gd name="connsiteX45" fmla="*/ 862732 w 1020247"/>
                <a:gd name="connsiteY45" fmla="*/ 1008418 h 1607715"/>
                <a:gd name="connsiteX46" fmla="*/ 980728 w 1020247"/>
                <a:gd name="connsiteY46" fmla="*/ 1007748 h 1607715"/>
                <a:gd name="connsiteX47" fmla="*/ 999985 w 1020247"/>
                <a:gd name="connsiteY47" fmla="*/ 1008038 h 1607715"/>
                <a:gd name="connsiteX48" fmla="*/ 1005659 w 1020247"/>
                <a:gd name="connsiteY48" fmla="*/ 1014025 h 1607715"/>
                <a:gd name="connsiteX49" fmla="*/ 985687 w 1020247"/>
                <a:gd name="connsiteY49" fmla="*/ 1067528 h 1607715"/>
                <a:gd name="connsiteX50" fmla="*/ 967615 w 1020247"/>
                <a:gd name="connsiteY50" fmla="*/ 1050505 h 1607715"/>
                <a:gd name="connsiteX51" fmla="*/ 980728 w 1020247"/>
                <a:gd name="connsiteY51" fmla="*/ 1007748 h 1607715"/>
                <a:gd name="connsiteX52" fmla="*/ 39485 w 1020247"/>
                <a:gd name="connsiteY52" fmla="*/ 1007703 h 1607715"/>
                <a:gd name="connsiteX53" fmla="*/ 52441 w 1020247"/>
                <a:gd name="connsiteY53" fmla="*/ 1050863 h 1607715"/>
                <a:gd name="connsiteX54" fmla="*/ 33341 w 1020247"/>
                <a:gd name="connsiteY54" fmla="*/ 1065808 h 1607715"/>
                <a:gd name="connsiteX55" fmla="*/ 14487 w 1020247"/>
                <a:gd name="connsiteY55" fmla="*/ 1014718 h 1607715"/>
                <a:gd name="connsiteX56" fmla="*/ 21636 w 1020247"/>
                <a:gd name="connsiteY56" fmla="*/ 1008016 h 1607715"/>
                <a:gd name="connsiteX57" fmla="*/ 39485 w 1020247"/>
                <a:gd name="connsiteY57" fmla="*/ 1007703 h 1607715"/>
                <a:gd name="connsiteX58" fmla="*/ 861236 w 1020247"/>
                <a:gd name="connsiteY58" fmla="*/ 928913 h 1607715"/>
                <a:gd name="connsiteX59" fmla="*/ 933325 w 1020247"/>
                <a:gd name="connsiteY59" fmla="*/ 929047 h 1607715"/>
                <a:gd name="connsiteX60" fmla="*/ 1006843 w 1020247"/>
                <a:gd name="connsiteY60" fmla="*/ 928935 h 1607715"/>
                <a:gd name="connsiteX61" fmla="*/ 1020247 w 1020247"/>
                <a:gd name="connsiteY61" fmla="*/ 942339 h 1607715"/>
                <a:gd name="connsiteX62" fmla="*/ 1020247 w 1020247"/>
                <a:gd name="connsiteY62" fmla="*/ 980204 h 1607715"/>
                <a:gd name="connsiteX63" fmla="*/ 1008787 w 1020247"/>
                <a:gd name="connsiteY63" fmla="*/ 991709 h 1607715"/>
                <a:gd name="connsiteX64" fmla="*/ 859471 w 1020247"/>
                <a:gd name="connsiteY64" fmla="*/ 991709 h 1607715"/>
                <a:gd name="connsiteX65" fmla="*/ 847832 w 1020247"/>
                <a:gd name="connsiteY65" fmla="*/ 980293 h 1607715"/>
                <a:gd name="connsiteX66" fmla="*/ 847832 w 1020247"/>
                <a:gd name="connsiteY66" fmla="*/ 942317 h 1607715"/>
                <a:gd name="connsiteX67" fmla="*/ 861236 w 1020247"/>
                <a:gd name="connsiteY67" fmla="*/ 928913 h 1607715"/>
                <a:gd name="connsiteX68" fmla="*/ 12833 w 1020247"/>
                <a:gd name="connsiteY68" fmla="*/ 928890 h 1607715"/>
                <a:gd name="connsiteX69" fmla="*/ 159960 w 1020247"/>
                <a:gd name="connsiteY69" fmla="*/ 928890 h 1607715"/>
                <a:gd name="connsiteX70" fmla="*/ 172537 w 1020247"/>
                <a:gd name="connsiteY70" fmla="*/ 941713 h 1607715"/>
                <a:gd name="connsiteX71" fmla="*/ 172537 w 1020247"/>
                <a:gd name="connsiteY71" fmla="*/ 979690 h 1607715"/>
                <a:gd name="connsiteX72" fmla="*/ 160317 w 1020247"/>
                <a:gd name="connsiteY72" fmla="*/ 991619 h 1607715"/>
                <a:gd name="connsiteX73" fmla="*/ 85637 w 1020247"/>
                <a:gd name="connsiteY73" fmla="*/ 991619 h 1607715"/>
                <a:gd name="connsiteX74" fmla="*/ 85615 w 1020247"/>
                <a:gd name="connsiteY74" fmla="*/ 991731 h 1607715"/>
                <a:gd name="connsiteX75" fmla="*/ 13169 w 1020247"/>
                <a:gd name="connsiteY75" fmla="*/ 991731 h 1607715"/>
                <a:gd name="connsiteX76" fmla="*/ 11 w 1020247"/>
                <a:gd name="connsiteY76" fmla="*/ 978327 h 1607715"/>
                <a:gd name="connsiteX77" fmla="*/ 11 w 1020247"/>
                <a:gd name="connsiteY77" fmla="*/ 941534 h 1607715"/>
                <a:gd name="connsiteX78" fmla="*/ 12833 w 1020247"/>
                <a:gd name="connsiteY78" fmla="*/ 928890 h 1607715"/>
                <a:gd name="connsiteX79" fmla="*/ 884714 w 1020247"/>
                <a:gd name="connsiteY79" fmla="*/ 743049 h 1607715"/>
                <a:gd name="connsiteX80" fmla="*/ 984035 w 1020247"/>
                <a:gd name="connsiteY80" fmla="*/ 743049 h 1607715"/>
                <a:gd name="connsiteX81" fmla="*/ 1007156 w 1020247"/>
                <a:gd name="connsiteY81" fmla="*/ 765277 h 1607715"/>
                <a:gd name="connsiteX82" fmla="*/ 1007156 w 1020247"/>
                <a:gd name="connsiteY82" fmla="*/ 904786 h 1607715"/>
                <a:gd name="connsiteX83" fmla="*/ 1005994 w 1020247"/>
                <a:gd name="connsiteY83" fmla="*/ 912671 h 1607715"/>
                <a:gd name="connsiteX84" fmla="*/ 861616 w 1020247"/>
                <a:gd name="connsiteY84" fmla="*/ 912671 h 1607715"/>
                <a:gd name="connsiteX85" fmla="*/ 860878 w 1020247"/>
                <a:gd name="connsiteY85" fmla="*/ 901859 h 1607715"/>
                <a:gd name="connsiteX86" fmla="*/ 860878 w 1020247"/>
                <a:gd name="connsiteY86" fmla="*/ 767935 h 1607715"/>
                <a:gd name="connsiteX87" fmla="*/ 884714 w 1020247"/>
                <a:gd name="connsiteY87" fmla="*/ 743049 h 1607715"/>
                <a:gd name="connsiteX88" fmla="*/ 37609 w 1020247"/>
                <a:gd name="connsiteY88" fmla="*/ 743027 h 1607715"/>
                <a:gd name="connsiteX89" fmla="*/ 134695 w 1020247"/>
                <a:gd name="connsiteY89" fmla="*/ 743027 h 1607715"/>
                <a:gd name="connsiteX90" fmla="*/ 159268 w 1020247"/>
                <a:gd name="connsiteY90" fmla="*/ 767198 h 1607715"/>
                <a:gd name="connsiteX91" fmla="*/ 159335 w 1020247"/>
                <a:gd name="connsiteY91" fmla="*/ 912493 h 1607715"/>
                <a:gd name="connsiteX92" fmla="*/ 13035 w 1020247"/>
                <a:gd name="connsiteY92" fmla="*/ 912493 h 1607715"/>
                <a:gd name="connsiteX93" fmla="*/ 13035 w 1020247"/>
                <a:gd name="connsiteY93" fmla="*/ 899983 h 1607715"/>
                <a:gd name="connsiteX94" fmla="*/ 13035 w 1020247"/>
                <a:gd name="connsiteY94" fmla="*/ 768293 h 1607715"/>
                <a:gd name="connsiteX95" fmla="*/ 37609 w 1020247"/>
                <a:gd name="connsiteY95" fmla="*/ 743027 h 1607715"/>
                <a:gd name="connsiteX96" fmla="*/ 347878 w 1020247"/>
                <a:gd name="connsiteY96" fmla="*/ 594717 h 1607715"/>
                <a:gd name="connsiteX97" fmla="*/ 327103 w 1020247"/>
                <a:gd name="connsiteY97" fmla="*/ 615224 h 1607715"/>
                <a:gd name="connsiteX98" fmla="*/ 327103 w 1020247"/>
                <a:gd name="connsiteY98" fmla="*/ 807342 h 1607715"/>
                <a:gd name="connsiteX99" fmla="*/ 348638 w 1020247"/>
                <a:gd name="connsiteY99" fmla="*/ 828118 h 1607715"/>
                <a:gd name="connsiteX100" fmla="*/ 510218 w 1020247"/>
                <a:gd name="connsiteY100" fmla="*/ 828028 h 1607715"/>
                <a:gd name="connsiteX101" fmla="*/ 671865 w 1020247"/>
                <a:gd name="connsiteY101" fmla="*/ 828028 h 1607715"/>
                <a:gd name="connsiteX102" fmla="*/ 693579 w 1020247"/>
                <a:gd name="connsiteY102" fmla="*/ 806270 h 1607715"/>
                <a:gd name="connsiteX103" fmla="*/ 693401 w 1020247"/>
                <a:gd name="connsiteY103" fmla="*/ 615403 h 1607715"/>
                <a:gd name="connsiteX104" fmla="*/ 672804 w 1020247"/>
                <a:gd name="connsiteY104" fmla="*/ 594717 h 1607715"/>
                <a:gd name="connsiteX105" fmla="*/ 347878 w 1020247"/>
                <a:gd name="connsiteY105" fmla="*/ 594717 h 1607715"/>
                <a:gd name="connsiteX106" fmla="*/ 213954 w 1020247"/>
                <a:gd name="connsiteY106" fmla="*/ 538667 h 1607715"/>
                <a:gd name="connsiteX107" fmla="*/ 213754 w 1020247"/>
                <a:gd name="connsiteY107" fmla="*/ 616542 h 1607715"/>
                <a:gd name="connsiteX108" fmla="*/ 209107 w 1020247"/>
                <a:gd name="connsiteY108" fmla="*/ 623445 h 1607715"/>
                <a:gd name="connsiteX109" fmla="*/ 143116 w 1020247"/>
                <a:gd name="connsiteY109" fmla="*/ 715594 h 1607715"/>
                <a:gd name="connsiteX110" fmla="*/ 125245 w 1020247"/>
                <a:gd name="connsiteY110" fmla="*/ 727188 h 1607715"/>
                <a:gd name="connsiteX111" fmla="*/ 62963 w 1020247"/>
                <a:gd name="connsiteY111" fmla="*/ 726943 h 1607715"/>
                <a:gd name="connsiteX112" fmla="*/ 213954 w 1020247"/>
                <a:gd name="connsiteY112" fmla="*/ 538667 h 1607715"/>
                <a:gd name="connsiteX113" fmla="*/ 806147 w 1020247"/>
                <a:gd name="connsiteY113" fmla="*/ 536277 h 1607715"/>
                <a:gd name="connsiteX114" fmla="*/ 959506 w 1020247"/>
                <a:gd name="connsiteY114" fmla="*/ 726943 h 1607715"/>
                <a:gd name="connsiteX115" fmla="*/ 917508 w 1020247"/>
                <a:gd name="connsiteY115" fmla="*/ 727256 h 1607715"/>
                <a:gd name="connsiteX116" fmla="*/ 868362 w 1020247"/>
                <a:gd name="connsiteY116" fmla="*/ 697678 h 1607715"/>
                <a:gd name="connsiteX117" fmla="*/ 811285 w 1020247"/>
                <a:gd name="connsiteY117" fmla="*/ 623534 h 1607715"/>
                <a:gd name="connsiteX118" fmla="*/ 806460 w 1020247"/>
                <a:gd name="connsiteY118" fmla="*/ 615626 h 1607715"/>
                <a:gd name="connsiteX119" fmla="*/ 806147 w 1020247"/>
                <a:gd name="connsiteY119" fmla="*/ 536277 h 1607715"/>
                <a:gd name="connsiteX120" fmla="*/ 271568 w 1020247"/>
                <a:gd name="connsiteY120" fmla="*/ 493207 h 1607715"/>
                <a:gd name="connsiteX121" fmla="*/ 510486 w 1020247"/>
                <a:gd name="connsiteY121" fmla="*/ 493341 h 1607715"/>
                <a:gd name="connsiteX122" fmla="*/ 746143 w 1020247"/>
                <a:gd name="connsiteY122" fmla="*/ 493341 h 1607715"/>
                <a:gd name="connsiteX123" fmla="*/ 790264 w 1020247"/>
                <a:gd name="connsiteY123" fmla="*/ 537819 h 1607715"/>
                <a:gd name="connsiteX124" fmla="*/ 790264 w 1020247"/>
                <a:gd name="connsiteY124" fmla="*/ 938608 h 1607715"/>
                <a:gd name="connsiteX125" fmla="*/ 694451 w 1020247"/>
                <a:gd name="connsiteY125" fmla="*/ 1059665 h 1607715"/>
                <a:gd name="connsiteX126" fmla="*/ 665633 w 1020247"/>
                <a:gd name="connsiteY126" fmla="*/ 1062390 h 1607715"/>
                <a:gd name="connsiteX127" fmla="*/ 355116 w 1020247"/>
                <a:gd name="connsiteY127" fmla="*/ 1062390 h 1607715"/>
                <a:gd name="connsiteX128" fmla="*/ 230128 w 1020247"/>
                <a:gd name="connsiteY128" fmla="*/ 938943 h 1607715"/>
                <a:gd name="connsiteX129" fmla="*/ 229950 w 1020247"/>
                <a:gd name="connsiteY129" fmla="*/ 534602 h 1607715"/>
                <a:gd name="connsiteX130" fmla="*/ 271568 w 1020247"/>
                <a:gd name="connsiteY130" fmla="*/ 493207 h 1607715"/>
                <a:gd name="connsiteX131" fmla="*/ 448728 w 1020247"/>
                <a:gd name="connsiteY131" fmla="*/ 237006 h 1607715"/>
                <a:gd name="connsiteX132" fmla="*/ 457029 w 1020247"/>
                <a:gd name="connsiteY132" fmla="*/ 245822 h 1607715"/>
                <a:gd name="connsiteX133" fmla="*/ 561667 w 1020247"/>
                <a:gd name="connsiteY133" fmla="*/ 248324 h 1607715"/>
                <a:gd name="connsiteX134" fmla="*/ 565419 w 1020247"/>
                <a:gd name="connsiteY134" fmla="*/ 242806 h 1607715"/>
                <a:gd name="connsiteX135" fmla="*/ 583470 w 1020247"/>
                <a:gd name="connsiteY135" fmla="*/ 237802 h 1607715"/>
                <a:gd name="connsiteX136" fmla="*/ 586329 w 1020247"/>
                <a:gd name="connsiteY136" fmla="*/ 256410 h 1607715"/>
                <a:gd name="connsiteX137" fmla="*/ 518216 w 1020247"/>
                <a:gd name="connsiteY137" fmla="*/ 299235 h 1607715"/>
                <a:gd name="connsiteX138" fmla="*/ 510420 w 1020247"/>
                <a:gd name="connsiteY138" fmla="*/ 299213 h 1607715"/>
                <a:gd name="connsiteX139" fmla="*/ 435874 w 1020247"/>
                <a:gd name="connsiteY139" fmla="*/ 259828 h 1607715"/>
                <a:gd name="connsiteX140" fmla="*/ 437125 w 1020247"/>
                <a:gd name="connsiteY140" fmla="*/ 237489 h 1607715"/>
                <a:gd name="connsiteX141" fmla="*/ 448728 w 1020247"/>
                <a:gd name="connsiteY141" fmla="*/ 237006 h 1607715"/>
                <a:gd name="connsiteX142" fmla="*/ 404397 w 1020247"/>
                <a:gd name="connsiteY142" fmla="*/ 136515 h 1607715"/>
                <a:gd name="connsiteX143" fmla="*/ 440810 w 1020247"/>
                <a:gd name="connsiteY143" fmla="*/ 174112 h 1607715"/>
                <a:gd name="connsiteX144" fmla="*/ 404308 w 1020247"/>
                <a:gd name="connsiteY144" fmla="*/ 210664 h 1607715"/>
                <a:gd name="connsiteX145" fmla="*/ 403704 w 1020247"/>
                <a:gd name="connsiteY145" fmla="*/ 210659 h 1607715"/>
                <a:gd name="connsiteX146" fmla="*/ 367336 w 1020247"/>
                <a:gd name="connsiteY146" fmla="*/ 174166 h 1607715"/>
                <a:gd name="connsiteX147" fmla="*/ 367336 w 1020247"/>
                <a:gd name="connsiteY147" fmla="*/ 173375 h 1607715"/>
                <a:gd name="connsiteX148" fmla="*/ 404397 w 1020247"/>
                <a:gd name="connsiteY148" fmla="*/ 136515 h 1607715"/>
                <a:gd name="connsiteX149" fmla="*/ 616308 w 1020247"/>
                <a:gd name="connsiteY149" fmla="*/ 136448 h 1607715"/>
                <a:gd name="connsiteX150" fmla="*/ 652877 w 1020247"/>
                <a:gd name="connsiteY150" fmla="*/ 173665 h 1607715"/>
                <a:gd name="connsiteX151" fmla="*/ 617001 w 1020247"/>
                <a:gd name="connsiteY151" fmla="*/ 210610 h 1607715"/>
                <a:gd name="connsiteX152" fmla="*/ 616331 w 1020247"/>
                <a:gd name="connsiteY152" fmla="*/ 210614 h 1607715"/>
                <a:gd name="connsiteX153" fmla="*/ 579783 w 1020247"/>
                <a:gd name="connsiteY153" fmla="*/ 174655 h 1607715"/>
                <a:gd name="connsiteX154" fmla="*/ 579783 w 1020247"/>
                <a:gd name="connsiteY154" fmla="*/ 173732 h 1607715"/>
                <a:gd name="connsiteX155" fmla="*/ 616308 w 1020247"/>
                <a:gd name="connsiteY155" fmla="*/ 136448 h 1607715"/>
                <a:gd name="connsiteX156" fmla="*/ 337491 w 1020247"/>
                <a:gd name="connsiteY156" fmla="*/ 104995 h 1607715"/>
                <a:gd name="connsiteX157" fmla="*/ 300766 w 1020247"/>
                <a:gd name="connsiteY157" fmla="*/ 142056 h 1607715"/>
                <a:gd name="connsiteX158" fmla="*/ 300766 w 1020247"/>
                <a:gd name="connsiteY158" fmla="*/ 298431 h 1607715"/>
                <a:gd name="connsiteX159" fmla="*/ 338139 w 1020247"/>
                <a:gd name="connsiteY159" fmla="*/ 335737 h 1607715"/>
                <a:gd name="connsiteX160" fmla="*/ 508990 w 1020247"/>
                <a:gd name="connsiteY160" fmla="*/ 335670 h 1607715"/>
                <a:gd name="connsiteX161" fmla="*/ 683237 w 1020247"/>
                <a:gd name="connsiteY161" fmla="*/ 335670 h 1607715"/>
                <a:gd name="connsiteX162" fmla="*/ 719404 w 1020247"/>
                <a:gd name="connsiteY162" fmla="*/ 299414 h 1607715"/>
                <a:gd name="connsiteX163" fmla="*/ 719404 w 1020247"/>
                <a:gd name="connsiteY163" fmla="*/ 141944 h 1607715"/>
                <a:gd name="connsiteX164" fmla="*/ 682589 w 1020247"/>
                <a:gd name="connsiteY164" fmla="*/ 104995 h 1607715"/>
                <a:gd name="connsiteX165" fmla="*/ 337491 w 1020247"/>
                <a:gd name="connsiteY165" fmla="*/ 104995 h 1607715"/>
                <a:gd name="connsiteX166" fmla="*/ 349041 w 1020247"/>
                <a:gd name="connsiteY166" fmla="*/ 0 h 1607715"/>
                <a:gd name="connsiteX167" fmla="*/ 670727 w 1020247"/>
                <a:gd name="connsiteY167" fmla="*/ 0 h 1607715"/>
                <a:gd name="connsiteX168" fmla="*/ 791560 w 1020247"/>
                <a:gd name="connsiteY168" fmla="*/ 121124 h 1607715"/>
                <a:gd name="connsiteX169" fmla="*/ 791560 w 1020247"/>
                <a:gd name="connsiteY169" fmla="*/ 319944 h 1607715"/>
                <a:gd name="connsiteX170" fmla="*/ 670481 w 1020247"/>
                <a:gd name="connsiteY170" fmla="*/ 440956 h 1607715"/>
                <a:gd name="connsiteX171" fmla="*/ 619279 w 1020247"/>
                <a:gd name="connsiteY171" fmla="*/ 440911 h 1607715"/>
                <a:gd name="connsiteX172" fmla="*/ 619279 w 1020247"/>
                <a:gd name="connsiteY172" fmla="*/ 476430 h 1607715"/>
                <a:gd name="connsiteX173" fmla="*/ 608109 w 1020247"/>
                <a:gd name="connsiteY173" fmla="*/ 477145 h 1607715"/>
                <a:gd name="connsiteX174" fmla="*/ 412685 w 1020247"/>
                <a:gd name="connsiteY174" fmla="*/ 477391 h 1607715"/>
                <a:gd name="connsiteX175" fmla="*/ 401181 w 1020247"/>
                <a:gd name="connsiteY175" fmla="*/ 465171 h 1607715"/>
                <a:gd name="connsiteX176" fmla="*/ 401315 w 1020247"/>
                <a:gd name="connsiteY176" fmla="*/ 440866 h 1607715"/>
                <a:gd name="connsiteX177" fmla="*/ 377747 w 1020247"/>
                <a:gd name="connsiteY177" fmla="*/ 440866 h 1607715"/>
                <a:gd name="connsiteX178" fmla="*/ 322233 w 1020247"/>
                <a:gd name="connsiteY178" fmla="*/ 437694 h 1607715"/>
                <a:gd name="connsiteX179" fmla="*/ 228408 w 1020247"/>
                <a:gd name="connsiteY179" fmla="*/ 321262 h 1607715"/>
                <a:gd name="connsiteX180" fmla="*/ 228408 w 1020247"/>
                <a:gd name="connsiteY180" fmla="*/ 120208 h 1607715"/>
                <a:gd name="connsiteX181" fmla="*/ 349041 w 1020247"/>
                <a:gd name="connsiteY181" fmla="*/ 0 h 160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1020247" h="1607715">
                  <a:moveTo>
                    <a:pt x="388647" y="1501044"/>
                  </a:moveTo>
                  <a:cubicBezTo>
                    <a:pt x="445412" y="1502452"/>
                    <a:pt x="494402" y="1553274"/>
                    <a:pt x="490425" y="1607424"/>
                  </a:cubicBezTo>
                  <a:lnTo>
                    <a:pt x="279543" y="1607424"/>
                  </a:lnTo>
                  <a:cubicBezTo>
                    <a:pt x="277666" y="1548739"/>
                    <a:pt x="328689" y="1499570"/>
                    <a:pt x="388647" y="1501044"/>
                  </a:cubicBezTo>
                  <a:close/>
                  <a:moveTo>
                    <a:pt x="627832" y="1500489"/>
                  </a:moveTo>
                  <a:cubicBezTo>
                    <a:pt x="646717" y="1499179"/>
                    <a:pt x="665979" y="1503614"/>
                    <a:pt x="685269" y="1513912"/>
                  </a:cubicBezTo>
                  <a:cubicBezTo>
                    <a:pt x="721749" y="1533392"/>
                    <a:pt x="739308" y="1565426"/>
                    <a:pt x="741408" y="1607715"/>
                  </a:cubicBezTo>
                  <a:lnTo>
                    <a:pt x="528804" y="1607715"/>
                  </a:lnTo>
                  <a:cubicBezTo>
                    <a:pt x="529899" y="1571503"/>
                    <a:pt x="543638" y="1542216"/>
                    <a:pt x="572657" y="1521529"/>
                  </a:cubicBezTo>
                  <a:cubicBezTo>
                    <a:pt x="590439" y="1508852"/>
                    <a:pt x="608947" y="1501798"/>
                    <a:pt x="627832" y="1500489"/>
                  </a:cubicBezTo>
                  <a:close/>
                  <a:moveTo>
                    <a:pt x="585011" y="1352845"/>
                  </a:moveTo>
                  <a:cubicBezTo>
                    <a:pt x="618475" y="1352696"/>
                    <a:pt x="651939" y="1352696"/>
                    <a:pt x="685426" y="1352845"/>
                  </a:cubicBezTo>
                  <a:cubicBezTo>
                    <a:pt x="699902" y="1352845"/>
                    <a:pt x="707966" y="1359703"/>
                    <a:pt x="708055" y="1373152"/>
                  </a:cubicBezTo>
                  <a:cubicBezTo>
                    <a:pt x="708413" y="1417383"/>
                    <a:pt x="708189" y="1461638"/>
                    <a:pt x="708189" y="1508260"/>
                  </a:cubicBezTo>
                  <a:cubicBezTo>
                    <a:pt x="684890" y="1494164"/>
                    <a:pt x="661612" y="1484848"/>
                    <a:pt x="635319" y="1484982"/>
                  </a:cubicBezTo>
                  <a:cubicBezTo>
                    <a:pt x="609025" y="1485116"/>
                    <a:pt x="585748" y="1493002"/>
                    <a:pt x="561889" y="1509064"/>
                  </a:cubicBezTo>
                  <a:lnTo>
                    <a:pt x="561889" y="1444146"/>
                  </a:lnTo>
                  <a:cubicBezTo>
                    <a:pt x="561889" y="1421472"/>
                    <a:pt x="561889" y="1398775"/>
                    <a:pt x="561889" y="1376078"/>
                  </a:cubicBezTo>
                  <a:cubicBezTo>
                    <a:pt x="562001" y="1359971"/>
                    <a:pt x="568949" y="1352912"/>
                    <a:pt x="585011" y="1352845"/>
                  </a:cubicBezTo>
                  <a:close/>
                  <a:moveTo>
                    <a:pt x="336821" y="1352801"/>
                  </a:moveTo>
                  <a:cubicBezTo>
                    <a:pt x="369190" y="1352712"/>
                    <a:pt x="401560" y="1352712"/>
                    <a:pt x="433907" y="1352801"/>
                  </a:cubicBezTo>
                  <a:cubicBezTo>
                    <a:pt x="451533" y="1352801"/>
                    <a:pt x="458168" y="1359503"/>
                    <a:pt x="458190" y="1377128"/>
                  </a:cubicBezTo>
                  <a:cubicBezTo>
                    <a:pt x="458280" y="1417668"/>
                    <a:pt x="458280" y="1458213"/>
                    <a:pt x="458190" y="1498766"/>
                  </a:cubicBezTo>
                  <a:cubicBezTo>
                    <a:pt x="458213" y="1501290"/>
                    <a:pt x="457944" y="1503792"/>
                    <a:pt x="457744" y="1507501"/>
                  </a:cubicBezTo>
                  <a:cubicBezTo>
                    <a:pt x="395194" y="1477454"/>
                    <a:pt x="386258" y="1477432"/>
                    <a:pt x="312538" y="1506853"/>
                  </a:cubicBezTo>
                  <a:cubicBezTo>
                    <a:pt x="312292" y="1503413"/>
                    <a:pt x="311890" y="1500151"/>
                    <a:pt x="311890" y="1497068"/>
                  </a:cubicBezTo>
                  <a:cubicBezTo>
                    <a:pt x="311890" y="1457260"/>
                    <a:pt x="311890" y="1417458"/>
                    <a:pt x="311890" y="1377665"/>
                  </a:cubicBezTo>
                  <a:cubicBezTo>
                    <a:pt x="311890" y="1359458"/>
                    <a:pt x="318592" y="1352868"/>
                    <a:pt x="336821" y="1352801"/>
                  </a:cubicBezTo>
                  <a:close/>
                  <a:moveTo>
                    <a:pt x="584586" y="1079077"/>
                  </a:moveTo>
                  <a:lnTo>
                    <a:pt x="685761" y="1079077"/>
                  </a:lnTo>
                  <a:lnTo>
                    <a:pt x="685761" y="1335979"/>
                  </a:lnTo>
                  <a:lnTo>
                    <a:pt x="584586" y="1335979"/>
                  </a:lnTo>
                  <a:close/>
                  <a:moveTo>
                    <a:pt x="334519" y="1078854"/>
                  </a:moveTo>
                  <a:lnTo>
                    <a:pt x="436163" y="1078854"/>
                  </a:lnTo>
                  <a:lnTo>
                    <a:pt x="436163" y="1335756"/>
                  </a:lnTo>
                  <a:lnTo>
                    <a:pt x="334519" y="1335756"/>
                  </a:lnTo>
                  <a:close/>
                  <a:moveTo>
                    <a:pt x="133041" y="1008597"/>
                  </a:moveTo>
                  <a:lnTo>
                    <a:pt x="157280" y="1008597"/>
                  </a:lnTo>
                  <a:cubicBezTo>
                    <a:pt x="160027" y="1031495"/>
                    <a:pt x="153191" y="1050640"/>
                    <a:pt x="137889" y="1067550"/>
                  </a:cubicBezTo>
                  <a:lnTo>
                    <a:pt x="119794" y="1050349"/>
                  </a:lnTo>
                  <a:cubicBezTo>
                    <a:pt x="124396" y="1035806"/>
                    <a:pt x="128484" y="1022961"/>
                    <a:pt x="133041" y="1008597"/>
                  </a:cubicBezTo>
                  <a:close/>
                  <a:moveTo>
                    <a:pt x="862732" y="1008418"/>
                  </a:moveTo>
                  <a:lnTo>
                    <a:pt x="887261" y="1008418"/>
                  </a:lnTo>
                  <a:cubicBezTo>
                    <a:pt x="891729" y="1022626"/>
                    <a:pt x="895817" y="1035806"/>
                    <a:pt x="900463" y="1050706"/>
                  </a:cubicBezTo>
                  <a:lnTo>
                    <a:pt x="882838" y="1067639"/>
                  </a:lnTo>
                  <a:cubicBezTo>
                    <a:pt x="866954" y="1051019"/>
                    <a:pt x="860499" y="1031763"/>
                    <a:pt x="862732" y="1008418"/>
                  </a:cubicBezTo>
                  <a:close/>
                  <a:moveTo>
                    <a:pt x="980728" y="1007748"/>
                  </a:moveTo>
                  <a:cubicBezTo>
                    <a:pt x="987140" y="1007468"/>
                    <a:pt x="993573" y="1007565"/>
                    <a:pt x="999985" y="1008038"/>
                  </a:cubicBezTo>
                  <a:cubicBezTo>
                    <a:pt x="1002777" y="1008938"/>
                    <a:pt x="1004899" y="1011192"/>
                    <a:pt x="1005659" y="1014025"/>
                  </a:cubicBezTo>
                  <a:cubicBezTo>
                    <a:pt x="1006799" y="1034734"/>
                    <a:pt x="999292" y="1052315"/>
                    <a:pt x="985687" y="1067528"/>
                  </a:cubicBezTo>
                  <a:lnTo>
                    <a:pt x="967615" y="1050505"/>
                  </a:lnTo>
                  <a:cubicBezTo>
                    <a:pt x="972083" y="1035694"/>
                    <a:pt x="976104" y="1022827"/>
                    <a:pt x="980728" y="1007748"/>
                  </a:cubicBezTo>
                  <a:close/>
                  <a:moveTo>
                    <a:pt x="39485" y="1007703"/>
                  </a:moveTo>
                  <a:cubicBezTo>
                    <a:pt x="43953" y="1022715"/>
                    <a:pt x="47817" y="1035493"/>
                    <a:pt x="52441" y="1050863"/>
                  </a:cubicBezTo>
                  <a:lnTo>
                    <a:pt x="33341" y="1065808"/>
                  </a:lnTo>
                  <a:cubicBezTo>
                    <a:pt x="20206" y="1052152"/>
                    <a:pt x="13370" y="1033632"/>
                    <a:pt x="14487" y="1014718"/>
                  </a:cubicBezTo>
                  <a:cubicBezTo>
                    <a:pt x="14621" y="1012283"/>
                    <a:pt x="18954" y="1008463"/>
                    <a:pt x="21636" y="1008016"/>
                  </a:cubicBezTo>
                  <a:cubicBezTo>
                    <a:pt x="27578" y="1007433"/>
                    <a:pt x="33542" y="1007328"/>
                    <a:pt x="39485" y="1007703"/>
                  </a:cubicBezTo>
                  <a:close/>
                  <a:moveTo>
                    <a:pt x="861236" y="928913"/>
                  </a:moveTo>
                  <a:cubicBezTo>
                    <a:pt x="885027" y="929181"/>
                    <a:pt x="909176" y="929047"/>
                    <a:pt x="933325" y="929047"/>
                  </a:cubicBezTo>
                  <a:cubicBezTo>
                    <a:pt x="957898" y="929047"/>
                    <a:pt x="982337" y="929293"/>
                    <a:pt x="1006843" y="928935"/>
                  </a:cubicBezTo>
                  <a:cubicBezTo>
                    <a:pt x="1016516" y="928801"/>
                    <a:pt x="1020247" y="932979"/>
                    <a:pt x="1020247" y="942339"/>
                  </a:cubicBezTo>
                  <a:cubicBezTo>
                    <a:pt x="1020024" y="954961"/>
                    <a:pt x="1020046" y="967582"/>
                    <a:pt x="1020247" y="980204"/>
                  </a:cubicBezTo>
                  <a:cubicBezTo>
                    <a:pt x="1020247" y="988090"/>
                    <a:pt x="1016762" y="991731"/>
                    <a:pt x="1008787" y="991709"/>
                  </a:cubicBezTo>
                  <a:cubicBezTo>
                    <a:pt x="959015" y="991619"/>
                    <a:pt x="909243" y="991619"/>
                    <a:pt x="859471" y="991709"/>
                  </a:cubicBezTo>
                  <a:cubicBezTo>
                    <a:pt x="851674" y="991709"/>
                    <a:pt x="847765" y="988269"/>
                    <a:pt x="847832" y="980293"/>
                  </a:cubicBezTo>
                  <a:cubicBezTo>
                    <a:pt x="847944" y="967672"/>
                    <a:pt x="848101" y="955028"/>
                    <a:pt x="847832" y="942317"/>
                  </a:cubicBezTo>
                  <a:cubicBezTo>
                    <a:pt x="847609" y="932912"/>
                    <a:pt x="851585" y="928913"/>
                    <a:pt x="861236" y="928913"/>
                  </a:cubicBezTo>
                  <a:close/>
                  <a:moveTo>
                    <a:pt x="12833" y="928890"/>
                  </a:moveTo>
                  <a:cubicBezTo>
                    <a:pt x="61869" y="929069"/>
                    <a:pt x="110926" y="929069"/>
                    <a:pt x="159960" y="928890"/>
                  </a:cubicBezTo>
                  <a:cubicBezTo>
                    <a:pt x="169097" y="928890"/>
                    <a:pt x="172693" y="932889"/>
                    <a:pt x="172537" y="941713"/>
                  </a:cubicBezTo>
                  <a:cubicBezTo>
                    <a:pt x="172292" y="954357"/>
                    <a:pt x="172336" y="966979"/>
                    <a:pt x="172537" y="979690"/>
                  </a:cubicBezTo>
                  <a:cubicBezTo>
                    <a:pt x="172649" y="988179"/>
                    <a:pt x="168784" y="991708"/>
                    <a:pt x="160317" y="991619"/>
                  </a:cubicBezTo>
                  <a:cubicBezTo>
                    <a:pt x="135432" y="991418"/>
                    <a:pt x="110545" y="991619"/>
                    <a:pt x="85637" y="991619"/>
                  </a:cubicBezTo>
                  <a:lnTo>
                    <a:pt x="85615" y="991731"/>
                  </a:lnTo>
                  <a:cubicBezTo>
                    <a:pt x="61466" y="991731"/>
                    <a:pt x="37317" y="991508"/>
                    <a:pt x="13169" y="991731"/>
                  </a:cubicBezTo>
                  <a:cubicBezTo>
                    <a:pt x="3518" y="991865"/>
                    <a:pt x="-235" y="987866"/>
                    <a:pt x="11" y="978327"/>
                  </a:cubicBezTo>
                  <a:cubicBezTo>
                    <a:pt x="368" y="966085"/>
                    <a:pt x="167" y="953754"/>
                    <a:pt x="11" y="941534"/>
                  </a:cubicBezTo>
                  <a:cubicBezTo>
                    <a:pt x="-101" y="932599"/>
                    <a:pt x="3786" y="928846"/>
                    <a:pt x="12833" y="928890"/>
                  </a:cubicBezTo>
                  <a:close/>
                  <a:moveTo>
                    <a:pt x="884714" y="743049"/>
                  </a:moveTo>
                  <a:cubicBezTo>
                    <a:pt x="917821" y="742870"/>
                    <a:pt x="950928" y="742870"/>
                    <a:pt x="984035" y="743049"/>
                  </a:cubicBezTo>
                  <a:cubicBezTo>
                    <a:pt x="999672" y="743049"/>
                    <a:pt x="1007111" y="750175"/>
                    <a:pt x="1007156" y="765277"/>
                  </a:cubicBezTo>
                  <a:cubicBezTo>
                    <a:pt x="1007335" y="811787"/>
                    <a:pt x="1007156" y="858275"/>
                    <a:pt x="1007156" y="904786"/>
                  </a:cubicBezTo>
                  <a:cubicBezTo>
                    <a:pt x="1006932" y="907435"/>
                    <a:pt x="1006553" y="910069"/>
                    <a:pt x="1005994" y="912671"/>
                  </a:cubicBezTo>
                  <a:lnTo>
                    <a:pt x="861616" y="912671"/>
                  </a:lnTo>
                  <a:cubicBezTo>
                    <a:pt x="861347" y="908896"/>
                    <a:pt x="860878" y="905389"/>
                    <a:pt x="860878" y="901859"/>
                  </a:cubicBezTo>
                  <a:cubicBezTo>
                    <a:pt x="860878" y="857181"/>
                    <a:pt x="860878" y="812540"/>
                    <a:pt x="860878" y="767935"/>
                  </a:cubicBezTo>
                  <a:cubicBezTo>
                    <a:pt x="860878" y="750220"/>
                    <a:pt x="867580" y="743138"/>
                    <a:pt x="884714" y="743049"/>
                  </a:cubicBezTo>
                  <a:close/>
                  <a:moveTo>
                    <a:pt x="37609" y="743027"/>
                  </a:moveTo>
                  <a:cubicBezTo>
                    <a:pt x="69956" y="742878"/>
                    <a:pt x="102325" y="742878"/>
                    <a:pt x="134695" y="743027"/>
                  </a:cubicBezTo>
                  <a:cubicBezTo>
                    <a:pt x="152432" y="743027"/>
                    <a:pt x="159268" y="749863"/>
                    <a:pt x="159268" y="767198"/>
                  </a:cubicBezTo>
                  <a:cubicBezTo>
                    <a:pt x="159335" y="815250"/>
                    <a:pt x="159335" y="863146"/>
                    <a:pt x="159335" y="912493"/>
                  </a:cubicBezTo>
                  <a:lnTo>
                    <a:pt x="13035" y="912493"/>
                  </a:lnTo>
                  <a:lnTo>
                    <a:pt x="13035" y="899983"/>
                  </a:lnTo>
                  <a:cubicBezTo>
                    <a:pt x="13035" y="856080"/>
                    <a:pt x="13035" y="812183"/>
                    <a:pt x="13035" y="768293"/>
                  </a:cubicBezTo>
                  <a:cubicBezTo>
                    <a:pt x="13035" y="750086"/>
                    <a:pt x="19737" y="743117"/>
                    <a:pt x="37609" y="743027"/>
                  </a:cubicBezTo>
                  <a:close/>
                  <a:moveTo>
                    <a:pt x="347878" y="594717"/>
                  </a:moveTo>
                  <a:cubicBezTo>
                    <a:pt x="334073" y="594717"/>
                    <a:pt x="327148" y="601419"/>
                    <a:pt x="327103" y="615224"/>
                  </a:cubicBezTo>
                  <a:cubicBezTo>
                    <a:pt x="326947" y="679264"/>
                    <a:pt x="326947" y="743302"/>
                    <a:pt x="327103" y="807342"/>
                  </a:cubicBezTo>
                  <a:cubicBezTo>
                    <a:pt x="327103" y="821952"/>
                    <a:pt x="333805" y="828118"/>
                    <a:pt x="348638" y="828118"/>
                  </a:cubicBezTo>
                  <a:cubicBezTo>
                    <a:pt x="402498" y="828118"/>
                    <a:pt x="456358" y="828089"/>
                    <a:pt x="510218" y="828028"/>
                  </a:cubicBezTo>
                  <a:cubicBezTo>
                    <a:pt x="564101" y="828028"/>
                    <a:pt x="617983" y="828028"/>
                    <a:pt x="671865" y="828028"/>
                  </a:cubicBezTo>
                  <a:cubicBezTo>
                    <a:pt x="687190" y="828028"/>
                    <a:pt x="693557" y="821729"/>
                    <a:pt x="693579" y="806270"/>
                  </a:cubicBezTo>
                  <a:cubicBezTo>
                    <a:pt x="693668" y="742648"/>
                    <a:pt x="693601" y="679025"/>
                    <a:pt x="693401" y="615403"/>
                  </a:cubicBezTo>
                  <a:cubicBezTo>
                    <a:pt x="693401" y="601530"/>
                    <a:pt x="686699" y="594717"/>
                    <a:pt x="672804" y="594717"/>
                  </a:cubicBezTo>
                  <a:cubicBezTo>
                    <a:pt x="564503" y="594612"/>
                    <a:pt x="456202" y="594612"/>
                    <a:pt x="347878" y="594717"/>
                  </a:cubicBezTo>
                  <a:close/>
                  <a:moveTo>
                    <a:pt x="213954" y="538667"/>
                  </a:moveTo>
                  <a:cubicBezTo>
                    <a:pt x="213954" y="564737"/>
                    <a:pt x="214066" y="590651"/>
                    <a:pt x="213754" y="616542"/>
                  </a:cubicBezTo>
                  <a:cubicBezTo>
                    <a:pt x="213754" y="618887"/>
                    <a:pt x="211251" y="621836"/>
                    <a:pt x="209107" y="623445"/>
                  </a:cubicBezTo>
                  <a:cubicBezTo>
                    <a:pt x="177519" y="647303"/>
                    <a:pt x="157480" y="679561"/>
                    <a:pt x="143116" y="715594"/>
                  </a:cubicBezTo>
                  <a:cubicBezTo>
                    <a:pt x="139453" y="724798"/>
                    <a:pt x="134762" y="727568"/>
                    <a:pt x="125245" y="727188"/>
                  </a:cubicBezTo>
                  <a:cubicBezTo>
                    <a:pt x="104536" y="726384"/>
                    <a:pt x="83761" y="726943"/>
                    <a:pt x="62963" y="726943"/>
                  </a:cubicBezTo>
                  <a:cubicBezTo>
                    <a:pt x="67542" y="659724"/>
                    <a:pt x="157101" y="547960"/>
                    <a:pt x="213954" y="538667"/>
                  </a:cubicBezTo>
                  <a:close/>
                  <a:moveTo>
                    <a:pt x="806147" y="536277"/>
                  </a:moveTo>
                  <a:cubicBezTo>
                    <a:pt x="892064" y="573450"/>
                    <a:pt x="931739" y="643908"/>
                    <a:pt x="959506" y="726943"/>
                  </a:cubicBezTo>
                  <a:cubicBezTo>
                    <a:pt x="944584" y="726943"/>
                    <a:pt x="930845" y="725491"/>
                    <a:pt x="917508" y="727256"/>
                  </a:cubicBezTo>
                  <a:cubicBezTo>
                    <a:pt x="892511" y="730607"/>
                    <a:pt x="877454" y="723994"/>
                    <a:pt x="868362" y="697678"/>
                  </a:cubicBezTo>
                  <a:cubicBezTo>
                    <a:pt x="857907" y="667699"/>
                    <a:pt x="837087" y="643104"/>
                    <a:pt x="811285" y="623534"/>
                  </a:cubicBezTo>
                  <a:cubicBezTo>
                    <a:pt x="808694" y="621642"/>
                    <a:pt x="806951" y="618798"/>
                    <a:pt x="806460" y="615626"/>
                  </a:cubicBezTo>
                  <a:cubicBezTo>
                    <a:pt x="806013" y="590070"/>
                    <a:pt x="806147" y="564492"/>
                    <a:pt x="806147" y="536277"/>
                  </a:cubicBezTo>
                  <a:close/>
                  <a:moveTo>
                    <a:pt x="271568" y="493207"/>
                  </a:moveTo>
                  <a:cubicBezTo>
                    <a:pt x="351163" y="493252"/>
                    <a:pt x="430802" y="493296"/>
                    <a:pt x="510486" y="493341"/>
                  </a:cubicBezTo>
                  <a:lnTo>
                    <a:pt x="746143" y="493341"/>
                  </a:lnTo>
                  <a:cubicBezTo>
                    <a:pt x="776570" y="493341"/>
                    <a:pt x="790264" y="507258"/>
                    <a:pt x="790264" y="537819"/>
                  </a:cubicBezTo>
                  <a:cubicBezTo>
                    <a:pt x="790264" y="671423"/>
                    <a:pt x="790264" y="805019"/>
                    <a:pt x="790264" y="938608"/>
                  </a:cubicBezTo>
                  <a:cubicBezTo>
                    <a:pt x="790264" y="998790"/>
                    <a:pt x="751773" y="1047266"/>
                    <a:pt x="694451" y="1059665"/>
                  </a:cubicBezTo>
                  <a:cubicBezTo>
                    <a:pt x="684956" y="1061566"/>
                    <a:pt x="675306" y="1062479"/>
                    <a:pt x="665633" y="1062390"/>
                  </a:cubicBezTo>
                  <a:cubicBezTo>
                    <a:pt x="562135" y="1062569"/>
                    <a:pt x="458637" y="1062569"/>
                    <a:pt x="355116" y="1062390"/>
                  </a:cubicBezTo>
                  <a:cubicBezTo>
                    <a:pt x="283318" y="1062390"/>
                    <a:pt x="230329" y="1010496"/>
                    <a:pt x="230128" y="938943"/>
                  </a:cubicBezTo>
                  <a:cubicBezTo>
                    <a:pt x="229726" y="804170"/>
                    <a:pt x="229905" y="669419"/>
                    <a:pt x="229950" y="534602"/>
                  </a:cubicBezTo>
                  <a:cubicBezTo>
                    <a:pt x="229950" y="507795"/>
                    <a:pt x="244716" y="493229"/>
                    <a:pt x="271568" y="493207"/>
                  </a:cubicBezTo>
                  <a:close/>
                  <a:moveTo>
                    <a:pt x="448728" y="237006"/>
                  </a:moveTo>
                  <a:cubicBezTo>
                    <a:pt x="451886" y="238740"/>
                    <a:pt x="454494" y="242024"/>
                    <a:pt x="457029" y="245822"/>
                  </a:cubicBezTo>
                  <a:cubicBezTo>
                    <a:pt x="481602" y="282592"/>
                    <a:pt x="534792" y="283798"/>
                    <a:pt x="561667" y="248324"/>
                  </a:cubicBezTo>
                  <a:cubicBezTo>
                    <a:pt x="563007" y="246559"/>
                    <a:pt x="564191" y="244660"/>
                    <a:pt x="565419" y="242806"/>
                  </a:cubicBezTo>
                  <a:cubicBezTo>
                    <a:pt x="569887" y="235881"/>
                    <a:pt x="576254" y="233222"/>
                    <a:pt x="583470" y="237802"/>
                  </a:cubicBezTo>
                  <a:cubicBezTo>
                    <a:pt x="590685" y="242381"/>
                    <a:pt x="590551" y="249709"/>
                    <a:pt x="586329" y="256410"/>
                  </a:cubicBezTo>
                  <a:cubicBezTo>
                    <a:pt x="570558" y="281565"/>
                    <a:pt x="547883" y="296040"/>
                    <a:pt x="518216" y="299235"/>
                  </a:cubicBezTo>
                  <a:cubicBezTo>
                    <a:pt x="515625" y="299362"/>
                    <a:pt x="513011" y="299353"/>
                    <a:pt x="510420" y="299213"/>
                  </a:cubicBezTo>
                  <a:cubicBezTo>
                    <a:pt x="478922" y="298743"/>
                    <a:pt x="453902" y="285809"/>
                    <a:pt x="435874" y="259828"/>
                  </a:cubicBezTo>
                  <a:cubicBezTo>
                    <a:pt x="429172" y="250334"/>
                    <a:pt x="429753" y="241197"/>
                    <a:pt x="437125" y="237489"/>
                  </a:cubicBezTo>
                  <a:cubicBezTo>
                    <a:pt x="441861" y="235087"/>
                    <a:pt x="445570" y="235272"/>
                    <a:pt x="448728" y="237006"/>
                  </a:cubicBezTo>
                  <a:close/>
                  <a:moveTo>
                    <a:pt x="404397" y="136515"/>
                  </a:moveTo>
                  <a:cubicBezTo>
                    <a:pt x="424748" y="137049"/>
                    <a:pt x="440922" y="153759"/>
                    <a:pt x="440810" y="174112"/>
                  </a:cubicBezTo>
                  <a:cubicBezTo>
                    <a:pt x="440833" y="194284"/>
                    <a:pt x="424480" y="210648"/>
                    <a:pt x="404308" y="210664"/>
                  </a:cubicBezTo>
                  <a:cubicBezTo>
                    <a:pt x="404107" y="210664"/>
                    <a:pt x="403906" y="210661"/>
                    <a:pt x="403704" y="210659"/>
                  </a:cubicBezTo>
                  <a:cubicBezTo>
                    <a:pt x="383577" y="210628"/>
                    <a:pt x="367292" y="194289"/>
                    <a:pt x="367336" y="174166"/>
                  </a:cubicBezTo>
                  <a:cubicBezTo>
                    <a:pt x="367336" y="173902"/>
                    <a:pt x="367336" y="173638"/>
                    <a:pt x="367336" y="173375"/>
                  </a:cubicBezTo>
                  <a:cubicBezTo>
                    <a:pt x="367515" y="153010"/>
                    <a:pt x="384024" y="136575"/>
                    <a:pt x="404397" y="136515"/>
                  </a:cubicBezTo>
                  <a:close/>
                  <a:moveTo>
                    <a:pt x="616308" y="136448"/>
                  </a:moveTo>
                  <a:cubicBezTo>
                    <a:pt x="636614" y="136801"/>
                    <a:pt x="652877" y="153361"/>
                    <a:pt x="652877" y="173665"/>
                  </a:cubicBezTo>
                  <a:cubicBezTo>
                    <a:pt x="653168" y="193773"/>
                    <a:pt x="637106" y="210315"/>
                    <a:pt x="617001" y="210610"/>
                  </a:cubicBezTo>
                  <a:cubicBezTo>
                    <a:pt x="616777" y="210614"/>
                    <a:pt x="616554" y="210614"/>
                    <a:pt x="616331" y="210614"/>
                  </a:cubicBezTo>
                  <a:cubicBezTo>
                    <a:pt x="596315" y="210778"/>
                    <a:pt x="579940" y="194678"/>
                    <a:pt x="579783" y="174655"/>
                  </a:cubicBezTo>
                  <a:cubicBezTo>
                    <a:pt x="579783" y="174347"/>
                    <a:pt x="579783" y="174041"/>
                    <a:pt x="579783" y="173732"/>
                  </a:cubicBezTo>
                  <a:cubicBezTo>
                    <a:pt x="579783" y="153404"/>
                    <a:pt x="596515" y="136292"/>
                    <a:pt x="616308" y="136448"/>
                  </a:cubicBezTo>
                  <a:close/>
                  <a:moveTo>
                    <a:pt x="337491" y="104995"/>
                  </a:moveTo>
                  <a:cubicBezTo>
                    <a:pt x="312293" y="104995"/>
                    <a:pt x="300810" y="116589"/>
                    <a:pt x="300766" y="142056"/>
                  </a:cubicBezTo>
                  <a:cubicBezTo>
                    <a:pt x="300676" y="194180"/>
                    <a:pt x="300676" y="246306"/>
                    <a:pt x="300766" y="298431"/>
                  </a:cubicBezTo>
                  <a:cubicBezTo>
                    <a:pt x="300766" y="324702"/>
                    <a:pt x="311935" y="335715"/>
                    <a:pt x="338139" y="335737"/>
                  </a:cubicBezTo>
                  <a:lnTo>
                    <a:pt x="508990" y="335670"/>
                  </a:lnTo>
                  <a:cubicBezTo>
                    <a:pt x="567072" y="335670"/>
                    <a:pt x="625155" y="335670"/>
                    <a:pt x="683237" y="335670"/>
                  </a:cubicBezTo>
                  <a:cubicBezTo>
                    <a:pt x="707967" y="335670"/>
                    <a:pt x="719359" y="324277"/>
                    <a:pt x="719404" y="299414"/>
                  </a:cubicBezTo>
                  <a:cubicBezTo>
                    <a:pt x="719493" y="246932"/>
                    <a:pt x="719493" y="194441"/>
                    <a:pt x="719404" y="141944"/>
                  </a:cubicBezTo>
                  <a:cubicBezTo>
                    <a:pt x="719404" y="116522"/>
                    <a:pt x="707855" y="104995"/>
                    <a:pt x="682589" y="104995"/>
                  </a:cubicBezTo>
                  <a:cubicBezTo>
                    <a:pt x="567564" y="104995"/>
                    <a:pt x="452539" y="104995"/>
                    <a:pt x="337491" y="104995"/>
                  </a:cubicBezTo>
                  <a:close/>
                  <a:moveTo>
                    <a:pt x="349041" y="0"/>
                  </a:moveTo>
                  <a:cubicBezTo>
                    <a:pt x="456269" y="0"/>
                    <a:pt x="563498" y="0"/>
                    <a:pt x="670727" y="0"/>
                  </a:cubicBezTo>
                  <a:cubicBezTo>
                    <a:pt x="739018" y="0"/>
                    <a:pt x="791493" y="52721"/>
                    <a:pt x="791560" y="121124"/>
                  </a:cubicBezTo>
                  <a:cubicBezTo>
                    <a:pt x="791560" y="187382"/>
                    <a:pt x="791560" y="253656"/>
                    <a:pt x="791560" y="319944"/>
                  </a:cubicBezTo>
                  <a:cubicBezTo>
                    <a:pt x="791560" y="388168"/>
                    <a:pt x="738571" y="441023"/>
                    <a:pt x="670481" y="440956"/>
                  </a:cubicBezTo>
                  <a:lnTo>
                    <a:pt x="619279" y="440911"/>
                  </a:lnTo>
                  <a:lnTo>
                    <a:pt x="619279" y="476430"/>
                  </a:lnTo>
                  <a:cubicBezTo>
                    <a:pt x="615147" y="476698"/>
                    <a:pt x="611595" y="477145"/>
                    <a:pt x="608109" y="477145"/>
                  </a:cubicBezTo>
                  <a:cubicBezTo>
                    <a:pt x="542968" y="477145"/>
                    <a:pt x="477827" y="476989"/>
                    <a:pt x="412685" y="477391"/>
                  </a:cubicBezTo>
                  <a:cubicBezTo>
                    <a:pt x="402968" y="477391"/>
                    <a:pt x="400376" y="474129"/>
                    <a:pt x="401181" y="465171"/>
                  </a:cubicBezTo>
                  <a:cubicBezTo>
                    <a:pt x="401851" y="457822"/>
                    <a:pt x="401315" y="450383"/>
                    <a:pt x="401315" y="440866"/>
                  </a:cubicBezTo>
                  <a:cubicBezTo>
                    <a:pt x="392960" y="440866"/>
                    <a:pt x="385342" y="441134"/>
                    <a:pt x="377747" y="440866"/>
                  </a:cubicBezTo>
                  <a:cubicBezTo>
                    <a:pt x="359205" y="440107"/>
                    <a:pt x="340194" y="441380"/>
                    <a:pt x="322233" y="437694"/>
                  </a:cubicBezTo>
                  <a:cubicBezTo>
                    <a:pt x="267078" y="426524"/>
                    <a:pt x="228610" y="377624"/>
                    <a:pt x="228408" y="321262"/>
                  </a:cubicBezTo>
                  <a:cubicBezTo>
                    <a:pt x="228319" y="254244"/>
                    <a:pt x="228319" y="187226"/>
                    <a:pt x="228408" y="120208"/>
                  </a:cubicBezTo>
                  <a:cubicBezTo>
                    <a:pt x="228565" y="52721"/>
                    <a:pt x="281487" y="45"/>
                    <a:pt x="349041" y="0"/>
                  </a:cubicBezTo>
                  <a:close/>
                </a:path>
              </a:pathLst>
            </a:custGeom>
            <a:solidFill>
              <a:sysClr val="windowText" lastClr="000000">
                <a:lumMod val="65000"/>
                <a:lumOff val="35000"/>
              </a:sysClr>
            </a:solidFill>
            <a:ln w="223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9B0482C3-2A20-DFF9-4059-321E7D4034B1}"/>
              </a:ext>
            </a:extLst>
          </p:cNvPr>
          <p:cNvGrpSpPr/>
          <p:nvPr/>
        </p:nvGrpSpPr>
        <p:grpSpPr>
          <a:xfrm>
            <a:off x="1640009" y="2784682"/>
            <a:ext cx="1855728" cy="1855726"/>
            <a:chOff x="1900416" y="3458216"/>
            <a:chExt cx="1855728" cy="1855726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5798D977-14EB-B824-BF68-0A23B5D894BD}"/>
                </a:ext>
              </a:extLst>
            </p:cNvPr>
            <p:cNvSpPr/>
            <p:nvPr/>
          </p:nvSpPr>
          <p:spPr bwMode="auto">
            <a:xfrm>
              <a:off x="1900416" y="3458216"/>
              <a:ext cx="1855728" cy="1855726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685800">
                <a:defRPr/>
              </a:pPr>
              <a:endParaRPr lang="en-US" sz="1400">
                <a:solidFill>
                  <a:srgbClr val="000000"/>
                </a:solidFill>
                <a:latin typeface="Calibri" panose="020F0502020204030204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558C6ECB-E5E6-A785-090B-61C7BCF72686}"/>
                </a:ext>
              </a:extLst>
            </p:cNvPr>
            <p:cNvSpPr/>
            <p:nvPr/>
          </p:nvSpPr>
          <p:spPr>
            <a:xfrm>
              <a:off x="2369169" y="3662609"/>
              <a:ext cx="918222" cy="1446943"/>
            </a:xfrm>
            <a:custGeom>
              <a:avLst/>
              <a:gdLst>
                <a:gd name="connsiteX0" fmla="*/ 388647 w 1020247"/>
                <a:gd name="connsiteY0" fmla="*/ 1501044 h 1607715"/>
                <a:gd name="connsiteX1" fmla="*/ 490425 w 1020247"/>
                <a:gd name="connsiteY1" fmla="*/ 1607424 h 1607715"/>
                <a:gd name="connsiteX2" fmla="*/ 279543 w 1020247"/>
                <a:gd name="connsiteY2" fmla="*/ 1607424 h 1607715"/>
                <a:gd name="connsiteX3" fmla="*/ 388647 w 1020247"/>
                <a:gd name="connsiteY3" fmla="*/ 1501044 h 1607715"/>
                <a:gd name="connsiteX4" fmla="*/ 627832 w 1020247"/>
                <a:gd name="connsiteY4" fmla="*/ 1500489 h 1607715"/>
                <a:gd name="connsiteX5" fmla="*/ 685269 w 1020247"/>
                <a:gd name="connsiteY5" fmla="*/ 1513912 h 1607715"/>
                <a:gd name="connsiteX6" fmla="*/ 741408 w 1020247"/>
                <a:gd name="connsiteY6" fmla="*/ 1607715 h 1607715"/>
                <a:gd name="connsiteX7" fmla="*/ 528804 w 1020247"/>
                <a:gd name="connsiteY7" fmla="*/ 1607715 h 1607715"/>
                <a:gd name="connsiteX8" fmla="*/ 572657 w 1020247"/>
                <a:gd name="connsiteY8" fmla="*/ 1521529 h 1607715"/>
                <a:gd name="connsiteX9" fmla="*/ 627832 w 1020247"/>
                <a:gd name="connsiteY9" fmla="*/ 1500489 h 1607715"/>
                <a:gd name="connsiteX10" fmla="*/ 585011 w 1020247"/>
                <a:gd name="connsiteY10" fmla="*/ 1352845 h 1607715"/>
                <a:gd name="connsiteX11" fmla="*/ 685426 w 1020247"/>
                <a:gd name="connsiteY11" fmla="*/ 1352845 h 1607715"/>
                <a:gd name="connsiteX12" fmla="*/ 708055 w 1020247"/>
                <a:gd name="connsiteY12" fmla="*/ 1373152 h 1607715"/>
                <a:gd name="connsiteX13" fmla="*/ 708189 w 1020247"/>
                <a:gd name="connsiteY13" fmla="*/ 1508260 h 1607715"/>
                <a:gd name="connsiteX14" fmla="*/ 635319 w 1020247"/>
                <a:gd name="connsiteY14" fmla="*/ 1484982 h 1607715"/>
                <a:gd name="connsiteX15" fmla="*/ 561889 w 1020247"/>
                <a:gd name="connsiteY15" fmla="*/ 1509064 h 1607715"/>
                <a:gd name="connsiteX16" fmla="*/ 561889 w 1020247"/>
                <a:gd name="connsiteY16" fmla="*/ 1444146 h 1607715"/>
                <a:gd name="connsiteX17" fmla="*/ 561889 w 1020247"/>
                <a:gd name="connsiteY17" fmla="*/ 1376078 h 1607715"/>
                <a:gd name="connsiteX18" fmla="*/ 585011 w 1020247"/>
                <a:gd name="connsiteY18" fmla="*/ 1352845 h 1607715"/>
                <a:gd name="connsiteX19" fmla="*/ 336821 w 1020247"/>
                <a:gd name="connsiteY19" fmla="*/ 1352801 h 1607715"/>
                <a:gd name="connsiteX20" fmla="*/ 433907 w 1020247"/>
                <a:gd name="connsiteY20" fmla="*/ 1352801 h 1607715"/>
                <a:gd name="connsiteX21" fmla="*/ 458190 w 1020247"/>
                <a:gd name="connsiteY21" fmla="*/ 1377128 h 1607715"/>
                <a:gd name="connsiteX22" fmla="*/ 458190 w 1020247"/>
                <a:gd name="connsiteY22" fmla="*/ 1498766 h 1607715"/>
                <a:gd name="connsiteX23" fmla="*/ 457744 w 1020247"/>
                <a:gd name="connsiteY23" fmla="*/ 1507501 h 1607715"/>
                <a:gd name="connsiteX24" fmla="*/ 312538 w 1020247"/>
                <a:gd name="connsiteY24" fmla="*/ 1506853 h 1607715"/>
                <a:gd name="connsiteX25" fmla="*/ 311890 w 1020247"/>
                <a:gd name="connsiteY25" fmla="*/ 1497068 h 1607715"/>
                <a:gd name="connsiteX26" fmla="*/ 311890 w 1020247"/>
                <a:gd name="connsiteY26" fmla="*/ 1377665 h 1607715"/>
                <a:gd name="connsiteX27" fmla="*/ 336821 w 1020247"/>
                <a:gd name="connsiteY27" fmla="*/ 1352801 h 1607715"/>
                <a:gd name="connsiteX28" fmla="*/ 584586 w 1020247"/>
                <a:gd name="connsiteY28" fmla="*/ 1079077 h 1607715"/>
                <a:gd name="connsiteX29" fmla="*/ 685761 w 1020247"/>
                <a:gd name="connsiteY29" fmla="*/ 1079077 h 1607715"/>
                <a:gd name="connsiteX30" fmla="*/ 685761 w 1020247"/>
                <a:gd name="connsiteY30" fmla="*/ 1335979 h 1607715"/>
                <a:gd name="connsiteX31" fmla="*/ 584586 w 1020247"/>
                <a:gd name="connsiteY31" fmla="*/ 1335979 h 1607715"/>
                <a:gd name="connsiteX32" fmla="*/ 334519 w 1020247"/>
                <a:gd name="connsiteY32" fmla="*/ 1078854 h 1607715"/>
                <a:gd name="connsiteX33" fmla="*/ 436163 w 1020247"/>
                <a:gd name="connsiteY33" fmla="*/ 1078854 h 1607715"/>
                <a:gd name="connsiteX34" fmla="*/ 436163 w 1020247"/>
                <a:gd name="connsiteY34" fmla="*/ 1335756 h 1607715"/>
                <a:gd name="connsiteX35" fmla="*/ 334519 w 1020247"/>
                <a:gd name="connsiteY35" fmla="*/ 1335756 h 1607715"/>
                <a:gd name="connsiteX36" fmla="*/ 133041 w 1020247"/>
                <a:gd name="connsiteY36" fmla="*/ 1008597 h 1607715"/>
                <a:gd name="connsiteX37" fmla="*/ 157280 w 1020247"/>
                <a:gd name="connsiteY37" fmla="*/ 1008597 h 1607715"/>
                <a:gd name="connsiteX38" fmla="*/ 137889 w 1020247"/>
                <a:gd name="connsiteY38" fmla="*/ 1067550 h 1607715"/>
                <a:gd name="connsiteX39" fmla="*/ 119794 w 1020247"/>
                <a:gd name="connsiteY39" fmla="*/ 1050349 h 1607715"/>
                <a:gd name="connsiteX40" fmla="*/ 133041 w 1020247"/>
                <a:gd name="connsiteY40" fmla="*/ 1008597 h 1607715"/>
                <a:gd name="connsiteX41" fmla="*/ 862732 w 1020247"/>
                <a:gd name="connsiteY41" fmla="*/ 1008418 h 1607715"/>
                <a:gd name="connsiteX42" fmla="*/ 887261 w 1020247"/>
                <a:gd name="connsiteY42" fmla="*/ 1008418 h 1607715"/>
                <a:gd name="connsiteX43" fmla="*/ 900463 w 1020247"/>
                <a:gd name="connsiteY43" fmla="*/ 1050706 h 1607715"/>
                <a:gd name="connsiteX44" fmla="*/ 882838 w 1020247"/>
                <a:gd name="connsiteY44" fmla="*/ 1067639 h 1607715"/>
                <a:gd name="connsiteX45" fmla="*/ 862732 w 1020247"/>
                <a:gd name="connsiteY45" fmla="*/ 1008418 h 1607715"/>
                <a:gd name="connsiteX46" fmla="*/ 980728 w 1020247"/>
                <a:gd name="connsiteY46" fmla="*/ 1007748 h 1607715"/>
                <a:gd name="connsiteX47" fmla="*/ 999985 w 1020247"/>
                <a:gd name="connsiteY47" fmla="*/ 1008038 h 1607715"/>
                <a:gd name="connsiteX48" fmla="*/ 1005659 w 1020247"/>
                <a:gd name="connsiteY48" fmla="*/ 1014025 h 1607715"/>
                <a:gd name="connsiteX49" fmla="*/ 985687 w 1020247"/>
                <a:gd name="connsiteY49" fmla="*/ 1067528 h 1607715"/>
                <a:gd name="connsiteX50" fmla="*/ 967615 w 1020247"/>
                <a:gd name="connsiteY50" fmla="*/ 1050505 h 1607715"/>
                <a:gd name="connsiteX51" fmla="*/ 980728 w 1020247"/>
                <a:gd name="connsiteY51" fmla="*/ 1007748 h 1607715"/>
                <a:gd name="connsiteX52" fmla="*/ 39485 w 1020247"/>
                <a:gd name="connsiteY52" fmla="*/ 1007703 h 1607715"/>
                <a:gd name="connsiteX53" fmla="*/ 52441 w 1020247"/>
                <a:gd name="connsiteY53" fmla="*/ 1050863 h 1607715"/>
                <a:gd name="connsiteX54" fmla="*/ 33341 w 1020247"/>
                <a:gd name="connsiteY54" fmla="*/ 1065808 h 1607715"/>
                <a:gd name="connsiteX55" fmla="*/ 14487 w 1020247"/>
                <a:gd name="connsiteY55" fmla="*/ 1014718 h 1607715"/>
                <a:gd name="connsiteX56" fmla="*/ 21636 w 1020247"/>
                <a:gd name="connsiteY56" fmla="*/ 1008016 h 1607715"/>
                <a:gd name="connsiteX57" fmla="*/ 39485 w 1020247"/>
                <a:gd name="connsiteY57" fmla="*/ 1007703 h 1607715"/>
                <a:gd name="connsiteX58" fmla="*/ 861236 w 1020247"/>
                <a:gd name="connsiteY58" fmla="*/ 928913 h 1607715"/>
                <a:gd name="connsiteX59" fmla="*/ 933325 w 1020247"/>
                <a:gd name="connsiteY59" fmla="*/ 929047 h 1607715"/>
                <a:gd name="connsiteX60" fmla="*/ 1006843 w 1020247"/>
                <a:gd name="connsiteY60" fmla="*/ 928935 h 1607715"/>
                <a:gd name="connsiteX61" fmla="*/ 1020247 w 1020247"/>
                <a:gd name="connsiteY61" fmla="*/ 942339 h 1607715"/>
                <a:gd name="connsiteX62" fmla="*/ 1020247 w 1020247"/>
                <a:gd name="connsiteY62" fmla="*/ 980204 h 1607715"/>
                <a:gd name="connsiteX63" fmla="*/ 1008787 w 1020247"/>
                <a:gd name="connsiteY63" fmla="*/ 991709 h 1607715"/>
                <a:gd name="connsiteX64" fmla="*/ 859471 w 1020247"/>
                <a:gd name="connsiteY64" fmla="*/ 991709 h 1607715"/>
                <a:gd name="connsiteX65" fmla="*/ 847832 w 1020247"/>
                <a:gd name="connsiteY65" fmla="*/ 980293 h 1607715"/>
                <a:gd name="connsiteX66" fmla="*/ 847832 w 1020247"/>
                <a:gd name="connsiteY66" fmla="*/ 942317 h 1607715"/>
                <a:gd name="connsiteX67" fmla="*/ 861236 w 1020247"/>
                <a:gd name="connsiteY67" fmla="*/ 928913 h 1607715"/>
                <a:gd name="connsiteX68" fmla="*/ 12833 w 1020247"/>
                <a:gd name="connsiteY68" fmla="*/ 928890 h 1607715"/>
                <a:gd name="connsiteX69" fmla="*/ 159960 w 1020247"/>
                <a:gd name="connsiteY69" fmla="*/ 928890 h 1607715"/>
                <a:gd name="connsiteX70" fmla="*/ 172537 w 1020247"/>
                <a:gd name="connsiteY70" fmla="*/ 941713 h 1607715"/>
                <a:gd name="connsiteX71" fmla="*/ 172537 w 1020247"/>
                <a:gd name="connsiteY71" fmla="*/ 979690 h 1607715"/>
                <a:gd name="connsiteX72" fmla="*/ 160317 w 1020247"/>
                <a:gd name="connsiteY72" fmla="*/ 991619 h 1607715"/>
                <a:gd name="connsiteX73" fmla="*/ 85637 w 1020247"/>
                <a:gd name="connsiteY73" fmla="*/ 991619 h 1607715"/>
                <a:gd name="connsiteX74" fmla="*/ 85615 w 1020247"/>
                <a:gd name="connsiteY74" fmla="*/ 991731 h 1607715"/>
                <a:gd name="connsiteX75" fmla="*/ 13169 w 1020247"/>
                <a:gd name="connsiteY75" fmla="*/ 991731 h 1607715"/>
                <a:gd name="connsiteX76" fmla="*/ 11 w 1020247"/>
                <a:gd name="connsiteY76" fmla="*/ 978327 h 1607715"/>
                <a:gd name="connsiteX77" fmla="*/ 11 w 1020247"/>
                <a:gd name="connsiteY77" fmla="*/ 941534 h 1607715"/>
                <a:gd name="connsiteX78" fmla="*/ 12833 w 1020247"/>
                <a:gd name="connsiteY78" fmla="*/ 928890 h 1607715"/>
                <a:gd name="connsiteX79" fmla="*/ 884714 w 1020247"/>
                <a:gd name="connsiteY79" fmla="*/ 743049 h 1607715"/>
                <a:gd name="connsiteX80" fmla="*/ 984035 w 1020247"/>
                <a:gd name="connsiteY80" fmla="*/ 743049 h 1607715"/>
                <a:gd name="connsiteX81" fmla="*/ 1007156 w 1020247"/>
                <a:gd name="connsiteY81" fmla="*/ 765277 h 1607715"/>
                <a:gd name="connsiteX82" fmla="*/ 1007156 w 1020247"/>
                <a:gd name="connsiteY82" fmla="*/ 904786 h 1607715"/>
                <a:gd name="connsiteX83" fmla="*/ 1005994 w 1020247"/>
                <a:gd name="connsiteY83" fmla="*/ 912671 h 1607715"/>
                <a:gd name="connsiteX84" fmla="*/ 861616 w 1020247"/>
                <a:gd name="connsiteY84" fmla="*/ 912671 h 1607715"/>
                <a:gd name="connsiteX85" fmla="*/ 860878 w 1020247"/>
                <a:gd name="connsiteY85" fmla="*/ 901859 h 1607715"/>
                <a:gd name="connsiteX86" fmla="*/ 860878 w 1020247"/>
                <a:gd name="connsiteY86" fmla="*/ 767935 h 1607715"/>
                <a:gd name="connsiteX87" fmla="*/ 884714 w 1020247"/>
                <a:gd name="connsiteY87" fmla="*/ 743049 h 1607715"/>
                <a:gd name="connsiteX88" fmla="*/ 37609 w 1020247"/>
                <a:gd name="connsiteY88" fmla="*/ 743027 h 1607715"/>
                <a:gd name="connsiteX89" fmla="*/ 134695 w 1020247"/>
                <a:gd name="connsiteY89" fmla="*/ 743027 h 1607715"/>
                <a:gd name="connsiteX90" fmla="*/ 159268 w 1020247"/>
                <a:gd name="connsiteY90" fmla="*/ 767198 h 1607715"/>
                <a:gd name="connsiteX91" fmla="*/ 159335 w 1020247"/>
                <a:gd name="connsiteY91" fmla="*/ 912493 h 1607715"/>
                <a:gd name="connsiteX92" fmla="*/ 13035 w 1020247"/>
                <a:gd name="connsiteY92" fmla="*/ 912493 h 1607715"/>
                <a:gd name="connsiteX93" fmla="*/ 13035 w 1020247"/>
                <a:gd name="connsiteY93" fmla="*/ 899983 h 1607715"/>
                <a:gd name="connsiteX94" fmla="*/ 13035 w 1020247"/>
                <a:gd name="connsiteY94" fmla="*/ 768293 h 1607715"/>
                <a:gd name="connsiteX95" fmla="*/ 37609 w 1020247"/>
                <a:gd name="connsiteY95" fmla="*/ 743027 h 1607715"/>
                <a:gd name="connsiteX96" fmla="*/ 347878 w 1020247"/>
                <a:gd name="connsiteY96" fmla="*/ 594717 h 1607715"/>
                <a:gd name="connsiteX97" fmla="*/ 327103 w 1020247"/>
                <a:gd name="connsiteY97" fmla="*/ 615224 h 1607715"/>
                <a:gd name="connsiteX98" fmla="*/ 327103 w 1020247"/>
                <a:gd name="connsiteY98" fmla="*/ 807342 h 1607715"/>
                <a:gd name="connsiteX99" fmla="*/ 348638 w 1020247"/>
                <a:gd name="connsiteY99" fmla="*/ 828118 h 1607715"/>
                <a:gd name="connsiteX100" fmla="*/ 510218 w 1020247"/>
                <a:gd name="connsiteY100" fmla="*/ 828028 h 1607715"/>
                <a:gd name="connsiteX101" fmla="*/ 671865 w 1020247"/>
                <a:gd name="connsiteY101" fmla="*/ 828028 h 1607715"/>
                <a:gd name="connsiteX102" fmla="*/ 693579 w 1020247"/>
                <a:gd name="connsiteY102" fmla="*/ 806270 h 1607715"/>
                <a:gd name="connsiteX103" fmla="*/ 693401 w 1020247"/>
                <a:gd name="connsiteY103" fmla="*/ 615403 h 1607715"/>
                <a:gd name="connsiteX104" fmla="*/ 672804 w 1020247"/>
                <a:gd name="connsiteY104" fmla="*/ 594717 h 1607715"/>
                <a:gd name="connsiteX105" fmla="*/ 347878 w 1020247"/>
                <a:gd name="connsiteY105" fmla="*/ 594717 h 1607715"/>
                <a:gd name="connsiteX106" fmla="*/ 213954 w 1020247"/>
                <a:gd name="connsiteY106" fmla="*/ 538667 h 1607715"/>
                <a:gd name="connsiteX107" fmla="*/ 213754 w 1020247"/>
                <a:gd name="connsiteY107" fmla="*/ 616542 h 1607715"/>
                <a:gd name="connsiteX108" fmla="*/ 209107 w 1020247"/>
                <a:gd name="connsiteY108" fmla="*/ 623445 h 1607715"/>
                <a:gd name="connsiteX109" fmla="*/ 143116 w 1020247"/>
                <a:gd name="connsiteY109" fmla="*/ 715594 h 1607715"/>
                <a:gd name="connsiteX110" fmla="*/ 125245 w 1020247"/>
                <a:gd name="connsiteY110" fmla="*/ 727188 h 1607715"/>
                <a:gd name="connsiteX111" fmla="*/ 62963 w 1020247"/>
                <a:gd name="connsiteY111" fmla="*/ 726943 h 1607715"/>
                <a:gd name="connsiteX112" fmla="*/ 213954 w 1020247"/>
                <a:gd name="connsiteY112" fmla="*/ 538667 h 1607715"/>
                <a:gd name="connsiteX113" fmla="*/ 806147 w 1020247"/>
                <a:gd name="connsiteY113" fmla="*/ 536277 h 1607715"/>
                <a:gd name="connsiteX114" fmla="*/ 959506 w 1020247"/>
                <a:gd name="connsiteY114" fmla="*/ 726943 h 1607715"/>
                <a:gd name="connsiteX115" fmla="*/ 917508 w 1020247"/>
                <a:gd name="connsiteY115" fmla="*/ 727256 h 1607715"/>
                <a:gd name="connsiteX116" fmla="*/ 868362 w 1020247"/>
                <a:gd name="connsiteY116" fmla="*/ 697678 h 1607715"/>
                <a:gd name="connsiteX117" fmla="*/ 811285 w 1020247"/>
                <a:gd name="connsiteY117" fmla="*/ 623534 h 1607715"/>
                <a:gd name="connsiteX118" fmla="*/ 806460 w 1020247"/>
                <a:gd name="connsiteY118" fmla="*/ 615626 h 1607715"/>
                <a:gd name="connsiteX119" fmla="*/ 806147 w 1020247"/>
                <a:gd name="connsiteY119" fmla="*/ 536277 h 1607715"/>
                <a:gd name="connsiteX120" fmla="*/ 271568 w 1020247"/>
                <a:gd name="connsiteY120" fmla="*/ 493207 h 1607715"/>
                <a:gd name="connsiteX121" fmla="*/ 510486 w 1020247"/>
                <a:gd name="connsiteY121" fmla="*/ 493341 h 1607715"/>
                <a:gd name="connsiteX122" fmla="*/ 746143 w 1020247"/>
                <a:gd name="connsiteY122" fmla="*/ 493341 h 1607715"/>
                <a:gd name="connsiteX123" fmla="*/ 790264 w 1020247"/>
                <a:gd name="connsiteY123" fmla="*/ 537819 h 1607715"/>
                <a:gd name="connsiteX124" fmla="*/ 790264 w 1020247"/>
                <a:gd name="connsiteY124" fmla="*/ 938608 h 1607715"/>
                <a:gd name="connsiteX125" fmla="*/ 694451 w 1020247"/>
                <a:gd name="connsiteY125" fmla="*/ 1059665 h 1607715"/>
                <a:gd name="connsiteX126" fmla="*/ 665633 w 1020247"/>
                <a:gd name="connsiteY126" fmla="*/ 1062390 h 1607715"/>
                <a:gd name="connsiteX127" fmla="*/ 355116 w 1020247"/>
                <a:gd name="connsiteY127" fmla="*/ 1062390 h 1607715"/>
                <a:gd name="connsiteX128" fmla="*/ 230128 w 1020247"/>
                <a:gd name="connsiteY128" fmla="*/ 938943 h 1607715"/>
                <a:gd name="connsiteX129" fmla="*/ 229950 w 1020247"/>
                <a:gd name="connsiteY129" fmla="*/ 534602 h 1607715"/>
                <a:gd name="connsiteX130" fmla="*/ 271568 w 1020247"/>
                <a:gd name="connsiteY130" fmla="*/ 493207 h 1607715"/>
                <a:gd name="connsiteX131" fmla="*/ 448728 w 1020247"/>
                <a:gd name="connsiteY131" fmla="*/ 237006 h 1607715"/>
                <a:gd name="connsiteX132" fmla="*/ 457029 w 1020247"/>
                <a:gd name="connsiteY132" fmla="*/ 245822 h 1607715"/>
                <a:gd name="connsiteX133" fmla="*/ 561667 w 1020247"/>
                <a:gd name="connsiteY133" fmla="*/ 248324 h 1607715"/>
                <a:gd name="connsiteX134" fmla="*/ 565419 w 1020247"/>
                <a:gd name="connsiteY134" fmla="*/ 242806 h 1607715"/>
                <a:gd name="connsiteX135" fmla="*/ 583470 w 1020247"/>
                <a:gd name="connsiteY135" fmla="*/ 237802 h 1607715"/>
                <a:gd name="connsiteX136" fmla="*/ 586329 w 1020247"/>
                <a:gd name="connsiteY136" fmla="*/ 256410 h 1607715"/>
                <a:gd name="connsiteX137" fmla="*/ 518216 w 1020247"/>
                <a:gd name="connsiteY137" fmla="*/ 299235 h 1607715"/>
                <a:gd name="connsiteX138" fmla="*/ 510420 w 1020247"/>
                <a:gd name="connsiteY138" fmla="*/ 299213 h 1607715"/>
                <a:gd name="connsiteX139" fmla="*/ 435874 w 1020247"/>
                <a:gd name="connsiteY139" fmla="*/ 259828 h 1607715"/>
                <a:gd name="connsiteX140" fmla="*/ 437125 w 1020247"/>
                <a:gd name="connsiteY140" fmla="*/ 237489 h 1607715"/>
                <a:gd name="connsiteX141" fmla="*/ 448728 w 1020247"/>
                <a:gd name="connsiteY141" fmla="*/ 237006 h 1607715"/>
                <a:gd name="connsiteX142" fmla="*/ 404397 w 1020247"/>
                <a:gd name="connsiteY142" fmla="*/ 136515 h 1607715"/>
                <a:gd name="connsiteX143" fmla="*/ 440810 w 1020247"/>
                <a:gd name="connsiteY143" fmla="*/ 174112 h 1607715"/>
                <a:gd name="connsiteX144" fmla="*/ 404308 w 1020247"/>
                <a:gd name="connsiteY144" fmla="*/ 210664 h 1607715"/>
                <a:gd name="connsiteX145" fmla="*/ 403704 w 1020247"/>
                <a:gd name="connsiteY145" fmla="*/ 210659 h 1607715"/>
                <a:gd name="connsiteX146" fmla="*/ 367336 w 1020247"/>
                <a:gd name="connsiteY146" fmla="*/ 174166 h 1607715"/>
                <a:gd name="connsiteX147" fmla="*/ 367336 w 1020247"/>
                <a:gd name="connsiteY147" fmla="*/ 173375 h 1607715"/>
                <a:gd name="connsiteX148" fmla="*/ 404397 w 1020247"/>
                <a:gd name="connsiteY148" fmla="*/ 136515 h 1607715"/>
                <a:gd name="connsiteX149" fmla="*/ 616308 w 1020247"/>
                <a:gd name="connsiteY149" fmla="*/ 136448 h 1607715"/>
                <a:gd name="connsiteX150" fmla="*/ 652877 w 1020247"/>
                <a:gd name="connsiteY150" fmla="*/ 173665 h 1607715"/>
                <a:gd name="connsiteX151" fmla="*/ 617001 w 1020247"/>
                <a:gd name="connsiteY151" fmla="*/ 210610 h 1607715"/>
                <a:gd name="connsiteX152" fmla="*/ 616331 w 1020247"/>
                <a:gd name="connsiteY152" fmla="*/ 210614 h 1607715"/>
                <a:gd name="connsiteX153" fmla="*/ 579783 w 1020247"/>
                <a:gd name="connsiteY153" fmla="*/ 174655 h 1607715"/>
                <a:gd name="connsiteX154" fmla="*/ 579783 w 1020247"/>
                <a:gd name="connsiteY154" fmla="*/ 173732 h 1607715"/>
                <a:gd name="connsiteX155" fmla="*/ 616308 w 1020247"/>
                <a:gd name="connsiteY155" fmla="*/ 136448 h 1607715"/>
                <a:gd name="connsiteX156" fmla="*/ 337491 w 1020247"/>
                <a:gd name="connsiteY156" fmla="*/ 104995 h 1607715"/>
                <a:gd name="connsiteX157" fmla="*/ 300766 w 1020247"/>
                <a:gd name="connsiteY157" fmla="*/ 142056 h 1607715"/>
                <a:gd name="connsiteX158" fmla="*/ 300766 w 1020247"/>
                <a:gd name="connsiteY158" fmla="*/ 298431 h 1607715"/>
                <a:gd name="connsiteX159" fmla="*/ 338139 w 1020247"/>
                <a:gd name="connsiteY159" fmla="*/ 335737 h 1607715"/>
                <a:gd name="connsiteX160" fmla="*/ 508990 w 1020247"/>
                <a:gd name="connsiteY160" fmla="*/ 335670 h 1607715"/>
                <a:gd name="connsiteX161" fmla="*/ 683237 w 1020247"/>
                <a:gd name="connsiteY161" fmla="*/ 335670 h 1607715"/>
                <a:gd name="connsiteX162" fmla="*/ 719404 w 1020247"/>
                <a:gd name="connsiteY162" fmla="*/ 299414 h 1607715"/>
                <a:gd name="connsiteX163" fmla="*/ 719404 w 1020247"/>
                <a:gd name="connsiteY163" fmla="*/ 141944 h 1607715"/>
                <a:gd name="connsiteX164" fmla="*/ 682589 w 1020247"/>
                <a:gd name="connsiteY164" fmla="*/ 104995 h 1607715"/>
                <a:gd name="connsiteX165" fmla="*/ 337491 w 1020247"/>
                <a:gd name="connsiteY165" fmla="*/ 104995 h 1607715"/>
                <a:gd name="connsiteX166" fmla="*/ 349041 w 1020247"/>
                <a:gd name="connsiteY166" fmla="*/ 0 h 1607715"/>
                <a:gd name="connsiteX167" fmla="*/ 670727 w 1020247"/>
                <a:gd name="connsiteY167" fmla="*/ 0 h 1607715"/>
                <a:gd name="connsiteX168" fmla="*/ 791560 w 1020247"/>
                <a:gd name="connsiteY168" fmla="*/ 121124 h 1607715"/>
                <a:gd name="connsiteX169" fmla="*/ 791560 w 1020247"/>
                <a:gd name="connsiteY169" fmla="*/ 319944 h 1607715"/>
                <a:gd name="connsiteX170" fmla="*/ 670481 w 1020247"/>
                <a:gd name="connsiteY170" fmla="*/ 440956 h 1607715"/>
                <a:gd name="connsiteX171" fmla="*/ 619279 w 1020247"/>
                <a:gd name="connsiteY171" fmla="*/ 440911 h 1607715"/>
                <a:gd name="connsiteX172" fmla="*/ 619279 w 1020247"/>
                <a:gd name="connsiteY172" fmla="*/ 476430 h 1607715"/>
                <a:gd name="connsiteX173" fmla="*/ 608109 w 1020247"/>
                <a:gd name="connsiteY173" fmla="*/ 477145 h 1607715"/>
                <a:gd name="connsiteX174" fmla="*/ 412685 w 1020247"/>
                <a:gd name="connsiteY174" fmla="*/ 477391 h 1607715"/>
                <a:gd name="connsiteX175" fmla="*/ 401181 w 1020247"/>
                <a:gd name="connsiteY175" fmla="*/ 465171 h 1607715"/>
                <a:gd name="connsiteX176" fmla="*/ 401315 w 1020247"/>
                <a:gd name="connsiteY176" fmla="*/ 440866 h 1607715"/>
                <a:gd name="connsiteX177" fmla="*/ 377747 w 1020247"/>
                <a:gd name="connsiteY177" fmla="*/ 440866 h 1607715"/>
                <a:gd name="connsiteX178" fmla="*/ 322233 w 1020247"/>
                <a:gd name="connsiteY178" fmla="*/ 437694 h 1607715"/>
                <a:gd name="connsiteX179" fmla="*/ 228408 w 1020247"/>
                <a:gd name="connsiteY179" fmla="*/ 321262 h 1607715"/>
                <a:gd name="connsiteX180" fmla="*/ 228408 w 1020247"/>
                <a:gd name="connsiteY180" fmla="*/ 120208 h 1607715"/>
                <a:gd name="connsiteX181" fmla="*/ 349041 w 1020247"/>
                <a:gd name="connsiteY181" fmla="*/ 0 h 160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1020247" h="1607715">
                  <a:moveTo>
                    <a:pt x="388647" y="1501044"/>
                  </a:moveTo>
                  <a:cubicBezTo>
                    <a:pt x="445412" y="1502452"/>
                    <a:pt x="494402" y="1553274"/>
                    <a:pt x="490425" y="1607424"/>
                  </a:cubicBezTo>
                  <a:lnTo>
                    <a:pt x="279543" y="1607424"/>
                  </a:lnTo>
                  <a:cubicBezTo>
                    <a:pt x="277666" y="1548739"/>
                    <a:pt x="328689" y="1499570"/>
                    <a:pt x="388647" y="1501044"/>
                  </a:cubicBezTo>
                  <a:close/>
                  <a:moveTo>
                    <a:pt x="627832" y="1500489"/>
                  </a:moveTo>
                  <a:cubicBezTo>
                    <a:pt x="646717" y="1499179"/>
                    <a:pt x="665979" y="1503614"/>
                    <a:pt x="685269" y="1513912"/>
                  </a:cubicBezTo>
                  <a:cubicBezTo>
                    <a:pt x="721749" y="1533392"/>
                    <a:pt x="739308" y="1565426"/>
                    <a:pt x="741408" y="1607715"/>
                  </a:cubicBezTo>
                  <a:lnTo>
                    <a:pt x="528804" y="1607715"/>
                  </a:lnTo>
                  <a:cubicBezTo>
                    <a:pt x="529899" y="1571503"/>
                    <a:pt x="543638" y="1542216"/>
                    <a:pt x="572657" y="1521529"/>
                  </a:cubicBezTo>
                  <a:cubicBezTo>
                    <a:pt x="590439" y="1508852"/>
                    <a:pt x="608947" y="1501798"/>
                    <a:pt x="627832" y="1500489"/>
                  </a:cubicBezTo>
                  <a:close/>
                  <a:moveTo>
                    <a:pt x="585011" y="1352845"/>
                  </a:moveTo>
                  <a:cubicBezTo>
                    <a:pt x="618475" y="1352696"/>
                    <a:pt x="651939" y="1352696"/>
                    <a:pt x="685426" y="1352845"/>
                  </a:cubicBezTo>
                  <a:cubicBezTo>
                    <a:pt x="699902" y="1352845"/>
                    <a:pt x="707966" y="1359703"/>
                    <a:pt x="708055" y="1373152"/>
                  </a:cubicBezTo>
                  <a:cubicBezTo>
                    <a:pt x="708413" y="1417383"/>
                    <a:pt x="708189" y="1461638"/>
                    <a:pt x="708189" y="1508260"/>
                  </a:cubicBezTo>
                  <a:cubicBezTo>
                    <a:pt x="684890" y="1494164"/>
                    <a:pt x="661612" y="1484848"/>
                    <a:pt x="635319" y="1484982"/>
                  </a:cubicBezTo>
                  <a:cubicBezTo>
                    <a:pt x="609025" y="1485116"/>
                    <a:pt x="585748" y="1493002"/>
                    <a:pt x="561889" y="1509064"/>
                  </a:cubicBezTo>
                  <a:lnTo>
                    <a:pt x="561889" y="1444146"/>
                  </a:lnTo>
                  <a:cubicBezTo>
                    <a:pt x="561889" y="1421472"/>
                    <a:pt x="561889" y="1398775"/>
                    <a:pt x="561889" y="1376078"/>
                  </a:cubicBezTo>
                  <a:cubicBezTo>
                    <a:pt x="562001" y="1359971"/>
                    <a:pt x="568949" y="1352912"/>
                    <a:pt x="585011" y="1352845"/>
                  </a:cubicBezTo>
                  <a:close/>
                  <a:moveTo>
                    <a:pt x="336821" y="1352801"/>
                  </a:moveTo>
                  <a:cubicBezTo>
                    <a:pt x="369190" y="1352712"/>
                    <a:pt x="401560" y="1352712"/>
                    <a:pt x="433907" y="1352801"/>
                  </a:cubicBezTo>
                  <a:cubicBezTo>
                    <a:pt x="451533" y="1352801"/>
                    <a:pt x="458168" y="1359503"/>
                    <a:pt x="458190" y="1377128"/>
                  </a:cubicBezTo>
                  <a:cubicBezTo>
                    <a:pt x="458280" y="1417668"/>
                    <a:pt x="458280" y="1458213"/>
                    <a:pt x="458190" y="1498766"/>
                  </a:cubicBezTo>
                  <a:cubicBezTo>
                    <a:pt x="458213" y="1501290"/>
                    <a:pt x="457944" y="1503792"/>
                    <a:pt x="457744" y="1507501"/>
                  </a:cubicBezTo>
                  <a:cubicBezTo>
                    <a:pt x="395194" y="1477454"/>
                    <a:pt x="386258" y="1477432"/>
                    <a:pt x="312538" y="1506853"/>
                  </a:cubicBezTo>
                  <a:cubicBezTo>
                    <a:pt x="312292" y="1503413"/>
                    <a:pt x="311890" y="1500151"/>
                    <a:pt x="311890" y="1497068"/>
                  </a:cubicBezTo>
                  <a:cubicBezTo>
                    <a:pt x="311890" y="1457260"/>
                    <a:pt x="311890" y="1417458"/>
                    <a:pt x="311890" y="1377665"/>
                  </a:cubicBezTo>
                  <a:cubicBezTo>
                    <a:pt x="311890" y="1359458"/>
                    <a:pt x="318592" y="1352868"/>
                    <a:pt x="336821" y="1352801"/>
                  </a:cubicBezTo>
                  <a:close/>
                  <a:moveTo>
                    <a:pt x="584586" y="1079077"/>
                  </a:moveTo>
                  <a:lnTo>
                    <a:pt x="685761" y="1079077"/>
                  </a:lnTo>
                  <a:lnTo>
                    <a:pt x="685761" y="1335979"/>
                  </a:lnTo>
                  <a:lnTo>
                    <a:pt x="584586" y="1335979"/>
                  </a:lnTo>
                  <a:close/>
                  <a:moveTo>
                    <a:pt x="334519" y="1078854"/>
                  </a:moveTo>
                  <a:lnTo>
                    <a:pt x="436163" y="1078854"/>
                  </a:lnTo>
                  <a:lnTo>
                    <a:pt x="436163" y="1335756"/>
                  </a:lnTo>
                  <a:lnTo>
                    <a:pt x="334519" y="1335756"/>
                  </a:lnTo>
                  <a:close/>
                  <a:moveTo>
                    <a:pt x="133041" y="1008597"/>
                  </a:moveTo>
                  <a:lnTo>
                    <a:pt x="157280" y="1008597"/>
                  </a:lnTo>
                  <a:cubicBezTo>
                    <a:pt x="160027" y="1031495"/>
                    <a:pt x="153191" y="1050640"/>
                    <a:pt x="137889" y="1067550"/>
                  </a:cubicBezTo>
                  <a:lnTo>
                    <a:pt x="119794" y="1050349"/>
                  </a:lnTo>
                  <a:cubicBezTo>
                    <a:pt x="124396" y="1035806"/>
                    <a:pt x="128484" y="1022961"/>
                    <a:pt x="133041" y="1008597"/>
                  </a:cubicBezTo>
                  <a:close/>
                  <a:moveTo>
                    <a:pt x="862732" y="1008418"/>
                  </a:moveTo>
                  <a:lnTo>
                    <a:pt x="887261" y="1008418"/>
                  </a:lnTo>
                  <a:cubicBezTo>
                    <a:pt x="891729" y="1022626"/>
                    <a:pt x="895817" y="1035806"/>
                    <a:pt x="900463" y="1050706"/>
                  </a:cubicBezTo>
                  <a:lnTo>
                    <a:pt x="882838" y="1067639"/>
                  </a:lnTo>
                  <a:cubicBezTo>
                    <a:pt x="866954" y="1051019"/>
                    <a:pt x="860499" y="1031763"/>
                    <a:pt x="862732" y="1008418"/>
                  </a:cubicBezTo>
                  <a:close/>
                  <a:moveTo>
                    <a:pt x="980728" y="1007748"/>
                  </a:moveTo>
                  <a:cubicBezTo>
                    <a:pt x="987140" y="1007468"/>
                    <a:pt x="993573" y="1007565"/>
                    <a:pt x="999985" y="1008038"/>
                  </a:cubicBezTo>
                  <a:cubicBezTo>
                    <a:pt x="1002777" y="1008938"/>
                    <a:pt x="1004899" y="1011192"/>
                    <a:pt x="1005659" y="1014025"/>
                  </a:cubicBezTo>
                  <a:cubicBezTo>
                    <a:pt x="1006799" y="1034734"/>
                    <a:pt x="999292" y="1052315"/>
                    <a:pt x="985687" y="1067528"/>
                  </a:cubicBezTo>
                  <a:lnTo>
                    <a:pt x="967615" y="1050505"/>
                  </a:lnTo>
                  <a:cubicBezTo>
                    <a:pt x="972083" y="1035694"/>
                    <a:pt x="976104" y="1022827"/>
                    <a:pt x="980728" y="1007748"/>
                  </a:cubicBezTo>
                  <a:close/>
                  <a:moveTo>
                    <a:pt x="39485" y="1007703"/>
                  </a:moveTo>
                  <a:cubicBezTo>
                    <a:pt x="43953" y="1022715"/>
                    <a:pt x="47817" y="1035493"/>
                    <a:pt x="52441" y="1050863"/>
                  </a:cubicBezTo>
                  <a:lnTo>
                    <a:pt x="33341" y="1065808"/>
                  </a:lnTo>
                  <a:cubicBezTo>
                    <a:pt x="20206" y="1052152"/>
                    <a:pt x="13370" y="1033632"/>
                    <a:pt x="14487" y="1014718"/>
                  </a:cubicBezTo>
                  <a:cubicBezTo>
                    <a:pt x="14621" y="1012283"/>
                    <a:pt x="18954" y="1008463"/>
                    <a:pt x="21636" y="1008016"/>
                  </a:cubicBezTo>
                  <a:cubicBezTo>
                    <a:pt x="27578" y="1007433"/>
                    <a:pt x="33542" y="1007328"/>
                    <a:pt x="39485" y="1007703"/>
                  </a:cubicBezTo>
                  <a:close/>
                  <a:moveTo>
                    <a:pt x="861236" y="928913"/>
                  </a:moveTo>
                  <a:cubicBezTo>
                    <a:pt x="885027" y="929181"/>
                    <a:pt x="909176" y="929047"/>
                    <a:pt x="933325" y="929047"/>
                  </a:cubicBezTo>
                  <a:cubicBezTo>
                    <a:pt x="957898" y="929047"/>
                    <a:pt x="982337" y="929293"/>
                    <a:pt x="1006843" y="928935"/>
                  </a:cubicBezTo>
                  <a:cubicBezTo>
                    <a:pt x="1016516" y="928801"/>
                    <a:pt x="1020247" y="932979"/>
                    <a:pt x="1020247" y="942339"/>
                  </a:cubicBezTo>
                  <a:cubicBezTo>
                    <a:pt x="1020024" y="954961"/>
                    <a:pt x="1020046" y="967582"/>
                    <a:pt x="1020247" y="980204"/>
                  </a:cubicBezTo>
                  <a:cubicBezTo>
                    <a:pt x="1020247" y="988090"/>
                    <a:pt x="1016762" y="991731"/>
                    <a:pt x="1008787" y="991709"/>
                  </a:cubicBezTo>
                  <a:cubicBezTo>
                    <a:pt x="959015" y="991619"/>
                    <a:pt x="909243" y="991619"/>
                    <a:pt x="859471" y="991709"/>
                  </a:cubicBezTo>
                  <a:cubicBezTo>
                    <a:pt x="851674" y="991709"/>
                    <a:pt x="847765" y="988269"/>
                    <a:pt x="847832" y="980293"/>
                  </a:cubicBezTo>
                  <a:cubicBezTo>
                    <a:pt x="847944" y="967672"/>
                    <a:pt x="848101" y="955028"/>
                    <a:pt x="847832" y="942317"/>
                  </a:cubicBezTo>
                  <a:cubicBezTo>
                    <a:pt x="847609" y="932912"/>
                    <a:pt x="851585" y="928913"/>
                    <a:pt x="861236" y="928913"/>
                  </a:cubicBezTo>
                  <a:close/>
                  <a:moveTo>
                    <a:pt x="12833" y="928890"/>
                  </a:moveTo>
                  <a:cubicBezTo>
                    <a:pt x="61869" y="929069"/>
                    <a:pt x="110926" y="929069"/>
                    <a:pt x="159960" y="928890"/>
                  </a:cubicBezTo>
                  <a:cubicBezTo>
                    <a:pt x="169097" y="928890"/>
                    <a:pt x="172693" y="932889"/>
                    <a:pt x="172537" y="941713"/>
                  </a:cubicBezTo>
                  <a:cubicBezTo>
                    <a:pt x="172292" y="954357"/>
                    <a:pt x="172336" y="966979"/>
                    <a:pt x="172537" y="979690"/>
                  </a:cubicBezTo>
                  <a:cubicBezTo>
                    <a:pt x="172649" y="988179"/>
                    <a:pt x="168784" y="991708"/>
                    <a:pt x="160317" y="991619"/>
                  </a:cubicBezTo>
                  <a:cubicBezTo>
                    <a:pt x="135432" y="991418"/>
                    <a:pt x="110545" y="991619"/>
                    <a:pt x="85637" y="991619"/>
                  </a:cubicBezTo>
                  <a:lnTo>
                    <a:pt x="85615" y="991731"/>
                  </a:lnTo>
                  <a:cubicBezTo>
                    <a:pt x="61466" y="991731"/>
                    <a:pt x="37317" y="991508"/>
                    <a:pt x="13169" y="991731"/>
                  </a:cubicBezTo>
                  <a:cubicBezTo>
                    <a:pt x="3518" y="991865"/>
                    <a:pt x="-235" y="987866"/>
                    <a:pt x="11" y="978327"/>
                  </a:cubicBezTo>
                  <a:cubicBezTo>
                    <a:pt x="368" y="966085"/>
                    <a:pt x="167" y="953754"/>
                    <a:pt x="11" y="941534"/>
                  </a:cubicBezTo>
                  <a:cubicBezTo>
                    <a:pt x="-101" y="932599"/>
                    <a:pt x="3786" y="928846"/>
                    <a:pt x="12833" y="928890"/>
                  </a:cubicBezTo>
                  <a:close/>
                  <a:moveTo>
                    <a:pt x="884714" y="743049"/>
                  </a:moveTo>
                  <a:cubicBezTo>
                    <a:pt x="917821" y="742870"/>
                    <a:pt x="950928" y="742870"/>
                    <a:pt x="984035" y="743049"/>
                  </a:cubicBezTo>
                  <a:cubicBezTo>
                    <a:pt x="999672" y="743049"/>
                    <a:pt x="1007111" y="750175"/>
                    <a:pt x="1007156" y="765277"/>
                  </a:cubicBezTo>
                  <a:cubicBezTo>
                    <a:pt x="1007335" y="811787"/>
                    <a:pt x="1007156" y="858275"/>
                    <a:pt x="1007156" y="904786"/>
                  </a:cubicBezTo>
                  <a:cubicBezTo>
                    <a:pt x="1006932" y="907435"/>
                    <a:pt x="1006553" y="910069"/>
                    <a:pt x="1005994" y="912671"/>
                  </a:cubicBezTo>
                  <a:lnTo>
                    <a:pt x="861616" y="912671"/>
                  </a:lnTo>
                  <a:cubicBezTo>
                    <a:pt x="861347" y="908896"/>
                    <a:pt x="860878" y="905389"/>
                    <a:pt x="860878" y="901859"/>
                  </a:cubicBezTo>
                  <a:cubicBezTo>
                    <a:pt x="860878" y="857181"/>
                    <a:pt x="860878" y="812540"/>
                    <a:pt x="860878" y="767935"/>
                  </a:cubicBezTo>
                  <a:cubicBezTo>
                    <a:pt x="860878" y="750220"/>
                    <a:pt x="867580" y="743138"/>
                    <a:pt x="884714" y="743049"/>
                  </a:cubicBezTo>
                  <a:close/>
                  <a:moveTo>
                    <a:pt x="37609" y="743027"/>
                  </a:moveTo>
                  <a:cubicBezTo>
                    <a:pt x="69956" y="742878"/>
                    <a:pt x="102325" y="742878"/>
                    <a:pt x="134695" y="743027"/>
                  </a:cubicBezTo>
                  <a:cubicBezTo>
                    <a:pt x="152432" y="743027"/>
                    <a:pt x="159268" y="749863"/>
                    <a:pt x="159268" y="767198"/>
                  </a:cubicBezTo>
                  <a:cubicBezTo>
                    <a:pt x="159335" y="815250"/>
                    <a:pt x="159335" y="863146"/>
                    <a:pt x="159335" y="912493"/>
                  </a:cubicBezTo>
                  <a:lnTo>
                    <a:pt x="13035" y="912493"/>
                  </a:lnTo>
                  <a:lnTo>
                    <a:pt x="13035" y="899983"/>
                  </a:lnTo>
                  <a:cubicBezTo>
                    <a:pt x="13035" y="856080"/>
                    <a:pt x="13035" y="812183"/>
                    <a:pt x="13035" y="768293"/>
                  </a:cubicBezTo>
                  <a:cubicBezTo>
                    <a:pt x="13035" y="750086"/>
                    <a:pt x="19737" y="743117"/>
                    <a:pt x="37609" y="743027"/>
                  </a:cubicBezTo>
                  <a:close/>
                  <a:moveTo>
                    <a:pt x="347878" y="594717"/>
                  </a:moveTo>
                  <a:cubicBezTo>
                    <a:pt x="334073" y="594717"/>
                    <a:pt x="327148" y="601419"/>
                    <a:pt x="327103" y="615224"/>
                  </a:cubicBezTo>
                  <a:cubicBezTo>
                    <a:pt x="326947" y="679264"/>
                    <a:pt x="326947" y="743302"/>
                    <a:pt x="327103" y="807342"/>
                  </a:cubicBezTo>
                  <a:cubicBezTo>
                    <a:pt x="327103" y="821952"/>
                    <a:pt x="333805" y="828118"/>
                    <a:pt x="348638" y="828118"/>
                  </a:cubicBezTo>
                  <a:cubicBezTo>
                    <a:pt x="402498" y="828118"/>
                    <a:pt x="456358" y="828089"/>
                    <a:pt x="510218" y="828028"/>
                  </a:cubicBezTo>
                  <a:cubicBezTo>
                    <a:pt x="564101" y="828028"/>
                    <a:pt x="617983" y="828028"/>
                    <a:pt x="671865" y="828028"/>
                  </a:cubicBezTo>
                  <a:cubicBezTo>
                    <a:pt x="687190" y="828028"/>
                    <a:pt x="693557" y="821729"/>
                    <a:pt x="693579" y="806270"/>
                  </a:cubicBezTo>
                  <a:cubicBezTo>
                    <a:pt x="693668" y="742648"/>
                    <a:pt x="693601" y="679025"/>
                    <a:pt x="693401" y="615403"/>
                  </a:cubicBezTo>
                  <a:cubicBezTo>
                    <a:pt x="693401" y="601530"/>
                    <a:pt x="686699" y="594717"/>
                    <a:pt x="672804" y="594717"/>
                  </a:cubicBezTo>
                  <a:cubicBezTo>
                    <a:pt x="564503" y="594612"/>
                    <a:pt x="456202" y="594612"/>
                    <a:pt x="347878" y="594717"/>
                  </a:cubicBezTo>
                  <a:close/>
                  <a:moveTo>
                    <a:pt x="213954" y="538667"/>
                  </a:moveTo>
                  <a:cubicBezTo>
                    <a:pt x="213954" y="564737"/>
                    <a:pt x="214066" y="590651"/>
                    <a:pt x="213754" y="616542"/>
                  </a:cubicBezTo>
                  <a:cubicBezTo>
                    <a:pt x="213754" y="618887"/>
                    <a:pt x="211251" y="621836"/>
                    <a:pt x="209107" y="623445"/>
                  </a:cubicBezTo>
                  <a:cubicBezTo>
                    <a:pt x="177519" y="647303"/>
                    <a:pt x="157480" y="679561"/>
                    <a:pt x="143116" y="715594"/>
                  </a:cubicBezTo>
                  <a:cubicBezTo>
                    <a:pt x="139453" y="724798"/>
                    <a:pt x="134762" y="727568"/>
                    <a:pt x="125245" y="727188"/>
                  </a:cubicBezTo>
                  <a:cubicBezTo>
                    <a:pt x="104536" y="726384"/>
                    <a:pt x="83761" y="726943"/>
                    <a:pt x="62963" y="726943"/>
                  </a:cubicBezTo>
                  <a:cubicBezTo>
                    <a:pt x="67542" y="659724"/>
                    <a:pt x="157101" y="547960"/>
                    <a:pt x="213954" y="538667"/>
                  </a:cubicBezTo>
                  <a:close/>
                  <a:moveTo>
                    <a:pt x="806147" y="536277"/>
                  </a:moveTo>
                  <a:cubicBezTo>
                    <a:pt x="892064" y="573450"/>
                    <a:pt x="931739" y="643908"/>
                    <a:pt x="959506" y="726943"/>
                  </a:cubicBezTo>
                  <a:cubicBezTo>
                    <a:pt x="944584" y="726943"/>
                    <a:pt x="930845" y="725491"/>
                    <a:pt x="917508" y="727256"/>
                  </a:cubicBezTo>
                  <a:cubicBezTo>
                    <a:pt x="892511" y="730607"/>
                    <a:pt x="877454" y="723994"/>
                    <a:pt x="868362" y="697678"/>
                  </a:cubicBezTo>
                  <a:cubicBezTo>
                    <a:pt x="857907" y="667699"/>
                    <a:pt x="837087" y="643104"/>
                    <a:pt x="811285" y="623534"/>
                  </a:cubicBezTo>
                  <a:cubicBezTo>
                    <a:pt x="808694" y="621642"/>
                    <a:pt x="806951" y="618798"/>
                    <a:pt x="806460" y="615626"/>
                  </a:cubicBezTo>
                  <a:cubicBezTo>
                    <a:pt x="806013" y="590070"/>
                    <a:pt x="806147" y="564492"/>
                    <a:pt x="806147" y="536277"/>
                  </a:cubicBezTo>
                  <a:close/>
                  <a:moveTo>
                    <a:pt x="271568" y="493207"/>
                  </a:moveTo>
                  <a:cubicBezTo>
                    <a:pt x="351163" y="493252"/>
                    <a:pt x="430802" y="493296"/>
                    <a:pt x="510486" y="493341"/>
                  </a:cubicBezTo>
                  <a:lnTo>
                    <a:pt x="746143" y="493341"/>
                  </a:lnTo>
                  <a:cubicBezTo>
                    <a:pt x="776570" y="493341"/>
                    <a:pt x="790264" y="507258"/>
                    <a:pt x="790264" y="537819"/>
                  </a:cubicBezTo>
                  <a:cubicBezTo>
                    <a:pt x="790264" y="671423"/>
                    <a:pt x="790264" y="805019"/>
                    <a:pt x="790264" y="938608"/>
                  </a:cubicBezTo>
                  <a:cubicBezTo>
                    <a:pt x="790264" y="998790"/>
                    <a:pt x="751773" y="1047266"/>
                    <a:pt x="694451" y="1059665"/>
                  </a:cubicBezTo>
                  <a:cubicBezTo>
                    <a:pt x="684956" y="1061566"/>
                    <a:pt x="675306" y="1062479"/>
                    <a:pt x="665633" y="1062390"/>
                  </a:cubicBezTo>
                  <a:cubicBezTo>
                    <a:pt x="562135" y="1062569"/>
                    <a:pt x="458637" y="1062569"/>
                    <a:pt x="355116" y="1062390"/>
                  </a:cubicBezTo>
                  <a:cubicBezTo>
                    <a:pt x="283318" y="1062390"/>
                    <a:pt x="230329" y="1010496"/>
                    <a:pt x="230128" y="938943"/>
                  </a:cubicBezTo>
                  <a:cubicBezTo>
                    <a:pt x="229726" y="804170"/>
                    <a:pt x="229905" y="669419"/>
                    <a:pt x="229950" y="534602"/>
                  </a:cubicBezTo>
                  <a:cubicBezTo>
                    <a:pt x="229950" y="507795"/>
                    <a:pt x="244716" y="493229"/>
                    <a:pt x="271568" y="493207"/>
                  </a:cubicBezTo>
                  <a:close/>
                  <a:moveTo>
                    <a:pt x="448728" y="237006"/>
                  </a:moveTo>
                  <a:cubicBezTo>
                    <a:pt x="451886" y="238740"/>
                    <a:pt x="454494" y="242024"/>
                    <a:pt x="457029" y="245822"/>
                  </a:cubicBezTo>
                  <a:cubicBezTo>
                    <a:pt x="481602" y="282592"/>
                    <a:pt x="534792" y="283798"/>
                    <a:pt x="561667" y="248324"/>
                  </a:cubicBezTo>
                  <a:cubicBezTo>
                    <a:pt x="563007" y="246559"/>
                    <a:pt x="564191" y="244660"/>
                    <a:pt x="565419" y="242806"/>
                  </a:cubicBezTo>
                  <a:cubicBezTo>
                    <a:pt x="569887" y="235881"/>
                    <a:pt x="576254" y="233222"/>
                    <a:pt x="583470" y="237802"/>
                  </a:cubicBezTo>
                  <a:cubicBezTo>
                    <a:pt x="590685" y="242381"/>
                    <a:pt x="590551" y="249709"/>
                    <a:pt x="586329" y="256410"/>
                  </a:cubicBezTo>
                  <a:cubicBezTo>
                    <a:pt x="570558" y="281565"/>
                    <a:pt x="547883" y="296040"/>
                    <a:pt x="518216" y="299235"/>
                  </a:cubicBezTo>
                  <a:cubicBezTo>
                    <a:pt x="515625" y="299362"/>
                    <a:pt x="513011" y="299353"/>
                    <a:pt x="510420" y="299213"/>
                  </a:cubicBezTo>
                  <a:cubicBezTo>
                    <a:pt x="478922" y="298743"/>
                    <a:pt x="453902" y="285809"/>
                    <a:pt x="435874" y="259828"/>
                  </a:cubicBezTo>
                  <a:cubicBezTo>
                    <a:pt x="429172" y="250334"/>
                    <a:pt x="429753" y="241197"/>
                    <a:pt x="437125" y="237489"/>
                  </a:cubicBezTo>
                  <a:cubicBezTo>
                    <a:pt x="441861" y="235087"/>
                    <a:pt x="445570" y="235272"/>
                    <a:pt x="448728" y="237006"/>
                  </a:cubicBezTo>
                  <a:close/>
                  <a:moveTo>
                    <a:pt x="404397" y="136515"/>
                  </a:moveTo>
                  <a:cubicBezTo>
                    <a:pt x="424748" y="137049"/>
                    <a:pt x="440922" y="153759"/>
                    <a:pt x="440810" y="174112"/>
                  </a:cubicBezTo>
                  <a:cubicBezTo>
                    <a:pt x="440833" y="194284"/>
                    <a:pt x="424480" y="210648"/>
                    <a:pt x="404308" y="210664"/>
                  </a:cubicBezTo>
                  <a:cubicBezTo>
                    <a:pt x="404107" y="210664"/>
                    <a:pt x="403906" y="210661"/>
                    <a:pt x="403704" y="210659"/>
                  </a:cubicBezTo>
                  <a:cubicBezTo>
                    <a:pt x="383577" y="210628"/>
                    <a:pt x="367292" y="194289"/>
                    <a:pt x="367336" y="174166"/>
                  </a:cubicBezTo>
                  <a:cubicBezTo>
                    <a:pt x="367336" y="173902"/>
                    <a:pt x="367336" y="173638"/>
                    <a:pt x="367336" y="173375"/>
                  </a:cubicBezTo>
                  <a:cubicBezTo>
                    <a:pt x="367515" y="153010"/>
                    <a:pt x="384024" y="136575"/>
                    <a:pt x="404397" y="136515"/>
                  </a:cubicBezTo>
                  <a:close/>
                  <a:moveTo>
                    <a:pt x="616308" y="136448"/>
                  </a:moveTo>
                  <a:cubicBezTo>
                    <a:pt x="636614" y="136801"/>
                    <a:pt x="652877" y="153361"/>
                    <a:pt x="652877" y="173665"/>
                  </a:cubicBezTo>
                  <a:cubicBezTo>
                    <a:pt x="653168" y="193773"/>
                    <a:pt x="637106" y="210315"/>
                    <a:pt x="617001" y="210610"/>
                  </a:cubicBezTo>
                  <a:cubicBezTo>
                    <a:pt x="616777" y="210614"/>
                    <a:pt x="616554" y="210614"/>
                    <a:pt x="616331" y="210614"/>
                  </a:cubicBezTo>
                  <a:cubicBezTo>
                    <a:pt x="596315" y="210778"/>
                    <a:pt x="579940" y="194678"/>
                    <a:pt x="579783" y="174655"/>
                  </a:cubicBezTo>
                  <a:cubicBezTo>
                    <a:pt x="579783" y="174347"/>
                    <a:pt x="579783" y="174041"/>
                    <a:pt x="579783" y="173732"/>
                  </a:cubicBezTo>
                  <a:cubicBezTo>
                    <a:pt x="579783" y="153404"/>
                    <a:pt x="596515" y="136292"/>
                    <a:pt x="616308" y="136448"/>
                  </a:cubicBezTo>
                  <a:close/>
                  <a:moveTo>
                    <a:pt x="337491" y="104995"/>
                  </a:moveTo>
                  <a:cubicBezTo>
                    <a:pt x="312293" y="104995"/>
                    <a:pt x="300810" y="116589"/>
                    <a:pt x="300766" y="142056"/>
                  </a:cubicBezTo>
                  <a:cubicBezTo>
                    <a:pt x="300676" y="194180"/>
                    <a:pt x="300676" y="246306"/>
                    <a:pt x="300766" y="298431"/>
                  </a:cubicBezTo>
                  <a:cubicBezTo>
                    <a:pt x="300766" y="324702"/>
                    <a:pt x="311935" y="335715"/>
                    <a:pt x="338139" y="335737"/>
                  </a:cubicBezTo>
                  <a:lnTo>
                    <a:pt x="508990" y="335670"/>
                  </a:lnTo>
                  <a:cubicBezTo>
                    <a:pt x="567072" y="335670"/>
                    <a:pt x="625155" y="335670"/>
                    <a:pt x="683237" y="335670"/>
                  </a:cubicBezTo>
                  <a:cubicBezTo>
                    <a:pt x="707967" y="335670"/>
                    <a:pt x="719359" y="324277"/>
                    <a:pt x="719404" y="299414"/>
                  </a:cubicBezTo>
                  <a:cubicBezTo>
                    <a:pt x="719493" y="246932"/>
                    <a:pt x="719493" y="194441"/>
                    <a:pt x="719404" y="141944"/>
                  </a:cubicBezTo>
                  <a:cubicBezTo>
                    <a:pt x="719404" y="116522"/>
                    <a:pt x="707855" y="104995"/>
                    <a:pt x="682589" y="104995"/>
                  </a:cubicBezTo>
                  <a:cubicBezTo>
                    <a:pt x="567564" y="104995"/>
                    <a:pt x="452539" y="104995"/>
                    <a:pt x="337491" y="104995"/>
                  </a:cubicBezTo>
                  <a:close/>
                  <a:moveTo>
                    <a:pt x="349041" y="0"/>
                  </a:moveTo>
                  <a:cubicBezTo>
                    <a:pt x="456269" y="0"/>
                    <a:pt x="563498" y="0"/>
                    <a:pt x="670727" y="0"/>
                  </a:cubicBezTo>
                  <a:cubicBezTo>
                    <a:pt x="739018" y="0"/>
                    <a:pt x="791493" y="52721"/>
                    <a:pt x="791560" y="121124"/>
                  </a:cubicBezTo>
                  <a:cubicBezTo>
                    <a:pt x="791560" y="187382"/>
                    <a:pt x="791560" y="253656"/>
                    <a:pt x="791560" y="319944"/>
                  </a:cubicBezTo>
                  <a:cubicBezTo>
                    <a:pt x="791560" y="388168"/>
                    <a:pt x="738571" y="441023"/>
                    <a:pt x="670481" y="440956"/>
                  </a:cubicBezTo>
                  <a:lnTo>
                    <a:pt x="619279" y="440911"/>
                  </a:lnTo>
                  <a:lnTo>
                    <a:pt x="619279" y="476430"/>
                  </a:lnTo>
                  <a:cubicBezTo>
                    <a:pt x="615147" y="476698"/>
                    <a:pt x="611595" y="477145"/>
                    <a:pt x="608109" y="477145"/>
                  </a:cubicBezTo>
                  <a:cubicBezTo>
                    <a:pt x="542968" y="477145"/>
                    <a:pt x="477827" y="476989"/>
                    <a:pt x="412685" y="477391"/>
                  </a:cubicBezTo>
                  <a:cubicBezTo>
                    <a:pt x="402968" y="477391"/>
                    <a:pt x="400376" y="474129"/>
                    <a:pt x="401181" y="465171"/>
                  </a:cubicBezTo>
                  <a:cubicBezTo>
                    <a:pt x="401851" y="457822"/>
                    <a:pt x="401315" y="450383"/>
                    <a:pt x="401315" y="440866"/>
                  </a:cubicBezTo>
                  <a:cubicBezTo>
                    <a:pt x="392960" y="440866"/>
                    <a:pt x="385342" y="441134"/>
                    <a:pt x="377747" y="440866"/>
                  </a:cubicBezTo>
                  <a:cubicBezTo>
                    <a:pt x="359205" y="440107"/>
                    <a:pt x="340194" y="441380"/>
                    <a:pt x="322233" y="437694"/>
                  </a:cubicBezTo>
                  <a:cubicBezTo>
                    <a:pt x="267078" y="426524"/>
                    <a:pt x="228610" y="377624"/>
                    <a:pt x="228408" y="321262"/>
                  </a:cubicBezTo>
                  <a:cubicBezTo>
                    <a:pt x="228319" y="254244"/>
                    <a:pt x="228319" y="187226"/>
                    <a:pt x="228408" y="120208"/>
                  </a:cubicBezTo>
                  <a:cubicBezTo>
                    <a:pt x="228565" y="52721"/>
                    <a:pt x="281487" y="45"/>
                    <a:pt x="349041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223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>
                <a:defRPr/>
              </a:pPr>
              <a:endParaRPr lang="en-US" sz="1400">
                <a:solidFill>
                  <a:srgbClr val="000000"/>
                </a:solidFill>
                <a:latin typeface="Calibri" panose="020F0502020204030204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C95093F-81B3-496F-086A-B5816E1E2442}"/>
              </a:ext>
            </a:extLst>
          </p:cNvPr>
          <p:cNvGrpSpPr/>
          <p:nvPr/>
        </p:nvGrpSpPr>
        <p:grpSpPr>
          <a:xfrm>
            <a:off x="1640009" y="4702841"/>
            <a:ext cx="1855728" cy="1855726"/>
            <a:chOff x="1900416" y="5181963"/>
            <a:chExt cx="1855728" cy="1855726"/>
          </a:xfrm>
        </p:grpSpPr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D4B2DD89-8173-741D-9B85-5E385C3A136D}"/>
                </a:ext>
              </a:extLst>
            </p:cNvPr>
            <p:cNvSpPr/>
            <p:nvPr/>
          </p:nvSpPr>
          <p:spPr bwMode="auto">
            <a:xfrm>
              <a:off x="1900416" y="5181963"/>
              <a:ext cx="1855728" cy="1855726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685800">
                <a:defRPr/>
              </a:pPr>
              <a:endParaRPr lang="en-US" sz="1400">
                <a:solidFill>
                  <a:srgbClr val="000000"/>
                </a:solidFill>
                <a:latin typeface="Calibri" panose="020F0502020204030204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9127FD30-F248-B0CA-72AD-BD47EB5ABBC4}"/>
                </a:ext>
              </a:extLst>
            </p:cNvPr>
            <p:cNvSpPr/>
            <p:nvPr/>
          </p:nvSpPr>
          <p:spPr>
            <a:xfrm>
              <a:off x="2369169" y="5386356"/>
              <a:ext cx="918222" cy="1446943"/>
            </a:xfrm>
            <a:custGeom>
              <a:avLst/>
              <a:gdLst>
                <a:gd name="connsiteX0" fmla="*/ 388647 w 1020247"/>
                <a:gd name="connsiteY0" fmla="*/ 1501044 h 1607715"/>
                <a:gd name="connsiteX1" fmla="*/ 490425 w 1020247"/>
                <a:gd name="connsiteY1" fmla="*/ 1607424 h 1607715"/>
                <a:gd name="connsiteX2" fmla="*/ 279543 w 1020247"/>
                <a:gd name="connsiteY2" fmla="*/ 1607424 h 1607715"/>
                <a:gd name="connsiteX3" fmla="*/ 388647 w 1020247"/>
                <a:gd name="connsiteY3" fmla="*/ 1501044 h 1607715"/>
                <a:gd name="connsiteX4" fmla="*/ 627832 w 1020247"/>
                <a:gd name="connsiteY4" fmla="*/ 1500489 h 1607715"/>
                <a:gd name="connsiteX5" fmla="*/ 685269 w 1020247"/>
                <a:gd name="connsiteY5" fmla="*/ 1513912 h 1607715"/>
                <a:gd name="connsiteX6" fmla="*/ 741408 w 1020247"/>
                <a:gd name="connsiteY6" fmla="*/ 1607715 h 1607715"/>
                <a:gd name="connsiteX7" fmla="*/ 528804 w 1020247"/>
                <a:gd name="connsiteY7" fmla="*/ 1607715 h 1607715"/>
                <a:gd name="connsiteX8" fmla="*/ 572657 w 1020247"/>
                <a:gd name="connsiteY8" fmla="*/ 1521529 h 1607715"/>
                <a:gd name="connsiteX9" fmla="*/ 627832 w 1020247"/>
                <a:gd name="connsiteY9" fmla="*/ 1500489 h 1607715"/>
                <a:gd name="connsiteX10" fmla="*/ 585011 w 1020247"/>
                <a:gd name="connsiteY10" fmla="*/ 1352845 h 1607715"/>
                <a:gd name="connsiteX11" fmla="*/ 685426 w 1020247"/>
                <a:gd name="connsiteY11" fmla="*/ 1352845 h 1607715"/>
                <a:gd name="connsiteX12" fmla="*/ 708055 w 1020247"/>
                <a:gd name="connsiteY12" fmla="*/ 1373152 h 1607715"/>
                <a:gd name="connsiteX13" fmla="*/ 708189 w 1020247"/>
                <a:gd name="connsiteY13" fmla="*/ 1508260 h 1607715"/>
                <a:gd name="connsiteX14" fmla="*/ 635319 w 1020247"/>
                <a:gd name="connsiteY14" fmla="*/ 1484982 h 1607715"/>
                <a:gd name="connsiteX15" fmla="*/ 561889 w 1020247"/>
                <a:gd name="connsiteY15" fmla="*/ 1509064 h 1607715"/>
                <a:gd name="connsiteX16" fmla="*/ 561889 w 1020247"/>
                <a:gd name="connsiteY16" fmla="*/ 1444146 h 1607715"/>
                <a:gd name="connsiteX17" fmla="*/ 561889 w 1020247"/>
                <a:gd name="connsiteY17" fmla="*/ 1376078 h 1607715"/>
                <a:gd name="connsiteX18" fmla="*/ 585011 w 1020247"/>
                <a:gd name="connsiteY18" fmla="*/ 1352845 h 1607715"/>
                <a:gd name="connsiteX19" fmla="*/ 336821 w 1020247"/>
                <a:gd name="connsiteY19" fmla="*/ 1352801 h 1607715"/>
                <a:gd name="connsiteX20" fmla="*/ 433907 w 1020247"/>
                <a:gd name="connsiteY20" fmla="*/ 1352801 h 1607715"/>
                <a:gd name="connsiteX21" fmla="*/ 458190 w 1020247"/>
                <a:gd name="connsiteY21" fmla="*/ 1377128 h 1607715"/>
                <a:gd name="connsiteX22" fmla="*/ 458190 w 1020247"/>
                <a:gd name="connsiteY22" fmla="*/ 1498766 h 1607715"/>
                <a:gd name="connsiteX23" fmla="*/ 457744 w 1020247"/>
                <a:gd name="connsiteY23" fmla="*/ 1507501 h 1607715"/>
                <a:gd name="connsiteX24" fmla="*/ 312538 w 1020247"/>
                <a:gd name="connsiteY24" fmla="*/ 1506853 h 1607715"/>
                <a:gd name="connsiteX25" fmla="*/ 311890 w 1020247"/>
                <a:gd name="connsiteY25" fmla="*/ 1497068 h 1607715"/>
                <a:gd name="connsiteX26" fmla="*/ 311890 w 1020247"/>
                <a:gd name="connsiteY26" fmla="*/ 1377665 h 1607715"/>
                <a:gd name="connsiteX27" fmla="*/ 336821 w 1020247"/>
                <a:gd name="connsiteY27" fmla="*/ 1352801 h 1607715"/>
                <a:gd name="connsiteX28" fmla="*/ 584586 w 1020247"/>
                <a:gd name="connsiteY28" fmla="*/ 1079077 h 1607715"/>
                <a:gd name="connsiteX29" fmla="*/ 685761 w 1020247"/>
                <a:gd name="connsiteY29" fmla="*/ 1079077 h 1607715"/>
                <a:gd name="connsiteX30" fmla="*/ 685761 w 1020247"/>
                <a:gd name="connsiteY30" fmla="*/ 1335979 h 1607715"/>
                <a:gd name="connsiteX31" fmla="*/ 584586 w 1020247"/>
                <a:gd name="connsiteY31" fmla="*/ 1335979 h 1607715"/>
                <a:gd name="connsiteX32" fmla="*/ 334519 w 1020247"/>
                <a:gd name="connsiteY32" fmla="*/ 1078854 h 1607715"/>
                <a:gd name="connsiteX33" fmla="*/ 436163 w 1020247"/>
                <a:gd name="connsiteY33" fmla="*/ 1078854 h 1607715"/>
                <a:gd name="connsiteX34" fmla="*/ 436163 w 1020247"/>
                <a:gd name="connsiteY34" fmla="*/ 1335756 h 1607715"/>
                <a:gd name="connsiteX35" fmla="*/ 334519 w 1020247"/>
                <a:gd name="connsiteY35" fmla="*/ 1335756 h 1607715"/>
                <a:gd name="connsiteX36" fmla="*/ 133041 w 1020247"/>
                <a:gd name="connsiteY36" fmla="*/ 1008597 h 1607715"/>
                <a:gd name="connsiteX37" fmla="*/ 157280 w 1020247"/>
                <a:gd name="connsiteY37" fmla="*/ 1008597 h 1607715"/>
                <a:gd name="connsiteX38" fmla="*/ 137889 w 1020247"/>
                <a:gd name="connsiteY38" fmla="*/ 1067550 h 1607715"/>
                <a:gd name="connsiteX39" fmla="*/ 119794 w 1020247"/>
                <a:gd name="connsiteY39" fmla="*/ 1050349 h 1607715"/>
                <a:gd name="connsiteX40" fmla="*/ 133041 w 1020247"/>
                <a:gd name="connsiteY40" fmla="*/ 1008597 h 1607715"/>
                <a:gd name="connsiteX41" fmla="*/ 862732 w 1020247"/>
                <a:gd name="connsiteY41" fmla="*/ 1008418 h 1607715"/>
                <a:gd name="connsiteX42" fmla="*/ 887261 w 1020247"/>
                <a:gd name="connsiteY42" fmla="*/ 1008418 h 1607715"/>
                <a:gd name="connsiteX43" fmla="*/ 900463 w 1020247"/>
                <a:gd name="connsiteY43" fmla="*/ 1050706 h 1607715"/>
                <a:gd name="connsiteX44" fmla="*/ 882838 w 1020247"/>
                <a:gd name="connsiteY44" fmla="*/ 1067639 h 1607715"/>
                <a:gd name="connsiteX45" fmla="*/ 862732 w 1020247"/>
                <a:gd name="connsiteY45" fmla="*/ 1008418 h 1607715"/>
                <a:gd name="connsiteX46" fmla="*/ 980728 w 1020247"/>
                <a:gd name="connsiteY46" fmla="*/ 1007748 h 1607715"/>
                <a:gd name="connsiteX47" fmla="*/ 999985 w 1020247"/>
                <a:gd name="connsiteY47" fmla="*/ 1008038 h 1607715"/>
                <a:gd name="connsiteX48" fmla="*/ 1005659 w 1020247"/>
                <a:gd name="connsiteY48" fmla="*/ 1014025 h 1607715"/>
                <a:gd name="connsiteX49" fmla="*/ 985687 w 1020247"/>
                <a:gd name="connsiteY49" fmla="*/ 1067528 h 1607715"/>
                <a:gd name="connsiteX50" fmla="*/ 967615 w 1020247"/>
                <a:gd name="connsiteY50" fmla="*/ 1050505 h 1607715"/>
                <a:gd name="connsiteX51" fmla="*/ 980728 w 1020247"/>
                <a:gd name="connsiteY51" fmla="*/ 1007748 h 1607715"/>
                <a:gd name="connsiteX52" fmla="*/ 39485 w 1020247"/>
                <a:gd name="connsiteY52" fmla="*/ 1007703 h 1607715"/>
                <a:gd name="connsiteX53" fmla="*/ 52441 w 1020247"/>
                <a:gd name="connsiteY53" fmla="*/ 1050863 h 1607715"/>
                <a:gd name="connsiteX54" fmla="*/ 33341 w 1020247"/>
                <a:gd name="connsiteY54" fmla="*/ 1065808 h 1607715"/>
                <a:gd name="connsiteX55" fmla="*/ 14487 w 1020247"/>
                <a:gd name="connsiteY55" fmla="*/ 1014718 h 1607715"/>
                <a:gd name="connsiteX56" fmla="*/ 21636 w 1020247"/>
                <a:gd name="connsiteY56" fmla="*/ 1008016 h 1607715"/>
                <a:gd name="connsiteX57" fmla="*/ 39485 w 1020247"/>
                <a:gd name="connsiteY57" fmla="*/ 1007703 h 1607715"/>
                <a:gd name="connsiteX58" fmla="*/ 861236 w 1020247"/>
                <a:gd name="connsiteY58" fmla="*/ 928913 h 1607715"/>
                <a:gd name="connsiteX59" fmla="*/ 933325 w 1020247"/>
                <a:gd name="connsiteY59" fmla="*/ 929047 h 1607715"/>
                <a:gd name="connsiteX60" fmla="*/ 1006843 w 1020247"/>
                <a:gd name="connsiteY60" fmla="*/ 928935 h 1607715"/>
                <a:gd name="connsiteX61" fmla="*/ 1020247 w 1020247"/>
                <a:gd name="connsiteY61" fmla="*/ 942339 h 1607715"/>
                <a:gd name="connsiteX62" fmla="*/ 1020247 w 1020247"/>
                <a:gd name="connsiteY62" fmla="*/ 980204 h 1607715"/>
                <a:gd name="connsiteX63" fmla="*/ 1008787 w 1020247"/>
                <a:gd name="connsiteY63" fmla="*/ 991709 h 1607715"/>
                <a:gd name="connsiteX64" fmla="*/ 859471 w 1020247"/>
                <a:gd name="connsiteY64" fmla="*/ 991709 h 1607715"/>
                <a:gd name="connsiteX65" fmla="*/ 847832 w 1020247"/>
                <a:gd name="connsiteY65" fmla="*/ 980293 h 1607715"/>
                <a:gd name="connsiteX66" fmla="*/ 847832 w 1020247"/>
                <a:gd name="connsiteY66" fmla="*/ 942317 h 1607715"/>
                <a:gd name="connsiteX67" fmla="*/ 861236 w 1020247"/>
                <a:gd name="connsiteY67" fmla="*/ 928913 h 1607715"/>
                <a:gd name="connsiteX68" fmla="*/ 12833 w 1020247"/>
                <a:gd name="connsiteY68" fmla="*/ 928890 h 1607715"/>
                <a:gd name="connsiteX69" fmla="*/ 159960 w 1020247"/>
                <a:gd name="connsiteY69" fmla="*/ 928890 h 1607715"/>
                <a:gd name="connsiteX70" fmla="*/ 172537 w 1020247"/>
                <a:gd name="connsiteY70" fmla="*/ 941713 h 1607715"/>
                <a:gd name="connsiteX71" fmla="*/ 172537 w 1020247"/>
                <a:gd name="connsiteY71" fmla="*/ 979690 h 1607715"/>
                <a:gd name="connsiteX72" fmla="*/ 160317 w 1020247"/>
                <a:gd name="connsiteY72" fmla="*/ 991619 h 1607715"/>
                <a:gd name="connsiteX73" fmla="*/ 85637 w 1020247"/>
                <a:gd name="connsiteY73" fmla="*/ 991619 h 1607715"/>
                <a:gd name="connsiteX74" fmla="*/ 85615 w 1020247"/>
                <a:gd name="connsiteY74" fmla="*/ 991731 h 1607715"/>
                <a:gd name="connsiteX75" fmla="*/ 13169 w 1020247"/>
                <a:gd name="connsiteY75" fmla="*/ 991731 h 1607715"/>
                <a:gd name="connsiteX76" fmla="*/ 11 w 1020247"/>
                <a:gd name="connsiteY76" fmla="*/ 978327 h 1607715"/>
                <a:gd name="connsiteX77" fmla="*/ 11 w 1020247"/>
                <a:gd name="connsiteY77" fmla="*/ 941534 h 1607715"/>
                <a:gd name="connsiteX78" fmla="*/ 12833 w 1020247"/>
                <a:gd name="connsiteY78" fmla="*/ 928890 h 1607715"/>
                <a:gd name="connsiteX79" fmla="*/ 884714 w 1020247"/>
                <a:gd name="connsiteY79" fmla="*/ 743049 h 1607715"/>
                <a:gd name="connsiteX80" fmla="*/ 984035 w 1020247"/>
                <a:gd name="connsiteY80" fmla="*/ 743049 h 1607715"/>
                <a:gd name="connsiteX81" fmla="*/ 1007156 w 1020247"/>
                <a:gd name="connsiteY81" fmla="*/ 765277 h 1607715"/>
                <a:gd name="connsiteX82" fmla="*/ 1007156 w 1020247"/>
                <a:gd name="connsiteY82" fmla="*/ 904786 h 1607715"/>
                <a:gd name="connsiteX83" fmla="*/ 1005994 w 1020247"/>
                <a:gd name="connsiteY83" fmla="*/ 912671 h 1607715"/>
                <a:gd name="connsiteX84" fmla="*/ 861616 w 1020247"/>
                <a:gd name="connsiteY84" fmla="*/ 912671 h 1607715"/>
                <a:gd name="connsiteX85" fmla="*/ 860878 w 1020247"/>
                <a:gd name="connsiteY85" fmla="*/ 901859 h 1607715"/>
                <a:gd name="connsiteX86" fmla="*/ 860878 w 1020247"/>
                <a:gd name="connsiteY86" fmla="*/ 767935 h 1607715"/>
                <a:gd name="connsiteX87" fmla="*/ 884714 w 1020247"/>
                <a:gd name="connsiteY87" fmla="*/ 743049 h 1607715"/>
                <a:gd name="connsiteX88" fmla="*/ 37609 w 1020247"/>
                <a:gd name="connsiteY88" fmla="*/ 743027 h 1607715"/>
                <a:gd name="connsiteX89" fmla="*/ 134695 w 1020247"/>
                <a:gd name="connsiteY89" fmla="*/ 743027 h 1607715"/>
                <a:gd name="connsiteX90" fmla="*/ 159268 w 1020247"/>
                <a:gd name="connsiteY90" fmla="*/ 767198 h 1607715"/>
                <a:gd name="connsiteX91" fmla="*/ 159335 w 1020247"/>
                <a:gd name="connsiteY91" fmla="*/ 912493 h 1607715"/>
                <a:gd name="connsiteX92" fmla="*/ 13035 w 1020247"/>
                <a:gd name="connsiteY92" fmla="*/ 912493 h 1607715"/>
                <a:gd name="connsiteX93" fmla="*/ 13035 w 1020247"/>
                <a:gd name="connsiteY93" fmla="*/ 899983 h 1607715"/>
                <a:gd name="connsiteX94" fmla="*/ 13035 w 1020247"/>
                <a:gd name="connsiteY94" fmla="*/ 768293 h 1607715"/>
                <a:gd name="connsiteX95" fmla="*/ 37609 w 1020247"/>
                <a:gd name="connsiteY95" fmla="*/ 743027 h 1607715"/>
                <a:gd name="connsiteX96" fmla="*/ 347878 w 1020247"/>
                <a:gd name="connsiteY96" fmla="*/ 594717 h 1607715"/>
                <a:gd name="connsiteX97" fmla="*/ 327103 w 1020247"/>
                <a:gd name="connsiteY97" fmla="*/ 615224 h 1607715"/>
                <a:gd name="connsiteX98" fmla="*/ 327103 w 1020247"/>
                <a:gd name="connsiteY98" fmla="*/ 807342 h 1607715"/>
                <a:gd name="connsiteX99" fmla="*/ 348638 w 1020247"/>
                <a:gd name="connsiteY99" fmla="*/ 828118 h 1607715"/>
                <a:gd name="connsiteX100" fmla="*/ 510218 w 1020247"/>
                <a:gd name="connsiteY100" fmla="*/ 828028 h 1607715"/>
                <a:gd name="connsiteX101" fmla="*/ 671865 w 1020247"/>
                <a:gd name="connsiteY101" fmla="*/ 828028 h 1607715"/>
                <a:gd name="connsiteX102" fmla="*/ 693579 w 1020247"/>
                <a:gd name="connsiteY102" fmla="*/ 806270 h 1607715"/>
                <a:gd name="connsiteX103" fmla="*/ 693401 w 1020247"/>
                <a:gd name="connsiteY103" fmla="*/ 615403 h 1607715"/>
                <a:gd name="connsiteX104" fmla="*/ 672804 w 1020247"/>
                <a:gd name="connsiteY104" fmla="*/ 594717 h 1607715"/>
                <a:gd name="connsiteX105" fmla="*/ 347878 w 1020247"/>
                <a:gd name="connsiteY105" fmla="*/ 594717 h 1607715"/>
                <a:gd name="connsiteX106" fmla="*/ 213954 w 1020247"/>
                <a:gd name="connsiteY106" fmla="*/ 538667 h 1607715"/>
                <a:gd name="connsiteX107" fmla="*/ 213754 w 1020247"/>
                <a:gd name="connsiteY107" fmla="*/ 616542 h 1607715"/>
                <a:gd name="connsiteX108" fmla="*/ 209107 w 1020247"/>
                <a:gd name="connsiteY108" fmla="*/ 623445 h 1607715"/>
                <a:gd name="connsiteX109" fmla="*/ 143116 w 1020247"/>
                <a:gd name="connsiteY109" fmla="*/ 715594 h 1607715"/>
                <a:gd name="connsiteX110" fmla="*/ 125245 w 1020247"/>
                <a:gd name="connsiteY110" fmla="*/ 727188 h 1607715"/>
                <a:gd name="connsiteX111" fmla="*/ 62963 w 1020247"/>
                <a:gd name="connsiteY111" fmla="*/ 726943 h 1607715"/>
                <a:gd name="connsiteX112" fmla="*/ 213954 w 1020247"/>
                <a:gd name="connsiteY112" fmla="*/ 538667 h 1607715"/>
                <a:gd name="connsiteX113" fmla="*/ 806147 w 1020247"/>
                <a:gd name="connsiteY113" fmla="*/ 536277 h 1607715"/>
                <a:gd name="connsiteX114" fmla="*/ 959506 w 1020247"/>
                <a:gd name="connsiteY114" fmla="*/ 726943 h 1607715"/>
                <a:gd name="connsiteX115" fmla="*/ 917508 w 1020247"/>
                <a:gd name="connsiteY115" fmla="*/ 727256 h 1607715"/>
                <a:gd name="connsiteX116" fmla="*/ 868362 w 1020247"/>
                <a:gd name="connsiteY116" fmla="*/ 697678 h 1607715"/>
                <a:gd name="connsiteX117" fmla="*/ 811285 w 1020247"/>
                <a:gd name="connsiteY117" fmla="*/ 623534 h 1607715"/>
                <a:gd name="connsiteX118" fmla="*/ 806460 w 1020247"/>
                <a:gd name="connsiteY118" fmla="*/ 615626 h 1607715"/>
                <a:gd name="connsiteX119" fmla="*/ 806147 w 1020247"/>
                <a:gd name="connsiteY119" fmla="*/ 536277 h 1607715"/>
                <a:gd name="connsiteX120" fmla="*/ 271568 w 1020247"/>
                <a:gd name="connsiteY120" fmla="*/ 493207 h 1607715"/>
                <a:gd name="connsiteX121" fmla="*/ 510486 w 1020247"/>
                <a:gd name="connsiteY121" fmla="*/ 493341 h 1607715"/>
                <a:gd name="connsiteX122" fmla="*/ 746143 w 1020247"/>
                <a:gd name="connsiteY122" fmla="*/ 493341 h 1607715"/>
                <a:gd name="connsiteX123" fmla="*/ 790264 w 1020247"/>
                <a:gd name="connsiteY123" fmla="*/ 537819 h 1607715"/>
                <a:gd name="connsiteX124" fmla="*/ 790264 w 1020247"/>
                <a:gd name="connsiteY124" fmla="*/ 938608 h 1607715"/>
                <a:gd name="connsiteX125" fmla="*/ 694451 w 1020247"/>
                <a:gd name="connsiteY125" fmla="*/ 1059665 h 1607715"/>
                <a:gd name="connsiteX126" fmla="*/ 665633 w 1020247"/>
                <a:gd name="connsiteY126" fmla="*/ 1062390 h 1607715"/>
                <a:gd name="connsiteX127" fmla="*/ 355116 w 1020247"/>
                <a:gd name="connsiteY127" fmla="*/ 1062390 h 1607715"/>
                <a:gd name="connsiteX128" fmla="*/ 230128 w 1020247"/>
                <a:gd name="connsiteY128" fmla="*/ 938943 h 1607715"/>
                <a:gd name="connsiteX129" fmla="*/ 229950 w 1020247"/>
                <a:gd name="connsiteY129" fmla="*/ 534602 h 1607715"/>
                <a:gd name="connsiteX130" fmla="*/ 271568 w 1020247"/>
                <a:gd name="connsiteY130" fmla="*/ 493207 h 1607715"/>
                <a:gd name="connsiteX131" fmla="*/ 448728 w 1020247"/>
                <a:gd name="connsiteY131" fmla="*/ 237006 h 1607715"/>
                <a:gd name="connsiteX132" fmla="*/ 457029 w 1020247"/>
                <a:gd name="connsiteY132" fmla="*/ 245822 h 1607715"/>
                <a:gd name="connsiteX133" fmla="*/ 561667 w 1020247"/>
                <a:gd name="connsiteY133" fmla="*/ 248324 h 1607715"/>
                <a:gd name="connsiteX134" fmla="*/ 565419 w 1020247"/>
                <a:gd name="connsiteY134" fmla="*/ 242806 h 1607715"/>
                <a:gd name="connsiteX135" fmla="*/ 583470 w 1020247"/>
                <a:gd name="connsiteY135" fmla="*/ 237802 h 1607715"/>
                <a:gd name="connsiteX136" fmla="*/ 586329 w 1020247"/>
                <a:gd name="connsiteY136" fmla="*/ 256410 h 1607715"/>
                <a:gd name="connsiteX137" fmla="*/ 518216 w 1020247"/>
                <a:gd name="connsiteY137" fmla="*/ 299235 h 1607715"/>
                <a:gd name="connsiteX138" fmla="*/ 510420 w 1020247"/>
                <a:gd name="connsiteY138" fmla="*/ 299213 h 1607715"/>
                <a:gd name="connsiteX139" fmla="*/ 435874 w 1020247"/>
                <a:gd name="connsiteY139" fmla="*/ 259828 h 1607715"/>
                <a:gd name="connsiteX140" fmla="*/ 437125 w 1020247"/>
                <a:gd name="connsiteY140" fmla="*/ 237489 h 1607715"/>
                <a:gd name="connsiteX141" fmla="*/ 448728 w 1020247"/>
                <a:gd name="connsiteY141" fmla="*/ 237006 h 1607715"/>
                <a:gd name="connsiteX142" fmla="*/ 404397 w 1020247"/>
                <a:gd name="connsiteY142" fmla="*/ 136515 h 1607715"/>
                <a:gd name="connsiteX143" fmla="*/ 440810 w 1020247"/>
                <a:gd name="connsiteY143" fmla="*/ 174112 h 1607715"/>
                <a:gd name="connsiteX144" fmla="*/ 404308 w 1020247"/>
                <a:gd name="connsiteY144" fmla="*/ 210664 h 1607715"/>
                <a:gd name="connsiteX145" fmla="*/ 403704 w 1020247"/>
                <a:gd name="connsiteY145" fmla="*/ 210659 h 1607715"/>
                <a:gd name="connsiteX146" fmla="*/ 367336 w 1020247"/>
                <a:gd name="connsiteY146" fmla="*/ 174166 h 1607715"/>
                <a:gd name="connsiteX147" fmla="*/ 367336 w 1020247"/>
                <a:gd name="connsiteY147" fmla="*/ 173375 h 1607715"/>
                <a:gd name="connsiteX148" fmla="*/ 404397 w 1020247"/>
                <a:gd name="connsiteY148" fmla="*/ 136515 h 1607715"/>
                <a:gd name="connsiteX149" fmla="*/ 616308 w 1020247"/>
                <a:gd name="connsiteY149" fmla="*/ 136448 h 1607715"/>
                <a:gd name="connsiteX150" fmla="*/ 652877 w 1020247"/>
                <a:gd name="connsiteY150" fmla="*/ 173665 h 1607715"/>
                <a:gd name="connsiteX151" fmla="*/ 617001 w 1020247"/>
                <a:gd name="connsiteY151" fmla="*/ 210610 h 1607715"/>
                <a:gd name="connsiteX152" fmla="*/ 616331 w 1020247"/>
                <a:gd name="connsiteY152" fmla="*/ 210614 h 1607715"/>
                <a:gd name="connsiteX153" fmla="*/ 579783 w 1020247"/>
                <a:gd name="connsiteY153" fmla="*/ 174655 h 1607715"/>
                <a:gd name="connsiteX154" fmla="*/ 579783 w 1020247"/>
                <a:gd name="connsiteY154" fmla="*/ 173732 h 1607715"/>
                <a:gd name="connsiteX155" fmla="*/ 616308 w 1020247"/>
                <a:gd name="connsiteY155" fmla="*/ 136448 h 1607715"/>
                <a:gd name="connsiteX156" fmla="*/ 337491 w 1020247"/>
                <a:gd name="connsiteY156" fmla="*/ 104995 h 1607715"/>
                <a:gd name="connsiteX157" fmla="*/ 300766 w 1020247"/>
                <a:gd name="connsiteY157" fmla="*/ 142056 h 1607715"/>
                <a:gd name="connsiteX158" fmla="*/ 300766 w 1020247"/>
                <a:gd name="connsiteY158" fmla="*/ 298431 h 1607715"/>
                <a:gd name="connsiteX159" fmla="*/ 338139 w 1020247"/>
                <a:gd name="connsiteY159" fmla="*/ 335737 h 1607715"/>
                <a:gd name="connsiteX160" fmla="*/ 508990 w 1020247"/>
                <a:gd name="connsiteY160" fmla="*/ 335670 h 1607715"/>
                <a:gd name="connsiteX161" fmla="*/ 683237 w 1020247"/>
                <a:gd name="connsiteY161" fmla="*/ 335670 h 1607715"/>
                <a:gd name="connsiteX162" fmla="*/ 719404 w 1020247"/>
                <a:gd name="connsiteY162" fmla="*/ 299414 h 1607715"/>
                <a:gd name="connsiteX163" fmla="*/ 719404 w 1020247"/>
                <a:gd name="connsiteY163" fmla="*/ 141944 h 1607715"/>
                <a:gd name="connsiteX164" fmla="*/ 682589 w 1020247"/>
                <a:gd name="connsiteY164" fmla="*/ 104995 h 1607715"/>
                <a:gd name="connsiteX165" fmla="*/ 337491 w 1020247"/>
                <a:gd name="connsiteY165" fmla="*/ 104995 h 1607715"/>
                <a:gd name="connsiteX166" fmla="*/ 349041 w 1020247"/>
                <a:gd name="connsiteY166" fmla="*/ 0 h 1607715"/>
                <a:gd name="connsiteX167" fmla="*/ 670727 w 1020247"/>
                <a:gd name="connsiteY167" fmla="*/ 0 h 1607715"/>
                <a:gd name="connsiteX168" fmla="*/ 791560 w 1020247"/>
                <a:gd name="connsiteY168" fmla="*/ 121124 h 1607715"/>
                <a:gd name="connsiteX169" fmla="*/ 791560 w 1020247"/>
                <a:gd name="connsiteY169" fmla="*/ 319944 h 1607715"/>
                <a:gd name="connsiteX170" fmla="*/ 670481 w 1020247"/>
                <a:gd name="connsiteY170" fmla="*/ 440956 h 1607715"/>
                <a:gd name="connsiteX171" fmla="*/ 619279 w 1020247"/>
                <a:gd name="connsiteY171" fmla="*/ 440911 h 1607715"/>
                <a:gd name="connsiteX172" fmla="*/ 619279 w 1020247"/>
                <a:gd name="connsiteY172" fmla="*/ 476430 h 1607715"/>
                <a:gd name="connsiteX173" fmla="*/ 608109 w 1020247"/>
                <a:gd name="connsiteY173" fmla="*/ 477145 h 1607715"/>
                <a:gd name="connsiteX174" fmla="*/ 412685 w 1020247"/>
                <a:gd name="connsiteY174" fmla="*/ 477391 h 1607715"/>
                <a:gd name="connsiteX175" fmla="*/ 401181 w 1020247"/>
                <a:gd name="connsiteY175" fmla="*/ 465171 h 1607715"/>
                <a:gd name="connsiteX176" fmla="*/ 401315 w 1020247"/>
                <a:gd name="connsiteY176" fmla="*/ 440866 h 1607715"/>
                <a:gd name="connsiteX177" fmla="*/ 377747 w 1020247"/>
                <a:gd name="connsiteY177" fmla="*/ 440866 h 1607715"/>
                <a:gd name="connsiteX178" fmla="*/ 322233 w 1020247"/>
                <a:gd name="connsiteY178" fmla="*/ 437694 h 1607715"/>
                <a:gd name="connsiteX179" fmla="*/ 228408 w 1020247"/>
                <a:gd name="connsiteY179" fmla="*/ 321262 h 1607715"/>
                <a:gd name="connsiteX180" fmla="*/ 228408 w 1020247"/>
                <a:gd name="connsiteY180" fmla="*/ 120208 h 1607715"/>
                <a:gd name="connsiteX181" fmla="*/ 349041 w 1020247"/>
                <a:gd name="connsiteY181" fmla="*/ 0 h 160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1020247" h="1607715">
                  <a:moveTo>
                    <a:pt x="388647" y="1501044"/>
                  </a:moveTo>
                  <a:cubicBezTo>
                    <a:pt x="445412" y="1502452"/>
                    <a:pt x="494402" y="1553274"/>
                    <a:pt x="490425" y="1607424"/>
                  </a:cubicBezTo>
                  <a:lnTo>
                    <a:pt x="279543" y="1607424"/>
                  </a:lnTo>
                  <a:cubicBezTo>
                    <a:pt x="277666" y="1548739"/>
                    <a:pt x="328689" y="1499570"/>
                    <a:pt x="388647" y="1501044"/>
                  </a:cubicBezTo>
                  <a:close/>
                  <a:moveTo>
                    <a:pt x="627832" y="1500489"/>
                  </a:moveTo>
                  <a:cubicBezTo>
                    <a:pt x="646717" y="1499179"/>
                    <a:pt x="665979" y="1503614"/>
                    <a:pt x="685269" y="1513912"/>
                  </a:cubicBezTo>
                  <a:cubicBezTo>
                    <a:pt x="721749" y="1533392"/>
                    <a:pt x="739308" y="1565426"/>
                    <a:pt x="741408" y="1607715"/>
                  </a:cubicBezTo>
                  <a:lnTo>
                    <a:pt x="528804" y="1607715"/>
                  </a:lnTo>
                  <a:cubicBezTo>
                    <a:pt x="529899" y="1571503"/>
                    <a:pt x="543638" y="1542216"/>
                    <a:pt x="572657" y="1521529"/>
                  </a:cubicBezTo>
                  <a:cubicBezTo>
                    <a:pt x="590439" y="1508852"/>
                    <a:pt x="608947" y="1501798"/>
                    <a:pt x="627832" y="1500489"/>
                  </a:cubicBezTo>
                  <a:close/>
                  <a:moveTo>
                    <a:pt x="585011" y="1352845"/>
                  </a:moveTo>
                  <a:cubicBezTo>
                    <a:pt x="618475" y="1352696"/>
                    <a:pt x="651939" y="1352696"/>
                    <a:pt x="685426" y="1352845"/>
                  </a:cubicBezTo>
                  <a:cubicBezTo>
                    <a:pt x="699902" y="1352845"/>
                    <a:pt x="707966" y="1359703"/>
                    <a:pt x="708055" y="1373152"/>
                  </a:cubicBezTo>
                  <a:cubicBezTo>
                    <a:pt x="708413" y="1417383"/>
                    <a:pt x="708189" y="1461638"/>
                    <a:pt x="708189" y="1508260"/>
                  </a:cubicBezTo>
                  <a:cubicBezTo>
                    <a:pt x="684890" y="1494164"/>
                    <a:pt x="661612" y="1484848"/>
                    <a:pt x="635319" y="1484982"/>
                  </a:cubicBezTo>
                  <a:cubicBezTo>
                    <a:pt x="609025" y="1485116"/>
                    <a:pt x="585748" y="1493002"/>
                    <a:pt x="561889" y="1509064"/>
                  </a:cubicBezTo>
                  <a:lnTo>
                    <a:pt x="561889" y="1444146"/>
                  </a:lnTo>
                  <a:cubicBezTo>
                    <a:pt x="561889" y="1421472"/>
                    <a:pt x="561889" y="1398775"/>
                    <a:pt x="561889" y="1376078"/>
                  </a:cubicBezTo>
                  <a:cubicBezTo>
                    <a:pt x="562001" y="1359971"/>
                    <a:pt x="568949" y="1352912"/>
                    <a:pt x="585011" y="1352845"/>
                  </a:cubicBezTo>
                  <a:close/>
                  <a:moveTo>
                    <a:pt x="336821" y="1352801"/>
                  </a:moveTo>
                  <a:cubicBezTo>
                    <a:pt x="369190" y="1352712"/>
                    <a:pt x="401560" y="1352712"/>
                    <a:pt x="433907" y="1352801"/>
                  </a:cubicBezTo>
                  <a:cubicBezTo>
                    <a:pt x="451533" y="1352801"/>
                    <a:pt x="458168" y="1359503"/>
                    <a:pt x="458190" y="1377128"/>
                  </a:cubicBezTo>
                  <a:cubicBezTo>
                    <a:pt x="458280" y="1417668"/>
                    <a:pt x="458280" y="1458213"/>
                    <a:pt x="458190" y="1498766"/>
                  </a:cubicBezTo>
                  <a:cubicBezTo>
                    <a:pt x="458213" y="1501290"/>
                    <a:pt x="457944" y="1503792"/>
                    <a:pt x="457744" y="1507501"/>
                  </a:cubicBezTo>
                  <a:cubicBezTo>
                    <a:pt x="395194" y="1477454"/>
                    <a:pt x="386258" y="1477432"/>
                    <a:pt x="312538" y="1506853"/>
                  </a:cubicBezTo>
                  <a:cubicBezTo>
                    <a:pt x="312292" y="1503413"/>
                    <a:pt x="311890" y="1500151"/>
                    <a:pt x="311890" y="1497068"/>
                  </a:cubicBezTo>
                  <a:cubicBezTo>
                    <a:pt x="311890" y="1457260"/>
                    <a:pt x="311890" y="1417458"/>
                    <a:pt x="311890" y="1377665"/>
                  </a:cubicBezTo>
                  <a:cubicBezTo>
                    <a:pt x="311890" y="1359458"/>
                    <a:pt x="318592" y="1352868"/>
                    <a:pt x="336821" y="1352801"/>
                  </a:cubicBezTo>
                  <a:close/>
                  <a:moveTo>
                    <a:pt x="584586" y="1079077"/>
                  </a:moveTo>
                  <a:lnTo>
                    <a:pt x="685761" y="1079077"/>
                  </a:lnTo>
                  <a:lnTo>
                    <a:pt x="685761" y="1335979"/>
                  </a:lnTo>
                  <a:lnTo>
                    <a:pt x="584586" y="1335979"/>
                  </a:lnTo>
                  <a:close/>
                  <a:moveTo>
                    <a:pt x="334519" y="1078854"/>
                  </a:moveTo>
                  <a:lnTo>
                    <a:pt x="436163" y="1078854"/>
                  </a:lnTo>
                  <a:lnTo>
                    <a:pt x="436163" y="1335756"/>
                  </a:lnTo>
                  <a:lnTo>
                    <a:pt x="334519" y="1335756"/>
                  </a:lnTo>
                  <a:close/>
                  <a:moveTo>
                    <a:pt x="133041" y="1008597"/>
                  </a:moveTo>
                  <a:lnTo>
                    <a:pt x="157280" y="1008597"/>
                  </a:lnTo>
                  <a:cubicBezTo>
                    <a:pt x="160027" y="1031495"/>
                    <a:pt x="153191" y="1050640"/>
                    <a:pt x="137889" y="1067550"/>
                  </a:cubicBezTo>
                  <a:lnTo>
                    <a:pt x="119794" y="1050349"/>
                  </a:lnTo>
                  <a:cubicBezTo>
                    <a:pt x="124396" y="1035806"/>
                    <a:pt x="128484" y="1022961"/>
                    <a:pt x="133041" y="1008597"/>
                  </a:cubicBezTo>
                  <a:close/>
                  <a:moveTo>
                    <a:pt x="862732" y="1008418"/>
                  </a:moveTo>
                  <a:lnTo>
                    <a:pt x="887261" y="1008418"/>
                  </a:lnTo>
                  <a:cubicBezTo>
                    <a:pt x="891729" y="1022626"/>
                    <a:pt x="895817" y="1035806"/>
                    <a:pt x="900463" y="1050706"/>
                  </a:cubicBezTo>
                  <a:lnTo>
                    <a:pt x="882838" y="1067639"/>
                  </a:lnTo>
                  <a:cubicBezTo>
                    <a:pt x="866954" y="1051019"/>
                    <a:pt x="860499" y="1031763"/>
                    <a:pt x="862732" y="1008418"/>
                  </a:cubicBezTo>
                  <a:close/>
                  <a:moveTo>
                    <a:pt x="980728" y="1007748"/>
                  </a:moveTo>
                  <a:cubicBezTo>
                    <a:pt x="987140" y="1007468"/>
                    <a:pt x="993573" y="1007565"/>
                    <a:pt x="999985" y="1008038"/>
                  </a:cubicBezTo>
                  <a:cubicBezTo>
                    <a:pt x="1002777" y="1008938"/>
                    <a:pt x="1004899" y="1011192"/>
                    <a:pt x="1005659" y="1014025"/>
                  </a:cubicBezTo>
                  <a:cubicBezTo>
                    <a:pt x="1006799" y="1034734"/>
                    <a:pt x="999292" y="1052315"/>
                    <a:pt x="985687" y="1067528"/>
                  </a:cubicBezTo>
                  <a:lnTo>
                    <a:pt x="967615" y="1050505"/>
                  </a:lnTo>
                  <a:cubicBezTo>
                    <a:pt x="972083" y="1035694"/>
                    <a:pt x="976104" y="1022827"/>
                    <a:pt x="980728" y="1007748"/>
                  </a:cubicBezTo>
                  <a:close/>
                  <a:moveTo>
                    <a:pt x="39485" y="1007703"/>
                  </a:moveTo>
                  <a:cubicBezTo>
                    <a:pt x="43953" y="1022715"/>
                    <a:pt x="47817" y="1035493"/>
                    <a:pt x="52441" y="1050863"/>
                  </a:cubicBezTo>
                  <a:lnTo>
                    <a:pt x="33341" y="1065808"/>
                  </a:lnTo>
                  <a:cubicBezTo>
                    <a:pt x="20206" y="1052152"/>
                    <a:pt x="13370" y="1033632"/>
                    <a:pt x="14487" y="1014718"/>
                  </a:cubicBezTo>
                  <a:cubicBezTo>
                    <a:pt x="14621" y="1012283"/>
                    <a:pt x="18954" y="1008463"/>
                    <a:pt x="21636" y="1008016"/>
                  </a:cubicBezTo>
                  <a:cubicBezTo>
                    <a:pt x="27578" y="1007433"/>
                    <a:pt x="33542" y="1007328"/>
                    <a:pt x="39485" y="1007703"/>
                  </a:cubicBezTo>
                  <a:close/>
                  <a:moveTo>
                    <a:pt x="861236" y="928913"/>
                  </a:moveTo>
                  <a:cubicBezTo>
                    <a:pt x="885027" y="929181"/>
                    <a:pt x="909176" y="929047"/>
                    <a:pt x="933325" y="929047"/>
                  </a:cubicBezTo>
                  <a:cubicBezTo>
                    <a:pt x="957898" y="929047"/>
                    <a:pt x="982337" y="929293"/>
                    <a:pt x="1006843" y="928935"/>
                  </a:cubicBezTo>
                  <a:cubicBezTo>
                    <a:pt x="1016516" y="928801"/>
                    <a:pt x="1020247" y="932979"/>
                    <a:pt x="1020247" y="942339"/>
                  </a:cubicBezTo>
                  <a:cubicBezTo>
                    <a:pt x="1020024" y="954961"/>
                    <a:pt x="1020046" y="967582"/>
                    <a:pt x="1020247" y="980204"/>
                  </a:cubicBezTo>
                  <a:cubicBezTo>
                    <a:pt x="1020247" y="988090"/>
                    <a:pt x="1016762" y="991731"/>
                    <a:pt x="1008787" y="991709"/>
                  </a:cubicBezTo>
                  <a:cubicBezTo>
                    <a:pt x="959015" y="991619"/>
                    <a:pt x="909243" y="991619"/>
                    <a:pt x="859471" y="991709"/>
                  </a:cubicBezTo>
                  <a:cubicBezTo>
                    <a:pt x="851674" y="991709"/>
                    <a:pt x="847765" y="988269"/>
                    <a:pt x="847832" y="980293"/>
                  </a:cubicBezTo>
                  <a:cubicBezTo>
                    <a:pt x="847944" y="967672"/>
                    <a:pt x="848101" y="955028"/>
                    <a:pt x="847832" y="942317"/>
                  </a:cubicBezTo>
                  <a:cubicBezTo>
                    <a:pt x="847609" y="932912"/>
                    <a:pt x="851585" y="928913"/>
                    <a:pt x="861236" y="928913"/>
                  </a:cubicBezTo>
                  <a:close/>
                  <a:moveTo>
                    <a:pt x="12833" y="928890"/>
                  </a:moveTo>
                  <a:cubicBezTo>
                    <a:pt x="61869" y="929069"/>
                    <a:pt x="110926" y="929069"/>
                    <a:pt x="159960" y="928890"/>
                  </a:cubicBezTo>
                  <a:cubicBezTo>
                    <a:pt x="169097" y="928890"/>
                    <a:pt x="172693" y="932889"/>
                    <a:pt x="172537" y="941713"/>
                  </a:cubicBezTo>
                  <a:cubicBezTo>
                    <a:pt x="172292" y="954357"/>
                    <a:pt x="172336" y="966979"/>
                    <a:pt x="172537" y="979690"/>
                  </a:cubicBezTo>
                  <a:cubicBezTo>
                    <a:pt x="172649" y="988179"/>
                    <a:pt x="168784" y="991708"/>
                    <a:pt x="160317" y="991619"/>
                  </a:cubicBezTo>
                  <a:cubicBezTo>
                    <a:pt x="135432" y="991418"/>
                    <a:pt x="110545" y="991619"/>
                    <a:pt x="85637" y="991619"/>
                  </a:cubicBezTo>
                  <a:lnTo>
                    <a:pt x="85615" y="991731"/>
                  </a:lnTo>
                  <a:cubicBezTo>
                    <a:pt x="61466" y="991731"/>
                    <a:pt x="37317" y="991508"/>
                    <a:pt x="13169" y="991731"/>
                  </a:cubicBezTo>
                  <a:cubicBezTo>
                    <a:pt x="3518" y="991865"/>
                    <a:pt x="-235" y="987866"/>
                    <a:pt x="11" y="978327"/>
                  </a:cubicBezTo>
                  <a:cubicBezTo>
                    <a:pt x="368" y="966085"/>
                    <a:pt x="167" y="953754"/>
                    <a:pt x="11" y="941534"/>
                  </a:cubicBezTo>
                  <a:cubicBezTo>
                    <a:pt x="-101" y="932599"/>
                    <a:pt x="3786" y="928846"/>
                    <a:pt x="12833" y="928890"/>
                  </a:cubicBezTo>
                  <a:close/>
                  <a:moveTo>
                    <a:pt x="884714" y="743049"/>
                  </a:moveTo>
                  <a:cubicBezTo>
                    <a:pt x="917821" y="742870"/>
                    <a:pt x="950928" y="742870"/>
                    <a:pt x="984035" y="743049"/>
                  </a:cubicBezTo>
                  <a:cubicBezTo>
                    <a:pt x="999672" y="743049"/>
                    <a:pt x="1007111" y="750175"/>
                    <a:pt x="1007156" y="765277"/>
                  </a:cubicBezTo>
                  <a:cubicBezTo>
                    <a:pt x="1007335" y="811787"/>
                    <a:pt x="1007156" y="858275"/>
                    <a:pt x="1007156" y="904786"/>
                  </a:cubicBezTo>
                  <a:cubicBezTo>
                    <a:pt x="1006932" y="907435"/>
                    <a:pt x="1006553" y="910069"/>
                    <a:pt x="1005994" y="912671"/>
                  </a:cubicBezTo>
                  <a:lnTo>
                    <a:pt x="861616" y="912671"/>
                  </a:lnTo>
                  <a:cubicBezTo>
                    <a:pt x="861347" y="908896"/>
                    <a:pt x="860878" y="905389"/>
                    <a:pt x="860878" y="901859"/>
                  </a:cubicBezTo>
                  <a:cubicBezTo>
                    <a:pt x="860878" y="857181"/>
                    <a:pt x="860878" y="812540"/>
                    <a:pt x="860878" y="767935"/>
                  </a:cubicBezTo>
                  <a:cubicBezTo>
                    <a:pt x="860878" y="750220"/>
                    <a:pt x="867580" y="743138"/>
                    <a:pt x="884714" y="743049"/>
                  </a:cubicBezTo>
                  <a:close/>
                  <a:moveTo>
                    <a:pt x="37609" y="743027"/>
                  </a:moveTo>
                  <a:cubicBezTo>
                    <a:pt x="69956" y="742878"/>
                    <a:pt x="102325" y="742878"/>
                    <a:pt x="134695" y="743027"/>
                  </a:cubicBezTo>
                  <a:cubicBezTo>
                    <a:pt x="152432" y="743027"/>
                    <a:pt x="159268" y="749863"/>
                    <a:pt x="159268" y="767198"/>
                  </a:cubicBezTo>
                  <a:cubicBezTo>
                    <a:pt x="159335" y="815250"/>
                    <a:pt x="159335" y="863146"/>
                    <a:pt x="159335" y="912493"/>
                  </a:cubicBezTo>
                  <a:lnTo>
                    <a:pt x="13035" y="912493"/>
                  </a:lnTo>
                  <a:lnTo>
                    <a:pt x="13035" y="899983"/>
                  </a:lnTo>
                  <a:cubicBezTo>
                    <a:pt x="13035" y="856080"/>
                    <a:pt x="13035" y="812183"/>
                    <a:pt x="13035" y="768293"/>
                  </a:cubicBezTo>
                  <a:cubicBezTo>
                    <a:pt x="13035" y="750086"/>
                    <a:pt x="19737" y="743117"/>
                    <a:pt x="37609" y="743027"/>
                  </a:cubicBezTo>
                  <a:close/>
                  <a:moveTo>
                    <a:pt x="347878" y="594717"/>
                  </a:moveTo>
                  <a:cubicBezTo>
                    <a:pt x="334073" y="594717"/>
                    <a:pt x="327148" y="601419"/>
                    <a:pt x="327103" y="615224"/>
                  </a:cubicBezTo>
                  <a:cubicBezTo>
                    <a:pt x="326947" y="679264"/>
                    <a:pt x="326947" y="743302"/>
                    <a:pt x="327103" y="807342"/>
                  </a:cubicBezTo>
                  <a:cubicBezTo>
                    <a:pt x="327103" y="821952"/>
                    <a:pt x="333805" y="828118"/>
                    <a:pt x="348638" y="828118"/>
                  </a:cubicBezTo>
                  <a:cubicBezTo>
                    <a:pt x="402498" y="828118"/>
                    <a:pt x="456358" y="828089"/>
                    <a:pt x="510218" y="828028"/>
                  </a:cubicBezTo>
                  <a:cubicBezTo>
                    <a:pt x="564101" y="828028"/>
                    <a:pt x="617983" y="828028"/>
                    <a:pt x="671865" y="828028"/>
                  </a:cubicBezTo>
                  <a:cubicBezTo>
                    <a:pt x="687190" y="828028"/>
                    <a:pt x="693557" y="821729"/>
                    <a:pt x="693579" y="806270"/>
                  </a:cubicBezTo>
                  <a:cubicBezTo>
                    <a:pt x="693668" y="742648"/>
                    <a:pt x="693601" y="679025"/>
                    <a:pt x="693401" y="615403"/>
                  </a:cubicBezTo>
                  <a:cubicBezTo>
                    <a:pt x="693401" y="601530"/>
                    <a:pt x="686699" y="594717"/>
                    <a:pt x="672804" y="594717"/>
                  </a:cubicBezTo>
                  <a:cubicBezTo>
                    <a:pt x="564503" y="594612"/>
                    <a:pt x="456202" y="594612"/>
                    <a:pt x="347878" y="594717"/>
                  </a:cubicBezTo>
                  <a:close/>
                  <a:moveTo>
                    <a:pt x="213954" y="538667"/>
                  </a:moveTo>
                  <a:cubicBezTo>
                    <a:pt x="213954" y="564737"/>
                    <a:pt x="214066" y="590651"/>
                    <a:pt x="213754" y="616542"/>
                  </a:cubicBezTo>
                  <a:cubicBezTo>
                    <a:pt x="213754" y="618887"/>
                    <a:pt x="211251" y="621836"/>
                    <a:pt x="209107" y="623445"/>
                  </a:cubicBezTo>
                  <a:cubicBezTo>
                    <a:pt x="177519" y="647303"/>
                    <a:pt x="157480" y="679561"/>
                    <a:pt x="143116" y="715594"/>
                  </a:cubicBezTo>
                  <a:cubicBezTo>
                    <a:pt x="139453" y="724798"/>
                    <a:pt x="134762" y="727568"/>
                    <a:pt x="125245" y="727188"/>
                  </a:cubicBezTo>
                  <a:cubicBezTo>
                    <a:pt x="104536" y="726384"/>
                    <a:pt x="83761" y="726943"/>
                    <a:pt x="62963" y="726943"/>
                  </a:cubicBezTo>
                  <a:cubicBezTo>
                    <a:pt x="67542" y="659724"/>
                    <a:pt x="157101" y="547960"/>
                    <a:pt x="213954" y="538667"/>
                  </a:cubicBezTo>
                  <a:close/>
                  <a:moveTo>
                    <a:pt x="806147" y="536277"/>
                  </a:moveTo>
                  <a:cubicBezTo>
                    <a:pt x="892064" y="573450"/>
                    <a:pt x="931739" y="643908"/>
                    <a:pt x="959506" y="726943"/>
                  </a:cubicBezTo>
                  <a:cubicBezTo>
                    <a:pt x="944584" y="726943"/>
                    <a:pt x="930845" y="725491"/>
                    <a:pt x="917508" y="727256"/>
                  </a:cubicBezTo>
                  <a:cubicBezTo>
                    <a:pt x="892511" y="730607"/>
                    <a:pt x="877454" y="723994"/>
                    <a:pt x="868362" y="697678"/>
                  </a:cubicBezTo>
                  <a:cubicBezTo>
                    <a:pt x="857907" y="667699"/>
                    <a:pt x="837087" y="643104"/>
                    <a:pt x="811285" y="623534"/>
                  </a:cubicBezTo>
                  <a:cubicBezTo>
                    <a:pt x="808694" y="621642"/>
                    <a:pt x="806951" y="618798"/>
                    <a:pt x="806460" y="615626"/>
                  </a:cubicBezTo>
                  <a:cubicBezTo>
                    <a:pt x="806013" y="590070"/>
                    <a:pt x="806147" y="564492"/>
                    <a:pt x="806147" y="536277"/>
                  </a:cubicBezTo>
                  <a:close/>
                  <a:moveTo>
                    <a:pt x="271568" y="493207"/>
                  </a:moveTo>
                  <a:cubicBezTo>
                    <a:pt x="351163" y="493252"/>
                    <a:pt x="430802" y="493296"/>
                    <a:pt x="510486" y="493341"/>
                  </a:cubicBezTo>
                  <a:lnTo>
                    <a:pt x="746143" y="493341"/>
                  </a:lnTo>
                  <a:cubicBezTo>
                    <a:pt x="776570" y="493341"/>
                    <a:pt x="790264" y="507258"/>
                    <a:pt x="790264" y="537819"/>
                  </a:cubicBezTo>
                  <a:cubicBezTo>
                    <a:pt x="790264" y="671423"/>
                    <a:pt x="790264" y="805019"/>
                    <a:pt x="790264" y="938608"/>
                  </a:cubicBezTo>
                  <a:cubicBezTo>
                    <a:pt x="790264" y="998790"/>
                    <a:pt x="751773" y="1047266"/>
                    <a:pt x="694451" y="1059665"/>
                  </a:cubicBezTo>
                  <a:cubicBezTo>
                    <a:pt x="684956" y="1061566"/>
                    <a:pt x="675306" y="1062479"/>
                    <a:pt x="665633" y="1062390"/>
                  </a:cubicBezTo>
                  <a:cubicBezTo>
                    <a:pt x="562135" y="1062569"/>
                    <a:pt x="458637" y="1062569"/>
                    <a:pt x="355116" y="1062390"/>
                  </a:cubicBezTo>
                  <a:cubicBezTo>
                    <a:pt x="283318" y="1062390"/>
                    <a:pt x="230329" y="1010496"/>
                    <a:pt x="230128" y="938943"/>
                  </a:cubicBezTo>
                  <a:cubicBezTo>
                    <a:pt x="229726" y="804170"/>
                    <a:pt x="229905" y="669419"/>
                    <a:pt x="229950" y="534602"/>
                  </a:cubicBezTo>
                  <a:cubicBezTo>
                    <a:pt x="229950" y="507795"/>
                    <a:pt x="244716" y="493229"/>
                    <a:pt x="271568" y="493207"/>
                  </a:cubicBezTo>
                  <a:close/>
                  <a:moveTo>
                    <a:pt x="448728" y="237006"/>
                  </a:moveTo>
                  <a:cubicBezTo>
                    <a:pt x="451886" y="238740"/>
                    <a:pt x="454494" y="242024"/>
                    <a:pt x="457029" y="245822"/>
                  </a:cubicBezTo>
                  <a:cubicBezTo>
                    <a:pt x="481602" y="282592"/>
                    <a:pt x="534792" y="283798"/>
                    <a:pt x="561667" y="248324"/>
                  </a:cubicBezTo>
                  <a:cubicBezTo>
                    <a:pt x="563007" y="246559"/>
                    <a:pt x="564191" y="244660"/>
                    <a:pt x="565419" y="242806"/>
                  </a:cubicBezTo>
                  <a:cubicBezTo>
                    <a:pt x="569887" y="235881"/>
                    <a:pt x="576254" y="233222"/>
                    <a:pt x="583470" y="237802"/>
                  </a:cubicBezTo>
                  <a:cubicBezTo>
                    <a:pt x="590685" y="242381"/>
                    <a:pt x="590551" y="249709"/>
                    <a:pt x="586329" y="256410"/>
                  </a:cubicBezTo>
                  <a:cubicBezTo>
                    <a:pt x="570558" y="281565"/>
                    <a:pt x="547883" y="296040"/>
                    <a:pt x="518216" y="299235"/>
                  </a:cubicBezTo>
                  <a:cubicBezTo>
                    <a:pt x="515625" y="299362"/>
                    <a:pt x="513011" y="299353"/>
                    <a:pt x="510420" y="299213"/>
                  </a:cubicBezTo>
                  <a:cubicBezTo>
                    <a:pt x="478922" y="298743"/>
                    <a:pt x="453902" y="285809"/>
                    <a:pt x="435874" y="259828"/>
                  </a:cubicBezTo>
                  <a:cubicBezTo>
                    <a:pt x="429172" y="250334"/>
                    <a:pt x="429753" y="241197"/>
                    <a:pt x="437125" y="237489"/>
                  </a:cubicBezTo>
                  <a:cubicBezTo>
                    <a:pt x="441861" y="235087"/>
                    <a:pt x="445570" y="235272"/>
                    <a:pt x="448728" y="237006"/>
                  </a:cubicBezTo>
                  <a:close/>
                  <a:moveTo>
                    <a:pt x="404397" y="136515"/>
                  </a:moveTo>
                  <a:cubicBezTo>
                    <a:pt x="424748" y="137049"/>
                    <a:pt x="440922" y="153759"/>
                    <a:pt x="440810" y="174112"/>
                  </a:cubicBezTo>
                  <a:cubicBezTo>
                    <a:pt x="440833" y="194284"/>
                    <a:pt x="424480" y="210648"/>
                    <a:pt x="404308" y="210664"/>
                  </a:cubicBezTo>
                  <a:cubicBezTo>
                    <a:pt x="404107" y="210664"/>
                    <a:pt x="403906" y="210661"/>
                    <a:pt x="403704" y="210659"/>
                  </a:cubicBezTo>
                  <a:cubicBezTo>
                    <a:pt x="383577" y="210628"/>
                    <a:pt x="367292" y="194289"/>
                    <a:pt x="367336" y="174166"/>
                  </a:cubicBezTo>
                  <a:cubicBezTo>
                    <a:pt x="367336" y="173902"/>
                    <a:pt x="367336" y="173638"/>
                    <a:pt x="367336" y="173375"/>
                  </a:cubicBezTo>
                  <a:cubicBezTo>
                    <a:pt x="367515" y="153010"/>
                    <a:pt x="384024" y="136575"/>
                    <a:pt x="404397" y="136515"/>
                  </a:cubicBezTo>
                  <a:close/>
                  <a:moveTo>
                    <a:pt x="616308" y="136448"/>
                  </a:moveTo>
                  <a:cubicBezTo>
                    <a:pt x="636614" y="136801"/>
                    <a:pt x="652877" y="153361"/>
                    <a:pt x="652877" y="173665"/>
                  </a:cubicBezTo>
                  <a:cubicBezTo>
                    <a:pt x="653168" y="193773"/>
                    <a:pt x="637106" y="210315"/>
                    <a:pt x="617001" y="210610"/>
                  </a:cubicBezTo>
                  <a:cubicBezTo>
                    <a:pt x="616777" y="210614"/>
                    <a:pt x="616554" y="210614"/>
                    <a:pt x="616331" y="210614"/>
                  </a:cubicBezTo>
                  <a:cubicBezTo>
                    <a:pt x="596315" y="210778"/>
                    <a:pt x="579940" y="194678"/>
                    <a:pt x="579783" y="174655"/>
                  </a:cubicBezTo>
                  <a:cubicBezTo>
                    <a:pt x="579783" y="174347"/>
                    <a:pt x="579783" y="174041"/>
                    <a:pt x="579783" y="173732"/>
                  </a:cubicBezTo>
                  <a:cubicBezTo>
                    <a:pt x="579783" y="153404"/>
                    <a:pt x="596515" y="136292"/>
                    <a:pt x="616308" y="136448"/>
                  </a:cubicBezTo>
                  <a:close/>
                  <a:moveTo>
                    <a:pt x="337491" y="104995"/>
                  </a:moveTo>
                  <a:cubicBezTo>
                    <a:pt x="312293" y="104995"/>
                    <a:pt x="300810" y="116589"/>
                    <a:pt x="300766" y="142056"/>
                  </a:cubicBezTo>
                  <a:cubicBezTo>
                    <a:pt x="300676" y="194180"/>
                    <a:pt x="300676" y="246306"/>
                    <a:pt x="300766" y="298431"/>
                  </a:cubicBezTo>
                  <a:cubicBezTo>
                    <a:pt x="300766" y="324702"/>
                    <a:pt x="311935" y="335715"/>
                    <a:pt x="338139" y="335737"/>
                  </a:cubicBezTo>
                  <a:lnTo>
                    <a:pt x="508990" y="335670"/>
                  </a:lnTo>
                  <a:cubicBezTo>
                    <a:pt x="567072" y="335670"/>
                    <a:pt x="625155" y="335670"/>
                    <a:pt x="683237" y="335670"/>
                  </a:cubicBezTo>
                  <a:cubicBezTo>
                    <a:pt x="707967" y="335670"/>
                    <a:pt x="719359" y="324277"/>
                    <a:pt x="719404" y="299414"/>
                  </a:cubicBezTo>
                  <a:cubicBezTo>
                    <a:pt x="719493" y="246932"/>
                    <a:pt x="719493" y="194441"/>
                    <a:pt x="719404" y="141944"/>
                  </a:cubicBezTo>
                  <a:cubicBezTo>
                    <a:pt x="719404" y="116522"/>
                    <a:pt x="707855" y="104995"/>
                    <a:pt x="682589" y="104995"/>
                  </a:cubicBezTo>
                  <a:cubicBezTo>
                    <a:pt x="567564" y="104995"/>
                    <a:pt x="452539" y="104995"/>
                    <a:pt x="337491" y="104995"/>
                  </a:cubicBezTo>
                  <a:close/>
                  <a:moveTo>
                    <a:pt x="349041" y="0"/>
                  </a:moveTo>
                  <a:cubicBezTo>
                    <a:pt x="456269" y="0"/>
                    <a:pt x="563498" y="0"/>
                    <a:pt x="670727" y="0"/>
                  </a:cubicBezTo>
                  <a:cubicBezTo>
                    <a:pt x="739018" y="0"/>
                    <a:pt x="791493" y="52721"/>
                    <a:pt x="791560" y="121124"/>
                  </a:cubicBezTo>
                  <a:cubicBezTo>
                    <a:pt x="791560" y="187382"/>
                    <a:pt x="791560" y="253656"/>
                    <a:pt x="791560" y="319944"/>
                  </a:cubicBezTo>
                  <a:cubicBezTo>
                    <a:pt x="791560" y="388168"/>
                    <a:pt x="738571" y="441023"/>
                    <a:pt x="670481" y="440956"/>
                  </a:cubicBezTo>
                  <a:lnTo>
                    <a:pt x="619279" y="440911"/>
                  </a:lnTo>
                  <a:lnTo>
                    <a:pt x="619279" y="476430"/>
                  </a:lnTo>
                  <a:cubicBezTo>
                    <a:pt x="615147" y="476698"/>
                    <a:pt x="611595" y="477145"/>
                    <a:pt x="608109" y="477145"/>
                  </a:cubicBezTo>
                  <a:cubicBezTo>
                    <a:pt x="542968" y="477145"/>
                    <a:pt x="477827" y="476989"/>
                    <a:pt x="412685" y="477391"/>
                  </a:cubicBezTo>
                  <a:cubicBezTo>
                    <a:pt x="402968" y="477391"/>
                    <a:pt x="400376" y="474129"/>
                    <a:pt x="401181" y="465171"/>
                  </a:cubicBezTo>
                  <a:cubicBezTo>
                    <a:pt x="401851" y="457822"/>
                    <a:pt x="401315" y="450383"/>
                    <a:pt x="401315" y="440866"/>
                  </a:cubicBezTo>
                  <a:cubicBezTo>
                    <a:pt x="392960" y="440866"/>
                    <a:pt x="385342" y="441134"/>
                    <a:pt x="377747" y="440866"/>
                  </a:cubicBezTo>
                  <a:cubicBezTo>
                    <a:pt x="359205" y="440107"/>
                    <a:pt x="340194" y="441380"/>
                    <a:pt x="322233" y="437694"/>
                  </a:cubicBezTo>
                  <a:cubicBezTo>
                    <a:pt x="267078" y="426524"/>
                    <a:pt x="228610" y="377624"/>
                    <a:pt x="228408" y="321262"/>
                  </a:cubicBezTo>
                  <a:cubicBezTo>
                    <a:pt x="228319" y="254244"/>
                    <a:pt x="228319" y="187226"/>
                    <a:pt x="228408" y="120208"/>
                  </a:cubicBezTo>
                  <a:cubicBezTo>
                    <a:pt x="228565" y="52721"/>
                    <a:pt x="281487" y="45"/>
                    <a:pt x="349041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223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>
                <a:defRPr/>
              </a:pPr>
              <a:endParaRPr lang="en-US" sz="1400">
                <a:solidFill>
                  <a:srgbClr val="000000"/>
                </a:solidFill>
                <a:latin typeface="Calibri" panose="020F0502020204030204"/>
              </a:endParaRPr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8A19B71F-97A4-7D9D-EA78-65CC61D49FAE}"/>
              </a:ext>
            </a:extLst>
          </p:cNvPr>
          <p:cNvGrpSpPr/>
          <p:nvPr/>
        </p:nvGrpSpPr>
        <p:grpSpPr>
          <a:xfrm>
            <a:off x="8827804" y="866522"/>
            <a:ext cx="1855728" cy="1855726"/>
            <a:chOff x="1900416" y="1544059"/>
            <a:chExt cx="1855728" cy="1855726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93796A79-DFF8-BA1A-7F2A-583DF9E31CFD}"/>
                </a:ext>
              </a:extLst>
            </p:cNvPr>
            <p:cNvSpPr/>
            <p:nvPr/>
          </p:nvSpPr>
          <p:spPr bwMode="auto">
            <a:xfrm>
              <a:off x="1900416" y="1544059"/>
              <a:ext cx="1855728" cy="1855726"/>
            </a:xfrm>
            <a:prstGeom prst="ellipse">
              <a:avLst/>
            </a:prstGeom>
            <a:solidFill>
              <a:sysClr val="window" lastClr="FFFFFF">
                <a:lumMod val="75000"/>
              </a:sys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492E4B1-83D1-4746-0509-1CDCDDA271ED}"/>
                </a:ext>
              </a:extLst>
            </p:cNvPr>
            <p:cNvSpPr/>
            <p:nvPr/>
          </p:nvSpPr>
          <p:spPr>
            <a:xfrm>
              <a:off x="2369169" y="1748452"/>
              <a:ext cx="918222" cy="1446943"/>
            </a:xfrm>
            <a:custGeom>
              <a:avLst/>
              <a:gdLst>
                <a:gd name="connsiteX0" fmla="*/ 388647 w 1020247"/>
                <a:gd name="connsiteY0" fmla="*/ 1501044 h 1607715"/>
                <a:gd name="connsiteX1" fmla="*/ 490425 w 1020247"/>
                <a:gd name="connsiteY1" fmla="*/ 1607424 h 1607715"/>
                <a:gd name="connsiteX2" fmla="*/ 279543 w 1020247"/>
                <a:gd name="connsiteY2" fmla="*/ 1607424 h 1607715"/>
                <a:gd name="connsiteX3" fmla="*/ 388647 w 1020247"/>
                <a:gd name="connsiteY3" fmla="*/ 1501044 h 1607715"/>
                <a:gd name="connsiteX4" fmla="*/ 627832 w 1020247"/>
                <a:gd name="connsiteY4" fmla="*/ 1500489 h 1607715"/>
                <a:gd name="connsiteX5" fmla="*/ 685269 w 1020247"/>
                <a:gd name="connsiteY5" fmla="*/ 1513912 h 1607715"/>
                <a:gd name="connsiteX6" fmla="*/ 741408 w 1020247"/>
                <a:gd name="connsiteY6" fmla="*/ 1607715 h 1607715"/>
                <a:gd name="connsiteX7" fmla="*/ 528804 w 1020247"/>
                <a:gd name="connsiteY7" fmla="*/ 1607715 h 1607715"/>
                <a:gd name="connsiteX8" fmla="*/ 572657 w 1020247"/>
                <a:gd name="connsiteY8" fmla="*/ 1521529 h 1607715"/>
                <a:gd name="connsiteX9" fmla="*/ 627832 w 1020247"/>
                <a:gd name="connsiteY9" fmla="*/ 1500489 h 1607715"/>
                <a:gd name="connsiteX10" fmla="*/ 585011 w 1020247"/>
                <a:gd name="connsiteY10" fmla="*/ 1352845 h 1607715"/>
                <a:gd name="connsiteX11" fmla="*/ 685426 w 1020247"/>
                <a:gd name="connsiteY11" fmla="*/ 1352845 h 1607715"/>
                <a:gd name="connsiteX12" fmla="*/ 708055 w 1020247"/>
                <a:gd name="connsiteY12" fmla="*/ 1373152 h 1607715"/>
                <a:gd name="connsiteX13" fmla="*/ 708189 w 1020247"/>
                <a:gd name="connsiteY13" fmla="*/ 1508260 h 1607715"/>
                <a:gd name="connsiteX14" fmla="*/ 635319 w 1020247"/>
                <a:gd name="connsiteY14" fmla="*/ 1484982 h 1607715"/>
                <a:gd name="connsiteX15" fmla="*/ 561889 w 1020247"/>
                <a:gd name="connsiteY15" fmla="*/ 1509064 h 1607715"/>
                <a:gd name="connsiteX16" fmla="*/ 561889 w 1020247"/>
                <a:gd name="connsiteY16" fmla="*/ 1444146 h 1607715"/>
                <a:gd name="connsiteX17" fmla="*/ 561889 w 1020247"/>
                <a:gd name="connsiteY17" fmla="*/ 1376078 h 1607715"/>
                <a:gd name="connsiteX18" fmla="*/ 585011 w 1020247"/>
                <a:gd name="connsiteY18" fmla="*/ 1352845 h 1607715"/>
                <a:gd name="connsiteX19" fmla="*/ 336821 w 1020247"/>
                <a:gd name="connsiteY19" fmla="*/ 1352801 h 1607715"/>
                <a:gd name="connsiteX20" fmla="*/ 433907 w 1020247"/>
                <a:gd name="connsiteY20" fmla="*/ 1352801 h 1607715"/>
                <a:gd name="connsiteX21" fmla="*/ 458190 w 1020247"/>
                <a:gd name="connsiteY21" fmla="*/ 1377128 h 1607715"/>
                <a:gd name="connsiteX22" fmla="*/ 458190 w 1020247"/>
                <a:gd name="connsiteY22" fmla="*/ 1498766 h 1607715"/>
                <a:gd name="connsiteX23" fmla="*/ 457744 w 1020247"/>
                <a:gd name="connsiteY23" fmla="*/ 1507501 h 1607715"/>
                <a:gd name="connsiteX24" fmla="*/ 312538 w 1020247"/>
                <a:gd name="connsiteY24" fmla="*/ 1506853 h 1607715"/>
                <a:gd name="connsiteX25" fmla="*/ 311890 w 1020247"/>
                <a:gd name="connsiteY25" fmla="*/ 1497068 h 1607715"/>
                <a:gd name="connsiteX26" fmla="*/ 311890 w 1020247"/>
                <a:gd name="connsiteY26" fmla="*/ 1377665 h 1607715"/>
                <a:gd name="connsiteX27" fmla="*/ 336821 w 1020247"/>
                <a:gd name="connsiteY27" fmla="*/ 1352801 h 1607715"/>
                <a:gd name="connsiteX28" fmla="*/ 584586 w 1020247"/>
                <a:gd name="connsiteY28" fmla="*/ 1079077 h 1607715"/>
                <a:gd name="connsiteX29" fmla="*/ 685761 w 1020247"/>
                <a:gd name="connsiteY29" fmla="*/ 1079077 h 1607715"/>
                <a:gd name="connsiteX30" fmla="*/ 685761 w 1020247"/>
                <a:gd name="connsiteY30" fmla="*/ 1335979 h 1607715"/>
                <a:gd name="connsiteX31" fmla="*/ 584586 w 1020247"/>
                <a:gd name="connsiteY31" fmla="*/ 1335979 h 1607715"/>
                <a:gd name="connsiteX32" fmla="*/ 334519 w 1020247"/>
                <a:gd name="connsiteY32" fmla="*/ 1078854 h 1607715"/>
                <a:gd name="connsiteX33" fmla="*/ 436163 w 1020247"/>
                <a:gd name="connsiteY33" fmla="*/ 1078854 h 1607715"/>
                <a:gd name="connsiteX34" fmla="*/ 436163 w 1020247"/>
                <a:gd name="connsiteY34" fmla="*/ 1335756 h 1607715"/>
                <a:gd name="connsiteX35" fmla="*/ 334519 w 1020247"/>
                <a:gd name="connsiteY35" fmla="*/ 1335756 h 1607715"/>
                <a:gd name="connsiteX36" fmla="*/ 133041 w 1020247"/>
                <a:gd name="connsiteY36" fmla="*/ 1008597 h 1607715"/>
                <a:gd name="connsiteX37" fmla="*/ 157280 w 1020247"/>
                <a:gd name="connsiteY37" fmla="*/ 1008597 h 1607715"/>
                <a:gd name="connsiteX38" fmla="*/ 137889 w 1020247"/>
                <a:gd name="connsiteY38" fmla="*/ 1067550 h 1607715"/>
                <a:gd name="connsiteX39" fmla="*/ 119794 w 1020247"/>
                <a:gd name="connsiteY39" fmla="*/ 1050349 h 1607715"/>
                <a:gd name="connsiteX40" fmla="*/ 133041 w 1020247"/>
                <a:gd name="connsiteY40" fmla="*/ 1008597 h 1607715"/>
                <a:gd name="connsiteX41" fmla="*/ 862732 w 1020247"/>
                <a:gd name="connsiteY41" fmla="*/ 1008418 h 1607715"/>
                <a:gd name="connsiteX42" fmla="*/ 887261 w 1020247"/>
                <a:gd name="connsiteY42" fmla="*/ 1008418 h 1607715"/>
                <a:gd name="connsiteX43" fmla="*/ 900463 w 1020247"/>
                <a:gd name="connsiteY43" fmla="*/ 1050706 h 1607715"/>
                <a:gd name="connsiteX44" fmla="*/ 882838 w 1020247"/>
                <a:gd name="connsiteY44" fmla="*/ 1067639 h 1607715"/>
                <a:gd name="connsiteX45" fmla="*/ 862732 w 1020247"/>
                <a:gd name="connsiteY45" fmla="*/ 1008418 h 1607715"/>
                <a:gd name="connsiteX46" fmla="*/ 980728 w 1020247"/>
                <a:gd name="connsiteY46" fmla="*/ 1007748 h 1607715"/>
                <a:gd name="connsiteX47" fmla="*/ 999985 w 1020247"/>
                <a:gd name="connsiteY47" fmla="*/ 1008038 h 1607715"/>
                <a:gd name="connsiteX48" fmla="*/ 1005659 w 1020247"/>
                <a:gd name="connsiteY48" fmla="*/ 1014025 h 1607715"/>
                <a:gd name="connsiteX49" fmla="*/ 985687 w 1020247"/>
                <a:gd name="connsiteY49" fmla="*/ 1067528 h 1607715"/>
                <a:gd name="connsiteX50" fmla="*/ 967615 w 1020247"/>
                <a:gd name="connsiteY50" fmla="*/ 1050505 h 1607715"/>
                <a:gd name="connsiteX51" fmla="*/ 980728 w 1020247"/>
                <a:gd name="connsiteY51" fmla="*/ 1007748 h 1607715"/>
                <a:gd name="connsiteX52" fmla="*/ 39485 w 1020247"/>
                <a:gd name="connsiteY52" fmla="*/ 1007703 h 1607715"/>
                <a:gd name="connsiteX53" fmla="*/ 52441 w 1020247"/>
                <a:gd name="connsiteY53" fmla="*/ 1050863 h 1607715"/>
                <a:gd name="connsiteX54" fmla="*/ 33341 w 1020247"/>
                <a:gd name="connsiteY54" fmla="*/ 1065808 h 1607715"/>
                <a:gd name="connsiteX55" fmla="*/ 14487 w 1020247"/>
                <a:gd name="connsiteY55" fmla="*/ 1014718 h 1607715"/>
                <a:gd name="connsiteX56" fmla="*/ 21636 w 1020247"/>
                <a:gd name="connsiteY56" fmla="*/ 1008016 h 1607715"/>
                <a:gd name="connsiteX57" fmla="*/ 39485 w 1020247"/>
                <a:gd name="connsiteY57" fmla="*/ 1007703 h 1607715"/>
                <a:gd name="connsiteX58" fmla="*/ 861236 w 1020247"/>
                <a:gd name="connsiteY58" fmla="*/ 928913 h 1607715"/>
                <a:gd name="connsiteX59" fmla="*/ 933325 w 1020247"/>
                <a:gd name="connsiteY59" fmla="*/ 929047 h 1607715"/>
                <a:gd name="connsiteX60" fmla="*/ 1006843 w 1020247"/>
                <a:gd name="connsiteY60" fmla="*/ 928935 h 1607715"/>
                <a:gd name="connsiteX61" fmla="*/ 1020247 w 1020247"/>
                <a:gd name="connsiteY61" fmla="*/ 942339 h 1607715"/>
                <a:gd name="connsiteX62" fmla="*/ 1020247 w 1020247"/>
                <a:gd name="connsiteY62" fmla="*/ 980204 h 1607715"/>
                <a:gd name="connsiteX63" fmla="*/ 1008787 w 1020247"/>
                <a:gd name="connsiteY63" fmla="*/ 991709 h 1607715"/>
                <a:gd name="connsiteX64" fmla="*/ 859471 w 1020247"/>
                <a:gd name="connsiteY64" fmla="*/ 991709 h 1607715"/>
                <a:gd name="connsiteX65" fmla="*/ 847832 w 1020247"/>
                <a:gd name="connsiteY65" fmla="*/ 980293 h 1607715"/>
                <a:gd name="connsiteX66" fmla="*/ 847832 w 1020247"/>
                <a:gd name="connsiteY66" fmla="*/ 942317 h 1607715"/>
                <a:gd name="connsiteX67" fmla="*/ 861236 w 1020247"/>
                <a:gd name="connsiteY67" fmla="*/ 928913 h 1607715"/>
                <a:gd name="connsiteX68" fmla="*/ 12833 w 1020247"/>
                <a:gd name="connsiteY68" fmla="*/ 928890 h 1607715"/>
                <a:gd name="connsiteX69" fmla="*/ 159960 w 1020247"/>
                <a:gd name="connsiteY69" fmla="*/ 928890 h 1607715"/>
                <a:gd name="connsiteX70" fmla="*/ 172537 w 1020247"/>
                <a:gd name="connsiteY70" fmla="*/ 941713 h 1607715"/>
                <a:gd name="connsiteX71" fmla="*/ 172537 w 1020247"/>
                <a:gd name="connsiteY71" fmla="*/ 979690 h 1607715"/>
                <a:gd name="connsiteX72" fmla="*/ 160317 w 1020247"/>
                <a:gd name="connsiteY72" fmla="*/ 991619 h 1607715"/>
                <a:gd name="connsiteX73" fmla="*/ 85637 w 1020247"/>
                <a:gd name="connsiteY73" fmla="*/ 991619 h 1607715"/>
                <a:gd name="connsiteX74" fmla="*/ 85615 w 1020247"/>
                <a:gd name="connsiteY74" fmla="*/ 991731 h 1607715"/>
                <a:gd name="connsiteX75" fmla="*/ 13169 w 1020247"/>
                <a:gd name="connsiteY75" fmla="*/ 991731 h 1607715"/>
                <a:gd name="connsiteX76" fmla="*/ 11 w 1020247"/>
                <a:gd name="connsiteY76" fmla="*/ 978327 h 1607715"/>
                <a:gd name="connsiteX77" fmla="*/ 11 w 1020247"/>
                <a:gd name="connsiteY77" fmla="*/ 941534 h 1607715"/>
                <a:gd name="connsiteX78" fmla="*/ 12833 w 1020247"/>
                <a:gd name="connsiteY78" fmla="*/ 928890 h 1607715"/>
                <a:gd name="connsiteX79" fmla="*/ 884714 w 1020247"/>
                <a:gd name="connsiteY79" fmla="*/ 743049 h 1607715"/>
                <a:gd name="connsiteX80" fmla="*/ 984035 w 1020247"/>
                <a:gd name="connsiteY80" fmla="*/ 743049 h 1607715"/>
                <a:gd name="connsiteX81" fmla="*/ 1007156 w 1020247"/>
                <a:gd name="connsiteY81" fmla="*/ 765277 h 1607715"/>
                <a:gd name="connsiteX82" fmla="*/ 1007156 w 1020247"/>
                <a:gd name="connsiteY82" fmla="*/ 904786 h 1607715"/>
                <a:gd name="connsiteX83" fmla="*/ 1005994 w 1020247"/>
                <a:gd name="connsiteY83" fmla="*/ 912671 h 1607715"/>
                <a:gd name="connsiteX84" fmla="*/ 861616 w 1020247"/>
                <a:gd name="connsiteY84" fmla="*/ 912671 h 1607715"/>
                <a:gd name="connsiteX85" fmla="*/ 860878 w 1020247"/>
                <a:gd name="connsiteY85" fmla="*/ 901859 h 1607715"/>
                <a:gd name="connsiteX86" fmla="*/ 860878 w 1020247"/>
                <a:gd name="connsiteY86" fmla="*/ 767935 h 1607715"/>
                <a:gd name="connsiteX87" fmla="*/ 884714 w 1020247"/>
                <a:gd name="connsiteY87" fmla="*/ 743049 h 1607715"/>
                <a:gd name="connsiteX88" fmla="*/ 37609 w 1020247"/>
                <a:gd name="connsiteY88" fmla="*/ 743027 h 1607715"/>
                <a:gd name="connsiteX89" fmla="*/ 134695 w 1020247"/>
                <a:gd name="connsiteY89" fmla="*/ 743027 h 1607715"/>
                <a:gd name="connsiteX90" fmla="*/ 159268 w 1020247"/>
                <a:gd name="connsiteY90" fmla="*/ 767198 h 1607715"/>
                <a:gd name="connsiteX91" fmla="*/ 159335 w 1020247"/>
                <a:gd name="connsiteY91" fmla="*/ 912493 h 1607715"/>
                <a:gd name="connsiteX92" fmla="*/ 13035 w 1020247"/>
                <a:gd name="connsiteY92" fmla="*/ 912493 h 1607715"/>
                <a:gd name="connsiteX93" fmla="*/ 13035 w 1020247"/>
                <a:gd name="connsiteY93" fmla="*/ 899983 h 1607715"/>
                <a:gd name="connsiteX94" fmla="*/ 13035 w 1020247"/>
                <a:gd name="connsiteY94" fmla="*/ 768293 h 1607715"/>
                <a:gd name="connsiteX95" fmla="*/ 37609 w 1020247"/>
                <a:gd name="connsiteY95" fmla="*/ 743027 h 1607715"/>
                <a:gd name="connsiteX96" fmla="*/ 347878 w 1020247"/>
                <a:gd name="connsiteY96" fmla="*/ 594717 h 1607715"/>
                <a:gd name="connsiteX97" fmla="*/ 327103 w 1020247"/>
                <a:gd name="connsiteY97" fmla="*/ 615224 h 1607715"/>
                <a:gd name="connsiteX98" fmla="*/ 327103 w 1020247"/>
                <a:gd name="connsiteY98" fmla="*/ 807342 h 1607715"/>
                <a:gd name="connsiteX99" fmla="*/ 348638 w 1020247"/>
                <a:gd name="connsiteY99" fmla="*/ 828118 h 1607715"/>
                <a:gd name="connsiteX100" fmla="*/ 510218 w 1020247"/>
                <a:gd name="connsiteY100" fmla="*/ 828028 h 1607715"/>
                <a:gd name="connsiteX101" fmla="*/ 671865 w 1020247"/>
                <a:gd name="connsiteY101" fmla="*/ 828028 h 1607715"/>
                <a:gd name="connsiteX102" fmla="*/ 693579 w 1020247"/>
                <a:gd name="connsiteY102" fmla="*/ 806270 h 1607715"/>
                <a:gd name="connsiteX103" fmla="*/ 693401 w 1020247"/>
                <a:gd name="connsiteY103" fmla="*/ 615403 h 1607715"/>
                <a:gd name="connsiteX104" fmla="*/ 672804 w 1020247"/>
                <a:gd name="connsiteY104" fmla="*/ 594717 h 1607715"/>
                <a:gd name="connsiteX105" fmla="*/ 347878 w 1020247"/>
                <a:gd name="connsiteY105" fmla="*/ 594717 h 1607715"/>
                <a:gd name="connsiteX106" fmla="*/ 213954 w 1020247"/>
                <a:gd name="connsiteY106" fmla="*/ 538667 h 1607715"/>
                <a:gd name="connsiteX107" fmla="*/ 213754 w 1020247"/>
                <a:gd name="connsiteY107" fmla="*/ 616542 h 1607715"/>
                <a:gd name="connsiteX108" fmla="*/ 209107 w 1020247"/>
                <a:gd name="connsiteY108" fmla="*/ 623445 h 1607715"/>
                <a:gd name="connsiteX109" fmla="*/ 143116 w 1020247"/>
                <a:gd name="connsiteY109" fmla="*/ 715594 h 1607715"/>
                <a:gd name="connsiteX110" fmla="*/ 125245 w 1020247"/>
                <a:gd name="connsiteY110" fmla="*/ 727188 h 1607715"/>
                <a:gd name="connsiteX111" fmla="*/ 62963 w 1020247"/>
                <a:gd name="connsiteY111" fmla="*/ 726943 h 1607715"/>
                <a:gd name="connsiteX112" fmla="*/ 213954 w 1020247"/>
                <a:gd name="connsiteY112" fmla="*/ 538667 h 1607715"/>
                <a:gd name="connsiteX113" fmla="*/ 806147 w 1020247"/>
                <a:gd name="connsiteY113" fmla="*/ 536277 h 1607715"/>
                <a:gd name="connsiteX114" fmla="*/ 959506 w 1020247"/>
                <a:gd name="connsiteY114" fmla="*/ 726943 h 1607715"/>
                <a:gd name="connsiteX115" fmla="*/ 917508 w 1020247"/>
                <a:gd name="connsiteY115" fmla="*/ 727256 h 1607715"/>
                <a:gd name="connsiteX116" fmla="*/ 868362 w 1020247"/>
                <a:gd name="connsiteY116" fmla="*/ 697678 h 1607715"/>
                <a:gd name="connsiteX117" fmla="*/ 811285 w 1020247"/>
                <a:gd name="connsiteY117" fmla="*/ 623534 h 1607715"/>
                <a:gd name="connsiteX118" fmla="*/ 806460 w 1020247"/>
                <a:gd name="connsiteY118" fmla="*/ 615626 h 1607715"/>
                <a:gd name="connsiteX119" fmla="*/ 806147 w 1020247"/>
                <a:gd name="connsiteY119" fmla="*/ 536277 h 1607715"/>
                <a:gd name="connsiteX120" fmla="*/ 271568 w 1020247"/>
                <a:gd name="connsiteY120" fmla="*/ 493207 h 1607715"/>
                <a:gd name="connsiteX121" fmla="*/ 510486 w 1020247"/>
                <a:gd name="connsiteY121" fmla="*/ 493341 h 1607715"/>
                <a:gd name="connsiteX122" fmla="*/ 746143 w 1020247"/>
                <a:gd name="connsiteY122" fmla="*/ 493341 h 1607715"/>
                <a:gd name="connsiteX123" fmla="*/ 790264 w 1020247"/>
                <a:gd name="connsiteY123" fmla="*/ 537819 h 1607715"/>
                <a:gd name="connsiteX124" fmla="*/ 790264 w 1020247"/>
                <a:gd name="connsiteY124" fmla="*/ 938608 h 1607715"/>
                <a:gd name="connsiteX125" fmla="*/ 694451 w 1020247"/>
                <a:gd name="connsiteY125" fmla="*/ 1059665 h 1607715"/>
                <a:gd name="connsiteX126" fmla="*/ 665633 w 1020247"/>
                <a:gd name="connsiteY126" fmla="*/ 1062390 h 1607715"/>
                <a:gd name="connsiteX127" fmla="*/ 355116 w 1020247"/>
                <a:gd name="connsiteY127" fmla="*/ 1062390 h 1607715"/>
                <a:gd name="connsiteX128" fmla="*/ 230128 w 1020247"/>
                <a:gd name="connsiteY128" fmla="*/ 938943 h 1607715"/>
                <a:gd name="connsiteX129" fmla="*/ 229950 w 1020247"/>
                <a:gd name="connsiteY129" fmla="*/ 534602 h 1607715"/>
                <a:gd name="connsiteX130" fmla="*/ 271568 w 1020247"/>
                <a:gd name="connsiteY130" fmla="*/ 493207 h 1607715"/>
                <a:gd name="connsiteX131" fmla="*/ 448728 w 1020247"/>
                <a:gd name="connsiteY131" fmla="*/ 237006 h 1607715"/>
                <a:gd name="connsiteX132" fmla="*/ 457029 w 1020247"/>
                <a:gd name="connsiteY132" fmla="*/ 245822 h 1607715"/>
                <a:gd name="connsiteX133" fmla="*/ 561667 w 1020247"/>
                <a:gd name="connsiteY133" fmla="*/ 248324 h 1607715"/>
                <a:gd name="connsiteX134" fmla="*/ 565419 w 1020247"/>
                <a:gd name="connsiteY134" fmla="*/ 242806 h 1607715"/>
                <a:gd name="connsiteX135" fmla="*/ 583470 w 1020247"/>
                <a:gd name="connsiteY135" fmla="*/ 237802 h 1607715"/>
                <a:gd name="connsiteX136" fmla="*/ 586329 w 1020247"/>
                <a:gd name="connsiteY136" fmla="*/ 256410 h 1607715"/>
                <a:gd name="connsiteX137" fmla="*/ 518216 w 1020247"/>
                <a:gd name="connsiteY137" fmla="*/ 299235 h 1607715"/>
                <a:gd name="connsiteX138" fmla="*/ 510420 w 1020247"/>
                <a:gd name="connsiteY138" fmla="*/ 299213 h 1607715"/>
                <a:gd name="connsiteX139" fmla="*/ 435874 w 1020247"/>
                <a:gd name="connsiteY139" fmla="*/ 259828 h 1607715"/>
                <a:gd name="connsiteX140" fmla="*/ 437125 w 1020247"/>
                <a:gd name="connsiteY140" fmla="*/ 237489 h 1607715"/>
                <a:gd name="connsiteX141" fmla="*/ 448728 w 1020247"/>
                <a:gd name="connsiteY141" fmla="*/ 237006 h 1607715"/>
                <a:gd name="connsiteX142" fmla="*/ 404397 w 1020247"/>
                <a:gd name="connsiteY142" fmla="*/ 136515 h 1607715"/>
                <a:gd name="connsiteX143" fmla="*/ 440810 w 1020247"/>
                <a:gd name="connsiteY143" fmla="*/ 174112 h 1607715"/>
                <a:gd name="connsiteX144" fmla="*/ 404308 w 1020247"/>
                <a:gd name="connsiteY144" fmla="*/ 210664 h 1607715"/>
                <a:gd name="connsiteX145" fmla="*/ 403704 w 1020247"/>
                <a:gd name="connsiteY145" fmla="*/ 210659 h 1607715"/>
                <a:gd name="connsiteX146" fmla="*/ 367336 w 1020247"/>
                <a:gd name="connsiteY146" fmla="*/ 174166 h 1607715"/>
                <a:gd name="connsiteX147" fmla="*/ 367336 w 1020247"/>
                <a:gd name="connsiteY147" fmla="*/ 173375 h 1607715"/>
                <a:gd name="connsiteX148" fmla="*/ 404397 w 1020247"/>
                <a:gd name="connsiteY148" fmla="*/ 136515 h 1607715"/>
                <a:gd name="connsiteX149" fmla="*/ 616308 w 1020247"/>
                <a:gd name="connsiteY149" fmla="*/ 136448 h 1607715"/>
                <a:gd name="connsiteX150" fmla="*/ 652877 w 1020247"/>
                <a:gd name="connsiteY150" fmla="*/ 173665 h 1607715"/>
                <a:gd name="connsiteX151" fmla="*/ 617001 w 1020247"/>
                <a:gd name="connsiteY151" fmla="*/ 210610 h 1607715"/>
                <a:gd name="connsiteX152" fmla="*/ 616331 w 1020247"/>
                <a:gd name="connsiteY152" fmla="*/ 210614 h 1607715"/>
                <a:gd name="connsiteX153" fmla="*/ 579783 w 1020247"/>
                <a:gd name="connsiteY153" fmla="*/ 174655 h 1607715"/>
                <a:gd name="connsiteX154" fmla="*/ 579783 w 1020247"/>
                <a:gd name="connsiteY154" fmla="*/ 173732 h 1607715"/>
                <a:gd name="connsiteX155" fmla="*/ 616308 w 1020247"/>
                <a:gd name="connsiteY155" fmla="*/ 136448 h 1607715"/>
                <a:gd name="connsiteX156" fmla="*/ 337491 w 1020247"/>
                <a:gd name="connsiteY156" fmla="*/ 104995 h 1607715"/>
                <a:gd name="connsiteX157" fmla="*/ 300766 w 1020247"/>
                <a:gd name="connsiteY157" fmla="*/ 142056 h 1607715"/>
                <a:gd name="connsiteX158" fmla="*/ 300766 w 1020247"/>
                <a:gd name="connsiteY158" fmla="*/ 298431 h 1607715"/>
                <a:gd name="connsiteX159" fmla="*/ 338139 w 1020247"/>
                <a:gd name="connsiteY159" fmla="*/ 335737 h 1607715"/>
                <a:gd name="connsiteX160" fmla="*/ 508990 w 1020247"/>
                <a:gd name="connsiteY160" fmla="*/ 335670 h 1607715"/>
                <a:gd name="connsiteX161" fmla="*/ 683237 w 1020247"/>
                <a:gd name="connsiteY161" fmla="*/ 335670 h 1607715"/>
                <a:gd name="connsiteX162" fmla="*/ 719404 w 1020247"/>
                <a:gd name="connsiteY162" fmla="*/ 299414 h 1607715"/>
                <a:gd name="connsiteX163" fmla="*/ 719404 w 1020247"/>
                <a:gd name="connsiteY163" fmla="*/ 141944 h 1607715"/>
                <a:gd name="connsiteX164" fmla="*/ 682589 w 1020247"/>
                <a:gd name="connsiteY164" fmla="*/ 104995 h 1607715"/>
                <a:gd name="connsiteX165" fmla="*/ 337491 w 1020247"/>
                <a:gd name="connsiteY165" fmla="*/ 104995 h 1607715"/>
                <a:gd name="connsiteX166" fmla="*/ 349041 w 1020247"/>
                <a:gd name="connsiteY166" fmla="*/ 0 h 1607715"/>
                <a:gd name="connsiteX167" fmla="*/ 670727 w 1020247"/>
                <a:gd name="connsiteY167" fmla="*/ 0 h 1607715"/>
                <a:gd name="connsiteX168" fmla="*/ 791560 w 1020247"/>
                <a:gd name="connsiteY168" fmla="*/ 121124 h 1607715"/>
                <a:gd name="connsiteX169" fmla="*/ 791560 w 1020247"/>
                <a:gd name="connsiteY169" fmla="*/ 319944 h 1607715"/>
                <a:gd name="connsiteX170" fmla="*/ 670481 w 1020247"/>
                <a:gd name="connsiteY170" fmla="*/ 440956 h 1607715"/>
                <a:gd name="connsiteX171" fmla="*/ 619279 w 1020247"/>
                <a:gd name="connsiteY171" fmla="*/ 440911 h 1607715"/>
                <a:gd name="connsiteX172" fmla="*/ 619279 w 1020247"/>
                <a:gd name="connsiteY172" fmla="*/ 476430 h 1607715"/>
                <a:gd name="connsiteX173" fmla="*/ 608109 w 1020247"/>
                <a:gd name="connsiteY173" fmla="*/ 477145 h 1607715"/>
                <a:gd name="connsiteX174" fmla="*/ 412685 w 1020247"/>
                <a:gd name="connsiteY174" fmla="*/ 477391 h 1607715"/>
                <a:gd name="connsiteX175" fmla="*/ 401181 w 1020247"/>
                <a:gd name="connsiteY175" fmla="*/ 465171 h 1607715"/>
                <a:gd name="connsiteX176" fmla="*/ 401315 w 1020247"/>
                <a:gd name="connsiteY176" fmla="*/ 440866 h 1607715"/>
                <a:gd name="connsiteX177" fmla="*/ 377747 w 1020247"/>
                <a:gd name="connsiteY177" fmla="*/ 440866 h 1607715"/>
                <a:gd name="connsiteX178" fmla="*/ 322233 w 1020247"/>
                <a:gd name="connsiteY178" fmla="*/ 437694 h 1607715"/>
                <a:gd name="connsiteX179" fmla="*/ 228408 w 1020247"/>
                <a:gd name="connsiteY179" fmla="*/ 321262 h 1607715"/>
                <a:gd name="connsiteX180" fmla="*/ 228408 w 1020247"/>
                <a:gd name="connsiteY180" fmla="*/ 120208 h 1607715"/>
                <a:gd name="connsiteX181" fmla="*/ 349041 w 1020247"/>
                <a:gd name="connsiteY181" fmla="*/ 0 h 160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1020247" h="1607715">
                  <a:moveTo>
                    <a:pt x="388647" y="1501044"/>
                  </a:moveTo>
                  <a:cubicBezTo>
                    <a:pt x="445412" y="1502452"/>
                    <a:pt x="494402" y="1553274"/>
                    <a:pt x="490425" y="1607424"/>
                  </a:cubicBezTo>
                  <a:lnTo>
                    <a:pt x="279543" y="1607424"/>
                  </a:lnTo>
                  <a:cubicBezTo>
                    <a:pt x="277666" y="1548739"/>
                    <a:pt x="328689" y="1499570"/>
                    <a:pt x="388647" y="1501044"/>
                  </a:cubicBezTo>
                  <a:close/>
                  <a:moveTo>
                    <a:pt x="627832" y="1500489"/>
                  </a:moveTo>
                  <a:cubicBezTo>
                    <a:pt x="646717" y="1499179"/>
                    <a:pt x="665979" y="1503614"/>
                    <a:pt x="685269" y="1513912"/>
                  </a:cubicBezTo>
                  <a:cubicBezTo>
                    <a:pt x="721749" y="1533392"/>
                    <a:pt x="739308" y="1565426"/>
                    <a:pt x="741408" y="1607715"/>
                  </a:cubicBezTo>
                  <a:lnTo>
                    <a:pt x="528804" y="1607715"/>
                  </a:lnTo>
                  <a:cubicBezTo>
                    <a:pt x="529899" y="1571503"/>
                    <a:pt x="543638" y="1542216"/>
                    <a:pt x="572657" y="1521529"/>
                  </a:cubicBezTo>
                  <a:cubicBezTo>
                    <a:pt x="590439" y="1508852"/>
                    <a:pt x="608947" y="1501798"/>
                    <a:pt x="627832" y="1500489"/>
                  </a:cubicBezTo>
                  <a:close/>
                  <a:moveTo>
                    <a:pt x="585011" y="1352845"/>
                  </a:moveTo>
                  <a:cubicBezTo>
                    <a:pt x="618475" y="1352696"/>
                    <a:pt x="651939" y="1352696"/>
                    <a:pt x="685426" y="1352845"/>
                  </a:cubicBezTo>
                  <a:cubicBezTo>
                    <a:pt x="699902" y="1352845"/>
                    <a:pt x="707966" y="1359703"/>
                    <a:pt x="708055" y="1373152"/>
                  </a:cubicBezTo>
                  <a:cubicBezTo>
                    <a:pt x="708413" y="1417383"/>
                    <a:pt x="708189" y="1461638"/>
                    <a:pt x="708189" y="1508260"/>
                  </a:cubicBezTo>
                  <a:cubicBezTo>
                    <a:pt x="684890" y="1494164"/>
                    <a:pt x="661612" y="1484848"/>
                    <a:pt x="635319" y="1484982"/>
                  </a:cubicBezTo>
                  <a:cubicBezTo>
                    <a:pt x="609025" y="1485116"/>
                    <a:pt x="585748" y="1493002"/>
                    <a:pt x="561889" y="1509064"/>
                  </a:cubicBezTo>
                  <a:lnTo>
                    <a:pt x="561889" y="1444146"/>
                  </a:lnTo>
                  <a:cubicBezTo>
                    <a:pt x="561889" y="1421472"/>
                    <a:pt x="561889" y="1398775"/>
                    <a:pt x="561889" y="1376078"/>
                  </a:cubicBezTo>
                  <a:cubicBezTo>
                    <a:pt x="562001" y="1359971"/>
                    <a:pt x="568949" y="1352912"/>
                    <a:pt x="585011" y="1352845"/>
                  </a:cubicBezTo>
                  <a:close/>
                  <a:moveTo>
                    <a:pt x="336821" y="1352801"/>
                  </a:moveTo>
                  <a:cubicBezTo>
                    <a:pt x="369190" y="1352712"/>
                    <a:pt x="401560" y="1352712"/>
                    <a:pt x="433907" y="1352801"/>
                  </a:cubicBezTo>
                  <a:cubicBezTo>
                    <a:pt x="451533" y="1352801"/>
                    <a:pt x="458168" y="1359503"/>
                    <a:pt x="458190" y="1377128"/>
                  </a:cubicBezTo>
                  <a:cubicBezTo>
                    <a:pt x="458280" y="1417668"/>
                    <a:pt x="458280" y="1458213"/>
                    <a:pt x="458190" y="1498766"/>
                  </a:cubicBezTo>
                  <a:cubicBezTo>
                    <a:pt x="458213" y="1501290"/>
                    <a:pt x="457944" y="1503792"/>
                    <a:pt x="457744" y="1507501"/>
                  </a:cubicBezTo>
                  <a:cubicBezTo>
                    <a:pt x="395194" y="1477454"/>
                    <a:pt x="386258" y="1477432"/>
                    <a:pt x="312538" y="1506853"/>
                  </a:cubicBezTo>
                  <a:cubicBezTo>
                    <a:pt x="312292" y="1503413"/>
                    <a:pt x="311890" y="1500151"/>
                    <a:pt x="311890" y="1497068"/>
                  </a:cubicBezTo>
                  <a:cubicBezTo>
                    <a:pt x="311890" y="1457260"/>
                    <a:pt x="311890" y="1417458"/>
                    <a:pt x="311890" y="1377665"/>
                  </a:cubicBezTo>
                  <a:cubicBezTo>
                    <a:pt x="311890" y="1359458"/>
                    <a:pt x="318592" y="1352868"/>
                    <a:pt x="336821" y="1352801"/>
                  </a:cubicBezTo>
                  <a:close/>
                  <a:moveTo>
                    <a:pt x="584586" y="1079077"/>
                  </a:moveTo>
                  <a:lnTo>
                    <a:pt x="685761" y="1079077"/>
                  </a:lnTo>
                  <a:lnTo>
                    <a:pt x="685761" y="1335979"/>
                  </a:lnTo>
                  <a:lnTo>
                    <a:pt x="584586" y="1335979"/>
                  </a:lnTo>
                  <a:close/>
                  <a:moveTo>
                    <a:pt x="334519" y="1078854"/>
                  </a:moveTo>
                  <a:lnTo>
                    <a:pt x="436163" y="1078854"/>
                  </a:lnTo>
                  <a:lnTo>
                    <a:pt x="436163" y="1335756"/>
                  </a:lnTo>
                  <a:lnTo>
                    <a:pt x="334519" y="1335756"/>
                  </a:lnTo>
                  <a:close/>
                  <a:moveTo>
                    <a:pt x="133041" y="1008597"/>
                  </a:moveTo>
                  <a:lnTo>
                    <a:pt x="157280" y="1008597"/>
                  </a:lnTo>
                  <a:cubicBezTo>
                    <a:pt x="160027" y="1031495"/>
                    <a:pt x="153191" y="1050640"/>
                    <a:pt x="137889" y="1067550"/>
                  </a:cubicBezTo>
                  <a:lnTo>
                    <a:pt x="119794" y="1050349"/>
                  </a:lnTo>
                  <a:cubicBezTo>
                    <a:pt x="124396" y="1035806"/>
                    <a:pt x="128484" y="1022961"/>
                    <a:pt x="133041" y="1008597"/>
                  </a:cubicBezTo>
                  <a:close/>
                  <a:moveTo>
                    <a:pt x="862732" y="1008418"/>
                  </a:moveTo>
                  <a:lnTo>
                    <a:pt x="887261" y="1008418"/>
                  </a:lnTo>
                  <a:cubicBezTo>
                    <a:pt x="891729" y="1022626"/>
                    <a:pt x="895817" y="1035806"/>
                    <a:pt x="900463" y="1050706"/>
                  </a:cubicBezTo>
                  <a:lnTo>
                    <a:pt x="882838" y="1067639"/>
                  </a:lnTo>
                  <a:cubicBezTo>
                    <a:pt x="866954" y="1051019"/>
                    <a:pt x="860499" y="1031763"/>
                    <a:pt x="862732" y="1008418"/>
                  </a:cubicBezTo>
                  <a:close/>
                  <a:moveTo>
                    <a:pt x="980728" y="1007748"/>
                  </a:moveTo>
                  <a:cubicBezTo>
                    <a:pt x="987140" y="1007468"/>
                    <a:pt x="993573" y="1007565"/>
                    <a:pt x="999985" y="1008038"/>
                  </a:cubicBezTo>
                  <a:cubicBezTo>
                    <a:pt x="1002777" y="1008938"/>
                    <a:pt x="1004899" y="1011192"/>
                    <a:pt x="1005659" y="1014025"/>
                  </a:cubicBezTo>
                  <a:cubicBezTo>
                    <a:pt x="1006799" y="1034734"/>
                    <a:pt x="999292" y="1052315"/>
                    <a:pt x="985687" y="1067528"/>
                  </a:cubicBezTo>
                  <a:lnTo>
                    <a:pt x="967615" y="1050505"/>
                  </a:lnTo>
                  <a:cubicBezTo>
                    <a:pt x="972083" y="1035694"/>
                    <a:pt x="976104" y="1022827"/>
                    <a:pt x="980728" y="1007748"/>
                  </a:cubicBezTo>
                  <a:close/>
                  <a:moveTo>
                    <a:pt x="39485" y="1007703"/>
                  </a:moveTo>
                  <a:cubicBezTo>
                    <a:pt x="43953" y="1022715"/>
                    <a:pt x="47817" y="1035493"/>
                    <a:pt x="52441" y="1050863"/>
                  </a:cubicBezTo>
                  <a:lnTo>
                    <a:pt x="33341" y="1065808"/>
                  </a:lnTo>
                  <a:cubicBezTo>
                    <a:pt x="20206" y="1052152"/>
                    <a:pt x="13370" y="1033632"/>
                    <a:pt x="14487" y="1014718"/>
                  </a:cubicBezTo>
                  <a:cubicBezTo>
                    <a:pt x="14621" y="1012283"/>
                    <a:pt x="18954" y="1008463"/>
                    <a:pt x="21636" y="1008016"/>
                  </a:cubicBezTo>
                  <a:cubicBezTo>
                    <a:pt x="27578" y="1007433"/>
                    <a:pt x="33542" y="1007328"/>
                    <a:pt x="39485" y="1007703"/>
                  </a:cubicBezTo>
                  <a:close/>
                  <a:moveTo>
                    <a:pt x="861236" y="928913"/>
                  </a:moveTo>
                  <a:cubicBezTo>
                    <a:pt x="885027" y="929181"/>
                    <a:pt x="909176" y="929047"/>
                    <a:pt x="933325" y="929047"/>
                  </a:cubicBezTo>
                  <a:cubicBezTo>
                    <a:pt x="957898" y="929047"/>
                    <a:pt x="982337" y="929293"/>
                    <a:pt x="1006843" y="928935"/>
                  </a:cubicBezTo>
                  <a:cubicBezTo>
                    <a:pt x="1016516" y="928801"/>
                    <a:pt x="1020247" y="932979"/>
                    <a:pt x="1020247" y="942339"/>
                  </a:cubicBezTo>
                  <a:cubicBezTo>
                    <a:pt x="1020024" y="954961"/>
                    <a:pt x="1020046" y="967582"/>
                    <a:pt x="1020247" y="980204"/>
                  </a:cubicBezTo>
                  <a:cubicBezTo>
                    <a:pt x="1020247" y="988090"/>
                    <a:pt x="1016762" y="991731"/>
                    <a:pt x="1008787" y="991709"/>
                  </a:cubicBezTo>
                  <a:cubicBezTo>
                    <a:pt x="959015" y="991619"/>
                    <a:pt x="909243" y="991619"/>
                    <a:pt x="859471" y="991709"/>
                  </a:cubicBezTo>
                  <a:cubicBezTo>
                    <a:pt x="851674" y="991709"/>
                    <a:pt x="847765" y="988269"/>
                    <a:pt x="847832" y="980293"/>
                  </a:cubicBezTo>
                  <a:cubicBezTo>
                    <a:pt x="847944" y="967672"/>
                    <a:pt x="848101" y="955028"/>
                    <a:pt x="847832" y="942317"/>
                  </a:cubicBezTo>
                  <a:cubicBezTo>
                    <a:pt x="847609" y="932912"/>
                    <a:pt x="851585" y="928913"/>
                    <a:pt x="861236" y="928913"/>
                  </a:cubicBezTo>
                  <a:close/>
                  <a:moveTo>
                    <a:pt x="12833" y="928890"/>
                  </a:moveTo>
                  <a:cubicBezTo>
                    <a:pt x="61869" y="929069"/>
                    <a:pt x="110926" y="929069"/>
                    <a:pt x="159960" y="928890"/>
                  </a:cubicBezTo>
                  <a:cubicBezTo>
                    <a:pt x="169097" y="928890"/>
                    <a:pt x="172693" y="932889"/>
                    <a:pt x="172537" y="941713"/>
                  </a:cubicBezTo>
                  <a:cubicBezTo>
                    <a:pt x="172292" y="954357"/>
                    <a:pt x="172336" y="966979"/>
                    <a:pt x="172537" y="979690"/>
                  </a:cubicBezTo>
                  <a:cubicBezTo>
                    <a:pt x="172649" y="988179"/>
                    <a:pt x="168784" y="991708"/>
                    <a:pt x="160317" y="991619"/>
                  </a:cubicBezTo>
                  <a:cubicBezTo>
                    <a:pt x="135432" y="991418"/>
                    <a:pt x="110545" y="991619"/>
                    <a:pt x="85637" y="991619"/>
                  </a:cubicBezTo>
                  <a:lnTo>
                    <a:pt x="85615" y="991731"/>
                  </a:lnTo>
                  <a:cubicBezTo>
                    <a:pt x="61466" y="991731"/>
                    <a:pt x="37317" y="991508"/>
                    <a:pt x="13169" y="991731"/>
                  </a:cubicBezTo>
                  <a:cubicBezTo>
                    <a:pt x="3518" y="991865"/>
                    <a:pt x="-235" y="987866"/>
                    <a:pt x="11" y="978327"/>
                  </a:cubicBezTo>
                  <a:cubicBezTo>
                    <a:pt x="368" y="966085"/>
                    <a:pt x="167" y="953754"/>
                    <a:pt x="11" y="941534"/>
                  </a:cubicBezTo>
                  <a:cubicBezTo>
                    <a:pt x="-101" y="932599"/>
                    <a:pt x="3786" y="928846"/>
                    <a:pt x="12833" y="928890"/>
                  </a:cubicBezTo>
                  <a:close/>
                  <a:moveTo>
                    <a:pt x="884714" y="743049"/>
                  </a:moveTo>
                  <a:cubicBezTo>
                    <a:pt x="917821" y="742870"/>
                    <a:pt x="950928" y="742870"/>
                    <a:pt x="984035" y="743049"/>
                  </a:cubicBezTo>
                  <a:cubicBezTo>
                    <a:pt x="999672" y="743049"/>
                    <a:pt x="1007111" y="750175"/>
                    <a:pt x="1007156" y="765277"/>
                  </a:cubicBezTo>
                  <a:cubicBezTo>
                    <a:pt x="1007335" y="811787"/>
                    <a:pt x="1007156" y="858275"/>
                    <a:pt x="1007156" y="904786"/>
                  </a:cubicBezTo>
                  <a:cubicBezTo>
                    <a:pt x="1006932" y="907435"/>
                    <a:pt x="1006553" y="910069"/>
                    <a:pt x="1005994" y="912671"/>
                  </a:cubicBezTo>
                  <a:lnTo>
                    <a:pt x="861616" y="912671"/>
                  </a:lnTo>
                  <a:cubicBezTo>
                    <a:pt x="861347" y="908896"/>
                    <a:pt x="860878" y="905389"/>
                    <a:pt x="860878" y="901859"/>
                  </a:cubicBezTo>
                  <a:cubicBezTo>
                    <a:pt x="860878" y="857181"/>
                    <a:pt x="860878" y="812540"/>
                    <a:pt x="860878" y="767935"/>
                  </a:cubicBezTo>
                  <a:cubicBezTo>
                    <a:pt x="860878" y="750220"/>
                    <a:pt x="867580" y="743138"/>
                    <a:pt x="884714" y="743049"/>
                  </a:cubicBezTo>
                  <a:close/>
                  <a:moveTo>
                    <a:pt x="37609" y="743027"/>
                  </a:moveTo>
                  <a:cubicBezTo>
                    <a:pt x="69956" y="742878"/>
                    <a:pt x="102325" y="742878"/>
                    <a:pt x="134695" y="743027"/>
                  </a:cubicBezTo>
                  <a:cubicBezTo>
                    <a:pt x="152432" y="743027"/>
                    <a:pt x="159268" y="749863"/>
                    <a:pt x="159268" y="767198"/>
                  </a:cubicBezTo>
                  <a:cubicBezTo>
                    <a:pt x="159335" y="815250"/>
                    <a:pt x="159335" y="863146"/>
                    <a:pt x="159335" y="912493"/>
                  </a:cubicBezTo>
                  <a:lnTo>
                    <a:pt x="13035" y="912493"/>
                  </a:lnTo>
                  <a:lnTo>
                    <a:pt x="13035" y="899983"/>
                  </a:lnTo>
                  <a:cubicBezTo>
                    <a:pt x="13035" y="856080"/>
                    <a:pt x="13035" y="812183"/>
                    <a:pt x="13035" y="768293"/>
                  </a:cubicBezTo>
                  <a:cubicBezTo>
                    <a:pt x="13035" y="750086"/>
                    <a:pt x="19737" y="743117"/>
                    <a:pt x="37609" y="743027"/>
                  </a:cubicBezTo>
                  <a:close/>
                  <a:moveTo>
                    <a:pt x="347878" y="594717"/>
                  </a:moveTo>
                  <a:cubicBezTo>
                    <a:pt x="334073" y="594717"/>
                    <a:pt x="327148" y="601419"/>
                    <a:pt x="327103" y="615224"/>
                  </a:cubicBezTo>
                  <a:cubicBezTo>
                    <a:pt x="326947" y="679264"/>
                    <a:pt x="326947" y="743302"/>
                    <a:pt x="327103" y="807342"/>
                  </a:cubicBezTo>
                  <a:cubicBezTo>
                    <a:pt x="327103" y="821952"/>
                    <a:pt x="333805" y="828118"/>
                    <a:pt x="348638" y="828118"/>
                  </a:cubicBezTo>
                  <a:cubicBezTo>
                    <a:pt x="402498" y="828118"/>
                    <a:pt x="456358" y="828089"/>
                    <a:pt x="510218" y="828028"/>
                  </a:cubicBezTo>
                  <a:cubicBezTo>
                    <a:pt x="564101" y="828028"/>
                    <a:pt x="617983" y="828028"/>
                    <a:pt x="671865" y="828028"/>
                  </a:cubicBezTo>
                  <a:cubicBezTo>
                    <a:pt x="687190" y="828028"/>
                    <a:pt x="693557" y="821729"/>
                    <a:pt x="693579" y="806270"/>
                  </a:cubicBezTo>
                  <a:cubicBezTo>
                    <a:pt x="693668" y="742648"/>
                    <a:pt x="693601" y="679025"/>
                    <a:pt x="693401" y="615403"/>
                  </a:cubicBezTo>
                  <a:cubicBezTo>
                    <a:pt x="693401" y="601530"/>
                    <a:pt x="686699" y="594717"/>
                    <a:pt x="672804" y="594717"/>
                  </a:cubicBezTo>
                  <a:cubicBezTo>
                    <a:pt x="564503" y="594612"/>
                    <a:pt x="456202" y="594612"/>
                    <a:pt x="347878" y="594717"/>
                  </a:cubicBezTo>
                  <a:close/>
                  <a:moveTo>
                    <a:pt x="213954" y="538667"/>
                  </a:moveTo>
                  <a:cubicBezTo>
                    <a:pt x="213954" y="564737"/>
                    <a:pt x="214066" y="590651"/>
                    <a:pt x="213754" y="616542"/>
                  </a:cubicBezTo>
                  <a:cubicBezTo>
                    <a:pt x="213754" y="618887"/>
                    <a:pt x="211251" y="621836"/>
                    <a:pt x="209107" y="623445"/>
                  </a:cubicBezTo>
                  <a:cubicBezTo>
                    <a:pt x="177519" y="647303"/>
                    <a:pt x="157480" y="679561"/>
                    <a:pt x="143116" y="715594"/>
                  </a:cubicBezTo>
                  <a:cubicBezTo>
                    <a:pt x="139453" y="724798"/>
                    <a:pt x="134762" y="727568"/>
                    <a:pt x="125245" y="727188"/>
                  </a:cubicBezTo>
                  <a:cubicBezTo>
                    <a:pt x="104536" y="726384"/>
                    <a:pt x="83761" y="726943"/>
                    <a:pt x="62963" y="726943"/>
                  </a:cubicBezTo>
                  <a:cubicBezTo>
                    <a:pt x="67542" y="659724"/>
                    <a:pt x="157101" y="547960"/>
                    <a:pt x="213954" y="538667"/>
                  </a:cubicBezTo>
                  <a:close/>
                  <a:moveTo>
                    <a:pt x="806147" y="536277"/>
                  </a:moveTo>
                  <a:cubicBezTo>
                    <a:pt x="892064" y="573450"/>
                    <a:pt x="931739" y="643908"/>
                    <a:pt x="959506" y="726943"/>
                  </a:cubicBezTo>
                  <a:cubicBezTo>
                    <a:pt x="944584" y="726943"/>
                    <a:pt x="930845" y="725491"/>
                    <a:pt x="917508" y="727256"/>
                  </a:cubicBezTo>
                  <a:cubicBezTo>
                    <a:pt x="892511" y="730607"/>
                    <a:pt x="877454" y="723994"/>
                    <a:pt x="868362" y="697678"/>
                  </a:cubicBezTo>
                  <a:cubicBezTo>
                    <a:pt x="857907" y="667699"/>
                    <a:pt x="837087" y="643104"/>
                    <a:pt x="811285" y="623534"/>
                  </a:cubicBezTo>
                  <a:cubicBezTo>
                    <a:pt x="808694" y="621642"/>
                    <a:pt x="806951" y="618798"/>
                    <a:pt x="806460" y="615626"/>
                  </a:cubicBezTo>
                  <a:cubicBezTo>
                    <a:pt x="806013" y="590070"/>
                    <a:pt x="806147" y="564492"/>
                    <a:pt x="806147" y="536277"/>
                  </a:cubicBezTo>
                  <a:close/>
                  <a:moveTo>
                    <a:pt x="271568" y="493207"/>
                  </a:moveTo>
                  <a:cubicBezTo>
                    <a:pt x="351163" y="493252"/>
                    <a:pt x="430802" y="493296"/>
                    <a:pt x="510486" y="493341"/>
                  </a:cubicBezTo>
                  <a:lnTo>
                    <a:pt x="746143" y="493341"/>
                  </a:lnTo>
                  <a:cubicBezTo>
                    <a:pt x="776570" y="493341"/>
                    <a:pt x="790264" y="507258"/>
                    <a:pt x="790264" y="537819"/>
                  </a:cubicBezTo>
                  <a:cubicBezTo>
                    <a:pt x="790264" y="671423"/>
                    <a:pt x="790264" y="805019"/>
                    <a:pt x="790264" y="938608"/>
                  </a:cubicBezTo>
                  <a:cubicBezTo>
                    <a:pt x="790264" y="998790"/>
                    <a:pt x="751773" y="1047266"/>
                    <a:pt x="694451" y="1059665"/>
                  </a:cubicBezTo>
                  <a:cubicBezTo>
                    <a:pt x="684956" y="1061566"/>
                    <a:pt x="675306" y="1062479"/>
                    <a:pt x="665633" y="1062390"/>
                  </a:cubicBezTo>
                  <a:cubicBezTo>
                    <a:pt x="562135" y="1062569"/>
                    <a:pt x="458637" y="1062569"/>
                    <a:pt x="355116" y="1062390"/>
                  </a:cubicBezTo>
                  <a:cubicBezTo>
                    <a:pt x="283318" y="1062390"/>
                    <a:pt x="230329" y="1010496"/>
                    <a:pt x="230128" y="938943"/>
                  </a:cubicBezTo>
                  <a:cubicBezTo>
                    <a:pt x="229726" y="804170"/>
                    <a:pt x="229905" y="669419"/>
                    <a:pt x="229950" y="534602"/>
                  </a:cubicBezTo>
                  <a:cubicBezTo>
                    <a:pt x="229950" y="507795"/>
                    <a:pt x="244716" y="493229"/>
                    <a:pt x="271568" y="493207"/>
                  </a:cubicBezTo>
                  <a:close/>
                  <a:moveTo>
                    <a:pt x="448728" y="237006"/>
                  </a:moveTo>
                  <a:cubicBezTo>
                    <a:pt x="451886" y="238740"/>
                    <a:pt x="454494" y="242024"/>
                    <a:pt x="457029" y="245822"/>
                  </a:cubicBezTo>
                  <a:cubicBezTo>
                    <a:pt x="481602" y="282592"/>
                    <a:pt x="534792" y="283798"/>
                    <a:pt x="561667" y="248324"/>
                  </a:cubicBezTo>
                  <a:cubicBezTo>
                    <a:pt x="563007" y="246559"/>
                    <a:pt x="564191" y="244660"/>
                    <a:pt x="565419" y="242806"/>
                  </a:cubicBezTo>
                  <a:cubicBezTo>
                    <a:pt x="569887" y="235881"/>
                    <a:pt x="576254" y="233222"/>
                    <a:pt x="583470" y="237802"/>
                  </a:cubicBezTo>
                  <a:cubicBezTo>
                    <a:pt x="590685" y="242381"/>
                    <a:pt x="590551" y="249709"/>
                    <a:pt x="586329" y="256410"/>
                  </a:cubicBezTo>
                  <a:cubicBezTo>
                    <a:pt x="570558" y="281565"/>
                    <a:pt x="547883" y="296040"/>
                    <a:pt x="518216" y="299235"/>
                  </a:cubicBezTo>
                  <a:cubicBezTo>
                    <a:pt x="515625" y="299362"/>
                    <a:pt x="513011" y="299353"/>
                    <a:pt x="510420" y="299213"/>
                  </a:cubicBezTo>
                  <a:cubicBezTo>
                    <a:pt x="478922" y="298743"/>
                    <a:pt x="453902" y="285809"/>
                    <a:pt x="435874" y="259828"/>
                  </a:cubicBezTo>
                  <a:cubicBezTo>
                    <a:pt x="429172" y="250334"/>
                    <a:pt x="429753" y="241197"/>
                    <a:pt x="437125" y="237489"/>
                  </a:cubicBezTo>
                  <a:cubicBezTo>
                    <a:pt x="441861" y="235087"/>
                    <a:pt x="445570" y="235272"/>
                    <a:pt x="448728" y="237006"/>
                  </a:cubicBezTo>
                  <a:close/>
                  <a:moveTo>
                    <a:pt x="404397" y="136515"/>
                  </a:moveTo>
                  <a:cubicBezTo>
                    <a:pt x="424748" y="137049"/>
                    <a:pt x="440922" y="153759"/>
                    <a:pt x="440810" y="174112"/>
                  </a:cubicBezTo>
                  <a:cubicBezTo>
                    <a:pt x="440833" y="194284"/>
                    <a:pt x="424480" y="210648"/>
                    <a:pt x="404308" y="210664"/>
                  </a:cubicBezTo>
                  <a:cubicBezTo>
                    <a:pt x="404107" y="210664"/>
                    <a:pt x="403906" y="210661"/>
                    <a:pt x="403704" y="210659"/>
                  </a:cubicBezTo>
                  <a:cubicBezTo>
                    <a:pt x="383577" y="210628"/>
                    <a:pt x="367292" y="194289"/>
                    <a:pt x="367336" y="174166"/>
                  </a:cubicBezTo>
                  <a:cubicBezTo>
                    <a:pt x="367336" y="173902"/>
                    <a:pt x="367336" y="173638"/>
                    <a:pt x="367336" y="173375"/>
                  </a:cubicBezTo>
                  <a:cubicBezTo>
                    <a:pt x="367515" y="153010"/>
                    <a:pt x="384024" y="136575"/>
                    <a:pt x="404397" y="136515"/>
                  </a:cubicBezTo>
                  <a:close/>
                  <a:moveTo>
                    <a:pt x="616308" y="136448"/>
                  </a:moveTo>
                  <a:cubicBezTo>
                    <a:pt x="636614" y="136801"/>
                    <a:pt x="652877" y="153361"/>
                    <a:pt x="652877" y="173665"/>
                  </a:cubicBezTo>
                  <a:cubicBezTo>
                    <a:pt x="653168" y="193773"/>
                    <a:pt x="637106" y="210315"/>
                    <a:pt x="617001" y="210610"/>
                  </a:cubicBezTo>
                  <a:cubicBezTo>
                    <a:pt x="616777" y="210614"/>
                    <a:pt x="616554" y="210614"/>
                    <a:pt x="616331" y="210614"/>
                  </a:cubicBezTo>
                  <a:cubicBezTo>
                    <a:pt x="596315" y="210778"/>
                    <a:pt x="579940" y="194678"/>
                    <a:pt x="579783" y="174655"/>
                  </a:cubicBezTo>
                  <a:cubicBezTo>
                    <a:pt x="579783" y="174347"/>
                    <a:pt x="579783" y="174041"/>
                    <a:pt x="579783" y="173732"/>
                  </a:cubicBezTo>
                  <a:cubicBezTo>
                    <a:pt x="579783" y="153404"/>
                    <a:pt x="596515" y="136292"/>
                    <a:pt x="616308" y="136448"/>
                  </a:cubicBezTo>
                  <a:close/>
                  <a:moveTo>
                    <a:pt x="337491" y="104995"/>
                  </a:moveTo>
                  <a:cubicBezTo>
                    <a:pt x="312293" y="104995"/>
                    <a:pt x="300810" y="116589"/>
                    <a:pt x="300766" y="142056"/>
                  </a:cubicBezTo>
                  <a:cubicBezTo>
                    <a:pt x="300676" y="194180"/>
                    <a:pt x="300676" y="246306"/>
                    <a:pt x="300766" y="298431"/>
                  </a:cubicBezTo>
                  <a:cubicBezTo>
                    <a:pt x="300766" y="324702"/>
                    <a:pt x="311935" y="335715"/>
                    <a:pt x="338139" y="335737"/>
                  </a:cubicBezTo>
                  <a:lnTo>
                    <a:pt x="508990" y="335670"/>
                  </a:lnTo>
                  <a:cubicBezTo>
                    <a:pt x="567072" y="335670"/>
                    <a:pt x="625155" y="335670"/>
                    <a:pt x="683237" y="335670"/>
                  </a:cubicBezTo>
                  <a:cubicBezTo>
                    <a:pt x="707967" y="335670"/>
                    <a:pt x="719359" y="324277"/>
                    <a:pt x="719404" y="299414"/>
                  </a:cubicBezTo>
                  <a:cubicBezTo>
                    <a:pt x="719493" y="246932"/>
                    <a:pt x="719493" y="194441"/>
                    <a:pt x="719404" y="141944"/>
                  </a:cubicBezTo>
                  <a:cubicBezTo>
                    <a:pt x="719404" y="116522"/>
                    <a:pt x="707855" y="104995"/>
                    <a:pt x="682589" y="104995"/>
                  </a:cubicBezTo>
                  <a:cubicBezTo>
                    <a:pt x="567564" y="104995"/>
                    <a:pt x="452539" y="104995"/>
                    <a:pt x="337491" y="104995"/>
                  </a:cubicBezTo>
                  <a:close/>
                  <a:moveTo>
                    <a:pt x="349041" y="0"/>
                  </a:moveTo>
                  <a:cubicBezTo>
                    <a:pt x="456269" y="0"/>
                    <a:pt x="563498" y="0"/>
                    <a:pt x="670727" y="0"/>
                  </a:cubicBezTo>
                  <a:cubicBezTo>
                    <a:pt x="739018" y="0"/>
                    <a:pt x="791493" y="52721"/>
                    <a:pt x="791560" y="121124"/>
                  </a:cubicBezTo>
                  <a:cubicBezTo>
                    <a:pt x="791560" y="187382"/>
                    <a:pt x="791560" y="253656"/>
                    <a:pt x="791560" y="319944"/>
                  </a:cubicBezTo>
                  <a:cubicBezTo>
                    <a:pt x="791560" y="388168"/>
                    <a:pt x="738571" y="441023"/>
                    <a:pt x="670481" y="440956"/>
                  </a:cubicBezTo>
                  <a:lnTo>
                    <a:pt x="619279" y="440911"/>
                  </a:lnTo>
                  <a:lnTo>
                    <a:pt x="619279" y="476430"/>
                  </a:lnTo>
                  <a:cubicBezTo>
                    <a:pt x="615147" y="476698"/>
                    <a:pt x="611595" y="477145"/>
                    <a:pt x="608109" y="477145"/>
                  </a:cubicBezTo>
                  <a:cubicBezTo>
                    <a:pt x="542968" y="477145"/>
                    <a:pt x="477827" y="476989"/>
                    <a:pt x="412685" y="477391"/>
                  </a:cubicBezTo>
                  <a:cubicBezTo>
                    <a:pt x="402968" y="477391"/>
                    <a:pt x="400376" y="474129"/>
                    <a:pt x="401181" y="465171"/>
                  </a:cubicBezTo>
                  <a:cubicBezTo>
                    <a:pt x="401851" y="457822"/>
                    <a:pt x="401315" y="450383"/>
                    <a:pt x="401315" y="440866"/>
                  </a:cubicBezTo>
                  <a:cubicBezTo>
                    <a:pt x="392960" y="440866"/>
                    <a:pt x="385342" y="441134"/>
                    <a:pt x="377747" y="440866"/>
                  </a:cubicBezTo>
                  <a:cubicBezTo>
                    <a:pt x="359205" y="440107"/>
                    <a:pt x="340194" y="441380"/>
                    <a:pt x="322233" y="437694"/>
                  </a:cubicBezTo>
                  <a:cubicBezTo>
                    <a:pt x="267078" y="426524"/>
                    <a:pt x="228610" y="377624"/>
                    <a:pt x="228408" y="321262"/>
                  </a:cubicBezTo>
                  <a:cubicBezTo>
                    <a:pt x="228319" y="254244"/>
                    <a:pt x="228319" y="187226"/>
                    <a:pt x="228408" y="120208"/>
                  </a:cubicBezTo>
                  <a:cubicBezTo>
                    <a:pt x="228565" y="52721"/>
                    <a:pt x="281487" y="45"/>
                    <a:pt x="349041" y="0"/>
                  </a:cubicBezTo>
                  <a:close/>
                </a:path>
              </a:pathLst>
            </a:custGeom>
            <a:solidFill>
              <a:sysClr val="windowText" lastClr="000000">
                <a:lumMod val="65000"/>
                <a:lumOff val="35000"/>
              </a:sysClr>
            </a:solidFill>
            <a:ln w="223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6858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4FCDB172-F5A4-4890-110B-BB4C81A7F6DD}"/>
              </a:ext>
            </a:extLst>
          </p:cNvPr>
          <p:cNvGrpSpPr/>
          <p:nvPr/>
        </p:nvGrpSpPr>
        <p:grpSpPr>
          <a:xfrm>
            <a:off x="8827804" y="2784682"/>
            <a:ext cx="1855728" cy="1855726"/>
            <a:chOff x="1900416" y="3458216"/>
            <a:chExt cx="1855728" cy="1855726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3EB1399C-F301-D23F-0C0E-3992AA244E22}"/>
                </a:ext>
              </a:extLst>
            </p:cNvPr>
            <p:cNvSpPr/>
            <p:nvPr/>
          </p:nvSpPr>
          <p:spPr bwMode="auto">
            <a:xfrm>
              <a:off x="1900416" y="3458216"/>
              <a:ext cx="1855728" cy="1855726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685800">
                <a:defRPr/>
              </a:pPr>
              <a:endParaRPr lang="en-US" sz="1400">
                <a:solidFill>
                  <a:srgbClr val="000000"/>
                </a:solidFill>
                <a:latin typeface="Calibri" panose="020F0502020204030204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92362F6-E146-337F-B9F8-EA3FF4E3175C}"/>
                </a:ext>
              </a:extLst>
            </p:cNvPr>
            <p:cNvSpPr/>
            <p:nvPr/>
          </p:nvSpPr>
          <p:spPr>
            <a:xfrm>
              <a:off x="2369169" y="3662609"/>
              <a:ext cx="918222" cy="1446943"/>
            </a:xfrm>
            <a:custGeom>
              <a:avLst/>
              <a:gdLst>
                <a:gd name="connsiteX0" fmla="*/ 388647 w 1020247"/>
                <a:gd name="connsiteY0" fmla="*/ 1501044 h 1607715"/>
                <a:gd name="connsiteX1" fmla="*/ 490425 w 1020247"/>
                <a:gd name="connsiteY1" fmla="*/ 1607424 h 1607715"/>
                <a:gd name="connsiteX2" fmla="*/ 279543 w 1020247"/>
                <a:gd name="connsiteY2" fmla="*/ 1607424 h 1607715"/>
                <a:gd name="connsiteX3" fmla="*/ 388647 w 1020247"/>
                <a:gd name="connsiteY3" fmla="*/ 1501044 h 1607715"/>
                <a:gd name="connsiteX4" fmla="*/ 627832 w 1020247"/>
                <a:gd name="connsiteY4" fmla="*/ 1500489 h 1607715"/>
                <a:gd name="connsiteX5" fmla="*/ 685269 w 1020247"/>
                <a:gd name="connsiteY5" fmla="*/ 1513912 h 1607715"/>
                <a:gd name="connsiteX6" fmla="*/ 741408 w 1020247"/>
                <a:gd name="connsiteY6" fmla="*/ 1607715 h 1607715"/>
                <a:gd name="connsiteX7" fmla="*/ 528804 w 1020247"/>
                <a:gd name="connsiteY7" fmla="*/ 1607715 h 1607715"/>
                <a:gd name="connsiteX8" fmla="*/ 572657 w 1020247"/>
                <a:gd name="connsiteY8" fmla="*/ 1521529 h 1607715"/>
                <a:gd name="connsiteX9" fmla="*/ 627832 w 1020247"/>
                <a:gd name="connsiteY9" fmla="*/ 1500489 h 1607715"/>
                <a:gd name="connsiteX10" fmla="*/ 585011 w 1020247"/>
                <a:gd name="connsiteY10" fmla="*/ 1352845 h 1607715"/>
                <a:gd name="connsiteX11" fmla="*/ 685426 w 1020247"/>
                <a:gd name="connsiteY11" fmla="*/ 1352845 h 1607715"/>
                <a:gd name="connsiteX12" fmla="*/ 708055 w 1020247"/>
                <a:gd name="connsiteY12" fmla="*/ 1373152 h 1607715"/>
                <a:gd name="connsiteX13" fmla="*/ 708189 w 1020247"/>
                <a:gd name="connsiteY13" fmla="*/ 1508260 h 1607715"/>
                <a:gd name="connsiteX14" fmla="*/ 635319 w 1020247"/>
                <a:gd name="connsiteY14" fmla="*/ 1484982 h 1607715"/>
                <a:gd name="connsiteX15" fmla="*/ 561889 w 1020247"/>
                <a:gd name="connsiteY15" fmla="*/ 1509064 h 1607715"/>
                <a:gd name="connsiteX16" fmla="*/ 561889 w 1020247"/>
                <a:gd name="connsiteY16" fmla="*/ 1444146 h 1607715"/>
                <a:gd name="connsiteX17" fmla="*/ 561889 w 1020247"/>
                <a:gd name="connsiteY17" fmla="*/ 1376078 h 1607715"/>
                <a:gd name="connsiteX18" fmla="*/ 585011 w 1020247"/>
                <a:gd name="connsiteY18" fmla="*/ 1352845 h 1607715"/>
                <a:gd name="connsiteX19" fmla="*/ 336821 w 1020247"/>
                <a:gd name="connsiteY19" fmla="*/ 1352801 h 1607715"/>
                <a:gd name="connsiteX20" fmla="*/ 433907 w 1020247"/>
                <a:gd name="connsiteY20" fmla="*/ 1352801 h 1607715"/>
                <a:gd name="connsiteX21" fmla="*/ 458190 w 1020247"/>
                <a:gd name="connsiteY21" fmla="*/ 1377128 h 1607715"/>
                <a:gd name="connsiteX22" fmla="*/ 458190 w 1020247"/>
                <a:gd name="connsiteY22" fmla="*/ 1498766 h 1607715"/>
                <a:gd name="connsiteX23" fmla="*/ 457744 w 1020247"/>
                <a:gd name="connsiteY23" fmla="*/ 1507501 h 1607715"/>
                <a:gd name="connsiteX24" fmla="*/ 312538 w 1020247"/>
                <a:gd name="connsiteY24" fmla="*/ 1506853 h 1607715"/>
                <a:gd name="connsiteX25" fmla="*/ 311890 w 1020247"/>
                <a:gd name="connsiteY25" fmla="*/ 1497068 h 1607715"/>
                <a:gd name="connsiteX26" fmla="*/ 311890 w 1020247"/>
                <a:gd name="connsiteY26" fmla="*/ 1377665 h 1607715"/>
                <a:gd name="connsiteX27" fmla="*/ 336821 w 1020247"/>
                <a:gd name="connsiteY27" fmla="*/ 1352801 h 1607715"/>
                <a:gd name="connsiteX28" fmla="*/ 584586 w 1020247"/>
                <a:gd name="connsiteY28" fmla="*/ 1079077 h 1607715"/>
                <a:gd name="connsiteX29" fmla="*/ 685761 w 1020247"/>
                <a:gd name="connsiteY29" fmla="*/ 1079077 h 1607715"/>
                <a:gd name="connsiteX30" fmla="*/ 685761 w 1020247"/>
                <a:gd name="connsiteY30" fmla="*/ 1335979 h 1607715"/>
                <a:gd name="connsiteX31" fmla="*/ 584586 w 1020247"/>
                <a:gd name="connsiteY31" fmla="*/ 1335979 h 1607715"/>
                <a:gd name="connsiteX32" fmla="*/ 334519 w 1020247"/>
                <a:gd name="connsiteY32" fmla="*/ 1078854 h 1607715"/>
                <a:gd name="connsiteX33" fmla="*/ 436163 w 1020247"/>
                <a:gd name="connsiteY33" fmla="*/ 1078854 h 1607715"/>
                <a:gd name="connsiteX34" fmla="*/ 436163 w 1020247"/>
                <a:gd name="connsiteY34" fmla="*/ 1335756 h 1607715"/>
                <a:gd name="connsiteX35" fmla="*/ 334519 w 1020247"/>
                <a:gd name="connsiteY35" fmla="*/ 1335756 h 1607715"/>
                <a:gd name="connsiteX36" fmla="*/ 133041 w 1020247"/>
                <a:gd name="connsiteY36" fmla="*/ 1008597 h 1607715"/>
                <a:gd name="connsiteX37" fmla="*/ 157280 w 1020247"/>
                <a:gd name="connsiteY37" fmla="*/ 1008597 h 1607715"/>
                <a:gd name="connsiteX38" fmla="*/ 137889 w 1020247"/>
                <a:gd name="connsiteY38" fmla="*/ 1067550 h 1607715"/>
                <a:gd name="connsiteX39" fmla="*/ 119794 w 1020247"/>
                <a:gd name="connsiteY39" fmla="*/ 1050349 h 1607715"/>
                <a:gd name="connsiteX40" fmla="*/ 133041 w 1020247"/>
                <a:gd name="connsiteY40" fmla="*/ 1008597 h 1607715"/>
                <a:gd name="connsiteX41" fmla="*/ 862732 w 1020247"/>
                <a:gd name="connsiteY41" fmla="*/ 1008418 h 1607715"/>
                <a:gd name="connsiteX42" fmla="*/ 887261 w 1020247"/>
                <a:gd name="connsiteY42" fmla="*/ 1008418 h 1607715"/>
                <a:gd name="connsiteX43" fmla="*/ 900463 w 1020247"/>
                <a:gd name="connsiteY43" fmla="*/ 1050706 h 1607715"/>
                <a:gd name="connsiteX44" fmla="*/ 882838 w 1020247"/>
                <a:gd name="connsiteY44" fmla="*/ 1067639 h 1607715"/>
                <a:gd name="connsiteX45" fmla="*/ 862732 w 1020247"/>
                <a:gd name="connsiteY45" fmla="*/ 1008418 h 1607715"/>
                <a:gd name="connsiteX46" fmla="*/ 980728 w 1020247"/>
                <a:gd name="connsiteY46" fmla="*/ 1007748 h 1607715"/>
                <a:gd name="connsiteX47" fmla="*/ 999985 w 1020247"/>
                <a:gd name="connsiteY47" fmla="*/ 1008038 h 1607715"/>
                <a:gd name="connsiteX48" fmla="*/ 1005659 w 1020247"/>
                <a:gd name="connsiteY48" fmla="*/ 1014025 h 1607715"/>
                <a:gd name="connsiteX49" fmla="*/ 985687 w 1020247"/>
                <a:gd name="connsiteY49" fmla="*/ 1067528 h 1607715"/>
                <a:gd name="connsiteX50" fmla="*/ 967615 w 1020247"/>
                <a:gd name="connsiteY50" fmla="*/ 1050505 h 1607715"/>
                <a:gd name="connsiteX51" fmla="*/ 980728 w 1020247"/>
                <a:gd name="connsiteY51" fmla="*/ 1007748 h 1607715"/>
                <a:gd name="connsiteX52" fmla="*/ 39485 w 1020247"/>
                <a:gd name="connsiteY52" fmla="*/ 1007703 h 1607715"/>
                <a:gd name="connsiteX53" fmla="*/ 52441 w 1020247"/>
                <a:gd name="connsiteY53" fmla="*/ 1050863 h 1607715"/>
                <a:gd name="connsiteX54" fmla="*/ 33341 w 1020247"/>
                <a:gd name="connsiteY54" fmla="*/ 1065808 h 1607715"/>
                <a:gd name="connsiteX55" fmla="*/ 14487 w 1020247"/>
                <a:gd name="connsiteY55" fmla="*/ 1014718 h 1607715"/>
                <a:gd name="connsiteX56" fmla="*/ 21636 w 1020247"/>
                <a:gd name="connsiteY56" fmla="*/ 1008016 h 1607715"/>
                <a:gd name="connsiteX57" fmla="*/ 39485 w 1020247"/>
                <a:gd name="connsiteY57" fmla="*/ 1007703 h 1607715"/>
                <a:gd name="connsiteX58" fmla="*/ 861236 w 1020247"/>
                <a:gd name="connsiteY58" fmla="*/ 928913 h 1607715"/>
                <a:gd name="connsiteX59" fmla="*/ 933325 w 1020247"/>
                <a:gd name="connsiteY59" fmla="*/ 929047 h 1607715"/>
                <a:gd name="connsiteX60" fmla="*/ 1006843 w 1020247"/>
                <a:gd name="connsiteY60" fmla="*/ 928935 h 1607715"/>
                <a:gd name="connsiteX61" fmla="*/ 1020247 w 1020247"/>
                <a:gd name="connsiteY61" fmla="*/ 942339 h 1607715"/>
                <a:gd name="connsiteX62" fmla="*/ 1020247 w 1020247"/>
                <a:gd name="connsiteY62" fmla="*/ 980204 h 1607715"/>
                <a:gd name="connsiteX63" fmla="*/ 1008787 w 1020247"/>
                <a:gd name="connsiteY63" fmla="*/ 991709 h 1607715"/>
                <a:gd name="connsiteX64" fmla="*/ 859471 w 1020247"/>
                <a:gd name="connsiteY64" fmla="*/ 991709 h 1607715"/>
                <a:gd name="connsiteX65" fmla="*/ 847832 w 1020247"/>
                <a:gd name="connsiteY65" fmla="*/ 980293 h 1607715"/>
                <a:gd name="connsiteX66" fmla="*/ 847832 w 1020247"/>
                <a:gd name="connsiteY66" fmla="*/ 942317 h 1607715"/>
                <a:gd name="connsiteX67" fmla="*/ 861236 w 1020247"/>
                <a:gd name="connsiteY67" fmla="*/ 928913 h 1607715"/>
                <a:gd name="connsiteX68" fmla="*/ 12833 w 1020247"/>
                <a:gd name="connsiteY68" fmla="*/ 928890 h 1607715"/>
                <a:gd name="connsiteX69" fmla="*/ 159960 w 1020247"/>
                <a:gd name="connsiteY69" fmla="*/ 928890 h 1607715"/>
                <a:gd name="connsiteX70" fmla="*/ 172537 w 1020247"/>
                <a:gd name="connsiteY70" fmla="*/ 941713 h 1607715"/>
                <a:gd name="connsiteX71" fmla="*/ 172537 w 1020247"/>
                <a:gd name="connsiteY71" fmla="*/ 979690 h 1607715"/>
                <a:gd name="connsiteX72" fmla="*/ 160317 w 1020247"/>
                <a:gd name="connsiteY72" fmla="*/ 991619 h 1607715"/>
                <a:gd name="connsiteX73" fmla="*/ 85637 w 1020247"/>
                <a:gd name="connsiteY73" fmla="*/ 991619 h 1607715"/>
                <a:gd name="connsiteX74" fmla="*/ 85615 w 1020247"/>
                <a:gd name="connsiteY74" fmla="*/ 991731 h 1607715"/>
                <a:gd name="connsiteX75" fmla="*/ 13169 w 1020247"/>
                <a:gd name="connsiteY75" fmla="*/ 991731 h 1607715"/>
                <a:gd name="connsiteX76" fmla="*/ 11 w 1020247"/>
                <a:gd name="connsiteY76" fmla="*/ 978327 h 1607715"/>
                <a:gd name="connsiteX77" fmla="*/ 11 w 1020247"/>
                <a:gd name="connsiteY77" fmla="*/ 941534 h 1607715"/>
                <a:gd name="connsiteX78" fmla="*/ 12833 w 1020247"/>
                <a:gd name="connsiteY78" fmla="*/ 928890 h 1607715"/>
                <a:gd name="connsiteX79" fmla="*/ 884714 w 1020247"/>
                <a:gd name="connsiteY79" fmla="*/ 743049 h 1607715"/>
                <a:gd name="connsiteX80" fmla="*/ 984035 w 1020247"/>
                <a:gd name="connsiteY80" fmla="*/ 743049 h 1607715"/>
                <a:gd name="connsiteX81" fmla="*/ 1007156 w 1020247"/>
                <a:gd name="connsiteY81" fmla="*/ 765277 h 1607715"/>
                <a:gd name="connsiteX82" fmla="*/ 1007156 w 1020247"/>
                <a:gd name="connsiteY82" fmla="*/ 904786 h 1607715"/>
                <a:gd name="connsiteX83" fmla="*/ 1005994 w 1020247"/>
                <a:gd name="connsiteY83" fmla="*/ 912671 h 1607715"/>
                <a:gd name="connsiteX84" fmla="*/ 861616 w 1020247"/>
                <a:gd name="connsiteY84" fmla="*/ 912671 h 1607715"/>
                <a:gd name="connsiteX85" fmla="*/ 860878 w 1020247"/>
                <a:gd name="connsiteY85" fmla="*/ 901859 h 1607715"/>
                <a:gd name="connsiteX86" fmla="*/ 860878 w 1020247"/>
                <a:gd name="connsiteY86" fmla="*/ 767935 h 1607715"/>
                <a:gd name="connsiteX87" fmla="*/ 884714 w 1020247"/>
                <a:gd name="connsiteY87" fmla="*/ 743049 h 1607715"/>
                <a:gd name="connsiteX88" fmla="*/ 37609 w 1020247"/>
                <a:gd name="connsiteY88" fmla="*/ 743027 h 1607715"/>
                <a:gd name="connsiteX89" fmla="*/ 134695 w 1020247"/>
                <a:gd name="connsiteY89" fmla="*/ 743027 h 1607715"/>
                <a:gd name="connsiteX90" fmla="*/ 159268 w 1020247"/>
                <a:gd name="connsiteY90" fmla="*/ 767198 h 1607715"/>
                <a:gd name="connsiteX91" fmla="*/ 159335 w 1020247"/>
                <a:gd name="connsiteY91" fmla="*/ 912493 h 1607715"/>
                <a:gd name="connsiteX92" fmla="*/ 13035 w 1020247"/>
                <a:gd name="connsiteY92" fmla="*/ 912493 h 1607715"/>
                <a:gd name="connsiteX93" fmla="*/ 13035 w 1020247"/>
                <a:gd name="connsiteY93" fmla="*/ 899983 h 1607715"/>
                <a:gd name="connsiteX94" fmla="*/ 13035 w 1020247"/>
                <a:gd name="connsiteY94" fmla="*/ 768293 h 1607715"/>
                <a:gd name="connsiteX95" fmla="*/ 37609 w 1020247"/>
                <a:gd name="connsiteY95" fmla="*/ 743027 h 1607715"/>
                <a:gd name="connsiteX96" fmla="*/ 347878 w 1020247"/>
                <a:gd name="connsiteY96" fmla="*/ 594717 h 1607715"/>
                <a:gd name="connsiteX97" fmla="*/ 327103 w 1020247"/>
                <a:gd name="connsiteY97" fmla="*/ 615224 h 1607715"/>
                <a:gd name="connsiteX98" fmla="*/ 327103 w 1020247"/>
                <a:gd name="connsiteY98" fmla="*/ 807342 h 1607715"/>
                <a:gd name="connsiteX99" fmla="*/ 348638 w 1020247"/>
                <a:gd name="connsiteY99" fmla="*/ 828118 h 1607715"/>
                <a:gd name="connsiteX100" fmla="*/ 510218 w 1020247"/>
                <a:gd name="connsiteY100" fmla="*/ 828028 h 1607715"/>
                <a:gd name="connsiteX101" fmla="*/ 671865 w 1020247"/>
                <a:gd name="connsiteY101" fmla="*/ 828028 h 1607715"/>
                <a:gd name="connsiteX102" fmla="*/ 693579 w 1020247"/>
                <a:gd name="connsiteY102" fmla="*/ 806270 h 1607715"/>
                <a:gd name="connsiteX103" fmla="*/ 693401 w 1020247"/>
                <a:gd name="connsiteY103" fmla="*/ 615403 h 1607715"/>
                <a:gd name="connsiteX104" fmla="*/ 672804 w 1020247"/>
                <a:gd name="connsiteY104" fmla="*/ 594717 h 1607715"/>
                <a:gd name="connsiteX105" fmla="*/ 347878 w 1020247"/>
                <a:gd name="connsiteY105" fmla="*/ 594717 h 1607715"/>
                <a:gd name="connsiteX106" fmla="*/ 213954 w 1020247"/>
                <a:gd name="connsiteY106" fmla="*/ 538667 h 1607715"/>
                <a:gd name="connsiteX107" fmla="*/ 213754 w 1020247"/>
                <a:gd name="connsiteY107" fmla="*/ 616542 h 1607715"/>
                <a:gd name="connsiteX108" fmla="*/ 209107 w 1020247"/>
                <a:gd name="connsiteY108" fmla="*/ 623445 h 1607715"/>
                <a:gd name="connsiteX109" fmla="*/ 143116 w 1020247"/>
                <a:gd name="connsiteY109" fmla="*/ 715594 h 1607715"/>
                <a:gd name="connsiteX110" fmla="*/ 125245 w 1020247"/>
                <a:gd name="connsiteY110" fmla="*/ 727188 h 1607715"/>
                <a:gd name="connsiteX111" fmla="*/ 62963 w 1020247"/>
                <a:gd name="connsiteY111" fmla="*/ 726943 h 1607715"/>
                <a:gd name="connsiteX112" fmla="*/ 213954 w 1020247"/>
                <a:gd name="connsiteY112" fmla="*/ 538667 h 1607715"/>
                <a:gd name="connsiteX113" fmla="*/ 806147 w 1020247"/>
                <a:gd name="connsiteY113" fmla="*/ 536277 h 1607715"/>
                <a:gd name="connsiteX114" fmla="*/ 959506 w 1020247"/>
                <a:gd name="connsiteY114" fmla="*/ 726943 h 1607715"/>
                <a:gd name="connsiteX115" fmla="*/ 917508 w 1020247"/>
                <a:gd name="connsiteY115" fmla="*/ 727256 h 1607715"/>
                <a:gd name="connsiteX116" fmla="*/ 868362 w 1020247"/>
                <a:gd name="connsiteY116" fmla="*/ 697678 h 1607715"/>
                <a:gd name="connsiteX117" fmla="*/ 811285 w 1020247"/>
                <a:gd name="connsiteY117" fmla="*/ 623534 h 1607715"/>
                <a:gd name="connsiteX118" fmla="*/ 806460 w 1020247"/>
                <a:gd name="connsiteY118" fmla="*/ 615626 h 1607715"/>
                <a:gd name="connsiteX119" fmla="*/ 806147 w 1020247"/>
                <a:gd name="connsiteY119" fmla="*/ 536277 h 1607715"/>
                <a:gd name="connsiteX120" fmla="*/ 271568 w 1020247"/>
                <a:gd name="connsiteY120" fmla="*/ 493207 h 1607715"/>
                <a:gd name="connsiteX121" fmla="*/ 510486 w 1020247"/>
                <a:gd name="connsiteY121" fmla="*/ 493341 h 1607715"/>
                <a:gd name="connsiteX122" fmla="*/ 746143 w 1020247"/>
                <a:gd name="connsiteY122" fmla="*/ 493341 h 1607715"/>
                <a:gd name="connsiteX123" fmla="*/ 790264 w 1020247"/>
                <a:gd name="connsiteY123" fmla="*/ 537819 h 1607715"/>
                <a:gd name="connsiteX124" fmla="*/ 790264 w 1020247"/>
                <a:gd name="connsiteY124" fmla="*/ 938608 h 1607715"/>
                <a:gd name="connsiteX125" fmla="*/ 694451 w 1020247"/>
                <a:gd name="connsiteY125" fmla="*/ 1059665 h 1607715"/>
                <a:gd name="connsiteX126" fmla="*/ 665633 w 1020247"/>
                <a:gd name="connsiteY126" fmla="*/ 1062390 h 1607715"/>
                <a:gd name="connsiteX127" fmla="*/ 355116 w 1020247"/>
                <a:gd name="connsiteY127" fmla="*/ 1062390 h 1607715"/>
                <a:gd name="connsiteX128" fmla="*/ 230128 w 1020247"/>
                <a:gd name="connsiteY128" fmla="*/ 938943 h 1607715"/>
                <a:gd name="connsiteX129" fmla="*/ 229950 w 1020247"/>
                <a:gd name="connsiteY129" fmla="*/ 534602 h 1607715"/>
                <a:gd name="connsiteX130" fmla="*/ 271568 w 1020247"/>
                <a:gd name="connsiteY130" fmla="*/ 493207 h 1607715"/>
                <a:gd name="connsiteX131" fmla="*/ 448728 w 1020247"/>
                <a:gd name="connsiteY131" fmla="*/ 237006 h 1607715"/>
                <a:gd name="connsiteX132" fmla="*/ 457029 w 1020247"/>
                <a:gd name="connsiteY132" fmla="*/ 245822 h 1607715"/>
                <a:gd name="connsiteX133" fmla="*/ 561667 w 1020247"/>
                <a:gd name="connsiteY133" fmla="*/ 248324 h 1607715"/>
                <a:gd name="connsiteX134" fmla="*/ 565419 w 1020247"/>
                <a:gd name="connsiteY134" fmla="*/ 242806 h 1607715"/>
                <a:gd name="connsiteX135" fmla="*/ 583470 w 1020247"/>
                <a:gd name="connsiteY135" fmla="*/ 237802 h 1607715"/>
                <a:gd name="connsiteX136" fmla="*/ 586329 w 1020247"/>
                <a:gd name="connsiteY136" fmla="*/ 256410 h 1607715"/>
                <a:gd name="connsiteX137" fmla="*/ 518216 w 1020247"/>
                <a:gd name="connsiteY137" fmla="*/ 299235 h 1607715"/>
                <a:gd name="connsiteX138" fmla="*/ 510420 w 1020247"/>
                <a:gd name="connsiteY138" fmla="*/ 299213 h 1607715"/>
                <a:gd name="connsiteX139" fmla="*/ 435874 w 1020247"/>
                <a:gd name="connsiteY139" fmla="*/ 259828 h 1607715"/>
                <a:gd name="connsiteX140" fmla="*/ 437125 w 1020247"/>
                <a:gd name="connsiteY140" fmla="*/ 237489 h 1607715"/>
                <a:gd name="connsiteX141" fmla="*/ 448728 w 1020247"/>
                <a:gd name="connsiteY141" fmla="*/ 237006 h 1607715"/>
                <a:gd name="connsiteX142" fmla="*/ 404397 w 1020247"/>
                <a:gd name="connsiteY142" fmla="*/ 136515 h 1607715"/>
                <a:gd name="connsiteX143" fmla="*/ 440810 w 1020247"/>
                <a:gd name="connsiteY143" fmla="*/ 174112 h 1607715"/>
                <a:gd name="connsiteX144" fmla="*/ 404308 w 1020247"/>
                <a:gd name="connsiteY144" fmla="*/ 210664 h 1607715"/>
                <a:gd name="connsiteX145" fmla="*/ 403704 w 1020247"/>
                <a:gd name="connsiteY145" fmla="*/ 210659 h 1607715"/>
                <a:gd name="connsiteX146" fmla="*/ 367336 w 1020247"/>
                <a:gd name="connsiteY146" fmla="*/ 174166 h 1607715"/>
                <a:gd name="connsiteX147" fmla="*/ 367336 w 1020247"/>
                <a:gd name="connsiteY147" fmla="*/ 173375 h 1607715"/>
                <a:gd name="connsiteX148" fmla="*/ 404397 w 1020247"/>
                <a:gd name="connsiteY148" fmla="*/ 136515 h 1607715"/>
                <a:gd name="connsiteX149" fmla="*/ 616308 w 1020247"/>
                <a:gd name="connsiteY149" fmla="*/ 136448 h 1607715"/>
                <a:gd name="connsiteX150" fmla="*/ 652877 w 1020247"/>
                <a:gd name="connsiteY150" fmla="*/ 173665 h 1607715"/>
                <a:gd name="connsiteX151" fmla="*/ 617001 w 1020247"/>
                <a:gd name="connsiteY151" fmla="*/ 210610 h 1607715"/>
                <a:gd name="connsiteX152" fmla="*/ 616331 w 1020247"/>
                <a:gd name="connsiteY152" fmla="*/ 210614 h 1607715"/>
                <a:gd name="connsiteX153" fmla="*/ 579783 w 1020247"/>
                <a:gd name="connsiteY153" fmla="*/ 174655 h 1607715"/>
                <a:gd name="connsiteX154" fmla="*/ 579783 w 1020247"/>
                <a:gd name="connsiteY154" fmla="*/ 173732 h 1607715"/>
                <a:gd name="connsiteX155" fmla="*/ 616308 w 1020247"/>
                <a:gd name="connsiteY155" fmla="*/ 136448 h 1607715"/>
                <a:gd name="connsiteX156" fmla="*/ 337491 w 1020247"/>
                <a:gd name="connsiteY156" fmla="*/ 104995 h 1607715"/>
                <a:gd name="connsiteX157" fmla="*/ 300766 w 1020247"/>
                <a:gd name="connsiteY157" fmla="*/ 142056 h 1607715"/>
                <a:gd name="connsiteX158" fmla="*/ 300766 w 1020247"/>
                <a:gd name="connsiteY158" fmla="*/ 298431 h 1607715"/>
                <a:gd name="connsiteX159" fmla="*/ 338139 w 1020247"/>
                <a:gd name="connsiteY159" fmla="*/ 335737 h 1607715"/>
                <a:gd name="connsiteX160" fmla="*/ 508990 w 1020247"/>
                <a:gd name="connsiteY160" fmla="*/ 335670 h 1607715"/>
                <a:gd name="connsiteX161" fmla="*/ 683237 w 1020247"/>
                <a:gd name="connsiteY161" fmla="*/ 335670 h 1607715"/>
                <a:gd name="connsiteX162" fmla="*/ 719404 w 1020247"/>
                <a:gd name="connsiteY162" fmla="*/ 299414 h 1607715"/>
                <a:gd name="connsiteX163" fmla="*/ 719404 w 1020247"/>
                <a:gd name="connsiteY163" fmla="*/ 141944 h 1607715"/>
                <a:gd name="connsiteX164" fmla="*/ 682589 w 1020247"/>
                <a:gd name="connsiteY164" fmla="*/ 104995 h 1607715"/>
                <a:gd name="connsiteX165" fmla="*/ 337491 w 1020247"/>
                <a:gd name="connsiteY165" fmla="*/ 104995 h 1607715"/>
                <a:gd name="connsiteX166" fmla="*/ 349041 w 1020247"/>
                <a:gd name="connsiteY166" fmla="*/ 0 h 1607715"/>
                <a:gd name="connsiteX167" fmla="*/ 670727 w 1020247"/>
                <a:gd name="connsiteY167" fmla="*/ 0 h 1607715"/>
                <a:gd name="connsiteX168" fmla="*/ 791560 w 1020247"/>
                <a:gd name="connsiteY168" fmla="*/ 121124 h 1607715"/>
                <a:gd name="connsiteX169" fmla="*/ 791560 w 1020247"/>
                <a:gd name="connsiteY169" fmla="*/ 319944 h 1607715"/>
                <a:gd name="connsiteX170" fmla="*/ 670481 w 1020247"/>
                <a:gd name="connsiteY170" fmla="*/ 440956 h 1607715"/>
                <a:gd name="connsiteX171" fmla="*/ 619279 w 1020247"/>
                <a:gd name="connsiteY171" fmla="*/ 440911 h 1607715"/>
                <a:gd name="connsiteX172" fmla="*/ 619279 w 1020247"/>
                <a:gd name="connsiteY172" fmla="*/ 476430 h 1607715"/>
                <a:gd name="connsiteX173" fmla="*/ 608109 w 1020247"/>
                <a:gd name="connsiteY173" fmla="*/ 477145 h 1607715"/>
                <a:gd name="connsiteX174" fmla="*/ 412685 w 1020247"/>
                <a:gd name="connsiteY174" fmla="*/ 477391 h 1607715"/>
                <a:gd name="connsiteX175" fmla="*/ 401181 w 1020247"/>
                <a:gd name="connsiteY175" fmla="*/ 465171 h 1607715"/>
                <a:gd name="connsiteX176" fmla="*/ 401315 w 1020247"/>
                <a:gd name="connsiteY176" fmla="*/ 440866 h 1607715"/>
                <a:gd name="connsiteX177" fmla="*/ 377747 w 1020247"/>
                <a:gd name="connsiteY177" fmla="*/ 440866 h 1607715"/>
                <a:gd name="connsiteX178" fmla="*/ 322233 w 1020247"/>
                <a:gd name="connsiteY178" fmla="*/ 437694 h 1607715"/>
                <a:gd name="connsiteX179" fmla="*/ 228408 w 1020247"/>
                <a:gd name="connsiteY179" fmla="*/ 321262 h 1607715"/>
                <a:gd name="connsiteX180" fmla="*/ 228408 w 1020247"/>
                <a:gd name="connsiteY180" fmla="*/ 120208 h 1607715"/>
                <a:gd name="connsiteX181" fmla="*/ 349041 w 1020247"/>
                <a:gd name="connsiteY181" fmla="*/ 0 h 160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1020247" h="1607715">
                  <a:moveTo>
                    <a:pt x="388647" y="1501044"/>
                  </a:moveTo>
                  <a:cubicBezTo>
                    <a:pt x="445412" y="1502452"/>
                    <a:pt x="494402" y="1553274"/>
                    <a:pt x="490425" y="1607424"/>
                  </a:cubicBezTo>
                  <a:lnTo>
                    <a:pt x="279543" y="1607424"/>
                  </a:lnTo>
                  <a:cubicBezTo>
                    <a:pt x="277666" y="1548739"/>
                    <a:pt x="328689" y="1499570"/>
                    <a:pt x="388647" y="1501044"/>
                  </a:cubicBezTo>
                  <a:close/>
                  <a:moveTo>
                    <a:pt x="627832" y="1500489"/>
                  </a:moveTo>
                  <a:cubicBezTo>
                    <a:pt x="646717" y="1499179"/>
                    <a:pt x="665979" y="1503614"/>
                    <a:pt x="685269" y="1513912"/>
                  </a:cubicBezTo>
                  <a:cubicBezTo>
                    <a:pt x="721749" y="1533392"/>
                    <a:pt x="739308" y="1565426"/>
                    <a:pt x="741408" y="1607715"/>
                  </a:cubicBezTo>
                  <a:lnTo>
                    <a:pt x="528804" y="1607715"/>
                  </a:lnTo>
                  <a:cubicBezTo>
                    <a:pt x="529899" y="1571503"/>
                    <a:pt x="543638" y="1542216"/>
                    <a:pt x="572657" y="1521529"/>
                  </a:cubicBezTo>
                  <a:cubicBezTo>
                    <a:pt x="590439" y="1508852"/>
                    <a:pt x="608947" y="1501798"/>
                    <a:pt x="627832" y="1500489"/>
                  </a:cubicBezTo>
                  <a:close/>
                  <a:moveTo>
                    <a:pt x="585011" y="1352845"/>
                  </a:moveTo>
                  <a:cubicBezTo>
                    <a:pt x="618475" y="1352696"/>
                    <a:pt x="651939" y="1352696"/>
                    <a:pt x="685426" y="1352845"/>
                  </a:cubicBezTo>
                  <a:cubicBezTo>
                    <a:pt x="699902" y="1352845"/>
                    <a:pt x="707966" y="1359703"/>
                    <a:pt x="708055" y="1373152"/>
                  </a:cubicBezTo>
                  <a:cubicBezTo>
                    <a:pt x="708413" y="1417383"/>
                    <a:pt x="708189" y="1461638"/>
                    <a:pt x="708189" y="1508260"/>
                  </a:cubicBezTo>
                  <a:cubicBezTo>
                    <a:pt x="684890" y="1494164"/>
                    <a:pt x="661612" y="1484848"/>
                    <a:pt x="635319" y="1484982"/>
                  </a:cubicBezTo>
                  <a:cubicBezTo>
                    <a:pt x="609025" y="1485116"/>
                    <a:pt x="585748" y="1493002"/>
                    <a:pt x="561889" y="1509064"/>
                  </a:cubicBezTo>
                  <a:lnTo>
                    <a:pt x="561889" y="1444146"/>
                  </a:lnTo>
                  <a:cubicBezTo>
                    <a:pt x="561889" y="1421472"/>
                    <a:pt x="561889" y="1398775"/>
                    <a:pt x="561889" y="1376078"/>
                  </a:cubicBezTo>
                  <a:cubicBezTo>
                    <a:pt x="562001" y="1359971"/>
                    <a:pt x="568949" y="1352912"/>
                    <a:pt x="585011" y="1352845"/>
                  </a:cubicBezTo>
                  <a:close/>
                  <a:moveTo>
                    <a:pt x="336821" y="1352801"/>
                  </a:moveTo>
                  <a:cubicBezTo>
                    <a:pt x="369190" y="1352712"/>
                    <a:pt x="401560" y="1352712"/>
                    <a:pt x="433907" y="1352801"/>
                  </a:cubicBezTo>
                  <a:cubicBezTo>
                    <a:pt x="451533" y="1352801"/>
                    <a:pt x="458168" y="1359503"/>
                    <a:pt x="458190" y="1377128"/>
                  </a:cubicBezTo>
                  <a:cubicBezTo>
                    <a:pt x="458280" y="1417668"/>
                    <a:pt x="458280" y="1458213"/>
                    <a:pt x="458190" y="1498766"/>
                  </a:cubicBezTo>
                  <a:cubicBezTo>
                    <a:pt x="458213" y="1501290"/>
                    <a:pt x="457944" y="1503792"/>
                    <a:pt x="457744" y="1507501"/>
                  </a:cubicBezTo>
                  <a:cubicBezTo>
                    <a:pt x="395194" y="1477454"/>
                    <a:pt x="386258" y="1477432"/>
                    <a:pt x="312538" y="1506853"/>
                  </a:cubicBezTo>
                  <a:cubicBezTo>
                    <a:pt x="312292" y="1503413"/>
                    <a:pt x="311890" y="1500151"/>
                    <a:pt x="311890" y="1497068"/>
                  </a:cubicBezTo>
                  <a:cubicBezTo>
                    <a:pt x="311890" y="1457260"/>
                    <a:pt x="311890" y="1417458"/>
                    <a:pt x="311890" y="1377665"/>
                  </a:cubicBezTo>
                  <a:cubicBezTo>
                    <a:pt x="311890" y="1359458"/>
                    <a:pt x="318592" y="1352868"/>
                    <a:pt x="336821" y="1352801"/>
                  </a:cubicBezTo>
                  <a:close/>
                  <a:moveTo>
                    <a:pt x="584586" y="1079077"/>
                  </a:moveTo>
                  <a:lnTo>
                    <a:pt x="685761" y="1079077"/>
                  </a:lnTo>
                  <a:lnTo>
                    <a:pt x="685761" y="1335979"/>
                  </a:lnTo>
                  <a:lnTo>
                    <a:pt x="584586" y="1335979"/>
                  </a:lnTo>
                  <a:close/>
                  <a:moveTo>
                    <a:pt x="334519" y="1078854"/>
                  </a:moveTo>
                  <a:lnTo>
                    <a:pt x="436163" y="1078854"/>
                  </a:lnTo>
                  <a:lnTo>
                    <a:pt x="436163" y="1335756"/>
                  </a:lnTo>
                  <a:lnTo>
                    <a:pt x="334519" y="1335756"/>
                  </a:lnTo>
                  <a:close/>
                  <a:moveTo>
                    <a:pt x="133041" y="1008597"/>
                  </a:moveTo>
                  <a:lnTo>
                    <a:pt x="157280" y="1008597"/>
                  </a:lnTo>
                  <a:cubicBezTo>
                    <a:pt x="160027" y="1031495"/>
                    <a:pt x="153191" y="1050640"/>
                    <a:pt x="137889" y="1067550"/>
                  </a:cubicBezTo>
                  <a:lnTo>
                    <a:pt x="119794" y="1050349"/>
                  </a:lnTo>
                  <a:cubicBezTo>
                    <a:pt x="124396" y="1035806"/>
                    <a:pt x="128484" y="1022961"/>
                    <a:pt x="133041" y="1008597"/>
                  </a:cubicBezTo>
                  <a:close/>
                  <a:moveTo>
                    <a:pt x="862732" y="1008418"/>
                  </a:moveTo>
                  <a:lnTo>
                    <a:pt x="887261" y="1008418"/>
                  </a:lnTo>
                  <a:cubicBezTo>
                    <a:pt x="891729" y="1022626"/>
                    <a:pt x="895817" y="1035806"/>
                    <a:pt x="900463" y="1050706"/>
                  </a:cubicBezTo>
                  <a:lnTo>
                    <a:pt x="882838" y="1067639"/>
                  </a:lnTo>
                  <a:cubicBezTo>
                    <a:pt x="866954" y="1051019"/>
                    <a:pt x="860499" y="1031763"/>
                    <a:pt x="862732" y="1008418"/>
                  </a:cubicBezTo>
                  <a:close/>
                  <a:moveTo>
                    <a:pt x="980728" y="1007748"/>
                  </a:moveTo>
                  <a:cubicBezTo>
                    <a:pt x="987140" y="1007468"/>
                    <a:pt x="993573" y="1007565"/>
                    <a:pt x="999985" y="1008038"/>
                  </a:cubicBezTo>
                  <a:cubicBezTo>
                    <a:pt x="1002777" y="1008938"/>
                    <a:pt x="1004899" y="1011192"/>
                    <a:pt x="1005659" y="1014025"/>
                  </a:cubicBezTo>
                  <a:cubicBezTo>
                    <a:pt x="1006799" y="1034734"/>
                    <a:pt x="999292" y="1052315"/>
                    <a:pt x="985687" y="1067528"/>
                  </a:cubicBezTo>
                  <a:lnTo>
                    <a:pt x="967615" y="1050505"/>
                  </a:lnTo>
                  <a:cubicBezTo>
                    <a:pt x="972083" y="1035694"/>
                    <a:pt x="976104" y="1022827"/>
                    <a:pt x="980728" y="1007748"/>
                  </a:cubicBezTo>
                  <a:close/>
                  <a:moveTo>
                    <a:pt x="39485" y="1007703"/>
                  </a:moveTo>
                  <a:cubicBezTo>
                    <a:pt x="43953" y="1022715"/>
                    <a:pt x="47817" y="1035493"/>
                    <a:pt x="52441" y="1050863"/>
                  </a:cubicBezTo>
                  <a:lnTo>
                    <a:pt x="33341" y="1065808"/>
                  </a:lnTo>
                  <a:cubicBezTo>
                    <a:pt x="20206" y="1052152"/>
                    <a:pt x="13370" y="1033632"/>
                    <a:pt x="14487" y="1014718"/>
                  </a:cubicBezTo>
                  <a:cubicBezTo>
                    <a:pt x="14621" y="1012283"/>
                    <a:pt x="18954" y="1008463"/>
                    <a:pt x="21636" y="1008016"/>
                  </a:cubicBezTo>
                  <a:cubicBezTo>
                    <a:pt x="27578" y="1007433"/>
                    <a:pt x="33542" y="1007328"/>
                    <a:pt x="39485" y="1007703"/>
                  </a:cubicBezTo>
                  <a:close/>
                  <a:moveTo>
                    <a:pt x="861236" y="928913"/>
                  </a:moveTo>
                  <a:cubicBezTo>
                    <a:pt x="885027" y="929181"/>
                    <a:pt x="909176" y="929047"/>
                    <a:pt x="933325" y="929047"/>
                  </a:cubicBezTo>
                  <a:cubicBezTo>
                    <a:pt x="957898" y="929047"/>
                    <a:pt x="982337" y="929293"/>
                    <a:pt x="1006843" y="928935"/>
                  </a:cubicBezTo>
                  <a:cubicBezTo>
                    <a:pt x="1016516" y="928801"/>
                    <a:pt x="1020247" y="932979"/>
                    <a:pt x="1020247" y="942339"/>
                  </a:cubicBezTo>
                  <a:cubicBezTo>
                    <a:pt x="1020024" y="954961"/>
                    <a:pt x="1020046" y="967582"/>
                    <a:pt x="1020247" y="980204"/>
                  </a:cubicBezTo>
                  <a:cubicBezTo>
                    <a:pt x="1020247" y="988090"/>
                    <a:pt x="1016762" y="991731"/>
                    <a:pt x="1008787" y="991709"/>
                  </a:cubicBezTo>
                  <a:cubicBezTo>
                    <a:pt x="959015" y="991619"/>
                    <a:pt x="909243" y="991619"/>
                    <a:pt x="859471" y="991709"/>
                  </a:cubicBezTo>
                  <a:cubicBezTo>
                    <a:pt x="851674" y="991709"/>
                    <a:pt x="847765" y="988269"/>
                    <a:pt x="847832" y="980293"/>
                  </a:cubicBezTo>
                  <a:cubicBezTo>
                    <a:pt x="847944" y="967672"/>
                    <a:pt x="848101" y="955028"/>
                    <a:pt x="847832" y="942317"/>
                  </a:cubicBezTo>
                  <a:cubicBezTo>
                    <a:pt x="847609" y="932912"/>
                    <a:pt x="851585" y="928913"/>
                    <a:pt x="861236" y="928913"/>
                  </a:cubicBezTo>
                  <a:close/>
                  <a:moveTo>
                    <a:pt x="12833" y="928890"/>
                  </a:moveTo>
                  <a:cubicBezTo>
                    <a:pt x="61869" y="929069"/>
                    <a:pt x="110926" y="929069"/>
                    <a:pt x="159960" y="928890"/>
                  </a:cubicBezTo>
                  <a:cubicBezTo>
                    <a:pt x="169097" y="928890"/>
                    <a:pt x="172693" y="932889"/>
                    <a:pt x="172537" y="941713"/>
                  </a:cubicBezTo>
                  <a:cubicBezTo>
                    <a:pt x="172292" y="954357"/>
                    <a:pt x="172336" y="966979"/>
                    <a:pt x="172537" y="979690"/>
                  </a:cubicBezTo>
                  <a:cubicBezTo>
                    <a:pt x="172649" y="988179"/>
                    <a:pt x="168784" y="991708"/>
                    <a:pt x="160317" y="991619"/>
                  </a:cubicBezTo>
                  <a:cubicBezTo>
                    <a:pt x="135432" y="991418"/>
                    <a:pt x="110545" y="991619"/>
                    <a:pt x="85637" y="991619"/>
                  </a:cubicBezTo>
                  <a:lnTo>
                    <a:pt x="85615" y="991731"/>
                  </a:lnTo>
                  <a:cubicBezTo>
                    <a:pt x="61466" y="991731"/>
                    <a:pt x="37317" y="991508"/>
                    <a:pt x="13169" y="991731"/>
                  </a:cubicBezTo>
                  <a:cubicBezTo>
                    <a:pt x="3518" y="991865"/>
                    <a:pt x="-235" y="987866"/>
                    <a:pt x="11" y="978327"/>
                  </a:cubicBezTo>
                  <a:cubicBezTo>
                    <a:pt x="368" y="966085"/>
                    <a:pt x="167" y="953754"/>
                    <a:pt x="11" y="941534"/>
                  </a:cubicBezTo>
                  <a:cubicBezTo>
                    <a:pt x="-101" y="932599"/>
                    <a:pt x="3786" y="928846"/>
                    <a:pt x="12833" y="928890"/>
                  </a:cubicBezTo>
                  <a:close/>
                  <a:moveTo>
                    <a:pt x="884714" y="743049"/>
                  </a:moveTo>
                  <a:cubicBezTo>
                    <a:pt x="917821" y="742870"/>
                    <a:pt x="950928" y="742870"/>
                    <a:pt x="984035" y="743049"/>
                  </a:cubicBezTo>
                  <a:cubicBezTo>
                    <a:pt x="999672" y="743049"/>
                    <a:pt x="1007111" y="750175"/>
                    <a:pt x="1007156" y="765277"/>
                  </a:cubicBezTo>
                  <a:cubicBezTo>
                    <a:pt x="1007335" y="811787"/>
                    <a:pt x="1007156" y="858275"/>
                    <a:pt x="1007156" y="904786"/>
                  </a:cubicBezTo>
                  <a:cubicBezTo>
                    <a:pt x="1006932" y="907435"/>
                    <a:pt x="1006553" y="910069"/>
                    <a:pt x="1005994" y="912671"/>
                  </a:cubicBezTo>
                  <a:lnTo>
                    <a:pt x="861616" y="912671"/>
                  </a:lnTo>
                  <a:cubicBezTo>
                    <a:pt x="861347" y="908896"/>
                    <a:pt x="860878" y="905389"/>
                    <a:pt x="860878" y="901859"/>
                  </a:cubicBezTo>
                  <a:cubicBezTo>
                    <a:pt x="860878" y="857181"/>
                    <a:pt x="860878" y="812540"/>
                    <a:pt x="860878" y="767935"/>
                  </a:cubicBezTo>
                  <a:cubicBezTo>
                    <a:pt x="860878" y="750220"/>
                    <a:pt x="867580" y="743138"/>
                    <a:pt x="884714" y="743049"/>
                  </a:cubicBezTo>
                  <a:close/>
                  <a:moveTo>
                    <a:pt x="37609" y="743027"/>
                  </a:moveTo>
                  <a:cubicBezTo>
                    <a:pt x="69956" y="742878"/>
                    <a:pt x="102325" y="742878"/>
                    <a:pt x="134695" y="743027"/>
                  </a:cubicBezTo>
                  <a:cubicBezTo>
                    <a:pt x="152432" y="743027"/>
                    <a:pt x="159268" y="749863"/>
                    <a:pt x="159268" y="767198"/>
                  </a:cubicBezTo>
                  <a:cubicBezTo>
                    <a:pt x="159335" y="815250"/>
                    <a:pt x="159335" y="863146"/>
                    <a:pt x="159335" y="912493"/>
                  </a:cubicBezTo>
                  <a:lnTo>
                    <a:pt x="13035" y="912493"/>
                  </a:lnTo>
                  <a:lnTo>
                    <a:pt x="13035" y="899983"/>
                  </a:lnTo>
                  <a:cubicBezTo>
                    <a:pt x="13035" y="856080"/>
                    <a:pt x="13035" y="812183"/>
                    <a:pt x="13035" y="768293"/>
                  </a:cubicBezTo>
                  <a:cubicBezTo>
                    <a:pt x="13035" y="750086"/>
                    <a:pt x="19737" y="743117"/>
                    <a:pt x="37609" y="743027"/>
                  </a:cubicBezTo>
                  <a:close/>
                  <a:moveTo>
                    <a:pt x="347878" y="594717"/>
                  </a:moveTo>
                  <a:cubicBezTo>
                    <a:pt x="334073" y="594717"/>
                    <a:pt x="327148" y="601419"/>
                    <a:pt x="327103" y="615224"/>
                  </a:cubicBezTo>
                  <a:cubicBezTo>
                    <a:pt x="326947" y="679264"/>
                    <a:pt x="326947" y="743302"/>
                    <a:pt x="327103" y="807342"/>
                  </a:cubicBezTo>
                  <a:cubicBezTo>
                    <a:pt x="327103" y="821952"/>
                    <a:pt x="333805" y="828118"/>
                    <a:pt x="348638" y="828118"/>
                  </a:cubicBezTo>
                  <a:cubicBezTo>
                    <a:pt x="402498" y="828118"/>
                    <a:pt x="456358" y="828089"/>
                    <a:pt x="510218" y="828028"/>
                  </a:cubicBezTo>
                  <a:cubicBezTo>
                    <a:pt x="564101" y="828028"/>
                    <a:pt x="617983" y="828028"/>
                    <a:pt x="671865" y="828028"/>
                  </a:cubicBezTo>
                  <a:cubicBezTo>
                    <a:pt x="687190" y="828028"/>
                    <a:pt x="693557" y="821729"/>
                    <a:pt x="693579" y="806270"/>
                  </a:cubicBezTo>
                  <a:cubicBezTo>
                    <a:pt x="693668" y="742648"/>
                    <a:pt x="693601" y="679025"/>
                    <a:pt x="693401" y="615403"/>
                  </a:cubicBezTo>
                  <a:cubicBezTo>
                    <a:pt x="693401" y="601530"/>
                    <a:pt x="686699" y="594717"/>
                    <a:pt x="672804" y="594717"/>
                  </a:cubicBezTo>
                  <a:cubicBezTo>
                    <a:pt x="564503" y="594612"/>
                    <a:pt x="456202" y="594612"/>
                    <a:pt x="347878" y="594717"/>
                  </a:cubicBezTo>
                  <a:close/>
                  <a:moveTo>
                    <a:pt x="213954" y="538667"/>
                  </a:moveTo>
                  <a:cubicBezTo>
                    <a:pt x="213954" y="564737"/>
                    <a:pt x="214066" y="590651"/>
                    <a:pt x="213754" y="616542"/>
                  </a:cubicBezTo>
                  <a:cubicBezTo>
                    <a:pt x="213754" y="618887"/>
                    <a:pt x="211251" y="621836"/>
                    <a:pt x="209107" y="623445"/>
                  </a:cubicBezTo>
                  <a:cubicBezTo>
                    <a:pt x="177519" y="647303"/>
                    <a:pt x="157480" y="679561"/>
                    <a:pt x="143116" y="715594"/>
                  </a:cubicBezTo>
                  <a:cubicBezTo>
                    <a:pt x="139453" y="724798"/>
                    <a:pt x="134762" y="727568"/>
                    <a:pt x="125245" y="727188"/>
                  </a:cubicBezTo>
                  <a:cubicBezTo>
                    <a:pt x="104536" y="726384"/>
                    <a:pt x="83761" y="726943"/>
                    <a:pt x="62963" y="726943"/>
                  </a:cubicBezTo>
                  <a:cubicBezTo>
                    <a:pt x="67542" y="659724"/>
                    <a:pt x="157101" y="547960"/>
                    <a:pt x="213954" y="538667"/>
                  </a:cubicBezTo>
                  <a:close/>
                  <a:moveTo>
                    <a:pt x="806147" y="536277"/>
                  </a:moveTo>
                  <a:cubicBezTo>
                    <a:pt x="892064" y="573450"/>
                    <a:pt x="931739" y="643908"/>
                    <a:pt x="959506" y="726943"/>
                  </a:cubicBezTo>
                  <a:cubicBezTo>
                    <a:pt x="944584" y="726943"/>
                    <a:pt x="930845" y="725491"/>
                    <a:pt x="917508" y="727256"/>
                  </a:cubicBezTo>
                  <a:cubicBezTo>
                    <a:pt x="892511" y="730607"/>
                    <a:pt x="877454" y="723994"/>
                    <a:pt x="868362" y="697678"/>
                  </a:cubicBezTo>
                  <a:cubicBezTo>
                    <a:pt x="857907" y="667699"/>
                    <a:pt x="837087" y="643104"/>
                    <a:pt x="811285" y="623534"/>
                  </a:cubicBezTo>
                  <a:cubicBezTo>
                    <a:pt x="808694" y="621642"/>
                    <a:pt x="806951" y="618798"/>
                    <a:pt x="806460" y="615626"/>
                  </a:cubicBezTo>
                  <a:cubicBezTo>
                    <a:pt x="806013" y="590070"/>
                    <a:pt x="806147" y="564492"/>
                    <a:pt x="806147" y="536277"/>
                  </a:cubicBezTo>
                  <a:close/>
                  <a:moveTo>
                    <a:pt x="271568" y="493207"/>
                  </a:moveTo>
                  <a:cubicBezTo>
                    <a:pt x="351163" y="493252"/>
                    <a:pt x="430802" y="493296"/>
                    <a:pt x="510486" y="493341"/>
                  </a:cubicBezTo>
                  <a:lnTo>
                    <a:pt x="746143" y="493341"/>
                  </a:lnTo>
                  <a:cubicBezTo>
                    <a:pt x="776570" y="493341"/>
                    <a:pt x="790264" y="507258"/>
                    <a:pt x="790264" y="537819"/>
                  </a:cubicBezTo>
                  <a:cubicBezTo>
                    <a:pt x="790264" y="671423"/>
                    <a:pt x="790264" y="805019"/>
                    <a:pt x="790264" y="938608"/>
                  </a:cubicBezTo>
                  <a:cubicBezTo>
                    <a:pt x="790264" y="998790"/>
                    <a:pt x="751773" y="1047266"/>
                    <a:pt x="694451" y="1059665"/>
                  </a:cubicBezTo>
                  <a:cubicBezTo>
                    <a:pt x="684956" y="1061566"/>
                    <a:pt x="675306" y="1062479"/>
                    <a:pt x="665633" y="1062390"/>
                  </a:cubicBezTo>
                  <a:cubicBezTo>
                    <a:pt x="562135" y="1062569"/>
                    <a:pt x="458637" y="1062569"/>
                    <a:pt x="355116" y="1062390"/>
                  </a:cubicBezTo>
                  <a:cubicBezTo>
                    <a:pt x="283318" y="1062390"/>
                    <a:pt x="230329" y="1010496"/>
                    <a:pt x="230128" y="938943"/>
                  </a:cubicBezTo>
                  <a:cubicBezTo>
                    <a:pt x="229726" y="804170"/>
                    <a:pt x="229905" y="669419"/>
                    <a:pt x="229950" y="534602"/>
                  </a:cubicBezTo>
                  <a:cubicBezTo>
                    <a:pt x="229950" y="507795"/>
                    <a:pt x="244716" y="493229"/>
                    <a:pt x="271568" y="493207"/>
                  </a:cubicBezTo>
                  <a:close/>
                  <a:moveTo>
                    <a:pt x="448728" y="237006"/>
                  </a:moveTo>
                  <a:cubicBezTo>
                    <a:pt x="451886" y="238740"/>
                    <a:pt x="454494" y="242024"/>
                    <a:pt x="457029" y="245822"/>
                  </a:cubicBezTo>
                  <a:cubicBezTo>
                    <a:pt x="481602" y="282592"/>
                    <a:pt x="534792" y="283798"/>
                    <a:pt x="561667" y="248324"/>
                  </a:cubicBezTo>
                  <a:cubicBezTo>
                    <a:pt x="563007" y="246559"/>
                    <a:pt x="564191" y="244660"/>
                    <a:pt x="565419" y="242806"/>
                  </a:cubicBezTo>
                  <a:cubicBezTo>
                    <a:pt x="569887" y="235881"/>
                    <a:pt x="576254" y="233222"/>
                    <a:pt x="583470" y="237802"/>
                  </a:cubicBezTo>
                  <a:cubicBezTo>
                    <a:pt x="590685" y="242381"/>
                    <a:pt x="590551" y="249709"/>
                    <a:pt x="586329" y="256410"/>
                  </a:cubicBezTo>
                  <a:cubicBezTo>
                    <a:pt x="570558" y="281565"/>
                    <a:pt x="547883" y="296040"/>
                    <a:pt x="518216" y="299235"/>
                  </a:cubicBezTo>
                  <a:cubicBezTo>
                    <a:pt x="515625" y="299362"/>
                    <a:pt x="513011" y="299353"/>
                    <a:pt x="510420" y="299213"/>
                  </a:cubicBezTo>
                  <a:cubicBezTo>
                    <a:pt x="478922" y="298743"/>
                    <a:pt x="453902" y="285809"/>
                    <a:pt x="435874" y="259828"/>
                  </a:cubicBezTo>
                  <a:cubicBezTo>
                    <a:pt x="429172" y="250334"/>
                    <a:pt x="429753" y="241197"/>
                    <a:pt x="437125" y="237489"/>
                  </a:cubicBezTo>
                  <a:cubicBezTo>
                    <a:pt x="441861" y="235087"/>
                    <a:pt x="445570" y="235272"/>
                    <a:pt x="448728" y="237006"/>
                  </a:cubicBezTo>
                  <a:close/>
                  <a:moveTo>
                    <a:pt x="404397" y="136515"/>
                  </a:moveTo>
                  <a:cubicBezTo>
                    <a:pt x="424748" y="137049"/>
                    <a:pt x="440922" y="153759"/>
                    <a:pt x="440810" y="174112"/>
                  </a:cubicBezTo>
                  <a:cubicBezTo>
                    <a:pt x="440833" y="194284"/>
                    <a:pt x="424480" y="210648"/>
                    <a:pt x="404308" y="210664"/>
                  </a:cubicBezTo>
                  <a:cubicBezTo>
                    <a:pt x="404107" y="210664"/>
                    <a:pt x="403906" y="210661"/>
                    <a:pt x="403704" y="210659"/>
                  </a:cubicBezTo>
                  <a:cubicBezTo>
                    <a:pt x="383577" y="210628"/>
                    <a:pt x="367292" y="194289"/>
                    <a:pt x="367336" y="174166"/>
                  </a:cubicBezTo>
                  <a:cubicBezTo>
                    <a:pt x="367336" y="173902"/>
                    <a:pt x="367336" y="173638"/>
                    <a:pt x="367336" y="173375"/>
                  </a:cubicBezTo>
                  <a:cubicBezTo>
                    <a:pt x="367515" y="153010"/>
                    <a:pt x="384024" y="136575"/>
                    <a:pt x="404397" y="136515"/>
                  </a:cubicBezTo>
                  <a:close/>
                  <a:moveTo>
                    <a:pt x="616308" y="136448"/>
                  </a:moveTo>
                  <a:cubicBezTo>
                    <a:pt x="636614" y="136801"/>
                    <a:pt x="652877" y="153361"/>
                    <a:pt x="652877" y="173665"/>
                  </a:cubicBezTo>
                  <a:cubicBezTo>
                    <a:pt x="653168" y="193773"/>
                    <a:pt x="637106" y="210315"/>
                    <a:pt x="617001" y="210610"/>
                  </a:cubicBezTo>
                  <a:cubicBezTo>
                    <a:pt x="616777" y="210614"/>
                    <a:pt x="616554" y="210614"/>
                    <a:pt x="616331" y="210614"/>
                  </a:cubicBezTo>
                  <a:cubicBezTo>
                    <a:pt x="596315" y="210778"/>
                    <a:pt x="579940" y="194678"/>
                    <a:pt x="579783" y="174655"/>
                  </a:cubicBezTo>
                  <a:cubicBezTo>
                    <a:pt x="579783" y="174347"/>
                    <a:pt x="579783" y="174041"/>
                    <a:pt x="579783" y="173732"/>
                  </a:cubicBezTo>
                  <a:cubicBezTo>
                    <a:pt x="579783" y="153404"/>
                    <a:pt x="596515" y="136292"/>
                    <a:pt x="616308" y="136448"/>
                  </a:cubicBezTo>
                  <a:close/>
                  <a:moveTo>
                    <a:pt x="337491" y="104995"/>
                  </a:moveTo>
                  <a:cubicBezTo>
                    <a:pt x="312293" y="104995"/>
                    <a:pt x="300810" y="116589"/>
                    <a:pt x="300766" y="142056"/>
                  </a:cubicBezTo>
                  <a:cubicBezTo>
                    <a:pt x="300676" y="194180"/>
                    <a:pt x="300676" y="246306"/>
                    <a:pt x="300766" y="298431"/>
                  </a:cubicBezTo>
                  <a:cubicBezTo>
                    <a:pt x="300766" y="324702"/>
                    <a:pt x="311935" y="335715"/>
                    <a:pt x="338139" y="335737"/>
                  </a:cubicBezTo>
                  <a:lnTo>
                    <a:pt x="508990" y="335670"/>
                  </a:lnTo>
                  <a:cubicBezTo>
                    <a:pt x="567072" y="335670"/>
                    <a:pt x="625155" y="335670"/>
                    <a:pt x="683237" y="335670"/>
                  </a:cubicBezTo>
                  <a:cubicBezTo>
                    <a:pt x="707967" y="335670"/>
                    <a:pt x="719359" y="324277"/>
                    <a:pt x="719404" y="299414"/>
                  </a:cubicBezTo>
                  <a:cubicBezTo>
                    <a:pt x="719493" y="246932"/>
                    <a:pt x="719493" y="194441"/>
                    <a:pt x="719404" y="141944"/>
                  </a:cubicBezTo>
                  <a:cubicBezTo>
                    <a:pt x="719404" y="116522"/>
                    <a:pt x="707855" y="104995"/>
                    <a:pt x="682589" y="104995"/>
                  </a:cubicBezTo>
                  <a:cubicBezTo>
                    <a:pt x="567564" y="104995"/>
                    <a:pt x="452539" y="104995"/>
                    <a:pt x="337491" y="104995"/>
                  </a:cubicBezTo>
                  <a:close/>
                  <a:moveTo>
                    <a:pt x="349041" y="0"/>
                  </a:moveTo>
                  <a:cubicBezTo>
                    <a:pt x="456269" y="0"/>
                    <a:pt x="563498" y="0"/>
                    <a:pt x="670727" y="0"/>
                  </a:cubicBezTo>
                  <a:cubicBezTo>
                    <a:pt x="739018" y="0"/>
                    <a:pt x="791493" y="52721"/>
                    <a:pt x="791560" y="121124"/>
                  </a:cubicBezTo>
                  <a:cubicBezTo>
                    <a:pt x="791560" y="187382"/>
                    <a:pt x="791560" y="253656"/>
                    <a:pt x="791560" y="319944"/>
                  </a:cubicBezTo>
                  <a:cubicBezTo>
                    <a:pt x="791560" y="388168"/>
                    <a:pt x="738571" y="441023"/>
                    <a:pt x="670481" y="440956"/>
                  </a:cubicBezTo>
                  <a:lnTo>
                    <a:pt x="619279" y="440911"/>
                  </a:lnTo>
                  <a:lnTo>
                    <a:pt x="619279" y="476430"/>
                  </a:lnTo>
                  <a:cubicBezTo>
                    <a:pt x="615147" y="476698"/>
                    <a:pt x="611595" y="477145"/>
                    <a:pt x="608109" y="477145"/>
                  </a:cubicBezTo>
                  <a:cubicBezTo>
                    <a:pt x="542968" y="477145"/>
                    <a:pt x="477827" y="476989"/>
                    <a:pt x="412685" y="477391"/>
                  </a:cubicBezTo>
                  <a:cubicBezTo>
                    <a:pt x="402968" y="477391"/>
                    <a:pt x="400376" y="474129"/>
                    <a:pt x="401181" y="465171"/>
                  </a:cubicBezTo>
                  <a:cubicBezTo>
                    <a:pt x="401851" y="457822"/>
                    <a:pt x="401315" y="450383"/>
                    <a:pt x="401315" y="440866"/>
                  </a:cubicBezTo>
                  <a:cubicBezTo>
                    <a:pt x="392960" y="440866"/>
                    <a:pt x="385342" y="441134"/>
                    <a:pt x="377747" y="440866"/>
                  </a:cubicBezTo>
                  <a:cubicBezTo>
                    <a:pt x="359205" y="440107"/>
                    <a:pt x="340194" y="441380"/>
                    <a:pt x="322233" y="437694"/>
                  </a:cubicBezTo>
                  <a:cubicBezTo>
                    <a:pt x="267078" y="426524"/>
                    <a:pt x="228610" y="377624"/>
                    <a:pt x="228408" y="321262"/>
                  </a:cubicBezTo>
                  <a:cubicBezTo>
                    <a:pt x="228319" y="254244"/>
                    <a:pt x="228319" y="187226"/>
                    <a:pt x="228408" y="120208"/>
                  </a:cubicBezTo>
                  <a:cubicBezTo>
                    <a:pt x="228565" y="52721"/>
                    <a:pt x="281487" y="45"/>
                    <a:pt x="349041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223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>
                <a:defRPr/>
              </a:pPr>
              <a:endParaRPr lang="en-US" sz="1400">
                <a:solidFill>
                  <a:srgbClr val="000000"/>
                </a:solidFill>
                <a:latin typeface="Calibri" panose="020F0502020204030204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DAF3D91-D677-0C73-EFEB-F10A7A3DB779}"/>
              </a:ext>
            </a:extLst>
          </p:cNvPr>
          <p:cNvGrpSpPr/>
          <p:nvPr/>
        </p:nvGrpSpPr>
        <p:grpSpPr>
          <a:xfrm>
            <a:off x="8827804" y="4702841"/>
            <a:ext cx="1855728" cy="1855726"/>
            <a:chOff x="1900416" y="5181963"/>
            <a:chExt cx="1855728" cy="1855726"/>
          </a:xfrm>
        </p:grpSpPr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EE0556F1-F257-D00F-99FB-63230B563465}"/>
                </a:ext>
              </a:extLst>
            </p:cNvPr>
            <p:cNvSpPr/>
            <p:nvPr/>
          </p:nvSpPr>
          <p:spPr bwMode="auto">
            <a:xfrm>
              <a:off x="1900416" y="5181963"/>
              <a:ext cx="1855728" cy="1855726"/>
            </a:xfrm>
            <a:prstGeom prst="ellipse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algn="ctr" defTabSz="685800">
                <a:defRPr/>
              </a:pPr>
              <a:endParaRPr lang="en-US" sz="1400">
                <a:solidFill>
                  <a:srgbClr val="000000"/>
                </a:solidFill>
                <a:latin typeface="Calibri" panose="020F0502020204030204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8F08106-539E-7874-5CF1-B9D39F01F91B}"/>
                </a:ext>
              </a:extLst>
            </p:cNvPr>
            <p:cNvSpPr/>
            <p:nvPr/>
          </p:nvSpPr>
          <p:spPr>
            <a:xfrm>
              <a:off x="2369169" y="5386356"/>
              <a:ext cx="918222" cy="1446943"/>
            </a:xfrm>
            <a:custGeom>
              <a:avLst/>
              <a:gdLst>
                <a:gd name="connsiteX0" fmla="*/ 388647 w 1020247"/>
                <a:gd name="connsiteY0" fmla="*/ 1501044 h 1607715"/>
                <a:gd name="connsiteX1" fmla="*/ 490425 w 1020247"/>
                <a:gd name="connsiteY1" fmla="*/ 1607424 h 1607715"/>
                <a:gd name="connsiteX2" fmla="*/ 279543 w 1020247"/>
                <a:gd name="connsiteY2" fmla="*/ 1607424 h 1607715"/>
                <a:gd name="connsiteX3" fmla="*/ 388647 w 1020247"/>
                <a:gd name="connsiteY3" fmla="*/ 1501044 h 1607715"/>
                <a:gd name="connsiteX4" fmla="*/ 627832 w 1020247"/>
                <a:gd name="connsiteY4" fmla="*/ 1500489 h 1607715"/>
                <a:gd name="connsiteX5" fmla="*/ 685269 w 1020247"/>
                <a:gd name="connsiteY5" fmla="*/ 1513912 h 1607715"/>
                <a:gd name="connsiteX6" fmla="*/ 741408 w 1020247"/>
                <a:gd name="connsiteY6" fmla="*/ 1607715 h 1607715"/>
                <a:gd name="connsiteX7" fmla="*/ 528804 w 1020247"/>
                <a:gd name="connsiteY7" fmla="*/ 1607715 h 1607715"/>
                <a:gd name="connsiteX8" fmla="*/ 572657 w 1020247"/>
                <a:gd name="connsiteY8" fmla="*/ 1521529 h 1607715"/>
                <a:gd name="connsiteX9" fmla="*/ 627832 w 1020247"/>
                <a:gd name="connsiteY9" fmla="*/ 1500489 h 1607715"/>
                <a:gd name="connsiteX10" fmla="*/ 585011 w 1020247"/>
                <a:gd name="connsiteY10" fmla="*/ 1352845 h 1607715"/>
                <a:gd name="connsiteX11" fmla="*/ 685426 w 1020247"/>
                <a:gd name="connsiteY11" fmla="*/ 1352845 h 1607715"/>
                <a:gd name="connsiteX12" fmla="*/ 708055 w 1020247"/>
                <a:gd name="connsiteY12" fmla="*/ 1373152 h 1607715"/>
                <a:gd name="connsiteX13" fmla="*/ 708189 w 1020247"/>
                <a:gd name="connsiteY13" fmla="*/ 1508260 h 1607715"/>
                <a:gd name="connsiteX14" fmla="*/ 635319 w 1020247"/>
                <a:gd name="connsiteY14" fmla="*/ 1484982 h 1607715"/>
                <a:gd name="connsiteX15" fmla="*/ 561889 w 1020247"/>
                <a:gd name="connsiteY15" fmla="*/ 1509064 h 1607715"/>
                <a:gd name="connsiteX16" fmla="*/ 561889 w 1020247"/>
                <a:gd name="connsiteY16" fmla="*/ 1444146 h 1607715"/>
                <a:gd name="connsiteX17" fmla="*/ 561889 w 1020247"/>
                <a:gd name="connsiteY17" fmla="*/ 1376078 h 1607715"/>
                <a:gd name="connsiteX18" fmla="*/ 585011 w 1020247"/>
                <a:gd name="connsiteY18" fmla="*/ 1352845 h 1607715"/>
                <a:gd name="connsiteX19" fmla="*/ 336821 w 1020247"/>
                <a:gd name="connsiteY19" fmla="*/ 1352801 h 1607715"/>
                <a:gd name="connsiteX20" fmla="*/ 433907 w 1020247"/>
                <a:gd name="connsiteY20" fmla="*/ 1352801 h 1607715"/>
                <a:gd name="connsiteX21" fmla="*/ 458190 w 1020247"/>
                <a:gd name="connsiteY21" fmla="*/ 1377128 h 1607715"/>
                <a:gd name="connsiteX22" fmla="*/ 458190 w 1020247"/>
                <a:gd name="connsiteY22" fmla="*/ 1498766 h 1607715"/>
                <a:gd name="connsiteX23" fmla="*/ 457744 w 1020247"/>
                <a:gd name="connsiteY23" fmla="*/ 1507501 h 1607715"/>
                <a:gd name="connsiteX24" fmla="*/ 312538 w 1020247"/>
                <a:gd name="connsiteY24" fmla="*/ 1506853 h 1607715"/>
                <a:gd name="connsiteX25" fmla="*/ 311890 w 1020247"/>
                <a:gd name="connsiteY25" fmla="*/ 1497068 h 1607715"/>
                <a:gd name="connsiteX26" fmla="*/ 311890 w 1020247"/>
                <a:gd name="connsiteY26" fmla="*/ 1377665 h 1607715"/>
                <a:gd name="connsiteX27" fmla="*/ 336821 w 1020247"/>
                <a:gd name="connsiteY27" fmla="*/ 1352801 h 1607715"/>
                <a:gd name="connsiteX28" fmla="*/ 584586 w 1020247"/>
                <a:gd name="connsiteY28" fmla="*/ 1079077 h 1607715"/>
                <a:gd name="connsiteX29" fmla="*/ 685761 w 1020247"/>
                <a:gd name="connsiteY29" fmla="*/ 1079077 h 1607715"/>
                <a:gd name="connsiteX30" fmla="*/ 685761 w 1020247"/>
                <a:gd name="connsiteY30" fmla="*/ 1335979 h 1607715"/>
                <a:gd name="connsiteX31" fmla="*/ 584586 w 1020247"/>
                <a:gd name="connsiteY31" fmla="*/ 1335979 h 1607715"/>
                <a:gd name="connsiteX32" fmla="*/ 334519 w 1020247"/>
                <a:gd name="connsiteY32" fmla="*/ 1078854 h 1607715"/>
                <a:gd name="connsiteX33" fmla="*/ 436163 w 1020247"/>
                <a:gd name="connsiteY33" fmla="*/ 1078854 h 1607715"/>
                <a:gd name="connsiteX34" fmla="*/ 436163 w 1020247"/>
                <a:gd name="connsiteY34" fmla="*/ 1335756 h 1607715"/>
                <a:gd name="connsiteX35" fmla="*/ 334519 w 1020247"/>
                <a:gd name="connsiteY35" fmla="*/ 1335756 h 1607715"/>
                <a:gd name="connsiteX36" fmla="*/ 133041 w 1020247"/>
                <a:gd name="connsiteY36" fmla="*/ 1008597 h 1607715"/>
                <a:gd name="connsiteX37" fmla="*/ 157280 w 1020247"/>
                <a:gd name="connsiteY37" fmla="*/ 1008597 h 1607715"/>
                <a:gd name="connsiteX38" fmla="*/ 137889 w 1020247"/>
                <a:gd name="connsiteY38" fmla="*/ 1067550 h 1607715"/>
                <a:gd name="connsiteX39" fmla="*/ 119794 w 1020247"/>
                <a:gd name="connsiteY39" fmla="*/ 1050349 h 1607715"/>
                <a:gd name="connsiteX40" fmla="*/ 133041 w 1020247"/>
                <a:gd name="connsiteY40" fmla="*/ 1008597 h 1607715"/>
                <a:gd name="connsiteX41" fmla="*/ 862732 w 1020247"/>
                <a:gd name="connsiteY41" fmla="*/ 1008418 h 1607715"/>
                <a:gd name="connsiteX42" fmla="*/ 887261 w 1020247"/>
                <a:gd name="connsiteY42" fmla="*/ 1008418 h 1607715"/>
                <a:gd name="connsiteX43" fmla="*/ 900463 w 1020247"/>
                <a:gd name="connsiteY43" fmla="*/ 1050706 h 1607715"/>
                <a:gd name="connsiteX44" fmla="*/ 882838 w 1020247"/>
                <a:gd name="connsiteY44" fmla="*/ 1067639 h 1607715"/>
                <a:gd name="connsiteX45" fmla="*/ 862732 w 1020247"/>
                <a:gd name="connsiteY45" fmla="*/ 1008418 h 1607715"/>
                <a:gd name="connsiteX46" fmla="*/ 980728 w 1020247"/>
                <a:gd name="connsiteY46" fmla="*/ 1007748 h 1607715"/>
                <a:gd name="connsiteX47" fmla="*/ 999985 w 1020247"/>
                <a:gd name="connsiteY47" fmla="*/ 1008038 h 1607715"/>
                <a:gd name="connsiteX48" fmla="*/ 1005659 w 1020247"/>
                <a:gd name="connsiteY48" fmla="*/ 1014025 h 1607715"/>
                <a:gd name="connsiteX49" fmla="*/ 985687 w 1020247"/>
                <a:gd name="connsiteY49" fmla="*/ 1067528 h 1607715"/>
                <a:gd name="connsiteX50" fmla="*/ 967615 w 1020247"/>
                <a:gd name="connsiteY50" fmla="*/ 1050505 h 1607715"/>
                <a:gd name="connsiteX51" fmla="*/ 980728 w 1020247"/>
                <a:gd name="connsiteY51" fmla="*/ 1007748 h 1607715"/>
                <a:gd name="connsiteX52" fmla="*/ 39485 w 1020247"/>
                <a:gd name="connsiteY52" fmla="*/ 1007703 h 1607715"/>
                <a:gd name="connsiteX53" fmla="*/ 52441 w 1020247"/>
                <a:gd name="connsiteY53" fmla="*/ 1050863 h 1607715"/>
                <a:gd name="connsiteX54" fmla="*/ 33341 w 1020247"/>
                <a:gd name="connsiteY54" fmla="*/ 1065808 h 1607715"/>
                <a:gd name="connsiteX55" fmla="*/ 14487 w 1020247"/>
                <a:gd name="connsiteY55" fmla="*/ 1014718 h 1607715"/>
                <a:gd name="connsiteX56" fmla="*/ 21636 w 1020247"/>
                <a:gd name="connsiteY56" fmla="*/ 1008016 h 1607715"/>
                <a:gd name="connsiteX57" fmla="*/ 39485 w 1020247"/>
                <a:gd name="connsiteY57" fmla="*/ 1007703 h 1607715"/>
                <a:gd name="connsiteX58" fmla="*/ 861236 w 1020247"/>
                <a:gd name="connsiteY58" fmla="*/ 928913 h 1607715"/>
                <a:gd name="connsiteX59" fmla="*/ 933325 w 1020247"/>
                <a:gd name="connsiteY59" fmla="*/ 929047 h 1607715"/>
                <a:gd name="connsiteX60" fmla="*/ 1006843 w 1020247"/>
                <a:gd name="connsiteY60" fmla="*/ 928935 h 1607715"/>
                <a:gd name="connsiteX61" fmla="*/ 1020247 w 1020247"/>
                <a:gd name="connsiteY61" fmla="*/ 942339 h 1607715"/>
                <a:gd name="connsiteX62" fmla="*/ 1020247 w 1020247"/>
                <a:gd name="connsiteY62" fmla="*/ 980204 h 1607715"/>
                <a:gd name="connsiteX63" fmla="*/ 1008787 w 1020247"/>
                <a:gd name="connsiteY63" fmla="*/ 991709 h 1607715"/>
                <a:gd name="connsiteX64" fmla="*/ 859471 w 1020247"/>
                <a:gd name="connsiteY64" fmla="*/ 991709 h 1607715"/>
                <a:gd name="connsiteX65" fmla="*/ 847832 w 1020247"/>
                <a:gd name="connsiteY65" fmla="*/ 980293 h 1607715"/>
                <a:gd name="connsiteX66" fmla="*/ 847832 w 1020247"/>
                <a:gd name="connsiteY66" fmla="*/ 942317 h 1607715"/>
                <a:gd name="connsiteX67" fmla="*/ 861236 w 1020247"/>
                <a:gd name="connsiteY67" fmla="*/ 928913 h 1607715"/>
                <a:gd name="connsiteX68" fmla="*/ 12833 w 1020247"/>
                <a:gd name="connsiteY68" fmla="*/ 928890 h 1607715"/>
                <a:gd name="connsiteX69" fmla="*/ 159960 w 1020247"/>
                <a:gd name="connsiteY69" fmla="*/ 928890 h 1607715"/>
                <a:gd name="connsiteX70" fmla="*/ 172537 w 1020247"/>
                <a:gd name="connsiteY70" fmla="*/ 941713 h 1607715"/>
                <a:gd name="connsiteX71" fmla="*/ 172537 w 1020247"/>
                <a:gd name="connsiteY71" fmla="*/ 979690 h 1607715"/>
                <a:gd name="connsiteX72" fmla="*/ 160317 w 1020247"/>
                <a:gd name="connsiteY72" fmla="*/ 991619 h 1607715"/>
                <a:gd name="connsiteX73" fmla="*/ 85637 w 1020247"/>
                <a:gd name="connsiteY73" fmla="*/ 991619 h 1607715"/>
                <a:gd name="connsiteX74" fmla="*/ 85615 w 1020247"/>
                <a:gd name="connsiteY74" fmla="*/ 991731 h 1607715"/>
                <a:gd name="connsiteX75" fmla="*/ 13169 w 1020247"/>
                <a:gd name="connsiteY75" fmla="*/ 991731 h 1607715"/>
                <a:gd name="connsiteX76" fmla="*/ 11 w 1020247"/>
                <a:gd name="connsiteY76" fmla="*/ 978327 h 1607715"/>
                <a:gd name="connsiteX77" fmla="*/ 11 w 1020247"/>
                <a:gd name="connsiteY77" fmla="*/ 941534 h 1607715"/>
                <a:gd name="connsiteX78" fmla="*/ 12833 w 1020247"/>
                <a:gd name="connsiteY78" fmla="*/ 928890 h 1607715"/>
                <a:gd name="connsiteX79" fmla="*/ 884714 w 1020247"/>
                <a:gd name="connsiteY79" fmla="*/ 743049 h 1607715"/>
                <a:gd name="connsiteX80" fmla="*/ 984035 w 1020247"/>
                <a:gd name="connsiteY80" fmla="*/ 743049 h 1607715"/>
                <a:gd name="connsiteX81" fmla="*/ 1007156 w 1020247"/>
                <a:gd name="connsiteY81" fmla="*/ 765277 h 1607715"/>
                <a:gd name="connsiteX82" fmla="*/ 1007156 w 1020247"/>
                <a:gd name="connsiteY82" fmla="*/ 904786 h 1607715"/>
                <a:gd name="connsiteX83" fmla="*/ 1005994 w 1020247"/>
                <a:gd name="connsiteY83" fmla="*/ 912671 h 1607715"/>
                <a:gd name="connsiteX84" fmla="*/ 861616 w 1020247"/>
                <a:gd name="connsiteY84" fmla="*/ 912671 h 1607715"/>
                <a:gd name="connsiteX85" fmla="*/ 860878 w 1020247"/>
                <a:gd name="connsiteY85" fmla="*/ 901859 h 1607715"/>
                <a:gd name="connsiteX86" fmla="*/ 860878 w 1020247"/>
                <a:gd name="connsiteY86" fmla="*/ 767935 h 1607715"/>
                <a:gd name="connsiteX87" fmla="*/ 884714 w 1020247"/>
                <a:gd name="connsiteY87" fmla="*/ 743049 h 1607715"/>
                <a:gd name="connsiteX88" fmla="*/ 37609 w 1020247"/>
                <a:gd name="connsiteY88" fmla="*/ 743027 h 1607715"/>
                <a:gd name="connsiteX89" fmla="*/ 134695 w 1020247"/>
                <a:gd name="connsiteY89" fmla="*/ 743027 h 1607715"/>
                <a:gd name="connsiteX90" fmla="*/ 159268 w 1020247"/>
                <a:gd name="connsiteY90" fmla="*/ 767198 h 1607715"/>
                <a:gd name="connsiteX91" fmla="*/ 159335 w 1020247"/>
                <a:gd name="connsiteY91" fmla="*/ 912493 h 1607715"/>
                <a:gd name="connsiteX92" fmla="*/ 13035 w 1020247"/>
                <a:gd name="connsiteY92" fmla="*/ 912493 h 1607715"/>
                <a:gd name="connsiteX93" fmla="*/ 13035 w 1020247"/>
                <a:gd name="connsiteY93" fmla="*/ 899983 h 1607715"/>
                <a:gd name="connsiteX94" fmla="*/ 13035 w 1020247"/>
                <a:gd name="connsiteY94" fmla="*/ 768293 h 1607715"/>
                <a:gd name="connsiteX95" fmla="*/ 37609 w 1020247"/>
                <a:gd name="connsiteY95" fmla="*/ 743027 h 1607715"/>
                <a:gd name="connsiteX96" fmla="*/ 347878 w 1020247"/>
                <a:gd name="connsiteY96" fmla="*/ 594717 h 1607715"/>
                <a:gd name="connsiteX97" fmla="*/ 327103 w 1020247"/>
                <a:gd name="connsiteY97" fmla="*/ 615224 h 1607715"/>
                <a:gd name="connsiteX98" fmla="*/ 327103 w 1020247"/>
                <a:gd name="connsiteY98" fmla="*/ 807342 h 1607715"/>
                <a:gd name="connsiteX99" fmla="*/ 348638 w 1020247"/>
                <a:gd name="connsiteY99" fmla="*/ 828118 h 1607715"/>
                <a:gd name="connsiteX100" fmla="*/ 510218 w 1020247"/>
                <a:gd name="connsiteY100" fmla="*/ 828028 h 1607715"/>
                <a:gd name="connsiteX101" fmla="*/ 671865 w 1020247"/>
                <a:gd name="connsiteY101" fmla="*/ 828028 h 1607715"/>
                <a:gd name="connsiteX102" fmla="*/ 693579 w 1020247"/>
                <a:gd name="connsiteY102" fmla="*/ 806270 h 1607715"/>
                <a:gd name="connsiteX103" fmla="*/ 693401 w 1020247"/>
                <a:gd name="connsiteY103" fmla="*/ 615403 h 1607715"/>
                <a:gd name="connsiteX104" fmla="*/ 672804 w 1020247"/>
                <a:gd name="connsiteY104" fmla="*/ 594717 h 1607715"/>
                <a:gd name="connsiteX105" fmla="*/ 347878 w 1020247"/>
                <a:gd name="connsiteY105" fmla="*/ 594717 h 1607715"/>
                <a:gd name="connsiteX106" fmla="*/ 213954 w 1020247"/>
                <a:gd name="connsiteY106" fmla="*/ 538667 h 1607715"/>
                <a:gd name="connsiteX107" fmla="*/ 213754 w 1020247"/>
                <a:gd name="connsiteY107" fmla="*/ 616542 h 1607715"/>
                <a:gd name="connsiteX108" fmla="*/ 209107 w 1020247"/>
                <a:gd name="connsiteY108" fmla="*/ 623445 h 1607715"/>
                <a:gd name="connsiteX109" fmla="*/ 143116 w 1020247"/>
                <a:gd name="connsiteY109" fmla="*/ 715594 h 1607715"/>
                <a:gd name="connsiteX110" fmla="*/ 125245 w 1020247"/>
                <a:gd name="connsiteY110" fmla="*/ 727188 h 1607715"/>
                <a:gd name="connsiteX111" fmla="*/ 62963 w 1020247"/>
                <a:gd name="connsiteY111" fmla="*/ 726943 h 1607715"/>
                <a:gd name="connsiteX112" fmla="*/ 213954 w 1020247"/>
                <a:gd name="connsiteY112" fmla="*/ 538667 h 1607715"/>
                <a:gd name="connsiteX113" fmla="*/ 806147 w 1020247"/>
                <a:gd name="connsiteY113" fmla="*/ 536277 h 1607715"/>
                <a:gd name="connsiteX114" fmla="*/ 959506 w 1020247"/>
                <a:gd name="connsiteY114" fmla="*/ 726943 h 1607715"/>
                <a:gd name="connsiteX115" fmla="*/ 917508 w 1020247"/>
                <a:gd name="connsiteY115" fmla="*/ 727256 h 1607715"/>
                <a:gd name="connsiteX116" fmla="*/ 868362 w 1020247"/>
                <a:gd name="connsiteY116" fmla="*/ 697678 h 1607715"/>
                <a:gd name="connsiteX117" fmla="*/ 811285 w 1020247"/>
                <a:gd name="connsiteY117" fmla="*/ 623534 h 1607715"/>
                <a:gd name="connsiteX118" fmla="*/ 806460 w 1020247"/>
                <a:gd name="connsiteY118" fmla="*/ 615626 h 1607715"/>
                <a:gd name="connsiteX119" fmla="*/ 806147 w 1020247"/>
                <a:gd name="connsiteY119" fmla="*/ 536277 h 1607715"/>
                <a:gd name="connsiteX120" fmla="*/ 271568 w 1020247"/>
                <a:gd name="connsiteY120" fmla="*/ 493207 h 1607715"/>
                <a:gd name="connsiteX121" fmla="*/ 510486 w 1020247"/>
                <a:gd name="connsiteY121" fmla="*/ 493341 h 1607715"/>
                <a:gd name="connsiteX122" fmla="*/ 746143 w 1020247"/>
                <a:gd name="connsiteY122" fmla="*/ 493341 h 1607715"/>
                <a:gd name="connsiteX123" fmla="*/ 790264 w 1020247"/>
                <a:gd name="connsiteY123" fmla="*/ 537819 h 1607715"/>
                <a:gd name="connsiteX124" fmla="*/ 790264 w 1020247"/>
                <a:gd name="connsiteY124" fmla="*/ 938608 h 1607715"/>
                <a:gd name="connsiteX125" fmla="*/ 694451 w 1020247"/>
                <a:gd name="connsiteY125" fmla="*/ 1059665 h 1607715"/>
                <a:gd name="connsiteX126" fmla="*/ 665633 w 1020247"/>
                <a:gd name="connsiteY126" fmla="*/ 1062390 h 1607715"/>
                <a:gd name="connsiteX127" fmla="*/ 355116 w 1020247"/>
                <a:gd name="connsiteY127" fmla="*/ 1062390 h 1607715"/>
                <a:gd name="connsiteX128" fmla="*/ 230128 w 1020247"/>
                <a:gd name="connsiteY128" fmla="*/ 938943 h 1607715"/>
                <a:gd name="connsiteX129" fmla="*/ 229950 w 1020247"/>
                <a:gd name="connsiteY129" fmla="*/ 534602 h 1607715"/>
                <a:gd name="connsiteX130" fmla="*/ 271568 w 1020247"/>
                <a:gd name="connsiteY130" fmla="*/ 493207 h 1607715"/>
                <a:gd name="connsiteX131" fmla="*/ 448728 w 1020247"/>
                <a:gd name="connsiteY131" fmla="*/ 237006 h 1607715"/>
                <a:gd name="connsiteX132" fmla="*/ 457029 w 1020247"/>
                <a:gd name="connsiteY132" fmla="*/ 245822 h 1607715"/>
                <a:gd name="connsiteX133" fmla="*/ 561667 w 1020247"/>
                <a:gd name="connsiteY133" fmla="*/ 248324 h 1607715"/>
                <a:gd name="connsiteX134" fmla="*/ 565419 w 1020247"/>
                <a:gd name="connsiteY134" fmla="*/ 242806 h 1607715"/>
                <a:gd name="connsiteX135" fmla="*/ 583470 w 1020247"/>
                <a:gd name="connsiteY135" fmla="*/ 237802 h 1607715"/>
                <a:gd name="connsiteX136" fmla="*/ 586329 w 1020247"/>
                <a:gd name="connsiteY136" fmla="*/ 256410 h 1607715"/>
                <a:gd name="connsiteX137" fmla="*/ 518216 w 1020247"/>
                <a:gd name="connsiteY137" fmla="*/ 299235 h 1607715"/>
                <a:gd name="connsiteX138" fmla="*/ 510420 w 1020247"/>
                <a:gd name="connsiteY138" fmla="*/ 299213 h 1607715"/>
                <a:gd name="connsiteX139" fmla="*/ 435874 w 1020247"/>
                <a:gd name="connsiteY139" fmla="*/ 259828 h 1607715"/>
                <a:gd name="connsiteX140" fmla="*/ 437125 w 1020247"/>
                <a:gd name="connsiteY140" fmla="*/ 237489 h 1607715"/>
                <a:gd name="connsiteX141" fmla="*/ 448728 w 1020247"/>
                <a:gd name="connsiteY141" fmla="*/ 237006 h 1607715"/>
                <a:gd name="connsiteX142" fmla="*/ 404397 w 1020247"/>
                <a:gd name="connsiteY142" fmla="*/ 136515 h 1607715"/>
                <a:gd name="connsiteX143" fmla="*/ 440810 w 1020247"/>
                <a:gd name="connsiteY143" fmla="*/ 174112 h 1607715"/>
                <a:gd name="connsiteX144" fmla="*/ 404308 w 1020247"/>
                <a:gd name="connsiteY144" fmla="*/ 210664 h 1607715"/>
                <a:gd name="connsiteX145" fmla="*/ 403704 w 1020247"/>
                <a:gd name="connsiteY145" fmla="*/ 210659 h 1607715"/>
                <a:gd name="connsiteX146" fmla="*/ 367336 w 1020247"/>
                <a:gd name="connsiteY146" fmla="*/ 174166 h 1607715"/>
                <a:gd name="connsiteX147" fmla="*/ 367336 w 1020247"/>
                <a:gd name="connsiteY147" fmla="*/ 173375 h 1607715"/>
                <a:gd name="connsiteX148" fmla="*/ 404397 w 1020247"/>
                <a:gd name="connsiteY148" fmla="*/ 136515 h 1607715"/>
                <a:gd name="connsiteX149" fmla="*/ 616308 w 1020247"/>
                <a:gd name="connsiteY149" fmla="*/ 136448 h 1607715"/>
                <a:gd name="connsiteX150" fmla="*/ 652877 w 1020247"/>
                <a:gd name="connsiteY150" fmla="*/ 173665 h 1607715"/>
                <a:gd name="connsiteX151" fmla="*/ 617001 w 1020247"/>
                <a:gd name="connsiteY151" fmla="*/ 210610 h 1607715"/>
                <a:gd name="connsiteX152" fmla="*/ 616331 w 1020247"/>
                <a:gd name="connsiteY152" fmla="*/ 210614 h 1607715"/>
                <a:gd name="connsiteX153" fmla="*/ 579783 w 1020247"/>
                <a:gd name="connsiteY153" fmla="*/ 174655 h 1607715"/>
                <a:gd name="connsiteX154" fmla="*/ 579783 w 1020247"/>
                <a:gd name="connsiteY154" fmla="*/ 173732 h 1607715"/>
                <a:gd name="connsiteX155" fmla="*/ 616308 w 1020247"/>
                <a:gd name="connsiteY155" fmla="*/ 136448 h 1607715"/>
                <a:gd name="connsiteX156" fmla="*/ 337491 w 1020247"/>
                <a:gd name="connsiteY156" fmla="*/ 104995 h 1607715"/>
                <a:gd name="connsiteX157" fmla="*/ 300766 w 1020247"/>
                <a:gd name="connsiteY157" fmla="*/ 142056 h 1607715"/>
                <a:gd name="connsiteX158" fmla="*/ 300766 w 1020247"/>
                <a:gd name="connsiteY158" fmla="*/ 298431 h 1607715"/>
                <a:gd name="connsiteX159" fmla="*/ 338139 w 1020247"/>
                <a:gd name="connsiteY159" fmla="*/ 335737 h 1607715"/>
                <a:gd name="connsiteX160" fmla="*/ 508990 w 1020247"/>
                <a:gd name="connsiteY160" fmla="*/ 335670 h 1607715"/>
                <a:gd name="connsiteX161" fmla="*/ 683237 w 1020247"/>
                <a:gd name="connsiteY161" fmla="*/ 335670 h 1607715"/>
                <a:gd name="connsiteX162" fmla="*/ 719404 w 1020247"/>
                <a:gd name="connsiteY162" fmla="*/ 299414 h 1607715"/>
                <a:gd name="connsiteX163" fmla="*/ 719404 w 1020247"/>
                <a:gd name="connsiteY163" fmla="*/ 141944 h 1607715"/>
                <a:gd name="connsiteX164" fmla="*/ 682589 w 1020247"/>
                <a:gd name="connsiteY164" fmla="*/ 104995 h 1607715"/>
                <a:gd name="connsiteX165" fmla="*/ 337491 w 1020247"/>
                <a:gd name="connsiteY165" fmla="*/ 104995 h 1607715"/>
                <a:gd name="connsiteX166" fmla="*/ 349041 w 1020247"/>
                <a:gd name="connsiteY166" fmla="*/ 0 h 1607715"/>
                <a:gd name="connsiteX167" fmla="*/ 670727 w 1020247"/>
                <a:gd name="connsiteY167" fmla="*/ 0 h 1607715"/>
                <a:gd name="connsiteX168" fmla="*/ 791560 w 1020247"/>
                <a:gd name="connsiteY168" fmla="*/ 121124 h 1607715"/>
                <a:gd name="connsiteX169" fmla="*/ 791560 w 1020247"/>
                <a:gd name="connsiteY169" fmla="*/ 319944 h 1607715"/>
                <a:gd name="connsiteX170" fmla="*/ 670481 w 1020247"/>
                <a:gd name="connsiteY170" fmla="*/ 440956 h 1607715"/>
                <a:gd name="connsiteX171" fmla="*/ 619279 w 1020247"/>
                <a:gd name="connsiteY171" fmla="*/ 440911 h 1607715"/>
                <a:gd name="connsiteX172" fmla="*/ 619279 w 1020247"/>
                <a:gd name="connsiteY172" fmla="*/ 476430 h 1607715"/>
                <a:gd name="connsiteX173" fmla="*/ 608109 w 1020247"/>
                <a:gd name="connsiteY173" fmla="*/ 477145 h 1607715"/>
                <a:gd name="connsiteX174" fmla="*/ 412685 w 1020247"/>
                <a:gd name="connsiteY174" fmla="*/ 477391 h 1607715"/>
                <a:gd name="connsiteX175" fmla="*/ 401181 w 1020247"/>
                <a:gd name="connsiteY175" fmla="*/ 465171 h 1607715"/>
                <a:gd name="connsiteX176" fmla="*/ 401315 w 1020247"/>
                <a:gd name="connsiteY176" fmla="*/ 440866 h 1607715"/>
                <a:gd name="connsiteX177" fmla="*/ 377747 w 1020247"/>
                <a:gd name="connsiteY177" fmla="*/ 440866 h 1607715"/>
                <a:gd name="connsiteX178" fmla="*/ 322233 w 1020247"/>
                <a:gd name="connsiteY178" fmla="*/ 437694 h 1607715"/>
                <a:gd name="connsiteX179" fmla="*/ 228408 w 1020247"/>
                <a:gd name="connsiteY179" fmla="*/ 321262 h 1607715"/>
                <a:gd name="connsiteX180" fmla="*/ 228408 w 1020247"/>
                <a:gd name="connsiteY180" fmla="*/ 120208 h 1607715"/>
                <a:gd name="connsiteX181" fmla="*/ 349041 w 1020247"/>
                <a:gd name="connsiteY181" fmla="*/ 0 h 160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</a:cxnLst>
              <a:rect l="l" t="t" r="r" b="b"/>
              <a:pathLst>
                <a:path w="1020247" h="1607715">
                  <a:moveTo>
                    <a:pt x="388647" y="1501044"/>
                  </a:moveTo>
                  <a:cubicBezTo>
                    <a:pt x="445412" y="1502452"/>
                    <a:pt x="494402" y="1553274"/>
                    <a:pt x="490425" y="1607424"/>
                  </a:cubicBezTo>
                  <a:lnTo>
                    <a:pt x="279543" y="1607424"/>
                  </a:lnTo>
                  <a:cubicBezTo>
                    <a:pt x="277666" y="1548739"/>
                    <a:pt x="328689" y="1499570"/>
                    <a:pt x="388647" y="1501044"/>
                  </a:cubicBezTo>
                  <a:close/>
                  <a:moveTo>
                    <a:pt x="627832" y="1500489"/>
                  </a:moveTo>
                  <a:cubicBezTo>
                    <a:pt x="646717" y="1499179"/>
                    <a:pt x="665979" y="1503614"/>
                    <a:pt x="685269" y="1513912"/>
                  </a:cubicBezTo>
                  <a:cubicBezTo>
                    <a:pt x="721749" y="1533392"/>
                    <a:pt x="739308" y="1565426"/>
                    <a:pt x="741408" y="1607715"/>
                  </a:cubicBezTo>
                  <a:lnTo>
                    <a:pt x="528804" y="1607715"/>
                  </a:lnTo>
                  <a:cubicBezTo>
                    <a:pt x="529899" y="1571503"/>
                    <a:pt x="543638" y="1542216"/>
                    <a:pt x="572657" y="1521529"/>
                  </a:cubicBezTo>
                  <a:cubicBezTo>
                    <a:pt x="590439" y="1508852"/>
                    <a:pt x="608947" y="1501798"/>
                    <a:pt x="627832" y="1500489"/>
                  </a:cubicBezTo>
                  <a:close/>
                  <a:moveTo>
                    <a:pt x="585011" y="1352845"/>
                  </a:moveTo>
                  <a:cubicBezTo>
                    <a:pt x="618475" y="1352696"/>
                    <a:pt x="651939" y="1352696"/>
                    <a:pt x="685426" y="1352845"/>
                  </a:cubicBezTo>
                  <a:cubicBezTo>
                    <a:pt x="699902" y="1352845"/>
                    <a:pt x="707966" y="1359703"/>
                    <a:pt x="708055" y="1373152"/>
                  </a:cubicBezTo>
                  <a:cubicBezTo>
                    <a:pt x="708413" y="1417383"/>
                    <a:pt x="708189" y="1461638"/>
                    <a:pt x="708189" y="1508260"/>
                  </a:cubicBezTo>
                  <a:cubicBezTo>
                    <a:pt x="684890" y="1494164"/>
                    <a:pt x="661612" y="1484848"/>
                    <a:pt x="635319" y="1484982"/>
                  </a:cubicBezTo>
                  <a:cubicBezTo>
                    <a:pt x="609025" y="1485116"/>
                    <a:pt x="585748" y="1493002"/>
                    <a:pt x="561889" y="1509064"/>
                  </a:cubicBezTo>
                  <a:lnTo>
                    <a:pt x="561889" y="1444146"/>
                  </a:lnTo>
                  <a:cubicBezTo>
                    <a:pt x="561889" y="1421472"/>
                    <a:pt x="561889" y="1398775"/>
                    <a:pt x="561889" y="1376078"/>
                  </a:cubicBezTo>
                  <a:cubicBezTo>
                    <a:pt x="562001" y="1359971"/>
                    <a:pt x="568949" y="1352912"/>
                    <a:pt x="585011" y="1352845"/>
                  </a:cubicBezTo>
                  <a:close/>
                  <a:moveTo>
                    <a:pt x="336821" y="1352801"/>
                  </a:moveTo>
                  <a:cubicBezTo>
                    <a:pt x="369190" y="1352712"/>
                    <a:pt x="401560" y="1352712"/>
                    <a:pt x="433907" y="1352801"/>
                  </a:cubicBezTo>
                  <a:cubicBezTo>
                    <a:pt x="451533" y="1352801"/>
                    <a:pt x="458168" y="1359503"/>
                    <a:pt x="458190" y="1377128"/>
                  </a:cubicBezTo>
                  <a:cubicBezTo>
                    <a:pt x="458280" y="1417668"/>
                    <a:pt x="458280" y="1458213"/>
                    <a:pt x="458190" y="1498766"/>
                  </a:cubicBezTo>
                  <a:cubicBezTo>
                    <a:pt x="458213" y="1501290"/>
                    <a:pt x="457944" y="1503792"/>
                    <a:pt x="457744" y="1507501"/>
                  </a:cubicBezTo>
                  <a:cubicBezTo>
                    <a:pt x="395194" y="1477454"/>
                    <a:pt x="386258" y="1477432"/>
                    <a:pt x="312538" y="1506853"/>
                  </a:cubicBezTo>
                  <a:cubicBezTo>
                    <a:pt x="312292" y="1503413"/>
                    <a:pt x="311890" y="1500151"/>
                    <a:pt x="311890" y="1497068"/>
                  </a:cubicBezTo>
                  <a:cubicBezTo>
                    <a:pt x="311890" y="1457260"/>
                    <a:pt x="311890" y="1417458"/>
                    <a:pt x="311890" y="1377665"/>
                  </a:cubicBezTo>
                  <a:cubicBezTo>
                    <a:pt x="311890" y="1359458"/>
                    <a:pt x="318592" y="1352868"/>
                    <a:pt x="336821" y="1352801"/>
                  </a:cubicBezTo>
                  <a:close/>
                  <a:moveTo>
                    <a:pt x="584586" y="1079077"/>
                  </a:moveTo>
                  <a:lnTo>
                    <a:pt x="685761" y="1079077"/>
                  </a:lnTo>
                  <a:lnTo>
                    <a:pt x="685761" y="1335979"/>
                  </a:lnTo>
                  <a:lnTo>
                    <a:pt x="584586" y="1335979"/>
                  </a:lnTo>
                  <a:close/>
                  <a:moveTo>
                    <a:pt x="334519" y="1078854"/>
                  </a:moveTo>
                  <a:lnTo>
                    <a:pt x="436163" y="1078854"/>
                  </a:lnTo>
                  <a:lnTo>
                    <a:pt x="436163" y="1335756"/>
                  </a:lnTo>
                  <a:lnTo>
                    <a:pt x="334519" y="1335756"/>
                  </a:lnTo>
                  <a:close/>
                  <a:moveTo>
                    <a:pt x="133041" y="1008597"/>
                  </a:moveTo>
                  <a:lnTo>
                    <a:pt x="157280" y="1008597"/>
                  </a:lnTo>
                  <a:cubicBezTo>
                    <a:pt x="160027" y="1031495"/>
                    <a:pt x="153191" y="1050640"/>
                    <a:pt x="137889" y="1067550"/>
                  </a:cubicBezTo>
                  <a:lnTo>
                    <a:pt x="119794" y="1050349"/>
                  </a:lnTo>
                  <a:cubicBezTo>
                    <a:pt x="124396" y="1035806"/>
                    <a:pt x="128484" y="1022961"/>
                    <a:pt x="133041" y="1008597"/>
                  </a:cubicBezTo>
                  <a:close/>
                  <a:moveTo>
                    <a:pt x="862732" y="1008418"/>
                  </a:moveTo>
                  <a:lnTo>
                    <a:pt x="887261" y="1008418"/>
                  </a:lnTo>
                  <a:cubicBezTo>
                    <a:pt x="891729" y="1022626"/>
                    <a:pt x="895817" y="1035806"/>
                    <a:pt x="900463" y="1050706"/>
                  </a:cubicBezTo>
                  <a:lnTo>
                    <a:pt x="882838" y="1067639"/>
                  </a:lnTo>
                  <a:cubicBezTo>
                    <a:pt x="866954" y="1051019"/>
                    <a:pt x="860499" y="1031763"/>
                    <a:pt x="862732" y="1008418"/>
                  </a:cubicBezTo>
                  <a:close/>
                  <a:moveTo>
                    <a:pt x="980728" y="1007748"/>
                  </a:moveTo>
                  <a:cubicBezTo>
                    <a:pt x="987140" y="1007468"/>
                    <a:pt x="993573" y="1007565"/>
                    <a:pt x="999985" y="1008038"/>
                  </a:cubicBezTo>
                  <a:cubicBezTo>
                    <a:pt x="1002777" y="1008938"/>
                    <a:pt x="1004899" y="1011192"/>
                    <a:pt x="1005659" y="1014025"/>
                  </a:cubicBezTo>
                  <a:cubicBezTo>
                    <a:pt x="1006799" y="1034734"/>
                    <a:pt x="999292" y="1052315"/>
                    <a:pt x="985687" y="1067528"/>
                  </a:cubicBezTo>
                  <a:lnTo>
                    <a:pt x="967615" y="1050505"/>
                  </a:lnTo>
                  <a:cubicBezTo>
                    <a:pt x="972083" y="1035694"/>
                    <a:pt x="976104" y="1022827"/>
                    <a:pt x="980728" y="1007748"/>
                  </a:cubicBezTo>
                  <a:close/>
                  <a:moveTo>
                    <a:pt x="39485" y="1007703"/>
                  </a:moveTo>
                  <a:cubicBezTo>
                    <a:pt x="43953" y="1022715"/>
                    <a:pt x="47817" y="1035493"/>
                    <a:pt x="52441" y="1050863"/>
                  </a:cubicBezTo>
                  <a:lnTo>
                    <a:pt x="33341" y="1065808"/>
                  </a:lnTo>
                  <a:cubicBezTo>
                    <a:pt x="20206" y="1052152"/>
                    <a:pt x="13370" y="1033632"/>
                    <a:pt x="14487" y="1014718"/>
                  </a:cubicBezTo>
                  <a:cubicBezTo>
                    <a:pt x="14621" y="1012283"/>
                    <a:pt x="18954" y="1008463"/>
                    <a:pt x="21636" y="1008016"/>
                  </a:cubicBezTo>
                  <a:cubicBezTo>
                    <a:pt x="27578" y="1007433"/>
                    <a:pt x="33542" y="1007328"/>
                    <a:pt x="39485" y="1007703"/>
                  </a:cubicBezTo>
                  <a:close/>
                  <a:moveTo>
                    <a:pt x="861236" y="928913"/>
                  </a:moveTo>
                  <a:cubicBezTo>
                    <a:pt x="885027" y="929181"/>
                    <a:pt x="909176" y="929047"/>
                    <a:pt x="933325" y="929047"/>
                  </a:cubicBezTo>
                  <a:cubicBezTo>
                    <a:pt x="957898" y="929047"/>
                    <a:pt x="982337" y="929293"/>
                    <a:pt x="1006843" y="928935"/>
                  </a:cubicBezTo>
                  <a:cubicBezTo>
                    <a:pt x="1016516" y="928801"/>
                    <a:pt x="1020247" y="932979"/>
                    <a:pt x="1020247" y="942339"/>
                  </a:cubicBezTo>
                  <a:cubicBezTo>
                    <a:pt x="1020024" y="954961"/>
                    <a:pt x="1020046" y="967582"/>
                    <a:pt x="1020247" y="980204"/>
                  </a:cubicBezTo>
                  <a:cubicBezTo>
                    <a:pt x="1020247" y="988090"/>
                    <a:pt x="1016762" y="991731"/>
                    <a:pt x="1008787" y="991709"/>
                  </a:cubicBezTo>
                  <a:cubicBezTo>
                    <a:pt x="959015" y="991619"/>
                    <a:pt x="909243" y="991619"/>
                    <a:pt x="859471" y="991709"/>
                  </a:cubicBezTo>
                  <a:cubicBezTo>
                    <a:pt x="851674" y="991709"/>
                    <a:pt x="847765" y="988269"/>
                    <a:pt x="847832" y="980293"/>
                  </a:cubicBezTo>
                  <a:cubicBezTo>
                    <a:pt x="847944" y="967672"/>
                    <a:pt x="848101" y="955028"/>
                    <a:pt x="847832" y="942317"/>
                  </a:cubicBezTo>
                  <a:cubicBezTo>
                    <a:pt x="847609" y="932912"/>
                    <a:pt x="851585" y="928913"/>
                    <a:pt x="861236" y="928913"/>
                  </a:cubicBezTo>
                  <a:close/>
                  <a:moveTo>
                    <a:pt x="12833" y="928890"/>
                  </a:moveTo>
                  <a:cubicBezTo>
                    <a:pt x="61869" y="929069"/>
                    <a:pt x="110926" y="929069"/>
                    <a:pt x="159960" y="928890"/>
                  </a:cubicBezTo>
                  <a:cubicBezTo>
                    <a:pt x="169097" y="928890"/>
                    <a:pt x="172693" y="932889"/>
                    <a:pt x="172537" y="941713"/>
                  </a:cubicBezTo>
                  <a:cubicBezTo>
                    <a:pt x="172292" y="954357"/>
                    <a:pt x="172336" y="966979"/>
                    <a:pt x="172537" y="979690"/>
                  </a:cubicBezTo>
                  <a:cubicBezTo>
                    <a:pt x="172649" y="988179"/>
                    <a:pt x="168784" y="991708"/>
                    <a:pt x="160317" y="991619"/>
                  </a:cubicBezTo>
                  <a:cubicBezTo>
                    <a:pt x="135432" y="991418"/>
                    <a:pt x="110545" y="991619"/>
                    <a:pt x="85637" y="991619"/>
                  </a:cubicBezTo>
                  <a:lnTo>
                    <a:pt x="85615" y="991731"/>
                  </a:lnTo>
                  <a:cubicBezTo>
                    <a:pt x="61466" y="991731"/>
                    <a:pt x="37317" y="991508"/>
                    <a:pt x="13169" y="991731"/>
                  </a:cubicBezTo>
                  <a:cubicBezTo>
                    <a:pt x="3518" y="991865"/>
                    <a:pt x="-235" y="987866"/>
                    <a:pt x="11" y="978327"/>
                  </a:cubicBezTo>
                  <a:cubicBezTo>
                    <a:pt x="368" y="966085"/>
                    <a:pt x="167" y="953754"/>
                    <a:pt x="11" y="941534"/>
                  </a:cubicBezTo>
                  <a:cubicBezTo>
                    <a:pt x="-101" y="932599"/>
                    <a:pt x="3786" y="928846"/>
                    <a:pt x="12833" y="928890"/>
                  </a:cubicBezTo>
                  <a:close/>
                  <a:moveTo>
                    <a:pt x="884714" y="743049"/>
                  </a:moveTo>
                  <a:cubicBezTo>
                    <a:pt x="917821" y="742870"/>
                    <a:pt x="950928" y="742870"/>
                    <a:pt x="984035" y="743049"/>
                  </a:cubicBezTo>
                  <a:cubicBezTo>
                    <a:pt x="999672" y="743049"/>
                    <a:pt x="1007111" y="750175"/>
                    <a:pt x="1007156" y="765277"/>
                  </a:cubicBezTo>
                  <a:cubicBezTo>
                    <a:pt x="1007335" y="811787"/>
                    <a:pt x="1007156" y="858275"/>
                    <a:pt x="1007156" y="904786"/>
                  </a:cubicBezTo>
                  <a:cubicBezTo>
                    <a:pt x="1006932" y="907435"/>
                    <a:pt x="1006553" y="910069"/>
                    <a:pt x="1005994" y="912671"/>
                  </a:cubicBezTo>
                  <a:lnTo>
                    <a:pt x="861616" y="912671"/>
                  </a:lnTo>
                  <a:cubicBezTo>
                    <a:pt x="861347" y="908896"/>
                    <a:pt x="860878" y="905389"/>
                    <a:pt x="860878" y="901859"/>
                  </a:cubicBezTo>
                  <a:cubicBezTo>
                    <a:pt x="860878" y="857181"/>
                    <a:pt x="860878" y="812540"/>
                    <a:pt x="860878" y="767935"/>
                  </a:cubicBezTo>
                  <a:cubicBezTo>
                    <a:pt x="860878" y="750220"/>
                    <a:pt x="867580" y="743138"/>
                    <a:pt x="884714" y="743049"/>
                  </a:cubicBezTo>
                  <a:close/>
                  <a:moveTo>
                    <a:pt x="37609" y="743027"/>
                  </a:moveTo>
                  <a:cubicBezTo>
                    <a:pt x="69956" y="742878"/>
                    <a:pt x="102325" y="742878"/>
                    <a:pt x="134695" y="743027"/>
                  </a:cubicBezTo>
                  <a:cubicBezTo>
                    <a:pt x="152432" y="743027"/>
                    <a:pt x="159268" y="749863"/>
                    <a:pt x="159268" y="767198"/>
                  </a:cubicBezTo>
                  <a:cubicBezTo>
                    <a:pt x="159335" y="815250"/>
                    <a:pt x="159335" y="863146"/>
                    <a:pt x="159335" y="912493"/>
                  </a:cubicBezTo>
                  <a:lnTo>
                    <a:pt x="13035" y="912493"/>
                  </a:lnTo>
                  <a:lnTo>
                    <a:pt x="13035" y="899983"/>
                  </a:lnTo>
                  <a:cubicBezTo>
                    <a:pt x="13035" y="856080"/>
                    <a:pt x="13035" y="812183"/>
                    <a:pt x="13035" y="768293"/>
                  </a:cubicBezTo>
                  <a:cubicBezTo>
                    <a:pt x="13035" y="750086"/>
                    <a:pt x="19737" y="743117"/>
                    <a:pt x="37609" y="743027"/>
                  </a:cubicBezTo>
                  <a:close/>
                  <a:moveTo>
                    <a:pt x="347878" y="594717"/>
                  </a:moveTo>
                  <a:cubicBezTo>
                    <a:pt x="334073" y="594717"/>
                    <a:pt x="327148" y="601419"/>
                    <a:pt x="327103" y="615224"/>
                  </a:cubicBezTo>
                  <a:cubicBezTo>
                    <a:pt x="326947" y="679264"/>
                    <a:pt x="326947" y="743302"/>
                    <a:pt x="327103" y="807342"/>
                  </a:cubicBezTo>
                  <a:cubicBezTo>
                    <a:pt x="327103" y="821952"/>
                    <a:pt x="333805" y="828118"/>
                    <a:pt x="348638" y="828118"/>
                  </a:cubicBezTo>
                  <a:cubicBezTo>
                    <a:pt x="402498" y="828118"/>
                    <a:pt x="456358" y="828089"/>
                    <a:pt x="510218" y="828028"/>
                  </a:cubicBezTo>
                  <a:cubicBezTo>
                    <a:pt x="564101" y="828028"/>
                    <a:pt x="617983" y="828028"/>
                    <a:pt x="671865" y="828028"/>
                  </a:cubicBezTo>
                  <a:cubicBezTo>
                    <a:pt x="687190" y="828028"/>
                    <a:pt x="693557" y="821729"/>
                    <a:pt x="693579" y="806270"/>
                  </a:cubicBezTo>
                  <a:cubicBezTo>
                    <a:pt x="693668" y="742648"/>
                    <a:pt x="693601" y="679025"/>
                    <a:pt x="693401" y="615403"/>
                  </a:cubicBezTo>
                  <a:cubicBezTo>
                    <a:pt x="693401" y="601530"/>
                    <a:pt x="686699" y="594717"/>
                    <a:pt x="672804" y="594717"/>
                  </a:cubicBezTo>
                  <a:cubicBezTo>
                    <a:pt x="564503" y="594612"/>
                    <a:pt x="456202" y="594612"/>
                    <a:pt x="347878" y="594717"/>
                  </a:cubicBezTo>
                  <a:close/>
                  <a:moveTo>
                    <a:pt x="213954" y="538667"/>
                  </a:moveTo>
                  <a:cubicBezTo>
                    <a:pt x="213954" y="564737"/>
                    <a:pt x="214066" y="590651"/>
                    <a:pt x="213754" y="616542"/>
                  </a:cubicBezTo>
                  <a:cubicBezTo>
                    <a:pt x="213754" y="618887"/>
                    <a:pt x="211251" y="621836"/>
                    <a:pt x="209107" y="623445"/>
                  </a:cubicBezTo>
                  <a:cubicBezTo>
                    <a:pt x="177519" y="647303"/>
                    <a:pt x="157480" y="679561"/>
                    <a:pt x="143116" y="715594"/>
                  </a:cubicBezTo>
                  <a:cubicBezTo>
                    <a:pt x="139453" y="724798"/>
                    <a:pt x="134762" y="727568"/>
                    <a:pt x="125245" y="727188"/>
                  </a:cubicBezTo>
                  <a:cubicBezTo>
                    <a:pt x="104536" y="726384"/>
                    <a:pt x="83761" y="726943"/>
                    <a:pt x="62963" y="726943"/>
                  </a:cubicBezTo>
                  <a:cubicBezTo>
                    <a:pt x="67542" y="659724"/>
                    <a:pt x="157101" y="547960"/>
                    <a:pt x="213954" y="538667"/>
                  </a:cubicBezTo>
                  <a:close/>
                  <a:moveTo>
                    <a:pt x="806147" y="536277"/>
                  </a:moveTo>
                  <a:cubicBezTo>
                    <a:pt x="892064" y="573450"/>
                    <a:pt x="931739" y="643908"/>
                    <a:pt x="959506" y="726943"/>
                  </a:cubicBezTo>
                  <a:cubicBezTo>
                    <a:pt x="944584" y="726943"/>
                    <a:pt x="930845" y="725491"/>
                    <a:pt x="917508" y="727256"/>
                  </a:cubicBezTo>
                  <a:cubicBezTo>
                    <a:pt x="892511" y="730607"/>
                    <a:pt x="877454" y="723994"/>
                    <a:pt x="868362" y="697678"/>
                  </a:cubicBezTo>
                  <a:cubicBezTo>
                    <a:pt x="857907" y="667699"/>
                    <a:pt x="837087" y="643104"/>
                    <a:pt x="811285" y="623534"/>
                  </a:cubicBezTo>
                  <a:cubicBezTo>
                    <a:pt x="808694" y="621642"/>
                    <a:pt x="806951" y="618798"/>
                    <a:pt x="806460" y="615626"/>
                  </a:cubicBezTo>
                  <a:cubicBezTo>
                    <a:pt x="806013" y="590070"/>
                    <a:pt x="806147" y="564492"/>
                    <a:pt x="806147" y="536277"/>
                  </a:cubicBezTo>
                  <a:close/>
                  <a:moveTo>
                    <a:pt x="271568" y="493207"/>
                  </a:moveTo>
                  <a:cubicBezTo>
                    <a:pt x="351163" y="493252"/>
                    <a:pt x="430802" y="493296"/>
                    <a:pt x="510486" y="493341"/>
                  </a:cubicBezTo>
                  <a:lnTo>
                    <a:pt x="746143" y="493341"/>
                  </a:lnTo>
                  <a:cubicBezTo>
                    <a:pt x="776570" y="493341"/>
                    <a:pt x="790264" y="507258"/>
                    <a:pt x="790264" y="537819"/>
                  </a:cubicBezTo>
                  <a:cubicBezTo>
                    <a:pt x="790264" y="671423"/>
                    <a:pt x="790264" y="805019"/>
                    <a:pt x="790264" y="938608"/>
                  </a:cubicBezTo>
                  <a:cubicBezTo>
                    <a:pt x="790264" y="998790"/>
                    <a:pt x="751773" y="1047266"/>
                    <a:pt x="694451" y="1059665"/>
                  </a:cubicBezTo>
                  <a:cubicBezTo>
                    <a:pt x="684956" y="1061566"/>
                    <a:pt x="675306" y="1062479"/>
                    <a:pt x="665633" y="1062390"/>
                  </a:cubicBezTo>
                  <a:cubicBezTo>
                    <a:pt x="562135" y="1062569"/>
                    <a:pt x="458637" y="1062569"/>
                    <a:pt x="355116" y="1062390"/>
                  </a:cubicBezTo>
                  <a:cubicBezTo>
                    <a:pt x="283318" y="1062390"/>
                    <a:pt x="230329" y="1010496"/>
                    <a:pt x="230128" y="938943"/>
                  </a:cubicBezTo>
                  <a:cubicBezTo>
                    <a:pt x="229726" y="804170"/>
                    <a:pt x="229905" y="669419"/>
                    <a:pt x="229950" y="534602"/>
                  </a:cubicBezTo>
                  <a:cubicBezTo>
                    <a:pt x="229950" y="507795"/>
                    <a:pt x="244716" y="493229"/>
                    <a:pt x="271568" y="493207"/>
                  </a:cubicBezTo>
                  <a:close/>
                  <a:moveTo>
                    <a:pt x="448728" y="237006"/>
                  </a:moveTo>
                  <a:cubicBezTo>
                    <a:pt x="451886" y="238740"/>
                    <a:pt x="454494" y="242024"/>
                    <a:pt x="457029" y="245822"/>
                  </a:cubicBezTo>
                  <a:cubicBezTo>
                    <a:pt x="481602" y="282592"/>
                    <a:pt x="534792" y="283798"/>
                    <a:pt x="561667" y="248324"/>
                  </a:cubicBezTo>
                  <a:cubicBezTo>
                    <a:pt x="563007" y="246559"/>
                    <a:pt x="564191" y="244660"/>
                    <a:pt x="565419" y="242806"/>
                  </a:cubicBezTo>
                  <a:cubicBezTo>
                    <a:pt x="569887" y="235881"/>
                    <a:pt x="576254" y="233222"/>
                    <a:pt x="583470" y="237802"/>
                  </a:cubicBezTo>
                  <a:cubicBezTo>
                    <a:pt x="590685" y="242381"/>
                    <a:pt x="590551" y="249709"/>
                    <a:pt x="586329" y="256410"/>
                  </a:cubicBezTo>
                  <a:cubicBezTo>
                    <a:pt x="570558" y="281565"/>
                    <a:pt x="547883" y="296040"/>
                    <a:pt x="518216" y="299235"/>
                  </a:cubicBezTo>
                  <a:cubicBezTo>
                    <a:pt x="515625" y="299362"/>
                    <a:pt x="513011" y="299353"/>
                    <a:pt x="510420" y="299213"/>
                  </a:cubicBezTo>
                  <a:cubicBezTo>
                    <a:pt x="478922" y="298743"/>
                    <a:pt x="453902" y="285809"/>
                    <a:pt x="435874" y="259828"/>
                  </a:cubicBezTo>
                  <a:cubicBezTo>
                    <a:pt x="429172" y="250334"/>
                    <a:pt x="429753" y="241197"/>
                    <a:pt x="437125" y="237489"/>
                  </a:cubicBezTo>
                  <a:cubicBezTo>
                    <a:pt x="441861" y="235087"/>
                    <a:pt x="445570" y="235272"/>
                    <a:pt x="448728" y="237006"/>
                  </a:cubicBezTo>
                  <a:close/>
                  <a:moveTo>
                    <a:pt x="404397" y="136515"/>
                  </a:moveTo>
                  <a:cubicBezTo>
                    <a:pt x="424748" y="137049"/>
                    <a:pt x="440922" y="153759"/>
                    <a:pt x="440810" y="174112"/>
                  </a:cubicBezTo>
                  <a:cubicBezTo>
                    <a:pt x="440833" y="194284"/>
                    <a:pt x="424480" y="210648"/>
                    <a:pt x="404308" y="210664"/>
                  </a:cubicBezTo>
                  <a:cubicBezTo>
                    <a:pt x="404107" y="210664"/>
                    <a:pt x="403906" y="210661"/>
                    <a:pt x="403704" y="210659"/>
                  </a:cubicBezTo>
                  <a:cubicBezTo>
                    <a:pt x="383577" y="210628"/>
                    <a:pt x="367292" y="194289"/>
                    <a:pt x="367336" y="174166"/>
                  </a:cubicBezTo>
                  <a:cubicBezTo>
                    <a:pt x="367336" y="173902"/>
                    <a:pt x="367336" y="173638"/>
                    <a:pt x="367336" y="173375"/>
                  </a:cubicBezTo>
                  <a:cubicBezTo>
                    <a:pt x="367515" y="153010"/>
                    <a:pt x="384024" y="136575"/>
                    <a:pt x="404397" y="136515"/>
                  </a:cubicBezTo>
                  <a:close/>
                  <a:moveTo>
                    <a:pt x="616308" y="136448"/>
                  </a:moveTo>
                  <a:cubicBezTo>
                    <a:pt x="636614" y="136801"/>
                    <a:pt x="652877" y="153361"/>
                    <a:pt x="652877" y="173665"/>
                  </a:cubicBezTo>
                  <a:cubicBezTo>
                    <a:pt x="653168" y="193773"/>
                    <a:pt x="637106" y="210315"/>
                    <a:pt x="617001" y="210610"/>
                  </a:cubicBezTo>
                  <a:cubicBezTo>
                    <a:pt x="616777" y="210614"/>
                    <a:pt x="616554" y="210614"/>
                    <a:pt x="616331" y="210614"/>
                  </a:cubicBezTo>
                  <a:cubicBezTo>
                    <a:pt x="596315" y="210778"/>
                    <a:pt x="579940" y="194678"/>
                    <a:pt x="579783" y="174655"/>
                  </a:cubicBezTo>
                  <a:cubicBezTo>
                    <a:pt x="579783" y="174347"/>
                    <a:pt x="579783" y="174041"/>
                    <a:pt x="579783" y="173732"/>
                  </a:cubicBezTo>
                  <a:cubicBezTo>
                    <a:pt x="579783" y="153404"/>
                    <a:pt x="596515" y="136292"/>
                    <a:pt x="616308" y="136448"/>
                  </a:cubicBezTo>
                  <a:close/>
                  <a:moveTo>
                    <a:pt x="337491" y="104995"/>
                  </a:moveTo>
                  <a:cubicBezTo>
                    <a:pt x="312293" y="104995"/>
                    <a:pt x="300810" y="116589"/>
                    <a:pt x="300766" y="142056"/>
                  </a:cubicBezTo>
                  <a:cubicBezTo>
                    <a:pt x="300676" y="194180"/>
                    <a:pt x="300676" y="246306"/>
                    <a:pt x="300766" y="298431"/>
                  </a:cubicBezTo>
                  <a:cubicBezTo>
                    <a:pt x="300766" y="324702"/>
                    <a:pt x="311935" y="335715"/>
                    <a:pt x="338139" y="335737"/>
                  </a:cubicBezTo>
                  <a:lnTo>
                    <a:pt x="508990" y="335670"/>
                  </a:lnTo>
                  <a:cubicBezTo>
                    <a:pt x="567072" y="335670"/>
                    <a:pt x="625155" y="335670"/>
                    <a:pt x="683237" y="335670"/>
                  </a:cubicBezTo>
                  <a:cubicBezTo>
                    <a:pt x="707967" y="335670"/>
                    <a:pt x="719359" y="324277"/>
                    <a:pt x="719404" y="299414"/>
                  </a:cubicBezTo>
                  <a:cubicBezTo>
                    <a:pt x="719493" y="246932"/>
                    <a:pt x="719493" y="194441"/>
                    <a:pt x="719404" y="141944"/>
                  </a:cubicBezTo>
                  <a:cubicBezTo>
                    <a:pt x="719404" y="116522"/>
                    <a:pt x="707855" y="104995"/>
                    <a:pt x="682589" y="104995"/>
                  </a:cubicBezTo>
                  <a:cubicBezTo>
                    <a:pt x="567564" y="104995"/>
                    <a:pt x="452539" y="104995"/>
                    <a:pt x="337491" y="104995"/>
                  </a:cubicBezTo>
                  <a:close/>
                  <a:moveTo>
                    <a:pt x="349041" y="0"/>
                  </a:moveTo>
                  <a:cubicBezTo>
                    <a:pt x="456269" y="0"/>
                    <a:pt x="563498" y="0"/>
                    <a:pt x="670727" y="0"/>
                  </a:cubicBezTo>
                  <a:cubicBezTo>
                    <a:pt x="739018" y="0"/>
                    <a:pt x="791493" y="52721"/>
                    <a:pt x="791560" y="121124"/>
                  </a:cubicBezTo>
                  <a:cubicBezTo>
                    <a:pt x="791560" y="187382"/>
                    <a:pt x="791560" y="253656"/>
                    <a:pt x="791560" y="319944"/>
                  </a:cubicBezTo>
                  <a:cubicBezTo>
                    <a:pt x="791560" y="388168"/>
                    <a:pt x="738571" y="441023"/>
                    <a:pt x="670481" y="440956"/>
                  </a:cubicBezTo>
                  <a:lnTo>
                    <a:pt x="619279" y="440911"/>
                  </a:lnTo>
                  <a:lnTo>
                    <a:pt x="619279" y="476430"/>
                  </a:lnTo>
                  <a:cubicBezTo>
                    <a:pt x="615147" y="476698"/>
                    <a:pt x="611595" y="477145"/>
                    <a:pt x="608109" y="477145"/>
                  </a:cubicBezTo>
                  <a:cubicBezTo>
                    <a:pt x="542968" y="477145"/>
                    <a:pt x="477827" y="476989"/>
                    <a:pt x="412685" y="477391"/>
                  </a:cubicBezTo>
                  <a:cubicBezTo>
                    <a:pt x="402968" y="477391"/>
                    <a:pt x="400376" y="474129"/>
                    <a:pt x="401181" y="465171"/>
                  </a:cubicBezTo>
                  <a:cubicBezTo>
                    <a:pt x="401851" y="457822"/>
                    <a:pt x="401315" y="450383"/>
                    <a:pt x="401315" y="440866"/>
                  </a:cubicBezTo>
                  <a:cubicBezTo>
                    <a:pt x="392960" y="440866"/>
                    <a:pt x="385342" y="441134"/>
                    <a:pt x="377747" y="440866"/>
                  </a:cubicBezTo>
                  <a:cubicBezTo>
                    <a:pt x="359205" y="440107"/>
                    <a:pt x="340194" y="441380"/>
                    <a:pt x="322233" y="437694"/>
                  </a:cubicBezTo>
                  <a:cubicBezTo>
                    <a:pt x="267078" y="426524"/>
                    <a:pt x="228610" y="377624"/>
                    <a:pt x="228408" y="321262"/>
                  </a:cubicBezTo>
                  <a:cubicBezTo>
                    <a:pt x="228319" y="254244"/>
                    <a:pt x="228319" y="187226"/>
                    <a:pt x="228408" y="120208"/>
                  </a:cubicBezTo>
                  <a:cubicBezTo>
                    <a:pt x="228565" y="52721"/>
                    <a:pt x="281487" y="45"/>
                    <a:pt x="349041" y="0"/>
                  </a:cubicBez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223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defTabSz="685800">
                <a:defRPr/>
              </a:pPr>
              <a:endParaRPr lang="en-US" sz="1400">
                <a:solidFill>
                  <a:srgbClr val="000000"/>
                </a:solidFill>
                <a:latin typeface="Calibri" panose="020F0502020204030204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93866FCC-6363-5048-BA38-119C691D3AF4}"/>
              </a:ext>
            </a:extLst>
          </p:cNvPr>
          <p:cNvGrpSpPr/>
          <p:nvPr/>
        </p:nvGrpSpPr>
        <p:grpSpPr>
          <a:xfrm>
            <a:off x="3994400" y="1216821"/>
            <a:ext cx="4014473" cy="5005911"/>
            <a:chOff x="2559177" y="1388277"/>
            <a:chExt cx="4014473" cy="5005911"/>
          </a:xfrm>
        </p:grpSpPr>
        <p:sp>
          <p:nvSpPr>
            <p:cNvPr id="28" name="Freeform 5">
              <a:extLst>
                <a:ext uri="{FF2B5EF4-FFF2-40B4-BE49-F238E27FC236}">
                  <a16:creationId xmlns:a16="http://schemas.microsoft.com/office/drawing/2014/main" id="{8637C60E-B258-464D-A327-2739C04F5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9415" y="3901054"/>
              <a:ext cx="1083833" cy="1108084"/>
            </a:xfrm>
            <a:custGeom>
              <a:avLst/>
              <a:gdLst>
                <a:gd name="T0" fmla="*/ 324 w 339"/>
                <a:gd name="T1" fmla="*/ 187 h 346"/>
                <a:gd name="T2" fmla="*/ 284 w 339"/>
                <a:gd name="T3" fmla="*/ 43 h 346"/>
                <a:gd name="T4" fmla="*/ 264 w 339"/>
                <a:gd name="T5" fmla="*/ 34 h 346"/>
                <a:gd name="T6" fmla="*/ 220 w 339"/>
                <a:gd name="T7" fmla="*/ 60 h 346"/>
                <a:gd name="T8" fmla="*/ 205 w 339"/>
                <a:gd name="T9" fmla="*/ 9 h 346"/>
                <a:gd name="T10" fmla="*/ 205 w 339"/>
                <a:gd name="T11" fmla="*/ 9 h 346"/>
                <a:gd name="T12" fmla="*/ 206 w 339"/>
                <a:gd name="T13" fmla="*/ 9 h 346"/>
                <a:gd name="T14" fmla="*/ 187 w 339"/>
                <a:gd name="T15" fmla="*/ 0 h 346"/>
                <a:gd name="T16" fmla="*/ 1 w 339"/>
                <a:gd name="T17" fmla="*/ 192 h 346"/>
                <a:gd name="T18" fmla="*/ 1 w 339"/>
                <a:gd name="T19" fmla="*/ 260 h 346"/>
                <a:gd name="T20" fmla="*/ 6 w 339"/>
                <a:gd name="T21" fmla="*/ 260 h 346"/>
                <a:gd name="T22" fmla="*/ 24 w 339"/>
                <a:gd name="T23" fmla="*/ 270 h 346"/>
                <a:gd name="T24" fmla="*/ 24 w 339"/>
                <a:gd name="T25" fmla="*/ 270 h 346"/>
                <a:gd name="T26" fmla="*/ 25 w 339"/>
                <a:gd name="T27" fmla="*/ 276 h 346"/>
                <a:gd name="T28" fmla="*/ 25 w 339"/>
                <a:gd name="T29" fmla="*/ 277 h 346"/>
                <a:gd name="T30" fmla="*/ 25 w 339"/>
                <a:gd name="T31" fmla="*/ 277 h 346"/>
                <a:gd name="T32" fmla="*/ 6 w 339"/>
                <a:gd name="T33" fmla="*/ 295 h 346"/>
                <a:gd name="T34" fmla="*/ 0 w 339"/>
                <a:gd name="T35" fmla="*/ 295 h 346"/>
                <a:gd name="T36" fmla="*/ 0 w 339"/>
                <a:gd name="T37" fmla="*/ 309 h 346"/>
                <a:gd name="T38" fmla="*/ 24 w 339"/>
                <a:gd name="T39" fmla="*/ 296 h 346"/>
                <a:gd name="T40" fmla="*/ 179 w 339"/>
                <a:gd name="T41" fmla="*/ 331 h 346"/>
                <a:gd name="T42" fmla="*/ 226 w 339"/>
                <a:gd name="T43" fmla="*/ 335 h 346"/>
                <a:gd name="T44" fmla="*/ 327 w 339"/>
                <a:gd name="T45" fmla="*/ 235 h 346"/>
                <a:gd name="T46" fmla="*/ 324 w 339"/>
                <a:gd name="T47" fmla="*/ 187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9" h="346">
                  <a:moveTo>
                    <a:pt x="324" y="187"/>
                  </a:moveTo>
                  <a:cubicBezTo>
                    <a:pt x="283" y="151"/>
                    <a:pt x="268" y="94"/>
                    <a:pt x="284" y="43"/>
                  </a:cubicBezTo>
                  <a:cubicBezTo>
                    <a:pt x="264" y="34"/>
                    <a:pt x="264" y="34"/>
                    <a:pt x="264" y="34"/>
                  </a:cubicBezTo>
                  <a:cubicBezTo>
                    <a:pt x="255" y="54"/>
                    <a:pt x="236" y="66"/>
                    <a:pt x="220" y="60"/>
                  </a:cubicBezTo>
                  <a:cubicBezTo>
                    <a:pt x="204" y="54"/>
                    <a:pt x="197" y="31"/>
                    <a:pt x="205" y="9"/>
                  </a:cubicBezTo>
                  <a:cubicBezTo>
                    <a:pt x="205" y="9"/>
                    <a:pt x="205" y="9"/>
                    <a:pt x="205" y="9"/>
                  </a:cubicBezTo>
                  <a:cubicBezTo>
                    <a:pt x="205" y="9"/>
                    <a:pt x="206" y="9"/>
                    <a:pt x="206" y="9"/>
                  </a:cubicBezTo>
                  <a:cubicBezTo>
                    <a:pt x="187" y="0"/>
                    <a:pt x="187" y="0"/>
                    <a:pt x="187" y="0"/>
                  </a:cubicBezTo>
                  <a:cubicBezTo>
                    <a:pt x="150" y="84"/>
                    <a:pt x="84" y="152"/>
                    <a:pt x="1" y="192"/>
                  </a:cubicBezTo>
                  <a:cubicBezTo>
                    <a:pt x="1" y="192"/>
                    <a:pt x="1" y="192"/>
                    <a:pt x="1" y="260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14" y="260"/>
                    <a:pt x="21" y="264"/>
                    <a:pt x="24" y="270"/>
                  </a:cubicBezTo>
                  <a:cubicBezTo>
                    <a:pt x="24" y="270"/>
                    <a:pt x="24" y="270"/>
                    <a:pt x="24" y="270"/>
                  </a:cubicBezTo>
                  <a:cubicBezTo>
                    <a:pt x="25" y="271"/>
                    <a:pt x="25" y="274"/>
                    <a:pt x="25" y="276"/>
                  </a:cubicBezTo>
                  <a:cubicBezTo>
                    <a:pt x="25" y="276"/>
                    <a:pt x="25" y="276"/>
                    <a:pt x="25" y="277"/>
                  </a:cubicBezTo>
                  <a:cubicBezTo>
                    <a:pt x="25" y="277"/>
                    <a:pt x="25" y="277"/>
                    <a:pt x="25" y="277"/>
                  </a:cubicBezTo>
                  <a:cubicBezTo>
                    <a:pt x="25" y="288"/>
                    <a:pt x="16" y="295"/>
                    <a:pt x="6" y="295"/>
                  </a:cubicBezTo>
                  <a:cubicBezTo>
                    <a:pt x="4" y="295"/>
                    <a:pt x="2" y="295"/>
                    <a:pt x="0" y="295"/>
                  </a:cubicBezTo>
                  <a:cubicBezTo>
                    <a:pt x="0" y="299"/>
                    <a:pt x="0" y="304"/>
                    <a:pt x="0" y="309"/>
                  </a:cubicBezTo>
                  <a:cubicBezTo>
                    <a:pt x="7" y="304"/>
                    <a:pt x="15" y="299"/>
                    <a:pt x="24" y="296"/>
                  </a:cubicBezTo>
                  <a:cubicBezTo>
                    <a:pt x="75" y="275"/>
                    <a:pt x="142" y="290"/>
                    <a:pt x="179" y="331"/>
                  </a:cubicBezTo>
                  <a:cubicBezTo>
                    <a:pt x="191" y="345"/>
                    <a:pt x="212" y="346"/>
                    <a:pt x="226" y="335"/>
                  </a:cubicBezTo>
                  <a:cubicBezTo>
                    <a:pt x="264" y="306"/>
                    <a:pt x="298" y="272"/>
                    <a:pt x="327" y="235"/>
                  </a:cubicBezTo>
                  <a:cubicBezTo>
                    <a:pt x="339" y="221"/>
                    <a:pt x="337" y="200"/>
                    <a:pt x="324" y="187"/>
                  </a:cubicBezTo>
                  <a:close/>
                </a:path>
              </a:pathLst>
            </a:custGeom>
            <a:solidFill>
              <a:srgbClr val="BD392F">
                <a:lumMod val="75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Freeform 6">
              <a:extLst>
                <a:ext uri="{FF2B5EF4-FFF2-40B4-BE49-F238E27FC236}">
                  <a16:creationId xmlns:a16="http://schemas.microsoft.com/office/drawing/2014/main" id="{66C1AF59-E2C1-154E-B34F-F2E3BE1AC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968" y="1388277"/>
              <a:ext cx="1205088" cy="848785"/>
            </a:xfrm>
            <a:custGeom>
              <a:avLst/>
              <a:gdLst>
                <a:gd name="T0" fmla="*/ 353 w 377"/>
                <a:gd name="T1" fmla="*/ 207 h 265"/>
                <a:gd name="T2" fmla="*/ 323 w 377"/>
                <a:gd name="T3" fmla="*/ 207 h 265"/>
                <a:gd name="T4" fmla="*/ 342 w 377"/>
                <a:gd name="T5" fmla="*/ 169 h 265"/>
                <a:gd name="T6" fmla="*/ 275 w 377"/>
                <a:gd name="T7" fmla="*/ 42 h 265"/>
                <a:gd name="T8" fmla="*/ 244 w 377"/>
                <a:gd name="T9" fmla="*/ 5 h 265"/>
                <a:gd name="T10" fmla="*/ 103 w 377"/>
                <a:gd name="T11" fmla="*/ 5 h 265"/>
                <a:gd name="T12" fmla="*/ 72 w 377"/>
                <a:gd name="T13" fmla="*/ 41 h 265"/>
                <a:gd name="T14" fmla="*/ 0 w 377"/>
                <a:gd name="T15" fmla="*/ 168 h 265"/>
                <a:gd name="T16" fmla="*/ 8 w 377"/>
                <a:gd name="T17" fmla="*/ 186 h 265"/>
                <a:gd name="T18" fmla="*/ 11 w 377"/>
                <a:gd name="T19" fmla="*/ 185 h 265"/>
                <a:gd name="T20" fmla="*/ 12 w 377"/>
                <a:gd name="T21" fmla="*/ 184 h 265"/>
                <a:gd name="T22" fmla="*/ 13 w 377"/>
                <a:gd name="T23" fmla="*/ 184 h 265"/>
                <a:gd name="T24" fmla="*/ 62 w 377"/>
                <a:gd name="T25" fmla="*/ 198 h 265"/>
                <a:gd name="T26" fmla="*/ 36 w 377"/>
                <a:gd name="T27" fmla="*/ 243 h 265"/>
                <a:gd name="T28" fmla="*/ 45 w 377"/>
                <a:gd name="T29" fmla="*/ 264 h 265"/>
                <a:gd name="T30" fmla="*/ 168 w 377"/>
                <a:gd name="T31" fmla="*/ 244 h 265"/>
                <a:gd name="T32" fmla="*/ 293 w 377"/>
                <a:gd name="T33" fmla="*/ 265 h 265"/>
                <a:gd name="T34" fmla="*/ 314 w 377"/>
                <a:gd name="T35" fmla="*/ 224 h 265"/>
                <a:gd name="T36" fmla="*/ 335 w 377"/>
                <a:gd name="T37" fmla="*/ 248 h 265"/>
                <a:gd name="T38" fmla="*/ 369 w 377"/>
                <a:gd name="T39" fmla="*/ 241 h 265"/>
                <a:gd name="T40" fmla="*/ 353 w 377"/>
                <a:gd name="T41" fmla="*/ 207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7" h="265">
                  <a:moveTo>
                    <a:pt x="353" y="207"/>
                  </a:moveTo>
                  <a:cubicBezTo>
                    <a:pt x="343" y="202"/>
                    <a:pt x="331" y="204"/>
                    <a:pt x="323" y="207"/>
                  </a:cubicBezTo>
                  <a:cubicBezTo>
                    <a:pt x="342" y="169"/>
                    <a:pt x="342" y="169"/>
                    <a:pt x="342" y="169"/>
                  </a:cubicBezTo>
                  <a:cubicBezTo>
                    <a:pt x="298" y="143"/>
                    <a:pt x="272" y="94"/>
                    <a:pt x="275" y="42"/>
                  </a:cubicBezTo>
                  <a:cubicBezTo>
                    <a:pt x="276" y="23"/>
                    <a:pt x="263" y="7"/>
                    <a:pt x="244" y="5"/>
                  </a:cubicBezTo>
                  <a:cubicBezTo>
                    <a:pt x="197" y="0"/>
                    <a:pt x="150" y="0"/>
                    <a:pt x="103" y="5"/>
                  </a:cubicBezTo>
                  <a:cubicBezTo>
                    <a:pt x="85" y="7"/>
                    <a:pt x="72" y="22"/>
                    <a:pt x="72" y="41"/>
                  </a:cubicBezTo>
                  <a:cubicBezTo>
                    <a:pt x="74" y="94"/>
                    <a:pt x="45" y="143"/>
                    <a:pt x="0" y="168"/>
                  </a:cubicBezTo>
                  <a:cubicBezTo>
                    <a:pt x="8" y="186"/>
                    <a:pt x="8" y="186"/>
                    <a:pt x="8" y="186"/>
                  </a:cubicBezTo>
                  <a:cubicBezTo>
                    <a:pt x="9" y="185"/>
                    <a:pt x="10" y="185"/>
                    <a:pt x="11" y="185"/>
                  </a:cubicBezTo>
                  <a:cubicBezTo>
                    <a:pt x="11" y="185"/>
                    <a:pt x="11" y="184"/>
                    <a:pt x="12" y="184"/>
                  </a:cubicBezTo>
                  <a:cubicBezTo>
                    <a:pt x="12" y="184"/>
                    <a:pt x="13" y="184"/>
                    <a:pt x="13" y="184"/>
                  </a:cubicBezTo>
                  <a:cubicBezTo>
                    <a:pt x="34" y="176"/>
                    <a:pt x="55" y="183"/>
                    <a:pt x="62" y="198"/>
                  </a:cubicBezTo>
                  <a:cubicBezTo>
                    <a:pt x="68" y="214"/>
                    <a:pt x="57" y="234"/>
                    <a:pt x="36" y="243"/>
                  </a:cubicBezTo>
                  <a:cubicBezTo>
                    <a:pt x="45" y="264"/>
                    <a:pt x="45" y="264"/>
                    <a:pt x="45" y="264"/>
                  </a:cubicBezTo>
                  <a:cubicBezTo>
                    <a:pt x="84" y="251"/>
                    <a:pt x="125" y="244"/>
                    <a:pt x="168" y="244"/>
                  </a:cubicBezTo>
                  <a:cubicBezTo>
                    <a:pt x="212" y="244"/>
                    <a:pt x="254" y="251"/>
                    <a:pt x="293" y="265"/>
                  </a:cubicBezTo>
                  <a:cubicBezTo>
                    <a:pt x="314" y="224"/>
                    <a:pt x="314" y="224"/>
                    <a:pt x="314" y="224"/>
                  </a:cubicBezTo>
                  <a:cubicBezTo>
                    <a:pt x="317" y="232"/>
                    <a:pt x="325" y="243"/>
                    <a:pt x="335" y="248"/>
                  </a:cubicBezTo>
                  <a:cubicBezTo>
                    <a:pt x="351" y="255"/>
                    <a:pt x="366" y="249"/>
                    <a:pt x="369" y="241"/>
                  </a:cubicBezTo>
                  <a:cubicBezTo>
                    <a:pt x="377" y="225"/>
                    <a:pt x="368" y="214"/>
                    <a:pt x="353" y="207"/>
                  </a:cubicBezTo>
                  <a:close/>
                </a:path>
              </a:pathLst>
            </a:custGeom>
            <a:solidFill>
              <a:srgbClr val="BD392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Freeform 7">
              <a:extLst>
                <a:ext uri="{FF2B5EF4-FFF2-40B4-BE49-F238E27FC236}">
                  <a16:creationId xmlns:a16="http://schemas.microsoft.com/office/drawing/2014/main" id="{6B23B93C-F95A-BB4E-BE86-748F3299B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048" y="1794948"/>
              <a:ext cx="1143528" cy="1218146"/>
            </a:xfrm>
            <a:custGeom>
              <a:avLst/>
              <a:gdLst>
                <a:gd name="T0" fmla="*/ 346 w 358"/>
                <a:gd name="T1" fmla="*/ 112 h 380"/>
                <a:gd name="T2" fmla="*/ 247 w 358"/>
                <a:gd name="T3" fmla="*/ 12 h 380"/>
                <a:gd name="T4" fmla="*/ 200 w 358"/>
                <a:gd name="T5" fmla="*/ 16 h 380"/>
                <a:gd name="T6" fmla="*/ 48 w 358"/>
                <a:gd name="T7" fmla="*/ 52 h 380"/>
                <a:gd name="T8" fmla="*/ 39 w 358"/>
                <a:gd name="T9" fmla="*/ 69 h 380"/>
                <a:gd name="T10" fmla="*/ 63 w 358"/>
                <a:gd name="T11" fmla="*/ 115 h 380"/>
                <a:gd name="T12" fmla="*/ 11 w 358"/>
                <a:gd name="T13" fmla="*/ 125 h 380"/>
                <a:gd name="T14" fmla="*/ 11 w 358"/>
                <a:gd name="T15" fmla="*/ 125 h 380"/>
                <a:gd name="T16" fmla="*/ 0 w 358"/>
                <a:gd name="T17" fmla="*/ 146 h 380"/>
                <a:gd name="T18" fmla="*/ 202 w 358"/>
                <a:gd name="T19" fmla="*/ 344 h 380"/>
                <a:gd name="T20" fmla="*/ 249 w 358"/>
                <a:gd name="T21" fmla="*/ 323 h 380"/>
                <a:gd name="T22" fmla="*/ 246 w 358"/>
                <a:gd name="T23" fmla="*/ 358 h 380"/>
                <a:gd name="T24" fmla="*/ 275 w 358"/>
                <a:gd name="T25" fmla="*/ 377 h 380"/>
                <a:gd name="T26" fmla="*/ 287 w 358"/>
                <a:gd name="T27" fmla="*/ 341 h 380"/>
                <a:gd name="T28" fmla="*/ 261 w 358"/>
                <a:gd name="T29" fmla="*/ 318 h 380"/>
                <a:gd name="T30" fmla="*/ 303 w 358"/>
                <a:gd name="T31" fmla="*/ 300 h 380"/>
                <a:gd name="T32" fmla="*/ 342 w 358"/>
                <a:gd name="T33" fmla="*/ 159 h 380"/>
                <a:gd name="T34" fmla="*/ 346 w 358"/>
                <a:gd name="T35" fmla="*/ 112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8" h="380">
                  <a:moveTo>
                    <a:pt x="346" y="112"/>
                  </a:moveTo>
                  <a:cubicBezTo>
                    <a:pt x="317" y="75"/>
                    <a:pt x="284" y="41"/>
                    <a:pt x="247" y="12"/>
                  </a:cubicBezTo>
                  <a:cubicBezTo>
                    <a:pt x="233" y="0"/>
                    <a:pt x="212" y="2"/>
                    <a:pt x="200" y="16"/>
                  </a:cubicBezTo>
                  <a:cubicBezTo>
                    <a:pt x="163" y="56"/>
                    <a:pt x="99" y="71"/>
                    <a:pt x="48" y="52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60" y="79"/>
                    <a:pt x="70" y="100"/>
                    <a:pt x="63" y="115"/>
                  </a:cubicBezTo>
                  <a:cubicBezTo>
                    <a:pt x="55" y="131"/>
                    <a:pt x="32" y="136"/>
                    <a:pt x="11" y="125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90" y="184"/>
                    <a:pt x="162" y="255"/>
                    <a:pt x="202" y="344"/>
                  </a:cubicBezTo>
                  <a:cubicBezTo>
                    <a:pt x="249" y="323"/>
                    <a:pt x="249" y="323"/>
                    <a:pt x="249" y="323"/>
                  </a:cubicBezTo>
                  <a:cubicBezTo>
                    <a:pt x="245" y="331"/>
                    <a:pt x="242" y="346"/>
                    <a:pt x="246" y="358"/>
                  </a:cubicBezTo>
                  <a:cubicBezTo>
                    <a:pt x="252" y="374"/>
                    <a:pt x="266" y="380"/>
                    <a:pt x="275" y="377"/>
                  </a:cubicBezTo>
                  <a:cubicBezTo>
                    <a:pt x="291" y="371"/>
                    <a:pt x="293" y="357"/>
                    <a:pt x="287" y="341"/>
                  </a:cubicBezTo>
                  <a:cubicBezTo>
                    <a:pt x="283" y="329"/>
                    <a:pt x="269" y="320"/>
                    <a:pt x="261" y="318"/>
                  </a:cubicBezTo>
                  <a:cubicBezTo>
                    <a:pt x="303" y="300"/>
                    <a:pt x="303" y="300"/>
                    <a:pt x="303" y="300"/>
                  </a:cubicBezTo>
                  <a:cubicBezTo>
                    <a:pt x="288" y="250"/>
                    <a:pt x="303" y="195"/>
                    <a:pt x="342" y="159"/>
                  </a:cubicBezTo>
                  <a:cubicBezTo>
                    <a:pt x="356" y="147"/>
                    <a:pt x="358" y="126"/>
                    <a:pt x="346" y="112"/>
                  </a:cubicBezTo>
                  <a:close/>
                </a:path>
              </a:pathLst>
            </a:custGeom>
            <a:solidFill>
              <a:srgbClr val="445469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Freeform 8">
              <a:extLst>
                <a:ext uri="{FF2B5EF4-FFF2-40B4-BE49-F238E27FC236}">
                  <a16:creationId xmlns:a16="http://schemas.microsoft.com/office/drawing/2014/main" id="{93873619-750E-3A4B-99BC-91736DBC0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7713" y="1785620"/>
              <a:ext cx="1225608" cy="1108084"/>
            </a:xfrm>
            <a:custGeom>
              <a:avLst/>
              <a:gdLst>
                <a:gd name="T0" fmla="*/ 381 w 383"/>
                <a:gd name="T1" fmla="*/ 85 h 346"/>
                <a:gd name="T2" fmla="*/ 346 w 383"/>
                <a:gd name="T3" fmla="*/ 69 h 346"/>
                <a:gd name="T4" fmla="*/ 323 w 383"/>
                <a:gd name="T5" fmla="*/ 90 h 346"/>
                <a:gd name="T6" fmla="*/ 306 w 383"/>
                <a:gd name="T7" fmla="*/ 53 h 346"/>
                <a:gd name="T8" fmla="*/ 160 w 383"/>
                <a:gd name="T9" fmla="*/ 15 h 346"/>
                <a:gd name="T10" fmla="*/ 112 w 383"/>
                <a:gd name="T11" fmla="*/ 11 h 346"/>
                <a:gd name="T12" fmla="*/ 11 w 383"/>
                <a:gd name="T13" fmla="*/ 111 h 346"/>
                <a:gd name="T14" fmla="*/ 15 w 383"/>
                <a:gd name="T15" fmla="*/ 159 h 346"/>
                <a:gd name="T16" fmla="*/ 53 w 383"/>
                <a:gd name="T17" fmla="*/ 306 h 346"/>
                <a:gd name="T18" fmla="*/ 72 w 383"/>
                <a:gd name="T19" fmla="*/ 314 h 346"/>
                <a:gd name="T20" fmla="*/ 77 w 383"/>
                <a:gd name="T21" fmla="*/ 301 h 346"/>
                <a:gd name="T22" fmla="*/ 78 w 383"/>
                <a:gd name="T23" fmla="*/ 299 h 346"/>
                <a:gd name="T24" fmla="*/ 80 w 383"/>
                <a:gd name="T25" fmla="*/ 297 h 346"/>
                <a:gd name="T26" fmla="*/ 80 w 383"/>
                <a:gd name="T27" fmla="*/ 296 h 346"/>
                <a:gd name="T28" fmla="*/ 81 w 383"/>
                <a:gd name="T29" fmla="*/ 295 h 346"/>
                <a:gd name="T30" fmla="*/ 130 w 383"/>
                <a:gd name="T31" fmla="*/ 281 h 346"/>
                <a:gd name="T32" fmla="*/ 132 w 383"/>
                <a:gd name="T33" fmla="*/ 333 h 346"/>
                <a:gd name="T34" fmla="*/ 132 w 383"/>
                <a:gd name="T35" fmla="*/ 333 h 346"/>
                <a:gd name="T36" fmla="*/ 132 w 383"/>
                <a:gd name="T37" fmla="*/ 334 h 346"/>
                <a:gd name="T38" fmla="*/ 131 w 383"/>
                <a:gd name="T39" fmla="*/ 334 h 346"/>
                <a:gd name="T40" fmla="*/ 129 w 383"/>
                <a:gd name="T41" fmla="*/ 337 h 346"/>
                <a:gd name="T42" fmla="*/ 128 w 383"/>
                <a:gd name="T43" fmla="*/ 338 h 346"/>
                <a:gd name="T44" fmla="*/ 146 w 383"/>
                <a:gd name="T45" fmla="*/ 346 h 346"/>
                <a:gd name="T46" fmla="*/ 351 w 383"/>
                <a:gd name="T47" fmla="*/ 148 h 346"/>
                <a:gd name="T48" fmla="*/ 332 w 383"/>
                <a:gd name="T49" fmla="*/ 109 h 346"/>
                <a:gd name="T50" fmla="*/ 359 w 383"/>
                <a:gd name="T51" fmla="*/ 112 h 346"/>
                <a:gd name="T52" fmla="*/ 381 w 383"/>
                <a:gd name="T53" fmla="*/ 85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3" h="346">
                  <a:moveTo>
                    <a:pt x="381" y="85"/>
                  </a:moveTo>
                  <a:cubicBezTo>
                    <a:pt x="377" y="68"/>
                    <a:pt x="363" y="65"/>
                    <a:pt x="346" y="69"/>
                  </a:cubicBezTo>
                  <a:cubicBezTo>
                    <a:pt x="336" y="72"/>
                    <a:pt x="327" y="82"/>
                    <a:pt x="323" y="90"/>
                  </a:cubicBezTo>
                  <a:cubicBezTo>
                    <a:pt x="306" y="53"/>
                    <a:pt x="306" y="53"/>
                    <a:pt x="306" y="53"/>
                  </a:cubicBezTo>
                  <a:cubicBezTo>
                    <a:pt x="256" y="69"/>
                    <a:pt x="195" y="53"/>
                    <a:pt x="160" y="15"/>
                  </a:cubicBezTo>
                  <a:cubicBezTo>
                    <a:pt x="147" y="1"/>
                    <a:pt x="127" y="0"/>
                    <a:pt x="112" y="11"/>
                  </a:cubicBezTo>
                  <a:cubicBezTo>
                    <a:pt x="75" y="40"/>
                    <a:pt x="41" y="74"/>
                    <a:pt x="11" y="111"/>
                  </a:cubicBezTo>
                  <a:cubicBezTo>
                    <a:pt x="0" y="125"/>
                    <a:pt x="1" y="146"/>
                    <a:pt x="15" y="159"/>
                  </a:cubicBezTo>
                  <a:cubicBezTo>
                    <a:pt x="56" y="196"/>
                    <a:pt x="71" y="254"/>
                    <a:pt x="53" y="306"/>
                  </a:cubicBezTo>
                  <a:cubicBezTo>
                    <a:pt x="72" y="314"/>
                    <a:pt x="72" y="314"/>
                    <a:pt x="72" y="314"/>
                  </a:cubicBezTo>
                  <a:cubicBezTo>
                    <a:pt x="73" y="310"/>
                    <a:pt x="75" y="305"/>
                    <a:pt x="77" y="301"/>
                  </a:cubicBezTo>
                  <a:cubicBezTo>
                    <a:pt x="78" y="300"/>
                    <a:pt x="78" y="300"/>
                    <a:pt x="78" y="299"/>
                  </a:cubicBezTo>
                  <a:cubicBezTo>
                    <a:pt x="79" y="298"/>
                    <a:pt x="79" y="298"/>
                    <a:pt x="80" y="297"/>
                  </a:cubicBezTo>
                  <a:cubicBezTo>
                    <a:pt x="80" y="296"/>
                    <a:pt x="80" y="296"/>
                    <a:pt x="80" y="296"/>
                  </a:cubicBezTo>
                  <a:cubicBezTo>
                    <a:pt x="81" y="296"/>
                    <a:pt x="81" y="295"/>
                    <a:pt x="81" y="295"/>
                  </a:cubicBezTo>
                  <a:cubicBezTo>
                    <a:pt x="95" y="277"/>
                    <a:pt x="116" y="271"/>
                    <a:pt x="130" y="281"/>
                  </a:cubicBezTo>
                  <a:cubicBezTo>
                    <a:pt x="144" y="291"/>
                    <a:pt x="145" y="314"/>
                    <a:pt x="132" y="333"/>
                  </a:cubicBezTo>
                  <a:cubicBezTo>
                    <a:pt x="132" y="333"/>
                    <a:pt x="132" y="333"/>
                    <a:pt x="132" y="333"/>
                  </a:cubicBezTo>
                  <a:cubicBezTo>
                    <a:pt x="132" y="333"/>
                    <a:pt x="132" y="333"/>
                    <a:pt x="132" y="334"/>
                  </a:cubicBezTo>
                  <a:cubicBezTo>
                    <a:pt x="131" y="334"/>
                    <a:pt x="131" y="334"/>
                    <a:pt x="131" y="334"/>
                  </a:cubicBezTo>
                  <a:cubicBezTo>
                    <a:pt x="131" y="335"/>
                    <a:pt x="130" y="336"/>
                    <a:pt x="129" y="337"/>
                  </a:cubicBezTo>
                  <a:cubicBezTo>
                    <a:pt x="129" y="337"/>
                    <a:pt x="128" y="338"/>
                    <a:pt x="128" y="338"/>
                  </a:cubicBezTo>
                  <a:cubicBezTo>
                    <a:pt x="146" y="346"/>
                    <a:pt x="146" y="346"/>
                    <a:pt x="146" y="346"/>
                  </a:cubicBezTo>
                  <a:cubicBezTo>
                    <a:pt x="186" y="257"/>
                    <a:pt x="260" y="185"/>
                    <a:pt x="351" y="148"/>
                  </a:cubicBezTo>
                  <a:cubicBezTo>
                    <a:pt x="332" y="109"/>
                    <a:pt x="332" y="109"/>
                    <a:pt x="332" y="109"/>
                  </a:cubicBezTo>
                  <a:cubicBezTo>
                    <a:pt x="340" y="112"/>
                    <a:pt x="350" y="114"/>
                    <a:pt x="359" y="112"/>
                  </a:cubicBezTo>
                  <a:cubicBezTo>
                    <a:pt x="376" y="108"/>
                    <a:pt x="383" y="94"/>
                    <a:pt x="381" y="85"/>
                  </a:cubicBezTo>
                  <a:close/>
                </a:path>
              </a:pathLst>
            </a:custGeom>
            <a:solidFill>
              <a:srgbClr val="F29B2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reeform 9">
              <a:extLst>
                <a:ext uri="{FF2B5EF4-FFF2-40B4-BE49-F238E27FC236}">
                  <a16:creationId xmlns:a16="http://schemas.microsoft.com/office/drawing/2014/main" id="{BBD0D2B9-2542-3A45-A9F6-242B590E7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9177" y="2709024"/>
              <a:ext cx="846919" cy="1259187"/>
            </a:xfrm>
            <a:custGeom>
              <a:avLst/>
              <a:gdLst>
                <a:gd name="T0" fmla="*/ 240 w 265"/>
                <a:gd name="T1" fmla="*/ 217 h 393"/>
                <a:gd name="T2" fmla="*/ 240 w 265"/>
                <a:gd name="T3" fmla="*/ 216 h 393"/>
                <a:gd name="T4" fmla="*/ 240 w 265"/>
                <a:gd name="T5" fmla="*/ 215 h 393"/>
                <a:gd name="T6" fmla="*/ 240 w 265"/>
                <a:gd name="T7" fmla="*/ 200 h 393"/>
                <a:gd name="T8" fmla="*/ 265 w 265"/>
                <a:gd name="T9" fmla="*/ 81 h 393"/>
                <a:gd name="T10" fmla="*/ 220 w 265"/>
                <a:gd name="T11" fmla="*/ 61 h 393"/>
                <a:gd name="T12" fmla="*/ 249 w 265"/>
                <a:gd name="T13" fmla="*/ 45 h 393"/>
                <a:gd name="T14" fmla="*/ 250 w 265"/>
                <a:gd name="T15" fmla="*/ 11 h 393"/>
                <a:gd name="T16" fmla="*/ 213 w 265"/>
                <a:gd name="T17" fmla="*/ 20 h 393"/>
                <a:gd name="T18" fmla="*/ 209 w 265"/>
                <a:gd name="T19" fmla="*/ 56 h 393"/>
                <a:gd name="T20" fmla="*/ 171 w 265"/>
                <a:gd name="T21" fmla="*/ 40 h 393"/>
                <a:gd name="T22" fmla="*/ 42 w 265"/>
                <a:gd name="T23" fmla="*/ 111 h 393"/>
                <a:gd name="T24" fmla="*/ 5 w 265"/>
                <a:gd name="T25" fmla="*/ 142 h 393"/>
                <a:gd name="T26" fmla="*/ 5 w 265"/>
                <a:gd name="T27" fmla="*/ 285 h 393"/>
                <a:gd name="T28" fmla="*/ 46 w 265"/>
                <a:gd name="T29" fmla="*/ 315 h 393"/>
                <a:gd name="T30" fmla="*/ 171 w 265"/>
                <a:gd name="T31" fmla="*/ 393 h 393"/>
                <a:gd name="T32" fmla="*/ 187 w 265"/>
                <a:gd name="T33" fmla="*/ 387 h 393"/>
                <a:gd name="T34" fmla="*/ 186 w 265"/>
                <a:gd name="T35" fmla="*/ 385 h 393"/>
                <a:gd name="T36" fmla="*/ 186 w 265"/>
                <a:gd name="T37" fmla="*/ 384 h 393"/>
                <a:gd name="T38" fmla="*/ 185 w 265"/>
                <a:gd name="T39" fmla="*/ 383 h 393"/>
                <a:gd name="T40" fmla="*/ 198 w 265"/>
                <a:gd name="T41" fmla="*/ 334 h 393"/>
                <a:gd name="T42" fmla="*/ 244 w 265"/>
                <a:gd name="T43" fmla="*/ 359 h 393"/>
                <a:gd name="T44" fmla="*/ 244 w 265"/>
                <a:gd name="T45" fmla="*/ 360 h 393"/>
                <a:gd name="T46" fmla="*/ 244 w 265"/>
                <a:gd name="T47" fmla="*/ 360 h 393"/>
                <a:gd name="T48" fmla="*/ 244 w 265"/>
                <a:gd name="T49" fmla="*/ 361 h 393"/>
                <a:gd name="T50" fmla="*/ 245 w 265"/>
                <a:gd name="T51" fmla="*/ 361 h 393"/>
                <a:gd name="T52" fmla="*/ 265 w 265"/>
                <a:gd name="T53" fmla="*/ 353 h 393"/>
                <a:gd name="T54" fmla="*/ 240 w 265"/>
                <a:gd name="T55" fmla="*/ 217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5" h="393">
                  <a:moveTo>
                    <a:pt x="240" y="217"/>
                  </a:moveTo>
                  <a:cubicBezTo>
                    <a:pt x="240" y="216"/>
                    <a:pt x="240" y="216"/>
                    <a:pt x="240" y="216"/>
                  </a:cubicBezTo>
                  <a:cubicBezTo>
                    <a:pt x="240" y="215"/>
                    <a:pt x="240" y="215"/>
                    <a:pt x="240" y="215"/>
                  </a:cubicBezTo>
                  <a:cubicBezTo>
                    <a:pt x="240" y="210"/>
                    <a:pt x="240" y="205"/>
                    <a:pt x="240" y="200"/>
                  </a:cubicBezTo>
                  <a:cubicBezTo>
                    <a:pt x="242" y="158"/>
                    <a:pt x="251" y="118"/>
                    <a:pt x="265" y="81"/>
                  </a:cubicBezTo>
                  <a:cubicBezTo>
                    <a:pt x="220" y="61"/>
                    <a:pt x="220" y="61"/>
                    <a:pt x="220" y="61"/>
                  </a:cubicBezTo>
                  <a:cubicBezTo>
                    <a:pt x="229" y="60"/>
                    <a:pt x="242" y="55"/>
                    <a:pt x="249" y="45"/>
                  </a:cubicBezTo>
                  <a:cubicBezTo>
                    <a:pt x="260" y="32"/>
                    <a:pt x="257" y="16"/>
                    <a:pt x="250" y="11"/>
                  </a:cubicBezTo>
                  <a:cubicBezTo>
                    <a:pt x="236" y="0"/>
                    <a:pt x="223" y="6"/>
                    <a:pt x="213" y="20"/>
                  </a:cubicBezTo>
                  <a:cubicBezTo>
                    <a:pt x="204" y="31"/>
                    <a:pt x="205" y="48"/>
                    <a:pt x="209" y="56"/>
                  </a:cubicBezTo>
                  <a:cubicBezTo>
                    <a:pt x="171" y="40"/>
                    <a:pt x="171" y="40"/>
                    <a:pt x="171" y="40"/>
                  </a:cubicBezTo>
                  <a:cubicBezTo>
                    <a:pt x="147" y="84"/>
                    <a:pt x="97" y="111"/>
                    <a:pt x="42" y="111"/>
                  </a:cubicBezTo>
                  <a:cubicBezTo>
                    <a:pt x="22" y="111"/>
                    <a:pt x="8" y="124"/>
                    <a:pt x="5" y="142"/>
                  </a:cubicBezTo>
                  <a:cubicBezTo>
                    <a:pt x="0" y="189"/>
                    <a:pt x="0" y="237"/>
                    <a:pt x="5" y="285"/>
                  </a:cubicBezTo>
                  <a:cubicBezTo>
                    <a:pt x="7" y="302"/>
                    <a:pt x="28" y="315"/>
                    <a:pt x="46" y="315"/>
                  </a:cubicBezTo>
                  <a:cubicBezTo>
                    <a:pt x="98" y="314"/>
                    <a:pt x="148" y="344"/>
                    <a:pt x="171" y="393"/>
                  </a:cubicBezTo>
                  <a:cubicBezTo>
                    <a:pt x="187" y="387"/>
                    <a:pt x="187" y="387"/>
                    <a:pt x="187" y="387"/>
                  </a:cubicBezTo>
                  <a:cubicBezTo>
                    <a:pt x="186" y="386"/>
                    <a:pt x="186" y="386"/>
                    <a:pt x="186" y="385"/>
                  </a:cubicBezTo>
                  <a:cubicBezTo>
                    <a:pt x="186" y="385"/>
                    <a:pt x="186" y="384"/>
                    <a:pt x="186" y="384"/>
                  </a:cubicBezTo>
                  <a:cubicBezTo>
                    <a:pt x="185" y="384"/>
                    <a:pt x="185" y="383"/>
                    <a:pt x="185" y="383"/>
                  </a:cubicBezTo>
                  <a:cubicBezTo>
                    <a:pt x="177" y="362"/>
                    <a:pt x="183" y="341"/>
                    <a:pt x="198" y="334"/>
                  </a:cubicBezTo>
                  <a:cubicBezTo>
                    <a:pt x="214" y="327"/>
                    <a:pt x="234" y="338"/>
                    <a:pt x="244" y="359"/>
                  </a:cubicBezTo>
                  <a:cubicBezTo>
                    <a:pt x="244" y="359"/>
                    <a:pt x="244" y="360"/>
                    <a:pt x="244" y="360"/>
                  </a:cubicBezTo>
                  <a:cubicBezTo>
                    <a:pt x="244" y="360"/>
                    <a:pt x="244" y="360"/>
                    <a:pt x="244" y="360"/>
                  </a:cubicBezTo>
                  <a:cubicBezTo>
                    <a:pt x="244" y="360"/>
                    <a:pt x="244" y="361"/>
                    <a:pt x="244" y="361"/>
                  </a:cubicBezTo>
                  <a:cubicBezTo>
                    <a:pt x="244" y="361"/>
                    <a:pt x="245" y="361"/>
                    <a:pt x="245" y="361"/>
                  </a:cubicBezTo>
                  <a:cubicBezTo>
                    <a:pt x="265" y="353"/>
                    <a:pt x="265" y="353"/>
                    <a:pt x="265" y="353"/>
                  </a:cubicBezTo>
                  <a:cubicBezTo>
                    <a:pt x="249" y="310"/>
                    <a:pt x="240" y="264"/>
                    <a:pt x="240" y="217"/>
                  </a:cubicBezTo>
                  <a:close/>
                </a:path>
              </a:pathLst>
            </a:custGeom>
            <a:solidFill>
              <a:srgbClr val="9BBB5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Freeform 10">
              <a:extLst>
                <a:ext uri="{FF2B5EF4-FFF2-40B4-BE49-F238E27FC236}">
                  <a16:creationId xmlns:a16="http://schemas.microsoft.com/office/drawing/2014/main" id="{D532E14B-A796-204D-9E3C-B35D1BF12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8386" y="3798453"/>
              <a:ext cx="1065178" cy="1201357"/>
            </a:xfrm>
            <a:custGeom>
              <a:avLst/>
              <a:gdLst>
                <a:gd name="T0" fmla="*/ 149 w 333"/>
                <a:gd name="T1" fmla="*/ 35 h 375"/>
                <a:gd name="T2" fmla="*/ 105 w 333"/>
                <a:gd name="T3" fmla="*/ 54 h 375"/>
                <a:gd name="T4" fmla="*/ 109 w 333"/>
                <a:gd name="T5" fmla="*/ 24 h 375"/>
                <a:gd name="T6" fmla="*/ 81 w 333"/>
                <a:gd name="T7" fmla="*/ 2 h 375"/>
                <a:gd name="T8" fmla="*/ 67 w 333"/>
                <a:gd name="T9" fmla="*/ 37 h 375"/>
                <a:gd name="T10" fmla="*/ 89 w 333"/>
                <a:gd name="T11" fmla="*/ 61 h 375"/>
                <a:gd name="T12" fmla="*/ 55 w 333"/>
                <a:gd name="T13" fmla="*/ 76 h 375"/>
                <a:gd name="T14" fmla="*/ 15 w 333"/>
                <a:gd name="T15" fmla="*/ 216 h 375"/>
                <a:gd name="T16" fmla="*/ 11 w 333"/>
                <a:gd name="T17" fmla="*/ 263 h 375"/>
                <a:gd name="T18" fmla="*/ 110 w 333"/>
                <a:gd name="T19" fmla="*/ 363 h 375"/>
                <a:gd name="T20" fmla="*/ 158 w 333"/>
                <a:gd name="T21" fmla="*/ 359 h 375"/>
                <a:gd name="T22" fmla="*/ 311 w 333"/>
                <a:gd name="T23" fmla="*/ 323 h 375"/>
                <a:gd name="T24" fmla="*/ 304 w 333"/>
                <a:gd name="T25" fmla="*/ 309 h 375"/>
                <a:gd name="T26" fmla="*/ 304 w 333"/>
                <a:gd name="T27" fmla="*/ 309 h 375"/>
                <a:gd name="T28" fmla="*/ 304 w 333"/>
                <a:gd name="T29" fmla="*/ 308 h 375"/>
                <a:gd name="T30" fmla="*/ 305 w 333"/>
                <a:gd name="T31" fmla="*/ 302 h 375"/>
                <a:gd name="T32" fmla="*/ 306 w 333"/>
                <a:gd name="T33" fmla="*/ 303 h 375"/>
                <a:gd name="T34" fmla="*/ 323 w 333"/>
                <a:gd name="T35" fmla="*/ 292 h 375"/>
                <a:gd name="T36" fmla="*/ 333 w 333"/>
                <a:gd name="T37" fmla="*/ 292 h 375"/>
                <a:gd name="T38" fmla="*/ 333 w 333"/>
                <a:gd name="T39" fmla="*/ 224 h 375"/>
                <a:gd name="T40" fmla="*/ 149 w 333"/>
                <a:gd name="T41" fmla="*/ 35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3" h="375">
                  <a:moveTo>
                    <a:pt x="149" y="35"/>
                  </a:moveTo>
                  <a:cubicBezTo>
                    <a:pt x="105" y="54"/>
                    <a:pt x="105" y="54"/>
                    <a:pt x="105" y="54"/>
                  </a:cubicBezTo>
                  <a:cubicBezTo>
                    <a:pt x="109" y="46"/>
                    <a:pt x="112" y="34"/>
                    <a:pt x="109" y="24"/>
                  </a:cubicBezTo>
                  <a:cubicBezTo>
                    <a:pt x="104" y="7"/>
                    <a:pt x="90" y="0"/>
                    <a:pt x="81" y="2"/>
                  </a:cubicBezTo>
                  <a:cubicBezTo>
                    <a:pt x="65" y="7"/>
                    <a:pt x="62" y="21"/>
                    <a:pt x="67" y="37"/>
                  </a:cubicBezTo>
                  <a:cubicBezTo>
                    <a:pt x="70" y="49"/>
                    <a:pt x="81" y="57"/>
                    <a:pt x="89" y="61"/>
                  </a:cubicBezTo>
                  <a:cubicBezTo>
                    <a:pt x="55" y="76"/>
                    <a:pt x="55" y="76"/>
                    <a:pt x="55" y="76"/>
                  </a:cubicBezTo>
                  <a:cubicBezTo>
                    <a:pt x="69" y="125"/>
                    <a:pt x="54" y="180"/>
                    <a:pt x="15" y="216"/>
                  </a:cubicBezTo>
                  <a:cubicBezTo>
                    <a:pt x="2" y="228"/>
                    <a:pt x="0" y="249"/>
                    <a:pt x="11" y="263"/>
                  </a:cubicBezTo>
                  <a:cubicBezTo>
                    <a:pt x="40" y="300"/>
                    <a:pt x="74" y="334"/>
                    <a:pt x="110" y="363"/>
                  </a:cubicBezTo>
                  <a:cubicBezTo>
                    <a:pt x="125" y="375"/>
                    <a:pt x="146" y="373"/>
                    <a:pt x="158" y="359"/>
                  </a:cubicBezTo>
                  <a:cubicBezTo>
                    <a:pt x="195" y="319"/>
                    <a:pt x="260" y="303"/>
                    <a:pt x="311" y="323"/>
                  </a:cubicBezTo>
                  <a:cubicBezTo>
                    <a:pt x="307" y="320"/>
                    <a:pt x="304" y="315"/>
                    <a:pt x="304" y="309"/>
                  </a:cubicBezTo>
                  <a:cubicBezTo>
                    <a:pt x="304" y="309"/>
                    <a:pt x="304" y="309"/>
                    <a:pt x="304" y="309"/>
                  </a:cubicBezTo>
                  <a:cubicBezTo>
                    <a:pt x="304" y="308"/>
                    <a:pt x="304" y="308"/>
                    <a:pt x="304" y="308"/>
                  </a:cubicBezTo>
                  <a:cubicBezTo>
                    <a:pt x="304" y="306"/>
                    <a:pt x="304" y="303"/>
                    <a:pt x="305" y="302"/>
                  </a:cubicBezTo>
                  <a:cubicBezTo>
                    <a:pt x="305" y="302"/>
                    <a:pt x="305" y="302"/>
                    <a:pt x="306" y="303"/>
                  </a:cubicBezTo>
                  <a:cubicBezTo>
                    <a:pt x="308" y="296"/>
                    <a:pt x="315" y="292"/>
                    <a:pt x="323" y="292"/>
                  </a:cubicBezTo>
                  <a:cubicBezTo>
                    <a:pt x="327" y="292"/>
                    <a:pt x="330" y="292"/>
                    <a:pt x="333" y="292"/>
                  </a:cubicBezTo>
                  <a:cubicBezTo>
                    <a:pt x="333" y="282"/>
                    <a:pt x="333" y="263"/>
                    <a:pt x="333" y="224"/>
                  </a:cubicBezTo>
                  <a:cubicBezTo>
                    <a:pt x="252" y="185"/>
                    <a:pt x="186" y="118"/>
                    <a:pt x="149" y="35"/>
                  </a:cubicBezTo>
                  <a:close/>
                </a:path>
              </a:pathLst>
            </a:custGeom>
            <a:solidFill>
              <a:srgbClr val="1EA18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4" name="Freeform 11">
              <a:extLst>
                <a:ext uri="{FF2B5EF4-FFF2-40B4-BE49-F238E27FC236}">
                  <a16:creationId xmlns:a16="http://schemas.microsoft.com/office/drawing/2014/main" id="{0173519A-91E9-3644-BD0B-AC703F8E7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480" y="2826548"/>
              <a:ext cx="871170" cy="1266648"/>
            </a:xfrm>
            <a:custGeom>
              <a:avLst/>
              <a:gdLst>
                <a:gd name="T0" fmla="*/ 266 w 272"/>
                <a:gd name="T1" fmla="*/ 108 h 395"/>
                <a:gd name="T2" fmla="*/ 226 w 272"/>
                <a:gd name="T3" fmla="*/ 78 h 395"/>
                <a:gd name="T4" fmla="*/ 100 w 272"/>
                <a:gd name="T5" fmla="*/ 0 h 395"/>
                <a:gd name="T6" fmla="*/ 81 w 272"/>
                <a:gd name="T7" fmla="*/ 9 h 395"/>
                <a:gd name="T8" fmla="*/ 83 w 272"/>
                <a:gd name="T9" fmla="*/ 13 h 395"/>
                <a:gd name="T10" fmla="*/ 83 w 272"/>
                <a:gd name="T11" fmla="*/ 14 h 395"/>
                <a:gd name="T12" fmla="*/ 70 w 272"/>
                <a:gd name="T13" fmla="*/ 64 h 395"/>
                <a:gd name="T14" fmla="*/ 25 w 272"/>
                <a:gd name="T15" fmla="*/ 38 h 395"/>
                <a:gd name="T16" fmla="*/ 25 w 272"/>
                <a:gd name="T17" fmla="*/ 37 h 395"/>
                <a:gd name="T18" fmla="*/ 23 w 272"/>
                <a:gd name="T19" fmla="*/ 34 h 395"/>
                <a:gd name="T20" fmla="*/ 0 w 272"/>
                <a:gd name="T21" fmla="*/ 44 h 395"/>
                <a:gd name="T22" fmla="*/ 25 w 272"/>
                <a:gd name="T23" fmla="*/ 163 h 395"/>
                <a:gd name="T24" fmla="*/ 25 w 272"/>
                <a:gd name="T25" fmla="*/ 159 h 395"/>
                <a:gd name="T26" fmla="*/ 25 w 272"/>
                <a:gd name="T27" fmla="*/ 178 h 395"/>
                <a:gd name="T28" fmla="*/ 25 w 272"/>
                <a:gd name="T29" fmla="*/ 179 h 395"/>
                <a:gd name="T30" fmla="*/ 25 w 272"/>
                <a:gd name="T31" fmla="*/ 180 h 395"/>
                <a:gd name="T32" fmla="*/ 1 w 272"/>
                <a:gd name="T33" fmla="*/ 313 h 395"/>
                <a:gd name="T34" fmla="*/ 45 w 272"/>
                <a:gd name="T35" fmla="*/ 332 h 395"/>
                <a:gd name="T36" fmla="*/ 19 w 272"/>
                <a:gd name="T37" fmla="*/ 352 h 395"/>
                <a:gd name="T38" fmla="*/ 24 w 272"/>
                <a:gd name="T39" fmla="*/ 386 h 395"/>
                <a:gd name="T40" fmla="*/ 59 w 272"/>
                <a:gd name="T41" fmla="*/ 372 h 395"/>
                <a:gd name="T42" fmla="*/ 60 w 272"/>
                <a:gd name="T43" fmla="*/ 339 h 395"/>
                <a:gd name="T44" fmla="*/ 99 w 272"/>
                <a:gd name="T45" fmla="*/ 356 h 395"/>
                <a:gd name="T46" fmla="*/ 222 w 272"/>
                <a:gd name="T47" fmla="*/ 281 h 395"/>
                <a:gd name="T48" fmla="*/ 229 w 272"/>
                <a:gd name="T49" fmla="*/ 282 h 395"/>
                <a:gd name="T50" fmla="*/ 266 w 272"/>
                <a:gd name="T51" fmla="*/ 251 h 395"/>
                <a:gd name="T52" fmla="*/ 266 w 272"/>
                <a:gd name="T53" fmla="*/ 108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72" h="395">
                  <a:moveTo>
                    <a:pt x="266" y="108"/>
                  </a:moveTo>
                  <a:cubicBezTo>
                    <a:pt x="264" y="91"/>
                    <a:pt x="244" y="78"/>
                    <a:pt x="226" y="78"/>
                  </a:cubicBezTo>
                  <a:cubicBezTo>
                    <a:pt x="172" y="78"/>
                    <a:pt x="124" y="48"/>
                    <a:pt x="100" y="0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82" y="10"/>
                    <a:pt x="83" y="12"/>
                    <a:pt x="83" y="13"/>
                  </a:cubicBezTo>
                  <a:cubicBezTo>
                    <a:pt x="83" y="14"/>
                    <a:pt x="83" y="14"/>
                    <a:pt x="83" y="14"/>
                  </a:cubicBezTo>
                  <a:cubicBezTo>
                    <a:pt x="92" y="35"/>
                    <a:pt x="86" y="58"/>
                    <a:pt x="70" y="64"/>
                  </a:cubicBezTo>
                  <a:cubicBezTo>
                    <a:pt x="54" y="71"/>
                    <a:pt x="34" y="59"/>
                    <a:pt x="25" y="38"/>
                  </a:cubicBezTo>
                  <a:cubicBezTo>
                    <a:pt x="25" y="38"/>
                    <a:pt x="25" y="38"/>
                    <a:pt x="25" y="37"/>
                  </a:cubicBezTo>
                  <a:cubicBezTo>
                    <a:pt x="24" y="36"/>
                    <a:pt x="24" y="35"/>
                    <a:pt x="23" y="34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14" y="81"/>
                    <a:pt x="23" y="121"/>
                    <a:pt x="25" y="163"/>
                  </a:cubicBezTo>
                  <a:cubicBezTo>
                    <a:pt x="25" y="162"/>
                    <a:pt x="25" y="160"/>
                    <a:pt x="25" y="159"/>
                  </a:cubicBezTo>
                  <a:cubicBezTo>
                    <a:pt x="25" y="166"/>
                    <a:pt x="25" y="172"/>
                    <a:pt x="25" y="178"/>
                  </a:cubicBezTo>
                  <a:cubicBezTo>
                    <a:pt x="25" y="178"/>
                    <a:pt x="25" y="178"/>
                    <a:pt x="25" y="179"/>
                  </a:cubicBezTo>
                  <a:cubicBezTo>
                    <a:pt x="25" y="179"/>
                    <a:pt x="25" y="179"/>
                    <a:pt x="25" y="180"/>
                  </a:cubicBezTo>
                  <a:cubicBezTo>
                    <a:pt x="25" y="227"/>
                    <a:pt x="16" y="272"/>
                    <a:pt x="1" y="313"/>
                  </a:cubicBezTo>
                  <a:cubicBezTo>
                    <a:pt x="45" y="332"/>
                    <a:pt x="45" y="332"/>
                    <a:pt x="45" y="332"/>
                  </a:cubicBezTo>
                  <a:cubicBezTo>
                    <a:pt x="36" y="335"/>
                    <a:pt x="25" y="342"/>
                    <a:pt x="19" y="352"/>
                  </a:cubicBezTo>
                  <a:cubicBezTo>
                    <a:pt x="11" y="367"/>
                    <a:pt x="16" y="382"/>
                    <a:pt x="24" y="386"/>
                  </a:cubicBezTo>
                  <a:cubicBezTo>
                    <a:pt x="39" y="395"/>
                    <a:pt x="51" y="387"/>
                    <a:pt x="59" y="372"/>
                  </a:cubicBezTo>
                  <a:cubicBezTo>
                    <a:pt x="65" y="361"/>
                    <a:pt x="63" y="347"/>
                    <a:pt x="60" y="339"/>
                  </a:cubicBezTo>
                  <a:cubicBezTo>
                    <a:pt x="99" y="356"/>
                    <a:pt x="99" y="356"/>
                    <a:pt x="99" y="356"/>
                  </a:cubicBezTo>
                  <a:cubicBezTo>
                    <a:pt x="122" y="311"/>
                    <a:pt x="170" y="281"/>
                    <a:pt x="222" y="281"/>
                  </a:cubicBezTo>
                  <a:cubicBezTo>
                    <a:pt x="229" y="282"/>
                    <a:pt x="229" y="282"/>
                    <a:pt x="229" y="282"/>
                  </a:cubicBezTo>
                  <a:cubicBezTo>
                    <a:pt x="247" y="283"/>
                    <a:pt x="264" y="269"/>
                    <a:pt x="266" y="251"/>
                  </a:cubicBezTo>
                  <a:cubicBezTo>
                    <a:pt x="272" y="204"/>
                    <a:pt x="272" y="156"/>
                    <a:pt x="266" y="108"/>
                  </a:cubicBezTo>
                  <a:close/>
                </a:path>
              </a:pathLst>
            </a:custGeom>
            <a:solidFill>
              <a:srgbClr val="0070C0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Freeform 38">
              <a:extLst>
                <a:ext uri="{FF2B5EF4-FFF2-40B4-BE49-F238E27FC236}">
                  <a16:creationId xmlns:a16="http://schemas.microsoft.com/office/drawing/2014/main" id="{068427D8-B649-674E-ACA2-4A342B48A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300" y="2162613"/>
              <a:ext cx="2465202" cy="3124402"/>
            </a:xfrm>
            <a:custGeom>
              <a:avLst/>
              <a:gdLst>
                <a:gd name="T0" fmla="*/ 1005 w 1005"/>
                <a:gd name="T1" fmla="*/ 503 h 1273"/>
                <a:gd name="T2" fmla="*/ 503 w 1005"/>
                <a:gd name="T3" fmla="*/ 0 h 1273"/>
                <a:gd name="T4" fmla="*/ 0 w 1005"/>
                <a:gd name="T5" fmla="*/ 503 h 1273"/>
                <a:gd name="T6" fmla="*/ 286 w 1005"/>
                <a:gd name="T7" fmla="*/ 957 h 1273"/>
                <a:gd name="T8" fmla="*/ 286 w 1005"/>
                <a:gd name="T9" fmla="*/ 1057 h 1273"/>
                <a:gd name="T10" fmla="*/ 503 w 1005"/>
                <a:gd name="T11" fmla="*/ 1273 h 1273"/>
                <a:gd name="T12" fmla="*/ 719 w 1005"/>
                <a:gd name="T13" fmla="*/ 1057 h 1273"/>
                <a:gd name="T14" fmla="*/ 719 w 1005"/>
                <a:gd name="T15" fmla="*/ 957 h 1273"/>
                <a:gd name="T16" fmla="*/ 1005 w 1005"/>
                <a:gd name="T17" fmla="*/ 503 h 1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5" h="1273">
                  <a:moveTo>
                    <a:pt x="1005" y="503"/>
                  </a:moveTo>
                  <a:cubicBezTo>
                    <a:pt x="1005" y="225"/>
                    <a:pt x="780" y="0"/>
                    <a:pt x="503" y="0"/>
                  </a:cubicBezTo>
                  <a:cubicBezTo>
                    <a:pt x="225" y="0"/>
                    <a:pt x="0" y="225"/>
                    <a:pt x="0" y="503"/>
                  </a:cubicBezTo>
                  <a:cubicBezTo>
                    <a:pt x="0" y="703"/>
                    <a:pt x="117" y="876"/>
                    <a:pt x="286" y="957"/>
                  </a:cubicBezTo>
                  <a:cubicBezTo>
                    <a:pt x="286" y="1057"/>
                    <a:pt x="286" y="1057"/>
                    <a:pt x="286" y="1057"/>
                  </a:cubicBezTo>
                  <a:cubicBezTo>
                    <a:pt x="286" y="1176"/>
                    <a:pt x="383" y="1273"/>
                    <a:pt x="503" y="1273"/>
                  </a:cubicBezTo>
                  <a:cubicBezTo>
                    <a:pt x="622" y="1273"/>
                    <a:pt x="719" y="1176"/>
                    <a:pt x="719" y="1057"/>
                  </a:cubicBezTo>
                  <a:cubicBezTo>
                    <a:pt x="719" y="957"/>
                    <a:pt x="719" y="957"/>
                    <a:pt x="719" y="957"/>
                  </a:cubicBezTo>
                  <a:cubicBezTo>
                    <a:pt x="888" y="876"/>
                    <a:pt x="1005" y="703"/>
                    <a:pt x="1005" y="503"/>
                  </a:cubicBezTo>
                </a:path>
              </a:pathLst>
            </a:custGeom>
            <a:solidFill>
              <a:srgbClr val="FCC01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6" name="Freeform 39">
              <a:extLst>
                <a:ext uri="{FF2B5EF4-FFF2-40B4-BE49-F238E27FC236}">
                  <a16:creationId xmlns:a16="http://schemas.microsoft.com/office/drawing/2014/main" id="{56CFDFAB-1B80-504D-B50C-F96672578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300" y="3336587"/>
              <a:ext cx="2465202" cy="1950427"/>
            </a:xfrm>
            <a:custGeom>
              <a:avLst/>
              <a:gdLst>
                <a:gd name="T0" fmla="*/ 503 w 1005"/>
                <a:gd name="T1" fmla="*/ 466 h 795"/>
                <a:gd name="T2" fmla="*/ 1 w 1005"/>
                <a:gd name="T3" fmla="*/ 0 h 795"/>
                <a:gd name="T4" fmla="*/ 0 w 1005"/>
                <a:gd name="T5" fmla="*/ 25 h 795"/>
                <a:gd name="T6" fmla="*/ 286 w 1005"/>
                <a:gd name="T7" fmla="*/ 479 h 795"/>
                <a:gd name="T8" fmla="*/ 286 w 1005"/>
                <a:gd name="T9" fmla="*/ 579 h 795"/>
                <a:gd name="T10" fmla="*/ 503 w 1005"/>
                <a:gd name="T11" fmla="*/ 795 h 795"/>
                <a:gd name="T12" fmla="*/ 719 w 1005"/>
                <a:gd name="T13" fmla="*/ 579 h 795"/>
                <a:gd name="T14" fmla="*/ 719 w 1005"/>
                <a:gd name="T15" fmla="*/ 479 h 795"/>
                <a:gd name="T16" fmla="*/ 1005 w 1005"/>
                <a:gd name="T17" fmla="*/ 25 h 795"/>
                <a:gd name="T18" fmla="*/ 1005 w 1005"/>
                <a:gd name="T19" fmla="*/ 0 h 795"/>
                <a:gd name="T20" fmla="*/ 503 w 1005"/>
                <a:gd name="T21" fmla="*/ 466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5" h="795">
                  <a:moveTo>
                    <a:pt x="503" y="466"/>
                  </a:moveTo>
                  <a:cubicBezTo>
                    <a:pt x="237" y="466"/>
                    <a:pt x="20" y="261"/>
                    <a:pt x="1" y="0"/>
                  </a:cubicBezTo>
                  <a:cubicBezTo>
                    <a:pt x="0" y="9"/>
                    <a:pt x="0" y="17"/>
                    <a:pt x="0" y="25"/>
                  </a:cubicBezTo>
                  <a:cubicBezTo>
                    <a:pt x="0" y="225"/>
                    <a:pt x="117" y="398"/>
                    <a:pt x="286" y="479"/>
                  </a:cubicBezTo>
                  <a:cubicBezTo>
                    <a:pt x="286" y="579"/>
                    <a:pt x="286" y="579"/>
                    <a:pt x="286" y="579"/>
                  </a:cubicBezTo>
                  <a:cubicBezTo>
                    <a:pt x="286" y="698"/>
                    <a:pt x="383" y="795"/>
                    <a:pt x="503" y="795"/>
                  </a:cubicBezTo>
                  <a:cubicBezTo>
                    <a:pt x="622" y="795"/>
                    <a:pt x="719" y="698"/>
                    <a:pt x="719" y="579"/>
                  </a:cubicBezTo>
                  <a:cubicBezTo>
                    <a:pt x="719" y="479"/>
                    <a:pt x="719" y="479"/>
                    <a:pt x="719" y="479"/>
                  </a:cubicBezTo>
                  <a:cubicBezTo>
                    <a:pt x="888" y="398"/>
                    <a:pt x="1005" y="225"/>
                    <a:pt x="1005" y="25"/>
                  </a:cubicBezTo>
                  <a:cubicBezTo>
                    <a:pt x="1005" y="17"/>
                    <a:pt x="1005" y="9"/>
                    <a:pt x="1005" y="0"/>
                  </a:cubicBezTo>
                  <a:cubicBezTo>
                    <a:pt x="985" y="261"/>
                    <a:pt x="768" y="466"/>
                    <a:pt x="503" y="466"/>
                  </a:cubicBezTo>
                  <a:close/>
                </a:path>
              </a:pathLst>
            </a:custGeom>
            <a:solidFill>
              <a:srgbClr val="F1B81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Freeform 40">
              <a:extLst>
                <a:ext uri="{FF2B5EF4-FFF2-40B4-BE49-F238E27FC236}">
                  <a16:creationId xmlns:a16="http://schemas.microsoft.com/office/drawing/2014/main" id="{DE79B0C2-6026-D74B-8C23-61B75BD75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966" y="4785109"/>
              <a:ext cx="1062439" cy="1172544"/>
            </a:xfrm>
            <a:custGeom>
              <a:avLst/>
              <a:gdLst>
                <a:gd name="T0" fmla="*/ 0 w 433"/>
                <a:gd name="T1" fmla="*/ 0 h 478"/>
                <a:gd name="T2" fmla="*/ 0 w 433"/>
                <a:gd name="T3" fmla="*/ 179 h 478"/>
                <a:gd name="T4" fmla="*/ 73 w 433"/>
                <a:gd name="T5" fmla="*/ 341 h 478"/>
                <a:gd name="T6" fmla="*/ 217 w 433"/>
                <a:gd name="T7" fmla="*/ 478 h 478"/>
                <a:gd name="T8" fmla="*/ 360 w 433"/>
                <a:gd name="T9" fmla="*/ 341 h 478"/>
                <a:gd name="T10" fmla="*/ 433 w 433"/>
                <a:gd name="T11" fmla="*/ 179 h 478"/>
                <a:gd name="T12" fmla="*/ 433 w 433"/>
                <a:gd name="T13" fmla="*/ 0 h 478"/>
                <a:gd name="T14" fmla="*/ 0 w 433"/>
                <a:gd name="T15" fmla="*/ 0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3" h="478">
                  <a:moveTo>
                    <a:pt x="0" y="0"/>
                  </a:moveTo>
                  <a:cubicBezTo>
                    <a:pt x="0" y="179"/>
                    <a:pt x="0" y="179"/>
                    <a:pt x="0" y="179"/>
                  </a:cubicBezTo>
                  <a:cubicBezTo>
                    <a:pt x="0" y="243"/>
                    <a:pt x="28" y="301"/>
                    <a:pt x="73" y="341"/>
                  </a:cubicBezTo>
                  <a:cubicBezTo>
                    <a:pt x="77" y="417"/>
                    <a:pt x="140" y="478"/>
                    <a:pt x="217" y="478"/>
                  </a:cubicBezTo>
                  <a:cubicBezTo>
                    <a:pt x="294" y="478"/>
                    <a:pt x="357" y="417"/>
                    <a:pt x="360" y="341"/>
                  </a:cubicBezTo>
                  <a:cubicBezTo>
                    <a:pt x="405" y="301"/>
                    <a:pt x="433" y="243"/>
                    <a:pt x="433" y="179"/>
                  </a:cubicBezTo>
                  <a:cubicBezTo>
                    <a:pt x="433" y="0"/>
                    <a:pt x="433" y="0"/>
                    <a:pt x="43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325F8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8" name="Freeform 41">
              <a:extLst>
                <a:ext uri="{FF2B5EF4-FFF2-40B4-BE49-F238E27FC236}">
                  <a16:creationId xmlns:a16="http://schemas.microsoft.com/office/drawing/2014/main" id="{2A0767B7-8015-0D4F-A237-09F9E47C4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7064" y="5761752"/>
              <a:ext cx="559103" cy="195901"/>
            </a:xfrm>
            <a:custGeom>
              <a:avLst/>
              <a:gdLst>
                <a:gd name="T0" fmla="*/ 114 w 228"/>
                <a:gd name="T1" fmla="*/ 0 h 80"/>
                <a:gd name="T2" fmla="*/ 0 w 228"/>
                <a:gd name="T3" fmla="*/ 24 h 80"/>
                <a:gd name="T4" fmla="*/ 114 w 228"/>
                <a:gd name="T5" fmla="*/ 80 h 80"/>
                <a:gd name="T6" fmla="*/ 228 w 228"/>
                <a:gd name="T7" fmla="*/ 24 h 80"/>
                <a:gd name="T8" fmla="*/ 114 w 228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8" h="80">
                  <a:moveTo>
                    <a:pt x="114" y="0"/>
                  </a:moveTo>
                  <a:cubicBezTo>
                    <a:pt x="69" y="0"/>
                    <a:pt x="29" y="9"/>
                    <a:pt x="0" y="24"/>
                  </a:cubicBezTo>
                  <a:cubicBezTo>
                    <a:pt x="26" y="58"/>
                    <a:pt x="67" y="80"/>
                    <a:pt x="114" y="80"/>
                  </a:cubicBezTo>
                  <a:cubicBezTo>
                    <a:pt x="160" y="80"/>
                    <a:pt x="201" y="58"/>
                    <a:pt x="228" y="24"/>
                  </a:cubicBezTo>
                  <a:cubicBezTo>
                    <a:pt x="199" y="9"/>
                    <a:pt x="158" y="0"/>
                    <a:pt x="114" y="0"/>
                  </a:cubicBezTo>
                  <a:close/>
                </a:path>
              </a:pathLst>
            </a:custGeom>
            <a:solidFill>
              <a:srgbClr val="264864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9" name="Freeform 42">
              <a:extLst>
                <a:ext uri="{FF2B5EF4-FFF2-40B4-BE49-F238E27FC236}">
                  <a16:creationId xmlns:a16="http://schemas.microsoft.com/office/drawing/2014/main" id="{015FEDC4-7283-D544-A989-A5FB32632E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23966" y="4785109"/>
              <a:ext cx="1062439" cy="1172544"/>
            </a:xfrm>
            <a:custGeom>
              <a:avLst/>
              <a:gdLst>
                <a:gd name="T0" fmla="*/ 0 w 433"/>
                <a:gd name="T1" fmla="*/ 0 h 478"/>
                <a:gd name="T2" fmla="*/ 0 w 433"/>
                <a:gd name="T3" fmla="*/ 179 h 478"/>
                <a:gd name="T4" fmla="*/ 73 w 433"/>
                <a:gd name="T5" fmla="*/ 341 h 478"/>
                <a:gd name="T6" fmla="*/ 217 w 433"/>
                <a:gd name="T7" fmla="*/ 478 h 478"/>
                <a:gd name="T8" fmla="*/ 360 w 433"/>
                <a:gd name="T9" fmla="*/ 341 h 478"/>
                <a:gd name="T10" fmla="*/ 433 w 433"/>
                <a:gd name="T11" fmla="*/ 179 h 478"/>
                <a:gd name="T12" fmla="*/ 433 w 433"/>
                <a:gd name="T13" fmla="*/ 0 h 478"/>
                <a:gd name="T14" fmla="*/ 0 w 433"/>
                <a:gd name="T15" fmla="*/ 0 h 478"/>
                <a:gd name="T16" fmla="*/ 414 w 433"/>
                <a:gd name="T17" fmla="*/ 185 h 478"/>
                <a:gd name="T18" fmla="*/ 348 w 433"/>
                <a:gd name="T19" fmla="*/ 331 h 478"/>
                <a:gd name="T20" fmla="*/ 219 w 433"/>
                <a:gd name="T21" fmla="*/ 454 h 478"/>
                <a:gd name="T22" fmla="*/ 91 w 433"/>
                <a:gd name="T23" fmla="*/ 331 h 478"/>
                <a:gd name="T24" fmla="*/ 25 w 433"/>
                <a:gd name="T25" fmla="*/ 185 h 478"/>
                <a:gd name="T26" fmla="*/ 25 w 433"/>
                <a:gd name="T27" fmla="*/ 25 h 478"/>
                <a:gd name="T28" fmla="*/ 414 w 433"/>
                <a:gd name="T29" fmla="*/ 25 h 478"/>
                <a:gd name="T30" fmla="*/ 414 w 433"/>
                <a:gd name="T31" fmla="*/ 185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3" h="478">
                  <a:moveTo>
                    <a:pt x="0" y="0"/>
                  </a:moveTo>
                  <a:cubicBezTo>
                    <a:pt x="0" y="179"/>
                    <a:pt x="0" y="179"/>
                    <a:pt x="0" y="179"/>
                  </a:cubicBezTo>
                  <a:cubicBezTo>
                    <a:pt x="0" y="243"/>
                    <a:pt x="28" y="301"/>
                    <a:pt x="73" y="341"/>
                  </a:cubicBezTo>
                  <a:cubicBezTo>
                    <a:pt x="77" y="417"/>
                    <a:pt x="140" y="478"/>
                    <a:pt x="217" y="478"/>
                  </a:cubicBezTo>
                  <a:cubicBezTo>
                    <a:pt x="294" y="478"/>
                    <a:pt x="357" y="417"/>
                    <a:pt x="360" y="341"/>
                  </a:cubicBezTo>
                  <a:cubicBezTo>
                    <a:pt x="405" y="301"/>
                    <a:pt x="433" y="243"/>
                    <a:pt x="433" y="179"/>
                  </a:cubicBezTo>
                  <a:cubicBezTo>
                    <a:pt x="433" y="0"/>
                    <a:pt x="433" y="0"/>
                    <a:pt x="433" y="0"/>
                  </a:cubicBezTo>
                  <a:lnTo>
                    <a:pt x="0" y="0"/>
                  </a:lnTo>
                  <a:close/>
                  <a:moveTo>
                    <a:pt x="414" y="185"/>
                  </a:moveTo>
                  <a:cubicBezTo>
                    <a:pt x="414" y="243"/>
                    <a:pt x="389" y="295"/>
                    <a:pt x="348" y="331"/>
                  </a:cubicBezTo>
                  <a:cubicBezTo>
                    <a:pt x="345" y="399"/>
                    <a:pt x="289" y="454"/>
                    <a:pt x="219" y="454"/>
                  </a:cubicBezTo>
                  <a:cubicBezTo>
                    <a:pt x="150" y="454"/>
                    <a:pt x="94" y="399"/>
                    <a:pt x="91" y="331"/>
                  </a:cubicBezTo>
                  <a:cubicBezTo>
                    <a:pt x="50" y="295"/>
                    <a:pt x="25" y="243"/>
                    <a:pt x="25" y="185"/>
                  </a:cubicBezTo>
                  <a:cubicBezTo>
                    <a:pt x="25" y="25"/>
                    <a:pt x="25" y="25"/>
                    <a:pt x="25" y="25"/>
                  </a:cubicBezTo>
                  <a:cubicBezTo>
                    <a:pt x="414" y="25"/>
                    <a:pt x="414" y="25"/>
                    <a:pt x="414" y="25"/>
                  </a:cubicBezTo>
                  <a:lnTo>
                    <a:pt x="414" y="185"/>
                  </a:lnTo>
                  <a:close/>
                </a:path>
              </a:pathLst>
            </a:custGeom>
            <a:solidFill>
              <a:srgbClr val="264864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Freeform 43">
              <a:extLst>
                <a:ext uri="{FF2B5EF4-FFF2-40B4-BE49-F238E27FC236}">
                  <a16:creationId xmlns:a16="http://schemas.microsoft.com/office/drawing/2014/main" id="{80987710-CC04-B746-B608-18E62837F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966" y="4785109"/>
              <a:ext cx="1062439" cy="726406"/>
            </a:xfrm>
            <a:custGeom>
              <a:avLst/>
              <a:gdLst>
                <a:gd name="T0" fmla="*/ 399 w 433"/>
                <a:gd name="T1" fmla="*/ 296 h 296"/>
                <a:gd name="T2" fmla="*/ 433 w 433"/>
                <a:gd name="T3" fmla="*/ 179 h 296"/>
                <a:gd name="T4" fmla="*/ 433 w 433"/>
                <a:gd name="T5" fmla="*/ 0 h 296"/>
                <a:gd name="T6" fmla="*/ 0 w 433"/>
                <a:gd name="T7" fmla="*/ 0 h 296"/>
                <a:gd name="T8" fmla="*/ 0 w 433"/>
                <a:gd name="T9" fmla="*/ 179 h 296"/>
                <a:gd name="T10" fmla="*/ 35 w 433"/>
                <a:gd name="T11" fmla="*/ 296 h 296"/>
                <a:gd name="T12" fmla="*/ 399 w 433"/>
                <a:gd name="T13" fmla="*/ 296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3" h="296">
                  <a:moveTo>
                    <a:pt x="399" y="296"/>
                  </a:moveTo>
                  <a:cubicBezTo>
                    <a:pt x="420" y="263"/>
                    <a:pt x="433" y="222"/>
                    <a:pt x="433" y="179"/>
                  </a:cubicBezTo>
                  <a:cubicBezTo>
                    <a:pt x="433" y="0"/>
                    <a:pt x="433" y="0"/>
                    <a:pt x="4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222"/>
                    <a:pt x="13" y="263"/>
                    <a:pt x="35" y="296"/>
                  </a:cubicBezTo>
                  <a:lnTo>
                    <a:pt x="399" y="296"/>
                  </a:lnTo>
                  <a:close/>
                </a:path>
              </a:pathLst>
            </a:custGeom>
            <a:solidFill>
              <a:srgbClr val="264864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Freeform 44">
              <a:extLst>
                <a:ext uri="{FF2B5EF4-FFF2-40B4-BE49-F238E27FC236}">
                  <a16:creationId xmlns:a16="http://schemas.microsoft.com/office/drawing/2014/main" id="{5912F5B8-DFC4-0B4E-8099-49CDA26D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171" y="4723622"/>
              <a:ext cx="1236891" cy="124404"/>
            </a:xfrm>
            <a:custGeom>
              <a:avLst/>
              <a:gdLst>
                <a:gd name="T0" fmla="*/ 504 w 504"/>
                <a:gd name="T1" fmla="*/ 25 h 51"/>
                <a:gd name="T2" fmla="*/ 478 w 504"/>
                <a:gd name="T3" fmla="*/ 51 h 51"/>
                <a:gd name="T4" fmla="*/ 25 w 504"/>
                <a:gd name="T5" fmla="*/ 51 h 51"/>
                <a:gd name="T6" fmla="*/ 0 w 504"/>
                <a:gd name="T7" fmla="*/ 25 h 51"/>
                <a:gd name="T8" fmla="*/ 25 w 504"/>
                <a:gd name="T9" fmla="*/ 0 h 51"/>
                <a:gd name="T10" fmla="*/ 478 w 504"/>
                <a:gd name="T11" fmla="*/ 0 h 51"/>
                <a:gd name="T12" fmla="*/ 504 w 504"/>
                <a:gd name="T13" fmla="*/ 2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4" h="51">
                  <a:moveTo>
                    <a:pt x="504" y="25"/>
                  </a:moveTo>
                  <a:cubicBezTo>
                    <a:pt x="504" y="40"/>
                    <a:pt x="492" y="51"/>
                    <a:pt x="478" y="51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11" y="51"/>
                    <a:pt x="0" y="40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478" y="0"/>
                    <a:pt x="478" y="0"/>
                    <a:pt x="478" y="0"/>
                  </a:cubicBezTo>
                  <a:cubicBezTo>
                    <a:pt x="492" y="0"/>
                    <a:pt x="504" y="11"/>
                    <a:pt x="504" y="25"/>
                  </a:cubicBezTo>
                  <a:close/>
                </a:path>
              </a:pathLst>
            </a:custGeom>
            <a:solidFill>
              <a:srgbClr val="6DA9C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2" name="Freeform 45">
              <a:extLst>
                <a:ext uri="{FF2B5EF4-FFF2-40B4-BE49-F238E27FC236}">
                  <a16:creationId xmlns:a16="http://schemas.microsoft.com/office/drawing/2014/main" id="{BD7BCD77-0CB7-5F43-B19D-8BCCFC63B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171" y="4933822"/>
              <a:ext cx="1236891" cy="127264"/>
            </a:xfrm>
            <a:custGeom>
              <a:avLst/>
              <a:gdLst>
                <a:gd name="T0" fmla="*/ 504 w 504"/>
                <a:gd name="T1" fmla="*/ 26 h 52"/>
                <a:gd name="T2" fmla="*/ 478 w 504"/>
                <a:gd name="T3" fmla="*/ 52 h 52"/>
                <a:gd name="T4" fmla="*/ 25 w 504"/>
                <a:gd name="T5" fmla="*/ 52 h 52"/>
                <a:gd name="T6" fmla="*/ 0 w 504"/>
                <a:gd name="T7" fmla="*/ 26 h 52"/>
                <a:gd name="T8" fmla="*/ 25 w 504"/>
                <a:gd name="T9" fmla="*/ 0 h 52"/>
                <a:gd name="T10" fmla="*/ 478 w 504"/>
                <a:gd name="T11" fmla="*/ 0 h 52"/>
                <a:gd name="T12" fmla="*/ 504 w 504"/>
                <a:gd name="T13" fmla="*/ 2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4" h="52">
                  <a:moveTo>
                    <a:pt x="504" y="26"/>
                  </a:moveTo>
                  <a:cubicBezTo>
                    <a:pt x="504" y="41"/>
                    <a:pt x="492" y="52"/>
                    <a:pt x="478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11" y="52"/>
                    <a:pt x="0" y="41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478" y="0"/>
                    <a:pt x="478" y="0"/>
                    <a:pt x="478" y="0"/>
                  </a:cubicBezTo>
                  <a:cubicBezTo>
                    <a:pt x="492" y="0"/>
                    <a:pt x="504" y="12"/>
                    <a:pt x="504" y="26"/>
                  </a:cubicBezTo>
                  <a:close/>
                </a:path>
              </a:pathLst>
            </a:custGeom>
            <a:solidFill>
              <a:srgbClr val="6DA9C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Freeform 46">
              <a:extLst>
                <a:ext uri="{FF2B5EF4-FFF2-40B4-BE49-F238E27FC236}">
                  <a16:creationId xmlns:a16="http://schemas.microsoft.com/office/drawing/2014/main" id="{5433E1D2-5AD6-754A-802C-4338AA110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171" y="5142592"/>
              <a:ext cx="1236891" cy="127264"/>
            </a:xfrm>
            <a:custGeom>
              <a:avLst/>
              <a:gdLst>
                <a:gd name="T0" fmla="*/ 504 w 504"/>
                <a:gd name="T1" fmla="*/ 26 h 52"/>
                <a:gd name="T2" fmla="*/ 478 w 504"/>
                <a:gd name="T3" fmla="*/ 52 h 52"/>
                <a:gd name="T4" fmla="*/ 25 w 504"/>
                <a:gd name="T5" fmla="*/ 52 h 52"/>
                <a:gd name="T6" fmla="*/ 0 w 504"/>
                <a:gd name="T7" fmla="*/ 26 h 52"/>
                <a:gd name="T8" fmla="*/ 25 w 504"/>
                <a:gd name="T9" fmla="*/ 0 h 52"/>
                <a:gd name="T10" fmla="*/ 478 w 504"/>
                <a:gd name="T11" fmla="*/ 0 h 52"/>
                <a:gd name="T12" fmla="*/ 504 w 504"/>
                <a:gd name="T13" fmla="*/ 2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4" h="52">
                  <a:moveTo>
                    <a:pt x="504" y="26"/>
                  </a:moveTo>
                  <a:cubicBezTo>
                    <a:pt x="504" y="40"/>
                    <a:pt x="492" y="52"/>
                    <a:pt x="478" y="52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11" y="52"/>
                    <a:pt x="0" y="40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478" y="0"/>
                    <a:pt x="478" y="0"/>
                    <a:pt x="478" y="0"/>
                  </a:cubicBezTo>
                  <a:cubicBezTo>
                    <a:pt x="492" y="0"/>
                    <a:pt x="504" y="12"/>
                    <a:pt x="504" y="26"/>
                  </a:cubicBezTo>
                  <a:close/>
                </a:path>
              </a:pathLst>
            </a:custGeom>
            <a:solidFill>
              <a:srgbClr val="6DA9C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4" name="Freeform 47">
              <a:extLst>
                <a:ext uri="{FF2B5EF4-FFF2-40B4-BE49-F238E27FC236}">
                  <a16:creationId xmlns:a16="http://schemas.microsoft.com/office/drawing/2014/main" id="{D79D01A2-B767-5D4C-A3A1-B58E1DC4A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639" y="5361371"/>
              <a:ext cx="1151095" cy="127264"/>
            </a:xfrm>
            <a:custGeom>
              <a:avLst/>
              <a:gdLst>
                <a:gd name="T0" fmla="*/ 469 w 469"/>
                <a:gd name="T1" fmla="*/ 26 h 52"/>
                <a:gd name="T2" fmla="*/ 443 w 469"/>
                <a:gd name="T3" fmla="*/ 52 h 52"/>
                <a:gd name="T4" fmla="*/ 26 w 469"/>
                <a:gd name="T5" fmla="*/ 52 h 52"/>
                <a:gd name="T6" fmla="*/ 0 w 469"/>
                <a:gd name="T7" fmla="*/ 26 h 52"/>
                <a:gd name="T8" fmla="*/ 26 w 469"/>
                <a:gd name="T9" fmla="*/ 0 h 52"/>
                <a:gd name="T10" fmla="*/ 443 w 469"/>
                <a:gd name="T11" fmla="*/ 0 h 52"/>
                <a:gd name="T12" fmla="*/ 469 w 469"/>
                <a:gd name="T13" fmla="*/ 2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9" h="52">
                  <a:moveTo>
                    <a:pt x="469" y="26"/>
                  </a:moveTo>
                  <a:cubicBezTo>
                    <a:pt x="469" y="41"/>
                    <a:pt x="457" y="52"/>
                    <a:pt x="443" y="52"/>
                  </a:cubicBezTo>
                  <a:cubicBezTo>
                    <a:pt x="26" y="52"/>
                    <a:pt x="26" y="52"/>
                    <a:pt x="26" y="52"/>
                  </a:cubicBezTo>
                  <a:cubicBezTo>
                    <a:pt x="12" y="52"/>
                    <a:pt x="0" y="41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57" y="0"/>
                    <a:pt x="469" y="12"/>
                    <a:pt x="469" y="26"/>
                  </a:cubicBezTo>
                  <a:close/>
                </a:path>
              </a:pathLst>
            </a:custGeom>
            <a:solidFill>
              <a:srgbClr val="6DA9C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Freeform 48">
              <a:extLst>
                <a:ext uri="{FF2B5EF4-FFF2-40B4-BE49-F238E27FC236}">
                  <a16:creationId xmlns:a16="http://schemas.microsoft.com/office/drawing/2014/main" id="{A21778BE-8FA3-F249-BA09-744AFEA74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171" y="4765090"/>
              <a:ext cx="1236891" cy="82936"/>
            </a:xfrm>
            <a:custGeom>
              <a:avLst/>
              <a:gdLst>
                <a:gd name="T0" fmla="*/ 478 w 504"/>
                <a:gd name="T1" fmla="*/ 17 h 34"/>
                <a:gd name="T2" fmla="*/ 25 w 504"/>
                <a:gd name="T3" fmla="*/ 17 h 34"/>
                <a:gd name="T4" fmla="*/ 1 w 504"/>
                <a:gd name="T5" fmla="*/ 0 h 34"/>
                <a:gd name="T6" fmla="*/ 0 w 504"/>
                <a:gd name="T7" fmla="*/ 8 h 34"/>
                <a:gd name="T8" fmla="*/ 25 w 504"/>
                <a:gd name="T9" fmla="*/ 34 h 34"/>
                <a:gd name="T10" fmla="*/ 478 w 504"/>
                <a:gd name="T11" fmla="*/ 34 h 34"/>
                <a:gd name="T12" fmla="*/ 504 w 504"/>
                <a:gd name="T13" fmla="*/ 8 h 34"/>
                <a:gd name="T14" fmla="*/ 502 w 504"/>
                <a:gd name="T15" fmla="*/ 0 h 34"/>
                <a:gd name="T16" fmla="*/ 478 w 504"/>
                <a:gd name="T17" fmla="*/ 1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4" h="34">
                  <a:moveTo>
                    <a:pt x="478" y="17"/>
                  </a:moveTo>
                  <a:cubicBezTo>
                    <a:pt x="25" y="17"/>
                    <a:pt x="25" y="17"/>
                    <a:pt x="25" y="17"/>
                  </a:cubicBezTo>
                  <a:cubicBezTo>
                    <a:pt x="14" y="17"/>
                    <a:pt x="5" y="9"/>
                    <a:pt x="1" y="0"/>
                  </a:cubicBezTo>
                  <a:cubicBezTo>
                    <a:pt x="0" y="2"/>
                    <a:pt x="0" y="5"/>
                    <a:pt x="0" y="8"/>
                  </a:cubicBezTo>
                  <a:cubicBezTo>
                    <a:pt x="0" y="23"/>
                    <a:pt x="11" y="34"/>
                    <a:pt x="25" y="34"/>
                  </a:cubicBezTo>
                  <a:cubicBezTo>
                    <a:pt x="478" y="34"/>
                    <a:pt x="478" y="34"/>
                    <a:pt x="478" y="34"/>
                  </a:cubicBezTo>
                  <a:cubicBezTo>
                    <a:pt x="492" y="34"/>
                    <a:pt x="504" y="23"/>
                    <a:pt x="504" y="8"/>
                  </a:cubicBezTo>
                  <a:cubicBezTo>
                    <a:pt x="504" y="5"/>
                    <a:pt x="503" y="2"/>
                    <a:pt x="502" y="0"/>
                  </a:cubicBezTo>
                  <a:cubicBezTo>
                    <a:pt x="499" y="9"/>
                    <a:pt x="489" y="17"/>
                    <a:pt x="478" y="17"/>
                  </a:cubicBezTo>
                  <a:close/>
                </a:path>
              </a:pathLst>
            </a:custGeom>
            <a:solidFill>
              <a:srgbClr val="659CB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6" name="Freeform 49">
              <a:extLst>
                <a:ext uri="{FF2B5EF4-FFF2-40B4-BE49-F238E27FC236}">
                  <a16:creationId xmlns:a16="http://schemas.microsoft.com/office/drawing/2014/main" id="{2C909F67-7CEF-2C4B-947D-A93F238A0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171" y="4975290"/>
              <a:ext cx="1236891" cy="85796"/>
            </a:xfrm>
            <a:custGeom>
              <a:avLst/>
              <a:gdLst>
                <a:gd name="T0" fmla="*/ 478 w 504"/>
                <a:gd name="T1" fmla="*/ 17 h 35"/>
                <a:gd name="T2" fmla="*/ 25 w 504"/>
                <a:gd name="T3" fmla="*/ 17 h 35"/>
                <a:gd name="T4" fmla="*/ 1 w 504"/>
                <a:gd name="T5" fmla="*/ 0 h 35"/>
                <a:gd name="T6" fmla="*/ 0 w 504"/>
                <a:gd name="T7" fmla="*/ 9 h 35"/>
                <a:gd name="T8" fmla="*/ 25 w 504"/>
                <a:gd name="T9" fmla="*/ 35 h 35"/>
                <a:gd name="T10" fmla="*/ 478 w 504"/>
                <a:gd name="T11" fmla="*/ 35 h 35"/>
                <a:gd name="T12" fmla="*/ 504 w 504"/>
                <a:gd name="T13" fmla="*/ 9 h 35"/>
                <a:gd name="T14" fmla="*/ 502 w 504"/>
                <a:gd name="T15" fmla="*/ 0 h 35"/>
                <a:gd name="T16" fmla="*/ 478 w 504"/>
                <a:gd name="T17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4" h="35">
                  <a:moveTo>
                    <a:pt x="478" y="17"/>
                  </a:moveTo>
                  <a:cubicBezTo>
                    <a:pt x="25" y="17"/>
                    <a:pt x="25" y="17"/>
                    <a:pt x="25" y="17"/>
                  </a:cubicBezTo>
                  <a:cubicBezTo>
                    <a:pt x="14" y="17"/>
                    <a:pt x="5" y="10"/>
                    <a:pt x="1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0" y="24"/>
                    <a:pt x="11" y="35"/>
                    <a:pt x="25" y="35"/>
                  </a:cubicBezTo>
                  <a:cubicBezTo>
                    <a:pt x="478" y="35"/>
                    <a:pt x="478" y="35"/>
                    <a:pt x="478" y="35"/>
                  </a:cubicBezTo>
                  <a:cubicBezTo>
                    <a:pt x="492" y="35"/>
                    <a:pt x="504" y="24"/>
                    <a:pt x="504" y="9"/>
                  </a:cubicBezTo>
                  <a:cubicBezTo>
                    <a:pt x="504" y="6"/>
                    <a:pt x="503" y="3"/>
                    <a:pt x="502" y="0"/>
                  </a:cubicBezTo>
                  <a:cubicBezTo>
                    <a:pt x="499" y="10"/>
                    <a:pt x="489" y="17"/>
                    <a:pt x="478" y="17"/>
                  </a:cubicBezTo>
                  <a:close/>
                </a:path>
              </a:pathLst>
            </a:custGeom>
            <a:solidFill>
              <a:srgbClr val="659CB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" name="Freeform 50">
              <a:extLst>
                <a:ext uri="{FF2B5EF4-FFF2-40B4-BE49-F238E27FC236}">
                  <a16:creationId xmlns:a16="http://schemas.microsoft.com/office/drawing/2014/main" id="{3D478D28-DD40-AD4E-B5FE-E1B9CA87C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8171" y="5184060"/>
              <a:ext cx="1236891" cy="85796"/>
            </a:xfrm>
            <a:custGeom>
              <a:avLst/>
              <a:gdLst>
                <a:gd name="T0" fmla="*/ 478 w 504"/>
                <a:gd name="T1" fmla="*/ 17 h 35"/>
                <a:gd name="T2" fmla="*/ 25 w 504"/>
                <a:gd name="T3" fmla="*/ 17 h 35"/>
                <a:gd name="T4" fmla="*/ 1 w 504"/>
                <a:gd name="T5" fmla="*/ 0 h 35"/>
                <a:gd name="T6" fmla="*/ 0 w 504"/>
                <a:gd name="T7" fmla="*/ 9 h 35"/>
                <a:gd name="T8" fmla="*/ 25 w 504"/>
                <a:gd name="T9" fmla="*/ 35 h 35"/>
                <a:gd name="T10" fmla="*/ 478 w 504"/>
                <a:gd name="T11" fmla="*/ 35 h 35"/>
                <a:gd name="T12" fmla="*/ 504 w 504"/>
                <a:gd name="T13" fmla="*/ 9 h 35"/>
                <a:gd name="T14" fmla="*/ 502 w 504"/>
                <a:gd name="T15" fmla="*/ 0 h 35"/>
                <a:gd name="T16" fmla="*/ 478 w 504"/>
                <a:gd name="T17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4" h="35">
                  <a:moveTo>
                    <a:pt x="478" y="17"/>
                  </a:moveTo>
                  <a:cubicBezTo>
                    <a:pt x="25" y="17"/>
                    <a:pt x="25" y="17"/>
                    <a:pt x="25" y="17"/>
                  </a:cubicBezTo>
                  <a:cubicBezTo>
                    <a:pt x="14" y="17"/>
                    <a:pt x="5" y="10"/>
                    <a:pt x="1" y="0"/>
                  </a:cubicBezTo>
                  <a:cubicBezTo>
                    <a:pt x="0" y="3"/>
                    <a:pt x="0" y="6"/>
                    <a:pt x="0" y="9"/>
                  </a:cubicBezTo>
                  <a:cubicBezTo>
                    <a:pt x="0" y="23"/>
                    <a:pt x="11" y="35"/>
                    <a:pt x="25" y="35"/>
                  </a:cubicBezTo>
                  <a:cubicBezTo>
                    <a:pt x="478" y="35"/>
                    <a:pt x="478" y="35"/>
                    <a:pt x="478" y="35"/>
                  </a:cubicBezTo>
                  <a:cubicBezTo>
                    <a:pt x="492" y="35"/>
                    <a:pt x="504" y="23"/>
                    <a:pt x="504" y="9"/>
                  </a:cubicBezTo>
                  <a:cubicBezTo>
                    <a:pt x="504" y="6"/>
                    <a:pt x="503" y="3"/>
                    <a:pt x="502" y="0"/>
                  </a:cubicBezTo>
                  <a:cubicBezTo>
                    <a:pt x="499" y="10"/>
                    <a:pt x="489" y="17"/>
                    <a:pt x="478" y="17"/>
                  </a:cubicBezTo>
                  <a:close/>
                </a:path>
              </a:pathLst>
            </a:custGeom>
            <a:solidFill>
              <a:srgbClr val="659CB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8" name="Freeform 51">
              <a:extLst>
                <a:ext uri="{FF2B5EF4-FFF2-40B4-BE49-F238E27FC236}">
                  <a16:creationId xmlns:a16="http://schemas.microsoft.com/office/drawing/2014/main" id="{263E451B-5430-AC4D-A28F-BD1412F37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9639" y="5402839"/>
              <a:ext cx="1151095" cy="85796"/>
            </a:xfrm>
            <a:custGeom>
              <a:avLst/>
              <a:gdLst>
                <a:gd name="T0" fmla="*/ 443 w 469"/>
                <a:gd name="T1" fmla="*/ 17 h 35"/>
                <a:gd name="T2" fmla="*/ 26 w 469"/>
                <a:gd name="T3" fmla="*/ 17 h 35"/>
                <a:gd name="T4" fmla="*/ 2 w 469"/>
                <a:gd name="T5" fmla="*/ 0 h 35"/>
                <a:gd name="T6" fmla="*/ 0 w 469"/>
                <a:gd name="T7" fmla="*/ 9 h 35"/>
                <a:gd name="T8" fmla="*/ 26 w 469"/>
                <a:gd name="T9" fmla="*/ 35 h 35"/>
                <a:gd name="T10" fmla="*/ 443 w 469"/>
                <a:gd name="T11" fmla="*/ 35 h 35"/>
                <a:gd name="T12" fmla="*/ 469 w 469"/>
                <a:gd name="T13" fmla="*/ 9 h 35"/>
                <a:gd name="T14" fmla="*/ 467 w 469"/>
                <a:gd name="T15" fmla="*/ 0 h 35"/>
                <a:gd name="T16" fmla="*/ 443 w 469"/>
                <a:gd name="T17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9" h="35">
                  <a:moveTo>
                    <a:pt x="443" y="17"/>
                  </a:moveTo>
                  <a:cubicBezTo>
                    <a:pt x="26" y="17"/>
                    <a:pt x="26" y="17"/>
                    <a:pt x="26" y="17"/>
                  </a:cubicBezTo>
                  <a:cubicBezTo>
                    <a:pt x="15" y="17"/>
                    <a:pt x="6" y="10"/>
                    <a:pt x="2" y="0"/>
                  </a:cubicBezTo>
                  <a:cubicBezTo>
                    <a:pt x="1" y="3"/>
                    <a:pt x="0" y="6"/>
                    <a:pt x="0" y="9"/>
                  </a:cubicBezTo>
                  <a:cubicBezTo>
                    <a:pt x="0" y="24"/>
                    <a:pt x="12" y="35"/>
                    <a:pt x="26" y="35"/>
                  </a:cubicBezTo>
                  <a:cubicBezTo>
                    <a:pt x="443" y="35"/>
                    <a:pt x="443" y="35"/>
                    <a:pt x="443" y="35"/>
                  </a:cubicBezTo>
                  <a:cubicBezTo>
                    <a:pt x="457" y="35"/>
                    <a:pt x="469" y="24"/>
                    <a:pt x="469" y="9"/>
                  </a:cubicBezTo>
                  <a:cubicBezTo>
                    <a:pt x="469" y="6"/>
                    <a:pt x="468" y="3"/>
                    <a:pt x="467" y="0"/>
                  </a:cubicBezTo>
                  <a:cubicBezTo>
                    <a:pt x="464" y="10"/>
                    <a:pt x="454" y="17"/>
                    <a:pt x="443" y="17"/>
                  </a:cubicBezTo>
                  <a:close/>
                </a:path>
              </a:pathLst>
            </a:custGeom>
            <a:solidFill>
              <a:srgbClr val="659CB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" name="Freeform 52">
              <a:extLst>
                <a:ext uri="{FF2B5EF4-FFF2-40B4-BE49-F238E27FC236}">
                  <a16:creationId xmlns:a16="http://schemas.microsoft.com/office/drawing/2014/main" id="{C4A2BABD-6DF5-7E42-9E44-7B695B1CE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164" y="3505319"/>
              <a:ext cx="949475" cy="1218302"/>
            </a:xfrm>
            <a:custGeom>
              <a:avLst/>
              <a:gdLst>
                <a:gd name="T0" fmla="*/ 581 w 664"/>
                <a:gd name="T1" fmla="*/ 29 h 852"/>
                <a:gd name="T2" fmla="*/ 581 w 664"/>
                <a:gd name="T3" fmla="*/ 29 h 852"/>
                <a:gd name="T4" fmla="*/ 513 w 664"/>
                <a:gd name="T5" fmla="*/ 0 h 852"/>
                <a:gd name="T6" fmla="*/ 279 w 664"/>
                <a:gd name="T7" fmla="*/ 127 h 852"/>
                <a:gd name="T8" fmla="*/ 0 w 664"/>
                <a:gd name="T9" fmla="*/ 0 h 852"/>
                <a:gd name="T10" fmla="*/ 10 w 664"/>
                <a:gd name="T11" fmla="*/ 67 h 852"/>
                <a:gd name="T12" fmla="*/ 122 w 664"/>
                <a:gd name="T13" fmla="*/ 852 h 852"/>
                <a:gd name="T14" fmla="*/ 180 w 664"/>
                <a:gd name="T15" fmla="*/ 852 h 852"/>
                <a:gd name="T16" fmla="*/ 103 w 664"/>
                <a:gd name="T17" fmla="*/ 110 h 852"/>
                <a:gd name="T18" fmla="*/ 279 w 664"/>
                <a:gd name="T19" fmla="*/ 191 h 852"/>
                <a:gd name="T20" fmla="*/ 513 w 664"/>
                <a:gd name="T21" fmla="*/ 64 h 852"/>
                <a:gd name="T22" fmla="*/ 576 w 664"/>
                <a:gd name="T23" fmla="*/ 88 h 852"/>
                <a:gd name="T24" fmla="*/ 496 w 664"/>
                <a:gd name="T25" fmla="*/ 852 h 852"/>
                <a:gd name="T26" fmla="*/ 556 w 664"/>
                <a:gd name="T27" fmla="*/ 852 h 852"/>
                <a:gd name="T28" fmla="*/ 664 w 664"/>
                <a:gd name="T29" fmla="*/ 64 h 852"/>
                <a:gd name="T30" fmla="*/ 581 w 664"/>
                <a:gd name="T31" fmla="*/ 29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4" h="852">
                  <a:moveTo>
                    <a:pt x="581" y="29"/>
                  </a:moveTo>
                  <a:lnTo>
                    <a:pt x="581" y="29"/>
                  </a:lnTo>
                  <a:lnTo>
                    <a:pt x="513" y="0"/>
                  </a:lnTo>
                  <a:lnTo>
                    <a:pt x="279" y="127"/>
                  </a:lnTo>
                  <a:lnTo>
                    <a:pt x="0" y="0"/>
                  </a:lnTo>
                  <a:lnTo>
                    <a:pt x="10" y="67"/>
                  </a:lnTo>
                  <a:lnTo>
                    <a:pt x="122" y="852"/>
                  </a:lnTo>
                  <a:lnTo>
                    <a:pt x="180" y="852"/>
                  </a:lnTo>
                  <a:lnTo>
                    <a:pt x="103" y="110"/>
                  </a:lnTo>
                  <a:lnTo>
                    <a:pt x="279" y="191"/>
                  </a:lnTo>
                  <a:lnTo>
                    <a:pt x="513" y="64"/>
                  </a:lnTo>
                  <a:lnTo>
                    <a:pt x="576" y="88"/>
                  </a:lnTo>
                  <a:lnTo>
                    <a:pt x="496" y="852"/>
                  </a:lnTo>
                  <a:lnTo>
                    <a:pt x="556" y="852"/>
                  </a:lnTo>
                  <a:lnTo>
                    <a:pt x="664" y="64"/>
                  </a:lnTo>
                  <a:lnTo>
                    <a:pt x="581" y="29"/>
                  </a:lnTo>
                  <a:close/>
                </a:path>
              </a:pathLst>
            </a:custGeom>
            <a:solidFill>
              <a:srgbClr val="FFFFFF">
                <a:alpha val="46000"/>
              </a:srgb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Freeform 53">
              <a:extLst>
                <a:ext uri="{FF2B5EF4-FFF2-40B4-BE49-F238E27FC236}">
                  <a16:creationId xmlns:a16="http://schemas.microsoft.com/office/drawing/2014/main" id="{9D4E6FB9-EAC4-A74C-A9E1-A0845B897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164" y="3505319"/>
              <a:ext cx="949475" cy="1218302"/>
            </a:xfrm>
            <a:custGeom>
              <a:avLst/>
              <a:gdLst>
                <a:gd name="T0" fmla="*/ 581 w 664"/>
                <a:gd name="T1" fmla="*/ 29 h 852"/>
                <a:gd name="T2" fmla="*/ 581 w 664"/>
                <a:gd name="T3" fmla="*/ 29 h 852"/>
                <a:gd name="T4" fmla="*/ 513 w 664"/>
                <a:gd name="T5" fmla="*/ 0 h 852"/>
                <a:gd name="T6" fmla="*/ 279 w 664"/>
                <a:gd name="T7" fmla="*/ 127 h 852"/>
                <a:gd name="T8" fmla="*/ 0 w 664"/>
                <a:gd name="T9" fmla="*/ 0 h 852"/>
                <a:gd name="T10" fmla="*/ 10 w 664"/>
                <a:gd name="T11" fmla="*/ 67 h 852"/>
                <a:gd name="T12" fmla="*/ 122 w 664"/>
                <a:gd name="T13" fmla="*/ 852 h 852"/>
                <a:gd name="T14" fmla="*/ 180 w 664"/>
                <a:gd name="T15" fmla="*/ 852 h 852"/>
                <a:gd name="T16" fmla="*/ 103 w 664"/>
                <a:gd name="T17" fmla="*/ 110 h 852"/>
                <a:gd name="T18" fmla="*/ 279 w 664"/>
                <a:gd name="T19" fmla="*/ 191 h 852"/>
                <a:gd name="T20" fmla="*/ 513 w 664"/>
                <a:gd name="T21" fmla="*/ 64 h 852"/>
                <a:gd name="T22" fmla="*/ 576 w 664"/>
                <a:gd name="T23" fmla="*/ 88 h 852"/>
                <a:gd name="T24" fmla="*/ 496 w 664"/>
                <a:gd name="T25" fmla="*/ 852 h 852"/>
                <a:gd name="T26" fmla="*/ 556 w 664"/>
                <a:gd name="T27" fmla="*/ 852 h 852"/>
                <a:gd name="T28" fmla="*/ 664 w 664"/>
                <a:gd name="T29" fmla="*/ 64 h 852"/>
                <a:gd name="T30" fmla="*/ 581 w 664"/>
                <a:gd name="T31" fmla="*/ 29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64" h="852">
                  <a:moveTo>
                    <a:pt x="581" y="29"/>
                  </a:moveTo>
                  <a:lnTo>
                    <a:pt x="581" y="29"/>
                  </a:lnTo>
                  <a:lnTo>
                    <a:pt x="513" y="0"/>
                  </a:lnTo>
                  <a:lnTo>
                    <a:pt x="279" y="127"/>
                  </a:lnTo>
                  <a:lnTo>
                    <a:pt x="0" y="0"/>
                  </a:lnTo>
                  <a:lnTo>
                    <a:pt x="10" y="67"/>
                  </a:lnTo>
                  <a:lnTo>
                    <a:pt x="122" y="852"/>
                  </a:lnTo>
                  <a:lnTo>
                    <a:pt x="180" y="852"/>
                  </a:lnTo>
                  <a:lnTo>
                    <a:pt x="103" y="110"/>
                  </a:lnTo>
                  <a:lnTo>
                    <a:pt x="279" y="191"/>
                  </a:lnTo>
                  <a:lnTo>
                    <a:pt x="513" y="64"/>
                  </a:lnTo>
                  <a:lnTo>
                    <a:pt x="576" y="88"/>
                  </a:lnTo>
                  <a:lnTo>
                    <a:pt x="496" y="852"/>
                  </a:lnTo>
                  <a:lnTo>
                    <a:pt x="556" y="852"/>
                  </a:lnTo>
                  <a:lnTo>
                    <a:pt x="664" y="64"/>
                  </a:lnTo>
                  <a:lnTo>
                    <a:pt x="581" y="29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1" name="Freeform 54">
              <a:extLst>
                <a:ext uri="{FF2B5EF4-FFF2-40B4-BE49-F238E27FC236}">
                  <a16:creationId xmlns:a16="http://schemas.microsoft.com/office/drawing/2014/main" id="{BF9C0BC3-24FC-B84E-B521-D9E21C8686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54854" y="2246979"/>
              <a:ext cx="1896089" cy="1897520"/>
            </a:xfrm>
            <a:custGeom>
              <a:avLst/>
              <a:gdLst>
                <a:gd name="T0" fmla="*/ 554 w 773"/>
                <a:gd name="T1" fmla="*/ 550 h 773"/>
                <a:gd name="T2" fmla="*/ 418 w 773"/>
                <a:gd name="T3" fmla="*/ 624 h 773"/>
                <a:gd name="T4" fmla="*/ 315 w 773"/>
                <a:gd name="T5" fmla="*/ 577 h 773"/>
                <a:gd name="T6" fmla="*/ 335 w 773"/>
                <a:gd name="T7" fmla="*/ 770 h 773"/>
                <a:gd name="T8" fmla="*/ 387 w 773"/>
                <a:gd name="T9" fmla="*/ 773 h 773"/>
                <a:gd name="T10" fmla="*/ 574 w 773"/>
                <a:gd name="T11" fmla="*/ 725 h 773"/>
                <a:gd name="T12" fmla="*/ 591 w 773"/>
                <a:gd name="T13" fmla="*/ 564 h 773"/>
                <a:gd name="T14" fmla="*/ 554 w 773"/>
                <a:gd name="T15" fmla="*/ 550 h 773"/>
                <a:gd name="T16" fmla="*/ 286 w 773"/>
                <a:gd name="T17" fmla="*/ 447 h 773"/>
                <a:gd name="T18" fmla="*/ 89 w 773"/>
                <a:gd name="T19" fmla="*/ 250 h 773"/>
                <a:gd name="T20" fmla="*/ 286 w 773"/>
                <a:gd name="T21" fmla="*/ 53 h 773"/>
                <a:gd name="T22" fmla="*/ 484 w 773"/>
                <a:gd name="T23" fmla="*/ 250 h 773"/>
                <a:gd name="T24" fmla="*/ 286 w 773"/>
                <a:gd name="T25" fmla="*/ 447 h 773"/>
                <a:gd name="T26" fmla="*/ 387 w 773"/>
                <a:gd name="T27" fmla="*/ 0 h 773"/>
                <a:gd name="T28" fmla="*/ 0 w 773"/>
                <a:gd name="T29" fmla="*/ 387 h 773"/>
                <a:gd name="T30" fmla="*/ 291 w 773"/>
                <a:gd name="T31" fmla="*/ 761 h 773"/>
                <a:gd name="T32" fmla="*/ 261 w 773"/>
                <a:gd name="T33" fmla="*/ 552 h 773"/>
                <a:gd name="T34" fmla="*/ 255 w 773"/>
                <a:gd name="T35" fmla="*/ 513 h 773"/>
                <a:gd name="T36" fmla="*/ 418 w 773"/>
                <a:gd name="T37" fmla="*/ 587 h 773"/>
                <a:gd name="T38" fmla="*/ 554 w 773"/>
                <a:gd name="T39" fmla="*/ 513 h 773"/>
                <a:gd name="T40" fmla="*/ 594 w 773"/>
                <a:gd name="T41" fmla="*/ 530 h 773"/>
                <a:gd name="T42" fmla="*/ 594 w 773"/>
                <a:gd name="T43" fmla="*/ 530 h 773"/>
                <a:gd name="T44" fmla="*/ 642 w 773"/>
                <a:gd name="T45" fmla="*/ 550 h 773"/>
                <a:gd name="T46" fmla="*/ 622 w 773"/>
                <a:gd name="T47" fmla="*/ 693 h 773"/>
                <a:gd name="T48" fmla="*/ 773 w 773"/>
                <a:gd name="T49" fmla="*/ 387 h 773"/>
                <a:gd name="T50" fmla="*/ 387 w 773"/>
                <a:gd name="T51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73" h="773">
                  <a:moveTo>
                    <a:pt x="554" y="550"/>
                  </a:moveTo>
                  <a:cubicBezTo>
                    <a:pt x="418" y="624"/>
                    <a:pt x="418" y="624"/>
                    <a:pt x="418" y="624"/>
                  </a:cubicBezTo>
                  <a:cubicBezTo>
                    <a:pt x="315" y="577"/>
                    <a:pt x="315" y="577"/>
                    <a:pt x="315" y="577"/>
                  </a:cubicBezTo>
                  <a:cubicBezTo>
                    <a:pt x="335" y="770"/>
                    <a:pt x="335" y="770"/>
                    <a:pt x="335" y="770"/>
                  </a:cubicBezTo>
                  <a:cubicBezTo>
                    <a:pt x="352" y="772"/>
                    <a:pt x="369" y="773"/>
                    <a:pt x="387" y="773"/>
                  </a:cubicBezTo>
                  <a:cubicBezTo>
                    <a:pt x="455" y="773"/>
                    <a:pt x="518" y="756"/>
                    <a:pt x="574" y="725"/>
                  </a:cubicBezTo>
                  <a:cubicBezTo>
                    <a:pt x="591" y="564"/>
                    <a:pt x="591" y="564"/>
                    <a:pt x="591" y="564"/>
                  </a:cubicBezTo>
                  <a:cubicBezTo>
                    <a:pt x="554" y="550"/>
                    <a:pt x="554" y="550"/>
                    <a:pt x="554" y="550"/>
                  </a:cubicBezTo>
                  <a:moveTo>
                    <a:pt x="286" y="447"/>
                  </a:moveTo>
                  <a:cubicBezTo>
                    <a:pt x="177" y="447"/>
                    <a:pt x="89" y="359"/>
                    <a:pt x="89" y="250"/>
                  </a:cubicBezTo>
                  <a:cubicBezTo>
                    <a:pt x="89" y="141"/>
                    <a:pt x="177" y="53"/>
                    <a:pt x="286" y="53"/>
                  </a:cubicBezTo>
                  <a:cubicBezTo>
                    <a:pt x="395" y="53"/>
                    <a:pt x="484" y="141"/>
                    <a:pt x="484" y="250"/>
                  </a:cubicBezTo>
                  <a:cubicBezTo>
                    <a:pt x="484" y="359"/>
                    <a:pt x="395" y="447"/>
                    <a:pt x="286" y="447"/>
                  </a:cubicBezTo>
                  <a:moveTo>
                    <a:pt x="387" y="0"/>
                  </a:moveTo>
                  <a:cubicBezTo>
                    <a:pt x="173" y="0"/>
                    <a:pt x="0" y="173"/>
                    <a:pt x="0" y="387"/>
                  </a:cubicBezTo>
                  <a:cubicBezTo>
                    <a:pt x="0" y="567"/>
                    <a:pt x="123" y="718"/>
                    <a:pt x="291" y="761"/>
                  </a:cubicBezTo>
                  <a:cubicBezTo>
                    <a:pt x="261" y="552"/>
                    <a:pt x="261" y="552"/>
                    <a:pt x="261" y="552"/>
                  </a:cubicBezTo>
                  <a:cubicBezTo>
                    <a:pt x="255" y="513"/>
                    <a:pt x="255" y="513"/>
                    <a:pt x="255" y="513"/>
                  </a:cubicBezTo>
                  <a:cubicBezTo>
                    <a:pt x="418" y="587"/>
                    <a:pt x="418" y="587"/>
                    <a:pt x="418" y="587"/>
                  </a:cubicBezTo>
                  <a:cubicBezTo>
                    <a:pt x="554" y="513"/>
                    <a:pt x="554" y="513"/>
                    <a:pt x="554" y="513"/>
                  </a:cubicBezTo>
                  <a:cubicBezTo>
                    <a:pt x="594" y="530"/>
                    <a:pt x="594" y="530"/>
                    <a:pt x="594" y="530"/>
                  </a:cubicBezTo>
                  <a:cubicBezTo>
                    <a:pt x="594" y="530"/>
                    <a:pt x="594" y="530"/>
                    <a:pt x="594" y="530"/>
                  </a:cubicBezTo>
                  <a:cubicBezTo>
                    <a:pt x="642" y="550"/>
                    <a:pt x="642" y="550"/>
                    <a:pt x="642" y="550"/>
                  </a:cubicBezTo>
                  <a:cubicBezTo>
                    <a:pt x="622" y="693"/>
                    <a:pt x="622" y="693"/>
                    <a:pt x="622" y="693"/>
                  </a:cubicBezTo>
                  <a:cubicBezTo>
                    <a:pt x="714" y="622"/>
                    <a:pt x="773" y="511"/>
                    <a:pt x="773" y="387"/>
                  </a:cubicBezTo>
                  <a:cubicBezTo>
                    <a:pt x="773" y="173"/>
                    <a:pt x="600" y="0"/>
                    <a:pt x="387" y="0"/>
                  </a:cubicBezTo>
                </a:path>
              </a:pathLst>
            </a:custGeom>
            <a:solidFill>
              <a:srgbClr val="FDCA5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B0C082BB-3142-0F42-84B2-058CE9464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3633" y="2377103"/>
              <a:ext cx="969494" cy="966634"/>
            </a:xfrm>
            <a:prstGeom prst="ellipse">
              <a:avLst/>
            </a:prstGeom>
            <a:solidFill>
              <a:srgbClr val="FDD376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9" name="9 Rectángulo">
              <a:extLst>
                <a:ext uri="{FF2B5EF4-FFF2-40B4-BE49-F238E27FC236}">
                  <a16:creationId xmlns:a16="http://schemas.microsoft.com/office/drawing/2014/main" id="{2E09672C-F20A-4943-9162-3B14ABA90FCB}"/>
                </a:ext>
              </a:extLst>
            </p:cNvPr>
            <p:cNvSpPr/>
            <p:nvPr/>
          </p:nvSpPr>
          <p:spPr>
            <a:xfrm>
              <a:off x="4287437" y="2329594"/>
              <a:ext cx="77607" cy="1269877"/>
            </a:xfrm>
            <a:prstGeom prst="rect">
              <a:avLst/>
            </a:prstGeom>
          </p:spPr>
          <p:txBody>
            <a:bodyPr wrap="none" lIns="38396" tIns="19198" rIns="38396" bIns="19198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8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Verdana" pitchFamily="34" charset="0"/>
                <a:cs typeface="Verdana" pitchFamily="34" charset="0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75F9435C-A518-AC4A-A7E7-D586D580DD84}"/>
                </a:ext>
              </a:extLst>
            </p:cNvPr>
            <p:cNvSpPr/>
            <p:nvPr/>
          </p:nvSpPr>
          <p:spPr>
            <a:xfrm>
              <a:off x="4525137" y="5946223"/>
              <a:ext cx="45719" cy="447965"/>
            </a:xfrm>
            <a:prstGeom prst="rect">
              <a:avLst/>
            </a:prstGeom>
            <a:solidFill>
              <a:srgbClr val="00384C"/>
            </a:solidFill>
            <a:ln w="25400" cap="flat" cmpd="sng" algn="ctr">
              <a:noFill/>
              <a:prstDash val="solid"/>
            </a:ln>
            <a:effectLst/>
          </p:spPr>
          <p:txBody>
            <a:bodyPr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"/>
                <a:cs typeface=""/>
              </a:endParaRPr>
            </a:p>
          </p:txBody>
        </p:sp>
      </p:grpSp>
      <p:cxnSp>
        <p:nvCxnSpPr>
          <p:cNvPr id="73" name="Connector: Elbow 72">
            <a:extLst>
              <a:ext uri="{FF2B5EF4-FFF2-40B4-BE49-F238E27FC236}">
                <a16:creationId xmlns:a16="http://schemas.microsoft.com/office/drawing/2014/main" id="{BEFABF06-B636-1AE3-21F1-A264A9233FF4}"/>
              </a:ext>
            </a:extLst>
          </p:cNvPr>
          <p:cNvCxnSpPr>
            <a:endCxn id="8" idx="2"/>
          </p:cNvCxnSpPr>
          <p:nvPr/>
        </p:nvCxnSpPr>
        <p:spPr>
          <a:xfrm rot="5400000" flipH="1" flipV="1">
            <a:off x="198008" y="1952027"/>
            <a:ext cx="1599642" cy="1284359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6" name="Connector: Elbow 75">
            <a:extLst>
              <a:ext uri="{FF2B5EF4-FFF2-40B4-BE49-F238E27FC236}">
                <a16:creationId xmlns:a16="http://schemas.microsoft.com/office/drawing/2014/main" id="{DD0AB418-6F38-2EB3-802E-37CC601F99AF}"/>
              </a:ext>
            </a:extLst>
          </p:cNvPr>
          <p:cNvCxnSpPr>
            <a:cxnSpLocks/>
            <a:endCxn id="13" idx="2"/>
          </p:cNvCxnSpPr>
          <p:nvPr/>
        </p:nvCxnSpPr>
        <p:spPr>
          <a:xfrm rot="16200000" flipH="1">
            <a:off x="183378" y="4174073"/>
            <a:ext cx="1628902" cy="1284359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6" name="Straight Arrow Connector 85">
            <a:extLst>
              <a:ext uri="{FF2B5EF4-FFF2-40B4-BE49-F238E27FC236}">
                <a16:creationId xmlns:a16="http://schemas.microsoft.com/office/drawing/2014/main" id="{7E81ACED-AA88-A4F7-542A-90797509DE64}"/>
              </a:ext>
            </a:extLst>
          </p:cNvPr>
          <p:cNvCxnSpPr>
            <a:endCxn id="11" idx="2"/>
          </p:cNvCxnSpPr>
          <p:nvPr/>
        </p:nvCxnSpPr>
        <p:spPr>
          <a:xfrm>
            <a:off x="659537" y="3697915"/>
            <a:ext cx="980472" cy="14630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nector: Elbow 90">
            <a:extLst>
              <a:ext uri="{FF2B5EF4-FFF2-40B4-BE49-F238E27FC236}">
                <a16:creationId xmlns:a16="http://schemas.microsoft.com/office/drawing/2014/main" id="{9444577F-BCD9-B728-700B-3266BAE439DD}"/>
              </a:ext>
            </a:extLst>
          </p:cNvPr>
          <p:cNvCxnSpPr>
            <a:cxnSpLocks/>
            <a:endCxn id="19" idx="6"/>
          </p:cNvCxnSpPr>
          <p:nvPr/>
        </p:nvCxnSpPr>
        <p:spPr>
          <a:xfrm rot="16200000" flipV="1">
            <a:off x="10359796" y="2118122"/>
            <a:ext cx="1614271" cy="966797"/>
          </a:xfrm>
          <a:prstGeom prst="bentConnector2">
            <a:avLst/>
          </a:prstGeom>
          <a:ln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nector: Elbow 93">
            <a:extLst>
              <a:ext uri="{FF2B5EF4-FFF2-40B4-BE49-F238E27FC236}">
                <a16:creationId xmlns:a16="http://schemas.microsoft.com/office/drawing/2014/main" id="{5E30CE9A-4A66-D114-08B3-CEEAD8F6319E}"/>
              </a:ext>
            </a:extLst>
          </p:cNvPr>
          <p:cNvCxnSpPr>
            <a:cxnSpLocks/>
            <a:stCxn id="19" idx="2"/>
            <a:endCxn id="22" idx="2"/>
          </p:cNvCxnSpPr>
          <p:nvPr/>
        </p:nvCxnSpPr>
        <p:spPr>
          <a:xfrm rot="10800000" flipV="1">
            <a:off x="8827804" y="1794385"/>
            <a:ext cx="12700" cy="1918160"/>
          </a:xfrm>
          <a:prstGeom prst="bentConnector3">
            <a:avLst>
              <a:gd name="adj1" fmla="val 180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7" name="Connector: Elbow 96">
            <a:extLst>
              <a:ext uri="{FF2B5EF4-FFF2-40B4-BE49-F238E27FC236}">
                <a16:creationId xmlns:a16="http://schemas.microsoft.com/office/drawing/2014/main" id="{27AD8B00-4FAD-CDAD-F0BA-BDF012015B7E}"/>
              </a:ext>
            </a:extLst>
          </p:cNvPr>
          <p:cNvCxnSpPr>
            <a:cxnSpLocks/>
            <a:stCxn id="22" idx="6"/>
            <a:endCxn id="25" idx="6"/>
          </p:cNvCxnSpPr>
          <p:nvPr/>
        </p:nvCxnSpPr>
        <p:spPr>
          <a:xfrm>
            <a:off x="10683532" y="3712545"/>
            <a:ext cx="12700" cy="1918159"/>
          </a:xfrm>
          <a:prstGeom prst="bentConnector3">
            <a:avLst>
              <a:gd name="adj1" fmla="val 1800000"/>
            </a:avLst>
          </a:prstGeom>
          <a:ln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9" name="Rectangle 108">
            <a:extLst>
              <a:ext uri="{FF2B5EF4-FFF2-40B4-BE49-F238E27FC236}">
                <a16:creationId xmlns:a16="http://schemas.microsoft.com/office/drawing/2014/main" id="{4661F013-6A2B-361B-7CCA-9F5D22392EA4}"/>
              </a:ext>
            </a:extLst>
          </p:cNvPr>
          <p:cNvSpPr/>
          <p:nvPr/>
        </p:nvSpPr>
        <p:spPr>
          <a:xfrm>
            <a:off x="52164" y="747747"/>
            <a:ext cx="3957371" cy="6054571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" name="Rectangle 109">
            <a:extLst>
              <a:ext uri="{FF2B5EF4-FFF2-40B4-BE49-F238E27FC236}">
                <a16:creationId xmlns:a16="http://schemas.microsoft.com/office/drawing/2014/main" id="{6322B51D-47E3-F3C5-821E-8DDCDA8B5142}"/>
              </a:ext>
            </a:extLst>
          </p:cNvPr>
          <p:cNvSpPr/>
          <p:nvPr/>
        </p:nvSpPr>
        <p:spPr>
          <a:xfrm>
            <a:off x="7993721" y="747746"/>
            <a:ext cx="4146115" cy="6054571"/>
          </a:xfrm>
          <a:prstGeom prst="rect">
            <a:avLst/>
          </a:pr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E3CCDD41-BF62-2878-534D-6BC9D37037A8}"/>
              </a:ext>
            </a:extLst>
          </p:cNvPr>
          <p:cNvSpPr txBox="1"/>
          <p:nvPr/>
        </p:nvSpPr>
        <p:spPr>
          <a:xfrm>
            <a:off x="45275" y="740890"/>
            <a:ext cx="185572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7030A0"/>
                </a:solidFill>
              </a:rPr>
              <a:t>Bagging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177FB9F4-2757-5A41-DE61-16F113ADBAD7}"/>
              </a:ext>
            </a:extLst>
          </p:cNvPr>
          <p:cNvSpPr txBox="1"/>
          <p:nvPr/>
        </p:nvSpPr>
        <p:spPr>
          <a:xfrm>
            <a:off x="10344559" y="721631"/>
            <a:ext cx="197722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rgbClr val="7030A0"/>
                </a:solidFill>
              </a:rPr>
              <a:t>Boosting</a:t>
            </a:r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7A8FE154-4423-EC72-6039-3B52F118949F}"/>
              </a:ext>
            </a:extLst>
          </p:cNvPr>
          <p:cNvSpPr txBox="1"/>
          <p:nvPr/>
        </p:nvSpPr>
        <p:spPr>
          <a:xfrm rot="16200000">
            <a:off x="2759556" y="5325144"/>
            <a:ext cx="201885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rgbClr val="7030A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Parallel</a:t>
            </a:r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D0801134-80D1-C3C5-1B32-BB01580B4983}"/>
              </a:ext>
            </a:extLst>
          </p:cNvPr>
          <p:cNvSpPr txBox="1"/>
          <p:nvPr/>
        </p:nvSpPr>
        <p:spPr>
          <a:xfrm rot="16200000">
            <a:off x="6822434" y="4930534"/>
            <a:ext cx="292917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>
                <a:solidFill>
                  <a:srgbClr val="7030A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Sequential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3C704FA1-2A5C-3713-8DC2-200C372ACCA6}"/>
              </a:ext>
            </a:extLst>
          </p:cNvPr>
          <p:cNvSpPr txBox="1"/>
          <p:nvPr/>
        </p:nvSpPr>
        <p:spPr>
          <a:xfrm>
            <a:off x="4572605" y="2552029"/>
            <a:ext cx="288372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Decision </a:t>
            </a:r>
          </a:p>
          <a:p>
            <a:pPr algn="ctr"/>
            <a:r>
              <a:rPr lang="en-US" sz="40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Making</a:t>
            </a:r>
          </a:p>
        </p:txBody>
      </p:sp>
      <p:pic>
        <p:nvPicPr>
          <p:cNvPr id="3" name="Picture 2" descr="Folder ">
            <a:extLst>
              <a:ext uri="{FF2B5EF4-FFF2-40B4-BE49-F238E27FC236}">
                <a16:creationId xmlns:a16="http://schemas.microsoft.com/office/drawing/2014/main" id="{D632B99C-ECB9-DA35-E5AD-40E2AC01A4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59130" y="3213748"/>
            <a:ext cx="582399" cy="5823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4" descr="Folder ">
            <a:extLst>
              <a:ext uri="{FF2B5EF4-FFF2-40B4-BE49-F238E27FC236}">
                <a16:creationId xmlns:a16="http://schemas.microsoft.com/office/drawing/2014/main" id="{A8884F74-63EE-A591-5323-E0FBE2F485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746" y="3407175"/>
            <a:ext cx="582399" cy="5823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 descr="Folder ">
            <a:extLst>
              <a:ext uri="{FF2B5EF4-FFF2-40B4-BE49-F238E27FC236}">
                <a16:creationId xmlns:a16="http://schemas.microsoft.com/office/drawing/2014/main" id="{1D3785F0-3E41-942E-D50D-FFD6E7D750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4045" y="3463973"/>
            <a:ext cx="470195" cy="4701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" name="Picture 9" descr="Folder ">
            <a:extLst>
              <a:ext uri="{FF2B5EF4-FFF2-40B4-BE49-F238E27FC236}">
                <a16:creationId xmlns:a16="http://schemas.microsoft.com/office/drawing/2014/main" id="{439941BB-762D-AB8B-EB5F-EF1854A6511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1411" y="1584144"/>
            <a:ext cx="470195" cy="4701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3" name="Picture 52" descr="Folder ">
            <a:extLst>
              <a:ext uri="{FF2B5EF4-FFF2-40B4-BE49-F238E27FC236}">
                <a16:creationId xmlns:a16="http://schemas.microsoft.com/office/drawing/2014/main" id="{99791CB1-6068-637E-4613-702A207FD1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1410" y="5339063"/>
            <a:ext cx="470195" cy="4701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4" name="Picture 53" descr="Folder ">
            <a:extLst>
              <a:ext uri="{FF2B5EF4-FFF2-40B4-BE49-F238E27FC236}">
                <a16:creationId xmlns:a16="http://schemas.microsoft.com/office/drawing/2014/main" id="{38E250C2-B423-1BA3-D2D3-946BD3D8F56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047420" y="1537338"/>
            <a:ext cx="470195" cy="4701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5" name="Picture 54" descr="Folder ">
            <a:extLst>
              <a:ext uri="{FF2B5EF4-FFF2-40B4-BE49-F238E27FC236}">
                <a16:creationId xmlns:a16="http://schemas.microsoft.com/office/drawing/2014/main" id="{F6738DD2-B0C1-5E18-76D6-D2EE734F7D5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77072" y="4552165"/>
            <a:ext cx="470195" cy="4701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6" name="Picture 55" descr="Folder ">
            <a:extLst>
              <a:ext uri="{FF2B5EF4-FFF2-40B4-BE49-F238E27FC236}">
                <a16:creationId xmlns:a16="http://schemas.microsoft.com/office/drawing/2014/main" id="{65DFE06D-1729-91A5-3867-8ACC82499A8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26730" y="2552029"/>
            <a:ext cx="470195" cy="4701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42D03BF7-D4A5-8BA1-0C0E-849E68B14136}"/>
              </a:ext>
            </a:extLst>
          </p:cNvPr>
          <p:cNvGrpSpPr/>
          <p:nvPr/>
        </p:nvGrpSpPr>
        <p:grpSpPr>
          <a:xfrm>
            <a:off x="2486094" y="964456"/>
            <a:ext cx="6625310" cy="5441569"/>
            <a:chOff x="2782723" y="874729"/>
            <a:chExt cx="6625310" cy="5441569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019BB039-55A4-0073-2080-570F8DA04E55}"/>
                </a:ext>
              </a:extLst>
            </p:cNvPr>
            <p:cNvSpPr/>
            <p:nvPr/>
          </p:nvSpPr>
          <p:spPr>
            <a:xfrm>
              <a:off x="831133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7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2F9C78E-F16B-8C61-5FE4-10CE299B69A3}"/>
                </a:ext>
              </a:extLst>
            </p:cNvPr>
            <p:cNvSpPr/>
            <p:nvPr/>
          </p:nvSpPr>
          <p:spPr>
            <a:xfrm rot="10800000">
              <a:off x="869776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6B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45A54B8B-B947-4A2C-9283-9BB0A3049FE3}"/>
                </a:ext>
              </a:extLst>
            </p:cNvPr>
            <p:cNvSpPr/>
            <p:nvPr/>
          </p:nvSpPr>
          <p:spPr>
            <a:xfrm>
              <a:off x="3478066" y="1971565"/>
              <a:ext cx="321087" cy="446246"/>
            </a:xfrm>
            <a:custGeom>
              <a:avLst/>
              <a:gdLst>
                <a:gd name="connsiteX0" fmla="*/ 0 w 321087"/>
                <a:gd name="connsiteY0" fmla="*/ 0 h 446246"/>
                <a:gd name="connsiteX1" fmla="*/ 321088 w 321087"/>
                <a:gd name="connsiteY1" fmla="*/ 0 h 446246"/>
                <a:gd name="connsiteX2" fmla="*/ 321088 w 321087"/>
                <a:gd name="connsiteY2" fmla="*/ 446246 h 446246"/>
                <a:gd name="connsiteX3" fmla="*/ 0 w 321087"/>
                <a:gd name="connsiteY3" fmla="*/ 446246 h 44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087" h="446246">
                  <a:moveTo>
                    <a:pt x="0" y="0"/>
                  </a:moveTo>
                  <a:lnTo>
                    <a:pt x="321088" y="0"/>
                  </a:lnTo>
                  <a:lnTo>
                    <a:pt x="321088" y="446246"/>
                  </a:lnTo>
                  <a:lnTo>
                    <a:pt x="0" y="446246"/>
                  </a:lnTo>
                  <a:close/>
                </a:path>
              </a:pathLst>
            </a:custGeom>
            <a:solidFill>
              <a:srgbClr val="F9AF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403CF8BE-4045-2566-B7C2-060801864CD7}"/>
                </a:ext>
              </a:extLst>
            </p:cNvPr>
            <p:cNvSpPr/>
            <p:nvPr/>
          </p:nvSpPr>
          <p:spPr>
            <a:xfrm>
              <a:off x="3478066" y="1994996"/>
              <a:ext cx="321087" cy="302799"/>
            </a:xfrm>
            <a:custGeom>
              <a:avLst/>
              <a:gdLst>
                <a:gd name="connsiteX0" fmla="*/ 321088 w 321087"/>
                <a:gd name="connsiteY0" fmla="*/ 0 h 302799"/>
                <a:gd name="connsiteX1" fmla="*/ 321088 w 321087"/>
                <a:gd name="connsiteY1" fmla="*/ 302800 h 302799"/>
                <a:gd name="connsiteX2" fmla="*/ 0 w 321087"/>
                <a:gd name="connsiteY2" fmla="*/ 108966 h 302799"/>
                <a:gd name="connsiteX3" fmla="*/ 0 w 321087"/>
                <a:gd name="connsiteY3" fmla="*/ 37528 h 302799"/>
                <a:gd name="connsiteX4" fmla="*/ 8763 w 321087"/>
                <a:gd name="connsiteY4" fmla="*/ 22003 h 302799"/>
                <a:gd name="connsiteX5" fmla="*/ 321088 w 321087"/>
                <a:gd name="connsiteY5" fmla="*/ 0 h 3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087" h="302799">
                  <a:moveTo>
                    <a:pt x="321088" y="0"/>
                  </a:moveTo>
                  <a:lnTo>
                    <a:pt x="321088" y="302800"/>
                  </a:lnTo>
                  <a:cubicBezTo>
                    <a:pt x="214027" y="238125"/>
                    <a:pt x="107061" y="173545"/>
                    <a:pt x="0" y="108966"/>
                  </a:cubicBezTo>
                  <a:lnTo>
                    <a:pt x="0" y="37528"/>
                  </a:lnTo>
                  <a:cubicBezTo>
                    <a:pt x="2953" y="32385"/>
                    <a:pt x="5906" y="27146"/>
                    <a:pt x="8763" y="22003"/>
                  </a:cubicBezTo>
                  <a:cubicBezTo>
                    <a:pt x="112871" y="14669"/>
                    <a:pt x="216979" y="7334"/>
                    <a:pt x="321088" y="0"/>
                  </a:cubicBezTo>
                  <a:close/>
                </a:path>
              </a:pathLst>
            </a:custGeom>
            <a:solidFill>
              <a:srgbClr val="9F5E5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FCA354E7-CE3E-63A4-6B56-8B0DAD3C5546}"/>
                </a:ext>
              </a:extLst>
            </p:cNvPr>
            <p:cNvSpPr/>
            <p:nvPr/>
          </p:nvSpPr>
          <p:spPr>
            <a:xfrm>
              <a:off x="3175932" y="2295319"/>
              <a:ext cx="933450" cy="933450"/>
            </a:xfrm>
            <a:custGeom>
              <a:avLst/>
              <a:gdLst>
                <a:gd name="connsiteX0" fmla="*/ 653225 w 933450"/>
                <a:gd name="connsiteY0" fmla="*/ 933450 h 933450"/>
                <a:gd name="connsiteX1" fmla="*/ 280321 w 933450"/>
                <a:gd name="connsiteY1" fmla="*/ 933450 h 933450"/>
                <a:gd name="connsiteX2" fmla="*/ 0 w 933450"/>
                <a:gd name="connsiteY2" fmla="*/ 653129 h 933450"/>
                <a:gd name="connsiteX3" fmla="*/ 0 w 933450"/>
                <a:gd name="connsiteY3" fmla="*/ 280321 h 933450"/>
                <a:gd name="connsiteX4" fmla="*/ 280321 w 933450"/>
                <a:gd name="connsiteY4" fmla="*/ 0 h 933450"/>
                <a:gd name="connsiteX5" fmla="*/ 653129 w 933450"/>
                <a:gd name="connsiteY5" fmla="*/ 0 h 933450"/>
                <a:gd name="connsiteX6" fmla="*/ 933450 w 933450"/>
                <a:gd name="connsiteY6" fmla="*/ 280321 h 933450"/>
                <a:gd name="connsiteX7" fmla="*/ 933450 w 933450"/>
                <a:gd name="connsiteY7" fmla="*/ 653129 h 933450"/>
                <a:gd name="connsiteX8" fmla="*/ 653225 w 933450"/>
                <a:gd name="connsiteY8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3450" h="933450">
                  <a:moveTo>
                    <a:pt x="653225" y="933450"/>
                  </a:moveTo>
                  <a:lnTo>
                    <a:pt x="280321" y="933450"/>
                  </a:lnTo>
                  <a:cubicBezTo>
                    <a:pt x="126111" y="933450"/>
                    <a:pt x="0" y="807339"/>
                    <a:pt x="0" y="653129"/>
                  </a:cubicBezTo>
                  <a:lnTo>
                    <a:pt x="0" y="280321"/>
                  </a:lnTo>
                  <a:cubicBezTo>
                    <a:pt x="0" y="126111"/>
                    <a:pt x="126111" y="0"/>
                    <a:pt x="280321" y="0"/>
                  </a:cubicBezTo>
                  <a:lnTo>
                    <a:pt x="653129" y="0"/>
                  </a:lnTo>
                  <a:cubicBezTo>
                    <a:pt x="807339" y="0"/>
                    <a:pt x="933450" y="126111"/>
                    <a:pt x="933450" y="280321"/>
                  </a:cubicBezTo>
                  <a:lnTo>
                    <a:pt x="933450" y="653129"/>
                  </a:lnTo>
                  <a:cubicBezTo>
                    <a:pt x="933450" y="807339"/>
                    <a:pt x="807339" y="933450"/>
                    <a:pt x="653225" y="933450"/>
                  </a:cubicBezTo>
                  <a:close/>
                </a:path>
              </a:pathLst>
            </a:custGeom>
            <a:solidFill>
              <a:srgbClr val="007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1788A1D-0075-EFD3-DB31-B1552350CBF7}"/>
                </a:ext>
              </a:extLst>
            </p:cNvPr>
            <p:cNvSpPr/>
            <p:nvPr/>
          </p:nvSpPr>
          <p:spPr>
            <a:xfrm>
              <a:off x="3478066" y="2295319"/>
              <a:ext cx="476882" cy="429958"/>
            </a:xfrm>
            <a:custGeom>
              <a:avLst/>
              <a:gdLst>
                <a:gd name="connsiteX0" fmla="*/ 0 w 476882"/>
                <a:gd name="connsiteY0" fmla="*/ 0 h 429958"/>
                <a:gd name="connsiteX1" fmla="*/ 122396 w 476882"/>
                <a:gd name="connsiteY1" fmla="*/ 166021 h 429958"/>
                <a:gd name="connsiteX2" fmla="*/ 138684 w 476882"/>
                <a:gd name="connsiteY2" fmla="*/ 429959 h 429958"/>
                <a:gd name="connsiteX3" fmla="*/ 476155 w 476882"/>
                <a:gd name="connsiteY3" fmla="*/ 408146 h 429958"/>
                <a:gd name="connsiteX4" fmla="*/ 419005 w 476882"/>
                <a:gd name="connsiteY4" fmla="*/ 136017 h 429958"/>
                <a:gd name="connsiteX5" fmla="*/ 320992 w 476882"/>
                <a:gd name="connsiteY5" fmla="*/ 2381 h 429958"/>
                <a:gd name="connsiteX6" fmla="*/ 0 w 476882"/>
                <a:gd name="connsiteY6" fmla="*/ 0 h 4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882" h="429958">
                  <a:moveTo>
                    <a:pt x="0" y="0"/>
                  </a:moveTo>
                  <a:cubicBezTo>
                    <a:pt x="30575" y="25146"/>
                    <a:pt x="87154" y="78772"/>
                    <a:pt x="122396" y="166021"/>
                  </a:cubicBezTo>
                  <a:cubicBezTo>
                    <a:pt x="170879" y="285750"/>
                    <a:pt x="148400" y="392621"/>
                    <a:pt x="138684" y="429959"/>
                  </a:cubicBezTo>
                  <a:cubicBezTo>
                    <a:pt x="251174" y="422720"/>
                    <a:pt x="363665" y="415481"/>
                    <a:pt x="476155" y="408146"/>
                  </a:cubicBezTo>
                  <a:cubicBezTo>
                    <a:pt x="478917" y="354044"/>
                    <a:pt x="476536" y="248317"/>
                    <a:pt x="419005" y="136017"/>
                  </a:cubicBezTo>
                  <a:cubicBezTo>
                    <a:pt x="388334" y="76105"/>
                    <a:pt x="351092" y="32195"/>
                    <a:pt x="320992" y="2381"/>
                  </a:cubicBezTo>
                  <a:cubicBezTo>
                    <a:pt x="214122" y="1619"/>
                    <a:pt x="107061" y="857"/>
                    <a:pt x="0" y="0"/>
                  </a:cubicBezTo>
                  <a:close/>
                </a:path>
              </a:pathLst>
            </a:custGeom>
            <a:solidFill>
              <a:srgbClr val="F5E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E82F075-99A8-C9EB-6AC9-FE01536AABAF}"/>
                </a:ext>
              </a:extLst>
            </p:cNvPr>
            <p:cNvSpPr/>
            <p:nvPr/>
          </p:nvSpPr>
          <p:spPr>
            <a:xfrm>
              <a:off x="3625036" y="2297415"/>
              <a:ext cx="269938" cy="475487"/>
            </a:xfrm>
            <a:custGeom>
              <a:avLst/>
              <a:gdLst>
                <a:gd name="connsiteX0" fmla="*/ 10192 w 269938"/>
                <a:gd name="connsiteY0" fmla="*/ 0 h 475487"/>
                <a:gd name="connsiteX1" fmla="*/ 0 w 269938"/>
                <a:gd name="connsiteY1" fmla="*/ 28575 h 475487"/>
                <a:gd name="connsiteX2" fmla="*/ 28575 w 269938"/>
                <a:gd name="connsiteY2" fmla="*/ 30575 h 475487"/>
                <a:gd name="connsiteX3" fmla="*/ 83725 w 269938"/>
                <a:gd name="connsiteY3" fmla="*/ 159163 h 475487"/>
                <a:gd name="connsiteX4" fmla="*/ 87821 w 269938"/>
                <a:gd name="connsiteY4" fmla="*/ 475488 h 475487"/>
                <a:gd name="connsiteX5" fmla="*/ 269938 w 269938"/>
                <a:gd name="connsiteY5" fmla="*/ 461296 h 475487"/>
                <a:gd name="connsiteX6" fmla="*/ 198025 w 269938"/>
                <a:gd name="connsiteY6" fmla="*/ 191738 h 475487"/>
                <a:gd name="connsiteX7" fmla="*/ 98012 w 269938"/>
                <a:gd name="connsiteY7" fmla="*/ 28480 h 475487"/>
                <a:gd name="connsiteX8" fmla="*/ 112300 w 269938"/>
                <a:gd name="connsiteY8" fmla="*/ 21717 h 475487"/>
                <a:gd name="connsiteX9" fmla="*/ 75533 w 269938"/>
                <a:gd name="connsiteY9" fmla="*/ 10192 h 475487"/>
                <a:gd name="connsiteX10" fmla="*/ 10192 w 269938"/>
                <a:gd name="connsiteY10" fmla="*/ 0 h 47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938" h="475487">
                  <a:moveTo>
                    <a:pt x="10192" y="0"/>
                  </a:moveTo>
                  <a:cubicBezTo>
                    <a:pt x="6763" y="9525"/>
                    <a:pt x="3429" y="19050"/>
                    <a:pt x="0" y="28575"/>
                  </a:cubicBezTo>
                  <a:cubicBezTo>
                    <a:pt x="9525" y="29242"/>
                    <a:pt x="19050" y="29908"/>
                    <a:pt x="28575" y="30575"/>
                  </a:cubicBezTo>
                  <a:cubicBezTo>
                    <a:pt x="48387" y="64770"/>
                    <a:pt x="68675" y="107823"/>
                    <a:pt x="83725" y="159163"/>
                  </a:cubicBezTo>
                  <a:cubicBezTo>
                    <a:pt x="122968" y="293846"/>
                    <a:pt x="103727" y="411480"/>
                    <a:pt x="87821" y="475488"/>
                  </a:cubicBezTo>
                  <a:cubicBezTo>
                    <a:pt x="148495" y="470725"/>
                    <a:pt x="209264" y="466058"/>
                    <a:pt x="269938" y="461296"/>
                  </a:cubicBezTo>
                  <a:cubicBezTo>
                    <a:pt x="263747" y="393954"/>
                    <a:pt x="246698" y="297371"/>
                    <a:pt x="198025" y="191738"/>
                  </a:cubicBezTo>
                  <a:cubicBezTo>
                    <a:pt x="166592" y="123635"/>
                    <a:pt x="130207" y="69437"/>
                    <a:pt x="98012" y="28480"/>
                  </a:cubicBezTo>
                  <a:cubicBezTo>
                    <a:pt x="102775" y="26194"/>
                    <a:pt x="107537" y="23908"/>
                    <a:pt x="112300" y="21717"/>
                  </a:cubicBezTo>
                  <a:cubicBezTo>
                    <a:pt x="101251" y="17526"/>
                    <a:pt x="88963" y="13621"/>
                    <a:pt x="75533" y="10192"/>
                  </a:cubicBezTo>
                  <a:cubicBezTo>
                    <a:pt x="51244" y="4000"/>
                    <a:pt x="29146" y="1143"/>
                    <a:pt x="10192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AD615CB0-D01E-E18F-52B6-7025F36A4055}"/>
                </a:ext>
              </a:extLst>
            </p:cNvPr>
            <p:cNvSpPr/>
            <p:nvPr/>
          </p:nvSpPr>
          <p:spPr>
            <a:xfrm>
              <a:off x="2782723" y="2413006"/>
              <a:ext cx="648157" cy="1327446"/>
            </a:xfrm>
            <a:custGeom>
              <a:avLst/>
              <a:gdLst>
                <a:gd name="connsiteX0" fmla="*/ 621810 w 648157"/>
                <a:gd name="connsiteY0" fmla="*/ 6901 h 1327446"/>
                <a:gd name="connsiteX1" fmla="*/ 89077 w 648157"/>
                <a:gd name="connsiteY1" fmla="*/ 506963 h 1327446"/>
                <a:gd name="connsiteX2" fmla="*/ 66693 w 648157"/>
                <a:gd name="connsiteY2" fmla="*/ 1327447 h 1327446"/>
                <a:gd name="connsiteX3" fmla="*/ 123843 w 648157"/>
                <a:gd name="connsiteY3" fmla="*/ 1247818 h 1327446"/>
                <a:gd name="connsiteX4" fmla="*/ 229951 w 648157"/>
                <a:gd name="connsiteY4" fmla="*/ 1284584 h 1327446"/>
                <a:gd name="connsiteX5" fmla="*/ 221760 w 648157"/>
                <a:gd name="connsiteY5" fmla="*/ 602880 h 1327446"/>
                <a:gd name="connsiteX6" fmla="*/ 602855 w 648157"/>
                <a:gd name="connsiteY6" fmla="*/ 145394 h 1327446"/>
                <a:gd name="connsiteX7" fmla="*/ 645813 w 648157"/>
                <a:gd name="connsiteY7" fmla="*/ 45667 h 1327446"/>
                <a:gd name="connsiteX8" fmla="*/ 621810 w 648157"/>
                <a:gd name="connsiteY8" fmla="*/ 6901 h 132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157" h="1327446">
                  <a:moveTo>
                    <a:pt x="621810" y="6901"/>
                  </a:moveTo>
                  <a:cubicBezTo>
                    <a:pt x="535704" y="-45773"/>
                    <a:pt x="226522" y="211021"/>
                    <a:pt x="89077" y="506963"/>
                  </a:cubicBezTo>
                  <a:cubicBezTo>
                    <a:pt x="-66752" y="842529"/>
                    <a:pt x="19544" y="1182667"/>
                    <a:pt x="66693" y="1327447"/>
                  </a:cubicBezTo>
                  <a:cubicBezTo>
                    <a:pt x="68788" y="1291252"/>
                    <a:pt x="91458" y="1259914"/>
                    <a:pt x="123843" y="1247818"/>
                  </a:cubicBezTo>
                  <a:cubicBezTo>
                    <a:pt x="161752" y="1233721"/>
                    <a:pt x="206329" y="1248580"/>
                    <a:pt x="229951" y="1284584"/>
                  </a:cubicBezTo>
                  <a:cubicBezTo>
                    <a:pt x="204329" y="1221719"/>
                    <a:pt x="94887" y="933969"/>
                    <a:pt x="221760" y="602880"/>
                  </a:cubicBezTo>
                  <a:cubicBezTo>
                    <a:pt x="320248" y="345991"/>
                    <a:pt x="506367" y="205211"/>
                    <a:pt x="602855" y="145394"/>
                  </a:cubicBezTo>
                  <a:cubicBezTo>
                    <a:pt x="636669" y="124439"/>
                    <a:pt x="654957" y="84434"/>
                    <a:pt x="645813" y="45667"/>
                  </a:cubicBezTo>
                  <a:cubicBezTo>
                    <a:pt x="641812" y="28427"/>
                    <a:pt x="634383" y="14521"/>
                    <a:pt x="621810" y="6901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CF94CC7-59CC-D271-E354-7830AE44DCD5}"/>
                </a:ext>
              </a:extLst>
            </p:cNvPr>
            <p:cNvSpPr/>
            <p:nvPr/>
          </p:nvSpPr>
          <p:spPr>
            <a:xfrm>
              <a:off x="328480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F4C823E1-766C-4990-638E-6025B467013C}"/>
                </a:ext>
              </a:extLst>
            </p:cNvPr>
            <p:cNvSpPr/>
            <p:nvPr/>
          </p:nvSpPr>
          <p:spPr>
            <a:xfrm>
              <a:off x="328480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4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EA02FDA2-25D4-9334-3FC3-70211BBF322F}"/>
                </a:ext>
              </a:extLst>
            </p:cNvPr>
            <p:cNvSpPr/>
            <p:nvPr/>
          </p:nvSpPr>
          <p:spPr>
            <a:xfrm>
              <a:off x="379915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7E787D7-0AA6-68A0-45FC-946D1DBB9378}"/>
                </a:ext>
              </a:extLst>
            </p:cNvPr>
            <p:cNvSpPr/>
            <p:nvPr/>
          </p:nvSpPr>
          <p:spPr>
            <a:xfrm>
              <a:off x="379915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5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A8F8D26B-3E8F-742B-0791-DCE63CF8CD73}"/>
                </a:ext>
              </a:extLst>
            </p:cNvPr>
            <p:cNvSpPr/>
            <p:nvPr/>
          </p:nvSpPr>
          <p:spPr>
            <a:xfrm>
              <a:off x="8112645" y="970011"/>
              <a:ext cx="960691" cy="1907762"/>
            </a:xfrm>
            <a:custGeom>
              <a:avLst/>
              <a:gdLst>
                <a:gd name="connsiteX0" fmla="*/ 960691 w 960691"/>
                <a:gd name="connsiteY0" fmla="*/ 1907762 h 1907762"/>
                <a:gd name="connsiteX1" fmla="*/ 0 w 960691"/>
                <a:gd name="connsiteY1" fmla="*/ 1907762 h 1907762"/>
                <a:gd name="connsiteX2" fmla="*/ 0 w 960691"/>
                <a:gd name="connsiteY2" fmla="*/ 480346 h 1907762"/>
                <a:gd name="connsiteX3" fmla="*/ 480346 w 960691"/>
                <a:gd name="connsiteY3" fmla="*/ 0 h 1907762"/>
                <a:gd name="connsiteX4" fmla="*/ 480346 w 960691"/>
                <a:gd name="connsiteY4" fmla="*/ 0 h 1907762"/>
                <a:gd name="connsiteX5" fmla="*/ 960691 w 960691"/>
                <a:gd name="connsiteY5" fmla="*/ 480346 h 1907762"/>
                <a:gd name="connsiteX6" fmla="*/ 960691 w 960691"/>
                <a:gd name="connsiteY6" fmla="*/ 1907762 h 1907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0691" h="1907762">
                  <a:moveTo>
                    <a:pt x="960691" y="1907762"/>
                  </a:moveTo>
                  <a:lnTo>
                    <a:pt x="0" y="1907762"/>
                  </a:lnTo>
                  <a:lnTo>
                    <a:pt x="0" y="480346"/>
                  </a:lnTo>
                  <a:cubicBezTo>
                    <a:pt x="0" y="215075"/>
                    <a:pt x="215075" y="0"/>
                    <a:pt x="480346" y="0"/>
                  </a:cubicBezTo>
                  <a:lnTo>
                    <a:pt x="480346" y="0"/>
                  </a:lnTo>
                  <a:cubicBezTo>
                    <a:pt x="745617" y="0"/>
                    <a:pt x="960691" y="215075"/>
                    <a:pt x="960691" y="480346"/>
                  </a:cubicBezTo>
                  <a:lnTo>
                    <a:pt x="960691" y="1907762"/>
                  </a:lnTo>
                  <a:close/>
                </a:path>
              </a:pathLst>
            </a:custGeom>
            <a:solidFill>
              <a:sysClr val="windowText" lastClr="000000">
                <a:lumMod val="85000"/>
                <a:lumOff val="15000"/>
              </a:sys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94F90EA-B888-1151-6068-7BC13845BDB2}"/>
                </a:ext>
              </a:extLst>
            </p:cNvPr>
            <p:cNvSpPr/>
            <p:nvPr/>
          </p:nvSpPr>
          <p:spPr>
            <a:xfrm>
              <a:off x="8156269" y="2362090"/>
              <a:ext cx="875537" cy="878966"/>
            </a:xfrm>
            <a:custGeom>
              <a:avLst/>
              <a:gdLst>
                <a:gd name="connsiteX0" fmla="*/ 875538 w 875537"/>
                <a:gd name="connsiteY0" fmla="*/ 274796 h 878966"/>
                <a:gd name="connsiteX1" fmla="*/ 875538 w 875537"/>
                <a:gd name="connsiteY1" fmla="*/ 604076 h 878966"/>
                <a:gd name="connsiteX2" fmla="*/ 588550 w 875537"/>
                <a:gd name="connsiteY2" fmla="*/ 878967 h 878966"/>
                <a:gd name="connsiteX3" fmla="*/ 286988 w 875537"/>
                <a:gd name="connsiteY3" fmla="*/ 878967 h 878966"/>
                <a:gd name="connsiteX4" fmla="*/ 0 w 875537"/>
                <a:gd name="connsiteY4" fmla="*/ 604076 h 878966"/>
                <a:gd name="connsiteX5" fmla="*/ 0 w 875537"/>
                <a:gd name="connsiteY5" fmla="*/ 274796 h 878966"/>
                <a:gd name="connsiteX6" fmla="*/ 169926 w 875537"/>
                <a:gd name="connsiteY6" fmla="*/ 24098 h 878966"/>
                <a:gd name="connsiteX7" fmla="*/ 286988 w 875537"/>
                <a:gd name="connsiteY7" fmla="*/ 0 h 878966"/>
                <a:gd name="connsiteX8" fmla="*/ 588550 w 875537"/>
                <a:gd name="connsiteY8" fmla="*/ 0 h 878966"/>
                <a:gd name="connsiteX9" fmla="*/ 603123 w 875537"/>
                <a:gd name="connsiteY9" fmla="*/ 381 h 878966"/>
                <a:gd name="connsiteX10" fmla="*/ 746474 w 875537"/>
                <a:gd name="connsiteY10" fmla="*/ 45625 h 878966"/>
                <a:gd name="connsiteX11" fmla="*/ 875538 w 875537"/>
                <a:gd name="connsiteY11" fmla="*/ 274796 h 878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537" h="878966">
                  <a:moveTo>
                    <a:pt x="875538" y="274796"/>
                  </a:moveTo>
                  <a:lnTo>
                    <a:pt x="875538" y="604076"/>
                  </a:lnTo>
                  <a:cubicBezTo>
                    <a:pt x="875538" y="755333"/>
                    <a:pt x="746379" y="878967"/>
                    <a:pt x="588550" y="878967"/>
                  </a:cubicBezTo>
                  <a:lnTo>
                    <a:pt x="286988" y="878967"/>
                  </a:lnTo>
                  <a:cubicBezTo>
                    <a:pt x="129159" y="878967"/>
                    <a:pt x="0" y="755333"/>
                    <a:pt x="0" y="604076"/>
                  </a:cubicBezTo>
                  <a:lnTo>
                    <a:pt x="0" y="274796"/>
                  </a:lnTo>
                  <a:cubicBezTo>
                    <a:pt x="0" y="163544"/>
                    <a:pt x="70009" y="67151"/>
                    <a:pt x="169926" y="24098"/>
                  </a:cubicBezTo>
                  <a:cubicBezTo>
                    <a:pt x="205740" y="8572"/>
                    <a:pt x="245269" y="0"/>
                    <a:pt x="286988" y="0"/>
                  </a:cubicBezTo>
                  <a:lnTo>
                    <a:pt x="588550" y="0"/>
                  </a:lnTo>
                  <a:cubicBezTo>
                    <a:pt x="593407" y="0"/>
                    <a:pt x="598265" y="95"/>
                    <a:pt x="603123" y="381"/>
                  </a:cubicBezTo>
                  <a:cubicBezTo>
                    <a:pt x="655796" y="2953"/>
                    <a:pt x="704850" y="19240"/>
                    <a:pt x="746474" y="45625"/>
                  </a:cubicBezTo>
                  <a:cubicBezTo>
                    <a:pt x="824103" y="94964"/>
                    <a:pt x="875538" y="179356"/>
                    <a:pt x="875538" y="274796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A443BD8E-5742-8585-09C6-4A35AEC3CB3F}"/>
                </a:ext>
              </a:extLst>
            </p:cNvPr>
            <p:cNvSpPr/>
            <p:nvPr/>
          </p:nvSpPr>
          <p:spPr>
            <a:xfrm>
              <a:off x="8413256" y="2150444"/>
              <a:ext cx="367472" cy="583787"/>
            </a:xfrm>
            <a:custGeom>
              <a:avLst/>
              <a:gdLst>
                <a:gd name="connsiteX0" fmla="*/ 44955 w 367472"/>
                <a:gd name="connsiteY0" fmla="*/ 583787 h 583787"/>
                <a:gd name="connsiteX1" fmla="*/ 24572 w 367472"/>
                <a:gd name="connsiteY1" fmla="*/ 357188 h 583787"/>
                <a:gd name="connsiteX2" fmla="*/ 10285 w 367472"/>
                <a:gd name="connsiteY2" fmla="*/ 222504 h 583787"/>
                <a:gd name="connsiteX3" fmla="*/ 83818 w 367472"/>
                <a:gd name="connsiteY3" fmla="*/ 211646 h 583787"/>
                <a:gd name="connsiteX4" fmla="*/ 83818 w 367472"/>
                <a:gd name="connsiteY4" fmla="*/ 8192 h 583787"/>
                <a:gd name="connsiteX5" fmla="*/ 265459 w 367472"/>
                <a:gd name="connsiteY5" fmla="*/ 0 h 583787"/>
                <a:gd name="connsiteX6" fmla="*/ 265459 w 367472"/>
                <a:gd name="connsiteY6" fmla="*/ 211646 h 583787"/>
                <a:gd name="connsiteX7" fmla="*/ 330515 w 367472"/>
                <a:gd name="connsiteY7" fmla="*/ 212693 h 583787"/>
                <a:gd name="connsiteX8" fmla="*/ 367472 w 367472"/>
                <a:gd name="connsiteY8" fmla="*/ 549021 h 583787"/>
                <a:gd name="connsiteX9" fmla="*/ 44955 w 367472"/>
                <a:gd name="connsiteY9" fmla="*/ 583787 h 58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7472" h="583787">
                  <a:moveTo>
                    <a:pt x="44955" y="583787"/>
                  </a:moveTo>
                  <a:cubicBezTo>
                    <a:pt x="51814" y="485775"/>
                    <a:pt x="38955" y="410242"/>
                    <a:pt x="24572" y="357188"/>
                  </a:cubicBezTo>
                  <a:cubicBezTo>
                    <a:pt x="9237" y="300609"/>
                    <a:pt x="-13433" y="248317"/>
                    <a:pt x="10285" y="222504"/>
                  </a:cubicBezTo>
                  <a:cubicBezTo>
                    <a:pt x="26668" y="204692"/>
                    <a:pt x="58291" y="206692"/>
                    <a:pt x="83818" y="211646"/>
                  </a:cubicBezTo>
                  <a:lnTo>
                    <a:pt x="83818" y="8192"/>
                  </a:lnTo>
                  <a:cubicBezTo>
                    <a:pt x="144302" y="5429"/>
                    <a:pt x="204881" y="2762"/>
                    <a:pt x="265459" y="0"/>
                  </a:cubicBezTo>
                  <a:lnTo>
                    <a:pt x="265459" y="211646"/>
                  </a:lnTo>
                  <a:cubicBezTo>
                    <a:pt x="287081" y="212026"/>
                    <a:pt x="308798" y="212312"/>
                    <a:pt x="330515" y="212693"/>
                  </a:cubicBezTo>
                  <a:cubicBezTo>
                    <a:pt x="342802" y="324802"/>
                    <a:pt x="355185" y="436912"/>
                    <a:pt x="367472" y="549021"/>
                  </a:cubicBezTo>
                  <a:cubicBezTo>
                    <a:pt x="260030" y="560642"/>
                    <a:pt x="152493" y="572167"/>
                    <a:pt x="44955" y="583787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89093B9E-8E95-8CAB-9C45-D6E7C69590B7}"/>
                </a:ext>
              </a:extLst>
            </p:cNvPr>
            <p:cNvSpPr/>
            <p:nvPr/>
          </p:nvSpPr>
          <p:spPr>
            <a:xfrm>
              <a:off x="8497074" y="2160541"/>
              <a:ext cx="181641" cy="185832"/>
            </a:xfrm>
            <a:custGeom>
              <a:avLst/>
              <a:gdLst>
                <a:gd name="connsiteX0" fmla="*/ 181642 w 181641"/>
                <a:gd name="connsiteY0" fmla="*/ 0 h 185832"/>
                <a:gd name="connsiteX1" fmla="*/ 181642 w 181641"/>
                <a:gd name="connsiteY1" fmla="*/ 94297 h 185832"/>
                <a:gd name="connsiteX2" fmla="*/ 0 w 181641"/>
                <a:gd name="connsiteY2" fmla="*/ 185833 h 185832"/>
                <a:gd name="connsiteX3" fmla="*/ 0 w 181641"/>
                <a:gd name="connsiteY3" fmla="*/ 44196 h 185832"/>
                <a:gd name="connsiteX4" fmla="*/ 181642 w 181641"/>
                <a:gd name="connsiteY4" fmla="*/ 0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1" h="185832">
                  <a:moveTo>
                    <a:pt x="181642" y="0"/>
                  </a:moveTo>
                  <a:lnTo>
                    <a:pt x="181642" y="94297"/>
                  </a:lnTo>
                  <a:cubicBezTo>
                    <a:pt x="121063" y="124873"/>
                    <a:pt x="60484" y="155353"/>
                    <a:pt x="0" y="185833"/>
                  </a:cubicBezTo>
                  <a:lnTo>
                    <a:pt x="0" y="44196"/>
                  </a:lnTo>
                  <a:cubicBezTo>
                    <a:pt x="60579" y="29432"/>
                    <a:pt x="121158" y="14668"/>
                    <a:pt x="181642" y="0"/>
                  </a:cubicBezTo>
                  <a:close/>
                </a:path>
              </a:pathLst>
            </a:custGeom>
            <a:solidFill>
              <a:srgbClr val="9B5C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E1EA86C1-E768-F1C2-3B2B-D65D6358B7E0}"/>
                </a:ext>
              </a:extLst>
            </p:cNvPr>
            <p:cNvSpPr/>
            <p:nvPr/>
          </p:nvSpPr>
          <p:spPr>
            <a:xfrm>
              <a:off x="9013424" y="2536207"/>
              <a:ext cx="394609" cy="1269587"/>
            </a:xfrm>
            <a:custGeom>
              <a:avLst/>
              <a:gdLst>
                <a:gd name="connsiteX0" fmla="*/ 0 w 394609"/>
                <a:gd name="connsiteY0" fmla="*/ 0 h 1269587"/>
                <a:gd name="connsiteX1" fmla="*/ 385763 w 394609"/>
                <a:gd name="connsiteY1" fmla="*/ 612362 h 1269587"/>
                <a:gd name="connsiteX2" fmla="*/ 218408 w 394609"/>
                <a:gd name="connsiteY2" fmla="*/ 1269587 h 1269587"/>
                <a:gd name="connsiteX3" fmla="*/ 169450 w 394609"/>
                <a:gd name="connsiteY3" fmla="*/ 1179766 h 1269587"/>
                <a:gd name="connsiteX4" fmla="*/ 63341 w 394609"/>
                <a:gd name="connsiteY4" fmla="*/ 1183862 h 1269587"/>
                <a:gd name="connsiteX5" fmla="*/ 217932 w 394609"/>
                <a:gd name="connsiteY5" fmla="*/ 763810 h 1269587"/>
                <a:gd name="connsiteX6" fmla="*/ 2095 w 394609"/>
                <a:gd name="connsiteY6" fmla="*/ 204216 h 1269587"/>
                <a:gd name="connsiteX7" fmla="*/ 0 w 394609"/>
                <a:gd name="connsiteY7" fmla="*/ 0 h 126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4609" h="1269587">
                  <a:moveTo>
                    <a:pt x="0" y="0"/>
                  </a:moveTo>
                  <a:cubicBezTo>
                    <a:pt x="46101" y="31051"/>
                    <a:pt x="330898" y="230124"/>
                    <a:pt x="385763" y="612362"/>
                  </a:cubicBezTo>
                  <a:cubicBezTo>
                    <a:pt x="436340" y="964787"/>
                    <a:pt x="255175" y="1219962"/>
                    <a:pt x="218408" y="1269587"/>
                  </a:cubicBezTo>
                  <a:cubicBezTo>
                    <a:pt x="219837" y="1232821"/>
                    <a:pt x="200977" y="1198150"/>
                    <a:pt x="169450" y="1179766"/>
                  </a:cubicBezTo>
                  <a:cubicBezTo>
                    <a:pt x="136493" y="1160526"/>
                    <a:pt x="95059" y="1162145"/>
                    <a:pt x="63341" y="1183862"/>
                  </a:cubicBezTo>
                  <a:cubicBezTo>
                    <a:pt x="106966" y="1126617"/>
                    <a:pt x="208312" y="977360"/>
                    <a:pt x="217932" y="763810"/>
                  </a:cubicBezTo>
                  <a:cubicBezTo>
                    <a:pt x="232029" y="451485"/>
                    <a:pt x="39243" y="242792"/>
                    <a:pt x="2095" y="204216"/>
                  </a:cubicBezTo>
                  <a:cubicBezTo>
                    <a:pt x="1334" y="136112"/>
                    <a:pt x="667" y="68008"/>
                    <a:pt x="0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0FE8466-80EF-5E62-0012-36B91B772E41}"/>
                </a:ext>
              </a:extLst>
            </p:cNvPr>
            <p:cNvSpPr/>
            <p:nvPr/>
          </p:nvSpPr>
          <p:spPr>
            <a:xfrm>
              <a:off x="3722953" y="1105742"/>
              <a:ext cx="465391" cy="276605"/>
            </a:xfrm>
            <a:custGeom>
              <a:avLst/>
              <a:gdLst>
                <a:gd name="connsiteX0" fmla="*/ 346996 w 465391"/>
                <a:gd name="connsiteY0" fmla="*/ 276606 h 276605"/>
                <a:gd name="connsiteX1" fmla="*/ 118396 w 465391"/>
                <a:gd name="connsiteY1" fmla="*/ 276606 h 276605"/>
                <a:gd name="connsiteX2" fmla="*/ 0 w 465391"/>
                <a:gd name="connsiteY2" fmla="*/ 158210 h 276605"/>
                <a:gd name="connsiteX3" fmla="*/ 0 w 465391"/>
                <a:gd name="connsiteY3" fmla="*/ 118396 h 276605"/>
                <a:gd name="connsiteX4" fmla="*/ 118396 w 465391"/>
                <a:gd name="connsiteY4" fmla="*/ 0 h 276605"/>
                <a:gd name="connsiteX5" fmla="*/ 346996 w 465391"/>
                <a:gd name="connsiteY5" fmla="*/ 0 h 276605"/>
                <a:gd name="connsiteX6" fmla="*/ 465392 w 465391"/>
                <a:gd name="connsiteY6" fmla="*/ 118396 h 276605"/>
                <a:gd name="connsiteX7" fmla="*/ 465392 w 465391"/>
                <a:gd name="connsiteY7" fmla="*/ 158210 h 276605"/>
                <a:gd name="connsiteX8" fmla="*/ 346996 w 465391"/>
                <a:gd name="connsiteY8" fmla="*/ 276606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391" h="276605">
                  <a:moveTo>
                    <a:pt x="346996" y="276606"/>
                  </a:moveTo>
                  <a:lnTo>
                    <a:pt x="118396" y="276606"/>
                  </a:lnTo>
                  <a:cubicBezTo>
                    <a:pt x="53245" y="276606"/>
                    <a:pt x="0" y="223361"/>
                    <a:pt x="0" y="158210"/>
                  </a:cubicBezTo>
                  <a:lnTo>
                    <a:pt x="0" y="118396"/>
                  </a:lnTo>
                  <a:cubicBezTo>
                    <a:pt x="0" y="53245"/>
                    <a:pt x="53245" y="0"/>
                    <a:pt x="118396" y="0"/>
                  </a:cubicBezTo>
                  <a:lnTo>
                    <a:pt x="346996" y="0"/>
                  </a:lnTo>
                  <a:cubicBezTo>
                    <a:pt x="412147" y="0"/>
                    <a:pt x="465392" y="53245"/>
                    <a:pt x="465392" y="118396"/>
                  </a:cubicBezTo>
                  <a:lnTo>
                    <a:pt x="465392" y="158210"/>
                  </a:lnTo>
                  <a:cubicBezTo>
                    <a:pt x="465392" y="223266"/>
                    <a:pt x="412147" y="276606"/>
                    <a:pt x="346996" y="276606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268BA38A-0E80-6F68-7D5F-D54A7709ED0F}"/>
                </a:ext>
              </a:extLst>
            </p:cNvPr>
            <p:cNvSpPr/>
            <p:nvPr/>
          </p:nvSpPr>
          <p:spPr>
            <a:xfrm>
              <a:off x="3363766" y="968677"/>
              <a:ext cx="688562" cy="1115758"/>
            </a:xfrm>
            <a:custGeom>
              <a:avLst/>
              <a:gdLst>
                <a:gd name="connsiteX0" fmla="*/ 370142 w 688562"/>
                <a:gd name="connsiteY0" fmla="*/ 1115759 h 1115758"/>
                <a:gd name="connsiteX1" fmla="*/ 318421 w 688562"/>
                <a:gd name="connsiteY1" fmla="*/ 1115759 h 1115758"/>
                <a:gd name="connsiteX2" fmla="*/ 0 w 688562"/>
                <a:gd name="connsiteY2" fmla="*/ 797338 h 1115758"/>
                <a:gd name="connsiteX3" fmla="*/ 0 w 688562"/>
                <a:gd name="connsiteY3" fmla="*/ 318421 h 1115758"/>
                <a:gd name="connsiteX4" fmla="*/ 318421 w 688562"/>
                <a:gd name="connsiteY4" fmla="*/ 0 h 1115758"/>
                <a:gd name="connsiteX5" fmla="*/ 370142 w 688562"/>
                <a:gd name="connsiteY5" fmla="*/ 0 h 1115758"/>
                <a:gd name="connsiteX6" fmla="*/ 688562 w 688562"/>
                <a:gd name="connsiteY6" fmla="*/ 318421 h 1115758"/>
                <a:gd name="connsiteX7" fmla="*/ 688562 w 688562"/>
                <a:gd name="connsiteY7" fmla="*/ 797433 h 1115758"/>
                <a:gd name="connsiteX8" fmla="*/ 370142 w 688562"/>
                <a:gd name="connsiteY8" fmla="*/ 1115759 h 111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8562" h="1115758">
                  <a:moveTo>
                    <a:pt x="370142" y="1115759"/>
                  </a:moveTo>
                  <a:lnTo>
                    <a:pt x="318421" y="1115759"/>
                  </a:lnTo>
                  <a:cubicBezTo>
                    <a:pt x="143256" y="1115759"/>
                    <a:pt x="0" y="972503"/>
                    <a:pt x="0" y="797338"/>
                  </a:cubicBezTo>
                  <a:lnTo>
                    <a:pt x="0" y="318421"/>
                  </a:lnTo>
                  <a:cubicBezTo>
                    <a:pt x="0" y="143256"/>
                    <a:pt x="143256" y="0"/>
                    <a:pt x="318421" y="0"/>
                  </a:cubicBezTo>
                  <a:lnTo>
                    <a:pt x="370142" y="0"/>
                  </a:lnTo>
                  <a:cubicBezTo>
                    <a:pt x="545306" y="0"/>
                    <a:pt x="688562" y="143256"/>
                    <a:pt x="688562" y="318421"/>
                  </a:cubicBezTo>
                  <a:lnTo>
                    <a:pt x="688562" y="797433"/>
                  </a:lnTo>
                  <a:cubicBezTo>
                    <a:pt x="688467" y="972503"/>
                    <a:pt x="545211" y="1115759"/>
                    <a:pt x="370142" y="1115759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16314A3-3F33-B87A-4009-5B4A988FC46B}"/>
                </a:ext>
              </a:extLst>
            </p:cNvPr>
            <p:cNvSpPr/>
            <p:nvPr/>
          </p:nvSpPr>
          <p:spPr>
            <a:xfrm>
              <a:off x="3294138" y="1511602"/>
              <a:ext cx="164592" cy="194500"/>
            </a:xfrm>
            <a:custGeom>
              <a:avLst/>
              <a:gdLst>
                <a:gd name="connsiteX0" fmla="*/ 164592 w 164592"/>
                <a:gd name="connsiteY0" fmla="*/ 97250 h 194500"/>
                <a:gd name="connsiteX1" fmla="*/ 82296 w 164592"/>
                <a:gd name="connsiteY1" fmla="*/ 194501 h 194500"/>
                <a:gd name="connsiteX2" fmla="*/ 0 w 164592"/>
                <a:gd name="connsiteY2" fmla="*/ 97250 h 194500"/>
                <a:gd name="connsiteX3" fmla="*/ 82296 w 164592"/>
                <a:gd name="connsiteY3" fmla="*/ 0 h 194500"/>
                <a:gd name="connsiteX4" fmla="*/ 164592 w 164592"/>
                <a:gd name="connsiteY4" fmla="*/ 97250 h 19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592" h="194500">
                  <a:moveTo>
                    <a:pt x="164592" y="97250"/>
                  </a:moveTo>
                  <a:cubicBezTo>
                    <a:pt x="164592" y="150960"/>
                    <a:pt x="127747" y="194501"/>
                    <a:pt x="82296" y="194501"/>
                  </a:cubicBezTo>
                  <a:cubicBezTo>
                    <a:pt x="36845" y="194501"/>
                    <a:pt x="0" y="150960"/>
                    <a:pt x="0" y="97250"/>
                  </a:cubicBezTo>
                  <a:cubicBezTo>
                    <a:pt x="0" y="43540"/>
                    <a:pt x="36845" y="0"/>
                    <a:pt x="82296" y="0"/>
                  </a:cubicBezTo>
                  <a:cubicBezTo>
                    <a:pt x="127747" y="0"/>
                    <a:pt x="164592" y="43540"/>
                    <a:pt x="164592" y="9725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B0ACC28-3BC9-355B-71F8-DB9A8E5BD4F3}"/>
                </a:ext>
              </a:extLst>
            </p:cNvPr>
            <p:cNvSpPr/>
            <p:nvPr/>
          </p:nvSpPr>
          <p:spPr>
            <a:xfrm>
              <a:off x="3543026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9D23A3E0-CF61-8672-932B-8905F8028FEA}"/>
                </a:ext>
              </a:extLst>
            </p:cNvPr>
            <p:cNvSpPr/>
            <p:nvPr/>
          </p:nvSpPr>
          <p:spPr>
            <a:xfrm>
              <a:off x="3917549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6077B01C-4F61-FD58-1573-732DF18FCCB6}"/>
                </a:ext>
              </a:extLst>
            </p:cNvPr>
            <p:cNvSpPr/>
            <p:nvPr/>
          </p:nvSpPr>
          <p:spPr>
            <a:xfrm>
              <a:off x="3623607" y="1849073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1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B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D0377E77-647C-C7B1-3626-48460E79C46C}"/>
                </a:ext>
              </a:extLst>
            </p:cNvPr>
            <p:cNvSpPr/>
            <p:nvPr/>
          </p:nvSpPr>
          <p:spPr>
            <a:xfrm>
              <a:off x="3262186" y="874729"/>
              <a:ext cx="803762" cy="653160"/>
            </a:xfrm>
            <a:custGeom>
              <a:avLst/>
              <a:gdLst>
                <a:gd name="connsiteX0" fmla="*/ 607738 w 803762"/>
                <a:gd name="connsiteY0" fmla="*/ 73565 h 653160"/>
                <a:gd name="connsiteX1" fmla="*/ 79767 w 803762"/>
                <a:gd name="connsiteY1" fmla="*/ 73565 h 653160"/>
                <a:gd name="connsiteX2" fmla="*/ 900 w 803762"/>
                <a:gd name="connsiteY2" fmla="*/ 274923 h 653160"/>
                <a:gd name="connsiteX3" fmla="*/ 101579 w 803762"/>
                <a:gd name="connsiteY3" fmla="*/ 451802 h 653160"/>
                <a:gd name="connsiteX4" fmla="*/ 101579 w 803762"/>
                <a:gd name="connsiteY4" fmla="*/ 642398 h 653160"/>
                <a:gd name="connsiteX5" fmla="*/ 134250 w 803762"/>
                <a:gd name="connsiteY5" fmla="*/ 636873 h 653160"/>
                <a:gd name="connsiteX6" fmla="*/ 175112 w 803762"/>
                <a:gd name="connsiteY6" fmla="*/ 653161 h 653160"/>
                <a:gd name="connsiteX7" fmla="*/ 175112 w 803762"/>
                <a:gd name="connsiteY7" fmla="*/ 536099 h 653160"/>
                <a:gd name="connsiteX8" fmla="*/ 300366 w 803762"/>
                <a:gd name="connsiteY8" fmla="*/ 410845 h 653160"/>
                <a:gd name="connsiteX9" fmla="*/ 678794 w 803762"/>
                <a:gd name="connsiteY9" fmla="*/ 410845 h 653160"/>
                <a:gd name="connsiteX10" fmla="*/ 789284 w 803762"/>
                <a:gd name="connsiteY10" fmla="*/ 307594 h 653160"/>
                <a:gd name="connsiteX11" fmla="*/ 803762 w 803762"/>
                <a:gd name="connsiteY11" fmla="*/ 92615 h 653160"/>
                <a:gd name="connsiteX12" fmla="*/ 730325 w 803762"/>
                <a:gd name="connsiteY12" fmla="*/ 30035 h 653160"/>
                <a:gd name="connsiteX13" fmla="*/ 605166 w 803762"/>
                <a:gd name="connsiteY13" fmla="*/ 127 h 653160"/>
                <a:gd name="connsiteX14" fmla="*/ 607738 w 803762"/>
                <a:gd name="connsiteY14" fmla="*/ 73565 h 65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3762" h="653160">
                  <a:moveTo>
                    <a:pt x="607738" y="73565"/>
                  </a:moveTo>
                  <a:lnTo>
                    <a:pt x="79767" y="73565"/>
                  </a:lnTo>
                  <a:cubicBezTo>
                    <a:pt x="70242" y="82328"/>
                    <a:pt x="-9292" y="157861"/>
                    <a:pt x="900" y="274923"/>
                  </a:cubicBezTo>
                  <a:cubicBezTo>
                    <a:pt x="10330" y="383603"/>
                    <a:pt x="89673" y="443135"/>
                    <a:pt x="101579" y="451802"/>
                  </a:cubicBezTo>
                  <a:lnTo>
                    <a:pt x="101579" y="642398"/>
                  </a:lnTo>
                  <a:cubicBezTo>
                    <a:pt x="107770" y="639826"/>
                    <a:pt x="119391" y="635826"/>
                    <a:pt x="134250" y="636873"/>
                  </a:cubicBezTo>
                  <a:cubicBezTo>
                    <a:pt x="155396" y="638302"/>
                    <a:pt x="169873" y="648875"/>
                    <a:pt x="175112" y="653161"/>
                  </a:cubicBezTo>
                  <a:lnTo>
                    <a:pt x="175112" y="536099"/>
                  </a:lnTo>
                  <a:cubicBezTo>
                    <a:pt x="175112" y="466947"/>
                    <a:pt x="231214" y="410845"/>
                    <a:pt x="300366" y="410845"/>
                  </a:cubicBezTo>
                  <a:lnTo>
                    <a:pt x="678794" y="410845"/>
                  </a:lnTo>
                  <a:cubicBezTo>
                    <a:pt x="737087" y="410845"/>
                    <a:pt x="785284" y="365696"/>
                    <a:pt x="789284" y="307594"/>
                  </a:cubicBezTo>
                  <a:lnTo>
                    <a:pt x="803762" y="92615"/>
                  </a:lnTo>
                  <a:cubicBezTo>
                    <a:pt x="790427" y="75660"/>
                    <a:pt x="766901" y="50228"/>
                    <a:pt x="730325" y="30035"/>
                  </a:cubicBezTo>
                  <a:cubicBezTo>
                    <a:pt x="678032" y="1175"/>
                    <a:pt x="628502" y="-635"/>
                    <a:pt x="605166" y="127"/>
                  </a:cubicBezTo>
                  <a:cubicBezTo>
                    <a:pt x="605928" y="24511"/>
                    <a:pt x="606881" y="48990"/>
                    <a:pt x="607738" y="73565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B0D7927B-1608-D612-281C-099F5D9BD6CB}"/>
                </a:ext>
              </a:extLst>
            </p:cNvPr>
            <p:cNvSpPr/>
            <p:nvPr/>
          </p:nvSpPr>
          <p:spPr>
            <a:xfrm>
              <a:off x="8611374" y="2362470"/>
              <a:ext cx="259746" cy="249269"/>
            </a:xfrm>
            <a:custGeom>
              <a:avLst/>
              <a:gdLst>
                <a:gd name="connsiteX0" fmla="*/ 259747 w 259746"/>
                <a:gd name="connsiteY0" fmla="*/ 45244 h 249269"/>
                <a:gd name="connsiteX1" fmla="*/ 118300 w 259746"/>
                <a:gd name="connsiteY1" fmla="*/ 151257 h 249269"/>
                <a:gd name="connsiteX2" fmla="*/ 69342 w 259746"/>
                <a:gd name="connsiteY2" fmla="*/ 249269 h 249269"/>
                <a:gd name="connsiteX3" fmla="*/ 0 w 259746"/>
                <a:gd name="connsiteY3" fmla="*/ 249269 h 249269"/>
                <a:gd name="connsiteX4" fmla="*/ 122491 w 259746"/>
                <a:gd name="connsiteY4" fmla="*/ 0 h 249269"/>
                <a:gd name="connsiteX5" fmla="*/ 259747 w 259746"/>
                <a:gd name="connsiteY5" fmla="*/ 45244 h 249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746" h="249269">
                  <a:moveTo>
                    <a:pt x="259747" y="45244"/>
                  </a:moveTo>
                  <a:cubicBezTo>
                    <a:pt x="212598" y="80582"/>
                    <a:pt x="165449" y="115919"/>
                    <a:pt x="118300" y="151257"/>
                  </a:cubicBezTo>
                  <a:cubicBezTo>
                    <a:pt x="102013" y="183928"/>
                    <a:pt x="85725" y="216599"/>
                    <a:pt x="69342" y="249269"/>
                  </a:cubicBezTo>
                  <a:lnTo>
                    <a:pt x="0" y="249269"/>
                  </a:lnTo>
                  <a:cubicBezTo>
                    <a:pt x="40767" y="166116"/>
                    <a:pt x="81629" y="83153"/>
                    <a:pt x="122491" y="0"/>
                  </a:cubicBezTo>
                  <a:cubicBezTo>
                    <a:pt x="172974" y="2572"/>
                    <a:pt x="219933" y="18859"/>
                    <a:pt x="259747" y="45244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C83DCC36-BE34-ED2B-3840-0C3D6C26F58C}"/>
                </a:ext>
              </a:extLst>
            </p:cNvPr>
            <p:cNvSpPr/>
            <p:nvPr/>
          </p:nvSpPr>
          <p:spPr>
            <a:xfrm>
              <a:off x="8318956" y="2362090"/>
              <a:ext cx="157639" cy="281082"/>
            </a:xfrm>
            <a:custGeom>
              <a:avLst/>
              <a:gdLst>
                <a:gd name="connsiteX0" fmla="*/ 157639 w 157639"/>
                <a:gd name="connsiteY0" fmla="*/ 281083 h 281082"/>
                <a:gd name="connsiteX1" fmla="*/ 120968 w 157639"/>
                <a:gd name="connsiteY1" fmla="*/ 281083 h 281082"/>
                <a:gd name="connsiteX2" fmla="*/ 100489 w 157639"/>
                <a:gd name="connsiteY2" fmla="*/ 157829 h 281082"/>
                <a:gd name="connsiteX3" fmla="*/ 0 w 157639"/>
                <a:gd name="connsiteY3" fmla="*/ 24098 h 281082"/>
                <a:gd name="connsiteX4" fmla="*/ 112109 w 157639"/>
                <a:gd name="connsiteY4" fmla="*/ 0 h 281082"/>
                <a:gd name="connsiteX5" fmla="*/ 155639 w 157639"/>
                <a:gd name="connsiteY5" fmla="*/ 0 h 281082"/>
                <a:gd name="connsiteX6" fmla="*/ 157639 w 157639"/>
                <a:gd name="connsiteY6" fmla="*/ 281083 h 28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39" h="281082">
                  <a:moveTo>
                    <a:pt x="157639" y="281083"/>
                  </a:moveTo>
                  <a:lnTo>
                    <a:pt x="120968" y="281083"/>
                  </a:lnTo>
                  <a:cubicBezTo>
                    <a:pt x="114110" y="240030"/>
                    <a:pt x="107347" y="198882"/>
                    <a:pt x="100489" y="157829"/>
                  </a:cubicBezTo>
                  <a:cubicBezTo>
                    <a:pt x="67056" y="113252"/>
                    <a:pt x="33528" y="68675"/>
                    <a:pt x="0" y="24098"/>
                  </a:cubicBezTo>
                  <a:cubicBezTo>
                    <a:pt x="34290" y="8572"/>
                    <a:pt x="72200" y="0"/>
                    <a:pt x="112109" y="0"/>
                  </a:cubicBezTo>
                  <a:lnTo>
                    <a:pt x="155639" y="0"/>
                  </a:lnTo>
                  <a:cubicBezTo>
                    <a:pt x="156306" y="93631"/>
                    <a:pt x="156972" y="187357"/>
                    <a:pt x="157639" y="281083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DB80A784-BFC9-FB1F-C0AB-30544C3E3ABB}"/>
                </a:ext>
              </a:extLst>
            </p:cNvPr>
            <p:cNvGrpSpPr/>
            <p:nvPr/>
          </p:nvGrpSpPr>
          <p:grpSpPr>
            <a:xfrm>
              <a:off x="2976670" y="2572973"/>
              <a:ext cx="6146958" cy="2890170"/>
              <a:chOff x="2976670" y="2572973"/>
              <a:chExt cx="6146958" cy="2890170"/>
            </a:xfrm>
          </p:grpSpPr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A901701E-3ACD-C96D-7584-8AD25A022A31}"/>
                  </a:ext>
                </a:extLst>
              </p:cNvPr>
              <p:cNvSpPr/>
              <p:nvPr/>
            </p:nvSpPr>
            <p:spPr>
              <a:xfrm>
                <a:off x="2976670" y="2572973"/>
                <a:ext cx="6146958" cy="2890170"/>
              </a:xfrm>
              <a:custGeom>
                <a:avLst/>
                <a:gdLst>
                  <a:gd name="connsiteX0" fmla="*/ 0 w 6146958"/>
                  <a:gd name="connsiteY0" fmla="*/ 0 h 2890170"/>
                  <a:gd name="connsiteX1" fmla="*/ 6146959 w 6146958"/>
                  <a:gd name="connsiteY1" fmla="*/ 0 h 2890170"/>
                  <a:gd name="connsiteX2" fmla="*/ 6146959 w 6146958"/>
                  <a:gd name="connsiteY2" fmla="*/ 2890171 h 2890170"/>
                  <a:gd name="connsiteX3" fmla="*/ 0 w 6146958"/>
                  <a:gd name="connsiteY3" fmla="*/ 2890171 h 289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958" h="2890170">
                    <a:moveTo>
                      <a:pt x="0" y="0"/>
                    </a:moveTo>
                    <a:lnTo>
                      <a:pt x="6146959" y="0"/>
                    </a:lnTo>
                    <a:lnTo>
                      <a:pt x="6146959" y="2890171"/>
                    </a:lnTo>
                    <a:lnTo>
                      <a:pt x="0" y="2890171"/>
                    </a:lnTo>
                    <a:close/>
                  </a:path>
                </a:pathLst>
              </a:custGeom>
              <a:solidFill>
                <a:srgbClr val="034A9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00" name="Freeform: Shape 99">
                <a:extLst>
                  <a:ext uri="{FF2B5EF4-FFF2-40B4-BE49-F238E27FC236}">
                    <a16:creationId xmlns:a16="http://schemas.microsoft.com/office/drawing/2014/main" id="{CABF4673-8156-E55E-DE81-12AE3FB04219}"/>
                  </a:ext>
                </a:extLst>
              </p:cNvPr>
              <p:cNvSpPr/>
              <p:nvPr/>
            </p:nvSpPr>
            <p:spPr>
              <a:xfrm rot="5400000">
                <a:off x="4686121" y="1025570"/>
                <a:ext cx="2728150" cy="5984938"/>
              </a:xfrm>
              <a:custGeom>
                <a:avLst/>
                <a:gdLst>
                  <a:gd name="connsiteX0" fmla="*/ 0 w 2728150"/>
                  <a:gd name="connsiteY0" fmla="*/ 0 h 5984938"/>
                  <a:gd name="connsiteX1" fmla="*/ 2728151 w 2728150"/>
                  <a:gd name="connsiteY1" fmla="*/ 0 h 5984938"/>
                  <a:gd name="connsiteX2" fmla="*/ 2728151 w 2728150"/>
                  <a:gd name="connsiteY2" fmla="*/ 5984939 h 5984938"/>
                  <a:gd name="connsiteX3" fmla="*/ 0 w 2728150"/>
                  <a:gd name="connsiteY3" fmla="*/ 5984939 h 59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150" h="5984938">
                    <a:moveTo>
                      <a:pt x="0" y="0"/>
                    </a:moveTo>
                    <a:lnTo>
                      <a:pt x="2728151" y="0"/>
                    </a:lnTo>
                    <a:lnTo>
                      <a:pt x="2728151" y="5984939"/>
                    </a:lnTo>
                    <a:lnTo>
                      <a:pt x="0" y="5984939"/>
                    </a:lnTo>
                    <a:close/>
                  </a:path>
                </a:pathLst>
              </a:custGeom>
              <a:solidFill>
                <a:srgbClr val="0070C0">
                  <a:lumMod val="20000"/>
                  <a:lumOff val="8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AF801F6A-28AF-97C2-FFBC-66E02788E653}"/>
                </a:ext>
              </a:extLst>
            </p:cNvPr>
            <p:cNvSpPr/>
            <p:nvPr/>
          </p:nvSpPr>
          <p:spPr>
            <a:xfrm>
              <a:off x="2846577" y="3637792"/>
              <a:ext cx="260334" cy="375817"/>
            </a:xfrm>
            <a:custGeom>
              <a:avLst/>
              <a:gdLst>
                <a:gd name="connsiteX0" fmla="*/ 209150 w 260334"/>
                <a:gd name="connsiteY0" fmla="*/ 368693 h 375817"/>
                <a:gd name="connsiteX1" fmla="*/ 209150 w 260334"/>
                <a:gd name="connsiteY1" fmla="*/ 368693 h 375817"/>
                <a:gd name="connsiteX2" fmla="*/ 96659 w 260334"/>
                <a:gd name="connsiteY2" fmla="*/ 324593 h 375817"/>
                <a:gd name="connsiteX3" fmla="*/ 7124 w 260334"/>
                <a:gd name="connsiteY3" fmla="*/ 119615 h 375817"/>
                <a:gd name="connsiteX4" fmla="*/ 51225 w 260334"/>
                <a:gd name="connsiteY4" fmla="*/ 7124 h 375817"/>
                <a:gd name="connsiteX5" fmla="*/ 51225 w 260334"/>
                <a:gd name="connsiteY5" fmla="*/ 7124 h 375817"/>
                <a:gd name="connsiteX6" fmla="*/ 163715 w 260334"/>
                <a:gd name="connsiteY6" fmla="*/ 51225 h 375817"/>
                <a:gd name="connsiteX7" fmla="*/ 253250 w 260334"/>
                <a:gd name="connsiteY7" fmla="*/ 256203 h 375817"/>
                <a:gd name="connsiteX8" fmla="*/ 209150 w 260334"/>
                <a:gd name="connsiteY8" fmla="*/ 368693 h 37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334" h="375817">
                  <a:moveTo>
                    <a:pt x="209150" y="368693"/>
                  </a:moveTo>
                  <a:lnTo>
                    <a:pt x="209150" y="368693"/>
                  </a:lnTo>
                  <a:cubicBezTo>
                    <a:pt x="166097" y="387553"/>
                    <a:pt x="115424" y="367646"/>
                    <a:pt x="96659" y="324593"/>
                  </a:cubicBezTo>
                  <a:lnTo>
                    <a:pt x="7124" y="119615"/>
                  </a:lnTo>
                  <a:cubicBezTo>
                    <a:pt x="-11735" y="76562"/>
                    <a:pt x="8172" y="25889"/>
                    <a:pt x="51225" y="7124"/>
                  </a:cubicBezTo>
                  <a:lnTo>
                    <a:pt x="51225" y="7124"/>
                  </a:lnTo>
                  <a:cubicBezTo>
                    <a:pt x="94278" y="-11735"/>
                    <a:pt x="144951" y="8172"/>
                    <a:pt x="163715" y="51225"/>
                  </a:cubicBezTo>
                  <a:lnTo>
                    <a:pt x="253250" y="256203"/>
                  </a:lnTo>
                  <a:cubicBezTo>
                    <a:pt x="272015" y="299256"/>
                    <a:pt x="252203" y="349929"/>
                    <a:pt x="209150" y="368693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98D2340B-5216-871F-C85C-763639274481}"/>
                </a:ext>
              </a:extLst>
            </p:cNvPr>
            <p:cNvSpPr/>
            <p:nvPr/>
          </p:nvSpPr>
          <p:spPr>
            <a:xfrm>
              <a:off x="8908863" y="3702090"/>
              <a:ext cx="328946" cy="328874"/>
            </a:xfrm>
            <a:custGeom>
              <a:avLst/>
              <a:gdLst>
                <a:gd name="connsiteX0" fmla="*/ 24932 w 328946"/>
                <a:gd name="connsiteY0" fmla="*/ 304014 h 328874"/>
                <a:gd name="connsiteX1" fmla="*/ 24932 w 328946"/>
                <a:gd name="connsiteY1" fmla="*/ 304014 h 328874"/>
                <a:gd name="connsiteX2" fmla="*/ 24932 w 328946"/>
                <a:gd name="connsiteY2" fmla="*/ 183142 h 328874"/>
                <a:gd name="connsiteX3" fmla="*/ 183142 w 328946"/>
                <a:gd name="connsiteY3" fmla="*/ 24932 h 328874"/>
                <a:gd name="connsiteX4" fmla="*/ 304014 w 328946"/>
                <a:gd name="connsiteY4" fmla="*/ 24932 h 328874"/>
                <a:gd name="connsiteX5" fmla="*/ 304014 w 328946"/>
                <a:gd name="connsiteY5" fmla="*/ 24932 h 328874"/>
                <a:gd name="connsiteX6" fmla="*/ 304014 w 328946"/>
                <a:gd name="connsiteY6" fmla="*/ 145804 h 328874"/>
                <a:gd name="connsiteX7" fmla="*/ 145804 w 328946"/>
                <a:gd name="connsiteY7" fmla="*/ 304014 h 328874"/>
                <a:gd name="connsiteX8" fmla="*/ 24932 w 328946"/>
                <a:gd name="connsiteY8" fmla="*/ 304014 h 32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8946" h="328874">
                  <a:moveTo>
                    <a:pt x="24932" y="304014"/>
                  </a:moveTo>
                  <a:lnTo>
                    <a:pt x="24932" y="304014"/>
                  </a:lnTo>
                  <a:cubicBezTo>
                    <a:pt x="-8311" y="270772"/>
                    <a:pt x="-8311" y="216384"/>
                    <a:pt x="24932" y="183142"/>
                  </a:cubicBezTo>
                  <a:lnTo>
                    <a:pt x="183142" y="24932"/>
                  </a:lnTo>
                  <a:cubicBezTo>
                    <a:pt x="216384" y="-8311"/>
                    <a:pt x="270772" y="-8311"/>
                    <a:pt x="304014" y="24932"/>
                  </a:cubicBezTo>
                  <a:lnTo>
                    <a:pt x="304014" y="24932"/>
                  </a:lnTo>
                  <a:cubicBezTo>
                    <a:pt x="337257" y="58174"/>
                    <a:pt x="337257" y="112562"/>
                    <a:pt x="304014" y="145804"/>
                  </a:cubicBezTo>
                  <a:lnTo>
                    <a:pt x="145804" y="304014"/>
                  </a:lnTo>
                  <a:cubicBezTo>
                    <a:pt x="112562" y="337161"/>
                    <a:pt x="58174" y="337161"/>
                    <a:pt x="24932" y="304014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9E81D71E-AE8B-DC1F-DE9C-71EC0940868C}"/>
                </a:ext>
              </a:extLst>
            </p:cNvPr>
            <p:cNvSpPr/>
            <p:nvPr/>
          </p:nvSpPr>
          <p:spPr>
            <a:xfrm>
              <a:off x="8199703" y="1326531"/>
              <a:ext cx="794921" cy="879062"/>
            </a:xfrm>
            <a:custGeom>
              <a:avLst/>
              <a:gdLst>
                <a:gd name="connsiteX0" fmla="*/ 576929 w 794921"/>
                <a:gd name="connsiteY0" fmla="*/ 0 h 879062"/>
                <a:gd name="connsiteX1" fmla="*/ 534733 w 794921"/>
                <a:gd name="connsiteY1" fmla="*/ 28575 h 879062"/>
                <a:gd name="connsiteX2" fmla="*/ 487108 w 794921"/>
                <a:gd name="connsiteY2" fmla="*/ 42196 h 879062"/>
                <a:gd name="connsiteX3" fmla="*/ 74580 w 794921"/>
                <a:gd name="connsiteY3" fmla="*/ 88106 h 879062"/>
                <a:gd name="connsiteX4" fmla="*/ 0 w 794921"/>
                <a:gd name="connsiteY4" fmla="*/ 278987 h 879062"/>
                <a:gd name="connsiteX5" fmla="*/ 2381 w 794921"/>
                <a:gd name="connsiteY5" fmla="*/ 545592 h 879062"/>
                <a:gd name="connsiteX6" fmla="*/ 338899 w 794921"/>
                <a:gd name="connsiteY6" fmla="*/ 879062 h 879062"/>
                <a:gd name="connsiteX7" fmla="*/ 380523 w 794921"/>
                <a:gd name="connsiteY7" fmla="*/ 879062 h 879062"/>
                <a:gd name="connsiteX8" fmla="*/ 717042 w 794921"/>
                <a:gd name="connsiteY8" fmla="*/ 542544 h 879062"/>
                <a:gd name="connsiteX9" fmla="*/ 717042 w 794921"/>
                <a:gd name="connsiteY9" fmla="*/ 459962 h 879062"/>
                <a:gd name="connsiteX10" fmla="*/ 790860 w 794921"/>
                <a:gd name="connsiteY10" fmla="*/ 397669 h 879062"/>
                <a:gd name="connsiteX11" fmla="*/ 702087 w 794921"/>
                <a:gd name="connsiteY11" fmla="*/ 255842 h 879062"/>
                <a:gd name="connsiteX12" fmla="*/ 613600 w 794921"/>
                <a:gd name="connsiteY12" fmla="*/ 155162 h 879062"/>
                <a:gd name="connsiteX13" fmla="*/ 576929 w 794921"/>
                <a:gd name="connsiteY13" fmla="*/ 0 h 87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921" h="879062">
                  <a:moveTo>
                    <a:pt x="576929" y="0"/>
                  </a:moveTo>
                  <a:cubicBezTo>
                    <a:pt x="568547" y="7810"/>
                    <a:pt x="554545" y="19431"/>
                    <a:pt x="534733" y="28575"/>
                  </a:cubicBezTo>
                  <a:cubicBezTo>
                    <a:pt x="528828" y="31337"/>
                    <a:pt x="511302" y="38957"/>
                    <a:pt x="487108" y="42196"/>
                  </a:cubicBezTo>
                  <a:cubicBezTo>
                    <a:pt x="403670" y="53245"/>
                    <a:pt x="170402" y="20765"/>
                    <a:pt x="74580" y="88106"/>
                  </a:cubicBezTo>
                  <a:cubicBezTo>
                    <a:pt x="40767" y="111919"/>
                    <a:pt x="4381" y="161925"/>
                    <a:pt x="0" y="278987"/>
                  </a:cubicBezTo>
                  <a:lnTo>
                    <a:pt x="2381" y="545592"/>
                  </a:lnTo>
                  <a:cubicBezTo>
                    <a:pt x="4096" y="730282"/>
                    <a:pt x="154210" y="879062"/>
                    <a:pt x="338899" y="879062"/>
                  </a:cubicBezTo>
                  <a:lnTo>
                    <a:pt x="380523" y="879062"/>
                  </a:lnTo>
                  <a:cubicBezTo>
                    <a:pt x="566356" y="879062"/>
                    <a:pt x="717042" y="728377"/>
                    <a:pt x="717042" y="542544"/>
                  </a:cubicBezTo>
                  <a:lnTo>
                    <a:pt x="717042" y="459962"/>
                  </a:lnTo>
                  <a:cubicBezTo>
                    <a:pt x="723519" y="458057"/>
                    <a:pt x="775906" y="442246"/>
                    <a:pt x="790860" y="397669"/>
                  </a:cubicBezTo>
                  <a:cubicBezTo>
                    <a:pt x="807244" y="348806"/>
                    <a:pt x="773335" y="281559"/>
                    <a:pt x="702087" y="255842"/>
                  </a:cubicBezTo>
                  <a:cubicBezTo>
                    <a:pt x="679895" y="239649"/>
                    <a:pt x="642271" y="207740"/>
                    <a:pt x="613600" y="155162"/>
                  </a:cubicBezTo>
                  <a:cubicBezTo>
                    <a:pt x="578167" y="89726"/>
                    <a:pt x="576167" y="28384"/>
                    <a:pt x="576929" y="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DCD1F527-A51A-D54B-4920-90818E8EA515}"/>
                </a:ext>
              </a:extLst>
            </p:cNvPr>
            <p:cNvSpPr/>
            <p:nvPr/>
          </p:nvSpPr>
          <p:spPr>
            <a:xfrm>
              <a:off x="8272855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7054789E-3779-5BEF-A62C-EA61B6DFDF50}"/>
                </a:ext>
              </a:extLst>
            </p:cNvPr>
            <p:cNvSpPr/>
            <p:nvPr/>
          </p:nvSpPr>
          <p:spPr>
            <a:xfrm>
              <a:off x="8666428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BB384103-3683-BB38-E013-1978BC19E380}"/>
                </a:ext>
              </a:extLst>
            </p:cNvPr>
            <p:cNvSpPr/>
            <p:nvPr/>
          </p:nvSpPr>
          <p:spPr>
            <a:xfrm>
              <a:off x="8343912" y="1945657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2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0D6889E6-B7FE-2193-2DDD-6715F98D0B8A}"/>
                </a:ext>
              </a:extLst>
            </p:cNvPr>
            <p:cNvSpPr/>
            <p:nvPr/>
          </p:nvSpPr>
          <p:spPr>
            <a:xfrm>
              <a:off x="8072544" y="6173423"/>
              <a:ext cx="406908" cy="142875"/>
            </a:xfrm>
            <a:custGeom>
              <a:avLst/>
              <a:gdLst>
                <a:gd name="connsiteX0" fmla="*/ 238792 w 406908"/>
                <a:gd name="connsiteY0" fmla="*/ 0 h 142875"/>
                <a:gd name="connsiteX1" fmla="*/ 206121 w 406908"/>
                <a:gd name="connsiteY1" fmla="*/ 24479 h 142875"/>
                <a:gd name="connsiteX2" fmla="*/ 169355 w 406908"/>
                <a:gd name="connsiteY2" fmla="*/ 44863 h 142875"/>
                <a:gd name="connsiteX3" fmla="*/ 73438 w 406908"/>
                <a:gd name="connsiteY3" fmla="*/ 53054 h 142875"/>
                <a:gd name="connsiteX4" fmla="*/ 0 w 406908"/>
                <a:gd name="connsiteY4" fmla="*/ 134684 h 142875"/>
                <a:gd name="connsiteX5" fmla="*/ 238792 w 406908"/>
                <a:gd name="connsiteY5" fmla="*/ 138779 h 142875"/>
                <a:gd name="connsiteX6" fmla="*/ 242888 w 406908"/>
                <a:gd name="connsiteY6" fmla="*/ 114300 h 142875"/>
                <a:gd name="connsiteX7" fmla="*/ 298038 w 406908"/>
                <a:gd name="connsiteY7" fmla="*/ 114300 h 142875"/>
                <a:gd name="connsiteX8" fmla="*/ 298038 w 406908"/>
                <a:gd name="connsiteY8" fmla="*/ 142875 h 142875"/>
                <a:gd name="connsiteX9" fmla="*/ 406908 w 406908"/>
                <a:gd name="connsiteY9" fmla="*/ 142875 h 142875"/>
                <a:gd name="connsiteX10" fmla="*/ 402146 w 406908"/>
                <a:gd name="connsiteY10" fmla="*/ 0 h 142875"/>
                <a:gd name="connsiteX11" fmla="*/ 238792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238792" y="0"/>
                  </a:moveTo>
                  <a:cubicBezTo>
                    <a:pt x="231077" y="6668"/>
                    <a:pt x="220123" y="15430"/>
                    <a:pt x="206121" y="24479"/>
                  </a:cubicBezTo>
                  <a:cubicBezTo>
                    <a:pt x="192120" y="33528"/>
                    <a:pt x="178022" y="41053"/>
                    <a:pt x="169355" y="44863"/>
                  </a:cubicBezTo>
                  <a:cubicBezTo>
                    <a:pt x="129635" y="62294"/>
                    <a:pt x="104108" y="45434"/>
                    <a:pt x="73438" y="53054"/>
                  </a:cubicBezTo>
                  <a:cubicBezTo>
                    <a:pt x="51911" y="58388"/>
                    <a:pt x="24384" y="76676"/>
                    <a:pt x="0" y="134684"/>
                  </a:cubicBezTo>
                  <a:cubicBezTo>
                    <a:pt x="79629" y="136017"/>
                    <a:pt x="159163" y="137446"/>
                    <a:pt x="238792" y="138779"/>
                  </a:cubicBezTo>
                  <a:cubicBezTo>
                    <a:pt x="240125" y="130588"/>
                    <a:pt x="241554" y="122491"/>
                    <a:pt x="242888" y="114300"/>
                  </a:cubicBezTo>
                  <a:cubicBezTo>
                    <a:pt x="261271" y="114300"/>
                    <a:pt x="279654" y="114300"/>
                    <a:pt x="298038" y="114300"/>
                  </a:cubicBezTo>
                  <a:cubicBezTo>
                    <a:pt x="298038" y="123825"/>
                    <a:pt x="298038" y="133350"/>
                    <a:pt x="298038" y="142875"/>
                  </a:cubicBezTo>
                  <a:cubicBezTo>
                    <a:pt x="334328" y="142875"/>
                    <a:pt x="370618" y="142875"/>
                    <a:pt x="406908" y="142875"/>
                  </a:cubicBezTo>
                  <a:cubicBezTo>
                    <a:pt x="405289" y="95250"/>
                    <a:pt x="403765" y="47625"/>
                    <a:pt x="402146" y="0"/>
                  </a:cubicBezTo>
                  <a:cubicBezTo>
                    <a:pt x="347663" y="0"/>
                    <a:pt x="293180" y="0"/>
                    <a:pt x="238792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AC3D6BE6-CCAD-81C2-E33A-2AEC92A3B675}"/>
                </a:ext>
              </a:extLst>
            </p:cNvPr>
            <p:cNvSpPr/>
            <p:nvPr/>
          </p:nvSpPr>
          <p:spPr>
            <a:xfrm>
              <a:off x="8692908" y="6173423"/>
              <a:ext cx="406908" cy="142875"/>
            </a:xfrm>
            <a:custGeom>
              <a:avLst/>
              <a:gdLst>
                <a:gd name="connsiteX0" fmla="*/ 168116 w 406908"/>
                <a:gd name="connsiteY0" fmla="*/ 0 h 142875"/>
                <a:gd name="connsiteX1" fmla="*/ 200787 w 406908"/>
                <a:gd name="connsiteY1" fmla="*/ 24479 h 142875"/>
                <a:gd name="connsiteX2" fmla="*/ 237554 w 406908"/>
                <a:gd name="connsiteY2" fmla="*/ 44863 h 142875"/>
                <a:gd name="connsiteX3" fmla="*/ 333470 w 406908"/>
                <a:gd name="connsiteY3" fmla="*/ 53054 h 142875"/>
                <a:gd name="connsiteX4" fmla="*/ 406908 w 406908"/>
                <a:gd name="connsiteY4" fmla="*/ 134684 h 142875"/>
                <a:gd name="connsiteX5" fmla="*/ 168116 w 406908"/>
                <a:gd name="connsiteY5" fmla="*/ 138779 h 142875"/>
                <a:gd name="connsiteX6" fmla="*/ 164021 w 406908"/>
                <a:gd name="connsiteY6" fmla="*/ 114300 h 142875"/>
                <a:gd name="connsiteX7" fmla="*/ 108871 w 406908"/>
                <a:gd name="connsiteY7" fmla="*/ 114300 h 142875"/>
                <a:gd name="connsiteX8" fmla="*/ 108871 w 406908"/>
                <a:gd name="connsiteY8" fmla="*/ 142875 h 142875"/>
                <a:gd name="connsiteX9" fmla="*/ 0 w 406908"/>
                <a:gd name="connsiteY9" fmla="*/ 142875 h 142875"/>
                <a:gd name="connsiteX10" fmla="*/ 4763 w 406908"/>
                <a:gd name="connsiteY10" fmla="*/ 0 h 142875"/>
                <a:gd name="connsiteX11" fmla="*/ 168116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168116" y="0"/>
                  </a:moveTo>
                  <a:cubicBezTo>
                    <a:pt x="175832" y="6668"/>
                    <a:pt x="186785" y="15430"/>
                    <a:pt x="200787" y="24479"/>
                  </a:cubicBezTo>
                  <a:cubicBezTo>
                    <a:pt x="214789" y="33528"/>
                    <a:pt x="228886" y="41053"/>
                    <a:pt x="237554" y="44863"/>
                  </a:cubicBezTo>
                  <a:cubicBezTo>
                    <a:pt x="277273" y="62294"/>
                    <a:pt x="302800" y="45434"/>
                    <a:pt x="333470" y="53054"/>
                  </a:cubicBezTo>
                  <a:cubicBezTo>
                    <a:pt x="354997" y="58388"/>
                    <a:pt x="382524" y="76676"/>
                    <a:pt x="406908" y="134684"/>
                  </a:cubicBezTo>
                  <a:cubicBezTo>
                    <a:pt x="327279" y="136017"/>
                    <a:pt x="247745" y="137446"/>
                    <a:pt x="168116" y="138779"/>
                  </a:cubicBezTo>
                  <a:cubicBezTo>
                    <a:pt x="166783" y="130588"/>
                    <a:pt x="165354" y="122491"/>
                    <a:pt x="164021" y="114300"/>
                  </a:cubicBezTo>
                  <a:cubicBezTo>
                    <a:pt x="145638" y="114300"/>
                    <a:pt x="127254" y="114300"/>
                    <a:pt x="108871" y="114300"/>
                  </a:cubicBezTo>
                  <a:cubicBezTo>
                    <a:pt x="108871" y="123825"/>
                    <a:pt x="108871" y="133350"/>
                    <a:pt x="108871" y="142875"/>
                  </a:cubicBezTo>
                  <a:cubicBezTo>
                    <a:pt x="72580" y="142875"/>
                    <a:pt x="36290" y="142875"/>
                    <a:pt x="0" y="142875"/>
                  </a:cubicBezTo>
                  <a:cubicBezTo>
                    <a:pt x="1619" y="95250"/>
                    <a:pt x="3143" y="47625"/>
                    <a:pt x="4763" y="0"/>
                  </a:cubicBezTo>
                  <a:cubicBezTo>
                    <a:pt x="59246" y="0"/>
                    <a:pt x="113729" y="0"/>
                    <a:pt x="168116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13289D1F-9910-B72C-8DBC-55486D523674}"/>
              </a:ext>
            </a:extLst>
          </p:cNvPr>
          <p:cNvSpPr/>
          <p:nvPr/>
        </p:nvSpPr>
        <p:spPr>
          <a:xfrm>
            <a:off x="3614225" y="2718539"/>
            <a:ext cx="580206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000" b="1" u="sng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When To Use Which ?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39BEEC7-6ED6-9ACE-4283-D7BBE81E42A4}"/>
              </a:ext>
            </a:extLst>
          </p:cNvPr>
          <p:cNvSpPr/>
          <p:nvPr/>
        </p:nvSpPr>
        <p:spPr>
          <a:xfrm>
            <a:off x="2775713" y="3191171"/>
            <a:ext cx="5907240" cy="30162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000" b="1" u="sng" dirty="0">
                <a:latin typeface="Arial (Body)"/>
              </a:rPr>
              <a:t>Use Bagging When:</a:t>
            </a:r>
          </a:p>
          <a:p>
            <a:pPr algn="just"/>
            <a:r>
              <a:rPr lang="en-US" sz="1600" dirty="0">
                <a:latin typeface="Arial (Body)"/>
              </a:rPr>
              <a:t>Your data is noisy, since it </a:t>
            </a:r>
            <a:r>
              <a:rPr lang="en-US" sz="1600" b="1" dirty="0">
                <a:latin typeface="Arial (Body)"/>
              </a:rPr>
              <a:t>reduces</a:t>
            </a:r>
            <a:r>
              <a:rPr lang="en-US" sz="1600" dirty="0">
                <a:latin typeface="Arial (Body)"/>
              </a:rPr>
              <a:t> </a:t>
            </a:r>
            <a:r>
              <a:rPr lang="en-US" sz="1600" b="1" dirty="0">
                <a:latin typeface="Arial (Body)"/>
              </a:rPr>
              <a:t>variance</a:t>
            </a:r>
            <a:r>
              <a:rPr lang="en-US" sz="1600" dirty="0">
                <a:latin typeface="Arial (Body)"/>
              </a:rPr>
              <a:t> by training models independently on random subsets of the data.</a:t>
            </a:r>
          </a:p>
          <a:p>
            <a:pPr algn="just"/>
            <a:endParaRPr lang="en-US" sz="1600" dirty="0">
              <a:latin typeface="Arial (Body)"/>
            </a:endParaRPr>
          </a:p>
          <a:p>
            <a:pPr algn="just"/>
            <a:r>
              <a:rPr lang="en-US" sz="2000" b="1" u="sng" dirty="0">
                <a:latin typeface="Arial (Body)"/>
              </a:rPr>
              <a:t>Use Boosting When:</a:t>
            </a:r>
          </a:p>
          <a:p>
            <a:pPr algn="just"/>
            <a:r>
              <a:rPr lang="en-US" sz="1600" dirty="0">
                <a:latin typeface="Arial (Body)"/>
              </a:rPr>
              <a:t>You need to improve weak model performance by </a:t>
            </a:r>
            <a:r>
              <a:rPr lang="en-US" sz="1600" b="1" dirty="0">
                <a:latin typeface="Arial (Body)"/>
              </a:rPr>
              <a:t>reducing bias</a:t>
            </a:r>
            <a:r>
              <a:rPr lang="en-US" sz="1600" dirty="0">
                <a:latin typeface="Arial (Body)"/>
              </a:rPr>
              <a:t> — each new model focuses on correcting the previous errors to build a stronger overall predictor.</a:t>
            </a:r>
          </a:p>
          <a:p>
            <a:pPr algn="just"/>
            <a:endParaRPr lang="en-US" sz="1600" dirty="0"/>
          </a:p>
          <a:p>
            <a:pPr algn="just"/>
            <a:endParaRPr lang="en-US" sz="1600" dirty="0"/>
          </a:p>
          <a:p>
            <a:pPr algn="just"/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37294237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6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6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4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0" accel="100000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1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02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0BFF063-2D47-2C3A-E7D8-437EDF9DB9C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2" name="Group 1531">
            <a:extLst>
              <a:ext uri="{FF2B5EF4-FFF2-40B4-BE49-F238E27FC236}">
                <a16:creationId xmlns:a16="http://schemas.microsoft.com/office/drawing/2014/main" id="{A9B19382-1C8C-05C1-AC9F-561DD8E129BA}"/>
              </a:ext>
            </a:extLst>
          </p:cNvPr>
          <p:cNvGrpSpPr/>
          <p:nvPr/>
        </p:nvGrpSpPr>
        <p:grpSpPr>
          <a:xfrm>
            <a:off x="0" y="-22018"/>
            <a:ext cx="4135894" cy="6880018"/>
            <a:chOff x="8065213" y="-18149"/>
            <a:chExt cx="4135894" cy="6880018"/>
          </a:xfrm>
        </p:grpSpPr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2782740-2B29-ADB9-8BB7-03BEF0410C0A}"/>
                </a:ext>
              </a:extLst>
            </p:cNvPr>
            <p:cNvSpPr/>
            <p:nvPr/>
          </p:nvSpPr>
          <p:spPr>
            <a:xfrm>
              <a:off x="8065213" y="-18149"/>
              <a:ext cx="4135894" cy="6880018"/>
            </a:xfrm>
            <a:custGeom>
              <a:avLst/>
              <a:gdLst>
                <a:gd name="connsiteX0" fmla="*/ 0 w 4762500"/>
                <a:gd name="connsiteY0" fmla="*/ 0 h 4762500"/>
                <a:gd name="connsiteX1" fmla="*/ 4762500 w 4762500"/>
                <a:gd name="connsiteY1" fmla="*/ 0 h 4762500"/>
                <a:gd name="connsiteX2" fmla="*/ 4762500 w 4762500"/>
                <a:gd name="connsiteY2" fmla="*/ 4762500 h 4762500"/>
                <a:gd name="connsiteX3" fmla="*/ 0 w 4762500"/>
                <a:gd name="connsiteY3" fmla="*/ 4762500 h 476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00" h="4762500">
                  <a:moveTo>
                    <a:pt x="0" y="0"/>
                  </a:moveTo>
                  <a:lnTo>
                    <a:pt x="4762500" y="0"/>
                  </a:lnTo>
                  <a:lnTo>
                    <a:pt x="4762500" y="4762500"/>
                  </a:lnTo>
                  <a:lnTo>
                    <a:pt x="0" y="476250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2"/>
                </a:gs>
              </a:gsLst>
              <a:lin ang="16200000" scaled="1"/>
            </a:gra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385" name="Group 1384">
              <a:extLst>
                <a:ext uri="{FF2B5EF4-FFF2-40B4-BE49-F238E27FC236}">
                  <a16:creationId xmlns:a16="http://schemas.microsoft.com/office/drawing/2014/main" id="{79171D53-95B8-D24A-D49C-E3FA39CB0D9F}"/>
                </a:ext>
              </a:extLst>
            </p:cNvPr>
            <p:cNvGrpSpPr/>
            <p:nvPr/>
          </p:nvGrpSpPr>
          <p:grpSpPr>
            <a:xfrm>
              <a:off x="8142956" y="2408689"/>
              <a:ext cx="873578" cy="1041909"/>
              <a:chOff x="7452403" y="2408689"/>
              <a:chExt cx="1564131" cy="1041909"/>
            </a:xfrm>
          </p:grpSpPr>
          <p:sp>
            <p:nvSpPr>
              <p:cNvPr id="1386" name="Freeform: Shape 1385">
                <a:extLst>
                  <a:ext uri="{FF2B5EF4-FFF2-40B4-BE49-F238E27FC236}">
                    <a16:creationId xmlns:a16="http://schemas.microsoft.com/office/drawing/2014/main" id="{8813B67E-5209-CA73-8558-713CAAE1F8EC}"/>
                  </a:ext>
                </a:extLst>
              </p:cNvPr>
              <p:cNvSpPr/>
              <p:nvPr/>
            </p:nvSpPr>
            <p:spPr>
              <a:xfrm>
                <a:off x="7452403" y="2409240"/>
                <a:ext cx="575009" cy="987371"/>
              </a:xfrm>
              <a:custGeom>
                <a:avLst/>
                <a:gdLst>
                  <a:gd name="connsiteX0" fmla="*/ 42233 w 398034"/>
                  <a:gd name="connsiteY0" fmla="*/ 637712 h 683480"/>
                  <a:gd name="connsiteX1" fmla="*/ 15563 w 398034"/>
                  <a:gd name="connsiteY1" fmla="*/ 607327 h 683480"/>
                  <a:gd name="connsiteX2" fmla="*/ 3657 w 398034"/>
                  <a:gd name="connsiteY2" fmla="*/ 563512 h 683480"/>
                  <a:gd name="connsiteX3" fmla="*/ 33375 w 398034"/>
                  <a:gd name="connsiteY3" fmla="*/ 555130 h 683480"/>
                  <a:gd name="connsiteX4" fmla="*/ 41281 w 398034"/>
                  <a:gd name="connsiteY4" fmla="*/ 536652 h 683480"/>
                  <a:gd name="connsiteX5" fmla="*/ 28136 w 398034"/>
                  <a:gd name="connsiteY5" fmla="*/ 515316 h 683480"/>
                  <a:gd name="connsiteX6" fmla="*/ 19945 w 398034"/>
                  <a:gd name="connsiteY6" fmla="*/ 481597 h 683480"/>
                  <a:gd name="connsiteX7" fmla="*/ 46805 w 398034"/>
                  <a:gd name="connsiteY7" fmla="*/ 480359 h 683480"/>
                  <a:gd name="connsiteX8" fmla="*/ 74523 w 398034"/>
                  <a:gd name="connsiteY8" fmla="*/ 472263 h 683480"/>
                  <a:gd name="connsiteX9" fmla="*/ 90620 w 398034"/>
                  <a:gd name="connsiteY9" fmla="*/ 457499 h 683480"/>
                  <a:gd name="connsiteX10" fmla="*/ 73761 w 398034"/>
                  <a:gd name="connsiteY10" fmla="*/ 435210 h 683480"/>
                  <a:gd name="connsiteX11" fmla="*/ 33851 w 398034"/>
                  <a:gd name="connsiteY11" fmla="*/ 422923 h 683480"/>
                  <a:gd name="connsiteX12" fmla="*/ 56330 w 398034"/>
                  <a:gd name="connsiteY12" fmla="*/ 409874 h 683480"/>
                  <a:gd name="connsiteX13" fmla="*/ 94716 w 398034"/>
                  <a:gd name="connsiteY13" fmla="*/ 397301 h 683480"/>
                  <a:gd name="connsiteX14" fmla="*/ 123005 w 398034"/>
                  <a:gd name="connsiteY14" fmla="*/ 388443 h 683480"/>
                  <a:gd name="connsiteX15" fmla="*/ 148437 w 398034"/>
                  <a:gd name="connsiteY15" fmla="*/ 378537 h 683480"/>
                  <a:gd name="connsiteX16" fmla="*/ 137483 w 398034"/>
                  <a:gd name="connsiteY16" fmla="*/ 364916 h 683480"/>
                  <a:gd name="connsiteX17" fmla="*/ 105860 w 398034"/>
                  <a:gd name="connsiteY17" fmla="*/ 358344 h 683480"/>
                  <a:gd name="connsiteX18" fmla="*/ 92716 w 398034"/>
                  <a:gd name="connsiteY18" fmla="*/ 333388 h 683480"/>
                  <a:gd name="connsiteX19" fmla="*/ 53949 w 398034"/>
                  <a:gd name="connsiteY19" fmla="*/ 319291 h 683480"/>
                  <a:gd name="connsiteX20" fmla="*/ 65093 w 398034"/>
                  <a:gd name="connsiteY20" fmla="*/ 310242 h 683480"/>
                  <a:gd name="connsiteX21" fmla="*/ 81095 w 398034"/>
                  <a:gd name="connsiteY21" fmla="*/ 301670 h 683480"/>
                  <a:gd name="connsiteX22" fmla="*/ 104146 w 398034"/>
                  <a:gd name="connsiteY22" fmla="*/ 301575 h 683480"/>
                  <a:gd name="connsiteX23" fmla="*/ 134626 w 398034"/>
                  <a:gd name="connsiteY23" fmla="*/ 308528 h 683480"/>
                  <a:gd name="connsiteX24" fmla="*/ 142912 w 398034"/>
                  <a:gd name="connsiteY24" fmla="*/ 296622 h 683480"/>
                  <a:gd name="connsiteX25" fmla="*/ 134911 w 398034"/>
                  <a:gd name="connsiteY25" fmla="*/ 275476 h 683480"/>
                  <a:gd name="connsiteX26" fmla="*/ 119767 w 398034"/>
                  <a:gd name="connsiteY26" fmla="*/ 271857 h 683480"/>
                  <a:gd name="connsiteX27" fmla="*/ 113861 w 398034"/>
                  <a:gd name="connsiteY27" fmla="*/ 259665 h 683480"/>
                  <a:gd name="connsiteX28" fmla="*/ 94430 w 398034"/>
                  <a:gd name="connsiteY28" fmla="*/ 235471 h 683480"/>
                  <a:gd name="connsiteX29" fmla="*/ 118528 w 398034"/>
                  <a:gd name="connsiteY29" fmla="*/ 237186 h 683480"/>
                  <a:gd name="connsiteX30" fmla="*/ 133864 w 398034"/>
                  <a:gd name="connsiteY30" fmla="*/ 240424 h 683480"/>
                  <a:gd name="connsiteX31" fmla="*/ 151866 w 398034"/>
                  <a:gd name="connsiteY31" fmla="*/ 238614 h 683480"/>
                  <a:gd name="connsiteX32" fmla="*/ 126148 w 398034"/>
                  <a:gd name="connsiteY32" fmla="*/ 210230 h 683480"/>
                  <a:gd name="connsiteX33" fmla="*/ 122053 w 398034"/>
                  <a:gd name="connsiteY33" fmla="*/ 191180 h 683480"/>
                  <a:gd name="connsiteX34" fmla="*/ 124148 w 398034"/>
                  <a:gd name="connsiteY34" fmla="*/ 182131 h 683480"/>
                  <a:gd name="connsiteX35" fmla="*/ 141198 w 398034"/>
                  <a:gd name="connsiteY35" fmla="*/ 188132 h 683480"/>
                  <a:gd name="connsiteX36" fmla="*/ 147770 w 398034"/>
                  <a:gd name="connsiteY36" fmla="*/ 181750 h 683480"/>
                  <a:gd name="connsiteX37" fmla="*/ 168249 w 398034"/>
                  <a:gd name="connsiteY37" fmla="*/ 185655 h 683480"/>
                  <a:gd name="connsiteX38" fmla="*/ 152533 w 398034"/>
                  <a:gd name="connsiteY38" fmla="*/ 169177 h 683480"/>
                  <a:gd name="connsiteX39" fmla="*/ 142532 w 398034"/>
                  <a:gd name="connsiteY39" fmla="*/ 153461 h 683480"/>
                  <a:gd name="connsiteX40" fmla="*/ 158343 w 398034"/>
                  <a:gd name="connsiteY40" fmla="*/ 154128 h 683480"/>
                  <a:gd name="connsiteX41" fmla="*/ 170059 w 398034"/>
                  <a:gd name="connsiteY41" fmla="*/ 155747 h 683480"/>
                  <a:gd name="connsiteX42" fmla="*/ 160629 w 398034"/>
                  <a:gd name="connsiteY42" fmla="*/ 138221 h 683480"/>
                  <a:gd name="connsiteX43" fmla="*/ 151199 w 398034"/>
                  <a:gd name="connsiteY43" fmla="*/ 127648 h 683480"/>
                  <a:gd name="connsiteX44" fmla="*/ 143389 w 398034"/>
                  <a:gd name="connsiteY44" fmla="*/ 119266 h 683480"/>
                  <a:gd name="connsiteX45" fmla="*/ 155581 w 398034"/>
                  <a:gd name="connsiteY45" fmla="*/ 117171 h 683480"/>
                  <a:gd name="connsiteX46" fmla="*/ 153199 w 398034"/>
                  <a:gd name="connsiteY46" fmla="*/ 104026 h 683480"/>
                  <a:gd name="connsiteX47" fmla="*/ 164915 w 398034"/>
                  <a:gd name="connsiteY47" fmla="*/ 104979 h 683480"/>
                  <a:gd name="connsiteX48" fmla="*/ 176440 w 398034"/>
                  <a:gd name="connsiteY48" fmla="*/ 110313 h 683480"/>
                  <a:gd name="connsiteX49" fmla="*/ 174345 w 398034"/>
                  <a:gd name="connsiteY49" fmla="*/ 91834 h 683480"/>
                  <a:gd name="connsiteX50" fmla="*/ 177584 w 398034"/>
                  <a:gd name="connsiteY50" fmla="*/ 80976 h 683480"/>
                  <a:gd name="connsiteX51" fmla="*/ 163106 w 398034"/>
                  <a:gd name="connsiteY51" fmla="*/ 60211 h 683480"/>
                  <a:gd name="connsiteX52" fmla="*/ 169773 w 398034"/>
                  <a:gd name="connsiteY52" fmla="*/ 60878 h 683480"/>
                  <a:gd name="connsiteX53" fmla="*/ 179679 w 398034"/>
                  <a:gd name="connsiteY53" fmla="*/ 69641 h 683480"/>
                  <a:gd name="connsiteX54" fmla="*/ 178917 w 398034"/>
                  <a:gd name="connsiteY54" fmla="*/ 49829 h 683480"/>
                  <a:gd name="connsiteX55" fmla="*/ 184918 w 398034"/>
                  <a:gd name="connsiteY55" fmla="*/ 51829 h 683480"/>
                  <a:gd name="connsiteX56" fmla="*/ 187394 w 398034"/>
                  <a:gd name="connsiteY56" fmla="*/ 22778 h 683480"/>
                  <a:gd name="connsiteX57" fmla="*/ 195681 w 398034"/>
                  <a:gd name="connsiteY57" fmla="*/ 394 h 683480"/>
                  <a:gd name="connsiteX58" fmla="*/ 203682 w 398034"/>
                  <a:gd name="connsiteY58" fmla="*/ 26016 h 683480"/>
                  <a:gd name="connsiteX59" fmla="*/ 211683 w 398034"/>
                  <a:gd name="connsiteY59" fmla="*/ 45733 h 683480"/>
                  <a:gd name="connsiteX60" fmla="*/ 207206 w 398034"/>
                  <a:gd name="connsiteY60" fmla="*/ 60878 h 683480"/>
                  <a:gd name="connsiteX61" fmla="*/ 208349 w 398034"/>
                  <a:gd name="connsiteY61" fmla="*/ 69927 h 683480"/>
                  <a:gd name="connsiteX62" fmla="*/ 216255 w 398034"/>
                  <a:gd name="connsiteY62" fmla="*/ 77166 h 683480"/>
                  <a:gd name="connsiteX63" fmla="*/ 202634 w 398034"/>
                  <a:gd name="connsiteY63" fmla="*/ 85262 h 683480"/>
                  <a:gd name="connsiteX64" fmla="*/ 211969 w 398034"/>
                  <a:gd name="connsiteY64" fmla="*/ 92787 h 683480"/>
                  <a:gd name="connsiteX65" fmla="*/ 199491 w 398034"/>
                  <a:gd name="connsiteY65" fmla="*/ 96311 h 683480"/>
                  <a:gd name="connsiteX66" fmla="*/ 211778 w 398034"/>
                  <a:gd name="connsiteY66" fmla="*/ 115837 h 683480"/>
                  <a:gd name="connsiteX67" fmla="*/ 207016 w 398034"/>
                  <a:gd name="connsiteY67" fmla="*/ 119742 h 683480"/>
                  <a:gd name="connsiteX68" fmla="*/ 235305 w 398034"/>
                  <a:gd name="connsiteY68" fmla="*/ 123743 h 683480"/>
                  <a:gd name="connsiteX69" fmla="*/ 228352 w 398034"/>
                  <a:gd name="connsiteY69" fmla="*/ 133554 h 683480"/>
                  <a:gd name="connsiteX70" fmla="*/ 243020 w 398034"/>
                  <a:gd name="connsiteY70" fmla="*/ 139840 h 683480"/>
                  <a:gd name="connsiteX71" fmla="*/ 227685 w 398034"/>
                  <a:gd name="connsiteY71" fmla="*/ 158319 h 683480"/>
                  <a:gd name="connsiteX72" fmla="*/ 232352 w 398034"/>
                  <a:gd name="connsiteY72" fmla="*/ 164796 h 683480"/>
                  <a:gd name="connsiteX73" fmla="*/ 207111 w 398034"/>
                  <a:gd name="connsiteY73" fmla="*/ 196038 h 683480"/>
                  <a:gd name="connsiteX74" fmla="*/ 234162 w 398034"/>
                  <a:gd name="connsiteY74" fmla="*/ 211944 h 683480"/>
                  <a:gd name="connsiteX75" fmla="*/ 260927 w 398034"/>
                  <a:gd name="connsiteY75" fmla="*/ 205182 h 683480"/>
                  <a:gd name="connsiteX76" fmla="*/ 255974 w 398034"/>
                  <a:gd name="connsiteY76" fmla="*/ 226613 h 683480"/>
                  <a:gd name="connsiteX77" fmla="*/ 231590 w 398034"/>
                  <a:gd name="connsiteY77" fmla="*/ 258141 h 683480"/>
                  <a:gd name="connsiteX78" fmla="*/ 246735 w 398034"/>
                  <a:gd name="connsiteY78" fmla="*/ 279477 h 683480"/>
                  <a:gd name="connsiteX79" fmla="*/ 296455 w 398034"/>
                  <a:gd name="connsiteY79" fmla="*/ 291288 h 683480"/>
                  <a:gd name="connsiteX80" fmla="*/ 279311 w 398034"/>
                  <a:gd name="connsiteY80" fmla="*/ 315291 h 683480"/>
                  <a:gd name="connsiteX81" fmla="*/ 270643 w 398034"/>
                  <a:gd name="connsiteY81" fmla="*/ 330531 h 683480"/>
                  <a:gd name="connsiteX82" fmla="*/ 259308 w 398034"/>
                  <a:gd name="connsiteY82" fmla="*/ 349200 h 683480"/>
                  <a:gd name="connsiteX83" fmla="*/ 275310 w 398034"/>
                  <a:gd name="connsiteY83" fmla="*/ 355105 h 683480"/>
                  <a:gd name="connsiteX84" fmla="*/ 293408 w 398034"/>
                  <a:gd name="connsiteY84" fmla="*/ 361582 h 683480"/>
                  <a:gd name="connsiteX85" fmla="*/ 327888 w 398034"/>
                  <a:gd name="connsiteY85" fmla="*/ 359487 h 683480"/>
                  <a:gd name="connsiteX86" fmla="*/ 347986 w 398034"/>
                  <a:gd name="connsiteY86" fmla="*/ 367964 h 683480"/>
                  <a:gd name="connsiteX87" fmla="*/ 321792 w 398034"/>
                  <a:gd name="connsiteY87" fmla="*/ 406731 h 683480"/>
                  <a:gd name="connsiteX88" fmla="*/ 302456 w 398034"/>
                  <a:gd name="connsiteY88" fmla="*/ 429400 h 683480"/>
                  <a:gd name="connsiteX89" fmla="*/ 310362 w 398034"/>
                  <a:gd name="connsiteY89" fmla="*/ 449117 h 683480"/>
                  <a:gd name="connsiteX90" fmla="*/ 329031 w 398034"/>
                  <a:gd name="connsiteY90" fmla="*/ 463404 h 683480"/>
                  <a:gd name="connsiteX91" fmla="*/ 281882 w 398034"/>
                  <a:gd name="connsiteY91" fmla="*/ 494551 h 683480"/>
                  <a:gd name="connsiteX92" fmla="*/ 337985 w 398034"/>
                  <a:gd name="connsiteY92" fmla="*/ 494361 h 683480"/>
                  <a:gd name="connsiteX93" fmla="*/ 352939 w 398034"/>
                  <a:gd name="connsiteY93" fmla="*/ 493694 h 683480"/>
                  <a:gd name="connsiteX94" fmla="*/ 373799 w 398034"/>
                  <a:gd name="connsiteY94" fmla="*/ 506267 h 683480"/>
                  <a:gd name="connsiteX95" fmla="*/ 333032 w 398034"/>
                  <a:gd name="connsiteY95" fmla="*/ 552844 h 683480"/>
                  <a:gd name="connsiteX96" fmla="*/ 315601 w 398034"/>
                  <a:gd name="connsiteY96" fmla="*/ 568179 h 683480"/>
                  <a:gd name="connsiteX97" fmla="*/ 300646 w 398034"/>
                  <a:gd name="connsiteY97" fmla="*/ 574847 h 683480"/>
                  <a:gd name="connsiteX98" fmla="*/ 327317 w 398034"/>
                  <a:gd name="connsiteY98" fmla="*/ 582276 h 683480"/>
                  <a:gd name="connsiteX99" fmla="*/ 361607 w 398034"/>
                  <a:gd name="connsiteY99" fmla="*/ 590944 h 683480"/>
                  <a:gd name="connsiteX100" fmla="*/ 393896 w 398034"/>
                  <a:gd name="connsiteY100" fmla="*/ 589420 h 683480"/>
                  <a:gd name="connsiteX101" fmla="*/ 376846 w 398034"/>
                  <a:gd name="connsiteY101" fmla="*/ 646570 h 683480"/>
                  <a:gd name="connsiteX102" fmla="*/ 328841 w 398034"/>
                  <a:gd name="connsiteY102" fmla="*/ 665430 h 683480"/>
                  <a:gd name="connsiteX103" fmla="*/ 264166 w 398034"/>
                  <a:gd name="connsiteY103" fmla="*/ 672573 h 683480"/>
                  <a:gd name="connsiteX104" fmla="*/ 179488 w 398034"/>
                  <a:gd name="connsiteY104" fmla="*/ 682098 h 683480"/>
                  <a:gd name="connsiteX105" fmla="*/ 113766 w 398034"/>
                  <a:gd name="connsiteY105" fmla="*/ 664191 h 683480"/>
                  <a:gd name="connsiteX106" fmla="*/ 42233 w 398034"/>
                  <a:gd name="connsiteY106" fmla="*/ 637903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034" h="683480">
                    <a:moveTo>
                      <a:pt x="42233" y="637712"/>
                    </a:moveTo>
                    <a:cubicBezTo>
                      <a:pt x="15849" y="630473"/>
                      <a:pt x="17278" y="609613"/>
                      <a:pt x="15563" y="607327"/>
                    </a:cubicBezTo>
                    <a:cubicBezTo>
                      <a:pt x="15278" y="606851"/>
                      <a:pt x="-9011" y="586182"/>
                      <a:pt x="3657" y="563512"/>
                    </a:cubicBezTo>
                    <a:cubicBezTo>
                      <a:pt x="9182" y="553606"/>
                      <a:pt x="27660" y="549415"/>
                      <a:pt x="33375" y="555130"/>
                    </a:cubicBezTo>
                    <a:cubicBezTo>
                      <a:pt x="39566" y="546653"/>
                      <a:pt x="63760" y="546939"/>
                      <a:pt x="41281" y="536652"/>
                    </a:cubicBezTo>
                    <a:cubicBezTo>
                      <a:pt x="33470" y="533128"/>
                      <a:pt x="34994" y="519602"/>
                      <a:pt x="28136" y="515316"/>
                    </a:cubicBezTo>
                    <a:cubicBezTo>
                      <a:pt x="9182" y="503409"/>
                      <a:pt x="16992" y="483216"/>
                      <a:pt x="19945" y="481597"/>
                    </a:cubicBezTo>
                    <a:cubicBezTo>
                      <a:pt x="31089" y="490551"/>
                      <a:pt x="42233" y="482359"/>
                      <a:pt x="46805" y="480359"/>
                    </a:cubicBezTo>
                    <a:cubicBezTo>
                      <a:pt x="55854" y="476644"/>
                      <a:pt x="68808" y="484550"/>
                      <a:pt x="74523" y="472263"/>
                    </a:cubicBezTo>
                    <a:cubicBezTo>
                      <a:pt x="79000" y="462642"/>
                      <a:pt x="89477" y="465405"/>
                      <a:pt x="90620" y="457499"/>
                    </a:cubicBezTo>
                    <a:cubicBezTo>
                      <a:pt x="91763" y="450069"/>
                      <a:pt x="53949" y="458547"/>
                      <a:pt x="73761" y="435210"/>
                    </a:cubicBezTo>
                    <a:cubicBezTo>
                      <a:pt x="62712" y="430638"/>
                      <a:pt x="42138" y="433877"/>
                      <a:pt x="33851" y="422923"/>
                    </a:cubicBezTo>
                    <a:cubicBezTo>
                      <a:pt x="28708" y="416256"/>
                      <a:pt x="35090" y="410065"/>
                      <a:pt x="56330" y="409874"/>
                    </a:cubicBezTo>
                    <a:cubicBezTo>
                      <a:pt x="88048" y="410065"/>
                      <a:pt x="42328" y="389681"/>
                      <a:pt x="94716" y="397301"/>
                    </a:cubicBezTo>
                    <a:cubicBezTo>
                      <a:pt x="111670" y="399777"/>
                      <a:pt x="83667" y="377203"/>
                      <a:pt x="123005" y="388443"/>
                    </a:cubicBezTo>
                    <a:cubicBezTo>
                      <a:pt x="125386" y="385680"/>
                      <a:pt x="131482" y="372155"/>
                      <a:pt x="148437" y="378537"/>
                    </a:cubicBezTo>
                    <a:cubicBezTo>
                      <a:pt x="138245" y="370155"/>
                      <a:pt x="139388" y="368059"/>
                      <a:pt x="137483" y="364916"/>
                    </a:cubicBezTo>
                    <a:cubicBezTo>
                      <a:pt x="110909" y="367869"/>
                      <a:pt x="119672" y="359201"/>
                      <a:pt x="105860" y="358344"/>
                    </a:cubicBezTo>
                    <a:cubicBezTo>
                      <a:pt x="70713" y="356344"/>
                      <a:pt x="84239" y="343294"/>
                      <a:pt x="92716" y="333388"/>
                    </a:cubicBezTo>
                    <a:cubicBezTo>
                      <a:pt x="79571" y="337008"/>
                      <a:pt x="58902" y="326816"/>
                      <a:pt x="53949" y="319291"/>
                    </a:cubicBezTo>
                    <a:cubicBezTo>
                      <a:pt x="45567" y="306337"/>
                      <a:pt x="61188" y="311004"/>
                      <a:pt x="65093" y="310242"/>
                    </a:cubicBezTo>
                    <a:cubicBezTo>
                      <a:pt x="70523" y="309195"/>
                      <a:pt x="68808" y="293383"/>
                      <a:pt x="81095" y="301670"/>
                    </a:cubicBezTo>
                    <a:cubicBezTo>
                      <a:pt x="93478" y="310052"/>
                      <a:pt x="105860" y="308623"/>
                      <a:pt x="104146" y="301575"/>
                    </a:cubicBezTo>
                    <a:cubicBezTo>
                      <a:pt x="101193" y="289192"/>
                      <a:pt x="129482" y="307290"/>
                      <a:pt x="134626" y="308528"/>
                    </a:cubicBezTo>
                    <a:cubicBezTo>
                      <a:pt x="137388" y="302527"/>
                      <a:pt x="138912" y="297765"/>
                      <a:pt x="142912" y="296622"/>
                    </a:cubicBezTo>
                    <a:cubicBezTo>
                      <a:pt x="151676" y="294145"/>
                      <a:pt x="147389" y="286144"/>
                      <a:pt x="134911" y="275476"/>
                    </a:cubicBezTo>
                    <a:cubicBezTo>
                      <a:pt x="133007" y="273857"/>
                      <a:pt x="121957" y="273666"/>
                      <a:pt x="119767" y="271857"/>
                    </a:cubicBezTo>
                    <a:cubicBezTo>
                      <a:pt x="112909" y="266332"/>
                      <a:pt x="118243" y="260617"/>
                      <a:pt x="113861" y="259665"/>
                    </a:cubicBezTo>
                    <a:cubicBezTo>
                      <a:pt x="90335" y="254235"/>
                      <a:pt x="84048" y="231852"/>
                      <a:pt x="94430" y="235471"/>
                    </a:cubicBezTo>
                    <a:cubicBezTo>
                      <a:pt x="119957" y="244425"/>
                      <a:pt x="109289" y="236424"/>
                      <a:pt x="118528" y="237186"/>
                    </a:cubicBezTo>
                    <a:cubicBezTo>
                      <a:pt x="124244" y="237757"/>
                      <a:pt x="135293" y="245091"/>
                      <a:pt x="133864" y="240424"/>
                    </a:cubicBezTo>
                    <a:cubicBezTo>
                      <a:pt x="131292" y="231852"/>
                      <a:pt x="148342" y="238995"/>
                      <a:pt x="151866" y="238614"/>
                    </a:cubicBezTo>
                    <a:cubicBezTo>
                      <a:pt x="155676" y="224708"/>
                      <a:pt x="133483" y="233566"/>
                      <a:pt x="126148" y="210230"/>
                    </a:cubicBezTo>
                    <a:cubicBezTo>
                      <a:pt x="117100" y="206610"/>
                      <a:pt x="105479" y="186227"/>
                      <a:pt x="122053" y="191180"/>
                    </a:cubicBezTo>
                    <a:cubicBezTo>
                      <a:pt x="125672" y="192228"/>
                      <a:pt x="123386" y="183560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6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2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5" y="108122"/>
                      <a:pt x="153199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0" y="110313"/>
                    </a:cubicBezTo>
                    <a:cubicBezTo>
                      <a:pt x="183679" y="97930"/>
                      <a:pt x="176155" y="97263"/>
                      <a:pt x="174345" y="91834"/>
                    </a:cubicBezTo>
                    <a:cubicBezTo>
                      <a:pt x="172249" y="85738"/>
                      <a:pt x="179393" y="87357"/>
                      <a:pt x="177584" y="80976"/>
                    </a:cubicBezTo>
                    <a:cubicBezTo>
                      <a:pt x="174536" y="70498"/>
                      <a:pt x="160629" y="74689"/>
                      <a:pt x="163106" y="60211"/>
                    </a:cubicBezTo>
                    <a:cubicBezTo>
                      <a:pt x="165011" y="51639"/>
                      <a:pt x="167773" y="59163"/>
                      <a:pt x="169773" y="60878"/>
                    </a:cubicBezTo>
                    <a:cubicBezTo>
                      <a:pt x="171869" y="62688"/>
                      <a:pt x="176822" y="60402"/>
                      <a:pt x="179679" y="69641"/>
                    </a:cubicBezTo>
                    <a:cubicBezTo>
                      <a:pt x="184061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305" y="123743"/>
                    </a:cubicBezTo>
                    <a:cubicBezTo>
                      <a:pt x="235019" y="129363"/>
                      <a:pt x="231686" y="130220"/>
                      <a:pt x="228352" y="133554"/>
                    </a:cubicBezTo>
                    <a:cubicBezTo>
                      <a:pt x="234353" y="141174"/>
                      <a:pt x="243401" y="136316"/>
                      <a:pt x="243020" y="139840"/>
                    </a:cubicBezTo>
                    <a:cubicBezTo>
                      <a:pt x="241782" y="150318"/>
                      <a:pt x="230828" y="154318"/>
                      <a:pt x="227685" y="158319"/>
                    </a:cubicBezTo>
                    <a:cubicBezTo>
                      <a:pt x="224542" y="162224"/>
                      <a:pt x="226256" y="166701"/>
                      <a:pt x="232352" y="164796"/>
                    </a:cubicBezTo>
                    <a:cubicBezTo>
                      <a:pt x="240544" y="170511"/>
                      <a:pt x="234353" y="182988"/>
                      <a:pt x="207111" y="196038"/>
                    </a:cubicBezTo>
                    <a:cubicBezTo>
                      <a:pt x="214541" y="196228"/>
                      <a:pt x="240449" y="187465"/>
                      <a:pt x="234162" y="211944"/>
                    </a:cubicBezTo>
                    <a:cubicBezTo>
                      <a:pt x="239877" y="207182"/>
                      <a:pt x="247973" y="210706"/>
                      <a:pt x="260927" y="205182"/>
                    </a:cubicBezTo>
                    <a:cubicBezTo>
                      <a:pt x="273786" y="199657"/>
                      <a:pt x="264356" y="220993"/>
                      <a:pt x="255974" y="226613"/>
                    </a:cubicBezTo>
                    <a:cubicBezTo>
                      <a:pt x="268643" y="237567"/>
                      <a:pt x="237591" y="258141"/>
                      <a:pt x="231590" y="258141"/>
                    </a:cubicBezTo>
                    <a:cubicBezTo>
                      <a:pt x="241115" y="264046"/>
                      <a:pt x="291121" y="268047"/>
                      <a:pt x="246735" y="279477"/>
                    </a:cubicBezTo>
                    <a:cubicBezTo>
                      <a:pt x="254260" y="296241"/>
                      <a:pt x="296646" y="287382"/>
                      <a:pt x="296455" y="291288"/>
                    </a:cubicBezTo>
                    <a:cubicBezTo>
                      <a:pt x="296170" y="293764"/>
                      <a:pt x="299313" y="309671"/>
                      <a:pt x="279311" y="315291"/>
                    </a:cubicBezTo>
                    <a:cubicBezTo>
                      <a:pt x="278072" y="317100"/>
                      <a:pt x="287788" y="328816"/>
                      <a:pt x="270643" y="330531"/>
                    </a:cubicBezTo>
                    <a:cubicBezTo>
                      <a:pt x="257022" y="331864"/>
                      <a:pt x="277120" y="344151"/>
                      <a:pt x="259308" y="349200"/>
                    </a:cubicBezTo>
                    <a:cubicBezTo>
                      <a:pt x="266166" y="353200"/>
                      <a:pt x="267690" y="357677"/>
                      <a:pt x="275310" y="355105"/>
                    </a:cubicBezTo>
                    <a:cubicBezTo>
                      <a:pt x="293598" y="349104"/>
                      <a:pt x="289978" y="364535"/>
                      <a:pt x="293408" y="361582"/>
                    </a:cubicBezTo>
                    <a:cubicBezTo>
                      <a:pt x="313696" y="343390"/>
                      <a:pt x="315886" y="369107"/>
                      <a:pt x="327888" y="359487"/>
                    </a:cubicBezTo>
                    <a:cubicBezTo>
                      <a:pt x="335889" y="353105"/>
                      <a:pt x="345604" y="355486"/>
                      <a:pt x="347986" y="367964"/>
                    </a:cubicBezTo>
                    <a:cubicBezTo>
                      <a:pt x="352272" y="390157"/>
                      <a:pt x="317125" y="404254"/>
                      <a:pt x="321792" y="406731"/>
                    </a:cubicBezTo>
                    <a:cubicBezTo>
                      <a:pt x="342080" y="417399"/>
                      <a:pt x="318268" y="424161"/>
                      <a:pt x="302456" y="429400"/>
                    </a:cubicBezTo>
                    <a:cubicBezTo>
                      <a:pt x="327031" y="431686"/>
                      <a:pt x="314839" y="432067"/>
                      <a:pt x="310362" y="449117"/>
                    </a:cubicBezTo>
                    <a:cubicBezTo>
                      <a:pt x="307981" y="458261"/>
                      <a:pt x="315601" y="457594"/>
                      <a:pt x="329031" y="463404"/>
                    </a:cubicBezTo>
                    <a:cubicBezTo>
                      <a:pt x="339032" y="467881"/>
                      <a:pt x="327697" y="490265"/>
                      <a:pt x="281882" y="494551"/>
                    </a:cubicBezTo>
                    <a:cubicBezTo>
                      <a:pt x="321411" y="505410"/>
                      <a:pt x="332460" y="483788"/>
                      <a:pt x="337985" y="494361"/>
                    </a:cubicBezTo>
                    <a:cubicBezTo>
                      <a:pt x="339889" y="497980"/>
                      <a:pt x="343509" y="498456"/>
                      <a:pt x="352939" y="493694"/>
                    </a:cubicBezTo>
                    <a:cubicBezTo>
                      <a:pt x="361416" y="489408"/>
                      <a:pt x="373036" y="497980"/>
                      <a:pt x="373799" y="506267"/>
                    </a:cubicBezTo>
                    <a:cubicBezTo>
                      <a:pt x="375703" y="528746"/>
                      <a:pt x="363321" y="561703"/>
                      <a:pt x="333032" y="552844"/>
                    </a:cubicBezTo>
                    <a:cubicBezTo>
                      <a:pt x="331412" y="555702"/>
                      <a:pt x="327031" y="564274"/>
                      <a:pt x="315601" y="568179"/>
                    </a:cubicBezTo>
                    <a:cubicBezTo>
                      <a:pt x="302361" y="572656"/>
                      <a:pt x="295408" y="572656"/>
                      <a:pt x="300646" y="574847"/>
                    </a:cubicBezTo>
                    <a:cubicBezTo>
                      <a:pt x="316934" y="581419"/>
                      <a:pt x="320744" y="583705"/>
                      <a:pt x="327317" y="582276"/>
                    </a:cubicBezTo>
                    <a:cubicBezTo>
                      <a:pt x="349414" y="577990"/>
                      <a:pt x="358559" y="586182"/>
                      <a:pt x="361607" y="590944"/>
                    </a:cubicBezTo>
                    <a:cubicBezTo>
                      <a:pt x="364369" y="595040"/>
                      <a:pt x="390182" y="584848"/>
                      <a:pt x="393896" y="589420"/>
                    </a:cubicBezTo>
                    <a:cubicBezTo>
                      <a:pt x="398087" y="594564"/>
                      <a:pt x="405707" y="620186"/>
                      <a:pt x="376846" y="646570"/>
                    </a:cubicBezTo>
                    <a:cubicBezTo>
                      <a:pt x="354653" y="666763"/>
                      <a:pt x="339128" y="661429"/>
                      <a:pt x="328841" y="665430"/>
                    </a:cubicBezTo>
                    <a:cubicBezTo>
                      <a:pt x="289121" y="681146"/>
                      <a:pt x="275691" y="666954"/>
                      <a:pt x="264166" y="672573"/>
                    </a:cubicBezTo>
                    <a:cubicBezTo>
                      <a:pt x="231686" y="688480"/>
                      <a:pt x="207206" y="675526"/>
                      <a:pt x="179488" y="682098"/>
                    </a:cubicBezTo>
                    <a:cubicBezTo>
                      <a:pt x="157105" y="687528"/>
                      <a:pt x="133864" y="676003"/>
                      <a:pt x="113766" y="664191"/>
                    </a:cubicBezTo>
                    <a:cubicBezTo>
                      <a:pt x="54425" y="668478"/>
                      <a:pt x="44805" y="644951"/>
                      <a:pt x="42233" y="637903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87" name="Freeform: Shape 1386">
                <a:extLst>
                  <a:ext uri="{FF2B5EF4-FFF2-40B4-BE49-F238E27FC236}">
                    <a16:creationId xmlns:a16="http://schemas.microsoft.com/office/drawing/2014/main" id="{CCE6B062-C92E-3A33-5480-D34F2D4BED3F}"/>
                  </a:ext>
                </a:extLst>
              </p:cNvPr>
              <p:cNvSpPr/>
              <p:nvPr/>
            </p:nvSpPr>
            <p:spPr>
              <a:xfrm>
                <a:off x="8026747" y="2408689"/>
                <a:ext cx="575148" cy="987371"/>
              </a:xfrm>
              <a:custGeom>
                <a:avLst/>
                <a:gdLst>
                  <a:gd name="connsiteX0" fmla="*/ 42233 w 398130"/>
                  <a:gd name="connsiteY0" fmla="*/ 637617 h 683480"/>
                  <a:gd name="connsiteX1" fmla="*/ 15563 w 398130"/>
                  <a:gd name="connsiteY1" fmla="*/ 607232 h 683480"/>
                  <a:gd name="connsiteX2" fmla="*/ 3657 w 398130"/>
                  <a:gd name="connsiteY2" fmla="*/ 563417 h 683480"/>
                  <a:gd name="connsiteX3" fmla="*/ 33375 w 398130"/>
                  <a:gd name="connsiteY3" fmla="*/ 555035 h 683480"/>
                  <a:gd name="connsiteX4" fmla="*/ 41281 w 398130"/>
                  <a:gd name="connsiteY4" fmla="*/ 536556 h 683480"/>
                  <a:gd name="connsiteX5" fmla="*/ 28136 w 398130"/>
                  <a:gd name="connsiteY5" fmla="*/ 515220 h 683480"/>
                  <a:gd name="connsiteX6" fmla="*/ 19945 w 398130"/>
                  <a:gd name="connsiteY6" fmla="*/ 481502 h 683480"/>
                  <a:gd name="connsiteX7" fmla="*/ 46805 w 398130"/>
                  <a:gd name="connsiteY7" fmla="*/ 480264 h 683480"/>
                  <a:gd name="connsiteX8" fmla="*/ 74523 w 398130"/>
                  <a:gd name="connsiteY8" fmla="*/ 472167 h 683480"/>
                  <a:gd name="connsiteX9" fmla="*/ 90620 w 398130"/>
                  <a:gd name="connsiteY9" fmla="*/ 457404 h 683480"/>
                  <a:gd name="connsiteX10" fmla="*/ 73761 w 398130"/>
                  <a:gd name="connsiteY10" fmla="*/ 435115 h 683480"/>
                  <a:gd name="connsiteX11" fmla="*/ 33851 w 398130"/>
                  <a:gd name="connsiteY11" fmla="*/ 422828 h 683480"/>
                  <a:gd name="connsiteX12" fmla="*/ 56330 w 398130"/>
                  <a:gd name="connsiteY12" fmla="*/ 409779 h 683480"/>
                  <a:gd name="connsiteX13" fmla="*/ 94716 w 398130"/>
                  <a:gd name="connsiteY13" fmla="*/ 397206 h 683480"/>
                  <a:gd name="connsiteX14" fmla="*/ 123005 w 398130"/>
                  <a:gd name="connsiteY14" fmla="*/ 388347 h 683480"/>
                  <a:gd name="connsiteX15" fmla="*/ 148437 w 398130"/>
                  <a:gd name="connsiteY15" fmla="*/ 378441 h 683480"/>
                  <a:gd name="connsiteX16" fmla="*/ 137483 w 398130"/>
                  <a:gd name="connsiteY16" fmla="*/ 364821 h 683480"/>
                  <a:gd name="connsiteX17" fmla="*/ 105860 w 398130"/>
                  <a:gd name="connsiteY17" fmla="*/ 358248 h 683480"/>
                  <a:gd name="connsiteX18" fmla="*/ 92716 w 398130"/>
                  <a:gd name="connsiteY18" fmla="*/ 333293 h 683480"/>
                  <a:gd name="connsiteX19" fmla="*/ 53949 w 398130"/>
                  <a:gd name="connsiteY19" fmla="*/ 319196 h 683480"/>
                  <a:gd name="connsiteX20" fmla="*/ 65093 w 398130"/>
                  <a:gd name="connsiteY20" fmla="*/ 310147 h 683480"/>
                  <a:gd name="connsiteX21" fmla="*/ 81095 w 398130"/>
                  <a:gd name="connsiteY21" fmla="*/ 301575 h 683480"/>
                  <a:gd name="connsiteX22" fmla="*/ 104146 w 398130"/>
                  <a:gd name="connsiteY22" fmla="*/ 301479 h 683480"/>
                  <a:gd name="connsiteX23" fmla="*/ 134626 w 398130"/>
                  <a:gd name="connsiteY23" fmla="*/ 308433 h 683480"/>
                  <a:gd name="connsiteX24" fmla="*/ 142913 w 398130"/>
                  <a:gd name="connsiteY24" fmla="*/ 296526 h 683480"/>
                  <a:gd name="connsiteX25" fmla="*/ 134911 w 398130"/>
                  <a:gd name="connsiteY25" fmla="*/ 275381 h 683480"/>
                  <a:gd name="connsiteX26" fmla="*/ 119767 w 398130"/>
                  <a:gd name="connsiteY26" fmla="*/ 271761 h 683480"/>
                  <a:gd name="connsiteX27" fmla="*/ 113861 w 398130"/>
                  <a:gd name="connsiteY27" fmla="*/ 259569 h 683480"/>
                  <a:gd name="connsiteX28" fmla="*/ 94430 w 398130"/>
                  <a:gd name="connsiteY28" fmla="*/ 235376 h 683480"/>
                  <a:gd name="connsiteX29" fmla="*/ 118528 w 398130"/>
                  <a:gd name="connsiteY29" fmla="*/ 237090 h 683480"/>
                  <a:gd name="connsiteX30" fmla="*/ 133864 w 398130"/>
                  <a:gd name="connsiteY30" fmla="*/ 240329 h 683480"/>
                  <a:gd name="connsiteX31" fmla="*/ 151866 w 398130"/>
                  <a:gd name="connsiteY31" fmla="*/ 238519 h 683480"/>
                  <a:gd name="connsiteX32" fmla="*/ 126149 w 398130"/>
                  <a:gd name="connsiteY32" fmla="*/ 210135 h 683480"/>
                  <a:gd name="connsiteX33" fmla="*/ 122053 w 398130"/>
                  <a:gd name="connsiteY33" fmla="*/ 191085 h 683480"/>
                  <a:gd name="connsiteX34" fmla="*/ 124148 w 398130"/>
                  <a:gd name="connsiteY34" fmla="*/ 182131 h 683480"/>
                  <a:gd name="connsiteX35" fmla="*/ 141198 w 398130"/>
                  <a:gd name="connsiteY35" fmla="*/ 188132 h 683480"/>
                  <a:gd name="connsiteX36" fmla="*/ 147770 w 398130"/>
                  <a:gd name="connsiteY36" fmla="*/ 181750 h 683480"/>
                  <a:gd name="connsiteX37" fmla="*/ 168249 w 398130"/>
                  <a:gd name="connsiteY37" fmla="*/ 185655 h 683480"/>
                  <a:gd name="connsiteX38" fmla="*/ 152533 w 398130"/>
                  <a:gd name="connsiteY38" fmla="*/ 169177 h 683480"/>
                  <a:gd name="connsiteX39" fmla="*/ 142532 w 398130"/>
                  <a:gd name="connsiteY39" fmla="*/ 153461 h 683480"/>
                  <a:gd name="connsiteX40" fmla="*/ 158343 w 398130"/>
                  <a:gd name="connsiteY40" fmla="*/ 154128 h 683480"/>
                  <a:gd name="connsiteX41" fmla="*/ 170059 w 398130"/>
                  <a:gd name="connsiteY41" fmla="*/ 155747 h 683480"/>
                  <a:gd name="connsiteX42" fmla="*/ 160629 w 398130"/>
                  <a:gd name="connsiteY42" fmla="*/ 138221 h 683480"/>
                  <a:gd name="connsiteX43" fmla="*/ 151199 w 398130"/>
                  <a:gd name="connsiteY43" fmla="*/ 127648 h 683480"/>
                  <a:gd name="connsiteX44" fmla="*/ 143389 w 398130"/>
                  <a:gd name="connsiteY44" fmla="*/ 119266 h 683480"/>
                  <a:gd name="connsiteX45" fmla="*/ 155581 w 398130"/>
                  <a:gd name="connsiteY45" fmla="*/ 117171 h 683480"/>
                  <a:gd name="connsiteX46" fmla="*/ 153200 w 398130"/>
                  <a:gd name="connsiteY46" fmla="*/ 104026 h 683480"/>
                  <a:gd name="connsiteX47" fmla="*/ 164915 w 398130"/>
                  <a:gd name="connsiteY47" fmla="*/ 104979 h 683480"/>
                  <a:gd name="connsiteX48" fmla="*/ 176441 w 398130"/>
                  <a:gd name="connsiteY48" fmla="*/ 110313 h 683480"/>
                  <a:gd name="connsiteX49" fmla="*/ 174345 w 398130"/>
                  <a:gd name="connsiteY49" fmla="*/ 91834 h 683480"/>
                  <a:gd name="connsiteX50" fmla="*/ 177584 w 398130"/>
                  <a:gd name="connsiteY50" fmla="*/ 80976 h 683480"/>
                  <a:gd name="connsiteX51" fmla="*/ 163106 w 398130"/>
                  <a:gd name="connsiteY51" fmla="*/ 60211 h 683480"/>
                  <a:gd name="connsiteX52" fmla="*/ 169773 w 398130"/>
                  <a:gd name="connsiteY52" fmla="*/ 60878 h 683480"/>
                  <a:gd name="connsiteX53" fmla="*/ 179679 w 398130"/>
                  <a:gd name="connsiteY53" fmla="*/ 69641 h 683480"/>
                  <a:gd name="connsiteX54" fmla="*/ 178917 w 398130"/>
                  <a:gd name="connsiteY54" fmla="*/ 49829 h 683480"/>
                  <a:gd name="connsiteX55" fmla="*/ 184918 w 398130"/>
                  <a:gd name="connsiteY55" fmla="*/ 51829 h 683480"/>
                  <a:gd name="connsiteX56" fmla="*/ 187394 w 398130"/>
                  <a:gd name="connsiteY56" fmla="*/ 22778 h 683480"/>
                  <a:gd name="connsiteX57" fmla="*/ 195681 w 398130"/>
                  <a:gd name="connsiteY57" fmla="*/ 394 h 683480"/>
                  <a:gd name="connsiteX58" fmla="*/ 203682 w 398130"/>
                  <a:gd name="connsiteY58" fmla="*/ 26016 h 683480"/>
                  <a:gd name="connsiteX59" fmla="*/ 211683 w 398130"/>
                  <a:gd name="connsiteY59" fmla="*/ 45733 h 683480"/>
                  <a:gd name="connsiteX60" fmla="*/ 207206 w 398130"/>
                  <a:gd name="connsiteY60" fmla="*/ 60878 h 683480"/>
                  <a:gd name="connsiteX61" fmla="*/ 208349 w 398130"/>
                  <a:gd name="connsiteY61" fmla="*/ 69927 h 683480"/>
                  <a:gd name="connsiteX62" fmla="*/ 216255 w 398130"/>
                  <a:gd name="connsiteY62" fmla="*/ 77166 h 683480"/>
                  <a:gd name="connsiteX63" fmla="*/ 202634 w 398130"/>
                  <a:gd name="connsiteY63" fmla="*/ 85262 h 683480"/>
                  <a:gd name="connsiteX64" fmla="*/ 211969 w 398130"/>
                  <a:gd name="connsiteY64" fmla="*/ 92787 h 683480"/>
                  <a:gd name="connsiteX65" fmla="*/ 199491 w 398130"/>
                  <a:gd name="connsiteY65" fmla="*/ 96311 h 683480"/>
                  <a:gd name="connsiteX66" fmla="*/ 211778 w 398130"/>
                  <a:gd name="connsiteY66" fmla="*/ 115837 h 683480"/>
                  <a:gd name="connsiteX67" fmla="*/ 207016 w 398130"/>
                  <a:gd name="connsiteY67" fmla="*/ 119742 h 683480"/>
                  <a:gd name="connsiteX68" fmla="*/ 235400 w 398130"/>
                  <a:gd name="connsiteY68" fmla="*/ 123743 h 683480"/>
                  <a:gd name="connsiteX69" fmla="*/ 228447 w 398130"/>
                  <a:gd name="connsiteY69" fmla="*/ 133554 h 683480"/>
                  <a:gd name="connsiteX70" fmla="*/ 243116 w 398130"/>
                  <a:gd name="connsiteY70" fmla="*/ 139840 h 683480"/>
                  <a:gd name="connsiteX71" fmla="*/ 227780 w 398130"/>
                  <a:gd name="connsiteY71" fmla="*/ 158319 h 683480"/>
                  <a:gd name="connsiteX72" fmla="*/ 232448 w 398130"/>
                  <a:gd name="connsiteY72" fmla="*/ 164796 h 683480"/>
                  <a:gd name="connsiteX73" fmla="*/ 207206 w 398130"/>
                  <a:gd name="connsiteY73" fmla="*/ 196038 h 683480"/>
                  <a:gd name="connsiteX74" fmla="*/ 234257 w 398130"/>
                  <a:gd name="connsiteY74" fmla="*/ 211944 h 683480"/>
                  <a:gd name="connsiteX75" fmla="*/ 261023 w 398130"/>
                  <a:gd name="connsiteY75" fmla="*/ 205182 h 683480"/>
                  <a:gd name="connsiteX76" fmla="*/ 256069 w 398130"/>
                  <a:gd name="connsiteY76" fmla="*/ 226613 h 683480"/>
                  <a:gd name="connsiteX77" fmla="*/ 231685 w 398130"/>
                  <a:gd name="connsiteY77" fmla="*/ 258141 h 683480"/>
                  <a:gd name="connsiteX78" fmla="*/ 246830 w 398130"/>
                  <a:gd name="connsiteY78" fmla="*/ 279477 h 683480"/>
                  <a:gd name="connsiteX79" fmla="*/ 296551 w 398130"/>
                  <a:gd name="connsiteY79" fmla="*/ 291288 h 683480"/>
                  <a:gd name="connsiteX80" fmla="*/ 279406 w 398130"/>
                  <a:gd name="connsiteY80" fmla="*/ 315291 h 683480"/>
                  <a:gd name="connsiteX81" fmla="*/ 270738 w 398130"/>
                  <a:gd name="connsiteY81" fmla="*/ 330531 h 683480"/>
                  <a:gd name="connsiteX82" fmla="*/ 259403 w 398130"/>
                  <a:gd name="connsiteY82" fmla="*/ 349200 h 683480"/>
                  <a:gd name="connsiteX83" fmla="*/ 275405 w 398130"/>
                  <a:gd name="connsiteY83" fmla="*/ 355105 h 683480"/>
                  <a:gd name="connsiteX84" fmla="*/ 293503 w 398130"/>
                  <a:gd name="connsiteY84" fmla="*/ 361582 h 683480"/>
                  <a:gd name="connsiteX85" fmla="*/ 327983 w 398130"/>
                  <a:gd name="connsiteY85" fmla="*/ 359487 h 683480"/>
                  <a:gd name="connsiteX86" fmla="*/ 348081 w 398130"/>
                  <a:gd name="connsiteY86" fmla="*/ 367964 h 683480"/>
                  <a:gd name="connsiteX87" fmla="*/ 321887 w 398130"/>
                  <a:gd name="connsiteY87" fmla="*/ 406731 h 683480"/>
                  <a:gd name="connsiteX88" fmla="*/ 302551 w 398130"/>
                  <a:gd name="connsiteY88" fmla="*/ 429400 h 683480"/>
                  <a:gd name="connsiteX89" fmla="*/ 310457 w 398130"/>
                  <a:gd name="connsiteY89" fmla="*/ 449117 h 683480"/>
                  <a:gd name="connsiteX90" fmla="*/ 329126 w 398130"/>
                  <a:gd name="connsiteY90" fmla="*/ 463404 h 683480"/>
                  <a:gd name="connsiteX91" fmla="*/ 281977 w 398130"/>
                  <a:gd name="connsiteY91" fmla="*/ 494551 h 683480"/>
                  <a:gd name="connsiteX92" fmla="*/ 338080 w 398130"/>
                  <a:gd name="connsiteY92" fmla="*/ 494361 h 683480"/>
                  <a:gd name="connsiteX93" fmla="*/ 353034 w 398130"/>
                  <a:gd name="connsiteY93" fmla="*/ 493694 h 683480"/>
                  <a:gd name="connsiteX94" fmla="*/ 373894 w 398130"/>
                  <a:gd name="connsiteY94" fmla="*/ 506267 h 683480"/>
                  <a:gd name="connsiteX95" fmla="*/ 333127 w 398130"/>
                  <a:gd name="connsiteY95" fmla="*/ 552844 h 683480"/>
                  <a:gd name="connsiteX96" fmla="*/ 315696 w 398130"/>
                  <a:gd name="connsiteY96" fmla="*/ 568179 h 683480"/>
                  <a:gd name="connsiteX97" fmla="*/ 300742 w 398130"/>
                  <a:gd name="connsiteY97" fmla="*/ 574847 h 683480"/>
                  <a:gd name="connsiteX98" fmla="*/ 327412 w 398130"/>
                  <a:gd name="connsiteY98" fmla="*/ 582276 h 683480"/>
                  <a:gd name="connsiteX99" fmla="*/ 361702 w 398130"/>
                  <a:gd name="connsiteY99" fmla="*/ 590944 h 683480"/>
                  <a:gd name="connsiteX100" fmla="*/ 393992 w 398130"/>
                  <a:gd name="connsiteY100" fmla="*/ 589420 h 683480"/>
                  <a:gd name="connsiteX101" fmla="*/ 376942 w 398130"/>
                  <a:gd name="connsiteY101" fmla="*/ 646570 h 683480"/>
                  <a:gd name="connsiteX102" fmla="*/ 328936 w 398130"/>
                  <a:gd name="connsiteY102" fmla="*/ 665430 h 683480"/>
                  <a:gd name="connsiteX103" fmla="*/ 264261 w 398130"/>
                  <a:gd name="connsiteY103" fmla="*/ 672573 h 683480"/>
                  <a:gd name="connsiteX104" fmla="*/ 179584 w 398130"/>
                  <a:gd name="connsiteY104" fmla="*/ 682098 h 683480"/>
                  <a:gd name="connsiteX105" fmla="*/ 113861 w 398130"/>
                  <a:gd name="connsiteY105" fmla="*/ 664191 h 683480"/>
                  <a:gd name="connsiteX106" fmla="*/ 42328 w 398130"/>
                  <a:gd name="connsiteY106" fmla="*/ 637902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130" h="683480">
                    <a:moveTo>
                      <a:pt x="42233" y="637617"/>
                    </a:moveTo>
                    <a:cubicBezTo>
                      <a:pt x="15849" y="630378"/>
                      <a:pt x="17278" y="609518"/>
                      <a:pt x="15563" y="607232"/>
                    </a:cubicBezTo>
                    <a:cubicBezTo>
                      <a:pt x="15277" y="606756"/>
                      <a:pt x="-9011" y="586086"/>
                      <a:pt x="3657" y="563417"/>
                    </a:cubicBezTo>
                    <a:cubicBezTo>
                      <a:pt x="9182" y="553511"/>
                      <a:pt x="27660" y="549320"/>
                      <a:pt x="33375" y="555035"/>
                    </a:cubicBezTo>
                    <a:cubicBezTo>
                      <a:pt x="39566" y="546558"/>
                      <a:pt x="63760" y="546843"/>
                      <a:pt x="41281" y="536556"/>
                    </a:cubicBezTo>
                    <a:cubicBezTo>
                      <a:pt x="33470" y="533032"/>
                      <a:pt x="34994" y="519507"/>
                      <a:pt x="28136" y="515220"/>
                    </a:cubicBezTo>
                    <a:cubicBezTo>
                      <a:pt x="9182" y="503314"/>
                      <a:pt x="16992" y="483121"/>
                      <a:pt x="19945" y="481502"/>
                    </a:cubicBezTo>
                    <a:cubicBezTo>
                      <a:pt x="31089" y="490455"/>
                      <a:pt x="42233" y="482264"/>
                      <a:pt x="46805" y="480264"/>
                    </a:cubicBezTo>
                    <a:cubicBezTo>
                      <a:pt x="55854" y="476549"/>
                      <a:pt x="68808" y="484455"/>
                      <a:pt x="74523" y="472167"/>
                    </a:cubicBezTo>
                    <a:cubicBezTo>
                      <a:pt x="79000" y="462547"/>
                      <a:pt x="89477" y="465309"/>
                      <a:pt x="90620" y="457404"/>
                    </a:cubicBezTo>
                    <a:cubicBezTo>
                      <a:pt x="91763" y="449974"/>
                      <a:pt x="53949" y="458451"/>
                      <a:pt x="73761" y="435115"/>
                    </a:cubicBezTo>
                    <a:cubicBezTo>
                      <a:pt x="62712" y="430543"/>
                      <a:pt x="42138" y="433782"/>
                      <a:pt x="33851" y="422828"/>
                    </a:cubicBezTo>
                    <a:cubicBezTo>
                      <a:pt x="28708" y="416160"/>
                      <a:pt x="35090" y="409969"/>
                      <a:pt x="56330" y="409779"/>
                    </a:cubicBezTo>
                    <a:cubicBezTo>
                      <a:pt x="88049" y="409969"/>
                      <a:pt x="42328" y="389586"/>
                      <a:pt x="94716" y="397206"/>
                    </a:cubicBezTo>
                    <a:cubicBezTo>
                      <a:pt x="111671" y="399682"/>
                      <a:pt x="83667" y="377108"/>
                      <a:pt x="123005" y="388347"/>
                    </a:cubicBezTo>
                    <a:cubicBezTo>
                      <a:pt x="125386" y="385585"/>
                      <a:pt x="131483" y="372060"/>
                      <a:pt x="148437" y="378441"/>
                    </a:cubicBezTo>
                    <a:cubicBezTo>
                      <a:pt x="138245" y="370059"/>
                      <a:pt x="139388" y="367964"/>
                      <a:pt x="137483" y="364821"/>
                    </a:cubicBezTo>
                    <a:cubicBezTo>
                      <a:pt x="110909" y="367773"/>
                      <a:pt x="119672" y="359106"/>
                      <a:pt x="105860" y="358248"/>
                    </a:cubicBezTo>
                    <a:cubicBezTo>
                      <a:pt x="70713" y="356248"/>
                      <a:pt x="84239" y="343199"/>
                      <a:pt x="92716" y="333293"/>
                    </a:cubicBezTo>
                    <a:cubicBezTo>
                      <a:pt x="79571" y="336912"/>
                      <a:pt x="58902" y="326721"/>
                      <a:pt x="53949" y="319196"/>
                    </a:cubicBezTo>
                    <a:cubicBezTo>
                      <a:pt x="45567" y="306242"/>
                      <a:pt x="61188" y="310909"/>
                      <a:pt x="65093" y="310147"/>
                    </a:cubicBezTo>
                    <a:cubicBezTo>
                      <a:pt x="70523" y="309099"/>
                      <a:pt x="68808" y="293288"/>
                      <a:pt x="81095" y="301575"/>
                    </a:cubicBezTo>
                    <a:cubicBezTo>
                      <a:pt x="93478" y="309957"/>
                      <a:pt x="105860" y="308528"/>
                      <a:pt x="104146" y="301479"/>
                    </a:cubicBezTo>
                    <a:cubicBezTo>
                      <a:pt x="101193" y="289097"/>
                      <a:pt x="129482" y="307194"/>
                      <a:pt x="134626" y="308433"/>
                    </a:cubicBezTo>
                    <a:cubicBezTo>
                      <a:pt x="137388" y="302432"/>
                      <a:pt x="138912" y="297669"/>
                      <a:pt x="142913" y="296526"/>
                    </a:cubicBezTo>
                    <a:cubicBezTo>
                      <a:pt x="151676" y="294050"/>
                      <a:pt x="147389" y="286049"/>
                      <a:pt x="134911" y="275381"/>
                    </a:cubicBezTo>
                    <a:cubicBezTo>
                      <a:pt x="133007" y="273762"/>
                      <a:pt x="121958" y="273571"/>
                      <a:pt x="119767" y="271761"/>
                    </a:cubicBezTo>
                    <a:cubicBezTo>
                      <a:pt x="112909" y="266237"/>
                      <a:pt x="118243" y="260522"/>
                      <a:pt x="113861" y="259569"/>
                    </a:cubicBezTo>
                    <a:cubicBezTo>
                      <a:pt x="90334" y="254140"/>
                      <a:pt x="84048" y="231756"/>
                      <a:pt x="94430" y="235376"/>
                    </a:cubicBezTo>
                    <a:cubicBezTo>
                      <a:pt x="119957" y="244329"/>
                      <a:pt x="109289" y="236328"/>
                      <a:pt x="118528" y="237090"/>
                    </a:cubicBezTo>
                    <a:cubicBezTo>
                      <a:pt x="124243" y="237662"/>
                      <a:pt x="135293" y="244996"/>
                      <a:pt x="133864" y="240329"/>
                    </a:cubicBezTo>
                    <a:cubicBezTo>
                      <a:pt x="131292" y="231756"/>
                      <a:pt x="148342" y="238900"/>
                      <a:pt x="151866" y="238519"/>
                    </a:cubicBezTo>
                    <a:cubicBezTo>
                      <a:pt x="155676" y="224613"/>
                      <a:pt x="133483" y="233471"/>
                      <a:pt x="126149" y="210135"/>
                    </a:cubicBezTo>
                    <a:cubicBezTo>
                      <a:pt x="117100" y="206515"/>
                      <a:pt x="105479" y="186132"/>
                      <a:pt x="122053" y="191085"/>
                    </a:cubicBezTo>
                    <a:cubicBezTo>
                      <a:pt x="125672" y="192132"/>
                      <a:pt x="123386" y="183465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7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3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6" y="108122"/>
                      <a:pt x="153200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1" y="110313"/>
                    </a:cubicBezTo>
                    <a:cubicBezTo>
                      <a:pt x="183775" y="97930"/>
                      <a:pt x="176155" y="97263"/>
                      <a:pt x="174345" y="91834"/>
                    </a:cubicBezTo>
                    <a:cubicBezTo>
                      <a:pt x="172250" y="85738"/>
                      <a:pt x="179393" y="87357"/>
                      <a:pt x="177584" y="80976"/>
                    </a:cubicBezTo>
                    <a:cubicBezTo>
                      <a:pt x="174535" y="70498"/>
                      <a:pt x="160629" y="74689"/>
                      <a:pt x="163106" y="60211"/>
                    </a:cubicBezTo>
                    <a:cubicBezTo>
                      <a:pt x="165010" y="51639"/>
                      <a:pt x="167773" y="59163"/>
                      <a:pt x="169773" y="60878"/>
                    </a:cubicBezTo>
                    <a:cubicBezTo>
                      <a:pt x="171868" y="62688"/>
                      <a:pt x="176822" y="60402"/>
                      <a:pt x="179679" y="69641"/>
                    </a:cubicBezTo>
                    <a:cubicBezTo>
                      <a:pt x="184060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400" y="123743"/>
                    </a:cubicBezTo>
                    <a:cubicBezTo>
                      <a:pt x="235115" y="129363"/>
                      <a:pt x="231781" y="130220"/>
                      <a:pt x="228447" y="133554"/>
                    </a:cubicBezTo>
                    <a:cubicBezTo>
                      <a:pt x="234448" y="141174"/>
                      <a:pt x="243592" y="136316"/>
                      <a:pt x="243116" y="139840"/>
                    </a:cubicBezTo>
                    <a:cubicBezTo>
                      <a:pt x="241877" y="150318"/>
                      <a:pt x="230924" y="154318"/>
                      <a:pt x="227780" y="158319"/>
                    </a:cubicBezTo>
                    <a:cubicBezTo>
                      <a:pt x="224637" y="162224"/>
                      <a:pt x="226351" y="166701"/>
                      <a:pt x="232448" y="164796"/>
                    </a:cubicBezTo>
                    <a:cubicBezTo>
                      <a:pt x="240639" y="170511"/>
                      <a:pt x="234448" y="182988"/>
                      <a:pt x="207206" y="196038"/>
                    </a:cubicBezTo>
                    <a:cubicBezTo>
                      <a:pt x="214636" y="196228"/>
                      <a:pt x="240544" y="187465"/>
                      <a:pt x="234257" y="211944"/>
                    </a:cubicBezTo>
                    <a:cubicBezTo>
                      <a:pt x="239972" y="207182"/>
                      <a:pt x="248164" y="210706"/>
                      <a:pt x="261023" y="205182"/>
                    </a:cubicBezTo>
                    <a:cubicBezTo>
                      <a:pt x="273881" y="199657"/>
                      <a:pt x="264451" y="220993"/>
                      <a:pt x="256069" y="226613"/>
                    </a:cubicBezTo>
                    <a:cubicBezTo>
                      <a:pt x="268738" y="237567"/>
                      <a:pt x="237686" y="258141"/>
                      <a:pt x="231685" y="258141"/>
                    </a:cubicBezTo>
                    <a:cubicBezTo>
                      <a:pt x="241210" y="264046"/>
                      <a:pt x="291217" y="268047"/>
                      <a:pt x="246830" y="279477"/>
                    </a:cubicBezTo>
                    <a:cubicBezTo>
                      <a:pt x="254355" y="296241"/>
                      <a:pt x="296741" y="287382"/>
                      <a:pt x="296551" y="291288"/>
                    </a:cubicBezTo>
                    <a:cubicBezTo>
                      <a:pt x="296265" y="293764"/>
                      <a:pt x="299408" y="309671"/>
                      <a:pt x="279406" y="315291"/>
                    </a:cubicBezTo>
                    <a:cubicBezTo>
                      <a:pt x="278168" y="317100"/>
                      <a:pt x="287883" y="328816"/>
                      <a:pt x="270738" y="330531"/>
                    </a:cubicBezTo>
                    <a:cubicBezTo>
                      <a:pt x="257117" y="331864"/>
                      <a:pt x="277215" y="344151"/>
                      <a:pt x="259403" y="349200"/>
                    </a:cubicBezTo>
                    <a:cubicBezTo>
                      <a:pt x="266261" y="353200"/>
                      <a:pt x="267785" y="357677"/>
                      <a:pt x="275405" y="355105"/>
                    </a:cubicBezTo>
                    <a:cubicBezTo>
                      <a:pt x="293693" y="349104"/>
                      <a:pt x="290074" y="364535"/>
                      <a:pt x="293503" y="361582"/>
                    </a:cubicBezTo>
                    <a:cubicBezTo>
                      <a:pt x="313791" y="343389"/>
                      <a:pt x="315982" y="369107"/>
                      <a:pt x="327983" y="359487"/>
                    </a:cubicBezTo>
                    <a:cubicBezTo>
                      <a:pt x="335984" y="353105"/>
                      <a:pt x="345700" y="355486"/>
                      <a:pt x="348081" y="367964"/>
                    </a:cubicBezTo>
                    <a:cubicBezTo>
                      <a:pt x="352367" y="390157"/>
                      <a:pt x="317220" y="404254"/>
                      <a:pt x="321887" y="406731"/>
                    </a:cubicBezTo>
                    <a:cubicBezTo>
                      <a:pt x="342176" y="417399"/>
                      <a:pt x="318363" y="424161"/>
                      <a:pt x="302551" y="429400"/>
                    </a:cubicBezTo>
                    <a:cubicBezTo>
                      <a:pt x="327126" y="431686"/>
                      <a:pt x="314934" y="432067"/>
                      <a:pt x="310457" y="449117"/>
                    </a:cubicBezTo>
                    <a:cubicBezTo>
                      <a:pt x="308076" y="458261"/>
                      <a:pt x="315696" y="457594"/>
                      <a:pt x="329126" y="463404"/>
                    </a:cubicBezTo>
                    <a:cubicBezTo>
                      <a:pt x="339127" y="467881"/>
                      <a:pt x="327793" y="490265"/>
                      <a:pt x="281977" y="494551"/>
                    </a:cubicBezTo>
                    <a:cubicBezTo>
                      <a:pt x="321506" y="505410"/>
                      <a:pt x="332555" y="483788"/>
                      <a:pt x="338080" y="494361"/>
                    </a:cubicBezTo>
                    <a:cubicBezTo>
                      <a:pt x="339985" y="497980"/>
                      <a:pt x="343604" y="498456"/>
                      <a:pt x="353034" y="493694"/>
                    </a:cubicBezTo>
                    <a:cubicBezTo>
                      <a:pt x="361607" y="489408"/>
                      <a:pt x="373132" y="497980"/>
                      <a:pt x="373894" y="506267"/>
                    </a:cubicBezTo>
                    <a:cubicBezTo>
                      <a:pt x="375799" y="528746"/>
                      <a:pt x="363416" y="561702"/>
                      <a:pt x="333127" y="552844"/>
                    </a:cubicBezTo>
                    <a:cubicBezTo>
                      <a:pt x="331508" y="555702"/>
                      <a:pt x="327126" y="564274"/>
                      <a:pt x="315696" y="568179"/>
                    </a:cubicBezTo>
                    <a:cubicBezTo>
                      <a:pt x="302456" y="572656"/>
                      <a:pt x="295503" y="572656"/>
                      <a:pt x="300742" y="574847"/>
                    </a:cubicBezTo>
                    <a:cubicBezTo>
                      <a:pt x="317030" y="581419"/>
                      <a:pt x="320840" y="583610"/>
                      <a:pt x="327412" y="582276"/>
                    </a:cubicBezTo>
                    <a:cubicBezTo>
                      <a:pt x="349510" y="577990"/>
                      <a:pt x="358654" y="586182"/>
                      <a:pt x="361702" y="590944"/>
                    </a:cubicBezTo>
                    <a:cubicBezTo>
                      <a:pt x="364464" y="595040"/>
                      <a:pt x="390277" y="584848"/>
                      <a:pt x="393992" y="589420"/>
                    </a:cubicBezTo>
                    <a:cubicBezTo>
                      <a:pt x="398183" y="594564"/>
                      <a:pt x="405802" y="620186"/>
                      <a:pt x="376942" y="646570"/>
                    </a:cubicBezTo>
                    <a:cubicBezTo>
                      <a:pt x="354749" y="666763"/>
                      <a:pt x="339223" y="661429"/>
                      <a:pt x="328936" y="665430"/>
                    </a:cubicBezTo>
                    <a:cubicBezTo>
                      <a:pt x="289217" y="681146"/>
                      <a:pt x="275786" y="667049"/>
                      <a:pt x="264261" y="672573"/>
                    </a:cubicBezTo>
                    <a:cubicBezTo>
                      <a:pt x="231876" y="688385"/>
                      <a:pt x="207301" y="675526"/>
                      <a:pt x="179584" y="682098"/>
                    </a:cubicBezTo>
                    <a:cubicBezTo>
                      <a:pt x="157200" y="687528"/>
                      <a:pt x="133959" y="676002"/>
                      <a:pt x="113861" y="664191"/>
                    </a:cubicBezTo>
                    <a:cubicBezTo>
                      <a:pt x="54616" y="668478"/>
                      <a:pt x="44900" y="644951"/>
                      <a:pt x="42328" y="637902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88" name="Freeform: Shape 1387">
                <a:extLst>
                  <a:ext uri="{FF2B5EF4-FFF2-40B4-BE49-F238E27FC236}">
                    <a16:creationId xmlns:a16="http://schemas.microsoft.com/office/drawing/2014/main" id="{75CBD4C8-59D7-00E0-BEAB-2144539036A8}"/>
                  </a:ext>
                </a:extLst>
              </p:cNvPr>
              <p:cNvSpPr/>
              <p:nvPr/>
            </p:nvSpPr>
            <p:spPr>
              <a:xfrm>
                <a:off x="8674040" y="2807956"/>
                <a:ext cx="342494" cy="588677"/>
              </a:xfrm>
              <a:custGeom>
                <a:avLst/>
                <a:gdLst>
                  <a:gd name="connsiteX0" fmla="*/ 25169 w 237082"/>
                  <a:gd name="connsiteY0" fmla="*/ 380000 h 407495"/>
                  <a:gd name="connsiteX1" fmla="*/ 9263 w 237082"/>
                  <a:gd name="connsiteY1" fmla="*/ 361902 h 407495"/>
                  <a:gd name="connsiteX2" fmla="*/ 2214 w 237082"/>
                  <a:gd name="connsiteY2" fmla="*/ 335709 h 407495"/>
                  <a:gd name="connsiteX3" fmla="*/ 19930 w 237082"/>
                  <a:gd name="connsiteY3" fmla="*/ 330756 h 407495"/>
                  <a:gd name="connsiteX4" fmla="*/ 24598 w 237082"/>
                  <a:gd name="connsiteY4" fmla="*/ 319707 h 407495"/>
                  <a:gd name="connsiteX5" fmla="*/ 16787 w 237082"/>
                  <a:gd name="connsiteY5" fmla="*/ 306943 h 407495"/>
                  <a:gd name="connsiteX6" fmla="*/ 11930 w 237082"/>
                  <a:gd name="connsiteY6" fmla="*/ 286845 h 407495"/>
                  <a:gd name="connsiteX7" fmla="*/ 27932 w 237082"/>
                  <a:gd name="connsiteY7" fmla="*/ 286083 h 407495"/>
                  <a:gd name="connsiteX8" fmla="*/ 44410 w 237082"/>
                  <a:gd name="connsiteY8" fmla="*/ 281226 h 407495"/>
                  <a:gd name="connsiteX9" fmla="*/ 54030 w 237082"/>
                  <a:gd name="connsiteY9" fmla="*/ 272463 h 407495"/>
                  <a:gd name="connsiteX10" fmla="*/ 44029 w 237082"/>
                  <a:gd name="connsiteY10" fmla="*/ 259128 h 407495"/>
                  <a:gd name="connsiteX11" fmla="*/ 20216 w 237082"/>
                  <a:gd name="connsiteY11" fmla="*/ 251793 h 407495"/>
                  <a:gd name="connsiteX12" fmla="*/ 33647 w 237082"/>
                  <a:gd name="connsiteY12" fmla="*/ 244078 h 407495"/>
                  <a:gd name="connsiteX13" fmla="*/ 56507 w 237082"/>
                  <a:gd name="connsiteY13" fmla="*/ 236553 h 407495"/>
                  <a:gd name="connsiteX14" fmla="*/ 73366 w 237082"/>
                  <a:gd name="connsiteY14" fmla="*/ 231315 h 407495"/>
                  <a:gd name="connsiteX15" fmla="*/ 88511 w 237082"/>
                  <a:gd name="connsiteY15" fmla="*/ 225409 h 407495"/>
                  <a:gd name="connsiteX16" fmla="*/ 82034 w 237082"/>
                  <a:gd name="connsiteY16" fmla="*/ 217313 h 407495"/>
                  <a:gd name="connsiteX17" fmla="*/ 63174 w 237082"/>
                  <a:gd name="connsiteY17" fmla="*/ 213408 h 407495"/>
                  <a:gd name="connsiteX18" fmla="*/ 55363 w 237082"/>
                  <a:gd name="connsiteY18" fmla="*/ 198549 h 407495"/>
                  <a:gd name="connsiteX19" fmla="*/ 32218 w 237082"/>
                  <a:gd name="connsiteY19" fmla="*/ 190167 h 407495"/>
                  <a:gd name="connsiteX20" fmla="*/ 38885 w 237082"/>
                  <a:gd name="connsiteY20" fmla="*/ 184737 h 407495"/>
                  <a:gd name="connsiteX21" fmla="*/ 48410 w 237082"/>
                  <a:gd name="connsiteY21" fmla="*/ 179594 h 407495"/>
                  <a:gd name="connsiteX22" fmla="*/ 62126 w 237082"/>
                  <a:gd name="connsiteY22" fmla="*/ 179594 h 407495"/>
                  <a:gd name="connsiteX23" fmla="*/ 80319 w 237082"/>
                  <a:gd name="connsiteY23" fmla="*/ 183785 h 407495"/>
                  <a:gd name="connsiteX24" fmla="*/ 85272 w 237082"/>
                  <a:gd name="connsiteY24" fmla="*/ 176736 h 407495"/>
                  <a:gd name="connsiteX25" fmla="*/ 80510 w 237082"/>
                  <a:gd name="connsiteY25" fmla="*/ 164163 h 407495"/>
                  <a:gd name="connsiteX26" fmla="*/ 71461 w 237082"/>
                  <a:gd name="connsiteY26" fmla="*/ 162068 h 407495"/>
                  <a:gd name="connsiteX27" fmla="*/ 67937 w 237082"/>
                  <a:gd name="connsiteY27" fmla="*/ 154829 h 407495"/>
                  <a:gd name="connsiteX28" fmla="*/ 56316 w 237082"/>
                  <a:gd name="connsiteY28" fmla="*/ 140351 h 407495"/>
                  <a:gd name="connsiteX29" fmla="*/ 70699 w 237082"/>
                  <a:gd name="connsiteY29" fmla="*/ 141399 h 407495"/>
                  <a:gd name="connsiteX30" fmla="*/ 79843 w 237082"/>
                  <a:gd name="connsiteY30" fmla="*/ 143304 h 407495"/>
                  <a:gd name="connsiteX31" fmla="*/ 90606 w 237082"/>
                  <a:gd name="connsiteY31" fmla="*/ 142256 h 407495"/>
                  <a:gd name="connsiteX32" fmla="*/ 75271 w 237082"/>
                  <a:gd name="connsiteY32" fmla="*/ 125301 h 407495"/>
                  <a:gd name="connsiteX33" fmla="*/ 72794 w 237082"/>
                  <a:gd name="connsiteY33" fmla="*/ 113967 h 407495"/>
                  <a:gd name="connsiteX34" fmla="*/ 74033 w 237082"/>
                  <a:gd name="connsiteY34" fmla="*/ 108633 h 407495"/>
                  <a:gd name="connsiteX35" fmla="*/ 84224 w 237082"/>
                  <a:gd name="connsiteY35" fmla="*/ 112157 h 407495"/>
                  <a:gd name="connsiteX36" fmla="*/ 88130 w 237082"/>
                  <a:gd name="connsiteY36" fmla="*/ 108347 h 407495"/>
                  <a:gd name="connsiteX37" fmla="*/ 100322 w 237082"/>
                  <a:gd name="connsiteY37" fmla="*/ 110633 h 407495"/>
                  <a:gd name="connsiteX38" fmla="*/ 90892 w 237082"/>
                  <a:gd name="connsiteY38" fmla="*/ 100822 h 407495"/>
                  <a:gd name="connsiteX39" fmla="*/ 84891 w 237082"/>
                  <a:gd name="connsiteY39" fmla="*/ 91392 h 407495"/>
                  <a:gd name="connsiteX40" fmla="*/ 94321 w 237082"/>
                  <a:gd name="connsiteY40" fmla="*/ 91773 h 407495"/>
                  <a:gd name="connsiteX41" fmla="*/ 101274 w 237082"/>
                  <a:gd name="connsiteY41" fmla="*/ 92726 h 407495"/>
                  <a:gd name="connsiteX42" fmla="*/ 95654 w 237082"/>
                  <a:gd name="connsiteY42" fmla="*/ 82344 h 407495"/>
                  <a:gd name="connsiteX43" fmla="*/ 90035 w 237082"/>
                  <a:gd name="connsiteY43" fmla="*/ 76057 h 407495"/>
                  <a:gd name="connsiteX44" fmla="*/ 85367 w 237082"/>
                  <a:gd name="connsiteY44" fmla="*/ 71104 h 407495"/>
                  <a:gd name="connsiteX45" fmla="*/ 92606 w 237082"/>
                  <a:gd name="connsiteY45" fmla="*/ 69866 h 407495"/>
                  <a:gd name="connsiteX46" fmla="*/ 91178 w 237082"/>
                  <a:gd name="connsiteY46" fmla="*/ 61960 h 407495"/>
                  <a:gd name="connsiteX47" fmla="*/ 98226 w 237082"/>
                  <a:gd name="connsiteY47" fmla="*/ 62532 h 407495"/>
                  <a:gd name="connsiteX48" fmla="*/ 105084 w 237082"/>
                  <a:gd name="connsiteY48" fmla="*/ 65770 h 407495"/>
                  <a:gd name="connsiteX49" fmla="*/ 103846 w 237082"/>
                  <a:gd name="connsiteY49" fmla="*/ 54721 h 407495"/>
                  <a:gd name="connsiteX50" fmla="*/ 105751 w 237082"/>
                  <a:gd name="connsiteY50" fmla="*/ 48244 h 407495"/>
                  <a:gd name="connsiteX51" fmla="*/ 97083 w 237082"/>
                  <a:gd name="connsiteY51" fmla="*/ 35862 h 407495"/>
                  <a:gd name="connsiteX52" fmla="*/ 101084 w 237082"/>
                  <a:gd name="connsiteY52" fmla="*/ 36243 h 407495"/>
                  <a:gd name="connsiteX53" fmla="*/ 106989 w 237082"/>
                  <a:gd name="connsiteY53" fmla="*/ 41481 h 407495"/>
                  <a:gd name="connsiteX54" fmla="*/ 106513 w 237082"/>
                  <a:gd name="connsiteY54" fmla="*/ 29670 h 407495"/>
                  <a:gd name="connsiteX55" fmla="*/ 110037 w 237082"/>
                  <a:gd name="connsiteY55" fmla="*/ 30909 h 407495"/>
                  <a:gd name="connsiteX56" fmla="*/ 111561 w 237082"/>
                  <a:gd name="connsiteY56" fmla="*/ 13573 h 407495"/>
                  <a:gd name="connsiteX57" fmla="*/ 116514 w 237082"/>
                  <a:gd name="connsiteY57" fmla="*/ 238 h 407495"/>
                  <a:gd name="connsiteX58" fmla="*/ 121277 w 237082"/>
                  <a:gd name="connsiteY58" fmla="*/ 15478 h 407495"/>
                  <a:gd name="connsiteX59" fmla="*/ 126039 w 237082"/>
                  <a:gd name="connsiteY59" fmla="*/ 27194 h 407495"/>
                  <a:gd name="connsiteX60" fmla="*/ 123372 w 237082"/>
                  <a:gd name="connsiteY60" fmla="*/ 36243 h 407495"/>
                  <a:gd name="connsiteX61" fmla="*/ 124039 w 237082"/>
                  <a:gd name="connsiteY61" fmla="*/ 41672 h 407495"/>
                  <a:gd name="connsiteX62" fmla="*/ 128801 w 237082"/>
                  <a:gd name="connsiteY62" fmla="*/ 45958 h 407495"/>
                  <a:gd name="connsiteX63" fmla="*/ 120610 w 237082"/>
                  <a:gd name="connsiteY63" fmla="*/ 50816 h 407495"/>
                  <a:gd name="connsiteX64" fmla="*/ 126230 w 237082"/>
                  <a:gd name="connsiteY64" fmla="*/ 55293 h 407495"/>
                  <a:gd name="connsiteX65" fmla="*/ 118800 w 237082"/>
                  <a:gd name="connsiteY65" fmla="*/ 57388 h 407495"/>
                  <a:gd name="connsiteX66" fmla="*/ 126134 w 237082"/>
                  <a:gd name="connsiteY66" fmla="*/ 69009 h 407495"/>
                  <a:gd name="connsiteX67" fmla="*/ 123277 w 237082"/>
                  <a:gd name="connsiteY67" fmla="*/ 71390 h 407495"/>
                  <a:gd name="connsiteX68" fmla="*/ 140136 w 237082"/>
                  <a:gd name="connsiteY68" fmla="*/ 73771 h 407495"/>
                  <a:gd name="connsiteX69" fmla="*/ 135945 w 237082"/>
                  <a:gd name="connsiteY69" fmla="*/ 79581 h 407495"/>
                  <a:gd name="connsiteX70" fmla="*/ 144708 w 237082"/>
                  <a:gd name="connsiteY70" fmla="*/ 83296 h 407495"/>
                  <a:gd name="connsiteX71" fmla="*/ 135564 w 237082"/>
                  <a:gd name="connsiteY71" fmla="*/ 94250 h 407495"/>
                  <a:gd name="connsiteX72" fmla="*/ 138326 w 237082"/>
                  <a:gd name="connsiteY72" fmla="*/ 98155 h 407495"/>
                  <a:gd name="connsiteX73" fmla="*/ 123277 w 237082"/>
                  <a:gd name="connsiteY73" fmla="*/ 116824 h 407495"/>
                  <a:gd name="connsiteX74" fmla="*/ 139374 w 237082"/>
                  <a:gd name="connsiteY74" fmla="*/ 126349 h 407495"/>
                  <a:gd name="connsiteX75" fmla="*/ 155376 w 237082"/>
                  <a:gd name="connsiteY75" fmla="*/ 122253 h 407495"/>
                  <a:gd name="connsiteX76" fmla="*/ 152423 w 237082"/>
                  <a:gd name="connsiteY76" fmla="*/ 135017 h 407495"/>
                  <a:gd name="connsiteX77" fmla="*/ 137850 w 237082"/>
                  <a:gd name="connsiteY77" fmla="*/ 153781 h 407495"/>
                  <a:gd name="connsiteX78" fmla="*/ 146899 w 237082"/>
                  <a:gd name="connsiteY78" fmla="*/ 166545 h 407495"/>
                  <a:gd name="connsiteX79" fmla="*/ 176617 w 237082"/>
                  <a:gd name="connsiteY79" fmla="*/ 173593 h 407495"/>
                  <a:gd name="connsiteX80" fmla="*/ 166330 w 237082"/>
                  <a:gd name="connsiteY80" fmla="*/ 187881 h 407495"/>
                  <a:gd name="connsiteX81" fmla="*/ 161186 w 237082"/>
                  <a:gd name="connsiteY81" fmla="*/ 196929 h 407495"/>
                  <a:gd name="connsiteX82" fmla="*/ 154424 w 237082"/>
                  <a:gd name="connsiteY82" fmla="*/ 208074 h 407495"/>
                  <a:gd name="connsiteX83" fmla="*/ 163949 w 237082"/>
                  <a:gd name="connsiteY83" fmla="*/ 211598 h 407495"/>
                  <a:gd name="connsiteX84" fmla="*/ 174712 w 237082"/>
                  <a:gd name="connsiteY84" fmla="*/ 215503 h 407495"/>
                  <a:gd name="connsiteX85" fmla="*/ 195286 w 237082"/>
                  <a:gd name="connsiteY85" fmla="*/ 214265 h 407495"/>
                  <a:gd name="connsiteX86" fmla="*/ 207287 w 237082"/>
                  <a:gd name="connsiteY86" fmla="*/ 219313 h 407495"/>
                  <a:gd name="connsiteX87" fmla="*/ 191666 w 237082"/>
                  <a:gd name="connsiteY87" fmla="*/ 242459 h 407495"/>
                  <a:gd name="connsiteX88" fmla="*/ 180141 w 237082"/>
                  <a:gd name="connsiteY88" fmla="*/ 255984 h 407495"/>
                  <a:gd name="connsiteX89" fmla="*/ 184904 w 237082"/>
                  <a:gd name="connsiteY89" fmla="*/ 267700 h 407495"/>
                  <a:gd name="connsiteX90" fmla="*/ 196048 w 237082"/>
                  <a:gd name="connsiteY90" fmla="*/ 276273 h 407495"/>
                  <a:gd name="connsiteX91" fmla="*/ 167854 w 237082"/>
                  <a:gd name="connsiteY91" fmla="*/ 294942 h 407495"/>
                  <a:gd name="connsiteX92" fmla="*/ 201287 w 237082"/>
                  <a:gd name="connsiteY92" fmla="*/ 294846 h 407495"/>
                  <a:gd name="connsiteX93" fmla="*/ 210240 w 237082"/>
                  <a:gd name="connsiteY93" fmla="*/ 294465 h 407495"/>
                  <a:gd name="connsiteX94" fmla="*/ 222622 w 237082"/>
                  <a:gd name="connsiteY94" fmla="*/ 301990 h 407495"/>
                  <a:gd name="connsiteX95" fmla="*/ 198334 w 237082"/>
                  <a:gd name="connsiteY95" fmla="*/ 329708 h 407495"/>
                  <a:gd name="connsiteX96" fmla="*/ 187952 w 237082"/>
                  <a:gd name="connsiteY96" fmla="*/ 338852 h 407495"/>
                  <a:gd name="connsiteX97" fmla="*/ 178998 w 237082"/>
                  <a:gd name="connsiteY97" fmla="*/ 342757 h 407495"/>
                  <a:gd name="connsiteX98" fmla="*/ 194905 w 237082"/>
                  <a:gd name="connsiteY98" fmla="*/ 347139 h 407495"/>
                  <a:gd name="connsiteX99" fmla="*/ 215384 w 237082"/>
                  <a:gd name="connsiteY99" fmla="*/ 352282 h 407495"/>
                  <a:gd name="connsiteX100" fmla="*/ 234624 w 237082"/>
                  <a:gd name="connsiteY100" fmla="*/ 351330 h 407495"/>
                  <a:gd name="connsiteX101" fmla="*/ 224432 w 237082"/>
                  <a:gd name="connsiteY101" fmla="*/ 385429 h 407495"/>
                  <a:gd name="connsiteX102" fmla="*/ 195857 w 237082"/>
                  <a:gd name="connsiteY102" fmla="*/ 396669 h 407495"/>
                  <a:gd name="connsiteX103" fmla="*/ 157281 w 237082"/>
                  <a:gd name="connsiteY103" fmla="*/ 400955 h 407495"/>
                  <a:gd name="connsiteX104" fmla="*/ 106799 w 237082"/>
                  <a:gd name="connsiteY104" fmla="*/ 406670 h 407495"/>
                  <a:gd name="connsiteX105" fmla="*/ 67651 w 237082"/>
                  <a:gd name="connsiteY105" fmla="*/ 396002 h 407495"/>
                  <a:gd name="connsiteX106" fmla="*/ 24979 w 237082"/>
                  <a:gd name="connsiteY106" fmla="*/ 380381 h 40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082" h="407495">
                    <a:moveTo>
                      <a:pt x="25169" y="380000"/>
                    </a:moveTo>
                    <a:cubicBezTo>
                      <a:pt x="9453" y="375618"/>
                      <a:pt x="10310" y="363236"/>
                      <a:pt x="9263" y="361902"/>
                    </a:cubicBezTo>
                    <a:cubicBezTo>
                      <a:pt x="9072" y="361617"/>
                      <a:pt x="-5406" y="349329"/>
                      <a:pt x="2214" y="335709"/>
                    </a:cubicBezTo>
                    <a:cubicBezTo>
                      <a:pt x="5453" y="329803"/>
                      <a:pt x="16502" y="327327"/>
                      <a:pt x="19930" y="330756"/>
                    </a:cubicBezTo>
                    <a:cubicBezTo>
                      <a:pt x="23645" y="325707"/>
                      <a:pt x="38123" y="325898"/>
                      <a:pt x="24598" y="319707"/>
                    </a:cubicBezTo>
                    <a:cubicBezTo>
                      <a:pt x="19930" y="317611"/>
                      <a:pt x="20883" y="309515"/>
                      <a:pt x="16787" y="306943"/>
                    </a:cubicBezTo>
                    <a:cubicBezTo>
                      <a:pt x="5453" y="299895"/>
                      <a:pt x="10120" y="287798"/>
                      <a:pt x="11930" y="286845"/>
                    </a:cubicBezTo>
                    <a:cubicBezTo>
                      <a:pt x="18597" y="292179"/>
                      <a:pt x="25169" y="287322"/>
                      <a:pt x="27932" y="286083"/>
                    </a:cubicBezTo>
                    <a:cubicBezTo>
                      <a:pt x="33361" y="283797"/>
                      <a:pt x="41076" y="288560"/>
                      <a:pt x="44410" y="281226"/>
                    </a:cubicBezTo>
                    <a:cubicBezTo>
                      <a:pt x="47077" y="275511"/>
                      <a:pt x="53268" y="277130"/>
                      <a:pt x="54030" y="272463"/>
                    </a:cubicBezTo>
                    <a:cubicBezTo>
                      <a:pt x="54697" y="267986"/>
                      <a:pt x="32218" y="273034"/>
                      <a:pt x="44029" y="259128"/>
                    </a:cubicBezTo>
                    <a:cubicBezTo>
                      <a:pt x="37457" y="256365"/>
                      <a:pt x="25169" y="258366"/>
                      <a:pt x="20216" y="251793"/>
                    </a:cubicBezTo>
                    <a:cubicBezTo>
                      <a:pt x="17168" y="247793"/>
                      <a:pt x="20978" y="244173"/>
                      <a:pt x="33647" y="244078"/>
                    </a:cubicBezTo>
                    <a:cubicBezTo>
                      <a:pt x="52601" y="244078"/>
                      <a:pt x="25360" y="232077"/>
                      <a:pt x="56507" y="236553"/>
                    </a:cubicBezTo>
                    <a:cubicBezTo>
                      <a:pt x="66603" y="238077"/>
                      <a:pt x="49934" y="224552"/>
                      <a:pt x="73366" y="231315"/>
                    </a:cubicBezTo>
                    <a:cubicBezTo>
                      <a:pt x="74795" y="229695"/>
                      <a:pt x="78414" y="221599"/>
                      <a:pt x="88511" y="225409"/>
                    </a:cubicBezTo>
                    <a:cubicBezTo>
                      <a:pt x="82414" y="220361"/>
                      <a:pt x="83081" y="219123"/>
                      <a:pt x="82034" y="217313"/>
                    </a:cubicBezTo>
                    <a:cubicBezTo>
                      <a:pt x="66127" y="219123"/>
                      <a:pt x="71366" y="213884"/>
                      <a:pt x="63174" y="213408"/>
                    </a:cubicBezTo>
                    <a:cubicBezTo>
                      <a:pt x="42219" y="212169"/>
                      <a:pt x="50315" y="204454"/>
                      <a:pt x="55363" y="198549"/>
                    </a:cubicBezTo>
                    <a:cubicBezTo>
                      <a:pt x="47553" y="200739"/>
                      <a:pt x="35171" y="194643"/>
                      <a:pt x="32218" y="190167"/>
                    </a:cubicBezTo>
                    <a:cubicBezTo>
                      <a:pt x="27170" y="182451"/>
                      <a:pt x="36504" y="185214"/>
                      <a:pt x="38885" y="184737"/>
                    </a:cubicBezTo>
                    <a:cubicBezTo>
                      <a:pt x="42124" y="184166"/>
                      <a:pt x="41076" y="174641"/>
                      <a:pt x="48410" y="179594"/>
                    </a:cubicBezTo>
                    <a:cubicBezTo>
                      <a:pt x="55745" y="184547"/>
                      <a:pt x="63174" y="183690"/>
                      <a:pt x="62126" y="179594"/>
                    </a:cubicBezTo>
                    <a:cubicBezTo>
                      <a:pt x="60317" y="172260"/>
                      <a:pt x="77271" y="183023"/>
                      <a:pt x="80319" y="183785"/>
                    </a:cubicBezTo>
                    <a:cubicBezTo>
                      <a:pt x="81938" y="180261"/>
                      <a:pt x="82891" y="177403"/>
                      <a:pt x="85272" y="176736"/>
                    </a:cubicBezTo>
                    <a:cubicBezTo>
                      <a:pt x="90511" y="175308"/>
                      <a:pt x="87939" y="170450"/>
                      <a:pt x="80510" y="164163"/>
                    </a:cubicBezTo>
                    <a:cubicBezTo>
                      <a:pt x="79367" y="163211"/>
                      <a:pt x="72794" y="163116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4" y="140922"/>
                      <a:pt x="70699" y="141399"/>
                    </a:cubicBezTo>
                    <a:cubicBezTo>
                      <a:pt x="74128" y="141780"/>
                      <a:pt x="80700" y="146161"/>
                      <a:pt x="79843" y="143304"/>
                    </a:cubicBezTo>
                    <a:cubicBezTo>
                      <a:pt x="78319" y="138160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8" y="111014"/>
                      <a:pt x="72794" y="113967"/>
                    </a:cubicBezTo>
                    <a:cubicBezTo>
                      <a:pt x="74985" y="114633"/>
                      <a:pt x="73556" y="109395"/>
                      <a:pt x="74033" y="108633"/>
                    </a:cubicBezTo>
                    <a:cubicBezTo>
                      <a:pt x="75271" y="106347"/>
                      <a:pt x="82700" y="112538"/>
                      <a:pt x="84224" y="112157"/>
                    </a:cubicBezTo>
                    <a:cubicBezTo>
                      <a:pt x="86510" y="111776"/>
                      <a:pt x="82700" y="104823"/>
                      <a:pt x="88130" y="108347"/>
                    </a:cubicBezTo>
                    <a:cubicBezTo>
                      <a:pt x="96035" y="113395"/>
                      <a:pt x="98893" y="111109"/>
                      <a:pt x="100322" y="110633"/>
                    </a:cubicBezTo>
                    <a:cubicBezTo>
                      <a:pt x="92892" y="105680"/>
                      <a:pt x="97369" y="103299"/>
                      <a:pt x="90892" y="100822"/>
                    </a:cubicBezTo>
                    <a:cubicBezTo>
                      <a:pt x="88225" y="99774"/>
                      <a:pt x="82034" y="100251"/>
                      <a:pt x="84891" y="91392"/>
                    </a:cubicBezTo>
                    <a:cubicBezTo>
                      <a:pt x="92035" y="97107"/>
                      <a:pt x="93178" y="90916"/>
                      <a:pt x="94321" y="91773"/>
                    </a:cubicBezTo>
                    <a:cubicBezTo>
                      <a:pt x="97464" y="94059"/>
                      <a:pt x="100607" y="93964"/>
                      <a:pt x="101274" y="92726"/>
                    </a:cubicBezTo>
                    <a:cubicBezTo>
                      <a:pt x="100417" y="90440"/>
                      <a:pt x="93654" y="84915"/>
                      <a:pt x="95654" y="82344"/>
                    </a:cubicBezTo>
                    <a:cubicBezTo>
                      <a:pt x="94702" y="81582"/>
                      <a:pt x="85082" y="78343"/>
                      <a:pt x="90035" y="76057"/>
                    </a:cubicBezTo>
                    <a:cubicBezTo>
                      <a:pt x="87558" y="76057"/>
                      <a:pt x="85844" y="73200"/>
                      <a:pt x="85367" y="71104"/>
                    </a:cubicBezTo>
                    <a:cubicBezTo>
                      <a:pt x="84891" y="68818"/>
                      <a:pt x="88225" y="71390"/>
                      <a:pt x="92606" y="69866"/>
                    </a:cubicBezTo>
                    <a:cubicBezTo>
                      <a:pt x="92130" y="67961"/>
                      <a:pt x="88034" y="64437"/>
                      <a:pt x="91178" y="61960"/>
                    </a:cubicBezTo>
                    <a:cubicBezTo>
                      <a:pt x="96797" y="67199"/>
                      <a:pt x="95845" y="61960"/>
                      <a:pt x="98226" y="62532"/>
                    </a:cubicBezTo>
                    <a:cubicBezTo>
                      <a:pt x="101084" y="63198"/>
                      <a:pt x="102322" y="65484"/>
                      <a:pt x="105084" y="65770"/>
                    </a:cubicBezTo>
                    <a:cubicBezTo>
                      <a:pt x="109466" y="58436"/>
                      <a:pt x="104894" y="57960"/>
                      <a:pt x="103846" y="54721"/>
                    </a:cubicBezTo>
                    <a:cubicBezTo>
                      <a:pt x="102608" y="51102"/>
                      <a:pt x="106894" y="52054"/>
                      <a:pt x="105751" y="48244"/>
                    </a:cubicBezTo>
                    <a:cubicBezTo>
                      <a:pt x="103941" y="41958"/>
                      <a:pt x="95654" y="44529"/>
                      <a:pt x="97083" y="35862"/>
                    </a:cubicBezTo>
                    <a:cubicBezTo>
                      <a:pt x="98226" y="30718"/>
                      <a:pt x="99845" y="35195"/>
                      <a:pt x="101084" y="36243"/>
                    </a:cubicBezTo>
                    <a:cubicBezTo>
                      <a:pt x="102322" y="37290"/>
                      <a:pt x="105275" y="35957"/>
                      <a:pt x="106989" y="41481"/>
                    </a:cubicBezTo>
                    <a:cubicBezTo>
                      <a:pt x="109561" y="38910"/>
                      <a:pt x="102798" y="32242"/>
                      <a:pt x="106513" y="29670"/>
                    </a:cubicBezTo>
                    <a:cubicBezTo>
                      <a:pt x="107370" y="30528"/>
                      <a:pt x="108894" y="30623"/>
                      <a:pt x="110037" y="30909"/>
                    </a:cubicBezTo>
                    <a:cubicBezTo>
                      <a:pt x="102893" y="15192"/>
                      <a:pt x="109466" y="16335"/>
                      <a:pt x="111561" y="13573"/>
                    </a:cubicBezTo>
                    <a:cubicBezTo>
                      <a:pt x="115562" y="8334"/>
                      <a:pt x="110799" y="3572"/>
                      <a:pt x="116514" y="238"/>
                    </a:cubicBezTo>
                    <a:cubicBezTo>
                      <a:pt x="120514" y="-2048"/>
                      <a:pt x="121562" y="12811"/>
                      <a:pt x="121277" y="15478"/>
                    </a:cubicBezTo>
                    <a:cubicBezTo>
                      <a:pt x="120610" y="20431"/>
                      <a:pt x="129373" y="24241"/>
                      <a:pt x="126039" y="27194"/>
                    </a:cubicBezTo>
                    <a:cubicBezTo>
                      <a:pt x="118229" y="34052"/>
                      <a:pt x="122896" y="35576"/>
                      <a:pt x="123372" y="36243"/>
                    </a:cubicBezTo>
                    <a:cubicBezTo>
                      <a:pt x="124705" y="37481"/>
                      <a:pt x="122801" y="39862"/>
                      <a:pt x="124039" y="41672"/>
                    </a:cubicBezTo>
                    <a:cubicBezTo>
                      <a:pt x="125849" y="44244"/>
                      <a:pt x="130992" y="41672"/>
                      <a:pt x="128801" y="45958"/>
                    </a:cubicBezTo>
                    <a:cubicBezTo>
                      <a:pt x="127754" y="47958"/>
                      <a:pt x="124420" y="47673"/>
                      <a:pt x="120610" y="50816"/>
                    </a:cubicBezTo>
                    <a:cubicBezTo>
                      <a:pt x="121658" y="52626"/>
                      <a:pt x="128992" y="51673"/>
                      <a:pt x="126230" y="55293"/>
                    </a:cubicBezTo>
                    <a:cubicBezTo>
                      <a:pt x="124420" y="57674"/>
                      <a:pt x="121753" y="58055"/>
                      <a:pt x="118800" y="57388"/>
                    </a:cubicBezTo>
                    <a:cubicBezTo>
                      <a:pt x="119657" y="62532"/>
                      <a:pt x="126230" y="63865"/>
                      <a:pt x="126134" y="69009"/>
                    </a:cubicBezTo>
                    <a:cubicBezTo>
                      <a:pt x="126134" y="69675"/>
                      <a:pt x="124325" y="71390"/>
                      <a:pt x="123277" y="71390"/>
                    </a:cubicBezTo>
                    <a:cubicBezTo>
                      <a:pt x="122134" y="77010"/>
                      <a:pt x="138422" y="72533"/>
                      <a:pt x="140136" y="73771"/>
                    </a:cubicBezTo>
                    <a:cubicBezTo>
                      <a:pt x="139946" y="77105"/>
                      <a:pt x="137945" y="77581"/>
                      <a:pt x="135945" y="79581"/>
                    </a:cubicBezTo>
                    <a:cubicBezTo>
                      <a:pt x="139564" y="84153"/>
                      <a:pt x="144994" y="81201"/>
                      <a:pt x="144708" y="83296"/>
                    </a:cubicBezTo>
                    <a:cubicBezTo>
                      <a:pt x="143946" y="89583"/>
                      <a:pt x="137469" y="91964"/>
                      <a:pt x="135564" y="94250"/>
                    </a:cubicBezTo>
                    <a:cubicBezTo>
                      <a:pt x="133659" y="96536"/>
                      <a:pt x="134707" y="99203"/>
                      <a:pt x="138326" y="98155"/>
                    </a:cubicBezTo>
                    <a:cubicBezTo>
                      <a:pt x="143184" y="101584"/>
                      <a:pt x="139469" y="109014"/>
                      <a:pt x="123277" y="116824"/>
                    </a:cubicBezTo>
                    <a:cubicBezTo>
                      <a:pt x="127754" y="116824"/>
                      <a:pt x="143184" y="111681"/>
                      <a:pt x="139374" y="126349"/>
                    </a:cubicBezTo>
                    <a:cubicBezTo>
                      <a:pt x="142803" y="123587"/>
                      <a:pt x="147661" y="125587"/>
                      <a:pt x="155376" y="122253"/>
                    </a:cubicBezTo>
                    <a:cubicBezTo>
                      <a:pt x="162996" y="118920"/>
                      <a:pt x="157472" y="131683"/>
                      <a:pt x="152423" y="135017"/>
                    </a:cubicBezTo>
                    <a:cubicBezTo>
                      <a:pt x="159948" y="141589"/>
                      <a:pt x="141470" y="153781"/>
                      <a:pt x="137850" y="153781"/>
                    </a:cubicBezTo>
                    <a:cubicBezTo>
                      <a:pt x="143565" y="157305"/>
                      <a:pt x="173378" y="159687"/>
                      <a:pt x="146899" y="166545"/>
                    </a:cubicBezTo>
                    <a:cubicBezTo>
                      <a:pt x="151376" y="176546"/>
                      <a:pt x="176617" y="171212"/>
                      <a:pt x="176617" y="173593"/>
                    </a:cubicBezTo>
                    <a:cubicBezTo>
                      <a:pt x="176426" y="175117"/>
                      <a:pt x="178331" y="184547"/>
                      <a:pt x="166330" y="187881"/>
                    </a:cubicBezTo>
                    <a:cubicBezTo>
                      <a:pt x="165568" y="189024"/>
                      <a:pt x="171378" y="195977"/>
                      <a:pt x="161186" y="196929"/>
                    </a:cubicBezTo>
                    <a:cubicBezTo>
                      <a:pt x="153090" y="197691"/>
                      <a:pt x="165092" y="205121"/>
                      <a:pt x="154424" y="208074"/>
                    </a:cubicBezTo>
                    <a:cubicBezTo>
                      <a:pt x="158519" y="210455"/>
                      <a:pt x="159472" y="213122"/>
                      <a:pt x="163949" y="211598"/>
                    </a:cubicBezTo>
                    <a:cubicBezTo>
                      <a:pt x="174902" y="207978"/>
                      <a:pt x="172712" y="217218"/>
                      <a:pt x="174712" y="215503"/>
                    </a:cubicBezTo>
                    <a:cubicBezTo>
                      <a:pt x="186809" y="204645"/>
                      <a:pt x="188142" y="219980"/>
                      <a:pt x="195286" y="214265"/>
                    </a:cubicBezTo>
                    <a:cubicBezTo>
                      <a:pt x="200048" y="210455"/>
                      <a:pt x="205859" y="211884"/>
                      <a:pt x="207287" y="219313"/>
                    </a:cubicBezTo>
                    <a:cubicBezTo>
                      <a:pt x="209859" y="232553"/>
                      <a:pt x="188809" y="241030"/>
                      <a:pt x="191666" y="242459"/>
                    </a:cubicBezTo>
                    <a:cubicBezTo>
                      <a:pt x="203763" y="248841"/>
                      <a:pt x="189571" y="252841"/>
                      <a:pt x="180141" y="255984"/>
                    </a:cubicBezTo>
                    <a:cubicBezTo>
                      <a:pt x="194810" y="257318"/>
                      <a:pt x="187571" y="257604"/>
                      <a:pt x="184904" y="267700"/>
                    </a:cubicBezTo>
                    <a:cubicBezTo>
                      <a:pt x="183475" y="273225"/>
                      <a:pt x="188047" y="272748"/>
                      <a:pt x="196048" y="276273"/>
                    </a:cubicBezTo>
                    <a:cubicBezTo>
                      <a:pt x="202049" y="278940"/>
                      <a:pt x="195191" y="292275"/>
                      <a:pt x="167854" y="294942"/>
                    </a:cubicBezTo>
                    <a:cubicBezTo>
                      <a:pt x="191380" y="301419"/>
                      <a:pt x="198048" y="288560"/>
                      <a:pt x="201287" y="294846"/>
                    </a:cubicBezTo>
                    <a:cubicBezTo>
                      <a:pt x="202430" y="297037"/>
                      <a:pt x="204620" y="297323"/>
                      <a:pt x="210240" y="294465"/>
                    </a:cubicBezTo>
                    <a:cubicBezTo>
                      <a:pt x="215288" y="291894"/>
                      <a:pt x="222242" y="297037"/>
                      <a:pt x="222622" y="301990"/>
                    </a:cubicBezTo>
                    <a:cubicBezTo>
                      <a:pt x="223766" y="315420"/>
                      <a:pt x="216431" y="335042"/>
                      <a:pt x="198334" y="329708"/>
                    </a:cubicBezTo>
                    <a:cubicBezTo>
                      <a:pt x="197381" y="331422"/>
                      <a:pt x="194714" y="336471"/>
                      <a:pt x="187952" y="338852"/>
                    </a:cubicBezTo>
                    <a:cubicBezTo>
                      <a:pt x="180046" y="341519"/>
                      <a:pt x="175950" y="341519"/>
                      <a:pt x="178998" y="342757"/>
                    </a:cubicBezTo>
                    <a:cubicBezTo>
                      <a:pt x="188714" y="346758"/>
                      <a:pt x="191000" y="347996"/>
                      <a:pt x="194905" y="347139"/>
                    </a:cubicBezTo>
                    <a:cubicBezTo>
                      <a:pt x="208145" y="344567"/>
                      <a:pt x="213574" y="349520"/>
                      <a:pt x="215384" y="352282"/>
                    </a:cubicBezTo>
                    <a:cubicBezTo>
                      <a:pt x="217003" y="354759"/>
                      <a:pt x="232433" y="348663"/>
                      <a:pt x="234624" y="351330"/>
                    </a:cubicBezTo>
                    <a:cubicBezTo>
                      <a:pt x="237101" y="354473"/>
                      <a:pt x="241672" y="369713"/>
                      <a:pt x="224432" y="385429"/>
                    </a:cubicBezTo>
                    <a:cubicBezTo>
                      <a:pt x="211193" y="397526"/>
                      <a:pt x="201953" y="394287"/>
                      <a:pt x="195857" y="396669"/>
                    </a:cubicBezTo>
                    <a:cubicBezTo>
                      <a:pt x="172235" y="406098"/>
                      <a:pt x="164139" y="397621"/>
                      <a:pt x="157281" y="400955"/>
                    </a:cubicBezTo>
                    <a:cubicBezTo>
                      <a:pt x="137945" y="410385"/>
                      <a:pt x="123372" y="402669"/>
                      <a:pt x="106799" y="406670"/>
                    </a:cubicBezTo>
                    <a:cubicBezTo>
                      <a:pt x="93463" y="409908"/>
                      <a:pt x="79557" y="403050"/>
                      <a:pt x="67651" y="396002"/>
                    </a:cubicBezTo>
                    <a:cubicBezTo>
                      <a:pt x="32313" y="398574"/>
                      <a:pt x="26503" y="384477"/>
                      <a:pt x="24979" y="380381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89" name="Freeform: Shape 1388">
                <a:extLst>
                  <a:ext uri="{FF2B5EF4-FFF2-40B4-BE49-F238E27FC236}">
                    <a16:creationId xmlns:a16="http://schemas.microsoft.com/office/drawing/2014/main" id="{2120ED63-FF82-AEFA-0F11-D1704A1877D2}"/>
                  </a:ext>
                </a:extLst>
              </p:cNvPr>
              <p:cNvSpPr/>
              <p:nvPr/>
            </p:nvSpPr>
            <p:spPr>
              <a:xfrm>
                <a:off x="8362405" y="2628128"/>
                <a:ext cx="478656" cy="822470"/>
              </a:xfrm>
              <a:custGeom>
                <a:avLst/>
                <a:gdLst>
                  <a:gd name="connsiteX0" fmla="*/ 35150 w 331336"/>
                  <a:gd name="connsiteY0" fmla="*/ 531246 h 569332"/>
                  <a:gd name="connsiteX1" fmla="*/ 12957 w 331336"/>
                  <a:gd name="connsiteY1" fmla="*/ 505910 h 569332"/>
                  <a:gd name="connsiteX2" fmla="*/ 3051 w 331336"/>
                  <a:gd name="connsiteY2" fmla="*/ 469429 h 569332"/>
                  <a:gd name="connsiteX3" fmla="*/ 27816 w 331336"/>
                  <a:gd name="connsiteY3" fmla="*/ 462476 h 569332"/>
                  <a:gd name="connsiteX4" fmla="*/ 34388 w 331336"/>
                  <a:gd name="connsiteY4" fmla="*/ 447140 h 569332"/>
                  <a:gd name="connsiteX5" fmla="*/ 23434 w 331336"/>
                  <a:gd name="connsiteY5" fmla="*/ 429329 h 569332"/>
                  <a:gd name="connsiteX6" fmla="*/ 16671 w 331336"/>
                  <a:gd name="connsiteY6" fmla="*/ 401230 h 569332"/>
                  <a:gd name="connsiteX7" fmla="*/ 39055 w 331336"/>
                  <a:gd name="connsiteY7" fmla="*/ 400182 h 569332"/>
                  <a:gd name="connsiteX8" fmla="*/ 62105 w 331336"/>
                  <a:gd name="connsiteY8" fmla="*/ 393419 h 569332"/>
                  <a:gd name="connsiteX9" fmla="*/ 75536 w 331336"/>
                  <a:gd name="connsiteY9" fmla="*/ 381132 h 569332"/>
                  <a:gd name="connsiteX10" fmla="*/ 61534 w 331336"/>
                  <a:gd name="connsiteY10" fmla="*/ 362558 h 569332"/>
                  <a:gd name="connsiteX11" fmla="*/ 28292 w 331336"/>
                  <a:gd name="connsiteY11" fmla="*/ 352367 h 569332"/>
                  <a:gd name="connsiteX12" fmla="*/ 47056 w 331336"/>
                  <a:gd name="connsiteY12" fmla="*/ 341508 h 569332"/>
                  <a:gd name="connsiteX13" fmla="*/ 79060 w 331336"/>
                  <a:gd name="connsiteY13" fmla="*/ 331031 h 569332"/>
                  <a:gd name="connsiteX14" fmla="*/ 102587 w 331336"/>
                  <a:gd name="connsiteY14" fmla="*/ 323696 h 569332"/>
                  <a:gd name="connsiteX15" fmla="*/ 123732 w 331336"/>
                  <a:gd name="connsiteY15" fmla="*/ 315410 h 569332"/>
                  <a:gd name="connsiteX16" fmla="*/ 114684 w 331336"/>
                  <a:gd name="connsiteY16" fmla="*/ 304075 h 569332"/>
                  <a:gd name="connsiteX17" fmla="*/ 88299 w 331336"/>
                  <a:gd name="connsiteY17" fmla="*/ 298550 h 569332"/>
                  <a:gd name="connsiteX18" fmla="*/ 77346 w 331336"/>
                  <a:gd name="connsiteY18" fmla="*/ 277786 h 569332"/>
                  <a:gd name="connsiteX19" fmla="*/ 45056 w 331336"/>
                  <a:gd name="connsiteY19" fmla="*/ 266070 h 569332"/>
                  <a:gd name="connsiteX20" fmla="*/ 54295 w 331336"/>
                  <a:gd name="connsiteY20" fmla="*/ 258450 h 569332"/>
                  <a:gd name="connsiteX21" fmla="*/ 67630 w 331336"/>
                  <a:gd name="connsiteY21" fmla="*/ 251306 h 569332"/>
                  <a:gd name="connsiteX22" fmla="*/ 86871 w 331336"/>
                  <a:gd name="connsiteY22" fmla="*/ 251211 h 569332"/>
                  <a:gd name="connsiteX23" fmla="*/ 112302 w 331336"/>
                  <a:gd name="connsiteY23" fmla="*/ 257021 h 569332"/>
                  <a:gd name="connsiteX24" fmla="*/ 119160 w 331336"/>
                  <a:gd name="connsiteY24" fmla="*/ 247115 h 569332"/>
                  <a:gd name="connsiteX25" fmla="*/ 112493 w 331336"/>
                  <a:gd name="connsiteY25" fmla="*/ 229494 h 569332"/>
                  <a:gd name="connsiteX26" fmla="*/ 99825 w 331336"/>
                  <a:gd name="connsiteY26" fmla="*/ 226541 h 569332"/>
                  <a:gd name="connsiteX27" fmla="*/ 94967 w 331336"/>
                  <a:gd name="connsiteY27" fmla="*/ 216350 h 569332"/>
                  <a:gd name="connsiteX28" fmla="*/ 78774 w 331336"/>
                  <a:gd name="connsiteY28" fmla="*/ 196157 h 569332"/>
                  <a:gd name="connsiteX29" fmla="*/ 98872 w 331336"/>
                  <a:gd name="connsiteY29" fmla="*/ 197585 h 569332"/>
                  <a:gd name="connsiteX30" fmla="*/ 111636 w 331336"/>
                  <a:gd name="connsiteY30" fmla="*/ 200252 h 569332"/>
                  <a:gd name="connsiteX31" fmla="*/ 126685 w 331336"/>
                  <a:gd name="connsiteY31" fmla="*/ 198728 h 569332"/>
                  <a:gd name="connsiteX32" fmla="*/ 105254 w 331336"/>
                  <a:gd name="connsiteY32" fmla="*/ 175106 h 569332"/>
                  <a:gd name="connsiteX33" fmla="*/ 101825 w 331336"/>
                  <a:gd name="connsiteY33" fmla="*/ 159295 h 569332"/>
                  <a:gd name="connsiteX34" fmla="*/ 103539 w 331336"/>
                  <a:gd name="connsiteY34" fmla="*/ 151770 h 569332"/>
                  <a:gd name="connsiteX35" fmla="*/ 117732 w 331336"/>
                  <a:gd name="connsiteY35" fmla="*/ 156723 h 569332"/>
                  <a:gd name="connsiteX36" fmla="*/ 123161 w 331336"/>
                  <a:gd name="connsiteY36" fmla="*/ 151389 h 569332"/>
                  <a:gd name="connsiteX37" fmla="*/ 140211 w 331336"/>
                  <a:gd name="connsiteY37" fmla="*/ 154628 h 569332"/>
                  <a:gd name="connsiteX38" fmla="*/ 127066 w 331336"/>
                  <a:gd name="connsiteY38" fmla="*/ 140912 h 569332"/>
                  <a:gd name="connsiteX39" fmla="*/ 118684 w 331336"/>
                  <a:gd name="connsiteY39" fmla="*/ 127767 h 569332"/>
                  <a:gd name="connsiteX40" fmla="*/ 131829 w 331336"/>
                  <a:gd name="connsiteY40" fmla="*/ 128339 h 569332"/>
                  <a:gd name="connsiteX41" fmla="*/ 141639 w 331336"/>
                  <a:gd name="connsiteY41" fmla="*/ 129672 h 569332"/>
                  <a:gd name="connsiteX42" fmla="*/ 133829 w 331336"/>
                  <a:gd name="connsiteY42" fmla="*/ 115099 h 569332"/>
                  <a:gd name="connsiteX43" fmla="*/ 125923 w 331336"/>
                  <a:gd name="connsiteY43" fmla="*/ 106241 h 569332"/>
                  <a:gd name="connsiteX44" fmla="*/ 119446 w 331336"/>
                  <a:gd name="connsiteY44" fmla="*/ 99287 h 569332"/>
                  <a:gd name="connsiteX45" fmla="*/ 129543 w 331336"/>
                  <a:gd name="connsiteY45" fmla="*/ 97573 h 569332"/>
                  <a:gd name="connsiteX46" fmla="*/ 127542 w 331336"/>
                  <a:gd name="connsiteY46" fmla="*/ 86524 h 569332"/>
                  <a:gd name="connsiteX47" fmla="*/ 137353 w 331336"/>
                  <a:gd name="connsiteY47" fmla="*/ 87286 h 569332"/>
                  <a:gd name="connsiteX48" fmla="*/ 146973 w 331336"/>
                  <a:gd name="connsiteY48" fmla="*/ 91763 h 569332"/>
                  <a:gd name="connsiteX49" fmla="*/ 145164 w 331336"/>
                  <a:gd name="connsiteY49" fmla="*/ 76332 h 569332"/>
                  <a:gd name="connsiteX50" fmla="*/ 147830 w 331336"/>
                  <a:gd name="connsiteY50" fmla="*/ 67283 h 569332"/>
                  <a:gd name="connsiteX51" fmla="*/ 135734 w 331336"/>
                  <a:gd name="connsiteY51" fmla="*/ 50043 h 569332"/>
                  <a:gd name="connsiteX52" fmla="*/ 141259 w 331336"/>
                  <a:gd name="connsiteY52" fmla="*/ 50615 h 569332"/>
                  <a:gd name="connsiteX53" fmla="*/ 149545 w 331336"/>
                  <a:gd name="connsiteY53" fmla="*/ 57949 h 569332"/>
                  <a:gd name="connsiteX54" fmla="*/ 148878 w 331336"/>
                  <a:gd name="connsiteY54" fmla="*/ 41471 h 569332"/>
                  <a:gd name="connsiteX55" fmla="*/ 153831 w 331336"/>
                  <a:gd name="connsiteY55" fmla="*/ 43185 h 569332"/>
                  <a:gd name="connsiteX56" fmla="*/ 155927 w 331336"/>
                  <a:gd name="connsiteY56" fmla="*/ 18992 h 569332"/>
                  <a:gd name="connsiteX57" fmla="*/ 162880 w 331336"/>
                  <a:gd name="connsiteY57" fmla="*/ 323 h 569332"/>
                  <a:gd name="connsiteX58" fmla="*/ 169547 w 331336"/>
                  <a:gd name="connsiteY58" fmla="*/ 21659 h 569332"/>
                  <a:gd name="connsiteX59" fmla="*/ 176215 w 331336"/>
                  <a:gd name="connsiteY59" fmla="*/ 38042 h 569332"/>
                  <a:gd name="connsiteX60" fmla="*/ 172501 w 331336"/>
                  <a:gd name="connsiteY60" fmla="*/ 50615 h 569332"/>
                  <a:gd name="connsiteX61" fmla="*/ 173453 w 331336"/>
                  <a:gd name="connsiteY61" fmla="*/ 58139 h 569332"/>
                  <a:gd name="connsiteX62" fmla="*/ 180025 w 331336"/>
                  <a:gd name="connsiteY62" fmla="*/ 64140 h 569332"/>
                  <a:gd name="connsiteX63" fmla="*/ 168690 w 331336"/>
                  <a:gd name="connsiteY63" fmla="*/ 70903 h 569332"/>
                  <a:gd name="connsiteX64" fmla="*/ 176501 w 331336"/>
                  <a:gd name="connsiteY64" fmla="*/ 77189 h 569332"/>
                  <a:gd name="connsiteX65" fmla="*/ 166119 w 331336"/>
                  <a:gd name="connsiteY65" fmla="*/ 80142 h 569332"/>
                  <a:gd name="connsiteX66" fmla="*/ 176310 w 331336"/>
                  <a:gd name="connsiteY66" fmla="*/ 96430 h 569332"/>
                  <a:gd name="connsiteX67" fmla="*/ 172310 w 331336"/>
                  <a:gd name="connsiteY67" fmla="*/ 99668 h 569332"/>
                  <a:gd name="connsiteX68" fmla="*/ 195932 w 331336"/>
                  <a:gd name="connsiteY68" fmla="*/ 103002 h 569332"/>
                  <a:gd name="connsiteX69" fmla="*/ 190122 w 331336"/>
                  <a:gd name="connsiteY69" fmla="*/ 111194 h 569332"/>
                  <a:gd name="connsiteX70" fmla="*/ 202409 w 331336"/>
                  <a:gd name="connsiteY70" fmla="*/ 116337 h 569332"/>
                  <a:gd name="connsiteX71" fmla="*/ 189550 w 331336"/>
                  <a:gd name="connsiteY71" fmla="*/ 131672 h 569332"/>
                  <a:gd name="connsiteX72" fmla="*/ 193455 w 331336"/>
                  <a:gd name="connsiteY72" fmla="*/ 137102 h 569332"/>
                  <a:gd name="connsiteX73" fmla="*/ 172405 w 331336"/>
                  <a:gd name="connsiteY73" fmla="*/ 163200 h 569332"/>
                  <a:gd name="connsiteX74" fmla="*/ 194884 w 331336"/>
                  <a:gd name="connsiteY74" fmla="*/ 176440 h 569332"/>
                  <a:gd name="connsiteX75" fmla="*/ 217172 w 331336"/>
                  <a:gd name="connsiteY75" fmla="*/ 170820 h 569332"/>
                  <a:gd name="connsiteX76" fmla="*/ 212982 w 331336"/>
                  <a:gd name="connsiteY76" fmla="*/ 188727 h 569332"/>
                  <a:gd name="connsiteX77" fmla="*/ 192693 w 331336"/>
                  <a:gd name="connsiteY77" fmla="*/ 214921 h 569332"/>
                  <a:gd name="connsiteX78" fmla="*/ 205362 w 331336"/>
                  <a:gd name="connsiteY78" fmla="*/ 232637 h 569332"/>
                  <a:gd name="connsiteX79" fmla="*/ 246795 w 331336"/>
                  <a:gd name="connsiteY79" fmla="*/ 242448 h 569332"/>
                  <a:gd name="connsiteX80" fmla="*/ 232508 w 331336"/>
                  <a:gd name="connsiteY80" fmla="*/ 262451 h 569332"/>
                  <a:gd name="connsiteX81" fmla="*/ 225269 w 331336"/>
                  <a:gd name="connsiteY81" fmla="*/ 275119 h 569332"/>
                  <a:gd name="connsiteX82" fmla="*/ 215839 w 331336"/>
                  <a:gd name="connsiteY82" fmla="*/ 290645 h 569332"/>
                  <a:gd name="connsiteX83" fmla="*/ 229174 w 331336"/>
                  <a:gd name="connsiteY83" fmla="*/ 295598 h 569332"/>
                  <a:gd name="connsiteX84" fmla="*/ 244224 w 331336"/>
                  <a:gd name="connsiteY84" fmla="*/ 300932 h 569332"/>
                  <a:gd name="connsiteX85" fmla="*/ 272894 w 331336"/>
                  <a:gd name="connsiteY85" fmla="*/ 299217 h 569332"/>
                  <a:gd name="connsiteX86" fmla="*/ 289658 w 331336"/>
                  <a:gd name="connsiteY86" fmla="*/ 306361 h 569332"/>
                  <a:gd name="connsiteX87" fmla="*/ 267846 w 331336"/>
                  <a:gd name="connsiteY87" fmla="*/ 338651 h 569332"/>
                  <a:gd name="connsiteX88" fmla="*/ 251748 w 331336"/>
                  <a:gd name="connsiteY88" fmla="*/ 357605 h 569332"/>
                  <a:gd name="connsiteX89" fmla="*/ 258416 w 331336"/>
                  <a:gd name="connsiteY89" fmla="*/ 373988 h 569332"/>
                  <a:gd name="connsiteX90" fmla="*/ 273942 w 331336"/>
                  <a:gd name="connsiteY90" fmla="*/ 385895 h 569332"/>
                  <a:gd name="connsiteX91" fmla="*/ 234699 w 331336"/>
                  <a:gd name="connsiteY91" fmla="*/ 411898 h 569332"/>
                  <a:gd name="connsiteX92" fmla="*/ 281371 w 331336"/>
                  <a:gd name="connsiteY92" fmla="*/ 411803 h 569332"/>
                  <a:gd name="connsiteX93" fmla="*/ 293849 w 331336"/>
                  <a:gd name="connsiteY93" fmla="*/ 411231 h 569332"/>
                  <a:gd name="connsiteX94" fmla="*/ 311184 w 331336"/>
                  <a:gd name="connsiteY94" fmla="*/ 421709 h 569332"/>
                  <a:gd name="connsiteX95" fmla="*/ 277276 w 331336"/>
                  <a:gd name="connsiteY95" fmla="*/ 460475 h 569332"/>
                  <a:gd name="connsiteX96" fmla="*/ 262702 w 331336"/>
                  <a:gd name="connsiteY96" fmla="*/ 473239 h 569332"/>
                  <a:gd name="connsiteX97" fmla="*/ 250224 w 331336"/>
                  <a:gd name="connsiteY97" fmla="*/ 478763 h 569332"/>
                  <a:gd name="connsiteX98" fmla="*/ 272418 w 331336"/>
                  <a:gd name="connsiteY98" fmla="*/ 484955 h 569332"/>
                  <a:gd name="connsiteX99" fmla="*/ 300993 w 331336"/>
                  <a:gd name="connsiteY99" fmla="*/ 492194 h 569332"/>
                  <a:gd name="connsiteX100" fmla="*/ 327853 w 331336"/>
                  <a:gd name="connsiteY100" fmla="*/ 490955 h 569332"/>
                  <a:gd name="connsiteX101" fmla="*/ 313661 w 331336"/>
                  <a:gd name="connsiteY101" fmla="*/ 538485 h 569332"/>
                  <a:gd name="connsiteX102" fmla="*/ 273751 w 331336"/>
                  <a:gd name="connsiteY102" fmla="*/ 554201 h 569332"/>
                  <a:gd name="connsiteX103" fmla="*/ 219840 w 331336"/>
                  <a:gd name="connsiteY103" fmla="*/ 560202 h 569332"/>
                  <a:gd name="connsiteX104" fmla="*/ 149355 w 331336"/>
                  <a:gd name="connsiteY104" fmla="*/ 568203 h 569332"/>
                  <a:gd name="connsiteX105" fmla="*/ 94586 w 331336"/>
                  <a:gd name="connsiteY105" fmla="*/ 553249 h 569332"/>
                  <a:gd name="connsiteX106" fmla="*/ 35055 w 331336"/>
                  <a:gd name="connsiteY106" fmla="*/ 531341 h 569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31336" h="569332">
                    <a:moveTo>
                      <a:pt x="35150" y="531246"/>
                    </a:moveTo>
                    <a:cubicBezTo>
                      <a:pt x="13147" y="525245"/>
                      <a:pt x="14385" y="507910"/>
                      <a:pt x="12957" y="505910"/>
                    </a:cubicBezTo>
                    <a:cubicBezTo>
                      <a:pt x="12766" y="505529"/>
                      <a:pt x="-7522" y="488288"/>
                      <a:pt x="3051" y="469429"/>
                    </a:cubicBezTo>
                    <a:cubicBezTo>
                      <a:pt x="7622" y="461142"/>
                      <a:pt x="22958" y="457713"/>
                      <a:pt x="27816" y="462476"/>
                    </a:cubicBezTo>
                    <a:cubicBezTo>
                      <a:pt x="32959" y="455332"/>
                      <a:pt x="53152" y="455618"/>
                      <a:pt x="34388" y="447140"/>
                    </a:cubicBezTo>
                    <a:cubicBezTo>
                      <a:pt x="27816" y="444188"/>
                      <a:pt x="29149" y="432948"/>
                      <a:pt x="23434" y="429329"/>
                    </a:cubicBezTo>
                    <a:cubicBezTo>
                      <a:pt x="7622" y="419423"/>
                      <a:pt x="14195" y="402659"/>
                      <a:pt x="16671" y="401230"/>
                    </a:cubicBezTo>
                    <a:cubicBezTo>
                      <a:pt x="25911" y="408659"/>
                      <a:pt x="35245" y="401897"/>
                      <a:pt x="39055" y="400182"/>
                    </a:cubicBezTo>
                    <a:cubicBezTo>
                      <a:pt x="46580" y="397039"/>
                      <a:pt x="57438" y="403611"/>
                      <a:pt x="62105" y="393419"/>
                    </a:cubicBezTo>
                    <a:cubicBezTo>
                      <a:pt x="65820" y="385418"/>
                      <a:pt x="74488" y="387704"/>
                      <a:pt x="75536" y="381132"/>
                    </a:cubicBezTo>
                    <a:cubicBezTo>
                      <a:pt x="76488" y="374941"/>
                      <a:pt x="45056" y="381989"/>
                      <a:pt x="61534" y="362558"/>
                    </a:cubicBezTo>
                    <a:cubicBezTo>
                      <a:pt x="52295" y="358748"/>
                      <a:pt x="35150" y="361415"/>
                      <a:pt x="28292" y="352367"/>
                    </a:cubicBezTo>
                    <a:cubicBezTo>
                      <a:pt x="24005" y="346842"/>
                      <a:pt x="29340" y="341699"/>
                      <a:pt x="47056" y="341508"/>
                    </a:cubicBezTo>
                    <a:cubicBezTo>
                      <a:pt x="73536" y="341603"/>
                      <a:pt x="35436" y="324744"/>
                      <a:pt x="79060" y="331031"/>
                    </a:cubicBezTo>
                    <a:cubicBezTo>
                      <a:pt x="93157" y="333126"/>
                      <a:pt x="69821" y="314267"/>
                      <a:pt x="102587" y="323696"/>
                    </a:cubicBezTo>
                    <a:cubicBezTo>
                      <a:pt x="104587" y="321410"/>
                      <a:pt x="109635" y="310171"/>
                      <a:pt x="123732" y="315410"/>
                    </a:cubicBezTo>
                    <a:cubicBezTo>
                      <a:pt x="115255" y="308456"/>
                      <a:pt x="116208" y="306647"/>
                      <a:pt x="114684" y="304075"/>
                    </a:cubicBezTo>
                    <a:cubicBezTo>
                      <a:pt x="92586" y="306551"/>
                      <a:pt x="99825" y="299217"/>
                      <a:pt x="88299" y="298550"/>
                    </a:cubicBezTo>
                    <a:cubicBezTo>
                      <a:pt x="59058" y="296836"/>
                      <a:pt x="70297" y="285977"/>
                      <a:pt x="77346" y="277786"/>
                    </a:cubicBezTo>
                    <a:cubicBezTo>
                      <a:pt x="66392" y="280834"/>
                      <a:pt x="49152" y="272261"/>
                      <a:pt x="45056" y="266070"/>
                    </a:cubicBezTo>
                    <a:cubicBezTo>
                      <a:pt x="38007" y="255212"/>
                      <a:pt x="51057" y="259212"/>
                      <a:pt x="54295" y="258450"/>
                    </a:cubicBezTo>
                    <a:cubicBezTo>
                      <a:pt x="58772" y="257593"/>
                      <a:pt x="57438" y="244448"/>
                      <a:pt x="67630" y="251306"/>
                    </a:cubicBezTo>
                    <a:cubicBezTo>
                      <a:pt x="77917" y="258260"/>
                      <a:pt x="88299" y="257117"/>
                      <a:pt x="86871" y="251211"/>
                    </a:cubicBezTo>
                    <a:cubicBezTo>
                      <a:pt x="84394" y="240924"/>
                      <a:pt x="107921" y="255974"/>
                      <a:pt x="112302" y="257021"/>
                    </a:cubicBezTo>
                    <a:cubicBezTo>
                      <a:pt x="114588" y="252068"/>
                      <a:pt x="115827" y="248068"/>
                      <a:pt x="119160" y="247115"/>
                    </a:cubicBezTo>
                    <a:cubicBezTo>
                      <a:pt x="126495" y="245115"/>
                      <a:pt x="122875" y="238352"/>
                      <a:pt x="112493" y="229494"/>
                    </a:cubicBezTo>
                    <a:cubicBezTo>
                      <a:pt x="110969" y="228161"/>
                      <a:pt x="101730" y="227970"/>
                      <a:pt x="99825" y="226541"/>
                    </a:cubicBezTo>
                    <a:cubicBezTo>
                      <a:pt x="94110" y="221969"/>
                      <a:pt x="98586" y="217207"/>
                      <a:pt x="94967" y="216350"/>
                    </a:cubicBezTo>
                    <a:cubicBezTo>
                      <a:pt x="75345" y="211873"/>
                      <a:pt x="70202" y="193204"/>
                      <a:pt x="78774" y="196157"/>
                    </a:cubicBezTo>
                    <a:cubicBezTo>
                      <a:pt x="100015" y="203586"/>
                      <a:pt x="91157" y="197014"/>
                      <a:pt x="98872" y="197585"/>
                    </a:cubicBezTo>
                    <a:cubicBezTo>
                      <a:pt x="103635" y="198062"/>
                      <a:pt x="112874" y="204158"/>
                      <a:pt x="111636" y="200252"/>
                    </a:cubicBezTo>
                    <a:cubicBezTo>
                      <a:pt x="109540" y="193109"/>
                      <a:pt x="123732" y="199109"/>
                      <a:pt x="126685" y="198728"/>
                    </a:cubicBezTo>
                    <a:cubicBezTo>
                      <a:pt x="129924" y="187203"/>
                      <a:pt x="111445" y="194537"/>
                      <a:pt x="105254" y="175106"/>
                    </a:cubicBezTo>
                    <a:cubicBezTo>
                      <a:pt x="97729" y="172058"/>
                      <a:pt x="88014" y="155104"/>
                      <a:pt x="101825" y="159295"/>
                    </a:cubicBezTo>
                    <a:cubicBezTo>
                      <a:pt x="104873" y="160152"/>
                      <a:pt x="102872" y="152913"/>
                      <a:pt x="103539" y="151770"/>
                    </a:cubicBezTo>
                    <a:cubicBezTo>
                      <a:pt x="105254" y="148627"/>
                      <a:pt x="115636" y="157199"/>
                      <a:pt x="117732" y="156723"/>
                    </a:cubicBezTo>
                    <a:cubicBezTo>
                      <a:pt x="120875" y="156152"/>
                      <a:pt x="115636" y="146531"/>
                      <a:pt x="123161" y="151389"/>
                    </a:cubicBezTo>
                    <a:cubicBezTo>
                      <a:pt x="134115" y="158438"/>
                      <a:pt x="138115" y="155199"/>
                      <a:pt x="140211" y="154628"/>
                    </a:cubicBezTo>
                    <a:cubicBezTo>
                      <a:pt x="129924" y="147770"/>
                      <a:pt x="136115" y="144341"/>
                      <a:pt x="127066" y="140912"/>
                    </a:cubicBezTo>
                    <a:cubicBezTo>
                      <a:pt x="123447" y="139483"/>
                      <a:pt x="114684" y="140150"/>
                      <a:pt x="118684" y="127767"/>
                    </a:cubicBezTo>
                    <a:cubicBezTo>
                      <a:pt x="128590" y="135673"/>
                      <a:pt x="130209" y="127100"/>
                      <a:pt x="131829" y="128339"/>
                    </a:cubicBezTo>
                    <a:cubicBezTo>
                      <a:pt x="136305" y="131577"/>
                      <a:pt x="140592" y="131387"/>
                      <a:pt x="141639" y="129672"/>
                    </a:cubicBezTo>
                    <a:cubicBezTo>
                      <a:pt x="140401" y="126529"/>
                      <a:pt x="130971" y="118718"/>
                      <a:pt x="133829" y="115099"/>
                    </a:cubicBezTo>
                    <a:cubicBezTo>
                      <a:pt x="132400" y="114051"/>
                      <a:pt x="119065" y="109479"/>
                      <a:pt x="125923" y="106241"/>
                    </a:cubicBezTo>
                    <a:cubicBezTo>
                      <a:pt x="122494" y="106241"/>
                      <a:pt x="120113" y="102240"/>
                      <a:pt x="119446" y="99287"/>
                    </a:cubicBezTo>
                    <a:cubicBezTo>
                      <a:pt x="118779" y="96049"/>
                      <a:pt x="123447" y="99668"/>
                      <a:pt x="129543" y="97573"/>
                    </a:cubicBezTo>
                    <a:cubicBezTo>
                      <a:pt x="128971" y="94811"/>
                      <a:pt x="123161" y="89953"/>
                      <a:pt x="127542" y="86524"/>
                    </a:cubicBezTo>
                    <a:cubicBezTo>
                      <a:pt x="135353" y="93858"/>
                      <a:pt x="134019" y="86524"/>
                      <a:pt x="137353" y="87286"/>
                    </a:cubicBezTo>
                    <a:cubicBezTo>
                      <a:pt x="141259" y="88143"/>
                      <a:pt x="143068" y="91477"/>
                      <a:pt x="146973" y="91763"/>
                    </a:cubicBezTo>
                    <a:cubicBezTo>
                      <a:pt x="153069" y="81476"/>
                      <a:pt x="146688" y="80904"/>
                      <a:pt x="145164" y="76332"/>
                    </a:cubicBezTo>
                    <a:cubicBezTo>
                      <a:pt x="143449" y="71284"/>
                      <a:pt x="149355" y="72617"/>
                      <a:pt x="147830" y="67283"/>
                    </a:cubicBezTo>
                    <a:cubicBezTo>
                      <a:pt x="145259" y="58520"/>
                      <a:pt x="133638" y="62045"/>
                      <a:pt x="135734" y="50043"/>
                    </a:cubicBezTo>
                    <a:cubicBezTo>
                      <a:pt x="137258" y="42899"/>
                      <a:pt x="139639" y="49186"/>
                      <a:pt x="141259" y="50615"/>
                    </a:cubicBezTo>
                    <a:cubicBezTo>
                      <a:pt x="142973" y="52139"/>
                      <a:pt x="147069" y="50234"/>
                      <a:pt x="149545" y="57949"/>
                    </a:cubicBezTo>
                    <a:cubicBezTo>
                      <a:pt x="153165" y="54425"/>
                      <a:pt x="143735" y="45090"/>
                      <a:pt x="148878" y="41471"/>
                    </a:cubicBezTo>
                    <a:cubicBezTo>
                      <a:pt x="150021" y="42614"/>
                      <a:pt x="152212" y="42709"/>
                      <a:pt x="153831" y="43185"/>
                    </a:cubicBezTo>
                    <a:cubicBezTo>
                      <a:pt x="143830" y="21278"/>
                      <a:pt x="153069" y="22897"/>
                      <a:pt x="155927" y="18992"/>
                    </a:cubicBezTo>
                    <a:cubicBezTo>
                      <a:pt x="161547" y="11753"/>
                      <a:pt x="154879" y="4990"/>
                      <a:pt x="162880" y="323"/>
                    </a:cubicBezTo>
                    <a:cubicBezTo>
                      <a:pt x="168405" y="-2821"/>
                      <a:pt x="170024" y="17944"/>
                      <a:pt x="169547" y="21659"/>
                    </a:cubicBezTo>
                    <a:cubicBezTo>
                      <a:pt x="168690" y="28517"/>
                      <a:pt x="180787" y="33946"/>
                      <a:pt x="176215" y="38042"/>
                    </a:cubicBezTo>
                    <a:cubicBezTo>
                      <a:pt x="165357" y="47662"/>
                      <a:pt x="171738" y="49757"/>
                      <a:pt x="172501" y="50615"/>
                    </a:cubicBezTo>
                    <a:cubicBezTo>
                      <a:pt x="174405" y="52424"/>
                      <a:pt x="171738" y="55663"/>
                      <a:pt x="173453" y="58139"/>
                    </a:cubicBezTo>
                    <a:cubicBezTo>
                      <a:pt x="176025" y="61664"/>
                      <a:pt x="183264" y="58139"/>
                      <a:pt x="180025" y="64140"/>
                    </a:cubicBezTo>
                    <a:cubicBezTo>
                      <a:pt x="178596" y="66902"/>
                      <a:pt x="173929" y="66617"/>
                      <a:pt x="168690" y="70903"/>
                    </a:cubicBezTo>
                    <a:cubicBezTo>
                      <a:pt x="170214" y="73475"/>
                      <a:pt x="180406" y="72141"/>
                      <a:pt x="176501" y="77189"/>
                    </a:cubicBezTo>
                    <a:cubicBezTo>
                      <a:pt x="173929" y="80523"/>
                      <a:pt x="170310" y="81095"/>
                      <a:pt x="166119" y="80142"/>
                    </a:cubicBezTo>
                    <a:cubicBezTo>
                      <a:pt x="167262" y="87381"/>
                      <a:pt x="176501" y="89191"/>
                      <a:pt x="176310" y="96430"/>
                    </a:cubicBezTo>
                    <a:cubicBezTo>
                      <a:pt x="176310" y="97382"/>
                      <a:pt x="173834" y="99764"/>
                      <a:pt x="172310" y="99668"/>
                    </a:cubicBezTo>
                    <a:cubicBezTo>
                      <a:pt x="170691" y="107479"/>
                      <a:pt x="193455" y="101288"/>
                      <a:pt x="195932" y="103002"/>
                    </a:cubicBezTo>
                    <a:cubicBezTo>
                      <a:pt x="195646" y="107669"/>
                      <a:pt x="192884" y="108336"/>
                      <a:pt x="190122" y="111194"/>
                    </a:cubicBezTo>
                    <a:cubicBezTo>
                      <a:pt x="195170" y="117575"/>
                      <a:pt x="202695" y="113480"/>
                      <a:pt x="202409" y="116337"/>
                    </a:cubicBezTo>
                    <a:cubicBezTo>
                      <a:pt x="201361" y="125100"/>
                      <a:pt x="192312" y="128434"/>
                      <a:pt x="189550" y="131672"/>
                    </a:cubicBezTo>
                    <a:cubicBezTo>
                      <a:pt x="186883" y="134911"/>
                      <a:pt x="188312" y="138626"/>
                      <a:pt x="193455" y="137102"/>
                    </a:cubicBezTo>
                    <a:cubicBezTo>
                      <a:pt x="200313" y="141864"/>
                      <a:pt x="195075" y="152246"/>
                      <a:pt x="172405" y="163200"/>
                    </a:cubicBezTo>
                    <a:cubicBezTo>
                      <a:pt x="178596" y="163295"/>
                      <a:pt x="200123" y="156056"/>
                      <a:pt x="194884" y="176440"/>
                    </a:cubicBezTo>
                    <a:cubicBezTo>
                      <a:pt x="199647" y="172535"/>
                      <a:pt x="206409" y="175392"/>
                      <a:pt x="217172" y="170820"/>
                    </a:cubicBezTo>
                    <a:cubicBezTo>
                      <a:pt x="227841" y="166153"/>
                      <a:pt x="220030" y="183965"/>
                      <a:pt x="212982" y="188727"/>
                    </a:cubicBezTo>
                    <a:cubicBezTo>
                      <a:pt x="223554" y="197871"/>
                      <a:pt x="197742" y="215016"/>
                      <a:pt x="192693" y="214921"/>
                    </a:cubicBezTo>
                    <a:cubicBezTo>
                      <a:pt x="200599" y="219874"/>
                      <a:pt x="242223" y="223112"/>
                      <a:pt x="205362" y="232637"/>
                    </a:cubicBezTo>
                    <a:cubicBezTo>
                      <a:pt x="211553" y="246544"/>
                      <a:pt x="246891" y="239210"/>
                      <a:pt x="246795" y="242448"/>
                    </a:cubicBezTo>
                    <a:cubicBezTo>
                      <a:pt x="246605" y="244448"/>
                      <a:pt x="249177" y="257688"/>
                      <a:pt x="232508" y="262451"/>
                    </a:cubicBezTo>
                    <a:cubicBezTo>
                      <a:pt x="231460" y="263975"/>
                      <a:pt x="239556" y="273785"/>
                      <a:pt x="225269" y="275119"/>
                    </a:cubicBezTo>
                    <a:cubicBezTo>
                      <a:pt x="213934" y="276167"/>
                      <a:pt x="230698" y="286454"/>
                      <a:pt x="215839" y="290645"/>
                    </a:cubicBezTo>
                    <a:cubicBezTo>
                      <a:pt x="221554" y="293978"/>
                      <a:pt x="222792" y="297693"/>
                      <a:pt x="229174" y="295598"/>
                    </a:cubicBezTo>
                    <a:cubicBezTo>
                      <a:pt x="244414" y="290645"/>
                      <a:pt x="241366" y="303503"/>
                      <a:pt x="244224" y="300932"/>
                    </a:cubicBezTo>
                    <a:cubicBezTo>
                      <a:pt x="261083" y="285787"/>
                      <a:pt x="262988" y="307218"/>
                      <a:pt x="272894" y="299217"/>
                    </a:cubicBezTo>
                    <a:cubicBezTo>
                      <a:pt x="279561" y="293883"/>
                      <a:pt x="287658" y="295979"/>
                      <a:pt x="289658" y="306361"/>
                    </a:cubicBezTo>
                    <a:cubicBezTo>
                      <a:pt x="293182" y="324839"/>
                      <a:pt x="263940" y="336555"/>
                      <a:pt x="267846" y="338651"/>
                    </a:cubicBezTo>
                    <a:cubicBezTo>
                      <a:pt x="284705" y="347509"/>
                      <a:pt x="264893" y="353129"/>
                      <a:pt x="251748" y="357605"/>
                    </a:cubicBezTo>
                    <a:cubicBezTo>
                      <a:pt x="272227" y="359510"/>
                      <a:pt x="262035" y="359796"/>
                      <a:pt x="258416" y="373988"/>
                    </a:cubicBezTo>
                    <a:cubicBezTo>
                      <a:pt x="256416" y="381608"/>
                      <a:pt x="262797" y="381037"/>
                      <a:pt x="273942" y="385895"/>
                    </a:cubicBezTo>
                    <a:cubicBezTo>
                      <a:pt x="282324" y="389609"/>
                      <a:pt x="272799" y="408183"/>
                      <a:pt x="234699" y="411898"/>
                    </a:cubicBezTo>
                    <a:cubicBezTo>
                      <a:pt x="267560" y="420947"/>
                      <a:pt x="276799" y="402944"/>
                      <a:pt x="281371" y="411803"/>
                    </a:cubicBezTo>
                    <a:cubicBezTo>
                      <a:pt x="282895" y="414851"/>
                      <a:pt x="285943" y="415232"/>
                      <a:pt x="293849" y="411231"/>
                    </a:cubicBezTo>
                    <a:cubicBezTo>
                      <a:pt x="300993" y="407707"/>
                      <a:pt x="310613" y="414851"/>
                      <a:pt x="311184" y="421709"/>
                    </a:cubicBezTo>
                    <a:cubicBezTo>
                      <a:pt x="312804" y="440378"/>
                      <a:pt x="302517" y="467905"/>
                      <a:pt x="277276" y="460475"/>
                    </a:cubicBezTo>
                    <a:cubicBezTo>
                      <a:pt x="275942" y="462857"/>
                      <a:pt x="272227" y="470000"/>
                      <a:pt x="262702" y="473239"/>
                    </a:cubicBezTo>
                    <a:cubicBezTo>
                      <a:pt x="251748" y="476954"/>
                      <a:pt x="245938" y="476954"/>
                      <a:pt x="250224" y="478763"/>
                    </a:cubicBezTo>
                    <a:cubicBezTo>
                      <a:pt x="263750" y="484288"/>
                      <a:pt x="266988" y="486098"/>
                      <a:pt x="272418" y="484955"/>
                    </a:cubicBezTo>
                    <a:cubicBezTo>
                      <a:pt x="290801" y="481430"/>
                      <a:pt x="298421" y="488193"/>
                      <a:pt x="300993" y="492194"/>
                    </a:cubicBezTo>
                    <a:cubicBezTo>
                      <a:pt x="303279" y="495623"/>
                      <a:pt x="324805" y="487050"/>
                      <a:pt x="327853" y="490955"/>
                    </a:cubicBezTo>
                    <a:cubicBezTo>
                      <a:pt x="331377" y="495242"/>
                      <a:pt x="337759" y="516578"/>
                      <a:pt x="313661" y="538485"/>
                    </a:cubicBezTo>
                    <a:cubicBezTo>
                      <a:pt x="295182" y="555344"/>
                      <a:pt x="282324" y="550868"/>
                      <a:pt x="273751" y="554201"/>
                    </a:cubicBezTo>
                    <a:cubicBezTo>
                      <a:pt x="240699" y="567346"/>
                      <a:pt x="229460" y="555440"/>
                      <a:pt x="219840" y="560202"/>
                    </a:cubicBezTo>
                    <a:cubicBezTo>
                      <a:pt x="192884" y="573442"/>
                      <a:pt x="172405" y="562679"/>
                      <a:pt x="149355" y="568203"/>
                    </a:cubicBezTo>
                    <a:cubicBezTo>
                      <a:pt x="130686" y="572680"/>
                      <a:pt x="111350" y="563060"/>
                      <a:pt x="94586" y="553249"/>
                    </a:cubicBezTo>
                    <a:cubicBezTo>
                      <a:pt x="45246" y="556773"/>
                      <a:pt x="37150" y="537152"/>
                      <a:pt x="35055" y="53134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90" name="Freeform: Shape 1389">
                <a:extLst>
                  <a:ext uri="{FF2B5EF4-FFF2-40B4-BE49-F238E27FC236}">
                    <a16:creationId xmlns:a16="http://schemas.microsoft.com/office/drawing/2014/main" id="{72BAE2D4-989C-11C5-8FA9-B154EC930DB8}"/>
                  </a:ext>
                </a:extLst>
              </p:cNvPr>
              <p:cNvSpPr/>
              <p:nvPr/>
            </p:nvSpPr>
            <p:spPr>
              <a:xfrm>
                <a:off x="7911459" y="2764335"/>
                <a:ext cx="342769" cy="588814"/>
              </a:xfrm>
              <a:custGeom>
                <a:avLst/>
                <a:gdLst>
                  <a:gd name="connsiteX0" fmla="*/ 25169 w 237272"/>
                  <a:gd name="connsiteY0" fmla="*/ 380095 h 407590"/>
                  <a:gd name="connsiteX1" fmla="*/ 9263 w 237272"/>
                  <a:gd name="connsiteY1" fmla="*/ 361998 h 407590"/>
                  <a:gd name="connsiteX2" fmla="*/ 2214 w 237272"/>
                  <a:gd name="connsiteY2" fmla="*/ 335804 h 407590"/>
                  <a:gd name="connsiteX3" fmla="*/ 19931 w 237272"/>
                  <a:gd name="connsiteY3" fmla="*/ 330756 h 407590"/>
                  <a:gd name="connsiteX4" fmla="*/ 24598 w 237272"/>
                  <a:gd name="connsiteY4" fmla="*/ 319802 h 407590"/>
                  <a:gd name="connsiteX5" fmla="*/ 16787 w 237272"/>
                  <a:gd name="connsiteY5" fmla="*/ 307038 h 407590"/>
                  <a:gd name="connsiteX6" fmla="*/ 11930 w 237272"/>
                  <a:gd name="connsiteY6" fmla="*/ 286941 h 407590"/>
                  <a:gd name="connsiteX7" fmla="*/ 27932 w 237272"/>
                  <a:gd name="connsiteY7" fmla="*/ 286179 h 407590"/>
                  <a:gd name="connsiteX8" fmla="*/ 44410 w 237272"/>
                  <a:gd name="connsiteY8" fmla="*/ 281321 h 407590"/>
                  <a:gd name="connsiteX9" fmla="*/ 54030 w 237272"/>
                  <a:gd name="connsiteY9" fmla="*/ 272558 h 407590"/>
                  <a:gd name="connsiteX10" fmla="*/ 44029 w 237272"/>
                  <a:gd name="connsiteY10" fmla="*/ 259223 h 407590"/>
                  <a:gd name="connsiteX11" fmla="*/ 20217 w 237272"/>
                  <a:gd name="connsiteY11" fmla="*/ 251889 h 407590"/>
                  <a:gd name="connsiteX12" fmla="*/ 33647 w 237272"/>
                  <a:gd name="connsiteY12" fmla="*/ 244173 h 407590"/>
                  <a:gd name="connsiteX13" fmla="*/ 56507 w 237272"/>
                  <a:gd name="connsiteY13" fmla="*/ 236649 h 407590"/>
                  <a:gd name="connsiteX14" fmla="*/ 73366 w 237272"/>
                  <a:gd name="connsiteY14" fmla="*/ 231410 h 407590"/>
                  <a:gd name="connsiteX15" fmla="*/ 88511 w 237272"/>
                  <a:gd name="connsiteY15" fmla="*/ 225504 h 407590"/>
                  <a:gd name="connsiteX16" fmla="*/ 82034 w 237272"/>
                  <a:gd name="connsiteY16" fmla="*/ 217408 h 407590"/>
                  <a:gd name="connsiteX17" fmla="*/ 63174 w 237272"/>
                  <a:gd name="connsiteY17" fmla="*/ 213503 h 407590"/>
                  <a:gd name="connsiteX18" fmla="*/ 55364 w 237272"/>
                  <a:gd name="connsiteY18" fmla="*/ 198644 h 407590"/>
                  <a:gd name="connsiteX19" fmla="*/ 32218 w 237272"/>
                  <a:gd name="connsiteY19" fmla="*/ 190262 h 407590"/>
                  <a:gd name="connsiteX20" fmla="*/ 38885 w 237272"/>
                  <a:gd name="connsiteY20" fmla="*/ 184833 h 407590"/>
                  <a:gd name="connsiteX21" fmla="*/ 48410 w 237272"/>
                  <a:gd name="connsiteY21" fmla="*/ 179689 h 407590"/>
                  <a:gd name="connsiteX22" fmla="*/ 62126 w 237272"/>
                  <a:gd name="connsiteY22" fmla="*/ 179689 h 407590"/>
                  <a:gd name="connsiteX23" fmla="*/ 80319 w 237272"/>
                  <a:gd name="connsiteY23" fmla="*/ 183785 h 407590"/>
                  <a:gd name="connsiteX24" fmla="*/ 85272 w 237272"/>
                  <a:gd name="connsiteY24" fmla="*/ 176736 h 407590"/>
                  <a:gd name="connsiteX25" fmla="*/ 80510 w 237272"/>
                  <a:gd name="connsiteY25" fmla="*/ 164163 h 407590"/>
                  <a:gd name="connsiteX26" fmla="*/ 71461 w 237272"/>
                  <a:gd name="connsiteY26" fmla="*/ 162068 h 407590"/>
                  <a:gd name="connsiteX27" fmla="*/ 67937 w 237272"/>
                  <a:gd name="connsiteY27" fmla="*/ 154829 h 407590"/>
                  <a:gd name="connsiteX28" fmla="*/ 56316 w 237272"/>
                  <a:gd name="connsiteY28" fmla="*/ 140351 h 407590"/>
                  <a:gd name="connsiteX29" fmla="*/ 70699 w 237272"/>
                  <a:gd name="connsiteY29" fmla="*/ 141399 h 407590"/>
                  <a:gd name="connsiteX30" fmla="*/ 79843 w 237272"/>
                  <a:gd name="connsiteY30" fmla="*/ 143304 h 407590"/>
                  <a:gd name="connsiteX31" fmla="*/ 90606 w 237272"/>
                  <a:gd name="connsiteY31" fmla="*/ 142256 h 407590"/>
                  <a:gd name="connsiteX32" fmla="*/ 75271 w 237272"/>
                  <a:gd name="connsiteY32" fmla="*/ 125301 h 407590"/>
                  <a:gd name="connsiteX33" fmla="*/ 72890 w 237272"/>
                  <a:gd name="connsiteY33" fmla="*/ 113967 h 407590"/>
                  <a:gd name="connsiteX34" fmla="*/ 74128 w 237272"/>
                  <a:gd name="connsiteY34" fmla="*/ 108633 h 407590"/>
                  <a:gd name="connsiteX35" fmla="*/ 84320 w 237272"/>
                  <a:gd name="connsiteY35" fmla="*/ 112157 h 407590"/>
                  <a:gd name="connsiteX36" fmla="*/ 88225 w 237272"/>
                  <a:gd name="connsiteY36" fmla="*/ 108347 h 407590"/>
                  <a:gd name="connsiteX37" fmla="*/ 100417 w 237272"/>
                  <a:gd name="connsiteY37" fmla="*/ 110633 h 407590"/>
                  <a:gd name="connsiteX38" fmla="*/ 90987 w 237272"/>
                  <a:gd name="connsiteY38" fmla="*/ 100822 h 407590"/>
                  <a:gd name="connsiteX39" fmla="*/ 84986 w 237272"/>
                  <a:gd name="connsiteY39" fmla="*/ 91392 h 407590"/>
                  <a:gd name="connsiteX40" fmla="*/ 94416 w 237272"/>
                  <a:gd name="connsiteY40" fmla="*/ 91773 h 407590"/>
                  <a:gd name="connsiteX41" fmla="*/ 101465 w 237272"/>
                  <a:gd name="connsiteY41" fmla="*/ 92726 h 407590"/>
                  <a:gd name="connsiteX42" fmla="*/ 95845 w 237272"/>
                  <a:gd name="connsiteY42" fmla="*/ 82344 h 407590"/>
                  <a:gd name="connsiteX43" fmla="*/ 90225 w 237272"/>
                  <a:gd name="connsiteY43" fmla="*/ 76057 h 407590"/>
                  <a:gd name="connsiteX44" fmla="*/ 85558 w 237272"/>
                  <a:gd name="connsiteY44" fmla="*/ 71104 h 407590"/>
                  <a:gd name="connsiteX45" fmla="*/ 92797 w 237272"/>
                  <a:gd name="connsiteY45" fmla="*/ 69866 h 407590"/>
                  <a:gd name="connsiteX46" fmla="*/ 91368 w 237272"/>
                  <a:gd name="connsiteY46" fmla="*/ 61960 h 407590"/>
                  <a:gd name="connsiteX47" fmla="*/ 98417 w 237272"/>
                  <a:gd name="connsiteY47" fmla="*/ 62532 h 407590"/>
                  <a:gd name="connsiteX48" fmla="*/ 105275 w 237272"/>
                  <a:gd name="connsiteY48" fmla="*/ 65770 h 407590"/>
                  <a:gd name="connsiteX49" fmla="*/ 104036 w 237272"/>
                  <a:gd name="connsiteY49" fmla="*/ 54721 h 407590"/>
                  <a:gd name="connsiteX50" fmla="*/ 105942 w 237272"/>
                  <a:gd name="connsiteY50" fmla="*/ 48244 h 407590"/>
                  <a:gd name="connsiteX51" fmla="*/ 97274 w 237272"/>
                  <a:gd name="connsiteY51" fmla="*/ 35862 h 407590"/>
                  <a:gd name="connsiteX52" fmla="*/ 101274 w 237272"/>
                  <a:gd name="connsiteY52" fmla="*/ 36243 h 407590"/>
                  <a:gd name="connsiteX53" fmla="*/ 107180 w 237272"/>
                  <a:gd name="connsiteY53" fmla="*/ 41481 h 407590"/>
                  <a:gd name="connsiteX54" fmla="*/ 106703 w 237272"/>
                  <a:gd name="connsiteY54" fmla="*/ 29670 h 407590"/>
                  <a:gd name="connsiteX55" fmla="*/ 110228 w 237272"/>
                  <a:gd name="connsiteY55" fmla="*/ 30909 h 407590"/>
                  <a:gd name="connsiteX56" fmla="*/ 111752 w 237272"/>
                  <a:gd name="connsiteY56" fmla="*/ 13573 h 407590"/>
                  <a:gd name="connsiteX57" fmla="*/ 116705 w 237272"/>
                  <a:gd name="connsiteY57" fmla="*/ 238 h 407590"/>
                  <a:gd name="connsiteX58" fmla="*/ 121467 w 237272"/>
                  <a:gd name="connsiteY58" fmla="*/ 15478 h 407590"/>
                  <a:gd name="connsiteX59" fmla="*/ 126230 w 237272"/>
                  <a:gd name="connsiteY59" fmla="*/ 27194 h 407590"/>
                  <a:gd name="connsiteX60" fmla="*/ 123563 w 237272"/>
                  <a:gd name="connsiteY60" fmla="*/ 36243 h 407590"/>
                  <a:gd name="connsiteX61" fmla="*/ 124229 w 237272"/>
                  <a:gd name="connsiteY61" fmla="*/ 41672 h 407590"/>
                  <a:gd name="connsiteX62" fmla="*/ 128992 w 237272"/>
                  <a:gd name="connsiteY62" fmla="*/ 45958 h 407590"/>
                  <a:gd name="connsiteX63" fmla="*/ 120800 w 237272"/>
                  <a:gd name="connsiteY63" fmla="*/ 50816 h 407590"/>
                  <a:gd name="connsiteX64" fmla="*/ 126420 w 237272"/>
                  <a:gd name="connsiteY64" fmla="*/ 55293 h 407590"/>
                  <a:gd name="connsiteX65" fmla="*/ 118991 w 237272"/>
                  <a:gd name="connsiteY65" fmla="*/ 57388 h 407590"/>
                  <a:gd name="connsiteX66" fmla="*/ 126325 w 237272"/>
                  <a:gd name="connsiteY66" fmla="*/ 69104 h 407590"/>
                  <a:gd name="connsiteX67" fmla="*/ 123467 w 237272"/>
                  <a:gd name="connsiteY67" fmla="*/ 71390 h 407590"/>
                  <a:gd name="connsiteX68" fmla="*/ 140327 w 237272"/>
                  <a:gd name="connsiteY68" fmla="*/ 73771 h 407590"/>
                  <a:gd name="connsiteX69" fmla="*/ 136136 w 237272"/>
                  <a:gd name="connsiteY69" fmla="*/ 79677 h 407590"/>
                  <a:gd name="connsiteX70" fmla="*/ 144899 w 237272"/>
                  <a:gd name="connsiteY70" fmla="*/ 83391 h 407590"/>
                  <a:gd name="connsiteX71" fmla="*/ 135755 w 237272"/>
                  <a:gd name="connsiteY71" fmla="*/ 94345 h 407590"/>
                  <a:gd name="connsiteX72" fmla="*/ 138517 w 237272"/>
                  <a:gd name="connsiteY72" fmla="*/ 98250 h 407590"/>
                  <a:gd name="connsiteX73" fmla="*/ 123467 w 237272"/>
                  <a:gd name="connsiteY73" fmla="*/ 116919 h 407590"/>
                  <a:gd name="connsiteX74" fmla="*/ 139565 w 237272"/>
                  <a:gd name="connsiteY74" fmla="*/ 126444 h 407590"/>
                  <a:gd name="connsiteX75" fmla="*/ 155567 w 237272"/>
                  <a:gd name="connsiteY75" fmla="*/ 122349 h 407590"/>
                  <a:gd name="connsiteX76" fmla="*/ 152614 w 237272"/>
                  <a:gd name="connsiteY76" fmla="*/ 135112 h 407590"/>
                  <a:gd name="connsiteX77" fmla="*/ 138041 w 237272"/>
                  <a:gd name="connsiteY77" fmla="*/ 153876 h 407590"/>
                  <a:gd name="connsiteX78" fmla="*/ 147090 w 237272"/>
                  <a:gd name="connsiteY78" fmla="*/ 166545 h 407590"/>
                  <a:gd name="connsiteX79" fmla="*/ 176712 w 237272"/>
                  <a:gd name="connsiteY79" fmla="*/ 173593 h 407590"/>
                  <a:gd name="connsiteX80" fmla="*/ 166425 w 237272"/>
                  <a:gd name="connsiteY80" fmla="*/ 187881 h 407590"/>
                  <a:gd name="connsiteX81" fmla="*/ 161282 w 237272"/>
                  <a:gd name="connsiteY81" fmla="*/ 196929 h 407590"/>
                  <a:gd name="connsiteX82" fmla="*/ 154519 w 237272"/>
                  <a:gd name="connsiteY82" fmla="*/ 208074 h 407590"/>
                  <a:gd name="connsiteX83" fmla="*/ 164044 w 237272"/>
                  <a:gd name="connsiteY83" fmla="*/ 211598 h 407590"/>
                  <a:gd name="connsiteX84" fmla="*/ 174807 w 237272"/>
                  <a:gd name="connsiteY84" fmla="*/ 215408 h 407590"/>
                  <a:gd name="connsiteX85" fmla="*/ 195381 w 237272"/>
                  <a:gd name="connsiteY85" fmla="*/ 214170 h 407590"/>
                  <a:gd name="connsiteX86" fmla="*/ 207383 w 237272"/>
                  <a:gd name="connsiteY86" fmla="*/ 219218 h 407590"/>
                  <a:gd name="connsiteX87" fmla="*/ 191762 w 237272"/>
                  <a:gd name="connsiteY87" fmla="*/ 242364 h 407590"/>
                  <a:gd name="connsiteX88" fmla="*/ 180236 w 237272"/>
                  <a:gd name="connsiteY88" fmla="*/ 255889 h 407590"/>
                  <a:gd name="connsiteX89" fmla="*/ 184999 w 237272"/>
                  <a:gd name="connsiteY89" fmla="*/ 267700 h 407590"/>
                  <a:gd name="connsiteX90" fmla="*/ 196143 w 237272"/>
                  <a:gd name="connsiteY90" fmla="*/ 276273 h 407590"/>
                  <a:gd name="connsiteX91" fmla="*/ 168044 w 237272"/>
                  <a:gd name="connsiteY91" fmla="*/ 294846 h 407590"/>
                  <a:gd name="connsiteX92" fmla="*/ 201477 w 237272"/>
                  <a:gd name="connsiteY92" fmla="*/ 294846 h 407590"/>
                  <a:gd name="connsiteX93" fmla="*/ 210431 w 237272"/>
                  <a:gd name="connsiteY93" fmla="*/ 294465 h 407590"/>
                  <a:gd name="connsiteX94" fmla="*/ 222813 w 237272"/>
                  <a:gd name="connsiteY94" fmla="*/ 301990 h 407590"/>
                  <a:gd name="connsiteX95" fmla="*/ 198525 w 237272"/>
                  <a:gd name="connsiteY95" fmla="*/ 329708 h 407590"/>
                  <a:gd name="connsiteX96" fmla="*/ 188142 w 237272"/>
                  <a:gd name="connsiteY96" fmla="*/ 338852 h 407590"/>
                  <a:gd name="connsiteX97" fmla="*/ 179189 w 237272"/>
                  <a:gd name="connsiteY97" fmla="*/ 342852 h 407590"/>
                  <a:gd name="connsiteX98" fmla="*/ 195095 w 237272"/>
                  <a:gd name="connsiteY98" fmla="*/ 347234 h 407590"/>
                  <a:gd name="connsiteX99" fmla="*/ 215574 w 237272"/>
                  <a:gd name="connsiteY99" fmla="*/ 352377 h 407590"/>
                  <a:gd name="connsiteX100" fmla="*/ 234815 w 237272"/>
                  <a:gd name="connsiteY100" fmla="*/ 351520 h 407590"/>
                  <a:gd name="connsiteX101" fmla="*/ 224623 w 237272"/>
                  <a:gd name="connsiteY101" fmla="*/ 385524 h 407590"/>
                  <a:gd name="connsiteX102" fmla="*/ 196048 w 237272"/>
                  <a:gd name="connsiteY102" fmla="*/ 396764 h 407590"/>
                  <a:gd name="connsiteX103" fmla="*/ 157472 w 237272"/>
                  <a:gd name="connsiteY103" fmla="*/ 401050 h 407590"/>
                  <a:gd name="connsiteX104" fmla="*/ 106989 w 237272"/>
                  <a:gd name="connsiteY104" fmla="*/ 406765 h 407590"/>
                  <a:gd name="connsiteX105" fmla="*/ 67746 w 237272"/>
                  <a:gd name="connsiteY105" fmla="*/ 396097 h 407590"/>
                  <a:gd name="connsiteX106" fmla="*/ 25074 w 237272"/>
                  <a:gd name="connsiteY106" fmla="*/ 380381 h 407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272" h="407590">
                    <a:moveTo>
                      <a:pt x="25169" y="380095"/>
                    </a:moveTo>
                    <a:cubicBezTo>
                      <a:pt x="9453" y="375809"/>
                      <a:pt x="10310" y="363331"/>
                      <a:pt x="9263" y="361998"/>
                    </a:cubicBezTo>
                    <a:cubicBezTo>
                      <a:pt x="9072" y="361712"/>
                      <a:pt x="-5406" y="349425"/>
                      <a:pt x="2214" y="335804"/>
                    </a:cubicBezTo>
                    <a:cubicBezTo>
                      <a:pt x="5453" y="329898"/>
                      <a:pt x="16502" y="327422"/>
                      <a:pt x="19931" y="330756"/>
                    </a:cubicBezTo>
                    <a:cubicBezTo>
                      <a:pt x="23645" y="325707"/>
                      <a:pt x="38124" y="325898"/>
                      <a:pt x="24598" y="319802"/>
                    </a:cubicBezTo>
                    <a:cubicBezTo>
                      <a:pt x="19931" y="317706"/>
                      <a:pt x="20883" y="309610"/>
                      <a:pt x="16787" y="307038"/>
                    </a:cubicBezTo>
                    <a:cubicBezTo>
                      <a:pt x="5453" y="299990"/>
                      <a:pt x="10120" y="287893"/>
                      <a:pt x="11930" y="286941"/>
                    </a:cubicBezTo>
                    <a:cubicBezTo>
                      <a:pt x="18597" y="292275"/>
                      <a:pt x="25169" y="287417"/>
                      <a:pt x="27932" y="286179"/>
                    </a:cubicBezTo>
                    <a:cubicBezTo>
                      <a:pt x="33361" y="283988"/>
                      <a:pt x="41076" y="288655"/>
                      <a:pt x="44410" y="281321"/>
                    </a:cubicBezTo>
                    <a:cubicBezTo>
                      <a:pt x="47077" y="275606"/>
                      <a:pt x="53268" y="277225"/>
                      <a:pt x="54030" y="272558"/>
                    </a:cubicBezTo>
                    <a:cubicBezTo>
                      <a:pt x="54697" y="268081"/>
                      <a:pt x="32218" y="273225"/>
                      <a:pt x="44029" y="259223"/>
                    </a:cubicBezTo>
                    <a:cubicBezTo>
                      <a:pt x="37457" y="256461"/>
                      <a:pt x="25169" y="258461"/>
                      <a:pt x="20217" y="251889"/>
                    </a:cubicBezTo>
                    <a:cubicBezTo>
                      <a:pt x="17168" y="247888"/>
                      <a:pt x="20978" y="244269"/>
                      <a:pt x="33647" y="244173"/>
                    </a:cubicBezTo>
                    <a:cubicBezTo>
                      <a:pt x="52601" y="244269"/>
                      <a:pt x="25360" y="232172"/>
                      <a:pt x="56507" y="236649"/>
                    </a:cubicBezTo>
                    <a:cubicBezTo>
                      <a:pt x="66603" y="238173"/>
                      <a:pt x="49934" y="224647"/>
                      <a:pt x="73366" y="231410"/>
                    </a:cubicBezTo>
                    <a:cubicBezTo>
                      <a:pt x="74795" y="229791"/>
                      <a:pt x="78414" y="221694"/>
                      <a:pt x="88511" y="225504"/>
                    </a:cubicBezTo>
                    <a:cubicBezTo>
                      <a:pt x="82415" y="220551"/>
                      <a:pt x="83082" y="219218"/>
                      <a:pt x="82034" y="217408"/>
                    </a:cubicBezTo>
                    <a:cubicBezTo>
                      <a:pt x="66127" y="219218"/>
                      <a:pt x="71366" y="213979"/>
                      <a:pt x="63174" y="213503"/>
                    </a:cubicBezTo>
                    <a:cubicBezTo>
                      <a:pt x="42219" y="212265"/>
                      <a:pt x="50316" y="204549"/>
                      <a:pt x="55364" y="198644"/>
                    </a:cubicBezTo>
                    <a:cubicBezTo>
                      <a:pt x="47553" y="200835"/>
                      <a:pt x="35171" y="194739"/>
                      <a:pt x="32218" y="190262"/>
                    </a:cubicBezTo>
                    <a:cubicBezTo>
                      <a:pt x="27170" y="182547"/>
                      <a:pt x="36504" y="185309"/>
                      <a:pt x="38885" y="184833"/>
                    </a:cubicBezTo>
                    <a:cubicBezTo>
                      <a:pt x="42124" y="184261"/>
                      <a:pt x="41076" y="174736"/>
                      <a:pt x="48410" y="179689"/>
                    </a:cubicBezTo>
                    <a:cubicBezTo>
                      <a:pt x="55745" y="184642"/>
                      <a:pt x="63174" y="183785"/>
                      <a:pt x="62126" y="179689"/>
                    </a:cubicBezTo>
                    <a:cubicBezTo>
                      <a:pt x="60317" y="172260"/>
                      <a:pt x="77271" y="183118"/>
                      <a:pt x="80319" y="183785"/>
                    </a:cubicBezTo>
                    <a:cubicBezTo>
                      <a:pt x="81939" y="180261"/>
                      <a:pt x="82891" y="177403"/>
                      <a:pt x="85272" y="176736"/>
                    </a:cubicBezTo>
                    <a:cubicBezTo>
                      <a:pt x="90511" y="175212"/>
                      <a:pt x="87939" y="170450"/>
                      <a:pt x="80510" y="164163"/>
                    </a:cubicBezTo>
                    <a:cubicBezTo>
                      <a:pt x="79367" y="163211"/>
                      <a:pt x="72794" y="163020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5" y="140922"/>
                      <a:pt x="70699" y="141399"/>
                    </a:cubicBezTo>
                    <a:cubicBezTo>
                      <a:pt x="74128" y="141684"/>
                      <a:pt x="80700" y="146161"/>
                      <a:pt x="79843" y="143304"/>
                    </a:cubicBezTo>
                    <a:cubicBezTo>
                      <a:pt x="78319" y="138255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9" y="111014"/>
                      <a:pt x="72890" y="113967"/>
                    </a:cubicBezTo>
                    <a:cubicBezTo>
                      <a:pt x="75081" y="114633"/>
                      <a:pt x="73652" y="109395"/>
                      <a:pt x="74128" y="108633"/>
                    </a:cubicBezTo>
                    <a:cubicBezTo>
                      <a:pt x="75366" y="106442"/>
                      <a:pt x="82796" y="112538"/>
                      <a:pt x="84320" y="112157"/>
                    </a:cubicBezTo>
                    <a:cubicBezTo>
                      <a:pt x="86606" y="111776"/>
                      <a:pt x="82796" y="104823"/>
                      <a:pt x="88225" y="108347"/>
                    </a:cubicBezTo>
                    <a:cubicBezTo>
                      <a:pt x="96131" y="113395"/>
                      <a:pt x="98988" y="111109"/>
                      <a:pt x="100417" y="110633"/>
                    </a:cubicBezTo>
                    <a:cubicBezTo>
                      <a:pt x="92987" y="105680"/>
                      <a:pt x="97464" y="103299"/>
                      <a:pt x="90987" y="100822"/>
                    </a:cubicBezTo>
                    <a:cubicBezTo>
                      <a:pt x="88320" y="99774"/>
                      <a:pt x="82129" y="100251"/>
                      <a:pt x="84986" y="91392"/>
                    </a:cubicBezTo>
                    <a:cubicBezTo>
                      <a:pt x="92130" y="97107"/>
                      <a:pt x="93273" y="90916"/>
                      <a:pt x="94416" y="91773"/>
                    </a:cubicBezTo>
                    <a:cubicBezTo>
                      <a:pt x="97559" y="94059"/>
                      <a:pt x="100703" y="93964"/>
                      <a:pt x="101465" y="92726"/>
                    </a:cubicBezTo>
                    <a:cubicBezTo>
                      <a:pt x="100512" y="90440"/>
                      <a:pt x="93845" y="84915"/>
                      <a:pt x="95845" y="82344"/>
                    </a:cubicBezTo>
                    <a:cubicBezTo>
                      <a:pt x="94892" y="81582"/>
                      <a:pt x="85272" y="78343"/>
                      <a:pt x="90225" y="76057"/>
                    </a:cubicBezTo>
                    <a:cubicBezTo>
                      <a:pt x="87749" y="76057"/>
                      <a:pt x="86034" y="73200"/>
                      <a:pt x="85558" y="71104"/>
                    </a:cubicBezTo>
                    <a:cubicBezTo>
                      <a:pt x="85082" y="68818"/>
                      <a:pt x="88416" y="71295"/>
                      <a:pt x="92797" y="69866"/>
                    </a:cubicBezTo>
                    <a:cubicBezTo>
                      <a:pt x="92321" y="67961"/>
                      <a:pt x="88225" y="64437"/>
                      <a:pt x="91368" y="61960"/>
                    </a:cubicBezTo>
                    <a:cubicBezTo>
                      <a:pt x="96988" y="67199"/>
                      <a:pt x="96035" y="61960"/>
                      <a:pt x="98417" y="62532"/>
                    </a:cubicBezTo>
                    <a:cubicBezTo>
                      <a:pt x="101274" y="63198"/>
                      <a:pt x="102512" y="65484"/>
                      <a:pt x="105275" y="65770"/>
                    </a:cubicBezTo>
                    <a:cubicBezTo>
                      <a:pt x="109656" y="58436"/>
                      <a:pt x="105084" y="57960"/>
                      <a:pt x="104036" y="54721"/>
                    </a:cubicBezTo>
                    <a:cubicBezTo>
                      <a:pt x="102798" y="51102"/>
                      <a:pt x="107084" y="52054"/>
                      <a:pt x="105942" y="48244"/>
                    </a:cubicBezTo>
                    <a:cubicBezTo>
                      <a:pt x="104132" y="41958"/>
                      <a:pt x="95845" y="44529"/>
                      <a:pt x="97274" y="35862"/>
                    </a:cubicBezTo>
                    <a:cubicBezTo>
                      <a:pt x="98417" y="30718"/>
                      <a:pt x="100036" y="35195"/>
                      <a:pt x="101274" y="36243"/>
                    </a:cubicBezTo>
                    <a:cubicBezTo>
                      <a:pt x="102512" y="37290"/>
                      <a:pt x="105465" y="35957"/>
                      <a:pt x="107180" y="41481"/>
                    </a:cubicBezTo>
                    <a:cubicBezTo>
                      <a:pt x="109751" y="38910"/>
                      <a:pt x="102989" y="32242"/>
                      <a:pt x="106703" y="29670"/>
                    </a:cubicBezTo>
                    <a:cubicBezTo>
                      <a:pt x="107561" y="30528"/>
                      <a:pt x="109085" y="30528"/>
                      <a:pt x="110228" y="30909"/>
                    </a:cubicBezTo>
                    <a:cubicBezTo>
                      <a:pt x="103084" y="15192"/>
                      <a:pt x="109656" y="16335"/>
                      <a:pt x="111752" y="13573"/>
                    </a:cubicBezTo>
                    <a:cubicBezTo>
                      <a:pt x="115752" y="8334"/>
                      <a:pt x="110990" y="3572"/>
                      <a:pt x="116705" y="238"/>
                    </a:cubicBezTo>
                    <a:cubicBezTo>
                      <a:pt x="120705" y="-2048"/>
                      <a:pt x="121753" y="12811"/>
                      <a:pt x="121467" y="15478"/>
                    </a:cubicBezTo>
                    <a:cubicBezTo>
                      <a:pt x="120800" y="20431"/>
                      <a:pt x="129564" y="24241"/>
                      <a:pt x="126230" y="27194"/>
                    </a:cubicBezTo>
                    <a:cubicBezTo>
                      <a:pt x="118419" y="34052"/>
                      <a:pt x="123086" y="35576"/>
                      <a:pt x="123563" y="36243"/>
                    </a:cubicBezTo>
                    <a:cubicBezTo>
                      <a:pt x="124896" y="37481"/>
                      <a:pt x="122991" y="39862"/>
                      <a:pt x="124229" y="41672"/>
                    </a:cubicBezTo>
                    <a:cubicBezTo>
                      <a:pt x="126039" y="44244"/>
                      <a:pt x="131183" y="41672"/>
                      <a:pt x="128992" y="45958"/>
                    </a:cubicBezTo>
                    <a:cubicBezTo>
                      <a:pt x="127944" y="47958"/>
                      <a:pt x="124610" y="47673"/>
                      <a:pt x="120800" y="50816"/>
                    </a:cubicBezTo>
                    <a:cubicBezTo>
                      <a:pt x="121848" y="52626"/>
                      <a:pt x="129183" y="51673"/>
                      <a:pt x="126420" y="55293"/>
                    </a:cubicBezTo>
                    <a:cubicBezTo>
                      <a:pt x="124610" y="57674"/>
                      <a:pt x="121943" y="58055"/>
                      <a:pt x="118991" y="57388"/>
                    </a:cubicBezTo>
                    <a:cubicBezTo>
                      <a:pt x="119848" y="62532"/>
                      <a:pt x="126420" y="63865"/>
                      <a:pt x="126325" y="69104"/>
                    </a:cubicBezTo>
                    <a:cubicBezTo>
                      <a:pt x="126325" y="69866"/>
                      <a:pt x="124515" y="71485"/>
                      <a:pt x="123467" y="71390"/>
                    </a:cubicBezTo>
                    <a:cubicBezTo>
                      <a:pt x="122325" y="77010"/>
                      <a:pt x="138612" y="72533"/>
                      <a:pt x="140327" y="73771"/>
                    </a:cubicBezTo>
                    <a:cubicBezTo>
                      <a:pt x="140136" y="77105"/>
                      <a:pt x="138136" y="77581"/>
                      <a:pt x="136136" y="79677"/>
                    </a:cubicBezTo>
                    <a:cubicBezTo>
                      <a:pt x="139755" y="84153"/>
                      <a:pt x="145184" y="81296"/>
                      <a:pt x="144899" y="83391"/>
                    </a:cubicBezTo>
                    <a:cubicBezTo>
                      <a:pt x="144137" y="89678"/>
                      <a:pt x="137660" y="92059"/>
                      <a:pt x="135755" y="94345"/>
                    </a:cubicBezTo>
                    <a:cubicBezTo>
                      <a:pt x="133850" y="96631"/>
                      <a:pt x="134898" y="99298"/>
                      <a:pt x="138517" y="98250"/>
                    </a:cubicBezTo>
                    <a:cubicBezTo>
                      <a:pt x="143375" y="101679"/>
                      <a:pt x="139660" y="109109"/>
                      <a:pt x="123467" y="116919"/>
                    </a:cubicBezTo>
                    <a:cubicBezTo>
                      <a:pt x="127944" y="116919"/>
                      <a:pt x="143375" y="111776"/>
                      <a:pt x="139565" y="126444"/>
                    </a:cubicBezTo>
                    <a:cubicBezTo>
                      <a:pt x="142994" y="123587"/>
                      <a:pt x="147851" y="125682"/>
                      <a:pt x="155567" y="122349"/>
                    </a:cubicBezTo>
                    <a:cubicBezTo>
                      <a:pt x="163187" y="119015"/>
                      <a:pt x="157662" y="131778"/>
                      <a:pt x="152614" y="135112"/>
                    </a:cubicBezTo>
                    <a:cubicBezTo>
                      <a:pt x="160234" y="141684"/>
                      <a:pt x="141660" y="153876"/>
                      <a:pt x="138041" y="153876"/>
                    </a:cubicBezTo>
                    <a:cubicBezTo>
                      <a:pt x="143756" y="157401"/>
                      <a:pt x="173569" y="159782"/>
                      <a:pt x="147090" y="166545"/>
                    </a:cubicBezTo>
                    <a:cubicBezTo>
                      <a:pt x="151566" y="176546"/>
                      <a:pt x="176808" y="171212"/>
                      <a:pt x="176712" y="173593"/>
                    </a:cubicBezTo>
                    <a:cubicBezTo>
                      <a:pt x="176522" y="175022"/>
                      <a:pt x="178427" y="184547"/>
                      <a:pt x="166425" y="187881"/>
                    </a:cubicBezTo>
                    <a:cubicBezTo>
                      <a:pt x="165663" y="189024"/>
                      <a:pt x="171474" y="195977"/>
                      <a:pt x="161282" y="196929"/>
                    </a:cubicBezTo>
                    <a:cubicBezTo>
                      <a:pt x="153185" y="197691"/>
                      <a:pt x="165187" y="205121"/>
                      <a:pt x="154519" y="208074"/>
                    </a:cubicBezTo>
                    <a:cubicBezTo>
                      <a:pt x="158615" y="210455"/>
                      <a:pt x="159472" y="213122"/>
                      <a:pt x="164044" y="211598"/>
                    </a:cubicBezTo>
                    <a:cubicBezTo>
                      <a:pt x="174998" y="207978"/>
                      <a:pt x="172807" y="217218"/>
                      <a:pt x="174807" y="215408"/>
                    </a:cubicBezTo>
                    <a:cubicBezTo>
                      <a:pt x="186904" y="204549"/>
                      <a:pt x="188237" y="219885"/>
                      <a:pt x="195381" y="214170"/>
                    </a:cubicBezTo>
                    <a:cubicBezTo>
                      <a:pt x="200144" y="210360"/>
                      <a:pt x="205954" y="211788"/>
                      <a:pt x="207383" y="219218"/>
                    </a:cubicBezTo>
                    <a:cubicBezTo>
                      <a:pt x="209954" y="232458"/>
                      <a:pt x="189000" y="240840"/>
                      <a:pt x="191762" y="242364"/>
                    </a:cubicBezTo>
                    <a:cubicBezTo>
                      <a:pt x="203859" y="248745"/>
                      <a:pt x="189666" y="252746"/>
                      <a:pt x="180236" y="255889"/>
                    </a:cubicBezTo>
                    <a:cubicBezTo>
                      <a:pt x="194905" y="257223"/>
                      <a:pt x="187666" y="257508"/>
                      <a:pt x="184999" y="267700"/>
                    </a:cubicBezTo>
                    <a:cubicBezTo>
                      <a:pt x="183570" y="273129"/>
                      <a:pt x="188142" y="272748"/>
                      <a:pt x="196143" y="276273"/>
                    </a:cubicBezTo>
                    <a:cubicBezTo>
                      <a:pt x="202144" y="278940"/>
                      <a:pt x="195286" y="292275"/>
                      <a:pt x="168044" y="294846"/>
                    </a:cubicBezTo>
                    <a:cubicBezTo>
                      <a:pt x="191571" y="301323"/>
                      <a:pt x="198239" y="288465"/>
                      <a:pt x="201477" y="294846"/>
                    </a:cubicBezTo>
                    <a:cubicBezTo>
                      <a:pt x="202620" y="296942"/>
                      <a:pt x="204811" y="297323"/>
                      <a:pt x="210431" y="294465"/>
                    </a:cubicBezTo>
                    <a:cubicBezTo>
                      <a:pt x="215479" y="291894"/>
                      <a:pt x="222432" y="297037"/>
                      <a:pt x="222813" y="301990"/>
                    </a:cubicBezTo>
                    <a:cubicBezTo>
                      <a:pt x="223956" y="315420"/>
                      <a:pt x="216622" y="335042"/>
                      <a:pt x="198525" y="329708"/>
                    </a:cubicBezTo>
                    <a:cubicBezTo>
                      <a:pt x="197572" y="331422"/>
                      <a:pt x="194905" y="336471"/>
                      <a:pt x="188142" y="338852"/>
                    </a:cubicBezTo>
                    <a:cubicBezTo>
                      <a:pt x="180236" y="341519"/>
                      <a:pt x="176141" y="341519"/>
                      <a:pt x="179189" y="342852"/>
                    </a:cubicBezTo>
                    <a:cubicBezTo>
                      <a:pt x="188904" y="346758"/>
                      <a:pt x="191190" y="348091"/>
                      <a:pt x="195095" y="347234"/>
                    </a:cubicBezTo>
                    <a:cubicBezTo>
                      <a:pt x="208240" y="344662"/>
                      <a:pt x="213765" y="349615"/>
                      <a:pt x="215574" y="352377"/>
                    </a:cubicBezTo>
                    <a:cubicBezTo>
                      <a:pt x="217289" y="354854"/>
                      <a:pt x="232624" y="348758"/>
                      <a:pt x="234815" y="351520"/>
                    </a:cubicBezTo>
                    <a:cubicBezTo>
                      <a:pt x="237291" y="354568"/>
                      <a:pt x="241863" y="369808"/>
                      <a:pt x="224623" y="385524"/>
                    </a:cubicBezTo>
                    <a:cubicBezTo>
                      <a:pt x="211383" y="397621"/>
                      <a:pt x="202144" y="394383"/>
                      <a:pt x="196048" y="396764"/>
                    </a:cubicBezTo>
                    <a:cubicBezTo>
                      <a:pt x="172331" y="406194"/>
                      <a:pt x="164330" y="397716"/>
                      <a:pt x="157472" y="401050"/>
                    </a:cubicBezTo>
                    <a:cubicBezTo>
                      <a:pt x="138136" y="410480"/>
                      <a:pt x="123563" y="402765"/>
                      <a:pt x="106989" y="406765"/>
                    </a:cubicBezTo>
                    <a:cubicBezTo>
                      <a:pt x="93654" y="410004"/>
                      <a:pt x="79748" y="403146"/>
                      <a:pt x="67746" y="396097"/>
                    </a:cubicBezTo>
                    <a:cubicBezTo>
                      <a:pt x="32408" y="398669"/>
                      <a:pt x="26598" y="384572"/>
                      <a:pt x="25074" y="38038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854F79F1-FADC-6393-EF64-46444BE81196}"/>
                </a:ext>
              </a:extLst>
            </p:cNvPr>
            <p:cNvSpPr/>
            <p:nvPr/>
          </p:nvSpPr>
          <p:spPr>
            <a:xfrm>
              <a:off x="8065213" y="3309192"/>
              <a:ext cx="3972149" cy="2236665"/>
            </a:xfrm>
            <a:custGeom>
              <a:avLst/>
              <a:gdLst>
                <a:gd name="connsiteX0" fmla="*/ 4649153 w 4649152"/>
                <a:gd name="connsiteY0" fmla="*/ 537572 h 1548269"/>
                <a:gd name="connsiteX1" fmla="*/ 0 w 4649152"/>
                <a:gd name="connsiteY1" fmla="*/ 1548269 h 1548269"/>
                <a:gd name="connsiteX2" fmla="*/ 0 w 4649152"/>
                <a:gd name="connsiteY2" fmla="*/ 49320 h 1548269"/>
                <a:gd name="connsiteX3" fmla="*/ 1868710 w 4649152"/>
                <a:gd name="connsiteY3" fmla="*/ 15887 h 1548269"/>
                <a:gd name="connsiteX4" fmla="*/ 1960340 w 4649152"/>
                <a:gd name="connsiteY4" fmla="*/ 23603 h 1548269"/>
                <a:gd name="connsiteX5" fmla="*/ 1979581 w 4649152"/>
                <a:gd name="connsiteY5" fmla="*/ 13602 h 1548269"/>
                <a:gd name="connsiteX6" fmla="*/ 3254502 w 4649152"/>
                <a:gd name="connsiteY6" fmla="*/ 247631 h 1548269"/>
                <a:gd name="connsiteX7" fmla="*/ 4649153 w 4649152"/>
                <a:gd name="connsiteY7" fmla="*/ 537476 h 154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49152" h="1548269">
                  <a:moveTo>
                    <a:pt x="4649153" y="537572"/>
                  </a:moveTo>
                  <a:lnTo>
                    <a:pt x="0" y="1548269"/>
                  </a:lnTo>
                  <a:lnTo>
                    <a:pt x="0" y="49320"/>
                  </a:lnTo>
                  <a:cubicBezTo>
                    <a:pt x="0" y="49320"/>
                    <a:pt x="823912" y="-33928"/>
                    <a:pt x="1868710" y="15887"/>
                  </a:cubicBezTo>
                  <a:cubicBezTo>
                    <a:pt x="1899190" y="17316"/>
                    <a:pt x="1929575" y="20840"/>
                    <a:pt x="1960340" y="23603"/>
                  </a:cubicBezTo>
                  <a:cubicBezTo>
                    <a:pt x="1969579" y="24460"/>
                    <a:pt x="1973294" y="22555"/>
                    <a:pt x="1979581" y="13602"/>
                  </a:cubicBezTo>
                  <a:cubicBezTo>
                    <a:pt x="2381441" y="51225"/>
                    <a:pt x="2826544" y="132378"/>
                    <a:pt x="3254502" y="247631"/>
                  </a:cubicBezTo>
                  <a:cubicBezTo>
                    <a:pt x="4240530" y="513283"/>
                    <a:pt x="4551808" y="542525"/>
                    <a:pt x="4649153" y="53747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0E22407A-B07D-9CD0-BB75-9C330769A51D}"/>
                </a:ext>
              </a:extLst>
            </p:cNvPr>
            <p:cNvSpPr/>
            <p:nvPr/>
          </p:nvSpPr>
          <p:spPr>
            <a:xfrm>
              <a:off x="8065213" y="3415957"/>
              <a:ext cx="4135894" cy="2430696"/>
            </a:xfrm>
            <a:custGeom>
              <a:avLst/>
              <a:gdLst>
                <a:gd name="connsiteX0" fmla="*/ 0 w 4762500"/>
                <a:gd name="connsiteY0" fmla="*/ 866860 h 1682581"/>
                <a:gd name="connsiteX1" fmla="*/ 2898362 w 4762500"/>
                <a:gd name="connsiteY1" fmla="*/ 355368 h 1682581"/>
                <a:gd name="connsiteX2" fmla="*/ 4762500 w 4762500"/>
                <a:gd name="connsiteY2" fmla="*/ 42567 h 1682581"/>
                <a:gd name="connsiteX3" fmla="*/ 4762500 w 4762500"/>
                <a:gd name="connsiteY3" fmla="*/ 1682581 h 1682581"/>
                <a:gd name="connsiteX4" fmla="*/ 0 w 4762500"/>
                <a:gd name="connsiteY4" fmla="*/ 1682581 h 1682581"/>
                <a:gd name="connsiteX5" fmla="*/ 0 w 4762500"/>
                <a:gd name="connsiteY5" fmla="*/ 866860 h 168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682581">
                  <a:moveTo>
                    <a:pt x="0" y="866860"/>
                  </a:moveTo>
                  <a:cubicBezTo>
                    <a:pt x="0" y="866860"/>
                    <a:pt x="1757077" y="956681"/>
                    <a:pt x="2898362" y="355368"/>
                  </a:cubicBezTo>
                  <a:cubicBezTo>
                    <a:pt x="3895725" y="-170127"/>
                    <a:pt x="4762500" y="42567"/>
                    <a:pt x="4762500" y="42567"/>
                  </a:cubicBezTo>
                  <a:lnTo>
                    <a:pt x="4762500" y="1682581"/>
                  </a:lnTo>
                  <a:cubicBezTo>
                    <a:pt x="4762500" y="1682581"/>
                    <a:pt x="0" y="1682581"/>
                    <a:pt x="0" y="1682581"/>
                  </a:cubicBezTo>
                  <a:lnTo>
                    <a:pt x="0" y="866860"/>
                  </a:lnTo>
                  <a:close/>
                </a:path>
              </a:pathLst>
            </a:custGeom>
            <a:solidFill>
              <a:srgbClr val="75C52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3B8C8DC-D053-5020-E312-9D642619E6FB}"/>
                </a:ext>
              </a:extLst>
            </p:cNvPr>
            <p:cNvSpPr/>
            <p:nvPr/>
          </p:nvSpPr>
          <p:spPr>
            <a:xfrm>
              <a:off x="8065213" y="4346121"/>
              <a:ext cx="4135894" cy="2515746"/>
            </a:xfrm>
            <a:custGeom>
              <a:avLst/>
              <a:gdLst>
                <a:gd name="connsiteX0" fmla="*/ 2247900 w 4762500"/>
                <a:gd name="connsiteY0" fmla="*/ 407956 h 1741455"/>
                <a:gd name="connsiteX1" fmla="*/ 0 w 4762500"/>
                <a:gd name="connsiteY1" fmla="*/ 0 h 1741455"/>
                <a:gd name="connsiteX2" fmla="*/ 0 w 4762500"/>
                <a:gd name="connsiteY2" fmla="*/ 1741456 h 1741455"/>
                <a:gd name="connsiteX3" fmla="*/ 4762500 w 4762500"/>
                <a:gd name="connsiteY3" fmla="*/ 1741456 h 1741455"/>
                <a:gd name="connsiteX4" fmla="*/ 4762500 w 4762500"/>
                <a:gd name="connsiteY4" fmla="*/ 350806 h 1741455"/>
                <a:gd name="connsiteX5" fmla="*/ 2247900 w 4762500"/>
                <a:gd name="connsiteY5" fmla="*/ 407956 h 174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741455">
                  <a:moveTo>
                    <a:pt x="2247900" y="407956"/>
                  </a:moveTo>
                  <a:cubicBezTo>
                    <a:pt x="1495425" y="198406"/>
                    <a:pt x="0" y="0"/>
                    <a:pt x="0" y="0"/>
                  </a:cubicBezTo>
                  <a:lnTo>
                    <a:pt x="0" y="1741456"/>
                  </a:lnTo>
                  <a:lnTo>
                    <a:pt x="4762500" y="1741456"/>
                  </a:lnTo>
                  <a:lnTo>
                    <a:pt x="4762500" y="350806"/>
                  </a:lnTo>
                  <a:cubicBezTo>
                    <a:pt x="4071938" y="465487"/>
                    <a:pt x="3000375" y="617506"/>
                    <a:pt x="2247900" y="407956"/>
                  </a:cubicBez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BF0BCA9F-0EDD-B186-5573-C74248840E48}"/>
              </a:ext>
            </a:extLst>
          </p:cNvPr>
          <p:cNvGrpSpPr/>
          <p:nvPr/>
        </p:nvGrpSpPr>
        <p:grpSpPr>
          <a:xfrm>
            <a:off x="849732" y="5915452"/>
            <a:ext cx="402618" cy="277953"/>
            <a:chOff x="7836160" y="6227546"/>
            <a:chExt cx="402618" cy="277953"/>
          </a:xfrm>
        </p:grpSpPr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B9892E48-9E5C-2176-6680-1EF30C778496}"/>
                </a:ext>
              </a:extLst>
            </p:cNvPr>
            <p:cNvSpPr/>
            <p:nvPr/>
          </p:nvSpPr>
          <p:spPr>
            <a:xfrm>
              <a:off x="7836160" y="6441378"/>
              <a:ext cx="402618" cy="64121"/>
            </a:xfrm>
            <a:custGeom>
              <a:avLst/>
              <a:gdLst>
                <a:gd name="connsiteX0" fmla="*/ 278702 w 278701"/>
                <a:gd name="connsiteY0" fmla="*/ 22193 h 44386"/>
                <a:gd name="connsiteX1" fmla="*/ 139351 w 278701"/>
                <a:gd name="connsiteY1" fmla="*/ 44386 h 44386"/>
                <a:gd name="connsiteX2" fmla="*/ 0 w 278701"/>
                <a:gd name="connsiteY2" fmla="*/ 22193 h 44386"/>
                <a:gd name="connsiteX3" fmla="*/ 139351 w 278701"/>
                <a:gd name="connsiteY3" fmla="*/ 0 h 44386"/>
                <a:gd name="connsiteX4" fmla="*/ 278702 w 278701"/>
                <a:gd name="connsiteY4" fmla="*/ 22193 h 4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701" h="44386">
                  <a:moveTo>
                    <a:pt x="278702" y="22193"/>
                  </a:moveTo>
                  <a:cubicBezTo>
                    <a:pt x="278702" y="34450"/>
                    <a:pt x="216312" y="44386"/>
                    <a:pt x="139351" y="44386"/>
                  </a:cubicBezTo>
                  <a:cubicBezTo>
                    <a:pt x="62389" y="44386"/>
                    <a:pt x="0" y="34450"/>
                    <a:pt x="0" y="22193"/>
                  </a:cubicBezTo>
                  <a:cubicBezTo>
                    <a:pt x="0" y="9936"/>
                    <a:pt x="62389" y="0"/>
                    <a:pt x="139351" y="0"/>
                  </a:cubicBezTo>
                  <a:cubicBezTo>
                    <a:pt x="216312" y="0"/>
                    <a:pt x="278702" y="9936"/>
                    <a:pt x="278702" y="22193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9C6FDDDA-17D8-90B8-DF53-085C4D0A4329}"/>
                </a:ext>
              </a:extLst>
            </p:cNvPr>
            <p:cNvSpPr/>
            <p:nvPr/>
          </p:nvSpPr>
          <p:spPr>
            <a:xfrm>
              <a:off x="7877852" y="6227546"/>
              <a:ext cx="319094" cy="244653"/>
            </a:xfrm>
            <a:custGeom>
              <a:avLst/>
              <a:gdLst>
                <a:gd name="connsiteX0" fmla="*/ 0 w 220884"/>
                <a:gd name="connsiteY0" fmla="*/ 0 h 169354"/>
                <a:gd name="connsiteX1" fmla="*/ 88011 w 220884"/>
                <a:gd name="connsiteY1" fmla="*/ 59436 h 169354"/>
                <a:gd name="connsiteX2" fmla="*/ 101918 w 220884"/>
                <a:gd name="connsiteY2" fmla="*/ 169354 h 169354"/>
                <a:gd name="connsiteX3" fmla="*/ 120491 w 220884"/>
                <a:gd name="connsiteY3" fmla="*/ 169354 h 169354"/>
                <a:gd name="connsiteX4" fmla="*/ 133160 w 220884"/>
                <a:gd name="connsiteY4" fmla="*/ 57912 h 169354"/>
                <a:gd name="connsiteX5" fmla="*/ 220885 w 220884"/>
                <a:gd name="connsiteY5" fmla="*/ 0 h 169354"/>
                <a:gd name="connsiteX6" fmla="*/ 0 w 220884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884" h="169354">
                  <a:moveTo>
                    <a:pt x="0" y="0"/>
                  </a:moveTo>
                  <a:lnTo>
                    <a:pt x="88011" y="59436"/>
                  </a:lnTo>
                  <a:lnTo>
                    <a:pt x="101918" y="169354"/>
                  </a:lnTo>
                  <a:lnTo>
                    <a:pt x="120491" y="169354"/>
                  </a:lnTo>
                  <a:lnTo>
                    <a:pt x="133160" y="57912"/>
                  </a:lnTo>
                  <a:lnTo>
                    <a:pt x="220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82DBCF95-247F-176E-B02A-571C8A61B8CC}"/>
                </a:ext>
              </a:extLst>
            </p:cNvPr>
            <p:cNvSpPr/>
            <p:nvPr/>
          </p:nvSpPr>
          <p:spPr>
            <a:xfrm>
              <a:off x="7973484" y="6227546"/>
              <a:ext cx="223462" cy="244653"/>
            </a:xfrm>
            <a:custGeom>
              <a:avLst/>
              <a:gdLst>
                <a:gd name="connsiteX0" fmla="*/ 0 w 154685"/>
                <a:gd name="connsiteY0" fmla="*/ 0 h 169354"/>
                <a:gd name="connsiteX1" fmla="*/ 36195 w 154685"/>
                <a:gd name="connsiteY1" fmla="*/ 52292 h 169354"/>
                <a:gd name="connsiteX2" fmla="*/ 43529 w 154685"/>
                <a:gd name="connsiteY2" fmla="*/ 169354 h 169354"/>
                <a:gd name="connsiteX3" fmla="*/ 54292 w 154685"/>
                <a:gd name="connsiteY3" fmla="*/ 169354 h 169354"/>
                <a:gd name="connsiteX4" fmla="*/ 66961 w 154685"/>
                <a:gd name="connsiteY4" fmla="*/ 57912 h 169354"/>
                <a:gd name="connsiteX5" fmla="*/ 154686 w 154685"/>
                <a:gd name="connsiteY5" fmla="*/ 0 h 169354"/>
                <a:gd name="connsiteX6" fmla="*/ 0 w 154685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685" h="169354">
                  <a:moveTo>
                    <a:pt x="0" y="0"/>
                  </a:moveTo>
                  <a:lnTo>
                    <a:pt x="36195" y="52292"/>
                  </a:lnTo>
                  <a:lnTo>
                    <a:pt x="43529" y="169354"/>
                  </a:lnTo>
                  <a:lnTo>
                    <a:pt x="54292" y="169354"/>
                  </a:lnTo>
                  <a:lnTo>
                    <a:pt x="66961" y="57912"/>
                  </a:lnTo>
                  <a:lnTo>
                    <a:pt x="154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80" name="Group 1279">
            <a:extLst>
              <a:ext uri="{FF2B5EF4-FFF2-40B4-BE49-F238E27FC236}">
                <a16:creationId xmlns:a16="http://schemas.microsoft.com/office/drawing/2014/main" id="{AFD668AA-92E1-0D12-79D1-C2322F645F46}"/>
              </a:ext>
            </a:extLst>
          </p:cNvPr>
          <p:cNvGrpSpPr/>
          <p:nvPr/>
        </p:nvGrpSpPr>
        <p:grpSpPr>
          <a:xfrm>
            <a:off x="443536" y="6020583"/>
            <a:ext cx="288134" cy="297351"/>
            <a:chOff x="7429964" y="6332677"/>
            <a:chExt cx="288134" cy="297351"/>
          </a:xfrm>
        </p:grpSpPr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768AED0E-CE61-17D8-A288-6B5916CA2065}"/>
                </a:ext>
              </a:extLst>
            </p:cNvPr>
            <p:cNvSpPr/>
            <p:nvPr/>
          </p:nvSpPr>
          <p:spPr>
            <a:xfrm>
              <a:off x="7429964" y="6546368"/>
              <a:ext cx="288134" cy="83660"/>
            </a:xfrm>
            <a:custGeom>
              <a:avLst/>
              <a:gdLst>
                <a:gd name="connsiteX0" fmla="*/ 199454 w 199453"/>
                <a:gd name="connsiteY0" fmla="*/ 28956 h 57911"/>
                <a:gd name="connsiteX1" fmla="*/ 99727 w 199453"/>
                <a:gd name="connsiteY1" fmla="*/ 0 h 57911"/>
                <a:gd name="connsiteX2" fmla="*/ 0 w 199453"/>
                <a:gd name="connsiteY2" fmla="*/ 28956 h 57911"/>
                <a:gd name="connsiteX3" fmla="*/ 99727 w 199453"/>
                <a:gd name="connsiteY3" fmla="*/ 57912 h 57911"/>
                <a:gd name="connsiteX4" fmla="*/ 199454 w 199453"/>
                <a:gd name="connsiteY4" fmla="*/ 28956 h 57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453" h="57911">
                  <a:moveTo>
                    <a:pt x="199454" y="28956"/>
                  </a:moveTo>
                  <a:cubicBezTo>
                    <a:pt x="199454" y="12954"/>
                    <a:pt x="154781" y="0"/>
                    <a:pt x="99727" y="0"/>
                  </a:cubicBezTo>
                  <a:cubicBezTo>
                    <a:pt x="44672" y="0"/>
                    <a:pt x="0" y="12954"/>
                    <a:pt x="0" y="28956"/>
                  </a:cubicBezTo>
                  <a:cubicBezTo>
                    <a:pt x="0" y="44958"/>
                    <a:pt x="44672" y="57912"/>
                    <a:pt x="99727" y="57912"/>
                  </a:cubicBezTo>
                  <a:cubicBezTo>
                    <a:pt x="154781" y="57912"/>
                    <a:pt x="199454" y="44958"/>
                    <a:pt x="199454" y="28956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33" name="Graphic 36">
              <a:extLst>
                <a:ext uri="{FF2B5EF4-FFF2-40B4-BE49-F238E27FC236}">
                  <a16:creationId xmlns:a16="http://schemas.microsoft.com/office/drawing/2014/main" id="{99E180D0-CB5C-F0A5-EB72-4FA777D1F72E}"/>
                </a:ext>
              </a:extLst>
            </p:cNvPr>
            <p:cNvGrpSpPr/>
            <p:nvPr/>
          </p:nvGrpSpPr>
          <p:grpSpPr>
            <a:xfrm>
              <a:off x="7438357" y="6332677"/>
              <a:ext cx="257455" cy="257312"/>
              <a:chOff x="6190864" y="5205223"/>
              <a:chExt cx="178216" cy="178117"/>
            </a:xfrm>
          </p:grpSpPr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29A7BFD5-A26F-AC0D-51F4-2874DFCEB36C}"/>
                  </a:ext>
                </a:extLst>
              </p:cNvPr>
              <p:cNvSpPr/>
              <p:nvPr/>
            </p:nvSpPr>
            <p:spPr>
              <a:xfrm>
                <a:off x="6190864" y="5205223"/>
                <a:ext cx="178117" cy="178117"/>
              </a:xfrm>
              <a:custGeom>
                <a:avLst/>
                <a:gdLst>
                  <a:gd name="connsiteX0" fmla="*/ 178118 w 178117"/>
                  <a:gd name="connsiteY0" fmla="*/ 89059 h 178117"/>
                  <a:gd name="connsiteX1" fmla="*/ 89059 w 178117"/>
                  <a:gd name="connsiteY1" fmla="*/ 178117 h 178117"/>
                  <a:gd name="connsiteX2" fmla="*/ 0 w 178117"/>
                  <a:gd name="connsiteY2" fmla="*/ 89059 h 178117"/>
                  <a:gd name="connsiteX3" fmla="*/ 89059 w 178117"/>
                  <a:gd name="connsiteY3" fmla="*/ 0 h 178117"/>
                  <a:gd name="connsiteX4" fmla="*/ 178118 w 178117"/>
                  <a:gd name="connsiteY4" fmla="*/ 89059 h 17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117" h="178117">
                    <a:moveTo>
                      <a:pt x="178118" y="89059"/>
                    </a:moveTo>
                    <a:cubicBezTo>
                      <a:pt x="178118" y="138208"/>
                      <a:pt x="138303" y="178117"/>
                      <a:pt x="89059" y="178117"/>
                    </a:cubicBezTo>
                    <a:cubicBezTo>
                      <a:pt x="39815" y="178117"/>
                      <a:pt x="0" y="138303"/>
                      <a:pt x="0" y="89059"/>
                    </a:cubicBezTo>
                    <a:cubicBezTo>
                      <a:pt x="0" y="39814"/>
                      <a:pt x="39815" y="0"/>
                      <a:pt x="89059" y="0"/>
                    </a:cubicBezTo>
                    <a:cubicBezTo>
                      <a:pt x="138303" y="0"/>
                      <a:pt x="178118" y="39910"/>
                      <a:pt x="178118" y="890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AFB1E721-7FE0-8F18-4A32-2119D1AB8AB2}"/>
                  </a:ext>
                </a:extLst>
              </p:cNvPr>
              <p:cNvSpPr/>
              <p:nvPr/>
            </p:nvSpPr>
            <p:spPr>
              <a:xfrm>
                <a:off x="6207632" y="5221509"/>
                <a:ext cx="161448" cy="161734"/>
              </a:xfrm>
              <a:custGeom>
                <a:avLst/>
                <a:gdLst>
                  <a:gd name="connsiteX0" fmla="*/ 161354 w 161448"/>
                  <a:gd name="connsiteY0" fmla="*/ 72771 h 161734"/>
                  <a:gd name="connsiteX1" fmla="*/ 72390 w 161448"/>
                  <a:gd name="connsiteY1" fmla="*/ 161735 h 161734"/>
                  <a:gd name="connsiteX2" fmla="*/ 0 w 161448"/>
                  <a:gd name="connsiteY2" fmla="*/ 124301 h 161734"/>
                  <a:gd name="connsiteX3" fmla="*/ 50863 w 161448"/>
                  <a:gd name="connsiteY3" fmla="*/ 140398 h 161734"/>
                  <a:gd name="connsiteX4" fmla="*/ 140018 w 161448"/>
                  <a:gd name="connsiteY4" fmla="*/ 51435 h 161734"/>
                  <a:gd name="connsiteX5" fmla="*/ 123825 w 161448"/>
                  <a:gd name="connsiteY5" fmla="*/ 0 h 161734"/>
                  <a:gd name="connsiteX6" fmla="*/ 161449 w 161448"/>
                  <a:gd name="connsiteY6" fmla="*/ 72771 h 1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448" h="161734">
                    <a:moveTo>
                      <a:pt x="161354" y="72771"/>
                    </a:moveTo>
                    <a:cubicBezTo>
                      <a:pt x="161354" y="121920"/>
                      <a:pt x="121539" y="161735"/>
                      <a:pt x="72390" y="161735"/>
                    </a:cubicBezTo>
                    <a:cubicBezTo>
                      <a:pt x="42386" y="161735"/>
                      <a:pt x="15907" y="146875"/>
                      <a:pt x="0" y="124301"/>
                    </a:cubicBezTo>
                    <a:cubicBezTo>
                      <a:pt x="14478" y="134493"/>
                      <a:pt x="32004" y="140398"/>
                      <a:pt x="50863" y="140398"/>
                    </a:cubicBezTo>
                    <a:cubicBezTo>
                      <a:pt x="100013" y="140398"/>
                      <a:pt x="140018" y="100584"/>
                      <a:pt x="140018" y="51435"/>
                    </a:cubicBezTo>
                    <a:cubicBezTo>
                      <a:pt x="140018" y="32290"/>
                      <a:pt x="133921" y="14573"/>
                      <a:pt x="123825" y="0"/>
                    </a:cubicBezTo>
                    <a:cubicBezTo>
                      <a:pt x="146590" y="16288"/>
                      <a:pt x="161449" y="42767"/>
                      <a:pt x="161449" y="7277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21" name="Group 1920">
            <a:extLst>
              <a:ext uri="{FF2B5EF4-FFF2-40B4-BE49-F238E27FC236}">
                <a16:creationId xmlns:a16="http://schemas.microsoft.com/office/drawing/2014/main" id="{EFCB5127-29D9-E0E3-F57A-5549693E0289}"/>
              </a:ext>
            </a:extLst>
          </p:cNvPr>
          <p:cNvGrpSpPr/>
          <p:nvPr/>
        </p:nvGrpSpPr>
        <p:grpSpPr>
          <a:xfrm flipH="1">
            <a:off x="2605294" y="2069384"/>
            <a:ext cx="2145468" cy="4726697"/>
            <a:chOff x="5297971" y="1020055"/>
            <a:chExt cx="2360015" cy="5199367"/>
          </a:xfrm>
        </p:grpSpPr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CE45E4F0-BE82-FF40-BB6B-AD154C73EAC2}"/>
                </a:ext>
              </a:extLst>
            </p:cNvPr>
            <p:cNvSpPr/>
            <p:nvPr/>
          </p:nvSpPr>
          <p:spPr>
            <a:xfrm>
              <a:off x="6619700" y="2354906"/>
              <a:ext cx="473618" cy="1029938"/>
            </a:xfrm>
            <a:custGeom>
              <a:avLst/>
              <a:gdLst>
                <a:gd name="connsiteX0" fmla="*/ 323469 w 327849"/>
                <a:gd name="connsiteY0" fmla="*/ 643033 h 712946"/>
                <a:gd name="connsiteX1" fmla="*/ 296704 w 327849"/>
                <a:gd name="connsiteY1" fmla="*/ 611219 h 712946"/>
                <a:gd name="connsiteX2" fmla="*/ 313563 w 327849"/>
                <a:gd name="connsiteY2" fmla="*/ 586930 h 712946"/>
                <a:gd name="connsiteX3" fmla="*/ 311658 w 327849"/>
                <a:gd name="connsiteY3" fmla="*/ 586168 h 712946"/>
                <a:gd name="connsiteX4" fmla="*/ 310325 w 327849"/>
                <a:gd name="connsiteY4" fmla="*/ 582073 h 712946"/>
                <a:gd name="connsiteX5" fmla="*/ 279559 w 327849"/>
                <a:gd name="connsiteY5" fmla="*/ 517588 h 712946"/>
                <a:gd name="connsiteX6" fmla="*/ 280225 w 327849"/>
                <a:gd name="connsiteY6" fmla="*/ 482632 h 712946"/>
                <a:gd name="connsiteX7" fmla="*/ 257746 w 327849"/>
                <a:gd name="connsiteY7" fmla="*/ 467773 h 712946"/>
                <a:gd name="connsiteX8" fmla="*/ 301371 w 327849"/>
                <a:gd name="connsiteY8" fmla="*/ 445484 h 712946"/>
                <a:gd name="connsiteX9" fmla="*/ 294989 w 327849"/>
                <a:gd name="connsiteY9" fmla="*/ 431578 h 712946"/>
                <a:gd name="connsiteX10" fmla="*/ 301180 w 327849"/>
                <a:gd name="connsiteY10" fmla="*/ 420910 h 712946"/>
                <a:gd name="connsiteX11" fmla="*/ 302705 w 327849"/>
                <a:gd name="connsiteY11" fmla="*/ 398431 h 712946"/>
                <a:gd name="connsiteX12" fmla="*/ 261461 w 327849"/>
                <a:gd name="connsiteY12" fmla="*/ 391763 h 712946"/>
                <a:gd name="connsiteX13" fmla="*/ 296704 w 327849"/>
                <a:gd name="connsiteY13" fmla="*/ 331660 h 712946"/>
                <a:gd name="connsiteX14" fmla="*/ 279463 w 327849"/>
                <a:gd name="connsiteY14" fmla="*/ 310229 h 712946"/>
                <a:gd name="connsiteX15" fmla="*/ 253460 w 327849"/>
                <a:gd name="connsiteY15" fmla="*/ 329946 h 712946"/>
                <a:gd name="connsiteX16" fmla="*/ 254794 w 327849"/>
                <a:gd name="connsiteY16" fmla="*/ 308991 h 712946"/>
                <a:gd name="connsiteX17" fmla="*/ 262700 w 327849"/>
                <a:gd name="connsiteY17" fmla="*/ 292417 h 712946"/>
                <a:gd name="connsiteX18" fmla="*/ 237458 w 327849"/>
                <a:gd name="connsiteY18" fmla="*/ 281368 h 712946"/>
                <a:gd name="connsiteX19" fmla="*/ 235363 w 327849"/>
                <a:gd name="connsiteY19" fmla="*/ 278987 h 712946"/>
                <a:gd name="connsiteX20" fmla="*/ 242506 w 327849"/>
                <a:gd name="connsiteY20" fmla="*/ 262985 h 712946"/>
                <a:gd name="connsiteX21" fmla="*/ 250126 w 327849"/>
                <a:gd name="connsiteY21" fmla="*/ 253936 h 712946"/>
                <a:gd name="connsiteX22" fmla="*/ 230410 w 327849"/>
                <a:gd name="connsiteY22" fmla="*/ 232124 h 712946"/>
                <a:gd name="connsiteX23" fmla="*/ 235458 w 327849"/>
                <a:gd name="connsiteY23" fmla="*/ 201835 h 712946"/>
                <a:gd name="connsiteX24" fmla="*/ 206312 w 327849"/>
                <a:gd name="connsiteY24" fmla="*/ 203263 h 712946"/>
                <a:gd name="connsiteX25" fmla="*/ 209740 w 327849"/>
                <a:gd name="connsiteY25" fmla="*/ 157353 h 712946"/>
                <a:gd name="connsiteX26" fmla="*/ 202121 w 327849"/>
                <a:gd name="connsiteY26" fmla="*/ 87630 h 712946"/>
                <a:gd name="connsiteX27" fmla="*/ 200406 w 327849"/>
                <a:gd name="connsiteY27" fmla="*/ 20288 h 712946"/>
                <a:gd name="connsiteX28" fmla="*/ 196025 w 327849"/>
                <a:gd name="connsiteY28" fmla="*/ 3334 h 712946"/>
                <a:gd name="connsiteX29" fmla="*/ 191548 w 327849"/>
                <a:gd name="connsiteY29" fmla="*/ 4667 h 712946"/>
                <a:gd name="connsiteX30" fmla="*/ 191548 w 327849"/>
                <a:gd name="connsiteY30" fmla="*/ 7620 h 712946"/>
                <a:gd name="connsiteX31" fmla="*/ 191548 w 327849"/>
                <a:gd name="connsiteY31" fmla="*/ 1524 h 712946"/>
                <a:gd name="connsiteX32" fmla="*/ 191548 w 327849"/>
                <a:gd name="connsiteY32" fmla="*/ 0 h 712946"/>
                <a:gd name="connsiteX33" fmla="*/ 187738 w 327849"/>
                <a:gd name="connsiteY33" fmla="*/ 4096 h 712946"/>
                <a:gd name="connsiteX34" fmla="*/ 187738 w 327849"/>
                <a:gd name="connsiteY34" fmla="*/ 4096 h 712946"/>
                <a:gd name="connsiteX35" fmla="*/ 186309 w 327849"/>
                <a:gd name="connsiteY35" fmla="*/ 6953 h 712946"/>
                <a:gd name="connsiteX36" fmla="*/ 186309 w 327849"/>
                <a:gd name="connsiteY36" fmla="*/ 6953 h 712946"/>
                <a:gd name="connsiteX37" fmla="*/ 175546 w 327849"/>
                <a:gd name="connsiteY37" fmla="*/ 160592 h 712946"/>
                <a:gd name="connsiteX38" fmla="*/ 175355 w 327849"/>
                <a:gd name="connsiteY38" fmla="*/ 161258 h 712946"/>
                <a:gd name="connsiteX39" fmla="*/ 174403 w 327849"/>
                <a:gd name="connsiteY39" fmla="*/ 163639 h 712946"/>
                <a:gd name="connsiteX40" fmla="*/ 174022 w 327849"/>
                <a:gd name="connsiteY40" fmla="*/ 164497 h 712946"/>
                <a:gd name="connsiteX41" fmla="*/ 172974 w 327849"/>
                <a:gd name="connsiteY41" fmla="*/ 166211 h 712946"/>
                <a:gd name="connsiteX42" fmla="*/ 172402 w 327849"/>
                <a:gd name="connsiteY42" fmla="*/ 166973 h 712946"/>
                <a:gd name="connsiteX43" fmla="*/ 171069 w 327849"/>
                <a:gd name="connsiteY43" fmla="*/ 168116 h 712946"/>
                <a:gd name="connsiteX44" fmla="*/ 170307 w 327849"/>
                <a:gd name="connsiteY44" fmla="*/ 168688 h 712946"/>
                <a:gd name="connsiteX45" fmla="*/ 168688 w 327849"/>
                <a:gd name="connsiteY45" fmla="*/ 169259 h 712946"/>
                <a:gd name="connsiteX46" fmla="*/ 167926 w 327849"/>
                <a:gd name="connsiteY46" fmla="*/ 169545 h 712946"/>
                <a:gd name="connsiteX47" fmla="*/ 164973 w 327849"/>
                <a:gd name="connsiteY47" fmla="*/ 169450 h 712946"/>
                <a:gd name="connsiteX48" fmla="*/ 161639 w 327849"/>
                <a:gd name="connsiteY48" fmla="*/ 150971 h 712946"/>
                <a:gd name="connsiteX49" fmla="*/ 152209 w 327849"/>
                <a:gd name="connsiteY49" fmla="*/ 160115 h 712946"/>
                <a:gd name="connsiteX50" fmla="*/ 159829 w 327849"/>
                <a:gd name="connsiteY50" fmla="*/ 201454 h 712946"/>
                <a:gd name="connsiteX51" fmla="*/ 141637 w 327849"/>
                <a:gd name="connsiteY51" fmla="*/ 197167 h 712946"/>
                <a:gd name="connsiteX52" fmla="*/ 104013 w 327849"/>
                <a:gd name="connsiteY52" fmla="*/ 210407 h 712946"/>
                <a:gd name="connsiteX53" fmla="*/ 111633 w 327849"/>
                <a:gd name="connsiteY53" fmla="*/ 250507 h 712946"/>
                <a:gd name="connsiteX54" fmla="*/ 110680 w 327849"/>
                <a:gd name="connsiteY54" fmla="*/ 274892 h 712946"/>
                <a:gd name="connsiteX55" fmla="*/ 119443 w 327849"/>
                <a:gd name="connsiteY55" fmla="*/ 310324 h 712946"/>
                <a:gd name="connsiteX56" fmla="*/ 99060 w 327849"/>
                <a:gd name="connsiteY56" fmla="*/ 290513 h 712946"/>
                <a:gd name="connsiteX57" fmla="*/ 90106 w 327849"/>
                <a:gd name="connsiteY57" fmla="*/ 305943 h 712946"/>
                <a:gd name="connsiteX58" fmla="*/ 96393 w 327849"/>
                <a:gd name="connsiteY58" fmla="*/ 320897 h 712946"/>
                <a:gd name="connsiteX59" fmla="*/ 94774 w 327849"/>
                <a:gd name="connsiteY59" fmla="*/ 335089 h 712946"/>
                <a:gd name="connsiteX60" fmla="*/ 113729 w 327849"/>
                <a:gd name="connsiteY60" fmla="*/ 363284 h 712946"/>
                <a:gd name="connsiteX61" fmla="*/ 83915 w 327849"/>
                <a:gd name="connsiteY61" fmla="*/ 358235 h 712946"/>
                <a:gd name="connsiteX62" fmla="*/ 64008 w 327849"/>
                <a:gd name="connsiteY62" fmla="*/ 347758 h 712946"/>
                <a:gd name="connsiteX63" fmla="*/ 81534 w 327849"/>
                <a:gd name="connsiteY63" fmla="*/ 379762 h 712946"/>
                <a:gd name="connsiteX64" fmla="*/ 91440 w 327849"/>
                <a:gd name="connsiteY64" fmla="*/ 410146 h 712946"/>
                <a:gd name="connsiteX65" fmla="*/ 70294 w 327849"/>
                <a:gd name="connsiteY65" fmla="*/ 423196 h 712946"/>
                <a:gd name="connsiteX66" fmla="*/ 73247 w 327849"/>
                <a:gd name="connsiteY66" fmla="*/ 439960 h 712946"/>
                <a:gd name="connsiteX67" fmla="*/ 49911 w 327849"/>
                <a:gd name="connsiteY67" fmla="*/ 441293 h 712946"/>
                <a:gd name="connsiteX68" fmla="*/ 78867 w 327849"/>
                <a:gd name="connsiteY68" fmla="*/ 474726 h 712946"/>
                <a:gd name="connsiteX69" fmla="*/ 51244 w 327849"/>
                <a:gd name="connsiteY69" fmla="*/ 485870 h 712946"/>
                <a:gd name="connsiteX70" fmla="*/ 71438 w 327849"/>
                <a:gd name="connsiteY70" fmla="*/ 505587 h 712946"/>
                <a:gd name="connsiteX71" fmla="*/ 8001 w 327849"/>
                <a:gd name="connsiteY71" fmla="*/ 510349 h 712946"/>
                <a:gd name="connsiteX72" fmla="*/ 22003 w 327849"/>
                <a:gd name="connsiteY72" fmla="*/ 526828 h 712946"/>
                <a:gd name="connsiteX73" fmla="*/ 10858 w 327849"/>
                <a:gd name="connsiteY73" fmla="*/ 546735 h 712946"/>
                <a:gd name="connsiteX74" fmla="*/ 38195 w 327849"/>
                <a:gd name="connsiteY74" fmla="*/ 563594 h 712946"/>
                <a:gd name="connsiteX75" fmla="*/ 3334 w 327849"/>
                <a:gd name="connsiteY75" fmla="*/ 574453 h 712946"/>
                <a:gd name="connsiteX76" fmla="*/ 0 w 327849"/>
                <a:gd name="connsiteY76" fmla="*/ 606838 h 712946"/>
                <a:gd name="connsiteX77" fmla="*/ 21717 w 327849"/>
                <a:gd name="connsiteY77" fmla="*/ 616363 h 712946"/>
                <a:gd name="connsiteX78" fmla="*/ 11049 w 327849"/>
                <a:gd name="connsiteY78" fmla="*/ 633793 h 712946"/>
                <a:gd name="connsiteX79" fmla="*/ 55531 w 327849"/>
                <a:gd name="connsiteY79" fmla="*/ 631222 h 712946"/>
                <a:gd name="connsiteX80" fmla="*/ 34290 w 327849"/>
                <a:gd name="connsiteY80" fmla="*/ 656082 h 712946"/>
                <a:gd name="connsiteX81" fmla="*/ 45434 w 327849"/>
                <a:gd name="connsiteY81" fmla="*/ 667988 h 712946"/>
                <a:gd name="connsiteX82" fmla="*/ 31242 w 327849"/>
                <a:gd name="connsiteY82" fmla="*/ 680752 h 712946"/>
                <a:gd name="connsiteX83" fmla="*/ 51149 w 327849"/>
                <a:gd name="connsiteY83" fmla="*/ 697230 h 712946"/>
                <a:gd name="connsiteX84" fmla="*/ 96107 w 327849"/>
                <a:gd name="connsiteY84" fmla="*/ 686372 h 712946"/>
                <a:gd name="connsiteX85" fmla="*/ 130588 w 327849"/>
                <a:gd name="connsiteY85" fmla="*/ 712660 h 712946"/>
                <a:gd name="connsiteX86" fmla="*/ 134302 w 327849"/>
                <a:gd name="connsiteY86" fmla="*/ 712946 h 712946"/>
                <a:gd name="connsiteX87" fmla="*/ 135064 w 327849"/>
                <a:gd name="connsiteY87" fmla="*/ 712946 h 712946"/>
                <a:gd name="connsiteX88" fmla="*/ 137731 w 327849"/>
                <a:gd name="connsiteY88" fmla="*/ 712851 h 712946"/>
                <a:gd name="connsiteX89" fmla="*/ 138398 w 327849"/>
                <a:gd name="connsiteY89" fmla="*/ 712756 h 712946"/>
                <a:gd name="connsiteX90" fmla="*/ 140779 w 327849"/>
                <a:gd name="connsiteY90" fmla="*/ 712375 h 712946"/>
                <a:gd name="connsiteX91" fmla="*/ 141351 w 327849"/>
                <a:gd name="connsiteY91" fmla="*/ 712184 h 712946"/>
                <a:gd name="connsiteX92" fmla="*/ 143542 w 327849"/>
                <a:gd name="connsiteY92" fmla="*/ 711518 h 712946"/>
                <a:gd name="connsiteX93" fmla="*/ 144018 w 327849"/>
                <a:gd name="connsiteY93" fmla="*/ 711232 h 712946"/>
                <a:gd name="connsiteX94" fmla="*/ 146018 w 327849"/>
                <a:gd name="connsiteY94" fmla="*/ 710279 h 712946"/>
                <a:gd name="connsiteX95" fmla="*/ 146494 w 327849"/>
                <a:gd name="connsiteY95" fmla="*/ 709993 h 712946"/>
                <a:gd name="connsiteX96" fmla="*/ 148304 w 327849"/>
                <a:gd name="connsiteY96" fmla="*/ 708851 h 712946"/>
                <a:gd name="connsiteX97" fmla="*/ 148780 w 327849"/>
                <a:gd name="connsiteY97" fmla="*/ 708469 h 712946"/>
                <a:gd name="connsiteX98" fmla="*/ 150400 w 327849"/>
                <a:gd name="connsiteY98" fmla="*/ 707231 h 712946"/>
                <a:gd name="connsiteX99" fmla="*/ 151162 w 327849"/>
                <a:gd name="connsiteY99" fmla="*/ 706564 h 712946"/>
                <a:gd name="connsiteX100" fmla="*/ 152495 w 327849"/>
                <a:gd name="connsiteY100" fmla="*/ 705422 h 712946"/>
                <a:gd name="connsiteX101" fmla="*/ 152686 w 327849"/>
                <a:gd name="connsiteY101" fmla="*/ 705231 h 712946"/>
                <a:gd name="connsiteX102" fmla="*/ 152686 w 327849"/>
                <a:gd name="connsiteY102" fmla="*/ 705231 h 712946"/>
                <a:gd name="connsiteX103" fmla="*/ 170688 w 327849"/>
                <a:gd name="connsiteY103" fmla="*/ 690753 h 712946"/>
                <a:gd name="connsiteX104" fmla="*/ 225362 w 327849"/>
                <a:gd name="connsiteY104" fmla="*/ 692563 h 712946"/>
                <a:gd name="connsiteX105" fmla="*/ 268510 w 327849"/>
                <a:gd name="connsiteY105" fmla="*/ 700278 h 712946"/>
                <a:gd name="connsiteX106" fmla="*/ 274987 w 327849"/>
                <a:gd name="connsiteY106" fmla="*/ 674465 h 712946"/>
                <a:gd name="connsiteX107" fmla="*/ 323279 w 327849"/>
                <a:gd name="connsiteY107" fmla="*/ 643223 h 71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7849" h="712946">
                  <a:moveTo>
                    <a:pt x="323469" y="643033"/>
                  </a:moveTo>
                  <a:cubicBezTo>
                    <a:pt x="315944" y="634174"/>
                    <a:pt x="294704" y="626269"/>
                    <a:pt x="296704" y="611219"/>
                  </a:cubicBezTo>
                  <a:cubicBezTo>
                    <a:pt x="298133" y="600551"/>
                    <a:pt x="317183" y="601504"/>
                    <a:pt x="313563" y="586930"/>
                  </a:cubicBezTo>
                  <a:cubicBezTo>
                    <a:pt x="312896" y="586740"/>
                    <a:pt x="312230" y="586359"/>
                    <a:pt x="311658" y="586168"/>
                  </a:cubicBezTo>
                  <a:cubicBezTo>
                    <a:pt x="311372" y="584930"/>
                    <a:pt x="310991" y="583597"/>
                    <a:pt x="310325" y="582073"/>
                  </a:cubicBezTo>
                  <a:cubicBezTo>
                    <a:pt x="300704" y="559403"/>
                    <a:pt x="238125" y="544639"/>
                    <a:pt x="279559" y="517588"/>
                  </a:cubicBezTo>
                  <a:cubicBezTo>
                    <a:pt x="293465" y="508540"/>
                    <a:pt x="302228" y="491490"/>
                    <a:pt x="280225" y="482632"/>
                  </a:cubicBezTo>
                  <a:cubicBezTo>
                    <a:pt x="270319" y="478631"/>
                    <a:pt x="231743" y="483489"/>
                    <a:pt x="257746" y="467773"/>
                  </a:cubicBezTo>
                  <a:cubicBezTo>
                    <a:pt x="271653" y="459391"/>
                    <a:pt x="301752" y="467106"/>
                    <a:pt x="301371" y="445484"/>
                  </a:cubicBezTo>
                  <a:cubicBezTo>
                    <a:pt x="301371" y="439960"/>
                    <a:pt x="294989" y="435388"/>
                    <a:pt x="294989" y="431578"/>
                  </a:cubicBezTo>
                  <a:cubicBezTo>
                    <a:pt x="294989" y="424529"/>
                    <a:pt x="300133" y="425672"/>
                    <a:pt x="301180" y="420910"/>
                  </a:cubicBezTo>
                  <a:cubicBezTo>
                    <a:pt x="302705" y="413861"/>
                    <a:pt x="303085" y="406432"/>
                    <a:pt x="302705" y="398431"/>
                  </a:cubicBezTo>
                  <a:cubicBezTo>
                    <a:pt x="289465" y="396526"/>
                    <a:pt x="270891" y="404813"/>
                    <a:pt x="261461" y="391763"/>
                  </a:cubicBezTo>
                  <a:cubicBezTo>
                    <a:pt x="287464" y="378238"/>
                    <a:pt x="295370" y="359283"/>
                    <a:pt x="296704" y="331660"/>
                  </a:cubicBezTo>
                  <a:cubicBezTo>
                    <a:pt x="297371" y="318706"/>
                    <a:pt x="296037" y="293656"/>
                    <a:pt x="279463" y="310229"/>
                  </a:cubicBezTo>
                  <a:cubicBezTo>
                    <a:pt x="269462" y="320326"/>
                    <a:pt x="274034" y="335089"/>
                    <a:pt x="253460" y="329946"/>
                  </a:cubicBezTo>
                  <a:cubicBezTo>
                    <a:pt x="253175" y="322707"/>
                    <a:pt x="252698" y="315754"/>
                    <a:pt x="254794" y="308991"/>
                  </a:cubicBezTo>
                  <a:cubicBezTo>
                    <a:pt x="256413" y="303657"/>
                    <a:pt x="262795" y="297751"/>
                    <a:pt x="262700" y="292417"/>
                  </a:cubicBezTo>
                  <a:cubicBezTo>
                    <a:pt x="262128" y="270796"/>
                    <a:pt x="248317" y="290798"/>
                    <a:pt x="237458" y="281368"/>
                  </a:cubicBezTo>
                  <a:cubicBezTo>
                    <a:pt x="236601" y="280511"/>
                    <a:pt x="235934" y="279749"/>
                    <a:pt x="235363" y="278987"/>
                  </a:cubicBezTo>
                  <a:cubicBezTo>
                    <a:pt x="237744" y="273177"/>
                    <a:pt x="240316" y="268129"/>
                    <a:pt x="242506" y="262985"/>
                  </a:cubicBezTo>
                  <a:cubicBezTo>
                    <a:pt x="245840" y="259842"/>
                    <a:pt x="249174" y="256794"/>
                    <a:pt x="250126" y="253936"/>
                  </a:cubicBezTo>
                  <a:cubicBezTo>
                    <a:pt x="256699" y="234124"/>
                    <a:pt x="245078" y="233077"/>
                    <a:pt x="230410" y="232124"/>
                  </a:cubicBezTo>
                  <a:cubicBezTo>
                    <a:pt x="235267" y="227076"/>
                    <a:pt x="244221" y="207835"/>
                    <a:pt x="235458" y="201835"/>
                  </a:cubicBezTo>
                  <a:cubicBezTo>
                    <a:pt x="226028" y="195358"/>
                    <a:pt x="216884" y="212884"/>
                    <a:pt x="206312" y="203263"/>
                  </a:cubicBezTo>
                  <a:cubicBezTo>
                    <a:pt x="216598" y="187547"/>
                    <a:pt x="218694" y="174307"/>
                    <a:pt x="209740" y="157353"/>
                  </a:cubicBezTo>
                  <a:cubicBezTo>
                    <a:pt x="209740" y="157353"/>
                    <a:pt x="191548" y="144875"/>
                    <a:pt x="202121" y="87630"/>
                  </a:cubicBezTo>
                  <a:cubicBezTo>
                    <a:pt x="202692" y="84772"/>
                    <a:pt x="201454" y="23146"/>
                    <a:pt x="200406" y="20288"/>
                  </a:cubicBezTo>
                  <a:cubicBezTo>
                    <a:pt x="198406" y="14383"/>
                    <a:pt x="195453" y="10192"/>
                    <a:pt x="196025" y="3334"/>
                  </a:cubicBezTo>
                  <a:cubicBezTo>
                    <a:pt x="193262" y="2095"/>
                    <a:pt x="193072" y="4191"/>
                    <a:pt x="191548" y="4667"/>
                  </a:cubicBezTo>
                  <a:lnTo>
                    <a:pt x="191548" y="7620"/>
                  </a:lnTo>
                  <a:cubicBezTo>
                    <a:pt x="191548" y="5620"/>
                    <a:pt x="191548" y="3524"/>
                    <a:pt x="191548" y="1524"/>
                  </a:cubicBezTo>
                  <a:lnTo>
                    <a:pt x="191548" y="0"/>
                  </a:lnTo>
                  <a:cubicBezTo>
                    <a:pt x="190024" y="952"/>
                    <a:pt x="188785" y="2381"/>
                    <a:pt x="187738" y="4096"/>
                  </a:cubicBezTo>
                  <a:lnTo>
                    <a:pt x="187738" y="4096"/>
                  </a:lnTo>
                  <a:cubicBezTo>
                    <a:pt x="187262" y="4953"/>
                    <a:pt x="186785" y="5905"/>
                    <a:pt x="186309" y="6953"/>
                  </a:cubicBezTo>
                  <a:cubicBezTo>
                    <a:pt x="186309" y="6953"/>
                    <a:pt x="186309" y="6953"/>
                    <a:pt x="186309" y="6953"/>
                  </a:cubicBezTo>
                  <a:cubicBezTo>
                    <a:pt x="182309" y="16478"/>
                    <a:pt x="178594" y="150876"/>
                    <a:pt x="175546" y="160592"/>
                  </a:cubicBezTo>
                  <a:cubicBezTo>
                    <a:pt x="175546" y="160782"/>
                    <a:pt x="175450" y="160972"/>
                    <a:pt x="175355" y="161258"/>
                  </a:cubicBezTo>
                  <a:cubicBezTo>
                    <a:pt x="175069" y="162115"/>
                    <a:pt x="174784" y="162877"/>
                    <a:pt x="174403" y="163639"/>
                  </a:cubicBezTo>
                  <a:cubicBezTo>
                    <a:pt x="174308" y="163925"/>
                    <a:pt x="174117" y="164211"/>
                    <a:pt x="174022" y="164497"/>
                  </a:cubicBezTo>
                  <a:cubicBezTo>
                    <a:pt x="173736" y="165068"/>
                    <a:pt x="173355" y="165640"/>
                    <a:pt x="172974" y="166211"/>
                  </a:cubicBezTo>
                  <a:cubicBezTo>
                    <a:pt x="172784" y="166497"/>
                    <a:pt x="172593" y="166783"/>
                    <a:pt x="172402" y="166973"/>
                  </a:cubicBezTo>
                  <a:cubicBezTo>
                    <a:pt x="172021" y="167449"/>
                    <a:pt x="171545" y="167830"/>
                    <a:pt x="171069" y="168116"/>
                  </a:cubicBezTo>
                  <a:cubicBezTo>
                    <a:pt x="170879" y="168307"/>
                    <a:pt x="170593" y="168497"/>
                    <a:pt x="170307" y="168688"/>
                  </a:cubicBezTo>
                  <a:cubicBezTo>
                    <a:pt x="169831" y="168973"/>
                    <a:pt x="169259" y="169164"/>
                    <a:pt x="168688" y="169259"/>
                  </a:cubicBezTo>
                  <a:cubicBezTo>
                    <a:pt x="168402" y="169259"/>
                    <a:pt x="168116" y="169450"/>
                    <a:pt x="167926" y="169545"/>
                  </a:cubicBezTo>
                  <a:cubicBezTo>
                    <a:pt x="167068" y="169640"/>
                    <a:pt x="166116" y="169640"/>
                    <a:pt x="164973" y="169450"/>
                  </a:cubicBezTo>
                  <a:cubicBezTo>
                    <a:pt x="164592" y="164116"/>
                    <a:pt x="167068" y="153257"/>
                    <a:pt x="161639" y="150971"/>
                  </a:cubicBezTo>
                  <a:cubicBezTo>
                    <a:pt x="152781" y="147256"/>
                    <a:pt x="153352" y="154972"/>
                    <a:pt x="152209" y="160115"/>
                  </a:cubicBezTo>
                  <a:cubicBezTo>
                    <a:pt x="149447" y="173641"/>
                    <a:pt x="162496" y="186880"/>
                    <a:pt x="159829" y="201454"/>
                  </a:cubicBezTo>
                  <a:cubicBezTo>
                    <a:pt x="153448" y="202978"/>
                    <a:pt x="146875" y="199453"/>
                    <a:pt x="141637" y="197167"/>
                  </a:cubicBezTo>
                  <a:cubicBezTo>
                    <a:pt x="135064" y="229648"/>
                    <a:pt x="116776" y="197548"/>
                    <a:pt x="104013" y="210407"/>
                  </a:cubicBezTo>
                  <a:cubicBezTo>
                    <a:pt x="96107" y="218408"/>
                    <a:pt x="112204" y="240792"/>
                    <a:pt x="111633" y="250507"/>
                  </a:cubicBezTo>
                  <a:cubicBezTo>
                    <a:pt x="92107" y="246317"/>
                    <a:pt x="106585" y="267367"/>
                    <a:pt x="110680" y="274892"/>
                  </a:cubicBezTo>
                  <a:cubicBezTo>
                    <a:pt x="117158" y="287179"/>
                    <a:pt x="120491" y="296418"/>
                    <a:pt x="119443" y="310324"/>
                  </a:cubicBezTo>
                  <a:cubicBezTo>
                    <a:pt x="106680" y="311277"/>
                    <a:pt x="109156" y="295656"/>
                    <a:pt x="99060" y="290513"/>
                  </a:cubicBezTo>
                  <a:cubicBezTo>
                    <a:pt x="81439" y="281464"/>
                    <a:pt x="86582" y="296132"/>
                    <a:pt x="90106" y="305943"/>
                  </a:cubicBezTo>
                  <a:cubicBezTo>
                    <a:pt x="92488" y="312515"/>
                    <a:pt x="95345" y="313753"/>
                    <a:pt x="96393" y="320897"/>
                  </a:cubicBezTo>
                  <a:cubicBezTo>
                    <a:pt x="97060" y="325660"/>
                    <a:pt x="93631" y="330803"/>
                    <a:pt x="94774" y="335089"/>
                  </a:cubicBezTo>
                  <a:cubicBezTo>
                    <a:pt x="97250" y="343852"/>
                    <a:pt x="121539" y="352615"/>
                    <a:pt x="113729" y="363284"/>
                  </a:cubicBezTo>
                  <a:cubicBezTo>
                    <a:pt x="106394" y="373285"/>
                    <a:pt x="88963" y="363664"/>
                    <a:pt x="83915" y="358235"/>
                  </a:cubicBezTo>
                  <a:cubicBezTo>
                    <a:pt x="79343" y="353377"/>
                    <a:pt x="73533" y="334804"/>
                    <a:pt x="64008" y="347758"/>
                  </a:cubicBezTo>
                  <a:cubicBezTo>
                    <a:pt x="56197" y="358330"/>
                    <a:pt x="76009" y="372809"/>
                    <a:pt x="81534" y="379762"/>
                  </a:cubicBezTo>
                  <a:cubicBezTo>
                    <a:pt x="90202" y="390620"/>
                    <a:pt x="92107" y="395954"/>
                    <a:pt x="91440" y="410146"/>
                  </a:cubicBezTo>
                  <a:cubicBezTo>
                    <a:pt x="76390" y="411099"/>
                    <a:pt x="67913" y="407860"/>
                    <a:pt x="70294" y="423196"/>
                  </a:cubicBezTo>
                  <a:cubicBezTo>
                    <a:pt x="71152" y="428911"/>
                    <a:pt x="80963" y="432244"/>
                    <a:pt x="73247" y="439960"/>
                  </a:cubicBezTo>
                  <a:cubicBezTo>
                    <a:pt x="67723" y="445580"/>
                    <a:pt x="56483" y="441674"/>
                    <a:pt x="49911" y="441293"/>
                  </a:cubicBezTo>
                  <a:cubicBezTo>
                    <a:pt x="48006" y="458057"/>
                    <a:pt x="75438" y="459105"/>
                    <a:pt x="78867" y="474726"/>
                  </a:cubicBezTo>
                  <a:cubicBezTo>
                    <a:pt x="68199" y="474917"/>
                    <a:pt x="50101" y="472249"/>
                    <a:pt x="51244" y="485870"/>
                  </a:cubicBezTo>
                  <a:cubicBezTo>
                    <a:pt x="52483" y="501110"/>
                    <a:pt x="71723" y="489109"/>
                    <a:pt x="71438" y="505587"/>
                  </a:cubicBezTo>
                  <a:cubicBezTo>
                    <a:pt x="70961" y="535591"/>
                    <a:pt x="19526" y="508349"/>
                    <a:pt x="8001" y="510349"/>
                  </a:cubicBezTo>
                  <a:cubicBezTo>
                    <a:pt x="6667" y="522637"/>
                    <a:pt x="19145" y="519970"/>
                    <a:pt x="22003" y="526828"/>
                  </a:cubicBezTo>
                  <a:cubicBezTo>
                    <a:pt x="27242" y="540068"/>
                    <a:pt x="16288" y="538639"/>
                    <a:pt x="10858" y="546735"/>
                  </a:cubicBezTo>
                  <a:cubicBezTo>
                    <a:pt x="23050" y="549116"/>
                    <a:pt x="44863" y="544259"/>
                    <a:pt x="38195" y="563594"/>
                  </a:cubicBezTo>
                  <a:cubicBezTo>
                    <a:pt x="27718" y="565023"/>
                    <a:pt x="9906" y="565118"/>
                    <a:pt x="3334" y="574453"/>
                  </a:cubicBezTo>
                  <a:cubicBezTo>
                    <a:pt x="-3429" y="584263"/>
                    <a:pt x="6096" y="597789"/>
                    <a:pt x="0" y="606838"/>
                  </a:cubicBezTo>
                  <a:cubicBezTo>
                    <a:pt x="9049" y="609790"/>
                    <a:pt x="20193" y="604361"/>
                    <a:pt x="21717" y="616363"/>
                  </a:cubicBezTo>
                  <a:cubicBezTo>
                    <a:pt x="23146" y="627697"/>
                    <a:pt x="12192" y="623888"/>
                    <a:pt x="11049" y="633793"/>
                  </a:cubicBezTo>
                  <a:cubicBezTo>
                    <a:pt x="25146" y="638937"/>
                    <a:pt x="44863" y="623697"/>
                    <a:pt x="55531" y="631222"/>
                  </a:cubicBezTo>
                  <a:cubicBezTo>
                    <a:pt x="78486" y="647224"/>
                    <a:pt x="40862" y="651415"/>
                    <a:pt x="34290" y="656082"/>
                  </a:cubicBezTo>
                  <a:cubicBezTo>
                    <a:pt x="34957" y="662845"/>
                    <a:pt x="44387" y="663702"/>
                    <a:pt x="45434" y="667988"/>
                  </a:cubicBezTo>
                  <a:cubicBezTo>
                    <a:pt x="48958" y="682371"/>
                    <a:pt x="38386" y="673227"/>
                    <a:pt x="31242" y="680752"/>
                  </a:cubicBezTo>
                  <a:cubicBezTo>
                    <a:pt x="18669" y="693992"/>
                    <a:pt x="39624" y="698754"/>
                    <a:pt x="51149" y="697230"/>
                  </a:cubicBezTo>
                  <a:cubicBezTo>
                    <a:pt x="65151" y="695420"/>
                    <a:pt x="80486" y="681038"/>
                    <a:pt x="96107" y="686372"/>
                  </a:cubicBezTo>
                  <a:cubicBezTo>
                    <a:pt x="111919" y="691801"/>
                    <a:pt x="111823" y="709898"/>
                    <a:pt x="130588" y="712660"/>
                  </a:cubicBezTo>
                  <a:cubicBezTo>
                    <a:pt x="131921" y="712851"/>
                    <a:pt x="133159" y="712946"/>
                    <a:pt x="134302" y="712946"/>
                  </a:cubicBezTo>
                  <a:cubicBezTo>
                    <a:pt x="134588" y="712946"/>
                    <a:pt x="134779" y="712946"/>
                    <a:pt x="135064" y="712946"/>
                  </a:cubicBezTo>
                  <a:cubicBezTo>
                    <a:pt x="135922" y="712946"/>
                    <a:pt x="136874" y="712946"/>
                    <a:pt x="137731" y="712851"/>
                  </a:cubicBezTo>
                  <a:cubicBezTo>
                    <a:pt x="137922" y="712851"/>
                    <a:pt x="138113" y="712756"/>
                    <a:pt x="138398" y="712756"/>
                  </a:cubicBezTo>
                  <a:cubicBezTo>
                    <a:pt x="139255" y="712660"/>
                    <a:pt x="140017" y="712565"/>
                    <a:pt x="140779" y="712375"/>
                  </a:cubicBezTo>
                  <a:cubicBezTo>
                    <a:pt x="140970" y="712375"/>
                    <a:pt x="141160" y="712280"/>
                    <a:pt x="141351" y="712184"/>
                  </a:cubicBezTo>
                  <a:cubicBezTo>
                    <a:pt x="142113" y="711994"/>
                    <a:pt x="142875" y="711708"/>
                    <a:pt x="143542" y="711518"/>
                  </a:cubicBezTo>
                  <a:cubicBezTo>
                    <a:pt x="143732" y="711422"/>
                    <a:pt x="143827" y="711327"/>
                    <a:pt x="144018" y="711232"/>
                  </a:cubicBezTo>
                  <a:cubicBezTo>
                    <a:pt x="144685" y="710946"/>
                    <a:pt x="145351" y="710660"/>
                    <a:pt x="146018" y="710279"/>
                  </a:cubicBezTo>
                  <a:cubicBezTo>
                    <a:pt x="146209" y="710279"/>
                    <a:pt x="146304" y="710089"/>
                    <a:pt x="146494" y="709993"/>
                  </a:cubicBezTo>
                  <a:cubicBezTo>
                    <a:pt x="147161" y="709613"/>
                    <a:pt x="147733" y="709231"/>
                    <a:pt x="148304" y="708851"/>
                  </a:cubicBezTo>
                  <a:cubicBezTo>
                    <a:pt x="148495" y="708755"/>
                    <a:pt x="148685" y="708565"/>
                    <a:pt x="148780" y="708469"/>
                  </a:cubicBezTo>
                  <a:cubicBezTo>
                    <a:pt x="149352" y="708088"/>
                    <a:pt x="149923" y="707612"/>
                    <a:pt x="150400" y="707231"/>
                  </a:cubicBezTo>
                  <a:cubicBezTo>
                    <a:pt x="150590" y="707041"/>
                    <a:pt x="150876" y="706850"/>
                    <a:pt x="151162" y="706564"/>
                  </a:cubicBezTo>
                  <a:cubicBezTo>
                    <a:pt x="151638" y="706184"/>
                    <a:pt x="152019" y="705802"/>
                    <a:pt x="152495" y="705422"/>
                  </a:cubicBezTo>
                  <a:cubicBezTo>
                    <a:pt x="152495" y="705422"/>
                    <a:pt x="152590" y="705326"/>
                    <a:pt x="152686" y="705231"/>
                  </a:cubicBezTo>
                  <a:lnTo>
                    <a:pt x="152686" y="705231"/>
                  </a:lnTo>
                  <a:cubicBezTo>
                    <a:pt x="157925" y="700373"/>
                    <a:pt x="162782" y="694468"/>
                    <a:pt x="170688" y="690753"/>
                  </a:cubicBezTo>
                  <a:cubicBezTo>
                    <a:pt x="185356" y="683895"/>
                    <a:pt x="210502" y="687229"/>
                    <a:pt x="225362" y="692563"/>
                  </a:cubicBezTo>
                  <a:cubicBezTo>
                    <a:pt x="239268" y="697516"/>
                    <a:pt x="252889" y="703897"/>
                    <a:pt x="268510" y="700278"/>
                  </a:cubicBezTo>
                  <a:cubicBezTo>
                    <a:pt x="290036" y="695325"/>
                    <a:pt x="277463" y="688562"/>
                    <a:pt x="274987" y="674465"/>
                  </a:cubicBezTo>
                  <a:cubicBezTo>
                    <a:pt x="291179" y="667893"/>
                    <a:pt x="343471" y="667322"/>
                    <a:pt x="323279" y="643223"/>
                  </a:cubicBezTo>
                  <a:close/>
                </a:path>
              </a:pathLst>
            </a:custGeom>
            <a:solidFill>
              <a:srgbClr val="08331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57965DED-E551-EFEF-C73C-0E5572DB9C14}"/>
                </a:ext>
              </a:extLst>
            </p:cNvPr>
            <p:cNvSpPr/>
            <p:nvPr/>
          </p:nvSpPr>
          <p:spPr>
            <a:xfrm>
              <a:off x="6043154" y="2377314"/>
              <a:ext cx="573040" cy="984847"/>
            </a:xfrm>
            <a:custGeom>
              <a:avLst/>
              <a:gdLst>
                <a:gd name="connsiteX0" fmla="*/ 42101 w 396671"/>
                <a:gd name="connsiteY0" fmla="*/ 636285 h 681733"/>
                <a:gd name="connsiteX1" fmla="*/ 15526 w 396671"/>
                <a:gd name="connsiteY1" fmla="*/ 605995 h 681733"/>
                <a:gd name="connsiteX2" fmla="*/ 3620 w 396671"/>
                <a:gd name="connsiteY2" fmla="*/ 562275 h 681733"/>
                <a:gd name="connsiteX3" fmla="*/ 33338 w 396671"/>
                <a:gd name="connsiteY3" fmla="*/ 553893 h 681733"/>
                <a:gd name="connsiteX4" fmla="*/ 41244 w 396671"/>
                <a:gd name="connsiteY4" fmla="*/ 535510 h 681733"/>
                <a:gd name="connsiteX5" fmla="*/ 28099 w 396671"/>
                <a:gd name="connsiteY5" fmla="*/ 514174 h 681733"/>
                <a:gd name="connsiteX6" fmla="*/ 20003 w 396671"/>
                <a:gd name="connsiteY6" fmla="*/ 480551 h 681733"/>
                <a:gd name="connsiteX7" fmla="*/ 46768 w 396671"/>
                <a:gd name="connsiteY7" fmla="*/ 479313 h 681733"/>
                <a:gd name="connsiteX8" fmla="*/ 74391 w 396671"/>
                <a:gd name="connsiteY8" fmla="*/ 471216 h 681733"/>
                <a:gd name="connsiteX9" fmla="*/ 90488 w 396671"/>
                <a:gd name="connsiteY9" fmla="*/ 456548 h 681733"/>
                <a:gd name="connsiteX10" fmla="*/ 73724 w 396671"/>
                <a:gd name="connsiteY10" fmla="*/ 434259 h 681733"/>
                <a:gd name="connsiteX11" fmla="*/ 33909 w 396671"/>
                <a:gd name="connsiteY11" fmla="*/ 421972 h 681733"/>
                <a:gd name="connsiteX12" fmla="*/ 56293 w 396671"/>
                <a:gd name="connsiteY12" fmla="*/ 409018 h 681733"/>
                <a:gd name="connsiteX13" fmla="*/ 94584 w 396671"/>
                <a:gd name="connsiteY13" fmla="*/ 396445 h 681733"/>
                <a:gd name="connsiteX14" fmla="*/ 122778 w 396671"/>
                <a:gd name="connsiteY14" fmla="*/ 387682 h 681733"/>
                <a:gd name="connsiteX15" fmla="*/ 148114 w 396671"/>
                <a:gd name="connsiteY15" fmla="*/ 377776 h 681733"/>
                <a:gd name="connsiteX16" fmla="*/ 137256 w 396671"/>
                <a:gd name="connsiteY16" fmla="*/ 364155 h 681733"/>
                <a:gd name="connsiteX17" fmla="*/ 105728 w 396671"/>
                <a:gd name="connsiteY17" fmla="*/ 357583 h 681733"/>
                <a:gd name="connsiteX18" fmla="*/ 92583 w 396671"/>
                <a:gd name="connsiteY18" fmla="*/ 332723 h 681733"/>
                <a:gd name="connsiteX19" fmla="*/ 53912 w 396671"/>
                <a:gd name="connsiteY19" fmla="*/ 318626 h 681733"/>
                <a:gd name="connsiteX20" fmla="*/ 64961 w 396671"/>
                <a:gd name="connsiteY20" fmla="*/ 309577 h 681733"/>
                <a:gd name="connsiteX21" fmla="*/ 80868 w 396671"/>
                <a:gd name="connsiteY21" fmla="*/ 301005 h 681733"/>
                <a:gd name="connsiteX22" fmla="*/ 103823 w 396671"/>
                <a:gd name="connsiteY22" fmla="*/ 300909 h 681733"/>
                <a:gd name="connsiteX23" fmla="*/ 134208 w 396671"/>
                <a:gd name="connsiteY23" fmla="*/ 307863 h 681733"/>
                <a:gd name="connsiteX24" fmla="*/ 142399 w 396671"/>
                <a:gd name="connsiteY24" fmla="*/ 296051 h 681733"/>
                <a:gd name="connsiteX25" fmla="*/ 134398 w 396671"/>
                <a:gd name="connsiteY25" fmla="*/ 275001 h 681733"/>
                <a:gd name="connsiteX26" fmla="*/ 119253 w 396671"/>
                <a:gd name="connsiteY26" fmla="*/ 271477 h 681733"/>
                <a:gd name="connsiteX27" fmla="*/ 113443 w 396671"/>
                <a:gd name="connsiteY27" fmla="*/ 259285 h 681733"/>
                <a:gd name="connsiteX28" fmla="*/ 94107 w 396671"/>
                <a:gd name="connsiteY28" fmla="*/ 235092 h 681733"/>
                <a:gd name="connsiteX29" fmla="*/ 118110 w 396671"/>
                <a:gd name="connsiteY29" fmla="*/ 236806 h 681733"/>
                <a:gd name="connsiteX30" fmla="*/ 133446 w 396671"/>
                <a:gd name="connsiteY30" fmla="*/ 240044 h 681733"/>
                <a:gd name="connsiteX31" fmla="*/ 151448 w 396671"/>
                <a:gd name="connsiteY31" fmla="*/ 238235 h 681733"/>
                <a:gd name="connsiteX32" fmla="*/ 125730 w 396671"/>
                <a:gd name="connsiteY32" fmla="*/ 209946 h 681733"/>
                <a:gd name="connsiteX33" fmla="*/ 121635 w 396671"/>
                <a:gd name="connsiteY33" fmla="*/ 190896 h 681733"/>
                <a:gd name="connsiteX34" fmla="*/ 123635 w 396671"/>
                <a:gd name="connsiteY34" fmla="*/ 181942 h 681733"/>
                <a:gd name="connsiteX35" fmla="*/ 140589 w 396671"/>
                <a:gd name="connsiteY35" fmla="*/ 187847 h 681733"/>
                <a:gd name="connsiteX36" fmla="*/ 147162 w 396671"/>
                <a:gd name="connsiteY36" fmla="*/ 181466 h 681733"/>
                <a:gd name="connsiteX37" fmla="*/ 167545 w 396671"/>
                <a:gd name="connsiteY37" fmla="*/ 185371 h 681733"/>
                <a:gd name="connsiteX38" fmla="*/ 151829 w 396671"/>
                <a:gd name="connsiteY38" fmla="*/ 168893 h 681733"/>
                <a:gd name="connsiteX39" fmla="*/ 141828 w 396671"/>
                <a:gd name="connsiteY39" fmla="*/ 153176 h 681733"/>
                <a:gd name="connsiteX40" fmla="*/ 157639 w 396671"/>
                <a:gd name="connsiteY40" fmla="*/ 153843 h 681733"/>
                <a:gd name="connsiteX41" fmla="*/ 169355 w 396671"/>
                <a:gd name="connsiteY41" fmla="*/ 155463 h 681733"/>
                <a:gd name="connsiteX42" fmla="*/ 160020 w 396671"/>
                <a:gd name="connsiteY42" fmla="*/ 138032 h 681733"/>
                <a:gd name="connsiteX43" fmla="*/ 150591 w 396671"/>
                <a:gd name="connsiteY43" fmla="*/ 127459 h 681733"/>
                <a:gd name="connsiteX44" fmla="*/ 142780 w 396671"/>
                <a:gd name="connsiteY44" fmla="*/ 119077 h 681733"/>
                <a:gd name="connsiteX45" fmla="*/ 154877 w 396671"/>
                <a:gd name="connsiteY45" fmla="*/ 116981 h 681733"/>
                <a:gd name="connsiteX46" fmla="*/ 152496 w 396671"/>
                <a:gd name="connsiteY46" fmla="*/ 103837 h 681733"/>
                <a:gd name="connsiteX47" fmla="*/ 164211 w 396671"/>
                <a:gd name="connsiteY47" fmla="*/ 104789 h 681733"/>
                <a:gd name="connsiteX48" fmla="*/ 175737 w 396671"/>
                <a:gd name="connsiteY48" fmla="*/ 110123 h 681733"/>
                <a:gd name="connsiteX49" fmla="*/ 173641 w 396671"/>
                <a:gd name="connsiteY49" fmla="*/ 91645 h 681733"/>
                <a:gd name="connsiteX50" fmla="*/ 176880 w 396671"/>
                <a:gd name="connsiteY50" fmla="*/ 80787 h 681733"/>
                <a:gd name="connsiteX51" fmla="*/ 162402 w 396671"/>
                <a:gd name="connsiteY51" fmla="*/ 60117 h 681733"/>
                <a:gd name="connsiteX52" fmla="*/ 169069 w 396671"/>
                <a:gd name="connsiteY52" fmla="*/ 60784 h 681733"/>
                <a:gd name="connsiteX53" fmla="*/ 178975 w 396671"/>
                <a:gd name="connsiteY53" fmla="*/ 69547 h 681733"/>
                <a:gd name="connsiteX54" fmla="*/ 178213 w 396671"/>
                <a:gd name="connsiteY54" fmla="*/ 49735 h 681733"/>
                <a:gd name="connsiteX55" fmla="*/ 184119 w 396671"/>
                <a:gd name="connsiteY55" fmla="*/ 51735 h 681733"/>
                <a:gd name="connsiteX56" fmla="*/ 186595 w 396671"/>
                <a:gd name="connsiteY56" fmla="*/ 22684 h 681733"/>
                <a:gd name="connsiteX57" fmla="*/ 194882 w 396671"/>
                <a:gd name="connsiteY57" fmla="*/ 396 h 681733"/>
                <a:gd name="connsiteX58" fmla="*/ 202883 w 396671"/>
                <a:gd name="connsiteY58" fmla="*/ 25922 h 681733"/>
                <a:gd name="connsiteX59" fmla="*/ 210884 w 396671"/>
                <a:gd name="connsiteY59" fmla="*/ 45544 h 681733"/>
                <a:gd name="connsiteX60" fmla="*/ 206407 w 396671"/>
                <a:gd name="connsiteY60" fmla="*/ 60593 h 681733"/>
                <a:gd name="connsiteX61" fmla="*/ 207550 w 396671"/>
                <a:gd name="connsiteY61" fmla="*/ 69642 h 681733"/>
                <a:gd name="connsiteX62" fmla="*/ 215456 w 396671"/>
                <a:gd name="connsiteY62" fmla="*/ 76881 h 681733"/>
                <a:gd name="connsiteX63" fmla="*/ 201835 w 396671"/>
                <a:gd name="connsiteY63" fmla="*/ 84977 h 681733"/>
                <a:gd name="connsiteX64" fmla="*/ 211170 w 396671"/>
                <a:gd name="connsiteY64" fmla="*/ 92502 h 681733"/>
                <a:gd name="connsiteX65" fmla="*/ 198692 w 396671"/>
                <a:gd name="connsiteY65" fmla="*/ 96026 h 681733"/>
                <a:gd name="connsiteX66" fmla="*/ 210884 w 396671"/>
                <a:gd name="connsiteY66" fmla="*/ 115553 h 681733"/>
                <a:gd name="connsiteX67" fmla="*/ 206121 w 396671"/>
                <a:gd name="connsiteY67" fmla="*/ 119458 h 681733"/>
                <a:gd name="connsiteX68" fmla="*/ 234411 w 396671"/>
                <a:gd name="connsiteY68" fmla="*/ 123459 h 681733"/>
                <a:gd name="connsiteX69" fmla="*/ 227457 w 396671"/>
                <a:gd name="connsiteY69" fmla="*/ 133269 h 681733"/>
                <a:gd name="connsiteX70" fmla="*/ 242126 w 396671"/>
                <a:gd name="connsiteY70" fmla="*/ 139460 h 681733"/>
                <a:gd name="connsiteX71" fmla="*/ 226791 w 396671"/>
                <a:gd name="connsiteY71" fmla="*/ 157844 h 681733"/>
                <a:gd name="connsiteX72" fmla="*/ 231458 w 396671"/>
                <a:gd name="connsiteY72" fmla="*/ 164321 h 681733"/>
                <a:gd name="connsiteX73" fmla="*/ 206312 w 396671"/>
                <a:gd name="connsiteY73" fmla="*/ 195563 h 681733"/>
                <a:gd name="connsiteX74" fmla="*/ 233268 w 396671"/>
                <a:gd name="connsiteY74" fmla="*/ 211469 h 681733"/>
                <a:gd name="connsiteX75" fmla="*/ 259938 w 396671"/>
                <a:gd name="connsiteY75" fmla="*/ 204707 h 681733"/>
                <a:gd name="connsiteX76" fmla="*/ 254985 w 396671"/>
                <a:gd name="connsiteY76" fmla="*/ 226138 h 681733"/>
                <a:gd name="connsiteX77" fmla="*/ 230601 w 396671"/>
                <a:gd name="connsiteY77" fmla="*/ 257571 h 681733"/>
                <a:gd name="connsiteX78" fmla="*/ 245745 w 396671"/>
                <a:gd name="connsiteY78" fmla="*/ 278811 h 681733"/>
                <a:gd name="connsiteX79" fmla="*/ 295371 w 396671"/>
                <a:gd name="connsiteY79" fmla="*/ 290527 h 681733"/>
                <a:gd name="connsiteX80" fmla="*/ 278226 w 396671"/>
                <a:gd name="connsiteY80" fmla="*/ 314435 h 681733"/>
                <a:gd name="connsiteX81" fmla="*/ 269653 w 396671"/>
                <a:gd name="connsiteY81" fmla="*/ 329580 h 681733"/>
                <a:gd name="connsiteX82" fmla="*/ 258318 w 396671"/>
                <a:gd name="connsiteY82" fmla="*/ 348153 h 681733"/>
                <a:gd name="connsiteX83" fmla="*/ 274320 w 396671"/>
                <a:gd name="connsiteY83" fmla="*/ 354059 h 681733"/>
                <a:gd name="connsiteX84" fmla="*/ 292323 w 396671"/>
                <a:gd name="connsiteY84" fmla="*/ 360536 h 681733"/>
                <a:gd name="connsiteX85" fmla="*/ 326708 w 396671"/>
                <a:gd name="connsiteY85" fmla="*/ 358440 h 681733"/>
                <a:gd name="connsiteX86" fmla="*/ 346806 w 396671"/>
                <a:gd name="connsiteY86" fmla="*/ 366918 h 681733"/>
                <a:gd name="connsiteX87" fmla="*/ 320707 w 396671"/>
                <a:gd name="connsiteY87" fmla="*/ 405589 h 681733"/>
                <a:gd name="connsiteX88" fmla="*/ 301467 w 396671"/>
                <a:gd name="connsiteY88" fmla="*/ 428259 h 681733"/>
                <a:gd name="connsiteX89" fmla="*/ 309372 w 396671"/>
                <a:gd name="connsiteY89" fmla="*/ 447880 h 681733"/>
                <a:gd name="connsiteX90" fmla="*/ 328041 w 396671"/>
                <a:gd name="connsiteY90" fmla="*/ 462168 h 681733"/>
                <a:gd name="connsiteX91" fmla="*/ 280988 w 396671"/>
                <a:gd name="connsiteY91" fmla="*/ 493314 h 681733"/>
                <a:gd name="connsiteX92" fmla="*/ 336900 w 396671"/>
                <a:gd name="connsiteY92" fmla="*/ 493124 h 681733"/>
                <a:gd name="connsiteX93" fmla="*/ 351854 w 396671"/>
                <a:gd name="connsiteY93" fmla="*/ 492457 h 681733"/>
                <a:gd name="connsiteX94" fmla="*/ 372618 w 396671"/>
                <a:gd name="connsiteY94" fmla="*/ 505030 h 681733"/>
                <a:gd name="connsiteX95" fmla="*/ 331947 w 396671"/>
                <a:gd name="connsiteY95" fmla="*/ 551417 h 681733"/>
                <a:gd name="connsiteX96" fmla="*/ 314516 w 396671"/>
                <a:gd name="connsiteY96" fmla="*/ 566657 h 681733"/>
                <a:gd name="connsiteX97" fmla="*/ 299562 w 396671"/>
                <a:gd name="connsiteY97" fmla="*/ 573324 h 681733"/>
                <a:gd name="connsiteX98" fmla="*/ 326136 w 396671"/>
                <a:gd name="connsiteY98" fmla="*/ 580754 h 681733"/>
                <a:gd name="connsiteX99" fmla="*/ 360331 w 396671"/>
                <a:gd name="connsiteY99" fmla="*/ 589422 h 681733"/>
                <a:gd name="connsiteX100" fmla="*/ 392526 w 396671"/>
                <a:gd name="connsiteY100" fmla="*/ 587897 h 681733"/>
                <a:gd name="connsiteX101" fmla="*/ 375571 w 396671"/>
                <a:gd name="connsiteY101" fmla="*/ 644857 h 681733"/>
                <a:gd name="connsiteX102" fmla="*/ 327756 w 396671"/>
                <a:gd name="connsiteY102" fmla="*/ 663717 h 681733"/>
                <a:gd name="connsiteX103" fmla="*/ 263176 w 396671"/>
                <a:gd name="connsiteY103" fmla="*/ 670860 h 681733"/>
                <a:gd name="connsiteX104" fmla="*/ 178689 w 396671"/>
                <a:gd name="connsiteY104" fmla="*/ 680385 h 681733"/>
                <a:gd name="connsiteX105" fmla="*/ 113157 w 396671"/>
                <a:gd name="connsiteY105" fmla="*/ 662478 h 681733"/>
                <a:gd name="connsiteX106" fmla="*/ 41815 w 396671"/>
                <a:gd name="connsiteY106" fmla="*/ 636285 h 68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6671" h="681733">
                  <a:moveTo>
                    <a:pt x="42101" y="636285"/>
                  </a:moveTo>
                  <a:cubicBezTo>
                    <a:pt x="15812" y="629046"/>
                    <a:pt x="17241" y="608281"/>
                    <a:pt x="15526" y="605995"/>
                  </a:cubicBezTo>
                  <a:cubicBezTo>
                    <a:pt x="15240" y="605519"/>
                    <a:pt x="-8953" y="584945"/>
                    <a:pt x="3620" y="562275"/>
                  </a:cubicBezTo>
                  <a:cubicBezTo>
                    <a:pt x="9144" y="552369"/>
                    <a:pt x="27528" y="548273"/>
                    <a:pt x="33338" y="553893"/>
                  </a:cubicBezTo>
                  <a:cubicBezTo>
                    <a:pt x="39529" y="545416"/>
                    <a:pt x="63723" y="545702"/>
                    <a:pt x="41244" y="535510"/>
                  </a:cubicBezTo>
                  <a:cubicBezTo>
                    <a:pt x="33433" y="531986"/>
                    <a:pt x="34957" y="518460"/>
                    <a:pt x="28099" y="514174"/>
                  </a:cubicBezTo>
                  <a:cubicBezTo>
                    <a:pt x="9144" y="502363"/>
                    <a:pt x="16955" y="482170"/>
                    <a:pt x="20003" y="480551"/>
                  </a:cubicBezTo>
                  <a:cubicBezTo>
                    <a:pt x="31052" y="489504"/>
                    <a:pt x="42196" y="481313"/>
                    <a:pt x="46768" y="479313"/>
                  </a:cubicBezTo>
                  <a:cubicBezTo>
                    <a:pt x="55722" y="475598"/>
                    <a:pt x="68771" y="483408"/>
                    <a:pt x="74391" y="471216"/>
                  </a:cubicBezTo>
                  <a:cubicBezTo>
                    <a:pt x="78867" y="461596"/>
                    <a:pt x="89250" y="464454"/>
                    <a:pt x="90488" y="456548"/>
                  </a:cubicBezTo>
                  <a:cubicBezTo>
                    <a:pt x="91631" y="449118"/>
                    <a:pt x="53912" y="457596"/>
                    <a:pt x="73724" y="434259"/>
                  </a:cubicBezTo>
                  <a:cubicBezTo>
                    <a:pt x="62675" y="429687"/>
                    <a:pt x="42196" y="432926"/>
                    <a:pt x="33909" y="421972"/>
                  </a:cubicBezTo>
                  <a:cubicBezTo>
                    <a:pt x="28766" y="415305"/>
                    <a:pt x="35148" y="409209"/>
                    <a:pt x="56293" y="409018"/>
                  </a:cubicBezTo>
                  <a:cubicBezTo>
                    <a:pt x="88011" y="409209"/>
                    <a:pt x="42387" y="388920"/>
                    <a:pt x="94584" y="396445"/>
                  </a:cubicBezTo>
                  <a:cubicBezTo>
                    <a:pt x="111443" y="398922"/>
                    <a:pt x="83535" y="376443"/>
                    <a:pt x="122778" y="387682"/>
                  </a:cubicBezTo>
                  <a:cubicBezTo>
                    <a:pt x="125159" y="384920"/>
                    <a:pt x="131255" y="371489"/>
                    <a:pt x="148114" y="377776"/>
                  </a:cubicBezTo>
                  <a:cubicBezTo>
                    <a:pt x="138018" y="369394"/>
                    <a:pt x="139065" y="367298"/>
                    <a:pt x="137256" y="364155"/>
                  </a:cubicBezTo>
                  <a:cubicBezTo>
                    <a:pt x="110776" y="367108"/>
                    <a:pt x="119444" y="358440"/>
                    <a:pt x="105728" y="357583"/>
                  </a:cubicBezTo>
                  <a:cubicBezTo>
                    <a:pt x="70676" y="355583"/>
                    <a:pt x="84106" y="342534"/>
                    <a:pt x="92583" y="332723"/>
                  </a:cubicBezTo>
                  <a:cubicBezTo>
                    <a:pt x="79439" y="336342"/>
                    <a:pt x="58865" y="326151"/>
                    <a:pt x="53912" y="318626"/>
                  </a:cubicBezTo>
                  <a:cubicBezTo>
                    <a:pt x="45530" y="305672"/>
                    <a:pt x="61056" y="310434"/>
                    <a:pt x="64961" y="309577"/>
                  </a:cubicBezTo>
                  <a:cubicBezTo>
                    <a:pt x="70390" y="308529"/>
                    <a:pt x="68676" y="292718"/>
                    <a:pt x="80868" y="301005"/>
                  </a:cubicBezTo>
                  <a:cubicBezTo>
                    <a:pt x="93250" y="309291"/>
                    <a:pt x="105633" y="307863"/>
                    <a:pt x="103823" y="300909"/>
                  </a:cubicBezTo>
                  <a:cubicBezTo>
                    <a:pt x="100870" y="288527"/>
                    <a:pt x="129064" y="306624"/>
                    <a:pt x="134208" y="307863"/>
                  </a:cubicBezTo>
                  <a:cubicBezTo>
                    <a:pt x="136875" y="301957"/>
                    <a:pt x="138399" y="297194"/>
                    <a:pt x="142399" y="296051"/>
                  </a:cubicBezTo>
                  <a:cubicBezTo>
                    <a:pt x="151162" y="293575"/>
                    <a:pt x="146876" y="285574"/>
                    <a:pt x="134398" y="275001"/>
                  </a:cubicBezTo>
                  <a:cubicBezTo>
                    <a:pt x="132493" y="273382"/>
                    <a:pt x="121444" y="273192"/>
                    <a:pt x="119253" y="271477"/>
                  </a:cubicBezTo>
                  <a:cubicBezTo>
                    <a:pt x="112395" y="266048"/>
                    <a:pt x="117729" y="260333"/>
                    <a:pt x="113443" y="259285"/>
                  </a:cubicBezTo>
                  <a:cubicBezTo>
                    <a:pt x="90012" y="253856"/>
                    <a:pt x="83725" y="231567"/>
                    <a:pt x="94107" y="235092"/>
                  </a:cubicBezTo>
                  <a:cubicBezTo>
                    <a:pt x="119539" y="244045"/>
                    <a:pt x="108966" y="236044"/>
                    <a:pt x="118110" y="236806"/>
                  </a:cubicBezTo>
                  <a:cubicBezTo>
                    <a:pt x="123825" y="237377"/>
                    <a:pt x="134874" y="244712"/>
                    <a:pt x="133446" y="240044"/>
                  </a:cubicBezTo>
                  <a:cubicBezTo>
                    <a:pt x="130874" y="231472"/>
                    <a:pt x="147924" y="238616"/>
                    <a:pt x="151448" y="238235"/>
                  </a:cubicBezTo>
                  <a:cubicBezTo>
                    <a:pt x="155258" y="224423"/>
                    <a:pt x="133160" y="233187"/>
                    <a:pt x="125730" y="209946"/>
                  </a:cubicBezTo>
                  <a:cubicBezTo>
                    <a:pt x="116777" y="206326"/>
                    <a:pt x="105061" y="185942"/>
                    <a:pt x="121635" y="190896"/>
                  </a:cubicBezTo>
                  <a:cubicBezTo>
                    <a:pt x="125254" y="191943"/>
                    <a:pt x="122968" y="183276"/>
                    <a:pt x="123635" y="181942"/>
                  </a:cubicBezTo>
                  <a:cubicBezTo>
                    <a:pt x="125730" y="178227"/>
                    <a:pt x="138113" y="188419"/>
                    <a:pt x="140589" y="187847"/>
                  </a:cubicBezTo>
                  <a:cubicBezTo>
                    <a:pt x="144304" y="187181"/>
                    <a:pt x="138113" y="175655"/>
                    <a:pt x="147162" y="181466"/>
                  </a:cubicBezTo>
                  <a:cubicBezTo>
                    <a:pt x="160306" y="189848"/>
                    <a:pt x="165164" y="186038"/>
                    <a:pt x="167545" y="185371"/>
                  </a:cubicBezTo>
                  <a:cubicBezTo>
                    <a:pt x="155163" y="177084"/>
                    <a:pt x="162592" y="173084"/>
                    <a:pt x="151829" y="168893"/>
                  </a:cubicBezTo>
                  <a:cubicBezTo>
                    <a:pt x="147447" y="167178"/>
                    <a:pt x="136970" y="167940"/>
                    <a:pt x="141828" y="153176"/>
                  </a:cubicBezTo>
                  <a:cubicBezTo>
                    <a:pt x="153734" y="162701"/>
                    <a:pt x="155639" y="152414"/>
                    <a:pt x="157639" y="153843"/>
                  </a:cubicBezTo>
                  <a:cubicBezTo>
                    <a:pt x="162973" y="157748"/>
                    <a:pt x="168212" y="157463"/>
                    <a:pt x="169355" y="155463"/>
                  </a:cubicBezTo>
                  <a:cubicBezTo>
                    <a:pt x="167831" y="151652"/>
                    <a:pt x="156591" y="142413"/>
                    <a:pt x="160020" y="138032"/>
                  </a:cubicBezTo>
                  <a:cubicBezTo>
                    <a:pt x="158306" y="136793"/>
                    <a:pt x="142304" y="131269"/>
                    <a:pt x="150591" y="127459"/>
                  </a:cubicBezTo>
                  <a:cubicBezTo>
                    <a:pt x="146495" y="127364"/>
                    <a:pt x="143637" y="122601"/>
                    <a:pt x="142780" y="119077"/>
                  </a:cubicBezTo>
                  <a:cubicBezTo>
                    <a:pt x="141923" y="115172"/>
                    <a:pt x="147543" y="119458"/>
                    <a:pt x="154877" y="116981"/>
                  </a:cubicBezTo>
                  <a:cubicBezTo>
                    <a:pt x="154115" y="113743"/>
                    <a:pt x="147162" y="107838"/>
                    <a:pt x="152496" y="103837"/>
                  </a:cubicBezTo>
                  <a:cubicBezTo>
                    <a:pt x="161830" y="112695"/>
                    <a:pt x="160211" y="103837"/>
                    <a:pt x="164211" y="104789"/>
                  </a:cubicBezTo>
                  <a:cubicBezTo>
                    <a:pt x="168974" y="105837"/>
                    <a:pt x="171069" y="109742"/>
                    <a:pt x="175737" y="110123"/>
                  </a:cubicBezTo>
                  <a:cubicBezTo>
                    <a:pt x="182976" y="97836"/>
                    <a:pt x="175451" y="97074"/>
                    <a:pt x="173641" y="91645"/>
                  </a:cubicBezTo>
                  <a:cubicBezTo>
                    <a:pt x="171546" y="85549"/>
                    <a:pt x="178689" y="87168"/>
                    <a:pt x="176880" y="80787"/>
                  </a:cubicBezTo>
                  <a:cubicBezTo>
                    <a:pt x="173832" y="70309"/>
                    <a:pt x="159925" y="74500"/>
                    <a:pt x="162402" y="60117"/>
                  </a:cubicBezTo>
                  <a:cubicBezTo>
                    <a:pt x="164211" y="51545"/>
                    <a:pt x="167069" y="59069"/>
                    <a:pt x="169069" y="60784"/>
                  </a:cubicBezTo>
                  <a:cubicBezTo>
                    <a:pt x="171165" y="62594"/>
                    <a:pt x="176022" y="60308"/>
                    <a:pt x="178975" y="69547"/>
                  </a:cubicBezTo>
                  <a:cubicBezTo>
                    <a:pt x="183261" y="65261"/>
                    <a:pt x="172022" y="54117"/>
                    <a:pt x="178213" y="49735"/>
                  </a:cubicBezTo>
                  <a:cubicBezTo>
                    <a:pt x="179642" y="51164"/>
                    <a:pt x="182214" y="51259"/>
                    <a:pt x="184119" y="51735"/>
                  </a:cubicBezTo>
                  <a:cubicBezTo>
                    <a:pt x="172117" y="25542"/>
                    <a:pt x="183166" y="27351"/>
                    <a:pt x="186595" y="22684"/>
                  </a:cubicBezTo>
                  <a:cubicBezTo>
                    <a:pt x="193263" y="14016"/>
                    <a:pt x="185357" y="5920"/>
                    <a:pt x="194882" y="396"/>
                  </a:cubicBezTo>
                  <a:cubicBezTo>
                    <a:pt x="201549" y="-3415"/>
                    <a:pt x="203359" y="21446"/>
                    <a:pt x="202883" y="25922"/>
                  </a:cubicBezTo>
                  <a:cubicBezTo>
                    <a:pt x="201835" y="34209"/>
                    <a:pt x="216408" y="40591"/>
                    <a:pt x="210884" y="45544"/>
                  </a:cubicBezTo>
                  <a:cubicBezTo>
                    <a:pt x="197930" y="57069"/>
                    <a:pt x="205550" y="59546"/>
                    <a:pt x="206407" y="60593"/>
                  </a:cubicBezTo>
                  <a:cubicBezTo>
                    <a:pt x="208598" y="62689"/>
                    <a:pt x="205455" y="66689"/>
                    <a:pt x="207550" y="69642"/>
                  </a:cubicBezTo>
                  <a:cubicBezTo>
                    <a:pt x="210598" y="73929"/>
                    <a:pt x="219266" y="69642"/>
                    <a:pt x="215456" y="76881"/>
                  </a:cubicBezTo>
                  <a:cubicBezTo>
                    <a:pt x="213741" y="80215"/>
                    <a:pt x="208122" y="79834"/>
                    <a:pt x="201835" y="84977"/>
                  </a:cubicBezTo>
                  <a:cubicBezTo>
                    <a:pt x="203645" y="88026"/>
                    <a:pt x="215837" y="86501"/>
                    <a:pt x="211170" y="92502"/>
                  </a:cubicBezTo>
                  <a:cubicBezTo>
                    <a:pt x="208026" y="96598"/>
                    <a:pt x="203740" y="97265"/>
                    <a:pt x="198692" y="96026"/>
                  </a:cubicBezTo>
                  <a:cubicBezTo>
                    <a:pt x="200121" y="104694"/>
                    <a:pt x="211074" y="106885"/>
                    <a:pt x="210884" y="115553"/>
                  </a:cubicBezTo>
                  <a:cubicBezTo>
                    <a:pt x="210884" y="116696"/>
                    <a:pt x="207931" y="119553"/>
                    <a:pt x="206121" y="119458"/>
                  </a:cubicBezTo>
                  <a:cubicBezTo>
                    <a:pt x="204216" y="128792"/>
                    <a:pt x="231363" y="121458"/>
                    <a:pt x="234411" y="123459"/>
                  </a:cubicBezTo>
                  <a:cubicBezTo>
                    <a:pt x="234125" y="129078"/>
                    <a:pt x="230791" y="129840"/>
                    <a:pt x="227457" y="133269"/>
                  </a:cubicBezTo>
                  <a:cubicBezTo>
                    <a:pt x="233458" y="140794"/>
                    <a:pt x="242507" y="135936"/>
                    <a:pt x="242126" y="139460"/>
                  </a:cubicBezTo>
                  <a:cubicBezTo>
                    <a:pt x="240888" y="149938"/>
                    <a:pt x="229934" y="153938"/>
                    <a:pt x="226791" y="157844"/>
                  </a:cubicBezTo>
                  <a:cubicBezTo>
                    <a:pt x="223647" y="161749"/>
                    <a:pt x="225362" y="166226"/>
                    <a:pt x="231458" y="164321"/>
                  </a:cubicBezTo>
                  <a:cubicBezTo>
                    <a:pt x="239649" y="170036"/>
                    <a:pt x="233458" y="182418"/>
                    <a:pt x="206312" y="195563"/>
                  </a:cubicBezTo>
                  <a:cubicBezTo>
                    <a:pt x="213741" y="195753"/>
                    <a:pt x="239554" y="186990"/>
                    <a:pt x="233268" y="211469"/>
                  </a:cubicBezTo>
                  <a:cubicBezTo>
                    <a:pt x="238983" y="206707"/>
                    <a:pt x="247079" y="210231"/>
                    <a:pt x="259938" y="204707"/>
                  </a:cubicBezTo>
                  <a:cubicBezTo>
                    <a:pt x="272701" y="199182"/>
                    <a:pt x="263367" y="220518"/>
                    <a:pt x="254985" y="226138"/>
                  </a:cubicBezTo>
                  <a:cubicBezTo>
                    <a:pt x="267653" y="237092"/>
                    <a:pt x="236697" y="257571"/>
                    <a:pt x="230601" y="257571"/>
                  </a:cubicBezTo>
                  <a:cubicBezTo>
                    <a:pt x="240126" y="263476"/>
                    <a:pt x="289941" y="267381"/>
                    <a:pt x="245745" y="278811"/>
                  </a:cubicBezTo>
                  <a:cubicBezTo>
                    <a:pt x="253175" y="295575"/>
                    <a:pt x="295466" y="286717"/>
                    <a:pt x="295371" y="290527"/>
                  </a:cubicBezTo>
                  <a:cubicBezTo>
                    <a:pt x="295085" y="293004"/>
                    <a:pt x="298228" y="308815"/>
                    <a:pt x="278226" y="314435"/>
                  </a:cubicBezTo>
                  <a:cubicBezTo>
                    <a:pt x="276987" y="316244"/>
                    <a:pt x="286608" y="327960"/>
                    <a:pt x="269653" y="329580"/>
                  </a:cubicBezTo>
                  <a:cubicBezTo>
                    <a:pt x="256128" y="330818"/>
                    <a:pt x="276130" y="343200"/>
                    <a:pt x="258318" y="348153"/>
                  </a:cubicBezTo>
                  <a:cubicBezTo>
                    <a:pt x="265176" y="352154"/>
                    <a:pt x="266700" y="356535"/>
                    <a:pt x="274320" y="354059"/>
                  </a:cubicBezTo>
                  <a:cubicBezTo>
                    <a:pt x="292608" y="348058"/>
                    <a:pt x="288989" y="363488"/>
                    <a:pt x="292323" y="360536"/>
                  </a:cubicBezTo>
                  <a:cubicBezTo>
                    <a:pt x="312611" y="342438"/>
                    <a:pt x="314706" y="368060"/>
                    <a:pt x="326708" y="358440"/>
                  </a:cubicBezTo>
                  <a:cubicBezTo>
                    <a:pt x="334709" y="352059"/>
                    <a:pt x="344424" y="354440"/>
                    <a:pt x="346806" y="366918"/>
                  </a:cubicBezTo>
                  <a:cubicBezTo>
                    <a:pt x="351092" y="389015"/>
                    <a:pt x="316040" y="403113"/>
                    <a:pt x="320707" y="405589"/>
                  </a:cubicBezTo>
                  <a:cubicBezTo>
                    <a:pt x="340900" y="416257"/>
                    <a:pt x="317088" y="422925"/>
                    <a:pt x="301467" y="428259"/>
                  </a:cubicBezTo>
                  <a:cubicBezTo>
                    <a:pt x="325946" y="430544"/>
                    <a:pt x="313849" y="430926"/>
                    <a:pt x="309372" y="447880"/>
                  </a:cubicBezTo>
                  <a:cubicBezTo>
                    <a:pt x="306991" y="457024"/>
                    <a:pt x="314611" y="456262"/>
                    <a:pt x="328041" y="462168"/>
                  </a:cubicBezTo>
                  <a:cubicBezTo>
                    <a:pt x="338043" y="466644"/>
                    <a:pt x="326708" y="488933"/>
                    <a:pt x="280988" y="493314"/>
                  </a:cubicBezTo>
                  <a:cubicBezTo>
                    <a:pt x="320326" y="504173"/>
                    <a:pt x="331375" y="482551"/>
                    <a:pt x="336900" y="493124"/>
                  </a:cubicBezTo>
                  <a:cubicBezTo>
                    <a:pt x="338805" y="496743"/>
                    <a:pt x="342424" y="497219"/>
                    <a:pt x="351854" y="492457"/>
                  </a:cubicBezTo>
                  <a:cubicBezTo>
                    <a:pt x="360331" y="488171"/>
                    <a:pt x="371952" y="496743"/>
                    <a:pt x="372618" y="505030"/>
                  </a:cubicBezTo>
                  <a:cubicBezTo>
                    <a:pt x="374523" y="527414"/>
                    <a:pt x="362236" y="560275"/>
                    <a:pt x="331947" y="551417"/>
                  </a:cubicBezTo>
                  <a:cubicBezTo>
                    <a:pt x="330327" y="554274"/>
                    <a:pt x="325946" y="562847"/>
                    <a:pt x="314516" y="566657"/>
                  </a:cubicBezTo>
                  <a:cubicBezTo>
                    <a:pt x="301371" y="571134"/>
                    <a:pt x="294418" y="571134"/>
                    <a:pt x="299562" y="573324"/>
                  </a:cubicBezTo>
                  <a:cubicBezTo>
                    <a:pt x="315754" y="579897"/>
                    <a:pt x="319659" y="582087"/>
                    <a:pt x="326136" y="580754"/>
                  </a:cubicBezTo>
                  <a:cubicBezTo>
                    <a:pt x="348234" y="576468"/>
                    <a:pt x="357283" y="584659"/>
                    <a:pt x="360331" y="589422"/>
                  </a:cubicBezTo>
                  <a:cubicBezTo>
                    <a:pt x="363093" y="593517"/>
                    <a:pt x="388811" y="583326"/>
                    <a:pt x="392526" y="587897"/>
                  </a:cubicBezTo>
                  <a:cubicBezTo>
                    <a:pt x="396717" y="593041"/>
                    <a:pt x="404337" y="618568"/>
                    <a:pt x="375571" y="644857"/>
                  </a:cubicBezTo>
                  <a:cubicBezTo>
                    <a:pt x="353378" y="665050"/>
                    <a:pt x="337947" y="659621"/>
                    <a:pt x="327756" y="663717"/>
                  </a:cubicBezTo>
                  <a:cubicBezTo>
                    <a:pt x="288132" y="679433"/>
                    <a:pt x="274797" y="665336"/>
                    <a:pt x="263176" y="670860"/>
                  </a:cubicBezTo>
                  <a:cubicBezTo>
                    <a:pt x="230791" y="686672"/>
                    <a:pt x="206407" y="673813"/>
                    <a:pt x="178689" y="680385"/>
                  </a:cubicBezTo>
                  <a:cubicBezTo>
                    <a:pt x="156306" y="685719"/>
                    <a:pt x="133160" y="674289"/>
                    <a:pt x="113157" y="662478"/>
                  </a:cubicBezTo>
                  <a:cubicBezTo>
                    <a:pt x="54007" y="666669"/>
                    <a:pt x="44387" y="643238"/>
                    <a:pt x="41815" y="636285"/>
                  </a:cubicBezTo>
                  <a:close/>
                </a:path>
              </a:pathLst>
            </a:custGeom>
            <a:solidFill>
              <a:srgbClr val="0249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0432BC2C-23DF-A8A7-1EF2-8AE4ED1C1BD6}"/>
                </a:ext>
              </a:extLst>
            </p:cNvPr>
            <p:cNvSpPr/>
            <p:nvPr/>
          </p:nvSpPr>
          <p:spPr>
            <a:xfrm>
              <a:off x="5308121" y="2492184"/>
              <a:ext cx="1743860" cy="1089999"/>
            </a:xfrm>
            <a:custGeom>
              <a:avLst/>
              <a:gdLst>
                <a:gd name="connsiteX0" fmla="*/ 803728 w 1207138"/>
                <a:gd name="connsiteY0" fmla="*/ 1714 h 754521"/>
                <a:gd name="connsiteX1" fmla="*/ 1194062 w 1207138"/>
                <a:gd name="connsiteY1" fmla="*/ 265937 h 754521"/>
                <a:gd name="connsiteX2" fmla="*/ 861259 w 1207138"/>
                <a:gd name="connsiteY2" fmla="*/ 749998 h 754521"/>
                <a:gd name="connsiteX3" fmla="*/ 703620 w 1207138"/>
                <a:gd name="connsiteY3" fmla="*/ 627506 h 754521"/>
                <a:gd name="connsiteX4" fmla="*/ 645994 w 1207138"/>
                <a:gd name="connsiteY4" fmla="*/ 644460 h 754521"/>
                <a:gd name="connsiteX5" fmla="*/ 576366 w 1207138"/>
                <a:gd name="connsiteY5" fmla="*/ 618552 h 754521"/>
                <a:gd name="connsiteX6" fmla="*/ 471019 w 1207138"/>
                <a:gd name="connsiteY6" fmla="*/ 707326 h 754521"/>
                <a:gd name="connsiteX7" fmla="*/ 385580 w 1207138"/>
                <a:gd name="connsiteY7" fmla="*/ 664558 h 754521"/>
                <a:gd name="connsiteX8" fmla="*/ 234037 w 1207138"/>
                <a:gd name="connsiteY8" fmla="*/ 711802 h 754521"/>
                <a:gd name="connsiteX9" fmla="*/ 126405 w 1207138"/>
                <a:gd name="connsiteY9" fmla="*/ 689133 h 754521"/>
                <a:gd name="connsiteX10" fmla="*/ 74208 w 1207138"/>
                <a:gd name="connsiteY10" fmla="*/ 702753 h 754521"/>
                <a:gd name="connsiteX11" fmla="*/ 961 w 1207138"/>
                <a:gd name="connsiteY11" fmla="*/ 673702 h 754521"/>
                <a:gd name="connsiteX12" fmla="*/ 0 w 1207138"/>
                <a:gd name="connsiteY12" fmla="*/ 673734 h 754521"/>
                <a:gd name="connsiteX13" fmla="*/ 0 w 1207138"/>
                <a:gd name="connsiteY13" fmla="*/ 8199 h 754521"/>
                <a:gd name="connsiteX14" fmla="*/ 28783 w 1207138"/>
                <a:gd name="connsiteY14" fmla="*/ 16352 h 754521"/>
                <a:gd name="connsiteX15" fmla="*/ 228989 w 1207138"/>
                <a:gd name="connsiteY15" fmla="*/ 35051 h 754521"/>
                <a:gd name="connsiteX16" fmla="*/ 229180 w 1207138"/>
                <a:gd name="connsiteY16" fmla="*/ 35146 h 754521"/>
                <a:gd name="connsiteX17" fmla="*/ 803728 w 1207138"/>
                <a:gd name="connsiteY17" fmla="*/ 1714 h 75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07138" h="754521">
                  <a:moveTo>
                    <a:pt x="803728" y="1714"/>
                  </a:moveTo>
                  <a:cubicBezTo>
                    <a:pt x="873832" y="155352"/>
                    <a:pt x="1153962" y="95535"/>
                    <a:pt x="1194062" y="265937"/>
                  </a:cubicBezTo>
                  <a:cubicBezTo>
                    <a:pt x="1212160" y="350519"/>
                    <a:pt x="1267881" y="804481"/>
                    <a:pt x="861259" y="749998"/>
                  </a:cubicBezTo>
                  <a:cubicBezTo>
                    <a:pt x="794203" y="730948"/>
                    <a:pt x="738005" y="686370"/>
                    <a:pt x="703620" y="627506"/>
                  </a:cubicBezTo>
                  <a:cubicBezTo>
                    <a:pt x="686951" y="638174"/>
                    <a:pt x="667235" y="644460"/>
                    <a:pt x="645994" y="644460"/>
                  </a:cubicBezTo>
                  <a:cubicBezTo>
                    <a:pt x="619324" y="644460"/>
                    <a:pt x="595035" y="634650"/>
                    <a:pt x="576366" y="618552"/>
                  </a:cubicBezTo>
                  <a:cubicBezTo>
                    <a:pt x="567698" y="668940"/>
                    <a:pt x="523883" y="707326"/>
                    <a:pt x="471019" y="707326"/>
                  </a:cubicBezTo>
                  <a:cubicBezTo>
                    <a:pt x="436063" y="707326"/>
                    <a:pt x="405106" y="690466"/>
                    <a:pt x="385580" y="664558"/>
                  </a:cubicBezTo>
                  <a:cubicBezTo>
                    <a:pt x="342527" y="694372"/>
                    <a:pt x="290330" y="711802"/>
                    <a:pt x="234037" y="711802"/>
                  </a:cubicBezTo>
                  <a:cubicBezTo>
                    <a:pt x="195747" y="711802"/>
                    <a:pt x="159361" y="703706"/>
                    <a:pt x="126405" y="689133"/>
                  </a:cubicBezTo>
                  <a:cubicBezTo>
                    <a:pt x="110974" y="697801"/>
                    <a:pt x="93258" y="702753"/>
                    <a:pt x="74208" y="702753"/>
                  </a:cubicBezTo>
                  <a:cubicBezTo>
                    <a:pt x="45823" y="702753"/>
                    <a:pt x="20106" y="691609"/>
                    <a:pt x="961" y="673702"/>
                  </a:cubicBezTo>
                  <a:lnTo>
                    <a:pt x="0" y="673734"/>
                  </a:lnTo>
                  <a:lnTo>
                    <a:pt x="0" y="8199"/>
                  </a:lnTo>
                  <a:lnTo>
                    <a:pt x="28783" y="16352"/>
                  </a:lnTo>
                  <a:cubicBezTo>
                    <a:pt x="87906" y="29943"/>
                    <a:pt x="152718" y="37766"/>
                    <a:pt x="228989" y="35051"/>
                  </a:cubicBezTo>
                  <a:lnTo>
                    <a:pt x="229180" y="35146"/>
                  </a:lnTo>
                  <a:cubicBezTo>
                    <a:pt x="419584" y="28479"/>
                    <a:pt x="609989" y="-8288"/>
                    <a:pt x="803728" y="1714"/>
                  </a:cubicBezTo>
                  <a:close/>
                </a:path>
              </a:pathLst>
            </a:custGeom>
            <a:solidFill>
              <a:srgbClr val="4AA31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925" name="Graphic 36">
              <a:extLst>
                <a:ext uri="{FF2B5EF4-FFF2-40B4-BE49-F238E27FC236}">
                  <a16:creationId xmlns:a16="http://schemas.microsoft.com/office/drawing/2014/main" id="{4EEF8CD2-9C1D-A008-9A26-4B4DB3456C24}"/>
                </a:ext>
              </a:extLst>
            </p:cNvPr>
            <p:cNvGrpSpPr/>
            <p:nvPr/>
          </p:nvGrpSpPr>
          <p:grpSpPr>
            <a:xfrm>
              <a:off x="5300755" y="2922656"/>
              <a:ext cx="1683128" cy="3296766"/>
              <a:chOff x="3748182" y="2853023"/>
              <a:chExt cx="1165098" cy="2282094"/>
            </a:xfrm>
          </p:grpSpPr>
          <p:sp>
            <p:nvSpPr>
              <p:cNvPr id="1935" name="Freeform: Shape 1934">
                <a:extLst>
                  <a:ext uri="{FF2B5EF4-FFF2-40B4-BE49-F238E27FC236}">
                    <a16:creationId xmlns:a16="http://schemas.microsoft.com/office/drawing/2014/main" id="{2A9A0849-A12F-BC52-1ABD-151CB278DA69}"/>
                  </a:ext>
                </a:extLst>
              </p:cNvPr>
              <p:cNvSpPr/>
              <p:nvPr/>
            </p:nvSpPr>
            <p:spPr>
              <a:xfrm>
                <a:off x="3748182" y="2853023"/>
                <a:ext cx="1165098" cy="2282094"/>
              </a:xfrm>
              <a:custGeom>
                <a:avLst/>
                <a:gdLst>
                  <a:gd name="connsiteX0" fmla="*/ 1123474 w 1165098"/>
                  <a:gd name="connsiteY0" fmla="*/ 362426 h 2282094"/>
                  <a:gd name="connsiteX1" fmla="*/ 1105091 w 1165098"/>
                  <a:gd name="connsiteY1" fmla="*/ 426720 h 2282094"/>
                  <a:gd name="connsiteX2" fmla="*/ 917543 w 1165098"/>
                  <a:gd name="connsiteY2" fmla="*/ 702755 h 2282094"/>
                  <a:gd name="connsiteX3" fmla="*/ 871633 w 1165098"/>
                  <a:gd name="connsiteY3" fmla="*/ 771335 h 2282094"/>
                  <a:gd name="connsiteX4" fmla="*/ 771239 w 1165098"/>
                  <a:gd name="connsiteY4" fmla="*/ 936688 h 2282094"/>
                  <a:gd name="connsiteX5" fmla="*/ 768096 w 1165098"/>
                  <a:gd name="connsiteY5" fmla="*/ 1377601 h 2282094"/>
                  <a:gd name="connsiteX6" fmla="*/ 1022414 w 1165098"/>
                  <a:gd name="connsiteY6" fmla="*/ 2086070 h 2282094"/>
                  <a:gd name="connsiteX7" fmla="*/ 1165098 w 1165098"/>
                  <a:gd name="connsiteY7" fmla="*/ 2171510 h 2282094"/>
                  <a:gd name="connsiteX8" fmla="*/ 773716 w 1165098"/>
                  <a:gd name="connsiteY8" fmla="*/ 2171510 h 2282094"/>
                  <a:gd name="connsiteX9" fmla="*/ 707708 w 1165098"/>
                  <a:gd name="connsiteY9" fmla="*/ 2282095 h 2282094"/>
                  <a:gd name="connsiteX10" fmla="*/ 503777 w 1165098"/>
                  <a:gd name="connsiteY10" fmla="*/ 2171510 h 2282094"/>
                  <a:gd name="connsiteX11" fmla="*/ 70676 w 1165098"/>
                  <a:gd name="connsiteY11" fmla="*/ 2171510 h 2282094"/>
                  <a:gd name="connsiteX12" fmla="*/ 336899 w 1165098"/>
                  <a:gd name="connsiteY12" fmla="*/ 2041970 h 2282094"/>
                  <a:gd name="connsiteX13" fmla="*/ 488728 w 1165098"/>
                  <a:gd name="connsiteY13" fmla="*/ 1293686 h 2282094"/>
                  <a:gd name="connsiteX14" fmla="*/ 223457 w 1165098"/>
                  <a:gd name="connsiteY14" fmla="*/ 1074611 h 2282094"/>
                  <a:gd name="connsiteX15" fmla="*/ 234887 w 1165098"/>
                  <a:gd name="connsiteY15" fmla="*/ 1035177 h 2282094"/>
                  <a:gd name="connsiteX16" fmla="*/ 529114 w 1165098"/>
                  <a:gd name="connsiteY16" fmla="*/ 1196816 h 2282094"/>
                  <a:gd name="connsiteX17" fmla="*/ 555022 w 1165098"/>
                  <a:gd name="connsiteY17" fmla="*/ 855631 h 2282094"/>
                  <a:gd name="connsiteX18" fmla="*/ 410147 w 1165098"/>
                  <a:gd name="connsiteY18" fmla="*/ 555403 h 2282094"/>
                  <a:gd name="connsiteX19" fmla="*/ 0 w 1165098"/>
                  <a:gd name="connsiteY19" fmla="*/ 291846 h 2282094"/>
                  <a:gd name="connsiteX20" fmla="*/ 38386 w 1165098"/>
                  <a:gd name="connsiteY20" fmla="*/ 228981 h 2282094"/>
                  <a:gd name="connsiteX21" fmla="*/ 205264 w 1165098"/>
                  <a:gd name="connsiteY21" fmla="*/ 318802 h 2282094"/>
                  <a:gd name="connsiteX22" fmla="*/ 230410 w 1165098"/>
                  <a:gd name="connsiteY22" fmla="*/ 146971 h 2282094"/>
                  <a:gd name="connsiteX23" fmla="*/ 275844 w 1165098"/>
                  <a:gd name="connsiteY23" fmla="*/ 162687 h 2282094"/>
                  <a:gd name="connsiteX24" fmla="*/ 267367 w 1165098"/>
                  <a:gd name="connsiteY24" fmla="*/ 355473 h 2282094"/>
                  <a:gd name="connsiteX25" fmla="*/ 509683 w 1165098"/>
                  <a:gd name="connsiteY25" fmla="*/ 469868 h 2282094"/>
                  <a:gd name="connsiteX26" fmla="*/ 510254 w 1165098"/>
                  <a:gd name="connsiteY26" fmla="*/ 0 h 2282094"/>
                  <a:gd name="connsiteX27" fmla="*/ 667417 w 1165098"/>
                  <a:gd name="connsiteY27" fmla="*/ 133636 h 2282094"/>
                  <a:gd name="connsiteX28" fmla="*/ 734378 w 1165098"/>
                  <a:gd name="connsiteY28" fmla="*/ 746665 h 2282094"/>
                  <a:gd name="connsiteX29" fmla="*/ 790670 w 1165098"/>
                  <a:gd name="connsiteY29" fmla="*/ 715994 h 2282094"/>
                  <a:gd name="connsiteX30" fmla="*/ 1011555 w 1165098"/>
                  <a:gd name="connsiteY30" fmla="*/ 329184 h 2282094"/>
                  <a:gd name="connsiteX31" fmla="*/ 1123379 w 1165098"/>
                  <a:gd name="connsiteY31" fmla="*/ 362426 h 2282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65098" h="2282094">
                    <a:moveTo>
                      <a:pt x="1123474" y="362426"/>
                    </a:moveTo>
                    <a:cubicBezTo>
                      <a:pt x="1114235" y="389954"/>
                      <a:pt x="1109663" y="403765"/>
                      <a:pt x="1105091" y="426720"/>
                    </a:cubicBezTo>
                    <a:cubicBezTo>
                      <a:pt x="1100519" y="445103"/>
                      <a:pt x="917543" y="693611"/>
                      <a:pt x="917543" y="702755"/>
                    </a:cubicBezTo>
                    <a:cubicBezTo>
                      <a:pt x="916496" y="710470"/>
                      <a:pt x="872776" y="763048"/>
                      <a:pt x="871633" y="771335"/>
                    </a:cubicBezTo>
                    <a:cubicBezTo>
                      <a:pt x="840486" y="831056"/>
                      <a:pt x="838676" y="863727"/>
                      <a:pt x="771239" y="936688"/>
                    </a:cubicBezTo>
                    <a:cubicBezTo>
                      <a:pt x="750284" y="1029176"/>
                      <a:pt x="739426" y="1252728"/>
                      <a:pt x="768096" y="1377601"/>
                    </a:cubicBezTo>
                    <a:cubicBezTo>
                      <a:pt x="809339" y="1557052"/>
                      <a:pt x="859441" y="2028349"/>
                      <a:pt x="1022414" y="2086070"/>
                    </a:cubicBezTo>
                    <a:cubicBezTo>
                      <a:pt x="1165289" y="2136743"/>
                      <a:pt x="1165098" y="2171510"/>
                      <a:pt x="1165098" y="2171510"/>
                    </a:cubicBezTo>
                    <a:lnTo>
                      <a:pt x="773716" y="2171510"/>
                    </a:lnTo>
                    <a:lnTo>
                      <a:pt x="707708" y="2282095"/>
                    </a:lnTo>
                    <a:lnTo>
                      <a:pt x="503777" y="2171510"/>
                    </a:lnTo>
                    <a:lnTo>
                      <a:pt x="70676" y="2171510"/>
                    </a:lnTo>
                    <a:cubicBezTo>
                      <a:pt x="70676" y="2171510"/>
                      <a:pt x="150114" y="2131028"/>
                      <a:pt x="336899" y="2041970"/>
                    </a:cubicBezTo>
                    <a:cubicBezTo>
                      <a:pt x="523685" y="1952911"/>
                      <a:pt x="507968" y="1325118"/>
                      <a:pt x="488728" y="1293686"/>
                    </a:cubicBezTo>
                    <a:cubicBezTo>
                      <a:pt x="469487" y="1262253"/>
                      <a:pt x="223457" y="1074611"/>
                      <a:pt x="223457" y="1074611"/>
                    </a:cubicBezTo>
                    <a:lnTo>
                      <a:pt x="234887" y="1035177"/>
                    </a:lnTo>
                    <a:cubicBezTo>
                      <a:pt x="234887" y="1035177"/>
                      <a:pt x="497681" y="1203770"/>
                      <a:pt x="529114" y="1196816"/>
                    </a:cubicBezTo>
                    <a:cubicBezTo>
                      <a:pt x="560546" y="1189768"/>
                      <a:pt x="554641" y="955167"/>
                      <a:pt x="555022" y="855631"/>
                    </a:cubicBezTo>
                    <a:cubicBezTo>
                      <a:pt x="555498" y="755999"/>
                      <a:pt x="523589" y="649605"/>
                      <a:pt x="410147" y="555403"/>
                    </a:cubicBezTo>
                    <a:cubicBezTo>
                      <a:pt x="296704" y="461105"/>
                      <a:pt x="0" y="291846"/>
                      <a:pt x="0" y="291846"/>
                    </a:cubicBezTo>
                    <a:lnTo>
                      <a:pt x="38386" y="228981"/>
                    </a:lnTo>
                    <a:cubicBezTo>
                      <a:pt x="38386" y="228981"/>
                      <a:pt x="186023" y="332804"/>
                      <a:pt x="205264" y="318802"/>
                    </a:cubicBezTo>
                    <a:cubicBezTo>
                      <a:pt x="224409" y="304895"/>
                      <a:pt x="230410" y="146971"/>
                      <a:pt x="230410" y="146971"/>
                    </a:cubicBezTo>
                    <a:lnTo>
                      <a:pt x="275844" y="162687"/>
                    </a:lnTo>
                    <a:cubicBezTo>
                      <a:pt x="275844" y="162687"/>
                      <a:pt x="253460" y="332804"/>
                      <a:pt x="267367" y="355473"/>
                    </a:cubicBezTo>
                    <a:cubicBezTo>
                      <a:pt x="281369" y="378142"/>
                      <a:pt x="490442" y="483870"/>
                      <a:pt x="509683" y="469868"/>
                    </a:cubicBezTo>
                    <a:cubicBezTo>
                      <a:pt x="528828" y="455962"/>
                      <a:pt x="510254" y="0"/>
                      <a:pt x="510254" y="0"/>
                    </a:cubicBezTo>
                    <a:lnTo>
                      <a:pt x="667417" y="133636"/>
                    </a:lnTo>
                    <a:cubicBezTo>
                      <a:pt x="667417" y="133636"/>
                      <a:pt x="699516" y="729234"/>
                      <a:pt x="734378" y="746665"/>
                    </a:cubicBezTo>
                    <a:cubicBezTo>
                      <a:pt x="769334" y="764096"/>
                      <a:pt x="780764" y="726662"/>
                      <a:pt x="790670" y="715994"/>
                    </a:cubicBezTo>
                    <a:cubicBezTo>
                      <a:pt x="796100" y="710184"/>
                      <a:pt x="929259" y="475202"/>
                      <a:pt x="1011555" y="329184"/>
                    </a:cubicBezTo>
                    <a:cubicBezTo>
                      <a:pt x="1015365" y="394907"/>
                      <a:pt x="1135475" y="294322"/>
                      <a:pt x="1123379" y="36242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936" name="Graphic 36">
                <a:extLst>
                  <a:ext uri="{FF2B5EF4-FFF2-40B4-BE49-F238E27FC236}">
                    <a16:creationId xmlns:a16="http://schemas.microsoft.com/office/drawing/2014/main" id="{A50CE721-0523-E0AA-E00D-61D3AA40CEE8}"/>
                  </a:ext>
                </a:extLst>
              </p:cNvPr>
              <p:cNvGrpSpPr/>
              <p:nvPr/>
            </p:nvGrpSpPr>
            <p:grpSpPr>
              <a:xfrm>
                <a:off x="3748182" y="2999994"/>
                <a:ext cx="1059941" cy="1863851"/>
                <a:chOff x="3748182" y="2999994"/>
                <a:chExt cx="1059941" cy="1863851"/>
              </a:xfrm>
              <a:solidFill>
                <a:srgbClr val="624213"/>
              </a:solidFill>
            </p:grpSpPr>
            <p:sp>
              <p:nvSpPr>
                <p:cNvPr id="1937" name="Freeform: Shape 1936">
                  <a:extLst>
                    <a:ext uri="{FF2B5EF4-FFF2-40B4-BE49-F238E27FC236}">
                      <a16:creationId xmlns:a16="http://schemas.microsoft.com/office/drawing/2014/main" id="{3CAA096E-01B8-A5EB-3905-E09E9FF2AAF3}"/>
                    </a:ext>
                  </a:extLst>
                </p:cNvPr>
                <p:cNvSpPr/>
                <p:nvPr/>
              </p:nvSpPr>
              <p:spPr>
                <a:xfrm>
                  <a:off x="4258531" y="3069050"/>
                  <a:ext cx="35624" cy="255632"/>
                </a:xfrm>
                <a:custGeom>
                  <a:avLst/>
                  <a:gdLst>
                    <a:gd name="connsiteX0" fmla="*/ 2858 w 35624"/>
                    <a:gd name="connsiteY0" fmla="*/ 6001 h 255632"/>
                    <a:gd name="connsiteX1" fmla="*/ 30861 w 35624"/>
                    <a:gd name="connsiteY1" fmla="*/ 0 h 255632"/>
                    <a:gd name="connsiteX2" fmla="*/ 26099 w 35624"/>
                    <a:gd name="connsiteY2" fmla="*/ 227076 h 255632"/>
                    <a:gd name="connsiteX3" fmla="*/ 0 w 35624"/>
                    <a:gd name="connsiteY3" fmla="*/ 255460 h 255632"/>
                    <a:gd name="connsiteX4" fmla="*/ 2858 w 35624"/>
                    <a:gd name="connsiteY4" fmla="*/ 5905 h 25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624" h="255632">
                      <a:moveTo>
                        <a:pt x="2858" y="6001"/>
                      </a:moveTo>
                      <a:lnTo>
                        <a:pt x="30861" y="0"/>
                      </a:lnTo>
                      <a:cubicBezTo>
                        <a:pt x="34195" y="57626"/>
                        <a:pt x="41720" y="215646"/>
                        <a:pt x="26099" y="227076"/>
                      </a:cubicBezTo>
                      <a:cubicBezTo>
                        <a:pt x="23432" y="228981"/>
                        <a:pt x="9716" y="258127"/>
                        <a:pt x="0" y="255460"/>
                      </a:cubicBezTo>
                      <a:cubicBezTo>
                        <a:pt x="6382" y="190024"/>
                        <a:pt x="2858" y="5905"/>
                        <a:pt x="2858" y="5905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8" name="Freeform: Shape 1937">
                  <a:extLst>
                    <a:ext uri="{FF2B5EF4-FFF2-40B4-BE49-F238E27FC236}">
                      <a16:creationId xmlns:a16="http://schemas.microsoft.com/office/drawing/2014/main" id="{71C66BF8-BA51-257B-5DDB-98D6692AC64C}"/>
                    </a:ext>
                  </a:extLst>
                </p:cNvPr>
                <p:cNvSpPr/>
                <p:nvPr/>
              </p:nvSpPr>
              <p:spPr>
                <a:xfrm>
                  <a:off x="3953445" y="2999994"/>
                  <a:ext cx="48387" cy="171893"/>
                </a:xfrm>
                <a:custGeom>
                  <a:avLst/>
                  <a:gdLst>
                    <a:gd name="connsiteX0" fmla="*/ 25146 w 48387"/>
                    <a:gd name="connsiteY0" fmla="*/ 0 h 171893"/>
                    <a:gd name="connsiteX1" fmla="*/ 48387 w 48387"/>
                    <a:gd name="connsiteY1" fmla="*/ 8096 h 171893"/>
                    <a:gd name="connsiteX2" fmla="*/ 20383 w 48387"/>
                    <a:gd name="connsiteY2" fmla="*/ 133826 h 171893"/>
                    <a:gd name="connsiteX3" fmla="*/ 0 w 48387"/>
                    <a:gd name="connsiteY3" fmla="*/ 171831 h 171893"/>
                    <a:gd name="connsiteX4" fmla="*/ 25146 w 48387"/>
                    <a:gd name="connsiteY4" fmla="*/ 0 h 17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387" h="171893">
                      <a:moveTo>
                        <a:pt x="25146" y="0"/>
                      </a:moveTo>
                      <a:lnTo>
                        <a:pt x="48387" y="8096"/>
                      </a:lnTo>
                      <a:cubicBezTo>
                        <a:pt x="43529" y="52292"/>
                        <a:pt x="33623" y="124206"/>
                        <a:pt x="20383" y="133826"/>
                      </a:cubicBezTo>
                      <a:cubicBezTo>
                        <a:pt x="17717" y="135826"/>
                        <a:pt x="6858" y="173641"/>
                        <a:pt x="0" y="171831"/>
                      </a:cubicBezTo>
                      <a:cubicBezTo>
                        <a:pt x="25622" y="125920"/>
                        <a:pt x="25146" y="0"/>
                        <a:pt x="25146" y="0"/>
                      </a:cubicBezTo>
                      <a:close/>
                    </a:path>
                  </a:pathLst>
                </a:custGeom>
                <a:solidFill>
                  <a:srgbClr val="62421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9" name="Freeform: Shape 1938">
                  <a:extLst>
                    <a:ext uri="{FF2B5EF4-FFF2-40B4-BE49-F238E27FC236}">
                      <a16:creationId xmlns:a16="http://schemas.microsoft.com/office/drawing/2014/main" id="{9B999A46-18E4-60CD-7484-BF0D14F2B776}"/>
                    </a:ext>
                  </a:extLst>
                </p:cNvPr>
                <p:cNvSpPr/>
                <p:nvPr/>
              </p:nvSpPr>
              <p:spPr>
                <a:xfrm>
                  <a:off x="3964495" y="3888295"/>
                  <a:ext cx="320380" cy="975550"/>
                </a:xfrm>
                <a:custGeom>
                  <a:avLst/>
                  <a:gdLst>
                    <a:gd name="connsiteX0" fmla="*/ 161639 w 320380"/>
                    <a:gd name="connsiteY0" fmla="*/ 975551 h 975550"/>
                    <a:gd name="connsiteX1" fmla="*/ 272510 w 320380"/>
                    <a:gd name="connsiteY1" fmla="*/ 258508 h 975550"/>
                    <a:gd name="connsiteX2" fmla="*/ 0 w 320380"/>
                    <a:gd name="connsiteY2" fmla="*/ 35052 h 975550"/>
                    <a:gd name="connsiteX3" fmla="*/ 18574 w 320380"/>
                    <a:gd name="connsiteY3" fmla="*/ 0 h 975550"/>
                    <a:gd name="connsiteX4" fmla="*/ 38957 w 320380"/>
                    <a:gd name="connsiteY4" fmla="*/ 26098 h 975550"/>
                    <a:gd name="connsiteX5" fmla="*/ 299180 w 320380"/>
                    <a:gd name="connsiteY5" fmla="*/ 231743 h 975550"/>
                    <a:gd name="connsiteX6" fmla="*/ 161639 w 320380"/>
                    <a:gd name="connsiteY6" fmla="*/ 975551 h 975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0380" h="975550">
                      <a:moveTo>
                        <a:pt x="161639" y="975551"/>
                      </a:moveTo>
                      <a:cubicBezTo>
                        <a:pt x="287465" y="878967"/>
                        <a:pt x="286703" y="281749"/>
                        <a:pt x="272510" y="258508"/>
                      </a:cubicBezTo>
                      <a:cubicBezTo>
                        <a:pt x="253270" y="227076"/>
                        <a:pt x="0" y="35052"/>
                        <a:pt x="0" y="35052"/>
                      </a:cubicBezTo>
                      <a:lnTo>
                        <a:pt x="18574" y="0"/>
                      </a:lnTo>
                      <a:cubicBezTo>
                        <a:pt x="18574" y="0"/>
                        <a:pt x="26956" y="17812"/>
                        <a:pt x="38957" y="26098"/>
                      </a:cubicBezTo>
                      <a:cubicBezTo>
                        <a:pt x="94774" y="72771"/>
                        <a:pt x="286417" y="203549"/>
                        <a:pt x="299180" y="231743"/>
                      </a:cubicBezTo>
                      <a:cubicBezTo>
                        <a:pt x="366236" y="380143"/>
                        <a:pt x="261556" y="888206"/>
                        <a:pt x="161639" y="97555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40" name="Freeform: Shape 1939">
                  <a:extLst>
                    <a:ext uri="{FF2B5EF4-FFF2-40B4-BE49-F238E27FC236}">
                      <a16:creationId xmlns:a16="http://schemas.microsoft.com/office/drawing/2014/main" id="{62C7D053-9B28-99D9-CB60-72B74D040112}"/>
                    </a:ext>
                  </a:extLst>
                </p:cNvPr>
                <p:cNvSpPr/>
                <p:nvPr/>
              </p:nvSpPr>
              <p:spPr>
                <a:xfrm>
                  <a:off x="3748182" y="3082099"/>
                  <a:ext cx="581790" cy="972284"/>
                </a:xfrm>
                <a:custGeom>
                  <a:avLst/>
                  <a:gdLst>
                    <a:gd name="connsiteX0" fmla="*/ 45911 w 581790"/>
                    <a:gd name="connsiteY0" fmla="*/ 4763 h 972284"/>
                    <a:gd name="connsiteX1" fmla="*/ 26765 w 581790"/>
                    <a:gd name="connsiteY1" fmla="*/ 36004 h 972284"/>
                    <a:gd name="connsiteX2" fmla="*/ 436912 w 581790"/>
                    <a:gd name="connsiteY2" fmla="*/ 299561 h 972284"/>
                    <a:gd name="connsiteX3" fmla="*/ 581787 w 581790"/>
                    <a:gd name="connsiteY3" fmla="*/ 599789 h 972284"/>
                    <a:gd name="connsiteX4" fmla="*/ 553879 w 581790"/>
                    <a:gd name="connsiteY4" fmla="*/ 945451 h 972284"/>
                    <a:gd name="connsiteX5" fmla="*/ 527114 w 581790"/>
                    <a:gd name="connsiteY5" fmla="*/ 972217 h 972284"/>
                    <a:gd name="connsiteX6" fmla="*/ 555022 w 581790"/>
                    <a:gd name="connsiteY6" fmla="*/ 626650 h 972284"/>
                    <a:gd name="connsiteX7" fmla="*/ 410147 w 581790"/>
                    <a:gd name="connsiteY7" fmla="*/ 326422 h 972284"/>
                    <a:gd name="connsiteX8" fmla="*/ 0 w 581790"/>
                    <a:gd name="connsiteY8" fmla="*/ 62865 h 972284"/>
                    <a:gd name="connsiteX9" fmla="*/ 38386 w 581790"/>
                    <a:gd name="connsiteY9" fmla="*/ 0 h 972284"/>
                    <a:gd name="connsiteX10" fmla="*/ 45911 w 581790"/>
                    <a:gd name="connsiteY10" fmla="*/ 4858 h 97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81790" h="972284">
                      <a:moveTo>
                        <a:pt x="45911" y="4763"/>
                      </a:moveTo>
                      <a:lnTo>
                        <a:pt x="26765" y="36004"/>
                      </a:lnTo>
                      <a:cubicBezTo>
                        <a:pt x="26765" y="36004"/>
                        <a:pt x="323469" y="205359"/>
                        <a:pt x="436912" y="299561"/>
                      </a:cubicBezTo>
                      <a:cubicBezTo>
                        <a:pt x="550355" y="393859"/>
                        <a:pt x="582168" y="500253"/>
                        <a:pt x="581787" y="599789"/>
                      </a:cubicBezTo>
                      <a:cubicBezTo>
                        <a:pt x="581406" y="699326"/>
                        <a:pt x="585311" y="938403"/>
                        <a:pt x="553879" y="945451"/>
                      </a:cubicBezTo>
                      <a:cubicBezTo>
                        <a:pt x="551307" y="946023"/>
                        <a:pt x="532352" y="973836"/>
                        <a:pt x="527114" y="972217"/>
                      </a:cubicBezTo>
                      <a:cubicBezTo>
                        <a:pt x="560737" y="901827"/>
                        <a:pt x="554641" y="706374"/>
                        <a:pt x="555022" y="626650"/>
                      </a:cubicBezTo>
                      <a:cubicBezTo>
                        <a:pt x="555498" y="527018"/>
                        <a:pt x="523589" y="420624"/>
                        <a:pt x="410147" y="326422"/>
                      </a:cubicBezTo>
                      <a:cubicBezTo>
                        <a:pt x="296704" y="232124"/>
                        <a:pt x="0" y="62865"/>
                        <a:pt x="0" y="62865"/>
                      </a:cubicBezTo>
                      <a:lnTo>
                        <a:pt x="38386" y="0"/>
                      </a:lnTo>
                      <a:cubicBezTo>
                        <a:pt x="38386" y="0"/>
                        <a:pt x="41148" y="1810"/>
                        <a:pt x="45911" y="4858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41" name="Freeform: Shape 1940">
                  <a:extLst>
                    <a:ext uri="{FF2B5EF4-FFF2-40B4-BE49-F238E27FC236}">
                      <a16:creationId xmlns:a16="http://schemas.microsoft.com/office/drawing/2014/main" id="{492F4BD7-E2B9-3399-5407-0F98FA2CB2AC}"/>
                    </a:ext>
                  </a:extLst>
                </p:cNvPr>
                <p:cNvSpPr/>
                <p:nvPr/>
              </p:nvSpPr>
              <p:spPr>
                <a:xfrm>
                  <a:off x="4519326" y="3169182"/>
                  <a:ext cx="288797" cy="426847"/>
                </a:xfrm>
                <a:custGeom>
                  <a:avLst/>
                  <a:gdLst>
                    <a:gd name="connsiteX0" fmla="*/ 46292 w 288797"/>
                    <a:gd name="connsiteY0" fmla="*/ 372975 h 426847"/>
                    <a:gd name="connsiteX1" fmla="*/ 0 w 288797"/>
                    <a:gd name="connsiteY1" fmla="*/ 426315 h 426847"/>
                    <a:gd name="connsiteX2" fmla="*/ 239935 w 288797"/>
                    <a:gd name="connsiteY2" fmla="*/ 1595 h 426847"/>
                    <a:gd name="connsiteX3" fmla="*/ 288798 w 288797"/>
                    <a:gd name="connsiteY3" fmla="*/ 1595 h 426847"/>
                    <a:gd name="connsiteX4" fmla="*/ 46196 w 288797"/>
                    <a:gd name="connsiteY4" fmla="*/ 372879 h 426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97" h="426847">
                      <a:moveTo>
                        <a:pt x="46292" y="372975"/>
                      </a:moveTo>
                      <a:cubicBezTo>
                        <a:pt x="41434" y="378213"/>
                        <a:pt x="24384" y="432792"/>
                        <a:pt x="0" y="426315"/>
                      </a:cubicBezTo>
                      <a:cubicBezTo>
                        <a:pt x="21336" y="409455"/>
                        <a:pt x="161830" y="141612"/>
                        <a:pt x="239935" y="1595"/>
                      </a:cubicBezTo>
                      <a:cubicBezTo>
                        <a:pt x="240316" y="7119"/>
                        <a:pt x="288608" y="-3930"/>
                        <a:pt x="288798" y="1595"/>
                      </a:cubicBezTo>
                      <a:cubicBezTo>
                        <a:pt x="216979" y="133135"/>
                        <a:pt x="51245" y="367641"/>
                        <a:pt x="46196" y="372879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64CB31A1-E583-2C2A-9FD3-6F4DD415DE1B}"/>
                </a:ext>
              </a:extLst>
            </p:cNvPr>
            <p:cNvSpPr/>
            <p:nvPr/>
          </p:nvSpPr>
          <p:spPr>
            <a:xfrm>
              <a:off x="5303097" y="1020055"/>
              <a:ext cx="2354753" cy="2491552"/>
            </a:xfrm>
            <a:custGeom>
              <a:avLst/>
              <a:gdLst>
                <a:gd name="connsiteX0" fmla="*/ 403858 w 1630012"/>
                <a:gd name="connsiteY0" fmla="*/ 0 h 1724707"/>
                <a:gd name="connsiteX1" fmla="*/ 725232 w 1630012"/>
                <a:gd name="connsiteY1" fmla="*/ 271844 h 1724707"/>
                <a:gd name="connsiteX2" fmla="*/ 800956 w 1630012"/>
                <a:gd name="connsiteY2" fmla="*/ 262890 h 1724707"/>
                <a:gd name="connsiteX3" fmla="*/ 1084229 w 1630012"/>
                <a:gd name="connsiteY3" fmla="*/ 427577 h 1724707"/>
                <a:gd name="connsiteX4" fmla="*/ 1088992 w 1630012"/>
                <a:gd name="connsiteY4" fmla="*/ 427577 h 1724707"/>
                <a:gd name="connsiteX5" fmla="*/ 1519998 w 1630012"/>
                <a:gd name="connsiteY5" fmla="*/ 858583 h 1724707"/>
                <a:gd name="connsiteX6" fmla="*/ 1507520 w 1630012"/>
                <a:gd name="connsiteY6" fmla="*/ 961930 h 1724707"/>
                <a:gd name="connsiteX7" fmla="*/ 1630012 w 1630012"/>
                <a:gd name="connsiteY7" fmla="*/ 1188244 h 1724707"/>
                <a:gd name="connsiteX8" fmla="*/ 1407222 w 1630012"/>
                <a:gd name="connsiteY8" fmla="*/ 1454468 h 1724707"/>
                <a:gd name="connsiteX9" fmla="*/ 1037557 w 1630012"/>
                <a:gd name="connsiteY9" fmla="*/ 1721644 h 1724707"/>
                <a:gd name="connsiteX10" fmla="*/ 846676 w 1630012"/>
                <a:gd name="connsiteY10" fmla="*/ 1593628 h 1724707"/>
                <a:gd name="connsiteX11" fmla="*/ 825816 w 1630012"/>
                <a:gd name="connsiteY11" fmla="*/ 1528477 h 1724707"/>
                <a:gd name="connsiteX12" fmla="*/ 789526 w 1630012"/>
                <a:gd name="connsiteY12" fmla="*/ 1532573 h 1724707"/>
                <a:gd name="connsiteX13" fmla="*/ 723517 w 1630012"/>
                <a:gd name="connsiteY13" fmla="*/ 1518952 h 1724707"/>
                <a:gd name="connsiteX14" fmla="*/ 532827 w 1630012"/>
                <a:gd name="connsiteY14" fmla="*/ 1623155 h 1724707"/>
                <a:gd name="connsiteX15" fmla="*/ 387380 w 1630012"/>
                <a:gd name="connsiteY15" fmla="*/ 1570292 h 1724707"/>
                <a:gd name="connsiteX16" fmla="*/ 306132 w 1630012"/>
                <a:gd name="connsiteY16" fmla="*/ 1591532 h 1724707"/>
                <a:gd name="connsiteX17" fmla="*/ 248601 w 1630012"/>
                <a:gd name="connsiteY17" fmla="*/ 1581150 h 1724707"/>
                <a:gd name="connsiteX18" fmla="*/ 61413 w 1630012"/>
                <a:gd name="connsiteY18" fmla="*/ 1711626 h 1724707"/>
                <a:gd name="connsiteX19" fmla="*/ 0 w 1630012"/>
                <a:gd name="connsiteY19" fmla="*/ 1719281 h 1724707"/>
                <a:gd name="connsiteX20" fmla="*/ 0 w 1630012"/>
                <a:gd name="connsiteY20" fmla="*/ 177660 h 1724707"/>
                <a:gd name="connsiteX21" fmla="*/ 40587 w 1630012"/>
                <a:gd name="connsiteY21" fmla="*/ 180832 h 1724707"/>
                <a:gd name="connsiteX22" fmla="*/ 104869 w 1630012"/>
                <a:gd name="connsiteY22" fmla="*/ 196120 h 1724707"/>
                <a:gd name="connsiteX23" fmla="*/ 403858 w 1630012"/>
                <a:gd name="connsiteY23" fmla="*/ 0 h 172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0012" h="1724707">
                  <a:moveTo>
                    <a:pt x="403858" y="0"/>
                  </a:moveTo>
                  <a:cubicBezTo>
                    <a:pt x="565402" y="0"/>
                    <a:pt x="699515" y="117634"/>
                    <a:pt x="725232" y="271844"/>
                  </a:cubicBezTo>
                  <a:cubicBezTo>
                    <a:pt x="749521" y="266033"/>
                    <a:pt x="774857" y="262890"/>
                    <a:pt x="800956" y="262890"/>
                  </a:cubicBezTo>
                  <a:cubicBezTo>
                    <a:pt x="922304" y="262890"/>
                    <a:pt x="1028127" y="329279"/>
                    <a:pt x="1084229" y="427577"/>
                  </a:cubicBezTo>
                  <a:cubicBezTo>
                    <a:pt x="1085849" y="427577"/>
                    <a:pt x="1087372" y="427577"/>
                    <a:pt x="1088992" y="427577"/>
                  </a:cubicBezTo>
                  <a:cubicBezTo>
                    <a:pt x="1327021" y="427577"/>
                    <a:pt x="1519998" y="620554"/>
                    <a:pt x="1519998" y="858583"/>
                  </a:cubicBezTo>
                  <a:cubicBezTo>
                    <a:pt x="1519998" y="894207"/>
                    <a:pt x="1515712" y="928783"/>
                    <a:pt x="1507520" y="961930"/>
                  </a:cubicBezTo>
                  <a:cubicBezTo>
                    <a:pt x="1581244" y="1010222"/>
                    <a:pt x="1630012" y="1093565"/>
                    <a:pt x="1630012" y="1188244"/>
                  </a:cubicBezTo>
                  <a:cubicBezTo>
                    <a:pt x="1630012" y="1321403"/>
                    <a:pt x="1533809" y="1431893"/>
                    <a:pt x="1407222" y="1454468"/>
                  </a:cubicBezTo>
                  <a:cubicBezTo>
                    <a:pt x="1345976" y="1618774"/>
                    <a:pt x="1231771" y="1746314"/>
                    <a:pt x="1037557" y="1721644"/>
                  </a:cubicBezTo>
                  <a:cubicBezTo>
                    <a:pt x="1036318" y="1721549"/>
                    <a:pt x="905159" y="1704023"/>
                    <a:pt x="846676" y="1593628"/>
                  </a:cubicBezTo>
                  <a:cubicBezTo>
                    <a:pt x="841151" y="1583246"/>
                    <a:pt x="833150" y="1537716"/>
                    <a:pt x="825816" y="1528477"/>
                  </a:cubicBezTo>
                  <a:cubicBezTo>
                    <a:pt x="814100" y="1531049"/>
                    <a:pt x="802004" y="1532573"/>
                    <a:pt x="789526" y="1532573"/>
                  </a:cubicBezTo>
                  <a:cubicBezTo>
                    <a:pt x="765999" y="1532573"/>
                    <a:pt x="743711" y="1527715"/>
                    <a:pt x="723517" y="1518952"/>
                  </a:cubicBezTo>
                  <a:cubicBezTo>
                    <a:pt x="683132" y="1581626"/>
                    <a:pt x="612837" y="1623155"/>
                    <a:pt x="532827" y="1623155"/>
                  </a:cubicBezTo>
                  <a:cubicBezTo>
                    <a:pt x="477487" y="1623155"/>
                    <a:pt x="426718" y="1603248"/>
                    <a:pt x="387380" y="1570292"/>
                  </a:cubicBezTo>
                  <a:cubicBezTo>
                    <a:pt x="363377" y="1583722"/>
                    <a:pt x="335659" y="1591532"/>
                    <a:pt x="306132" y="1591532"/>
                  </a:cubicBezTo>
                  <a:cubicBezTo>
                    <a:pt x="285844" y="1591532"/>
                    <a:pt x="266603" y="1587722"/>
                    <a:pt x="248601" y="1581150"/>
                  </a:cubicBezTo>
                  <a:cubicBezTo>
                    <a:pt x="204596" y="1644801"/>
                    <a:pt x="138516" y="1692004"/>
                    <a:pt x="61413" y="1711626"/>
                  </a:cubicBezTo>
                  <a:lnTo>
                    <a:pt x="0" y="1719281"/>
                  </a:lnTo>
                  <a:lnTo>
                    <a:pt x="0" y="177660"/>
                  </a:lnTo>
                  <a:lnTo>
                    <a:pt x="40587" y="180832"/>
                  </a:lnTo>
                  <a:cubicBezTo>
                    <a:pt x="62626" y="184309"/>
                    <a:pt x="84105" y="189453"/>
                    <a:pt x="104869" y="196120"/>
                  </a:cubicBezTo>
                  <a:cubicBezTo>
                    <a:pt x="155066" y="80677"/>
                    <a:pt x="270032" y="0"/>
                    <a:pt x="403858" y="0"/>
                  </a:cubicBezTo>
                  <a:close/>
                </a:path>
              </a:pathLst>
            </a:custGeom>
            <a:solidFill>
              <a:srgbClr val="7BCF2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</a:t>
              </a: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7A20743D-09EE-DB98-AD25-BE6EAEBBF100}"/>
                </a:ext>
              </a:extLst>
            </p:cNvPr>
            <p:cNvSpPr/>
            <p:nvPr/>
          </p:nvSpPr>
          <p:spPr>
            <a:xfrm>
              <a:off x="5733508" y="1020193"/>
              <a:ext cx="1924478" cy="2229538"/>
            </a:xfrm>
            <a:custGeom>
              <a:avLst/>
              <a:gdLst>
                <a:gd name="connsiteX0" fmla="*/ 1207389 w 1332166"/>
                <a:gd name="connsiteY0" fmla="*/ 1377410 h 1543335"/>
                <a:gd name="connsiteX1" fmla="*/ 1194721 w 1332166"/>
                <a:gd name="connsiteY1" fmla="*/ 1102805 h 1543335"/>
                <a:gd name="connsiteX2" fmla="*/ 1127093 w 1332166"/>
                <a:gd name="connsiteY2" fmla="*/ 1068991 h 1543335"/>
                <a:gd name="connsiteX3" fmla="*/ 970788 w 1332166"/>
                <a:gd name="connsiteY3" fmla="*/ 570548 h 1543335"/>
                <a:gd name="connsiteX4" fmla="*/ 746951 w 1332166"/>
                <a:gd name="connsiteY4" fmla="*/ 579025 h 1543335"/>
                <a:gd name="connsiteX5" fmla="*/ 586454 w 1332166"/>
                <a:gd name="connsiteY5" fmla="*/ 346710 h 1543335"/>
                <a:gd name="connsiteX6" fmla="*/ 354139 w 1332166"/>
                <a:gd name="connsiteY6" fmla="*/ 346996 h 1543335"/>
                <a:gd name="connsiteX7" fmla="*/ 282321 w 1332166"/>
                <a:gd name="connsiteY7" fmla="*/ 384715 h 1543335"/>
                <a:gd name="connsiteX8" fmla="*/ 185166 w 1332166"/>
                <a:gd name="connsiteY8" fmla="*/ 76391 h 1543335"/>
                <a:gd name="connsiteX9" fmla="*/ 164020 w 1332166"/>
                <a:gd name="connsiteY9" fmla="*/ 67913 h 1543335"/>
                <a:gd name="connsiteX10" fmla="*/ 134493 w 1332166"/>
                <a:gd name="connsiteY10" fmla="*/ 42577 h 1543335"/>
                <a:gd name="connsiteX11" fmla="*/ 100679 w 1332166"/>
                <a:gd name="connsiteY11" fmla="*/ 42577 h 1543335"/>
                <a:gd name="connsiteX12" fmla="*/ 0 w 1332166"/>
                <a:gd name="connsiteY12" fmla="*/ 17717 h 1543335"/>
                <a:gd name="connsiteX13" fmla="*/ 106013 w 1332166"/>
                <a:gd name="connsiteY13" fmla="*/ 0 h 1543335"/>
                <a:gd name="connsiteX14" fmla="*/ 427387 w 1332166"/>
                <a:gd name="connsiteY14" fmla="*/ 271843 h 1543335"/>
                <a:gd name="connsiteX15" fmla="*/ 503110 w 1332166"/>
                <a:gd name="connsiteY15" fmla="*/ 262890 h 1543335"/>
                <a:gd name="connsiteX16" fmla="*/ 786384 w 1332166"/>
                <a:gd name="connsiteY16" fmla="*/ 427577 h 1543335"/>
                <a:gd name="connsiteX17" fmla="*/ 791147 w 1332166"/>
                <a:gd name="connsiteY17" fmla="*/ 427577 h 1543335"/>
                <a:gd name="connsiteX18" fmla="*/ 1222153 w 1332166"/>
                <a:gd name="connsiteY18" fmla="*/ 858584 h 1543335"/>
                <a:gd name="connsiteX19" fmla="*/ 1209675 w 1332166"/>
                <a:gd name="connsiteY19" fmla="*/ 961930 h 1543335"/>
                <a:gd name="connsiteX20" fmla="*/ 1332167 w 1332166"/>
                <a:gd name="connsiteY20" fmla="*/ 1188244 h 1543335"/>
                <a:gd name="connsiteX21" fmla="*/ 1109377 w 1332166"/>
                <a:gd name="connsiteY21" fmla="*/ 1454468 h 1543335"/>
                <a:gd name="connsiteX22" fmla="*/ 1068514 w 1332166"/>
                <a:gd name="connsiteY22" fmla="*/ 1543336 h 1543335"/>
                <a:gd name="connsiteX23" fmla="*/ 1089279 w 1332166"/>
                <a:gd name="connsiteY23" fmla="*/ 1445038 h 1543335"/>
                <a:gd name="connsiteX24" fmla="*/ 1207580 w 1332166"/>
                <a:gd name="connsiteY24" fmla="*/ 1377410 h 154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2166" h="1543335">
                  <a:moveTo>
                    <a:pt x="1207389" y="1377410"/>
                  </a:moveTo>
                  <a:cubicBezTo>
                    <a:pt x="1224248" y="1284446"/>
                    <a:pt x="1241203" y="1187291"/>
                    <a:pt x="1194721" y="1102805"/>
                  </a:cubicBezTo>
                  <a:cubicBezTo>
                    <a:pt x="1186243" y="1081659"/>
                    <a:pt x="1156716" y="1064800"/>
                    <a:pt x="1127093" y="1068991"/>
                  </a:cubicBezTo>
                  <a:cubicBezTo>
                    <a:pt x="1173575" y="984504"/>
                    <a:pt x="1270730" y="650748"/>
                    <a:pt x="970788" y="570548"/>
                  </a:cubicBezTo>
                  <a:cubicBezTo>
                    <a:pt x="894112" y="550069"/>
                    <a:pt x="822960" y="579025"/>
                    <a:pt x="746951" y="579025"/>
                  </a:cubicBezTo>
                  <a:cubicBezTo>
                    <a:pt x="725805" y="481870"/>
                    <a:pt x="679323" y="380524"/>
                    <a:pt x="586454" y="346710"/>
                  </a:cubicBezTo>
                  <a:cubicBezTo>
                    <a:pt x="510445" y="317183"/>
                    <a:pt x="440055" y="309753"/>
                    <a:pt x="354139" y="346996"/>
                  </a:cubicBezTo>
                  <a:cubicBezTo>
                    <a:pt x="332994" y="351187"/>
                    <a:pt x="286512" y="397383"/>
                    <a:pt x="282321" y="384715"/>
                  </a:cubicBezTo>
                  <a:cubicBezTo>
                    <a:pt x="307657" y="259556"/>
                    <a:pt x="282321" y="148114"/>
                    <a:pt x="185166" y="76391"/>
                  </a:cubicBezTo>
                  <a:cubicBezTo>
                    <a:pt x="185166" y="72199"/>
                    <a:pt x="172498" y="67913"/>
                    <a:pt x="164020" y="67913"/>
                  </a:cubicBezTo>
                  <a:cubicBezTo>
                    <a:pt x="155543" y="63722"/>
                    <a:pt x="147161" y="46768"/>
                    <a:pt x="134493" y="42577"/>
                  </a:cubicBezTo>
                  <a:cubicBezTo>
                    <a:pt x="121825" y="38386"/>
                    <a:pt x="109156" y="46768"/>
                    <a:pt x="100679" y="42577"/>
                  </a:cubicBezTo>
                  <a:cubicBezTo>
                    <a:pt x="67151" y="23146"/>
                    <a:pt x="33528" y="17050"/>
                    <a:pt x="0" y="17717"/>
                  </a:cubicBezTo>
                  <a:cubicBezTo>
                    <a:pt x="33242" y="6286"/>
                    <a:pt x="68866" y="0"/>
                    <a:pt x="106013" y="0"/>
                  </a:cubicBezTo>
                  <a:cubicBezTo>
                    <a:pt x="267557" y="0"/>
                    <a:pt x="401669" y="117634"/>
                    <a:pt x="427387" y="271843"/>
                  </a:cubicBezTo>
                  <a:cubicBezTo>
                    <a:pt x="451675" y="266033"/>
                    <a:pt x="477012" y="262890"/>
                    <a:pt x="503110" y="262890"/>
                  </a:cubicBezTo>
                  <a:cubicBezTo>
                    <a:pt x="624459" y="262890"/>
                    <a:pt x="730282" y="329279"/>
                    <a:pt x="786384" y="427577"/>
                  </a:cubicBezTo>
                  <a:cubicBezTo>
                    <a:pt x="788003" y="427577"/>
                    <a:pt x="789527" y="427577"/>
                    <a:pt x="791147" y="427577"/>
                  </a:cubicBezTo>
                  <a:cubicBezTo>
                    <a:pt x="1029176" y="427577"/>
                    <a:pt x="1222153" y="620554"/>
                    <a:pt x="1222153" y="858584"/>
                  </a:cubicBezTo>
                  <a:cubicBezTo>
                    <a:pt x="1222153" y="894207"/>
                    <a:pt x="1217867" y="928783"/>
                    <a:pt x="1209675" y="961930"/>
                  </a:cubicBezTo>
                  <a:cubicBezTo>
                    <a:pt x="1283398" y="1010222"/>
                    <a:pt x="1332167" y="1093565"/>
                    <a:pt x="1332167" y="1188244"/>
                  </a:cubicBezTo>
                  <a:cubicBezTo>
                    <a:pt x="1332167" y="1321403"/>
                    <a:pt x="1235964" y="1431893"/>
                    <a:pt x="1109377" y="1454468"/>
                  </a:cubicBezTo>
                  <a:cubicBezTo>
                    <a:pt x="1097756" y="1485710"/>
                    <a:pt x="1084135" y="1515618"/>
                    <a:pt x="1068514" y="1543336"/>
                  </a:cubicBezTo>
                  <a:cubicBezTo>
                    <a:pt x="1072134" y="1507998"/>
                    <a:pt x="1076420" y="1473803"/>
                    <a:pt x="1089279" y="1445038"/>
                  </a:cubicBezTo>
                  <a:cubicBezTo>
                    <a:pt x="1101947" y="1415510"/>
                    <a:pt x="1199102" y="1428179"/>
                    <a:pt x="1207580" y="13774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1F584288-55D4-3B08-1CC2-8E91AAD8AD1C}"/>
                </a:ext>
              </a:extLst>
            </p:cNvPr>
            <p:cNvSpPr/>
            <p:nvPr/>
          </p:nvSpPr>
          <p:spPr>
            <a:xfrm>
              <a:off x="5297971" y="3196754"/>
              <a:ext cx="834440" cy="308031"/>
            </a:xfrm>
            <a:custGeom>
              <a:avLst/>
              <a:gdLst>
                <a:gd name="connsiteX0" fmla="*/ 428837 w 577618"/>
                <a:gd name="connsiteY0" fmla="*/ 0 h 213226"/>
                <a:gd name="connsiteX1" fmla="*/ 577618 w 577618"/>
                <a:gd name="connsiteY1" fmla="*/ 112872 h 213226"/>
                <a:gd name="connsiteX2" fmla="*/ 536184 w 577618"/>
                <a:gd name="connsiteY2" fmla="*/ 116682 h 213226"/>
                <a:gd name="connsiteX3" fmla="*/ 390737 w 577618"/>
                <a:gd name="connsiteY3" fmla="*/ 63818 h 213226"/>
                <a:gd name="connsiteX4" fmla="*/ 309489 w 577618"/>
                <a:gd name="connsiteY4" fmla="*/ 85059 h 213226"/>
                <a:gd name="connsiteX5" fmla="*/ 251958 w 577618"/>
                <a:gd name="connsiteY5" fmla="*/ 74676 h 213226"/>
                <a:gd name="connsiteX6" fmla="*/ 64770 w 577618"/>
                <a:gd name="connsiteY6" fmla="*/ 205152 h 213226"/>
                <a:gd name="connsiteX7" fmla="*/ 0 w 577618"/>
                <a:gd name="connsiteY7" fmla="*/ 213226 h 213226"/>
                <a:gd name="connsiteX8" fmla="*/ 0 w 577618"/>
                <a:gd name="connsiteY8" fmla="*/ 164096 h 213226"/>
                <a:gd name="connsiteX9" fmla="*/ 30443 w 577618"/>
                <a:gd name="connsiteY9" fmla="*/ 158937 h 213226"/>
                <a:gd name="connsiteX10" fmla="*/ 166043 w 577618"/>
                <a:gd name="connsiteY10" fmla="*/ 1048 h 213226"/>
                <a:gd name="connsiteX11" fmla="*/ 212239 w 577618"/>
                <a:gd name="connsiteY11" fmla="*/ 53436 h 213226"/>
                <a:gd name="connsiteX12" fmla="*/ 428837 w 577618"/>
                <a:gd name="connsiteY12" fmla="*/ 0 h 21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618" h="213226">
                  <a:moveTo>
                    <a:pt x="428837" y="0"/>
                  </a:moveTo>
                  <a:cubicBezTo>
                    <a:pt x="406835" y="97727"/>
                    <a:pt x="495608" y="107919"/>
                    <a:pt x="577618" y="112872"/>
                  </a:cubicBezTo>
                  <a:cubicBezTo>
                    <a:pt x="564188" y="115348"/>
                    <a:pt x="550281" y="116682"/>
                    <a:pt x="536184" y="116682"/>
                  </a:cubicBezTo>
                  <a:cubicBezTo>
                    <a:pt x="480844" y="116682"/>
                    <a:pt x="430076" y="96775"/>
                    <a:pt x="390737" y="63818"/>
                  </a:cubicBezTo>
                  <a:cubicBezTo>
                    <a:pt x="366734" y="77248"/>
                    <a:pt x="339017" y="85059"/>
                    <a:pt x="309489" y="85059"/>
                  </a:cubicBezTo>
                  <a:cubicBezTo>
                    <a:pt x="289201" y="85059"/>
                    <a:pt x="269960" y="81249"/>
                    <a:pt x="251958" y="74676"/>
                  </a:cubicBezTo>
                  <a:cubicBezTo>
                    <a:pt x="207953" y="138327"/>
                    <a:pt x="141873" y="185529"/>
                    <a:pt x="64770" y="205152"/>
                  </a:cubicBezTo>
                  <a:lnTo>
                    <a:pt x="0" y="213226"/>
                  </a:lnTo>
                  <a:lnTo>
                    <a:pt x="0" y="164096"/>
                  </a:lnTo>
                  <a:lnTo>
                    <a:pt x="30443" y="158937"/>
                  </a:lnTo>
                  <a:cubicBezTo>
                    <a:pt x="95010" y="139208"/>
                    <a:pt x="149851" y="85773"/>
                    <a:pt x="166043" y="1048"/>
                  </a:cubicBezTo>
                  <a:cubicBezTo>
                    <a:pt x="162709" y="21146"/>
                    <a:pt x="193570" y="46197"/>
                    <a:pt x="212239" y="53436"/>
                  </a:cubicBezTo>
                  <a:cubicBezTo>
                    <a:pt x="289106" y="76867"/>
                    <a:pt x="378736" y="73438"/>
                    <a:pt x="428837" y="0"/>
                  </a:cubicBezTo>
                  <a:close/>
                </a:path>
              </a:pathLst>
            </a:custGeom>
            <a:solidFill>
              <a:srgbClr val="54AD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929" name="Graphic 36">
              <a:extLst>
                <a:ext uri="{FF2B5EF4-FFF2-40B4-BE49-F238E27FC236}">
                  <a16:creationId xmlns:a16="http://schemas.microsoft.com/office/drawing/2014/main" id="{2517C944-2DE7-28A9-D48F-AB4D1B6422A1}"/>
                </a:ext>
              </a:extLst>
            </p:cNvPr>
            <p:cNvGrpSpPr/>
            <p:nvPr/>
          </p:nvGrpSpPr>
          <p:grpSpPr>
            <a:xfrm>
              <a:off x="5779467" y="3436455"/>
              <a:ext cx="1038057" cy="2592623"/>
              <a:chOff x="4110037" y="3208686"/>
              <a:chExt cx="718566" cy="1794671"/>
            </a:xfrm>
            <a:solidFill>
              <a:srgbClr val="624213"/>
            </a:solidFill>
          </p:grpSpPr>
          <p:sp>
            <p:nvSpPr>
              <p:cNvPr id="1930" name="Freeform: Shape 1929">
                <a:extLst>
                  <a:ext uri="{FF2B5EF4-FFF2-40B4-BE49-F238E27FC236}">
                    <a16:creationId xmlns:a16="http://schemas.microsoft.com/office/drawing/2014/main" id="{AF82F725-1236-1B28-4E00-C96D20E329A2}"/>
                  </a:ext>
                </a:extLst>
              </p:cNvPr>
              <p:cNvSpPr/>
              <p:nvPr/>
            </p:nvSpPr>
            <p:spPr>
              <a:xfrm>
                <a:off x="4372326" y="4122896"/>
                <a:ext cx="46948" cy="692181"/>
              </a:xfrm>
              <a:custGeom>
                <a:avLst/>
                <a:gdLst>
                  <a:gd name="connsiteX0" fmla="*/ 18031 w 46948"/>
                  <a:gd name="connsiteY0" fmla="*/ 95 h 692181"/>
                  <a:gd name="connsiteX1" fmla="*/ 26604 w 46948"/>
                  <a:gd name="connsiteY1" fmla="*/ 451199 h 692181"/>
                  <a:gd name="connsiteX2" fmla="*/ 3839 w 46948"/>
                  <a:gd name="connsiteY2" fmla="*/ 692182 h 692181"/>
                  <a:gd name="connsiteX3" fmla="*/ 41368 w 46948"/>
                  <a:gd name="connsiteY3" fmla="*/ 425958 h 692181"/>
                  <a:gd name="connsiteX4" fmla="*/ 18031 w 46948"/>
                  <a:gd name="connsiteY4" fmla="*/ 0 h 69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48" h="692181">
                    <a:moveTo>
                      <a:pt x="18031" y="95"/>
                    </a:moveTo>
                    <a:cubicBezTo>
                      <a:pt x="18031" y="95"/>
                      <a:pt x="7744" y="362331"/>
                      <a:pt x="26604" y="451199"/>
                    </a:cubicBezTo>
                    <a:cubicBezTo>
                      <a:pt x="45463" y="540067"/>
                      <a:pt x="-15497" y="634079"/>
                      <a:pt x="3839" y="692182"/>
                    </a:cubicBezTo>
                    <a:cubicBezTo>
                      <a:pt x="6125" y="647700"/>
                      <a:pt x="64989" y="496633"/>
                      <a:pt x="41368" y="425958"/>
                    </a:cubicBezTo>
                    <a:cubicBezTo>
                      <a:pt x="17745" y="355282"/>
                      <a:pt x="18031" y="0"/>
                      <a:pt x="1803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31" name="Freeform: Shape 1930">
                <a:extLst>
                  <a:ext uri="{FF2B5EF4-FFF2-40B4-BE49-F238E27FC236}">
                    <a16:creationId xmlns:a16="http://schemas.microsoft.com/office/drawing/2014/main" id="{EFFAD38E-D854-D080-614D-4D222FE90F51}"/>
                  </a:ext>
                </a:extLst>
              </p:cNvPr>
              <p:cNvSpPr/>
              <p:nvPr/>
            </p:nvSpPr>
            <p:spPr>
              <a:xfrm>
                <a:off x="4487703" y="4541616"/>
                <a:ext cx="340899" cy="461742"/>
              </a:xfrm>
              <a:custGeom>
                <a:avLst/>
                <a:gdLst>
                  <a:gd name="connsiteX0" fmla="*/ 0 w 340899"/>
                  <a:gd name="connsiteY0" fmla="*/ 94 h 461742"/>
                  <a:gd name="connsiteX1" fmla="*/ 17907 w 340899"/>
                  <a:gd name="connsiteY1" fmla="*/ 115442 h 461742"/>
                  <a:gd name="connsiteX2" fmla="*/ 33242 w 340899"/>
                  <a:gd name="connsiteY2" fmla="*/ 294893 h 461742"/>
                  <a:gd name="connsiteX3" fmla="*/ 153734 w 340899"/>
                  <a:gd name="connsiteY3" fmla="*/ 443578 h 461742"/>
                  <a:gd name="connsiteX4" fmla="*/ 340900 w 340899"/>
                  <a:gd name="connsiteY4" fmla="*/ 459009 h 461742"/>
                  <a:gd name="connsiteX5" fmla="*/ 99060 w 340899"/>
                  <a:gd name="connsiteY5" fmla="*/ 389762 h 461742"/>
                  <a:gd name="connsiteX6" fmla="*/ 46101 w 340899"/>
                  <a:gd name="connsiteY6" fmla="*/ 285559 h 461742"/>
                  <a:gd name="connsiteX7" fmla="*/ 0 w 340899"/>
                  <a:gd name="connsiteY7" fmla="*/ 189 h 46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899" h="461742">
                    <a:moveTo>
                      <a:pt x="0" y="94"/>
                    </a:moveTo>
                    <a:cubicBezTo>
                      <a:pt x="0" y="94"/>
                      <a:pt x="12859" y="28288"/>
                      <a:pt x="17907" y="115442"/>
                    </a:cubicBezTo>
                    <a:cubicBezTo>
                      <a:pt x="23051" y="202596"/>
                      <a:pt x="23051" y="269271"/>
                      <a:pt x="33242" y="294893"/>
                    </a:cubicBezTo>
                    <a:cubicBezTo>
                      <a:pt x="43529" y="320515"/>
                      <a:pt x="53721" y="404145"/>
                      <a:pt x="153734" y="443578"/>
                    </a:cubicBezTo>
                    <a:cubicBezTo>
                      <a:pt x="253746" y="483012"/>
                      <a:pt x="243459" y="443578"/>
                      <a:pt x="340900" y="459009"/>
                    </a:cubicBezTo>
                    <a:cubicBezTo>
                      <a:pt x="297275" y="443578"/>
                      <a:pt x="133255" y="461580"/>
                      <a:pt x="99060" y="389762"/>
                    </a:cubicBezTo>
                    <a:cubicBezTo>
                      <a:pt x="87154" y="364806"/>
                      <a:pt x="58198" y="347471"/>
                      <a:pt x="46101" y="285559"/>
                    </a:cubicBezTo>
                    <a:cubicBezTo>
                      <a:pt x="23336" y="169353"/>
                      <a:pt x="17812" y="-6573"/>
                      <a:pt x="0" y="18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32" name="Freeform: Shape 1931">
                <a:extLst>
                  <a:ext uri="{FF2B5EF4-FFF2-40B4-BE49-F238E27FC236}">
                    <a16:creationId xmlns:a16="http://schemas.microsoft.com/office/drawing/2014/main" id="{ED39C849-8253-A5D1-A954-2EAECE827213}"/>
                  </a:ext>
                </a:extLst>
              </p:cNvPr>
              <p:cNvSpPr/>
              <p:nvPr/>
            </p:nvSpPr>
            <p:spPr>
              <a:xfrm>
                <a:off x="4110037" y="4415218"/>
                <a:ext cx="238402" cy="560582"/>
              </a:xfrm>
              <a:custGeom>
                <a:avLst/>
                <a:gdLst>
                  <a:gd name="connsiteX0" fmla="*/ 0 w 238402"/>
                  <a:gd name="connsiteY0" fmla="*/ 560546 h 560582"/>
                  <a:gd name="connsiteX1" fmla="*/ 145256 w 238402"/>
                  <a:gd name="connsiteY1" fmla="*/ 439198 h 560582"/>
                  <a:gd name="connsiteX2" fmla="*/ 199930 w 238402"/>
                  <a:gd name="connsiteY2" fmla="*/ 293941 h 560582"/>
                  <a:gd name="connsiteX3" fmla="*/ 235839 w 238402"/>
                  <a:gd name="connsiteY3" fmla="*/ 0 h 560582"/>
                  <a:gd name="connsiteX4" fmla="*/ 211931 w 238402"/>
                  <a:gd name="connsiteY4" fmla="*/ 321278 h 560582"/>
                  <a:gd name="connsiteX5" fmla="*/ 165830 w 238402"/>
                  <a:gd name="connsiteY5" fmla="*/ 446056 h 560582"/>
                  <a:gd name="connsiteX6" fmla="*/ 95 w 238402"/>
                  <a:gd name="connsiteY6" fmla="*/ 560546 h 56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402" h="560582">
                    <a:moveTo>
                      <a:pt x="0" y="560546"/>
                    </a:moveTo>
                    <a:cubicBezTo>
                      <a:pt x="0" y="560546"/>
                      <a:pt x="123063" y="534924"/>
                      <a:pt x="145256" y="439198"/>
                    </a:cubicBezTo>
                    <a:cubicBezTo>
                      <a:pt x="167450" y="343471"/>
                      <a:pt x="199930" y="341757"/>
                      <a:pt x="199930" y="293941"/>
                    </a:cubicBezTo>
                    <a:cubicBezTo>
                      <a:pt x="199930" y="246126"/>
                      <a:pt x="246031" y="25622"/>
                      <a:pt x="235839" y="0"/>
                    </a:cubicBezTo>
                    <a:cubicBezTo>
                      <a:pt x="249555" y="68389"/>
                      <a:pt x="203359" y="263176"/>
                      <a:pt x="211931" y="321278"/>
                    </a:cubicBezTo>
                    <a:cubicBezTo>
                      <a:pt x="203359" y="357188"/>
                      <a:pt x="172593" y="389668"/>
                      <a:pt x="165830" y="446056"/>
                    </a:cubicBezTo>
                    <a:cubicBezTo>
                      <a:pt x="158972" y="502444"/>
                      <a:pt x="41053" y="562261"/>
                      <a:pt x="95" y="560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33" name="Freeform: Shape 1932">
                <a:extLst>
                  <a:ext uri="{FF2B5EF4-FFF2-40B4-BE49-F238E27FC236}">
                    <a16:creationId xmlns:a16="http://schemas.microsoft.com/office/drawing/2014/main" id="{AE39A460-46DC-5C74-3EF0-B2DFD71F5F85}"/>
                  </a:ext>
                </a:extLst>
              </p:cNvPr>
              <p:cNvSpPr/>
              <p:nvPr/>
            </p:nvSpPr>
            <p:spPr>
              <a:xfrm>
                <a:off x="4398168" y="3208686"/>
                <a:ext cx="28545" cy="474249"/>
              </a:xfrm>
              <a:custGeom>
                <a:avLst/>
                <a:gdLst>
                  <a:gd name="connsiteX0" fmla="*/ 0 w 28545"/>
                  <a:gd name="connsiteY0" fmla="*/ 0 h 474249"/>
                  <a:gd name="connsiteX1" fmla="*/ 15240 w 28545"/>
                  <a:gd name="connsiteY1" fmla="*/ 281940 h 474249"/>
                  <a:gd name="connsiteX2" fmla="*/ 15240 w 28545"/>
                  <a:gd name="connsiteY2" fmla="*/ 474250 h 474249"/>
                  <a:gd name="connsiteX3" fmla="*/ 28004 w 28545"/>
                  <a:gd name="connsiteY3" fmla="*/ 269177 h 474249"/>
                  <a:gd name="connsiteX4" fmla="*/ 0 w 28545"/>
                  <a:gd name="connsiteY4" fmla="*/ 0 h 47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45" h="474249">
                    <a:moveTo>
                      <a:pt x="0" y="0"/>
                    </a:moveTo>
                    <a:cubicBezTo>
                      <a:pt x="0" y="0"/>
                      <a:pt x="17812" y="166592"/>
                      <a:pt x="15240" y="281940"/>
                    </a:cubicBezTo>
                    <a:cubicBezTo>
                      <a:pt x="12668" y="397288"/>
                      <a:pt x="12859" y="402431"/>
                      <a:pt x="15240" y="474250"/>
                    </a:cubicBezTo>
                    <a:cubicBezTo>
                      <a:pt x="15240" y="474250"/>
                      <a:pt x="22860" y="348615"/>
                      <a:pt x="28004" y="269177"/>
                    </a:cubicBezTo>
                    <a:cubicBezTo>
                      <a:pt x="33147" y="18973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34" name="Freeform: Shape 1933">
                <a:extLst>
                  <a:ext uri="{FF2B5EF4-FFF2-40B4-BE49-F238E27FC236}">
                    <a16:creationId xmlns:a16="http://schemas.microsoft.com/office/drawing/2014/main" id="{58CDE134-DB2C-BB0D-1FA6-20B804B04EA1}"/>
                  </a:ext>
                </a:extLst>
              </p:cNvPr>
              <p:cNvSpPr/>
              <p:nvPr/>
            </p:nvSpPr>
            <p:spPr>
              <a:xfrm>
                <a:off x="4458551" y="3552158"/>
                <a:ext cx="169264" cy="563975"/>
              </a:xfrm>
              <a:custGeom>
                <a:avLst/>
                <a:gdLst>
                  <a:gd name="connsiteX0" fmla="*/ 169264 w 169264"/>
                  <a:gd name="connsiteY0" fmla="*/ 0 h 563975"/>
                  <a:gd name="connsiteX1" fmla="*/ 68395 w 169264"/>
                  <a:gd name="connsiteY1" fmla="*/ 189738 h 563975"/>
                  <a:gd name="connsiteX2" fmla="*/ 5 w 169264"/>
                  <a:gd name="connsiteY2" fmla="*/ 283750 h 563975"/>
                  <a:gd name="connsiteX3" fmla="*/ 12007 w 169264"/>
                  <a:gd name="connsiteY3" fmla="*/ 563975 h 563975"/>
                  <a:gd name="connsiteX4" fmla="*/ 15436 w 169264"/>
                  <a:gd name="connsiteY4" fmla="*/ 273463 h 563975"/>
                  <a:gd name="connsiteX5" fmla="*/ 169264 w 169264"/>
                  <a:gd name="connsiteY5" fmla="*/ 0 h 56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64" h="563975">
                    <a:moveTo>
                      <a:pt x="169264" y="0"/>
                    </a:moveTo>
                    <a:cubicBezTo>
                      <a:pt x="169264" y="0"/>
                      <a:pt x="104304" y="164021"/>
                      <a:pt x="68395" y="189738"/>
                    </a:cubicBezTo>
                    <a:cubicBezTo>
                      <a:pt x="32485" y="215360"/>
                      <a:pt x="-471" y="264795"/>
                      <a:pt x="5" y="283750"/>
                    </a:cubicBezTo>
                    <a:cubicBezTo>
                      <a:pt x="862" y="318326"/>
                      <a:pt x="22198" y="543497"/>
                      <a:pt x="12007" y="563975"/>
                    </a:cubicBezTo>
                    <a:cubicBezTo>
                      <a:pt x="29056" y="509302"/>
                      <a:pt x="6863" y="297371"/>
                      <a:pt x="15436" y="273463"/>
                    </a:cubicBezTo>
                    <a:cubicBezTo>
                      <a:pt x="24008" y="249555"/>
                      <a:pt x="105256" y="193167"/>
                      <a:pt x="169264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42" name="Group 1941">
            <a:extLst>
              <a:ext uri="{FF2B5EF4-FFF2-40B4-BE49-F238E27FC236}">
                <a16:creationId xmlns:a16="http://schemas.microsoft.com/office/drawing/2014/main" id="{4D6404BA-C0AF-CE65-A2EA-6AF3FD90DBD2}"/>
              </a:ext>
            </a:extLst>
          </p:cNvPr>
          <p:cNvGrpSpPr/>
          <p:nvPr/>
        </p:nvGrpSpPr>
        <p:grpSpPr>
          <a:xfrm flipH="1">
            <a:off x="2927567" y="4654867"/>
            <a:ext cx="1200273" cy="2156069"/>
            <a:chOff x="6036073" y="4084025"/>
            <a:chExt cx="1200273" cy="2156069"/>
          </a:xfrm>
        </p:grpSpPr>
        <p:grpSp>
          <p:nvGrpSpPr>
            <p:cNvPr id="1943" name="Graphic 36">
              <a:extLst>
                <a:ext uri="{FF2B5EF4-FFF2-40B4-BE49-F238E27FC236}">
                  <a16:creationId xmlns:a16="http://schemas.microsoft.com/office/drawing/2014/main" id="{DE11EC0B-1640-C93E-82B4-B4C179A44710}"/>
                </a:ext>
              </a:extLst>
            </p:cNvPr>
            <p:cNvGrpSpPr/>
            <p:nvPr/>
          </p:nvGrpSpPr>
          <p:grpSpPr>
            <a:xfrm>
              <a:off x="6051629" y="4090187"/>
              <a:ext cx="845037" cy="1667332"/>
              <a:chOff x="4407742" y="3611951"/>
              <a:chExt cx="584953" cy="1154164"/>
            </a:xfrm>
          </p:grpSpPr>
          <p:sp>
            <p:nvSpPr>
              <p:cNvPr id="1991" name="Freeform: Shape 1990">
                <a:extLst>
                  <a:ext uri="{FF2B5EF4-FFF2-40B4-BE49-F238E27FC236}">
                    <a16:creationId xmlns:a16="http://schemas.microsoft.com/office/drawing/2014/main" id="{63A54129-9B68-9EAF-FAD5-23E2A025151E}"/>
                  </a:ext>
                </a:extLst>
              </p:cNvPr>
              <p:cNvSpPr/>
              <p:nvPr/>
            </p:nvSpPr>
            <p:spPr>
              <a:xfrm>
                <a:off x="4527381" y="3681609"/>
                <a:ext cx="430726" cy="1017860"/>
              </a:xfrm>
              <a:custGeom>
                <a:avLst/>
                <a:gdLst>
                  <a:gd name="connsiteX0" fmla="*/ 428952 w 430726"/>
                  <a:gd name="connsiteY0" fmla="*/ 999547 h 1017860"/>
                  <a:gd name="connsiteX1" fmla="*/ 19663 w 430726"/>
                  <a:gd name="connsiteY1" fmla="*/ 10756 h 1017860"/>
                  <a:gd name="connsiteX2" fmla="*/ 4804 w 430726"/>
                  <a:gd name="connsiteY2" fmla="*/ 470 h 1017860"/>
                  <a:gd name="connsiteX3" fmla="*/ 232 w 430726"/>
                  <a:gd name="connsiteY3" fmla="*/ 7232 h 1017860"/>
                  <a:gd name="connsiteX4" fmla="*/ 1756 w 430726"/>
                  <a:gd name="connsiteY4" fmla="*/ 18186 h 1017860"/>
                  <a:gd name="connsiteX5" fmla="*/ 411045 w 430726"/>
                  <a:gd name="connsiteY5" fmla="*/ 1007071 h 1017860"/>
                  <a:gd name="connsiteX6" fmla="*/ 425809 w 430726"/>
                  <a:gd name="connsiteY6" fmla="*/ 1017358 h 1017860"/>
                  <a:gd name="connsiteX7" fmla="*/ 430476 w 430726"/>
                  <a:gd name="connsiteY7" fmla="*/ 1010596 h 1017860"/>
                  <a:gd name="connsiteX8" fmla="*/ 429047 w 430726"/>
                  <a:gd name="connsiteY8" fmla="*/ 999547 h 101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26" h="1017860">
                    <a:moveTo>
                      <a:pt x="428952" y="999547"/>
                    </a:moveTo>
                    <a:lnTo>
                      <a:pt x="19663" y="10756"/>
                    </a:lnTo>
                    <a:cubicBezTo>
                      <a:pt x="16520" y="3041"/>
                      <a:pt x="9852" y="-1531"/>
                      <a:pt x="4804" y="470"/>
                    </a:cubicBezTo>
                    <a:cubicBezTo>
                      <a:pt x="2327" y="1517"/>
                      <a:pt x="708" y="3994"/>
                      <a:pt x="232" y="7232"/>
                    </a:cubicBezTo>
                    <a:cubicBezTo>
                      <a:pt x="-340" y="10375"/>
                      <a:pt x="137" y="14281"/>
                      <a:pt x="1756" y="18186"/>
                    </a:cubicBezTo>
                    <a:lnTo>
                      <a:pt x="411045" y="1007071"/>
                    </a:lnTo>
                    <a:cubicBezTo>
                      <a:pt x="414188" y="1014787"/>
                      <a:pt x="420761" y="1019454"/>
                      <a:pt x="425809" y="1017358"/>
                    </a:cubicBezTo>
                    <a:cubicBezTo>
                      <a:pt x="428285" y="1016311"/>
                      <a:pt x="429905" y="1013739"/>
                      <a:pt x="430476" y="1010596"/>
                    </a:cubicBezTo>
                    <a:cubicBezTo>
                      <a:pt x="431048" y="1007357"/>
                      <a:pt x="430667" y="1003452"/>
                      <a:pt x="429047" y="99954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2" name="Freeform: Shape 1991">
                <a:extLst>
                  <a:ext uri="{FF2B5EF4-FFF2-40B4-BE49-F238E27FC236}">
                    <a16:creationId xmlns:a16="http://schemas.microsoft.com/office/drawing/2014/main" id="{0C37E0FA-9CCC-0858-6D14-DFBB1F3D8873}"/>
                  </a:ext>
                </a:extLst>
              </p:cNvPr>
              <p:cNvSpPr/>
              <p:nvPr/>
            </p:nvSpPr>
            <p:spPr>
              <a:xfrm>
                <a:off x="4407742" y="3611951"/>
                <a:ext cx="143111" cy="105179"/>
              </a:xfrm>
              <a:custGeom>
                <a:avLst/>
                <a:gdLst>
                  <a:gd name="connsiteX0" fmla="*/ 128538 w 143111"/>
                  <a:gd name="connsiteY0" fmla="*/ 105179 h 105179"/>
                  <a:gd name="connsiteX1" fmla="*/ 95677 w 143111"/>
                  <a:gd name="connsiteY1" fmla="*/ 74604 h 105179"/>
                  <a:gd name="connsiteX2" fmla="*/ 3856 w 143111"/>
                  <a:gd name="connsiteY2" fmla="*/ 43648 h 105179"/>
                  <a:gd name="connsiteX3" fmla="*/ 104345 w 143111"/>
                  <a:gd name="connsiteY3" fmla="*/ 21359 h 105179"/>
                  <a:gd name="connsiteX4" fmla="*/ 143112 w 143111"/>
                  <a:gd name="connsiteY4" fmla="*/ 89463 h 105179"/>
                  <a:gd name="connsiteX5" fmla="*/ 128538 w 143111"/>
                  <a:gd name="connsiteY5" fmla="*/ 105179 h 10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1" h="105179">
                    <a:moveTo>
                      <a:pt x="128538" y="105179"/>
                    </a:moveTo>
                    <a:cubicBezTo>
                      <a:pt x="128538" y="105179"/>
                      <a:pt x="119108" y="78319"/>
                      <a:pt x="95677" y="74604"/>
                    </a:cubicBezTo>
                    <a:cubicBezTo>
                      <a:pt x="72246" y="70794"/>
                      <a:pt x="24621" y="93940"/>
                      <a:pt x="3856" y="43648"/>
                    </a:cubicBezTo>
                    <a:cubicBezTo>
                      <a:pt x="-16908" y="-6644"/>
                      <a:pt x="50433" y="-12645"/>
                      <a:pt x="104345" y="21359"/>
                    </a:cubicBezTo>
                    <a:cubicBezTo>
                      <a:pt x="136254" y="42600"/>
                      <a:pt x="143112" y="89463"/>
                      <a:pt x="143112" y="89463"/>
                    </a:cubicBezTo>
                    <a:lnTo>
                      <a:pt x="128538" y="105179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3" name="Freeform: Shape 1992">
                <a:extLst>
                  <a:ext uri="{FF2B5EF4-FFF2-40B4-BE49-F238E27FC236}">
                    <a16:creationId xmlns:a16="http://schemas.microsoft.com/office/drawing/2014/main" id="{959E61D0-E948-9FC0-9892-F0DB0FA7AD6F}"/>
                  </a:ext>
                </a:extLst>
              </p:cNvPr>
              <p:cNvSpPr/>
              <p:nvPr/>
            </p:nvSpPr>
            <p:spPr>
              <a:xfrm>
                <a:off x="4448433" y="3667195"/>
                <a:ext cx="69869" cy="13576"/>
              </a:xfrm>
              <a:custGeom>
                <a:avLst/>
                <a:gdLst>
                  <a:gd name="connsiteX0" fmla="*/ 69845 w 69869"/>
                  <a:gd name="connsiteY0" fmla="*/ 2025 h 13576"/>
                  <a:gd name="connsiteX1" fmla="*/ 67844 w 69869"/>
                  <a:gd name="connsiteY1" fmla="*/ 4596 h 13576"/>
                  <a:gd name="connsiteX2" fmla="*/ 2598 w 69869"/>
                  <a:gd name="connsiteY2" fmla="*/ 13550 h 13576"/>
                  <a:gd name="connsiteX3" fmla="*/ 26 w 69869"/>
                  <a:gd name="connsiteY3" fmla="*/ 11550 h 13576"/>
                  <a:gd name="connsiteX4" fmla="*/ 26 w 69869"/>
                  <a:gd name="connsiteY4" fmla="*/ 11550 h 13576"/>
                  <a:gd name="connsiteX5" fmla="*/ 2027 w 69869"/>
                  <a:gd name="connsiteY5" fmla="*/ 8978 h 13576"/>
                  <a:gd name="connsiteX6" fmla="*/ 67273 w 69869"/>
                  <a:gd name="connsiteY6" fmla="*/ 24 h 13576"/>
                  <a:gd name="connsiteX7" fmla="*/ 69845 w 69869"/>
                  <a:gd name="connsiteY7" fmla="*/ 2025 h 13576"/>
                  <a:gd name="connsiteX8" fmla="*/ 69845 w 69869"/>
                  <a:gd name="connsiteY8" fmla="*/ 2025 h 1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869" h="13576">
                    <a:moveTo>
                      <a:pt x="69845" y="2025"/>
                    </a:moveTo>
                    <a:cubicBezTo>
                      <a:pt x="70035" y="3263"/>
                      <a:pt x="69083" y="4501"/>
                      <a:pt x="67844" y="4596"/>
                    </a:cubicBezTo>
                    <a:lnTo>
                      <a:pt x="2598" y="13550"/>
                    </a:lnTo>
                    <a:cubicBezTo>
                      <a:pt x="1265" y="13740"/>
                      <a:pt x="122" y="12883"/>
                      <a:pt x="26" y="11550"/>
                    </a:cubicBezTo>
                    <a:lnTo>
                      <a:pt x="26" y="11550"/>
                    </a:lnTo>
                    <a:cubicBezTo>
                      <a:pt x="-164" y="10311"/>
                      <a:pt x="693" y="9168"/>
                      <a:pt x="2027" y="8978"/>
                    </a:cubicBezTo>
                    <a:lnTo>
                      <a:pt x="67273" y="24"/>
                    </a:lnTo>
                    <a:cubicBezTo>
                      <a:pt x="68606" y="-166"/>
                      <a:pt x="69750" y="786"/>
                      <a:pt x="69845" y="2025"/>
                    </a:cubicBezTo>
                    <a:lnTo>
                      <a:pt x="69845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4" name="Freeform: Shape 1993">
                <a:extLst>
                  <a:ext uri="{FF2B5EF4-FFF2-40B4-BE49-F238E27FC236}">
                    <a16:creationId xmlns:a16="http://schemas.microsoft.com/office/drawing/2014/main" id="{824D1DBC-4C5C-93B8-E6B1-130C25CC4821}"/>
                  </a:ext>
                </a:extLst>
              </p:cNvPr>
              <p:cNvSpPr/>
              <p:nvPr/>
            </p:nvSpPr>
            <p:spPr>
              <a:xfrm>
                <a:off x="4436624" y="3653572"/>
                <a:ext cx="78629" cy="14721"/>
              </a:xfrm>
              <a:custGeom>
                <a:avLst/>
                <a:gdLst>
                  <a:gd name="connsiteX0" fmla="*/ 78606 w 78629"/>
                  <a:gd name="connsiteY0" fmla="*/ 2122 h 14721"/>
                  <a:gd name="connsiteX1" fmla="*/ 76605 w 78629"/>
                  <a:gd name="connsiteY1" fmla="*/ 4694 h 14721"/>
                  <a:gd name="connsiteX2" fmla="*/ 2691 w 78629"/>
                  <a:gd name="connsiteY2" fmla="*/ 14695 h 14721"/>
                  <a:gd name="connsiteX3" fmla="*/ 24 w 78629"/>
                  <a:gd name="connsiteY3" fmla="*/ 12695 h 14721"/>
                  <a:gd name="connsiteX4" fmla="*/ 24 w 78629"/>
                  <a:gd name="connsiteY4" fmla="*/ 12695 h 14721"/>
                  <a:gd name="connsiteX5" fmla="*/ 2025 w 78629"/>
                  <a:gd name="connsiteY5" fmla="*/ 10028 h 14721"/>
                  <a:gd name="connsiteX6" fmla="*/ 75939 w 78629"/>
                  <a:gd name="connsiteY6" fmla="*/ 26 h 14721"/>
                  <a:gd name="connsiteX7" fmla="*/ 78606 w 78629"/>
                  <a:gd name="connsiteY7" fmla="*/ 2027 h 14721"/>
                  <a:gd name="connsiteX8" fmla="*/ 78606 w 78629"/>
                  <a:gd name="connsiteY8" fmla="*/ 2027 h 1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721">
                    <a:moveTo>
                      <a:pt x="78606" y="2122"/>
                    </a:moveTo>
                    <a:cubicBezTo>
                      <a:pt x="78796" y="3456"/>
                      <a:pt x="77844" y="4599"/>
                      <a:pt x="76605" y="4694"/>
                    </a:cubicBezTo>
                    <a:lnTo>
                      <a:pt x="2691" y="14695"/>
                    </a:lnTo>
                    <a:cubicBezTo>
                      <a:pt x="1358" y="14886"/>
                      <a:pt x="215" y="14028"/>
                      <a:pt x="24" y="12695"/>
                    </a:cubicBezTo>
                    <a:lnTo>
                      <a:pt x="24" y="12695"/>
                    </a:lnTo>
                    <a:cubicBezTo>
                      <a:pt x="-166" y="11457"/>
                      <a:pt x="786" y="10218"/>
                      <a:pt x="2025" y="10028"/>
                    </a:cubicBezTo>
                    <a:lnTo>
                      <a:pt x="75939" y="26"/>
                    </a:lnTo>
                    <a:cubicBezTo>
                      <a:pt x="77177" y="-164"/>
                      <a:pt x="78415" y="693"/>
                      <a:pt x="78606" y="2027"/>
                    </a:cubicBezTo>
                    <a:lnTo>
                      <a:pt x="78606" y="202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5" name="Freeform: Shape 1994">
                <a:extLst>
                  <a:ext uri="{FF2B5EF4-FFF2-40B4-BE49-F238E27FC236}">
                    <a16:creationId xmlns:a16="http://schemas.microsoft.com/office/drawing/2014/main" id="{521440CD-FC2F-F04B-805B-EF104BA23DD1}"/>
                  </a:ext>
                </a:extLst>
              </p:cNvPr>
              <p:cNvSpPr/>
              <p:nvPr/>
            </p:nvSpPr>
            <p:spPr>
              <a:xfrm>
                <a:off x="4423956" y="3642309"/>
                <a:ext cx="78820" cy="14839"/>
              </a:xfrm>
              <a:custGeom>
                <a:avLst/>
                <a:gdLst>
                  <a:gd name="connsiteX0" fmla="*/ 78796 w 78820"/>
                  <a:gd name="connsiteY0" fmla="*/ 2051 h 14839"/>
                  <a:gd name="connsiteX1" fmla="*/ 76796 w 78820"/>
                  <a:gd name="connsiteY1" fmla="*/ 4623 h 14839"/>
                  <a:gd name="connsiteX2" fmla="*/ 2691 w 78820"/>
                  <a:gd name="connsiteY2" fmla="*/ 14815 h 14839"/>
                  <a:gd name="connsiteX3" fmla="*/ 24 w 78820"/>
                  <a:gd name="connsiteY3" fmla="*/ 12814 h 14839"/>
                  <a:gd name="connsiteX4" fmla="*/ 24 w 78820"/>
                  <a:gd name="connsiteY4" fmla="*/ 12814 h 14839"/>
                  <a:gd name="connsiteX5" fmla="*/ 2025 w 78820"/>
                  <a:gd name="connsiteY5" fmla="*/ 10147 h 14839"/>
                  <a:gd name="connsiteX6" fmla="*/ 76129 w 78820"/>
                  <a:gd name="connsiteY6" fmla="*/ 51 h 14839"/>
                  <a:gd name="connsiteX7" fmla="*/ 78796 w 78820"/>
                  <a:gd name="connsiteY7" fmla="*/ 2051 h 14839"/>
                  <a:gd name="connsiteX8" fmla="*/ 78796 w 78820"/>
                  <a:gd name="connsiteY8" fmla="*/ 2051 h 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0" h="14839">
                    <a:moveTo>
                      <a:pt x="78796" y="2051"/>
                    </a:moveTo>
                    <a:cubicBezTo>
                      <a:pt x="78987" y="3385"/>
                      <a:pt x="78034" y="4528"/>
                      <a:pt x="76796" y="4623"/>
                    </a:cubicBezTo>
                    <a:lnTo>
                      <a:pt x="2691" y="14815"/>
                    </a:lnTo>
                    <a:cubicBezTo>
                      <a:pt x="1453" y="15005"/>
                      <a:pt x="215" y="14053"/>
                      <a:pt x="24" y="12814"/>
                    </a:cubicBezTo>
                    <a:lnTo>
                      <a:pt x="24" y="12814"/>
                    </a:lnTo>
                    <a:cubicBezTo>
                      <a:pt x="-166" y="11481"/>
                      <a:pt x="786" y="10338"/>
                      <a:pt x="2025" y="10147"/>
                    </a:cubicBezTo>
                    <a:lnTo>
                      <a:pt x="76129" y="51"/>
                    </a:lnTo>
                    <a:cubicBezTo>
                      <a:pt x="77367" y="-235"/>
                      <a:pt x="78606" y="718"/>
                      <a:pt x="78796" y="2051"/>
                    </a:cubicBezTo>
                    <a:lnTo>
                      <a:pt x="78796" y="20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6" name="Freeform: Shape 1995">
                <a:extLst>
                  <a:ext uri="{FF2B5EF4-FFF2-40B4-BE49-F238E27FC236}">
                    <a16:creationId xmlns:a16="http://schemas.microsoft.com/office/drawing/2014/main" id="{340C07E6-AF19-14F7-7C4B-1F76389D5291}"/>
                  </a:ext>
                </a:extLst>
              </p:cNvPr>
              <p:cNvSpPr/>
              <p:nvPr/>
            </p:nvSpPr>
            <p:spPr>
              <a:xfrm>
                <a:off x="4416449" y="3631977"/>
                <a:ext cx="76612" cy="14692"/>
              </a:xfrm>
              <a:custGeom>
                <a:avLst/>
                <a:gdLst>
                  <a:gd name="connsiteX0" fmla="*/ 76588 w 76612"/>
                  <a:gd name="connsiteY0" fmla="*/ 2096 h 14692"/>
                  <a:gd name="connsiteX1" fmla="*/ 74588 w 76612"/>
                  <a:gd name="connsiteY1" fmla="*/ 4763 h 14692"/>
                  <a:gd name="connsiteX2" fmla="*/ 2674 w 76612"/>
                  <a:gd name="connsiteY2" fmla="*/ 14669 h 14692"/>
                  <a:gd name="connsiteX3" fmla="*/ 7 w 76612"/>
                  <a:gd name="connsiteY3" fmla="*/ 12668 h 14692"/>
                  <a:gd name="connsiteX4" fmla="*/ 7 w 76612"/>
                  <a:gd name="connsiteY4" fmla="*/ 12668 h 14692"/>
                  <a:gd name="connsiteX5" fmla="*/ 2008 w 76612"/>
                  <a:gd name="connsiteY5" fmla="*/ 10001 h 14692"/>
                  <a:gd name="connsiteX6" fmla="*/ 73826 w 76612"/>
                  <a:gd name="connsiteY6" fmla="*/ 0 h 14692"/>
                  <a:gd name="connsiteX7" fmla="*/ 76493 w 76612"/>
                  <a:gd name="connsiteY7" fmla="*/ 2000 h 14692"/>
                  <a:gd name="connsiteX8" fmla="*/ 76493 w 76612"/>
                  <a:gd name="connsiteY8" fmla="*/ 2000 h 1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12" h="14692">
                    <a:moveTo>
                      <a:pt x="76588" y="2096"/>
                    </a:moveTo>
                    <a:cubicBezTo>
                      <a:pt x="76779" y="3429"/>
                      <a:pt x="75826" y="4572"/>
                      <a:pt x="74588" y="4763"/>
                    </a:cubicBezTo>
                    <a:lnTo>
                      <a:pt x="2674" y="14669"/>
                    </a:lnTo>
                    <a:cubicBezTo>
                      <a:pt x="1436" y="14859"/>
                      <a:pt x="293" y="13906"/>
                      <a:pt x="7" y="12668"/>
                    </a:cubicBezTo>
                    <a:lnTo>
                      <a:pt x="7" y="12668"/>
                    </a:lnTo>
                    <a:cubicBezTo>
                      <a:pt x="-88" y="11335"/>
                      <a:pt x="769" y="10192"/>
                      <a:pt x="2008" y="10001"/>
                    </a:cubicBezTo>
                    <a:lnTo>
                      <a:pt x="73826" y="0"/>
                    </a:lnTo>
                    <a:cubicBezTo>
                      <a:pt x="75064" y="0"/>
                      <a:pt x="76302" y="762"/>
                      <a:pt x="76493" y="2000"/>
                    </a:cubicBezTo>
                    <a:lnTo>
                      <a:pt x="76493" y="200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7" name="Freeform: Shape 1996">
                <a:extLst>
                  <a:ext uri="{FF2B5EF4-FFF2-40B4-BE49-F238E27FC236}">
                    <a16:creationId xmlns:a16="http://schemas.microsoft.com/office/drawing/2014/main" id="{9E6CD939-3BDD-2DA8-26D8-6EB23B954A72}"/>
                  </a:ext>
                </a:extLst>
              </p:cNvPr>
              <p:cNvSpPr/>
              <p:nvPr/>
            </p:nvSpPr>
            <p:spPr>
              <a:xfrm>
                <a:off x="4419192" y="3622064"/>
                <a:ext cx="57107" cy="11844"/>
              </a:xfrm>
              <a:custGeom>
                <a:avLst/>
                <a:gdLst>
                  <a:gd name="connsiteX0" fmla="*/ 57081 w 57107"/>
                  <a:gd name="connsiteY0" fmla="*/ 2103 h 11844"/>
                  <a:gd name="connsiteX1" fmla="*/ 55081 w 57107"/>
                  <a:gd name="connsiteY1" fmla="*/ 4675 h 11844"/>
                  <a:gd name="connsiteX2" fmla="*/ 2693 w 57107"/>
                  <a:gd name="connsiteY2" fmla="*/ 11818 h 11844"/>
                  <a:gd name="connsiteX3" fmla="*/ 26 w 57107"/>
                  <a:gd name="connsiteY3" fmla="*/ 9913 h 11844"/>
                  <a:gd name="connsiteX4" fmla="*/ 26 w 57107"/>
                  <a:gd name="connsiteY4" fmla="*/ 9913 h 11844"/>
                  <a:gd name="connsiteX5" fmla="*/ 2027 w 57107"/>
                  <a:gd name="connsiteY5" fmla="*/ 7246 h 11844"/>
                  <a:gd name="connsiteX6" fmla="*/ 54414 w 57107"/>
                  <a:gd name="connsiteY6" fmla="*/ 7 h 11844"/>
                  <a:gd name="connsiteX7" fmla="*/ 57081 w 57107"/>
                  <a:gd name="connsiteY7" fmla="*/ 2008 h 11844"/>
                  <a:gd name="connsiteX8" fmla="*/ 57081 w 57107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07" h="11844">
                    <a:moveTo>
                      <a:pt x="57081" y="2103"/>
                    </a:moveTo>
                    <a:cubicBezTo>
                      <a:pt x="57272" y="3341"/>
                      <a:pt x="56414" y="4579"/>
                      <a:pt x="55081" y="4675"/>
                    </a:cubicBezTo>
                    <a:lnTo>
                      <a:pt x="2693" y="11818"/>
                    </a:lnTo>
                    <a:cubicBezTo>
                      <a:pt x="1455" y="12009"/>
                      <a:pt x="217" y="11152"/>
                      <a:pt x="26" y="9913"/>
                    </a:cubicBezTo>
                    <a:lnTo>
                      <a:pt x="26" y="9913"/>
                    </a:lnTo>
                    <a:cubicBezTo>
                      <a:pt x="-164" y="8675"/>
                      <a:pt x="693" y="7437"/>
                      <a:pt x="2027" y="7246"/>
                    </a:cubicBezTo>
                    <a:lnTo>
                      <a:pt x="54414" y="7"/>
                    </a:lnTo>
                    <a:cubicBezTo>
                      <a:pt x="55652" y="-88"/>
                      <a:pt x="56891" y="769"/>
                      <a:pt x="57081" y="2008"/>
                    </a:cubicBezTo>
                    <a:lnTo>
                      <a:pt x="57081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8" name="Freeform: Shape 1997">
                <a:extLst>
                  <a:ext uri="{FF2B5EF4-FFF2-40B4-BE49-F238E27FC236}">
                    <a16:creationId xmlns:a16="http://schemas.microsoft.com/office/drawing/2014/main" id="{1ECACD01-5483-6A77-7326-4D37079CD5D9}"/>
                  </a:ext>
                </a:extLst>
              </p:cNvPr>
              <p:cNvSpPr/>
              <p:nvPr/>
            </p:nvSpPr>
            <p:spPr>
              <a:xfrm>
                <a:off x="4413748" y="3615974"/>
                <a:ext cx="94665" cy="44959"/>
              </a:xfrm>
              <a:custGeom>
                <a:avLst/>
                <a:gdLst>
                  <a:gd name="connsiteX0" fmla="*/ 5470 w 94665"/>
                  <a:gd name="connsiteY0" fmla="*/ 44960 h 44959"/>
                  <a:gd name="connsiteX1" fmla="*/ 25186 w 94665"/>
                  <a:gd name="connsiteY1" fmla="*/ 192 h 44959"/>
                  <a:gd name="connsiteX2" fmla="*/ 94052 w 94665"/>
                  <a:gd name="connsiteY2" fmla="*/ 21719 h 44959"/>
                  <a:gd name="connsiteX3" fmla="*/ 5470 w 94665"/>
                  <a:gd name="connsiteY3" fmla="*/ 44960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65" h="44959">
                    <a:moveTo>
                      <a:pt x="5470" y="44960"/>
                    </a:moveTo>
                    <a:cubicBezTo>
                      <a:pt x="5470" y="44960"/>
                      <a:pt x="-15676" y="2859"/>
                      <a:pt x="25186" y="192"/>
                    </a:cubicBezTo>
                    <a:cubicBezTo>
                      <a:pt x="66049" y="-2380"/>
                      <a:pt x="94052" y="21719"/>
                      <a:pt x="94052" y="21719"/>
                    </a:cubicBezTo>
                    <a:cubicBezTo>
                      <a:pt x="94052" y="21719"/>
                      <a:pt x="107768" y="37530"/>
                      <a:pt x="5470" y="4496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3410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9" name="Freeform: Shape 1998">
                <a:extLst>
                  <a:ext uri="{FF2B5EF4-FFF2-40B4-BE49-F238E27FC236}">
                    <a16:creationId xmlns:a16="http://schemas.microsoft.com/office/drawing/2014/main" id="{40F72FA1-AE17-1AB4-3C73-0919534687EE}"/>
                  </a:ext>
                </a:extLst>
              </p:cNvPr>
              <p:cNvSpPr/>
              <p:nvPr/>
            </p:nvSpPr>
            <p:spPr>
              <a:xfrm>
                <a:off x="4532185" y="3681609"/>
                <a:ext cx="425826" cy="1017358"/>
              </a:xfrm>
              <a:custGeom>
                <a:avLst/>
                <a:gdLst>
                  <a:gd name="connsiteX0" fmla="*/ 424148 w 425826"/>
                  <a:gd name="connsiteY0" fmla="*/ 999547 h 1017358"/>
                  <a:gd name="connsiteX1" fmla="*/ 14859 w 425826"/>
                  <a:gd name="connsiteY1" fmla="*/ 10756 h 1017358"/>
                  <a:gd name="connsiteX2" fmla="*/ 0 w 425826"/>
                  <a:gd name="connsiteY2" fmla="*/ 470 h 1017358"/>
                  <a:gd name="connsiteX3" fmla="*/ 420910 w 425826"/>
                  <a:gd name="connsiteY3" fmla="*/ 1017358 h 1017358"/>
                  <a:gd name="connsiteX4" fmla="*/ 425577 w 425826"/>
                  <a:gd name="connsiteY4" fmla="*/ 1010596 h 1017358"/>
                  <a:gd name="connsiteX5" fmla="*/ 424148 w 425826"/>
                  <a:gd name="connsiteY5" fmla="*/ 999547 h 101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26" h="1017358">
                    <a:moveTo>
                      <a:pt x="424148" y="999547"/>
                    </a:moveTo>
                    <a:lnTo>
                      <a:pt x="14859" y="10756"/>
                    </a:lnTo>
                    <a:cubicBezTo>
                      <a:pt x="11716" y="3041"/>
                      <a:pt x="5048" y="-1531"/>
                      <a:pt x="0" y="470"/>
                    </a:cubicBezTo>
                    <a:lnTo>
                      <a:pt x="420910" y="1017358"/>
                    </a:lnTo>
                    <a:cubicBezTo>
                      <a:pt x="423386" y="1016311"/>
                      <a:pt x="425005" y="1013739"/>
                      <a:pt x="425577" y="1010596"/>
                    </a:cubicBezTo>
                    <a:cubicBezTo>
                      <a:pt x="426148" y="1007357"/>
                      <a:pt x="425767" y="1003452"/>
                      <a:pt x="424148" y="999547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0" name="Freeform: Shape 1999">
                <a:extLst>
                  <a:ext uri="{FF2B5EF4-FFF2-40B4-BE49-F238E27FC236}">
                    <a16:creationId xmlns:a16="http://schemas.microsoft.com/office/drawing/2014/main" id="{48DF5C8D-B279-E59D-F2B8-433E0544D2C7}"/>
                  </a:ext>
                </a:extLst>
              </p:cNvPr>
              <p:cNvSpPr/>
              <p:nvPr/>
            </p:nvSpPr>
            <p:spPr>
              <a:xfrm>
                <a:off x="4866321" y="4513897"/>
                <a:ext cx="126373" cy="252219"/>
              </a:xfrm>
              <a:custGeom>
                <a:avLst/>
                <a:gdLst>
                  <a:gd name="connsiteX0" fmla="*/ 124778 w 126373"/>
                  <a:gd name="connsiteY0" fmla="*/ 224885 h 252219"/>
                  <a:gd name="connsiteX1" fmla="*/ 24765 w 126373"/>
                  <a:gd name="connsiteY1" fmla="*/ 0 h 252219"/>
                  <a:gd name="connsiteX2" fmla="*/ 0 w 126373"/>
                  <a:gd name="connsiteY2" fmla="*/ 10287 h 252219"/>
                  <a:gd name="connsiteX3" fmla="*/ 88202 w 126373"/>
                  <a:gd name="connsiteY3" fmla="*/ 240030 h 252219"/>
                  <a:gd name="connsiteX4" fmla="*/ 114110 w 126373"/>
                  <a:gd name="connsiteY4" fmla="*/ 250698 h 252219"/>
                  <a:gd name="connsiteX5" fmla="*/ 124873 w 126373"/>
                  <a:gd name="connsiteY5" fmla="*/ 240030 h 252219"/>
                  <a:gd name="connsiteX6" fmla="*/ 124873 w 126373"/>
                  <a:gd name="connsiteY6" fmla="*/ 224885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373" h="252219">
                    <a:moveTo>
                      <a:pt x="124778" y="224885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202" y="240030"/>
                    </a:lnTo>
                    <a:cubicBezTo>
                      <a:pt x="92393" y="250127"/>
                      <a:pt x="103918" y="254889"/>
                      <a:pt x="114110" y="250698"/>
                    </a:cubicBezTo>
                    <a:cubicBezTo>
                      <a:pt x="119158" y="248603"/>
                      <a:pt x="122873" y="244697"/>
                      <a:pt x="124873" y="240030"/>
                    </a:cubicBezTo>
                    <a:cubicBezTo>
                      <a:pt x="126778" y="235363"/>
                      <a:pt x="126968" y="229934"/>
                      <a:pt x="124873" y="224885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1" name="Freeform: Shape 2000">
                <a:extLst>
                  <a:ext uri="{FF2B5EF4-FFF2-40B4-BE49-F238E27FC236}">
                    <a16:creationId xmlns:a16="http://schemas.microsoft.com/office/drawing/2014/main" id="{C692EEC3-4674-4380-B818-BAF590FF064B}"/>
                  </a:ext>
                </a:extLst>
              </p:cNvPr>
              <p:cNvSpPr/>
              <p:nvPr/>
            </p:nvSpPr>
            <p:spPr>
              <a:xfrm>
                <a:off x="4880514" y="4513897"/>
                <a:ext cx="112086" cy="249840"/>
              </a:xfrm>
              <a:custGeom>
                <a:avLst/>
                <a:gdLst>
                  <a:gd name="connsiteX0" fmla="*/ 110585 w 112086"/>
                  <a:gd name="connsiteY0" fmla="*/ 224885 h 249840"/>
                  <a:gd name="connsiteX1" fmla="*/ 110585 w 112086"/>
                  <a:gd name="connsiteY1" fmla="*/ 240030 h 249840"/>
                  <a:gd name="connsiteX2" fmla="*/ 101537 w 112086"/>
                  <a:gd name="connsiteY2" fmla="*/ 249841 h 249840"/>
                  <a:gd name="connsiteX3" fmla="*/ 0 w 112086"/>
                  <a:gd name="connsiteY3" fmla="*/ 4381 h 249840"/>
                  <a:gd name="connsiteX4" fmla="*/ 10573 w 112086"/>
                  <a:gd name="connsiteY4" fmla="*/ 0 h 249840"/>
                  <a:gd name="connsiteX5" fmla="*/ 110585 w 112086"/>
                  <a:gd name="connsiteY5" fmla="*/ 224885 h 249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086" h="249840">
                    <a:moveTo>
                      <a:pt x="110585" y="224885"/>
                    </a:moveTo>
                    <a:cubicBezTo>
                      <a:pt x="112681" y="229934"/>
                      <a:pt x="112490" y="235363"/>
                      <a:pt x="110585" y="240030"/>
                    </a:cubicBezTo>
                    <a:cubicBezTo>
                      <a:pt x="108871" y="244126"/>
                      <a:pt x="105728" y="247650"/>
                      <a:pt x="101537" y="249841"/>
                    </a:cubicBezTo>
                    <a:cubicBezTo>
                      <a:pt x="67723" y="168021"/>
                      <a:pt x="33814" y="86296"/>
                      <a:pt x="0" y="4381"/>
                    </a:cubicBezTo>
                    <a:lnTo>
                      <a:pt x="10573" y="0"/>
                    </a:lnTo>
                    <a:lnTo>
                      <a:pt x="110585" y="224885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944" name="Graphic 36">
              <a:extLst>
                <a:ext uri="{FF2B5EF4-FFF2-40B4-BE49-F238E27FC236}">
                  <a16:creationId xmlns:a16="http://schemas.microsoft.com/office/drawing/2014/main" id="{403BAB27-DF6C-E717-02E6-0E4FDC4BCA18}"/>
                </a:ext>
              </a:extLst>
            </p:cNvPr>
            <p:cNvGrpSpPr/>
            <p:nvPr/>
          </p:nvGrpSpPr>
          <p:grpSpPr>
            <a:xfrm>
              <a:off x="6316764" y="4084025"/>
              <a:ext cx="696064" cy="1748234"/>
              <a:chOff x="4591274" y="3607685"/>
              <a:chExt cx="481831" cy="1210166"/>
            </a:xfrm>
          </p:grpSpPr>
          <p:sp>
            <p:nvSpPr>
              <p:cNvPr id="1980" name="Freeform: Shape 1979">
                <a:extLst>
                  <a:ext uri="{FF2B5EF4-FFF2-40B4-BE49-F238E27FC236}">
                    <a16:creationId xmlns:a16="http://schemas.microsoft.com/office/drawing/2014/main" id="{8CD28D9C-B91F-2CA3-694C-F3256609268E}"/>
                  </a:ext>
                </a:extLst>
              </p:cNvPr>
              <p:cNvSpPr/>
              <p:nvPr/>
            </p:nvSpPr>
            <p:spPr>
              <a:xfrm>
                <a:off x="4607861" y="3733206"/>
                <a:ext cx="430598" cy="1017789"/>
              </a:xfrm>
              <a:custGeom>
                <a:avLst/>
                <a:gdLst>
                  <a:gd name="connsiteX0" fmla="*/ 410955 w 430598"/>
                  <a:gd name="connsiteY0" fmla="*/ 1007100 h 1017789"/>
                  <a:gd name="connsiteX1" fmla="*/ 1666 w 430598"/>
                  <a:gd name="connsiteY1" fmla="*/ 18214 h 1017789"/>
                  <a:gd name="connsiteX2" fmla="*/ 4905 w 430598"/>
                  <a:gd name="connsiteY2" fmla="*/ 498 h 1017789"/>
                  <a:gd name="connsiteX3" fmla="*/ 12905 w 430598"/>
                  <a:gd name="connsiteY3" fmla="*/ 1927 h 1017789"/>
                  <a:gd name="connsiteX4" fmla="*/ 19573 w 430598"/>
                  <a:gd name="connsiteY4" fmla="*/ 10785 h 1017789"/>
                  <a:gd name="connsiteX5" fmla="*/ 428862 w 430598"/>
                  <a:gd name="connsiteY5" fmla="*/ 999575 h 1017789"/>
                  <a:gd name="connsiteX6" fmla="*/ 425719 w 430598"/>
                  <a:gd name="connsiteY6" fmla="*/ 1017292 h 1017789"/>
                  <a:gd name="connsiteX7" fmla="*/ 417623 w 430598"/>
                  <a:gd name="connsiteY7" fmla="*/ 1015863 h 1017789"/>
                  <a:gd name="connsiteX8" fmla="*/ 410860 w 430598"/>
                  <a:gd name="connsiteY8" fmla="*/ 1007100 h 101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598" h="1017789">
                    <a:moveTo>
                      <a:pt x="410955" y="1007100"/>
                    </a:moveTo>
                    <a:lnTo>
                      <a:pt x="1666" y="18214"/>
                    </a:lnTo>
                    <a:cubicBezTo>
                      <a:pt x="-1477" y="10499"/>
                      <a:pt x="-49" y="2593"/>
                      <a:pt x="4905" y="498"/>
                    </a:cubicBezTo>
                    <a:cubicBezTo>
                      <a:pt x="7381" y="-550"/>
                      <a:pt x="10238" y="117"/>
                      <a:pt x="12905" y="1927"/>
                    </a:cubicBezTo>
                    <a:cubicBezTo>
                      <a:pt x="15572" y="3832"/>
                      <a:pt x="18049" y="6880"/>
                      <a:pt x="19573" y="10785"/>
                    </a:cubicBezTo>
                    <a:lnTo>
                      <a:pt x="428862" y="999575"/>
                    </a:lnTo>
                    <a:cubicBezTo>
                      <a:pt x="432101" y="1007386"/>
                      <a:pt x="430672" y="1015196"/>
                      <a:pt x="425719" y="1017292"/>
                    </a:cubicBezTo>
                    <a:cubicBezTo>
                      <a:pt x="423243" y="1018339"/>
                      <a:pt x="420385" y="1017673"/>
                      <a:pt x="417623" y="1015863"/>
                    </a:cubicBezTo>
                    <a:cubicBezTo>
                      <a:pt x="414956" y="1014053"/>
                      <a:pt x="412479" y="1010910"/>
                      <a:pt x="410860" y="1007100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1" name="Freeform: Shape 1980">
                <a:extLst>
                  <a:ext uri="{FF2B5EF4-FFF2-40B4-BE49-F238E27FC236}">
                    <a16:creationId xmlns:a16="http://schemas.microsoft.com/office/drawing/2014/main" id="{44F78CF8-438C-3C93-74D6-268AC44D22F6}"/>
                  </a:ext>
                </a:extLst>
              </p:cNvPr>
              <p:cNvSpPr/>
              <p:nvPr/>
            </p:nvSpPr>
            <p:spPr>
              <a:xfrm>
                <a:off x="4591274" y="3607685"/>
                <a:ext cx="93147" cy="153736"/>
              </a:xfrm>
              <a:custGeom>
                <a:avLst/>
                <a:gdLst>
                  <a:gd name="connsiteX0" fmla="*/ 43400 w 93147"/>
                  <a:gd name="connsiteY0" fmla="*/ 153642 h 153736"/>
                  <a:gd name="connsiteX1" fmla="*/ 45019 w 93147"/>
                  <a:gd name="connsiteY1" fmla="*/ 108874 h 153736"/>
                  <a:gd name="connsiteX2" fmla="*/ 88167 w 93147"/>
                  <a:gd name="connsiteY2" fmla="*/ 22006 h 153736"/>
                  <a:gd name="connsiteX3" fmla="*/ 1299 w 93147"/>
                  <a:gd name="connsiteY3" fmla="*/ 77346 h 153736"/>
                  <a:gd name="connsiteX4" fmla="*/ 22064 w 93147"/>
                  <a:gd name="connsiteY4" fmla="*/ 152880 h 153736"/>
                  <a:gd name="connsiteX5" fmla="*/ 43400 w 93147"/>
                  <a:gd name="connsiteY5" fmla="*/ 153737 h 15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147" h="153736">
                    <a:moveTo>
                      <a:pt x="43400" y="153642"/>
                    </a:moveTo>
                    <a:cubicBezTo>
                      <a:pt x="43400" y="153642"/>
                      <a:pt x="31112" y="128019"/>
                      <a:pt x="45019" y="108874"/>
                    </a:cubicBezTo>
                    <a:cubicBezTo>
                      <a:pt x="58926" y="89634"/>
                      <a:pt x="108932" y="72203"/>
                      <a:pt x="88167" y="22006"/>
                    </a:cubicBezTo>
                    <a:cubicBezTo>
                      <a:pt x="67403" y="-28286"/>
                      <a:pt x="15491" y="15053"/>
                      <a:pt x="1299" y="77346"/>
                    </a:cubicBezTo>
                    <a:cubicBezTo>
                      <a:pt x="-6321" y="114970"/>
                      <a:pt x="22064" y="152880"/>
                      <a:pt x="22064" y="152880"/>
                    </a:cubicBezTo>
                    <a:lnTo>
                      <a:pt x="43400" y="153737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2" name="Freeform: Shape 1981">
                <a:extLst>
                  <a:ext uri="{FF2B5EF4-FFF2-40B4-BE49-F238E27FC236}">
                    <a16:creationId xmlns:a16="http://schemas.microsoft.com/office/drawing/2014/main" id="{57181F83-A1F0-88AF-6BE0-B84D9B2BC1E2}"/>
                  </a:ext>
                </a:extLst>
              </p:cNvPr>
              <p:cNvSpPr/>
              <p:nvPr/>
            </p:nvSpPr>
            <p:spPr>
              <a:xfrm>
                <a:off x="4612969" y="3671252"/>
                <a:ext cx="57124" cy="44466"/>
              </a:xfrm>
              <a:custGeom>
                <a:avLst/>
                <a:gdLst>
                  <a:gd name="connsiteX0" fmla="*/ 464 w 57124"/>
                  <a:gd name="connsiteY0" fmla="*/ 43498 h 44466"/>
                  <a:gd name="connsiteX1" fmla="*/ 3702 w 57124"/>
                  <a:gd name="connsiteY1" fmla="*/ 43974 h 44466"/>
                  <a:gd name="connsiteX2" fmla="*/ 56185 w 57124"/>
                  <a:gd name="connsiteY2" fmla="*/ 4159 h 44466"/>
                  <a:gd name="connsiteX3" fmla="*/ 56661 w 57124"/>
                  <a:gd name="connsiteY3" fmla="*/ 921 h 44466"/>
                  <a:gd name="connsiteX4" fmla="*/ 56661 w 57124"/>
                  <a:gd name="connsiteY4" fmla="*/ 921 h 44466"/>
                  <a:gd name="connsiteX5" fmla="*/ 53423 w 57124"/>
                  <a:gd name="connsiteY5" fmla="*/ 540 h 44466"/>
                  <a:gd name="connsiteX6" fmla="*/ 940 w 57124"/>
                  <a:gd name="connsiteY6" fmla="*/ 40355 h 44466"/>
                  <a:gd name="connsiteX7" fmla="*/ 464 w 57124"/>
                  <a:gd name="connsiteY7" fmla="*/ 43593 h 44466"/>
                  <a:gd name="connsiteX8" fmla="*/ 464 w 57124"/>
                  <a:gd name="connsiteY8" fmla="*/ 43593 h 44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24" h="44466">
                    <a:moveTo>
                      <a:pt x="464" y="43498"/>
                    </a:moveTo>
                    <a:cubicBezTo>
                      <a:pt x="1225" y="44641"/>
                      <a:pt x="2749" y="44736"/>
                      <a:pt x="3702" y="43974"/>
                    </a:cubicBezTo>
                    <a:lnTo>
                      <a:pt x="56185" y="4159"/>
                    </a:lnTo>
                    <a:cubicBezTo>
                      <a:pt x="57232" y="3397"/>
                      <a:pt x="57423" y="1873"/>
                      <a:pt x="56661" y="921"/>
                    </a:cubicBezTo>
                    <a:lnTo>
                      <a:pt x="56661" y="921"/>
                    </a:lnTo>
                    <a:cubicBezTo>
                      <a:pt x="55899" y="-127"/>
                      <a:pt x="54470" y="-317"/>
                      <a:pt x="53423" y="540"/>
                    </a:cubicBezTo>
                    <a:lnTo>
                      <a:pt x="940" y="40355"/>
                    </a:lnTo>
                    <a:cubicBezTo>
                      <a:pt x="-108" y="41116"/>
                      <a:pt x="-298" y="42640"/>
                      <a:pt x="464" y="43593"/>
                    </a:cubicBezTo>
                    <a:lnTo>
                      <a:pt x="464" y="43593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3" name="Freeform: Shape 1982">
                <a:extLst>
                  <a:ext uri="{FF2B5EF4-FFF2-40B4-BE49-F238E27FC236}">
                    <a16:creationId xmlns:a16="http://schemas.microsoft.com/office/drawing/2014/main" id="{88B08C2B-720F-BA5F-A596-4B99DC8A0677}"/>
                  </a:ext>
                </a:extLst>
              </p:cNvPr>
              <p:cNvSpPr/>
              <p:nvPr/>
            </p:nvSpPr>
            <p:spPr>
              <a:xfrm>
                <a:off x="4605540" y="3654183"/>
                <a:ext cx="64077" cy="49790"/>
              </a:xfrm>
              <a:custGeom>
                <a:avLst/>
                <a:gdLst>
                  <a:gd name="connsiteX0" fmla="*/ 559 w 64077"/>
                  <a:gd name="connsiteY0" fmla="*/ 48850 h 49790"/>
                  <a:gd name="connsiteX1" fmla="*/ 3797 w 64077"/>
                  <a:gd name="connsiteY1" fmla="*/ 49327 h 49790"/>
                  <a:gd name="connsiteX2" fmla="*/ 63138 w 64077"/>
                  <a:gd name="connsiteY2" fmla="*/ 4178 h 49790"/>
                  <a:gd name="connsiteX3" fmla="*/ 63614 w 64077"/>
                  <a:gd name="connsiteY3" fmla="*/ 940 h 49790"/>
                  <a:gd name="connsiteX4" fmla="*/ 63614 w 64077"/>
                  <a:gd name="connsiteY4" fmla="*/ 940 h 49790"/>
                  <a:gd name="connsiteX5" fmla="*/ 60376 w 64077"/>
                  <a:gd name="connsiteY5" fmla="*/ 464 h 49790"/>
                  <a:gd name="connsiteX6" fmla="*/ 940 w 64077"/>
                  <a:gd name="connsiteY6" fmla="*/ 45612 h 49790"/>
                  <a:gd name="connsiteX7" fmla="*/ 464 w 64077"/>
                  <a:gd name="connsiteY7" fmla="*/ 48850 h 49790"/>
                  <a:gd name="connsiteX8" fmla="*/ 464 w 64077"/>
                  <a:gd name="connsiteY8" fmla="*/ 48850 h 4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077" h="49790">
                    <a:moveTo>
                      <a:pt x="559" y="48850"/>
                    </a:moveTo>
                    <a:cubicBezTo>
                      <a:pt x="1321" y="49898"/>
                      <a:pt x="2749" y="50089"/>
                      <a:pt x="3797" y="49327"/>
                    </a:cubicBezTo>
                    <a:lnTo>
                      <a:pt x="63138" y="4178"/>
                    </a:lnTo>
                    <a:cubicBezTo>
                      <a:pt x="64186" y="3416"/>
                      <a:pt x="64376" y="1988"/>
                      <a:pt x="63614" y="940"/>
                    </a:cubicBezTo>
                    <a:lnTo>
                      <a:pt x="63614" y="940"/>
                    </a:lnTo>
                    <a:cubicBezTo>
                      <a:pt x="62852" y="-108"/>
                      <a:pt x="61328" y="-299"/>
                      <a:pt x="60376" y="464"/>
                    </a:cubicBezTo>
                    <a:lnTo>
                      <a:pt x="940" y="45612"/>
                    </a:lnTo>
                    <a:cubicBezTo>
                      <a:pt x="-108" y="46469"/>
                      <a:pt x="-298" y="47898"/>
                      <a:pt x="464" y="48850"/>
                    </a:cubicBezTo>
                    <a:lnTo>
                      <a:pt x="464" y="4885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4" name="Freeform: Shape 1983">
                <a:extLst>
                  <a:ext uri="{FF2B5EF4-FFF2-40B4-BE49-F238E27FC236}">
                    <a16:creationId xmlns:a16="http://schemas.microsoft.com/office/drawing/2014/main" id="{8CC43FBE-8749-7016-44D8-FAE3FD71C141}"/>
                  </a:ext>
                </a:extLst>
              </p:cNvPr>
              <p:cNvSpPr/>
              <p:nvPr/>
            </p:nvSpPr>
            <p:spPr>
              <a:xfrm>
                <a:off x="4606492" y="3637324"/>
                <a:ext cx="64172" cy="49885"/>
              </a:xfrm>
              <a:custGeom>
                <a:avLst/>
                <a:gdLst>
                  <a:gd name="connsiteX0" fmla="*/ 463 w 64172"/>
                  <a:gd name="connsiteY0" fmla="*/ 48946 h 49885"/>
                  <a:gd name="connsiteX1" fmla="*/ 3702 w 64172"/>
                  <a:gd name="connsiteY1" fmla="*/ 49422 h 49885"/>
                  <a:gd name="connsiteX2" fmla="*/ 63233 w 64172"/>
                  <a:gd name="connsiteY2" fmla="*/ 4178 h 49885"/>
                  <a:gd name="connsiteX3" fmla="*/ 63709 w 64172"/>
                  <a:gd name="connsiteY3" fmla="*/ 940 h 49885"/>
                  <a:gd name="connsiteX4" fmla="*/ 63709 w 64172"/>
                  <a:gd name="connsiteY4" fmla="*/ 940 h 49885"/>
                  <a:gd name="connsiteX5" fmla="*/ 60471 w 64172"/>
                  <a:gd name="connsiteY5" fmla="*/ 464 h 49885"/>
                  <a:gd name="connsiteX6" fmla="*/ 940 w 64172"/>
                  <a:gd name="connsiteY6" fmla="*/ 45612 h 49885"/>
                  <a:gd name="connsiteX7" fmla="*/ 463 w 64172"/>
                  <a:gd name="connsiteY7" fmla="*/ 48851 h 49885"/>
                  <a:gd name="connsiteX8" fmla="*/ 463 w 64172"/>
                  <a:gd name="connsiteY8" fmla="*/ 48851 h 4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172" h="49885">
                    <a:moveTo>
                      <a:pt x="463" y="48946"/>
                    </a:moveTo>
                    <a:cubicBezTo>
                      <a:pt x="1226" y="49993"/>
                      <a:pt x="2654" y="50184"/>
                      <a:pt x="3702" y="49422"/>
                    </a:cubicBezTo>
                    <a:lnTo>
                      <a:pt x="63233" y="4178"/>
                    </a:lnTo>
                    <a:cubicBezTo>
                      <a:pt x="64281" y="3416"/>
                      <a:pt x="64471" y="1892"/>
                      <a:pt x="63709" y="940"/>
                    </a:cubicBezTo>
                    <a:lnTo>
                      <a:pt x="63709" y="940"/>
                    </a:lnTo>
                    <a:cubicBezTo>
                      <a:pt x="62947" y="-108"/>
                      <a:pt x="61424" y="-299"/>
                      <a:pt x="60471" y="464"/>
                    </a:cubicBezTo>
                    <a:lnTo>
                      <a:pt x="940" y="45612"/>
                    </a:lnTo>
                    <a:cubicBezTo>
                      <a:pt x="-108" y="46374"/>
                      <a:pt x="-299" y="47898"/>
                      <a:pt x="463" y="48851"/>
                    </a:cubicBezTo>
                    <a:lnTo>
                      <a:pt x="463" y="488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5" name="Freeform: Shape 1984">
                <a:extLst>
                  <a:ext uri="{FF2B5EF4-FFF2-40B4-BE49-F238E27FC236}">
                    <a16:creationId xmlns:a16="http://schemas.microsoft.com/office/drawing/2014/main" id="{35EAEFFD-0AFA-DD94-076D-30E637170A0E}"/>
                  </a:ext>
                </a:extLst>
              </p:cNvPr>
              <p:cNvSpPr/>
              <p:nvPr/>
            </p:nvSpPr>
            <p:spPr>
              <a:xfrm>
                <a:off x="4606016" y="3624465"/>
                <a:ext cx="62553" cy="48493"/>
              </a:xfrm>
              <a:custGeom>
                <a:avLst/>
                <a:gdLst>
                  <a:gd name="connsiteX0" fmla="*/ 463 w 62553"/>
                  <a:gd name="connsiteY0" fmla="*/ 47612 h 48493"/>
                  <a:gd name="connsiteX1" fmla="*/ 3797 w 62553"/>
                  <a:gd name="connsiteY1" fmla="*/ 47993 h 48493"/>
                  <a:gd name="connsiteX2" fmla="*/ 61614 w 62553"/>
                  <a:gd name="connsiteY2" fmla="*/ 4178 h 48493"/>
                  <a:gd name="connsiteX3" fmla="*/ 62090 w 62553"/>
                  <a:gd name="connsiteY3" fmla="*/ 940 h 48493"/>
                  <a:gd name="connsiteX4" fmla="*/ 62090 w 62553"/>
                  <a:gd name="connsiteY4" fmla="*/ 940 h 48493"/>
                  <a:gd name="connsiteX5" fmla="*/ 58852 w 62553"/>
                  <a:gd name="connsiteY5" fmla="*/ 464 h 48493"/>
                  <a:gd name="connsiteX6" fmla="*/ 940 w 62553"/>
                  <a:gd name="connsiteY6" fmla="*/ 44183 h 48493"/>
                  <a:gd name="connsiteX7" fmla="*/ 463 w 62553"/>
                  <a:gd name="connsiteY7" fmla="*/ 47517 h 48493"/>
                  <a:gd name="connsiteX8" fmla="*/ 463 w 62553"/>
                  <a:gd name="connsiteY8" fmla="*/ 47517 h 4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553" h="48493">
                    <a:moveTo>
                      <a:pt x="463" y="47612"/>
                    </a:moveTo>
                    <a:cubicBezTo>
                      <a:pt x="1226" y="48660"/>
                      <a:pt x="2750" y="48755"/>
                      <a:pt x="3797" y="47993"/>
                    </a:cubicBezTo>
                    <a:lnTo>
                      <a:pt x="61614" y="4178"/>
                    </a:lnTo>
                    <a:cubicBezTo>
                      <a:pt x="62662" y="3416"/>
                      <a:pt x="62852" y="1988"/>
                      <a:pt x="62090" y="940"/>
                    </a:cubicBezTo>
                    <a:lnTo>
                      <a:pt x="62090" y="940"/>
                    </a:lnTo>
                    <a:cubicBezTo>
                      <a:pt x="61328" y="-108"/>
                      <a:pt x="59900" y="-299"/>
                      <a:pt x="58852" y="464"/>
                    </a:cubicBezTo>
                    <a:lnTo>
                      <a:pt x="940" y="44183"/>
                    </a:lnTo>
                    <a:cubicBezTo>
                      <a:pt x="-108" y="45040"/>
                      <a:pt x="-299" y="46469"/>
                      <a:pt x="463" y="47517"/>
                    </a:cubicBezTo>
                    <a:lnTo>
                      <a:pt x="463" y="4751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6" name="Freeform: Shape 1985">
                <a:extLst>
                  <a:ext uri="{FF2B5EF4-FFF2-40B4-BE49-F238E27FC236}">
                    <a16:creationId xmlns:a16="http://schemas.microsoft.com/office/drawing/2014/main" id="{1B026818-C4C9-AAAA-8B53-8A4D4A7A3C3D}"/>
                  </a:ext>
                </a:extLst>
              </p:cNvPr>
              <p:cNvSpPr/>
              <p:nvPr/>
            </p:nvSpPr>
            <p:spPr>
              <a:xfrm>
                <a:off x="4610778" y="3617512"/>
                <a:ext cx="46884" cy="36626"/>
              </a:xfrm>
              <a:custGeom>
                <a:avLst/>
                <a:gdLst>
                  <a:gd name="connsiteX0" fmla="*/ 559 w 46884"/>
                  <a:gd name="connsiteY0" fmla="*/ 35706 h 36626"/>
                  <a:gd name="connsiteX1" fmla="*/ 3797 w 46884"/>
                  <a:gd name="connsiteY1" fmla="*/ 36087 h 36626"/>
                  <a:gd name="connsiteX2" fmla="*/ 45993 w 46884"/>
                  <a:gd name="connsiteY2" fmla="*/ 4178 h 36626"/>
                  <a:gd name="connsiteX3" fmla="*/ 46374 w 46884"/>
                  <a:gd name="connsiteY3" fmla="*/ 940 h 36626"/>
                  <a:gd name="connsiteX4" fmla="*/ 46374 w 46884"/>
                  <a:gd name="connsiteY4" fmla="*/ 940 h 36626"/>
                  <a:gd name="connsiteX5" fmla="*/ 43136 w 46884"/>
                  <a:gd name="connsiteY5" fmla="*/ 463 h 36626"/>
                  <a:gd name="connsiteX6" fmla="*/ 940 w 46884"/>
                  <a:gd name="connsiteY6" fmla="*/ 32372 h 36626"/>
                  <a:gd name="connsiteX7" fmla="*/ 463 w 46884"/>
                  <a:gd name="connsiteY7" fmla="*/ 35611 h 36626"/>
                  <a:gd name="connsiteX8" fmla="*/ 463 w 46884"/>
                  <a:gd name="connsiteY8" fmla="*/ 35611 h 36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884" h="36626">
                    <a:moveTo>
                      <a:pt x="559" y="35706"/>
                    </a:moveTo>
                    <a:cubicBezTo>
                      <a:pt x="1321" y="36754"/>
                      <a:pt x="2845" y="36944"/>
                      <a:pt x="3797" y="36087"/>
                    </a:cubicBezTo>
                    <a:lnTo>
                      <a:pt x="45993" y="4178"/>
                    </a:lnTo>
                    <a:cubicBezTo>
                      <a:pt x="46946" y="3416"/>
                      <a:pt x="47231" y="1892"/>
                      <a:pt x="46374" y="940"/>
                    </a:cubicBezTo>
                    <a:lnTo>
                      <a:pt x="46374" y="940"/>
                    </a:lnTo>
                    <a:cubicBezTo>
                      <a:pt x="45612" y="-108"/>
                      <a:pt x="44183" y="-298"/>
                      <a:pt x="43136" y="463"/>
                    </a:cubicBezTo>
                    <a:lnTo>
                      <a:pt x="940" y="32372"/>
                    </a:lnTo>
                    <a:cubicBezTo>
                      <a:pt x="-108" y="33134"/>
                      <a:pt x="-299" y="34658"/>
                      <a:pt x="463" y="35611"/>
                    </a:cubicBezTo>
                    <a:lnTo>
                      <a:pt x="463" y="3561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7" name="Freeform: Shape 1986">
                <a:extLst>
                  <a:ext uri="{FF2B5EF4-FFF2-40B4-BE49-F238E27FC236}">
                    <a16:creationId xmlns:a16="http://schemas.microsoft.com/office/drawing/2014/main" id="{B1C56974-18FF-6DA5-AC78-24B4360C40F9}"/>
                  </a:ext>
                </a:extLst>
              </p:cNvPr>
              <p:cNvSpPr/>
              <p:nvPr/>
            </p:nvSpPr>
            <p:spPr>
              <a:xfrm>
                <a:off x="4598669" y="3612389"/>
                <a:ext cx="79057" cy="75621"/>
              </a:xfrm>
              <a:custGeom>
                <a:avLst/>
                <a:gdLst>
                  <a:gd name="connsiteX0" fmla="*/ 79058 w 79057"/>
                  <a:gd name="connsiteY0" fmla="*/ 26446 h 75621"/>
                  <a:gd name="connsiteX1" fmla="*/ 33528 w 79057"/>
                  <a:gd name="connsiteY1" fmla="*/ 8635 h 75621"/>
                  <a:gd name="connsiteX2" fmla="*/ 0 w 79057"/>
                  <a:gd name="connsiteY2" fmla="*/ 72547 h 75621"/>
                  <a:gd name="connsiteX3" fmla="*/ 79058 w 79057"/>
                  <a:gd name="connsiteY3" fmla="*/ 26446 h 7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057" h="75621">
                    <a:moveTo>
                      <a:pt x="79058" y="26446"/>
                    </a:moveTo>
                    <a:cubicBezTo>
                      <a:pt x="79058" y="26446"/>
                      <a:pt x="64198" y="-18321"/>
                      <a:pt x="33528" y="8635"/>
                    </a:cubicBezTo>
                    <a:cubicBezTo>
                      <a:pt x="2762" y="35686"/>
                      <a:pt x="0" y="72547"/>
                      <a:pt x="0" y="72547"/>
                    </a:cubicBezTo>
                    <a:cubicBezTo>
                      <a:pt x="0" y="72547"/>
                      <a:pt x="1429" y="93407"/>
                      <a:pt x="79058" y="26446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4398452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8" name="Freeform: Shape 1987">
                <a:extLst>
                  <a:ext uri="{FF2B5EF4-FFF2-40B4-BE49-F238E27FC236}">
                    <a16:creationId xmlns:a16="http://schemas.microsoft.com/office/drawing/2014/main" id="{8836F0F3-7EDC-F505-EA3E-6BABC7A29267}"/>
                  </a:ext>
                </a:extLst>
              </p:cNvPr>
              <p:cNvSpPr/>
              <p:nvPr/>
            </p:nvSpPr>
            <p:spPr>
              <a:xfrm>
                <a:off x="4607861" y="3733704"/>
                <a:ext cx="425814" cy="1017291"/>
              </a:xfrm>
              <a:custGeom>
                <a:avLst/>
                <a:gdLst>
                  <a:gd name="connsiteX0" fmla="*/ 410955 w 425814"/>
                  <a:gd name="connsiteY0" fmla="*/ 1006602 h 1017291"/>
                  <a:gd name="connsiteX1" fmla="*/ 1666 w 425814"/>
                  <a:gd name="connsiteY1" fmla="*/ 17717 h 1017291"/>
                  <a:gd name="connsiteX2" fmla="*/ 4905 w 425814"/>
                  <a:gd name="connsiteY2" fmla="*/ 0 h 1017291"/>
                  <a:gd name="connsiteX3" fmla="*/ 425814 w 425814"/>
                  <a:gd name="connsiteY3" fmla="*/ 1016794 h 1017291"/>
                  <a:gd name="connsiteX4" fmla="*/ 417718 w 425814"/>
                  <a:gd name="connsiteY4" fmla="*/ 1015365 h 1017291"/>
                  <a:gd name="connsiteX5" fmla="*/ 410955 w 425814"/>
                  <a:gd name="connsiteY5" fmla="*/ 1006602 h 101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14" h="1017291">
                    <a:moveTo>
                      <a:pt x="410955" y="1006602"/>
                    </a:moveTo>
                    <a:lnTo>
                      <a:pt x="1666" y="17717"/>
                    </a:lnTo>
                    <a:cubicBezTo>
                      <a:pt x="-1477" y="10001"/>
                      <a:pt x="-49" y="2096"/>
                      <a:pt x="4905" y="0"/>
                    </a:cubicBezTo>
                    <a:lnTo>
                      <a:pt x="425814" y="1016794"/>
                    </a:lnTo>
                    <a:cubicBezTo>
                      <a:pt x="423338" y="1017842"/>
                      <a:pt x="420480" y="1017175"/>
                      <a:pt x="417718" y="1015365"/>
                    </a:cubicBezTo>
                    <a:cubicBezTo>
                      <a:pt x="415051" y="1013555"/>
                      <a:pt x="412575" y="1010412"/>
                      <a:pt x="410955" y="1006602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9" name="Freeform: Shape 1988">
                <a:extLst>
                  <a:ext uri="{FF2B5EF4-FFF2-40B4-BE49-F238E27FC236}">
                    <a16:creationId xmlns:a16="http://schemas.microsoft.com/office/drawing/2014/main" id="{12C352E1-825A-7039-0184-FA3747343A96}"/>
                  </a:ext>
                </a:extLst>
              </p:cNvPr>
              <p:cNvSpPr/>
              <p:nvPr/>
            </p:nvSpPr>
            <p:spPr>
              <a:xfrm>
                <a:off x="4946808" y="4565523"/>
                <a:ext cx="126297" cy="252329"/>
              </a:xfrm>
              <a:custGeom>
                <a:avLst/>
                <a:gdLst>
                  <a:gd name="connsiteX0" fmla="*/ 88201 w 126297"/>
                  <a:gd name="connsiteY0" fmla="*/ 240030 h 252329"/>
                  <a:gd name="connsiteX1" fmla="*/ 0 w 126297"/>
                  <a:gd name="connsiteY1" fmla="*/ 10287 h 252329"/>
                  <a:gd name="connsiteX2" fmla="*/ 24765 w 126297"/>
                  <a:gd name="connsiteY2" fmla="*/ 0 h 252329"/>
                  <a:gd name="connsiteX3" fmla="*/ 124777 w 126297"/>
                  <a:gd name="connsiteY3" fmla="*/ 224885 h 252329"/>
                  <a:gd name="connsiteX4" fmla="*/ 114014 w 126297"/>
                  <a:gd name="connsiteY4" fmla="*/ 250793 h 252329"/>
                  <a:gd name="connsiteX5" fmla="*/ 98869 w 126297"/>
                  <a:gd name="connsiteY5" fmla="*/ 250793 h 252329"/>
                  <a:gd name="connsiteX6" fmla="*/ 88201 w 126297"/>
                  <a:gd name="connsiteY6" fmla="*/ 240030 h 252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97" h="252329">
                    <a:moveTo>
                      <a:pt x="88201" y="240030"/>
                    </a:moveTo>
                    <a:lnTo>
                      <a:pt x="0" y="10287"/>
                    </a:lnTo>
                    <a:lnTo>
                      <a:pt x="24765" y="0"/>
                    </a:lnTo>
                    <a:lnTo>
                      <a:pt x="124777" y="224885"/>
                    </a:lnTo>
                    <a:cubicBezTo>
                      <a:pt x="128968" y="234982"/>
                      <a:pt x="124206" y="246602"/>
                      <a:pt x="114014" y="250793"/>
                    </a:cubicBezTo>
                    <a:cubicBezTo>
                      <a:pt x="108966" y="252889"/>
                      <a:pt x="103537" y="252793"/>
                      <a:pt x="98869" y="250793"/>
                    </a:cubicBezTo>
                    <a:cubicBezTo>
                      <a:pt x="94202" y="248888"/>
                      <a:pt x="90297" y="245173"/>
                      <a:pt x="88201" y="24003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0" name="Freeform: Shape 1989">
                <a:extLst>
                  <a:ext uri="{FF2B5EF4-FFF2-40B4-BE49-F238E27FC236}">
                    <a16:creationId xmlns:a16="http://schemas.microsoft.com/office/drawing/2014/main" id="{EFF27608-E5A7-4468-BAC6-B49D1FCABDCC}"/>
                  </a:ext>
                </a:extLst>
              </p:cNvPr>
              <p:cNvSpPr/>
              <p:nvPr/>
            </p:nvSpPr>
            <p:spPr>
              <a:xfrm>
                <a:off x="4946808" y="4571428"/>
                <a:ext cx="112204" cy="246334"/>
              </a:xfrm>
              <a:custGeom>
                <a:avLst/>
                <a:gdLst>
                  <a:gd name="connsiteX0" fmla="*/ 88201 w 112204"/>
                  <a:gd name="connsiteY0" fmla="*/ 234124 h 246334"/>
                  <a:gd name="connsiteX1" fmla="*/ 98869 w 112204"/>
                  <a:gd name="connsiteY1" fmla="*/ 244888 h 246334"/>
                  <a:gd name="connsiteX2" fmla="*/ 112204 w 112204"/>
                  <a:gd name="connsiteY2" fmla="*/ 245459 h 246334"/>
                  <a:gd name="connsiteX3" fmla="*/ 10573 w 112204"/>
                  <a:gd name="connsiteY3" fmla="*/ 0 h 246334"/>
                  <a:gd name="connsiteX4" fmla="*/ 0 w 112204"/>
                  <a:gd name="connsiteY4" fmla="*/ 4381 h 246334"/>
                  <a:gd name="connsiteX5" fmla="*/ 88201 w 112204"/>
                  <a:gd name="connsiteY5" fmla="*/ 234124 h 246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204" h="246334">
                    <a:moveTo>
                      <a:pt x="88201" y="234124"/>
                    </a:moveTo>
                    <a:cubicBezTo>
                      <a:pt x="90297" y="239173"/>
                      <a:pt x="94297" y="242983"/>
                      <a:pt x="98869" y="244888"/>
                    </a:cubicBezTo>
                    <a:cubicBezTo>
                      <a:pt x="102965" y="246602"/>
                      <a:pt x="107632" y="246793"/>
                      <a:pt x="112204" y="245459"/>
                    </a:cubicBezTo>
                    <a:cubicBezTo>
                      <a:pt x="78296" y="163639"/>
                      <a:pt x="44482" y="81820"/>
                      <a:pt x="10573" y="0"/>
                    </a:cubicBezTo>
                    <a:lnTo>
                      <a:pt x="0" y="4381"/>
                    </a:lnTo>
                    <a:lnTo>
                      <a:pt x="88201" y="23412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945" name="Graphic 36">
              <a:extLst>
                <a:ext uri="{FF2B5EF4-FFF2-40B4-BE49-F238E27FC236}">
                  <a16:creationId xmlns:a16="http://schemas.microsoft.com/office/drawing/2014/main" id="{5EBE37F3-F600-F1FF-CD9C-126D09629C7A}"/>
                </a:ext>
              </a:extLst>
            </p:cNvPr>
            <p:cNvGrpSpPr/>
            <p:nvPr/>
          </p:nvGrpSpPr>
          <p:grpSpPr>
            <a:xfrm>
              <a:off x="6036073" y="4275673"/>
              <a:ext cx="845183" cy="1667471"/>
              <a:chOff x="4396973" y="3740348"/>
              <a:chExt cx="585054" cy="1154260"/>
            </a:xfrm>
          </p:grpSpPr>
          <p:sp>
            <p:nvSpPr>
              <p:cNvPr id="1969" name="Freeform: Shape 1968">
                <a:extLst>
                  <a:ext uri="{FF2B5EF4-FFF2-40B4-BE49-F238E27FC236}">
                    <a16:creationId xmlns:a16="http://schemas.microsoft.com/office/drawing/2014/main" id="{859DBCE7-F988-3B83-968F-2C4BC1F285F7}"/>
                  </a:ext>
                </a:extLst>
              </p:cNvPr>
              <p:cNvSpPr/>
              <p:nvPr/>
            </p:nvSpPr>
            <p:spPr>
              <a:xfrm>
                <a:off x="4516808" y="3810062"/>
                <a:ext cx="430708" cy="1017810"/>
              </a:xfrm>
              <a:custGeom>
                <a:avLst/>
                <a:gdLst>
                  <a:gd name="connsiteX0" fmla="*/ 428952 w 430708"/>
                  <a:gd name="connsiteY0" fmla="*/ 999491 h 1017810"/>
                  <a:gd name="connsiteX1" fmla="*/ 19663 w 430708"/>
                  <a:gd name="connsiteY1" fmla="*/ 10700 h 1017810"/>
                  <a:gd name="connsiteX2" fmla="*/ 4899 w 430708"/>
                  <a:gd name="connsiteY2" fmla="*/ 509 h 1017810"/>
                  <a:gd name="connsiteX3" fmla="*/ 232 w 430708"/>
                  <a:gd name="connsiteY3" fmla="*/ 7176 h 1017810"/>
                  <a:gd name="connsiteX4" fmla="*/ 1756 w 430708"/>
                  <a:gd name="connsiteY4" fmla="*/ 18225 h 1017810"/>
                  <a:gd name="connsiteX5" fmla="*/ 411045 w 430708"/>
                  <a:gd name="connsiteY5" fmla="*/ 1007015 h 1017810"/>
                  <a:gd name="connsiteX6" fmla="*/ 425809 w 430708"/>
                  <a:gd name="connsiteY6" fmla="*/ 1017302 h 1017810"/>
                  <a:gd name="connsiteX7" fmla="*/ 430476 w 430708"/>
                  <a:gd name="connsiteY7" fmla="*/ 1010540 h 1017810"/>
                  <a:gd name="connsiteX8" fmla="*/ 428952 w 430708"/>
                  <a:gd name="connsiteY8" fmla="*/ 999491 h 101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08" h="1017810">
                    <a:moveTo>
                      <a:pt x="428952" y="999491"/>
                    </a:moveTo>
                    <a:lnTo>
                      <a:pt x="19663" y="10700"/>
                    </a:lnTo>
                    <a:cubicBezTo>
                      <a:pt x="16424" y="2985"/>
                      <a:pt x="9852" y="-1587"/>
                      <a:pt x="4899" y="509"/>
                    </a:cubicBezTo>
                    <a:cubicBezTo>
                      <a:pt x="2423" y="1556"/>
                      <a:pt x="803" y="4033"/>
                      <a:pt x="232" y="7176"/>
                    </a:cubicBezTo>
                    <a:cubicBezTo>
                      <a:pt x="-340" y="10415"/>
                      <a:pt x="137" y="14320"/>
                      <a:pt x="1756" y="18225"/>
                    </a:cubicBezTo>
                    <a:lnTo>
                      <a:pt x="411045" y="1007015"/>
                    </a:lnTo>
                    <a:cubicBezTo>
                      <a:pt x="414284" y="1014826"/>
                      <a:pt x="420856" y="1019398"/>
                      <a:pt x="425809" y="1017302"/>
                    </a:cubicBezTo>
                    <a:cubicBezTo>
                      <a:pt x="428285" y="1016255"/>
                      <a:pt x="429905" y="1013683"/>
                      <a:pt x="430476" y="1010540"/>
                    </a:cubicBezTo>
                    <a:cubicBezTo>
                      <a:pt x="431048" y="1007396"/>
                      <a:pt x="430571" y="1003396"/>
                      <a:pt x="428952" y="999491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0" name="Freeform: Shape 1969">
                <a:extLst>
                  <a:ext uri="{FF2B5EF4-FFF2-40B4-BE49-F238E27FC236}">
                    <a16:creationId xmlns:a16="http://schemas.microsoft.com/office/drawing/2014/main" id="{6E6296F6-D301-769E-062B-C13E78569810}"/>
                  </a:ext>
                </a:extLst>
              </p:cNvPr>
              <p:cNvSpPr/>
              <p:nvPr/>
            </p:nvSpPr>
            <p:spPr>
              <a:xfrm>
                <a:off x="4396973" y="3740348"/>
                <a:ext cx="143115" cy="105084"/>
              </a:xfrm>
              <a:custGeom>
                <a:avLst/>
                <a:gdLst>
                  <a:gd name="connsiteX0" fmla="*/ 128637 w 143115"/>
                  <a:gd name="connsiteY0" fmla="*/ 105084 h 105084"/>
                  <a:gd name="connsiteX1" fmla="*/ 95776 w 143115"/>
                  <a:gd name="connsiteY1" fmla="*/ 74604 h 105084"/>
                  <a:gd name="connsiteX2" fmla="*/ 3860 w 143115"/>
                  <a:gd name="connsiteY2" fmla="*/ 43648 h 105084"/>
                  <a:gd name="connsiteX3" fmla="*/ 104444 w 143115"/>
                  <a:gd name="connsiteY3" fmla="*/ 21359 h 105084"/>
                  <a:gd name="connsiteX4" fmla="*/ 143115 w 143115"/>
                  <a:gd name="connsiteY4" fmla="*/ 89463 h 105084"/>
                  <a:gd name="connsiteX5" fmla="*/ 128637 w 143115"/>
                  <a:gd name="connsiteY5" fmla="*/ 105084 h 10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5" h="105084">
                    <a:moveTo>
                      <a:pt x="128637" y="105084"/>
                    </a:moveTo>
                    <a:cubicBezTo>
                      <a:pt x="128637" y="105084"/>
                      <a:pt x="119208" y="78319"/>
                      <a:pt x="95776" y="74604"/>
                    </a:cubicBezTo>
                    <a:cubicBezTo>
                      <a:pt x="72345" y="70794"/>
                      <a:pt x="24720" y="93940"/>
                      <a:pt x="3860" y="43648"/>
                    </a:cubicBezTo>
                    <a:cubicBezTo>
                      <a:pt x="-16905" y="-6644"/>
                      <a:pt x="50342" y="-12645"/>
                      <a:pt x="104444" y="21359"/>
                    </a:cubicBezTo>
                    <a:cubicBezTo>
                      <a:pt x="136353" y="42600"/>
                      <a:pt x="143115" y="89463"/>
                      <a:pt x="143115" y="89463"/>
                    </a:cubicBezTo>
                    <a:lnTo>
                      <a:pt x="128637" y="105084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1" name="Freeform: Shape 1970">
                <a:extLst>
                  <a:ext uri="{FF2B5EF4-FFF2-40B4-BE49-F238E27FC236}">
                    <a16:creationId xmlns:a16="http://schemas.microsoft.com/office/drawing/2014/main" id="{9DF3D71B-1A09-358B-5128-6439AEFD932F}"/>
                  </a:ext>
                </a:extLst>
              </p:cNvPr>
              <p:cNvSpPr/>
              <p:nvPr/>
            </p:nvSpPr>
            <p:spPr>
              <a:xfrm>
                <a:off x="4437767" y="3795592"/>
                <a:ext cx="69962" cy="13574"/>
              </a:xfrm>
              <a:custGeom>
                <a:avLst/>
                <a:gdLst>
                  <a:gd name="connsiteX0" fmla="*/ 69938 w 69962"/>
                  <a:gd name="connsiteY0" fmla="*/ 2025 h 13574"/>
                  <a:gd name="connsiteX1" fmla="*/ 67937 w 69962"/>
                  <a:gd name="connsiteY1" fmla="*/ 4596 h 13574"/>
                  <a:gd name="connsiteX2" fmla="*/ 2596 w 69962"/>
                  <a:gd name="connsiteY2" fmla="*/ 13550 h 13574"/>
                  <a:gd name="connsiteX3" fmla="*/ 24 w 69962"/>
                  <a:gd name="connsiteY3" fmla="*/ 11550 h 13574"/>
                  <a:gd name="connsiteX4" fmla="*/ 24 w 69962"/>
                  <a:gd name="connsiteY4" fmla="*/ 11550 h 13574"/>
                  <a:gd name="connsiteX5" fmla="*/ 2025 w 69962"/>
                  <a:gd name="connsiteY5" fmla="*/ 8978 h 13574"/>
                  <a:gd name="connsiteX6" fmla="*/ 67271 w 69962"/>
                  <a:gd name="connsiteY6" fmla="*/ 24 h 13574"/>
                  <a:gd name="connsiteX7" fmla="*/ 69938 w 69962"/>
                  <a:gd name="connsiteY7" fmla="*/ 2025 h 13574"/>
                  <a:gd name="connsiteX8" fmla="*/ 69938 w 69962"/>
                  <a:gd name="connsiteY8" fmla="*/ 2025 h 1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62" h="13574">
                    <a:moveTo>
                      <a:pt x="69938" y="2025"/>
                    </a:moveTo>
                    <a:cubicBezTo>
                      <a:pt x="70128" y="3263"/>
                      <a:pt x="69176" y="4406"/>
                      <a:pt x="67937" y="4596"/>
                    </a:cubicBezTo>
                    <a:lnTo>
                      <a:pt x="2596" y="13550"/>
                    </a:lnTo>
                    <a:cubicBezTo>
                      <a:pt x="1358" y="13740"/>
                      <a:pt x="120" y="12788"/>
                      <a:pt x="24" y="11550"/>
                    </a:cubicBezTo>
                    <a:lnTo>
                      <a:pt x="24" y="11550"/>
                    </a:lnTo>
                    <a:cubicBezTo>
                      <a:pt x="-166" y="10311"/>
                      <a:pt x="786" y="9073"/>
                      <a:pt x="2025" y="8978"/>
                    </a:cubicBezTo>
                    <a:lnTo>
                      <a:pt x="67271" y="24"/>
                    </a:lnTo>
                    <a:cubicBezTo>
                      <a:pt x="68604" y="-166"/>
                      <a:pt x="69747" y="786"/>
                      <a:pt x="69938" y="2025"/>
                    </a:cubicBezTo>
                    <a:lnTo>
                      <a:pt x="69938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2" name="Freeform: Shape 1971">
                <a:extLst>
                  <a:ext uri="{FF2B5EF4-FFF2-40B4-BE49-F238E27FC236}">
                    <a16:creationId xmlns:a16="http://schemas.microsoft.com/office/drawing/2014/main" id="{34AA686A-AEAA-CD5C-94A5-07913707ACFE}"/>
                  </a:ext>
                </a:extLst>
              </p:cNvPr>
              <p:cNvSpPr/>
              <p:nvPr/>
            </p:nvSpPr>
            <p:spPr>
              <a:xfrm>
                <a:off x="4426052" y="3782162"/>
                <a:ext cx="78629" cy="14621"/>
              </a:xfrm>
              <a:custGeom>
                <a:avLst/>
                <a:gdLst>
                  <a:gd name="connsiteX0" fmla="*/ 78606 w 78629"/>
                  <a:gd name="connsiteY0" fmla="*/ 1929 h 14621"/>
                  <a:gd name="connsiteX1" fmla="*/ 76605 w 78629"/>
                  <a:gd name="connsiteY1" fmla="*/ 4596 h 14621"/>
                  <a:gd name="connsiteX2" fmla="*/ 2691 w 78629"/>
                  <a:gd name="connsiteY2" fmla="*/ 14598 h 14621"/>
                  <a:gd name="connsiteX3" fmla="*/ 24 w 78629"/>
                  <a:gd name="connsiteY3" fmla="*/ 12597 h 14621"/>
                  <a:gd name="connsiteX4" fmla="*/ 24 w 78629"/>
                  <a:gd name="connsiteY4" fmla="*/ 12597 h 14621"/>
                  <a:gd name="connsiteX5" fmla="*/ 2025 w 78629"/>
                  <a:gd name="connsiteY5" fmla="*/ 10026 h 14621"/>
                  <a:gd name="connsiteX6" fmla="*/ 75939 w 78629"/>
                  <a:gd name="connsiteY6" fmla="*/ 24 h 14621"/>
                  <a:gd name="connsiteX7" fmla="*/ 78606 w 78629"/>
                  <a:gd name="connsiteY7" fmla="*/ 2025 h 14621"/>
                  <a:gd name="connsiteX8" fmla="*/ 78606 w 78629"/>
                  <a:gd name="connsiteY8" fmla="*/ 2025 h 14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621">
                    <a:moveTo>
                      <a:pt x="78606" y="1929"/>
                    </a:moveTo>
                    <a:cubicBezTo>
                      <a:pt x="78796" y="3168"/>
                      <a:pt x="77844" y="4406"/>
                      <a:pt x="76605" y="4596"/>
                    </a:cubicBezTo>
                    <a:lnTo>
                      <a:pt x="2691" y="14598"/>
                    </a:lnTo>
                    <a:cubicBezTo>
                      <a:pt x="1358" y="14788"/>
                      <a:pt x="215" y="13836"/>
                      <a:pt x="24" y="12597"/>
                    </a:cubicBezTo>
                    <a:lnTo>
                      <a:pt x="24" y="12597"/>
                    </a:lnTo>
                    <a:cubicBezTo>
                      <a:pt x="-166" y="11359"/>
                      <a:pt x="786" y="10216"/>
                      <a:pt x="2025" y="10026"/>
                    </a:cubicBezTo>
                    <a:lnTo>
                      <a:pt x="75939" y="24"/>
                    </a:lnTo>
                    <a:cubicBezTo>
                      <a:pt x="77177" y="-166"/>
                      <a:pt x="78415" y="786"/>
                      <a:pt x="78606" y="2025"/>
                    </a:cubicBezTo>
                    <a:lnTo>
                      <a:pt x="78606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3" name="Freeform: Shape 1972">
                <a:extLst>
                  <a:ext uri="{FF2B5EF4-FFF2-40B4-BE49-F238E27FC236}">
                    <a16:creationId xmlns:a16="http://schemas.microsoft.com/office/drawing/2014/main" id="{EA56F81D-0D3C-074D-45F6-A06E0B8FA643}"/>
                  </a:ext>
                </a:extLst>
              </p:cNvPr>
              <p:cNvSpPr/>
              <p:nvPr/>
            </p:nvSpPr>
            <p:spPr>
              <a:xfrm>
                <a:off x="4413383" y="3770749"/>
                <a:ext cx="78822" cy="14795"/>
              </a:xfrm>
              <a:custGeom>
                <a:avLst/>
                <a:gdLst>
                  <a:gd name="connsiteX0" fmla="*/ 78796 w 78822"/>
                  <a:gd name="connsiteY0" fmla="*/ 2007 h 14795"/>
                  <a:gd name="connsiteX1" fmla="*/ 76796 w 78822"/>
                  <a:gd name="connsiteY1" fmla="*/ 4674 h 14795"/>
                  <a:gd name="connsiteX2" fmla="*/ 2691 w 78822"/>
                  <a:gd name="connsiteY2" fmla="*/ 14771 h 14795"/>
                  <a:gd name="connsiteX3" fmla="*/ 24 w 78822"/>
                  <a:gd name="connsiteY3" fmla="*/ 12771 h 14795"/>
                  <a:gd name="connsiteX4" fmla="*/ 24 w 78822"/>
                  <a:gd name="connsiteY4" fmla="*/ 12771 h 14795"/>
                  <a:gd name="connsiteX5" fmla="*/ 2025 w 78822"/>
                  <a:gd name="connsiteY5" fmla="*/ 10104 h 14795"/>
                  <a:gd name="connsiteX6" fmla="*/ 76129 w 78822"/>
                  <a:gd name="connsiteY6" fmla="*/ 7 h 14795"/>
                  <a:gd name="connsiteX7" fmla="*/ 78796 w 78822"/>
                  <a:gd name="connsiteY7" fmla="*/ 2007 h 14795"/>
                  <a:gd name="connsiteX8" fmla="*/ 78796 w 78822"/>
                  <a:gd name="connsiteY8" fmla="*/ 2007 h 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2" h="14795">
                    <a:moveTo>
                      <a:pt x="78796" y="2007"/>
                    </a:moveTo>
                    <a:cubicBezTo>
                      <a:pt x="78987" y="3341"/>
                      <a:pt x="78129" y="4484"/>
                      <a:pt x="76796" y="4674"/>
                    </a:cubicBezTo>
                    <a:lnTo>
                      <a:pt x="2691" y="14771"/>
                    </a:lnTo>
                    <a:cubicBezTo>
                      <a:pt x="1453" y="14962"/>
                      <a:pt x="215" y="14009"/>
                      <a:pt x="24" y="12771"/>
                    </a:cubicBezTo>
                    <a:lnTo>
                      <a:pt x="24" y="12771"/>
                    </a:lnTo>
                    <a:cubicBezTo>
                      <a:pt x="-166" y="11437"/>
                      <a:pt x="786" y="10294"/>
                      <a:pt x="2025" y="10104"/>
                    </a:cubicBezTo>
                    <a:lnTo>
                      <a:pt x="76129" y="7"/>
                    </a:lnTo>
                    <a:cubicBezTo>
                      <a:pt x="77462" y="-88"/>
                      <a:pt x="78606" y="769"/>
                      <a:pt x="78796" y="2007"/>
                    </a:cubicBezTo>
                    <a:lnTo>
                      <a:pt x="78796" y="200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4" name="Freeform: Shape 1973">
                <a:extLst>
                  <a:ext uri="{FF2B5EF4-FFF2-40B4-BE49-F238E27FC236}">
                    <a16:creationId xmlns:a16="http://schemas.microsoft.com/office/drawing/2014/main" id="{3258758B-1AD6-D973-F3C6-E8B86E003CD1}"/>
                  </a:ext>
                </a:extLst>
              </p:cNvPr>
              <p:cNvSpPr/>
              <p:nvPr/>
            </p:nvSpPr>
            <p:spPr>
              <a:xfrm>
                <a:off x="4405952" y="3760445"/>
                <a:ext cx="76607" cy="14624"/>
              </a:xfrm>
              <a:custGeom>
                <a:avLst/>
                <a:gdLst>
                  <a:gd name="connsiteX0" fmla="*/ 76512 w 76607"/>
                  <a:gd name="connsiteY0" fmla="*/ 2025 h 14624"/>
                  <a:gd name="connsiteX1" fmla="*/ 74512 w 76607"/>
                  <a:gd name="connsiteY1" fmla="*/ 4692 h 14624"/>
                  <a:gd name="connsiteX2" fmla="*/ 2598 w 76607"/>
                  <a:gd name="connsiteY2" fmla="*/ 14598 h 14624"/>
                  <a:gd name="connsiteX3" fmla="*/ 26 w 76607"/>
                  <a:gd name="connsiteY3" fmla="*/ 12597 h 14624"/>
                  <a:gd name="connsiteX4" fmla="*/ 26 w 76607"/>
                  <a:gd name="connsiteY4" fmla="*/ 12597 h 14624"/>
                  <a:gd name="connsiteX5" fmla="*/ 2027 w 76607"/>
                  <a:gd name="connsiteY5" fmla="*/ 9930 h 14624"/>
                  <a:gd name="connsiteX6" fmla="*/ 73940 w 76607"/>
                  <a:gd name="connsiteY6" fmla="*/ 24 h 14624"/>
                  <a:gd name="connsiteX7" fmla="*/ 76607 w 76607"/>
                  <a:gd name="connsiteY7" fmla="*/ 2025 h 14624"/>
                  <a:gd name="connsiteX8" fmla="*/ 76607 w 76607"/>
                  <a:gd name="connsiteY8" fmla="*/ 2025 h 14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07" h="14624">
                    <a:moveTo>
                      <a:pt x="76512" y="2025"/>
                    </a:moveTo>
                    <a:cubicBezTo>
                      <a:pt x="76703" y="3263"/>
                      <a:pt x="75750" y="4501"/>
                      <a:pt x="74512" y="4692"/>
                    </a:cubicBezTo>
                    <a:lnTo>
                      <a:pt x="2598" y="14598"/>
                    </a:lnTo>
                    <a:cubicBezTo>
                      <a:pt x="1360" y="14788"/>
                      <a:pt x="217" y="13931"/>
                      <a:pt x="26" y="12597"/>
                    </a:cubicBezTo>
                    <a:lnTo>
                      <a:pt x="26" y="12597"/>
                    </a:lnTo>
                    <a:cubicBezTo>
                      <a:pt x="-164" y="11264"/>
                      <a:pt x="693" y="10216"/>
                      <a:pt x="2027" y="9930"/>
                    </a:cubicBezTo>
                    <a:lnTo>
                      <a:pt x="73940" y="24"/>
                    </a:lnTo>
                    <a:cubicBezTo>
                      <a:pt x="75179" y="-166"/>
                      <a:pt x="76417" y="786"/>
                      <a:pt x="76607" y="2025"/>
                    </a:cubicBezTo>
                    <a:lnTo>
                      <a:pt x="76607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5" name="Freeform: Shape 1974">
                <a:extLst>
                  <a:ext uri="{FF2B5EF4-FFF2-40B4-BE49-F238E27FC236}">
                    <a16:creationId xmlns:a16="http://schemas.microsoft.com/office/drawing/2014/main" id="{9DCAC1FA-4DD5-96F2-CF3D-C43804AE3F9A}"/>
                  </a:ext>
                </a:extLst>
              </p:cNvPr>
              <p:cNvSpPr/>
              <p:nvPr/>
            </p:nvSpPr>
            <p:spPr>
              <a:xfrm>
                <a:off x="4408811" y="3750651"/>
                <a:ext cx="57079" cy="11844"/>
              </a:xfrm>
              <a:custGeom>
                <a:avLst/>
                <a:gdLst>
                  <a:gd name="connsiteX0" fmla="*/ 56984 w 57079"/>
                  <a:gd name="connsiteY0" fmla="*/ 2008 h 11844"/>
                  <a:gd name="connsiteX1" fmla="*/ 54984 w 57079"/>
                  <a:gd name="connsiteY1" fmla="*/ 4579 h 11844"/>
                  <a:gd name="connsiteX2" fmla="*/ 2596 w 57079"/>
                  <a:gd name="connsiteY2" fmla="*/ 11818 h 11844"/>
                  <a:gd name="connsiteX3" fmla="*/ 24 w 57079"/>
                  <a:gd name="connsiteY3" fmla="*/ 9818 h 11844"/>
                  <a:gd name="connsiteX4" fmla="*/ 24 w 57079"/>
                  <a:gd name="connsiteY4" fmla="*/ 9818 h 11844"/>
                  <a:gd name="connsiteX5" fmla="*/ 2025 w 57079"/>
                  <a:gd name="connsiteY5" fmla="*/ 7246 h 11844"/>
                  <a:gd name="connsiteX6" fmla="*/ 54412 w 57079"/>
                  <a:gd name="connsiteY6" fmla="*/ 7 h 11844"/>
                  <a:gd name="connsiteX7" fmla="*/ 57079 w 57079"/>
                  <a:gd name="connsiteY7" fmla="*/ 2008 h 11844"/>
                  <a:gd name="connsiteX8" fmla="*/ 57079 w 57079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79" h="11844">
                    <a:moveTo>
                      <a:pt x="56984" y="2008"/>
                    </a:moveTo>
                    <a:cubicBezTo>
                      <a:pt x="57174" y="3341"/>
                      <a:pt x="56222" y="4484"/>
                      <a:pt x="54984" y="4579"/>
                    </a:cubicBezTo>
                    <a:lnTo>
                      <a:pt x="2596" y="11818"/>
                    </a:lnTo>
                    <a:cubicBezTo>
                      <a:pt x="1358" y="12009"/>
                      <a:pt x="120" y="11152"/>
                      <a:pt x="24" y="9818"/>
                    </a:cubicBezTo>
                    <a:lnTo>
                      <a:pt x="24" y="9818"/>
                    </a:lnTo>
                    <a:cubicBezTo>
                      <a:pt x="-166" y="8580"/>
                      <a:pt x="786" y="7342"/>
                      <a:pt x="2025" y="7246"/>
                    </a:cubicBezTo>
                    <a:lnTo>
                      <a:pt x="54412" y="7"/>
                    </a:lnTo>
                    <a:cubicBezTo>
                      <a:pt x="55650" y="-88"/>
                      <a:pt x="56793" y="769"/>
                      <a:pt x="57079" y="2008"/>
                    </a:cubicBezTo>
                    <a:lnTo>
                      <a:pt x="57079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6" name="Freeform: Shape 1975">
                <a:extLst>
                  <a:ext uri="{FF2B5EF4-FFF2-40B4-BE49-F238E27FC236}">
                    <a16:creationId xmlns:a16="http://schemas.microsoft.com/office/drawing/2014/main" id="{0521494C-B65D-223E-630C-B9757CAD943D}"/>
                  </a:ext>
                </a:extLst>
              </p:cNvPr>
              <p:cNvSpPr/>
              <p:nvPr/>
            </p:nvSpPr>
            <p:spPr>
              <a:xfrm>
                <a:off x="4403163" y="3744371"/>
                <a:ext cx="94677" cy="44959"/>
              </a:xfrm>
              <a:custGeom>
                <a:avLst/>
                <a:gdLst>
                  <a:gd name="connsiteX0" fmla="*/ 5482 w 94677"/>
                  <a:gd name="connsiteY0" fmla="*/ 44959 h 44959"/>
                  <a:gd name="connsiteX1" fmla="*/ 25104 w 94677"/>
                  <a:gd name="connsiteY1" fmla="*/ 192 h 44959"/>
                  <a:gd name="connsiteX2" fmla="*/ 94065 w 94677"/>
                  <a:gd name="connsiteY2" fmla="*/ 21719 h 44959"/>
                  <a:gd name="connsiteX3" fmla="*/ 5482 w 94677"/>
                  <a:gd name="connsiteY3" fmla="*/ 44959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77" h="44959">
                    <a:moveTo>
                      <a:pt x="5482" y="44959"/>
                    </a:moveTo>
                    <a:cubicBezTo>
                      <a:pt x="5482" y="44959"/>
                      <a:pt x="-15663" y="2859"/>
                      <a:pt x="25104" y="192"/>
                    </a:cubicBezTo>
                    <a:cubicBezTo>
                      <a:pt x="65966" y="-2380"/>
                      <a:pt x="94065" y="21719"/>
                      <a:pt x="94065" y="21719"/>
                    </a:cubicBezTo>
                    <a:cubicBezTo>
                      <a:pt x="94065" y="21719"/>
                      <a:pt x="107781" y="37530"/>
                      <a:pt x="5482" y="44959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2749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7" name="Freeform: Shape 1976">
                <a:extLst>
                  <a:ext uri="{FF2B5EF4-FFF2-40B4-BE49-F238E27FC236}">
                    <a16:creationId xmlns:a16="http://schemas.microsoft.com/office/drawing/2014/main" id="{779A713A-2C9D-0F91-BA42-608E49EE940E}"/>
                  </a:ext>
                </a:extLst>
              </p:cNvPr>
              <p:cNvSpPr/>
              <p:nvPr/>
            </p:nvSpPr>
            <p:spPr>
              <a:xfrm>
                <a:off x="4521707" y="3810062"/>
                <a:ext cx="425808" cy="1017302"/>
              </a:xfrm>
              <a:custGeom>
                <a:avLst/>
                <a:gdLst>
                  <a:gd name="connsiteX0" fmla="*/ 424053 w 425808"/>
                  <a:gd name="connsiteY0" fmla="*/ 999491 h 1017302"/>
                  <a:gd name="connsiteX1" fmla="*/ 14764 w 425808"/>
                  <a:gd name="connsiteY1" fmla="*/ 10700 h 1017302"/>
                  <a:gd name="connsiteX2" fmla="*/ 0 w 425808"/>
                  <a:gd name="connsiteY2" fmla="*/ 509 h 1017302"/>
                  <a:gd name="connsiteX3" fmla="*/ 420910 w 425808"/>
                  <a:gd name="connsiteY3" fmla="*/ 1017302 h 1017302"/>
                  <a:gd name="connsiteX4" fmla="*/ 425577 w 425808"/>
                  <a:gd name="connsiteY4" fmla="*/ 1010540 h 1017302"/>
                  <a:gd name="connsiteX5" fmla="*/ 424053 w 425808"/>
                  <a:gd name="connsiteY5" fmla="*/ 999491 h 101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08" h="1017302">
                    <a:moveTo>
                      <a:pt x="424053" y="999491"/>
                    </a:moveTo>
                    <a:lnTo>
                      <a:pt x="14764" y="10700"/>
                    </a:lnTo>
                    <a:cubicBezTo>
                      <a:pt x="11525" y="2985"/>
                      <a:pt x="4953" y="-1587"/>
                      <a:pt x="0" y="509"/>
                    </a:cubicBezTo>
                    <a:lnTo>
                      <a:pt x="420910" y="1017302"/>
                    </a:lnTo>
                    <a:cubicBezTo>
                      <a:pt x="423386" y="1016255"/>
                      <a:pt x="425005" y="1013683"/>
                      <a:pt x="425577" y="1010540"/>
                    </a:cubicBezTo>
                    <a:cubicBezTo>
                      <a:pt x="426149" y="1007396"/>
                      <a:pt x="425672" y="1003396"/>
                      <a:pt x="424053" y="99949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8" name="Freeform: Shape 1977">
                <a:extLst>
                  <a:ext uri="{FF2B5EF4-FFF2-40B4-BE49-F238E27FC236}">
                    <a16:creationId xmlns:a16="http://schemas.microsoft.com/office/drawing/2014/main" id="{3509D8B3-C1E9-25D2-ECF9-6DF8587EA959}"/>
                  </a:ext>
                </a:extLst>
              </p:cNvPr>
              <p:cNvSpPr/>
              <p:nvPr/>
            </p:nvSpPr>
            <p:spPr>
              <a:xfrm>
                <a:off x="4855749" y="4642389"/>
                <a:ext cx="126278" cy="252219"/>
              </a:xfrm>
              <a:custGeom>
                <a:avLst/>
                <a:gdLst>
                  <a:gd name="connsiteX0" fmla="*/ 124778 w 126278"/>
                  <a:gd name="connsiteY0" fmla="*/ 224790 h 252219"/>
                  <a:gd name="connsiteX1" fmla="*/ 24765 w 126278"/>
                  <a:gd name="connsiteY1" fmla="*/ 0 h 252219"/>
                  <a:gd name="connsiteX2" fmla="*/ 0 w 126278"/>
                  <a:gd name="connsiteY2" fmla="*/ 10287 h 252219"/>
                  <a:gd name="connsiteX3" fmla="*/ 88106 w 126278"/>
                  <a:gd name="connsiteY3" fmla="*/ 240030 h 252219"/>
                  <a:gd name="connsiteX4" fmla="*/ 114014 w 126278"/>
                  <a:gd name="connsiteY4" fmla="*/ 250698 h 252219"/>
                  <a:gd name="connsiteX5" fmla="*/ 124778 w 126278"/>
                  <a:gd name="connsiteY5" fmla="*/ 240030 h 252219"/>
                  <a:gd name="connsiteX6" fmla="*/ 124778 w 126278"/>
                  <a:gd name="connsiteY6" fmla="*/ 224790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78" h="252219">
                    <a:moveTo>
                      <a:pt x="124778" y="224790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106" y="240030"/>
                    </a:lnTo>
                    <a:cubicBezTo>
                      <a:pt x="92297" y="250126"/>
                      <a:pt x="103823" y="254889"/>
                      <a:pt x="114014" y="250698"/>
                    </a:cubicBezTo>
                    <a:cubicBezTo>
                      <a:pt x="119063" y="248602"/>
                      <a:pt x="122777" y="244697"/>
                      <a:pt x="124778" y="240030"/>
                    </a:cubicBezTo>
                    <a:cubicBezTo>
                      <a:pt x="126683" y="235363"/>
                      <a:pt x="126873" y="229933"/>
                      <a:pt x="124778" y="22479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9" name="Freeform: Shape 1978">
                <a:extLst>
                  <a:ext uri="{FF2B5EF4-FFF2-40B4-BE49-F238E27FC236}">
                    <a16:creationId xmlns:a16="http://schemas.microsoft.com/office/drawing/2014/main" id="{29636620-792C-F057-F758-05B01AE49906}"/>
                  </a:ext>
                </a:extLst>
              </p:cNvPr>
              <p:cNvSpPr/>
              <p:nvPr/>
            </p:nvSpPr>
            <p:spPr>
              <a:xfrm>
                <a:off x="4869846" y="4642484"/>
                <a:ext cx="112181" cy="249745"/>
              </a:xfrm>
              <a:custGeom>
                <a:avLst/>
                <a:gdLst>
                  <a:gd name="connsiteX0" fmla="*/ 110680 w 112181"/>
                  <a:gd name="connsiteY0" fmla="*/ 224695 h 249745"/>
                  <a:gd name="connsiteX1" fmla="*/ 110680 w 112181"/>
                  <a:gd name="connsiteY1" fmla="*/ 239935 h 249745"/>
                  <a:gd name="connsiteX2" fmla="*/ 101632 w 112181"/>
                  <a:gd name="connsiteY2" fmla="*/ 249746 h 249745"/>
                  <a:gd name="connsiteX3" fmla="*/ 0 w 112181"/>
                  <a:gd name="connsiteY3" fmla="*/ 4381 h 249745"/>
                  <a:gd name="connsiteX4" fmla="*/ 10573 w 112181"/>
                  <a:gd name="connsiteY4" fmla="*/ 0 h 249745"/>
                  <a:gd name="connsiteX5" fmla="*/ 110585 w 112181"/>
                  <a:gd name="connsiteY5" fmla="*/ 224790 h 2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181" h="249745">
                    <a:moveTo>
                      <a:pt x="110680" y="224695"/>
                    </a:moveTo>
                    <a:cubicBezTo>
                      <a:pt x="112776" y="229838"/>
                      <a:pt x="112585" y="235268"/>
                      <a:pt x="110680" y="239935"/>
                    </a:cubicBezTo>
                    <a:cubicBezTo>
                      <a:pt x="108966" y="244030"/>
                      <a:pt x="105823" y="247555"/>
                      <a:pt x="101632" y="249746"/>
                    </a:cubicBezTo>
                    <a:cubicBezTo>
                      <a:pt x="67723" y="167926"/>
                      <a:pt x="33909" y="86106"/>
                      <a:pt x="0" y="4381"/>
                    </a:cubicBezTo>
                    <a:lnTo>
                      <a:pt x="10573" y="0"/>
                    </a:lnTo>
                    <a:lnTo>
                      <a:pt x="110585" y="22479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946" name="Graphic 36">
              <a:extLst>
                <a:ext uri="{FF2B5EF4-FFF2-40B4-BE49-F238E27FC236}">
                  <a16:creationId xmlns:a16="http://schemas.microsoft.com/office/drawing/2014/main" id="{2F371379-8265-5323-634E-6E2172CFF26F}"/>
                </a:ext>
              </a:extLst>
            </p:cNvPr>
            <p:cNvGrpSpPr/>
            <p:nvPr/>
          </p:nvGrpSpPr>
          <p:grpSpPr>
            <a:xfrm>
              <a:off x="6169914" y="4751123"/>
              <a:ext cx="1066432" cy="1488971"/>
              <a:chOff x="4449141" y="4071844"/>
              <a:chExt cx="738208" cy="1030698"/>
            </a:xfrm>
          </p:grpSpPr>
          <p:sp>
            <p:nvSpPr>
              <p:cNvPr id="1947" name="Freeform: Shape 1946">
                <a:extLst>
                  <a:ext uri="{FF2B5EF4-FFF2-40B4-BE49-F238E27FC236}">
                    <a16:creationId xmlns:a16="http://schemas.microsoft.com/office/drawing/2014/main" id="{A6D7805C-FBA0-5EB0-7963-BD0E5365A4F1}"/>
                  </a:ext>
                </a:extLst>
              </p:cNvPr>
              <p:cNvSpPr/>
              <p:nvPr/>
            </p:nvSpPr>
            <p:spPr>
              <a:xfrm>
                <a:off x="4540297" y="4108465"/>
                <a:ext cx="628913" cy="994077"/>
              </a:xfrm>
              <a:custGeom>
                <a:avLst/>
                <a:gdLst>
                  <a:gd name="connsiteX0" fmla="*/ 2556 w 628913"/>
                  <a:gd name="connsiteY0" fmla="*/ 136637 h 994077"/>
                  <a:gd name="connsiteX1" fmla="*/ 357457 w 628913"/>
                  <a:gd name="connsiteY1" fmla="*/ 994077 h 994077"/>
                  <a:gd name="connsiteX2" fmla="*/ 608727 w 628913"/>
                  <a:gd name="connsiteY2" fmla="*/ 889969 h 994077"/>
                  <a:gd name="connsiteX3" fmla="*/ 626443 w 628913"/>
                  <a:gd name="connsiteY3" fmla="*/ 847392 h 994077"/>
                  <a:gd name="connsiteX4" fmla="*/ 284019 w 628913"/>
                  <a:gd name="connsiteY4" fmla="*/ 20146 h 994077"/>
                  <a:gd name="connsiteX5" fmla="*/ 241347 w 628913"/>
                  <a:gd name="connsiteY5" fmla="*/ 2525 h 994077"/>
                  <a:gd name="connsiteX6" fmla="*/ 20177 w 628913"/>
                  <a:gd name="connsiteY6" fmla="*/ 94060 h 994077"/>
                  <a:gd name="connsiteX7" fmla="*/ 365 w 628913"/>
                  <a:gd name="connsiteY7" fmla="*/ 129112 h 994077"/>
                  <a:gd name="connsiteX8" fmla="*/ 2460 w 628913"/>
                  <a:gd name="connsiteY8" fmla="*/ 136637 h 99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8913" h="994077">
                    <a:moveTo>
                      <a:pt x="2556" y="136637"/>
                    </a:moveTo>
                    <a:lnTo>
                      <a:pt x="357457" y="994077"/>
                    </a:lnTo>
                    <a:lnTo>
                      <a:pt x="608727" y="889969"/>
                    </a:lnTo>
                    <a:cubicBezTo>
                      <a:pt x="625395" y="883111"/>
                      <a:pt x="633301" y="864061"/>
                      <a:pt x="626443" y="847392"/>
                    </a:cubicBezTo>
                    <a:lnTo>
                      <a:pt x="284019" y="20146"/>
                    </a:lnTo>
                    <a:cubicBezTo>
                      <a:pt x="277161" y="3477"/>
                      <a:pt x="258016" y="-4429"/>
                      <a:pt x="241347" y="2525"/>
                    </a:cubicBezTo>
                    <a:lnTo>
                      <a:pt x="20177" y="94060"/>
                    </a:lnTo>
                    <a:cubicBezTo>
                      <a:pt x="5985" y="99870"/>
                      <a:pt x="-1826" y="114634"/>
                      <a:pt x="365" y="129112"/>
                    </a:cubicBezTo>
                    <a:cubicBezTo>
                      <a:pt x="746" y="131588"/>
                      <a:pt x="1413" y="134255"/>
                      <a:pt x="2460" y="13663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48" name="Freeform: Shape 1947">
                <a:extLst>
                  <a:ext uri="{FF2B5EF4-FFF2-40B4-BE49-F238E27FC236}">
                    <a16:creationId xmlns:a16="http://schemas.microsoft.com/office/drawing/2014/main" id="{E64DD2EC-6904-11F8-2B10-0F062B62D3C7}"/>
                  </a:ext>
                </a:extLst>
              </p:cNvPr>
              <p:cNvSpPr/>
              <p:nvPr/>
            </p:nvSpPr>
            <p:spPr>
              <a:xfrm>
                <a:off x="4540352" y="4108382"/>
                <a:ext cx="470845" cy="994159"/>
              </a:xfrm>
              <a:custGeom>
                <a:avLst/>
                <a:gdLst>
                  <a:gd name="connsiteX0" fmla="*/ 1263 w 470845"/>
                  <a:gd name="connsiteY0" fmla="*/ 133099 h 994159"/>
                  <a:gd name="connsiteX1" fmla="*/ 1073 w 470845"/>
                  <a:gd name="connsiteY1" fmla="*/ 132433 h 994159"/>
                  <a:gd name="connsiteX2" fmla="*/ 20123 w 470845"/>
                  <a:gd name="connsiteY2" fmla="*/ 94047 h 994159"/>
                  <a:gd name="connsiteX3" fmla="*/ 241293 w 470845"/>
                  <a:gd name="connsiteY3" fmla="*/ 2512 h 994159"/>
                  <a:gd name="connsiteX4" fmla="*/ 283965 w 470845"/>
                  <a:gd name="connsiteY4" fmla="*/ 20133 h 994159"/>
                  <a:gd name="connsiteX5" fmla="*/ 299396 w 470845"/>
                  <a:gd name="connsiteY5" fmla="*/ 57471 h 994159"/>
                  <a:gd name="connsiteX6" fmla="*/ 283394 w 470845"/>
                  <a:gd name="connsiteY6" fmla="*/ 70901 h 994159"/>
                  <a:gd name="connsiteX7" fmla="*/ 133756 w 470845"/>
                  <a:gd name="connsiteY7" fmla="*/ 132814 h 994159"/>
                  <a:gd name="connsiteX8" fmla="*/ 470846 w 470845"/>
                  <a:gd name="connsiteY8" fmla="*/ 947201 h 994159"/>
                  <a:gd name="connsiteX9" fmla="*/ 357403 w 470845"/>
                  <a:gd name="connsiteY9" fmla="*/ 994160 h 994159"/>
                  <a:gd name="connsiteX10" fmla="*/ 17456 w 470845"/>
                  <a:gd name="connsiteY10" fmla="*/ 173009 h 994159"/>
                  <a:gd name="connsiteX11" fmla="*/ 2502 w 470845"/>
                  <a:gd name="connsiteY11" fmla="*/ 136814 h 994159"/>
                  <a:gd name="connsiteX12" fmla="*/ 1263 w 470845"/>
                  <a:gd name="connsiteY12" fmla="*/ 133195 h 99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0845" h="994159">
                    <a:moveTo>
                      <a:pt x="1263" y="133099"/>
                    </a:moveTo>
                    <a:cubicBezTo>
                      <a:pt x="1263" y="133099"/>
                      <a:pt x="1168" y="132623"/>
                      <a:pt x="1073" y="132433"/>
                    </a:cubicBezTo>
                    <a:cubicBezTo>
                      <a:pt x="-3023" y="116907"/>
                      <a:pt x="4883" y="100333"/>
                      <a:pt x="20123" y="94047"/>
                    </a:cubicBezTo>
                    <a:lnTo>
                      <a:pt x="241293" y="2512"/>
                    </a:lnTo>
                    <a:cubicBezTo>
                      <a:pt x="257962" y="-4442"/>
                      <a:pt x="277012" y="3560"/>
                      <a:pt x="283965" y="20133"/>
                    </a:cubicBezTo>
                    <a:lnTo>
                      <a:pt x="299396" y="57471"/>
                    </a:lnTo>
                    <a:cubicBezTo>
                      <a:pt x="295776" y="63281"/>
                      <a:pt x="290252" y="68044"/>
                      <a:pt x="283394" y="70901"/>
                    </a:cubicBezTo>
                    <a:lnTo>
                      <a:pt x="133756" y="132814"/>
                    </a:lnTo>
                    <a:lnTo>
                      <a:pt x="470846" y="947201"/>
                    </a:lnTo>
                    <a:lnTo>
                      <a:pt x="357403" y="994160"/>
                    </a:lnTo>
                    <a:lnTo>
                      <a:pt x="17456" y="173009"/>
                    </a:lnTo>
                    <a:lnTo>
                      <a:pt x="2502" y="136814"/>
                    </a:lnTo>
                    <a:cubicBezTo>
                      <a:pt x="2025" y="135671"/>
                      <a:pt x="1549" y="134433"/>
                      <a:pt x="1263" y="133195"/>
                    </a:cubicBezTo>
                    <a:close/>
                  </a:path>
                </a:pathLst>
              </a:custGeom>
              <a:solidFill>
                <a:schemeClr val="accent6">
                  <a:lumMod val="25000"/>
                  <a:lumOff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49" name="Freeform: Shape 1948">
                <a:extLst>
                  <a:ext uri="{FF2B5EF4-FFF2-40B4-BE49-F238E27FC236}">
                    <a16:creationId xmlns:a16="http://schemas.microsoft.com/office/drawing/2014/main" id="{2CDAE537-49A1-7FE9-64C0-642D28400C3D}"/>
                  </a:ext>
                </a:extLst>
              </p:cNvPr>
              <p:cNvSpPr/>
              <p:nvPr/>
            </p:nvSpPr>
            <p:spPr>
              <a:xfrm>
                <a:off x="4515982" y="4071844"/>
                <a:ext cx="323108" cy="196495"/>
              </a:xfrm>
              <a:custGeom>
                <a:avLst/>
                <a:gdLst>
                  <a:gd name="connsiteX0" fmla="*/ 14774 w 323108"/>
                  <a:gd name="connsiteY0" fmla="*/ 176591 h 196495"/>
                  <a:gd name="connsiteX1" fmla="*/ 58589 w 323108"/>
                  <a:gd name="connsiteY1" fmla="*/ 193831 h 196495"/>
                  <a:gd name="connsiteX2" fmla="*/ 301858 w 323108"/>
                  <a:gd name="connsiteY2" fmla="*/ 93152 h 196495"/>
                  <a:gd name="connsiteX3" fmla="*/ 320717 w 323108"/>
                  <a:gd name="connsiteY3" fmla="*/ 50004 h 196495"/>
                  <a:gd name="connsiteX4" fmla="*/ 308239 w 323108"/>
                  <a:gd name="connsiteY4" fmla="*/ 19905 h 196495"/>
                  <a:gd name="connsiteX5" fmla="*/ 264425 w 323108"/>
                  <a:gd name="connsiteY5" fmla="*/ 2664 h 196495"/>
                  <a:gd name="connsiteX6" fmla="*/ 21251 w 323108"/>
                  <a:gd name="connsiteY6" fmla="*/ 103344 h 196495"/>
                  <a:gd name="connsiteX7" fmla="*/ 2392 w 323108"/>
                  <a:gd name="connsiteY7" fmla="*/ 146492 h 196495"/>
                  <a:gd name="connsiteX8" fmla="*/ 14869 w 323108"/>
                  <a:gd name="connsiteY8" fmla="*/ 176591 h 196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108" h="196495">
                    <a:moveTo>
                      <a:pt x="14774" y="176591"/>
                    </a:moveTo>
                    <a:cubicBezTo>
                      <a:pt x="21632" y="193260"/>
                      <a:pt x="41254" y="200975"/>
                      <a:pt x="58589" y="193831"/>
                    </a:cubicBezTo>
                    <a:lnTo>
                      <a:pt x="301858" y="93152"/>
                    </a:lnTo>
                    <a:cubicBezTo>
                      <a:pt x="319193" y="86008"/>
                      <a:pt x="327575" y="66672"/>
                      <a:pt x="320717" y="50004"/>
                    </a:cubicBezTo>
                    <a:lnTo>
                      <a:pt x="308239" y="19905"/>
                    </a:lnTo>
                    <a:cubicBezTo>
                      <a:pt x="301381" y="3236"/>
                      <a:pt x="281760" y="-4479"/>
                      <a:pt x="264425" y="2664"/>
                    </a:cubicBezTo>
                    <a:lnTo>
                      <a:pt x="21251" y="103344"/>
                    </a:lnTo>
                    <a:cubicBezTo>
                      <a:pt x="3916" y="110487"/>
                      <a:pt x="-4466" y="129823"/>
                      <a:pt x="2392" y="146492"/>
                    </a:cubicBezTo>
                    <a:lnTo>
                      <a:pt x="14869" y="176591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0" name="Freeform: Shape 1949">
                <a:extLst>
                  <a:ext uri="{FF2B5EF4-FFF2-40B4-BE49-F238E27FC236}">
                    <a16:creationId xmlns:a16="http://schemas.microsoft.com/office/drawing/2014/main" id="{2C39F987-59B2-A740-1E5B-BAC122DE2180}"/>
                  </a:ext>
                </a:extLst>
              </p:cNvPr>
              <p:cNvSpPr/>
              <p:nvPr/>
            </p:nvSpPr>
            <p:spPr>
              <a:xfrm>
                <a:off x="4529397" y="4306921"/>
                <a:ext cx="392916" cy="710793"/>
              </a:xfrm>
              <a:custGeom>
                <a:avLst/>
                <a:gdLst>
                  <a:gd name="connsiteX0" fmla="*/ 2883 w 392916"/>
                  <a:gd name="connsiteY0" fmla="*/ 79341 h 710793"/>
                  <a:gd name="connsiteX1" fmla="*/ 254628 w 392916"/>
                  <a:gd name="connsiteY1" fmla="*/ 687513 h 710793"/>
                  <a:gd name="connsiteX2" fmla="*/ 303968 w 392916"/>
                  <a:gd name="connsiteY2" fmla="*/ 707896 h 710793"/>
                  <a:gd name="connsiteX3" fmla="*/ 369595 w 392916"/>
                  <a:gd name="connsiteY3" fmla="*/ 680750 h 710793"/>
                  <a:gd name="connsiteX4" fmla="*/ 390074 w 392916"/>
                  <a:gd name="connsiteY4" fmla="*/ 631506 h 710793"/>
                  <a:gd name="connsiteX5" fmla="*/ 138328 w 392916"/>
                  <a:gd name="connsiteY5" fmla="*/ 23334 h 710793"/>
                  <a:gd name="connsiteX6" fmla="*/ 88989 w 392916"/>
                  <a:gd name="connsiteY6" fmla="*/ 2856 h 710793"/>
                  <a:gd name="connsiteX7" fmla="*/ 23361 w 392916"/>
                  <a:gd name="connsiteY7" fmla="*/ 30002 h 710793"/>
                  <a:gd name="connsiteX8" fmla="*/ 2883 w 392916"/>
                  <a:gd name="connsiteY8" fmla="*/ 79341 h 710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916" h="710793">
                    <a:moveTo>
                      <a:pt x="2883" y="79341"/>
                    </a:moveTo>
                    <a:lnTo>
                      <a:pt x="254628" y="687513"/>
                    </a:lnTo>
                    <a:cubicBezTo>
                      <a:pt x="262534" y="706753"/>
                      <a:pt x="284632" y="715897"/>
                      <a:pt x="303968" y="707896"/>
                    </a:cubicBezTo>
                    <a:lnTo>
                      <a:pt x="369595" y="680750"/>
                    </a:lnTo>
                    <a:cubicBezTo>
                      <a:pt x="388836" y="672749"/>
                      <a:pt x="397980" y="650651"/>
                      <a:pt x="390074" y="631506"/>
                    </a:cubicBezTo>
                    <a:lnTo>
                      <a:pt x="138328" y="23334"/>
                    </a:lnTo>
                    <a:cubicBezTo>
                      <a:pt x="130327" y="3999"/>
                      <a:pt x="108324" y="-5050"/>
                      <a:pt x="88989" y="2856"/>
                    </a:cubicBezTo>
                    <a:lnTo>
                      <a:pt x="23361" y="30002"/>
                    </a:lnTo>
                    <a:cubicBezTo>
                      <a:pt x="4121" y="38003"/>
                      <a:pt x="-5118" y="60101"/>
                      <a:pt x="2883" y="793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1" name="Freeform: Shape 1950">
                <a:extLst>
                  <a:ext uri="{FF2B5EF4-FFF2-40B4-BE49-F238E27FC236}">
                    <a16:creationId xmlns:a16="http://schemas.microsoft.com/office/drawing/2014/main" id="{164B9D4B-C983-06E7-C2FD-B83EC0763F01}"/>
                  </a:ext>
                </a:extLst>
              </p:cNvPr>
              <p:cNvSpPr/>
              <p:nvPr/>
            </p:nvSpPr>
            <p:spPr>
              <a:xfrm>
                <a:off x="4539042" y="4380970"/>
                <a:ext cx="304105" cy="597080"/>
              </a:xfrm>
              <a:custGeom>
                <a:avLst/>
                <a:gdLst>
                  <a:gd name="connsiteX0" fmla="*/ 0 w 304105"/>
                  <a:gd name="connsiteY0" fmla="*/ 21485 h 597080"/>
                  <a:gd name="connsiteX1" fmla="*/ 238316 w 304105"/>
                  <a:gd name="connsiteY1" fmla="*/ 597080 h 597080"/>
                  <a:gd name="connsiteX2" fmla="*/ 284321 w 304105"/>
                  <a:gd name="connsiteY2" fmla="*/ 578030 h 597080"/>
                  <a:gd name="connsiteX3" fmla="*/ 301657 w 304105"/>
                  <a:gd name="connsiteY3" fmla="*/ 536120 h 597080"/>
                  <a:gd name="connsiteX4" fmla="*/ 87916 w 304105"/>
                  <a:gd name="connsiteY4" fmla="*/ 19865 h 597080"/>
                  <a:gd name="connsiteX5" fmla="*/ 46006 w 304105"/>
                  <a:gd name="connsiteY5" fmla="*/ 2435 h 597080"/>
                  <a:gd name="connsiteX6" fmla="*/ 0 w 304105"/>
                  <a:gd name="connsiteY6" fmla="*/ 21485 h 59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4105" h="597080">
                    <a:moveTo>
                      <a:pt x="0" y="21485"/>
                    </a:moveTo>
                    <a:lnTo>
                      <a:pt x="238316" y="597080"/>
                    </a:lnTo>
                    <a:lnTo>
                      <a:pt x="284321" y="578030"/>
                    </a:lnTo>
                    <a:cubicBezTo>
                      <a:pt x="300704" y="571268"/>
                      <a:pt x="308420" y="552503"/>
                      <a:pt x="301657" y="536120"/>
                    </a:cubicBezTo>
                    <a:lnTo>
                      <a:pt x="87916" y="19865"/>
                    </a:lnTo>
                    <a:cubicBezTo>
                      <a:pt x="81153" y="3482"/>
                      <a:pt x="62389" y="-4328"/>
                      <a:pt x="46006" y="2435"/>
                    </a:cubicBezTo>
                    <a:lnTo>
                      <a:pt x="0" y="21485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952" name="Graphic 36">
                <a:extLst>
                  <a:ext uri="{FF2B5EF4-FFF2-40B4-BE49-F238E27FC236}">
                    <a16:creationId xmlns:a16="http://schemas.microsoft.com/office/drawing/2014/main" id="{6BA00638-E520-BFBE-97D4-76F22D9DBC5B}"/>
                  </a:ext>
                </a:extLst>
              </p:cNvPr>
              <p:cNvGrpSpPr/>
              <p:nvPr/>
            </p:nvGrpSpPr>
            <p:grpSpPr>
              <a:xfrm>
                <a:off x="4859851" y="4278309"/>
                <a:ext cx="113049" cy="165913"/>
                <a:chOff x="4859851" y="4278309"/>
                <a:chExt cx="113049" cy="165913"/>
              </a:xfrm>
            </p:grpSpPr>
            <p:sp>
              <p:nvSpPr>
                <p:cNvPr id="1966" name="Freeform: Shape 1965">
                  <a:extLst>
                    <a:ext uri="{FF2B5EF4-FFF2-40B4-BE49-F238E27FC236}">
                      <a16:creationId xmlns:a16="http://schemas.microsoft.com/office/drawing/2014/main" id="{C32977C9-10E8-D186-751E-F0B0B8BA394E}"/>
                    </a:ext>
                  </a:extLst>
                </p:cNvPr>
                <p:cNvSpPr/>
                <p:nvPr/>
              </p:nvSpPr>
              <p:spPr>
                <a:xfrm>
                  <a:off x="4859946" y="4278309"/>
                  <a:ext cx="112954" cy="165913"/>
                </a:xfrm>
                <a:custGeom>
                  <a:avLst/>
                  <a:gdLst>
                    <a:gd name="connsiteX0" fmla="*/ 2470 w 112954"/>
                    <a:gd name="connsiteY0" fmla="*/ 48136 h 165913"/>
                    <a:gd name="connsiteX1" fmla="*/ 42952 w 112954"/>
                    <a:gd name="connsiteY1" fmla="*/ 145768 h 165913"/>
                    <a:gd name="connsiteX2" fmla="*/ 85624 w 112954"/>
                    <a:gd name="connsiteY2" fmla="*/ 163389 h 165913"/>
                    <a:gd name="connsiteX3" fmla="*/ 92767 w 112954"/>
                    <a:gd name="connsiteY3" fmla="*/ 160436 h 165913"/>
                    <a:gd name="connsiteX4" fmla="*/ 110484 w 112954"/>
                    <a:gd name="connsiteY4" fmla="*/ 117859 h 165913"/>
                    <a:gd name="connsiteX5" fmla="*/ 70003 w 112954"/>
                    <a:gd name="connsiteY5" fmla="*/ 20133 h 165913"/>
                    <a:gd name="connsiteX6" fmla="*/ 27426 w 112954"/>
                    <a:gd name="connsiteY6" fmla="*/ 2512 h 165913"/>
                    <a:gd name="connsiteX7" fmla="*/ 20187 w 112954"/>
                    <a:gd name="connsiteY7" fmla="*/ 5464 h 165913"/>
                    <a:gd name="connsiteX8" fmla="*/ 2470 w 112954"/>
                    <a:gd name="connsiteY8" fmla="*/ 48136 h 16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954" h="165913">
                      <a:moveTo>
                        <a:pt x="2470" y="48136"/>
                      </a:moveTo>
                      <a:lnTo>
                        <a:pt x="42952" y="145768"/>
                      </a:lnTo>
                      <a:cubicBezTo>
                        <a:pt x="49905" y="162436"/>
                        <a:pt x="68955" y="170342"/>
                        <a:pt x="85624" y="163389"/>
                      </a:cubicBezTo>
                      <a:lnTo>
                        <a:pt x="92767" y="160436"/>
                      </a:lnTo>
                      <a:cubicBezTo>
                        <a:pt x="109436" y="153578"/>
                        <a:pt x="117342" y="134528"/>
                        <a:pt x="110484" y="117859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67" name="Freeform: Shape 1966">
                  <a:extLst>
                    <a:ext uri="{FF2B5EF4-FFF2-40B4-BE49-F238E27FC236}">
                      <a16:creationId xmlns:a16="http://schemas.microsoft.com/office/drawing/2014/main" id="{5D7E8E50-9337-FE9F-55A2-5FA4A54A1A10}"/>
                    </a:ext>
                  </a:extLst>
                </p:cNvPr>
                <p:cNvSpPr/>
                <p:nvPr/>
              </p:nvSpPr>
              <p:spPr>
                <a:xfrm>
                  <a:off x="4859851" y="4278309"/>
                  <a:ext cx="92672" cy="102809"/>
                </a:xfrm>
                <a:custGeom>
                  <a:avLst/>
                  <a:gdLst>
                    <a:gd name="connsiteX0" fmla="*/ 2566 w 92672"/>
                    <a:gd name="connsiteY0" fmla="*/ 48136 h 102809"/>
                    <a:gd name="connsiteX1" fmla="*/ 25235 w 92672"/>
                    <a:gd name="connsiteY1" fmla="*/ 102810 h 102809"/>
                    <a:gd name="connsiteX2" fmla="*/ 51810 w 92672"/>
                    <a:gd name="connsiteY2" fmla="*/ 93380 h 102809"/>
                    <a:gd name="connsiteX3" fmla="*/ 67240 w 92672"/>
                    <a:gd name="connsiteY3" fmla="*/ 86998 h 102809"/>
                    <a:gd name="connsiteX4" fmla="*/ 92672 w 92672"/>
                    <a:gd name="connsiteY4" fmla="*/ 74806 h 102809"/>
                    <a:gd name="connsiteX5" fmla="*/ 70003 w 92672"/>
                    <a:gd name="connsiteY5" fmla="*/ 20133 h 102809"/>
                    <a:gd name="connsiteX6" fmla="*/ 27426 w 92672"/>
                    <a:gd name="connsiteY6" fmla="*/ 2512 h 102809"/>
                    <a:gd name="connsiteX7" fmla="*/ 20187 w 92672"/>
                    <a:gd name="connsiteY7" fmla="*/ 5464 h 102809"/>
                    <a:gd name="connsiteX8" fmla="*/ 2470 w 92672"/>
                    <a:gd name="connsiteY8" fmla="*/ 48136 h 10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72" h="102809">
                      <a:moveTo>
                        <a:pt x="2566" y="48136"/>
                      </a:moveTo>
                      <a:lnTo>
                        <a:pt x="25235" y="102810"/>
                      </a:lnTo>
                      <a:cubicBezTo>
                        <a:pt x="33522" y="100333"/>
                        <a:pt x="42571" y="97190"/>
                        <a:pt x="51810" y="93380"/>
                      </a:cubicBezTo>
                      <a:lnTo>
                        <a:pt x="67240" y="86998"/>
                      </a:lnTo>
                      <a:cubicBezTo>
                        <a:pt x="76480" y="83093"/>
                        <a:pt x="85147" y="79093"/>
                        <a:pt x="92672" y="74806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68" name="Freeform: Shape 1967">
                  <a:extLst>
                    <a:ext uri="{FF2B5EF4-FFF2-40B4-BE49-F238E27FC236}">
                      <a16:creationId xmlns:a16="http://schemas.microsoft.com/office/drawing/2014/main" id="{03222281-C3B2-28F3-7DF8-B1E108303C20}"/>
                    </a:ext>
                  </a:extLst>
                </p:cNvPr>
                <p:cNvSpPr/>
                <p:nvPr/>
              </p:nvSpPr>
              <p:spPr>
                <a:xfrm>
                  <a:off x="4938085" y="4330690"/>
                  <a:ext cx="30630" cy="46661"/>
                </a:xfrm>
                <a:custGeom>
                  <a:avLst/>
                  <a:gdLst>
                    <a:gd name="connsiteX0" fmla="*/ 11962 w 30630"/>
                    <a:gd name="connsiteY0" fmla="*/ 40713 h 46661"/>
                    <a:gd name="connsiteX1" fmla="*/ 24630 w 30630"/>
                    <a:gd name="connsiteY1" fmla="*/ 45952 h 46661"/>
                    <a:gd name="connsiteX2" fmla="*/ 24630 w 30630"/>
                    <a:gd name="connsiteY2" fmla="*/ 45952 h 46661"/>
                    <a:gd name="connsiteX3" fmla="*/ 29869 w 30630"/>
                    <a:gd name="connsiteY3" fmla="*/ 33284 h 46661"/>
                    <a:gd name="connsiteX4" fmla="*/ 18629 w 30630"/>
                    <a:gd name="connsiteY4" fmla="*/ 6042 h 46661"/>
                    <a:gd name="connsiteX5" fmla="*/ 5961 w 30630"/>
                    <a:gd name="connsiteY5" fmla="*/ 708 h 46661"/>
                    <a:gd name="connsiteX6" fmla="*/ 5961 w 30630"/>
                    <a:gd name="connsiteY6" fmla="*/ 708 h 46661"/>
                    <a:gd name="connsiteX7" fmla="*/ 722 w 30630"/>
                    <a:gd name="connsiteY7" fmla="*/ 13376 h 46661"/>
                    <a:gd name="connsiteX8" fmla="*/ 12057 w 30630"/>
                    <a:gd name="connsiteY8" fmla="*/ 40713 h 4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30" h="46661">
                      <a:moveTo>
                        <a:pt x="11962" y="40713"/>
                      </a:moveTo>
                      <a:cubicBezTo>
                        <a:pt x="13962" y="45571"/>
                        <a:pt x="19677" y="47952"/>
                        <a:pt x="24630" y="45952"/>
                      </a:cubicBezTo>
                      <a:lnTo>
                        <a:pt x="24630" y="45952"/>
                      </a:lnTo>
                      <a:cubicBezTo>
                        <a:pt x="29583" y="43856"/>
                        <a:pt x="31964" y="38237"/>
                        <a:pt x="29869" y="33284"/>
                      </a:cubicBezTo>
                      <a:lnTo>
                        <a:pt x="18629" y="6042"/>
                      </a:lnTo>
                      <a:cubicBezTo>
                        <a:pt x="16534" y="1089"/>
                        <a:pt x="10914" y="-1292"/>
                        <a:pt x="5961" y="708"/>
                      </a:cubicBezTo>
                      <a:lnTo>
                        <a:pt x="5961" y="708"/>
                      </a:lnTo>
                      <a:cubicBezTo>
                        <a:pt x="1008" y="2804"/>
                        <a:pt x="-1278" y="8519"/>
                        <a:pt x="722" y="13376"/>
                      </a:cubicBezTo>
                      <a:lnTo>
                        <a:pt x="12057" y="40713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53" name="Graphic 36">
                <a:extLst>
                  <a:ext uri="{FF2B5EF4-FFF2-40B4-BE49-F238E27FC236}">
                    <a16:creationId xmlns:a16="http://schemas.microsoft.com/office/drawing/2014/main" id="{B158B3B0-AC71-B1A2-2286-B2C0B22A29B5}"/>
                  </a:ext>
                </a:extLst>
              </p:cNvPr>
              <p:cNvGrpSpPr/>
              <p:nvPr/>
            </p:nvGrpSpPr>
            <p:grpSpPr>
              <a:xfrm>
                <a:off x="4935397" y="4460658"/>
                <a:ext cx="113036" cy="166062"/>
                <a:chOff x="4935397" y="4460658"/>
                <a:chExt cx="113036" cy="166062"/>
              </a:xfrm>
            </p:grpSpPr>
            <p:sp>
              <p:nvSpPr>
                <p:cNvPr id="1963" name="Freeform: Shape 1962">
                  <a:extLst>
                    <a:ext uri="{FF2B5EF4-FFF2-40B4-BE49-F238E27FC236}">
                      <a16:creationId xmlns:a16="http://schemas.microsoft.com/office/drawing/2014/main" id="{FB2AEE97-3480-2E2E-65D2-E5715FA8F1A1}"/>
                    </a:ext>
                  </a:extLst>
                </p:cNvPr>
                <p:cNvSpPr/>
                <p:nvPr/>
              </p:nvSpPr>
              <p:spPr>
                <a:xfrm>
                  <a:off x="4935397" y="4460658"/>
                  <a:ext cx="113036" cy="166062"/>
                </a:xfrm>
                <a:custGeom>
                  <a:avLst/>
                  <a:gdLst>
                    <a:gd name="connsiteX0" fmla="*/ 2553 w 113036"/>
                    <a:gd name="connsiteY0" fmla="*/ 48190 h 166062"/>
                    <a:gd name="connsiteX1" fmla="*/ 43034 w 113036"/>
                    <a:gd name="connsiteY1" fmla="*/ 145917 h 166062"/>
                    <a:gd name="connsiteX2" fmla="*/ 85706 w 113036"/>
                    <a:gd name="connsiteY2" fmla="*/ 163538 h 166062"/>
                    <a:gd name="connsiteX3" fmla="*/ 92850 w 113036"/>
                    <a:gd name="connsiteY3" fmla="*/ 160490 h 166062"/>
                    <a:gd name="connsiteX4" fmla="*/ 110566 w 113036"/>
                    <a:gd name="connsiteY4" fmla="*/ 117913 h 166062"/>
                    <a:gd name="connsiteX5" fmla="*/ 70085 w 113036"/>
                    <a:gd name="connsiteY5" fmla="*/ 20187 h 166062"/>
                    <a:gd name="connsiteX6" fmla="*/ 27413 w 113036"/>
                    <a:gd name="connsiteY6" fmla="*/ 2470 h 166062"/>
                    <a:gd name="connsiteX7" fmla="*/ 20174 w 113036"/>
                    <a:gd name="connsiteY7" fmla="*/ 5423 h 166062"/>
                    <a:gd name="connsiteX8" fmla="*/ 2457 w 113036"/>
                    <a:gd name="connsiteY8" fmla="*/ 48095 h 1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036" h="166062">
                      <a:moveTo>
                        <a:pt x="2553" y="48190"/>
                      </a:moveTo>
                      <a:lnTo>
                        <a:pt x="43034" y="145917"/>
                      </a:lnTo>
                      <a:cubicBezTo>
                        <a:pt x="49987" y="162586"/>
                        <a:pt x="69037" y="170491"/>
                        <a:pt x="85706" y="163538"/>
                      </a:cubicBezTo>
                      <a:lnTo>
                        <a:pt x="92850" y="160490"/>
                      </a:lnTo>
                      <a:cubicBezTo>
                        <a:pt x="109518" y="153632"/>
                        <a:pt x="117424" y="134487"/>
                        <a:pt x="110566" y="117913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64" name="Freeform: Shape 1963">
                  <a:extLst>
                    <a:ext uri="{FF2B5EF4-FFF2-40B4-BE49-F238E27FC236}">
                      <a16:creationId xmlns:a16="http://schemas.microsoft.com/office/drawing/2014/main" id="{4277DDFE-D2C5-76F2-9953-D476492FA2ED}"/>
                    </a:ext>
                  </a:extLst>
                </p:cNvPr>
                <p:cNvSpPr/>
                <p:nvPr/>
              </p:nvSpPr>
              <p:spPr>
                <a:xfrm>
                  <a:off x="4935397" y="4460754"/>
                  <a:ext cx="92659" cy="102768"/>
                </a:xfrm>
                <a:custGeom>
                  <a:avLst/>
                  <a:gdLst>
                    <a:gd name="connsiteX0" fmla="*/ 2553 w 92659"/>
                    <a:gd name="connsiteY0" fmla="*/ 48095 h 102768"/>
                    <a:gd name="connsiteX1" fmla="*/ 25127 w 92659"/>
                    <a:gd name="connsiteY1" fmla="*/ 102769 h 102768"/>
                    <a:gd name="connsiteX2" fmla="*/ 51797 w 92659"/>
                    <a:gd name="connsiteY2" fmla="*/ 93339 h 102768"/>
                    <a:gd name="connsiteX3" fmla="*/ 67228 w 92659"/>
                    <a:gd name="connsiteY3" fmla="*/ 86957 h 102768"/>
                    <a:gd name="connsiteX4" fmla="*/ 92659 w 92659"/>
                    <a:gd name="connsiteY4" fmla="*/ 74860 h 102768"/>
                    <a:gd name="connsiteX5" fmla="*/ 70085 w 92659"/>
                    <a:gd name="connsiteY5" fmla="*/ 20187 h 102768"/>
                    <a:gd name="connsiteX6" fmla="*/ 27413 w 92659"/>
                    <a:gd name="connsiteY6" fmla="*/ 2470 h 102768"/>
                    <a:gd name="connsiteX7" fmla="*/ 20174 w 92659"/>
                    <a:gd name="connsiteY7" fmla="*/ 5423 h 102768"/>
                    <a:gd name="connsiteX8" fmla="*/ 2457 w 92659"/>
                    <a:gd name="connsiteY8" fmla="*/ 48095 h 10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59" h="102768">
                      <a:moveTo>
                        <a:pt x="2553" y="48095"/>
                      </a:moveTo>
                      <a:lnTo>
                        <a:pt x="25127" y="102769"/>
                      </a:lnTo>
                      <a:cubicBezTo>
                        <a:pt x="33414" y="100292"/>
                        <a:pt x="42462" y="97149"/>
                        <a:pt x="51797" y="93339"/>
                      </a:cubicBezTo>
                      <a:lnTo>
                        <a:pt x="67228" y="86957"/>
                      </a:lnTo>
                      <a:cubicBezTo>
                        <a:pt x="76467" y="83147"/>
                        <a:pt x="85134" y="79051"/>
                        <a:pt x="92659" y="74860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65" name="Freeform: Shape 1964">
                  <a:extLst>
                    <a:ext uri="{FF2B5EF4-FFF2-40B4-BE49-F238E27FC236}">
                      <a16:creationId xmlns:a16="http://schemas.microsoft.com/office/drawing/2014/main" id="{D4C6D783-18CC-D6FE-BAEE-493C2C202C7D}"/>
                    </a:ext>
                  </a:extLst>
                </p:cNvPr>
                <p:cNvSpPr/>
                <p:nvPr/>
              </p:nvSpPr>
              <p:spPr>
                <a:xfrm>
                  <a:off x="5013483" y="4513040"/>
                  <a:ext cx="30765" cy="46672"/>
                </a:xfrm>
                <a:custGeom>
                  <a:avLst/>
                  <a:gdLst>
                    <a:gd name="connsiteX0" fmla="*/ 12097 w 30765"/>
                    <a:gd name="connsiteY0" fmla="*/ 40672 h 46672"/>
                    <a:gd name="connsiteX1" fmla="*/ 24765 w 30765"/>
                    <a:gd name="connsiteY1" fmla="*/ 45911 h 46672"/>
                    <a:gd name="connsiteX2" fmla="*/ 24765 w 30765"/>
                    <a:gd name="connsiteY2" fmla="*/ 45911 h 46672"/>
                    <a:gd name="connsiteX3" fmla="*/ 30004 w 30765"/>
                    <a:gd name="connsiteY3" fmla="*/ 33242 h 46672"/>
                    <a:gd name="connsiteX4" fmla="*/ 18669 w 30765"/>
                    <a:gd name="connsiteY4" fmla="*/ 6001 h 46672"/>
                    <a:gd name="connsiteX5" fmla="*/ 6001 w 30765"/>
                    <a:gd name="connsiteY5" fmla="*/ 762 h 46672"/>
                    <a:gd name="connsiteX6" fmla="*/ 6001 w 30765"/>
                    <a:gd name="connsiteY6" fmla="*/ 762 h 46672"/>
                    <a:gd name="connsiteX7" fmla="*/ 762 w 30765"/>
                    <a:gd name="connsiteY7" fmla="*/ 13430 h 46672"/>
                    <a:gd name="connsiteX8" fmla="*/ 12002 w 30765"/>
                    <a:gd name="connsiteY8" fmla="*/ 40672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65" h="46672">
                      <a:moveTo>
                        <a:pt x="12097" y="40672"/>
                      </a:moveTo>
                      <a:cubicBezTo>
                        <a:pt x="14192" y="45625"/>
                        <a:pt x="19812" y="48006"/>
                        <a:pt x="24765" y="45911"/>
                      </a:cubicBezTo>
                      <a:lnTo>
                        <a:pt x="24765" y="45911"/>
                      </a:lnTo>
                      <a:cubicBezTo>
                        <a:pt x="29718" y="43815"/>
                        <a:pt x="32099" y="38195"/>
                        <a:pt x="30004" y="33242"/>
                      </a:cubicBezTo>
                      <a:lnTo>
                        <a:pt x="18669" y="6001"/>
                      </a:lnTo>
                      <a:cubicBezTo>
                        <a:pt x="16669" y="1048"/>
                        <a:pt x="10954" y="-1333"/>
                        <a:pt x="6001" y="762"/>
                      </a:cubicBezTo>
                      <a:lnTo>
                        <a:pt x="6001" y="762"/>
                      </a:lnTo>
                      <a:cubicBezTo>
                        <a:pt x="1048" y="2762"/>
                        <a:pt x="-1333" y="8477"/>
                        <a:pt x="762" y="13430"/>
                      </a:cubicBezTo>
                      <a:lnTo>
                        <a:pt x="12002" y="40672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54" name="Graphic 36">
                <a:extLst>
                  <a:ext uri="{FF2B5EF4-FFF2-40B4-BE49-F238E27FC236}">
                    <a16:creationId xmlns:a16="http://schemas.microsoft.com/office/drawing/2014/main" id="{C1259D46-DDA4-150C-D380-2433359745C2}"/>
                  </a:ext>
                </a:extLst>
              </p:cNvPr>
              <p:cNvGrpSpPr/>
              <p:nvPr/>
            </p:nvGrpSpPr>
            <p:grpSpPr>
              <a:xfrm>
                <a:off x="5014346" y="4699061"/>
                <a:ext cx="173003" cy="250652"/>
                <a:chOff x="5014346" y="4699061"/>
                <a:chExt cx="173003" cy="250652"/>
              </a:xfrm>
            </p:grpSpPr>
            <p:sp>
              <p:nvSpPr>
                <p:cNvPr id="1961" name="Freeform: Shape 1960">
                  <a:extLst>
                    <a:ext uri="{FF2B5EF4-FFF2-40B4-BE49-F238E27FC236}">
                      <a16:creationId xmlns:a16="http://schemas.microsoft.com/office/drawing/2014/main" id="{ED39B1C0-90CD-13AB-6A3F-349599165B92}"/>
                    </a:ext>
                  </a:extLst>
                </p:cNvPr>
                <p:cNvSpPr/>
                <p:nvPr/>
              </p:nvSpPr>
              <p:spPr>
                <a:xfrm>
                  <a:off x="5014346" y="4699061"/>
                  <a:ext cx="173003" cy="250652"/>
                </a:xfrm>
                <a:custGeom>
                  <a:avLst/>
                  <a:gdLst>
                    <a:gd name="connsiteX0" fmla="*/ 2470 w 173003"/>
                    <a:gd name="connsiteY0" fmla="*/ 68201 h 250652"/>
                    <a:gd name="connsiteX1" fmla="*/ 69622 w 173003"/>
                    <a:gd name="connsiteY1" fmla="*/ 230507 h 250652"/>
                    <a:gd name="connsiteX2" fmla="*/ 112294 w 173003"/>
                    <a:gd name="connsiteY2" fmla="*/ 248128 h 250652"/>
                    <a:gd name="connsiteX3" fmla="*/ 152870 w 173003"/>
                    <a:gd name="connsiteY3" fmla="*/ 231364 h 250652"/>
                    <a:gd name="connsiteX4" fmla="*/ 171063 w 173003"/>
                    <a:gd name="connsiteY4" fmla="*/ 190121 h 250652"/>
                    <a:gd name="connsiteX5" fmla="*/ 170587 w 173003"/>
                    <a:gd name="connsiteY5" fmla="*/ 188692 h 250652"/>
                    <a:gd name="connsiteX6" fmla="*/ 118485 w 173003"/>
                    <a:gd name="connsiteY6" fmla="*/ 20195 h 250652"/>
                    <a:gd name="connsiteX7" fmla="*/ 117818 w 173003"/>
                    <a:gd name="connsiteY7" fmla="*/ 18766 h 250652"/>
                    <a:gd name="connsiteX8" fmla="*/ 75813 w 173003"/>
                    <a:gd name="connsiteY8" fmla="*/ 2478 h 250652"/>
                    <a:gd name="connsiteX9" fmla="*/ 20187 w 173003"/>
                    <a:gd name="connsiteY9" fmla="*/ 25529 h 250652"/>
                    <a:gd name="connsiteX10" fmla="*/ 2470 w 173003"/>
                    <a:gd name="connsiteY10" fmla="*/ 68201 h 25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3003" h="250652">
                      <a:moveTo>
                        <a:pt x="2470" y="68201"/>
                      </a:moveTo>
                      <a:lnTo>
                        <a:pt x="69622" y="230507"/>
                      </a:lnTo>
                      <a:cubicBezTo>
                        <a:pt x="76480" y="247175"/>
                        <a:pt x="95625" y="255081"/>
                        <a:pt x="112294" y="248128"/>
                      </a:cubicBezTo>
                      <a:lnTo>
                        <a:pt x="152870" y="231364"/>
                      </a:lnTo>
                      <a:cubicBezTo>
                        <a:pt x="168967" y="224696"/>
                        <a:pt x="176968" y="206504"/>
                        <a:pt x="171063" y="190121"/>
                      </a:cubicBezTo>
                      <a:cubicBezTo>
                        <a:pt x="171063" y="189644"/>
                        <a:pt x="170777" y="189168"/>
                        <a:pt x="170587" y="188692"/>
                      </a:cubicBezTo>
                      <a:lnTo>
                        <a:pt x="118485" y="20195"/>
                      </a:lnTo>
                      <a:cubicBezTo>
                        <a:pt x="118294" y="19718"/>
                        <a:pt x="118104" y="19242"/>
                        <a:pt x="117818" y="18766"/>
                      </a:cubicBezTo>
                      <a:cubicBezTo>
                        <a:pt x="110484" y="3050"/>
                        <a:pt x="92005" y="-4189"/>
                        <a:pt x="75813" y="2478"/>
                      </a:cubicBezTo>
                      <a:lnTo>
                        <a:pt x="20187" y="25529"/>
                      </a:lnTo>
                      <a:cubicBezTo>
                        <a:pt x="3518" y="32482"/>
                        <a:pt x="-4388" y="51532"/>
                        <a:pt x="2470" y="68201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62" name="Freeform: Shape 1961">
                  <a:extLst>
                    <a:ext uri="{FF2B5EF4-FFF2-40B4-BE49-F238E27FC236}">
                      <a16:creationId xmlns:a16="http://schemas.microsoft.com/office/drawing/2014/main" id="{D49C1606-D176-E27A-24D0-BBAD964BBF72}"/>
                    </a:ext>
                  </a:extLst>
                </p:cNvPr>
                <p:cNvSpPr/>
                <p:nvPr/>
              </p:nvSpPr>
              <p:spPr>
                <a:xfrm>
                  <a:off x="5061439" y="4717923"/>
                  <a:ext cx="123969" cy="190031"/>
                </a:xfrm>
                <a:custGeom>
                  <a:avLst/>
                  <a:gdLst>
                    <a:gd name="connsiteX0" fmla="*/ 1764 w 123969"/>
                    <a:gd name="connsiteY0" fmla="*/ 54673 h 190031"/>
                    <a:gd name="connsiteX1" fmla="*/ 51580 w 123969"/>
                    <a:gd name="connsiteY1" fmla="*/ 175070 h 190031"/>
                    <a:gd name="connsiteX2" fmla="*/ 83203 w 123969"/>
                    <a:gd name="connsiteY2" fmla="*/ 188214 h 190031"/>
                    <a:gd name="connsiteX3" fmla="*/ 123970 w 123969"/>
                    <a:gd name="connsiteY3" fmla="*/ 171355 h 190031"/>
                    <a:gd name="connsiteX4" fmla="*/ 123494 w 123969"/>
                    <a:gd name="connsiteY4" fmla="*/ 169926 h 190031"/>
                    <a:gd name="connsiteX5" fmla="*/ 71392 w 123969"/>
                    <a:gd name="connsiteY5" fmla="*/ 1429 h 190031"/>
                    <a:gd name="connsiteX6" fmla="*/ 70725 w 123969"/>
                    <a:gd name="connsiteY6" fmla="*/ 0 h 190031"/>
                    <a:gd name="connsiteX7" fmla="*/ 14909 w 123969"/>
                    <a:gd name="connsiteY7" fmla="*/ 23146 h 190031"/>
                    <a:gd name="connsiteX8" fmla="*/ 1860 w 123969"/>
                    <a:gd name="connsiteY8" fmla="*/ 54769 h 19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3969" h="190031">
                      <a:moveTo>
                        <a:pt x="1764" y="54673"/>
                      </a:moveTo>
                      <a:lnTo>
                        <a:pt x="51580" y="175070"/>
                      </a:lnTo>
                      <a:cubicBezTo>
                        <a:pt x="56723" y="187452"/>
                        <a:pt x="70821" y="193262"/>
                        <a:pt x="83203" y="188214"/>
                      </a:cubicBezTo>
                      <a:lnTo>
                        <a:pt x="123970" y="171355"/>
                      </a:lnTo>
                      <a:cubicBezTo>
                        <a:pt x="123970" y="171355"/>
                        <a:pt x="123684" y="170402"/>
                        <a:pt x="123494" y="169926"/>
                      </a:cubicBezTo>
                      <a:lnTo>
                        <a:pt x="71392" y="1429"/>
                      </a:lnTo>
                      <a:cubicBezTo>
                        <a:pt x="71201" y="953"/>
                        <a:pt x="71011" y="476"/>
                        <a:pt x="70725" y="0"/>
                      </a:cubicBezTo>
                      <a:lnTo>
                        <a:pt x="14909" y="23146"/>
                      </a:lnTo>
                      <a:cubicBezTo>
                        <a:pt x="2622" y="28289"/>
                        <a:pt x="-3284" y="42481"/>
                        <a:pt x="1860" y="54769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955" name="Freeform: Shape 1954">
                <a:extLst>
                  <a:ext uri="{FF2B5EF4-FFF2-40B4-BE49-F238E27FC236}">
                    <a16:creationId xmlns:a16="http://schemas.microsoft.com/office/drawing/2014/main" id="{918EBBC6-B851-3EA6-68BF-787C689E3AD4}"/>
                  </a:ext>
                </a:extLst>
              </p:cNvPr>
              <p:cNvSpPr/>
              <p:nvPr/>
            </p:nvSpPr>
            <p:spPr>
              <a:xfrm>
                <a:off x="4537233" y="4133468"/>
                <a:ext cx="301755" cy="134881"/>
              </a:xfrm>
              <a:custGeom>
                <a:avLst/>
                <a:gdLst>
                  <a:gd name="connsiteX0" fmla="*/ 301752 w 301755"/>
                  <a:gd name="connsiteY0" fmla="*/ 0 h 134881"/>
                  <a:gd name="connsiteX1" fmla="*/ 280511 w 301755"/>
                  <a:gd name="connsiteY1" fmla="*/ 31528 h 134881"/>
                  <a:gd name="connsiteX2" fmla="*/ 37243 w 301755"/>
                  <a:gd name="connsiteY2" fmla="*/ 132207 h 134881"/>
                  <a:gd name="connsiteX3" fmla="*/ 0 w 301755"/>
                  <a:gd name="connsiteY3" fmla="*/ 124968 h 134881"/>
                  <a:gd name="connsiteX4" fmla="*/ 301657 w 301755"/>
                  <a:gd name="connsiteY4" fmla="*/ 0 h 13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755" h="134881">
                    <a:moveTo>
                      <a:pt x="301752" y="0"/>
                    </a:moveTo>
                    <a:cubicBezTo>
                      <a:pt x="301942" y="13240"/>
                      <a:pt x="293846" y="26003"/>
                      <a:pt x="280511" y="31528"/>
                    </a:cubicBezTo>
                    <a:lnTo>
                      <a:pt x="37243" y="132207"/>
                    </a:lnTo>
                    <a:cubicBezTo>
                      <a:pt x="23908" y="137732"/>
                      <a:pt x="9239" y="134398"/>
                      <a:pt x="0" y="124968"/>
                    </a:cubicBezTo>
                    <a:lnTo>
                      <a:pt x="301657" y="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6" name="Freeform: Shape 1955">
                <a:extLst>
                  <a:ext uri="{FF2B5EF4-FFF2-40B4-BE49-F238E27FC236}">
                    <a16:creationId xmlns:a16="http://schemas.microsoft.com/office/drawing/2014/main" id="{4BA41DA7-FBA4-865A-CA53-2DDA9C66A284}"/>
                  </a:ext>
                </a:extLst>
              </p:cNvPr>
              <p:cNvSpPr/>
              <p:nvPr/>
            </p:nvSpPr>
            <p:spPr>
              <a:xfrm>
                <a:off x="4729514" y="4315479"/>
                <a:ext cx="285901" cy="655405"/>
              </a:xfrm>
              <a:custGeom>
                <a:avLst/>
                <a:gdLst>
                  <a:gd name="connsiteX0" fmla="*/ 981 w 285901"/>
                  <a:gd name="connsiteY0" fmla="*/ 17252 h 655405"/>
                  <a:gd name="connsiteX1" fmla="*/ 261966 w 285901"/>
                  <a:gd name="connsiteY1" fmla="*/ 647712 h 655405"/>
                  <a:gd name="connsiteX2" fmla="*/ 268729 w 285901"/>
                  <a:gd name="connsiteY2" fmla="*/ 654475 h 655405"/>
                  <a:gd name="connsiteX3" fmla="*/ 278254 w 285901"/>
                  <a:gd name="connsiteY3" fmla="*/ 654475 h 655405"/>
                  <a:gd name="connsiteX4" fmla="*/ 278254 w 285901"/>
                  <a:gd name="connsiteY4" fmla="*/ 654475 h 655405"/>
                  <a:gd name="connsiteX5" fmla="*/ 284921 w 285901"/>
                  <a:gd name="connsiteY5" fmla="*/ 638187 h 655405"/>
                  <a:gd name="connsiteX6" fmla="*/ 23936 w 285901"/>
                  <a:gd name="connsiteY6" fmla="*/ 7727 h 655405"/>
                  <a:gd name="connsiteX7" fmla="*/ 17173 w 285901"/>
                  <a:gd name="connsiteY7" fmla="*/ 965 h 655405"/>
                  <a:gd name="connsiteX8" fmla="*/ 7648 w 285901"/>
                  <a:gd name="connsiteY8" fmla="*/ 965 h 655405"/>
                  <a:gd name="connsiteX9" fmla="*/ 7648 w 285901"/>
                  <a:gd name="connsiteY9" fmla="*/ 965 h 655405"/>
                  <a:gd name="connsiteX10" fmla="*/ 981 w 285901"/>
                  <a:gd name="connsiteY10" fmla="*/ 17252 h 65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5901" h="655405">
                    <a:moveTo>
                      <a:pt x="981" y="17252"/>
                    </a:moveTo>
                    <a:lnTo>
                      <a:pt x="261966" y="647712"/>
                    </a:lnTo>
                    <a:cubicBezTo>
                      <a:pt x="263299" y="650951"/>
                      <a:pt x="265776" y="653237"/>
                      <a:pt x="268729" y="654475"/>
                    </a:cubicBezTo>
                    <a:cubicBezTo>
                      <a:pt x="271681" y="655618"/>
                      <a:pt x="275015" y="655809"/>
                      <a:pt x="278254" y="654475"/>
                    </a:cubicBezTo>
                    <a:lnTo>
                      <a:pt x="278254" y="654475"/>
                    </a:lnTo>
                    <a:cubicBezTo>
                      <a:pt x="284635" y="651808"/>
                      <a:pt x="287588" y="644569"/>
                      <a:pt x="284921" y="638187"/>
                    </a:cubicBezTo>
                    <a:lnTo>
                      <a:pt x="23936" y="7727"/>
                    </a:lnTo>
                    <a:cubicBezTo>
                      <a:pt x="22603" y="4584"/>
                      <a:pt x="20126" y="2203"/>
                      <a:pt x="17173" y="965"/>
                    </a:cubicBezTo>
                    <a:cubicBezTo>
                      <a:pt x="14221" y="-273"/>
                      <a:pt x="10887" y="-369"/>
                      <a:pt x="7648" y="965"/>
                    </a:cubicBezTo>
                    <a:lnTo>
                      <a:pt x="7648" y="965"/>
                    </a:lnTo>
                    <a:cubicBezTo>
                      <a:pt x="1267" y="3632"/>
                      <a:pt x="-1686" y="10871"/>
                      <a:pt x="981" y="1725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7" name="Freeform: Shape 1956">
                <a:extLst>
                  <a:ext uri="{FF2B5EF4-FFF2-40B4-BE49-F238E27FC236}">
                    <a16:creationId xmlns:a16="http://schemas.microsoft.com/office/drawing/2014/main" id="{1903D9AF-E5DC-490E-9D36-09D3AF96CD02}"/>
                  </a:ext>
                </a:extLst>
              </p:cNvPr>
              <p:cNvSpPr/>
              <p:nvPr/>
            </p:nvSpPr>
            <p:spPr>
              <a:xfrm>
                <a:off x="4729609" y="4316444"/>
                <a:ext cx="278158" cy="654440"/>
              </a:xfrm>
              <a:custGeom>
                <a:avLst/>
                <a:gdLst>
                  <a:gd name="connsiteX0" fmla="*/ 886 w 278158"/>
                  <a:gd name="connsiteY0" fmla="*/ 16288 h 654440"/>
                  <a:gd name="connsiteX1" fmla="*/ 261871 w 278158"/>
                  <a:gd name="connsiteY1" fmla="*/ 646747 h 654440"/>
                  <a:gd name="connsiteX2" fmla="*/ 268633 w 278158"/>
                  <a:gd name="connsiteY2" fmla="*/ 653510 h 654440"/>
                  <a:gd name="connsiteX3" fmla="*/ 278158 w 278158"/>
                  <a:gd name="connsiteY3" fmla="*/ 653510 h 654440"/>
                  <a:gd name="connsiteX4" fmla="*/ 278158 w 278158"/>
                  <a:gd name="connsiteY4" fmla="*/ 653510 h 654440"/>
                  <a:gd name="connsiteX5" fmla="*/ 7648 w 278158"/>
                  <a:gd name="connsiteY5" fmla="*/ 0 h 654440"/>
                  <a:gd name="connsiteX6" fmla="*/ 7648 w 278158"/>
                  <a:gd name="connsiteY6" fmla="*/ 0 h 654440"/>
                  <a:gd name="connsiteX7" fmla="*/ 981 w 278158"/>
                  <a:gd name="connsiteY7" fmla="*/ 16288 h 65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158" h="654440">
                    <a:moveTo>
                      <a:pt x="886" y="16288"/>
                    </a:moveTo>
                    <a:lnTo>
                      <a:pt x="261871" y="646747"/>
                    </a:lnTo>
                    <a:cubicBezTo>
                      <a:pt x="263204" y="649986"/>
                      <a:pt x="265681" y="652272"/>
                      <a:pt x="268633" y="653510"/>
                    </a:cubicBezTo>
                    <a:cubicBezTo>
                      <a:pt x="271586" y="654653"/>
                      <a:pt x="274920" y="654844"/>
                      <a:pt x="278158" y="653510"/>
                    </a:cubicBezTo>
                    <a:lnTo>
                      <a:pt x="278158" y="653510"/>
                    </a:lnTo>
                    <a:cubicBezTo>
                      <a:pt x="278158" y="653510"/>
                      <a:pt x="7648" y="0"/>
                      <a:pt x="7648" y="0"/>
                    </a:cubicBezTo>
                    <a:lnTo>
                      <a:pt x="7648" y="0"/>
                    </a:lnTo>
                    <a:cubicBezTo>
                      <a:pt x="1267" y="2667"/>
                      <a:pt x="-1686" y="9906"/>
                      <a:pt x="981" y="16288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8" name="Freeform: Shape 1957">
                <a:extLst>
                  <a:ext uri="{FF2B5EF4-FFF2-40B4-BE49-F238E27FC236}">
                    <a16:creationId xmlns:a16="http://schemas.microsoft.com/office/drawing/2014/main" id="{147C5F2D-3028-4A88-7923-9D188D9B1B90}"/>
                  </a:ext>
                </a:extLst>
              </p:cNvPr>
              <p:cNvSpPr/>
              <p:nvPr/>
            </p:nvSpPr>
            <p:spPr>
              <a:xfrm>
                <a:off x="4505517" y="4208909"/>
                <a:ext cx="31713" cy="44286"/>
              </a:xfrm>
              <a:custGeom>
                <a:avLst/>
                <a:gdLst>
                  <a:gd name="connsiteX0" fmla="*/ 9808 w 31713"/>
                  <a:gd name="connsiteY0" fmla="*/ 37240 h 44286"/>
                  <a:gd name="connsiteX1" fmla="*/ 24667 w 31713"/>
                  <a:gd name="connsiteY1" fmla="*/ 43432 h 44286"/>
                  <a:gd name="connsiteX2" fmla="*/ 24667 w 31713"/>
                  <a:gd name="connsiteY2" fmla="*/ 43432 h 44286"/>
                  <a:gd name="connsiteX3" fmla="*/ 30859 w 31713"/>
                  <a:gd name="connsiteY3" fmla="*/ 28573 h 44286"/>
                  <a:gd name="connsiteX4" fmla="*/ 21905 w 31713"/>
                  <a:gd name="connsiteY4" fmla="*/ 7046 h 44286"/>
                  <a:gd name="connsiteX5" fmla="*/ 7046 w 31713"/>
                  <a:gd name="connsiteY5" fmla="*/ 855 h 44286"/>
                  <a:gd name="connsiteX6" fmla="*/ 7046 w 31713"/>
                  <a:gd name="connsiteY6" fmla="*/ 855 h 44286"/>
                  <a:gd name="connsiteX7" fmla="*/ 855 w 31713"/>
                  <a:gd name="connsiteY7" fmla="*/ 15714 h 44286"/>
                  <a:gd name="connsiteX8" fmla="*/ 9808 w 31713"/>
                  <a:gd name="connsiteY8" fmla="*/ 37240 h 4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13" h="44286">
                    <a:moveTo>
                      <a:pt x="9808" y="37240"/>
                    </a:moveTo>
                    <a:cubicBezTo>
                      <a:pt x="12190" y="43051"/>
                      <a:pt x="18857" y="45813"/>
                      <a:pt x="24667" y="43432"/>
                    </a:cubicBezTo>
                    <a:lnTo>
                      <a:pt x="24667" y="43432"/>
                    </a:lnTo>
                    <a:cubicBezTo>
                      <a:pt x="30478" y="41050"/>
                      <a:pt x="33240" y="34383"/>
                      <a:pt x="30859" y="28573"/>
                    </a:cubicBezTo>
                    <a:lnTo>
                      <a:pt x="21905" y="7046"/>
                    </a:lnTo>
                    <a:cubicBezTo>
                      <a:pt x="19524" y="1236"/>
                      <a:pt x="12856" y="-1526"/>
                      <a:pt x="7046" y="855"/>
                    </a:cubicBezTo>
                    <a:lnTo>
                      <a:pt x="7046" y="855"/>
                    </a:lnTo>
                    <a:cubicBezTo>
                      <a:pt x="1236" y="3236"/>
                      <a:pt x="-1526" y="9904"/>
                      <a:pt x="855" y="15714"/>
                    </a:cubicBezTo>
                    <a:lnTo>
                      <a:pt x="9808" y="37240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9" name="Freeform: Shape 1958">
                <a:extLst>
                  <a:ext uri="{FF2B5EF4-FFF2-40B4-BE49-F238E27FC236}">
                    <a16:creationId xmlns:a16="http://schemas.microsoft.com/office/drawing/2014/main" id="{1512C5CA-E6D5-6178-A2A1-D53C7BAE3447}"/>
                  </a:ext>
                </a:extLst>
              </p:cNvPr>
              <p:cNvSpPr/>
              <p:nvPr/>
            </p:nvSpPr>
            <p:spPr>
              <a:xfrm>
                <a:off x="4449141" y="4223670"/>
                <a:ext cx="435182" cy="856362"/>
              </a:xfrm>
              <a:custGeom>
                <a:avLst/>
                <a:gdLst>
                  <a:gd name="connsiteX0" fmla="*/ 77900 w 435182"/>
                  <a:gd name="connsiteY0" fmla="*/ 21241 h 856362"/>
                  <a:gd name="connsiteX1" fmla="*/ 143527 w 435182"/>
                  <a:gd name="connsiteY1" fmla="*/ 475202 h 856362"/>
                  <a:gd name="connsiteX2" fmla="*/ 427181 w 435182"/>
                  <a:gd name="connsiteY2" fmla="*/ 827151 h 856362"/>
                  <a:gd name="connsiteX3" fmla="*/ 435182 w 435182"/>
                  <a:gd name="connsiteY3" fmla="*/ 846582 h 856362"/>
                  <a:gd name="connsiteX4" fmla="*/ 293355 w 435182"/>
                  <a:gd name="connsiteY4" fmla="*/ 816959 h 856362"/>
                  <a:gd name="connsiteX5" fmla="*/ 104189 w 435182"/>
                  <a:gd name="connsiteY5" fmla="*/ 459486 h 856362"/>
                  <a:gd name="connsiteX6" fmla="*/ 60088 w 435182"/>
                  <a:gd name="connsiteY6" fmla="*/ 0 h 856362"/>
                  <a:gd name="connsiteX7" fmla="*/ 77804 w 435182"/>
                  <a:gd name="connsiteY7" fmla="*/ 21241 h 8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5182" h="856362">
                    <a:moveTo>
                      <a:pt x="77900" y="21241"/>
                    </a:moveTo>
                    <a:cubicBezTo>
                      <a:pt x="77900" y="21241"/>
                      <a:pt x="-68023" y="110300"/>
                      <a:pt x="143527" y="475202"/>
                    </a:cubicBezTo>
                    <a:cubicBezTo>
                      <a:pt x="355172" y="840105"/>
                      <a:pt x="288497" y="837438"/>
                      <a:pt x="427181" y="827151"/>
                    </a:cubicBezTo>
                    <a:lnTo>
                      <a:pt x="435182" y="846582"/>
                    </a:lnTo>
                    <a:cubicBezTo>
                      <a:pt x="435182" y="846582"/>
                      <a:pt x="339361" y="882396"/>
                      <a:pt x="293355" y="816959"/>
                    </a:cubicBezTo>
                    <a:cubicBezTo>
                      <a:pt x="247350" y="751427"/>
                      <a:pt x="265066" y="747522"/>
                      <a:pt x="104189" y="459486"/>
                    </a:cubicBezTo>
                    <a:cubicBezTo>
                      <a:pt x="-56689" y="171545"/>
                      <a:pt x="2176" y="36576"/>
                      <a:pt x="60088" y="0"/>
                    </a:cubicBezTo>
                    <a:cubicBezTo>
                      <a:pt x="60088" y="0"/>
                      <a:pt x="81710" y="1143"/>
                      <a:pt x="77804" y="212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60" name="Freeform: Shape 1959">
                <a:extLst>
                  <a:ext uri="{FF2B5EF4-FFF2-40B4-BE49-F238E27FC236}">
                    <a16:creationId xmlns:a16="http://schemas.microsoft.com/office/drawing/2014/main" id="{3118B820-C0FC-AB80-DC53-7D3DEF231395}"/>
                  </a:ext>
                </a:extLst>
              </p:cNvPr>
              <p:cNvSpPr/>
              <p:nvPr/>
            </p:nvSpPr>
            <p:spPr>
              <a:xfrm>
                <a:off x="4864133" y="5037720"/>
                <a:ext cx="31767" cy="44245"/>
              </a:xfrm>
              <a:custGeom>
                <a:avLst/>
                <a:gdLst>
                  <a:gd name="connsiteX0" fmla="*/ 9904 w 31767"/>
                  <a:gd name="connsiteY0" fmla="*/ 37199 h 44245"/>
                  <a:gd name="connsiteX1" fmla="*/ 24763 w 31767"/>
                  <a:gd name="connsiteY1" fmla="*/ 43391 h 44245"/>
                  <a:gd name="connsiteX2" fmla="*/ 24763 w 31767"/>
                  <a:gd name="connsiteY2" fmla="*/ 43391 h 44245"/>
                  <a:gd name="connsiteX3" fmla="*/ 30859 w 31767"/>
                  <a:gd name="connsiteY3" fmla="*/ 28532 h 44245"/>
                  <a:gd name="connsiteX4" fmla="*/ 21905 w 31767"/>
                  <a:gd name="connsiteY4" fmla="*/ 7005 h 44245"/>
                  <a:gd name="connsiteX5" fmla="*/ 7046 w 31767"/>
                  <a:gd name="connsiteY5" fmla="*/ 909 h 44245"/>
                  <a:gd name="connsiteX6" fmla="*/ 7046 w 31767"/>
                  <a:gd name="connsiteY6" fmla="*/ 909 h 44245"/>
                  <a:gd name="connsiteX7" fmla="*/ 855 w 31767"/>
                  <a:gd name="connsiteY7" fmla="*/ 15768 h 44245"/>
                  <a:gd name="connsiteX8" fmla="*/ 9713 w 31767"/>
                  <a:gd name="connsiteY8" fmla="*/ 37295 h 4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67" h="44245">
                    <a:moveTo>
                      <a:pt x="9904" y="37199"/>
                    </a:moveTo>
                    <a:cubicBezTo>
                      <a:pt x="12285" y="43010"/>
                      <a:pt x="18952" y="45772"/>
                      <a:pt x="24763" y="43391"/>
                    </a:cubicBezTo>
                    <a:lnTo>
                      <a:pt x="24763" y="43391"/>
                    </a:lnTo>
                    <a:cubicBezTo>
                      <a:pt x="30573" y="41010"/>
                      <a:pt x="33335" y="34342"/>
                      <a:pt x="30859" y="28532"/>
                    </a:cubicBezTo>
                    <a:lnTo>
                      <a:pt x="21905" y="7005"/>
                    </a:lnTo>
                    <a:cubicBezTo>
                      <a:pt x="19524" y="1195"/>
                      <a:pt x="12856" y="-1567"/>
                      <a:pt x="7046" y="909"/>
                    </a:cubicBezTo>
                    <a:lnTo>
                      <a:pt x="7046" y="909"/>
                    </a:lnTo>
                    <a:cubicBezTo>
                      <a:pt x="1236" y="3291"/>
                      <a:pt x="-1526" y="9958"/>
                      <a:pt x="855" y="15768"/>
                    </a:cubicBezTo>
                    <a:lnTo>
                      <a:pt x="9713" y="37295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508" name="Group 1507">
            <a:extLst>
              <a:ext uri="{FF2B5EF4-FFF2-40B4-BE49-F238E27FC236}">
                <a16:creationId xmlns:a16="http://schemas.microsoft.com/office/drawing/2014/main" id="{BBDB69D6-43AD-355A-EE34-F119AB97F211}"/>
              </a:ext>
            </a:extLst>
          </p:cNvPr>
          <p:cNvGrpSpPr/>
          <p:nvPr/>
        </p:nvGrpSpPr>
        <p:grpSpPr>
          <a:xfrm>
            <a:off x="4142875" y="-22018"/>
            <a:ext cx="4135894" cy="6880018"/>
            <a:chOff x="8065213" y="-18149"/>
            <a:chExt cx="4135894" cy="6880018"/>
          </a:xfrm>
        </p:grpSpPr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226BFA5C-97F6-2A47-B508-6B54E09B7A6D}"/>
                </a:ext>
              </a:extLst>
            </p:cNvPr>
            <p:cNvSpPr/>
            <p:nvPr/>
          </p:nvSpPr>
          <p:spPr>
            <a:xfrm>
              <a:off x="8065213" y="-18149"/>
              <a:ext cx="4135894" cy="6880018"/>
            </a:xfrm>
            <a:custGeom>
              <a:avLst/>
              <a:gdLst>
                <a:gd name="connsiteX0" fmla="*/ 0 w 4762500"/>
                <a:gd name="connsiteY0" fmla="*/ 0 h 4762500"/>
                <a:gd name="connsiteX1" fmla="*/ 4762500 w 4762500"/>
                <a:gd name="connsiteY1" fmla="*/ 0 h 4762500"/>
                <a:gd name="connsiteX2" fmla="*/ 4762500 w 4762500"/>
                <a:gd name="connsiteY2" fmla="*/ 4762500 h 4762500"/>
                <a:gd name="connsiteX3" fmla="*/ 0 w 4762500"/>
                <a:gd name="connsiteY3" fmla="*/ 4762500 h 476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00" h="4762500">
                  <a:moveTo>
                    <a:pt x="0" y="0"/>
                  </a:moveTo>
                  <a:lnTo>
                    <a:pt x="4762500" y="0"/>
                  </a:lnTo>
                  <a:lnTo>
                    <a:pt x="4762500" y="4762500"/>
                  </a:lnTo>
                  <a:lnTo>
                    <a:pt x="0" y="476250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2"/>
                </a:gs>
              </a:gsLst>
              <a:lin ang="16200000" scaled="1"/>
            </a:gra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510" name="Group 1509">
              <a:extLst>
                <a:ext uri="{FF2B5EF4-FFF2-40B4-BE49-F238E27FC236}">
                  <a16:creationId xmlns:a16="http://schemas.microsoft.com/office/drawing/2014/main" id="{CBEEB283-B324-6DE6-A01E-E0A30450C829}"/>
                </a:ext>
              </a:extLst>
            </p:cNvPr>
            <p:cNvGrpSpPr/>
            <p:nvPr/>
          </p:nvGrpSpPr>
          <p:grpSpPr>
            <a:xfrm>
              <a:off x="8142956" y="2408689"/>
              <a:ext cx="873578" cy="1041909"/>
              <a:chOff x="7452403" y="2408689"/>
              <a:chExt cx="1564131" cy="1041909"/>
            </a:xfrm>
          </p:grpSpPr>
          <p:sp>
            <p:nvSpPr>
              <p:cNvPr id="1514" name="Freeform: Shape 1513">
                <a:extLst>
                  <a:ext uri="{FF2B5EF4-FFF2-40B4-BE49-F238E27FC236}">
                    <a16:creationId xmlns:a16="http://schemas.microsoft.com/office/drawing/2014/main" id="{A4126807-75F2-DA31-1534-A46A1ADF513E}"/>
                  </a:ext>
                </a:extLst>
              </p:cNvPr>
              <p:cNvSpPr/>
              <p:nvPr/>
            </p:nvSpPr>
            <p:spPr>
              <a:xfrm>
                <a:off x="7452403" y="2409240"/>
                <a:ext cx="575009" cy="987371"/>
              </a:xfrm>
              <a:custGeom>
                <a:avLst/>
                <a:gdLst>
                  <a:gd name="connsiteX0" fmla="*/ 42233 w 398034"/>
                  <a:gd name="connsiteY0" fmla="*/ 637712 h 683480"/>
                  <a:gd name="connsiteX1" fmla="*/ 15563 w 398034"/>
                  <a:gd name="connsiteY1" fmla="*/ 607327 h 683480"/>
                  <a:gd name="connsiteX2" fmla="*/ 3657 w 398034"/>
                  <a:gd name="connsiteY2" fmla="*/ 563512 h 683480"/>
                  <a:gd name="connsiteX3" fmla="*/ 33375 w 398034"/>
                  <a:gd name="connsiteY3" fmla="*/ 555130 h 683480"/>
                  <a:gd name="connsiteX4" fmla="*/ 41281 w 398034"/>
                  <a:gd name="connsiteY4" fmla="*/ 536652 h 683480"/>
                  <a:gd name="connsiteX5" fmla="*/ 28136 w 398034"/>
                  <a:gd name="connsiteY5" fmla="*/ 515316 h 683480"/>
                  <a:gd name="connsiteX6" fmla="*/ 19945 w 398034"/>
                  <a:gd name="connsiteY6" fmla="*/ 481597 h 683480"/>
                  <a:gd name="connsiteX7" fmla="*/ 46805 w 398034"/>
                  <a:gd name="connsiteY7" fmla="*/ 480359 h 683480"/>
                  <a:gd name="connsiteX8" fmla="*/ 74523 w 398034"/>
                  <a:gd name="connsiteY8" fmla="*/ 472263 h 683480"/>
                  <a:gd name="connsiteX9" fmla="*/ 90620 w 398034"/>
                  <a:gd name="connsiteY9" fmla="*/ 457499 h 683480"/>
                  <a:gd name="connsiteX10" fmla="*/ 73761 w 398034"/>
                  <a:gd name="connsiteY10" fmla="*/ 435210 h 683480"/>
                  <a:gd name="connsiteX11" fmla="*/ 33851 w 398034"/>
                  <a:gd name="connsiteY11" fmla="*/ 422923 h 683480"/>
                  <a:gd name="connsiteX12" fmla="*/ 56330 w 398034"/>
                  <a:gd name="connsiteY12" fmla="*/ 409874 h 683480"/>
                  <a:gd name="connsiteX13" fmla="*/ 94716 w 398034"/>
                  <a:gd name="connsiteY13" fmla="*/ 397301 h 683480"/>
                  <a:gd name="connsiteX14" fmla="*/ 123005 w 398034"/>
                  <a:gd name="connsiteY14" fmla="*/ 388443 h 683480"/>
                  <a:gd name="connsiteX15" fmla="*/ 148437 w 398034"/>
                  <a:gd name="connsiteY15" fmla="*/ 378537 h 683480"/>
                  <a:gd name="connsiteX16" fmla="*/ 137483 w 398034"/>
                  <a:gd name="connsiteY16" fmla="*/ 364916 h 683480"/>
                  <a:gd name="connsiteX17" fmla="*/ 105860 w 398034"/>
                  <a:gd name="connsiteY17" fmla="*/ 358344 h 683480"/>
                  <a:gd name="connsiteX18" fmla="*/ 92716 w 398034"/>
                  <a:gd name="connsiteY18" fmla="*/ 333388 h 683480"/>
                  <a:gd name="connsiteX19" fmla="*/ 53949 w 398034"/>
                  <a:gd name="connsiteY19" fmla="*/ 319291 h 683480"/>
                  <a:gd name="connsiteX20" fmla="*/ 65093 w 398034"/>
                  <a:gd name="connsiteY20" fmla="*/ 310242 h 683480"/>
                  <a:gd name="connsiteX21" fmla="*/ 81095 w 398034"/>
                  <a:gd name="connsiteY21" fmla="*/ 301670 h 683480"/>
                  <a:gd name="connsiteX22" fmla="*/ 104146 w 398034"/>
                  <a:gd name="connsiteY22" fmla="*/ 301575 h 683480"/>
                  <a:gd name="connsiteX23" fmla="*/ 134626 w 398034"/>
                  <a:gd name="connsiteY23" fmla="*/ 308528 h 683480"/>
                  <a:gd name="connsiteX24" fmla="*/ 142912 w 398034"/>
                  <a:gd name="connsiteY24" fmla="*/ 296622 h 683480"/>
                  <a:gd name="connsiteX25" fmla="*/ 134911 w 398034"/>
                  <a:gd name="connsiteY25" fmla="*/ 275476 h 683480"/>
                  <a:gd name="connsiteX26" fmla="*/ 119767 w 398034"/>
                  <a:gd name="connsiteY26" fmla="*/ 271857 h 683480"/>
                  <a:gd name="connsiteX27" fmla="*/ 113861 w 398034"/>
                  <a:gd name="connsiteY27" fmla="*/ 259665 h 683480"/>
                  <a:gd name="connsiteX28" fmla="*/ 94430 w 398034"/>
                  <a:gd name="connsiteY28" fmla="*/ 235471 h 683480"/>
                  <a:gd name="connsiteX29" fmla="*/ 118528 w 398034"/>
                  <a:gd name="connsiteY29" fmla="*/ 237186 h 683480"/>
                  <a:gd name="connsiteX30" fmla="*/ 133864 w 398034"/>
                  <a:gd name="connsiteY30" fmla="*/ 240424 h 683480"/>
                  <a:gd name="connsiteX31" fmla="*/ 151866 w 398034"/>
                  <a:gd name="connsiteY31" fmla="*/ 238614 h 683480"/>
                  <a:gd name="connsiteX32" fmla="*/ 126148 w 398034"/>
                  <a:gd name="connsiteY32" fmla="*/ 210230 h 683480"/>
                  <a:gd name="connsiteX33" fmla="*/ 122053 w 398034"/>
                  <a:gd name="connsiteY33" fmla="*/ 191180 h 683480"/>
                  <a:gd name="connsiteX34" fmla="*/ 124148 w 398034"/>
                  <a:gd name="connsiteY34" fmla="*/ 182131 h 683480"/>
                  <a:gd name="connsiteX35" fmla="*/ 141198 w 398034"/>
                  <a:gd name="connsiteY35" fmla="*/ 188132 h 683480"/>
                  <a:gd name="connsiteX36" fmla="*/ 147770 w 398034"/>
                  <a:gd name="connsiteY36" fmla="*/ 181750 h 683480"/>
                  <a:gd name="connsiteX37" fmla="*/ 168249 w 398034"/>
                  <a:gd name="connsiteY37" fmla="*/ 185655 h 683480"/>
                  <a:gd name="connsiteX38" fmla="*/ 152533 w 398034"/>
                  <a:gd name="connsiteY38" fmla="*/ 169177 h 683480"/>
                  <a:gd name="connsiteX39" fmla="*/ 142532 w 398034"/>
                  <a:gd name="connsiteY39" fmla="*/ 153461 h 683480"/>
                  <a:gd name="connsiteX40" fmla="*/ 158343 w 398034"/>
                  <a:gd name="connsiteY40" fmla="*/ 154128 h 683480"/>
                  <a:gd name="connsiteX41" fmla="*/ 170059 w 398034"/>
                  <a:gd name="connsiteY41" fmla="*/ 155747 h 683480"/>
                  <a:gd name="connsiteX42" fmla="*/ 160629 w 398034"/>
                  <a:gd name="connsiteY42" fmla="*/ 138221 h 683480"/>
                  <a:gd name="connsiteX43" fmla="*/ 151199 w 398034"/>
                  <a:gd name="connsiteY43" fmla="*/ 127648 h 683480"/>
                  <a:gd name="connsiteX44" fmla="*/ 143389 w 398034"/>
                  <a:gd name="connsiteY44" fmla="*/ 119266 h 683480"/>
                  <a:gd name="connsiteX45" fmla="*/ 155581 w 398034"/>
                  <a:gd name="connsiteY45" fmla="*/ 117171 h 683480"/>
                  <a:gd name="connsiteX46" fmla="*/ 153199 w 398034"/>
                  <a:gd name="connsiteY46" fmla="*/ 104026 h 683480"/>
                  <a:gd name="connsiteX47" fmla="*/ 164915 w 398034"/>
                  <a:gd name="connsiteY47" fmla="*/ 104979 h 683480"/>
                  <a:gd name="connsiteX48" fmla="*/ 176440 w 398034"/>
                  <a:gd name="connsiteY48" fmla="*/ 110313 h 683480"/>
                  <a:gd name="connsiteX49" fmla="*/ 174345 w 398034"/>
                  <a:gd name="connsiteY49" fmla="*/ 91834 h 683480"/>
                  <a:gd name="connsiteX50" fmla="*/ 177584 w 398034"/>
                  <a:gd name="connsiteY50" fmla="*/ 80976 h 683480"/>
                  <a:gd name="connsiteX51" fmla="*/ 163106 w 398034"/>
                  <a:gd name="connsiteY51" fmla="*/ 60211 h 683480"/>
                  <a:gd name="connsiteX52" fmla="*/ 169773 w 398034"/>
                  <a:gd name="connsiteY52" fmla="*/ 60878 h 683480"/>
                  <a:gd name="connsiteX53" fmla="*/ 179679 w 398034"/>
                  <a:gd name="connsiteY53" fmla="*/ 69641 h 683480"/>
                  <a:gd name="connsiteX54" fmla="*/ 178917 w 398034"/>
                  <a:gd name="connsiteY54" fmla="*/ 49829 h 683480"/>
                  <a:gd name="connsiteX55" fmla="*/ 184918 w 398034"/>
                  <a:gd name="connsiteY55" fmla="*/ 51829 h 683480"/>
                  <a:gd name="connsiteX56" fmla="*/ 187394 w 398034"/>
                  <a:gd name="connsiteY56" fmla="*/ 22778 h 683480"/>
                  <a:gd name="connsiteX57" fmla="*/ 195681 w 398034"/>
                  <a:gd name="connsiteY57" fmla="*/ 394 h 683480"/>
                  <a:gd name="connsiteX58" fmla="*/ 203682 w 398034"/>
                  <a:gd name="connsiteY58" fmla="*/ 26016 h 683480"/>
                  <a:gd name="connsiteX59" fmla="*/ 211683 w 398034"/>
                  <a:gd name="connsiteY59" fmla="*/ 45733 h 683480"/>
                  <a:gd name="connsiteX60" fmla="*/ 207206 w 398034"/>
                  <a:gd name="connsiteY60" fmla="*/ 60878 h 683480"/>
                  <a:gd name="connsiteX61" fmla="*/ 208349 w 398034"/>
                  <a:gd name="connsiteY61" fmla="*/ 69927 h 683480"/>
                  <a:gd name="connsiteX62" fmla="*/ 216255 w 398034"/>
                  <a:gd name="connsiteY62" fmla="*/ 77166 h 683480"/>
                  <a:gd name="connsiteX63" fmla="*/ 202634 w 398034"/>
                  <a:gd name="connsiteY63" fmla="*/ 85262 h 683480"/>
                  <a:gd name="connsiteX64" fmla="*/ 211969 w 398034"/>
                  <a:gd name="connsiteY64" fmla="*/ 92787 h 683480"/>
                  <a:gd name="connsiteX65" fmla="*/ 199491 w 398034"/>
                  <a:gd name="connsiteY65" fmla="*/ 96311 h 683480"/>
                  <a:gd name="connsiteX66" fmla="*/ 211778 w 398034"/>
                  <a:gd name="connsiteY66" fmla="*/ 115837 h 683480"/>
                  <a:gd name="connsiteX67" fmla="*/ 207016 w 398034"/>
                  <a:gd name="connsiteY67" fmla="*/ 119742 h 683480"/>
                  <a:gd name="connsiteX68" fmla="*/ 235305 w 398034"/>
                  <a:gd name="connsiteY68" fmla="*/ 123743 h 683480"/>
                  <a:gd name="connsiteX69" fmla="*/ 228352 w 398034"/>
                  <a:gd name="connsiteY69" fmla="*/ 133554 h 683480"/>
                  <a:gd name="connsiteX70" fmla="*/ 243020 w 398034"/>
                  <a:gd name="connsiteY70" fmla="*/ 139840 h 683480"/>
                  <a:gd name="connsiteX71" fmla="*/ 227685 w 398034"/>
                  <a:gd name="connsiteY71" fmla="*/ 158319 h 683480"/>
                  <a:gd name="connsiteX72" fmla="*/ 232352 w 398034"/>
                  <a:gd name="connsiteY72" fmla="*/ 164796 h 683480"/>
                  <a:gd name="connsiteX73" fmla="*/ 207111 w 398034"/>
                  <a:gd name="connsiteY73" fmla="*/ 196038 h 683480"/>
                  <a:gd name="connsiteX74" fmla="*/ 234162 w 398034"/>
                  <a:gd name="connsiteY74" fmla="*/ 211944 h 683480"/>
                  <a:gd name="connsiteX75" fmla="*/ 260927 w 398034"/>
                  <a:gd name="connsiteY75" fmla="*/ 205182 h 683480"/>
                  <a:gd name="connsiteX76" fmla="*/ 255974 w 398034"/>
                  <a:gd name="connsiteY76" fmla="*/ 226613 h 683480"/>
                  <a:gd name="connsiteX77" fmla="*/ 231590 w 398034"/>
                  <a:gd name="connsiteY77" fmla="*/ 258141 h 683480"/>
                  <a:gd name="connsiteX78" fmla="*/ 246735 w 398034"/>
                  <a:gd name="connsiteY78" fmla="*/ 279477 h 683480"/>
                  <a:gd name="connsiteX79" fmla="*/ 296455 w 398034"/>
                  <a:gd name="connsiteY79" fmla="*/ 291288 h 683480"/>
                  <a:gd name="connsiteX80" fmla="*/ 279311 w 398034"/>
                  <a:gd name="connsiteY80" fmla="*/ 315291 h 683480"/>
                  <a:gd name="connsiteX81" fmla="*/ 270643 w 398034"/>
                  <a:gd name="connsiteY81" fmla="*/ 330531 h 683480"/>
                  <a:gd name="connsiteX82" fmla="*/ 259308 w 398034"/>
                  <a:gd name="connsiteY82" fmla="*/ 349200 h 683480"/>
                  <a:gd name="connsiteX83" fmla="*/ 275310 w 398034"/>
                  <a:gd name="connsiteY83" fmla="*/ 355105 h 683480"/>
                  <a:gd name="connsiteX84" fmla="*/ 293408 w 398034"/>
                  <a:gd name="connsiteY84" fmla="*/ 361582 h 683480"/>
                  <a:gd name="connsiteX85" fmla="*/ 327888 w 398034"/>
                  <a:gd name="connsiteY85" fmla="*/ 359487 h 683480"/>
                  <a:gd name="connsiteX86" fmla="*/ 347986 w 398034"/>
                  <a:gd name="connsiteY86" fmla="*/ 367964 h 683480"/>
                  <a:gd name="connsiteX87" fmla="*/ 321792 w 398034"/>
                  <a:gd name="connsiteY87" fmla="*/ 406731 h 683480"/>
                  <a:gd name="connsiteX88" fmla="*/ 302456 w 398034"/>
                  <a:gd name="connsiteY88" fmla="*/ 429400 h 683480"/>
                  <a:gd name="connsiteX89" fmla="*/ 310362 w 398034"/>
                  <a:gd name="connsiteY89" fmla="*/ 449117 h 683480"/>
                  <a:gd name="connsiteX90" fmla="*/ 329031 w 398034"/>
                  <a:gd name="connsiteY90" fmla="*/ 463404 h 683480"/>
                  <a:gd name="connsiteX91" fmla="*/ 281882 w 398034"/>
                  <a:gd name="connsiteY91" fmla="*/ 494551 h 683480"/>
                  <a:gd name="connsiteX92" fmla="*/ 337985 w 398034"/>
                  <a:gd name="connsiteY92" fmla="*/ 494361 h 683480"/>
                  <a:gd name="connsiteX93" fmla="*/ 352939 w 398034"/>
                  <a:gd name="connsiteY93" fmla="*/ 493694 h 683480"/>
                  <a:gd name="connsiteX94" fmla="*/ 373799 w 398034"/>
                  <a:gd name="connsiteY94" fmla="*/ 506267 h 683480"/>
                  <a:gd name="connsiteX95" fmla="*/ 333032 w 398034"/>
                  <a:gd name="connsiteY95" fmla="*/ 552844 h 683480"/>
                  <a:gd name="connsiteX96" fmla="*/ 315601 w 398034"/>
                  <a:gd name="connsiteY96" fmla="*/ 568179 h 683480"/>
                  <a:gd name="connsiteX97" fmla="*/ 300646 w 398034"/>
                  <a:gd name="connsiteY97" fmla="*/ 574847 h 683480"/>
                  <a:gd name="connsiteX98" fmla="*/ 327317 w 398034"/>
                  <a:gd name="connsiteY98" fmla="*/ 582276 h 683480"/>
                  <a:gd name="connsiteX99" fmla="*/ 361607 w 398034"/>
                  <a:gd name="connsiteY99" fmla="*/ 590944 h 683480"/>
                  <a:gd name="connsiteX100" fmla="*/ 393896 w 398034"/>
                  <a:gd name="connsiteY100" fmla="*/ 589420 h 683480"/>
                  <a:gd name="connsiteX101" fmla="*/ 376846 w 398034"/>
                  <a:gd name="connsiteY101" fmla="*/ 646570 h 683480"/>
                  <a:gd name="connsiteX102" fmla="*/ 328841 w 398034"/>
                  <a:gd name="connsiteY102" fmla="*/ 665430 h 683480"/>
                  <a:gd name="connsiteX103" fmla="*/ 264166 w 398034"/>
                  <a:gd name="connsiteY103" fmla="*/ 672573 h 683480"/>
                  <a:gd name="connsiteX104" fmla="*/ 179488 w 398034"/>
                  <a:gd name="connsiteY104" fmla="*/ 682098 h 683480"/>
                  <a:gd name="connsiteX105" fmla="*/ 113766 w 398034"/>
                  <a:gd name="connsiteY105" fmla="*/ 664191 h 683480"/>
                  <a:gd name="connsiteX106" fmla="*/ 42233 w 398034"/>
                  <a:gd name="connsiteY106" fmla="*/ 637903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034" h="683480">
                    <a:moveTo>
                      <a:pt x="42233" y="637712"/>
                    </a:moveTo>
                    <a:cubicBezTo>
                      <a:pt x="15849" y="630473"/>
                      <a:pt x="17278" y="609613"/>
                      <a:pt x="15563" y="607327"/>
                    </a:cubicBezTo>
                    <a:cubicBezTo>
                      <a:pt x="15278" y="606851"/>
                      <a:pt x="-9011" y="586182"/>
                      <a:pt x="3657" y="563512"/>
                    </a:cubicBezTo>
                    <a:cubicBezTo>
                      <a:pt x="9182" y="553606"/>
                      <a:pt x="27660" y="549415"/>
                      <a:pt x="33375" y="555130"/>
                    </a:cubicBezTo>
                    <a:cubicBezTo>
                      <a:pt x="39566" y="546653"/>
                      <a:pt x="63760" y="546939"/>
                      <a:pt x="41281" y="536652"/>
                    </a:cubicBezTo>
                    <a:cubicBezTo>
                      <a:pt x="33470" y="533128"/>
                      <a:pt x="34994" y="519602"/>
                      <a:pt x="28136" y="515316"/>
                    </a:cubicBezTo>
                    <a:cubicBezTo>
                      <a:pt x="9182" y="503409"/>
                      <a:pt x="16992" y="483216"/>
                      <a:pt x="19945" y="481597"/>
                    </a:cubicBezTo>
                    <a:cubicBezTo>
                      <a:pt x="31089" y="490551"/>
                      <a:pt x="42233" y="482359"/>
                      <a:pt x="46805" y="480359"/>
                    </a:cubicBezTo>
                    <a:cubicBezTo>
                      <a:pt x="55854" y="476644"/>
                      <a:pt x="68808" y="484550"/>
                      <a:pt x="74523" y="472263"/>
                    </a:cubicBezTo>
                    <a:cubicBezTo>
                      <a:pt x="79000" y="462642"/>
                      <a:pt x="89477" y="465405"/>
                      <a:pt x="90620" y="457499"/>
                    </a:cubicBezTo>
                    <a:cubicBezTo>
                      <a:pt x="91763" y="450069"/>
                      <a:pt x="53949" y="458547"/>
                      <a:pt x="73761" y="435210"/>
                    </a:cubicBezTo>
                    <a:cubicBezTo>
                      <a:pt x="62712" y="430638"/>
                      <a:pt x="42138" y="433877"/>
                      <a:pt x="33851" y="422923"/>
                    </a:cubicBezTo>
                    <a:cubicBezTo>
                      <a:pt x="28708" y="416256"/>
                      <a:pt x="35090" y="410065"/>
                      <a:pt x="56330" y="409874"/>
                    </a:cubicBezTo>
                    <a:cubicBezTo>
                      <a:pt x="88048" y="410065"/>
                      <a:pt x="42328" y="389681"/>
                      <a:pt x="94716" y="397301"/>
                    </a:cubicBezTo>
                    <a:cubicBezTo>
                      <a:pt x="111670" y="399777"/>
                      <a:pt x="83667" y="377203"/>
                      <a:pt x="123005" y="388443"/>
                    </a:cubicBezTo>
                    <a:cubicBezTo>
                      <a:pt x="125386" y="385680"/>
                      <a:pt x="131482" y="372155"/>
                      <a:pt x="148437" y="378537"/>
                    </a:cubicBezTo>
                    <a:cubicBezTo>
                      <a:pt x="138245" y="370155"/>
                      <a:pt x="139388" y="368059"/>
                      <a:pt x="137483" y="364916"/>
                    </a:cubicBezTo>
                    <a:cubicBezTo>
                      <a:pt x="110909" y="367869"/>
                      <a:pt x="119672" y="359201"/>
                      <a:pt x="105860" y="358344"/>
                    </a:cubicBezTo>
                    <a:cubicBezTo>
                      <a:pt x="70713" y="356344"/>
                      <a:pt x="84239" y="343294"/>
                      <a:pt x="92716" y="333388"/>
                    </a:cubicBezTo>
                    <a:cubicBezTo>
                      <a:pt x="79571" y="337008"/>
                      <a:pt x="58902" y="326816"/>
                      <a:pt x="53949" y="319291"/>
                    </a:cubicBezTo>
                    <a:cubicBezTo>
                      <a:pt x="45567" y="306337"/>
                      <a:pt x="61188" y="311004"/>
                      <a:pt x="65093" y="310242"/>
                    </a:cubicBezTo>
                    <a:cubicBezTo>
                      <a:pt x="70523" y="309195"/>
                      <a:pt x="68808" y="293383"/>
                      <a:pt x="81095" y="301670"/>
                    </a:cubicBezTo>
                    <a:cubicBezTo>
                      <a:pt x="93478" y="310052"/>
                      <a:pt x="105860" y="308623"/>
                      <a:pt x="104146" y="301575"/>
                    </a:cubicBezTo>
                    <a:cubicBezTo>
                      <a:pt x="101193" y="289192"/>
                      <a:pt x="129482" y="307290"/>
                      <a:pt x="134626" y="308528"/>
                    </a:cubicBezTo>
                    <a:cubicBezTo>
                      <a:pt x="137388" y="302527"/>
                      <a:pt x="138912" y="297765"/>
                      <a:pt x="142912" y="296622"/>
                    </a:cubicBezTo>
                    <a:cubicBezTo>
                      <a:pt x="151676" y="294145"/>
                      <a:pt x="147389" y="286144"/>
                      <a:pt x="134911" y="275476"/>
                    </a:cubicBezTo>
                    <a:cubicBezTo>
                      <a:pt x="133007" y="273857"/>
                      <a:pt x="121957" y="273666"/>
                      <a:pt x="119767" y="271857"/>
                    </a:cubicBezTo>
                    <a:cubicBezTo>
                      <a:pt x="112909" y="266332"/>
                      <a:pt x="118243" y="260617"/>
                      <a:pt x="113861" y="259665"/>
                    </a:cubicBezTo>
                    <a:cubicBezTo>
                      <a:pt x="90335" y="254235"/>
                      <a:pt x="84048" y="231852"/>
                      <a:pt x="94430" y="235471"/>
                    </a:cubicBezTo>
                    <a:cubicBezTo>
                      <a:pt x="119957" y="244425"/>
                      <a:pt x="109289" y="236424"/>
                      <a:pt x="118528" y="237186"/>
                    </a:cubicBezTo>
                    <a:cubicBezTo>
                      <a:pt x="124244" y="237757"/>
                      <a:pt x="135293" y="245091"/>
                      <a:pt x="133864" y="240424"/>
                    </a:cubicBezTo>
                    <a:cubicBezTo>
                      <a:pt x="131292" y="231852"/>
                      <a:pt x="148342" y="238995"/>
                      <a:pt x="151866" y="238614"/>
                    </a:cubicBezTo>
                    <a:cubicBezTo>
                      <a:pt x="155676" y="224708"/>
                      <a:pt x="133483" y="233566"/>
                      <a:pt x="126148" y="210230"/>
                    </a:cubicBezTo>
                    <a:cubicBezTo>
                      <a:pt x="117100" y="206610"/>
                      <a:pt x="105479" y="186227"/>
                      <a:pt x="122053" y="191180"/>
                    </a:cubicBezTo>
                    <a:cubicBezTo>
                      <a:pt x="125672" y="192228"/>
                      <a:pt x="123386" y="183560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6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2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5" y="108122"/>
                      <a:pt x="153199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0" y="110313"/>
                    </a:cubicBezTo>
                    <a:cubicBezTo>
                      <a:pt x="183679" y="97930"/>
                      <a:pt x="176155" y="97263"/>
                      <a:pt x="174345" y="91834"/>
                    </a:cubicBezTo>
                    <a:cubicBezTo>
                      <a:pt x="172249" y="85738"/>
                      <a:pt x="179393" y="87357"/>
                      <a:pt x="177584" y="80976"/>
                    </a:cubicBezTo>
                    <a:cubicBezTo>
                      <a:pt x="174536" y="70498"/>
                      <a:pt x="160629" y="74689"/>
                      <a:pt x="163106" y="60211"/>
                    </a:cubicBezTo>
                    <a:cubicBezTo>
                      <a:pt x="165011" y="51639"/>
                      <a:pt x="167773" y="59163"/>
                      <a:pt x="169773" y="60878"/>
                    </a:cubicBezTo>
                    <a:cubicBezTo>
                      <a:pt x="171869" y="62688"/>
                      <a:pt x="176822" y="60402"/>
                      <a:pt x="179679" y="69641"/>
                    </a:cubicBezTo>
                    <a:cubicBezTo>
                      <a:pt x="184061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305" y="123743"/>
                    </a:cubicBezTo>
                    <a:cubicBezTo>
                      <a:pt x="235019" y="129363"/>
                      <a:pt x="231686" y="130220"/>
                      <a:pt x="228352" y="133554"/>
                    </a:cubicBezTo>
                    <a:cubicBezTo>
                      <a:pt x="234353" y="141174"/>
                      <a:pt x="243401" y="136316"/>
                      <a:pt x="243020" y="139840"/>
                    </a:cubicBezTo>
                    <a:cubicBezTo>
                      <a:pt x="241782" y="150318"/>
                      <a:pt x="230828" y="154318"/>
                      <a:pt x="227685" y="158319"/>
                    </a:cubicBezTo>
                    <a:cubicBezTo>
                      <a:pt x="224542" y="162224"/>
                      <a:pt x="226256" y="166701"/>
                      <a:pt x="232352" y="164796"/>
                    </a:cubicBezTo>
                    <a:cubicBezTo>
                      <a:pt x="240544" y="170511"/>
                      <a:pt x="234353" y="182988"/>
                      <a:pt x="207111" y="196038"/>
                    </a:cubicBezTo>
                    <a:cubicBezTo>
                      <a:pt x="214541" y="196228"/>
                      <a:pt x="240449" y="187465"/>
                      <a:pt x="234162" y="211944"/>
                    </a:cubicBezTo>
                    <a:cubicBezTo>
                      <a:pt x="239877" y="207182"/>
                      <a:pt x="247973" y="210706"/>
                      <a:pt x="260927" y="205182"/>
                    </a:cubicBezTo>
                    <a:cubicBezTo>
                      <a:pt x="273786" y="199657"/>
                      <a:pt x="264356" y="220993"/>
                      <a:pt x="255974" y="226613"/>
                    </a:cubicBezTo>
                    <a:cubicBezTo>
                      <a:pt x="268643" y="237567"/>
                      <a:pt x="237591" y="258141"/>
                      <a:pt x="231590" y="258141"/>
                    </a:cubicBezTo>
                    <a:cubicBezTo>
                      <a:pt x="241115" y="264046"/>
                      <a:pt x="291121" y="268047"/>
                      <a:pt x="246735" y="279477"/>
                    </a:cubicBezTo>
                    <a:cubicBezTo>
                      <a:pt x="254260" y="296241"/>
                      <a:pt x="296646" y="287382"/>
                      <a:pt x="296455" y="291288"/>
                    </a:cubicBezTo>
                    <a:cubicBezTo>
                      <a:pt x="296170" y="293764"/>
                      <a:pt x="299313" y="309671"/>
                      <a:pt x="279311" y="315291"/>
                    </a:cubicBezTo>
                    <a:cubicBezTo>
                      <a:pt x="278072" y="317100"/>
                      <a:pt x="287788" y="328816"/>
                      <a:pt x="270643" y="330531"/>
                    </a:cubicBezTo>
                    <a:cubicBezTo>
                      <a:pt x="257022" y="331864"/>
                      <a:pt x="277120" y="344151"/>
                      <a:pt x="259308" y="349200"/>
                    </a:cubicBezTo>
                    <a:cubicBezTo>
                      <a:pt x="266166" y="353200"/>
                      <a:pt x="267690" y="357677"/>
                      <a:pt x="275310" y="355105"/>
                    </a:cubicBezTo>
                    <a:cubicBezTo>
                      <a:pt x="293598" y="349104"/>
                      <a:pt x="289978" y="364535"/>
                      <a:pt x="293408" y="361582"/>
                    </a:cubicBezTo>
                    <a:cubicBezTo>
                      <a:pt x="313696" y="343390"/>
                      <a:pt x="315886" y="369107"/>
                      <a:pt x="327888" y="359487"/>
                    </a:cubicBezTo>
                    <a:cubicBezTo>
                      <a:pt x="335889" y="353105"/>
                      <a:pt x="345604" y="355486"/>
                      <a:pt x="347986" y="367964"/>
                    </a:cubicBezTo>
                    <a:cubicBezTo>
                      <a:pt x="352272" y="390157"/>
                      <a:pt x="317125" y="404254"/>
                      <a:pt x="321792" y="406731"/>
                    </a:cubicBezTo>
                    <a:cubicBezTo>
                      <a:pt x="342080" y="417399"/>
                      <a:pt x="318268" y="424161"/>
                      <a:pt x="302456" y="429400"/>
                    </a:cubicBezTo>
                    <a:cubicBezTo>
                      <a:pt x="327031" y="431686"/>
                      <a:pt x="314839" y="432067"/>
                      <a:pt x="310362" y="449117"/>
                    </a:cubicBezTo>
                    <a:cubicBezTo>
                      <a:pt x="307981" y="458261"/>
                      <a:pt x="315601" y="457594"/>
                      <a:pt x="329031" y="463404"/>
                    </a:cubicBezTo>
                    <a:cubicBezTo>
                      <a:pt x="339032" y="467881"/>
                      <a:pt x="327697" y="490265"/>
                      <a:pt x="281882" y="494551"/>
                    </a:cubicBezTo>
                    <a:cubicBezTo>
                      <a:pt x="321411" y="505410"/>
                      <a:pt x="332460" y="483788"/>
                      <a:pt x="337985" y="494361"/>
                    </a:cubicBezTo>
                    <a:cubicBezTo>
                      <a:pt x="339889" y="497980"/>
                      <a:pt x="343509" y="498456"/>
                      <a:pt x="352939" y="493694"/>
                    </a:cubicBezTo>
                    <a:cubicBezTo>
                      <a:pt x="361416" y="489408"/>
                      <a:pt x="373036" y="497980"/>
                      <a:pt x="373799" y="506267"/>
                    </a:cubicBezTo>
                    <a:cubicBezTo>
                      <a:pt x="375703" y="528746"/>
                      <a:pt x="363321" y="561703"/>
                      <a:pt x="333032" y="552844"/>
                    </a:cubicBezTo>
                    <a:cubicBezTo>
                      <a:pt x="331412" y="555702"/>
                      <a:pt x="327031" y="564274"/>
                      <a:pt x="315601" y="568179"/>
                    </a:cubicBezTo>
                    <a:cubicBezTo>
                      <a:pt x="302361" y="572656"/>
                      <a:pt x="295408" y="572656"/>
                      <a:pt x="300646" y="574847"/>
                    </a:cubicBezTo>
                    <a:cubicBezTo>
                      <a:pt x="316934" y="581419"/>
                      <a:pt x="320744" y="583705"/>
                      <a:pt x="327317" y="582276"/>
                    </a:cubicBezTo>
                    <a:cubicBezTo>
                      <a:pt x="349414" y="577990"/>
                      <a:pt x="358559" y="586182"/>
                      <a:pt x="361607" y="590944"/>
                    </a:cubicBezTo>
                    <a:cubicBezTo>
                      <a:pt x="364369" y="595040"/>
                      <a:pt x="390182" y="584848"/>
                      <a:pt x="393896" y="589420"/>
                    </a:cubicBezTo>
                    <a:cubicBezTo>
                      <a:pt x="398087" y="594564"/>
                      <a:pt x="405707" y="620186"/>
                      <a:pt x="376846" y="646570"/>
                    </a:cubicBezTo>
                    <a:cubicBezTo>
                      <a:pt x="354653" y="666763"/>
                      <a:pt x="339128" y="661429"/>
                      <a:pt x="328841" y="665430"/>
                    </a:cubicBezTo>
                    <a:cubicBezTo>
                      <a:pt x="289121" y="681146"/>
                      <a:pt x="275691" y="666954"/>
                      <a:pt x="264166" y="672573"/>
                    </a:cubicBezTo>
                    <a:cubicBezTo>
                      <a:pt x="231686" y="688480"/>
                      <a:pt x="207206" y="675526"/>
                      <a:pt x="179488" y="682098"/>
                    </a:cubicBezTo>
                    <a:cubicBezTo>
                      <a:pt x="157105" y="687528"/>
                      <a:pt x="133864" y="676003"/>
                      <a:pt x="113766" y="664191"/>
                    </a:cubicBezTo>
                    <a:cubicBezTo>
                      <a:pt x="54425" y="668478"/>
                      <a:pt x="44805" y="644951"/>
                      <a:pt x="42233" y="637903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15" name="Freeform: Shape 1514">
                <a:extLst>
                  <a:ext uri="{FF2B5EF4-FFF2-40B4-BE49-F238E27FC236}">
                    <a16:creationId xmlns:a16="http://schemas.microsoft.com/office/drawing/2014/main" id="{A8D4B638-1C0A-41E6-775D-9548C2EA8C34}"/>
                  </a:ext>
                </a:extLst>
              </p:cNvPr>
              <p:cNvSpPr/>
              <p:nvPr/>
            </p:nvSpPr>
            <p:spPr>
              <a:xfrm>
                <a:off x="8026747" y="2408689"/>
                <a:ext cx="575148" cy="987371"/>
              </a:xfrm>
              <a:custGeom>
                <a:avLst/>
                <a:gdLst>
                  <a:gd name="connsiteX0" fmla="*/ 42233 w 398130"/>
                  <a:gd name="connsiteY0" fmla="*/ 637617 h 683480"/>
                  <a:gd name="connsiteX1" fmla="*/ 15563 w 398130"/>
                  <a:gd name="connsiteY1" fmla="*/ 607232 h 683480"/>
                  <a:gd name="connsiteX2" fmla="*/ 3657 w 398130"/>
                  <a:gd name="connsiteY2" fmla="*/ 563417 h 683480"/>
                  <a:gd name="connsiteX3" fmla="*/ 33375 w 398130"/>
                  <a:gd name="connsiteY3" fmla="*/ 555035 h 683480"/>
                  <a:gd name="connsiteX4" fmla="*/ 41281 w 398130"/>
                  <a:gd name="connsiteY4" fmla="*/ 536556 h 683480"/>
                  <a:gd name="connsiteX5" fmla="*/ 28136 w 398130"/>
                  <a:gd name="connsiteY5" fmla="*/ 515220 h 683480"/>
                  <a:gd name="connsiteX6" fmla="*/ 19945 w 398130"/>
                  <a:gd name="connsiteY6" fmla="*/ 481502 h 683480"/>
                  <a:gd name="connsiteX7" fmla="*/ 46805 w 398130"/>
                  <a:gd name="connsiteY7" fmla="*/ 480264 h 683480"/>
                  <a:gd name="connsiteX8" fmla="*/ 74523 w 398130"/>
                  <a:gd name="connsiteY8" fmla="*/ 472167 h 683480"/>
                  <a:gd name="connsiteX9" fmla="*/ 90620 w 398130"/>
                  <a:gd name="connsiteY9" fmla="*/ 457404 h 683480"/>
                  <a:gd name="connsiteX10" fmla="*/ 73761 w 398130"/>
                  <a:gd name="connsiteY10" fmla="*/ 435115 h 683480"/>
                  <a:gd name="connsiteX11" fmla="*/ 33851 w 398130"/>
                  <a:gd name="connsiteY11" fmla="*/ 422828 h 683480"/>
                  <a:gd name="connsiteX12" fmla="*/ 56330 w 398130"/>
                  <a:gd name="connsiteY12" fmla="*/ 409779 h 683480"/>
                  <a:gd name="connsiteX13" fmla="*/ 94716 w 398130"/>
                  <a:gd name="connsiteY13" fmla="*/ 397206 h 683480"/>
                  <a:gd name="connsiteX14" fmla="*/ 123005 w 398130"/>
                  <a:gd name="connsiteY14" fmla="*/ 388347 h 683480"/>
                  <a:gd name="connsiteX15" fmla="*/ 148437 w 398130"/>
                  <a:gd name="connsiteY15" fmla="*/ 378441 h 683480"/>
                  <a:gd name="connsiteX16" fmla="*/ 137483 w 398130"/>
                  <a:gd name="connsiteY16" fmla="*/ 364821 h 683480"/>
                  <a:gd name="connsiteX17" fmla="*/ 105860 w 398130"/>
                  <a:gd name="connsiteY17" fmla="*/ 358248 h 683480"/>
                  <a:gd name="connsiteX18" fmla="*/ 92716 w 398130"/>
                  <a:gd name="connsiteY18" fmla="*/ 333293 h 683480"/>
                  <a:gd name="connsiteX19" fmla="*/ 53949 w 398130"/>
                  <a:gd name="connsiteY19" fmla="*/ 319196 h 683480"/>
                  <a:gd name="connsiteX20" fmla="*/ 65093 w 398130"/>
                  <a:gd name="connsiteY20" fmla="*/ 310147 h 683480"/>
                  <a:gd name="connsiteX21" fmla="*/ 81095 w 398130"/>
                  <a:gd name="connsiteY21" fmla="*/ 301575 h 683480"/>
                  <a:gd name="connsiteX22" fmla="*/ 104146 w 398130"/>
                  <a:gd name="connsiteY22" fmla="*/ 301479 h 683480"/>
                  <a:gd name="connsiteX23" fmla="*/ 134626 w 398130"/>
                  <a:gd name="connsiteY23" fmla="*/ 308433 h 683480"/>
                  <a:gd name="connsiteX24" fmla="*/ 142913 w 398130"/>
                  <a:gd name="connsiteY24" fmla="*/ 296526 h 683480"/>
                  <a:gd name="connsiteX25" fmla="*/ 134911 w 398130"/>
                  <a:gd name="connsiteY25" fmla="*/ 275381 h 683480"/>
                  <a:gd name="connsiteX26" fmla="*/ 119767 w 398130"/>
                  <a:gd name="connsiteY26" fmla="*/ 271761 h 683480"/>
                  <a:gd name="connsiteX27" fmla="*/ 113861 w 398130"/>
                  <a:gd name="connsiteY27" fmla="*/ 259569 h 683480"/>
                  <a:gd name="connsiteX28" fmla="*/ 94430 w 398130"/>
                  <a:gd name="connsiteY28" fmla="*/ 235376 h 683480"/>
                  <a:gd name="connsiteX29" fmla="*/ 118528 w 398130"/>
                  <a:gd name="connsiteY29" fmla="*/ 237090 h 683480"/>
                  <a:gd name="connsiteX30" fmla="*/ 133864 w 398130"/>
                  <a:gd name="connsiteY30" fmla="*/ 240329 h 683480"/>
                  <a:gd name="connsiteX31" fmla="*/ 151866 w 398130"/>
                  <a:gd name="connsiteY31" fmla="*/ 238519 h 683480"/>
                  <a:gd name="connsiteX32" fmla="*/ 126149 w 398130"/>
                  <a:gd name="connsiteY32" fmla="*/ 210135 h 683480"/>
                  <a:gd name="connsiteX33" fmla="*/ 122053 w 398130"/>
                  <a:gd name="connsiteY33" fmla="*/ 191085 h 683480"/>
                  <a:gd name="connsiteX34" fmla="*/ 124148 w 398130"/>
                  <a:gd name="connsiteY34" fmla="*/ 182131 h 683480"/>
                  <a:gd name="connsiteX35" fmla="*/ 141198 w 398130"/>
                  <a:gd name="connsiteY35" fmla="*/ 188132 h 683480"/>
                  <a:gd name="connsiteX36" fmla="*/ 147770 w 398130"/>
                  <a:gd name="connsiteY36" fmla="*/ 181750 h 683480"/>
                  <a:gd name="connsiteX37" fmla="*/ 168249 w 398130"/>
                  <a:gd name="connsiteY37" fmla="*/ 185655 h 683480"/>
                  <a:gd name="connsiteX38" fmla="*/ 152533 w 398130"/>
                  <a:gd name="connsiteY38" fmla="*/ 169177 h 683480"/>
                  <a:gd name="connsiteX39" fmla="*/ 142532 w 398130"/>
                  <a:gd name="connsiteY39" fmla="*/ 153461 h 683480"/>
                  <a:gd name="connsiteX40" fmla="*/ 158343 w 398130"/>
                  <a:gd name="connsiteY40" fmla="*/ 154128 h 683480"/>
                  <a:gd name="connsiteX41" fmla="*/ 170059 w 398130"/>
                  <a:gd name="connsiteY41" fmla="*/ 155747 h 683480"/>
                  <a:gd name="connsiteX42" fmla="*/ 160629 w 398130"/>
                  <a:gd name="connsiteY42" fmla="*/ 138221 h 683480"/>
                  <a:gd name="connsiteX43" fmla="*/ 151199 w 398130"/>
                  <a:gd name="connsiteY43" fmla="*/ 127648 h 683480"/>
                  <a:gd name="connsiteX44" fmla="*/ 143389 w 398130"/>
                  <a:gd name="connsiteY44" fmla="*/ 119266 h 683480"/>
                  <a:gd name="connsiteX45" fmla="*/ 155581 w 398130"/>
                  <a:gd name="connsiteY45" fmla="*/ 117171 h 683480"/>
                  <a:gd name="connsiteX46" fmla="*/ 153200 w 398130"/>
                  <a:gd name="connsiteY46" fmla="*/ 104026 h 683480"/>
                  <a:gd name="connsiteX47" fmla="*/ 164915 w 398130"/>
                  <a:gd name="connsiteY47" fmla="*/ 104979 h 683480"/>
                  <a:gd name="connsiteX48" fmla="*/ 176441 w 398130"/>
                  <a:gd name="connsiteY48" fmla="*/ 110313 h 683480"/>
                  <a:gd name="connsiteX49" fmla="*/ 174345 w 398130"/>
                  <a:gd name="connsiteY49" fmla="*/ 91834 h 683480"/>
                  <a:gd name="connsiteX50" fmla="*/ 177584 w 398130"/>
                  <a:gd name="connsiteY50" fmla="*/ 80976 h 683480"/>
                  <a:gd name="connsiteX51" fmla="*/ 163106 w 398130"/>
                  <a:gd name="connsiteY51" fmla="*/ 60211 h 683480"/>
                  <a:gd name="connsiteX52" fmla="*/ 169773 w 398130"/>
                  <a:gd name="connsiteY52" fmla="*/ 60878 h 683480"/>
                  <a:gd name="connsiteX53" fmla="*/ 179679 w 398130"/>
                  <a:gd name="connsiteY53" fmla="*/ 69641 h 683480"/>
                  <a:gd name="connsiteX54" fmla="*/ 178917 w 398130"/>
                  <a:gd name="connsiteY54" fmla="*/ 49829 h 683480"/>
                  <a:gd name="connsiteX55" fmla="*/ 184918 w 398130"/>
                  <a:gd name="connsiteY55" fmla="*/ 51829 h 683480"/>
                  <a:gd name="connsiteX56" fmla="*/ 187394 w 398130"/>
                  <a:gd name="connsiteY56" fmla="*/ 22778 h 683480"/>
                  <a:gd name="connsiteX57" fmla="*/ 195681 w 398130"/>
                  <a:gd name="connsiteY57" fmla="*/ 394 h 683480"/>
                  <a:gd name="connsiteX58" fmla="*/ 203682 w 398130"/>
                  <a:gd name="connsiteY58" fmla="*/ 26016 h 683480"/>
                  <a:gd name="connsiteX59" fmla="*/ 211683 w 398130"/>
                  <a:gd name="connsiteY59" fmla="*/ 45733 h 683480"/>
                  <a:gd name="connsiteX60" fmla="*/ 207206 w 398130"/>
                  <a:gd name="connsiteY60" fmla="*/ 60878 h 683480"/>
                  <a:gd name="connsiteX61" fmla="*/ 208349 w 398130"/>
                  <a:gd name="connsiteY61" fmla="*/ 69927 h 683480"/>
                  <a:gd name="connsiteX62" fmla="*/ 216255 w 398130"/>
                  <a:gd name="connsiteY62" fmla="*/ 77166 h 683480"/>
                  <a:gd name="connsiteX63" fmla="*/ 202634 w 398130"/>
                  <a:gd name="connsiteY63" fmla="*/ 85262 h 683480"/>
                  <a:gd name="connsiteX64" fmla="*/ 211969 w 398130"/>
                  <a:gd name="connsiteY64" fmla="*/ 92787 h 683480"/>
                  <a:gd name="connsiteX65" fmla="*/ 199491 w 398130"/>
                  <a:gd name="connsiteY65" fmla="*/ 96311 h 683480"/>
                  <a:gd name="connsiteX66" fmla="*/ 211778 w 398130"/>
                  <a:gd name="connsiteY66" fmla="*/ 115837 h 683480"/>
                  <a:gd name="connsiteX67" fmla="*/ 207016 w 398130"/>
                  <a:gd name="connsiteY67" fmla="*/ 119742 h 683480"/>
                  <a:gd name="connsiteX68" fmla="*/ 235400 w 398130"/>
                  <a:gd name="connsiteY68" fmla="*/ 123743 h 683480"/>
                  <a:gd name="connsiteX69" fmla="*/ 228447 w 398130"/>
                  <a:gd name="connsiteY69" fmla="*/ 133554 h 683480"/>
                  <a:gd name="connsiteX70" fmla="*/ 243116 w 398130"/>
                  <a:gd name="connsiteY70" fmla="*/ 139840 h 683480"/>
                  <a:gd name="connsiteX71" fmla="*/ 227780 w 398130"/>
                  <a:gd name="connsiteY71" fmla="*/ 158319 h 683480"/>
                  <a:gd name="connsiteX72" fmla="*/ 232448 w 398130"/>
                  <a:gd name="connsiteY72" fmla="*/ 164796 h 683480"/>
                  <a:gd name="connsiteX73" fmla="*/ 207206 w 398130"/>
                  <a:gd name="connsiteY73" fmla="*/ 196038 h 683480"/>
                  <a:gd name="connsiteX74" fmla="*/ 234257 w 398130"/>
                  <a:gd name="connsiteY74" fmla="*/ 211944 h 683480"/>
                  <a:gd name="connsiteX75" fmla="*/ 261023 w 398130"/>
                  <a:gd name="connsiteY75" fmla="*/ 205182 h 683480"/>
                  <a:gd name="connsiteX76" fmla="*/ 256069 w 398130"/>
                  <a:gd name="connsiteY76" fmla="*/ 226613 h 683480"/>
                  <a:gd name="connsiteX77" fmla="*/ 231685 w 398130"/>
                  <a:gd name="connsiteY77" fmla="*/ 258141 h 683480"/>
                  <a:gd name="connsiteX78" fmla="*/ 246830 w 398130"/>
                  <a:gd name="connsiteY78" fmla="*/ 279477 h 683480"/>
                  <a:gd name="connsiteX79" fmla="*/ 296551 w 398130"/>
                  <a:gd name="connsiteY79" fmla="*/ 291288 h 683480"/>
                  <a:gd name="connsiteX80" fmla="*/ 279406 w 398130"/>
                  <a:gd name="connsiteY80" fmla="*/ 315291 h 683480"/>
                  <a:gd name="connsiteX81" fmla="*/ 270738 w 398130"/>
                  <a:gd name="connsiteY81" fmla="*/ 330531 h 683480"/>
                  <a:gd name="connsiteX82" fmla="*/ 259403 w 398130"/>
                  <a:gd name="connsiteY82" fmla="*/ 349200 h 683480"/>
                  <a:gd name="connsiteX83" fmla="*/ 275405 w 398130"/>
                  <a:gd name="connsiteY83" fmla="*/ 355105 h 683480"/>
                  <a:gd name="connsiteX84" fmla="*/ 293503 w 398130"/>
                  <a:gd name="connsiteY84" fmla="*/ 361582 h 683480"/>
                  <a:gd name="connsiteX85" fmla="*/ 327983 w 398130"/>
                  <a:gd name="connsiteY85" fmla="*/ 359487 h 683480"/>
                  <a:gd name="connsiteX86" fmla="*/ 348081 w 398130"/>
                  <a:gd name="connsiteY86" fmla="*/ 367964 h 683480"/>
                  <a:gd name="connsiteX87" fmla="*/ 321887 w 398130"/>
                  <a:gd name="connsiteY87" fmla="*/ 406731 h 683480"/>
                  <a:gd name="connsiteX88" fmla="*/ 302551 w 398130"/>
                  <a:gd name="connsiteY88" fmla="*/ 429400 h 683480"/>
                  <a:gd name="connsiteX89" fmla="*/ 310457 w 398130"/>
                  <a:gd name="connsiteY89" fmla="*/ 449117 h 683480"/>
                  <a:gd name="connsiteX90" fmla="*/ 329126 w 398130"/>
                  <a:gd name="connsiteY90" fmla="*/ 463404 h 683480"/>
                  <a:gd name="connsiteX91" fmla="*/ 281977 w 398130"/>
                  <a:gd name="connsiteY91" fmla="*/ 494551 h 683480"/>
                  <a:gd name="connsiteX92" fmla="*/ 338080 w 398130"/>
                  <a:gd name="connsiteY92" fmla="*/ 494361 h 683480"/>
                  <a:gd name="connsiteX93" fmla="*/ 353034 w 398130"/>
                  <a:gd name="connsiteY93" fmla="*/ 493694 h 683480"/>
                  <a:gd name="connsiteX94" fmla="*/ 373894 w 398130"/>
                  <a:gd name="connsiteY94" fmla="*/ 506267 h 683480"/>
                  <a:gd name="connsiteX95" fmla="*/ 333127 w 398130"/>
                  <a:gd name="connsiteY95" fmla="*/ 552844 h 683480"/>
                  <a:gd name="connsiteX96" fmla="*/ 315696 w 398130"/>
                  <a:gd name="connsiteY96" fmla="*/ 568179 h 683480"/>
                  <a:gd name="connsiteX97" fmla="*/ 300742 w 398130"/>
                  <a:gd name="connsiteY97" fmla="*/ 574847 h 683480"/>
                  <a:gd name="connsiteX98" fmla="*/ 327412 w 398130"/>
                  <a:gd name="connsiteY98" fmla="*/ 582276 h 683480"/>
                  <a:gd name="connsiteX99" fmla="*/ 361702 w 398130"/>
                  <a:gd name="connsiteY99" fmla="*/ 590944 h 683480"/>
                  <a:gd name="connsiteX100" fmla="*/ 393992 w 398130"/>
                  <a:gd name="connsiteY100" fmla="*/ 589420 h 683480"/>
                  <a:gd name="connsiteX101" fmla="*/ 376942 w 398130"/>
                  <a:gd name="connsiteY101" fmla="*/ 646570 h 683480"/>
                  <a:gd name="connsiteX102" fmla="*/ 328936 w 398130"/>
                  <a:gd name="connsiteY102" fmla="*/ 665430 h 683480"/>
                  <a:gd name="connsiteX103" fmla="*/ 264261 w 398130"/>
                  <a:gd name="connsiteY103" fmla="*/ 672573 h 683480"/>
                  <a:gd name="connsiteX104" fmla="*/ 179584 w 398130"/>
                  <a:gd name="connsiteY104" fmla="*/ 682098 h 683480"/>
                  <a:gd name="connsiteX105" fmla="*/ 113861 w 398130"/>
                  <a:gd name="connsiteY105" fmla="*/ 664191 h 683480"/>
                  <a:gd name="connsiteX106" fmla="*/ 42328 w 398130"/>
                  <a:gd name="connsiteY106" fmla="*/ 637902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130" h="683480">
                    <a:moveTo>
                      <a:pt x="42233" y="637617"/>
                    </a:moveTo>
                    <a:cubicBezTo>
                      <a:pt x="15849" y="630378"/>
                      <a:pt x="17278" y="609518"/>
                      <a:pt x="15563" y="607232"/>
                    </a:cubicBezTo>
                    <a:cubicBezTo>
                      <a:pt x="15277" y="606756"/>
                      <a:pt x="-9011" y="586086"/>
                      <a:pt x="3657" y="563417"/>
                    </a:cubicBezTo>
                    <a:cubicBezTo>
                      <a:pt x="9182" y="553511"/>
                      <a:pt x="27660" y="549320"/>
                      <a:pt x="33375" y="555035"/>
                    </a:cubicBezTo>
                    <a:cubicBezTo>
                      <a:pt x="39566" y="546558"/>
                      <a:pt x="63760" y="546843"/>
                      <a:pt x="41281" y="536556"/>
                    </a:cubicBezTo>
                    <a:cubicBezTo>
                      <a:pt x="33470" y="533032"/>
                      <a:pt x="34994" y="519507"/>
                      <a:pt x="28136" y="515220"/>
                    </a:cubicBezTo>
                    <a:cubicBezTo>
                      <a:pt x="9182" y="503314"/>
                      <a:pt x="16992" y="483121"/>
                      <a:pt x="19945" y="481502"/>
                    </a:cubicBezTo>
                    <a:cubicBezTo>
                      <a:pt x="31089" y="490455"/>
                      <a:pt x="42233" y="482264"/>
                      <a:pt x="46805" y="480264"/>
                    </a:cubicBezTo>
                    <a:cubicBezTo>
                      <a:pt x="55854" y="476549"/>
                      <a:pt x="68808" y="484455"/>
                      <a:pt x="74523" y="472167"/>
                    </a:cubicBezTo>
                    <a:cubicBezTo>
                      <a:pt x="79000" y="462547"/>
                      <a:pt x="89477" y="465309"/>
                      <a:pt x="90620" y="457404"/>
                    </a:cubicBezTo>
                    <a:cubicBezTo>
                      <a:pt x="91763" y="449974"/>
                      <a:pt x="53949" y="458451"/>
                      <a:pt x="73761" y="435115"/>
                    </a:cubicBezTo>
                    <a:cubicBezTo>
                      <a:pt x="62712" y="430543"/>
                      <a:pt x="42138" y="433782"/>
                      <a:pt x="33851" y="422828"/>
                    </a:cubicBezTo>
                    <a:cubicBezTo>
                      <a:pt x="28708" y="416160"/>
                      <a:pt x="35090" y="409969"/>
                      <a:pt x="56330" y="409779"/>
                    </a:cubicBezTo>
                    <a:cubicBezTo>
                      <a:pt x="88049" y="409969"/>
                      <a:pt x="42328" y="389586"/>
                      <a:pt x="94716" y="397206"/>
                    </a:cubicBezTo>
                    <a:cubicBezTo>
                      <a:pt x="111671" y="399682"/>
                      <a:pt x="83667" y="377108"/>
                      <a:pt x="123005" y="388347"/>
                    </a:cubicBezTo>
                    <a:cubicBezTo>
                      <a:pt x="125386" y="385585"/>
                      <a:pt x="131483" y="372060"/>
                      <a:pt x="148437" y="378441"/>
                    </a:cubicBezTo>
                    <a:cubicBezTo>
                      <a:pt x="138245" y="370059"/>
                      <a:pt x="139388" y="367964"/>
                      <a:pt x="137483" y="364821"/>
                    </a:cubicBezTo>
                    <a:cubicBezTo>
                      <a:pt x="110909" y="367773"/>
                      <a:pt x="119672" y="359106"/>
                      <a:pt x="105860" y="358248"/>
                    </a:cubicBezTo>
                    <a:cubicBezTo>
                      <a:pt x="70713" y="356248"/>
                      <a:pt x="84239" y="343199"/>
                      <a:pt x="92716" y="333293"/>
                    </a:cubicBezTo>
                    <a:cubicBezTo>
                      <a:pt x="79571" y="336912"/>
                      <a:pt x="58902" y="326721"/>
                      <a:pt x="53949" y="319196"/>
                    </a:cubicBezTo>
                    <a:cubicBezTo>
                      <a:pt x="45567" y="306242"/>
                      <a:pt x="61188" y="310909"/>
                      <a:pt x="65093" y="310147"/>
                    </a:cubicBezTo>
                    <a:cubicBezTo>
                      <a:pt x="70523" y="309099"/>
                      <a:pt x="68808" y="293288"/>
                      <a:pt x="81095" y="301575"/>
                    </a:cubicBezTo>
                    <a:cubicBezTo>
                      <a:pt x="93478" y="309957"/>
                      <a:pt x="105860" y="308528"/>
                      <a:pt x="104146" y="301479"/>
                    </a:cubicBezTo>
                    <a:cubicBezTo>
                      <a:pt x="101193" y="289097"/>
                      <a:pt x="129482" y="307194"/>
                      <a:pt x="134626" y="308433"/>
                    </a:cubicBezTo>
                    <a:cubicBezTo>
                      <a:pt x="137388" y="302432"/>
                      <a:pt x="138912" y="297669"/>
                      <a:pt x="142913" y="296526"/>
                    </a:cubicBezTo>
                    <a:cubicBezTo>
                      <a:pt x="151676" y="294050"/>
                      <a:pt x="147389" y="286049"/>
                      <a:pt x="134911" y="275381"/>
                    </a:cubicBezTo>
                    <a:cubicBezTo>
                      <a:pt x="133007" y="273762"/>
                      <a:pt x="121958" y="273571"/>
                      <a:pt x="119767" y="271761"/>
                    </a:cubicBezTo>
                    <a:cubicBezTo>
                      <a:pt x="112909" y="266237"/>
                      <a:pt x="118243" y="260522"/>
                      <a:pt x="113861" y="259569"/>
                    </a:cubicBezTo>
                    <a:cubicBezTo>
                      <a:pt x="90334" y="254140"/>
                      <a:pt x="84048" y="231756"/>
                      <a:pt x="94430" y="235376"/>
                    </a:cubicBezTo>
                    <a:cubicBezTo>
                      <a:pt x="119957" y="244329"/>
                      <a:pt x="109289" y="236328"/>
                      <a:pt x="118528" y="237090"/>
                    </a:cubicBezTo>
                    <a:cubicBezTo>
                      <a:pt x="124243" y="237662"/>
                      <a:pt x="135293" y="244996"/>
                      <a:pt x="133864" y="240329"/>
                    </a:cubicBezTo>
                    <a:cubicBezTo>
                      <a:pt x="131292" y="231756"/>
                      <a:pt x="148342" y="238900"/>
                      <a:pt x="151866" y="238519"/>
                    </a:cubicBezTo>
                    <a:cubicBezTo>
                      <a:pt x="155676" y="224613"/>
                      <a:pt x="133483" y="233471"/>
                      <a:pt x="126149" y="210135"/>
                    </a:cubicBezTo>
                    <a:cubicBezTo>
                      <a:pt x="117100" y="206515"/>
                      <a:pt x="105479" y="186132"/>
                      <a:pt x="122053" y="191085"/>
                    </a:cubicBezTo>
                    <a:cubicBezTo>
                      <a:pt x="125672" y="192132"/>
                      <a:pt x="123386" y="183465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7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3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6" y="108122"/>
                      <a:pt x="153200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1" y="110313"/>
                    </a:cubicBezTo>
                    <a:cubicBezTo>
                      <a:pt x="183775" y="97930"/>
                      <a:pt x="176155" y="97263"/>
                      <a:pt x="174345" y="91834"/>
                    </a:cubicBezTo>
                    <a:cubicBezTo>
                      <a:pt x="172250" y="85738"/>
                      <a:pt x="179393" y="87357"/>
                      <a:pt x="177584" y="80976"/>
                    </a:cubicBezTo>
                    <a:cubicBezTo>
                      <a:pt x="174535" y="70498"/>
                      <a:pt x="160629" y="74689"/>
                      <a:pt x="163106" y="60211"/>
                    </a:cubicBezTo>
                    <a:cubicBezTo>
                      <a:pt x="165010" y="51639"/>
                      <a:pt x="167773" y="59163"/>
                      <a:pt x="169773" y="60878"/>
                    </a:cubicBezTo>
                    <a:cubicBezTo>
                      <a:pt x="171868" y="62688"/>
                      <a:pt x="176822" y="60402"/>
                      <a:pt x="179679" y="69641"/>
                    </a:cubicBezTo>
                    <a:cubicBezTo>
                      <a:pt x="184060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400" y="123743"/>
                    </a:cubicBezTo>
                    <a:cubicBezTo>
                      <a:pt x="235115" y="129363"/>
                      <a:pt x="231781" y="130220"/>
                      <a:pt x="228447" y="133554"/>
                    </a:cubicBezTo>
                    <a:cubicBezTo>
                      <a:pt x="234448" y="141174"/>
                      <a:pt x="243592" y="136316"/>
                      <a:pt x="243116" y="139840"/>
                    </a:cubicBezTo>
                    <a:cubicBezTo>
                      <a:pt x="241877" y="150318"/>
                      <a:pt x="230924" y="154318"/>
                      <a:pt x="227780" y="158319"/>
                    </a:cubicBezTo>
                    <a:cubicBezTo>
                      <a:pt x="224637" y="162224"/>
                      <a:pt x="226351" y="166701"/>
                      <a:pt x="232448" y="164796"/>
                    </a:cubicBezTo>
                    <a:cubicBezTo>
                      <a:pt x="240639" y="170511"/>
                      <a:pt x="234448" y="182988"/>
                      <a:pt x="207206" y="196038"/>
                    </a:cubicBezTo>
                    <a:cubicBezTo>
                      <a:pt x="214636" y="196228"/>
                      <a:pt x="240544" y="187465"/>
                      <a:pt x="234257" y="211944"/>
                    </a:cubicBezTo>
                    <a:cubicBezTo>
                      <a:pt x="239972" y="207182"/>
                      <a:pt x="248164" y="210706"/>
                      <a:pt x="261023" y="205182"/>
                    </a:cubicBezTo>
                    <a:cubicBezTo>
                      <a:pt x="273881" y="199657"/>
                      <a:pt x="264451" y="220993"/>
                      <a:pt x="256069" y="226613"/>
                    </a:cubicBezTo>
                    <a:cubicBezTo>
                      <a:pt x="268738" y="237567"/>
                      <a:pt x="237686" y="258141"/>
                      <a:pt x="231685" y="258141"/>
                    </a:cubicBezTo>
                    <a:cubicBezTo>
                      <a:pt x="241210" y="264046"/>
                      <a:pt x="291217" y="268047"/>
                      <a:pt x="246830" y="279477"/>
                    </a:cubicBezTo>
                    <a:cubicBezTo>
                      <a:pt x="254355" y="296241"/>
                      <a:pt x="296741" y="287382"/>
                      <a:pt x="296551" y="291288"/>
                    </a:cubicBezTo>
                    <a:cubicBezTo>
                      <a:pt x="296265" y="293764"/>
                      <a:pt x="299408" y="309671"/>
                      <a:pt x="279406" y="315291"/>
                    </a:cubicBezTo>
                    <a:cubicBezTo>
                      <a:pt x="278168" y="317100"/>
                      <a:pt x="287883" y="328816"/>
                      <a:pt x="270738" y="330531"/>
                    </a:cubicBezTo>
                    <a:cubicBezTo>
                      <a:pt x="257117" y="331864"/>
                      <a:pt x="277215" y="344151"/>
                      <a:pt x="259403" y="349200"/>
                    </a:cubicBezTo>
                    <a:cubicBezTo>
                      <a:pt x="266261" y="353200"/>
                      <a:pt x="267785" y="357677"/>
                      <a:pt x="275405" y="355105"/>
                    </a:cubicBezTo>
                    <a:cubicBezTo>
                      <a:pt x="293693" y="349104"/>
                      <a:pt x="290074" y="364535"/>
                      <a:pt x="293503" y="361582"/>
                    </a:cubicBezTo>
                    <a:cubicBezTo>
                      <a:pt x="313791" y="343389"/>
                      <a:pt x="315982" y="369107"/>
                      <a:pt x="327983" y="359487"/>
                    </a:cubicBezTo>
                    <a:cubicBezTo>
                      <a:pt x="335984" y="353105"/>
                      <a:pt x="345700" y="355486"/>
                      <a:pt x="348081" y="367964"/>
                    </a:cubicBezTo>
                    <a:cubicBezTo>
                      <a:pt x="352367" y="390157"/>
                      <a:pt x="317220" y="404254"/>
                      <a:pt x="321887" y="406731"/>
                    </a:cubicBezTo>
                    <a:cubicBezTo>
                      <a:pt x="342176" y="417399"/>
                      <a:pt x="318363" y="424161"/>
                      <a:pt x="302551" y="429400"/>
                    </a:cubicBezTo>
                    <a:cubicBezTo>
                      <a:pt x="327126" y="431686"/>
                      <a:pt x="314934" y="432067"/>
                      <a:pt x="310457" y="449117"/>
                    </a:cubicBezTo>
                    <a:cubicBezTo>
                      <a:pt x="308076" y="458261"/>
                      <a:pt x="315696" y="457594"/>
                      <a:pt x="329126" y="463404"/>
                    </a:cubicBezTo>
                    <a:cubicBezTo>
                      <a:pt x="339127" y="467881"/>
                      <a:pt x="327793" y="490265"/>
                      <a:pt x="281977" y="494551"/>
                    </a:cubicBezTo>
                    <a:cubicBezTo>
                      <a:pt x="321506" y="505410"/>
                      <a:pt x="332555" y="483788"/>
                      <a:pt x="338080" y="494361"/>
                    </a:cubicBezTo>
                    <a:cubicBezTo>
                      <a:pt x="339985" y="497980"/>
                      <a:pt x="343604" y="498456"/>
                      <a:pt x="353034" y="493694"/>
                    </a:cubicBezTo>
                    <a:cubicBezTo>
                      <a:pt x="361607" y="489408"/>
                      <a:pt x="373132" y="497980"/>
                      <a:pt x="373894" y="506267"/>
                    </a:cubicBezTo>
                    <a:cubicBezTo>
                      <a:pt x="375799" y="528746"/>
                      <a:pt x="363416" y="561702"/>
                      <a:pt x="333127" y="552844"/>
                    </a:cubicBezTo>
                    <a:cubicBezTo>
                      <a:pt x="331508" y="555702"/>
                      <a:pt x="327126" y="564274"/>
                      <a:pt x="315696" y="568179"/>
                    </a:cubicBezTo>
                    <a:cubicBezTo>
                      <a:pt x="302456" y="572656"/>
                      <a:pt x="295503" y="572656"/>
                      <a:pt x="300742" y="574847"/>
                    </a:cubicBezTo>
                    <a:cubicBezTo>
                      <a:pt x="317030" y="581419"/>
                      <a:pt x="320840" y="583610"/>
                      <a:pt x="327412" y="582276"/>
                    </a:cubicBezTo>
                    <a:cubicBezTo>
                      <a:pt x="349510" y="577990"/>
                      <a:pt x="358654" y="586182"/>
                      <a:pt x="361702" y="590944"/>
                    </a:cubicBezTo>
                    <a:cubicBezTo>
                      <a:pt x="364464" y="595040"/>
                      <a:pt x="390277" y="584848"/>
                      <a:pt x="393992" y="589420"/>
                    </a:cubicBezTo>
                    <a:cubicBezTo>
                      <a:pt x="398183" y="594564"/>
                      <a:pt x="405802" y="620186"/>
                      <a:pt x="376942" y="646570"/>
                    </a:cubicBezTo>
                    <a:cubicBezTo>
                      <a:pt x="354749" y="666763"/>
                      <a:pt x="339223" y="661429"/>
                      <a:pt x="328936" y="665430"/>
                    </a:cubicBezTo>
                    <a:cubicBezTo>
                      <a:pt x="289217" y="681146"/>
                      <a:pt x="275786" y="667049"/>
                      <a:pt x="264261" y="672573"/>
                    </a:cubicBezTo>
                    <a:cubicBezTo>
                      <a:pt x="231876" y="688385"/>
                      <a:pt x="207301" y="675526"/>
                      <a:pt x="179584" y="682098"/>
                    </a:cubicBezTo>
                    <a:cubicBezTo>
                      <a:pt x="157200" y="687528"/>
                      <a:pt x="133959" y="676002"/>
                      <a:pt x="113861" y="664191"/>
                    </a:cubicBezTo>
                    <a:cubicBezTo>
                      <a:pt x="54616" y="668478"/>
                      <a:pt x="44900" y="644951"/>
                      <a:pt x="42328" y="637902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16" name="Freeform: Shape 1515">
                <a:extLst>
                  <a:ext uri="{FF2B5EF4-FFF2-40B4-BE49-F238E27FC236}">
                    <a16:creationId xmlns:a16="http://schemas.microsoft.com/office/drawing/2014/main" id="{292E88E2-A1A0-87A6-51E0-B69C860C1D09}"/>
                  </a:ext>
                </a:extLst>
              </p:cNvPr>
              <p:cNvSpPr/>
              <p:nvPr/>
            </p:nvSpPr>
            <p:spPr>
              <a:xfrm>
                <a:off x="8674040" y="2807956"/>
                <a:ext cx="342494" cy="588677"/>
              </a:xfrm>
              <a:custGeom>
                <a:avLst/>
                <a:gdLst>
                  <a:gd name="connsiteX0" fmla="*/ 25169 w 237082"/>
                  <a:gd name="connsiteY0" fmla="*/ 380000 h 407495"/>
                  <a:gd name="connsiteX1" fmla="*/ 9263 w 237082"/>
                  <a:gd name="connsiteY1" fmla="*/ 361902 h 407495"/>
                  <a:gd name="connsiteX2" fmla="*/ 2214 w 237082"/>
                  <a:gd name="connsiteY2" fmla="*/ 335709 h 407495"/>
                  <a:gd name="connsiteX3" fmla="*/ 19930 w 237082"/>
                  <a:gd name="connsiteY3" fmla="*/ 330756 h 407495"/>
                  <a:gd name="connsiteX4" fmla="*/ 24598 w 237082"/>
                  <a:gd name="connsiteY4" fmla="*/ 319707 h 407495"/>
                  <a:gd name="connsiteX5" fmla="*/ 16787 w 237082"/>
                  <a:gd name="connsiteY5" fmla="*/ 306943 h 407495"/>
                  <a:gd name="connsiteX6" fmla="*/ 11930 w 237082"/>
                  <a:gd name="connsiteY6" fmla="*/ 286845 h 407495"/>
                  <a:gd name="connsiteX7" fmla="*/ 27932 w 237082"/>
                  <a:gd name="connsiteY7" fmla="*/ 286083 h 407495"/>
                  <a:gd name="connsiteX8" fmla="*/ 44410 w 237082"/>
                  <a:gd name="connsiteY8" fmla="*/ 281226 h 407495"/>
                  <a:gd name="connsiteX9" fmla="*/ 54030 w 237082"/>
                  <a:gd name="connsiteY9" fmla="*/ 272463 h 407495"/>
                  <a:gd name="connsiteX10" fmla="*/ 44029 w 237082"/>
                  <a:gd name="connsiteY10" fmla="*/ 259128 h 407495"/>
                  <a:gd name="connsiteX11" fmla="*/ 20216 w 237082"/>
                  <a:gd name="connsiteY11" fmla="*/ 251793 h 407495"/>
                  <a:gd name="connsiteX12" fmla="*/ 33647 w 237082"/>
                  <a:gd name="connsiteY12" fmla="*/ 244078 h 407495"/>
                  <a:gd name="connsiteX13" fmla="*/ 56507 w 237082"/>
                  <a:gd name="connsiteY13" fmla="*/ 236553 h 407495"/>
                  <a:gd name="connsiteX14" fmla="*/ 73366 w 237082"/>
                  <a:gd name="connsiteY14" fmla="*/ 231315 h 407495"/>
                  <a:gd name="connsiteX15" fmla="*/ 88511 w 237082"/>
                  <a:gd name="connsiteY15" fmla="*/ 225409 h 407495"/>
                  <a:gd name="connsiteX16" fmla="*/ 82034 w 237082"/>
                  <a:gd name="connsiteY16" fmla="*/ 217313 h 407495"/>
                  <a:gd name="connsiteX17" fmla="*/ 63174 w 237082"/>
                  <a:gd name="connsiteY17" fmla="*/ 213408 h 407495"/>
                  <a:gd name="connsiteX18" fmla="*/ 55363 w 237082"/>
                  <a:gd name="connsiteY18" fmla="*/ 198549 h 407495"/>
                  <a:gd name="connsiteX19" fmla="*/ 32218 w 237082"/>
                  <a:gd name="connsiteY19" fmla="*/ 190167 h 407495"/>
                  <a:gd name="connsiteX20" fmla="*/ 38885 w 237082"/>
                  <a:gd name="connsiteY20" fmla="*/ 184737 h 407495"/>
                  <a:gd name="connsiteX21" fmla="*/ 48410 w 237082"/>
                  <a:gd name="connsiteY21" fmla="*/ 179594 h 407495"/>
                  <a:gd name="connsiteX22" fmla="*/ 62126 w 237082"/>
                  <a:gd name="connsiteY22" fmla="*/ 179594 h 407495"/>
                  <a:gd name="connsiteX23" fmla="*/ 80319 w 237082"/>
                  <a:gd name="connsiteY23" fmla="*/ 183785 h 407495"/>
                  <a:gd name="connsiteX24" fmla="*/ 85272 w 237082"/>
                  <a:gd name="connsiteY24" fmla="*/ 176736 h 407495"/>
                  <a:gd name="connsiteX25" fmla="*/ 80510 w 237082"/>
                  <a:gd name="connsiteY25" fmla="*/ 164163 h 407495"/>
                  <a:gd name="connsiteX26" fmla="*/ 71461 w 237082"/>
                  <a:gd name="connsiteY26" fmla="*/ 162068 h 407495"/>
                  <a:gd name="connsiteX27" fmla="*/ 67937 w 237082"/>
                  <a:gd name="connsiteY27" fmla="*/ 154829 h 407495"/>
                  <a:gd name="connsiteX28" fmla="*/ 56316 w 237082"/>
                  <a:gd name="connsiteY28" fmla="*/ 140351 h 407495"/>
                  <a:gd name="connsiteX29" fmla="*/ 70699 w 237082"/>
                  <a:gd name="connsiteY29" fmla="*/ 141399 h 407495"/>
                  <a:gd name="connsiteX30" fmla="*/ 79843 w 237082"/>
                  <a:gd name="connsiteY30" fmla="*/ 143304 h 407495"/>
                  <a:gd name="connsiteX31" fmla="*/ 90606 w 237082"/>
                  <a:gd name="connsiteY31" fmla="*/ 142256 h 407495"/>
                  <a:gd name="connsiteX32" fmla="*/ 75271 w 237082"/>
                  <a:gd name="connsiteY32" fmla="*/ 125301 h 407495"/>
                  <a:gd name="connsiteX33" fmla="*/ 72794 w 237082"/>
                  <a:gd name="connsiteY33" fmla="*/ 113967 h 407495"/>
                  <a:gd name="connsiteX34" fmla="*/ 74033 w 237082"/>
                  <a:gd name="connsiteY34" fmla="*/ 108633 h 407495"/>
                  <a:gd name="connsiteX35" fmla="*/ 84224 w 237082"/>
                  <a:gd name="connsiteY35" fmla="*/ 112157 h 407495"/>
                  <a:gd name="connsiteX36" fmla="*/ 88130 w 237082"/>
                  <a:gd name="connsiteY36" fmla="*/ 108347 h 407495"/>
                  <a:gd name="connsiteX37" fmla="*/ 100322 w 237082"/>
                  <a:gd name="connsiteY37" fmla="*/ 110633 h 407495"/>
                  <a:gd name="connsiteX38" fmla="*/ 90892 w 237082"/>
                  <a:gd name="connsiteY38" fmla="*/ 100822 h 407495"/>
                  <a:gd name="connsiteX39" fmla="*/ 84891 w 237082"/>
                  <a:gd name="connsiteY39" fmla="*/ 91392 h 407495"/>
                  <a:gd name="connsiteX40" fmla="*/ 94321 w 237082"/>
                  <a:gd name="connsiteY40" fmla="*/ 91773 h 407495"/>
                  <a:gd name="connsiteX41" fmla="*/ 101274 w 237082"/>
                  <a:gd name="connsiteY41" fmla="*/ 92726 h 407495"/>
                  <a:gd name="connsiteX42" fmla="*/ 95654 w 237082"/>
                  <a:gd name="connsiteY42" fmla="*/ 82344 h 407495"/>
                  <a:gd name="connsiteX43" fmla="*/ 90035 w 237082"/>
                  <a:gd name="connsiteY43" fmla="*/ 76057 h 407495"/>
                  <a:gd name="connsiteX44" fmla="*/ 85367 w 237082"/>
                  <a:gd name="connsiteY44" fmla="*/ 71104 h 407495"/>
                  <a:gd name="connsiteX45" fmla="*/ 92606 w 237082"/>
                  <a:gd name="connsiteY45" fmla="*/ 69866 h 407495"/>
                  <a:gd name="connsiteX46" fmla="*/ 91178 w 237082"/>
                  <a:gd name="connsiteY46" fmla="*/ 61960 h 407495"/>
                  <a:gd name="connsiteX47" fmla="*/ 98226 w 237082"/>
                  <a:gd name="connsiteY47" fmla="*/ 62532 h 407495"/>
                  <a:gd name="connsiteX48" fmla="*/ 105084 w 237082"/>
                  <a:gd name="connsiteY48" fmla="*/ 65770 h 407495"/>
                  <a:gd name="connsiteX49" fmla="*/ 103846 w 237082"/>
                  <a:gd name="connsiteY49" fmla="*/ 54721 h 407495"/>
                  <a:gd name="connsiteX50" fmla="*/ 105751 w 237082"/>
                  <a:gd name="connsiteY50" fmla="*/ 48244 h 407495"/>
                  <a:gd name="connsiteX51" fmla="*/ 97083 w 237082"/>
                  <a:gd name="connsiteY51" fmla="*/ 35862 h 407495"/>
                  <a:gd name="connsiteX52" fmla="*/ 101084 w 237082"/>
                  <a:gd name="connsiteY52" fmla="*/ 36243 h 407495"/>
                  <a:gd name="connsiteX53" fmla="*/ 106989 w 237082"/>
                  <a:gd name="connsiteY53" fmla="*/ 41481 h 407495"/>
                  <a:gd name="connsiteX54" fmla="*/ 106513 w 237082"/>
                  <a:gd name="connsiteY54" fmla="*/ 29670 h 407495"/>
                  <a:gd name="connsiteX55" fmla="*/ 110037 w 237082"/>
                  <a:gd name="connsiteY55" fmla="*/ 30909 h 407495"/>
                  <a:gd name="connsiteX56" fmla="*/ 111561 w 237082"/>
                  <a:gd name="connsiteY56" fmla="*/ 13573 h 407495"/>
                  <a:gd name="connsiteX57" fmla="*/ 116514 w 237082"/>
                  <a:gd name="connsiteY57" fmla="*/ 238 h 407495"/>
                  <a:gd name="connsiteX58" fmla="*/ 121277 w 237082"/>
                  <a:gd name="connsiteY58" fmla="*/ 15478 h 407495"/>
                  <a:gd name="connsiteX59" fmla="*/ 126039 w 237082"/>
                  <a:gd name="connsiteY59" fmla="*/ 27194 h 407495"/>
                  <a:gd name="connsiteX60" fmla="*/ 123372 w 237082"/>
                  <a:gd name="connsiteY60" fmla="*/ 36243 h 407495"/>
                  <a:gd name="connsiteX61" fmla="*/ 124039 w 237082"/>
                  <a:gd name="connsiteY61" fmla="*/ 41672 h 407495"/>
                  <a:gd name="connsiteX62" fmla="*/ 128801 w 237082"/>
                  <a:gd name="connsiteY62" fmla="*/ 45958 h 407495"/>
                  <a:gd name="connsiteX63" fmla="*/ 120610 w 237082"/>
                  <a:gd name="connsiteY63" fmla="*/ 50816 h 407495"/>
                  <a:gd name="connsiteX64" fmla="*/ 126230 w 237082"/>
                  <a:gd name="connsiteY64" fmla="*/ 55293 h 407495"/>
                  <a:gd name="connsiteX65" fmla="*/ 118800 w 237082"/>
                  <a:gd name="connsiteY65" fmla="*/ 57388 h 407495"/>
                  <a:gd name="connsiteX66" fmla="*/ 126134 w 237082"/>
                  <a:gd name="connsiteY66" fmla="*/ 69009 h 407495"/>
                  <a:gd name="connsiteX67" fmla="*/ 123277 w 237082"/>
                  <a:gd name="connsiteY67" fmla="*/ 71390 h 407495"/>
                  <a:gd name="connsiteX68" fmla="*/ 140136 w 237082"/>
                  <a:gd name="connsiteY68" fmla="*/ 73771 h 407495"/>
                  <a:gd name="connsiteX69" fmla="*/ 135945 w 237082"/>
                  <a:gd name="connsiteY69" fmla="*/ 79581 h 407495"/>
                  <a:gd name="connsiteX70" fmla="*/ 144708 w 237082"/>
                  <a:gd name="connsiteY70" fmla="*/ 83296 h 407495"/>
                  <a:gd name="connsiteX71" fmla="*/ 135564 w 237082"/>
                  <a:gd name="connsiteY71" fmla="*/ 94250 h 407495"/>
                  <a:gd name="connsiteX72" fmla="*/ 138326 w 237082"/>
                  <a:gd name="connsiteY72" fmla="*/ 98155 h 407495"/>
                  <a:gd name="connsiteX73" fmla="*/ 123277 w 237082"/>
                  <a:gd name="connsiteY73" fmla="*/ 116824 h 407495"/>
                  <a:gd name="connsiteX74" fmla="*/ 139374 w 237082"/>
                  <a:gd name="connsiteY74" fmla="*/ 126349 h 407495"/>
                  <a:gd name="connsiteX75" fmla="*/ 155376 w 237082"/>
                  <a:gd name="connsiteY75" fmla="*/ 122253 h 407495"/>
                  <a:gd name="connsiteX76" fmla="*/ 152423 w 237082"/>
                  <a:gd name="connsiteY76" fmla="*/ 135017 h 407495"/>
                  <a:gd name="connsiteX77" fmla="*/ 137850 w 237082"/>
                  <a:gd name="connsiteY77" fmla="*/ 153781 h 407495"/>
                  <a:gd name="connsiteX78" fmla="*/ 146899 w 237082"/>
                  <a:gd name="connsiteY78" fmla="*/ 166545 h 407495"/>
                  <a:gd name="connsiteX79" fmla="*/ 176617 w 237082"/>
                  <a:gd name="connsiteY79" fmla="*/ 173593 h 407495"/>
                  <a:gd name="connsiteX80" fmla="*/ 166330 w 237082"/>
                  <a:gd name="connsiteY80" fmla="*/ 187881 h 407495"/>
                  <a:gd name="connsiteX81" fmla="*/ 161186 w 237082"/>
                  <a:gd name="connsiteY81" fmla="*/ 196929 h 407495"/>
                  <a:gd name="connsiteX82" fmla="*/ 154424 w 237082"/>
                  <a:gd name="connsiteY82" fmla="*/ 208074 h 407495"/>
                  <a:gd name="connsiteX83" fmla="*/ 163949 w 237082"/>
                  <a:gd name="connsiteY83" fmla="*/ 211598 h 407495"/>
                  <a:gd name="connsiteX84" fmla="*/ 174712 w 237082"/>
                  <a:gd name="connsiteY84" fmla="*/ 215503 h 407495"/>
                  <a:gd name="connsiteX85" fmla="*/ 195286 w 237082"/>
                  <a:gd name="connsiteY85" fmla="*/ 214265 h 407495"/>
                  <a:gd name="connsiteX86" fmla="*/ 207287 w 237082"/>
                  <a:gd name="connsiteY86" fmla="*/ 219313 h 407495"/>
                  <a:gd name="connsiteX87" fmla="*/ 191666 w 237082"/>
                  <a:gd name="connsiteY87" fmla="*/ 242459 h 407495"/>
                  <a:gd name="connsiteX88" fmla="*/ 180141 w 237082"/>
                  <a:gd name="connsiteY88" fmla="*/ 255984 h 407495"/>
                  <a:gd name="connsiteX89" fmla="*/ 184904 w 237082"/>
                  <a:gd name="connsiteY89" fmla="*/ 267700 h 407495"/>
                  <a:gd name="connsiteX90" fmla="*/ 196048 w 237082"/>
                  <a:gd name="connsiteY90" fmla="*/ 276273 h 407495"/>
                  <a:gd name="connsiteX91" fmla="*/ 167854 w 237082"/>
                  <a:gd name="connsiteY91" fmla="*/ 294942 h 407495"/>
                  <a:gd name="connsiteX92" fmla="*/ 201287 w 237082"/>
                  <a:gd name="connsiteY92" fmla="*/ 294846 h 407495"/>
                  <a:gd name="connsiteX93" fmla="*/ 210240 w 237082"/>
                  <a:gd name="connsiteY93" fmla="*/ 294465 h 407495"/>
                  <a:gd name="connsiteX94" fmla="*/ 222622 w 237082"/>
                  <a:gd name="connsiteY94" fmla="*/ 301990 h 407495"/>
                  <a:gd name="connsiteX95" fmla="*/ 198334 w 237082"/>
                  <a:gd name="connsiteY95" fmla="*/ 329708 h 407495"/>
                  <a:gd name="connsiteX96" fmla="*/ 187952 w 237082"/>
                  <a:gd name="connsiteY96" fmla="*/ 338852 h 407495"/>
                  <a:gd name="connsiteX97" fmla="*/ 178998 w 237082"/>
                  <a:gd name="connsiteY97" fmla="*/ 342757 h 407495"/>
                  <a:gd name="connsiteX98" fmla="*/ 194905 w 237082"/>
                  <a:gd name="connsiteY98" fmla="*/ 347139 h 407495"/>
                  <a:gd name="connsiteX99" fmla="*/ 215384 w 237082"/>
                  <a:gd name="connsiteY99" fmla="*/ 352282 h 407495"/>
                  <a:gd name="connsiteX100" fmla="*/ 234624 w 237082"/>
                  <a:gd name="connsiteY100" fmla="*/ 351330 h 407495"/>
                  <a:gd name="connsiteX101" fmla="*/ 224432 w 237082"/>
                  <a:gd name="connsiteY101" fmla="*/ 385429 h 407495"/>
                  <a:gd name="connsiteX102" fmla="*/ 195857 w 237082"/>
                  <a:gd name="connsiteY102" fmla="*/ 396669 h 407495"/>
                  <a:gd name="connsiteX103" fmla="*/ 157281 w 237082"/>
                  <a:gd name="connsiteY103" fmla="*/ 400955 h 407495"/>
                  <a:gd name="connsiteX104" fmla="*/ 106799 w 237082"/>
                  <a:gd name="connsiteY104" fmla="*/ 406670 h 407495"/>
                  <a:gd name="connsiteX105" fmla="*/ 67651 w 237082"/>
                  <a:gd name="connsiteY105" fmla="*/ 396002 h 407495"/>
                  <a:gd name="connsiteX106" fmla="*/ 24979 w 237082"/>
                  <a:gd name="connsiteY106" fmla="*/ 380381 h 40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082" h="407495">
                    <a:moveTo>
                      <a:pt x="25169" y="380000"/>
                    </a:moveTo>
                    <a:cubicBezTo>
                      <a:pt x="9453" y="375618"/>
                      <a:pt x="10310" y="363236"/>
                      <a:pt x="9263" y="361902"/>
                    </a:cubicBezTo>
                    <a:cubicBezTo>
                      <a:pt x="9072" y="361617"/>
                      <a:pt x="-5406" y="349329"/>
                      <a:pt x="2214" y="335709"/>
                    </a:cubicBezTo>
                    <a:cubicBezTo>
                      <a:pt x="5453" y="329803"/>
                      <a:pt x="16502" y="327327"/>
                      <a:pt x="19930" y="330756"/>
                    </a:cubicBezTo>
                    <a:cubicBezTo>
                      <a:pt x="23645" y="325707"/>
                      <a:pt x="38123" y="325898"/>
                      <a:pt x="24598" y="319707"/>
                    </a:cubicBezTo>
                    <a:cubicBezTo>
                      <a:pt x="19930" y="317611"/>
                      <a:pt x="20883" y="309515"/>
                      <a:pt x="16787" y="306943"/>
                    </a:cubicBezTo>
                    <a:cubicBezTo>
                      <a:pt x="5453" y="299895"/>
                      <a:pt x="10120" y="287798"/>
                      <a:pt x="11930" y="286845"/>
                    </a:cubicBezTo>
                    <a:cubicBezTo>
                      <a:pt x="18597" y="292179"/>
                      <a:pt x="25169" y="287322"/>
                      <a:pt x="27932" y="286083"/>
                    </a:cubicBezTo>
                    <a:cubicBezTo>
                      <a:pt x="33361" y="283797"/>
                      <a:pt x="41076" y="288560"/>
                      <a:pt x="44410" y="281226"/>
                    </a:cubicBezTo>
                    <a:cubicBezTo>
                      <a:pt x="47077" y="275511"/>
                      <a:pt x="53268" y="277130"/>
                      <a:pt x="54030" y="272463"/>
                    </a:cubicBezTo>
                    <a:cubicBezTo>
                      <a:pt x="54697" y="267986"/>
                      <a:pt x="32218" y="273034"/>
                      <a:pt x="44029" y="259128"/>
                    </a:cubicBezTo>
                    <a:cubicBezTo>
                      <a:pt x="37457" y="256365"/>
                      <a:pt x="25169" y="258366"/>
                      <a:pt x="20216" y="251793"/>
                    </a:cubicBezTo>
                    <a:cubicBezTo>
                      <a:pt x="17168" y="247793"/>
                      <a:pt x="20978" y="244173"/>
                      <a:pt x="33647" y="244078"/>
                    </a:cubicBezTo>
                    <a:cubicBezTo>
                      <a:pt x="52601" y="244078"/>
                      <a:pt x="25360" y="232077"/>
                      <a:pt x="56507" y="236553"/>
                    </a:cubicBezTo>
                    <a:cubicBezTo>
                      <a:pt x="66603" y="238077"/>
                      <a:pt x="49934" y="224552"/>
                      <a:pt x="73366" y="231315"/>
                    </a:cubicBezTo>
                    <a:cubicBezTo>
                      <a:pt x="74795" y="229695"/>
                      <a:pt x="78414" y="221599"/>
                      <a:pt x="88511" y="225409"/>
                    </a:cubicBezTo>
                    <a:cubicBezTo>
                      <a:pt x="82414" y="220361"/>
                      <a:pt x="83081" y="219123"/>
                      <a:pt x="82034" y="217313"/>
                    </a:cubicBezTo>
                    <a:cubicBezTo>
                      <a:pt x="66127" y="219123"/>
                      <a:pt x="71366" y="213884"/>
                      <a:pt x="63174" y="213408"/>
                    </a:cubicBezTo>
                    <a:cubicBezTo>
                      <a:pt x="42219" y="212169"/>
                      <a:pt x="50315" y="204454"/>
                      <a:pt x="55363" y="198549"/>
                    </a:cubicBezTo>
                    <a:cubicBezTo>
                      <a:pt x="47553" y="200739"/>
                      <a:pt x="35171" y="194643"/>
                      <a:pt x="32218" y="190167"/>
                    </a:cubicBezTo>
                    <a:cubicBezTo>
                      <a:pt x="27170" y="182451"/>
                      <a:pt x="36504" y="185214"/>
                      <a:pt x="38885" y="184737"/>
                    </a:cubicBezTo>
                    <a:cubicBezTo>
                      <a:pt x="42124" y="184166"/>
                      <a:pt x="41076" y="174641"/>
                      <a:pt x="48410" y="179594"/>
                    </a:cubicBezTo>
                    <a:cubicBezTo>
                      <a:pt x="55745" y="184547"/>
                      <a:pt x="63174" y="183690"/>
                      <a:pt x="62126" y="179594"/>
                    </a:cubicBezTo>
                    <a:cubicBezTo>
                      <a:pt x="60317" y="172260"/>
                      <a:pt x="77271" y="183023"/>
                      <a:pt x="80319" y="183785"/>
                    </a:cubicBezTo>
                    <a:cubicBezTo>
                      <a:pt x="81938" y="180261"/>
                      <a:pt x="82891" y="177403"/>
                      <a:pt x="85272" y="176736"/>
                    </a:cubicBezTo>
                    <a:cubicBezTo>
                      <a:pt x="90511" y="175308"/>
                      <a:pt x="87939" y="170450"/>
                      <a:pt x="80510" y="164163"/>
                    </a:cubicBezTo>
                    <a:cubicBezTo>
                      <a:pt x="79367" y="163211"/>
                      <a:pt x="72794" y="163116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4" y="140922"/>
                      <a:pt x="70699" y="141399"/>
                    </a:cubicBezTo>
                    <a:cubicBezTo>
                      <a:pt x="74128" y="141780"/>
                      <a:pt x="80700" y="146161"/>
                      <a:pt x="79843" y="143304"/>
                    </a:cubicBezTo>
                    <a:cubicBezTo>
                      <a:pt x="78319" y="138160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8" y="111014"/>
                      <a:pt x="72794" y="113967"/>
                    </a:cubicBezTo>
                    <a:cubicBezTo>
                      <a:pt x="74985" y="114633"/>
                      <a:pt x="73556" y="109395"/>
                      <a:pt x="74033" y="108633"/>
                    </a:cubicBezTo>
                    <a:cubicBezTo>
                      <a:pt x="75271" y="106347"/>
                      <a:pt x="82700" y="112538"/>
                      <a:pt x="84224" y="112157"/>
                    </a:cubicBezTo>
                    <a:cubicBezTo>
                      <a:pt x="86510" y="111776"/>
                      <a:pt x="82700" y="104823"/>
                      <a:pt x="88130" y="108347"/>
                    </a:cubicBezTo>
                    <a:cubicBezTo>
                      <a:pt x="96035" y="113395"/>
                      <a:pt x="98893" y="111109"/>
                      <a:pt x="100322" y="110633"/>
                    </a:cubicBezTo>
                    <a:cubicBezTo>
                      <a:pt x="92892" y="105680"/>
                      <a:pt x="97369" y="103299"/>
                      <a:pt x="90892" y="100822"/>
                    </a:cubicBezTo>
                    <a:cubicBezTo>
                      <a:pt x="88225" y="99774"/>
                      <a:pt x="82034" y="100251"/>
                      <a:pt x="84891" y="91392"/>
                    </a:cubicBezTo>
                    <a:cubicBezTo>
                      <a:pt x="92035" y="97107"/>
                      <a:pt x="93178" y="90916"/>
                      <a:pt x="94321" y="91773"/>
                    </a:cubicBezTo>
                    <a:cubicBezTo>
                      <a:pt x="97464" y="94059"/>
                      <a:pt x="100607" y="93964"/>
                      <a:pt x="101274" y="92726"/>
                    </a:cubicBezTo>
                    <a:cubicBezTo>
                      <a:pt x="100417" y="90440"/>
                      <a:pt x="93654" y="84915"/>
                      <a:pt x="95654" y="82344"/>
                    </a:cubicBezTo>
                    <a:cubicBezTo>
                      <a:pt x="94702" y="81582"/>
                      <a:pt x="85082" y="78343"/>
                      <a:pt x="90035" y="76057"/>
                    </a:cubicBezTo>
                    <a:cubicBezTo>
                      <a:pt x="87558" y="76057"/>
                      <a:pt x="85844" y="73200"/>
                      <a:pt x="85367" y="71104"/>
                    </a:cubicBezTo>
                    <a:cubicBezTo>
                      <a:pt x="84891" y="68818"/>
                      <a:pt x="88225" y="71390"/>
                      <a:pt x="92606" y="69866"/>
                    </a:cubicBezTo>
                    <a:cubicBezTo>
                      <a:pt x="92130" y="67961"/>
                      <a:pt x="88034" y="64437"/>
                      <a:pt x="91178" y="61960"/>
                    </a:cubicBezTo>
                    <a:cubicBezTo>
                      <a:pt x="96797" y="67199"/>
                      <a:pt x="95845" y="61960"/>
                      <a:pt x="98226" y="62532"/>
                    </a:cubicBezTo>
                    <a:cubicBezTo>
                      <a:pt x="101084" y="63198"/>
                      <a:pt x="102322" y="65484"/>
                      <a:pt x="105084" y="65770"/>
                    </a:cubicBezTo>
                    <a:cubicBezTo>
                      <a:pt x="109466" y="58436"/>
                      <a:pt x="104894" y="57960"/>
                      <a:pt x="103846" y="54721"/>
                    </a:cubicBezTo>
                    <a:cubicBezTo>
                      <a:pt x="102608" y="51102"/>
                      <a:pt x="106894" y="52054"/>
                      <a:pt x="105751" y="48244"/>
                    </a:cubicBezTo>
                    <a:cubicBezTo>
                      <a:pt x="103941" y="41958"/>
                      <a:pt x="95654" y="44529"/>
                      <a:pt x="97083" y="35862"/>
                    </a:cubicBezTo>
                    <a:cubicBezTo>
                      <a:pt x="98226" y="30718"/>
                      <a:pt x="99845" y="35195"/>
                      <a:pt x="101084" y="36243"/>
                    </a:cubicBezTo>
                    <a:cubicBezTo>
                      <a:pt x="102322" y="37290"/>
                      <a:pt x="105275" y="35957"/>
                      <a:pt x="106989" y="41481"/>
                    </a:cubicBezTo>
                    <a:cubicBezTo>
                      <a:pt x="109561" y="38910"/>
                      <a:pt x="102798" y="32242"/>
                      <a:pt x="106513" y="29670"/>
                    </a:cubicBezTo>
                    <a:cubicBezTo>
                      <a:pt x="107370" y="30528"/>
                      <a:pt x="108894" y="30623"/>
                      <a:pt x="110037" y="30909"/>
                    </a:cubicBezTo>
                    <a:cubicBezTo>
                      <a:pt x="102893" y="15192"/>
                      <a:pt x="109466" y="16335"/>
                      <a:pt x="111561" y="13573"/>
                    </a:cubicBezTo>
                    <a:cubicBezTo>
                      <a:pt x="115562" y="8334"/>
                      <a:pt x="110799" y="3572"/>
                      <a:pt x="116514" y="238"/>
                    </a:cubicBezTo>
                    <a:cubicBezTo>
                      <a:pt x="120514" y="-2048"/>
                      <a:pt x="121562" y="12811"/>
                      <a:pt x="121277" y="15478"/>
                    </a:cubicBezTo>
                    <a:cubicBezTo>
                      <a:pt x="120610" y="20431"/>
                      <a:pt x="129373" y="24241"/>
                      <a:pt x="126039" y="27194"/>
                    </a:cubicBezTo>
                    <a:cubicBezTo>
                      <a:pt x="118229" y="34052"/>
                      <a:pt x="122896" y="35576"/>
                      <a:pt x="123372" y="36243"/>
                    </a:cubicBezTo>
                    <a:cubicBezTo>
                      <a:pt x="124705" y="37481"/>
                      <a:pt x="122801" y="39862"/>
                      <a:pt x="124039" y="41672"/>
                    </a:cubicBezTo>
                    <a:cubicBezTo>
                      <a:pt x="125849" y="44244"/>
                      <a:pt x="130992" y="41672"/>
                      <a:pt x="128801" y="45958"/>
                    </a:cubicBezTo>
                    <a:cubicBezTo>
                      <a:pt x="127754" y="47958"/>
                      <a:pt x="124420" y="47673"/>
                      <a:pt x="120610" y="50816"/>
                    </a:cubicBezTo>
                    <a:cubicBezTo>
                      <a:pt x="121658" y="52626"/>
                      <a:pt x="128992" y="51673"/>
                      <a:pt x="126230" y="55293"/>
                    </a:cubicBezTo>
                    <a:cubicBezTo>
                      <a:pt x="124420" y="57674"/>
                      <a:pt x="121753" y="58055"/>
                      <a:pt x="118800" y="57388"/>
                    </a:cubicBezTo>
                    <a:cubicBezTo>
                      <a:pt x="119657" y="62532"/>
                      <a:pt x="126230" y="63865"/>
                      <a:pt x="126134" y="69009"/>
                    </a:cubicBezTo>
                    <a:cubicBezTo>
                      <a:pt x="126134" y="69675"/>
                      <a:pt x="124325" y="71390"/>
                      <a:pt x="123277" y="71390"/>
                    </a:cubicBezTo>
                    <a:cubicBezTo>
                      <a:pt x="122134" y="77010"/>
                      <a:pt x="138422" y="72533"/>
                      <a:pt x="140136" y="73771"/>
                    </a:cubicBezTo>
                    <a:cubicBezTo>
                      <a:pt x="139946" y="77105"/>
                      <a:pt x="137945" y="77581"/>
                      <a:pt x="135945" y="79581"/>
                    </a:cubicBezTo>
                    <a:cubicBezTo>
                      <a:pt x="139564" y="84153"/>
                      <a:pt x="144994" y="81201"/>
                      <a:pt x="144708" y="83296"/>
                    </a:cubicBezTo>
                    <a:cubicBezTo>
                      <a:pt x="143946" y="89583"/>
                      <a:pt x="137469" y="91964"/>
                      <a:pt x="135564" y="94250"/>
                    </a:cubicBezTo>
                    <a:cubicBezTo>
                      <a:pt x="133659" y="96536"/>
                      <a:pt x="134707" y="99203"/>
                      <a:pt x="138326" y="98155"/>
                    </a:cubicBezTo>
                    <a:cubicBezTo>
                      <a:pt x="143184" y="101584"/>
                      <a:pt x="139469" y="109014"/>
                      <a:pt x="123277" y="116824"/>
                    </a:cubicBezTo>
                    <a:cubicBezTo>
                      <a:pt x="127754" y="116824"/>
                      <a:pt x="143184" y="111681"/>
                      <a:pt x="139374" y="126349"/>
                    </a:cubicBezTo>
                    <a:cubicBezTo>
                      <a:pt x="142803" y="123587"/>
                      <a:pt x="147661" y="125587"/>
                      <a:pt x="155376" y="122253"/>
                    </a:cubicBezTo>
                    <a:cubicBezTo>
                      <a:pt x="162996" y="118920"/>
                      <a:pt x="157472" y="131683"/>
                      <a:pt x="152423" y="135017"/>
                    </a:cubicBezTo>
                    <a:cubicBezTo>
                      <a:pt x="159948" y="141589"/>
                      <a:pt x="141470" y="153781"/>
                      <a:pt x="137850" y="153781"/>
                    </a:cubicBezTo>
                    <a:cubicBezTo>
                      <a:pt x="143565" y="157305"/>
                      <a:pt x="173378" y="159687"/>
                      <a:pt x="146899" y="166545"/>
                    </a:cubicBezTo>
                    <a:cubicBezTo>
                      <a:pt x="151376" y="176546"/>
                      <a:pt x="176617" y="171212"/>
                      <a:pt x="176617" y="173593"/>
                    </a:cubicBezTo>
                    <a:cubicBezTo>
                      <a:pt x="176426" y="175117"/>
                      <a:pt x="178331" y="184547"/>
                      <a:pt x="166330" y="187881"/>
                    </a:cubicBezTo>
                    <a:cubicBezTo>
                      <a:pt x="165568" y="189024"/>
                      <a:pt x="171378" y="195977"/>
                      <a:pt x="161186" y="196929"/>
                    </a:cubicBezTo>
                    <a:cubicBezTo>
                      <a:pt x="153090" y="197691"/>
                      <a:pt x="165092" y="205121"/>
                      <a:pt x="154424" y="208074"/>
                    </a:cubicBezTo>
                    <a:cubicBezTo>
                      <a:pt x="158519" y="210455"/>
                      <a:pt x="159472" y="213122"/>
                      <a:pt x="163949" y="211598"/>
                    </a:cubicBezTo>
                    <a:cubicBezTo>
                      <a:pt x="174902" y="207978"/>
                      <a:pt x="172712" y="217218"/>
                      <a:pt x="174712" y="215503"/>
                    </a:cubicBezTo>
                    <a:cubicBezTo>
                      <a:pt x="186809" y="204645"/>
                      <a:pt x="188142" y="219980"/>
                      <a:pt x="195286" y="214265"/>
                    </a:cubicBezTo>
                    <a:cubicBezTo>
                      <a:pt x="200048" y="210455"/>
                      <a:pt x="205859" y="211884"/>
                      <a:pt x="207287" y="219313"/>
                    </a:cubicBezTo>
                    <a:cubicBezTo>
                      <a:pt x="209859" y="232553"/>
                      <a:pt x="188809" y="241030"/>
                      <a:pt x="191666" y="242459"/>
                    </a:cubicBezTo>
                    <a:cubicBezTo>
                      <a:pt x="203763" y="248841"/>
                      <a:pt x="189571" y="252841"/>
                      <a:pt x="180141" y="255984"/>
                    </a:cubicBezTo>
                    <a:cubicBezTo>
                      <a:pt x="194810" y="257318"/>
                      <a:pt x="187571" y="257604"/>
                      <a:pt x="184904" y="267700"/>
                    </a:cubicBezTo>
                    <a:cubicBezTo>
                      <a:pt x="183475" y="273225"/>
                      <a:pt x="188047" y="272748"/>
                      <a:pt x="196048" y="276273"/>
                    </a:cubicBezTo>
                    <a:cubicBezTo>
                      <a:pt x="202049" y="278940"/>
                      <a:pt x="195191" y="292275"/>
                      <a:pt x="167854" y="294942"/>
                    </a:cubicBezTo>
                    <a:cubicBezTo>
                      <a:pt x="191380" y="301419"/>
                      <a:pt x="198048" y="288560"/>
                      <a:pt x="201287" y="294846"/>
                    </a:cubicBezTo>
                    <a:cubicBezTo>
                      <a:pt x="202430" y="297037"/>
                      <a:pt x="204620" y="297323"/>
                      <a:pt x="210240" y="294465"/>
                    </a:cubicBezTo>
                    <a:cubicBezTo>
                      <a:pt x="215288" y="291894"/>
                      <a:pt x="222242" y="297037"/>
                      <a:pt x="222622" y="301990"/>
                    </a:cubicBezTo>
                    <a:cubicBezTo>
                      <a:pt x="223766" y="315420"/>
                      <a:pt x="216431" y="335042"/>
                      <a:pt x="198334" y="329708"/>
                    </a:cubicBezTo>
                    <a:cubicBezTo>
                      <a:pt x="197381" y="331422"/>
                      <a:pt x="194714" y="336471"/>
                      <a:pt x="187952" y="338852"/>
                    </a:cubicBezTo>
                    <a:cubicBezTo>
                      <a:pt x="180046" y="341519"/>
                      <a:pt x="175950" y="341519"/>
                      <a:pt x="178998" y="342757"/>
                    </a:cubicBezTo>
                    <a:cubicBezTo>
                      <a:pt x="188714" y="346758"/>
                      <a:pt x="191000" y="347996"/>
                      <a:pt x="194905" y="347139"/>
                    </a:cubicBezTo>
                    <a:cubicBezTo>
                      <a:pt x="208145" y="344567"/>
                      <a:pt x="213574" y="349520"/>
                      <a:pt x="215384" y="352282"/>
                    </a:cubicBezTo>
                    <a:cubicBezTo>
                      <a:pt x="217003" y="354759"/>
                      <a:pt x="232433" y="348663"/>
                      <a:pt x="234624" y="351330"/>
                    </a:cubicBezTo>
                    <a:cubicBezTo>
                      <a:pt x="237101" y="354473"/>
                      <a:pt x="241672" y="369713"/>
                      <a:pt x="224432" y="385429"/>
                    </a:cubicBezTo>
                    <a:cubicBezTo>
                      <a:pt x="211193" y="397526"/>
                      <a:pt x="201953" y="394287"/>
                      <a:pt x="195857" y="396669"/>
                    </a:cubicBezTo>
                    <a:cubicBezTo>
                      <a:pt x="172235" y="406098"/>
                      <a:pt x="164139" y="397621"/>
                      <a:pt x="157281" y="400955"/>
                    </a:cubicBezTo>
                    <a:cubicBezTo>
                      <a:pt x="137945" y="410385"/>
                      <a:pt x="123372" y="402669"/>
                      <a:pt x="106799" y="406670"/>
                    </a:cubicBezTo>
                    <a:cubicBezTo>
                      <a:pt x="93463" y="409908"/>
                      <a:pt x="79557" y="403050"/>
                      <a:pt x="67651" y="396002"/>
                    </a:cubicBezTo>
                    <a:cubicBezTo>
                      <a:pt x="32313" y="398574"/>
                      <a:pt x="26503" y="384477"/>
                      <a:pt x="24979" y="380381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17" name="Freeform: Shape 1516">
                <a:extLst>
                  <a:ext uri="{FF2B5EF4-FFF2-40B4-BE49-F238E27FC236}">
                    <a16:creationId xmlns:a16="http://schemas.microsoft.com/office/drawing/2014/main" id="{C15C9F99-A67B-3BFD-D777-D187DC2398DB}"/>
                  </a:ext>
                </a:extLst>
              </p:cNvPr>
              <p:cNvSpPr/>
              <p:nvPr/>
            </p:nvSpPr>
            <p:spPr>
              <a:xfrm>
                <a:off x="8362405" y="2628128"/>
                <a:ext cx="478656" cy="822470"/>
              </a:xfrm>
              <a:custGeom>
                <a:avLst/>
                <a:gdLst>
                  <a:gd name="connsiteX0" fmla="*/ 35150 w 331336"/>
                  <a:gd name="connsiteY0" fmla="*/ 531246 h 569332"/>
                  <a:gd name="connsiteX1" fmla="*/ 12957 w 331336"/>
                  <a:gd name="connsiteY1" fmla="*/ 505910 h 569332"/>
                  <a:gd name="connsiteX2" fmla="*/ 3051 w 331336"/>
                  <a:gd name="connsiteY2" fmla="*/ 469429 h 569332"/>
                  <a:gd name="connsiteX3" fmla="*/ 27816 w 331336"/>
                  <a:gd name="connsiteY3" fmla="*/ 462476 h 569332"/>
                  <a:gd name="connsiteX4" fmla="*/ 34388 w 331336"/>
                  <a:gd name="connsiteY4" fmla="*/ 447140 h 569332"/>
                  <a:gd name="connsiteX5" fmla="*/ 23434 w 331336"/>
                  <a:gd name="connsiteY5" fmla="*/ 429329 h 569332"/>
                  <a:gd name="connsiteX6" fmla="*/ 16671 w 331336"/>
                  <a:gd name="connsiteY6" fmla="*/ 401230 h 569332"/>
                  <a:gd name="connsiteX7" fmla="*/ 39055 w 331336"/>
                  <a:gd name="connsiteY7" fmla="*/ 400182 h 569332"/>
                  <a:gd name="connsiteX8" fmla="*/ 62105 w 331336"/>
                  <a:gd name="connsiteY8" fmla="*/ 393419 h 569332"/>
                  <a:gd name="connsiteX9" fmla="*/ 75536 w 331336"/>
                  <a:gd name="connsiteY9" fmla="*/ 381132 h 569332"/>
                  <a:gd name="connsiteX10" fmla="*/ 61534 w 331336"/>
                  <a:gd name="connsiteY10" fmla="*/ 362558 h 569332"/>
                  <a:gd name="connsiteX11" fmla="*/ 28292 w 331336"/>
                  <a:gd name="connsiteY11" fmla="*/ 352367 h 569332"/>
                  <a:gd name="connsiteX12" fmla="*/ 47056 w 331336"/>
                  <a:gd name="connsiteY12" fmla="*/ 341508 h 569332"/>
                  <a:gd name="connsiteX13" fmla="*/ 79060 w 331336"/>
                  <a:gd name="connsiteY13" fmla="*/ 331031 h 569332"/>
                  <a:gd name="connsiteX14" fmla="*/ 102587 w 331336"/>
                  <a:gd name="connsiteY14" fmla="*/ 323696 h 569332"/>
                  <a:gd name="connsiteX15" fmla="*/ 123732 w 331336"/>
                  <a:gd name="connsiteY15" fmla="*/ 315410 h 569332"/>
                  <a:gd name="connsiteX16" fmla="*/ 114684 w 331336"/>
                  <a:gd name="connsiteY16" fmla="*/ 304075 h 569332"/>
                  <a:gd name="connsiteX17" fmla="*/ 88299 w 331336"/>
                  <a:gd name="connsiteY17" fmla="*/ 298550 h 569332"/>
                  <a:gd name="connsiteX18" fmla="*/ 77346 w 331336"/>
                  <a:gd name="connsiteY18" fmla="*/ 277786 h 569332"/>
                  <a:gd name="connsiteX19" fmla="*/ 45056 w 331336"/>
                  <a:gd name="connsiteY19" fmla="*/ 266070 h 569332"/>
                  <a:gd name="connsiteX20" fmla="*/ 54295 w 331336"/>
                  <a:gd name="connsiteY20" fmla="*/ 258450 h 569332"/>
                  <a:gd name="connsiteX21" fmla="*/ 67630 w 331336"/>
                  <a:gd name="connsiteY21" fmla="*/ 251306 h 569332"/>
                  <a:gd name="connsiteX22" fmla="*/ 86871 w 331336"/>
                  <a:gd name="connsiteY22" fmla="*/ 251211 h 569332"/>
                  <a:gd name="connsiteX23" fmla="*/ 112302 w 331336"/>
                  <a:gd name="connsiteY23" fmla="*/ 257021 h 569332"/>
                  <a:gd name="connsiteX24" fmla="*/ 119160 w 331336"/>
                  <a:gd name="connsiteY24" fmla="*/ 247115 h 569332"/>
                  <a:gd name="connsiteX25" fmla="*/ 112493 w 331336"/>
                  <a:gd name="connsiteY25" fmla="*/ 229494 h 569332"/>
                  <a:gd name="connsiteX26" fmla="*/ 99825 w 331336"/>
                  <a:gd name="connsiteY26" fmla="*/ 226541 h 569332"/>
                  <a:gd name="connsiteX27" fmla="*/ 94967 w 331336"/>
                  <a:gd name="connsiteY27" fmla="*/ 216350 h 569332"/>
                  <a:gd name="connsiteX28" fmla="*/ 78774 w 331336"/>
                  <a:gd name="connsiteY28" fmla="*/ 196157 h 569332"/>
                  <a:gd name="connsiteX29" fmla="*/ 98872 w 331336"/>
                  <a:gd name="connsiteY29" fmla="*/ 197585 h 569332"/>
                  <a:gd name="connsiteX30" fmla="*/ 111636 w 331336"/>
                  <a:gd name="connsiteY30" fmla="*/ 200252 h 569332"/>
                  <a:gd name="connsiteX31" fmla="*/ 126685 w 331336"/>
                  <a:gd name="connsiteY31" fmla="*/ 198728 h 569332"/>
                  <a:gd name="connsiteX32" fmla="*/ 105254 w 331336"/>
                  <a:gd name="connsiteY32" fmla="*/ 175106 h 569332"/>
                  <a:gd name="connsiteX33" fmla="*/ 101825 w 331336"/>
                  <a:gd name="connsiteY33" fmla="*/ 159295 h 569332"/>
                  <a:gd name="connsiteX34" fmla="*/ 103539 w 331336"/>
                  <a:gd name="connsiteY34" fmla="*/ 151770 h 569332"/>
                  <a:gd name="connsiteX35" fmla="*/ 117732 w 331336"/>
                  <a:gd name="connsiteY35" fmla="*/ 156723 h 569332"/>
                  <a:gd name="connsiteX36" fmla="*/ 123161 w 331336"/>
                  <a:gd name="connsiteY36" fmla="*/ 151389 h 569332"/>
                  <a:gd name="connsiteX37" fmla="*/ 140211 w 331336"/>
                  <a:gd name="connsiteY37" fmla="*/ 154628 h 569332"/>
                  <a:gd name="connsiteX38" fmla="*/ 127066 w 331336"/>
                  <a:gd name="connsiteY38" fmla="*/ 140912 h 569332"/>
                  <a:gd name="connsiteX39" fmla="*/ 118684 w 331336"/>
                  <a:gd name="connsiteY39" fmla="*/ 127767 h 569332"/>
                  <a:gd name="connsiteX40" fmla="*/ 131829 w 331336"/>
                  <a:gd name="connsiteY40" fmla="*/ 128339 h 569332"/>
                  <a:gd name="connsiteX41" fmla="*/ 141639 w 331336"/>
                  <a:gd name="connsiteY41" fmla="*/ 129672 h 569332"/>
                  <a:gd name="connsiteX42" fmla="*/ 133829 w 331336"/>
                  <a:gd name="connsiteY42" fmla="*/ 115099 h 569332"/>
                  <a:gd name="connsiteX43" fmla="*/ 125923 w 331336"/>
                  <a:gd name="connsiteY43" fmla="*/ 106241 h 569332"/>
                  <a:gd name="connsiteX44" fmla="*/ 119446 w 331336"/>
                  <a:gd name="connsiteY44" fmla="*/ 99287 h 569332"/>
                  <a:gd name="connsiteX45" fmla="*/ 129543 w 331336"/>
                  <a:gd name="connsiteY45" fmla="*/ 97573 h 569332"/>
                  <a:gd name="connsiteX46" fmla="*/ 127542 w 331336"/>
                  <a:gd name="connsiteY46" fmla="*/ 86524 h 569332"/>
                  <a:gd name="connsiteX47" fmla="*/ 137353 w 331336"/>
                  <a:gd name="connsiteY47" fmla="*/ 87286 h 569332"/>
                  <a:gd name="connsiteX48" fmla="*/ 146973 w 331336"/>
                  <a:gd name="connsiteY48" fmla="*/ 91763 h 569332"/>
                  <a:gd name="connsiteX49" fmla="*/ 145164 w 331336"/>
                  <a:gd name="connsiteY49" fmla="*/ 76332 h 569332"/>
                  <a:gd name="connsiteX50" fmla="*/ 147830 w 331336"/>
                  <a:gd name="connsiteY50" fmla="*/ 67283 h 569332"/>
                  <a:gd name="connsiteX51" fmla="*/ 135734 w 331336"/>
                  <a:gd name="connsiteY51" fmla="*/ 50043 h 569332"/>
                  <a:gd name="connsiteX52" fmla="*/ 141259 w 331336"/>
                  <a:gd name="connsiteY52" fmla="*/ 50615 h 569332"/>
                  <a:gd name="connsiteX53" fmla="*/ 149545 w 331336"/>
                  <a:gd name="connsiteY53" fmla="*/ 57949 h 569332"/>
                  <a:gd name="connsiteX54" fmla="*/ 148878 w 331336"/>
                  <a:gd name="connsiteY54" fmla="*/ 41471 h 569332"/>
                  <a:gd name="connsiteX55" fmla="*/ 153831 w 331336"/>
                  <a:gd name="connsiteY55" fmla="*/ 43185 h 569332"/>
                  <a:gd name="connsiteX56" fmla="*/ 155927 w 331336"/>
                  <a:gd name="connsiteY56" fmla="*/ 18992 h 569332"/>
                  <a:gd name="connsiteX57" fmla="*/ 162880 w 331336"/>
                  <a:gd name="connsiteY57" fmla="*/ 323 h 569332"/>
                  <a:gd name="connsiteX58" fmla="*/ 169547 w 331336"/>
                  <a:gd name="connsiteY58" fmla="*/ 21659 h 569332"/>
                  <a:gd name="connsiteX59" fmla="*/ 176215 w 331336"/>
                  <a:gd name="connsiteY59" fmla="*/ 38042 h 569332"/>
                  <a:gd name="connsiteX60" fmla="*/ 172501 w 331336"/>
                  <a:gd name="connsiteY60" fmla="*/ 50615 h 569332"/>
                  <a:gd name="connsiteX61" fmla="*/ 173453 w 331336"/>
                  <a:gd name="connsiteY61" fmla="*/ 58139 h 569332"/>
                  <a:gd name="connsiteX62" fmla="*/ 180025 w 331336"/>
                  <a:gd name="connsiteY62" fmla="*/ 64140 h 569332"/>
                  <a:gd name="connsiteX63" fmla="*/ 168690 w 331336"/>
                  <a:gd name="connsiteY63" fmla="*/ 70903 h 569332"/>
                  <a:gd name="connsiteX64" fmla="*/ 176501 w 331336"/>
                  <a:gd name="connsiteY64" fmla="*/ 77189 h 569332"/>
                  <a:gd name="connsiteX65" fmla="*/ 166119 w 331336"/>
                  <a:gd name="connsiteY65" fmla="*/ 80142 h 569332"/>
                  <a:gd name="connsiteX66" fmla="*/ 176310 w 331336"/>
                  <a:gd name="connsiteY66" fmla="*/ 96430 h 569332"/>
                  <a:gd name="connsiteX67" fmla="*/ 172310 w 331336"/>
                  <a:gd name="connsiteY67" fmla="*/ 99668 h 569332"/>
                  <a:gd name="connsiteX68" fmla="*/ 195932 w 331336"/>
                  <a:gd name="connsiteY68" fmla="*/ 103002 h 569332"/>
                  <a:gd name="connsiteX69" fmla="*/ 190122 w 331336"/>
                  <a:gd name="connsiteY69" fmla="*/ 111194 h 569332"/>
                  <a:gd name="connsiteX70" fmla="*/ 202409 w 331336"/>
                  <a:gd name="connsiteY70" fmla="*/ 116337 h 569332"/>
                  <a:gd name="connsiteX71" fmla="*/ 189550 w 331336"/>
                  <a:gd name="connsiteY71" fmla="*/ 131672 h 569332"/>
                  <a:gd name="connsiteX72" fmla="*/ 193455 w 331336"/>
                  <a:gd name="connsiteY72" fmla="*/ 137102 h 569332"/>
                  <a:gd name="connsiteX73" fmla="*/ 172405 w 331336"/>
                  <a:gd name="connsiteY73" fmla="*/ 163200 h 569332"/>
                  <a:gd name="connsiteX74" fmla="*/ 194884 w 331336"/>
                  <a:gd name="connsiteY74" fmla="*/ 176440 h 569332"/>
                  <a:gd name="connsiteX75" fmla="*/ 217172 w 331336"/>
                  <a:gd name="connsiteY75" fmla="*/ 170820 h 569332"/>
                  <a:gd name="connsiteX76" fmla="*/ 212982 w 331336"/>
                  <a:gd name="connsiteY76" fmla="*/ 188727 h 569332"/>
                  <a:gd name="connsiteX77" fmla="*/ 192693 w 331336"/>
                  <a:gd name="connsiteY77" fmla="*/ 214921 h 569332"/>
                  <a:gd name="connsiteX78" fmla="*/ 205362 w 331336"/>
                  <a:gd name="connsiteY78" fmla="*/ 232637 h 569332"/>
                  <a:gd name="connsiteX79" fmla="*/ 246795 w 331336"/>
                  <a:gd name="connsiteY79" fmla="*/ 242448 h 569332"/>
                  <a:gd name="connsiteX80" fmla="*/ 232508 w 331336"/>
                  <a:gd name="connsiteY80" fmla="*/ 262451 h 569332"/>
                  <a:gd name="connsiteX81" fmla="*/ 225269 w 331336"/>
                  <a:gd name="connsiteY81" fmla="*/ 275119 h 569332"/>
                  <a:gd name="connsiteX82" fmla="*/ 215839 w 331336"/>
                  <a:gd name="connsiteY82" fmla="*/ 290645 h 569332"/>
                  <a:gd name="connsiteX83" fmla="*/ 229174 w 331336"/>
                  <a:gd name="connsiteY83" fmla="*/ 295598 h 569332"/>
                  <a:gd name="connsiteX84" fmla="*/ 244224 w 331336"/>
                  <a:gd name="connsiteY84" fmla="*/ 300932 h 569332"/>
                  <a:gd name="connsiteX85" fmla="*/ 272894 w 331336"/>
                  <a:gd name="connsiteY85" fmla="*/ 299217 h 569332"/>
                  <a:gd name="connsiteX86" fmla="*/ 289658 w 331336"/>
                  <a:gd name="connsiteY86" fmla="*/ 306361 h 569332"/>
                  <a:gd name="connsiteX87" fmla="*/ 267846 w 331336"/>
                  <a:gd name="connsiteY87" fmla="*/ 338651 h 569332"/>
                  <a:gd name="connsiteX88" fmla="*/ 251748 w 331336"/>
                  <a:gd name="connsiteY88" fmla="*/ 357605 h 569332"/>
                  <a:gd name="connsiteX89" fmla="*/ 258416 w 331336"/>
                  <a:gd name="connsiteY89" fmla="*/ 373988 h 569332"/>
                  <a:gd name="connsiteX90" fmla="*/ 273942 w 331336"/>
                  <a:gd name="connsiteY90" fmla="*/ 385895 h 569332"/>
                  <a:gd name="connsiteX91" fmla="*/ 234699 w 331336"/>
                  <a:gd name="connsiteY91" fmla="*/ 411898 h 569332"/>
                  <a:gd name="connsiteX92" fmla="*/ 281371 w 331336"/>
                  <a:gd name="connsiteY92" fmla="*/ 411803 h 569332"/>
                  <a:gd name="connsiteX93" fmla="*/ 293849 w 331336"/>
                  <a:gd name="connsiteY93" fmla="*/ 411231 h 569332"/>
                  <a:gd name="connsiteX94" fmla="*/ 311184 w 331336"/>
                  <a:gd name="connsiteY94" fmla="*/ 421709 h 569332"/>
                  <a:gd name="connsiteX95" fmla="*/ 277276 w 331336"/>
                  <a:gd name="connsiteY95" fmla="*/ 460475 h 569332"/>
                  <a:gd name="connsiteX96" fmla="*/ 262702 w 331336"/>
                  <a:gd name="connsiteY96" fmla="*/ 473239 h 569332"/>
                  <a:gd name="connsiteX97" fmla="*/ 250224 w 331336"/>
                  <a:gd name="connsiteY97" fmla="*/ 478763 h 569332"/>
                  <a:gd name="connsiteX98" fmla="*/ 272418 w 331336"/>
                  <a:gd name="connsiteY98" fmla="*/ 484955 h 569332"/>
                  <a:gd name="connsiteX99" fmla="*/ 300993 w 331336"/>
                  <a:gd name="connsiteY99" fmla="*/ 492194 h 569332"/>
                  <a:gd name="connsiteX100" fmla="*/ 327853 w 331336"/>
                  <a:gd name="connsiteY100" fmla="*/ 490955 h 569332"/>
                  <a:gd name="connsiteX101" fmla="*/ 313661 w 331336"/>
                  <a:gd name="connsiteY101" fmla="*/ 538485 h 569332"/>
                  <a:gd name="connsiteX102" fmla="*/ 273751 w 331336"/>
                  <a:gd name="connsiteY102" fmla="*/ 554201 h 569332"/>
                  <a:gd name="connsiteX103" fmla="*/ 219840 w 331336"/>
                  <a:gd name="connsiteY103" fmla="*/ 560202 h 569332"/>
                  <a:gd name="connsiteX104" fmla="*/ 149355 w 331336"/>
                  <a:gd name="connsiteY104" fmla="*/ 568203 h 569332"/>
                  <a:gd name="connsiteX105" fmla="*/ 94586 w 331336"/>
                  <a:gd name="connsiteY105" fmla="*/ 553249 h 569332"/>
                  <a:gd name="connsiteX106" fmla="*/ 35055 w 331336"/>
                  <a:gd name="connsiteY106" fmla="*/ 531341 h 569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31336" h="569332">
                    <a:moveTo>
                      <a:pt x="35150" y="531246"/>
                    </a:moveTo>
                    <a:cubicBezTo>
                      <a:pt x="13147" y="525245"/>
                      <a:pt x="14385" y="507910"/>
                      <a:pt x="12957" y="505910"/>
                    </a:cubicBezTo>
                    <a:cubicBezTo>
                      <a:pt x="12766" y="505529"/>
                      <a:pt x="-7522" y="488288"/>
                      <a:pt x="3051" y="469429"/>
                    </a:cubicBezTo>
                    <a:cubicBezTo>
                      <a:pt x="7622" y="461142"/>
                      <a:pt x="22958" y="457713"/>
                      <a:pt x="27816" y="462476"/>
                    </a:cubicBezTo>
                    <a:cubicBezTo>
                      <a:pt x="32959" y="455332"/>
                      <a:pt x="53152" y="455618"/>
                      <a:pt x="34388" y="447140"/>
                    </a:cubicBezTo>
                    <a:cubicBezTo>
                      <a:pt x="27816" y="444188"/>
                      <a:pt x="29149" y="432948"/>
                      <a:pt x="23434" y="429329"/>
                    </a:cubicBezTo>
                    <a:cubicBezTo>
                      <a:pt x="7622" y="419423"/>
                      <a:pt x="14195" y="402659"/>
                      <a:pt x="16671" y="401230"/>
                    </a:cubicBezTo>
                    <a:cubicBezTo>
                      <a:pt x="25911" y="408659"/>
                      <a:pt x="35245" y="401897"/>
                      <a:pt x="39055" y="400182"/>
                    </a:cubicBezTo>
                    <a:cubicBezTo>
                      <a:pt x="46580" y="397039"/>
                      <a:pt x="57438" y="403611"/>
                      <a:pt x="62105" y="393419"/>
                    </a:cubicBezTo>
                    <a:cubicBezTo>
                      <a:pt x="65820" y="385418"/>
                      <a:pt x="74488" y="387704"/>
                      <a:pt x="75536" y="381132"/>
                    </a:cubicBezTo>
                    <a:cubicBezTo>
                      <a:pt x="76488" y="374941"/>
                      <a:pt x="45056" y="381989"/>
                      <a:pt x="61534" y="362558"/>
                    </a:cubicBezTo>
                    <a:cubicBezTo>
                      <a:pt x="52295" y="358748"/>
                      <a:pt x="35150" y="361415"/>
                      <a:pt x="28292" y="352367"/>
                    </a:cubicBezTo>
                    <a:cubicBezTo>
                      <a:pt x="24005" y="346842"/>
                      <a:pt x="29340" y="341699"/>
                      <a:pt x="47056" y="341508"/>
                    </a:cubicBezTo>
                    <a:cubicBezTo>
                      <a:pt x="73536" y="341603"/>
                      <a:pt x="35436" y="324744"/>
                      <a:pt x="79060" y="331031"/>
                    </a:cubicBezTo>
                    <a:cubicBezTo>
                      <a:pt x="93157" y="333126"/>
                      <a:pt x="69821" y="314267"/>
                      <a:pt x="102587" y="323696"/>
                    </a:cubicBezTo>
                    <a:cubicBezTo>
                      <a:pt x="104587" y="321410"/>
                      <a:pt x="109635" y="310171"/>
                      <a:pt x="123732" y="315410"/>
                    </a:cubicBezTo>
                    <a:cubicBezTo>
                      <a:pt x="115255" y="308456"/>
                      <a:pt x="116208" y="306647"/>
                      <a:pt x="114684" y="304075"/>
                    </a:cubicBezTo>
                    <a:cubicBezTo>
                      <a:pt x="92586" y="306551"/>
                      <a:pt x="99825" y="299217"/>
                      <a:pt x="88299" y="298550"/>
                    </a:cubicBezTo>
                    <a:cubicBezTo>
                      <a:pt x="59058" y="296836"/>
                      <a:pt x="70297" y="285977"/>
                      <a:pt x="77346" y="277786"/>
                    </a:cubicBezTo>
                    <a:cubicBezTo>
                      <a:pt x="66392" y="280834"/>
                      <a:pt x="49152" y="272261"/>
                      <a:pt x="45056" y="266070"/>
                    </a:cubicBezTo>
                    <a:cubicBezTo>
                      <a:pt x="38007" y="255212"/>
                      <a:pt x="51057" y="259212"/>
                      <a:pt x="54295" y="258450"/>
                    </a:cubicBezTo>
                    <a:cubicBezTo>
                      <a:pt x="58772" y="257593"/>
                      <a:pt x="57438" y="244448"/>
                      <a:pt x="67630" y="251306"/>
                    </a:cubicBezTo>
                    <a:cubicBezTo>
                      <a:pt x="77917" y="258260"/>
                      <a:pt x="88299" y="257117"/>
                      <a:pt x="86871" y="251211"/>
                    </a:cubicBezTo>
                    <a:cubicBezTo>
                      <a:pt x="84394" y="240924"/>
                      <a:pt x="107921" y="255974"/>
                      <a:pt x="112302" y="257021"/>
                    </a:cubicBezTo>
                    <a:cubicBezTo>
                      <a:pt x="114588" y="252068"/>
                      <a:pt x="115827" y="248068"/>
                      <a:pt x="119160" y="247115"/>
                    </a:cubicBezTo>
                    <a:cubicBezTo>
                      <a:pt x="126495" y="245115"/>
                      <a:pt x="122875" y="238352"/>
                      <a:pt x="112493" y="229494"/>
                    </a:cubicBezTo>
                    <a:cubicBezTo>
                      <a:pt x="110969" y="228161"/>
                      <a:pt x="101730" y="227970"/>
                      <a:pt x="99825" y="226541"/>
                    </a:cubicBezTo>
                    <a:cubicBezTo>
                      <a:pt x="94110" y="221969"/>
                      <a:pt x="98586" y="217207"/>
                      <a:pt x="94967" y="216350"/>
                    </a:cubicBezTo>
                    <a:cubicBezTo>
                      <a:pt x="75345" y="211873"/>
                      <a:pt x="70202" y="193204"/>
                      <a:pt x="78774" y="196157"/>
                    </a:cubicBezTo>
                    <a:cubicBezTo>
                      <a:pt x="100015" y="203586"/>
                      <a:pt x="91157" y="197014"/>
                      <a:pt x="98872" y="197585"/>
                    </a:cubicBezTo>
                    <a:cubicBezTo>
                      <a:pt x="103635" y="198062"/>
                      <a:pt x="112874" y="204158"/>
                      <a:pt x="111636" y="200252"/>
                    </a:cubicBezTo>
                    <a:cubicBezTo>
                      <a:pt x="109540" y="193109"/>
                      <a:pt x="123732" y="199109"/>
                      <a:pt x="126685" y="198728"/>
                    </a:cubicBezTo>
                    <a:cubicBezTo>
                      <a:pt x="129924" y="187203"/>
                      <a:pt x="111445" y="194537"/>
                      <a:pt x="105254" y="175106"/>
                    </a:cubicBezTo>
                    <a:cubicBezTo>
                      <a:pt x="97729" y="172058"/>
                      <a:pt x="88014" y="155104"/>
                      <a:pt x="101825" y="159295"/>
                    </a:cubicBezTo>
                    <a:cubicBezTo>
                      <a:pt x="104873" y="160152"/>
                      <a:pt x="102872" y="152913"/>
                      <a:pt x="103539" y="151770"/>
                    </a:cubicBezTo>
                    <a:cubicBezTo>
                      <a:pt x="105254" y="148627"/>
                      <a:pt x="115636" y="157199"/>
                      <a:pt x="117732" y="156723"/>
                    </a:cubicBezTo>
                    <a:cubicBezTo>
                      <a:pt x="120875" y="156152"/>
                      <a:pt x="115636" y="146531"/>
                      <a:pt x="123161" y="151389"/>
                    </a:cubicBezTo>
                    <a:cubicBezTo>
                      <a:pt x="134115" y="158438"/>
                      <a:pt x="138115" y="155199"/>
                      <a:pt x="140211" y="154628"/>
                    </a:cubicBezTo>
                    <a:cubicBezTo>
                      <a:pt x="129924" y="147770"/>
                      <a:pt x="136115" y="144341"/>
                      <a:pt x="127066" y="140912"/>
                    </a:cubicBezTo>
                    <a:cubicBezTo>
                      <a:pt x="123447" y="139483"/>
                      <a:pt x="114684" y="140150"/>
                      <a:pt x="118684" y="127767"/>
                    </a:cubicBezTo>
                    <a:cubicBezTo>
                      <a:pt x="128590" y="135673"/>
                      <a:pt x="130209" y="127100"/>
                      <a:pt x="131829" y="128339"/>
                    </a:cubicBezTo>
                    <a:cubicBezTo>
                      <a:pt x="136305" y="131577"/>
                      <a:pt x="140592" y="131387"/>
                      <a:pt x="141639" y="129672"/>
                    </a:cubicBezTo>
                    <a:cubicBezTo>
                      <a:pt x="140401" y="126529"/>
                      <a:pt x="130971" y="118718"/>
                      <a:pt x="133829" y="115099"/>
                    </a:cubicBezTo>
                    <a:cubicBezTo>
                      <a:pt x="132400" y="114051"/>
                      <a:pt x="119065" y="109479"/>
                      <a:pt x="125923" y="106241"/>
                    </a:cubicBezTo>
                    <a:cubicBezTo>
                      <a:pt x="122494" y="106241"/>
                      <a:pt x="120113" y="102240"/>
                      <a:pt x="119446" y="99287"/>
                    </a:cubicBezTo>
                    <a:cubicBezTo>
                      <a:pt x="118779" y="96049"/>
                      <a:pt x="123447" y="99668"/>
                      <a:pt x="129543" y="97573"/>
                    </a:cubicBezTo>
                    <a:cubicBezTo>
                      <a:pt x="128971" y="94811"/>
                      <a:pt x="123161" y="89953"/>
                      <a:pt x="127542" y="86524"/>
                    </a:cubicBezTo>
                    <a:cubicBezTo>
                      <a:pt x="135353" y="93858"/>
                      <a:pt x="134019" y="86524"/>
                      <a:pt x="137353" y="87286"/>
                    </a:cubicBezTo>
                    <a:cubicBezTo>
                      <a:pt x="141259" y="88143"/>
                      <a:pt x="143068" y="91477"/>
                      <a:pt x="146973" y="91763"/>
                    </a:cubicBezTo>
                    <a:cubicBezTo>
                      <a:pt x="153069" y="81476"/>
                      <a:pt x="146688" y="80904"/>
                      <a:pt x="145164" y="76332"/>
                    </a:cubicBezTo>
                    <a:cubicBezTo>
                      <a:pt x="143449" y="71284"/>
                      <a:pt x="149355" y="72617"/>
                      <a:pt x="147830" y="67283"/>
                    </a:cubicBezTo>
                    <a:cubicBezTo>
                      <a:pt x="145259" y="58520"/>
                      <a:pt x="133638" y="62045"/>
                      <a:pt x="135734" y="50043"/>
                    </a:cubicBezTo>
                    <a:cubicBezTo>
                      <a:pt x="137258" y="42899"/>
                      <a:pt x="139639" y="49186"/>
                      <a:pt x="141259" y="50615"/>
                    </a:cubicBezTo>
                    <a:cubicBezTo>
                      <a:pt x="142973" y="52139"/>
                      <a:pt x="147069" y="50234"/>
                      <a:pt x="149545" y="57949"/>
                    </a:cubicBezTo>
                    <a:cubicBezTo>
                      <a:pt x="153165" y="54425"/>
                      <a:pt x="143735" y="45090"/>
                      <a:pt x="148878" y="41471"/>
                    </a:cubicBezTo>
                    <a:cubicBezTo>
                      <a:pt x="150021" y="42614"/>
                      <a:pt x="152212" y="42709"/>
                      <a:pt x="153831" y="43185"/>
                    </a:cubicBezTo>
                    <a:cubicBezTo>
                      <a:pt x="143830" y="21278"/>
                      <a:pt x="153069" y="22897"/>
                      <a:pt x="155927" y="18992"/>
                    </a:cubicBezTo>
                    <a:cubicBezTo>
                      <a:pt x="161547" y="11753"/>
                      <a:pt x="154879" y="4990"/>
                      <a:pt x="162880" y="323"/>
                    </a:cubicBezTo>
                    <a:cubicBezTo>
                      <a:pt x="168405" y="-2821"/>
                      <a:pt x="170024" y="17944"/>
                      <a:pt x="169547" y="21659"/>
                    </a:cubicBezTo>
                    <a:cubicBezTo>
                      <a:pt x="168690" y="28517"/>
                      <a:pt x="180787" y="33946"/>
                      <a:pt x="176215" y="38042"/>
                    </a:cubicBezTo>
                    <a:cubicBezTo>
                      <a:pt x="165357" y="47662"/>
                      <a:pt x="171738" y="49757"/>
                      <a:pt x="172501" y="50615"/>
                    </a:cubicBezTo>
                    <a:cubicBezTo>
                      <a:pt x="174405" y="52424"/>
                      <a:pt x="171738" y="55663"/>
                      <a:pt x="173453" y="58139"/>
                    </a:cubicBezTo>
                    <a:cubicBezTo>
                      <a:pt x="176025" y="61664"/>
                      <a:pt x="183264" y="58139"/>
                      <a:pt x="180025" y="64140"/>
                    </a:cubicBezTo>
                    <a:cubicBezTo>
                      <a:pt x="178596" y="66902"/>
                      <a:pt x="173929" y="66617"/>
                      <a:pt x="168690" y="70903"/>
                    </a:cubicBezTo>
                    <a:cubicBezTo>
                      <a:pt x="170214" y="73475"/>
                      <a:pt x="180406" y="72141"/>
                      <a:pt x="176501" y="77189"/>
                    </a:cubicBezTo>
                    <a:cubicBezTo>
                      <a:pt x="173929" y="80523"/>
                      <a:pt x="170310" y="81095"/>
                      <a:pt x="166119" y="80142"/>
                    </a:cubicBezTo>
                    <a:cubicBezTo>
                      <a:pt x="167262" y="87381"/>
                      <a:pt x="176501" y="89191"/>
                      <a:pt x="176310" y="96430"/>
                    </a:cubicBezTo>
                    <a:cubicBezTo>
                      <a:pt x="176310" y="97382"/>
                      <a:pt x="173834" y="99764"/>
                      <a:pt x="172310" y="99668"/>
                    </a:cubicBezTo>
                    <a:cubicBezTo>
                      <a:pt x="170691" y="107479"/>
                      <a:pt x="193455" y="101288"/>
                      <a:pt x="195932" y="103002"/>
                    </a:cubicBezTo>
                    <a:cubicBezTo>
                      <a:pt x="195646" y="107669"/>
                      <a:pt x="192884" y="108336"/>
                      <a:pt x="190122" y="111194"/>
                    </a:cubicBezTo>
                    <a:cubicBezTo>
                      <a:pt x="195170" y="117575"/>
                      <a:pt x="202695" y="113480"/>
                      <a:pt x="202409" y="116337"/>
                    </a:cubicBezTo>
                    <a:cubicBezTo>
                      <a:pt x="201361" y="125100"/>
                      <a:pt x="192312" y="128434"/>
                      <a:pt x="189550" y="131672"/>
                    </a:cubicBezTo>
                    <a:cubicBezTo>
                      <a:pt x="186883" y="134911"/>
                      <a:pt x="188312" y="138626"/>
                      <a:pt x="193455" y="137102"/>
                    </a:cubicBezTo>
                    <a:cubicBezTo>
                      <a:pt x="200313" y="141864"/>
                      <a:pt x="195075" y="152246"/>
                      <a:pt x="172405" y="163200"/>
                    </a:cubicBezTo>
                    <a:cubicBezTo>
                      <a:pt x="178596" y="163295"/>
                      <a:pt x="200123" y="156056"/>
                      <a:pt x="194884" y="176440"/>
                    </a:cubicBezTo>
                    <a:cubicBezTo>
                      <a:pt x="199647" y="172535"/>
                      <a:pt x="206409" y="175392"/>
                      <a:pt x="217172" y="170820"/>
                    </a:cubicBezTo>
                    <a:cubicBezTo>
                      <a:pt x="227841" y="166153"/>
                      <a:pt x="220030" y="183965"/>
                      <a:pt x="212982" y="188727"/>
                    </a:cubicBezTo>
                    <a:cubicBezTo>
                      <a:pt x="223554" y="197871"/>
                      <a:pt x="197742" y="215016"/>
                      <a:pt x="192693" y="214921"/>
                    </a:cubicBezTo>
                    <a:cubicBezTo>
                      <a:pt x="200599" y="219874"/>
                      <a:pt x="242223" y="223112"/>
                      <a:pt x="205362" y="232637"/>
                    </a:cubicBezTo>
                    <a:cubicBezTo>
                      <a:pt x="211553" y="246544"/>
                      <a:pt x="246891" y="239210"/>
                      <a:pt x="246795" y="242448"/>
                    </a:cubicBezTo>
                    <a:cubicBezTo>
                      <a:pt x="246605" y="244448"/>
                      <a:pt x="249177" y="257688"/>
                      <a:pt x="232508" y="262451"/>
                    </a:cubicBezTo>
                    <a:cubicBezTo>
                      <a:pt x="231460" y="263975"/>
                      <a:pt x="239556" y="273785"/>
                      <a:pt x="225269" y="275119"/>
                    </a:cubicBezTo>
                    <a:cubicBezTo>
                      <a:pt x="213934" y="276167"/>
                      <a:pt x="230698" y="286454"/>
                      <a:pt x="215839" y="290645"/>
                    </a:cubicBezTo>
                    <a:cubicBezTo>
                      <a:pt x="221554" y="293978"/>
                      <a:pt x="222792" y="297693"/>
                      <a:pt x="229174" y="295598"/>
                    </a:cubicBezTo>
                    <a:cubicBezTo>
                      <a:pt x="244414" y="290645"/>
                      <a:pt x="241366" y="303503"/>
                      <a:pt x="244224" y="300932"/>
                    </a:cubicBezTo>
                    <a:cubicBezTo>
                      <a:pt x="261083" y="285787"/>
                      <a:pt x="262988" y="307218"/>
                      <a:pt x="272894" y="299217"/>
                    </a:cubicBezTo>
                    <a:cubicBezTo>
                      <a:pt x="279561" y="293883"/>
                      <a:pt x="287658" y="295979"/>
                      <a:pt x="289658" y="306361"/>
                    </a:cubicBezTo>
                    <a:cubicBezTo>
                      <a:pt x="293182" y="324839"/>
                      <a:pt x="263940" y="336555"/>
                      <a:pt x="267846" y="338651"/>
                    </a:cubicBezTo>
                    <a:cubicBezTo>
                      <a:pt x="284705" y="347509"/>
                      <a:pt x="264893" y="353129"/>
                      <a:pt x="251748" y="357605"/>
                    </a:cubicBezTo>
                    <a:cubicBezTo>
                      <a:pt x="272227" y="359510"/>
                      <a:pt x="262035" y="359796"/>
                      <a:pt x="258416" y="373988"/>
                    </a:cubicBezTo>
                    <a:cubicBezTo>
                      <a:pt x="256416" y="381608"/>
                      <a:pt x="262797" y="381037"/>
                      <a:pt x="273942" y="385895"/>
                    </a:cubicBezTo>
                    <a:cubicBezTo>
                      <a:pt x="282324" y="389609"/>
                      <a:pt x="272799" y="408183"/>
                      <a:pt x="234699" y="411898"/>
                    </a:cubicBezTo>
                    <a:cubicBezTo>
                      <a:pt x="267560" y="420947"/>
                      <a:pt x="276799" y="402944"/>
                      <a:pt x="281371" y="411803"/>
                    </a:cubicBezTo>
                    <a:cubicBezTo>
                      <a:pt x="282895" y="414851"/>
                      <a:pt x="285943" y="415232"/>
                      <a:pt x="293849" y="411231"/>
                    </a:cubicBezTo>
                    <a:cubicBezTo>
                      <a:pt x="300993" y="407707"/>
                      <a:pt x="310613" y="414851"/>
                      <a:pt x="311184" y="421709"/>
                    </a:cubicBezTo>
                    <a:cubicBezTo>
                      <a:pt x="312804" y="440378"/>
                      <a:pt x="302517" y="467905"/>
                      <a:pt x="277276" y="460475"/>
                    </a:cubicBezTo>
                    <a:cubicBezTo>
                      <a:pt x="275942" y="462857"/>
                      <a:pt x="272227" y="470000"/>
                      <a:pt x="262702" y="473239"/>
                    </a:cubicBezTo>
                    <a:cubicBezTo>
                      <a:pt x="251748" y="476954"/>
                      <a:pt x="245938" y="476954"/>
                      <a:pt x="250224" y="478763"/>
                    </a:cubicBezTo>
                    <a:cubicBezTo>
                      <a:pt x="263750" y="484288"/>
                      <a:pt x="266988" y="486098"/>
                      <a:pt x="272418" y="484955"/>
                    </a:cubicBezTo>
                    <a:cubicBezTo>
                      <a:pt x="290801" y="481430"/>
                      <a:pt x="298421" y="488193"/>
                      <a:pt x="300993" y="492194"/>
                    </a:cubicBezTo>
                    <a:cubicBezTo>
                      <a:pt x="303279" y="495623"/>
                      <a:pt x="324805" y="487050"/>
                      <a:pt x="327853" y="490955"/>
                    </a:cubicBezTo>
                    <a:cubicBezTo>
                      <a:pt x="331377" y="495242"/>
                      <a:pt x="337759" y="516578"/>
                      <a:pt x="313661" y="538485"/>
                    </a:cubicBezTo>
                    <a:cubicBezTo>
                      <a:pt x="295182" y="555344"/>
                      <a:pt x="282324" y="550868"/>
                      <a:pt x="273751" y="554201"/>
                    </a:cubicBezTo>
                    <a:cubicBezTo>
                      <a:pt x="240699" y="567346"/>
                      <a:pt x="229460" y="555440"/>
                      <a:pt x="219840" y="560202"/>
                    </a:cubicBezTo>
                    <a:cubicBezTo>
                      <a:pt x="192884" y="573442"/>
                      <a:pt x="172405" y="562679"/>
                      <a:pt x="149355" y="568203"/>
                    </a:cubicBezTo>
                    <a:cubicBezTo>
                      <a:pt x="130686" y="572680"/>
                      <a:pt x="111350" y="563060"/>
                      <a:pt x="94586" y="553249"/>
                    </a:cubicBezTo>
                    <a:cubicBezTo>
                      <a:pt x="45246" y="556773"/>
                      <a:pt x="37150" y="537152"/>
                      <a:pt x="35055" y="53134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18" name="Freeform: Shape 1517">
                <a:extLst>
                  <a:ext uri="{FF2B5EF4-FFF2-40B4-BE49-F238E27FC236}">
                    <a16:creationId xmlns:a16="http://schemas.microsoft.com/office/drawing/2014/main" id="{90BADDC5-5E4E-4836-C1F9-58253B642075}"/>
                  </a:ext>
                </a:extLst>
              </p:cNvPr>
              <p:cNvSpPr/>
              <p:nvPr/>
            </p:nvSpPr>
            <p:spPr>
              <a:xfrm>
                <a:off x="7911459" y="2764335"/>
                <a:ext cx="342769" cy="588814"/>
              </a:xfrm>
              <a:custGeom>
                <a:avLst/>
                <a:gdLst>
                  <a:gd name="connsiteX0" fmla="*/ 25169 w 237272"/>
                  <a:gd name="connsiteY0" fmla="*/ 380095 h 407590"/>
                  <a:gd name="connsiteX1" fmla="*/ 9263 w 237272"/>
                  <a:gd name="connsiteY1" fmla="*/ 361998 h 407590"/>
                  <a:gd name="connsiteX2" fmla="*/ 2214 w 237272"/>
                  <a:gd name="connsiteY2" fmla="*/ 335804 h 407590"/>
                  <a:gd name="connsiteX3" fmla="*/ 19931 w 237272"/>
                  <a:gd name="connsiteY3" fmla="*/ 330756 h 407590"/>
                  <a:gd name="connsiteX4" fmla="*/ 24598 w 237272"/>
                  <a:gd name="connsiteY4" fmla="*/ 319802 h 407590"/>
                  <a:gd name="connsiteX5" fmla="*/ 16787 w 237272"/>
                  <a:gd name="connsiteY5" fmla="*/ 307038 h 407590"/>
                  <a:gd name="connsiteX6" fmla="*/ 11930 w 237272"/>
                  <a:gd name="connsiteY6" fmla="*/ 286941 h 407590"/>
                  <a:gd name="connsiteX7" fmla="*/ 27932 w 237272"/>
                  <a:gd name="connsiteY7" fmla="*/ 286179 h 407590"/>
                  <a:gd name="connsiteX8" fmla="*/ 44410 w 237272"/>
                  <a:gd name="connsiteY8" fmla="*/ 281321 h 407590"/>
                  <a:gd name="connsiteX9" fmla="*/ 54030 w 237272"/>
                  <a:gd name="connsiteY9" fmla="*/ 272558 h 407590"/>
                  <a:gd name="connsiteX10" fmla="*/ 44029 w 237272"/>
                  <a:gd name="connsiteY10" fmla="*/ 259223 h 407590"/>
                  <a:gd name="connsiteX11" fmla="*/ 20217 w 237272"/>
                  <a:gd name="connsiteY11" fmla="*/ 251889 h 407590"/>
                  <a:gd name="connsiteX12" fmla="*/ 33647 w 237272"/>
                  <a:gd name="connsiteY12" fmla="*/ 244173 h 407590"/>
                  <a:gd name="connsiteX13" fmla="*/ 56507 w 237272"/>
                  <a:gd name="connsiteY13" fmla="*/ 236649 h 407590"/>
                  <a:gd name="connsiteX14" fmla="*/ 73366 w 237272"/>
                  <a:gd name="connsiteY14" fmla="*/ 231410 h 407590"/>
                  <a:gd name="connsiteX15" fmla="*/ 88511 w 237272"/>
                  <a:gd name="connsiteY15" fmla="*/ 225504 h 407590"/>
                  <a:gd name="connsiteX16" fmla="*/ 82034 w 237272"/>
                  <a:gd name="connsiteY16" fmla="*/ 217408 h 407590"/>
                  <a:gd name="connsiteX17" fmla="*/ 63174 w 237272"/>
                  <a:gd name="connsiteY17" fmla="*/ 213503 h 407590"/>
                  <a:gd name="connsiteX18" fmla="*/ 55364 w 237272"/>
                  <a:gd name="connsiteY18" fmla="*/ 198644 h 407590"/>
                  <a:gd name="connsiteX19" fmla="*/ 32218 w 237272"/>
                  <a:gd name="connsiteY19" fmla="*/ 190262 h 407590"/>
                  <a:gd name="connsiteX20" fmla="*/ 38885 w 237272"/>
                  <a:gd name="connsiteY20" fmla="*/ 184833 h 407590"/>
                  <a:gd name="connsiteX21" fmla="*/ 48410 w 237272"/>
                  <a:gd name="connsiteY21" fmla="*/ 179689 h 407590"/>
                  <a:gd name="connsiteX22" fmla="*/ 62126 w 237272"/>
                  <a:gd name="connsiteY22" fmla="*/ 179689 h 407590"/>
                  <a:gd name="connsiteX23" fmla="*/ 80319 w 237272"/>
                  <a:gd name="connsiteY23" fmla="*/ 183785 h 407590"/>
                  <a:gd name="connsiteX24" fmla="*/ 85272 w 237272"/>
                  <a:gd name="connsiteY24" fmla="*/ 176736 h 407590"/>
                  <a:gd name="connsiteX25" fmla="*/ 80510 w 237272"/>
                  <a:gd name="connsiteY25" fmla="*/ 164163 h 407590"/>
                  <a:gd name="connsiteX26" fmla="*/ 71461 w 237272"/>
                  <a:gd name="connsiteY26" fmla="*/ 162068 h 407590"/>
                  <a:gd name="connsiteX27" fmla="*/ 67937 w 237272"/>
                  <a:gd name="connsiteY27" fmla="*/ 154829 h 407590"/>
                  <a:gd name="connsiteX28" fmla="*/ 56316 w 237272"/>
                  <a:gd name="connsiteY28" fmla="*/ 140351 h 407590"/>
                  <a:gd name="connsiteX29" fmla="*/ 70699 w 237272"/>
                  <a:gd name="connsiteY29" fmla="*/ 141399 h 407590"/>
                  <a:gd name="connsiteX30" fmla="*/ 79843 w 237272"/>
                  <a:gd name="connsiteY30" fmla="*/ 143304 h 407590"/>
                  <a:gd name="connsiteX31" fmla="*/ 90606 w 237272"/>
                  <a:gd name="connsiteY31" fmla="*/ 142256 h 407590"/>
                  <a:gd name="connsiteX32" fmla="*/ 75271 w 237272"/>
                  <a:gd name="connsiteY32" fmla="*/ 125301 h 407590"/>
                  <a:gd name="connsiteX33" fmla="*/ 72890 w 237272"/>
                  <a:gd name="connsiteY33" fmla="*/ 113967 h 407590"/>
                  <a:gd name="connsiteX34" fmla="*/ 74128 w 237272"/>
                  <a:gd name="connsiteY34" fmla="*/ 108633 h 407590"/>
                  <a:gd name="connsiteX35" fmla="*/ 84320 w 237272"/>
                  <a:gd name="connsiteY35" fmla="*/ 112157 h 407590"/>
                  <a:gd name="connsiteX36" fmla="*/ 88225 w 237272"/>
                  <a:gd name="connsiteY36" fmla="*/ 108347 h 407590"/>
                  <a:gd name="connsiteX37" fmla="*/ 100417 w 237272"/>
                  <a:gd name="connsiteY37" fmla="*/ 110633 h 407590"/>
                  <a:gd name="connsiteX38" fmla="*/ 90987 w 237272"/>
                  <a:gd name="connsiteY38" fmla="*/ 100822 h 407590"/>
                  <a:gd name="connsiteX39" fmla="*/ 84986 w 237272"/>
                  <a:gd name="connsiteY39" fmla="*/ 91392 h 407590"/>
                  <a:gd name="connsiteX40" fmla="*/ 94416 w 237272"/>
                  <a:gd name="connsiteY40" fmla="*/ 91773 h 407590"/>
                  <a:gd name="connsiteX41" fmla="*/ 101465 w 237272"/>
                  <a:gd name="connsiteY41" fmla="*/ 92726 h 407590"/>
                  <a:gd name="connsiteX42" fmla="*/ 95845 w 237272"/>
                  <a:gd name="connsiteY42" fmla="*/ 82344 h 407590"/>
                  <a:gd name="connsiteX43" fmla="*/ 90225 w 237272"/>
                  <a:gd name="connsiteY43" fmla="*/ 76057 h 407590"/>
                  <a:gd name="connsiteX44" fmla="*/ 85558 w 237272"/>
                  <a:gd name="connsiteY44" fmla="*/ 71104 h 407590"/>
                  <a:gd name="connsiteX45" fmla="*/ 92797 w 237272"/>
                  <a:gd name="connsiteY45" fmla="*/ 69866 h 407590"/>
                  <a:gd name="connsiteX46" fmla="*/ 91368 w 237272"/>
                  <a:gd name="connsiteY46" fmla="*/ 61960 h 407590"/>
                  <a:gd name="connsiteX47" fmla="*/ 98417 w 237272"/>
                  <a:gd name="connsiteY47" fmla="*/ 62532 h 407590"/>
                  <a:gd name="connsiteX48" fmla="*/ 105275 w 237272"/>
                  <a:gd name="connsiteY48" fmla="*/ 65770 h 407590"/>
                  <a:gd name="connsiteX49" fmla="*/ 104036 w 237272"/>
                  <a:gd name="connsiteY49" fmla="*/ 54721 h 407590"/>
                  <a:gd name="connsiteX50" fmla="*/ 105942 w 237272"/>
                  <a:gd name="connsiteY50" fmla="*/ 48244 h 407590"/>
                  <a:gd name="connsiteX51" fmla="*/ 97274 w 237272"/>
                  <a:gd name="connsiteY51" fmla="*/ 35862 h 407590"/>
                  <a:gd name="connsiteX52" fmla="*/ 101274 w 237272"/>
                  <a:gd name="connsiteY52" fmla="*/ 36243 h 407590"/>
                  <a:gd name="connsiteX53" fmla="*/ 107180 w 237272"/>
                  <a:gd name="connsiteY53" fmla="*/ 41481 h 407590"/>
                  <a:gd name="connsiteX54" fmla="*/ 106703 w 237272"/>
                  <a:gd name="connsiteY54" fmla="*/ 29670 h 407590"/>
                  <a:gd name="connsiteX55" fmla="*/ 110228 w 237272"/>
                  <a:gd name="connsiteY55" fmla="*/ 30909 h 407590"/>
                  <a:gd name="connsiteX56" fmla="*/ 111752 w 237272"/>
                  <a:gd name="connsiteY56" fmla="*/ 13573 h 407590"/>
                  <a:gd name="connsiteX57" fmla="*/ 116705 w 237272"/>
                  <a:gd name="connsiteY57" fmla="*/ 238 h 407590"/>
                  <a:gd name="connsiteX58" fmla="*/ 121467 w 237272"/>
                  <a:gd name="connsiteY58" fmla="*/ 15478 h 407590"/>
                  <a:gd name="connsiteX59" fmla="*/ 126230 w 237272"/>
                  <a:gd name="connsiteY59" fmla="*/ 27194 h 407590"/>
                  <a:gd name="connsiteX60" fmla="*/ 123563 w 237272"/>
                  <a:gd name="connsiteY60" fmla="*/ 36243 h 407590"/>
                  <a:gd name="connsiteX61" fmla="*/ 124229 w 237272"/>
                  <a:gd name="connsiteY61" fmla="*/ 41672 h 407590"/>
                  <a:gd name="connsiteX62" fmla="*/ 128992 w 237272"/>
                  <a:gd name="connsiteY62" fmla="*/ 45958 h 407590"/>
                  <a:gd name="connsiteX63" fmla="*/ 120800 w 237272"/>
                  <a:gd name="connsiteY63" fmla="*/ 50816 h 407590"/>
                  <a:gd name="connsiteX64" fmla="*/ 126420 w 237272"/>
                  <a:gd name="connsiteY64" fmla="*/ 55293 h 407590"/>
                  <a:gd name="connsiteX65" fmla="*/ 118991 w 237272"/>
                  <a:gd name="connsiteY65" fmla="*/ 57388 h 407590"/>
                  <a:gd name="connsiteX66" fmla="*/ 126325 w 237272"/>
                  <a:gd name="connsiteY66" fmla="*/ 69104 h 407590"/>
                  <a:gd name="connsiteX67" fmla="*/ 123467 w 237272"/>
                  <a:gd name="connsiteY67" fmla="*/ 71390 h 407590"/>
                  <a:gd name="connsiteX68" fmla="*/ 140327 w 237272"/>
                  <a:gd name="connsiteY68" fmla="*/ 73771 h 407590"/>
                  <a:gd name="connsiteX69" fmla="*/ 136136 w 237272"/>
                  <a:gd name="connsiteY69" fmla="*/ 79677 h 407590"/>
                  <a:gd name="connsiteX70" fmla="*/ 144899 w 237272"/>
                  <a:gd name="connsiteY70" fmla="*/ 83391 h 407590"/>
                  <a:gd name="connsiteX71" fmla="*/ 135755 w 237272"/>
                  <a:gd name="connsiteY71" fmla="*/ 94345 h 407590"/>
                  <a:gd name="connsiteX72" fmla="*/ 138517 w 237272"/>
                  <a:gd name="connsiteY72" fmla="*/ 98250 h 407590"/>
                  <a:gd name="connsiteX73" fmla="*/ 123467 w 237272"/>
                  <a:gd name="connsiteY73" fmla="*/ 116919 h 407590"/>
                  <a:gd name="connsiteX74" fmla="*/ 139565 w 237272"/>
                  <a:gd name="connsiteY74" fmla="*/ 126444 h 407590"/>
                  <a:gd name="connsiteX75" fmla="*/ 155567 w 237272"/>
                  <a:gd name="connsiteY75" fmla="*/ 122349 h 407590"/>
                  <a:gd name="connsiteX76" fmla="*/ 152614 w 237272"/>
                  <a:gd name="connsiteY76" fmla="*/ 135112 h 407590"/>
                  <a:gd name="connsiteX77" fmla="*/ 138041 w 237272"/>
                  <a:gd name="connsiteY77" fmla="*/ 153876 h 407590"/>
                  <a:gd name="connsiteX78" fmla="*/ 147090 w 237272"/>
                  <a:gd name="connsiteY78" fmla="*/ 166545 h 407590"/>
                  <a:gd name="connsiteX79" fmla="*/ 176712 w 237272"/>
                  <a:gd name="connsiteY79" fmla="*/ 173593 h 407590"/>
                  <a:gd name="connsiteX80" fmla="*/ 166425 w 237272"/>
                  <a:gd name="connsiteY80" fmla="*/ 187881 h 407590"/>
                  <a:gd name="connsiteX81" fmla="*/ 161282 w 237272"/>
                  <a:gd name="connsiteY81" fmla="*/ 196929 h 407590"/>
                  <a:gd name="connsiteX82" fmla="*/ 154519 w 237272"/>
                  <a:gd name="connsiteY82" fmla="*/ 208074 h 407590"/>
                  <a:gd name="connsiteX83" fmla="*/ 164044 w 237272"/>
                  <a:gd name="connsiteY83" fmla="*/ 211598 h 407590"/>
                  <a:gd name="connsiteX84" fmla="*/ 174807 w 237272"/>
                  <a:gd name="connsiteY84" fmla="*/ 215408 h 407590"/>
                  <a:gd name="connsiteX85" fmla="*/ 195381 w 237272"/>
                  <a:gd name="connsiteY85" fmla="*/ 214170 h 407590"/>
                  <a:gd name="connsiteX86" fmla="*/ 207383 w 237272"/>
                  <a:gd name="connsiteY86" fmla="*/ 219218 h 407590"/>
                  <a:gd name="connsiteX87" fmla="*/ 191762 w 237272"/>
                  <a:gd name="connsiteY87" fmla="*/ 242364 h 407590"/>
                  <a:gd name="connsiteX88" fmla="*/ 180236 w 237272"/>
                  <a:gd name="connsiteY88" fmla="*/ 255889 h 407590"/>
                  <a:gd name="connsiteX89" fmla="*/ 184999 w 237272"/>
                  <a:gd name="connsiteY89" fmla="*/ 267700 h 407590"/>
                  <a:gd name="connsiteX90" fmla="*/ 196143 w 237272"/>
                  <a:gd name="connsiteY90" fmla="*/ 276273 h 407590"/>
                  <a:gd name="connsiteX91" fmla="*/ 168044 w 237272"/>
                  <a:gd name="connsiteY91" fmla="*/ 294846 h 407590"/>
                  <a:gd name="connsiteX92" fmla="*/ 201477 w 237272"/>
                  <a:gd name="connsiteY92" fmla="*/ 294846 h 407590"/>
                  <a:gd name="connsiteX93" fmla="*/ 210431 w 237272"/>
                  <a:gd name="connsiteY93" fmla="*/ 294465 h 407590"/>
                  <a:gd name="connsiteX94" fmla="*/ 222813 w 237272"/>
                  <a:gd name="connsiteY94" fmla="*/ 301990 h 407590"/>
                  <a:gd name="connsiteX95" fmla="*/ 198525 w 237272"/>
                  <a:gd name="connsiteY95" fmla="*/ 329708 h 407590"/>
                  <a:gd name="connsiteX96" fmla="*/ 188142 w 237272"/>
                  <a:gd name="connsiteY96" fmla="*/ 338852 h 407590"/>
                  <a:gd name="connsiteX97" fmla="*/ 179189 w 237272"/>
                  <a:gd name="connsiteY97" fmla="*/ 342852 h 407590"/>
                  <a:gd name="connsiteX98" fmla="*/ 195095 w 237272"/>
                  <a:gd name="connsiteY98" fmla="*/ 347234 h 407590"/>
                  <a:gd name="connsiteX99" fmla="*/ 215574 w 237272"/>
                  <a:gd name="connsiteY99" fmla="*/ 352377 h 407590"/>
                  <a:gd name="connsiteX100" fmla="*/ 234815 w 237272"/>
                  <a:gd name="connsiteY100" fmla="*/ 351520 h 407590"/>
                  <a:gd name="connsiteX101" fmla="*/ 224623 w 237272"/>
                  <a:gd name="connsiteY101" fmla="*/ 385524 h 407590"/>
                  <a:gd name="connsiteX102" fmla="*/ 196048 w 237272"/>
                  <a:gd name="connsiteY102" fmla="*/ 396764 h 407590"/>
                  <a:gd name="connsiteX103" fmla="*/ 157472 w 237272"/>
                  <a:gd name="connsiteY103" fmla="*/ 401050 h 407590"/>
                  <a:gd name="connsiteX104" fmla="*/ 106989 w 237272"/>
                  <a:gd name="connsiteY104" fmla="*/ 406765 h 407590"/>
                  <a:gd name="connsiteX105" fmla="*/ 67746 w 237272"/>
                  <a:gd name="connsiteY105" fmla="*/ 396097 h 407590"/>
                  <a:gd name="connsiteX106" fmla="*/ 25074 w 237272"/>
                  <a:gd name="connsiteY106" fmla="*/ 380381 h 407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272" h="407590">
                    <a:moveTo>
                      <a:pt x="25169" y="380095"/>
                    </a:moveTo>
                    <a:cubicBezTo>
                      <a:pt x="9453" y="375809"/>
                      <a:pt x="10310" y="363331"/>
                      <a:pt x="9263" y="361998"/>
                    </a:cubicBezTo>
                    <a:cubicBezTo>
                      <a:pt x="9072" y="361712"/>
                      <a:pt x="-5406" y="349425"/>
                      <a:pt x="2214" y="335804"/>
                    </a:cubicBezTo>
                    <a:cubicBezTo>
                      <a:pt x="5453" y="329898"/>
                      <a:pt x="16502" y="327422"/>
                      <a:pt x="19931" y="330756"/>
                    </a:cubicBezTo>
                    <a:cubicBezTo>
                      <a:pt x="23645" y="325707"/>
                      <a:pt x="38124" y="325898"/>
                      <a:pt x="24598" y="319802"/>
                    </a:cubicBezTo>
                    <a:cubicBezTo>
                      <a:pt x="19931" y="317706"/>
                      <a:pt x="20883" y="309610"/>
                      <a:pt x="16787" y="307038"/>
                    </a:cubicBezTo>
                    <a:cubicBezTo>
                      <a:pt x="5453" y="299990"/>
                      <a:pt x="10120" y="287893"/>
                      <a:pt x="11930" y="286941"/>
                    </a:cubicBezTo>
                    <a:cubicBezTo>
                      <a:pt x="18597" y="292275"/>
                      <a:pt x="25169" y="287417"/>
                      <a:pt x="27932" y="286179"/>
                    </a:cubicBezTo>
                    <a:cubicBezTo>
                      <a:pt x="33361" y="283988"/>
                      <a:pt x="41076" y="288655"/>
                      <a:pt x="44410" y="281321"/>
                    </a:cubicBezTo>
                    <a:cubicBezTo>
                      <a:pt x="47077" y="275606"/>
                      <a:pt x="53268" y="277225"/>
                      <a:pt x="54030" y="272558"/>
                    </a:cubicBezTo>
                    <a:cubicBezTo>
                      <a:pt x="54697" y="268081"/>
                      <a:pt x="32218" y="273225"/>
                      <a:pt x="44029" y="259223"/>
                    </a:cubicBezTo>
                    <a:cubicBezTo>
                      <a:pt x="37457" y="256461"/>
                      <a:pt x="25169" y="258461"/>
                      <a:pt x="20217" y="251889"/>
                    </a:cubicBezTo>
                    <a:cubicBezTo>
                      <a:pt x="17168" y="247888"/>
                      <a:pt x="20978" y="244269"/>
                      <a:pt x="33647" y="244173"/>
                    </a:cubicBezTo>
                    <a:cubicBezTo>
                      <a:pt x="52601" y="244269"/>
                      <a:pt x="25360" y="232172"/>
                      <a:pt x="56507" y="236649"/>
                    </a:cubicBezTo>
                    <a:cubicBezTo>
                      <a:pt x="66603" y="238173"/>
                      <a:pt x="49934" y="224647"/>
                      <a:pt x="73366" y="231410"/>
                    </a:cubicBezTo>
                    <a:cubicBezTo>
                      <a:pt x="74795" y="229791"/>
                      <a:pt x="78414" y="221694"/>
                      <a:pt x="88511" y="225504"/>
                    </a:cubicBezTo>
                    <a:cubicBezTo>
                      <a:pt x="82415" y="220551"/>
                      <a:pt x="83082" y="219218"/>
                      <a:pt x="82034" y="217408"/>
                    </a:cubicBezTo>
                    <a:cubicBezTo>
                      <a:pt x="66127" y="219218"/>
                      <a:pt x="71366" y="213979"/>
                      <a:pt x="63174" y="213503"/>
                    </a:cubicBezTo>
                    <a:cubicBezTo>
                      <a:pt x="42219" y="212265"/>
                      <a:pt x="50316" y="204549"/>
                      <a:pt x="55364" y="198644"/>
                    </a:cubicBezTo>
                    <a:cubicBezTo>
                      <a:pt x="47553" y="200835"/>
                      <a:pt x="35171" y="194739"/>
                      <a:pt x="32218" y="190262"/>
                    </a:cubicBezTo>
                    <a:cubicBezTo>
                      <a:pt x="27170" y="182547"/>
                      <a:pt x="36504" y="185309"/>
                      <a:pt x="38885" y="184833"/>
                    </a:cubicBezTo>
                    <a:cubicBezTo>
                      <a:pt x="42124" y="184261"/>
                      <a:pt x="41076" y="174736"/>
                      <a:pt x="48410" y="179689"/>
                    </a:cubicBezTo>
                    <a:cubicBezTo>
                      <a:pt x="55745" y="184642"/>
                      <a:pt x="63174" y="183785"/>
                      <a:pt x="62126" y="179689"/>
                    </a:cubicBezTo>
                    <a:cubicBezTo>
                      <a:pt x="60317" y="172260"/>
                      <a:pt x="77271" y="183118"/>
                      <a:pt x="80319" y="183785"/>
                    </a:cubicBezTo>
                    <a:cubicBezTo>
                      <a:pt x="81939" y="180261"/>
                      <a:pt x="82891" y="177403"/>
                      <a:pt x="85272" y="176736"/>
                    </a:cubicBezTo>
                    <a:cubicBezTo>
                      <a:pt x="90511" y="175212"/>
                      <a:pt x="87939" y="170450"/>
                      <a:pt x="80510" y="164163"/>
                    </a:cubicBezTo>
                    <a:cubicBezTo>
                      <a:pt x="79367" y="163211"/>
                      <a:pt x="72794" y="163020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5" y="140922"/>
                      <a:pt x="70699" y="141399"/>
                    </a:cubicBezTo>
                    <a:cubicBezTo>
                      <a:pt x="74128" y="141684"/>
                      <a:pt x="80700" y="146161"/>
                      <a:pt x="79843" y="143304"/>
                    </a:cubicBezTo>
                    <a:cubicBezTo>
                      <a:pt x="78319" y="138255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9" y="111014"/>
                      <a:pt x="72890" y="113967"/>
                    </a:cubicBezTo>
                    <a:cubicBezTo>
                      <a:pt x="75081" y="114633"/>
                      <a:pt x="73652" y="109395"/>
                      <a:pt x="74128" y="108633"/>
                    </a:cubicBezTo>
                    <a:cubicBezTo>
                      <a:pt x="75366" y="106442"/>
                      <a:pt x="82796" y="112538"/>
                      <a:pt x="84320" y="112157"/>
                    </a:cubicBezTo>
                    <a:cubicBezTo>
                      <a:pt x="86606" y="111776"/>
                      <a:pt x="82796" y="104823"/>
                      <a:pt x="88225" y="108347"/>
                    </a:cubicBezTo>
                    <a:cubicBezTo>
                      <a:pt x="96131" y="113395"/>
                      <a:pt x="98988" y="111109"/>
                      <a:pt x="100417" y="110633"/>
                    </a:cubicBezTo>
                    <a:cubicBezTo>
                      <a:pt x="92987" y="105680"/>
                      <a:pt x="97464" y="103299"/>
                      <a:pt x="90987" y="100822"/>
                    </a:cubicBezTo>
                    <a:cubicBezTo>
                      <a:pt x="88320" y="99774"/>
                      <a:pt x="82129" y="100251"/>
                      <a:pt x="84986" y="91392"/>
                    </a:cubicBezTo>
                    <a:cubicBezTo>
                      <a:pt x="92130" y="97107"/>
                      <a:pt x="93273" y="90916"/>
                      <a:pt x="94416" y="91773"/>
                    </a:cubicBezTo>
                    <a:cubicBezTo>
                      <a:pt x="97559" y="94059"/>
                      <a:pt x="100703" y="93964"/>
                      <a:pt x="101465" y="92726"/>
                    </a:cubicBezTo>
                    <a:cubicBezTo>
                      <a:pt x="100512" y="90440"/>
                      <a:pt x="93845" y="84915"/>
                      <a:pt x="95845" y="82344"/>
                    </a:cubicBezTo>
                    <a:cubicBezTo>
                      <a:pt x="94892" y="81582"/>
                      <a:pt x="85272" y="78343"/>
                      <a:pt x="90225" y="76057"/>
                    </a:cubicBezTo>
                    <a:cubicBezTo>
                      <a:pt x="87749" y="76057"/>
                      <a:pt x="86034" y="73200"/>
                      <a:pt x="85558" y="71104"/>
                    </a:cubicBezTo>
                    <a:cubicBezTo>
                      <a:pt x="85082" y="68818"/>
                      <a:pt x="88416" y="71295"/>
                      <a:pt x="92797" y="69866"/>
                    </a:cubicBezTo>
                    <a:cubicBezTo>
                      <a:pt x="92321" y="67961"/>
                      <a:pt x="88225" y="64437"/>
                      <a:pt x="91368" y="61960"/>
                    </a:cubicBezTo>
                    <a:cubicBezTo>
                      <a:pt x="96988" y="67199"/>
                      <a:pt x="96035" y="61960"/>
                      <a:pt x="98417" y="62532"/>
                    </a:cubicBezTo>
                    <a:cubicBezTo>
                      <a:pt x="101274" y="63198"/>
                      <a:pt x="102512" y="65484"/>
                      <a:pt x="105275" y="65770"/>
                    </a:cubicBezTo>
                    <a:cubicBezTo>
                      <a:pt x="109656" y="58436"/>
                      <a:pt x="105084" y="57960"/>
                      <a:pt x="104036" y="54721"/>
                    </a:cubicBezTo>
                    <a:cubicBezTo>
                      <a:pt x="102798" y="51102"/>
                      <a:pt x="107084" y="52054"/>
                      <a:pt x="105942" y="48244"/>
                    </a:cubicBezTo>
                    <a:cubicBezTo>
                      <a:pt x="104132" y="41958"/>
                      <a:pt x="95845" y="44529"/>
                      <a:pt x="97274" y="35862"/>
                    </a:cubicBezTo>
                    <a:cubicBezTo>
                      <a:pt x="98417" y="30718"/>
                      <a:pt x="100036" y="35195"/>
                      <a:pt x="101274" y="36243"/>
                    </a:cubicBezTo>
                    <a:cubicBezTo>
                      <a:pt x="102512" y="37290"/>
                      <a:pt x="105465" y="35957"/>
                      <a:pt x="107180" y="41481"/>
                    </a:cubicBezTo>
                    <a:cubicBezTo>
                      <a:pt x="109751" y="38910"/>
                      <a:pt x="102989" y="32242"/>
                      <a:pt x="106703" y="29670"/>
                    </a:cubicBezTo>
                    <a:cubicBezTo>
                      <a:pt x="107561" y="30528"/>
                      <a:pt x="109085" y="30528"/>
                      <a:pt x="110228" y="30909"/>
                    </a:cubicBezTo>
                    <a:cubicBezTo>
                      <a:pt x="103084" y="15192"/>
                      <a:pt x="109656" y="16335"/>
                      <a:pt x="111752" y="13573"/>
                    </a:cubicBezTo>
                    <a:cubicBezTo>
                      <a:pt x="115752" y="8334"/>
                      <a:pt x="110990" y="3572"/>
                      <a:pt x="116705" y="238"/>
                    </a:cubicBezTo>
                    <a:cubicBezTo>
                      <a:pt x="120705" y="-2048"/>
                      <a:pt x="121753" y="12811"/>
                      <a:pt x="121467" y="15478"/>
                    </a:cubicBezTo>
                    <a:cubicBezTo>
                      <a:pt x="120800" y="20431"/>
                      <a:pt x="129564" y="24241"/>
                      <a:pt x="126230" y="27194"/>
                    </a:cubicBezTo>
                    <a:cubicBezTo>
                      <a:pt x="118419" y="34052"/>
                      <a:pt x="123086" y="35576"/>
                      <a:pt x="123563" y="36243"/>
                    </a:cubicBezTo>
                    <a:cubicBezTo>
                      <a:pt x="124896" y="37481"/>
                      <a:pt x="122991" y="39862"/>
                      <a:pt x="124229" y="41672"/>
                    </a:cubicBezTo>
                    <a:cubicBezTo>
                      <a:pt x="126039" y="44244"/>
                      <a:pt x="131183" y="41672"/>
                      <a:pt x="128992" y="45958"/>
                    </a:cubicBezTo>
                    <a:cubicBezTo>
                      <a:pt x="127944" y="47958"/>
                      <a:pt x="124610" y="47673"/>
                      <a:pt x="120800" y="50816"/>
                    </a:cubicBezTo>
                    <a:cubicBezTo>
                      <a:pt x="121848" y="52626"/>
                      <a:pt x="129183" y="51673"/>
                      <a:pt x="126420" y="55293"/>
                    </a:cubicBezTo>
                    <a:cubicBezTo>
                      <a:pt x="124610" y="57674"/>
                      <a:pt x="121943" y="58055"/>
                      <a:pt x="118991" y="57388"/>
                    </a:cubicBezTo>
                    <a:cubicBezTo>
                      <a:pt x="119848" y="62532"/>
                      <a:pt x="126420" y="63865"/>
                      <a:pt x="126325" y="69104"/>
                    </a:cubicBezTo>
                    <a:cubicBezTo>
                      <a:pt x="126325" y="69866"/>
                      <a:pt x="124515" y="71485"/>
                      <a:pt x="123467" y="71390"/>
                    </a:cubicBezTo>
                    <a:cubicBezTo>
                      <a:pt x="122325" y="77010"/>
                      <a:pt x="138612" y="72533"/>
                      <a:pt x="140327" y="73771"/>
                    </a:cubicBezTo>
                    <a:cubicBezTo>
                      <a:pt x="140136" y="77105"/>
                      <a:pt x="138136" y="77581"/>
                      <a:pt x="136136" y="79677"/>
                    </a:cubicBezTo>
                    <a:cubicBezTo>
                      <a:pt x="139755" y="84153"/>
                      <a:pt x="145184" y="81296"/>
                      <a:pt x="144899" y="83391"/>
                    </a:cubicBezTo>
                    <a:cubicBezTo>
                      <a:pt x="144137" y="89678"/>
                      <a:pt x="137660" y="92059"/>
                      <a:pt x="135755" y="94345"/>
                    </a:cubicBezTo>
                    <a:cubicBezTo>
                      <a:pt x="133850" y="96631"/>
                      <a:pt x="134898" y="99298"/>
                      <a:pt x="138517" y="98250"/>
                    </a:cubicBezTo>
                    <a:cubicBezTo>
                      <a:pt x="143375" y="101679"/>
                      <a:pt x="139660" y="109109"/>
                      <a:pt x="123467" y="116919"/>
                    </a:cubicBezTo>
                    <a:cubicBezTo>
                      <a:pt x="127944" y="116919"/>
                      <a:pt x="143375" y="111776"/>
                      <a:pt x="139565" y="126444"/>
                    </a:cubicBezTo>
                    <a:cubicBezTo>
                      <a:pt x="142994" y="123587"/>
                      <a:pt x="147851" y="125682"/>
                      <a:pt x="155567" y="122349"/>
                    </a:cubicBezTo>
                    <a:cubicBezTo>
                      <a:pt x="163187" y="119015"/>
                      <a:pt x="157662" y="131778"/>
                      <a:pt x="152614" y="135112"/>
                    </a:cubicBezTo>
                    <a:cubicBezTo>
                      <a:pt x="160234" y="141684"/>
                      <a:pt x="141660" y="153876"/>
                      <a:pt x="138041" y="153876"/>
                    </a:cubicBezTo>
                    <a:cubicBezTo>
                      <a:pt x="143756" y="157401"/>
                      <a:pt x="173569" y="159782"/>
                      <a:pt x="147090" y="166545"/>
                    </a:cubicBezTo>
                    <a:cubicBezTo>
                      <a:pt x="151566" y="176546"/>
                      <a:pt x="176808" y="171212"/>
                      <a:pt x="176712" y="173593"/>
                    </a:cubicBezTo>
                    <a:cubicBezTo>
                      <a:pt x="176522" y="175022"/>
                      <a:pt x="178427" y="184547"/>
                      <a:pt x="166425" y="187881"/>
                    </a:cubicBezTo>
                    <a:cubicBezTo>
                      <a:pt x="165663" y="189024"/>
                      <a:pt x="171474" y="195977"/>
                      <a:pt x="161282" y="196929"/>
                    </a:cubicBezTo>
                    <a:cubicBezTo>
                      <a:pt x="153185" y="197691"/>
                      <a:pt x="165187" y="205121"/>
                      <a:pt x="154519" y="208074"/>
                    </a:cubicBezTo>
                    <a:cubicBezTo>
                      <a:pt x="158615" y="210455"/>
                      <a:pt x="159472" y="213122"/>
                      <a:pt x="164044" y="211598"/>
                    </a:cubicBezTo>
                    <a:cubicBezTo>
                      <a:pt x="174998" y="207978"/>
                      <a:pt x="172807" y="217218"/>
                      <a:pt x="174807" y="215408"/>
                    </a:cubicBezTo>
                    <a:cubicBezTo>
                      <a:pt x="186904" y="204549"/>
                      <a:pt x="188237" y="219885"/>
                      <a:pt x="195381" y="214170"/>
                    </a:cubicBezTo>
                    <a:cubicBezTo>
                      <a:pt x="200144" y="210360"/>
                      <a:pt x="205954" y="211788"/>
                      <a:pt x="207383" y="219218"/>
                    </a:cubicBezTo>
                    <a:cubicBezTo>
                      <a:pt x="209954" y="232458"/>
                      <a:pt x="189000" y="240840"/>
                      <a:pt x="191762" y="242364"/>
                    </a:cubicBezTo>
                    <a:cubicBezTo>
                      <a:pt x="203859" y="248745"/>
                      <a:pt x="189666" y="252746"/>
                      <a:pt x="180236" y="255889"/>
                    </a:cubicBezTo>
                    <a:cubicBezTo>
                      <a:pt x="194905" y="257223"/>
                      <a:pt x="187666" y="257508"/>
                      <a:pt x="184999" y="267700"/>
                    </a:cubicBezTo>
                    <a:cubicBezTo>
                      <a:pt x="183570" y="273129"/>
                      <a:pt x="188142" y="272748"/>
                      <a:pt x="196143" y="276273"/>
                    </a:cubicBezTo>
                    <a:cubicBezTo>
                      <a:pt x="202144" y="278940"/>
                      <a:pt x="195286" y="292275"/>
                      <a:pt x="168044" y="294846"/>
                    </a:cubicBezTo>
                    <a:cubicBezTo>
                      <a:pt x="191571" y="301323"/>
                      <a:pt x="198239" y="288465"/>
                      <a:pt x="201477" y="294846"/>
                    </a:cubicBezTo>
                    <a:cubicBezTo>
                      <a:pt x="202620" y="296942"/>
                      <a:pt x="204811" y="297323"/>
                      <a:pt x="210431" y="294465"/>
                    </a:cubicBezTo>
                    <a:cubicBezTo>
                      <a:pt x="215479" y="291894"/>
                      <a:pt x="222432" y="297037"/>
                      <a:pt x="222813" y="301990"/>
                    </a:cubicBezTo>
                    <a:cubicBezTo>
                      <a:pt x="223956" y="315420"/>
                      <a:pt x="216622" y="335042"/>
                      <a:pt x="198525" y="329708"/>
                    </a:cubicBezTo>
                    <a:cubicBezTo>
                      <a:pt x="197572" y="331422"/>
                      <a:pt x="194905" y="336471"/>
                      <a:pt x="188142" y="338852"/>
                    </a:cubicBezTo>
                    <a:cubicBezTo>
                      <a:pt x="180236" y="341519"/>
                      <a:pt x="176141" y="341519"/>
                      <a:pt x="179189" y="342852"/>
                    </a:cubicBezTo>
                    <a:cubicBezTo>
                      <a:pt x="188904" y="346758"/>
                      <a:pt x="191190" y="348091"/>
                      <a:pt x="195095" y="347234"/>
                    </a:cubicBezTo>
                    <a:cubicBezTo>
                      <a:pt x="208240" y="344662"/>
                      <a:pt x="213765" y="349615"/>
                      <a:pt x="215574" y="352377"/>
                    </a:cubicBezTo>
                    <a:cubicBezTo>
                      <a:pt x="217289" y="354854"/>
                      <a:pt x="232624" y="348758"/>
                      <a:pt x="234815" y="351520"/>
                    </a:cubicBezTo>
                    <a:cubicBezTo>
                      <a:pt x="237291" y="354568"/>
                      <a:pt x="241863" y="369808"/>
                      <a:pt x="224623" y="385524"/>
                    </a:cubicBezTo>
                    <a:cubicBezTo>
                      <a:pt x="211383" y="397621"/>
                      <a:pt x="202144" y="394383"/>
                      <a:pt x="196048" y="396764"/>
                    </a:cubicBezTo>
                    <a:cubicBezTo>
                      <a:pt x="172331" y="406194"/>
                      <a:pt x="164330" y="397716"/>
                      <a:pt x="157472" y="401050"/>
                    </a:cubicBezTo>
                    <a:cubicBezTo>
                      <a:pt x="138136" y="410480"/>
                      <a:pt x="123563" y="402765"/>
                      <a:pt x="106989" y="406765"/>
                    </a:cubicBezTo>
                    <a:cubicBezTo>
                      <a:pt x="93654" y="410004"/>
                      <a:pt x="79748" y="403146"/>
                      <a:pt x="67746" y="396097"/>
                    </a:cubicBezTo>
                    <a:cubicBezTo>
                      <a:pt x="32408" y="398669"/>
                      <a:pt x="26598" y="384572"/>
                      <a:pt x="25074" y="38038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8B7C6856-539E-A222-71C4-D10F80C4EFAA}"/>
                </a:ext>
              </a:extLst>
            </p:cNvPr>
            <p:cNvSpPr/>
            <p:nvPr/>
          </p:nvSpPr>
          <p:spPr>
            <a:xfrm>
              <a:off x="8065213" y="3309192"/>
              <a:ext cx="3972149" cy="2236665"/>
            </a:xfrm>
            <a:custGeom>
              <a:avLst/>
              <a:gdLst>
                <a:gd name="connsiteX0" fmla="*/ 4649153 w 4649152"/>
                <a:gd name="connsiteY0" fmla="*/ 537572 h 1548269"/>
                <a:gd name="connsiteX1" fmla="*/ 0 w 4649152"/>
                <a:gd name="connsiteY1" fmla="*/ 1548269 h 1548269"/>
                <a:gd name="connsiteX2" fmla="*/ 0 w 4649152"/>
                <a:gd name="connsiteY2" fmla="*/ 49320 h 1548269"/>
                <a:gd name="connsiteX3" fmla="*/ 1868710 w 4649152"/>
                <a:gd name="connsiteY3" fmla="*/ 15887 h 1548269"/>
                <a:gd name="connsiteX4" fmla="*/ 1960340 w 4649152"/>
                <a:gd name="connsiteY4" fmla="*/ 23603 h 1548269"/>
                <a:gd name="connsiteX5" fmla="*/ 1979581 w 4649152"/>
                <a:gd name="connsiteY5" fmla="*/ 13602 h 1548269"/>
                <a:gd name="connsiteX6" fmla="*/ 3254502 w 4649152"/>
                <a:gd name="connsiteY6" fmla="*/ 247631 h 1548269"/>
                <a:gd name="connsiteX7" fmla="*/ 4649153 w 4649152"/>
                <a:gd name="connsiteY7" fmla="*/ 537476 h 154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49152" h="1548269">
                  <a:moveTo>
                    <a:pt x="4649153" y="537572"/>
                  </a:moveTo>
                  <a:lnTo>
                    <a:pt x="0" y="1548269"/>
                  </a:lnTo>
                  <a:lnTo>
                    <a:pt x="0" y="49320"/>
                  </a:lnTo>
                  <a:cubicBezTo>
                    <a:pt x="0" y="49320"/>
                    <a:pt x="823912" y="-33928"/>
                    <a:pt x="1868710" y="15887"/>
                  </a:cubicBezTo>
                  <a:cubicBezTo>
                    <a:pt x="1899190" y="17316"/>
                    <a:pt x="1929575" y="20840"/>
                    <a:pt x="1960340" y="23603"/>
                  </a:cubicBezTo>
                  <a:cubicBezTo>
                    <a:pt x="1969579" y="24460"/>
                    <a:pt x="1973294" y="22555"/>
                    <a:pt x="1979581" y="13602"/>
                  </a:cubicBezTo>
                  <a:cubicBezTo>
                    <a:pt x="2381441" y="51225"/>
                    <a:pt x="2826544" y="132378"/>
                    <a:pt x="3254502" y="247631"/>
                  </a:cubicBezTo>
                  <a:cubicBezTo>
                    <a:pt x="4240530" y="513283"/>
                    <a:pt x="4551808" y="542525"/>
                    <a:pt x="4649153" y="53747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412A8E31-FE7B-F2C7-E747-6E84197D5AAB}"/>
                </a:ext>
              </a:extLst>
            </p:cNvPr>
            <p:cNvSpPr/>
            <p:nvPr/>
          </p:nvSpPr>
          <p:spPr>
            <a:xfrm>
              <a:off x="8065213" y="3415957"/>
              <a:ext cx="4135894" cy="2430696"/>
            </a:xfrm>
            <a:custGeom>
              <a:avLst/>
              <a:gdLst>
                <a:gd name="connsiteX0" fmla="*/ 0 w 4762500"/>
                <a:gd name="connsiteY0" fmla="*/ 866860 h 1682581"/>
                <a:gd name="connsiteX1" fmla="*/ 2898362 w 4762500"/>
                <a:gd name="connsiteY1" fmla="*/ 355368 h 1682581"/>
                <a:gd name="connsiteX2" fmla="*/ 4762500 w 4762500"/>
                <a:gd name="connsiteY2" fmla="*/ 42567 h 1682581"/>
                <a:gd name="connsiteX3" fmla="*/ 4762500 w 4762500"/>
                <a:gd name="connsiteY3" fmla="*/ 1682581 h 1682581"/>
                <a:gd name="connsiteX4" fmla="*/ 0 w 4762500"/>
                <a:gd name="connsiteY4" fmla="*/ 1682581 h 1682581"/>
                <a:gd name="connsiteX5" fmla="*/ 0 w 4762500"/>
                <a:gd name="connsiteY5" fmla="*/ 866860 h 168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682581">
                  <a:moveTo>
                    <a:pt x="0" y="866860"/>
                  </a:moveTo>
                  <a:cubicBezTo>
                    <a:pt x="0" y="866860"/>
                    <a:pt x="1757077" y="956681"/>
                    <a:pt x="2898362" y="355368"/>
                  </a:cubicBezTo>
                  <a:cubicBezTo>
                    <a:pt x="3895725" y="-170127"/>
                    <a:pt x="4762500" y="42567"/>
                    <a:pt x="4762500" y="42567"/>
                  </a:cubicBezTo>
                  <a:lnTo>
                    <a:pt x="4762500" y="1682581"/>
                  </a:lnTo>
                  <a:cubicBezTo>
                    <a:pt x="4762500" y="1682581"/>
                    <a:pt x="0" y="1682581"/>
                    <a:pt x="0" y="1682581"/>
                  </a:cubicBezTo>
                  <a:lnTo>
                    <a:pt x="0" y="866860"/>
                  </a:lnTo>
                  <a:close/>
                </a:path>
              </a:pathLst>
            </a:custGeom>
            <a:solidFill>
              <a:srgbClr val="75C52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0DA1E091-5B18-B946-506D-AA8A0B1C683D}"/>
                </a:ext>
              </a:extLst>
            </p:cNvPr>
            <p:cNvSpPr/>
            <p:nvPr/>
          </p:nvSpPr>
          <p:spPr>
            <a:xfrm>
              <a:off x="8065213" y="4346121"/>
              <a:ext cx="4135894" cy="2515746"/>
            </a:xfrm>
            <a:custGeom>
              <a:avLst/>
              <a:gdLst>
                <a:gd name="connsiteX0" fmla="*/ 2247900 w 4762500"/>
                <a:gd name="connsiteY0" fmla="*/ 407956 h 1741455"/>
                <a:gd name="connsiteX1" fmla="*/ 0 w 4762500"/>
                <a:gd name="connsiteY1" fmla="*/ 0 h 1741455"/>
                <a:gd name="connsiteX2" fmla="*/ 0 w 4762500"/>
                <a:gd name="connsiteY2" fmla="*/ 1741456 h 1741455"/>
                <a:gd name="connsiteX3" fmla="*/ 4762500 w 4762500"/>
                <a:gd name="connsiteY3" fmla="*/ 1741456 h 1741455"/>
                <a:gd name="connsiteX4" fmla="*/ 4762500 w 4762500"/>
                <a:gd name="connsiteY4" fmla="*/ 350806 h 1741455"/>
                <a:gd name="connsiteX5" fmla="*/ 2247900 w 4762500"/>
                <a:gd name="connsiteY5" fmla="*/ 407956 h 174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741455">
                  <a:moveTo>
                    <a:pt x="2247900" y="407956"/>
                  </a:moveTo>
                  <a:cubicBezTo>
                    <a:pt x="1495425" y="198406"/>
                    <a:pt x="0" y="0"/>
                    <a:pt x="0" y="0"/>
                  </a:cubicBezTo>
                  <a:lnTo>
                    <a:pt x="0" y="1741456"/>
                  </a:lnTo>
                  <a:lnTo>
                    <a:pt x="4762500" y="1741456"/>
                  </a:lnTo>
                  <a:lnTo>
                    <a:pt x="4762500" y="350806"/>
                  </a:lnTo>
                  <a:cubicBezTo>
                    <a:pt x="4071938" y="465487"/>
                    <a:pt x="3000375" y="617506"/>
                    <a:pt x="2247900" y="407956"/>
                  </a:cubicBez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520" name="Graphic 36">
            <a:extLst>
              <a:ext uri="{FF2B5EF4-FFF2-40B4-BE49-F238E27FC236}">
                <a16:creationId xmlns:a16="http://schemas.microsoft.com/office/drawing/2014/main" id="{A73DA185-4829-2509-5D77-A8A5A41B1CFC}"/>
              </a:ext>
            </a:extLst>
          </p:cNvPr>
          <p:cNvGrpSpPr/>
          <p:nvPr/>
        </p:nvGrpSpPr>
        <p:grpSpPr>
          <a:xfrm>
            <a:off x="4793485" y="3146933"/>
            <a:ext cx="300526" cy="683599"/>
            <a:chOff x="6328404" y="3216020"/>
            <a:chExt cx="208031" cy="473202"/>
          </a:xfrm>
        </p:grpSpPr>
        <p:grpSp>
          <p:nvGrpSpPr>
            <p:cNvPr id="1528" name="Graphic 36">
              <a:extLst>
                <a:ext uri="{FF2B5EF4-FFF2-40B4-BE49-F238E27FC236}">
                  <a16:creationId xmlns:a16="http://schemas.microsoft.com/office/drawing/2014/main" id="{1B108E92-1CFA-8FA3-DCAB-165F31624180}"/>
                </a:ext>
              </a:extLst>
            </p:cNvPr>
            <p:cNvGrpSpPr/>
            <p:nvPr/>
          </p:nvGrpSpPr>
          <p:grpSpPr>
            <a:xfrm>
              <a:off x="6328404" y="3216020"/>
              <a:ext cx="208031" cy="463391"/>
              <a:chOff x="6328404" y="3216020"/>
              <a:chExt cx="208031" cy="463391"/>
            </a:xfrm>
          </p:grpSpPr>
          <p:sp>
            <p:nvSpPr>
              <p:cNvPr id="1531" name="Freeform: Shape 1530">
                <a:extLst>
                  <a:ext uri="{FF2B5EF4-FFF2-40B4-BE49-F238E27FC236}">
                    <a16:creationId xmlns:a16="http://schemas.microsoft.com/office/drawing/2014/main" id="{141E524D-B7F4-F47E-C87E-9E72E6DC5999}"/>
                  </a:ext>
                </a:extLst>
              </p:cNvPr>
              <p:cNvSpPr/>
              <p:nvPr/>
            </p:nvSpPr>
            <p:spPr>
              <a:xfrm>
                <a:off x="6328404" y="3216020"/>
                <a:ext cx="11811" cy="463391"/>
              </a:xfrm>
              <a:custGeom>
                <a:avLst/>
                <a:gdLst>
                  <a:gd name="connsiteX0" fmla="*/ 11811 w 11811"/>
                  <a:gd name="connsiteY0" fmla="*/ 5905 h 463391"/>
                  <a:gd name="connsiteX1" fmla="*/ 11811 w 11811"/>
                  <a:gd name="connsiteY1" fmla="*/ 457486 h 463391"/>
                  <a:gd name="connsiteX2" fmla="*/ 5905 w 11811"/>
                  <a:gd name="connsiteY2" fmla="*/ 463391 h 463391"/>
                  <a:gd name="connsiteX3" fmla="*/ 0 w 11811"/>
                  <a:gd name="connsiteY3" fmla="*/ 457486 h 463391"/>
                  <a:gd name="connsiteX4" fmla="*/ 0 w 11811"/>
                  <a:gd name="connsiteY4" fmla="*/ 5905 h 463391"/>
                  <a:gd name="connsiteX5" fmla="*/ 5905 w 11811"/>
                  <a:gd name="connsiteY5" fmla="*/ 0 h 463391"/>
                  <a:gd name="connsiteX6" fmla="*/ 11811 w 11811"/>
                  <a:gd name="connsiteY6" fmla="*/ 5905 h 463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11" h="463391">
                    <a:moveTo>
                      <a:pt x="11811" y="5905"/>
                    </a:moveTo>
                    <a:lnTo>
                      <a:pt x="11811" y="457486"/>
                    </a:lnTo>
                    <a:cubicBezTo>
                      <a:pt x="11811" y="460724"/>
                      <a:pt x="9144" y="463391"/>
                      <a:pt x="5905" y="463391"/>
                    </a:cubicBezTo>
                    <a:cubicBezTo>
                      <a:pt x="2667" y="463391"/>
                      <a:pt x="0" y="460724"/>
                      <a:pt x="0" y="457486"/>
                    </a:cubicBezTo>
                    <a:lnTo>
                      <a:pt x="0" y="5905"/>
                    </a:lnTo>
                    <a:cubicBezTo>
                      <a:pt x="0" y="2667"/>
                      <a:pt x="2667" y="0"/>
                      <a:pt x="5905" y="0"/>
                    </a:cubicBezTo>
                    <a:cubicBezTo>
                      <a:pt x="9144" y="0"/>
                      <a:pt x="11811" y="2667"/>
                      <a:pt x="11811" y="590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33" name="Freeform: Shape 1532">
                <a:extLst>
                  <a:ext uri="{FF2B5EF4-FFF2-40B4-BE49-F238E27FC236}">
                    <a16:creationId xmlns:a16="http://schemas.microsoft.com/office/drawing/2014/main" id="{2B8B50D6-6FFD-EF46-96D1-52ACD48A761B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196215" cy="143160"/>
              </a:xfrm>
              <a:custGeom>
                <a:avLst/>
                <a:gdLst>
                  <a:gd name="connsiteX0" fmla="*/ 0 w 196215"/>
                  <a:gd name="connsiteY0" fmla="*/ 0 h 143160"/>
                  <a:gd name="connsiteX1" fmla="*/ 196215 w 196215"/>
                  <a:gd name="connsiteY1" fmla="*/ 0 h 143160"/>
                  <a:gd name="connsiteX2" fmla="*/ 196215 w 196215"/>
                  <a:gd name="connsiteY2" fmla="*/ 143161 h 143160"/>
                  <a:gd name="connsiteX3" fmla="*/ 0 w 196215"/>
                  <a:gd name="connsiteY3" fmla="*/ 143161 h 14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215" h="143160">
                    <a:moveTo>
                      <a:pt x="0" y="0"/>
                    </a:moveTo>
                    <a:lnTo>
                      <a:pt x="196215" y="0"/>
                    </a:lnTo>
                    <a:lnTo>
                      <a:pt x="196215" y="143161"/>
                    </a:lnTo>
                    <a:lnTo>
                      <a:pt x="0" y="143161"/>
                    </a:ln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34" name="Freeform: Shape 1533">
                <a:extLst>
                  <a:ext uri="{FF2B5EF4-FFF2-40B4-BE49-F238E27FC236}">
                    <a16:creationId xmlns:a16="http://schemas.microsoft.com/office/drawing/2014/main" id="{8BC5E658-D803-BC6E-AE48-CD0311E7B096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35" name="Freeform: Shape 1534">
                <a:extLst>
                  <a:ext uri="{FF2B5EF4-FFF2-40B4-BE49-F238E27FC236}">
                    <a16:creationId xmlns:a16="http://schemas.microsoft.com/office/drawing/2014/main" id="{F2642844-F998-648A-9CD1-462B264C5401}"/>
                  </a:ext>
                </a:extLst>
              </p:cNvPr>
              <p:cNvSpPr/>
              <p:nvPr/>
            </p:nvSpPr>
            <p:spPr>
              <a:xfrm>
                <a:off x="6413658" y="3230594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20" name="Freeform: Shape 1919">
                <a:extLst>
                  <a:ext uri="{FF2B5EF4-FFF2-40B4-BE49-F238E27FC236}">
                    <a16:creationId xmlns:a16="http://schemas.microsoft.com/office/drawing/2014/main" id="{C487F70B-1801-84A7-56DC-D417BC99EEEE}"/>
                  </a:ext>
                </a:extLst>
              </p:cNvPr>
              <p:cNvSpPr/>
              <p:nvPr/>
            </p:nvSpPr>
            <p:spPr>
              <a:xfrm>
                <a:off x="6487096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CB037D49-6792-04A5-E9E7-992B9A7F4DB9}"/>
                  </a:ext>
                </a:extLst>
              </p:cNvPr>
              <p:cNvSpPr/>
              <p:nvPr/>
            </p:nvSpPr>
            <p:spPr>
              <a:xfrm>
                <a:off x="6376891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F895E858-02EF-D350-8085-91CA2DB0FF85}"/>
                  </a:ext>
                </a:extLst>
              </p:cNvPr>
              <p:cNvSpPr/>
              <p:nvPr/>
            </p:nvSpPr>
            <p:spPr>
              <a:xfrm>
                <a:off x="6450329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BBB4AF20-B4C9-9437-8EC2-DA22BA4384F8}"/>
                  </a:ext>
                </a:extLst>
              </p:cNvPr>
              <p:cNvSpPr/>
              <p:nvPr/>
            </p:nvSpPr>
            <p:spPr>
              <a:xfrm>
                <a:off x="6523767" y="3267360"/>
                <a:ext cx="12668" cy="36671"/>
              </a:xfrm>
              <a:custGeom>
                <a:avLst/>
                <a:gdLst>
                  <a:gd name="connsiteX0" fmla="*/ 0 w 12668"/>
                  <a:gd name="connsiteY0" fmla="*/ 0 h 36671"/>
                  <a:gd name="connsiteX1" fmla="*/ 12668 w 12668"/>
                  <a:gd name="connsiteY1" fmla="*/ 0 h 36671"/>
                  <a:gd name="connsiteX2" fmla="*/ 12668 w 12668"/>
                  <a:gd name="connsiteY2" fmla="*/ 36671 h 36671"/>
                  <a:gd name="connsiteX3" fmla="*/ 0 w 12668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667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EEF82F28-DE3C-35E7-594B-4AB21B568BB4}"/>
                  </a:ext>
                </a:extLst>
              </p:cNvPr>
              <p:cNvSpPr/>
              <p:nvPr/>
            </p:nvSpPr>
            <p:spPr>
              <a:xfrm>
                <a:off x="6340220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8349C440-DFDD-B90E-FBCE-389520640803}"/>
                  </a:ext>
                </a:extLst>
              </p:cNvPr>
              <p:cNvSpPr/>
              <p:nvPr/>
            </p:nvSpPr>
            <p:spPr>
              <a:xfrm>
                <a:off x="6413658" y="3304032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56536E48-5CF3-825A-4C15-EF1885DF5187}"/>
                  </a:ext>
                </a:extLst>
              </p:cNvPr>
              <p:cNvSpPr/>
              <p:nvPr/>
            </p:nvSpPr>
            <p:spPr>
              <a:xfrm>
                <a:off x="6487096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3B87B075-5D9E-4646-E4EA-BFEF4E930EF3}"/>
                  </a:ext>
                </a:extLst>
              </p:cNvPr>
              <p:cNvSpPr/>
              <p:nvPr/>
            </p:nvSpPr>
            <p:spPr>
              <a:xfrm>
                <a:off x="6376891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80915915-02F9-A41E-303C-FA1410EBE5D5}"/>
                  </a:ext>
                </a:extLst>
              </p:cNvPr>
              <p:cNvSpPr/>
              <p:nvPr/>
            </p:nvSpPr>
            <p:spPr>
              <a:xfrm>
                <a:off x="6450329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05A4F0A2-0414-470C-506E-D430D0FB7EDE}"/>
                  </a:ext>
                </a:extLst>
              </p:cNvPr>
              <p:cNvSpPr/>
              <p:nvPr/>
            </p:nvSpPr>
            <p:spPr>
              <a:xfrm>
                <a:off x="6523767" y="3340703"/>
                <a:ext cx="12668" cy="33051"/>
              </a:xfrm>
              <a:custGeom>
                <a:avLst/>
                <a:gdLst>
                  <a:gd name="connsiteX0" fmla="*/ 0 w 12668"/>
                  <a:gd name="connsiteY0" fmla="*/ 0 h 33051"/>
                  <a:gd name="connsiteX1" fmla="*/ 12668 w 12668"/>
                  <a:gd name="connsiteY1" fmla="*/ 0 h 33051"/>
                  <a:gd name="connsiteX2" fmla="*/ 12668 w 12668"/>
                  <a:gd name="connsiteY2" fmla="*/ 33052 h 33051"/>
                  <a:gd name="connsiteX3" fmla="*/ 0 w 12668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305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F6188567-BFAA-F1C4-46C0-58EF0A77AF5B}"/>
                </a:ext>
              </a:extLst>
            </p:cNvPr>
            <p:cNvSpPr/>
            <p:nvPr/>
          </p:nvSpPr>
          <p:spPr>
            <a:xfrm>
              <a:off x="6349269" y="3667506"/>
              <a:ext cx="86487" cy="21716"/>
            </a:xfrm>
            <a:custGeom>
              <a:avLst/>
              <a:gdLst>
                <a:gd name="connsiteX0" fmla="*/ 86392 w 86487"/>
                <a:gd name="connsiteY0" fmla="*/ 10858 h 21716"/>
                <a:gd name="connsiteX1" fmla="*/ 83725 w 86487"/>
                <a:gd name="connsiteY1" fmla="*/ 14668 h 21716"/>
                <a:gd name="connsiteX2" fmla="*/ 43148 w 86487"/>
                <a:gd name="connsiteY2" fmla="*/ 21717 h 21716"/>
                <a:gd name="connsiteX3" fmla="*/ 2667 w 86487"/>
                <a:gd name="connsiteY3" fmla="*/ 14668 h 21716"/>
                <a:gd name="connsiteX4" fmla="*/ 0 w 86487"/>
                <a:gd name="connsiteY4" fmla="*/ 10858 h 21716"/>
                <a:gd name="connsiteX5" fmla="*/ 43244 w 86487"/>
                <a:gd name="connsiteY5" fmla="*/ 0 h 21716"/>
                <a:gd name="connsiteX6" fmla="*/ 86487 w 86487"/>
                <a:gd name="connsiteY6" fmla="*/ 10858 h 21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7" h="21716">
                  <a:moveTo>
                    <a:pt x="86392" y="10858"/>
                  </a:moveTo>
                  <a:cubicBezTo>
                    <a:pt x="86392" y="12192"/>
                    <a:pt x="85439" y="13430"/>
                    <a:pt x="83725" y="14668"/>
                  </a:cubicBezTo>
                  <a:cubicBezTo>
                    <a:pt x="77629" y="18859"/>
                    <a:pt x="61722" y="21717"/>
                    <a:pt x="43148" y="21717"/>
                  </a:cubicBezTo>
                  <a:cubicBezTo>
                    <a:pt x="24575" y="21717"/>
                    <a:pt x="8763" y="18764"/>
                    <a:pt x="2667" y="14668"/>
                  </a:cubicBezTo>
                  <a:cubicBezTo>
                    <a:pt x="953" y="13525"/>
                    <a:pt x="0" y="12192"/>
                    <a:pt x="0" y="10858"/>
                  </a:cubicBezTo>
                  <a:cubicBezTo>
                    <a:pt x="0" y="4858"/>
                    <a:pt x="19336" y="0"/>
                    <a:pt x="43244" y="0"/>
                  </a:cubicBezTo>
                  <a:cubicBezTo>
                    <a:pt x="67151" y="0"/>
                    <a:pt x="86487" y="4858"/>
                    <a:pt x="86487" y="10858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47A42E8E-DD87-97AA-0D4B-311B78FDB1DE}"/>
                </a:ext>
              </a:extLst>
            </p:cNvPr>
            <p:cNvSpPr/>
            <p:nvPr/>
          </p:nvSpPr>
          <p:spPr>
            <a:xfrm>
              <a:off x="6351936" y="3675125"/>
              <a:ext cx="81057" cy="14097"/>
            </a:xfrm>
            <a:custGeom>
              <a:avLst/>
              <a:gdLst>
                <a:gd name="connsiteX0" fmla="*/ 81058 w 81057"/>
                <a:gd name="connsiteY0" fmla="*/ 7048 h 14097"/>
                <a:gd name="connsiteX1" fmla="*/ 40481 w 81057"/>
                <a:gd name="connsiteY1" fmla="*/ 14097 h 14097"/>
                <a:gd name="connsiteX2" fmla="*/ 0 w 81057"/>
                <a:gd name="connsiteY2" fmla="*/ 7048 h 14097"/>
                <a:gd name="connsiteX3" fmla="*/ 40481 w 81057"/>
                <a:gd name="connsiteY3" fmla="*/ 0 h 14097"/>
                <a:gd name="connsiteX4" fmla="*/ 81058 w 81057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057" h="14097">
                  <a:moveTo>
                    <a:pt x="81058" y="7048"/>
                  </a:moveTo>
                  <a:cubicBezTo>
                    <a:pt x="74962" y="11239"/>
                    <a:pt x="59055" y="14097"/>
                    <a:pt x="40481" y="14097"/>
                  </a:cubicBezTo>
                  <a:cubicBezTo>
                    <a:pt x="21908" y="14097"/>
                    <a:pt x="6096" y="11144"/>
                    <a:pt x="0" y="7048"/>
                  </a:cubicBezTo>
                  <a:cubicBezTo>
                    <a:pt x="6096" y="2858"/>
                    <a:pt x="22003" y="0"/>
                    <a:pt x="40481" y="0"/>
                  </a:cubicBezTo>
                  <a:cubicBezTo>
                    <a:pt x="58960" y="0"/>
                    <a:pt x="74867" y="2953"/>
                    <a:pt x="81058" y="704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042" name="Group 1041">
            <a:extLst>
              <a:ext uri="{FF2B5EF4-FFF2-40B4-BE49-F238E27FC236}">
                <a16:creationId xmlns:a16="http://schemas.microsoft.com/office/drawing/2014/main" id="{D2AFA1BC-1B1A-F0CB-A6C2-1D7AB1A63552}"/>
              </a:ext>
            </a:extLst>
          </p:cNvPr>
          <p:cNvGrpSpPr/>
          <p:nvPr/>
        </p:nvGrpSpPr>
        <p:grpSpPr>
          <a:xfrm flipH="1">
            <a:off x="6748169" y="2069384"/>
            <a:ext cx="2145468" cy="4726697"/>
            <a:chOff x="5297971" y="1020055"/>
            <a:chExt cx="2360015" cy="5199367"/>
          </a:xfrm>
        </p:grpSpPr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D5B8C768-99D1-E2B2-5189-178E75FEFA0D}"/>
                </a:ext>
              </a:extLst>
            </p:cNvPr>
            <p:cNvSpPr/>
            <p:nvPr/>
          </p:nvSpPr>
          <p:spPr>
            <a:xfrm>
              <a:off x="6619700" y="2354906"/>
              <a:ext cx="473618" cy="1029938"/>
            </a:xfrm>
            <a:custGeom>
              <a:avLst/>
              <a:gdLst>
                <a:gd name="connsiteX0" fmla="*/ 323469 w 327849"/>
                <a:gd name="connsiteY0" fmla="*/ 643033 h 712946"/>
                <a:gd name="connsiteX1" fmla="*/ 296704 w 327849"/>
                <a:gd name="connsiteY1" fmla="*/ 611219 h 712946"/>
                <a:gd name="connsiteX2" fmla="*/ 313563 w 327849"/>
                <a:gd name="connsiteY2" fmla="*/ 586930 h 712946"/>
                <a:gd name="connsiteX3" fmla="*/ 311658 w 327849"/>
                <a:gd name="connsiteY3" fmla="*/ 586168 h 712946"/>
                <a:gd name="connsiteX4" fmla="*/ 310325 w 327849"/>
                <a:gd name="connsiteY4" fmla="*/ 582073 h 712946"/>
                <a:gd name="connsiteX5" fmla="*/ 279559 w 327849"/>
                <a:gd name="connsiteY5" fmla="*/ 517588 h 712946"/>
                <a:gd name="connsiteX6" fmla="*/ 280225 w 327849"/>
                <a:gd name="connsiteY6" fmla="*/ 482632 h 712946"/>
                <a:gd name="connsiteX7" fmla="*/ 257746 w 327849"/>
                <a:gd name="connsiteY7" fmla="*/ 467773 h 712946"/>
                <a:gd name="connsiteX8" fmla="*/ 301371 w 327849"/>
                <a:gd name="connsiteY8" fmla="*/ 445484 h 712946"/>
                <a:gd name="connsiteX9" fmla="*/ 294989 w 327849"/>
                <a:gd name="connsiteY9" fmla="*/ 431578 h 712946"/>
                <a:gd name="connsiteX10" fmla="*/ 301180 w 327849"/>
                <a:gd name="connsiteY10" fmla="*/ 420910 h 712946"/>
                <a:gd name="connsiteX11" fmla="*/ 302705 w 327849"/>
                <a:gd name="connsiteY11" fmla="*/ 398431 h 712946"/>
                <a:gd name="connsiteX12" fmla="*/ 261461 w 327849"/>
                <a:gd name="connsiteY12" fmla="*/ 391763 h 712946"/>
                <a:gd name="connsiteX13" fmla="*/ 296704 w 327849"/>
                <a:gd name="connsiteY13" fmla="*/ 331660 h 712946"/>
                <a:gd name="connsiteX14" fmla="*/ 279463 w 327849"/>
                <a:gd name="connsiteY14" fmla="*/ 310229 h 712946"/>
                <a:gd name="connsiteX15" fmla="*/ 253460 w 327849"/>
                <a:gd name="connsiteY15" fmla="*/ 329946 h 712946"/>
                <a:gd name="connsiteX16" fmla="*/ 254794 w 327849"/>
                <a:gd name="connsiteY16" fmla="*/ 308991 h 712946"/>
                <a:gd name="connsiteX17" fmla="*/ 262700 w 327849"/>
                <a:gd name="connsiteY17" fmla="*/ 292417 h 712946"/>
                <a:gd name="connsiteX18" fmla="*/ 237458 w 327849"/>
                <a:gd name="connsiteY18" fmla="*/ 281368 h 712946"/>
                <a:gd name="connsiteX19" fmla="*/ 235363 w 327849"/>
                <a:gd name="connsiteY19" fmla="*/ 278987 h 712946"/>
                <a:gd name="connsiteX20" fmla="*/ 242506 w 327849"/>
                <a:gd name="connsiteY20" fmla="*/ 262985 h 712946"/>
                <a:gd name="connsiteX21" fmla="*/ 250126 w 327849"/>
                <a:gd name="connsiteY21" fmla="*/ 253936 h 712946"/>
                <a:gd name="connsiteX22" fmla="*/ 230410 w 327849"/>
                <a:gd name="connsiteY22" fmla="*/ 232124 h 712946"/>
                <a:gd name="connsiteX23" fmla="*/ 235458 w 327849"/>
                <a:gd name="connsiteY23" fmla="*/ 201835 h 712946"/>
                <a:gd name="connsiteX24" fmla="*/ 206312 w 327849"/>
                <a:gd name="connsiteY24" fmla="*/ 203263 h 712946"/>
                <a:gd name="connsiteX25" fmla="*/ 209740 w 327849"/>
                <a:gd name="connsiteY25" fmla="*/ 157353 h 712946"/>
                <a:gd name="connsiteX26" fmla="*/ 202121 w 327849"/>
                <a:gd name="connsiteY26" fmla="*/ 87630 h 712946"/>
                <a:gd name="connsiteX27" fmla="*/ 200406 w 327849"/>
                <a:gd name="connsiteY27" fmla="*/ 20288 h 712946"/>
                <a:gd name="connsiteX28" fmla="*/ 196025 w 327849"/>
                <a:gd name="connsiteY28" fmla="*/ 3334 h 712946"/>
                <a:gd name="connsiteX29" fmla="*/ 191548 w 327849"/>
                <a:gd name="connsiteY29" fmla="*/ 4667 h 712946"/>
                <a:gd name="connsiteX30" fmla="*/ 191548 w 327849"/>
                <a:gd name="connsiteY30" fmla="*/ 7620 h 712946"/>
                <a:gd name="connsiteX31" fmla="*/ 191548 w 327849"/>
                <a:gd name="connsiteY31" fmla="*/ 1524 h 712946"/>
                <a:gd name="connsiteX32" fmla="*/ 191548 w 327849"/>
                <a:gd name="connsiteY32" fmla="*/ 0 h 712946"/>
                <a:gd name="connsiteX33" fmla="*/ 187738 w 327849"/>
                <a:gd name="connsiteY33" fmla="*/ 4096 h 712946"/>
                <a:gd name="connsiteX34" fmla="*/ 187738 w 327849"/>
                <a:gd name="connsiteY34" fmla="*/ 4096 h 712946"/>
                <a:gd name="connsiteX35" fmla="*/ 186309 w 327849"/>
                <a:gd name="connsiteY35" fmla="*/ 6953 h 712946"/>
                <a:gd name="connsiteX36" fmla="*/ 186309 w 327849"/>
                <a:gd name="connsiteY36" fmla="*/ 6953 h 712946"/>
                <a:gd name="connsiteX37" fmla="*/ 175546 w 327849"/>
                <a:gd name="connsiteY37" fmla="*/ 160592 h 712946"/>
                <a:gd name="connsiteX38" fmla="*/ 175355 w 327849"/>
                <a:gd name="connsiteY38" fmla="*/ 161258 h 712946"/>
                <a:gd name="connsiteX39" fmla="*/ 174403 w 327849"/>
                <a:gd name="connsiteY39" fmla="*/ 163639 h 712946"/>
                <a:gd name="connsiteX40" fmla="*/ 174022 w 327849"/>
                <a:gd name="connsiteY40" fmla="*/ 164497 h 712946"/>
                <a:gd name="connsiteX41" fmla="*/ 172974 w 327849"/>
                <a:gd name="connsiteY41" fmla="*/ 166211 h 712946"/>
                <a:gd name="connsiteX42" fmla="*/ 172402 w 327849"/>
                <a:gd name="connsiteY42" fmla="*/ 166973 h 712946"/>
                <a:gd name="connsiteX43" fmla="*/ 171069 w 327849"/>
                <a:gd name="connsiteY43" fmla="*/ 168116 h 712946"/>
                <a:gd name="connsiteX44" fmla="*/ 170307 w 327849"/>
                <a:gd name="connsiteY44" fmla="*/ 168688 h 712946"/>
                <a:gd name="connsiteX45" fmla="*/ 168688 w 327849"/>
                <a:gd name="connsiteY45" fmla="*/ 169259 h 712946"/>
                <a:gd name="connsiteX46" fmla="*/ 167926 w 327849"/>
                <a:gd name="connsiteY46" fmla="*/ 169545 h 712946"/>
                <a:gd name="connsiteX47" fmla="*/ 164973 w 327849"/>
                <a:gd name="connsiteY47" fmla="*/ 169450 h 712946"/>
                <a:gd name="connsiteX48" fmla="*/ 161639 w 327849"/>
                <a:gd name="connsiteY48" fmla="*/ 150971 h 712946"/>
                <a:gd name="connsiteX49" fmla="*/ 152209 w 327849"/>
                <a:gd name="connsiteY49" fmla="*/ 160115 h 712946"/>
                <a:gd name="connsiteX50" fmla="*/ 159829 w 327849"/>
                <a:gd name="connsiteY50" fmla="*/ 201454 h 712946"/>
                <a:gd name="connsiteX51" fmla="*/ 141637 w 327849"/>
                <a:gd name="connsiteY51" fmla="*/ 197167 h 712946"/>
                <a:gd name="connsiteX52" fmla="*/ 104013 w 327849"/>
                <a:gd name="connsiteY52" fmla="*/ 210407 h 712946"/>
                <a:gd name="connsiteX53" fmla="*/ 111633 w 327849"/>
                <a:gd name="connsiteY53" fmla="*/ 250507 h 712946"/>
                <a:gd name="connsiteX54" fmla="*/ 110680 w 327849"/>
                <a:gd name="connsiteY54" fmla="*/ 274892 h 712946"/>
                <a:gd name="connsiteX55" fmla="*/ 119443 w 327849"/>
                <a:gd name="connsiteY55" fmla="*/ 310324 h 712946"/>
                <a:gd name="connsiteX56" fmla="*/ 99060 w 327849"/>
                <a:gd name="connsiteY56" fmla="*/ 290513 h 712946"/>
                <a:gd name="connsiteX57" fmla="*/ 90106 w 327849"/>
                <a:gd name="connsiteY57" fmla="*/ 305943 h 712946"/>
                <a:gd name="connsiteX58" fmla="*/ 96393 w 327849"/>
                <a:gd name="connsiteY58" fmla="*/ 320897 h 712946"/>
                <a:gd name="connsiteX59" fmla="*/ 94774 w 327849"/>
                <a:gd name="connsiteY59" fmla="*/ 335089 h 712946"/>
                <a:gd name="connsiteX60" fmla="*/ 113729 w 327849"/>
                <a:gd name="connsiteY60" fmla="*/ 363284 h 712946"/>
                <a:gd name="connsiteX61" fmla="*/ 83915 w 327849"/>
                <a:gd name="connsiteY61" fmla="*/ 358235 h 712946"/>
                <a:gd name="connsiteX62" fmla="*/ 64008 w 327849"/>
                <a:gd name="connsiteY62" fmla="*/ 347758 h 712946"/>
                <a:gd name="connsiteX63" fmla="*/ 81534 w 327849"/>
                <a:gd name="connsiteY63" fmla="*/ 379762 h 712946"/>
                <a:gd name="connsiteX64" fmla="*/ 91440 w 327849"/>
                <a:gd name="connsiteY64" fmla="*/ 410146 h 712946"/>
                <a:gd name="connsiteX65" fmla="*/ 70294 w 327849"/>
                <a:gd name="connsiteY65" fmla="*/ 423196 h 712946"/>
                <a:gd name="connsiteX66" fmla="*/ 73247 w 327849"/>
                <a:gd name="connsiteY66" fmla="*/ 439960 h 712946"/>
                <a:gd name="connsiteX67" fmla="*/ 49911 w 327849"/>
                <a:gd name="connsiteY67" fmla="*/ 441293 h 712946"/>
                <a:gd name="connsiteX68" fmla="*/ 78867 w 327849"/>
                <a:gd name="connsiteY68" fmla="*/ 474726 h 712946"/>
                <a:gd name="connsiteX69" fmla="*/ 51244 w 327849"/>
                <a:gd name="connsiteY69" fmla="*/ 485870 h 712946"/>
                <a:gd name="connsiteX70" fmla="*/ 71438 w 327849"/>
                <a:gd name="connsiteY70" fmla="*/ 505587 h 712946"/>
                <a:gd name="connsiteX71" fmla="*/ 8001 w 327849"/>
                <a:gd name="connsiteY71" fmla="*/ 510349 h 712946"/>
                <a:gd name="connsiteX72" fmla="*/ 22003 w 327849"/>
                <a:gd name="connsiteY72" fmla="*/ 526828 h 712946"/>
                <a:gd name="connsiteX73" fmla="*/ 10858 w 327849"/>
                <a:gd name="connsiteY73" fmla="*/ 546735 h 712946"/>
                <a:gd name="connsiteX74" fmla="*/ 38195 w 327849"/>
                <a:gd name="connsiteY74" fmla="*/ 563594 h 712946"/>
                <a:gd name="connsiteX75" fmla="*/ 3334 w 327849"/>
                <a:gd name="connsiteY75" fmla="*/ 574453 h 712946"/>
                <a:gd name="connsiteX76" fmla="*/ 0 w 327849"/>
                <a:gd name="connsiteY76" fmla="*/ 606838 h 712946"/>
                <a:gd name="connsiteX77" fmla="*/ 21717 w 327849"/>
                <a:gd name="connsiteY77" fmla="*/ 616363 h 712946"/>
                <a:gd name="connsiteX78" fmla="*/ 11049 w 327849"/>
                <a:gd name="connsiteY78" fmla="*/ 633793 h 712946"/>
                <a:gd name="connsiteX79" fmla="*/ 55531 w 327849"/>
                <a:gd name="connsiteY79" fmla="*/ 631222 h 712946"/>
                <a:gd name="connsiteX80" fmla="*/ 34290 w 327849"/>
                <a:gd name="connsiteY80" fmla="*/ 656082 h 712946"/>
                <a:gd name="connsiteX81" fmla="*/ 45434 w 327849"/>
                <a:gd name="connsiteY81" fmla="*/ 667988 h 712946"/>
                <a:gd name="connsiteX82" fmla="*/ 31242 w 327849"/>
                <a:gd name="connsiteY82" fmla="*/ 680752 h 712946"/>
                <a:gd name="connsiteX83" fmla="*/ 51149 w 327849"/>
                <a:gd name="connsiteY83" fmla="*/ 697230 h 712946"/>
                <a:gd name="connsiteX84" fmla="*/ 96107 w 327849"/>
                <a:gd name="connsiteY84" fmla="*/ 686372 h 712946"/>
                <a:gd name="connsiteX85" fmla="*/ 130588 w 327849"/>
                <a:gd name="connsiteY85" fmla="*/ 712660 h 712946"/>
                <a:gd name="connsiteX86" fmla="*/ 134302 w 327849"/>
                <a:gd name="connsiteY86" fmla="*/ 712946 h 712946"/>
                <a:gd name="connsiteX87" fmla="*/ 135064 w 327849"/>
                <a:gd name="connsiteY87" fmla="*/ 712946 h 712946"/>
                <a:gd name="connsiteX88" fmla="*/ 137731 w 327849"/>
                <a:gd name="connsiteY88" fmla="*/ 712851 h 712946"/>
                <a:gd name="connsiteX89" fmla="*/ 138398 w 327849"/>
                <a:gd name="connsiteY89" fmla="*/ 712756 h 712946"/>
                <a:gd name="connsiteX90" fmla="*/ 140779 w 327849"/>
                <a:gd name="connsiteY90" fmla="*/ 712375 h 712946"/>
                <a:gd name="connsiteX91" fmla="*/ 141351 w 327849"/>
                <a:gd name="connsiteY91" fmla="*/ 712184 h 712946"/>
                <a:gd name="connsiteX92" fmla="*/ 143542 w 327849"/>
                <a:gd name="connsiteY92" fmla="*/ 711518 h 712946"/>
                <a:gd name="connsiteX93" fmla="*/ 144018 w 327849"/>
                <a:gd name="connsiteY93" fmla="*/ 711232 h 712946"/>
                <a:gd name="connsiteX94" fmla="*/ 146018 w 327849"/>
                <a:gd name="connsiteY94" fmla="*/ 710279 h 712946"/>
                <a:gd name="connsiteX95" fmla="*/ 146494 w 327849"/>
                <a:gd name="connsiteY95" fmla="*/ 709993 h 712946"/>
                <a:gd name="connsiteX96" fmla="*/ 148304 w 327849"/>
                <a:gd name="connsiteY96" fmla="*/ 708851 h 712946"/>
                <a:gd name="connsiteX97" fmla="*/ 148780 w 327849"/>
                <a:gd name="connsiteY97" fmla="*/ 708469 h 712946"/>
                <a:gd name="connsiteX98" fmla="*/ 150400 w 327849"/>
                <a:gd name="connsiteY98" fmla="*/ 707231 h 712946"/>
                <a:gd name="connsiteX99" fmla="*/ 151162 w 327849"/>
                <a:gd name="connsiteY99" fmla="*/ 706564 h 712946"/>
                <a:gd name="connsiteX100" fmla="*/ 152495 w 327849"/>
                <a:gd name="connsiteY100" fmla="*/ 705422 h 712946"/>
                <a:gd name="connsiteX101" fmla="*/ 152686 w 327849"/>
                <a:gd name="connsiteY101" fmla="*/ 705231 h 712946"/>
                <a:gd name="connsiteX102" fmla="*/ 152686 w 327849"/>
                <a:gd name="connsiteY102" fmla="*/ 705231 h 712946"/>
                <a:gd name="connsiteX103" fmla="*/ 170688 w 327849"/>
                <a:gd name="connsiteY103" fmla="*/ 690753 h 712946"/>
                <a:gd name="connsiteX104" fmla="*/ 225362 w 327849"/>
                <a:gd name="connsiteY104" fmla="*/ 692563 h 712946"/>
                <a:gd name="connsiteX105" fmla="*/ 268510 w 327849"/>
                <a:gd name="connsiteY105" fmla="*/ 700278 h 712946"/>
                <a:gd name="connsiteX106" fmla="*/ 274987 w 327849"/>
                <a:gd name="connsiteY106" fmla="*/ 674465 h 712946"/>
                <a:gd name="connsiteX107" fmla="*/ 323279 w 327849"/>
                <a:gd name="connsiteY107" fmla="*/ 643223 h 71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7849" h="712946">
                  <a:moveTo>
                    <a:pt x="323469" y="643033"/>
                  </a:moveTo>
                  <a:cubicBezTo>
                    <a:pt x="315944" y="634174"/>
                    <a:pt x="294704" y="626269"/>
                    <a:pt x="296704" y="611219"/>
                  </a:cubicBezTo>
                  <a:cubicBezTo>
                    <a:pt x="298133" y="600551"/>
                    <a:pt x="317183" y="601504"/>
                    <a:pt x="313563" y="586930"/>
                  </a:cubicBezTo>
                  <a:cubicBezTo>
                    <a:pt x="312896" y="586740"/>
                    <a:pt x="312230" y="586359"/>
                    <a:pt x="311658" y="586168"/>
                  </a:cubicBezTo>
                  <a:cubicBezTo>
                    <a:pt x="311372" y="584930"/>
                    <a:pt x="310991" y="583597"/>
                    <a:pt x="310325" y="582073"/>
                  </a:cubicBezTo>
                  <a:cubicBezTo>
                    <a:pt x="300704" y="559403"/>
                    <a:pt x="238125" y="544639"/>
                    <a:pt x="279559" y="517588"/>
                  </a:cubicBezTo>
                  <a:cubicBezTo>
                    <a:pt x="293465" y="508540"/>
                    <a:pt x="302228" y="491490"/>
                    <a:pt x="280225" y="482632"/>
                  </a:cubicBezTo>
                  <a:cubicBezTo>
                    <a:pt x="270319" y="478631"/>
                    <a:pt x="231743" y="483489"/>
                    <a:pt x="257746" y="467773"/>
                  </a:cubicBezTo>
                  <a:cubicBezTo>
                    <a:pt x="271653" y="459391"/>
                    <a:pt x="301752" y="467106"/>
                    <a:pt x="301371" y="445484"/>
                  </a:cubicBezTo>
                  <a:cubicBezTo>
                    <a:pt x="301371" y="439960"/>
                    <a:pt x="294989" y="435388"/>
                    <a:pt x="294989" y="431578"/>
                  </a:cubicBezTo>
                  <a:cubicBezTo>
                    <a:pt x="294989" y="424529"/>
                    <a:pt x="300133" y="425672"/>
                    <a:pt x="301180" y="420910"/>
                  </a:cubicBezTo>
                  <a:cubicBezTo>
                    <a:pt x="302705" y="413861"/>
                    <a:pt x="303085" y="406432"/>
                    <a:pt x="302705" y="398431"/>
                  </a:cubicBezTo>
                  <a:cubicBezTo>
                    <a:pt x="289465" y="396526"/>
                    <a:pt x="270891" y="404813"/>
                    <a:pt x="261461" y="391763"/>
                  </a:cubicBezTo>
                  <a:cubicBezTo>
                    <a:pt x="287464" y="378238"/>
                    <a:pt x="295370" y="359283"/>
                    <a:pt x="296704" y="331660"/>
                  </a:cubicBezTo>
                  <a:cubicBezTo>
                    <a:pt x="297371" y="318706"/>
                    <a:pt x="296037" y="293656"/>
                    <a:pt x="279463" y="310229"/>
                  </a:cubicBezTo>
                  <a:cubicBezTo>
                    <a:pt x="269462" y="320326"/>
                    <a:pt x="274034" y="335089"/>
                    <a:pt x="253460" y="329946"/>
                  </a:cubicBezTo>
                  <a:cubicBezTo>
                    <a:pt x="253175" y="322707"/>
                    <a:pt x="252698" y="315754"/>
                    <a:pt x="254794" y="308991"/>
                  </a:cubicBezTo>
                  <a:cubicBezTo>
                    <a:pt x="256413" y="303657"/>
                    <a:pt x="262795" y="297751"/>
                    <a:pt x="262700" y="292417"/>
                  </a:cubicBezTo>
                  <a:cubicBezTo>
                    <a:pt x="262128" y="270796"/>
                    <a:pt x="248317" y="290798"/>
                    <a:pt x="237458" y="281368"/>
                  </a:cubicBezTo>
                  <a:cubicBezTo>
                    <a:pt x="236601" y="280511"/>
                    <a:pt x="235934" y="279749"/>
                    <a:pt x="235363" y="278987"/>
                  </a:cubicBezTo>
                  <a:cubicBezTo>
                    <a:pt x="237744" y="273177"/>
                    <a:pt x="240316" y="268129"/>
                    <a:pt x="242506" y="262985"/>
                  </a:cubicBezTo>
                  <a:cubicBezTo>
                    <a:pt x="245840" y="259842"/>
                    <a:pt x="249174" y="256794"/>
                    <a:pt x="250126" y="253936"/>
                  </a:cubicBezTo>
                  <a:cubicBezTo>
                    <a:pt x="256699" y="234124"/>
                    <a:pt x="245078" y="233077"/>
                    <a:pt x="230410" y="232124"/>
                  </a:cubicBezTo>
                  <a:cubicBezTo>
                    <a:pt x="235267" y="227076"/>
                    <a:pt x="244221" y="207835"/>
                    <a:pt x="235458" y="201835"/>
                  </a:cubicBezTo>
                  <a:cubicBezTo>
                    <a:pt x="226028" y="195358"/>
                    <a:pt x="216884" y="212884"/>
                    <a:pt x="206312" y="203263"/>
                  </a:cubicBezTo>
                  <a:cubicBezTo>
                    <a:pt x="216598" y="187547"/>
                    <a:pt x="218694" y="174307"/>
                    <a:pt x="209740" y="157353"/>
                  </a:cubicBezTo>
                  <a:cubicBezTo>
                    <a:pt x="209740" y="157353"/>
                    <a:pt x="191548" y="144875"/>
                    <a:pt x="202121" y="87630"/>
                  </a:cubicBezTo>
                  <a:cubicBezTo>
                    <a:pt x="202692" y="84772"/>
                    <a:pt x="201454" y="23146"/>
                    <a:pt x="200406" y="20288"/>
                  </a:cubicBezTo>
                  <a:cubicBezTo>
                    <a:pt x="198406" y="14383"/>
                    <a:pt x="195453" y="10192"/>
                    <a:pt x="196025" y="3334"/>
                  </a:cubicBezTo>
                  <a:cubicBezTo>
                    <a:pt x="193262" y="2095"/>
                    <a:pt x="193072" y="4191"/>
                    <a:pt x="191548" y="4667"/>
                  </a:cubicBezTo>
                  <a:lnTo>
                    <a:pt x="191548" y="7620"/>
                  </a:lnTo>
                  <a:cubicBezTo>
                    <a:pt x="191548" y="5620"/>
                    <a:pt x="191548" y="3524"/>
                    <a:pt x="191548" y="1524"/>
                  </a:cubicBezTo>
                  <a:lnTo>
                    <a:pt x="191548" y="0"/>
                  </a:lnTo>
                  <a:cubicBezTo>
                    <a:pt x="190024" y="952"/>
                    <a:pt x="188785" y="2381"/>
                    <a:pt x="187738" y="4096"/>
                  </a:cubicBezTo>
                  <a:lnTo>
                    <a:pt x="187738" y="4096"/>
                  </a:lnTo>
                  <a:cubicBezTo>
                    <a:pt x="187262" y="4953"/>
                    <a:pt x="186785" y="5905"/>
                    <a:pt x="186309" y="6953"/>
                  </a:cubicBezTo>
                  <a:cubicBezTo>
                    <a:pt x="186309" y="6953"/>
                    <a:pt x="186309" y="6953"/>
                    <a:pt x="186309" y="6953"/>
                  </a:cubicBezTo>
                  <a:cubicBezTo>
                    <a:pt x="182309" y="16478"/>
                    <a:pt x="178594" y="150876"/>
                    <a:pt x="175546" y="160592"/>
                  </a:cubicBezTo>
                  <a:cubicBezTo>
                    <a:pt x="175546" y="160782"/>
                    <a:pt x="175450" y="160972"/>
                    <a:pt x="175355" y="161258"/>
                  </a:cubicBezTo>
                  <a:cubicBezTo>
                    <a:pt x="175069" y="162115"/>
                    <a:pt x="174784" y="162877"/>
                    <a:pt x="174403" y="163639"/>
                  </a:cubicBezTo>
                  <a:cubicBezTo>
                    <a:pt x="174308" y="163925"/>
                    <a:pt x="174117" y="164211"/>
                    <a:pt x="174022" y="164497"/>
                  </a:cubicBezTo>
                  <a:cubicBezTo>
                    <a:pt x="173736" y="165068"/>
                    <a:pt x="173355" y="165640"/>
                    <a:pt x="172974" y="166211"/>
                  </a:cubicBezTo>
                  <a:cubicBezTo>
                    <a:pt x="172784" y="166497"/>
                    <a:pt x="172593" y="166783"/>
                    <a:pt x="172402" y="166973"/>
                  </a:cubicBezTo>
                  <a:cubicBezTo>
                    <a:pt x="172021" y="167449"/>
                    <a:pt x="171545" y="167830"/>
                    <a:pt x="171069" y="168116"/>
                  </a:cubicBezTo>
                  <a:cubicBezTo>
                    <a:pt x="170879" y="168307"/>
                    <a:pt x="170593" y="168497"/>
                    <a:pt x="170307" y="168688"/>
                  </a:cubicBezTo>
                  <a:cubicBezTo>
                    <a:pt x="169831" y="168973"/>
                    <a:pt x="169259" y="169164"/>
                    <a:pt x="168688" y="169259"/>
                  </a:cubicBezTo>
                  <a:cubicBezTo>
                    <a:pt x="168402" y="169259"/>
                    <a:pt x="168116" y="169450"/>
                    <a:pt x="167926" y="169545"/>
                  </a:cubicBezTo>
                  <a:cubicBezTo>
                    <a:pt x="167068" y="169640"/>
                    <a:pt x="166116" y="169640"/>
                    <a:pt x="164973" y="169450"/>
                  </a:cubicBezTo>
                  <a:cubicBezTo>
                    <a:pt x="164592" y="164116"/>
                    <a:pt x="167068" y="153257"/>
                    <a:pt x="161639" y="150971"/>
                  </a:cubicBezTo>
                  <a:cubicBezTo>
                    <a:pt x="152781" y="147256"/>
                    <a:pt x="153352" y="154972"/>
                    <a:pt x="152209" y="160115"/>
                  </a:cubicBezTo>
                  <a:cubicBezTo>
                    <a:pt x="149447" y="173641"/>
                    <a:pt x="162496" y="186880"/>
                    <a:pt x="159829" y="201454"/>
                  </a:cubicBezTo>
                  <a:cubicBezTo>
                    <a:pt x="153448" y="202978"/>
                    <a:pt x="146875" y="199453"/>
                    <a:pt x="141637" y="197167"/>
                  </a:cubicBezTo>
                  <a:cubicBezTo>
                    <a:pt x="135064" y="229648"/>
                    <a:pt x="116776" y="197548"/>
                    <a:pt x="104013" y="210407"/>
                  </a:cubicBezTo>
                  <a:cubicBezTo>
                    <a:pt x="96107" y="218408"/>
                    <a:pt x="112204" y="240792"/>
                    <a:pt x="111633" y="250507"/>
                  </a:cubicBezTo>
                  <a:cubicBezTo>
                    <a:pt x="92107" y="246317"/>
                    <a:pt x="106585" y="267367"/>
                    <a:pt x="110680" y="274892"/>
                  </a:cubicBezTo>
                  <a:cubicBezTo>
                    <a:pt x="117158" y="287179"/>
                    <a:pt x="120491" y="296418"/>
                    <a:pt x="119443" y="310324"/>
                  </a:cubicBezTo>
                  <a:cubicBezTo>
                    <a:pt x="106680" y="311277"/>
                    <a:pt x="109156" y="295656"/>
                    <a:pt x="99060" y="290513"/>
                  </a:cubicBezTo>
                  <a:cubicBezTo>
                    <a:pt x="81439" y="281464"/>
                    <a:pt x="86582" y="296132"/>
                    <a:pt x="90106" y="305943"/>
                  </a:cubicBezTo>
                  <a:cubicBezTo>
                    <a:pt x="92488" y="312515"/>
                    <a:pt x="95345" y="313753"/>
                    <a:pt x="96393" y="320897"/>
                  </a:cubicBezTo>
                  <a:cubicBezTo>
                    <a:pt x="97060" y="325660"/>
                    <a:pt x="93631" y="330803"/>
                    <a:pt x="94774" y="335089"/>
                  </a:cubicBezTo>
                  <a:cubicBezTo>
                    <a:pt x="97250" y="343852"/>
                    <a:pt x="121539" y="352615"/>
                    <a:pt x="113729" y="363284"/>
                  </a:cubicBezTo>
                  <a:cubicBezTo>
                    <a:pt x="106394" y="373285"/>
                    <a:pt x="88963" y="363664"/>
                    <a:pt x="83915" y="358235"/>
                  </a:cubicBezTo>
                  <a:cubicBezTo>
                    <a:pt x="79343" y="353377"/>
                    <a:pt x="73533" y="334804"/>
                    <a:pt x="64008" y="347758"/>
                  </a:cubicBezTo>
                  <a:cubicBezTo>
                    <a:pt x="56197" y="358330"/>
                    <a:pt x="76009" y="372809"/>
                    <a:pt x="81534" y="379762"/>
                  </a:cubicBezTo>
                  <a:cubicBezTo>
                    <a:pt x="90202" y="390620"/>
                    <a:pt x="92107" y="395954"/>
                    <a:pt x="91440" y="410146"/>
                  </a:cubicBezTo>
                  <a:cubicBezTo>
                    <a:pt x="76390" y="411099"/>
                    <a:pt x="67913" y="407860"/>
                    <a:pt x="70294" y="423196"/>
                  </a:cubicBezTo>
                  <a:cubicBezTo>
                    <a:pt x="71152" y="428911"/>
                    <a:pt x="80963" y="432244"/>
                    <a:pt x="73247" y="439960"/>
                  </a:cubicBezTo>
                  <a:cubicBezTo>
                    <a:pt x="67723" y="445580"/>
                    <a:pt x="56483" y="441674"/>
                    <a:pt x="49911" y="441293"/>
                  </a:cubicBezTo>
                  <a:cubicBezTo>
                    <a:pt x="48006" y="458057"/>
                    <a:pt x="75438" y="459105"/>
                    <a:pt x="78867" y="474726"/>
                  </a:cubicBezTo>
                  <a:cubicBezTo>
                    <a:pt x="68199" y="474917"/>
                    <a:pt x="50101" y="472249"/>
                    <a:pt x="51244" y="485870"/>
                  </a:cubicBezTo>
                  <a:cubicBezTo>
                    <a:pt x="52483" y="501110"/>
                    <a:pt x="71723" y="489109"/>
                    <a:pt x="71438" y="505587"/>
                  </a:cubicBezTo>
                  <a:cubicBezTo>
                    <a:pt x="70961" y="535591"/>
                    <a:pt x="19526" y="508349"/>
                    <a:pt x="8001" y="510349"/>
                  </a:cubicBezTo>
                  <a:cubicBezTo>
                    <a:pt x="6667" y="522637"/>
                    <a:pt x="19145" y="519970"/>
                    <a:pt x="22003" y="526828"/>
                  </a:cubicBezTo>
                  <a:cubicBezTo>
                    <a:pt x="27242" y="540068"/>
                    <a:pt x="16288" y="538639"/>
                    <a:pt x="10858" y="546735"/>
                  </a:cubicBezTo>
                  <a:cubicBezTo>
                    <a:pt x="23050" y="549116"/>
                    <a:pt x="44863" y="544259"/>
                    <a:pt x="38195" y="563594"/>
                  </a:cubicBezTo>
                  <a:cubicBezTo>
                    <a:pt x="27718" y="565023"/>
                    <a:pt x="9906" y="565118"/>
                    <a:pt x="3334" y="574453"/>
                  </a:cubicBezTo>
                  <a:cubicBezTo>
                    <a:pt x="-3429" y="584263"/>
                    <a:pt x="6096" y="597789"/>
                    <a:pt x="0" y="606838"/>
                  </a:cubicBezTo>
                  <a:cubicBezTo>
                    <a:pt x="9049" y="609790"/>
                    <a:pt x="20193" y="604361"/>
                    <a:pt x="21717" y="616363"/>
                  </a:cubicBezTo>
                  <a:cubicBezTo>
                    <a:pt x="23146" y="627697"/>
                    <a:pt x="12192" y="623888"/>
                    <a:pt x="11049" y="633793"/>
                  </a:cubicBezTo>
                  <a:cubicBezTo>
                    <a:pt x="25146" y="638937"/>
                    <a:pt x="44863" y="623697"/>
                    <a:pt x="55531" y="631222"/>
                  </a:cubicBezTo>
                  <a:cubicBezTo>
                    <a:pt x="78486" y="647224"/>
                    <a:pt x="40862" y="651415"/>
                    <a:pt x="34290" y="656082"/>
                  </a:cubicBezTo>
                  <a:cubicBezTo>
                    <a:pt x="34957" y="662845"/>
                    <a:pt x="44387" y="663702"/>
                    <a:pt x="45434" y="667988"/>
                  </a:cubicBezTo>
                  <a:cubicBezTo>
                    <a:pt x="48958" y="682371"/>
                    <a:pt x="38386" y="673227"/>
                    <a:pt x="31242" y="680752"/>
                  </a:cubicBezTo>
                  <a:cubicBezTo>
                    <a:pt x="18669" y="693992"/>
                    <a:pt x="39624" y="698754"/>
                    <a:pt x="51149" y="697230"/>
                  </a:cubicBezTo>
                  <a:cubicBezTo>
                    <a:pt x="65151" y="695420"/>
                    <a:pt x="80486" y="681038"/>
                    <a:pt x="96107" y="686372"/>
                  </a:cubicBezTo>
                  <a:cubicBezTo>
                    <a:pt x="111919" y="691801"/>
                    <a:pt x="111823" y="709898"/>
                    <a:pt x="130588" y="712660"/>
                  </a:cubicBezTo>
                  <a:cubicBezTo>
                    <a:pt x="131921" y="712851"/>
                    <a:pt x="133159" y="712946"/>
                    <a:pt x="134302" y="712946"/>
                  </a:cubicBezTo>
                  <a:cubicBezTo>
                    <a:pt x="134588" y="712946"/>
                    <a:pt x="134779" y="712946"/>
                    <a:pt x="135064" y="712946"/>
                  </a:cubicBezTo>
                  <a:cubicBezTo>
                    <a:pt x="135922" y="712946"/>
                    <a:pt x="136874" y="712946"/>
                    <a:pt x="137731" y="712851"/>
                  </a:cubicBezTo>
                  <a:cubicBezTo>
                    <a:pt x="137922" y="712851"/>
                    <a:pt x="138113" y="712756"/>
                    <a:pt x="138398" y="712756"/>
                  </a:cubicBezTo>
                  <a:cubicBezTo>
                    <a:pt x="139255" y="712660"/>
                    <a:pt x="140017" y="712565"/>
                    <a:pt x="140779" y="712375"/>
                  </a:cubicBezTo>
                  <a:cubicBezTo>
                    <a:pt x="140970" y="712375"/>
                    <a:pt x="141160" y="712280"/>
                    <a:pt x="141351" y="712184"/>
                  </a:cubicBezTo>
                  <a:cubicBezTo>
                    <a:pt x="142113" y="711994"/>
                    <a:pt x="142875" y="711708"/>
                    <a:pt x="143542" y="711518"/>
                  </a:cubicBezTo>
                  <a:cubicBezTo>
                    <a:pt x="143732" y="711422"/>
                    <a:pt x="143827" y="711327"/>
                    <a:pt x="144018" y="711232"/>
                  </a:cubicBezTo>
                  <a:cubicBezTo>
                    <a:pt x="144685" y="710946"/>
                    <a:pt x="145351" y="710660"/>
                    <a:pt x="146018" y="710279"/>
                  </a:cubicBezTo>
                  <a:cubicBezTo>
                    <a:pt x="146209" y="710279"/>
                    <a:pt x="146304" y="710089"/>
                    <a:pt x="146494" y="709993"/>
                  </a:cubicBezTo>
                  <a:cubicBezTo>
                    <a:pt x="147161" y="709613"/>
                    <a:pt x="147733" y="709231"/>
                    <a:pt x="148304" y="708851"/>
                  </a:cubicBezTo>
                  <a:cubicBezTo>
                    <a:pt x="148495" y="708755"/>
                    <a:pt x="148685" y="708565"/>
                    <a:pt x="148780" y="708469"/>
                  </a:cubicBezTo>
                  <a:cubicBezTo>
                    <a:pt x="149352" y="708088"/>
                    <a:pt x="149923" y="707612"/>
                    <a:pt x="150400" y="707231"/>
                  </a:cubicBezTo>
                  <a:cubicBezTo>
                    <a:pt x="150590" y="707041"/>
                    <a:pt x="150876" y="706850"/>
                    <a:pt x="151162" y="706564"/>
                  </a:cubicBezTo>
                  <a:cubicBezTo>
                    <a:pt x="151638" y="706184"/>
                    <a:pt x="152019" y="705802"/>
                    <a:pt x="152495" y="705422"/>
                  </a:cubicBezTo>
                  <a:cubicBezTo>
                    <a:pt x="152495" y="705422"/>
                    <a:pt x="152590" y="705326"/>
                    <a:pt x="152686" y="705231"/>
                  </a:cubicBezTo>
                  <a:lnTo>
                    <a:pt x="152686" y="705231"/>
                  </a:lnTo>
                  <a:cubicBezTo>
                    <a:pt x="157925" y="700373"/>
                    <a:pt x="162782" y="694468"/>
                    <a:pt x="170688" y="690753"/>
                  </a:cubicBezTo>
                  <a:cubicBezTo>
                    <a:pt x="185356" y="683895"/>
                    <a:pt x="210502" y="687229"/>
                    <a:pt x="225362" y="692563"/>
                  </a:cubicBezTo>
                  <a:cubicBezTo>
                    <a:pt x="239268" y="697516"/>
                    <a:pt x="252889" y="703897"/>
                    <a:pt x="268510" y="700278"/>
                  </a:cubicBezTo>
                  <a:cubicBezTo>
                    <a:pt x="290036" y="695325"/>
                    <a:pt x="277463" y="688562"/>
                    <a:pt x="274987" y="674465"/>
                  </a:cubicBezTo>
                  <a:cubicBezTo>
                    <a:pt x="291179" y="667893"/>
                    <a:pt x="343471" y="667322"/>
                    <a:pt x="323279" y="643223"/>
                  </a:cubicBezTo>
                  <a:close/>
                </a:path>
              </a:pathLst>
            </a:custGeom>
            <a:solidFill>
              <a:srgbClr val="08331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219DBA98-AA9D-8F6A-4274-6D8FDE35AA62}"/>
                </a:ext>
              </a:extLst>
            </p:cNvPr>
            <p:cNvSpPr/>
            <p:nvPr/>
          </p:nvSpPr>
          <p:spPr>
            <a:xfrm>
              <a:off x="6043154" y="2377314"/>
              <a:ext cx="573040" cy="984847"/>
            </a:xfrm>
            <a:custGeom>
              <a:avLst/>
              <a:gdLst>
                <a:gd name="connsiteX0" fmla="*/ 42101 w 396671"/>
                <a:gd name="connsiteY0" fmla="*/ 636285 h 681733"/>
                <a:gd name="connsiteX1" fmla="*/ 15526 w 396671"/>
                <a:gd name="connsiteY1" fmla="*/ 605995 h 681733"/>
                <a:gd name="connsiteX2" fmla="*/ 3620 w 396671"/>
                <a:gd name="connsiteY2" fmla="*/ 562275 h 681733"/>
                <a:gd name="connsiteX3" fmla="*/ 33338 w 396671"/>
                <a:gd name="connsiteY3" fmla="*/ 553893 h 681733"/>
                <a:gd name="connsiteX4" fmla="*/ 41244 w 396671"/>
                <a:gd name="connsiteY4" fmla="*/ 535510 h 681733"/>
                <a:gd name="connsiteX5" fmla="*/ 28099 w 396671"/>
                <a:gd name="connsiteY5" fmla="*/ 514174 h 681733"/>
                <a:gd name="connsiteX6" fmla="*/ 20003 w 396671"/>
                <a:gd name="connsiteY6" fmla="*/ 480551 h 681733"/>
                <a:gd name="connsiteX7" fmla="*/ 46768 w 396671"/>
                <a:gd name="connsiteY7" fmla="*/ 479313 h 681733"/>
                <a:gd name="connsiteX8" fmla="*/ 74391 w 396671"/>
                <a:gd name="connsiteY8" fmla="*/ 471216 h 681733"/>
                <a:gd name="connsiteX9" fmla="*/ 90488 w 396671"/>
                <a:gd name="connsiteY9" fmla="*/ 456548 h 681733"/>
                <a:gd name="connsiteX10" fmla="*/ 73724 w 396671"/>
                <a:gd name="connsiteY10" fmla="*/ 434259 h 681733"/>
                <a:gd name="connsiteX11" fmla="*/ 33909 w 396671"/>
                <a:gd name="connsiteY11" fmla="*/ 421972 h 681733"/>
                <a:gd name="connsiteX12" fmla="*/ 56293 w 396671"/>
                <a:gd name="connsiteY12" fmla="*/ 409018 h 681733"/>
                <a:gd name="connsiteX13" fmla="*/ 94584 w 396671"/>
                <a:gd name="connsiteY13" fmla="*/ 396445 h 681733"/>
                <a:gd name="connsiteX14" fmla="*/ 122778 w 396671"/>
                <a:gd name="connsiteY14" fmla="*/ 387682 h 681733"/>
                <a:gd name="connsiteX15" fmla="*/ 148114 w 396671"/>
                <a:gd name="connsiteY15" fmla="*/ 377776 h 681733"/>
                <a:gd name="connsiteX16" fmla="*/ 137256 w 396671"/>
                <a:gd name="connsiteY16" fmla="*/ 364155 h 681733"/>
                <a:gd name="connsiteX17" fmla="*/ 105728 w 396671"/>
                <a:gd name="connsiteY17" fmla="*/ 357583 h 681733"/>
                <a:gd name="connsiteX18" fmla="*/ 92583 w 396671"/>
                <a:gd name="connsiteY18" fmla="*/ 332723 h 681733"/>
                <a:gd name="connsiteX19" fmla="*/ 53912 w 396671"/>
                <a:gd name="connsiteY19" fmla="*/ 318626 h 681733"/>
                <a:gd name="connsiteX20" fmla="*/ 64961 w 396671"/>
                <a:gd name="connsiteY20" fmla="*/ 309577 h 681733"/>
                <a:gd name="connsiteX21" fmla="*/ 80868 w 396671"/>
                <a:gd name="connsiteY21" fmla="*/ 301005 h 681733"/>
                <a:gd name="connsiteX22" fmla="*/ 103823 w 396671"/>
                <a:gd name="connsiteY22" fmla="*/ 300909 h 681733"/>
                <a:gd name="connsiteX23" fmla="*/ 134208 w 396671"/>
                <a:gd name="connsiteY23" fmla="*/ 307863 h 681733"/>
                <a:gd name="connsiteX24" fmla="*/ 142399 w 396671"/>
                <a:gd name="connsiteY24" fmla="*/ 296051 h 681733"/>
                <a:gd name="connsiteX25" fmla="*/ 134398 w 396671"/>
                <a:gd name="connsiteY25" fmla="*/ 275001 h 681733"/>
                <a:gd name="connsiteX26" fmla="*/ 119253 w 396671"/>
                <a:gd name="connsiteY26" fmla="*/ 271477 h 681733"/>
                <a:gd name="connsiteX27" fmla="*/ 113443 w 396671"/>
                <a:gd name="connsiteY27" fmla="*/ 259285 h 681733"/>
                <a:gd name="connsiteX28" fmla="*/ 94107 w 396671"/>
                <a:gd name="connsiteY28" fmla="*/ 235092 h 681733"/>
                <a:gd name="connsiteX29" fmla="*/ 118110 w 396671"/>
                <a:gd name="connsiteY29" fmla="*/ 236806 h 681733"/>
                <a:gd name="connsiteX30" fmla="*/ 133446 w 396671"/>
                <a:gd name="connsiteY30" fmla="*/ 240044 h 681733"/>
                <a:gd name="connsiteX31" fmla="*/ 151448 w 396671"/>
                <a:gd name="connsiteY31" fmla="*/ 238235 h 681733"/>
                <a:gd name="connsiteX32" fmla="*/ 125730 w 396671"/>
                <a:gd name="connsiteY32" fmla="*/ 209946 h 681733"/>
                <a:gd name="connsiteX33" fmla="*/ 121635 w 396671"/>
                <a:gd name="connsiteY33" fmla="*/ 190896 h 681733"/>
                <a:gd name="connsiteX34" fmla="*/ 123635 w 396671"/>
                <a:gd name="connsiteY34" fmla="*/ 181942 h 681733"/>
                <a:gd name="connsiteX35" fmla="*/ 140589 w 396671"/>
                <a:gd name="connsiteY35" fmla="*/ 187847 h 681733"/>
                <a:gd name="connsiteX36" fmla="*/ 147162 w 396671"/>
                <a:gd name="connsiteY36" fmla="*/ 181466 h 681733"/>
                <a:gd name="connsiteX37" fmla="*/ 167545 w 396671"/>
                <a:gd name="connsiteY37" fmla="*/ 185371 h 681733"/>
                <a:gd name="connsiteX38" fmla="*/ 151829 w 396671"/>
                <a:gd name="connsiteY38" fmla="*/ 168893 h 681733"/>
                <a:gd name="connsiteX39" fmla="*/ 141828 w 396671"/>
                <a:gd name="connsiteY39" fmla="*/ 153176 h 681733"/>
                <a:gd name="connsiteX40" fmla="*/ 157639 w 396671"/>
                <a:gd name="connsiteY40" fmla="*/ 153843 h 681733"/>
                <a:gd name="connsiteX41" fmla="*/ 169355 w 396671"/>
                <a:gd name="connsiteY41" fmla="*/ 155463 h 681733"/>
                <a:gd name="connsiteX42" fmla="*/ 160020 w 396671"/>
                <a:gd name="connsiteY42" fmla="*/ 138032 h 681733"/>
                <a:gd name="connsiteX43" fmla="*/ 150591 w 396671"/>
                <a:gd name="connsiteY43" fmla="*/ 127459 h 681733"/>
                <a:gd name="connsiteX44" fmla="*/ 142780 w 396671"/>
                <a:gd name="connsiteY44" fmla="*/ 119077 h 681733"/>
                <a:gd name="connsiteX45" fmla="*/ 154877 w 396671"/>
                <a:gd name="connsiteY45" fmla="*/ 116981 h 681733"/>
                <a:gd name="connsiteX46" fmla="*/ 152496 w 396671"/>
                <a:gd name="connsiteY46" fmla="*/ 103837 h 681733"/>
                <a:gd name="connsiteX47" fmla="*/ 164211 w 396671"/>
                <a:gd name="connsiteY47" fmla="*/ 104789 h 681733"/>
                <a:gd name="connsiteX48" fmla="*/ 175737 w 396671"/>
                <a:gd name="connsiteY48" fmla="*/ 110123 h 681733"/>
                <a:gd name="connsiteX49" fmla="*/ 173641 w 396671"/>
                <a:gd name="connsiteY49" fmla="*/ 91645 h 681733"/>
                <a:gd name="connsiteX50" fmla="*/ 176880 w 396671"/>
                <a:gd name="connsiteY50" fmla="*/ 80787 h 681733"/>
                <a:gd name="connsiteX51" fmla="*/ 162402 w 396671"/>
                <a:gd name="connsiteY51" fmla="*/ 60117 h 681733"/>
                <a:gd name="connsiteX52" fmla="*/ 169069 w 396671"/>
                <a:gd name="connsiteY52" fmla="*/ 60784 h 681733"/>
                <a:gd name="connsiteX53" fmla="*/ 178975 w 396671"/>
                <a:gd name="connsiteY53" fmla="*/ 69547 h 681733"/>
                <a:gd name="connsiteX54" fmla="*/ 178213 w 396671"/>
                <a:gd name="connsiteY54" fmla="*/ 49735 h 681733"/>
                <a:gd name="connsiteX55" fmla="*/ 184119 w 396671"/>
                <a:gd name="connsiteY55" fmla="*/ 51735 h 681733"/>
                <a:gd name="connsiteX56" fmla="*/ 186595 w 396671"/>
                <a:gd name="connsiteY56" fmla="*/ 22684 h 681733"/>
                <a:gd name="connsiteX57" fmla="*/ 194882 w 396671"/>
                <a:gd name="connsiteY57" fmla="*/ 396 h 681733"/>
                <a:gd name="connsiteX58" fmla="*/ 202883 w 396671"/>
                <a:gd name="connsiteY58" fmla="*/ 25922 h 681733"/>
                <a:gd name="connsiteX59" fmla="*/ 210884 w 396671"/>
                <a:gd name="connsiteY59" fmla="*/ 45544 h 681733"/>
                <a:gd name="connsiteX60" fmla="*/ 206407 w 396671"/>
                <a:gd name="connsiteY60" fmla="*/ 60593 h 681733"/>
                <a:gd name="connsiteX61" fmla="*/ 207550 w 396671"/>
                <a:gd name="connsiteY61" fmla="*/ 69642 h 681733"/>
                <a:gd name="connsiteX62" fmla="*/ 215456 w 396671"/>
                <a:gd name="connsiteY62" fmla="*/ 76881 h 681733"/>
                <a:gd name="connsiteX63" fmla="*/ 201835 w 396671"/>
                <a:gd name="connsiteY63" fmla="*/ 84977 h 681733"/>
                <a:gd name="connsiteX64" fmla="*/ 211170 w 396671"/>
                <a:gd name="connsiteY64" fmla="*/ 92502 h 681733"/>
                <a:gd name="connsiteX65" fmla="*/ 198692 w 396671"/>
                <a:gd name="connsiteY65" fmla="*/ 96026 h 681733"/>
                <a:gd name="connsiteX66" fmla="*/ 210884 w 396671"/>
                <a:gd name="connsiteY66" fmla="*/ 115553 h 681733"/>
                <a:gd name="connsiteX67" fmla="*/ 206121 w 396671"/>
                <a:gd name="connsiteY67" fmla="*/ 119458 h 681733"/>
                <a:gd name="connsiteX68" fmla="*/ 234411 w 396671"/>
                <a:gd name="connsiteY68" fmla="*/ 123459 h 681733"/>
                <a:gd name="connsiteX69" fmla="*/ 227457 w 396671"/>
                <a:gd name="connsiteY69" fmla="*/ 133269 h 681733"/>
                <a:gd name="connsiteX70" fmla="*/ 242126 w 396671"/>
                <a:gd name="connsiteY70" fmla="*/ 139460 h 681733"/>
                <a:gd name="connsiteX71" fmla="*/ 226791 w 396671"/>
                <a:gd name="connsiteY71" fmla="*/ 157844 h 681733"/>
                <a:gd name="connsiteX72" fmla="*/ 231458 w 396671"/>
                <a:gd name="connsiteY72" fmla="*/ 164321 h 681733"/>
                <a:gd name="connsiteX73" fmla="*/ 206312 w 396671"/>
                <a:gd name="connsiteY73" fmla="*/ 195563 h 681733"/>
                <a:gd name="connsiteX74" fmla="*/ 233268 w 396671"/>
                <a:gd name="connsiteY74" fmla="*/ 211469 h 681733"/>
                <a:gd name="connsiteX75" fmla="*/ 259938 w 396671"/>
                <a:gd name="connsiteY75" fmla="*/ 204707 h 681733"/>
                <a:gd name="connsiteX76" fmla="*/ 254985 w 396671"/>
                <a:gd name="connsiteY76" fmla="*/ 226138 h 681733"/>
                <a:gd name="connsiteX77" fmla="*/ 230601 w 396671"/>
                <a:gd name="connsiteY77" fmla="*/ 257571 h 681733"/>
                <a:gd name="connsiteX78" fmla="*/ 245745 w 396671"/>
                <a:gd name="connsiteY78" fmla="*/ 278811 h 681733"/>
                <a:gd name="connsiteX79" fmla="*/ 295371 w 396671"/>
                <a:gd name="connsiteY79" fmla="*/ 290527 h 681733"/>
                <a:gd name="connsiteX80" fmla="*/ 278226 w 396671"/>
                <a:gd name="connsiteY80" fmla="*/ 314435 h 681733"/>
                <a:gd name="connsiteX81" fmla="*/ 269653 w 396671"/>
                <a:gd name="connsiteY81" fmla="*/ 329580 h 681733"/>
                <a:gd name="connsiteX82" fmla="*/ 258318 w 396671"/>
                <a:gd name="connsiteY82" fmla="*/ 348153 h 681733"/>
                <a:gd name="connsiteX83" fmla="*/ 274320 w 396671"/>
                <a:gd name="connsiteY83" fmla="*/ 354059 h 681733"/>
                <a:gd name="connsiteX84" fmla="*/ 292323 w 396671"/>
                <a:gd name="connsiteY84" fmla="*/ 360536 h 681733"/>
                <a:gd name="connsiteX85" fmla="*/ 326708 w 396671"/>
                <a:gd name="connsiteY85" fmla="*/ 358440 h 681733"/>
                <a:gd name="connsiteX86" fmla="*/ 346806 w 396671"/>
                <a:gd name="connsiteY86" fmla="*/ 366918 h 681733"/>
                <a:gd name="connsiteX87" fmla="*/ 320707 w 396671"/>
                <a:gd name="connsiteY87" fmla="*/ 405589 h 681733"/>
                <a:gd name="connsiteX88" fmla="*/ 301467 w 396671"/>
                <a:gd name="connsiteY88" fmla="*/ 428259 h 681733"/>
                <a:gd name="connsiteX89" fmla="*/ 309372 w 396671"/>
                <a:gd name="connsiteY89" fmla="*/ 447880 h 681733"/>
                <a:gd name="connsiteX90" fmla="*/ 328041 w 396671"/>
                <a:gd name="connsiteY90" fmla="*/ 462168 h 681733"/>
                <a:gd name="connsiteX91" fmla="*/ 280988 w 396671"/>
                <a:gd name="connsiteY91" fmla="*/ 493314 h 681733"/>
                <a:gd name="connsiteX92" fmla="*/ 336900 w 396671"/>
                <a:gd name="connsiteY92" fmla="*/ 493124 h 681733"/>
                <a:gd name="connsiteX93" fmla="*/ 351854 w 396671"/>
                <a:gd name="connsiteY93" fmla="*/ 492457 h 681733"/>
                <a:gd name="connsiteX94" fmla="*/ 372618 w 396671"/>
                <a:gd name="connsiteY94" fmla="*/ 505030 h 681733"/>
                <a:gd name="connsiteX95" fmla="*/ 331947 w 396671"/>
                <a:gd name="connsiteY95" fmla="*/ 551417 h 681733"/>
                <a:gd name="connsiteX96" fmla="*/ 314516 w 396671"/>
                <a:gd name="connsiteY96" fmla="*/ 566657 h 681733"/>
                <a:gd name="connsiteX97" fmla="*/ 299562 w 396671"/>
                <a:gd name="connsiteY97" fmla="*/ 573324 h 681733"/>
                <a:gd name="connsiteX98" fmla="*/ 326136 w 396671"/>
                <a:gd name="connsiteY98" fmla="*/ 580754 h 681733"/>
                <a:gd name="connsiteX99" fmla="*/ 360331 w 396671"/>
                <a:gd name="connsiteY99" fmla="*/ 589422 h 681733"/>
                <a:gd name="connsiteX100" fmla="*/ 392526 w 396671"/>
                <a:gd name="connsiteY100" fmla="*/ 587897 h 681733"/>
                <a:gd name="connsiteX101" fmla="*/ 375571 w 396671"/>
                <a:gd name="connsiteY101" fmla="*/ 644857 h 681733"/>
                <a:gd name="connsiteX102" fmla="*/ 327756 w 396671"/>
                <a:gd name="connsiteY102" fmla="*/ 663717 h 681733"/>
                <a:gd name="connsiteX103" fmla="*/ 263176 w 396671"/>
                <a:gd name="connsiteY103" fmla="*/ 670860 h 681733"/>
                <a:gd name="connsiteX104" fmla="*/ 178689 w 396671"/>
                <a:gd name="connsiteY104" fmla="*/ 680385 h 681733"/>
                <a:gd name="connsiteX105" fmla="*/ 113157 w 396671"/>
                <a:gd name="connsiteY105" fmla="*/ 662478 h 681733"/>
                <a:gd name="connsiteX106" fmla="*/ 41815 w 396671"/>
                <a:gd name="connsiteY106" fmla="*/ 636285 h 68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6671" h="681733">
                  <a:moveTo>
                    <a:pt x="42101" y="636285"/>
                  </a:moveTo>
                  <a:cubicBezTo>
                    <a:pt x="15812" y="629046"/>
                    <a:pt x="17241" y="608281"/>
                    <a:pt x="15526" y="605995"/>
                  </a:cubicBezTo>
                  <a:cubicBezTo>
                    <a:pt x="15240" y="605519"/>
                    <a:pt x="-8953" y="584945"/>
                    <a:pt x="3620" y="562275"/>
                  </a:cubicBezTo>
                  <a:cubicBezTo>
                    <a:pt x="9144" y="552369"/>
                    <a:pt x="27528" y="548273"/>
                    <a:pt x="33338" y="553893"/>
                  </a:cubicBezTo>
                  <a:cubicBezTo>
                    <a:pt x="39529" y="545416"/>
                    <a:pt x="63723" y="545702"/>
                    <a:pt x="41244" y="535510"/>
                  </a:cubicBezTo>
                  <a:cubicBezTo>
                    <a:pt x="33433" y="531986"/>
                    <a:pt x="34957" y="518460"/>
                    <a:pt x="28099" y="514174"/>
                  </a:cubicBezTo>
                  <a:cubicBezTo>
                    <a:pt x="9144" y="502363"/>
                    <a:pt x="16955" y="482170"/>
                    <a:pt x="20003" y="480551"/>
                  </a:cubicBezTo>
                  <a:cubicBezTo>
                    <a:pt x="31052" y="489504"/>
                    <a:pt x="42196" y="481313"/>
                    <a:pt x="46768" y="479313"/>
                  </a:cubicBezTo>
                  <a:cubicBezTo>
                    <a:pt x="55722" y="475598"/>
                    <a:pt x="68771" y="483408"/>
                    <a:pt x="74391" y="471216"/>
                  </a:cubicBezTo>
                  <a:cubicBezTo>
                    <a:pt x="78867" y="461596"/>
                    <a:pt x="89250" y="464454"/>
                    <a:pt x="90488" y="456548"/>
                  </a:cubicBezTo>
                  <a:cubicBezTo>
                    <a:pt x="91631" y="449118"/>
                    <a:pt x="53912" y="457596"/>
                    <a:pt x="73724" y="434259"/>
                  </a:cubicBezTo>
                  <a:cubicBezTo>
                    <a:pt x="62675" y="429687"/>
                    <a:pt x="42196" y="432926"/>
                    <a:pt x="33909" y="421972"/>
                  </a:cubicBezTo>
                  <a:cubicBezTo>
                    <a:pt x="28766" y="415305"/>
                    <a:pt x="35148" y="409209"/>
                    <a:pt x="56293" y="409018"/>
                  </a:cubicBezTo>
                  <a:cubicBezTo>
                    <a:pt x="88011" y="409209"/>
                    <a:pt x="42387" y="388920"/>
                    <a:pt x="94584" y="396445"/>
                  </a:cubicBezTo>
                  <a:cubicBezTo>
                    <a:pt x="111443" y="398922"/>
                    <a:pt x="83535" y="376443"/>
                    <a:pt x="122778" y="387682"/>
                  </a:cubicBezTo>
                  <a:cubicBezTo>
                    <a:pt x="125159" y="384920"/>
                    <a:pt x="131255" y="371489"/>
                    <a:pt x="148114" y="377776"/>
                  </a:cubicBezTo>
                  <a:cubicBezTo>
                    <a:pt x="138018" y="369394"/>
                    <a:pt x="139065" y="367298"/>
                    <a:pt x="137256" y="364155"/>
                  </a:cubicBezTo>
                  <a:cubicBezTo>
                    <a:pt x="110776" y="367108"/>
                    <a:pt x="119444" y="358440"/>
                    <a:pt x="105728" y="357583"/>
                  </a:cubicBezTo>
                  <a:cubicBezTo>
                    <a:pt x="70676" y="355583"/>
                    <a:pt x="84106" y="342534"/>
                    <a:pt x="92583" y="332723"/>
                  </a:cubicBezTo>
                  <a:cubicBezTo>
                    <a:pt x="79439" y="336342"/>
                    <a:pt x="58865" y="326151"/>
                    <a:pt x="53912" y="318626"/>
                  </a:cubicBezTo>
                  <a:cubicBezTo>
                    <a:pt x="45530" y="305672"/>
                    <a:pt x="61056" y="310434"/>
                    <a:pt x="64961" y="309577"/>
                  </a:cubicBezTo>
                  <a:cubicBezTo>
                    <a:pt x="70390" y="308529"/>
                    <a:pt x="68676" y="292718"/>
                    <a:pt x="80868" y="301005"/>
                  </a:cubicBezTo>
                  <a:cubicBezTo>
                    <a:pt x="93250" y="309291"/>
                    <a:pt x="105633" y="307863"/>
                    <a:pt x="103823" y="300909"/>
                  </a:cubicBezTo>
                  <a:cubicBezTo>
                    <a:pt x="100870" y="288527"/>
                    <a:pt x="129064" y="306624"/>
                    <a:pt x="134208" y="307863"/>
                  </a:cubicBezTo>
                  <a:cubicBezTo>
                    <a:pt x="136875" y="301957"/>
                    <a:pt x="138399" y="297194"/>
                    <a:pt x="142399" y="296051"/>
                  </a:cubicBezTo>
                  <a:cubicBezTo>
                    <a:pt x="151162" y="293575"/>
                    <a:pt x="146876" y="285574"/>
                    <a:pt x="134398" y="275001"/>
                  </a:cubicBezTo>
                  <a:cubicBezTo>
                    <a:pt x="132493" y="273382"/>
                    <a:pt x="121444" y="273192"/>
                    <a:pt x="119253" y="271477"/>
                  </a:cubicBezTo>
                  <a:cubicBezTo>
                    <a:pt x="112395" y="266048"/>
                    <a:pt x="117729" y="260333"/>
                    <a:pt x="113443" y="259285"/>
                  </a:cubicBezTo>
                  <a:cubicBezTo>
                    <a:pt x="90012" y="253856"/>
                    <a:pt x="83725" y="231567"/>
                    <a:pt x="94107" y="235092"/>
                  </a:cubicBezTo>
                  <a:cubicBezTo>
                    <a:pt x="119539" y="244045"/>
                    <a:pt x="108966" y="236044"/>
                    <a:pt x="118110" y="236806"/>
                  </a:cubicBezTo>
                  <a:cubicBezTo>
                    <a:pt x="123825" y="237377"/>
                    <a:pt x="134874" y="244712"/>
                    <a:pt x="133446" y="240044"/>
                  </a:cubicBezTo>
                  <a:cubicBezTo>
                    <a:pt x="130874" y="231472"/>
                    <a:pt x="147924" y="238616"/>
                    <a:pt x="151448" y="238235"/>
                  </a:cubicBezTo>
                  <a:cubicBezTo>
                    <a:pt x="155258" y="224423"/>
                    <a:pt x="133160" y="233187"/>
                    <a:pt x="125730" y="209946"/>
                  </a:cubicBezTo>
                  <a:cubicBezTo>
                    <a:pt x="116777" y="206326"/>
                    <a:pt x="105061" y="185942"/>
                    <a:pt x="121635" y="190896"/>
                  </a:cubicBezTo>
                  <a:cubicBezTo>
                    <a:pt x="125254" y="191943"/>
                    <a:pt x="122968" y="183276"/>
                    <a:pt x="123635" y="181942"/>
                  </a:cubicBezTo>
                  <a:cubicBezTo>
                    <a:pt x="125730" y="178227"/>
                    <a:pt x="138113" y="188419"/>
                    <a:pt x="140589" y="187847"/>
                  </a:cubicBezTo>
                  <a:cubicBezTo>
                    <a:pt x="144304" y="187181"/>
                    <a:pt x="138113" y="175655"/>
                    <a:pt x="147162" y="181466"/>
                  </a:cubicBezTo>
                  <a:cubicBezTo>
                    <a:pt x="160306" y="189848"/>
                    <a:pt x="165164" y="186038"/>
                    <a:pt x="167545" y="185371"/>
                  </a:cubicBezTo>
                  <a:cubicBezTo>
                    <a:pt x="155163" y="177084"/>
                    <a:pt x="162592" y="173084"/>
                    <a:pt x="151829" y="168893"/>
                  </a:cubicBezTo>
                  <a:cubicBezTo>
                    <a:pt x="147447" y="167178"/>
                    <a:pt x="136970" y="167940"/>
                    <a:pt x="141828" y="153176"/>
                  </a:cubicBezTo>
                  <a:cubicBezTo>
                    <a:pt x="153734" y="162701"/>
                    <a:pt x="155639" y="152414"/>
                    <a:pt x="157639" y="153843"/>
                  </a:cubicBezTo>
                  <a:cubicBezTo>
                    <a:pt x="162973" y="157748"/>
                    <a:pt x="168212" y="157463"/>
                    <a:pt x="169355" y="155463"/>
                  </a:cubicBezTo>
                  <a:cubicBezTo>
                    <a:pt x="167831" y="151652"/>
                    <a:pt x="156591" y="142413"/>
                    <a:pt x="160020" y="138032"/>
                  </a:cubicBezTo>
                  <a:cubicBezTo>
                    <a:pt x="158306" y="136793"/>
                    <a:pt x="142304" y="131269"/>
                    <a:pt x="150591" y="127459"/>
                  </a:cubicBezTo>
                  <a:cubicBezTo>
                    <a:pt x="146495" y="127364"/>
                    <a:pt x="143637" y="122601"/>
                    <a:pt x="142780" y="119077"/>
                  </a:cubicBezTo>
                  <a:cubicBezTo>
                    <a:pt x="141923" y="115172"/>
                    <a:pt x="147543" y="119458"/>
                    <a:pt x="154877" y="116981"/>
                  </a:cubicBezTo>
                  <a:cubicBezTo>
                    <a:pt x="154115" y="113743"/>
                    <a:pt x="147162" y="107838"/>
                    <a:pt x="152496" y="103837"/>
                  </a:cubicBezTo>
                  <a:cubicBezTo>
                    <a:pt x="161830" y="112695"/>
                    <a:pt x="160211" y="103837"/>
                    <a:pt x="164211" y="104789"/>
                  </a:cubicBezTo>
                  <a:cubicBezTo>
                    <a:pt x="168974" y="105837"/>
                    <a:pt x="171069" y="109742"/>
                    <a:pt x="175737" y="110123"/>
                  </a:cubicBezTo>
                  <a:cubicBezTo>
                    <a:pt x="182976" y="97836"/>
                    <a:pt x="175451" y="97074"/>
                    <a:pt x="173641" y="91645"/>
                  </a:cubicBezTo>
                  <a:cubicBezTo>
                    <a:pt x="171546" y="85549"/>
                    <a:pt x="178689" y="87168"/>
                    <a:pt x="176880" y="80787"/>
                  </a:cubicBezTo>
                  <a:cubicBezTo>
                    <a:pt x="173832" y="70309"/>
                    <a:pt x="159925" y="74500"/>
                    <a:pt x="162402" y="60117"/>
                  </a:cubicBezTo>
                  <a:cubicBezTo>
                    <a:pt x="164211" y="51545"/>
                    <a:pt x="167069" y="59069"/>
                    <a:pt x="169069" y="60784"/>
                  </a:cubicBezTo>
                  <a:cubicBezTo>
                    <a:pt x="171165" y="62594"/>
                    <a:pt x="176022" y="60308"/>
                    <a:pt x="178975" y="69547"/>
                  </a:cubicBezTo>
                  <a:cubicBezTo>
                    <a:pt x="183261" y="65261"/>
                    <a:pt x="172022" y="54117"/>
                    <a:pt x="178213" y="49735"/>
                  </a:cubicBezTo>
                  <a:cubicBezTo>
                    <a:pt x="179642" y="51164"/>
                    <a:pt x="182214" y="51259"/>
                    <a:pt x="184119" y="51735"/>
                  </a:cubicBezTo>
                  <a:cubicBezTo>
                    <a:pt x="172117" y="25542"/>
                    <a:pt x="183166" y="27351"/>
                    <a:pt x="186595" y="22684"/>
                  </a:cubicBezTo>
                  <a:cubicBezTo>
                    <a:pt x="193263" y="14016"/>
                    <a:pt x="185357" y="5920"/>
                    <a:pt x="194882" y="396"/>
                  </a:cubicBezTo>
                  <a:cubicBezTo>
                    <a:pt x="201549" y="-3415"/>
                    <a:pt x="203359" y="21446"/>
                    <a:pt x="202883" y="25922"/>
                  </a:cubicBezTo>
                  <a:cubicBezTo>
                    <a:pt x="201835" y="34209"/>
                    <a:pt x="216408" y="40591"/>
                    <a:pt x="210884" y="45544"/>
                  </a:cubicBezTo>
                  <a:cubicBezTo>
                    <a:pt x="197930" y="57069"/>
                    <a:pt x="205550" y="59546"/>
                    <a:pt x="206407" y="60593"/>
                  </a:cubicBezTo>
                  <a:cubicBezTo>
                    <a:pt x="208598" y="62689"/>
                    <a:pt x="205455" y="66689"/>
                    <a:pt x="207550" y="69642"/>
                  </a:cubicBezTo>
                  <a:cubicBezTo>
                    <a:pt x="210598" y="73929"/>
                    <a:pt x="219266" y="69642"/>
                    <a:pt x="215456" y="76881"/>
                  </a:cubicBezTo>
                  <a:cubicBezTo>
                    <a:pt x="213741" y="80215"/>
                    <a:pt x="208122" y="79834"/>
                    <a:pt x="201835" y="84977"/>
                  </a:cubicBezTo>
                  <a:cubicBezTo>
                    <a:pt x="203645" y="88026"/>
                    <a:pt x="215837" y="86501"/>
                    <a:pt x="211170" y="92502"/>
                  </a:cubicBezTo>
                  <a:cubicBezTo>
                    <a:pt x="208026" y="96598"/>
                    <a:pt x="203740" y="97265"/>
                    <a:pt x="198692" y="96026"/>
                  </a:cubicBezTo>
                  <a:cubicBezTo>
                    <a:pt x="200121" y="104694"/>
                    <a:pt x="211074" y="106885"/>
                    <a:pt x="210884" y="115553"/>
                  </a:cubicBezTo>
                  <a:cubicBezTo>
                    <a:pt x="210884" y="116696"/>
                    <a:pt x="207931" y="119553"/>
                    <a:pt x="206121" y="119458"/>
                  </a:cubicBezTo>
                  <a:cubicBezTo>
                    <a:pt x="204216" y="128792"/>
                    <a:pt x="231363" y="121458"/>
                    <a:pt x="234411" y="123459"/>
                  </a:cubicBezTo>
                  <a:cubicBezTo>
                    <a:pt x="234125" y="129078"/>
                    <a:pt x="230791" y="129840"/>
                    <a:pt x="227457" y="133269"/>
                  </a:cubicBezTo>
                  <a:cubicBezTo>
                    <a:pt x="233458" y="140794"/>
                    <a:pt x="242507" y="135936"/>
                    <a:pt x="242126" y="139460"/>
                  </a:cubicBezTo>
                  <a:cubicBezTo>
                    <a:pt x="240888" y="149938"/>
                    <a:pt x="229934" y="153938"/>
                    <a:pt x="226791" y="157844"/>
                  </a:cubicBezTo>
                  <a:cubicBezTo>
                    <a:pt x="223647" y="161749"/>
                    <a:pt x="225362" y="166226"/>
                    <a:pt x="231458" y="164321"/>
                  </a:cubicBezTo>
                  <a:cubicBezTo>
                    <a:pt x="239649" y="170036"/>
                    <a:pt x="233458" y="182418"/>
                    <a:pt x="206312" y="195563"/>
                  </a:cubicBezTo>
                  <a:cubicBezTo>
                    <a:pt x="213741" y="195753"/>
                    <a:pt x="239554" y="186990"/>
                    <a:pt x="233268" y="211469"/>
                  </a:cubicBezTo>
                  <a:cubicBezTo>
                    <a:pt x="238983" y="206707"/>
                    <a:pt x="247079" y="210231"/>
                    <a:pt x="259938" y="204707"/>
                  </a:cubicBezTo>
                  <a:cubicBezTo>
                    <a:pt x="272701" y="199182"/>
                    <a:pt x="263367" y="220518"/>
                    <a:pt x="254985" y="226138"/>
                  </a:cubicBezTo>
                  <a:cubicBezTo>
                    <a:pt x="267653" y="237092"/>
                    <a:pt x="236697" y="257571"/>
                    <a:pt x="230601" y="257571"/>
                  </a:cubicBezTo>
                  <a:cubicBezTo>
                    <a:pt x="240126" y="263476"/>
                    <a:pt x="289941" y="267381"/>
                    <a:pt x="245745" y="278811"/>
                  </a:cubicBezTo>
                  <a:cubicBezTo>
                    <a:pt x="253175" y="295575"/>
                    <a:pt x="295466" y="286717"/>
                    <a:pt x="295371" y="290527"/>
                  </a:cubicBezTo>
                  <a:cubicBezTo>
                    <a:pt x="295085" y="293004"/>
                    <a:pt x="298228" y="308815"/>
                    <a:pt x="278226" y="314435"/>
                  </a:cubicBezTo>
                  <a:cubicBezTo>
                    <a:pt x="276987" y="316244"/>
                    <a:pt x="286608" y="327960"/>
                    <a:pt x="269653" y="329580"/>
                  </a:cubicBezTo>
                  <a:cubicBezTo>
                    <a:pt x="256128" y="330818"/>
                    <a:pt x="276130" y="343200"/>
                    <a:pt x="258318" y="348153"/>
                  </a:cubicBezTo>
                  <a:cubicBezTo>
                    <a:pt x="265176" y="352154"/>
                    <a:pt x="266700" y="356535"/>
                    <a:pt x="274320" y="354059"/>
                  </a:cubicBezTo>
                  <a:cubicBezTo>
                    <a:pt x="292608" y="348058"/>
                    <a:pt x="288989" y="363488"/>
                    <a:pt x="292323" y="360536"/>
                  </a:cubicBezTo>
                  <a:cubicBezTo>
                    <a:pt x="312611" y="342438"/>
                    <a:pt x="314706" y="368060"/>
                    <a:pt x="326708" y="358440"/>
                  </a:cubicBezTo>
                  <a:cubicBezTo>
                    <a:pt x="334709" y="352059"/>
                    <a:pt x="344424" y="354440"/>
                    <a:pt x="346806" y="366918"/>
                  </a:cubicBezTo>
                  <a:cubicBezTo>
                    <a:pt x="351092" y="389015"/>
                    <a:pt x="316040" y="403113"/>
                    <a:pt x="320707" y="405589"/>
                  </a:cubicBezTo>
                  <a:cubicBezTo>
                    <a:pt x="340900" y="416257"/>
                    <a:pt x="317088" y="422925"/>
                    <a:pt x="301467" y="428259"/>
                  </a:cubicBezTo>
                  <a:cubicBezTo>
                    <a:pt x="325946" y="430544"/>
                    <a:pt x="313849" y="430926"/>
                    <a:pt x="309372" y="447880"/>
                  </a:cubicBezTo>
                  <a:cubicBezTo>
                    <a:pt x="306991" y="457024"/>
                    <a:pt x="314611" y="456262"/>
                    <a:pt x="328041" y="462168"/>
                  </a:cubicBezTo>
                  <a:cubicBezTo>
                    <a:pt x="338043" y="466644"/>
                    <a:pt x="326708" y="488933"/>
                    <a:pt x="280988" y="493314"/>
                  </a:cubicBezTo>
                  <a:cubicBezTo>
                    <a:pt x="320326" y="504173"/>
                    <a:pt x="331375" y="482551"/>
                    <a:pt x="336900" y="493124"/>
                  </a:cubicBezTo>
                  <a:cubicBezTo>
                    <a:pt x="338805" y="496743"/>
                    <a:pt x="342424" y="497219"/>
                    <a:pt x="351854" y="492457"/>
                  </a:cubicBezTo>
                  <a:cubicBezTo>
                    <a:pt x="360331" y="488171"/>
                    <a:pt x="371952" y="496743"/>
                    <a:pt x="372618" y="505030"/>
                  </a:cubicBezTo>
                  <a:cubicBezTo>
                    <a:pt x="374523" y="527414"/>
                    <a:pt x="362236" y="560275"/>
                    <a:pt x="331947" y="551417"/>
                  </a:cubicBezTo>
                  <a:cubicBezTo>
                    <a:pt x="330327" y="554274"/>
                    <a:pt x="325946" y="562847"/>
                    <a:pt x="314516" y="566657"/>
                  </a:cubicBezTo>
                  <a:cubicBezTo>
                    <a:pt x="301371" y="571134"/>
                    <a:pt x="294418" y="571134"/>
                    <a:pt x="299562" y="573324"/>
                  </a:cubicBezTo>
                  <a:cubicBezTo>
                    <a:pt x="315754" y="579897"/>
                    <a:pt x="319659" y="582087"/>
                    <a:pt x="326136" y="580754"/>
                  </a:cubicBezTo>
                  <a:cubicBezTo>
                    <a:pt x="348234" y="576468"/>
                    <a:pt x="357283" y="584659"/>
                    <a:pt x="360331" y="589422"/>
                  </a:cubicBezTo>
                  <a:cubicBezTo>
                    <a:pt x="363093" y="593517"/>
                    <a:pt x="388811" y="583326"/>
                    <a:pt x="392526" y="587897"/>
                  </a:cubicBezTo>
                  <a:cubicBezTo>
                    <a:pt x="396717" y="593041"/>
                    <a:pt x="404337" y="618568"/>
                    <a:pt x="375571" y="644857"/>
                  </a:cubicBezTo>
                  <a:cubicBezTo>
                    <a:pt x="353378" y="665050"/>
                    <a:pt x="337947" y="659621"/>
                    <a:pt x="327756" y="663717"/>
                  </a:cubicBezTo>
                  <a:cubicBezTo>
                    <a:pt x="288132" y="679433"/>
                    <a:pt x="274797" y="665336"/>
                    <a:pt x="263176" y="670860"/>
                  </a:cubicBezTo>
                  <a:cubicBezTo>
                    <a:pt x="230791" y="686672"/>
                    <a:pt x="206407" y="673813"/>
                    <a:pt x="178689" y="680385"/>
                  </a:cubicBezTo>
                  <a:cubicBezTo>
                    <a:pt x="156306" y="685719"/>
                    <a:pt x="133160" y="674289"/>
                    <a:pt x="113157" y="662478"/>
                  </a:cubicBezTo>
                  <a:cubicBezTo>
                    <a:pt x="54007" y="666669"/>
                    <a:pt x="44387" y="643238"/>
                    <a:pt x="41815" y="636285"/>
                  </a:cubicBezTo>
                  <a:close/>
                </a:path>
              </a:pathLst>
            </a:custGeom>
            <a:solidFill>
              <a:srgbClr val="0249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8EAC4B8B-273C-1291-366E-C6783340C3A2}"/>
                </a:ext>
              </a:extLst>
            </p:cNvPr>
            <p:cNvSpPr/>
            <p:nvPr/>
          </p:nvSpPr>
          <p:spPr>
            <a:xfrm>
              <a:off x="5308121" y="2492184"/>
              <a:ext cx="1743860" cy="1089999"/>
            </a:xfrm>
            <a:custGeom>
              <a:avLst/>
              <a:gdLst>
                <a:gd name="connsiteX0" fmla="*/ 803728 w 1207138"/>
                <a:gd name="connsiteY0" fmla="*/ 1714 h 754521"/>
                <a:gd name="connsiteX1" fmla="*/ 1194062 w 1207138"/>
                <a:gd name="connsiteY1" fmla="*/ 265937 h 754521"/>
                <a:gd name="connsiteX2" fmla="*/ 861259 w 1207138"/>
                <a:gd name="connsiteY2" fmla="*/ 749998 h 754521"/>
                <a:gd name="connsiteX3" fmla="*/ 703620 w 1207138"/>
                <a:gd name="connsiteY3" fmla="*/ 627506 h 754521"/>
                <a:gd name="connsiteX4" fmla="*/ 645994 w 1207138"/>
                <a:gd name="connsiteY4" fmla="*/ 644460 h 754521"/>
                <a:gd name="connsiteX5" fmla="*/ 576366 w 1207138"/>
                <a:gd name="connsiteY5" fmla="*/ 618552 h 754521"/>
                <a:gd name="connsiteX6" fmla="*/ 471019 w 1207138"/>
                <a:gd name="connsiteY6" fmla="*/ 707326 h 754521"/>
                <a:gd name="connsiteX7" fmla="*/ 385580 w 1207138"/>
                <a:gd name="connsiteY7" fmla="*/ 664558 h 754521"/>
                <a:gd name="connsiteX8" fmla="*/ 234037 w 1207138"/>
                <a:gd name="connsiteY8" fmla="*/ 711802 h 754521"/>
                <a:gd name="connsiteX9" fmla="*/ 126405 w 1207138"/>
                <a:gd name="connsiteY9" fmla="*/ 689133 h 754521"/>
                <a:gd name="connsiteX10" fmla="*/ 74208 w 1207138"/>
                <a:gd name="connsiteY10" fmla="*/ 702753 h 754521"/>
                <a:gd name="connsiteX11" fmla="*/ 961 w 1207138"/>
                <a:gd name="connsiteY11" fmla="*/ 673702 h 754521"/>
                <a:gd name="connsiteX12" fmla="*/ 0 w 1207138"/>
                <a:gd name="connsiteY12" fmla="*/ 673734 h 754521"/>
                <a:gd name="connsiteX13" fmla="*/ 0 w 1207138"/>
                <a:gd name="connsiteY13" fmla="*/ 8199 h 754521"/>
                <a:gd name="connsiteX14" fmla="*/ 28783 w 1207138"/>
                <a:gd name="connsiteY14" fmla="*/ 16352 h 754521"/>
                <a:gd name="connsiteX15" fmla="*/ 228989 w 1207138"/>
                <a:gd name="connsiteY15" fmla="*/ 35051 h 754521"/>
                <a:gd name="connsiteX16" fmla="*/ 229180 w 1207138"/>
                <a:gd name="connsiteY16" fmla="*/ 35146 h 754521"/>
                <a:gd name="connsiteX17" fmla="*/ 803728 w 1207138"/>
                <a:gd name="connsiteY17" fmla="*/ 1714 h 75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07138" h="754521">
                  <a:moveTo>
                    <a:pt x="803728" y="1714"/>
                  </a:moveTo>
                  <a:cubicBezTo>
                    <a:pt x="873832" y="155352"/>
                    <a:pt x="1153962" y="95535"/>
                    <a:pt x="1194062" y="265937"/>
                  </a:cubicBezTo>
                  <a:cubicBezTo>
                    <a:pt x="1212160" y="350519"/>
                    <a:pt x="1267881" y="804481"/>
                    <a:pt x="861259" y="749998"/>
                  </a:cubicBezTo>
                  <a:cubicBezTo>
                    <a:pt x="794203" y="730948"/>
                    <a:pt x="738005" y="686370"/>
                    <a:pt x="703620" y="627506"/>
                  </a:cubicBezTo>
                  <a:cubicBezTo>
                    <a:pt x="686951" y="638174"/>
                    <a:pt x="667235" y="644460"/>
                    <a:pt x="645994" y="644460"/>
                  </a:cubicBezTo>
                  <a:cubicBezTo>
                    <a:pt x="619324" y="644460"/>
                    <a:pt x="595035" y="634650"/>
                    <a:pt x="576366" y="618552"/>
                  </a:cubicBezTo>
                  <a:cubicBezTo>
                    <a:pt x="567698" y="668940"/>
                    <a:pt x="523883" y="707326"/>
                    <a:pt x="471019" y="707326"/>
                  </a:cubicBezTo>
                  <a:cubicBezTo>
                    <a:pt x="436063" y="707326"/>
                    <a:pt x="405106" y="690466"/>
                    <a:pt x="385580" y="664558"/>
                  </a:cubicBezTo>
                  <a:cubicBezTo>
                    <a:pt x="342527" y="694372"/>
                    <a:pt x="290330" y="711802"/>
                    <a:pt x="234037" y="711802"/>
                  </a:cubicBezTo>
                  <a:cubicBezTo>
                    <a:pt x="195747" y="711802"/>
                    <a:pt x="159361" y="703706"/>
                    <a:pt x="126405" y="689133"/>
                  </a:cubicBezTo>
                  <a:cubicBezTo>
                    <a:pt x="110974" y="697801"/>
                    <a:pt x="93258" y="702753"/>
                    <a:pt x="74208" y="702753"/>
                  </a:cubicBezTo>
                  <a:cubicBezTo>
                    <a:pt x="45823" y="702753"/>
                    <a:pt x="20106" y="691609"/>
                    <a:pt x="961" y="673702"/>
                  </a:cubicBezTo>
                  <a:lnTo>
                    <a:pt x="0" y="673734"/>
                  </a:lnTo>
                  <a:lnTo>
                    <a:pt x="0" y="8199"/>
                  </a:lnTo>
                  <a:lnTo>
                    <a:pt x="28783" y="16352"/>
                  </a:lnTo>
                  <a:cubicBezTo>
                    <a:pt x="87906" y="29943"/>
                    <a:pt x="152718" y="37766"/>
                    <a:pt x="228989" y="35051"/>
                  </a:cubicBezTo>
                  <a:lnTo>
                    <a:pt x="229180" y="35146"/>
                  </a:lnTo>
                  <a:cubicBezTo>
                    <a:pt x="419584" y="28479"/>
                    <a:pt x="609989" y="-8288"/>
                    <a:pt x="803728" y="1714"/>
                  </a:cubicBezTo>
                  <a:close/>
                </a:path>
              </a:pathLst>
            </a:custGeom>
            <a:solidFill>
              <a:srgbClr val="4AA31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46" name="Graphic 36">
              <a:extLst>
                <a:ext uri="{FF2B5EF4-FFF2-40B4-BE49-F238E27FC236}">
                  <a16:creationId xmlns:a16="http://schemas.microsoft.com/office/drawing/2014/main" id="{9E0AA840-ABF8-5E25-0642-854C34E251DE}"/>
                </a:ext>
              </a:extLst>
            </p:cNvPr>
            <p:cNvGrpSpPr/>
            <p:nvPr/>
          </p:nvGrpSpPr>
          <p:grpSpPr>
            <a:xfrm>
              <a:off x="5300755" y="2922656"/>
              <a:ext cx="1683128" cy="3296766"/>
              <a:chOff x="3748182" y="2853023"/>
              <a:chExt cx="1165098" cy="2282094"/>
            </a:xfrm>
          </p:grpSpPr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75B7C618-7492-982F-3E1B-1549E50A42E2}"/>
                  </a:ext>
                </a:extLst>
              </p:cNvPr>
              <p:cNvSpPr/>
              <p:nvPr/>
            </p:nvSpPr>
            <p:spPr>
              <a:xfrm>
                <a:off x="3748182" y="2853023"/>
                <a:ext cx="1165098" cy="2282094"/>
              </a:xfrm>
              <a:custGeom>
                <a:avLst/>
                <a:gdLst>
                  <a:gd name="connsiteX0" fmla="*/ 1123474 w 1165098"/>
                  <a:gd name="connsiteY0" fmla="*/ 362426 h 2282094"/>
                  <a:gd name="connsiteX1" fmla="*/ 1105091 w 1165098"/>
                  <a:gd name="connsiteY1" fmla="*/ 426720 h 2282094"/>
                  <a:gd name="connsiteX2" fmla="*/ 917543 w 1165098"/>
                  <a:gd name="connsiteY2" fmla="*/ 702755 h 2282094"/>
                  <a:gd name="connsiteX3" fmla="*/ 871633 w 1165098"/>
                  <a:gd name="connsiteY3" fmla="*/ 771335 h 2282094"/>
                  <a:gd name="connsiteX4" fmla="*/ 771239 w 1165098"/>
                  <a:gd name="connsiteY4" fmla="*/ 936688 h 2282094"/>
                  <a:gd name="connsiteX5" fmla="*/ 768096 w 1165098"/>
                  <a:gd name="connsiteY5" fmla="*/ 1377601 h 2282094"/>
                  <a:gd name="connsiteX6" fmla="*/ 1022414 w 1165098"/>
                  <a:gd name="connsiteY6" fmla="*/ 2086070 h 2282094"/>
                  <a:gd name="connsiteX7" fmla="*/ 1165098 w 1165098"/>
                  <a:gd name="connsiteY7" fmla="*/ 2171510 h 2282094"/>
                  <a:gd name="connsiteX8" fmla="*/ 773716 w 1165098"/>
                  <a:gd name="connsiteY8" fmla="*/ 2171510 h 2282094"/>
                  <a:gd name="connsiteX9" fmla="*/ 707708 w 1165098"/>
                  <a:gd name="connsiteY9" fmla="*/ 2282095 h 2282094"/>
                  <a:gd name="connsiteX10" fmla="*/ 503777 w 1165098"/>
                  <a:gd name="connsiteY10" fmla="*/ 2171510 h 2282094"/>
                  <a:gd name="connsiteX11" fmla="*/ 70676 w 1165098"/>
                  <a:gd name="connsiteY11" fmla="*/ 2171510 h 2282094"/>
                  <a:gd name="connsiteX12" fmla="*/ 336899 w 1165098"/>
                  <a:gd name="connsiteY12" fmla="*/ 2041970 h 2282094"/>
                  <a:gd name="connsiteX13" fmla="*/ 488728 w 1165098"/>
                  <a:gd name="connsiteY13" fmla="*/ 1293686 h 2282094"/>
                  <a:gd name="connsiteX14" fmla="*/ 223457 w 1165098"/>
                  <a:gd name="connsiteY14" fmla="*/ 1074611 h 2282094"/>
                  <a:gd name="connsiteX15" fmla="*/ 234887 w 1165098"/>
                  <a:gd name="connsiteY15" fmla="*/ 1035177 h 2282094"/>
                  <a:gd name="connsiteX16" fmla="*/ 529114 w 1165098"/>
                  <a:gd name="connsiteY16" fmla="*/ 1196816 h 2282094"/>
                  <a:gd name="connsiteX17" fmla="*/ 555022 w 1165098"/>
                  <a:gd name="connsiteY17" fmla="*/ 855631 h 2282094"/>
                  <a:gd name="connsiteX18" fmla="*/ 410147 w 1165098"/>
                  <a:gd name="connsiteY18" fmla="*/ 555403 h 2282094"/>
                  <a:gd name="connsiteX19" fmla="*/ 0 w 1165098"/>
                  <a:gd name="connsiteY19" fmla="*/ 291846 h 2282094"/>
                  <a:gd name="connsiteX20" fmla="*/ 38386 w 1165098"/>
                  <a:gd name="connsiteY20" fmla="*/ 228981 h 2282094"/>
                  <a:gd name="connsiteX21" fmla="*/ 205264 w 1165098"/>
                  <a:gd name="connsiteY21" fmla="*/ 318802 h 2282094"/>
                  <a:gd name="connsiteX22" fmla="*/ 230410 w 1165098"/>
                  <a:gd name="connsiteY22" fmla="*/ 146971 h 2282094"/>
                  <a:gd name="connsiteX23" fmla="*/ 275844 w 1165098"/>
                  <a:gd name="connsiteY23" fmla="*/ 162687 h 2282094"/>
                  <a:gd name="connsiteX24" fmla="*/ 267367 w 1165098"/>
                  <a:gd name="connsiteY24" fmla="*/ 355473 h 2282094"/>
                  <a:gd name="connsiteX25" fmla="*/ 509683 w 1165098"/>
                  <a:gd name="connsiteY25" fmla="*/ 469868 h 2282094"/>
                  <a:gd name="connsiteX26" fmla="*/ 510254 w 1165098"/>
                  <a:gd name="connsiteY26" fmla="*/ 0 h 2282094"/>
                  <a:gd name="connsiteX27" fmla="*/ 667417 w 1165098"/>
                  <a:gd name="connsiteY27" fmla="*/ 133636 h 2282094"/>
                  <a:gd name="connsiteX28" fmla="*/ 734378 w 1165098"/>
                  <a:gd name="connsiteY28" fmla="*/ 746665 h 2282094"/>
                  <a:gd name="connsiteX29" fmla="*/ 790670 w 1165098"/>
                  <a:gd name="connsiteY29" fmla="*/ 715994 h 2282094"/>
                  <a:gd name="connsiteX30" fmla="*/ 1011555 w 1165098"/>
                  <a:gd name="connsiteY30" fmla="*/ 329184 h 2282094"/>
                  <a:gd name="connsiteX31" fmla="*/ 1123379 w 1165098"/>
                  <a:gd name="connsiteY31" fmla="*/ 362426 h 2282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65098" h="2282094">
                    <a:moveTo>
                      <a:pt x="1123474" y="362426"/>
                    </a:moveTo>
                    <a:cubicBezTo>
                      <a:pt x="1114235" y="389954"/>
                      <a:pt x="1109663" y="403765"/>
                      <a:pt x="1105091" y="426720"/>
                    </a:cubicBezTo>
                    <a:cubicBezTo>
                      <a:pt x="1100519" y="445103"/>
                      <a:pt x="917543" y="693611"/>
                      <a:pt x="917543" y="702755"/>
                    </a:cubicBezTo>
                    <a:cubicBezTo>
                      <a:pt x="916496" y="710470"/>
                      <a:pt x="872776" y="763048"/>
                      <a:pt x="871633" y="771335"/>
                    </a:cubicBezTo>
                    <a:cubicBezTo>
                      <a:pt x="840486" y="831056"/>
                      <a:pt x="838676" y="863727"/>
                      <a:pt x="771239" y="936688"/>
                    </a:cubicBezTo>
                    <a:cubicBezTo>
                      <a:pt x="750284" y="1029176"/>
                      <a:pt x="739426" y="1252728"/>
                      <a:pt x="768096" y="1377601"/>
                    </a:cubicBezTo>
                    <a:cubicBezTo>
                      <a:pt x="809339" y="1557052"/>
                      <a:pt x="859441" y="2028349"/>
                      <a:pt x="1022414" y="2086070"/>
                    </a:cubicBezTo>
                    <a:cubicBezTo>
                      <a:pt x="1165289" y="2136743"/>
                      <a:pt x="1165098" y="2171510"/>
                      <a:pt x="1165098" y="2171510"/>
                    </a:cubicBezTo>
                    <a:lnTo>
                      <a:pt x="773716" y="2171510"/>
                    </a:lnTo>
                    <a:lnTo>
                      <a:pt x="707708" y="2282095"/>
                    </a:lnTo>
                    <a:lnTo>
                      <a:pt x="503777" y="2171510"/>
                    </a:lnTo>
                    <a:lnTo>
                      <a:pt x="70676" y="2171510"/>
                    </a:lnTo>
                    <a:cubicBezTo>
                      <a:pt x="70676" y="2171510"/>
                      <a:pt x="150114" y="2131028"/>
                      <a:pt x="336899" y="2041970"/>
                    </a:cubicBezTo>
                    <a:cubicBezTo>
                      <a:pt x="523685" y="1952911"/>
                      <a:pt x="507968" y="1325118"/>
                      <a:pt x="488728" y="1293686"/>
                    </a:cubicBezTo>
                    <a:cubicBezTo>
                      <a:pt x="469487" y="1262253"/>
                      <a:pt x="223457" y="1074611"/>
                      <a:pt x="223457" y="1074611"/>
                    </a:cubicBezTo>
                    <a:lnTo>
                      <a:pt x="234887" y="1035177"/>
                    </a:lnTo>
                    <a:cubicBezTo>
                      <a:pt x="234887" y="1035177"/>
                      <a:pt x="497681" y="1203770"/>
                      <a:pt x="529114" y="1196816"/>
                    </a:cubicBezTo>
                    <a:cubicBezTo>
                      <a:pt x="560546" y="1189768"/>
                      <a:pt x="554641" y="955167"/>
                      <a:pt x="555022" y="855631"/>
                    </a:cubicBezTo>
                    <a:cubicBezTo>
                      <a:pt x="555498" y="755999"/>
                      <a:pt x="523589" y="649605"/>
                      <a:pt x="410147" y="555403"/>
                    </a:cubicBezTo>
                    <a:cubicBezTo>
                      <a:pt x="296704" y="461105"/>
                      <a:pt x="0" y="291846"/>
                      <a:pt x="0" y="291846"/>
                    </a:cubicBezTo>
                    <a:lnTo>
                      <a:pt x="38386" y="228981"/>
                    </a:lnTo>
                    <a:cubicBezTo>
                      <a:pt x="38386" y="228981"/>
                      <a:pt x="186023" y="332804"/>
                      <a:pt x="205264" y="318802"/>
                    </a:cubicBezTo>
                    <a:cubicBezTo>
                      <a:pt x="224409" y="304895"/>
                      <a:pt x="230410" y="146971"/>
                      <a:pt x="230410" y="146971"/>
                    </a:cubicBezTo>
                    <a:lnTo>
                      <a:pt x="275844" y="162687"/>
                    </a:lnTo>
                    <a:cubicBezTo>
                      <a:pt x="275844" y="162687"/>
                      <a:pt x="253460" y="332804"/>
                      <a:pt x="267367" y="355473"/>
                    </a:cubicBezTo>
                    <a:cubicBezTo>
                      <a:pt x="281369" y="378142"/>
                      <a:pt x="490442" y="483870"/>
                      <a:pt x="509683" y="469868"/>
                    </a:cubicBezTo>
                    <a:cubicBezTo>
                      <a:pt x="528828" y="455962"/>
                      <a:pt x="510254" y="0"/>
                      <a:pt x="510254" y="0"/>
                    </a:cubicBezTo>
                    <a:lnTo>
                      <a:pt x="667417" y="133636"/>
                    </a:lnTo>
                    <a:cubicBezTo>
                      <a:pt x="667417" y="133636"/>
                      <a:pt x="699516" y="729234"/>
                      <a:pt x="734378" y="746665"/>
                    </a:cubicBezTo>
                    <a:cubicBezTo>
                      <a:pt x="769334" y="764096"/>
                      <a:pt x="780764" y="726662"/>
                      <a:pt x="790670" y="715994"/>
                    </a:cubicBezTo>
                    <a:cubicBezTo>
                      <a:pt x="796100" y="710184"/>
                      <a:pt x="929259" y="475202"/>
                      <a:pt x="1011555" y="329184"/>
                    </a:cubicBezTo>
                    <a:cubicBezTo>
                      <a:pt x="1015365" y="394907"/>
                      <a:pt x="1135475" y="294322"/>
                      <a:pt x="1123379" y="36242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59" name="Graphic 36">
                <a:extLst>
                  <a:ext uri="{FF2B5EF4-FFF2-40B4-BE49-F238E27FC236}">
                    <a16:creationId xmlns:a16="http://schemas.microsoft.com/office/drawing/2014/main" id="{5F4A6455-4D55-CE63-0DD6-3FF6B583B25B}"/>
                  </a:ext>
                </a:extLst>
              </p:cNvPr>
              <p:cNvGrpSpPr/>
              <p:nvPr/>
            </p:nvGrpSpPr>
            <p:grpSpPr>
              <a:xfrm>
                <a:off x="3748182" y="2999994"/>
                <a:ext cx="1059941" cy="1863851"/>
                <a:chOff x="3748182" y="2999994"/>
                <a:chExt cx="1059941" cy="1863851"/>
              </a:xfrm>
              <a:solidFill>
                <a:srgbClr val="624213"/>
              </a:solidFill>
            </p:grpSpPr>
            <p:sp>
              <p:nvSpPr>
                <p:cNvPr id="1060" name="Freeform: Shape 1059">
                  <a:extLst>
                    <a:ext uri="{FF2B5EF4-FFF2-40B4-BE49-F238E27FC236}">
                      <a16:creationId xmlns:a16="http://schemas.microsoft.com/office/drawing/2014/main" id="{B7C17337-965B-88D9-AD93-C4831A9F5940}"/>
                    </a:ext>
                  </a:extLst>
                </p:cNvPr>
                <p:cNvSpPr/>
                <p:nvPr/>
              </p:nvSpPr>
              <p:spPr>
                <a:xfrm>
                  <a:off x="4258531" y="3069050"/>
                  <a:ext cx="35624" cy="255632"/>
                </a:xfrm>
                <a:custGeom>
                  <a:avLst/>
                  <a:gdLst>
                    <a:gd name="connsiteX0" fmla="*/ 2858 w 35624"/>
                    <a:gd name="connsiteY0" fmla="*/ 6001 h 255632"/>
                    <a:gd name="connsiteX1" fmla="*/ 30861 w 35624"/>
                    <a:gd name="connsiteY1" fmla="*/ 0 h 255632"/>
                    <a:gd name="connsiteX2" fmla="*/ 26099 w 35624"/>
                    <a:gd name="connsiteY2" fmla="*/ 227076 h 255632"/>
                    <a:gd name="connsiteX3" fmla="*/ 0 w 35624"/>
                    <a:gd name="connsiteY3" fmla="*/ 255460 h 255632"/>
                    <a:gd name="connsiteX4" fmla="*/ 2858 w 35624"/>
                    <a:gd name="connsiteY4" fmla="*/ 5905 h 25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624" h="255632">
                      <a:moveTo>
                        <a:pt x="2858" y="6001"/>
                      </a:moveTo>
                      <a:lnTo>
                        <a:pt x="30861" y="0"/>
                      </a:lnTo>
                      <a:cubicBezTo>
                        <a:pt x="34195" y="57626"/>
                        <a:pt x="41720" y="215646"/>
                        <a:pt x="26099" y="227076"/>
                      </a:cubicBezTo>
                      <a:cubicBezTo>
                        <a:pt x="23432" y="228981"/>
                        <a:pt x="9716" y="258127"/>
                        <a:pt x="0" y="255460"/>
                      </a:cubicBezTo>
                      <a:cubicBezTo>
                        <a:pt x="6382" y="190024"/>
                        <a:pt x="2858" y="5905"/>
                        <a:pt x="2858" y="5905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61" name="Freeform: Shape 1060">
                  <a:extLst>
                    <a:ext uri="{FF2B5EF4-FFF2-40B4-BE49-F238E27FC236}">
                      <a16:creationId xmlns:a16="http://schemas.microsoft.com/office/drawing/2014/main" id="{DE40BE48-FFE5-007A-01E3-8B3A6F687333}"/>
                    </a:ext>
                  </a:extLst>
                </p:cNvPr>
                <p:cNvSpPr/>
                <p:nvPr/>
              </p:nvSpPr>
              <p:spPr>
                <a:xfrm>
                  <a:off x="3953445" y="2999994"/>
                  <a:ext cx="48387" cy="171893"/>
                </a:xfrm>
                <a:custGeom>
                  <a:avLst/>
                  <a:gdLst>
                    <a:gd name="connsiteX0" fmla="*/ 25146 w 48387"/>
                    <a:gd name="connsiteY0" fmla="*/ 0 h 171893"/>
                    <a:gd name="connsiteX1" fmla="*/ 48387 w 48387"/>
                    <a:gd name="connsiteY1" fmla="*/ 8096 h 171893"/>
                    <a:gd name="connsiteX2" fmla="*/ 20383 w 48387"/>
                    <a:gd name="connsiteY2" fmla="*/ 133826 h 171893"/>
                    <a:gd name="connsiteX3" fmla="*/ 0 w 48387"/>
                    <a:gd name="connsiteY3" fmla="*/ 171831 h 171893"/>
                    <a:gd name="connsiteX4" fmla="*/ 25146 w 48387"/>
                    <a:gd name="connsiteY4" fmla="*/ 0 h 17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387" h="171893">
                      <a:moveTo>
                        <a:pt x="25146" y="0"/>
                      </a:moveTo>
                      <a:lnTo>
                        <a:pt x="48387" y="8096"/>
                      </a:lnTo>
                      <a:cubicBezTo>
                        <a:pt x="43529" y="52292"/>
                        <a:pt x="33623" y="124206"/>
                        <a:pt x="20383" y="133826"/>
                      </a:cubicBezTo>
                      <a:cubicBezTo>
                        <a:pt x="17717" y="135826"/>
                        <a:pt x="6858" y="173641"/>
                        <a:pt x="0" y="171831"/>
                      </a:cubicBezTo>
                      <a:cubicBezTo>
                        <a:pt x="25622" y="125920"/>
                        <a:pt x="25146" y="0"/>
                        <a:pt x="25146" y="0"/>
                      </a:cubicBezTo>
                      <a:close/>
                    </a:path>
                  </a:pathLst>
                </a:custGeom>
                <a:solidFill>
                  <a:srgbClr val="62421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62" name="Freeform: Shape 1061">
                  <a:extLst>
                    <a:ext uri="{FF2B5EF4-FFF2-40B4-BE49-F238E27FC236}">
                      <a16:creationId xmlns:a16="http://schemas.microsoft.com/office/drawing/2014/main" id="{58A93A30-634E-9B33-727B-CABF737F4A36}"/>
                    </a:ext>
                  </a:extLst>
                </p:cNvPr>
                <p:cNvSpPr/>
                <p:nvPr/>
              </p:nvSpPr>
              <p:spPr>
                <a:xfrm>
                  <a:off x="3964495" y="3888295"/>
                  <a:ext cx="320380" cy="975550"/>
                </a:xfrm>
                <a:custGeom>
                  <a:avLst/>
                  <a:gdLst>
                    <a:gd name="connsiteX0" fmla="*/ 161639 w 320380"/>
                    <a:gd name="connsiteY0" fmla="*/ 975551 h 975550"/>
                    <a:gd name="connsiteX1" fmla="*/ 272510 w 320380"/>
                    <a:gd name="connsiteY1" fmla="*/ 258508 h 975550"/>
                    <a:gd name="connsiteX2" fmla="*/ 0 w 320380"/>
                    <a:gd name="connsiteY2" fmla="*/ 35052 h 975550"/>
                    <a:gd name="connsiteX3" fmla="*/ 18574 w 320380"/>
                    <a:gd name="connsiteY3" fmla="*/ 0 h 975550"/>
                    <a:gd name="connsiteX4" fmla="*/ 38957 w 320380"/>
                    <a:gd name="connsiteY4" fmla="*/ 26098 h 975550"/>
                    <a:gd name="connsiteX5" fmla="*/ 299180 w 320380"/>
                    <a:gd name="connsiteY5" fmla="*/ 231743 h 975550"/>
                    <a:gd name="connsiteX6" fmla="*/ 161639 w 320380"/>
                    <a:gd name="connsiteY6" fmla="*/ 975551 h 975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0380" h="975550">
                      <a:moveTo>
                        <a:pt x="161639" y="975551"/>
                      </a:moveTo>
                      <a:cubicBezTo>
                        <a:pt x="287465" y="878967"/>
                        <a:pt x="286703" y="281749"/>
                        <a:pt x="272510" y="258508"/>
                      </a:cubicBezTo>
                      <a:cubicBezTo>
                        <a:pt x="253270" y="227076"/>
                        <a:pt x="0" y="35052"/>
                        <a:pt x="0" y="35052"/>
                      </a:cubicBezTo>
                      <a:lnTo>
                        <a:pt x="18574" y="0"/>
                      </a:lnTo>
                      <a:cubicBezTo>
                        <a:pt x="18574" y="0"/>
                        <a:pt x="26956" y="17812"/>
                        <a:pt x="38957" y="26098"/>
                      </a:cubicBezTo>
                      <a:cubicBezTo>
                        <a:pt x="94774" y="72771"/>
                        <a:pt x="286417" y="203549"/>
                        <a:pt x="299180" y="231743"/>
                      </a:cubicBezTo>
                      <a:cubicBezTo>
                        <a:pt x="366236" y="380143"/>
                        <a:pt x="261556" y="888206"/>
                        <a:pt x="161639" y="97555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63" name="Freeform: Shape 1062">
                  <a:extLst>
                    <a:ext uri="{FF2B5EF4-FFF2-40B4-BE49-F238E27FC236}">
                      <a16:creationId xmlns:a16="http://schemas.microsoft.com/office/drawing/2014/main" id="{2AA14890-D4DE-5B62-D6A8-B1F8578515C5}"/>
                    </a:ext>
                  </a:extLst>
                </p:cNvPr>
                <p:cNvSpPr/>
                <p:nvPr/>
              </p:nvSpPr>
              <p:spPr>
                <a:xfrm>
                  <a:off x="3748182" y="3082099"/>
                  <a:ext cx="581790" cy="972284"/>
                </a:xfrm>
                <a:custGeom>
                  <a:avLst/>
                  <a:gdLst>
                    <a:gd name="connsiteX0" fmla="*/ 45911 w 581790"/>
                    <a:gd name="connsiteY0" fmla="*/ 4763 h 972284"/>
                    <a:gd name="connsiteX1" fmla="*/ 26765 w 581790"/>
                    <a:gd name="connsiteY1" fmla="*/ 36004 h 972284"/>
                    <a:gd name="connsiteX2" fmla="*/ 436912 w 581790"/>
                    <a:gd name="connsiteY2" fmla="*/ 299561 h 972284"/>
                    <a:gd name="connsiteX3" fmla="*/ 581787 w 581790"/>
                    <a:gd name="connsiteY3" fmla="*/ 599789 h 972284"/>
                    <a:gd name="connsiteX4" fmla="*/ 553879 w 581790"/>
                    <a:gd name="connsiteY4" fmla="*/ 945451 h 972284"/>
                    <a:gd name="connsiteX5" fmla="*/ 527114 w 581790"/>
                    <a:gd name="connsiteY5" fmla="*/ 972217 h 972284"/>
                    <a:gd name="connsiteX6" fmla="*/ 555022 w 581790"/>
                    <a:gd name="connsiteY6" fmla="*/ 626650 h 972284"/>
                    <a:gd name="connsiteX7" fmla="*/ 410147 w 581790"/>
                    <a:gd name="connsiteY7" fmla="*/ 326422 h 972284"/>
                    <a:gd name="connsiteX8" fmla="*/ 0 w 581790"/>
                    <a:gd name="connsiteY8" fmla="*/ 62865 h 972284"/>
                    <a:gd name="connsiteX9" fmla="*/ 38386 w 581790"/>
                    <a:gd name="connsiteY9" fmla="*/ 0 h 972284"/>
                    <a:gd name="connsiteX10" fmla="*/ 45911 w 581790"/>
                    <a:gd name="connsiteY10" fmla="*/ 4858 h 97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81790" h="972284">
                      <a:moveTo>
                        <a:pt x="45911" y="4763"/>
                      </a:moveTo>
                      <a:lnTo>
                        <a:pt x="26765" y="36004"/>
                      </a:lnTo>
                      <a:cubicBezTo>
                        <a:pt x="26765" y="36004"/>
                        <a:pt x="323469" y="205359"/>
                        <a:pt x="436912" y="299561"/>
                      </a:cubicBezTo>
                      <a:cubicBezTo>
                        <a:pt x="550355" y="393859"/>
                        <a:pt x="582168" y="500253"/>
                        <a:pt x="581787" y="599789"/>
                      </a:cubicBezTo>
                      <a:cubicBezTo>
                        <a:pt x="581406" y="699326"/>
                        <a:pt x="585311" y="938403"/>
                        <a:pt x="553879" y="945451"/>
                      </a:cubicBezTo>
                      <a:cubicBezTo>
                        <a:pt x="551307" y="946023"/>
                        <a:pt x="532352" y="973836"/>
                        <a:pt x="527114" y="972217"/>
                      </a:cubicBezTo>
                      <a:cubicBezTo>
                        <a:pt x="560737" y="901827"/>
                        <a:pt x="554641" y="706374"/>
                        <a:pt x="555022" y="626650"/>
                      </a:cubicBezTo>
                      <a:cubicBezTo>
                        <a:pt x="555498" y="527018"/>
                        <a:pt x="523589" y="420624"/>
                        <a:pt x="410147" y="326422"/>
                      </a:cubicBezTo>
                      <a:cubicBezTo>
                        <a:pt x="296704" y="232124"/>
                        <a:pt x="0" y="62865"/>
                        <a:pt x="0" y="62865"/>
                      </a:cubicBezTo>
                      <a:lnTo>
                        <a:pt x="38386" y="0"/>
                      </a:lnTo>
                      <a:cubicBezTo>
                        <a:pt x="38386" y="0"/>
                        <a:pt x="41148" y="1810"/>
                        <a:pt x="45911" y="4858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64" name="Freeform: Shape 1063">
                  <a:extLst>
                    <a:ext uri="{FF2B5EF4-FFF2-40B4-BE49-F238E27FC236}">
                      <a16:creationId xmlns:a16="http://schemas.microsoft.com/office/drawing/2014/main" id="{6B6C8C27-45C5-D9A6-9D4A-BFB175CCD31E}"/>
                    </a:ext>
                  </a:extLst>
                </p:cNvPr>
                <p:cNvSpPr/>
                <p:nvPr/>
              </p:nvSpPr>
              <p:spPr>
                <a:xfrm>
                  <a:off x="4519326" y="3169182"/>
                  <a:ext cx="288797" cy="426847"/>
                </a:xfrm>
                <a:custGeom>
                  <a:avLst/>
                  <a:gdLst>
                    <a:gd name="connsiteX0" fmla="*/ 46292 w 288797"/>
                    <a:gd name="connsiteY0" fmla="*/ 372975 h 426847"/>
                    <a:gd name="connsiteX1" fmla="*/ 0 w 288797"/>
                    <a:gd name="connsiteY1" fmla="*/ 426315 h 426847"/>
                    <a:gd name="connsiteX2" fmla="*/ 239935 w 288797"/>
                    <a:gd name="connsiteY2" fmla="*/ 1595 h 426847"/>
                    <a:gd name="connsiteX3" fmla="*/ 288798 w 288797"/>
                    <a:gd name="connsiteY3" fmla="*/ 1595 h 426847"/>
                    <a:gd name="connsiteX4" fmla="*/ 46196 w 288797"/>
                    <a:gd name="connsiteY4" fmla="*/ 372879 h 426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97" h="426847">
                      <a:moveTo>
                        <a:pt x="46292" y="372975"/>
                      </a:moveTo>
                      <a:cubicBezTo>
                        <a:pt x="41434" y="378213"/>
                        <a:pt x="24384" y="432792"/>
                        <a:pt x="0" y="426315"/>
                      </a:cubicBezTo>
                      <a:cubicBezTo>
                        <a:pt x="21336" y="409455"/>
                        <a:pt x="161830" y="141612"/>
                        <a:pt x="239935" y="1595"/>
                      </a:cubicBezTo>
                      <a:cubicBezTo>
                        <a:pt x="240316" y="7119"/>
                        <a:pt x="288608" y="-3930"/>
                        <a:pt x="288798" y="1595"/>
                      </a:cubicBezTo>
                      <a:cubicBezTo>
                        <a:pt x="216979" y="133135"/>
                        <a:pt x="51245" y="367641"/>
                        <a:pt x="46196" y="372879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0DD9C3E1-0970-6EAA-CB5A-4B2D6517385C}"/>
                </a:ext>
              </a:extLst>
            </p:cNvPr>
            <p:cNvSpPr/>
            <p:nvPr/>
          </p:nvSpPr>
          <p:spPr>
            <a:xfrm>
              <a:off x="5303097" y="1020055"/>
              <a:ext cx="2354753" cy="2491552"/>
            </a:xfrm>
            <a:custGeom>
              <a:avLst/>
              <a:gdLst>
                <a:gd name="connsiteX0" fmla="*/ 403858 w 1630012"/>
                <a:gd name="connsiteY0" fmla="*/ 0 h 1724707"/>
                <a:gd name="connsiteX1" fmla="*/ 725232 w 1630012"/>
                <a:gd name="connsiteY1" fmla="*/ 271844 h 1724707"/>
                <a:gd name="connsiteX2" fmla="*/ 800956 w 1630012"/>
                <a:gd name="connsiteY2" fmla="*/ 262890 h 1724707"/>
                <a:gd name="connsiteX3" fmla="*/ 1084229 w 1630012"/>
                <a:gd name="connsiteY3" fmla="*/ 427577 h 1724707"/>
                <a:gd name="connsiteX4" fmla="*/ 1088992 w 1630012"/>
                <a:gd name="connsiteY4" fmla="*/ 427577 h 1724707"/>
                <a:gd name="connsiteX5" fmla="*/ 1519998 w 1630012"/>
                <a:gd name="connsiteY5" fmla="*/ 858583 h 1724707"/>
                <a:gd name="connsiteX6" fmla="*/ 1507520 w 1630012"/>
                <a:gd name="connsiteY6" fmla="*/ 961930 h 1724707"/>
                <a:gd name="connsiteX7" fmla="*/ 1630012 w 1630012"/>
                <a:gd name="connsiteY7" fmla="*/ 1188244 h 1724707"/>
                <a:gd name="connsiteX8" fmla="*/ 1407222 w 1630012"/>
                <a:gd name="connsiteY8" fmla="*/ 1454468 h 1724707"/>
                <a:gd name="connsiteX9" fmla="*/ 1037557 w 1630012"/>
                <a:gd name="connsiteY9" fmla="*/ 1721644 h 1724707"/>
                <a:gd name="connsiteX10" fmla="*/ 846676 w 1630012"/>
                <a:gd name="connsiteY10" fmla="*/ 1593628 h 1724707"/>
                <a:gd name="connsiteX11" fmla="*/ 825816 w 1630012"/>
                <a:gd name="connsiteY11" fmla="*/ 1528477 h 1724707"/>
                <a:gd name="connsiteX12" fmla="*/ 789526 w 1630012"/>
                <a:gd name="connsiteY12" fmla="*/ 1532573 h 1724707"/>
                <a:gd name="connsiteX13" fmla="*/ 723517 w 1630012"/>
                <a:gd name="connsiteY13" fmla="*/ 1518952 h 1724707"/>
                <a:gd name="connsiteX14" fmla="*/ 532827 w 1630012"/>
                <a:gd name="connsiteY14" fmla="*/ 1623155 h 1724707"/>
                <a:gd name="connsiteX15" fmla="*/ 387380 w 1630012"/>
                <a:gd name="connsiteY15" fmla="*/ 1570292 h 1724707"/>
                <a:gd name="connsiteX16" fmla="*/ 306132 w 1630012"/>
                <a:gd name="connsiteY16" fmla="*/ 1591532 h 1724707"/>
                <a:gd name="connsiteX17" fmla="*/ 248601 w 1630012"/>
                <a:gd name="connsiteY17" fmla="*/ 1581150 h 1724707"/>
                <a:gd name="connsiteX18" fmla="*/ 61413 w 1630012"/>
                <a:gd name="connsiteY18" fmla="*/ 1711626 h 1724707"/>
                <a:gd name="connsiteX19" fmla="*/ 0 w 1630012"/>
                <a:gd name="connsiteY19" fmla="*/ 1719281 h 1724707"/>
                <a:gd name="connsiteX20" fmla="*/ 0 w 1630012"/>
                <a:gd name="connsiteY20" fmla="*/ 177660 h 1724707"/>
                <a:gd name="connsiteX21" fmla="*/ 40587 w 1630012"/>
                <a:gd name="connsiteY21" fmla="*/ 180832 h 1724707"/>
                <a:gd name="connsiteX22" fmla="*/ 104869 w 1630012"/>
                <a:gd name="connsiteY22" fmla="*/ 196120 h 1724707"/>
                <a:gd name="connsiteX23" fmla="*/ 403858 w 1630012"/>
                <a:gd name="connsiteY23" fmla="*/ 0 h 172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0012" h="1724707">
                  <a:moveTo>
                    <a:pt x="403858" y="0"/>
                  </a:moveTo>
                  <a:cubicBezTo>
                    <a:pt x="565402" y="0"/>
                    <a:pt x="699515" y="117634"/>
                    <a:pt x="725232" y="271844"/>
                  </a:cubicBezTo>
                  <a:cubicBezTo>
                    <a:pt x="749521" y="266033"/>
                    <a:pt x="774857" y="262890"/>
                    <a:pt x="800956" y="262890"/>
                  </a:cubicBezTo>
                  <a:cubicBezTo>
                    <a:pt x="922304" y="262890"/>
                    <a:pt x="1028127" y="329279"/>
                    <a:pt x="1084229" y="427577"/>
                  </a:cubicBezTo>
                  <a:cubicBezTo>
                    <a:pt x="1085849" y="427577"/>
                    <a:pt x="1087372" y="427577"/>
                    <a:pt x="1088992" y="427577"/>
                  </a:cubicBezTo>
                  <a:cubicBezTo>
                    <a:pt x="1327021" y="427577"/>
                    <a:pt x="1519998" y="620554"/>
                    <a:pt x="1519998" y="858583"/>
                  </a:cubicBezTo>
                  <a:cubicBezTo>
                    <a:pt x="1519998" y="894207"/>
                    <a:pt x="1515712" y="928783"/>
                    <a:pt x="1507520" y="961930"/>
                  </a:cubicBezTo>
                  <a:cubicBezTo>
                    <a:pt x="1581244" y="1010222"/>
                    <a:pt x="1630012" y="1093565"/>
                    <a:pt x="1630012" y="1188244"/>
                  </a:cubicBezTo>
                  <a:cubicBezTo>
                    <a:pt x="1630012" y="1321403"/>
                    <a:pt x="1533809" y="1431893"/>
                    <a:pt x="1407222" y="1454468"/>
                  </a:cubicBezTo>
                  <a:cubicBezTo>
                    <a:pt x="1345976" y="1618774"/>
                    <a:pt x="1231771" y="1746314"/>
                    <a:pt x="1037557" y="1721644"/>
                  </a:cubicBezTo>
                  <a:cubicBezTo>
                    <a:pt x="1036318" y="1721549"/>
                    <a:pt x="905159" y="1704023"/>
                    <a:pt x="846676" y="1593628"/>
                  </a:cubicBezTo>
                  <a:cubicBezTo>
                    <a:pt x="841151" y="1583246"/>
                    <a:pt x="833150" y="1537716"/>
                    <a:pt x="825816" y="1528477"/>
                  </a:cubicBezTo>
                  <a:cubicBezTo>
                    <a:pt x="814100" y="1531049"/>
                    <a:pt x="802004" y="1532573"/>
                    <a:pt x="789526" y="1532573"/>
                  </a:cubicBezTo>
                  <a:cubicBezTo>
                    <a:pt x="765999" y="1532573"/>
                    <a:pt x="743711" y="1527715"/>
                    <a:pt x="723517" y="1518952"/>
                  </a:cubicBezTo>
                  <a:cubicBezTo>
                    <a:pt x="683132" y="1581626"/>
                    <a:pt x="612837" y="1623155"/>
                    <a:pt x="532827" y="1623155"/>
                  </a:cubicBezTo>
                  <a:cubicBezTo>
                    <a:pt x="477487" y="1623155"/>
                    <a:pt x="426718" y="1603248"/>
                    <a:pt x="387380" y="1570292"/>
                  </a:cubicBezTo>
                  <a:cubicBezTo>
                    <a:pt x="363377" y="1583722"/>
                    <a:pt x="335659" y="1591532"/>
                    <a:pt x="306132" y="1591532"/>
                  </a:cubicBezTo>
                  <a:cubicBezTo>
                    <a:pt x="285844" y="1591532"/>
                    <a:pt x="266603" y="1587722"/>
                    <a:pt x="248601" y="1581150"/>
                  </a:cubicBezTo>
                  <a:cubicBezTo>
                    <a:pt x="204596" y="1644801"/>
                    <a:pt x="138516" y="1692004"/>
                    <a:pt x="61413" y="1711626"/>
                  </a:cubicBezTo>
                  <a:lnTo>
                    <a:pt x="0" y="1719281"/>
                  </a:lnTo>
                  <a:lnTo>
                    <a:pt x="0" y="177660"/>
                  </a:lnTo>
                  <a:lnTo>
                    <a:pt x="40587" y="180832"/>
                  </a:lnTo>
                  <a:cubicBezTo>
                    <a:pt x="62626" y="184309"/>
                    <a:pt x="84105" y="189453"/>
                    <a:pt x="104869" y="196120"/>
                  </a:cubicBezTo>
                  <a:cubicBezTo>
                    <a:pt x="155066" y="80677"/>
                    <a:pt x="270032" y="0"/>
                    <a:pt x="403858" y="0"/>
                  </a:cubicBezTo>
                  <a:close/>
                </a:path>
              </a:pathLst>
            </a:custGeom>
            <a:solidFill>
              <a:srgbClr val="7BCF2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</a:t>
              </a: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97C48638-9D61-4CF7-795D-3FDB28F3CAFD}"/>
                </a:ext>
              </a:extLst>
            </p:cNvPr>
            <p:cNvSpPr/>
            <p:nvPr/>
          </p:nvSpPr>
          <p:spPr>
            <a:xfrm>
              <a:off x="5733508" y="1020193"/>
              <a:ext cx="1924478" cy="2229538"/>
            </a:xfrm>
            <a:custGeom>
              <a:avLst/>
              <a:gdLst>
                <a:gd name="connsiteX0" fmla="*/ 1207389 w 1332166"/>
                <a:gd name="connsiteY0" fmla="*/ 1377410 h 1543335"/>
                <a:gd name="connsiteX1" fmla="*/ 1194721 w 1332166"/>
                <a:gd name="connsiteY1" fmla="*/ 1102805 h 1543335"/>
                <a:gd name="connsiteX2" fmla="*/ 1127093 w 1332166"/>
                <a:gd name="connsiteY2" fmla="*/ 1068991 h 1543335"/>
                <a:gd name="connsiteX3" fmla="*/ 970788 w 1332166"/>
                <a:gd name="connsiteY3" fmla="*/ 570548 h 1543335"/>
                <a:gd name="connsiteX4" fmla="*/ 746951 w 1332166"/>
                <a:gd name="connsiteY4" fmla="*/ 579025 h 1543335"/>
                <a:gd name="connsiteX5" fmla="*/ 586454 w 1332166"/>
                <a:gd name="connsiteY5" fmla="*/ 346710 h 1543335"/>
                <a:gd name="connsiteX6" fmla="*/ 354139 w 1332166"/>
                <a:gd name="connsiteY6" fmla="*/ 346996 h 1543335"/>
                <a:gd name="connsiteX7" fmla="*/ 282321 w 1332166"/>
                <a:gd name="connsiteY7" fmla="*/ 384715 h 1543335"/>
                <a:gd name="connsiteX8" fmla="*/ 185166 w 1332166"/>
                <a:gd name="connsiteY8" fmla="*/ 76391 h 1543335"/>
                <a:gd name="connsiteX9" fmla="*/ 164020 w 1332166"/>
                <a:gd name="connsiteY9" fmla="*/ 67913 h 1543335"/>
                <a:gd name="connsiteX10" fmla="*/ 134493 w 1332166"/>
                <a:gd name="connsiteY10" fmla="*/ 42577 h 1543335"/>
                <a:gd name="connsiteX11" fmla="*/ 100679 w 1332166"/>
                <a:gd name="connsiteY11" fmla="*/ 42577 h 1543335"/>
                <a:gd name="connsiteX12" fmla="*/ 0 w 1332166"/>
                <a:gd name="connsiteY12" fmla="*/ 17717 h 1543335"/>
                <a:gd name="connsiteX13" fmla="*/ 106013 w 1332166"/>
                <a:gd name="connsiteY13" fmla="*/ 0 h 1543335"/>
                <a:gd name="connsiteX14" fmla="*/ 427387 w 1332166"/>
                <a:gd name="connsiteY14" fmla="*/ 271843 h 1543335"/>
                <a:gd name="connsiteX15" fmla="*/ 503110 w 1332166"/>
                <a:gd name="connsiteY15" fmla="*/ 262890 h 1543335"/>
                <a:gd name="connsiteX16" fmla="*/ 786384 w 1332166"/>
                <a:gd name="connsiteY16" fmla="*/ 427577 h 1543335"/>
                <a:gd name="connsiteX17" fmla="*/ 791147 w 1332166"/>
                <a:gd name="connsiteY17" fmla="*/ 427577 h 1543335"/>
                <a:gd name="connsiteX18" fmla="*/ 1222153 w 1332166"/>
                <a:gd name="connsiteY18" fmla="*/ 858584 h 1543335"/>
                <a:gd name="connsiteX19" fmla="*/ 1209675 w 1332166"/>
                <a:gd name="connsiteY19" fmla="*/ 961930 h 1543335"/>
                <a:gd name="connsiteX20" fmla="*/ 1332167 w 1332166"/>
                <a:gd name="connsiteY20" fmla="*/ 1188244 h 1543335"/>
                <a:gd name="connsiteX21" fmla="*/ 1109377 w 1332166"/>
                <a:gd name="connsiteY21" fmla="*/ 1454468 h 1543335"/>
                <a:gd name="connsiteX22" fmla="*/ 1068514 w 1332166"/>
                <a:gd name="connsiteY22" fmla="*/ 1543336 h 1543335"/>
                <a:gd name="connsiteX23" fmla="*/ 1089279 w 1332166"/>
                <a:gd name="connsiteY23" fmla="*/ 1445038 h 1543335"/>
                <a:gd name="connsiteX24" fmla="*/ 1207580 w 1332166"/>
                <a:gd name="connsiteY24" fmla="*/ 1377410 h 154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2166" h="1543335">
                  <a:moveTo>
                    <a:pt x="1207389" y="1377410"/>
                  </a:moveTo>
                  <a:cubicBezTo>
                    <a:pt x="1224248" y="1284446"/>
                    <a:pt x="1241203" y="1187291"/>
                    <a:pt x="1194721" y="1102805"/>
                  </a:cubicBezTo>
                  <a:cubicBezTo>
                    <a:pt x="1186243" y="1081659"/>
                    <a:pt x="1156716" y="1064800"/>
                    <a:pt x="1127093" y="1068991"/>
                  </a:cubicBezTo>
                  <a:cubicBezTo>
                    <a:pt x="1173575" y="984504"/>
                    <a:pt x="1270730" y="650748"/>
                    <a:pt x="970788" y="570548"/>
                  </a:cubicBezTo>
                  <a:cubicBezTo>
                    <a:pt x="894112" y="550069"/>
                    <a:pt x="822960" y="579025"/>
                    <a:pt x="746951" y="579025"/>
                  </a:cubicBezTo>
                  <a:cubicBezTo>
                    <a:pt x="725805" y="481870"/>
                    <a:pt x="679323" y="380524"/>
                    <a:pt x="586454" y="346710"/>
                  </a:cubicBezTo>
                  <a:cubicBezTo>
                    <a:pt x="510445" y="317183"/>
                    <a:pt x="440055" y="309753"/>
                    <a:pt x="354139" y="346996"/>
                  </a:cubicBezTo>
                  <a:cubicBezTo>
                    <a:pt x="332994" y="351187"/>
                    <a:pt x="286512" y="397383"/>
                    <a:pt x="282321" y="384715"/>
                  </a:cubicBezTo>
                  <a:cubicBezTo>
                    <a:pt x="307657" y="259556"/>
                    <a:pt x="282321" y="148114"/>
                    <a:pt x="185166" y="76391"/>
                  </a:cubicBezTo>
                  <a:cubicBezTo>
                    <a:pt x="185166" y="72199"/>
                    <a:pt x="172498" y="67913"/>
                    <a:pt x="164020" y="67913"/>
                  </a:cubicBezTo>
                  <a:cubicBezTo>
                    <a:pt x="155543" y="63722"/>
                    <a:pt x="147161" y="46768"/>
                    <a:pt x="134493" y="42577"/>
                  </a:cubicBezTo>
                  <a:cubicBezTo>
                    <a:pt x="121825" y="38386"/>
                    <a:pt x="109156" y="46768"/>
                    <a:pt x="100679" y="42577"/>
                  </a:cubicBezTo>
                  <a:cubicBezTo>
                    <a:pt x="67151" y="23146"/>
                    <a:pt x="33528" y="17050"/>
                    <a:pt x="0" y="17717"/>
                  </a:cubicBezTo>
                  <a:cubicBezTo>
                    <a:pt x="33242" y="6286"/>
                    <a:pt x="68866" y="0"/>
                    <a:pt x="106013" y="0"/>
                  </a:cubicBezTo>
                  <a:cubicBezTo>
                    <a:pt x="267557" y="0"/>
                    <a:pt x="401669" y="117634"/>
                    <a:pt x="427387" y="271843"/>
                  </a:cubicBezTo>
                  <a:cubicBezTo>
                    <a:pt x="451675" y="266033"/>
                    <a:pt x="477012" y="262890"/>
                    <a:pt x="503110" y="262890"/>
                  </a:cubicBezTo>
                  <a:cubicBezTo>
                    <a:pt x="624459" y="262890"/>
                    <a:pt x="730282" y="329279"/>
                    <a:pt x="786384" y="427577"/>
                  </a:cubicBezTo>
                  <a:cubicBezTo>
                    <a:pt x="788003" y="427577"/>
                    <a:pt x="789527" y="427577"/>
                    <a:pt x="791147" y="427577"/>
                  </a:cubicBezTo>
                  <a:cubicBezTo>
                    <a:pt x="1029176" y="427577"/>
                    <a:pt x="1222153" y="620554"/>
                    <a:pt x="1222153" y="858584"/>
                  </a:cubicBezTo>
                  <a:cubicBezTo>
                    <a:pt x="1222153" y="894207"/>
                    <a:pt x="1217867" y="928783"/>
                    <a:pt x="1209675" y="961930"/>
                  </a:cubicBezTo>
                  <a:cubicBezTo>
                    <a:pt x="1283398" y="1010222"/>
                    <a:pt x="1332167" y="1093565"/>
                    <a:pt x="1332167" y="1188244"/>
                  </a:cubicBezTo>
                  <a:cubicBezTo>
                    <a:pt x="1332167" y="1321403"/>
                    <a:pt x="1235964" y="1431893"/>
                    <a:pt x="1109377" y="1454468"/>
                  </a:cubicBezTo>
                  <a:cubicBezTo>
                    <a:pt x="1097756" y="1485710"/>
                    <a:pt x="1084135" y="1515618"/>
                    <a:pt x="1068514" y="1543336"/>
                  </a:cubicBezTo>
                  <a:cubicBezTo>
                    <a:pt x="1072134" y="1507998"/>
                    <a:pt x="1076420" y="1473803"/>
                    <a:pt x="1089279" y="1445038"/>
                  </a:cubicBezTo>
                  <a:cubicBezTo>
                    <a:pt x="1101947" y="1415510"/>
                    <a:pt x="1199102" y="1428179"/>
                    <a:pt x="1207580" y="13774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9C372496-EAD2-7088-401B-6AFDB7CFE484}"/>
                </a:ext>
              </a:extLst>
            </p:cNvPr>
            <p:cNvSpPr/>
            <p:nvPr/>
          </p:nvSpPr>
          <p:spPr>
            <a:xfrm>
              <a:off x="5297971" y="3196754"/>
              <a:ext cx="834440" cy="308031"/>
            </a:xfrm>
            <a:custGeom>
              <a:avLst/>
              <a:gdLst>
                <a:gd name="connsiteX0" fmla="*/ 428837 w 577618"/>
                <a:gd name="connsiteY0" fmla="*/ 0 h 213226"/>
                <a:gd name="connsiteX1" fmla="*/ 577618 w 577618"/>
                <a:gd name="connsiteY1" fmla="*/ 112872 h 213226"/>
                <a:gd name="connsiteX2" fmla="*/ 536184 w 577618"/>
                <a:gd name="connsiteY2" fmla="*/ 116682 h 213226"/>
                <a:gd name="connsiteX3" fmla="*/ 390737 w 577618"/>
                <a:gd name="connsiteY3" fmla="*/ 63818 h 213226"/>
                <a:gd name="connsiteX4" fmla="*/ 309489 w 577618"/>
                <a:gd name="connsiteY4" fmla="*/ 85059 h 213226"/>
                <a:gd name="connsiteX5" fmla="*/ 251958 w 577618"/>
                <a:gd name="connsiteY5" fmla="*/ 74676 h 213226"/>
                <a:gd name="connsiteX6" fmla="*/ 64770 w 577618"/>
                <a:gd name="connsiteY6" fmla="*/ 205152 h 213226"/>
                <a:gd name="connsiteX7" fmla="*/ 0 w 577618"/>
                <a:gd name="connsiteY7" fmla="*/ 213226 h 213226"/>
                <a:gd name="connsiteX8" fmla="*/ 0 w 577618"/>
                <a:gd name="connsiteY8" fmla="*/ 164096 h 213226"/>
                <a:gd name="connsiteX9" fmla="*/ 30443 w 577618"/>
                <a:gd name="connsiteY9" fmla="*/ 158937 h 213226"/>
                <a:gd name="connsiteX10" fmla="*/ 166043 w 577618"/>
                <a:gd name="connsiteY10" fmla="*/ 1048 h 213226"/>
                <a:gd name="connsiteX11" fmla="*/ 212239 w 577618"/>
                <a:gd name="connsiteY11" fmla="*/ 53436 h 213226"/>
                <a:gd name="connsiteX12" fmla="*/ 428837 w 577618"/>
                <a:gd name="connsiteY12" fmla="*/ 0 h 21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618" h="213226">
                  <a:moveTo>
                    <a:pt x="428837" y="0"/>
                  </a:moveTo>
                  <a:cubicBezTo>
                    <a:pt x="406835" y="97727"/>
                    <a:pt x="495608" y="107919"/>
                    <a:pt x="577618" y="112872"/>
                  </a:cubicBezTo>
                  <a:cubicBezTo>
                    <a:pt x="564188" y="115348"/>
                    <a:pt x="550281" y="116682"/>
                    <a:pt x="536184" y="116682"/>
                  </a:cubicBezTo>
                  <a:cubicBezTo>
                    <a:pt x="480844" y="116682"/>
                    <a:pt x="430076" y="96775"/>
                    <a:pt x="390737" y="63818"/>
                  </a:cubicBezTo>
                  <a:cubicBezTo>
                    <a:pt x="366734" y="77248"/>
                    <a:pt x="339017" y="85059"/>
                    <a:pt x="309489" y="85059"/>
                  </a:cubicBezTo>
                  <a:cubicBezTo>
                    <a:pt x="289201" y="85059"/>
                    <a:pt x="269960" y="81249"/>
                    <a:pt x="251958" y="74676"/>
                  </a:cubicBezTo>
                  <a:cubicBezTo>
                    <a:pt x="207953" y="138327"/>
                    <a:pt x="141873" y="185529"/>
                    <a:pt x="64770" y="205152"/>
                  </a:cubicBezTo>
                  <a:lnTo>
                    <a:pt x="0" y="213226"/>
                  </a:lnTo>
                  <a:lnTo>
                    <a:pt x="0" y="164096"/>
                  </a:lnTo>
                  <a:lnTo>
                    <a:pt x="30443" y="158937"/>
                  </a:lnTo>
                  <a:cubicBezTo>
                    <a:pt x="95010" y="139208"/>
                    <a:pt x="149851" y="85773"/>
                    <a:pt x="166043" y="1048"/>
                  </a:cubicBezTo>
                  <a:cubicBezTo>
                    <a:pt x="162709" y="21146"/>
                    <a:pt x="193570" y="46197"/>
                    <a:pt x="212239" y="53436"/>
                  </a:cubicBezTo>
                  <a:cubicBezTo>
                    <a:pt x="289106" y="76867"/>
                    <a:pt x="378736" y="73438"/>
                    <a:pt x="428837" y="0"/>
                  </a:cubicBezTo>
                  <a:close/>
                </a:path>
              </a:pathLst>
            </a:custGeom>
            <a:solidFill>
              <a:srgbClr val="54AD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52" name="Graphic 36">
              <a:extLst>
                <a:ext uri="{FF2B5EF4-FFF2-40B4-BE49-F238E27FC236}">
                  <a16:creationId xmlns:a16="http://schemas.microsoft.com/office/drawing/2014/main" id="{4456DB56-97AE-5DEA-C895-ABB213634334}"/>
                </a:ext>
              </a:extLst>
            </p:cNvPr>
            <p:cNvGrpSpPr/>
            <p:nvPr/>
          </p:nvGrpSpPr>
          <p:grpSpPr>
            <a:xfrm>
              <a:off x="5779467" y="3436455"/>
              <a:ext cx="1038057" cy="2592623"/>
              <a:chOff x="4110037" y="3208686"/>
              <a:chExt cx="718566" cy="1794671"/>
            </a:xfrm>
            <a:solidFill>
              <a:srgbClr val="624213"/>
            </a:solidFill>
          </p:grpSpPr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F917CF16-4069-684B-F2A2-76209C06167E}"/>
                  </a:ext>
                </a:extLst>
              </p:cNvPr>
              <p:cNvSpPr/>
              <p:nvPr/>
            </p:nvSpPr>
            <p:spPr>
              <a:xfrm>
                <a:off x="4372326" y="4122896"/>
                <a:ext cx="46948" cy="692181"/>
              </a:xfrm>
              <a:custGeom>
                <a:avLst/>
                <a:gdLst>
                  <a:gd name="connsiteX0" fmla="*/ 18031 w 46948"/>
                  <a:gd name="connsiteY0" fmla="*/ 95 h 692181"/>
                  <a:gd name="connsiteX1" fmla="*/ 26604 w 46948"/>
                  <a:gd name="connsiteY1" fmla="*/ 451199 h 692181"/>
                  <a:gd name="connsiteX2" fmla="*/ 3839 w 46948"/>
                  <a:gd name="connsiteY2" fmla="*/ 692182 h 692181"/>
                  <a:gd name="connsiteX3" fmla="*/ 41368 w 46948"/>
                  <a:gd name="connsiteY3" fmla="*/ 425958 h 692181"/>
                  <a:gd name="connsiteX4" fmla="*/ 18031 w 46948"/>
                  <a:gd name="connsiteY4" fmla="*/ 0 h 69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48" h="692181">
                    <a:moveTo>
                      <a:pt x="18031" y="95"/>
                    </a:moveTo>
                    <a:cubicBezTo>
                      <a:pt x="18031" y="95"/>
                      <a:pt x="7744" y="362331"/>
                      <a:pt x="26604" y="451199"/>
                    </a:cubicBezTo>
                    <a:cubicBezTo>
                      <a:pt x="45463" y="540067"/>
                      <a:pt x="-15497" y="634079"/>
                      <a:pt x="3839" y="692182"/>
                    </a:cubicBezTo>
                    <a:cubicBezTo>
                      <a:pt x="6125" y="647700"/>
                      <a:pt x="64989" y="496633"/>
                      <a:pt x="41368" y="425958"/>
                    </a:cubicBezTo>
                    <a:cubicBezTo>
                      <a:pt x="17745" y="355282"/>
                      <a:pt x="18031" y="0"/>
                      <a:pt x="1803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7573A053-EBF1-0825-3ABC-275E5D0D1A67}"/>
                  </a:ext>
                </a:extLst>
              </p:cNvPr>
              <p:cNvSpPr/>
              <p:nvPr/>
            </p:nvSpPr>
            <p:spPr>
              <a:xfrm>
                <a:off x="4487703" y="4541616"/>
                <a:ext cx="340899" cy="461742"/>
              </a:xfrm>
              <a:custGeom>
                <a:avLst/>
                <a:gdLst>
                  <a:gd name="connsiteX0" fmla="*/ 0 w 340899"/>
                  <a:gd name="connsiteY0" fmla="*/ 94 h 461742"/>
                  <a:gd name="connsiteX1" fmla="*/ 17907 w 340899"/>
                  <a:gd name="connsiteY1" fmla="*/ 115442 h 461742"/>
                  <a:gd name="connsiteX2" fmla="*/ 33242 w 340899"/>
                  <a:gd name="connsiteY2" fmla="*/ 294893 h 461742"/>
                  <a:gd name="connsiteX3" fmla="*/ 153734 w 340899"/>
                  <a:gd name="connsiteY3" fmla="*/ 443578 h 461742"/>
                  <a:gd name="connsiteX4" fmla="*/ 340900 w 340899"/>
                  <a:gd name="connsiteY4" fmla="*/ 459009 h 461742"/>
                  <a:gd name="connsiteX5" fmla="*/ 99060 w 340899"/>
                  <a:gd name="connsiteY5" fmla="*/ 389762 h 461742"/>
                  <a:gd name="connsiteX6" fmla="*/ 46101 w 340899"/>
                  <a:gd name="connsiteY6" fmla="*/ 285559 h 461742"/>
                  <a:gd name="connsiteX7" fmla="*/ 0 w 340899"/>
                  <a:gd name="connsiteY7" fmla="*/ 189 h 46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899" h="461742">
                    <a:moveTo>
                      <a:pt x="0" y="94"/>
                    </a:moveTo>
                    <a:cubicBezTo>
                      <a:pt x="0" y="94"/>
                      <a:pt x="12859" y="28288"/>
                      <a:pt x="17907" y="115442"/>
                    </a:cubicBezTo>
                    <a:cubicBezTo>
                      <a:pt x="23051" y="202596"/>
                      <a:pt x="23051" y="269271"/>
                      <a:pt x="33242" y="294893"/>
                    </a:cubicBezTo>
                    <a:cubicBezTo>
                      <a:pt x="43529" y="320515"/>
                      <a:pt x="53721" y="404145"/>
                      <a:pt x="153734" y="443578"/>
                    </a:cubicBezTo>
                    <a:cubicBezTo>
                      <a:pt x="253746" y="483012"/>
                      <a:pt x="243459" y="443578"/>
                      <a:pt x="340900" y="459009"/>
                    </a:cubicBezTo>
                    <a:cubicBezTo>
                      <a:pt x="297275" y="443578"/>
                      <a:pt x="133255" y="461580"/>
                      <a:pt x="99060" y="389762"/>
                    </a:cubicBezTo>
                    <a:cubicBezTo>
                      <a:pt x="87154" y="364806"/>
                      <a:pt x="58198" y="347471"/>
                      <a:pt x="46101" y="285559"/>
                    </a:cubicBezTo>
                    <a:cubicBezTo>
                      <a:pt x="23336" y="169353"/>
                      <a:pt x="17812" y="-6573"/>
                      <a:pt x="0" y="18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0C8E55F5-5D7C-EEB9-5FC8-B1C431316618}"/>
                  </a:ext>
                </a:extLst>
              </p:cNvPr>
              <p:cNvSpPr/>
              <p:nvPr/>
            </p:nvSpPr>
            <p:spPr>
              <a:xfrm>
                <a:off x="4110037" y="4415218"/>
                <a:ext cx="238402" cy="560582"/>
              </a:xfrm>
              <a:custGeom>
                <a:avLst/>
                <a:gdLst>
                  <a:gd name="connsiteX0" fmla="*/ 0 w 238402"/>
                  <a:gd name="connsiteY0" fmla="*/ 560546 h 560582"/>
                  <a:gd name="connsiteX1" fmla="*/ 145256 w 238402"/>
                  <a:gd name="connsiteY1" fmla="*/ 439198 h 560582"/>
                  <a:gd name="connsiteX2" fmla="*/ 199930 w 238402"/>
                  <a:gd name="connsiteY2" fmla="*/ 293941 h 560582"/>
                  <a:gd name="connsiteX3" fmla="*/ 235839 w 238402"/>
                  <a:gd name="connsiteY3" fmla="*/ 0 h 560582"/>
                  <a:gd name="connsiteX4" fmla="*/ 211931 w 238402"/>
                  <a:gd name="connsiteY4" fmla="*/ 321278 h 560582"/>
                  <a:gd name="connsiteX5" fmla="*/ 165830 w 238402"/>
                  <a:gd name="connsiteY5" fmla="*/ 446056 h 560582"/>
                  <a:gd name="connsiteX6" fmla="*/ 95 w 238402"/>
                  <a:gd name="connsiteY6" fmla="*/ 560546 h 56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402" h="560582">
                    <a:moveTo>
                      <a:pt x="0" y="560546"/>
                    </a:moveTo>
                    <a:cubicBezTo>
                      <a:pt x="0" y="560546"/>
                      <a:pt x="123063" y="534924"/>
                      <a:pt x="145256" y="439198"/>
                    </a:cubicBezTo>
                    <a:cubicBezTo>
                      <a:pt x="167450" y="343471"/>
                      <a:pt x="199930" y="341757"/>
                      <a:pt x="199930" y="293941"/>
                    </a:cubicBezTo>
                    <a:cubicBezTo>
                      <a:pt x="199930" y="246126"/>
                      <a:pt x="246031" y="25622"/>
                      <a:pt x="235839" y="0"/>
                    </a:cubicBezTo>
                    <a:cubicBezTo>
                      <a:pt x="249555" y="68389"/>
                      <a:pt x="203359" y="263176"/>
                      <a:pt x="211931" y="321278"/>
                    </a:cubicBezTo>
                    <a:cubicBezTo>
                      <a:pt x="203359" y="357188"/>
                      <a:pt x="172593" y="389668"/>
                      <a:pt x="165830" y="446056"/>
                    </a:cubicBezTo>
                    <a:cubicBezTo>
                      <a:pt x="158972" y="502444"/>
                      <a:pt x="41053" y="562261"/>
                      <a:pt x="95" y="560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5D5E2F89-C4E0-87C1-21D1-1A74EE6F2909}"/>
                  </a:ext>
                </a:extLst>
              </p:cNvPr>
              <p:cNvSpPr/>
              <p:nvPr/>
            </p:nvSpPr>
            <p:spPr>
              <a:xfrm>
                <a:off x="4398168" y="3208686"/>
                <a:ext cx="28545" cy="474249"/>
              </a:xfrm>
              <a:custGeom>
                <a:avLst/>
                <a:gdLst>
                  <a:gd name="connsiteX0" fmla="*/ 0 w 28545"/>
                  <a:gd name="connsiteY0" fmla="*/ 0 h 474249"/>
                  <a:gd name="connsiteX1" fmla="*/ 15240 w 28545"/>
                  <a:gd name="connsiteY1" fmla="*/ 281940 h 474249"/>
                  <a:gd name="connsiteX2" fmla="*/ 15240 w 28545"/>
                  <a:gd name="connsiteY2" fmla="*/ 474250 h 474249"/>
                  <a:gd name="connsiteX3" fmla="*/ 28004 w 28545"/>
                  <a:gd name="connsiteY3" fmla="*/ 269177 h 474249"/>
                  <a:gd name="connsiteX4" fmla="*/ 0 w 28545"/>
                  <a:gd name="connsiteY4" fmla="*/ 0 h 47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45" h="474249">
                    <a:moveTo>
                      <a:pt x="0" y="0"/>
                    </a:moveTo>
                    <a:cubicBezTo>
                      <a:pt x="0" y="0"/>
                      <a:pt x="17812" y="166592"/>
                      <a:pt x="15240" y="281940"/>
                    </a:cubicBezTo>
                    <a:cubicBezTo>
                      <a:pt x="12668" y="397288"/>
                      <a:pt x="12859" y="402431"/>
                      <a:pt x="15240" y="474250"/>
                    </a:cubicBezTo>
                    <a:cubicBezTo>
                      <a:pt x="15240" y="474250"/>
                      <a:pt x="22860" y="348615"/>
                      <a:pt x="28004" y="269177"/>
                    </a:cubicBezTo>
                    <a:cubicBezTo>
                      <a:pt x="33147" y="18973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B48F98CA-039C-37A3-3513-9A4A8C69E3C0}"/>
                  </a:ext>
                </a:extLst>
              </p:cNvPr>
              <p:cNvSpPr/>
              <p:nvPr/>
            </p:nvSpPr>
            <p:spPr>
              <a:xfrm>
                <a:off x="4458551" y="3552158"/>
                <a:ext cx="169264" cy="563975"/>
              </a:xfrm>
              <a:custGeom>
                <a:avLst/>
                <a:gdLst>
                  <a:gd name="connsiteX0" fmla="*/ 169264 w 169264"/>
                  <a:gd name="connsiteY0" fmla="*/ 0 h 563975"/>
                  <a:gd name="connsiteX1" fmla="*/ 68395 w 169264"/>
                  <a:gd name="connsiteY1" fmla="*/ 189738 h 563975"/>
                  <a:gd name="connsiteX2" fmla="*/ 5 w 169264"/>
                  <a:gd name="connsiteY2" fmla="*/ 283750 h 563975"/>
                  <a:gd name="connsiteX3" fmla="*/ 12007 w 169264"/>
                  <a:gd name="connsiteY3" fmla="*/ 563975 h 563975"/>
                  <a:gd name="connsiteX4" fmla="*/ 15436 w 169264"/>
                  <a:gd name="connsiteY4" fmla="*/ 273463 h 563975"/>
                  <a:gd name="connsiteX5" fmla="*/ 169264 w 169264"/>
                  <a:gd name="connsiteY5" fmla="*/ 0 h 56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64" h="563975">
                    <a:moveTo>
                      <a:pt x="169264" y="0"/>
                    </a:moveTo>
                    <a:cubicBezTo>
                      <a:pt x="169264" y="0"/>
                      <a:pt x="104304" y="164021"/>
                      <a:pt x="68395" y="189738"/>
                    </a:cubicBezTo>
                    <a:cubicBezTo>
                      <a:pt x="32485" y="215360"/>
                      <a:pt x="-471" y="264795"/>
                      <a:pt x="5" y="283750"/>
                    </a:cubicBezTo>
                    <a:cubicBezTo>
                      <a:pt x="862" y="318326"/>
                      <a:pt x="22198" y="543497"/>
                      <a:pt x="12007" y="563975"/>
                    </a:cubicBezTo>
                    <a:cubicBezTo>
                      <a:pt x="29056" y="509302"/>
                      <a:pt x="6863" y="297371"/>
                      <a:pt x="15436" y="273463"/>
                    </a:cubicBezTo>
                    <a:cubicBezTo>
                      <a:pt x="24008" y="249555"/>
                      <a:pt x="105256" y="193167"/>
                      <a:pt x="169264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95747999-EBD2-5CB1-313F-845841CB26B9}"/>
              </a:ext>
            </a:extLst>
          </p:cNvPr>
          <p:cNvGrpSpPr/>
          <p:nvPr/>
        </p:nvGrpSpPr>
        <p:grpSpPr>
          <a:xfrm flipH="1">
            <a:off x="7070442" y="4654867"/>
            <a:ext cx="1200273" cy="2156069"/>
            <a:chOff x="6036073" y="4084025"/>
            <a:chExt cx="1200273" cy="2156069"/>
          </a:xfrm>
        </p:grpSpPr>
        <p:grpSp>
          <p:nvGrpSpPr>
            <p:cNvPr id="1066" name="Graphic 36">
              <a:extLst>
                <a:ext uri="{FF2B5EF4-FFF2-40B4-BE49-F238E27FC236}">
                  <a16:creationId xmlns:a16="http://schemas.microsoft.com/office/drawing/2014/main" id="{4DA3C476-DBE6-6146-207B-A578457B6CF9}"/>
                </a:ext>
              </a:extLst>
            </p:cNvPr>
            <p:cNvGrpSpPr/>
            <p:nvPr/>
          </p:nvGrpSpPr>
          <p:grpSpPr>
            <a:xfrm>
              <a:off x="6051629" y="4090187"/>
              <a:ext cx="845037" cy="1667332"/>
              <a:chOff x="4407742" y="3611951"/>
              <a:chExt cx="584953" cy="1154164"/>
            </a:xfrm>
          </p:grpSpPr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017812B1-F900-3C5C-50A9-9AF5433D5773}"/>
                  </a:ext>
                </a:extLst>
              </p:cNvPr>
              <p:cNvSpPr/>
              <p:nvPr/>
            </p:nvSpPr>
            <p:spPr>
              <a:xfrm>
                <a:off x="4527381" y="3681609"/>
                <a:ext cx="430726" cy="1017860"/>
              </a:xfrm>
              <a:custGeom>
                <a:avLst/>
                <a:gdLst>
                  <a:gd name="connsiteX0" fmla="*/ 428952 w 430726"/>
                  <a:gd name="connsiteY0" fmla="*/ 999547 h 1017860"/>
                  <a:gd name="connsiteX1" fmla="*/ 19663 w 430726"/>
                  <a:gd name="connsiteY1" fmla="*/ 10756 h 1017860"/>
                  <a:gd name="connsiteX2" fmla="*/ 4804 w 430726"/>
                  <a:gd name="connsiteY2" fmla="*/ 470 h 1017860"/>
                  <a:gd name="connsiteX3" fmla="*/ 232 w 430726"/>
                  <a:gd name="connsiteY3" fmla="*/ 7232 h 1017860"/>
                  <a:gd name="connsiteX4" fmla="*/ 1756 w 430726"/>
                  <a:gd name="connsiteY4" fmla="*/ 18186 h 1017860"/>
                  <a:gd name="connsiteX5" fmla="*/ 411045 w 430726"/>
                  <a:gd name="connsiteY5" fmla="*/ 1007071 h 1017860"/>
                  <a:gd name="connsiteX6" fmla="*/ 425809 w 430726"/>
                  <a:gd name="connsiteY6" fmla="*/ 1017358 h 1017860"/>
                  <a:gd name="connsiteX7" fmla="*/ 430476 w 430726"/>
                  <a:gd name="connsiteY7" fmla="*/ 1010596 h 1017860"/>
                  <a:gd name="connsiteX8" fmla="*/ 429047 w 430726"/>
                  <a:gd name="connsiteY8" fmla="*/ 999547 h 101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26" h="1017860">
                    <a:moveTo>
                      <a:pt x="428952" y="999547"/>
                    </a:moveTo>
                    <a:lnTo>
                      <a:pt x="19663" y="10756"/>
                    </a:lnTo>
                    <a:cubicBezTo>
                      <a:pt x="16520" y="3041"/>
                      <a:pt x="9852" y="-1531"/>
                      <a:pt x="4804" y="470"/>
                    </a:cubicBezTo>
                    <a:cubicBezTo>
                      <a:pt x="2327" y="1517"/>
                      <a:pt x="708" y="3994"/>
                      <a:pt x="232" y="7232"/>
                    </a:cubicBezTo>
                    <a:cubicBezTo>
                      <a:pt x="-340" y="10375"/>
                      <a:pt x="137" y="14281"/>
                      <a:pt x="1756" y="18186"/>
                    </a:cubicBezTo>
                    <a:lnTo>
                      <a:pt x="411045" y="1007071"/>
                    </a:lnTo>
                    <a:cubicBezTo>
                      <a:pt x="414188" y="1014787"/>
                      <a:pt x="420761" y="1019454"/>
                      <a:pt x="425809" y="1017358"/>
                    </a:cubicBezTo>
                    <a:cubicBezTo>
                      <a:pt x="428285" y="1016311"/>
                      <a:pt x="429905" y="1013739"/>
                      <a:pt x="430476" y="1010596"/>
                    </a:cubicBezTo>
                    <a:cubicBezTo>
                      <a:pt x="431048" y="1007357"/>
                      <a:pt x="430667" y="1003452"/>
                      <a:pt x="429047" y="99954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2FAA511B-74B3-5333-6A6E-5C6AEB1A3CD9}"/>
                  </a:ext>
                </a:extLst>
              </p:cNvPr>
              <p:cNvSpPr/>
              <p:nvPr/>
            </p:nvSpPr>
            <p:spPr>
              <a:xfrm>
                <a:off x="4407742" y="3611951"/>
                <a:ext cx="143111" cy="105179"/>
              </a:xfrm>
              <a:custGeom>
                <a:avLst/>
                <a:gdLst>
                  <a:gd name="connsiteX0" fmla="*/ 128538 w 143111"/>
                  <a:gd name="connsiteY0" fmla="*/ 105179 h 105179"/>
                  <a:gd name="connsiteX1" fmla="*/ 95677 w 143111"/>
                  <a:gd name="connsiteY1" fmla="*/ 74604 h 105179"/>
                  <a:gd name="connsiteX2" fmla="*/ 3856 w 143111"/>
                  <a:gd name="connsiteY2" fmla="*/ 43648 h 105179"/>
                  <a:gd name="connsiteX3" fmla="*/ 104345 w 143111"/>
                  <a:gd name="connsiteY3" fmla="*/ 21359 h 105179"/>
                  <a:gd name="connsiteX4" fmla="*/ 143112 w 143111"/>
                  <a:gd name="connsiteY4" fmla="*/ 89463 h 105179"/>
                  <a:gd name="connsiteX5" fmla="*/ 128538 w 143111"/>
                  <a:gd name="connsiteY5" fmla="*/ 105179 h 10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1" h="105179">
                    <a:moveTo>
                      <a:pt x="128538" y="105179"/>
                    </a:moveTo>
                    <a:cubicBezTo>
                      <a:pt x="128538" y="105179"/>
                      <a:pt x="119108" y="78319"/>
                      <a:pt x="95677" y="74604"/>
                    </a:cubicBezTo>
                    <a:cubicBezTo>
                      <a:pt x="72246" y="70794"/>
                      <a:pt x="24621" y="93940"/>
                      <a:pt x="3856" y="43648"/>
                    </a:cubicBezTo>
                    <a:cubicBezTo>
                      <a:pt x="-16908" y="-6644"/>
                      <a:pt x="50433" y="-12645"/>
                      <a:pt x="104345" y="21359"/>
                    </a:cubicBezTo>
                    <a:cubicBezTo>
                      <a:pt x="136254" y="42600"/>
                      <a:pt x="143112" y="89463"/>
                      <a:pt x="143112" y="89463"/>
                    </a:cubicBezTo>
                    <a:lnTo>
                      <a:pt x="128538" y="105179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3E95A356-208A-A250-4319-B45AB38C5647}"/>
                  </a:ext>
                </a:extLst>
              </p:cNvPr>
              <p:cNvSpPr/>
              <p:nvPr/>
            </p:nvSpPr>
            <p:spPr>
              <a:xfrm>
                <a:off x="4448433" y="3667195"/>
                <a:ext cx="69869" cy="13576"/>
              </a:xfrm>
              <a:custGeom>
                <a:avLst/>
                <a:gdLst>
                  <a:gd name="connsiteX0" fmla="*/ 69845 w 69869"/>
                  <a:gd name="connsiteY0" fmla="*/ 2025 h 13576"/>
                  <a:gd name="connsiteX1" fmla="*/ 67844 w 69869"/>
                  <a:gd name="connsiteY1" fmla="*/ 4596 h 13576"/>
                  <a:gd name="connsiteX2" fmla="*/ 2598 w 69869"/>
                  <a:gd name="connsiteY2" fmla="*/ 13550 h 13576"/>
                  <a:gd name="connsiteX3" fmla="*/ 26 w 69869"/>
                  <a:gd name="connsiteY3" fmla="*/ 11550 h 13576"/>
                  <a:gd name="connsiteX4" fmla="*/ 26 w 69869"/>
                  <a:gd name="connsiteY4" fmla="*/ 11550 h 13576"/>
                  <a:gd name="connsiteX5" fmla="*/ 2027 w 69869"/>
                  <a:gd name="connsiteY5" fmla="*/ 8978 h 13576"/>
                  <a:gd name="connsiteX6" fmla="*/ 67273 w 69869"/>
                  <a:gd name="connsiteY6" fmla="*/ 24 h 13576"/>
                  <a:gd name="connsiteX7" fmla="*/ 69845 w 69869"/>
                  <a:gd name="connsiteY7" fmla="*/ 2025 h 13576"/>
                  <a:gd name="connsiteX8" fmla="*/ 69845 w 69869"/>
                  <a:gd name="connsiteY8" fmla="*/ 2025 h 1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869" h="13576">
                    <a:moveTo>
                      <a:pt x="69845" y="2025"/>
                    </a:moveTo>
                    <a:cubicBezTo>
                      <a:pt x="70035" y="3263"/>
                      <a:pt x="69083" y="4501"/>
                      <a:pt x="67844" y="4596"/>
                    </a:cubicBezTo>
                    <a:lnTo>
                      <a:pt x="2598" y="13550"/>
                    </a:lnTo>
                    <a:cubicBezTo>
                      <a:pt x="1265" y="13740"/>
                      <a:pt x="122" y="12883"/>
                      <a:pt x="26" y="11550"/>
                    </a:cubicBezTo>
                    <a:lnTo>
                      <a:pt x="26" y="11550"/>
                    </a:lnTo>
                    <a:cubicBezTo>
                      <a:pt x="-164" y="10311"/>
                      <a:pt x="693" y="9168"/>
                      <a:pt x="2027" y="8978"/>
                    </a:cubicBezTo>
                    <a:lnTo>
                      <a:pt x="67273" y="24"/>
                    </a:lnTo>
                    <a:cubicBezTo>
                      <a:pt x="68606" y="-166"/>
                      <a:pt x="69750" y="786"/>
                      <a:pt x="69845" y="2025"/>
                    </a:cubicBezTo>
                    <a:lnTo>
                      <a:pt x="69845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F15378EA-8D22-E1B3-A9D2-BD8A98BFBBF2}"/>
                  </a:ext>
                </a:extLst>
              </p:cNvPr>
              <p:cNvSpPr/>
              <p:nvPr/>
            </p:nvSpPr>
            <p:spPr>
              <a:xfrm>
                <a:off x="4436624" y="3653572"/>
                <a:ext cx="78629" cy="14721"/>
              </a:xfrm>
              <a:custGeom>
                <a:avLst/>
                <a:gdLst>
                  <a:gd name="connsiteX0" fmla="*/ 78606 w 78629"/>
                  <a:gd name="connsiteY0" fmla="*/ 2122 h 14721"/>
                  <a:gd name="connsiteX1" fmla="*/ 76605 w 78629"/>
                  <a:gd name="connsiteY1" fmla="*/ 4694 h 14721"/>
                  <a:gd name="connsiteX2" fmla="*/ 2691 w 78629"/>
                  <a:gd name="connsiteY2" fmla="*/ 14695 h 14721"/>
                  <a:gd name="connsiteX3" fmla="*/ 24 w 78629"/>
                  <a:gd name="connsiteY3" fmla="*/ 12695 h 14721"/>
                  <a:gd name="connsiteX4" fmla="*/ 24 w 78629"/>
                  <a:gd name="connsiteY4" fmla="*/ 12695 h 14721"/>
                  <a:gd name="connsiteX5" fmla="*/ 2025 w 78629"/>
                  <a:gd name="connsiteY5" fmla="*/ 10028 h 14721"/>
                  <a:gd name="connsiteX6" fmla="*/ 75939 w 78629"/>
                  <a:gd name="connsiteY6" fmla="*/ 26 h 14721"/>
                  <a:gd name="connsiteX7" fmla="*/ 78606 w 78629"/>
                  <a:gd name="connsiteY7" fmla="*/ 2027 h 14721"/>
                  <a:gd name="connsiteX8" fmla="*/ 78606 w 78629"/>
                  <a:gd name="connsiteY8" fmla="*/ 2027 h 1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721">
                    <a:moveTo>
                      <a:pt x="78606" y="2122"/>
                    </a:moveTo>
                    <a:cubicBezTo>
                      <a:pt x="78796" y="3456"/>
                      <a:pt x="77844" y="4599"/>
                      <a:pt x="76605" y="4694"/>
                    </a:cubicBezTo>
                    <a:lnTo>
                      <a:pt x="2691" y="14695"/>
                    </a:lnTo>
                    <a:cubicBezTo>
                      <a:pt x="1358" y="14886"/>
                      <a:pt x="215" y="14028"/>
                      <a:pt x="24" y="12695"/>
                    </a:cubicBezTo>
                    <a:lnTo>
                      <a:pt x="24" y="12695"/>
                    </a:lnTo>
                    <a:cubicBezTo>
                      <a:pt x="-166" y="11457"/>
                      <a:pt x="786" y="10218"/>
                      <a:pt x="2025" y="10028"/>
                    </a:cubicBezTo>
                    <a:lnTo>
                      <a:pt x="75939" y="26"/>
                    </a:lnTo>
                    <a:cubicBezTo>
                      <a:pt x="77177" y="-164"/>
                      <a:pt x="78415" y="693"/>
                      <a:pt x="78606" y="2027"/>
                    </a:cubicBezTo>
                    <a:lnTo>
                      <a:pt x="78606" y="202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D2F0C612-C748-E654-F22E-EFDACA76107E}"/>
                  </a:ext>
                </a:extLst>
              </p:cNvPr>
              <p:cNvSpPr/>
              <p:nvPr/>
            </p:nvSpPr>
            <p:spPr>
              <a:xfrm>
                <a:off x="4423956" y="3642309"/>
                <a:ext cx="78820" cy="14839"/>
              </a:xfrm>
              <a:custGeom>
                <a:avLst/>
                <a:gdLst>
                  <a:gd name="connsiteX0" fmla="*/ 78796 w 78820"/>
                  <a:gd name="connsiteY0" fmla="*/ 2051 h 14839"/>
                  <a:gd name="connsiteX1" fmla="*/ 76796 w 78820"/>
                  <a:gd name="connsiteY1" fmla="*/ 4623 h 14839"/>
                  <a:gd name="connsiteX2" fmla="*/ 2691 w 78820"/>
                  <a:gd name="connsiteY2" fmla="*/ 14815 h 14839"/>
                  <a:gd name="connsiteX3" fmla="*/ 24 w 78820"/>
                  <a:gd name="connsiteY3" fmla="*/ 12814 h 14839"/>
                  <a:gd name="connsiteX4" fmla="*/ 24 w 78820"/>
                  <a:gd name="connsiteY4" fmla="*/ 12814 h 14839"/>
                  <a:gd name="connsiteX5" fmla="*/ 2025 w 78820"/>
                  <a:gd name="connsiteY5" fmla="*/ 10147 h 14839"/>
                  <a:gd name="connsiteX6" fmla="*/ 76129 w 78820"/>
                  <a:gd name="connsiteY6" fmla="*/ 51 h 14839"/>
                  <a:gd name="connsiteX7" fmla="*/ 78796 w 78820"/>
                  <a:gd name="connsiteY7" fmla="*/ 2051 h 14839"/>
                  <a:gd name="connsiteX8" fmla="*/ 78796 w 78820"/>
                  <a:gd name="connsiteY8" fmla="*/ 2051 h 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0" h="14839">
                    <a:moveTo>
                      <a:pt x="78796" y="2051"/>
                    </a:moveTo>
                    <a:cubicBezTo>
                      <a:pt x="78987" y="3385"/>
                      <a:pt x="78034" y="4528"/>
                      <a:pt x="76796" y="4623"/>
                    </a:cubicBezTo>
                    <a:lnTo>
                      <a:pt x="2691" y="14815"/>
                    </a:lnTo>
                    <a:cubicBezTo>
                      <a:pt x="1453" y="15005"/>
                      <a:pt x="215" y="14053"/>
                      <a:pt x="24" y="12814"/>
                    </a:cubicBezTo>
                    <a:lnTo>
                      <a:pt x="24" y="12814"/>
                    </a:lnTo>
                    <a:cubicBezTo>
                      <a:pt x="-166" y="11481"/>
                      <a:pt x="786" y="10338"/>
                      <a:pt x="2025" y="10147"/>
                    </a:cubicBezTo>
                    <a:lnTo>
                      <a:pt x="76129" y="51"/>
                    </a:lnTo>
                    <a:cubicBezTo>
                      <a:pt x="77367" y="-235"/>
                      <a:pt x="78606" y="718"/>
                      <a:pt x="78796" y="2051"/>
                    </a:cubicBezTo>
                    <a:lnTo>
                      <a:pt x="78796" y="20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67B68C14-0837-4C38-988D-FA63B4D4CFCC}"/>
                  </a:ext>
                </a:extLst>
              </p:cNvPr>
              <p:cNvSpPr/>
              <p:nvPr/>
            </p:nvSpPr>
            <p:spPr>
              <a:xfrm>
                <a:off x="4416449" y="3631977"/>
                <a:ext cx="76612" cy="14692"/>
              </a:xfrm>
              <a:custGeom>
                <a:avLst/>
                <a:gdLst>
                  <a:gd name="connsiteX0" fmla="*/ 76588 w 76612"/>
                  <a:gd name="connsiteY0" fmla="*/ 2096 h 14692"/>
                  <a:gd name="connsiteX1" fmla="*/ 74588 w 76612"/>
                  <a:gd name="connsiteY1" fmla="*/ 4763 h 14692"/>
                  <a:gd name="connsiteX2" fmla="*/ 2674 w 76612"/>
                  <a:gd name="connsiteY2" fmla="*/ 14669 h 14692"/>
                  <a:gd name="connsiteX3" fmla="*/ 7 w 76612"/>
                  <a:gd name="connsiteY3" fmla="*/ 12668 h 14692"/>
                  <a:gd name="connsiteX4" fmla="*/ 7 w 76612"/>
                  <a:gd name="connsiteY4" fmla="*/ 12668 h 14692"/>
                  <a:gd name="connsiteX5" fmla="*/ 2008 w 76612"/>
                  <a:gd name="connsiteY5" fmla="*/ 10001 h 14692"/>
                  <a:gd name="connsiteX6" fmla="*/ 73826 w 76612"/>
                  <a:gd name="connsiteY6" fmla="*/ 0 h 14692"/>
                  <a:gd name="connsiteX7" fmla="*/ 76493 w 76612"/>
                  <a:gd name="connsiteY7" fmla="*/ 2000 h 14692"/>
                  <a:gd name="connsiteX8" fmla="*/ 76493 w 76612"/>
                  <a:gd name="connsiteY8" fmla="*/ 2000 h 1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12" h="14692">
                    <a:moveTo>
                      <a:pt x="76588" y="2096"/>
                    </a:moveTo>
                    <a:cubicBezTo>
                      <a:pt x="76779" y="3429"/>
                      <a:pt x="75826" y="4572"/>
                      <a:pt x="74588" y="4763"/>
                    </a:cubicBezTo>
                    <a:lnTo>
                      <a:pt x="2674" y="14669"/>
                    </a:lnTo>
                    <a:cubicBezTo>
                      <a:pt x="1436" y="14859"/>
                      <a:pt x="293" y="13906"/>
                      <a:pt x="7" y="12668"/>
                    </a:cubicBezTo>
                    <a:lnTo>
                      <a:pt x="7" y="12668"/>
                    </a:lnTo>
                    <a:cubicBezTo>
                      <a:pt x="-88" y="11335"/>
                      <a:pt x="769" y="10192"/>
                      <a:pt x="2008" y="10001"/>
                    </a:cubicBezTo>
                    <a:lnTo>
                      <a:pt x="73826" y="0"/>
                    </a:lnTo>
                    <a:cubicBezTo>
                      <a:pt x="75064" y="0"/>
                      <a:pt x="76302" y="762"/>
                      <a:pt x="76493" y="2000"/>
                    </a:cubicBezTo>
                    <a:lnTo>
                      <a:pt x="76493" y="200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8AC9E3A6-6306-9ACD-41B1-0A8CC1F6B3BE}"/>
                  </a:ext>
                </a:extLst>
              </p:cNvPr>
              <p:cNvSpPr/>
              <p:nvPr/>
            </p:nvSpPr>
            <p:spPr>
              <a:xfrm>
                <a:off x="4419192" y="3622064"/>
                <a:ext cx="57107" cy="11844"/>
              </a:xfrm>
              <a:custGeom>
                <a:avLst/>
                <a:gdLst>
                  <a:gd name="connsiteX0" fmla="*/ 57081 w 57107"/>
                  <a:gd name="connsiteY0" fmla="*/ 2103 h 11844"/>
                  <a:gd name="connsiteX1" fmla="*/ 55081 w 57107"/>
                  <a:gd name="connsiteY1" fmla="*/ 4675 h 11844"/>
                  <a:gd name="connsiteX2" fmla="*/ 2693 w 57107"/>
                  <a:gd name="connsiteY2" fmla="*/ 11818 h 11844"/>
                  <a:gd name="connsiteX3" fmla="*/ 26 w 57107"/>
                  <a:gd name="connsiteY3" fmla="*/ 9913 h 11844"/>
                  <a:gd name="connsiteX4" fmla="*/ 26 w 57107"/>
                  <a:gd name="connsiteY4" fmla="*/ 9913 h 11844"/>
                  <a:gd name="connsiteX5" fmla="*/ 2027 w 57107"/>
                  <a:gd name="connsiteY5" fmla="*/ 7246 h 11844"/>
                  <a:gd name="connsiteX6" fmla="*/ 54414 w 57107"/>
                  <a:gd name="connsiteY6" fmla="*/ 7 h 11844"/>
                  <a:gd name="connsiteX7" fmla="*/ 57081 w 57107"/>
                  <a:gd name="connsiteY7" fmla="*/ 2008 h 11844"/>
                  <a:gd name="connsiteX8" fmla="*/ 57081 w 57107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07" h="11844">
                    <a:moveTo>
                      <a:pt x="57081" y="2103"/>
                    </a:moveTo>
                    <a:cubicBezTo>
                      <a:pt x="57272" y="3341"/>
                      <a:pt x="56414" y="4579"/>
                      <a:pt x="55081" y="4675"/>
                    </a:cubicBezTo>
                    <a:lnTo>
                      <a:pt x="2693" y="11818"/>
                    </a:lnTo>
                    <a:cubicBezTo>
                      <a:pt x="1455" y="12009"/>
                      <a:pt x="217" y="11152"/>
                      <a:pt x="26" y="9913"/>
                    </a:cubicBezTo>
                    <a:lnTo>
                      <a:pt x="26" y="9913"/>
                    </a:lnTo>
                    <a:cubicBezTo>
                      <a:pt x="-164" y="8675"/>
                      <a:pt x="693" y="7437"/>
                      <a:pt x="2027" y="7246"/>
                    </a:cubicBezTo>
                    <a:lnTo>
                      <a:pt x="54414" y="7"/>
                    </a:lnTo>
                    <a:cubicBezTo>
                      <a:pt x="55652" y="-88"/>
                      <a:pt x="56891" y="769"/>
                      <a:pt x="57081" y="2008"/>
                    </a:cubicBezTo>
                    <a:lnTo>
                      <a:pt x="57081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7FD3B15F-2A04-A607-A24F-91DB3BC435FD}"/>
                  </a:ext>
                </a:extLst>
              </p:cNvPr>
              <p:cNvSpPr/>
              <p:nvPr/>
            </p:nvSpPr>
            <p:spPr>
              <a:xfrm>
                <a:off x="4413748" y="3615974"/>
                <a:ext cx="94665" cy="44959"/>
              </a:xfrm>
              <a:custGeom>
                <a:avLst/>
                <a:gdLst>
                  <a:gd name="connsiteX0" fmla="*/ 5470 w 94665"/>
                  <a:gd name="connsiteY0" fmla="*/ 44960 h 44959"/>
                  <a:gd name="connsiteX1" fmla="*/ 25186 w 94665"/>
                  <a:gd name="connsiteY1" fmla="*/ 192 h 44959"/>
                  <a:gd name="connsiteX2" fmla="*/ 94052 w 94665"/>
                  <a:gd name="connsiteY2" fmla="*/ 21719 h 44959"/>
                  <a:gd name="connsiteX3" fmla="*/ 5470 w 94665"/>
                  <a:gd name="connsiteY3" fmla="*/ 44960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65" h="44959">
                    <a:moveTo>
                      <a:pt x="5470" y="44960"/>
                    </a:moveTo>
                    <a:cubicBezTo>
                      <a:pt x="5470" y="44960"/>
                      <a:pt x="-15676" y="2859"/>
                      <a:pt x="25186" y="192"/>
                    </a:cubicBezTo>
                    <a:cubicBezTo>
                      <a:pt x="66049" y="-2380"/>
                      <a:pt x="94052" y="21719"/>
                      <a:pt x="94052" y="21719"/>
                    </a:cubicBezTo>
                    <a:cubicBezTo>
                      <a:pt x="94052" y="21719"/>
                      <a:pt x="107768" y="37530"/>
                      <a:pt x="5470" y="4496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3410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140D681D-DF79-6B2A-AF0B-AD2F964D6CBF}"/>
                  </a:ext>
                </a:extLst>
              </p:cNvPr>
              <p:cNvSpPr/>
              <p:nvPr/>
            </p:nvSpPr>
            <p:spPr>
              <a:xfrm>
                <a:off x="4532185" y="3681609"/>
                <a:ext cx="425826" cy="1017358"/>
              </a:xfrm>
              <a:custGeom>
                <a:avLst/>
                <a:gdLst>
                  <a:gd name="connsiteX0" fmla="*/ 424148 w 425826"/>
                  <a:gd name="connsiteY0" fmla="*/ 999547 h 1017358"/>
                  <a:gd name="connsiteX1" fmla="*/ 14859 w 425826"/>
                  <a:gd name="connsiteY1" fmla="*/ 10756 h 1017358"/>
                  <a:gd name="connsiteX2" fmla="*/ 0 w 425826"/>
                  <a:gd name="connsiteY2" fmla="*/ 470 h 1017358"/>
                  <a:gd name="connsiteX3" fmla="*/ 420910 w 425826"/>
                  <a:gd name="connsiteY3" fmla="*/ 1017358 h 1017358"/>
                  <a:gd name="connsiteX4" fmla="*/ 425577 w 425826"/>
                  <a:gd name="connsiteY4" fmla="*/ 1010596 h 1017358"/>
                  <a:gd name="connsiteX5" fmla="*/ 424148 w 425826"/>
                  <a:gd name="connsiteY5" fmla="*/ 999547 h 101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26" h="1017358">
                    <a:moveTo>
                      <a:pt x="424148" y="999547"/>
                    </a:moveTo>
                    <a:lnTo>
                      <a:pt x="14859" y="10756"/>
                    </a:lnTo>
                    <a:cubicBezTo>
                      <a:pt x="11716" y="3041"/>
                      <a:pt x="5048" y="-1531"/>
                      <a:pt x="0" y="470"/>
                    </a:cubicBezTo>
                    <a:lnTo>
                      <a:pt x="420910" y="1017358"/>
                    </a:lnTo>
                    <a:cubicBezTo>
                      <a:pt x="423386" y="1016311"/>
                      <a:pt x="425005" y="1013739"/>
                      <a:pt x="425577" y="1010596"/>
                    </a:cubicBezTo>
                    <a:cubicBezTo>
                      <a:pt x="426148" y="1007357"/>
                      <a:pt x="425767" y="1003452"/>
                      <a:pt x="424148" y="999547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41FE0E92-A809-E12F-1076-4BF43348D297}"/>
                  </a:ext>
                </a:extLst>
              </p:cNvPr>
              <p:cNvSpPr/>
              <p:nvPr/>
            </p:nvSpPr>
            <p:spPr>
              <a:xfrm>
                <a:off x="4866321" y="4513897"/>
                <a:ext cx="126373" cy="252219"/>
              </a:xfrm>
              <a:custGeom>
                <a:avLst/>
                <a:gdLst>
                  <a:gd name="connsiteX0" fmla="*/ 124778 w 126373"/>
                  <a:gd name="connsiteY0" fmla="*/ 224885 h 252219"/>
                  <a:gd name="connsiteX1" fmla="*/ 24765 w 126373"/>
                  <a:gd name="connsiteY1" fmla="*/ 0 h 252219"/>
                  <a:gd name="connsiteX2" fmla="*/ 0 w 126373"/>
                  <a:gd name="connsiteY2" fmla="*/ 10287 h 252219"/>
                  <a:gd name="connsiteX3" fmla="*/ 88202 w 126373"/>
                  <a:gd name="connsiteY3" fmla="*/ 240030 h 252219"/>
                  <a:gd name="connsiteX4" fmla="*/ 114110 w 126373"/>
                  <a:gd name="connsiteY4" fmla="*/ 250698 h 252219"/>
                  <a:gd name="connsiteX5" fmla="*/ 124873 w 126373"/>
                  <a:gd name="connsiteY5" fmla="*/ 240030 h 252219"/>
                  <a:gd name="connsiteX6" fmla="*/ 124873 w 126373"/>
                  <a:gd name="connsiteY6" fmla="*/ 224885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373" h="252219">
                    <a:moveTo>
                      <a:pt x="124778" y="224885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202" y="240030"/>
                    </a:lnTo>
                    <a:cubicBezTo>
                      <a:pt x="92393" y="250127"/>
                      <a:pt x="103918" y="254889"/>
                      <a:pt x="114110" y="250698"/>
                    </a:cubicBezTo>
                    <a:cubicBezTo>
                      <a:pt x="119158" y="248603"/>
                      <a:pt x="122873" y="244697"/>
                      <a:pt x="124873" y="240030"/>
                    </a:cubicBezTo>
                    <a:cubicBezTo>
                      <a:pt x="126778" y="235363"/>
                      <a:pt x="126968" y="229934"/>
                      <a:pt x="124873" y="224885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D7FAEB88-5B8A-AD61-0086-D657CABA0F95}"/>
                  </a:ext>
                </a:extLst>
              </p:cNvPr>
              <p:cNvSpPr/>
              <p:nvPr/>
            </p:nvSpPr>
            <p:spPr>
              <a:xfrm>
                <a:off x="4880514" y="4513897"/>
                <a:ext cx="112086" cy="249840"/>
              </a:xfrm>
              <a:custGeom>
                <a:avLst/>
                <a:gdLst>
                  <a:gd name="connsiteX0" fmla="*/ 110585 w 112086"/>
                  <a:gd name="connsiteY0" fmla="*/ 224885 h 249840"/>
                  <a:gd name="connsiteX1" fmla="*/ 110585 w 112086"/>
                  <a:gd name="connsiteY1" fmla="*/ 240030 h 249840"/>
                  <a:gd name="connsiteX2" fmla="*/ 101537 w 112086"/>
                  <a:gd name="connsiteY2" fmla="*/ 249841 h 249840"/>
                  <a:gd name="connsiteX3" fmla="*/ 0 w 112086"/>
                  <a:gd name="connsiteY3" fmla="*/ 4381 h 249840"/>
                  <a:gd name="connsiteX4" fmla="*/ 10573 w 112086"/>
                  <a:gd name="connsiteY4" fmla="*/ 0 h 249840"/>
                  <a:gd name="connsiteX5" fmla="*/ 110585 w 112086"/>
                  <a:gd name="connsiteY5" fmla="*/ 224885 h 249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086" h="249840">
                    <a:moveTo>
                      <a:pt x="110585" y="224885"/>
                    </a:moveTo>
                    <a:cubicBezTo>
                      <a:pt x="112681" y="229934"/>
                      <a:pt x="112490" y="235363"/>
                      <a:pt x="110585" y="240030"/>
                    </a:cubicBezTo>
                    <a:cubicBezTo>
                      <a:pt x="108871" y="244126"/>
                      <a:pt x="105728" y="247650"/>
                      <a:pt x="101537" y="249841"/>
                    </a:cubicBezTo>
                    <a:cubicBezTo>
                      <a:pt x="67723" y="168021"/>
                      <a:pt x="33814" y="86296"/>
                      <a:pt x="0" y="4381"/>
                    </a:cubicBezTo>
                    <a:lnTo>
                      <a:pt x="10573" y="0"/>
                    </a:lnTo>
                    <a:lnTo>
                      <a:pt x="110585" y="224885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7" name="Graphic 36">
              <a:extLst>
                <a:ext uri="{FF2B5EF4-FFF2-40B4-BE49-F238E27FC236}">
                  <a16:creationId xmlns:a16="http://schemas.microsoft.com/office/drawing/2014/main" id="{61906A62-275C-A998-BE25-7F6EAD1922A9}"/>
                </a:ext>
              </a:extLst>
            </p:cNvPr>
            <p:cNvGrpSpPr/>
            <p:nvPr/>
          </p:nvGrpSpPr>
          <p:grpSpPr>
            <a:xfrm>
              <a:off x="6316764" y="4084025"/>
              <a:ext cx="696064" cy="1748234"/>
              <a:chOff x="4591274" y="3607685"/>
              <a:chExt cx="481831" cy="1210166"/>
            </a:xfrm>
          </p:grpSpPr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0B7078B3-959E-075C-6744-A6E6B8D90016}"/>
                  </a:ext>
                </a:extLst>
              </p:cNvPr>
              <p:cNvSpPr/>
              <p:nvPr/>
            </p:nvSpPr>
            <p:spPr>
              <a:xfrm>
                <a:off x="4607861" y="3733206"/>
                <a:ext cx="430598" cy="1017789"/>
              </a:xfrm>
              <a:custGeom>
                <a:avLst/>
                <a:gdLst>
                  <a:gd name="connsiteX0" fmla="*/ 410955 w 430598"/>
                  <a:gd name="connsiteY0" fmla="*/ 1007100 h 1017789"/>
                  <a:gd name="connsiteX1" fmla="*/ 1666 w 430598"/>
                  <a:gd name="connsiteY1" fmla="*/ 18214 h 1017789"/>
                  <a:gd name="connsiteX2" fmla="*/ 4905 w 430598"/>
                  <a:gd name="connsiteY2" fmla="*/ 498 h 1017789"/>
                  <a:gd name="connsiteX3" fmla="*/ 12905 w 430598"/>
                  <a:gd name="connsiteY3" fmla="*/ 1927 h 1017789"/>
                  <a:gd name="connsiteX4" fmla="*/ 19573 w 430598"/>
                  <a:gd name="connsiteY4" fmla="*/ 10785 h 1017789"/>
                  <a:gd name="connsiteX5" fmla="*/ 428862 w 430598"/>
                  <a:gd name="connsiteY5" fmla="*/ 999575 h 1017789"/>
                  <a:gd name="connsiteX6" fmla="*/ 425719 w 430598"/>
                  <a:gd name="connsiteY6" fmla="*/ 1017292 h 1017789"/>
                  <a:gd name="connsiteX7" fmla="*/ 417623 w 430598"/>
                  <a:gd name="connsiteY7" fmla="*/ 1015863 h 1017789"/>
                  <a:gd name="connsiteX8" fmla="*/ 410860 w 430598"/>
                  <a:gd name="connsiteY8" fmla="*/ 1007100 h 101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598" h="1017789">
                    <a:moveTo>
                      <a:pt x="410955" y="1007100"/>
                    </a:moveTo>
                    <a:lnTo>
                      <a:pt x="1666" y="18214"/>
                    </a:lnTo>
                    <a:cubicBezTo>
                      <a:pt x="-1477" y="10499"/>
                      <a:pt x="-49" y="2593"/>
                      <a:pt x="4905" y="498"/>
                    </a:cubicBezTo>
                    <a:cubicBezTo>
                      <a:pt x="7381" y="-550"/>
                      <a:pt x="10238" y="117"/>
                      <a:pt x="12905" y="1927"/>
                    </a:cubicBezTo>
                    <a:cubicBezTo>
                      <a:pt x="15572" y="3832"/>
                      <a:pt x="18049" y="6880"/>
                      <a:pt x="19573" y="10785"/>
                    </a:cubicBezTo>
                    <a:lnTo>
                      <a:pt x="428862" y="999575"/>
                    </a:lnTo>
                    <a:cubicBezTo>
                      <a:pt x="432101" y="1007386"/>
                      <a:pt x="430672" y="1015196"/>
                      <a:pt x="425719" y="1017292"/>
                    </a:cubicBezTo>
                    <a:cubicBezTo>
                      <a:pt x="423243" y="1018339"/>
                      <a:pt x="420385" y="1017673"/>
                      <a:pt x="417623" y="1015863"/>
                    </a:cubicBezTo>
                    <a:cubicBezTo>
                      <a:pt x="414956" y="1014053"/>
                      <a:pt x="412479" y="1010910"/>
                      <a:pt x="410860" y="1007100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7B703F80-8862-C643-B2D2-CF4D978AB543}"/>
                  </a:ext>
                </a:extLst>
              </p:cNvPr>
              <p:cNvSpPr/>
              <p:nvPr/>
            </p:nvSpPr>
            <p:spPr>
              <a:xfrm>
                <a:off x="4591274" y="3607685"/>
                <a:ext cx="93147" cy="153736"/>
              </a:xfrm>
              <a:custGeom>
                <a:avLst/>
                <a:gdLst>
                  <a:gd name="connsiteX0" fmla="*/ 43400 w 93147"/>
                  <a:gd name="connsiteY0" fmla="*/ 153642 h 153736"/>
                  <a:gd name="connsiteX1" fmla="*/ 45019 w 93147"/>
                  <a:gd name="connsiteY1" fmla="*/ 108874 h 153736"/>
                  <a:gd name="connsiteX2" fmla="*/ 88167 w 93147"/>
                  <a:gd name="connsiteY2" fmla="*/ 22006 h 153736"/>
                  <a:gd name="connsiteX3" fmla="*/ 1299 w 93147"/>
                  <a:gd name="connsiteY3" fmla="*/ 77346 h 153736"/>
                  <a:gd name="connsiteX4" fmla="*/ 22064 w 93147"/>
                  <a:gd name="connsiteY4" fmla="*/ 152880 h 153736"/>
                  <a:gd name="connsiteX5" fmla="*/ 43400 w 93147"/>
                  <a:gd name="connsiteY5" fmla="*/ 153737 h 15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147" h="153736">
                    <a:moveTo>
                      <a:pt x="43400" y="153642"/>
                    </a:moveTo>
                    <a:cubicBezTo>
                      <a:pt x="43400" y="153642"/>
                      <a:pt x="31112" y="128019"/>
                      <a:pt x="45019" y="108874"/>
                    </a:cubicBezTo>
                    <a:cubicBezTo>
                      <a:pt x="58926" y="89634"/>
                      <a:pt x="108932" y="72203"/>
                      <a:pt x="88167" y="22006"/>
                    </a:cubicBezTo>
                    <a:cubicBezTo>
                      <a:pt x="67403" y="-28286"/>
                      <a:pt x="15491" y="15053"/>
                      <a:pt x="1299" y="77346"/>
                    </a:cubicBezTo>
                    <a:cubicBezTo>
                      <a:pt x="-6321" y="114970"/>
                      <a:pt x="22064" y="152880"/>
                      <a:pt x="22064" y="152880"/>
                    </a:cubicBezTo>
                    <a:lnTo>
                      <a:pt x="43400" y="153737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E8DF0B6A-94FC-F577-76CE-7ADAEB5482BF}"/>
                  </a:ext>
                </a:extLst>
              </p:cNvPr>
              <p:cNvSpPr/>
              <p:nvPr/>
            </p:nvSpPr>
            <p:spPr>
              <a:xfrm>
                <a:off x="4612969" y="3671252"/>
                <a:ext cx="57124" cy="44466"/>
              </a:xfrm>
              <a:custGeom>
                <a:avLst/>
                <a:gdLst>
                  <a:gd name="connsiteX0" fmla="*/ 464 w 57124"/>
                  <a:gd name="connsiteY0" fmla="*/ 43498 h 44466"/>
                  <a:gd name="connsiteX1" fmla="*/ 3702 w 57124"/>
                  <a:gd name="connsiteY1" fmla="*/ 43974 h 44466"/>
                  <a:gd name="connsiteX2" fmla="*/ 56185 w 57124"/>
                  <a:gd name="connsiteY2" fmla="*/ 4159 h 44466"/>
                  <a:gd name="connsiteX3" fmla="*/ 56661 w 57124"/>
                  <a:gd name="connsiteY3" fmla="*/ 921 h 44466"/>
                  <a:gd name="connsiteX4" fmla="*/ 56661 w 57124"/>
                  <a:gd name="connsiteY4" fmla="*/ 921 h 44466"/>
                  <a:gd name="connsiteX5" fmla="*/ 53423 w 57124"/>
                  <a:gd name="connsiteY5" fmla="*/ 540 h 44466"/>
                  <a:gd name="connsiteX6" fmla="*/ 940 w 57124"/>
                  <a:gd name="connsiteY6" fmla="*/ 40355 h 44466"/>
                  <a:gd name="connsiteX7" fmla="*/ 464 w 57124"/>
                  <a:gd name="connsiteY7" fmla="*/ 43593 h 44466"/>
                  <a:gd name="connsiteX8" fmla="*/ 464 w 57124"/>
                  <a:gd name="connsiteY8" fmla="*/ 43593 h 44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24" h="44466">
                    <a:moveTo>
                      <a:pt x="464" y="43498"/>
                    </a:moveTo>
                    <a:cubicBezTo>
                      <a:pt x="1225" y="44641"/>
                      <a:pt x="2749" y="44736"/>
                      <a:pt x="3702" y="43974"/>
                    </a:cubicBezTo>
                    <a:lnTo>
                      <a:pt x="56185" y="4159"/>
                    </a:lnTo>
                    <a:cubicBezTo>
                      <a:pt x="57232" y="3397"/>
                      <a:pt x="57423" y="1873"/>
                      <a:pt x="56661" y="921"/>
                    </a:cubicBezTo>
                    <a:lnTo>
                      <a:pt x="56661" y="921"/>
                    </a:lnTo>
                    <a:cubicBezTo>
                      <a:pt x="55899" y="-127"/>
                      <a:pt x="54470" y="-317"/>
                      <a:pt x="53423" y="540"/>
                    </a:cubicBezTo>
                    <a:lnTo>
                      <a:pt x="940" y="40355"/>
                    </a:lnTo>
                    <a:cubicBezTo>
                      <a:pt x="-108" y="41116"/>
                      <a:pt x="-298" y="42640"/>
                      <a:pt x="464" y="43593"/>
                    </a:cubicBezTo>
                    <a:lnTo>
                      <a:pt x="464" y="43593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62C1A094-3E20-0840-17DB-B8246EF0C3D4}"/>
                  </a:ext>
                </a:extLst>
              </p:cNvPr>
              <p:cNvSpPr/>
              <p:nvPr/>
            </p:nvSpPr>
            <p:spPr>
              <a:xfrm>
                <a:off x="4605540" y="3654183"/>
                <a:ext cx="64077" cy="49790"/>
              </a:xfrm>
              <a:custGeom>
                <a:avLst/>
                <a:gdLst>
                  <a:gd name="connsiteX0" fmla="*/ 559 w 64077"/>
                  <a:gd name="connsiteY0" fmla="*/ 48850 h 49790"/>
                  <a:gd name="connsiteX1" fmla="*/ 3797 w 64077"/>
                  <a:gd name="connsiteY1" fmla="*/ 49327 h 49790"/>
                  <a:gd name="connsiteX2" fmla="*/ 63138 w 64077"/>
                  <a:gd name="connsiteY2" fmla="*/ 4178 h 49790"/>
                  <a:gd name="connsiteX3" fmla="*/ 63614 w 64077"/>
                  <a:gd name="connsiteY3" fmla="*/ 940 h 49790"/>
                  <a:gd name="connsiteX4" fmla="*/ 63614 w 64077"/>
                  <a:gd name="connsiteY4" fmla="*/ 940 h 49790"/>
                  <a:gd name="connsiteX5" fmla="*/ 60376 w 64077"/>
                  <a:gd name="connsiteY5" fmla="*/ 464 h 49790"/>
                  <a:gd name="connsiteX6" fmla="*/ 940 w 64077"/>
                  <a:gd name="connsiteY6" fmla="*/ 45612 h 49790"/>
                  <a:gd name="connsiteX7" fmla="*/ 464 w 64077"/>
                  <a:gd name="connsiteY7" fmla="*/ 48850 h 49790"/>
                  <a:gd name="connsiteX8" fmla="*/ 464 w 64077"/>
                  <a:gd name="connsiteY8" fmla="*/ 48850 h 4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077" h="49790">
                    <a:moveTo>
                      <a:pt x="559" y="48850"/>
                    </a:moveTo>
                    <a:cubicBezTo>
                      <a:pt x="1321" y="49898"/>
                      <a:pt x="2749" y="50089"/>
                      <a:pt x="3797" y="49327"/>
                    </a:cubicBezTo>
                    <a:lnTo>
                      <a:pt x="63138" y="4178"/>
                    </a:lnTo>
                    <a:cubicBezTo>
                      <a:pt x="64186" y="3416"/>
                      <a:pt x="64376" y="1988"/>
                      <a:pt x="63614" y="940"/>
                    </a:cubicBezTo>
                    <a:lnTo>
                      <a:pt x="63614" y="940"/>
                    </a:lnTo>
                    <a:cubicBezTo>
                      <a:pt x="62852" y="-108"/>
                      <a:pt x="61328" y="-299"/>
                      <a:pt x="60376" y="464"/>
                    </a:cubicBezTo>
                    <a:lnTo>
                      <a:pt x="940" y="45612"/>
                    </a:lnTo>
                    <a:cubicBezTo>
                      <a:pt x="-108" y="46469"/>
                      <a:pt x="-298" y="47898"/>
                      <a:pt x="464" y="48850"/>
                    </a:cubicBezTo>
                    <a:lnTo>
                      <a:pt x="464" y="4885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7CA58F90-5770-2C14-F5CC-517A3E8BE3E5}"/>
                  </a:ext>
                </a:extLst>
              </p:cNvPr>
              <p:cNvSpPr/>
              <p:nvPr/>
            </p:nvSpPr>
            <p:spPr>
              <a:xfrm>
                <a:off x="4606492" y="3637324"/>
                <a:ext cx="64172" cy="49885"/>
              </a:xfrm>
              <a:custGeom>
                <a:avLst/>
                <a:gdLst>
                  <a:gd name="connsiteX0" fmla="*/ 463 w 64172"/>
                  <a:gd name="connsiteY0" fmla="*/ 48946 h 49885"/>
                  <a:gd name="connsiteX1" fmla="*/ 3702 w 64172"/>
                  <a:gd name="connsiteY1" fmla="*/ 49422 h 49885"/>
                  <a:gd name="connsiteX2" fmla="*/ 63233 w 64172"/>
                  <a:gd name="connsiteY2" fmla="*/ 4178 h 49885"/>
                  <a:gd name="connsiteX3" fmla="*/ 63709 w 64172"/>
                  <a:gd name="connsiteY3" fmla="*/ 940 h 49885"/>
                  <a:gd name="connsiteX4" fmla="*/ 63709 w 64172"/>
                  <a:gd name="connsiteY4" fmla="*/ 940 h 49885"/>
                  <a:gd name="connsiteX5" fmla="*/ 60471 w 64172"/>
                  <a:gd name="connsiteY5" fmla="*/ 464 h 49885"/>
                  <a:gd name="connsiteX6" fmla="*/ 940 w 64172"/>
                  <a:gd name="connsiteY6" fmla="*/ 45612 h 49885"/>
                  <a:gd name="connsiteX7" fmla="*/ 463 w 64172"/>
                  <a:gd name="connsiteY7" fmla="*/ 48851 h 49885"/>
                  <a:gd name="connsiteX8" fmla="*/ 463 w 64172"/>
                  <a:gd name="connsiteY8" fmla="*/ 48851 h 4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172" h="49885">
                    <a:moveTo>
                      <a:pt x="463" y="48946"/>
                    </a:moveTo>
                    <a:cubicBezTo>
                      <a:pt x="1226" y="49993"/>
                      <a:pt x="2654" y="50184"/>
                      <a:pt x="3702" y="49422"/>
                    </a:cubicBezTo>
                    <a:lnTo>
                      <a:pt x="63233" y="4178"/>
                    </a:lnTo>
                    <a:cubicBezTo>
                      <a:pt x="64281" y="3416"/>
                      <a:pt x="64471" y="1892"/>
                      <a:pt x="63709" y="940"/>
                    </a:cubicBezTo>
                    <a:lnTo>
                      <a:pt x="63709" y="940"/>
                    </a:lnTo>
                    <a:cubicBezTo>
                      <a:pt x="62947" y="-108"/>
                      <a:pt x="61424" y="-299"/>
                      <a:pt x="60471" y="464"/>
                    </a:cubicBezTo>
                    <a:lnTo>
                      <a:pt x="940" y="45612"/>
                    </a:lnTo>
                    <a:cubicBezTo>
                      <a:pt x="-108" y="46374"/>
                      <a:pt x="-299" y="47898"/>
                      <a:pt x="463" y="48851"/>
                    </a:cubicBezTo>
                    <a:lnTo>
                      <a:pt x="463" y="488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DB50D03C-1AC4-940B-92DD-8DA432585913}"/>
                  </a:ext>
                </a:extLst>
              </p:cNvPr>
              <p:cNvSpPr/>
              <p:nvPr/>
            </p:nvSpPr>
            <p:spPr>
              <a:xfrm>
                <a:off x="4606016" y="3624465"/>
                <a:ext cx="62553" cy="48493"/>
              </a:xfrm>
              <a:custGeom>
                <a:avLst/>
                <a:gdLst>
                  <a:gd name="connsiteX0" fmla="*/ 463 w 62553"/>
                  <a:gd name="connsiteY0" fmla="*/ 47612 h 48493"/>
                  <a:gd name="connsiteX1" fmla="*/ 3797 w 62553"/>
                  <a:gd name="connsiteY1" fmla="*/ 47993 h 48493"/>
                  <a:gd name="connsiteX2" fmla="*/ 61614 w 62553"/>
                  <a:gd name="connsiteY2" fmla="*/ 4178 h 48493"/>
                  <a:gd name="connsiteX3" fmla="*/ 62090 w 62553"/>
                  <a:gd name="connsiteY3" fmla="*/ 940 h 48493"/>
                  <a:gd name="connsiteX4" fmla="*/ 62090 w 62553"/>
                  <a:gd name="connsiteY4" fmla="*/ 940 h 48493"/>
                  <a:gd name="connsiteX5" fmla="*/ 58852 w 62553"/>
                  <a:gd name="connsiteY5" fmla="*/ 464 h 48493"/>
                  <a:gd name="connsiteX6" fmla="*/ 940 w 62553"/>
                  <a:gd name="connsiteY6" fmla="*/ 44183 h 48493"/>
                  <a:gd name="connsiteX7" fmla="*/ 463 w 62553"/>
                  <a:gd name="connsiteY7" fmla="*/ 47517 h 48493"/>
                  <a:gd name="connsiteX8" fmla="*/ 463 w 62553"/>
                  <a:gd name="connsiteY8" fmla="*/ 47517 h 4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553" h="48493">
                    <a:moveTo>
                      <a:pt x="463" y="47612"/>
                    </a:moveTo>
                    <a:cubicBezTo>
                      <a:pt x="1226" y="48660"/>
                      <a:pt x="2750" y="48755"/>
                      <a:pt x="3797" y="47993"/>
                    </a:cubicBezTo>
                    <a:lnTo>
                      <a:pt x="61614" y="4178"/>
                    </a:lnTo>
                    <a:cubicBezTo>
                      <a:pt x="62662" y="3416"/>
                      <a:pt x="62852" y="1988"/>
                      <a:pt x="62090" y="940"/>
                    </a:cubicBezTo>
                    <a:lnTo>
                      <a:pt x="62090" y="940"/>
                    </a:lnTo>
                    <a:cubicBezTo>
                      <a:pt x="61328" y="-108"/>
                      <a:pt x="59900" y="-299"/>
                      <a:pt x="58852" y="464"/>
                    </a:cubicBezTo>
                    <a:lnTo>
                      <a:pt x="940" y="44183"/>
                    </a:lnTo>
                    <a:cubicBezTo>
                      <a:pt x="-108" y="45040"/>
                      <a:pt x="-299" y="46469"/>
                      <a:pt x="463" y="47517"/>
                    </a:cubicBezTo>
                    <a:lnTo>
                      <a:pt x="463" y="4751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90F9A515-51DB-6B05-7DF2-5257E6DFAA4C}"/>
                  </a:ext>
                </a:extLst>
              </p:cNvPr>
              <p:cNvSpPr/>
              <p:nvPr/>
            </p:nvSpPr>
            <p:spPr>
              <a:xfrm>
                <a:off x="4610778" y="3617512"/>
                <a:ext cx="46884" cy="36626"/>
              </a:xfrm>
              <a:custGeom>
                <a:avLst/>
                <a:gdLst>
                  <a:gd name="connsiteX0" fmla="*/ 559 w 46884"/>
                  <a:gd name="connsiteY0" fmla="*/ 35706 h 36626"/>
                  <a:gd name="connsiteX1" fmla="*/ 3797 w 46884"/>
                  <a:gd name="connsiteY1" fmla="*/ 36087 h 36626"/>
                  <a:gd name="connsiteX2" fmla="*/ 45993 w 46884"/>
                  <a:gd name="connsiteY2" fmla="*/ 4178 h 36626"/>
                  <a:gd name="connsiteX3" fmla="*/ 46374 w 46884"/>
                  <a:gd name="connsiteY3" fmla="*/ 940 h 36626"/>
                  <a:gd name="connsiteX4" fmla="*/ 46374 w 46884"/>
                  <a:gd name="connsiteY4" fmla="*/ 940 h 36626"/>
                  <a:gd name="connsiteX5" fmla="*/ 43136 w 46884"/>
                  <a:gd name="connsiteY5" fmla="*/ 463 h 36626"/>
                  <a:gd name="connsiteX6" fmla="*/ 940 w 46884"/>
                  <a:gd name="connsiteY6" fmla="*/ 32372 h 36626"/>
                  <a:gd name="connsiteX7" fmla="*/ 463 w 46884"/>
                  <a:gd name="connsiteY7" fmla="*/ 35611 h 36626"/>
                  <a:gd name="connsiteX8" fmla="*/ 463 w 46884"/>
                  <a:gd name="connsiteY8" fmla="*/ 35611 h 36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884" h="36626">
                    <a:moveTo>
                      <a:pt x="559" y="35706"/>
                    </a:moveTo>
                    <a:cubicBezTo>
                      <a:pt x="1321" y="36754"/>
                      <a:pt x="2845" y="36944"/>
                      <a:pt x="3797" y="36087"/>
                    </a:cubicBezTo>
                    <a:lnTo>
                      <a:pt x="45993" y="4178"/>
                    </a:lnTo>
                    <a:cubicBezTo>
                      <a:pt x="46946" y="3416"/>
                      <a:pt x="47231" y="1892"/>
                      <a:pt x="46374" y="940"/>
                    </a:cubicBezTo>
                    <a:lnTo>
                      <a:pt x="46374" y="940"/>
                    </a:lnTo>
                    <a:cubicBezTo>
                      <a:pt x="45612" y="-108"/>
                      <a:pt x="44183" y="-298"/>
                      <a:pt x="43136" y="463"/>
                    </a:cubicBezTo>
                    <a:lnTo>
                      <a:pt x="940" y="32372"/>
                    </a:lnTo>
                    <a:cubicBezTo>
                      <a:pt x="-108" y="33134"/>
                      <a:pt x="-299" y="34658"/>
                      <a:pt x="463" y="35611"/>
                    </a:cubicBezTo>
                    <a:lnTo>
                      <a:pt x="463" y="3561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28AB9E48-A03F-69E8-7FC8-387EAC493939}"/>
                  </a:ext>
                </a:extLst>
              </p:cNvPr>
              <p:cNvSpPr/>
              <p:nvPr/>
            </p:nvSpPr>
            <p:spPr>
              <a:xfrm>
                <a:off x="4598669" y="3612389"/>
                <a:ext cx="79057" cy="75621"/>
              </a:xfrm>
              <a:custGeom>
                <a:avLst/>
                <a:gdLst>
                  <a:gd name="connsiteX0" fmla="*/ 79058 w 79057"/>
                  <a:gd name="connsiteY0" fmla="*/ 26446 h 75621"/>
                  <a:gd name="connsiteX1" fmla="*/ 33528 w 79057"/>
                  <a:gd name="connsiteY1" fmla="*/ 8635 h 75621"/>
                  <a:gd name="connsiteX2" fmla="*/ 0 w 79057"/>
                  <a:gd name="connsiteY2" fmla="*/ 72547 h 75621"/>
                  <a:gd name="connsiteX3" fmla="*/ 79058 w 79057"/>
                  <a:gd name="connsiteY3" fmla="*/ 26446 h 7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057" h="75621">
                    <a:moveTo>
                      <a:pt x="79058" y="26446"/>
                    </a:moveTo>
                    <a:cubicBezTo>
                      <a:pt x="79058" y="26446"/>
                      <a:pt x="64198" y="-18321"/>
                      <a:pt x="33528" y="8635"/>
                    </a:cubicBezTo>
                    <a:cubicBezTo>
                      <a:pt x="2762" y="35686"/>
                      <a:pt x="0" y="72547"/>
                      <a:pt x="0" y="72547"/>
                    </a:cubicBezTo>
                    <a:cubicBezTo>
                      <a:pt x="0" y="72547"/>
                      <a:pt x="1429" y="93407"/>
                      <a:pt x="79058" y="26446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4398452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AD161545-0772-103D-119D-6B0F23ED6091}"/>
                  </a:ext>
                </a:extLst>
              </p:cNvPr>
              <p:cNvSpPr/>
              <p:nvPr/>
            </p:nvSpPr>
            <p:spPr>
              <a:xfrm>
                <a:off x="4607861" y="3733704"/>
                <a:ext cx="425814" cy="1017291"/>
              </a:xfrm>
              <a:custGeom>
                <a:avLst/>
                <a:gdLst>
                  <a:gd name="connsiteX0" fmla="*/ 410955 w 425814"/>
                  <a:gd name="connsiteY0" fmla="*/ 1006602 h 1017291"/>
                  <a:gd name="connsiteX1" fmla="*/ 1666 w 425814"/>
                  <a:gd name="connsiteY1" fmla="*/ 17717 h 1017291"/>
                  <a:gd name="connsiteX2" fmla="*/ 4905 w 425814"/>
                  <a:gd name="connsiteY2" fmla="*/ 0 h 1017291"/>
                  <a:gd name="connsiteX3" fmla="*/ 425814 w 425814"/>
                  <a:gd name="connsiteY3" fmla="*/ 1016794 h 1017291"/>
                  <a:gd name="connsiteX4" fmla="*/ 417718 w 425814"/>
                  <a:gd name="connsiteY4" fmla="*/ 1015365 h 1017291"/>
                  <a:gd name="connsiteX5" fmla="*/ 410955 w 425814"/>
                  <a:gd name="connsiteY5" fmla="*/ 1006602 h 101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14" h="1017291">
                    <a:moveTo>
                      <a:pt x="410955" y="1006602"/>
                    </a:moveTo>
                    <a:lnTo>
                      <a:pt x="1666" y="17717"/>
                    </a:lnTo>
                    <a:cubicBezTo>
                      <a:pt x="-1477" y="10001"/>
                      <a:pt x="-49" y="2096"/>
                      <a:pt x="4905" y="0"/>
                    </a:cubicBezTo>
                    <a:lnTo>
                      <a:pt x="425814" y="1016794"/>
                    </a:lnTo>
                    <a:cubicBezTo>
                      <a:pt x="423338" y="1017842"/>
                      <a:pt x="420480" y="1017175"/>
                      <a:pt x="417718" y="1015365"/>
                    </a:cubicBezTo>
                    <a:cubicBezTo>
                      <a:pt x="415051" y="1013555"/>
                      <a:pt x="412575" y="1010412"/>
                      <a:pt x="410955" y="1006602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14D8C855-B11F-F55E-CA7E-84592672CD98}"/>
                  </a:ext>
                </a:extLst>
              </p:cNvPr>
              <p:cNvSpPr/>
              <p:nvPr/>
            </p:nvSpPr>
            <p:spPr>
              <a:xfrm>
                <a:off x="4946808" y="4565523"/>
                <a:ext cx="126297" cy="252329"/>
              </a:xfrm>
              <a:custGeom>
                <a:avLst/>
                <a:gdLst>
                  <a:gd name="connsiteX0" fmla="*/ 88201 w 126297"/>
                  <a:gd name="connsiteY0" fmla="*/ 240030 h 252329"/>
                  <a:gd name="connsiteX1" fmla="*/ 0 w 126297"/>
                  <a:gd name="connsiteY1" fmla="*/ 10287 h 252329"/>
                  <a:gd name="connsiteX2" fmla="*/ 24765 w 126297"/>
                  <a:gd name="connsiteY2" fmla="*/ 0 h 252329"/>
                  <a:gd name="connsiteX3" fmla="*/ 124777 w 126297"/>
                  <a:gd name="connsiteY3" fmla="*/ 224885 h 252329"/>
                  <a:gd name="connsiteX4" fmla="*/ 114014 w 126297"/>
                  <a:gd name="connsiteY4" fmla="*/ 250793 h 252329"/>
                  <a:gd name="connsiteX5" fmla="*/ 98869 w 126297"/>
                  <a:gd name="connsiteY5" fmla="*/ 250793 h 252329"/>
                  <a:gd name="connsiteX6" fmla="*/ 88201 w 126297"/>
                  <a:gd name="connsiteY6" fmla="*/ 240030 h 252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97" h="252329">
                    <a:moveTo>
                      <a:pt x="88201" y="240030"/>
                    </a:moveTo>
                    <a:lnTo>
                      <a:pt x="0" y="10287"/>
                    </a:lnTo>
                    <a:lnTo>
                      <a:pt x="24765" y="0"/>
                    </a:lnTo>
                    <a:lnTo>
                      <a:pt x="124777" y="224885"/>
                    </a:lnTo>
                    <a:cubicBezTo>
                      <a:pt x="128968" y="234982"/>
                      <a:pt x="124206" y="246602"/>
                      <a:pt x="114014" y="250793"/>
                    </a:cubicBezTo>
                    <a:cubicBezTo>
                      <a:pt x="108966" y="252889"/>
                      <a:pt x="103537" y="252793"/>
                      <a:pt x="98869" y="250793"/>
                    </a:cubicBezTo>
                    <a:cubicBezTo>
                      <a:pt x="94202" y="248888"/>
                      <a:pt x="90297" y="245173"/>
                      <a:pt x="88201" y="24003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A3D6ADCA-CB18-E994-0147-F858ED4B5DBB}"/>
                  </a:ext>
                </a:extLst>
              </p:cNvPr>
              <p:cNvSpPr/>
              <p:nvPr/>
            </p:nvSpPr>
            <p:spPr>
              <a:xfrm>
                <a:off x="4946808" y="4571428"/>
                <a:ext cx="112204" cy="246334"/>
              </a:xfrm>
              <a:custGeom>
                <a:avLst/>
                <a:gdLst>
                  <a:gd name="connsiteX0" fmla="*/ 88201 w 112204"/>
                  <a:gd name="connsiteY0" fmla="*/ 234124 h 246334"/>
                  <a:gd name="connsiteX1" fmla="*/ 98869 w 112204"/>
                  <a:gd name="connsiteY1" fmla="*/ 244888 h 246334"/>
                  <a:gd name="connsiteX2" fmla="*/ 112204 w 112204"/>
                  <a:gd name="connsiteY2" fmla="*/ 245459 h 246334"/>
                  <a:gd name="connsiteX3" fmla="*/ 10573 w 112204"/>
                  <a:gd name="connsiteY3" fmla="*/ 0 h 246334"/>
                  <a:gd name="connsiteX4" fmla="*/ 0 w 112204"/>
                  <a:gd name="connsiteY4" fmla="*/ 4381 h 246334"/>
                  <a:gd name="connsiteX5" fmla="*/ 88201 w 112204"/>
                  <a:gd name="connsiteY5" fmla="*/ 234124 h 246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204" h="246334">
                    <a:moveTo>
                      <a:pt x="88201" y="234124"/>
                    </a:moveTo>
                    <a:cubicBezTo>
                      <a:pt x="90297" y="239173"/>
                      <a:pt x="94297" y="242983"/>
                      <a:pt x="98869" y="244888"/>
                    </a:cubicBezTo>
                    <a:cubicBezTo>
                      <a:pt x="102965" y="246602"/>
                      <a:pt x="107632" y="246793"/>
                      <a:pt x="112204" y="245459"/>
                    </a:cubicBezTo>
                    <a:cubicBezTo>
                      <a:pt x="78296" y="163639"/>
                      <a:pt x="44482" y="81820"/>
                      <a:pt x="10573" y="0"/>
                    </a:cubicBezTo>
                    <a:lnTo>
                      <a:pt x="0" y="4381"/>
                    </a:lnTo>
                    <a:lnTo>
                      <a:pt x="88201" y="23412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8" name="Graphic 36">
              <a:extLst>
                <a:ext uri="{FF2B5EF4-FFF2-40B4-BE49-F238E27FC236}">
                  <a16:creationId xmlns:a16="http://schemas.microsoft.com/office/drawing/2014/main" id="{A7E4A35B-F048-9EA9-D895-E1D78E3D4051}"/>
                </a:ext>
              </a:extLst>
            </p:cNvPr>
            <p:cNvGrpSpPr/>
            <p:nvPr/>
          </p:nvGrpSpPr>
          <p:grpSpPr>
            <a:xfrm>
              <a:off x="6036073" y="4275673"/>
              <a:ext cx="845183" cy="1667471"/>
              <a:chOff x="4396973" y="3740348"/>
              <a:chExt cx="585054" cy="1154260"/>
            </a:xfrm>
          </p:grpSpPr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F991D595-1A80-18F6-BE09-DDC72262F954}"/>
                  </a:ext>
                </a:extLst>
              </p:cNvPr>
              <p:cNvSpPr/>
              <p:nvPr/>
            </p:nvSpPr>
            <p:spPr>
              <a:xfrm>
                <a:off x="4516808" y="3810062"/>
                <a:ext cx="430708" cy="1017810"/>
              </a:xfrm>
              <a:custGeom>
                <a:avLst/>
                <a:gdLst>
                  <a:gd name="connsiteX0" fmla="*/ 428952 w 430708"/>
                  <a:gd name="connsiteY0" fmla="*/ 999491 h 1017810"/>
                  <a:gd name="connsiteX1" fmla="*/ 19663 w 430708"/>
                  <a:gd name="connsiteY1" fmla="*/ 10700 h 1017810"/>
                  <a:gd name="connsiteX2" fmla="*/ 4899 w 430708"/>
                  <a:gd name="connsiteY2" fmla="*/ 509 h 1017810"/>
                  <a:gd name="connsiteX3" fmla="*/ 232 w 430708"/>
                  <a:gd name="connsiteY3" fmla="*/ 7176 h 1017810"/>
                  <a:gd name="connsiteX4" fmla="*/ 1756 w 430708"/>
                  <a:gd name="connsiteY4" fmla="*/ 18225 h 1017810"/>
                  <a:gd name="connsiteX5" fmla="*/ 411045 w 430708"/>
                  <a:gd name="connsiteY5" fmla="*/ 1007015 h 1017810"/>
                  <a:gd name="connsiteX6" fmla="*/ 425809 w 430708"/>
                  <a:gd name="connsiteY6" fmla="*/ 1017302 h 1017810"/>
                  <a:gd name="connsiteX7" fmla="*/ 430476 w 430708"/>
                  <a:gd name="connsiteY7" fmla="*/ 1010540 h 1017810"/>
                  <a:gd name="connsiteX8" fmla="*/ 428952 w 430708"/>
                  <a:gd name="connsiteY8" fmla="*/ 999491 h 101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08" h="1017810">
                    <a:moveTo>
                      <a:pt x="428952" y="999491"/>
                    </a:moveTo>
                    <a:lnTo>
                      <a:pt x="19663" y="10700"/>
                    </a:lnTo>
                    <a:cubicBezTo>
                      <a:pt x="16424" y="2985"/>
                      <a:pt x="9852" y="-1587"/>
                      <a:pt x="4899" y="509"/>
                    </a:cubicBezTo>
                    <a:cubicBezTo>
                      <a:pt x="2423" y="1556"/>
                      <a:pt x="803" y="4033"/>
                      <a:pt x="232" y="7176"/>
                    </a:cubicBezTo>
                    <a:cubicBezTo>
                      <a:pt x="-340" y="10415"/>
                      <a:pt x="137" y="14320"/>
                      <a:pt x="1756" y="18225"/>
                    </a:cubicBezTo>
                    <a:lnTo>
                      <a:pt x="411045" y="1007015"/>
                    </a:lnTo>
                    <a:cubicBezTo>
                      <a:pt x="414284" y="1014826"/>
                      <a:pt x="420856" y="1019398"/>
                      <a:pt x="425809" y="1017302"/>
                    </a:cubicBezTo>
                    <a:cubicBezTo>
                      <a:pt x="428285" y="1016255"/>
                      <a:pt x="429905" y="1013683"/>
                      <a:pt x="430476" y="1010540"/>
                    </a:cubicBezTo>
                    <a:cubicBezTo>
                      <a:pt x="431048" y="1007396"/>
                      <a:pt x="430571" y="1003396"/>
                      <a:pt x="428952" y="999491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A7136773-F578-448B-971F-FDCEC9C1A4C4}"/>
                  </a:ext>
                </a:extLst>
              </p:cNvPr>
              <p:cNvSpPr/>
              <p:nvPr/>
            </p:nvSpPr>
            <p:spPr>
              <a:xfrm>
                <a:off x="4396973" y="3740348"/>
                <a:ext cx="143115" cy="105084"/>
              </a:xfrm>
              <a:custGeom>
                <a:avLst/>
                <a:gdLst>
                  <a:gd name="connsiteX0" fmla="*/ 128637 w 143115"/>
                  <a:gd name="connsiteY0" fmla="*/ 105084 h 105084"/>
                  <a:gd name="connsiteX1" fmla="*/ 95776 w 143115"/>
                  <a:gd name="connsiteY1" fmla="*/ 74604 h 105084"/>
                  <a:gd name="connsiteX2" fmla="*/ 3860 w 143115"/>
                  <a:gd name="connsiteY2" fmla="*/ 43648 h 105084"/>
                  <a:gd name="connsiteX3" fmla="*/ 104444 w 143115"/>
                  <a:gd name="connsiteY3" fmla="*/ 21359 h 105084"/>
                  <a:gd name="connsiteX4" fmla="*/ 143115 w 143115"/>
                  <a:gd name="connsiteY4" fmla="*/ 89463 h 105084"/>
                  <a:gd name="connsiteX5" fmla="*/ 128637 w 143115"/>
                  <a:gd name="connsiteY5" fmla="*/ 105084 h 10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5" h="105084">
                    <a:moveTo>
                      <a:pt x="128637" y="105084"/>
                    </a:moveTo>
                    <a:cubicBezTo>
                      <a:pt x="128637" y="105084"/>
                      <a:pt x="119208" y="78319"/>
                      <a:pt x="95776" y="74604"/>
                    </a:cubicBezTo>
                    <a:cubicBezTo>
                      <a:pt x="72345" y="70794"/>
                      <a:pt x="24720" y="93940"/>
                      <a:pt x="3860" y="43648"/>
                    </a:cubicBezTo>
                    <a:cubicBezTo>
                      <a:pt x="-16905" y="-6644"/>
                      <a:pt x="50342" y="-12645"/>
                      <a:pt x="104444" y="21359"/>
                    </a:cubicBezTo>
                    <a:cubicBezTo>
                      <a:pt x="136353" y="42600"/>
                      <a:pt x="143115" y="89463"/>
                      <a:pt x="143115" y="89463"/>
                    </a:cubicBezTo>
                    <a:lnTo>
                      <a:pt x="128637" y="105084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988FD757-4DCA-9D56-3FFB-043EB2B75E02}"/>
                  </a:ext>
                </a:extLst>
              </p:cNvPr>
              <p:cNvSpPr/>
              <p:nvPr/>
            </p:nvSpPr>
            <p:spPr>
              <a:xfrm>
                <a:off x="4437767" y="3795592"/>
                <a:ext cx="69962" cy="13574"/>
              </a:xfrm>
              <a:custGeom>
                <a:avLst/>
                <a:gdLst>
                  <a:gd name="connsiteX0" fmla="*/ 69938 w 69962"/>
                  <a:gd name="connsiteY0" fmla="*/ 2025 h 13574"/>
                  <a:gd name="connsiteX1" fmla="*/ 67937 w 69962"/>
                  <a:gd name="connsiteY1" fmla="*/ 4596 h 13574"/>
                  <a:gd name="connsiteX2" fmla="*/ 2596 w 69962"/>
                  <a:gd name="connsiteY2" fmla="*/ 13550 h 13574"/>
                  <a:gd name="connsiteX3" fmla="*/ 24 w 69962"/>
                  <a:gd name="connsiteY3" fmla="*/ 11550 h 13574"/>
                  <a:gd name="connsiteX4" fmla="*/ 24 w 69962"/>
                  <a:gd name="connsiteY4" fmla="*/ 11550 h 13574"/>
                  <a:gd name="connsiteX5" fmla="*/ 2025 w 69962"/>
                  <a:gd name="connsiteY5" fmla="*/ 8978 h 13574"/>
                  <a:gd name="connsiteX6" fmla="*/ 67271 w 69962"/>
                  <a:gd name="connsiteY6" fmla="*/ 24 h 13574"/>
                  <a:gd name="connsiteX7" fmla="*/ 69938 w 69962"/>
                  <a:gd name="connsiteY7" fmla="*/ 2025 h 13574"/>
                  <a:gd name="connsiteX8" fmla="*/ 69938 w 69962"/>
                  <a:gd name="connsiteY8" fmla="*/ 2025 h 1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62" h="13574">
                    <a:moveTo>
                      <a:pt x="69938" y="2025"/>
                    </a:moveTo>
                    <a:cubicBezTo>
                      <a:pt x="70128" y="3263"/>
                      <a:pt x="69176" y="4406"/>
                      <a:pt x="67937" y="4596"/>
                    </a:cubicBezTo>
                    <a:lnTo>
                      <a:pt x="2596" y="13550"/>
                    </a:lnTo>
                    <a:cubicBezTo>
                      <a:pt x="1358" y="13740"/>
                      <a:pt x="120" y="12788"/>
                      <a:pt x="24" y="11550"/>
                    </a:cubicBezTo>
                    <a:lnTo>
                      <a:pt x="24" y="11550"/>
                    </a:lnTo>
                    <a:cubicBezTo>
                      <a:pt x="-166" y="10311"/>
                      <a:pt x="786" y="9073"/>
                      <a:pt x="2025" y="8978"/>
                    </a:cubicBezTo>
                    <a:lnTo>
                      <a:pt x="67271" y="24"/>
                    </a:lnTo>
                    <a:cubicBezTo>
                      <a:pt x="68604" y="-166"/>
                      <a:pt x="69747" y="786"/>
                      <a:pt x="69938" y="2025"/>
                    </a:cubicBezTo>
                    <a:lnTo>
                      <a:pt x="69938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FF9287AF-8D2A-3E06-60B5-BC3FB2DB9A54}"/>
                  </a:ext>
                </a:extLst>
              </p:cNvPr>
              <p:cNvSpPr/>
              <p:nvPr/>
            </p:nvSpPr>
            <p:spPr>
              <a:xfrm>
                <a:off x="4426052" y="3782162"/>
                <a:ext cx="78629" cy="14621"/>
              </a:xfrm>
              <a:custGeom>
                <a:avLst/>
                <a:gdLst>
                  <a:gd name="connsiteX0" fmla="*/ 78606 w 78629"/>
                  <a:gd name="connsiteY0" fmla="*/ 1929 h 14621"/>
                  <a:gd name="connsiteX1" fmla="*/ 76605 w 78629"/>
                  <a:gd name="connsiteY1" fmla="*/ 4596 h 14621"/>
                  <a:gd name="connsiteX2" fmla="*/ 2691 w 78629"/>
                  <a:gd name="connsiteY2" fmla="*/ 14598 h 14621"/>
                  <a:gd name="connsiteX3" fmla="*/ 24 w 78629"/>
                  <a:gd name="connsiteY3" fmla="*/ 12597 h 14621"/>
                  <a:gd name="connsiteX4" fmla="*/ 24 w 78629"/>
                  <a:gd name="connsiteY4" fmla="*/ 12597 h 14621"/>
                  <a:gd name="connsiteX5" fmla="*/ 2025 w 78629"/>
                  <a:gd name="connsiteY5" fmla="*/ 10026 h 14621"/>
                  <a:gd name="connsiteX6" fmla="*/ 75939 w 78629"/>
                  <a:gd name="connsiteY6" fmla="*/ 24 h 14621"/>
                  <a:gd name="connsiteX7" fmla="*/ 78606 w 78629"/>
                  <a:gd name="connsiteY7" fmla="*/ 2025 h 14621"/>
                  <a:gd name="connsiteX8" fmla="*/ 78606 w 78629"/>
                  <a:gd name="connsiteY8" fmla="*/ 2025 h 14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621">
                    <a:moveTo>
                      <a:pt x="78606" y="1929"/>
                    </a:moveTo>
                    <a:cubicBezTo>
                      <a:pt x="78796" y="3168"/>
                      <a:pt x="77844" y="4406"/>
                      <a:pt x="76605" y="4596"/>
                    </a:cubicBezTo>
                    <a:lnTo>
                      <a:pt x="2691" y="14598"/>
                    </a:lnTo>
                    <a:cubicBezTo>
                      <a:pt x="1358" y="14788"/>
                      <a:pt x="215" y="13836"/>
                      <a:pt x="24" y="12597"/>
                    </a:cubicBezTo>
                    <a:lnTo>
                      <a:pt x="24" y="12597"/>
                    </a:lnTo>
                    <a:cubicBezTo>
                      <a:pt x="-166" y="11359"/>
                      <a:pt x="786" y="10216"/>
                      <a:pt x="2025" y="10026"/>
                    </a:cubicBezTo>
                    <a:lnTo>
                      <a:pt x="75939" y="24"/>
                    </a:lnTo>
                    <a:cubicBezTo>
                      <a:pt x="77177" y="-166"/>
                      <a:pt x="78415" y="786"/>
                      <a:pt x="78606" y="2025"/>
                    </a:cubicBezTo>
                    <a:lnTo>
                      <a:pt x="78606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AE00AD46-2DE5-9E4B-E4AD-7F867B7C7F62}"/>
                  </a:ext>
                </a:extLst>
              </p:cNvPr>
              <p:cNvSpPr/>
              <p:nvPr/>
            </p:nvSpPr>
            <p:spPr>
              <a:xfrm>
                <a:off x="4413383" y="3770749"/>
                <a:ext cx="78822" cy="14795"/>
              </a:xfrm>
              <a:custGeom>
                <a:avLst/>
                <a:gdLst>
                  <a:gd name="connsiteX0" fmla="*/ 78796 w 78822"/>
                  <a:gd name="connsiteY0" fmla="*/ 2007 h 14795"/>
                  <a:gd name="connsiteX1" fmla="*/ 76796 w 78822"/>
                  <a:gd name="connsiteY1" fmla="*/ 4674 h 14795"/>
                  <a:gd name="connsiteX2" fmla="*/ 2691 w 78822"/>
                  <a:gd name="connsiteY2" fmla="*/ 14771 h 14795"/>
                  <a:gd name="connsiteX3" fmla="*/ 24 w 78822"/>
                  <a:gd name="connsiteY3" fmla="*/ 12771 h 14795"/>
                  <a:gd name="connsiteX4" fmla="*/ 24 w 78822"/>
                  <a:gd name="connsiteY4" fmla="*/ 12771 h 14795"/>
                  <a:gd name="connsiteX5" fmla="*/ 2025 w 78822"/>
                  <a:gd name="connsiteY5" fmla="*/ 10104 h 14795"/>
                  <a:gd name="connsiteX6" fmla="*/ 76129 w 78822"/>
                  <a:gd name="connsiteY6" fmla="*/ 7 h 14795"/>
                  <a:gd name="connsiteX7" fmla="*/ 78796 w 78822"/>
                  <a:gd name="connsiteY7" fmla="*/ 2007 h 14795"/>
                  <a:gd name="connsiteX8" fmla="*/ 78796 w 78822"/>
                  <a:gd name="connsiteY8" fmla="*/ 2007 h 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2" h="14795">
                    <a:moveTo>
                      <a:pt x="78796" y="2007"/>
                    </a:moveTo>
                    <a:cubicBezTo>
                      <a:pt x="78987" y="3341"/>
                      <a:pt x="78129" y="4484"/>
                      <a:pt x="76796" y="4674"/>
                    </a:cubicBezTo>
                    <a:lnTo>
                      <a:pt x="2691" y="14771"/>
                    </a:lnTo>
                    <a:cubicBezTo>
                      <a:pt x="1453" y="14962"/>
                      <a:pt x="215" y="14009"/>
                      <a:pt x="24" y="12771"/>
                    </a:cubicBezTo>
                    <a:lnTo>
                      <a:pt x="24" y="12771"/>
                    </a:lnTo>
                    <a:cubicBezTo>
                      <a:pt x="-166" y="11437"/>
                      <a:pt x="786" y="10294"/>
                      <a:pt x="2025" y="10104"/>
                    </a:cubicBezTo>
                    <a:lnTo>
                      <a:pt x="76129" y="7"/>
                    </a:lnTo>
                    <a:cubicBezTo>
                      <a:pt x="77462" y="-88"/>
                      <a:pt x="78606" y="769"/>
                      <a:pt x="78796" y="2007"/>
                    </a:cubicBezTo>
                    <a:lnTo>
                      <a:pt x="78796" y="200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878FCCEE-45A2-04E8-71DC-D2718F1EC89A}"/>
                  </a:ext>
                </a:extLst>
              </p:cNvPr>
              <p:cNvSpPr/>
              <p:nvPr/>
            </p:nvSpPr>
            <p:spPr>
              <a:xfrm>
                <a:off x="4405952" y="3760445"/>
                <a:ext cx="76607" cy="14624"/>
              </a:xfrm>
              <a:custGeom>
                <a:avLst/>
                <a:gdLst>
                  <a:gd name="connsiteX0" fmla="*/ 76512 w 76607"/>
                  <a:gd name="connsiteY0" fmla="*/ 2025 h 14624"/>
                  <a:gd name="connsiteX1" fmla="*/ 74512 w 76607"/>
                  <a:gd name="connsiteY1" fmla="*/ 4692 h 14624"/>
                  <a:gd name="connsiteX2" fmla="*/ 2598 w 76607"/>
                  <a:gd name="connsiteY2" fmla="*/ 14598 h 14624"/>
                  <a:gd name="connsiteX3" fmla="*/ 26 w 76607"/>
                  <a:gd name="connsiteY3" fmla="*/ 12597 h 14624"/>
                  <a:gd name="connsiteX4" fmla="*/ 26 w 76607"/>
                  <a:gd name="connsiteY4" fmla="*/ 12597 h 14624"/>
                  <a:gd name="connsiteX5" fmla="*/ 2027 w 76607"/>
                  <a:gd name="connsiteY5" fmla="*/ 9930 h 14624"/>
                  <a:gd name="connsiteX6" fmla="*/ 73940 w 76607"/>
                  <a:gd name="connsiteY6" fmla="*/ 24 h 14624"/>
                  <a:gd name="connsiteX7" fmla="*/ 76607 w 76607"/>
                  <a:gd name="connsiteY7" fmla="*/ 2025 h 14624"/>
                  <a:gd name="connsiteX8" fmla="*/ 76607 w 76607"/>
                  <a:gd name="connsiteY8" fmla="*/ 2025 h 14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07" h="14624">
                    <a:moveTo>
                      <a:pt x="76512" y="2025"/>
                    </a:moveTo>
                    <a:cubicBezTo>
                      <a:pt x="76703" y="3263"/>
                      <a:pt x="75750" y="4501"/>
                      <a:pt x="74512" y="4692"/>
                    </a:cubicBezTo>
                    <a:lnTo>
                      <a:pt x="2598" y="14598"/>
                    </a:lnTo>
                    <a:cubicBezTo>
                      <a:pt x="1360" y="14788"/>
                      <a:pt x="217" y="13931"/>
                      <a:pt x="26" y="12597"/>
                    </a:cubicBezTo>
                    <a:lnTo>
                      <a:pt x="26" y="12597"/>
                    </a:lnTo>
                    <a:cubicBezTo>
                      <a:pt x="-164" y="11264"/>
                      <a:pt x="693" y="10216"/>
                      <a:pt x="2027" y="9930"/>
                    </a:cubicBezTo>
                    <a:lnTo>
                      <a:pt x="73940" y="24"/>
                    </a:lnTo>
                    <a:cubicBezTo>
                      <a:pt x="75179" y="-166"/>
                      <a:pt x="76417" y="786"/>
                      <a:pt x="76607" y="2025"/>
                    </a:cubicBezTo>
                    <a:lnTo>
                      <a:pt x="76607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A146EDC5-E22C-3E41-5BC6-43B780F227E1}"/>
                  </a:ext>
                </a:extLst>
              </p:cNvPr>
              <p:cNvSpPr/>
              <p:nvPr/>
            </p:nvSpPr>
            <p:spPr>
              <a:xfrm>
                <a:off x="4408811" y="3750651"/>
                <a:ext cx="57079" cy="11844"/>
              </a:xfrm>
              <a:custGeom>
                <a:avLst/>
                <a:gdLst>
                  <a:gd name="connsiteX0" fmla="*/ 56984 w 57079"/>
                  <a:gd name="connsiteY0" fmla="*/ 2008 h 11844"/>
                  <a:gd name="connsiteX1" fmla="*/ 54984 w 57079"/>
                  <a:gd name="connsiteY1" fmla="*/ 4579 h 11844"/>
                  <a:gd name="connsiteX2" fmla="*/ 2596 w 57079"/>
                  <a:gd name="connsiteY2" fmla="*/ 11818 h 11844"/>
                  <a:gd name="connsiteX3" fmla="*/ 24 w 57079"/>
                  <a:gd name="connsiteY3" fmla="*/ 9818 h 11844"/>
                  <a:gd name="connsiteX4" fmla="*/ 24 w 57079"/>
                  <a:gd name="connsiteY4" fmla="*/ 9818 h 11844"/>
                  <a:gd name="connsiteX5" fmla="*/ 2025 w 57079"/>
                  <a:gd name="connsiteY5" fmla="*/ 7246 h 11844"/>
                  <a:gd name="connsiteX6" fmla="*/ 54412 w 57079"/>
                  <a:gd name="connsiteY6" fmla="*/ 7 h 11844"/>
                  <a:gd name="connsiteX7" fmla="*/ 57079 w 57079"/>
                  <a:gd name="connsiteY7" fmla="*/ 2008 h 11844"/>
                  <a:gd name="connsiteX8" fmla="*/ 57079 w 57079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79" h="11844">
                    <a:moveTo>
                      <a:pt x="56984" y="2008"/>
                    </a:moveTo>
                    <a:cubicBezTo>
                      <a:pt x="57174" y="3341"/>
                      <a:pt x="56222" y="4484"/>
                      <a:pt x="54984" y="4579"/>
                    </a:cubicBezTo>
                    <a:lnTo>
                      <a:pt x="2596" y="11818"/>
                    </a:lnTo>
                    <a:cubicBezTo>
                      <a:pt x="1358" y="12009"/>
                      <a:pt x="120" y="11152"/>
                      <a:pt x="24" y="9818"/>
                    </a:cubicBezTo>
                    <a:lnTo>
                      <a:pt x="24" y="9818"/>
                    </a:lnTo>
                    <a:cubicBezTo>
                      <a:pt x="-166" y="8580"/>
                      <a:pt x="786" y="7342"/>
                      <a:pt x="2025" y="7246"/>
                    </a:cubicBezTo>
                    <a:lnTo>
                      <a:pt x="54412" y="7"/>
                    </a:lnTo>
                    <a:cubicBezTo>
                      <a:pt x="55650" y="-88"/>
                      <a:pt x="56793" y="769"/>
                      <a:pt x="57079" y="2008"/>
                    </a:cubicBezTo>
                    <a:lnTo>
                      <a:pt x="57079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158A107A-3E43-1C94-90BC-3DC67356CABD}"/>
                  </a:ext>
                </a:extLst>
              </p:cNvPr>
              <p:cNvSpPr/>
              <p:nvPr/>
            </p:nvSpPr>
            <p:spPr>
              <a:xfrm>
                <a:off x="4403163" y="3744371"/>
                <a:ext cx="94677" cy="44959"/>
              </a:xfrm>
              <a:custGeom>
                <a:avLst/>
                <a:gdLst>
                  <a:gd name="connsiteX0" fmla="*/ 5482 w 94677"/>
                  <a:gd name="connsiteY0" fmla="*/ 44959 h 44959"/>
                  <a:gd name="connsiteX1" fmla="*/ 25104 w 94677"/>
                  <a:gd name="connsiteY1" fmla="*/ 192 h 44959"/>
                  <a:gd name="connsiteX2" fmla="*/ 94065 w 94677"/>
                  <a:gd name="connsiteY2" fmla="*/ 21719 h 44959"/>
                  <a:gd name="connsiteX3" fmla="*/ 5482 w 94677"/>
                  <a:gd name="connsiteY3" fmla="*/ 44959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77" h="44959">
                    <a:moveTo>
                      <a:pt x="5482" y="44959"/>
                    </a:moveTo>
                    <a:cubicBezTo>
                      <a:pt x="5482" y="44959"/>
                      <a:pt x="-15663" y="2859"/>
                      <a:pt x="25104" y="192"/>
                    </a:cubicBezTo>
                    <a:cubicBezTo>
                      <a:pt x="65966" y="-2380"/>
                      <a:pt x="94065" y="21719"/>
                      <a:pt x="94065" y="21719"/>
                    </a:cubicBezTo>
                    <a:cubicBezTo>
                      <a:pt x="94065" y="21719"/>
                      <a:pt x="107781" y="37530"/>
                      <a:pt x="5482" y="44959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2749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950FBC5A-1389-52B3-2C59-103AB797B9DA}"/>
                  </a:ext>
                </a:extLst>
              </p:cNvPr>
              <p:cNvSpPr/>
              <p:nvPr/>
            </p:nvSpPr>
            <p:spPr>
              <a:xfrm>
                <a:off x="4521707" y="3810062"/>
                <a:ext cx="425808" cy="1017302"/>
              </a:xfrm>
              <a:custGeom>
                <a:avLst/>
                <a:gdLst>
                  <a:gd name="connsiteX0" fmla="*/ 424053 w 425808"/>
                  <a:gd name="connsiteY0" fmla="*/ 999491 h 1017302"/>
                  <a:gd name="connsiteX1" fmla="*/ 14764 w 425808"/>
                  <a:gd name="connsiteY1" fmla="*/ 10700 h 1017302"/>
                  <a:gd name="connsiteX2" fmla="*/ 0 w 425808"/>
                  <a:gd name="connsiteY2" fmla="*/ 509 h 1017302"/>
                  <a:gd name="connsiteX3" fmla="*/ 420910 w 425808"/>
                  <a:gd name="connsiteY3" fmla="*/ 1017302 h 1017302"/>
                  <a:gd name="connsiteX4" fmla="*/ 425577 w 425808"/>
                  <a:gd name="connsiteY4" fmla="*/ 1010540 h 1017302"/>
                  <a:gd name="connsiteX5" fmla="*/ 424053 w 425808"/>
                  <a:gd name="connsiteY5" fmla="*/ 999491 h 101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08" h="1017302">
                    <a:moveTo>
                      <a:pt x="424053" y="999491"/>
                    </a:moveTo>
                    <a:lnTo>
                      <a:pt x="14764" y="10700"/>
                    </a:lnTo>
                    <a:cubicBezTo>
                      <a:pt x="11525" y="2985"/>
                      <a:pt x="4953" y="-1587"/>
                      <a:pt x="0" y="509"/>
                    </a:cubicBezTo>
                    <a:lnTo>
                      <a:pt x="420910" y="1017302"/>
                    </a:lnTo>
                    <a:cubicBezTo>
                      <a:pt x="423386" y="1016255"/>
                      <a:pt x="425005" y="1013683"/>
                      <a:pt x="425577" y="1010540"/>
                    </a:cubicBezTo>
                    <a:cubicBezTo>
                      <a:pt x="426149" y="1007396"/>
                      <a:pt x="425672" y="1003396"/>
                      <a:pt x="424053" y="99949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F00CFB0B-7770-97C2-BF3A-9C95436EF616}"/>
                  </a:ext>
                </a:extLst>
              </p:cNvPr>
              <p:cNvSpPr/>
              <p:nvPr/>
            </p:nvSpPr>
            <p:spPr>
              <a:xfrm>
                <a:off x="4855749" y="4642389"/>
                <a:ext cx="126278" cy="252219"/>
              </a:xfrm>
              <a:custGeom>
                <a:avLst/>
                <a:gdLst>
                  <a:gd name="connsiteX0" fmla="*/ 124778 w 126278"/>
                  <a:gd name="connsiteY0" fmla="*/ 224790 h 252219"/>
                  <a:gd name="connsiteX1" fmla="*/ 24765 w 126278"/>
                  <a:gd name="connsiteY1" fmla="*/ 0 h 252219"/>
                  <a:gd name="connsiteX2" fmla="*/ 0 w 126278"/>
                  <a:gd name="connsiteY2" fmla="*/ 10287 h 252219"/>
                  <a:gd name="connsiteX3" fmla="*/ 88106 w 126278"/>
                  <a:gd name="connsiteY3" fmla="*/ 240030 h 252219"/>
                  <a:gd name="connsiteX4" fmla="*/ 114014 w 126278"/>
                  <a:gd name="connsiteY4" fmla="*/ 250698 h 252219"/>
                  <a:gd name="connsiteX5" fmla="*/ 124778 w 126278"/>
                  <a:gd name="connsiteY5" fmla="*/ 240030 h 252219"/>
                  <a:gd name="connsiteX6" fmla="*/ 124778 w 126278"/>
                  <a:gd name="connsiteY6" fmla="*/ 224790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78" h="252219">
                    <a:moveTo>
                      <a:pt x="124778" y="224790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106" y="240030"/>
                    </a:lnTo>
                    <a:cubicBezTo>
                      <a:pt x="92297" y="250126"/>
                      <a:pt x="103823" y="254889"/>
                      <a:pt x="114014" y="250698"/>
                    </a:cubicBezTo>
                    <a:cubicBezTo>
                      <a:pt x="119063" y="248602"/>
                      <a:pt x="122777" y="244697"/>
                      <a:pt x="124778" y="240030"/>
                    </a:cubicBezTo>
                    <a:cubicBezTo>
                      <a:pt x="126683" y="235363"/>
                      <a:pt x="126873" y="229933"/>
                      <a:pt x="124778" y="22479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253A6EAB-64DE-1518-CE27-45FBFCB96FAB}"/>
                  </a:ext>
                </a:extLst>
              </p:cNvPr>
              <p:cNvSpPr/>
              <p:nvPr/>
            </p:nvSpPr>
            <p:spPr>
              <a:xfrm>
                <a:off x="4869846" y="4642484"/>
                <a:ext cx="112181" cy="249745"/>
              </a:xfrm>
              <a:custGeom>
                <a:avLst/>
                <a:gdLst>
                  <a:gd name="connsiteX0" fmla="*/ 110680 w 112181"/>
                  <a:gd name="connsiteY0" fmla="*/ 224695 h 249745"/>
                  <a:gd name="connsiteX1" fmla="*/ 110680 w 112181"/>
                  <a:gd name="connsiteY1" fmla="*/ 239935 h 249745"/>
                  <a:gd name="connsiteX2" fmla="*/ 101632 w 112181"/>
                  <a:gd name="connsiteY2" fmla="*/ 249746 h 249745"/>
                  <a:gd name="connsiteX3" fmla="*/ 0 w 112181"/>
                  <a:gd name="connsiteY3" fmla="*/ 4381 h 249745"/>
                  <a:gd name="connsiteX4" fmla="*/ 10573 w 112181"/>
                  <a:gd name="connsiteY4" fmla="*/ 0 h 249745"/>
                  <a:gd name="connsiteX5" fmla="*/ 110585 w 112181"/>
                  <a:gd name="connsiteY5" fmla="*/ 224790 h 2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181" h="249745">
                    <a:moveTo>
                      <a:pt x="110680" y="224695"/>
                    </a:moveTo>
                    <a:cubicBezTo>
                      <a:pt x="112776" y="229838"/>
                      <a:pt x="112585" y="235268"/>
                      <a:pt x="110680" y="239935"/>
                    </a:cubicBezTo>
                    <a:cubicBezTo>
                      <a:pt x="108966" y="244030"/>
                      <a:pt x="105823" y="247555"/>
                      <a:pt x="101632" y="249746"/>
                    </a:cubicBezTo>
                    <a:cubicBezTo>
                      <a:pt x="67723" y="167926"/>
                      <a:pt x="33909" y="86106"/>
                      <a:pt x="0" y="4381"/>
                    </a:cubicBezTo>
                    <a:lnTo>
                      <a:pt x="10573" y="0"/>
                    </a:lnTo>
                    <a:lnTo>
                      <a:pt x="110585" y="22479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9" name="Graphic 36">
              <a:extLst>
                <a:ext uri="{FF2B5EF4-FFF2-40B4-BE49-F238E27FC236}">
                  <a16:creationId xmlns:a16="http://schemas.microsoft.com/office/drawing/2014/main" id="{32098A53-9717-D1D4-6D32-3CF08C32A704}"/>
                </a:ext>
              </a:extLst>
            </p:cNvPr>
            <p:cNvGrpSpPr/>
            <p:nvPr/>
          </p:nvGrpSpPr>
          <p:grpSpPr>
            <a:xfrm>
              <a:off x="6169914" y="4751123"/>
              <a:ext cx="1066432" cy="1488971"/>
              <a:chOff x="4449141" y="4071844"/>
              <a:chExt cx="738208" cy="1030698"/>
            </a:xfrm>
          </p:grpSpPr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FA5C987B-B6D1-64E3-140D-84EAAF9C9923}"/>
                  </a:ext>
                </a:extLst>
              </p:cNvPr>
              <p:cNvSpPr/>
              <p:nvPr/>
            </p:nvSpPr>
            <p:spPr>
              <a:xfrm>
                <a:off x="4540297" y="4108465"/>
                <a:ext cx="628913" cy="994077"/>
              </a:xfrm>
              <a:custGeom>
                <a:avLst/>
                <a:gdLst>
                  <a:gd name="connsiteX0" fmla="*/ 2556 w 628913"/>
                  <a:gd name="connsiteY0" fmla="*/ 136637 h 994077"/>
                  <a:gd name="connsiteX1" fmla="*/ 357457 w 628913"/>
                  <a:gd name="connsiteY1" fmla="*/ 994077 h 994077"/>
                  <a:gd name="connsiteX2" fmla="*/ 608727 w 628913"/>
                  <a:gd name="connsiteY2" fmla="*/ 889969 h 994077"/>
                  <a:gd name="connsiteX3" fmla="*/ 626443 w 628913"/>
                  <a:gd name="connsiteY3" fmla="*/ 847392 h 994077"/>
                  <a:gd name="connsiteX4" fmla="*/ 284019 w 628913"/>
                  <a:gd name="connsiteY4" fmla="*/ 20146 h 994077"/>
                  <a:gd name="connsiteX5" fmla="*/ 241347 w 628913"/>
                  <a:gd name="connsiteY5" fmla="*/ 2525 h 994077"/>
                  <a:gd name="connsiteX6" fmla="*/ 20177 w 628913"/>
                  <a:gd name="connsiteY6" fmla="*/ 94060 h 994077"/>
                  <a:gd name="connsiteX7" fmla="*/ 365 w 628913"/>
                  <a:gd name="connsiteY7" fmla="*/ 129112 h 994077"/>
                  <a:gd name="connsiteX8" fmla="*/ 2460 w 628913"/>
                  <a:gd name="connsiteY8" fmla="*/ 136637 h 99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8913" h="994077">
                    <a:moveTo>
                      <a:pt x="2556" y="136637"/>
                    </a:moveTo>
                    <a:lnTo>
                      <a:pt x="357457" y="994077"/>
                    </a:lnTo>
                    <a:lnTo>
                      <a:pt x="608727" y="889969"/>
                    </a:lnTo>
                    <a:cubicBezTo>
                      <a:pt x="625395" y="883111"/>
                      <a:pt x="633301" y="864061"/>
                      <a:pt x="626443" y="847392"/>
                    </a:cubicBezTo>
                    <a:lnTo>
                      <a:pt x="284019" y="20146"/>
                    </a:lnTo>
                    <a:cubicBezTo>
                      <a:pt x="277161" y="3477"/>
                      <a:pt x="258016" y="-4429"/>
                      <a:pt x="241347" y="2525"/>
                    </a:cubicBezTo>
                    <a:lnTo>
                      <a:pt x="20177" y="94060"/>
                    </a:lnTo>
                    <a:cubicBezTo>
                      <a:pt x="5985" y="99870"/>
                      <a:pt x="-1826" y="114634"/>
                      <a:pt x="365" y="129112"/>
                    </a:cubicBezTo>
                    <a:cubicBezTo>
                      <a:pt x="746" y="131588"/>
                      <a:pt x="1413" y="134255"/>
                      <a:pt x="2460" y="13663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881AC9C5-9311-5A6A-3AFA-37D23B67E7AD}"/>
                  </a:ext>
                </a:extLst>
              </p:cNvPr>
              <p:cNvSpPr/>
              <p:nvPr/>
            </p:nvSpPr>
            <p:spPr>
              <a:xfrm>
                <a:off x="4540352" y="4108382"/>
                <a:ext cx="470845" cy="994159"/>
              </a:xfrm>
              <a:custGeom>
                <a:avLst/>
                <a:gdLst>
                  <a:gd name="connsiteX0" fmla="*/ 1263 w 470845"/>
                  <a:gd name="connsiteY0" fmla="*/ 133099 h 994159"/>
                  <a:gd name="connsiteX1" fmla="*/ 1073 w 470845"/>
                  <a:gd name="connsiteY1" fmla="*/ 132433 h 994159"/>
                  <a:gd name="connsiteX2" fmla="*/ 20123 w 470845"/>
                  <a:gd name="connsiteY2" fmla="*/ 94047 h 994159"/>
                  <a:gd name="connsiteX3" fmla="*/ 241293 w 470845"/>
                  <a:gd name="connsiteY3" fmla="*/ 2512 h 994159"/>
                  <a:gd name="connsiteX4" fmla="*/ 283965 w 470845"/>
                  <a:gd name="connsiteY4" fmla="*/ 20133 h 994159"/>
                  <a:gd name="connsiteX5" fmla="*/ 299396 w 470845"/>
                  <a:gd name="connsiteY5" fmla="*/ 57471 h 994159"/>
                  <a:gd name="connsiteX6" fmla="*/ 283394 w 470845"/>
                  <a:gd name="connsiteY6" fmla="*/ 70901 h 994159"/>
                  <a:gd name="connsiteX7" fmla="*/ 133756 w 470845"/>
                  <a:gd name="connsiteY7" fmla="*/ 132814 h 994159"/>
                  <a:gd name="connsiteX8" fmla="*/ 470846 w 470845"/>
                  <a:gd name="connsiteY8" fmla="*/ 947201 h 994159"/>
                  <a:gd name="connsiteX9" fmla="*/ 357403 w 470845"/>
                  <a:gd name="connsiteY9" fmla="*/ 994160 h 994159"/>
                  <a:gd name="connsiteX10" fmla="*/ 17456 w 470845"/>
                  <a:gd name="connsiteY10" fmla="*/ 173009 h 994159"/>
                  <a:gd name="connsiteX11" fmla="*/ 2502 w 470845"/>
                  <a:gd name="connsiteY11" fmla="*/ 136814 h 994159"/>
                  <a:gd name="connsiteX12" fmla="*/ 1263 w 470845"/>
                  <a:gd name="connsiteY12" fmla="*/ 133195 h 99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0845" h="994159">
                    <a:moveTo>
                      <a:pt x="1263" y="133099"/>
                    </a:moveTo>
                    <a:cubicBezTo>
                      <a:pt x="1263" y="133099"/>
                      <a:pt x="1168" y="132623"/>
                      <a:pt x="1073" y="132433"/>
                    </a:cubicBezTo>
                    <a:cubicBezTo>
                      <a:pt x="-3023" y="116907"/>
                      <a:pt x="4883" y="100333"/>
                      <a:pt x="20123" y="94047"/>
                    </a:cubicBezTo>
                    <a:lnTo>
                      <a:pt x="241293" y="2512"/>
                    </a:lnTo>
                    <a:cubicBezTo>
                      <a:pt x="257962" y="-4442"/>
                      <a:pt x="277012" y="3560"/>
                      <a:pt x="283965" y="20133"/>
                    </a:cubicBezTo>
                    <a:lnTo>
                      <a:pt x="299396" y="57471"/>
                    </a:lnTo>
                    <a:cubicBezTo>
                      <a:pt x="295776" y="63281"/>
                      <a:pt x="290252" y="68044"/>
                      <a:pt x="283394" y="70901"/>
                    </a:cubicBezTo>
                    <a:lnTo>
                      <a:pt x="133756" y="132814"/>
                    </a:lnTo>
                    <a:lnTo>
                      <a:pt x="470846" y="947201"/>
                    </a:lnTo>
                    <a:lnTo>
                      <a:pt x="357403" y="994160"/>
                    </a:lnTo>
                    <a:lnTo>
                      <a:pt x="17456" y="173009"/>
                    </a:lnTo>
                    <a:lnTo>
                      <a:pt x="2502" y="136814"/>
                    </a:lnTo>
                    <a:cubicBezTo>
                      <a:pt x="2025" y="135671"/>
                      <a:pt x="1549" y="134433"/>
                      <a:pt x="1263" y="133195"/>
                    </a:cubicBezTo>
                    <a:close/>
                  </a:path>
                </a:pathLst>
              </a:custGeom>
              <a:solidFill>
                <a:schemeClr val="accent6">
                  <a:lumMod val="25000"/>
                  <a:lumOff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078ECFF4-1AC3-F5EA-C298-C94F5339D1BB}"/>
                  </a:ext>
                </a:extLst>
              </p:cNvPr>
              <p:cNvSpPr/>
              <p:nvPr/>
            </p:nvSpPr>
            <p:spPr>
              <a:xfrm>
                <a:off x="4515982" y="4071844"/>
                <a:ext cx="323108" cy="196495"/>
              </a:xfrm>
              <a:custGeom>
                <a:avLst/>
                <a:gdLst>
                  <a:gd name="connsiteX0" fmla="*/ 14774 w 323108"/>
                  <a:gd name="connsiteY0" fmla="*/ 176591 h 196495"/>
                  <a:gd name="connsiteX1" fmla="*/ 58589 w 323108"/>
                  <a:gd name="connsiteY1" fmla="*/ 193831 h 196495"/>
                  <a:gd name="connsiteX2" fmla="*/ 301858 w 323108"/>
                  <a:gd name="connsiteY2" fmla="*/ 93152 h 196495"/>
                  <a:gd name="connsiteX3" fmla="*/ 320717 w 323108"/>
                  <a:gd name="connsiteY3" fmla="*/ 50004 h 196495"/>
                  <a:gd name="connsiteX4" fmla="*/ 308239 w 323108"/>
                  <a:gd name="connsiteY4" fmla="*/ 19905 h 196495"/>
                  <a:gd name="connsiteX5" fmla="*/ 264425 w 323108"/>
                  <a:gd name="connsiteY5" fmla="*/ 2664 h 196495"/>
                  <a:gd name="connsiteX6" fmla="*/ 21251 w 323108"/>
                  <a:gd name="connsiteY6" fmla="*/ 103344 h 196495"/>
                  <a:gd name="connsiteX7" fmla="*/ 2392 w 323108"/>
                  <a:gd name="connsiteY7" fmla="*/ 146492 h 196495"/>
                  <a:gd name="connsiteX8" fmla="*/ 14869 w 323108"/>
                  <a:gd name="connsiteY8" fmla="*/ 176591 h 196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108" h="196495">
                    <a:moveTo>
                      <a:pt x="14774" y="176591"/>
                    </a:moveTo>
                    <a:cubicBezTo>
                      <a:pt x="21632" y="193260"/>
                      <a:pt x="41254" y="200975"/>
                      <a:pt x="58589" y="193831"/>
                    </a:cubicBezTo>
                    <a:lnTo>
                      <a:pt x="301858" y="93152"/>
                    </a:lnTo>
                    <a:cubicBezTo>
                      <a:pt x="319193" y="86008"/>
                      <a:pt x="327575" y="66672"/>
                      <a:pt x="320717" y="50004"/>
                    </a:cubicBezTo>
                    <a:lnTo>
                      <a:pt x="308239" y="19905"/>
                    </a:lnTo>
                    <a:cubicBezTo>
                      <a:pt x="301381" y="3236"/>
                      <a:pt x="281760" y="-4479"/>
                      <a:pt x="264425" y="2664"/>
                    </a:cubicBezTo>
                    <a:lnTo>
                      <a:pt x="21251" y="103344"/>
                    </a:lnTo>
                    <a:cubicBezTo>
                      <a:pt x="3916" y="110487"/>
                      <a:pt x="-4466" y="129823"/>
                      <a:pt x="2392" y="146492"/>
                    </a:cubicBezTo>
                    <a:lnTo>
                      <a:pt x="14869" y="176591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9F1B623C-6FA7-000B-C73A-BDDE617A8FD0}"/>
                  </a:ext>
                </a:extLst>
              </p:cNvPr>
              <p:cNvSpPr/>
              <p:nvPr/>
            </p:nvSpPr>
            <p:spPr>
              <a:xfrm>
                <a:off x="4529397" y="4306921"/>
                <a:ext cx="392916" cy="710793"/>
              </a:xfrm>
              <a:custGeom>
                <a:avLst/>
                <a:gdLst>
                  <a:gd name="connsiteX0" fmla="*/ 2883 w 392916"/>
                  <a:gd name="connsiteY0" fmla="*/ 79341 h 710793"/>
                  <a:gd name="connsiteX1" fmla="*/ 254628 w 392916"/>
                  <a:gd name="connsiteY1" fmla="*/ 687513 h 710793"/>
                  <a:gd name="connsiteX2" fmla="*/ 303968 w 392916"/>
                  <a:gd name="connsiteY2" fmla="*/ 707896 h 710793"/>
                  <a:gd name="connsiteX3" fmla="*/ 369595 w 392916"/>
                  <a:gd name="connsiteY3" fmla="*/ 680750 h 710793"/>
                  <a:gd name="connsiteX4" fmla="*/ 390074 w 392916"/>
                  <a:gd name="connsiteY4" fmla="*/ 631506 h 710793"/>
                  <a:gd name="connsiteX5" fmla="*/ 138328 w 392916"/>
                  <a:gd name="connsiteY5" fmla="*/ 23334 h 710793"/>
                  <a:gd name="connsiteX6" fmla="*/ 88989 w 392916"/>
                  <a:gd name="connsiteY6" fmla="*/ 2856 h 710793"/>
                  <a:gd name="connsiteX7" fmla="*/ 23361 w 392916"/>
                  <a:gd name="connsiteY7" fmla="*/ 30002 h 710793"/>
                  <a:gd name="connsiteX8" fmla="*/ 2883 w 392916"/>
                  <a:gd name="connsiteY8" fmla="*/ 79341 h 710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916" h="710793">
                    <a:moveTo>
                      <a:pt x="2883" y="79341"/>
                    </a:moveTo>
                    <a:lnTo>
                      <a:pt x="254628" y="687513"/>
                    </a:lnTo>
                    <a:cubicBezTo>
                      <a:pt x="262534" y="706753"/>
                      <a:pt x="284632" y="715897"/>
                      <a:pt x="303968" y="707896"/>
                    </a:cubicBezTo>
                    <a:lnTo>
                      <a:pt x="369595" y="680750"/>
                    </a:lnTo>
                    <a:cubicBezTo>
                      <a:pt x="388836" y="672749"/>
                      <a:pt x="397980" y="650651"/>
                      <a:pt x="390074" y="631506"/>
                    </a:cubicBezTo>
                    <a:lnTo>
                      <a:pt x="138328" y="23334"/>
                    </a:lnTo>
                    <a:cubicBezTo>
                      <a:pt x="130327" y="3999"/>
                      <a:pt x="108324" y="-5050"/>
                      <a:pt x="88989" y="2856"/>
                    </a:cubicBezTo>
                    <a:lnTo>
                      <a:pt x="23361" y="30002"/>
                    </a:lnTo>
                    <a:cubicBezTo>
                      <a:pt x="4121" y="38003"/>
                      <a:pt x="-5118" y="60101"/>
                      <a:pt x="2883" y="793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7123BE8A-230C-409C-C5F7-0332632782AF}"/>
                  </a:ext>
                </a:extLst>
              </p:cNvPr>
              <p:cNvSpPr/>
              <p:nvPr/>
            </p:nvSpPr>
            <p:spPr>
              <a:xfrm>
                <a:off x="4539042" y="4380970"/>
                <a:ext cx="304105" cy="597080"/>
              </a:xfrm>
              <a:custGeom>
                <a:avLst/>
                <a:gdLst>
                  <a:gd name="connsiteX0" fmla="*/ 0 w 304105"/>
                  <a:gd name="connsiteY0" fmla="*/ 21485 h 597080"/>
                  <a:gd name="connsiteX1" fmla="*/ 238316 w 304105"/>
                  <a:gd name="connsiteY1" fmla="*/ 597080 h 597080"/>
                  <a:gd name="connsiteX2" fmla="*/ 284321 w 304105"/>
                  <a:gd name="connsiteY2" fmla="*/ 578030 h 597080"/>
                  <a:gd name="connsiteX3" fmla="*/ 301657 w 304105"/>
                  <a:gd name="connsiteY3" fmla="*/ 536120 h 597080"/>
                  <a:gd name="connsiteX4" fmla="*/ 87916 w 304105"/>
                  <a:gd name="connsiteY4" fmla="*/ 19865 h 597080"/>
                  <a:gd name="connsiteX5" fmla="*/ 46006 w 304105"/>
                  <a:gd name="connsiteY5" fmla="*/ 2435 h 597080"/>
                  <a:gd name="connsiteX6" fmla="*/ 0 w 304105"/>
                  <a:gd name="connsiteY6" fmla="*/ 21485 h 59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4105" h="597080">
                    <a:moveTo>
                      <a:pt x="0" y="21485"/>
                    </a:moveTo>
                    <a:lnTo>
                      <a:pt x="238316" y="597080"/>
                    </a:lnTo>
                    <a:lnTo>
                      <a:pt x="284321" y="578030"/>
                    </a:lnTo>
                    <a:cubicBezTo>
                      <a:pt x="300704" y="571268"/>
                      <a:pt x="308420" y="552503"/>
                      <a:pt x="301657" y="536120"/>
                    </a:cubicBezTo>
                    <a:lnTo>
                      <a:pt x="87916" y="19865"/>
                    </a:lnTo>
                    <a:cubicBezTo>
                      <a:pt x="81153" y="3482"/>
                      <a:pt x="62389" y="-4328"/>
                      <a:pt x="46006" y="2435"/>
                    </a:cubicBezTo>
                    <a:lnTo>
                      <a:pt x="0" y="21485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75" name="Graphic 36">
                <a:extLst>
                  <a:ext uri="{FF2B5EF4-FFF2-40B4-BE49-F238E27FC236}">
                    <a16:creationId xmlns:a16="http://schemas.microsoft.com/office/drawing/2014/main" id="{C5EF7C57-4958-E628-3B99-8EA14D464571}"/>
                  </a:ext>
                </a:extLst>
              </p:cNvPr>
              <p:cNvGrpSpPr/>
              <p:nvPr/>
            </p:nvGrpSpPr>
            <p:grpSpPr>
              <a:xfrm>
                <a:off x="4859851" y="4278309"/>
                <a:ext cx="113049" cy="165913"/>
                <a:chOff x="4859851" y="4278309"/>
                <a:chExt cx="113049" cy="165913"/>
              </a:xfrm>
            </p:grpSpPr>
            <p:sp>
              <p:nvSpPr>
                <p:cNvPr id="1089" name="Freeform: Shape 1088">
                  <a:extLst>
                    <a:ext uri="{FF2B5EF4-FFF2-40B4-BE49-F238E27FC236}">
                      <a16:creationId xmlns:a16="http://schemas.microsoft.com/office/drawing/2014/main" id="{105D751F-BF9F-962D-16FB-583B17987823}"/>
                    </a:ext>
                  </a:extLst>
                </p:cNvPr>
                <p:cNvSpPr/>
                <p:nvPr/>
              </p:nvSpPr>
              <p:spPr>
                <a:xfrm>
                  <a:off x="4859946" y="4278309"/>
                  <a:ext cx="112954" cy="165913"/>
                </a:xfrm>
                <a:custGeom>
                  <a:avLst/>
                  <a:gdLst>
                    <a:gd name="connsiteX0" fmla="*/ 2470 w 112954"/>
                    <a:gd name="connsiteY0" fmla="*/ 48136 h 165913"/>
                    <a:gd name="connsiteX1" fmla="*/ 42952 w 112954"/>
                    <a:gd name="connsiteY1" fmla="*/ 145768 h 165913"/>
                    <a:gd name="connsiteX2" fmla="*/ 85624 w 112954"/>
                    <a:gd name="connsiteY2" fmla="*/ 163389 h 165913"/>
                    <a:gd name="connsiteX3" fmla="*/ 92767 w 112954"/>
                    <a:gd name="connsiteY3" fmla="*/ 160436 h 165913"/>
                    <a:gd name="connsiteX4" fmla="*/ 110484 w 112954"/>
                    <a:gd name="connsiteY4" fmla="*/ 117859 h 165913"/>
                    <a:gd name="connsiteX5" fmla="*/ 70003 w 112954"/>
                    <a:gd name="connsiteY5" fmla="*/ 20133 h 165913"/>
                    <a:gd name="connsiteX6" fmla="*/ 27426 w 112954"/>
                    <a:gd name="connsiteY6" fmla="*/ 2512 h 165913"/>
                    <a:gd name="connsiteX7" fmla="*/ 20187 w 112954"/>
                    <a:gd name="connsiteY7" fmla="*/ 5464 h 165913"/>
                    <a:gd name="connsiteX8" fmla="*/ 2470 w 112954"/>
                    <a:gd name="connsiteY8" fmla="*/ 48136 h 16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954" h="165913">
                      <a:moveTo>
                        <a:pt x="2470" y="48136"/>
                      </a:moveTo>
                      <a:lnTo>
                        <a:pt x="42952" y="145768"/>
                      </a:lnTo>
                      <a:cubicBezTo>
                        <a:pt x="49905" y="162436"/>
                        <a:pt x="68955" y="170342"/>
                        <a:pt x="85624" y="163389"/>
                      </a:cubicBezTo>
                      <a:lnTo>
                        <a:pt x="92767" y="160436"/>
                      </a:lnTo>
                      <a:cubicBezTo>
                        <a:pt x="109436" y="153578"/>
                        <a:pt x="117342" y="134528"/>
                        <a:pt x="110484" y="117859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90" name="Freeform: Shape 1089">
                  <a:extLst>
                    <a:ext uri="{FF2B5EF4-FFF2-40B4-BE49-F238E27FC236}">
                      <a16:creationId xmlns:a16="http://schemas.microsoft.com/office/drawing/2014/main" id="{81367827-4E17-66B1-898D-88E1E878A3FF}"/>
                    </a:ext>
                  </a:extLst>
                </p:cNvPr>
                <p:cNvSpPr/>
                <p:nvPr/>
              </p:nvSpPr>
              <p:spPr>
                <a:xfrm>
                  <a:off x="4859851" y="4278309"/>
                  <a:ext cx="92672" cy="102809"/>
                </a:xfrm>
                <a:custGeom>
                  <a:avLst/>
                  <a:gdLst>
                    <a:gd name="connsiteX0" fmla="*/ 2566 w 92672"/>
                    <a:gd name="connsiteY0" fmla="*/ 48136 h 102809"/>
                    <a:gd name="connsiteX1" fmla="*/ 25235 w 92672"/>
                    <a:gd name="connsiteY1" fmla="*/ 102810 h 102809"/>
                    <a:gd name="connsiteX2" fmla="*/ 51810 w 92672"/>
                    <a:gd name="connsiteY2" fmla="*/ 93380 h 102809"/>
                    <a:gd name="connsiteX3" fmla="*/ 67240 w 92672"/>
                    <a:gd name="connsiteY3" fmla="*/ 86998 h 102809"/>
                    <a:gd name="connsiteX4" fmla="*/ 92672 w 92672"/>
                    <a:gd name="connsiteY4" fmla="*/ 74806 h 102809"/>
                    <a:gd name="connsiteX5" fmla="*/ 70003 w 92672"/>
                    <a:gd name="connsiteY5" fmla="*/ 20133 h 102809"/>
                    <a:gd name="connsiteX6" fmla="*/ 27426 w 92672"/>
                    <a:gd name="connsiteY6" fmla="*/ 2512 h 102809"/>
                    <a:gd name="connsiteX7" fmla="*/ 20187 w 92672"/>
                    <a:gd name="connsiteY7" fmla="*/ 5464 h 102809"/>
                    <a:gd name="connsiteX8" fmla="*/ 2470 w 92672"/>
                    <a:gd name="connsiteY8" fmla="*/ 48136 h 10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72" h="102809">
                      <a:moveTo>
                        <a:pt x="2566" y="48136"/>
                      </a:moveTo>
                      <a:lnTo>
                        <a:pt x="25235" y="102810"/>
                      </a:lnTo>
                      <a:cubicBezTo>
                        <a:pt x="33522" y="100333"/>
                        <a:pt x="42571" y="97190"/>
                        <a:pt x="51810" y="93380"/>
                      </a:cubicBezTo>
                      <a:lnTo>
                        <a:pt x="67240" y="86998"/>
                      </a:lnTo>
                      <a:cubicBezTo>
                        <a:pt x="76480" y="83093"/>
                        <a:pt x="85147" y="79093"/>
                        <a:pt x="92672" y="74806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91" name="Freeform: Shape 1090">
                  <a:extLst>
                    <a:ext uri="{FF2B5EF4-FFF2-40B4-BE49-F238E27FC236}">
                      <a16:creationId xmlns:a16="http://schemas.microsoft.com/office/drawing/2014/main" id="{443D6458-66C7-F39E-F513-54464C322863}"/>
                    </a:ext>
                  </a:extLst>
                </p:cNvPr>
                <p:cNvSpPr/>
                <p:nvPr/>
              </p:nvSpPr>
              <p:spPr>
                <a:xfrm>
                  <a:off x="4938085" y="4330690"/>
                  <a:ext cx="30630" cy="46661"/>
                </a:xfrm>
                <a:custGeom>
                  <a:avLst/>
                  <a:gdLst>
                    <a:gd name="connsiteX0" fmla="*/ 11962 w 30630"/>
                    <a:gd name="connsiteY0" fmla="*/ 40713 h 46661"/>
                    <a:gd name="connsiteX1" fmla="*/ 24630 w 30630"/>
                    <a:gd name="connsiteY1" fmla="*/ 45952 h 46661"/>
                    <a:gd name="connsiteX2" fmla="*/ 24630 w 30630"/>
                    <a:gd name="connsiteY2" fmla="*/ 45952 h 46661"/>
                    <a:gd name="connsiteX3" fmla="*/ 29869 w 30630"/>
                    <a:gd name="connsiteY3" fmla="*/ 33284 h 46661"/>
                    <a:gd name="connsiteX4" fmla="*/ 18629 w 30630"/>
                    <a:gd name="connsiteY4" fmla="*/ 6042 h 46661"/>
                    <a:gd name="connsiteX5" fmla="*/ 5961 w 30630"/>
                    <a:gd name="connsiteY5" fmla="*/ 708 h 46661"/>
                    <a:gd name="connsiteX6" fmla="*/ 5961 w 30630"/>
                    <a:gd name="connsiteY6" fmla="*/ 708 h 46661"/>
                    <a:gd name="connsiteX7" fmla="*/ 722 w 30630"/>
                    <a:gd name="connsiteY7" fmla="*/ 13376 h 46661"/>
                    <a:gd name="connsiteX8" fmla="*/ 12057 w 30630"/>
                    <a:gd name="connsiteY8" fmla="*/ 40713 h 4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30" h="46661">
                      <a:moveTo>
                        <a:pt x="11962" y="40713"/>
                      </a:moveTo>
                      <a:cubicBezTo>
                        <a:pt x="13962" y="45571"/>
                        <a:pt x="19677" y="47952"/>
                        <a:pt x="24630" y="45952"/>
                      </a:cubicBezTo>
                      <a:lnTo>
                        <a:pt x="24630" y="45952"/>
                      </a:lnTo>
                      <a:cubicBezTo>
                        <a:pt x="29583" y="43856"/>
                        <a:pt x="31964" y="38237"/>
                        <a:pt x="29869" y="33284"/>
                      </a:cubicBezTo>
                      <a:lnTo>
                        <a:pt x="18629" y="6042"/>
                      </a:lnTo>
                      <a:cubicBezTo>
                        <a:pt x="16534" y="1089"/>
                        <a:pt x="10914" y="-1292"/>
                        <a:pt x="5961" y="708"/>
                      </a:cubicBezTo>
                      <a:lnTo>
                        <a:pt x="5961" y="708"/>
                      </a:lnTo>
                      <a:cubicBezTo>
                        <a:pt x="1008" y="2804"/>
                        <a:pt x="-1278" y="8519"/>
                        <a:pt x="722" y="13376"/>
                      </a:cubicBezTo>
                      <a:lnTo>
                        <a:pt x="12057" y="40713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76" name="Graphic 36">
                <a:extLst>
                  <a:ext uri="{FF2B5EF4-FFF2-40B4-BE49-F238E27FC236}">
                    <a16:creationId xmlns:a16="http://schemas.microsoft.com/office/drawing/2014/main" id="{577677B5-E40D-1618-E158-C7D8378C3DA9}"/>
                  </a:ext>
                </a:extLst>
              </p:cNvPr>
              <p:cNvGrpSpPr/>
              <p:nvPr/>
            </p:nvGrpSpPr>
            <p:grpSpPr>
              <a:xfrm>
                <a:off x="4935397" y="4460658"/>
                <a:ext cx="113036" cy="166062"/>
                <a:chOff x="4935397" y="4460658"/>
                <a:chExt cx="113036" cy="166062"/>
              </a:xfrm>
            </p:grpSpPr>
            <p:sp>
              <p:nvSpPr>
                <p:cNvPr id="1086" name="Freeform: Shape 1085">
                  <a:extLst>
                    <a:ext uri="{FF2B5EF4-FFF2-40B4-BE49-F238E27FC236}">
                      <a16:creationId xmlns:a16="http://schemas.microsoft.com/office/drawing/2014/main" id="{45365E81-BF17-DDF0-7E8A-31F90D208527}"/>
                    </a:ext>
                  </a:extLst>
                </p:cNvPr>
                <p:cNvSpPr/>
                <p:nvPr/>
              </p:nvSpPr>
              <p:spPr>
                <a:xfrm>
                  <a:off x="4935397" y="4460658"/>
                  <a:ext cx="113036" cy="166062"/>
                </a:xfrm>
                <a:custGeom>
                  <a:avLst/>
                  <a:gdLst>
                    <a:gd name="connsiteX0" fmla="*/ 2553 w 113036"/>
                    <a:gd name="connsiteY0" fmla="*/ 48190 h 166062"/>
                    <a:gd name="connsiteX1" fmla="*/ 43034 w 113036"/>
                    <a:gd name="connsiteY1" fmla="*/ 145917 h 166062"/>
                    <a:gd name="connsiteX2" fmla="*/ 85706 w 113036"/>
                    <a:gd name="connsiteY2" fmla="*/ 163538 h 166062"/>
                    <a:gd name="connsiteX3" fmla="*/ 92850 w 113036"/>
                    <a:gd name="connsiteY3" fmla="*/ 160490 h 166062"/>
                    <a:gd name="connsiteX4" fmla="*/ 110566 w 113036"/>
                    <a:gd name="connsiteY4" fmla="*/ 117913 h 166062"/>
                    <a:gd name="connsiteX5" fmla="*/ 70085 w 113036"/>
                    <a:gd name="connsiteY5" fmla="*/ 20187 h 166062"/>
                    <a:gd name="connsiteX6" fmla="*/ 27413 w 113036"/>
                    <a:gd name="connsiteY6" fmla="*/ 2470 h 166062"/>
                    <a:gd name="connsiteX7" fmla="*/ 20174 w 113036"/>
                    <a:gd name="connsiteY7" fmla="*/ 5423 h 166062"/>
                    <a:gd name="connsiteX8" fmla="*/ 2457 w 113036"/>
                    <a:gd name="connsiteY8" fmla="*/ 48095 h 1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036" h="166062">
                      <a:moveTo>
                        <a:pt x="2553" y="48190"/>
                      </a:moveTo>
                      <a:lnTo>
                        <a:pt x="43034" y="145917"/>
                      </a:lnTo>
                      <a:cubicBezTo>
                        <a:pt x="49987" y="162586"/>
                        <a:pt x="69037" y="170491"/>
                        <a:pt x="85706" y="163538"/>
                      </a:cubicBezTo>
                      <a:lnTo>
                        <a:pt x="92850" y="160490"/>
                      </a:lnTo>
                      <a:cubicBezTo>
                        <a:pt x="109518" y="153632"/>
                        <a:pt x="117424" y="134487"/>
                        <a:pt x="110566" y="117913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7" name="Freeform: Shape 1086">
                  <a:extLst>
                    <a:ext uri="{FF2B5EF4-FFF2-40B4-BE49-F238E27FC236}">
                      <a16:creationId xmlns:a16="http://schemas.microsoft.com/office/drawing/2014/main" id="{A1DBA1F4-0846-88B8-351A-1C4A75DB826A}"/>
                    </a:ext>
                  </a:extLst>
                </p:cNvPr>
                <p:cNvSpPr/>
                <p:nvPr/>
              </p:nvSpPr>
              <p:spPr>
                <a:xfrm>
                  <a:off x="4935397" y="4460754"/>
                  <a:ext cx="92659" cy="102768"/>
                </a:xfrm>
                <a:custGeom>
                  <a:avLst/>
                  <a:gdLst>
                    <a:gd name="connsiteX0" fmla="*/ 2553 w 92659"/>
                    <a:gd name="connsiteY0" fmla="*/ 48095 h 102768"/>
                    <a:gd name="connsiteX1" fmla="*/ 25127 w 92659"/>
                    <a:gd name="connsiteY1" fmla="*/ 102769 h 102768"/>
                    <a:gd name="connsiteX2" fmla="*/ 51797 w 92659"/>
                    <a:gd name="connsiteY2" fmla="*/ 93339 h 102768"/>
                    <a:gd name="connsiteX3" fmla="*/ 67228 w 92659"/>
                    <a:gd name="connsiteY3" fmla="*/ 86957 h 102768"/>
                    <a:gd name="connsiteX4" fmla="*/ 92659 w 92659"/>
                    <a:gd name="connsiteY4" fmla="*/ 74860 h 102768"/>
                    <a:gd name="connsiteX5" fmla="*/ 70085 w 92659"/>
                    <a:gd name="connsiteY5" fmla="*/ 20187 h 102768"/>
                    <a:gd name="connsiteX6" fmla="*/ 27413 w 92659"/>
                    <a:gd name="connsiteY6" fmla="*/ 2470 h 102768"/>
                    <a:gd name="connsiteX7" fmla="*/ 20174 w 92659"/>
                    <a:gd name="connsiteY7" fmla="*/ 5423 h 102768"/>
                    <a:gd name="connsiteX8" fmla="*/ 2457 w 92659"/>
                    <a:gd name="connsiteY8" fmla="*/ 48095 h 10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59" h="102768">
                      <a:moveTo>
                        <a:pt x="2553" y="48095"/>
                      </a:moveTo>
                      <a:lnTo>
                        <a:pt x="25127" y="102769"/>
                      </a:lnTo>
                      <a:cubicBezTo>
                        <a:pt x="33414" y="100292"/>
                        <a:pt x="42462" y="97149"/>
                        <a:pt x="51797" y="93339"/>
                      </a:cubicBezTo>
                      <a:lnTo>
                        <a:pt x="67228" y="86957"/>
                      </a:lnTo>
                      <a:cubicBezTo>
                        <a:pt x="76467" y="83147"/>
                        <a:pt x="85134" y="79051"/>
                        <a:pt x="92659" y="74860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8" name="Freeform: Shape 1087">
                  <a:extLst>
                    <a:ext uri="{FF2B5EF4-FFF2-40B4-BE49-F238E27FC236}">
                      <a16:creationId xmlns:a16="http://schemas.microsoft.com/office/drawing/2014/main" id="{ED916042-DBCA-9BE3-F287-10507DA1DF09}"/>
                    </a:ext>
                  </a:extLst>
                </p:cNvPr>
                <p:cNvSpPr/>
                <p:nvPr/>
              </p:nvSpPr>
              <p:spPr>
                <a:xfrm>
                  <a:off x="5013483" y="4513040"/>
                  <a:ext cx="30765" cy="46672"/>
                </a:xfrm>
                <a:custGeom>
                  <a:avLst/>
                  <a:gdLst>
                    <a:gd name="connsiteX0" fmla="*/ 12097 w 30765"/>
                    <a:gd name="connsiteY0" fmla="*/ 40672 h 46672"/>
                    <a:gd name="connsiteX1" fmla="*/ 24765 w 30765"/>
                    <a:gd name="connsiteY1" fmla="*/ 45911 h 46672"/>
                    <a:gd name="connsiteX2" fmla="*/ 24765 w 30765"/>
                    <a:gd name="connsiteY2" fmla="*/ 45911 h 46672"/>
                    <a:gd name="connsiteX3" fmla="*/ 30004 w 30765"/>
                    <a:gd name="connsiteY3" fmla="*/ 33242 h 46672"/>
                    <a:gd name="connsiteX4" fmla="*/ 18669 w 30765"/>
                    <a:gd name="connsiteY4" fmla="*/ 6001 h 46672"/>
                    <a:gd name="connsiteX5" fmla="*/ 6001 w 30765"/>
                    <a:gd name="connsiteY5" fmla="*/ 762 h 46672"/>
                    <a:gd name="connsiteX6" fmla="*/ 6001 w 30765"/>
                    <a:gd name="connsiteY6" fmla="*/ 762 h 46672"/>
                    <a:gd name="connsiteX7" fmla="*/ 762 w 30765"/>
                    <a:gd name="connsiteY7" fmla="*/ 13430 h 46672"/>
                    <a:gd name="connsiteX8" fmla="*/ 12002 w 30765"/>
                    <a:gd name="connsiteY8" fmla="*/ 40672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65" h="46672">
                      <a:moveTo>
                        <a:pt x="12097" y="40672"/>
                      </a:moveTo>
                      <a:cubicBezTo>
                        <a:pt x="14192" y="45625"/>
                        <a:pt x="19812" y="48006"/>
                        <a:pt x="24765" y="45911"/>
                      </a:cubicBezTo>
                      <a:lnTo>
                        <a:pt x="24765" y="45911"/>
                      </a:lnTo>
                      <a:cubicBezTo>
                        <a:pt x="29718" y="43815"/>
                        <a:pt x="32099" y="38195"/>
                        <a:pt x="30004" y="33242"/>
                      </a:cubicBezTo>
                      <a:lnTo>
                        <a:pt x="18669" y="6001"/>
                      </a:lnTo>
                      <a:cubicBezTo>
                        <a:pt x="16669" y="1048"/>
                        <a:pt x="10954" y="-1333"/>
                        <a:pt x="6001" y="762"/>
                      </a:cubicBezTo>
                      <a:lnTo>
                        <a:pt x="6001" y="762"/>
                      </a:lnTo>
                      <a:cubicBezTo>
                        <a:pt x="1048" y="2762"/>
                        <a:pt x="-1333" y="8477"/>
                        <a:pt x="762" y="13430"/>
                      </a:cubicBezTo>
                      <a:lnTo>
                        <a:pt x="12002" y="40672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77" name="Graphic 36">
                <a:extLst>
                  <a:ext uri="{FF2B5EF4-FFF2-40B4-BE49-F238E27FC236}">
                    <a16:creationId xmlns:a16="http://schemas.microsoft.com/office/drawing/2014/main" id="{9A3CF6A2-C3CA-A78D-FFCE-DACFA6316322}"/>
                  </a:ext>
                </a:extLst>
              </p:cNvPr>
              <p:cNvGrpSpPr/>
              <p:nvPr/>
            </p:nvGrpSpPr>
            <p:grpSpPr>
              <a:xfrm>
                <a:off x="5014346" y="4699061"/>
                <a:ext cx="173003" cy="250652"/>
                <a:chOff x="5014346" y="4699061"/>
                <a:chExt cx="173003" cy="250652"/>
              </a:xfrm>
            </p:grpSpPr>
            <p:sp>
              <p:nvSpPr>
                <p:cNvPr id="1084" name="Freeform: Shape 1083">
                  <a:extLst>
                    <a:ext uri="{FF2B5EF4-FFF2-40B4-BE49-F238E27FC236}">
                      <a16:creationId xmlns:a16="http://schemas.microsoft.com/office/drawing/2014/main" id="{CDB4BE5A-731D-F81F-F566-F8DB9FD472B4}"/>
                    </a:ext>
                  </a:extLst>
                </p:cNvPr>
                <p:cNvSpPr/>
                <p:nvPr/>
              </p:nvSpPr>
              <p:spPr>
                <a:xfrm>
                  <a:off x="5014346" y="4699061"/>
                  <a:ext cx="173003" cy="250652"/>
                </a:xfrm>
                <a:custGeom>
                  <a:avLst/>
                  <a:gdLst>
                    <a:gd name="connsiteX0" fmla="*/ 2470 w 173003"/>
                    <a:gd name="connsiteY0" fmla="*/ 68201 h 250652"/>
                    <a:gd name="connsiteX1" fmla="*/ 69622 w 173003"/>
                    <a:gd name="connsiteY1" fmla="*/ 230507 h 250652"/>
                    <a:gd name="connsiteX2" fmla="*/ 112294 w 173003"/>
                    <a:gd name="connsiteY2" fmla="*/ 248128 h 250652"/>
                    <a:gd name="connsiteX3" fmla="*/ 152870 w 173003"/>
                    <a:gd name="connsiteY3" fmla="*/ 231364 h 250652"/>
                    <a:gd name="connsiteX4" fmla="*/ 171063 w 173003"/>
                    <a:gd name="connsiteY4" fmla="*/ 190121 h 250652"/>
                    <a:gd name="connsiteX5" fmla="*/ 170587 w 173003"/>
                    <a:gd name="connsiteY5" fmla="*/ 188692 h 250652"/>
                    <a:gd name="connsiteX6" fmla="*/ 118485 w 173003"/>
                    <a:gd name="connsiteY6" fmla="*/ 20195 h 250652"/>
                    <a:gd name="connsiteX7" fmla="*/ 117818 w 173003"/>
                    <a:gd name="connsiteY7" fmla="*/ 18766 h 250652"/>
                    <a:gd name="connsiteX8" fmla="*/ 75813 w 173003"/>
                    <a:gd name="connsiteY8" fmla="*/ 2478 h 250652"/>
                    <a:gd name="connsiteX9" fmla="*/ 20187 w 173003"/>
                    <a:gd name="connsiteY9" fmla="*/ 25529 h 250652"/>
                    <a:gd name="connsiteX10" fmla="*/ 2470 w 173003"/>
                    <a:gd name="connsiteY10" fmla="*/ 68201 h 25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3003" h="250652">
                      <a:moveTo>
                        <a:pt x="2470" y="68201"/>
                      </a:moveTo>
                      <a:lnTo>
                        <a:pt x="69622" y="230507"/>
                      </a:lnTo>
                      <a:cubicBezTo>
                        <a:pt x="76480" y="247175"/>
                        <a:pt x="95625" y="255081"/>
                        <a:pt x="112294" y="248128"/>
                      </a:cubicBezTo>
                      <a:lnTo>
                        <a:pt x="152870" y="231364"/>
                      </a:lnTo>
                      <a:cubicBezTo>
                        <a:pt x="168967" y="224696"/>
                        <a:pt x="176968" y="206504"/>
                        <a:pt x="171063" y="190121"/>
                      </a:cubicBezTo>
                      <a:cubicBezTo>
                        <a:pt x="171063" y="189644"/>
                        <a:pt x="170777" y="189168"/>
                        <a:pt x="170587" y="188692"/>
                      </a:cubicBezTo>
                      <a:lnTo>
                        <a:pt x="118485" y="20195"/>
                      </a:lnTo>
                      <a:cubicBezTo>
                        <a:pt x="118294" y="19718"/>
                        <a:pt x="118104" y="19242"/>
                        <a:pt x="117818" y="18766"/>
                      </a:cubicBezTo>
                      <a:cubicBezTo>
                        <a:pt x="110484" y="3050"/>
                        <a:pt x="92005" y="-4189"/>
                        <a:pt x="75813" y="2478"/>
                      </a:cubicBezTo>
                      <a:lnTo>
                        <a:pt x="20187" y="25529"/>
                      </a:lnTo>
                      <a:cubicBezTo>
                        <a:pt x="3518" y="32482"/>
                        <a:pt x="-4388" y="51532"/>
                        <a:pt x="2470" y="68201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5" name="Freeform: Shape 1084">
                  <a:extLst>
                    <a:ext uri="{FF2B5EF4-FFF2-40B4-BE49-F238E27FC236}">
                      <a16:creationId xmlns:a16="http://schemas.microsoft.com/office/drawing/2014/main" id="{AB5812C6-B65A-BF5D-5344-C47B48DC01E1}"/>
                    </a:ext>
                  </a:extLst>
                </p:cNvPr>
                <p:cNvSpPr/>
                <p:nvPr/>
              </p:nvSpPr>
              <p:spPr>
                <a:xfrm>
                  <a:off x="5061439" y="4717923"/>
                  <a:ext cx="123969" cy="190031"/>
                </a:xfrm>
                <a:custGeom>
                  <a:avLst/>
                  <a:gdLst>
                    <a:gd name="connsiteX0" fmla="*/ 1764 w 123969"/>
                    <a:gd name="connsiteY0" fmla="*/ 54673 h 190031"/>
                    <a:gd name="connsiteX1" fmla="*/ 51580 w 123969"/>
                    <a:gd name="connsiteY1" fmla="*/ 175070 h 190031"/>
                    <a:gd name="connsiteX2" fmla="*/ 83203 w 123969"/>
                    <a:gd name="connsiteY2" fmla="*/ 188214 h 190031"/>
                    <a:gd name="connsiteX3" fmla="*/ 123970 w 123969"/>
                    <a:gd name="connsiteY3" fmla="*/ 171355 h 190031"/>
                    <a:gd name="connsiteX4" fmla="*/ 123494 w 123969"/>
                    <a:gd name="connsiteY4" fmla="*/ 169926 h 190031"/>
                    <a:gd name="connsiteX5" fmla="*/ 71392 w 123969"/>
                    <a:gd name="connsiteY5" fmla="*/ 1429 h 190031"/>
                    <a:gd name="connsiteX6" fmla="*/ 70725 w 123969"/>
                    <a:gd name="connsiteY6" fmla="*/ 0 h 190031"/>
                    <a:gd name="connsiteX7" fmla="*/ 14909 w 123969"/>
                    <a:gd name="connsiteY7" fmla="*/ 23146 h 190031"/>
                    <a:gd name="connsiteX8" fmla="*/ 1860 w 123969"/>
                    <a:gd name="connsiteY8" fmla="*/ 54769 h 19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3969" h="190031">
                      <a:moveTo>
                        <a:pt x="1764" y="54673"/>
                      </a:moveTo>
                      <a:lnTo>
                        <a:pt x="51580" y="175070"/>
                      </a:lnTo>
                      <a:cubicBezTo>
                        <a:pt x="56723" y="187452"/>
                        <a:pt x="70821" y="193262"/>
                        <a:pt x="83203" y="188214"/>
                      </a:cubicBezTo>
                      <a:lnTo>
                        <a:pt x="123970" y="171355"/>
                      </a:lnTo>
                      <a:cubicBezTo>
                        <a:pt x="123970" y="171355"/>
                        <a:pt x="123684" y="170402"/>
                        <a:pt x="123494" y="169926"/>
                      </a:cubicBezTo>
                      <a:lnTo>
                        <a:pt x="71392" y="1429"/>
                      </a:lnTo>
                      <a:cubicBezTo>
                        <a:pt x="71201" y="953"/>
                        <a:pt x="71011" y="476"/>
                        <a:pt x="70725" y="0"/>
                      </a:cubicBezTo>
                      <a:lnTo>
                        <a:pt x="14909" y="23146"/>
                      </a:lnTo>
                      <a:cubicBezTo>
                        <a:pt x="2622" y="28289"/>
                        <a:pt x="-3284" y="42481"/>
                        <a:pt x="1860" y="54769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43D3FFB7-0138-8692-CB35-94AA787AB060}"/>
                  </a:ext>
                </a:extLst>
              </p:cNvPr>
              <p:cNvSpPr/>
              <p:nvPr/>
            </p:nvSpPr>
            <p:spPr>
              <a:xfrm>
                <a:off x="4537233" y="4133468"/>
                <a:ext cx="301755" cy="134881"/>
              </a:xfrm>
              <a:custGeom>
                <a:avLst/>
                <a:gdLst>
                  <a:gd name="connsiteX0" fmla="*/ 301752 w 301755"/>
                  <a:gd name="connsiteY0" fmla="*/ 0 h 134881"/>
                  <a:gd name="connsiteX1" fmla="*/ 280511 w 301755"/>
                  <a:gd name="connsiteY1" fmla="*/ 31528 h 134881"/>
                  <a:gd name="connsiteX2" fmla="*/ 37243 w 301755"/>
                  <a:gd name="connsiteY2" fmla="*/ 132207 h 134881"/>
                  <a:gd name="connsiteX3" fmla="*/ 0 w 301755"/>
                  <a:gd name="connsiteY3" fmla="*/ 124968 h 134881"/>
                  <a:gd name="connsiteX4" fmla="*/ 301657 w 301755"/>
                  <a:gd name="connsiteY4" fmla="*/ 0 h 13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755" h="134881">
                    <a:moveTo>
                      <a:pt x="301752" y="0"/>
                    </a:moveTo>
                    <a:cubicBezTo>
                      <a:pt x="301942" y="13240"/>
                      <a:pt x="293846" y="26003"/>
                      <a:pt x="280511" y="31528"/>
                    </a:cubicBezTo>
                    <a:lnTo>
                      <a:pt x="37243" y="132207"/>
                    </a:lnTo>
                    <a:cubicBezTo>
                      <a:pt x="23908" y="137732"/>
                      <a:pt x="9239" y="134398"/>
                      <a:pt x="0" y="124968"/>
                    </a:cubicBezTo>
                    <a:lnTo>
                      <a:pt x="301657" y="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A8C28EE5-2E72-ED00-72F5-3029BBADD502}"/>
                  </a:ext>
                </a:extLst>
              </p:cNvPr>
              <p:cNvSpPr/>
              <p:nvPr/>
            </p:nvSpPr>
            <p:spPr>
              <a:xfrm>
                <a:off x="4729514" y="4315479"/>
                <a:ext cx="285901" cy="655405"/>
              </a:xfrm>
              <a:custGeom>
                <a:avLst/>
                <a:gdLst>
                  <a:gd name="connsiteX0" fmla="*/ 981 w 285901"/>
                  <a:gd name="connsiteY0" fmla="*/ 17252 h 655405"/>
                  <a:gd name="connsiteX1" fmla="*/ 261966 w 285901"/>
                  <a:gd name="connsiteY1" fmla="*/ 647712 h 655405"/>
                  <a:gd name="connsiteX2" fmla="*/ 268729 w 285901"/>
                  <a:gd name="connsiteY2" fmla="*/ 654475 h 655405"/>
                  <a:gd name="connsiteX3" fmla="*/ 278254 w 285901"/>
                  <a:gd name="connsiteY3" fmla="*/ 654475 h 655405"/>
                  <a:gd name="connsiteX4" fmla="*/ 278254 w 285901"/>
                  <a:gd name="connsiteY4" fmla="*/ 654475 h 655405"/>
                  <a:gd name="connsiteX5" fmla="*/ 284921 w 285901"/>
                  <a:gd name="connsiteY5" fmla="*/ 638187 h 655405"/>
                  <a:gd name="connsiteX6" fmla="*/ 23936 w 285901"/>
                  <a:gd name="connsiteY6" fmla="*/ 7727 h 655405"/>
                  <a:gd name="connsiteX7" fmla="*/ 17173 w 285901"/>
                  <a:gd name="connsiteY7" fmla="*/ 965 h 655405"/>
                  <a:gd name="connsiteX8" fmla="*/ 7648 w 285901"/>
                  <a:gd name="connsiteY8" fmla="*/ 965 h 655405"/>
                  <a:gd name="connsiteX9" fmla="*/ 7648 w 285901"/>
                  <a:gd name="connsiteY9" fmla="*/ 965 h 655405"/>
                  <a:gd name="connsiteX10" fmla="*/ 981 w 285901"/>
                  <a:gd name="connsiteY10" fmla="*/ 17252 h 65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5901" h="655405">
                    <a:moveTo>
                      <a:pt x="981" y="17252"/>
                    </a:moveTo>
                    <a:lnTo>
                      <a:pt x="261966" y="647712"/>
                    </a:lnTo>
                    <a:cubicBezTo>
                      <a:pt x="263299" y="650951"/>
                      <a:pt x="265776" y="653237"/>
                      <a:pt x="268729" y="654475"/>
                    </a:cubicBezTo>
                    <a:cubicBezTo>
                      <a:pt x="271681" y="655618"/>
                      <a:pt x="275015" y="655809"/>
                      <a:pt x="278254" y="654475"/>
                    </a:cubicBezTo>
                    <a:lnTo>
                      <a:pt x="278254" y="654475"/>
                    </a:lnTo>
                    <a:cubicBezTo>
                      <a:pt x="284635" y="651808"/>
                      <a:pt x="287588" y="644569"/>
                      <a:pt x="284921" y="638187"/>
                    </a:cubicBezTo>
                    <a:lnTo>
                      <a:pt x="23936" y="7727"/>
                    </a:lnTo>
                    <a:cubicBezTo>
                      <a:pt x="22603" y="4584"/>
                      <a:pt x="20126" y="2203"/>
                      <a:pt x="17173" y="965"/>
                    </a:cubicBezTo>
                    <a:cubicBezTo>
                      <a:pt x="14221" y="-273"/>
                      <a:pt x="10887" y="-369"/>
                      <a:pt x="7648" y="965"/>
                    </a:cubicBezTo>
                    <a:lnTo>
                      <a:pt x="7648" y="965"/>
                    </a:lnTo>
                    <a:cubicBezTo>
                      <a:pt x="1267" y="3632"/>
                      <a:pt x="-1686" y="10871"/>
                      <a:pt x="981" y="1725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AE718513-904F-65D4-75FB-B09AB1067855}"/>
                  </a:ext>
                </a:extLst>
              </p:cNvPr>
              <p:cNvSpPr/>
              <p:nvPr/>
            </p:nvSpPr>
            <p:spPr>
              <a:xfrm>
                <a:off x="4729609" y="4316444"/>
                <a:ext cx="278158" cy="654440"/>
              </a:xfrm>
              <a:custGeom>
                <a:avLst/>
                <a:gdLst>
                  <a:gd name="connsiteX0" fmla="*/ 886 w 278158"/>
                  <a:gd name="connsiteY0" fmla="*/ 16288 h 654440"/>
                  <a:gd name="connsiteX1" fmla="*/ 261871 w 278158"/>
                  <a:gd name="connsiteY1" fmla="*/ 646747 h 654440"/>
                  <a:gd name="connsiteX2" fmla="*/ 268633 w 278158"/>
                  <a:gd name="connsiteY2" fmla="*/ 653510 h 654440"/>
                  <a:gd name="connsiteX3" fmla="*/ 278158 w 278158"/>
                  <a:gd name="connsiteY3" fmla="*/ 653510 h 654440"/>
                  <a:gd name="connsiteX4" fmla="*/ 278158 w 278158"/>
                  <a:gd name="connsiteY4" fmla="*/ 653510 h 654440"/>
                  <a:gd name="connsiteX5" fmla="*/ 7648 w 278158"/>
                  <a:gd name="connsiteY5" fmla="*/ 0 h 654440"/>
                  <a:gd name="connsiteX6" fmla="*/ 7648 w 278158"/>
                  <a:gd name="connsiteY6" fmla="*/ 0 h 654440"/>
                  <a:gd name="connsiteX7" fmla="*/ 981 w 278158"/>
                  <a:gd name="connsiteY7" fmla="*/ 16288 h 65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158" h="654440">
                    <a:moveTo>
                      <a:pt x="886" y="16288"/>
                    </a:moveTo>
                    <a:lnTo>
                      <a:pt x="261871" y="646747"/>
                    </a:lnTo>
                    <a:cubicBezTo>
                      <a:pt x="263204" y="649986"/>
                      <a:pt x="265681" y="652272"/>
                      <a:pt x="268633" y="653510"/>
                    </a:cubicBezTo>
                    <a:cubicBezTo>
                      <a:pt x="271586" y="654653"/>
                      <a:pt x="274920" y="654844"/>
                      <a:pt x="278158" y="653510"/>
                    </a:cubicBezTo>
                    <a:lnTo>
                      <a:pt x="278158" y="653510"/>
                    </a:lnTo>
                    <a:cubicBezTo>
                      <a:pt x="278158" y="653510"/>
                      <a:pt x="7648" y="0"/>
                      <a:pt x="7648" y="0"/>
                    </a:cubicBezTo>
                    <a:lnTo>
                      <a:pt x="7648" y="0"/>
                    </a:lnTo>
                    <a:cubicBezTo>
                      <a:pt x="1267" y="2667"/>
                      <a:pt x="-1686" y="9906"/>
                      <a:pt x="981" y="16288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8D4D0D0B-504F-1F04-26CC-764CBB1AAF63}"/>
                  </a:ext>
                </a:extLst>
              </p:cNvPr>
              <p:cNvSpPr/>
              <p:nvPr/>
            </p:nvSpPr>
            <p:spPr>
              <a:xfrm>
                <a:off x="4505517" y="4208909"/>
                <a:ext cx="31713" cy="44286"/>
              </a:xfrm>
              <a:custGeom>
                <a:avLst/>
                <a:gdLst>
                  <a:gd name="connsiteX0" fmla="*/ 9808 w 31713"/>
                  <a:gd name="connsiteY0" fmla="*/ 37240 h 44286"/>
                  <a:gd name="connsiteX1" fmla="*/ 24667 w 31713"/>
                  <a:gd name="connsiteY1" fmla="*/ 43432 h 44286"/>
                  <a:gd name="connsiteX2" fmla="*/ 24667 w 31713"/>
                  <a:gd name="connsiteY2" fmla="*/ 43432 h 44286"/>
                  <a:gd name="connsiteX3" fmla="*/ 30859 w 31713"/>
                  <a:gd name="connsiteY3" fmla="*/ 28573 h 44286"/>
                  <a:gd name="connsiteX4" fmla="*/ 21905 w 31713"/>
                  <a:gd name="connsiteY4" fmla="*/ 7046 h 44286"/>
                  <a:gd name="connsiteX5" fmla="*/ 7046 w 31713"/>
                  <a:gd name="connsiteY5" fmla="*/ 855 h 44286"/>
                  <a:gd name="connsiteX6" fmla="*/ 7046 w 31713"/>
                  <a:gd name="connsiteY6" fmla="*/ 855 h 44286"/>
                  <a:gd name="connsiteX7" fmla="*/ 855 w 31713"/>
                  <a:gd name="connsiteY7" fmla="*/ 15714 h 44286"/>
                  <a:gd name="connsiteX8" fmla="*/ 9808 w 31713"/>
                  <a:gd name="connsiteY8" fmla="*/ 37240 h 4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13" h="44286">
                    <a:moveTo>
                      <a:pt x="9808" y="37240"/>
                    </a:moveTo>
                    <a:cubicBezTo>
                      <a:pt x="12190" y="43051"/>
                      <a:pt x="18857" y="45813"/>
                      <a:pt x="24667" y="43432"/>
                    </a:cubicBezTo>
                    <a:lnTo>
                      <a:pt x="24667" y="43432"/>
                    </a:lnTo>
                    <a:cubicBezTo>
                      <a:pt x="30478" y="41050"/>
                      <a:pt x="33240" y="34383"/>
                      <a:pt x="30859" y="28573"/>
                    </a:cubicBezTo>
                    <a:lnTo>
                      <a:pt x="21905" y="7046"/>
                    </a:lnTo>
                    <a:cubicBezTo>
                      <a:pt x="19524" y="1236"/>
                      <a:pt x="12856" y="-1526"/>
                      <a:pt x="7046" y="855"/>
                    </a:cubicBezTo>
                    <a:lnTo>
                      <a:pt x="7046" y="855"/>
                    </a:lnTo>
                    <a:cubicBezTo>
                      <a:pt x="1236" y="3236"/>
                      <a:pt x="-1526" y="9904"/>
                      <a:pt x="855" y="15714"/>
                    </a:cubicBezTo>
                    <a:lnTo>
                      <a:pt x="9808" y="37240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2" name="Freeform: Shape 1081">
                <a:extLst>
                  <a:ext uri="{FF2B5EF4-FFF2-40B4-BE49-F238E27FC236}">
                    <a16:creationId xmlns:a16="http://schemas.microsoft.com/office/drawing/2014/main" id="{86DBB798-33B3-2C7F-3CFC-1A804C556978}"/>
                  </a:ext>
                </a:extLst>
              </p:cNvPr>
              <p:cNvSpPr/>
              <p:nvPr/>
            </p:nvSpPr>
            <p:spPr>
              <a:xfrm>
                <a:off x="4449141" y="4223670"/>
                <a:ext cx="435182" cy="856362"/>
              </a:xfrm>
              <a:custGeom>
                <a:avLst/>
                <a:gdLst>
                  <a:gd name="connsiteX0" fmla="*/ 77900 w 435182"/>
                  <a:gd name="connsiteY0" fmla="*/ 21241 h 856362"/>
                  <a:gd name="connsiteX1" fmla="*/ 143527 w 435182"/>
                  <a:gd name="connsiteY1" fmla="*/ 475202 h 856362"/>
                  <a:gd name="connsiteX2" fmla="*/ 427181 w 435182"/>
                  <a:gd name="connsiteY2" fmla="*/ 827151 h 856362"/>
                  <a:gd name="connsiteX3" fmla="*/ 435182 w 435182"/>
                  <a:gd name="connsiteY3" fmla="*/ 846582 h 856362"/>
                  <a:gd name="connsiteX4" fmla="*/ 293355 w 435182"/>
                  <a:gd name="connsiteY4" fmla="*/ 816959 h 856362"/>
                  <a:gd name="connsiteX5" fmla="*/ 104189 w 435182"/>
                  <a:gd name="connsiteY5" fmla="*/ 459486 h 856362"/>
                  <a:gd name="connsiteX6" fmla="*/ 60088 w 435182"/>
                  <a:gd name="connsiteY6" fmla="*/ 0 h 856362"/>
                  <a:gd name="connsiteX7" fmla="*/ 77804 w 435182"/>
                  <a:gd name="connsiteY7" fmla="*/ 21241 h 8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5182" h="856362">
                    <a:moveTo>
                      <a:pt x="77900" y="21241"/>
                    </a:moveTo>
                    <a:cubicBezTo>
                      <a:pt x="77900" y="21241"/>
                      <a:pt x="-68023" y="110300"/>
                      <a:pt x="143527" y="475202"/>
                    </a:cubicBezTo>
                    <a:cubicBezTo>
                      <a:pt x="355172" y="840105"/>
                      <a:pt x="288497" y="837438"/>
                      <a:pt x="427181" y="827151"/>
                    </a:cubicBezTo>
                    <a:lnTo>
                      <a:pt x="435182" y="846582"/>
                    </a:lnTo>
                    <a:cubicBezTo>
                      <a:pt x="435182" y="846582"/>
                      <a:pt x="339361" y="882396"/>
                      <a:pt x="293355" y="816959"/>
                    </a:cubicBezTo>
                    <a:cubicBezTo>
                      <a:pt x="247350" y="751427"/>
                      <a:pt x="265066" y="747522"/>
                      <a:pt x="104189" y="459486"/>
                    </a:cubicBezTo>
                    <a:cubicBezTo>
                      <a:pt x="-56689" y="171545"/>
                      <a:pt x="2176" y="36576"/>
                      <a:pt x="60088" y="0"/>
                    </a:cubicBezTo>
                    <a:cubicBezTo>
                      <a:pt x="60088" y="0"/>
                      <a:pt x="81710" y="1143"/>
                      <a:pt x="77804" y="212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FC957CA3-8B09-7394-536D-E7052B2D50E7}"/>
                  </a:ext>
                </a:extLst>
              </p:cNvPr>
              <p:cNvSpPr/>
              <p:nvPr/>
            </p:nvSpPr>
            <p:spPr>
              <a:xfrm>
                <a:off x="4864133" y="5037720"/>
                <a:ext cx="31767" cy="44245"/>
              </a:xfrm>
              <a:custGeom>
                <a:avLst/>
                <a:gdLst>
                  <a:gd name="connsiteX0" fmla="*/ 9904 w 31767"/>
                  <a:gd name="connsiteY0" fmla="*/ 37199 h 44245"/>
                  <a:gd name="connsiteX1" fmla="*/ 24763 w 31767"/>
                  <a:gd name="connsiteY1" fmla="*/ 43391 h 44245"/>
                  <a:gd name="connsiteX2" fmla="*/ 24763 w 31767"/>
                  <a:gd name="connsiteY2" fmla="*/ 43391 h 44245"/>
                  <a:gd name="connsiteX3" fmla="*/ 30859 w 31767"/>
                  <a:gd name="connsiteY3" fmla="*/ 28532 h 44245"/>
                  <a:gd name="connsiteX4" fmla="*/ 21905 w 31767"/>
                  <a:gd name="connsiteY4" fmla="*/ 7005 h 44245"/>
                  <a:gd name="connsiteX5" fmla="*/ 7046 w 31767"/>
                  <a:gd name="connsiteY5" fmla="*/ 909 h 44245"/>
                  <a:gd name="connsiteX6" fmla="*/ 7046 w 31767"/>
                  <a:gd name="connsiteY6" fmla="*/ 909 h 44245"/>
                  <a:gd name="connsiteX7" fmla="*/ 855 w 31767"/>
                  <a:gd name="connsiteY7" fmla="*/ 15768 h 44245"/>
                  <a:gd name="connsiteX8" fmla="*/ 9713 w 31767"/>
                  <a:gd name="connsiteY8" fmla="*/ 37295 h 4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67" h="44245">
                    <a:moveTo>
                      <a:pt x="9904" y="37199"/>
                    </a:moveTo>
                    <a:cubicBezTo>
                      <a:pt x="12285" y="43010"/>
                      <a:pt x="18952" y="45772"/>
                      <a:pt x="24763" y="43391"/>
                    </a:cubicBezTo>
                    <a:lnTo>
                      <a:pt x="24763" y="43391"/>
                    </a:lnTo>
                    <a:cubicBezTo>
                      <a:pt x="30573" y="41010"/>
                      <a:pt x="33335" y="34342"/>
                      <a:pt x="30859" y="28532"/>
                    </a:cubicBezTo>
                    <a:lnTo>
                      <a:pt x="21905" y="7005"/>
                    </a:lnTo>
                    <a:cubicBezTo>
                      <a:pt x="19524" y="1195"/>
                      <a:pt x="12856" y="-1567"/>
                      <a:pt x="7046" y="909"/>
                    </a:cubicBezTo>
                    <a:lnTo>
                      <a:pt x="7046" y="909"/>
                    </a:lnTo>
                    <a:cubicBezTo>
                      <a:pt x="1236" y="3291"/>
                      <a:pt x="-1526" y="9958"/>
                      <a:pt x="855" y="15768"/>
                    </a:cubicBezTo>
                    <a:lnTo>
                      <a:pt x="9713" y="37295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81" name="Group 1280">
            <a:extLst>
              <a:ext uri="{FF2B5EF4-FFF2-40B4-BE49-F238E27FC236}">
                <a16:creationId xmlns:a16="http://schemas.microsoft.com/office/drawing/2014/main" id="{C9A66650-8087-377C-C99F-9D90C46181CF}"/>
              </a:ext>
            </a:extLst>
          </p:cNvPr>
          <p:cNvGrpSpPr/>
          <p:nvPr/>
        </p:nvGrpSpPr>
        <p:grpSpPr>
          <a:xfrm>
            <a:off x="8276855" y="-29157"/>
            <a:ext cx="4135894" cy="6880018"/>
            <a:chOff x="8065213" y="-18149"/>
            <a:chExt cx="4135894" cy="6880018"/>
          </a:xfrm>
        </p:grpSpPr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1F4E5D94-0987-505E-F2A2-5FB357A11C8F}"/>
                </a:ext>
              </a:extLst>
            </p:cNvPr>
            <p:cNvSpPr/>
            <p:nvPr/>
          </p:nvSpPr>
          <p:spPr>
            <a:xfrm>
              <a:off x="8065213" y="-18149"/>
              <a:ext cx="4135894" cy="6880018"/>
            </a:xfrm>
            <a:custGeom>
              <a:avLst/>
              <a:gdLst>
                <a:gd name="connsiteX0" fmla="*/ 0 w 4762500"/>
                <a:gd name="connsiteY0" fmla="*/ 0 h 4762500"/>
                <a:gd name="connsiteX1" fmla="*/ 4762500 w 4762500"/>
                <a:gd name="connsiteY1" fmla="*/ 0 h 4762500"/>
                <a:gd name="connsiteX2" fmla="*/ 4762500 w 4762500"/>
                <a:gd name="connsiteY2" fmla="*/ 4762500 h 4762500"/>
                <a:gd name="connsiteX3" fmla="*/ 0 w 4762500"/>
                <a:gd name="connsiteY3" fmla="*/ 4762500 h 476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00" h="4762500">
                  <a:moveTo>
                    <a:pt x="0" y="0"/>
                  </a:moveTo>
                  <a:lnTo>
                    <a:pt x="4762500" y="0"/>
                  </a:lnTo>
                  <a:lnTo>
                    <a:pt x="4762500" y="4762500"/>
                  </a:lnTo>
                  <a:lnTo>
                    <a:pt x="0" y="476250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2"/>
                </a:gs>
              </a:gsLst>
              <a:lin ang="16200000" scaled="1"/>
            </a:gra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283" name="Group 1282">
              <a:extLst>
                <a:ext uri="{FF2B5EF4-FFF2-40B4-BE49-F238E27FC236}">
                  <a16:creationId xmlns:a16="http://schemas.microsoft.com/office/drawing/2014/main" id="{D8650510-A49B-933F-2EBB-3276E430CCD2}"/>
                </a:ext>
              </a:extLst>
            </p:cNvPr>
            <p:cNvGrpSpPr/>
            <p:nvPr/>
          </p:nvGrpSpPr>
          <p:grpSpPr>
            <a:xfrm>
              <a:off x="8142956" y="2408689"/>
              <a:ext cx="873578" cy="1041909"/>
              <a:chOff x="7452403" y="2408689"/>
              <a:chExt cx="1564131" cy="1041909"/>
            </a:xfrm>
          </p:grpSpPr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C8210C2F-19A5-ADBF-66EE-C813E9EA0368}"/>
                  </a:ext>
                </a:extLst>
              </p:cNvPr>
              <p:cNvSpPr/>
              <p:nvPr/>
            </p:nvSpPr>
            <p:spPr>
              <a:xfrm>
                <a:off x="7452403" y="2409240"/>
                <a:ext cx="575009" cy="987371"/>
              </a:xfrm>
              <a:custGeom>
                <a:avLst/>
                <a:gdLst>
                  <a:gd name="connsiteX0" fmla="*/ 42233 w 398034"/>
                  <a:gd name="connsiteY0" fmla="*/ 637712 h 683480"/>
                  <a:gd name="connsiteX1" fmla="*/ 15563 w 398034"/>
                  <a:gd name="connsiteY1" fmla="*/ 607327 h 683480"/>
                  <a:gd name="connsiteX2" fmla="*/ 3657 w 398034"/>
                  <a:gd name="connsiteY2" fmla="*/ 563512 h 683480"/>
                  <a:gd name="connsiteX3" fmla="*/ 33375 w 398034"/>
                  <a:gd name="connsiteY3" fmla="*/ 555130 h 683480"/>
                  <a:gd name="connsiteX4" fmla="*/ 41281 w 398034"/>
                  <a:gd name="connsiteY4" fmla="*/ 536652 h 683480"/>
                  <a:gd name="connsiteX5" fmla="*/ 28136 w 398034"/>
                  <a:gd name="connsiteY5" fmla="*/ 515316 h 683480"/>
                  <a:gd name="connsiteX6" fmla="*/ 19945 w 398034"/>
                  <a:gd name="connsiteY6" fmla="*/ 481597 h 683480"/>
                  <a:gd name="connsiteX7" fmla="*/ 46805 w 398034"/>
                  <a:gd name="connsiteY7" fmla="*/ 480359 h 683480"/>
                  <a:gd name="connsiteX8" fmla="*/ 74523 w 398034"/>
                  <a:gd name="connsiteY8" fmla="*/ 472263 h 683480"/>
                  <a:gd name="connsiteX9" fmla="*/ 90620 w 398034"/>
                  <a:gd name="connsiteY9" fmla="*/ 457499 h 683480"/>
                  <a:gd name="connsiteX10" fmla="*/ 73761 w 398034"/>
                  <a:gd name="connsiteY10" fmla="*/ 435210 h 683480"/>
                  <a:gd name="connsiteX11" fmla="*/ 33851 w 398034"/>
                  <a:gd name="connsiteY11" fmla="*/ 422923 h 683480"/>
                  <a:gd name="connsiteX12" fmla="*/ 56330 w 398034"/>
                  <a:gd name="connsiteY12" fmla="*/ 409874 h 683480"/>
                  <a:gd name="connsiteX13" fmla="*/ 94716 w 398034"/>
                  <a:gd name="connsiteY13" fmla="*/ 397301 h 683480"/>
                  <a:gd name="connsiteX14" fmla="*/ 123005 w 398034"/>
                  <a:gd name="connsiteY14" fmla="*/ 388443 h 683480"/>
                  <a:gd name="connsiteX15" fmla="*/ 148437 w 398034"/>
                  <a:gd name="connsiteY15" fmla="*/ 378537 h 683480"/>
                  <a:gd name="connsiteX16" fmla="*/ 137483 w 398034"/>
                  <a:gd name="connsiteY16" fmla="*/ 364916 h 683480"/>
                  <a:gd name="connsiteX17" fmla="*/ 105860 w 398034"/>
                  <a:gd name="connsiteY17" fmla="*/ 358344 h 683480"/>
                  <a:gd name="connsiteX18" fmla="*/ 92716 w 398034"/>
                  <a:gd name="connsiteY18" fmla="*/ 333388 h 683480"/>
                  <a:gd name="connsiteX19" fmla="*/ 53949 w 398034"/>
                  <a:gd name="connsiteY19" fmla="*/ 319291 h 683480"/>
                  <a:gd name="connsiteX20" fmla="*/ 65093 w 398034"/>
                  <a:gd name="connsiteY20" fmla="*/ 310242 h 683480"/>
                  <a:gd name="connsiteX21" fmla="*/ 81095 w 398034"/>
                  <a:gd name="connsiteY21" fmla="*/ 301670 h 683480"/>
                  <a:gd name="connsiteX22" fmla="*/ 104146 w 398034"/>
                  <a:gd name="connsiteY22" fmla="*/ 301575 h 683480"/>
                  <a:gd name="connsiteX23" fmla="*/ 134626 w 398034"/>
                  <a:gd name="connsiteY23" fmla="*/ 308528 h 683480"/>
                  <a:gd name="connsiteX24" fmla="*/ 142912 w 398034"/>
                  <a:gd name="connsiteY24" fmla="*/ 296622 h 683480"/>
                  <a:gd name="connsiteX25" fmla="*/ 134911 w 398034"/>
                  <a:gd name="connsiteY25" fmla="*/ 275476 h 683480"/>
                  <a:gd name="connsiteX26" fmla="*/ 119767 w 398034"/>
                  <a:gd name="connsiteY26" fmla="*/ 271857 h 683480"/>
                  <a:gd name="connsiteX27" fmla="*/ 113861 w 398034"/>
                  <a:gd name="connsiteY27" fmla="*/ 259665 h 683480"/>
                  <a:gd name="connsiteX28" fmla="*/ 94430 w 398034"/>
                  <a:gd name="connsiteY28" fmla="*/ 235471 h 683480"/>
                  <a:gd name="connsiteX29" fmla="*/ 118528 w 398034"/>
                  <a:gd name="connsiteY29" fmla="*/ 237186 h 683480"/>
                  <a:gd name="connsiteX30" fmla="*/ 133864 w 398034"/>
                  <a:gd name="connsiteY30" fmla="*/ 240424 h 683480"/>
                  <a:gd name="connsiteX31" fmla="*/ 151866 w 398034"/>
                  <a:gd name="connsiteY31" fmla="*/ 238614 h 683480"/>
                  <a:gd name="connsiteX32" fmla="*/ 126148 w 398034"/>
                  <a:gd name="connsiteY32" fmla="*/ 210230 h 683480"/>
                  <a:gd name="connsiteX33" fmla="*/ 122053 w 398034"/>
                  <a:gd name="connsiteY33" fmla="*/ 191180 h 683480"/>
                  <a:gd name="connsiteX34" fmla="*/ 124148 w 398034"/>
                  <a:gd name="connsiteY34" fmla="*/ 182131 h 683480"/>
                  <a:gd name="connsiteX35" fmla="*/ 141198 w 398034"/>
                  <a:gd name="connsiteY35" fmla="*/ 188132 h 683480"/>
                  <a:gd name="connsiteX36" fmla="*/ 147770 w 398034"/>
                  <a:gd name="connsiteY36" fmla="*/ 181750 h 683480"/>
                  <a:gd name="connsiteX37" fmla="*/ 168249 w 398034"/>
                  <a:gd name="connsiteY37" fmla="*/ 185655 h 683480"/>
                  <a:gd name="connsiteX38" fmla="*/ 152533 w 398034"/>
                  <a:gd name="connsiteY38" fmla="*/ 169177 h 683480"/>
                  <a:gd name="connsiteX39" fmla="*/ 142532 w 398034"/>
                  <a:gd name="connsiteY39" fmla="*/ 153461 h 683480"/>
                  <a:gd name="connsiteX40" fmla="*/ 158343 w 398034"/>
                  <a:gd name="connsiteY40" fmla="*/ 154128 h 683480"/>
                  <a:gd name="connsiteX41" fmla="*/ 170059 w 398034"/>
                  <a:gd name="connsiteY41" fmla="*/ 155747 h 683480"/>
                  <a:gd name="connsiteX42" fmla="*/ 160629 w 398034"/>
                  <a:gd name="connsiteY42" fmla="*/ 138221 h 683480"/>
                  <a:gd name="connsiteX43" fmla="*/ 151199 w 398034"/>
                  <a:gd name="connsiteY43" fmla="*/ 127648 h 683480"/>
                  <a:gd name="connsiteX44" fmla="*/ 143389 w 398034"/>
                  <a:gd name="connsiteY44" fmla="*/ 119266 h 683480"/>
                  <a:gd name="connsiteX45" fmla="*/ 155581 w 398034"/>
                  <a:gd name="connsiteY45" fmla="*/ 117171 h 683480"/>
                  <a:gd name="connsiteX46" fmla="*/ 153199 w 398034"/>
                  <a:gd name="connsiteY46" fmla="*/ 104026 h 683480"/>
                  <a:gd name="connsiteX47" fmla="*/ 164915 w 398034"/>
                  <a:gd name="connsiteY47" fmla="*/ 104979 h 683480"/>
                  <a:gd name="connsiteX48" fmla="*/ 176440 w 398034"/>
                  <a:gd name="connsiteY48" fmla="*/ 110313 h 683480"/>
                  <a:gd name="connsiteX49" fmla="*/ 174345 w 398034"/>
                  <a:gd name="connsiteY49" fmla="*/ 91834 h 683480"/>
                  <a:gd name="connsiteX50" fmla="*/ 177584 w 398034"/>
                  <a:gd name="connsiteY50" fmla="*/ 80976 h 683480"/>
                  <a:gd name="connsiteX51" fmla="*/ 163106 w 398034"/>
                  <a:gd name="connsiteY51" fmla="*/ 60211 h 683480"/>
                  <a:gd name="connsiteX52" fmla="*/ 169773 w 398034"/>
                  <a:gd name="connsiteY52" fmla="*/ 60878 h 683480"/>
                  <a:gd name="connsiteX53" fmla="*/ 179679 w 398034"/>
                  <a:gd name="connsiteY53" fmla="*/ 69641 h 683480"/>
                  <a:gd name="connsiteX54" fmla="*/ 178917 w 398034"/>
                  <a:gd name="connsiteY54" fmla="*/ 49829 h 683480"/>
                  <a:gd name="connsiteX55" fmla="*/ 184918 w 398034"/>
                  <a:gd name="connsiteY55" fmla="*/ 51829 h 683480"/>
                  <a:gd name="connsiteX56" fmla="*/ 187394 w 398034"/>
                  <a:gd name="connsiteY56" fmla="*/ 22778 h 683480"/>
                  <a:gd name="connsiteX57" fmla="*/ 195681 w 398034"/>
                  <a:gd name="connsiteY57" fmla="*/ 394 h 683480"/>
                  <a:gd name="connsiteX58" fmla="*/ 203682 w 398034"/>
                  <a:gd name="connsiteY58" fmla="*/ 26016 h 683480"/>
                  <a:gd name="connsiteX59" fmla="*/ 211683 w 398034"/>
                  <a:gd name="connsiteY59" fmla="*/ 45733 h 683480"/>
                  <a:gd name="connsiteX60" fmla="*/ 207206 w 398034"/>
                  <a:gd name="connsiteY60" fmla="*/ 60878 h 683480"/>
                  <a:gd name="connsiteX61" fmla="*/ 208349 w 398034"/>
                  <a:gd name="connsiteY61" fmla="*/ 69927 h 683480"/>
                  <a:gd name="connsiteX62" fmla="*/ 216255 w 398034"/>
                  <a:gd name="connsiteY62" fmla="*/ 77166 h 683480"/>
                  <a:gd name="connsiteX63" fmla="*/ 202634 w 398034"/>
                  <a:gd name="connsiteY63" fmla="*/ 85262 h 683480"/>
                  <a:gd name="connsiteX64" fmla="*/ 211969 w 398034"/>
                  <a:gd name="connsiteY64" fmla="*/ 92787 h 683480"/>
                  <a:gd name="connsiteX65" fmla="*/ 199491 w 398034"/>
                  <a:gd name="connsiteY65" fmla="*/ 96311 h 683480"/>
                  <a:gd name="connsiteX66" fmla="*/ 211778 w 398034"/>
                  <a:gd name="connsiteY66" fmla="*/ 115837 h 683480"/>
                  <a:gd name="connsiteX67" fmla="*/ 207016 w 398034"/>
                  <a:gd name="connsiteY67" fmla="*/ 119742 h 683480"/>
                  <a:gd name="connsiteX68" fmla="*/ 235305 w 398034"/>
                  <a:gd name="connsiteY68" fmla="*/ 123743 h 683480"/>
                  <a:gd name="connsiteX69" fmla="*/ 228352 w 398034"/>
                  <a:gd name="connsiteY69" fmla="*/ 133554 h 683480"/>
                  <a:gd name="connsiteX70" fmla="*/ 243020 w 398034"/>
                  <a:gd name="connsiteY70" fmla="*/ 139840 h 683480"/>
                  <a:gd name="connsiteX71" fmla="*/ 227685 w 398034"/>
                  <a:gd name="connsiteY71" fmla="*/ 158319 h 683480"/>
                  <a:gd name="connsiteX72" fmla="*/ 232352 w 398034"/>
                  <a:gd name="connsiteY72" fmla="*/ 164796 h 683480"/>
                  <a:gd name="connsiteX73" fmla="*/ 207111 w 398034"/>
                  <a:gd name="connsiteY73" fmla="*/ 196038 h 683480"/>
                  <a:gd name="connsiteX74" fmla="*/ 234162 w 398034"/>
                  <a:gd name="connsiteY74" fmla="*/ 211944 h 683480"/>
                  <a:gd name="connsiteX75" fmla="*/ 260927 w 398034"/>
                  <a:gd name="connsiteY75" fmla="*/ 205182 h 683480"/>
                  <a:gd name="connsiteX76" fmla="*/ 255974 w 398034"/>
                  <a:gd name="connsiteY76" fmla="*/ 226613 h 683480"/>
                  <a:gd name="connsiteX77" fmla="*/ 231590 w 398034"/>
                  <a:gd name="connsiteY77" fmla="*/ 258141 h 683480"/>
                  <a:gd name="connsiteX78" fmla="*/ 246735 w 398034"/>
                  <a:gd name="connsiteY78" fmla="*/ 279477 h 683480"/>
                  <a:gd name="connsiteX79" fmla="*/ 296455 w 398034"/>
                  <a:gd name="connsiteY79" fmla="*/ 291288 h 683480"/>
                  <a:gd name="connsiteX80" fmla="*/ 279311 w 398034"/>
                  <a:gd name="connsiteY80" fmla="*/ 315291 h 683480"/>
                  <a:gd name="connsiteX81" fmla="*/ 270643 w 398034"/>
                  <a:gd name="connsiteY81" fmla="*/ 330531 h 683480"/>
                  <a:gd name="connsiteX82" fmla="*/ 259308 w 398034"/>
                  <a:gd name="connsiteY82" fmla="*/ 349200 h 683480"/>
                  <a:gd name="connsiteX83" fmla="*/ 275310 w 398034"/>
                  <a:gd name="connsiteY83" fmla="*/ 355105 h 683480"/>
                  <a:gd name="connsiteX84" fmla="*/ 293408 w 398034"/>
                  <a:gd name="connsiteY84" fmla="*/ 361582 h 683480"/>
                  <a:gd name="connsiteX85" fmla="*/ 327888 w 398034"/>
                  <a:gd name="connsiteY85" fmla="*/ 359487 h 683480"/>
                  <a:gd name="connsiteX86" fmla="*/ 347986 w 398034"/>
                  <a:gd name="connsiteY86" fmla="*/ 367964 h 683480"/>
                  <a:gd name="connsiteX87" fmla="*/ 321792 w 398034"/>
                  <a:gd name="connsiteY87" fmla="*/ 406731 h 683480"/>
                  <a:gd name="connsiteX88" fmla="*/ 302456 w 398034"/>
                  <a:gd name="connsiteY88" fmla="*/ 429400 h 683480"/>
                  <a:gd name="connsiteX89" fmla="*/ 310362 w 398034"/>
                  <a:gd name="connsiteY89" fmla="*/ 449117 h 683480"/>
                  <a:gd name="connsiteX90" fmla="*/ 329031 w 398034"/>
                  <a:gd name="connsiteY90" fmla="*/ 463404 h 683480"/>
                  <a:gd name="connsiteX91" fmla="*/ 281882 w 398034"/>
                  <a:gd name="connsiteY91" fmla="*/ 494551 h 683480"/>
                  <a:gd name="connsiteX92" fmla="*/ 337985 w 398034"/>
                  <a:gd name="connsiteY92" fmla="*/ 494361 h 683480"/>
                  <a:gd name="connsiteX93" fmla="*/ 352939 w 398034"/>
                  <a:gd name="connsiteY93" fmla="*/ 493694 h 683480"/>
                  <a:gd name="connsiteX94" fmla="*/ 373799 w 398034"/>
                  <a:gd name="connsiteY94" fmla="*/ 506267 h 683480"/>
                  <a:gd name="connsiteX95" fmla="*/ 333032 w 398034"/>
                  <a:gd name="connsiteY95" fmla="*/ 552844 h 683480"/>
                  <a:gd name="connsiteX96" fmla="*/ 315601 w 398034"/>
                  <a:gd name="connsiteY96" fmla="*/ 568179 h 683480"/>
                  <a:gd name="connsiteX97" fmla="*/ 300646 w 398034"/>
                  <a:gd name="connsiteY97" fmla="*/ 574847 h 683480"/>
                  <a:gd name="connsiteX98" fmla="*/ 327317 w 398034"/>
                  <a:gd name="connsiteY98" fmla="*/ 582276 h 683480"/>
                  <a:gd name="connsiteX99" fmla="*/ 361607 w 398034"/>
                  <a:gd name="connsiteY99" fmla="*/ 590944 h 683480"/>
                  <a:gd name="connsiteX100" fmla="*/ 393896 w 398034"/>
                  <a:gd name="connsiteY100" fmla="*/ 589420 h 683480"/>
                  <a:gd name="connsiteX101" fmla="*/ 376846 w 398034"/>
                  <a:gd name="connsiteY101" fmla="*/ 646570 h 683480"/>
                  <a:gd name="connsiteX102" fmla="*/ 328841 w 398034"/>
                  <a:gd name="connsiteY102" fmla="*/ 665430 h 683480"/>
                  <a:gd name="connsiteX103" fmla="*/ 264166 w 398034"/>
                  <a:gd name="connsiteY103" fmla="*/ 672573 h 683480"/>
                  <a:gd name="connsiteX104" fmla="*/ 179488 w 398034"/>
                  <a:gd name="connsiteY104" fmla="*/ 682098 h 683480"/>
                  <a:gd name="connsiteX105" fmla="*/ 113766 w 398034"/>
                  <a:gd name="connsiteY105" fmla="*/ 664191 h 683480"/>
                  <a:gd name="connsiteX106" fmla="*/ 42233 w 398034"/>
                  <a:gd name="connsiteY106" fmla="*/ 637903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034" h="683480">
                    <a:moveTo>
                      <a:pt x="42233" y="637712"/>
                    </a:moveTo>
                    <a:cubicBezTo>
                      <a:pt x="15849" y="630473"/>
                      <a:pt x="17278" y="609613"/>
                      <a:pt x="15563" y="607327"/>
                    </a:cubicBezTo>
                    <a:cubicBezTo>
                      <a:pt x="15278" y="606851"/>
                      <a:pt x="-9011" y="586182"/>
                      <a:pt x="3657" y="563512"/>
                    </a:cubicBezTo>
                    <a:cubicBezTo>
                      <a:pt x="9182" y="553606"/>
                      <a:pt x="27660" y="549415"/>
                      <a:pt x="33375" y="555130"/>
                    </a:cubicBezTo>
                    <a:cubicBezTo>
                      <a:pt x="39566" y="546653"/>
                      <a:pt x="63760" y="546939"/>
                      <a:pt x="41281" y="536652"/>
                    </a:cubicBezTo>
                    <a:cubicBezTo>
                      <a:pt x="33470" y="533128"/>
                      <a:pt x="34994" y="519602"/>
                      <a:pt x="28136" y="515316"/>
                    </a:cubicBezTo>
                    <a:cubicBezTo>
                      <a:pt x="9182" y="503409"/>
                      <a:pt x="16992" y="483216"/>
                      <a:pt x="19945" y="481597"/>
                    </a:cubicBezTo>
                    <a:cubicBezTo>
                      <a:pt x="31089" y="490551"/>
                      <a:pt x="42233" y="482359"/>
                      <a:pt x="46805" y="480359"/>
                    </a:cubicBezTo>
                    <a:cubicBezTo>
                      <a:pt x="55854" y="476644"/>
                      <a:pt x="68808" y="484550"/>
                      <a:pt x="74523" y="472263"/>
                    </a:cubicBezTo>
                    <a:cubicBezTo>
                      <a:pt x="79000" y="462642"/>
                      <a:pt x="89477" y="465405"/>
                      <a:pt x="90620" y="457499"/>
                    </a:cubicBezTo>
                    <a:cubicBezTo>
                      <a:pt x="91763" y="450069"/>
                      <a:pt x="53949" y="458547"/>
                      <a:pt x="73761" y="435210"/>
                    </a:cubicBezTo>
                    <a:cubicBezTo>
                      <a:pt x="62712" y="430638"/>
                      <a:pt x="42138" y="433877"/>
                      <a:pt x="33851" y="422923"/>
                    </a:cubicBezTo>
                    <a:cubicBezTo>
                      <a:pt x="28708" y="416256"/>
                      <a:pt x="35090" y="410065"/>
                      <a:pt x="56330" y="409874"/>
                    </a:cubicBezTo>
                    <a:cubicBezTo>
                      <a:pt x="88048" y="410065"/>
                      <a:pt x="42328" y="389681"/>
                      <a:pt x="94716" y="397301"/>
                    </a:cubicBezTo>
                    <a:cubicBezTo>
                      <a:pt x="111670" y="399777"/>
                      <a:pt x="83667" y="377203"/>
                      <a:pt x="123005" y="388443"/>
                    </a:cubicBezTo>
                    <a:cubicBezTo>
                      <a:pt x="125386" y="385680"/>
                      <a:pt x="131482" y="372155"/>
                      <a:pt x="148437" y="378537"/>
                    </a:cubicBezTo>
                    <a:cubicBezTo>
                      <a:pt x="138245" y="370155"/>
                      <a:pt x="139388" y="368059"/>
                      <a:pt x="137483" y="364916"/>
                    </a:cubicBezTo>
                    <a:cubicBezTo>
                      <a:pt x="110909" y="367869"/>
                      <a:pt x="119672" y="359201"/>
                      <a:pt x="105860" y="358344"/>
                    </a:cubicBezTo>
                    <a:cubicBezTo>
                      <a:pt x="70713" y="356344"/>
                      <a:pt x="84239" y="343294"/>
                      <a:pt x="92716" y="333388"/>
                    </a:cubicBezTo>
                    <a:cubicBezTo>
                      <a:pt x="79571" y="337008"/>
                      <a:pt x="58902" y="326816"/>
                      <a:pt x="53949" y="319291"/>
                    </a:cubicBezTo>
                    <a:cubicBezTo>
                      <a:pt x="45567" y="306337"/>
                      <a:pt x="61188" y="311004"/>
                      <a:pt x="65093" y="310242"/>
                    </a:cubicBezTo>
                    <a:cubicBezTo>
                      <a:pt x="70523" y="309195"/>
                      <a:pt x="68808" y="293383"/>
                      <a:pt x="81095" y="301670"/>
                    </a:cubicBezTo>
                    <a:cubicBezTo>
                      <a:pt x="93478" y="310052"/>
                      <a:pt x="105860" y="308623"/>
                      <a:pt x="104146" y="301575"/>
                    </a:cubicBezTo>
                    <a:cubicBezTo>
                      <a:pt x="101193" y="289192"/>
                      <a:pt x="129482" y="307290"/>
                      <a:pt x="134626" y="308528"/>
                    </a:cubicBezTo>
                    <a:cubicBezTo>
                      <a:pt x="137388" y="302527"/>
                      <a:pt x="138912" y="297765"/>
                      <a:pt x="142912" y="296622"/>
                    </a:cubicBezTo>
                    <a:cubicBezTo>
                      <a:pt x="151676" y="294145"/>
                      <a:pt x="147389" y="286144"/>
                      <a:pt x="134911" y="275476"/>
                    </a:cubicBezTo>
                    <a:cubicBezTo>
                      <a:pt x="133007" y="273857"/>
                      <a:pt x="121957" y="273666"/>
                      <a:pt x="119767" y="271857"/>
                    </a:cubicBezTo>
                    <a:cubicBezTo>
                      <a:pt x="112909" y="266332"/>
                      <a:pt x="118243" y="260617"/>
                      <a:pt x="113861" y="259665"/>
                    </a:cubicBezTo>
                    <a:cubicBezTo>
                      <a:pt x="90335" y="254235"/>
                      <a:pt x="84048" y="231852"/>
                      <a:pt x="94430" y="235471"/>
                    </a:cubicBezTo>
                    <a:cubicBezTo>
                      <a:pt x="119957" y="244425"/>
                      <a:pt x="109289" y="236424"/>
                      <a:pt x="118528" y="237186"/>
                    </a:cubicBezTo>
                    <a:cubicBezTo>
                      <a:pt x="124244" y="237757"/>
                      <a:pt x="135293" y="245091"/>
                      <a:pt x="133864" y="240424"/>
                    </a:cubicBezTo>
                    <a:cubicBezTo>
                      <a:pt x="131292" y="231852"/>
                      <a:pt x="148342" y="238995"/>
                      <a:pt x="151866" y="238614"/>
                    </a:cubicBezTo>
                    <a:cubicBezTo>
                      <a:pt x="155676" y="224708"/>
                      <a:pt x="133483" y="233566"/>
                      <a:pt x="126148" y="210230"/>
                    </a:cubicBezTo>
                    <a:cubicBezTo>
                      <a:pt x="117100" y="206610"/>
                      <a:pt x="105479" y="186227"/>
                      <a:pt x="122053" y="191180"/>
                    </a:cubicBezTo>
                    <a:cubicBezTo>
                      <a:pt x="125672" y="192228"/>
                      <a:pt x="123386" y="183560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6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2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5" y="108122"/>
                      <a:pt x="153199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0" y="110313"/>
                    </a:cubicBezTo>
                    <a:cubicBezTo>
                      <a:pt x="183679" y="97930"/>
                      <a:pt x="176155" y="97263"/>
                      <a:pt x="174345" y="91834"/>
                    </a:cubicBezTo>
                    <a:cubicBezTo>
                      <a:pt x="172249" y="85738"/>
                      <a:pt x="179393" y="87357"/>
                      <a:pt x="177584" y="80976"/>
                    </a:cubicBezTo>
                    <a:cubicBezTo>
                      <a:pt x="174536" y="70498"/>
                      <a:pt x="160629" y="74689"/>
                      <a:pt x="163106" y="60211"/>
                    </a:cubicBezTo>
                    <a:cubicBezTo>
                      <a:pt x="165011" y="51639"/>
                      <a:pt x="167773" y="59163"/>
                      <a:pt x="169773" y="60878"/>
                    </a:cubicBezTo>
                    <a:cubicBezTo>
                      <a:pt x="171869" y="62688"/>
                      <a:pt x="176822" y="60402"/>
                      <a:pt x="179679" y="69641"/>
                    </a:cubicBezTo>
                    <a:cubicBezTo>
                      <a:pt x="184061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305" y="123743"/>
                    </a:cubicBezTo>
                    <a:cubicBezTo>
                      <a:pt x="235019" y="129363"/>
                      <a:pt x="231686" y="130220"/>
                      <a:pt x="228352" y="133554"/>
                    </a:cubicBezTo>
                    <a:cubicBezTo>
                      <a:pt x="234353" y="141174"/>
                      <a:pt x="243401" y="136316"/>
                      <a:pt x="243020" y="139840"/>
                    </a:cubicBezTo>
                    <a:cubicBezTo>
                      <a:pt x="241782" y="150318"/>
                      <a:pt x="230828" y="154318"/>
                      <a:pt x="227685" y="158319"/>
                    </a:cubicBezTo>
                    <a:cubicBezTo>
                      <a:pt x="224542" y="162224"/>
                      <a:pt x="226256" y="166701"/>
                      <a:pt x="232352" y="164796"/>
                    </a:cubicBezTo>
                    <a:cubicBezTo>
                      <a:pt x="240544" y="170511"/>
                      <a:pt x="234353" y="182988"/>
                      <a:pt x="207111" y="196038"/>
                    </a:cubicBezTo>
                    <a:cubicBezTo>
                      <a:pt x="214541" y="196228"/>
                      <a:pt x="240449" y="187465"/>
                      <a:pt x="234162" y="211944"/>
                    </a:cubicBezTo>
                    <a:cubicBezTo>
                      <a:pt x="239877" y="207182"/>
                      <a:pt x="247973" y="210706"/>
                      <a:pt x="260927" y="205182"/>
                    </a:cubicBezTo>
                    <a:cubicBezTo>
                      <a:pt x="273786" y="199657"/>
                      <a:pt x="264356" y="220993"/>
                      <a:pt x="255974" y="226613"/>
                    </a:cubicBezTo>
                    <a:cubicBezTo>
                      <a:pt x="268643" y="237567"/>
                      <a:pt x="237591" y="258141"/>
                      <a:pt x="231590" y="258141"/>
                    </a:cubicBezTo>
                    <a:cubicBezTo>
                      <a:pt x="241115" y="264046"/>
                      <a:pt x="291121" y="268047"/>
                      <a:pt x="246735" y="279477"/>
                    </a:cubicBezTo>
                    <a:cubicBezTo>
                      <a:pt x="254260" y="296241"/>
                      <a:pt x="296646" y="287382"/>
                      <a:pt x="296455" y="291288"/>
                    </a:cubicBezTo>
                    <a:cubicBezTo>
                      <a:pt x="296170" y="293764"/>
                      <a:pt x="299313" y="309671"/>
                      <a:pt x="279311" y="315291"/>
                    </a:cubicBezTo>
                    <a:cubicBezTo>
                      <a:pt x="278072" y="317100"/>
                      <a:pt x="287788" y="328816"/>
                      <a:pt x="270643" y="330531"/>
                    </a:cubicBezTo>
                    <a:cubicBezTo>
                      <a:pt x="257022" y="331864"/>
                      <a:pt x="277120" y="344151"/>
                      <a:pt x="259308" y="349200"/>
                    </a:cubicBezTo>
                    <a:cubicBezTo>
                      <a:pt x="266166" y="353200"/>
                      <a:pt x="267690" y="357677"/>
                      <a:pt x="275310" y="355105"/>
                    </a:cubicBezTo>
                    <a:cubicBezTo>
                      <a:pt x="293598" y="349104"/>
                      <a:pt x="289978" y="364535"/>
                      <a:pt x="293408" y="361582"/>
                    </a:cubicBezTo>
                    <a:cubicBezTo>
                      <a:pt x="313696" y="343390"/>
                      <a:pt x="315886" y="369107"/>
                      <a:pt x="327888" y="359487"/>
                    </a:cubicBezTo>
                    <a:cubicBezTo>
                      <a:pt x="335889" y="353105"/>
                      <a:pt x="345604" y="355486"/>
                      <a:pt x="347986" y="367964"/>
                    </a:cubicBezTo>
                    <a:cubicBezTo>
                      <a:pt x="352272" y="390157"/>
                      <a:pt x="317125" y="404254"/>
                      <a:pt x="321792" y="406731"/>
                    </a:cubicBezTo>
                    <a:cubicBezTo>
                      <a:pt x="342080" y="417399"/>
                      <a:pt x="318268" y="424161"/>
                      <a:pt x="302456" y="429400"/>
                    </a:cubicBezTo>
                    <a:cubicBezTo>
                      <a:pt x="327031" y="431686"/>
                      <a:pt x="314839" y="432067"/>
                      <a:pt x="310362" y="449117"/>
                    </a:cubicBezTo>
                    <a:cubicBezTo>
                      <a:pt x="307981" y="458261"/>
                      <a:pt x="315601" y="457594"/>
                      <a:pt x="329031" y="463404"/>
                    </a:cubicBezTo>
                    <a:cubicBezTo>
                      <a:pt x="339032" y="467881"/>
                      <a:pt x="327697" y="490265"/>
                      <a:pt x="281882" y="494551"/>
                    </a:cubicBezTo>
                    <a:cubicBezTo>
                      <a:pt x="321411" y="505410"/>
                      <a:pt x="332460" y="483788"/>
                      <a:pt x="337985" y="494361"/>
                    </a:cubicBezTo>
                    <a:cubicBezTo>
                      <a:pt x="339889" y="497980"/>
                      <a:pt x="343509" y="498456"/>
                      <a:pt x="352939" y="493694"/>
                    </a:cubicBezTo>
                    <a:cubicBezTo>
                      <a:pt x="361416" y="489408"/>
                      <a:pt x="373036" y="497980"/>
                      <a:pt x="373799" y="506267"/>
                    </a:cubicBezTo>
                    <a:cubicBezTo>
                      <a:pt x="375703" y="528746"/>
                      <a:pt x="363321" y="561703"/>
                      <a:pt x="333032" y="552844"/>
                    </a:cubicBezTo>
                    <a:cubicBezTo>
                      <a:pt x="331412" y="555702"/>
                      <a:pt x="327031" y="564274"/>
                      <a:pt x="315601" y="568179"/>
                    </a:cubicBezTo>
                    <a:cubicBezTo>
                      <a:pt x="302361" y="572656"/>
                      <a:pt x="295408" y="572656"/>
                      <a:pt x="300646" y="574847"/>
                    </a:cubicBezTo>
                    <a:cubicBezTo>
                      <a:pt x="316934" y="581419"/>
                      <a:pt x="320744" y="583705"/>
                      <a:pt x="327317" y="582276"/>
                    </a:cubicBezTo>
                    <a:cubicBezTo>
                      <a:pt x="349414" y="577990"/>
                      <a:pt x="358559" y="586182"/>
                      <a:pt x="361607" y="590944"/>
                    </a:cubicBezTo>
                    <a:cubicBezTo>
                      <a:pt x="364369" y="595040"/>
                      <a:pt x="390182" y="584848"/>
                      <a:pt x="393896" y="589420"/>
                    </a:cubicBezTo>
                    <a:cubicBezTo>
                      <a:pt x="398087" y="594564"/>
                      <a:pt x="405707" y="620186"/>
                      <a:pt x="376846" y="646570"/>
                    </a:cubicBezTo>
                    <a:cubicBezTo>
                      <a:pt x="354653" y="666763"/>
                      <a:pt x="339128" y="661429"/>
                      <a:pt x="328841" y="665430"/>
                    </a:cubicBezTo>
                    <a:cubicBezTo>
                      <a:pt x="289121" y="681146"/>
                      <a:pt x="275691" y="666954"/>
                      <a:pt x="264166" y="672573"/>
                    </a:cubicBezTo>
                    <a:cubicBezTo>
                      <a:pt x="231686" y="688480"/>
                      <a:pt x="207206" y="675526"/>
                      <a:pt x="179488" y="682098"/>
                    </a:cubicBezTo>
                    <a:cubicBezTo>
                      <a:pt x="157105" y="687528"/>
                      <a:pt x="133864" y="676003"/>
                      <a:pt x="113766" y="664191"/>
                    </a:cubicBezTo>
                    <a:cubicBezTo>
                      <a:pt x="54425" y="668478"/>
                      <a:pt x="44805" y="644951"/>
                      <a:pt x="42233" y="637903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88" name="Freeform: Shape 1287">
                <a:extLst>
                  <a:ext uri="{FF2B5EF4-FFF2-40B4-BE49-F238E27FC236}">
                    <a16:creationId xmlns:a16="http://schemas.microsoft.com/office/drawing/2014/main" id="{A8D66AB4-4765-AF82-B03E-718920592516}"/>
                  </a:ext>
                </a:extLst>
              </p:cNvPr>
              <p:cNvSpPr/>
              <p:nvPr/>
            </p:nvSpPr>
            <p:spPr>
              <a:xfrm>
                <a:off x="8026747" y="2408689"/>
                <a:ext cx="575148" cy="987371"/>
              </a:xfrm>
              <a:custGeom>
                <a:avLst/>
                <a:gdLst>
                  <a:gd name="connsiteX0" fmla="*/ 42233 w 398130"/>
                  <a:gd name="connsiteY0" fmla="*/ 637617 h 683480"/>
                  <a:gd name="connsiteX1" fmla="*/ 15563 w 398130"/>
                  <a:gd name="connsiteY1" fmla="*/ 607232 h 683480"/>
                  <a:gd name="connsiteX2" fmla="*/ 3657 w 398130"/>
                  <a:gd name="connsiteY2" fmla="*/ 563417 h 683480"/>
                  <a:gd name="connsiteX3" fmla="*/ 33375 w 398130"/>
                  <a:gd name="connsiteY3" fmla="*/ 555035 h 683480"/>
                  <a:gd name="connsiteX4" fmla="*/ 41281 w 398130"/>
                  <a:gd name="connsiteY4" fmla="*/ 536556 h 683480"/>
                  <a:gd name="connsiteX5" fmla="*/ 28136 w 398130"/>
                  <a:gd name="connsiteY5" fmla="*/ 515220 h 683480"/>
                  <a:gd name="connsiteX6" fmla="*/ 19945 w 398130"/>
                  <a:gd name="connsiteY6" fmla="*/ 481502 h 683480"/>
                  <a:gd name="connsiteX7" fmla="*/ 46805 w 398130"/>
                  <a:gd name="connsiteY7" fmla="*/ 480264 h 683480"/>
                  <a:gd name="connsiteX8" fmla="*/ 74523 w 398130"/>
                  <a:gd name="connsiteY8" fmla="*/ 472167 h 683480"/>
                  <a:gd name="connsiteX9" fmla="*/ 90620 w 398130"/>
                  <a:gd name="connsiteY9" fmla="*/ 457404 h 683480"/>
                  <a:gd name="connsiteX10" fmla="*/ 73761 w 398130"/>
                  <a:gd name="connsiteY10" fmla="*/ 435115 h 683480"/>
                  <a:gd name="connsiteX11" fmla="*/ 33851 w 398130"/>
                  <a:gd name="connsiteY11" fmla="*/ 422828 h 683480"/>
                  <a:gd name="connsiteX12" fmla="*/ 56330 w 398130"/>
                  <a:gd name="connsiteY12" fmla="*/ 409779 h 683480"/>
                  <a:gd name="connsiteX13" fmla="*/ 94716 w 398130"/>
                  <a:gd name="connsiteY13" fmla="*/ 397206 h 683480"/>
                  <a:gd name="connsiteX14" fmla="*/ 123005 w 398130"/>
                  <a:gd name="connsiteY14" fmla="*/ 388347 h 683480"/>
                  <a:gd name="connsiteX15" fmla="*/ 148437 w 398130"/>
                  <a:gd name="connsiteY15" fmla="*/ 378441 h 683480"/>
                  <a:gd name="connsiteX16" fmla="*/ 137483 w 398130"/>
                  <a:gd name="connsiteY16" fmla="*/ 364821 h 683480"/>
                  <a:gd name="connsiteX17" fmla="*/ 105860 w 398130"/>
                  <a:gd name="connsiteY17" fmla="*/ 358248 h 683480"/>
                  <a:gd name="connsiteX18" fmla="*/ 92716 w 398130"/>
                  <a:gd name="connsiteY18" fmla="*/ 333293 h 683480"/>
                  <a:gd name="connsiteX19" fmla="*/ 53949 w 398130"/>
                  <a:gd name="connsiteY19" fmla="*/ 319196 h 683480"/>
                  <a:gd name="connsiteX20" fmla="*/ 65093 w 398130"/>
                  <a:gd name="connsiteY20" fmla="*/ 310147 h 683480"/>
                  <a:gd name="connsiteX21" fmla="*/ 81095 w 398130"/>
                  <a:gd name="connsiteY21" fmla="*/ 301575 h 683480"/>
                  <a:gd name="connsiteX22" fmla="*/ 104146 w 398130"/>
                  <a:gd name="connsiteY22" fmla="*/ 301479 h 683480"/>
                  <a:gd name="connsiteX23" fmla="*/ 134626 w 398130"/>
                  <a:gd name="connsiteY23" fmla="*/ 308433 h 683480"/>
                  <a:gd name="connsiteX24" fmla="*/ 142913 w 398130"/>
                  <a:gd name="connsiteY24" fmla="*/ 296526 h 683480"/>
                  <a:gd name="connsiteX25" fmla="*/ 134911 w 398130"/>
                  <a:gd name="connsiteY25" fmla="*/ 275381 h 683480"/>
                  <a:gd name="connsiteX26" fmla="*/ 119767 w 398130"/>
                  <a:gd name="connsiteY26" fmla="*/ 271761 h 683480"/>
                  <a:gd name="connsiteX27" fmla="*/ 113861 w 398130"/>
                  <a:gd name="connsiteY27" fmla="*/ 259569 h 683480"/>
                  <a:gd name="connsiteX28" fmla="*/ 94430 w 398130"/>
                  <a:gd name="connsiteY28" fmla="*/ 235376 h 683480"/>
                  <a:gd name="connsiteX29" fmla="*/ 118528 w 398130"/>
                  <a:gd name="connsiteY29" fmla="*/ 237090 h 683480"/>
                  <a:gd name="connsiteX30" fmla="*/ 133864 w 398130"/>
                  <a:gd name="connsiteY30" fmla="*/ 240329 h 683480"/>
                  <a:gd name="connsiteX31" fmla="*/ 151866 w 398130"/>
                  <a:gd name="connsiteY31" fmla="*/ 238519 h 683480"/>
                  <a:gd name="connsiteX32" fmla="*/ 126149 w 398130"/>
                  <a:gd name="connsiteY32" fmla="*/ 210135 h 683480"/>
                  <a:gd name="connsiteX33" fmla="*/ 122053 w 398130"/>
                  <a:gd name="connsiteY33" fmla="*/ 191085 h 683480"/>
                  <a:gd name="connsiteX34" fmla="*/ 124148 w 398130"/>
                  <a:gd name="connsiteY34" fmla="*/ 182131 h 683480"/>
                  <a:gd name="connsiteX35" fmla="*/ 141198 w 398130"/>
                  <a:gd name="connsiteY35" fmla="*/ 188132 h 683480"/>
                  <a:gd name="connsiteX36" fmla="*/ 147770 w 398130"/>
                  <a:gd name="connsiteY36" fmla="*/ 181750 h 683480"/>
                  <a:gd name="connsiteX37" fmla="*/ 168249 w 398130"/>
                  <a:gd name="connsiteY37" fmla="*/ 185655 h 683480"/>
                  <a:gd name="connsiteX38" fmla="*/ 152533 w 398130"/>
                  <a:gd name="connsiteY38" fmla="*/ 169177 h 683480"/>
                  <a:gd name="connsiteX39" fmla="*/ 142532 w 398130"/>
                  <a:gd name="connsiteY39" fmla="*/ 153461 h 683480"/>
                  <a:gd name="connsiteX40" fmla="*/ 158343 w 398130"/>
                  <a:gd name="connsiteY40" fmla="*/ 154128 h 683480"/>
                  <a:gd name="connsiteX41" fmla="*/ 170059 w 398130"/>
                  <a:gd name="connsiteY41" fmla="*/ 155747 h 683480"/>
                  <a:gd name="connsiteX42" fmla="*/ 160629 w 398130"/>
                  <a:gd name="connsiteY42" fmla="*/ 138221 h 683480"/>
                  <a:gd name="connsiteX43" fmla="*/ 151199 w 398130"/>
                  <a:gd name="connsiteY43" fmla="*/ 127648 h 683480"/>
                  <a:gd name="connsiteX44" fmla="*/ 143389 w 398130"/>
                  <a:gd name="connsiteY44" fmla="*/ 119266 h 683480"/>
                  <a:gd name="connsiteX45" fmla="*/ 155581 w 398130"/>
                  <a:gd name="connsiteY45" fmla="*/ 117171 h 683480"/>
                  <a:gd name="connsiteX46" fmla="*/ 153200 w 398130"/>
                  <a:gd name="connsiteY46" fmla="*/ 104026 h 683480"/>
                  <a:gd name="connsiteX47" fmla="*/ 164915 w 398130"/>
                  <a:gd name="connsiteY47" fmla="*/ 104979 h 683480"/>
                  <a:gd name="connsiteX48" fmla="*/ 176441 w 398130"/>
                  <a:gd name="connsiteY48" fmla="*/ 110313 h 683480"/>
                  <a:gd name="connsiteX49" fmla="*/ 174345 w 398130"/>
                  <a:gd name="connsiteY49" fmla="*/ 91834 h 683480"/>
                  <a:gd name="connsiteX50" fmla="*/ 177584 w 398130"/>
                  <a:gd name="connsiteY50" fmla="*/ 80976 h 683480"/>
                  <a:gd name="connsiteX51" fmla="*/ 163106 w 398130"/>
                  <a:gd name="connsiteY51" fmla="*/ 60211 h 683480"/>
                  <a:gd name="connsiteX52" fmla="*/ 169773 w 398130"/>
                  <a:gd name="connsiteY52" fmla="*/ 60878 h 683480"/>
                  <a:gd name="connsiteX53" fmla="*/ 179679 w 398130"/>
                  <a:gd name="connsiteY53" fmla="*/ 69641 h 683480"/>
                  <a:gd name="connsiteX54" fmla="*/ 178917 w 398130"/>
                  <a:gd name="connsiteY54" fmla="*/ 49829 h 683480"/>
                  <a:gd name="connsiteX55" fmla="*/ 184918 w 398130"/>
                  <a:gd name="connsiteY55" fmla="*/ 51829 h 683480"/>
                  <a:gd name="connsiteX56" fmla="*/ 187394 w 398130"/>
                  <a:gd name="connsiteY56" fmla="*/ 22778 h 683480"/>
                  <a:gd name="connsiteX57" fmla="*/ 195681 w 398130"/>
                  <a:gd name="connsiteY57" fmla="*/ 394 h 683480"/>
                  <a:gd name="connsiteX58" fmla="*/ 203682 w 398130"/>
                  <a:gd name="connsiteY58" fmla="*/ 26016 h 683480"/>
                  <a:gd name="connsiteX59" fmla="*/ 211683 w 398130"/>
                  <a:gd name="connsiteY59" fmla="*/ 45733 h 683480"/>
                  <a:gd name="connsiteX60" fmla="*/ 207206 w 398130"/>
                  <a:gd name="connsiteY60" fmla="*/ 60878 h 683480"/>
                  <a:gd name="connsiteX61" fmla="*/ 208349 w 398130"/>
                  <a:gd name="connsiteY61" fmla="*/ 69927 h 683480"/>
                  <a:gd name="connsiteX62" fmla="*/ 216255 w 398130"/>
                  <a:gd name="connsiteY62" fmla="*/ 77166 h 683480"/>
                  <a:gd name="connsiteX63" fmla="*/ 202634 w 398130"/>
                  <a:gd name="connsiteY63" fmla="*/ 85262 h 683480"/>
                  <a:gd name="connsiteX64" fmla="*/ 211969 w 398130"/>
                  <a:gd name="connsiteY64" fmla="*/ 92787 h 683480"/>
                  <a:gd name="connsiteX65" fmla="*/ 199491 w 398130"/>
                  <a:gd name="connsiteY65" fmla="*/ 96311 h 683480"/>
                  <a:gd name="connsiteX66" fmla="*/ 211778 w 398130"/>
                  <a:gd name="connsiteY66" fmla="*/ 115837 h 683480"/>
                  <a:gd name="connsiteX67" fmla="*/ 207016 w 398130"/>
                  <a:gd name="connsiteY67" fmla="*/ 119742 h 683480"/>
                  <a:gd name="connsiteX68" fmla="*/ 235400 w 398130"/>
                  <a:gd name="connsiteY68" fmla="*/ 123743 h 683480"/>
                  <a:gd name="connsiteX69" fmla="*/ 228447 w 398130"/>
                  <a:gd name="connsiteY69" fmla="*/ 133554 h 683480"/>
                  <a:gd name="connsiteX70" fmla="*/ 243116 w 398130"/>
                  <a:gd name="connsiteY70" fmla="*/ 139840 h 683480"/>
                  <a:gd name="connsiteX71" fmla="*/ 227780 w 398130"/>
                  <a:gd name="connsiteY71" fmla="*/ 158319 h 683480"/>
                  <a:gd name="connsiteX72" fmla="*/ 232448 w 398130"/>
                  <a:gd name="connsiteY72" fmla="*/ 164796 h 683480"/>
                  <a:gd name="connsiteX73" fmla="*/ 207206 w 398130"/>
                  <a:gd name="connsiteY73" fmla="*/ 196038 h 683480"/>
                  <a:gd name="connsiteX74" fmla="*/ 234257 w 398130"/>
                  <a:gd name="connsiteY74" fmla="*/ 211944 h 683480"/>
                  <a:gd name="connsiteX75" fmla="*/ 261023 w 398130"/>
                  <a:gd name="connsiteY75" fmla="*/ 205182 h 683480"/>
                  <a:gd name="connsiteX76" fmla="*/ 256069 w 398130"/>
                  <a:gd name="connsiteY76" fmla="*/ 226613 h 683480"/>
                  <a:gd name="connsiteX77" fmla="*/ 231685 w 398130"/>
                  <a:gd name="connsiteY77" fmla="*/ 258141 h 683480"/>
                  <a:gd name="connsiteX78" fmla="*/ 246830 w 398130"/>
                  <a:gd name="connsiteY78" fmla="*/ 279477 h 683480"/>
                  <a:gd name="connsiteX79" fmla="*/ 296551 w 398130"/>
                  <a:gd name="connsiteY79" fmla="*/ 291288 h 683480"/>
                  <a:gd name="connsiteX80" fmla="*/ 279406 w 398130"/>
                  <a:gd name="connsiteY80" fmla="*/ 315291 h 683480"/>
                  <a:gd name="connsiteX81" fmla="*/ 270738 w 398130"/>
                  <a:gd name="connsiteY81" fmla="*/ 330531 h 683480"/>
                  <a:gd name="connsiteX82" fmla="*/ 259403 w 398130"/>
                  <a:gd name="connsiteY82" fmla="*/ 349200 h 683480"/>
                  <a:gd name="connsiteX83" fmla="*/ 275405 w 398130"/>
                  <a:gd name="connsiteY83" fmla="*/ 355105 h 683480"/>
                  <a:gd name="connsiteX84" fmla="*/ 293503 w 398130"/>
                  <a:gd name="connsiteY84" fmla="*/ 361582 h 683480"/>
                  <a:gd name="connsiteX85" fmla="*/ 327983 w 398130"/>
                  <a:gd name="connsiteY85" fmla="*/ 359487 h 683480"/>
                  <a:gd name="connsiteX86" fmla="*/ 348081 w 398130"/>
                  <a:gd name="connsiteY86" fmla="*/ 367964 h 683480"/>
                  <a:gd name="connsiteX87" fmla="*/ 321887 w 398130"/>
                  <a:gd name="connsiteY87" fmla="*/ 406731 h 683480"/>
                  <a:gd name="connsiteX88" fmla="*/ 302551 w 398130"/>
                  <a:gd name="connsiteY88" fmla="*/ 429400 h 683480"/>
                  <a:gd name="connsiteX89" fmla="*/ 310457 w 398130"/>
                  <a:gd name="connsiteY89" fmla="*/ 449117 h 683480"/>
                  <a:gd name="connsiteX90" fmla="*/ 329126 w 398130"/>
                  <a:gd name="connsiteY90" fmla="*/ 463404 h 683480"/>
                  <a:gd name="connsiteX91" fmla="*/ 281977 w 398130"/>
                  <a:gd name="connsiteY91" fmla="*/ 494551 h 683480"/>
                  <a:gd name="connsiteX92" fmla="*/ 338080 w 398130"/>
                  <a:gd name="connsiteY92" fmla="*/ 494361 h 683480"/>
                  <a:gd name="connsiteX93" fmla="*/ 353034 w 398130"/>
                  <a:gd name="connsiteY93" fmla="*/ 493694 h 683480"/>
                  <a:gd name="connsiteX94" fmla="*/ 373894 w 398130"/>
                  <a:gd name="connsiteY94" fmla="*/ 506267 h 683480"/>
                  <a:gd name="connsiteX95" fmla="*/ 333127 w 398130"/>
                  <a:gd name="connsiteY95" fmla="*/ 552844 h 683480"/>
                  <a:gd name="connsiteX96" fmla="*/ 315696 w 398130"/>
                  <a:gd name="connsiteY96" fmla="*/ 568179 h 683480"/>
                  <a:gd name="connsiteX97" fmla="*/ 300742 w 398130"/>
                  <a:gd name="connsiteY97" fmla="*/ 574847 h 683480"/>
                  <a:gd name="connsiteX98" fmla="*/ 327412 w 398130"/>
                  <a:gd name="connsiteY98" fmla="*/ 582276 h 683480"/>
                  <a:gd name="connsiteX99" fmla="*/ 361702 w 398130"/>
                  <a:gd name="connsiteY99" fmla="*/ 590944 h 683480"/>
                  <a:gd name="connsiteX100" fmla="*/ 393992 w 398130"/>
                  <a:gd name="connsiteY100" fmla="*/ 589420 h 683480"/>
                  <a:gd name="connsiteX101" fmla="*/ 376942 w 398130"/>
                  <a:gd name="connsiteY101" fmla="*/ 646570 h 683480"/>
                  <a:gd name="connsiteX102" fmla="*/ 328936 w 398130"/>
                  <a:gd name="connsiteY102" fmla="*/ 665430 h 683480"/>
                  <a:gd name="connsiteX103" fmla="*/ 264261 w 398130"/>
                  <a:gd name="connsiteY103" fmla="*/ 672573 h 683480"/>
                  <a:gd name="connsiteX104" fmla="*/ 179584 w 398130"/>
                  <a:gd name="connsiteY104" fmla="*/ 682098 h 683480"/>
                  <a:gd name="connsiteX105" fmla="*/ 113861 w 398130"/>
                  <a:gd name="connsiteY105" fmla="*/ 664191 h 683480"/>
                  <a:gd name="connsiteX106" fmla="*/ 42328 w 398130"/>
                  <a:gd name="connsiteY106" fmla="*/ 637902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130" h="683480">
                    <a:moveTo>
                      <a:pt x="42233" y="637617"/>
                    </a:moveTo>
                    <a:cubicBezTo>
                      <a:pt x="15849" y="630378"/>
                      <a:pt x="17278" y="609518"/>
                      <a:pt x="15563" y="607232"/>
                    </a:cubicBezTo>
                    <a:cubicBezTo>
                      <a:pt x="15277" y="606756"/>
                      <a:pt x="-9011" y="586086"/>
                      <a:pt x="3657" y="563417"/>
                    </a:cubicBezTo>
                    <a:cubicBezTo>
                      <a:pt x="9182" y="553511"/>
                      <a:pt x="27660" y="549320"/>
                      <a:pt x="33375" y="555035"/>
                    </a:cubicBezTo>
                    <a:cubicBezTo>
                      <a:pt x="39566" y="546558"/>
                      <a:pt x="63760" y="546843"/>
                      <a:pt x="41281" y="536556"/>
                    </a:cubicBezTo>
                    <a:cubicBezTo>
                      <a:pt x="33470" y="533032"/>
                      <a:pt x="34994" y="519507"/>
                      <a:pt x="28136" y="515220"/>
                    </a:cubicBezTo>
                    <a:cubicBezTo>
                      <a:pt x="9182" y="503314"/>
                      <a:pt x="16992" y="483121"/>
                      <a:pt x="19945" y="481502"/>
                    </a:cubicBezTo>
                    <a:cubicBezTo>
                      <a:pt x="31089" y="490455"/>
                      <a:pt x="42233" y="482264"/>
                      <a:pt x="46805" y="480264"/>
                    </a:cubicBezTo>
                    <a:cubicBezTo>
                      <a:pt x="55854" y="476549"/>
                      <a:pt x="68808" y="484455"/>
                      <a:pt x="74523" y="472167"/>
                    </a:cubicBezTo>
                    <a:cubicBezTo>
                      <a:pt x="79000" y="462547"/>
                      <a:pt x="89477" y="465309"/>
                      <a:pt x="90620" y="457404"/>
                    </a:cubicBezTo>
                    <a:cubicBezTo>
                      <a:pt x="91763" y="449974"/>
                      <a:pt x="53949" y="458451"/>
                      <a:pt x="73761" y="435115"/>
                    </a:cubicBezTo>
                    <a:cubicBezTo>
                      <a:pt x="62712" y="430543"/>
                      <a:pt x="42138" y="433782"/>
                      <a:pt x="33851" y="422828"/>
                    </a:cubicBezTo>
                    <a:cubicBezTo>
                      <a:pt x="28708" y="416160"/>
                      <a:pt x="35090" y="409969"/>
                      <a:pt x="56330" y="409779"/>
                    </a:cubicBezTo>
                    <a:cubicBezTo>
                      <a:pt x="88049" y="409969"/>
                      <a:pt x="42328" y="389586"/>
                      <a:pt x="94716" y="397206"/>
                    </a:cubicBezTo>
                    <a:cubicBezTo>
                      <a:pt x="111671" y="399682"/>
                      <a:pt x="83667" y="377108"/>
                      <a:pt x="123005" y="388347"/>
                    </a:cubicBezTo>
                    <a:cubicBezTo>
                      <a:pt x="125386" y="385585"/>
                      <a:pt x="131483" y="372060"/>
                      <a:pt x="148437" y="378441"/>
                    </a:cubicBezTo>
                    <a:cubicBezTo>
                      <a:pt x="138245" y="370059"/>
                      <a:pt x="139388" y="367964"/>
                      <a:pt x="137483" y="364821"/>
                    </a:cubicBezTo>
                    <a:cubicBezTo>
                      <a:pt x="110909" y="367773"/>
                      <a:pt x="119672" y="359106"/>
                      <a:pt x="105860" y="358248"/>
                    </a:cubicBezTo>
                    <a:cubicBezTo>
                      <a:pt x="70713" y="356248"/>
                      <a:pt x="84239" y="343199"/>
                      <a:pt x="92716" y="333293"/>
                    </a:cubicBezTo>
                    <a:cubicBezTo>
                      <a:pt x="79571" y="336912"/>
                      <a:pt x="58902" y="326721"/>
                      <a:pt x="53949" y="319196"/>
                    </a:cubicBezTo>
                    <a:cubicBezTo>
                      <a:pt x="45567" y="306242"/>
                      <a:pt x="61188" y="310909"/>
                      <a:pt x="65093" y="310147"/>
                    </a:cubicBezTo>
                    <a:cubicBezTo>
                      <a:pt x="70523" y="309099"/>
                      <a:pt x="68808" y="293288"/>
                      <a:pt x="81095" y="301575"/>
                    </a:cubicBezTo>
                    <a:cubicBezTo>
                      <a:pt x="93478" y="309957"/>
                      <a:pt x="105860" y="308528"/>
                      <a:pt x="104146" y="301479"/>
                    </a:cubicBezTo>
                    <a:cubicBezTo>
                      <a:pt x="101193" y="289097"/>
                      <a:pt x="129482" y="307194"/>
                      <a:pt x="134626" y="308433"/>
                    </a:cubicBezTo>
                    <a:cubicBezTo>
                      <a:pt x="137388" y="302432"/>
                      <a:pt x="138912" y="297669"/>
                      <a:pt x="142913" y="296526"/>
                    </a:cubicBezTo>
                    <a:cubicBezTo>
                      <a:pt x="151676" y="294050"/>
                      <a:pt x="147389" y="286049"/>
                      <a:pt x="134911" y="275381"/>
                    </a:cubicBezTo>
                    <a:cubicBezTo>
                      <a:pt x="133007" y="273762"/>
                      <a:pt x="121958" y="273571"/>
                      <a:pt x="119767" y="271761"/>
                    </a:cubicBezTo>
                    <a:cubicBezTo>
                      <a:pt x="112909" y="266237"/>
                      <a:pt x="118243" y="260522"/>
                      <a:pt x="113861" y="259569"/>
                    </a:cubicBezTo>
                    <a:cubicBezTo>
                      <a:pt x="90334" y="254140"/>
                      <a:pt x="84048" y="231756"/>
                      <a:pt x="94430" y="235376"/>
                    </a:cubicBezTo>
                    <a:cubicBezTo>
                      <a:pt x="119957" y="244329"/>
                      <a:pt x="109289" y="236328"/>
                      <a:pt x="118528" y="237090"/>
                    </a:cubicBezTo>
                    <a:cubicBezTo>
                      <a:pt x="124243" y="237662"/>
                      <a:pt x="135293" y="244996"/>
                      <a:pt x="133864" y="240329"/>
                    </a:cubicBezTo>
                    <a:cubicBezTo>
                      <a:pt x="131292" y="231756"/>
                      <a:pt x="148342" y="238900"/>
                      <a:pt x="151866" y="238519"/>
                    </a:cubicBezTo>
                    <a:cubicBezTo>
                      <a:pt x="155676" y="224613"/>
                      <a:pt x="133483" y="233471"/>
                      <a:pt x="126149" y="210135"/>
                    </a:cubicBezTo>
                    <a:cubicBezTo>
                      <a:pt x="117100" y="206515"/>
                      <a:pt x="105479" y="186132"/>
                      <a:pt x="122053" y="191085"/>
                    </a:cubicBezTo>
                    <a:cubicBezTo>
                      <a:pt x="125672" y="192132"/>
                      <a:pt x="123386" y="183465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7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3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6" y="108122"/>
                      <a:pt x="153200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1" y="110313"/>
                    </a:cubicBezTo>
                    <a:cubicBezTo>
                      <a:pt x="183775" y="97930"/>
                      <a:pt x="176155" y="97263"/>
                      <a:pt x="174345" y="91834"/>
                    </a:cubicBezTo>
                    <a:cubicBezTo>
                      <a:pt x="172250" y="85738"/>
                      <a:pt x="179393" y="87357"/>
                      <a:pt x="177584" y="80976"/>
                    </a:cubicBezTo>
                    <a:cubicBezTo>
                      <a:pt x="174535" y="70498"/>
                      <a:pt x="160629" y="74689"/>
                      <a:pt x="163106" y="60211"/>
                    </a:cubicBezTo>
                    <a:cubicBezTo>
                      <a:pt x="165010" y="51639"/>
                      <a:pt x="167773" y="59163"/>
                      <a:pt x="169773" y="60878"/>
                    </a:cubicBezTo>
                    <a:cubicBezTo>
                      <a:pt x="171868" y="62688"/>
                      <a:pt x="176822" y="60402"/>
                      <a:pt x="179679" y="69641"/>
                    </a:cubicBezTo>
                    <a:cubicBezTo>
                      <a:pt x="184060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400" y="123743"/>
                    </a:cubicBezTo>
                    <a:cubicBezTo>
                      <a:pt x="235115" y="129363"/>
                      <a:pt x="231781" y="130220"/>
                      <a:pt x="228447" y="133554"/>
                    </a:cubicBezTo>
                    <a:cubicBezTo>
                      <a:pt x="234448" y="141174"/>
                      <a:pt x="243592" y="136316"/>
                      <a:pt x="243116" y="139840"/>
                    </a:cubicBezTo>
                    <a:cubicBezTo>
                      <a:pt x="241877" y="150318"/>
                      <a:pt x="230924" y="154318"/>
                      <a:pt x="227780" y="158319"/>
                    </a:cubicBezTo>
                    <a:cubicBezTo>
                      <a:pt x="224637" y="162224"/>
                      <a:pt x="226351" y="166701"/>
                      <a:pt x="232448" y="164796"/>
                    </a:cubicBezTo>
                    <a:cubicBezTo>
                      <a:pt x="240639" y="170511"/>
                      <a:pt x="234448" y="182988"/>
                      <a:pt x="207206" y="196038"/>
                    </a:cubicBezTo>
                    <a:cubicBezTo>
                      <a:pt x="214636" y="196228"/>
                      <a:pt x="240544" y="187465"/>
                      <a:pt x="234257" y="211944"/>
                    </a:cubicBezTo>
                    <a:cubicBezTo>
                      <a:pt x="239972" y="207182"/>
                      <a:pt x="248164" y="210706"/>
                      <a:pt x="261023" y="205182"/>
                    </a:cubicBezTo>
                    <a:cubicBezTo>
                      <a:pt x="273881" y="199657"/>
                      <a:pt x="264451" y="220993"/>
                      <a:pt x="256069" y="226613"/>
                    </a:cubicBezTo>
                    <a:cubicBezTo>
                      <a:pt x="268738" y="237567"/>
                      <a:pt x="237686" y="258141"/>
                      <a:pt x="231685" y="258141"/>
                    </a:cubicBezTo>
                    <a:cubicBezTo>
                      <a:pt x="241210" y="264046"/>
                      <a:pt x="291217" y="268047"/>
                      <a:pt x="246830" y="279477"/>
                    </a:cubicBezTo>
                    <a:cubicBezTo>
                      <a:pt x="254355" y="296241"/>
                      <a:pt x="296741" y="287382"/>
                      <a:pt x="296551" y="291288"/>
                    </a:cubicBezTo>
                    <a:cubicBezTo>
                      <a:pt x="296265" y="293764"/>
                      <a:pt x="299408" y="309671"/>
                      <a:pt x="279406" y="315291"/>
                    </a:cubicBezTo>
                    <a:cubicBezTo>
                      <a:pt x="278168" y="317100"/>
                      <a:pt x="287883" y="328816"/>
                      <a:pt x="270738" y="330531"/>
                    </a:cubicBezTo>
                    <a:cubicBezTo>
                      <a:pt x="257117" y="331864"/>
                      <a:pt x="277215" y="344151"/>
                      <a:pt x="259403" y="349200"/>
                    </a:cubicBezTo>
                    <a:cubicBezTo>
                      <a:pt x="266261" y="353200"/>
                      <a:pt x="267785" y="357677"/>
                      <a:pt x="275405" y="355105"/>
                    </a:cubicBezTo>
                    <a:cubicBezTo>
                      <a:pt x="293693" y="349104"/>
                      <a:pt x="290074" y="364535"/>
                      <a:pt x="293503" y="361582"/>
                    </a:cubicBezTo>
                    <a:cubicBezTo>
                      <a:pt x="313791" y="343389"/>
                      <a:pt x="315982" y="369107"/>
                      <a:pt x="327983" y="359487"/>
                    </a:cubicBezTo>
                    <a:cubicBezTo>
                      <a:pt x="335984" y="353105"/>
                      <a:pt x="345700" y="355486"/>
                      <a:pt x="348081" y="367964"/>
                    </a:cubicBezTo>
                    <a:cubicBezTo>
                      <a:pt x="352367" y="390157"/>
                      <a:pt x="317220" y="404254"/>
                      <a:pt x="321887" y="406731"/>
                    </a:cubicBezTo>
                    <a:cubicBezTo>
                      <a:pt x="342176" y="417399"/>
                      <a:pt x="318363" y="424161"/>
                      <a:pt x="302551" y="429400"/>
                    </a:cubicBezTo>
                    <a:cubicBezTo>
                      <a:pt x="327126" y="431686"/>
                      <a:pt x="314934" y="432067"/>
                      <a:pt x="310457" y="449117"/>
                    </a:cubicBezTo>
                    <a:cubicBezTo>
                      <a:pt x="308076" y="458261"/>
                      <a:pt x="315696" y="457594"/>
                      <a:pt x="329126" y="463404"/>
                    </a:cubicBezTo>
                    <a:cubicBezTo>
                      <a:pt x="339127" y="467881"/>
                      <a:pt x="327793" y="490265"/>
                      <a:pt x="281977" y="494551"/>
                    </a:cubicBezTo>
                    <a:cubicBezTo>
                      <a:pt x="321506" y="505410"/>
                      <a:pt x="332555" y="483788"/>
                      <a:pt x="338080" y="494361"/>
                    </a:cubicBezTo>
                    <a:cubicBezTo>
                      <a:pt x="339985" y="497980"/>
                      <a:pt x="343604" y="498456"/>
                      <a:pt x="353034" y="493694"/>
                    </a:cubicBezTo>
                    <a:cubicBezTo>
                      <a:pt x="361607" y="489408"/>
                      <a:pt x="373132" y="497980"/>
                      <a:pt x="373894" y="506267"/>
                    </a:cubicBezTo>
                    <a:cubicBezTo>
                      <a:pt x="375799" y="528746"/>
                      <a:pt x="363416" y="561702"/>
                      <a:pt x="333127" y="552844"/>
                    </a:cubicBezTo>
                    <a:cubicBezTo>
                      <a:pt x="331508" y="555702"/>
                      <a:pt x="327126" y="564274"/>
                      <a:pt x="315696" y="568179"/>
                    </a:cubicBezTo>
                    <a:cubicBezTo>
                      <a:pt x="302456" y="572656"/>
                      <a:pt x="295503" y="572656"/>
                      <a:pt x="300742" y="574847"/>
                    </a:cubicBezTo>
                    <a:cubicBezTo>
                      <a:pt x="317030" y="581419"/>
                      <a:pt x="320840" y="583610"/>
                      <a:pt x="327412" y="582276"/>
                    </a:cubicBezTo>
                    <a:cubicBezTo>
                      <a:pt x="349510" y="577990"/>
                      <a:pt x="358654" y="586182"/>
                      <a:pt x="361702" y="590944"/>
                    </a:cubicBezTo>
                    <a:cubicBezTo>
                      <a:pt x="364464" y="595040"/>
                      <a:pt x="390277" y="584848"/>
                      <a:pt x="393992" y="589420"/>
                    </a:cubicBezTo>
                    <a:cubicBezTo>
                      <a:pt x="398183" y="594564"/>
                      <a:pt x="405802" y="620186"/>
                      <a:pt x="376942" y="646570"/>
                    </a:cubicBezTo>
                    <a:cubicBezTo>
                      <a:pt x="354749" y="666763"/>
                      <a:pt x="339223" y="661429"/>
                      <a:pt x="328936" y="665430"/>
                    </a:cubicBezTo>
                    <a:cubicBezTo>
                      <a:pt x="289217" y="681146"/>
                      <a:pt x="275786" y="667049"/>
                      <a:pt x="264261" y="672573"/>
                    </a:cubicBezTo>
                    <a:cubicBezTo>
                      <a:pt x="231876" y="688385"/>
                      <a:pt x="207301" y="675526"/>
                      <a:pt x="179584" y="682098"/>
                    </a:cubicBezTo>
                    <a:cubicBezTo>
                      <a:pt x="157200" y="687528"/>
                      <a:pt x="133959" y="676002"/>
                      <a:pt x="113861" y="664191"/>
                    </a:cubicBezTo>
                    <a:cubicBezTo>
                      <a:pt x="54616" y="668478"/>
                      <a:pt x="44900" y="644951"/>
                      <a:pt x="42328" y="637902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89" name="Freeform: Shape 1288">
                <a:extLst>
                  <a:ext uri="{FF2B5EF4-FFF2-40B4-BE49-F238E27FC236}">
                    <a16:creationId xmlns:a16="http://schemas.microsoft.com/office/drawing/2014/main" id="{85E58E7D-A385-922C-0E2F-CD2A5547AD1B}"/>
                  </a:ext>
                </a:extLst>
              </p:cNvPr>
              <p:cNvSpPr/>
              <p:nvPr/>
            </p:nvSpPr>
            <p:spPr>
              <a:xfrm>
                <a:off x="8674040" y="2807956"/>
                <a:ext cx="342494" cy="588677"/>
              </a:xfrm>
              <a:custGeom>
                <a:avLst/>
                <a:gdLst>
                  <a:gd name="connsiteX0" fmla="*/ 25169 w 237082"/>
                  <a:gd name="connsiteY0" fmla="*/ 380000 h 407495"/>
                  <a:gd name="connsiteX1" fmla="*/ 9263 w 237082"/>
                  <a:gd name="connsiteY1" fmla="*/ 361902 h 407495"/>
                  <a:gd name="connsiteX2" fmla="*/ 2214 w 237082"/>
                  <a:gd name="connsiteY2" fmla="*/ 335709 h 407495"/>
                  <a:gd name="connsiteX3" fmla="*/ 19930 w 237082"/>
                  <a:gd name="connsiteY3" fmla="*/ 330756 h 407495"/>
                  <a:gd name="connsiteX4" fmla="*/ 24598 w 237082"/>
                  <a:gd name="connsiteY4" fmla="*/ 319707 h 407495"/>
                  <a:gd name="connsiteX5" fmla="*/ 16787 w 237082"/>
                  <a:gd name="connsiteY5" fmla="*/ 306943 h 407495"/>
                  <a:gd name="connsiteX6" fmla="*/ 11930 w 237082"/>
                  <a:gd name="connsiteY6" fmla="*/ 286845 h 407495"/>
                  <a:gd name="connsiteX7" fmla="*/ 27932 w 237082"/>
                  <a:gd name="connsiteY7" fmla="*/ 286083 h 407495"/>
                  <a:gd name="connsiteX8" fmla="*/ 44410 w 237082"/>
                  <a:gd name="connsiteY8" fmla="*/ 281226 h 407495"/>
                  <a:gd name="connsiteX9" fmla="*/ 54030 w 237082"/>
                  <a:gd name="connsiteY9" fmla="*/ 272463 h 407495"/>
                  <a:gd name="connsiteX10" fmla="*/ 44029 w 237082"/>
                  <a:gd name="connsiteY10" fmla="*/ 259128 h 407495"/>
                  <a:gd name="connsiteX11" fmla="*/ 20216 w 237082"/>
                  <a:gd name="connsiteY11" fmla="*/ 251793 h 407495"/>
                  <a:gd name="connsiteX12" fmla="*/ 33647 w 237082"/>
                  <a:gd name="connsiteY12" fmla="*/ 244078 h 407495"/>
                  <a:gd name="connsiteX13" fmla="*/ 56507 w 237082"/>
                  <a:gd name="connsiteY13" fmla="*/ 236553 h 407495"/>
                  <a:gd name="connsiteX14" fmla="*/ 73366 w 237082"/>
                  <a:gd name="connsiteY14" fmla="*/ 231315 h 407495"/>
                  <a:gd name="connsiteX15" fmla="*/ 88511 w 237082"/>
                  <a:gd name="connsiteY15" fmla="*/ 225409 h 407495"/>
                  <a:gd name="connsiteX16" fmla="*/ 82034 w 237082"/>
                  <a:gd name="connsiteY16" fmla="*/ 217313 h 407495"/>
                  <a:gd name="connsiteX17" fmla="*/ 63174 w 237082"/>
                  <a:gd name="connsiteY17" fmla="*/ 213408 h 407495"/>
                  <a:gd name="connsiteX18" fmla="*/ 55363 w 237082"/>
                  <a:gd name="connsiteY18" fmla="*/ 198549 h 407495"/>
                  <a:gd name="connsiteX19" fmla="*/ 32218 w 237082"/>
                  <a:gd name="connsiteY19" fmla="*/ 190167 h 407495"/>
                  <a:gd name="connsiteX20" fmla="*/ 38885 w 237082"/>
                  <a:gd name="connsiteY20" fmla="*/ 184737 h 407495"/>
                  <a:gd name="connsiteX21" fmla="*/ 48410 w 237082"/>
                  <a:gd name="connsiteY21" fmla="*/ 179594 h 407495"/>
                  <a:gd name="connsiteX22" fmla="*/ 62126 w 237082"/>
                  <a:gd name="connsiteY22" fmla="*/ 179594 h 407495"/>
                  <a:gd name="connsiteX23" fmla="*/ 80319 w 237082"/>
                  <a:gd name="connsiteY23" fmla="*/ 183785 h 407495"/>
                  <a:gd name="connsiteX24" fmla="*/ 85272 w 237082"/>
                  <a:gd name="connsiteY24" fmla="*/ 176736 h 407495"/>
                  <a:gd name="connsiteX25" fmla="*/ 80510 w 237082"/>
                  <a:gd name="connsiteY25" fmla="*/ 164163 h 407495"/>
                  <a:gd name="connsiteX26" fmla="*/ 71461 w 237082"/>
                  <a:gd name="connsiteY26" fmla="*/ 162068 h 407495"/>
                  <a:gd name="connsiteX27" fmla="*/ 67937 w 237082"/>
                  <a:gd name="connsiteY27" fmla="*/ 154829 h 407495"/>
                  <a:gd name="connsiteX28" fmla="*/ 56316 w 237082"/>
                  <a:gd name="connsiteY28" fmla="*/ 140351 h 407495"/>
                  <a:gd name="connsiteX29" fmla="*/ 70699 w 237082"/>
                  <a:gd name="connsiteY29" fmla="*/ 141399 h 407495"/>
                  <a:gd name="connsiteX30" fmla="*/ 79843 w 237082"/>
                  <a:gd name="connsiteY30" fmla="*/ 143304 h 407495"/>
                  <a:gd name="connsiteX31" fmla="*/ 90606 w 237082"/>
                  <a:gd name="connsiteY31" fmla="*/ 142256 h 407495"/>
                  <a:gd name="connsiteX32" fmla="*/ 75271 w 237082"/>
                  <a:gd name="connsiteY32" fmla="*/ 125301 h 407495"/>
                  <a:gd name="connsiteX33" fmla="*/ 72794 w 237082"/>
                  <a:gd name="connsiteY33" fmla="*/ 113967 h 407495"/>
                  <a:gd name="connsiteX34" fmla="*/ 74033 w 237082"/>
                  <a:gd name="connsiteY34" fmla="*/ 108633 h 407495"/>
                  <a:gd name="connsiteX35" fmla="*/ 84224 w 237082"/>
                  <a:gd name="connsiteY35" fmla="*/ 112157 h 407495"/>
                  <a:gd name="connsiteX36" fmla="*/ 88130 w 237082"/>
                  <a:gd name="connsiteY36" fmla="*/ 108347 h 407495"/>
                  <a:gd name="connsiteX37" fmla="*/ 100322 w 237082"/>
                  <a:gd name="connsiteY37" fmla="*/ 110633 h 407495"/>
                  <a:gd name="connsiteX38" fmla="*/ 90892 w 237082"/>
                  <a:gd name="connsiteY38" fmla="*/ 100822 h 407495"/>
                  <a:gd name="connsiteX39" fmla="*/ 84891 w 237082"/>
                  <a:gd name="connsiteY39" fmla="*/ 91392 h 407495"/>
                  <a:gd name="connsiteX40" fmla="*/ 94321 w 237082"/>
                  <a:gd name="connsiteY40" fmla="*/ 91773 h 407495"/>
                  <a:gd name="connsiteX41" fmla="*/ 101274 w 237082"/>
                  <a:gd name="connsiteY41" fmla="*/ 92726 h 407495"/>
                  <a:gd name="connsiteX42" fmla="*/ 95654 w 237082"/>
                  <a:gd name="connsiteY42" fmla="*/ 82344 h 407495"/>
                  <a:gd name="connsiteX43" fmla="*/ 90035 w 237082"/>
                  <a:gd name="connsiteY43" fmla="*/ 76057 h 407495"/>
                  <a:gd name="connsiteX44" fmla="*/ 85367 w 237082"/>
                  <a:gd name="connsiteY44" fmla="*/ 71104 h 407495"/>
                  <a:gd name="connsiteX45" fmla="*/ 92606 w 237082"/>
                  <a:gd name="connsiteY45" fmla="*/ 69866 h 407495"/>
                  <a:gd name="connsiteX46" fmla="*/ 91178 w 237082"/>
                  <a:gd name="connsiteY46" fmla="*/ 61960 h 407495"/>
                  <a:gd name="connsiteX47" fmla="*/ 98226 w 237082"/>
                  <a:gd name="connsiteY47" fmla="*/ 62532 h 407495"/>
                  <a:gd name="connsiteX48" fmla="*/ 105084 w 237082"/>
                  <a:gd name="connsiteY48" fmla="*/ 65770 h 407495"/>
                  <a:gd name="connsiteX49" fmla="*/ 103846 w 237082"/>
                  <a:gd name="connsiteY49" fmla="*/ 54721 h 407495"/>
                  <a:gd name="connsiteX50" fmla="*/ 105751 w 237082"/>
                  <a:gd name="connsiteY50" fmla="*/ 48244 h 407495"/>
                  <a:gd name="connsiteX51" fmla="*/ 97083 w 237082"/>
                  <a:gd name="connsiteY51" fmla="*/ 35862 h 407495"/>
                  <a:gd name="connsiteX52" fmla="*/ 101084 w 237082"/>
                  <a:gd name="connsiteY52" fmla="*/ 36243 h 407495"/>
                  <a:gd name="connsiteX53" fmla="*/ 106989 w 237082"/>
                  <a:gd name="connsiteY53" fmla="*/ 41481 h 407495"/>
                  <a:gd name="connsiteX54" fmla="*/ 106513 w 237082"/>
                  <a:gd name="connsiteY54" fmla="*/ 29670 h 407495"/>
                  <a:gd name="connsiteX55" fmla="*/ 110037 w 237082"/>
                  <a:gd name="connsiteY55" fmla="*/ 30909 h 407495"/>
                  <a:gd name="connsiteX56" fmla="*/ 111561 w 237082"/>
                  <a:gd name="connsiteY56" fmla="*/ 13573 h 407495"/>
                  <a:gd name="connsiteX57" fmla="*/ 116514 w 237082"/>
                  <a:gd name="connsiteY57" fmla="*/ 238 h 407495"/>
                  <a:gd name="connsiteX58" fmla="*/ 121277 w 237082"/>
                  <a:gd name="connsiteY58" fmla="*/ 15478 h 407495"/>
                  <a:gd name="connsiteX59" fmla="*/ 126039 w 237082"/>
                  <a:gd name="connsiteY59" fmla="*/ 27194 h 407495"/>
                  <a:gd name="connsiteX60" fmla="*/ 123372 w 237082"/>
                  <a:gd name="connsiteY60" fmla="*/ 36243 h 407495"/>
                  <a:gd name="connsiteX61" fmla="*/ 124039 w 237082"/>
                  <a:gd name="connsiteY61" fmla="*/ 41672 h 407495"/>
                  <a:gd name="connsiteX62" fmla="*/ 128801 w 237082"/>
                  <a:gd name="connsiteY62" fmla="*/ 45958 h 407495"/>
                  <a:gd name="connsiteX63" fmla="*/ 120610 w 237082"/>
                  <a:gd name="connsiteY63" fmla="*/ 50816 h 407495"/>
                  <a:gd name="connsiteX64" fmla="*/ 126230 w 237082"/>
                  <a:gd name="connsiteY64" fmla="*/ 55293 h 407495"/>
                  <a:gd name="connsiteX65" fmla="*/ 118800 w 237082"/>
                  <a:gd name="connsiteY65" fmla="*/ 57388 h 407495"/>
                  <a:gd name="connsiteX66" fmla="*/ 126134 w 237082"/>
                  <a:gd name="connsiteY66" fmla="*/ 69009 h 407495"/>
                  <a:gd name="connsiteX67" fmla="*/ 123277 w 237082"/>
                  <a:gd name="connsiteY67" fmla="*/ 71390 h 407495"/>
                  <a:gd name="connsiteX68" fmla="*/ 140136 w 237082"/>
                  <a:gd name="connsiteY68" fmla="*/ 73771 h 407495"/>
                  <a:gd name="connsiteX69" fmla="*/ 135945 w 237082"/>
                  <a:gd name="connsiteY69" fmla="*/ 79581 h 407495"/>
                  <a:gd name="connsiteX70" fmla="*/ 144708 w 237082"/>
                  <a:gd name="connsiteY70" fmla="*/ 83296 h 407495"/>
                  <a:gd name="connsiteX71" fmla="*/ 135564 w 237082"/>
                  <a:gd name="connsiteY71" fmla="*/ 94250 h 407495"/>
                  <a:gd name="connsiteX72" fmla="*/ 138326 w 237082"/>
                  <a:gd name="connsiteY72" fmla="*/ 98155 h 407495"/>
                  <a:gd name="connsiteX73" fmla="*/ 123277 w 237082"/>
                  <a:gd name="connsiteY73" fmla="*/ 116824 h 407495"/>
                  <a:gd name="connsiteX74" fmla="*/ 139374 w 237082"/>
                  <a:gd name="connsiteY74" fmla="*/ 126349 h 407495"/>
                  <a:gd name="connsiteX75" fmla="*/ 155376 w 237082"/>
                  <a:gd name="connsiteY75" fmla="*/ 122253 h 407495"/>
                  <a:gd name="connsiteX76" fmla="*/ 152423 w 237082"/>
                  <a:gd name="connsiteY76" fmla="*/ 135017 h 407495"/>
                  <a:gd name="connsiteX77" fmla="*/ 137850 w 237082"/>
                  <a:gd name="connsiteY77" fmla="*/ 153781 h 407495"/>
                  <a:gd name="connsiteX78" fmla="*/ 146899 w 237082"/>
                  <a:gd name="connsiteY78" fmla="*/ 166545 h 407495"/>
                  <a:gd name="connsiteX79" fmla="*/ 176617 w 237082"/>
                  <a:gd name="connsiteY79" fmla="*/ 173593 h 407495"/>
                  <a:gd name="connsiteX80" fmla="*/ 166330 w 237082"/>
                  <a:gd name="connsiteY80" fmla="*/ 187881 h 407495"/>
                  <a:gd name="connsiteX81" fmla="*/ 161186 w 237082"/>
                  <a:gd name="connsiteY81" fmla="*/ 196929 h 407495"/>
                  <a:gd name="connsiteX82" fmla="*/ 154424 w 237082"/>
                  <a:gd name="connsiteY82" fmla="*/ 208074 h 407495"/>
                  <a:gd name="connsiteX83" fmla="*/ 163949 w 237082"/>
                  <a:gd name="connsiteY83" fmla="*/ 211598 h 407495"/>
                  <a:gd name="connsiteX84" fmla="*/ 174712 w 237082"/>
                  <a:gd name="connsiteY84" fmla="*/ 215503 h 407495"/>
                  <a:gd name="connsiteX85" fmla="*/ 195286 w 237082"/>
                  <a:gd name="connsiteY85" fmla="*/ 214265 h 407495"/>
                  <a:gd name="connsiteX86" fmla="*/ 207287 w 237082"/>
                  <a:gd name="connsiteY86" fmla="*/ 219313 h 407495"/>
                  <a:gd name="connsiteX87" fmla="*/ 191666 w 237082"/>
                  <a:gd name="connsiteY87" fmla="*/ 242459 h 407495"/>
                  <a:gd name="connsiteX88" fmla="*/ 180141 w 237082"/>
                  <a:gd name="connsiteY88" fmla="*/ 255984 h 407495"/>
                  <a:gd name="connsiteX89" fmla="*/ 184904 w 237082"/>
                  <a:gd name="connsiteY89" fmla="*/ 267700 h 407495"/>
                  <a:gd name="connsiteX90" fmla="*/ 196048 w 237082"/>
                  <a:gd name="connsiteY90" fmla="*/ 276273 h 407495"/>
                  <a:gd name="connsiteX91" fmla="*/ 167854 w 237082"/>
                  <a:gd name="connsiteY91" fmla="*/ 294942 h 407495"/>
                  <a:gd name="connsiteX92" fmla="*/ 201287 w 237082"/>
                  <a:gd name="connsiteY92" fmla="*/ 294846 h 407495"/>
                  <a:gd name="connsiteX93" fmla="*/ 210240 w 237082"/>
                  <a:gd name="connsiteY93" fmla="*/ 294465 h 407495"/>
                  <a:gd name="connsiteX94" fmla="*/ 222622 w 237082"/>
                  <a:gd name="connsiteY94" fmla="*/ 301990 h 407495"/>
                  <a:gd name="connsiteX95" fmla="*/ 198334 w 237082"/>
                  <a:gd name="connsiteY95" fmla="*/ 329708 h 407495"/>
                  <a:gd name="connsiteX96" fmla="*/ 187952 w 237082"/>
                  <a:gd name="connsiteY96" fmla="*/ 338852 h 407495"/>
                  <a:gd name="connsiteX97" fmla="*/ 178998 w 237082"/>
                  <a:gd name="connsiteY97" fmla="*/ 342757 h 407495"/>
                  <a:gd name="connsiteX98" fmla="*/ 194905 w 237082"/>
                  <a:gd name="connsiteY98" fmla="*/ 347139 h 407495"/>
                  <a:gd name="connsiteX99" fmla="*/ 215384 w 237082"/>
                  <a:gd name="connsiteY99" fmla="*/ 352282 h 407495"/>
                  <a:gd name="connsiteX100" fmla="*/ 234624 w 237082"/>
                  <a:gd name="connsiteY100" fmla="*/ 351330 h 407495"/>
                  <a:gd name="connsiteX101" fmla="*/ 224432 w 237082"/>
                  <a:gd name="connsiteY101" fmla="*/ 385429 h 407495"/>
                  <a:gd name="connsiteX102" fmla="*/ 195857 w 237082"/>
                  <a:gd name="connsiteY102" fmla="*/ 396669 h 407495"/>
                  <a:gd name="connsiteX103" fmla="*/ 157281 w 237082"/>
                  <a:gd name="connsiteY103" fmla="*/ 400955 h 407495"/>
                  <a:gd name="connsiteX104" fmla="*/ 106799 w 237082"/>
                  <a:gd name="connsiteY104" fmla="*/ 406670 h 407495"/>
                  <a:gd name="connsiteX105" fmla="*/ 67651 w 237082"/>
                  <a:gd name="connsiteY105" fmla="*/ 396002 h 407495"/>
                  <a:gd name="connsiteX106" fmla="*/ 24979 w 237082"/>
                  <a:gd name="connsiteY106" fmla="*/ 380381 h 40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082" h="407495">
                    <a:moveTo>
                      <a:pt x="25169" y="380000"/>
                    </a:moveTo>
                    <a:cubicBezTo>
                      <a:pt x="9453" y="375618"/>
                      <a:pt x="10310" y="363236"/>
                      <a:pt x="9263" y="361902"/>
                    </a:cubicBezTo>
                    <a:cubicBezTo>
                      <a:pt x="9072" y="361617"/>
                      <a:pt x="-5406" y="349329"/>
                      <a:pt x="2214" y="335709"/>
                    </a:cubicBezTo>
                    <a:cubicBezTo>
                      <a:pt x="5453" y="329803"/>
                      <a:pt x="16502" y="327327"/>
                      <a:pt x="19930" y="330756"/>
                    </a:cubicBezTo>
                    <a:cubicBezTo>
                      <a:pt x="23645" y="325707"/>
                      <a:pt x="38123" y="325898"/>
                      <a:pt x="24598" y="319707"/>
                    </a:cubicBezTo>
                    <a:cubicBezTo>
                      <a:pt x="19930" y="317611"/>
                      <a:pt x="20883" y="309515"/>
                      <a:pt x="16787" y="306943"/>
                    </a:cubicBezTo>
                    <a:cubicBezTo>
                      <a:pt x="5453" y="299895"/>
                      <a:pt x="10120" y="287798"/>
                      <a:pt x="11930" y="286845"/>
                    </a:cubicBezTo>
                    <a:cubicBezTo>
                      <a:pt x="18597" y="292179"/>
                      <a:pt x="25169" y="287322"/>
                      <a:pt x="27932" y="286083"/>
                    </a:cubicBezTo>
                    <a:cubicBezTo>
                      <a:pt x="33361" y="283797"/>
                      <a:pt x="41076" y="288560"/>
                      <a:pt x="44410" y="281226"/>
                    </a:cubicBezTo>
                    <a:cubicBezTo>
                      <a:pt x="47077" y="275511"/>
                      <a:pt x="53268" y="277130"/>
                      <a:pt x="54030" y="272463"/>
                    </a:cubicBezTo>
                    <a:cubicBezTo>
                      <a:pt x="54697" y="267986"/>
                      <a:pt x="32218" y="273034"/>
                      <a:pt x="44029" y="259128"/>
                    </a:cubicBezTo>
                    <a:cubicBezTo>
                      <a:pt x="37457" y="256365"/>
                      <a:pt x="25169" y="258366"/>
                      <a:pt x="20216" y="251793"/>
                    </a:cubicBezTo>
                    <a:cubicBezTo>
                      <a:pt x="17168" y="247793"/>
                      <a:pt x="20978" y="244173"/>
                      <a:pt x="33647" y="244078"/>
                    </a:cubicBezTo>
                    <a:cubicBezTo>
                      <a:pt x="52601" y="244078"/>
                      <a:pt x="25360" y="232077"/>
                      <a:pt x="56507" y="236553"/>
                    </a:cubicBezTo>
                    <a:cubicBezTo>
                      <a:pt x="66603" y="238077"/>
                      <a:pt x="49934" y="224552"/>
                      <a:pt x="73366" y="231315"/>
                    </a:cubicBezTo>
                    <a:cubicBezTo>
                      <a:pt x="74795" y="229695"/>
                      <a:pt x="78414" y="221599"/>
                      <a:pt x="88511" y="225409"/>
                    </a:cubicBezTo>
                    <a:cubicBezTo>
                      <a:pt x="82414" y="220361"/>
                      <a:pt x="83081" y="219123"/>
                      <a:pt x="82034" y="217313"/>
                    </a:cubicBezTo>
                    <a:cubicBezTo>
                      <a:pt x="66127" y="219123"/>
                      <a:pt x="71366" y="213884"/>
                      <a:pt x="63174" y="213408"/>
                    </a:cubicBezTo>
                    <a:cubicBezTo>
                      <a:pt x="42219" y="212169"/>
                      <a:pt x="50315" y="204454"/>
                      <a:pt x="55363" y="198549"/>
                    </a:cubicBezTo>
                    <a:cubicBezTo>
                      <a:pt x="47553" y="200739"/>
                      <a:pt x="35171" y="194643"/>
                      <a:pt x="32218" y="190167"/>
                    </a:cubicBezTo>
                    <a:cubicBezTo>
                      <a:pt x="27170" y="182451"/>
                      <a:pt x="36504" y="185214"/>
                      <a:pt x="38885" y="184737"/>
                    </a:cubicBezTo>
                    <a:cubicBezTo>
                      <a:pt x="42124" y="184166"/>
                      <a:pt x="41076" y="174641"/>
                      <a:pt x="48410" y="179594"/>
                    </a:cubicBezTo>
                    <a:cubicBezTo>
                      <a:pt x="55745" y="184547"/>
                      <a:pt x="63174" y="183690"/>
                      <a:pt x="62126" y="179594"/>
                    </a:cubicBezTo>
                    <a:cubicBezTo>
                      <a:pt x="60317" y="172260"/>
                      <a:pt x="77271" y="183023"/>
                      <a:pt x="80319" y="183785"/>
                    </a:cubicBezTo>
                    <a:cubicBezTo>
                      <a:pt x="81938" y="180261"/>
                      <a:pt x="82891" y="177403"/>
                      <a:pt x="85272" y="176736"/>
                    </a:cubicBezTo>
                    <a:cubicBezTo>
                      <a:pt x="90511" y="175308"/>
                      <a:pt x="87939" y="170450"/>
                      <a:pt x="80510" y="164163"/>
                    </a:cubicBezTo>
                    <a:cubicBezTo>
                      <a:pt x="79367" y="163211"/>
                      <a:pt x="72794" y="163116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4" y="140922"/>
                      <a:pt x="70699" y="141399"/>
                    </a:cubicBezTo>
                    <a:cubicBezTo>
                      <a:pt x="74128" y="141780"/>
                      <a:pt x="80700" y="146161"/>
                      <a:pt x="79843" y="143304"/>
                    </a:cubicBezTo>
                    <a:cubicBezTo>
                      <a:pt x="78319" y="138160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8" y="111014"/>
                      <a:pt x="72794" y="113967"/>
                    </a:cubicBezTo>
                    <a:cubicBezTo>
                      <a:pt x="74985" y="114633"/>
                      <a:pt x="73556" y="109395"/>
                      <a:pt x="74033" y="108633"/>
                    </a:cubicBezTo>
                    <a:cubicBezTo>
                      <a:pt x="75271" y="106347"/>
                      <a:pt x="82700" y="112538"/>
                      <a:pt x="84224" y="112157"/>
                    </a:cubicBezTo>
                    <a:cubicBezTo>
                      <a:pt x="86510" y="111776"/>
                      <a:pt x="82700" y="104823"/>
                      <a:pt x="88130" y="108347"/>
                    </a:cubicBezTo>
                    <a:cubicBezTo>
                      <a:pt x="96035" y="113395"/>
                      <a:pt x="98893" y="111109"/>
                      <a:pt x="100322" y="110633"/>
                    </a:cubicBezTo>
                    <a:cubicBezTo>
                      <a:pt x="92892" y="105680"/>
                      <a:pt x="97369" y="103299"/>
                      <a:pt x="90892" y="100822"/>
                    </a:cubicBezTo>
                    <a:cubicBezTo>
                      <a:pt x="88225" y="99774"/>
                      <a:pt x="82034" y="100251"/>
                      <a:pt x="84891" y="91392"/>
                    </a:cubicBezTo>
                    <a:cubicBezTo>
                      <a:pt x="92035" y="97107"/>
                      <a:pt x="93178" y="90916"/>
                      <a:pt x="94321" y="91773"/>
                    </a:cubicBezTo>
                    <a:cubicBezTo>
                      <a:pt x="97464" y="94059"/>
                      <a:pt x="100607" y="93964"/>
                      <a:pt x="101274" y="92726"/>
                    </a:cubicBezTo>
                    <a:cubicBezTo>
                      <a:pt x="100417" y="90440"/>
                      <a:pt x="93654" y="84915"/>
                      <a:pt x="95654" y="82344"/>
                    </a:cubicBezTo>
                    <a:cubicBezTo>
                      <a:pt x="94702" y="81582"/>
                      <a:pt x="85082" y="78343"/>
                      <a:pt x="90035" y="76057"/>
                    </a:cubicBezTo>
                    <a:cubicBezTo>
                      <a:pt x="87558" y="76057"/>
                      <a:pt x="85844" y="73200"/>
                      <a:pt x="85367" y="71104"/>
                    </a:cubicBezTo>
                    <a:cubicBezTo>
                      <a:pt x="84891" y="68818"/>
                      <a:pt x="88225" y="71390"/>
                      <a:pt x="92606" y="69866"/>
                    </a:cubicBezTo>
                    <a:cubicBezTo>
                      <a:pt x="92130" y="67961"/>
                      <a:pt x="88034" y="64437"/>
                      <a:pt x="91178" y="61960"/>
                    </a:cubicBezTo>
                    <a:cubicBezTo>
                      <a:pt x="96797" y="67199"/>
                      <a:pt x="95845" y="61960"/>
                      <a:pt x="98226" y="62532"/>
                    </a:cubicBezTo>
                    <a:cubicBezTo>
                      <a:pt x="101084" y="63198"/>
                      <a:pt x="102322" y="65484"/>
                      <a:pt x="105084" y="65770"/>
                    </a:cubicBezTo>
                    <a:cubicBezTo>
                      <a:pt x="109466" y="58436"/>
                      <a:pt x="104894" y="57960"/>
                      <a:pt x="103846" y="54721"/>
                    </a:cubicBezTo>
                    <a:cubicBezTo>
                      <a:pt x="102608" y="51102"/>
                      <a:pt x="106894" y="52054"/>
                      <a:pt x="105751" y="48244"/>
                    </a:cubicBezTo>
                    <a:cubicBezTo>
                      <a:pt x="103941" y="41958"/>
                      <a:pt x="95654" y="44529"/>
                      <a:pt x="97083" y="35862"/>
                    </a:cubicBezTo>
                    <a:cubicBezTo>
                      <a:pt x="98226" y="30718"/>
                      <a:pt x="99845" y="35195"/>
                      <a:pt x="101084" y="36243"/>
                    </a:cubicBezTo>
                    <a:cubicBezTo>
                      <a:pt x="102322" y="37290"/>
                      <a:pt x="105275" y="35957"/>
                      <a:pt x="106989" y="41481"/>
                    </a:cubicBezTo>
                    <a:cubicBezTo>
                      <a:pt x="109561" y="38910"/>
                      <a:pt x="102798" y="32242"/>
                      <a:pt x="106513" y="29670"/>
                    </a:cubicBezTo>
                    <a:cubicBezTo>
                      <a:pt x="107370" y="30528"/>
                      <a:pt x="108894" y="30623"/>
                      <a:pt x="110037" y="30909"/>
                    </a:cubicBezTo>
                    <a:cubicBezTo>
                      <a:pt x="102893" y="15192"/>
                      <a:pt x="109466" y="16335"/>
                      <a:pt x="111561" y="13573"/>
                    </a:cubicBezTo>
                    <a:cubicBezTo>
                      <a:pt x="115562" y="8334"/>
                      <a:pt x="110799" y="3572"/>
                      <a:pt x="116514" y="238"/>
                    </a:cubicBezTo>
                    <a:cubicBezTo>
                      <a:pt x="120514" y="-2048"/>
                      <a:pt x="121562" y="12811"/>
                      <a:pt x="121277" y="15478"/>
                    </a:cubicBezTo>
                    <a:cubicBezTo>
                      <a:pt x="120610" y="20431"/>
                      <a:pt x="129373" y="24241"/>
                      <a:pt x="126039" y="27194"/>
                    </a:cubicBezTo>
                    <a:cubicBezTo>
                      <a:pt x="118229" y="34052"/>
                      <a:pt x="122896" y="35576"/>
                      <a:pt x="123372" y="36243"/>
                    </a:cubicBezTo>
                    <a:cubicBezTo>
                      <a:pt x="124705" y="37481"/>
                      <a:pt x="122801" y="39862"/>
                      <a:pt x="124039" y="41672"/>
                    </a:cubicBezTo>
                    <a:cubicBezTo>
                      <a:pt x="125849" y="44244"/>
                      <a:pt x="130992" y="41672"/>
                      <a:pt x="128801" y="45958"/>
                    </a:cubicBezTo>
                    <a:cubicBezTo>
                      <a:pt x="127754" y="47958"/>
                      <a:pt x="124420" y="47673"/>
                      <a:pt x="120610" y="50816"/>
                    </a:cubicBezTo>
                    <a:cubicBezTo>
                      <a:pt x="121658" y="52626"/>
                      <a:pt x="128992" y="51673"/>
                      <a:pt x="126230" y="55293"/>
                    </a:cubicBezTo>
                    <a:cubicBezTo>
                      <a:pt x="124420" y="57674"/>
                      <a:pt x="121753" y="58055"/>
                      <a:pt x="118800" y="57388"/>
                    </a:cubicBezTo>
                    <a:cubicBezTo>
                      <a:pt x="119657" y="62532"/>
                      <a:pt x="126230" y="63865"/>
                      <a:pt x="126134" y="69009"/>
                    </a:cubicBezTo>
                    <a:cubicBezTo>
                      <a:pt x="126134" y="69675"/>
                      <a:pt x="124325" y="71390"/>
                      <a:pt x="123277" y="71390"/>
                    </a:cubicBezTo>
                    <a:cubicBezTo>
                      <a:pt x="122134" y="77010"/>
                      <a:pt x="138422" y="72533"/>
                      <a:pt x="140136" y="73771"/>
                    </a:cubicBezTo>
                    <a:cubicBezTo>
                      <a:pt x="139946" y="77105"/>
                      <a:pt x="137945" y="77581"/>
                      <a:pt x="135945" y="79581"/>
                    </a:cubicBezTo>
                    <a:cubicBezTo>
                      <a:pt x="139564" y="84153"/>
                      <a:pt x="144994" y="81201"/>
                      <a:pt x="144708" y="83296"/>
                    </a:cubicBezTo>
                    <a:cubicBezTo>
                      <a:pt x="143946" y="89583"/>
                      <a:pt x="137469" y="91964"/>
                      <a:pt x="135564" y="94250"/>
                    </a:cubicBezTo>
                    <a:cubicBezTo>
                      <a:pt x="133659" y="96536"/>
                      <a:pt x="134707" y="99203"/>
                      <a:pt x="138326" y="98155"/>
                    </a:cubicBezTo>
                    <a:cubicBezTo>
                      <a:pt x="143184" y="101584"/>
                      <a:pt x="139469" y="109014"/>
                      <a:pt x="123277" y="116824"/>
                    </a:cubicBezTo>
                    <a:cubicBezTo>
                      <a:pt x="127754" y="116824"/>
                      <a:pt x="143184" y="111681"/>
                      <a:pt x="139374" y="126349"/>
                    </a:cubicBezTo>
                    <a:cubicBezTo>
                      <a:pt x="142803" y="123587"/>
                      <a:pt x="147661" y="125587"/>
                      <a:pt x="155376" y="122253"/>
                    </a:cubicBezTo>
                    <a:cubicBezTo>
                      <a:pt x="162996" y="118920"/>
                      <a:pt x="157472" y="131683"/>
                      <a:pt x="152423" y="135017"/>
                    </a:cubicBezTo>
                    <a:cubicBezTo>
                      <a:pt x="159948" y="141589"/>
                      <a:pt x="141470" y="153781"/>
                      <a:pt x="137850" y="153781"/>
                    </a:cubicBezTo>
                    <a:cubicBezTo>
                      <a:pt x="143565" y="157305"/>
                      <a:pt x="173378" y="159687"/>
                      <a:pt x="146899" y="166545"/>
                    </a:cubicBezTo>
                    <a:cubicBezTo>
                      <a:pt x="151376" y="176546"/>
                      <a:pt x="176617" y="171212"/>
                      <a:pt x="176617" y="173593"/>
                    </a:cubicBezTo>
                    <a:cubicBezTo>
                      <a:pt x="176426" y="175117"/>
                      <a:pt x="178331" y="184547"/>
                      <a:pt x="166330" y="187881"/>
                    </a:cubicBezTo>
                    <a:cubicBezTo>
                      <a:pt x="165568" y="189024"/>
                      <a:pt x="171378" y="195977"/>
                      <a:pt x="161186" y="196929"/>
                    </a:cubicBezTo>
                    <a:cubicBezTo>
                      <a:pt x="153090" y="197691"/>
                      <a:pt x="165092" y="205121"/>
                      <a:pt x="154424" y="208074"/>
                    </a:cubicBezTo>
                    <a:cubicBezTo>
                      <a:pt x="158519" y="210455"/>
                      <a:pt x="159472" y="213122"/>
                      <a:pt x="163949" y="211598"/>
                    </a:cubicBezTo>
                    <a:cubicBezTo>
                      <a:pt x="174902" y="207978"/>
                      <a:pt x="172712" y="217218"/>
                      <a:pt x="174712" y="215503"/>
                    </a:cubicBezTo>
                    <a:cubicBezTo>
                      <a:pt x="186809" y="204645"/>
                      <a:pt x="188142" y="219980"/>
                      <a:pt x="195286" y="214265"/>
                    </a:cubicBezTo>
                    <a:cubicBezTo>
                      <a:pt x="200048" y="210455"/>
                      <a:pt x="205859" y="211884"/>
                      <a:pt x="207287" y="219313"/>
                    </a:cubicBezTo>
                    <a:cubicBezTo>
                      <a:pt x="209859" y="232553"/>
                      <a:pt x="188809" y="241030"/>
                      <a:pt x="191666" y="242459"/>
                    </a:cubicBezTo>
                    <a:cubicBezTo>
                      <a:pt x="203763" y="248841"/>
                      <a:pt x="189571" y="252841"/>
                      <a:pt x="180141" y="255984"/>
                    </a:cubicBezTo>
                    <a:cubicBezTo>
                      <a:pt x="194810" y="257318"/>
                      <a:pt x="187571" y="257604"/>
                      <a:pt x="184904" y="267700"/>
                    </a:cubicBezTo>
                    <a:cubicBezTo>
                      <a:pt x="183475" y="273225"/>
                      <a:pt x="188047" y="272748"/>
                      <a:pt x="196048" y="276273"/>
                    </a:cubicBezTo>
                    <a:cubicBezTo>
                      <a:pt x="202049" y="278940"/>
                      <a:pt x="195191" y="292275"/>
                      <a:pt x="167854" y="294942"/>
                    </a:cubicBezTo>
                    <a:cubicBezTo>
                      <a:pt x="191380" y="301419"/>
                      <a:pt x="198048" y="288560"/>
                      <a:pt x="201287" y="294846"/>
                    </a:cubicBezTo>
                    <a:cubicBezTo>
                      <a:pt x="202430" y="297037"/>
                      <a:pt x="204620" y="297323"/>
                      <a:pt x="210240" y="294465"/>
                    </a:cubicBezTo>
                    <a:cubicBezTo>
                      <a:pt x="215288" y="291894"/>
                      <a:pt x="222242" y="297037"/>
                      <a:pt x="222622" y="301990"/>
                    </a:cubicBezTo>
                    <a:cubicBezTo>
                      <a:pt x="223766" y="315420"/>
                      <a:pt x="216431" y="335042"/>
                      <a:pt x="198334" y="329708"/>
                    </a:cubicBezTo>
                    <a:cubicBezTo>
                      <a:pt x="197381" y="331422"/>
                      <a:pt x="194714" y="336471"/>
                      <a:pt x="187952" y="338852"/>
                    </a:cubicBezTo>
                    <a:cubicBezTo>
                      <a:pt x="180046" y="341519"/>
                      <a:pt x="175950" y="341519"/>
                      <a:pt x="178998" y="342757"/>
                    </a:cubicBezTo>
                    <a:cubicBezTo>
                      <a:pt x="188714" y="346758"/>
                      <a:pt x="191000" y="347996"/>
                      <a:pt x="194905" y="347139"/>
                    </a:cubicBezTo>
                    <a:cubicBezTo>
                      <a:pt x="208145" y="344567"/>
                      <a:pt x="213574" y="349520"/>
                      <a:pt x="215384" y="352282"/>
                    </a:cubicBezTo>
                    <a:cubicBezTo>
                      <a:pt x="217003" y="354759"/>
                      <a:pt x="232433" y="348663"/>
                      <a:pt x="234624" y="351330"/>
                    </a:cubicBezTo>
                    <a:cubicBezTo>
                      <a:pt x="237101" y="354473"/>
                      <a:pt x="241672" y="369713"/>
                      <a:pt x="224432" y="385429"/>
                    </a:cubicBezTo>
                    <a:cubicBezTo>
                      <a:pt x="211193" y="397526"/>
                      <a:pt x="201953" y="394287"/>
                      <a:pt x="195857" y="396669"/>
                    </a:cubicBezTo>
                    <a:cubicBezTo>
                      <a:pt x="172235" y="406098"/>
                      <a:pt x="164139" y="397621"/>
                      <a:pt x="157281" y="400955"/>
                    </a:cubicBezTo>
                    <a:cubicBezTo>
                      <a:pt x="137945" y="410385"/>
                      <a:pt x="123372" y="402669"/>
                      <a:pt x="106799" y="406670"/>
                    </a:cubicBezTo>
                    <a:cubicBezTo>
                      <a:pt x="93463" y="409908"/>
                      <a:pt x="79557" y="403050"/>
                      <a:pt x="67651" y="396002"/>
                    </a:cubicBezTo>
                    <a:cubicBezTo>
                      <a:pt x="32313" y="398574"/>
                      <a:pt x="26503" y="384477"/>
                      <a:pt x="24979" y="380381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90" name="Freeform: Shape 1289">
                <a:extLst>
                  <a:ext uri="{FF2B5EF4-FFF2-40B4-BE49-F238E27FC236}">
                    <a16:creationId xmlns:a16="http://schemas.microsoft.com/office/drawing/2014/main" id="{43D76C86-B2BA-B03C-1A0E-6C20E4CA877F}"/>
                  </a:ext>
                </a:extLst>
              </p:cNvPr>
              <p:cNvSpPr/>
              <p:nvPr/>
            </p:nvSpPr>
            <p:spPr>
              <a:xfrm>
                <a:off x="8362405" y="2628128"/>
                <a:ext cx="478656" cy="822470"/>
              </a:xfrm>
              <a:custGeom>
                <a:avLst/>
                <a:gdLst>
                  <a:gd name="connsiteX0" fmla="*/ 35150 w 331336"/>
                  <a:gd name="connsiteY0" fmla="*/ 531246 h 569332"/>
                  <a:gd name="connsiteX1" fmla="*/ 12957 w 331336"/>
                  <a:gd name="connsiteY1" fmla="*/ 505910 h 569332"/>
                  <a:gd name="connsiteX2" fmla="*/ 3051 w 331336"/>
                  <a:gd name="connsiteY2" fmla="*/ 469429 h 569332"/>
                  <a:gd name="connsiteX3" fmla="*/ 27816 w 331336"/>
                  <a:gd name="connsiteY3" fmla="*/ 462476 h 569332"/>
                  <a:gd name="connsiteX4" fmla="*/ 34388 w 331336"/>
                  <a:gd name="connsiteY4" fmla="*/ 447140 h 569332"/>
                  <a:gd name="connsiteX5" fmla="*/ 23434 w 331336"/>
                  <a:gd name="connsiteY5" fmla="*/ 429329 h 569332"/>
                  <a:gd name="connsiteX6" fmla="*/ 16671 w 331336"/>
                  <a:gd name="connsiteY6" fmla="*/ 401230 h 569332"/>
                  <a:gd name="connsiteX7" fmla="*/ 39055 w 331336"/>
                  <a:gd name="connsiteY7" fmla="*/ 400182 h 569332"/>
                  <a:gd name="connsiteX8" fmla="*/ 62105 w 331336"/>
                  <a:gd name="connsiteY8" fmla="*/ 393419 h 569332"/>
                  <a:gd name="connsiteX9" fmla="*/ 75536 w 331336"/>
                  <a:gd name="connsiteY9" fmla="*/ 381132 h 569332"/>
                  <a:gd name="connsiteX10" fmla="*/ 61534 w 331336"/>
                  <a:gd name="connsiteY10" fmla="*/ 362558 h 569332"/>
                  <a:gd name="connsiteX11" fmla="*/ 28292 w 331336"/>
                  <a:gd name="connsiteY11" fmla="*/ 352367 h 569332"/>
                  <a:gd name="connsiteX12" fmla="*/ 47056 w 331336"/>
                  <a:gd name="connsiteY12" fmla="*/ 341508 h 569332"/>
                  <a:gd name="connsiteX13" fmla="*/ 79060 w 331336"/>
                  <a:gd name="connsiteY13" fmla="*/ 331031 h 569332"/>
                  <a:gd name="connsiteX14" fmla="*/ 102587 w 331336"/>
                  <a:gd name="connsiteY14" fmla="*/ 323696 h 569332"/>
                  <a:gd name="connsiteX15" fmla="*/ 123732 w 331336"/>
                  <a:gd name="connsiteY15" fmla="*/ 315410 h 569332"/>
                  <a:gd name="connsiteX16" fmla="*/ 114684 w 331336"/>
                  <a:gd name="connsiteY16" fmla="*/ 304075 h 569332"/>
                  <a:gd name="connsiteX17" fmla="*/ 88299 w 331336"/>
                  <a:gd name="connsiteY17" fmla="*/ 298550 h 569332"/>
                  <a:gd name="connsiteX18" fmla="*/ 77346 w 331336"/>
                  <a:gd name="connsiteY18" fmla="*/ 277786 h 569332"/>
                  <a:gd name="connsiteX19" fmla="*/ 45056 w 331336"/>
                  <a:gd name="connsiteY19" fmla="*/ 266070 h 569332"/>
                  <a:gd name="connsiteX20" fmla="*/ 54295 w 331336"/>
                  <a:gd name="connsiteY20" fmla="*/ 258450 h 569332"/>
                  <a:gd name="connsiteX21" fmla="*/ 67630 w 331336"/>
                  <a:gd name="connsiteY21" fmla="*/ 251306 h 569332"/>
                  <a:gd name="connsiteX22" fmla="*/ 86871 w 331336"/>
                  <a:gd name="connsiteY22" fmla="*/ 251211 h 569332"/>
                  <a:gd name="connsiteX23" fmla="*/ 112302 w 331336"/>
                  <a:gd name="connsiteY23" fmla="*/ 257021 h 569332"/>
                  <a:gd name="connsiteX24" fmla="*/ 119160 w 331336"/>
                  <a:gd name="connsiteY24" fmla="*/ 247115 h 569332"/>
                  <a:gd name="connsiteX25" fmla="*/ 112493 w 331336"/>
                  <a:gd name="connsiteY25" fmla="*/ 229494 h 569332"/>
                  <a:gd name="connsiteX26" fmla="*/ 99825 w 331336"/>
                  <a:gd name="connsiteY26" fmla="*/ 226541 h 569332"/>
                  <a:gd name="connsiteX27" fmla="*/ 94967 w 331336"/>
                  <a:gd name="connsiteY27" fmla="*/ 216350 h 569332"/>
                  <a:gd name="connsiteX28" fmla="*/ 78774 w 331336"/>
                  <a:gd name="connsiteY28" fmla="*/ 196157 h 569332"/>
                  <a:gd name="connsiteX29" fmla="*/ 98872 w 331336"/>
                  <a:gd name="connsiteY29" fmla="*/ 197585 h 569332"/>
                  <a:gd name="connsiteX30" fmla="*/ 111636 w 331336"/>
                  <a:gd name="connsiteY30" fmla="*/ 200252 h 569332"/>
                  <a:gd name="connsiteX31" fmla="*/ 126685 w 331336"/>
                  <a:gd name="connsiteY31" fmla="*/ 198728 h 569332"/>
                  <a:gd name="connsiteX32" fmla="*/ 105254 w 331336"/>
                  <a:gd name="connsiteY32" fmla="*/ 175106 h 569332"/>
                  <a:gd name="connsiteX33" fmla="*/ 101825 w 331336"/>
                  <a:gd name="connsiteY33" fmla="*/ 159295 h 569332"/>
                  <a:gd name="connsiteX34" fmla="*/ 103539 w 331336"/>
                  <a:gd name="connsiteY34" fmla="*/ 151770 h 569332"/>
                  <a:gd name="connsiteX35" fmla="*/ 117732 w 331336"/>
                  <a:gd name="connsiteY35" fmla="*/ 156723 h 569332"/>
                  <a:gd name="connsiteX36" fmla="*/ 123161 w 331336"/>
                  <a:gd name="connsiteY36" fmla="*/ 151389 h 569332"/>
                  <a:gd name="connsiteX37" fmla="*/ 140211 w 331336"/>
                  <a:gd name="connsiteY37" fmla="*/ 154628 h 569332"/>
                  <a:gd name="connsiteX38" fmla="*/ 127066 w 331336"/>
                  <a:gd name="connsiteY38" fmla="*/ 140912 h 569332"/>
                  <a:gd name="connsiteX39" fmla="*/ 118684 w 331336"/>
                  <a:gd name="connsiteY39" fmla="*/ 127767 h 569332"/>
                  <a:gd name="connsiteX40" fmla="*/ 131829 w 331336"/>
                  <a:gd name="connsiteY40" fmla="*/ 128339 h 569332"/>
                  <a:gd name="connsiteX41" fmla="*/ 141639 w 331336"/>
                  <a:gd name="connsiteY41" fmla="*/ 129672 h 569332"/>
                  <a:gd name="connsiteX42" fmla="*/ 133829 w 331336"/>
                  <a:gd name="connsiteY42" fmla="*/ 115099 h 569332"/>
                  <a:gd name="connsiteX43" fmla="*/ 125923 w 331336"/>
                  <a:gd name="connsiteY43" fmla="*/ 106241 h 569332"/>
                  <a:gd name="connsiteX44" fmla="*/ 119446 w 331336"/>
                  <a:gd name="connsiteY44" fmla="*/ 99287 h 569332"/>
                  <a:gd name="connsiteX45" fmla="*/ 129543 w 331336"/>
                  <a:gd name="connsiteY45" fmla="*/ 97573 h 569332"/>
                  <a:gd name="connsiteX46" fmla="*/ 127542 w 331336"/>
                  <a:gd name="connsiteY46" fmla="*/ 86524 h 569332"/>
                  <a:gd name="connsiteX47" fmla="*/ 137353 w 331336"/>
                  <a:gd name="connsiteY47" fmla="*/ 87286 h 569332"/>
                  <a:gd name="connsiteX48" fmla="*/ 146973 w 331336"/>
                  <a:gd name="connsiteY48" fmla="*/ 91763 h 569332"/>
                  <a:gd name="connsiteX49" fmla="*/ 145164 w 331336"/>
                  <a:gd name="connsiteY49" fmla="*/ 76332 h 569332"/>
                  <a:gd name="connsiteX50" fmla="*/ 147830 w 331336"/>
                  <a:gd name="connsiteY50" fmla="*/ 67283 h 569332"/>
                  <a:gd name="connsiteX51" fmla="*/ 135734 w 331336"/>
                  <a:gd name="connsiteY51" fmla="*/ 50043 h 569332"/>
                  <a:gd name="connsiteX52" fmla="*/ 141259 w 331336"/>
                  <a:gd name="connsiteY52" fmla="*/ 50615 h 569332"/>
                  <a:gd name="connsiteX53" fmla="*/ 149545 w 331336"/>
                  <a:gd name="connsiteY53" fmla="*/ 57949 h 569332"/>
                  <a:gd name="connsiteX54" fmla="*/ 148878 w 331336"/>
                  <a:gd name="connsiteY54" fmla="*/ 41471 h 569332"/>
                  <a:gd name="connsiteX55" fmla="*/ 153831 w 331336"/>
                  <a:gd name="connsiteY55" fmla="*/ 43185 h 569332"/>
                  <a:gd name="connsiteX56" fmla="*/ 155927 w 331336"/>
                  <a:gd name="connsiteY56" fmla="*/ 18992 h 569332"/>
                  <a:gd name="connsiteX57" fmla="*/ 162880 w 331336"/>
                  <a:gd name="connsiteY57" fmla="*/ 323 h 569332"/>
                  <a:gd name="connsiteX58" fmla="*/ 169547 w 331336"/>
                  <a:gd name="connsiteY58" fmla="*/ 21659 h 569332"/>
                  <a:gd name="connsiteX59" fmla="*/ 176215 w 331336"/>
                  <a:gd name="connsiteY59" fmla="*/ 38042 h 569332"/>
                  <a:gd name="connsiteX60" fmla="*/ 172501 w 331336"/>
                  <a:gd name="connsiteY60" fmla="*/ 50615 h 569332"/>
                  <a:gd name="connsiteX61" fmla="*/ 173453 w 331336"/>
                  <a:gd name="connsiteY61" fmla="*/ 58139 h 569332"/>
                  <a:gd name="connsiteX62" fmla="*/ 180025 w 331336"/>
                  <a:gd name="connsiteY62" fmla="*/ 64140 h 569332"/>
                  <a:gd name="connsiteX63" fmla="*/ 168690 w 331336"/>
                  <a:gd name="connsiteY63" fmla="*/ 70903 h 569332"/>
                  <a:gd name="connsiteX64" fmla="*/ 176501 w 331336"/>
                  <a:gd name="connsiteY64" fmla="*/ 77189 h 569332"/>
                  <a:gd name="connsiteX65" fmla="*/ 166119 w 331336"/>
                  <a:gd name="connsiteY65" fmla="*/ 80142 h 569332"/>
                  <a:gd name="connsiteX66" fmla="*/ 176310 w 331336"/>
                  <a:gd name="connsiteY66" fmla="*/ 96430 h 569332"/>
                  <a:gd name="connsiteX67" fmla="*/ 172310 w 331336"/>
                  <a:gd name="connsiteY67" fmla="*/ 99668 h 569332"/>
                  <a:gd name="connsiteX68" fmla="*/ 195932 w 331336"/>
                  <a:gd name="connsiteY68" fmla="*/ 103002 h 569332"/>
                  <a:gd name="connsiteX69" fmla="*/ 190122 w 331336"/>
                  <a:gd name="connsiteY69" fmla="*/ 111194 h 569332"/>
                  <a:gd name="connsiteX70" fmla="*/ 202409 w 331336"/>
                  <a:gd name="connsiteY70" fmla="*/ 116337 h 569332"/>
                  <a:gd name="connsiteX71" fmla="*/ 189550 w 331336"/>
                  <a:gd name="connsiteY71" fmla="*/ 131672 h 569332"/>
                  <a:gd name="connsiteX72" fmla="*/ 193455 w 331336"/>
                  <a:gd name="connsiteY72" fmla="*/ 137102 h 569332"/>
                  <a:gd name="connsiteX73" fmla="*/ 172405 w 331336"/>
                  <a:gd name="connsiteY73" fmla="*/ 163200 h 569332"/>
                  <a:gd name="connsiteX74" fmla="*/ 194884 w 331336"/>
                  <a:gd name="connsiteY74" fmla="*/ 176440 h 569332"/>
                  <a:gd name="connsiteX75" fmla="*/ 217172 w 331336"/>
                  <a:gd name="connsiteY75" fmla="*/ 170820 h 569332"/>
                  <a:gd name="connsiteX76" fmla="*/ 212982 w 331336"/>
                  <a:gd name="connsiteY76" fmla="*/ 188727 h 569332"/>
                  <a:gd name="connsiteX77" fmla="*/ 192693 w 331336"/>
                  <a:gd name="connsiteY77" fmla="*/ 214921 h 569332"/>
                  <a:gd name="connsiteX78" fmla="*/ 205362 w 331336"/>
                  <a:gd name="connsiteY78" fmla="*/ 232637 h 569332"/>
                  <a:gd name="connsiteX79" fmla="*/ 246795 w 331336"/>
                  <a:gd name="connsiteY79" fmla="*/ 242448 h 569332"/>
                  <a:gd name="connsiteX80" fmla="*/ 232508 w 331336"/>
                  <a:gd name="connsiteY80" fmla="*/ 262451 h 569332"/>
                  <a:gd name="connsiteX81" fmla="*/ 225269 w 331336"/>
                  <a:gd name="connsiteY81" fmla="*/ 275119 h 569332"/>
                  <a:gd name="connsiteX82" fmla="*/ 215839 w 331336"/>
                  <a:gd name="connsiteY82" fmla="*/ 290645 h 569332"/>
                  <a:gd name="connsiteX83" fmla="*/ 229174 w 331336"/>
                  <a:gd name="connsiteY83" fmla="*/ 295598 h 569332"/>
                  <a:gd name="connsiteX84" fmla="*/ 244224 w 331336"/>
                  <a:gd name="connsiteY84" fmla="*/ 300932 h 569332"/>
                  <a:gd name="connsiteX85" fmla="*/ 272894 w 331336"/>
                  <a:gd name="connsiteY85" fmla="*/ 299217 h 569332"/>
                  <a:gd name="connsiteX86" fmla="*/ 289658 w 331336"/>
                  <a:gd name="connsiteY86" fmla="*/ 306361 h 569332"/>
                  <a:gd name="connsiteX87" fmla="*/ 267846 w 331336"/>
                  <a:gd name="connsiteY87" fmla="*/ 338651 h 569332"/>
                  <a:gd name="connsiteX88" fmla="*/ 251748 w 331336"/>
                  <a:gd name="connsiteY88" fmla="*/ 357605 h 569332"/>
                  <a:gd name="connsiteX89" fmla="*/ 258416 w 331336"/>
                  <a:gd name="connsiteY89" fmla="*/ 373988 h 569332"/>
                  <a:gd name="connsiteX90" fmla="*/ 273942 w 331336"/>
                  <a:gd name="connsiteY90" fmla="*/ 385895 h 569332"/>
                  <a:gd name="connsiteX91" fmla="*/ 234699 w 331336"/>
                  <a:gd name="connsiteY91" fmla="*/ 411898 h 569332"/>
                  <a:gd name="connsiteX92" fmla="*/ 281371 w 331336"/>
                  <a:gd name="connsiteY92" fmla="*/ 411803 h 569332"/>
                  <a:gd name="connsiteX93" fmla="*/ 293849 w 331336"/>
                  <a:gd name="connsiteY93" fmla="*/ 411231 h 569332"/>
                  <a:gd name="connsiteX94" fmla="*/ 311184 w 331336"/>
                  <a:gd name="connsiteY94" fmla="*/ 421709 h 569332"/>
                  <a:gd name="connsiteX95" fmla="*/ 277276 w 331336"/>
                  <a:gd name="connsiteY95" fmla="*/ 460475 h 569332"/>
                  <a:gd name="connsiteX96" fmla="*/ 262702 w 331336"/>
                  <a:gd name="connsiteY96" fmla="*/ 473239 h 569332"/>
                  <a:gd name="connsiteX97" fmla="*/ 250224 w 331336"/>
                  <a:gd name="connsiteY97" fmla="*/ 478763 h 569332"/>
                  <a:gd name="connsiteX98" fmla="*/ 272418 w 331336"/>
                  <a:gd name="connsiteY98" fmla="*/ 484955 h 569332"/>
                  <a:gd name="connsiteX99" fmla="*/ 300993 w 331336"/>
                  <a:gd name="connsiteY99" fmla="*/ 492194 h 569332"/>
                  <a:gd name="connsiteX100" fmla="*/ 327853 w 331336"/>
                  <a:gd name="connsiteY100" fmla="*/ 490955 h 569332"/>
                  <a:gd name="connsiteX101" fmla="*/ 313661 w 331336"/>
                  <a:gd name="connsiteY101" fmla="*/ 538485 h 569332"/>
                  <a:gd name="connsiteX102" fmla="*/ 273751 w 331336"/>
                  <a:gd name="connsiteY102" fmla="*/ 554201 h 569332"/>
                  <a:gd name="connsiteX103" fmla="*/ 219840 w 331336"/>
                  <a:gd name="connsiteY103" fmla="*/ 560202 h 569332"/>
                  <a:gd name="connsiteX104" fmla="*/ 149355 w 331336"/>
                  <a:gd name="connsiteY104" fmla="*/ 568203 h 569332"/>
                  <a:gd name="connsiteX105" fmla="*/ 94586 w 331336"/>
                  <a:gd name="connsiteY105" fmla="*/ 553249 h 569332"/>
                  <a:gd name="connsiteX106" fmla="*/ 35055 w 331336"/>
                  <a:gd name="connsiteY106" fmla="*/ 531341 h 569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31336" h="569332">
                    <a:moveTo>
                      <a:pt x="35150" y="531246"/>
                    </a:moveTo>
                    <a:cubicBezTo>
                      <a:pt x="13147" y="525245"/>
                      <a:pt x="14385" y="507910"/>
                      <a:pt x="12957" y="505910"/>
                    </a:cubicBezTo>
                    <a:cubicBezTo>
                      <a:pt x="12766" y="505529"/>
                      <a:pt x="-7522" y="488288"/>
                      <a:pt x="3051" y="469429"/>
                    </a:cubicBezTo>
                    <a:cubicBezTo>
                      <a:pt x="7622" y="461142"/>
                      <a:pt x="22958" y="457713"/>
                      <a:pt x="27816" y="462476"/>
                    </a:cubicBezTo>
                    <a:cubicBezTo>
                      <a:pt x="32959" y="455332"/>
                      <a:pt x="53152" y="455618"/>
                      <a:pt x="34388" y="447140"/>
                    </a:cubicBezTo>
                    <a:cubicBezTo>
                      <a:pt x="27816" y="444188"/>
                      <a:pt x="29149" y="432948"/>
                      <a:pt x="23434" y="429329"/>
                    </a:cubicBezTo>
                    <a:cubicBezTo>
                      <a:pt x="7622" y="419423"/>
                      <a:pt x="14195" y="402659"/>
                      <a:pt x="16671" y="401230"/>
                    </a:cubicBezTo>
                    <a:cubicBezTo>
                      <a:pt x="25911" y="408659"/>
                      <a:pt x="35245" y="401897"/>
                      <a:pt x="39055" y="400182"/>
                    </a:cubicBezTo>
                    <a:cubicBezTo>
                      <a:pt x="46580" y="397039"/>
                      <a:pt x="57438" y="403611"/>
                      <a:pt x="62105" y="393419"/>
                    </a:cubicBezTo>
                    <a:cubicBezTo>
                      <a:pt x="65820" y="385418"/>
                      <a:pt x="74488" y="387704"/>
                      <a:pt x="75536" y="381132"/>
                    </a:cubicBezTo>
                    <a:cubicBezTo>
                      <a:pt x="76488" y="374941"/>
                      <a:pt x="45056" y="381989"/>
                      <a:pt x="61534" y="362558"/>
                    </a:cubicBezTo>
                    <a:cubicBezTo>
                      <a:pt x="52295" y="358748"/>
                      <a:pt x="35150" y="361415"/>
                      <a:pt x="28292" y="352367"/>
                    </a:cubicBezTo>
                    <a:cubicBezTo>
                      <a:pt x="24005" y="346842"/>
                      <a:pt x="29340" y="341699"/>
                      <a:pt x="47056" y="341508"/>
                    </a:cubicBezTo>
                    <a:cubicBezTo>
                      <a:pt x="73536" y="341603"/>
                      <a:pt x="35436" y="324744"/>
                      <a:pt x="79060" y="331031"/>
                    </a:cubicBezTo>
                    <a:cubicBezTo>
                      <a:pt x="93157" y="333126"/>
                      <a:pt x="69821" y="314267"/>
                      <a:pt x="102587" y="323696"/>
                    </a:cubicBezTo>
                    <a:cubicBezTo>
                      <a:pt x="104587" y="321410"/>
                      <a:pt x="109635" y="310171"/>
                      <a:pt x="123732" y="315410"/>
                    </a:cubicBezTo>
                    <a:cubicBezTo>
                      <a:pt x="115255" y="308456"/>
                      <a:pt x="116208" y="306647"/>
                      <a:pt x="114684" y="304075"/>
                    </a:cubicBezTo>
                    <a:cubicBezTo>
                      <a:pt x="92586" y="306551"/>
                      <a:pt x="99825" y="299217"/>
                      <a:pt x="88299" y="298550"/>
                    </a:cubicBezTo>
                    <a:cubicBezTo>
                      <a:pt x="59058" y="296836"/>
                      <a:pt x="70297" y="285977"/>
                      <a:pt x="77346" y="277786"/>
                    </a:cubicBezTo>
                    <a:cubicBezTo>
                      <a:pt x="66392" y="280834"/>
                      <a:pt x="49152" y="272261"/>
                      <a:pt x="45056" y="266070"/>
                    </a:cubicBezTo>
                    <a:cubicBezTo>
                      <a:pt x="38007" y="255212"/>
                      <a:pt x="51057" y="259212"/>
                      <a:pt x="54295" y="258450"/>
                    </a:cubicBezTo>
                    <a:cubicBezTo>
                      <a:pt x="58772" y="257593"/>
                      <a:pt x="57438" y="244448"/>
                      <a:pt x="67630" y="251306"/>
                    </a:cubicBezTo>
                    <a:cubicBezTo>
                      <a:pt x="77917" y="258260"/>
                      <a:pt x="88299" y="257117"/>
                      <a:pt x="86871" y="251211"/>
                    </a:cubicBezTo>
                    <a:cubicBezTo>
                      <a:pt x="84394" y="240924"/>
                      <a:pt x="107921" y="255974"/>
                      <a:pt x="112302" y="257021"/>
                    </a:cubicBezTo>
                    <a:cubicBezTo>
                      <a:pt x="114588" y="252068"/>
                      <a:pt x="115827" y="248068"/>
                      <a:pt x="119160" y="247115"/>
                    </a:cubicBezTo>
                    <a:cubicBezTo>
                      <a:pt x="126495" y="245115"/>
                      <a:pt x="122875" y="238352"/>
                      <a:pt x="112493" y="229494"/>
                    </a:cubicBezTo>
                    <a:cubicBezTo>
                      <a:pt x="110969" y="228161"/>
                      <a:pt x="101730" y="227970"/>
                      <a:pt x="99825" y="226541"/>
                    </a:cubicBezTo>
                    <a:cubicBezTo>
                      <a:pt x="94110" y="221969"/>
                      <a:pt x="98586" y="217207"/>
                      <a:pt x="94967" y="216350"/>
                    </a:cubicBezTo>
                    <a:cubicBezTo>
                      <a:pt x="75345" y="211873"/>
                      <a:pt x="70202" y="193204"/>
                      <a:pt x="78774" y="196157"/>
                    </a:cubicBezTo>
                    <a:cubicBezTo>
                      <a:pt x="100015" y="203586"/>
                      <a:pt x="91157" y="197014"/>
                      <a:pt x="98872" y="197585"/>
                    </a:cubicBezTo>
                    <a:cubicBezTo>
                      <a:pt x="103635" y="198062"/>
                      <a:pt x="112874" y="204158"/>
                      <a:pt x="111636" y="200252"/>
                    </a:cubicBezTo>
                    <a:cubicBezTo>
                      <a:pt x="109540" y="193109"/>
                      <a:pt x="123732" y="199109"/>
                      <a:pt x="126685" y="198728"/>
                    </a:cubicBezTo>
                    <a:cubicBezTo>
                      <a:pt x="129924" y="187203"/>
                      <a:pt x="111445" y="194537"/>
                      <a:pt x="105254" y="175106"/>
                    </a:cubicBezTo>
                    <a:cubicBezTo>
                      <a:pt x="97729" y="172058"/>
                      <a:pt x="88014" y="155104"/>
                      <a:pt x="101825" y="159295"/>
                    </a:cubicBezTo>
                    <a:cubicBezTo>
                      <a:pt x="104873" y="160152"/>
                      <a:pt x="102872" y="152913"/>
                      <a:pt x="103539" y="151770"/>
                    </a:cubicBezTo>
                    <a:cubicBezTo>
                      <a:pt x="105254" y="148627"/>
                      <a:pt x="115636" y="157199"/>
                      <a:pt x="117732" y="156723"/>
                    </a:cubicBezTo>
                    <a:cubicBezTo>
                      <a:pt x="120875" y="156152"/>
                      <a:pt x="115636" y="146531"/>
                      <a:pt x="123161" y="151389"/>
                    </a:cubicBezTo>
                    <a:cubicBezTo>
                      <a:pt x="134115" y="158438"/>
                      <a:pt x="138115" y="155199"/>
                      <a:pt x="140211" y="154628"/>
                    </a:cubicBezTo>
                    <a:cubicBezTo>
                      <a:pt x="129924" y="147770"/>
                      <a:pt x="136115" y="144341"/>
                      <a:pt x="127066" y="140912"/>
                    </a:cubicBezTo>
                    <a:cubicBezTo>
                      <a:pt x="123447" y="139483"/>
                      <a:pt x="114684" y="140150"/>
                      <a:pt x="118684" y="127767"/>
                    </a:cubicBezTo>
                    <a:cubicBezTo>
                      <a:pt x="128590" y="135673"/>
                      <a:pt x="130209" y="127100"/>
                      <a:pt x="131829" y="128339"/>
                    </a:cubicBezTo>
                    <a:cubicBezTo>
                      <a:pt x="136305" y="131577"/>
                      <a:pt x="140592" y="131387"/>
                      <a:pt x="141639" y="129672"/>
                    </a:cubicBezTo>
                    <a:cubicBezTo>
                      <a:pt x="140401" y="126529"/>
                      <a:pt x="130971" y="118718"/>
                      <a:pt x="133829" y="115099"/>
                    </a:cubicBezTo>
                    <a:cubicBezTo>
                      <a:pt x="132400" y="114051"/>
                      <a:pt x="119065" y="109479"/>
                      <a:pt x="125923" y="106241"/>
                    </a:cubicBezTo>
                    <a:cubicBezTo>
                      <a:pt x="122494" y="106241"/>
                      <a:pt x="120113" y="102240"/>
                      <a:pt x="119446" y="99287"/>
                    </a:cubicBezTo>
                    <a:cubicBezTo>
                      <a:pt x="118779" y="96049"/>
                      <a:pt x="123447" y="99668"/>
                      <a:pt x="129543" y="97573"/>
                    </a:cubicBezTo>
                    <a:cubicBezTo>
                      <a:pt x="128971" y="94811"/>
                      <a:pt x="123161" y="89953"/>
                      <a:pt x="127542" y="86524"/>
                    </a:cubicBezTo>
                    <a:cubicBezTo>
                      <a:pt x="135353" y="93858"/>
                      <a:pt x="134019" y="86524"/>
                      <a:pt x="137353" y="87286"/>
                    </a:cubicBezTo>
                    <a:cubicBezTo>
                      <a:pt x="141259" y="88143"/>
                      <a:pt x="143068" y="91477"/>
                      <a:pt x="146973" y="91763"/>
                    </a:cubicBezTo>
                    <a:cubicBezTo>
                      <a:pt x="153069" y="81476"/>
                      <a:pt x="146688" y="80904"/>
                      <a:pt x="145164" y="76332"/>
                    </a:cubicBezTo>
                    <a:cubicBezTo>
                      <a:pt x="143449" y="71284"/>
                      <a:pt x="149355" y="72617"/>
                      <a:pt x="147830" y="67283"/>
                    </a:cubicBezTo>
                    <a:cubicBezTo>
                      <a:pt x="145259" y="58520"/>
                      <a:pt x="133638" y="62045"/>
                      <a:pt x="135734" y="50043"/>
                    </a:cubicBezTo>
                    <a:cubicBezTo>
                      <a:pt x="137258" y="42899"/>
                      <a:pt x="139639" y="49186"/>
                      <a:pt x="141259" y="50615"/>
                    </a:cubicBezTo>
                    <a:cubicBezTo>
                      <a:pt x="142973" y="52139"/>
                      <a:pt x="147069" y="50234"/>
                      <a:pt x="149545" y="57949"/>
                    </a:cubicBezTo>
                    <a:cubicBezTo>
                      <a:pt x="153165" y="54425"/>
                      <a:pt x="143735" y="45090"/>
                      <a:pt x="148878" y="41471"/>
                    </a:cubicBezTo>
                    <a:cubicBezTo>
                      <a:pt x="150021" y="42614"/>
                      <a:pt x="152212" y="42709"/>
                      <a:pt x="153831" y="43185"/>
                    </a:cubicBezTo>
                    <a:cubicBezTo>
                      <a:pt x="143830" y="21278"/>
                      <a:pt x="153069" y="22897"/>
                      <a:pt x="155927" y="18992"/>
                    </a:cubicBezTo>
                    <a:cubicBezTo>
                      <a:pt x="161547" y="11753"/>
                      <a:pt x="154879" y="4990"/>
                      <a:pt x="162880" y="323"/>
                    </a:cubicBezTo>
                    <a:cubicBezTo>
                      <a:pt x="168405" y="-2821"/>
                      <a:pt x="170024" y="17944"/>
                      <a:pt x="169547" y="21659"/>
                    </a:cubicBezTo>
                    <a:cubicBezTo>
                      <a:pt x="168690" y="28517"/>
                      <a:pt x="180787" y="33946"/>
                      <a:pt x="176215" y="38042"/>
                    </a:cubicBezTo>
                    <a:cubicBezTo>
                      <a:pt x="165357" y="47662"/>
                      <a:pt x="171738" y="49757"/>
                      <a:pt x="172501" y="50615"/>
                    </a:cubicBezTo>
                    <a:cubicBezTo>
                      <a:pt x="174405" y="52424"/>
                      <a:pt x="171738" y="55663"/>
                      <a:pt x="173453" y="58139"/>
                    </a:cubicBezTo>
                    <a:cubicBezTo>
                      <a:pt x="176025" y="61664"/>
                      <a:pt x="183264" y="58139"/>
                      <a:pt x="180025" y="64140"/>
                    </a:cubicBezTo>
                    <a:cubicBezTo>
                      <a:pt x="178596" y="66902"/>
                      <a:pt x="173929" y="66617"/>
                      <a:pt x="168690" y="70903"/>
                    </a:cubicBezTo>
                    <a:cubicBezTo>
                      <a:pt x="170214" y="73475"/>
                      <a:pt x="180406" y="72141"/>
                      <a:pt x="176501" y="77189"/>
                    </a:cubicBezTo>
                    <a:cubicBezTo>
                      <a:pt x="173929" y="80523"/>
                      <a:pt x="170310" y="81095"/>
                      <a:pt x="166119" y="80142"/>
                    </a:cubicBezTo>
                    <a:cubicBezTo>
                      <a:pt x="167262" y="87381"/>
                      <a:pt x="176501" y="89191"/>
                      <a:pt x="176310" y="96430"/>
                    </a:cubicBezTo>
                    <a:cubicBezTo>
                      <a:pt x="176310" y="97382"/>
                      <a:pt x="173834" y="99764"/>
                      <a:pt x="172310" y="99668"/>
                    </a:cubicBezTo>
                    <a:cubicBezTo>
                      <a:pt x="170691" y="107479"/>
                      <a:pt x="193455" y="101288"/>
                      <a:pt x="195932" y="103002"/>
                    </a:cubicBezTo>
                    <a:cubicBezTo>
                      <a:pt x="195646" y="107669"/>
                      <a:pt x="192884" y="108336"/>
                      <a:pt x="190122" y="111194"/>
                    </a:cubicBezTo>
                    <a:cubicBezTo>
                      <a:pt x="195170" y="117575"/>
                      <a:pt x="202695" y="113480"/>
                      <a:pt x="202409" y="116337"/>
                    </a:cubicBezTo>
                    <a:cubicBezTo>
                      <a:pt x="201361" y="125100"/>
                      <a:pt x="192312" y="128434"/>
                      <a:pt x="189550" y="131672"/>
                    </a:cubicBezTo>
                    <a:cubicBezTo>
                      <a:pt x="186883" y="134911"/>
                      <a:pt x="188312" y="138626"/>
                      <a:pt x="193455" y="137102"/>
                    </a:cubicBezTo>
                    <a:cubicBezTo>
                      <a:pt x="200313" y="141864"/>
                      <a:pt x="195075" y="152246"/>
                      <a:pt x="172405" y="163200"/>
                    </a:cubicBezTo>
                    <a:cubicBezTo>
                      <a:pt x="178596" y="163295"/>
                      <a:pt x="200123" y="156056"/>
                      <a:pt x="194884" y="176440"/>
                    </a:cubicBezTo>
                    <a:cubicBezTo>
                      <a:pt x="199647" y="172535"/>
                      <a:pt x="206409" y="175392"/>
                      <a:pt x="217172" y="170820"/>
                    </a:cubicBezTo>
                    <a:cubicBezTo>
                      <a:pt x="227841" y="166153"/>
                      <a:pt x="220030" y="183965"/>
                      <a:pt x="212982" y="188727"/>
                    </a:cubicBezTo>
                    <a:cubicBezTo>
                      <a:pt x="223554" y="197871"/>
                      <a:pt x="197742" y="215016"/>
                      <a:pt x="192693" y="214921"/>
                    </a:cubicBezTo>
                    <a:cubicBezTo>
                      <a:pt x="200599" y="219874"/>
                      <a:pt x="242223" y="223112"/>
                      <a:pt x="205362" y="232637"/>
                    </a:cubicBezTo>
                    <a:cubicBezTo>
                      <a:pt x="211553" y="246544"/>
                      <a:pt x="246891" y="239210"/>
                      <a:pt x="246795" y="242448"/>
                    </a:cubicBezTo>
                    <a:cubicBezTo>
                      <a:pt x="246605" y="244448"/>
                      <a:pt x="249177" y="257688"/>
                      <a:pt x="232508" y="262451"/>
                    </a:cubicBezTo>
                    <a:cubicBezTo>
                      <a:pt x="231460" y="263975"/>
                      <a:pt x="239556" y="273785"/>
                      <a:pt x="225269" y="275119"/>
                    </a:cubicBezTo>
                    <a:cubicBezTo>
                      <a:pt x="213934" y="276167"/>
                      <a:pt x="230698" y="286454"/>
                      <a:pt x="215839" y="290645"/>
                    </a:cubicBezTo>
                    <a:cubicBezTo>
                      <a:pt x="221554" y="293978"/>
                      <a:pt x="222792" y="297693"/>
                      <a:pt x="229174" y="295598"/>
                    </a:cubicBezTo>
                    <a:cubicBezTo>
                      <a:pt x="244414" y="290645"/>
                      <a:pt x="241366" y="303503"/>
                      <a:pt x="244224" y="300932"/>
                    </a:cubicBezTo>
                    <a:cubicBezTo>
                      <a:pt x="261083" y="285787"/>
                      <a:pt x="262988" y="307218"/>
                      <a:pt x="272894" y="299217"/>
                    </a:cubicBezTo>
                    <a:cubicBezTo>
                      <a:pt x="279561" y="293883"/>
                      <a:pt x="287658" y="295979"/>
                      <a:pt x="289658" y="306361"/>
                    </a:cubicBezTo>
                    <a:cubicBezTo>
                      <a:pt x="293182" y="324839"/>
                      <a:pt x="263940" y="336555"/>
                      <a:pt x="267846" y="338651"/>
                    </a:cubicBezTo>
                    <a:cubicBezTo>
                      <a:pt x="284705" y="347509"/>
                      <a:pt x="264893" y="353129"/>
                      <a:pt x="251748" y="357605"/>
                    </a:cubicBezTo>
                    <a:cubicBezTo>
                      <a:pt x="272227" y="359510"/>
                      <a:pt x="262035" y="359796"/>
                      <a:pt x="258416" y="373988"/>
                    </a:cubicBezTo>
                    <a:cubicBezTo>
                      <a:pt x="256416" y="381608"/>
                      <a:pt x="262797" y="381037"/>
                      <a:pt x="273942" y="385895"/>
                    </a:cubicBezTo>
                    <a:cubicBezTo>
                      <a:pt x="282324" y="389609"/>
                      <a:pt x="272799" y="408183"/>
                      <a:pt x="234699" y="411898"/>
                    </a:cubicBezTo>
                    <a:cubicBezTo>
                      <a:pt x="267560" y="420947"/>
                      <a:pt x="276799" y="402944"/>
                      <a:pt x="281371" y="411803"/>
                    </a:cubicBezTo>
                    <a:cubicBezTo>
                      <a:pt x="282895" y="414851"/>
                      <a:pt x="285943" y="415232"/>
                      <a:pt x="293849" y="411231"/>
                    </a:cubicBezTo>
                    <a:cubicBezTo>
                      <a:pt x="300993" y="407707"/>
                      <a:pt x="310613" y="414851"/>
                      <a:pt x="311184" y="421709"/>
                    </a:cubicBezTo>
                    <a:cubicBezTo>
                      <a:pt x="312804" y="440378"/>
                      <a:pt x="302517" y="467905"/>
                      <a:pt x="277276" y="460475"/>
                    </a:cubicBezTo>
                    <a:cubicBezTo>
                      <a:pt x="275942" y="462857"/>
                      <a:pt x="272227" y="470000"/>
                      <a:pt x="262702" y="473239"/>
                    </a:cubicBezTo>
                    <a:cubicBezTo>
                      <a:pt x="251748" y="476954"/>
                      <a:pt x="245938" y="476954"/>
                      <a:pt x="250224" y="478763"/>
                    </a:cubicBezTo>
                    <a:cubicBezTo>
                      <a:pt x="263750" y="484288"/>
                      <a:pt x="266988" y="486098"/>
                      <a:pt x="272418" y="484955"/>
                    </a:cubicBezTo>
                    <a:cubicBezTo>
                      <a:pt x="290801" y="481430"/>
                      <a:pt x="298421" y="488193"/>
                      <a:pt x="300993" y="492194"/>
                    </a:cubicBezTo>
                    <a:cubicBezTo>
                      <a:pt x="303279" y="495623"/>
                      <a:pt x="324805" y="487050"/>
                      <a:pt x="327853" y="490955"/>
                    </a:cubicBezTo>
                    <a:cubicBezTo>
                      <a:pt x="331377" y="495242"/>
                      <a:pt x="337759" y="516578"/>
                      <a:pt x="313661" y="538485"/>
                    </a:cubicBezTo>
                    <a:cubicBezTo>
                      <a:pt x="295182" y="555344"/>
                      <a:pt x="282324" y="550868"/>
                      <a:pt x="273751" y="554201"/>
                    </a:cubicBezTo>
                    <a:cubicBezTo>
                      <a:pt x="240699" y="567346"/>
                      <a:pt x="229460" y="555440"/>
                      <a:pt x="219840" y="560202"/>
                    </a:cubicBezTo>
                    <a:cubicBezTo>
                      <a:pt x="192884" y="573442"/>
                      <a:pt x="172405" y="562679"/>
                      <a:pt x="149355" y="568203"/>
                    </a:cubicBezTo>
                    <a:cubicBezTo>
                      <a:pt x="130686" y="572680"/>
                      <a:pt x="111350" y="563060"/>
                      <a:pt x="94586" y="553249"/>
                    </a:cubicBezTo>
                    <a:cubicBezTo>
                      <a:pt x="45246" y="556773"/>
                      <a:pt x="37150" y="537152"/>
                      <a:pt x="35055" y="53134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91" name="Freeform: Shape 1290">
                <a:extLst>
                  <a:ext uri="{FF2B5EF4-FFF2-40B4-BE49-F238E27FC236}">
                    <a16:creationId xmlns:a16="http://schemas.microsoft.com/office/drawing/2014/main" id="{BA88A2EF-841D-3BF3-83EB-906C23B0F77A}"/>
                  </a:ext>
                </a:extLst>
              </p:cNvPr>
              <p:cNvSpPr/>
              <p:nvPr/>
            </p:nvSpPr>
            <p:spPr>
              <a:xfrm>
                <a:off x="7911459" y="2764335"/>
                <a:ext cx="342769" cy="588814"/>
              </a:xfrm>
              <a:custGeom>
                <a:avLst/>
                <a:gdLst>
                  <a:gd name="connsiteX0" fmla="*/ 25169 w 237272"/>
                  <a:gd name="connsiteY0" fmla="*/ 380095 h 407590"/>
                  <a:gd name="connsiteX1" fmla="*/ 9263 w 237272"/>
                  <a:gd name="connsiteY1" fmla="*/ 361998 h 407590"/>
                  <a:gd name="connsiteX2" fmla="*/ 2214 w 237272"/>
                  <a:gd name="connsiteY2" fmla="*/ 335804 h 407590"/>
                  <a:gd name="connsiteX3" fmla="*/ 19931 w 237272"/>
                  <a:gd name="connsiteY3" fmla="*/ 330756 h 407590"/>
                  <a:gd name="connsiteX4" fmla="*/ 24598 w 237272"/>
                  <a:gd name="connsiteY4" fmla="*/ 319802 h 407590"/>
                  <a:gd name="connsiteX5" fmla="*/ 16787 w 237272"/>
                  <a:gd name="connsiteY5" fmla="*/ 307038 h 407590"/>
                  <a:gd name="connsiteX6" fmla="*/ 11930 w 237272"/>
                  <a:gd name="connsiteY6" fmla="*/ 286941 h 407590"/>
                  <a:gd name="connsiteX7" fmla="*/ 27932 w 237272"/>
                  <a:gd name="connsiteY7" fmla="*/ 286179 h 407590"/>
                  <a:gd name="connsiteX8" fmla="*/ 44410 w 237272"/>
                  <a:gd name="connsiteY8" fmla="*/ 281321 h 407590"/>
                  <a:gd name="connsiteX9" fmla="*/ 54030 w 237272"/>
                  <a:gd name="connsiteY9" fmla="*/ 272558 h 407590"/>
                  <a:gd name="connsiteX10" fmla="*/ 44029 w 237272"/>
                  <a:gd name="connsiteY10" fmla="*/ 259223 h 407590"/>
                  <a:gd name="connsiteX11" fmla="*/ 20217 w 237272"/>
                  <a:gd name="connsiteY11" fmla="*/ 251889 h 407590"/>
                  <a:gd name="connsiteX12" fmla="*/ 33647 w 237272"/>
                  <a:gd name="connsiteY12" fmla="*/ 244173 h 407590"/>
                  <a:gd name="connsiteX13" fmla="*/ 56507 w 237272"/>
                  <a:gd name="connsiteY13" fmla="*/ 236649 h 407590"/>
                  <a:gd name="connsiteX14" fmla="*/ 73366 w 237272"/>
                  <a:gd name="connsiteY14" fmla="*/ 231410 h 407590"/>
                  <a:gd name="connsiteX15" fmla="*/ 88511 w 237272"/>
                  <a:gd name="connsiteY15" fmla="*/ 225504 h 407590"/>
                  <a:gd name="connsiteX16" fmla="*/ 82034 w 237272"/>
                  <a:gd name="connsiteY16" fmla="*/ 217408 h 407590"/>
                  <a:gd name="connsiteX17" fmla="*/ 63174 w 237272"/>
                  <a:gd name="connsiteY17" fmla="*/ 213503 h 407590"/>
                  <a:gd name="connsiteX18" fmla="*/ 55364 w 237272"/>
                  <a:gd name="connsiteY18" fmla="*/ 198644 h 407590"/>
                  <a:gd name="connsiteX19" fmla="*/ 32218 w 237272"/>
                  <a:gd name="connsiteY19" fmla="*/ 190262 h 407590"/>
                  <a:gd name="connsiteX20" fmla="*/ 38885 w 237272"/>
                  <a:gd name="connsiteY20" fmla="*/ 184833 h 407590"/>
                  <a:gd name="connsiteX21" fmla="*/ 48410 w 237272"/>
                  <a:gd name="connsiteY21" fmla="*/ 179689 h 407590"/>
                  <a:gd name="connsiteX22" fmla="*/ 62126 w 237272"/>
                  <a:gd name="connsiteY22" fmla="*/ 179689 h 407590"/>
                  <a:gd name="connsiteX23" fmla="*/ 80319 w 237272"/>
                  <a:gd name="connsiteY23" fmla="*/ 183785 h 407590"/>
                  <a:gd name="connsiteX24" fmla="*/ 85272 w 237272"/>
                  <a:gd name="connsiteY24" fmla="*/ 176736 h 407590"/>
                  <a:gd name="connsiteX25" fmla="*/ 80510 w 237272"/>
                  <a:gd name="connsiteY25" fmla="*/ 164163 h 407590"/>
                  <a:gd name="connsiteX26" fmla="*/ 71461 w 237272"/>
                  <a:gd name="connsiteY26" fmla="*/ 162068 h 407590"/>
                  <a:gd name="connsiteX27" fmla="*/ 67937 w 237272"/>
                  <a:gd name="connsiteY27" fmla="*/ 154829 h 407590"/>
                  <a:gd name="connsiteX28" fmla="*/ 56316 w 237272"/>
                  <a:gd name="connsiteY28" fmla="*/ 140351 h 407590"/>
                  <a:gd name="connsiteX29" fmla="*/ 70699 w 237272"/>
                  <a:gd name="connsiteY29" fmla="*/ 141399 h 407590"/>
                  <a:gd name="connsiteX30" fmla="*/ 79843 w 237272"/>
                  <a:gd name="connsiteY30" fmla="*/ 143304 h 407590"/>
                  <a:gd name="connsiteX31" fmla="*/ 90606 w 237272"/>
                  <a:gd name="connsiteY31" fmla="*/ 142256 h 407590"/>
                  <a:gd name="connsiteX32" fmla="*/ 75271 w 237272"/>
                  <a:gd name="connsiteY32" fmla="*/ 125301 h 407590"/>
                  <a:gd name="connsiteX33" fmla="*/ 72890 w 237272"/>
                  <a:gd name="connsiteY33" fmla="*/ 113967 h 407590"/>
                  <a:gd name="connsiteX34" fmla="*/ 74128 w 237272"/>
                  <a:gd name="connsiteY34" fmla="*/ 108633 h 407590"/>
                  <a:gd name="connsiteX35" fmla="*/ 84320 w 237272"/>
                  <a:gd name="connsiteY35" fmla="*/ 112157 h 407590"/>
                  <a:gd name="connsiteX36" fmla="*/ 88225 w 237272"/>
                  <a:gd name="connsiteY36" fmla="*/ 108347 h 407590"/>
                  <a:gd name="connsiteX37" fmla="*/ 100417 w 237272"/>
                  <a:gd name="connsiteY37" fmla="*/ 110633 h 407590"/>
                  <a:gd name="connsiteX38" fmla="*/ 90987 w 237272"/>
                  <a:gd name="connsiteY38" fmla="*/ 100822 h 407590"/>
                  <a:gd name="connsiteX39" fmla="*/ 84986 w 237272"/>
                  <a:gd name="connsiteY39" fmla="*/ 91392 h 407590"/>
                  <a:gd name="connsiteX40" fmla="*/ 94416 w 237272"/>
                  <a:gd name="connsiteY40" fmla="*/ 91773 h 407590"/>
                  <a:gd name="connsiteX41" fmla="*/ 101465 w 237272"/>
                  <a:gd name="connsiteY41" fmla="*/ 92726 h 407590"/>
                  <a:gd name="connsiteX42" fmla="*/ 95845 w 237272"/>
                  <a:gd name="connsiteY42" fmla="*/ 82344 h 407590"/>
                  <a:gd name="connsiteX43" fmla="*/ 90225 w 237272"/>
                  <a:gd name="connsiteY43" fmla="*/ 76057 h 407590"/>
                  <a:gd name="connsiteX44" fmla="*/ 85558 w 237272"/>
                  <a:gd name="connsiteY44" fmla="*/ 71104 h 407590"/>
                  <a:gd name="connsiteX45" fmla="*/ 92797 w 237272"/>
                  <a:gd name="connsiteY45" fmla="*/ 69866 h 407590"/>
                  <a:gd name="connsiteX46" fmla="*/ 91368 w 237272"/>
                  <a:gd name="connsiteY46" fmla="*/ 61960 h 407590"/>
                  <a:gd name="connsiteX47" fmla="*/ 98417 w 237272"/>
                  <a:gd name="connsiteY47" fmla="*/ 62532 h 407590"/>
                  <a:gd name="connsiteX48" fmla="*/ 105275 w 237272"/>
                  <a:gd name="connsiteY48" fmla="*/ 65770 h 407590"/>
                  <a:gd name="connsiteX49" fmla="*/ 104036 w 237272"/>
                  <a:gd name="connsiteY49" fmla="*/ 54721 h 407590"/>
                  <a:gd name="connsiteX50" fmla="*/ 105942 w 237272"/>
                  <a:gd name="connsiteY50" fmla="*/ 48244 h 407590"/>
                  <a:gd name="connsiteX51" fmla="*/ 97274 w 237272"/>
                  <a:gd name="connsiteY51" fmla="*/ 35862 h 407590"/>
                  <a:gd name="connsiteX52" fmla="*/ 101274 w 237272"/>
                  <a:gd name="connsiteY52" fmla="*/ 36243 h 407590"/>
                  <a:gd name="connsiteX53" fmla="*/ 107180 w 237272"/>
                  <a:gd name="connsiteY53" fmla="*/ 41481 h 407590"/>
                  <a:gd name="connsiteX54" fmla="*/ 106703 w 237272"/>
                  <a:gd name="connsiteY54" fmla="*/ 29670 h 407590"/>
                  <a:gd name="connsiteX55" fmla="*/ 110228 w 237272"/>
                  <a:gd name="connsiteY55" fmla="*/ 30909 h 407590"/>
                  <a:gd name="connsiteX56" fmla="*/ 111752 w 237272"/>
                  <a:gd name="connsiteY56" fmla="*/ 13573 h 407590"/>
                  <a:gd name="connsiteX57" fmla="*/ 116705 w 237272"/>
                  <a:gd name="connsiteY57" fmla="*/ 238 h 407590"/>
                  <a:gd name="connsiteX58" fmla="*/ 121467 w 237272"/>
                  <a:gd name="connsiteY58" fmla="*/ 15478 h 407590"/>
                  <a:gd name="connsiteX59" fmla="*/ 126230 w 237272"/>
                  <a:gd name="connsiteY59" fmla="*/ 27194 h 407590"/>
                  <a:gd name="connsiteX60" fmla="*/ 123563 w 237272"/>
                  <a:gd name="connsiteY60" fmla="*/ 36243 h 407590"/>
                  <a:gd name="connsiteX61" fmla="*/ 124229 w 237272"/>
                  <a:gd name="connsiteY61" fmla="*/ 41672 h 407590"/>
                  <a:gd name="connsiteX62" fmla="*/ 128992 w 237272"/>
                  <a:gd name="connsiteY62" fmla="*/ 45958 h 407590"/>
                  <a:gd name="connsiteX63" fmla="*/ 120800 w 237272"/>
                  <a:gd name="connsiteY63" fmla="*/ 50816 h 407590"/>
                  <a:gd name="connsiteX64" fmla="*/ 126420 w 237272"/>
                  <a:gd name="connsiteY64" fmla="*/ 55293 h 407590"/>
                  <a:gd name="connsiteX65" fmla="*/ 118991 w 237272"/>
                  <a:gd name="connsiteY65" fmla="*/ 57388 h 407590"/>
                  <a:gd name="connsiteX66" fmla="*/ 126325 w 237272"/>
                  <a:gd name="connsiteY66" fmla="*/ 69104 h 407590"/>
                  <a:gd name="connsiteX67" fmla="*/ 123467 w 237272"/>
                  <a:gd name="connsiteY67" fmla="*/ 71390 h 407590"/>
                  <a:gd name="connsiteX68" fmla="*/ 140327 w 237272"/>
                  <a:gd name="connsiteY68" fmla="*/ 73771 h 407590"/>
                  <a:gd name="connsiteX69" fmla="*/ 136136 w 237272"/>
                  <a:gd name="connsiteY69" fmla="*/ 79677 h 407590"/>
                  <a:gd name="connsiteX70" fmla="*/ 144899 w 237272"/>
                  <a:gd name="connsiteY70" fmla="*/ 83391 h 407590"/>
                  <a:gd name="connsiteX71" fmla="*/ 135755 w 237272"/>
                  <a:gd name="connsiteY71" fmla="*/ 94345 h 407590"/>
                  <a:gd name="connsiteX72" fmla="*/ 138517 w 237272"/>
                  <a:gd name="connsiteY72" fmla="*/ 98250 h 407590"/>
                  <a:gd name="connsiteX73" fmla="*/ 123467 w 237272"/>
                  <a:gd name="connsiteY73" fmla="*/ 116919 h 407590"/>
                  <a:gd name="connsiteX74" fmla="*/ 139565 w 237272"/>
                  <a:gd name="connsiteY74" fmla="*/ 126444 h 407590"/>
                  <a:gd name="connsiteX75" fmla="*/ 155567 w 237272"/>
                  <a:gd name="connsiteY75" fmla="*/ 122349 h 407590"/>
                  <a:gd name="connsiteX76" fmla="*/ 152614 w 237272"/>
                  <a:gd name="connsiteY76" fmla="*/ 135112 h 407590"/>
                  <a:gd name="connsiteX77" fmla="*/ 138041 w 237272"/>
                  <a:gd name="connsiteY77" fmla="*/ 153876 h 407590"/>
                  <a:gd name="connsiteX78" fmla="*/ 147090 w 237272"/>
                  <a:gd name="connsiteY78" fmla="*/ 166545 h 407590"/>
                  <a:gd name="connsiteX79" fmla="*/ 176712 w 237272"/>
                  <a:gd name="connsiteY79" fmla="*/ 173593 h 407590"/>
                  <a:gd name="connsiteX80" fmla="*/ 166425 w 237272"/>
                  <a:gd name="connsiteY80" fmla="*/ 187881 h 407590"/>
                  <a:gd name="connsiteX81" fmla="*/ 161282 w 237272"/>
                  <a:gd name="connsiteY81" fmla="*/ 196929 h 407590"/>
                  <a:gd name="connsiteX82" fmla="*/ 154519 w 237272"/>
                  <a:gd name="connsiteY82" fmla="*/ 208074 h 407590"/>
                  <a:gd name="connsiteX83" fmla="*/ 164044 w 237272"/>
                  <a:gd name="connsiteY83" fmla="*/ 211598 h 407590"/>
                  <a:gd name="connsiteX84" fmla="*/ 174807 w 237272"/>
                  <a:gd name="connsiteY84" fmla="*/ 215408 h 407590"/>
                  <a:gd name="connsiteX85" fmla="*/ 195381 w 237272"/>
                  <a:gd name="connsiteY85" fmla="*/ 214170 h 407590"/>
                  <a:gd name="connsiteX86" fmla="*/ 207383 w 237272"/>
                  <a:gd name="connsiteY86" fmla="*/ 219218 h 407590"/>
                  <a:gd name="connsiteX87" fmla="*/ 191762 w 237272"/>
                  <a:gd name="connsiteY87" fmla="*/ 242364 h 407590"/>
                  <a:gd name="connsiteX88" fmla="*/ 180236 w 237272"/>
                  <a:gd name="connsiteY88" fmla="*/ 255889 h 407590"/>
                  <a:gd name="connsiteX89" fmla="*/ 184999 w 237272"/>
                  <a:gd name="connsiteY89" fmla="*/ 267700 h 407590"/>
                  <a:gd name="connsiteX90" fmla="*/ 196143 w 237272"/>
                  <a:gd name="connsiteY90" fmla="*/ 276273 h 407590"/>
                  <a:gd name="connsiteX91" fmla="*/ 168044 w 237272"/>
                  <a:gd name="connsiteY91" fmla="*/ 294846 h 407590"/>
                  <a:gd name="connsiteX92" fmla="*/ 201477 w 237272"/>
                  <a:gd name="connsiteY92" fmla="*/ 294846 h 407590"/>
                  <a:gd name="connsiteX93" fmla="*/ 210431 w 237272"/>
                  <a:gd name="connsiteY93" fmla="*/ 294465 h 407590"/>
                  <a:gd name="connsiteX94" fmla="*/ 222813 w 237272"/>
                  <a:gd name="connsiteY94" fmla="*/ 301990 h 407590"/>
                  <a:gd name="connsiteX95" fmla="*/ 198525 w 237272"/>
                  <a:gd name="connsiteY95" fmla="*/ 329708 h 407590"/>
                  <a:gd name="connsiteX96" fmla="*/ 188142 w 237272"/>
                  <a:gd name="connsiteY96" fmla="*/ 338852 h 407590"/>
                  <a:gd name="connsiteX97" fmla="*/ 179189 w 237272"/>
                  <a:gd name="connsiteY97" fmla="*/ 342852 h 407590"/>
                  <a:gd name="connsiteX98" fmla="*/ 195095 w 237272"/>
                  <a:gd name="connsiteY98" fmla="*/ 347234 h 407590"/>
                  <a:gd name="connsiteX99" fmla="*/ 215574 w 237272"/>
                  <a:gd name="connsiteY99" fmla="*/ 352377 h 407590"/>
                  <a:gd name="connsiteX100" fmla="*/ 234815 w 237272"/>
                  <a:gd name="connsiteY100" fmla="*/ 351520 h 407590"/>
                  <a:gd name="connsiteX101" fmla="*/ 224623 w 237272"/>
                  <a:gd name="connsiteY101" fmla="*/ 385524 h 407590"/>
                  <a:gd name="connsiteX102" fmla="*/ 196048 w 237272"/>
                  <a:gd name="connsiteY102" fmla="*/ 396764 h 407590"/>
                  <a:gd name="connsiteX103" fmla="*/ 157472 w 237272"/>
                  <a:gd name="connsiteY103" fmla="*/ 401050 h 407590"/>
                  <a:gd name="connsiteX104" fmla="*/ 106989 w 237272"/>
                  <a:gd name="connsiteY104" fmla="*/ 406765 h 407590"/>
                  <a:gd name="connsiteX105" fmla="*/ 67746 w 237272"/>
                  <a:gd name="connsiteY105" fmla="*/ 396097 h 407590"/>
                  <a:gd name="connsiteX106" fmla="*/ 25074 w 237272"/>
                  <a:gd name="connsiteY106" fmla="*/ 380381 h 407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272" h="407590">
                    <a:moveTo>
                      <a:pt x="25169" y="380095"/>
                    </a:moveTo>
                    <a:cubicBezTo>
                      <a:pt x="9453" y="375809"/>
                      <a:pt x="10310" y="363331"/>
                      <a:pt x="9263" y="361998"/>
                    </a:cubicBezTo>
                    <a:cubicBezTo>
                      <a:pt x="9072" y="361712"/>
                      <a:pt x="-5406" y="349425"/>
                      <a:pt x="2214" y="335804"/>
                    </a:cubicBezTo>
                    <a:cubicBezTo>
                      <a:pt x="5453" y="329898"/>
                      <a:pt x="16502" y="327422"/>
                      <a:pt x="19931" y="330756"/>
                    </a:cubicBezTo>
                    <a:cubicBezTo>
                      <a:pt x="23645" y="325707"/>
                      <a:pt x="38124" y="325898"/>
                      <a:pt x="24598" y="319802"/>
                    </a:cubicBezTo>
                    <a:cubicBezTo>
                      <a:pt x="19931" y="317706"/>
                      <a:pt x="20883" y="309610"/>
                      <a:pt x="16787" y="307038"/>
                    </a:cubicBezTo>
                    <a:cubicBezTo>
                      <a:pt x="5453" y="299990"/>
                      <a:pt x="10120" y="287893"/>
                      <a:pt x="11930" y="286941"/>
                    </a:cubicBezTo>
                    <a:cubicBezTo>
                      <a:pt x="18597" y="292275"/>
                      <a:pt x="25169" y="287417"/>
                      <a:pt x="27932" y="286179"/>
                    </a:cubicBezTo>
                    <a:cubicBezTo>
                      <a:pt x="33361" y="283988"/>
                      <a:pt x="41076" y="288655"/>
                      <a:pt x="44410" y="281321"/>
                    </a:cubicBezTo>
                    <a:cubicBezTo>
                      <a:pt x="47077" y="275606"/>
                      <a:pt x="53268" y="277225"/>
                      <a:pt x="54030" y="272558"/>
                    </a:cubicBezTo>
                    <a:cubicBezTo>
                      <a:pt x="54697" y="268081"/>
                      <a:pt x="32218" y="273225"/>
                      <a:pt x="44029" y="259223"/>
                    </a:cubicBezTo>
                    <a:cubicBezTo>
                      <a:pt x="37457" y="256461"/>
                      <a:pt x="25169" y="258461"/>
                      <a:pt x="20217" y="251889"/>
                    </a:cubicBezTo>
                    <a:cubicBezTo>
                      <a:pt x="17168" y="247888"/>
                      <a:pt x="20978" y="244269"/>
                      <a:pt x="33647" y="244173"/>
                    </a:cubicBezTo>
                    <a:cubicBezTo>
                      <a:pt x="52601" y="244269"/>
                      <a:pt x="25360" y="232172"/>
                      <a:pt x="56507" y="236649"/>
                    </a:cubicBezTo>
                    <a:cubicBezTo>
                      <a:pt x="66603" y="238173"/>
                      <a:pt x="49934" y="224647"/>
                      <a:pt x="73366" y="231410"/>
                    </a:cubicBezTo>
                    <a:cubicBezTo>
                      <a:pt x="74795" y="229791"/>
                      <a:pt x="78414" y="221694"/>
                      <a:pt x="88511" y="225504"/>
                    </a:cubicBezTo>
                    <a:cubicBezTo>
                      <a:pt x="82415" y="220551"/>
                      <a:pt x="83082" y="219218"/>
                      <a:pt x="82034" y="217408"/>
                    </a:cubicBezTo>
                    <a:cubicBezTo>
                      <a:pt x="66127" y="219218"/>
                      <a:pt x="71366" y="213979"/>
                      <a:pt x="63174" y="213503"/>
                    </a:cubicBezTo>
                    <a:cubicBezTo>
                      <a:pt x="42219" y="212265"/>
                      <a:pt x="50316" y="204549"/>
                      <a:pt x="55364" y="198644"/>
                    </a:cubicBezTo>
                    <a:cubicBezTo>
                      <a:pt x="47553" y="200835"/>
                      <a:pt x="35171" y="194739"/>
                      <a:pt x="32218" y="190262"/>
                    </a:cubicBezTo>
                    <a:cubicBezTo>
                      <a:pt x="27170" y="182547"/>
                      <a:pt x="36504" y="185309"/>
                      <a:pt x="38885" y="184833"/>
                    </a:cubicBezTo>
                    <a:cubicBezTo>
                      <a:pt x="42124" y="184261"/>
                      <a:pt x="41076" y="174736"/>
                      <a:pt x="48410" y="179689"/>
                    </a:cubicBezTo>
                    <a:cubicBezTo>
                      <a:pt x="55745" y="184642"/>
                      <a:pt x="63174" y="183785"/>
                      <a:pt x="62126" y="179689"/>
                    </a:cubicBezTo>
                    <a:cubicBezTo>
                      <a:pt x="60317" y="172260"/>
                      <a:pt x="77271" y="183118"/>
                      <a:pt x="80319" y="183785"/>
                    </a:cubicBezTo>
                    <a:cubicBezTo>
                      <a:pt x="81939" y="180261"/>
                      <a:pt x="82891" y="177403"/>
                      <a:pt x="85272" y="176736"/>
                    </a:cubicBezTo>
                    <a:cubicBezTo>
                      <a:pt x="90511" y="175212"/>
                      <a:pt x="87939" y="170450"/>
                      <a:pt x="80510" y="164163"/>
                    </a:cubicBezTo>
                    <a:cubicBezTo>
                      <a:pt x="79367" y="163211"/>
                      <a:pt x="72794" y="163020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5" y="140922"/>
                      <a:pt x="70699" y="141399"/>
                    </a:cubicBezTo>
                    <a:cubicBezTo>
                      <a:pt x="74128" y="141684"/>
                      <a:pt x="80700" y="146161"/>
                      <a:pt x="79843" y="143304"/>
                    </a:cubicBezTo>
                    <a:cubicBezTo>
                      <a:pt x="78319" y="138255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9" y="111014"/>
                      <a:pt x="72890" y="113967"/>
                    </a:cubicBezTo>
                    <a:cubicBezTo>
                      <a:pt x="75081" y="114633"/>
                      <a:pt x="73652" y="109395"/>
                      <a:pt x="74128" y="108633"/>
                    </a:cubicBezTo>
                    <a:cubicBezTo>
                      <a:pt x="75366" y="106442"/>
                      <a:pt x="82796" y="112538"/>
                      <a:pt x="84320" y="112157"/>
                    </a:cubicBezTo>
                    <a:cubicBezTo>
                      <a:pt x="86606" y="111776"/>
                      <a:pt x="82796" y="104823"/>
                      <a:pt x="88225" y="108347"/>
                    </a:cubicBezTo>
                    <a:cubicBezTo>
                      <a:pt x="96131" y="113395"/>
                      <a:pt x="98988" y="111109"/>
                      <a:pt x="100417" y="110633"/>
                    </a:cubicBezTo>
                    <a:cubicBezTo>
                      <a:pt x="92987" y="105680"/>
                      <a:pt x="97464" y="103299"/>
                      <a:pt x="90987" y="100822"/>
                    </a:cubicBezTo>
                    <a:cubicBezTo>
                      <a:pt x="88320" y="99774"/>
                      <a:pt x="82129" y="100251"/>
                      <a:pt x="84986" y="91392"/>
                    </a:cubicBezTo>
                    <a:cubicBezTo>
                      <a:pt x="92130" y="97107"/>
                      <a:pt x="93273" y="90916"/>
                      <a:pt x="94416" y="91773"/>
                    </a:cubicBezTo>
                    <a:cubicBezTo>
                      <a:pt x="97559" y="94059"/>
                      <a:pt x="100703" y="93964"/>
                      <a:pt x="101465" y="92726"/>
                    </a:cubicBezTo>
                    <a:cubicBezTo>
                      <a:pt x="100512" y="90440"/>
                      <a:pt x="93845" y="84915"/>
                      <a:pt x="95845" y="82344"/>
                    </a:cubicBezTo>
                    <a:cubicBezTo>
                      <a:pt x="94892" y="81582"/>
                      <a:pt x="85272" y="78343"/>
                      <a:pt x="90225" y="76057"/>
                    </a:cubicBezTo>
                    <a:cubicBezTo>
                      <a:pt x="87749" y="76057"/>
                      <a:pt x="86034" y="73200"/>
                      <a:pt x="85558" y="71104"/>
                    </a:cubicBezTo>
                    <a:cubicBezTo>
                      <a:pt x="85082" y="68818"/>
                      <a:pt x="88416" y="71295"/>
                      <a:pt x="92797" y="69866"/>
                    </a:cubicBezTo>
                    <a:cubicBezTo>
                      <a:pt x="92321" y="67961"/>
                      <a:pt x="88225" y="64437"/>
                      <a:pt x="91368" y="61960"/>
                    </a:cubicBezTo>
                    <a:cubicBezTo>
                      <a:pt x="96988" y="67199"/>
                      <a:pt x="96035" y="61960"/>
                      <a:pt x="98417" y="62532"/>
                    </a:cubicBezTo>
                    <a:cubicBezTo>
                      <a:pt x="101274" y="63198"/>
                      <a:pt x="102512" y="65484"/>
                      <a:pt x="105275" y="65770"/>
                    </a:cubicBezTo>
                    <a:cubicBezTo>
                      <a:pt x="109656" y="58436"/>
                      <a:pt x="105084" y="57960"/>
                      <a:pt x="104036" y="54721"/>
                    </a:cubicBezTo>
                    <a:cubicBezTo>
                      <a:pt x="102798" y="51102"/>
                      <a:pt x="107084" y="52054"/>
                      <a:pt x="105942" y="48244"/>
                    </a:cubicBezTo>
                    <a:cubicBezTo>
                      <a:pt x="104132" y="41958"/>
                      <a:pt x="95845" y="44529"/>
                      <a:pt x="97274" y="35862"/>
                    </a:cubicBezTo>
                    <a:cubicBezTo>
                      <a:pt x="98417" y="30718"/>
                      <a:pt x="100036" y="35195"/>
                      <a:pt x="101274" y="36243"/>
                    </a:cubicBezTo>
                    <a:cubicBezTo>
                      <a:pt x="102512" y="37290"/>
                      <a:pt x="105465" y="35957"/>
                      <a:pt x="107180" y="41481"/>
                    </a:cubicBezTo>
                    <a:cubicBezTo>
                      <a:pt x="109751" y="38910"/>
                      <a:pt x="102989" y="32242"/>
                      <a:pt x="106703" y="29670"/>
                    </a:cubicBezTo>
                    <a:cubicBezTo>
                      <a:pt x="107561" y="30528"/>
                      <a:pt x="109085" y="30528"/>
                      <a:pt x="110228" y="30909"/>
                    </a:cubicBezTo>
                    <a:cubicBezTo>
                      <a:pt x="103084" y="15192"/>
                      <a:pt x="109656" y="16335"/>
                      <a:pt x="111752" y="13573"/>
                    </a:cubicBezTo>
                    <a:cubicBezTo>
                      <a:pt x="115752" y="8334"/>
                      <a:pt x="110990" y="3572"/>
                      <a:pt x="116705" y="238"/>
                    </a:cubicBezTo>
                    <a:cubicBezTo>
                      <a:pt x="120705" y="-2048"/>
                      <a:pt x="121753" y="12811"/>
                      <a:pt x="121467" y="15478"/>
                    </a:cubicBezTo>
                    <a:cubicBezTo>
                      <a:pt x="120800" y="20431"/>
                      <a:pt x="129564" y="24241"/>
                      <a:pt x="126230" y="27194"/>
                    </a:cubicBezTo>
                    <a:cubicBezTo>
                      <a:pt x="118419" y="34052"/>
                      <a:pt x="123086" y="35576"/>
                      <a:pt x="123563" y="36243"/>
                    </a:cubicBezTo>
                    <a:cubicBezTo>
                      <a:pt x="124896" y="37481"/>
                      <a:pt x="122991" y="39862"/>
                      <a:pt x="124229" y="41672"/>
                    </a:cubicBezTo>
                    <a:cubicBezTo>
                      <a:pt x="126039" y="44244"/>
                      <a:pt x="131183" y="41672"/>
                      <a:pt x="128992" y="45958"/>
                    </a:cubicBezTo>
                    <a:cubicBezTo>
                      <a:pt x="127944" y="47958"/>
                      <a:pt x="124610" y="47673"/>
                      <a:pt x="120800" y="50816"/>
                    </a:cubicBezTo>
                    <a:cubicBezTo>
                      <a:pt x="121848" y="52626"/>
                      <a:pt x="129183" y="51673"/>
                      <a:pt x="126420" y="55293"/>
                    </a:cubicBezTo>
                    <a:cubicBezTo>
                      <a:pt x="124610" y="57674"/>
                      <a:pt x="121943" y="58055"/>
                      <a:pt x="118991" y="57388"/>
                    </a:cubicBezTo>
                    <a:cubicBezTo>
                      <a:pt x="119848" y="62532"/>
                      <a:pt x="126420" y="63865"/>
                      <a:pt x="126325" y="69104"/>
                    </a:cubicBezTo>
                    <a:cubicBezTo>
                      <a:pt x="126325" y="69866"/>
                      <a:pt x="124515" y="71485"/>
                      <a:pt x="123467" y="71390"/>
                    </a:cubicBezTo>
                    <a:cubicBezTo>
                      <a:pt x="122325" y="77010"/>
                      <a:pt x="138612" y="72533"/>
                      <a:pt x="140327" y="73771"/>
                    </a:cubicBezTo>
                    <a:cubicBezTo>
                      <a:pt x="140136" y="77105"/>
                      <a:pt x="138136" y="77581"/>
                      <a:pt x="136136" y="79677"/>
                    </a:cubicBezTo>
                    <a:cubicBezTo>
                      <a:pt x="139755" y="84153"/>
                      <a:pt x="145184" y="81296"/>
                      <a:pt x="144899" y="83391"/>
                    </a:cubicBezTo>
                    <a:cubicBezTo>
                      <a:pt x="144137" y="89678"/>
                      <a:pt x="137660" y="92059"/>
                      <a:pt x="135755" y="94345"/>
                    </a:cubicBezTo>
                    <a:cubicBezTo>
                      <a:pt x="133850" y="96631"/>
                      <a:pt x="134898" y="99298"/>
                      <a:pt x="138517" y="98250"/>
                    </a:cubicBezTo>
                    <a:cubicBezTo>
                      <a:pt x="143375" y="101679"/>
                      <a:pt x="139660" y="109109"/>
                      <a:pt x="123467" y="116919"/>
                    </a:cubicBezTo>
                    <a:cubicBezTo>
                      <a:pt x="127944" y="116919"/>
                      <a:pt x="143375" y="111776"/>
                      <a:pt x="139565" y="126444"/>
                    </a:cubicBezTo>
                    <a:cubicBezTo>
                      <a:pt x="142994" y="123587"/>
                      <a:pt x="147851" y="125682"/>
                      <a:pt x="155567" y="122349"/>
                    </a:cubicBezTo>
                    <a:cubicBezTo>
                      <a:pt x="163187" y="119015"/>
                      <a:pt x="157662" y="131778"/>
                      <a:pt x="152614" y="135112"/>
                    </a:cubicBezTo>
                    <a:cubicBezTo>
                      <a:pt x="160234" y="141684"/>
                      <a:pt x="141660" y="153876"/>
                      <a:pt x="138041" y="153876"/>
                    </a:cubicBezTo>
                    <a:cubicBezTo>
                      <a:pt x="143756" y="157401"/>
                      <a:pt x="173569" y="159782"/>
                      <a:pt x="147090" y="166545"/>
                    </a:cubicBezTo>
                    <a:cubicBezTo>
                      <a:pt x="151566" y="176546"/>
                      <a:pt x="176808" y="171212"/>
                      <a:pt x="176712" y="173593"/>
                    </a:cubicBezTo>
                    <a:cubicBezTo>
                      <a:pt x="176522" y="175022"/>
                      <a:pt x="178427" y="184547"/>
                      <a:pt x="166425" y="187881"/>
                    </a:cubicBezTo>
                    <a:cubicBezTo>
                      <a:pt x="165663" y="189024"/>
                      <a:pt x="171474" y="195977"/>
                      <a:pt x="161282" y="196929"/>
                    </a:cubicBezTo>
                    <a:cubicBezTo>
                      <a:pt x="153185" y="197691"/>
                      <a:pt x="165187" y="205121"/>
                      <a:pt x="154519" y="208074"/>
                    </a:cubicBezTo>
                    <a:cubicBezTo>
                      <a:pt x="158615" y="210455"/>
                      <a:pt x="159472" y="213122"/>
                      <a:pt x="164044" y="211598"/>
                    </a:cubicBezTo>
                    <a:cubicBezTo>
                      <a:pt x="174998" y="207978"/>
                      <a:pt x="172807" y="217218"/>
                      <a:pt x="174807" y="215408"/>
                    </a:cubicBezTo>
                    <a:cubicBezTo>
                      <a:pt x="186904" y="204549"/>
                      <a:pt x="188237" y="219885"/>
                      <a:pt x="195381" y="214170"/>
                    </a:cubicBezTo>
                    <a:cubicBezTo>
                      <a:pt x="200144" y="210360"/>
                      <a:pt x="205954" y="211788"/>
                      <a:pt x="207383" y="219218"/>
                    </a:cubicBezTo>
                    <a:cubicBezTo>
                      <a:pt x="209954" y="232458"/>
                      <a:pt x="189000" y="240840"/>
                      <a:pt x="191762" y="242364"/>
                    </a:cubicBezTo>
                    <a:cubicBezTo>
                      <a:pt x="203859" y="248745"/>
                      <a:pt x="189666" y="252746"/>
                      <a:pt x="180236" y="255889"/>
                    </a:cubicBezTo>
                    <a:cubicBezTo>
                      <a:pt x="194905" y="257223"/>
                      <a:pt x="187666" y="257508"/>
                      <a:pt x="184999" y="267700"/>
                    </a:cubicBezTo>
                    <a:cubicBezTo>
                      <a:pt x="183570" y="273129"/>
                      <a:pt x="188142" y="272748"/>
                      <a:pt x="196143" y="276273"/>
                    </a:cubicBezTo>
                    <a:cubicBezTo>
                      <a:pt x="202144" y="278940"/>
                      <a:pt x="195286" y="292275"/>
                      <a:pt x="168044" y="294846"/>
                    </a:cubicBezTo>
                    <a:cubicBezTo>
                      <a:pt x="191571" y="301323"/>
                      <a:pt x="198239" y="288465"/>
                      <a:pt x="201477" y="294846"/>
                    </a:cubicBezTo>
                    <a:cubicBezTo>
                      <a:pt x="202620" y="296942"/>
                      <a:pt x="204811" y="297323"/>
                      <a:pt x="210431" y="294465"/>
                    </a:cubicBezTo>
                    <a:cubicBezTo>
                      <a:pt x="215479" y="291894"/>
                      <a:pt x="222432" y="297037"/>
                      <a:pt x="222813" y="301990"/>
                    </a:cubicBezTo>
                    <a:cubicBezTo>
                      <a:pt x="223956" y="315420"/>
                      <a:pt x="216622" y="335042"/>
                      <a:pt x="198525" y="329708"/>
                    </a:cubicBezTo>
                    <a:cubicBezTo>
                      <a:pt x="197572" y="331422"/>
                      <a:pt x="194905" y="336471"/>
                      <a:pt x="188142" y="338852"/>
                    </a:cubicBezTo>
                    <a:cubicBezTo>
                      <a:pt x="180236" y="341519"/>
                      <a:pt x="176141" y="341519"/>
                      <a:pt x="179189" y="342852"/>
                    </a:cubicBezTo>
                    <a:cubicBezTo>
                      <a:pt x="188904" y="346758"/>
                      <a:pt x="191190" y="348091"/>
                      <a:pt x="195095" y="347234"/>
                    </a:cubicBezTo>
                    <a:cubicBezTo>
                      <a:pt x="208240" y="344662"/>
                      <a:pt x="213765" y="349615"/>
                      <a:pt x="215574" y="352377"/>
                    </a:cubicBezTo>
                    <a:cubicBezTo>
                      <a:pt x="217289" y="354854"/>
                      <a:pt x="232624" y="348758"/>
                      <a:pt x="234815" y="351520"/>
                    </a:cubicBezTo>
                    <a:cubicBezTo>
                      <a:pt x="237291" y="354568"/>
                      <a:pt x="241863" y="369808"/>
                      <a:pt x="224623" y="385524"/>
                    </a:cubicBezTo>
                    <a:cubicBezTo>
                      <a:pt x="211383" y="397621"/>
                      <a:pt x="202144" y="394383"/>
                      <a:pt x="196048" y="396764"/>
                    </a:cubicBezTo>
                    <a:cubicBezTo>
                      <a:pt x="172331" y="406194"/>
                      <a:pt x="164330" y="397716"/>
                      <a:pt x="157472" y="401050"/>
                    </a:cubicBezTo>
                    <a:cubicBezTo>
                      <a:pt x="138136" y="410480"/>
                      <a:pt x="123563" y="402765"/>
                      <a:pt x="106989" y="406765"/>
                    </a:cubicBezTo>
                    <a:cubicBezTo>
                      <a:pt x="93654" y="410004"/>
                      <a:pt x="79748" y="403146"/>
                      <a:pt x="67746" y="396097"/>
                    </a:cubicBezTo>
                    <a:cubicBezTo>
                      <a:pt x="32408" y="398669"/>
                      <a:pt x="26598" y="384572"/>
                      <a:pt x="25074" y="38038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0A3EC7D1-6420-4F85-B0D5-6DC5C3777893}"/>
                </a:ext>
              </a:extLst>
            </p:cNvPr>
            <p:cNvSpPr/>
            <p:nvPr/>
          </p:nvSpPr>
          <p:spPr>
            <a:xfrm>
              <a:off x="8065213" y="3309192"/>
              <a:ext cx="3972149" cy="2236665"/>
            </a:xfrm>
            <a:custGeom>
              <a:avLst/>
              <a:gdLst>
                <a:gd name="connsiteX0" fmla="*/ 4649153 w 4649152"/>
                <a:gd name="connsiteY0" fmla="*/ 537572 h 1548269"/>
                <a:gd name="connsiteX1" fmla="*/ 0 w 4649152"/>
                <a:gd name="connsiteY1" fmla="*/ 1548269 h 1548269"/>
                <a:gd name="connsiteX2" fmla="*/ 0 w 4649152"/>
                <a:gd name="connsiteY2" fmla="*/ 49320 h 1548269"/>
                <a:gd name="connsiteX3" fmla="*/ 1868710 w 4649152"/>
                <a:gd name="connsiteY3" fmla="*/ 15887 h 1548269"/>
                <a:gd name="connsiteX4" fmla="*/ 1960340 w 4649152"/>
                <a:gd name="connsiteY4" fmla="*/ 23603 h 1548269"/>
                <a:gd name="connsiteX5" fmla="*/ 1979581 w 4649152"/>
                <a:gd name="connsiteY5" fmla="*/ 13602 h 1548269"/>
                <a:gd name="connsiteX6" fmla="*/ 3254502 w 4649152"/>
                <a:gd name="connsiteY6" fmla="*/ 247631 h 1548269"/>
                <a:gd name="connsiteX7" fmla="*/ 4649153 w 4649152"/>
                <a:gd name="connsiteY7" fmla="*/ 537476 h 154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49152" h="1548269">
                  <a:moveTo>
                    <a:pt x="4649153" y="537572"/>
                  </a:moveTo>
                  <a:lnTo>
                    <a:pt x="0" y="1548269"/>
                  </a:lnTo>
                  <a:lnTo>
                    <a:pt x="0" y="49320"/>
                  </a:lnTo>
                  <a:cubicBezTo>
                    <a:pt x="0" y="49320"/>
                    <a:pt x="823912" y="-33928"/>
                    <a:pt x="1868710" y="15887"/>
                  </a:cubicBezTo>
                  <a:cubicBezTo>
                    <a:pt x="1899190" y="17316"/>
                    <a:pt x="1929575" y="20840"/>
                    <a:pt x="1960340" y="23603"/>
                  </a:cubicBezTo>
                  <a:cubicBezTo>
                    <a:pt x="1969579" y="24460"/>
                    <a:pt x="1973294" y="22555"/>
                    <a:pt x="1979581" y="13602"/>
                  </a:cubicBezTo>
                  <a:cubicBezTo>
                    <a:pt x="2381441" y="51225"/>
                    <a:pt x="2826544" y="132378"/>
                    <a:pt x="3254502" y="247631"/>
                  </a:cubicBezTo>
                  <a:cubicBezTo>
                    <a:pt x="4240530" y="513283"/>
                    <a:pt x="4551808" y="542525"/>
                    <a:pt x="4649153" y="53747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66BEFEFB-0F2C-B88A-36B0-CE5BE645AD4B}"/>
                </a:ext>
              </a:extLst>
            </p:cNvPr>
            <p:cNvSpPr/>
            <p:nvPr/>
          </p:nvSpPr>
          <p:spPr>
            <a:xfrm>
              <a:off x="8065213" y="3415957"/>
              <a:ext cx="4135894" cy="2430696"/>
            </a:xfrm>
            <a:custGeom>
              <a:avLst/>
              <a:gdLst>
                <a:gd name="connsiteX0" fmla="*/ 0 w 4762500"/>
                <a:gd name="connsiteY0" fmla="*/ 866860 h 1682581"/>
                <a:gd name="connsiteX1" fmla="*/ 2898362 w 4762500"/>
                <a:gd name="connsiteY1" fmla="*/ 355368 h 1682581"/>
                <a:gd name="connsiteX2" fmla="*/ 4762500 w 4762500"/>
                <a:gd name="connsiteY2" fmla="*/ 42567 h 1682581"/>
                <a:gd name="connsiteX3" fmla="*/ 4762500 w 4762500"/>
                <a:gd name="connsiteY3" fmla="*/ 1682581 h 1682581"/>
                <a:gd name="connsiteX4" fmla="*/ 0 w 4762500"/>
                <a:gd name="connsiteY4" fmla="*/ 1682581 h 1682581"/>
                <a:gd name="connsiteX5" fmla="*/ 0 w 4762500"/>
                <a:gd name="connsiteY5" fmla="*/ 866860 h 168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682581">
                  <a:moveTo>
                    <a:pt x="0" y="866860"/>
                  </a:moveTo>
                  <a:cubicBezTo>
                    <a:pt x="0" y="866860"/>
                    <a:pt x="1757077" y="956681"/>
                    <a:pt x="2898362" y="355368"/>
                  </a:cubicBezTo>
                  <a:cubicBezTo>
                    <a:pt x="3895725" y="-170127"/>
                    <a:pt x="4762500" y="42567"/>
                    <a:pt x="4762500" y="42567"/>
                  </a:cubicBezTo>
                  <a:lnTo>
                    <a:pt x="4762500" y="1682581"/>
                  </a:lnTo>
                  <a:cubicBezTo>
                    <a:pt x="4762500" y="1682581"/>
                    <a:pt x="0" y="1682581"/>
                    <a:pt x="0" y="1682581"/>
                  </a:cubicBezTo>
                  <a:lnTo>
                    <a:pt x="0" y="866860"/>
                  </a:lnTo>
                  <a:close/>
                </a:path>
              </a:pathLst>
            </a:custGeom>
            <a:solidFill>
              <a:srgbClr val="75C52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F8CC5082-E716-25D4-AFBF-23C4B272CDA0}"/>
                </a:ext>
              </a:extLst>
            </p:cNvPr>
            <p:cNvSpPr/>
            <p:nvPr/>
          </p:nvSpPr>
          <p:spPr>
            <a:xfrm>
              <a:off x="8065213" y="4346121"/>
              <a:ext cx="4135894" cy="2515746"/>
            </a:xfrm>
            <a:custGeom>
              <a:avLst/>
              <a:gdLst>
                <a:gd name="connsiteX0" fmla="*/ 2247900 w 4762500"/>
                <a:gd name="connsiteY0" fmla="*/ 407956 h 1741455"/>
                <a:gd name="connsiteX1" fmla="*/ 0 w 4762500"/>
                <a:gd name="connsiteY1" fmla="*/ 0 h 1741455"/>
                <a:gd name="connsiteX2" fmla="*/ 0 w 4762500"/>
                <a:gd name="connsiteY2" fmla="*/ 1741456 h 1741455"/>
                <a:gd name="connsiteX3" fmla="*/ 4762500 w 4762500"/>
                <a:gd name="connsiteY3" fmla="*/ 1741456 h 1741455"/>
                <a:gd name="connsiteX4" fmla="*/ 4762500 w 4762500"/>
                <a:gd name="connsiteY4" fmla="*/ 350806 h 1741455"/>
                <a:gd name="connsiteX5" fmla="*/ 2247900 w 4762500"/>
                <a:gd name="connsiteY5" fmla="*/ 407956 h 174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741455">
                  <a:moveTo>
                    <a:pt x="2247900" y="407956"/>
                  </a:moveTo>
                  <a:cubicBezTo>
                    <a:pt x="1495425" y="198406"/>
                    <a:pt x="0" y="0"/>
                    <a:pt x="0" y="0"/>
                  </a:cubicBezTo>
                  <a:lnTo>
                    <a:pt x="0" y="1741456"/>
                  </a:lnTo>
                  <a:lnTo>
                    <a:pt x="4762500" y="1741456"/>
                  </a:lnTo>
                  <a:lnTo>
                    <a:pt x="4762500" y="350806"/>
                  </a:lnTo>
                  <a:cubicBezTo>
                    <a:pt x="4071938" y="465487"/>
                    <a:pt x="3000375" y="617506"/>
                    <a:pt x="2247900" y="407956"/>
                  </a:cubicBez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93" name="Graphic 36">
            <a:extLst>
              <a:ext uri="{FF2B5EF4-FFF2-40B4-BE49-F238E27FC236}">
                <a16:creationId xmlns:a16="http://schemas.microsoft.com/office/drawing/2014/main" id="{31CDFD3B-1450-4510-71DA-CC2295DBD34B}"/>
              </a:ext>
            </a:extLst>
          </p:cNvPr>
          <p:cNvGrpSpPr/>
          <p:nvPr/>
        </p:nvGrpSpPr>
        <p:grpSpPr>
          <a:xfrm>
            <a:off x="8928565" y="3168951"/>
            <a:ext cx="300526" cy="683599"/>
            <a:chOff x="6328404" y="3216020"/>
            <a:chExt cx="208031" cy="473202"/>
          </a:xfrm>
        </p:grpSpPr>
        <p:grpSp>
          <p:nvGrpSpPr>
            <p:cNvPr id="1301" name="Graphic 36">
              <a:extLst>
                <a:ext uri="{FF2B5EF4-FFF2-40B4-BE49-F238E27FC236}">
                  <a16:creationId xmlns:a16="http://schemas.microsoft.com/office/drawing/2014/main" id="{2F0E2A53-A1E7-27AB-A8EA-82CB39BE7A17}"/>
                </a:ext>
              </a:extLst>
            </p:cNvPr>
            <p:cNvGrpSpPr/>
            <p:nvPr/>
          </p:nvGrpSpPr>
          <p:grpSpPr>
            <a:xfrm>
              <a:off x="6328404" y="3216020"/>
              <a:ext cx="208031" cy="463391"/>
              <a:chOff x="6328404" y="3216020"/>
              <a:chExt cx="208031" cy="463391"/>
            </a:xfrm>
          </p:grpSpPr>
          <p:sp>
            <p:nvSpPr>
              <p:cNvPr id="1304" name="Freeform: Shape 1303">
                <a:extLst>
                  <a:ext uri="{FF2B5EF4-FFF2-40B4-BE49-F238E27FC236}">
                    <a16:creationId xmlns:a16="http://schemas.microsoft.com/office/drawing/2014/main" id="{26212A7E-DB60-742B-8B69-EE2E6FC81328}"/>
                  </a:ext>
                </a:extLst>
              </p:cNvPr>
              <p:cNvSpPr/>
              <p:nvPr/>
            </p:nvSpPr>
            <p:spPr>
              <a:xfrm>
                <a:off x="6328404" y="3216020"/>
                <a:ext cx="11811" cy="463391"/>
              </a:xfrm>
              <a:custGeom>
                <a:avLst/>
                <a:gdLst>
                  <a:gd name="connsiteX0" fmla="*/ 11811 w 11811"/>
                  <a:gd name="connsiteY0" fmla="*/ 5905 h 463391"/>
                  <a:gd name="connsiteX1" fmla="*/ 11811 w 11811"/>
                  <a:gd name="connsiteY1" fmla="*/ 457486 h 463391"/>
                  <a:gd name="connsiteX2" fmla="*/ 5905 w 11811"/>
                  <a:gd name="connsiteY2" fmla="*/ 463391 h 463391"/>
                  <a:gd name="connsiteX3" fmla="*/ 0 w 11811"/>
                  <a:gd name="connsiteY3" fmla="*/ 457486 h 463391"/>
                  <a:gd name="connsiteX4" fmla="*/ 0 w 11811"/>
                  <a:gd name="connsiteY4" fmla="*/ 5905 h 463391"/>
                  <a:gd name="connsiteX5" fmla="*/ 5905 w 11811"/>
                  <a:gd name="connsiteY5" fmla="*/ 0 h 463391"/>
                  <a:gd name="connsiteX6" fmla="*/ 11811 w 11811"/>
                  <a:gd name="connsiteY6" fmla="*/ 5905 h 463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11" h="463391">
                    <a:moveTo>
                      <a:pt x="11811" y="5905"/>
                    </a:moveTo>
                    <a:lnTo>
                      <a:pt x="11811" y="457486"/>
                    </a:lnTo>
                    <a:cubicBezTo>
                      <a:pt x="11811" y="460724"/>
                      <a:pt x="9144" y="463391"/>
                      <a:pt x="5905" y="463391"/>
                    </a:cubicBezTo>
                    <a:cubicBezTo>
                      <a:pt x="2667" y="463391"/>
                      <a:pt x="0" y="460724"/>
                      <a:pt x="0" y="457486"/>
                    </a:cubicBezTo>
                    <a:lnTo>
                      <a:pt x="0" y="5905"/>
                    </a:lnTo>
                    <a:cubicBezTo>
                      <a:pt x="0" y="2667"/>
                      <a:pt x="2667" y="0"/>
                      <a:pt x="5905" y="0"/>
                    </a:cubicBezTo>
                    <a:cubicBezTo>
                      <a:pt x="9144" y="0"/>
                      <a:pt x="11811" y="2667"/>
                      <a:pt x="11811" y="590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05" name="Freeform: Shape 1304">
                <a:extLst>
                  <a:ext uri="{FF2B5EF4-FFF2-40B4-BE49-F238E27FC236}">
                    <a16:creationId xmlns:a16="http://schemas.microsoft.com/office/drawing/2014/main" id="{F653502C-AC9C-C2AB-72C0-9C9ED7357AC9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196215" cy="143160"/>
              </a:xfrm>
              <a:custGeom>
                <a:avLst/>
                <a:gdLst>
                  <a:gd name="connsiteX0" fmla="*/ 0 w 196215"/>
                  <a:gd name="connsiteY0" fmla="*/ 0 h 143160"/>
                  <a:gd name="connsiteX1" fmla="*/ 196215 w 196215"/>
                  <a:gd name="connsiteY1" fmla="*/ 0 h 143160"/>
                  <a:gd name="connsiteX2" fmla="*/ 196215 w 196215"/>
                  <a:gd name="connsiteY2" fmla="*/ 143161 h 143160"/>
                  <a:gd name="connsiteX3" fmla="*/ 0 w 196215"/>
                  <a:gd name="connsiteY3" fmla="*/ 143161 h 14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215" h="143160">
                    <a:moveTo>
                      <a:pt x="0" y="0"/>
                    </a:moveTo>
                    <a:lnTo>
                      <a:pt x="196215" y="0"/>
                    </a:lnTo>
                    <a:lnTo>
                      <a:pt x="196215" y="143161"/>
                    </a:lnTo>
                    <a:lnTo>
                      <a:pt x="0" y="143161"/>
                    </a:ln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06" name="Freeform: Shape 1305">
                <a:extLst>
                  <a:ext uri="{FF2B5EF4-FFF2-40B4-BE49-F238E27FC236}">
                    <a16:creationId xmlns:a16="http://schemas.microsoft.com/office/drawing/2014/main" id="{CECE1848-D9F3-D3AA-7224-00AE5071CFC3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07" name="Freeform: Shape 1306">
                <a:extLst>
                  <a:ext uri="{FF2B5EF4-FFF2-40B4-BE49-F238E27FC236}">
                    <a16:creationId xmlns:a16="http://schemas.microsoft.com/office/drawing/2014/main" id="{BAAA8240-84EA-26D7-DFB8-6FAAAC2BF8EA}"/>
                  </a:ext>
                </a:extLst>
              </p:cNvPr>
              <p:cNvSpPr/>
              <p:nvPr/>
            </p:nvSpPr>
            <p:spPr>
              <a:xfrm>
                <a:off x="6413658" y="3230594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08" name="Freeform: Shape 1307">
                <a:extLst>
                  <a:ext uri="{FF2B5EF4-FFF2-40B4-BE49-F238E27FC236}">
                    <a16:creationId xmlns:a16="http://schemas.microsoft.com/office/drawing/2014/main" id="{F5F35A1B-997E-321B-C05D-F25C92802C17}"/>
                  </a:ext>
                </a:extLst>
              </p:cNvPr>
              <p:cNvSpPr/>
              <p:nvPr/>
            </p:nvSpPr>
            <p:spPr>
              <a:xfrm>
                <a:off x="6487096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09" name="Freeform: Shape 1308">
                <a:extLst>
                  <a:ext uri="{FF2B5EF4-FFF2-40B4-BE49-F238E27FC236}">
                    <a16:creationId xmlns:a16="http://schemas.microsoft.com/office/drawing/2014/main" id="{C8B28922-7A2A-4E60-17A0-8D9C72154E0E}"/>
                  </a:ext>
                </a:extLst>
              </p:cNvPr>
              <p:cNvSpPr/>
              <p:nvPr/>
            </p:nvSpPr>
            <p:spPr>
              <a:xfrm>
                <a:off x="6376891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0" name="Freeform: Shape 1309">
                <a:extLst>
                  <a:ext uri="{FF2B5EF4-FFF2-40B4-BE49-F238E27FC236}">
                    <a16:creationId xmlns:a16="http://schemas.microsoft.com/office/drawing/2014/main" id="{1E142FEA-D875-7A60-D94A-062BEE3AC985}"/>
                  </a:ext>
                </a:extLst>
              </p:cNvPr>
              <p:cNvSpPr/>
              <p:nvPr/>
            </p:nvSpPr>
            <p:spPr>
              <a:xfrm>
                <a:off x="6450329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1" name="Freeform: Shape 1310">
                <a:extLst>
                  <a:ext uri="{FF2B5EF4-FFF2-40B4-BE49-F238E27FC236}">
                    <a16:creationId xmlns:a16="http://schemas.microsoft.com/office/drawing/2014/main" id="{08AC753E-92A6-40DD-8CCC-7CD17D493199}"/>
                  </a:ext>
                </a:extLst>
              </p:cNvPr>
              <p:cNvSpPr/>
              <p:nvPr/>
            </p:nvSpPr>
            <p:spPr>
              <a:xfrm>
                <a:off x="6523767" y="3267360"/>
                <a:ext cx="12668" cy="36671"/>
              </a:xfrm>
              <a:custGeom>
                <a:avLst/>
                <a:gdLst>
                  <a:gd name="connsiteX0" fmla="*/ 0 w 12668"/>
                  <a:gd name="connsiteY0" fmla="*/ 0 h 36671"/>
                  <a:gd name="connsiteX1" fmla="*/ 12668 w 12668"/>
                  <a:gd name="connsiteY1" fmla="*/ 0 h 36671"/>
                  <a:gd name="connsiteX2" fmla="*/ 12668 w 12668"/>
                  <a:gd name="connsiteY2" fmla="*/ 36671 h 36671"/>
                  <a:gd name="connsiteX3" fmla="*/ 0 w 12668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667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2" name="Freeform: Shape 1311">
                <a:extLst>
                  <a:ext uri="{FF2B5EF4-FFF2-40B4-BE49-F238E27FC236}">
                    <a16:creationId xmlns:a16="http://schemas.microsoft.com/office/drawing/2014/main" id="{2DDE031C-B571-CB75-7FD6-B1D58804F710}"/>
                  </a:ext>
                </a:extLst>
              </p:cNvPr>
              <p:cNvSpPr/>
              <p:nvPr/>
            </p:nvSpPr>
            <p:spPr>
              <a:xfrm>
                <a:off x="6340220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3" name="Freeform: Shape 1312">
                <a:extLst>
                  <a:ext uri="{FF2B5EF4-FFF2-40B4-BE49-F238E27FC236}">
                    <a16:creationId xmlns:a16="http://schemas.microsoft.com/office/drawing/2014/main" id="{B819EF35-C644-4F70-8D21-D94370448305}"/>
                  </a:ext>
                </a:extLst>
              </p:cNvPr>
              <p:cNvSpPr/>
              <p:nvPr/>
            </p:nvSpPr>
            <p:spPr>
              <a:xfrm>
                <a:off x="6413658" y="3304032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4" name="Freeform: Shape 1313">
                <a:extLst>
                  <a:ext uri="{FF2B5EF4-FFF2-40B4-BE49-F238E27FC236}">
                    <a16:creationId xmlns:a16="http://schemas.microsoft.com/office/drawing/2014/main" id="{97C0E25E-B664-37BB-FF83-E33C6B947337}"/>
                  </a:ext>
                </a:extLst>
              </p:cNvPr>
              <p:cNvSpPr/>
              <p:nvPr/>
            </p:nvSpPr>
            <p:spPr>
              <a:xfrm>
                <a:off x="6487096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5" name="Freeform: Shape 1314">
                <a:extLst>
                  <a:ext uri="{FF2B5EF4-FFF2-40B4-BE49-F238E27FC236}">
                    <a16:creationId xmlns:a16="http://schemas.microsoft.com/office/drawing/2014/main" id="{7D8C27AD-AAC4-EEA0-8230-5176575AB60B}"/>
                  </a:ext>
                </a:extLst>
              </p:cNvPr>
              <p:cNvSpPr/>
              <p:nvPr/>
            </p:nvSpPr>
            <p:spPr>
              <a:xfrm>
                <a:off x="6376891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6" name="Freeform: Shape 1315">
                <a:extLst>
                  <a:ext uri="{FF2B5EF4-FFF2-40B4-BE49-F238E27FC236}">
                    <a16:creationId xmlns:a16="http://schemas.microsoft.com/office/drawing/2014/main" id="{021F182F-2EA3-6DDC-B554-59A51221FBF3}"/>
                  </a:ext>
                </a:extLst>
              </p:cNvPr>
              <p:cNvSpPr/>
              <p:nvPr/>
            </p:nvSpPr>
            <p:spPr>
              <a:xfrm>
                <a:off x="6450329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7" name="Freeform: Shape 1316">
                <a:extLst>
                  <a:ext uri="{FF2B5EF4-FFF2-40B4-BE49-F238E27FC236}">
                    <a16:creationId xmlns:a16="http://schemas.microsoft.com/office/drawing/2014/main" id="{78542BBE-A63F-47BB-4375-7CE5ED222AB6}"/>
                  </a:ext>
                </a:extLst>
              </p:cNvPr>
              <p:cNvSpPr/>
              <p:nvPr/>
            </p:nvSpPr>
            <p:spPr>
              <a:xfrm>
                <a:off x="6523767" y="3340703"/>
                <a:ext cx="12668" cy="33051"/>
              </a:xfrm>
              <a:custGeom>
                <a:avLst/>
                <a:gdLst>
                  <a:gd name="connsiteX0" fmla="*/ 0 w 12668"/>
                  <a:gd name="connsiteY0" fmla="*/ 0 h 33051"/>
                  <a:gd name="connsiteX1" fmla="*/ 12668 w 12668"/>
                  <a:gd name="connsiteY1" fmla="*/ 0 h 33051"/>
                  <a:gd name="connsiteX2" fmla="*/ 12668 w 12668"/>
                  <a:gd name="connsiteY2" fmla="*/ 33052 h 33051"/>
                  <a:gd name="connsiteX3" fmla="*/ 0 w 12668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305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59EBF60A-278B-5A3E-321C-999EEBFCE0E7}"/>
                </a:ext>
              </a:extLst>
            </p:cNvPr>
            <p:cNvSpPr/>
            <p:nvPr/>
          </p:nvSpPr>
          <p:spPr>
            <a:xfrm>
              <a:off x="6349269" y="3667506"/>
              <a:ext cx="86487" cy="21716"/>
            </a:xfrm>
            <a:custGeom>
              <a:avLst/>
              <a:gdLst>
                <a:gd name="connsiteX0" fmla="*/ 86392 w 86487"/>
                <a:gd name="connsiteY0" fmla="*/ 10858 h 21716"/>
                <a:gd name="connsiteX1" fmla="*/ 83725 w 86487"/>
                <a:gd name="connsiteY1" fmla="*/ 14668 h 21716"/>
                <a:gd name="connsiteX2" fmla="*/ 43148 w 86487"/>
                <a:gd name="connsiteY2" fmla="*/ 21717 h 21716"/>
                <a:gd name="connsiteX3" fmla="*/ 2667 w 86487"/>
                <a:gd name="connsiteY3" fmla="*/ 14668 h 21716"/>
                <a:gd name="connsiteX4" fmla="*/ 0 w 86487"/>
                <a:gd name="connsiteY4" fmla="*/ 10858 h 21716"/>
                <a:gd name="connsiteX5" fmla="*/ 43244 w 86487"/>
                <a:gd name="connsiteY5" fmla="*/ 0 h 21716"/>
                <a:gd name="connsiteX6" fmla="*/ 86487 w 86487"/>
                <a:gd name="connsiteY6" fmla="*/ 10858 h 21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7" h="21716">
                  <a:moveTo>
                    <a:pt x="86392" y="10858"/>
                  </a:moveTo>
                  <a:cubicBezTo>
                    <a:pt x="86392" y="12192"/>
                    <a:pt x="85439" y="13430"/>
                    <a:pt x="83725" y="14668"/>
                  </a:cubicBezTo>
                  <a:cubicBezTo>
                    <a:pt x="77629" y="18859"/>
                    <a:pt x="61722" y="21717"/>
                    <a:pt x="43148" y="21717"/>
                  </a:cubicBezTo>
                  <a:cubicBezTo>
                    <a:pt x="24575" y="21717"/>
                    <a:pt x="8763" y="18764"/>
                    <a:pt x="2667" y="14668"/>
                  </a:cubicBezTo>
                  <a:cubicBezTo>
                    <a:pt x="953" y="13525"/>
                    <a:pt x="0" y="12192"/>
                    <a:pt x="0" y="10858"/>
                  </a:cubicBezTo>
                  <a:cubicBezTo>
                    <a:pt x="0" y="4858"/>
                    <a:pt x="19336" y="0"/>
                    <a:pt x="43244" y="0"/>
                  </a:cubicBezTo>
                  <a:cubicBezTo>
                    <a:pt x="67151" y="0"/>
                    <a:pt x="86487" y="4858"/>
                    <a:pt x="86487" y="10858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455175DD-D5E0-ACE7-D06D-773443E32FAD}"/>
                </a:ext>
              </a:extLst>
            </p:cNvPr>
            <p:cNvSpPr/>
            <p:nvPr/>
          </p:nvSpPr>
          <p:spPr>
            <a:xfrm>
              <a:off x="6351936" y="3675125"/>
              <a:ext cx="81057" cy="14097"/>
            </a:xfrm>
            <a:custGeom>
              <a:avLst/>
              <a:gdLst>
                <a:gd name="connsiteX0" fmla="*/ 81058 w 81057"/>
                <a:gd name="connsiteY0" fmla="*/ 7048 h 14097"/>
                <a:gd name="connsiteX1" fmla="*/ 40481 w 81057"/>
                <a:gd name="connsiteY1" fmla="*/ 14097 h 14097"/>
                <a:gd name="connsiteX2" fmla="*/ 0 w 81057"/>
                <a:gd name="connsiteY2" fmla="*/ 7048 h 14097"/>
                <a:gd name="connsiteX3" fmla="*/ 40481 w 81057"/>
                <a:gd name="connsiteY3" fmla="*/ 0 h 14097"/>
                <a:gd name="connsiteX4" fmla="*/ 81058 w 81057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057" h="14097">
                  <a:moveTo>
                    <a:pt x="81058" y="7048"/>
                  </a:moveTo>
                  <a:cubicBezTo>
                    <a:pt x="74962" y="11239"/>
                    <a:pt x="59055" y="14097"/>
                    <a:pt x="40481" y="14097"/>
                  </a:cubicBezTo>
                  <a:cubicBezTo>
                    <a:pt x="21908" y="14097"/>
                    <a:pt x="6096" y="11144"/>
                    <a:pt x="0" y="7048"/>
                  </a:cubicBezTo>
                  <a:cubicBezTo>
                    <a:pt x="6096" y="2858"/>
                    <a:pt x="22003" y="0"/>
                    <a:pt x="40481" y="0"/>
                  </a:cubicBezTo>
                  <a:cubicBezTo>
                    <a:pt x="58960" y="0"/>
                    <a:pt x="74867" y="2953"/>
                    <a:pt x="81058" y="704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28" name="Group 1327">
            <a:extLst>
              <a:ext uri="{FF2B5EF4-FFF2-40B4-BE49-F238E27FC236}">
                <a16:creationId xmlns:a16="http://schemas.microsoft.com/office/drawing/2014/main" id="{1275D26C-F1B2-9B4D-4C62-EC9013A2ED56}"/>
              </a:ext>
            </a:extLst>
          </p:cNvPr>
          <p:cNvGrpSpPr/>
          <p:nvPr/>
        </p:nvGrpSpPr>
        <p:grpSpPr>
          <a:xfrm flipH="1">
            <a:off x="10883249" y="2091402"/>
            <a:ext cx="2145468" cy="4726697"/>
            <a:chOff x="5297971" y="1020055"/>
            <a:chExt cx="2360015" cy="5199367"/>
          </a:xfrm>
        </p:grpSpPr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D4618916-9CA2-DCB8-4983-9E678080B0B1}"/>
                </a:ext>
              </a:extLst>
            </p:cNvPr>
            <p:cNvSpPr/>
            <p:nvPr/>
          </p:nvSpPr>
          <p:spPr>
            <a:xfrm>
              <a:off x="6619700" y="2354906"/>
              <a:ext cx="473618" cy="1029938"/>
            </a:xfrm>
            <a:custGeom>
              <a:avLst/>
              <a:gdLst>
                <a:gd name="connsiteX0" fmla="*/ 323469 w 327849"/>
                <a:gd name="connsiteY0" fmla="*/ 643033 h 712946"/>
                <a:gd name="connsiteX1" fmla="*/ 296704 w 327849"/>
                <a:gd name="connsiteY1" fmla="*/ 611219 h 712946"/>
                <a:gd name="connsiteX2" fmla="*/ 313563 w 327849"/>
                <a:gd name="connsiteY2" fmla="*/ 586930 h 712946"/>
                <a:gd name="connsiteX3" fmla="*/ 311658 w 327849"/>
                <a:gd name="connsiteY3" fmla="*/ 586168 h 712946"/>
                <a:gd name="connsiteX4" fmla="*/ 310325 w 327849"/>
                <a:gd name="connsiteY4" fmla="*/ 582073 h 712946"/>
                <a:gd name="connsiteX5" fmla="*/ 279559 w 327849"/>
                <a:gd name="connsiteY5" fmla="*/ 517588 h 712946"/>
                <a:gd name="connsiteX6" fmla="*/ 280225 w 327849"/>
                <a:gd name="connsiteY6" fmla="*/ 482632 h 712946"/>
                <a:gd name="connsiteX7" fmla="*/ 257746 w 327849"/>
                <a:gd name="connsiteY7" fmla="*/ 467773 h 712946"/>
                <a:gd name="connsiteX8" fmla="*/ 301371 w 327849"/>
                <a:gd name="connsiteY8" fmla="*/ 445484 h 712946"/>
                <a:gd name="connsiteX9" fmla="*/ 294989 w 327849"/>
                <a:gd name="connsiteY9" fmla="*/ 431578 h 712946"/>
                <a:gd name="connsiteX10" fmla="*/ 301180 w 327849"/>
                <a:gd name="connsiteY10" fmla="*/ 420910 h 712946"/>
                <a:gd name="connsiteX11" fmla="*/ 302705 w 327849"/>
                <a:gd name="connsiteY11" fmla="*/ 398431 h 712946"/>
                <a:gd name="connsiteX12" fmla="*/ 261461 w 327849"/>
                <a:gd name="connsiteY12" fmla="*/ 391763 h 712946"/>
                <a:gd name="connsiteX13" fmla="*/ 296704 w 327849"/>
                <a:gd name="connsiteY13" fmla="*/ 331660 h 712946"/>
                <a:gd name="connsiteX14" fmla="*/ 279463 w 327849"/>
                <a:gd name="connsiteY14" fmla="*/ 310229 h 712946"/>
                <a:gd name="connsiteX15" fmla="*/ 253460 w 327849"/>
                <a:gd name="connsiteY15" fmla="*/ 329946 h 712946"/>
                <a:gd name="connsiteX16" fmla="*/ 254794 w 327849"/>
                <a:gd name="connsiteY16" fmla="*/ 308991 h 712946"/>
                <a:gd name="connsiteX17" fmla="*/ 262700 w 327849"/>
                <a:gd name="connsiteY17" fmla="*/ 292417 h 712946"/>
                <a:gd name="connsiteX18" fmla="*/ 237458 w 327849"/>
                <a:gd name="connsiteY18" fmla="*/ 281368 h 712946"/>
                <a:gd name="connsiteX19" fmla="*/ 235363 w 327849"/>
                <a:gd name="connsiteY19" fmla="*/ 278987 h 712946"/>
                <a:gd name="connsiteX20" fmla="*/ 242506 w 327849"/>
                <a:gd name="connsiteY20" fmla="*/ 262985 h 712946"/>
                <a:gd name="connsiteX21" fmla="*/ 250126 w 327849"/>
                <a:gd name="connsiteY21" fmla="*/ 253936 h 712946"/>
                <a:gd name="connsiteX22" fmla="*/ 230410 w 327849"/>
                <a:gd name="connsiteY22" fmla="*/ 232124 h 712946"/>
                <a:gd name="connsiteX23" fmla="*/ 235458 w 327849"/>
                <a:gd name="connsiteY23" fmla="*/ 201835 h 712946"/>
                <a:gd name="connsiteX24" fmla="*/ 206312 w 327849"/>
                <a:gd name="connsiteY24" fmla="*/ 203263 h 712946"/>
                <a:gd name="connsiteX25" fmla="*/ 209740 w 327849"/>
                <a:gd name="connsiteY25" fmla="*/ 157353 h 712946"/>
                <a:gd name="connsiteX26" fmla="*/ 202121 w 327849"/>
                <a:gd name="connsiteY26" fmla="*/ 87630 h 712946"/>
                <a:gd name="connsiteX27" fmla="*/ 200406 w 327849"/>
                <a:gd name="connsiteY27" fmla="*/ 20288 h 712946"/>
                <a:gd name="connsiteX28" fmla="*/ 196025 w 327849"/>
                <a:gd name="connsiteY28" fmla="*/ 3334 h 712946"/>
                <a:gd name="connsiteX29" fmla="*/ 191548 w 327849"/>
                <a:gd name="connsiteY29" fmla="*/ 4667 h 712946"/>
                <a:gd name="connsiteX30" fmla="*/ 191548 w 327849"/>
                <a:gd name="connsiteY30" fmla="*/ 7620 h 712946"/>
                <a:gd name="connsiteX31" fmla="*/ 191548 w 327849"/>
                <a:gd name="connsiteY31" fmla="*/ 1524 h 712946"/>
                <a:gd name="connsiteX32" fmla="*/ 191548 w 327849"/>
                <a:gd name="connsiteY32" fmla="*/ 0 h 712946"/>
                <a:gd name="connsiteX33" fmla="*/ 187738 w 327849"/>
                <a:gd name="connsiteY33" fmla="*/ 4096 h 712946"/>
                <a:gd name="connsiteX34" fmla="*/ 187738 w 327849"/>
                <a:gd name="connsiteY34" fmla="*/ 4096 h 712946"/>
                <a:gd name="connsiteX35" fmla="*/ 186309 w 327849"/>
                <a:gd name="connsiteY35" fmla="*/ 6953 h 712946"/>
                <a:gd name="connsiteX36" fmla="*/ 186309 w 327849"/>
                <a:gd name="connsiteY36" fmla="*/ 6953 h 712946"/>
                <a:gd name="connsiteX37" fmla="*/ 175546 w 327849"/>
                <a:gd name="connsiteY37" fmla="*/ 160592 h 712946"/>
                <a:gd name="connsiteX38" fmla="*/ 175355 w 327849"/>
                <a:gd name="connsiteY38" fmla="*/ 161258 h 712946"/>
                <a:gd name="connsiteX39" fmla="*/ 174403 w 327849"/>
                <a:gd name="connsiteY39" fmla="*/ 163639 h 712946"/>
                <a:gd name="connsiteX40" fmla="*/ 174022 w 327849"/>
                <a:gd name="connsiteY40" fmla="*/ 164497 h 712946"/>
                <a:gd name="connsiteX41" fmla="*/ 172974 w 327849"/>
                <a:gd name="connsiteY41" fmla="*/ 166211 h 712946"/>
                <a:gd name="connsiteX42" fmla="*/ 172402 w 327849"/>
                <a:gd name="connsiteY42" fmla="*/ 166973 h 712946"/>
                <a:gd name="connsiteX43" fmla="*/ 171069 w 327849"/>
                <a:gd name="connsiteY43" fmla="*/ 168116 h 712946"/>
                <a:gd name="connsiteX44" fmla="*/ 170307 w 327849"/>
                <a:gd name="connsiteY44" fmla="*/ 168688 h 712946"/>
                <a:gd name="connsiteX45" fmla="*/ 168688 w 327849"/>
                <a:gd name="connsiteY45" fmla="*/ 169259 h 712946"/>
                <a:gd name="connsiteX46" fmla="*/ 167926 w 327849"/>
                <a:gd name="connsiteY46" fmla="*/ 169545 h 712946"/>
                <a:gd name="connsiteX47" fmla="*/ 164973 w 327849"/>
                <a:gd name="connsiteY47" fmla="*/ 169450 h 712946"/>
                <a:gd name="connsiteX48" fmla="*/ 161639 w 327849"/>
                <a:gd name="connsiteY48" fmla="*/ 150971 h 712946"/>
                <a:gd name="connsiteX49" fmla="*/ 152209 w 327849"/>
                <a:gd name="connsiteY49" fmla="*/ 160115 h 712946"/>
                <a:gd name="connsiteX50" fmla="*/ 159829 w 327849"/>
                <a:gd name="connsiteY50" fmla="*/ 201454 h 712946"/>
                <a:gd name="connsiteX51" fmla="*/ 141637 w 327849"/>
                <a:gd name="connsiteY51" fmla="*/ 197167 h 712946"/>
                <a:gd name="connsiteX52" fmla="*/ 104013 w 327849"/>
                <a:gd name="connsiteY52" fmla="*/ 210407 h 712946"/>
                <a:gd name="connsiteX53" fmla="*/ 111633 w 327849"/>
                <a:gd name="connsiteY53" fmla="*/ 250507 h 712946"/>
                <a:gd name="connsiteX54" fmla="*/ 110680 w 327849"/>
                <a:gd name="connsiteY54" fmla="*/ 274892 h 712946"/>
                <a:gd name="connsiteX55" fmla="*/ 119443 w 327849"/>
                <a:gd name="connsiteY55" fmla="*/ 310324 h 712946"/>
                <a:gd name="connsiteX56" fmla="*/ 99060 w 327849"/>
                <a:gd name="connsiteY56" fmla="*/ 290513 h 712946"/>
                <a:gd name="connsiteX57" fmla="*/ 90106 w 327849"/>
                <a:gd name="connsiteY57" fmla="*/ 305943 h 712946"/>
                <a:gd name="connsiteX58" fmla="*/ 96393 w 327849"/>
                <a:gd name="connsiteY58" fmla="*/ 320897 h 712946"/>
                <a:gd name="connsiteX59" fmla="*/ 94774 w 327849"/>
                <a:gd name="connsiteY59" fmla="*/ 335089 h 712946"/>
                <a:gd name="connsiteX60" fmla="*/ 113729 w 327849"/>
                <a:gd name="connsiteY60" fmla="*/ 363284 h 712946"/>
                <a:gd name="connsiteX61" fmla="*/ 83915 w 327849"/>
                <a:gd name="connsiteY61" fmla="*/ 358235 h 712946"/>
                <a:gd name="connsiteX62" fmla="*/ 64008 w 327849"/>
                <a:gd name="connsiteY62" fmla="*/ 347758 h 712946"/>
                <a:gd name="connsiteX63" fmla="*/ 81534 w 327849"/>
                <a:gd name="connsiteY63" fmla="*/ 379762 h 712946"/>
                <a:gd name="connsiteX64" fmla="*/ 91440 w 327849"/>
                <a:gd name="connsiteY64" fmla="*/ 410146 h 712946"/>
                <a:gd name="connsiteX65" fmla="*/ 70294 w 327849"/>
                <a:gd name="connsiteY65" fmla="*/ 423196 h 712946"/>
                <a:gd name="connsiteX66" fmla="*/ 73247 w 327849"/>
                <a:gd name="connsiteY66" fmla="*/ 439960 h 712946"/>
                <a:gd name="connsiteX67" fmla="*/ 49911 w 327849"/>
                <a:gd name="connsiteY67" fmla="*/ 441293 h 712946"/>
                <a:gd name="connsiteX68" fmla="*/ 78867 w 327849"/>
                <a:gd name="connsiteY68" fmla="*/ 474726 h 712946"/>
                <a:gd name="connsiteX69" fmla="*/ 51244 w 327849"/>
                <a:gd name="connsiteY69" fmla="*/ 485870 h 712946"/>
                <a:gd name="connsiteX70" fmla="*/ 71438 w 327849"/>
                <a:gd name="connsiteY70" fmla="*/ 505587 h 712946"/>
                <a:gd name="connsiteX71" fmla="*/ 8001 w 327849"/>
                <a:gd name="connsiteY71" fmla="*/ 510349 h 712946"/>
                <a:gd name="connsiteX72" fmla="*/ 22003 w 327849"/>
                <a:gd name="connsiteY72" fmla="*/ 526828 h 712946"/>
                <a:gd name="connsiteX73" fmla="*/ 10858 w 327849"/>
                <a:gd name="connsiteY73" fmla="*/ 546735 h 712946"/>
                <a:gd name="connsiteX74" fmla="*/ 38195 w 327849"/>
                <a:gd name="connsiteY74" fmla="*/ 563594 h 712946"/>
                <a:gd name="connsiteX75" fmla="*/ 3334 w 327849"/>
                <a:gd name="connsiteY75" fmla="*/ 574453 h 712946"/>
                <a:gd name="connsiteX76" fmla="*/ 0 w 327849"/>
                <a:gd name="connsiteY76" fmla="*/ 606838 h 712946"/>
                <a:gd name="connsiteX77" fmla="*/ 21717 w 327849"/>
                <a:gd name="connsiteY77" fmla="*/ 616363 h 712946"/>
                <a:gd name="connsiteX78" fmla="*/ 11049 w 327849"/>
                <a:gd name="connsiteY78" fmla="*/ 633793 h 712946"/>
                <a:gd name="connsiteX79" fmla="*/ 55531 w 327849"/>
                <a:gd name="connsiteY79" fmla="*/ 631222 h 712946"/>
                <a:gd name="connsiteX80" fmla="*/ 34290 w 327849"/>
                <a:gd name="connsiteY80" fmla="*/ 656082 h 712946"/>
                <a:gd name="connsiteX81" fmla="*/ 45434 w 327849"/>
                <a:gd name="connsiteY81" fmla="*/ 667988 h 712946"/>
                <a:gd name="connsiteX82" fmla="*/ 31242 w 327849"/>
                <a:gd name="connsiteY82" fmla="*/ 680752 h 712946"/>
                <a:gd name="connsiteX83" fmla="*/ 51149 w 327849"/>
                <a:gd name="connsiteY83" fmla="*/ 697230 h 712946"/>
                <a:gd name="connsiteX84" fmla="*/ 96107 w 327849"/>
                <a:gd name="connsiteY84" fmla="*/ 686372 h 712946"/>
                <a:gd name="connsiteX85" fmla="*/ 130588 w 327849"/>
                <a:gd name="connsiteY85" fmla="*/ 712660 h 712946"/>
                <a:gd name="connsiteX86" fmla="*/ 134302 w 327849"/>
                <a:gd name="connsiteY86" fmla="*/ 712946 h 712946"/>
                <a:gd name="connsiteX87" fmla="*/ 135064 w 327849"/>
                <a:gd name="connsiteY87" fmla="*/ 712946 h 712946"/>
                <a:gd name="connsiteX88" fmla="*/ 137731 w 327849"/>
                <a:gd name="connsiteY88" fmla="*/ 712851 h 712946"/>
                <a:gd name="connsiteX89" fmla="*/ 138398 w 327849"/>
                <a:gd name="connsiteY89" fmla="*/ 712756 h 712946"/>
                <a:gd name="connsiteX90" fmla="*/ 140779 w 327849"/>
                <a:gd name="connsiteY90" fmla="*/ 712375 h 712946"/>
                <a:gd name="connsiteX91" fmla="*/ 141351 w 327849"/>
                <a:gd name="connsiteY91" fmla="*/ 712184 h 712946"/>
                <a:gd name="connsiteX92" fmla="*/ 143542 w 327849"/>
                <a:gd name="connsiteY92" fmla="*/ 711518 h 712946"/>
                <a:gd name="connsiteX93" fmla="*/ 144018 w 327849"/>
                <a:gd name="connsiteY93" fmla="*/ 711232 h 712946"/>
                <a:gd name="connsiteX94" fmla="*/ 146018 w 327849"/>
                <a:gd name="connsiteY94" fmla="*/ 710279 h 712946"/>
                <a:gd name="connsiteX95" fmla="*/ 146494 w 327849"/>
                <a:gd name="connsiteY95" fmla="*/ 709993 h 712946"/>
                <a:gd name="connsiteX96" fmla="*/ 148304 w 327849"/>
                <a:gd name="connsiteY96" fmla="*/ 708851 h 712946"/>
                <a:gd name="connsiteX97" fmla="*/ 148780 w 327849"/>
                <a:gd name="connsiteY97" fmla="*/ 708469 h 712946"/>
                <a:gd name="connsiteX98" fmla="*/ 150400 w 327849"/>
                <a:gd name="connsiteY98" fmla="*/ 707231 h 712946"/>
                <a:gd name="connsiteX99" fmla="*/ 151162 w 327849"/>
                <a:gd name="connsiteY99" fmla="*/ 706564 h 712946"/>
                <a:gd name="connsiteX100" fmla="*/ 152495 w 327849"/>
                <a:gd name="connsiteY100" fmla="*/ 705422 h 712946"/>
                <a:gd name="connsiteX101" fmla="*/ 152686 w 327849"/>
                <a:gd name="connsiteY101" fmla="*/ 705231 h 712946"/>
                <a:gd name="connsiteX102" fmla="*/ 152686 w 327849"/>
                <a:gd name="connsiteY102" fmla="*/ 705231 h 712946"/>
                <a:gd name="connsiteX103" fmla="*/ 170688 w 327849"/>
                <a:gd name="connsiteY103" fmla="*/ 690753 h 712946"/>
                <a:gd name="connsiteX104" fmla="*/ 225362 w 327849"/>
                <a:gd name="connsiteY104" fmla="*/ 692563 h 712946"/>
                <a:gd name="connsiteX105" fmla="*/ 268510 w 327849"/>
                <a:gd name="connsiteY105" fmla="*/ 700278 h 712946"/>
                <a:gd name="connsiteX106" fmla="*/ 274987 w 327849"/>
                <a:gd name="connsiteY106" fmla="*/ 674465 h 712946"/>
                <a:gd name="connsiteX107" fmla="*/ 323279 w 327849"/>
                <a:gd name="connsiteY107" fmla="*/ 643223 h 71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7849" h="712946">
                  <a:moveTo>
                    <a:pt x="323469" y="643033"/>
                  </a:moveTo>
                  <a:cubicBezTo>
                    <a:pt x="315944" y="634174"/>
                    <a:pt x="294704" y="626269"/>
                    <a:pt x="296704" y="611219"/>
                  </a:cubicBezTo>
                  <a:cubicBezTo>
                    <a:pt x="298133" y="600551"/>
                    <a:pt x="317183" y="601504"/>
                    <a:pt x="313563" y="586930"/>
                  </a:cubicBezTo>
                  <a:cubicBezTo>
                    <a:pt x="312896" y="586740"/>
                    <a:pt x="312230" y="586359"/>
                    <a:pt x="311658" y="586168"/>
                  </a:cubicBezTo>
                  <a:cubicBezTo>
                    <a:pt x="311372" y="584930"/>
                    <a:pt x="310991" y="583597"/>
                    <a:pt x="310325" y="582073"/>
                  </a:cubicBezTo>
                  <a:cubicBezTo>
                    <a:pt x="300704" y="559403"/>
                    <a:pt x="238125" y="544639"/>
                    <a:pt x="279559" y="517588"/>
                  </a:cubicBezTo>
                  <a:cubicBezTo>
                    <a:pt x="293465" y="508540"/>
                    <a:pt x="302228" y="491490"/>
                    <a:pt x="280225" y="482632"/>
                  </a:cubicBezTo>
                  <a:cubicBezTo>
                    <a:pt x="270319" y="478631"/>
                    <a:pt x="231743" y="483489"/>
                    <a:pt x="257746" y="467773"/>
                  </a:cubicBezTo>
                  <a:cubicBezTo>
                    <a:pt x="271653" y="459391"/>
                    <a:pt x="301752" y="467106"/>
                    <a:pt x="301371" y="445484"/>
                  </a:cubicBezTo>
                  <a:cubicBezTo>
                    <a:pt x="301371" y="439960"/>
                    <a:pt x="294989" y="435388"/>
                    <a:pt x="294989" y="431578"/>
                  </a:cubicBezTo>
                  <a:cubicBezTo>
                    <a:pt x="294989" y="424529"/>
                    <a:pt x="300133" y="425672"/>
                    <a:pt x="301180" y="420910"/>
                  </a:cubicBezTo>
                  <a:cubicBezTo>
                    <a:pt x="302705" y="413861"/>
                    <a:pt x="303085" y="406432"/>
                    <a:pt x="302705" y="398431"/>
                  </a:cubicBezTo>
                  <a:cubicBezTo>
                    <a:pt x="289465" y="396526"/>
                    <a:pt x="270891" y="404813"/>
                    <a:pt x="261461" y="391763"/>
                  </a:cubicBezTo>
                  <a:cubicBezTo>
                    <a:pt x="287464" y="378238"/>
                    <a:pt x="295370" y="359283"/>
                    <a:pt x="296704" y="331660"/>
                  </a:cubicBezTo>
                  <a:cubicBezTo>
                    <a:pt x="297371" y="318706"/>
                    <a:pt x="296037" y="293656"/>
                    <a:pt x="279463" y="310229"/>
                  </a:cubicBezTo>
                  <a:cubicBezTo>
                    <a:pt x="269462" y="320326"/>
                    <a:pt x="274034" y="335089"/>
                    <a:pt x="253460" y="329946"/>
                  </a:cubicBezTo>
                  <a:cubicBezTo>
                    <a:pt x="253175" y="322707"/>
                    <a:pt x="252698" y="315754"/>
                    <a:pt x="254794" y="308991"/>
                  </a:cubicBezTo>
                  <a:cubicBezTo>
                    <a:pt x="256413" y="303657"/>
                    <a:pt x="262795" y="297751"/>
                    <a:pt x="262700" y="292417"/>
                  </a:cubicBezTo>
                  <a:cubicBezTo>
                    <a:pt x="262128" y="270796"/>
                    <a:pt x="248317" y="290798"/>
                    <a:pt x="237458" y="281368"/>
                  </a:cubicBezTo>
                  <a:cubicBezTo>
                    <a:pt x="236601" y="280511"/>
                    <a:pt x="235934" y="279749"/>
                    <a:pt x="235363" y="278987"/>
                  </a:cubicBezTo>
                  <a:cubicBezTo>
                    <a:pt x="237744" y="273177"/>
                    <a:pt x="240316" y="268129"/>
                    <a:pt x="242506" y="262985"/>
                  </a:cubicBezTo>
                  <a:cubicBezTo>
                    <a:pt x="245840" y="259842"/>
                    <a:pt x="249174" y="256794"/>
                    <a:pt x="250126" y="253936"/>
                  </a:cubicBezTo>
                  <a:cubicBezTo>
                    <a:pt x="256699" y="234124"/>
                    <a:pt x="245078" y="233077"/>
                    <a:pt x="230410" y="232124"/>
                  </a:cubicBezTo>
                  <a:cubicBezTo>
                    <a:pt x="235267" y="227076"/>
                    <a:pt x="244221" y="207835"/>
                    <a:pt x="235458" y="201835"/>
                  </a:cubicBezTo>
                  <a:cubicBezTo>
                    <a:pt x="226028" y="195358"/>
                    <a:pt x="216884" y="212884"/>
                    <a:pt x="206312" y="203263"/>
                  </a:cubicBezTo>
                  <a:cubicBezTo>
                    <a:pt x="216598" y="187547"/>
                    <a:pt x="218694" y="174307"/>
                    <a:pt x="209740" y="157353"/>
                  </a:cubicBezTo>
                  <a:cubicBezTo>
                    <a:pt x="209740" y="157353"/>
                    <a:pt x="191548" y="144875"/>
                    <a:pt x="202121" y="87630"/>
                  </a:cubicBezTo>
                  <a:cubicBezTo>
                    <a:pt x="202692" y="84772"/>
                    <a:pt x="201454" y="23146"/>
                    <a:pt x="200406" y="20288"/>
                  </a:cubicBezTo>
                  <a:cubicBezTo>
                    <a:pt x="198406" y="14383"/>
                    <a:pt x="195453" y="10192"/>
                    <a:pt x="196025" y="3334"/>
                  </a:cubicBezTo>
                  <a:cubicBezTo>
                    <a:pt x="193262" y="2095"/>
                    <a:pt x="193072" y="4191"/>
                    <a:pt x="191548" y="4667"/>
                  </a:cubicBezTo>
                  <a:lnTo>
                    <a:pt x="191548" y="7620"/>
                  </a:lnTo>
                  <a:cubicBezTo>
                    <a:pt x="191548" y="5620"/>
                    <a:pt x="191548" y="3524"/>
                    <a:pt x="191548" y="1524"/>
                  </a:cubicBezTo>
                  <a:lnTo>
                    <a:pt x="191548" y="0"/>
                  </a:lnTo>
                  <a:cubicBezTo>
                    <a:pt x="190024" y="952"/>
                    <a:pt x="188785" y="2381"/>
                    <a:pt x="187738" y="4096"/>
                  </a:cubicBezTo>
                  <a:lnTo>
                    <a:pt x="187738" y="4096"/>
                  </a:lnTo>
                  <a:cubicBezTo>
                    <a:pt x="187262" y="4953"/>
                    <a:pt x="186785" y="5905"/>
                    <a:pt x="186309" y="6953"/>
                  </a:cubicBezTo>
                  <a:cubicBezTo>
                    <a:pt x="186309" y="6953"/>
                    <a:pt x="186309" y="6953"/>
                    <a:pt x="186309" y="6953"/>
                  </a:cubicBezTo>
                  <a:cubicBezTo>
                    <a:pt x="182309" y="16478"/>
                    <a:pt x="178594" y="150876"/>
                    <a:pt x="175546" y="160592"/>
                  </a:cubicBezTo>
                  <a:cubicBezTo>
                    <a:pt x="175546" y="160782"/>
                    <a:pt x="175450" y="160972"/>
                    <a:pt x="175355" y="161258"/>
                  </a:cubicBezTo>
                  <a:cubicBezTo>
                    <a:pt x="175069" y="162115"/>
                    <a:pt x="174784" y="162877"/>
                    <a:pt x="174403" y="163639"/>
                  </a:cubicBezTo>
                  <a:cubicBezTo>
                    <a:pt x="174308" y="163925"/>
                    <a:pt x="174117" y="164211"/>
                    <a:pt x="174022" y="164497"/>
                  </a:cubicBezTo>
                  <a:cubicBezTo>
                    <a:pt x="173736" y="165068"/>
                    <a:pt x="173355" y="165640"/>
                    <a:pt x="172974" y="166211"/>
                  </a:cubicBezTo>
                  <a:cubicBezTo>
                    <a:pt x="172784" y="166497"/>
                    <a:pt x="172593" y="166783"/>
                    <a:pt x="172402" y="166973"/>
                  </a:cubicBezTo>
                  <a:cubicBezTo>
                    <a:pt x="172021" y="167449"/>
                    <a:pt x="171545" y="167830"/>
                    <a:pt x="171069" y="168116"/>
                  </a:cubicBezTo>
                  <a:cubicBezTo>
                    <a:pt x="170879" y="168307"/>
                    <a:pt x="170593" y="168497"/>
                    <a:pt x="170307" y="168688"/>
                  </a:cubicBezTo>
                  <a:cubicBezTo>
                    <a:pt x="169831" y="168973"/>
                    <a:pt x="169259" y="169164"/>
                    <a:pt x="168688" y="169259"/>
                  </a:cubicBezTo>
                  <a:cubicBezTo>
                    <a:pt x="168402" y="169259"/>
                    <a:pt x="168116" y="169450"/>
                    <a:pt x="167926" y="169545"/>
                  </a:cubicBezTo>
                  <a:cubicBezTo>
                    <a:pt x="167068" y="169640"/>
                    <a:pt x="166116" y="169640"/>
                    <a:pt x="164973" y="169450"/>
                  </a:cubicBezTo>
                  <a:cubicBezTo>
                    <a:pt x="164592" y="164116"/>
                    <a:pt x="167068" y="153257"/>
                    <a:pt x="161639" y="150971"/>
                  </a:cubicBezTo>
                  <a:cubicBezTo>
                    <a:pt x="152781" y="147256"/>
                    <a:pt x="153352" y="154972"/>
                    <a:pt x="152209" y="160115"/>
                  </a:cubicBezTo>
                  <a:cubicBezTo>
                    <a:pt x="149447" y="173641"/>
                    <a:pt x="162496" y="186880"/>
                    <a:pt x="159829" y="201454"/>
                  </a:cubicBezTo>
                  <a:cubicBezTo>
                    <a:pt x="153448" y="202978"/>
                    <a:pt x="146875" y="199453"/>
                    <a:pt x="141637" y="197167"/>
                  </a:cubicBezTo>
                  <a:cubicBezTo>
                    <a:pt x="135064" y="229648"/>
                    <a:pt x="116776" y="197548"/>
                    <a:pt x="104013" y="210407"/>
                  </a:cubicBezTo>
                  <a:cubicBezTo>
                    <a:pt x="96107" y="218408"/>
                    <a:pt x="112204" y="240792"/>
                    <a:pt x="111633" y="250507"/>
                  </a:cubicBezTo>
                  <a:cubicBezTo>
                    <a:pt x="92107" y="246317"/>
                    <a:pt x="106585" y="267367"/>
                    <a:pt x="110680" y="274892"/>
                  </a:cubicBezTo>
                  <a:cubicBezTo>
                    <a:pt x="117158" y="287179"/>
                    <a:pt x="120491" y="296418"/>
                    <a:pt x="119443" y="310324"/>
                  </a:cubicBezTo>
                  <a:cubicBezTo>
                    <a:pt x="106680" y="311277"/>
                    <a:pt x="109156" y="295656"/>
                    <a:pt x="99060" y="290513"/>
                  </a:cubicBezTo>
                  <a:cubicBezTo>
                    <a:pt x="81439" y="281464"/>
                    <a:pt x="86582" y="296132"/>
                    <a:pt x="90106" y="305943"/>
                  </a:cubicBezTo>
                  <a:cubicBezTo>
                    <a:pt x="92488" y="312515"/>
                    <a:pt x="95345" y="313753"/>
                    <a:pt x="96393" y="320897"/>
                  </a:cubicBezTo>
                  <a:cubicBezTo>
                    <a:pt x="97060" y="325660"/>
                    <a:pt x="93631" y="330803"/>
                    <a:pt x="94774" y="335089"/>
                  </a:cubicBezTo>
                  <a:cubicBezTo>
                    <a:pt x="97250" y="343852"/>
                    <a:pt x="121539" y="352615"/>
                    <a:pt x="113729" y="363284"/>
                  </a:cubicBezTo>
                  <a:cubicBezTo>
                    <a:pt x="106394" y="373285"/>
                    <a:pt x="88963" y="363664"/>
                    <a:pt x="83915" y="358235"/>
                  </a:cubicBezTo>
                  <a:cubicBezTo>
                    <a:pt x="79343" y="353377"/>
                    <a:pt x="73533" y="334804"/>
                    <a:pt x="64008" y="347758"/>
                  </a:cubicBezTo>
                  <a:cubicBezTo>
                    <a:pt x="56197" y="358330"/>
                    <a:pt x="76009" y="372809"/>
                    <a:pt x="81534" y="379762"/>
                  </a:cubicBezTo>
                  <a:cubicBezTo>
                    <a:pt x="90202" y="390620"/>
                    <a:pt x="92107" y="395954"/>
                    <a:pt x="91440" y="410146"/>
                  </a:cubicBezTo>
                  <a:cubicBezTo>
                    <a:pt x="76390" y="411099"/>
                    <a:pt x="67913" y="407860"/>
                    <a:pt x="70294" y="423196"/>
                  </a:cubicBezTo>
                  <a:cubicBezTo>
                    <a:pt x="71152" y="428911"/>
                    <a:pt x="80963" y="432244"/>
                    <a:pt x="73247" y="439960"/>
                  </a:cubicBezTo>
                  <a:cubicBezTo>
                    <a:pt x="67723" y="445580"/>
                    <a:pt x="56483" y="441674"/>
                    <a:pt x="49911" y="441293"/>
                  </a:cubicBezTo>
                  <a:cubicBezTo>
                    <a:pt x="48006" y="458057"/>
                    <a:pt x="75438" y="459105"/>
                    <a:pt x="78867" y="474726"/>
                  </a:cubicBezTo>
                  <a:cubicBezTo>
                    <a:pt x="68199" y="474917"/>
                    <a:pt x="50101" y="472249"/>
                    <a:pt x="51244" y="485870"/>
                  </a:cubicBezTo>
                  <a:cubicBezTo>
                    <a:pt x="52483" y="501110"/>
                    <a:pt x="71723" y="489109"/>
                    <a:pt x="71438" y="505587"/>
                  </a:cubicBezTo>
                  <a:cubicBezTo>
                    <a:pt x="70961" y="535591"/>
                    <a:pt x="19526" y="508349"/>
                    <a:pt x="8001" y="510349"/>
                  </a:cubicBezTo>
                  <a:cubicBezTo>
                    <a:pt x="6667" y="522637"/>
                    <a:pt x="19145" y="519970"/>
                    <a:pt x="22003" y="526828"/>
                  </a:cubicBezTo>
                  <a:cubicBezTo>
                    <a:pt x="27242" y="540068"/>
                    <a:pt x="16288" y="538639"/>
                    <a:pt x="10858" y="546735"/>
                  </a:cubicBezTo>
                  <a:cubicBezTo>
                    <a:pt x="23050" y="549116"/>
                    <a:pt x="44863" y="544259"/>
                    <a:pt x="38195" y="563594"/>
                  </a:cubicBezTo>
                  <a:cubicBezTo>
                    <a:pt x="27718" y="565023"/>
                    <a:pt x="9906" y="565118"/>
                    <a:pt x="3334" y="574453"/>
                  </a:cubicBezTo>
                  <a:cubicBezTo>
                    <a:pt x="-3429" y="584263"/>
                    <a:pt x="6096" y="597789"/>
                    <a:pt x="0" y="606838"/>
                  </a:cubicBezTo>
                  <a:cubicBezTo>
                    <a:pt x="9049" y="609790"/>
                    <a:pt x="20193" y="604361"/>
                    <a:pt x="21717" y="616363"/>
                  </a:cubicBezTo>
                  <a:cubicBezTo>
                    <a:pt x="23146" y="627697"/>
                    <a:pt x="12192" y="623888"/>
                    <a:pt x="11049" y="633793"/>
                  </a:cubicBezTo>
                  <a:cubicBezTo>
                    <a:pt x="25146" y="638937"/>
                    <a:pt x="44863" y="623697"/>
                    <a:pt x="55531" y="631222"/>
                  </a:cubicBezTo>
                  <a:cubicBezTo>
                    <a:pt x="78486" y="647224"/>
                    <a:pt x="40862" y="651415"/>
                    <a:pt x="34290" y="656082"/>
                  </a:cubicBezTo>
                  <a:cubicBezTo>
                    <a:pt x="34957" y="662845"/>
                    <a:pt x="44387" y="663702"/>
                    <a:pt x="45434" y="667988"/>
                  </a:cubicBezTo>
                  <a:cubicBezTo>
                    <a:pt x="48958" y="682371"/>
                    <a:pt x="38386" y="673227"/>
                    <a:pt x="31242" y="680752"/>
                  </a:cubicBezTo>
                  <a:cubicBezTo>
                    <a:pt x="18669" y="693992"/>
                    <a:pt x="39624" y="698754"/>
                    <a:pt x="51149" y="697230"/>
                  </a:cubicBezTo>
                  <a:cubicBezTo>
                    <a:pt x="65151" y="695420"/>
                    <a:pt x="80486" y="681038"/>
                    <a:pt x="96107" y="686372"/>
                  </a:cubicBezTo>
                  <a:cubicBezTo>
                    <a:pt x="111919" y="691801"/>
                    <a:pt x="111823" y="709898"/>
                    <a:pt x="130588" y="712660"/>
                  </a:cubicBezTo>
                  <a:cubicBezTo>
                    <a:pt x="131921" y="712851"/>
                    <a:pt x="133159" y="712946"/>
                    <a:pt x="134302" y="712946"/>
                  </a:cubicBezTo>
                  <a:cubicBezTo>
                    <a:pt x="134588" y="712946"/>
                    <a:pt x="134779" y="712946"/>
                    <a:pt x="135064" y="712946"/>
                  </a:cubicBezTo>
                  <a:cubicBezTo>
                    <a:pt x="135922" y="712946"/>
                    <a:pt x="136874" y="712946"/>
                    <a:pt x="137731" y="712851"/>
                  </a:cubicBezTo>
                  <a:cubicBezTo>
                    <a:pt x="137922" y="712851"/>
                    <a:pt x="138113" y="712756"/>
                    <a:pt x="138398" y="712756"/>
                  </a:cubicBezTo>
                  <a:cubicBezTo>
                    <a:pt x="139255" y="712660"/>
                    <a:pt x="140017" y="712565"/>
                    <a:pt x="140779" y="712375"/>
                  </a:cubicBezTo>
                  <a:cubicBezTo>
                    <a:pt x="140970" y="712375"/>
                    <a:pt x="141160" y="712280"/>
                    <a:pt x="141351" y="712184"/>
                  </a:cubicBezTo>
                  <a:cubicBezTo>
                    <a:pt x="142113" y="711994"/>
                    <a:pt x="142875" y="711708"/>
                    <a:pt x="143542" y="711518"/>
                  </a:cubicBezTo>
                  <a:cubicBezTo>
                    <a:pt x="143732" y="711422"/>
                    <a:pt x="143827" y="711327"/>
                    <a:pt x="144018" y="711232"/>
                  </a:cubicBezTo>
                  <a:cubicBezTo>
                    <a:pt x="144685" y="710946"/>
                    <a:pt x="145351" y="710660"/>
                    <a:pt x="146018" y="710279"/>
                  </a:cubicBezTo>
                  <a:cubicBezTo>
                    <a:pt x="146209" y="710279"/>
                    <a:pt x="146304" y="710089"/>
                    <a:pt x="146494" y="709993"/>
                  </a:cubicBezTo>
                  <a:cubicBezTo>
                    <a:pt x="147161" y="709613"/>
                    <a:pt x="147733" y="709231"/>
                    <a:pt x="148304" y="708851"/>
                  </a:cubicBezTo>
                  <a:cubicBezTo>
                    <a:pt x="148495" y="708755"/>
                    <a:pt x="148685" y="708565"/>
                    <a:pt x="148780" y="708469"/>
                  </a:cubicBezTo>
                  <a:cubicBezTo>
                    <a:pt x="149352" y="708088"/>
                    <a:pt x="149923" y="707612"/>
                    <a:pt x="150400" y="707231"/>
                  </a:cubicBezTo>
                  <a:cubicBezTo>
                    <a:pt x="150590" y="707041"/>
                    <a:pt x="150876" y="706850"/>
                    <a:pt x="151162" y="706564"/>
                  </a:cubicBezTo>
                  <a:cubicBezTo>
                    <a:pt x="151638" y="706184"/>
                    <a:pt x="152019" y="705802"/>
                    <a:pt x="152495" y="705422"/>
                  </a:cubicBezTo>
                  <a:cubicBezTo>
                    <a:pt x="152495" y="705422"/>
                    <a:pt x="152590" y="705326"/>
                    <a:pt x="152686" y="705231"/>
                  </a:cubicBezTo>
                  <a:lnTo>
                    <a:pt x="152686" y="705231"/>
                  </a:lnTo>
                  <a:cubicBezTo>
                    <a:pt x="157925" y="700373"/>
                    <a:pt x="162782" y="694468"/>
                    <a:pt x="170688" y="690753"/>
                  </a:cubicBezTo>
                  <a:cubicBezTo>
                    <a:pt x="185356" y="683895"/>
                    <a:pt x="210502" y="687229"/>
                    <a:pt x="225362" y="692563"/>
                  </a:cubicBezTo>
                  <a:cubicBezTo>
                    <a:pt x="239268" y="697516"/>
                    <a:pt x="252889" y="703897"/>
                    <a:pt x="268510" y="700278"/>
                  </a:cubicBezTo>
                  <a:cubicBezTo>
                    <a:pt x="290036" y="695325"/>
                    <a:pt x="277463" y="688562"/>
                    <a:pt x="274987" y="674465"/>
                  </a:cubicBezTo>
                  <a:cubicBezTo>
                    <a:pt x="291179" y="667893"/>
                    <a:pt x="343471" y="667322"/>
                    <a:pt x="323279" y="643223"/>
                  </a:cubicBezTo>
                  <a:close/>
                </a:path>
              </a:pathLst>
            </a:custGeom>
            <a:solidFill>
              <a:srgbClr val="08331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215069C-A2B3-F798-1082-54364FF967EB}"/>
                </a:ext>
              </a:extLst>
            </p:cNvPr>
            <p:cNvSpPr/>
            <p:nvPr/>
          </p:nvSpPr>
          <p:spPr>
            <a:xfrm>
              <a:off x="6043154" y="2377314"/>
              <a:ext cx="573040" cy="984847"/>
            </a:xfrm>
            <a:custGeom>
              <a:avLst/>
              <a:gdLst>
                <a:gd name="connsiteX0" fmla="*/ 42101 w 396671"/>
                <a:gd name="connsiteY0" fmla="*/ 636285 h 681733"/>
                <a:gd name="connsiteX1" fmla="*/ 15526 w 396671"/>
                <a:gd name="connsiteY1" fmla="*/ 605995 h 681733"/>
                <a:gd name="connsiteX2" fmla="*/ 3620 w 396671"/>
                <a:gd name="connsiteY2" fmla="*/ 562275 h 681733"/>
                <a:gd name="connsiteX3" fmla="*/ 33338 w 396671"/>
                <a:gd name="connsiteY3" fmla="*/ 553893 h 681733"/>
                <a:gd name="connsiteX4" fmla="*/ 41244 w 396671"/>
                <a:gd name="connsiteY4" fmla="*/ 535510 h 681733"/>
                <a:gd name="connsiteX5" fmla="*/ 28099 w 396671"/>
                <a:gd name="connsiteY5" fmla="*/ 514174 h 681733"/>
                <a:gd name="connsiteX6" fmla="*/ 20003 w 396671"/>
                <a:gd name="connsiteY6" fmla="*/ 480551 h 681733"/>
                <a:gd name="connsiteX7" fmla="*/ 46768 w 396671"/>
                <a:gd name="connsiteY7" fmla="*/ 479313 h 681733"/>
                <a:gd name="connsiteX8" fmla="*/ 74391 w 396671"/>
                <a:gd name="connsiteY8" fmla="*/ 471216 h 681733"/>
                <a:gd name="connsiteX9" fmla="*/ 90488 w 396671"/>
                <a:gd name="connsiteY9" fmla="*/ 456548 h 681733"/>
                <a:gd name="connsiteX10" fmla="*/ 73724 w 396671"/>
                <a:gd name="connsiteY10" fmla="*/ 434259 h 681733"/>
                <a:gd name="connsiteX11" fmla="*/ 33909 w 396671"/>
                <a:gd name="connsiteY11" fmla="*/ 421972 h 681733"/>
                <a:gd name="connsiteX12" fmla="*/ 56293 w 396671"/>
                <a:gd name="connsiteY12" fmla="*/ 409018 h 681733"/>
                <a:gd name="connsiteX13" fmla="*/ 94584 w 396671"/>
                <a:gd name="connsiteY13" fmla="*/ 396445 h 681733"/>
                <a:gd name="connsiteX14" fmla="*/ 122778 w 396671"/>
                <a:gd name="connsiteY14" fmla="*/ 387682 h 681733"/>
                <a:gd name="connsiteX15" fmla="*/ 148114 w 396671"/>
                <a:gd name="connsiteY15" fmla="*/ 377776 h 681733"/>
                <a:gd name="connsiteX16" fmla="*/ 137256 w 396671"/>
                <a:gd name="connsiteY16" fmla="*/ 364155 h 681733"/>
                <a:gd name="connsiteX17" fmla="*/ 105728 w 396671"/>
                <a:gd name="connsiteY17" fmla="*/ 357583 h 681733"/>
                <a:gd name="connsiteX18" fmla="*/ 92583 w 396671"/>
                <a:gd name="connsiteY18" fmla="*/ 332723 h 681733"/>
                <a:gd name="connsiteX19" fmla="*/ 53912 w 396671"/>
                <a:gd name="connsiteY19" fmla="*/ 318626 h 681733"/>
                <a:gd name="connsiteX20" fmla="*/ 64961 w 396671"/>
                <a:gd name="connsiteY20" fmla="*/ 309577 h 681733"/>
                <a:gd name="connsiteX21" fmla="*/ 80868 w 396671"/>
                <a:gd name="connsiteY21" fmla="*/ 301005 h 681733"/>
                <a:gd name="connsiteX22" fmla="*/ 103823 w 396671"/>
                <a:gd name="connsiteY22" fmla="*/ 300909 h 681733"/>
                <a:gd name="connsiteX23" fmla="*/ 134208 w 396671"/>
                <a:gd name="connsiteY23" fmla="*/ 307863 h 681733"/>
                <a:gd name="connsiteX24" fmla="*/ 142399 w 396671"/>
                <a:gd name="connsiteY24" fmla="*/ 296051 h 681733"/>
                <a:gd name="connsiteX25" fmla="*/ 134398 w 396671"/>
                <a:gd name="connsiteY25" fmla="*/ 275001 h 681733"/>
                <a:gd name="connsiteX26" fmla="*/ 119253 w 396671"/>
                <a:gd name="connsiteY26" fmla="*/ 271477 h 681733"/>
                <a:gd name="connsiteX27" fmla="*/ 113443 w 396671"/>
                <a:gd name="connsiteY27" fmla="*/ 259285 h 681733"/>
                <a:gd name="connsiteX28" fmla="*/ 94107 w 396671"/>
                <a:gd name="connsiteY28" fmla="*/ 235092 h 681733"/>
                <a:gd name="connsiteX29" fmla="*/ 118110 w 396671"/>
                <a:gd name="connsiteY29" fmla="*/ 236806 h 681733"/>
                <a:gd name="connsiteX30" fmla="*/ 133446 w 396671"/>
                <a:gd name="connsiteY30" fmla="*/ 240044 h 681733"/>
                <a:gd name="connsiteX31" fmla="*/ 151448 w 396671"/>
                <a:gd name="connsiteY31" fmla="*/ 238235 h 681733"/>
                <a:gd name="connsiteX32" fmla="*/ 125730 w 396671"/>
                <a:gd name="connsiteY32" fmla="*/ 209946 h 681733"/>
                <a:gd name="connsiteX33" fmla="*/ 121635 w 396671"/>
                <a:gd name="connsiteY33" fmla="*/ 190896 h 681733"/>
                <a:gd name="connsiteX34" fmla="*/ 123635 w 396671"/>
                <a:gd name="connsiteY34" fmla="*/ 181942 h 681733"/>
                <a:gd name="connsiteX35" fmla="*/ 140589 w 396671"/>
                <a:gd name="connsiteY35" fmla="*/ 187847 h 681733"/>
                <a:gd name="connsiteX36" fmla="*/ 147162 w 396671"/>
                <a:gd name="connsiteY36" fmla="*/ 181466 h 681733"/>
                <a:gd name="connsiteX37" fmla="*/ 167545 w 396671"/>
                <a:gd name="connsiteY37" fmla="*/ 185371 h 681733"/>
                <a:gd name="connsiteX38" fmla="*/ 151829 w 396671"/>
                <a:gd name="connsiteY38" fmla="*/ 168893 h 681733"/>
                <a:gd name="connsiteX39" fmla="*/ 141828 w 396671"/>
                <a:gd name="connsiteY39" fmla="*/ 153176 h 681733"/>
                <a:gd name="connsiteX40" fmla="*/ 157639 w 396671"/>
                <a:gd name="connsiteY40" fmla="*/ 153843 h 681733"/>
                <a:gd name="connsiteX41" fmla="*/ 169355 w 396671"/>
                <a:gd name="connsiteY41" fmla="*/ 155463 h 681733"/>
                <a:gd name="connsiteX42" fmla="*/ 160020 w 396671"/>
                <a:gd name="connsiteY42" fmla="*/ 138032 h 681733"/>
                <a:gd name="connsiteX43" fmla="*/ 150591 w 396671"/>
                <a:gd name="connsiteY43" fmla="*/ 127459 h 681733"/>
                <a:gd name="connsiteX44" fmla="*/ 142780 w 396671"/>
                <a:gd name="connsiteY44" fmla="*/ 119077 h 681733"/>
                <a:gd name="connsiteX45" fmla="*/ 154877 w 396671"/>
                <a:gd name="connsiteY45" fmla="*/ 116981 h 681733"/>
                <a:gd name="connsiteX46" fmla="*/ 152496 w 396671"/>
                <a:gd name="connsiteY46" fmla="*/ 103837 h 681733"/>
                <a:gd name="connsiteX47" fmla="*/ 164211 w 396671"/>
                <a:gd name="connsiteY47" fmla="*/ 104789 h 681733"/>
                <a:gd name="connsiteX48" fmla="*/ 175737 w 396671"/>
                <a:gd name="connsiteY48" fmla="*/ 110123 h 681733"/>
                <a:gd name="connsiteX49" fmla="*/ 173641 w 396671"/>
                <a:gd name="connsiteY49" fmla="*/ 91645 h 681733"/>
                <a:gd name="connsiteX50" fmla="*/ 176880 w 396671"/>
                <a:gd name="connsiteY50" fmla="*/ 80787 h 681733"/>
                <a:gd name="connsiteX51" fmla="*/ 162402 w 396671"/>
                <a:gd name="connsiteY51" fmla="*/ 60117 h 681733"/>
                <a:gd name="connsiteX52" fmla="*/ 169069 w 396671"/>
                <a:gd name="connsiteY52" fmla="*/ 60784 h 681733"/>
                <a:gd name="connsiteX53" fmla="*/ 178975 w 396671"/>
                <a:gd name="connsiteY53" fmla="*/ 69547 h 681733"/>
                <a:gd name="connsiteX54" fmla="*/ 178213 w 396671"/>
                <a:gd name="connsiteY54" fmla="*/ 49735 h 681733"/>
                <a:gd name="connsiteX55" fmla="*/ 184119 w 396671"/>
                <a:gd name="connsiteY55" fmla="*/ 51735 h 681733"/>
                <a:gd name="connsiteX56" fmla="*/ 186595 w 396671"/>
                <a:gd name="connsiteY56" fmla="*/ 22684 h 681733"/>
                <a:gd name="connsiteX57" fmla="*/ 194882 w 396671"/>
                <a:gd name="connsiteY57" fmla="*/ 396 h 681733"/>
                <a:gd name="connsiteX58" fmla="*/ 202883 w 396671"/>
                <a:gd name="connsiteY58" fmla="*/ 25922 h 681733"/>
                <a:gd name="connsiteX59" fmla="*/ 210884 w 396671"/>
                <a:gd name="connsiteY59" fmla="*/ 45544 h 681733"/>
                <a:gd name="connsiteX60" fmla="*/ 206407 w 396671"/>
                <a:gd name="connsiteY60" fmla="*/ 60593 h 681733"/>
                <a:gd name="connsiteX61" fmla="*/ 207550 w 396671"/>
                <a:gd name="connsiteY61" fmla="*/ 69642 h 681733"/>
                <a:gd name="connsiteX62" fmla="*/ 215456 w 396671"/>
                <a:gd name="connsiteY62" fmla="*/ 76881 h 681733"/>
                <a:gd name="connsiteX63" fmla="*/ 201835 w 396671"/>
                <a:gd name="connsiteY63" fmla="*/ 84977 h 681733"/>
                <a:gd name="connsiteX64" fmla="*/ 211170 w 396671"/>
                <a:gd name="connsiteY64" fmla="*/ 92502 h 681733"/>
                <a:gd name="connsiteX65" fmla="*/ 198692 w 396671"/>
                <a:gd name="connsiteY65" fmla="*/ 96026 h 681733"/>
                <a:gd name="connsiteX66" fmla="*/ 210884 w 396671"/>
                <a:gd name="connsiteY66" fmla="*/ 115553 h 681733"/>
                <a:gd name="connsiteX67" fmla="*/ 206121 w 396671"/>
                <a:gd name="connsiteY67" fmla="*/ 119458 h 681733"/>
                <a:gd name="connsiteX68" fmla="*/ 234411 w 396671"/>
                <a:gd name="connsiteY68" fmla="*/ 123459 h 681733"/>
                <a:gd name="connsiteX69" fmla="*/ 227457 w 396671"/>
                <a:gd name="connsiteY69" fmla="*/ 133269 h 681733"/>
                <a:gd name="connsiteX70" fmla="*/ 242126 w 396671"/>
                <a:gd name="connsiteY70" fmla="*/ 139460 h 681733"/>
                <a:gd name="connsiteX71" fmla="*/ 226791 w 396671"/>
                <a:gd name="connsiteY71" fmla="*/ 157844 h 681733"/>
                <a:gd name="connsiteX72" fmla="*/ 231458 w 396671"/>
                <a:gd name="connsiteY72" fmla="*/ 164321 h 681733"/>
                <a:gd name="connsiteX73" fmla="*/ 206312 w 396671"/>
                <a:gd name="connsiteY73" fmla="*/ 195563 h 681733"/>
                <a:gd name="connsiteX74" fmla="*/ 233268 w 396671"/>
                <a:gd name="connsiteY74" fmla="*/ 211469 h 681733"/>
                <a:gd name="connsiteX75" fmla="*/ 259938 w 396671"/>
                <a:gd name="connsiteY75" fmla="*/ 204707 h 681733"/>
                <a:gd name="connsiteX76" fmla="*/ 254985 w 396671"/>
                <a:gd name="connsiteY76" fmla="*/ 226138 h 681733"/>
                <a:gd name="connsiteX77" fmla="*/ 230601 w 396671"/>
                <a:gd name="connsiteY77" fmla="*/ 257571 h 681733"/>
                <a:gd name="connsiteX78" fmla="*/ 245745 w 396671"/>
                <a:gd name="connsiteY78" fmla="*/ 278811 h 681733"/>
                <a:gd name="connsiteX79" fmla="*/ 295371 w 396671"/>
                <a:gd name="connsiteY79" fmla="*/ 290527 h 681733"/>
                <a:gd name="connsiteX80" fmla="*/ 278226 w 396671"/>
                <a:gd name="connsiteY80" fmla="*/ 314435 h 681733"/>
                <a:gd name="connsiteX81" fmla="*/ 269653 w 396671"/>
                <a:gd name="connsiteY81" fmla="*/ 329580 h 681733"/>
                <a:gd name="connsiteX82" fmla="*/ 258318 w 396671"/>
                <a:gd name="connsiteY82" fmla="*/ 348153 h 681733"/>
                <a:gd name="connsiteX83" fmla="*/ 274320 w 396671"/>
                <a:gd name="connsiteY83" fmla="*/ 354059 h 681733"/>
                <a:gd name="connsiteX84" fmla="*/ 292323 w 396671"/>
                <a:gd name="connsiteY84" fmla="*/ 360536 h 681733"/>
                <a:gd name="connsiteX85" fmla="*/ 326708 w 396671"/>
                <a:gd name="connsiteY85" fmla="*/ 358440 h 681733"/>
                <a:gd name="connsiteX86" fmla="*/ 346806 w 396671"/>
                <a:gd name="connsiteY86" fmla="*/ 366918 h 681733"/>
                <a:gd name="connsiteX87" fmla="*/ 320707 w 396671"/>
                <a:gd name="connsiteY87" fmla="*/ 405589 h 681733"/>
                <a:gd name="connsiteX88" fmla="*/ 301467 w 396671"/>
                <a:gd name="connsiteY88" fmla="*/ 428259 h 681733"/>
                <a:gd name="connsiteX89" fmla="*/ 309372 w 396671"/>
                <a:gd name="connsiteY89" fmla="*/ 447880 h 681733"/>
                <a:gd name="connsiteX90" fmla="*/ 328041 w 396671"/>
                <a:gd name="connsiteY90" fmla="*/ 462168 h 681733"/>
                <a:gd name="connsiteX91" fmla="*/ 280988 w 396671"/>
                <a:gd name="connsiteY91" fmla="*/ 493314 h 681733"/>
                <a:gd name="connsiteX92" fmla="*/ 336900 w 396671"/>
                <a:gd name="connsiteY92" fmla="*/ 493124 h 681733"/>
                <a:gd name="connsiteX93" fmla="*/ 351854 w 396671"/>
                <a:gd name="connsiteY93" fmla="*/ 492457 h 681733"/>
                <a:gd name="connsiteX94" fmla="*/ 372618 w 396671"/>
                <a:gd name="connsiteY94" fmla="*/ 505030 h 681733"/>
                <a:gd name="connsiteX95" fmla="*/ 331947 w 396671"/>
                <a:gd name="connsiteY95" fmla="*/ 551417 h 681733"/>
                <a:gd name="connsiteX96" fmla="*/ 314516 w 396671"/>
                <a:gd name="connsiteY96" fmla="*/ 566657 h 681733"/>
                <a:gd name="connsiteX97" fmla="*/ 299562 w 396671"/>
                <a:gd name="connsiteY97" fmla="*/ 573324 h 681733"/>
                <a:gd name="connsiteX98" fmla="*/ 326136 w 396671"/>
                <a:gd name="connsiteY98" fmla="*/ 580754 h 681733"/>
                <a:gd name="connsiteX99" fmla="*/ 360331 w 396671"/>
                <a:gd name="connsiteY99" fmla="*/ 589422 h 681733"/>
                <a:gd name="connsiteX100" fmla="*/ 392526 w 396671"/>
                <a:gd name="connsiteY100" fmla="*/ 587897 h 681733"/>
                <a:gd name="connsiteX101" fmla="*/ 375571 w 396671"/>
                <a:gd name="connsiteY101" fmla="*/ 644857 h 681733"/>
                <a:gd name="connsiteX102" fmla="*/ 327756 w 396671"/>
                <a:gd name="connsiteY102" fmla="*/ 663717 h 681733"/>
                <a:gd name="connsiteX103" fmla="*/ 263176 w 396671"/>
                <a:gd name="connsiteY103" fmla="*/ 670860 h 681733"/>
                <a:gd name="connsiteX104" fmla="*/ 178689 w 396671"/>
                <a:gd name="connsiteY104" fmla="*/ 680385 h 681733"/>
                <a:gd name="connsiteX105" fmla="*/ 113157 w 396671"/>
                <a:gd name="connsiteY105" fmla="*/ 662478 h 681733"/>
                <a:gd name="connsiteX106" fmla="*/ 41815 w 396671"/>
                <a:gd name="connsiteY106" fmla="*/ 636285 h 68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6671" h="681733">
                  <a:moveTo>
                    <a:pt x="42101" y="636285"/>
                  </a:moveTo>
                  <a:cubicBezTo>
                    <a:pt x="15812" y="629046"/>
                    <a:pt x="17241" y="608281"/>
                    <a:pt x="15526" y="605995"/>
                  </a:cubicBezTo>
                  <a:cubicBezTo>
                    <a:pt x="15240" y="605519"/>
                    <a:pt x="-8953" y="584945"/>
                    <a:pt x="3620" y="562275"/>
                  </a:cubicBezTo>
                  <a:cubicBezTo>
                    <a:pt x="9144" y="552369"/>
                    <a:pt x="27528" y="548273"/>
                    <a:pt x="33338" y="553893"/>
                  </a:cubicBezTo>
                  <a:cubicBezTo>
                    <a:pt x="39529" y="545416"/>
                    <a:pt x="63723" y="545702"/>
                    <a:pt x="41244" y="535510"/>
                  </a:cubicBezTo>
                  <a:cubicBezTo>
                    <a:pt x="33433" y="531986"/>
                    <a:pt x="34957" y="518460"/>
                    <a:pt x="28099" y="514174"/>
                  </a:cubicBezTo>
                  <a:cubicBezTo>
                    <a:pt x="9144" y="502363"/>
                    <a:pt x="16955" y="482170"/>
                    <a:pt x="20003" y="480551"/>
                  </a:cubicBezTo>
                  <a:cubicBezTo>
                    <a:pt x="31052" y="489504"/>
                    <a:pt x="42196" y="481313"/>
                    <a:pt x="46768" y="479313"/>
                  </a:cubicBezTo>
                  <a:cubicBezTo>
                    <a:pt x="55722" y="475598"/>
                    <a:pt x="68771" y="483408"/>
                    <a:pt x="74391" y="471216"/>
                  </a:cubicBezTo>
                  <a:cubicBezTo>
                    <a:pt x="78867" y="461596"/>
                    <a:pt x="89250" y="464454"/>
                    <a:pt x="90488" y="456548"/>
                  </a:cubicBezTo>
                  <a:cubicBezTo>
                    <a:pt x="91631" y="449118"/>
                    <a:pt x="53912" y="457596"/>
                    <a:pt x="73724" y="434259"/>
                  </a:cubicBezTo>
                  <a:cubicBezTo>
                    <a:pt x="62675" y="429687"/>
                    <a:pt x="42196" y="432926"/>
                    <a:pt x="33909" y="421972"/>
                  </a:cubicBezTo>
                  <a:cubicBezTo>
                    <a:pt x="28766" y="415305"/>
                    <a:pt x="35148" y="409209"/>
                    <a:pt x="56293" y="409018"/>
                  </a:cubicBezTo>
                  <a:cubicBezTo>
                    <a:pt x="88011" y="409209"/>
                    <a:pt x="42387" y="388920"/>
                    <a:pt x="94584" y="396445"/>
                  </a:cubicBezTo>
                  <a:cubicBezTo>
                    <a:pt x="111443" y="398922"/>
                    <a:pt x="83535" y="376443"/>
                    <a:pt x="122778" y="387682"/>
                  </a:cubicBezTo>
                  <a:cubicBezTo>
                    <a:pt x="125159" y="384920"/>
                    <a:pt x="131255" y="371489"/>
                    <a:pt x="148114" y="377776"/>
                  </a:cubicBezTo>
                  <a:cubicBezTo>
                    <a:pt x="138018" y="369394"/>
                    <a:pt x="139065" y="367298"/>
                    <a:pt x="137256" y="364155"/>
                  </a:cubicBezTo>
                  <a:cubicBezTo>
                    <a:pt x="110776" y="367108"/>
                    <a:pt x="119444" y="358440"/>
                    <a:pt x="105728" y="357583"/>
                  </a:cubicBezTo>
                  <a:cubicBezTo>
                    <a:pt x="70676" y="355583"/>
                    <a:pt x="84106" y="342534"/>
                    <a:pt x="92583" y="332723"/>
                  </a:cubicBezTo>
                  <a:cubicBezTo>
                    <a:pt x="79439" y="336342"/>
                    <a:pt x="58865" y="326151"/>
                    <a:pt x="53912" y="318626"/>
                  </a:cubicBezTo>
                  <a:cubicBezTo>
                    <a:pt x="45530" y="305672"/>
                    <a:pt x="61056" y="310434"/>
                    <a:pt x="64961" y="309577"/>
                  </a:cubicBezTo>
                  <a:cubicBezTo>
                    <a:pt x="70390" y="308529"/>
                    <a:pt x="68676" y="292718"/>
                    <a:pt x="80868" y="301005"/>
                  </a:cubicBezTo>
                  <a:cubicBezTo>
                    <a:pt x="93250" y="309291"/>
                    <a:pt x="105633" y="307863"/>
                    <a:pt x="103823" y="300909"/>
                  </a:cubicBezTo>
                  <a:cubicBezTo>
                    <a:pt x="100870" y="288527"/>
                    <a:pt x="129064" y="306624"/>
                    <a:pt x="134208" y="307863"/>
                  </a:cubicBezTo>
                  <a:cubicBezTo>
                    <a:pt x="136875" y="301957"/>
                    <a:pt x="138399" y="297194"/>
                    <a:pt x="142399" y="296051"/>
                  </a:cubicBezTo>
                  <a:cubicBezTo>
                    <a:pt x="151162" y="293575"/>
                    <a:pt x="146876" y="285574"/>
                    <a:pt x="134398" y="275001"/>
                  </a:cubicBezTo>
                  <a:cubicBezTo>
                    <a:pt x="132493" y="273382"/>
                    <a:pt x="121444" y="273192"/>
                    <a:pt x="119253" y="271477"/>
                  </a:cubicBezTo>
                  <a:cubicBezTo>
                    <a:pt x="112395" y="266048"/>
                    <a:pt x="117729" y="260333"/>
                    <a:pt x="113443" y="259285"/>
                  </a:cubicBezTo>
                  <a:cubicBezTo>
                    <a:pt x="90012" y="253856"/>
                    <a:pt x="83725" y="231567"/>
                    <a:pt x="94107" y="235092"/>
                  </a:cubicBezTo>
                  <a:cubicBezTo>
                    <a:pt x="119539" y="244045"/>
                    <a:pt x="108966" y="236044"/>
                    <a:pt x="118110" y="236806"/>
                  </a:cubicBezTo>
                  <a:cubicBezTo>
                    <a:pt x="123825" y="237377"/>
                    <a:pt x="134874" y="244712"/>
                    <a:pt x="133446" y="240044"/>
                  </a:cubicBezTo>
                  <a:cubicBezTo>
                    <a:pt x="130874" y="231472"/>
                    <a:pt x="147924" y="238616"/>
                    <a:pt x="151448" y="238235"/>
                  </a:cubicBezTo>
                  <a:cubicBezTo>
                    <a:pt x="155258" y="224423"/>
                    <a:pt x="133160" y="233187"/>
                    <a:pt x="125730" y="209946"/>
                  </a:cubicBezTo>
                  <a:cubicBezTo>
                    <a:pt x="116777" y="206326"/>
                    <a:pt x="105061" y="185942"/>
                    <a:pt x="121635" y="190896"/>
                  </a:cubicBezTo>
                  <a:cubicBezTo>
                    <a:pt x="125254" y="191943"/>
                    <a:pt x="122968" y="183276"/>
                    <a:pt x="123635" y="181942"/>
                  </a:cubicBezTo>
                  <a:cubicBezTo>
                    <a:pt x="125730" y="178227"/>
                    <a:pt x="138113" y="188419"/>
                    <a:pt x="140589" y="187847"/>
                  </a:cubicBezTo>
                  <a:cubicBezTo>
                    <a:pt x="144304" y="187181"/>
                    <a:pt x="138113" y="175655"/>
                    <a:pt x="147162" y="181466"/>
                  </a:cubicBezTo>
                  <a:cubicBezTo>
                    <a:pt x="160306" y="189848"/>
                    <a:pt x="165164" y="186038"/>
                    <a:pt x="167545" y="185371"/>
                  </a:cubicBezTo>
                  <a:cubicBezTo>
                    <a:pt x="155163" y="177084"/>
                    <a:pt x="162592" y="173084"/>
                    <a:pt x="151829" y="168893"/>
                  </a:cubicBezTo>
                  <a:cubicBezTo>
                    <a:pt x="147447" y="167178"/>
                    <a:pt x="136970" y="167940"/>
                    <a:pt x="141828" y="153176"/>
                  </a:cubicBezTo>
                  <a:cubicBezTo>
                    <a:pt x="153734" y="162701"/>
                    <a:pt x="155639" y="152414"/>
                    <a:pt x="157639" y="153843"/>
                  </a:cubicBezTo>
                  <a:cubicBezTo>
                    <a:pt x="162973" y="157748"/>
                    <a:pt x="168212" y="157463"/>
                    <a:pt x="169355" y="155463"/>
                  </a:cubicBezTo>
                  <a:cubicBezTo>
                    <a:pt x="167831" y="151652"/>
                    <a:pt x="156591" y="142413"/>
                    <a:pt x="160020" y="138032"/>
                  </a:cubicBezTo>
                  <a:cubicBezTo>
                    <a:pt x="158306" y="136793"/>
                    <a:pt x="142304" y="131269"/>
                    <a:pt x="150591" y="127459"/>
                  </a:cubicBezTo>
                  <a:cubicBezTo>
                    <a:pt x="146495" y="127364"/>
                    <a:pt x="143637" y="122601"/>
                    <a:pt x="142780" y="119077"/>
                  </a:cubicBezTo>
                  <a:cubicBezTo>
                    <a:pt x="141923" y="115172"/>
                    <a:pt x="147543" y="119458"/>
                    <a:pt x="154877" y="116981"/>
                  </a:cubicBezTo>
                  <a:cubicBezTo>
                    <a:pt x="154115" y="113743"/>
                    <a:pt x="147162" y="107838"/>
                    <a:pt x="152496" y="103837"/>
                  </a:cubicBezTo>
                  <a:cubicBezTo>
                    <a:pt x="161830" y="112695"/>
                    <a:pt x="160211" y="103837"/>
                    <a:pt x="164211" y="104789"/>
                  </a:cubicBezTo>
                  <a:cubicBezTo>
                    <a:pt x="168974" y="105837"/>
                    <a:pt x="171069" y="109742"/>
                    <a:pt x="175737" y="110123"/>
                  </a:cubicBezTo>
                  <a:cubicBezTo>
                    <a:pt x="182976" y="97836"/>
                    <a:pt x="175451" y="97074"/>
                    <a:pt x="173641" y="91645"/>
                  </a:cubicBezTo>
                  <a:cubicBezTo>
                    <a:pt x="171546" y="85549"/>
                    <a:pt x="178689" y="87168"/>
                    <a:pt x="176880" y="80787"/>
                  </a:cubicBezTo>
                  <a:cubicBezTo>
                    <a:pt x="173832" y="70309"/>
                    <a:pt x="159925" y="74500"/>
                    <a:pt x="162402" y="60117"/>
                  </a:cubicBezTo>
                  <a:cubicBezTo>
                    <a:pt x="164211" y="51545"/>
                    <a:pt x="167069" y="59069"/>
                    <a:pt x="169069" y="60784"/>
                  </a:cubicBezTo>
                  <a:cubicBezTo>
                    <a:pt x="171165" y="62594"/>
                    <a:pt x="176022" y="60308"/>
                    <a:pt x="178975" y="69547"/>
                  </a:cubicBezTo>
                  <a:cubicBezTo>
                    <a:pt x="183261" y="65261"/>
                    <a:pt x="172022" y="54117"/>
                    <a:pt x="178213" y="49735"/>
                  </a:cubicBezTo>
                  <a:cubicBezTo>
                    <a:pt x="179642" y="51164"/>
                    <a:pt x="182214" y="51259"/>
                    <a:pt x="184119" y="51735"/>
                  </a:cubicBezTo>
                  <a:cubicBezTo>
                    <a:pt x="172117" y="25542"/>
                    <a:pt x="183166" y="27351"/>
                    <a:pt x="186595" y="22684"/>
                  </a:cubicBezTo>
                  <a:cubicBezTo>
                    <a:pt x="193263" y="14016"/>
                    <a:pt x="185357" y="5920"/>
                    <a:pt x="194882" y="396"/>
                  </a:cubicBezTo>
                  <a:cubicBezTo>
                    <a:pt x="201549" y="-3415"/>
                    <a:pt x="203359" y="21446"/>
                    <a:pt x="202883" y="25922"/>
                  </a:cubicBezTo>
                  <a:cubicBezTo>
                    <a:pt x="201835" y="34209"/>
                    <a:pt x="216408" y="40591"/>
                    <a:pt x="210884" y="45544"/>
                  </a:cubicBezTo>
                  <a:cubicBezTo>
                    <a:pt x="197930" y="57069"/>
                    <a:pt x="205550" y="59546"/>
                    <a:pt x="206407" y="60593"/>
                  </a:cubicBezTo>
                  <a:cubicBezTo>
                    <a:pt x="208598" y="62689"/>
                    <a:pt x="205455" y="66689"/>
                    <a:pt x="207550" y="69642"/>
                  </a:cubicBezTo>
                  <a:cubicBezTo>
                    <a:pt x="210598" y="73929"/>
                    <a:pt x="219266" y="69642"/>
                    <a:pt x="215456" y="76881"/>
                  </a:cubicBezTo>
                  <a:cubicBezTo>
                    <a:pt x="213741" y="80215"/>
                    <a:pt x="208122" y="79834"/>
                    <a:pt x="201835" y="84977"/>
                  </a:cubicBezTo>
                  <a:cubicBezTo>
                    <a:pt x="203645" y="88026"/>
                    <a:pt x="215837" y="86501"/>
                    <a:pt x="211170" y="92502"/>
                  </a:cubicBezTo>
                  <a:cubicBezTo>
                    <a:pt x="208026" y="96598"/>
                    <a:pt x="203740" y="97265"/>
                    <a:pt x="198692" y="96026"/>
                  </a:cubicBezTo>
                  <a:cubicBezTo>
                    <a:pt x="200121" y="104694"/>
                    <a:pt x="211074" y="106885"/>
                    <a:pt x="210884" y="115553"/>
                  </a:cubicBezTo>
                  <a:cubicBezTo>
                    <a:pt x="210884" y="116696"/>
                    <a:pt x="207931" y="119553"/>
                    <a:pt x="206121" y="119458"/>
                  </a:cubicBezTo>
                  <a:cubicBezTo>
                    <a:pt x="204216" y="128792"/>
                    <a:pt x="231363" y="121458"/>
                    <a:pt x="234411" y="123459"/>
                  </a:cubicBezTo>
                  <a:cubicBezTo>
                    <a:pt x="234125" y="129078"/>
                    <a:pt x="230791" y="129840"/>
                    <a:pt x="227457" y="133269"/>
                  </a:cubicBezTo>
                  <a:cubicBezTo>
                    <a:pt x="233458" y="140794"/>
                    <a:pt x="242507" y="135936"/>
                    <a:pt x="242126" y="139460"/>
                  </a:cubicBezTo>
                  <a:cubicBezTo>
                    <a:pt x="240888" y="149938"/>
                    <a:pt x="229934" y="153938"/>
                    <a:pt x="226791" y="157844"/>
                  </a:cubicBezTo>
                  <a:cubicBezTo>
                    <a:pt x="223647" y="161749"/>
                    <a:pt x="225362" y="166226"/>
                    <a:pt x="231458" y="164321"/>
                  </a:cubicBezTo>
                  <a:cubicBezTo>
                    <a:pt x="239649" y="170036"/>
                    <a:pt x="233458" y="182418"/>
                    <a:pt x="206312" y="195563"/>
                  </a:cubicBezTo>
                  <a:cubicBezTo>
                    <a:pt x="213741" y="195753"/>
                    <a:pt x="239554" y="186990"/>
                    <a:pt x="233268" y="211469"/>
                  </a:cubicBezTo>
                  <a:cubicBezTo>
                    <a:pt x="238983" y="206707"/>
                    <a:pt x="247079" y="210231"/>
                    <a:pt x="259938" y="204707"/>
                  </a:cubicBezTo>
                  <a:cubicBezTo>
                    <a:pt x="272701" y="199182"/>
                    <a:pt x="263367" y="220518"/>
                    <a:pt x="254985" y="226138"/>
                  </a:cubicBezTo>
                  <a:cubicBezTo>
                    <a:pt x="267653" y="237092"/>
                    <a:pt x="236697" y="257571"/>
                    <a:pt x="230601" y="257571"/>
                  </a:cubicBezTo>
                  <a:cubicBezTo>
                    <a:pt x="240126" y="263476"/>
                    <a:pt x="289941" y="267381"/>
                    <a:pt x="245745" y="278811"/>
                  </a:cubicBezTo>
                  <a:cubicBezTo>
                    <a:pt x="253175" y="295575"/>
                    <a:pt x="295466" y="286717"/>
                    <a:pt x="295371" y="290527"/>
                  </a:cubicBezTo>
                  <a:cubicBezTo>
                    <a:pt x="295085" y="293004"/>
                    <a:pt x="298228" y="308815"/>
                    <a:pt x="278226" y="314435"/>
                  </a:cubicBezTo>
                  <a:cubicBezTo>
                    <a:pt x="276987" y="316244"/>
                    <a:pt x="286608" y="327960"/>
                    <a:pt x="269653" y="329580"/>
                  </a:cubicBezTo>
                  <a:cubicBezTo>
                    <a:pt x="256128" y="330818"/>
                    <a:pt x="276130" y="343200"/>
                    <a:pt x="258318" y="348153"/>
                  </a:cubicBezTo>
                  <a:cubicBezTo>
                    <a:pt x="265176" y="352154"/>
                    <a:pt x="266700" y="356535"/>
                    <a:pt x="274320" y="354059"/>
                  </a:cubicBezTo>
                  <a:cubicBezTo>
                    <a:pt x="292608" y="348058"/>
                    <a:pt x="288989" y="363488"/>
                    <a:pt x="292323" y="360536"/>
                  </a:cubicBezTo>
                  <a:cubicBezTo>
                    <a:pt x="312611" y="342438"/>
                    <a:pt x="314706" y="368060"/>
                    <a:pt x="326708" y="358440"/>
                  </a:cubicBezTo>
                  <a:cubicBezTo>
                    <a:pt x="334709" y="352059"/>
                    <a:pt x="344424" y="354440"/>
                    <a:pt x="346806" y="366918"/>
                  </a:cubicBezTo>
                  <a:cubicBezTo>
                    <a:pt x="351092" y="389015"/>
                    <a:pt x="316040" y="403113"/>
                    <a:pt x="320707" y="405589"/>
                  </a:cubicBezTo>
                  <a:cubicBezTo>
                    <a:pt x="340900" y="416257"/>
                    <a:pt x="317088" y="422925"/>
                    <a:pt x="301467" y="428259"/>
                  </a:cubicBezTo>
                  <a:cubicBezTo>
                    <a:pt x="325946" y="430544"/>
                    <a:pt x="313849" y="430926"/>
                    <a:pt x="309372" y="447880"/>
                  </a:cubicBezTo>
                  <a:cubicBezTo>
                    <a:pt x="306991" y="457024"/>
                    <a:pt x="314611" y="456262"/>
                    <a:pt x="328041" y="462168"/>
                  </a:cubicBezTo>
                  <a:cubicBezTo>
                    <a:pt x="338043" y="466644"/>
                    <a:pt x="326708" y="488933"/>
                    <a:pt x="280988" y="493314"/>
                  </a:cubicBezTo>
                  <a:cubicBezTo>
                    <a:pt x="320326" y="504173"/>
                    <a:pt x="331375" y="482551"/>
                    <a:pt x="336900" y="493124"/>
                  </a:cubicBezTo>
                  <a:cubicBezTo>
                    <a:pt x="338805" y="496743"/>
                    <a:pt x="342424" y="497219"/>
                    <a:pt x="351854" y="492457"/>
                  </a:cubicBezTo>
                  <a:cubicBezTo>
                    <a:pt x="360331" y="488171"/>
                    <a:pt x="371952" y="496743"/>
                    <a:pt x="372618" y="505030"/>
                  </a:cubicBezTo>
                  <a:cubicBezTo>
                    <a:pt x="374523" y="527414"/>
                    <a:pt x="362236" y="560275"/>
                    <a:pt x="331947" y="551417"/>
                  </a:cubicBezTo>
                  <a:cubicBezTo>
                    <a:pt x="330327" y="554274"/>
                    <a:pt x="325946" y="562847"/>
                    <a:pt x="314516" y="566657"/>
                  </a:cubicBezTo>
                  <a:cubicBezTo>
                    <a:pt x="301371" y="571134"/>
                    <a:pt x="294418" y="571134"/>
                    <a:pt x="299562" y="573324"/>
                  </a:cubicBezTo>
                  <a:cubicBezTo>
                    <a:pt x="315754" y="579897"/>
                    <a:pt x="319659" y="582087"/>
                    <a:pt x="326136" y="580754"/>
                  </a:cubicBezTo>
                  <a:cubicBezTo>
                    <a:pt x="348234" y="576468"/>
                    <a:pt x="357283" y="584659"/>
                    <a:pt x="360331" y="589422"/>
                  </a:cubicBezTo>
                  <a:cubicBezTo>
                    <a:pt x="363093" y="593517"/>
                    <a:pt x="388811" y="583326"/>
                    <a:pt x="392526" y="587897"/>
                  </a:cubicBezTo>
                  <a:cubicBezTo>
                    <a:pt x="396717" y="593041"/>
                    <a:pt x="404337" y="618568"/>
                    <a:pt x="375571" y="644857"/>
                  </a:cubicBezTo>
                  <a:cubicBezTo>
                    <a:pt x="353378" y="665050"/>
                    <a:pt x="337947" y="659621"/>
                    <a:pt x="327756" y="663717"/>
                  </a:cubicBezTo>
                  <a:cubicBezTo>
                    <a:pt x="288132" y="679433"/>
                    <a:pt x="274797" y="665336"/>
                    <a:pt x="263176" y="670860"/>
                  </a:cubicBezTo>
                  <a:cubicBezTo>
                    <a:pt x="230791" y="686672"/>
                    <a:pt x="206407" y="673813"/>
                    <a:pt x="178689" y="680385"/>
                  </a:cubicBezTo>
                  <a:cubicBezTo>
                    <a:pt x="156306" y="685719"/>
                    <a:pt x="133160" y="674289"/>
                    <a:pt x="113157" y="662478"/>
                  </a:cubicBezTo>
                  <a:cubicBezTo>
                    <a:pt x="54007" y="666669"/>
                    <a:pt x="44387" y="643238"/>
                    <a:pt x="41815" y="636285"/>
                  </a:cubicBezTo>
                  <a:close/>
                </a:path>
              </a:pathLst>
            </a:custGeom>
            <a:solidFill>
              <a:srgbClr val="0249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113DB8F2-AD90-4B0E-69A3-A5ADCABA5697}"/>
                </a:ext>
              </a:extLst>
            </p:cNvPr>
            <p:cNvSpPr/>
            <p:nvPr/>
          </p:nvSpPr>
          <p:spPr>
            <a:xfrm>
              <a:off x="5308121" y="2492184"/>
              <a:ext cx="1743860" cy="1089999"/>
            </a:xfrm>
            <a:custGeom>
              <a:avLst/>
              <a:gdLst>
                <a:gd name="connsiteX0" fmla="*/ 803728 w 1207138"/>
                <a:gd name="connsiteY0" fmla="*/ 1714 h 754521"/>
                <a:gd name="connsiteX1" fmla="*/ 1194062 w 1207138"/>
                <a:gd name="connsiteY1" fmla="*/ 265937 h 754521"/>
                <a:gd name="connsiteX2" fmla="*/ 861259 w 1207138"/>
                <a:gd name="connsiteY2" fmla="*/ 749998 h 754521"/>
                <a:gd name="connsiteX3" fmla="*/ 703620 w 1207138"/>
                <a:gd name="connsiteY3" fmla="*/ 627506 h 754521"/>
                <a:gd name="connsiteX4" fmla="*/ 645994 w 1207138"/>
                <a:gd name="connsiteY4" fmla="*/ 644460 h 754521"/>
                <a:gd name="connsiteX5" fmla="*/ 576366 w 1207138"/>
                <a:gd name="connsiteY5" fmla="*/ 618552 h 754521"/>
                <a:gd name="connsiteX6" fmla="*/ 471019 w 1207138"/>
                <a:gd name="connsiteY6" fmla="*/ 707326 h 754521"/>
                <a:gd name="connsiteX7" fmla="*/ 385580 w 1207138"/>
                <a:gd name="connsiteY7" fmla="*/ 664558 h 754521"/>
                <a:gd name="connsiteX8" fmla="*/ 234037 w 1207138"/>
                <a:gd name="connsiteY8" fmla="*/ 711802 h 754521"/>
                <a:gd name="connsiteX9" fmla="*/ 126405 w 1207138"/>
                <a:gd name="connsiteY9" fmla="*/ 689133 h 754521"/>
                <a:gd name="connsiteX10" fmla="*/ 74208 w 1207138"/>
                <a:gd name="connsiteY10" fmla="*/ 702753 h 754521"/>
                <a:gd name="connsiteX11" fmla="*/ 961 w 1207138"/>
                <a:gd name="connsiteY11" fmla="*/ 673702 h 754521"/>
                <a:gd name="connsiteX12" fmla="*/ 0 w 1207138"/>
                <a:gd name="connsiteY12" fmla="*/ 673734 h 754521"/>
                <a:gd name="connsiteX13" fmla="*/ 0 w 1207138"/>
                <a:gd name="connsiteY13" fmla="*/ 8199 h 754521"/>
                <a:gd name="connsiteX14" fmla="*/ 28783 w 1207138"/>
                <a:gd name="connsiteY14" fmla="*/ 16352 h 754521"/>
                <a:gd name="connsiteX15" fmla="*/ 228989 w 1207138"/>
                <a:gd name="connsiteY15" fmla="*/ 35051 h 754521"/>
                <a:gd name="connsiteX16" fmla="*/ 229180 w 1207138"/>
                <a:gd name="connsiteY16" fmla="*/ 35146 h 754521"/>
                <a:gd name="connsiteX17" fmla="*/ 803728 w 1207138"/>
                <a:gd name="connsiteY17" fmla="*/ 1714 h 75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07138" h="754521">
                  <a:moveTo>
                    <a:pt x="803728" y="1714"/>
                  </a:moveTo>
                  <a:cubicBezTo>
                    <a:pt x="873832" y="155352"/>
                    <a:pt x="1153962" y="95535"/>
                    <a:pt x="1194062" y="265937"/>
                  </a:cubicBezTo>
                  <a:cubicBezTo>
                    <a:pt x="1212160" y="350519"/>
                    <a:pt x="1267881" y="804481"/>
                    <a:pt x="861259" y="749998"/>
                  </a:cubicBezTo>
                  <a:cubicBezTo>
                    <a:pt x="794203" y="730948"/>
                    <a:pt x="738005" y="686370"/>
                    <a:pt x="703620" y="627506"/>
                  </a:cubicBezTo>
                  <a:cubicBezTo>
                    <a:pt x="686951" y="638174"/>
                    <a:pt x="667235" y="644460"/>
                    <a:pt x="645994" y="644460"/>
                  </a:cubicBezTo>
                  <a:cubicBezTo>
                    <a:pt x="619324" y="644460"/>
                    <a:pt x="595035" y="634650"/>
                    <a:pt x="576366" y="618552"/>
                  </a:cubicBezTo>
                  <a:cubicBezTo>
                    <a:pt x="567698" y="668940"/>
                    <a:pt x="523883" y="707326"/>
                    <a:pt x="471019" y="707326"/>
                  </a:cubicBezTo>
                  <a:cubicBezTo>
                    <a:pt x="436063" y="707326"/>
                    <a:pt x="405106" y="690466"/>
                    <a:pt x="385580" y="664558"/>
                  </a:cubicBezTo>
                  <a:cubicBezTo>
                    <a:pt x="342527" y="694372"/>
                    <a:pt x="290330" y="711802"/>
                    <a:pt x="234037" y="711802"/>
                  </a:cubicBezTo>
                  <a:cubicBezTo>
                    <a:pt x="195747" y="711802"/>
                    <a:pt x="159361" y="703706"/>
                    <a:pt x="126405" y="689133"/>
                  </a:cubicBezTo>
                  <a:cubicBezTo>
                    <a:pt x="110974" y="697801"/>
                    <a:pt x="93258" y="702753"/>
                    <a:pt x="74208" y="702753"/>
                  </a:cubicBezTo>
                  <a:cubicBezTo>
                    <a:pt x="45823" y="702753"/>
                    <a:pt x="20106" y="691609"/>
                    <a:pt x="961" y="673702"/>
                  </a:cubicBezTo>
                  <a:lnTo>
                    <a:pt x="0" y="673734"/>
                  </a:lnTo>
                  <a:lnTo>
                    <a:pt x="0" y="8199"/>
                  </a:lnTo>
                  <a:lnTo>
                    <a:pt x="28783" y="16352"/>
                  </a:lnTo>
                  <a:cubicBezTo>
                    <a:pt x="87906" y="29943"/>
                    <a:pt x="152718" y="37766"/>
                    <a:pt x="228989" y="35051"/>
                  </a:cubicBezTo>
                  <a:lnTo>
                    <a:pt x="229180" y="35146"/>
                  </a:lnTo>
                  <a:cubicBezTo>
                    <a:pt x="419584" y="28479"/>
                    <a:pt x="609989" y="-8288"/>
                    <a:pt x="803728" y="1714"/>
                  </a:cubicBezTo>
                  <a:close/>
                </a:path>
              </a:pathLst>
            </a:custGeom>
            <a:solidFill>
              <a:srgbClr val="4AA31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332" name="Graphic 36">
              <a:extLst>
                <a:ext uri="{FF2B5EF4-FFF2-40B4-BE49-F238E27FC236}">
                  <a16:creationId xmlns:a16="http://schemas.microsoft.com/office/drawing/2014/main" id="{505F2FBC-9080-F31E-D59C-2DDDED40A691}"/>
                </a:ext>
              </a:extLst>
            </p:cNvPr>
            <p:cNvGrpSpPr/>
            <p:nvPr/>
          </p:nvGrpSpPr>
          <p:grpSpPr>
            <a:xfrm>
              <a:off x="5300755" y="2922656"/>
              <a:ext cx="1683128" cy="3296766"/>
              <a:chOff x="3748182" y="2853023"/>
              <a:chExt cx="1165098" cy="2282094"/>
            </a:xfrm>
          </p:grpSpPr>
          <p:sp>
            <p:nvSpPr>
              <p:cNvPr id="1342" name="Freeform: Shape 1341">
                <a:extLst>
                  <a:ext uri="{FF2B5EF4-FFF2-40B4-BE49-F238E27FC236}">
                    <a16:creationId xmlns:a16="http://schemas.microsoft.com/office/drawing/2014/main" id="{797FF69D-E6B1-8EC8-B7E8-CB9FBFEB334B}"/>
                  </a:ext>
                </a:extLst>
              </p:cNvPr>
              <p:cNvSpPr/>
              <p:nvPr/>
            </p:nvSpPr>
            <p:spPr>
              <a:xfrm>
                <a:off x="3748182" y="2853023"/>
                <a:ext cx="1165098" cy="2282094"/>
              </a:xfrm>
              <a:custGeom>
                <a:avLst/>
                <a:gdLst>
                  <a:gd name="connsiteX0" fmla="*/ 1123474 w 1165098"/>
                  <a:gd name="connsiteY0" fmla="*/ 362426 h 2282094"/>
                  <a:gd name="connsiteX1" fmla="*/ 1105091 w 1165098"/>
                  <a:gd name="connsiteY1" fmla="*/ 426720 h 2282094"/>
                  <a:gd name="connsiteX2" fmla="*/ 917543 w 1165098"/>
                  <a:gd name="connsiteY2" fmla="*/ 702755 h 2282094"/>
                  <a:gd name="connsiteX3" fmla="*/ 871633 w 1165098"/>
                  <a:gd name="connsiteY3" fmla="*/ 771335 h 2282094"/>
                  <a:gd name="connsiteX4" fmla="*/ 771239 w 1165098"/>
                  <a:gd name="connsiteY4" fmla="*/ 936688 h 2282094"/>
                  <a:gd name="connsiteX5" fmla="*/ 768096 w 1165098"/>
                  <a:gd name="connsiteY5" fmla="*/ 1377601 h 2282094"/>
                  <a:gd name="connsiteX6" fmla="*/ 1022414 w 1165098"/>
                  <a:gd name="connsiteY6" fmla="*/ 2086070 h 2282094"/>
                  <a:gd name="connsiteX7" fmla="*/ 1165098 w 1165098"/>
                  <a:gd name="connsiteY7" fmla="*/ 2171510 h 2282094"/>
                  <a:gd name="connsiteX8" fmla="*/ 773716 w 1165098"/>
                  <a:gd name="connsiteY8" fmla="*/ 2171510 h 2282094"/>
                  <a:gd name="connsiteX9" fmla="*/ 707708 w 1165098"/>
                  <a:gd name="connsiteY9" fmla="*/ 2282095 h 2282094"/>
                  <a:gd name="connsiteX10" fmla="*/ 503777 w 1165098"/>
                  <a:gd name="connsiteY10" fmla="*/ 2171510 h 2282094"/>
                  <a:gd name="connsiteX11" fmla="*/ 70676 w 1165098"/>
                  <a:gd name="connsiteY11" fmla="*/ 2171510 h 2282094"/>
                  <a:gd name="connsiteX12" fmla="*/ 336899 w 1165098"/>
                  <a:gd name="connsiteY12" fmla="*/ 2041970 h 2282094"/>
                  <a:gd name="connsiteX13" fmla="*/ 488728 w 1165098"/>
                  <a:gd name="connsiteY13" fmla="*/ 1293686 h 2282094"/>
                  <a:gd name="connsiteX14" fmla="*/ 223457 w 1165098"/>
                  <a:gd name="connsiteY14" fmla="*/ 1074611 h 2282094"/>
                  <a:gd name="connsiteX15" fmla="*/ 234887 w 1165098"/>
                  <a:gd name="connsiteY15" fmla="*/ 1035177 h 2282094"/>
                  <a:gd name="connsiteX16" fmla="*/ 529114 w 1165098"/>
                  <a:gd name="connsiteY16" fmla="*/ 1196816 h 2282094"/>
                  <a:gd name="connsiteX17" fmla="*/ 555022 w 1165098"/>
                  <a:gd name="connsiteY17" fmla="*/ 855631 h 2282094"/>
                  <a:gd name="connsiteX18" fmla="*/ 410147 w 1165098"/>
                  <a:gd name="connsiteY18" fmla="*/ 555403 h 2282094"/>
                  <a:gd name="connsiteX19" fmla="*/ 0 w 1165098"/>
                  <a:gd name="connsiteY19" fmla="*/ 291846 h 2282094"/>
                  <a:gd name="connsiteX20" fmla="*/ 38386 w 1165098"/>
                  <a:gd name="connsiteY20" fmla="*/ 228981 h 2282094"/>
                  <a:gd name="connsiteX21" fmla="*/ 205264 w 1165098"/>
                  <a:gd name="connsiteY21" fmla="*/ 318802 h 2282094"/>
                  <a:gd name="connsiteX22" fmla="*/ 230410 w 1165098"/>
                  <a:gd name="connsiteY22" fmla="*/ 146971 h 2282094"/>
                  <a:gd name="connsiteX23" fmla="*/ 275844 w 1165098"/>
                  <a:gd name="connsiteY23" fmla="*/ 162687 h 2282094"/>
                  <a:gd name="connsiteX24" fmla="*/ 267367 w 1165098"/>
                  <a:gd name="connsiteY24" fmla="*/ 355473 h 2282094"/>
                  <a:gd name="connsiteX25" fmla="*/ 509683 w 1165098"/>
                  <a:gd name="connsiteY25" fmla="*/ 469868 h 2282094"/>
                  <a:gd name="connsiteX26" fmla="*/ 510254 w 1165098"/>
                  <a:gd name="connsiteY26" fmla="*/ 0 h 2282094"/>
                  <a:gd name="connsiteX27" fmla="*/ 667417 w 1165098"/>
                  <a:gd name="connsiteY27" fmla="*/ 133636 h 2282094"/>
                  <a:gd name="connsiteX28" fmla="*/ 734378 w 1165098"/>
                  <a:gd name="connsiteY28" fmla="*/ 746665 h 2282094"/>
                  <a:gd name="connsiteX29" fmla="*/ 790670 w 1165098"/>
                  <a:gd name="connsiteY29" fmla="*/ 715994 h 2282094"/>
                  <a:gd name="connsiteX30" fmla="*/ 1011555 w 1165098"/>
                  <a:gd name="connsiteY30" fmla="*/ 329184 h 2282094"/>
                  <a:gd name="connsiteX31" fmla="*/ 1123379 w 1165098"/>
                  <a:gd name="connsiteY31" fmla="*/ 362426 h 2282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65098" h="2282094">
                    <a:moveTo>
                      <a:pt x="1123474" y="362426"/>
                    </a:moveTo>
                    <a:cubicBezTo>
                      <a:pt x="1114235" y="389954"/>
                      <a:pt x="1109663" y="403765"/>
                      <a:pt x="1105091" y="426720"/>
                    </a:cubicBezTo>
                    <a:cubicBezTo>
                      <a:pt x="1100519" y="445103"/>
                      <a:pt x="917543" y="693611"/>
                      <a:pt x="917543" y="702755"/>
                    </a:cubicBezTo>
                    <a:cubicBezTo>
                      <a:pt x="916496" y="710470"/>
                      <a:pt x="872776" y="763048"/>
                      <a:pt x="871633" y="771335"/>
                    </a:cubicBezTo>
                    <a:cubicBezTo>
                      <a:pt x="840486" y="831056"/>
                      <a:pt x="838676" y="863727"/>
                      <a:pt x="771239" y="936688"/>
                    </a:cubicBezTo>
                    <a:cubicBezTo>
                      <a:pt x="750284" y="1029176"/>
                      <a:pt x="739426" y="1252728"/>
                      <a:pt x="768096" y="1377601"/>
                    </a:cubicBezTo>
                    <a:cubicBezTo>
                      <a:pt x="809339" y="1557052"/>
                      <a:pt x="859441" y="2028349"/>
                      <a:pt x="1022414" y="2086070"/>
                    </a:cubicBezTo>
                    <a:cubicBezTo>
                      <a:pt x="1165289" y="2136743"/>
                      <a:pt x="1165098" y="2171510"/>
                      <a:pt x="1165098" y="2171510"/>
                    </a:cubicBezTo>
                    <a:lnTo>
                      <a:pt x="773716" y="2171510"/>
                    </a:lnTo>
                    <a:lnTo>
                      <a:pt x="707708" y="2282095"/>
                    </a:lnTo>
                    <a:lnTo>
                      <a:pt x="503777" y="2171510"/>
                    </a:lnTo>
                    <a:lnTo>
                      <a:pt x="70676" y="2171510"/>
                    </a:lnTo>
                    <a:cubicBezTo>
                      <a:pt x="70676" y="2171510"/>
                      <a:pt x="150114" y="2131028"/>
                      <a:pt x="336899" y="2041970"/>
                    </a:cubicBezTo>
                    <a:cubicBezTo>
                      <a:pt x="523685" y="1952911"/>
                      <a:pt x="507968" y="1325118"/>
                      <a:pt x="488728" y="1293686"/>
                    </a:cubicBezTo>
                    <a:cubicBezTo>
                      <a:pt x="469487" y="1262253"/>
                      <a:pt x="223457" y="1074611"/>
                      <a:pt x="223457" y="1074611"/>
                    </a:cubicBezTo>
                    <a:lnTo>
                      <a:pt x="234887" y="1035177"/>
                    </a:lnTo>
                    <a:cubicBezTo>
                      <a:pt x="234887" y="1035177"/>
                      <a:pt x="497681" y="1203770"/>
                      <a:pt x="529114" y="1196816"/>
                    </a:cubicBezTo>
                    <a:cubicBezTo>
                      <a:pt x="560546" y="1189768"/>
                      <a:pt x="554641" y="955167"/>
                      <a:pt x="555022" y="855631"/>
                    </a:cubicBezTo>
                    <a:cubicBezTo>
                      <a:pt x="555498" y="755999"/>
                      <a:pt x="523589" y="649605"/>
                      <a:pt x="410147" y="555403"/>
                    </a:cubicBezTo>
                    <a:cubicBezTo>
                      <a:pt x="296704" y="461105"/>
                      <a:pt x="0" y="291846"/>
                      <a:pt x="0" y="291846"/>
                    </a:cubicBezTo>
                    <a:lnTo>
                      <a:pt x="38386" y="228981"/>
                    </a:lnTo>
                    <a:cubicBezTo>
                      <a:pt x="38386" y="228981"/>
                      <a:pt x="186023" y="332804"/>
                      <a:pt x="205264" y="318802"/>
                    </a:cubicBezTo>
                    <a:cubicBezTo>
                      <a:pt x="224409" y="304895"/>
                      <a:pt x="230410" y="146971"/>
                      <a:pt x="230410" y="146971"/>
                    </a:cubicBezTo>
                    <a:lnTo>
                      <a:pt x="275844" y="162687"/>
                    </a:lnTo>
                    <a:cubicBezTo>
                      <a:pt x="275844" y="162687"/>
                      <a:pt x="253460" y="332804"/>
                      <a:pt x="267367" y="355473"/>
                    </a:cubicBezTo>
                    <a:cubicBezTo>
                      <a:pt x="281369" y="378142"/>
                      <a:pt x="490442" y="483870"/>
                      <a:pt x="509683" y="469868"/>
                    </a:cubicBezTo>
                    <a:cubicBezTo>
                      <a:pt x="528828" y="455962"/>
                      <a:pt x="510254" y="0"/>
                      <a:pt x="510254" y="0"/>
                    </a:cubicBezTo>
                    <a:lnTo>
                      <a:pt x="667417" y="133636"/>
                    </a:lnTo>
                    <a:cubicBezTo>
                      <a:pt x="667417" y="133636"/>
                      <a:pt x="699516" y="729234"/>
                      <a:pt x="734378" y="746665"/>
                    </a:cubicBezTo>
                    <a:cubicBezTo>
                      <a:pt x="769334" y="764096"/>
                      <a:pt x="780764" y="726662"/>
                      <a:pt x="790670" y="715994"/>
                    </a:cubicBezTo>
                    <a:cubicBezTo>
                      <a:pt x="796100" y="710184"/>
                      <a:pt x="929259" y="475202"/>
                      <a:pt x="1011555" y="329184"/>
                    </a:cubicBezTo>
                    <a:cubicBezTo>
                      <a:pt x="1015365" y="394907"/>
                      <a:pt x="1135475" y="294322"/>
                      <a:pt x="1123379" y="36242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343" name="Graphic 36">
                <a:extLst>
                  <a:ext uri="{FF2B5EF4-FFF2-40B4-BE49-F238E27FC236}">
                    <a16:creationId xmlns:a16="http://schemas.microsoft.com/office/drawing/2014/main" id="{483E7623-E4EC-ACD3-F44E-309D749A29CA}"/>
                  </a:ext>
                </a:extLst>
              </p:cNvPr>
              <p:cNvGrpSpPr/>
              <p:nvPr/>
            </p:nvGrpSpPr>
            <p:grpSpPr>
              <a:xfrm>
                <a:off x="3748182" y="2999994"/>
                <a:ext cx="1059941" cy="1863851"/>
                <a:chOff x="3748182" y="2999994"/>
                <a:chExt cx="1059941" cy="1863851"/>
              </a:xfrm>
              <a:solidFill>
                <a:srgbClr val="624213"/>
              </a:solidFill>
            </p:grpSpPr>
            <p:sp>
              <p:nvSpPr>
                <p:cNvPr id="2048" name="Freeform: Shape 2047">
                  <a:extLst>
                    <a:ext uri="{FF2B5EF4-FFF2-40B4-BE49-F238E27FC236}">
                      <a16:creationId xmlns:a16="http://schemas.microsoft.com/office/drawing/2014/main" id="{B802023F-8090-3F78-BF09-6A1CF2BBC244}"/>
                    </a:ext>
                  </a:extLst>
                </p:cNvPr>
                <p:cNvSpPr/>
                <p:nvPr/>
              </p:nvSpPr>
              <p:spPr>
                <a:xfrm>
                  <a:off x="4258531" y="3069050"/>
                  <a:ext cx="35624" cy="255632"/>
                </a:xfrm>
                <a:custGeom>
                  <a:avLst/>
                  <a:gdLst>
                    <a:gd name="connsiteX0" fmla="*/ 2858 w 35624"/>
                    <a:gd name="connsiteY0" fmla="*/ 6001 h 255632"/>
                    <a:gd name="connsiteX1" fmla="*/ 30861 w 35624"/>
                    <a:gd name="connsiteY1" fmla="*/ 0 h 255632"/>
                    <a:gd name="connsiteX2" fmla="*/ 26099 w 35624"/>
                    <a:gd name="connsiteY2" fmla="*/ 227076 h 255632"/>
                    <a:gd name="connsiteX3" fmla="*/ 0 w 35624"/>
                    <a:gd name="connsiteY3" fmla="*/ 255460 h 255632"/>
                    <a:gd name="connsiteX4" fmla="*/ 2858 w 35624"/>
                    <a:gd name="connsiteY4" fmla="*/ 5905 h 25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624" h="255632">
                      <a:moveTo>
                        <a:pt x="2858" y="6001"/>
                      </a:moveTo>
                      <a:lnTo>
                        <a:pt x="30861" y="0"/>
                      </a:lnTo>
                      <a:cubicBezTo>
                        <a:pt x="34195" y="57626"/>
                        <a:pt x="41720" y="215646"/>
                        <a:pt x="26099" y="227076"/>
                      </a:cubicBezTo>
                      <a:cubicBezTo>
                        <a:pt x="23432" y="228981"/>
                        <a:pt x="9716" y="258127"/>
                        <a:pt x="0" y="255460"/>
                      </a:cubicBezTo>
                      <a:cubicBezTo>
                        <a:pt x="6382" y="190024"/>
                        <a:pt x="2858" y="5905"/>
                        <a:pt x="2858" y="5905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49" name="Freeform: Shape 2048">
                  <a:extLst>
                    <a:ext uri="{FF2B5EF4-FFF2-40B4-BE49-F238E27FC236}">
                      <a16:creationId xmlns:a16="http://schemas.microsoft.com/office/drawing/2014/main" id="{CF6240B7-CEB1-D909-A7D3-785805733175}"/>
                    </a:ext>
                  </a:extLst>
                </p:cNvPr>
                <p:cNvSpPr/>
                <p:nvPr/>
              </p:nvSpPr>
              <p:spPr>
                <a:xfrm>
                  <a:off x="3953445" y="2999994"/>
                  <a:ext cx="48387" cy="171893"/>
                </a:xfrm>
                <a:custGeom>
                  <a:avLst/>
                  <a:gdLst>
                    <a:gd name="connsiteX0" fmla="*/ 25146 w 48387"/>
                    <a:gd name="connsiteY0" fmla="*/ 0 h 171893"/>
                    <a:gd name="connsiteX1" fmla="*/ 48387 w 48387"/>
                    <a:gd name="connsiteY1" fmla="*/ 8096 h 171893"/>
                    <a:gd name="connsiteX2" fmla="*/ 20383 w 48387"/>
                    <a:gd name="connsiteY2" fmla="*/ 133826 h 171893"/>
                    <a:gd name="connsiteX3" fmla="*/ 0 w 48387"/>
                    <a:gd name="connsiteY3" fmla="*/ 171831 h 171893"/>
                    <a:gd name="connsiteX4" fmla="*/ 25146 w 48387"/>
                    <a:gd name="connsiteY4" fmla="*/ 0 h 17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387" h="171893">
                      <a:moveTo>
                        <a:pt x="25146" y="0"/>
                      </a:moveTo>
                      <a:lnTo>
                        <a:pt x="48387" y="8096"/>
                      </a:lnTo>
                      <a:cubicBezTo>
                        <a:pt x="43529" y="52292"/>
                        <a:pt x="33623" y="124206"/>
                        <a:pt x="20383" y="133826"/>
                      </a:cubicBezTo>
                      <a:cubicBezTo>
                        <a:pt x="17717" y="135826"/>
                        <a:pt x="6858" y="173641"/>
                        <a:pt x="0" y="171831"/>
                      </a:cubicBezTo>
                      <a:cubicBezTo>
                        <a:pt x="25622" y="125920"/>
                        <a:pt x="25146" y="0"/>
                        <a:pt x="25146" y="0"/>
                      </a:cubicBezTo>
                      <a:close/>
                    </a:path>
                  </a:pathLst>
                </a:custGeom>
                <a:solidFill>
                  <a:srgbClr val="62421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0" name="Freeform: Shape 2049">
                  <a:extLst>
                    <a:ext uri="{FF2B5EF4-FFF2-40B4-BE49-F238E27FC236}">
                      <a16:creationId xmlns:a16="http://schemas.microsoft.com/office/drawing/2014/main" id="{AED0BB41-351F-6054-6DCD-6DE977CC84BE}"/>
                    </a:ext>
                  </a:extLst>
                </p:cNvPr>
                <p:cNvSpPr/>
                <p:nvPr/>
              </p:nvSpPr>
              <p:spPr>
                <a:xfrm>
                  <a:off x="3964495" y="3888295"/>
                  <a:ext cx="320380" cy="975550"/>
                </a:xfrm>
                <a:custGeom>
                  <a:avLst/>
                  <a:gdLst>
                    <a:gd name="connsiteX0" fmla="*/ 161639 w 320380"/>
                    <a:gd name="connsiteY0" fmla="*/ 975551 h 975550"/>
                    <a:gd name="connsiteX1" fmla="*/ 272510 w 320380"/>
                    <a:gd name="connsiteY1" fmla="*/ 258508 h 975550"/>
                    <a:gd name="connsiteX2" fmla="*/ 0 w 320380"/>
                    <a:gd name="connsiteY2" fmla="*/ 35052 h 975550"/>
                    <a:gd name="connsiteX3" fmla="*/ 18574 w 320380"/>
                    <a:gd name="connsiteY3" fmla="*/ 0 h 975550"/>
                    <a:gd name="connsiteX4" fmla="*/ 38957 w 320380"/>
                    <a:gd name="connsiteY4" fmla="*/ 26098 h 975550"/>
                    <a:gd name="connsiteX5" fmla="*/ 299180 w 320380"/>
                    <a:gd name="connsiteY5" fmla="*/ 231743 h 975550"/>
                    <a:gd name="connsiteX6" fmla="*/ 161639 w 320380"/>
                    <a:gd name="connsiteY6" fmla="*/ 975551 h 975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0380" h="975550">
                      <a:moveTo>
                        <a:pt x="161639" y="975551"/>
                      </a:moveTo>
                      <a:cubicBezTo>
                        <a:pt x="287465" y="878967"/>
                        <a:pt x="286703" y="281749"/>
                        <a:pt x="272510" y="258508"/>
                      </a:cubicBezTo>
                      <a:cubicBezTo>
                        <a:pt x="253270" y="227076"/>
                        <a:pt x="0" y="35052"/>
                        <a:pt x="0" y="35052"/>
                      </a:cubicBezTo>
                      <a:lnTo>
                        <a:pt x="18574" y="0"/>
                      </a:lnTo>
                      <a:cubicBezTo>
                        <a:pt x="18574" y="0"/>
                        <a:pt x="26956" y="17812"/>
                        <a:pt x="38957" y="26098"/>
                      </a:cubicBezTo>
                      <a:cubicBezTo>
                        <a:pt x="94774" y="72771"/>
                        <a:pt x="286417" y="203549"/>
                        <a:pt x="299180" y="231743"/>
                      </a:cubicBezTo>
                      <a:cubicBezTo>
                        <a:pt x="366236" y="380143"/>
                        <a:pt x="261556" y="888206"/>
                        <a:pt x="161639" y="97555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1" name="Freeform: Shape 2050">
                  <a:extLst>
                    <a:ext uri="{FF2B5EF4-FFF2-40B4-BE49-F238E27FC236}">
                      <a16:creationId xmlns:a16="http://schemas.microsoft.com/office/drawing/2014/main" id="{0A6BF4CB-E170-AF4F-1731-044AF957800B}"/>
                    </a:ext>
                  </a:extLst>
                </p:cNvPr>
                <p:cNvSpPr/>
                <p:nvPr/>
              </p:nvSpPr>
              <p:spPr>
                <a:xfrm>
                  <a:off x="3748182" y="3082099"/>
                  <a:ext cx="581790" cy="972284"/>
                </a:xfrm>
                <a:custGeom>
                  <a:avLst/>
                  <a:gdLst>
                    <a:gd name="connsiteX0" fmla="*/ 45911 w 581790"/>
                    <a:gd name="connsiteY0" fmla="*/ 4763 h 972284"/>
                    <a:gd name="connsiteX1" fmla="*/ 26765 w 581790"/>
                    <a:gd name="connsiteY1" fmla="*/ 36004 h 972284"/>
                    <a:gd name="connsiteX2" fmla="*/ 436912 w 581790"/>
                    <a:gd name="connsiteY2" fmla="*/ 299561 h 972284"/>
                    <a:gd name="connsiteX3" fmla="*/ 581787 w 581790"/>
                    <a:gd name="connsiteY3" fmla="*/ 599789 h 972284"/>
                    <a:gd name="connsiteX4" fmla="*/ 553879 w 581790"/>
                    <a:gd name="connsiteY4" fmla="*/ 945451 h 972284"/>
                    <a:gd name="connsiteX5" fmla="*/ 527114 w 581790"/>
                    <a:gd name="connsiteY5" fmla="*/ 972217 h 972284"/>
                    <a:gd name="connsiteX6" fmla="*/ 555022 w 581790"/>
                    <a:gd name="connsiteY6" fmla="*/ 626650 h 972284"/>
                    <a:gd name="connsiteX7" fmla="*/ 410147 w 581790"/>
                    <a:gd name="connsiteY7" fmla="*/ 326422 h 972284"/>
                    <a:gd name="connsiteX8" fmla="*/ 0 w 581790"/>
                    <a:gd name="connsiteY8" fmla="*/ 62865 h 972284"/>
                    <a:gd name="connsiteX9" fmla="*/ 38386 w 581790"/>
                    <a:gd name="connsiteY9" fmla="*/ 0 h 972284"/>
                    <a:gd name="connsiteX10" fmla="*/ 45911 w 581790"/>
                    <a:gd name="connsiteY10" fmla="*/ 4858 h 97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81790" h="972284">
                      <a:moveTo>
                        <a:pt x="45911" y="4763"/>
                      </a:moveTo>
                      <a:lnTo>
                        <a:pt x="26765" y="36004"/>
                      </a:lnTo>
                      <a:cubicBezTo>
                        <a:pt x="26765" y="36004"/>
                        <a:pt x="323469" y="205359"/>
                        <a:pt x="436912" y="299561"/>
                      </a:cubicBezTo>
                      <a:cubicBezTo>
                        <a:pt x="550355" y="393859"/>
                        <a:pt x="582168" y="500253"/>
                        <a:pt x="581787" y="599789"/>
                      </a:cubicBezTo>
                      <a:cubicBezTo>
                        <a:pt x="581406" y="699326"/>
                        <a:pt x="585311" y="938403"/>
                        <a:pt x="553879" y="945451"/>
                      </a:cubicBezTo>
                      <a:cubicBezTo>
                        <a:pt x="551307" y="946023"/>
                        <a:pt x="532352" y="973836"/>
                        <a:pt x="527114" y="972217"/>
                      </a:cubicBezTo>
                      <a:cubicBezTo>
                        <a:pt x="560737" y="901827"/>
                        <a:pt x="554641" y="706374"/>
                        <a:pt x="555022" y="626650"/>
                      </a:cubicBezTo>
                      <a:cubicBezTo>
                        <a:pt x="555498" y="527018"/>
                        <a:pt x="523589" y="420624"/>
                        <a:pt x="410147" y="326422"/>
                      </a:cubicBezTo>
                      <a:cubicBezTo>
                        <a:pt x="296704" y="232124"/>
                        <a:pt x="0" y="62865"/>
                        <a:pt x="0" y="62865"/>
                      </a:cubicBezTo>
                      <a:lnTo>
                        <a:pt x="38386" y="0"/>
                      </a:lnTo>
                      <a:cubicBezTo>
                        <a:pt x="38386" y="0"/>
                        <a:pt x="41148" y="1810"/>
                        <a:pt x="45911" y="4858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2" name="Freeform: Shape 2051">
                  <a:extLst>
                    <a:ext uri="{FF2B5EF4-FFF2-40B4-BE49-F238E27FC236}">
                      <a16:creationId xmlns:a16="http://schemas.microsoft.com/office/drawing/2014/main" id="{4FD1C7FE-588A-55EC-73DA-9DBA624DAE1A}"/>
                    </a:ext>
                  </a:extLst>
                </p:cNvPr>
                <p:cNvSpPr/>
                <p:nvPr/>
              </p:nvSpPr>
              <p:spPr>
                <a:xfrm>
                  <a:off x="4519326" y="3169182"/>
                  <a:ext cx="288797" cy="426847"/>
                </a:xfrm>
                <a:custGeom>
                  <a:avLst/>
                  <a:gdLst>
                    <a:gd name="connsiteX0" fmla="*/ 46292 w 288797"/>
                    <a:gd name="connsiteY0" fmla="*/ 372975 h 426847"/>
                    <a:gd name="connsiteX1" fmla="*/ 0 w 288797"/>
                    <a:gd name="connsiteY1" fmla="*/ 426315 h 426847"/>
                    <a:gd name="connsiteX2" fmla="*/ 239935 w 288797"/>
                    <a:gd name="connsiteY2" fmla="*/ 1595 h 426847"/>
                    <a:gd name="connsiteX3" fmla="*/ 288798 w 288797"/>
                    <a:gd name="connsiteY3" fmla="*/ 1595 h 426847"/>
                    <a:gd name="connsiteX4" fmla="*/ 46196 w 288797"/>
                    <a:gd name="connsiteY4" fmla="*/ 372879 h 426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97" h="426847">
                      <a:moveTo>
                        <a:pt x="46292" y="372975"/>
                      </a:moveTo>
                      <a:cubicBezTo>
                        <a:pt x="41434" y="378213"/>
                        <a:pt x="24384" y="432792"/>
                        <a:pt x="0" y="426315"/>
                      </a:cubicBezTo>
                      <a:cubicBezTo>
                        <a:pt x="21336" y="409455"/>
                        <a:pt x="161830" y="141612"/>
                        <a:pt x="239935" y="1595"/>
                      </a:cubicBezTo>
                      <a:cubicBezTo>
                        <a:pt x="240316" y="7119"/>
                        <a:pt x="288608" y="-3930"/>
                        <a:pt x="288798" y="1595"/>
                      </a:cubicBezTo>
                      <a:cubicBezTo>
                        <a:pt x="216979" y="133135"/>
                        <a:pt x="51245" y="367641"/>
                        <a:pt x="46196" y="372879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6564351B-8D42-4CBF-D64A-CD612E63E16A}"/>
                </a:ext>
              </a:extLst>
            </p:cNvPr>
            <p:cNvSpPr/>
            <p:nvPr/>
          </p:nvSpPr>
          <p:spPr>
            <a:xfrm>
              <a:off x="5303097" y="1020055"/>
              <a:ext cx="2354753" cy="2491552"/>
            </a:xfrm>
            <a:custGeom>
              <a:avLst/>
              <a:gdLst>
                <a:gd name="connsiteX0" fmla="*/ 403858 w 1630012"/>
                <a:gd name="connsiteY0" fmla="*/ 0 h 1724707"/>
                <a:gd name="connsiteX1" fmla="*/ 725232 w 1630012"/>
                <a:gd name="connsiteY1" fmla="*/ 271844 h 1724707"/>
                <a:gd name="connsiteX2" fmla="*/ 800956 w 1630012"/>
                <a:gd name="connsiteY2" fmla="*/ 262890 h 1724707"/>
                <a:gd name="connsiteX3" fmla="*/ 1084229 w 1630012"/>
                <a:gd name="connsiteY3" fmla="*/ 427577 h 1724707"/>
                <a:gd name="connsiteX4" fmla="*/ 1088992 w 1630012"/>
                <a:gd name="connsiteY4" fmla="*/ 427577 h 1724707"/>
                <a:gd name="connsiteX5" fmla="*/ 1519998 w 1630012"/>
                <a:gd name="connsiteY5" fmla="*/ 858583 h 1724707"/>
                <a:gd name="connsiteX6" fmla="*/ 1507520 w 1630012"/>
                <a:gd name="connsiteY6" fmla="*/ 961930 h 1724707"/>
                <a:gd name="connsiteX7" fmla="*/ 1630012 w 1630012"/>
                <a:gd name="connsiteY7" fmla="*/ 1188244 h 1724707"/>
                <a:gd name="connsiteX8" fmla="*/ 1407222 w 1630012"/>
                <a:gd name="connsiteY8" fmla="*/ 1454468 h 1724707"/>
                <a:gd name="connsiteX9" fmla="*/ 1037557 w 1630012"/>
                <a:gd name="connsiteY9" fmla="*/ 1721644 h 1724707"/>
                <a:gd name="connsiteX10" fmla="*/ 846676 w 1630012"/>
                <a:gd name="connsiteY10" fmla="*/ 1593628 h 1724707"/>
                <a:gd name="connsiteX11" fmla="*/ 825816 w 1630012"/>
                <a:gd name="connsiteY11" fmla="*/ 1528477 h 1724707"/>
                <a:gd name="connsiteX12" fmla="*/ 789526 w 1630012"/>
                <a:gd name="connsiteY12" fmla="*/ 1532573 h 1724707"/>
                <a:gd name="connsiteX13" fmla="*/ 723517 w 1630012"/>
                <a:gd name="connsiteY13" fmla="*/ 1518952 h 1724707"/>
                <a:gd name="connsiteX14" fmla="*/ 532827 w 1630012"/>
                <a:gd name="connsiteY14" fmla="*/ 1623155 h 1724707"/>
                <a:gd name="connsiteX15" fmla="*/ 387380 w 1630012"/>
                <a:gd name="connsiteY15" fmla="*/ 1570292 h 1724707"/>
                <a:gd name="connsiteX16" fmla="*/ 306132 w 1630012"/>
                <a:gd name="connsiteY16" fmla="*/ 1591532 h 1724707"/>
                <a:gd name="connsiteX17" fmla="*/ 248601 w 1630012"/>
                <a:gd name="connsiteY17" fmla="*/ 1581150 h 1724707"/>
                <a:gd name="connsiteX18" fmla="*/ 61413 w 1630012"/>
                <a:gd name="connsiteY18" fmla="*/ 1711626 h 1724707"/>
                <a:gd name="connsiteX19" fmla="*/ 0 w 1630012"/>
                <a:gd name="connsiteY19" fmla="*/ 1719281 h 1724707"/>
                <a:gd name="connsiteX20" fmla="*/ 0 w 1630012"/>
                <a:gd name="connsiteY20" fmla="*/ 177660 h 1724707"/>
                <a:gd name="connsiteX21" fmla="*/ 40587 w 1630012"/>
                <a:gd name="connsiteY21" fmla="*/ 180832 h 1724707"/>
                <a:gd name="connsiteX22" fmla="*/ 104869 w 1630012"/>
                <a:gd name="connsiteY22" fmla="*/ 196120 h 1724707"/>
                <a:gd name="connsiteX23" fmla="*/ 403858 w 1630012"/>
                <a:gd name="connsiteY23" fmla="*/ 0 h 172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0012" h="1724707">
                  <a:moveTo>
                    <a:pt x="403858" y="0"/>
                  </a:moveTo>
                  <a:cubicBezTo>
                    <a:pt x="565402" y="0"/>
                    <a:pt x="699515" y="117634"/>
                    <a:pt x="725232" y="271844"/>
                  </a:cubicBezTo>
                  <a:cubicBezTo>
                    <a:pt x="749521" y="266033"/>
                    <a:pt x="774857" y="262890"/>
                    <a:pt x="800956" y="262890"/>
                  </a:cubicBezTo>
                  <a:cubicBezTo>
                    <a:pt x="922304" y="262890"/>
                    <a:pt x="1028127" y="329279"/>
                    <a:pt x="1084229" y="427577"/>
                  </a:cubicBezTo>
                  <a:cubicBezTo>
                    <a:pt x="1085849" y="427577"/>
                    <a:pt x="1087372" y="427577"/>
                    <a:pt x="1088992" y="427577"/>
                  </a:cubicBezTo>
                  <a:cubicBezTo>
                    <a:pt x="1327021" y="427577"/>
                    <a:pt x="1519998" y="620554"/>
                    <a:pt x="1519998" y="858583"/>
                  </a:cubicBezTo>
                  <a:cubicBezTo>
                    <a:pt x="1519998" y="894207"/>
                    <a:pt x="1515712" y="928783"/>
                    <a:pt x="1507520" y="961930"/>
                  </a:cubicBezTo>
                  <a:cubicBezTo>
                    <a:pt x="1581244" y="1010222"/>
                    <a:pt x="1630012" y="1093565"/>
                    <a:pt x="1630012" y="1188244"/>
                  </a:cubicBezTo>
                  <a:cubicBezTo>
                    <a:pt x="1630012" y="1321403"/>
                    <a:pt x="1533809" y="1431893"/>
                    <a:pt x="1407222" y="1454468"/>
                  </a:cubicBezTo>
                  <a:cubicBezTo>
                    <a:pt x="1345976" y="1618774"/>
                    <a:pt x="1231771" y="1746314"/>
                    <a:pt x="1037557" y="1721644"/>
                  </a:cubicBezTo>
                  <a:cubicBezTo>
                    <a:pt x="1036318" y="1721549"/>
                    <a:pt x="905159" y="1704023"/>
                    <a:pt x="846676" y="1593628"/>
                  </a:cubicBezTo>
                  <a:cubicBezTo>
                    <a:pt x="841151" y="1583246"/>
                    <a:pt x="833150" y="1537716"/>
                    <a:pt x="825816" y="1528477"/>
                  </a:cubicBezTo>
                  <a:cubicBezTo>
                    <a:pt x="814100" y="1531049"/>
                    <a:pt x="802004" y="1532573"/>
                    <a:pt x="789526" y="1532573"/>
                  </a:cubicBezTo>
                  <a:cubicBezTo>
                    <a:pt x="765999" y="1532573"/>
                    <a:pt x="743711" y="1527715"/>
                    <a:pt x="723517" y="1518952"/>
                  </a:cubicBezTo>
                  <a:cubicBezTo>
                    <a:pt x="683132" y="1581626"/>
                    <a:pt x="612837" y="1623155"/>
                    <a:pt x="532827" y="1623155"/>
                  </a:cubicBezTo>
                  <a:cubicBezTo>
                    <a:pt x="477487" y="1623155"/>
                    <a:pt x="426718" y="1603248"/>
                    <a:pt x="387380" y="1570292"/>
                  </a:cubicBezTo>
                  <a:cubicBezTo>
                    <a:pt x="363377" y="1583722"/>
                    <a:pt x="335659" y="1591532"/>
                    <a:pt x="306132" y="1591532"/>
                  </a:cubicBezTo>
                  <a:cubicBezTo>
                    <a:pt x="285844" y="1591532"/>
                    <a:pt x="266603" y="1587722"/>
                    <a:pt x="248601" y="1581150"/>
                  </a:cubicBezTo>
                  <a:cubicBezTo>
                    <a:pt x="204596" y="1644801"/>
                    <a:pt x="138516" y="1692004"/>
                    <a:pt x="61413" y="1711626"/>
                  </a:cubicBezTo>
                  <a:lnTo>
                    <a:pt x="0" y="1719281"/>
                  </a:lnTo>
                  <a:lnTo>
                    <a:pt x="0" y="177660"/>
                  </a:lnTo>
                  <a:lnTo>
                    <a:pt x="40587" y="180832"/>
                  </a:lnTo>
                  <a:cubicBezTo>
                    <a:pt x="62626" y="184309"/>
                    <a:pt x="84105" y="189453"/>
                    <a:pt x="104869" y="196120"/>
                  </a:cubicBezTo>
                  <a:cubicBezTo>
                    <a:pt x="155066" y="80677"/>
                    <a:pt x="270032" y="0"/>
                    <a:pt x="403858" y="0"/>
                  </a:cubicBezTo>
                  <a:close/>
                </a:path>
              </a:pathLst>
            </a:custGeom>
            <a:solidFill>
              <a:srgbClr val="7BCF2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</a:t>
              </a: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FF817782-76FF-0422-4295-F62AB29966B5}"/>
                </a:ext>
              </a:extLst>
            </p:cNvPr>
            <p:cNvSpPr/>
            <p:nvPr/>
          </p:nvSpPr>
          <p:spPr>
            <a:xfrm>
              <a:off x="5733508" y="1020193"/>
              <a:ext cx="1924478" cy="2229538"/>
            </a:xfrm>
            <a:custGeom>
              <a:avLst/>
              <a:gdLst>
                <a:gd name="connsiteX0" fmla="*/ 1207389 w 1332166"/>
                <a:gd name="connsiteY0" fmla="*/ 1377410 h 1543335"/>
                <a:gd name="connsiteX1" fmla="*/ 1194721 w 1332166"/>
                <a:gd name="connsiteY1" fmla="*/ 1102805 h 1543335"/>
                <a:gd name="connsiteX2" fmla="*/ 1127093 w 1332166"/>
                <a:gd name="connsiteY2" fmla="*/ 1068991 h 1543335"/>
                <a:gd name="connsiteX3" fmla="*/ 970788 w 1332166"/>
                <a:gd name="connsiteY3" fmla="*/ 570548 h 1543335"/>
                <a:gd name="connsiteX4" fmla="*/ 746951 w 1332166"/>
                <a:gd name="connsiteY4" fmla="*/ 579025 h 1543335"/>
                <a:gd name="connsiteX5" fmla="*/ 586454 w 1332166"/>
                <a:gd name="connsiteY5" fmla="*/ 346710 h 1543335"/>
                <a:gd name="connsiteX6" fmla="*/ 354139 w 1332166"/>
                <a:gd name="connsiteY6" fmla="*/ 346996 h 1543335"/>
                <a:gd name="connsiteX7" fmla="*/ 282321 w 1332166"/>
                <a:gd name="connsiteY7" fmla="*/ 384715 h 1543335"/>
                <a:gd name="connsiteX8" fmla="*/ 185166 w 1332166"/>
                <a:gd name="connsiteY8" fmla="*/ 76391 h 1543335"/>
                <a:gd name="connsiteX9" fmla="*/ 164020 w 1332166"/>
                <a:gd name="connsiteY9" fmla="*/ 67913 h 1543335"/>
                <a:gd name="connsiteX10" fmla="*/ 134493 w 1332166"/>
                <a:gd name="connsiteY10" fmla="*/ 42577 h 1543335"/>
                <a:gd name="connsiteX11" fmla="*/ 100679 w 1332166"/>
                <a:gd name="connsiteY11" fmla="*/ 42577 h 1543335"/>
                <a:gd name="connsiteX12" fmla="*/ 0 w 1332166"/>
                <a:gd name="connsiteY12" fmla="*/ 17717 h 1543335"/>
                <a:gd name="connsiteX13" fmla="*/ 106013 w 1332166"/>
                <a:gd name="connsiteY13" fmla="*/ 0 h 1543335"/>
                <a:gd name="connsiteX14" fmla="*/ 427387 w 1332166"/>
                <a:gd name="connsiteY14" fmla="*/ 271843 h 1543335"/>
                <a:gd name="connsiteX15" fmla="*/ 503110 w 1332166"/>
                <a:gd name="connsiteY15" fmla="*/ 262890 h 1543335"/>
                <a:gd name="connsiteX16" fmla="*/ 786384 w 1332166"/>
                <a:gd name="connsiteY16" fmla="*/ 427577 h 1543335"/>
                <a:gd name="connsiteX17" fmla="*/ 791147 w 1332166"/>
                <a:gd name="connsiteY17" fmla="*/ 427577 h 1543335"/>
                <a:gd name="connsiteX18" fmla="*/ 1222153 w 1332166"/>
                <a:gd name="connsiteY18" fmla="*/ 858584 h 1543335"/>
                <a:gd name="connsiteX19" fmla="*/ 1209675 w 1332166"/>
                <a:gd name="connsiteY19" fmla="*/ 961930 h 1543335"/>
                <a:gd name="connsiteX20" fmla="*/ 1332167 w 1332166"/>
                <a:gd name="connsiteY20" fmla="*/ 1188244 h 1543335"/>
                <a:gd name="connsiteX21" fmla="*/ 1109377 w 1332166"/>
                <a:gd name="connsiteY21" fmla="*/ 1454468 h 1543335"/>
                <a:gd name="connsiteX22" fmla="*/ 1068514 w 1332166"/>
                <a:gd name="connsiteY22" fmla="*/ 1543336 h 1543335"/>
                <a:gd name="connsiteX23" fmla="*/ 1089279 w 1332166"/>
                <a:gd name="connsiteY23" fmla="*/ 1445038 h 1543335"/>
                <a:gd name="connsiteX24" fmla="*/ 1207580 w 1332166"/>
                <a:gd name="connsiteY24" fmla="*/ 1377410 h 154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2166" h="1543335">
                  <a:moveTo>
                    <a:pt x="1207389" y="1377410"/>
                  </a:moveTo>
                  <a:cubicBezTo>
                    <a:pt x="1224248" y="1284446"/>
                    <a:pt x="1241203" y="1187291"/>
                    <a:pt x="1194721" y="1102805"/>
                  </a:cubicBezTo>
                  <a:cubicBezTo>
                    <a:pt x="1186243" y="1081659"/>
                    <a:pt x="1156716" y="1064800"/>
                    <a:pt x="1127093" y="1068991"/>
                  </a:cubicBezTo>
                  <a:cubicBezTo>
                    <a:pt x="1173575" y="984504"/>
                    <a:pt x="1270730" y="650748"/>
                    <a:pt x="970788" y="570548"/>
                  </a:cubicBezTo>
                  <a:cubicBezTo>
                    <a:pt x="894112" y="550069"/>
                    <a:pt x="822960" y="579025"/>
                    <a:pt x="746951" y="579025"/>
                  </a:cubicBezTo>
                  <a:cubicBezTo>
                    <a:pt x="725805" y="481870"/>
                    <a:pt x="679323" y="380524"/>
                    <a:pt x="586454" y="346710"/>
                  </a:cubicBezTo>
                  <a:cubicBezTo>
                    <a:pt x="510445" y="317183"/>
                    <a:pt x="440055" y="309753"/>
                    <a:pt x="354139" y="346996"/>
                  </a:cubicBezTo>
                  <a:cubicBezTo>
                    <a:pt x="332994" y="351187"/>
                    <a:pt x="286512" y="397383"/>
                    <a:pt x="282321" y="384715"/>
                  </a:cubicBezTo>
                  <a:cubicBezTo>
                    <a:pt x="307657" y="259556"/>
                    <a:pt x="282321" y="148114"/>
                    <a:pt x="185166" y="76391"/>
                  </a:cubicBezTo>
                  <a:cubicBezTo>
                    <a:pt x="185166" y="72199"/>
                    <a:pt x="172498" y="67913"/>
                    <a:pt x="164020" y="67913"/>
                  </a:cubicBezTo>
                  <a:cubicBezTo>
                    <a:pt x="155543" y="63722"/>
                    <a:pt x="147161" y="46768"/>
                    <a:pt x="134493" y="42577"/>
                  </a:cubicBezTo>
                  <a:cubicBezTo>
                    <a:pt x="121825" y="38386"/>
                    <a:pt x="109156" y="46768"/>
                    <a:pt x="100679" y="42577"/>
                  </a:cubicBezTo>
                  <a:cubicBezTo>
                    <a:pt x="67151" y="23146"/>
                    <a:pt x="33528" y="17050"/>
                    <a:pt x="0" y="17717"/>
                  </a:cubicBezTo>
                  <a:cubicBezTo>
                    <a:pt x="33242" y="6286"/>
                    <a:pt x="68866" y="0"/>
                    <a:pt x="106013" y="0"/>
                  </a:cubicBezTo>
                  <a:cubicBezTo>
                    <a:pt x="267557" y="0"/>
                    <a:pt x="401669" y="117634"/>
                    <a:pt x="427387" y="271843"/>
                  </a:cubicBezTo>
                  <a:cubicBezTo>
                    <a:pt x="451675" y="266033"/>
                    <a:pt x="477012" y="262890"/>
                    <a:pt x="503110" y="262890"/>
                  </a:cubicBezTo>
                  <a:cubicBezTo>
                    <a:pt x="624459" y="262890"/>
                    <a:pt x="730282" y="329279"/>
                    <a:pt x="786384" y="427577"/>
                  </a:cubicBezTo>
                  <a:cubicBezTo>
                    <a:pt x="788003" y="427577"/>
                    <a:pt x="789527" y="427577"/>
                    <a:pt x="791147" y="427577"/>
                  </a:cubicBezTo>
                  <a:cubicBezTo>
                    <a:pt x="1029176" y="427577"/>
                    <a:pt x="1222153" y="620554"/>
                    <a:pt x="1222153" y="858584"/>
                  </a:cubicBezTo>
                  <a:cubicBezTo>
                    <a:pt x="1222153" y="894207"/>
                    <a:pt x="1217867" y="928783"/>
                    <a:pt x="1209675" y="961930"/>
                  </a:cubicBezTo>
                  <a:cubicBezTo>
                    <a:pt x="1283398" y="1010222"/>
                    <a:pt x="1332167" y="1093565"/>
                    <a:pt x="1332167" y="1188244"/>
                  </a:cubicBezTo>
                  <a:cubicBezTo>
                    <a:pt x="1332167" y="1321403"/>
                    <a:pt x="1235964" y="1431893"/>
                    <a:pt x="1109377" y="1454468"/>
                  </a:cubicBezTo>
                  <a:cubicBezTo>
                    <a:pt x="1097756" y="1485710"/>
                    <a:pt x="1084135" y="1515618"/>
                    <a:pt x="1068514" y="1543336"/>
                  </a:cubicBezTo>
                  <a:cubicBezTo>
                    <a:pt x="1072134" y="1507998"/>
                    <a:pt x="1076420" y="1473803"/>
                    <a:pt x="1089279" y="1445038"/>
                  </a:cubicBezTo>
                  <a:cubicBezTo>
                    <a:pt x="1101947" y="1415510"/>
                    <a:pt x="1199102" y="1428179"/>
                    <a:pt x="1207580" y="13774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6EBC2EB1-D233-40A9-F9A0-F2BDD2092BCF}"/>
                </a:ext>
              </a:extLst>
            </p:cNvPr>
            <p:cNvSpPr/>
            <p:nvPr/>
          </p:nvSpPr>
          <p:spPr>
            <a:xfrm>
              <a:off x="5297971" y="3196754"/>
              <a:ext cx="834440" cy="308031"/>
            </a:xfrm>
            <a:custGeom>
              <a:avLst/>
              <a:gdLst>
                <a:gd name="connsiteX0" fmla="*/ 428837 w 577618"/>
                <a:gd name="connsiteY0" fmla="*/ 0 h 213226"/>
                <a:gd name="connsiteX1" fmla="*/ 577618 w 577618"/>
                <a:gd name="connsiteY1" fmla="*/ 112872 h 213226"/>
                <a:gd name="connsiteX2" fmla="*/ 536184 w 577618"/>
                <a:gd name="connsiteY2" fmla="*/ 116682 h 213226"/>
                <a:gd name="connsiteX3" fmla="*/ 390737 w 577618"/>
                <a:gd name="connsiteY3" fmla="*/ 63818 h 213226"/>
                <a:gd name="connsiteX4" fmla="*/ 309489 w 577618"/>
                <a:gd name="connsiteY4" fmla="*/ 85059 h 213226"/>
                <a:gd name="connsiteX5" fmla="*/ 251958 w 577618"/>
                <a:gd name="connsiteY5" fmla="*/ 74676 h 213226"/>
                <a:gd name="connsiteX6" fmla="*/ 64770 w 577618"/>
                <a:gd name="connsiteY6" fmla="*/ 205152 h 213226"/>
                <a:gd name="connsiteX7" fmla="*/ 0 w 577618"/>
                <a:gd name="connsiteY7" fmla="*/ 213226 h 213226"/>
                <a:gd name="connsiteX8" fmla="*/ 0 w 577618"/>
                <a:gd name="connsiteY8" fmla="*/ 164096 h 213226"/>
                <a:gd name="connsiteX9" fmla="*/ 30443 w 577618"/>
                <a:gd name="connsiteY9" fmla="*/ 158937 h 213226"/>
                <a:gd name="connsiteX10" fmla="*/ 166043 w 577618"/>
                <a:gd name="connsiteY10" fmla="*/ 1048 h 213226"/>
                <a:gd name="connsiteX11" fmla="*/ 212239 w 577618"/>
                <a:gd name="connsiteY11" fmla="*/ 53436 h 213226"/>
                <a:gd name="connsiteX12" fmla="*/ 428837 w 577618"/>
                <a:gd name="connsiteY12" fmla="*/ 0 h 21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618" h="213226">
                  <a:moveTo>
                    <a:pt x="428837" y="0"/>
                  </a:moveTo>
                  <a:cubicBezTo>
                    <a:pt x="406835" y="97727"/>
                    <a:pt x="495608" y="107919"/>
                    <a:pt x="577618" y="112872"/>
                  </a:cubicBezTo>
                  <a:cubicBezTo>
                    <a:pt x="564188" y="115348"/>
                    <a:pt x="550281" y="116682"/>
                    <a:pt x="536184" y="116682"/>
                  </a:cubicBezTo>
                  <a:cubicBezTo>
                    <a:pt x="480844" y="116682"/>
                    <a:pt x="430076" y="96775"/>
                    <a:pt x="390737" y="63818"/>
                  </a:cubicBezTo>
                  <a:cubicBezTo>
                    <a:pt x="366734" y="77248"/>
                    <a:pt x="339017" y="85059"/>
                    <a:pt x="309489" y="85059"/>
                  </a:cubicBezTo>
                  <a:cubicBezTo>
                    <a:pt x="289201" y="85059"/>
                    <a:pt x="269960" y="81249"/>
                    <a:pt x="251958" y="74676"/>
                  </a:cubicBezTo>
                  <a:cubicBezTo>
                    <a:pt x="207953" y="138327"/>
                    <a:pt x="141873" y="185529"/>
                    <a:pt x="64770" y="205152"/>
                  </a:cubicBezTo>
                  <a:lnTo>
                    <a:pt x="0" y="213226"/>
                  </a:lnTo>
                  <a:lnTo>
                    <a:pt x="0" y="164096"/>
                  </a:lnTo>
                  <a:lnTo>
                    <a:pt x="30443" y="158937"/>
                  </a:lnTo>
                  <a:cubicBezTo>
                    <a:pt x="95010" y="139208"/>
                    <a:pt x="149851" y="85773"/>
                    <a:pt x="166043" y="1048"/>
                  </a:cubicBezTo>
                  <a:cubicBezTo>
                    <a:pt x="162709" y="21146"/>
                    <a:pt x="193570" y="46197"/>
                    <a:pt x="212239" y="53436"/>
                  </a:cubicBezTo>
                  <a:cubicBezTo>
                    <a:pt x="289106" y="76867"/>
                    <a:pt x="378736" y="73438"/>
                    <a:pt x="428837" y="0"/>
                  </a:cubicBezTo>
                  <a:close/>
                </a:path>
              </a:pathLst>
            </a:custGeom>
            <a:solidFill>
              <a:srgbClr val="54AD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336" name="Graphic 36">
              <a:extLst>
                <a:ext uri="{FF2B5EF4-FFF2-40B4-BE49-F238E27FC236}">
                  <a16:creationId xmlns:a16="http://schemas.microsoft.com/office/drawing/2014/main" id="{1197F6EB-280A-7F30-769F-8C4DB336AF80}"/>
                </a:ext>
              </a:extLst>
            </p:cNvPr>
            <p:cNvGrpSpPr/>
            <p:nvPr/>
          </p:nvGrpSpPr>
          <p:grpSpPr>
            <a:xfrm>
              <a:off x="5779467" y="3436455"/>
              <a:ext cx="1038057" cy="2592623"/>
              <a:chOff x="4110037" y="3208686"/>
              <a:chExt cx="718566" cy="1794671"/>
            </a:xfrm>
            <a:solidFill>
              <a:srgbClr val="624213"/>
            </a:solidFill>
          </p:grpSpPr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1E74128C-689A-FAF5-B225-D1CDE1072595}"/>
                  </a:ext>
                </a:extLst>
              </p:cNvPr>
              <p:cNvSpPr/>
              <p:nvPr/>
            </p:nvSpPr>
            <p:spPr>
              <a:xfrm>
                <a:off x="4372326" y="4122896"/>
                <a:ext cx="46948" cy="692181"/>
              </a:xfrm>
              <a:custGeom>
                <a:avLst/>
                <a:gdLst>
                  <a:gd name="connsiteX0" fmla="*/ 18031 w 46948"/>
                  <a:gd name="connsiteY0" fmla="*/ 95 h 692181"/>
                  <a:gd name="connsiteX1" fmla="*/ 26604 w 46948"/>
                  <a:gd name="connsiteY1" fmla="*/ 451199 h 692181"/>
                  <a:gd name="connsiteX2" fmla="*/ 3839 w 46948"/>
                  <a:gd name="connsiteY2" fmla="*/ 692182 h 692181"/>
                  <a:gd name="connsiteX3" fmla="*/ 41368 w 46948"/>
                  <a:gd name="connsiteY3" fmla="*/ 425958 h 692181"/>
                  <a:gd name="connsiteX4" fmla="*/ 18031 w 46948"/>
                  <a:gd name="connsiteY4" fmla="*/ 0 h 69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48" h="692181">
                    <a:moveTo>
                      <a:pt x="18031" y="95"/>
                    </a:moveTo>
                    <a:cubicBezTo>
                      <a:pt x="18031" y="95"/>
                      <a:pt x="7744" y="362331"/>
                      <a:pt x="26604" y="451199"/>
                    </a:cubicBezTo>
                    <a:cubicBezTo>
                      <a:pt x="45463" y="540067"/>
                      <a:pt x="-15497" y="634079"/>
                      <a:pt x="3839" y="692182"/>
                    </a:cubicBezTo>
                    <a:cubicBezTo>
                      <a:pt x="6125" y="647700"/>
                      <a:pt x="64989" y="496633"/>
                      <a:pt x="41368" y="425958"/>
                    </a:cubicBezTo>
                    <a:cubicBezTo>
                      <a:pt x="17745" y="355282"/>
                      <a:pt x="18031" y="0"/>
                      <a:pt x="1803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0C663FE7-54D6-AB44-D546-AD976778F270}"/>
                  </a:ext>
                </a:extLst>
              </p:cNvPr>
              <p:cNvSpPr/>
              <p:nvPr/>
            </p:nvSpPr>
            <p:spPr>
              <a:xfrm>
                <a:off x="4487703" y="4541616"/>
                <a:ext cx="340899" cy="461742"/>
              </a:xfrm>
              <a:custGeom>
                <a:avLst/>
                <a:gdLst>
                  <a:gd name="connsiteX0" fmla="*/ 0 w 340899"/>
                  <a:gd name="connsiteY0" fmla="*/ 94 h 461742"/>
                  <a:gd name="connsiteX1" fmla="*/ 17907 w 340899"/>
                  <a:gd name="connsiteY1" fmla="*/ 115442 h 461742"/>
                  <a:gd name="connsiteX2" fmla="*/ 33242 w 340899"/>
                  <a:gd name="connsiteY2" fmla="*/ 294893 h 461742"/>
                  <a:gd name="connsiteX3" fmla="*/ 153734 w 340899"/>
                  <a:gd name="connsiteY3" fmla="*/ 443578 h 461742"/>
                  <a:gd name="connsiteX4" fmla="*/ 340900 w 340899"/>
                  <a:gd name="connsiteY4" fmla="*/ 459009 h 461742"/>
                  <a:gd name="connsiteX5" fmla="*/ 99060 w 340899"/>
                  <a:gd name="connsiteY5" fmla="*/ 389762 h 461742"/>
                  <a:gd name="connsiteX6" fmla="*/ 46101 w 340899"/>
                  <a:gd name="connsiteY6" fmla="*/ 285559 h 461742"/>
                  <a:gd name="connsiteX7" fmla="*/ 0 w 340899"/>
                  <a:gd name="connsiteY7" fmla="*/ 189 h 46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899" h="461742">
                    <a:moveTo>
                      <a:pt x="0" y="94"/>
                    </a:moveTo>
                    <a:cubicBezTo>
                      <a:pt x="0" y="94"/>
                      <a:pt x="12859" y="28288"/>
                      <a:pt x="17907" y="115442"/>
                    </a:cubicBezTo>
                    <a:cubicBezTo>
                      <a:pt x="23051" y="202596"/>
                      <a:pt x="23051" y="269271"/>
                      <a:pt x="33242" y="294893"/>
                    </a:cubicBezTo>
                    <a:cubicBezTo>
                      <a:pt x="43529" y="320515"/>
                      <a:pt x="53721" y="404145"/>
                      <a:pt x="153734" y="443578"/>
                    </a:cubicBezTo>
                    <a:cubicBezTo>
                      <a:pt x="253746" y="483012"/>
                      <a:pt x="243459" y="443578"/>
                      <a:pt x="340900" y="459009"/>
                    </a:cubicBezTo>
                    <a:cubicBezTo>
                      <a:pt x="297275" y="443578"/>
                      <a:pt x="133255" y="461580"/>
                      <a:pt x="99060" y="389762"/>
                    </a:cubicBezTo>
                    <a:cubicBezTo>
                      <a:pt x="87154" y="364806"/>
                      <a:pt x="58198" y="347471"/>
                      <a:pt x="46101" y="285559"/>
                    </a:cubicBezTo>
                    <a:cubicBezTo>
                      <a:pt x="23336" y="169353"/>
                      <a:pt x="17812" y="-6573"/>
                      <a:pt x="0" y="18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39" name="Freeform: Shape 1338">
                <a:extLst>
                  <a:ext uri="{FF2B5EF4-FFF2-40B4-BE49-F238E27FC236}">
                    <a16:creationId xmlns:a16="http://schemas.microsoft.com/office/drawing/2014/main" id="{2C2D2720-51A9-5B6C-B2C2-B34C71A996A0}"/>
                  </a:ext>
                </a:extLst>
              </p:cNvPr>
              <p:cNvSpPr/>
              <p:nvPr/>
            </p:nvSpPr>
            <p:spPr>
              <a:xfrm>
                <a:off x="4110037" y="4415218"/>
                <a:ext cx="238402" cy="560582"/>
              </a:xfrm>
              <a:custGeom>
                <a:avLst/>
                <a:gdLst>
                  <a:gd name="connsiteX0" fmla="*/ 0 w 238402"/>
                  <a:gd name="connsiteY0" fmla="*/ 560546 h 560582"/>
                  <a:gd name="connsiteX1" fmla="*/ 145256 w 238402"/>
                  <a:gd name="connsiteY1" fmla="*/ 439198 h 560582"/>
                  <a:gd name="connsiteX2" fmla="*/ 199930 w 238402"/>
                  <a:gd name="connsiteY2" fmla="*/ 293941 h 560582"/>
                  <a:gd name="connsiteX3" fmla="*/ 235839 w 238402"/>
                  <a:gd name="connsiteY3" fmla="*/ 0 h 560582"/>
                  <a:gd name="connsiteX4" fmla="*/ 211931 w 238402"/>
                  <a:gd name="connsiteY4" fmla="*/ 321278 h 560582"/>
                  <a:gd name="connsiteX5" fmla="*/ 165830 w 238402"/>
                  <a:gd name="connsiteY5" fmla="*/ 446056 h 560582"/>
                  <a:gd name="connsiteX6" fmla="*/ 95 w 238402"/>
                  <a:gd name="connsiteY6" fmla="*/ 560546 h 56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402" h="560582">
                    <a:moveTo>
                      <a:pt x="0" y="560546"/>
                    </a:moveTo>
                    <a:cubicBezTo>
                      <a:pt x="0" y="560546"/>
                      <a:pt x="123063" y="534924"/>
                      <a:pt x="145256" y="439198"/>
                    </a:cubicBezTo>
                    <a:cubicBezTo>
                      <a:pt x="167450" y="343471"/>
                      <a:pt x="199930" y="341757"/>
                      <a:pt x="199930" y="293941"/>
                    </a:cubicBezTo>
                    <a:cubicBezTo>
                      <a:pt x="199930" y="246126"/>
                      <a:pt x="246031" y="25622"/>
                      <a:pt x="235839" y="0"/>
                    </a:cubicBezTo>
                    <a:cubicBezTo>
                      <a:pt x="249555" y="68389"/>
                      <a:pt x="203359" y="263176"/>
                      <a:pt x="211931" y="321278"/>
                    </a:cubicBezTo>
                    <a:cubicBezTo>
                      <a:pt x="203359" y="357188"/>
                      <a:pt x="172593" y="389668"/>
                      <a:pt x="165830" y="446056"/>
                    </a:cubicBezTo>
                    <a:cubicBezTo>
                      <a:pt x="158972" y="502444"/>
                      <a:pt x="41053" y="562261"/>
                      <a:pt x="95" y="560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40" name="Freeform: Shape 1339">
                <a:extLst>
                  <a:ext uri="{FF2B5EF4-FFF2-40B4-BE49-F238E27FC236}">
                    <a16:creationId xmlns:a16="http://schemas.microsoft.com/office/drawing/2014/main" id="{6FF0F5A0-6843-C0CB-D6DB-4BF57EA6DD66}"/>
                  </a:ext>
                </a:extLst>
              </p:cNvPr>
              <p:cNvSpPr/>
              <p:nvPr/>
            </p:nvSpPr>
            <p:spPr>
              <a:xfrm>
                <a:off x="4398168" y="3208686"/>
                <a:ext cx="28545" cy="474249"/>
              </a:xfrm>
              <a:custGeom>
                <a:avLst/>
                <a:gdLst>
                  <a:gd name="connsiteX0" fmla="*/ 0 w 28545"/>
                  <a:gd name="connsiteY0" fmla="*/ 0 h 474249"/>
                  <a:gd name="connsiteX1" fmla="*/ 15240 w 28545"/>
                  <a:gd name="connsiteY1" fmla="*/ 281940 h 474249"/>
                  <a:gd name="connsiteX2" fmla="*/ 15240 w 28545"/>
                  <a:gd name="connsiteY2" fmla="*/ 474250 h 474249"/>
                  <a:gd name="connsiteX3" fmla="*/ 28004 w 28545"/>
                  <a:gd name="connsiteY3" fmla="*/ 269177 h 474249"/>
                  <a:gd name="connsiteX4" fmla="*/ 0 w 28545"/>
                  <a:gd name="connsiteY4" fmla="*/ 0 h 47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45" h="474249">
                    <a:moveTo>
                      <a:pt x="0" y="0"/>
                    </a:moveTo>
                    <a:cubicBezTo>
                      <a:pt x="0" y="0"/>
                      <a:pt x="17812" y="166592"/>
                      <a:pt x="15240" y="281940"/>
                    </a:cubicBezTo>
                    <a:cubicBezTo>
                      <a:pt x="12668" y="397288"/>
                      <a:pt x="12859" y="402431"/>
                      <a:pt x="15240" y="474250"/>
                    </a:cubicBezTo>
                    <a:cubicBezTo>
                      <a:pt x="15240" y="474250"/>
                      <a:pt x="22860" y="348615"/>
                      <a:pt x="28004" y="269177"/>
                    </a:cubicBezTo>
                    <a:cubicBezTo>
                      <a:pt x="33147" y="18973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41" name="Freeform: Shape 1340">
                <a:extLst>
                  <a:ext uri="{FF2B5EF4-FFF2-40B4-BE49-F238E27FC236}">
                    <a16:creationId xmlns:a16="http://schemas.microsoft.com/office/drawing/2014/main" id="{D635C3EF-1C44-60C7-4124-6475266E363B}"/>
                  </a:ext>
                </a:extLst>
              </p:cNvPr>
              <p:cNvSpPr/>
              <p:nvPr/>
            </p:nvSpPr>
            <p:spPr>
              <a:xfrm>
                <a:off x="4458551" y="3552158"/>
                <a:ext cx="169264" cy="563975"/>
              </a:xfrm>
              <a:custGeom>
                <a:avLst/>
                <a:gdLst>
                  <a:gd name="connsiteX0" fmla="*/ 169264 w 169264"/>
                  <a:gd name="connsiteY0" fmla="*/ 0 h 563975"/>
                  <a:gd name="connsiteX1" fmla="*/ 68395 w 169264"/>
                  <a:gd name="connsiteY1" fmla="*/ 189738 h 563975"/>
                  <a:gd name="connsiteX2" fmla="*/ 5 w 169264"/>
                  <a:gd name="connsiteY2" fmla="*/ 283750 h 563975"/>
                  <a:gd name="connsiteX3" fmla="*/ 12007 w 169264"/>
                  <a:gd name="connsiteY3" fmla="*/ 563975 h 563975"/>
                  <a:gd name="connsiteX4" fmla="*/ 15436 w 169264"/>
                  <a:gd name="connsiteY4" fmla="*/ 273463 h 563975"/>
                  <a:gd name="connsiteX5" fmla="*/ 169264 w 169264"/>
                  <a:gd name="connsiteY5" fmla="*/ 0 h 56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64" h="563975">
                    <a:moveTo>
                      <a:pt x="169264" y="0"/>
                    </a:moveTo>
                    <a:cubicBezTo>
                      <a:pt x="169264" y="0"/>
                      <a:pt x="104304" y="164021"/>
                      <a:pt x="68395" y="189738"/>
                    </a:cubicBezTo>
                    <a:cubicBezTo>
                      <a:pt x="32485" y="215360"/>
                      <a:pt x="-471" y="264795"/>
                      <a:pt x="5" y="283750"/>
                    </a:cubicBezTo>
                    <a:cubicBezTo>
                      <a:pt x="862" y="318326"/>
                      <a:pt x="22198" y="543497"/>
                      <a:pt x="12007" y="563975"/>
                    </a:cubicBezTo>
                    <a:cubicBezTo>
                      <a:pt x="29056" y="509302"/>
                      <a:pt x="6863" y="297371"/>
                      <a:pt x="15436" y="273463"/>
                    </a:cubicBezTo>
                    <a:cubicBezTo>
                      <a:pt x="24008" y="249555"/>
                      <a:pt x="105256" y="193167"/>
                      <a:pt x="169264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53" name="Group 2052">
            <a:extLst>
              <a:ext uri="{FF2B5EF4-FFF2-40B4-BE49-F238E27FC236}">
                <a16:creationId xmlns:a16="http://schemas.microsoft.com/office/drawing/2014/main" id="{61281448-6A55-BD3F-F760-71271927C596}"/>
              </a:ext>
            </a:extLst>
          </p:cNvPr>
          <p:cNvGrpSpPr/>
          <p:nvPr/>
        </p:nvGrpSpPr>
        <p:grpSpPr>
          <a:xfrm flipH="1">
            <a:off x="11205522" y="4676885"/>
            <a:ext cx="1200273" cy="2156069"/>
            <a:chOff x="6036073" y="4084025"/>
            <a:chExt cx="1200273" cy="2156069"/>
          </a:xfrm>
        </p:grpSpPr>
        <p:grpSp>
          <p:nvGrpSpPr>
            <p:cNvPr id="2054" name="Graphic 36">
              <a:extLst>
                <a:ext uri="{FF2B5EF4-FFF2-40B4-BE49-F238E27FC236}">
                  <a16:creationId xmlns:a16="http://schemas.microsoft.com/office/drawing/2014/main" id="{90527F0E-3125-96BE-204B-AEAA06C4CFD2}"/>
                </a:ext>
              </a:extLst>
            </p:cNvPr>
            <p:cNvGrpSpPr/>
            <p:nvPr/>
          </p:nvGrpSpPr>
          <p:grpSpPr>
            <a:xfrm>
              <a:off x="6051629" y="4090187"/>
              <a:ext cx="845037" cy="1667332"/>
              <a:chOff x="4407742" y="3611951"/>
              <a:chExt cx="584953" cy="1154164"/>
            </a:xfrm>
          </p:grpSpPr>
          <p:sp>
            <p:nvSpPr>
              <p:cNvPr id="2102" name="Freeform: Shape 2101">
                <a:extLst>
                  <a:ext uri="{FF2B5EF4-FFF2-40B4-BE49-F238E27FC236}">
                    <a16:creationId xmlns:a16="http://schemas.microsoft.com/office/drawing/2014/main" id="{CDE67A6C-6F89-6D08-8D72-764B8D3BD833}"/>
                  </a:ext>
                </a:extLst>
              </p:cNvPr>
              <p:cNvSpPr/>
              <p:nvPr/>
            </p:nvSpPr>
            <p:spPr>
              <a:xfrm>
                <a:off x="4527381" y="3681609"/>
                <a:ext cx="430726" cy="1017860"/>
              </a:xfrm>
              <a:custGeom>
                <a:avLst/>
                <a:gdLst>
                  <a:gd name="connsiteX0" fmla="*/ 428952 w 430726"/>
                  <a:gd name="connsiteY0" fmla="*/ 999547 h 1017860"/>
                  <a:gd name="connsiteX1" fmla="*/ 19663 w 430726"/>
                  <a:gd name="connsiteY1" fmla="*/ 10756 h 1017860"/>
                  <a:gd name="connsiteX2" fmla="*/ 4804 w 430726"/>
                  <a:gd name="connsiteY2" fmla="*/ 470 h 1017860"/>
                  <a:gd name="connsiteX3" fmla="*/ 232 w 430726"/>
                  <a:gd name="connsiteY3" fmla="*/ 7232 h 1017860"/>
                  <a:gd name="connsiteX4" fmla="*/ 1756 w 430726"/>
                  <a:gd name="connsiteY4" fmla="*/ 18186 h 1017860"/>
                  <a:gd name="connsiteX5" fmla="*/ 411045 w 430726"/>
                  <a:gd name="connsiteY5" fmla="*/ 1007071 h 1017860"/>
                  <a:gd name="connsiteX6" fmla="*/ 425809 w 430726"/>
                  <a:gd name="connsiteY6" fmla="*/ 1017358 h 1017860"/>
                  <a:gd name="connsiteX7" fmla="*/ 430476 w 430726"/>
                  <a:gd name="connsiteY7" fmla="*/ 1010596 h 1017860"/>
                  <a:gd name="connsiteX8" fmla="*/ 429047 w 430726"/>
                  <a:gd name="connsiteY8" fmla="*/ 999547 h 101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26" h="1017860">
                    <a:moveTo>
                      <a:pt x="428952" y="999547"/>
                    </a:moveTo>
                    <a:lnTo>
                      <a:pt x="19663" y="10756"/>
                    </a:lnTo>
                    <a:cubicBezTo>
                      <a:pt x="16520" y="3041"/>
                      <a:pt x="9852" y="-1531"/>
                      <a:pt x="4804" y="470"/>
                    </a:cubicBezTo>
                    <a:cubicBezTo>
                      <a:pt x="2327" y="1517"/>
                      <a:pt x="708" y="3994"/>
                      <a:pt x="232" y="7232"/>
                    </a:cubicBezTo>
                    <a:cubicBezTo>
                      <a:pt x="-340" y="10375"/>
                      <a:pt x="137" y="14281"/>
                      <a:pt x="1756" y="18186"/>
                    </a:cubicBezTo>
                    <a:lnTo>
                      <a:pt x="411045" y="1007071"/>
                    </a:lnTo>
                    <a:cubicBezTo>
                      <a:pt x="414188" y="1014787"/>
                      <a:pt x="420761" y="1019454"/>
                      <a:pt x="425809" y="1017358"/>
                    </a:cubicBezTo>
                    <a:cubicBezTo>
                      <a:pt x="428285" y="1016311"/>
                      <a:pt x="429905" y="1013739"/>
                      <a:pt x="430476" y="1010596"/>
                    </a:cubicBezTo>
                    <a:cubicBezTo>
                      <a:pt x="431048" y="1007357"/>
                      <a:pt x="430667" y="1003452"/>
                      <a:pt x="429047" y="99954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3" name="Freeform: Shape 2102">
                <a:extLst>
                  <a:ext uri="{FF2B5EF4-FFF2-40B4-BE49-F238E27FC236}">
                    <a16:creationId xmlns:a16="http://schemas.microsoft.com/office/drawing/2014/main" id="{46F0F0BC-1C18-524E-742F-B5004397763F}"/>
                  </a:ext>
                </a:extLst>
              </p:cNvPr>
              <p:cNvSpPr/>
              <p:nvPr/>
            </p:nvSpPr>
            <p:spPr>
              <a:xfrm>
                <a:off x="4407742" y="3611951"/>
                <a:ext cx="143111" cy="105179"/>
              </a:xfrm>
              <a:custGeom>
                <a:avLst/>
                <a:gdLst>
                  <a:gd name="connsiteX0" fmla="*/ 128538 w 143111"/>
                  <a:gd name="connsiteY0" fmla="*/ 105179 h 105179"/>
                  <a:gd name="connsiteX1" fmla="*/ 95677 w 143111"/>
                  <a:gd name="connsiteY1" fmla="*/ 74604 h 105179"/>
                  <a:gd name="connsiteX2" fmla="*/ 3856 w 143111"/>
                  <a:gd name="connsiteY2" fmla="*/ 43648 h 105179"/>
                  <a:gd name="connsiteX3" fmla="*/ 104345 w 143111"/>
                  <a:gd name="connsiteY3" fmla="*/ 21359 h 105179"/>
                  <a:gd name="connsiteX4" fmla="*/ 143112 w 143111"/>
                  <a:gd name="connsiteY4" fmla="*/ 89463 h 105179"/>
                  <a:gd name="connsiteX5" fmla="*/ 128538 w 143111"/>
                  <a:gd name="connsiteY5" fmla="*/ 105179 h 10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1" h="105179">
                    <a:moveTo>
                      <a:pt x="128538" y="105179"/>
                    </a:moveTo>
                    <a:cubicBezTo>
                      <a:pt x="128538" y="105179"/>
                      <a:pt x="119108" y="78319"/>
                      <a:pt x="95677" y="74604"/>
                    </a:cubicBezTo>
                    <a:cubicBezTo>
                      <a:pt x="72246" y="70794"/>
                      <a:pt x="24621" y="93940"/>
                      <a:pt x="3856" y="43648"/>
                    </a:cubicBezTo>
                    <a:cubicBezTo>
                      <a:pt x="-16908" y="-6644"/>
                      <a:pt x="50433" y="-12645"/>
                      <a:pt x="104345" y="21359"/>
                    </a:cubicBezTo>
                    <a:cubicBezTo>
                      <a:pt x="136254" y="42600"/>
                      <a:pt x="143112" y="89463"/>
                      <a:pt x="143112" y="89463"/>
                    </a:cubicBezTo>
                    <a:lnTo>
                      <a:pt x="128538" y="105179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4" name="Freeform: Shape 2103">
                <a:extLst>
                  <a:ext uri="{FF2B5EF4-FFF2-40B4-BE49-F238E27FC236}">
                    <a16:creationId xmlns:a16="http://schemas.microsoft.com/office/drawing/2014/main" id="{51A30778-DC31-607F-33C6-86A327BB7267}"/>
                  </a:ext>
                </a:extLst>
              </p:cNvPr>
              <p:cNvSpPr/>
              <p:nvPr/>
            </p:nvSpPr>
            <p:spPr>
              <a:xfrm>
                <a:off x="4448433" y="3667195"/>
                <a:ext cx="69869" cy="13576"/>
              </a:xfrm>
              <a:custGeom>
                <a:avLst/>
                <a:gdLst>
                  <a:gd name="connsiteX0" fmla="*/ 69845 w 69869"/>
                  <a:gd name="connsiteY0" fmla="*/ 2025 h 13576"/>
                  <a:gd name="connsiteX1" fmla="*/ 67844 w 69869"/>
                  <a:gd name="connsiteY1" fmla="*/ 4596 h 13576"/>
                  <a:gd name="connsiteX2" fmla="*/ 2598 w 69869"/>
                  <a:gd name="connsiteY2" fmla="*/ 13550 h 13576"/>
                  <a:gd name="connsiteX3" fmla="*/ 26 w 69869"/>
                  <a:gd name="connsiteY3" fmla="*/ 11550 h 13576"/>
                  <a:gd name="connsiteX4" fmla="*/ 26 w 69869"/>
                  <a:gd name="connsiteY4" fmla="*/ 11550 h 13576"/>
                  <a:gd name="connsiteX5" fmla="*/ 2027 w 69869"/>
                  <a:gd name="connsiteY5" fmla="*/ 8978 h 13576"/>
                  <a:gd name="connsiteX6" fmla="*/ 67273 w 69869"/>
                  <a:gd name="connsiteY6" fmla="*/ 24 h 13576"/>
                  <a:gd name="connsiteX7" fmla="*/ 69845 w 69869"/>
                  <a:gd name="connsiteY7" fmla="*/ 2025 h 13576"/>
                  <a:gd name="connsiteX8" fmla="*/ 69845 w 69869"/>
                  <a:gd name="connsiteY8" fmla="*/ 2025 h 1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869" h="13576">
                    <a:moveTo>
                      <a:pt x="69845" y="2025"/>
                    </a:moveTo>
                    <a:cubicBezTo>
                      <a:pt x="70035" y="3263"/>
                      <a:pt x="69083" y="4501"/>
                      <a:pt x="67844" y="4596"/>
                    </a:cubicBezTo>
                    <a:lnTo>
                      <a:pt x="2598" y="13550"/>
                    </a:lnTo>
                    <a:cubicBezTo>
                      <a:pt x="1265" y="13740"/>
                      <a:pt x="122" y="12883"/>
                      <a:pt x="26" y="11550"/>
                    </a:cubicBezTo>
                    <a:lnTo>
                      <a:pt x="26" y="11550"/>
                    </a:lnTo>
                    <a:cubicBezTo>
                      <a:pt x="-164" y="10311"/>
                      <a:pt x="693" y="9168"/>
                      <a:pt x="2027" y="8978"/>
                    </a:cubicBezTo>
                    <a:lnTo>
                      <a:pt x="67273" y="24"/>
                    </a:lnTo>
                    <a:cubicBezTo>
                      <a:pt x="68606" y="-166"/>
                      <a:pt x="69750" y="786"/>
                      <a:pt x="69845" y="2025"/>
                    </a:cubicBezTo>
                    <a:lnTo>
                      <a:pt x="69845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5" name="Freeform: Shape 2104">
                <a:extLst>
                  <a:ext uri="{FF2B5EF4-FFF2-40B4-BE49-F238E27FC236}">
                    <a16:creationId xmlns:a16="http://schemas.microsoft.com/office/drawing/2014/main" id="{89FF7165-978D-B4FA-78DE-006CD04F7D10}"/>
                  </a:ext>
                </a:extLst>
              </p:cNvPr>
              <p:cNvSpPr/>
              <p:nvPr/>
            </p:nvSpPr>
            <p:spPr>
              <a:xfrm>
                <a:off x="4436624" y="3653572"/>
                <a:ext cx="78629" cy="14721"/>
              </a:xfrm>
              <a:custGeom>
                <a:avLst/>
                <a:gdLst>
                  <a:gd name="connsiteX0" fmla="*/ 78606 w 78629"/>
                  <a:gd name="connsiteY0" fmla="*/ 2122 h 14721"/>
                  <a:gd name="connsiteX1" fmla="*/ 76605 w 78629"/>
                  <a:gd name="connsiteY1" fmla="*/ 4694 h 14721"/>
                  <a:gd name="connsiteX2" fmla="*/ 2691 w 78629"/>
                  <a:gd name="connsiteY2" fmla="*/ 14695 h 14721"/>
                  <a:gd name="connsiteX3" fmla="*/ 24 w 78629"/>
                  <a:gd name="connsiteY3" fmla="*/ 12695 h 14721"/>
                  <a:gd name="connsiteX4" fmla="*/ 24 w 78629"/>
                  <a:gd name="connsiteY4" fmla="*/ 12695 h 14721"/>
                  <a:gd name="connsiteX5" fmla="*/ 2025 w 78629"/>
                  <a:gd name="connsiteY5" fmla="*/ 10028 h 14721"/>
                  <a:gd name="connsiteX6" fmla="*/ 75939 w 78629"/>
                  <a:gd name="connsiteY6" fmla="*/ 26 h 14721"/>
                  <a:gd name="connsiteX7" fmla="*/ 78606 w 78629"/>
                  <a:gd name="connsiteY7" fmla="*/ 2027 h 14721"/>
                  <a:gd name="connsiteX8" fmla="*/ 78606 w 78629"/>
                  <a:gd name="connsiteY8" fmla="*/ 2027 h 1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721">
                    <a:moveTo>
                      <a:pt x="78606" y="2122"/>
                    </a:moveTo>
                    <a:cubicBezTo>
                      <a:pt x="78796" y="3456"/>
                      <a:pt x="77844" y="4599"/>
                      <a:pt x="76605" y="4694"/>
                    </a:cubicBezTo>
                    <a:lnTo>
                      <a:pt x="2691" y="14695"/>
                    </a:lnTo>
                    <a:cubicBezTo>
                      <a:pt x="1358" y="14886"/>
                      <a:pt x="215" y="14028"/>
                      <a:pt x="24" y="12695"/>
                    </a:cubicBezTo>
                    <a:lnTo>
                      <a:pt x="24" y="12695"/>
                    </a:lnTo>
                    <a:cubicBezTo>
                      <a:pt x="-166" y="11457"/>
                      <a:pt x="786" y="10218"/>
                      <a:pt x="2025" y="10028"/>
                    </a:cubicBezTo>
                    <a:lnTo>
                      <a:pt x="75939" y="26"/>
                    </a:lnTo>
                    <a:cubicBezTo>
                      <a:pt x="77177" y="-164"/>
                      <a:pt x="78415" y="693"/>
                      <a:pt x="78606" y="2027"/>
                    </a:cubicBezTo>
                    <a:lnTo>
                      <a:pt x="78606" y="202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6" name="Freeform: Shape 2105">
                <a:extLst>
                  <a:ext uri="{FF2B5EF4-FFF2-40B4-BE49-F238E27FC236}">
                    <a16:creationId xmlns:a16="http://schemas.microsoft.com/office/drawing/2014/main" id="{3E2A2685-0129-F781-ED14-D29FC3F3EEFA}"/>
                  </a:ext>
                </a:extLst>
              </p:cNvPr>
              <p:cNvSpPr/>
              <p:nvPr/>
            </p:nvSpPr>
            <p:spPr>
              <a:xfrm>
                <a:off x="4423956" y="3642309"/>
                <a:ext cx="78820" cy="14839"/>
              </a:xfrm>
              <a:custGeom>
                <a:avLst/>
                <a:gdLst>
                  <a:gd name="connsiteX0" fmla="*/ 78796 w 78820"/>
                  <a:gd name="connsiteY0" fmla="*/ 2051 h 14839"/>
                  <a:gd name="connsiteX1" fmla="*/ 76796 w 78820"/>
                  <a:gd name="connsiteY1" fmla="*/ 4623 h 14839"/>
                  <a:gd name="connsiteX2" fmla="*/ 2691 w 78820"/>
                  <a:gd name="connsiteY2" fmla="*/ 14815 h 14839"/>
                  <a:gd name="connsiteX3" fmla="*/ 24 w 78820"/>
                  <a:gd name="connsiteY3" fmla="*/ 12814 h 14839"/>
                  <a:gd name="connsiteX4" fmla="*/ 24 w 78820"/>
                  <a:gd name="connsiteY4" fmla="*/ 12814 h 14839"/>
                  <a:gd name="connsiteX5" fmla="*/ 2025 w 78820"/>
                  <a:gd name="connsiteY5" fmla="*/ 10147 h 14839"/>
                  <a:gd name="connsiteX6" fmla="*/ 76129 w 78820"/>
                  <a:gd name="connsiteY6" fmla="*/ 51 h 14839"/>
                  <a:gd name="connsiteX7" fmla="*/ 78796 w 78820"/>
                  <a:gd name="connsiteY7" fmla="*/ 2051 h 14839"/>
                  <a:gd name="connsiteX8" fmla="*/ 78796 w 78820"/>
                  <a:gd name="connsiteY8" fmla="*/ 2051 h 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0" h="14839">
                    <a:moveTo>
                      <a:pt x="78796" y="2051"/>
                    </a:moveTo>
                    <a:cubicBezTo>
                      <a:pt x="78987" y="3385"/>
                      <a:pt x="78034" y="4528"/>
                      <a:pt x="76796" y="4623"/>
                    </a:cubicBezTo>
                    <a:lnTo>
                      <a:pt x="2691" y="14815"/>
                    </a:lnTo>
                    <a:cubicBezTo>
                      <a:pt x="1453" y="15005"/>
                      <a:pt x="215" y="14053"/>
                      <a:pt x="24" y="12814"/>
                    </a:cubicBezTo>
                    <a:lnTo>
                      <a:pt x="24" y="12814"/>
                    </a:lnTo>
                    <a:cubicBezTo>
                      <a:pt x="-166" y="11481"/>
                      <a:pt x="786" y="10338"/>
                      <a:pt x="2025" y="10147"/>
                    </a:cubicBezTo>
                    <a:lnTo>
                      <a:pt x="76129" y="51"/>
                    </a:lnTo>
                    <a:cubicBezTo>
                      <a:pt x="77367" y="-235"/>
                      <a:pt x="78606" y="718"/>
                      <a:pt x="78796" y="2051"/>
                    </a:cubicBezTo>
                    <a:lnTo>
                      <a:pt x="78796" y="20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7" name="Freeform: Shape 2106">
                <a:extLst>
                  <a:ext uri="{FF2B5EF4-FFF2-40B4-BE49-F238E27FC236}">
                    <a16:creationId xmlns:a16="http://schemas.microsoft.com/office/drawing/2014/main" id="{90546C34-4406-585A-F8F1-E629369616F8}"/>
                  </a:ext>
                </a:extLst>
              </p:cNvPr>
              <p:cNvSpPr/>
              <p:nvPr/>
            </p:nvSpPr>
            <p:spPr>
              <a:xfrm>
                <a:off x="4416449" y="3631977"/>
                <a:ext cx="76612" cy="14692"/>
              </a:xfrm>
              <a:custGeom>
                <a:avLst/>
                <a:gdLst>
                  <a:gd name="connsiteX0" fmla="*/ 76588 w 76612"/>
                  <a:gd name="connsiteY0" fmla="*/ 2096 h 14692"/>
                  <a:gd name="connsiteX1" fmla="*/ 74588 w 76612"/>
                  <a:gd name="connsiteY1" fmla="*/ 4763 h 14692"/>
                  <a:gd name="connsiteX2" fmla="*/ 2674 w 76612"/>
                  <a:gd name="connsiteY2" fmla="*/ 14669 h 14692"/>
                  <a:gd name="connsiteX3" fmla="*/ 7 w 76612"/>
                  <a:gd name="connsiteY3" fmla="*/ 12668 h 14692"/>
                  <a:gd name="connsiteX4" fmla="*/ 7 w 76612"/>
                  <a:gd name="connsiteY4" fmla="*/ 12668 h 14692"/>
                  <a:gd name="connsiteX5" fmla="*/ 2008 w 76612"/>
                  <a:gd name="connsiteY5" fmla="*/ 10001 h 14692"/>
                  <a:gd name="connsiteX6" fmla="*/ 73826 w 76612"/>
                  <a:gd name="connsiteY6" fmla="*/ 0 h 14692"/>
                  <a:gd name="connsiteX7" fmla="*/ 76493 w 76612"/>
                  <a:gd name="connsiteY7" fmla="*/ 2000 h 14692"/>
                  <a:gd name="connsiteX8" fmla="*/ 76493 w 76612"/>
                  <a:gd name="connsiteY8" fmla="*/ 2000 h 1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12" h="14692">
                    <a:moveTo>
                      <a:pt x="76588" y="2096"/>
                    </a:moveTo>
                    <a:cubicBezTo>
                      <a:pt x="76779" y="3429"/>
                      <a:pt x="75826" y="4572"/>
                      <a:pt x="74588" y="4763"/>
                    </a:cubicBezTo>
                    <a:lnTo>
                      <a:pt x="2674" y="14669"/>
                    </a:lnTo>
                    <a:cubicBezTo>
                      <a:pt x="1436" y="14859"/>
                      <a:pt x="293" y="13906"/>
                      <a:pt x="7" y="12668"/>
                    </a:cubicBezTo>
                    <a:lnTo>
                      <a:pt x="7" y="12668"/>
                    </a:lnTo>
                    <a:cubicBezTo>
                      <a:pt x="-88" y="11335"/>
                      <a:pt x="769" y="10192"/>
                      <a:pt x="2008" y="10001"/>
                    </a:cubicBezTo>
                    <a:lnTo>
                      <a:pt x="73826" y="0"/>
                    </a:lnTo>
                    <a:cubicBezTo>
                      <a:pt x="75064" y="0"/>
                      <a:pt x="76302" y="762"/>
                      <a:pt x="76493" y="2000"/>
                    </a:cubicBezTo>
                    <a:lnTo>
                      <a:pt x="76493" y="200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8" name="Freeform: Shape 2107">
                <a:extLst>
                  <a:ext uri="{FF2B5EF4-FFF2-40B4-BE49-F238E27FC236}">
                    <a16:creationId xmlns:a16="http://schemas.microsoft.com/office/drawing/2014/main" id="{66EA7C68-D1F0-EBB3-6259-AD6C36657744}"/>
                  </a:ext>
                </a:extLst>
              </p:cNvPr>
              <p:cNvSpPr/>
              <p:nvPr/>
            </p:nvSpPr>
            <p:spPr>
              <a:xfrm>
                <a:off x="4419192" y="3622064"/>
                <a:ext cx="57107" cy="11844"/>
              </a:xfrm>
              <a:custGeom>
                <a:avLst/>
                <a:gdLst>
                  <a:gd name="connsiteX0" fmla="*/ 57081 w 57107"/>
                  <a:gd name="connsiteY0" fmla="*/ 2103 h 11844"/>
                  <a:gd name="connsiteX1" fmla="*/ 55081 w 57107"/>
                  <a:gd name="connsiteY1" fmla="*/ 4675 h 11844"/>
                  <a:gd name="connsiteX2" fmla="*/ 2693 w 57107"/>
                  <a:gd name="connsiteY2" fmla="*/ 11818 h 11844"/>
                  <a:gd name="connsiteX3" fmla="*/ 26 w 57107"/>
                  <a:gd name="connsiteY3" fmla="*/ 9913 h 11844"/>
                  <a:gd name="connsiteX4" fmla="*/ 26 w 57107"/>
                  <a:gd name="connsiteY4" fmla="*/ 9913 h 11844"/>
                  <a:gd name="connsiteX5" fmla="*/ 2027 w 57107"/>
                  <a:gd name="connsiteY5" fmla="*/ 7246 h 11844"/>
                  <a:gd name="connsiteX6" fmla="*/ 54414 w 57107"/>
                  <a:gd name="connsiteY6" fmla="*/ 7 h 11844"/>
                  <a:gd name="connsiteX7" fmla="*/ 57081 w 57107"/>
                  <a:gd name="connsiteY7" fmla="*/ 2008 h 11844"/>
                  <a:gd name="connsiteX8" fmla="*/ 57081 w 57107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07" h="11844">
                    <a:moveTo>
                      <a:pt x="57081" y="2103"/>
                    </a:moveTo>
                    <a:cubicBezTo>
                      <a:pt x="57272" y="3341"/>
                      <a:pt x="56414" y="4579"/>
                      <a:pt x="55081" y="4675"/>
                    </a:cubicBezTo>
                    <a:lnTo>
                      <a:pt x="2693" y="11818"/>
                    </a:lnTo>
                    <a:cubicBezTo>
                      <a:pt x="1455" y="12009"/>
                      <a:pt x="217" y="11152"/>
                      <a:pt x="26" y="9913"/>
                    </a:cubicBezTo>
                    <a:lnTo>
                      <a:pt x="26" y="9913"/>
                    </a:lnTo>
                    <a:cubicBezTo>
                      <a:pt x="-164" y="8675"/>
                      <a:pt x="693" y="7437"/>
                      <a:pt x="2027" y="7246"/>
                    </a:cubicBezTo>
                    <a:lnTo>
                      <a:pt x="54414" y="7"/>
                    </a:lnTo>
                    <a:cubicBezTo>
                      <a:pt x="55652" y="-88"/>
                      <a:pt x="56891" y="769"/>
                      <a:pt x="57081" y="2008"/>
                    </a:cubicBezTo>
                    <a:lnTo>
                      <a:pt x="57081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9" name="Freeform: Shape 2108">
                <a:extLst>
                  <a:ext uri="{FF2B5EF4-FFF2-40B4-BE49-F238E27FC236}">
                    <a16:creationId xmlns:a16="http://schemas.microsoft.com/office/drawing/2014/main" id="{FC00F83F-3694-23F3-C055-1A54C76E585B}"/>
                  </a:ext>
                </a:extLst>
              </p:cNvPr>
              <p:cNvSpPr/>
              <p:nvPr/>
            </p:nvSpPr>
            <p:spPr>
              <a:xfrm>
                <a:off x="4413748" y="3615974"/>
                <a:ext cx="94665" cy="44959"/>
              </a:xfrm>
              <a:custGeom>
                <a:avLst/>
                <a:gdLst>
                  <a:gd name="connsiteX0" fmla="*/ 5470 w 94665"/>
                  <a:gd name="connsiteY0" fmla="*/ 44960 h 44959"/>
                  <a:gd name="connsiteX1" fmla="*/ 25186 w 94665"/>
                  <a:gd name="connsiteY1" fmla="*/ 192 h 44959"/>
                  <a:gd name="connsiteX2" fmla="*/ 94052 w 94665"/>
                  <a:gd name="connsiteY2" fmla="*/ 21719 h 44959"/>
                  <a:gd name="connsiteX3" fmla="*/ 5470 w 94665"/>
                  <a:gd name="connsiteY3" fmla="*/ 44960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65" h="44959">
                    <a:moveTo>
                      <a:pt x="5470" y="44960"/>
                    </a:moveTo>
                    <a:cubicBezTo>
                      <a:pt x="5470" y="44960"/>
                      <a:pt x="-15676" y="2859"/>
                      <a:pt x="25186" y="192"/>
                    </a:cubicBezTo>
                    <a:cubicBezTo>
                      <a:pt x="66049" y="-2380"/>
                      <a:pt x="94052" y="21719"/>
                      <a:pt x="94052" y="21719"/>
                    </a:cubicBezTo>
                    <a:cubicBezTo>
                      <a:pt x="94052" y="21719"/>
                      <a:pt x="107768" y="37530"/>
                      <a:pt x="5470" y="4496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3410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10" name="Freeform: Shape 2109">
                <a:extLst>
                  <a:ext uri="{FF2B5EF4-FFF2-40B4-BE49-F238E27FC236}">
                    <a16:creationId xmlns:a16="http://schemas.microsoft.com/office/drawing/2014/main" id="{686165B6-84ED-073E-815D-63627490DF3A}"/>
                  </a:ext>
                </a:extLst>
              </p:cNvPr>
              <p:cNvSpPr/>
              <p:nvPr/>
            </p:nvSpPr>
            <p:spPr>
              <a:xfrm>
                <a:off x="4532185" y="3681609"/>
                <a:ext cx="425826" cy="1017358"/>
              </a:xfrm>
              <a:custGeom>
                <a:avLst/>
                <a:gdLst>
                  <a:gd name="connsiteX0" fmla="*/ 424148 w 425826"/>
                  <a:gd name="connsiteY0" fmla="*/ 999547 h 1017358"/>
                  <a:gd name="connsiteX1" fmla="*/ 14859 w 425826"/>
                  <a:gd name="connsiteY1" fmla="*/ 10756 h 1017358"/>
                  <a:gd name="connsiteX2" fmla="*/ 0 w 425826"/>
                  <a:gd name="connsiteY2" fmla="*/ 470 h 1017358"/>
                  <a:gd name="connsiteX3" fmla="*/ 420910 w 425826"/>
                  <a:gd name="connsiteY3" fmla="*/ 1017358 h 1017358"/>
                  <a:gd name="connsiteX4" fmla="*/ 425577 w 425826"/>
                  <a:gd name="connsiteY4" fmla="*/ 1010596 h 1017358"/>
                  <a:gd name="connsiteX5" fmla="*/ 424148 w 425826"/>
                  <a:gd name="connsiteY5" fmla="*/ 999547 h 101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26" h="1017358">
                    <a:moveTo>
                      <a:pt x="424148" y="999547"/>
                    </a:moveTo>
                    <a:lnTo>
                      <a:pt x="14859" y="10756"/>
                    </a:lnTo>
                    <a:cubicBezTo>
                      <a:pt x="11716" y="3041"/>
                      <a:pt x="5048" y="-1531"/>
                      <a:pt x="0" y="470"/>
                    </a:cubicBezTo>
                    <a:lnTo>
                      <a:pt x="420910" y="1017358"/>
                    </a:lnTo>
                    <a:cubicBezTo>
                      <a:pt x="423386" y="1016311"/>
                      <a:pt x="425005" y="1013739"/>
                      <a:pt x="425577" y="1010596"/>
                    </a:cubicBezTo>
                    <a:cubicBezTo>
                      <a:pt x="426148" y="1007357"/>
                      <a:pt x="425767" y="1003452"/>
                      <a:pt x="424148" y="999547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11" name="Freeform: Shape 2110">
                <a:extLst>
                  <a:ext uri="{FF2B5EF4-FFF2-40B4-BE49-F238E27FC236}">
                    <a16:creationId xmlns:a16="http://schemas.microsoft.com/office/drawing/2014/main" id="{126D369B-F470-AB39-D16E-968FF07D6109}"/>
                  </a:ext>
                </a:extLst>
              </p:cNvPr>
              <p:cNvSpPr/>
              <p:nvPr/>
            </p:nvSpPr>
            <p:spPr>
              <a:xfrm>
                <a:off x="4866321" y="4513897"/>
                <a:ext cx="126373" cy="252219"/>
              </a:xfrm>
              <a:custGeom>
                <a:avLst/>
                <a:gdLst>
                  <a:gd name="connsiteX0" fmla="*/ 124778 w 126373"/>
                  <a:gd name="connsiteY0" fmla="*/ 224885 h 252219"/>
                  <a:gd name="connsiteX1" fmla="*/ 24765 w 126373"/>
                  <a:gd name="connsiteY1" fmla="*/ 0 h 252219"/>
                  <a:gd name="connsiteX2" fmla="*/ 0 w 126373"/>
                  <a:gd name="connsiteY2" fmla="*/ 10287 h 252219"/>
                  <a:gd name="connsiteX3" fmla="*/ 88202 w 126373"/>
                  <a:gd name="connsiteY3" fmla="*/ 240030 h 252219"/>
                  <a:gd name="connsiteX4" fmla="*/ 114110 w 126373"/>
                  <a:gd name="connsiteY4" fmla="*/ 250698 h 252219"/>
                  <a:gd name="connsiteX5" fmla="*/ 124873 w 126373"/>
                  <a:gd name="connsiteY5" fmla="*/ 240030 h 252219"/>
                  <a:gd name="connsiteX6" fmla="*/ 124873 w 126373"/>
                  <a:gd name="connsiteY6" fmla="*/ 224885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373" h="252219">
                    <a:moveTo>
                      <a:pt x="124778" y="224885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202" y="240030"/>
                    </a:lnTo>
                    <a:cubicBezTo>
                      <a:pt x="92393" y="250127"/>
                      <a:pt x="103918" y="254889"/>
                      <a:pt x="114110" y="250698"/>
                    </a:cubicBezTo>
                    <a:cubicBezTo>
                      <a:pt x="119158" y="248603"/>
                      <a:pt x="122873" y="244697"/>
                      <a:pt x="124873" y="240030"/>
                    </a:cubicBezTo>
                    <a:cubicBezTo>
                      <a:pt x="126778" y="235363"/>
                      <a:pt x="126968" y="229934"/>
                      <a:pt x="124873" y="224885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12" name="Freeform: Shape 2111">
                <a:extLst>
                  <a:ext uri="{FF2B5EF4-FFF2-40B4-BE49-F238E27FC236}">
                    <a16:creationId xmlns:a16="http://schemas.microsoft.com/office/drawing/2014/main" id="{A9090B8D-0F78-1B3F-F5E1-271BB7F8D0C4}"/>
                  </a:ext>
                </a:extLst>
              </p:cNvPr>
              <p:cNvSpPr/>
              <p:nvPr/>
            </p:nvSpPr>
            <p:spPr>
              <a:xfrm>
                <a:off x="4880514" y="4513897"/>
                <a:ext cx="112086" cy="249840"/>
              </a:xfrm>
              <a:custGeom>
                <a:avLst/>
                <a:gdLst>
                  <a:gd name="connsiteX0" fmla="*/ 110585 w 112086"/>
                  <a:gd name="connsiteY0" fmla="*/ 224885 h 249840"/>
                  <a:gd name="connsiteX1" fmla="*/ 110585 w 112086"/>
                  <a:gd name="connsiteY1" fmla="*/ 240030 h 249840"/>
                  <a:gd name="connsiteX2" fmla="*/ 101537 w 112086"/>
                  <a:gd name="connsiteY2" fmla="*/ 249841 h 249840"/>
                  <a:gd name="connsiteX3" fmla="*/ 0 w 112086"/>
                  <a:gd name="connsiteY3" fmla="*/ 4381 h 249840"/>
                  <a:gd name="connsiteX4" fmla="*/ 10573 w 112086"/>
                  <a:gd name="connsiteY4" fmla="*/ 0 h 249840"/>
                  <a:gd name="connsiteX5" fmla="*/ 110585 w 112086"/>
                  <a:gd name="connsiteY5" fmla="*/ 224885 h 249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086" h="249840">
                    <a:moveTo>
                      <a:pt x="110585" y="224885"/>
                    </a:moveTo>
                    <a:cubicBezTo>
                      <a:pt x="112681" y="229934"/>
                      <a:pt x="112490" y="235363"/>
                      <a:pt x="110585" y="240030"/>
                    </a:cubicBezTo>
                    <a:cubicBezTo>
                      <a:pt x="108871" y="244126"/>
                      <a:pt x="105728" y="247650"/>
                      <a:pt x="101537" y="249841"/>
                    </a:cubicBezTo>
                    <a:cubicBezTo>
                      <a:pt x="67723" y="168021"/>
                      <a:pt x="33814" y="86296"/>
                      <a:pt x="0" y="4381"/>
                    </a:cubicBezTo>
                    <a:lnTo>
                      <a:pt x="10573" y="0"/>
                    </a:lnTo>
                    <a:lnTo>
                      <a:pt x="110585" y="224885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55" name="Graphic 36">
              <a:extLst>
                <a:ext uri="{FF2B5EF4-FFF2-40B4-BE49-F238E27FC236}">
                  <a16:creationId xmlns:a16="http://schemas.microsoft.com/office/drawing/2014/main" id="{1D237811-4588-C5A7-6073-44446902CA51}"/>
                </a:ext>
              </a:extLst>
            </p:cNvPr>
            <p:cNvGrpSpPr/>
            <p:nvPr/>
          </p:nvGrpSpPr>
          <p:grpSpPr>
            <a:xfrm>
              <a:off x="6316764" y="4084025"/>
              <a:ext cx="696064" cy="1748234"/>
              <a:chOff x="4591274" y="3607685"/>
              <a:chExt cx="481831" cy="1210166"/>
            </a:xfrm>
          </p:grpSpPr>
          <p:sp>
            <p:nvSpPr>
              <p:cNvPr id="2091" name="Freeform: Shape 2090">
                <a:extLst>
                  <a:ext uri="{FF2B5EF4-FFF2-40B4-BE49-F238E27FC236}">
                    <a16:creationId xmlns:a16="http://schemas.microsoft.com/office/drawing/2014/main" id="{7B152E51-BB4B-07C0-2293-4BEBD3382BD3}"/>
                  </a:ext>
                </a:extLst>
              </p:cNvPr>
              <p:cNvSpPr/>
              <p:nvPr/>
            </p:nvSpPr>
            <p:spPr>
              <a:xfrm>
                <a:off x="4607861" y="3733206"/>
                <a:ext cx="430598" cy="1017789"/>
              </a:xfrm>
              <a:custGeom>
                <a:avLst/>
                <a:gdLst>
                  <a:gd name="connsiteX0" fmla="*/ 410955 w 430598"/>
                  <a:gd name="connsiteY0" fmla="*/ 1007100 h 1017789"/>
                  <a:gd name="connsiteX1" fmla="*/ 1666 w 430598"/>
                  <a:gd name="connsiteY1" fmla="*/ 18214 h 1017789"/>
                  <a:gd name="connsiteX2" fmla="*/ 4905 w 430598"/>
                  <a:gd name="connsiteY2" fmla="*/ 498 h 1017789"/>
                  <a:gd name="connsiteX3" fmla="*/ 12905 w 430598"/>
                  <a:gd name="connsiteY3" fmla="*/ 1927 h 1017789"/>
                  <a:gd name="connsiteX4" fmla="*/ 19573 w 430598"/>
                  <a:gd name="connsiteY4" fmla="*/ 10785 h 1017789"/>
                  <a:gd name="connsiteX5" fmla="*/ 428862 w 430598"/>
                  <a:gd name="connsiteY5" fmla="*/ 999575 h 1017789"/>
                  <a:gd name="connsiteX6" fmla="*/ 425719 w 430598"/>
                  <a:gd name="connsiteY6" fmla="*/ 1017292 h 1017789"/>
                  <a:gd name="connsiteX7" fmla="*/ 417623 w 430598"/>
                  <a:gd name="connsiteY7" fmla="*/ 1015863 h 1017789"/>
                  <a:gd name="connsiteX8" fmla="*/ 410860 w 430598"/>
                  <a:gd name="connsiteY8" fmla="*/ 1007100 h 101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598" h="1017789">
                    <a:moveTo>
                      <a:pt x="410955" y="1007100"/>
                    </a:moveTo>
                    <a:lnTo>
                      <a:pt x="1666" y="18214"/>
                    </a:lnTo>
                    <a:cubicBezTo>
                      <a:pt x="-1477" y="10499"/>
                      <a:pt x="-49" y="2593"/>
                      <a:pt x="4905" y="498"/>
                    </a:cubicBezTo>
                    <a:cubicBezTo>
                      <a:pt x="7381" y="-550"/>
                      <a:pt x="10238" y="117"/>
                      <a:pt x="12905" y="1927"/>
                    </a:cubicBezTo>
                    <a:cubicBezTo>
                      <a:pt x="15572" y="3832"/>
                      <a:pt x="18049" y="6880"/>
                      <a:pt x="19573" y="10785"/>
                    </a:cubicBezTo>
                    <a:lnTo>
                      <a:pt x="428862" y="999575"/>
                    </a:lnTo>
                    <a:cubicBezTo>
                      <a:pt x="432101" y="1007386"/>
                      <a:pt x="430672" y="1015196"/>
                      <a:pt x="425719" y="1017292"/>
                    </a:cubicBezTo>
                    <a:cubicBezTo>
                      <a:pt x="423243" y="1018339"/>
                      <a:pt x="420385" y="1017673"/>
                      <a:pt x="417623" y="1015863"/>
                    </a:cubicBezTo>
                    <a:cubicBezTo>
                      <a:pt x="414956" y="1014053"/>
                      <a:pt x="412479" y="1010910"/>
                      <a:pt x="410860" y="1007100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2" name="Freeform: Shape 2091">
                <a:extLst>
                  <a:ext uri="{FF2B5EF4-FFF2-40B4-BE49-F238E27FC236}">
                    <a16:creationId xmlns:a16="http://schemas.microsoft.com/office/drawing/2014/main" id="{6A4C6594-4404-FA5A-C7B9-9BE3815C24A2}"/>
                  </a:ext>
                </a:extLst>
              </p:cNvPr>
              <p:cNvSpPr/>
              <p:nvPr/>
            </p:nvSpPr>
            <p:spPr>
              <a:xfrm>
                <a:off x="4591274" y="3607685"/>
                <a:ext cx="93147" cy="153736"/>
              </a:xfrm>
              <a:custGeom>
                <a:avLst/>
                <a:gdLst>
                  <a:gd name="connsiteX0" fmla="*/ 43400 w 93147"/>
                  <a:gd name="connsiteY0" fmla="*/ 153642 h 153736"/>
                  <a:gd name="connsiteX1" fmla="*/ 45019 w 93147"/>
                  <a:gd name="connsiteY1" fmla="*/ 108874 h 153736"/>
                  <a:gd name="connsiteX2" fmla="*/ 88167 w 93147"/>
                  <a:gd name="connsiteY2" fmla="*/ 22006 h 153736"/>
                  <a:gd name="connsiteX3" fmla="*/ 1299 w 93147"/>
                  <a:gd name="connsiteY3" fmla="*/ 77346 h 153736"/>
                  <a:gd name="connsiteX4" fmla="*/ 22064 w 93147"/>
                  <a:gd name="connsiteY4" fmla="*/ 152880 h 153736"/>
                  <a:gd name="connsiteX5" fmla="*/ 43400 w 93147"/>
                  <a:gd name="connsiteY5" fmla="*/ 153737 h 15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147" h="153736">
                    <a:moveTo>
                      <a:pt x="43400" y="153642"/>
                    </a:moveTo>
                    <a:cubicBezTo>
                      <a:pt x="43400" y="153642"/>
                      <a:pt x="31112" y="128019"/>
                      <a:pt x="45019" y="108874"/>
                    </a:cubicBezTo>
                    <a:cubicBezTo>
                      <a:pt x="58926" y="89634"/>
                      <a:pt x="108932" y="72203"/>
                      <a:pt x="88167" y="22006"/>
                    </a:cubicBezTo>
                    <a:cubicBezTo>
                      <a:pt x="67403" y="-28286"/>
                      <a:pt x="15491" y="15053"/>
                      <a:pt x="1299" y="77346"/>
                    </a:cubicBezTo>
                    <a:cubicBezTo>
                      <a:pt x="-6321" y="114970"/>
                      <a:pt x="22064" y="152880"/>
                      <a:pt x="22064" y="152880"/>
                    </a:cubicBezTo>
                    <a:lnTo>
                      <a:pt x="43400" y="153737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3" name="Freeform: Shape 2092">
                <a:extLst>
                  <a:ext uri="{FF2B5EF4-FFF2-40B4-BE49-F238E27FC236}">
                    <a16:creationId xmlns:a16="http://schemas.microsoft.com/office/drawing/2014/main" id="{D7B60984-28A9-944F-7A7C-95C32520FC5C}"/>
                  </a:ext>
                </a:extLst>
              </p:cNvPr>
              <p:cNvSpPr/>
              <p:nvPr/>
            </p:nvSpPr>
            <p:spPr>
              <a:xfrm>
                <a:off x="4612969" y="3671252"/>
                <a:ext cx="57124" cy="44466"/>
              </a:xfrm>
              <a:custGeom>
                <a:avLst/>
                <a:gdLst>
                  <a:gd name="connsiteX0" fmla="*/ 464 w 57124"/>
                  <a:gd name="connsiteY0" fmla="*/ 43498 h 44466"/>
                  <a:gd name="connsiteX1" fmla="*/ 3702 w 57124"/>
                  <a:gd name="connsiteY1" fmla="*/ 43974 h 44466"/>
                  <a:gd name="connsiteX2" fmla="*/ 56185 w 57124"/>
                  <a:gd name="connsiteY2" fmla="*/ 4159 h 44466"/>
                  <a:gd name="connsiteX3" fmla="*/ 56661 w 57124"/>
                  <a:gd name="connsiteY3" fmla="*/ 921 h 44466"/>
                  <a:gd name="connsiteX4" fmla="*/ 56661 w 57124"/>
                  <a:gd name="connsiteY4" fmla="*/ 921 h 44466"/>
                  <a:gd name="connsiteX5" fmla="*/ 53423 w 57124"/>
                  <a:gd name="connsiteY5" fmla="*/ 540 h 44466"/>
                  <a:gd name="connsiteX6" fmla="*/ 940 w 57124"/>
                  <a:gd name="connsiteY6" fmla="*/ 40355 h 44466"/>
                  <a:gd name="connsiteX7" fmla="*/ 464 w 57124"/>
                  <a:gd name="connsiteY7" fmla="*/ 43593 h 44466"/>
                  <a:gd name="connsiteX8" fmla="*/ 464 w 57124"/>
                  <a:gd name="connsiteY8" fmla="*/ 43593 h 44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24" h="44466">
                    <a:moveTo>
                      <a:pt x="464" y="43498"/>
                    </a:moveTo>
                    <a:cubicBezTo>
                      <a:pt x="1225" y="44641"/>
                      <a:pt x="2749" y="44736"/>
                      <a:pt x="3702" y="43974"/>
                    </a:cubicBezTo>
                    <a:lnTo>
                      <a:pt x="56185" y="4159"/>
                    </a:lnTo>
                    <a:cubicBezTo>
                      <a:pt x="57232" y="3397"/>
                      <a:pt x="57423" y="1873"/>
                      <a:pt x="56661" y="921"/>
                    </a:cubicBezTo>
                    <a:lnTo>
                      <a:pt x="56661" y="921"/>
                    </a:lnTo>
                    <a:cubicBezTo>
                      <a:pt x="55899" y="-127"/>
                      <a:pt x="54470" y="-317"/>
                      <a:pt x="53423" y="540"/>
                    </a:cubicBezTo>
                    <a:lnTo>
                      <a:pt x="940" y="40355"/>
                    </a:lnTo>
                    <a:cubicBezTo>
                      <a:pt x="-108" y="41116"/>
                      <a:pt x="-298" y="42640"/>
                      <a:pt x="464" y="43593"/>
                    </a:cubicBezTo>
                    <a:lnTo>
                      <a:pt x="464" y="43593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4" name="Freeform: Shape 2093">
                <a:extLst>
                  <a:ext uri="{FF2B5EF4-FFF2-40B4-BE49-F238E27FC236}">
                    <a16:creationId xmlns:a16="http://schemas.microsoft.com/office/drawing/2014/main" id="{CCD5CBE5-6477-4511-A2A0-BCDBD39AB7C8}"/>
                  </a:ext>
                </a:extLst>
              </p:cNvPr>
              <p:cNvSpPr/>
              <p:nvPr/>
            </p:nvSpPr>
            <p:spPr>
              <a:xfrm>
                <a:off x="4605540" y="3654183"/>
                <a:ext cx="64077" cy="49790"/>
              </a:xfrm>
              <a:custGeom>
                <a:avLst/>
                <a:gdLst>
                  <a:gd name="connsiteX0" fmla="*/ 559 w 64077"/>
                  <a:gd name="connsiteY0" fmla="*/ 48850 h 49790"/>
                  <a:gd name="connsiteX1" fmla="*/ 3797 w 64077"/>
                  <a:gd name="connsiteY1" fmla="*/ 49327 h 49790"/>
                  <a:gd name="connsiteX2" fmla="*/ 63138 w 64077"/>
                  <a:gd name="connsiteY2" fmla="*/ 4178 h 49790"/>
                  <a:gd name="connsiteX3" fmla="*/ 63614 w 64077"/>
                  <a:gd name="connsiteY3" fmla="*/ 940 h 49790"/>
                  <a:gd name="connsiteX4" fmla="*/ 63614 w 64077"/>
                  <a:gd name="connsiteY4" fmla="*/ 940 h 49790"/>
                  <a:gd name="connsiteX5" fmla="*/ 60376 w 64077"/>
                  <a:gd name="connsiteY5" fmla="*/ 464 h 49790"/>
                  <a:gd name="connsiteX6" fmla="*/ 940 w 64077"/>
                  <a:gd name="connsiteY6" fmla="*/ 45612 h 49790"/>
                  <a:gd name="connsiteX7" fmla="*/ 464 w 64077"/>
                  <a:gd name="connsiteY7" fmla="*/ 48850 h 49790"/>
                  <a:gd name="connsiteX8" fmla="*/ 464 w 64077"/>
                  <a:gd name="connsiteY8" fmla="*/ 48850 h 4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077" h="49790">
                    <a:moveTo>
                      <a:pt x="559" y="48850"/>
                    </a:moveTo>
                    <a:cubicBezTo>
                      <a:pt x="1321" y="49898"/>
                      <a:pt x="2749" y="50089"/>
                      <a:pt x="3797" y="49327"/>
                    </a:cubicBezTo>
                    <a:lnTo>
                      <a:pt x="63138" y="4178"/>
                    </a:lnTo>
                    <a:cubicBezTo>
                      <a:pt x="64186" y="3416"/>
                      <a:pt x="64376" y="1988"/>
                      <a:pt x="63614" y="940"/>
                    </a:cubicBezTo>
                    <a:lnTo>
                      <a:pt x="63614" y="940"/>
                    </a:lnTo>
                    <a:cubicBezTo>
                      <a:pt x="62852" y="-108"/>
                      <a:pt x="61328" y="-299"/>
                      <a:pt x="60376" y="464"/>
                    </a:cubicBezTo>
                    <a:lnTo>
                      <a:pt x="940" y="45612"/>
                    </a:lnTo>
                    <a:cubicBezTo>
                      <a:pt x="-108" y="46469"/>
                      <a:pt x="-298" y="47898"/>
                      <a:pt x="464" y="48850"/>
                    </a:cubicBezTo>
                    <a:lnTo>
                      <a:pt x="464" y="4885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5" name="Freeform: Shape 2094">
                <a:extLst>
                  <a:ext uri="{FF2B5EF4-FFF2-40B4-BE49-F238E27FC236}">
                    <a16:creationId xmlns:a16="http://schemas.microsoft.com/office/drawing/2014/main" id="{507118E1-D38C-32AB-5442-AA1230811E31}"/>
                  </a:ext>
                </a:extLst>
              </p:cNvPr>
              <p:cNvSpPr/>
              <p:nvPr/>
            </p:nvSpPr>
            <p:spPr>
              <a:xfrm>
                <a:off x="4606492" y="3637324"/>
                <a:ext cx="64172" cy="49885"/>
              </a:xfrm>
              <a:custGeom>
                <a:avLst/>
                <a:gdLst>
                  <a:gd name="connsiteX0" fmla="*/ 463 w 64172"/>
                  <a:gd name="connsiteY0" fmla="*/ 48946 h 49885"/>
                  <a:gd name="connsiteX1" fmla="*/ 3702 w 64172"/>
                  <a:gd name="connsiteY1" fmla="*/ 49422 h 49885"/>
                  <a:gd name="connsiteX2" fmla="*/ 63233 w 64172"/>
                  <a:gd name="connsiteY2" fmla="*/ 4178 h 49885"/>
                  <a:gd name="connsiteX3" fmla="*/ 63709 w 64172"/>
                  <a:gd name="connsiteY3" fmla="*/ 940 h 49885"/>
                  <a:gd name="connsiteX4" fmla="*/ 63709 w 64172"/>
                  <a:gd name="connsiteY4" fmla="*/ 940 h 49885"/>
                  <a:gd name="connsiteX5" fmla="*/ 60471 w 64172"/>
                  <a:gd name="connsiteY5" fmla="*/ 464 h 49885"/>
                  <a:gd name="connsiteX6" fmla="*/ 940 w 64172"/>
                  <a:gd name="connsiteY6" fmla="*/ 45612 h 49885"/>
                  <a:gd name="connsiteX7" fmla="*/ 463 w 64172"/>
                  <a:gd name="connsiteY7" fmla="*/ 48851 h 49885"/>
                  <a:gd name="connsiteX8" fmla="*/ 463 w 64172"/>
                  <a:gd name="connsiteY8" fmla="*/ 48851 h 4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172" h="49885">
                    <a:moveTo>
                      <a:pt x="463" y="48946"/>
                    </a:moveTo>
                    <a:cubicBezTo>
                      <a:pt x="1226" y="49993"/>
                      <a:pt x="2654" y="50184"/>
                      <a:pt x="3702" y="49422"/>
                    </a:cubicBezTo>
                    <a:lnTo>
                      <a:pt x="63233" y="4178"/>
                    </a:lnTo>
                    <a:cubicBezTo>
                      <a:pt x="64281" y="3416"/>
                      <a:pt x="64471" y="1892"/>
                      <a:pt x="63709" y="940"/>
                    </a:cubicBezTo>
                    <a:lnTo>
                      <a:pt x="63709" y="940"/>
                    </a:lnTo>
                    <a:cubicBezTo>
                      <a:pt x="62947" y="-108"/>
                      <a:pt x="61424" y="-299"/>
                      <a:pt x="60471" y="464"/>
                    </a:cubicBezTo>
                    <a:lnTo>
                      <a:pt x="940" y="45612"/>
                    </a:lnTo>
                    <a:cubicBezTo>
                      <a:pt x="-108" y="46374"/>
                      <a:pt x="-299" y="47898"/>
                      <a:pt x="463" y="48851"/>
                    </a:cubicBezTo>
                    <a:lnTo>
                      <a:pt x="463" y="488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6" name="Freeform: Shape 2095">
                <a:extLst>
                  <a:ext uri="{FF2B5EF4-FFF2-40B4-BE49-F238E27FC236}">
                    <a16:creationId xmlns:a16="http://schemas.microsoft.com/office/drawing/2014/main" id="{5E8DDF86-A631-1DB0-A754-5E6A2564E509}"/>
                  </a:ext>
                </a:extLst>
              </p:cNvPr>
              <p:cNvSpPr/>
              <p:nvPr/>
            </p:nvSpPr>
            <p:spPr>
              <a:xfrm>
                <a:off x="4606016" y="3624465"/>
                <a:ext cx="62553" cy="48493"/>
              </a:xfrm>
              <a:custGeom>
                <a:avLst/>
                <a:gdLst>
                  <a:gd name="connsiteX0" fmla="*/ 463 w 62553"/>
                  <a:gd name="connsiteY0" fmla="*/ 47612 h 48493"/>
                  <a:gd name="connsiteX1" fmla="*/ 3797 w 62553"/>
                  <a:gd name="connsiteY1" fmla="*/ 47993 h 48493"/>
                  <a:gd name="connsiteX2" fmla="*/ 61614 w 62553"/>
                  <a:gd name="connsiteY2" fmla="*/ 4178 h 48493"/>
                  <a:gd name="connsiteX3" fmla="*/ 62090 w 62553"/>
                  <a:gd name="connsiteY3" fmla="*/ 940 h 48493"/>
                  <a:gd name="connsiteX4" fmla="*/ 62090 w 62553"/>
                  <a:gd name="connsiteY4" fmla="*/ 940 h 48493"/>
                  <a:gd name="connsiteX5" fmla="*/ 58852 w 62553"/>
                  <a:gd name="connsiteY5" fmla="*/ 464 h 48493"/>
                  <a:gd name="connsiteX6" fmla="*/ 940 w 62553"/>
                  <a:gd name="connsiteY6" fmla="*/ 44183 h 48493"/>
                  <a:gd name="connsiteX7" fmla="*/ 463 w 62553"/>
                  <a:gd name="connsiteY7" fmla="*/ 47517 h 48493"/>
                  <a:gd name="connsiteX8" fmla="*/ 463 w 62553"/>
                  <a:gd name="connsiteY8" fmla="*/ 47517 h 4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553" h="48493">
                    <a:moveTo>
                      <a:pt x="463" y="47612"/>
                    </a:moveTo>
                    <a:cubicBezTo>
                      <a:pt x="1226" y="48660"/>
                      <a:pt x="2750" y="48755"/>
                      <a:pt x="3797" y="47993"/>
                    </a:cubicBezTo>
                    <a:lnTo>
                      <a:pt x="61614" y="4178"/>
                    </a:lnTo>
                    <a:cubicBezTo>
                      <a:pt x="62662" y="3416"/>
                      <a:pt x="62852" y="1988"/>
                      <a:pt x="62090" y="940"/>
                    </a:cubicBezTo>
                    <a:lnTo>
                      <a:pt x="62090" y="940"/>
                    </a:lnTo>
                    <a:cubicBezTo>
                      <a:pt x="61328" y="-108"/>
                      <a:pt x="59900" y="-299"/>
                      <a:pt x="58852" y="464"/>
                    </a:cubicBezTo>
                    <a:lnTo>
                      <a:pt x="940" y="44183"/>
                    </a:lnTo>
                    <a:cubicBezTo>
                      <a:pt x="-108" y="45040"/>
                      <a:pt x="-299" y="46469"/>
                      <a:pt x="463" y="47517"/>
                    </a:cubicBezTo>
                    <a:lnTo>
                      <a:pt x="463" y="4751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7" name="Freeform: Shape 2096">
                <a:extLst>
                  <a:ext uri="{FF2B5EF4-FFF2-40B4-BE49-F238E27FC236}">
                    <a16:creationId xmlns:a16="http://schemas.microsoft.com/office/drawing/2014/main" id="{B2F14B5A-4157-74D8-2E49-3ED62D15825E}"/>
                  </a:ext>
                </a:extLst>
              </p:cNvPr>
              <p:cNvSpPr/>
              <p:nvPr/>
            </p:nvSpPr>
            <p:spPr>
              <a:xfrm>
                <a:off x="4610778" y="3617512"/>
                <a:ext cx="46884" cy="36626"/>
              </a:xfrm>
              <a:custGeom>
                <a:avLst/>
                <a:gdLst>
                  <a:gd name="connsiteX0" fmla="*/ 559 w 46884"/>
                  <a:gd name="connsiteY0" fmla="*/ 35706 h 36626"/>
                  <a:gd name="connsiteX1" fmla="*/ 3797 w 46884"/>
                  <a:gd name="connsiteY1" fmla="*/ 36087 h 36626"/>
                  <a:gd name="connsiteX2" fmla="*/ 45993 w 46884"/>
                  <a:gd name="connsiteY2" fmla="*/ 4178 h 36626"/>
                  <a:gd name="connsiteX3" fmla="*/ 46374 w 46884"/>
                  <a:gd name="connsiteY3" fmla="*/ 940 h 36626"/>
                  <a:gd name="connsiteX4" fmla="*/ 46374 w 46884"/>
                  <a:gd name="connsiteY4" fmla="*/ 940 h 36626"/>
                  <a:gd name="connsiteX5" fmla="*/ 43136 w 46884"/>
                  <a:gd name="connsiteY5" fmla="*/ 463 h 36626"/>
                  <a:gd name="connsiteX6" fmla="*/ 940 w 46884"/>
                  <a:gd name="connsiteY6" fmla="*/ 32372 h 36626"/>
                  <a:gd name="connsiteX7" fmla="*/ 463 w 46884"/>
                  <a:gd name="connsiteY7" fmla="*/ 35611 h 36626"/>
                  <a:gd name="connsiteX8" fmla="*/ 463 w 46884"/>
                  <a:gd name="connsiteY8" fmla="*/ 35611 h 36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884" h="36626">
                    <a:moveTo>
                      <a:pt x="559" y="35706"/>
                    </a:moveTo>
                    <a:cubicBezTo>
                      <a:pt x="1321" y="36754"/>
                      <a:pt x="2845" y="36944"/>
                      <a:pt x="3797" y="36087"/>
                    </a:cubicBezTo>
                    <a:lnTo>
                      <a:pt x="45993" y="4178"/>
                    </a:lnTo>
                    <a:cubicBezTo>
                      <a:pt x="46946" y="3416"/>
                      <a:pt x="47231" y="1892"/>
                      <a:pt x="46374" y="940"/>
                    </a:cubicBezTo>
                    <a:lnTo>
                      <a:pt x="46374" y="940"/>
                    </a:lnTo>
                    <a:cubicBezTo>
                      <a:pt x="45612" y="-108"/>
                      <a:pt x="44183" y="-298"/>
                      <a:pt x="43136" y="463"/>
                    </a:cubicBezTo>
                    <a:lnTo>
                      <a:pt x="940" y="32372"/>
                    </a:lnTo>
                    <a:cubicBezTo>
                      <a:pt x="-108" y="33134"/>
                      <a:pt x="-299" y="34658"/>
                      <a:pt x="463" y="35611"/>
                    </a:cubicBezTo>
                    <a:lnTo>
                      <a:pt x="463" y="3561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8" name="Freeform: Shape 2097">
                <a:extLst>
                  <a:ext uri="{FF2B5EF4-FFF2-40B4-BE49-F238E27FC236}">
                    <a16:creationId xmlns:a16="http://schemas.microsoft.com/office/drawing/2014/main" id="{01BFB907-C3D6-E89F-A1A2-82897FF3C46B}"/>
                  </a:ext>
                </a:extLst>
              </p:cNvPr>
              <p:cNvSpPr/>
              <p:nvPr/>
            </p:nvSpPr>
            <p:spPr>
              <a:xfrm>
                <a:off x="4598669" y="3612389"/>
                <a:ext cx="79057" cy="75621"/>
              </a:xfrm>
              <a:custGeom>
                <a:avLst/>
                <a:gdLst>
                  <a:gd name="connsiteX0" fmla="*/ 79058 w 79057"/>
                  <a:gd name="connsiteY0" fmla="*/ 26446 h 75621"/>
                  <a:gd name="connsiteX1" fmla="*/ 33528 w 79057"/>
                  <a:gd name="connsiteY1" fmla="*/ 8635 h 75621"/>
                  <a:gd name="connsiteX2" fmla="*/ 0 w 79057"/>
                  <a:gd name="connsiteY2" fmla="*/ 72547 h 75621"/>
                  <a:gd name="connsiteX3" fmla="*/ 79058 w 79057"/>
                  <a:gd name="connsiteY3" fmla="*/ 26446 h 7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057" h="75621">
                    <a:moveTo>
                      <a:pt x="79058" y="26446"/>
                    </a:moveTo>
                    <a:cubicBezTo>
                      <a:pt x="79058" y="26446"/>
                      <a:pt x="64198" y="-18321"/>
                      <a:pt x="33528" y="8635"/>
                    </a:cubicBezTo>
                    <a:cubicBezTo>
                      <a:pt x="2762" y="35686"/>
                      <a:pt x="0" y="72547"/>
                      <a:pt x="0" y="72547"/>
                    </a:cubicBezTo>
                    <a:cubicBezTo>
                      <a:pt x="0" y="72547"/>
                      <a:pt x="1429" y="93407"/>
                      <a:pt x="79058" y="26446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4398452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9" name="Freeform: Shape 2098">
                <a:extLst>
                  <a:ext uri="{FF2B5EF4-FFF2-40B4-BE49-F238E27FC236}">
                    <a16:creationId xmlns:a16="http://schemas.microsoft.com/office/drawing/2014/main" id="{1B2C4388-168B-700D-D459-7470BEAA172D}"/>
                  </a:ext>
                </a:extLst>
              </p:cNvPr>
              <p:cNvSpPr/>
              <p:nvPr/>
            </p:nvSpPr>
            <p:spPr>
              <a:xfrm>
                <a:off x="4607861" y="3733704"/>
                <a:ext cx="425814" cy="1017291"/>
              </a:xfrm>
              <a:custGeom>
                <a:avLst/>
                <a:gdLst>
                  <a:gd name="connsiteX0" fmla="*/ 410955 w 425814"/>
                  <a:gd name="connsiteY0" fmla="*/ 1006602 h 1017291"/>
                  <a:gd name="connsiteX1" fmla="*/ 1666 w 425814"/>
                  <a:gd name="connsiteY1" fmla="*/ 17717 h 1017291"/>
                  <a:gd name="connsiteX2" fmla="*/ 4905 w 425814"/>
                  <a:gd name="connsiteY2" fmla="*/ 0 h 1017291"/>
                  <a:gd name="connsiteX3" fmla="*/ 425814 w 425814"/>
                  <a:gd name="connsiteY3" fmla="*/ 1016794 h 1017291"/>
                  <a:gd name="connsiteX4" fmla="*/ 417718 w 425814"/>
                  <a:gd name="connsiteY4" fmla="*/ 1015365 h 1017291"/>
                  <a:gd name="connsiteX5" fmla="*/ 410955 w 425814"/>
                  <a:gd name="connsiteY5" fmla="*/ 1006602 h 101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14" h="1017291">
                    <a:moveTo>
                      <a:pt x="410955" y="1006602"/>
                    </a:moveTo>
                    <a:lnTo>
                      <a:pt x="1666" y="17717"/>
                    </a:lnTo>
                    <a:cubicBezTo>
                      <a:pt x="-1477" y="10001"/>
                      <a:pt x="-49" y="2096"/>
                      <a:pt x="4905" y="0"/>
                    </a:cubicBezTo>
                    <a:lnTo>
                      <a:pt x="425814" y="1016794"/>
                    </a:lnTo>
                    <a:cubicBezTo>
                      <a:pt x="423338" y="1017842"/>
                      <a:pt x="420480" y="1017175"/>
                      <a:pt x="417718" y="1015365"/>
                    </a:cubicBezTo>
                    <a:cubicBezTo>
                      <a:pt x="415051" y="1013555"/>
                      <a:pt x="412575" y="1010412"/>
                      <a:pt x="410955" y="1006602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0" name="Freeform: Shape 2099">
                <a:extLst>
                  <a:ext uri="{FF2B5EF4-FFF2-40B4-BE49-F238E27FC236}">
                    <a16:creationId xmlns:a16="http://schemas.microsoft.com/office/drawing/2014/main" id="{930301DB-1B5F-FEFB-235D-FE095A0580C2}"/>
                  </a:ext>
                </a:extLst>
              </p:cNvPr>
              <p:cNvSpPr/>
              <p:nvPr/>
            </p:nvSpPr>
            <p:spPr>
              <a:xfrm>
                <a:off x="4946808" y="4565523"/>
                <a:ext cx="126297" cy="252329"/>
              </a:xfrm>
              <a:custGeom>
                <a:avLst/>
                <a:gdLst>
                  <a:gd name="connsiteX0" fmla="*/ 88201 w 126297"/>
                  <a:gd name="connsiteY0" fmla="*/ 240030 h 252329"/>
                  <a:gd name="connsiteX1" fmla="*/ 0 w 126297"/>
                  <a:gd name="connsiteY1" fmla="*/ 10287 h 252329"/>
                  <a:gd name="connsiteX2" fmla="*/ 24765 w 126297"/>
                  <a:gd name="connsiteY2" fmla="*/ 0 h 252329"/>
                  <a:gd name="connsiteX3" fmla="*/ 124777 w 126297"/>
                  <a:gd name="connsiteY3" fmla="*/ 224885 h 252329"/>
                  <a:gd name="connsiteX4" fmla="*/ 114014 w 126297"/>
                  <a:gd name="connsiteY4" fmla="*/ 250793 h 252329"/>
                  <a:gd name="connsiteX5" fmla="*/ 98869 w 126297"/>
                  <a:gd name="connsiteY5" fmla="*/ 250793 h 252329"/>
                  <a:gd name="connsiteX6" fmla="*/ 88201 w 126297"/>
                  <a:gd name="connsiteY6" fmla="*/ 240030 h 252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97" h="252329">
                    <a:moveTo>
                      <a:pt x="88201" y="240030"/>
                    </a:moveTo>
                    <a:lnTo>
                      <a:pt x="0" y="10287"/>
                    </a:lnTo>
                    <a:lnTo>
                      <a:pt x="24765" y="0"/>
                    </a:lnTo>
                    <a:lnTo>
                      <a:pt x="124777" y="224885"/>
                    </a:lnTo>
                    <a:cubicBezTo>
                      <a:pt x="128968" y="234982"/>
                      <a:pt x="124206" y="246602"/>
                      <a:pt x="114014" y="250793"/>
                    </a:cubicBezTo>
                    <a:cubicBezTo>
                      <a:pt x="108966" y="252889"/>
                      <a:pt x="103537" y="252793"/>
                      <a:pt x="98869" y="250793"/>
                    </a:cubicBezTo>
                    <a:cubicBezTo>
                      <a:pt x="94202" y="248888"/>
                      <a:pt x="90297" y="245173"/>
                      <a:pt x="88201" y="24003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1" name="Freeform: Shape 2100">
                <a:extLst>
                  <a:ext uri="{FF2B5EF4-FFF2-40B4-BE49-F238E27FC236}">
                    <a16:creationId xmlns:a16="http://schemas.microsoft.com/office/drawing/2014/main" id="{ECDF4BAA-53D9-6C22-4435-6997983B36FE}"/>
                  </a:ext>
                </a:extLst>
              </p:cNvPr>
              <p:cNvSpPr/>
              <p:nvPr/>
            </p:nvSpPr>
            <p:spPr>
              <a:xfrm>
                <a:off x="4946808" y="4571428"/>
                <a:ext cx="112204" cy="246334"/>
              </a:xfrm>
              <a:custGeom>
                <a:avLst/>
                <a:gdLst>
                  <a:gd name="connsiteX0" fmla="*/ 88201 w 112204"/>
                  <a:gd name="connsiteY0" fmla="*/ 234124 h 246334"/>
                  <a:gd name="connsiteX1" fmla="*/ 98869 w 112204"/>
                  <a:gd name="connsiteY1" fmla="*/ 244888 h 246334"/>
                  <a:gd name="connsiteX2" fmla="*/ 112204 w 112204"/>
                  <a:gd name="connsiteY2" fmla="*/ 245459 h 246334"/>
                  <a:gd name="connsiteX3" fmla="*/ 10573 w 112204"/>
                  <a:gd name="connsiteY3" fmla="*/ 0 h 246334"/>
                  <a:gd name="connsiteX4" fmla="*/ 0 w 112204"/>
                  <a:gd name="connsiteY4" fmla="*/ 4381 h 246334"/>
                  <a:gd name="connsiteX5" fmla="*/ 88201 w 112204"/>
                  <a:gd name="connsiteY5" fmla="*/ 234124 h 246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204" h="246334">
                    <a:moveTo>
                      <a:pt x="88201" y="234124"/>
                    </a:moveTo>
                    <a:cubicBezTo>
                      <a:pt x="90297" y="239173"/>
                      <a:pt x="94297" y="242983"/>
                      <a:pt x="98869" y="244888"/>
                    </a:cubicBezTo>
                    <a:cubicBezTo>
                      <a:pt x="102965" y="246602"/>
                      <a:pt x="107632" y="246793"/>
                      <a:pt x="112204" y="245459"/>
                    </a:cubicBezTo>
                    <a:cubicBezTo>
                      <a:pt x="78296" y="163639"/>
                      <a:pt x="44482" y="81820"/>
                      <a:pt x="10573" y="0"/>
                    </a:cubicBezTo>
                    <a:lnTo>
                      <a:pt x="0" y="4381"/>
                    </a:lnTo>
                    <a:lnTo>
                      <a:pt x="88201" y="23412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56" name="Graphic 36">
              <a:extLst>
                <a:ext uri="{FF2B5EF4-FFF2-40B4-BE49-F238E27FC236}">
                  <a16:creationId xmlns:a16="http://schemas.microsoft.com/office/drawing/2014/main" id="{2F21D665-809E-2237-E80C-051B90152441}"/>
                </a:ext>
              </a:extLst>
            </p:cNvPr>
            <p:cNvGrpSpPr/>
            <p:nvPr/>
          </p:nvGrpSpPr>
          <p:grpSpPr>
            <a:xfrm>
              <a:off x="6036073" y="4275673"/>
              <a:ext cx="845183" cy="1667471"/>
              <a:chOff x="4396973" y="3740348"/>
              <a:chExt cx="585054" cy="1154260"/>
            </a:xfrm>
          </p:grpSpPr>
          <p:sp>
            <p:nvSpPr>
              <p:cNvPr id="2080" name="Freeform: Shape 2079">
                <a:extLst>
                  <a:ext uri="{FF2B5EF4-FFF2-40B4-BE49-F238E27FC236}">
                    <a16:creationId xmlns:a16="http://schemas.microsoft.com/office/drawing/2014/main" id="{8D218AAD-BDEE-A48C-B80A-22FBE581B074}"/>
                  </a:ext>
                </a:extLst>
              </p:cNvPr>
              <p:cNvSpPr/>
              <p:nvPr/>
            </p:nvSpPr>
            <p:spPr>
              <a:xfrm>
                <a:off x="4516808" y="3810062"/>
                <a:ext cx="430708" cy="1017810"/>
              </a:xfrm>
              <a:custGeom>
                <a:avLst/>
                <a:gdLst>
                  <a:gd name="connsiteX0" fmla="*/ 428952 w 430708"/>
                  <a:gd name="connsiteY0" fmla="*/ 999491 h 1017810"/>
                  <a:gd name="connsiteX1" fmla="*/ 19663 w 430708"/>
                  <a:gd name="connsiteY1" fmla="*/ 10700 h 1017810"/>
                  <a:gd name="connsiteX2" fmla="*/ 4899 w 430708"/>
                  <a:gd name="connsiteY2" fmla="*/ 509 h 1017810"/>
                  <a:gd name="connsiteX3" fmla="*/ 232 w 430708"/>
                  <a:gd name="connsiteY3" fmla="*/ 7176 h 1017810"/>
                  <a:gd name="connsiteX4" fmla="*/ 1756 w 430708"/>
                  <a:gd name="connsiteY4" fmla="*/ 18225 h 1017810"/>
                  <a:gd name="connsiteX5" fmla="*/ 411045 w 430708"/>
                  <a:gd name="connsiteY5" fmla="*/ 1007015 h 1017810"/>
                  <a:gd name="connsiteX6" fmla="*/ 425809 w 430708"/>
                  <a:gd name="connsiteY6" fmla="*/ 1017302 h 1017810"/>
                  <a:gd name="connsiteX7" fmla="*/ 430476 w 430708"/>
                  <a:gd name="connsiteY7" fmla="*/ 1010540 h 1017810"/>
                  <a:gd name="connsiteX8" fmla="*/ 428952 w 430708"/>
                  <a:gd name="connsiteY8" fmla="*/ 999491 h 101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08" h="1017810">
                    <a:moveTo>
                      <a:pt x="428952" y="999491"/>
                    </a:moveTo>
                    <a:lnTo>
                      <a:pt x="19663" y="10700"/>
                    </a:lnTo>
                    <a:cubicBezTo>
                      <a:pt x="16424" y="2985"/>
                      <a:pt x="9852" y="-1587"/>
                      <a:pt x="4899" y="509"/>
                    </a:cubicBezTo>
                    <a:cubicBezTo>
                      <a:pt x="2423" y="1556"/>
                      <a:pt x="803" y="4033"/>
                      <a:pt x="232" y="7176"/>
                    </a:cubicBezTo>
                    <a:cubicBezTo>
                      <a:pt x="-340" y="10415"/>
                      <a:pt x="137" y="14320"/>
                      <a:pt x="1756" y="18225"/>
                    </a:cubicBezTo>
                    <a:lnTo>
                      <a:pt x="411045" y="1007015"/>
                    </a:lnTo>
                    <a:cubicBezTo>
                      <a:pt x="414284" y="1014826"/>
                      <a:pt x="420856" y="1019398"/>
                      <a:pt x="425809" y="1017302"/>
                    </a:cubicBezTo>
                    <a:cubicBezTo>
                      <a:pt x="428285" y="1016255"/>
                      <a:pt x="429905" y="1013683"/>
                      <a:pt x="430476" y="1010540"/>
                    </a:cubicBezTo>
                    <a:cubicBezTo>
                      <a:pt x="431048" y="1007396"/>
                      <a:pt x="430571" y="1003396"/>
                      <a:pt x="428952" y="999491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1" name="Freeform: Shape 2080">
                <a:extLst>
                  <a:ext uri="{FF2B5EF4-FFF2-40B4-BE49-F238E27FC236}">
                    <a16:creationId xmlns:a16="http://schemas.microsoft.com/office/drawing/2014/main" id="{2B71AC7E-B0D1-A753-2D0A-6ED5771B0A1A}"/>
                  </a:ext>
                </a:extLst>
              </p:cNvPr>
              <p:cNvSpPr/>
              <p:nvPr/>
            </p:nvSpPr>
            <p:spPr>
              <a:xfrm>
                <a:off x="4396973" y="3740348"/>
                <a:ext cx="143115" cy="105084"/>
              </a:xfrm>
              <a:custGeom>
                <a:avLst/>
                <a:gdLst>
                  <a:gd name="connsiteX0" fmla="*/ 128637 w 143115"/>
                  <a:gd name="connsiteY0" fmla="*/ 105084 h 105084"/>
                  <a:gd name="connsiteX1" fmla="*/ 95776 w 143115"/>
                  <a:gd name="connsiteY1" fmla="*/ 74604 h 105084"/>
                  <a:gd name="connsiteX2" fmla="*/ 3860 w 143115"/>
                  <a:gd name="connsiteY2" fmla="*/ 43648 h 105084"/>
                  <a:gd name="connsiteX3" fmla="*/ 104444 w 143115"/>
                  <a:gd name="connsiteY3" fmla="*/ 21359 h 105084"/>
                  <a:gd name="connsiteX4" fmla="*/ 143115 w 143115"/>
                  <a:gd name="connsiteY4" fmla="*/ 89463 h 105084"/>
                  <a:gd name="connsiteX5" fmla="*/ 128637 w 143115"/>
                  <a:gd name="connsiteY5" fmla="*/ 105084 h 10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5" h="105084">
                    <a:moveTo>
                      <a:pt x="128637" y="105084"/>
                    </a:moveTo>
                    <a:cubicBezTo>
                      <a:pt x="128637" y="105084"/>
                      <a:pt x="119208" y="78319"/>
                      <a:pt x="95776" y="74604"/>
                    </a:cubicBezTo>
                    <a:cubicBezTo>
                      <a:pt x="72345" y="70794"/>
                      <a:pt x="24720" y="93940"/>
                      <a:pt x="3860" y="43648"/>
                    </a:cubicBezTo>
                    <a:cubicBezTo>
                      <a:pt x="-16905" y="-6644"/>
                      <a:pt x="50342" y="-12645"/>
                      <a:pt x="104444" y="21359"/>
                    </a:cubicBezTo>
                    <a:cubicBezTo>
                      <a:pt x="136353" y="42600"/>
                      <a:pt x="143115" y="89463"/>
                      <a:pt x="143115" y="89463"/>
                    </a:cubicBezTo>
                    <a:lnTo>
                      <a:pt x="128637" y="105084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2" name="Freeform: Shape 2081">
                <a:extLst>
                  <a:ext uri="{FF2B5EF4-FFF2-40B4-BE49-F238E27FC236}">
                    <a16:creationId xmlns:a16="http://schemas.microsoft.com/office/drawing/2014/main" id="{4C3F9681-97C0-8424-F832-C0D1F4016460}"/>
                  </a:ext>
                </a:extLst>
              </p:cNvPr>
              <p:cNvSpPr/>
              <p:nvPr/>
            </p:nvSpPr>
            <p:spPr>
              <a:xfrm>
                <a:off x="4437767" y="3795592"/>
                <a:ext cx="69962" cy="13574"/>
              </a:xfrm>
              <a:custGeom>
                <a:avLst/>
                <a:gdLst>
                  <a:gd name="connsiteX0" fmla="*/ 69938 w 69962"/>
                  <a:gd name="connsiteY0" fmla="*/ 2025 h 13574"/>
                  <a:gd name="connsiteX1" fmla="*/ 67937 w 69962"/>
                  <a:gd name="connsiteY1" fmla="*/ 4596 h 13574"/>
                  <a:gd name="connsiteX2" fmla="*/ 2596 w 69962"/>
                  <a:gd name="connsiteY2" fmla="*/ 13550 h 13574"/>
                  <a:gd name="connsiteX3" fmla="*/ 24 w 69962"/>
                  <a:gd name="connsiteY3" fmla="*/ 11550 h 13574"/>
                  <a:gd name="connsiteX4" fmla="*/ 24 w 69962"/>
                  <a:gd name="connsiteY4" fmla="*/ 11550 h 13574"/>
                  <a:gd name="connsiteX5" fmla="*/ 2025 w 69962"/>
                  <a:gd name="connsiteY5" fmla="*/ 8978 h 13574"/>
                  <a:gd name="connsiteX6" fmla="*/ 67271 w 69962"/>
                  <a:gd name="connsiteY6" fmla="*/ 24 h 13574"/>
                  <a:gd name="connsiteX7" fmla="*/ 69938 w 69962"/>
                  <a:gd name="connsiteY7" fmla="*/ 2025 h 13574"/>
                  <a:gd name="connsiteX8" fmla="*/ 69938 w 69962"/>
                  <a:gd name="connsiteY8" fmla="*/ 2025 h 1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62" h="13574">
                    <a:moveTo>
                      <a:pt x="69938" y="2025"/>
                    </a:moveTo>
                    <a:cubicBezTo>
                      <a:pt x="70128" y="3263"/>
                      <a:pt x="69176" y="4406"/>
                      <a:pt x="67937" y="4596"/>
                    </a:cubicBezTo>
                    <a:lnTo>
                      <a:pt x="2596" y="13550"/>
                    </a:lnTo>
                    <a:cubicBezTo>
                      <a:pt x="1358" y="13740"/>
                      <a:pt x="120" y="12788"/>
                      <a:pt x="24" y="11550"/>
                    </a:cubicBezTo>
                    <a:lnTo>
                      <a:pt x="24" y="11550"/>
                    </a:lnTo>
                    <a:cubicBezTo>
                      <a:pt x="-166" y="10311"/>
                      <a:pt x="786" y="9073"/>
                      <a:pt x="2025" y="8978"/>
                    </a:cubicBezTo>
                    <a:lnTo>
                      <a:pt x="67271" y="24"/>
                    </a:lnTo>
                    <a:cubicBezTo>
                      <a:pt x="68604" y="-166"/>
                      <a:pt x="69747" y="786"/>
                      <a:pt x="69938" y="2025"/>
                    </a:cubicBezTo>
                    <a:lnTo>
                      <a:pt x="69938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3" name="Freeform: Shape 2082">
                <a:extLst>
                  <a:ext uri="{FF2B5EF4-FFF2-40B4-BE49-F238E27FC236}">
                    <a16:creationId xmlns:a16="http://schemas.microsoft.com/office/drawing/2014/main" id="{9EEAB443-C24B-9188-896C-FCBE5E6D5CA7}"/>
                  </a:ext>
                </a:extLst>
              </p:cNvPr>
              <p:cNvSpPr/>
              <p:nvPr/>
            </p:nvSpPr>
            <p:spPr>
              <a:xfrm>
                <a:off x="4426052" y="3782162"/>
                <a:ext cx="78629" cy="14621"/>
              </a:xfrm>
              <a:custGeom>
                <a:avLst/>
                <a:gdLst>
                  <a:gd name="connsiteX0" fmla="*/ 78606 w 78629"/>
                  <a:gd name="connsiteY0" fmla="*/ 1929 h 14621"/>
                  <a:gd name="connsiteX1" fmla="*/ 76605 w 78629"/>
                  <a:gd name="connsiteY1" fmla="*/ 4596 h 14621"/>
                  <a:gd name="connsiteX2" fmla="*/ 2691 w 78629"/>
                  <a:gd name="connsiteY2" fmla="*/ 14598 h 14621"/>
                  <a:gd name="connsiteX3" fmla="*/ 24 w 78629"/>
                  <a:gd name="connsiteY3" fmla="*/ 12597 h 14621"/>
                  <a:gd name="connsiteX4" fmla="*/ 24 w 78629"/>
                  <a:gd name="connsiteY4" fmla="*/ 12597 h 14621"/>
                  <a:gd name="connsiteX5" fmla="*/ 2025 w 78629"/>
                  <a:gd name="connsiteY5" fmla="*/ 10026 h 14621"/>
                  <a:gd name="connsiteX6" fmla="*/ 75939 w 78629"/>
                  <a:gd name="connsiteY6" fmla="*/ 24 h 14621"/>
                  <a:gd name="connsiteX7" fmla="*/ 78606 w 78629"/>
                  <a:gd name="connsiteY7" fmla="*/ 2025 h 14621"/>
                  <a:gd name="connsiteX8" fmla="*/ 78606 w 78629"/>
                  <a:gd name="connsiteY8" fmla="*/ 2025 h 14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621">
                    <a:moveTo>
                      <a:pt x="78606" y="1929"/>
                    </a:moveTo>
                    <a:cubicBezTo>
                      <a:pt x="78796" y="3168"/>
                      <a:pt x="77844" y="4406"/>
                      <a:pt x="76605" y="4596"/>
                    </a:cubicBezTo>
                    <a:lnTo>
                      <a:pt x="2691" y="14598"/>
                    </a:lnTo>
                    <a:cubicBezTo>
                      <a:pt x="1358" y="14788"/>
                      <a:pt x="215" y="13836"/>
                      <a:pt x="24" y="12597"/>
                    </a:cubicBezTo>
                    <a:lnTo>
                      <a:pt x="24" y="12597"/>
                    </a:lnTo>
                    <a:cubicBezTo>
                      <a:pt x="-166" y="11359"/>
                      <a:pt x="786" y="10216"/>
                      <a:pt x="2025" y="10026"/>
                    </a:cubicBezTo>
                    <a:lnTo>
                      <a:pt x="75939" y="24"/>
                    </a:lnTo>
                    <a:cubicBezTo>
                      <a:pt x="77177" y="-166"/>
                      <a:pt x="78415" y="786"/>
                      <a:pt x="78606" y="2025"/>
                    </a:cubicBezTo>
                    <a:lnTo>
                      <a:pt x="78606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4" name="Freeform: Shape 2083">
                <a:extLst>
                  <a:ext uri="{FF2B5EF4-FFF2-40B4-BE49-F238E27FC236}">
                    <a16:creationId xmlns:a16="http://schemas.microsoft.com/office/drawing/2014/main" id="{032BD464-FEC1-4A00-E43E-14FE84CA85A0}"/>
                  </a:ext>
                </a:extLst>
              </p:cNvPr>
              <p:cNvSpPr/>
              <p:nvPr/>
            </p:nvSpPr>
            <p:spPr>
              <a:xfrm>
                <a:off x="4413383" y="3770749"/>
                <a:ext cx="78822" cy="14795"/>
              </a:xfrm>
              <a:custGeom>
                <a:avLst/>
                <a:gdLst>
                  <a:gd name="connsiteX0" fmla="*/ 78796 w 78822"/>
                  <a:gd name="connsiteY0" fmla="*/ 2007 h 14795"/>
                  <a:gd name="connsiteX1" fmla="*/ 76796 w 78822"/>
                  <a:gd name="connsiteY1" fmla="*/ 4674 h 14795"/>
                  <a:gd name="connsiteX2" fmla="*/ 2691 w 78822"/>
                  <a:gd name="connsiteY2" fmla="*/ 14771 h 14795"/>
                  <a:gd name="connsiteX3" fmla="*/ 24 w 78822"/>
                  <a:gd name="connsiteY3" fmla="*/ 12771 h 14795"/>
                  <a:gd name="connsiteX4" fmla="*/ 24 w 78822"/>
                  <a:gd name="connsiteY4" fmla="*/ 12771 h 14795"/>
                  <a:gd name="connsiteX5" fmla="*/ 2025 w 78822"/>
                  <a:gd name="connsiteY5" fmla="*/ 10104 h 14795"/>
                  <a:gd name="connsiteX6" fmla="*/ 76129 w 78822"/>
                  <a:gd name="connsiteY6" fmla="*/ 7 h 14795"/>
                  <a:gd name="connsiteX7" fmla="*/ 78796 w 78822"/>
                  <a:gd name="connsiteY7" fmla="*/ 2007 h 14795"/>
                  <a:gd name="connsiteX8" fmla="*/ 78796 w 78822"/>
                  <a:gd name="connsiteY8" fmla="*/ 2007 h 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2" h="14795">
                    <a:moveTo>
                      <a:pt x="78796" y="2007"/>
                    </a:moveTo>
                    <a:cubicBezTo>
                      <a:pt x="78987" y="3341"/>
                      <a:pt x="78129" y="4484"/>
                      <a:pt x="76796" y="4674"/>
                    </a:cubicBezTo>
                    <a:lnTo>
                      <a:pt x="2691" y="14771"/>
                    </a:lnTo>
                    <a:cubicBezTo>
                      <a:pt x="1453" y="14962"/>
                      <a:pt x="215" y="14009"/>
                      <a:pt x="24" y="12771"/>
                    </a:cubicBezTo>
                    <a:lnTo>
                      <a:pt x="24" y="12771"/>
                    </a:lnTo>
                    <a:cubicBezTo>
                      <a:pt x="-166" y="11437"/>
                      <a:pt x="786" y="10294"/>
                      <a:pt x="2025" y="10104"/>
                    </a:cubicBezTo>
                    <a:lnTo>
                      <a:pt x="76129" y="7"/>
                    </a:lnTo>
                    <a:cubicBezTo>
                      <a:pt x="77462" y="-88"/>
                      <a:pt x="78606" y="769"/>
                      <a:pt x="78796" y="2007"/>
                    </a:cubicBezTo>
                    <a:lnTo>
                      <a:pt x="78796" y="200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5" name="Freeform: Shape 2084">
                <a:extLst>
                  <a:ext uri="{FF2B5EF4-FFF2-40B4-BE49-F238E27FC236}">
                    <a16:creationId xmlns:a16="http://schemas.microsoft.com/office/drawing/2014/main" id="{C74321E3-3E60-B6EF-926A-E9B9158E20F4}"/>
                  </a:ext>
                </a:extLst>
              </p:cNvPr>
              <p:cNvSpPr/>
              <p:nvPr/>
            </p:nvSpPr>
            <p:spPr>
              <a:xfrm>
                <a:off x="4405952" y="3760445"/>
                <a:ext cx="76607" cy="14624"/>
              </a:xfrm>
              <a:custGeom>
                <a:avLst/>
                <a:gdLst>
                  <a:gd name="connsiteX0" fmla="*/ 76512 w 76607"/>
                  <a:gd name="connsiteY0" fmla="*/ 2025 h 14624"/>
                  <a:gd name="connsiteX1" fmla="*/ 74512 w 76607"/>
                  <a:gd name="connsiteY1" fmla="*/ 4692 h 14624"/>
                  <a:gd name="connsiteX2" fmla="*/ 2598 w 76607"/>
                  <a:gd name="connsiteY2" fmla="*/ 14598 h 14624"/>
                  <a:gd name="connsiteX3" fmla="*/ 26 w 76607"/>
                  <a:gd name="connsiteY3" fmla="*/ 12597 h 14624"/>
                  <a:gd name="connsiteX4" fmla="*/ 26 w 76607"/>
                  <a:gd name="connsiteY4" fmla="*/ 12597 h 14624"/>
                  <a:gd name="connsiteX5" fmla="*/ 2027 w 76607"/>
                  <a:gd name="connsiteY5" fmla="*/ 9930 h 14624"/>
                  <a:gd name="connsiteX6" fmla="*/ 73940 w 76607"/>
                  <a:gd name="connsiteY6" fmla="*/ 24 h 14624"/>
                  <a:gd name="connsiteX7" fmla="*/ 76607 w 76607"/>
                  <a:gd name="connsiteY7" fmla="*/ 2025 h 14624"/>
                  <a:gd name="connsiteX8" fmla="*/ 76607 w 76607"/>
                  <a:gd name="connsiteY8" fmla="*/ 2025 h 14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07" h="14624">
                    <a:moveTo>
                      <a:pt x="76512" y="2025"/>
                    </a:moveTo>
                    <a:cubicBezTo>
                      <a:pt x="76703" y="3263"/>
                      <a:pt x="75750" y="4501"/>
                      <a:pt x="74512" y="4692"/>
                    </a:cubicBezTo>
                    <a:lnTo>
                      <a:pt x="2598" y="14598"/>
                    </a:lnTo>
                    <a:cubicBezTo>
                      <a:pt x="1360" y="14788"/>
                      <a:pt x="217" y="13931"/>
                      <a:pt x="26" y="12597"/>
                    </a:cubicBezTo>
                    <a:lnTo>
                      <a:pt x="26" y="12597"/>
                    </a:lnTo>
                    <a:cubicBezTo>
                      <a:pt x="-164" y="11264"/>
                      <a:pt x="693" y="10216"/>
                      <a:pt x="2027" y="9930"/>
                    </a:cubicBezTo>
                    <a:lnTo>
                      <a:pt x="73940" y="24"/>
                    </a:lnTo>
                    <a:cubicBezTo>
                      <a:pt x="75179" y="-166"/>
                      <a:pt x="76417" y="786"/>
                      <a:pt x="76607" y="2025"/>
                    </a:cubicBezTo>
                    <a:lnTo>
                      <a:pt x="76607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6" name="Freeform: Shape 2085">
                <a:extLst>
                  <a:ext uri="{FF2B5EF4-FFF2-40B4-BE49-F238E27FC236}">
                    <a16:creationId xmlns:a16="http://schemas.microsoft.com/office/drawing/2014/main" id="{A5192B8B-E2A8-0D12-84B7-6FAA665C4244}"/>
                  </a:ext>
                </a:extLst>
              </p:cNvPr>
              <p:cNvSpPr/>
              <p:nvPr/>
            </p:nvSpPr>
            <p:spPr>
              <a:xfrm>
                <a:off x="4408811" y="3750651"/>
                <a:ext cx="57079" cy="11844"/>
              </a:xfrm>
              <a:custGeom>
                <a:avLst/>
                <a:gdLst>
                  <a:gd name="connsiteX0" fmla="*/ 56984 w 57079"/>
                  <a:gd name="connsiteY0" fmla="*/ 2008 h 11844"/>
                  <a:gd name="connsiteX1" fmla="*/ 54984 w 57079"/>
                  <a:gd name="connsiteY1" fmla="*/ 4579 h 11844"/>
                  <a:gd name="connsiteX2" fmla="*/ 2596 w 57079"/>
                  <a:gd name="connsiteY2" fmla="*/ 11818 h 11844"/>
                  <a:gd name="connsiteX3" fmla="*/ 24 w 57079"/>
                  <a:gd name="connsiteY3" fmla="*/ 9818 h 11844"/>
                  <a:gd name="connsiteX4" fmla="*/ 24 w 57079"/>
                  <a:gd name="connsiteY4" fmla="*/ 9818 h 11844"/>
                  <a:gd name="connsiteX5" fmla="*/ 2025 w 57079"/>
                  <a:gd name="connsiteY5" fmla="*/ 7246 h 11844"/>
                  <a:gd name="connsiteX6" fmla="*/ 54412 w 57079"/>
                  <a:gd name="connsiteY6" fmla="*/ 7 h 11844"/>
                  <a:gd name="connsiteX7" fmla="*/ 57079 w 57079"/>
                  <a:gd name="connsiteY7" fmla="*/ 2008 h 11844"/>
                  <a:gd name="connsiteX8" fmla="*/ 57079 w 57079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79" h="11844">
                    <a:moveTo>
                      <a:pt x="56984" y="2008"/>
                    </a:moveTo>
                    <a:cubicBezTo>
                      <a:pt x="57174" y="3341"/>
                      <a:pt x="56222" y="4484"/>
                      <a:pt x="54984" y="4579"/>
                    </a:cubicBezTo>
                    <a:lnTo>
                      <a:pt x="2596" y="11818"/>
                    </a:lnTo>
                    <a:cubicBezTo>
                      <a:pt x="1358" y="12009"/>
                      <a:pt x="120" y="11152"/>
                      <a:pt x="24" y="9818"/>
                    </a:cubicBezTo>
                    <a:lnTo>
                      <a:pt x="24" y="9818"/>
                    </a:lnTo>
                    <a:cubicBezTo>
                      <a:pt x="-166" y="8580"/>
                      <a:pt x="786" y="7342"/>
                      <a:pt x="2025" y="7246"/>
                    </a:cubicBezTo>
                    <a:lnTo>
                      <a:pt x="54412" y="7"/>
                    </a:lnTo>
                    <a:cubicBezTo>
                      <a:pt x="55650" y="-88"/>
                      <a:pt x="56793" y="769"/>
                      <a:pt x="57079" y="2008"/>
                    </a:cubicBezTo>
                    <a:lnTo>
                      <a:pt x="57079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7" name="Freeform: Shape 2086">
                <a:extLst>
                  <a:ext uri="{FF2B5EF4-FFF2-40B4-BE49-F238E27FC236}">
                    <a16:creationId xmlns:a16="http://schemas.microsoft.com/office/drawing/2014/main" id="{77850CFB-609E-8CD0-19B3-CADDB6E5737B}"/>
                  </a:ext>
                </a:extLst>
              </p:cNvPr>
              <p:cNvSpPr/>
              <p:nvPr/>
            </p:nvSpPr>
            <p:spPr>
              <a:xfrm>
                <a:off x="4403163" y="3744371"/>
                <a:ext cx="94677" cy="44959"/>
              </a:xfrm>
              <a:custGeom>
                <a:avLst/>
                <a:gdLst>
                  <a:gd name="connsiteX0" fmla="*/ 5482 w 94677"/>
                  <a:gd name="connsiteY0" fmla="*/ 44959 h 44959"/>
                  <a:gd name="connsiteX1" fmla="*/ 25104 w 94677"/>
                  <a:gd name="connsiteY1" fmla="*/ 192 h 44959"/>
                  <a:gd name="connsiteX2" fmla="*/ 94065 w 94677"/>
                  <a:gd name="connsiteY2" fmla="*/ 21719 h 44959"/>
                  <a:gd name="connsiteX3" fmla="*/ 5482 w 94677"/>
                  <a:gd name="connsiteY3" fmla="*/ 44959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77" h="44959">
                    <a:moveTo>
                      <a:pt x="5482" y="44959"/>
                    </a:moveTo>
                    <a:cubicBezTo>
                      <a:pt x="5482" y="44959"/>
                      <a:pt x="-15663" y="2859"/>
                      <a:pt x="25104" y="192"/>
                    </a:cubicBezTo>
                    <a:cubicBezTo>
                      <a:pt x="65966" y="-2380"/>
                      <a:pt x="94065" y="21719"/>
                      <a:pt x="94065" y="21719"/>
                    </a:cubicBezTo>
                    <a:cubicBezTo>
                      <a:pt x="94065" y="21719"/>
                      <a:pt x="107781" y="37530"/>
                      <a:pt x="5482" y="44959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2749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8" name="Freeform: Shape 2087">
                <a:extLst>
                  <a:ext uri="{FF2B5EF4-FFF2-40B4-BE49-F238E27FC236}">
                    <a16:creationId xmlns:a16="http://schemas.microsoft.com/office/drawing/2014/main" id="{26C03EE2-E391-22F2-094A-0D80B924A103}"/>
                  </a:ext>
                </a:extLst>
              </p:cNvPr>
              <p:cNvSpPr/>
              <p:nvPr/>
            </p:nvSpPr>
            <p:spPr>
              <a:xfrm>
                <a:off x="4521707" y="3810062"/>
                <a:ext cx="425808" cy="1017302"/>
              </a:xfrm>
              <a:custGeom>
                <a:avLst/>
                <a:gdLst>
                  <a:gd name="connsiteX0" fmla="*/ 424053 w 425808"/>
                  <a:gd name="connsiteY0" fmla="*/ 999491 h 1017302"/>
                  <a:gd name="connsiteX1" fmla="*/ 14764 w 425808"/>
                  <a:gd name="connsiteY1" fmla="*/ 10700 h 1017302"/>
                  <a:gd name="connsiteX2" fmla="*/ 0 w 425808"/>
                  <a:gd name="connsiteY2" fmla="*/ 509 h 1017302"/>
                  <a:gd name="connsiteX3" fmla="*/ 420910 w 425808"/>
                  <a:gd name="connsiteY3" fmla="*/ 1017302 h 1017302"/>
                  <a:gd name="connsiteX4" fmla="*/ 425577 w 425808"/>
                  <a:gd name="connsiteY4" fmla="*/ 1010540 h 1017302"/>
                  <a:gd name="connsiteX5" fmla="*/ 424053 w 425808"/>
                  <a:gd name="connsiteY5" fmla="*/ 999491 h 101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08" h="1017302">
                    <a:moveTo>
                      <a:pt x="424053" y="999491"/>
                    </a:moveTo>
                    <a:lnTo>
                      <a:pt x="14764" y="10700"/>
                    </a:lnTo>
                    <a:cubicBezTo>
                      <a:pt x="11525" y="2985"/>
                      <a:pt x="4953" y="-1587"/>
                      <a:pt x="0" y="509"/>
                    </a:cubicBezTo>
                    <a:lnTo>
                      <a:pt x="420910" y="1017302"/>
                    </a:lnTo>
                    <a:cubicBezTo>
                      <a:pt x="423386" y="1016255"/>
                      <a:pt x="425005" y="1013683"/>
                      <a:pt x="425577" y="1010540"/>
                    </a:cubicBezTo>
                    <a:cubicBezTo>
                      <a:pt x="426149" y="1007396"/>
                      <a:pt x="425672" y="1003396"/>
                      <a:pt x="424053" y="99949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9" name="Freeform: Shape 2088">
                <a:extLst>
                  <a:ext uri="{FF2B5EF4-FFF2-40B4-BE49-F238E27FC236}">
                    <a16:creationId xmlns:a16="http://schemas.microsoft.com/office/drawing/2014/main" id="{EFE35030-7805-47AE-38B8-C49F34981171}"/>
                  </a:ext>
                </a:extLst>
              </p:cNvPr>
              <p:cNvSpPr/>
              <p:nvPr/>
            </p:nvSpPr>
            <p:spPr>
              <a:xfrm>
                <a:off x="4855749" y="4642389"/>
                <a:ext cx="126278" cy="252219"/>
              </a:xfrm>
              <a:custGeom>
                <a:avLst/>
                <a:gdLst>
                  <a:gd name="connsiteX0" fmla="*/ 124778 w 126278"/>
                  <a:gd name="connsiteY0" fmla="*/ 224790 h 252219"/>
                  <a:gd name="connsiteX1" fmla="*/ 24765 w 126278"/>
                  <a:gd name="connsiteY1" fmla="*/ 0 h 252219"/>
                  <a:gd name="connsiteX2" fmla="*/ 0 w 126278"/>
                  <a:gd name="connsiteY2" fmla="*/ 10287 h 252219"/>
                  <a:gd name="connsiteX3" fmla="*/ 88106 w 126278"/>
                  <a:gd name="connsiteY3" fmla="*/ 240030 h 252219"/>
                  <a:gd name="connsiteX4" fmla="*/ 114014 w 126278"/>
                  <a:gd name="connsiteY4" fmla="*/ 250698 h 252219"/>
                  <a:gd name="connsiteX5" fmla="*/ 124778 w 126278"/>
                  <a:gd name="connsiteY5" fmla="*/ 240030 h 252219"/>
                  <a:gd name="connsiteX6" fmla="*/ 124778 w 126278"/>
                  <a:gd name="connsiteY6" fmla="*/ 224790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78" h="252219">
                    <a:moveTo>
                      <a:pt x="124778" y="224790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106" y="240030"/>
                    </a:lnTo>
                    <a:cubicBezTo>
                      <a:pt x="92297" y="250126"/>
                      <a:pt x="103823" y="254889"/>
                      <a:pt x="114014" y="250698"/>
                    </a:cubicBezTo>
                    <a:cubicBezTo>
                      <a:pt x="119063" y="248602"/>
                      <a:pt x="122777" y="244697"/>
                      <a:pt x="124778" y="240030"/>
                    </a:cubicBezTo>
                    <a:cubicBezTo>
                      <a:pt x="126683" y="235363"/>
                      <a:pt x="126873" y="229933"/>
                      <a:pt x="124778" y="22479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0" name="Freeform: Shape 2089">
                <a:extLst>
                  <a:ext uri="{FF2B5EF4-FFF2-40B4-BE49-F238E27FC236}">
                    <a16:creationId xmlns:a16="http://schemas.microsoft.com/office/drawing/2014/main" id="{F0D4825F-90CB-5E5B-18FC-20F5B29DC8B0}"/>
                  </a:ext>
                </a:extLst>
              </p:cNvPr>
              <p:cNvSpPr/>
              <p:nvPr/>
            </p:nvSpPr>
            <p:spPr>
              <a:xfrm>
                <a:off x="4869846" y="4642484"/>
                <a:ext cx="112181" cy="249745"/>
              </a:xfrm>
              <a:custGeom>
                <a:avLst/>
                <a:gdLst>
                  <a:gd name="connsiteX0" fmla="*/ 110680 w 112181"/>
                  <a:gd name="connsiteY0" fmla="*/ 224695 h 249745"/>
                  <a:gd name="connsiteX1" fmla="*/ 110680 w 112181"/>
                  <a:gd name="connsiteY1" fmla="*/ 239935 h 249745"/>
                  <a:gd name="connsiteX2" fmla="*/ 101632 w 112181"/>
                  <a:gd name="connsiteY2" fmla="*/ 249746 h 249745"/>
                  <a:gd name="connsiteX3" fmla="*/ 0 w 112181"/>
                  <a:gd name="connsiteY3" fmla="*/ 4381 h 249745"/>
                  <a:gd name="connsiteX4" fmla="*/ 10573 w 112181"/>
                  <a:gd name="connsiteY4" fmla="*/ 0 h 249745"/>
                  <a:gd name="connsiteX5" fmla="*/ 110585 w 112181"/>
                  <a:gd name="connsiteY5" fmla="*/ 224790 h 2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181" h="249745">
                    <a:moveTo>
                      <a:pt x="110680" y="224695"/>
                    </a:moveTo>
                    <a:cubicBezTo>
                      <a:pt x="112776" y="229838"/>
                      <a:pt x="112585" y="235268"/>
                      <a:pt x="110680" y="239935"/>
                    </a:cubicBezTo>
                    <a:cubicBezTo>
                      <a:pt x="108966" y="244030"/>
                      <a:pt x="105823" y="247555"/>
                      <a:pt x="101632" y="249746"/>
                    </a:cubicBezTo>
                    <a:cubicBezTo>
                      <a:pt x="67723" y="167926"/>
                      <a:pt x="33909" y="86106"/>
                      <a:pt x="0" y="4381"/>
                    </a:cubicBezTo>
                    <a:lnTo>
                      <a:pt x="10573" y="0"/>
                    </a:lnTo>
                    <a:lnTo>
                      <a:pt x="110585" y="22479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57" name="Graphic 36">
              <a:extLst>
                <a:ext uri="{FF2B5EF4-FFF2-40B4-BE49-F238E27FC236}">
                  <a16:creationId xmlns:a16="http://schemas.microsoft.com/office/drawing/2014/main" id="{B8C4DEA6-EE3C-25A1-9D96-86CDAB956C77}"/>
                </a:ext>
              </a:extLst>
            </p:cNvPr>
            <p:cNvGrpSpPr/>
            <p:nvPr/>
          </p:nvGrpSpPr>
          <p:grpSpPr>
            <a:xfrm>
              <a:off x="6169914" y="4751123"/>
              <a:ext cx="1066432" cy="1488971"/>
              <a:chOff x="4449141" y="4071844"/>
              <a:chExt cx="738208" cy="1030698"/>
            </a:xfrm>
          </p:grpSpPr>
          <p:sp>
            <p:nvSpPr>
              <p:cNvPr id="2058" name="Freeform: Shape 2057">
                <a:extLst>
                  <a:ext uri="{FF2B5EF4-FFF2-40B4-BE49-F238E27FC236}">
                    <a16:creationId xmlns:a16="http://schemas.microsoft.com/office/drawing/2014/main" id="{6FBC7E7A-087C-7514-6A05-403E405403A7}"/>
                  </a:ext>
                </a:extLst>
              </p:cNvPr>
              <p:cNvSpPr/>
              <p:nvPr/>
            </p:nvSpPr>
            <p:spPr>
              <a:xfrm>
                <a:off x="4540297" y="4108465"/>
                <a:ext cx="628913" cy="994077"/>
              </a:xfrm>
              <a:custGeom>
                <a:avLst/>
                <a:gdLst>
                  <a:gd name="connsiteX0" fmla="*/ 2556 w 628913"/>
                  <a:gd name="connsiteY0" fmla="*/ 136637 h 994077"/>
                  <a:gd name="connsiteX1" fmla="*/ 357457 w 628913"/>
                  <a:gd name="connsiteY1" fmla="*/ 994077 h 994077"/>
                  <a:gd name="connsiteX2" fmla="*/ 608727 w 628913"/>
                  <a:gd name="connsiteY2" fmla="*/ 889969 h 994077"/>
                  <a:gd name="connsiteX3" fmla="*/ 626443 w 628913"/>
                  <a:gd name="connsiteY3" fmla="*/ 847392 h 994077"/>
                  <a:gd name="connsiteX4" fmla="*/ 284019 w 628913"/>
                  <a:gd name="connsiteY4" fmla="*/ 20146 h 994077"/>
                  <a:gd name="connsiteX5" fmla="*/ 241347 w 628913"/>
                  <a:gd name="connsiteY5" fmla="*/ 2525 h 994077"/>
                  <a:gd name="connsiteX6" fmla="*/ 20177 w 628913"/>
                  <a:gd name="connsiteY6" fmla="*/ 94060 h 994077"/>
                  <a:gd name="connsiteX7" fmla="*/ 365 w 628913"/>
                  <a:gd name="connsiteY7" fmla="*/ 129112 h 994077"/>
                  <a:gd name="connsiteX8" fmla="*/ 2460 w 628913"/>
                  <a:gd name="connsiteY8" fmla="*/ 136637 h 99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8913" h="994077">
                    <a:moveTo>
                      <a:pt x="2556" y="136637"/>
                    </a:moveTo>
                    <a:lnTo>
                      <a:pt x="357457" y="994077"/>
                    </a:lnTo>
                    <a:lnTo>
                      <a:pt x="608727" y="889969"/>
                    </a:lnTo>
                    <a:cubicBezTo>
                      <a:pt x="625395" y="883111"/>
                      <a:pt x="633301" y="864061"/>
                      <a:pt x="626443" y="847392"/>
                    </a:cubicBezTo>
                    <a:lnTo>
                      <a:pt x="284019" y="20146"/>
                    </a:lnTo>
                    <a:cubicBezTo>
                      <a:pt x="277161" y="3477"/>
                      <a:pt x="258016" y="-4429"/>
                      <a:pt x="241347" y="2525"/>
                    </a:cubicBezTo>
                    <a:lnTo>
                      <a:pt x="20177" y="94060"/>
                    </a:lnTo>
                    <a:cubicBezTo>
                      <a:pt x="5985" y="99870"/>
                      <a:pt x="-1826" y="114634"/>
                      <a:pt x="365" y="129112"/>
                    </a:cubicBezTo>
                    <a:cubicBezTo>
                      <a:pt x="746" y="131588"/>
                      <a:pt x="1413" y="134255"/>
                      <a:pt x="2460" y="13663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9" name="Freeform: Shape 2058">
                <a:extLst>
                  <a:ext uri="{FF2B5EF4-FFF2-40B4-BE49-F238E27FC236}">
                    <a16:creationId xmlns:a16="http://schemas.microsoft.com/office/drawing/2014/main" id="{BC3A4EF9-D9AD-81E3-7AD8-24BE6252CBD8}"/>
                  </a:ext>
                </a:extLst>
              </p:cNvPr>
              <p:cNvSpPr/>
              <p:nvPr/>
            </p:nvSpPr>
            <p:spPr>
              <a:xfrm>
                <a:off x="4540352" y="4108382"/>
                <a:ext cx="470845" cy="994159"/>
              </a:xfrm>
              <a:custGeom>
                <a:avLst/>
                <a:gdLst>
                  <a:gd name="connsiteX0" fmla="*/ 1263 w 470845"/>
                  <a:gd name="connsiteY0" fmla="*/ 133099 h 994159"/>
                  <a:gd name="connsiteX1" fmla="*/ 1073 w 470845"/>
                  <a:gd name="connsiteY1" fmla="*/ 132433 h 994159"/>
                  <a:gd name="connsiteX2" fmla="*/ 20123 w 470845"/>
                  <a:gd name="connsiteY2" fmla="*/ 94047 h 994159"/>
                  <a:gd name="connsiteX3" fmla="*/ 241293 w 470845"/>
                  <a:gd name="connsiteY3" fmla="*/ 2512 h 994159"/>
                  <a:gd name="connsiteX4" fmla="*/ 283965 w 470845"/>
                  <a:gd name="connsiteY4" fmla="*/ 20133 h 994159"/>
                  <a:gd name="connsiteX5" fmla="*/ 299396 w 470845"/>
                  <a:gd name="connsiteY5" fmla="*/ 57471 h 994159"/>
                  <a:gd name="connsiteX6" fmla="*/ 283394 w 470845"/>
                  <a:gd name="connsiteY6" fmla="*/ 70901 h 994159"/>
                  <a:gd name="connsiteX7" fmla="*/ 133756 w 470845"/>
                  <a:gd name="connsiteY7" fmla="*/ 132814 h 994159"/>
                  <a:gd name="connsiteX8" fmla="*/ 470846 w 470845"/>
                  <a:gd name="connsiteY8" fmla="*/ 947201 h 994159"/>
                  <a:gd name="connsiteX9" fmla="*/ 357403 w 470845"/>
                  <a:gd name="connsiteY9" fmla="*/ 994160 h 994159"/>
                  <a:gd name="connsiteX10" fmla="*/ 17456 w 470845"/>
                  <a:gd name="connsiteY10" fmla="*/ 173009 h 994159"/>
                  <a:gd name="connsiteX11" fmla="*/ 2502 w 470845"/>
                  <a:gd name="connsiteY11" fmla="*/ 136814 h 994159"/>
                  <a:gd name="connsiteX12" fmla="*/ 1263 w 470845"/>
                  <a:gd name="connsiteY12" fmla="*/ 133195 h 99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0845" h="994159">
                    <a:moveTo>
                      <a:pt x="1263" y="133099"/>
                    </a:moveTo>
                    <a:cubicBezTo>
                      <a:pt x="1263" y="133099"/>
                      <a:pt x="1168" y="132623"/>
                      <a:pt x="1073" y="132433"/>
                    </a:cubicBezTo>
                    <a:cubicBezTo>
                      <a:pt x="-3023" y="116907"/>
                      <a:pt x="4883" y="100333"/>
                      <a:pt x="20123" y="94047"/>
                    </a:cubicBezTo>
                    <a:lnTo>
                      <a:pt x="241293" y="2512"/>
                    </a:lnTo>
                    <a:cubicBezTo>
                      <a:pt x="257962" y="-4442"/>
                      <a:pt x="277012" y="3560"/>
                      <a:pt x="283965" y="20133"/>
                    </a:cubicBezTo>
                    <a:lnTo>
                      <a:pt x="299396" y="57471"/>
                    </a:lnTo>
                    <a:cubicBezTo>
                      <a:pt x="295776" y="63281"/>
                      <a:pt x="290252" y="68044"/>
                      <a:pt x="283394" y="70901"/>
                    </a:cubicBezTo>
                    <a:lnTo>
                      <a:pt x="133756" y="132814"/>
                    </a:lnTo>
                    <a:lnTo>
                      <a:pt x="470846" y="947201"/>
                    </a:lnTo>
                    <a:lnTo>
                      <a:pt x="357403" y="994160"/>
                    </a:lnTo>
                    <a:lnTo>
                      <a:pt x="17456" y="173009"/>
                    </a:lnTo>
                    <a:lnTo>
                      <a:pt x="2502" y="136814"/>
                    </a:lnTo>
                    <a:cubicBezTo>
                      <a:pt x="2025" y="135671"/>
                      <a:pt x="1549" y="134433"/>
                      <a:pt x="1263" y="133195"/>
                    </a:cubicBezTo>
                    <a:close/>
                  </a:path>
                </a:pathLst>
              </a:custGeom>
              <a:solidFill>
                <a:schemeClr val="accent6">
                  <a:lumMod val="25000"/>
                  <a:lumOff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0" name="Freeform: Shape 2059">
                <a:extLst>
                  <a:ext uri="{FF2B5EF4-FFF2-40B4-BE49-F238E27FC236}">
                    <a16:creationId xmlns:a16="http://schemas.microsoft.com/office/drawing/2014/main" id="{71B1F274-4493-BA26-EFCA-61B602976AA5}"/>
                  </a:ext>
                </a:extLst>
              </p:cNvPr>
              <p:cNvSpPr/>
              <p:nvPr/>
            </p:nvSpPr>
            <p:spPr>
              <a:xfrm>
                <a:off x="4515982" y="4071844"/>
                <a:ext cx="323108" cy="196495"/>
              </a:xfrm>
              <a:custGeom>
                <a:avLst/>
                <a:gdLst>
                  <a:gd name="connsiteX0" fmla="*/ 14774 w 323108"/>
                  <a:gd name="connsiteY0" fmla="*/ 176591 h 196495"/>
                  <a:gd name="connsiteX1" fmla="*/ 58589 w 323108"/>
                  <a:gd name="connsiteY1" fmla="*/ 193831 h 196495"/>
                  <a:gd name="connsiteX2" fmla="*/ 301858 w 323108"/>
                  <a:gd name="connsiteY2" fmla="*/ 93152 h 196495"/>
                  <a:gd name="connsiteX3" fmla="*/ 320717 w 323108"/>
                  <a:gd name="connsiteY3" fmla="*/ 50004 h 196495"/>
                  <a:gd name="connsiteX4" fmla="*/ 308239 w 323108"/>
                  <a:gd name="connsiteY4" fmla="*/ 19905 h 196495"/>
                  <a:gd name="connsiteX5" fmla="*/ 264425 w 323108"/>
                  <a:gd name="connsiteY5" fmla="*/ 2664 h 196495"/>
                  <a:gd name="connsiteX6" fmla="*/ 21251 w 323108"/>
                  <a:gd name="connsiteY6" fmla="*/ 103344 h 196495"/>
                  <a:gd name="connsiteX7" fmla="*/ 2392 w 323108"/>
                  <a:gd name="connsiteY7" fmla="*/ 146492 h 196495"/>
                  <a:gd name="connsiteX8" fmla="*/ 14869 w 323108"/>
                  <a:gd name="connsiteY8" fmla="*/ 176591 h 196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108" h="196495">
                    <a:moveTo>
                      <a:pt x="14774" y="176591"/>
                    </a:moveTo>
                    <a:cubicBezTo>
                      <a:pt x="21632" y="193260"/>
                      <a:pt x="41254" y="200975"/>
                      <a:pt x="58589" y="193831"/>
                    </a:cubicBezTo>
                    <a:lnTo>
                      <a:pt x="301858" y="93152"/>
                    </a:lnTo>
                    <a:cubicBezTo>
                      <a:pt x="319193" y="86008"/>
                      <a:pt x="327575" y="66672"/>
                      <a:pt x="320717" y="50004"/>
                    </a:cubicBezTo>
                    <a:lnTo>
                      <a:pt x="308239" y="19905"/>
                    </a:lnTo>
                    <a:cubicBezTo>
                      <a:pt x="301381" y="3236"/>
                      <a:pt x="281760" y="-4479"/>
                      <a:pt x="264425" y="2664"/>
                    </a:cubicBezTo>
                    <a:lnTo>
                      <a:pt x="21251" y="103344"/>
                    </a:lnTo>
                    <a:cubicBezTo>
                      <a:pt x="3916" y="110487"/>
                      <a:pt x="-4466" y="129823"/>
                      <a:pt x="2392" y="146492"/>
                    </a:cubicBezTo>
                    <a:lnTo>
                      <a:pt x="14869" y="176591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1" name="Freeform: Shape 2060">
                <a:extLst>
                  <a:ext uri="{FF2B5EF4-FFF2-40B4-BE49-F238E27FC236}">
                    <a16:creationId xmlns:a16="http://schemas.microsoft.com/office/drawing/2014/main" id="{AC713F0D-18E6-CC10-0414-0DD2FA0AEA21}"/>
                  </a:ext>
                </a:extLst>
              </p:cNvPr>
              <p:cNvSpPr/>
              <p:nvPr/>
            </p:nvSpPr>
            <p:spPr>
              <a:xfrm>
                <a:off x="4529397" y="4306921"/>
                <a:ext cx="392916" cy="710793"/>
              </a:xfrm>
              <a:custGeom>
                <a:avLst/>
                <a:gdLst>
                  <a:gd name="connsiteX0" fmla="*/ 2883 w 392916"/>
                  <a:gd name="connsiteY0" fmla="*/ 79341 h 710793"/>
                  <a:gd name="connsiteX1" fmla="*/ 254628 w 392916"/>
                  <a:gd name="connsiteY1" fmla="*/ 687513 h 710793"/>
                  <a:gd name="connsiteX2" fmla="*/ 303968 w 392916"/>
                  <a:gd name="connsiteY2" fmla="*/ 707896 h 710793"/>
                  <a:gd name="connsiteX3" fmla="*/ 369595 w 392916"/>
                  <a:gd name="connsiteY3" fmla="*/ 680750 h 710793"/>
                  <a:gd name="connsiteX4" fmla="*/ 390074 w 392916"/>
                  <a:gd name="connsiteY4" fmla="*/ 631506 h 710793"/>
                  <a:gd name="connsiteX5" fmla="*/ 138328 w 392916"/>
                  <a:gd name="connsiteY5" fmla="*/ 23334 h 710793"/>
                  <a:gd name="connsiteX6" fmla="*/ 88989 w 392916"/>
                  <a:gd name="connsiteY6" fmla="*/ 2856 h 710793"/>
                  <a:gd name="connsiteX7" fmla="*/ 23361 w 392916"/>
                  <a:gd name="connsiteY7" fmla="*/ 30002 h 710793"/>
                  <a:gd name="connsiteX8" fmla="*/ 2883 w 392916"/>
                  <a:gd name="connsiteY8" fmla="*/ 79341 h 710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916" h="710793">
                    <a:moveTo>
                      <a:pt x="2883" y="79341"/>
                    </a:moveTo>
                    <a:lnTo>
                      <a:pt x="254628" y="687513"/>
                    </a:lnTo>
                    <a:cubicBezTo>
                      <a:pt x="262534" y="706753"/>
                      <a:pt x="284632" y="715897"/>
                      <a:pt x="303968" y="707896"/>
                    </a:cubicBezTo>
                    <a:lnTo>
                      <a:pt x="369595" y="680750"/>
                    </a:lnTo>
                    <a:cubicBezTo>
                      <a:pt x="388836" y="672749"/>
                      <a:pt x="397980" y="650651"/>
                      <a:pt x="390074" y="631506"/>
                    </a:cubicBezTo>
                    <a:lnTo>
                      <a:pt x="138328" y="23334"/>
                    </a:lnTo>
                    <a:cubicBezTo>
                      <a:pt x="130327" y="3999"/>
                      <a:pt x="108324" y="-5050"/>
                      <a:pt x="88989" y="2856"/>
                    </a:cubicBezTo>
                    <a:lnTo>
                      <a:pt x="23361" y="30002"/>
                    </a:lnTo>
                    <a:cubicBezTo>
                      <a:pt x="4121" y="38003"/>
                      <a:pt x="-5118" y="60101"/>
                      <a:pt x="2883" y="793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2" name="Freeform: Shape 2061">
                <a:extLst>
                  <a:ext uri="{FF2B5EF4-FFF2-40B4-BE49-F238E27FC236}">
                    <a16:creationId xmlns:a16="http://schemas.microsoft.com/office/drawing/2014/main" id="{A6FDF8B6-818E-8AB5-EE20-458BA3115AD3}"/>
                  </a:ext>
                </a:extLst>
              </p:cNvPr>
              <p:cNvSpPr/>
              <p:nvPr/>
            </p:nvSpPr>
            <p:spPr>
              <a:xfrm>
                <a:off x="4539042" y="4380970"/>
                <a:ext cx="304105" cy="597080"/>
              </a:xfrm>
              <a:custGeom>
                <a:avLst/>
                <a:gdLst>
                  <a:gd name="connsiteX0" fmla="*/ 0 w 304105"/>
                  <a:gd name="connsiteY0" fmla="*/ 21485 h 597080"/>
                  <a:gd name="connsiteX1" fmla="*/ 238316 w 304105"/>
                  <a:gd name="connsiteY1" fmla="*/ 597080 h 597080"/>
                  <a:gd name="connsiteX2" fmla="*/ 284321 w 304105"/>
                  <a:gd name="connsiteY2" fmla="*/ 578030 h 597080"/>
                  <a:gd name="connsiteX3" fmla="*/ 301657 w 304105"/>
                  <a:gd name="connsiteY3" fmla="*/ 536120 h 597080"/>
                  <a:gd name="connsiteX4" fmla="*/ 87916 w 304105"/>
                  <a:gd name="connsiteY4" fmla="*/ 19865 h 597080"/>
                  <a:gd name="connsiteX5" fmla="*/ 46006 w 304105"/>
                  <a:gd name="connsiteY5" fmla="*/ 2435 h 597080"/>
                  <a:gd name="connsiteX6" fmla="*/ 0 w 304105"/>
                  <a:gd name="connsiteY6" fmla="*/ 21485 h 59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4105" h="597080">
                    <a:moveTo>
                      <a:pt x="0" y="21485"/>
                    </a:moveTo>
                    <a:lnTo>
                      <a:pt x="238316" y="597080"/>
                    </a:lnTo>
                    <a:lnTo>
                      <a:pt x="284321" y="578030"/>
                    </a:lnTo>
                    <a:cubicBezTo>
                      <a:pt x="300704" y="571268"/>
                      <a:pt x="308420" y="552503"/>
                      <a:pt x="301657" y="536120"/>
                    </a:cubicBezTo>
                    <a:lnTo>
                      <a:pt x="87916" y="19865"/>
                    </a:lnTo>
                    <a:cubicBezTo>
                      <a:pt x="81153" y="3482"/>
                      <a:pt x="62389" y="-4328"/>
                      <a:pt x="46006" y="2435"/>
                    </a:cubicBezTo>
                    <a:lnTo>
                      <a:pt x="0" y="21485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063" name="Graphic 36">
                <a:extLst>
                  <a:ext uri="{FF2B5EF4-FFF2-40B4-BE49-F238E27FC236}">
                    <a16:creationId xmlns:a16="http://schemas.microsoft.com/office/drawing/2014/main" id="{E2CA9803-DF5B-1EF8-441B-7C0BABB159B2}"/>
                  </a:ext>
                </a:extLst>
              </p:cNvPr>
              <p:cNvGrpSpPr/>
              <p:nvPr/>
            </p:nvGrpSpPr>
            <p:grpSpPr>
              <a:xfrm>
                <a:off x="4859851" y="4278309"/>
                <a:ext cx="113049" cy="165913"/>
                <a:chOff x="4859851" y="4278309"/>
                <a:chExt cx="113049" cy="165913"/>
              </a:xfrm>
            </p:grpSpPr>
            <p:sp>
              <p:nvSpPr>
                <p:cNvPr id="2077" name="Freeform: Shape 2076">
                  <a:extLst>
                    <a:ext uri="{FF2B5EF4-FFF2-40B4-BE49-F238E27FC236}">
                      <a16:creationId xmlns:a16="http://schemas.microsoft.com/office/drawing/2014/main" id="{EA0783D1-6E57-D3D1-9E47-C33B7346481F}"/>
                    </a:ext>
                  </a:extLst>
                </p:cNvPr>
                <p:cNvSpPr/>
                <p:nvPr/>
              </p:nvSpPr>
              <p:spPr>
                <a:xfrm>
                  <a:off x="4859946" y="4278309"/>
                  <a:ext cx="112954" cy="165913"/>
                </a:xfrm>
                <a:custGeom>
                  <a:avLst/>
                  <a:gdLst>
                    <a:gd name="connsiteX0" fmla="*/ 2470 w 112954"/>
                    <a:gd name="connsiteY0" fmla="*/ 48136 h 165913"/>
                    <a:gd name="connsiteX1" fmla="*/ 42952 w 112954"/>
                    <a:gd name="connsiteY1" fmla="*/ 145768 h 165913"/>
                    <a:gd name="connsiteX2" fmla="*/ 85624 w 112954"/>
                    <a:gd name="connsiteY2" fmla="*/ 163389 h 165913"/>
                    <a:gd name="connsiteX3" fmla="*/ 92767 w 112954"/>
                    <a:gd name="connsiteY3" fmla="*/ 160436 h 165913"/>
                    <a:gd name="connsiteX4" fmla="*/ 110484 w 112954"/>
                    <a:gd name="connsiteY4" fmla="*/ 117859 h 165913"/>
                    <a:gd name="connsiteX5" fmla="*/ 70003 w 112954"/>
                    <a:gd name="connsiteY5" fmla="*/ 20133 h 165913"/>
                    <a:gd name="connsiteX6" fmla="*/ 27426 w 112954"/>
                    <a:gd name="connsiteY6" fmla="*/ 2512 h 165913"/>
                    <a:gd name="connsiteX7" fmla="*/ 20187 w 112954"/>
                    <a:gd name="connsiteY7" fmla="*/ 5464 h 165913"/>
                    <a:gd name="connsiteX8" fmla="*/ 2470 w 112954"/>
                    <a:gd name="connsiteY8" fmla="*/ 48136 h 16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954" h="165913">
                      <a:moveTo>
                        <a:pt x="2470" y="48136"/>
                      </a:moveTo>
                      <a:lnTo>
                        <a:pt x="42952" y="145768"/>
                      </a:lnTo>
                      <a:cubicBezTo>
                        <a:pt x="49905" y="162436"/>
                        <a:pt x="68955" y="170342"/>
                        <a:pt x="85624" y="163389"/>
                      </a:cubicBezTo>
                      <a:lnTo>
                        <a:pt x="92767" y="160436"/>
                      </a:lnTo>
                      <a:cubicBezTo>
                        <a:pt x="109436" y="153578"/>
                        <a:pt x="117342" y="134528"/>
                        <a:pt x="110484" y="117859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8" name="Freeform: Shape 2077">
                  <a:extLst>
                    <a:ext uri="{FF2B5EF4-FFF2-40B4-BE49-F238E27FC236}">
                      <a16:creationId xmlns:a16="http://schemas.microsoft.com/office/drawing/2014/main" id="{B6DA3722-7A74-5F2D-8FD5-4840FD0CD1F6}"/>
                    </a:ext>
                  </a:extLst>
                </p:cNvPr>
                <p:cNvSpPr/>
                <p:nvPr/>
              </p:nvSpPr>
              <p:spPr>
                <a:xfrm>
                  <a:off x="4859851" y="4278309"/>
                  <a:ext cx="92672" cy="102809"/>
                </a:xfrm>
                <a:custGeom>
                  <a:avLst/>
                  <a:gdLst>
                    <a:gd name="connsiteX0" fmla="*/ 2566 w 92672"/>
                    <a:gd name="connsiteY0" fmla="*/ 48136 h 102809"/>
                    <a:gd name="connsiteX1" fmla="*/ 25235 w 92672"/>
                    <a:gd name="connsiteY1" fmla="*/ 102810 h 102809"/>
                    <a:gd name="connsiteX2" fmla="*/ 51810 w 92672"/>
                    <a:gd name="connsiteY2" fmla="*/ 93380 h 102809"/>
                    <a:gd name="connsiteX3" fmla="*/ 67240 w 92672"/>
                    <a:gd name="connsiteY3" fmla="*/ 86998 h 102809"/>
                    <a:gd name="connsiteX4" fmla="*/ 92672 w 92672"/>
                    <a:gd name="connsiteY4" fmla="*/ 74806 h 102809"/>
                    <a:gd name="connsiteX5" fmla="*/ 70003 w 92672"/>
                    <a:gd name="connsiteY5" fmla="*/ 20133 h 102809"/>
                    <a:gd name="connsiteX6" fmla="*/ 27426 w 92672"/>
                    <a:gd name="connsiteY6" fmla="*/ 2512 h 102809"/>
                    <a:gd name="connsiteX7" fmla="*/ 20187 w 92672"/>
                    <a:gd name="connsiteY7" fmla="*/ 5464 h 102809"/>
                    <a:gd name="connsiteX8" fmla="*/ 2470 w 92672"/>
                    <a:gd name="connsiteY8" fmla="*/ 48136 h 10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72" h="102809">
                      <a:moveTo>
                        <a:pt x="2566" y="48136"/>
                      </a:moveTo>
                      <a:lnTo>
                        <a:pt x="25235" y="102810"/>
                      </a:lnTo>
                      <a:cubicBezTo>
                        <a:pt x="33522" y="100333"/>
                        <a:pt x="42571" y="97190"/>
                        <a:pt x="51810" y="93380"/>
                      </a:cubicBezTo>
                      <a:lnTo>
                        <a:pt x="67240" y="86998"/>
                      </a:lnTo>
                      <a:cubicBezTo>
                        <a:pt x="76480" y="83093"/>
                        <a:pt x="85147" y="79093"/>
                        <a:pt x="92672" y="74806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9" name="Freeform: Shape 2078">
                  <a:extLst>
                    <a:ext uri="{FF2B5EF4-FFF2-40B4-BE49-F238E27FC236}">
                      <a16:creationId xmlns:a16="http://schemas.microsoft.com/office/drawing/2014/main" id="{9DB56FF4-F16F-5CCB-1E4E-6B94B141225E}"/>
                    </a:ext>
                  </a:extLst>
                </p:cNvPr>
                <p:cNvSpPr/>
                <p:nvPr/>
              </p:nvSpPr>
              <p:spPr>
                <a:xfrm>
                  <a:off x="4938085" y="4330690"/>
                  <a:ext cx="30630" cy="46661"/>
                </a:xfrm>
                <a:custGeom>
                  <a:avLst/>
                  <a:gdLst>
                    <a:gd name="connsiteX0" fmla="*/ 11962 w 30630"/>
                    <a:gd name="connsiteY0" fmla="*/ 40713 h 46661"/>
                    <a:gd name="connsiteX1" fmla="*/ 24630 w 30630"/>
                    <a:gd name="connsiteY1" fmla="*/ 45952 h 46661"/>
                    <a:gd name="connsiteX2" fmla="*/ 24630 w 30630"/>
                    <a:gd name="connsiteY2" fmla="*/ 45952 h 46661"/>
                    <a:gd name="connsiteX3" fmla="*/ 29869 w 30630"/>
                    <a:gd name="connsiteY3" fmla="*/ 33284 h 46661"/>
                    <a:gd name="connsiteX4" fmla="*/ 18629 w 30630"/>
                    <a:gd name="connsiteY4" fmla="*/ 6042 h 46661"/>
                    <a:gd name="connsiteX5" fmla="*/ 5961 w 30630"/>
                    <a:gd name="connsiteY5" fmla="*/ 708 h 46661"/>
                    <a:gd name="connsiteX6" fmla="*/ 5961 w 30630"/>
                    <a:gd name="connsiteY6" fmla="*/ 708 h 46661"/>
                    <a:gd name="connsiteX7" fmla="*/ 722 w 30630"/>
                    <a:gd name="connsiteY7" fmla="*/ 13376 h 46661"/>
                    <a:gd name="connsiteX8" fmla="*/ 12057 w 30630"/>
                    <a:gd name="connsiteY8" fmla="*/ 40713 h 4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30" h="46661">
                      <a:moveTo>
                        <a:pt x="11962" y="40713"/>
                      </a:moveTo>
                      <a:cubicBezTo>
                        <a:pt x="13962" y="45571"/>
                        <a:pt x="19677" y="47952"/>
                        <a:pt x="24630" y="45952"/>
                      </a:cubicBezTo>
                      <a:lnTo>
                        <a:pt x="24630" y="45952"/>
                      </a:lnTo>
                      <a:cubicBezTo>
                        <a:pt x="29583" y="43856"/>
                        <a:pt x="31964" y="38237"/>
                        <a:pt x="29869" y="33284"/>
                      </a:cubicBezTo>
                      <a:lnTo>
                        <a:pt x="18629" y="6042"/>
                      </a:lnTo>
                      <a:cubicBezTo>
                        <a:pt x="16534" y="1089"/>
                        <a:pt x="10914" y="-1292"/>
                        <a:pt x="5961" y="708"/>
                      </a:cubicBezTo>
                      <a:lnTo>
                        <a:pt x="5961" y="708"/>
                      </a:lnTo>
                      <a:cubicBezTo>
                        <a:pt x="1008" y="2804"/>
                        <a:pt x="-1278" y="8519"/>
                        <a:pt x="722" y="13376"/>
                      </a:cubicBezTo>
                      <a:lnTo>
                        <a:pt x="12057" y="40713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64" name="Graphic 36">
                <a:extLst>
                  <a:ext uri="{FF2B5EF4-FFF2-40B4-BE49-F238E27FC236}">
                    <a16:creationId xmlns:a16="http://schemas.microsoft.com/office/drawing/2014/main" id="{018348B7-0DD7-32FD-86AD-B9C6EEBA0D3A}"/>
                  </a:ext>
                </a:extLst>
              </p:cNvPr>
              <p:cNvGrpSpPr/>
              <p:nvPr/>
            </p:nvGrpSpPr>
            <p:grpSpPr>
              <a:xfrm>
                <a:off x="4935397" y="4460658"/>
                <a:ext cx="113036" cy="166062"/>
                <a:chOff x="4935397" y="4460658"/>
                <a:chExt cx="113036" cy="166062"/>
              </a:xfrm>
            </p:grpSpPr>
            <p:sp>
              <p:nvSpPr>
                <p:cNvPr id="2074" name="Freeform: Shape 2073">
                  <a:extLst>
                    <a:ext uri="{FF2B5EF4-FFF2-40B4-BE49-F238E27FC236}">
                      <a16:creationId xmlns:a16="http://schemas.microsoft.com/office/drawing/2014/main" id="{2119E1B9-A9E3-0930-458F-58F58BD8EB0A}"/>
                    </a:ext>
                  </a:extLst>
                </p:cNvPr>
                <p:cNvSpPr/>
                <p:nvPr/>
              </p:nvSpPr>
              <p:spPr>
                <a:xfrm>
                  <a:off x="4935397" y="4460658"/>
                  <a:ext cx="113036" cy="166062"/>
                </a:xfrm>
                <a:custGeom>
                  <a:avLst/>
                  <a:gdLst>
                    <a:gd name="connsiteX0" fmla="*/ 2553 w 113036"/>
                    <a:gd name="connsiteY0" fmla="*/ 48190 h 166062"/>
                    <a:gd name="connsiteX1" fmla="*/ 43034 w 113036"/>
                    <a:gd name="connsiteY1" fmla="*/ 145917 h 166062"/>
                    <a:gd name="connsiteX2" fmla="*/ 85706 w 113036"/>
                    <a:gd name="connsiteY2" fmla="*/ 163538 h 166062"/>
                    <a:gd name="connsiteX3" fmla="*/ 92850 w 113036"/>
                    <a:gd name="connsiteY3" fmla="*/ 160490 h 166062"/>
                    <a:gd name="connsiteX4" fmla="*/ 110566 w 113036"/>
                    <a:gd name="connsiteY4" fmla="*/ 117913 h 166062"/>
                    <a:gd name="connsiteX5" fmla="*/ 70085 w 113036"/>
                    <a:gd name="connsiteY5" fmla="*/ 20187 h 166062"/>
                    <a:gd name="connsiteX6" fmla="*/ 27413 w 113036"/>
                    <a:gd name="connsiteY6" fmla="*/ 2470 h 166062"/>
                    <a:gd name="connsiteX7" fmla="*/ 20174 w 113036"/>
                    <a:gd name="connsiteY7" fmla="*/ 5423 h 166062"/>
                    <a:gd name="connsiteX8" fmla="*/ 2457 w 113036"/>
                    <a:gd name="connsiteY8" fmla="*/ 48095 h 1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036" h="166062">
                      <a:moveTo>
                        <a:pt x="2553" y="48190"/>
                      </a:moveTo>
                      <a:lnTo>
                        <a:pt x="43034" y="145917"/>
                      </a:lnTo>
                      <a:cubicBezTo>
                        <a:pt x="49987" y="162586"/>
                        <a:pt x="69037" y="170491"/>
                        <a:pt x="85706" y="163538"/>
                      </a:cubicBezTo>
                      <a:lnTo>
                        <a:pt x="92850" y="160490"/>
                      </a:lnTo>
                      <a:cubicBezTo>
                        <a:pt x="109518" y="153632"/>
                        <a:pt x="117424" y="134487"/>
                        <a:pt x="110566" y="117913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5" name="Freeform: Shape 2074">
                  <a:extLst>
                    <a:ext uri="{FF2B5EF4-FFF2-40B4-BE49-F238E27FC236}">
                      <a16:creationId xmlns:a16="http://schemas.microsoft.com/office/drawing/2014/main" id="{1EB4A706-A3B1-D93B-1516-08A0C63E3144}"/>
                    </a:ext>
                  </a:extLst>
                </p:cNvPr>
                <p:cNvSpPr/>
                <p:nvPr/>
              </p:nvSpPr>
              <p:spPr>
                <a:xfrm>
                  <a:off x="4935397" y="4460754"/>
                  <a:ext cx="92659" cy="102768"/>
                </a:xfrm>
                <a:custGeom>
                  <a:avLst/>
                  <a:gdLst>
                    <a:gd name="connsiteX0" fmla="*/ 2553 w 92659"/>
                    <a:gd name="connsiteY0" fmla="*/ 48095 h 102768"/>
                    <a:gd name="connsiteX1" fmla="*/ 25127 w 92659"/>
                    <a:gd name="connsiteY1" fmla="*/ 102769 h 102768"/>
                    <a:gd name="connsiteX2" fmla="*/ 51797 w 92659"/>
                    <a:gd name="connsiteY2" fmla="*/ 93339 h 102768"/>
                    <a:gd name="connsiteX3" fmla="*/ 67228 w 92659"/>
                    <a:gd name="connsiteY3" fmla="*/ 86957 h 102768"/>
                    <a:gd name="connsiteX4" fmla="*/ 92659 w 92659"/>
                    <a:gd name="connsiteY4" fmla="*/ 74860 h 102768"/>
                    <a:gd name="connsiteX5" fmla="*/ 70085 w 92659"/>
                    <a:gd name="connsiteY5" fmla="*/ 20187 h 102768"/>
                    <a:gd name="connsiteX6" fmla="*/ 27413 w 92659"/>
                    <a:gd name="connsiteY6" fmla="*/ 2470 h 102768"/>
                    <a:gd name="connsiteX7" fmla="*/ 20174 w 92659"/>
                    <a:gd name="connsiteY7" fmla="*/ 5423 h 102768"/>
                    <a:gd name="connsiteX8" fmla="*/ 2457 w 92659"/>
                    <a:gd name="connsiteY8" fmla="*/ 48095 h 10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59" h="102768">
                      <a:moveTo>
                        <a:pt x="2553" y="48095"/>
                      </a:moveTo>
                      <a:lnTo>
                        <a:pt x="25127" y="102769"/>
                      </a:lnTo>
                      <a:cubicBezTo>
                        <a:pt x="33414" y="100292"/>
                        <a:pt x="42462" y="97149"/>
                        <a:pt x="51797" y="93339"/>
                      </a:cubicBezTo>
                      <a:lnTo>
                        <a:pt x="67228" y="86957"/>
                      </a:lnTo>
                      <a:cubicBezTo>
                        <a:pt x="76467" y="83147"/>
                        <a:pt x="85134" y="79051"/>
                        <a:pt x="92659" y="74860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6" name="Freeform: Shape 2075">
                  <a:extLst>
                    <a:ext uri="{FF2B5EF4-FFF2-40B4-BE49-F238E27FC236}">
                      <a16:creationId xmlns:a16="http://schemas.microsoft.com/office/drawing/2014/main" id="{1FAD5E9F-8CF1-FEC2-0B18-CD4D4149DDE2}"/>
                    </a:ext>
                  </a:extLst>
                </p:cNvPr>
                <p:cNvSpPr/>
                <p:nvPr/>
              </p:nvSpPr>
              <p:spPr>
                <a:xfrm>
                  <a:off x="5013483" y="4513040"/>
                  <a:ext cx="30765" cy="46672"/>
                </a:xfrm>
                <a:custGeom>
                  <a:avLst/>
                  <a:gdLst>
                    <a:gd name="connsiteX0" fmla="*/ 12097 w 30765"/>
                    <a:gd name="connsiteY0" fmla="*/ 40672 h 46672"/>
                    <a:gd name="connsiteX1" fmla="*/ 24765 w 30765"/>
                    <a:gd name="connsiteY1" fmla="*/ 45911 h 46672"/>
                    <a:gd name="connsiteX2" fmla="*/ 24765 w 30765"/>
                    <a:gd name="connsiteY2" fmla="*/ 45911 h 46672"/>
                    <a:gd name="connsiteX3" fmla="*/ 30004 w 30765"/>
                    <a:gd name="connsiteY3" fmla="*/ 33242 h 46672"/>
                    <a:gd name="connsiteX4" fmla="*/ 18669 w 30765"/>
                    <a:gd name="connsiteY4" fmla="*/ 6001 h 46672"/>
                    <a:gd name="connsiteX5" fmla="*/ 6001 w 30765"/>
                    <a:gd name="connsiteY5" fmla="*/ 762 h 46672"/>
                    <a:gd name="connsiteX6" fmla="*/ 6001 w 30765"/>
                    <a:gd name="connsiteY6" fmla="*/ 762 h 46672"/>
                    <a:gd name="connsiteX7" fmla="*/ 762 w 30765"/>
                    <a:gd name="connsiteY7" fmla="*/ 13430 h 46672"/>
                    <a:gd name="connsiteX8" fmla="*/ 12002 w 30765"/>
                    <a:gd name="connsiteY8" fmla="*/ 40672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65" h="46672">
                      <a:moveTo>
                        <a:pt x="12097" y="40672"/>
                      </a:moveTo>
                      <a:cubicBezTo>
                        <a:pt x="14192" y="45625"/>
                        <a:pt x="19812" y="48006"/>
                        <a:pt x="24765" y="45911"/>
                      </a:cubicBezTo>
                      <a:lnTo>
                        <a:pt x="24765" y="45911"/>
                      </a:lnTo>
                      <a:cubicBezTo>
                        <a:pt x="29718" y="43815"/>
                        <a:pt x="32099" y="38195"/>
                        <a:pt x="30004" y="33242"/>
                      </a:cubicBezTo>
                      <a:lnTo>
                        <a:pt x="18669" y="6001"/>
                      </a:lnTo>
                      <a:cubicBezTo>
                        <a:pt x="16669" y="1048"/>
                        <a:pt x="10954" y="-1333"/>
                        <a:pt x="6001" y="762"/>
                      </a:cubicBezTo>
                      <a:lnTo>
                        <a:pt x="6001" y="762"/>
                      </a:lnTo>
                      <a:cubicBezTo>
                        <a:pt x="1048" y="2762"/>
                        <a:pt x="-1333" y="8477"/>
                        <a:pt x="762" y="13430"/>
                      </a:cubicBezTo>
                      <a:lnTo>
                        <a:pt x="12002" y="40672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65" name="Graphic 36">
                <a:extLst>
                  <a:ext uri="{FF2B5EF4-FFF2-40B4-BE49-F238E27FC236}">
                    <a16:creationId xmlns:a16="http://schemas.microsoft.com/office/drawing/2014/main" id="{542BA43C-C1CE-1C07-116D-34CD86C9AD77}"/>
                  </a:ext>
                </a:extLst>
              </p:cNvPr>
              <p:cNvGrpSpPr/>
              <p:nvPr/>
            </p:nvGrpSpPr>
            <p:grpSpPr>
              <a:xfrm>
                <a:off x="5014346" y="4699061"/>
                <a:ext cx="173003" cy="250652"/>
                <a:chOff x="5014346" y="4699061"/>
                <a:chExt cx="173003" cy="250652"/>
              </a:xfrm>
            </p:grpSpPr>
            <p:sp>
              <p:nvSpPr>
                <p:cNvPr id="2072" name="Freeform: Shape 2071">
                  <a:extLst>
                    <a:ext uri="{FF2B5EF4-FFF2-40B4-BE49-F238E27FC236}">
                      <a16:creationId xmlns:a16="http://schemas.microsoft.com/office/drawing/2014/main" id="{A0B634C8-74BF-BBAB-9354-73EED9ED2CDC}"/>
                    </a:ext>
                  </a:extLst>
                </p:cNvPr>
                <p:cNvSpPr/>
                <p:nvPr/>
              </p:nvSpPr>
              <p:spPr>
                <a:xfrm>
                  <a:off x="5014346" y="4699061"/>
                  <a:ext cx="173003" cy="250652"/>
                </a:xfrm>
                <a:custGeom>
                  <a:avLst/>
                  <a:gdLst>
                    <a:gd name="connsiteX0" fmla="*/ 2470 w 173003"/>
                    <a:gd name="connsiteY0" fmla="*/ 68201 h 250652"/>
                    <a:gd name="connsiteX1" fmla="*/ 69622 w 173003"/>
                    <a:gd name="connsiteY1" fmla="*/ 230507 h 250652"/>
                    <a:gd name="connsiteX2" fmla="*/ 112294 w 173003"/>
                    <a:gd name="connsiteY2" fmla="*/ 248128 h 250652"/>
                    <a:gd name="connsiteX3" fmla="*/ 152870 w 173003"/>
                    <a:gd name="connsiteY3" fmla="*/ 231364 h 250652"/>
                    <a:gd name="connsiteX4" fmla="*/ 171063 w 173003"/>
                    <a:gd name="connsiteY4" fmla="*/ 190121 h 250652"/>
                    <a:gd name="connsiteX5" fmla="*/ 170587 w 173003"/>
                    <a:gd name="connsiteY5" fmla="*/ 188692 h 250652"/>
                    <a:gd name="connsiteX6" fmla="*/ 118485 w 173003"/>
                    <a:gd name="connsiteY6" fmla="*/ 20195 h 250652"/>
                    <a:gd name="connsiteX7" fmla="*/ 117818 w 173003"/>
                    <a:gd name="connsiteY7" fmla="*/ 18766 h 250652"/>
                    <a:gd name="connsiteX8" fmla="*/ 75813 w 173003"/>
                    <a:gd name="connsiteY8" fmla="*/ 2478 h 250652"/>
                    <a:gd name="connsiteX9" fmla="*/ 20187 w 173003"/>
                    <a:gd name="connsiteY9" fmla="*/ 25529 h 250652"/>
                    <a:gd name="connsiteX10" fmla="*/ 2470 w 173003"/>
                    <a:gd name="connsiteY10" fmla="*/ 68201 h 25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3003" h="250652">
                      <a:moveTo>
                        <a:pt x="2470" y="68201"/>
                      </a:moveTo>
                      <a:lnTo>
                        <a:pt x="69622" y="230507"/>
                      </a:lnTo>
                      <a:cubicBezTo>
                        <a:pt x="76480" y="247175"/>
                        <a:pt x="95625" y="255081"/>
                        <a:pt x="112294" y="248128"/>
                      </a:cubicBezTo>
                      <a:lnTo>
                        <a:pt x="152870" y="231364"/>
                      </a:lnTo>
                      <a:cubicBezTo>
                        <a:pt x="168967" y="224696"/>
                        <a:pt x="176968" y="206504"/>
                        <a:pt x="171063" y="190121"/>
                      </a:cubicBezTo>
                      <a:cubicBezTo>
                        <a:pt x="171063" y="189644"/>
                        <a:pt x="170777" y="189168"/>
                        <a:pt x="170587" y="188692"/>
                      </a:cubicBezTo>
                      <a:lnTo>
                        <a:pt x="118485" y="20195"/>
                      </a:lnTo>
                      <a:cubicBezTo>
                        <a:pt x="118294" y="19718"/>
                        <a:pt x="118104" y="19242"/>
                        <a:pt x="117818" y="18766"/>
                      </a:cubicBezTo>
                      <a:cubicBezTo>
                        <a:pt x="110484" y="3050"/>
                        <a:pt x="92005" y="-4189"/>
                        <a:pt x="75813" y="2478"/>
                      </a:cubicBezTo>
                      <a:lnTo>
                        <a:pt x="20187" y="25529"/>
                      </a:lnTo>
                      <a:cubicBezTo>
                        <a:pt x="3518" y="32482"/>
                        <a:pt x="-4388" y="51532"/>
                        <a:pt x="2470" y="68201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3" name="Freeform: Shape 2072">
                  <a:extLst>
                    <a:ext uri="{FF2B5EF4-FFF2-40B4-BE49-F238E27FC236}">
                      <a16:creationId xmlns:a16="http://schemas.microsoft.com/office/drawing/2014/main" id="{9B519D6F-8824-DB45-7C49-DEC108A5AD5F}"/>
                    </a:ext>
                  </a:extLst>
                </p:cNvPr>
                <p:cNvSpPr/>
                <p:nvPr/>
              </p:nvSpPr>
              <p:spPr>
                <a:xfrm>
                  <a:off x="5061439" y="4717923"/>
                  <a:ext cx="123969" cy="190031"/>
                </a:xfrm>
                <a:custGeom>
                  <a:avLst/>
                  <a:gdLst>
                    <a:gd name="connsiteX0" fmla="*/ 1764 w 123969"/>
                    <a:gd name="connsiteY0" fmla="*/ 54673 h 190031"/>
                    <a:gd name="connsiteX1" fmla="*/ 51580 w 123969"/>
                    <a:gd name="connsiteY1" fmla="*/ 175070 h 190031"/>
                    <a:gd name="connsiteX2" fmla="*/ 83203 w 123969"/>
                    <a:gd name="connsiteY2" fmla="*/ 188214 h 190031"/>
                    <a:gd name="connsiteX3" fmla="*/ 123970 w 123969"/>
                    <a:gd name="connsiteY3" fmla="*/ 171355 h 190031"/>
                    <a:gd name="connsiteX4" fmla="*/ 123494 w 123969"/>
                    <a:gd name="connsiteY4" fmla="*/ 169926 h 190031"/>
                    <a:gd name="connsiteX5" fmla="*/ 71392 w 123969"/>
                    <a:gd name="connsiteY5" fmla="*/ 1429 h 190031"/>
                    <a:gd name="connsiteX6" fmla="*/ 70725 w 123969"/>
                    <a:gd name="connsiteY6" fmla="*/ 0 h 190031"/>
                    <a:gd name="connsiteX7" fmla="*/ 14909 w 123969"/>
                    <a:gd name="connsiteY7" fmla="*/ 23146 h 190031"/>
                    <a:gd name="connsiteX8" fmla="*/ 1860 w 123969"/>
                    <a:gd name="connsiteY8" fmla="*/ 54769 h 19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3969" h="190031">
                      <a:moveTo>
                        <a:pt x="1764" y="54673"/>
                      </a:moveTo>
                      <a:lnTo>
                        <a:pt x="51580" y="175070"/>
                      </a:lnTo>
                      <a:cubicBezTo>
                        <a:pt x="56723" y="187452"/>
                        <a:pt x="70821" y="193262"/>
                        <a:pt x="83203" y="188214"/>
                      </a:cubicBezTo>
                      <a:lnTo>
                        <a:pt x="123970" y="171355"/>
                      </a:lnTo>
                      <a:cubicBezTo>
                        <a:pt x="123970" y="171355"/>
                        <a:pt x="123684" y="170402"/>
                        <a:pt x="123494" y="169926"/>
                      </a:cubicBezTo>
                      <a:lnTo>
                        <a:pt x="71392" y="1429"/>
                      </a:lnTo>
                      <a:cubicBezTo>
                        <a:pt x="71201" y="953"/>
                        <a:pt x="71011" y="476"/>
                        <a:pt x="70725" y="0"/>
                      </a:cubicBezTo>
                      <a:lnTo>
                        <a:pt x="14909" y="23146"/>
                      </a:lnTo>
                      <a:cubicBezTo>
                        <a:pt x="2622" y="28289"/>
                        <a:pt x="-3284" y="42481"/>
                        <a:pt x="1860" y="54769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066" name="Freeform: Shape 2065">
                <a:extLst>
                  <a:ext uri="{FF2B5EF4-FFF2-40B4-BE49-F238E27FC236}">
                    <a16:creationId xmlns:a16="http://schemas.microsoft.com/office/drawing/2014/main" id="{8C3D49CB-426F-2050-4EFA-C4EE508EB4C1}"/>
                  </a:ext>
                </a:extLst>
              </p:cNvPr>
              <p:cNvSpPr/>
              <p:nvPr/>
            </p:nvSpPr>
            <p:spPr>
              <a:xfrm>
                <a:off x="4537233" y="4133468"/>
                <a:ext cx="301755" cy="134881"/>
              </a:xfrm>
              <a:custGeom>
                <a:avLst/>
                <a:gdLst>
                  <a:gd name="connsiteX0" fmla="*/ 301752 w 301755"/>
                  <a:gd name="connsiteY0" fmla="*/ 0 h 134881"/>
                  <a:gd name="connsiteX1" fmla="*/ 280511 w 301755"/>
                  <a:gd name="connsiteY1" fmla="*/ 31528 h 134881"/>
                  <a:gd name="connsiteX2" fmla="*/ 37243 w 301755"/>
                  <a:gd name="connsiteY2" fmla="*/ 132207 h 134881"/>
                  <a:gd name="connsiteX3" fmla="*/ 0 w 301755"/>
                  <a:gd name="connsiteY3" fmla="*/ 124968 h 134881"/>
                  <a:gd name="connsiteX4" fmla="*/ 301657 w 301755"/>
                  <a:gd name="connsiteY4" fmla="*/ 0 h 13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755" h="134881">
                    <a:moveTo>
                      <a:pt x="301752" y="0"/>
                    </a:moveTo>
                    <a:cubicBezTo>
                      <a:pt x="301942" y="13240"/>
                      <a:pt x="293846" y="26003"/>
                      <a:pt x="280511" y="31528"/>
                    </a:cubicBezTo>
                    <a:lnTo>
                      <a:pt x="37243" y="132207"/>
                    </a:lnTo>
                    <a:cubicBezTo>
                      <a:pt x="23908" y="137732"/>
                      <a:pt x="9239" y="134398"/>
                      <a:pt x="0" y="124968"/>
                    </a:cubicBezTo>
                    <a:lnTo>
                      <a:pt x="301657" y="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7" name="Freeform: Shape 2066">
                <a:extLst>
                  <a:ext uri="{FF2B5EF4-FFF2-40B4-BE49-F238E27FC236}">
                    <a16:creationId xmlns:a16="http://schemas.microsoft.com/office/drawing/2014/main" id="{5B4360D9-AE0F-4D14-5F6B-A581FBE43498}"/>
                  </a:ext>
                </a:extLst>
              </p:cNvPr>
              <p:cNvSpPr/>
              <p:nvPr/>
            </p:nvSpPr>
            <p:spPr>
              <a:xfrm>
                <a:off x="4729514" y="4315479"/>
                <a:ext cx="285901" cy="655405"/>
              </a:xfrm>
              <a:custGeom>
                <a:avLst/>
                <a:gdLst>
                  <a:gd name="connsiteX0" fmla="*/ 981 w 285901"/>
                  <a:gd name="connsiteY0" fmla="*/ 17252 h 655405"/>
                  <a:gd name="connsiteX1" fmla="*/ 261966 w 285901"/>
                  <a:gd name="connsiteY1" fmla="*/ 647712 h 655405"/>
                  <a:gd name="connsiteX2" fmla="*/ 268729 w 285901"/>
                  <a:gd name="connsiteY2" fmla="*/ 654475 h 655405"/>
                  <a:gd name="connsiteX3" fmla="*/ 278254 w 285901"/>
                  <a:gd name="connsiteY3" fmla="*/ 654475 h 655405"/>
                  <a:gd name="connsiteX4" fmla="*/ 278254 w 285901"/>
                  <a:gd name="connsiteY4" fmla="*/ 654475 h 655405"/>
                  <a:gd name="connsiteX5" fmla="*/ 284921 w 285901"/>
                  <a:gd name="connsiteY5" fmla="*/ 638187 h 655405"/>
                  <a:gd name="connsiteX6" fmla="*/ 23936 w 285901"/>
                  <a:gd name="connsiteY6" fmla="*/ 7727 h 655405"/>
                  <a:gd name="connsiteX7" fmla="*/ 17173 w 285901"/>
                  <a:gd name="connsiteY7" fmla="*/ 965 h 655405"/>
                  <a:gd name="connsiteX8" fmla="*/ 7648 w 285901"/>
                  <a:gd name="connsiteY8" fmla="*/ 965 h 655405"/>
                  <a:gd name="connsiteX9" fmla="*/ 7648 w 285901"/>
                  <a:gd name="connsiteY9" fmla="*/ 965 h 655405"/>
                  <a:gd name="connsiteX10" fmla="*/ 981 w 285901"/>
                  <a:gd name="connsiteY10" fmla="*/ 17252 h 65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5901" h="655405">
                    <a:moveTo>
                      <a:pt x="981" y="17252"/>
                    </a:moveTo>
                    <a:lnTo>
                      <a:pt x="261966" y="647712"/>
                    </a:lnTo>
                    <a:cubicBezTo>
                      <a:pt x="263299" y="650951"/>
                      <a:pt x="265776" y="653237"/>
                      <a:pt x="268729" y="654475"/>
                    </a:cubicBezTo>
                    <a:cubicBezTo>
                      <a:pt x="271681" y="655618"/>
                      <a:pt x="275015" y="655809"/>
                      <a:pt x="278254" y="654475"/>
                    </a:cubicBezTo>
                    <a:lnTo>
                      <a:pt x="278254" y="654475"/>
                    </a:lnTo>
                    <a:cubicBezTo>
                      <a:pt x="284635" y="651808"/>
                      <a:pt x="287588" y="644569"/>
                      <a:pt x="284921" y="638187"/>
                    </a:cubicBezTo>
                    <a:lnTo>
                      <a:pt x="23936" y="7727"/>
                    </a:lnTo>
                    <a:cubicBezTo>
                      <a:pt x="22603" y="4584"/>
                      <a:pt x="20126" y="2203"/>
                      <a:pt x="17173" y="965"/>
                    </a:cubicBezTo>
                    <a:cubicBezTo>
                      <a:pt x="14221" y="-273"/>
                      <a:pt x="10887" y="-369"/>
                      <a:pt x="7648" y="965"/>
                    </a:cubicBezTo>
                    <a:lnTo>
                      <a:pt x="7648" y="965"/>
                    </a:lnTo>
                    <a:cubicBezTo>
                      <a:pt x="1267" y="3632"/>
                      <a:pt x="-1686" y="10871"/>
                      <a:pt x="981" y="1725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8" name="Freeform: Shape 2067">
                <a:extLst>
                  <a:ext uri="{FF2B5EF4-FFF2-40B4-BE49-F238E27FC236}">
                    <a16:creationId xmlns:a16="http://schemas.microsoft.com/office/drawing/2014/main" id="{677CE587-EB5C-C2D2-78DD-34E26CFEE7A0}"/>
                  </a:ext>
                </a:extLst>
              </p:cNvPr>
              <p:cNvSpPr/>
              <p:nvPr/>
            </p:nvSpPr>
            <p:spPr>
              <a:xfrm>
                <a:off x="4729609" y="4316444"/>
                <a:ext cx="278158" cy="654440"/>
              </a:xfrm>
              <a:custGeom>
                <a:avLst/>
                <a:gdLst>
                  <a:gd name="connsiteX0" fmla="*/ 886 w 278158"/>
                  <a:gd name="connsiteY0" fmla="*/ 16288 h 654440"/>
                  <a:gd name="connsiteX1" fmla="*/ 261871 w 278158"/>
                  <a:gd name="connsiteY1" fmla="*/ 646747 h 654440"/>
                  <a:gd name="connsiteX2" fmla="*/ 268633 w 278158"/>
                  <a:gd name="connsiteY2" fmla="*/ 653510 h 654440"/>
                  <a:gd name="connsiteX3" fmla="*/ 278158 w 278158"/>
                  <a:gd name="connsiteY3" fmla="*/ 653510 h 654440"/>
                  <a:gd name="connsiteX4" fmla="*/ 278158 w 278158"/>
                  <a:gd name="connsiteY4" fmla="*/ 653510 h 654440"/>
                  <a:gd name="connsiteX5" fmla="*/ 7648 w 278158"/>
                  <a:gd name="connsiteY5" fmla="*/ 0 h 654440"/>
                  <a:gd name="connsiteX6" fmla="*/ 7648 w 278158"/>
                  <a:gd name="connsiteY6" fmla="*/ 0 h 654440"/>
                  <a:gd name="connsiteX7" fmla="*/ 981 w 278158"/>
                  <a:gd name="connsiteY7" fmla="*/ 16288 h 65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158" h="654440">
                    <a:moveTo>
                      <a:pt x="886" y="16288"/>
                    </a:moveTo>
                    <a:lnTo>
                      <a:pt x="261871" y="646747"/>
                    </a:lnTo>
                    <a:cubicBezTo>
                      <a:pt x="263204" y="649986"/>
                      <a:pt x="265681" y="652272"/>
                      <a:pt x="268633" y="653510"/>
                    </a:cubicBezTo>
                    <a:cubicBezTo>
                      <a:pt x="271586" y="654653"/>
                      <a:pt x="274920" y="654844"/>
                      <a:pt x="278158" y="653510"/>
                    </a:cubicBezTo>
                    <a:lnTo>
                      <a:pt x="278158" y="653510"/>
                    </a:lnTo>
                    <a:cubicBezTo>
                      <a:pt x="278158" y="653510"/>
                      <a:pt x="7648" y="0"/>
                      <a:pt x="7648" y="0"/>
                    </a:cubicBezTo>
                    <a:lnTo>
                      <a:pt x="7648" y="0"/>
                    </a:lnTo>
                    <a:cubicBezTo>
                      <a:pt x="1267" y="2667"/>
                      <a:pt x="-1686" y="9906"/>
                      <a:pt x="981" y="16288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9" name="Freeform: Shape 2068">
                <a:extLst>
                  <a:ext uri="{FF2B5EF4-FFF2-40B4-BE49-F238E27FC236}">
                    <a16:creationId xmlns:a16="http://schemas.microsoft.com/office/drawing/2014/main" id="{6FC80B14-436A-8E7A-52D2-2207FB35E7BC}"/>
                  </a:ext>
                </a:extLst>
              </p:cNvPr>
              <p:cNvSpPr/>
              <p:nvPr/>
            </p:nvSpPr>
            <p:spPr>
              <a:xfrm>
                <a:off x="4505517" y="4208909"/>
                <a:ext cx="31713" cy="44286"/>
              </a:xfrm>
              <a:custGeom>
                <a:avLst/>
                <a:gdLst>
                  <a:gd name="connsiteX0" fmla="*/ 9808 w 31713"/>
                  <a:gd name="connsiteY0" fmla="*/ 37240 h 44286"/>
                  <a:gd name="connsiteX1" fmla="*/ 24667 w 31713"/>
                  <a:gd name="connsiteY1" fmla="*/ 43432 h 44286"/>
                  <a:gd name="connsiteX2" fmla="*/ 24667 w 31713"/>
                  <a:gd name="connsiteY2" fmla="*/ 43432 h 44286"/>
                  <a:gd name="connsiteX3" fmla="*/ 30859 w 31713"/>
                  <a:gd name="connsiteY3" fmla="*/ 28573 h 44286"/>
                  <a:gd name="connsiteX4" fmla="*/ 21905 w 31713"/>
                  <a:gd name="connsiteY4" fmla="*/ 7046 h 44286"/>
                  <a:gd name="connsiteX5" fmla="*/ 7046 w 31713"/>
                  <a:gd name="connsiteY5" fmla="*/ 855 h 44286"/>
                  <a:gd name="connsiteX6" fmla="*/ 7046 w 31713"/>
                  <a:gd name="connsiteY6" fmla="*/ 855 h 44286"/>
                  <a:gd name="connsiteX7" fmla="*/ 855 w 31713"/>
                  <a:gd name="connsiteY7" fmla="*/ 15714 h 44286"/>
                  <a:gd name="connsiteX8" fmla="*/ 9808 w 31713"/>
                  <a:gd name="connsiteY8" fmla="*/ 37240 h 4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13" h="44286">
                    <a:moveTo>
                      <a:pt x="9808" y="37240"/>
                    </a:moveTo>
                    <a:cubicBezTo>
                      <a:pt x="12190" y="43051"/>
                      <a:pt x="18857" y="45813"/>
                      <a:pt x="24667" y="43432"/>
                    </a:cubicBezTo>
                    <a:lnTo>
                      <a:pt x="24667" y="43432"/>
                    </a:lnTo>
                    <a:cubicBezTo>
                      <a:pt x="30478" y="41050"/>
                      <a:pt x="33240" y="34383"/>
                      <a:pt x="30859" y="28573"/>
                    </a:cubicBezTo>
                    <a:lnTo>
                      <a:pt x="21905" y="7046"/>
                    </a:lnTo>
                    <a:cubicBezTo>
                      <a:pt x="19524" y="1236"/>
                      <a:pt x="12856" y="-1526"/>
                      <a:pt x="7046" y="855"/>
                    </a:cubicBezTo>
                    <a:lnTo>
                      <a:pt x="7046" y="855"/>
                    </a:lnTo>
                    <a:cubicBezTo>
                      <a:pt x="1236" y="3236"/>
                      <a:pt x="-1526" y="9904"/>
                      <a:pt x="855" y="15714"/>
                    </a:cubicBezTo>
                    <a:lnTo>
                      <a:pt x="9808" y="37240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0" name="Freeform: Shape 2069">
                <a:extLst>
                  <a:ext uri="{FF2B5EF4-FFF2-40B4-BE49-F238E27FC236}">
                    <a16:creationId xmlns:a16="http://schemas.microsoft.com/office/drawing/2014/main" id="{6934C5EC-82BE-69E6-E650-3DC9FF039854}"/>
                  </a:ext>
                </a:extLst>
              </p:cNvPr>
              <p:cNvSpPr/>
              <p:nvPr/>
            </p:nvSpPr>
            <p:spPr>
              <a:xfrm>
                <a:off x="4449141" y="4223670"/>
                <a:ext cx="435182" cy="856362"/>
              </a:xfrm>
              <a:custGeom>
                <a:avLst/>
                <a:gdLst>
                  <a:gd name="connsiteX0" fmla="*/ 77900 w 435182"/>
                  <a:gd name="connsiteY0" fmla="*/ 21241 h 856362"/>
                  <a:gd name="connsiteX1" fmla="*/ 143527 w 435182"/>
                  <a:gd name="connsiteY1" fmla="*/ 475202 h 856362"/>
                  <a:gd name="connsiteX2" fmla="*/ 427181 w 435182"/>
                  <a:gd name="connsiteY2" fmla="*/ 827151 h 856362"/>
                  <a:gd name="connsiteX3" fmla="*/ 435182 w 435182"/>
                  <a:gd name="connsiteY3" fmla="*/ 846582 h 856362"/>
                  <a:gd name="connsiteX4" fmla="*/ 293355 w 435182"/>
                  <a:gd name="connsiteY4" fmla="*/ 816959 h 856362"/>
                  <a:gd name="connsiteX5" fmla="*/ 104189 w 435182"/>
                  <a:gd name="connsiteY5" fmla="*/ 459486 h 856362"/>
                  <a:gd name="connsiteX6" fmla="*/ 60088 w 435182"/>
                  <a:gd name="connsiteY6" fmla="*/ 0 h 856362"/>
                  <a:gd name="connsiteX7" fmla="*/ 77804 w 435182"/>
                  <a:gd name="connsiteY7" fmla="*/ 21241 h 8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5182" h="856362">
                    <a:moveTo>
                      <a:pt x="77900" y="21241"/>
                    </a:moveTo>
                    <a:cubicBezTo>
                      <a:pt x="77900" y="21241"/>
                      <a:pt x="-68023" y="110300"/>
                      <a:pt x="143527" y="475202"/>
                    </a:cubicBezTo>
                    <a:cubicBezTo>
                      <a:pt x="355172" y="840105"/>
                      <a:pt x="288497" y="837438"/>
                      <a:pt x="427181" y="827151"/>
                    </a:cubicBezTo>
                    <a:lnTo>
                      <a:pt x="435182" y="846582"/>
                    </a:lnTo>
                    <a:cubicBezTo>
                      <a:pt x="435182" y="846582"/>
                      <a:pt x="339361" y="882396"/>
                      <a:pt x="293355" y="816959"/>
                    </a:cubicBezTo>
                    <a:cubicBezTo>
                      <a:pt x="247350" y="751427"/>
                      <a:pt x="265066" y="747522"/>
                      <a:pt x="104189" y="459486"/>
                    </a:cubicBezTo>
                    <a:cubicBezTo>
                      <a:pt x="-56689" y="171545"/>
                      <a:pt x="2176" y="36576"/>
                      <a:pt x="60088" y="0"/>
                    </a:cubicBezTo>
                    <a:cubicBezTo>
                      <a:pt x="60088" y="0"/>
                      <a:pt x="81710" y="1143"/>
                      <a:pt x="77804" y="212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1" name="Freeform: Shape 2070">
                <a:extLst>
                  <a:ext uri="{FF2B5EF4-FFF2-40B4-BE49-F238E27FC236}">
                    <a16:creationId xmlns:a16="http://schemas.microsoft.com/office/drawing/2014/main" id="{86453E11-7469-90EA-B2DD-FE5F00E27F46}"/>
                  </a:ext>
                </a:extLst>
              </p:cNvPr>
              <p:cNvSpPr/>
              <p:nvPr/>
            </p:nvSpPr>
            <p:spPr>
              <a:xfrm>
                <a:off x="4864133" y="5037720"/>
                <a:ext cx="31767" cy="44245"/>
              </a:xfrm>
              <a:custGeom>
                <a:avLst/>
                <a:gdLst>
                  <a:gd name="connsiteX0" fmla="*/ 9904 w 31767"/>
                  <a:gd name="connsiteY0" fmla="*/ 37199 h 44245"/>
                  <a:gd name="connsiteX1" fmla="*/ 24763 w 31767"/>
                  <a:gd name="connsiteY1" fmla="*/ 43391 h 44245"/>
                  <a:gd name="connsiteX2" fmla="*/ 24763 w 31767"/>
                  <a:gd name="connsiteY2" fmla="*/ 43391 h 44245"/>
                  <a:gd name="connsiteX3" fmla="*/ 30859 w 31767"/>
                  <a:gd name="connsiteY3" fmla="*/ 28532 h 44245"/>
                  <a:gd name="connsiteX4" fmla="*/ 21905 w 31767"/>
                  <a:gd name="connsiteY4" fmla="*/ 7005 h 44245"/>
                  <a:gd name="connsiteX5" fmla="*/ 7046 w 31767"/>
                  <a:gd name="connsiteY5" fmla="*/ 909 h 44245"/>
                  <a:gd name="connsiteX6" fmla="*/ 7046 w 31767"/>
                  <a:gd name="connsiteY6" fmla="*/ 909 h 44245"/>
                  <a:gd name="connsiteX7" fmla="*/ 855 w 31767"/>
                  <a:gd name="connsiteY7" fmla="*/ 15768 h 44245"/>
                  <a:gd name="connsiteX8" fmla="*/ 9713 w 31767"/>
                  <a:gd name="connsiteY8" fmla="*/ 37295 h 4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67" h="44245">
                    <a:moveTo>
                      <a:pt x="9904" y="37199"/>
                    </a:moveTo>
                    <a:cubicBezTo>
                      <a:pt x="12285" y="43010"/>
                      <a:pt x="18952" y="45772"/>
                      <a:pt x="24763" y="43391"/>
                    </a:cubicBezTo>
                    <a:lnTo>
                      <a:pt x="24763" y="43391"/>
                    </a:lnTo>
                    <a:cubicBezTo>
                      <a:pt x="30573" y="41010"/>
                      <a:pt x="33335" y="34342"/>
                      <a:pt x="30859" y="28532"/>
                    </a:cubicBezTo>
                    <a:lnTo>
                      <a:pt x="21905" y="7005"/>
                    </a:lnTo>
                    <a:cubicBezTo>
                      <a:pt x="19524" y="1195"/>
                      <a:pt x="12856" y="-1567"/>
                      <a:pt x="7046" y="909"/>
                    </a:cubicBezTo>
                    <a:lnTo>
                      <a:pt x="7046" y="909"/>
                    </a:lnTo>
                    <a:cubicBezTo>
                      <a:pt x="1236" y="3291"/>
                      <a:pt x="-1526" y="9958"/>
                      <a:pt x="855" y="15768"/>
                    </a:cubicBezTo>
                    <a:lnTo>
                      <a:pt x="9713" y="37295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2199" name="Straight Connector 2198">
            <a:extLst>
              <a:ext uri="{FF2B5EF4-FFF2-40B4-BE49-F238E27FC236}">
                <a16:creationId xmlns:a16="http://schemas.microsoft.com/office/drawing/2014/main" id="{1E3959FF-FB5C-EB75-5B92-F9A3615C7D44}"/>
              </a:ext>
            </a:extLst>
          </p:cNvPr>
          <p:cNvCxnSpPr/>
          <p:nvPr/>
        </p:nvCxnSpPr>
        <p:spPr>
          <a:xfrm>
            <a:off x="4151312" y="-29157"/>
            <a:ext cx="3852" cy="6887157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00" name="Straight Connector 2199">
            <a:extLst>
              <a:ext uri="{FF2B5EF4-FFF2-40B4-BE49-F238E27FC236}">
                <a16:creationId xmlns:a16="http://schemas.microsoft.com/office/drawing/2014/main" id="{D63A9194-E2F0-BA5E-E972-6C3C57DB8BC7}"/>
              </a:ext>
            </a:extLst>
          </p:cNvPr>
          <p:cNvCxnSpPr/>
          <p:nvPr/>
        </p:nvCxnSpPr>
        <p:spPr>
          <a:xfrm>
            <a:off x="8276855" y="-20690"/>
            <a:ext cx="3852" cy="6887157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FBF324AC-90C8-6412-9E17-5364274A17B7}"/>
              </a:ext>
            </a:extLst>
          </p:cNvPr>
          <p:cNvGrpSpPr/>
          <p:nvPr/>
        </p:nvGrpSpPr>
        <p:grpSpPr>
          <a:xfrm>
            <a:off x="4935588" y="5922890"/>
            <a:ext cx="402618" cy="277953"/>
            <a:chOff x="7836160" y="6227546"/>
            <a:chExt cx="402618" cy="277953"/>
          </a:xfrm>
        </p:grpSpPr>
        <p:sp>
          <p:nvSpPr>
            <p:cNvPr id="307" name="Freeform: Shape 306">
              <a:extLst>
                <a:ext uri="{FF2B5EF4-FFF2-40B4-BE49-F238E27FC236}">
                  <a16:creationId xmlns:a16="http://schemas.microsoft.com/office/drawing/2014/main" id="{973C5222-D535-AF8B-A4D2-B1C916816058}"/>
                </a:ext>
              </a:extLst>
            </p:cNvPr>
            <p:cNvSpPr/>
            <p:nvPr/>
          </p:nvSpPr>
          <p:spPr>
            <a:xfrm>
              <a:off x="7836160" y="6441378"/>
              <a:ext cx="402618" cy="64121"/>
            </a:xfrm>
            <a:custGeom>
              <a:avLst/>
              <a:gdLst>
                <a:gd name="connsiteX0" fmla="*/ 278702 w 278701"/>
                <a:gd name="connsiteY0" fmla="*/ 22193 h 44386"/>
                <a:gd name="connsiteX1" fmla="*/ 139351 w 278701"/>
                <a:gd name="connsiteY1" fmla="*/ 44386 h 44386"/>
                <a:gd name="connsiteX2" fmla="*/ 0 w 278701"/>
                <a:gd name="connsiteY2" fmla="*/ 22193 h 44386"/>
                <a:gd name="connsiteX3" fmla="*/ 139351 w 278701"/>
                <a:gd name="connsiteY3" fmla="*/ 0 h 44386"/>
                <a:gd name="connsiteX4" fmla="*/ 278702 w 278701"/>
                <a:gd name="connsiteY4" fmla="*/ 22193 h 4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701" h="44386">
                  <a:moveTo>
                    <a:pt x="278702" y="22193"/>
                  </a:moveTo>
                  <a:cubicBezTo>
                    <a:pt x="278702" y="34450"/>
                    <a:pt x="216312" y="44386"/>
                    <a:pt x="139351" y="44386"/>
                  </a:cubicBezTo>
                  <a:cubicBezTo>
                    <a:pt x="62389" y="44386"/>
                    <a:pt x="0" y="34450"/>
                    <a:pt x="0" y="22193"/>
                  </a:cubicBezTo>
                  <a:cubicBezTo>
                    <a:pt x="0" y="9936"/>
                    <a:pt x="62389" y="0"/>
                    <a:pt x="139351" y="0"/>
                  </a:cubicBezTo>
                  <a:cubicBezTo>
                    <a:pt x="216312" y="0"/>
                    <a:pt x="278702" y="9936"/>
                    <a:pt x="278702" y="22193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8" name="Freeform: Shape 307">
              <a:extLst>
                <a:ext uri="{FF2B5EF4-FFF2-40B4-BE49-F238E27FC236}">
                  <a16:creationId xmlns:a16="http://schemas.microsoft.com/office/drawing/2014/main" id="{CDC4978E-4BF9-C967-B296-8A21183269DA}"/>
                </a:ext>
              </a:extLst>
            </p:cNvPr>
            <p:cNvSpPr/>
            <p:nvPr/>
          </p:nvSpPr>
          <p:spPr>
            <a:xfrm>
              <a:off x="7877852" y="6227546"/>
              <a:ext cx="319094" cy="244653"/>
            </a:xfrm>
            <a:custGeom>
              <a:avLst/>
              <a:gdLst>
                <a:gd name="connsiteX0" fmla="*/ 0 w 220884"/>
                <a:gd name="connsiteY0" fmla="*/ 0 h 169354"/>
                <a:gd name="connsiteX1" fmla="*/ 88011 w 220884"/>
                <a:gd name="connsiteY1" fmla="*/ 59436 h 169354"/>
                <a:gd name="connsiteX2" fmla="*/ 101918 w 220884"/>
                <a:gd name="connsiteY2" fmla="*/ 169354 h 169354"/>
                <a:gd name="connsiteX3" fmla="*/ 120491 w 220884"/>
                <a:gd name="connsiteY3" fmla="*/ 169354 h 169354"/>
                <a:gd name="connsiteX4" fmla="*/ 133160 w 220884"/>
                <a:gd name="connsiteY4" fmla="*/ 57912 h 169354"/>
                <a:gd name="connsiteX5" fmla="*/ 220885 w 220884"/>
                <a:gd name="connsiteY5" fmla="*/ 0 h 169354"/>
                <a:gd name="connsiteX6" fmla="*/ 0 w 220884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884" h="169354">
                  <a:moveTo>
                    <a:pt x="0" y="0"/>
                  </a:moveTo>
                  <a:lnTo>
                    <a:pt x="88011" y="59436"/>
                  </a:lnTo>
                  <a:lnTo>
                    <a:pt x="101918" y="169354"/>
                  </a:lnTo>
                  <a:lnTo>
                    <a:pt x="120491" y="169354"/>
                  </a:lnTo>
                  <a:lnTo>
                    <a:pt x="133160" y="57912"/>
                  </a:lnTo>
                  <a:lnTo>
                    <a:pt x="220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661B1A52-1EB0-BD60-CA1D-741AB9716EC5}"/>
                </a:ext>
              </a:extLst>
            </p:cNvPr>
            <p:cNvSpPr/>
            <p:nvPr/>
          </p:nvSpPr>
          <p:spPr>
            <a:xfrm>
              <a:off x="7973484" y="6227546"/>
              <a:ext cx="223462" cy="244653"/>
            </a:xfrm>
            <a:custGeom>
              <a:avLst/>
              <a:gdLst>
                <a:gd name="connsiteX0" fmla="*/ 0 w 154685"/>
                <a:gd name="connsiteY0" fmla="*/ 0 h 169354"/>
                <a:gd name="connsiteX1" fmla="*/ 36195 w 154685"/>
                <a:gd name="connsiteY1" fmla="*/ 52292 h 169354"/>
                <a:gd name="connsiteX2" fmla="*/ 43529 w 154685"/>
                <a:gd name="connsiteY2" fmla="*/ 169354 h 169354"/>
                <a:gd name="connsiteX3" fmla="*/ 54292 w 154685"/>
                <a:gd name="connsiteY3" fmla="*/ 169354 h 169354"/>
                <a:gd name="connsiteX4" fmla="*/ 66961 w 154685"/>
                <a:gd name="connsiteY4" fmla="*/ 57912 h 169354"/>
                <a:gd name="connsiteX5" fmla="*/ 154686 w 154685"/>
                <a:gd name="connsiteY5" fmla="*/ 0 h 169354"/>
                <a:gd name="connsiteX6" fmla="*/ 0 w 154685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685" h="169354">
                  <a:moveTo>
                    <a:pt x="0" y="0"/>
                  </a:moveTo>
                  <a:lnTo>
                    <a:pt x="36195" y="52292"/>
                  </a:lnTo>
                  <a:lnTo>
                    <a:pt x="43529" y="169354"/>
                  </a:lnTo>
                  <a:lnTo>
                    <a:pt x="54292" y="169354"/>
                  </a:lnTo>
                  <a:lnTo>
                    <a:pt x="66961" y="57912"/>
                  </a:lnTo>
                  <a:lnTo>
                    <a:pt x="154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D8AD8687-9D9D-DDF3-4BC1-618469486CFA}"/>
              </a:ext>
            </a:extLst>
          </p:cNvPr>
          <p:cNvSpPr/>
          <p:nvPr/>
        </p:nvSpPr>
        <p:spPr>
          <a:xfrm>
            <a:off x="5384195" y="6080329"/>
            <a:ext cx="1668404" cy="322259"/>
          </a:xfrm>
          <a:custGeom>
            <a:avLst/>
            <a:gdLst>
              <a:gd name="connsiteX0" fmla="*/ 1154906 w 1154906"/>
              <a:gd name="connsiteY0" fmla="*/ 111538 h 223075"/>
              <a:gd name="connsiteX1" fmla="*/ 577501 w 1154906"/>
              <a:gd name="connsiteY1" fmla="*/ 0 h 223075"/>
              <a:gd name="connsiteX2" fmla="*/ 0 w 1154906"/>
              <a:gd name="connsiteY2" fmla="*/ 111538 h 223075"/>
              <a:gd name="connsiteX3" fmla="*/ 577501 w 1154906"/>
              <a:gd name="connsiteY3" fmla="*/ 223075 h 223075"/>
              <a:gd name="connsiteX4" fmla="*/ 1154906 w 1154906"/>
              <a:gd name="connsiteY4" fmla="*/ 111538 h 22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4906" h="223075">
                <a:moveTo>
                  <a:pt x="1154906" y="111538"/>
                </a:moveTo>
                <a:cubicBezTo>
                  <a:pt x="1154906" y="49911"/>
                  <a:pt x="896398" y="0"/>
                  <a:pt x="577501" y="0"/>
                </a:cubicBezTo>
                <a:cubicBezTo>
                  <a:pt x="258604" y="0"/>
                  <a:pt x="0" y="49911"/>
                  <a:pt x="0" y="111538"/>
                </a:cubicBezTo>
                <a:cubicBezTo>
                  <a:pt x="0" y="173164"/>
                  <a:pt x="258508" y="223075"/>
                  <a:pt x="577501" y="223075"/>
                </a:cubicBezTo>
                <a:cubicBezTo>
                  <a:pt x="896493" y="223075"/>
                  <a:pt x="1154906" y="173164"/>
                  <a:pt x="1154906" y="111538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F3F2980A-7815-15CA-EC62-4481EADD956D}"/>
              </a:ext>
            </a:extLst>
          </p:cNvPr>
          <p:cNvGrpSpPr/>
          <p:nvPr/>
        </p:nvGrpSpPr>
        <p:grpSpPr>
          <a:xfrm>
            <a:off x="5606830" y="978506"/>
            <a:ext cx="2273531" cy="5275874"/>
            <a:chOff x="8723158" y="1283162"/>
            <a:chExt cx="2273531" cy="5275874"/>
          </a:xfrm>
        </p:grpSpPr>
        <p:grpSp>
          <p:nvGrpSpPr>
            <p:cNvPr id="310" name="Graphic 36">
              <a:extLst>
                <a:ext uri="{FF2B5EF4-FFF2-40B4-BE49-F238E27FC236}">
                  <a16:creationId xmlns:a16="http://schemas.microsoft.com/office/drawing/2014/main" id="{E12169A3-B5D0-CB52-08A5-15859546C71F}"/>
                </a:ext>
              </a:extLst>
            </p:cNvPr>
            <p:cNvGrpSpPr/>
            <p:nvPr/>
          </p:nvGrpSpPr>
          <p:grpSpPr>
            <a:xfrm>
              <a:off x="8723158" y="6152972"/>
              <a:ext cx="477678" cy="371822"/>
              <a:chOff x="7080236" y="5080825"/>
              <a:chExt cx="330659" cy="257383"/>
            </a:xfrm>
          </p:grpSpPr>
          <p:sp>
            <p:nvSpPr>
              <p:cNvPr id="365" name="Freeform: Shape 364">
                <a:extLst>
                  <a:ext uri="{FF2B5EF4-FFF2-40B4-BE49-F238E27FC236}">
                    <a16:creationId xmlns:a16="http://schemas.microsoft.com/office/drawing/2014/main" id="{8BE9EA27-33D1-7CF4-FD0D-519D7EAAD441}"/>
                  </a:ext>
                </a:extLst>
              </p:cNvPr>
              <p:cNvSpPr/>
              <p:nvPr/>
            </p:nvSpPr>
            <p:spPr>
              <a:xfrm>
                <a:off x="7238523" y="5080825"/>
                <a:ext cx="153161" cy="160399"/>
              </a:xfrm>
              <a:custGeom>
                <a:avLst/>
                <a:gdLst>
                  <a:gd name="connsiteX0" fmla="*/ 61627 w 153161"/>
                  <a:gd name="connsiteY0" fmla="*/ 20193 h 160400"/>
                  <a:gd name="connsiteX1" fmla="*/ 72771 w 153161"/>
                  <a:gd name="connsiteY1" fmla="*/ 103727 h 160400"/>
                  <a:gd name="connsiteX2" fmla="*/ 0 w 153161"/>
                  <a:gd name="connsiteY2" fmla="*/ 160401 h 160400"/>
                  <a:gd name="connsiteX3" fmla="*/ 153162 w 153161"/>
                  <a:gd name="connsiteY3" fmla="*/ 134683 h 160400"/>
                  <a:gd name="connsiteX4" fmla="*/ 153162 w 153161"/>
                  <a:gd name="connsiteY4" fmla="*/ 0 h 160400"/>
                  <a:gd name="connsiteX5" fmla="*/ 61627 w 153161"/>
                  <a:gd name="connsiteY5" fmla="*/ 20193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161" h="160400">
                    <a:moveTo>
                      <a:pt x="61627" y="20193"/>
                    </a:moveTo>
                    <a:lnTo>
                      <a:pt x="72771" y="103727"/>
                    </a:lnTo>
                    <a:lnTo>
                      <a:pt x="0" y="160401"/>
                    </a:lnTo>
                    <a:lnTo>
                      <a:pt x="153162" y="134683"/>
                    </a:lnTo>
                    <a:lnTo>
                      <a:pt x="153162" y="0"/>
                    </a:lnTo>
                    <a:lnTo>
                      <a:pt x="61627" y="20193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366" name="Graphic 36">
                <a:extLst>
                  <a:ext uri="{FF2B5EF4-FFF2-40B4-BE49-F238E27FC236}">
                    <a16:creationId xmlns:a16="http://schemas.microsoft.com/office/drawing/2014/main" id="{DC450D8A-3597-445C-4852-00D7F8A7483E}"/>
                  </a:ext>
                </a:extLst>
              </p:cNvPr>
              <p:cNvGrpSpPr/>
              <p:nvPr/>
            </p:nvGrpSpPr>
            <p:grpSpPr>
              <a:xfrm>
                <a:off x="7080236" y="5157401"/>
                <a:ext cx="330659" cy="180807"/>
                <a:chOff x="7080236" y="5157401"/>
                <a:chExt cx="330659" cy="180807"/>
              </a:xfrm>
            </p:grpSpPr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1AAC8D0D-556E-6F59-8C91-5F5689004606}"/>
                    </a:ext>
                  </a:extLst>
                </p:cNvPr>
                <p:cNvSpPr/>
                <p:nvPr/>
              </p:nvSpPr>
              <p:spPr>
                <a:xfrm>
                  <a:off x="7082282" y="5282931"/>
                  <a:ext cx="323982" cy="55277"/>
                </a:xfrm>
                <a:custGeom>
                  <a:avLst/>
                  <a:gdLst>
                    <a:gd name="connsiteX0" fmla="*/ 3180 w 323982"/>
                    <a:gd name="connsiteY0" fmla="*/ 38776 h 55277"/>
                    <a:gd name="connsiteX1" fmla="*/ 34422 w 323982"/>
                    <a:gd name="connsiteY1" fmla="*/ 52206 h 55277"/>
                    <a:gd name="connsiteX2" fmla="*/ 36994 w 323982"/>
                    <a:gd name="connsiteY2" fmla="*/ 50682 h 55277"/>
                    <a:gd name="connsiteX3" fmla="*/ 40804 w 323982"/>
                    <a:gd name="connsiteY3" fmla="*/ 51254 h 55277"/>
                    <a:gd name="connsiteX4" fmla="*/ 42614 w 323982"/>
                    <a:gd name="connsiteY4" fmla="*/ 53349 h 55277"/>
                    <a:gd name="connsiteX5" fmla="*/ 65188 w 323982"/>
                    <a:gd name="connsiteY5" fmla="*/ 55064 h 55277"/>
                    <a:gd name="connsiteX6" fmla="*/ 69855 w 323982"/>
                    <a:gd name="connsiteY6" fmla="*/ 52969 h 55277"/>
                    <a:gd name="connsiteX7" fmla="*/ 71951 w 323982"/>
                    <a:gd name="connsiteY7" fmla="*/ 52969 h 55277"/>
                    <a:gd name="connsiteX8" fmla="*/ 76999 w 323982"/>
                    <a:gd name="connsiteY8" fmla="*/ 55254 h 55277"/>
                    <a:gd name="connsiteX9" fmla="*/ 106336 w 323982"/>
                    <a:gd name="connsiteY9" fmla="*/ 54492 h 55277"/>
                    <a:gd name="connsiteX10" fmla="*/ 109194 w 323982"/>
                    <a:gd name="connsiteY10" fmla="*/ 52397 h 55277"/>
                    <a:gd name="connsiteX11" fmla="*/ 113385 w 323982"/>
                    <a:gd name="connsiteY11" fmla="*/ 52111 h 55277"/>
                    <a:gd name="connsiteX12" fmla="*/ 116909 w 323982"/>
                    <a:gd name="connsiteY12" fmla="*/ 53730 h 55277"/>
                    <a:gd name="connsiteX13" fmla="*/ 135673 w 323982"/>
                    <a:gd name="connsiteY13" fmla="*/ 51730 h 55277"/>
                    <a:gd name="connsiteX14" fmla="*/ 139864 w 323982"/>
                    <a:gd name="connsiteY14" fmla="*/ 48492 h 55277"/>
                    <a:gd name="connsiteX15" fmla="*/ 141960 w 323982"/>
                    <a:gd name="connsiteY15" fmla="*/ 48206 h 55277"/>
                    <a:gd name="connsiteX16" fmla="*/ 147103 w 323982"/>
                    <a:gd name="connsiteY16" fmla="*/ 50016 h 55277"/>
                    <a:gd name="connsiteX17" fmla="*/ 228351 w 323982"/>
                    <a:gd name="connsiteY17" fmla="*/ 47349 h 55277"/>
                    <a:gd name="connsiteX18" fmla="*/ 233971 w 323982"/>
                    <a:gd name="connsiteY18" fmla="*/ 46015 h 55277"/>
                    <a:gd name="connsiteX19" fmla="*/ 241591 w 323982"/>
                    <a:gd name="connsiteY19" fmla="*/ 48682 h 55277"/>
                    <a:gd name="connsiteX20" fmla="*/ 271785 w 323982"/>
                    <a:gd name="connsiteY20" fmla="*/ 48682 h 55277"/>
                    <a:gd name="connsiteX21" fmla="*/ 295217 w 323982"/>
                    <a:gd name="connsiteY21" fmla="*/ 47158 h 55277"/>
                    <a:gd name="connsiteX22" fmla="*/ 323982 w 323982"/>
                    <a:gd name="connsiteY22" fmla="*/ 43824 h 55277"/>
                    <a:gd name="connsiteX23" fmla="*/ 319220 w 323982"/>
                    <a:gd name="connsiteY23" fmla="*/ 19726 h 55277"/>
                    <a:gd name="connsiteX24" fmla="*/ 318077 w 323982"/>
                    <a:gd name="connsiteY24" fmla="*/ 17536 h 55277"/>
                    <a:gd name="connsiteX25" fmla="*/ 135673 w 323982"/>
                    <a:gd name="connsiteY25" fmla="*/ 2867 h 55277"/>
                    <a:gd name="connsiteX26" fmla="*/ 135292 w 323982"/>
                    <a:gd name="connsiteY26" fmla="*/ 2867 h 55277"/>
                    <a:gd name="connsiteX27" fmla="*/ 98145 w 323982"/>
                    <a:gd name="connsiteY27" fmla="*/ 5534 h 55277"/>
                    <a:gd name="connsiteX28" fmla="*/ 1085 w 323982"/>
                    <a:gd name="connsiteY28" fmla="*/ 15249 h 55277"/>
                    <a:gd name="connsiteX29" fmla="*/ 895 w 323982"/>
                    <a:gd name="connsiteY29" fmla="*/ 17536 h 55277"/>
                    <a:gd name="connsiteX30" fmla="*/ 3180 w 323982"/>
                    <a:gd name="connsiteY30" fmla="*/ 38681 h 55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23982" h="55277">
                      <a:moveTo>
                        <a:pt x="3180" y="38776"/>
                      </a:moveTo>
                      <a:cubicBezTo>
                        <a:pt x="6419" y="43348"/>
                        <a:pt x="19563" y="49825"/>
                        <a:pt x="34422" y="52206"/>
                      </a:cubicBezTo>
                      <a:cubicBezTo>
                        <a:pt x="35089" y="52302"/>
                        <a:pt x="36327" y="50587"/>
                        <a:pt x="36994" y="50682"/>
                      </a:cubicBezTo>
                      <a:cubicBezTo>
                        <a:pt x="37851" y="50778"/>
                        <a:pt x="39947" y="51159"/>
                        <a:pt x="40804" y="51254"/>
                      </a:cubicBezTo>
                      <a:cubicBezTo>
                        <a:pt x="42042" y="51445"/>
                        <a:pt x="41376" y="53159"/>
                        <a:pt x="42614" y="53349"/>
                      </a:cubicBezTo>
                      <a:cubicBezTo>
                        <a:pt x="49567" y="54207"/>
                        <a:pt x="57187" y="54778"/>
                        <a:pt x="65188" y="55064"/>
                      </a:cubicBezTo>
                      <a:cubicBezTo>
                        <a:pt x="66331" y="55064"/>
                        <a:pt x="68617" y="52969"/>
                        <a:pt x="69855" y="52969"/>
                      </a:cubicBezTo>
                      <a:cubicBezTo>
                        <a:pt x="70522" y="52969"/>
                        <a:pt x="71284" y="52969"/>
                        <a:pt x="71951" y="52969"/>
                      </a:cubicBezTo>
                      <a:cubicBezTo>
                        <a:pt x="73951" y="52969"/>
                        <a:pt x="74999" y="55254"/>
                        <a:pt x="76999" y="55254"/>
                      </a:cubicBezTo>
                      <a:cubicBezTo>
                        <a:pt x="86524" y="55350"/>
                        <a:pt x="96335" y="55159"/>
                        <a:pt x="106336" y="54492"/>
                      </a:cubicBezTo>
                      <a:cubicBezTo>
                        <a:pt x="107098" y="54492"/>
                        <a:pt x="108432" y="52397"/>
                        <a:pt x="109194" y="52397"/>
                      </a:cubicBezTo>
                      <a:cubicBezTo>
                        <a:pt x="110622" y="52397"/>
                        <a:pt x="111956" y="52206"/>
                        <a:pt x="113385" y="52111"/>
                      </a:cubicBezTo>
                      <a:cubicBezTo>
                        <a:pt x="114813" y="52016"/>
                        <a:pt x="115575" y="53921"/>
                        <a:pt x="116909" y="53730"/>
                      </a:cubicBezTo>
                      <a:cubicBezTo>
                        <a:pt x="123196" y="53254"/>
                        <a:pt x="129482" y="52492"/>
                        <a:pt x="135673" y="51730"/>
                      </a:cubicBezTo>
                      <a:cubicBezTo>
                        <a:pt x="137388" y="51445"/>
                        <a:pt x="138150" y="48682"/>
                        <a:pt x="139864" y="48492"/>
                      </a:cubicBezTo>
                      <a:cubicBezTo>
                        <a:pt x="140531" y="48396"/>
                        <a:pt x="141198" y="48301"/>
                        <a:pt x="141960" y="48206"/>
                      </a:cubicBezTo>
                      <a:cubicBezTo>
                        <a:pt x="143293" y="48015"/>
                        <a:pt x="145770" y="50302"/>
                        <a:pt x="147103" y="50016"/>
                      </a:cubicBezTo>
                      <a:cubicBezTo>
                        <a:pt x="189394" y="42777"/>
                        <a:pt x="213683" y="45348"/>
                        <a:pt x="228351" y="47349"/>
                      </a:cubicBezTo>
                      <a:cubicBezTo>
                        <a:pt x="230542" y="47635"/>
                        <a:pt x="232162" y="46015"/>
                        <a:pt x="233971" y="46015"/>
                      </a:cubicBezTo>
                      <a:cubicBezTo>
                        <a:pt x="239877" y="46015"/>
                        <a:pt x="239591" y="48778"/>
                        <a:pt x="241591" y="48682"/>
                      </a:cubicBezTo>
                      <a:cubicBezTo>
                        <a:pt x="253307" y="48492"/>
                        <a:pt x="263975" y="51635"/>
                        <a:pt x="271785" y="48682"/>
                      </a:cubicBezTo>
                      <a:cubicBezTo>
                        <a:pt x="279596" y="45729"/>
                        <a:pt x="294074" y="43824"/>
                        <a:pt x="295217" y="47158"/>
                      </a:cubicBezTo>
                      <a:cubicBezTo>
                        <a:pt x="296360" y="50492"/>
                        <a:pt x="312552" y="47730"/>
                        <a:pt x="323982" y="43824"/>
                      </a:cubicBezTo>
                      <a:cubicBezTo>
                        <a:pt x="323792" y="31156"/>
                        <a:pt x="320934" y="23250"/>
                        <a:pt x="319220" y="19726"/>
                      </a:cubicBezTo>
                      <a:cubicBezTo>
                        <a:pt x="318553" y="18297"/>
                        <a:pt x="318077" y="17536"/>
                        <a:pt x="318077" y="17536"/>
                      </a:cubicBezTo>
                      <a:cubicBezTo>
                        <a:pt x="301884" y="-2562"/>
                        <a:pt x="214540" y="-2086"/>
                        <a:pt x="135673" y="2867"/>
                      </a:cubicBezTo>
                      <a:cubicBezTo>
                        <a:pt x="135578" y="2867"/>
                        <a:pt x="135387" y="2867"/>
                        <a:pt x="135292" y="2867"/>
                      </a:cubicBezTo>
                      <a:cubicBezTo>
                        <a:pt x="122624" y="3629"/>
                        <a:pt x="110146" y="4581"/>
                        <a:pt x="98145" y="5534"/>
                      </a:cubicBezTo>
                      <a:cubicBezTo>
                        <a:pt x="43852" y="9915"/>
                        <a:pt x="1085" y="15249"/>
                        <a:pt x="1085" y="15249"/>
                      </a:cubicBezTo>
                      <a:cubicBezTo>
                        <a:pt x="1085" y="15249"/>
                        <a:pt x="990" y="16107"/>
                        <a:pt x="895" y="17536"/>
                      </a:cubicBezTo>
                      <a:cubicBezTo>
                        <a:pt x="609" y="22298"/>
                        <a:pt x="-1963" y="30489"/>
                        <a:pt x="3180" y="38681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57104D88-62D4-A8A5-9598-B7F1045D1871}"/>
                    </a:ext>
                  </a:extLst>
                </p:cNvPr>
                <p:cNvSpPr/>
                <p:nvPr/>
              </p:nvSpPr>
              <p:spPr>
                <a:xfrm>
                  <a:off x="7080236" y="5160832"/>
                  <a:ext cx="325959" cy="157824"/>
                </a:xfrm>
                <a:custGeom>
                  <a:avLst/>
                  <a:gdLst>
                    <a:gd name="connsiteX0" fmla="*/ 934 w 325959"/>
                    <a:gd name="connsiteY0" fmla="*/ 132591 h 157824"/>
                    <a:gd name="connsiteX1" fmla="*/ 62656 w 325959"/>
                    <a:gd name="connsiteY1" fmla="*/ 156594 h 157824"/>
                    <a:gd name="connsiteX2" fmla="*/ 141999 w 325959"/>
                    <a:gd name="connsiteY2" fmla="*/ 155165 h 157824"/>
                    <a:gd name="connsiteX3" fmla="*/ 151524 w 325959"/>
                    <a:gd name="connsiteY3" fmla="*/ 153736 h 157824"/>
                    <a:gd name="connsiteX4" fmla="*/ 157810 w 325959"/>
                    <a:gd name="connsiteY4" fmla="*/ 152403 h 157824"/>
                    <a:gd name="connsiteX5" fmla="*/ 160097 w 325959"/>
                    <a:gd name="connsiteY5" fmla="*/ 151831 h 157824"/>
                    <a:gd name="connsiteX6" fmla="*/ 164097 w 325959"/>
                    <a:gd name="connsiteY6" fmla="*/ 150879 h 157824"/>
                    <a:gd name="connsiteX7" fmla="*/ 164383 w 325959"/>
                    <a:gd name="connsiteY7" fmla="*/ 150879 h 157824"/>
                    <a:gd name="connsiteX8" fmla="*/ 169907 w 325959"/>
                    <a:gd name="connsiteY8" fmla="*/ 150022 h 157824"/>
                    <a:gd name="connsiteX9" fmla="*/ 180290 w 325959"/>
                    <a:gd name="connsiteY9" fmla="*/ 148974 h 157824"/>
                    <a:gd name="connsiteX10" fmla="*/ 183528 w 325959"/>
                    <a:gd name="connsiteY10" fmla="*/ 148688 h 157824"/>
                    <a:gd name="connsiteX11" fmla="*/ 183528 w 325959"/>
                    <a:gd name="connsiteY11" fmla="*/ 148688 h 157824"/>
                    <a:gd name="connsiteX12" fmla="*/ 186957 w 325959"/>
                    <a:gd name="connsiteY12" fmla="*/ 148498 h 157824"/>
                    <a:gd name="connsiteX13" fmla="*/ 189148 w 325959"/>
                    <a:gd name="connsiteY13" fmla="*/ 148402 h 157824"/>
                    <a:gd name="connsiteX14" fmla="*/ 202864 w 325959"/>
                    <a:gd name="connsiteY14" fmla="*/ 147831 h 157824"/>
                    <a:gd name="connsiteX15" fmla="*/ 203149 w 325959"/>
                    <a:gd name="connsiteY15" fmla="*/ 147831 h 157824"/>
                    <a:gd name="connsiteX16" fmla="*/ 203721 w 325959"/>
                    <a:gd name="connsiteY16" fmla="*/ 147831 h 157824"/>
                    <a:gd name="connsiteX17" fmla="*/ 322593 w 325959"/>
                    <a:gd name="connsiteY17" fmla="*/ 137734 h 157824"/>
                    <a:gd name="connsiteX18" fmla="*/ 319164 w 325959"/>
                    <a:gd name="connsiteY18" fmla="*/ 59725 h 157824"/>
                    <a:gd name="connsiteX19" fmla="*/ 318402 w 325959"/>
                    <a:gd name="connsiteY19" fmla="*/ 57343 h 157824"/>
                    <a:gd name="connsiteX20" fmla="*/ 316402 w 325959"/>
                    <a:gd name="connsiteY20" fmla="*/ 24387 h 157824"/>
                    <a:gd name="connsiteX21" fmla="*/ 316021 w 325959"/>
                    <a:gd name="connsiteY21" fmla="*/ 20386 h 157824"/>
                    <a:gd name="connsiteX22" fmla="*/ 317259 w 325959"/>
                    <a:gd name="connsiteY22" fmla="*/ 17910 h 157824"/>
                    <a:gd name="connsiteX23" fmla="*/ 318402 w 325959"/>
                    <a:gd name="connsiteY23" fmla="*/ 8290 h 157824"/>
                    <a:gd name="connsiteX24" fmla="*/ 274873 w 325959"/>
                    <a:gd name="connsiteY24" fmla="*/ 19720 h 157824"/>
                    <a:gd name="connsiteX25" fmla="*/ 210389 w 325959"/>
                    <a:gd name="connsiteY25" fmla="*/ 2098 h 157824"/>
                    <a:gd name="connsiteX26" fmla="*/ 156096 w 325959"/>
                    <a:gd name="connsiteY26" fmla="*/ 43437 h 157824"/>
                    <a:gd name="connsiteX27" fmla="*/ 143237 w 325959"/>
                    <a:gd name="connsiteY27" fmla="*/ 52771 h 157824"/>
                    <a:gd name="connsiteX28" fmla="*/ 137998 w 325959"/>
                    <a:gd name="connsiteY28" fmla="*/ 56391 h 157824"/>
                    <a:gd name="connsiteX29" fmla="*/ 124759 w 325959"/>
                    <a:gd name="connsiteY29" fmla="*/ 64964 h 157824"/>
                    <a:gd name="connsiteX30" fmla="*/ 119234 w 325959"/>
                    <a:gd name="connsiteY30" fmla="*/ 68297 h 157824"/>
                    <a:gd name="connsiteX31" fmla="*/ 105423 w 325959"/>
                    <a:gd name="connsiteY31" fmla="*/ 75631 h 157824"/>
                    <a:gd name="connsiteX32" fmla="*/ 74562 w 325959"/>
                    <a:gd name="connsiteY32" fmla="*/ 83251 h 157824"/>
                    <a:gd name="connsiteX33" fmla="*/ 72085 w 325959"/>
                    <a:gd name="connsiteY33" fmla="*/ 82966 h 157824"/>
                    <a:gd name="connsiteX34" fmla="*/ 839 w 325959"/>
                    <a:gd name="connsiteY34" fmla="*/ 132877 h 15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25959" h="157824">
                      <a:moveTo>
                        <a:pt x="934" y="132591"/>
                      </a:moveTo>
                      <a:cubicBezTo>
                        <a:pt x="4363" y="146974"/>
                        <a:pt x="31414" y="154022"/>
                        <a:pt x="62656" y="156594"/>
                      </a:cubicBezTo>
                      <a:cubicBezTo>
                        <a:pt x="90278" y="158880"/>
                        <a:pt x="121234" y="157737"/>
                        <a:pt x="141999" y="155165"/>
                      </a:cubicBezTo>
                      <a:cubicBezTo>
                        <a:pt x="145523" y="154689"/>
                        <a:pt x="148666" y="154213"/>
                        <a:pt x="151524" y="153736"/>
                      </a:cubicBezTo>
                      <a:cubicBezTo>
                        <a:pt x="153905" y="153356"/>
                        <a:pt x="156001" y="152879"/>
                        <a:pt x="157810" y="152403"/>
                      </a:cubicBezTo>
                      <a:cubicBezTo>
                        <a:pt x="158668" y="152212"/>
                        <a:pt x="159430" y="152022"/>
                        <a:pt x="160097" y="151831"/>
                      </a:cubicBezTo>
                      <a:cubicBezTo>
                        <a:pt x="161240" y="151450"/>
                        <a:pt x="162668" y="151165"/>
                        <a:pt x="164097" y="150879"/>
                      </a:cubicBezTo>
                      <a:cubicBezTo>
                        <a:pt x="164097" y="150879"/>
                        <a:pt x="164287" y="150879"/>
                        <a:pt x="164383" y="150879"/>
                      </a:cubicBezTo>
                      <a:cubicBezTo>
                        <a:pt x="166002" y="150593"/>
                        <a:pt x="167907" y="150307"/>
                        <a:pt x="169907" y="150022"/>
                      </a:cubicBezTo>
                      <a:cubicBezTo>
                        <a:pt x="173050" y="149641"/>
                        <a:pt x="176575" y="149260"/>
                        <a:pt x="180290" y="148974"/>
                      </a:cubicBezTo>
                      <a:cubicBezTo>
                        <a:pt x="181337" y="148974"/>
                        <a:pt x="182480" y="148783"/>
                        <a:pt x="183528" y="148688"/>
                      </a:cubicBezTo>
                      <a:lnTo>
                        <a:pt x="183528" y="148688"/>
                      </a:lnTo>
                      <a:cubicBezTo>
                        <a:pt x="184671" y="148688"/>
                        <a:pt x="185814" y="148498"/>
                        <a:pt x="186957" y="148498"/>
                      </a:cubicBezTo>
                      <a:cubicBezTo>
                        <a:pt x="187719" y="148498"/>
                        <a:pt x="188386" y="148498"/>
                        <a:pt x="189148" y="148402"/>
                      </a:cubicBezTo>
                      <a:cubicBezTo>
                        <a:pt x="193434" y="148117"/>
                        <a:pt x="198101" y="147926"/>
                        <a:pt x="202864" y="147831"/>
                      </a:cubicBezTo>
                      <a:cubicBezTo>
                        <a:pt x="202959" y="147831"/>
                        <a:pt x="203054" y="147831"/>
                        <a:pt x="203149" y="147831"/>
                      </a:cubicBezTo>
                      <a:cubicBezTo>
                        <a:pt x="203340" y="147831"/>
                        <a:pt x="203531" y="147831"/>
                        <a:pt x="203721" y="147831"/>
                      </a:cubicBezTo>
                      <a:cubicBezTo>
                        <a:pt x="251441" y="146212"/>
                        <a:pt x="317259" y="147259"/>
                        <a:pt x="322593" y="137734"/>
                      </a:cubicBezTo>
                      <a:cubicBezTo>
                        <a:pt x="329737" y="124971"/>
                        <a:pt x="324022" y="77346"/>
                        <a:pt x="319164" y="59725"/>
                      </a:cubicBezTo>
                      <a:cubicBezTo>
                        <a:pt x="318878" y="58867"/>
                        <a:pt x="318688" y="58010"/>
                        <a:pt x="318402" y="57343"/>
                      </a:cubicBezTo>
                      <a:cubicBezTo>
                        <a:pt x="315449" y="48485"/>
                        <a:pt x="315449" y="35626"/>
                        <a:pt x="316402" y="24387"/>
                      </a:cubicBezTo>
                      <a:cubicBezTo>
                        <a:pt x="316402" y="23625"/>
                        <a:pt x="316021" y="21053"/>
                        <a:pt x="316021" y="20386"/>
                      </a:cubicBezTo>
                      <a:cubicBezTo>
                        <a:pt x="316021" y="19720"/>
                        <a:pt x="317164" y="18481"/>
                        <a:pt x="317259" y="17910"/>
                      </a:cubicBezTo>
                      <a:cubicBezTo>
                        <a:pt x="317831" y="12195"/>
                        <a:pt x="318402" y="8290"/>
                        <a:pt x="318402" y="8290"/>
                      </a:cubicBezTo>
                      <a:cubicBezTo>
                        <a:pt x="308401" y="-8189"/>
                        <a:pt x="308401" y="13052"/>
                        <a:pt x="274873" y="19720"/>
                      </a:cubicBezTo>
                      <a:cubicBezTo>
                        <a:pt x="241345" y="26387"/>
                        <a:pt x="228772" y="-8760"/>
                        <a:pt x="210389" y="2098"/>
                      </a:cubicBezTo>
                      <a:cubicBezTo>
                        <a:pt x="201911" y="7051"/>
                        <a:pt x="180480" y="25435"/>
                        <a:pt x="156096" y="43437"/>
                      </a:cubicBezTo>
                      <a:cubicBezTo>
                        <a:pt x="151905" y="46580"/>
                        <a:pt x="147523" y="49723"/>
                        <a:pt x="143237" y="52771"/>
                      </a:cubicBezTo>
                      <a:cubicBezTo>
                        <a:pt x="141523" y="54010"/>
                        <a:pt x="139713" y="55153"/>
                        <a:pt x="137998" y="56391"/>
                      </a:cubicBezTo>
                      <a:cubicBezTo>
                        <a:pt x="133617" y="59344"/>
                        <a:pt x="129140" y="62201"/>
                        <a:pt x="124759" y="64964"/>
                      </a:cubicBezTo>
                      <a:cubicBezTo>
                        <a:pt x="122949" y="66106"/>
                        <a:pt x="121044" y="67249"/>
                        <a:pt x="119234" y="68297"/>
                      </a:cubicBezTo>
                      <a:cubicBezTo>
                        <a:pt x="114567" y="71059"/>
                        <a:pt x="109900" y="73441"/>
                        <a:pt x="105423" y="75631"/>
                      </a:cubicBezTo>
                      <a:cubicBezTo>
                        <a:pt x="93707" y="81156"/>
                        <a:pt x="83039" y="84299"/>
                        <a:pt x="74562" y="83251"/>
                      </a:cubicBezTo>
                      <a:cubicBezTo>
                        <a:pt x="73705" y="83251"/>
                        <a:pt x="72848" y="83061"/>
                        <a:pt x="72085" y="82966"/>
                      </a:cubicBezTo>
                      <a:cubicBezTo>
                        <a:pt x="35700" y="79823"/>
                        <a:pt x="-6496" y="101730"/>
                        <a:pt x="839" y="132877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10CB51E4-A9F5-9F23-03DE-6056EA0742B0}"/>
                    </a:ext>
                  </a:extLst>
                </p:cNvPr>
                <p:cNvSpPr/>
                <p:nvPr/>
              </p:nvSpPr>
              <p:spPr>
                <a:xfrm>
                  <a:off x="7082789" y="5271516"/>
                  <a:ext cx="323521" cy="46950"/>
                </a:xfrm>
                <a:custGeom>
                  <a:avLst/>
                  <a:gdLst>
                    <a:gd name="connsiteX0" fmla="*/ 52864 w 323521"/>
                    <a:gd name="connsiteY0" fmla="*/ 36957 h 46950"/>
                    <a:gd name="connsiteX1" fmla="*/ 67151 w 323521"/>
                    <a:gd name="connsiteY1" fmla="*/ 40291 h 46950"/>
                    <a:gd name="connsiteX2" fmla="*/ 172688 w 323521"/>
                    <a:gd name="connsiteY2" fmla="*/ 19336 h 46950"/>
                    <a:gd name="connsiteX3" fmla="*/ 323469 w 323521"/>
                    <a:gd name="connsiteY3" fmla="*/ 0 h 46950"/>
                    <a:gd name="connsiteX4" fmla="*/ 320135 w 323521"/>
                    <a:gd name="connsiteY4" fmla="*/ 26861 h 46950"/>
                    <a:gd name="connsiteX5" fmla="*/ 201263 w 323521"/>
                    <a:gd name="connsiteY5" fmla="*/ 36957 h 46950"/>
                    <a:gd name="connsiteX6" fmla="*/ 200692 w 323521"/>
                    <a:gd name="connsiteY6" fmla="*/ 36957 h 46950"/>
                    <a:gd name="connsiteX7" fmla="*/ 200406 w 323521"/>
                    <a:gd name="connsiteY7" fmla="*/ 36957 h 46950"/>
                    <a:gd name="connsiteX8" fmla="*/ 186690 w 323521"/>
                    <a:gd name="connsiteY8" fmla="*/ 37529 h 46950"/>
                    <a:gd name="connsiteX9" fmla="*/ 184499 w 323521"/>
                    <a:gd name="connsiteY9" fmla="*/ 37624 h 46950"/>
                    <a:gd name="connsiteX10" fmla="*/ 181070 w 323521"/>
                    <a:gd name="connsiteY10" fmla="*/ 37814 h 46950"/>
                    <a:gd name="connsiteX11" fmla="*/ 181070 w 323521"/>
                    <a:gd name="connsiteY11" fmla="*/ 37814 h 46950"/>
                    <a:gd name="connsiteX12" fmla="*/ 177832 w 323521"/>
                    <a:gd name="connsiteY12" fmla="*/ 38100 h 46950"/>
                    <a:gd name="connsiteX13" fmla="*/ 167449 w 323521"/>
                    <a:gd name="connsiteY13" fmla="*/ 39148 h 46950"/>
                    <a:gd name="connsiteX14" fmla="*/ 161925 w 323521"/>
                    <a:gd name="connsiteY14" fmla="*/ 40005 h 46950"/>
                    <a:gd name="connsiteX15" fmla="*/ 161639 w 323521"/>
                    <a:gd name="connsiteY15" fmla="*/ 40005 h 46950"/>
                    <a:gd name="connsiteX16" fmla="*/ 157639 w 323521"/>
                    <a:gd name="connsiteY16" fmla="*/ 40957 h 46950"/>
                    <a:gd name="connsiteX17" fmla="*/ 155353 w 323521"/>
                    <a:gd name="connsiteY17" fmla="*/ 41529 h 46950"/>
                    <a:gd name="connsiteX18" fmla="*/ 149066 w 323521"/>
                    <a:gd name="connsiteY18" fmla="*/ 42863 h 46950"/>
                    <a:gd name="connsiteX19" fmla="*/ 139541 w 323521"/>
                    <a:gd name="connsiteY19" fmla="*/ 44291 h 46950"/>
                    <a:gd name="connsiteX20" fmla="*/ 60198 w 323521"/>
                    <a:gd name="connsiteY20" fmla="*/ 45720 h 46950"/>
                    <a:gd name="connsiteX21" fmla="*/ 0 w 323521"/>
                    <a:gd name="connsiteY21" fmla="*/ 25527 h 46950"/>
                    <a:gd name="connsiteX22" fmla="*/ 52864 w 323521"/>
                    <a:gd name="connsiteY22" fmla="*/ 36766 h 46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3521" h="46950">
                      <a:moveTo>
                        <a:pt x="52864" y="36957"/>
                      </a:moveTo>
                      <a:cubicBezTo>
                        <a:pt x="57912" y="37814"/>
                        <a:pt x="62865" y="38671"/>
                        <a:pt x="67151" y="40291"/>
                      </a:cubicBezTo>
                      <a:cubicBezTo>
                        <a:pt x="104870" y="47815"/>
                        <a:pt x="137541" y="29432"/>
                        <a:pt x="172688" y="19336"/>
                      </a:cubicBezTo>
                      <a:cubicBezTo>
                        <a:pt x="219932" y="6191"/>
                        <a:pt x="279940" y="21336"/>
                        <a:pt x="323469" y="0"/>
                      </a:cubicBezTo>
                      <a:cubicBezTo>
                        <a:pt x="323755" y="11621"/>
                        <a:pt x="322897" y="21907"/>
                        <a:pt x="320135" y="26861"/>
                      </a:cubicBezTo>
                      <a:cubicBezTo>
                        <a:pt x="314801" y="36386"/>
                        <a:pt x="248983" y="35338"/>
                        <a:pt x="201263" y="36957"/>
                      </a:cubicBezTo>
                      <a:cubicBezTo>
                        <a:pt x="201073" y="36957"/>
                        <a:pt x="200882" y="36957"/>
                        <a:pt x="200692" y="36957"/>
                      </a:cubicBezTo>
                      <a:cubicBezTo>
                        <a:pt x="200596" y="36957"/>
                        <a:pt x="200501" y="36957"/>
                        <a:pt x="200406" y="36957"/>
                      </a:cubicBezTo>
                      <a:cubicBezTo>
                        <a:pt x="195644" y="37147"/>
                        <a:pt x="190976" y="37338"/>
                        <a:pt x="186690" y="37529"/>
                      </a:cubicBezTo>
                      <a:cubicBezTo>
                        <a:pt x="185928" y="37529"/>
                        <a:pt x="185261" y="37529"/>
                        <a:pt x="184499" y="37624"/>
                      </a:cubicBezTo>
                      <a:cubicBezTo>
                        <a:pt x="183356" y="37624"/>
                        <a:pt x="182213" y="37719"/>
                        <a:pt x="181070" y="37814"/>
                      </a:cubicBezTo>
                      <a:lnTo>
                        <a:pt x="181070" y="37814"/>
                      </a:lnTo>
                      <a:cubicBezTo>
                        <a:pt x="179927" y="37814"/>
                        <a:pt x="178879" y="38005"/>
                        <a:pt x="177832" y="38100"/>
                      </a:cubicBezTo>
                      <a:cubicBezTo>
                        <a:pt x="174022" y="38386"/>
                        <a:pt x="170497" y="38767"/>
                        <a:pt x="167449" y="39148"/>
                      </a:cubicBezTo>
                      <a:cubicBezTo>
                        <a:pt x="165449" y="39433"/>
                        <a:pt x="163639" y="39719"/>
                        <a:pt x="161925" y="40005"/>
                      </a:cubicBezTo>
                      <a:cubicBezTo>
                        <a:pt x="161925" y="40005"/>
                        <a:pt x="161734" y="40005"/>
                        <a:pt x="161639" y="40005"/>
                      </a:cubicBezTo>
                      <a:cubicBezTo>
                        <a:pt x="160115" y="40291"/>
                        <a:pt x="158782" y="40672"/>
                        <a:pt x="157639" y="40957"/>
                      </a:cubicBezTo>
                      <a:cubicBezTo>
                        <a:pt x="156972" y="41148"/>
                        <a:pt x="156115" y="41338"/>
                        <a:pt x="155353" y="41529"/>
                      </a:cubicBezTo>
                      <a:cubicBezTo>
                        <a:pt x="153448" y="42005"/>
                        <a:pt x="151352" y="42386"/>
                        <a:pt x="149066" y="42863"/>
                      </a:cubicBezTo>
                      <a:cubicBezTo>
                        <a:pt x="146209" y="43339"/>
                        <a:pt x="142970" y="43815"/>
                        <a:pt x="139541" y="44291"/>
                      </a:cubicBezTo>
                      <a:cubicBezTo>
                        <a:pt x="118777" y="46863"/>
                        <a:pt x="87916" y="48006"/>
                        <a:pt x="60198" y="45720"/>
                      </a:cubicBezTo>
                      <a:cubicBezTo>
                        <a:pt x="31813" y="43339"/>
                        <a:pt x="6953" y="37338"/>
                        <a:pt x="0" y="25527"/>
                      </a:cubicBezTo>
                      <a:cubicBezTo>
                        <a:pt x="17050" y="29813"/>
                        <a:pt x="34480" y="33147"/>
                        <a:pt x="52864" y="36766"/>
                      </a:cubicBez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64D982B9-501F-F81A-170D-D682AA110328}"/>
                    </a:ext>
                  </a:extLst>
                </p:cNvPr>
                <p:cNvSpPr/>
                <p:nvPr/>
              </p:nvSpPr>
              <p:spPr>
                <a:xfrm>
                  <a:off x="7080290" y="5241046"/>
                  <a:ext cx="72936" cy="76475"/>
                </a:xfrm>
                <a:custGeom>
                  <a:avLst/>
                  <a:gdLst>
                    <a:gd name="connsiteX0" fmla="*/ 879 w 72936"/>
                    <a:gd name="connsiteY0" fmla="*/ 52377 h 76475"/>
                    <a:gd name="connsiteX1" fmla="*/ 59458 w 72936"/>
                    <a:gd name="connsiteY1" fmla="*/ 76189 h 76475"/>
                    <a:gd name="connsiteX2" fmla="*/ 62602 w 72936"/>
                    <a:gd name="connsiteY2" fmla="*/ 76475 h 76475"/>
                    <a:gd name="connsiteX3" fmla="*/ 62602 w 72936"/>
                    <a:gd name="connsiteY3" fmla="*/ 46852 h 76475"/>
                    <a:gd name="connsiteX4" fmla="*/ 72888 w 72936"/>
                    <a:gd name="connsiteY4" fmla="*/ 2561 h 76475"/>
                    <a:gd name="connsiteX5" fmla="*/ 70793 w 72936"/>
                    <a:gd name="connsiteY5" fmla="*/ 275 h 76475"/>
                    <a:gd name="connsiteX6" fmla="*/ 70793 w 72936"/>
                    <a:gd name="connsiteY6" fmla="*/ 275 h 76475"/>
                    <a:gd name="connsiteX7" fmla="*/ 879 w 72936"/>
                    <a:gd name="connsiteY7" fmla="*/ 52472 h 76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936" h="76475">
                      <a:moveTo>
                        <a:pt x="879" y="52377"/>
                      </a:moveTo>
                      <a:cubicBezTo>
                        <a:pt x="4118" y="66284"/>
                        <a:pt x="29550" y="73332"/>
                        <a:pt x="59458" y="76189"/>
                      </a:cubicBezTo>
                      <a:cubicBezTo>
                        <a:pt x="60506" y="76189"/>
                        <a:pt x="61554" y="76380"/>
                        <a:pt x="62602" y="76475"/>
                      </a:cubicBezTo>
                      <a:cubicBezTo>
                        <a:pt x="62602" y="76475"/>
                        <a:pt x="61744" y="69712"/>
                        <a:pt x="62602" y="46852"/>
                      </a:cubicBezTo>
                      <a:cubicBezTo>
                        <a:pt x="63268" y="29707"/>
                        <a:pt x="70317" y="10467"/>
                        <a:pt x="72888" y="2561"/>
                      </a:cubicBezTo>
                      <a:cubicBezTo>
                        <a:pt x="73270" y="1513"/>
                        <a:pt x="71269" y="1132"/>
                        <a:pt x="70793" y="275"/>
                      </a:cubicBezTo>
                      <a:lnTo>
                        <a:pt x="70793" y="275"/>
                      </a:lnTo>
                      <a:cubicBezTo>
                        <a:pt x="34503" y="-2868"/>
                        <a:pt x="-6550" y="21326"/>
                        <a:pt x="879" y="5247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144924BF-3EF6-79A5-4C25-5306A53F3F62}"/>
                    </a:ext>
                  </a:extLst>
                </p:cNvPr>
                <p:cNvSpPr/>
                <p:nvPr/>
              </p:nvSpPr>
              <p:spPr>
                <a:xfrm>
                  <a:off x="7139132" y="5241226"/>
                  <a:ext cx="14094" cy="76200"/>
                </a:xfrm>
                <a:custGeom>
                  <a:avLst/>
                  <a:gdLst>
                    <a:gd name="connsiteX0" fmla="*/ 617 w 14094"/>
                    <a:gd name="connsiteY0" fmla="*/ 75914 h 76200"/>
                    <a:gd name="connsiteX1" fmla="*/ 3760 w 14094"/>
                    <a:gd name="connsiteY1" fmla="*/ 76200 h 76200"/>
                    <a:gd name="connsiteX2" fmla="*/ 3760 w 14094"/>
                    <a:gd name="connsiteY2" fmla="*/ 46577 h 76200"/>
                    <a:gd name="connsiteX3" fmla="*/ 14047 w 14094"/>
                    <a:gd name="connsiteY3" fmla="*/ 2286 h 76200"/>
                    <a:gd name="connsiteX4" fmla="*/ 11951 w 14094"/>
                    <a:gd name="connsiteY4" fmla="*/ 0 h 76200"/>
                    <a:gd name="connsiteX5" fmla="*/ 11951 w 14094"/>
                    <a:gd name="connsiteY5" fmla="*/ 0 h 76200"/>
                    <a:gd name="connsiteX6" fmla="*/ 8618 w 14094"/>
                    <a:gd name="connsiteY6" fmla="*/ 7906 h 76200"/>
                    <a:gd name="connsiteX7" fmla="*/ 617 w 14094"/>
                    <a:gd name="connsiteY7" fmla="*/ 75914 h 7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94" h="76200">
                      <a:moveTo>
                        <a:pt x="617" y="75914"/>
                      </a:moveTo>
                      <a:cubicBezTo>
                        <a:pt x="1665" y="75914"/>
                        <a:pt x="2712" y="76105"/>
                        <a:pt x="3760" y="76200"/>
                      </a:cubicBezTo>
                      <a:cubicBezTo>
                        <a:pt x="3760" y="76200"/>
                        <a:pt x="2903" y="69437"/>
                        <a:pt x="3760" y="46577"/>
                      </a:cubicBezTo>
                      <a:cubicBezTo>
                        <a:pt x="4427" y="29432"/>
                        <a:pt x="11475" y="10192"/>
                        <a:pt x="14047" y="2286"/>
                      </a:cubicBezTo>
                      <a:cubicBezTo>
                        <a:pt x="14428" y="1238"/>
                        <a:pt x="12428" y="857"/>
                        <a:pt x="11951" y="0"/>
                      </a:cubicBezTo>
                      <a:lnTo>
                        <a:pt x="11951" y="0"/>
                      </a:lnTo>
                      <a:cubicBezTo>
                        <a:pt x="10904" y="1714"/>
                        <a:pt x="9761" y="4286"/>
                        <a:pt x="8618" y="7906"/>
                      </a:cubicBezTo>
                      <a:cubicBezTo>
                        <a:pt x="6141" y="16002"/>
                        <a:pt x="-2336" y="41720"/>
                        <a:pt x="617" y="75914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DC0EAD24-7520-904E-64BB-B743E8B8C2B0}"/>
                    </a:ext>
                  </a:extLst>
                </p:cNvPr>
                <p:cNvSpPr/>
                <p:nvPr/>
              </p:nvSpPr>
              <p:spPr>
                <a:xfrm>
                  <a:off x="7151194" y="5175059"/>
                  <a:ext cx="152574" cy="89619"/>
                </a:xfrm>
                <a:custGeom>
                  <a:avLst/>
                  <a:gdLst>
                    <a:gd name="connsiteX0" fmla="*/ 152575 w 152574"/>
                    <a:gd name="connsiteY0" fmla="*/ 6350 h 89619"/>
                    <a:gd name="connsiteX1" fmla="*/ 124381 w 152574"/>
                    <a:gd name="connsiteY1" fmla="*/ 6350 h 89619"/>
                    <a:gd name="connsiteX2" fmla="*/ 4271 w 152574"/>
                    <a:gd name="connsiteY2" fmla="*/ 72263 h 89619"/>
                    <a:gd name="connsiteX3" fmla="*/ 80 w 152574"/>
                    <a:gd name="connsiteY3" fmla="*/ 88741 h 89619"/>
                    <a:gd name="connsiteX4" fmla="*/ 48467 w 152574"/>
                    <a:gd name="connsiteY4" fmla="*/ 79502 h 89619"/>
                    <a:gd name="connsiteX5" fmla="*/ 50658 w 152574"/>
                    <a:gd name="connsiteY5" fmla="*/ 74168 h 89619"/>
                    <a:gd name="connsiteX6" fmla="*/ 92949 w 152574"/>
                    <a:gd name="connsiteY6" fmla="*/ 47403 h 89619"/>
                    <a:gd name="connsiteX7" fmla="*/ 101902 w 152574"/>
                    <a:gd name="connsiteY7" fmla="*/ 45688 h 89619"/>
                    <a:gd name="connsiteX8" fmla="*/ 152480 w 152574"/>
                    <a:gd name="connsiteY8" fmla="*/ 6350 h 89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2574" h="89619">
                      <a:moveTo>
                        <a:pt x="152575" y="6350"/>
                      </a:moveTo>
                      <a:cubicBezTo>
                        <a:pt x="152575" y="6350"/>
                        <a:pt x="142764" y="-7938"/>
                        <a:pt x="124381" y="6350"/>
                      </a:cubicBezTo>
                      <a:cubicBezTo>
                        <a:pt x="105902" y="20638"/>
                        <a:pt x="24368" y="80931"/>
                        <a:pt x="4271" y="72263"/>
                      </a:cubicBezTo>
                      <a:cubicBezTo>
                        <a:pt x="80" y="82074"/>
                        <a:pt x="-206" y="85979"/>
                        <a:pt x="80" y="88741"/>
                      </a:cubicBezTo>
                      <a:cubicBezTo>
                        <a:pt x="4366" y="89503"/>
                        <a:pt x="19606" y="92646"/>
                        <a:pt x="48467" y="79502"/>
                      </a:cubicBezTo>
                      <a:cubicBezTo>
                        <a:pt x="49229" y="79121"/>
                        <a:pt x="49991" y="74549"/>
                        <a:pt x="50658" y="74168"/>
                      </a:cubicBezTo>
                      <a:cubicBezTo>
                        <a:pt x="63326" y="68263"/>
                        <a:pt x="75137" y="60928"/>
                        <a:pt x="92949" y="47403"/>
                      </a:cubicBezTo>
                      <a:cubicBezTo>
                        <a:pt x="94758" y="45974"/>
                        <a:pt x="99997" y="47212"/>
                        <a:pt x="101902" y="45688"/>
                      </a:cubicBezTo>
                      <a:lnTo>
                        <a:pt x="152480" y="6350"/>
                      </a:ln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2265C914-CB2A-66EA-F4CA-0D6C42D4927E}"/>
                    </a:ext>
                  </a:extLst>
                </p:cNvPr>
                <p:cNvSpPr/>
                <p:nvPr/>
              </p:nvSpPr>
              <p:spPr>
                <a:xfrm>
                  <a:off x="7233379" y="5222462"/>
                  <a:ext cx="50101" cy="86677"/>
                </a:xfrm>
                <a:custGeom>
                  <a:avLst/>
                  <a:gdLst>
                    <a:gd name="connsiteX0" fmla="*/ 95 w 50101"/>
                    <a:gd name="connsiteY0" fmla="*/ 7715 h 86677"/>
                    <a:gd name="connsiteX1" fmla="*/ 36100 w 50101"/>
                    <a:gd name="connsiteY1" fmla="*/ 86678 h 86677"/>
                    <a:gd name="connsiteX2" fmla="*/ 50102 w 50101"/>
                    <a:gd name="connsiteY2" fmla="*/ 86106 h 86677"/>
                    <a:gd name="connsiteX3" fmla="*/ 10763 w 50101"/>
                    <a:gd name="connsiteY3" fmla="*/ 0 h 86677"/>
                    <a:gd name="connsiteX4" fmla="*/ 0 w 50101"/>
                    <a:gd name="connsiteY4" fmla="*/ 7715 h 8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101" h="86677">
                      <a:moveTo>
                        <a:pt x="95" y="7715"/>
                      </a:moveTo>
                      <a:lnTo>
                        <a:pt x="36100" y="86678"/>
                      </a:lnTo>
                      <a:cubicBezTo>
                        <a:pt x="40577" y="86392"/>
                        <a:pt x="45244" y="86201"/>
                        <a:pt x="50102" y="86106"/>
                      </a:cubicBezTo>
                      <a:lnTo>
                        <a:pt x="10763" y="0"/>
                      </a:lnTo>
                      <a:cubicBezTo>
                        <a:pt x="7239" y="2572"/>
                        <a:pt x="3620" y="5239"/>
                        <a:pt x="0" y="7715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F44F8A3E-A271-3B76-D7DC-27C4C18E5361}"/>
                    </a:ext>
                  </a:extLst>
                </p:cNvPr>
                <p:cNvSpPr/>
                <p:nvPr/>
              </p:nvSpPr>
              <p:spPr>
                <a:xfrm>
                  <a:off x="7217949" y="5233225"/>
                  <a:ext cx="45815" cy="77533"/>
                </a:xfrm>
                <a:custGeom>
                  <a:avLst/>
                  <a:gdLst>
                    <a:gd name="connsiteX0" fmla="*/ 95 w 45815"/>
                    <a:gd name="connsiteY0" fmla="*/ 7144 h 77533"/>
                    <a:gd name="connsiteX1" fmla="*/ 32195 w 45815"/>
                    <a:gd name="connsiteY1" fmla="*/ 77533 h 77533"/>
                    <a:gd name="connsiteX2" fmla="*/ 42577 w 45815"/>
                    <a:gd name="connsiteY2" fmla="*/ 76486 h 77533"/>
                    <a:gd name="connsiteX3" fmla="*/ 45815 w 45815"/>
                    <a:gd name="connsiteY3" fmla="*/ 76200 h 77533"/>
                    <a:gd name="connsiteX4" fmla="*/ 11049 w 45815"/>
                    <a:gd name="connsiteY4" fmla="*/ 0 h 77533"/>
                    <a:gd name="connsiteX5" fmla="*/ 0 w 45815"/>
                    <a:gd name="connsiteY5" fmla="*/ 7144 h 7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815" h="77533">
                      <a:moveTo>
                        <a:pt x="95" y="7144"/>
                      </a:moveTo>
                      <a:lnTo>
                        <a:pt x="32195" y="77533"/>
                      </a:lnTo>
                      <a:cubicBezTo>
                        <a:pt x="35338" y="77152"/>
                        <a:pt x="38862" y="76771"/>
                        <a:pt x="42577" y="76486"/>
                      </a:cubicBezTo>
                      <a:cubicBezTo>
                        <a:pt x="43624" y="76486"/>
                        <a:pt x="44767" y="76295"/>
                        <a:pt x="45815" y="76200"/>
                      </a:cubicBezTo>
                      <a:lnTo>
                        <a:pt x="11049" y="0"/>
                      </a:lnTo>
                      <a:cubicBezTo>
                        <a:pt x="7334" y="2476"/>
                        <a:pt x="3715" y="4858"/>
                        <a:pt x="0" y="714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3E204E62-98B8-3C88-6ABB-0FC7556B2638}"/>
                    </a:ext>
                  </a:extLst>
                </p:cNvPr>
                <p:cNvSpPr/>
                <p:nvPr/>
              </p:nvSpPr>
              <p:spPr>
                <a:xfrm>
                  <a:off x="7201756" y="5243226"/>
                  <a:ext cx="42767" cy="71342"/>
                </a:xfrm>
                <a:custGeom>
                  <a:avLst/>
                  <a:gdLst>
                    <a:gd name="connsiteX0" fmla="*/ 95 w 42767"/>
                    <a:gd name="connsiteY0" fmla="*/ 6001 h 71342"/>
                    <a:gd name="connsiteX1" fmla="*/ 29909 w 42767"/>
                    <a:gd name="connsiteY1" fmla="*/ 71342 h 71342"/>
                    <a:gd name="connsiteX2" fmla="*/ 36195 w 42767"/>
                    <a:gd name="connsiteY2" fmla="*/ 70009 h 71342"/>
                    <a:gd name="connsiteX3" fmla="*/ 38481 w 42767"/>
                    <a:gd name="connsiteY3" fmla="*/ 69437 h 71342"/>
                    <a:gd name="connsiteX4" fmla="*/ 42481 w 42767"/>
                    <a:gd name="connsiteY4" fmla="*/ 68485 h 71342"/>
                    <a:gd name="connsiteX5" fmla="*/ 42767 w 42767"/>
                    <a:gd name="connsiteY5" fmla="*/ 68485 h 71342"/>
                    <a:gd name="connsiteX6" fmla="*/ 11525 w 42767"/>
                    <a:gd name="connsiteY6" fmla="*/ 0 h 71342"/>
                    <a:gd name="connsiteX7" fmla="*/ 0 w 42767"/>
                    <a:gd name="connsiteY7" fmla="*/ 6096 h 7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67" h="71342">
                      <a:moveTo>
                        <a:pt x="95" y="6001"/>
                      </a:moveTo>
                      <a:lnTo>
                        <a:pt x="29909" y="71342"/>
                      </a:lnTo>
                      <a:cubicBezTo>
                        <a:pt x="32290" y="70961"/>
                        <a:pt x="34385" y="70485"/>
                        <a:pt x="36195" y="70009"/>
                      </a:cubicBezTo>
                      <a:cubicBezTo>
                        <a:pt x="37052" y="69818"/>
                        <a:pt x="37814" y="69628"/>
                        <a:pt x="38481" y="69437"/>
                      </a:cubicBezTo>
                      <a:cubicBezTo>
                        <a:pt x="39624" y="69056"/>
                        <a:pt x="41053" y="68771"/>
                        <a:pt x="42481" y="68485"/>
                      </a:cubicBezTo>
                      <a:cubicBezTo>
                        <a:pt x="42481" y="68485"/>
                        <a:pt x="42672" y="68485"/>
                        <a:pt x="42767" y="68485"/>
                      </a:cubicBezTo>
                      <a:lnTo>
                        <a:pt x="11525" y="0"/>
                      </a:lnTo>
                      <a:cubicBezTo>
                        <a:pt x="7620" y="2286"/>
                        <a:pt x="3715" y="4381"/>
                        <a:pt x="0" y="6096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324CB43B-4C99-E80E-F38C-C102DFC27764}"/>
                    </a:ext>
                  </a:extLst>
                </p:cNvPr>
                <p:cNvSpPr/>
                <p:nvPr/>
              </p:nvSpPr>
              <p:spPr>
                <a:xfrm>
                  <a:off x="7283195" y="5220461"/>
                  <a:ext cx="123095" cy="88106"/>
                </a:xfrm>
                <a:custGeom>
                  <a:avLst/>
                  <a:gdLst>
                    <a:gd name="connsiteX0" fmla="*/ 0 w 123095"/>
                    <a:gd name="connsiteY0" fmla="*/ 88106 h 88106"/>
                    <a:gd name="connsiteX1" fmla="*/ 286 w 123095"/>
                    <a:gd name="connsiteY1" fmla="*/ 88106 h 88106"/>
                    <a:gd name="connsiteX2" fmla="*/ 857 w 123095"/>
                    <a:gd name="connsiteY2" fmla="*/ 88106 h 88106"/>
                    <a:gd name="connsiteX3" fmla="*/ 119729 w 123095"/>
                    <a:gd name="connsiteY3" fmla="*/ 78010 h 88106"/>
                    <a:gd name="connsiteX4" fmla="*/ 116300 w 123095"/>
                    <a:gd name="connsiteY4" fmla="*/ 0 h 88106"/>
                    <a:gd name="connsiteX5" fmla="*/ 74771 w 123095"/>
                    <a:gd name="connsiteY5" fmla="*/ 44196 h 88106"/>
                    <a:gd name="connsiteX6" fmla="*/ 0 w 123095"/>
                    <a:gd name="connsiteY6" fmla="*/ 88106 h 88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095" h="88106">
                      <a:moveTo>
                        <a:pt x="0" y="88106"/>
                      </a:moveTo>
                      <a:cubicBezTo>
                        <a:pt x="0" y="88106"/>
                        <a:pt x="190" y="88106"/>
                        <a:pt x="286" y="88106"/>
                      </a:cubicBezTo>
                      <a:cubicBezTo>
                        <a:pt x="476" y="88106"/>
                        <a:pt x="667" y="88106"/>
                        <a:pt x="857" y="88106"/>
                      </a:cubicBezTo>
                      <a:cubicBezTo>
                        <a:pt x="48577" y="86487"/>
                        <a:pt x="114395" y="87535"/>
                        <a:pt x="119729" y="78010"/>
                      </a:cubicBezTo>
                      <a:cubicBezTo>
                        <a:pt x="126873" y="65246"/>
                        <a:pt x="121158" y="17621"/>
                        <a:pt x="116300" y="0"/>
                      </a:cubicBezTo>
                      <a:cubicBezTo>
                        <a:pt x="105823" y="6096"/>
                        <a:pt x="85915" y="20098"/>
                        <a:pt x="74771" y="44196"/>
                      </a:cubicBezTo>
                      <a:cubicBezTo>
                        <a:pt x="59626" y="76867"/>
                        <a:pt x="23146" y="82296"/>
                        <a:pt x="0" y="881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BE8780C7-9582-AE99-9295-5D66A455EE66}"/>
                    </a:ext>
                  </a:extLst>
                </p:cNvPr>
                <p:cNvSpPr/>
                <p:nvPr/>
              </p:nvSpPr>
              <p:spPr>
                <a:xfrm>
                  <a:off x="7306399" y="5180918"/>
                  <a:ext cx="89396" cy="14397"/>
                </a:xfrm>
                <a:custGeom>
                  <a:avLst/>
                  <a:gdLst>
                    <a:gd name="connsiteX0" fmla="*/ 43948 w 89396"/>
                    <a:gd name="connsiteY0" fmla="*/ 14397 h 14397"/>
                    <a:gd name="connsiteX1" fmla="*/ 43567 w 89396"/>
                    <a:gd name="connsiteY1" fmla="*/ 14016 h 14397"/>
                    <a:gd name="connsiteX2" fmla="*/ 43948 w 89396"/>
                    <a:gd name="connsiteY2" fmla="*/ 13540 h 14397"/>
                    <a:gd name="connsiteX3" fmla="*/ 46424 w 89396"/>
                    <a:gd name="connsiteY3" fmla="*/ 13540 h 14397"/>
                    <a:gd name="connsiteX4" fmla="*/ 46900 w 89396"/>
                    <a:gd name="connsiteY4" fmla="*/ 13921 h 14397"/>
                    <a:gd name="connsiteX5" fmla="*/ 46519 w 89396"/>
                    <a:gd name="connsiteY5" fmla="*/ 14397 h 14397"/>
                    <a:gd name="connsiteX6" fmla="*/ 44043 w 89396"/>
                    <a:gd name="connsiteY6" fmla="*/ 14397 h 14397"/>
                    <a:gd name="connsiteX7" fmla="*/ 44043 w 89396"/>
                    <a:gd name="connsiteY7" fmla="*/ 14397 h 14397"/>
                    <a:gd name="connsiteX8" fmla="*/ 41471 w 89396"/>
                    <a:gd name="connsiteY8" fmla="*/ 14397 h 14397"/>
                    <a:gd name="connsiteX9" fmla="*/ 41471 w 89396"/>
                    <a:gd name="connsiteY9" fmla="*/ 14397 h 14397"/>
                    <a:gd name="connsiteX10" fmla="*/ 38899 w 89396"/>
                    <a:gd name="connsiteY10" fmla="*/ 14302 h 14397"/>
                    <a:gd name="connsiteX11" fmla="*/ 38518 w 89396"/>
                    <a:gd name="connsiteY11" fmla="*/ 13826 h 14397"/>
                    <a:gd name="connsiteX12" fmla="*/ 38899 w 89396"/>
                    <a:gd name="connsiteY12" fmla="*/ 13445 h 14397"/>
                    <a:gd name="connsiteX13" fmla="*/ 41376 w 89396"/>
                    <a:gd name="connsiteY13" fmla="*/ 13540 h 14397"/>
                    <a:gd name="connsiteX14" fmla="*/ 41757 w 89396"/>
                    <a:gd name="connsiteY14" fmla="*/ 13921 h 14397"/>
                    <a:gd name="connsiteX15" fmla="*/ 41376 w 89396"/>
                    <a:gd name="connsiteY15" fmla="*/ 14302 h 14397"/>
                    <a:gd name="connsiteX16" fmla="*/ 48996 w 89396"/>
                    <a:gd name="connsiteY16" fmla="*/ 14207 h 14397"/>
                    <a:gd name="connsiteX17" fmla="*/ 48615 w 89396"/>
                    <a:gd name="connsiteY17" fmla="*/ 13826 h 14397"/>
                    <a:gd name="connsiteX18" fmla="*/ 48996 w 89396"/>
                    <a:gd name="connsiteY18" fmla="*/ 13350 h 14397"/>
                    <a:gd name="connsiteX19" fmla="*/ 51473 w 89396"/>
                    <a:gd name="connsiteY19" fmla="*/ 13159 h 14397"/>
                    <a:gd name="connsiteX20" fmla="*/ 51949 w 89396"/>
                    <a:gd name="connsiteY20" fmla="*/ 13540 h 14397"/>
                    <a:gd name="connsiteX21" fmla="*/ 51568 w 89396"/>
                    <a:gd name="connsiteY21" fmla="*/ 14016 h 14397"/>
                    <a:gd name="connsiteX22" fmla="*/ 49091 w 89396"/>
                    <a:gd name="connsiteY22" fmla="*/ 14207 h 14397"/>
                    <a:gd name="connsiteX23" fmla="*/ 49091 w 89396"/>
                    <a:gd name="connsiteY23" fmla="*/ 14207 h 14397"/>
                    <a:gd name="connsiteX24" fmla="*/ 36423 w 89396"/>
                    <a:gd name="connsiteY24" fmla="*/ 14112 h 14397"/>
                    <a:gd name="connsiteX25" fmla="*/ 36423 w 89396"/>
                    <a:gd name="connsiteY25" fmla="*/ 14112 h 14397"/>
                    <a:gd name="connsiteX26" fmla="*/ 33947 w 89396"/>
                    <a:gd name="connsiteY26" fmla="*/ 13826 h 14397"/>
                    <a:gd name="connsiteX27" fmla="*/ 33565 w 89396"/>
                    <a:gd name="connsiteY27" fmla="*/ 13350 h 14397"/>
                    <a:gd name="connsiteX28" fmla="*/ 34042 w 89396"/>
                    <a:gd name="connsiteY28" fmla="*/ 12969 h 14397"/>
                    <a:gd name="connsiteX29" fmla="*/ 36518 w 89396"/>
                    <a:gd name="connsiteY29" fmla="*/ 13159 h 14397"/>
                    <a:gd name="connsiteX30" fmla="*/ 36899 w 89396"/>
                    <a:gd name="connsiteY30" fmla="*/ 13635 h 14397"/>
                    <a:gd name="connsiteX31" fmla="*/ 36518 w 89396"/>
                    <a:gd name="connsiteY31" fmla="*/ 14016 h 14397"/>
                    <a:gd name="connsiteX32" fmla="*/ 53949 w 89396"/>
                    <a:gd name="connsiteY32" fmla="*/ 13731 h 14397"/>
                    <a:gd name="connsiteX33" fmla="*/ 53568 w 89396"/>
                    <a:gd name="connsiteY33" fmla="*/ 13350 h 14397"/>
                    <a:gd name="connsiteX34" fmla="*/ 53949 w 89396"/>
                    <a:gd name="connsiteY34" fmla="*/ 12873 h 14397"/>
                    <a:gd name="connsiteX35" fmla="*/ 56425 w 89396"/>
                    <a:gd name="connsiteY35" fmla="*/ 12588 h 14397"/>
                    <a:gd name="connsiteX36" fmla="*/ 56902 w 89396"/>
                    <a:gd name="connsiteY36" fmla="*/ 12969 h 14397"/>
                    <a:gd name="connsiteX37" fmla="*/ 56521 w 89396"/>
                    <a:gd name="connsiteY37" fmla="*/ 13445 h 14397"/>
                    <a:gd name="connsiteX38" fmla="*/ 54044 w 89396"/>
                    <a:gd name="connsiteY38" fmla="*/ 13826 h 14397"/>
                    <a:gd name="connsiteX39" fmla="*/ 54044 w 89396"/>
                    <a:gd name="connsiteY39" fmla="*/ 13826 h 14397"/>
                    <a:gd name="connsiteX40" fmla="*/ 31375 w 89396"/>
                    <a:gd name="connsiteY40" fmla="*/ 13540 h 14397"/>
                    <a:gd name="connsiteX41" fmla="*/ 31375 w 89396"/>
                    <a:gd name="connsiteY41" fmla="*/ 13540 h 14397"/>
                    <a:gd name="connsiteX42" fmla="*/ 28898 w 89396"/>
                    <a:gd name="connsiteY42" fmla="*/ 13159 h 14397"/>
                    <a:gd name="connsiteX43" fmla="*/ 28517 w 89396"/>
                    <a:gd name="connsiteY43" fmla="*/ 12683 h 14397"/>
                    <a:gd name="connsiteX44" fmla="*/ 28993 w 89396"/>
                    <a:gd name="connsiteY44" fmla="*/ 12302 h 14397"/>
                    <a:gd name="connsiteX45" fmla="*/ 31470 w 89396"/>
                    <a:gd name="connsiteY45" fmla="*/ 12683 h 14397"/>
                    <a:gd name="connsiteX46" fmla="*/ 31851 w 89396"/>
                    <a:gd name="connsiteY46" fmla="*/ 13159 h 14397"/>
                    <a:gd name="connsiteX47" fmla="*/ 31470 w 89396"/>
                    <a:gd name="connsiteY47" fmla="*/ 13540 h 14397"/>
                    <a:gd name="connsiteX48" fmla="*/ 58902 w 89396"/>
                    <a:gd name="connsiteY48" fmla="*/ 12969 h 14397"/>
                    <a:gd name="connsiteX49" fmla="*/ 58521 w 89396"/>
                    <a:gd name="connsiteY49" fmla="*/ 12588 h 14397"/>
                    <a:gd name="connsiteX50" fmla="*/ 58807 w 89396"/>
                    <a:gd name="connsiteY50" fmla="*/ 12112 h 14397"/>
                    <a:gd name="connsiteX51" fmla="*/ 61283 w 89396"/>
                    <a:gd name="connsiteY51" fmla="*/ 11635 h 14397"/>
                    <a:gd name="connsiteX52" fmla="*/ 61759 w 89396"/>
                    <a:gd name="connsiteY52" fmla="*/ 11921 h 14397"/>
                    <a:gd name="connsiteX53" fmla="*/ 61474 w 89396"/>
                    <a:gd name="connsiteY53" fmla="*/ 12397 h 14397"/>
                    <a:gd name="connsiteX54" fmla="*/ 58997 w 89396"/>
                    <a:gd name="connsiteY54" fmla="*/ 12873 h 14397"/>
                    <a:gd name="connsiteX55" fmla="*/ 58997 w 89396"/>
                    <a:gd name="connsiteY55" fmla="*/ 12873 h 14397"/>
                    <a:gd name="connsiteX56" fmla="*/ 26422 w 89396"/>
                    <a:gd name="connsiteY56" fmla="*/ 12683 h 14397"/>
                    <a:gd name="connsiteX57" fmla="*/ 26422 w 89396"/>
                    <a:gd name="connsiteY57" fmla="*/ 12683 h 14397"/>
                    <a:gd name="connsiteX58" fmla="*/ 23945 w 89396"/>
                    <a:gd name="connsiteY58" fmla="*/ 12207 h 14397"/>
                    <a:gd name="connsiteX59" fmla="*/ 23659 w 89396"/>
                    <a:gd name="connsiteY59" fmla="*/ 11730 h 14397"/>
                    <a:gd name="connsiteX60" fmla="*/ 24136 w 89396"/>
                    <a:gd name="connsiteY60" fmla="*/ 11445 h 14397"/>
                    <a:gd name="connsiteX61" fmla="*/ 26612 w 89396"/>
                    <a:gd name="connsiteY61" fmla="*/ 11921 h 14397"/>
                    <a:gd name="connsiteX62" fmla="*/ 26993 w 89396"/>
                    <a:gd name="connsiteY62" fmla="*/ 12397 h 14397"/>
                    <a:gd name="connsiteX63" fmla="*/ 26612 w 89396"/>
                    <a:gd name="connsiteY63" fmla="*/ 12683 h 14397"/>
                    <a:gd name="connsiteX64" fmla="*/ 63855 w 89396"/>
                    <a:gd name="connsiteY64" fmla="*/ 11921 h 14397"/>
                    <a:gd name="connsiteX65" fmla="*/ 63474 w 89396"/>
                    <a:gd name="connsiteY65" fmla="*/ 11540 h 14397"/>
                    <a:gd name="connsiteX66" fmla="*/ 63760 w 89396"/>
                    <a:gd name="connsiteY66" fmla="*/ 11064 h 14397"/>
                    <a:gd name="connsiteX67" fmla="*/ 66236 w 89396"/>
                    <a:gd name="connsiteY67" fmla="*/ 10397 h 14397"/>
                    <a:gd name="connsiteX68" fmla="*/ 66712 w 89396"/>
                    <a:gd name="connsiteY68" fmla="*/ 10683 h 14397"/>
                    <a:gd name="connsiteX69" fmla="*/ 66427 w 89396"/>
                    <a:gd name="connsiteY69" fmla="*/ 11159 h 14397"/>
                    <a:gd name="connsiteX70" fmla="*/ 63950 w 89396"/>
                    <a:gd name="connsiteY70" fmla="*/ 11826 h 14397"/>
                    <a:gd name="connsiteX71" fmla="*/ 63855 w 89396"/>
                    <a:gd name="connsiteY71" fmla="*/ 11826 h 14397"/>
                    <a:gd name="connsiteX72" fmla="*/ 21564 w 89396"/>
                    <a:gd name="connsiteY72" fmla="*/ 11635 h 14397"/>
                    <a:gd name="connsiteX73" fmla="*/ 21564 w 89396"/>
                    <a:gd name="connsiteY73" fmla="*/ 11635 h 14397"/>
                    <a:gd name="connsiteX74" fmla="*/ 19087 w 89396"/>
                    <a:gd name="connsiteY74" fmla="*/ 10968 h 14397"/>
                    <a:gd name="connsiteX75" fmla="*/ 18802 w 89396"/>
                    <a:gd name="connsiteY75" fmla="*/ 10492 h 14397"/>
                    <a:gd name="connsiteX76" fmla="*/ 19278 w 89396"/>
                    <a:gd name="connsiteY76" fmla="*/ 10206 h 14397"/>
                    <a:gd name="connsiteX77" fmla="*/ 21659 w 89396"/>
                    <a:gd name="connsiteY77" fmla="*/ 10873 h 14397"/>
                    <a:gd name="connsiteX78" fmla="*/ 21945 w 89396"/>
                    <a:gd name="connsiteY78" fmla="*/ 11349 h 14397"/>
                    <a:gd name="connsiteX79" fmla="*/ 21564 w 89396"/>
                    <a:gd name="connsiteY79" fmla="*/ 11635 h 14397"/>
                    <a:gd name="connsiteX80" fmla="*/ 68713 w 89396"/>
                    <a:gd name="connsiteY80" fmla="*/ 10588 h 14397"/>
                    <a:gd name="connsiteX81" fmla="*/ 68332 w 89396"/>
                    <a:gd name="connsiteY81" fmla="*/ 10302 h 14397"/>
                    <a:gd name="connsiteX82" fmla="*/ 68617 w 89396"/>
                    <a:gd name="connsiteY82" fmla="*/ 9730 h 14397"/>
                    <a:gd name="connsiteX83" fmla="*/ 70999 w 89396"/>
                    <a:gd name="connsiteY83" fmla="*/ 8968 h 14397"/>
                    <a:gd name="connsiteX84" fmla="*/ 71475 w 89396"/>
                    <a:gd name="connsiteY84" fmla="*/ 9254 h 14397"/>
                    <a:gd name="connsiteX85" fmla="*/ 71189 w 89396"/>
                    <a:gd name="connsiteY85" fmla="*/ 9730 h 14397"/>
                    <a:gd name="connsiteX86" fmla="*/ 68808 w 89396"/>
                    <a:gd name="connsiteY86" fmla="*/ 10492 h 14397"/>
                    <a:gd name="connsiteX87" fmla="*/ 68713 w 89396"/>
                    <a:gd name="connsiteY87" fmla="*/ 10492 h 14397"/>
                    <a:gd name="connsiteX88" fmla="*/ 16706 w 89396"/>
                    <a:gd name="connsiteY88" fmla="*/ 10302 h 14397"/>
                    <a:gd name="connsiteX89" fmla="*/ 16611 w 89396"/>
                    <a:gd name="connsiteY89" fmla="*/ 10302 h 14397"/>
                    <a:gd name="connsiteX90" fmla="*/ 14230 w 89396"/>
                    <a:gd name="connsiteY90" fmla="*/ 9540 h 14397"/>
                    <a:gd name="connsiteX91" fmla="*/ 13944 w 89396"/>
                    <a:gd name="connsiteY91" fmla="*/ 8968 h 14397"/>
                    <a:gd name="connsiteX92" fmla="*/ 14515 w 89396"/>
                    <a:gd name="connsiteY92" fmla="*/ 8682 h 14397"/>
                    <a:gd name="connsiteX93" fmla="*/ 16897 w 89396"/>
                    <a:gd name="connsiteY93" fmla="*/ 9445 h 14397"/>
                    <a:gd name="connsiteX94" fmla="*/ 17182 w 89396"/>
                    <a:gd name="connsiteY94" fmla="*/ 10016 h 14397"/>
                    <a:gd name="connsiteX95" fmla="*/ 16801 w 89396"/>
                    <a:gd name="connsiteY95" fmla="*/ 10302 h 14397"/>
                    <a:gd name="connsiteX96" fmla="*/ 73475 w 89396"/>
                    <a:gd name="connsiteY96" fmla="*/ 8968 h 14397"/>
                    <a:gd name="connsiteX97" fmla="*/ 73094 w 89396"/>
                    <a:gd name="connsiteY97" fmla="*/ 8682 h 14397"/>
                    <a:gd name="connsiteX98" fmla="*/ 73285 w 89396"/>
                    <a:gd name="connsiteY98" fmla="*/ 8111 h 14397"/>
                    <a:gd name="connsiteX99" fmla="*/ 75571 w 89396"/>
                    <a:gd name="connsiteY99" fmla="*/ 7158 h 14397"/>
                    <a:gd name="connsiteX100" fmla="*/ 76142 w 89396"/>
                    <a:gd name="connsiteY100" fmla="*/ 7349 h 14397"/>
                    <a:gd name="connsiteX101" fmla="*/ 75952 w 89396"/>
                    <a:gd name="connsiteY101" fmla="*/ 7921 h 14397"/>
                    <a:gd name="connsiteX102" fmla="*/ 73570 w 89396"/>
                    <a:gd name="connsiteY102" fmla="*/ 8873 h 14397"/>
                    <a:gd name="connsiteX103" fmla="*/ 73475 w 89396"/>
                    <a:gd name="connsiteY103" fmla="*/ 8873 h 14397"/>
                    <a:gd name="connsiteX104" fmla="*/ 11944 w 89396"/>
                    <a:gd name="connsiteY104" fmla="*/ 8682 h 14397"/>
                    <a:gd name="connsiteX105" fmla="*/ 11753 w 89396"/>
                    <a:gd name="connsiteY105" fmla="*/ 8682 h 14397"/>
                    <a:gd name="connsiteX106" fmla="*/ 9372 w 89396"/>
                    <a:gd name="connsiteY106" fmla="*/ 7825 h 14397"/>
                    <a:gd name="connsiteX107" fmla="*/ 9086 w 89396"/>
                    <a:gd name="connsiteY107" fmla="*/ 7254 h 14397"/>
                    <a:gd name="connsiteX108" fmla="*/ 9658 w 89396"/>
                    <a:gd name="connsiteY108" fmla="*/ 7063 h 14397"/>
                    <a:gd name="connsiteX109" fmla="*/ 12039 w 89396"/>
                    <a:gd name="connsiteY109" fmla="*/ 7921 h 14397"/>
                    <a:gd name="connsiteX110" fmla="*/ 12325 w 89396"/>
                    <a:gd name="connsiteY110" fmla="*/ 8492 h 14397"/>
                    <a:gd name="connsiteX111" fmla="*/ 11944 w 89396"/>
                    <a:gd name="connsiteY111" fmla="*/ 8778 h 14397"/>
                    <a:gd name="connsiteX112" fmla="*/ 78142 w 89396"/>
                    <a:gd name="connsiteY112" fmla="*/ 7063 h 14397"/>
                    <a:gd name="connsiteX113" fmla="*/ 77761 w 89396"/>
                    <a:gd name="connsiteY113" fmla="*/ 6778 h 14397"/>
                    <a:gd name="connsiteX114" fmla="*/ 77952 w 89396"/>
                    <a:gd name="connsiteY114" fmla="*/ 6206 h 14397"/>
                    <a:gd name="connsiteX115" fmla="*/ 80238 w 89396"/>
                    <a:gd name="connsiteY115" fmla="*/ 5158 h 14397"/>
                    <a:gd name="connsiteX116" fmla="*/ 80809 w 89396"/>
                    <a:gd name="connsiteY116" fmla="*/ 5349 h 14397"/>
                    <a:gd name="connsiteX117" fmla="*/ 80619 w 89396"/>
                    <a:gd name="connsiteY117" fmla="*/ 5920 h 14397"/>
                    <a:gd name="connsiteX118" fmla="*/ 78333 w 89396"/>
                    <a:gd name="connsiteY118" fmla="*/ 6968 h 14397"/>
                    <a:gd name="connsiteX119" fmla="*/ 78142 w 89396"/>
                    <a:gd name="connsiteY119" fmla="*/ 6968 h 14397"/>
                    <a:gd name="connsiteX120" fmla="*/ 7276 w 89396"/>
                    <a:gd name="connsiteY120" fmla="*/ 6873 h 14397"/>
                    <a:gd name="connsiteX121" fmla="*/ 7086 w 89396"/>
                    <a:gd name="connsiteY121" fmla="*/ 6873 h 14397"/>
                    <a:gd name="connsiteX122" fmla="*/ 4800 w 89396"/>
                    <a:gd name="connsiteY122" fmla="*/ 5920 h 14397"/>
                    <a:gd name="connsiteX123" fmla="*/ 4609 w 89396"/>
                    <a:gd name="connsiteY123" fmla="*/ 5349 h 14397"/>
                    <a:gd name="connsiteX124" fmla="*/ 5181 w 89396"/>
                    <a:gd name="connsiteY124" fmla="*/ 5158 h 14397"/>
                    <a:gd name="connsiteX125" fmla="*/ 7467 w 89396"/>
                    <a:gd name="connsiteY125" fmla="*/ 6111 h 14397"/>
                    <a:gd name="connsiteX126" fmla="*/ 7657 w 89396"/>
                    <a:gd name="connsiteY126" fmla="*/ 6682 h 14397"/>
                    <a:gd name="connsiteX127" fmla="*/ 7276 w 89396"/>
                    <a:gd name="connsiteY127" fmla="*/ 6968 h 14397"/>
                    <a:gd name="connsiteX128" fmla="*/ 2704 w 89396"/>
                    <a:gd name="connsiteY128" fmla="*/ 4872 h 14397"/>
                    <a:gd name="connsiteX129" fmla="*/ 2514 w 89396"/>
                    <a:gd name="connsiteY129" fmla="*/ 4872 h 14397"/>
                    <a:gd name="connsiteX130" fmla="*/ 228 w 89396"/>
                    <a:gd name="connsiteY130" fmla="*/ 3730 h 14397"/>
                    <a:gd name="connsiteX131" fmla="*/ 37 w 89396"/>
                    <a:gd name="connsiteY131" fmla="*/ 3158 h 14397"/>
                    <a:gd name="connsiteX132" fmla="*/ 609 w 89396"/>
                    <a:gd name="connsiteY132" fmla="*/ 2967 h 14397"/>
                    <a:gd name="connsiteX133" fmla="*/ 2895 w 89396"/>
                    <a:gd name="connsiteY133" fmla="*/ 4015 h 14397"/>
                    <a:gd name="connsiteX134" fmla="*/ 3085 w 89396"/>
                    <a:gd name="connsiteY134" fmla="*/ 4587 h 14397"/>
                    <a:gd name="connsiteX135" fmla="*/ 2704 w 89396"/>
                    <a:gd name="connsiteY135" fmla="*/ 4872 h 14397"/>
                    <a:gd name="connsiteX136" fmla="*/ 82619 w 89396"/>
                    <a:gd name="connsiteY136" fmla="*/ 4872 h 14397"/>
                    <a:gd name="connsiteX137" fmla="*/ 82238 w 89396"/>
                    <a:gd name="connsiteY137" fmla="*/ 4587 h 14397"/>
                    <a:gd name="connsiteX138" fmla="*/ 82429 w 89396"/>
                    <a:gd name="connsiteY138" fmla="*/ 4015 h 14397"/>
                    <a:gd name="connsiteX139" fmla="*/ 84619 w 89396"/>
                    <a:gd name="connsiteY139" fmla="*/ 2777 h 14397"/>
                    <a:gd name="connsiteX140" fmla="*/ 85191 w 89396"/>
                    <a:gd name="connsiteY140" fmla="*/ 2967 h 14397"/>
                    <a:gd name="connsiteX141" fmla="*/ 85000 w 89396"/>
                    <a:gd name="connsiteY141" fmla="*/ 3539 h 14397"/>
                    <a:gd name="connsiteX142" fmla="*/ 82810 w 89396"/>
                    <a:gd name="connsiteY142" fmla="*/ 4777 h 14397"/>
                    <a:gd name="connsiteX143" fmla="*/ 82619 w 89396"/>
                    <a:gd name="connsiteY143" fmla="*/ 4777 h 14397"/>
                    <a:gd name="connsiteX144" fmla="*/ 87001 w 89396"/>
                    <a:gd name="connsiteY144" fmla="*/ 2301 h 14397"/>
                    <a:gd name="connsiteX145" fmla="*/ 86620 w 89396"/>
                    <a:gd name="connsiteY145" fmla="*/ 2110 h 14397"/>
                    <a:gd name="connsiteX146" fmla="*/ 86715 w 89396"/>
                    <a:gd name="connsiteY146" fmla="*/ 1539 h 14397"/>
                    <a:gd name="connsiteX147" fmla="*/ 88715 w 89396"/>
                    <a:gd name="connsiteY147" fmla="*/ 110 h 14397"/>
                    <a:gd name="connsiteX148" fmla="*/ 89287 w 89396"/>
                    <a:gd name="connsiteY148" fmla="*/ 110 h 14397"/>
                    <a:gd name="connsiteX149" fmla="*/ 89287 w 89396"/>
                    <a:gd name="connsiteY149" fmla="*/ 681 h 14397"/>
                    <a:gd name="connsiteX150" fmla="*/ 87191 w 89396"/>
                    <a:gd name="connsiteY150" fmla="*/ 2110 h 14397"/>
                    <a:gd name="connsiteX151" fmla="*/ 87001 w 89396"/>
                    <a:gd name="connsiteY151" fmla="*/ 2110 h 14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89396" h="14397">
                      <a:moveTo>
                        <a:pt x="43948" y="14397"/>
                      </a:moveTo>
                      <a:cubicBezTo>
                        <a:pt x="43948" y="14397"/>
                        <a:pt x="43567" y="14207"/>
                        <a:pt x="43567" y="14016"/>
                      </a:cubicBezTo>
                      <a:cubicBezTo>
                        <a:pt x="43567" y="13731"/>
                        <a:pt x="43757" y="13540"/>
                        <a:pt x="43948" y="13540"/>
                      </a:cubicBezTo>
                      <a:cubicBezTo>
                        <a:pt x="44805" y="13540"/>
                        <a:pt x="45662" y="13540"/>
                        <a:pt x="46424" y="13540"/>
                      </a:cubicBezTo>
                      <a:cubicBezTo>
                        <a:pt x="46710" y="13540"/>
                        <a:pt x="46900" y="13731"/>
                        <a:pt x="46900" y="13921"/>
                      </a:cubicBezTo>
                      <a:cubicBezTo>
                        <a:pt x="46900" y="14112"/>
                        <a:pt x="46710" y="14397"/>
                        <a:pt x="46519" y="14397"/>
                      </a:cubicBezTo>
                      <a:cubicBezTo>
                        <a:pt x="45662" y="14397"/>
                        <a:pt x="44805" y="14397"/>
                        <a:pt x="44043" y="14397"/>
                      </a:cubicBezTo>
                      <a:lnTo>
                        <a:pt x="44043" y="14397"/>
                      </a:lnTo>
                      <a:close/>
                      <a:moveTo>
                        <a:pt x="41471" y="14397"/>
                      </a:moveTo>
                      <a:lnTo>
                        <a:pt x="41471" y="14397"/>
                      </a:lnTo>
                      <a:cubicBezTo>
                        <a:pt x="40614" y="14397"/>
                        <a:pt x="39757" y="14397"/>
                        <a:pt x="38899" y="14302"/>
                      </a:cubicBezTo>
                      <a:cubicBezTo>
                        <a:pt x="38709" y="14302"/>
                        <a:pt x="38518" y="14112"/>
                        <a:pt x="38518" y="13826"/>
                      </a:cubicBezTo>
                      <a:cubicBezTo>
                        <a:pt x="38518" y="13635"/>
                        <a:pt x="38709" y="13445"/>
                        <a:pt x="38899" y="13445"/>
                      </a:cubicBezTo>
                      <a:cubicBezTo>
                        <a:pt x="39757" y="13445"/>
                        <a:pt x="40614" y="13445"/>
                        <a:pt x="41376" y="13540"/>
                      </a:cubicBezTo>
                      <a:cubicBezTo>
                        <a:pt x="41566" y="13540"/>
                        <a:pt x="41757" y="13731"/>
                        <a:pt x="41757" y="13921"/>
                      </a:cubicBezTo>
                      <a:cubicBezTo>
                        <a:pt x="41757" y="14112"/>
                        <a:pt x="41566" y="14302"/>
                        <a:pt x="41376" y="14302"/>
                      </a:cubicBezTo>
                      <a:close/>
                      <a:moveTo>
                        <a:pt x="48996" y="14207"/>
                      </a:moveTo>
                      <a:cubicBezTo>
                        <a:pt x="48996" y="14207"/>
                        <a:pt x="48615" y="14016"/>
                        <a:pt x="48615" y="13826"/>
                      </a:cubicBezTo>
                      <a:cubicBezTo>
                        <a:pt x="48615" y="13635"/>
                        <a:pt x="48710" y="13350"/>
                        <a:pt x="48996" y="13350"/>
                      </a:cubicBezTo>
                      <a:cubicBezTo>
                        <a:pt x="49853" y="13350"/>
                        <a:pt x="50615" y="13255"/>
                        <a:pt x="51473" y="13159"/>
                      </a:cubicBezTo>
                      <a:cubicBezTo>
                        <a:pt x="51663" y="13159"/>
                        <a:pt x="51949" y="13350"/>
                        <a:pt x="51949" y="13540"/>
                      </a:cubicBezTo>
                      <a:cubicBezTo>
                        <a:pt x="51949" y="13731"/>
                        <a:pt x="51853" y="13921"/>
                        <a:pt x="51568" y="14016"/>
                      </a:cubicBezTo>
                      <a:cubicBezTo>
                        <a:pt x="50710" y="14016"/>
                        <a:pt x="49948" y="14207"/>
                        <a:pt x="49091" y="14207"/>
                      </a:cubicBezTo>
                      <a:lnTo>
                        <a:pt x="49091" y="14207"/>
                      </a:lnTo>
                      <a:close/>
                      <a:moveTo>
                        <a:pt x="36423" y="14112"/>
                      </a:moveTo>
                      <a:lnTo>
                        <a:pt x="36423" y="14112"/>
                      </a:lnTo>
                      <a:cubicBezTo>
                        <a:pt x="35566" y="14112"/>
                        <a:pt x="34708" y="13921"/>
                        <a:pt x="33947" y="13826"/>
                      </a:cubicBezTo>
                      <a:cubicBezTo>
                        <a:pt x="33756" y="13826"/>
                        <a:pt x="33565" y="13635"/>
                        <a:pt x="33565" y="13350"/>
                      </a:cubicBezTo>
                      <a:cubicBezTo>
                        <a:pt x="33565" y="13159"/>
                        <a:pt x="33756" y="12969"/>
                        <a:pt x="34042" y="12969"/>
                      </a:cubicBezTo>
                      <a:cubicBezTo>
                        <a:pt x="34899" y="12969"/>
                        <a:pt x="35661" y="13159"/>
                        <a:pt x="36518" y="13159"/>
                      </a:cubicBezTo>
                      <a:cubicBezTo>
                        <a:pt x="36709" y="13159"/>
                        <a:pt x="36899" y="13350"/>
                        <a:pt x="36899" y="13635"/>
                      </a:cubicBezTo>
                      <a:cubicBezTo>
                        <a:pt x="36899" y="13826"/>
                        <a:pt x="36709" y="14016"/>
                        <a:pt x="36518" y="14016"/>
                      </a:cubicBezTo>
                      <a:close/>
                      <a:moveTo>
                        <a:pt x="53949" y="13731"/>
                      </a:moveTo>
                      <a:cubicBezTo>
                        <a:pt x="53949" y="13731"/>
                        <a:pt x="53568" y="13540"/>
                        <a:pt x="53568" y="13350"/>
                      </a:cubicBezTo>
                      <a:cubicBezTo>
                        <a:pt x="53568" y="13159"/>
                        <a:pt x="53663" y="12969"/>
                        <a:pt x="53949" y="12873"/>
                      </a:cubicBezTo>
                      <a:cubicBezTo>
                        <a:pt x="54806" y="12873"/>
                        <a:pt x="55664" y="12683"/>
                        <a:pt x="56425" y="12588"/>
                      </a:cubicBezTo>
                      <a:cubicBezTo>
                        <a:pt x="56616" y="12588"/>
                        <a:pt x="56902" y="12683"/>
                        <a:pt x="56902" y="12969"/>
                      </a:cubicBezTo>
                      <a:cubicBezTo>
                        <a:pt x="56902" y="13159"/>
                        <a:pt x="56806" y="13445"/>
                        <a:pt x="56521" y="13445"/>
                      </a:cubicBezTo>
                      <a:cubicBezTo>
                        <a:pt x="55664" y="13540"/>
                        <a:pt x="54901" y="13635"/>
                        <a:pt x="54044" y="13826"/>
                      </a:cubicBezTo>
                      <a:lnTo>
                        <a:pt x="54044" y="13826"/>
                      </a:lnTo>
                      <a:close/>
                      <a:moveTo>
                        <a:pt x="31375" y="13540"/>
                      </a:moveTo>
                      <a:lnTo>
                        <a:pt x="31375" y="13540"/>
                      </a:lnTo>
                      <a:cubicBezTo>
                        <a:pt x="30517" y="13445"/>
                        <a:pt x="29756" y="13255"/>
                        <a:pt x="28898" y="13159"/>
                      </a:cubicBezTo>
                      <a:cubicBezTo>
                        <a:pt x="28708" y="13159"/>
                        <a:pt x="28517" y="12873"/>
                        <a:pt x="28517" y="12683"/>
                      </a:cubicBezTo>
                      <a:cubicBezTo>
                        <a:pt x="28517" y="12397"/>
                        <a:pt x="28803" y="12302"/>
                        <a:pt x="28993" y="12302"/>
                      </a:cubicBezTo>
                      <a:cubicBezTo>
                        <a:pt x="29851" y="12397"/>
                        <a:pt x="30613" y="12588"/>
                        <a:pt x="31470" y="12683"/>
                      </a:cubicBezTo>
                      <a:cubicBezTo>
                        <a:pt x="31660" y="12683"/>
                        <a:pt x="31851" y="12969"/>
                        <a:pt x="31851" y="13159"/>
                      </a:cubicBezTo>
                      <a:cubicBezTo>
                        <a:pt x="31851" y="13350"/>
                        <a:pt x="31660" y="13540"/>
                        <a:pt x="31470" y="13540"/>
                      </a:cubicBezTo>
                      <a:close/>
                      <a:moveTo>
                        <a:pt x="58902" y="12969"/>
                      </a:moveTo>
                      <a:cubicBezTo>
                        <a:pt x="58902" y="12969"/>
                        <a:pt x="58521" y="12778"/>
                        <a:pt x="58521" y="12588"/>
                      </a:cubicBezTo>
                      <a:cubicBezTo>
                        <a:pt x="58521" y="12397"/>
                        <a:pt x="58616" y="12112"/>
                        <a:pt x="58807" y="12112"/>
                      </a:cubicBezTo>
                      <a:cubicBezTo>
                        <a:pt x="59664" y="12016"/>
                        <a:pt x="60426" y="11826"/>
                        <a:pt x="61283" y="11635"/>
                      </a:cubicBezTo>
                      <a:cubicBezTo>
                        <a:pt x="61474" y="11635"/>
                        <a:pt x="61759" y="11635"/>
                        <a:pt x="61759" y="11921"/>
                      </a:cubicBezTo>
                      <a:cubicBezTo>
                        <a:pt x="61759" y="12112"/>
                        <a:pt x="61664" y="12397"/>
                        <a:pt x="61474" y="12397"/>
                      </a:cubicBezTo>
                      <a:cubicBezTo>
                        <a:pt x="60712" y="12588"/>
                        <a:pt x="59854" y="12778"/>
                        <a:pt x="58997" y="12873"/>
                      </a:cubicBezTo>
                      <a:cubicBezTo>
                        <a:pt x="58997" y="12873"/>
                        <a:pt x="58997" y="12873"/>
                        <a:pt x="58997" y="12873"/>
                      </a:cubicBezTo>
                      <a:close/>
                      <a:moveTo>
                        <a:pt x="26422" y="12683"/>
                      </a:moveTo>
                      <a:lnTo>
                        <a:pt x="26422" y="12683"/>
                      </a:lnTo>
                      <a:cubicBezTo>
                        <a:pt x="25660" y="12492"/>
                        <a:pt x="24802" y="12397"/>
                        <a:pt x="23945" y="12207"/>
                      </a:cubicBezTo>
                      <a:cubicBezTo>
                        <a:pt x="23659" y="12207"/>
                        <a:pt x="23564" y="11921"/>
                        <a:pt x="23659" y="11730"/>
                      </a:cubicBezTo>
                      <a:cubicBezTo>
                        <a:pt x="23659" y="11540"/>
                        <a:pt x="23945" y="11349"/>
                        <a:pt x="24136" y="11445"/>
                      </a:cubicBezTo>
                      <a:cubicBezTo>
                        <a:pt x="24898" y="11635"/>
                        <a:pt x="25755" y="11826"/>
                        <a:pt x="26612" y="11921"/>
                      </a:cubicBezTo>
                      <a:cubicBezTo>
                        <a:pt x="26803" y="11921"/>
                        <a:pt x="26993" y="12207"/>
                        <a:pt x="26993" y="12397"/>
                      </a:cubicBezTo>
                      <a:cubicBezTo>
                        <a:pt x="26993" y="12588"/>
                        <a:pt x="26803" y="12683"/>
                        <a:pt x="26612" y="12683"/>
                      </a:cubicBezTo>
                      <a:close/>
                      <a:moveTo>
                        <a:pt x="63855" y="11921"/>
                      </a:moveTo>
                      <a:cubicBezTo>
                        <a:pt x="63855" y="11921"/>
                        <a:pt x="63474" y="11826"/>
                        <a:pt x="63474" y="11540"/>
                      </a:cubicBezTo>
                      <a:cubicBezTo>
                        <a:pt x="63474" y="11349"/>
                        <a:pt x="63474" y="11064"/>
                        <a:pt x="63760" y="11064"/>
                      </a:cubicBezTo>
                      <a:cubicBezTo>
                        <a:pt x="64617" y="10873"/>
                        <a:pt x="65379" y="10683"/>
                        <a:pt x="66236" y="10397"/>
                      </a:cubicBezTo>
                      <a:cubicBezTo>
                        <a:pt x="66427" y="10397"/>
                        <a:pt x="66712" y="10397"/>
                        <a:pt x="66712" y="10683"/>
                      </a:cubicBezTo>
                      <a:cubicBezTo>
                        <a:pt x="66712" y="10873"/>
                        <a:pt x="66712" y="11159"/>
                        <a:pt x="66427" y="11159"/>
                      </a:cubicBezTo>
                      <a:cubicBezTo>
                        <a:pt x="65665" y="11349"/>
                        <a:pt x="64807" y="11635"/>
                        <a:pt x="63950" y="11826"/>
                      </a:cubicBezTo>
                      <a:cubicBezTo>
                        <a:pt x="63950" y="11826"/>
                        <a:pt x="63950" y="11826"/>
                        <a:pt x="63855" y="11826"/>
                      </a:cubicBezTo>
                      <a:close/>
                      <a:moveTo>
                        <a:pt x="21564" y="11635"/>
                      </a:moveTo>
                      <a:cubicBezTo>
                        <a:pt x="21564" y="11635"/>
                        <a:pt x="21564" y="11635"/>
                        <a:pt x="21564" y="11635"/>
                      </a:cubicBezTo>
                      <a:cubicBezTo>
                        <a:pt x="20802" y="11445"/>
                        <a:pt x="19945" y="11159"/>
                        <a:pt x="19087" y="10968"/>
                      </a:cubicBezTo>
                      <a:cubicBezTo>
                        <a:pt x="18897" y="10968"/>
                        <a:pt x="18706" y="10683"/>
                        <a:pt x="18802" y="10492"/>
                      </a:cubicBezTo>
                      <a:cubicBezTo>
                        <a:pt x="18802" y="10302"/>
                        <a:pt x="19087" y="10111"/>
                        <a:pt x="19278" y="10206"/>
                      </a:cubicBezTo>
                      <a:cubicBezTo>
                        <a:pt x="20040" y="10397"/>
                        <a:pt x="20897" y="10683"/>
                        <a:pt x="21659" y="10873"/>
                      </a:cubicBezTo>
                      <a:cubicBezTo>
                        <a:pt x="21850" y="10873"/>
                        <a:pt x="22040" y="11159"/>
                        <a:pt x="21945" y="11349"/>
                      </a:cubicBezTo>
                      <a:cubicBezTo>
                        <a:pt x="21945" y="11540"/>
                        <a:pt x="21754" y="11635"/>
                        <a:pt x="21564" y="11635"/>
                      </a:cubicBezTo>
                      <a:close/>
                      <a:moveTo>
                        <a:pt x="68713" y="10588"/>
                      </a:moveTo>
                      <a:cubicBezTo>
                        <a:pt x="68713" y="10588"/>
                        <a:pt x="68332" y="10492"/>
                        <a:pt x="68332" y="10302"/>
                      </a:cubicBezTo>
                      <a:cubicBezTo>
                        <a:pt x="68332" y="10111"/>
                        <a:pt x="68332" y="9825"/>
                        <a:pt x="68617" y="9730"/>
                      </a:cubicBezTo>
                      <a:cubicBezTo>
                        <a:pt x="69379" y="9445"/>
                        <a:pt x="70237" y="9254"/>
                        <a:pt x="70999" y="8968"/>
                      </a:cubicBezTo>
                      <a:cubicBezTo>
                        <a:pt x="71189" y="8968"/>
                        <a:pt x="71475" y="8968"/>
                        <a:pt x="71475" y="9254"/>
                      </a:cubicBezTo>
                      <a:cubicBezTo>
                        <a:pt x="71475" y="9540"/>
                        <a:pt x="71475" y="9730"/>
                        <a:pt x="71189" y="9730"/>
                      </a:cubicBezTo>
                      <a:cubicBezTo>
                        <a:pt x="70427" y="10016"/>
                        <a:pt x="69570" y="10302"/>
                        <a:pt x="68808" y="10492"/>
                      </a:cubicBezTo>
                      <a:cubicBezTo>
                        <a:pt x="68808" y="10492"/>
                        <a:pt x="68808" y="10492"/>
                        <a:pt x="68713" y="10492"/>
                      </a:cubicBezTo>
                      <a:close/>
                      <a:moveTo>
                        <a:pt x="16706" y="10302"/>
                      </a:moveTo>
                      <a:cubicBezTo>
                        <a:pt x="16706" y="10302"/>
                        <a:pt x="16706" y="10302"/>
                        <a:pt x="16611" y="10302"/>
                      </a:cubicBezTo>
                      <a:cubicBezTo>
                        <a:pt x="15849" y="10016"/>
                        <a:pt x="14992" y="9825"/>
                        <a:pt x="14230" y="9540"/>
                      </a:cubicBezTo>
                      <a:cubicBezTo>
                        <a:pt x="14039" y="9540"/>
                        <a:pt x="13849" y="9254"/>
                        <a:pt x="13944" y="8968"/>
                      </a:cubicBezTo>
                      <a:cubicBezTo>
                        <a:pt x="13944" y="8778"/>
                        <a:pt x="14230" y="8587"/>
                        <a:pt x="14515" y="8682"/>
                      </a:cubicBezTo>
                      <a:cubicBezTo>
                        <a:pt x="15277" y="8968"/>
                        <a:pt x="16135" y="9159"/>
                        <a:pt x="16897" y="9445"/>
                      </a:cubicBezTo>
                      <a:cubicBezTo>
                        <a:pt x="17087" y="9445"/>
                        <a:pt x="17278" y="9730"/>
                        <a:pt x="17182" y="10016"/>
                      </a:cubicBezTo>
                      <a:cubicBezTo>
                        <a:pt x="17182" y="10206"/>
                        <a:pt x="16992" y="10302"/>
                        <a:pt x="16801" y="10302"/>
                      </a:cubicBezTo>
                      <a:close/>
                      <a:moveTo>
                        <a:pt x="73475" y="8968"/>
                      </a:moveTo>
                      <a:cubicBezTo>
                        <a:pt x="73475" y="8968"/>
                        <a:pt x="73190" y="8968"/>
                        <a:pt x="73094" y="8682"/>
                      </a:cubicBezTo>
                      <a:cubicBezTo>
                        <a:pt x="73094" y="8492"/>
                        <a:pt x="73094" y="8206"/>
                        <a:pt x="73285" y="8111"/>
                      </a:cubicBezTo>
                      <a:cubicBezTo>
                        <a:pt x="74047" y="7825"/>
                        <a:pt x="74904" y="7539"/>
                        <a:pt x="75571" y="7158"/>
                      </a:cubicBezTo>
                      <a:cubicBezTo>
                        <a:pt x="75761" y="7158"/>
                        <a:pt x="76047" y="7158"/>
                        <a:pt x="76142" y="7349"/>
                      </a:cubicBezTo>
                      <a:cubicBezTo>
                        <a:pt x="76142" y="7539"/>
                        <a:pt x="76142" y="7825"/>
                        <a:pt x="75952" y="7921"/>
                      </a:cubicBezTo>
                      <a:cubicBezTo>
                        <a:pt x="75190" y="8206"/>
                        <a:pt x="74428" y="8492"/>
                        <a:pt x="73570" y="8873"/>
                      </a:cubicBezTo>
                      <a:cubicBezTo>
                        <a:pt x="73570" y="8873"/>
                        <a:pt x="73570" y="8873"/>
                        <a:pt x="73475" y="8873"/>
                      </a:cubicBezTo>
                      <a:close/>
                      <a:moveTo>
                        <a:pt x="11944" y="8682"/>
                      </a:moveTo>
                      <a:cubicBezTo>
                        <a:pt x="11944" y="8682"/>
                        <a:pt x="11944" y="8682"/>
                        <a:pt x="11753" y="8682"/>
                      </a:cubicBezTo>
                      <a:cubicBezTo>
                        <a:pt x="10991" y="8397"/>
                        <a:pt x="10229" y="8111"/>
                        <a:pt x="9372" y="7825"/>
                      </a:cubicBezTo>
                      <a:cubicBezTo>
                        <a:pt x="9181" y="7825"/>
                        <a:pt x="8991" y="7444"/>
                        <a:pt x="9086" y="7254"/>
                      </a:cubicBezTo>
                      <a:cubicBezTo>
                        <a:pt x="9086" y="7063"/>
                        <a:pt x="9372" y="6968"/>
                        <a:pt x="9658" y="7063"/>
                      </a:cubicBezTo>
                      <a:cubicBezTo>
                        <a:pt x="10420" y="7349"/>
                        <a:pt x="11182" y="7635"/>
                        <a:pt x="12039" y="7921"/>
                      </a:cubicBezTo>
                      <a:cubicBezTo>
                        <a:pt x="12229" y="7921"/>
                        <a:pt x="12325" y="8206"/>
                        <a:pt x="12325" y="8492"/>
                      </a:cubicBezTo>
                      <a:cubicBezTo>
                        <a:pt x="12325" y="8682"/>
                        <a:pt x="12134" y="8778"/>
                        <a:pt x="11944" y="8778"/>
                      </a:cubicBezTo>
                      <a:close/>
                      <a:moveTo>
                        <a:pt x="78142" y="7063"/>
                      </a:moveTo>
                      <a:cubicBezTo>
                        <a:pt x="78142" y="7063"/>
                        <a:pt x="77857" y="7063"/>
                        <a:pt x="77761" y="6778"/>
                      </a:cubicBezTo>
                      <a:cubicBezTo>
                        <a:pt x="77761" y="6587"/>
                        <a:pt x="77761" y="6301"/>
                        <a:pt x="77952" y="6206"/>
                      </a:cubicBezTo>
                      <a:cubicBezTo>
                        <a:pt x="78714" y="5825"/>
                        <a:pt x="79476" y="5444"/>
                        <a:pt x="80238" y="5158"/>
                      </a:cubicBezTo>
                      <a:cubicBezTo>
                        <a:pt x="80428" y="5158"/>
                        <a:pt x="80714" y="5158"/>
                        <a:pt x="80809" y="5349"/>
                      </a:cubicBezTo>
                      <a:cubicBezTo>
                        <a:pt x="80809" y="5539"/>
                        <a:pt x="80809" y="5825"/>
                        <a:pt x="80619" y="5920"/>
                      </a:cubicBezTo>
                      <a:cubicBezTo>
                        <a:pt x="79857" y="6301"/>
                        <a:pt x="79190" y="6682"/>
                        <a:pt x="78333" y="6968"/>
                      </a:cubicBezTo>
                      <a:cubicBezTo>
                        <a:pt x="78333" y="6968"/>
                        <a:pt x="78238" y="6968"/>
                        <a:pt x="78142" y="6968"/>
                      </a:cubicBezTo>
                      <a:close/>
                      <a:moveTo>
                        <a:pt x="7276" y="6873"/>
                      </a:moveTo>
                      <a:cubicBezTo>
                        <a:pt x="7276" y="6873"/>
                        <a:pt x="7181" y="6873"/>
                        <a:pt x="7086" y="6873"/>
                      </a:cubicBezTo>
                      <a:cubicBezTo>
                        <a:pt x="6324" y="6587"/>
                        <a:pt x="5562" y="6206"/>
                        <a:pt x="4800" y="5920"/>
                      </a:cubicBezTo>
                      <a:cubicBezTo>
                        <a:pt x="4609" y="5920"/>
                        <a:pt x="4514" y="5539"/>
                        <a:pt x="4609" y="5349"/>
                      </a:cubicBezTo>
                      <a:cubicBezTo>
                        <a:pt x="4609" y="5158"/>
                        <a:pt x="4895" y="5063"/>
                        <a:pt x="5181" y="5158"/>
                      </a:cubicBezTo>
                      <a:cubicBezTo>
                        <a:pt x="5943" y="5539"/>
                        <a:pt x="6705" y="5825"/>
                        <a:pt x="7467" y="6111"/>
                      </a:cubicBezTo>
                      <a:cubicBezTo>
                        <a:pt x="7657" y="6111"/>
                        <a:pt x="7753" y="6397"/>
                        <a:pt x="7657" y="6682"/>
                      </a:cubicBezTo>
                      <a:cubicBezTo>
                        <a:pt x="7657" y="6873"/>
                        <a:pt x="7467" y="6968"/>
                        <a:pt x="7276" y="6968"/>
                      </a:cubicBezTo>
                      <a:close/>
                      <a:moveTo>
                        <a:pt x="2704" y="4872"/>
                      </a:moveTo>
                      <a:cubicBezTo>
                        <a:pt x="2704" y="4872"/>
                        <a:pt x="2609" y="4872"/>
                        <a:pt x="2514" y="4872"/>
                      </a:cubicBezTo>
                      <a:cubicBezTo>
                        <a:pt x="1752" y="4491"/>
                        <a:pt x="990" y="4110"/>
                        <a:pt x="228" y="3730"/>
                      </a:cubicBezTo>
                      <a:cubicBezTo>
                        <a:pt x="37" y="3634"/>
                        <a:pt x="-58" y="3348"/>
                        <a:pt x="37" y="3158"/>
                      </a:cubicBezTo>
                      <a:cubicBezTo>
                        <a:pt x="133" y="2967"/>
                        <a:pt x="418" y="2872"/>
                        <a:pt x="609" y="2967"/>
                      </a:cubicBezTo>
                      <a:cubicBezTo>
                        <a:pt x="1371" y="3348"/>
                        <a:pt x="2133" y="3730"/>
                        <a:pt x="2895" y="4015"/>
                      </a:cubicBezTo>
                      <a:cubicBezTo>
                        <a:pt x="3085" y="4015"/>
                        <a:pt x="3181" y="4396"/>
                        <a:pt x="3085" y="4587"/>
                      </a:cubicBezTo>
                      <a:cubicBezTo>
                        <a:pt x="3085" y="4777"/>
                        <a:pt x="2895" y="4872"/>
                        <a:pt x="2704" y="4872"/>
                      </a:cubicBezTo>
                      <a:close/>
                      <a:moveTo>
                        <a:pt x="82619" y="4872"/>
                      </a:moveTo>
                      <a:cubicBezTo>
                        <a:pt x="82619" y="4872"/>
                        <a:pt x="82333" y="4872"/>
                        <a:pt x="82238" y="4587"/>
                      </a:cubicBezTo>
                      <a:cubicBezTo>
                        <a:pt x="82143" y="4396"/>
                        <a:pt x="82238" y="4110"/>
                        <a:pt x="82429" y="4015"/>
                      </a:cubicBezTo>
                      <a:cubicBezTo>
                        <a:pt x="83191" y="3634"/>
                        <a:pt x="83953" y="3158"/>
                        <a:pt x="84619" y="2777"/>
                      </a:cubicBezTo>
                      <a:cubicBezTo>
                        <a:pt x="84810" y="2682"/>
                        <a:pt x="85096" y="2777"/>
                        <a:pt x="85191" y="2967"/>
                      </a:cubicBezTo>
                      <a:cubicBezTo>
                        <a:pt x="85286" y="3158"/>
                        <a:pt x="85191" y="3444"/>
                        <a:pt x="85000" y="3539"/>
                      </a:cubicBezTo>
                      <a:cubicBezTo>
                        <a:pt x="84334" y="3920"/>
                        <a:pt x="83572" y="4301"/>
                        <a:pt x="82810" y="4777"/>
                      </a:cubicBezTo>
                      <a:cubicBezTo>
                        <a:pt x="82810" y="4777"/>
                        <a:pt x="82715" y="4777"/>
                        <a:pt x="82619" y="4777"/>
                      </a:cubicBezTo>
                      <a:close/>
                      <a:moveTo>
                        <a:pt x="87001" y="2301"/>
                      </a:moveTo>
                      <a:cubicBezTo>
                        <a:pt x="87001" y="2301"/>
                        <a:pt x="86715" y="2301"/>
                        <a:pt x="86620" y="2110"/>
                      </a:cubicBezTo>
                      <a:cubicBezTo>
                        <a:pt x="86524" y="1920"/>
                        <a:pt x="86620" y="1634"/>
                        <a:pt x="86715" y="1539"/>
                      </a:cubicBezTo>
                      <a:cubicBezTo>
                        <a:pt x="88048" y="681"/>
                        <a:pt x="88715" y="110"/>
                        <a:pt x="88715" y="110"/>
                      </a:cubicBezTo>
                      <a:cubicBezTo>
                        <a:pt x="88906" y="-80"/>
                        <a:pt x="89191" y="15"/>
                        <a:pt x="89287" y="110"/>
                      </a:cubicBezTo>
                      <a:cubicBezTo>
                        <a:pt x="89477" y="300"/>
                        <a:pt x="89382" y="586"/>
                        <a:pt x="89287" y="681"/>
                      </a:cubicBezTo>
                      <a:cubicBezTo>
                        <a:pt x="89287" y="681"/>
                        <a:pt x="88525" y="1253"/>
                        <a:pt x="87191" y="2110"/>
                      </a:cubicBezTo>
                      <a:cubicBezTo>
                        <a:pt x="87191" y="2110"/>
                        <a:pt x="87001" y="2110"/>
                        <a:pt x="87001" y="211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F9A06392-57C4-FA89-B96A-3BA3E56A6B4A}"/>
                    </a:ext>
                  </a:extLst>
                </p:cNvPr>
                <p:cNvSpPr/>
                <p:nvPr/>
              </p:nvSpPr>
              <p:spPr>
                <a:xfrm>
                  <a:off x="7297768" y="5222171"/>
                  <a:ext cx="102203" cy="86296"/>
                </a:xfrm>
                <a:custGeom>
                  <a:avLst/>
                  <a:gdLst>
                    <a:gd name="connsiteX0" fmla="*/ 0 w 102203"/>
                    <a:gd name="connsiteY0" fmla="*/ 86296 h 86296"/>
                    <a:gd name="connsiteX1" fmla="*/ 0 w 102203"/>
                    <a:gd name="connsiteY1" fmla="*/ 85439 h 86296"/>
                    <a:gd name="connsiteX2" fmla="*/ 2381 w 102203"/>
                    <a:gd name="connsiteY2" fmla="*/ 85058 h 86296"/>
                    <a:gd name="connsiteX3" fmla="*/ 2381 w 102203"/>
                    <a:gd name="connsiteY3" fmla="*/ 85915 h 86296"/>
                    <a:gd name="connsiteX4" fmla="*/ 0 w 102203"/>
                    <a:gd name="connsiteY4" fmla="*/ 86201 h 86296"/>
                    <a:gd name="connsiteX5" fmla="*/ 4953 w 102203"/>
                    <a:gd name="connsiteY5" fmla="*/ 85534 h 86296"/>
                    <a:gd name="connsiteX6" fmla="*/ 4763 w 102203"/>
                    <a:gd name="connsiteY6" fmla="*/ 84677 h 86296"/>
                    <a:gd name="connsiteX7" fmla="*/ 7239 w 102203"/>
                    <a:gd name="connsiteY7" fmla="*/ 84201 h 86296"/>
                    <a:gd name="connsiteX8" fmla="*/ 7429 w 102203"/>
                    <a:gd name="connsiteY8" fmla="*/ 85058 h 86296"/>
                    <a:gd name="connsiteX9" fmla="*/ 4953 w 102203"/>
                    <a:gd name="connsiteY9" fmla="*/ 85534 h 86296"/>
                    <a:gd name="connsiteX10" fmla="*/ 9906 w 102203"/>
                    <a:gd name="connsiteY10" fmla="*/ 84487 h 86296"/>
                    <a:gd name="connsiteX11" fmla="*/ 9715 w 102203"/>
                    <a:gd name="connsiteY11" fmla="*/ 83629 h 86296"/>
                    <a:gd name="connsiteX12" fmla="*/ 12097 w 102203"/>
                    <a:gd name="connsiteY12" fmla="*/ 82963 h 86296"/>
                    <a:gd name="connsiteX13" fmla="*/ 12287 w 102203"/>
                    <a:gd name="connsiteY13" fmla="*/ 83725 h 86296"/>
                    <a:gd name="connsiteX14" fmla="*/ 9811 w 102203"/>
                    <a:gd name="connsiteY14" fmla="*/ 84391 h 86296"/>
                    <a:gd name="connsiteX15" fmla="*/ 14764 w 102203"/>
                    <a:gd name="connsiteY15" fmla="*/ 83153 h 86296"/>
                    <a:gd name="connsiteX16" fmla="*/ 14478 w 102203"/>
                    <a:gd name="connsiteY16" fmla="*/ 82296 h 86296"/>
                    <a:gd name="connsiteX17" fmla="*/ 16859 w 102203"/>
                    <a:gd name="connsiteY17" fmla="*/ 81534 h 86296"/>
                    <a:gd name="connsiteX18" fmla="*/ 17145 w 102203"/>
                    <a:gd name="connsiteY18" fmla="*/ 82296 h 86296"/>
                    <a:gd name="connsiteX19" fmla="*/ 14764 w 102203"/>
                    <a:gd name="connsiteY19" fmla="*/ 83058 h 86296"/>
                    <a:gd name="connsiteX20" fmla="*/ 19526 w 102203"/>
                    <a:gd name="connsiteY20" fmla="*/ 81534 h 86296"/>
                    <a:gd name="connsiteX21" fmla="*/ 19240 w 102203"/>
                    <a:gd name="connsiteY21" fmla="*/ 80772 h 86296"/>
                    <a:gd name="connsiteX22" fmla="*/ 21622 w 102203"/>
                    <a:gd name="connsiteY22" fmla="*/ 79915 h 86296"/>
                    <a:gd name="connsiteX23" fmla="*/ 21907 w 102203"/>
                    <a:gd name="connsiteY23" fmla="*/ 80677 h 86296"/>
                    <a:gd name="connsiteX24" fmla="*/ 19526 w 102203"/>
                    <a:gd name="connsiteY24" fmla="*/ 81629 h 86296"/>
                    <a:gd name="connsiteX25" fmla="*/ 24193 w 102203"/>
                    <a:gd name="connsiteY25" fmla="*/ 79629 h 86296"/>
                    <a:gd name="connsiteX26" fmla="*/ 23813 w 102203"/>
                    <a:gd name="connsiteY26" fmla="*/ 78867 h 86296"/>
                    <a:gd name="connsiteX27" fmla="*/ 26098 w 102203"/>
                    <a:gd name="connsiteY27" fmla="*/ 77819 h 86296"/>
                    <a:gd name="connsiteX28" fmla="*/ 26479 w 102203"/>
                    <a:gd name="connsiteY28" fmla="*/ 78581 h 86296"/>
                    <a:gd name="connsiteX29" fmla="*/ 24193 w 102203"/>
                    <a:gd name="connsiteY29" fmla="*/ 79629 h 86296"/>
                    <a:gd name="connsiteX30" fmla="*/ 28765 w 102203"/>
                    <a:gd name="connsiteY30" fmla="*/ 77438 h 86296"/>
                    <a:gd name="connsiteX31" fmla="*/ 28384 w 102203"/>
                    <a:gd name="connsiteY31" fmla="*/ 76676 h 86296"/>
                    <a:gd name="connsiteX32" fmla="*/ 30575 w 102203"/>
                    <a:gd name="connsiteY32" fmla="*/ 75533 h 86296"/>
                    <a:gd name="connsiteX33" fmla="*/ 30956 w 102203"/>
                    <a:gd name="connsiteY33" fmla="*/ 76295 h 86296"/>
                    <a:gd name="connsiteX34" fmla="*/ 28765 w 102203"/>
                    <a:gd name="connsiteY34" fmla="*/ 77438 h 86296"/>
                    <a:gd name="connsiteX35" fmla="*/ 33147 w 102203"/>
                    <a:gd name="connsiteY35" fmla="*/ 75057 h 86296"/>
                    <a:gd name="connsiteX36" fmla="*/ 32766 w 102203"/>
                    <a:gd name="connsiteY36" fmla="*/ 74295 h 86296"/>
                    <a:gd name="connsiteX37" fmla="*/ 34957 w 102203"/>
                    <a:gd name="connsiteY37" fmla="*/ 73057 h 86296"/>
                    <a:gd name="connsiteX38" fmla="*/ 35338 w 102203"/>
                    <a:gd name="connsiteY38" fmla="*/ 73723 h 86296"/>
                    <a:gd name="connsiteX39" fmla="*/ 33147 w 102203"/>
                    <a:gd name="connsiteY39" fmla="*/ 75057 h 86296"/>
                    <a:gd name="connsiteX40" fmla="*/ 37433 w 102203"/>
                    <a:gd name="connsiteY40" fmla="*/ 72390 h 86296"/>
                    <a:gd name="connsiteX41" fmla="*/ 36957 w 102203"/>
                    <a:gd name="connsiteY41" fmla="*/ 71723 h 86296"/>
                    <a:gd name="connsiteX42" fmla="*/ 39052 w 102203"/>
                    <a:gd name="connsiteY42" fmla="*/ 70295 h 86296"/>
                    <a:gd name="connsiteX43" fmla="*/ 39529 w 102203"/>
                    <a:gd name="connsiteY43" fmla="*/ 70961 h 86296"/>
                    <a:gd name="connsiteX44" fmla="*/ 37433 w 102203"/>
                    <a:gd name="connsiteY44" fmla="*/ 72390 h 86296"/>
                    <a:gd name="connsiteX45" fmla="*/ 41529 w 102203"/>
                    <a:gd name="connsiteY45" fmla="*/ 69532 h 86296"/>
                    <a:gd name="connsiteX46" fmla="*/ 41053 w 102203"/>
                    <a:gd name="connsiteY46" fmla="*/ 68866 h 86296"/>
                    <a:gd name="connsiteX47" fmla="*/ 43053 w 102203"/>
                    <a:gd name="connsiteY47" fmla="*/ 67342 h 86296"/>
                    <a:gd name="connsiteX48" fmla="*/ 43529 w 102203"/>
                    <a:gd name="connsiteY48" fmla="*/ 68008 h 86296"/>
                    <a:gd name="connsiteX49" fmla="*/ 41529 w 102203"/>
                    <a:gd name="connsiteY49" fmla="*/ 69532 h 86296"/>
                    <a:gd name="connsiteX50" fmla="*/ 45529 w 102203"/>
                    <a:gd name="connsiteY50" fmla="*/ 66484 h 86296"/>
                    <a:gd name="connsiteX51" fmla="*/ 44958 w 102203"/>
                    <a:gd name="connsiteY51" fmla="*/ 65818 h 86296"/>
                    <a:gd name="connsiteX52" fmla="*/ 46863 w 102203"/>
                    <a:gd name="connsiteY52" fmla="*/ 64198 h 86296"/>
                    <a:gd name="connsiteX53" fmla="*/ 47434 w 102203"/>
                    <a:gd name="connsiteY53" fmla="*/ 64865 h 86296"/>
                    <a:gd name="connsiteX54" fmla="*/ 45434 w 102203"/>
                    <a:gd name="connsiteY54" fmla="*/ 66484 h 86296"/>
                    <a:gd name="connsiteX55" fmla="*/ 49434 w 102203"/>
                    <a:gd name="connsiteY55" fmla="*/ 63246 h 86296"/>
                    <a:gd name="connsiteX56" fmla="*/ 48863 w 102203"/>
                    <a:gd name="connsiteY56" fmla="*/ 62579 h 86296"/>
                    <a:gd name="connsiteX57" fmla="*/ 50768 w 102203"/>
                    <a:gd name="connsiteY57" fmla="*/ 60865 h 86296"/>
                    <a:gd name="connsiteX58" fmla="*/ 51340 w 102203"/>
                    <a:gd name="connsiteY58" fmla="*/ 61531 h 86296"/>
                    <a:gd name="connsiteX59" fmla="*/ 49434 w 102203"/>
                    <a:gd name="connsiteY59" fmla="*/ 63151 h 86296"/>
                    <a:gd name="connsiteX60" fmla="*/ 53149 w 102203"/>
                    <a:gd name="connsiteY60" fmla="*/ 59817 h 86296"/>
                    <a:gd name="connsiteX61" fmla="*/ 52578 w 102203"/>
                    <a:gd name="connsiteY61" fmla="*/ 59246 h 86296"/>
                    <a:gd name="connsiteX62" fmla="*/ 54197 w 102203"/>
                    <a:gd name="connsiteY62" fmla="*/ 57340 h 86296"/>
                    <a:gd name="connsiteX63" fmla="*/ 54864 w 102203"/>
                    <a:gd name="connsiteY63" fmla="*/ 57817 h 86296"/>
                    <a:gd name="connsiteX64" fmla="*/ 53245 w 102203"/>
                    <a:gd name="connsiteY64" fmla="*/ 59817 h 86296"/>
                    <a:gd name="connsiteX65" fmla="*/ 56292 w 102203"/>
                    <a:gd name="connsiteY65" fmla="*/ 55816 h 86296"/>
                    <a:gd name="connsiteX66" fmla="*/ 55626 w 102203"/>
                    <a:gd name="connsiteY66" fmla="*/ 55340 h 86296"/>
                    <a:gd name="connsiteX67" fmla="*/ 57055 w 102203"/>
                    <a:gd name="connsiteY67" fmla="*/ 53245 h 86296"/>
                    <a:gd name="connsiteX68" fmla="*/ 57721 w 102203"/>
                    <a:gd name="connsiteY68" fmla="*/ 53721 h 86296"/>
                    <a:gd name="connsiteX69" fmla="*/ 56292 w 102203"/>
                    <a:gd name="connsiteY69" fmla="*/ 55816 h 86296"/>
                    <a:gd name="connsiteX70" fmla="*/ 59055 w 102203"/>
                    <a:gd name="connsiteY70" fmla="*/ 51625 h 86296"/>
                    <a:gd name="connsiteX71" fmla="*/ 58388 w 102203"/>
                    <a:gd name="connsiteY71" fmla="*/ 51149 h 86296"/>
                    <a:gd name="connsiteX72" fmla="*/ 59722 w 102203"/>
                    <a:gd name="connsiteY72" fmla="*/ 49054 h 86296"/>
                    <a:gd name="connsiteX73" fmla="*/ 60484 w 102203"/>
                    <a:gd name="connsiteY73" fmla="*/ 49530 h 86296"/>
                    <a:gd name="connsiteX74" fmla="*/ 59150 w 102203"/>
                    <a:gd name="connsiteY74" fmla="*/ 51625 h 86296"/>
                    <a:gd name="connsiteX75" fmla="*/ 61627 w 102203"/>
                    <a:gd name="connsiteY75" fmla="*/ 47339 h 86296"/>
                    <a:gd name="connsiteX76" fmla="*/ 60865 w 102203"/>
                    <a:gd name="connsiteY76" fmla="*/ 46958 h 86296"/>
                    <a:gd name="connsiteX77" fmla="*/ 62103 w 102203"/>
                    <a:gd name="connsiteY77" fmla="*/ 44767 h 86296"/>
                    <a:gd name="connsiteX78" fmla="*/ 62865 w 102203"/>
                    <a:gd name="connsiteY78" fmla="*/ 45148 h 86296"/>
                    <a:gd name="connsiteX79" fmla="*/ 61627 w 102203"/>
                    <a:gd name="connsiteY79" fmla="*/ 47339 h 86296"/>
                    <a:gd name="connsiteX80" fmla="*/ 64103 w 102203"/>
                    <a:gd name="connsiteY80" fmla="*/ 42958 h 86296"/>
                    <a:gd name="connsiteX81" fmla="*/ 63341 w 102203"/>
                    <a:gd name="connsiteY81" fmla="*/ 42577 h 86296"/>
                    <a:gd name="connsiteX82" fmla="*/ 64579 w 102203"/>
                    <a:gd name="connsiteY82" fmla="*/ 40386 h 86296"/>
                    <a:gd name="connsiteX83" fmla="*/ 65341 w 102203"/>
                    <a:gd name="connsiteY83" fmla="*/ 40767 h 86296"/>
                    <a:gd name="connsiteX84" fmla="*/ 64103 w 102203"/>
                    <a:gd name="connsiteY84" fmla="*/ 42958 h 86296"/>
                    <a:gd name="connsiteX85" fmla="*/ 66580 w 102203"/>
                    <a:gd name="connsiteY85" fmla="*/ 38576 h 86296"/>
                    <a:gd name="connsiteX86" fmla="*/ 65817 w 102203"/>
                    <a:gd name="connsiteY86" fmla="*/ 38195 h 86296"/>
                    <a:gd name="connsiteX87" fmla="*/ 67056 w 102203"/>
                    <a:gd name="connsiteY87" fmla="*/ 36004 h 86296"/>
                    <a:gd name="connsiteX88" fmla="*/ 67818 w 102203"/>
                    <a:gd name="connsiteY88" fmla="*/ 36385 h 86296"/>
                    <a:gd name="connsiteX89" fmla="*/ 66580 w 102203"/>
                    <a:gd name="connsiteY89" fmla="*/ 38576 h 86296"/>
                    <a:gd name="connsiteX90" fmla="*/ 69056 w 102203"/>
                    <a:gd name="connsiteY90" fmla="*/ 34195 h 86296"/>
                    <a:gd name="connsiteX91" fmla="*/ 68294 w 102203"/>
                    <a:gd name="connsiteY91" fmla="*/ 33814 h 86296"/>
                    <a:gd name="connsiteX92" fmla="*/ 69532 w 102203"/>
                    <a:gd name="connsiteY92" fmla="*/ 31623 h 86296"/>
                    <a:gd name="connsiteX93" fmla="*/ 70294 w 102203"/>
                    <a:gd name="connsiteY93" fmla="*/ 32004 h 86296"/>
                    <a:gd name="connsiteX94" fmla="*/ 69056 w 102203"/>
                    <a:gd name="connsiteY94" fmla="*/ 34195 h 86296"/>
                    <a:gd name="connsiteX95" fmla="*/ 71628 w 102203"/>
                    <a:gd name="connsiteY95" fmla="*/ 29908 h 86296"/>
                    <a:gd name="connsiteX96" fmla="*/ 70866 w 102203"/>
                    <a:gd name="connsiteY96" fmla="*/ 29432 h 86296"/>
                    <a:gd name="connsiteX97" fmla="*/ 72199 w 102203"/>
                    <a:gd name="connsiteY97" fmla="*/ 27337 h 86296"/>
                    <a:gd name="connsiteX98" fmla="*/ 72866 w 102203"/>
                    <a:gd name="connsiteY98" fmla="*/ 27813 h 86296"/>
                    <a:gd name="connsiteX99" fmla="*/ 71533 w 102203"/>
                    <a:gd name="connsiteY99" fmla="*/ 29908 h 86296"/>
                    <a:gd name="connsiteX100" fmla="*/ 74295 w 102203"/>
                    <a:gd name="connsiteY100" fmla="*/ 25717 h 86296"/>
                    <a:gd name="connsiteX101" fmla="*/ 73628 w 102203"/>
                    <a:gd name="connsiteY101" fmla="*/ 25241 h 86296"/>
                    <a:gd name="connsiteX102" fmla="*/ 74962 w 102203"/>
                    <a:gd name="connsiteY102" fmla="*/ 23336 h 86296"/>
                    <a:gd name="connsiteX103" fmla="*/ 74962 w 102203"/>
                    <a:gd name="connsiteY103" fmla="*/ 23336 h 86296"/>
                    <a:gd name="connsiteX104" fmla="*/ 75628 w 102203"/>
                    <a:gd name="connsiteY104" fmla="*/ 23717 h 86296"/>
                    <a:gd name="connsiteX105" fmla="*/ 75533 w 102203"/>
                    <a:gd name="connsiteY105" fmla="*/ 23717 h 86296"/>
                    <a:gd name="connsiteX106" fmla="*/ 74200 w 102203"/>
                    <a:gd name="connsiteY106" fmla="*/ 25717 h 86296"/>
                    <a:gd name="connsiteX107" fmla="*/ 77248 w 102203"/>
                    <a:gd name="connsiteY107" fmla="*/ 21717 h 86296"/>
                    <a:gd name="connsiteX108" fmla="*/ 76581 w 102203"/>
                    <a:gd name="connsiteY108" fmla="*/ 21146 h 86296"/>
                    <a:gd name="connsiteX109" fmla="*/ 78296 w 102203"/>
                    <a:gd name="connsiteY109" fmla="*/ 19240 h 86296"/>
                    <a:gd name="connsiteX110" fmla="*/ 78962 w 102203"/>
                    <a:gd name="connsiteY110" fmla="*/ 19812 h 86296"/>
                    <a:gd name="connsiteX111" fmla="*/ 77343 w 102203"/>
                    <a:gd name="connsiteY111" fmla="*/ 21717 h 86296"/>
                    <a:gd name="connsiteX112" fmla="*/ 80677 w 102203"/>
                    <a:gd name="connsiteY112" fmla="*/ 18002 h 86296"/>
                    <a:gd name="connsiteX113" fmla="*/ 80105 w 102203"/>
                    <a:gd name="connsiteY113" fmla="*/ 17431 h 86296"/>
                    <a:gd name="connsiteX114" fmla="*/ 81915 w 102203"/>
                    <a:gd name="connsiteY114" fmla="*/ 15621 h 86296"/>
                    <a:gd name="connsiteX115" fmla="*/ 82486 w 102203"/>
                    <a:gd name="connsiteY115" fmla="*/ 16192 h 86296"/>
                    <a:gd name="connsiteX116" fmla="*/ 80677 w 102203"/>
                    <a:gd name="connsiteY116" fmla="*/ 17907 h 86296"/>
                    <a:gd name="connsiteX117" fmla="*/ 84296 w 102203"/>
                    <a:gd name="connsiteY117" fmla="*/ 14573 h 86296"/>
                    <a:gd name="connsiteX118" fmla="*/ 83725 w 102203"/>
                    <a:gd name="connsiteY118" fmla="*/ 13906 h 86296"/>
                    <a:gd name="connsiteX119" fmla="*/ 85630 w 102203"/>
                    <a:gd name="connsiteY119" fmla="*/ 12192 h 86296"/>
                    <a:gd name="connsiteX120" fmla="*/ 86201 w 102203"/>
                    <a:gd name="connsiteY120" fmla="*/ 12859 h 86296"/>
                    <a:gd name="connsiteX121" fmla="*/ 84296 w 102203"/>
                    <a:gd name="connsiteY121" fmla="*/ 14478 h 86296"/>
                    <a:gd name="connsiteX122" fmla="*/ 88106 w 102203"/>
                    <a:gd name="connsiteY122" fmla="*/ 11239 h 86296"/>
                    <a:gd name="connsiteX123" fmla="*/ 87534 w 102203"/>
                    <a:gd name="connsiteY123" fmla="*/ 10573 h 86296"/>
                    <a:gd name="connsiteX124" fmla="*/ 89535 w 102203"/>
                    <a:gd name="connsiteY124" fmla="*/ 8954 h 86296"/>
                    <a:gd name="connsiteX125" fmla="*/ 90011 w 102203"/>
                    <a:gd name="connsiteY125" fmla="*/ 9620 h 86296"/>
                    <a:gd name="connsiteX126" fmla="*/ 88106 w 102203"/>
                    <a:gd name="connsiteY126" fmla="*/ 11239 h 86296"/>
                    <a:gd name="connsiteX127" fmla="*/ 92011 w 102203"/>
                    <a:gd name="connsiteY127" fmla="*/ 8096 h 86296"/>
                    <a:gd name="connsiteX128" fmla="*/ 91535 w 102203"/>
                    <a:gd name="connsiteY128" fmla="*/ 7429 h 86296"/>
                    <a:gd name="connsiteX129" fmla="*/ 93535 w 102203"/>
                    <a:gd name="connsiteY129" fmla="*/ 5905 h 86296"/>
                    <a:gd name="connsiteX130" fmla="*/ 94012 w 102203"/>
                    <a:gd name="connsiteY130" fmla="*/ 6572 h 86296"/>
                    <a:gd name="connsiteX131" fmla="*/ 92011 w 102203"/>
                    <a:gd name="connsiteY131" fmla="*/ 8096 h 86296"/>
                    <a:gd name="connsiteX132" fmla="*/ 96012 w 102203"/>
                    <a:gd name="connsiteY132" fmla="*/ 5048 h 86296"/>
                    <a:gd name="connsiteX133" fmla="*/ 95536 w 102203"/>
                    <a:gd name="connsiteY133" fmla="*/ 4381 h 86296"/>
                    <a:gd name="connsiteX134" fmla="*/ 97536 w 102203"/>
                    <a:gd name="connsiteY134" fmla="*/ 2857 h 86296"/>
                    <a:gd name="connsiteX135" fmla="*/ 98012 w 102203"/>
                    <a:gd name="connsiteY135" fmla="*/ 3524 h 86296"/>
                    <a:gd name="connsiteX136" fmla="*/ 96012 w 102203"/>
                    <a:gd name="connsiteY136" fmla="*/ 5048 h 86296"/>
                    <a:gd name="connsiteX137" fmla="*/ 100108 w 102203"/>
                    <a:gd name="connsiteY137" fmla="*/ 2096 h 86296"/>
                    <a:gd name="connsiteX138" fmla="*/ 99631 w 102203"/>
                    <a:gd name="connsiteY138" fmla="*/ 1429 h 86296"/>
                    <a:gd name="connsiteX139" fmla="*/ 101727 w 102203"/>
                    <a:gd name="connsiteY139" fmla="*/ 0 h 86296"/>
                    <a:gd name="connsiteX140" fmla="*/ 102203 w 102203"/>
                    <a:gd name="connsiteY140" fmla="*/ 667 h 86296"/>
                    <a:gd name="connsiteX141" fmla="*/ 100108 w 102203"/>
                    <a:gd name="connsiteY141" fmla="*/ 2096 h 86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102203" h="86296">
                      <a:moveTo>
                        <a:pt x="0" y="86296"/>
                      </a:moveTo>
                      <a:lnTo>
                        <a:pt x="0" y="85439"/>
                      </a:lnTo>
                      <a:cubicBezTo>
                        <a:pt x="762" y="85439"/>
                        <a:pt x="1524" y="85249"/>
                        <a:pt x="2381" y="85058"/>
                      </a:cubicBezTo>
                      <a:lnTo>
                        <a:pt x="2381" y="85915"/>
                      </a:lnTo>
                      <a:cubicBezTo>
                        <a:pt x="1714" y="86011"/>
                        <a:pt x="857" y="86106"/>
                        <a:pt x="0" y="86201"/>
                      </a:cubicBezTo>
                      <a:close/>
                      <a:moveTo>
                        <a:pt x="4953" y="85534"/>
                      </a:moveTo>
                      <a:lnTo>
                        <a:pt x="4763" y="84677"/>
                      </a:lnTo>
                      <a:cubicBezTo>
                        <a:pt x="5620" y="84582"/>
                        <a:pt x="6382" y="84391"/>
                        <a:pt x="7239" y="84201"/>
                      </a:cubicBezTo>
                      <a:lnTo>
                        <a:pt x="7429" y="85058"/>
                      </a:lnTo>
                      <a:cubicBezTo>
                        <a:pt x="6667" y="85249"/>
                        <a:pt x="5810" y="85439"/>
                        <a:pt x="4953" y="85534"/>
                      </a:cubicBezTo>
                      <a:close/>
                      <a:moveTo>
                        <a:pt x="9906" y="84487"/>
                      </a:moveTo>
                      <a:lnTo>
                        <a:pt x="9715" y="83629"/>
                      </a:lnTo>
                      <a:cubicBezTo>
                        <a:pt x="10573" y="83439"/>
                        <a:pt x="11334" y="83248"/>
                        <a:pt x="12097" y="82963"/>
                      </a:cubicBezTo>
                      <a:lnTo>
                        <a:pt x="12287" y="83725"/>
                      </a:lnTo>
                      <a:cubicBezTo>
                        <a:pt x="11525" y="83915"/>
                        <a:pt x="10668" y="84106"/>
                        <a:pt x="9811" y="84391"/>
                      </a:cubicBezTo>
                      <a:close/>
                      <a:moveTo>
                        <a:pt x="14764" y="83153"/>
                      </a:moveTo>
                      <a:lnTo>
                        <a:pt x="14478" y="82296"/>
                      </a:lnTo>
                      <a:cubicBezTo>
                        <a:pt x="15240" y="82010"/>
                        <a:pt x="16097" y="81820"/>
                        <a:pt x="16859" y="81534"/>
                      </a:cubicBezTo>
                      <a:lnTo>
                        <a:pt x="17145" y="82296"/>
                      </a:lnTo>
                      <a:cubicBezTo>
                        <a:pt x="16383" y="82582"/>
                        <a:pt x="15621" y="82772"/>
                        <a:pt x="14764" y="83058"/>
                      </a:cubicBezTo>
                      <a:close/>
                      <a:moveTo>
                        <a:pt x="19526" y="81534"/>
                      </a:moveTo>
                      <a:lnTo>
                        <a:pt x="19240" y="80772"/>
                      </a:lnTo>
                      <a:cubicBezTo>
                        <a:pt x="20002" y="80486"/>
                        <a:pt x="20859" y="80200"/>
                        <a:pt x="21622" y="79915"/>
                      </a:cubicBezTo>
                      <a:lnTo>
                        <a:pt x="21907" y="80677"/>
                      </a:lnTo>
                      <a:cubicBezTo>
                        <a:pt x="21146" y="80963"/>
                        <a:pt x="20383" y="81343"/>
                        <a:pt x="19526" y="81629"/>
                      </a:cubicBezTo>
                      <a:close/>
                      <a:moveTo>
                        <a:pt x="24193" y="79629"/>
                      </a:moveTo>
                      <a:lnTo>
                        <a:pt x="23813" y="78867"/>
                      </a:lnTo>
                      <a:cubicBezTo>
                        <a:pt x="24574" y="78486"/>
                        <a:pt x="25336" y="78200"/>
                        <a:pt x="26098" y="77819"/>
                      </a:cubicBezTo>
                      <a:lnTo>
                        <a:pt x="26479" y="78581"/>
                      </a:lnTo>
                      <a:cubicBezTo>
                        <a:pt x="25717" y="78962"/>
                        <a:pt x="24955" y="79343"/>
                        <a:pt x="24193" y="79629"/>
                      </a:cubicBezTo>
                      <a:close/>
                      <a:moveTo>
                        <a:pt x="28765" y="77438"/>
                      </a:moveTo>
                      <a:lnTo>
                        <a:pt x="28384" y="76676"/>
                      </a:lnTo>
                      <a:cubicBezTo>
                        <a:pt x="29146" y="76295"/>
                        <a:pt x="29908" y="75914"/>
                        <a:pt x="30575" y="75533"/>
                      </a:cubicBezTo>
                      <a:lnTo>
                        <a:pt x="30956" y="76295"/>
                      </a:lnTo>
                      <a:cubicBezTo>
                        <a:pt x="30194" y="76676"/>
                        <a:pt x="29527" y="77057"/>
                        <a:pt x="28765" y="77438"/>
                      </a:cubicBezTo>
                      <a:close/>
                      <a:moveTo>
                        <a:pt x="33147" y="75057"/>
                      </a:moveTo>
                      <a:lnTo>
                        <a:pt x="32766" y="74295"/>
                      </a:lnTo>
                      <a:cubicBezTo>
                        <a:pt x="33528" y="73914"/>
                        <a:pt x="34195" y="73438"/>
                        <a:pt x="34957" y="73057"/>
                      </a:cubicBezTo>
                      <a:lnTo>
                        <a:pt x="35338" y="73723"/>
                      </a:lnTo>
                      <a:cubicBezTo>
                        <a:pt x="34671" y="74200"/>
                        <a:pt x="33909" y="74581"/>
                        <a:pt x="33147" y="75057"/>
                      </a:cubicBezTo>
                      <a:close/>
                      <a:moveTo>
                        <a:pt x="37433" y="72390"/>
                      </a:moveTo>
                      <a:lnTo>
                        <a:pt x="36957" y="71723"/>
                      </a:lnTo>
                      <a:cubicBezTo>
                        <a:pt x="37624" y="71247"/>
                        <a:pt x="38386" y="70771"/>
                        <a:pt x="39052" y="70295"/>
                      </a:cubicBezTo>
                      <a:lnTo>
                        <a:pt x="39529" y="70961"/>
                      </a:lnTo>
                      <a:cubicBezTo>
                        <a:pt x="38862" y="71438"/>
                        <a:pt x="38100" y="71914"/>
                        <a:pt x="37433" y="72390"/>
                      </a:cubicBezTo>
                      <a:close/>
                      <a:moveTo>
                        <a:pt x="41529" y="69532"/>
                      </a:moveTo>
                      <a:lnTo>
                        <a:pt x="41053" y="68866"/>
                      </a:lnTo>
                      <a:cubicBezTo>
                        <a:pt x="41719" y="68389"/>
                        <a:pt x="42386" y="67818"/>
                        <a:pt x="43053" y="67342"/>
                      </a:cubicBezTo>
                      <a:lnTo>
                        <a:pt x="43529" y="68008"/>
                      </a:lnTo>
                      <a:cubicBezTo>
                        <a:pt x="42863" y="68485"/>
                        <a:pt x="42196" y="69056"/>
                        <a:pt x="41529" y="69532"/>
                      </a:cubicBezTo>
                      <a:close/>
                      <a:moveTo>
                        <a:pt x="45529" y="66484"/>
                      </a:moveTo>
                      <a:lnTo>
                        <a:pt x="44958" y="65818"/>
                      </a:lnTo>
                      <a:cubicBezTo>
                        <a:pt x="45625" y="65246"/>
                        <a:pt x="46291" y="64675"/>
                        <a:pt x="46863" y="64198"/>
                      </a:cubicBezTo>
                      <a:lnTo>
                        <a:pt x="47434" y="64865"/>
                      </a:lnTo>
                      <a:cubicBezTo>
                        <a:pt x="46863" y="65341"/>
                        <a:pt x="46196" y="65913"/>
                        <a:pt x="45434" y="66484"/>
                      </a:cubicBezTo>
                      <a:close/>
                      <a:moveTo>
                        <a:pt x="49434" y="63246"/>
                      </a:moveTo>
                      <a:lnTo>
                        <a:pt x="48863" y="62579"/>
                      </a:lnTo>
                      <a:cubicBezTo>
                        <a:pt x="49530" y="62008"/>
                        <a:pt x="50197" y="61436"/>
                        <a:pt x="50768" y="60865"/>
                      </a:cubicBezTo>
                      <a:lnTo>
                        <a:pt x="51340" y="61531"/>
                      </a:lnTo>
                      <a:cubicBezTo>
                        <a:pt x="50768" y="62008"/>
                        <a:pt x="50101" y="62579"/>
                        <a:pt x="49434" y="63151"/>
                      </a:cubicBezTo>
                      <a:close/>
                      <a:moveTo>
                        <a:pt x="53149" y="59817"/>
                      </a:moveTo>
                      <a:lnTo>
                        <a:pt x="52578" y="59246"/>
                      </a:lnTo>
                      <a:cubicBezTo>
                        <a:pt x="53054" y="58674"/>
                        <a:pt x="53626" y="58007"/>
                        <a:pt x="54197" y="57340"/>
                      </a:cubicBezTo>
                      <a:lnTo>
                        <a:pt x="54864" y="57817"/>
                      </a:lnTo>
                      <a:cubicBezTo>
                        <a:pt x="54292" y="58483"/>
                        <a:pt x="53721" y="59150"/>
                        <a:pt x="53245" y="59817"/>
                      </a:cubicBezTo>
                      <a:close/>
                      <a:moveTo>
                        <a:pt x="56292" y="55816"/>
                      </a:moveTo>
                      <a:lnTo>
                        <a:pt x="55626" y="55340"/>
                      </a:lnTo>
                      <a:cubicBezTo>
                        <a:pt x="56102" y="54673"/>
                        <a:pt x="56578" y="54007"/>
                        <a:pt x="57055" y="53245"/>
                      </a:cubicBezTo>
                      <a:lnTo>
                        <a:pt x="57721" y="53721"/>
                      </a:lnTo>
                      <a:cubicBezTo>
                        <a:pt x="57245" y="54483"/>
                        <a:pt x="56769" y="55150"/>
                        <a:pt x="56292" y="55816"/>
                      </a:cubicBezTo>
                      <a:close/>
                      <a:moveTo>
                        <a:pt x="59055" y="51625"/>
                      </a:moveTo>
                      <a:lnTo>
                        <a:pt x="58388" y="51149"/>
                      </a:lnTo>
                      <a:cubicBezTo>
                        <a:pt x="58864" y="50482"/>
                        <a:pt x="59246" y="49721"/>
                        <a:pt x="59722" y="49054"/>
                      </a:cubicBezTo>
                      <a:lnTo>
                        <a:pt x="60484" y="49530"/>
                      </a:lnTo>
                      <a:cubicBezTo>
                        <a:pt x="60007" y="50292"/>
                        <a:pt x="59626" y="50959"/>
                        <a:pt x="59150" y="51625"/>
                      </a:cubicBezTo>
                      <a:close/>
                      <a:moveTo>
                        <a:pt x="61627" y="47339"/>
                      </a:moveTo>
                      <a:lnTo>
                        <a:pt x="60865" y="46958"/>
                      </a:lnTo>
                      <a:cubicBezTo>
                        <a:pt x="61246" y="46196"/>
                        <a:pt x="61722" y="45529"/>
                        <a:pt x="62103" y="44767"/>
                      </a:cubicBezTo>
                      <a:lnTo>
                        <a:pt x="62865" y="45148"/>
                      </a:lnTo>
                      <a:cubicBezTo>
                        <a:pt x="62484" y="45910"/>
                        <a:pt x="62008" y="46672"/>
                        <a:pt x="61627" y="47339"/>
                      </a:cubicBezTo>
                      <a:close/>
                      <a:moveTo>
                        <a:pt x="64103" y="42958"/>
                      </a:moveTo>
                      <a:lnTo>
                        <a:pt x="63341" y="42577"/>
                      </a:lnTo>
                      <a:lnTo>
                        <a:pt x="64579" y="40386"/>
                      </a:lnTo>
                      <a:lnTo>
                        <a:pt x="65341" y="40767"/>
                      </a:lnTo>
                      <a:lnTo>
                        <a:pt x="64103" y="42958"/>
                      </a:lnTo>
                      <a:close/>
                      <a:moveTo>
                        <a:pt x="66580" y="38576"/>
                      </a:moveTo>
                      <a:lnTo>
                        <a:pt x="65817" y="38195"/>
                      </a:lnTo>
                      <a:lnTo>
                        <a:pt x="67056" y="36004"/>
                      </a:lnTo>
                      <a:lnTo>
                        <a:pt x="67818" y="36385"/>
                      </a:lnTo>
                      <a:lnTo>
                        <a:pt x="66580" y="38576"/>
                      </a:lnTo>
                      <a:close/>
                      <a:moveTo>
                        <a:pt x="69056" y="34195"/>
                      </a:moveTo>
                      <a:lnTo>
                        <a:pt x="68294" y="33814"/>
                      </a:lnTo>
                      <a:cubicBezTo>
                        <a:pt x="68675" y="33052"/>
                        <a:pt x="69151" y="32385"/>
                        <a:pt x="69532" y="31623"/>
                      </a:cubicBezTo>
                      <a:lnTo>
                        <a:pt x="70294" y="32004"/>
                      </a:lnTo>
                      <a:cubicBezTo>
                        <a:pt x="69913" y="32671"/>
                        <a:pt x="69437" y="33433"/>
                        <a:pt x="69056" y="34195"/>
                      </a:cubicBezTo>
                      <a:close/>
                      <a:moveTo>
                        <a:pt x="71628" y="29908"/>
                      </a:moveTo>
                      <a:lnTo>
                        <a:pt x="70866" y="29432"/>
                      </a:lnTo>
                      <a:cubicBezTo>
                        <a:pt x="71342" y="28670"/>
                        <a:pt x="71723" y="28004"/>
                        <a:pt x="72199" y="27337"/>
                      </a:cubicBezTo>
                      <a:lnTo>
                        <a:pt x="72866" y="27813"/>
                      </a:lnTo>
                      <a:cubicBezTo>
                        <a:pt x="72390" y="28480"/>
                        <a:pt x="72009" y="29242"/>
                        <a:pt x="71533" y="29908"/>
                      </a:cubicBezTo>
                      <a:close/>
                      <a:moveTo>
                        <a:pt x="74295" y="25717"/>
                      </a:moveTo>
                      <a:lnTo>
                        <a:pt x="73628" y="25241"/>
                      </a:lnTo>
                      <a:cubicBezTo>
                        <a:pt x="74104" y="24574"/>
                        <a:pt x="74581" y="23908"/>
                        <a:pt x="74962" y="23336"/>
                      </a:cubicBezTo>
                      <a:lnTo>
                        <a:pt x="74962" y="23336"/>
                      </a:lnTo>
                      <a:cubicBezTo>
                        <a:pt x="74962" y="23336"/>
                        <a:pt x="75628" y="23717"/>
                        <a:pt x="75628" y="23717"/>
                      </a:cubicBezTo>
                      <a:lnTo>
                        <a:pt x="75533" y="23717"/>
                      </a:lnTo>
                      <a:cubicBezTo>
                        <a:pt x="75057" y="24479"/>
                        <a:pt x="74676" y="25146"/>
                        <a:pt x="74200" y="25717"/>
                      </a:cubicBezTo>
                      <a:close/>
                      <a:moveTo>
                        <a:pt x="77248" y="21717"/>
                      </a:moveTo>
                      <a:lnTo>
                        <a:pt x="76581" y="21146"/>
                      </a:lnTo>
                      <a:cubicBezTo>
                        <a:pt x="77152" y="20479"/>
                        <a:pt x="77724" y="19907"/>
                        <a:pt x="78296" y="19240"/>
                      </a:cubicBezTo>
                      <a:lnTo>
                        <a:pt x="78962" y="19812"/>
                      </a:lnTo>
                      <a:cubicBezTo>
                        <a:pt x="78391" y="20383"/>
                        <a:pt x="77819" y="21050"/>
                        <a:pt x="77343" y="21717"/>
                      </a:cubicBezTo>
                      <a:close/>
                      <a:moveTo>
                        <a:pt x="80677" y="18002"/>
                      </a:moveTo>
                      <a:lnTo>
                        <a:pt x="80105" y="17431"/>
                      </a:lnTo>
                      <a:cubicBezTo>
                        <a:pt x="80677" y="16859"/>
                        <a:pt x="81248" y="16288"/>
                        <a:pt x="81915" y="15621"/>
                      </a:cubicBezTo>
                      <a:lnTo>
                        <a:pt x="82486" y="16192"/>
                      </a:lnTo>
                      <a:cubicBezTo>
                        <a:pt x="81915" y="16764"/>
                        <a:pt x="81248" y="17335"/>
                        <a:pt x="80677" y="17907"/>
                      </a:cubicBezTo>
                      <a:close/>
                      <a:moveTo>
                        <a:pt x="84296" y="14573"/>
                      </a:moveTo>
                      <a:lnTo>
                        <a:pt x="83725" y="13906"/>
                      </a:lnTo>
                      <a:cubicBezTo>
                        <a:pt x="84391" y="13335"/>
                        <a:pt x="84963" y="12763"/>
                        <a:pt x="85630" y="12192"/>
                      </a:cubicBezTo>
                      <a:lnTo>
                        <a:pt x="86201" y="12859"/>
                      </a:lnTo>
                      <a:cubicBezTo>
                        <a:pt x="85534" y="13430"/>
                        <a:pt x="84963" y="14002"/>
                        <a:pt x="84296" y="14478"/>
                      </a:cubicBezTo>
                      <a:close/>
                      <a:moveTo>
                        <a:pt x="88106" y="11239"/>
                      </a:moveTo>
                      <a:lnTo>
                        <a:pt x="87534" y="10573"/>
                      </a:lnTo>
                      <a:cubicBezTo>
                        <a:pt x="88201" y="10001"/>
                        <a:pt x="88868" y="9525"/>
                        <a:pt x="89535" y="8954"/>
                      </a:cubicBezTo>
                      <a:lnTo>
                        <a:pt x="90011" y="9620"/>
                      </a:lnTo>
                      <a:cubicBezTo>
                        <a:pt x="89344" y="10096"/>
                        <a:pt x="88678" y="10668"/>
                        <a:pt x="88106" y="11239"/>
                      </a:cubicBezTo>
                      <a:close/>
                      <a:moveTo>
                        <a:pt x="92011" y="8096"/>
                      </a:moveTo>
                      <a:lnTo>
                        <a:pt x="91535" y="7429"/>
                      </a:lnTo>
                      <a:cubicBezTo>
                        <a:pt x="92202" y="6858"/>
                        <a:pt x="92869" y="6382"/>
                        <a:pt x="93535" y="5905"/>
                      </a:cubicBezTo>
                      <a:lnTo>
                        <a:pt x="94012" y="6572"/>
                      </a:lnTo>
                      <a:cubicBezTo>
                        <a:pt x="93345" y="7048"/>
                        <a:pt x="92678" y="7620"/>
                        <a:pt x="92011" y="8096"/>
                      </a:cubicBezTo>
                      <a:close/>
                      <a:moveTo>
                        <a:pt x="96012" y="5048"/>
                      </a:moveTo>
                      <a:lnTo>
                        <a:pt x="95536" y="4381"/>
                      </a:lnTo>
                      <a:cubicBezTo>
                        <a:pt x="96298" y="3810"/>
                        <a:pt x="96964" y="3334"/>
                        <a:pt x="97536" y="2857"/>
                      </a:cubicBezTo>
                      <a:lnTo>
                        <a:pt x="98012" y="3524"/>
                      </a:lnTo>
                      <a:cubicBezTo>
                        <a:pt x="97346" y="4000"/>
                        <a:pt x="96679" y="4477"/>
                        <a:pt x="96012" y="5048"/>
                      </a:cubicBezTo>
                      <a:close/>
                      <a:moveTo>
                        <a:pt x="100108" y="2096"/>
                      </a:moveTo>
                      <a:lnTo>
                        <a:pt x="99631" y="1429"/>
                      </a:lnTo>
                      <a:cubicBezTo>
                        <a:pt x="100965" y="571"/>
                        <a:pt x="101727" y="0"/>
                        <a:pt x="101727" y="0"/>
                      </a:cubicBezTo>
                      <a:lnTo>
                        <a:pt x="102203" y="667"/>
                      </a:lnTo>
                      <a:cubicBezTo>
                        <a:pt x="102203" y="667"/>
                        <a:pt x="101441" y="1143"/>
                        <a:pt x="100108" y="209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E93D58AC-44E0-1FEF-CC29-0931466653AC}"/>
                    </a:ext>
                  </a:extLst>
                </p:cNvPr>
                <p:cNvSpPr/>
                <p:nvPr/>
              </p:nvSpPr>
              <p:spPr>
                <a:xfrm>
                  <a:off x="7152703" y="5177408"/>
                  <a:ext cx="147637" cy="85820"/>
                </a:xfrm>
                <a:custGeom>
                  <a:avLst/>
                  <a:gdLst>
                    <a:gd name="connsiteX0" fmla="*/ 5620 w 147637"/>
                    <a:gd name="connsiteY0" fmla="*/ 85820 h 85820"/>
                    <a:gd name="connsiteX1" fmla="*/ 4763 w 147637"/>
                    <a:gd name="connsiteY1" fmla="*/ 85820 h 85820"/>
                    <a:gd name="connsiteX2" fmla="*/ 4763 w 147637"/>
                    <a:gd name="connsiteY2" fmla="*/ 84963 h 85820"/>
                    <a:gd name="connsiteX3" fmla="*/ 5620 w 147637"/>
                    <a:gd name="connsiteY3" fmla="*/ 84963 h 85820"/>
                    <a:gd name="connsiteX4" fmla="*/ 7239 w 147637"/>
                    <a:gd name="connsiteY4" fmla="*/ 84963 h 85820"/>
                    <a:gd name="connsiteX5" fmla="*/ 7239 w 147637"/>
                    <a:gd name="connsiteY5" fmla="*/ 85820 h 85820"/>
                    <a:gd name="connsiteX6" fmla="*/ 5620 w 147637"/>
                    <a:gd name="connsiteY6" fmla="*/ 85820 h 85820"/>
                    <a:gd name="connsiteX7" fmla="*/ 2191 w 147637"/>
                    <a:gd name="connsiteY7" fmla="*/ 85725 h 85820"/>
                    <a:gd name="connsiteX8" fmla="*/ 381 w 147637"/>
                    <a:gd name="connsiteY8" fmla="*/ 85535 h 85820"/>
                    <a:gd name="connsiteX9" fmla="*/ 0 w 147637"/>
                    <a:gd name="connsiteY9" fmla="*/ 85535 h 85820"/>
                    <a:gd name="connsiteX10" fmla="*/ 0 w 147637"/>
                    <a:gd name="connsiteY10" fmla="*/ 85058 h 85820"/>
                    <a:gd name="connsiteX11" fmla="*/ 95 w 147637"/>
                    <a:gd name="connsiteY11" fmla="*/ 84296 h 85820"/>
                    <a:gd name="connsiteX12" fmla="*/ 953 w 147637"/>
                    <a:gd name="connsiteY12" fmla="*/ 84296 h 85820"/>
                    <a:gd name="connsiteX13" fmla="*/ 953 w 147637"/>
                    <a:gd name="connsiteY13" fmla="*/ 84772 h 85820"/>
                    <a:gd name="connsiteX14" fmla="*/ 2286 w 147637"/>
                    <a:gd name="connsiteY14" fmla="*/ 84868 h 85820"/>
                    <a:gd name="connsiteX15" fmla="*/ 2286 w 147637"/>
                    <a:gd name="connsiteY15" fmla="*/ 85725 h 85820"/>
                    <a:gd name="connsiteX16" fmla="*/ 9811 w 147637"/>
                    <a:gd name="connsiteY16" fmla="*/ 85725 h 85820"/>
                    <a:gd name="connsiteX17" fmla="*/ 9811 w 147637"/>
                    <a:gd name="connsiteY17" fmla="*/ 84868 h 85820"/>
                    <a:gd name="connsiteX18" fmla="*/ 12192 w 147637"/>
                    <a:gd name="connsiteY18" fmla="*/ 84582 h 85820"/>
                    <a:gd name="connsiteX19" fmla="*/ 12192 w 147637"/>
                    <a:gd name="connsiteY19" fmla="*/ 85439 h 85820"/>
                    <a:gd name="connsiteX20" fmla="*/ 9811 w 147637"/>
                    <a:gd name="connsiteY20" fmla="*/ 85725 h 85820"/>
                    <a:gd name="connsiteX21" fmla="*/ 14859 w 147637"/>
                    <a:gd name="connsiteY21" fmla="*/ 85154 h 85820"/>
                    <a:gd name="connsiteX22" fmla="*/ 14859 w 147637"/>
                    <a:gd name="connsiteY22" fmla="*/ 84296 h 85820"/>
                    <a:gd name="connsiteX23" fmla="*/ 17240 w 147637"/>
                    <a:gd name="connsiteY23" fmla="*/ 83915 h 85820"/>
                    <a:gd name="connsiteX24" fmla="*/ 17240 w 147637"/>
                    <a:gd name="connsiteY24" fmla="*/ 84772 h 85820"/>
                    <a:gd name="connsiteX25" fmla="*/ 14859 w 147637"/>
                    <a:gd name="connsiteY25" fmla="*/ 85154 h 85820"/>
                    <a:gd name="connsiteX26" fmla="*/ 19812 w 147637"/>
                    <a:gd name="connsiteY26" fmla="*/ 84296 h 85820"/>
                    <a:gd name="connsiteX27" fmla="*/ 19621 w 147637"/>
                    <a:gd name="connsiteY27" fmla="*/ 83439 h 85820"/>
                    <a:gd name="connsiteX28" fmla="*/ 22098 w 147637"/>
                    <a:gd name="connsiteY28" fmla="*/ 82868 h 85820"/>
                    <a:gd name="connsiteX29" fmla="*/ 22288 w 147637"/>
                    <a:gd name="connsiteY29" fmla="*/ 83725 h 85820"/>
                    <a:gd name="connsiteX30" fmla="*/ 19812 w 147637"/>
                    <a:gd name="connsiteY30" fmla="*/ 84296 h 85820"/>
                    <a:gd name="connsiteX31" fmla="*/ 24765 w 147637"/>
                    <a:gd name="connsiteY31" fmla="*/ 83153 h 85820"/>
                    <a:gd name="connsiteX32" fmla="*/ 24574 w 147637"/>
                    <a:gd name="connsiteY32" fmla="*/ 82391 h 85820"/>
                    <a:gd name="connsiteX33" fmla="*/ 26956 w 147637"/>
                    <a:gd name="connsiteY33" fmla="*/ 81725 h 85820"/>
                    <a:gd name="connsiteX34" fmla="*/ 27146 w 147637"/>
                    <a:gd name="connsiteY34" fmla="*/ 82487 h 85820"/>
                    <a:gd name="connsiteX35" fmla="*/ 24670 w 147637"/>
                    <a:gd name="connsiteY35" fmla="*/ 83153 h 85820"/>
                    <a:gd name="connsiteX36" fmla="*/ 1524 w 147637"/>
                    <a:gd name="connsiteY36" fmla="*/ 82105 h 85820"/>
                    <a:gd name="connsiteX37" fmla="*/ 762 w 147637"/>
                    <a:gd name="connsiteY37" fmla="*/ 81915 h 85820"/>
                    <a:gd name="connsiteX38" fmla="*/ 1333 w 147637"/>
                    <a:gd name="connsiteY38" fmla="*/ 79438 h 85820"/>
                    <a:gd name="connsiteX39" fmla="*/ 2096 w 147637"/>
                    <a:gd name="connsiteY39" fmla="*/ 79629 h 85820"/>
                    <a:gd name="connsiteX40" fmla="*/ 1524 w 147637"/>
                    <a:gd name="connsiteY40" fmla="*/ 82010 h 85820"/>
                    <a:gd name="connsiteX41" fmla="*/ 29623 w 147637"/>
                    <a:gd name="connsiteY41" fmla="*/ 81820 h 85820"/>
                    <a:gd name="connsiteX42" fmla="*/ 29337 w 147637"/>
                    <a:gd name="connsiteY42" fmla="*/ 80963 h 85820"/>
                    <a:gd name="connsiteX43" fmla="*/ 31718 w 147637"/>
                    <a:gd name="connsiteY43" fmla="*/ 80201 h 85820"/>
                    <a:gd name="connsiteX44" fmla="*/ 32004 w 147637"/>
                    <a:gd name="connsiteY44" fmla="*/ 80963 h 85820"/>
                    <a:gd name="connsiteX45" fmla="*/ 29623 w 147637"/>
                    <a:gd name="connsiteY45" fmla="*/ 81725 h 85820"/>
                    <a:gd name="connsiteX46" fmla="*/ 34385 w 147637"/>
                    <a:gd name="connsiteY46" fmla="*/ 80296 h 85820"/>
                    <a:gd name="connsiteX47" fmla="*/ 34099 w 147637"/>
                    <a:gd name="connsiteY47" fmla="*/ 79534 h 85820"/>
                    <a:gd name="connsiteX48" fmla="*/ 36481 w 147637"/>
                    <a:gd name="connsiteY48" fmla="*/ 78772 h 85820"/>
                    <a:gd name="connsiteX49" fmla="*/ 36766 w 147637"/>
                    <a:gd name="connsiteY49" fmla="*/ 79534 h 85820"/>
                    <a:gd name="connsiteX50" fmla="*/ 34385 w 147637"/>
                    <a:gd name="connsiteY50" fmla="*/ 80391 h 85820"/>
                    <a:gd name="connsiteX51" fmla="*/ 39148 w 147637"/>
                    <a:gd name="connsiteY51" fmla="*/ 78581 h 85820"/>
                    <a:gd name="connsiteX52" fmla="*/ 38862 w 147637"/>
                    <a:gd name="connsiteY52" fmla="*/ 77819 h 85820"/>
                    <a:gd name="connsiteX53" fmla="*/ 41243 w 147637"/>
                    <a:gd name="connsiteY53" fmla="*/ 76867 h 85820"/>
                    <a:gd name="connsiteX54" fmla="*/ 41529 w 147637"/>
                    <a:gd name="connsiteY54" fmla="*/ 77629 h 85820"/>
                    <a:gd name="connsiteX55" fmla="*/ 39148 w 147637"/>
                    <a:gd name="connsiteY55" fmla="*/ 78486 h 85820"/>
                    <a:gd name="connsiteX56" fmla="*/ 2762 w 147637"/>
                    <a:gd name="connsiteY56" fmla="*/ 77248 h 85820"/>
                    <a:gd name="connsiteX57" fmla="*/ 2000 w 147637"/>
                    <a:gd name="connsiteY57" fmla="*/ 77057 h 85820"/>
                    <a:gd name="connsiteX58" fmla="*/ 2667 w 147637"/>
                    <a:gd name="connsiteY58" fmla="*/ 74581 h 85820"/>
                    <a:gd name="connsiteX59" fmla="*/ 3429 w 147637"/>
                    <a:gd name="connsiteY59" fmla="*/ 74771 h 85820"/>
                    <a:gd name="connsiteX60" fmla="*/ 2762 w 147637"/>
                    <a:gd name="connsiteY60" fmla="*/ 77153 h 85820"/>
                    <a:gd name="connsiteX61" fmla="*/ 43910 w 147637"/>
                    <a:gd name="connsiteY61" fmla="*/ 76676 h 85820"/>
                    <a:gd name="connsiteX62" fmla="*/ 43529 w 147637"/>
                    <a:gd name="connsiteY62" fmla="*/ 75914 h 85820"/>
                    <a:gd name="connsiteX63" fmla="*/ 44672 w 147637"/>
                    <a:gd name="connsiteY63" fmla="*/ 75438 h 85820"/>
                    <a:gd name="connsiteX64" fmla="*/ 45053 w 147637"/>
                    <a:gd name="connsiteY64" fmla="*/ 74581 h 85820"/>
                    <a:gd name="connsiteX65" fmla="*/ 45815 w 147637"/>
                    <a:gd name="connsiteY65" fmla="*/ 74962 h 85820"/>
                    <a:gd name="connsiteX66" fmla="*/ 45339 w 147637"/>
                    <a:gd name="connsiteY66" fmla="*/ 76105 h 85820"/>
                    <a:gd name="connsiteX67" fmla="*/ 45148 w 147637"/>
                    <a:gd name="connsiteY67" fmla="*/ 76105 h 85820"/>
                    <a:gd name="connsiteX68" fmla="*/ 43815 w 147637"/>
                    <a:gd name="connsiteY68" fmla="*/ 76771 h 85820"/>
                    <a:gd name="connsiteX69" fmla="*/ 5715 w 147637"/>
                    <a:gd name="connsiteY69" fmla="*/ 72866 h 85820"/>
                    <a:gd name="connsiteX70" fmla="*/ 3810 w 147637"/>
                    <a:gd name="connsiteY70" fmla="*/ 72771 h 85820"/>
                    <a:gd name="connsiteX71" fmla="*/ 3810 w 147637"/>
                    <a:gd name="connsiteY71" fmla="*/ 71914 h 85820"/>
                    <a:gd name="connsiteX72" fmla="*/ 6382 w 147637"/>
                    <a:gd name="connsiteY72" fmla="*/ 71914 h 85820"/>
                    <a:gd name="connsiteX73" fmla="*/ 6382 w 147637"/>
                    <a:gd name="connsiteY73" fmla="*/ 72771 h 85820"/>
                    <a:gd name="connsiteX74" fmla="*/ 5715 w 147637"/>
                    <a:gd name="connsiteY74" fmla="*/ 72771 h 85820"/>
                    <a:gd name="connsiteX75" fmla="*/ 8954 w 147637"/>
                    <a:gd name="connsiteY75" fmla="*/ 72676 h 85820"/>
                    <a:gd name="connsiteX76" fmla="*/ 8954 w 147637"/>
                    <a:gd name="connsiteY76" fmla="*/ 71819 h 85820"/>
                    <a:gd name="connsiteX77" fmla="*/ 11335 w 147637"/>
                    <a:gd name="connsiteY77" fmla="*/ 71533 h 85820"/>
                    <a:gd name="connsiteX78" fmla="*/ 11335 w 147637"/>
                    <a:gd name="connsiteY78" fmla="*/ 72390 h 85820"/>
                    <a:gd name="connsiteX79" fmla="*/ 8954 w 147637"/>
                    <a:gd name="connsiteY79" fmla="*/ 72676 h 85820"/>
                    <a:gd name="connsiteX80" fmla="*/ 46958 w 147637"/>
                    <a:gd name="connsiteY80" fmla="*/ 72580 h 85820"/>
                    <a:gd name="connsiteX81" fmla="*/ 46196 w 147637"/>
                    <a:gd name="connsiteY81" fmla="*/ 72200 h 85820"/>
                    <a:gd name="connsiteX82" fmla="*/ 47244 w 147637"/>
                    <a:gd name="connsiteY82" fmla="*/ 69913 h 85820"/>
                    <a:gd name="connsiteX83" fmla="*/ 48006 w 147637"/>
                    <a:gd name="connsiteY83" fmla="*/ 70295 h 85820"/>
                    <a:gd name="connsiteX84" fmla="*/ 46958 w 147637"/>
                    <a:gd name="connsiteY84" fmla="*/ 72580 h 85820"/>
                    <a:gd name="connsiteX85" fmla="*/ 14002 w 147637"/>
                    <a:gd name="connsiteY85" fmla="*/ 71914 h 85820"/>
                    <a:gd name="connsiteX86" fmla="*/ 13811 w 147637"/>
                    <a:gd name="connsiteY86" fmla="*/ 71056 h 85820"/>
                    <a:gd name="connsiteX87" fmla="*/ 16193 w 147637"/>
                    <a:gd name="connsiteY87" fmla="*/ 70485 h 85820"/>
                    <a:gd name="connsiteX88" fmla="*/ 16383 w 147637"/>
                    <a:gd name="connsiteY88" fmla="*/ 71247 h 85820"/>
                    <a:gd name="connsiteX89" fmla="*/ 13906 w 147637"/>
                    <a:gd name="connsiteY89" fmla="*/ 71819 h 85820"/>
                    <a:gd name="connsiteX90" fmla="*/ 18860 w 147637"/>
                    <a:gd name="connsiteY90" fmla="*/ 70676 h 85820"/>
                    <a:gd name="connsiteX91" fmla="*/ 18574 w 147637"/>
                    <a:gd name="connsiteY91" fmla="*/ 69818 h 85820"/>
                    <a:gd name="connsiteX92" fmla="*/ 20955 w 147637"/>
                    <a:gd name="connsiteY92" fmla="*/ 69056 h 85820"/>
                    <a:gd name="connsiteX93" fmla="*/ 21241 w 147637"/>
                    <a:gd name="connsiteY93" fmla="*/ 69818 h 85820"/>
                    <a:gd name="connsiteX94" fmla="*/ 18860 w 147637"/>
                    <a:gd name="connsiteY94" fmla="*/ 70580 h 85820"/>
                    <a:gd name="connsiteX95" fmla="*/ 49816 w 147637"/>
                    <a:gd name="connsiteY95" fmla="*/ 69056 h 85820"/>
                    <a:gd name="connsiteX96" fmla="*/ 49435 w 147637"/>
                    <a:gd name="connsiteY96" fmla="*/ 68389 h 85820"/>
                    <a:gd name="connsiteX97" fmla="*/ 51530 w 147637"/>
                    <a:gd name="connsiteY97" fmla="*/ 67056 h 85820"/>
                    <a:gd name="connsiteX98" fmla="*/ 52006 w 147637"/>
                    <a:gd name="connsiteY98" fmla="*/ 67723 h 85820"/>
                    <a:gd name="connsiteX99" fmla="*/ 49816 w 147637"/>
                    <a:gd name="connsiteY99" fmla="*/ 69056 h 85820"/>
                    <a:gd name="connsiteX100" fmla="*/ 23622 w 147637"/>
                    <a:gd name="connsiteY100" fmla="*/ 69056 h 85820"/>
                    <a:gd name="connsiteX101" fmla="*/ 23336 w 147637"/>
                    <a:gd name="connsiteY101" fmla="*/ 68294 h 85820"/>
                    <a:gd name="connsiteX102" fmla="*/ 25718 w 147637"/>
                    <a:gd name="connsiteY102" fmla="*/ 67437 h 85820"/>
                    <a:gd name="connsiteX103" fmla="*/ 26003 w 147637"/>
                    <a:gd name="connsiteY103" fmla="*/ 68199 h 85820"/>
                    <a:gd name="connsiteX104" fmla="*/ 23622 w 147637"/>
                    <a:gd name="connsiteY104" fmla="*/ 69056 h 85820"/>
                    <a:gd name="connsiteX105" fmla="*/ 28289 w 147637"/>
                    <a:gd name="connsiteY105" fmla="*/ 67151 h 85820"/>
                    <a:gd name="connsiteX106" fmla="*/ 27908 w 147637"/>
                    <a:gd name="connsiteY106" fmla="*/ 66389 h 85820"/>
                    <a:gd name="connsiteX107" fmla="*/ 30194 w 147637"/>
                    <a:gd name="connsiteY107" fmla="*/ 65342 h 85820"/>
                    <a:gd name="connsiteX108" fmla="*/ 30575 w 147637"/>
                    <a:gd name="connsiteY108" fmla="*/ 66104 h 85820"/>
                    <a:gd name="connsiteX109" fmla="*/ 28289 w 147637"/>
                    <a:gd name="connsiteY109" fmla="*/ 67151 h 85820"/>
                    <a:gd name="connsiteX110" fmla="*/ 54102 w 147637"/>
                    <a:gd name="connsiteY110" fmla="*/ 66389 h 85820"/>
                    <a:gd name="connsiteX111" fmla="*/ 53626 w 147637"/>
                    <a:gd name="connsiteY111" fmla="*/ 65722 h 85820"/>
                    <a:gd name="connsiteX112" fmla="*/ 55721 w 147637"/>
                    <a:gd name="connsiteY112" fmla="*/ 64389 h 85820"/>
                    <a:gd name="connsiteX113" fmla="*/ 56197 w 147637"/>
                    <a:gd name="connsiteY113" fmla="*/ 65151 h 85820"/>
                    <a:gd name="connsiteX114" fmla="*/ 54102 w 147637"/>
                    <a:gd name="connsiteY114" fmla="*/ 66485 h 85820"/>
                    <a:gd name="connsiteX115" fmla="*/ 32861 w 147637"/>
                    <a:gd name="connsiteY115" fmla="*/ 65056 h 85820"/>
                    <a:gd name="connsiteX116" fmla="*/ 32480 w 147637"/>
                    <a:gd name="connsiteY116" fmla="*/ 64294 h 85820"/>
                    <a:gd name="connsiteX117" fmla="*/ 34766 w 147637"/>
                    <a:gd name="connsiteY117" fmla="*/ 63151 h 85820"/>
                    <a:gd name="connsiteX118" fmla="*/ 35147 w 147637"/>
                    <a:gd name="connsiteY118" fmla="*/ 63913 h 85820"/>
                    <a:gd name="connsiteX119" fmla="*/ 32861 w 147637"/>
                    <a:gd name="connsiteY119" fmla="*/ 65056 h 85820"/>
                    <a:gd name="connsiteX120" fmla="*/ 58293 w 147637"/>
                    <a:gd name="connsiteY120" fmla="*/ 63722 h 85820"/>
                    <a:gd name="connsiteX121" fmla="*/ 57817 w 147637"/>
                    <a:gd name="connsiteY121" fmla="*/ 62960 h 85820"/>
                    <a:gd name="connsiteX122" fmla="*/ 59912 w 147637"/>
                    <a:gd name="connsiteY122" fmla="*/ 61627 h 85820"/>
                    <a:gd name="connsiteX123" fmla="*/ 60388 w 147637"/>
                    <a:gd name="connsiteY123" fmla="*/ 62294 h 85820"/>
                    <a:gd name="connsiteX124" fmla="*/ 58293 w 147637"/>
                    <a:gd name="connsiteY124" fmla="*/ 63627 h 85820"/>
                    <a:gd name="connsiteX125" fmla="*/ 37243 w 147637"/>
                    <a:gd name="connsiteY125" fmla="*/ 62675 h 85820"/>
                    <a:gd name="connsiteX126" fmla="*/ 36862 w 147637"/>
                    <a:gd name="connsiteY126" fmla="*/ 61913 h 85820"/>
                    <a:gd name="connsiteX127" fmla="*/ 38767 w 147637"/>
                    <a:gd name="connsiteY127" fmla="*/ 60865 h 85820"/>
                    <a:gd name="connsiteX128" fmla="*/ 39053 w 147637"/>
                    <a:gd name="connsiteY128" fmla="*/ 60674 h 85820"/>
                    <a:gd name="connsiteX129" fmla="*/ 39433 w 147637"/>
                    <a:gd name="connsiteY129" fmla="*/ 61436 h 85820"/>
                    <a:gd name="connsiteX130" fmla="*/ 39148 w 147637"/>
                    <a:gd name="connsiteY130" fmla="*/ 61627 h 85820"/>
                    <a:gd name="connsiteX131" fmla="*/ 37243 w 147637"/>
                    <a:gd name="connsiteY131" fmla="*/ 62675 h 85820"/>
                    <a:gd name="connsiteX132" fmla="*/ 62484 w 147637"/>
                    <a:gd name="connsiteY132" fmla="*/ 61055 h 85820"/>
                    <a:gd name="connsiteX133" fmla="*/ 62008 w 147637"/>
                    <a:gd name="connsiteY133" fmla="*/ 60388 h 85820"/>
                    <a:gd name="connsiteX134" fmla="*/ 64103 w 147637"/>
                    <a:gd name="connsiteY134" fmla="*/ 59055 h 85820"/>
                    <a:gd name="connsiteX135" fmla="*/ 64579 w 147637"/>
                    <a:gd name="connsiteY135" fmla="*/ 59722 h 85820"/>
                    <a:gd name="connsiteX136" fmla="*/ 62484 w 147637"/>
                    <a:gd name="connsiteY136" fmla="*/ 61055 h 85820"/>
                    <a:gd name="connsiteX137" fmla="*/ 41624 w 147637"/>
                    <a:gd name="connsiteY137" fmla="*/ 60198 h 85820"/>
                    <a:gd name="connsiteX138" fmla="*/ 41243 w 147637"/>
                    <a:gd name="connsiteY138" fmla="*/ 59436 h 85820"/>
                    <a:gd name="connsiteX139" fmla="*/ 43434 w 147637"/>
                    <a:gd name="connsiteY139" fmla="*/ 58198 h 85820"/>
                    <a:gd name="connsiteX140" fmla="*/ 43815 w 147637"/>
                    <a:gd name="connsiteY140" fmla="*/ 58960 h 85820"/>
                    <a:gd name="connsiteX141" fmla="*/ 41624 w 147637"/>
                    <a:gd name="connsiteY141" fmla="*/ 60198 h 85820"/>
                    <a:gd name="connsiteX142" fmla="*/ 66770 w 147637"/>
                    <a:gd name="connsiteY142" fmla="*/ 58388 h 85820"/>
                    <a:gd name="connsiteX143" fmla="*/ 66294 w 147637"/>
                    <a:gd name="connsiteY143" fmla="*/ 57626 h 85820"/>
                    <a:gd name="connsiteX144" fmla="*/ 68389 w 147637"/>
                    <a:gd name="connsiteY144" fmla="*/ 56293 h 85820"/>
                    <a:gd name="connsiteX145" fmla="*/ 68866 w 147637"/>
                    <a:gd name="connsiteY145" fmla="*/ 57055 h 85820"/>
                    <a:gd name="connsiteX146" fmla="*/ 66770 w 147637"/>
                    <a:gd name="connsiteY146" fmla="*/ 58388 h 85820"/>
                    <a:gd name="connsiteX147" fmla="*/ 46006 w 147637"/>
                    <a:gd name="connsiteY147" fmla="*/ 57721 h 85820"/>
                    <a:gd name="connsiteX148" fmla="*/ 45625 w 147637"/>
                    <a:gd name="connsiteY148" fmla="*/ 56960 h 85820"/>
                    <a:gd name="connsiteX149" fmla="*/ 47815 w 147637"/>
                    <a:gd name="connsiteY149" fmla="*/ 55721 h 85820"/>
                    <a:gd name="connsiteX150" fmla="*/ 48196 w 147637"/>
                    <a:gd name="connsiteY150" fmla="*/ 56483 h 85820"/>
                    <a:gd name="connsiteX151" fmla="*/ 46006 w 147637"/>
                    <a:gd name="connsiteY151" fmla="*/ 57721 h 85820"/>
                    <a:gd name="connsiteX152" fmla="*/ 71056 w 147637"/>
                    <a:gd name="connsiteY152" fmla="*/ 55721 h 85820"/>
                    <a:gd name="connsiteX153" fmla="*/ 70675 w 147637"/>
                    <a:gd name="connsiteY153" fmla="*/ 54959 h 85820"/>
                    <a:gd name="connsiteX154" fmla="*/ 72771 w 147637"/>
                    <a:gd name="connsiteY154" fmla="*/ 53626 h 85820"/>
                    <a:gd name="connsiteX155" fmla="*/ 73247 w 147637"/>
                    <a:gd name="connsiteY155" fmla="*/ 54293 h 85820"/>
                    <a:gd name="connsiteX156" fmla="*/ 71152 w 147637"/>
                    <a:gd name="connsiteY156" fmla="*/ 55626 h 85820"/>
                    <a:gd name="connsiteX157" fmla="*/ 50387 w 147637"/>
                    <a:gd name="connsiteY157" fmla="*/ 55150 h 85820"/>
                    <a:gd name="connsiteX158" fmla="*/ 50006 w 147637"/>
                    <a:gd name="connsiteY158" fmla="*/ 54388 h 85820"/>
                    <a:gd name="connsiteX159" fmla="*/ 52197 w 147637"/>
                    <a:gd name="connsiteY159" fmla="*/ 53150 h 85820"/>
                    <a:gd name="connsiteX160" fmla="*/ 52578 w 147637"/>
                    <a:gd name="connsiteY160" fmla="*/ 53912 h 85820"/>
                    <a:gd name="connsiteX161" fmla="*/ 50387 w 147637"/>
                    <a:gd name="connsiteY161" fmla="*/ 55150 h 85820"/>
                    <a:gd name="connsiteX162" fmla="*/ 75343 w 147637"/>
                    <a:gd name="connsiteY162" fmla="*/ 53054 h 85820"/>
                    <a:gd name="connsiteX163" fmla="*/ 74866 w 147637"/>
                    <a:gd name="connsiteY163" fmla="*/ 52388 h 85820"/>
                    <a:gd name="connsiteX164" fmla="*/ 77057 w 147637"/>
                    <a:gd name="connsiteY164" fmla="*/ 51054 h 85820"/>
                    <a:gd name="connsiteX165" fmla="*/ 77533 w 147637"/>
                    <a:gd name="connsiteY165" fmla="*/ 51721 h 85820"/>
                    <a:gd name="connsiteX166" fmla="*/ 75438 w 147637"/>
                    <a:gd name="connsiteY166" fmla="*/ 53054 h 85820"/>
                    <a:gd name="connsiteX167" fmla="*/ 54769 w 147637"/>
                    <a:gd name="connsiteY167" fmla="*/ 52578 h 85820"/>
                    <a:gd name="connsiteX168" fmla="*/ 54388 w 147637"/>
                    <a:gd name="connsiteY168" fmla="*/ 51816 h 85820"/>
                    <a:gd name="connsiteX169" fmla="*/ 56579 w 147637"/>
                    <a:gd name="connsiteY169" fmla="*/ 50578 h 85820"/>
                    <a:gd name="connsiteX170" fmla="*/ 56960 w 147637"/>
                    <a:gd name="connsiteY170" fmla="*/ 51340 h 85820"/>
                    <a:gd name="connsiteX171" fmla="*/ 54769 w 147637"/>
                    <a:gd name="connsiteY171" fmla="*/ 52578 h 85820"/>
                    <a:gd name="connsiteX172" fmla="*/ 79629 w 147637"/>
                    <a:gd name="connsiteY172" fmla="*/ 50387 h 85820"/>
                    <a:gd name="connsiteX173" fmla="*/ 79153 w 147637"/>
                    <a:gd name="connsiteY173" fmla="*/ 49721 h 85820"/>
                    <a:gd name="connsiteX174" fmla="*/ 81248 w 147637"/>
                    <a:gd name="connsiteY174" fmla="*/ 48387 h 85820"/>
                    <a:gd name="connsiteX175" fmla="*/ 81724 w 147637"/>
                    <a:gd name="connsiteY175" fmla="*/ 49149 h 85820"/>
                    <a:gd name="connsiteX176" fmla="*/ 79534 w 147637"/>
                    <a:gd name="connsiteY176" fmla="*/ 50482 h 85820"/>
                    <a:gd name="connsiteX177" fmla="*/ 59055 w 147637"/>
                    <a:gd name="connsiteY177" fmla="*/ 50006 h 85820"/>
                    <a:gd name="connsiteX178" fmla="*/ 58579 w 147637"/>
                    <a:gd name="connsiteY178" fmla="*/ 49244 h 85820"/>
                    <a:gd name="connsiteX179" fmla="*/ 60770 w 147637"/>
                    <a:gd name="connsiteY179" fmla="*/ 48006 h 85820"/>
                    <a:gd name="connsiteX180" fmla="*/ 61246 w 147637"/>
                    <a:gd name="connsiteY180" fmla="*/ 48673 h 85820"/>
                    <a:gd name="connsiteX181" fmla="*/ 59055 w 147637"/>
                    <a:gd name="connsiteY181" fmla="*/ 50006 h 85820"/>
                    <a:gd name="connsiteX182" fmla="*/ 83915 w 147637"/>
                    <a:gd name="connsiteY182" fmla="*/ 47720 h 85820"/>
                    <a:gd name="connsiteX183" fmla="*/ 83439 w 147637"/>
                    <a:gd name="connsiteY183" fmla="*/ 46958 h 85820"/>
                    <a:gd name="connsiteX184" fmla="*/ 85535 w 147637"/>
                    <a:gd name="connsiteY184" fmla="*/ 45625 h 85820"/>
                    <a:gd name="connsiteX185" fmla="*/ 86011 w 147637"/>
                    <a:gd name="connsiteY185" fmla="*/ 46387 h 85820"/>
                    <a:gd name="connsiteX186" fmla="*/ 83915 w 147637"/>
                    <a:gd name="connsiteY186" fmla="*/ 47720 h 85820"/>
                    <a:gd name="connsiteX187" fmla="*/ 63341 w 147637"/>
                    <a:gd name="connsiteY187" fmla="*/ 47435 h 85820"/>
                    <a:gd name="connsiteX188" fmla="*/ 62960 w 147637"/>
                    <a:gd name="connsiteY188" fmla="*/ 46768 h 85820"/>
                    <a:gd name="connsiteX189" fmla="*/ 65056 w 147637"/>
                    <a:gd name="connsiteY189" fmla="*/ 45434 h 85820"/>
                    <a:gd name="connsiteX190" fmla="*/ 65532 w 147637"/>
                    <a:gd name="connsiteY190" fmla="*/ 46196 h 85820"/>
                    <a:gd name="connsiteX191" fmla="*/ 63341 w 147637"/>
                    <a:gd name="connsiteY191" fmla="*/ 47530 h 85820"/>
                    <a:gd name="connsiteX192" fmla="*/ 88106 w 147637"/>
                    <a:gd name="connsiteY192" fmla="*/ 45053 h 85820"/>
                    <a:gd name="connsiteX193" fmla="*/ 87630 w 147637"/>
                    <a:gd name="connsiteY193" fmla="*/ 44387 h 85820"/>
                    <a:gd name="connsiteX194" fmla="*/ 89725 w 147637"/>
                    <a:gd name="connsiteY194" fmla="*/ 43053 h 85820"/>
                    <a:gd name="connsiteX195" fmla="*/ 90202 w 147637"/>
                    <a:gd name="connsiteY195" fmla="*/ 43720 h 85820"/>
                    <a:gd name="connsiteX196" fmla="*/ 88106 w 147637"/>
                    <a:gd name="connsiteY196" fmla="*/ 45053 h 85820"/>
                    <a:gd name="connsiteX197" fmla="*/ 67628 w 147637"/>
                    <a:gd name="connsiteY197" fmla="*/ 44768 h 85820"/>
                    <a:gd name="connsiteX198" fmla="*/ 67246 w 147637"/>
                    <a:gd name="connsiteY198" fmla="*/ 44005 h 85820"/>
                    <a:gd name="connsiteX199" fmla="*/ 69342 w 147637"/>
                    <a:gd name="connsiteY199" fmla="*/ 42672 h 85820"/>
                    <a:gd name="connsiteX200" fmla="*/ 69818 w 147637"/>
                    <a:gd name="connsiteY200" fmla="*/ 43434 h 85820"/>
                    <a:gd name="connsiteX201" fmla="*/ 67628 w 147637"/>
                    <a:gd name="connsiteY201" fmla="*/ 44768 h 85820"/>
                    <a:gd name="connsiteX202" fmla="*/ 92488 w 147637"/>
                    <a:gd name="connsiteY202" fmla="*/ 43053 h 85820"/>
                    <a:gd name="connsiteX203" fmla="*/ 92297 w 147637"/>
                    <a:gd name="connsiteY203" fmla="*/ 42291 h 85820"/>
                    <a:gd name="connsiteX204" fmla="*/ 94774 w 147637"/>
                    <a:gd name="connsiteY204" fmla="*/ 41815 h 85820"/>
                    <a:gd name="connsiteX205" fmla="*/ 94964 w 147637"/>
                    <a:gd name="connsiteY205" fmla="*/ 42672 h 85820"/>
                    <a:gd name="connsiteX206" fmla="*/ 92488 w 147637"/>
                    <a:gd name="connsiteY206" fmla="*/ 43148 h 85820"/>
                    <a:gd name="connsiteX207" fmla="*/ 71914 w 147637"/>
                    <a:gd name="connsiteY207" fmla="*/ 42101 h 85820"/>
                    <a:gd name="connsiteX208" fmla="*/ 71438 w 147637"/>
                    <a:gd name="connsiteY208" fmla="*/ 41338 h 85820"/>
                    <a:gd name="connsiteX209" fmla="*/ 73533 w 147637"/>
                    <a:gd name="connsiteY209" fmla="*/ 40005 h 85820"/>
                    <a:gd name="connsiteX210" fmla="*/ 74009 w 147637"/>
                    <a:gd name="connsiteY210" fmla="*/ 40767 h 85820"/>
                    <a:gd name="connsiteX211" fmla="*/ 71914 w 147637"/>
                    <a:gd name="connsiteY211" fmla="*/ 42101 h 85820"/>
                    <a:gd name="connsiteX212" fmla="*/ 97441 w 147637"/>
                    <a:gd name="connsiteY212" fmla="*/ 42101 h 85820"/>
                    <a:gd name="connsiteX213" fmla="*/ 97250 w 147637"/>
                    <a:gd name="connsiteY213" fmla="*/ 41338 h 85820"/>
                    <a:gd name="connsiteX214" fmla="*/ 99060 w 147637"/>
                    <a:gd name="connsiteY214" fmla="*/ 40957 h 85820"/>
                    <a:gd name="connsiteX215" fmla="*/ 99441 w 147637"/>
                    <a:gd name="connsiteY215" fmla="*/ 40672 h 85820"/>
                    <a:gd name="connsiteX216" fmla="*/ 99917 w 147637"/>
                    <a:gd name="connsiteY216" fmla="*/ 41338 h 85820"/>
                    <a:gd name="connsiteX217" fmla="*/ 99441 w 147637"/>
                    <a:gd name="connsiteY217" fmla="*/ 41720 h 85820"/>
                    <a:gd name="connsiteX218" fmla="*/ 97441 w 147637"/>
                    <a:gd name="connsiteY218" fmla="*/ 42101 h 85820"/>
                    <a:gd name="connsiteX219" fmla="*/ 101918 w 147637"/>
                    <a:gd name="connsiteY219" fmla="*/ 39719 h 85820"/>
                    <a:gd name="connsiteX220" fmla="*/ 101441 w 147637"/>
                    <a:gd name="connsiteY220" fmla="*/ 39053 h 85820"/>
                    <a:gd name="connsiteX221" fmla="*/ 103441 w 147637"/>
                    <a:gd name="connsiteY221" fmla="*/ 37529 h 85820"/>
                    <a:gd name="connsiteX222" fmla="*/ 103918 w 147637"/>
                    <a:gd name="connsiteY222" fmla="*/ 38195 h 85820"/>
                    <a:gd name="connsiteX223" fmla="*/ 101918 w 147637"/>
                    <a:gd name="connsiteY223" fmla="*/ 39719 h 85820"/>
                    <a:gd name="connsiteX224" fmla="*/ 76105 w 147637"/>
                    <a:gd name="connsiteY224" fmla="*/ 39434 h 85820"/>
                    <a:gd name="connsiteX225" fmla="*/ 75629 w 147637"/>
                    <a:gd name="connsiteY225" fmla="*/ 38767 h 85820"/>
                    <a:gd name="connsiteX226" fmla="*/ 77724 w 147637"/>
                    <a:gd name="connsiteY226" fmla="*/ 37433 h 85820"/>
                    <a:gd name="connsiteX227" fmla="*/ 78200 w 147637"/>
                    <a:gd name="connsiteY227" fmla="*/ 38195 h 85820"/>
                    <a:gd name="connsiteX228" fmla="*/ 76105 w 147637"/>
                    <a:gd name="connsiteY228" fmla="*/ 39529 h 85820"/>
                    <a:gd name="connsiteX229" fmla="*/ 80391 w 147637"/>
                    <a:gd name="connsiteY229" fmla="*/ 36767 h 85820"/>
                    <a:gd name="connsiteX230" fmla="*/ 79915 w 147637"/>
                    <a:gd name="connsiteY230" fmla="*/ 36004 h 85820"/>
                    <a:gd name="connsiteX231" fmla="*/ 82010 w 147637"/>
                    <a:gd name="connsiteY231" fmla="*/ 34671 h 85820"/>
                    <a:gd name="connsiteX232" fmla="*/ 82487 w 147637"/>
                    <a:gd name="connsiteY232" fmla="*/ 35338 h 85820"/>
                    <a:gd name="connsiteX233" fmla="*/ 80391 w 147637"/>
                    <a:gd name="connsiteY233" fmla="*/ 36671 h 85820"/>
                    <a:gd name="connsiteX234" fmla="*/ 105918 w 147637"/>
                    <a:gd name="connsiteY234" fmla="*/ 36671 h 85820"/>
                    <a:gd name="connsiteX235" fmla="*/ 105442 w 147637"/>
                    <a:gd name="connsiteY235" fmla="*/ 36004 h 85820"/>
                    <a:gd name="connsiteX236" fmla="*/ 107442 w 147637"/>
                    <a:gd name="connsiteY236" fmla="*/ 34480 h 85820"/>
                    <a:gd name="connsiteX237" fmla="*/ 107918 w 147637"/>
                    <a:gd name="connsiteY237" fmla="*/ 35147 h 85820"/>
                    <a:gd name="connsiteX238" fmla="*/ 105918 w 147637"/>
                    <a:gd name="connsiteY238" fmla="*/ 36671 h 85820"/>
                    <a:gd name="connsiteX239" fmla="*/ 84677 w 147637"/>
                    <a:gd name="connsiteY239" fmla="*/ 34100 h 85820"/>
                    <a:gd name="connsiteX240" fmla="*/ 84201 w 147637"/>
                    <a:gd name="connsiteY240" fmla="*/ 33433 h 85820"/>
                    <a:gd name="connsiteX241" fmla="*/ 86296 w 147637"/>
                    <a:gd name="connsiteY241" fmla="*/ 32099 h 85820"/>
                    <a:gd name="connsiteX242" fmla="*/ 86773 w 147637"/>
                    <a:gd name="connsiteY242" fmla="*/ 32766 h 85820"/>
                    <a:gd name="connsiteX243" fmla="*/ 84677 w 147637"/>
                    <a:gd name="connsiteY243" fmla="*/ 34100 h 85820"/>
                    <a:gd name="connsiteX244" fmla="*/ 109919 w 147637"/>
                    <a:gd name="connsiteY244" fmla="*/ 33623 h 85820"/>
                    <a:gd name="connsiteX245" fmla="*/ 109442 w 147637"/>
                    <a:gd name="connsiteY245" fmla="*/ 32956 h 85820"/>
                    <a:gd name="connsiteX246" fmla="*/ 111443 w 147637"/>
                    <a:gd name="connsiteY246" fmla="*/ 31432 h 85820"/>
                    <a:gd name="connsiteX247" fmla="*/ 111919 w 147637"/>
                    <a:gd name="connsiteY247" fmla="*/ 32099 h 85820"/>
                    <a:gd name="connsiteX248" fmla="*/ 109919 w 147637"/>
                    <a:gd name="connsiteY248" fmla="*/ 33623 h 85820"/>
                    <a:gd name="connsiteX249" fmla="*/ 88868 w 147637"/>
                    <a:gd name="connsiteY249" fmla="*/ 31337 h 85820"/>
                    <a:gd name="connsiteX250" fmla="*/ 88392 w 147637"/>
                    <a:gd name="connsiteY250" fmla="*/ 30671 h 85820"/>
                    <a:gd name="connsiteX251" fmla="*/ 90488 w 147637"/>
                    <a:gd name="connsiteY251" fmla="*/ 29242 h 85820"/>
                    <a:gd name="connsiteX252" fmla="*/ 90964 w 147637"/>
                    <a:gd name="connsiteY252" fmla="*/ 29909 h 85820"/>
                    <a:gd name="connsiteX253" fmla="*/ 88868 w 147637"/>
                    <a:gd name="connsiteY253" fmla="*/ 31337 h 85820"/>
                    <a:gd name="connsiteX254" fmla="*/ 113824 w 147637"/>
                    <a:gd name="connsiteY254" fmla="*/ 30480 h 85820"/>
                    <a:gd name="connsiteX255" fmla="*/ 113347 w 147637"/>
                    <a:gd name="connsiteY255" fmla="*/ 29813 h 85820"/>
                    <a:gd name="connsiteX256" fmla="*/ 115348 w 147637"/>
                    <a:gd name="connsiteY256" fmla="*/ 28289 h 85820"/>
                    <a:gd name="connsiteX257" fmla="*/ 115824 w 147637"/>
                    <a:gd name="connsiteY257" fmla="*/ 28956 h 85820"/>
                    <a:gd name="connsiteX258" fmla="*/ 113824 w 147637"/>
                    <a:gd name="connsiteY258" fmla="*/ 30480 h 85820"/>
                    <a:gd name="connsiteX259" fmla="*/ 93059 w 147637"/>
                    <a:gd name="connsiteY259" fmla="*/ 28480 h 85820"/>
                    <a:gd name="connsiteX260" fmla="*/ 92583 w 147637"/>
                    <a:gd name="connsiteY260" fmla="*/ 27813 h 85820"/>
                    <a:gd name="connsiteX261" fmla="*/ 94679 w 147637"/>
                    <a:gd name="connsiteY261" fmla="*/ 26384 h 85820"/>
                    <a:gd name="connsiteX262" fmla="*/ 95155 w 147637"/>
                    <a:gd name="connsiteY262" fmla="*/ 27051 h 85820"/>
                    <a:gd name="connsiteX263" fmla="*/ 93059 w 147637"/>
                    <a:gd name="connsiteY263" fmla="*/ 28480 h 85820"/>
                    <a:gd name="connsiteX264" fmla="*/ 117824 w 147637"/>
                    <a:gd name="connsiteY264" fmla="*/ 27337 h 85820"/>
                    <a:gd name="connsiteX265" fmla="*/ 117348 w 147637"/>
                    <a:gd name="connsiteY265" fmla="*/ 26670 h 85820"/>
                    <a:gd name="connsiteX266" fmla="*/ 119348 w 147637"/>
                    <a:gd name="connsiteY266" fmla="*/ 25146 h 85820"/>
                    <a:gd name="connsiteX267" fmla="*/ 119824 w 147637"/>
                    <a:gd name="connsiteY267" fmla="*/ 25813 h 85820"/>
                    <a:gd name="connsiteX268" fmla="*/ 117824 w 147637"/>
                    <a:gd name="connsiteY268" fmla="*/ 27337 h 85820"/>
                    <a:gd name="connsiteX269" fmla="*/ 97250 w 147637"/>
                    <a:gd name="connsiteY269" fmla="*/ 25622 h 85820"/>
                    <a:gd name="connsiteX270" fmla="*/ 96774 w 147637"/>
                    <a:gd name="connsiteY270" fmla="*/ 24955 h 85820"/>
                    <a:gd name="connsiteX271" fmla="*/ 98870 w 147637"/>
                    <a:gd name="connsiteY271" fmla="*/ 23527 h 85820"/>
                    <a:gd name="connsiteX272" fmla="*/ 99346 w 147637"/>
                    <a:gd name="connsiteY272" fmla="*/ 24194 h 85820"/>
                    <a:gd name="connsiteX273" fmla="*/ 97250 w 147637"/>
                    <a:gd name="connsiteY273" fmla="*/ 25622 h 85820"/>
                    <a:gd name="connsiteX274" fmla="*/ 121825 w 147637"/>
                    <a:gd name="connsiteY274" fmla="*/ 24194 h 85820"/>
                    <a:gd name="connsiteX275" fmla="*/ 121348 w 147637"/>
                    <a:gd name="connsiteY275" fmla="*/ 23527 h 85820"/>
                    <a:gd name="connsiteX276" fmla="*/ 123349 w 147637"/>
                    <a:gd name="connsiteY276" fmla="*/ 22003 h 85820"/>
                    <a:gd name="connsiteX277" fmla="*/ 123825 w 147637"/>
                    <a:gd name="connsiteY277" fmla="*/ 22670 h 85820"/>
                    <a:gd name="connsiteX278" fmla="*/ 121825 w 147637"/>
                    <a:gd name="connsiteY278" fmla="*/ 24194 h 85820"/>
                    <a:gd name="connsiteX279" fmla="*/ 101441 w 147637"/>
                    <a:gd name="connsiteY279" fmla="*/ 22765 h 85820"/>
                    <a:gd name="connsiteX280" fmla="*/ 100965 w 147637"/>
                    <a:gd name="connsiteY280" fmla="*/ 22098 h 85820"/>
                    <a:gd name="connsiteX281" fmla="*/ 103061 w 147637"/>
                    <a:gd name="connsiteY281" fmla="*/ 20669 h 85820"/>
                    <a:gd name="connsiteX282" fmla="*/ 103537 w 147637"/>
                    <a:gd name="connsiteY282" fmla="*/ 21336 h 85820"/>
                    <a:gd name="connsiteX283" fmla="*/ 101441 w 147637"/>
                    <a:gd name="connsiteY283" fmla="*/ 22765 h 85820"/>
                    <a:gd name="connsiteX284" fmla="*/ 125825 w 147637"/>
                    <a:gd name="connsiteY284" fmla="*/ 21146 h 85820"/>
                    <a:gd name="connsiteX285" fmla="*/ 125349 w 147637"/>
                    <a:gd name="connsiteY285" fmla="*/ 20479 h 85820"/>
                    <a:gd name="connsiteX286" fmla="*/ 127349 w 147637"/>
                    <a:gd name="connsiteY286" fmla="*/ 18955 h 85820"/>
                    <a:gd name="connsiteX287" fmla="*/ 127825 w 147637"/>
                    <a:gd name="connsiteY287" fmla="*/ 19621 h 85820"/>
                    <a:gd name="connsiteX288" fmla="*/ 125825 w 147637"/>
                    <a:gd name="connsiteY288" fmla="*/ 21146 h 85820"/>
                    <a:gd name="connsiteX289" fmla="*/ 105632 w 147637"/>
                    <a:gd name="connsiteY289" fmla="*/ 19907 h 85820"/>
                    <a:gd name="connsiteX290" fmla="*/ 105156 w 147637"/>
                    <a:gd name="connsiteY290" fmla="*/ 19240 h 85820"/>
                    <a:gd name="connsiteX291" fmla="*/ 107156 w 147637"/>
                    <a:gd name="connsiteY291" fmla="*/ 17812 h 85820"/>
                    <a:gd name="connsiteX292" fmla="*/ 107632 w 147637"/>
                    <a:gd name="connsiteY292" fmla="*/ 18479 h 85820"/>
                    <a:gd name="connsiteX293" fmla="*/ 105632 w 147637"/>
                    <a:gd name="connsiteY293" fmla="*/ 20003 h 85820"/>
                    <a:gd name="connsiteX294" fmla="*/ 129826 w 147637"/>
                    <a:gd name="connsiteY294" fmla="*/ 18097 h 85820"/>
                    <a:gd name="connsiteX295" fmla="*/ 129349 w 147637"/>
                    <a:gd name="connsiteY295" fmla="*/ 17431 h 85820"/>
                    <a:gd name="connsiteX296" fmla="*/ 131350 w 147637"/>
                    <a:gd name="connsiteY296" fmla="*/ 15907 h 85820"/>
                    <a:gd name="connsiteX297" fmla="*/ 131921 w 147637"/>
                    <a:gd name="connsiteY297" fmla="*/ 16573 h 85820"/>
                    <a:gd name="connsiteX298" fmla="*/ 129921 w 147637"/>
                    <a:gd name="connsiteY298" fmla="*/ 18097 h 85820"/>
                    <a:gd name="connsiteX299" fmla="*/ 109728 w 147637"/>
                    <a:gd name="connsiteY299" fmla="*/ 16954 h 85820"/>
                    <a:gd name="connsiteX300" fmla="*/ 109252 w 147637"/>
                    <a:gd name="connsiteY300" fmla="*/ 16288 h 85820"/>
                    <a:gd name="connsiteX301" fmla="*/ 111252 w 147637"/>
                    <a:gd name="connsiteY301" fmla="*/ 14764 h 85820"/>
                    <a:gd name="connsiteX302" fmla="*/ 111728 w 147637"/>
                    <a:gd name="connsiteY302" fmla="*/ 15430 h 85820"/>
                    <a:gd name="connsiteX303" fmla="*/ 109728 w 147637"/>
                    <a:gd name="connsiteY303" fmla="*/ 16954 h 85820"/>
                    <a:gd name="connsiteX304" fmla="*/ 133826 w 147637"/>
                    <a:gd name="connsiteY304" fmla="*/ 14954 h 85820"/>
                    <a:gd name="connsiteX305" fmla="*/ 133350 w 147637"/>
                    <a:gd name="connsiteY305" fmla="*/ 14288 h 85820"/>
                    <a:gd name="connsiteX306" fmla="*/ 135350 w 147637"/>
                    <a:gd name="connsiteY306" fmla="*/ 12763 h 85820"/>
                    <a:gd name="connsiteX307" fmla="*/ 135922 w 147637"/>
                    <a:gd name="connsiteY307" fmla="*/ 13430 h 85820"/>
                    <a:gd name="connsiteX308" fmla="*/ 133921 w 147637"/>
                    <a:gd name="connsiteY308" fmla="*/ 14954 h 85820"/>
                    <a:gd name="connsiteX309" fmla="*/ 113729 w 147637"/>
                    <a:gd name="connsiteY309" fmla="*/ 13906 h 85820"/>
                    <a:gd name="connsiteX310" fmla="*/ 113252 w 147637"/>
                    <a:gd name="connsiteY310" fmla="*/ 13240 h 85820"/>
                    <a:gd name="connsiteX311" fmla="*/ 115253 w 147637"/>
                    <a:gd name="connsiteY311" fmla="*/ 11716 h 85820"/>
                    <a:gd name="connsiteX312" fmla="*/ 115729 w 147637"/>
                    <a:gd name="connsiteY312" fmla="*/ 12382 h 85820"/>
                    <a:gd name="connsiteX313" fmla="*/ 113729 w 147637"/>
                    <a:gd name="connsiteY313" fmla="*/ 13906 h 85820"/>
                    <a:gd name="connsiteX314" fmla="*/ 137731 w 147637"/>
                    <a:gd name="connsiteY314" fmla="*/ 11906 h 85820"/>
                    <a:gd name="connsiteX315" fmla="*/ 137255 w 147637"/>
                    <a:gd name="connsiteY315" fmla="*/ 11239 h 85820"/>
                    <a:gd name="connsiteX316" fmla="*/ 139255 w 147637"/>
                    <a:gd name="connsiteY316" fmla="*/ 9715 h 85820"/>
                    <a:gd name="connsiteX317" fmla="*/ 139732 w 147637"/>
                    <a:gd name="connsiteY317" fmla="*/ 10382 h 85820"/>
                    <a:gd name="connsiteX318" fmla="*/ 137731 w 147637"/>
                    <a:gd name="connsiteY318" fmla="*/ 11906 h 85820"/>
                    <a:gd name="connsiteX319" fmla="*/ 117634 w 147637"/>
                    <a:gd name="connsiteY319" fmla="*/ 10859 h 85820"/>
                    <a:gd name="connsiteX320" fmla="*/ 117062 w 147637"/>
                    <a:gd name="connsiteY320" fmla="*/ 10192 h 85820"/>
                    <a:gd name="connsiteX321" fmla="*/ 117729 w 147637"/>
                    <a:gd name="connsiteY321" fmla="*/ 9620 h 85820"/>
                    <a:gd name="connsiteX322" fmla="*/ 118967 w 147637"/>
                    <a:gd name="connsiteY322" fmla="*/ 8572 h 85820"/>
                    <a:gd name="connsiteX323" fmla="*/ 119539 w 147637"/>
                    <a:gd name="connsiteY323" fmla="*/ 9239 h 85820"/>
                    <a:gd name="connsiteX324" fmla="*/ 118300 w 147637"/>
                    <a:gd name="connsiteY324" fmla="*/ 10287 h 85820"/>
                    <a:gd name="connsiteX325" fmla="*/ 117634 w 147637"/>
                    <a:gd name="connsiteY325" fmla="*/ 10859 h 85820"/>
                    <a:gd name="connsiteX326" fmla="*/ 141637 w 147637"/>
                    <a:gd name="connsiteY326" fmla="*/ 8858 h 85820"/>
                    <a:gd name="connsiteX327" fmla="*/ 141161 w 147637"/>
                    <a:gd name="connsiteY327" fmla="*/ 8192 h 85820"/>
                    <a:gd name="connsiteX328" fmla="*/ 143161 w 147637"/>
                    <a:gd name="connsiteY328" fmla="*/ 6668 h 85820"/>
                    <a:gd name="connsiteX329" fmla="*/ 143637 w 147637"/>
                    <a:gd name="connsiteY329" fmla="*/ 7334 h 85820"/>
                    <a:gd name="connsiteX330" fmla="*/ 141637 w 147637"/>
                    <a:gd name="connsiteY330" fmla="*/ 8858 h 85820"/>
                    <a:gd name="connsiteX331" fmla="*/ 121539 w 147637"/>
                    <a:gd name="connsiteY331" fmla="*/ 7715 h 85820"/>
                    <a:gd name="connsiteX332" fmla="*/ 121063 w 147637"/>
                    <a:gd name="connsiteY332" fmla="*/ 7048 h 85820"/>
                    <a:gd name="connsiteX333" fmla="*/ 123158 w 147637"/>
                    <a:gd name="connsiteY333" fmla="*/ 5620 h 85820"/>
                    <a:gd name="connsiteX334" fmla="*/ 123635 w 147637"/>
                    <a:gd name="connsiteY334" fmla="*/ 6287 h 85820"/>
                    <a:gd name="connsiteX335" fmla="*/ 121539 w 147637"/>
                    <a:gd name="connsiteY335" fmla="*/ 7715 h 85820"/>
                    <a:gd name="connsiteX336" fmla="*/ 145637 w 147637"/>
                    <a:gd name="connsiteY336" fmla="*/ 5715 h 85820"/>
                    <a:gd name="connsiteX337" fmla="*/ 145161 w 147637"/>
                    <a:gd name="connsiteY337" fmla="*/ 5048 h 85820"/>
                    <a:gd name="connsiteX338" fmla="*/ 147161 w 147637"/>
                    <a:gd name="connsiteY338" fmla="*/ 3524 h 85820"/>
                    <a:gd name="connsiteX339" fmla="*/ 147638 w 147637"/>
                    <a:gd name="connsiteY339" fmla="*/ 4191 h 85820"/>
                    <a:gd name="connsiteX340" fmla="*/ 145637 w 147637"/>
                    <a:gd name="connsiteY340" fmla="*/ 5715 h 85820"/>
                    <a:gd name="connsiteX341" fmla="*/ 125730 w 147637"/>
                    <a:gd name="connsiteY341" fmla="*/ 4953 h 85820"/>
                    <a:gd name="connsiteX342" fmla="*/ 125349 w 147637"/>
                    <a:gd name="connsiteY342" fmla="*/ 4191 h 85820"/>
                    <a:gd name="connsiteX343" fmla="*/ 127540 w 147637"/>
                    <a:gd name="connsiteY343" fmla="*/ 2953 h 85820"/>
                    <a:gd name="connsiteX344" fmla="*/ 127921 w 147637"/>
                    <a:gd name="connsiteY344" fmla="*/ 3715 h 85820"/>
                    <a:gd name="connsiteX345" fmla="*/ 125730 w 147637"/>
                    <a:gd name="connsiteY345" fmla="*/ 4953 h 85820"/>
                    <a:gd name="connsiteX346" fmla="*/ 146304 w 147637"/>
                    <a:gd name="connsiteY346" fmla="*/ 3334 h 85820"/>
                    <a:gd name="connsiteX347" fmla="*/ 144304 w 147637"/>
                    <a:gd name="connsiteY347" fmla="*/ 2000 h 85820"/>
                    <a:gd name="connsiteX348" fmla="*/ 144685 w 147637"/>
                    <a:gd name="connsiteY348" fmla="*/ 1238 h 85820"/>
                    <a:gd name="connsiteX349" fmla="*/ 146875 w 147637"/>
                    <a:gd name="connsiteY349" fmla="*/ 2762 h 85820"/>
                    <a:gd name="connsiteX350" fmla="*/ 146304 w 147637"/>
                    <a:gd name="connsiteY350" fmla="*/ 3334 h 85820"/>
                    <a:gd name="connsiteX351" fmla="*/ 130112 w 147637"/>
                    <a:gd name="connsiteY351" fmla="*/ 2762 h 85820"/>
                    <a:gd name="connsiteX352" fmla="*/ 129730 w 147637"/>
                    <a:gd name="connsiteY352" fmla="*/ 2000 h 85820"/>
                    <a:gd name="connsiteX353" fmla="*/ 132112 w 147637"/>
                    <a:gd name="connsiteY353" fmla="*/ 1048 h 85820"/>
                    <a:gd name="connsiteX354" fmla="*/ 132397 w 147637"/>
                    <a:gd name="connsiteY354" fmla="*/ 1810 h 85820"/>
                    <a:gd name="connsiteX355" fmla="*/ 130112 w 147637"/>
                    <a:gd name="connsiteY355" fmla="*/ 2667 h 85820"/>
                    <a:gd name="connsiteX356" fmla="*/ 134779 w 147637"/>
                    <a:gd name="connsiteY356" fmla="*/ 1238 h 85820"/>
                    <a:gd name="connsiteX357" fmla="*/ 134588 w 147637"/>
                    <a:gd name="connsiteY357" fmla="*/ 381 h 85820"/>
                    <a:gd name="connsiteX358" fmla="*/ 137160 w 147637"/>
                    <a:gd name="connsiteY358" fmla="*/ 0 h 85820"/>
                    <a:gd name="connsiteX359" fmla="*/ 137160 w 147637"/>
                    <a:gd name="connsiteY359" fmla="*/ 857 h 85820"/>
                    <a:gd name="connsiteX360" fmla="*/ 134779 w 147637"/>
                    <a:gd name="connsiteY360" fmla="*/ 1238 h 85820"/>
                    <a:gd name="connsiteX361" fmla="*/ 142018 w 147637"/>
                    <a:gd name="connsiteY361" fmla="*/ 1238 h 85820"/>
                    <a:gd name="connsiteX362" fmla="*/ 139637 w 147637"/>
                    <a:gd name="connsiteY362" fmla="*/ 857 h 85820"/>
                    <a:gd name="connsiteX363" fmla="*/ 139637 w 147637"/>
                    <a:gd name="connsiteY363" fmla="*/ 0 h 85820"/>
                    <a:gd name="connsiteX364" fmla="*/ 142208 w 147637"/>
                    <a:gd name="connsiteY364" fmla="*/ 381 h 85820"/>
                    <a:gd name="connsiteX365" fmla="*/ 142018 w 147637"/>
                    <a:gd name="connsiteY365" fmla="*/ 1143 h 85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147637" h="85820">
                      <a:moveTo>
                        <a:pt x="5620" y="85820"/>
                      </a:moveTo>
                      <a:cubicBezTo>
                        <a:pt x="5620" y="85820"/>
                        <a:pt x="5048" y="85820"/>
                        <a:pt x="4763" y="85820"/>
                      </a:cubicBezTo>
                      <a:lnTo>
                        <a:pt x="4763" y="84963"/>
                      </a:lnTo>
                      <a:lnTo>
                        <a:pt x="5620" y="84963"/>
                      </a:lnTo>
                      <a:cubicBezTo>
                        <a:pt x="6191" y="84963"/>
                        <a:pt x="6763" y="84963"/>
                        <a:pt x="7239" y="84963"/>
                      </a:cubicBezTo>
                      <a:lnTo>
                        <a:pt x="7239" y="85820"/>
                      </a:lnTo>
                      <a:cubicBezTo>
                        <a:pt x="6668" y="85820"/>
                        <a:pt x="6191" y="85820"/>
                        <a:pt x="5620" y="85820"/>
                      </a:cubicBezTo>
                      <a:close/>
                      <a:moveTo>
                        <a:pt x="2191" y="85725"/>
                      </a:moveTo>
                      <a:cubicBezTo>
                        <a:pt x="1619" y="85725"/>
                        <a:pt x="1048" y="85630"/>
                        <a:pt x="381" y="85535"/>
                      </a:cubicBezTo>
                      <a:lnTo>
                        <a:pt x="0" y="85535"/>
                      </a:lnTo>
                      <a:cubicBezTo>
                        <a:pt x="0" y="85535"/>
                        <a:pt x="0" y="85058"/>
                        <a:pt x="0" y="85058"/>
                      </a:cubicBezTo>
                      <a:cubicBezTo>
                        <a:pt x="0" y="84868"/>
                        <a:pt x="0" y="84582"/>
                        <a:pt x="95" y="84296"/>
                      </a:cubicBezTo>
                      <a:lnTo>
                        <a:pt x="953" y="84296"/>
                      </a:lnTo>
                      <a:cubicBezTo>
                        <a:pt x="953" y="84296"/>
                        <a:pt x="953" y="84677"/>
                        <a:pt x="953" y="84772"/>
                      </a:cubicBezTo>
                      <a:cubicBezTo>
                        <a:pt x="1333" y="84772"/>
                        <a:pt x="1810" y="84772"/>
                        <a:pt x="2286" y="84868"/>
                      </a:cubicBezTo>
                      <a:lnTo>
                        <a:pt x="2286" y="85725"/>
                      </a:lnTo>
                      <a:close/>
                      <a:moveTo>
                        <a:pt x="9811" y="85725"/>
                      </a:moveTo>
                      <a:lnTo>
                        <a:pt x="9811" y="84868"/>
                      </a:lnTo>
                      <a:cubicBezTo>
                        <a:pt x="10573" y="84868"/>
                        <a:pt x="11430" y="84677"/>
                        <a:pt x="12192" y="84582"/>
                      </a:cubicBezTo>
                      <a:lnTo>
                        <a:pt x="12192" y="85439"/>
                      </a:lnTo>
                      <a:cubicBezTo>
                        <a:pt x="11430" y="85535"/>
                        <a:pt x="10573" y="85630"/>
                        <a:pt x="9811" y="85725"/>
                      </a:cubicBezTo>
                      <a:close/>
                      <a:moveTo>
                        <a:pt x="14859" y="85154"/>
                      </a:moveTo>
                      <a:lnTo>
                        <a:pt x="14859" y="84296"/>
                      </a:lnTo>
                      <a:cubicBezTo>
                        <a:pt x="15526" y="84201"/>
                        <a:pt x="16383" y="84011"/>
                        <a:pt x="17240" y="83915"/>
                      </a:cubicBezTo>
                      <a:lnTo>
                        <a:pt x="17240" y="84772"/>
                      </a:lnTo>
                      <a:cubicBezTo>
                        <a:pt x="16573" y="84963"/>
                        <a:pt x="15716" y="85058"/>
                        <a:pt x="14859" y="85154"/>
                      </a:cubicBezTo>
                      <a:close/>
                      <a:moveTo>
                        <a:pt x="19812" y="84296"/>
                      </a:moveTo>
                      <a:lnTo>
                        <a:pt x="19621" y="83439"/>
                      </a:lnTo>
                      <a:cubicBezTo>
                        <a:pt x="20383" y="83248"/>
                        <a:pt x="21241" y="83058"/>
                        <a:pt x="22098" y="82868"/>
                      </a:cubicBezTo>
                      <a:lnTo>
                        <a:pt x="22288" y="83725"/>
                      </a:lnTo>
                      <a:cubicBezTo>
                        <a:pt x="21431" y="83915"/>
                        <a:pt x="20669" y="84106"/>
                        <a:pt x="19812" y="84296"/>
                      </a:cubicBezTo>
                      <a:close/>
                      <a:moveTo>
                        <a:pt x="24765" y="83153"/>
                      </a:moveTo>
                      <a:lnTo>
                        <a:pt x="24574" y="82391"/>
                      </a:lnTo>
                      <a:cubicBezTo>
                        <a:pt x="25337" y="82201"/>
                        <a:pt x="26194" y="81915"/>
                        <a:pt x="26956" y="81725"/>
                      </a:cubicBezTo>
                      <a:lnTo>
                        <a:pt x="27146" y="82487"/>
                      </a:lnTo>
                      <a:cubicBezTo>
                        <a:pt x="26384" y="82677"/>
                        <a:pt x="25527" y="82868"/>
                        <a:pt x="24670" y="83153"/>
                      </a:cubicBezTo>
                      <a:close/>
                      <a:moveTo>
                        <a:pt x="1524" y="82105"/>
                      </a:moveTo>
                      <a:lnTo>
                        <a:pt x="762" y="81915"/>
                      </a:lnTo>
                      <a:cubicBezTo>
                        <a:pt x="953" y="81153"/>
                        <a:pt x="1143" y="80296"/>
                        <a:pt x="1333" y="79438"/>
                      </a:cubicBezTo>
                      <a:lnTo>
                        <a:pt x="2096" y="79629"/>
                      </a:lnTo>
                      <a:cubicBezTo>
                        <a:pt x="1905" y="80486"/>
                        <a:pt x="1714" y="81248"/>
                        <a:pt x="1524" y="82010"/>
                      </a:cubicBezTo>
                      <a:close/>
                      <a:moveTo>
                        <a:pt x="29623" y="81820"/>
                      </a:moveTo>
                      <a:lnTo>
                        <a:pt x="29337" y="80963"/>
                      </a:lnTo>
                      <a:cubicBezTo>
                        <a:pt x="30194" y="80677"/>
                        <a:pt x="30956" y="80486"/>
                        <a:pt x="31718" y="80201"/>
                      </a:cubicBezTo>
                      <a:lnTo>
                        <a:pt x="32004" y="80963"/>
                      </a:lnTo>
                      <a:cubicBezTo>
                        <a:pt x="31242" y="81248"/>
                        <a:pt x="30385" y="81439"/>
                        <a:pt x="29623" y="81725"/>
                      </a:cubicBezTo>
                      <a:close/>
                      <a:moveTo>
                        <a:pt x="34385" y="80296"/>
                      </a:moveTo>
                      <a:lnTo>
                        <a:pt x="34099" y="79534"/>
                      </a:lnTo>
                      <a:cubicBezTo>
                        <a:pt x="34957" y="79248"/>
                        <a:pt x="35719" y="78962"/>
                        <a:pt x="36481" y="78772"/>
                      </a:cubicBezTo>
                      <a:lnTo>
                        <a:pt x="36766" y="79534"/>
                      </a:lnTo>
                      <a:cubicBezTo>
                        <a:pt x="36004" y="79820"/>
                        <a:pt x="35243" y="80105"/>
                        <a:pt x="34385" y="80391"/>
                      </a:cubicBezTo>
                      <a:close/>
                      <a:moveTo>
                        <a:pt x="39148" y="78581"/>
                      </a:moveTo>
                      <a:lnTo>
                        <a:pt x="38862" y="77819"/>
                      </a:lnTo>
                      <a:cubicBezTo>
                        <a:pt x="39719" y="77438"/>
                        <a:pt x="40481" y="77153"/>
                        <a:pt x="41243" y="76867"/>
                      </a:cubicBezTo>
                      <a:lnTo>
                        <a:pt x="41529" y="77629"/>
                      </a:lnTo>
                      <a:cubicBezTo>
                        <a:pt x="40767" y="77914"/>
                        <a:pt x="40005" y="78200"/>
                        <a:pt x="39148" y="78486"/>
                      </a:cubicBezTo>
                      <a:close/>
                      <a:moveTo>
                        <a:pt x="2762" y="77248"/>
                      </a:moveTo>
                      <a:lnTo>
                        <a:pt x="2000" y="77057"/>
                      </a:lnTo>
                      <a:cubicBezTo>
                        <a:pt x="2191" y="76200"/>
                        <a:pt x="2477" y="75343"/>
                        <a:pt x="2667" y="74581"/>
                      </a:cubicBezTo>
                      <a:lnTo>
                        <a:pt x="3429" y="74771"/>
                      </a:lnTo>
                      <a:cubicBezTo>
                        <a:pt x="3238" y="75533"/>
                        <a:pt x="3048" y="76295"/>
                        <a:pt x="2762" y="77153"/>
                      </a:cubicBezTo>
                      <a:close/>
                      <a:moveTo>
                        <a:pt x="43910" y="76676"/>
                      </a:moveTo>
                      <a:lnTo>
                        <a:pt x="43529" y="75914"/>
                      </a:lnTo>
                      <a:cubicBezTo>
                        <a:pt x="44101" y="75629"/>
                        <a:pt x="44482" y="75533"/>
                        <a:pt x="44672" y="75438"/>
                      </a:cubicBezTo>
                      <a:lnTo>
                        <a:pt x="45053" y="74581"/>
                      </a:lnTo>
                      <a:lnTo>
                        <a:pt x="45815" y="74962"/>
                      </a:lnTo>
                      <a:lnTo>
                        <a:pt x="45339" y="76105"/>
                      </a:lnTo>
                      <a:lnTo>
                        <a:pt x="45148" y="76105"/>
                      </a:lnTo>
                      <a:cubicBezTo>
                        <a:pt x="45148" y="76105"/>
                        <a:pt x="44672" y="76390"/>
                        <a:pt x="43815" y="76771"/>
                      </a:cubicBezTo>
                      <a:close/>
                      <a:moveTo>
                        <a:pt x="5715" y="72866"/>
                      </a:moveTo>
                      <a:cubicBezTo>
                        <a:pt x="4763" y="72866"/>
                        <a:pt x="4096" y="72866"/>
                        <a:pt x="3810" y="72771"/>
                      </a:cubicBezTo>
                      <a:lnTo>
                        <a:pt x="3810" y="71914"/>
                      </a:lnTo>
                      <a:cubicBezTo>
                        <a:pt x="3810" y="71914"/>
                        <a:pt x="5048" y="72009"/>
                        <a:pt x="6382" y="71914"/>
                      </a:cubicBezTo>
                      <a:lnTo>
                        <a:pt x="6382" y="72771"/>
                      </a:lnTo>
                      <a:cubicBezTo>
                        <a:pt x="6382" y="72771"/>
                        <a:pt x="5905" y="72771"/>
                        <a:pt x="5715" y="72771"/>
                      </a:cubicBezTo>
                      <a:close/>
                      <a:moveTo>
                        <a:pt x="8954" y="72676"/>
                      </a:moveTo>
                      <a:lnTo>
                        <a:pt x="8954" y="71819"/>
                      </a:lnTo>
                      <a:cubicBezTo>
                        <a:pt x="9620" y="71819"/>
                        <a:pt x="10478" y="71628"/>
                        <a:pt x="11335" y="71533"/>
                      </a:cubicBezTo>
                      <a:lnTo>
                        <a:pt x="11335" y="72390"/>
                      </a:lnTo>
                      <a:cubicBezTo>
                        <a:pt x="10573" y="72485"/>
                        <a:pt x="9715" y="72676"/>
                        <a:pt x="8954" y="72676"/>
                      </a:cubicBezTo>
                      <a:close/>
                      <a:moveTo>
                        <a:pt x="46958" y="72580"/>
                      </a:moveTo>
                      <a:lnTo>
                        <a:pt x="46196" y="72200"/>
                      </a:lnTo>
                      <a:lnTo>
                        <a:pt x="47244" y="69913"/>
                      </a:lnTo>
                      <a:lnTo>
                        <a:pt x="48006" y="70295"/>
                      </a:lnTo>
                      <a:lnTo>
                        <a:pt x="46958" y="72580"/>
                      </a:lnTo>
                      <a:close/>
                      <a:moveTo>
                        <a:pt x="14002" y="71914"/>
                      </a:moveTo>
                      <a:lnTo>
                        <a:pt x="13811" y="71056"/>
                      </a:lnTo>
                      <a:cubicBezTo>
                        <a:pt x="14573" y="70866"/>
                        <a:pt x="15430" y="70676"/>
                        <a:pt x="16193" y="70485"/>
                      </a:cubicBezTo>
                      <a:lnTo>
                        <a:pt x="16383" y="71247"/>
                      </a:lnTo>
                      <a:cubicBezTo>
                        <a:pt x="15526" y="71438"/>
                        <a:pt x="14669" y="71628"/>
                        <a:pt x="13906" y="71819"/>
                      </a:cubicBezTo>
                      <a:close/>
                      <a:moveTo>
                        <a:pt x="18860" y="70676"/>
                      </a:moveTo>
                      <a:lnTo>
                        <a:pt x="18574" y="69818"/>
                      </a:lnTo>
                      <a:cubicBezTo>
                        <a:pt x="19336" y="69628"/>
                        <a:pt x="20098" y="69342"/>
                        <a:pt x="20955" y="69056"/>
                      </a:cubicBezTo>
                      <a:lnTo>
                        <a:pt x="21241" y="69818"/>
                      </a:lnTo>
                      <a:cubicBezTo>
                        <a:pt x="20383" y="70104"/>
                        <a:pt x="19621" y="70390"/>
                        <a:pt x="18860" y="70580"/>
                      </a:cubicBezTo>
                      <a:close/>
                      <a:moveTo>
                        <a:pt x="49816" y="69056"/>
                      </a:moveTo>
                      <a:lnTo>
                        <a:pt x="49435" y="68389"/>
                      </a:lnTo>
                      <a:lnTo>
                        <a:pt x="51530" y="67056"/>
                      </a:lnTo>
                      <a:lnTo>
                        <a:pt x="52006" y="67723"/>
                      </a:lnTo>
                      <a:lnTo>
                        <a:pt x="49816" y="69056"/>
                      </a:lnTo>
                      <a:close/>
                      <a:moveTo>
                        <a:pt x="23622" y="69056"/>
                      </a:moveTo>
                      <a:lnTo>
                        <a:pt x="23336" y="68294"/>
                      </a:lnTo>
                      <a:cubicBezTo>
                        <a:pt x="24098" y="68009"/>
                        <a:pt x="24860" y="67723"/>
                        <a:pt x="25718" y="67437"/>
                      </a:cubicBezTo>
                      <a:lnTo>
                        <a:pt x="26003" y="68199"/>
                      </a:lnTo>
                      <a:cubicBezTo>
                        <a:pt x="25241" y="68485"/>
                        <a:pt x="24384" y="68866"/>
                        <a:pt x="23622" y="69056"/>
                      </a:cubicBezTo>
                      <a:close/>
                      <a:moveTo>
                        <a:pt x="28289" y="67151"/>
                      </a:moveTo>
                      <a:lnTo>
                        <a:pt x="27908" y="66389"/>
                      </a:lnTo>
                      <a:cubicBezTo>
                        <a:pt x="28670" y="66104"/>
                        <a:pt x="29432" y="65722"/>
                        <a:pt x="30194" y="65342"/>
                      </a:cubicBezTo>
                      <a:lnTo>
                        <a:pt x="30575" y="66104"/>
                      </a:lnTo>
                      <a:cubicBezTo>
                        <a:pt x="29813" y="66485"/>
                        <a:pt x="29051" y="66770"/>
                        <a:pt x="28289" y="67151"/>
                      </a:cubicBezTo>
                      <a:close/>
                      <a:moveTo>
                        <a:pt x="54102" y="66389"/>
                      </a:moveTo>
                      <a:lnTo>
                        <a:pt x="53626" y="65722"/>
                      </a:lnTo>
                      <a:lnTo>
                        <a:pt x="55721" y="64389"/>
                      </a:lnTo>
                      <a:lnTo>
                        <a:pt x="56197" y="65151"/>
                      </a:lnTo>
                      <a:lnTo>
                        <a:pt x="54102" y="66485"/>
                      </a:lnTo>
                      <a:close/>
                      <a:moveTo>
                        <a:pt x="32861" y="65056"/>
                      </a:moveTo>
                      <a:lnTo>
                        <a:pt x="32480" y="64294"/>
                      </a:lnTo>
                      <a:cubicBezTo>
                        <a:pt x="33242" y="63913"/>
                        <a:pt x="34004" y="63532"/>
                        <a:pt x="34766" y="63151"/>
                      </a:cubicBezTo>
                      <a:lnTo>
                        <a:pt x="35147" y="63913"/>
                      </a:lnTo>
                      <a:cubicBezTo>
                        <a:pt x="34385" y="64294"/>
                        <a:pt x="33623" y="64675"/>
                        <a:pt x="32861" y="65056"/>
                      </a:cubicBezTo>
                      <a:close/>
                      <a:moveTo>
                        <a:pt x="58293" y="63722"/>
                      </a:moveTo>
                      <a:lnTo>
                        <a:pt x="57817" y="62960"/>
                      </a:lnTo>
                      <a:lnTo>
                        <a:pt x="59912" y="61627"/>
                      </a:lnTo>
                      <a:lnTo>
                        <a:pt x="60388" y="62294"/>
                      </a:lnTo>
                      <a:lnTo>
                        <a:pt x="58293" y="63627"/>
                      </a:lnTo>
                      <a:close/>
                      <a:moveTo>
                        <a:pt x="37243" y="62675"/>
                      </a:moveTo>
                      <a:lnTo>
                        <a:pt x="36862" y="61913"/>
                      </a:lnTo>
                      <a:cubicBezTo>
                        <a:pt x="37529" y="61531"/>
                        <a:pt x="38100" y="61246"/>
                        <a:pt x="38767" y="60865"/>
                      </a:cubicBezTo>
                      <a:lnTo>
                        <a:pt x="39053" y="60674"/>
                      </a:lnTo>
                      <a:lnTo>
                        <a:pt x="39433" y="61436"/>
                      </a:lnTo>
                      <a:lnTo>
                        <a:pt x="39148" y="61627"/>
                      </a:lnTo>
                      <a:cubicBezTo>
                        <a:pt x="38481" y="62008"/>
                        <a:pt x="37910" y="62389"/>
                        <a:pt x="37243" y="62675"/>
                      </a:cubicBezTo>
                      <a:close/>
                      <a:moveTo>
                        <a:pt x="62484" y="61055"/>
                      </a:moveTo>
                      <a:lnTo>
                        <a:pt x="62008" y="60388"/>
                      </a:lnTo>
                      <a:lnTo>
                        <a:pt x="64103" y="59055"/>
                      </a:lnTo>
                      <a:lnTo>
                        <a:pt x="64579" y="59722"/>
                      </a:lnTo>
                      <a:lnTo>
                        <a:pt x="62484" y="61055"/>
                      </a:lnTo>
                      <a:close/>
                      <a:moveTo>
                        <a:pt x="41624" y="60198"/>
                      </a:moveTo>
                      <a:lnTo>
                        <a:pt x="41243" y="59436"/>
                      </a:lnTo>
                      <a:cubicBezTo>
                        <a:pt x="42005" y="59055"/>
                        <a:pt x="42672" y="58579"/>
                        <a:pt x="43434" y="58198"/>
                      </a:cubicBezTo>
                      <a:lnTo>
                        <a:pt x="43815" y="58960"/>
                      </a:lnTo>
                      <a:cubicBezTo>
                        <a:pt x="43053" y="59341"/>
                        <a:pt x="42291" y="59817"/>
                        <a:pt x="41624" y="60198"/>
                      </a:cubicBezTo>
                      <a:close/>
                      <a:moveTo>
                        <a:pt x="66770" y="58388"/>
                      </a:moveTo>
                      <a:lnTo>
                        <a:pt x="66294" y="57626"/>
                      </a:lnTo>
                      <a:lnTo>
                        <a:pt x="68389" y="56293"/>
                      </a:lnTo>
                      <a:lnTo>
                        <a:pt x="68866" y="57055"/>
                      </a:lnTo>
                      <a:lnTo>
                        <a:pt x="66770" y="58388"/>
                      </a:lnTo>
                      <a:close/>
                      <a:moveTo>
                        <a:pt x="46006" y="57721"/>
                      </a:moveTo>
                      <a:lnTo>
                        <a:pt x="45625" y="56960"/>
                      </a:lnTo>
                      <a:lnTo>
                        <a:pt x="47815" y="55721"/>
                      </a:lnTo>
                      <a:lnTo>
                        <a:pt x="48196" y="56483"/>
                      </a:lnTo>
                      <a:lnTo>
                        <a:pt x="46006" y="57721"/>
                      </a:lnTo>
                      <a:close/>
                      <a:moveTo>
                        <a:pt x="71056" y="55721"/>
                      </a:moveTo>
                      <a:lnTo>
                        <a:pt x="70675" y="54959"/>
                      </a:lnTo>
                      <a:lnTo>
                        <a:pt x="72771" y="53626"/>
                      </a:lnTo>
                      <a:lnTo>
                        <a:pt x="73247" y="54293"/>
                      </a:lnTo>
                      <a:lnTo>
                        <a:pt x="71152" y="55626"/>
                      </a:lnTo>
                      <a:close/>
                      <a:moveTo>
                        <a:pt x="50387" y="55150"/>
                      </a:moveTo>
                      <a:lnTo>
                        <a:pt x="50006" y="54388"/>
                      </a:lnTo>
                      <a:cubicBezTo>
                        <a:pt x="50768" y="54007"/>
                        <a:pt x="51435" y="53530"/>
                        <a:pt x="52197" y="53150"/>
                      </a:cubicBezTo>
                      <a:lnTo>
                        <a:pt x="52578" y="53912"/>
                      </a:lnTo>
                      <a:cubicBezTo>
                        <a:pt x="51816" y="54388"/>
                        <a:pt x="51149" y="54769"/>
                        <a:pt x="50387" y="55150"/>
                      </a:cubicBezTo>
                      <a:close/>
                      <a:moveTo>
                        <a:pt x="75343" y="53054"/>
                      </a:moveTo>
                      <a:lnTo>
                        <a:pt x="74866" y="52388"/>
                      </a:lnTo>
                      <a:lnTo>
                        <a:pt x="77057" y="51054"/>
                      </a:lnTo>
                      <a:lnTo>
                        <a:pt x="77533" y="51721"/>
                      </a:lnTo>
                      <a:lnTo>
                        <a:pt x="75438" y="53054"/>
                      </a:lnTo>
                      <a:close/>
                      <a:moveTo>
                        <a:pt x="54769" y="52578"/>
                      </a:moveTo>
                      <a:lnTo>
                        <a:pt x="54388" y="51816"/>
                      </a:lnTo>
                      <a:lnTo>
                        <a:pt x="56579" y="50578"/>
                      </a:lnTo>
                      <a:lnTo>
                        <a:pt x="56960" y="51340"/>
                      </a:lnTo>
                      <a:lnTo>
                        <a:pt x="54769" y="52578"/>
                      </a:lnTo>
                      <a:close/>
                      <a:moveTo>
                        <a:pt x="79629" y="50387"/>
                      </a:moveTo>
                      <a:lnTo>
                        <a:pt x="79153" y="49721"/>
                      </a:lnTo>
                      <a:lnTo>
                        <a:pt x="81248" y="48387"/>
                      </a:lnTo>
                      <a:lnTo>
                        <a:pt x="81724" y="49149"/>
                      </a:lnTo>
                      <a:lnTo>
                        <a:pt x="79534" y="50482"/>
                      </a:lnTo>
                      <a:close/>
                      <a:moveTo>
                        <a:pt x="59055" y="50006"/>
                      </a:moveTo>
                      <a:lnTo>
                        <a:pt x="58579" y="49244"/>
                      </a:lnTo>
                      <a:cubicBezTo>
                        <a:pt x="59246" y="48863"/>
                        <a:pt x="60007" y="48387"/>
                        <a:pt x="60770" y="48006"/>
                      </a:cubicBezTo>
                      <a:lnTo>
                        <a:pt x="61246" y="48673"/>
                      </a:lnTo>
                      <a:cubicBezTo>
                        <a:pt x="60484" y="49149"/>
                        <a:pt x="59817" y="49530"/>
                        <a:pt x="59055" y="50006"/>
                      </a:cubicBezTo>
                      <a:close/>
                      <a:moveTo>
                        <a:pt x="83915" y="47720"/>
                      </a:moveTo>
                      <a:lnTo>
                        <a:pt x="83439" y="46958"/>
                      </a:lnTo>
                      <a:lnTo>
                        <a:pt x="85535" y="45625"/>
                      </a:lnTo>
                      <a:lnTo>
                        <a:pt x="86011" y="46387"/>
                      </a:lnTo>
                      <a:lnTo>
                        <a:pt x="83915" y="47720"/>
                      </a:lnTo>
                      <a:close/>
                      <a:moveTo>
                        <a:pt x="63341" y="47435"/>
                      </a:moveTo>
                      <a:lnTo>
                        <a:pt x="62960" y="46768"/>
                      </a:lnTo>
                      <a:lnTo>
                        <a:pt x="65056" y="45434"/>
                      </a:lnTo>
                      <a:lnTo>
                        <a:pt x="65532" y="46196"/>
                      </a:lnTo>
                      <a:lnTo>
                        <a:pt x="63341" y="47530"/>
                      </a:lnTo>
                      <a:close/>
                      <a:moveTo>
                        <a:pt x="88106" y="45053"/>
                      </a:moveTo>
                      <a:lnTo>
                        <a:pt x="87630" y="44387"/>
                      </a:lnTo>
                      <a:lnTo>
                        <a:pt x="89725" y="43053"/>
                      </a:lnTo>
                      <a:lnTo>
                        <a:pt x="90202" y="43720"/>
                      </a:lnTo>
                      <a:lnTo>
                        <a:pt x="88106" y="45053"/>
                      </a:lnTo>
                      <a:close/>
                      <a:moveTo>
                        <a:pt x="67628" y="44768"/>
                      </a:moveTo>
                      <a:lnTo>
                        <a:pt x="67246" y="44005"/>
                      </a:lnTo>
                      <a:lnTo>
                        <a:pt x="69342" y="42672"/>
                      </a:lnTo>
                      <a:lnTo>
                        <a:pt x="69818" y="43434"/>
                      </a:lnTo>
                      <a:lnTo>
                        <a:pt x="67628" y="44768"/>
                      </a:lnTo>
                      <a:close/>
                      <a:moveTo>
                        <a:pt x="92488" y="43053"/>
                      </a:moveTo>
                      <a:lnTo>
                        <a:pt x="92297" y="42291"/>
                      </a:lnTo>
                      <a:lnTo>
                        <a:pt x="94774" y="41815"/>
                      </a:lnTo>
                      <a:lnTo>
                        <a:pt x="94964" y="42672"/>
                      </a:lnTo>
                      <a:lnTo>
                        <a:pt x="92488" y="43148"/>
                      </a:lnTo>
                      <a:close/>
                      <a:moveTo>
                        <a:pt x="71914" y="42101"/>
                      </a:moveTo>
                      <a:lnTo>
                        <a:pt x="71438" y="41338"/>
                      </a:lnTo>
                      <a:lnTo>
                        <a:pt x="73533" y="40005"/>
                      </a:lnTo>
                      <a:lnTo>
                        <a:pt x="74009" y="40767"/>
                      </a:lnTo>
                      <a:lnTo>
                        <a:pt x="71914" y="42101"/>
                      </a:lnTo>
                      <a:close/>
                      <a:moveTo>
                        <a:pt x="97441" y="42101"/>
                      </a:moveTo>
                      <a:lnTo>
                        <a:pt x="97250" y="41338"/>
                      </a:lnTo>
                      <a:lnTo>
                        <a:pt x="99060" y="40957"/>
                      </a:lnTo>
                      <a:lnTo>
                        <a:pt x="99441" y="40672"/>
                      </a:lnTo>
                      <a:lnTo>
                        <a:pt x="99917" y="41338"/>
                      </a:lnTo>
                      <a:lnTo>
                        <a:pt x="99441" y="41720"/>
                      </a:lnTo>
                      <a:lnTo>
                        <a:pt x="97441" y="42101"/>
                      </a:lnTo>
                      <a:close/>
                      <a:moveTo>
                        <a:pt x="101918" y="39719"/>
                      </a:moveTo>
                      <a:lnTo>
                        <a:pt x="101441" y="39053"/>
                      </a:lnTo>
                      <a:lnTo>
                        <a:pt x="103441" y="37529"/>
                      </a:lnTo>
                      <a:lnTo>
                        <a:pt x="103918" y="38195"/>
                      </a:lnTo>
                      <a:lnTo>
                        <a:pt x="101918" y="39719"/>
                      </a:lnTo>
                      <a:close/>
                      <a:moveTo>
                        <a:pt x="76105" y="39434"/>
                      </a:moveTo>
                      <a:lnTo>
                        <a:pt x="75629" y="38767"/>
                      </a:lnTo>
                      <a:lnTo>
                        <a:pt x="77724" y="37433"/>
                      </a:lnTo>
                      <a:lnTo>
                        <a:pt x="78200" y="38195"/>
                      </a:lnTo>
                      <a:lnTo>
                        <a:pt x="76105" y="39529"/>
                      </a:lnTo>
                      <a:close/>
                      <a:moveTo>
                        <a:pt x="80391" y="36767"/>
                      </a:moveTo>
                      <a:lnTo>
                        <a:pt x="79915" y="36004"/>
                      </a:lnTo>
                      <a:lnTo>
                        <a:pt x="82010" y="34671"/>
                      </a:lnTo>
                      <a:lnTo>
                        <a:pt x="82487" y="35338"/>
                      </a:lnTo>
                      <a:lnTo>
                        <a:pt x="80391" y="36671"/>
                      </a:lnTo>
                      <a:close/>
                      <a:moveTo>
                        <a:pt x="105918" y="36671"/>
                      </a:moveTo>
                      <a:lnTo>
                        <a:pt x="105442" y="36004"/>
                      </a:lnTo>
                      <a:lnTo>
                        <a:pt x="107442" y="34480"/>
                      </a:lnTo>
                      <a:lnTo>
                        <a:pt x="107918" y="35147"/>
                      </a:lnTo>
                      <a:lnTo>
                        <a:pt x="105918" y="36671"/>
                      </a:lnTo>
                      <a:close/>
                      <a:moveTo>
                        <a:pt x="84677" y="34100"/>
                      </a:moveTo>
                      <a:lnTo>
                        <a:pt x="84201" y="33433"/>
                      </a:lnTo>
                      <a:lnTo>
                        <a:pt x="86296" y="32099"/>
                      </a:lnTo>
                      <a:lnTo>
                        <a:pt x="86773" y="32766"/>
                      </a:lnTo>
                      <a:lnTo>
                        <a:pt x="84677" y="34100"/>
                      </a:lnTo>
                      <a:close/>
                      <a:moveTo>
                        <a:pt x="109919" y="33623"/>
                      </a:moveTo>
                      <a:lnTo>
                        <a:pt x="109442" y="32956"/>
                      </a:lnTo>
                      <a:lnTo>
                        <a:pt x="111443" y="31432"/>
                      </a:lnTo>
                      <a:lnTo>
                        <a:pt x="111919" y="32099"/>
                      </a:lnTo>
                      <a:lnTo>
                        <a:pt x="109919" y="33623"/>
                      </a:lnTo>
                      <a:close/>
                      <a:moveTo>
                        <a:pt x="88868" y="31337"/>
                      </a:moveTo>
                      <a:lnTo>
                        <a:pt x="88392" y="30671"/>
                      </a:lnTo>
                      <a:cubicBezTo>
                        <a:pt x="89059" y="30194"/>
                        <a:pt x="89821" y="29718"/>
                        <a:pt x="90488" y="29242"/>
                      </a:cubicBezTo>
                      <a:lnTo>
                        <a:pt x="90964" y="29909"/>
                      </a:lnTo>
                      <a:cubicBezTo>
                        <a:pt x="90297" y="30385"/>
                        <a:pt x="89535" y="30861"/>
                        <a:pt x="88868" y="31337"/>
                      </a:cubicBezTo>
                      <a:close/>
                      <a:moveTo>
                        <a:pt x="113824" y="30480"/>
                      </a:moveTo>
                      <a:lnTo>
                        <a:pt x="113347" y="29813"/>
                      </a:lnTo>
                      <a:lnTo>
                        <a:pt x="115348" y="28289"/>
                      </a:lnTo>
                      <a:lnTo>
                        <a:pt x="115824" y="28956"/>
                      </a:lnTo>
                      <a:lnTo>
                        <a:pt x="113824" y="30480"/>
                      </a:lnTo>
                      <a:close/>
                      <a:moveTo>
                        <a:pt x="93059" y="28480"/>
                      </a:moveTo>
                      <a:lnTo>
                        <a:pt x="92583" y="27813"/>
                      </a:lnTo>
                      <a:cubicBezTo>
                        <a:pt x="93250" y="27337"/>
                        <a:pt x="94012" y="26861"/>
                        <a:pt x="94679" y="26384"/>
                      </a:cubicBezTo>
                      <a:lnTo>
                        <a:pt x="95155" y="27051"/>
                      </a:lnTo>
                      <a:cubicBezTo>
                        <a:pt x="94488" y="27527"/>
                        <a:pt x="93726" y="28004"/>
                        <a:pt x="93059" y="28480"/>
                      </a:cubicBezTo>
                      <a:close/>
                      <a:moveTo>
                        <a:pt x="117824" y="27337"/>
                      </a:moveTo>
                      <a:lnTo>
                        <a:pt x="117348" y="26670"/>
                      </a:lnTo>
                      <a:lnTo>
                        <a:pt x="119348" y="25146"/>
                      </a:lnTo>
                      <a:lnTo>
                        <a:pt x="119824" y="25813"/>
                      </a:lnTo>
                      <a:lnTo>
                        <a:pt x="117824" y="27337"/>
                      </a:lnTo>
                      <a:close/>
                      <a:moveTo>
                        <a:pt x="97250" y="25622"/>
                      </a:moveTo>
                      <a:lnTo>
                        <a:pt x="96774" y="24955"/>
                      </a:lnTo>
                      <a:cubicBezTo>
                        <a:pt x="97441" y="24479"/>
                        <a:pt x="98203" y="24003"/>
                        <a:pt x="98870" y="23527"/>
                      </a:cubicBezTo>
                      <a:lnTo>
                        <a:pt x="99346" y="24194"/>
                      </a:lnTo>
                      <a:cubicBezTo>
                        <a:pt x="98679" y="24670"/>
                        <a:pt x="97917" y="25146"/>
                        <a:pt x="97250" y="25622"/>
                      </a:cubicBezTo>
                      <a:close/>
                      <a:moveTo>
                        <a:pt x="121825" y="24194"/>
                      </a:moveTo>
                      <a:lnTo>
                        <a:pt x="121348" y="23527"/>
                      </a:lnTo>
                      <a:lnTo>
                        <a:pt x="123349" y="22003"/>
                      </a:lnTo>
                      <a:lnTo>
                        <a:pt x="123825" y="22670"/>
                      </a:lnTo>
                      <a:lnTo>
                        <a:pt x="121825" y="24194"/>
                      </a:lnTo>
                      <a:close/>
                      <a:moveTo>
                        <a:pt x="101441" y="22765"/>
                      </a:moveTo>
                      <a:lnTo>
                        <a:pt x="100965" y="22098"/>
                      </a:lnTo>
                      <a:cubicBezTo>
                        <a:pt x="101632" y="21622"/>
                        <a:pt x="102394" y="21146"/>
                        <a:pt x="103061" y="20669"/>
                      </a:cubicBezTo>
                      <a:lnTo>
                        <a:pt x="103537" y="21336"/>
                      </a:lnTo>
                      <a:cubicBezTo>
                        <a:pt x="102870" y="21812"/>
                        <a:pt x="102203" y="22288"/>
                        <a:pt x="101441" y="22765"/>
                      </a:cubicBezTo>
                      <a:close/>
                      <a:moveTo>
                        <a:pt x="125825" y="21146"/>
                      </a:moveTo>
                      <a:lnTo>
                        <a:pt x="125349" y="20479"/>
                      </a:lnTo>
                      <a:lnTo>
                        <a:pt x="127349" y="18955"/>
                      </a:lnTo>
                      <a:lnTo>
                        <a:pt x="127825" y="19621"/>
                      </a:lnTo>
                      <a:lnTo>
                        <a:pt x="125825" y="21146"/>
                      </a:lnTo>
                      <a:close/>
                      <a:moveTo>
                        <a:pt x="105632" y="19907"/>
                      </a:moveTo>
                      <a:lnTo>
                        <a:pt x="105156" y="19240"/>
                      </a:lnTo>
                      <a:cubicBezTo>
                        <a:pt x="105823" y="18764"/>
                        <a:pt x="106489" y="18288"/>
                        <a:pt x="107156" y="17812"/>
                      </a:cubicBezTo>
                      <a:lnTo>
                        <a:pt x="107632" y="18479"/>
                      </a:lnTo>
                      <a:cubicBezTo>
                        <a:pt x="106966" y="18955"/>
                        <a:pt x="106299" y="19431"/>
                        <a:pt x="105632" y="20003"/>
                      </a:cubicBezTo>
                      <a:close/>
                      <a:moveTo>
                        <a:pt x="129826" y="18097"/>
                      </a:moveTo>
                      <a:lnTo>
                        <a:pt x="129349" y="17431"/>
                      </a:lnTo>
                      <a:lnTo>
                        <a:pt x="131350" y="15907"/>
                      </a:lnTo>
                      <a:lnTo>
                        <a:pt x="131921" y="16573"/>
                      </a:lnTo>
                      <a:lnTo>
                        <a:pt x="129921" y="18097"/>
                      </a:lnTo>
                      <a:close/>
                      <a:moveTo>
                        <a:pt x="109728" y="16954"/>
                      </a:moveTo>
                      <a:lnTo>
                        <a:pt x="109252" y="16288"/>
                      </a:lnTo>
                      <a:cubicBezTo>
                        <a:pt x="109919" y="15812"/>
                        <a:pt x="110585" y="15335"/>
                        <a:pt x="111252" y="14764"/>
                      </a:cubicBezTo>
                      <a:lnTo>
                        <a:pt x="111728" y="15430"/>
                      </a:lnTo>
                      <a:cubicBezTo>
                        <a:pt x="111062" y="15907"/>
                        <a:pt x="110395" y="16383"/>
                        <a:pt x="109728" y="16954"/>
                      </a:cubicBezTo>
                      <a:close/>
                      <a:moveTo>
                        <a:pt x="133826" y="14954"/>
                      </a:moveTo>
                      <a:lnTo>
                        <a:pt x="133350" y="14288"/>
                      </a:lnTo>
                      <a:lnTo>
                        <a:pt x="135350" y="12763"/>
                      </a:lnTo>
                      <a:lnTo>
                        <a:pt x="135922" y="13430"/>
                      </a:lnTo>
                      <a:lnTo>
                        <a:pt x="133921" y="14954"/>
                      </a:lnTo>
                      <a:close/>
                      <a:moveTo>
                        <a:pt x="113729" y="13906"/>
                      </a:moveTo>
                      <a:lnTo>
                        <a:pt x="113252" y="13240"/>
                      </a:lnTo>
                      <a:cubicBezTo>
                        <a:pt x="113919" y="12763"/>
                        <a:pt x="114586" y="12192"/>
                        <a:pt x="115253" y="11716"/>
                      </a:cubicBezTo>
                      <a:lnTo>
                        <a:pt x="115729" y="12382"/>
                      </a:lnTo>
                      <a:cubicBezTo>
                        <a:pt x="115062" y="12859"/>
                        <a:pt x="114395" y="13430"/>
                        <a:pt x="113729" y="13906"/>
                      </a:cubicBezTo>
                      <a:close/>
                      <a:moveTo>
                        <a:pt x="137731" y="11906"/>
                      </a:moveTo>
                      <a:lnTo>
                        <a:pt x="137255" y="11239"/>
                      </a:lnTo>
                      <a:lnTo>
                        <a:pt x="139255" y="9715"/>
                      </a:lnTo>
                      <a:lnTo>
                        <a:pt x="139732" y="10382"/>
                      </a:lnTo>
                      <a:lnTo>
                        <a:pt x="137731" y="11906"/>
                      </a:lnTo>
                      <a:close/>
                      <a:moveTo>
                        <a:pt x="117634" y="10859"/>
                      </a:moveTo>
                      <a:lnTo>
                        <a:pt x="117062" y="10192"/>
                      </a:lnTo>
                      <a:lnTo>
                        <a:pt x="117729" y="9620"/>
                      </a:lnTo>
                      <a:cubicBezTo>
                        <a:pt x="117729" y="9620"/>
                        <a:pt x="118586" y="8954"/>
                        <a:pt x="118967" y="8572"/>
                      </a:cubicBezTo>
                      <a:lnTo>
                        <a:pt x="119539" y="9239"/>
                      </a:lnTo>
                      <a:cubicBezTo>
                        <a:pt x="119539" y="9239"/>
                        <a:pt x="118681" y="9906"/>
                        <a:pt x="118300" y="10287"/>
                      </a:cubicBezTo>
                      <a:lnTo>
                        <a:pt x="117634" y="10859"/>
                      </a:lnTo>
                      <a:close/>
                      <a:moveTo>
                        <a:pt x="141637" y="8858"/>
                      </a:moveTo>
                      <a:lnTo>
                        <a:pt x="141161" y="8192"/>
                      </a:lnTo>
                      <a:lnTo>
                        <a:pt x="143161" y="6668"/>
                      </a:lnTo>
                      <a:lnTo>
                        <a:pt x="143637" y="7334"/>
                      </a:lnTo>
                      <a:lnTo>
                        <a:pt x="141637" y="8858"/>
                      </a:lnTo>
                      <a:close/>
                      <a:moveTo>
                        <a:pt x="121539" y="7715"/>
                      </a:moveTo>
                      <a:lnTo>
                        <a:pt x="121063" y="7048"/>
                      </a:lnTo>
                      <a:cubicBezTo>
                        <a:pt x="121729" y="6572"/>
                        <a:pt x="122491" y="6096"/>
                        <a:pt x="123158" y="5620"/>
                      </a:cubicBezTo>
                      <a:lnTo>
                        <a:pt x="123635" y="6287"/>
                      </a:lnTo>
                      <a:cubicBezTo>
                        <a:pt x="122968" y="6763"/>
                        <a:pt x="122301" y="7239"/>
                        <a:pt x="121539" y="7715"/>
                      </a:cubicBezTo>
                      <a:close/>
                      <a:moveTo>
                        <a:pt x="145637" y="5715"/>
                      </a:moveTo>
                      <a:lnTo>
                        <a:pt x="145161" y="5048"/>
                      </a:lnTo>
                      <a:lnTo>
                        <a:pt x="147161" y="3524"/>
                      </a:lnTo>
                      <a:lnTo>
                        <a:pt x="147638" y="4191"/>
                      </a:lnTo>
                      <a:lnTo>
                        <a:pt x="145637" y="5715"/>
                      </a:lnTo>
                      <a:close/>
                      <a:moveTo>
                        <a:pt x="125730" y="4953"/>
                      </a:moveTo>
                      <a:lnTo>
                        <a:pt x="125349" y="4191"/>
                      </a:lnTo>
                      <a:cubicBezTo>
                        <a:pt x="126111" y="3715"/>
                        <a:pt x="126873" y="3334"/>
                        <a:pt x="127540" y="2953"/>
                      </a:cubicBezTo>
                      <a:lnTo>
                        <a:pt x="127921" y="3715"/>
                      </a:lnTo>
                      <a:cubicBezTo>
                        <a:pt x="127159" y="4096"/>
                        <a:pt x="126492" y="4477"/>
                        <a:pt x="125730" y="4953"/>
                      </a:cubicBezTo>
                      <a:close/>
                      <a:moveTo>
                        <a:pt x="146304" y="3334"/>
                      </a:moveTo>
                      <a:cubicBezTo>
                        <a:pt x="145732" y="2857"/>
                        <a:pt x="145066" y="2381"/>
                        <a:pt x="144304" y="2000"/>
                      </a:cubicBezTo>
                      <a:lnTo>
                        <a:pt x="144685" y="1238"/>
                      </a:lnTo>
                      <a:cubicBezTo>
                        <a:pt x="145542" y="1619"/>
                        <a:pt x="146209" y="2191"/>
                        <a:pt x="146875" y="2762"/>
                      </a:cubicBezTo>
                      <a:lnTo>
                        <a:pt x="146304" y="3334"/>
                      </a:lnTo>
                      <a:close/>
                      <a:moveTo>
                        <a:pt x="130112" y="2762"/>
                      </a:moveTo>
                      <a:lnTo>
                        <a:pt x="129730" y="2000"/>
                      </a:lnTo>
                      <a:cubicBezTo>
                        <a:pt x="130493" y="1619"/>
                        <a:pt x="131350" y="1334"/>
                        <a:pt x="132112" y="1048"/>
                      </a:cubicBezTo>
                      <a:lnTo>
                        <a:pt x="132397" y="1810"/>
                      </a:lnTo>
                      <a:cubicBezTo>
                        <a:pt x="131636" y="2096"/>
                        <a:pt x="130873" y="2381"/>
                        <a:pt x="130112" y="2667"/>
                      </a:cubicBezTo>
                      <a:close/>
                      <a:moveTo>
                        <a:pt x="134779" y="1238"/>
                      </a:moveTo>
                      <a:lnTo>
                        <a:pt x="134588" y="381"/>
                      </a:lnTo>
                      <a:cubicBezTo>
                        <a:pt x="135446" y="190"/>
                        <a:pt x="136303" y="95"/>
                        <a:pt x="137160" y="0"/>
                      </a:cubicBezTo>
                      <a:lnTo>
                        <a:pt x="137160" y="857"/>
                      </a:lnTo>
                      <a:cubicBezTo>
                        <a:pt x="136493" y="857"/>
                        <a:pt x="135636" y="1048"/>
                        <a:pt x="134779" y="1238"/>
                      </a:cubicBezTo>
                      <a:close/>
                      <a:moveTo>
                        <a:pt x="142018" y="1238"/>
                      </a:moveTo>
                      <a:cubicBezTo>
                        <a:pt x="141256" y="1048"/>
                        <a:pt x="140494" y="953"/>
                        <a:pt x="139637" y="857"/>
                      </a:cubicBezTo>
                      <a:lnTo>
                        <a:pt x="139637" y="0"/>
                      </a:lnTo>
                      <a:cubicBezTo>
                        <a:pt x="140589" y="0"/>
                        <a:pt x="141446" y="190"/>
                        <a:pt x="142208" y="381"/>
                      </a:cubicBezTo>
                      <a:lnTo>
                        <a:pt x="142018" y="1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E21D9064-FED1-0042-19E6-97FF0281B52A}"/>
                    </a:ext>
                  </a:extLst>
                </p:cNvPr>
                <p:cNvSpPr/>
                <p:nvPr/>
              </p:nvSpPr>
              <p:spPr>
                <a:xfrm>
                  <a:off x="7379112" y="5157401"/>
                  <a:ext cx="31783" cy="80137"/>
                </a:xfrm>
                <a:custGeom>
                  <a:avLst/>
                  <a:gdLst>
                    <a:gd name="connsiteX0" fmla="*/ 0 w 31783"/>
                    <a:gd name="connsiteY0" fmla="*/ 78205 h 80137"/>
                    <a:gd name="connsiteX1" fmla="*/ 21908 w 31783"/>
                    <a:gd name="connsiteY1" fmla="*/ 69347 h 80137"/>
                    <a:gd name="connsiteX2" fmla="*/ 23527 w 31783"/>
                    <a:gd name="connsiteY2" fmla="*/ 12482 h 80137"/>
                    <a:gd name="connsiteX3" fmla="*/ 27242 w 31783"/>
                    <a:gd name="connsiteY3" fmla="*/ 195 h 80137"/>
                    <a:gd name="connsiteX4" fmla="*/ 16288 w 31783"/>
                    <a:gd name="connsiteY4" fmla="*/ 23055 h 80137"/>
                    <a:gd name="connsiteX5" fmla="*/ 14669 w 31783"/>
                    <a:gd name="connsiteY5" fmla="*/ 48582 h 80137"/>
                    <a:gd name="connsiteX6" fmla="*/ 95 w 31783"/>
                    <a:gd name="connsiteY6" fmla="*/ 78205 h 80137"/>
                    <a:gd name="connsiteX7" fmla="*/ 25813 w 31783"/>
                    <a:gd name="connsiteY7" fmla="*/ 1910 h 80137"/>
                    <a:gd name="connsiteX8" fmla="*/ 26384 w 31783"/>
                    <a:gd name="connsiteY8" fmla="*/ 7529 h 80137"/>
                    <a:gd name="connsiteX9" fmla="*/ 20479 w 31783"/>
                    <a:gd name="connsiteY9" fmla="*/ 14483 h 80137"/>
                    <a:gd name="connsiteX10" fmla="*/ 25813 w 31783"/>
                    <a:gd name="connsiteY10" fmla="*/ 1814 h 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783" h="80137">
                      <a:moveTo>
                        <a:pt x="0" y="78205"/>
                      </a:moveTo>
                      <a:cubicBezTo>
                        <a:pt x="0" y="78205"/>
                        <a:pt x="17336" y="86301"/>
                        <a:pt x="21908" y="69347"/>
                      </a:cubicBezTo>
                      <a:cubicBezTo>
                        <a:pt x="16669" y="48011"/>
                        <a:pt x="20384" y="15912"/>
                        <a:pt x="23527" y="12482"/>
                      </a:cubicBezTo>
                      <a:cubicBezTo>
                        <a:pt x="26670" y="9053"/>
                        <a:pt x="38005" y="3148"/>
                        <a:pt x="27242" y="195"/>
                      </a:cubicBezTo>
                      <a:cubicBezTo>
                        <a:pt x="17526" y="-2472"/>
                        <a:pt x="16288" y="23055"/>
                        <a:pt x="16288" y="23055"/>
                      </a:cubicBezTo>
                      <a:cubicBezTo>
                        <a:pt x="16288" y="23055"/>
                        <a:pt x="16097" y="31628"/>
                        <a:pt x="14669" y="48582"/>
                      </a:cubicBezTo>
                      <a:cubicBezTo>
                        <a:pt x="13145" y="65537"/>
                        <a:pt x="95" y="78205"/>
                        <a:pt x="95" y="78205"/>
                      </a:cubicBezTo>
                      <a:close/>
                      <a:moveTo>
                        <a:pt x="25813" y="1910"/>
                      </a:moveTo>
                      <a:cubicBezTo>
                        <a:pt x="31909" y="1053"/>
                        <a:pt x="29242" y="5624"/>
                        <a:pt x="26384" y="7529"/>
                      </a:cubicBezTo>
                      <a:cubicBezTo>
                        <a:pt x="23146" y="9720"/>
                        <a:pt x="20479" y="14483"/>
                        <a:pt x="20479" y="14483"/>
                      </a:cubicBezTo>
                      <a:cubicBezTo>
                        <a:pt x="20479" y="14483"/>
                        <a:pt x="19621" y="2672"/>
                        <a:pt x="25813" y="181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2F4A6E89-7F7C-CBB9-4624-41C4B5B1F9D6}"/>
                    </a:ext>
                  </a:extLst>
                </p:cNvPr>
                <p:cNvSpPr/>
                <p:nvPr/>
              </p:nvSpPr>
              <p:spPr>
                <a:xfrm>
                  <a:off x="7242714" y="5224081"/>
                  <a:ext cx="37433" cy="80391"/>
                </a:xfrm>
                <a:custGeom>
                  <a:avLst/>
                  <a:gdLst>
                    <a:gd name="connsiteX0" fmla="*/ 36671 w 37433"/>
                    <a:gd name="connsiteY0" fmla="*/ 80391 h 80391"/>
                    <a:gd name="connsiteX1" fmla="*/ 35623 w 37433"/>
                    <a:gd name="connsiteY1" fmla="*/ 78105 h 80391"/>
                    <a:gd name="connsiteX2" fmla="*/ 36385 w 37433"/>
                    <a:gd name="connsiteY2" fmla="*/ 77724 h 80391"/>
                    <a:gd name="connsiteX3" fmla="*/ 37433 w 37433"/>
                    <a:gd name="connsiteY3" fmla="*/ 80010 h 80391"/>
                    <a:gd name="connsiteX4" fmla="*/ 36671 w 37433"/>
                    <a:gd name="connsiteY4" fmla="*/ 80391 h 80391"/>
                    <a:gd name="connsiteX5" fmla="*/ 34576 w 37433"/>
                    <a:gd name="connsiteY5" fmla="*/ 75819 h 80391"/>
                    <a:gd name="connsiteX6" fmla="*/ 33528 w 37433"/>
                    <a:gd name="connsiteY6" fmla="*/ 73533 h 80391"/>
                    <a:gd name="connsiteX7" fmla="*/ 34290 w 37433"/>
                    <a:gd name="connsiteY7" fmla="*/ 73152 h 80391"/>
                    <a:gd name="connsiteX8" fmla="*/ 35338 w 37433"/>
                    <a:gd name="connsiteY8" fmla="*/ 75438 h 80391"/>
                    <a:gd name="connsiteX9" fmla="*/ 34576 w 37433"/>
                    <a:gd name="connsiteY9" fmla="*/ 75819 h 80391"/>
                    <a:gd name="connsiteX10" fmla="*/ 32480 w 37433"/>
                    <a:gd name="connsiteY10" fmla="*/ 71247 h 80391"/>
                    <a:gd name="connsiteX11" fmla="*/ 31432 w 37433"/>
                    <a:gd name="connsiteY11" fmla="*/ 68961 h 80391"/>
                    <a:gd name="connsiteX12" fmla="*/ 32194 w 37433"/>
                    <a:gd name="connsiteY12" fmla="*/ 68580 h 80391"/>
                    <a:gd name="connsiteX13" fmla="*/ 33242 w 37433"/>
                    <a:gd name="connsiteY13" fmla="*/ 70866 h 80391"/>
                    <a:gd name="connsiteX14" fmla="*/ 32480 w 37433"/>
                    <a:gd name="connsiteY14" fmla="*/ 71247 h 80391"/>
                    <a:gd name="connsiteX15" fmla="*/ 30384 w 37433"/>
                    <a:gd name="connsiteY15" fmla="*/ 66675 h 80391"/>
                    <a:gd name="connsiteX16" fmla="*/ 29337 w 37433"/>
                    <a:gd name="connsiteY16" fmla="*/ 64389 h 80391"/>
                    <a:gd name="connsiteX17" fmla="*/ 30099 w 37433"/>
                    <a:gd name="connsiteY17" fmla="*/ 64008 h 80391"/>
                    <a:gd name="connsiteX18" fmla="*/ 31147 w 37433"/>
                    <a:gd name="connsiteY18" fmla="*/ 66294 h 80391"/>
                    <a:gd name="connsiteX19" fmla="*/ 30384 w 37433"/>
                    <a:gd name="connsiteY19" fmla="*/ 66675 h 80391"/>
                    <a:gd name="connsiteX20" fmla="*/ 28289 w 37433"/>
                    <a:gd name="connsiteY20" fmla="*/ 62103 h 80391"/>
                    <a:gd name="connsiteX21" fmla="*/ 27241 w 37433"/>
                    <a:gd name="connsiteY21" fmla="*/ 59817 h 80391"/>
                    <a:gd name="connsiteX22" fmla="*/ 28003 w 37433"/>
                    <a:gd name="connsiteY22" fmla="*/ 59436 h 80391"/>
                    <a:gd name="connsiteX23" fmla="*/ 29051 w 37433"/>
                    <a:gd name="connsiteY23" fmla="*/ 61722 h 80391"/>
                    <a:gd name="connsiteX24" fmla="*/ 28289 w 37433"/>
                    <a:gd name="connsiteY24" fmla="*/ 62103 h 80391"/>
                    <a:gd name="connsiteX25" fmla="*/ 26194 w 37433"/>
                    <a:gd name="connsiteY25" fmla="*/ 57531 h 80391"/>
                    <a:gd name="connsiteX26" fmla="*/ 25146 w 37433"/>
                    <a:gd name="connsiteY26" fmla="*/ 55245 h 80391"/>
                    <a:gd name="connsiteX27" fmla="*/ 25908 w 37433"/>
                    <a:gd name="connsiteY27" fmla="*/ 54864 h 80391"/>
                    <a:gd name="connsiteX28" fmla="*/ 26956 w 37433"/>
                    <a:gd name="connsiteY28" fmla="*/ 57150 h 80391"/>
                    <a:gd name="connsiteX29" fmla="*/ 26194 w 37433"/>
                    <a:gd name="connsiteY29" fmla="*/ 57531 h 80391"/>
                    <a:gd name="connsiteX30" fmla="*/ 24098 w 37433"/>
                    <a:gd name="connsiteY30" fmla="*/ 52959 h 80391"/>
                    <a:gd name="connsiteX31" fmla="*/ 23050 w 37433"/>
                    <a:gd name="connsiteY31" fmla="*/ 50673 h 80391"/>
                    <a:gd name="connsiteX32" fmla="*/ 23813 w 37433"/>
                    <a:gd name="connsiteY32" fmla="*/ 50292 h 80391"/>
                    <a:gd name="connsiteX33" fmla="*/ 24860 w 37433"/>
                    <a:gd name="connsiteY33" fmla="*/ 52578 h 80391"/>
                    <a:gd name="connsiteX34" fmla="*/ 24098 w 37433"/>
                    <a:gd name="connsiteY34" fmla="*/ 52959 h 80391"/>
                    <a:gd name="connsiteX35" fmla="*/ 22003 w 37433"/>
                    <a:gd name="connsiteY35" fmla="*/ 48387 h 80391"/>
                    <a:gd name="connsiteX36" fmla="*/ 20955 w 37433"/>
                    <a:gd name="connsiteY36" fmla="*/ 46101 h 80391"/>
                    <a:gd name="connsiteX37" fmla="*/ 21717 w 37433"/>
                    <a:gd name="connsiteY37" fmla="*/ 45720 h 80391"/>
                    <a:gd name="connsiteX38" fmla="*/ 22765 w 37433"/>
                    <a:gd name="connsiteY38" fmla="*/ 48006 h 80391"/>
                    <a:gd name="connsiteX39" fmla="*/ 22003 w 37433"/>
                    <a:gd name="connsiteY39" fmla="*/ 48387 h 80391"/>
                    <a:gd name="connsiteX40" fmla="*/ 19907 w 37433"/>
                    <a:gd name="connsiteY40" fmla="*/ 43815 h 80391"/>
                    <a:gd name="connsiteX41" fmla="*/ 18859 w 37433"/>
                    <a:gd name="connsiteY41" fmla="*/ 41529 h 80391"/>
                    <a:gd name="connsiteX42" fmla="*/ 19621 w 37433"/>
                    <a:gd name="connsiteY42" fmla="*/ 41148 h 80391"/>
                    <a:gd name="connsiteX43" fmla="*/ 20669 w 37433"/>
                    <a:gd name="connsiteY43" fmla="*/ 43434 h 80391"/>
                    <a:gd name="connsiteX44" fmla="*/ 19907 w 37433"/>
                    <a:gd name="connsiteY44" fmla="*/ 43815 h 80391"/>
                    <a:gd name="connsiteX45" fmla="*/ 17812 w 37433"/>
                    <a:gd name="connsiteY45" fmla="*/ 39243 h 80391"/>
                    <a:gd name="connsiteX46" fmla="*/ 16764 w 37433"/>
                    <a:gd name="connsiteY46" fmla="*/ 36957 h 80391"/>
                    <a:gd name="connsiteX47" fmla="*/ 17526 w 37433"/>
                    <a:gd name="connsiteY47" fmla="*/ 36576 h 80391"/>
                    <a:gd name="connsiteX48" fmla="*/ 18574 w 37433"/>
                    <a:gd name="connsiteY48" fmla="*/ 38862 h 80391"/>
                    <a:gd name="connsiteX49" fmla="*/ 17812 w 37433"/>
                    <a:gd name="connsiteY49" fmla="*/ 39243 h 80391"/>
                    <a:gd name="connsiteX50" fmla="*/ 15716 w 37433"/>
                    <a:gd name="connsiteY50" fmla="*/ 34671 h 80391"/>
                    <a:gd name="connsiteX51" fmla="*/ 14668 w 37433"/>
                    <a:gd name="connsiteY51" fmla="*/ 32385 h 80391"/>
                    <a:gd name="connsiteX52" fmla="*/ 15430 w 37433"/>
                    <a:gd name="connsiteY52" fmla="*/ 32004 h 80391"/>
                    <a:gd name="connsiteX53" fmla="*/ 16478 w 37433"/>
                    <a:gd name="connsiteY53" fmla="*/ 34290 h 80391"/>
                    <a:gd name="connsiteX54" fmla="*/ 15716 w 37433"/>
                    <a:gd name="connsiteY54" fmla="*/ 34671 h 80391"/>
                    <a:gd name="connsiteX55" fmla="*/ 13621 w 37433"/>
                    <a:gd name="connsiteY55" fmla="*/ 30099 h 80391"/>
                    <a:gd name="connsiteX56" fmla="*/ 12573 w 37433"/>
                    <a:gd name="connsiteY56" fmla="*/ 27813 h 80391"/>
                    <a:gd name="connsiteX57" fmla="*/ 13335 w 37433"/>
                    <a:gd name="connsiteY57" fmla="*/ 27432 h 80391"/>
                    <a:gd name="connsiteX58" fmla="*/ 14383 w 37433"/>
                    <a:gd name="connsiteY58" fmla="*/ 29718 h 80391"/>
                    <a:gd name="connsiteX59" fmla="*/ 13621 w 37433"/>
                    <a:gd name="connsiteY59" fmla="*/ 30099 h 80391"/>
                    <a:gd name="connsiteX60" fmla="*/ 11525 w 37433"/>
                    <a:gd name="connsiteY60" fmla="*/ 25527 h 80391"/>
                    <a:gd name="connsiteX61" fmla="*/ 10477 w 37433"/>
                    <a:gd name="connsiteY61" fmla="*/ 23241 h 80391"/>
                    <a:gd name="connsiteX62" fmla="*/ 11239 w 37433"/>
                    <a:gd name="connsiteY62" fmla="*/ 22860 h 80391"/>
                    <a:gd name="connsiteX63" fmla="*/ 12287 w 37433"/>
                    <a:gd name="connsiteY63" fmla="*/ 25146 h 80391"/>
                    <a:gd name="connsiteX64" fmla="*/ 11525 w 37433"/>
                    <a:gd name="connsiteY64" fmla="*/ 25527 h 80391"/>
                    <a:gd name="connsiteX65" fmla="*/ 9430 w 37433"/>
                    <a:gd name="connsiteY65" fmla="*/ 20955 h 80391"/>
                    <a:gd name="connsiteX66" fmla="*/ 8382 w 37433"/>
                    <a:gd name="connsiteY66" fmla="*/ 18669 h 80391"/>
                    <a:gd name="connsiteX67" fmla="*/ 9144 w 37433"/>
                    <a:gd name="connsiteY67" fmla="*/ 18288 h 80391"/>
                    <a:gd name="connsiteX68" fmla="*/ 10192 w 37433"/>
                    <a:gd name="connsiteY68" fmla="*/ 20574 h 80391"/>
                    <a:gd name="connsiteX69" fmla="*/ 9430 w 37433"/>
                    <a:gd name="connsiteY69" fmla="*/ 20955 h 80391"/>
                    <a:gd name="connsiteX70" fmla="*/ 7334 w 37433"/>
                    <a:gd name="connsiteY70" fmla="*/ 16383 h 80391"/>
                    <a:gd name="connsiteX71" fmla="*/ 6286 w 37433"/>
                    <a:gd name="connsiteY71" fmla="*/ 14097 h 80391"/>
                    <a:gd name="connsiteX72" fmla="*/ 7048 w 37433"/>
                    <a:gd name="connsiteY72" fmla="*/ 13716 h 80391"/>
                    <a:gd name="connsiteX73" fmla="*/ 8096 w 37433"/>
                    <a:gd name="connsiteY73" fmla="*/ 16002 h 80391"/>
                    <a:gd name="connsiteX74" fmla="*/ 7334 w 37433"/>
                    <a:gd name="connsiteY74" fmla="*/ 16383 h 80391"/>
                    <a:gd name="connsiteX75" fmla="*/ 5239 w 37433"/>
                    <a:gd name="connsiteY75" fmla="*/ 11811 h 80391"/>
                    <a:gd name="connsiteX76" fmla="*/ 4191 w 37433"/>
                    <a:gd name="connsiteY76" fmla="*/ 9525 h 80391"/>
                    <a:gd name="connsiteX77" fmla="*/ 4953 w 37433"/>
                    <a:gd name="connsiteY77" fmla="*/ 9144 h 80391"/>
                    <a:gd name="connsiteX78" fmla="*/ 6001 w 37433"/>
                    <a:gd name="connsiteY78" fmla="*/ 11430 h 80391"/>
                    <a:gd name="connsiteX79" fmla="*/ 5239 w 37433"/>
                    <a:gd name="connsiteY79" fmla="*/ 11811 h 80391"/>
                    <a:gd name="connsiteX80" fmla="*/ 3143 w 37433"/>
                    <a:gd name="connsiteY80" fmla="*/ 7239 h 80391"/>
                    <a:gd name="connsiteX81" fmla="*/ 2095 w 37433"/>
                    <a:gd name="connsiteY81" fmla="*/ 4953 h 80391"/>
                    <a:gd name="connsiteX82" fmla="*/ 2857 w 37433"/>
                    <a:gd name="connsiteY82" fmla="*/ 4572 h 80391"/>
                    <a:gd name="connsiteX83" fmla="*/ 3905 w 37433"/>
                    <a:gd name="connsiteY83" fmla="*/ 6858 h 80391"/>
                    <a:gd name="connsiteX84" fmla="*/ 3143 w 37433"/>
                    <a:gd name="connsiteY84" fmla="*/ 7239 h 80391"/>
                    <a:gd name="connsiteX85" fmla="*/ 1048 w 37433"/>
                    <a:gd name="connsiteY85" fmla="*/ 2667 h 80391"/>
                    <a:gd name="connsiteX86" fmla="*/ 0 w 37433"/>
                    <a:gd name="connsiteY86" fmla="*/ 381 h 80391"/>
                    <a:gd name="connsiteX87" fmla="*/ 762 w 37433"/>
                    <a:gd name="connsiteY87" fmla="*/ 0 h 80391"/>
                    <a:gd name="connsiteX88" fmla="*/ 1809 w 37433"/>
                    <a:gd name="connsiteY88" fmla="*/ 2286 h 80391"/>
                    <a:gd name="connsiteX89" fmla="*/ 1048 w 37433"/>
                    <a:gd name="connsiteY89" fmla="*/ 2667 h 80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37433" h="80391">
                      <a:moveTo>
                        <a:pt x="36671" y="80391"/>
                      </a:moveTo>
                      <a:lnTo>
                        <a:pt x="35623" y="78105"/>
                      </a:lnTo>
                      <a:lnTo>
                        <a:pt x="36385" y="77724"/>
                      </a:lnTo>
                      <a:lnTo>
                        <a:pt x="37433" y="80010"/>
                      </a:lnTo>
                      <a:lnTo>
                        <a:pt x="36671" y="80391"/>
                      </a:lnTo>
                      <a:close/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4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4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4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3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6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5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09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3F94DF2E-526B-50A9-E13B-838DC617B23C}"/>
                    </a:ext>
                  </a:extLst>
                </p:cNvPr>
                <p:cNvSpPr/>
                <p:nvPr/>
              </p:nvSpPr>
              <p:spPr>
                <a:xfrm>
                  <a:off x="7234808" y="5230272"/>
                  <a:ext cx="35337" cy="75819"/>
                </a:xfrm>
                <a:custGeom>
                  <a:avLst/>
                  <a:gdLst>
                    <a:gd name="connsiteX0" fmla="*/ 34576 w 35337"/>
                    <a:gd name="connsiteY0" fmla="*/ 75819 h 75819"/>
                    <a:gd name="connsiteX1" fmla="*/ 33528 w 35337"/>
                    <a:gd name="connsiteY1" fmla="*/ 73533 h 75819"/>
                    <a:gd name="connsiteX2" fmla="*/ 34290 w 35337"/>
                    <a:gd name="connsiteY2" fmla="*/ 73152 h 75819"/>
                    <a:gd name="connsiteX3" fmla="*/ 35338 w 35337"/>
                    <a:gd name="connsiteY3" fmla="*/ 75438 h 75819"/>
                    <a:gd name="connsiteX4" fmla="*/ 34576 w 35337"/>
                    <a:gd name="connsiteY4" fmla="*/ 75819 h 75819"/>
                    <a:gd name="connsiteX5" fmla="*/ 32480 w 35337"/>
                    <a:gd name="connsiteY5" fmla="*/ 71247 h 75819"/>
                    <a:gd name="connsiteX6" fmla="*/ 31432 w 35337"/>
                    <a:gd name="connsiteY6" fmla="*/ 68961 h 75819"/>
                    <a:gd name="connsiteX7" fmla="*/ 32195 w 35337"/>
                    <a:gd name="connsiteY7" fmla="*/ 68580 h 75819"/>
                    <a:gd name="connsiteX8" fmla="*/ 33242 w 35337"/>
                    <a:gd name="connsiteY8" fmla="*/ 70866 h 75819"/>
                    <a:gd name="connsiteX9" fmla="*/ 32480 w 35337"/>
                    <a:gd name="connsiteY9" fmla="*/ 71247 h 75819"/>
                    <a:gd name="connsiteX10" fmla="*/ 30385 w 35337"/>
                    <a:gd name="connsiteY10" fmla="*/ 66675 h 75819"/>
                    <a:gd name="connsiteX11" fmla="*/ 29337 w 35337"/>
                    <a:gd name="connsiteY11" fmla="*/ 64389 h 75819"/>
                    <a:gd name="connsiteX12" fmla="*/ 30099 w 35337"/>
                    <a:gd name="connsiteY12" fmla="*/ 64008 h 75819"/>
                    <a:gd name="connsiteX13" fmla="*/ 31147 w 35337"/>
                    <a:gd name="connsiteY13" fmla="*/ 66294 h 75819"/>
                    <a:gd name="connsiteX14" fmla="*/ 30385 w 35337"/>
                    <a:gd name="connsiteY14" fmla="*/ 66675 h 75819"/>
                    <a:gd name="connsiteX15" fmla="*/ 28289 w 35337"/>
                    <a:gd name="connsiteY15" fmla="*/ 62103 h 75819"/>
                    <a:gd name="connsiteX16" fmla="*/ 27242 w 35337"/>
                    <a:gd name="connsiteY16" fmla="*/ 59817 h 75819"/>
                    <a:gd name="connsiteX17" fmla="*/ 28004 w 35337"/>
                    <a:gd name="connsiteY17" fmla="*/ 59531 h 75819"/>
                    <a:gd name="connsiteX18" fmla="*/ 29051 w 35337"/>
                    <a:gd name="connsiteY18" fmla="*/ 61817 h 75819"/>
                    <a:gd name="connsiteX19" fmla="*/ 28289 w 35337"/>
                    <a:gd name="connsiteY19" fmla="*/ 62199 h 75819"/>
                    <a:gd name="connsiteX20" fmla="*/ 26194 w 35337"/>
                    <a:gd name="connsiteY20" fmla="*/ 57531 h 75819"/>
                    <a:gd name="connsiteX21" fmla="*/ 25146 w 35337"/>
                    <a:gd name="connsiteY21" fmla="*/ 55245 h 75819"/>
                    <a:gd name="connsiteX22" fmla="*/ 25908 w 35337"/>
                    <a:gd name="connsiteY22" fmla="*/ 54864 h 75819"/>
                    <a:gd name="connsiteX23" fmla="*/ 26956 w 35337"/>
                    <a:gd name="connsiteY23" fmla="*/ 57150 h 75819"/>
                    <a:gd name="connsiteX24" fmla="*/ 26194 w 35337"/>
                    <a:gd name="connsiteY24" fmla="*/ 57531 h 75819"/>
                    <a:gd name="connsiteX25" fmla="*/ 24098 w 35337"/>
                    <a:gd name="connsiteY25" fmla="*/ 52959 h 75819"/>
                    <a:gd name="connsiteX26" fmla="*/ 23051 w 35337"/>
                    <a:gd name="connsiteY26" fmla="*/ 50673 h 75819"/>
                    <a:gd name="connsiteX27" fmla="*/ 23813 w 35337"/>
                    <a:gd name="connsiteY27" fmla="*/ 50292 h 75819"/>
                    <a:gd name="connsiteX28" fmla="*/ 24860 w 35337"/>
                    <a:gd name="connsiteY28" fmla="*/ 52578 h 75819"/>
                    <a:gd name="connsiteX29" fmla="*/ 24098 w 35337"/>
                    <a:gd name="connsiteY29" fmla="*/ 52959 h 75819"/>
                    <a:gd name="connsiteX30" fmla="*/ 22003 w 35337"/>
                    <a:gd name="connsiteY30" fmla="*/ 48387 h 75819"/>
                    <a:gd name="connsiteX31" fmla="*/ 20955 w 35337"/>
                    <a:gd name="connsiteY31" fmla="*/ 46101 h 75819"/>
                    <a:gd name="connsiteX32" fmla="*/ 21717 w 35337"/>
                    <a:gd name="connsiteY32" fmla="*/ 45720 h 75819"/>
                    <a:gd name="connsiteX33" fmla="*/ 22765 w 35337"/>
                    <a:gd name="connsiteY33" fmla="*/ 48006 h 75819"/>
                    <a:gd name="connsiteX34" fmla="*/ 22003 w 35337"/>
                    <a:gd name="connsiteY34" fmla="*/ 48387 h 75819"/>
                    <a:gd name="connsiteX35" fmla="*/ 19907 w 35337"/>
                    <a:gd name="connsiteY35" fmla="*/ 43815 h 75819"/>
                    <a:gd name="connsiteX36" fmla="*/ 18860 w 35337"/>
                    <a:gd name="connsiteY36" fmla="*/ 41529 h 75819"/>
                    <a:gd name="connsiteX37" fmla="*/ 19621 w 35337"/>
                    <a:gd name="connsiteY37" fmla="*/ 41148 h 75819"/>
                    <a:gd name="connsiteX38" fmla="*/ 20669 w 35337"/>
                    <a:gd name="connsiteY38" fmla="*/ 43434 h 75819"/>
                    <a:gd name="connsiteX39" fmla="*/ 19907 w 35337"/>
                    <a:gd name="connsiteY39" fmla="*/ 43815 h 75819"/>
                    <a:gd name="connsiteX40" fmla="*/ 17812 w 35337"/>
                    <a:gd name="connsiteY40" fmla="*/ 39243 h 75819"/>
                    <a:gd name="connsiteX41" fmla="*/ 16764 w 35337"/>
                    <a:gd name="connsiteY41" fmla="*/ 36957 h 75819"/>
                    <a:gd name="connsiteX42" fmla="*/ 17526 w 35337"/>
                    <a:gd name="connsiteY42" fmla="*/ 36576 h 75819"/>
                    <a:gd name="connsiteX43" fmla="*/ 18574 w 35337"/>
                    <a:gd name="connsiteY43" fmla="*/ 38862 h 75819"/>
                    <a:gd name="connsiteX44" fmla="*/ 17812 w 35337"/>
                    <a:gd name="connsiteY44" fmla="*/ 39243 h 75819"/>
                    <a:gd name="connsiteX45" fmla="*/ 15716 w 35337"/>
                    <a:gd name="connsiteY45" fmla="*/ 34671 h 75819"/>
                    <a:gd name="connsiteX46" fmla="*/ 14669 w 35337"/>
                    <a:gd name="connsiteY46" fmla="*/ 32385 h 75819"/>
                    <a:gd name="connsiteX47" fmla="*/ 15430 w 35337"/>
                    <a:gd name="connsiteY47" fmla="*/ 32004 h 75819"/>
                    <a:gd name="connsiteX48" fmla="*/ 16478 w 35337"/>
                    <a:gd name="connsiteY48" fmla="*/ 34290 h 75819"/>
                    <a:gd name="connsiteX49" fmla="*/ 15716 w 35337"/>
                    <a:gd name="connsiteY49" fmla="*/ 34671 h 75819"/>
                    <a:gd name="connsiteX50" fmla="*/ 13621 w 35337"/>
                    <a:gd name="connsiteY50" fmla="*/ 30099 h 75819"/>
                    <a:gd name="connsiteX51" fmla="*/ 12573 w 35337"/>
                    <a:gd name="connsiteY51" fmla="*/ 27813 h 75819"/>
                    <a:gd name="connsiteX52" fmla="*/ 13335 w 35337"/>
                    <a:gd name="connsiteY52" fmla="*/ 27432 h 75819"/>
                    <a:gd name="connsiteX53" fmla="*/ 14383 w 35337"/>
                    <a:gd name="connsiteY53" fmla="*/ 29718 h 75819"/>
                    <a:gd name="connsiteX54" fmla="*/ 13621 w 35337"/>
                    <a:gd name="connsiteY54" fmla="*/ 30099 h 75819"/>
                    <a:gd name="connsiteX55" fmla="*/ 11525 w 35337"/>
                    <a:gd name="connsiteY55" fmla="*/ 25527 h 75819"/>
                    <a:gd name="connsiteX56" fmla="*/ 10478 w 35337"/>
                    <a:gd name="connsiteY56" fmla="*/ 23241 h 75819"/>
                    <a:gd name="connsiteX57" fmla="*/ 11239 w 35337"/>
                    <a:gd name="connsiteY57" fmla="*/ 22860 h 75819"/>
                    <a:gd name="connsiteX58" fmla="*/ 12287 w 35337"/>
                    <a:gd name="connsiteY58" fmla="*/ 25146 h 75819"/>
                    <a:gd name="connsiteX59" fmla="*/ 11525 w 35337"/>
                    <a:gd name="connsiteY59" fmla="*/ 25527 h 75819"/>
                    <a:gd name="connsiteX60" fmla="*/ 9430 w 35337"/>
                    <a:gd name="connsiteY60" fmla="*/ 20955 h 75819"/>
                    <a:gd name="connsiteX61" fmla="*/ 8382 w 35337"/>
                    <a:gd name="connsiteY61" fmla="*/ 18669 h 75819"/>
                    <a:gd name="connsiteX62" fmla="*/ 9144 w 35337"/>
                    <a:gd name="connsiteY62" fmla="*/ 18288 h 75819"/>
                    <a:gd name="connsiteX63" fmla="*/ 10192 w 35337"/>
                    <a:gd name="connsiteY63" fmla="*/ 20574 h 75819"/>
                    <a:gd name="connsiteX64" fmla="*/ 9430 w 35337"/>
                    <a:gd name="connsiteY64" fmla="*/ 20955 h 75819"/>
                    <a:gd name="connsiteX65" fmla="*/ 7334 w 35337"/>
                    <a:gd name="connsiteY65" fmla="*/ 16383 h 75819"/>
                    <a:gd name="connsiteX66" fmla="*/ 6287 w 35337"/>
                    <a:gd name="connsiteY66" fmla="*/ 14097 h 75819"/>
                    <a:gd name="connsiteX67" fmla="*/ 7048 w 35337"/>
                    <a:gd name="connsiteY67" fmla="*/ 13716 h 75819"/>
                    <a:gd name="connsiteX68" fmla="*/ 8096 w 35337"/>
                    <a:gd name="connsiteY68" fmla="*/ 16002 h 75819"/>
                    <a:gd name="connsiteX69" fmla="*/ 7334 w 35337"/>
                    <a:gd name="connsiteY69" fmla="*/ 16383 h 75819"/>
                    <a:gd name="connsiteX70" fmla="*/ 5239 w 35337"/>
                    <a:gd name="connsiteY70" fmla="*/ 11811 h 75819"/>
                    <a:gd name="connsiteX71" fmla="*/ 4191 w 35337"/>
                    <a:gd name="connsiteY71" fmla="*/ 9525 h 75819"/>
                    <a:gd name="connsiteX72" fmla="*/ 4953 w 35337"/>
                    <a:gd name="connsiteY72" fmla="*/ 9144 h 75819"/>
                    <a:gd name="connsiteX73" fmla="*/ 6001 w 35337"/>
                    <a:gd name="connsiteY73" fmla="*/ 11430 h 75819"/>
                    <a:gd name="connsiteX74" fmla="*/ 5239 w 35337"/>
                    <a:gd name="connsiteY74" fmla="*/ 11811 h 75819"/>
                    <a:gd name="connsiteX75" fmla="*/ 3143 w 35337"/>
                    <a:gd name="connsiteY75" fmla="*/ 7239 h 75819"/>
                    <a:gd name="connsiteX76" fmla="*/ 2096 w 35337"/>
                    <a:gd name="connsiteY76" fmla="*/ 4953 h 75819"/>
                    <a:gd name="connsiteX77" fmla="*/ 2857 w 35337"/>
                    <a:gd name="connsiteY77" fmla="*/ 4572 h 75819"/>
                    <a:gd name="connsiteX78" fmla="*/ 3905 w 35337"/>
                    <a:gd name="connsiteY78" fmla="*/ 6858 h 75819"/>
                    <a:gd name="connsiteX79" fmla="*/ 3143 w 35337"/>
                    <a:gd name="connsiteY79" fmla="*/ 7239 h 75819"/>
                    <a:gd name="connsiteX80" fmla="*/ 1048 w 35337"/>
                    <a:gd name="connsiteY80" fmla="*/ 2667 h 75819"/>
                    <a:gd name="connsiteX81" fmla="*/ 0 w 35337"/>
                    <a:gd name="connsiteY81" fmla="*/ 381 h 75819"/>
                    <a:gd name="connsiteX82" fmla="*/ 762 w 35337"/>
                    <a:gd name="connsiteY82" fmla="*/ 0 h 75819"/>
                    <a:gd name="connsiteX83" fmla="*/ 1810 w 35337"/>
                    <a:gd name="connsiteY83" fmla="*/ 2286 h 75819"/>
                    <a:gd name="connsiteX84" fmla="*/ 1048 w 35337"/>
                    <a:gd name="connsiteY84" fmla="*/ 2667 h 75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35337" h="75819"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531"/>
                      </a:lnTo>
                      <a:lnTo>
                        <a:pt x="29051" y="61817"/>
                      </a:lnTo>
                      <a:lnTo>
                        <a:pt x="28289" y="62199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14B8840B-A9EB-A425-FE9E-E8E29E39F043}"/>
                    </a:ext>
                  </a:extLst>
                </p:cNvPr>
                <p:cNvSpPr/>
                <p:nvPr/>
              </p:nvSpPr>
              <p:spPr>
                <a:xfrm>
                  <a:off x="7228140" y="5235130"/>
                  <a:ext cx="33242" cy="71247"/>
                </a:xfrm>
                <a:custGeom>
                  <a:avLst/>
                  <a:gdLst>
                    <a:gd name="connsiteX0" fmla="*/ 32480 w 33242"/>
                    <a:gd name="connsiteY0" fmla="*/ 71247 h 71247"/>
                    <a:gd name="connsiteX1" fmla="*/ 31433 w 33242"/>
                    <a:gd name="connsiteY1" fmla="*/ 68961 h 71247"/>
                    <a:gd name="connsiteX2" fmla="*/ 32195 w 33242"/>
                    <a:gd name="connsiteY2" fmla="*/ 68580 h 71247"/>
                    <a:gd name="connsiteX3" fmla="*/ 33242 w 33242"/>
                    <a:gd name="connsiteY3" fmla="*/ 70866 h 71247"/>
                    <a:gd name="connsiteX4" fmla="*/ 32480 w 33242"/>
                    <a:gd name="connsiteY4" fmla="*/ 71247 h 71247"/>
                    <a:gd name="connsiteX5" fmla="*/ 30385 w 33242"/>
                    <a:gd name="connsiteY5" fmla="*/ 66675 h 71247"/>
                    <a:gd name="connsiteX6" fmla="*/ 29337 w 33242"/>
                    <a:gd name="connsiteY6" fmla="*/ 64389 h 71247"/>
                    <a:gd name="connsiteX7" fmla="*/ 30099 w 33242"/>
                    <a:gd name="connsiteY7" fmla="*/ 64008 h 71247"/>
                    <a:gd name="connsiteX8" fmla="*/ 31147 w 33242"/>
                    <a:gd name="connsiteY8" fmla="*/ 66294 h 71247"/>
                    <a:gd name="connsiteX9" fmla="*/ 30385 w 33242"/>
                    <a:gd name="connsiteY9" fmla="*/ 66675 h 71247"/>
                    <a:gd name="connsiteX10" fmla="*/ 28289 w 33242"/>
                    <a:gd name="connsiteY10" fmla="*/ 62103 h 71247"/>
                    <a:gd name="connsiteX11" fmla="*/ 27242 w 33242"/>
                    <a:gd name="connsiteY11" fmla="*/ 59817 h 71247"/>
                    <a:gd name="connsiteX12" fmla="*/ 28004 w 33242"/>
                    <a:gd name="connsiteY12" fmla="*/ 59436 h 71247"/>
                    <a:gd name="connsiteX13" fmla="*/ 29051 w 33242"/>
                    <a:gd name="connsiteY13" fmla="*/ 61722 h 71247"/>
                    <a:gd name="connsiteX14" fmla="*/ 28289 w 33242"/>
                    <a:gd name="connsiteY14" fmla="*/ 62103 h 71247"/>
                    <a:gd name="connsiteX15" fmla="*/ 26194 w 33242"/>
                    <a:gd name="connsiteY15" fmla="*/ 57531 h 71247"/>
                    <a:gd name="connsiteX16" fmla="*/ 25146 w 33242"/>
                    <a:gd name="connsiteY16" fmla="*/ 55245 h 71247"/>
                    <a:gd name="connsiteX17" fmla="*/ 25908 w 33242"/>
                    <a:gd name="connsiteY17" fmla="*/ 54864 h 71247"/>
                    <a:gd name="connsiteX18" fmla="*/ 26956 w 33242"/>
                    <a:gd name="connsiteY18" fmla="*/ 57150 h 71247"/>
                    <a:gd name="connsiteX19" fmla="*/ 26194 w 33242"/>
                    <a:gd name="connsiteY19" fmla="*/ 57531 h 71247"/>
                    <a:gd name="connsiteX20" fmla="*/ 24099 w 33242"/>
                    <a:gd name="connsiteY20" fmla="*/ 52959 h 71247"/>
                    <a:gd name="connsiteX21" fmla="*/ 23051 w 33242"/>
                    <a:gd name="connsiteY21" fmla="*/ 50673 h 71247"/>
                    <a:gd name="connsiteX22" fmla="*/ 23813 w 33242"/>
                    <a:gd name="connsiteY22" fmla="*/ 50292 h 71247"/>
                    <a:gd name="connsiteX23" fmla="*/ 24860 w 33242"/>
                    <a:gd name="connsiteY23" fmla="*/ 52578 h 71247"/>
                    <a:gd name="connsiteX24" fmla="*/ 24099 w 33242"/>
                    <a:gd name="connsiteY24" fmla="*/ 52959 h 71247"/>
                    <a:gd name="connsiteX25" fmla="*/ 22003 w 33242"/>
                    <a:gd name="connsiteY25" fmla="*/ 48387 h 71247"/>
                    <a:gd name="connsiteX26" fmla="*/ 20955 w 33242"/>
                    <a:gd name="connsiteY26" fmla="*/ 46101 h 71247"/>
                    <a:gd name="connsiteX27" fmla="*/ 21717 w 33242"/>
                    <a:gd name="connsiteY27" fmla="*/ 45720 h 71247"/>
                    <a:gd name="connsiteX28" fmla="*/ 22765 w 33242"/>
                    <a:gd name="connsiteY28" fmla="*/ 48006 h 71247"/>
                    <a:gd name="connsiteX29" fmla="*/ 22003 w 33242"/>
                    <a:gd name="connsiteY29" fmla="*/ 48387 h 71247"/>
                    <a:gd name="connsiteX30" fmla="*/ 19908 w 33242"/>
                    <a:gd name="connsiteY30" fmla="*/ 43815 h 71247"/>
                    <a:gd name="connsiteX31" fmla="*/ 18860 w 33242"/>
                    <a:gd name="connsiteY31" fmla="*/ 41529 h 71247"/>
                    <a:gd name="connsiteX32" fmla="*/ 19622 w 33242"/>
                    <a:gd name="connsiteY32" fmla="*/ 41148 h 71247"/>
                    <a:gd name="connsiteX33" fmla="*/ 20669 w 33242"/>
                    <a:gd name="connsiteY33" fmla="*/ 43434 h 71247"/>
                    <a:gd name="connsiteX34" fmla="*/ 19908 w 33242"/>
                    <a:gd name="connsiteY34" fmla="*/ 43815 h 71247"/>
                    <a:gd name="connsiteX35" fmla="*/ 17812 w 33242"/>
                    <a:gd name="connsiteY35" fmla="*/ 39243 h 71247"/>
                    <a:gd name="connsiteX36" fmla="*/ 16764 w 33242"/>
                    <a:gd name="connsiteY36" fmla="*/ 36957 h 71247"/>
                    <a:gd name="connsiteX37" fmla="*/ 17526 w 33242"/>
                    <a:gd name="connsiteY37" fmla="*/ 36576 h 71247"/>
                    <a:gd name="connsiteX38" fmla="*/ 18574 w 33242"/>
                    <a:gd name="connsiteY38" fmla="*/ 38862 h 71247"/>
                    <a:gd name="connsiteX39" fmla="*/ 17812 w 33242"/>
                    <a:gd name="connsiteY39" fmla="*/ 39243 h 71247"/>
                    <a:gd name="connsiteX40" fmla="*/ 15716 w 33242"/>
                    <a:gd name="connsiteY40" fmla="*/ 34671 h 71247"/>
                    <a:gd name="connsiteX41" fmla="*/ 14669 w 33242"/>
                    <a:gd name="connsiteY41" fmla="*/ 32385 h 71247"/>
                    <a:gd name="connsiteX42" fmla="*/ 15431 w 33242"/>
                    <a:gd name="connsiteY42" fmla="*/ 32004 h 71247"/>
                    <a:gd name="connsiteX43" fmla="*/ 16478 w 33242"/>
                    <a:gd name="connsiteY43" fmla="*/ 34290 h 71247"/>
                    <a:gd name="connsiteX44" fmla="*/ 15716 w 33242"/>
                    <a:gd name="connsiteY44" fmla="*/ 34671 h 71247"/>
                    <a:gd name="connsiteX45" fmla="*/ 13621 w 33242"/>
                    <a:gd name="connsiteY45" fmla="*/ 30099 h 71247"/>
                    <a:gd name="connsiteX46" fmla="*/ 12573 w 33242"/>
                    <a:gd name="connsiteY46" fmla="*/ 27813 h 71247"/>
                    <a:gd name="connsiteX47" fmla="*/ 13335 w 33242"/>
                    <a:gd name="connsiteY47" fmla="*/ 27432 h 71247"/>
                    <a:gd name="connsiteX48" fmla="*/ 14383 w 33242"/>
                    <a:gd name="connsiteY48" fmla="*/ 29718 h 71247"/>
                    <a:gd name="connsiteX49" fmla="*/ 13621 w 33242"/>
                    <a:gd name="connsiteY49" fmla="*/ 30099 h 71247"/>
                    <a:gd name="connsiteX50" fmla="*/ 11525 w 33242"/>
                    <a:gd name="connsiteY50" fmla="*/ 25527 h 71247"/>
                    <a:gd name="connsiteX51" fmla="*/ 10478 w 33242"/>
                    <a:gd name="connsiteY51" fmla="*/ 23241 h 71247"/>
                    <a:gd name="connsiteX52" fmla="*/ 11240 w 33242"/>
                    <a:gd name="connsiteY52" fmla="*/ 22860 h 71247"/>
                    <a:gd name="connsiteX53" fmla="*/ 12287 w 33242"/>
                    <a:gd name="connsiteY53" fmla="*/ 25146 h 71247"/>
                    <a:gd name="connsiteX54" fmla="*/ 11525 w 33242"/>
                    <a:gd name="connsiteY54" fmla="*/ 25527 h 71247"/>
                    <a:gd name="connsiteX55" fmla="*/ 9430 w 33242"/>
                    <a:gd name="connsiteY55" fmla="*/ 20955 h 71247"/>
                    <a:gd name="connsiteX56" fmla="*/ 8382 w 33242"/>
                    <a:gd name="connsiteY56" fmla="*/ 18669 h 71247"/>
                    <a:gd name="connsiteX57" fmla="*/ 9144 w 33242"/>
                    <a:gd name="connsiteY57" fmla="*/ 18288 h 71247"/>
                    <a:gd name="connsiteX58" fmla="*/ 10192 w 33242"/>
                    <a:gd name="connsiteY58" fmla="*/ 20574 h 71247"/>
                    <a:gd name="connsiteX59" fmla="*/ 9430 w 33242"/>
                    <a:gd name="connsiteY59" fmla="*/ 20955 h 71247"/>
                    <a:gd name="connsiteX60" fmla="*/ 7334 w 33242"/>
                    <a:gd name="connsiteY60" fmla="*/ 16383 h 71247"/>
                    <a:gd name="connsiteX61" fmla="*/ 6287 w 33242"/>
                    <a:gd name="connsiteY61" fmla="*/ 14097 h 71247"/>
                    <a:gd name="connsiteX62" fmla="*/ 7049 w 33242"/>
                    <a:gd name="connsiteY62" fmla="*/ 13716 h 71247"/>
                    <a:gd name="connsiteX63" fmla="*/ 8096 w 33242"/>
                    <a:gd name="connsiteY63" fmla="*/ 16002 h 71247"/>
                    <a:gd name="connsiteX64" fmla="*/ 7334 w 33242"/>
                    <a:gd name="connsiteY64" fmla="*/ 16383 h 71247"/>
                    <a:gd name="connsiteX65" fmla="*/ 5239 w 33242"/>
                    <a:gd name="connsiteY65" fmla="*/ 11811 h 71247"/>
                    <a:gd name="connsiteX66" fmla="*/ 4191 w 33242"/>
                    <a:gd name="connsiteY66" fmla="*/ 9525 h 71247"/>
                    <a:gd name="connsiteX67" fmla="*/ 4953 w 33242"/>
                    <a:gd name="connsiteY67" fmla="*/ 9144 h 71247"/>
                    <a:gd name="connsiteX68" fmla="*/ 6001 w 33242"/>
                    <a:gd name="connsiteY68" fmla="*/ 11430 h 71247"/>
                    <a:gd name="connsiteX69" fmla="*/ 5239 w 33242"/>
                    <a:gd name="connsiteY69" fmla="*/ 11811 h 71247"/>
                    <a:gd name="connsiteX70" fmla="*/ 3143 w 33242"/>
                    <a:gd name="connsiteY70" fmla="*/ 7239 h 71247"/>
                    <a:gd name="connsiteX71" fmla="*/ 2096 w 33242"/>
                    <a:gd name="connsiteY71" fmla="*/ 4953 h 71247"/>
                    <a:gd name="connsiteX72" fmla="*/ 2858 w 33242"/>
                    <a:gd name="connsiteY72" fmla="*/ 4572 h 71247"/>
                    <a:gd name="connsiteX73" fmla="*/ 3905 w 33242"/>
                    <a:gd name="connsiteY73" fmla="*/ 6858 h 71247"/>
                    <a:gd name="connsiteX74" fmla="*/ 3143 w 33242"/>
                    <a:gd name="connsiteY74" fmla="*/ 7239 h 71247"/>
                    <a:gd name="connsiteX75" fmla="*/ 1048 w 33242"/>
                    <a:gd name="connsiteY75" fmla="*/ 2667 h 71247"/>
                    <a:gd name="connsiteX76" fmla="*/ 0 w 33242"/>
                    <a:gd name="connsiteY76" fmla="*/ 381 h 71247"/>
                    <a:gd name="connsiteX77" fmla="*/ 762 w 33242"/>
                    <a:gd name="connsiteY77" fmla="*/ 0 h 71247"/>
                    <a:gd name="connsiteX78" fmla="*/ 1810 w 33242"/>
                    <a:gd name="connsiteY78" fmla="*/ 2286 h 71247"/>
                    <a:gd name="connsiteX79" fmla="*/ 1048 w 33242"/>
                    <a:gd name="connsiteY79" fmla="*/ 2667 h 71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33242" h="71247">
                      <a:moveTo>
                        <a:pt x="32480" y="71247"/>
                      </a:moveTo>
                      <a:lnTo>
                        <a:pt x="31433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9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9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8" y="43815"/>
                      </a:moveTo>
                      <a:lnTo>
                        <a:pt x="18860" y="41529"/>
                      </a:lnTo>
                      <a:lnTo>
                        <a:pt x="19622" y="41148"/>
                      </a:lnTo>
                      <a:lnTo>
                        <a:pt x="20669" y="43434"/>
                      </a:lnTo>
                      <a:lnTo>
                        <a:pt x="19908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1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40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9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8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B20EF7CD-9651-FA98-C424-A7857B3F680A}"/>
                    </a:ext>
                  </a:extLst>
                </p:cNvPr>
                <p:cNvSpPr/>
                <p:nvPr/>
              </p:nvSpPr>
              <p:spPr>
                <a:xfrm>
                  <a:off x="7219759" y="5240559"/>
                  <a:ext cx="31146" cy="66675"/>
                </a:xfrm>
                <a:custGeom>
                  <a:avLst/>
                  <a:gdLst>
                    <a:gd name="connsiteX0" fmla="*/ 30385 w 31146"/>
                    <a:gd name="connsiteY0" fmla="*/ 66675 h 66675"/>
                    <a:gd name="connsiteX1" fmla="*/ 29337 w 31146"/>
                    <a:gd name="connsiteY1" fmla="*/ 64389 h 66675"/>
                    <a:gd name="connsiteX2" fmla="*/ 30099 w 31146"/>
                    <a:gd name="connsiteY2" fmla="*/ 64008 h 66675"/>
                    <a:gd name="connsiteX3" fmla="*/ 31147 w 31146"/>
                    <a:gd name="connsiteY3" fmla="*/ 66294 h 66675"/>
                    <a:gd name="connsiteX4" fmla="*/ 30385 w 31146"/>
                    <a:gd name="connsiteY4" fmla="*/ 66675 h 66675"/>
                    <a:gd name="connsiteX5" fmla="*/ 28289 w 31146"/>
                    <a:gd name="connsiteY5" fmla="*/ 62103 h 66675"/>
                    <a:gd name="connsiteX6" fmla="*/ 27241 w 31146"/>
                    <a:gd name="connsiteY6" fmla="*/ 59817 h 66675"/>
                    <a:gd name="connsiteX7" fmla="*/ 28004 w 31146"/>
                    <a:gd name="connsiteY7" fmla="*/ 59436 h 66675"/>
                    <a:gd name="connsiteX8" fmla="*/ 29051 w 31146"/>
                    <a:gd name="connsiteY8" fmla="*/ 61722 h 66675"/>
                    <a:gd name="connsiteX9" fmla="*/ 28289 w 31146"/>
                    <a:gd name="connsiteY9" fmla="*/ 62103 h 66675"/>
                    <a:gd name="connsiteX10" fmla="*/ 26194 w 31146"/>
                    <a:gd name="connsiteY10" fmla="*/ 57531 h 66675"/>
                    <a:gd name="connsiteX11" fmla="*/ 25146 w 31146"/>
                    <a:gd name="connsiteY11" fmla="*/ 55245 h 66675"/>
                    <a:gd name="connsiteX12" fmla="*/ 25908 w 31146"/>
                    <a:gd name="connsiteY12" fmla="*/ 54864 h 66675"/>
                    <a:gd name="connsiteX13" fmla="*/ 26956 w 31146"/>
                    <a:gd name="connsiteY13" fmla="*/ 57150 h 66675"/>
                    <a:gd name="connsiteX14" fmla="*/ 26194 w 31146"/>
                    <a:gd name="connsiteY14" fmla="*/ 57531 h 66675"/>
                    <a:gd name="connsiteX15" fmla="*/ 24098 w 31146"/>
                    <a:gd name="connsiteY15" fmla="*/ 52959 h 66675"/>
                    <a:gd name="connsiteX16" fmla="*/ 23050 w 31146"/>
                    <a:gd name="connsiteY16" fmla="*/ 50673 h 66675"/>
                    <a:gd name="connsiteX17" fmla="*/ 23813 w 31146"/>
                    <a:gd name="connsiteY17" fmla="*/ 50292 h 66675"/>
                    <a:gd name="connsiteX18" fmla="*/ 24860 w 31146"/>
                    <a:gd name="connsiteY18" fmla="*/ 52578 h 66675"/>
                    <a:gd name="connsiteX19" fmla="*/ 24098 w 31146"/>
                    <a:gd name="connsiteY19" fmla="*/ 52959 h 66675"/>
                    <a:gd name="connsiteX20" fmla="*/ 22003 w 31146"/>
                    <a:gd name="connsiteY20" fmla="*/ 48387 h 66675"/>
                    <a:gd name="connsiteX21" fmla="*/ 20955 w 31146"/>
                    <a:gd name="connsiteY21" fmla="*/ 46101 h 66675"/>
                    <a:gd name="connsiteX22" fmla="*/ 21717 w 31146"/>
                    <a:gd name="connsiteY22" fmla="*/ 45720 h 66675"/>
                    <a:gd name="connsiteX23" fmla="*/ 22765 w 31146"/>
                    <a:gd name="connsiteY23" fmla="*/ 48006 h 66675"/>
                    <a:gd name="connsiteX24" fmla="*/ 22003 w 31146"/>
                    <a:gd name="connsiteY24" fmla="*/ 48387 h 66675"/>
                    <a:gd name="connsiteX25" fmla="*/ 19907 w 31146"/>
                    <a:gd name="connsiteY25" fmla="*/ 43815 h 66675"/>
                    <a:gd name="connsiteX26" fmla="*/ 18859 w 31146"/>
                    <a:gd name="connsiteY26" fmla="*/ 41529 h 66675"/>
                    <a:gd name="connsiteX27" fmla="*/ 19621 w 31146"/>
                    <a:gd name="connsiteY27" fmla="*/ 41148 h 66675"/>
                    <a:gd name="connsiteX28" fmla="*/ 20669 w 31146"/>
                    <a:gd name="connsiteY28" fmla="*/ 43434 h 66675"/>
                    <a:gd name="connsiteX29" fmla="*/ 19907 w 31146"/>
                    <a:gd name="connsiteY29" fmla="*/ 43815 h 66675"/>
                    <a:gd name="connsiteX30" fmla="*/ 17812 w 31146"/>
                    <a:gd name="connsiteY30" fmla="*/ 39243 h 66675"/>
                    <a:gd name="connsiteX31" fmla="*/ 16764 w 31146"/>
                    <a:gd name="connsiteY31" fmla="*/ 36957 h 66675"/>
                    <a:gd name="connsiteX32" fmla="*/ 17526 w 31146"/>
                    <a:gd name="connsiteY32" fmla="*/ 36576 h 66675"/>
                    <a:gd name="connsiteX33" fmla="*/ 18574 w 31146"/>
                    <a:gd name="connsiteY33" fmla="*/ 38862 h 66675"/>
                    <a:gd name="connsiteX34" fmla="*/ 17812 w 31146"/>
                    <a:gd name="connsiteY34" fmla="*/ 39243 h 66675"/>
                    <a:gd name="connsiteX35" fmla="*/ 15716 w 31146"/>
                    <a:gd name="connsiteY35" fmla="*/ 34671 h 66675"/>
                    <a:gd name="connsiteX36" fmla="*/ 14668 w 31146"/>
                    <a:gd name="connsiteY36" fmla="*/ 32385 h 66675"/>
                    <a:gd name="connsiteX37" fmla="*/ 15430 w 31146"/>
                    <a:gd name="connsiteY37" fmla="*/ 32004 h 66675"/>
                    <a:gd name="connsiteX38" fmla="*/ 16478 w 31146"/>
                    <a:gd name="connsiteY38" fmla="*/ 34290 h 66675"/>
                    <a:gd name="connsiteX39" fmla="*/ 15716 w 31146"/>
                    <a:gd name="connsiteY39" fmla="*/ 34671 h 66675"/>
                    <a:gd name="connsiteX40" fmla="*/ 13621 w 31146"/>
                    <a:gd name="connsiteY40" fmla="*/ 30099 h 66675"/>
                    <a:gd name="connsiteX41" fmla="*/ 12573 w 31146"/>
                    <a:gd name="connsiteY41" fmla="*/ 27813 h 66675"/>
                    <a:gd name="connsiteX42" fmla="*/ 13335 w 31146"/>
                    <a:gd name="connsiteY42" fmla="*/ 27432 h 66675"/>
                    <a:gd name="connsiteX43" fmla="*/ 14383 w 31146"/>
                    <a:gd name="connsiteY43" fmla="*/ 29718 h 66675"/>
                    <a:gd name="connsiteX44" fmla="*/ 13621 w 31146"/>
                    <a:gd name="connsiteY44" fmla="*/ 30099 h 66675"/>
                    <a:gd name="connsiteX45" fmla="*/ 11525 w 31146"/>
                    <a:gd name="connsiteY45" fmla="*/ 25527 h 66675"/>
                    <a:gd name="connsiteX46" fmla="*/ 10477 w 31146"/>
                    <a:gd name="connsiteY46" fmla="*/ 23241 h 66675"/>
                    <a:gd name="connsiteX47" fmla="*/ 11239 w 31146"/>
                    <a:gd name="connsiteY47" fmla="*/ 22860 h 66675"/>
                    <a:gd name="connsiteX48" fmla="*/ 12287 w 31146"/>
                    <a:gd name="connsiteY48" fmla="*/ 25146 h 66675"/>
                    <a:gd name="connsiteX49" fmla="*/ 11525 w 31146"/>
                    <a:gd name="connsiteY49" fmla="*/ 25527 h 66675"/>
                    <a:gd name="connsiteX50" fmla="*/ 9430 w 31146"/>
                    <a:gd name="connsiteY50" fmla="*/ 20955 h 66675"/>
                    <a:gd name="connsiteX51" fmla="*/ 8382 w 31146"/>
                    <a:gd name="connsiteY51" fmla="*/ 18669 h 66675"/>
                    <a:gd name="connsiteX52" fmla="*/ 9144 w 31146"/>
                    <a:gd name="connsiteY52" fmla="*/ 18288 h 66675"/>
                    <a:gd name="connsiteX53" fmla="*/ 10192 w 31146"/>
                    <a:gd name="connsiteY53" fmla="*/ 20574 h 66675"/>
                    <a:gd name="connsiteX54" fmla="*/ 9430 w 31146"/>
                    <a:gd name="connsiteY54" fmla="*/ 20955 h 66675"/>
                    <a:gd name="connsiteX55" fmla="*/ 7334 w 31146"/>
                    <a:gd name="connsiteY55" fmla="*/ 16383 h 66675"/>
                    <a:gd name="connsiteX56" fmla="*/ 6287 w 31146"/>
                    <a:gd name="connsiteY56" fmla="*/ 14097 h 66675"/>
                    <a:gd name="connsiteX57" fmla="*/ 7048 w 31146"/>
                    <a:gd name="connsiteY57" fmla="*/ 13716 h 66675"/>
                    <a:gd name="connsiteX58" fmla="*/ 8096 w 31146"/>
                    <a:gd name="connsiteY58" fmla="*/ 16002 h 66675"/>
                    <a:gd name="connsiteX59" fmla="*/ 7334 w 31146"/>
                    <a:gd name="connsiteY59" fmla="*/ 16383 h 66675"/>
                    <a:gd name="connsiteX60" fmla="*/ 5239 w 31146"/>
                    <a:gd name="connsiteY60" fmla="*/ 11811 h 66675"/>
                    <a:gd name="connsiteX61" fmla="*/ 4191 w 31146"/>
                    <a:gd name="connsiteY61" fmla="*/ 9525 h 66675"/>
                    <a:gd name="connsiteX62" fmla="*/ 4953 w 31146"/>
                    <a:gd name="connsiteY62" fmla="*/ 9144 h 66675"/>
                    <a:gd name="connsiteX63" fmla="*/ 6001 w 31146"/>
                    <a:gd name="connsiteY63" fmla="*/ 11430 h 66675"/>
                    <a:gd name="connsiteX64" fmla="*/ 5239 w 31146"/>
                    <a:gd name="connsiteY64" fmla="*/ 11811 h 66675"/>
                    <a:gd name="connsiteX65" fmla="*/ 3143 w 31146"/>
                    <a:gd name="connsiteY65" fmla="*/ 7239 h 66675"/>
                    <a:gd name="connsiteX66" fmla="*/ 2096 w 31146"/>
                    <a:gd name="connsiteY66" fmla="*/ 4953 h 66675"/>
                    <a:gd name="connsiteX67" fmla="*/ 2857 w 31146"/>
                    <a:gd name="connsiteY67" fmla="*/ 4572 h 66675"/>
                    <a:gd name="connsiteX68" fmla="*/ 3905 w 31146"/>
                    <a:gd name="connsiteY68" fmla="*/ 6858 h 66675"/>
                    <a:gd name="connsiteX69" fmla="*/ 3143 w 31146"/>
                    <a:gd name="connsiteY69" fmla="*/ 7239 h 66675"/>
                    <a:gd name="connsiteX70" fmla="*/ 1048 w 31146"/>
                    <a:gd name="connsiteY70" fmla="*/ 2667 h 66675"/>
                    <a:gd name="connsiteX71" fmla="*/ 0 w 31146"/>
                    <a:gd name="connsiteY71" fmla="*/ 381 h 66675"/>
                    <a:gd name="connsiteX72" fmla="*/ 762 w 31146"/>
                    <a:gd name="connsiteY72" fmla="*/ 0 h 66675"/>
                    <a:gd name="connsiteX73" fmla="*/ 1810 w 31146"/>
                    <a:gd name="connsiteY73" fmla="*/ 2286 h 66675"/>
                    <a:gd name="connsiteX74" fmla="*/ 1048 w 31146"/>
                    <a:gd name="connsiteY74" fmla="*/ 2667 h 66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1146" h="66675"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C08CE7EB-35F6-B32A-2274-D976D09496E0}"/>
                    </a:ext>
                  </a:extLst>
                </p:cNvPr>
                <p:cNvSpPr/>
                <p:nvPr/>
              </p:nvSpPr>
              <p:spPr>
                <a:xfrm>
                  <a:off x="7211948" y="5244846"/>
                  <a:ext cx="30860" cy="66008"/>
                </a:xfrm>
                <a:custGeom>
                  <a:avLst/>
                  <a:gdLst>
                    <a:gd name="connsiteX0" fmla="*/ 30099 w 30860"/>
                    <a:gd name="connsiteY0" fmla="*/ 66008 h 66008"/>
                    <a:gd name="connsiteX1" fmla="*/ 29337 w 30860"/>
                    <a:gd name="connsiteY1" fmla="*/ 64389 h 66008"/>
                    <a:gd name="connsiteX2" fmla="*/ 30099 w 30860"/>
                    <a:gd name="connsiteY2" fmla="*/ 64008 h 66008"/>
                    <a:gd name="connsiteX3" fmla="*/ 30861 w 30860"/>
                    <a:gd name="connsiteY3" fmla="*/ 65627 h 66008"/>
                    <a:gd name="connsiteX4" fmla="*/ 30099 w 30860"/>
                    <a:gd name="connsiteY4" fmla="*/ 66008 h 66008"/>
                    <a:gd name="connsiteX5" fmla="*/ 28289 w 30860"/>
                    <a:gd name="connsiteY5" fmla="*/ 62103 h 66008"/>
                    <a:gd name="connsiteX6" fmla="*/ 27241 w 30860"/>
                    <a:gd name="connsiteY6" fmla="*/ 59817 h 66008"/>
                    <a:gd name="connsiteX7" fmla="*/ 28004 w 30860"/>
                    <a:gd name="connsiteY7" fmla="*/ 59436 h 66008"/>
                    <a:gd name="connsiteX8" fmla="*/ 29051 w 30860"/>
                    <a:gd name="connsiteY8" fmla="*/ 61722 h 66008"/>
                    <a:gd name="connsiteX9" fmla="*/ 28289 w 30860"/>
                    <a:gd name="connsiteY9" fmla="*/ 62103 h 66008"/>
                    <a:gd name="connsiteX10" fmla="*/ 26194 w 30860"/>
                    <a:gd name="connsiteY10" fmla="*/ 57531 h 66008"/>
                    <a:gd name="connsiteX11" fmla="*/ 25146 w 30860"/>
                    <a:gd name="connsiteY11" fmla="*/ 55245 h 66008"/>
                    <a:gd name="connsiteX12" fmla="*/ 25908 w 30860"/>
                    <a:gd name="connsiteY12" fmla="*/ 54864 h 66008"/>
                    <a:gd name="connsiteX13" fmla="*/ 26956 w 30860"/>
                    <a:gd name="connsiteY13" fmla="*/ 57150 h 66008"/>
                    <a:gd name="connsiteX14" fmla="*/ 26194 w 30860"/>
                    <a:gd name="connsiteY14" fmla="*/ 57531 h 66008"/>
                    <a:gd name="connsiteX15" fmla="*/ 24098 w 30860"/>
                    <a:gd name="connsiteY15" fmla="*/ 52959 h 66008"/>
                    <a:gd name="connsiteX16" fmla="*/ 23050 w 30860"/>
                    <a:gd name="connsiteY16" fmla="*/ 50673 h 66008"/>
                    <a:gd name="connsiteX17" fmla="*/ 23813 w 30860"/>
                    <a:gd name="connsiteY17" fmla="*/ 50292 h 66008"/>
                    <a:gd name="connsiteX18" fmla="*/ 24860 w 30860"/>
                    <a:gd name="connsiteY18" fmla="*/ 52578 h 66008"/>
                    <a:gd name="connsiteX19" fmla="*/ 24098 w 30860"/>
                    <a:gd name="connsiteY19" fmla="*/ 52959 h 66008"/>
                    <a:gd name="connsiteX20" fmla="*/ 22003 w 30860"/>
                    <a:gd name="connsiteY20" fmla="*/ 48387 h 66008"/>
                    <a:gd name="connsiteX21" fmla="*/ 20955 w 30860"/>
                    <a:gd name="connsiteY21" fmla="*/ 46101 h 66008"/>
                    <a:gd name="connsiteX22" fmla="*/ 21717 w 30860"/>
                    <a:gd name="connsiteY22" fmla="*/ 45720 h 66008"/>
                    <a:gd name="connsiteX23" fmla="*/ 22765 w 30860"/>
                    <a:gd name="connsiteY23" fmla="*/ 48006 h 66008"/>
                    <a:gd name="connsiteX24" fmla="*/ 22003 w 30860"/>
                    <a:gd name="connsiteY24" fmla="*/ 48387 h 66008"/>
                    <a:gd name="connsiteX25" fmla="*/ 19907 w 30860"/>
                    <a:gd name="connsiteY25" fmla="*/ 43815 h 66008"/>
                    <a:gd name="connsiteX26" fmla="*/ 18860 w 30860"/>
                    <a:gd name="connsiteY26" fmla="*/ 41529 h 66008"/>
                    <a:gd name="connsiteX27" fmla="*/ 19621 w 30860"/>
                    <a:gd name="connsiteY27" fmla="*/ 41148 h 66008"/>
                    <a:gd name="connsiteX28" fmla="*/ 20669 w 30860"/>
                    <a:gd name="connsiteY28" fmla="*/ 43434 h 66008"/>
                    <a:gd name="connsiteX29" fmla="*/ 19907 w 30860"/>
                    <a:gd name="connsiteY29" fmla="*/ 43815 h 66008"/>
                    <a:gd name="connsiteX30" fmla="*/ 17812 w 30860"/>
                    <a:gd name="connsiteY30" fmla="*/ 39243 h 66008"/>
                    <a:gd name="connsiteX31" fmla="*/ 16764 w 30860"/>
                    <a:gd name="connsiteY31" fmla="*/ 36957 h 66008"/>
                    <a:gd name="connsiteX32" fmla="*/ 17526 w 30860"/>
                    <a:gd name="connsiteY32" fmla="*/ 36576 h 66008"/>
                    <a:gd name="connsiteX33" fmla="*/ 18574 w 30860"/>
                    <a:gd name="connsiteY33" fmla="*/ 38862 h 66008"/>
                    <a:gd name="connsiteX34" fmla="*/ 17812 w 30860"/>
                    <a:gd name="connsiteY34" fmla="*/ 39243 h 66008"/>
                    <a:gd name="connsiteX35" fmla="*/ 15716 w 30860"/>
                    <a:gd name="connsiteY35" fmla="*/ 34671 h 66008"/>
                    <a:gd name="connsiteX36" fmla="*/ 14669 w 30860"/>
                    <a:gd name="connsiteY36" fmla="*/ 32385 h 66008"/>
                    <a:gd name="connsiteX37" fmla="*/ 15430 w 30860"/>
                    <a:gd name="connsiteY37" fmla="*/ 32004 h 66008"/>
                    <a:gd name="connsiteX38" fmla="*/ 16478 w 30860"/>
                    <a:gd name="connsiteY38" fmla="*/ 34290 h 66008"/>
                    <a:gd name="connsiteX39" fmla="*/ 15716 w 30860"/>
                    <a:gd name="connsiteY39" fmla="*/ 34671 h 66008"/>
                    <a:gd name="connsiteX40" fmla="*/ 13621 w 30860"/>
                    <a:gd name="connsiteY40" fmla="*/ 30099 h 66008"/>
                    <a:gd name="connsiteX41" fmla="*/ 12573 w 30860"/>
                    <a:gd name="connsiteY41" fmla="*/ 27813 h 66008"/>
                    <a:gd name="connsiteX42" fmla="*/ 13335 w 30860"/>
                    <a:gd name="connsiteY42" fmla="*/ 27432 h 66008"/>
                    <a:gd name="connsiteX43" fmla="*/ 14383 w 30860"/>
                    <a:gd name="connsiteY43" fmla="*/ 29718 h 66008"/>
                    <a:gd name="connsiteX44" fmla="*/ 13621 w 30860"/>
                    <a:gd name="connsiteY44" fmla="*/ 30099 h 66008"/>
                    <a:gd name="connsiteX45" fmla="*/ 11525 w 30860"/>
                    <a:gd name="connsiteY45" fmla="*/ 25527 h 66008"/>
                    <a:gd name="connsiteX46" fmla="*/ 10478 w 30860"/>
                    <a:gd name="connsiteY46" fmla="*/ 23241 h 66008"/>
                    <a:gd name="connsiteX47" fmla="*/ 11239 w 30860"/>
                    <a:gd name="connsiteY47" fmla="*/ 22860 h 66008"/>
                    <a:gd name="connsiteX48" fmla="*/ 12287 w 30860"/>
                    <a:gd name="connsiteY48" fmla="*/ 25146 h 66008"/>
                    <a:gd name="connsiteX49" fmla="*/ 11525 w 30860"/>
                    <a:gd name="connsiteY49" fmla="*/ 25527 h 66008"/>
                    <a:gd name="connsiteX50" fmla="*/ 9430 w 30860"/>
                    <a:gd name="connsiteY50" fmla="*/ 20955 h 66008"/>
                    <a:gd name="connsiteX51" fmla="*/ 8382 w 30860"/>
                    <a:gd name="connsiteY51" fmla="*/ 18669 h 66008"/>
                    <a:gd name="connsiteX52" fmla="*/ 9144 w 30860"/>
                    <a:gd name="connsiteY52" fmla="*/ 18288 h 66008"/>
                    <a:gd name="connsiteX53" fmla="*/ 10192 w 30860"/>
                    <a:gd name="connsiteY53" fmla="*/ 20574 h 66008"/>
                    <a:gd name="connsiteX54" fmla="*/ 9430 w 30860"/>
                    <a:gd name="connsiteY54" fmla="*/ 20955 h 66008"/>
                    <a:gd name="connsiteX55" fmla="*/ 7334 w 30860"/>
                    <a:gd name="connsiteY55" fmla="*/ 16383 h 66008"/>
                    <a:gd name="connsiteX56" fmla="*/ 6287 w 30860"/>
                    <a:gd name="connsiteY56" fmla="*/ 14097 h 66008"/>
                    <a:gd name="connsiteX57" fmla="*/ 7048 w 30860"/>
                    <a:gd name="connsiteY57" fmla="*/ 13716 h 66008"/>
                    <a:gd name="connsiteX58" fmla="*/ 8096 w 30860"/>
                    <a:gd name="connsiteY58" fmla="*/ 16002 h 66008"/>
                    <a:gd name="connsiteX59" fmla="*/ 7334 w 30860"/>
                    <a:gd name="connsiteY59" fmla="*/ 16383 h 66008"/>
                    <a:gd name="connsiteX60" fmla="*/ 5239 w 30860"/>
                    <a:gd name="connsiteY60" fmla="*/ 11811 h 66008"/>
                    <a:gd name="connsiteX61" fmla="*/ 4191 w 30860"/>
                    <a:gd name="connsiteY61" fmla="*/ 9525 h 66008"/>
                    <a:gd name="connsiteX62" fmla="*/ 4953 w 30860"/>
                    <a:gd name="connsiteY62" fmla="*/ 9144 h 66008"/>
                    <a:gd name="connsiteX63" fmla="*/ 6001 w 30860"/>
                    <a:gd name="connsiteY63" fmla="*/ 11430 h 66008"/>
                    <a:gd name="connsiteX64" fmla="*/ 5239 w 30860"/>
                    <a:gd name="connsiteY64" fmla="*/ 11811 h 66008"/>
                    <a:gd name="connsiteX65" fmla="*/ 3143 w 30860"/>
                    <a:gd name="connsiteY65" fmla="*/ 7239 h 66008"/>
                    <a:gd name="connsiteX66" fmla="*/ 2096 w 30860"/>
                    <a:gd name="connsiteY66" fmla="*/ 4953 h 66008"/>
                    <a:gd name="connsiteX67" fmla="*/ 2857 w 30860"/>
                    <a:gd name="connsiteY67" fmla="*/ 4572 h 66008"/>
                    <a:gd name="connsiteX68" fmla="*/ 3905 w 30860"/>
                    <a:gd name="connsiteY68" fmla="*/ 6858 h 66008"/>
                    <a:gd name="connsiteX69" fmla="*/ 3143 w 30860"/>
                    <a:gd name="connsiteY69" fmla="*/ 7239 h 66008"/>
                    <a:gd name="connsiteX70" fmla="*/ 1048 w 30860"/>
                    <a:gd name="connsiteY70" fmla="*/ 2667 h 66008"/>
                    <a:gd name="connsiteX71" fmla="*/ 0 w 30860"/>
                    <a:gd name="connsiteY71" fmla="*/ 381 h 66008"/>
                    <a:gd name="connsiteX72" fmla="*/ 762 w 30860"/>
                    <a:gd name="connsiteY72" fmla="*/ 0 h 66008"/>
                    <a:gd name="connsiteX73" fmla="*/ 1810 w 30860"/>
                    <a:gd name="connsiteY73" fmla="*/ 2286 h 66008"/>
                    <a:gd name="connsiteX74" fmla="*/ 1048 w 30860"/>
                    <a:gd name="connsiteY74" fmla="*/ 2667 h 66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860" h="66008">
                      <a:moveTo>
                        <a:pt x="30099" y="66008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0861" y="65627"/>
                      </a:lnTo>
                      <a:lnTo>
                        <a:pt x="30099" y="66008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6" name="Freeform: Shape 385">
                  <a:extLst>
                    <a:ext uri="{FF2B5EF4-FFF2-40B4-BE49-F238E27FC236}">
                      <a16:creationId xmlns:a16="http://schemas.microsoft.com/office/drawing/2014/main" id="{744D9955-DC45-7DA1-EB1D-B3E37947BC9B}"/>
                    </a:ext>
                  </a:extLst>
                </p:cNvPr>
                <p:cNvSpPr/>
                <p:nvPr/>
              </p:nvSpPr>
              <p:spPr>
                <a:xfrm>
                  <a:off x="7204233" y="5249227"/>
                  <a:ext cx="29051" cy="62102"/>
                </a:xfrm>
                <a:custGeom>
                  <a:avLst/>
                  <a:gdLst>
                    <a:gd name="connsiteX0" fmla="*/ 28289 w 29051"/>
                    <a:gd name="connsiteY0" fmla="*/ 62103 h 62102"/>
                    <a:gd name="connsiteX1" fmla="*/ 27241 w 29051"/>
                    <a:gd name="connsiteY1" fmla="*/ 59817 h 62102"/>
                    <a:gd name="connsiteX2" fmla="*/ 28004 w 29051"/>
                    <a:gd name="connsiteY2" fmla="*/ 59436 h 62102"/>
                    <a:gd name="connsiteX3" fmla="*/ 29051 w 29051"/>
                    <a:gd name="connsiteY3" fmla="*/ 61722 h 62102"/>
                    <a:gd name="connsiteX4" fmla="*/ 28289 w 29051"/>
                    <a:gd name="connsiteY4" fmla="*/ 62103 h 62102"/>
                    <a:gd name="connsiteX5" fmla="*/ 26194 w 29051"/>
                    <a:gd name="connsiteY5" fmla="*/ 57531 h 62102"/>
                    <a:gd name="connsiteX6" fmla="*/ 25146 w 29051"/>
                    <a:gd name="connsiteY6" fmla="*/ 55245 h 62102"/>
                    <a:gd name="connsiteX7" fmla="*/ 25908 w 29051"/>
                    <a:gd name="connsiteY7" fmla="*/ 54864 h 62102"/>
                    <a:gd name="connsiteX8" fmla="*/ 26956 w 29051"/>
                    <a:gd name="connsiteY8" fmla="*/ 57150 h 62102"/>
                    <a:gd name="connsiteX9" fmla="*/ 26194 w 29051"/>
                    <a:gd name="connsiteY9" fmla="*/ 57531 h 62102"/>
                    <a:gd name="connsiteX10" fmla="*/ 24098 w 29051"/>
                    <a:gd name="connsiteY10" fmla="*/ 52959 h 62102"/>
                    <a:gd name="connsiteX11" fmla="*/ 23050 w 29051"/>
                    <a:gd name="connsiteY11" fmla="*/ 50673 h 62102"/>
                    <a:gd name="connsiteX12" fmla="*/ 23813 w 29051"/>
                    <a:gd name="connsiteY12" fmla="*/ 50292 h 62102"/>
                    <a:gd name="connsiteX13" fmla="*/ 24860 w 29051"/>
                    <a:gd name="connsiteY13" fmla="*/ 52578 h 62102"/>
                    <a:gd name="connsiteX14" fmla="*/ 24098 w 29051"/>
                    <a:gd name="connsiteY14" fmla="*/ 52959 h 62102"/>
                    <a:gd name="connsiteX15" fmla="*/ 22003 w 29051"/>
                    <a:gd name="connsiteY15" fmla="*/ 48387 h 62102"/>
                    <a:gd name="connsiteX16" fmla="*/ 20955 w 29051"/>
                    <a:gd name="connsiteY16" fmla="*/ 46101 h 62102"/>
                    <a:gd name="connsiteX17" fmla="*/ 21717 w 29051"/>
                    <a:gd name="connsiteY17" fmla="*/ 45720 h 62102"/>
                    <a:gd name="connsiteX18" fmla="*/ 22765 w 29051"/>
                    <a:gd name="connsiteY18" fmla="*/ 48006 h 62102"/>
                    <a:gd name="connsiteX19" fmla="*/ 22003 w 29051"/>
                    <a:gd name="connsiteY19" fmla="*/ 48387 h 62102"/>
                    <a:gd name="connsiteX20" fmla="*/ 19907 w 29051"/>
                    <a:gd name="connsiteY20" fmla="*/ 43815 h 62102"/>
                    <a:gd name="connsiteX21" fmla="*/ 18859 w 29051"/>
                    <a:gd name="connsiteY21" fmla="*/ 41529 h 62102"/>
                    <a:gd name="connsiteX22" fmla="*/ 19621 w 29051"/>
                    <a:gd name="connsiteY22" fmla="*/ 41148 h 62102"/>
                    <a:gd name="connsiteX23" fmla="*/ 20669 w 29051"/>
                    <a:gd name="connsiteY23" fmla="*/ 43434 h 62102"/>
                    <a:gd name="connsiteX24" fmla="*/ 19907 w 29051"/>
                    <a:gd name="connsiteY24" fmla="*/ 43815 h 62102"/>
                    <a:gd name="connsiteX25" fmla="*/ 17812 w 29051"/>
                    <a:gd name="connsiteY25" fmla="*/ 39243 h 62102"/>
                    <a:gd name="connsiteX26" fmla="*/ 16764 w 29051"/>
                    <a:gd name="connsiteY26" fmla="*/ 36957 h 62102"/>
                    <a:gd name="connsiteX27" fmla="*/ 17526 w 29051"/>
                    <a:gd name="connsiteY27" fmla="*/ 36576 h 62102"/>
                    <a:gd name="connsiteX28" fmla="*/ 18574 w 29051"/>
                    <a:gd name="connsiteY28" fmla="*/ 38862 h 62102"/>
                    <a:gd name="connsiteX29" fmla="*/ 17812 w 29051"/>
                    <a:gd name="connsiteY29" fmla="*/ 39243 h 62102"/>
                    <a:gd name="connsiteX30" fmla="*/ 15716 w 29051"/>
                    <a:gd name="connsiteY30" fmla="*/ 34671 h 62102"/>
                    <a:gd name="connsiteX31" fmla="*/ 14669 w 29051"/>
                    <a:gd name="connsiteY31" fmla="*/ 32385 h 62102"/>
                    <a:gd name="connsiteX32" fmla="*/ 15430 w 29051"/>
                    <a:gd name="connsiteY32" fmla="*/ 32004 h 62102"/>
                    <a:gd name="connsiteX33" fmla="*/ 16478 w 29051"/>
                    <a:gd name="connsiteY33" fmla="*/ 34290 h 62102"/>
                    <a:gd name="connsiteX34" fmla="*/ 15716 w 29051"/>
                    <a:gd name="connsiteY34" fmla="*/ 34671 h 62102"/>
                    <a:gd name="connsiteX35" fmla="*/ 13621 w 29051"/>
                    <a:gd name="connsiteY35" fmla="*/ 30099 h 62102"/>
                    <a:gd name="connsiteX36" fmla="*/ 12573 w 29051"/>
                    <a:gd name="connsiteY36" fmla="*/ 27813 h 62102"/>
                    <a:gd name="connsiteX37" fmla="*/ 13335 w 29051"/>
                    <a:gd name="connsiteY37" fmla="*/ 27432 h 62102"/>
                    <a:gd name="connsiteX38" fmla="*/ 14383 w 29051"/>
                    <a:gd name="connsiteY38" fmla="*/ 29718 h 62102"/>
                    <a:gd name="connsiteX39" fmla="*/ 13621 w 29051"/>
                    <a:gd name="connsiteY39" fmla="*/ 30099 h 62102"/>
                    <a:gd name="connsiteX40" fmla="*/ 11525 w 29051"/>
                    <a:gd name="connsiteY40" fmla="*/ 25527 h 62102"/>
                    <a:gd name="connsiteX41" fmla="*/ 10478 w 29051"/>
                    <a:gd name="connsiteY41" fmla="*/ 23241 h 62102"/>
                    <a:gd name="connsiteX42" fmla="*/ 11239 w 29051"/>
                    <a:gd name="connsiteY42" fmla="*/ 22860 h 62102"/>
                    <a:gd name="connsiteX43" fmla="*/ 12287 w 29051"/>
                    <a:gd name="connsiteY43" fmla="*/ 25146 h 62102"/>
                    <a:gd name="connsiteX44" fmla="*/ 11525 w 29051"/>
                    <a:gd name="connsiteY44" fmla="*/ 25527 h 62102"/>
                    <a:gd name="connsiteX45" fmla="*/ 9430 w 29051"/>
                    <a:gd name="connsiteY45" fmla="*/ 20955 h 62102"/>
                    <a:gd name="connsiteX46" fmla="*/ 8382 w 29051"/>
                    <a:gd name="connsiteY46" fmla="*/ 18669 h 62102"/>
                    <a:gd name="connsiteX47" fmla="*/ 9144 w 29051"/>
                    <a:gd name="connsiteY47" fmla="*/ 18288 h 62102"/>
                    <a:gd name="connsiteX48" fmla="*/ 10192 w 29051"/>
                    <a:gd name="connsiteY48" fmla="*/ 20574 h 62102"/>
                    <a:gd name="connsiteX49" fmla="*/ 9430 w 29051"/>
                    <a:gd name="connsiteY49" fmla="*/ 20955 h 62102"/>
                    <a:gd name="connsiteX50" fmla="*/ 7334 w 29051"/>
                    <a:gd name="connsiteY50" fmla="*/ 16383 h 62102"/>
                    <a:gd name="connsiteX51" fmla="*/ 6287 w 29051"/>
                    <a:gd name="connsiteY51" fmla="*/ 14097 h 62102"/>
                    <a:gd name="connsiteX52" fmla="*/ 7048 w 29051"/>
                    <a:gd name="connsiteY52" fmla="*/ 13716 h 62102"/>
                    <a:gd name="connsiteX53" fmla="*/ 8096 w 29051"/>
                    <a:gd name="connsiteY53" fmla="*/ 16002 h 62102"/>
                    <a:gd name="connsiteX54" fmla="*/ 7334 w 29051"/>
                    <a:gd name="connsiteY54" fmla="*/ 16383 h 62102"/>
                    <a:gd name="connsiteX55" fmla="*/ 5239 w 29051"/>
                    <a:gd name="connsiteY55" fmla="*/ 11811 h 62102"/>
                    <a:gd name="connsiteX56" fmla="*/ 4191 w 29051"/>
                    <a:gd name="connsiteY56" fmla="*/ 9525 h 62102"/>
                    <a:gd name="connsiteX57" fmla="*/ 4953 w 29051"/>
                    <a:gd name="connsiteY57" fmla="*/ 9144 h 62102"/>
                    <a:gd name="connsiteX58" fmla="*/ 6001 w 29051"/>
                    <a:gd name="connsiteY58" fmla="*/ 11430 h 62102"/>
                    <a:gd name="connsiteX59" fmla="*/ 5239 w 29051"/>
                    <a:gd name="connsiteY59" fmla="*/ 11811 h 62102"/>
                    <a:gd name="connsiteX60" fmla="*/ 3143 w 29051"/>
                    <a:gd name="connsiteY60" fmla="*/ 7239 h 62102"/>
                    <a:gd name="connsiteX61" fmla="*/ 2096 w 29051"/>
                    <a:gd name="connsiteY61" fmla="*/ 4953 h 62102"/>
                    <a:gd name="connsiteX62" fmla="*/ 2857 w 29051"/>
                    <a:gd name="connsiteY62" fmla="*/ 4572 h 62102"/>
                    <a:gd name="connsiteX63" fmla="*/ 3905 w 29051"/>
                    <a:gd name="connsiteY63" fmla="*/ 6858 h 62102"/>
                    <a:gd name="connsiteX64" fmla="*/ 3143 w 29051"/>
                    <a:gd name="connsiteY64" fmla="*/ 7239 h 62102"/>
                    <a:gd name="connsiteX65" fmla="*/ 1048 w 29051"/>
                    <a:gd name="connsiteY65" fmla="*/ 2667 h 62102"/>
                    <a:gd name="connsiteX66" fmla="*/ 0 w 29051"/>
                    <a:gd name="connsiteY66" fmla="*/ 381 h 62102"/>
                    <a:gd name="connsiteX67" fmla="*/ 762 w 29051"/>
                    <a:gd name="connsiteY67" fmla="*/ 0 h 62102"/>
                    <a:gd name="connsiteX68" fmla="*/ 1810 w 29051"/>
                    <a:gd name="connsiteY68" fmla="*/ 2286 h 62102"/>
                    <a:gd name="connsiteX69" fmla="*/ 1048 w 29051"/>
                    <a:gd name="connsiteY69" fmla="*/ 2667 h 62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29051" h="62102"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C27FDC46-709D-2AED-E505-07DE08FD476B}"/>
                    </a:ext>
                  </a:extLst>
                </p:cNvPr>
                <p:cNvSpPr/>
                <p:nvPr/>
              </p:nvSpPr>
              <p:spPr>
                <a:xfrm>
                  <a:off x="7239858" y="5196585"/>
                  <a:ext cx="11997" cy="13747"/>
                </a:xfrm>
                <a:custGeom>
                  <a:avLst/>
                  <a:gdLst>
                    <a:gd name="connsiteX0" fmla="*/ 189 w 11997"/>
                    <a:gd name="connsiteY0" fmla="*/ 4350 h 13747"/>
                    <a:gd name="connsiteX1" fmla="*/ 1998 w 11997"/>
                    <a:gd name="connsiteY1" fmla="*/ 921 h 13747"/>
                    <a:gd name="connsiteX2" fmla="*/ 1998 w 11997"/>
                    <a:gd name="connsiteY2" fmla="*/ 921 h 13747"/>
                    <a:gd name="connsiteX3" fmla="*/ 5904 w 11997"/>
                    <a:gd name="connsiteY3" fmla="*/ 540 h 13747"/>
                    <a:gd name="connsiteX4" fmla="*/ 11809 w 11997"/>
                    <a:gd name="connsiteY4" fmla="*/ 9303 h 13747"/>
                    <a:gd name="connsiteX5" fmla="*/ 10000 w 11997"/>
                    <a:gd name="connsiteY5" fmla="*/ 12827 h 13747"/>
                    <a:gd name="connsiteX6" fmla="*/ 10000 w 11997"/>
                    <a:gd name="connsiteY6" fmla="*/ 12827 h 13747"/>
                    <a:gd name="connsiteX7" fmla="*/ 6094 w 11997"/>
                    <a:gd name="connsiteY7" fmla="*/ 13208 h 13747"/>
                    <a:gd name="connsiteX8" fmla="*/ 189 w 11997"/>
                    <a:gd name="connsiteY8" fmla="*/ 4445 h 13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97" h="13747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522" y="-127"/>
                        <a:pt x="5332" y="-317"/>
                        <a:pt x="5904" y="540"/>
                      </a:cubicBezTo>
                      <a:lnTo>
                        <a:pt x="11809" y="9303"/>
                      </a:lnTo>
                      <a:cubicBezTo>
                        <a:pt x="12381" y="10160"/>
                        <a:pt x="11619" y="11684"/>
                        <a:pt x="10000" y="12827"/>
                      </a:cubicBezTo>
                      <a:lnTo>
                        <a:pt x="10000" y="12827"/>
                      </a:lnTo>
                      <a:cubicBezTo>
                        <a:pt x="8476" y="13875"/>
                        <a:pt x="6666" y="14065"/>
                        <a:pt x="6094" y="13208"/>
                      </a:cubicBezTo>
                      <a:lnTo>
                        <a:pt x="189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9C620F6A-04A8-D13D-7558-EA7AD51D829F}"/>
                    </a:ext>
                  </a:extLst>
                </p:cNvPr>
                <p:cNvSpPr/>
                <p:nvPr/>
              </p:nvSpPr>
              <p:spPr>
                <a:xfrm>
                  <a:off x="7252267" y="5186276"/>
                  <a:ext cx="12517" cy="13507"/>
                </a:xfrm>
                <a:custGeom>
                  <a:avLst/>
                  <a:gdLst>
                    <a:gd name="connsiteX0" fmla="*/ 258 w 12517"/>
                    <a:gd name="connsiteY0" fmla="*/ 4753 h 13507"/>
                    <a:gd name="connsiteX1" fmla="*/ 1782 w 12517"/>
                    <a:gd name="connsiteY1" fmla="*/ 1134 h 13507"/>
                    <a:gd name="connsiteX2" fmla="*/ 1782 w 12517"/>
                    <a:gd name="connsiteY2" fmla="*/ 1134 h 13507"/>
                    <a:gd name="connsiteX3" fmla="*/ 5687 w 12517"/>
                    <a:gd name="connsiteY3" fmla="*/ 467 h 13507"/>
                    <a:gd name="connsiteX4" fmla="*/ 12259 w 12517"/>
                    <a:gd name="connsiteY4" fmla="*/ 8754 h 13507"/>
                    <a:gd name="connsiteX5" fmla="*/ 10735 w 12517"/>
                    <a:gd name="connsiteY5" fmla="*/ 12373 h 13507"/>
                    <a:gd name="connsiteX6" fmla="*/ 10735 w 12517"/>
                    <a:gd name="connsiteY6" fmla="*/ 12373 h 13507"/>
                    <a:gd name="connsiteX7" fmla="*/ 6925 w 12517"/>
                    <a:gd name="connsiteY7" fmla="*/ 13040 h 13507"/>
                    <a:gd name="connsiteX8" fmla="*/ 353 w 12517"/>
                    <a:gd name="connsiteY8" fmla="*/ 4753 h 13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17" h="13507">
                      <a:moveTo>
                        <a:pt x="258" y="4753"/>
                      </a:moveTo>
                      <a:cubicBezTo>
                        <a:pt x="-409" y="3896"/>
                        <a:pt x="258" y="2372"/>
                        <a:pt x="1782" y="1134"/>
                      </a:cubicBezTo>
                      <a:lnTo>
                        <a:pt x="1782" y="1134"/>
                      </a:lnTo>
                      <a:cubicBezTo>
                        <a:pt x="3306" y="-9"/>
                        <a:pt x="5021" y="-390"/>
                        <a:pt x="5687" y="467"/>
                      </a:cubicBezTo>
                      <a:lnTo>
                        <a:pt x="12259" y="8754"/>
                      </a:lnTo>
                      <a:cubicBezTo>
                        <a:pt x="12926" y="9516"/>
                        <a:pt x="12259" y="11135"/>
                        <a:pt x="10735" y="12373"/>
                      </a:cubicBezTo>
                      <a:lnTo>
                        <a:pt x="10735" y="12373"/>
                      </a:lnTo>
                      <a:cubicBezTo>
                        <a:pt x="9211" y="13516"/>
                        <a:pt x="7497" y="13897"/>
                        <a:pt x="6925" y="13040"/>
                      </a:cubicBezTo>
                      <a:lnTo>
                        <a:pt x="353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E14E4B51-6CF1-6F10-8AA0-CAD71DE77FD6}"/>
                    </a:ext>
                  </a:extLst>
                </p:cNvPr>
                <p:cNvSpPr/>
                <p:nvPr/>
              </p:nvSpPr>
              <p:spPr>
                <a:xfrm>
                  <a:off x="7225190" y="5205920"/>
                  <a:ext cx="12082" cy="13748"/>
                </a:xfrm>
                <a:custGeom>
                  <a:avLst/>
                  <a:gdLst>
                    <a:gd name="connsiteX0" fmla="*/ 189 w 12082"/>
                    <a:gd name="connsiteY0" fmla="*/ 4350 h 13748"/>
                    <a:gd name="connsiteX1" fmla="*/ 1998 w 12082"/>
                    <a:gd name="connsiteY1" fmla="*/ 921 h 13748"/>
                    <a:gd name="connsiteX2" fmla="*/ 1998 w 12082"/>
                    <a:gd name="connsiteY2" fmla="*/ 921 h 13748"/>
                    <a:gd name="connsiteX3" fmla="*/ 5904 w 12082"/>
                    <a:gd name="connsiteY3" fmla="*/ 540 h 13748"/>
                    <a:gd name="connsiteX4" fmla="*/ 11904 w 12082"/>
                    <a:gd name="connsiteY4" fmla="*/ 9303 h 13748"/>
                    <a:gd name="connsiteX5" fmla="*/ 10094 w 12082"/>
                    <a:gd name="connsiteY5" fmla="*/ 12827 h 13748"/>
                    <a:gd name="connsiteX6" fmla="*/ 10094 w 12082"/>
                    <a:gd name="connsiteY6" fmla="*/ 12827 h 13748"/>
                    <a:gd name="connsiteX7" fmla="*/ 6189 w 12082"/>
                    <a:gd name="connsiteY7" fmla="*/ 13208 h 13748"/>
                    <a:gd name="connsiteX8" fmla="*/ 284 w 12082"/>
                    <a:gd name="connsiteY8" fmla="*/ 4445 h 13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082" h="13748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618" y="-127"/>
                        <a:pt x="5332" y="-317"/>
                        <a:pt x="5904" y="540"/>
                      </a:cubicBezTo>
                      <a:lnTo>
                        <a:pt x="11904" y="9303"/>
                      </a:lnTo>
                      <a:cubicBezTo>
                        <a:pt x="12476" y="10160"/>
                        <a:pt x="11619" y="11684"/>
                        <a:pt x="10094" y="12827"/>
                      </a:cubicBezTo>
                      <a:lnTo>
                        <a:pt x="10094" y="12827"/>
                      </a:lnTo>
                      <a:cubicBezTo>
                        <a:pt x="8475" y="13875"/>
                        <a:pt x="6761" y="14065"/>
                        <a:pt x="6189" y="13208"/>
                      </a:cubicBezTo>
                      <a:lnTo>
                        <a:pt x="284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65D4D861-FD4E-1D6C-7C64-50F676A57AC3}"/>
                    </a:ext>
                  </a:extLst>
                </p:cNvPr>
                <p:cNvSpPr/>
                <p:nvPr/>
              </p:nvSpPr>
              <p:spPr>
                <a:xfrm>
                  <a:off x="7212293" y="5215554"/>
                  <a:ext cx="11217" cy="12291"/>
                </a:xfrm>
                <a:custGeom>
                  <a:avLst/>
                  <a:gdLst>
                    <a:gd name="connsiteX0" fmla="*/ 132 w 11217"/>
                    <a:gd name="connsiteY0" fmla="*/ 4241 h 12291"/>
                    <a:gd name="connsiteX1" fmla="*/ 2037 w 11217"/>
                    <a:gd name="connsiteY1" fmla="*/ 1002 h 12291"/>
                    <a:gd name="connsiteX2" fmla="*/ 2037 w 11217"/>
                    <a:gd name="connsiteY2" fmla="*/ 1002 h 12291"/>
                    <a:gd name="connsiteX3" fmla="*/ 5847 w 11217"/>
                    <a:gd name="connsiteY3" fmla="*/ 430 h 12291"/>
                    <a:gd name="connsiteX4" fmla="*/ 11085 w 11217"/>
                    <a:gd name="connsiteY4" fmla="*/ 8051 h 12291"/>
                    <a:gd name="connsiteX5" fmla="*/ 9180 w 11217"/>
                    <a:gd name="connsiteY5" fmla="*/ 11289 h 12291"/>
                    <a:gd name="connsiteX6" fmla="*/ 9180 w 11217"/>
                    <a:gd name="connsiteY6" fmla="*/ 11289 h 12291"/>
                    <a:gd name="connsiteX7" fmla="*/ 5371 w 11217"/>
                    <a:gd name="connsiteY7" fmla="*/ 11861 h 12291"/>
                    <a:gd name="connsiteX8" fmla="*/ 132 w 11217"/>
                    <a:gd name="connsiteY8" fmla="*/ 4241 h 12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17" h="12291">
                      <a:moveTo>
                        <a:pt x="132" y="4241"/>
                      </a:moveTo>
                      <a:cubicBezTo>
                        <a:pt x="-345" y="3478"/>
                        <a:pt x="513" y="2050"/>
                        <a:pt x="2037" y="1002"/>
                      </a:cubicBezTo>
                      <a:lnTo>
                        <a:pt x="2037" y="1002"/>
                      </a:lnTo>
                      <a:cubicBezTo>
                        <a:pt x="3561" y="-46"/>
                        <a:pt x="5275" y="-331"/>
                        <a:pt x="5847" y="430"/>
                      </a:cubicBezTo>
                      <a:lnTo>
                        <a:pt x="11085" y="8051"/>
                      </a:lnTo>
                      <a:cubicBezTo>
                        <a:pt x="11562" y="8812"/>
                        <a:pt x="10704" y="10241"/>
                        <a:pt x="9180" y="11289"/>
                      </a:cubicBezTo>
                      <a:lnTo>
                        <a:pt x="9180" y="11289"/>
                      </a:lnTo>
                      <a:cubicBezTo>
                        <a:pt x="7656" y="12337"/>
                        <a:pt x="5942" y="12623"/>
                        <a:pt x="5371" y="11861"/>
                      </a:cubicBezTo>
                      <a:lnTo>
                        <a:pt x="132" y="4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85B0064D-E8C9-FEF2-E122-5877EB68104C}"/>
                    </a:ext>
                  </a:extLst>
                </p:cNvPr>
                <p:cNvSpPr/>
                <p:nvPr/>
              </p:nvSpPr>
              <p:spPr>
                <a:xfrm>
                  <a:off x="7200063" y="5223414"/>
                  <a:ext cx="10248" cy="12477"/>
                </a:xfrm>
                <a:custGeom>
                  <a:avLst/>
                  <a:gdLst>
                    <a:gd name="connsiteX0" fmla="*/ 74 w 10248"/>
                    <a:gd name="connsiteY0" fmla="*/ 3524 h 12477"/>
                    <a:gd name="connsiteX1" fmla="*/ 2455 w 10248"/>
                    <a:gd name="connsiteY1" fmla="*/ 572 h 12477"/>
                    <a:gd name="connsiteX2" fmla="*/ 2455 w 10248"/>
                    <a:gd name="connsiteY2" fmla="*/ 572 h 12477"/>
                    <a:gd name="connsiteX3" fmla="*/ 6265 w 10248"/>
                    <a:gd name="connsiteY3" fmla="*/ 572 h 12477"/>
                    <a:gd name="connsiteX4" fmla="*/ 10170 w 10248"/>
                    <a:gd name="connsiteY4" fmla="*/ 8953 h 12477"/>
                    <a:gd name="connsiteX5" fmla="*/ 7789 w 10248"/>
                    <a:gd name="connsiteY5" fmla="*/ 11906 h 12477"/>
                    <a:gd name="connsiteX6" fmla="*/ 7789 w 10248"/>
                    <a:gd name="connsiteY6" fmla="*/ 11906 h 12477"/>
                    <a:gd name="connsiteX7" fmla="*/ 3979 w 10248"/>
                    <a:gd name="connsiteY7" fmla="*/ 11906 h 12477"/>
                    <a:gd name="connsiteX8" fmla="*/ 74 w 10248"/>
                    <a:gd name="connsiteY8" fmla="*/ 3524 h 1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48" h="12477">
                      <a:moveTo>
                        <a:pt x="74" y="3524"/>
                      </a:moveTo>
                      <a:cubicBezTo>
                        <a:pt x="-307" y="2762"/>
                        <a:pt x="836" y="1429"/>
                        <a:pt x="2455" y="572"/>
                      </a:cubicBezTo>
                      <a:lnTo>
                        <a:pt x="2455" y="572"/>
                      </a:lnTo>
                      <a:cubicBezTo>
                        <a:pt x="4169" y="-191"/>
                        <a:pt x="5884" y="-191"/>
                        <a:pt x="6265" y="572"/>
                      </a:cubicBezTo>
                      <a:lnTo>
                        <a:pt x="10170" y="8953"/>
                      </a:lnTo>
                      <a:cubicBezTo>
                        <a:pt x="10551" y="9716"/>
                        <a:pt x="9503" y="11049"/>
                        <a:pt x="7789" y="11906"/>
                      </a:cubicBezTo>
                      <a:lnTo>
                        <a:pt x="7789" y="11906"/>
                      </a:lnTo>
                      <a:cubicBezTo>
                        <a:pt x="6074" y="12668"/>
                        <a:pt x="4360" y="12668"/>
                        <a:pt x="3979" y="11906"/>
                      </a:cubicBezTo>
                      <a:lnTo>
                        <a:pt x="74" y="35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99C5B2C5-1266-F45F-5E07-E9275D69FC82}"/>
                    </a:ext>
                  </a:extLst>
                </p:cNvPr>
                <p:cNvSpPr/>
                <p:nvPr/>
              </p:nvSpPr>
              <p:spPr>
                <a:xfrm>
                  <a:off x="7185618" y="5230327"/>
                  <a:ext cx="9702" cy="12606"/>
                </a:xfrm>
                <a:custGeom>
                  <a:avLst/>
                  <a:gdLst>
                    <a:gd name="connsiteX0" fmla="*/ 41 w 9702"/>
                    <a:gd name="connsiteY0" fmla="*/ 2994 h 12606"/>
                    <a:gd name="connsiteX1" fmla="*/ 2803 w 9702"/>
                    <a:gd name="connsiteY1" fmla="*/ 327 h 12606"/>
                    <a:gd name="connsiteX2" fmla="*/ 2803 w 9702"/>
                    <a:gd name="connsiteY2" fmla="*/ 327 h 12606"/>
                    <a:gd name="connsiteX3" fmla="*/ 6613 w 9702"/>
                    <a:gd name="connsiteY3" fmla="*/ 803 h 12606"/>
                    <a:gd name="connsiteX4" fmla="*/ 9661 w 9702"/>
                    <a:gd name="connsiteY4" fmla="*/ 9566 h 12606"/>
                    <a:gd name="connsiteX5" fmla="*/ 6899 w 9702"/>
                    <a:gd name="connsiteY5" fmla="*/ 12233 h 12606"/>
                    <a:gd name="connsiteX6" fmla="*/ 6899 w 9702"/>
                    <a:gd name="connsiteY6" fmla="*/ 12233 h 12606"/>
                    <a:gd name="connsiteX7" fmla="*/ 3089 w 9702"/>
                    <a:gd name="connsiteY7" fmla="*/ 11852 h 12606"/>
                    <a:gd name="connsiteX8" fmla="*/ 41 w 9702"/>
                    <a:gd name="connsiteY8" fmla="*/ 3089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02" h="12606">
                      <a:moveTo>
                        <a:pt x="41" y="2994"/>
                      </a:moveTo>
                      <a:cubicBezTo>
                        <a:pt x="-245" y="2136"/>
                        <a:pt x="994" y="993"/>
                        <a:pt x="2803" y="327"/>
                      </a:cubicBezTo>
                      <a:lnTo>
                        <a:pt x="2803" y="327"/>
                      </a:lnTo>
                      <a:cubicBezTo>
                        <a:pt x="4613" y="-245"/>
                        <a:pt x="6328" y="-54"/>
                        <a:pt x="6613" y="803"/>
                      </a:cubicBezTo>
                      <a:lnTo>
                        <a:pt x="9661" y="9566"/>
                      </a:lnTo>
                      <a:cubicBezTo>
                        <a:pt x="9947" y="10423"/>
                        <a:pt x="8709" y="11661"/>
                        <a:pt x="6899" y="12233"/>
                      </a:cubicBezTo>
                      <a:lnTo>
                        <a:pt x="6899" y="12233"/>
                      </a:lnTo>
                      <a:cubicBezTo>
                        <a:pt x="5089" y="12900"/>
                        <a:pt x="3375" y="12614"/>
                        <a:pt x="3089" y="11852"/>
                      </a:cubicBezTo>
                      <a:lnTo>
                        <a:pt x="41" y="30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11" name="Graphic 36">
              <a:extLst>
                <a:ext uri="{FF2B5EF4-FFF2-40B4-BE49-F238E27FC236}">
                  <a16:creationId xmlns:a16="http://schemas.microsoft.com/office/drawing/2014/main" id="{0FAC2382-868E-8E84-10E3-5B767E78FED4}"/>
                </a:ext>
              </a:extLst>
            </p:cNvPr>
            <p:cNvGrpSpPr/>
            <p:nvPr/>
          </p:nvGrpSpPr>
          <p:grpSpPr>
            <a:xfrm>
              <a:off x="9340819" y="1283162"/>
              <a:ext cx="1655870" cy="1588659"/>
              <a:chOff x="7507794" y="1709838"/>
              <a:chExt cx="1146230" cy="1099705"/>
            </a:xfrm>
          </p:grpSpPr>
          <p:sp>
            <p:nvSpPr>
              <p:cNvPr id="354" name="Freeform: Shape 353">
                <a:extLst>
                  <a:ext uri="{FF2B5EF4-FFF2-40B4-BE49-F238E27FC236}">
                    <a16:creationId xmlns:a16="http://schemas.microsoft.com/office/drawing/2014/main" id="{55508362-BF88-E6CD-2A72-57FD3D476438}"/>
                  </a:ext>
                </a:extLst>
              </p:cNvPr>
              <p:cNvSpPr/>
              <p:nvPr/>
            </p:nvSpPr>
            <p:spPr>
              <a:xfrm>
                <a:off x="7577568" y="1869441"/>
                <a:ext cx="1023977" cy="878205"/>
              </a:xfrm>
              <a:custGeom>
                <a:avLst/>
                <a:gdLst>
                  <a:gd name="connsiteX0" fmla="*/ 23763 w 1023977"/>
                  <a:gd name="connsiteY0" fmla="*/ 872235 h 878205"/>
                  <a:gd name="connsiteX1" fmla="*/ 1015696 w 1023977"/>
                  <a:gd name="connsiteY1" fmla="*/ 24034 h 878205"/>
                  <a:gd name="connsiteX2" fmla="*/ 1021983 w 1023977"/>
                  <a:gd name="connsiteY2" fmla="*/ 2983 h 878205"/>
                  <a:gd name="connsiteX3" fmla="*/ 1012458 w 1023977"/>
                  <a:gd name="connsiteY3" fmla="*/ 126 h 878205"/>
                  <a:gd name="connsiteX4" fmla="*/ 1000265 w 1023977"/>
                  <a:gd name="connsiteY4" fmla="*/ 6031 h 878205"/>
                  <a:gd name="connsiteX5" fmla="*/ 8332 w 1023977"/>
                  <a:gd name="connsiteY5" fmla="*/ 854233 h 878205"/>
                  <a:gd name="connsiteX6" fmla="*/ 1950 w 1023977"/>
                  <a:gd name="connsiteY6" fmla="*/ 875188 h 878205"/>
                  <a:gd name="connsiteX7" fmla="*/ 11571 w 1023977"/>
                  <a:gd name="connsiteY7" fmla="*/ 878045 h 878205"/>
                  <a:gd name="connsiteX8" fmla="*/ 23763 w 1023977"/>
                  <a:gd name="connsiteY8" fmla="*/ 872235 h 878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3977" h="878205">
                    <a:moveTo>
                      <a:pt x="23763" y="872235"/>
                    </a:moveTo>
                    <a:lnTo>
                      <a:pt x="1015696" y="24034"/>
                    </a:lnTo>
                    <a:cubicBezTo>
                      <a:pt x="1023411" y="17461"/>
                      <a:pt x="1026269" y="7936"/>
                      <a:pt x="1021983" y="2983"/>
                    </a:cubicBezTo>
                    <a:cubicBezTo>
                      <a:pt x="1019887" y="507"/>
                      <a:pt x="1016363" y="-350"/>
                      <a:pt x="1012458" y="126"/>
                    </a:cubicBezTo>
                    <a:cubicBezTo>
                      <a:pt x="1008457" y="697"/>
                      <a:pt x="1004170" y="2698"/>
                      <a:pt x="1000265" y="6031"/>
                    </a:cubicBezTo>
                    <a:lnTo>
                      <a:pt x="8332" y="854233"/>
                    </a:lnTo>
                    <a:cubicBezTo>
                      <a:pt x="522" y="860805"/>
                      <a:pt x="-2241" y="870235"/>
                      <a:pt x="1950" y="875188"/>
                    </a:cubicBezTo>
                    <a:cubicBezTo>
                      <a:pt x="4046" y="877664"/>
                      <a:pt x="7570" y="878617"/>
                      <a:pt x="11571" y="878045"/>
                    </a:cubicBezTo>
                    <a:cubicBezTo>
                      <a:pt x="15476" y="877474"/>
                      <a:pt x="19857" y="875473"/>
                      <a:pt x="23763" y="872235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5" name="Freeform: Shape 354">
                <a:extLst>
                  <a:ext uri="{FF2B5EF4-FFF2-40B4-BE49-F238E27FC236}">
                    <a16:creationId xmlns:a16="http://schemas.microsoft.com/office/drawing/2014/main" id="{E652B69A-CCFB-F86B-CAF9-E740473B6124}"/>
                  </a:ext>
                </a:extLst>
              </p:cNvPr>
              <p:cNvSpPr/>
              <p:nvPr/>
            </p:nvSpPr>
            <p:spPr>
              <a:xfrm>
                <a:off x="8560402" y="1709838"/>
                <a:ext cx="93622" cy="191351"/>
              </a:xfrm>
              <a:custGeom>
                <a:avLst/>
                <a:gdLst>
                  <a:gd name="connsiteX0" fmla="*/ 95 w 93622"/>
                  <a:gd name="connsiteY0" fmla="*/ 180398 h 191351"/>
                  <a:gd name="connsiteX1" fmla="*/ 23146 w 93622"/>
                  <a:gd name="connsiteY1" fmla="*/ 130773 h 191351"/>
                  <a:gd name="connsiteX2" fmla="*/ 24289 w 93622"/>
                  <a:gd name="connsiteY2" fmla="*/ 12568 h 191351"/>
                  <a:gd name="connsiteX3" fmla="*/ 88106 w 93622"/>
                  <a:gd name="connsiteY3" fmla="*/ 120772 h 191351"/>
                  <a:gd name="connsiteX4" fmla="*/ 23717 w 93622"/>
                  <a:gd name="connsiteY4" fmla="*/ 191352 h 191351"/>
                  <a:gd name="connsiteX5" fmla="*/ 0 w 93622"/>
                  <a:gd name="connsiteY5" fmla="*/ 180398 h 19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622" h="191351">
                    <a:moveTo>
                      <a:pt x="95" y="180398"/>
                    </a:moveTo>
                    <a:cubicBezTo>
                      <a:pt x="95" y="180398"/>
                      <a:pt x="27623" y="159348"/>
                      <a:pt x="23146" y="130773"/>
                    </a:cubicBezTo>
                    <a:cubicBezTo>
                      <a:pt x="18669" y="102198"/>
                      <a:pt x="-26098" y="55621"/>
                      <a:pt x="24289" y="12568"/>
                    </a:cubicBezTo>
                    <a:cubicBezTo>
                      <a:pt x="74676" y="-30580"/>
                      <a:pt x="107156" y="45239"/>
                      <a:pt x="88106" y="120772"/>
                    </a:cubicBezTo>
                    <a:cubicBezTo>
                      <a:pt x="75438" y="165825"/>
                      <a:pt x="23717" y="191352"/>
                      <a:pt x="23717" y="191352"/>
                    </a:cubicBezTo>
                    <a:lnTo>
                      <a:pt x="0" y="180398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6" name="Freeform: Shape 355">
                <a:extLst>
                  <a:ext uri="{FF2B5EF4-FFF2-40B4-BE49-F238E27FC236}">
                    <a16:creationId xmlns:a16="http://schemas.microsoft.com/office/drawing/2014/main" id="{FC587238-3049-EEB7-D094-6FC2CC7515D0}"/>
                  </a:ext>
                </a:extLst>
              </p:cNvPr>
              <p:cNvSpPr/>
              <p:nvPr/>
            </p:nvSpPr>
            <p:spPr>
              <a:xfrm>
                <a:off x="8570127" y="1773658"/>
                <a:ext cx="40734" cy="77977"/>
              </a:xfrm>
              <a:custGeom>
                <a:avLst/>
                <a:gdLst>
                  <a:gd name="connsiteX0" fmla="*/ 39139 w 40734"/>
                  <a:gd name="connsiteY0" fmla="*/ 77715 h 77977"/>
                  <a:gd name="connsiteX1" fmla="*/ 35329 w 40734"/>
                  <a:gd name="connsiteY1" fmla="*/ 76382 h 77977"/>
                  <a:gd name="connsiteX2" fmla="*/ 277 w 40734"/>
                  <a:gd name="connsiteY2" fmla="*/ 4087 h 77977"/>
                  <a:gd name="connsiteX3" fmla="*/ 1610 w 40734"/>
                  <a:gd name="connsiteY3" fmla="*/ 277 h 77977"/>
                  <a:gd name="connsiteX4" fmla="*/ 1610 w 40734"/>
                  <a:gd name="connsiteY4" fmla="*/ 277 h 77977"/>
                  <a:gd name="connsiteX5" fmla="*/ 5421 w 40734"/>
                  <a:gd name="connsiteY5" fmla="*/ 1611 h 77977"/>
                  <a:gd name="connsiteX6" fmla="*/ 40472 w 40734"/>
                  <a:gd name="connsiteY6" fmla="*/ 73905 h 77977"/>
                  <a:gd name="connsiteX7" fmla="*/ 39139 w 40734"/>
                  <a:gd name="connsiteY7" fmla="*/ 77715 h 77977"/>
                  <a:gd name="connsiteX8" fmla="*/ 39139 w 40734"/>
                  <a:gd name="connsiteY8" fmla="*/ 77715 h 77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34" h="77977">
                    <a:moveTo>
                      <a:pt x="39139" y="77715"/>
                    </a:moveTo>
                    <a:cubicBezTo>
                      <a:pt x="37710" y="78382"/>
                      <a:pt x="35996" y="77715"/>
                      <a:pt x="35329" y="76382"/>
                    </a:cubicBezTo>
                    <a:lnTo>
                      <a:pt x="277" y="4087"/>
                    </a:lnTo>
                    <a:cubicBezTo>
                      <a:pt x="-390" y="2658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0472" y="73905"/>
                    </a:lnTo>
                    <a:cubicBezTo>
                      <a:pt x="41139" y="75334"/>
                      <a:pt x="40472" y="77049"/>
                      <a:pt x="39139" y="77715"/>
                    </a:cubicBezTo>
                    <a:lnTo>
                      <a:pt x="39139" y="7771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7" name="Freeform: Shape 356">
                <a:extLst>
                  <a:ext uri="{FF2B5EF4-FFF2-40B4-BE49-F238E27FC236}">
                    <a16:creationId xmlns:a16="http://schemas.microsoft.com/office/drawing/2014/main" id="{D412D593-83AF-6927-5585-5CD67EA0EA49}"/>
                  </a:ext>
                </a:extLst>
              </p:cNvPr>
              <p:cNvSpPr/>
              <p:nvPr/>
            </p:nvSpPr>
            <p:spPr>
              <a:xfrm>
                <a:off x="8580223" y="1755370"/>
                <a:ext cx="45210" cy="87612"/>
              </a:xfrm>
              <a:custGeom>
                <a:avLst/>
                <a:gdLst>
                  <a:gd name="connsiteX0" fmla="*/ 43616 w 45210"/>
                  <a:gd name="connsiteY0" fmla="*/ 87336 h 87612"/>
                  <a:gd name="connsiteX1" fmla="*/ 39806 w 45210"/>
                  <a:gd name="connsiteY1" fmla="*/ 86002 h 87612"/>
                  <a:gd name="connsiteX2" fmla="*/ 277 w 45210"/>
                  <a:gd name="connsiteY2" fmla="*/ 4087 h 87612"/>
                  <a:gd name="connsiteX3" fmla="*/ 1610 w 45210"/>
                  <a:gd name="connsiteY3" fmla="*/ 277 h 87612"/>
                  <a:gd name="connsiteX4" fmla="*/ 1610 w 45210"/>
                  <a:gd name="connsiteY4" fmla="*/ 277 h 87612"/>
                  <a:gd name="connsiteX5" fmla="*/ 5421 w 45210"/>
                  <a:gd name="connsiteY5" fmla="*/ 1611 h 87612"/>
                  <a:gd name="connsiteX6" fmla="*/ 44950 w 45210"/>
                  <a:gd name="connsiteY6" fmla="*/ 83526 h 87612"/>
                  <a:gd name="connsiteX7" fmla="*/ 43616 w 45210"/>
                  <a:gd name="connsiteY7" fmla="*/ 87336 h 87612"/>
                  <a:gd name="connsiteX8" fmla="*/ 43616 w 45210"/>
                  <a:gd name="connsiteY8" fmla="*/ 87336 h 8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210" h="87612">
                    <a:moveTo>
                      <a:pt x="43616" y="87336"/>
                    </a:moveTo>
                    <a:cubicBezTo>
                      <a:pt x="42187" y="88002"/>
                      <a:pt x="40472" y="87431"/>
                      <a:pt x="39806" y="86002"/>
                    </a:cubicBezTo>
                    <a:lnTo>
                      <a:pt x="277" y="4087"/>
                    </a:lnTo>
                    <a:cubicBezTo>
                      <a:pt x="-390" y="2754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4950" y="83526"/>
                    </a:lnTo>
                    <a:cubicBezTo>
                      <a:pt x="45616" y="84954"/>
                      <a:pt x="44950" y="86669"/>
                      <a:pt x="43616" y="87336"/>
                    </a:cubicBezTo>
                    <a:lnTo>
                      <a:pt x="43616" y="8733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8" name="Freeform: Shape 357">
                <a:extLst>
                  <a:ext uri="{FF2B5EF4-FFF2-40B4-BE49-F238E27FC236}">
                    <a16:creationId xmlns:a16="http://schemas.microsoft.com/office/drawing/2014/main" id="{FBEDD83C-861E-4522-BC77-A888CFFD3BE3}"/>
                  </a:ext>
                </a:extLst>
              </p:cNvPr>
              <p:cNvSpPr/>
              <p:nvPr/>
            </p:nvSpPr>
            <p:spPr>
              <a:xfrm>
                <a:off x="8588430" y="1736511"/>
                <a:ext cx="45385" cy="87787"/>
              </a:xfrm>
              <a:custGeom>
                <a:avLst/>
                <a:gdLst>
                  <a:gd name="connsiteX0" fmla="*/ 43791 w 45385"/>
                  <a:gd name="connsiteY0" fmla="*/ 87526 h 87787"/>
                  <a:gd name="connsiteX1" fmla="*/ 39981 w 45385"/>
                  <a:gd name="connsiteY1" fmla="*/ 86193 h 87787"/>
                  <a:gd name="connsiteX2" fmla="*/ 262 w 45385"/>
                  <a:gd name="connsiteY2" fmla="*/ 4087 h 87787"/>
                  <a:gd name="connsiteX3" fmla="*/ 1595 w 45385"/>
                  <a:gd name="connsiteY3" fmla="*/ 277 h 87787"/>
                  <a:gd name="connsiteX4" fmla="*/ 1595 w 45385"/>
                  <a:gd name="connsiteY4" fmla="*/ 277 h 87787"/>
                  <a:gd name="connsiteX5" fmla="*/ 5405 w 45385"/>
                  <a:gd name="connsiteY5" fmla="*/ 1611 h 87787"/>
                  <a:gd name="connsiteX6" fmla="*/ 45124 w 45385"/>
                  <a:gd name="connsiteY6" fmla="*/ 83716 h 87787"/>
                  <a:gd name="connsiteX7" fmla="*/ 43791 w 45385"/>
                  <a:gd name="connsiteY7" fmla="*/ 87526 h 87787"/>
                  <a:gd name="connsiteX8" fmla="*/ 43791 w 45385"/>
                  <a:gd name="connsiteY8" fmla="*/ 87526 h 8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385" h="87787">
                    <a:moveTo>
                      <a:pt x="43791" y="87526"/>
                    </a:moveTo>
                    <a:cubicBezTo>
                      <a:pt x="42362" y="88193"/>
                      <a:pt x="40648" y="87526"/>
                      <a:pt x="39981" y="86193"/>
                    </a:cubicBezTo>
                    <a:lnTo>
                      <a:pt x="262" y="4087"/>
                    </a:lnTo>
                    <a:cubicBezTo>
                      <a:pt x="-405" y="2658"/>
                      <a:pt x="262" y="1039"/>
                      <a:pt x="1595" y="277"/>
                    </a:cubicBezTo>
                    <a:lnTo>
                      <a:pt x="1595" y="277"/>
                    </a:lnTo>
                    <a:cubicBezTo>
                      <a:pt x="3024" y="-390"/>
                      <a:pt x="4738" y="182"/>
                      <a:pt x="5405" y="1611"/>
                    </a:cubicBezTo>
                    <a:lnTo>
                      <a:pt x="45124" y="83716"/>
                    </a:lnTo>
                    <a:cubicBezTo>
                      <a:pt x="45791" y="85145"/>
                      <a:pt x="45124" y="86859"/>
                      <a:pt x="43791" y="87526"/>
                    </a:cubicBezTo>
                    <a:lnTo>
                      <a:pt x="43791" y="8752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9" name="Freeform: Shape 358">
                <a:extLst>
                  <a:ext uri="{FF2B5EF4-FFF2-40B4-BE49-F238E27FC236}">
                    <a16:creationId xmlns:a16="http://schemas.microsoft.com/office/drawing/2014/main" id="{FC63261E-A6F1-BBAC-F2FE-C1B337844FB7}"/>
                  </a:ext>
                </a:extLst>
              </p:cNvPr>
              <p:cNvSpPr/>
              <p:nvPr/>
            </p:nvSpPr>
            <p:spPr>
              <a:xfrm>
                <a:off x="8597749" y="1723763"/>
                <a:ext cx="44353" cy="85311"/>
              </a:xfrm>
              <a:custGeom>
                <a:avLst/>
                <a:gdLst>
                  <a:gd name="connsiteX0" fmla="*/ 42664 w 44353"/>
                  <a:gd name="connsiteY0" fmla="*/ 85034 h 85311"/>
                  <a:gd name="connsiteX1" fmla="*/ 38949 w 44353"/>
                  <a:gd name="connsiteY1" fmla="*/ 83701 h 85311"/>
                  <a:gd name="connsiteX2" fmla="*/ 277 w 44353"/>
                  <a:gd name="connsiteY2" fmla="*/ 4072 h 85311"/>
                  <a:gd name="connsiteX3" fmla="*/ 1611 w 44353"/>
                  <a:gd name="connsiteY3" fmla="*/ 262 h 85311"/>
                  <a:gd name="connsiteX4" fmla="*/ 1611 w 44353"/>
                  <a:gd name="connsiteY4" fmla="*/ 262 h 85311"/>
                  <a:gd name="connsiteX5" fmla="*/ 5421 w 44353"/>
                  <a:gd name="connsiteY5" fmla="*/ 1595 h 85311"/>
                  <a:gd name="connsiteX6" fmla="*/ 44093 w 44353"/>
                  <a:gd name="connsiteY6" fmla="*/ 81224 h 85311"/>
                  <a:gd name="connsiteX7" fmla="*/ 42759 w 44353"/>
                  <a:gd name="connsiteY7" fmla="*/ 85034 h 85311"/>
                  <a:gd name="connsiteX8" fmla="*/ 42759 w 44353"/>
                  <a:gd name="connsiteY8" fmla="*/ 85034 h 8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353" h="85311">
                    <a:moveTo>
                      <a:pt x="42664" y="85034"/>
                    </a:moveTo>
                    <a:cubicBezTo>
                      <a:pt x="41235" y="85701"/>
                      <a:pt x="39520" y="85129"/>
                      <a:pt x="38949" y="83701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1" y="262"/>
                    </a:cubicBezTo>
                    <a:lnTo>
                      <a:pt x="1611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44093" y="81224"/>
                    </a:lnTo>
                    <a:cubicBezTo>
                      <a:pt x="44759" y="82653"/>
                      <a:pt x="44093" y="84367"/>
                      <a:pt x="42759" y="85034"/>
                    </a:cubicBezTo>
                    <a:lnTo>
                      <a:pt x="42759" y="85034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0" name="Freeform: Shape 359">
                <a:extLst>
                  <a:ext uri="{FF2B5EF4-FFF2-40B4-BE49-F238E27FC236}">
                    <a16:creationId xmlns:a16="http://schemas.microsoft.com/office/drawing/2014/main" id="{21C213E1-F974-4058-D3B5-9EC2A91E193F}"/>
                  </a:ext>
                </a:extLst>
              </p:cNvPr>
              <p:cNvSpPr/>
              <p:nvPr/>
            </p:nvSpPr>
            <p:spPr>
              <a:xfrm>
                <a:off x="8613465" y="1722239"/>
                <a:ext cx="33781" cy="63689"/>
              </a:xfrm>
              <a:custGeom>
                <a:avLst/>
                <a:gdLst>
                  <a:gd name="connsiteX0" fmla="*/ 32186 w 33781"/>
                  <a:gd name="connsiteY0" fmla="*/ 63412 h 63689"/>
                  <a:gd name="connsiteX1" fmla="*/ 28376 w 33781"/>
                  <a:gd name="connsiteY1" fmla="*/ 62079 h 63689"/>
                  <a:gd name="connsiteX2" fmla="*/ 277 w 33781"/>
                  <a:gd name="connsiteY2" fmla="*/ 4072 h 63689"/>
                  <a:gd name="connsiteX3" fmla="*/ 1610 w 33781"/>
                  <a:gd name="connsiteY3" fmla="*/ 262 h 63689"/>
                  <a:gd name="connsiteX4" fmla="*/ 1610 w 33781"/>
                  <a:gd name="connsiteY4" fmla="*/ 262 h 63689"/>
                  <a:gd name="connsiteX5" fmla="*/ 5421 w 33781"/>
                  <a:gd name="connsiteY5" fmla="*/ 1595 h 63689"/>
                  <a:gd name="connsiteX6" fmla="*/ 33519 w 33781"/>
                  <a:gd name="connsiteY6" fmla="*/ 59698 h 63689"/>
                  <a:gd name="connsiteX7" fmla="*/ 32186 w 33781"/>
                  <a:gd name="connsiteY7" fmla="*/ 63508 h 63689"/>
                  <a:gd name="connsiteX8" fmla="*/ 32186 w 33781"/>
                  <a:gd name="connsiteY8" fmla="*/ 63508 h 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781" h="63689">
                    <a:moveTo>
                      <a:pt x="32186" y="63412"/>
                    </a:moveTo>
                    <a:cubicBezTo>
                      <a:pt x="30757" y="64079"/>
                      <a:pt x="29042" y="63508"/>
                      <a:pt x="28376" y="62079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0" y="262"/>
                    </a:cubicBezTo>
                    <a:lnTo>
                      <a:pt x="1610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33519" y="59698"/>
                    </a:lnTo>
                    <a:cubicBezTo>
                      <a:pt x="34186" y="61126"/>
                      <a:pt x="33519" y="62841"/>
                      <a:pt x="32186" y="63508"/>
                    </a:cubicBezTo>
                    <a:lnTo>
                      <a:pt x="32186" y="635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1" name="Freeform: Shape 360">
                <a:extLst>
                  <a:ext uri="{FF2B5EF4-FFF2-40B4-BE49-F238E27FC236}">
                    <a16:creationId xmlns:a16="http://schemas.microsoft.com/office/drawing/2014/main" id="{4D87806E-8AA0-6D1B-CBC1-1C6A9C6F348F}"/>
                  </a:ext>
                </a:extLst>
              </p:cNvPr>
              <p:cNvSpPr/>
              <p:nvPr/>
            </p:nvSpPr>
            <p:spPr>
              <a:xfrm>
                <a:off x="8581453" y="1716902"/>
                <a:ext cx="67834" cy="111928"/>
              </a:xfrm>
              <a:custGeom>
                <a:avLst/>
                <a:gdLst>
                  <a:gd name="connsiteX0" fmla="*/ 0 w 67834"/>
                  <a:gd name="connsiteY0" fmla="*/ 16362 h 111928"/>
                  <a:gd name="connsiteX1" fmla="*/ 59341 w 67834"/>
                  <a:gd name="connsiteY1" fmla="*/ 22267 h 111928"/>
                  <a:gd name="connsiteX2" fmla="*/ 60389 w 67834"/>
                  <a:gd name="connsiteY2" fmla="*/ 110278 h 111928"/>
                  <a:gd name="connsiteX3" fmla="*/ 0 w 67834"/>
                  <a:gd name="connsiteY3" fmla="*/ 16362 h 11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34" h="111928">
                    <a:moveTo>
                      <a:pt x="0" y="16362"/>
                    </a:moveTo>
                    <a:cubicBezTo>
                      <a:pt x="0" y="16362"/>
                      <a:pt x="40862" y="-24120"/>
                      <a:pt x="59341" y="22267"/>
                    </a:cubicBezTo>
                    <a:cubicBezTo>
                      <a:pt x="77819" y="68654"/>
                      <a:pt x="60389" y="110278"/>
                      <a:pt x="60389" y="110278"/>
                    </a:cubicBezTo>
                    <a:cubicBezTo>
                      <a:pt x="60389" y="110278"/>
                      <a:pt x="47339" y="132186"/>
                      <a:pt x="0" y="16362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8018621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2" name="Freeform: Shape 361">
                <a:extLst>
                  <a:ext uri="{FF2B5EF4-FFF2-40B4-BE49-F238E27FC236}">
                    <a16:creationId xmlns:a16="http://schemas.microsoft.com/office/drawing/2014/main" id="{43600AB4-90ED-16DF-B9FE-4641A56130F8}"/>
                  </a:ext>
                </a:extLst>
              </p:cNvPr>
              <p:cNvSpPr/>
              <p:nvPr/>
            </p:nvSpPr>
            <p:spPr>
              <a:xfrm>
                <a:off x="7579518" y="1872424"/>
                <a:ext cx="1022027" cy="875222"/>
              </a:xfrm>
              <a:custGeom>
                <a:avLst/>
                <a:gdLst>
                  <a:gd name="connsiteX0" fmla="*/ 21812 w 1022027"/>
                  <a:gd name="connsiteY0" fmla="*/ 869251 h 875222"/>
                  <a:gd name="connsiteX1" fmla="*/ 1013746 w 1022027"/>
                  <a:gd name="connsiteY1" fmla="*/ 21050 h 875222"/>
                  <a:gd name="connsiteX2" fmla="*/ 1020033 w 1022027"/>
                  <a:gd name="connsiteY2" fmla="*/ 0 h 875222"/>
                  <a:gd name="connsiteX3" fmla="*/ 0 w 1022027"/>
                  <a:gd name="connsiteY3" fmla="*/ 872204 h 875222"/>
                  <a:gd name="connsiteX4" fmla="*/ 9620 w 1022027"/>
                  <a:gd name="connsiteY4" fmla="*/ 875062 h 875222"/>
                  <a:gd name="connsiteX5" fmla="*/ 21812 w 1022027"/>
                  <a:gd name="connsiteY5" fmla="*/ 869251 h 87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2027" h="875222">
                    <a:moveTo>
                      <a:pt x="21812" y="869251"/>
                    </a:moveTo>
                    <a:lnTo>
                      <a:pt x="1013746" y="21050"/>
                    </a:lnTo>
                    <a:cubicBezTo>
                      <a:pt x="1021461" y="14478"/>
                      <a:pt x="1024318" y="4953"/>
                      <a:pt x="1020033" y="0"/>
                    </a:cubicBezTo>
                    <a:lnTo>
                      <a:pt x="0" y="872204"/>
                    </a:lnTo>
                    <a:cubicBezTo>
                      <a:pt x="2096" y="874681"/>
                      <a:pt x="5620" y="875633"/>
                      <a:pt x="9620" y="875062"/>
                    </a:cubicBezTo>
                    <a:cubicBezTo>
                      <a:pt x="13526" y="874490"/>
                      <a:pt x="17907" y="872490"/>
                      <a:pt x="21812" y="86925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3" name="Freeform: Shape 362">
                <a:extLst>
                  <a:ext uri="{FF2B5EF4-FFF2-40B4-BE49-F238E27FC236}">
                    <a16:creationId xmlns:a16="http://schemas.microsoft.com/office/drawing/2014/main" id="{FA380D36-F627-041E-246B-3B4B242F2F43}"/>
                  </a:ext>
                </a:extLst>
              </p:cNvPr>
              <p:cNvSpPr/>
              <p:nvPr/>
            </p:nvSpPr>
            <p:spPr>
              <a:xfrm>
                <a:off x="7507794" y="2577941"/>
                <a:ext cx="262795" cy="231528"/>
              </a:xfrm>
              <a:custGeom>
                <a:avLst/>
                <a:gdLst>
                  <a:gd name="connsiteX0" fmla="*/ 39910 w 262795"/>
                  <a:gd name="connsiteY0" fmla="*/ 225743 h 231528"/>
                  <a:gd name="connsiteX1" fmla="*/ 262795 w 262795"/>
                  <a:gd name="connsiteY1" fmla="*/ 24860 h 231528"/>
                  <a:gd name="connsiteX2" fmla="*/ 241554 w 262795"/>
                  <a:gd name="connsiteY2" fmla="*/ 0 h 231528"/>
                  <a:gd name="connsiteX3" fmla="*/ 8478 w 262795"/>
                  <a:gd name="connsiteY3" fmla="*/ 188976 h 231528"/>
                  <a:gd name="connsiteX4" fmla="*/ 5811 w 262795"/>
                  <a:gd name="connsiteY4" fmla="*/ 223076 h 231528"/>
                  <a:gd name="connsiteX5" fmla="*/ 22289 w 262795"/>
                  <a:gd name="connsiteY5" fmla="*/ 231458 h 231528"/>
                  <a:gd name="connsiteX6" fmla="*/ 39910 w 262795"/>
                  <a:gd name="connsiteY6" fmla="*/ 225647 h 23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795" h="231528">
                    <a:moveTo>
                      <a:pt x="39910" y="225743"/>
                    </a:moveTo>
                    <a:lnTo>
                      <a:pt x="262795" y="24860"/>
                    </a:lnTo>
                    <a:lnTo>
                      <a:pt x="241554" y="0"/>
                    </a:lnTo>
                    <a:lnTo>
                      <a:pt x="8478" y="188976"/>
                    </a:lnTo>
                    <a:cubicBezTo>
                      <a:pt x="-1714" y="197644"/>
                      <a:pt x="-2857" y="212884"/>
                      <a:pt x="5811" y="223076"/>
                    </a:cubicBezTo>
                    <a:cubicBezTo>
                      <a:pt x="10097" y="228124"/>
                      <a:pt x="16098" y="231077"/>
                      <a:pt x="22289" y="231458"/>
                    </a:cubicBezTo>
                    <a:cubicBezTo>
                      <a:pt x="28480" y="231934"/>
                      <a:pt x="34767" y="230029"/>
                      <a:pt x="39910" y="225647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4" name="Freeform: Shape 363">
                <a:extLst>
                  <a:ext uri="{FF2B5EF4-FFF2-40B4-BE49-F238E27FC236}">
                    <a16:creationId xmlns:a16="http://schemas.microsoft.com/office/drawing/2014/main" id="{40307E5C-DC7F-6A96-038A-D4D989B29E80}"/>
                  </a:ext>
                </a:extLst>
              </p:cNvPr>
              <p:cNvSpPr/>
              <p:nvPr/>
            </p:nvSpPr>
            <p:spPr>
              <a:xfrm>
                <a:off x="7515319" y="2592228"/>
                <a:ext cx="255269" cy="217314"/>
              </a:xfrm>
              <a:custGeom>
                <a:avLst/>
                <a:gdLst>
                  <a:gd name="connsiteX0" fmla="*/ 32385 w 255269"/>
                  <a:gd name="connsiteY0" fmla="*/ 211455 h 217314"/>
                  <a:gd name="connsiteX1" fmla="*/ 14764 w 255269"/>
                  <a:gd name="connsiteY1" fmla="*/ 217265 h 217314"/>
                  <a:gd name="connsiteX2" fmla="*/ 0 w 255269"/>
                  <a:gd name="connsiteY2" fmla="*/ 210503 h 217314"/>
                  <a:gd name="connsiteX3" fmla="*/ 246126 w 255269"/>
                  <a:gd name="connsiteY3" fmla="*/ 0 h 217314"/>
                  <a:gd name="connsiteX4" fmla="*/ 255270 w 255269"/>
                  <a:gd name="connsiteY4" fmla="*/ 10668 h 217314"/>
                  <a:gd name="connsiteX5" fmla="*/ 32385 w 255269"/>
                  <a:gd name="connsiteY5" fmla="*/ 211550 h 21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5269" h="217314">
                    <a:moveTo>
                      <a:pt x="32385" y="211455"/>
                    </a:moveTo>
                    <a:cubicBezTo>
                      <a:pt x="27241" y="215837"/>
                      <a:pt x="20955" y="217646"/>
                      <a:pt x="14764" y="217265"/>
                    </a:cubicBezTo>
                    <a:cubicBezTo>
                      <a:pt x="9334" y="216884"/>
                      <a:pt x="4096" y="214408"/>
                      <a:pt x="0" y="210503"/>
                    </a:cubicBezTo>
                    <a:cubicBezTo>
                      <a:pt x="82105" y="140303"/>
                      <a:pt x="164116" y="70199"/>
                      <a:pt x="246126" y="0"/>
                    </a:cubicBezTo>
                    <a:lnTo>
                      <a:pt x="255270" y="10668"/>
                    </a:lnTo>
                    <a:lnTo>
                      <a:pt x="32385" y="21155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312" name="Freeform: Shape 311">
              <a:extLst>
                <a:ext uri="{FF2B5EF4-FFF2-40B4-BE49-F238E27FC236}">
                  <a16:creationId xmlns:a16="http://schemas.microsoft.com/office/drawing/2014/main" id="{6A5AFEDC-ADE2-C044-6630-F7130EC2DE6B}"/>
                </a:ext>
              </a:extLst>
            </p:cNvPr>
            <p:cNvSpPr/>
            <p:nvPr/>
          </p:nvSpPr>
          <p:spPr>
            <a:xfrm>
              <a:off x="9437856" y="2606620"/>
              <a:ext cx="198666" cy="806698"/>
            </a:xfrm>
            <a:custGeom>
              <a:avLst/>
              <a:gdLst>
                <a:gd name="connsiteX0" fmla="*/ 137522 w 137521"/>
                <a:gd name="connsiteY0" fmla="*/ 507664 h 558414"/>
                <a:gd name="connsiteX1" fmla="*/ 84658 w 137521"/>
                <a:gd name="connsiteY1" fmla="*/ 271539 h 558414"/>
                <a:gd name="connsiteX2" fmla="*/ 61703 w 137521"/>
                <a:gd name="connsiteY2" fmla="*/ 165812 h 558414"/>
                <a:gd name="connsiteX3" fmla="*/ 87230 w 137521"/>
                <a:gd name="connsiteY3" fmla="*/ 7316 h 558414"/>
                <a:gd name="connsiteX4" fmla="*/ 266 w 137521"/>
                <a:gd name="connsiteY4" fmla="*/ 107900 h 558414"/>
                <a:gd name="connsiteX5" fmla="*/ 14744 w 137521"/>
                <a:gd name="connsiteY5" fmla="*/ 170098 h 558414"/>
                <a:gd name="connsiteX6" fmla="*/ 12173 w 137521"/>
                <a:gd name="connsiteY6" fmla="*/ 440322 h 558414"/>
                <a:gd name="connsiteX7" fmla="*/ 137427 w 137521"/>
                <a:gd name="connsiteY7" fmla="*/ 507664 h 55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521" h="558414">
                  <a:moveTo>
                    <a:pt x="137522" y="507664"/>
                  </a:moveTo>
                  <a:cubicBezTo>
                    <a:pt x="137522" y="507664"/>
                    <a:pt x="124758" y="381553"/>
                    <a:pt x="84658" y="271539"/>
                  </a:cubicBezTo>
                  <a:cubicBezTo>
                    <a:pt x="44558" y="161621"/>
                    <a:pt x="61703" y="165812"/>
                    <a:pt x="61703" y="165812"/>
                  </a:cubicBezTo>
                  <a:cubicBezTo>
                    <a:pt x="61703" y="165812"/>
                    <a:pt x="132473" y="39701"/>
                    <a:pt x="87230" y="7316"/>
                  </a:cubicBezTo>
                  <a:cubicBezTo>
                    <a:pt x="42081" y="-25070"/>
                    <a:pt x="-3925" y="57608"/>
                    <a:pt x="266" y="107900"/>
                  </a:cubicBezTo>
                  <a:cubicBezTo>
                    <a:pt x="4553" y="158192"/>
                    <a:pt x="14744" y="170098"/>
                    <a:pt x="14744" y="170098"/>
                  </a:cubicBezTo>
                  <a:cubicBezTo>
                    <a:pt x="14744" y="170098"/>
                    <a:pt x="7124" y="380600"/>
                    <a:pt x="12173" y="440322"/>
                  </a:cubicBezTo>
                  <a:cubicBezTo>
                    <a:pt x="14744" y="487185"/>
                    <a:pt x="119519" y="635489"/>
                    <a:pt x="137427" y="507664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3" name="Freeform: Shape 312">
              <a:extLst>
                <a:ext uri="{FF2B5EF4-FFF2-40B4-BE49-F238E27FC236}">
                  <a16:creationId xmlns:a16="http://schemas.microsoft.com/office/drawing/2014/main" id="{E87AC1E7-7096-571A-91C3-D74F8C9F4B41}"/>
                </a:ext>
              </a:extLst>
            </p:cNvPr>
            <p:cNvSpPr/>
            <p:nvPr/>
          </p:nvSpPr>
          <p:spPr>
            <a:xfrm>
              <a:off x="9184020" y="3109125"/>
              <a:ext cx="294813" cy="152132"/>
            </a:xfrm>
            <a:custGeom>
              <a:avLst/>
              <a:gdLst>
                <a:gd name="connsiteX0" fmla="*/ 155499 w 204076"/>
                <a:gd name="connsiteY0" fmla="*/ 3037 h 105309"/>
                <a:gd name="connsiteX1" fmla="*/ 204077 w 204076"/>
                <a:gd name="connsiteY1" fmla="*/ 99335 h 105309"/>
                <a:gd name="connsiteX2" fmla="*/ 6338 w 204076"/>
                <a:gd name="connsiteY2" fmla="*/ 70379 h 105309"/>
                <a:gd name="connsiteX3" fmla="*/ 337 w 204076"/>
                <a:gd name="connsiteY3" fmla="*/ 35422 h 105309"/>
                <a:gd name="connsiteX4" fmla="*/ 155404 w 204076"/>
                <a:gd name="connsiteY4" fmla="*/ 3037 h 10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76" h="105309">
                  <a:moveTo>
                    <a:pt x="155499" y="3037"/>
                  </a:moveTo>
                  <a:lnTo>
                    <a:pt x="204077" y="99335"/>
                  </a:lnTo>
                  <a:cubicBezTo>
                    <a:pt x="204077" y="99335"/>
                    <a:pt x="83871" y="124862"/>
                    <a:pt x="6338" y="70379"/>
                  </a:cubicBezTo>
                  <a:cubicBezTo>
                    <a:pt x="-2140" y="46567"/>
                    <a:pt x="337" y="35422"/>
                    <a:pt x="337" y="35422"/>
                  </a:cubicBezTo>
                  <a:cubicBezTo>
                    <a:pt x="337" y="35422"/>
                    <a:pt x="92348" y="-12298"/>
                    <a:pt x="155404" y="3037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4" name="Freeform: Shape 313">
              <a:extLst>
                <a:ext uri="{FF2B5EF4-FFF2-40B4-BE49-F238E27FC236}">
                  <a16:creationId xmlns:a16="http://schemas.microsoft.com/office/drawing/2014/main" id="{6164E13A-C18B-3967-2415-F6AE136E16AE}"/>
                </a:ext>
              </a:extLst>
            </p:cNvPr>
            <p:cNvSpPr/>
            <p:nvPr/>
          </p:nvSpPr>
          <p:spPr>
            <a:xfrm>
              <a:off x="9184157" y="3148464"/>
              <a:ext cx="201521" cy="112837"/>
            </a:xfrm>
            <a:custGeom>
              <a:avLst/>
              <a:gdLst>
                <a:gd name="connsiteX0" fmla="*/ 337 w 139497"/>
                <a:gd name="connsiteY0" fmla="*/ 8191 h 78108"/>
                <a:gd name="connsiteX1" fmla="*/ 18054 w 139497"/>
                <a:gd name="connsiteY1" fmla="*/ 0 h 78108"/>
                <a:gd name="connsiteX2" fmla="*/ 139497 w 139497"/>
                <a:gd name="connsiteY2" fmla="*/ 78105 h 78108"/>
                <a:gd name="connsiteX3" fmla="*/ 6338 w 139497"/>
                <a:gd name="connsiteY3" fmla="*/ 43148 h 78108"/>
                <a:gd name="connsiteX4" fmla="*/ 337 w 139497"/>
                <a:gd name="connsiteY4" fmla="*/ 8191 h 7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497" h="78108">
                  <a:moveTo>
                    <a:pt x="337" y="8191"/>
                  </a:moveTo>
                  <a:cubicBezTo>
                    <a:pt x="337" y="8191"/>
                    <a:pt x="-3378" y="8096"/>
                    <a:pt x="18054" y="0"/>
                  </a:cubicBezTo>
                  <a:cubicBezTo>
                    <a:pt x="47009" y="34576"/>
                    <a:pt x="100445" y="56959"/>
                    <a:pt x="139497" y="78105"/>
                  </a:cubicBezTo>
                  <a:cubicBezTo>
                    <a:pt x="98921" y="78295"/>
                    <a:pt x="46819" y="71628"/>
                    <a:pt x="6338" y="43148"/>
                  </a:cubicBezTo>
                  <a:cubicBezTo>
                    <a:pt x="-2140" y="19336"/>
                    <a:pt x="337" y="8191"/>
                    <a:pt x="337" y="8191"/>
                  </a:cubicBezTo>
                  <a:close/>
                </a:path>
              </a:pathLst>
            </a:custGeom>
            <a:solidFill>
              <a:srgbClr val="F2B47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5" name="Freeform: Shape 314">
              <a:extLst>
                <a:ext uri="{FF2B5EF4-FFF2-40B4-BE49-F238E27FC236}">
                  <a16:creationId xmlns:a16="http://schemas.microsoft.com/office/drawing/2014/main" id="{9B160101-4221-2EA7-0F04-41B9D9D0D844}"/>
                </a:ext>
              </a:extLst>
            </p:cNvPr>
            <p:cNvSpPr/>
            <p:nvPr/>
          </p:nvSpPr>
          <p:spPr>
            <a:xfrm>
              <a:off x="8955209" y="2521561"/>
              <a:ext cx="744404" cy="574976"/>
            </a:xfrm>
            <a:custGeom>
              <a:avLst/>
              <a:gdLst>
                <a:gd name="connsiteX0" fmla="*/ 704 w 515293"/>
                <a:gd name="connsiteY0" fmla="*/ 380807 h 398011"/>
                <a:gd name="connsiteX1" fmla="*/ 313125 w 515293"/>
                <a:gd name="connsiteY1" fmla="*/ 113154 h 398011"/>
                <a:gd name="connsiteX2" fmla="*/ 370179 w 515293"/>
                <a:gd name="connsiteY2" fmla="*/ 34764 h 398011"/>
                <a:gd name="connsiteX3" fmla="*/ 480098 w 515293"/>
                <a:gd name="connsiteY3" fmla="*/ 664 h 398011"/>
                <a:gd name="connsiteX4" fmla="*/ 505625 w 515293"/>
                <a:gd name="connsiteY4" fmla="*/ 18571 h 398011"/>
                <a:gd name="connsiteX5" fmla="*/ 471525 w 515293"/>
                <a:gd name="connsiteY5" fmla="*/ 66291 h 398011"/>
                <a:gd name="connsiteX6" fmla="*/ 511911 w 515293"/>
                <a:gd name="connsiteY6" fmla="*/ 51147 h 398011"/>
                <a:gd name="connsiteX7" fmla="*/ 488575 w 515293"/>
                <a:gd name="connsiteY7" fmla="*/ 97819 h 398011"/>
                <a:gd name="connsiteX8" fmla="*/ 386276 w 515293"/>
                <a:gd name="connsiteY8" fmla="*/ 137920 h 398011"/>
                <a:gd name="connsiteX9" fmla="*/ 289121 w 515293"/>
                <a:gd name="connsiteY9" fmla="*/ 226597 h 398011"/>
                <a:gd name="connsiteX10" fmla="*/ 609 w 515293"/>
                <a:gd name="connsiteY10" fmla="*/ 380902 h 39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5293" h="398011">
                  <a:moveTo>
                    <a:pt x="704" y="380807"/>
                  </a:moveTo>
                  <a:cubicBezTo>
                    <a:pt x="13468" y="315656"/>
                    <a:pt x="260261" y="142110"/>
                    <a:pt x="313125" y="113154"/>
                  </a:cubicBezTo>
                  <a:cubicBezTo>
                    <a:pt x="365988" y="84199"/>
                    <a:pt x="348081" y="56004"/>
                    <a:pt x="370179" y="34764"/>
                  </a:cubicBezTo>
                  <a:cubicBezTo>
                    <a:pt x="392373" y="13428"/>
                    <a:pt x="442569" y="-3622"/>
                    <a:pt x="480098" y="664"/>
                  </a:cubicBezTo>
                  <a:cubicBezTo>
                    <a:pt x="517626" y="4950"/>
                    <a:pt x="505625" y="18571"/>
                    <a:pt x="505625" y="18571"/>
                  </a:cubicBezTo>
                  <a:cubicBezTo>
                    <a:pt x="505625" y="18571"/>
                    <a:pt x="461334" y="64577"/>
                    <a:pt x="471525" y="66291"/>
                  </a:cubicBezTo>
                  <a:cubicBezTo>
                    <a:pt x="481717" y="68006"/>
                    <a:pt x="501815" y="61815"/>
                    <a:pt x="511911" y="51147"/>
                  </a:cubicBezTo>
                  <a:cubicBezTo>
                    <a:pt x="522960" y="74959"/>
                    <a:pt x="504767" y="86770"/>
                    <a:pt x="488575" y="97819"/>
                  </a:cubicBezTo>
                  <a:cubicBezTo>
                    <a:pt x="472383" y="108868"/>
                    <a:pt x="421233" y="114869"/>
                    <a:pt x="386276" y="137920"/>
                  </a:cubicBezTo>
                  <a:cubicBezTo>
                    <a:pt x="351320" y="160970"/>
                    <a:pt x="289121" y="226597"/>
                    <a:pt x="289121" y="226597"/>
                  </a:cubicBezTo>
                  <a:cubicBezTo>
                    <a:pt x="289121" y="226597"/>
                    <a:pt x="-15393" y="462341"/>
                    <a:pt x="609" y="38090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6" name="Freeform: Shape 315">
              <a:extLst>
                <a:ext uri="{FF2B5EF4-FFF2-40B4-BE49-F238E27FC236}">
                  <a16:creationId xmlns:a16="http://schemas.microsoft.com/office/drawing/2014/main" id="{28B6CCEE-33D0-90D3-5846-031EEC4D3272}"/>
                </a:ext>
              </a:extLst>
            </p:cNvPr>
            <p:cNvSpPr/>
            <p:nvPr/>
          </p:nvSpPr>
          <p:spPr>
            <a:xfrm>
              <a:off x="8894822" y="4242600"/>
              <a:ext cx="625763" cy="2024439"/>
            </a:xfrm>
            <a:custGeom>
              <a:avLst/>
              <a:gdLst>
                <a:gd name="connsiteX0" fmla="*/ 386454 w 433167"/>
                <a:gd name="connsiteY0" fmla="*/ 10235 h 1401361"/>
                <a:gd name="connsiteX1" fmla="*/ 429888 w 433167"/>
                <a:gd name="connsiteY1" fmla="*/ 138060 h 1401361"/>
                <a:gd name="connsiteX2" fmla="*/ 350640 w 433167"/>
                <a:gd name="connsiteY2" fmla="*/ 375900 h 1401361"/>
                <a:gd name="connsiteX3" fmla="*/ 275488 w 433167"/>
                <a:gd name="connsiteY3" fmla="*/ 802906 h 1401361"/>
                <a:gd name="connsiteX4" fmla="*/ 231863 w 433167"/>
                <a:gd name="connsiteY4" fmla="*/ 1401361 h 1401361"/>
                <a:gd name="connsiteX5" fmla="*/ 59175 w 433167"/>
                <a:gd name="connsiteY5" fmla="*/ 1373072 h 1401361"/>
                <a:gd name="connsiteX6" fmla="*/ 34219 w 433167"/>
                <a:gd name="connsiteY6" fmla="*/ 783856 h 1401361"/>
                <a:gd name="connsiteX7" fmla="*/ 21551 w 433167"/>
                <a:gd name="connsiteY7" fmla="*/ 101199 h 1401361"/>
                <a:gd name="connsiteX8" fmla="*/ 386454 w 433167"/>
                <a:gd name="connsiteY8" fmla="*/ 10235 h 140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167" h="1401361">
                  <a:moveTo>
                    <a:pt x="386454" y="10235"/>
                  </a:moveTo>
                  <a:cubicBezTo>
                    <a:pt x="386454" y="10235"/>
                    <a:pt x="419696" y="79291"/>
                    <a:pt x="429888" y="138060"/>
                  </a:cubicBezTo>
                  <a:cubicBezTo>
                    <a:pt x="440080" y="196830"/>
                    <a:pt x="429888" y="306844"/>
                    <a:pt x="350640" y="375900"/>
                  </a:cubicBezTo>
                  <a:cubicBezTo>
                    <a:pt x="327685" y="427049"/>
                    <a:pt x="321589" y="687844"/>
                    <a:pt x="275488" y="802906"/>
                  </a:cubicBezTo>
                  <a:cubicBezTo>
                    <a:pt x="272916" y="971689"/>
                    <a:pt x="249770" y="1345164"/>
                    <a:pt x="231863" y="1401361"/>
                  </a:cubicBezTo>
                  <a:cubicBezTo>
                    <a:pt x="162807" y="1394218"/>
                    <a:pt x="147376" y="1406315"/>
                    <a:pt x="59175" y="1373072"/>
                  </a:cubicBezTo>
                  <a:cubicBezTo>
                    <a:pt x="43744" y="1263249"/>
                    <a:pt x="46983" y="841387"/>
                    <a:pt x="34219" y="783856"/>
                  </a:cubicBezTo>
                  <a:cubicBezTo>
                    <a:pt x="40601" y="707656"/>
                    <a:pt x="-35980" y="277507"/>
                    <a:pt x="21551" y="101199"/>
                  </a:cubicBezTo>
                  <a:cubicBezTo>
                    <a:pt x="69271" y="-45010"/>
                    <a:pt x="386454" y="10235"/>
                    <a:pt x="386454" y="1023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317" name="Graphic 36">
              <a:extLst>
                <a:ext uri="{FF2B5EF4-FFF2-40B4-BE49-F238E27FC236}">
                  <a16:creationId xmlns:a16="http://schemas.microsoft.com/office/drawing/2014/main" id="{5AA40095-E8F2-04F5-9D1A-BAAC64C24B3C}"/>
                </a:ext>
              </a:extLst>
            </p:cNvPr>
            <p:cNvGrpSpPr/>
            <p:nvPr/>
          </p:nvGrpSpPr>
          <p:grpSpPr>
            <a:xfrm>
              <a:off x="9691973" y="5909827"/>
              <a:ext cx="402472" cy="649209"/>
              <a:chOff x="7750872" y="4912518"/>
              <a:chExt cx="278600" cy="449397"/>
            </a:xfrm>
          </p:grpSpPr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BA28589A-D0A5-0051-2FAD-A921DDA2C2DC}"/>
                  </a:ext>
                </a:extLst>
              </p:cNvPr>
              <p:cNvSpPr/>
              <p:nvPr/>
            </p:nvSpPr>
            <p:spPr>
              <a:xfrm>
                <a:off x="7750872" y="4912518"/>
                <a:ext cx="159543" cy="271367"/>
              </a:xfrm>
              <a:custGeom>
                <a:avLst/>
                <a:gdLst>
                  <a:gd name="connsiteX0" fmla="*/ 0 w 159543"/>
                  <a:gd name="connsiteY0" fmla="*/ 79438 h 271367"/>
                  <a:gd name="connsiteX1" fmla="*/ 66104 w 159543"/>
                  <a:gd name="connsiteY1" fmla="*/ 147828 h 271367"/>
                  <a:gd name="connsiteX2" fmla="*/ 110014 w 159543"/>
                  <a:gd name="connsiteY2" fmla="*/ 271367 h 271367"/>
                  <a:gd name="connsiteX3" fmla="*/ 159544 w 159543"/>
                  <a:gd name="connsiteY3" fmla="*/ 122015 h 271367"/>
                  <a:gd name="connsiteX4" fmla="*/ 69533 w 159543"/>
                  <a:gd name="connsiteY4" fmla="*/ 0 h 271367"/>
                  <a:gd name="connsiteX5" fmla="*/ 0 w 159543"/>
                  <a:gd name="connsiteY5" fmla="*/ 79438 h 271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543" h="271367">
                    <a:moveTo>
                      <a:pt x="0" y="79438"/>
                    </a:moveTo>
                    <a:lnTo>
                      <a:pt x="66104" y="147828"/>
                    </a:lnTo>
                    <a:lnTo>
                      <a:pt x="110014" y="271367"/>
                    </a:lnTo>
                    <a:lnTo>
                      <a:pt x="159544" y="122015"/>
                    </a:lnTo>
                    <a:lnTo>
                      <a:pt x="69533" y="0"/>
                    </a:lnTo>
                    <a:lnTo>
                      <a:pt x="0" y="79438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327" name="Graphic 36">
                <a:extLst>
                  <a:ext uri="{FF2B5EF4-FFF2-40B4-BE49-F238E27FC236}">
                    <a16:creationId xmlns:a16="http://schemas.microsoft.com/office/drawing/2014/main" id="{6C2BAF76-5061-8800-E16E-59EFA6C1C4BA}"/>
                  </a:ext>
                </a:extLst>
              </p:cNvPr>
              <p:cNvGrpSpPr/>
              <p:nvPr/>
            </p:nvGrpSpPr>
            <p:grpSpPr>
              <a:xfrm>
                <a:off x="7752744" y="4961084"/>
                <a:ext cx="276728" cy="400831"/>
                <a:chOff x="7752744" y="4961084"/>
                <a:chExt cx="276728" cy="400831"/>
              </a:xfrm>
            </p:grpSpPr>
            <p:sp>
              <p:nvSpPr>
                <p:cNvPr id="328" name="Freeform: Shape 327">
                  <a:extLst>
                    <a:ext uri="{FF2B5EF4-FFF2-40B4-BE49-F238E27FC236}">
                      <a16:creationId xmlns:a16="http://schemas.microsoft.com/office/drawing/2014/main" id="{BDD19FED-6B96-2816-AD45-ED050C80269F}"/>
                    </a:ext>
                  </a:extLst>
                </p:cNvPr>
                <p:cNvSpPr/>
                <p:nvPr/>
              </p:nvSpPr>
              <p:spPr>
                <a:xfrm>
                  <a:off x="7780298" y="5067775"/>
                  <a:ext cx="249174" cy="294140"/>
                </a:xfrm>
                <a:custGeom>
                  <a:avLst/>
                  <a:gdLst>
                    <a:gd name="connsiteX0" fmla="*/ 22289 w 249174"/>
                    <a:gd name="connsiteY0" fmla="*/ 294132 h 294140"/>
                    <a:gd name="connsiteX1" fmla="*/ 55912 w 249174"/>
                    <a:gd name="connsiteY1" fmla="*/ 275654 h 294140"/>
                    <a:gd name="connsiteX2" fmla="*/ 56293 w 249174"/>
                    <a:gd name="connsiteY2" fmla="*/ 272225 h 294140"/>
                    <a:gd name="connsiteX3" fmla="*/ 59436 w 249174"/>
                    <a:gd name="connsiteY3" fmla="*/ 269272 h 294140"/>
                    <a:gd name="connsiteX4" fmla="*/ 62579 w 249174"/>
                    <a:gd name="connsiteY4" fmla="*/ 269081 h 294140"/>
                    <a:gd name="connsiteX5" fmla="*/ 79820 w 249174"/>
                    <a:gd name="connsiteY5" fmla="*/ 250222 h 294140"/>
                    <a:gd name="connsiteX6" fmla="*/ 81153 w 249174"/>
                    <a:gd name="connsiteY6" fmla="*/ 244697 h 294140"/>
                    <a:gd name="connsiteX7" fmla="*/ 82677 w 249174"/>
                    <a:gd name="connsiteY7" fmla="*/ 242888 h 294140"/>
                    <a:gd name="connsiteX8" fmla="*/ 88202 w 249174"/>
                    <a:gd name="connsiteY8" fmla="*/ 240030 h 294140"/>
                    <a:gd name="connsiteX9" fmla="*/ 107918 w 249174"/>
                    <a:gd name="connsiteY9" fmla="*/ 213455 h 294140"/>
                    <a:gd name="connsiteX10" fmla="*/ 107918 w 249174"/>
                    <a:gd name="connsiteY10" fmla="*/ 209455 h 294140"/>
                    <a:gd name="connsiteX11" fmla="*/ 110585 w 249174"/>
                    <a:gd name="connsiteY11" fmla="*/ 205550 h 294140"/>
                    <a:gd name="connsiteX12" fmla="*/ 114491 w 249174"/>
                    <a:gd name="connsiteY12" fmla="*/ 203550 h 294140"/>
                    <a:gd name="connsiteX13" fmla="*/ 125635 w 249174"/>
                    <a:gd name="connsiteY13" fmla="*/ 185452 h 294140"/>
                    <a:gd name="connsiteX14" fmla="*/ 125635 w 249174"/>
                    <a:gd name="connsiteY14" fmla="*/ 179451 h 294140"/>
                    <a:gd name="connsiteX15" fmla="*/ 126778 w 249174"/>
                    <a:gd name="connsiteY15" fmla="*/ 177451 h 294140"/>
                    <a:gd name="connsiteX16" fmla="*/ 132017 w 249174"/>
                    <a:gd name="connsiteY16" fmla="*/ 174117 h 294140"/>
                    <a:gd name="connsiteX17" fmla="*/ 185928 w 249174"/>
                    <a:gd name="connsiteY17" fmla="*/ 100203 h 294140"/>
                    <a:gd name="connsiteX18" fmla="*/ 188691 w 249174"/>
                    <a:gd name="connsiteY18" fmla="*/ 94298 h 294140"/>
                    <a:gd name="connsiteX19" fmla="*/ 196310 w 249174"/>
                    <a:gd name="connsiteY19" fmla="*/ 89440 h 294140"/>
                    <a:gd name="connsiteX20" fmla="*/ 217266 w 249174"/>
                    <a:gd name="connsiteY20" fmla="*/ 62675 h 294140"/>
                    <a:gd name="connsiteX21" fmla="*/ 232220 w 249174"/>
                    <a:gd name="connsiteY21" fmla="*/ 40862 h 294140"/>
                    <a:gd name="connsiteX22" fmla="*/ 249174 w 249174"/>
                    <a:gd name="connsiteY22" fmla="*/ 12954 h 294140"/>
                    <a:gd name="connsiteX23" fmla="*/ 224504 w 249174"/>
                    <a:gd name="connsiteY23" fmla="*/ 476 h 294140"/>
                    <a:gd name="connsiteX24" fmla="*/ 221742 w 249174"/>
                    <a:gd name="connsiteY24" fmla="*/ 0 h 294140"/>
                    <a:gd name="connsiteX25" fmla="*/ 82296 w 249174"/>
                    <a:gd name="connsiteY25" fmla="*/ 151733 h 294140"/>
                    <a:gd name="connsiteX26" fmla="*/ 82010 w 249174"/>
                    <a:gd name="connsiteY26" fmla="*/ 152114 h 294140"/>
                    <a:gd name="connsiteX27" fmla="*/ 58674 w 249174"/>
                    <a:gd name="connsiteY27" fmla="*/ 186881 h 294140"/>
                    <a:gd name="connsiteX28" fmla="*/ 0 w 249174"/>
                    <a:gd name="connsiteY28" fmla="*/ 279845 h 294140"/>
                    <a:gd name="connsiteX29" fmla="*/ 1905 w 249174"/>
                    <a:gd name="connsiteY29" fmla="*/ 281559 h 294140"/>
                    <a:gd name="connsiteX30" fmla="*/ 22193 w 249174"/>
                    <a:gd name="connsiteY30" fmla="*/ 294132 h 294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49174" h="294140">
                      <a:moveTo>
                        <a:pt x="22289" y="294132"/>
                      </a:moveTo>
                      <a:cubicBezTo>
                        <a:pt x="28575" y="294418"/>
                        <a:pt x="43529" y="287274"/>
                        <a:pt x="55912" y="275654"/>
                      </a:cubicBezTo>
                      <a:cubicBezTo>
                        <a:pt x="56483" y="275177"/>
                        <a:pt x="55817" y="272796"/>
                        <a:pt x="56293" y="272225"/>
                      </a:cubicBezTo>
                      <a:cubicBezTo>
                        <a:pt x="57055" y="271558"/>
                        <a:pt x="58769" y="270034"/>
                        <a:pt x="59436" y="269272"/>
                      </a:cubicBezTo>
                      <a:cubicBezTo>
                        <a:pt x="60389" y="268319"/>
                        <a:pt x="61532" y="270129"/>
                        <a:pt x="62579" y="269081"/>
                      </a:cubicBezTo>
                      <a:cubicBezTo>
                        <a:pt x="68104" y="263462"/>
                        <a:pt x="73914" y="257080"/>
                        <a:pt x="79820" y="250222"/>
                      </a:cubicBezTo>
                      <a:cubicBezTo>
                        <a:pt x="80677" y="249174"/>
                        <a:pt x="80296" y="245745"/>
                        <a:pt x="81153" y="244697"/>
                      </a:cubicBezTo>
                      <a:cubicBezTo>
                        <a:pt x="81629" y="244126"/>
                        <a:pt x="82106" y="243459"/>
                        <a:pt x="82677" y="242888"/>
                      </a:cubicBezTo>
                      <a:cubicBezTo>
                        <a:pt x="84106" y="241173"/>
                        <a:pt x="86773" y="241840"/>
                        <a:pt x="88202" y="240030"/>
                      </a:cubicBezTo>
                      <a:cubicBezTo>
                        <a:pt x="94869" y="231648"/>
                        <a:pt x="101537" y="222790"/>
                        <a:pt x="107918" y="213455"/>
                      </a:cubicBezTo>
                      <a:cubicBezTo>
                        <a:pt x="108395" y="212693"/>
                        <a:pt x="107537" y="210121"/>
                        <a:pt x="107918" y="209455"/>
                      </a:cubicBezTo>
                      <a:cubicBezTo>
                        <a:pt x="108776" y="208217"/>
                        <a:pt x="109633" y="206883"/>
                        <a:pt x="110585" y="205550"/>
                      </a:cubicBezTo>
                      <a:cubicBezTo>
                        <a:pt x="111443" y="204216"/>
                        <a:pt x="113633" y="204883"/>
                        <a:pt x="114491" y="203550"/>
                      </a:cubicBezTo>
                      <a:cubicBezTo>
                        <a:pt x="118396" y="197549"/>
                        <a:pt x="122111" y="191548"/>
                        <a:pt x="125635" y="185452"/>
                      </a:cubicBezTo>
                      <a:cubicBezTo>
                        <a:pt x="126587" y="183737"/>
                        <a:pt x="124683" y="181166"/>
                        <a:pt x="125635" y="179451"/>
                      </a:cubicBezTo>
                      <a:cubicBezTo>
                        <a:pt x="126016" y="178784"/>
                        <a:pt x="126397" y="178118"/>
                        <a:pt x="126778" y="177451"/>
                      </a:cubicBezTo>
                      <a:cubicBezTo>
                        <a:pt x="127540" y="176117"/>
                        <a:pt x="131254" y="175546"/>
                        <a:pt x="132017" y="174117"/>
                      </a:cubicBezTo>
                      <a:cubicBezTo>
                        <a:pt x="154877" y="131540"/>
                        <a:pt x="174022" y="111824"/>
                        <a:pt x="185928" y="100203"/>
                      </a:cubicBezTo>
                      <a:cubicBezTo>
                        <a:pt x="187738" y="98489"/>
                        <a:pt x="187452" y="95917"/>
                        <a:pt x="188691" y="94298"/>
                      </a:cubicBezTo>
                      <a:cubicBezTo>
                        <a:pt x="192786" y="89059"/>
                        <a:pt x="194977" y="91250"/>
                        <a:pt x="196310" y="89440"/>
                      </a:cubicBezTo>
                      <a:cubicBezTo>
                        <a:pt x="204311" y="78867"/>
                        <a:pt x="214408" y="71628"/>
                        <a:pt x="217266" y="62675"/>
                      </a:cubicBezTo>
                      <a:cubicBezTo>
                        <a:pt x="220028" y="53721"/>
                        <a:pt x="228410" y="39529"/>
                        <a:pt x="232220" y="40862"/>
                      </a:cubicBezTo>
                      <a:cubicBezTo>
                        <a:pt x="235934" y="42196"/>
                        <a:pt x="244697" y="25908"/>
                        <a:pt x="249174" y="12954"/>
                      </a:cubicBezTo>
                      <a:cubicBezTo>
                        <a:pt x="237839" y="4382"/>
                        <a:pt x="228791" y="1429"/>
                        <a:pt x="224504" y="476"/>
                      </a:cubicBezTo>
                      <a:cubicBezTo>
                        <a:pt x="222695" y="0"/>
                        <a:pt x="221742" y="0"/>
                        <a:pt x="221742" y="0"/>
                      </a:cubicBezTo>
                      <a:cubicBezTo>
                        <a:pt x="192691" y="476"/>
                        <a:pt x="132588" y="78296"/>
                        <a:pt x="82296" y="151733"/>
                      </a:cubicBezTo>
                      <a:cubicBezTo>
                        <a:pt x="82296" y="151829"/>
                        <a:pt x="82106" y="152019"/>
                        <a:pt x="82010" y="152114"/>
                      </a:cubicBezTo>
                      <a:cubicBezTo>
                        <a:pt x="73914" y="163925"/>
                        <a:pt x="66104" y="175641"/>
                        <a:pt x="58674" y="186881"/>
                      </a:cubicBezTo>
                      <a:cubicBezTo>
                        <a:pt x="24956" y="238125"/>
                        <a:pt x="0" y="279845"/>
                        <a:pt x="0" y="279845"/>
                      </a:cubicBezTo>
                      <a:cubicBezTo>
                        <a:pt x="0" y="279845"/>
                        <a:pt x="667" y="280511"/>
                        <a:pt x="1905" y="281559"/>
                      </a:cubicBezTo>
                      <a:cubicBezTo>
                        <a:pt x="5906" y="285083"/>
                        <a:pt x="11430" y="293084"/>
                        <a:pt x="22193" y="294132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Freeform: Shape 328">
                  <a:extLst>
                    <a:ext uri="{FF2B5EF4-FFF2-40B4-BE49-F238E27FC236}">
                      <a16:creationId xmlns:a16="http://schemas.microsoft.com/office/drawing/2014/main" id="{2A6AB612-7C6A-7062-B4AB-7850171F1032}"/>
                    </a:ext>
                  </a:extLst>
                </p:cNvPr>
                <p:cNvSpPr/>
                <p:nvPr/>
              </p:nvSpPr>
              <p:spPr>
                <a:xfrm>
                  <a:off x="7753735" y="4977402"/>
                  <a:ext cx="248459" cy="370132"/>
                </a:xfrm>
                <a:custGeom>
                  <a:avLst/>
                  <a:gdLst>
                    <a:gd name="connsiteX0" fmla="*/ 20759 w 248459"/>
                    <a:gd name="connsiteY0" fmla="*/ 368694 h 370132"/>
                    <a:gd name="connsiteX1" fmla="*/ 84863 w 248459"/>
                    <a:gd name="connsiteY1" fmla="*/ 330499 h 370132"/>
                    <a:gd name="connsiteX2" fmla="*/ 138583 w 248459"/>
                    <a:gd name="connsiteY2" fmla="*/ 259062 h 370132"/>
                    <a:gd name="connsiteX3" fmla="*/ 143917 w 248459"/>
                    <a:gd name="connsiteY3" fmla="*/ 249632 h 370132"/>
                    <a:gd name="connsiteX4" fmla="*/ 147156 w 248459"/>
                    <a:gd name="connsiteY4" fmla="*/ 243155 h 370132"/>
                    <a:gd name="connsiteX5" fmla="*/ 148204 w 248459"/>
                    <a:gd name="connsiteY5" fmla="*/ 240678 h 370132"/>
                    <a:gd name="connsiteX6" fmla="*/ 150109 w 248459"/>
                    <a:gd name="connsiteY6" fmla="*/ 236392 h 370132"/>
                    <a:gd name="connsiteX7" fmla="*/ 150204 w 248459"/>
                    <a:gd name="connsiteY7" fmla="*/ 236106 h 370132"/>
                    <a:gd name="connsiteX8" fmla="*/ 153252 w 248459"/>
                    <a:gd name="connsiteY8" fmla="*/ 230582 h 370132"/>
                    <a:gd name="connsiteX9" fmla="*/ 159539 w 248459"/>
                    <a:gd name="connsiteY9" fmla="*/ 220581 h 370132"/>
                    <a:gd name="connsiteX10" fmla="*/ 161539 w 248459"/>
                    <a:gd name="connsiteY10" fmla="*/ 217533 h 370132"/>
                    <a:gd name="connsiteX11" fmla="*/ 161539 w 248459"/>
                    <a:gd name="connsiteY11" fmla="*/ 217533 h 370132"/>
                    <a:gd name="connsiteX12" fmla="*/ 163730 w 248459"/>
                    <a:gd name="connsiteY12" fmla="*/ 214294 h 370132"/>
                    <a:gd name="connsiteX13" fmla="*/ 165158 w 248459"/>
                    <a:gd name="connsiteY13" fmla="*/ 212294 h 370132"/>
                    <a:gd name="connsiteX14" fmla="*/ 174112 w 248459"/>
                    <a:gd name="connsiteY14" fmla="*/ 199721 h 370132"/>
                    <a:gd name="connsiteX15" fmla="*/ 174302 w 248459"/>
                    <a:gd name="connsiteY15" fmla="*/ 199435 h 370132"/>
                    <a:gd name="connsiteX16" fmla="*/ 174683 w 248459"/>
                    <a:gd name="connsiteY16" fmla="*/ 198959 h 370132"/>
                    <a:gd name="connsiteX17" fmla="*/ 248121 w 248459"/>
                    <a:gd name="connsiteY17" fmla="*/ 86469 h 370132"/>
                    <a:gd name="connsiteX18" fmla="*/ 176398 w 248459"/>
                    <a:gd name="connsiteY18" fmla="*/ 35415 h 370132"/>
                    <a:gd name="connsiteX19" fmla="*/ 173731 w 248459"/>
                    <a:gd name="connsiteY19" fmla="*/ 34367 h 370132"/>
                    <a:gd name="connsiteX20" fmla="*/ 143060 w 248459"/>
                    <a:gd name="connsiteY20" fmla="*/ 13317 h 370132"/>
                    <a:gd name="connsiteX21" fmla="*/ 139250 w 248459"/>
                    <a:gd name="connsiteY21" fmla="*/ 10840 h 370132"/>
                    <a:gd name="connsiteX22" fmla="*/ 137917 w 248459"/>
                    <a:gd name="connsiteY22" fmla="*/ 7983 h 370132"/>
                    <a:gd name="connsiteX23" fmla="*/ 130106 w 248459"/>
                    <a:gd name="connsiteY23" fmla="*/ 267 h 370132"/>
                    <a:gd name="connsiteX24" fmla="*/ 110104 w 248459"/>
                    <a:gd name="connsiteY24" fmla="*/ 46940 h 370132"/>
                    <a:gd name="connsiteX25" fmla="*/ 49715 w 248459"/>
                    <a:gd name="connsiteY25" fmla="*/ 91993 h 370132"/>
                    <a:gd name="connsiteX26" fmla="*/ 48858 w 248459"/>
                    <a:gd name="connsiteY26" fmla="*/ 168860 h 370132"/>
                    <a:gd name="connsiteX27" fmla="*/ 48191 w 248459"/>
                    <a:gd name="connsiteY27" fmla="*/ 186767 h 370132"/>
                    <a:gd name="connsiteX28" fmla="*/ 47715 w 248459"/>
                    <a:gd name="connsiteY28" fmla="*/ 193911 h 370132"/>
                    <a:gd name="connsiteX29" fmla="*/ 46096 w 248459"/>
                    <a:gd name="connsiteY29" fmla="*/ 211532 h 370132"/>
                    <a:gd name="connsiteX30" fmla="*/ 45238 w 248459"/>
                    <a:gd name="connsiteY30" fmla="*/ 218771 h 370132"/>
                    <a:gd name="connsiteX31" fmla="*/ 42190 w 248459"/>
                    <a:gd name="connsiteY31" fmla="*/ 236106 h 370132"/>
                    <a:gd name="connsiteX32" fmla="*/ 27617 w 248459"/>
                    <a:gd name="connsiteY32" fmla="*/ 268777 h 370132"/>
                    <a:gd name="connsiteX33" fmla="*/ 25617 w 248459"/>
                    <a:gd name="connsiteY33" fmla="*/ 270873 h 370132"/>
                    <a:gd name="connsiteX34" fmla="*/ 20569 w 248459"/>
                    <a:gd name="connsiteY34" fmla="*/ 368694 h 370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48459" h="370132">
                      <a:moveTo>
                        <a:pt x="20759" y="368694"/>
                      </a:moveTo>
                      <a:cubicBezTo>
                        <a:pt x="35904" y="375648"/>
                        <a:pt x="60955" y="356502"/>
                        <a:pt x="84863" y="330499"/>
                      </a:cubicBezTo>
                      <a:cubicBezTo>
                        <a:pt x="106008" y="307544"/>
                        <a:pt x="126487" y="279350"/>
                        <a:pt x="138583" y="259062"/>
                      </a:cubicBezTo>
                      <a:cubicBezTo>
                        <a:pt x="140584" y="255633"/>
                        <a:pt x="142393" y="252489"/>
                        <a:pt x="143917" y="249632"/>
                      </a:cubicBezTo>
                      <a:cubicBezTo>
                        <a:pt x="145156" y="247250"/>
                        <a:pt x="146299" y="245060"/>
                        <a:pt x="147156" y="243155"/>
                      </a:cubicBezTo>
                      <a:cubicBezTo>
                        <a:pt x="147537" y="242298"/>
                        <a:pt x="147918" y="241440"/>
                        <a:pt x="148204" y="240678"/>
                      </a:cubicBezTo>
                      <a:cubicBezTo>
                        <a:pt x="148680" y="239440"/>
                        <a:pt x="149347" y="238011"/>
                        <a:pt x="150109" y="236392"/>
                      </a:cubicBezTo>
                      <a:cubicBezTo>
                        <a:pt x="150109" y="236392"/>
                        <a:pt x="150204" y="236201"/>
                        <a:pt x="150204" y="236106"/>
                      </a:cubicBezTo>
                      <a:cubicBezTo>
                        <a:pt x="151061" y="234392"/>
                        <a:pt x="152109" y="232582"/>
                        <a:pt x="153252" y="230582"/>
                      </a:cubicBezTo>
                      <a:cubicBezTo>
                        <a:pt x="155062" y="227534"/>
                        <a:pt x="157157" y="224200"/>
                        <a:pt x="159539" y="220581"/>
                      </a:cubicBezTo>
                      <a:cubicBezTo>
                        <a:pt x="160205" y="219533"/>
                        <a:pt x="160872" y="218580"/>
                        <a:pt x="161539" y="217533"/>
                      </a:cubicBezTo>
                      <a:lnTo>
                        <a:pt x="161539" y="217533"/>
                      </a:lnTo>
                      <a:cubicBezTo>
                        <a:pt x="162301" y="216485"/>
                        <a:pt x="162967" y="215437"/>
                        <a:pt x="163730" y="214294"/>
                      </a:cubicBezTo>
                      <a:cubicBezTo>
                        <a:pt x="164206" y="213627"/>
                        <a:pt x="164682" y="212961"/>
                        <a:pt x="165158" y="212294"/>
                      </a:cubicBezTo>
                      <a:cubicBezTo>
                        <a:pt x="167921" y="208293"/>
                        <a:pt x="170968" y="204102"/>
                        <a:pt x="174112" y="199721"/>
                      </a:cubicBezTo>
                      <a:cubicBezTo>
                        <a:pt x="174112" y="199721"/>
                        <a:pt x="174302" y="199530"/>
                        <a:pt x="174302" y="199435"/>
                      </a:cubicBezTo>
                      <a:cubicBezTo>
                        <a:pt x="174397" y="199340"/>
                        <a:pt x="174588" y="199149"/>
                        <a:pt x="174683" y="198959"/>
                      </a:cubicBezTo>
                      <a:cubicBezTo>
                        <a:pt x="206306" y="155525"/>
                        <a:pt x="252883" y="97803"/>
                        <a:pt x="248121" y="86469"/>
                      </a:cubicBezTo>
                      <a:cubicBezTo>
                        <a:pt x="241739" y="71229"/>
                        <a:pt x="195448" y="43320"/>
                        <a:pt x="176398" y="35415"/>
                      </a:cubicBezTo>
                      <a:cubicBezTo>
                        <a:pt x="175445" y="35034"/>
                        <a:pt x="174493" y="34653"/>
                        <a:pt x="173731" y="34367"/>
                      </a:cubicBezTo>
                      <a:cubicBezTo>
                        <a:pt x="163825" y="30842"/>
                        <a:pt x="152395" y="21889"/>
                        <a:pt x="143060" y="13317"/>
                      </a:cubicBezTo>
                      <a:cubicBezTo>
                        <a:pt x="142489" y="12745"/>
                        <a:pt x="139822" y="11316"/>
                        <a:pt x="139250" y="10840"/>
                      </a:cubicBezTo>
                      <a:cubicBezTo>
                        <a:pt x="138679" y="10364"/>
                        <a:pt x="138393" y="8459"/>
                        <a:pt x="137917" y="7983"/>
                      </a:cubicBezTo>
                      <a:cubicBezTo>
                        <a:pt x="133249" y="3506"/>
                        <a:pt x="130106" y="267"/>
                        <a:pt x="130106" y="267"/>
                      </a:cubicBezTo>
                      <a:cubicBezTo>
                        <a:pt x="108484" y="-2209"/>
                        <a:pt x="127344" y="12459"/>
                        <a:pt x="110104" y="46940"/>
                      </a:cubicBezTo>
                      <a:cubicBezTo>
                        <a:pt x="92768" y="81325"/>
                        <a:pt x="52858" y="68085"/>
                        <a:pt x="49715" y="91993"/>
                      </a:cubicBezTo>
                      <a:cubicBezTo>
                        <a:pt x="48286" y="102947"/>
                        <a:pt x="49715" y="134760"/>
                        <a:pt x="48858" y="168860"/>
                      </a:cubicBezTo>
                      <a:cubicBezTo>
                        <a:pt x="48763" y="174765"/>
                        <a:pt x="48477" y="180766"/>
                        <a:pt x="48191" y="186767"/>
                      </a:cubicBezTo>
                      <a:cubicBezTo>
                        <a:pt x="48096" y="189148"/>
                        <a:pt x="47905" y="191529"/>
                        <a:pt x="47715" y="193911"/>
                      </a:cubicBezTo>
                      <a:cubicBezTo>
                        <a:pt x="47334" y="199911"/>
                        <a:pt x="46763" y="205817"/>
                        <a:pt x="46096" y="211532"/>
                      </a:cubicBezTo>
                      <a:cubicBezTo>
                        <a:pt x="45810" y="213913"/>
                        <a:pt x="45524" y="216390"/>
                        <a:pt x="45238" y="218771"/>
                      </a:cubicBezTo>
                      <a:cubicBezTo>
                        <a:pt x="44381" y="224772"/>
                        <a:pt x="43429" y="230582"/>
                        <a:pt x="42190" y="236106"/>
                      </a:cubicBezTo>
                      <a:cubicBezTo>
                        <a:pt x="38952" y="250299"/>
                        <a:pt x="34380" y="262014"/>
                        <a:pt x="27617" y="268777"/>
                      </a:cubicBezTo>
                      <a:cubicBezTo>
                        <a:pt x="26950" y="269444"/>
                        <a:pt x="26284" y="270111"/>
                        <a:pt x="25617" y="270873"/>
                      </a:cubicBezTo>
                      <a:cubicBezTo>
                        <a:pt x="-2291" y="300972"/>
                        <a:pt x="-12197" y="353740"/>
                        <a:pt x="20569" y="368694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Freeform: Shape 329">
                  <a:extLst>
                    <a:ext uri="{FF2B5EF4-FFF2-40B4-BE49-F238E27FC236}">
                      <a16:creationId xmlns:a16="http://schemas.microsoft.com/office/drawing/2014/main" id="{E7271EDD-E047-706F-0E5E-C933560944C4}"/>
                    </a:ext>
                  </a:extLst>
                </p:cNvPr>
                <p:cNvSpPr/>
                <p:nvPr/>
              </p:nvSpPr>
              <p:spPr>
                <a:xfrm>
                  <a:off x="7779075" y="5042253"/>
                  <a:ext cx="223223" cy="305238"/>
                </a:xfrm>
                <a:custGeom>
                  <a:avLst/>
                  <a:gdLst>
                    <a:gd name="connsiteX0" fmla="*/ 46577 w 223223"/>
                    <a:gd name="connsiteY0" fmla="*/ 265938 h 305238"/>
                    <a:gd name="connsiteX1" fmla="*/ 59436 w 223223"/>
                    <a:gd name="connsiteY1" fmla="*/ 255651 h 305238"/>
                    <a:gd name="connsiteX2" fmla="*/ 114014 w 223223"/>
                    <a:gd name="connsiteY2" fmla="*/ 147352 h 305238"/>
                    <a:gd name="connsiteX3" fmla="*/ 201358 w 223223"/>
                    <a:gd name="connsiteY3" fmla="*/ 0 h 305238"/>
                    <a:gd name="connsiteX4" fmla="*/ 222885 w 223223"/>
                    <a:gd name="connsiteY4" fmla="*/ 21622 h 305238"/>
                    <a:gd name="connsiteX5" fmla="*/ 149447 w 223223"/>
                    <a:gd name="connsiteY5" fmla="*/ 134112 h 305238"/>
                    <a:gd name="connsiteX6" fmla="*/ 149066 w 223223"/>
                    <a:gd name="connsiteY6" fmla="*/ 134588 h 305238"/>
                    <a:gd name="connsiteX7" fmla="*/ 148876 w 223223"/>
                    <a:gd name="connsiteY7" fmla="*/ 134874 h 305238"/>
                    <a:gd name="connsiteX8" fmla="*/ 139922 w 223223"/>
                    <a:gd name="connsiteY8" fmla="*/ 147447 h 305238"/>
                    <a:gd name="connsiteX9" fmla="*/ 138493 w 223223"/>
                    <a:gd name="connsiteY9" fmla="*/ 149447 h 305238"/>
                    <a:gd name="connsiteX10" fmla="*/ 136303 w 223223"/>
                    <a:gd name="connsiteY10" fmla="*/ 152686 h 305238"/>
                    <a:gd name="connsiteX11" fmla="*/ 136303 w 223223"/>
                    <a:gd name="connsiteY11" fmla="*/ 152686 h 305238"/>
                    <a:gd name="connsiteX12" fmla="*/ 134302 w 223223"/>
                    <a:gd name="connsiteY12" fmla="*/ 155734 h 305238"/>
                    <a:gd name="connsiteX13" fmla="*/ 128016 w 223223"/>
                    <a:gd name="connsiteY13" fmla="*/ 165735 h 305238"/>
                    <a:gd name="connsiteX14" fmla="*/ 124968 w 223223"/>
                    <a:gd name="connsiteY14" fmla="*/ 171260 h 305238"/>
                    <a:gd name="connsiteX15" fmla="*/ 124873 w 223223"/>
                    <a:gd name="connsiteY15" fmla="*/ 171545 h 305238"/>
                    <a:gd name="connsiteX16" fmla="*/ 122967 w 223223"/>
                    <a:gd name="connsiteY16" fmla="*/ 175831 h 305238"/>
                    <a:gd name="connsiteX17" fmla="*/ 121920 w 223223"/>
                    <a:gd name="connsiteY17" fmla="*/ 178308 h 305238"/>
                    <a:gd name="connsiteX18" fmla="*/ 118681 w 223223"/>
                    <a:gd name="connsiteY18" fmla="*/ 184785 h 305238"/>
                    <a:gd name="connsiteX19" fmla="*/ 113347 w 223223"/>
                    <a:gd name="connsiteY19" fmla="*/ 194215 h 305238"/>
                    <a:gd name="connsiteX20" fmla="*/ 59626 w 223223"/>
                    <a:gd name="connsiteY20" fmla="*/ 265652 h 305238"/>
                    <a:gd name="connsiteX21" fmla="*/ 0 w 223223"/>
                    <a:gd name="connsiteY21" fmla="*/ 305086 h 305238"/>
                    <a:gd name="connsiteX22" fmla="*/ 46672 w 223223"/>
                    <a:gd name="connsiteY22" fmla="*/ 265843 h 305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23223" h="305238">
                      <a:moveTo>
                        <a:pt x="46577" y="265938"/>
                      </a:moveTo>
                      <a:cubicBezTo>
                        <a:pt x="50768" y="262033"/>
                        <a:pt x="55054" y="258128"/>
                        <a:pt x="59436" y="255651"/>
                      </a:cubicBezTo>
                      <a:cubicBezTo>
                        <a:pt x="92297" y="227362"/>
                        <a:pt x="98584" y="185547"/>
                        <a:pt x="114014" y="147352"/>
                      </a:cubicBezTo>
                      <a:cubicBezTo>
                        <a:pt x="135064" y="96298"/>
                        <a:pt x="190119" y="53435"/>
                        <a:pt x="201358" y="0"/>
                      </a:cubicBezTo>
                      <a:cubicBezTo>
                        <a:pt x="211931" y="7811"/>
                        <a:pt x="220408" y="15621"/>
                        <a:pt x="222885" y="21622"/>
                      </a:cubicBezTo>
                      <a:cubicBezTo>
                        <a:pt x="227647" y="33052"/>
                        <a:pt x="181070" y="90678"/>
                        <a:pt x="149447" y="134112"/>
                      </a:cubicBezTo>
                      <a:cubicBezTo>
                        <a:pt x="149352" y="134303"/>
                        <a:pt x="149161" y="134493"/>
                        <a:pt x="149066" y="134588"/>
                      </a:cubicBezTo>
                      <a:cubicBezTo>
                        <a:pt x="149066" y="134684"/>
                        <a:pt x="148971" y="134779"/>
                        <a:pt x="148876" y="134874"/>
                      </a:cubicBezTo>
                      <a:cubicBezTo>
                        <a:pt x="145732" y="139255"/>
                        <a:pt x="142684" y="143446"/>
                        <a:pt x="139922" y="147447"/>
                      </a:cubicBezTo>
                      <a:cubicBezTo>
                        <a:pt x="139446" y="148114"/>
                        <a:pt x="138970" y="148780"/>
                        <a:pt x="138493" y="149447"/>
                      </a:cubicBezTo>
                      <a:cubicBezTo>
                        <a:pt x="137731" y="150495"/>
                        <a:pt x="136969" y="151638"/>
                        <a:pt x="136303" y="152686"/>
                      </a:cubicBezTo>
                      <a:lnTo>
                        <a:pt x="136303" y="152686"/>
                      </a:lnTo>
                      <a:cubicBezTo>
                        <a:pt x="135636" y="153734"/>
                        <a:pt x="134874" y="154781"/>
                        <a:pt x="134302" y="155734"/>
                      </a:cubicBezTo>
                      <a:cubicBezTo>
                        <a:pt x="131921" y="159353"/>
                        <a:pt x="129826" y="162687"/>
                        <a:pt x="128016" y="165735"/>
                      </a:cubicBezTo>
                      <a:cubicBezTo>
                        <a:pt x="126873" y="167735"/>
                        <a:pt x="125825" y="169545"/>
                        <a:pt x="124968" y="171260"/>
                      </a:cubicBezTo>
                      <a:cubicBezTo>
                        <a:pt x="124968" y="171260"/>
                        <a:pt x="124968" y="171450"/>
                        <a:pt x="124873" y="171545"/>
                      </a:cubicBezTo>
                      <a:cubicBezTo>
                        <a:pt x="124111" y="173069"/>
                        <a:pt x="123444" y="174498"/>
                        <a:pt x="122967" y="175831"/>
                      </a:cubicBezTo>
                      <a:cubicBezTo>
                        <a:pt x="122682" y="176594"/>
                        <a:pt x="122301" y="177451"/>
                        <a:pt x="121920" y="178308"/>
                      </a:cubicBezTo>
                      <a:cubicBezTo>
                        <a:pt x="121063" y="180308"/>
                        <a:pt x="120015" y="182404"/>
                        <a:pt x="118681" y="184785"/>
                      </a:cubicBezTo>
                      <a:cubicBezTo>
                        <a:pt x="117157" y="187643"/>
                        <a:pt x="115348" y="190881"/>
                        <a:pt x="113347" y="194215"/>
                      </a:cubicBezTo>
                      <a:cubicBezTo>
                        <a:pt x="101251" y="214408"/>
                        <a:pt x="80867" y="242697"/>
                        <a:pt x="59626" y="265652"/>
                      </a:cubicBezTo>
                      <a:cubicBezTo>
                        <a:pt x="37909" y="289179"/>
                        <a:pt x="15335" y="307086"/>
                        <a:pt x="0" y="305086"/>
                      </a:cubicBezTo>
                      <a:cubicBezTo>
                        <a:pt x="15621" y="292989"/>
                        <a:pt x="30671" y="279749"/>
                        <a:pt x="46672" y="26584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1" name="Freeform: Shape 330">
                  <a:extLst>
                    <a:ext uri="{FF2B5EF4-FFF2-40B4-BE49-F238E27FC236}">
                      <a16:creationId xmlns:a16="http://schemas.microsoft.com/office/drawing/2014/main" id="{1365D52E-AF96-22E9-5EFA-85A865B6C78B}"/>
                    </a:ext>
                  </a:extLst>
                </p:cNvPr>
                <p:cNvSpPr/>
                <p:nvPr/>
              </p:nvSpPr>
              <p:spPr>
                <a:xfrm>
                  <a:off x="7752744" y="5247235"/>
                  <a:ext cx="85853" cy="100312"/>
                </a:xfrm>
                <a:custGeom>
                  <a:avLst/>
                  <a:gdLst>
                    <a:gd name="connsiteX0" fmla="*/ 21750 w 85853"/>
                    <a:gd name="connsiteY0" fmla="*/ 98861 h 100312"/>
                    <a:gd name="connsiteX1" fmla="*/ 83472 w 85853"/>
                    <a:gd name="connsiteY1" fmla="*/ 63238 h 100312"/>
                    <a:gd name="connsiteX2" fmla="*/ 85854 w 85853"/>
                    <a:gd name="connsiteY2" fmla="*/ 60666 h 100312"/>
                    <a:gd name="connsiteX3" fmla="*/ 59564 w 85853"/>
                    <a:gd name="connsiteY3" fmla="*/ 40187 h 100312"/>
                    <a:gd name="connsiteX4" fmla="*/ 27465 w 85853"/>
                    <a:gd name="connsiteY4" fmla="*/ 373 h 100312"/>
                    <a:gd name="connsiteX5" fmla="*/ 23941 w 85853"/>
                    <a:gd name="connsiteY5" fmla="*/ 563 h 100312"/>
                    <a:gd name="connsiteX6" fmla="*/ 23941 w 85853"/>
                    <a:gd name="connsiteY6" fmla="*/ 563 h 100312"/>
                    <a:gd name="connsiteX7" fmla="*/ 21750 w 85853"/>
                    <a:gd name="connsiteY7" fmla="*/ 98861 h 100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853" h="100312">
                      <a:moveTo>
                        <a:pt x="21750" y="98861"/>
                      </a:moveTo>
                      <a:cubicBezTo>
                        <a:pt x="36419" y="105624"/>
                        <a:pt x="60231" y="87907"/>
                        <a:pt x="83472" y="63238"/>
                      </a:cubicBezTo>
                      <a:cubicBezTo>
                        <a:pt x="84234" y="62380"/>
                        <a:pt x="85091" y="61523"/>
                        <a:pt x="85854" y="60666"/>
                      </a:cubicBezTo>
                      <a:cubicBezTo>
                        <a:pt x="85854" y="60666"/>
                        <a:pt x="79281" y="56761"/>
                        <a:pt x="59564" y="40187"/>
                      </a:cubicBezTo>
                      <a:cubicBezTo>
                        <a:pt x="44705" y="27709"/>
                        <a:pt x="32609" y="8183"/>
                        <a:pt x="27465" y="373"/>
                      </a:cubicBezTo>
                      <a:cubicBezTo>
                        <a:pt x="26798" y="-675"/>
                        <a:pt x="25084" y="849"/>
                        <a:pt x="23941" y="563"/>
                      </a:cubicBezTo>
                      <a:lnTo>
                        <a:pt x="23941" y="563"/>
                      </a:lnTo>
                      <a:cubicBezTo>
                        <a:pt x="-3967" y="30662"/>
                        <a:pt x="-10921" y="83812"/>
                        <a:pt x="21750" y="9886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2" name="Freeform: Shape 331">
                  <a:extLst>
                    <a:ext uri="{FF2B5EF4-FFF2-40B4-BE49-F238E27FC236}">
                      <a16:creationId xmlns:a16="http://schemas.microsoft.com/office/drawing/2014/main" id="{BD3E22AC-5EDB-C8C8-6994-8F79547F6382}"/>
                    </a:ext>
                  </a:extLst>
                </p:cNvPr>
                <p:cNvSpPr/>
                <p:nvPr/>
              </p:nvSpPr>
              <p:spPr>
                <a:xfrm>
                  <a:off x="7776685" y="5247235"/>
                  <a:ext cx="61912" cy="63333"/>
                </a:xfrm>
                <a:custGeom>
                  <a:avLst/>
                  <a:gdLst>
                    <a:gd name="connsiteX0" fmla="*/ 59531 w 61912"/>
                    <a:gd name="connsiteY0" fmla="*/ 63238 h 63333"/>
                    <a:gd name="connsiteX1" fmla="*/ 61913 w 61912"/>
                    <a:gd name="connsiteY1" fmla="*/ 60666 h 63333"/>
                    <a:gd name="connsiteX2" fmla="*/ 35623 w 61912"/>
                    <a:gd name="connsiteY2" fmla="*/ 40187 h 63333"/>
                    <a:gd name="connsiteX3" fmla="*/ 3524 w 61912"/>
                    <a:gd name="connsiteY3" fmla="*/ 373 h 63333"/>
                    <a:gd name="connsiteX4" fmla="*/ 0 w 61912"/>
                    <a:gd name="connsiteY4" fmla="*/ 563 h 63333"/>
                    <a:gd name="connsiteX5" fmla="*/ 0 w 61912"/>
                    <a:gd name="connsiteY5" fmla="*/ 563 h 63333"/>
                    <a:gd name="connsiteX6" fmla="*/ 4667 w 61912"/>
                    <a:gd name="connsiteY6" fmla="*/ 9040 h 63333"/>
                    <a:gd name="connsiteX7" fmla="*/ 59531 w 61912"/>
                    <a:gd name="connsiteY7" fmla="*/ 63333 h 63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912" h="63333">
                      <a:moveTo>
                        <a:pt x="59531" y="63238"/>
                      </a:moveTo>
                      <a:cubicBezTo>
                        <a:pt x="60293" y="62380"/>
                        <a:pt x="61150" y="61523"/>
                        <a:pt x="61913" y="60666"/>
                      </a:cubicBezTo>
                      <a:cubicBezTo>
                        <a:pt x="61913" y="60666"/>
                        <a:pt x="55340" y="56761"/>
                        <a:pt x="35623" y="40187"/>
                      </a:cubicBezTo>
                      <a:cubicBezTo>
                        <a:pt x="20764" y="27709"/>
                        <a:pt x="8667" y="8183"/>
                        <a:pt x="3524" y="373"/>
                      </a:cubicBezTo>
                      <a:cubicBezTo>
                        <a:pt x="2857" y="-675"/>
                        <a:pt x="1143" y="849"/>
                        <a:pt x="0" y="563"/>
                      </a:cubicBezTo>
                      <a:lnTo>
                        <a:pt x="0" y="563"/>
                      </a:lnTo>
                      <a:cubicBezTo>
                        <a:pt x="857" y="2659"/>
                        <a:pt x="2286" y="5516"/>
                        <a:pt x="4667" y="9040"/>
                      </a:cubicBezTo>
                      <a:cubicBezTo>
                        <a:pt x="10096" y="16851"/>
                        <a:pt x="27146" y="42283"/>
                        <a:pt x="59531" y="63333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3" name="Freeform: Shape 332">
                  <a:extLst>
                    <a:ext uri="{FF2B5EF4-FFF2-40B4-BE49-F238E27FC236}">
                      <a16:creationId xmlns:a16="http://schemas.microsoft.com/office/drawing/2014/main" id="{041E62DB-63C9-FEE7-B76F-F19D472B9BEA}"/>
                    </a:ext>
                  </a:extLst>
                </p:cNvPr>
                <p:cNvSpPr/>
                <p:nvPr/>
              </p:nvSpPr>
              <p:spPr>
                <a:xfrm>
                  <a:off x="7785067" y="5070721"/>
                  <a:ext cx="44196" cy="192602"/>
                </a:xfrm>
                <a:custGeom>
                  <a:avLst/>
                  <a:gdLst>
                    <a:gd name="connsiteX0" fmla="*/ 44196 w 44196"/>
                    <a:gd name="connsiteY0" fmla="*/ 7 h 192602"/>
                    <a:gd name="connsiteX1" fmla="*/ 24670 w 44196"/>
                    <a:gd name="connsiteY1" fmla="*/ 25058 h 192602"/>
                    <a:gd name="connsiteX2" fmla="*/ 0 w 44196"/>
                    <a:gd name="connsiteY2" fmla="*/ 177458 h 192602"/>
                    <a:gd name="connsiteX3" fmla="*/ 11716 w 44196"/>
                    <a:gd name="connsiteY3" fmla="*/ 192603 h 192602"/>
                    <a:gd name="connsiteX4" fmla="*/ 37052 w 44196"/>
                    <a:gd name="connsiteY4" fmla="*/ 143263 h 192602"/>
                    <a:gd name="connsiteX5" fmla="*/ 33909 w 44196"/>
                    <a:gd name="connsiteY5" fmla="*/ 137644 h 192602"/>
                    <a:gd name="connsiteX6" fmla="*/ 39434 w 44196"/>
                    <a:gd name="connsiteY6" fmla="*/ 81446 h 192602"/>
                    <a:gd name="connsiteX7" fmla="*/ 44196 w 44196"/>
                    <a:gd name="connsiteY7" fmla="*/ 72302 h 192602"/>
                    <a:gd name="connsiteX8" fmla="*/ 44196 w 44196"/>
                    <a:gd name="connsiteY8" fmla="*/ 103 h 192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96" h="192602">
                      <a:moveTo>
                        <a:pt x="44196" y="7"/>
                      </a:moveTo>
                      <a:cubicBezTo>
                        <a:pt x="44196" y="7"/>
                        <a:pt x="24765" y="-1136"/>
                        <a:pt x="24670" y="25058"/>
                      </a:cubicBezTo>
                      <a:cubicBezTo>
                        <a:pt x="24575" y="51347"/>
                        <a:pt x="21622" y="165552"/>
                        <a:pt x="0" y="177458"/>
                      </a:cubicBezTo>
                      <a:cubicBezTo>
                        <a:pt x="5810" y="187936"/>
                        <a:pt x="9049" y="190888"/>
                        <a:pt x="11716" y="192603"/>
                      </a:cubicBezTo>
                      <a:cubicBezTo>
                        <a:pt x="15335" y="189364"/>
                        <a:pt x="28670" y="177935"/>
                        <a:pt x="37052" y="143263"/>
                      </a:cubicBezTo>
                      <a:cubicBezTo>
                        <a:pt x="37243" y="142406"/>
                        <a:pt x="33623" y="138501"/>
                        <a:pt x="33909" y="137644"/>
                      </a:cubicBezTo>
                      <a:cubicBezTo>
                        <a:pt x="37433" y="122309"/>
                        <a:pt x="39053" y="106687"/>
                        <a:pt x="39434" y="81446"/>
                      </a:cubicBezTo>
                      <a:cubicBezTo>
                        <a:pt x="39434" y="78875"/>
                        <a:pt x="44196" y="75064"/>
                        <a:pt x="44196" y="72302"/>
                      </a:cubicBezTo>
                      <a:lnTo>
                        <a:pt x="44196" y="10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4" name="Freeform: Shape 333">
                  <a:extLst>
                    <a:ext uri="{FF2B5EF4-FFF2-40B4-BE49-F238E27FC236}">
                      <a16:creationId xmlns:a16="http://schemas.microsoft.com/office/drawing/2014/main" id="{60B40FC3-B3D5-0860-881B-09666EA1911E}"/>
                    </a:ext>
                  </a:extLst>
                </p:cNvPr>
                <p:cNvSpPr/>
                <p:nvPr/>
              </p:nvSpPr>
              <p:spPr>
                <a:xfrm>
                  <a:off x="7823929" y="5152167"/>
                  <a:ext cx="104203" cy="37623"/>
                </a:xfrm>
                <a:custGeom>
                  <a:avLst/>
                  <a:gdLst>
                    <a:gd name="connsiteX0" fmla="*/ 0 w 104203"/>
                    <a:gd name="connsiteY0" fmla="*/ 14859 h 37623"/>
                    <a:gd name="connsiteX1" fmla="*/ 95060 w 104203"/>
                    <a:gd name="connsiteY1" fmla="*/ 37624 h 37623"/>
                    <a:gd name="connsiteX2" fmla="*/ 104204 w 104203"/>
                    <a:gd name="connsiteY2" fmla="*/ 24765 h 37623"/>
                    <a:gd name="connsiteX3" fmla="*/ 571 w 104203"/>
                    <a:gd name="connsiteY3" fmla="*/ 0 h 37623"/>
                    <a:gd name="connsiteX4" fmla="*/ 0 w 104203"/>
                    <a:gd name="connsiteY4" fmla="*/ 14954 h 37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03" h="37623">
                      <a:moveTo>
                        <a:pt x="0" y="14859"/>
                      </a:moveTo>
                      <a:lnTo>
                        <a:pt x="95060" y="37624"/>
                      </a:lnTo>
                      <a:cubicBezTo>
                        <a:pt x="97917" y="33528"/>
                        <a:pt x="100965" y="29242"/>
                        <a:pt x="104204" y="24765"/>
                      </a:cubicBezTo>
                      <a:lnTo>
                        <a:pt x="571" y="0"/>
                      </a:lnTo>
                      <a:cubicBezTo>
                        <a:pt x="476" y="4953"/>
                        <a:pt x="286" y="10001"/>
                        <a:pt x="0" y="1495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5" name="Freeform: Shape 334">
                  <a:extLst>
                    <a:ext uri="{FF2B5EF4-FFF2-40B4-BE49-F238E27FC236}">
                      <a16:creationId xmlns:a16="http://schemas.microsoft.com/office/drawing/2014/main" id="{5310E6FE-E4FD-8ED9-2950-BEDCE2E8D9FB}"/>
                    </a:ext>
                  </a:extLst>
                </p:cNvPr>
                <p:cNvSpPr/>
                <p:nvPr/>
              </p:nvSpPr>
              <p:spPr>
                <a:xfrm>
                  <a:off x="7822215" y="5173027"/>
                  <a:ext cx="93154" cy="34956"/>
                </a:xfrm>
                <a:custGeom>
                  <a:avLst/>
                  <a:gdLst>
                    <a:gd name="connsiteX0" fmla="*/ 95 w 93154"/>
                    <a:gd name="connsiteY0" fmla="*/ 14764 h 34956"/>
                    <a:gd name="connsiteX1" fmla="*/ 84868 w 93154"/>
                    <a:gd name="connsiteY1" fmla="*/ 34957 h 34956"/>
                    <a:gd name="connsiteX2" fmla="*/ 91154 w 93154"/>
                    <a:gd name="connsiteY2" fmla="*/ 24955 h 34956"/>
                    <a:gd name="connsiteX3" fmla="*/ 93154 w 93154"/>
                    <a:gd name="connsiteY3" fmla="*/ 21907 h 34956"/>
                    <a:gd name="connsiteX4" fmla="*/ 1333 w 93154"/>
                    <a:gd name="connsiteY4" fmla="*/ 0 h 34956"/>
                    <a:gd name="connsiteX5" fmla="*/ 0 w 93154"/>
                    <a:gd name="connsiteY5" fmla="*/ 14764 h 34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154" h="34956">
                      <a:moveTo>
                        <a:pt x="95" y="14764"/>
                      </a:moveTo>
                      <a:lnTo>
                        <a:pt x="84868" y="34957"/>
                      </a:lnTo>
                      <a:cubicBezTo>
                        <a:pt x="86677" y="31909"/>
                        <a:pt x="88773" y="28575"/>
                        <a:pt x="91154" y="24955"/>
                      </a:cubicBezTo>
                      <a:cubicBezTo>
                        <a:pt x="91821" y="23908"/>
                        <a:pt x="92488" y="22955"/>
                        <a:pt x="93154" y="21907"/>
                      </a:cubicBezTo>
                      <a:lnTo>
                        <a:pt x="1333" y="0"/>
                      </a:lnTo>
                      <a:cubicBezTo>
                        <a:pt x="952" y="5048"/>
                        <a:pt x="571" y="9906"/>
                        <a:pt x="0" y="1476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6" name="Freeform: Shape 335">
                  <a:extLst>
                    <a:ext uri="{FF2B5EF4-FFF2-40B4-BE49-F238E27FC236}">
                      <a16:creationId xmlns:a16="http://schemas.microsoft.com/office/drawing/2014/main" id="{4C986F35-C599-1BF0-82E4-51D079DD40C5}"/>
                    </a:ext>
                  </a:extLst>
                </p:cNvPr>
                <p:cNvSpPr/>
                <p:nvPr/>
              </p:nvSpPr>
              <p:spPr>
                <a:xfrm>
                  <a:off x="7818881" y="5193791"/>
                  <a:ext cx="85058" cy="33242"/>
                </a:xfrm>
                <a:custGeom>
                  <a:avLst/>
                  <a:gdLst>
                    <a:gd name="connsiteX0" fmla="*/ 95 w 85058"/>
                    <a:gd name="connsiteY0" fmla="*/ 14478 h 33242"/>
                    <a:gd name="connsiteX1" fmla="*/ 78772 w 85058"/>
                    <a:gd name="connsiteY1" fmla="*/ 33242 h 33242"/>
                    <a:gd name="connsiteX2" fmla="*/ 82010 w 85058"/>
                    <a:gd name="connsiteY2" fmla="*/ 26765 h 33242"/>
                    <a:gd name="connsiteX3" fmla="*/ 83058 w 85058"/>
                    <a:gd name="connsiteY3" fmla="*/ 24289 h 33242"/>
                    <a:gd name="connsiteX4" fmla="*/ 84963 w 85058"/>
                    <a:gd name="connsiteY4" fmla="*/ 20003 h 33242"/>
                    <a:gd name="connsiteX5" fmla="*/ 85058 w 85058"/>
                    <a:gd name="connsiteY5" fmla="*/ 19717 h 33242"/>
                    <a:gd name="connsiteX6" fmla="*/ 2572 w 85058"/>
                    <a:gd name="connsiteY6" fmla="*/ 0 h 33242"/>
                    <a:gd name="connsiteX7" fmla="*/ 0 w 85058"/>
                    <a:gd name="connsiteY7" fmla="*/ 14478 h 33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058" h="33242">
                      <a:moveTo>
                        <a:pt x="95" y="14478"/>
                      </a:moveTo>
                      <a:lnTo>
                        <a:pt x="78772" y="33242"/>
                      </a:lnTo>
                      <a:cubicBezTo>
                        <a:pt x="80010" y="30861"/>
                        <a:pt x="81153" y="28670"/>
                        <a:pt x="82010" y="26765"/>
                      </a:cubicBezTo>
                      <a:cubicBezTo>
                        <a:pt x="82391" y="25908"/>
                        <a:pt x="82772" y="25051"/>
                        <a:pt x="83058" y="24289"/>
                      </a:cubicBezTo>
                      <a:cubicBezTo>
                        <a:pt x="83534" y="23051"/>
                        <a:pt x="84201" y="21622"/>
                        <a:pt x="84963" y="20003"/>
                      </a:cubicBezTo>
                      <a:cubicBezTo>
                        <a:pt x="84963" y="20003"/>
                        <a:pt x="85058" y="19812"/>
                        <a:pt x="85058" y="19717"/>
                      </a:cubicBezTo>
                      <a:lnTo>
                        <a:pt x="2572" y="0"/>
                      </a:lnTo>
                      <a:cubicBezTo>
                        <a:pt x="1905" y="5048"/>
                        <a:pt x="1048" y="9906"/>
                        <a:pt x="0" y="14478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7" name="Freeform: Shape 336">
                  <a:extLst>
                    <a:ext uri="{FF2B5EF4-FFF2-40B4-BE49-F238E27FC236}">
                      <a16:creationId xmlns:a16="http://schemas.microsoft.com/office/drawing/2014/main" id="{BDFD8BE0-553F-860E-E5E5-AFCFF9A8D91E}"/>
                    </a:ext>
                  </a:extLst>
                </p:cNvPr>
                <p:cNvSpPr/>
                <p:nvPr/>
              </p:nvSpPr>
              <p:spPr>
                <a:xfrm>
                  <a:off x="7927847" y="5012816"/>
                  <a:ext cx="74442" cy="164306"/>
                </a:xfrm>
                <a:custGeom>
                  <a:avLst/>
                  <a:gdLst>
                    <a:gd name="connsiteX0" fmla="*/ 95 w 74442"/>
                    <a:gd name="connsiteY0" fmla="*/ 164306 h 164306"/>
                    <a:gd name="connsiteX1" fmla="*/ 286 w 74442"/>
                    <a:gd name="connsiteY1" fmla="*/ 164021 h 164306"/>
                    <a:gd name="connsiteX2" fmla="*/ 667 w 74442"/>
                    <a:gd name="connsiteY2" fmla="*/ 163544 h 164306"/>
                    <a:gd name="connsiteX3" fmla="*/ 74104 w 74442"/>
                    <a:gd name="connsiteY3" fmla="*/ 51054 h 164306"/>
                    <a:gd name="connsiteX4" fmla="*/ 2381 w 74442"/>
                    <a:gd name="connsiteY4" fmla="*/ 0 h 164306"/>
                    <a:gd name="connsiteX5" fmla="*/ 12859 w 74442"/>
                    <a:gd name="connsiteY5" fmla="*/ 67532 h 164306"/>
                    <a:gd name="connsiteX6" fmla="*/ 0 w 74442"/>
                    <a:gd name="connsiteY6" fmla="*/ 164306 h 164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442" h="164306">
                      <a:moveTo>
                        <a:pt x="95" y="164306"/>
                      </a:moveTo>
                      <a:cubicBezTo>
                        <a:pt x="95" y="164306"/>
                        <a:pt x="286" y="164116"/>
                        <a:pt x="286" y="164021"/>
                      </a:cubicBezTo>
                      <a:cubicBezTo>
                        <a:pt x="381" y="163925"/>
                        <a:pt x="571" y="163735"/>
                        <a:pt x="667" y="163544"/>
                      </a:cubicBezTo>
                      <a:cubicBezTo>
                        <a:pt x="32290" y="120110"/>
                        <a:pt x="78867" y="62389"/>
                        <a:pt x="74104" y="51054"/>
                      </a:cubicBezTo>
                      <a:cubicBezTo>
                        <a:pt x="67723" y="35814"/>
                        <a:pt x="21431" y="7906"/>
                        <a:pt x="2381" y="0"/>
                      </a:cubicBezTo>
                      <a:cubicBezTo>
                        <a:pt x="571" y="13430"/>
                        <a:pt x="-762" y="40862"/>
                        <a:pt x="12859" y="67532"/>
                      </a:cubicBezTo>
                      <a:cubicBezTo>
                        <a:pt x="31432" y="103537"/>
                        <a:pt x="10954" y="139732"/>
                        <a:pt x="0" y="1643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8" name="Freeform: Shape 337">
                  <a:extLst>
                    <a:ext uri="{FF2B5EF4-FFF2-40B4-BE49-F238E27FC236}">
                      <a16:creationId xmlns:a16="http://schemas.microsoft.com/office/drawing/2014/main" id="{BCCEAA82-B20D-BB34-3B34-F744F9458CD1}"/>
                    </a:ext>
                  </a:extLst>
                </p:cNvPr>
                <p:cNvSpPr/>
                <p:nvPr/>
              </p:nvSpPr>
              <p:spPr>
                <a:xfrm>
                  <a:off x="7833645" y="4988814"/>
                  <a:ext cx="59912" cy="81666"/>
                </a:xfrm>
                <a:custGeom>
                  <a:avLst/>
                  <a:gdLst>
                    <a:gd name="connsiteX0" fmla="*/ 40291 w 59912"/>
                    <a:gd name="connsiteY0" fmla="*/ 50292 h 81666"/>
                    <a:gd name="connsiteX1" fmla="*/ 39624 w 59912"/>
                    <a:gd name="connsiteY1" fmla="*/ 50292 h 81666"/>
                    <a:gd name="connsiteX2" fmla="*/ 39624 w 59912"/>
                    <a:gd name="connsiteY2" fmla="*/ 49625 h 81666"/>
                    <a:gd name="connsiteX3" fmla="*/ 41338 w 59912"/>
                    <a:gd name="connsiteY3" fmla="*/ 47339 h 81666"/>
                    <a:gd name="connsiteX4" fmla="*/ 42005 w 59912"/>
                    <a:gd name="connsiteY4" fmla="*/ 47339 h 81666"/>
                    <a:gd name="connsiteX5" fmla="*/ 42101 w 59912"/>
                    <a:gd name="connsiteY5" fmla="*/ 48006 h 81666"/>
                    <a:gd name="connsiteX6" fmla="*/ 40386 w 59912"/>
                    <a:gd name="connsiteY6" fmla="*/ 50292 h 81666"/>
                    <a:gd name="connsiteX7" fmla="*/ 40386 w 59912"/>
                    <a:gd name="connsiteY7" fmla="*/ 50292 h 81666"/>
                    <a:gd name="connsiteX8" fmla="*/ 38481 w 59912"/>
                    <a:gd name="connsiteY8" fmla="*/ 52483 h 81666"/>
                    <a:gd name="connsiteX9" fmla="*/ 38481 w 59912"/>
                    <a:gd name="connsiteY9" fmla="*/ 52483 h 81666"/>
                    <a:gd name="connsiteX10" fmla="*/ 36671 w 59912"/>
                    <a:gd name="connsiteY10" fmla="*/ 54673 h 81666"/>
                    <a:gd name="connsiteX11" fmla="*/ 36004 w 59912"/>
                    <a:gd name="connsiteY11" fmla="*/ 54673 h 81666"/>
                    <a:gd name="connsiteX12" fmla="*/ 36004 w 59912"/>
                    <a:gd name="connsiteY12" fmla="*/ 54007 h 81666"/>
                    <a:gd name="connsiteX13" fmla="*/ 37814 w 59912"/>
                    <a:gd name="connsiteY13" fmla="*/ 51816 h 81666"/>
                    <a:gd name="connsiteX14" fmla="*/ 38481 w 59912"/>
                    <a:gd name="connsiteY14" fmla="*/ 51816 h 81666"/>
                    <a:gd name="connsiteX15" fmla="*/ 38481 w 59912"/>
                    <a:gd name="connsiteY15" fmla="*/ 52483 h 81666"/>
                    <a:gd name="connsiteX16" fmla="*/ 43625 w 59912"/>
                    <a:gd name="connsiteY16" fmla="*/ 45720 h 81666"/>
                    <a:gd name="connsiteX17" fmla="*/ 42958 w 59912"/>
                    <a:gd name="connsiteY17" fmla="*/ 45720 h 81666"/>
                    <a:gd name="connsiteX18" fmla="*/ 42863 w 59912"/>
                    <a:gd name="connsiteY18" fmla="*/ 45053 h 81666"/>
                    <a:gd name="connsiteX19" fmla="*/ 44387 w 59912"/>
                    <a:gd name="connsiteY19" fmla="*/ 42672 h 81666"/>
                    <a:gd name="connsiteX20" fmla="*/ 45053 w 59912"/>
                    <a:gd name="connsiteY20" fmla="*/ 42481 h 81666"/>
                    <a:gd name="connsiteX21" fmla="*/ 45149 w 59912"/>
                    <a:gd name="connsiteY21" fmla="*/ 43148 h 81666"/>
                    <a:gd name="connsiteX22" fmla="*/ 43625 w 59912"/>
                    <a:gd name="connsiteY22" fmla="*/ 45529 h 81666"/>
                    <a:gd name="connsiteX23" fmla="*/ 43625 w 59912"/>
                    <a:gd name="connsiteY23" fmla="*/ 45529 h 81666"/>
                    <a:gd name="connsiteX24" fmla="*/ 34862 w 59912"/>
                    <a:gd name="connsiteY24" fmla="*/ 56769 h 81666"/>
                    <a:gd name="connsiteX25" fmla="*/ 34862 w 59912"/>
                    <a:gd name="connsiteY25" fmla="*/ 56769 h 81666"/>
                    <a:gd name="connsiteX26" fmla="*/ 32861 w 59912"/>
                    <a:gd name="connsiteY26" fmla="*/ 58864 h 81666"/>
                    <a:gd name="connsiteX27" fmla="*/ 32195 w 59912"/>
                    <a:gd name="connsiteY27" fmla="*/ 58864 h 81666"/>
                    <a:gd name="connsiteX28" fmla="*/ 32195 w 59912"/>
                    <a:gd name="connsiteY28" fmla="*/ 58198 h 81666"/>
                    <a:gd name="connsiteX29" fmla="*/ 34100 w 59912"/>
                    <a:gd name="connsiteY29" fmla="*/ 56197 h 81666"/>
                    <a:gd name="connsiteX30" fmla="*/ 34766 w 59912"/>
                    <a:gd name="connsiteY30" fmla="*/ 56197 h 81666"/>
                    <a:gd name="connsiteX31" fmla="*/ 34766 w 59912"/>
                    <a:gd name="connsiteY31" fmla="*/ 56864 h 81666"/>
                    <a:gd name="connsiteX32" fmla="*/ 46768 w 59912"/>
                    <a:gd name="connsiteY32" fmla="*/ 40957 h 81666"/>
                    <a:gd name="connsiteX33" fmla="*/ 46101 w 59912"/>
                    <a:gd name="connsiteY33" fmla="*/ 41053 h 81666"/>
                    <a:gd name="connsiteX34" fmla="*/ 45911 w 59912"/>
                    <a:gd name="connsiteY34" fmla="*/ 40386 h 81666"/>
                    <a:gd name="connsiteX35" fmla="*/ 47339 w 59912"/>
                    <a:gd name="connsiteY35" fmla="*/ 37909 h 81666"/>
                    <a:gd name="connsiteX36" fmla="*/ 48006 w 59912"/>
                    <a:gd name="connsiteY36" fmla="*/ 37719 h 81666"/>
                    <a:gd name="connsiteX37" fmla="*/ 48196 w 59912"/>
                    <a:gd name="connsiteY37" fmla="*/ 38386 h 81666"/>
                    <a:gd name="connsiteX38" fmla="*/ 46768 w 59912"/>
                    <a:gd name="connsiteY38" fmla="*/ 40862 h 81666"/>
                    <a:gd name="connsiteX39" fmla="*/ 46768 w 59912"/>
                    <a:gd name="connsiteY39" fmla="*/ 40862 h 81666"/>
                    <a:gd name="connsiteX40" fmla="*/ 30956 w 59912"/>
                    <a:gd name="connsiteY40" fmla="*/ 60865 h 81666"/>
                    <a:gd name="connsiteX41" fmla="*/ 30956 w 59912"/>
                    <a:gd name="connsiteY41" fmla="*/ 60865 h 81666"/>
                    <a:gd name="connsiteX42" fmla="*/ 28861 w 59912"/>
                    <a:gd name="connsiteY42" fmla="*/ 62865 h 81666"/>
                    <a:gd name="connsiteX43" fmla="*/ 28194 w 59912"/>
                    <a:gd name="connsiteY43" fmla="*/ 62865 h 81666"/>
                    <a:gd name="connsiteX44" fmla="*/ 28194 w 59912"/>
                    <a:gd name="connsiteY44" fmla="*/ 62198 h 81666"/>
                    <a:gd name="connsiteX45" fmla="*/ 30289 w 59912"/>
                    <a:gd name="connsiteY45" fmla="*/ 60293 h 81666"/>
                    <a:gd name="connsiteX46" fmla="*/ 30956 w 59912"/>
                    <a:gd name="connsiteY46" fmla="*/ 60293 h 81666"/>
                    <a:gd name="connsiteX47" fmla="*/ 30956 w 59912"/>
                    <a:gd name="connsiteY47" fmla="*/ 60960 h 81666"/>
                    <a:gd name="connsiteX48" fmla="*/ 49530 w 59912"/>
                    <a:gd name="connsiteY48" fmla="*/ 36004 h 81666"/>
                    <a:gd name="connsiteX49" fmla="*/ 48959 w 59912"/>
                    <a:gd name="connsiteY49" fmla="*/ 36100 h 81666"/>
                    <a:gd name="connsiteX50" fmla="*/ 48768 w 59912"/>
                    <a:gd name="connsiteY50" fmla="*/ 35433 h 81666"/>
                    <a:gd name="connsiteX51" fmla="*/ 50006 w 59912"/>
                    <a:gd name="connsiteY51" fmla="*/ 32861 h 81666"/>
                    <a:gd name="connsiteX52" fmla="*/ 50673 w 59912"/>
                    <a:gd name="connsiteY52" fmla="*/ 32671 h 81666"/>
                    <a:gd name="connsiteX53" fmla="*/ 50863 w 59912"/>
                    <a:gd name="connsiteY53" fmla="*/ 33338 h 81666"/>
                    <a:gd name="connsiteX54" fmla="*/ 49625 w 59912"/>
                    <a:gd name="connsiteY54" fmla="*/ 35909 h 81666"/>
                    <a:gd name="connsiteX55" fmla="*/ 49625 w 59912"/>
                    <a:gd name="connsiteY55" fmla="*/ 35909 h 81666"/>
                    <a:gd name="connsiteX56" fmla="*/ 26765 w 59912"/>
                    <a:gd name="connsiteY56" fmla="*/ 64675 h 81666"/>
                    <a:gd name="connsiteX57" fmla="*/ 26765 w 59912"/>
                    <a:gd name="connsiteY57" fmla="*/ 64675 h 81666"/>
                    <a:gd name="connsiteX58" fmla="*/ 24575 w 59912"/>
                    <a:gd name="connsiteY58" fmla="*/ 66484 h 81666"/>
                    <a:gd name="connsiteX59" fmla="*/ 23908 w 59912"/>
                    <a:gd name="connsiteY59" fmla="*/ 66484 h 81666"/>
                    <a:gd name="connsiteX60" fmla="*/ 23908 w 59912"/>
                    <a:gd name="connsiteY60" fmla="*/ 65818 h 81666"/>
                    <a:gd name="connsiteX61" fmla="*/ 26003 w 59912"/>
                    <a:gd name="connsiteY61" fmla="*/ 64008 h 81666"/>
                    <a:gd name="connsiteX62" fmla="*/ 26670 w 59912"/>
                    <a:gd name="connsiteY62" fmla="*/ 64008 h 81666"/>
                    <a:gd name="connsiteX63" fmla="*/ 26670 w 59912"/>
                    <a:gd name="connsiteY63" fmla="*/ 64579 h 81666"/>
                    <a:gd name="connsiteX64" fmla="*/ 52007 w 59912"/>
                    <a:gd name="connsiteY64" fmla="*/ 30956 h 81666"/>
                    <a:gd name="connsiteX65" fmla="*/ 51435 w 59912"/>
                    <a:gd name="connsiteY65" fmla="*/ 31051 h 81666"/>
                    <a:gd name="connsiteX66" fmla="*/ 51245 w 59912"/>
                    <a:gd name="connsiteY66" fmla="*/ 30480 h 81666"/>
                    <a:gd name="connsiteX67" fmla="*/ 52388 w 59912"/>
                    <a:gd name="connsiteY67" fmla="*/ 27908 h 81666"/>
                    <a:gd name="connsiteX68" fmla="*/ 53054 w 59912"/>
                    <a:gd name="connsiteY68" fmla="*/ 27622 h 81666"/>
                    <a:gd name="connsiteX69" fmla="*/ 53340 w 59912"/>
                    <a:gd name="connsiteY69" fmla="*/ 28289 h 81666"/>
                    <a:gd name="connsiteX70" fmla="*/ 52197 w 59912"/>
                    <a:gd name="connsiteY70" fmla="*/ 30956 h 81666"/>
                    <a:gd name="connsiteX71" fmla="*/ 52197 w 59912"/>
                    <a:gd name="connsiteY71" fmla="*/ 30956 h 81666"/>
                    <a:gd name="connsiteX72" fmla="*/ 22384 w 59912"/>
                    <a:gd name="connsiteY72" fmla="*/ 68294 h 81666"/>
                    <a:gd name="connsiteX73" fmla="*/ 22384 w 59912"/>
                    <a:gd name="connsiteY73" fmla="*/ 68294 h 81666"/>
                    <a:gd name="connsiteX74" fmla="*/ 20098 w 59912"/>
                    <a:gd name="connsiteY74" fmla="*/ 70009 h 81666"/>
                    <a:gd name="connsiteX75" fmla="*/ 19431 w 59912"/>
                    <a:gd name="connsiteY75" fmla="*/ 69913 h 81666"/>
                    <a:gd name="connsiteX76" fmla="*/ 19431 w 59912"/>
                    <a:gd name="connsiteY76" fmla="*/ 69247 h 81666"/>
                    <a:gd name="connsiteX77" fmla="*/ 21717 w 59912"/>
                    <a:gd name="connsiteY77" fmla="*/ 67532 h 81666"/>
                    <a:gd name="connsiteX78" fmla="*/ 22384 w 59912"/>
                    <a:gd name="connsiteY78" fmla="*/ 67532 h 81666"/>
                    <a:gd name="connsiteX79" fmla="*/ 22384 w 59912"/>
                    <a:gd name="connsiteY79" fmla="*/ 68104 h 81666"/>
                    <a:gd name="connsiteX80" fmla="*/ 54197 w 59912"/>
                    <a:gd name="connsiteY80" fmla="*/ 25717 h 81666"/>
                    <a:gd name="connsiteX81" fmla="*/ 53626 w 59912"/>
                    <a:gd name="connsiteY81" fmla="*/ 25908 h 81666"/>
                    <a:gd name="connsiteX82" fmla="*/ 53340 w 59912"/>
                    <a:gd name="connsiteY82" fmla="*/ 25337 h 81666"/>
                    <a:gd name="connsiteX83" fmla="*/ 54293 w 59912"/>
                    <a:gd name="connsiteY83" fmla="*/ 22670 h 81666"/>
                    <a:gd name="connsiteX84" fmla="*/ 54864 w 59912"/>
                    <a:gd name="connsiteY84" fmla="*/ 22384 h 81666"/>
                    <a:gd name="connsiteX85" fmla="*/ 55150 w 59912"/>
                    <a:gd name="connsiteY85" fmla="*/ 22955 h 81666"/>
                    <a:gd name="connsiteX86" fmla="*/ 54197 w 59912"/>
                    <a:gd name="connsiteY86" fmla="*/ 25622 h 81666"/>
                    <a:gd name="connsiteX87" fmla="*/ 54197 w 59912"/>
                    <a:gd name="connsiteY87" fmla="*/ 25717 h 81666"/>
                    <a:gd name="connsiteX88" fmla="*/ 17907 w 59912"/>
                    <a:gd name="connsiteY88" fmla="*/ 71723 h 81666"/>
                    <a:gd name="connsiteX89" fmla="*/ 17812 w 59912"/>
                    <a:gd name="connsiteY89" fmla="*/ 71818 h 81666"/>
                    <a:gd name="connsiteX90" fmla="*/ 15430 w 59912"/>
                    <a:gd name="connsiteY90" fmla="*/ 73438 h 81666"/>
                    <a:gd name="connsiteX91" fmla="*/ 14764 w 59912"/>
                    <a:gd name="connsiteY91" fmla="*/ 73342 h 81666"/>
                    <a:gd name="connsiteX92" fmla="*/ 14859 w 59912"/>
                    <a:gd name="connsiteY92" fmla="*/ 72676 h 81666"/>
                    <a:gd name="connsiteX93" fmla="*/ 17240 w 59912"/>
                    <a:gd name="connsiteY93" fmla="*/ 71056 h 81666"/>
                    <a:gd name="connsiteX94" fmla="*/ 17907 w 59912"/>
                    <a:gd name="connsiteY94" fmla="*/ 71152 h 81666"/>
                    <a:gd name="connsiteX95" fmla="*/ 17907 w 59912"/>
                    <a:gd name="connsiteY95" fmla="*/ 71723 h 81666"/>
                    <a:gd name="connsiteX96" fmla="*/ 56102 w 59912"/>
                    <a:gd name="connsiteY96" fmla="*/ 20383 h 81666"/>
                    <a:gd name="connsiteX97" fmla="*/ 55626 w 59912"/>
                    <a:gd name="connsiteY97" fmla="*/ 20574 h 81666"/>
                    <a:gd name="connsiteX98" fmla="*/ 55340 w 59912"/>
                    <a:gd name="connsiteY98" fmla="*/ 20002 h 81666"/>
                    <a:gd name="connsiteX99" fmla="*/ 56102 w 59912"/>
                    <a:gd name="connsiteY99" fmla="*/ 17335 h 81666"/>
                    <a:gd name="connsiteX100" fmla="*/ 56674 w 59912"/>
                    <a:gd name="connsiteY100" fmla="*/ 16954 h 81666"/>
                    <a:gd name="connsiteX101" fmla="*/ 57055 w 59912"/>
                    <a:gd name="connsiteY101" fmla="*/ 17526 h 81666"/>
                    <a:gd name="connsiteX102" fmla="*/ 56293 w 59912"/>
                    <a:gd name="connsiteY102" fmla="*/ 20288 h 81666"/>
                    <a:gd name="connsiteX103" fmla="*/ 56293 w 59912"/>
                    <a:gd name="connsiteY103" fmla="*/ 20479 h 81666"/>
                    <a:gd name="connsiteX104" fmla="*/ 13240 w 59912"/>
                    <a:gd name="connsiteY104" fmla="*/ 74771 h 81666"/>
                    <a:gd name="connsiteX105" fmla="*/ 13145 w 59912"/>
                    <a:gd name="connsiteY105" fmla="*/ 74866 h 81666"/>
                    <a:gd name="connsiteX106" fmla="*/ 10763 w 59912"/>
                    <a:gd name="connsiteY106" fmla="*/ 76390 h 81666"/>
                    <a:gd name="connsiteX107" fmla="*/ 10096 w 59912"/>
                    <a:gd name="connsiteY107" fmla="*/ 76200 h 81666"/>
                    <a:gd name="connsiteX108" fmla="*/ 10287 w 59912"/>
                    <a:gd name="connsiteY108" fmla="*/ 75533 h 81666"/>
                    <a:gd name="connsiteX109" fmla="*/ 12668 w 59912"/>
                    <a:gd name="connsiteY109" fmla="*/ 74009 h 81666"/>
                    <a:gd name="connsiteX110" fmla="*/ 13335 w 59912"/>
                    <a:gd name="connsiteY110" fmla="*/ 74200 h 81666"/>
                    <a:gd name="connsiteX111" fmla="*/ 13335 w 59912"/>
                    <a:gd name="connsiteY111" fmla="*/ 74771 h 81666"/>
                    <a:gd name="connsiteX112" fmla="*/ 57626 w 59912"/>
                    <a:gd name="connsiteY112" fmla="*/ 14859 h 81666"/>
                    <a:gd name="connsiteX113" fmla="*/ 57150 w 59912"/>
                    <a:gd name="connsiteY113" fmla="*/ 15049 h 81666"/>
                    <a:gd name="connsiteX114" fmla="*/ 56769 w 59912"/>
                    <a:gd name="connsiteY114" fmla="*/ 14478 h 81666"/>
                    <a:gd name="connsiteX115" fmla="*/ 57341 w 59912"/>
                    <a:gd name="connsiteY115" fmla="*/ 11716 h 81666"/>
                    <a:gd name="connsiteX116" fmla="*/ 57912 w 59912"/>
                    <a:gd name="connsiteY116" fmla="*/ 11335 h 81666"/>
                    <a:gd name="connsiteX117" fmla="*/ 58293 w 59912"/>
                    <a:gd name="connsiteY117" fmla="*/ 11906 h 81666"/>
                    <a:gd name="connsiteX118" fmla="*/ 57626 w 59912"/>
                    <a:gd name="connsiteY118" fmla="*/ 14668 h 81666"/>
                    <a:gd name="connsiteX119" fmla="*/ 57626 w 59912"/>
                    <a:gd name="connsiteY119" fmla="*/ 14859 h 81666"/>
                    <a:gd name="connsiteX120" fmla="*/ 8382 w 59912"/>
                    <a:gd name="connsiteY120" fmla="*/ 77629 h 81666"/>
                    <a:gd name="connsiteX121" fmla="*/ 8192 w 59912"/>
                    <a:gd name="connsiteY121" fmla="*/ 77724 h 81666"/>
                    <a:gd name="connsiteX122" fmla="*/ 5715 w 59912"/>
                    <a:gd name="connsiteY122" fmla="*/ 79057 h 81666"/>
                    <a:gd name="connsiteX123" fmla="*/ 5048 w 59912"/>
                    <a:gd name="connsiteY123" fmla="*/ 78867 h 81666"/>
                    <a:gd name="connsiteX124" fmla="*/ 5239 w 59912"/>
                    <a:gd name="connsiteY124" fmla="*/ 78200 h 81666"/>
                    <a:gd name="connsiteX125" fmla="*/ 7715 w 59912"/>
                    <a:gd name="connsiteY125" fmla="*/ 76867 h 81666"/>
                    <a:gd name="connsiteX126" fmla="*/ 8382 w 59912"/>
                    <a:gd name="connsiteY126" fmla="*/ 77057 h 81666"/>
                    <a:gd name="connsiteX127" fmla="*/ 8382 w 59912"/>
                    <a:gd name="connsiteY127" fmla="*/ 77533 h 81666"/>
                    <a:gd name="connsiteX128" fmla="*/ 3429 w 59912"/>
                    <a:gd name="connsiteY128" fmla="*/ 80296 h 81666"/>
                    <a:gd name="connsiteX129" fmla="*/ 3238 w 59912"/>
                    <a:gd name="connsiteY129" fmla="*/ 80391 h 81666"/>
                    <a:gd name="connsiteX130" fmla="*/ 667 w 59912"/>
                    <a:gd name="connsiteY130" fmla="*/ 81629 h 81666"/>
                    <a:gd name="connsiteX131" fmla="*/ 0 w 59912"/>
                    <a:gd name="connsiteY131" fmla="*/ 81439 h 81666"/>
                    <a:gd name="connsiteX132" fmla="*/ 191 w 59912"/>
                    <a:gd name="connsiteY132" fmla="*/ 80772 h 81666"/>
                    <a:gd name="connsiteX133" fmla="*/ 2762 w 59912"/>
                    <a:gd name="connsiteY133" fmla="*/ 79534 h 81666"/>
                    <a:gd name="connsiteX134" fmla="*/ 3429 w 59912"/>
                    <a:gd name="connsiteY134" fmla="*/ 79724 h 81666"/>
                    <a:gd name="connsiteX135" fmla="*/ 3429 w 59912"/>
                    <a:gd name="connsiteY135" fmla="*/ 80200 h 81666"/>
                    <a:gd name="connsiteX136" fmla="*/ 58769 w 59912"/>
                    <a:gd name="connsiteY136" fmla="*/ 9239 h 81666"/>
                    <a:gd name="connsiteX137" fmla="*/ 58293 w 59912"/>
                    <a:gd name="connsiteY137" fmla="*/ 9430 h 81666"/>
                    <a:gd name="connsiteX138" fmla="*/ 57912 w 59912"/>
                    <a:gd name="connsiteY138" fmla="*/ 8858 h 81666"/>
                    <a:gd name="connsiteX139" fmla="*/ 58293 w 59912"/>
                    <a:gd name="connsiteY139" fmla="*/ 6096 h 81666"/>
                    <a:gd name="connsiteX140" fmla="*/ 58864 w 59912"/>
                    <a:gd name="connsiteY140" fmla="*/ 5715 h 81666"/>
                    <a:gd name="connsiteX141" fmla="*/ 59246 w 59912"/>
                    <a:gd name="connsiteY141" fmla="*/ 6191 h 81666"/>
                    <a:gd name="connsiteX142" fmla="*/ 58864 w 59912"/>
                    <a:gd name="connsiteY142" fmla="*/ 9049 h 81666"/>
                    <a:gd name="connsiteX143" fmla="*/ 58864 w 59912"/>
                    <a:gd name="connsiteY143" fmla="*/ 9239 h 81666"/>
                    <a:gd name="connsiteX144" fmla="*/ 59531 w 59912"/>
                    <a:gd name="connsiteY144" fmla="*/ 3620 h 81666"/>
                    <a:gd name="connsiteX145" fmla="*/ 59150 w 59912"/>
                    <a:gd name="connsiteY145" fmla="*/ 3810 h 81666"/>
                    <a:gd name="connsiteX146" fmla="*/ 58769 w 59912"/>
                    <a:gd name="connsiteY146" fmla="*/ 3334 h 81666"/>
                    <a:gd name="connsiteX147" fmla="*/ 58960 w 59912"/>
                    <a:gd name="connsiteY147" fmla="*/ 476 h 81666"/>
                    <a:gd name="connsiteX148" fmla="*/ 59436 w 59912"/>
                    <a:gd name="connsiteY148" fmla="*/ 0 h 81666"/>
                    <a:gd name="connsiteX149" fmla="*/ 59912 w 59912"/>
                    <a:gd name="connsiteY149" fmla="*/ 476 h 81666"/>
                    <a:gd name="connsiteX150" fmla="*/ 59722 w 59912"/>
                    <a:gd name="connsiteY150" fmla="*/ 3334 h 81666"/>
                    <a:gd name="connsiteX151" fmla="*/ 59627 w 59912"/>
                    <a:gd name="connsiteY151" fmla="*/ 3620 h 81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59912" h="81666">
                      <a:moveTo>
                        <a:pt x="40291" y="50292"/>
                      </a:moveTo>
                      <a:cubicBezTo>
                        <a:pt x="40291" y="50292"/>
                        <a:pt x="39814" y="50578"/>
                        <a:pt x="39624" y="50292"/>
                      </a:cubicBezTo>
                      <a:cubicBezTo>
                        <a:pt x="39434" y="50197"/>
                        <a:pt x="39434" y="49816"/>
                        <a:pt x="39624" y="49625"/>
                      </a:cubicBezTo>
                      <a:cubicBezTo>
                        <a:pt x="40196" y="48863"/>
                        <a:pt x="40767" y="48101"/>
                        <a:pt x="41338" y="47339"/>
                      </a:cubicBezTo>
                      <a:cubicBezTo>
                        <a:pt x="41529" y="47149"/>
                        <a:pt x="41815" y="47054"/>
                        <a:pt x="42005" y="47339"/>
                      </a:cubicBezTo>
                      <a:cubicBezTo>
                        <a:pt x="42196" y="47530"/>
                        <a:pt x="42291" y="47815"/>
                        <a:pt x="42101" y="48006"/>
                      </a:cubicBezTo>
                      <a:cubicBezTo>
                        <a:pt x="41529" y="48768"/>
                        <a:pt x="40958" y="49530"/>
                        <a:pt x="40386" y="50292"/>
                      </a:cubicBezTo>
                      <a:lnTo>
                        <a:pt x="40386" y="50292"/>
                      </a:lnTo>
                      <a:close/>
                      <a:moveTo>
                        <a:pt x="38481" y="52483"/>
                      </a:moveTo>
                      <a:lnTo>
                        <a:pt x="38481" y="52483"/>
                      </a:lnTo>
                      <a:cubicBezTo>
                        <a:pt x="37910" y="53245"/>
                        <a:pt x="37243" y="53912"/>
                        <a:pt x="36671" y="54673"/>
                      </a:cubicBezTo>
                      <a:cubicBezTo>
                        <a:pt x="36481" y="54864"/>
                        <a:pt x="36195" y="54864"/>
                        <a:pt x="36004" y="54673"/>
                      </a:cubicBezTo>
                      <a:cubicBezTo>
                        <a:pt x="35814" y="54483"/>
                        <a:pt x="35814" y="54197"/>
                        <a:pt x="36004" y="54007"/>
                      </a:cubicBezTo>
                      <a:cubicBezTo>
                        <a:pt x="36671" y="53340"/>
                        <a:pt x="37243" y="52578"/>
                        <a:pt x="37814" y="51816"/>
                      </a:cubicBezTo>
                      <a:cubicBezTo>
                        <a:pt x="38005" y="51625"/>
                        <a:pt x="38291" y="51625"/>
                        <a:pt x="38481" y="51816"/>
                      </a:cubicBezTo>
                      <a:cubicBezTo>
                        <a:pt x="38671" y="52006"/>
                        <a:pt x="38671" y="52292"/>
                        <a:pt x="38481" y="52483"/>
                      </a:cubicBezTo>
                      <a:close/>
                      <a:moveTo>
                        <a:pt x="43625" y="45720"/>
                      </a:moveTo>
                      <a:cubicBezTo>
                        <a:pt x="43625" y="45720"/>
                        <a:pt x="43148" y="45910"/>
                        <a:pt x="42958" y="45720"/>
                      </a:cubicBezTo>
                      <a:cubicBezTo>
                        <a:pt x="42767" y="45529"/>
                        <a:pt x="42672" y="45244"/>
                        <a:pt x="42863" y="45053"/>
                      </a:cubicBezTo>
                      <a:cubicBezTo>
                        <a:pt x="43434" y="44291"/>
                        <a:pt x="43910" y="43529"/>
                        <a:pt x="44387" y="42672"/>
                      </a:cubicBezTo>
                      <a:cubicBezTo>
                        <a:pt x="44577" y="42481"/>
                        <a:pt x="44863" y="42386"/>
                        <a:pt x="45053" y="42481"/>
                      </a:cubicBezTo>
                      <a:cubicBezTo>
                        <a:pt x="45244" y="42672"/>
                        <a:pt x="45339" y="42958"/>
                        <a:pt x="45149" y="43148"/>
                      </a:cubicBezTo>
                      <a:cubicBezTo>
                        <a:pt x="44672" y="43910"/>
                        <a:pt x="44101" y="44672"/>
                        <a:pt x="43625" y="45529"/>
                      </a:cubicBezTo>
                      <a:cubicBezTo>
                        <a:pt x="43625" y="45529"/>
                        <a:pt x="43625" y="45529"/>
                        <a:pt x="43625" y="45529"/>
                      </a:cubicBezTo>
                      <a:close/>
                      <a:moveTo>
                        <a:pt x="34862" y="56769"/>
                      </a:moveTo>
                      <a:cubicBezTo>
                        <a:pt x="34862" y="56769"/>
                        <a:pt x="34862" y="56769"/>
                        <a:pt x="34862" y="56769"/>
                      </a:cubicBezTo>
                      <a:cubicBezTo>
                        <a:pt x="34195" y="57436"/>
                        <a:pt x="33528" y="58198"/>
                        <a:pt x="32861" y="58864"/>
                      </a:cubicBezTo>
                      <a:cubicBezTo>
                        <a:pt x="32671" y="59055"/>
                        <a:pt x="32385" y="59055"/>
                        <a:pt x="32195" y="58864"/>
                      </a:cubicBezTo>
                      <a:cubicBezTo>
                        <a:pt x="32004" y="58674"/>
                        <a:pt x="32004" y="58388"/>
                        <a:pt x="32195" y="58198"/>
                      </a:cubicBezTo>
                      <a:cubicBezTo>
                        <a:pt x="32861" y="57531"/>
                        <a:pt x="33528" y="56864"/>
                        <a:pt x="34100" y="56197"/>
                      </a:cubicBezTo>
                      <a:cubicBezTo>
                        <a:pt x="34290" y="56007"/>
                        <a:pt x="34576" y="56007"/>
                        <a:pt x="34766" y="56197"/>
                      </a:cubicBezTo>
                      <a:cubicBezTo>
                        <a:pt x="34957" y="56388"/>
                        <a:pt x="34957" y="56674"/>
                        <a:pt x="34766" y="56864"/>
                      </a:cubicBezTo>
                      <a:close/>
                      <a:moveTo>
                        <a:pt x="46768" y="40957"/>
                      </a:moveTo>
                      <a:cubicBezTo>
                        <a:pt x="46768" y="40957"/>
                        <a:pt x="46387" y="41243"/>
                        <a:pt x="46101" y="41053"/>
                      </a:cubicBezTo>
                      <a:cubicBezTo>
                        <a:pt x="45815" y="40957"/>
                        <a:pt x="45815" y="40672"/>
                        <a:pt x="45911" y="40386"/>
                      </a:cubicBezTo>
                      <a:cubicBezTo>
                        <a:pt x="46387" y="39529"/>
                        <a:pt x="46863" y="38767"/>
                        <a:pt x="47339" y="37909"/>
                      </a:cubicBezTo>
                      <a:cubicBezTo>
                        <a:pt x="47435" y="37719"/>
                        <a:pt x="47720" y="37624"/>
                        <a:pt x="48006" y="37719"/>
                      </a:cubicBezTo>
                      <a:cubicBezTo>
                        <a:pt x="48196" y="37814"/>
                        <a:pt x="48292" y="38100"/>
                        <a:pt x="48196" y="38386"/>
                      </a:cubicBezTo>
                      <a:cubicBezTo>
                        <a:pt x="47720" y="39243"/>
                        <a:pt x="47244" y="40005"/>
                        <a:pt x="46768" y="40862"/>
                      </a:cubicBezTo>
                      <a:cubicBezTo>
                        <a:pt x="46768" y="40862"/>
                        <a:pt x="46768" y="40862"/>
                        <a:pt x="46768" y="40862"/>
                      </a:cubicBezTo>
                      <a:close/>
                      <a:moveTo>
                        <a:pt x="30956" y="60865"/>
                      </a:moveTo>
                      <a:cubicBezTo>
                        <a:pt x="30956" y="60865"/>
                        <a:pt x="30956" y="60865"/>
                        <a:pt x="30956" y="60865"/>
                      </a:cubicBezTo>
                      <a:cubicBezTo>
                        <a:pt x="30289" y="61531"/>
                        <a:pt x="29623" y="62198"/>
                        <a:pt x="28861" y="62865"/>
                      </a:cubicBezTo>
                      <a:cubicBezTo>
                        <a:pt x="28670" y="63055"/>
                        <a:pt x="28385" y="63055"/>
                        <a:pt x="28194" y="62865"/>
                      </a:cubicBezTo>
                      <a:cubicBezTo>
                        <a:pt x="28004" y="62674"/>
                        <a:pt x="28004" y="62389"/>
                        <a:pt x="28194" y="62198"/>
                      </a:cubicBezTo>
                      <a:cubicBezTo>
                        <a:pt x="28861" y="61531"/>
                        <a:pt x="29528" y="60960"/>
                        <a:pt x="30289" y="60293"/>
                      </a:cubicBezTo>
                      <a:cubicBezTo>
                        <a:pt x="30480" y="60103"/>
                        <a:pt x="30766" y="60103"/>
                        <a:pt x="30956" y="60293"/>
                      </a:cubicBezTo>
                      <a:cubicBezTo>
                        <a:pt x="31147" y="60484"/>
                        <a:pt x="31147" y="60770"/>
                        <a:pt x="30956" y="60960"/>
                      </a:cubicBezTo>
                      <a:close/>
                      <a:moveTo>
                        <a:pt x="49530" y="36004"/>
                      </a:moveTo>
                      <a:cubicBezTo>
                        <a:pt x="49530" y="36004"/>
                        <a:pt x="49149" y="36195"/>
                        <a:pt x="48959" y="36100"/>
                      </a:cubicBezTo>
                      <a:cubicBezTo>
                        <a:pt x="48768" y="36004"/>
                        <a:pt x="48673" y="35719"/>
                        <a:pt x="48768" y="35433"/>
                      </a:cubicBezTo>
                      <a:cubicBezTo>
                        <a:pt x="49244" y="34576"/>
                        <a:pt x="49625" y="33718"/>
                        <a:pt x="50006" y="32861"/>
                      </a:cubicBezTo>
                      <a:cubicBezTo>
                        <a:pt x="50102" y="32671"/>
                        <a:pt x="50387" y="32480"/>
                        <a:pt x="50673" y="32671"/>
                      </a:cubicBezTo>
                      <a:cubicBezTo>
                        <a:pt x="50863" y="32766"/>
                        <a:pt x="50959" y="33052"/>
                        <a:pt x="50863" y="33338"/>
                      </a:cubicBezTo>
                      <a:cubicBezTo>
                        <a:pt x="50483" y="34195"/>
                        <a:pt x="50006" y="35052"/>
                        <a:pt x="49625" y="35909"/>
                      </a:cubicBezTo>
                      <a:cubicBezTo>
                        <a:pt x="49625" y="35909"/>
                        <a:pt x="49625" y="35909"/>
                        <a:pt x="49625" y="35909"/>
                      </a:cubicBezTo>
                      <a:close/>
                      <a:moveTo>
                        <a:pt x="26765" y="64675"/>
                      </a:moveTo>
                      <a:cubicBezTo>
                        <a:pt x="26765" y="64675"/>
                        <a:pt x="26765" y="64675"/>
                        <a:pt x="26765" y="64675"/>
                      </a:cubicBezTo>
                      <a:cubicBezTo>
                        <a:pt x="26003" y="65246"/>
                        <a:pt x="25337" y="65913"/>
                        <a:pt x="24575" y="66484"/>
                      </a:cubicBezTo>
                      <a:cubicBezTo>
                        <a:pt x="24384" y="66675"/>
                        <a:pt x="24098" y="66675"/>
                        <a:pt x="23908" y="66484"/>
                      </a:cubicBezTo>
                      <a:cubicBezTo>
                        <a:pt x="23717" y="66294"/>
                        <a:pt x="23813" y="66008"/>
                        <a:pt x="23908" y="65818"/>
                      </a:cubicBezTo>
                      <a:cubicBezTo>
                        <a:pt x="24670" y="65246"/>
                        <a:pt x="25337" y="64579"/>
                        <a:pt x="26003" y="64008"/>
                      </a:cubicBezTo>
                      <a:cubicBezTo>
                        <a:pt x="26194" y="63817"/>
                        <a:pt x="26479" y="63817"/>
                        <a:pt x="26670" y="64008"/>
                      </a:cubicBezTo>
                      <a:cubicBezTo>
                        <a:pt x="26765" y="64198"/>
                        <a:pt x="26765" y="64484"/>
                        <a:pt x="26670" y="64579"/>
                      </a:cubicBezTo>
                      <a:close/>
                      <a:moveTo>
                        <a:pt x="52007" y="30956"/>
                      </a:moveTo>
                      <a:cubicBezTo>
                        <a:pt x="52007" y="30956"/>
                        <a:pt x="51626" y="31147"/>
                        <a:pt x="51435" y="31051"/>
                      </a:cubicBezTo>
                      <a:cubicBezTo>
                        <a:pt x="51149" y="31051"/>
                        <a:pt x="51054" y="30671"/>
                        <a:pt x="51245" y="30480"/>
                      </a:cubicBezTo>
                      <a:cubicBezTo>
                        <a:pt x="51626" y="29623"/>
                        <a:pt x="52007" y="28765"/>
                        <a:pt x="52388" y="27908"/>
                      </a:cubicBezTo>
                      <a:cubicBezTo>
                        <a:pt x="52483" y="27622"/>
                        <a:pt x="52769" y="27527"/>
                        <a:pt x="53054" y="27622"/>
                      </a:cubicBezTo>
                      <a:cubicBezTo>
                        <a:pt x="53245" y="27718"/>
                        <a:pt x="53435" y="28004"/>
                        <a:pt x="53340" y="28289"/>
                      </a:cubicBezTo>
                      <a:cubicBezTo>
                        <a:pt x="52959" y="29146"/>
                        <a:pt x="52578" y="30004"/>
                        <a:pt x="52197" y="30956"/>
                      </a:cubicBezTo>
                      <a:cubicBezTo>
                        <a:pt x="52197" y="30956"/>
                        <a:pt x="52197" y="30956"/>
                        <a:pt x="52197" y="30956"/>
                      </a:cubicBezTo>
                      <a:close/>
                      <a:moveTo>
                        <a:pt x="22384" y="68294"/>
                      </a:moveTo>
                      <a:cubicBezTo>
                        <a:pt x="22384" y="68294"/>
                        <a:pt x="22384" y="68294"/>
                        <a:pt x="22384" y="68294"/>
                      </a:cubicBezTo>
                      <a:cubicBezTo>
                        <a:pt x="21622" y="68866"/>
                        <a:pt x="20860" y="69437"/>
                        <a:pt x="20098" y="70009"/>
                      </a:cubicBezTo>
                      <a:cubicBezTo>
                        <a:pt x="19907" y="70104"/>
                        <a:pt x="19621" y="70104"/>
                        <a:pt x="19431" y="69913"/>
                      </a:cubicBezTo>
                      <a:cubicBezTo>
                        <a:pt x="19241" y="69723"/>
                        <a:pt x="19336" y="69437"/>
                        <a:pt x="19431" y="69247"/>
                      </a:cubicBezTo>
                      <a:cubicBezTo>
                        <a:pt x="20193" y="68675"/>
                        <a:pt x="20955" y="68104"/>
                        <a:pt x="21717" y="67532"/>
                      </a:cubicBezTo>
                      <a:cubicBezTo>
                        <a:pt x="21908" y="67342"/>
                        <a:pt x="22193" y="67437"/>
                        <a:pt x="22384" y="67532"/>
                      </a:cubicBezTo>
                      <a:cubicBezTo>
                        <a:pt x="22574" y="67723"/>
                        <a:pt x="22574" y="67913"/>
                        <a:pt x="22384" y="68104"/>
                      </a:cubicBezTo>
                      <a:close/>
                      <a:moveTo>
                        <a:pt x="54197" y="25717"/>
                      </a:moveTo>
                      <a:cubicBezTo>
                        <a:pt x="54197" y="25717"/>
                        <a:pt x="53816" y="25908"/>
                        <a:pt x="53626" y="25908"/>
                      </a:cubicBezTo>
                      <a:cubicBezTo>
                        <a:pt x="53340" y="25908"/>
                        <a:pt x="53245" y="25527"/>
                        <a:pt x="53340" y="25337"/>
                      </a:cubicBezTo>
                      <a:cubicBezTo>
                        <a:pt x="53626" y="24479"/>
                        <a:pt x="54007" y="23527"/>
                        <a:pt x="54293" y="22670"/>
                      </a:cubicBezTo>
                      <a:cubicBezTo>
                        <a:pt x="54293" y="22479"/>
                        <a:pt x="54674" y="22288"/>
                        <a:pt x="54864" y="22384"/>
                      </a:cubicBezTo>
                      <a:cubicBezTo>
                        <a:pt x="55150" y="22384"/>
                        <a:pt x="55245" y="22765"/>
                        <a:pt x="55150" y="22955"/>
                      </a:cubicBezTo>
                      <a:cubicBezTo>
                        <a:pt x="54864" y="23813"/>
                        <a:pt x="54483" y="24765"/>
                        <a:pt x="54197" y="25622"/>
                      </a:cubicBezTo>
                      <a:cubicBezTo>
                        <a:pt x="54197" y="25622"/>
                        <a:pt x="54197" y="25622"/>
                        <a:pt x="54197" y="25717"/>
                      </a:cubicBezTo>
                      <a:close/>
                      <a:moveTo>
                        <a:pt x="17907" y="71723"/>
                      </a:moveTo>
                      <a:cubicBezTo>
                        <a:pt x="17907" y="71723"/>
                        <a:pt x="17907" y="71723"/>
                        <a:pt x="17812" y="71818"/>
                      </a:cubicBezTo>
                      <a:cubicBezTo>
                        <a:pt x="17050" y="72390"/>
                        <a:pt x="16288" y="72866"/>
                        <a:pt x="15430" y="73438"/>
                      </a:cubicBezTo>
                      <a:cubicBezTo>
                        <a:pt x="15145" y="73533"/>
                        <a:pt x="14859" y="73438"/>
                        <a:pt x="14764" y="73342"/>
                      </a:cubicBezTo>
                      <a:cubicBezTo>
                        <a:pt x="14669" y="73152"/>
                        <a:pt x="14764" y="72866"/>
                        <a:pt x="14859" y="72676"/>
                      </a:cubicBezTo>
                      <a:cubicBezTo>
                        <a:pt x="15621" y="72104"/>
                        <a:pt x="16478" y="71628"/>
                        <a:pt x="17240" y="71056"/>
                      </a:cubicBezTo>
                      <a:cubicBezTo>
                        <a:pt x="17431" y="70866"/>
                        <a:pt x="17717" y="70961"/>
                        <a:pt x="17907" y="71152"/>
                      </a:cubicBezTo>
                      <a:cubicBezTo>
                        <a:pt x="18002" y="71342"/>
                        <a:pt x="18002" y="71533"/>
                        <a:pt x="17907" y="71723"/>
                      </a:cubicBezTo>
                      <a:close/>
                      <a:moveTo>
                        <a:pt x="56102" y="20383"/>
                      </a:moveTo>
                      <a:cubicBezTo>
                        <a:pt x="56102" y="20383"/>
                        <a:pt x="55817" y="20574"/>
                        <a:pt x="55626" y="20574"/>
                      </a:cubicBezTo>
                      <a:cubicBezTo>
                        <a:pt x="55340" y="20574"/>
                        <a:pt x="55245" y="20193"/>
                        <a:pt x="55340" y="20002"/>
                      </a:cubicBezTo>
                      <a:cubicBezTo>
                        <a:pt x="55626" y="19050"/>
                        <a:pt x="55912" y="18193"/>
                        <a:pt x="56102" y="17335"/>
                      </a:cubicBezTo>
                      <a:cubicBezTo>
                        <a:pt x="56102" y="17050"/>
                        <a:pt x="56388" y="16954"/>
                        <a:pt x="56674" y="16954"/>
                      </a:cubicBezTo>
                      <a:cubicBezTo>
                        <a:pt x="56960" y="16954"/>
                        <a:pt x="57055" y="17335"/>
                        <a:pt x="57055" y="17526"/>
                      </a:cubicBezTo>
                      <a:cubicBezTo>
                        <a:pt x="56864" y="18383"/>
                        <a:pt x="56579" y="19336"/>
                        <a:pt x="56293" y="20288"/>
                      </a:cubicBezTo>
                      <a:cubicBezTo>
                        <a:pt x="56293" y="20288"/>
                        <a:pt x="56293" y="20383"/>
                        <a:pt x="56293" y="20479"/>
                      </a:cubicBezTo>
                      <a:close/>
                      <a:moveTo>
                        <a:pt x="13240" y="74771"/>
                      </a:moveTo>
                      <a:cubicBezTo>
                        <a:pt x="13240" y="74771"/>
                        <a:pt x="13240" y="74771"/>
                        <a:pt x="13145" y="74866"/>
                      </a:cubicBezTo>
                      <a:cubicBezTo>
                        <a:pt x="12383" y="75343"/>
                        <a:pt x="11525" y="75819"/>
                        <a:pt x="10763" y="76390"/>
                      </a:cubicBezTo>
                      <a:cubicBezTo>
                        <a:pt x="10573" y="76486"/>
                        <a:pt x="10287" y="76390"/>
                        <a:pt x="10096" y="76200"/>
                      </a:cubicBezTo>
                      <a:cubicBezTo>
                        <a:pt x="10001" y="76009"/>
                        <a:pt x="10096" y="75724"/>
                        <a:pt x="10287" y="75533"/>
                      </a:cubicBezTo>
                      <a:cubicBezTo>
                        <a:pt x="11049" y="75057"/>
                        <a:pt x="11906" y="74581"/>
                        <a:pt x="12668" y="74009"/>
                      </a:cubicBezTo>
                      <a:cubicBezTo>
                        <a:pt x="12859" y="73914"/>
                        <a:pt x="13145" y="74009"/>
                        <a:pt x="13335" y="74200"/>
                      </a:cubicBezTo>
                      <a:cubicBezTo>
                        <a:pt x="13430" y="74390"/>
                        <a:pt x="13335" y="74581"/>
                        <a:pt x="13335" y="74771"/>
                      </a:cubicBezTo>
                      <a:close/>
                      <a:moveTo>
                        <a:pt x="57626" y="14859"/>
                      </a:moveTo>
                      <a:cubicBezTo>
                        <a:pt x="57626" y="14859"/>
                        <a:pt x="57341" y="15049"/>
                        <a:pt x="57150" y="15049"/>
                      </a:cubicBezTo>
                      <a:cubicBezTo>
                        <a:pt x="56864" y="15049"/>
                        <a:pt x="56769" y="14764"/>
                        <a:pt x="56769" y="14478"/>
                      </a:cubicBezTo>
                      <a:cubicBezTo>
                        <a:pt x="56960" y="13525"/>
                        <a:pt x="57150" y="12573"/>
                        <a:pt x="57341" y="11716"/>
                      </a:cubicBezTo>
                      <a:cubicBezTo>
                        <a:pt x="57341" y="11430"/>
                        <a:pt x="57626" y="11239"/>
                        <a:pt x="57912" y="11335"/>
                      </a:cubicBezTo>
                      <a:cubicBezTo>
                        <a:pt x="58198" y="11335"/>
                        <a:pt x="58293" y="11621"/>
                        <a:pt x="58293" y="11906"/>
                      </a:cubicBezTo>
                      <a:cubicBezTo>
                        <a:pt x="58103" y="12763"/>
                        <a:pt x="57912" y="13716"/>
                        <a:pt x="57626" y="14668"/>
                      </a:cubicBezTo>
                      <a:cubicBezTo>
                        <a:pt x="57626" y="14668"/>
                        <a:pt x="57626" y="14764"/>
                        <a:pt x="57626" y="14859"/>
                      </a:cubicBezTo>
                      <a:close/>
                      <a:moveTo>
                        <a:pt x="8382" y="77629"/>
                      </a:moveTo>
                      <a:cubicBezTo>
                        <a:pt x="8382" y="77629"/>
                        <a:pt x="8382" y="77629"/>
                        <a:pt x="8192" y="77724"/>
                      </a:cubicBezTo>
                      <a:cubicBezTo>
                        <a:pt x="7429" y="78200"/>
                        <a:pt x="6572" y="78676"/>
                        <a:pt x="5715" y="79057"/>
                      </a:cubicBezTo>
                      <a:cubicBezTo>
                        <a:pt x="5525" y="79153"/>
                        <a:pt x="5239" y="79057"/>
                        <a:pt x="5048" y="78867"/>
                      </a:cubicBezTo>
                      <a:cubicBezTo>
                        <a:pt x="4953" y="78676"/>
                        <a:pt x="5048" y="78391"/>
                        <a:pt x="5239" y="78200"/>
                      </a:cubicBezTo>
                      <a:cubicBezTo>
                        <a:pt x="6096" y="77724"/>
                        <a:pt x="6953" y="77248"/>
                        <a:pt x="7715" y="76867"/>
                      </a:cubicBezTo>
                      <a:cubicBezTo>
                        <a:pt x="7906" y="76771"/>
                        <a:pt x="8192" y="76867"/>
                        <a:pt x="8382" y="77057"/>
                      </a:cubicBezTo>
                      <a:cubicBezTo>
                        <a:pt x="8382" y="77248"/>
                        <a:pt x="8382" y="77438"/>
                        <a:pt x="8382" y="77533"/>
                      </a:cubicBezTo>
                      <a:close/>
                      <a:moveTo>
                        <a:pt x="3429" y="80296"/>
                      </a:moveTo>
                      <a:cubicBezTo>
                        <a:pt x="3429" y="80296"/>
                        <a:pt x="3429" y="80391"/>
                        <a:pt x="3238" y="80391"/>
                      </a:cubicBezTo>
                      <a:cubicBezTo>
                        <a:pt x="2381" y="80772"/>
                        <a:pt x="1524" y="81248"/>
                        <a:pt x="667" y="81629"/>
                      </a:cubicBezTo>
                      <a:cubicBezTo>
                        <a:pt x="476" y="81724"/>
                        <a:pt x="191" y="81629"/>
                        <a:pt x="0" y="81439"/>
                      </a:cubicBezTo>
                      <a:cubicBezTo>
                        <a:pt x="0" y="81248"/>
                        <a:pt x="0" y="80867"/>
                        <a:pt x="191" y="80772"/>
                      </a:cubicBezTo>
                      <a:cubicBezTo>
                        <a:pt x="1048" y="80391"/>
                        <a:pt x="1905" y="79915"/>
                        <a:pt x="2762" y="79534"/>
                      </a:cubicBezTo>
                      <a:cubicBezTo>
                        <a:pt x="2953" y="79534"/>
                        <a:pt x="3238" y="79534"/>
                        <a:pt x="3429" y="79724"/>
                      </a:cubicBezTo>
                      <a:cubicBezTo>
                        <a:pt x="3429" y="79915"/>
                        <a:pt x="3429" y="80105"/>
                        <a:pt x="3429" y="80200"/>
                      </a:cubicBezTo>
                      <a:close/>
                      <a:moveTo>
                        <a:pt x="58769" y="9239"/>
                      </a:moveTo>
                      <a:cubicBezTo>
                        <a:pt x="58769" y="9239"/>
                        <a:pt x="58484" y="9430"/>
                        <a:pt x="58293" y="9430"/>
                      </a:cubicBezTo>
                      <a:cubicBezTo>
                        <a:pt x="58007" y="9430"/>
                        <a:pt x="57817" y="9144"/>
                        <a:pt x="57912" y="8858"/>
                      </a:cubicBezTo>
                      <a:cubicBezTo>
                        <a:pt x="58103" y="7810"/>
                        <a:pt x="58198" y="6953"/>
                        <a:pt x="58293" y="6096"/>
                      </a:cubicBezTo>
                      <a:cubicBezTo>
                        <a:pt x="58293" y="5810"/>
                        <a:pt x="58579" y="5715"/>
                        <a:pt x="58864" y="5715"/>
                      </a:cubicBezTo>
                      <a:cubicBezTo>
                        <a:pt x="59150" y="5715"/>
                        <a:pt x="59341" y="6001"/>
                        <a:pt x="59246" y="6191"/>
                      </a:cubicBezTo>
                      <a:cubicBezTo>
                        <a:pt x="59150" y="7048"/>
                        <a:pt x="58960" y="8001"/>
                        <a:pt x="58864" y="9049"/>
                      </a:cubicBezTo>
                      <a:cubicBezTo>
                        <a:pt x="58864" y="9049"/>
                        <a:pt x="58864" y="9239"/>
                        <a:pt x="58864" y="9239"/>
                      </a:cubicBezTo>
                      <a:close/>
                      <a:moveTo>
                        <a:pt x="59531" y="3620"/>
                      </a:moveTo>
                      <a:cubicBezTo>
                        <a:pt x="59531" y="3620"/>
                        <a:pt x="59246" y="3810"/>
                        <a:pt x="59150" y="3810"/>
                      </a:cubicBezTo>
                      <a:cubicBezTo>
                        <a:pt x="58864" y="3810"/>
                        <a:pt x="58674" y="3524"/>
                        <a:pt x="58769" y="3334"/>
                      </a:cubicBezTo>
                      <a:cubicBezTo>
                        <a:pt x="58960" y="1524"/>
                        <a:pt x="58960" y="571"/>
                        <a:pt x="58960" y="476"/>
                      </a:cubicBezTo>
                      <a:cubicBezTo>
                        <a:pt x="58960" y="190"/>
                        <a:pt x="59150" y="0"/>
                        <a:pt x="59436" y="0"/>
                      </a:cubicBezTo>
                      <a:cubicBezTo>
                        <a:pt x="59722" y="0"/>
                        <a:pt x="59912" y="190"/>
                        <a:pt x="59912" y="476"/>
                      </a:cubicBezTo>
                      <a:cubicBezTo>
                        <a:pt x="59912" y="476"/>
                        <a:pt x="59912" y="1524"/>
                        <a:pt x="59722" y="3334"/>
                      </a:cubicBezTo>
                      <a:cubicBezTo>
                        <a:pt x="59722" y="3334"/>
                        <a:pt x="59722" y="3524"/>
                        <a:pt x="59627" y="362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39" name="Freeform: Shape 338">
                  <a:extLst>
                    <a:ext uri="{FF2B5EF4-FFF2-40B4-BE49-F238E27FC236}">
                      <a16:creationId xmlns:a16="http://schemas.microsoft.com/office/drawing/2014/main" id="{7750A842-E721-D07D-8AB6-9820B515879D}"/>
                    </a:ext>
                  </a:extLst>
                </p:cNvPr>
                <p:cNvSpPr/>
                <p:nvPr/>
              </p:nvSpPr>
              <p:spPr>
                <a:xfrm>
                  <a:off x="7931467" y="5013864"/>
                  <a:ext cx="20478" cy="150399"/>
                </a:xfrm>
                <a:custGeom>
                  <a:avLst/>
                  <a:gdLst>
                    <a:gd name="connsiteX0" fmla="*/ 6477 w 20478"/>
                    <a:gd name="connsiteY0" fmla="*/ 150304 h 150399"/>
                    <a:gd name="connsiteX1" fmla="*/ 5715 w 20478"/>
                    <a:gd name="connsiteY1" fmla="*/ 149828 h 150399"/>
                    <a:gd name="connsiteX2" fmla="*/ 7144 w 20478"/>
                    <a:gd name="connsiteY2" fmla="*/ 147447 h 150399"/>
                    <a:gd name="connsiteX3" fmla="*/ 8001 w 20478"/>
                    <a:gd name="connsiteY3" fmla="*/ 147923 h 150399"/>
                    <a:gd name="connsiteX4" fmla="*/ 6572 w 20478"/>
                    <a:gd name="connsiteY4" fmla="*/ 150400 h 150399"/>
                    <a:gd name="connsiteX5" fmla="*/ 9239 w 20478"/>
                    <a:gd name="connsiteY5" fmla="*/ 145351 h 150399"/>
                    <a:gd name="connsiteX6" fmla="*/ 8382 w 20478"/>
                    <a:gd name="connsiteY6" fmla="*/ 144875 h 150399"/>
                    <a:gd name="connsiteX7" fmla="*/ 9715 w 20478"/>
                    <a:gd name="connsiteY7" fmla="*/ 142399 h 150399"/>
                    <a:gd name="connsiteX8" fmla="*/ 10573 w 20478"/>
                    <a:gd name="connsiteY8" fmla="*/ 142780 h 150399"/>
                    <a:gd name="connsiteX9" fmla="*/ 9334 w 20478"/>
                    <a:gd name="connsiteY9" fmla="*/ 145351 h 150399"/>
                    <a:gd name="connsiteX10" fmla="*/ 11716 w 20478"/>
                    <a:gd name="connsiteY10" fmla="*/ 140208 h 150399"/>
                    <a:gd name="connsiteX11" fmla="*/ 10858 w 20478"/>
                    <a:gd name="connsiteY11" fmla="*/ 139827 h 150399"/>
                    <a:gd name="connsiteX12" fmla="*/ 12001 w 20478"/>
                    <a:gd name="connsiteY12" fmla="*/ 137255 h 150399"/>
                    <a:gd name="connsiteX13" fmla="*/ 12859 w 20478"/>
                    <a:gd name="connsiteY13" fmla="*/ 137636 h 150399"/>
                    <a:gd name="connsiteX14" fmla="*/ 11716 w 20478"/>
                    <a:gd name="connsiteY14" fmla="*/ 140208 h 150399"/>
                    <a:gd name="connsiteX15" fmla="*/ 13906 w 20478"/>
                    <a:gd name="connsiteY15" fmla="*/ 134969 h 150399"/>
                    <a:gd name="connsiteX16" fmla="*/ 13049 w 20478"/>
                    <a:gd name="connsiteY16" fmla="*/ 134683 h 150399"/>
                    <a:gd name="connsiteX17" fmla="*/ 14002 w 20478"/>
                    <a:gd name="connsiteY17" fmla="*/ 132016 h 150399"/>
                    <a:gd name="connsiteX18" fmla="*/ 14954 w 20478"/>
                    <a:gd name="connsiteY18" fmla="*/ 132302 h 150399"/>
                    <a:gd name="connsiteX19" fmla="*/ 13906 w 20478"/>
                    <a:gd name="connsiteY19" fmla="*/ 134969 h 150399"/>
                    <a:gd name="connsiteX20" fmla="*/ 15811 w 20478"/>
                    <a:gd name="connsiteY20" fmla="*/ 129635 h 150399"/>
                    <a:gd name="connsiteX21" fmla="*/ 14954 w 20478"/>
                    <a:gd name="connsiteY21" fmla="*/ 129349 h 150399"/>
                    <a:gd name="connsiteX22" fmla="*/ 15716 w 20478"/>
                    <a:gd name="connsiteY22" fmla="*/ 126682 h 150399"/>
                    <a:gd name="connsiteX23" fmla="*/ 16573 w 20478"/>
                    <a:gd name="connsiteY23" fmla="*/ 126968 h 150399"/>
                    <a:gd name="connsiteX24" fmla="*/ 15716 w 20478"/>
                    <a:gd name="connsiteY24" fmla="*/ 129730 h 150399"/>
                    <a:gd name="connsiteX25" fmla="*/ 17335 w 20478"/>
                    <a:gd name="connsiteY25" fmla="*/ 124206 h 150399"/>
                    <a:gd name="connsiteX26" fmla="*/ 16383 w 20478"/>
                    <a:gd name="connsiteY26" fmla="*/ 123920 h 150399"/>
                    <a:gd name="connsiteX27" fmla="*/ 17050 w 20478"/>
                    <a:gd name="connsiteY27" fmla="*/ 121158 h 150399"/>
                    <a:gd name="connsiteX28" fmla="*/ 17907 w 20478"/>
                    <a:gd name="connsiteY28" fmla="*/ 121348 h 150399"/>
                    <a:gd name="connsiteX29" fmla="*/ 17240 w 20478"/>
                    <a:gd name="connsiteY29" fmla="*/ 124111 h 150399"/>
                    <a:gd name="connsiteX30" fmla="*/ 18574 w 20478"/>
                    <a:gd name="connsiteY30" fmla="*/ 118681 h 150399"/>
                    <a:gd name="connsiteX31" fmla="*/ 17621 w 20478"/>
                    <a:gd name="connsiteY31" fmla="*/ 118491 h 150399"/>
                    <a:gd name="connsiteX32" fmla="*/ 18097 w 20478"/>
                    <a:gd name="connsiteY32" fmla="*/ 115729 h 150399"/>
                    <a:gd name="connsiteX33" fmla="*/ 19050 w 20478"/>
                    <a:gd name="connsiteY33" fmla="*/ 115919 h 150399"/>
                    <a:gd name="connsiteX34" fmla="*/ 18574 w 20478"/>
                    <a:gd name="connsiteY34" fmla="*/ 118681 h 150399"/>
                    <a:gd name="connsiteX35" fmla="*/ 19526 w 20478"/>
                    <a:gd name="connsiteY35" fmla="*/ 113062 h 150399"/>
                    <a:gd name="connsiteX36" fmla="*/ 18574 w 20478"/>
                    <a:gd name="connsiteY36" fmla="*/ 113062 h 150399"/>
                    <a:gd name="connsiteX37" fmla="*/ 18955 w 20478"/>
                    <a:gd name="connsiteY37" fmla="*/ 110109 h 150399"/>
                    <a:gd name="connsiteX38" fmla="*/ 19907 w 20478"/>
                    <a:gd name="connsiteY38" fmla="*/ 110109 h 150399"/>
                    <a:gd name="connsiteX39" fmla="*/ 19526 w 20478"/>
                    <a:gd name="connsiteY39" fmla="*/ 113062 h 150399"/>
                    <a:gd name="connsiteX40" fmla="*/ 20098 w 20478"/>
                    <a:gd name="connsiteY40" fmla="*/ 107442 h 150399"/>
                    <a:gd name="connsiteX41" fmla="*/ 19145 w 20478"/>
                    <a:gd name="connsiteY41" fmla="*/ 107442 h 150399"/>
                    <a:gd name="connsiteX42" fmla="*/ 19336 w 20478"/>
                    <a:gd name="connsiteY42" fmla="*/ 104584 h 150399"/>
                    <a:gd name="connsiteX43" fmla="*/ 20288 w 20478"/>
                    <a:gd name="connsiteY43" fmla="*/ 104584 h 150399"/>
                    <a:gd name="connsiteX44" fmla="*/ 20098 w 20478"/>
                    <a:gd name="connsiteY44" fmla="*/ 107442 h 150399"/>
                    <a:gd name="connsiteX45" fmla="*/ 20479 w 20478"/>
                    <a:gd name="connsiteY45" fmla="*/ 101727 h 150399"/>
                    <a:gd name="connsiteX46" fmla="*/ 19526 w 20478"/>
                    <a:gd name="connsiteY46" fmla="*/ 101727 h 150399"/>
                    <a:gd name="connsiteX47" fmla="*/ 19526 w 20478"/>
                    <a:gd name="connsiteY47" fmla="*/ 98869 h 150399"/>
                    <a:gd name="connsiteX48" fmla="*/ 20479 w 20478"/>
                    <a:gd name="connsiteY48" fmla="*/ 98869 h 150399"/>
                    <a:gd name="connsiteX49" fmla="*/ 20479 w 20478"/>
                    <a:gd name="connsiteY49" fmla="*/ 101727 h 150399"/>
                    <a:gd name="connsiteX50" fmla="*/ 20479 w 20478"/>
                    <a:gd name="connsiteY50" fmla="*/ 96012 h 150399"/>
                    <a:gd name="connsiteX51" fmla="*/ 19526 w 20478"/>
                    <a:gd name="connsiteY51" fmla="*/ 96012 h 150399"/>
                    <a:gd name="connsiteX52" fmla="*/ 19526 w 20478"/>
                    <a:gd name="connsiteY52" fmla="*/ 93250 h 150399"/>
                    <a:gd name="connsiteX53" fmla="*/ 20479 w 20478"/>
                    <a:gd name="connsiteY53" fmla="*/ 93250 h 150399"/>
                    <a:gd name="connsiteX54" fmla="*/ 20479 w 20478"/>
                    <a:gd name="connsiteY54" fmla="*/ 96012 h 150399"/>
                    <a:gd name="connsiteX55" fmla="*/ 20288 w 20478"/>
                    <a:gd name="connsiteY55" fmla="*/ 90297 h 150399"/>
                    <a:gd name="connsiteX56" fmla="*/ 19336 w 20478"/>
                    <a:gd name="connsiteY56" fmla="*/ 90297 h 150399"/>
                    <a:gd name="connsiteX57" fmla="*/ 19145 w 20478"/>
                    <a:gd name="connsiteY57" fmla="*/ 87534 h 150399"/>
                    <a:gd name="connsiteX58" fmla="*/ 20098 w 20478"/>
                    <a:gd name="connsiteY58" fmla="*/ 87534 h 150399"/>
                    <a:gd name="connsiteX59" fmla="*/ 20288 w 20478"/>
                    <a:gd name="connsiteY59" fmla="*/ 90297 h 150399"/>
                    <a:gd name="connsiteX60" fmla="*/ 19812 w 20478"/>
                    <a:gd name="connsiteY60" fmla="*/ 84582 h 150399"/>
                    <a:gd name="connsiteX61" fmla="*/ 18859 w 20478"/>
                    <a:gd name="connsiteY61" fmla="*/ 84772 h 150399"/>
                    <a:gd name="connsiteX62" fmla="*/ 18288 w 20478"/>
                    <a:gd name="connsiteY62" fmla="*/ 82010 h 150399"/>
                    <a:gd name="connsiteX63" fmla="*/ 19240 w 20478"/>
                    <a:gd name="connsiteY63" fmla="*/ 81820 h 150399"/>
                    <a:gd name="connsiteX64" fmla="*/ 19812 w 20478"/>
                    <a:gd name="connsiteY64" fmla="*/ 84677 h 150399"/>
                    <a:gd name="connsiteX65" fmla="*/ 18479 w 20478"/>
                    <a:gd name="connsiteY65" fmla="*/ 79057 h 150399"/>
                    <a:gd name="connsiteX66" fmla="*/ 17526 w 20478"/>
                    <a:gd name="connsiteY66" fmla="*/ 79343 h 150399"/>
                    <a:gd name="connsiteX67" fmla="*/ 16669 w 20478"/>
                    <a:gd name="connsiteY67" fmla="*/ 76676 h 150399"/>
                    <a:gd name="connsiteX68" fmla="*/ 17526 w 20478"/>
                    <a:gd name="connsiteY68" fmla="*/ 76390 h 150399"/>
                    <a:gd name="connsiteX69" fmla="*/ 18383 w 20478"/>
                    <a:gd name="connsiteY69" fmla="*/ 79153 h 150399"/>
                    <a:gd name="connsiteX70" fmla="*/ 16669 w 20478"/>
                    <a:gd name="connsiteY70" fmla="*/ 73628 h 150399"/>
                    <a:gd name="connsiteX71" fmla="*/ 15811 w 20478"/>
                    <a:gd name="connsiteY71" fmla="*/ 74009 h 150399"/>
                    <a:gd name="connsiteX72" fmla="*/ 14859 w 20478"/>
                    <a:gd name="connsiteY72" fmla="*/ 71342 h 150399"/>
                    <a:gd name="connsiteX73" fmla="*/ 15716 w 20478"/>
                    <a:gd name="connsiteY73" fmla="*/ 71056 h 150399"/>
                    <a:gd name="connsiteX74" fmla="*/ 16669 w 20478"/>
                    <a:gd name="connsiteY74" fmla="*/ 73723 h 150399"/>
                    <a:gd name="connsiteX75" fmla="*/ 14668 w 20478"/>
                    <a:gd name="connsiteY75" fmla="*/ 68294 h 150399"/>
                    <a:gd name="connsiteX76" fmla="*/ 13811 w 20478"/>
                    <a:gd name="connsiteY76" fmla="*/ 68675 h 150399"/>
                    <a:gd name="connsiteX77" fmla="*/ 12763 w 20478"/>
                    <a:gd name="connsiteY77" fmla="*/ 66103 h 150399"/>
                    <a:gd name="connsiteX78" fmla="*/ 13621 w 20478"/>
                    <a:gd name="connsiteY78" fmla="*/ 65722 h 150399"/>
                    <a:gd name="connsiteX79" fmla="*/ 14668 w 20478"/>
                    <a:gd name="connsiteY79" fmla="*/ 68389 h 150399"/>
                    <a:gd name="connsiteX80" fmla="*/ 12478 w 20478"/>
                    <a:gd name="connsiteY80" fmla="*/ 63055 h 150399"/>
                    <a:gd name="connsiteX81" fmla="*/ 11621 w 20478"/>
                    <a:gd name="connsiteY81" fmla="*/ 63436 h 150399"/>
                    <a:gd name="connsiteX82" fmla="*/ 10573 w 20478"/>
                    <a:gd name="connsiteY82" fmla="*/ 60865 h 150399"/>
                    <a:gd name="connsiteX83" fmla="*/ 11430 w 20478"/>
                    <a:gd name="connsiteY83" fmla="*/ 60484 h 150399"/>
                    <a:gd name="connsiteX84" fmla="*/ 12478 w 20478"/>
                    <a:gd name="connsiteY84" fmla="*/ 63055 h 150399"/>
                    <a:gd name="connsiteX85" fmla="*/ 10287 w 20478"/>
                    <a:gd name="connsiteY85" fmla="*/ 57817 h 150399"/>
                    <a:gd name="connsiteX86" fmla="*/ 9430 w 20478"/>
                    <a:gd name="connsiteY86" fmla="*/ 58198 h 150399"/>
                    <a:gd name="connsiteX87" fmla="*/ 8287 w 20478"/>
                    <a:gd name="connsiteY87" fmla="*/ 55531 h 150399"/>
                    <a:gd name="connsiteX88" fmla="*/ 9144 w 20478"/>
                    <a:gd name="connsiteY88" fmla="*/ 55245 h 150399"/>
                    <a:gd name="connsiteX89" fmla="*/ 10287 w 20478"/>
                    <a:gd name="connsiteY89" fmla="*/ 57817 h 150399"/>
                    <a:gd name="connsiteX90" fmla="*/ 8096 w 20478"/>
                    <a:gd name="connsiteY90" fmla="*/ 52578 h 150399"/>
                    <a:gd name="connsiteX91" fmla="*/ 7239 w 20478"/>
                    <a:gd name="connsiteY91" fmla="*/ 52959 h 150399"/>
                    <a:gd name="connsiteX92" fmla="*/ 6191 w 20478"/>
                    <a:gd name="connsiteY92" fmla="*/ 50292 h 150399"/>
                    <a:gd name="connsiteX93" fmla="*/ 7048 w 20478"/>
                    <a:gd name="connsiteY93" fmla="*/ 49911 h 150399"/>
                    <a:gd name="connsiteX94" fmla="*/ 8096 w 20478"/>
                    <a:gd name="connsiteY94" fmla="*/ 52578 h 150399"/>
                    <a:gd name="connsiteX95" fmla="*/ 6096 w 20478"/>
                    <a:gd name="connsiteY95" fmla="*/ 47339 h 150399"/>
                    <a:gd name="connsiteX96" fmla="*/ 5239 w 20478"/>
                    <a:gd name="connsiteY96" fmla="*/ 47720 h 150399"/>
                    <a:gd name="connsiteX97" fmla="*/ 4286 w 20478"/>
                    <a:gd name="connsiteY97" fmla="*/ 45053 h 150399"/>
                    <a:gd name="connsiteX98" fmla="*/ 5143 w 20478"/>
                    <a:gd name="connsiteY98" fmla="*/ 44767 h 150399"/>
                    <a:gd name="connsiteX99" fmla="*/ 6096 w 20478"/>
                    <a:gd name="connsiteY99" fmla="*/ 47434 h 150399"/>
                    <a:gd name="connsiteX100" fmla="*/ 4191 w 20478"/>
                    <a:gd name="connsiteY100" fmla="*/ 42005 h 150399"/>
                    <a:gd name="connsiteX101" fmla="*/ 3334 w 20478"/>
                    <a:gd name="connsiteY101" fmla="*/ 42291 h 150399"/>
                    <a:gd name="connsiteX102" fmla="*/ 2572 w 20478"/>
                    <a:gd name="connsiteY102" fmla="*/ 39719 h 150399"/>
                    <a:gd name="connsiteX103" fmla="*/ 2572 w 20478"/>
                    <a:gd name="connsiteY103" fmla="*/ 39529 h 150399"/>
                    <a:gd name="connsiteX104" fmla="*/ 3429 w 20478"/>
                    <a:gd name="connsiteY104" fmla="*/ 39243 h 150399"/>
                    <a:gd name="connsiteX105" fmla="*/ 3429 w 20478"/>
                    <a:gd name="connsiteY105" fmla="*/ 39433 h 150399"/>
                    <a:gd name="connsiteX106" fmla="*/ 4191 w 20478"/>
                    <a:gd name="connsiteY106" fmla="*/ 41910 h 150399"/>
                    <a:gd name="connsiteX107" fmla="*/ 2762 w 20478"/>
                    <a:gd name="connsiteY107" fmla="*/ 36576 h 150399"/>
                    <a:gd name="connsiteX108" fmla="*/ 1810 w 20478"/>
                    <a:gd name="connsiteY108" fmla="*/ 36766 h 150399"/>
                    <a:gd name="connsiteX109" fmla="*/ 1333 w 20478"/>
                    <a:gd name="connsiteY109" fmla="*/ 34004 h 150399"/>
                    <a:gd name="connsiteX110" fmla="*/ 2286 w 20478"/>
                    <a:gd name="connsiteY110" fmla="*/ 33814 h 150399"/>
                    <a:gd name="connsiteX111" fmla="*/ 2762 w 20478"/>
                    <a:gd name="connsiteY111" fmla="*/ 36576 h 150399"/>
                    <a:gd name="connsiteX112" fmla="*/ 1810 w 20478"/>
                    <a:gd name="connsiteY112" fmla="*/ 31051 h 150399"/>
                    <a:gd name="connsiteX113" fmla="*/ 857 w 20478"/>
                    <a:gd name="connsiteY113" fmla="*/ 31051 h 150399"/>
                    <a:gd name="connsiteX114" fmla="*/ 571 w 20478"/>
                    <a:gd name="connsiteY114" fmla="*/ 28384 h 150399"/>
                    <a:gd name="connsiteX115" fmla="*/ 1524 w 20478"/>
                    <a:gd name="connsiteY115" fmla="*/ 28384 h 150399"/>
                    <a:gd name="connsiteX116" fmla="*/ 1810 w 20478"/>
                    <a:gd name="connsiteY116" fmla="*/ 31051 h 150399"/>
                    <a:gd name="connsiteX117" fmla="*/ 1238 w 20478"/>
                    <a:gd name="connsiteY117" fmla="*/ 25432 h 150399"/>
                    <a:gd name="connsiteX118" fmla="*/ 286 w 20478"/>
                    <a:gd name="connsiteY118" fmla="*/ 25432 h 150399"/>
                    <a:gd name="connsiteX119" fmla="*/ 95 w 20478"/>
                    <a:gd name="connsiteY119" fmla="*/ 22669 h 150399"/>
                    <a:gd name="connsiteX120" fmla="*/ 1048 w 20478"/>
                    <a:gd name="connsiteY120" fmla="*/ 22669 h 150399"/>
                    <a:gd name="connsiteX121" fmla="*/ 1238 w 20478"/>
                    <a:gd name="connsiteY121" fmla="*/ 25432 h 150399"/>
                    <a:gd name="connsiteX122" fmla="*/ 952 w 20478"/>
                    <a:gd name="connsiteY122" fmla="*/ 19812 h 150399"/>
                    <a:gd name="connsiteX123" fmla="*/ 0 w 20478"/>
                    <a:gd name="connsiteY123" fmla="*/ 19812 h 150399"/>
                    <a:gd name="connsiteX124" fmla="*/ 0 w 20478"/>
                    <a:gd name="connsiteY124" fmla="*/ 17050 h 150399"/>
                    <a:gd name="connsiteX125" fmla="*/ 952 w 20478"/>
                    <a:gd name="connsiteY125" fmla="*/ 17050 h 150399"/>
                    <a:gd name="connsiteX126" fmla="*/ 952 w 20478"/>
                    <a:gd name="connsiteY126" fmla="*/ 19812 h 150399"/>
                    <a:gd name="connsiteX127" fmla="*/ 952 w 20478"/>
                    <a:gd name="connsiteY127" fmla="*/ 14192 h 150399"/>
                    <a:gd name="connsiteX128" fmla="*/ 0 w 20478"/>
                    <a:gd name="connsiteY128" fmla="*/ 14192 h 150399"/>
                    <a:gd name="connsiteX129" fmla="*/ 0 w 20478"/>
                    <a:gd name="connsiteY129" fmla="*/ 11334 h 150399"/>
                    <a:gd name="connsiteX130" fmla="*/ 952 w 20478"/>
                    <a:gd name="connsiteY130" fmla="*/ 11334 h 150399"/>
                    <a:gd name="connsiteX131" fmla="*/ 952 w 20478"/>
                    <a:gd name="connsiteY131" fmla="*/ 14192 h 150399"/>
                    <a:gd name="connsiteX132" fmla="*/ 952 w 20478"/>
                    <a:gd name="connsiteY132" fmla="*/ 8572 h 150399"/>
                    <a:gd name="connsiteX133" fmla="*/ 0 w 20478"/>
                    <a:gd name="connsiteY133" fmla="*/ 8572 h 150399"/>
                    <a:gd name="connsiteX134" fmla="*/ 0 w 20478"/>
                    <a:gd name="connsiteY134" fmla="*/ 5715 h 150399"/>
                    <a:gd name="connsiteX135" fmla="*/ 952 w 20478"/>
                    <a:gd name="connsiteY135" fmla="*/ 5715 h 150399"/>
                    <a:gd name="connsiteX136" fmla="*/ 857 w 20478"/>
                    <a:gd name="connsiteY136" fmla="*/ 8572 h 150399"/>
                    <a:gd name="connsiteX137" fmla="*/ 1238 w 20478"/>
                    <a:gd name="connsiteY137" fmla="*/ 2953 h 150399"/>
                    <a:gd name="connsiteX138" fmla="*/ 286 w 20478"/>
                    <a:gd name="connsiteY138" fmla="*/ 2953 h 150399"/>
                    <a:gd name="connsiteX139" fmla="*/ 476 w 20478"/>
                    <a:gd name="connsiteY139" fmla="*/ 0 h 150399"/>
                    <a:gd name="connsiteX140" fmla="*/ 1429 w 20478"/>
                    <a:gd name="connsiteY140" fmla="*/ 0 h 150399"/>
                    <a:gd name="connsiteX141" fmla="*/ 1238 w 20478"/>
                    <a:gd name="connsiteY141" fmla="*/ 2953 h 150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20478" h="150399">
                      <a:moveTo>
                        <a:pt x="6477" y="150304"/>
                      </a:moveTo>
                      <a:lnTo>
                        <a:pt x="5715" y="149828"/>
                      </a:lnTo>
                      <a:cubicBezTo>
                        <a:pt x="6191" y="148971"/>
                        <a:pt x="6667" y="148209"/>
                        <a:pt x="7144" y="147447"/>
                      </a:cubicBezTo>
                      <a:lnTo>
                        <a:pt x="8001" y="147923"/>
                      </a:lnTo>
                      <a:cubicBezTo>
                        <a:pt x="7525" y="148685"/>
                        <a:pt x="7048" y="149542"/>
                        <a:pt x="6572" y="150400"/>
                      </a:cubicBezTo>
                      <a:close/>
                      <a:moveTo>
                        <a:pt x="9239" y="145351"/>
                      </a:moveTo>
                      <a:lnTo>
                        <a:pt x="8382" y="144875"/>
                      </a:lnTo>
                      <a:cubicBezTo>
                        <a:pt x="8858" y="144018"/>
                        <a:pt x="9239" y="143161"/>
                        <a:pt x="9715" y="142399"/>
                      </a:cubicBezTo>
                      <a:lnTo>
                        <a:pt x="10573" y="142780"/>
                      </a:lnTo>
                      <a:cubicBezTo>
                        <a:pt x="10192" y="143637"/>
                        <a:pt x="9715" y="144494"/>
                        <a:pt x="9334" y="145351"/>
                      </a:cubicBezTo>
                      <a:close/>
                      <a:moveTo>
                        <a:pt x="11716" y="140208"/>
                      </a:moveTo>
                      <a:lnTo>
                        <a:pt x="10858" y="139827"/>
                      </a:lnTo>
                      <a:cubicBezTo>
                        <a:pt x="11239" y="138970"/>
                        <a:pt x="11621" y="138113"/>
                        <a:pt x="12001" y="137255"/>
                      </a:cubicBezTo>
                      <a:lnTo>
                        <a:pt x="12859" y="137636"/>
                      </a:lnTo>
                      <a:cubicBezTo>
                        <a:pt x="12478" y="138493"/>
                        <a:pt x="12097" y="139351"/>
                        <a:pt x="11716" y="140208"/>
                      </a:cubicBezTo>
                      <a:close/>
                      <a:moveTo>
                        <a:pt x="13906" y="134969"/>
                      </a:moveTo>
                      <a:lnTo>
                        <a:pt x="13049" y="134683"/>
                      </a:lnTo>
                      <a:cubicBezTo>
                        <a:pt x="13430" y="133826"/>
                        <a:pt x="13716" y="132874"/>
                        <a:pt x="14002" y="132016"/>
                      </a:cubicBezTo>
                      <a:lnTo>
                        <a:pt x="14954" y="132302"/>
                      </a:lnTo>
                      <a:cubicBezTo>
                        <a:pt x="14573" y="133159"/>
                        <a:pt x="14288" y="134112"/>
                        <a:pt x="13906" y="134969"/>
                      </a:cubicBezTo>
                      <a:close/>
                      <a:moveTo>
                        <a:pt x="15811" y="129635"/>
                      </a:moveTo>
                      <a:lnTo>
                        <a:pt x="14954" y="129349"/>
                      </a:lnTo>
                      <a:cubicBezTo>
                        <a:pt x="15240" y="128492"/>
                        <a:pt x="15526" y="127540"/>
                        <a:pt x="15716" y="126682"/>
                      </a:cubicBezTo>
                      <a:lnTo>
                        <a:pt x="16573" y="126968"/>
                      </a:lnTo>
                      <a:cubicBezTo>
                        <a:pt x="16288" y="127921"/>
                        <a:pt x="16002" y="128778"/>
                        <a:pt x="15716" y="129730"/>
                      </a:cubicBezTo>
                      <a:close/>
                      <a:moveTo>
                        <a:pt x="17335" y="124206"/>
                      </a:moveTo>
                      <a:lnTo>
                        <a:pt x="16383" y="123920"/>
                      </a:lnTo>
                      <a:cubicBezTo>
                        <a:pt x="16573" y="122967"/>
                        <a:pt x="16859" y="122110"/>
                        <a:pt x="17050" y="121158"/>
                      </a:cubicBezTo>
                      <a:lnTo>
                        <a:pt x="17907" y="121348"/>
                      </a:lnTo>
                      <a:cubicBezTo>
                        <a:pt x="17716" y="122301"/>
                        <a:pt x="17526" y="123158"/>
                        <a:pt x="17240" y="124111"/>
                      </a:cubicBezTo>
                      <a:close/>
                      <a:moveTo>
                        <a:pt x="18574" y="118681"/>
                      </a:moveTo>
                      <a:lnTo>
                        <a:pt x="17621" y="118491"/>
                      </a:lnTo>
                      <a:cubicBezTo>
                        <a:pt x="17812" y="117538"/>
                        <a:pt x="18002" y="116586"/>
                        <a:pt x="18097" y="115729"/>
                      </a:cubicBezTo>
                      <a:lnTo>
                        <a:pt x="19050" y="115919"/>
                      </a:lnTo>
                      <a:cubicBezTo>
                        <a:pt x="18859" y="116872"/>
                        <a:pt x="18764" y="117729"/>
                        <a:pt x="18574" y="118681"/>
                      </a:cubicBezTo>
                      <a:close/>
                      <a:moveTo>
                        <a:pt x="19526" y="113062"/>
                      </a:moveTo>
                      <a:lnTo>
                        <a:pt x="18574" y="113062"/>
                      </a:lnTo>
                      <a:cubicBezTo>
                        <a:pt x="18669" y="112014"/>
                        <a:pt x="18764" y="111061"/>
                        <a:pt x="18955" y="110109"/>
                      </a:cubicBezTo>
                      <a:lnTo>
                        <a:pt x="19907" y="110109"/>
                      </a:lnTo>
                      <a:cubicBezTo>
                        <a:pt x="19812" y="111157"/>
                        <a:pt x="19717" y="112109"/>
                        <a:pt x="19526" y="113062"/>
                      </a:cubicBezTo>
                      <a:close/>
                      <a:moveTo>
                        <a:pt x="20098" y="107442"/>
                      </a:moveTo>
                      <a:lnTo>
                        <a:pt x="19145" y="107442"/>
                      </a:lnTo>
                      <a:cubicBezTo>
                        <a:pt x="19145" y="106394"/>
                        <a:pt x="19336" y="105442"/>
                        <a:pt x="19336" y="104584"/>
                      </a:cubicBezTo>
                      <a:lnTo>
                        <a:pt x="20288" y="104584"/>
                      </a:lnTo>
                      <a:cubicBezTo>
                        <a:pt x="20288" y="105537"/>
                        <a:pt x="20193" y="106489"/>
                        <a:pt x="20098" y="107442"/>
                      </a:cubicBezTo>
                      <a:close/>
                      <a:moveTo>
                        <a:pt x="20479" y="101727"/>
                      </a:moveTo>
                      <a:lnTo>
                        <a:pt x="19526" y="101727"/>
                      </a:lnTo>
                      <a:cubicBezTo>
                        <a:pt x="19526" y="100774"/>
                        <a:pt x="19526" y="99822"/>
                        <a:pt x="19526" y="98869"/>
                      </a:cubicBezTo>
                      <a:lnTo>
                        <a:pt x="20479" y="98869"/>
                      </a:lnTo>
                      <a:cubicBezTo>
                        <a:pt x="20479" y="99822"/>
                        <a:pt x="20479" y="100774"/>
                        <a:pt x="20479" y="101727"/>
                      </a:cubicBezTo>
                      <a:close/>
                      <a:moveTo>
                        <a:pt x="20479" y="96012"/>
                      </a:moveTo>
                      <a:lnTo>
                        <a:pt x="19526" y="96012"/>
                      </a:lnTo>
                      <a:cubicBezTo>
                        <a:pt x="19526" y="95059"/>
                        <a:pt x="19526" y="94107"/>
                        <a:pt x="19526" y="93250"/>
                      </a:cubicBezTo>
                      <a:lnTo>
                        <a:pt x="20479" y="93250"/>
                      </a:lnTo>
                      <a:cubicBezTo>
                        <a:pt x="20479" y="94107"/>
                        <a:pt x="20479" y="95059"/>
                        <a:pt x="20479" y="96012"/>
                      </a:cubicBezTo>
                      <a:close/>
                      <a:moveTo>
                        <a:pt x="20288" y="90297"/>
                      </a:moveTo>
                      <a:lnTo>
                        <a:pt x="19336" y="90297"/>
                      </a:lnTo>
                      <a:cubicBezTo>
                        <a:pt x="19336" y="89344"/>
                        <a:pt x="19240" y="88392"/>
                        <a:pt x="19145" y="87534"/>
                      </a:cubicBezTo>
                      <a:lnTo>
                        <a:pt x="20098" y="87534"/>
                      </a:lnTo>
                      <a:cubicBezTo>
                        <a:pt x="20098" y="88392"/>
                        <a:pt x="20193" y="89249"/>
                        <a:pt x="20288" y="90297"/>
                      </a:cubicBezTo>
                      <a:close/>
                      <a:moveTo>
                        <a:pt x="19812" y="84582"/>
                      </a:moveTo>
                      <a:lnTo>
                        <a:pt x="18859" y="84772"/>
                      </a:lnTo>
                      <a:cubicBezTo>
                        <a:pt x="18669" y="83915"/>
                        <a:pt x="18574" y="82963"/>
                        <a:pt x="18288" y="82010"/>
                      </a:cubicBezTo>
                      <a:lnTo>
                        <a:pt x="19240" y="81820"/>
                      </a:lnTo>
                      <a:cubicBezTo>
                        <a:pt x="19431" y="82772"/>
                        <a:pt x="19717" y="83820"/>
                        <a:pt x="19812" y="84677"/>
                      </a:cubicBezTo>
                      <a:close/>
                      <a:moveTo>
                        <a:pt x="18479" y="79057"/>
                      </a:moveTo>
                      <a:lnTo>
                        <a:pt x="17526" y="79343"/>
                      </a:lnTo>
                      <a:cubicBezTo>
                        <a:pt x="17240" y="78486"/>
                        <a:pt x="16954" y="77533"/>
                        <a:pt x="16669" y="76676"/>
                      </a:cubicBezTo>
                      <a:lnTo>
                        <a:pt x="17526" y="76390"/>
                      </a:lnTo>
                      <a:cubicBezTo>
                        <a:pt x="17812" y="77343"/>
                        <a:pt x="18097" y="78200"/>
                        <a:pt x="18383" y="79153"/>
                      </a:cubicBezTo>
                      <a:close/>
                      <a:moveTo>
                        <a:pt x="16669" y="73628"/>
                      </a:moveTo>
                      <a:lnTo>
                        <a:pt x="15811" y="74009"/>
                      </a:lnTo>
                      <a:cubicBezTo>
                        <a:pt x="15526" y="73152"/>
                        <a:pt x="15145" y="72295"/>
                        <a:pt x="14859" y="71342"/>
                      </a:cubicBezTo>
                      <a:lnTo>
                        <a:pt x="15716" y="71056"/>
                      </a:lnTo>
                      <a:cubicBezTo>
                        <a:pt x="16097" y="72009"/>
                        <a:pt x="16383" y="72866"/>
                        <a:pt x="16669" y="73723"/>
                      </a:cubicBezTo>
                      <a:close/>
                      <a:moveTo>
                        <a:pt x="14668" y="68294"/>
                      </a:moveTo>
                      <a:lnTo>
                        <a:pt x="13811" y="68675"/>
                      </a:lnTo>
                      <a:cubicBezTo>
                        <a:pt x="13430" y="67818"/>
                        <a:pt x="13144" y="66961"/>
                        <a:pt x="12763" y="66103"/>
                      </a:cubicBezTo>
                      <a:lnTo>
                        <a:pt x="13621" y="65722"/>
                      </a:lnTo>
                      <a:cubicBezTo>
                        <a:pt x="14002" y="66580"/>
                        <a:pt x="14288" y="67532"/>
                        <a:pt x="14668" y="68389"/>
                      </a:cubicBezTo>
                      <a:close/>
                      <a:moveTo>
                        <a:pt x="12478" y="63055"/>
                      </a:moveTo>
                      <a:lnTo>
                        <a:pt x="11621" y="63436"/>
                      </a:lnTo>
                      <a:lnTo>
                        <a:pt x="10573" y="60865"/>
                      </a:lnTo>
                      <a:lnTo>
                        <a:pt x="11430" y="60484"/>
                      </a:lnTo>
                      <a:lnTo>
                        <a:pt x="12478" y="63055"/>
                      </a:lnTo>
                      <a:close/>
                      <a:moveTo>
                        <a:pt x="10287" y="57817"/>
                      </a:moveTo>
                      <a:lnTo>
                        <a:pt x="9430" y="58198"/>
                      </a:lnTo>
                      <a:lnTo>
                        <a:pt x="8287" y="55531"/>
                      </a:lnTo>
                      <a:lnTo>
                        <a:pt x="9144" y="55245"/>
                      </a:lnTo>
                      <a:lnTo>
                        <a:pt x="10287" y="57817"/>
                      </a:lnTo>
                      <a:close/>
                      <a:moveTo>
                        <a:pt x="8096" y="52578"/>
                      </a:moveTo>
                      <a:lnTo>
                        <a:pt x="7239" y="52959"/>
                      </a:lnTo>
                      <a:cubicBezTo>
                        <a:pt x="6858" y="52101"/>
                        <a:pt x="6477" y="51244"/>
                        <a:pt x="6191" y="50292"/>
                      </a:cubicBezTo>
                      <a:lnTo>
                        <a:pt x="7048" y="49911"/>
                      </a:lnTo>
                      <a:cubicBezTo>
                        <a:pt x="7429" y="50768"/>
                        <a:pt x="7715" y="51625"/>
                        <a:pt x="8096" y="52578"/>
                      </a:cubicBezTo>
                      <a:close/>
                      <a:moveTo>
                        <a:pt x="6096" y="47339"/>
                      </a:moveTo>
                      <a:lnTo>
                        <a:pt x="5239" y="47720"/>
                      </a:lnTo>
                      <a:cubicBezTo>
                        <a:pt x="4858" y="46767"/>
                        <a:pt x="4572" y="45910"/>
                        <a:pt x="4286" y="45053"/>
                      </a:cubicBezTo>
                      <a:lnTo>
                        <a:pt x="5143" y="44767"/>
                      </a:lnTo>
                      <a:cubicBezTo>
                        <a:pt x="5429" y="45625"/>
                        <a:pt x="5715" y="46482"/>
                        <a:pt x="6096" y="47434"/>
                      </a:cubicBezTo>
                      <a:close/>
                      <a:moveTo>
                        <a:pt x="4191" y="42005"/>
                      </a:moveTo>
                      <a:lnTo>
                        <a:pt x="3334" y="42291"/>
                      </a:lnTo>
                      <a:cubicBezTo>
                        <a:pt x="3048" y="41434"/>
                        <a:pt x="2857" y="40576"/>
                        <a:pt x="2572" y="39719"/>
                      </a:cubicBezTo>
                      <a:lnTo>
                        <a:pt x="2572" y="39529"/>
                      </a:lnTo>
                      <a:cubicBezTo>
                        <a:pt x="2572" y="39529"/>
                        <a:pt x="3429" y="39243"/>
                        <a:pt x="3429" y="39243"/>
                      </a:cubicBezTo>
                      <a:lnTo>
                        <a:pt x="3429" y="39433"/>
                      </a:lnTo>
                      <a:cubicBezTo>
                        <a:pt x="3715" y="40291"/>
                        <a:pt x="4000" y="41053"/>
                        <a:pt x="4191" y="41910"/>
                      </a:cubicBezTo>
                      <a:close/>
                      <a:moveTo>
                        <a:pt x="2762" y="36576"/>
                      </a:moveTo>
                      <a:lnTo>
                        <a:pt x="1810" y="36766"/>
                      </a:lnTo>
                      <a:cubicBezTo>
                        <a:pt x="1619" y="35814"/>
                        <a:pt x="1429" y="34957"/>
                        <a:pt x="1333" y="34004"/>
                      </a:cubicBezTo>
                      <a:lnTo>
                        <a:pt x="2286" y="33814"/>
                      </a:lnTo>
                      <a:cubicBezTo>
                        <a:pt x="2476" y="34766"/>
                        <a:pt x="2572" y="35719"/>
                        <a:pt x="2762" y="36576"/>
                      </a:cubicBezTo>
                      <a:close/>
                      <a:moveTo>
                        <a:pt x="1810" y="31051"/>
                      </a:moveTo>
                      <a:lnTo>
                        <a:pt x="857" y="31051"/>
                      </a:lnTo>
                      <a:cubicBezTo>
                        <a:pt x="762" y="30289"/>
                        <a:pt x="667" y="29337"/>
                        <a:pt x="571" y="28384"/>
                      </a:cubicBezTo>
                      <a:lnTo>
                        <a:pt x="1524" y="28384"/>
                      </a:lnTo>
                      <a:cubicBezTo>
                        <a:pt x="1524" y="29242"/>
                        <a:pt x="1714" y="30194"/>
                        <a:pt x="1810" y="31051"/>
                      </a:cubicBezTo>
                      <a:close/>
                      <a:moveTo>
                        <a:pt x="1238" y="25432"/>
                      </a:moveTo>
                      <a:lnTo>
                        <a:pt x="286" y="25432"/>
                      </a:lnTo>
                      <a:cubicBezTo>
                        <a:pt x="286" y="24574"/>
                        <a:pt x="190" y="23622"/>
                        <a:pt x="95" y="22669"/>
                      </a:cubicBezTo>
                      <a:lnTo>
                        <a:pt x="1048" y="22669"/>
                      </a:lnTo>
                      <a:cubicBezTo>
                        <a:pt x="1048" y="23526"/>
                        <a:pt x="1143" y="24479"/>
                        <a:pt x="1238" y="25432"/>
                      </a:cubicBezTo>
                      <a:close/>
                      <a:moveTo>
                        <a:pt x="952" y="19812"/>
                      </a:moveTo>
                      <a:lnTo>
                        <a:pt x="0" y="19812"/>
                      </a:lnTo>
                      <a:cubicBezTo>
                        <a:pt x="0" y="18859"/>
                        <a:pt x="0" y="17907"/>
                        <a:pt x="0" y="17050"/>
                      </a:cubicBezTo>
                      <a:lnTo>
                        <a:pt x="952" y="17050"/>
                      </a:lnTo>
                      <a:cubicBezTo>
                        <a:pt x="952" y="18002"/>
                        <a:pt x="952" y="18859"/>
                        <a:pt x="952" y="19812"/>
                      </a:cubicBezTo>
                      <a:close/>
                      <a:moveTo>
                        <a:pt x="952" y="14192"/>
                      </a:moveTo>
                      <a:lnTo>
                        <a:pt x="0" y="14192"/>
                      </a:lnTo>
                      <a:cubicBezTo>
                        <a:pt x="0" y="13240"/>
                        <a:pt x="0" y="12287"/>
                        <a:pt x="0" y="11334"/>
                      </a:cubicBezTo>
                      <a:lnTo>
                        <a:pt x="952" y="11334"/>
                      </a:lnTo>
                      <a:cubicBezTo>
                        <a:pt x="952" y="12287"/>
                        <a:pt x="952" y="13240"/>
                        <a:pt x="952" y="14192"/>
                      </a:cubicBezTo>
                      <a:close/>
                      <a:moveTo>
                        <a:pt x="952" y="8572"/>
                      </a:moveTo>
                      <a:lnTo>
                        <a:pt x="0" y="8572"/>
                      </a:lnTo>
                      <a:cubicBezTo>
                        <a:pt x="0" y="7525"/>
                        <a:pt x="0" y="6572"/>
                        <a:pt x="0" y="5715"/>
                      </a:cubicBezTo>
                      <a:lnTo>
                        <a:pt x="952" y="5715"/>
                      </a:lnTo>
                      <a:cubicBezTo>
                        <a:pt x="952" y="6667"/>
                        <a:pt x="952" y="7620"/>
                        <a:pt x="857" y="8572"/>
                      </a:cubicBezTo>
                      <a:close/>
                      <a:moveTo>
                        <a:pt x="1238" y="2953"/>
                      </a:moveTo>
                      <a:lnTo>
                        <a:pt x="286" y="2953"/>
                      </a:lnTo>
                      <a:cubicBezTo>
                        <a:pt x="381" y="1048"/>
                        <a:pt x="476" y="0"/>
                        <a:pt x="476" y="0"/>
                      </a:cubicBezTo>
                      <a:lnTo>
                        <a:pt x="1429" y="0"/>
                      </a:lnTo>
                      <a:cubicBezTo>
                        <a:pt x="1429" y="0"/>
                        <a:pt x="1429" y="1143"/>
                        <a:pt x="1238" y="295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0" name="Freeform: Shape 339">
                  <a:extLst>
                    <a:ext uri="{FF2B5EF4-FFF2-40B4-BE49-F238E27FC236}">
                      <a16:creationId xmlns:a16="http://schemas.microsoft.com/office/drawing/2014/main" id="{C98D4A95-86FE-1FF4-8C2B-773F74BD06BC}"/>
                    </a:ext>
                  </a:extLst>
                </p:cNvPr>
                <p:cNvSpPr/>
                <p:nvPr/>
              </p:nvSpPr>
              <p:spPr>
                <a:xfrm>
                  <a:off x="7787639" y="5073681"/>
                  <a:ext cx="39624" cy="187642"/>
                </a:xfrm>
                <a:custGeom>
                  <a:avLst/>
                  <a:gdLst>
                    <a:gd name="connsiteX0" fmla="*/ 13525 w 39624"/>
                    <a:gd name="connsiteY0" fmla="*/ 182975 h 187642"/>
                    <a:gd name="connsiteX1" fmla="*/ 12954 w 39624"/>
                    <a:gd name="connsiteY1" fmla="*/ 183737 h 187642"/>
                    <a:gd name="connsiteX2" fmla="*/ 12192 w 39624"/>
                    <a:gd name="connsiteY2" fmla="*/ 183166 h 187642"/>
                    <a:gd name="connsiteX3" fmla="*/ 12763 w 39624"/>
                    <a:gd name="connsiteY3" fmla="*/ 182404 h 187642"/>
                    <a:gd name="connsiteX4" fmla="*/ 13906 w 39624"/>
                    <a:gd name="connsiteY4" fmla="*/ 180975 h 187642"/>
                    <a:gd name="connsiteX5" fmla="*/ 14669 w 39624"/>
                    <a:gd name="connsiteY5" fmla="*/ 181546 h 187642"/>
                    <a:gd name="connsiteX6" fmla="*/ 13525 w 39624"/>
                    <a:gd name="connsiteY6" fmla="*/ 183071 h 187642"/>
                    <a:gd name="connsiteX7" fmla="*/ 11049 w 39624"/>
                    <a:gd name="connsiteY7" fmla="*/ 185928 h 187642"/>
                    <a:gd name="connsiteX8" fmla="*/ 9715 w 39624"/>
                    <a:gd name="connsiteY8" fmla="*/ 187357 h 187642"/>
                    <a:gd name="connsiteX9" fmla="*/ 9334 w 39624"/>
                    <a:gd name="connsiteY9" fmla="*/ 187642 h 187642"/>
                    <a:gd name="connsiteX10" fmla="*/ 8954 w 39624"/>
                    <a:gd name="connsiteY10" fmla="*/ 187261 h 187642"/>
                    <a:gd name="connsiteX11" fmla="*/ 8382 w 39624"/>
                    <a:gd name="connsiteY11" fmla="*/ 186595 h 187642"/>
                    <a:gd name="connsiteX12" fmla="*/ 9049 w 39624"/>
                    <a:gd name="connsiteY12" fmla="*/ 185928 h 187642"/>
                    <a:gd name="connsiteX13" fmla="*/ 9334 w 39624"/>
                    <a:gd name="connsiteY13" fmla="*/ 186214 h 187642"/>
                    <a:gd name="connsiteX14" fmla="*/ 10382 w 39624"/>
                    <a:gd name="connsiteY14" fmla="*/ 185166 h 187642"/>
                    <a:gd name="connsiteX15" fmla="*/ 11049 w 39624"/>
                    <a:gd name="connsiteY15" fmla="*/ 185833 h 187642"/>
                    <a:gd name="connsiteX16" fmla="*/ 16288 w 39624"/>
                    <a:gd name="connsiteY16" fmla="*/ 179165 h 187642"/>
                    <a:gd name="connsiteX17" fmla="*/ 15526 w 39624"/>
                    <a:gd name="connsiteY17" fmla="*/ 178689 h 187642"/>
                    <a:gd name="connsiteX18" fmla="*/ 17050 w 39624"/>
                    <a:gd name="connsiteY18" fmla="*/ 176308 h 187642"/>
                    <a:gd name="connsiteX19" fmla="*/ 17907 w 39624"/>
                    <a:gd name="connsiteY19" fmla="*/ 176784 h 187642"/>
                    <a:gd name="connsiteX20" fmla="*/ 16383 w 39624"/>
                    <a:gd name="connsiteY20" fmla="*/ 179165 h 187642"/>
                    <a:gd name="connsiteX21" fmla="*/ 19240 w 39624"/>
                    <a:gd name="connsiteY21" fmla="*/ 174307 h 187642"/>
                    <a:gd name="connsiteX22" fmla="*/ 18383 w 39624"/>
                    <a:gd name="connsiteY22" fmla="*/ 173831 h 187642"/>
                    <a:gd name="connsiteX23" fmla="*/ 19717 w 39624"/>
                    <a:gd name="connsiteY23" fmla="*/ 171355 h 187642"/>
                    <a:gd name="connsiteX24" fmla="*/ 20574 w 39624"/>
                    <a:gd name="connsiteY24" fmla="*/ 171736 h 187642"/>
                    <a:gd name="connsiteX25" fmla="*/ 19240 w 39624"/>
                    <a:gd name="connsiteY25" fmla="*/ 174212 h 187642"/>
                    <a:gd name="connsiteX26" fmla="*/ 21907 w 39624"/>
                    <a:gd name="connsiteY26" fmla="*/ 169259 h 187642"/>
                    <a:gd name="connsiteX27" fmla="*/ 21050 w 39624"/>
                    <a:gd name="connsiteY27" fmla="*/ 168878 h 187642"/>
                    <a:gd name="connsiteX28" fmla="*/ 22288 w 39624"/>
                    <a:gd name="connsiteY28" fmla="*/ 166306 h 187642"/>
                    <a:gd name="connsiteX29" fmla="*/ 23146 w 39624"/>
                    <a:gd name="connsiteY29" fmla="*/ 166688 h 187642"/>
                    <a:gd name="connsiteX30" fmla="*/ 21907 w 39624"/>
                    <a:gd name="connsiteY30" fmla="*/ 169259 h 187642"/>
                    <a:gd name="connsiteX31" fmla="*/ 24289 w 39624"/>
                    <a:gd name="connsiteY31" fmla="*/ 164116 h 187642"/>
                    <a:gd name="connsiteX32" fmla="*/ 23431 w 39624"/>
                    <a:gd name="connsiteY32" fmla="*/ 163734 h 187642"/>
                    <a:gd name="connsiteX33" fmla="*/ 24479 w 39624"/>
                    <a:gd name="connsiteY33" fmla="*/ 161163 h 187642"/>
                    <a:gd name="connsiteX34" fmla="*/ 25337 w 39624"/>
                    <a:gd name="connsiteY34" fmla="*/ 161544 h 187642"/>
                    <a:gd name="connsiteX35" fmla="*/ 24194 w 39624"/>
                    <a:gd name="connsiteY35" fmla="*/ 164211 h 187642"/>
                    <a:gd name="connsiteX36" fmla="*/ 7239 w 39624"/>
                    <a:gd name="connsiteY36" fmla="*/ 184023 h 187642"/>
                    <a:gd name="connsiteX37" fmla="*/ 6477 w 39624"/>
                    <a:gd name="connsiteY37" fmla="*/ 184594 h 187642"/>
                    <a:gd name="connsiteX38" fmla="*/ 4763 w 39624"/>
                    <a:gd name="connsiteY38" fmla="*/ 182308 h 187642"/>
                    <a:gd name="connsiteX39" fmla="*/ 5524 w 39624"/>
                    <a:gd name="connsiteY39" fmla="*/ 181737 h 187642"/>
                    <a:gd name="connsiteX40" fmla="*/ 7239 w 39624"/>
                    <a:gd name="connsiteY40" fmla="*/ 183928 h 187642"/>
                    <a:gd name="connsiteX41" fmla="*/ 26384 w 39624"/>
                    <a:gd name="connsiteY41" fmla="*/ 158877 h 187642"/>
                    <a:gd name="connsiteX42" fmla="*/ 25527 w 39624"/>
                    <a:gd name="connsiteY42" fmla="*/ 158496 h 187642"/>
                    <a:gd name="connsiteX43" fmla="*/ 26479 w 39624"/>
                    <a:gd name="connsiteY43" fmla="*/ 155829 h 187642"/>
                    <a:gd name="connsiteX44" fmla="*/ 27337 w 39624"/>
                    <a:gd name="connsiteY44" fmla="*/ 156115 h 187642"/>
                    <a:gd name="connsiteX45" fmla="*/ 26289 w 39624"/>
                    <a:gd name="connsiteY45" fmla="*/ 158782 h 187642"/>
                    <a:gd name="connsiteX46" fmla="*/ 28384 w 39624"/>
                    <a:gd name="connsiteY46" fmla="*/ 153543 h 187642"/>
                    <a:gd name="connsiteX47" fmla="*/ 27527 w 39624"/>
                    <a:gd name="connsiteY47" fmla="*/ 153257 h 187642"/>
                    <a:gd name="connsiteX48" fmla="*/ 28384 w 39624"/>
                    <a:gd name="connsiteY48" fmla="*/ 150590 h 187642"/>
                    <a:gd name="connsiteX49" fmla="*/ 29242 w 39624"/>
                    <a:gd name="connsiteY49" fmla="*/ 150876 h 187642"/>
                    <a:gd name="connsiteX50" fmla="*/ 28289 w 39624"/>
                    <a:gd name="connsiteY50" fmla="*/ 153543 h 187642"/>
                    <a:gd name="connsiteX51" fmla="*/ 30194 w 39624"/>
                    <a:gd name="connsiteY51" fmla="*/ 148114 h 187642"/>
                    <a:gd name="connsiteX52" fmla="*/ 29337 w 39624"/>
                    <a:gd name="connsiteY52" fmla="*/ 147828 h 187642"/>
                    <a:gd name="connsiteX53" fmla="*/ 30194 w 39624"/>
                    <a:gd name="connsiteY53" fmla="*/ 145161 h 187642"/>
                    <a:gd name="connsiteX54" fmla="*/ 31051 w 39624"/>
                    <a:gd name="connsiteY54" fmla="*/ 145447 h 187642"/>
                    <a:gd name="connsiteX55" fmla="*/ 30194 w 39624"/>
                    <a:gd name="connsiteY55" fmla="*/ 148209 h 187642"/>
                    <a:gd name="connsiteX56" fmla="*/ 3810 w 39624"/>
                    <a:gd name="connsiteY56" fmla="*/ 179546 h 187642"/>
                    <a:gd name="connsiteX57" fmla="*/ 3048 w 39624"/>
                    <a:gd name="connsiteY57" fmla="*/ 180118 h 187642"/>
                    <a:gd name="connsiteX58" fmla="*/ 1333 w 39624"/>
                    <a:gd name="connsiteY58" fmla="*/ 177832 h 187642"/>
                    <a:gd name="connsiteX59" fmla="*/ 2096 w 39624"/>
                    <a:gd name="connsiteY59" fmla="*/ 177260 h 187642"/>
                    <a:gd name="connsiteX60" fmla="*/ 3810 w 39624"/>
                    <a:gd name="connsiteY60" fmla="*/ 179546 h 187642"/>
                    <a:gd name="connsiteX61" fmla="*/ 31813 w 39624"/>
                    <a:gd name="connsiteY61" fmla="*/ 142684 h 187642"/>
                    <a:gd name="connsiteX62" fmla="*/ 30956 w 39624"/>
                    <a:gd name="connsiteY62" fmla="*/ 142399 h 187642"/>
                    <a:gd name="connsiteX63" fmla="*/ 31337 w 39624"/>
                    <a:gd name="connsiteY63" fmla="*/ 140970 h 187642"/>
                    <a:gd name="connsiteX64" fmla="*/ 30861 w 39624"/>
                    <a:gd name="connsiteY64" fmla="*/ 140017 h 187642"/>
                    <a:gd name="connsiteX65" fmla="*/ 31718 w 39624"/>
                    <a:gd name="connsiteY65" fmla="*/ 139541 h 187642"/>
                    <a:gd name="connsiteX66" fmla="*/ 32385 w 39624"/>
                    <a:gd name="connsiteY66" fmla="*/ 140779 h 187642"/>
                    <a:gd name="connsiteX67" fmla="*/ 32385 w 39624"/>
                    <a:gd name="connsiteY67" fmla="*/ 140970 h 187642"/>
                    <a:gd name="connsiteX68" fmla="*/ 31909 w 39624"/>
                    <a:gd name="connsiteY68" fmla="*/ 142589 h 187642"/>
                    <a:gd name="connsiteX69" fmla="*/ 2000 w 39624"/>
                    <a:gd name="connsiteY69" fmla="*/ 174022 h 187642"/>
                    <a:gd name="connsiteX70" fmla="*/ 667 w 39624"/>
                    <a:gd name="connsiteY70" fmla="*/ 175641 h 187642"/>
                    <a:gd name="connsiteX71" fmla="*/ 0 w 39624"/>
                    <a:gd name="connsiteY71" fmla="*/ 174974 h 187642"/>
                    <a:gd name="connsiteX72" fmla="*/ 1810 w 39624"/>
                    <a:gd name="connsiteY72" fmla="*/ 172879 h 187642"/>
                    <a:gd name="connsiteX73" fmla="*/ 2572 w 39624"/>
                    <a:gd name="connsiteY73" fmla="*/ 173450 h 187642"/>
                    <a:gd name="connsiteX74" fmla="*/ 2096 w 39624"/>
                    <a:gd name="connsiteY74" fmla="*/ 174117 h 187642"/>
                    <a:gd name="connsiteX75" fmla="*/ 4096 w 39624"/>
                    <a:gd name="connsiteY75" fmla="*/ 171069 h 187642"/>
                    <a:gd name="connsiteX76" fmla="*/ 3334 w 39624"/>
                    <a:gd name="connsiteY76" fmla="*/ 170593 h 187642"/>
                    <a:gd name="connsiteX77" fmla="*/ 4763 w 39624"/>
                    <a:gd name="connsiteY77" fmla="*/ 168211 h 187642"/>
                    <a:gd name="connsiteX78" fmla="*/ 5620 w 39624"/>
                    <a:gd name="connsiteY78" fmla="*/ 168688 h 187642"/>
                    <a:gd name="connsiteX79" fmla="*/ 4191 w 39624"/>
                    <a:gd name="connsiteY79" fmla="*/ 171164 h 187642"/>
                    <a:gd name="connsiteX80" fmla="*/ 30289 w 39624"/>
                    <a:gd name="connsiteY80" fmla="*/ 137255 h 187642"/>
                    <a:gd name="connsiteX81" fmla="*/ 29432 w 39624"/>
                    <a:gd name="connsiteY81" fmla="*/ 137731 h 187642"/>
                    <a:gd name="connsiteX82" fmla="*/ 28099 w 39624"/>
                    <a:gd name="connsiteY82" fmla="*/ 135255 h 187642"/>
                    <a:gd name="connsiteX83" fmla="*/ 28956 w 39624"/>
                    <a:gd name="connsiteY83" fmla="*/ 134779 h 187642"/>
                    <a:gd name="connsiteX84" fmla="*/ 30289 w 39624"/>
                    <a:gd name="connsiteY84" fmla="*/ 137255 h 187642"/>
                    <a:gd name="connsiteX85" fmla="*/ 6858 w 39624"/>
                    <a:gd name="connsiteY85" fmla="*/ 166116 h 187642"/>
                    <a:gd name="connsiteX86" fmla="*/ 6001 w 39624"/>
                    <a:gd name="connsiteY86" fmla="*/ 165735 h 187642"/>
                    <a:gd name="connsiteX87" fmla="*/ 7144 w 39624"/>
                    <a:gd name="connsiteY87" fmla="*/ 163163 h 187642"/>
                    <a:gd name="connsiteX88" fmla="*/ 8001 w 39624"/>
                    <a:gd name="connsiteY88" fmla="*/ 163544 h 187642"/>
                    <a:gd name="connsiteX89" fmla="*/ 6858 w 39624"/>
                    <a:gd name="connsiteY89" fmla="*/ 166116 h 187642"/>
                    <a:gd name="connsiteX90" fmla="*/ 9144 w 39624"/>
                    <a:gd name="connsiteY90" fmla="*/ 160877 h 187642"/>
                    <a:gd name="connsiteX91" fmla="*/ 8287 w 39624"/>
                    <a:gd name="connsiteY91" fmla="*/ 160496 h 187642"/>
                    <a:gd name="connsiteX92" fmla="*/ 9239 w 39624"/>
                    <a:gd name="connsiteY92" fmla="*/ 157829 h 187642"/>
                    <a:gd name="connsiteX93" fmla="*/ 10096 w 39624"/>
                    <a:gd name="connsiteY93" fmla="*/ 158115 h 187642"/>
                    <a:gd name="connsiteX94" fmla="*/ 9144 w 39624"/>
                    <a:gd name="connsiteY94" fmla="*/ 160782 h 187642"/>
                    <a:gd name="connsiteX95" fmla="*/ 29242 w 39624"/>
                    <a:gd name="connsiteY95" fmla="*/ 132302 h 187642"/>
                    <a:gd name="connsiteX96" fmla="*/ 28289 w 39624"/>
                    <a:gd name="connsiteY96" fmla="*/ 132302 h 187642"/>
                    <a:gd name="connsiteX97" fmla="*/ 28575 w 39624"/>
                    <a:gd name="connsiteY97" fmla="*/ 129349 h 187642"/>
                    <a:gd name="connsiteX98" fmla="*/ 29528 w 39624"/>
                    <a:gd name="connsiteY98" fmla="*/ 129349 h 187642"/>
                    <a:gd name="connsiteX99" fmla="*/ 29242 w 39624"/>
                    <a:gd name="connsiteY99" fmla="*/ 132302 h 187642"/>
                    <a:gd name="connsiteX100" fmla="*/ 11049 w 39624"/>
                    <a:gd name="connsiteY100" fmla="*/ 155543 h 187642"/>
                    <a:gd name="connsiteX101" fmla="*/ 10192 w 39624"/>
                    <a:gd name="connsiteY101" fmla="*/ 155257 h 187642"/>
                    <a:gd name="connsiteX102" fmla="*/ 11049 w 39624"/>
                    <a:gd name="connsiteY102" fmla="*/ 152590 h 187642"/>
                    <a:gd name="connsiteX103" fmla="*/ 12001 w 39624"/>
                    <a:gd name="connsiteY103" fmla="*/ 152876 h 187642"/>
                    <a:gd name="connsiteX104" fmla="*/ 11144 w 39624"/>
                    <a:gd name="connsiteY104" fmla="*/ 155543 h 187642"/>
                    <a:gd name="connsiteX105" fmla="*/ 12668 w 39624"/>
                    <a:gd name="connsiteY105" fmla="*/ 150114 h 187642"/>
                    <a:gd name="connsiteX106" fmla="*/ 11716 w 39624"/>
                    <a:gd name="connsiteY106" fmla="*/ 149923 h 187642"/>
                    <a:gd name="connsiteX107" fmla="*/ 12382 w 39624"/>
                    <a:gd name="connsiteY107" fmla="*/ 147161 h 187642"/>
                    <a:gd name="connsiteX108" fmla="*/ 13335 w 39624"/>
                    <a:gd name="connsiteY108" fmla="*/ 147352 h 187642"/>
                    <a:gd name="connsiteX109" fmla="*/ 12668 w 39624"/>
                    <a:gd name="connsiteY109" fmla="*/ 150114 h 187642"/>
                    <a:gd name="connsiteX110" fmla="*/ 29813 w 39624"/>
                    <a:gd name="connsiteY110" fmla="*/ 126682 h 187642"/>
                    <a:gd name="connsiteX111" fmla="*/ 28861 w 39624"/>
                    <a:gd name="connsiteY111" fmla="*/ 126682 h 187642"/>
                    <a:gd name="connsiteX112" fmla="*/ 29146 w 39624"/>
                    <a:gd name="connsiteY112" fmla="*/ 123730 h 187642"/>
                    <a:gd name="connsiteX113" fmla="*/ 30099 w 39624"/>
                    <a:gd name="connsiteY113" fmla="*/ 123730 h 187642"/>
                    <a:gd name="connsiteX114" fmla="*/ 29813 w 39624"/>
                    <a:gd name="connsiteY114" fmla="*/ 126682 h 187642"/>
                    <a:gd name="connsiteX115" fmla="*/ 13906 w 39624"/>
                    <a:gd name="connsiteY115" fmla="*/ 144589 h 187642"/>
                    <a:gd name="connsiteX116" fmla="*/ 12954 w 39624"/>
                    <a:gd name="connsiteY116" fmla="*/ 144399 h 187642"/>
                    <a:gd name="connsiteX117" fmla="*/ 13525 w 39624"/>
                    <a:gd name="connsiteY117" fmla="*/ 141637 h 187642"/>
                    <a:gd name="connsiteX118" fmla="*/ 14478 w 39624"/>
                    <a:gd name="connsiteY118" fmla="*/ 141827 h 187642"/>
                    <a:gd name="connsiteX119" fmla="*/ 13906 w 39624"/>
                    <a:gd name="connsiteY119" fmla="*/ 144589 h 187642"/>
                    <a:gd name="connsiteX120" fmla="*/ 30385 w 39624"/>
                    <a:gd name="connsiteY120" fmla="*/ 121063 h 187642"/>
                    <a:gd name="connsiteX121" fmla="*/ 29432 w 39624"/>
                    <a:gd name="connsiteY121" fmla="*/ 121063 h 187642"/>
                    <a:gd name="connsiteX122" fmla="*/ 29718 w 39624"/>
                    <a:gd name="connsiteY122" fmla="*/ 118205 h 187642"/>
                    <a:gd name="connsiteX123" fmla="*/ 30671 w 39624"/>
                    <a:gd name="connsiteY123" fmla="*/ 118205 h 187642"/>
                    <a:gd name="connsiteX124" fmla="*/ 30385 w 39624"/>
                    <a:gd name="connsiteY124" fmla="*/ 121063 h 187642"/>
                    <a:gd name="connsiteX125" fmla="*/ 14954 w 39624"/>
                    <a:gd name="connsiteY125" fmla="*/ 139065 h 187642"/>
                    <a:gd name="connsiteX126" fmla="*/ 14002 w 39624"/>
                    <a:gd name="connsiteY126" fmla="*/ 138874 h 187642"/>
                    <a:gd name="connsiteX127" fmla="*/ 14383 w 39624"/>
                    <a:gd name="connsiteY127" fmla="*/ 136493 h 187642"/>
                    <a:gd name="connsiteX128" fmla="*/ 14383 w 39624"/>
                    <a:gd name="connsiteY128" fmla="*/ 136112 h 187642"/>
                    <a:gd name="connsiteX129" fmla="*/ 15335 w 39624"/>
                    <a:gd name="connsiteY129" fmla="*/ 136207 h 187642"/>
                    <a:gd name="connsiteX130" fmla="*/ 15335 w 39624"/>
                    <a:gd name="connsiteY130" fmla="*/ 136588 h 187642"/>
                    <a:gd name="connsiteX131" fmla="*/ 14859 w 39624"/>
                    <a:gd name="connsiteY131" fmla="*/ 139065 h 187642"/>
                    <a:gd name="connsiteX132" fmla="*/ 30956 w 39624"/>
                    <a:gd name="connsiteY132" fmla="*/ 115443 h 187642"/>
                    <a:gd name="connsiteX133" fmla="*/ 30004 w 39624"/>
                    <a:gd name="connsiteY133" fmla="*/ 115443 h 187642"/>
                    <a:gd name="connsiteX134" fmla="*/ 30289 w 39624"/>
                    <a:gd name="connsiteY134" fmla="*/ 112585 h 187642"/>
                    <a:gd name="connsiteX135" fmla="*/ 31242 w 39624"/>
                    <a:gd name="connsiteY135" fmla="*/ 112585 h 187642"/>
                    <a:gd name="connsiteX136" fmla="*/ 30956 w 39624"/>
                    <a:gd name="connsiteY136" fmla="*/ 115443 h 187642"/>
                    <a:gd name="connsiteX137" fmla="*/ 15812 w 39624"/>
                    <a:gd name="connsiteY137" fmla="*/ 133445 h 187642"/>
                    <a:gd name="connsiteX138" fmla="*/ 14859 w 39624"/>
                    <a:gd name="connsiteY138" fmla="*/ 133255 h 187642"/>
                    <a:gd name="connsiteX139" fmla="*/ 15240 w 39624"/>
                    <a:gd name="connsiteY139" fmla="*/ 130492 h 187642"/>
                    <a:gd name="connsiteX140" fmla="*/ 16192 w 39624"/>
                    <a:gd name="connsiteY140" fmla="*/ 130683 h 187642"/>
                    <a:gd name="connsiteX141" fmla="*/ 15812 w 39624"/>
                    <a:gd name="connsiteY141" fmla="*/ 133445 h 187642"/>
                    <a:gd name="connsiteX142" fmla="*/ 31623 w 39624"/>
                    <a:gd name="connsiteY142" fmla="*/ 109823 h 187642"/>
                    <a:gd name="connsiteX143" fmla="*/ 30671 w 39624"/>
                    <a:gd name="connsiteY143" fmla="*/ 109823 h 187642"/>
                    <a:gd name="connsiteX144" fmla="*/ 30956 w 39624"/>
                    <a:gd name="connsiteY144" fmla="*/ 106871 h 187642"/>
                    <a:gd name="connsiteX145" fmla="*/ 31909 w 39624"/>
                    <a:gd name="connsiteY145" fmla="*/ 106871 h 187642"/>
                    <a:gd name="connsiteX146" fmla="*/ 31623 w 39624"/>
                    <a:gd name="connsiteY146" fmla="*/ 109823 h 187642"/>
                    <a:gd name="connsiteX147" fmla="*/ 16669 w 39624"/>
                    <a:gd name="connsiteY147" fmla="*/ 127825 h 187642"/>
                    <a:gd name="connsiteX148" fmla="*/ 15716 w 39624"/>
                    <a:gd name="connsiteY148" fmla="*/ 127825 h 187642"/>
                    <a:gd name="connsiteX149" fmla="*/ 16097 w 39624"/>
                    <a:gd name="connsiteY149" fmla="*/ 124873 h 187642"/>
                    <a:gd name="connsiteX150" fmla="*/ 17050 w 39624"/>
                    <a:gd name="connsiteY150" fmla="*/ 125063 h 187642"/>
                    <a:gd name="connsiteX151" fmla="*/ 16669 w 39624"/>
                    <a:gd name="connsiteY151" fmla="*/ 127825 h 187642"/>
                    <a:gd name="connsiteX152" fmla="*/ 32195 w 39624"/>
                    <a:gd name="connsiteY152" fmla="*/ 104203 h 187642"/>
                    <a:gd name="connsiteX153" fmla="*/ 31242 w 39624"/>
                    <a:gd name="connsiteY153" fmla="*/ 104203 h 187642"/>
                    <a:gd name="connsiteX154" fmla="*/ 31528 w 39624"/>
                    <a:gd name="connsiteY154" fmla="*/ 101251 h 187642"/>
                    <a:gd name="connsiteX155" fmla="*/ 32480 w 39624"/>
                    <a:gd name="connsiteY155" fmla="*/ 101251 h 187642"/>
                    <a:gd name="connsiteX156" fmla="*/ 32195 w 39624"/>
                    <a:gd name="connsiteY156" fmla="*/ 104203 h 187642"/>
                    <a:gd name="connsiteX157" fmla="*/ 17336 w 39624"/>
                    <a:gd name="connsiteY157" fmla="*/ 122206 h 187642"/>
                    <a:gd name="connsiteX158" fmla="*/ 16383 w 39624"/>
                    <a:gd name="connsiteY158" fmla="*/ 122206 h 187642"/>
                    <a:gd name="connsiteX159" fmla="*/ 16764 w 39624"/>
                    <a:gd name="connsiteY159" fmla="*/ 119253 h 187642"/>
                    <a:gd name="connsiteX160" fmla="*/ 17716 w 39624"/>
                    <a:gd name="connsiteY160" fmla="*/ 119253 h 187642"/>
                    <a:gd name="connsiteX161" fmla="*/ 17336 w 39624"/>
                    <a:gd name="connsiteY161" fmla="*/ 122206 h 187642"/>
                    <a:gd name="connsiteX162" fmla="*/ 32766 w 39624"/>
                    <a:gd name="connsiteY162" fmla="*/ 98584 h 187642"/>
                    <a:gd name="connsiteX163" fmla="*/ 31813 w 39624"/>
                    <a:gd name="connsiteY163" fmla="*/ 98584 h 187642"/>
                    <a:gd name="connsiteX164" fmla="*/ 32099 w 39624"/>
                    <a:gd name="connsiteY164" fmla="*/ 95631 h 187642"/>
                    <a:gd name="connsiteX165" fmla="*/ 33052 w 39624"/>
                    <a:gd name="connsiteY165" fmla="*/ 95631 h 187642"/>
                    <a:gd name="connsiteX166" fmla="*/ 32766 w 39624"/>
                    <a:gd name="connsiteY166" fmla="*/ 98584 h 187642"/>
                    <a:gd name="connsiteX167" fmla="*/ 18097 w 39624"/>
                    <a:gd name="connsiteY167" fmla="*/ 116586 h 187642"/>
                    <a:gd name="connsiteX168" fmla="*/ 17145 w 39624"/>
                    <a:gd name="connsiteY168" fmla="*/ 116586 h 187642"/>
                    <a:gd name="connsiteX169" fmla="*/ 17526 w 39624"/>
                    <a:gd name="connsiteY169" fmla="*/ 113633 h 187642"/>
                    <a:gd name="connsiteX170" fmla="*/ 18479 w 39624"/>
                    <a:gd name="connsiteY170" fmla="*/ 113633 h 187642"/>
                    <a:gd name="connsiteX171" fmla="*/ 18193 w 39624"/>
                    <a:gd name="connsiteY171" fmla="*/ 116586 h 187642"/>
                    <a:gd name="connsiteX172" fmla="*/ 33338 w 39624"/>
                    <a:gd name="connsiteY172" fmla="*/ 92964 h 187642"/>
                    <a:gd name="connsiteX173" fmla="*/ 32385 w 39624"/>
                    <a:gd name="connsiteY173" fmla="*/ 92964 h 187642"/>
                    <a:gd name="connsiteX174" fmla="*/ 32671 w 39624"/>
                    <a:gd name="connsiteY174" fmla="*/ 90106 h 187642"/>
                    <a:gd name="connsiteX175" fmla="*/ 33623 w 39624"/>
                    <a:gd name="connsiteY175" fmla="*/ 90106 h 187642"/>
                    <a:gd name="connsiteX176" fmla="*/ 33338 w 39624"/>
                    <a:gd name="connsiteY176" fmla="*/ 92964 h 187642"/>
                    <a:gd name="connsiteX177" fmla="*/ 18764 w 39624"/>
                    <a:gd name="connsiteY177" fmla="*/ 110966 h 187642"/>
                    <a:gd name="connsiteX178" fmla="*/ 17812 w 39624"/>
                    <a:gd name="connsiteY178" fmla="*/ 110966 h 187642"/>
                    <a:gd name="connsiteX179" fmla="*/ 18193 w 39624"/>
                    <a:gd name="connsiteY179" fmla="*/ 108013 h 187642"/>
                    <a:gd name="connsiteX180" fmla="*/ 19145 w 39624"/>
                    <a:gd name="connsiteY180" fmla="*/ 108013 h 187642"/>
                    <a:gd name="connsiteX181" fmla="*/ 18764 w 39624"/>
                    <a:gd name="connsiteY181" fmla="*/ 110966 h 187642"/>
                    <a:gd name="connsiteX182" fmla="*/ 34004 w 39624"/>
                    <a:gd name="connsiteY182" fmla="*/ 87344 h 187642"/>
                    <a:gd name="connsiteX183" fmla="*/ 33052 w 39624"/>
                    <a:gd name="connsiteY183" fmla="*/ 87344 h 187642"/>
                    <a:gd name="connsiteX184" fmla="*/ 33338 w 39624"/>
                    <a:gd name="connsiteY184" fmla="*/ 84487 h 187642"/>
                    <a:gd name="connsiteX185" fmla="*/ 34290 w 39624"/>
                    <a:gd name="connsiteY185" fmla="*/ 84487 h 187642"/>
                    <a:gd name="connsiteX186" fmla="*/ 34004 w 39624"/>
                    <a:gd name="connsiteY186" fmla="*/ 87344 h 187642"/>
                    <a:gd name="connsiteX187" fmla="*/ 19526 w 39624"/>
                    <a:gd name="connsiteY187" fmla="*/ 105346 h 187642"/>
                    <a:gd name="connsiteX188" fmla="*/ 18574 w 39624"/>
                    <a:gd name="connsiteY188" fmla="*/ 105346 h 187642"/>
                    <a:gd name="connsiteX189" fmla="*/ 18859 w 39624"/>
                    <a:gd name="connsiteY189" fmla="*/ 102394 h 187642"/>
                    <a:gd name="connsiteX190" fmla="*/ 19812 w 39624"/>
                    <a:gd name="connsiteY190" fmla="*/ 102394 h 187642"/>
                    <a:gd name="connsiteX191" fmla="*/ 19526 w 39624"/>
                    <a:gd name="connsiteY191" fmla="*/ 105346 h 187642"/>
                    <a:gd name="connsiteX192" fmla="*/ 34671 w 39624"/>
                    <a:gd name="connsiteY192" fmla="*/ 81724 h 187642"/>
                    <a:gd name="connsiteX193" fmla="*/ 33719 w 39624"/>
                    <a:gd name="connsiteY193" fmla="*/ 81724 h 187642"/>
                    <a:gd name="connsiteX194" fmla="*/ 34004 w 39624"/>
                    <a:gd name="connsiteY194" fmla="*/ 78772 h 187642"/>
                    <a:gd name="connsiteX195" fmla="*/ 34957 w 39624"/>
                    <a:gd name="connsiteY195" fmla="*/ 78772 h 187642"/>
                    <a:gd name="connsiteX196" fmla="*/ 34671 w 39624"/>
                    <a:gd name="connsiteY196" fmla="*/ 81724 h 187642"/>
                    <a:gd name="connsiteX197" fmla="*/ 20193 w 39624"/>
                    <a:gd name="connsiteY197" fmla="*/ 99727 h 187642"/>
                    <a:gd name="connsiteX198" fmla="*/ 19240 w 39624"/>
                    <a:gd name="connsiteY198" fmla="*/ 99727 h 187642"/>
                    <a:gd name="connsiteX199" fmla="*/ 19526 w 39624"/>
                    <a:gd name="connsiteY199" fmla="*/ 96774 h 187642"/>
                    <a:gd name="connsiteX200" fmla="*/ 20479 w 39624"/>
                    <a:gd name="connsiteY200" fmla="*/ 96774 h 187642"/>
                    <a:gd name="connsiteX201" fmla="*/ 20193 w 39624"/>
                    <a:gd name="connsiteY201" fmla="*/ 99727 h 187642"/>
                    <a:gd name="connsiteX202" fmla="*/ 35909 w 39624"/>
                    <a:gd name="connsiteY202" fmla="*/ 76486 h 187642"/>
                    <a:gd name="connsiteX203" fmla="*/ 35052 w 39624"/>
                    <a:gd name="connsiteY203" fmla="*/ 76105 h 187642"/>
                    <a:gd name="connsiteX204" fmla="*/ 36290 w 39624"/>
                    <a:gd name="connsiteY204" fmla="*/ 73533 h 187642"/>
                    <a:gd name="connsiteX205" fmla="*/ 37147 w 39624"/>
                    <a:gd name="connsiteY205" fmla="*/ 73914 h 187642"/>
                    <a:gd name="connsiteX206" fmla="*/ 35909 w 39624"/>
                    <a:gd name="connsiteY206" fmla="*/ 76486 h 187642"/>
                    <a:gd name="connsiteX207" fmla="*/ 20764 w 39624"/>
                    <a:gd name="connsiteY207" fmla="*/ 94107 h 187642"/>
                    <a:gd name="connsiteX208" fmla="*/ 19812 w 39624"/>
                    <a:gd name="connsiteY208" fmla="*/ 94107 h 187642"/>
                    <a:gd name="connsiteX209" fmla="*/ 20098 w 39624"/>
                    <a:gd name="connsiteY209" fmla="*/ 91154 h 187642"/>
                    <a:gd name="connsiteX210" fmla="*/ 21050 w 39624"/>
                    <a:gd name="connsiteY210" fmla="*/ 91154 h 187642"/>
                    <a:gd name="connsiteX211" fmla="*/ 20764 w 39624"/>
                    <a:gd name="connsiteY211" fmla="*/ 94107 h 187642"/>
                    <a:gd name="connsiteX212" fmla="*/ 38386 w 39624"/>
                    <a:gd name="connsiteY212" fmla="*/ 71342 h 187642"/>
                    <a:gd name="connsiteX213" fmla="*/ 37529 w 39624"/>
                    <a:gd name="connsiteY213" fmla="*/ 70961 h 187642"/>
                    <a:gd name="connsiteX214" fmla="*/ 38481 w 39624"/>
                    <a:gd name="connsiteY214" fmla="*/ 69056 h 187642"/>
                    <a:gd name="connsiteX215" fmla="*/ 38481 w 39624"/>
                    <a:gd name="connsiteY215" fmla="*/ 68580 h 187642"/>
                    <a:gd name="connsiteX216" fmla="*/ 39433 w 39624"/>
                    <a:gd name="connsiteY216" fmla="*/ 68580 h 187642"/>
                    <a:gd name="connsiteX217" fmla="*/ 39433 w 39624"/>
                    <a:gd name="connsiteY217" fmla="*/ 69247 h 187642"/>
                    <a:gd name="connsiteX218" fmla="*/ 38386 w 39624"/>
                    <a:gd name="connsiteY218" fmla="*/ 71342 h 187642"/>
                    <a:gd name="connsiteX219" fmla="*/ 39433 w 39624"/>
                    <a:gd name="connsiteY219" fmla="*/ 65722 h 187642"/>
                    <a:gd name="connsiteX220" fmla="*/ 38481 w 39624"/>
                    <a:gd name="connsiteY220" fmla="*/ 65722 h 187642"/>
                    <a:gd name="connsiteX221" fmla="*/ 38481 w 39624"/>
                    <a:gd name="connsiteY221" fmla="*/ 62865 h 187642"/>
                    <a:gd name="connsiteX222" fmla="*/ 39433 w 39624"/>
                    <a:gd name="connsiteY222" fmla="*/ 62865 h 187642"/>
                    <a:gd name="connsiteX223" fmla="*/ 39433 w 39624"/>
                    <a:gd name="connsiteY223" fmla="*/ 65722 h 187642"/>
                    <a:gd name="connsiteX224" fmla="*/ 21336 w 39624"/>
                    <a:gd name="connsiteY224" fmla="*/ 88392 h 187642"/>
                    <a:gd name="connsiteX225" fmla="*/ 20383 w 39624"/>
                    <a:gd name="connsiteY225" fmla="*/ 88392 h 187642"/>
                    <a:gd name="connsiteX226" fmla="*/ 20669 w 39624"/>
                    <a:gd name="connsiteY226" fmla="*/ 85439 h 187642"/>
                    <a:gd name="connsiteX227" fmla="*/ 21622 w 39624"/>
                    <a:gd name="connsiteY227" fmla="*/ 85439 h 187642"/>
                    <a:gd name="connsiteX228" fmla="*/ 21336 w 39624"/>
                    <a:gd name="connsiteY228" fmla="*/ 88392 h 187642"/>
                    <a:gd name="connsiteX229" fmla="*/ 21907 w 39624"/>
                    <a:gd name="connsiteY229" fmla="*/ 82772 h 187642"/>
                    <a:gd name="connsiteX230" fmla="*/ 20955 w 39624"/>
                    <a:gd name="connsiteY230" fmla="*/ 82772 h 187642"/>
                    <a:gd name="connsiteX231" fmla="*/ 21241 w 39624"/>
                    <a:gd name="connsiteY231" fmla="*/ 79915 h 187642"/>
                    <a:gd name="connsiteX232" fmla="*/ 22193 w 39624"/>
                    <a:gd name="connsiteY232" fmla="*/ 79915 h 187642"/>
                    <a:gd name="connsiteX233" fmla="*/ 21907 w 39624"/>
                    <a:gd name="connsiteY233" fmla="*/ 82772 h 187642"/>
                    <a:gd name="connsiteX234" fmla="*/ 39433 w 39624"/>
                    <a:gd name="connsiteY234" fmla="*/ 60007 h 187642"/>
                    <a:gd name="connsiteX235" fmla="*/ 38481 w 39624"/>
                    <a:gd name="connsiteY235" fmla="*/ 60007 h 187642"/>
                    <a:gd name="connsiteX236" fmla="*/ 38481 w 39624"/>
                    <a:gd name="connsiteY236" fmla="*/ 57245 h 187642"/>
                    <a:gd name="connsiteX237" fmla="*/ 39433 w 39624"/>
                    <a:gd name="connsiteY237" fmla="*/ 57245 h 187642"/>
                    <a:gd name="connsiteX238" fmla="*/ 39433 w 39624"/>
                    <a:gd name="connsiteY238" fmla="*/ 60007 h 187642"/>
                    <a:gd name="connsiteX239" fmla="*/ 22384 w 39624"/>
                    <a:gd name="connsiteY239" fmla="*/ 77152 h 187642"/>
                    <a:gd name="connsiteX240" fmla="*/ 21431 w 39624"/>
                    <a:gd name="connsiteY240" fmla="*/ 77152 h 187642"/>
                    <a:gd name="connsiteX241" fmla="*/ 21622 w 39624"/>
                    <a:gd name="connsiteY241" fmla="*/ 74200 h 187642"/>
                    <a:gd name="connsiteX242" fmla="*/ 22574 w 39624"/>
                    <a:gd name="connsiteY242" fmla="*/ 74200 h 187642"/>
                    <a:gd name="connsiteX243" fmla="*/ 22384 w 39624"/>
                    <a:gd name="connsiteY243" fmla="*/ 77152 h 187642"/>
                    <a:gd name="connsiteX244" fmla="*/ 39433 w 39624"/>
                    <a:gd name="connsiteY244" fmla="*/ 54388 h 187642"/>
                    <a:gd name="connsiteX245" fmla="*/ 38481 w 39624"/>
                    <a:gd name="connsiteY245" fmla="*/ 54388 h 187642"/>
                    <a:gd name="connsiteX246" fmla="*/ 38481 w 39624"/>
                    <a:gd name="connsiteY246" fmla="*/ 51530 h 187642"/>
                    <a:gd name="connsiteX247" fmla="*/ 39433 w 39624"/>
                    <a:gd name="connsiteY247" fmla="*/ 51530 h 187642"/>
                    <a:gd name="connsiteX248" fmla="*/ 39433 w 39624"/>
                    <a:gd name="connsiteY248" fmla="*/ 54388 h 187642"/>
                    <a:gd name="connsiteX249" fmla="*/ 22860 w 39624"/>
                    <a:gd name="connsiteY249" fmla="*/ 71438 h 187642"/>
                    <a:gd name="connsiteX250" fmla="*/ 21907 w 39624"/>
                    <a:gd name="connsiteY250" fmla="*/ 71438 h 187642"/>
                    <a:gd name="connsiteX251" fmla="*/ 22098 w 39624"/>
                    <a:gd name="connsiteY251" fmla="*/ 68580 h 187642"/>
                    <a:gd name="connsiteX252" fmla="*/ 23050 w 39624"/>
                    <a:gd name="connsiteY252" fmla="*/ 68580 h 187642"/>
                    <a:gd name="connsiteX253" fmla="*/ 22860 w 39624"/>
                    <a:gd name="connsiteY253" fmla="*/ 71438 h 187642"/>
                    <a:gd name="connsiteX254" fmla="*/ 39433 w 39624"/>
                    <a:gd name="connsiteY254" fmla="*/ 48673 h 187642"/>
                    <a:gd name="connsiteX255" fmla="*/ 38481 w 39624"/>
                    <a:gd name="connsiteY255" fmla="*/ 48673 h 187642"/>
                    <a:gd name="connsiteX256" fmla="*/ 38481 w 39624"/>
                    <a:gd name="connsiteY256" fmla="*/ 45815 h 187642"/>
                    <a:gd name="connsiteX257" fmla="*/ 39433 w 39624"/>
                    <a:gd name="connsiteY257" fmla="*/ 45815 h 187642"/>
                    <a:gd name="connsiteX258" fmla="*/ 39433 w 39624"/>
                    <a:gd name="connsiteY258" fmla="*/ 48673 h 187642"/>
                    <a:gd name="connsiteX259" fmla="*/ 23336 w 39624"/>
                    <a:gd name="connsiteY259" fmla="*/ 65722 h 187642"/>
                    <a:gd name="connsiteX260" fmla="*/ 22384 w 39624"/>
                    <a:gd name="connsiteY260" fmla="*/ 65722 h 187642"/>
                    <a:gd name="connsiteX261" fmla="*/ 22574 w 39624"/>
                    <a:gd name="connsiteY261" fmla="*/ 62865 h 187642"/>
                    <a:gd name="connsiteX262" fmla="*/ 23527 w 39624"/>
                    <a:gd name="connsiteY262" fmla="*/ 62865 h 187642"/>
                    <a:gd name="connsiteX263" fmla="*/ 23336 w 39624"/>
                    <a:gd name="connsiteY263" fmla="*/ 65722 h 187642"/>
                    <a:gd name="connsiteX264" fmla="*/ 39529 w 39624"/>
                    <a:gd name="connsiteY264" fmla="*/ 42958 h 187642"/>
                    <a:gd name="connsiteX265" fmla="*/ 38576 w 39624"/>
                    <a:gd name="connsiteY265" fmla="*/ 42958 h 187642"/>
                    <a:gd name="connsiteX266" fmla="*/ 38576 w 39624"/>
                    <a:gd name="connsiteY266" fmla="*/ 40100 h 187642"/>
                    <a:gd name="connsiteX267" fmla="*/ 39529 w 39624"/>
                    <a:gd name="connsiteY267" fmla="*/ 40100 h 187642"/>
                    <a:gd name="connsiteX268" fmla="*/ 39529 w 39624"/>
                    <a:gd name="connsiteY268" fmla="*/ 42958 h 187642"/>
                    <a:gd name="connsiteX269" fmla="*/ 23813 w 39624"/>
                    <a:gd name="connsiteY269" fmla="*/ 60103 h 187642"/>
                    <a:gd name="connsiteX270" fmla="*/ 22860 w 39624"/>
                    <a:gd name="connsiteY270" fmla="*/ 60103 h 187642"/>
                    <a:gd name="connsiteX271" fmla="*/ 23050 w 39624"/>
                    <a:gd name="connsiteY271" fmla="*/ 57245 h 187642"/>
                    <a:gd name="connsiteX272" fmla="*/ 24003 w 39624"/>
                    <a:gd name="connsiteY272" fmla="*/ 57245 h 187642"/>
                    <a:gd name="connsiteX273" fmla="*/ 23813 w 39624"/>
                    <a:gd name="connsiteY273" fmla="*/ 60103 h 187642"/>
                    <a:gd name="connsiteX274" fmla="*/ 39529 w 39624"/>
                    <a:gd name="connsiteY274" fmla="*/ 37338 h 187642"/>
                    <a:gd name="connsiteX275" fmla="*/ 38576 w 39624"/>
                    <a:gd name="connsiteY275" fmla="*/ 37338 h 187642"/>
                    <a:gd name="connsiteX276" fmla="*/ 38576 w 39624"/>
                    <a:gd name="connsiteY276" fmla="*/ 34480 h 187642"/>
                    <a:gd name="connsiteX277" fmla="*/ 39529 w 39624"/>
                    <a:gd name="connsiteY277" fmla="*/ 34480 h 187642"/>
                    <a:gd name="connsiteX278" fmla="*/ 39529 w 39624"/>
                    <a:gd name="connsiteY278" fmla="*/ 37338 h 187642"/>
                    <a:gd name="connsiteX279" fmla="*/ 24098 w 39624"/>
                    <a:gd name="connsiteY279" fmla="*/ 54483 h 187642"/>
                    <a:gd name="connsiteX280" fmla="*/ 23146 w 39624"/>
                    <a:gd name="connsiteY280" fmla="*/ 54483 h 187642"/>
                    <a:gd name="connsiteX281" fmla="*/ 23336 w 39624"/>
                    <a:gd name="connsiteY281" fmla="*/ 51625 h 187642"/>
                    <a:gd name="connsiteX282" fmla="*/ 24289 w 39624"/>
                    <a:gd name="connsiteY282" fmla="*/ 51625 h 187642"/>
                    <a:gd name="connsiteX283" fmla="*/ 24098 w 39624"/>
                    <a:gd name="connsiteY283" fmla="*/ 54483 h 187642"/>
                    <a:gd name="connsiteX284" fmla="*/ 39529 w 39624"/>
                    <a:gd name="connsiteY284" fmla="*/ 31718 h 187642"/>
                    <a:gd name="connsiteX285" fmla="*/ 38576 w 39624"/>
                    <a:gd name="connsiteY285" fmla="*/ 31718 h 187642"/>
                    <a:gd name="connsiteX286" fmla="*/ 38576 w 39624"/>
                    <a:gd name="connsiteY286" fmla="*/ 28861 h 187642"/>
                    <a:gd name="connsiteX287" fmla="*/ 39529 w 39624"/>
                    <a:gd name="connsiteY287" fmla="*/ 28861 h 187642"/>
                    <a:gd name="connsiteX288" fmla="*/ 39529 w 39624"/>
                    <a:gd name="connsiteY288" fmla="*/ 31718 h 187642"/>
                    <a:gd name="connsiteX289" fmla="*/ 24384 w 39624"/>
                    <a:gd name="connsiteY289" fmla="*/ 48768 h 187642"/>
                    <a:gd name="connsiteX290" fmla="*/ 23431 w 39624"/>
                    <a:gd name="connsiteY290" fmla="*/ 48768 h 187642"/>
                    <a:gd name="connsiteX291" fmla="*/ 23527 w 39624"/>
                    <a:gd name="connsiteY291" fmla="*/ 45910 h 187642"/>
                    <a:gd name="connsiteX292" fmla="*/ 24479 w 39624"/>
                    <a:gd name="connsiteY292" fmla="*/ 45910 h 187642"/>
                    <a:gd name="connsiteX293" fmla="*/ 24384 w 39624"/>
                    <a:gd name="connsiteY293" fmla="*/ 48768 h 187642"/>
                    <a:gd name="connsiteX294" fmla="*/ 39529 w 39624"/>
                    <a:gd name="connsiteY294" fmla="*/ 26003 h 187642"/>
                    <a:gd name="connsiteX295" fmla="*/ 38576 w 39624"/>
                    <a:gd name="connsiteY295" fmla="*/ 26003 h 187642"/>
                    <a:gd name="connsiteX296" fmla="*/ 38576 w 39624"/>
                    <a:gd name="connsiteY296" fmla="*/ 23146 h 187642"/>
                    <a:gd name="connsiteX297" fmla="*/ 39529 w 39624"/>
                    <a:gd name="connsiteY297" fmla="*/ 23146 h 187642"/>
                    <a:gd name="connsiteX298" fmla="*/ 39529 w 39624"/>
                    <a:gd name="connsiteY298" fmla="*/ 26003 h 187642"/>
                    <a:gd name="connsiteX299" fmla="*/ 24574 w 39624"/>
                    <a:gd name="connsiteY299" fmla="*/ 43148 h 187642"/>
                    <a:gd name="connsiteX300" fmla="*/ 23622 w 39624"/>
                    <a:gd name="connsiteY300" fmla="*/ 43148 h 187642"/>
                    <a:gd name="connsiteX301" fmla="*/ 23622 w 39624"/>
                    <a:gd name="connsiteY301" fmla="*/ 40291 h 187642"/>
                    <a:gd name="connsiteX302" fmla="*/ 24574 w 39624"/>
                    <a:gd name="connsiteY302" fmla="*/ 40291 h 187642"/>
                    <a:gd name="connsiteX303" fmla="*/ 24574 w 39624"/>
                    <a:gd name="connsiteY303" fmla="*/ 43148 h 187642"/>
                    <a:gd name="connsiteX304" fmla="*/ 39529 w 39624"/>
                    <a:gd name="connsiteY304" fmla="*/ 20383 h 187642"/>
                    <a:gd name="connsiteX305" fmla="*/ 38576 w 39624"/>
                    <a:gd name="connsiteY305" fmla="*/ 20383 h 187642"/>
                    <a:gd name="connsiteX306" fmla="*/ 38576 w 39624"/>
                    <a:gd name="connsiteY306" fmla="*/ 17526 h 187642"/>
                    <a:gd name="connsiteX307" fmla="*/ 39529 w 39624"/>
                    <a:gd name="connsiteY307" fmla="*/ 17526 h 187642"/>
                    <a:gd name="connsiteX308" fmla="*/ 39529 w 39624"/>
                    <a:gd name="connsiteY308" fmla="*/ 20383 h 187642"/>
                    <a:gd name="connsiteX309" fmla="*/ 24670 w 39624"/>
                    <a:gd name="connsiteY309" fmla="*/ 37433 h 187642"/>
                    <a:gd name="connsiteX310" fmla="*/ 23717 w 39624"/>
                    <a:gd name="connsiteY310" fmla="*/ 37433 h 187642"/>
                    <a:gd name="connsiteX311" fmla="*/ 23717 w 39624"/>
                    <a:gd name="connsiteY311" fmla="*/ 34576 h 187642"/>
                    <a:gd name="connsiteX312" fmla="*/ 24670 w 39624"/>
                    <a:gd name="connsiteY312" fmla="*/ 34576 h 187642"/>
                    <a:gd name="connsiteX313" fmla="*/ 24670 w 39624"/>
                    <a:gd name="connsiteY313" fmla="*/ 37433 h 187642"/>
                    <a:gd name="connsiteX314" fmla="*/ 39529 w 39624"/>
                    <a:gd name="connsiteY314" fmla="*/ 14668 h 187642"/>
                    <a:gd name="connsiteX315" fmla="*/ 38576 w 39624"/>
                    <a:gd name="connsiteY315" fmla="*/ 14668 h 187642"/>
                    <a:gd name="connsiteX316" fmla="*/ 38576 w 39624"/>
                    <a:gd name="connsiteY316" fmla="*/ 11811 h 187642"/>
                    <a:gd name="connsiteX317" fmla="*/ 39529 w 39624"/>
                    <a:gd name="connsiteY317" fmla="*/ 11811 h 187642"/>
                    <a:gd name="connsiteX318" fmla="*/ 39529 w 39624"/>
                    <a:gd name="connsiteY318" fmla="*/ 14668 h 187642"/>
                    <a:gd name="connsiteX319" fmla="*/ 24670 w 39624"/>
                    <a:gd name="connsiteY319" fmla="*/ 31718 h 187642"/>
                    <a:gd name="connsiteX320" fmla="*/ 23717 w 39624"/>
                    <a:gd name="connsiteY320" fmla="*/ 31718 h 187642"/>
                    <a:gd name="connsiteX321" fmla="*/ 23717 w 39624"/>
                    <a:gd name="connsiteY321" fmla="*/ 30766 h 187642"/>
                    <a:gd name="connsiteX322" fmla="*/ 23717 w 39624"/>
                    <a:gd name="connsiteY322" fmla="*/ 28861 h 187642"/>
                    <a:gd name="connsiteX323" fmla="*/ 24670 w 39624"/>
                    <a:gd name="connsiteY323" fmla="*/ 28861 h 187642"/>
                    <a:gd name="connsiteX324" fmla="*/ 24670 w 39624"/>
                    <a:gd name="connsiteY324" fmla="*/ 30671 h 187642"/>
                    <a:gd name="connsiteX325" fmla="*/ 24670 w 39624"/>
                    <a:gd name="connsiteY325" fmla="*/ 31623 h 187642"/>
                    <a:gd name="connsiteX326" fmla="*/ 39529 w 39624"/>
                    <a:gd name="connsiteY326" fmla="*/ 8953 h 187642"/>
                    <a:gd name="connsiteX327" fmla="*/ 38576 w 39624"/>
                    <a:gd name="connsiteY327" fmla="*/ 8953 h 187642"/>
                    <a:gd name="connsiteX328" fmla="*/ 38576 w 39624"/>
                    <a:gd name="connsiteY328" fmla="*/ 6096 h 187642"/>
                    <a:gd name="connsiteX329" fmla="*/ 39529 w 39624"/>
                    <a:gd name="connsiteY329" fmla="*/ 6096 h 187642"/>
                    <a:gd name="connsiteX330" fmla="*/ 39529 w 39624"/>
                    <a:gd name="connsiteY330" fmla="*/ 8953 h 187642"/>
                    <a:gd name="connsiteX331" fmla="*/ 24670 w 39624"/>
                    <a:gd name="connsiteY331" fmla="*/ 26003 h 187642"/>
                    <a:gd name="connsiteX332" fmla="*/ 23717 w 39624"/>
                    <a:gd name="connsiteY332" fmla="*/ 26003 h 187642"/>
                    <a:gd name="connsiteX333" fmla="*/ 23908 w 39624"/>
                    <a:gd name="connsiteY333" fmla="*/ 23146 h 187642"/>
                    <a:gd name="connsiteX334" fmla="*/ 24860 w 39624"/>
                    <a:gd name="connsiteY334" fmla="*/ 23146 h 187642"/>
                    <a:gd name="connsiteX335" fmla="*/ 24765 w 39624"/>
                    <a:gd name="connsiteY335" fmla="*/ 26003 h 187642"/>
                    <a:gd name="connsiteX336" fmla="*/ 39624 w 39624"/>
                    <a:gd name="connsiteY336" fmla="*/ 3238 h 187642"/>
                    <a:gd name="connsiteX337" fmla="*/ 38671 w 39624"/>
                    <a:gd name="connsiteY337" fmla="*/ 3238 h 187642"/>
                    <a:gd name="connsiteX338" fmla="*/ 38671 w 39624"/>
                    <a:gd name="connsiteY338" fmla="*/ 381 h 187642"/>
                    <a:gd name="connsiteX339" fmla="*/ 39624 w 39624"/>
                    <a:gd name="connsiteY339" fmla="*/ 381 h 187642"/>
                    <a:gd name="connsiteX340" fmla="*/ 39624 w 39624"/>
                    <a:gd name="connsiteY340" fmla="*/ 3238 h 187642"/>
                    <a:gd name="connsiteX341" fmla="*/ 25146 w 39624"/>
                    <a:gd name="connsiteY341" fmla="*/ 20383 h 187642"/>
                    <a:gd name="connsiteX342" fmla="*/ 24194 w 39624"/>
                    <a:gd name="connsiteY342" fmla="*/ 20383 h 187642"/>
                    <a:gd name="connsiteX343" fmla="*/ 24670 w 39624"/>
                    <a:gd name="connsiteY343" fmla="*/ 17431 h 187642"/>
                    <a:gd name="connsiteX344" fmla="*/ 25622 w 39624"/>
                    <a:gd name="connsiteY344" fmla="*/ 17621 h 187642"/>
                    <a:gd name="connsiteX345" fmla="*/ 25146 w 39624"/>
                    <a:gd name="connsiteY345" fmla="*/ 20383 h 187642"/>
                    <a:gd name="connsiteX346" fmla="*/ 37909 w 39624"/>
                    <a:gd name="connsiteY346" fmla="*/ 952 h 187642"/>
                    <a:gd name="connsiteX347" fmla="*/ 35338 w 39624"/>
                    <a:gd name="connsiteY347" fmla="*/ 1714 h 187642"/>
                    <a:gd name="connsiteX348" fmla="*/ 34957 w 39624"/>
                    <a:gd name="connsiteY348" fmla="*/ 857 h 187642"/>
                    <a:gd name="connsiteX349" fmla="*/ 37814 w 39624"/>
                    <a:gd name="connsiteY349" fmla="*/ 0 h 187642"/>
                    <a:gd name="connsiteX350" fmla="*/ 38005 w 39624"/>
                    <a:gd name="connsiteY350" fmla="*/ 952 h 187642"/>
                    <a:gd name="connsiteX351" fmla="*/ 26194 w 39624"/>
                    <a:gd name="connsiteY351" fmla="*/ 14859 h 187642"/>
                    <a:gd name="connsiteX352" fmla="*/ 25241 w 39624"/>
                    <a:gd name="connsiteY352" fmla="*/ 14573 h 187642"/>
                    <a:gd name="connsiteX353" fmla="*/ 26098 w 39624"/>
                    <a:gd name="connsiteY353" fmla="*/ 11811 h 187642"/>
                    <a:gd name="connsiteX354" fmla="*/ 26956 w 39624"/>
                    <a:gd name="connsiteY354" fmla="*/ 12097 h 187642"/>
                    <a:gd name="connsiteX355" fmla="*/ 26098 w 39624"/>
                    <a:gd name="connsiteY355" fmla="*/ 14764 h 187642"/>
                    <a:gd name="connsiteX356" fmla="*/ 28099 w 39624"/>
                    <a:gd name="connsiteY356" fmla="*/ 9620 h 187642"/>
                    <a:gd name="connsiteX357" fmla="*/ 27241 w 39624"/>
                    <a:gd name="connsiteY357" fmla="*/ 9239 h 187642"/>
                    <a:gd name="connsiteX358" fmla="*/ 28670 w 39624"/>
                    <a:gd name="connsiteY358" fmla="*/ 6763 h 187642"/>
                    <a:gd name="connsiteX359" fmla="*/ 29432 w 39624"/>
                    <a:gd name="connsiteY359" fmla="*/ 7239 h 187642"/>
                    <a:gd name="connsiteX360" fmla="*/ 28099 w 39624"/>
                    <a:gd name="connsiteY360" fmla="*/ 9715 h 187642"/>
                    <a:gd name="connsiteX361" fmla="*/ 33052 w 39624"/>
                    <a:gd name="connsiteY361" fmla="*/ 3143 h 187642"/>
                    <a:gd name="connsiteX362" fmla="*/ 31051 w 39624"/>
                    <a:gd name="connsiteY362" fmla="*/ 5048 h 187642"/>
                    <a:gd name="connsiteX363" fmla="*/ 30385 w 39624"/>
                    <a:gd name="connsiteY363" fmla="*/ 4381 h 187642"/>
                    <a:gd name="connsiteX364" fmla="*/ 32480 w 39624"/>
                    <a:gd name="connsiteY364" fmla="*/ 2381 h 187642"/>
                    <a:gd name="connsiteX365" fmla="*/ 33052 w 39624"/>
                    <a:gd name="connsiteY365" fmla="*/ 3143 h 1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39624" h="187642">
                      <a:moveTo>
                        <a:pt x="13525" y="182975"/>
                      </a:moveTo>
                      <a:cubicBezTo>
                        <a:pt x="13525" y="182975"/>
                        <a:pt x="13145" y="183451"/>
                        <a:pt x="12954" y="183737"/>
                      </a:cubicBezTo>
                      <a:lnTo>
                        <a:pt x="12192" y="183166"/>
                      </a:lnTo>
                      <a:cubicBezTo>
                        <a:pt x="12192" y="183166"/>
                        <a:pt x="12573" y="182689"/>
                        <a:pt x="12763" y="182404"/>
                      </a:cubicBezTo>
                      <a:cubicBezTo>
                        <a:pt x="13145" y="181927"/>
                        <a:pt x="13525" y="181451"/>
                        <a:pt x="13906" y="180975"/>
                      </a:cubicBezTo>
                      <a:lnTo>
                        <a:pt x="14669" y="181546"/>
                      </a:lnTo>
                      <a:cubicBezTo>
                        <a:pt x="14288" y="182023"/>
                        <a:pt x="13906" y="182594"/>
                        <a:pt x="13525" y="183071"/>
                      </a:cubicBezTo>
                      <a:close/>
                      <a:moveTo>
                        <a:pt x="11049" y="185928"/>
                      </a:moveTo>
                      <a:cubicBezTo>
                        <a:pt x="10573" y="186404"/>
                        <a:pt x="10096" y="186880"/>
                        <a:pt x="9715" y="187357"/>
                      </a:cubicBezTo>
                      <a:lnTo>
                        <a:pt x="9334" y="187642"/>
                      </a:lnTo>
                      <a:lnTo>
                        <a:pt x="8954" y="187261"/>
                      </a:lnTo>
                      <a:cubicBezTo>
                        <a:pt x="8954" y="187261"/>
                        <a:pt x="8572" y="186880"/>
                        <a:pt x="8382" y="186595"/>
                      </a:cubicBezTo>
                      <a:lnTo>
                        <a:pt x="9049" y="185928"/>
                      </a:lnTo>
                      <a:cubicBezTo>
                        <a:pt x="9049" y="185928"/>
                        <a:pt x="9239" y="186118"/>
                        <a:pt x="9334" y="186214"/>
                      </a:cubicBezTo>
                      <a:cubicBezTo>
                        <a:pt x="9715" y="185833"/>
                        <a:pt x="10001" y="185547"/>
                        <a:pt x="10382" y="185166"/>
                      </a:cubicBezTo>
                      <a:lnTo>
                        <a:pt x="11049" y="185833"/>
                      </a:lnTo>
                      <a:close/>
                      <a:moveTo>
                        <a:pt x="16288" y="179165"/>
                      </a:moveTo>
                      <a:lnTo>
                        <a:pt x="15526" y="178689"/>
                      </a:lnTo>
                      <a:cubicBezTo>
                        <a:pt x="16002" y="177927"/>
                        <a:pt x="16573" y="177070"/>
                        <a:pt x="17050" y="176308"/>
                      </a:cubicBezTo>
                      <a:lnTo>
                        <a:pt x="17907" y="176784"/>
                      </a:lnTo>
                      <a:cubicBezTo>
                        <a:pt x="17431" y="177546"/>
                        <a:pt x="16859" y="178403"/>
                        <a:pt x="16383" y="179165"/>
                      </a:cubicBezTo>
                      <a:close/>
                      <a:moveTo>
                        <a:pt x="19240" y="174307"/>
                      </a:moveTo>
                      <a:lnTo>
                        <a:pt x="18383" y="173831"/>
                      </a:lnTo>
                      <a:cubicBezTo>
                        <a:pt x="18859" y="172974"/>
                        <a:pt x="19240" y="172212"/>
                        <a:pt x="19717" y="171355"/>
                      </a:cubicBezTo>
                      <a:lnTo>
                        <a:pt x="20574" y="171736"/>
                      </a:lnTo>
                      <a:cubicBezTo>
                        <a:pt x="20193" y="172593"/>
                        <a:pt x="19717" y="173450"/>
                        <a:pt x="19240" y="174212"/>
                      </a:cubicBezTo>
                      <a:close/>
                      <a:moveTo>
                        <a:pt x="21907" y="169259"/>
                      </a:moveTo>
                      <a:lnTo>
                        <a:pt x="21050" y="168878"/>
                      </a:lnTo>
                      <a:cubicBezTo>
                        <a:pt x="21431" y="168021"/>
                        <a:pt x="21907" y="167164"/>
                        <a:pt x="22288" y="166306"/>
                      </a:cubicBezTo>
                      <a:lnTo>
                        <a:pt x="23146" y="166688"/>
                      </a:lnTo>
                      <a:cubicBezTo>
                        <a:pt x="22765" y="167545"/>
                        <a:pt x="22384" y="168402"/>
                        <a:pt x="21907" y="169259"/>
                      </a:cubicBezTo>
                      <a:close/>
                      <a:moveTo>
                        <a:pt x="24289" y="164116"/>
                      </a:moveTo>
                      <a:lnTo>
                        <a:pt x="23431" y="163734"/>
                      </a:lnTo>
                      <a:cubicBezTo>
                        <a:pt x="23813" y="162877"/>
                        <a:pt x="24194" y="162020"/>
                        <a:pt x="24479" y="161163"/>
                      </a:cubicBezTo>
                      <a:lnTo>
                        <a:pt x="25337" y="161544"/>
                      </a:lnTo>
                      <a:cubicBezTo>
                        <a:pt x="24955" y="162401"/>
                        <a:pt x="24574" y="163258"/>
                        <a:pt x="24194" y="164211"/>
                      </a:cubicBezTo>
                      <a:close/>
                      <a:moveTo>
                        <a:pt x="7239" y="184023"/>
                      </a:moveTo>
                      <a:lnTo>
                        <a:pt x="6477" y="184594"/>
                      </a:lnTo>
                      <a:cubicBezTo>
                        <a:pt x="5905" y="183928"/>
                        <a:pt x="5334" y="183166"/>
                        <a:pt x="4763" y="182308"/>
                      </a:cubicBezTo>
                      <a:lnTo>
                        <a:pt x="5524" y="181737"/>
                      </a:lnTo>
                      <a:cubicBezTo>
                        <a:pt x="6096" y="182499"/>
                        <a:pt x="6667" y="183261"/>
                        <a:pt x="7239" y="183928"/>
                      </a:cubicBezTo>
                      <a:close/>
                      <a:moveTo>
                        <a:pt x="26384" y="158877"/>
                      </a:moveTo>
                      <a:lnTo>
                        <a:pt x="25527" y="158496"/>
                      </a:lnTo>
                      <a:cubicBezTo>
                        <a:pt x="25908" y="157639"/>
                        <a:pt x="26194" y="156686"/>
                        <a:pt x="26479" y="155829"/>
                      </a:cubicBezTo>
                      <a:lnTo>
                        <a:pt x="27337" y="156115"/>
                      </a:lnTo>
                      <a:cubicBezTo>
                        <a:pt x="27051" y="156972"/>
                        <a:pt x="26670" y="157924"/>
                        <a:pt x="26289" y="158782"/>
                      </a:cubicBezTo>
                      <a:close/>
                      <a:moveTo>
                        <a:pt x="28384" y="153543"/>
                      </a:moveTo>
                      <a:lnTo>
                        <a:pt x="27527" y="153257"/>
                      </a:lnTo>
                      <a:cubicBezTo>
                        <a:pt x="27813" y="152305"/>
                        <a:pt x="28194" y="151447"/>
                        <a:pt x="28384" y="150590"/>
                      </a:cubicBezTo>
                      <a:lnTo>
                        <a:pt x="29242" y="150876"/>
                      </a:lnTo>
                      <a:cubicBezTo>
                        <a:pt x="28956" y="151733"/>
                        <a:pt x="28670" y="152590"/>
                        <a:pt x="28289" y="153543"/>
                      </a:cubicBezTo>
                      <a:close/>
                      <a:moveTo>
                        <a:pt x="30194" y="148114"/>
                      </a:moveTo>
                      <a:lnTo>
                        <a:pt x="29337" y="147828"/>
                      </a:lnTo>
                      <a:cubicBezTo>
                        <a:pt x="29623" y="146875"/>
                        <a:pt x="29908" y="145923"/>
                        <a:pt x="30194" y="145161"/>
                      </a:cubicBezTo>
                      <a:lnTo>
                        <a:pt x="31051" y="145447"/>
                      </a:lnTo>
                      <a:cubicBezTo>
                        <a:pt x="30861" y="146304"/>
                        <a:pt x="30575" y="147161"/>
                        <a:pt x="30194" y="148209"/>
                      </a:cubicBezTo>
                      <a:close/>
                      <a:moveTo>
                        <a:pt x="3810" y="179546"/>
                      </a:moveTo>
                      <a:lnTo>
                        <a:pt x="3048" y="180118"/>
                      </a:lnTo>
                      <a:cubicBezTo>
                        <a:pt x="2381" y="179260"/>
                        <a:pt x="1905" y="178498"/>
                        <a:pt x="1333" y="177832"/>
                      </a:cubicBezTo>
                      <a:lnTo>
                        <a:pt x="2096" y="177260"/>
                      </a:lnTo>
                      <a:cubicBezTo>
                        <a:pt x="2572" y="177927"/>
                        <a:pt x="3143" y="178689"/>
                        <a:pt x="3810" y="179546"/>
                      </a:cubicBezTo>
                      <a:close/>
                      <a:moveTo>
                        <a:pt x="31813" y="142684"/>
                      </a:moveTo>
                      <a:lnTo>
                        <a:pt x="30956" y="142399"/>
                      </a:lnTo>
                      <a:cubicBezTo>
                        <a:pt x="31147" y="141732"/>
                        <a:pt x="31242" y="141256"/>
                        <a:pt x="31337" y="140970"/>
                      </a:cubicBezTo>
                      <a:lnTo>
                        <a:pt x="30861" y="140017"/>
                      </a:lnTo>
                      <a:lnTo>
                        <a:pt x="31718" y="139541"/>
                      </a:lnTo>
                      <a:lnTo>
                        <a:pt x="32385" y="140779"/>
                      </a:lnTo>
                      <a:lnTo>
                        <a:pt x="32385" y="140970"/>
                      </a:lnTo>
                      <a:cubicBezTo>
                        <a:pt x="32385" y="140970"/>
                        <a:pt x="32195" y="141541"/>
                        <a:pt x="31909" y="142589"/>
                      </a:cubicBezTo>
                      <a:close/>
                      <a:moveTo>
                        <a:pt x="2000" y="174022"/>
                      </a:moveTo>
                      <a:cubicBezTo>
                        <a:pt x="1333" y="174879"/>
                        <a:pt x="857" y="175355"/>
                        <a:pt x="667" y="175641"/>
                      </a:cubicBezTo>
                      <a:lnTo>
                        <a:pt x="0" y="174974"/>
                      </a:lnTo>
                      <a:cubicBezTo>
                        <a:pt x="0" y="174974"/>
                        <a:pt x="857" y="174117"/>
                        <a:pt x="1810" y="172879"/>
                      </a:cubicBezTo>
                      <a:lnTo>
                        <a:pt x="2572" y="173450"/>
                      </a:lnTo>
                      <a:cubicBezTo>
                        <a:pt x="2572" y="173450"/>
                        <a:pt x="2286" y="173926"/>
                        <a:pt x="2096" y="174117"/>
                      </a:cubicBezTo>
                      <a:close/>
                      <a:moveTo>
                        <a:pt x="4096" y="171069"/>
                      </a:moveTo>
                      <a:lnTo>
                        <a:pt x="3334" y="170593"/>
                      </a:lnTo>
                      <a:cubicBezTo>
                        <a:pt x="3810" y="169831"/>
                        <a:pt x="4286" y="168973"/>
                        <a:pt x="4763" y="168211"/>
                      </a:cubicBezTo>
                      <a:lnTo>
                        <a:pt x="5620" y="168688"/>
                      </a:lnTo>
                      <a:cubicBezTo>
                        <a:pt x="5144" y="169545"/>
                        <a:pt x="4667" y="170402"/>
                        <a:pt x="4191" y="171164"/>
                      </a:cubicBezTo>
                      <a:close/>
                      <a:moveTo>
                        <a:pt x="30289" y="137255"/>
                      </a:moveTo>
                      <a:lnTo>
                        <a:pt x="29432" y="137731"/>
                      </a:lnTo>
                      <a:lnTo>
                        <a:pt x="28099" y="135255"/>
                      </a:lnTo>
                      <a:lnTo>
                        <a:pt x="28956" y="134779"/>
                      </a:lnTo>
                      <a:lnTo>
                        <a:pt x="30289" y="137255"/>
                      </a:lnTo>
                      <a:close/>
                      <a:moveTo>
                        <a:pt x="6858" y="166116"/>
                      </a:moveTo>
                      <a:lnTo>
                        <a:pt x="6001" y="165735"/>
                      </a:lnTo>
                      <a:cubicBezTo>
                        <a:pt x="6382" y="164973"/>
                        <a:pt x="6763" y="164116"/>
                        <a:pt x="7144" y="163163"/>
                      </a:cubicBezTo>
                      <a:lnTo>
                        <a:pt x="8001" y="163544"/>
                      </a:lnTo>
                      <a:cubicBezTo>
                        <a:pt x="7620" y="164497"/>
                        <a:pt x="7239" y="165354"/>
                        <a:pt x="6858" y="166116"/>
                      </a:cubicBezTo>
                      <a:close/>
                      <a:moveTo>
                        <a:pt x="9144" y="160877"/>
                      </a:moveTo>
                      <a:lnTo>
                        <a:pt x="8287" y="160496"/>
                      </a:lnTo>
                      <a:cubicBezTo>
                        <a:pt x="8572" y="159639"/>
                        <a:pt x="8954" y="158782"/>
                        <a:pt x="9239" y="157829"/>
                      </a:cubicBezTo>
                      <a:lnTo>
                        <a:pt x="10096" y="158115"/>
                      </a:lnTo>
                      <a:cubicBezTo>
                        <a:pt x="9715" y="159067"/>
                        <a:pt x="9430" y="159925"/>
                        <a:pt x="9144" y="160782"/>
                      </a:cubicBezTo>
                      <a:close/>
                      <a:moveTo>
                        <a:pt x="29242" y="132302"/>
                      </a:moveTo>
                      <a:lnTo>
                        <a:pt x="28289" y="132302"/>
                      </a:lnTo>
                      <a:cubicBezTo>
                        <a:pt x="28289" y="132302"/>
                        <a:pt x="28575" y="129349"/>
                        <a:pt x="28575" y="129349"/>
                      </a:cubicBezTo>
                      <a:lnTo>
                        <a:pt x="29528" y="129349"/>
                      </a:lnTo>
                      <a:cubicBezTo>
                        <a:pt x="29528" y="129349"/>
                        <a:pt x="29242" y="132302"/>
                        <a:pt x="29242" y="132302"/>
                      </a:cubicBezTo>
                      <a:close/>
                      <a:moveTo>
                        <a:pt x="11049" y="155543"/>
                      </a:moveTo>
                      <a:lnTo>
                        <a:pt x="10192" y="155257"/>
                      </a:lnTo>
                      <a:cubicBezTo>
                        <a:pt x="10478" y="154400"/>
                        <a:pt x="10763" y="153448"/>
                        <a:pt x="11049" y="152590"/>
                      </a:cubicBezTo>
                      <a:lnTo>
                        <a:pt x="12001" y="152876"/>
                      </a:lnTo>
                      <a:cubicBezTo>
                        <a:pt x="11716" y="153829"/>
                        <a:pt x="11430" y="154686"/>
                        <a:pt x="11144" y="155543"/>
                      </a:cubicBezTo>
                      <a:close/>
                      <a:moveTo>
                        <a:pt x="12668" y="150114"/>
                      </a:moveTo>
                      <a:lnTo>
                        <a:pt x="11716" y="149923"/>
                      </a:lnTo>
                      <a:cubicBezTo>
                        <a:pt x="11906" y="149066"/>
                        <a:pt x="12192" y="148114"/>
                        <a:pt x="12382" y="147161"/>
                      </a:cubicBezTo>
                      <a:lnTo>
                        <a:pt x="13335" y="147352"/>
                      </a:lnTo>
                      <a:cubicBezTo>
                        <a:pt x="13145" y="148304"/>
                        <a:pt x="12859" y="149257"/>
                        <a:pt x="12668" y="150114"/>
                      </a:cubicBezTo>
                      <a:close/>
                      <a:moveTo>
                        <a:pt x="29813" y="126682"/>
                      </a:moveTo>
                      <a:lnTo>
                        <a:pt x="28861" y="126682"/>
                      </a:lnTo>
                      <a:cubicBezTo>
                        <a:pt x="28861" y="126682"/>
                        <a:pt x="29146" y="123730"/>
                        <a:pt x="29146" y="123730"/>
                      </a:cubicBezTo>
                      <a:lnTo>
                        <a:pt x="30099" y="123730"/>
                      </a:lnTo>
                      <a:cubicBezTo>
                        <a:pt x="30099" y="123730"/>
                        <a:pt x="29813" y="126682"/>
                        <a:pt x="29813" y="126682"/>
                      </a:cubicBezTo>
                      <a:close/>
                      <a:moveTo>
                        <a:pt x="13906" y="144589"/>
                      </a:moveTo>
                      <a:lnTo>
                        <a:pt x="12954" y="144399"/>
                      </a:lnTo>
                      <a:cubicBezTo>
                        <a:pt x="13145" y="143542"/>
                        <a:pt x="13335" y="142589"/>
                        <a:pt x="13525" y="141637"/>
                      </a:cubicBezTo>
                      <a:lnTo>
                        <a:pt x="14478" y="141827"/>
                      </a:lnTo>
                      <a:cubicBezTo>
                        <a:pt x="14288" y="142780"/>
                        <a:pt x="14097" y="143732"/>
                        <a:pt x="13906" y="144589"/>
                      </a:cubicBezTo>
                      <a:close/>
                      <a:moveTo>
                        <a:pt x="30385" y="121063"/>
                      </a:moveTo>
                      <a:lnTo>
                        <a:pt x="29432" y="121063"/>
                      </a:lnTo>
                      <a:cubicBezTo>
                        <a:pt x="29432" y="121063"/>
                        <a:pt x="29718" y="118205"/>
                        <a:pt x="29718" y="118205"/>
                      </a:cubicBezTo>
                      <a:lnTo>
                        <a:pt x="30671" y="118205"/>
                      </a:lnTo>
                      <a:cubicBezTo>
                        <a:pt x="30671" y="118205"/>
                        <a:pt x="30385" y="121063"/>
                        <a:pt x="30385" y="121063"/>
                      </a:cubicBezTo>
                      <a:close/>
                      <a:moveTo>
                        <a:pt x="14954" y="139065"/>
                      </a:moveTo>
                      <a:lnTo>
                        <a:pt x="14002" y="138874"/>
                      </a:lnTo>
                      <a:cubicBezTo>
                        <a:pt x="14097" y="138113"/>
                        <a:pt x="14288" y="137350"/>
                        <a:pt x="14383" y="136493"/>
                      </a:cubicBezTo>
                      <a:lnTo>
                        <a:pt x="14383" y="136112"/>
                      </a:lnTo>
                      <a:cubicBezTo>
                        <a:pt x="14383" y="136112"/>
                        <a:pt x="15335" y="136207"/>
                        <a:pt x="15335" y="136207"/>
                      </a:cubicBezTo>
                      <a:lnTo>
                        <a:pt x="15335" y="136588"/>
                      </a:lnTo>
                      <a:cubicBezTo>
                        <a:pt x="15145" y="137446"/>
                        <a:pt x="15049" y="138208"/>
                        <a:pt x="14859" y="139065"/>
                      </a:cubicBezTo>
                      <a:close/>
                      <a:moveTo>
                        <a:pt x="30956" y="115443"/>
                      </a:moveTo>
                      <a:lnTo>
                        <a:pt x="30004" y="115443"/>
                      </a:lnTo>
                      <a:cubicBezTo>
                        <a:pt x="30004" y="115443"/>
                        <a:pt x="30289" y="112585"/>
                        <a:pt x="30289" y="112585"/>
                      </a:cubicBezTo>
                      <a:lnTo>
                        <a:pt x="31242" y="112585"/>
                      </a:lnTo>
                      <a:cubicBezTo>
                        <a:pt x="31242" y="112585"/>
                        <a:pt x="30956" y="115443"/>
                        <a:pt x="30956" y="115443"/>
                      </a:cubicBezTo>
                      <a:close/>
                      <a:moveTo>
                        <a:pt x="15812" y="133445"/>
                      </a:moveTo>
                      <a:lnTo>
                        <a:pt x="14859" y="133255"/>
                      </a:lnTo>
                      <a:cubicBezTo>
                        <a:pt x="14954" y="132302"/>
                        <a:pt x="15145" y="131445"/>
                        <a:pt x="15240" y="130492"/>
                      </a:cubicBezTo>
                      <a:lnTo>
                        <a:pt x="16192" y="130683"/>
                      </a:lnTo>
                      <a:cubicBezTo>
                        <a:pt x="16097" y="131635"/>
                        <a:pt x="15907" y="132588"/>
                        <a:pt x="15812" y="133445"/>
                      </a:cubicBezTo>
                      <a:close/>
                      <a:moveTo>
                        <a:pt x="31623" y="109823"/>
                      </a:moveTo>
                      <a:lnTo>
                        <a:pt x="30671" y="109823"/>
                      </a:lnTo>
                      <a:cubicBezTo>
                        <a:pt x="30671" y="109823"/>
                        <a:pt x="30956" y="106871"/>
                        <a:pt x="30956" y="106871"/>
                      </a:cubicBezTo>
                      <a:lnTo>
                        <a:pt x="31909" y="106871"/>
                      </a:lnTo>
                      <a:cubicBezTo>
                        <a:pt x="31909" y="106871"/>
                        <a:pt x="31623" y="109823"/>
                        <a:pt x="31623" y="109823"/>
                      </a:cubicBezTo>
                      <a:close/>
                      <a:moveTo>
                        <a:pt x="16669" y="127825"/>
                      </a:moveTo>
                      <a:lnTo>
                        <a:pt x="15716" y="127825"/>
                      </a:lnTo>
                      <a:cubicBezTo>
                        <a:pt x="15716" y="127825"/>
                        <a:pt x="16097" y="124873"/>
                        <a:pt x="16097" y="124873"/>
                      </a:cubicBezTo>
                      <a:lnTo>
                        <a:pt x="17050" y="125063"/>
                      </a:lnTo>
                      <a:lnTo>
                        <a:pt x="16669" y="127825"/>
                      </a:lnTo>
                      <a:close/>
                      <a:moveTo>
                        <a:pt x="32195" y="104203"/>
                      </a:moveTo>
                      <a:lnTo>
                        <a:pt x="31242" y="104203"/>
                      </a:lnTo>
                      <a:cubicBezTo>
                        <a:pt x="31242" y="104203"/>
                        <a:pt x="31528" y="101251"/>
                        <a:pt x="31528" y="101251"/>
                      </a:cubicBezTo>
                      <a:lnTo>
                        <a:pt x="32480" y="101251"/>
                      </a:lnTo>
                      <a:cubicBezTo>
                        <a:pt x="32480" y="101251"/>
                        <a:pt x="32195" y="104203"/>
                        <a:pt x="32195" y="104203"/>
                      </a:cubicBezTo>
                      <a:close/>
                      <a:moveTo>
                        <a:pt x="17336" y="122206"/>
                      </a:moveTo>
                      <a:lnTo>
                        <a:pt x="16383" y="122206"/>
                      </a:lnTo>
                      <a:cubicBezTo>
                        <a:pt x="16478" y="121158"/>
                        <a:pt x="16669" y="120205"/>
                        <a:pt x="16764" y="119253"/>
                      </a:cubicBezTo>
                      <a:lnTo>
                        <a:pt x="17716" y="119253"/>
                      </a:lnTo>
                      <a:cubicBezTo>
                        <a:pt x="17621" y="120301"/>
                        <a:pt x="17431" y="121253"/>
                        <a:pt x="17336" y="122206"/>
                      </a:cubicBezTo>
                      <a:close/>
                      <a:moveTo>
                        <a:pt x="32766" y="98584"/>
                      </a:moveTo>
                      <a:lnTo>
                        <a:pt x="31813" y="98584"/>
                      </a:lnTo>
                      <a:cubicBezTo>
                        <a:pt x="31813" y="98584"/>
                        <a:pt x="32099" y="95631"/>
                        <a:pt x="32099" y="95631"/>
                      </a:cubicBezTo>
                      <a:lnTo>
                        <a:pt x="33052" y="95631"/>
                      </a:lnTo>
                      <a:cubicBezTo>
                        <a:pt x="33052" y="95631"/>
                        <a:pt x="32766" y="98584"/>
                        <a:pt x="32766" y="98584"/>
                      </a:cubicBezTo>
                      <a:close/>
                      <a:moveTo>
                        <a:pt x="18097" y="116586"/>
                      </a:moveTo>
                      <a:lnTo>
                        <a:pt x="17145" y="116586"/>
                      </a:lnTo>
                      <a:cubicBezTo>
                        <a:pt x="17145" y="116586"/>
                        <a:pt x="17526" y="113633"/>
                        <a:pt x="17526" y="113633"/>
                      </a:cubicBezTo>
                      <a:lnTo>
                        <a:pt x="18479" y="113633"/>
                      </a:lnTo>
                      <a:cubicBezTo>
                        <a:pt x="18479" y="113633"/>
                        <a:pt x="18193" y="116586"/>
                        <a:pt x="18193" y="116586"/>
                      </a:cubicBezTo>
                      <a:close/>
                      <a:moveTo>
                        <a:pt x="33338" y="92964"/>
                      </a:moveTo>
                      <a:lnTo>
                        <a:pt x="32385" y="92964"/>
                      </a:lnTo>
                      <a:cubicBezTo>
                        <a:pt x="32385" y="92964"/>
                        <a:pt x="32671" y="90106"/>
                        <a:pt x="32671" y="90106"/>
                      </a:cubicBezTo>
                      <a:lnTo>
                        <a:pt x="33623" y="90106"/>
                      </a:lnTo>
                      <a:cubicBezTo>
                        <a:pt x="33623" y="90106"/>
                        <a:pt x="33338" y="92964"/>
                        <a:pt x="33338" y="92964"/>
                      </a:cubicBezTo>
                      <a:close/>
                      <a:moveTo>
                        <a:pt x="18764" y="110966"/>
                      </a:moveTo>
                      <a:lnTo>
                        <a:pt x="17812" y="110966"/>
                      </a:lnTo>
                      <a:cubicBezTo>
                        <a:pt x="17907" y="109918"/>
                        <a:pt x="18002" y="108966"/>
                        <a:pt x="18193" y="108013"/>
                      </a:cubicBezTo>
                      <a:lnTo>
                        <a:pt x="19145" y="108013"/>
                      </a:lnTo>
                      <a:cubicBezTo>
                        <a:pt x="19050" y="109061"/>
                        <a:pt x="18955" y="110014"/>
                        <a:pt x="18764" y="110966"/>
                      </a:cubicBezTo>
                      <a:close/>
                      <a:moveTo>
                        <a:pt x="34004" y="87344"/>
                      </a:moveTo>
                      <a:lnTo>
                        <a:pt x="33052" y="87344"/>
                      </a:lnTo>
                      <a:cubicBezTo>
                        <a:pt x="33052" y="87344"/>
                        <a:pt x="33338" y="84487"/>
                        <a:pt x="33338" y="84487"/>
                      </a:cubicBezTo>
                      <a:lnTo>
                        <a:pt x="34290" y="84487"/>
                      </a:lnTo>
                      <a:cubicBezTo>
                        <a:pt x="34290" y="84487"/>
                        <a:pt x="34004" y="87344"/>
                        <a:pt x="34004" y="87344"/>
                      </a:cubicBezTo>
                      <a:close/>
                      <a:moveTo>
                        <a:pt x="19526" y="105346"/>
                      </a:moveTo>
                      <a:lnTo>
                        <a:pt x="18574" y="105346"/>
                      </a:lnTo>
                      <a:cubicBezTo>
                        <a:pt x="18574" y="105346"/>
                        <a:pt x="18859" y="102394"/>
                        <a:pt x="18859" y="102394"/>
                      </a:cubicBezTo>
                      <a:lnTo>
                        <a:pt x="19812" y="102394"/>
                      </a:lnTo>
                      <a:cubicBezTo>
                        <a:pt x="19812" y="102394"/>
                        <a:pt x="19526" y="105346"/>
                        <a:pt x="19526" y="105346"/>
                      </a:cubicBezTo>
                      <a:close/>
                      <a:moveTo>
                        <a:pt x="34671" y="81724"/>
                      </a:moveTo>
                      <a:lnTo>
                        <a:pt x="33719" y="81724"/>
                      </a:lnTo>
                      <a:cubicBezTo>
                        <a:pt x="33719" y="81724"/>
                        <a:pt x="34004" y="78772"/>
                        <a:pt x="34004" y="78772"/>
                      </a:cubicBezTo>
                      <a:lnTo>
                        <a:pt x="34957" y="78772"/>
                      </a:lnTo>
                      <a:cubicBezTo>
                        <a:pt x="34957" y="78772"/>
                        <a:pt x="34671" y="81724"/>
                        <a:pt x="34671" y="81724"/>
                      </a:cubicBezTo>
                      <a:close/>
                      <a:moveTo>
                        <a:pt x="20193" y="99727"/>
                      </a:moveTo>
                      <a:lnTo>
                        <a:pt x="19240" y="99727"/>
                      </a:lnTo>
                      <a:cubicBezTo>
                        <a:pt x="19240" y="99727"/>
                        <a:pt x="19526" y="96774"/>
                        <a:pt x="19526" y="96774"/>
                      </a:cubicBezTo>
                      <a:lnTo>
                        <a:pt x="20479" y="96774"/>
                      </a:lnTo>
                      <a:cubicBezTo>
                        <a:pt x="20479" y="96774"/>
                        <a:pt x="20193" y="99727"/>
                        <a:pt x="20193" y="99727"/>
                      </a:cubicBezTo>
                      <a:close/>
                      <a:moveTo>
                        <a:pt x="35909" y="76486"/>
                      </a:moveTo>
                      <a:lnTo>
                        <a:pt x="35052" y="76105"/>
                      </a:lnTo>
                      <a:lnTo>
                        <a:pt x="36290" y="73533"/>
                      </a:lnTo>
                      <a:lnTo>
                        <a:pt x="37147" y="73914"/>
                      </a:lnTo>
                      <a:lnTo>
                        <a:pt x="35909" y="76486"/>
                      </a:lnTo>
                      <a:close/>
                      <a:moveTo>
                        <a:pt x="20764" y="94107"/>
                      </a:moveTo>
                      <a:lnTo>
                        <a:pt x="19812" y="94107"/>
                      </a:lnTo>
                      <a:cubicBezTo>
                        <a:pt x="19812" y="94107"/>
                        <a:pt x="20098" y="91154"/>
                        <a:pt x="20098" y="91154"/>
                      </a:cubicBezTo>
                      <a:lnTo>
                        <a:pt x="21050" y="91154"/>
                      </a:lnTo>
                      <a:cubicBezTo>
                        <a:pt x="21050" y="91154"/>
                        <a:pt x="20764" y="94107"/>
                        <a:pt x="20764" y="94107"/>
                      </a:cubicBezTo>
                      <a:close/>
                      <a:moveTo>
                        <a:pt x="38386" y="71342"/>
                      </a:moveTo>
                      <a:lnTo>
                        <a:pt x="37529" y="70961"/>
                      </a:lnTo>
                      <a:lnTo>
                        <a:pt x="38481" y="69056"/>
                      </a:lnTo>
                      <a:lnTo>
                        <a:pt x="38481" y="68580"/>
                      </a:lnTo>
                      <a:cubicBezTo>
                        <a:pt x="38481" y="68580"/>
                        <a:pt x="39433" y="68580"/>
                        <a:pt x="39433" y="68580"/>
                      </a:cubicBezTo>
                      <a:lnTo>
                        <a:pt x="39433" y="69247"/>
                      </a:lnTo>
                      <a:lnTo>
                        <a:pt x="38386" y="71342"/>
                      </a:lnTo>
                      <a:close/>
                      <a:moveTo>
                        <a:pt x="39433" y="65722"/>
                      </a:moveTo>
                      <a:lnTo>
                        <a:pt x="38481" y="65722"/>
                      </a:lnTo>
                      <a:lnTo>
                        <a:pt x="38481" y="62865"/>
                      </a:lnTo>
                      <a:lnTo>
                        <a:pt x="39433" y="62865"/>
                      </a:lnTo>
                      <a:lnTo>
                        <a:pt x="39433" y="65722"/>
                      </a:lnTo>
                      <a:close/>
                      <a:moveTo>
                        <a:pt x="21336" y="88392"/>
                      </a:moveTo>
                      <a:lnTo>
                        <a:pt x="20383" y="88392"/>
                      </a:lnTo>
                      <a:cubicBezTo>
                        <a:pt x="20383" y="88392"/>
                        <a:pt x="20669" y="85439"/>
                        <a:pt x="20669" y="85439"/>
                      </a:cubicBezTo>
                      <a:lnTo>
                        <a:pt x="21622" y="85439"/>
                      </a:lnTo>
                      <a:cubicBezTo>
                        <a:pt x="21622" y="85439"/>
                        <a:pt x="21336" y="88392"/>
                        <a:pt x="21336" y="88392"/>
                      </a:cubicBezTo>
                      <a:close/>
                      <a:moveTo>
                        <a:pt x="21907" y="82772"/>
                      </a:moveTo>
                      <a:lnTo>
                        <a:pt x="20955" y="82772"/>
                      </a:lnTo>
                      <a:cubicBezTo>
                        <a:pt x="20955" y="82772"/>
                        <a:pt x="21241" y="79915"/>
                        <a:pt x="21241" y="79915"/>
                      </a:cubicBezTo>
                      <a:lnTo>
                        <a:pt x="22193" y="79915"/>
                      </a:lnTo>
                      <a:cubicBezTo>
                        <a:pt x="22193" y="79915"/>
                        <a:pt x="21907" y="82772"/>
                        <a:pt x="21907" y="82772"/>
                      </a:cubicBezTo>
                      <a:close/>
                      <a:moveTo>
                        <a:pt x="39433" y="60007"/>
                      </a:moveTo>
                      <a:lnTo>
                        <a:pt x="38481" y="60007"/>
                      </a:lnTo>
                      <a:cubicBezTo>
                        <a:pt x="38481" y="60007"/>
                        <a:pt x="38481" y="57245"/>
                        <a:pt x="38481" y="57245"/>
                      </a:cubicBezTo>
                      <a:lnTo>
                        <a:pt x="39433" y="57245"/>
                      </a:lnTo>
                      <a:lnTo>
                        <a:pt x="39433" y="60007"/>
                      </a:lnTo>
                      <a:close/>
                      <a:moveTo>
                        <a:pt x="22384" y="77152"/>
                      </a:moveTo>
                      <a:lnTo>
                        <a:pt x="21431" y="77152"/>
                      </a:lnTo>
                      <a:cubicBezTo>
                        <a:pt x="21431" y="77152"/>
                        <a:pt x="21622" y="74200"/>
                        <a:pt x="21622" y="74200"/>
                      </a:cubicBezTo>
                      <a:lnTo>
                        <a:pt x="22574" y="74200"/>
                      </a:lnTo>
                      <a:cubicBezTo>
                        <a:pt x="22574" y="74200"/>
                        <a:pt x="22384" y="77152"/>
                        <a:pt x="22384" y="77152"/>
                      </a:cubicBezTo>
                      <a:close/>
                      <a:moveTo>
                        <a:pt x="39433" y="54388"/>
                      </a:moveTo>
                      <a:lnTo>
                        <a:pt x="38481" y="54388"/>
                      </a:lnTo>
                      <a:lnTo>
                        <a:pt x="38481" y="51530"/>
                      </a:lnTo>
                      <a:lnTo>
                        <a:pt x="39433" y="51530"/>
                      </a:lnTo>
                      <a:cubicBezTo>
                        <a:pt x="39433" y="51530"/>
                        <a:pt x="39433" y="54388"/>
                        <a:pt x="39433" y="54388"/>
                      </a:cubicBezTo>
                      <a:close/>
                      <a:moveTo>
                        <a:pt x="22860" y="71438"/>
                      </a:moveTo>
                      <a:lnTo>
                        <a:pt x="21907" y="71438"/>
                      </a:lnTo>
                      <a:cubicBezTo>
                        <a:pt x="21907" y="70390"/>
                        <a:pt x="22098" y="69437"/>
                        <a:pt x="22098" y="68580"/>
                      </a:cubicBezTo>
                      <a:lnTo>
                        <a:pt x="23050" y="68580"/>
                      </a:lnTo>
                      <a:cubicBezTo>
                        <a:pt x="23050" y="69628"/>
                        <a:pt x="22860" y="70580"/>
                        <a:pt x="22860" y="71438"/>
                      </a:cubicBezTo>
                      <a:close/>
                      <a:moveTo>
                        <a:pt x="39433" y="48673"/>
                      </a:moveTo>
                      <a:lnTo>
                        <a:pt x="38481" y="48673"/>
                      </a:lnTo>
                      <a:cubicBezTo>
                        <a:pt x="38481" y="48673"/>
                        <a:pt x="38481" y="45815"/>
                        <a:pt x="38481" y="45815"/>
                      </a:cubicBezTo>
                      <a:lnTo>
                        <a:pt x="39433" y="45815"/>
                      </a:lnTo>
                      <a:lnTo>
                        <a:pt x="39433" y="48673"/>
                      </a:lnTo>
                      <a:close/>
                      <a:moveTo>
                        <a:pt x="23336" y="65722"/>
                      </a:moveTo>
                      <a:lnTo>
                        <a:pt x="22384" y="65722"/>
                      </a:lnTo>
                      <a:cubicBezTo>
                        <a:pt x="22384" y="64675"/>
                        <a:pt x="22574" y="63722"/>
                        <a:pt x="22574" y="62865"/>
                      </a:cubicBezTo>
                      <a:lnTo>
                        <a:pt x="23527" y="62865"/>
                      </a:lnTo>
                      <a:cubicBezTo>
                        <a:pt x="23527" y="63913"/>
                        <a:pt x="23431" y="64770"/>
                        <a:pt x="23336" y="65722"/>
                      </a:cubicBezTo>
                      <a:close/>
                      <a:moveTo>
                        <a:pt x="39529" y="42958"/>
                      </a:moveTo>
                      <a:lnTo>
                        <a:pt x="38576" y="42958"/>
                      </a:lnTo>
                      <a:lnTo>
                        <a:pt x="38576" y="40100"/>
                      </a:lnTo>
                      <a:lnTo>
                        <a:pt x="39529" y="40100"/>
                      </a:lnTo>
                      <a:lnTo>
                        <a:pt x="39529" y="42958"/>
                      </a:lnTo>
                      <a:close/>
                      <a:moveTo>
                        <a:pt x="23813" y="60103"/>
                      </a:moveTo>
                      <a:lnTo>
                        <a:pt x="22860" y="60103"/>
                      </a:lnTo>
                      <a:cubicBezTo>
                        <a:pt x="22860" y="59055"/>
                        <a:pt x="22860" y="58102"/>
                        <a:pt x="23050" y="57245"/>
                      </a:cubicBezTo>
                      <a:lnTo>
                        <a:pt x="24003" y="57245"/>
                      </a:lnTo>
                      <a:cubicBezTo>
                        <a:pt x="24003" y="58293"/>
                        <a:pt x="23908" y="59150"/>
                        <a:pt x="23813" y="60103"/>
                      </a:cubicBezTo>
                      <a:close/>
                      <a:moveTo>
                        <a:pt x="39529" y="37338"/>
                      </a:moveTo>
                      <a:lnTo>
                        <a:pt x="38576" y="37338"/>
                      </a:lnTo>
                      <a:lnTo>
                        <a:pt x="38576" y="34480"/>
                      </a:lnTo>
                      <a:lnTo>
                        <a:pt x="39529" y="34480"/>
                      </a:lnTo>
                      <a:lnTo>
                        <a:pt x="39529" y="37338"/>
                      </a:lnTo>
                      <a:close/>
                      <a:moveTo>
                        <a:pt x="24098" y="54483"/>
                      </a:moveTo>
                      <a:lnTo>
                        <a:pt x="23146" y="54483"/>
                      </a:lnTo>
                      <a:cubicBezTo>
                        <a:pt x="23146" y="53435"/>
                        <a:pt x="23241" y="52483"/>
                        <a:pt x="23336" y="51625"/>
                      </a:cubicBezTo>
                      <a:lnTo>
                        <a:pt x="24289" y="51625"/>
                      </a:lnTo>
                      <a:cubicBezTo>
                        <a:pt x="24289" y="52578"/>
                        <a:pt x="24194" y="53530"/>
                        <a:pt x="24098" y="54483"/>
                      </a:cubicBezTo>
                      <a:close/>
                      <a:moveTo>
                        <a:pt x="39529" y="31718"/>
                      </a:moveTo>
                      <a:lnTo>
                        <a:pt x="38576" y="31718"/>
                      </a:lnTo>
                      <a:lnTo>
                        <a:pt x="38576" y="28861"/>
                      </a:lnTo>
                      <a:lnTo>
                        <a:pt x="39529" y="28861"/>
                      </a:lnTo>
                      <a:lnTo>
                        <a:pt x="39529" y="31718"/>
                      </a:lnTo>
                      <a:close/>
                      <a:moveTo>
                        <a:pt x="24384" y="48768"/>
                      </a:moveTo>
                      <a:lnTo>
                        <a:pt x="23431" y="48768"/>
                      </a:lnTo>
                      <a:cubicBezTo>
                        <a:pt x="23431" y="47815"/>
                        <a:pt x="23431" y="46863"/>
                        <a:pt x="23527" y="45910"/>
                      </a:cubicBezTo>
                      <a:lnTo>
                        <a:pt x="24479" y="45910"/>
                      </a:lnTo>
                      <a:cubicBezTo>
                        <a:pt x="24479" y="46863"/>
                        <a:pt x="24384" y="47815"/>
                        <a:pt x="24384" y="48768"/>
                      </a:cubicBezTo>
                      <a:close/>
                      <a:moveTo>
                        <a:pt x="39529" y="26003"/>
                      </a:moveTo>
                      <a:lnTo>
                        <a:pt x="38576" y="26003"/>
                      </a:lnTo>
                      <a:lnTo>
                        <a:pt x="38576" y="23146"/>
                      </a:lnTo>
                      <a:cubicBezTo>
                        <a:pt x="38576" y="23146"/>
                        <a:pt x="39529" y="23146"/>
                        <a:pt x="39529" y="23146"/>
                      </a:cubicBezTo>
                      <a:lnTo>
                        <a:pt x="39529" y="26003"/>
                      </a:lnTo>
                      <a:close/>
                      <a:moveTo>
                        <a:pt x="24574" y="43148"/>
                      </a:moveTo>
                      <a:lnTo>
                        <a:pt x="23622" y="43148"/>
                      </a:lnTo>
                      <a:cubicBezTo>
                        <a:pt x="23622" y="42196"/>
                        <a:pt x="23622" y="41243"/>
                        <a:pt x="23622" y="40291"/>
                      </a:cubicBezTo>
                      <a:lnTo>
                        <a:pt x="24574" y="40291"/>
                      </a:lnTo>
                      <a:cubicBezTo>
                        <a:pt x="24574" y="41243"/>
                        <a:pt x="24574" y="42196"/>
                        <a:pt x="24574" y="43148"/>
                      </a:cubicBezTo>
                      <a:close/>
                      <a:moveTo>
                        <a:pt x="39529" y="20383"/>
                      </a:moveTo>
                      <a:lnTo>
                        <a:pt x="38576" y="20383"/>
                      </a:lnTo>
                      <a:lnTo>
                        <a:pt x="38576" y="17526"/>
                      </a:lnTo>
                      <a:lnTo>
                        <a:pt x="39529" y="17526"/>
                      </a:lnTo>
                      <a:lnTo>
                        <a:pt x="39529" y="20383"/>
                      </a:lnTo>
                      <a:close/>
                      <a:moveTo>
                        <a:pt x="24670" y="37433"/>
                      </a:moveTo>
                      <a:lnTo>
                        <a:pt x="23717" y="37433"/>
                      </a:lnTo>
                      <a:cubicBezTo>
                        <a:pt x="23717" y="36481"/>
                        <a:pt x="23717" y="35528"/>
                        <a:pt x="23717" y="34576"/>
                      </a:cubicBezTo>
                      <a:lnTo>
                        <a:pt x="24670" y="34576"/>
                      </a:lnTo>
                      <a:cubicBezTo>
                        <a:pt x="24670" y="35528"/>
                        <a:pt x="24670" y="36481"/>
                        <a:pt x="24670" y="37433"/>
                      </a:cubicBezTo>
                      <a:close/>
                      <a:moveTo>
                        <a:pt x="39529" y="14668"/>
                      </a:moveTo>
                      <a:lnTo>
                        <a:pt x="38576" y="14668"/>
                      </a:lnTo>
                      <a:cubicBezTo>
                        <a:pt x="38576" y="14668"/>
                        <a:pt x="38576" y="11811"/>
                        <a:pt x="38576" y="11811"/>
                      </a:cubicBezTo>
                      <a:lnTo>
                        <a:pt x="39529" y="11811"/>
                      </a:lnTo>
                      <a:cubicBezTo>
                        <a:pt x="39529" y="11811"/>
                        <a:pt x="39529" y="14668"/>
                        <a:pt x="39529" y="14668"/>
                      </a:cubicBezTo>
                      <a:close/>
                      <a:moveTo>
                        <a:pt x="24670" y="31718"/>
                      </a:moveTo>
                      <a:lnTo>
                        <a:pt x="23717" y="31718"/>
                      </a:lnTo>
                      <a:cubicBezTo>
                        <a:pt x="23717" y="31718"/>
                        <a:pt x="23717" y="30766"/>
                        <a:pt x="23717" y="30766"/>
                      </a:cubicBezTo>
                      <a:cubicBezTo>
                        <a:pt x="23717" y="30099"/>
                        <a:pt x="23717" y="29527"/>
                        <a:pt x="23717" y="28861"/>
                      </a:cubicBezTo>
                      <a:lnTo>
                        <a:pt x="24670" y="28861"/>
                      </a:lnTo>
                      <a:cubicBezTo>
                        <a:pt x="24670" y="29432"/>
                        <a:pt x="24670" y="30099"/>
                        <a:pt x="24670" y="30671"/>
                      </a:cubicBezTo>
                      <a:lnTo>
                        <a:pt x="24670" y="31623"/>
                      </a:lnTo>
                      <a:close/>
                      <a:moveTo>
                        <a:pt x="39529" y="8953"/>
                      </a:moveTo>
                      <a:lnTo>
                        <a:pt x="38576" y="8953"/>
                      </a:lnTo>
                      <a:lnTo>
                        <a:pt x="38576" y="6096"/>
                      </a:lnTo>
                      <a:lnTo>
                        <a:pt x="39529" y="6096"/>
                      </a:lnTo>
                      <a:lnTo>
                        <a:pt x="39529" y="8953"/>
                      </a:lnTo>
                      <a:close/>
                      <a:moveTo>
                        <a:pt x="24670" y="26003"/>
                      </a:moveTo>
                      <a:lnTo>
                        <a:pt x="23717" y="26003"/>
                      </a:lnTo>
                      <a:cubicBezTo>
                        <a:pt x="23717" y="25051"/>
                        <a:pt x="23717" y="24003"/>
                        <a:pt x="23908" y="23146"/>
                      </a:cubicBezTo>
                      <a:lnTo>
                        <a:pt x="24860" y="23146"/>
                      </a:lnTo>
                      <a:cubicBezTo>
                        <a:pt x="24860" y="24098"/>
                        <a:pt x="24860" y="25051"/>
                        <a:pt x="24765" y="26003"/>
                      </a:cubicBezTo>
                      <a:close/>
                      <a:moveTo>
                        <a:pt x="39624" y="3238"/>
                      </a:moveTo>
                      <a:lnTo>
                        <a:pt x="38671" y="3238"/>
                      </a:lnTo>
                      <a:lnTo>
                        <a:pt x="38671" y="381"/>
                      </a:lnTo>
                      <a:lnTo>
                        <a:pt x="39624" y="381"/>
                      </a:lnTo>
                      <a:lnTo>
                        <a:pt x="39624" y="3238"/>
                      </a:lnTo>
                      <a:close/>
                      <a:moveTo>
                        <a:pt x="25146" y="20383"/>
                      </a:moveTo>
                      <a:lnTo>
                        <a:pt x="24194" y="20383"/>
                      </a:lnTo>
                      <a:cubicBezTo>
                        <a:pt x="24289" y="19336"/>
                        <a:pt x="24479" y="18383"/>
                        <a:pt x="24670" y="17431"/>
                      </a:cubicBezTo>
                      <a:lnTo>
                        <a:pt x="25622" y="17621"/>
                      </a:lnTo>
                      <a:cubicBezTo>
                        <a:pt x="25432" y="18478"/>
                        <a:pt x="25337" y="19431"/>
                        <a:pt x="25146" y="20383"/>
                      </a:cubicBezTo>
                      <a:close/>
                      <a:moveTo>
                        <a:pt x="37909" y="952"/>
                      </a:moveTo>
                      <a:cubicBezTo>
                        <a:pt x="37052" y="1048"/>
                        <a:pt x="36195" y="1333"/>
                        <a:pt x="35338" y="1714"/>
                      </a:cubicBezTo>
                      <a:lnTo>
                        <a:pt x="34957" y="857"/>
                      </a:lnTo>
                      <a:cubicBezTo>
                        <a:pt x="35909" y="381"/>
                        <a:pt x="36862" y="95"/>
                        <a:pt x="37814" y="0"/>
                      </a:cubicBezTo>
                      <a:lnTo>
                        <a:pt x="38005" y="952"/>
                      </a:lnTo>
                      <a:close/>
                      <a:moveTo>
                        <a:pt x="26194" y="14859"/>
                      </a:moveTo>
                      <a:lnTo>
                        <a:pt x="25241" y="14573"/>
                      </a:lnTo>
                      <a:cubicBezTo>
                        <a:pt x="25527" y="13621"/>
                        <a:pt x="25813" y="12668"/>
                        <a:pt x="26098" y="11811"/>
                      </a:cubicBezTo>
                      <a:lnTo>
                        <a:pt x="26956" y="12097"/>
                      </a:lnTo>
                      <a:cubicBezTo>
                        <a:pt x="26670" y="12954"/>
                        <a:pt x="26384" y="13811"/>
                        <a:pt x="26098" y="14764"/>
                      </a:cubicBezTo>
                      <a:close/>
                      <a:moveTo>
                        <a:pt x="28099" y="9620"/>
                      </a:moveTo>
                      <a:lnTo>
                        <a:pt x="27241" y="9239"/>
                      </a:lnTo>
                      <a:cubicBezTo>
                        <a:pt x="27622" y="8382"/>
                        <a:pt x="28099" y="7525"/>
                        <a:pt x="28670" y="6763"/>
                      </a:cubicBezTo>
                      <a:lnTo>
                        <a:pt x="29432" y="7239"/>
                      </a:lnTo>
                      <a:cubicBezTo>
                        <a:pt x="28956" y="8001"/>
                        <a:pt x="28480" y="8763"/>
                        <a:pt x="28099" y="9715"/>
                      </a:cubicBezTo>
                      <a:close/>
                      <a:moveTo>
                        <a:pt x="33052" y="3143"/>
                      </a:moveTo>
                      <a:cubicBezTo>
                        <a:pt x="32385" y="3715"/>
                        <a:pt x="31718" y="4286"/>
                        <a:pt x="31051" y="5048"/>
                      </a:cubicBezTo>
                      <a:lnTo>
                        <a:pt x="30385" y="4381"/>
                      </a:lnTo>
                      <a:cubicBezTo>
                        <a:pt x="31051" y="3619"/>
                        <a:pt x="31813" y="2953"/>
                        <a:pt x="32480" y="2381"/>
                      </a:cubicBezTo>
                      <a:lnTo>
                        <a:pt x="33052" y="3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1" name="Freeform: Shape 340">
                  <a:extLst>
                    <a:ext uri="{FF2B5EF4-FFF2-40B4-BE49-F238E27FC236}">
                      <a16:creationId xmlns:a16="http://schemas.microsoft.com/office/drawing/2014/main" id="{E041ABC4-A382-EB36-87E3-1EB8876E28A8}"/>
                    </a:ext>
                  </a:extLst>
                </p:cNvPr>
                <p:cNvSpPr/>
                <p:nvPr/>
              </p:nvSpPr>
              <p:spPr>
                <a:xfrm>
                  <a:off x="7877064" y="4961084"/>
                  <a:ext cx="63814" cy="80402"/>
                </a:xfrm>
                <a:custGeom>
                  <a:avLst/>
                  <a:gdLst>
                    <a:gd name="connsiteX0" fmla="*/ 52593 w 63814"/>
                    <a:gd name="connsiteY0" fmla="*/ 80307 h 80402"/>
                    <a:gd name="connsiteX1" fmla="*/ 59927 w 63814"/>
                    <a:gd name="connsiteY1" fmla="*/ 54780 h 80402"/>
                    <a:gd name="connsiteX2" fmla="*/ 10492 w 63814"/>
                    <a:gd name="connsiteY2" fmla="*/ 13918 h 80402"/>
                    <a:gd name="connsiteX3" fmla="*/ 2206 w 63814"/>
                    <a:gd name="connsiteY3" fmla="*/ 2202 h 80402"/>
                    <a:gd name="connsiteX4" fmla="*/ 14874 w 63814"/>
                    <a:gd name="connsiteY4" fmla="*/ 27729 h 80402"/>
                    <a:gd name="connsiteX5" fmla="*/ 36400 w 63814"/>
                    <a:gd name="connsiteY5" fmla="*/ 46970 h 80402"/>
                    <a:gd name="connsiteX6" fmla="*/ 52593 w 63814"/>
                    <a:gd name="connsiteY6" fmla="*/ 80403 h 80402"/>
                    <a:gd name="connsiteX7" fmla="*/ 2682 w 63814"/>
                    <a:gd name="connsiteY7" fmla="*/ 4488 h 80402"/>
                    <a:gd name="connsiteX8" fmla="*/ 8111 w 63814"/>
                    <a:gd name="connsiteY8" fmla="*/ 7917 h 80402"/>
                    <a:gd name="connsiteX9" fmla="*/ 10207 w 63814"/>
                    <a:gd name="connsiteY9" fmla="*/ 18014 h 80402"/>
                    <a:gd name="connsiteX10" fmla="*/ 2682 w 63814"/>
                    <a:gd name="connsiteY10" fmla="*/ 4583 h 80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3814" h="80402">
                      <a:moveTo>
                        <a:pt x="52593" y="80307"/>
                      </a:moveTo>
                      <a:cubicBezTo>
                        <a:pt x="52593" y="80307"/>
                        <a:pt x="71833" y="70592"/>
                        <a:pt x="59927" y="54780"/>
                      </a:cubicBezTo>
                      <a:cubicBezTo>
                        <a:pt x="37353" y="44684"/>
                        <a:pt x="11445" y="19157"/>
                        <a:pt x="10492" y="13918"/>
                      </a:cubicBezTo>
                      <a:cubicBezTo>
                        <a:pt x="9635" y="8774"/>
                        <a:pt x="12207" y="-5418"/>
                        <a:pt x="2206" y="2202"/>
                      </a:cubicBezTo>
                      <a:cubicBezTo>
                        <a:pt x="-6843" y="8965"/>
                        <a:pt x="14874" y="27729"/>
                        <a:pt x="14874" y="27729"/>
                      </a:cubicBezTo>
                      <a:cubicBezTo>
                        <a:pt x="14874" y="27729"/>
                        <a:pt x="22399" y="33921"/>
                        <a:pt x="36400" y="46970"/>
                      </a:cubicBezTo>
                      <a:cubicBezTo>
                        <a:pt x="50498" y="60019"/>
                        <a:pt x="52593" y="80403"/>
                        <a:pt x="52593" y="80403"/>
                      </a:cubicBezTo>
                      <a:close/>
                      <a:moveTo>
                        <a:pt x="2682" y="4488"/>
                      </a:moveTo>
                      <a:cubicBezTo>
                        <a:pt x="6206" y="-1512"/>
                        <a:pt x="8397" y="4012"/>
                        <a:pt x="8111" y="7917"/>
                      </a:cubicBezTo>
                      <a:cubicBezTo>
                        <a:pt x="7825" y="12299"/>
                        <a:pt x="10207" y="18014"/>
                        <a:pt x="10207" y="18014"/>
                      </a:cubicBezTo>
                      <a:cubicBezTo>
                        <a:pt x="10207" y="18014"/>
                        <a:pt x="-842" y="10584"/>
                        <a:pt x="2682" y="4583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2" name="Freeform: Shape 341">
                  <a:extLst>
                    <a:ext uri="{FF2B5EF4-FFF2-40B4-BE49-F238E27FC236}">
                      <a16:creationId xmlns:a16="http://schemas.microsoft.com/office/drawing/2014/main" id="{6CC391AD-8BF8-E2AC-81C8-BD25CCD11350}"/>
                    </a:ext>
                  </a:extLst>
                </p:cNvPr>
                <p:cNvSpPr/>
                <p:nvPr/>
              </p:nvSpPr>
              <p:spPr>
                <a:xfrm>
                  <a:off x="7825072" y="5153691"/>
                  <a:ext cx="96869" cy="24098"/>
                </a:xfrm>
                <a:custGeom>
                  <a:avLst/>
                  <a:gdLst>
                    <a:gd name="connsiteX0" fmla="*/ 96679 w 96869"/>
                    <a:gd name="connsiteY0" fmla="*/ 24098 h 24098"/>
                    <a:gd name="connsiteX1" fmla="*/ 93917 w 96869"/>
                    <a:gd name="connsiteY1" fmla="*/ 23431 h 24098"/>
                    <a:gd name="connsiteX2" fmla="*/ 94107 w 96869"/>
                    <a:gd name="connsiteY2" fmla="*/ 22479 h 24098"/>
                    <a:gd name="connsiteX3" fmla="*/ 96869 w 96869"/>
                    <a:gd name="connsiteY3" fmla="*/ 23146 h 24098"/>
                    <a:gd name="connsiteX4" fmla="*/ 96584 w 96869"/>
                    <a:gd name="connsiteY4" fmla="*/ 24098 h 24098"/>
                    <a:gd name="connsiteX5" fmla="*/ 91154 w 96869"/>
                    <a:gd name="connsiteY5" fmla="*/ 22765 h 24098"/>
                    <a:gd name="connsiteX6" fmla="*/ 88392 w 96869"/>
                    <a:gd name="connsiteY6" fmla="*/ 22098 h 24098"/>
                    <a:gd name="connsiteX7" fmla="*/ 88582 w 96869"/>
                    <a:gd name="connsiteY7" fmla="*/ 21146 h 24098"/>
                    <a:gd name="connsiteX8" fmla="*/ 91345 w 96869"/>
                    <a:gd name="connsiteY8" fmla="*/ 21812 h 24098"/>
                    <a:gd name="connsiteX9" fmla="*/ 91154 w 96869"/>
                    <a:gd name="connsiteY9" fmla="*/ 22765 h 24098"/>
                    <a:gd name="connsiteX10" fmla="*/ 85630 w 96869"/>
                    <a:gd name="connsiteY10" fmla="*/ 21431 h 24098"/>
                    <a:gd name="connsiteX11" fmla="*/ 82868 w 96869"/>
                    <a:gd name="connsiteY11" fmla="*/ 20764 h 24098"/>
                    <a:gd name="connsiteX12" fmla="*/ 83058 w 96869"/>
                    <a:gd name="connsiteY12" fmla="*/ 19907 h 24098"/>
                    <a:gd name="connsiteX13" fmla="*/ 85820 w 96869"/>
                    <a:gd name="connsiteY13" fmla="*/ 20574 h 24098"/>
                    <a:gd name="connsiteX14" fmla="*/ 85630 w 96869"/>
                    <a:gd name="connsiteY14" fmla="*/ 21431 h 24098"/>
                    <a:gd name="connsiteX15" fmla="*/ 80105 w 96869"/>
                    <a:gd name="connsiteY15" fmla="*/ 20098 h 24098"/>
                    <a:gd name="connsiteX16" fmla="*/ 77343 w 96869"/>
                    <a:gd name="connsiteY16" fmla="*/ 19431 h 24098"/>
                    <a:gd name="connsiteX17" fmla="*/ 77534 w 96869"/>
                    <a:gd name="connsiteY17" fmla="*/ 18479 h 24098"/>
                    <a:gd name="connsiteX18" fmla="*/ 80296 w 96869"/>
                    <a:gd name="connsiteY18" fmla="*/ 19145 h 24098"/>
                    <a:gd name="connsiteX19" fmla="*/ 80105 w 96869"/>
                    <a:gd name="connsiteY19" fmla="*/ 20098 h 24098"/>
                    <a:gd name="connsiteX20" fmla="*/ 74581 w 96869"/>
                    <a:gd name="connsiteY20" fmla="*/ 18764 h 24098"/>
                    <a:gd name="connsiteX21" fmla="*/ 71819 w 96869"/>
                    <a:gd name="connsiteY21" fmla="*/ 18097 h 24098"/>
                    <a:gd name="connsiteX22" fmla="*/ 72009 w 96869"/>
                    <a:gd name="connsiteY22" fmla="*/ 17145 h 24098"/>
                    <a:gd name="connsiteX23" fmla="*/ 74771 w 96869"/>
                    <a:gd name="connsiteY23" fmla="*/ 17812 h 24098"/>
                    <a:gd name="connsiteX24" fmla="*/ 74581 w 96869"/>
                    <a:gd name="connsiteY24" fmla="*/ 18669 h 24098"/>
                    <a:gd name="connsiteX25" fmla="*/ 69056 w 96869"/>
                    <a:gd name="connsiteY25" fmla="*/ 17431 h 24098"/>
                    <a:gd name="connsiteX26" fmla="*/ 66294 w 96869"/>
                    <a:gd name="connsiteY26" fmla="*/ 16764 h 24098"/>
                    <a:gd name="connsiteX27" fmla="*/ 66485 w 96869"/>
                    <a:gd name="connsiteY27" fmla="*/ 15812 h 24098"/>
                    <a:gd name="connsiteX28" fmla="*/ 69247 w 96869"/>
                    <a:gd name="connsiteY28" fmla="*/ 16478 h 24098"/>
                    <a:gd name="connsiteX29" fmla="*/ 69056 w 96869"/>
                    <a:gd name="connsiteY29" fmla="*/ 17431 h 24098"/>
                    <a:gd name="connsiteX30" fmla="*/ 63532 w 96869"/>
                    <a:gd name="connsiteY30" fmla="*/ 16097 h 24098"/>
                    <a:gd name="connsiteX31" fmla="*/ 60770 w 96869"/>
                    <a:gd name="connsiteY31" fmla="*/ 15430 h 24098"/>
                    <a:gd name="connsiteX32" fmla="*/ 60960 w 96869"/>
                    <a:gd name="connsiteY32" fmla="*/ 14478 h 24098"/>
                    <a:gd name="connsiteX33" fmla="*/ 63722 w 96869"/>
                    <a:gd name="connsiteY33" fmla="*/ 15145 h 24098"/>
                    <a:gd name="connsiteX34" fmla="*/ 63532 w 96869"/>
                    <a:gd name="connsiteY34" fmla="*/ 16002 h 24098"/>
                    <a:gd name="connsiteX35" fmla="*/ 58007 w 96869"/>
                    <a:gd name="connsiteY35" fmla="*/ 14764 h 24098"/>
                    <a:gd name="connsiteX36" fmla="*/ 55245 w 96869"/>
                    <a:gd name="connsiteY36" fmla="*/ 14097 h 24098"/>
                    <a:gd name="connsiteX37" fmla="*/ 55436 w 96869"/>
                    <a:gd name="connsiteY37" fmla="*/ 13145 h 24098"/>
                    <a:gd name="connsiteX38" fmla="*/ 58198 w 96869"/>
                    <a:gd name="connsiteY38" fmla="*/ 13811 h 24098"/>
                    <a:gd name="connsiteX39" fmla="*/ 58007 w 96869"/>
                    <a:gd name="connsiteY39" fmla="*/ 14764 h 24098"/>
                    <a:gd name="connsiteX40" fmla="*/ 52483 w 96869"/>
                    <a:gd name="connsiteY40" fmla="*/ 13430 h 24098"/>
                    <a:gd name="connsiteX41" fmla="*/ 49721 w 96869"/>
                    <a:gd name="connsiteY41" fmla="*/ 12763 h 24098"/>
                    <a:gd name="connsiteX42" fmla="*/ 49911 w 96869"/>
                    <a:gd name="connsiteY42" fmla="*/ 11811 h 24098"/>
                    <a:gd name="connsiteX43" fmla="*/ 52673 w 96869"/>
                    <a:gd name="connsiteY43" fmla="*/ 12478 h 24098"/>
                    <a:gd name="connsiteX44" fmla="*/ 52483 w 96869"/>
                    <a:gd name="connsiteY44" fmla="*/ 13430 h 24098"/>
                    <a:gd name="connsiteX45" fmla="*/ 46958 w 96869"/>
                    <a:gd name="connsiteY45" fmla="*/ 12097 h 24098"/>
                    <a:gd name="connsiteX46" fmla="*/ 44196 w 96869"/>
                    <a:gd name="connsiteY46" fmla="*/ 11430 h 24098"/>
                    <a:gd name="connsiteX47" fmla="*/ 44387 w 96869"/>
                    <a:gd name="connsiteY47" fmla="*/ 10478 h 24098"/>
                    <a:gd name="connsiteX48" fmla="*/ 47149 w 96869"/>
                    <a:gd name="connsiteY48" fmla="*/ 11144 h 24098"/>
                    <a:gd name="connsiteX49" fmla="*/ 46958 w 96869"/>
                    <a:gd name="connsiteY49" fmla="*/ 12097 h 24098"/>
                    <a:gd name="connsiteX50" fmla="*/ 41434 w 96869"/>
                    <a:gd name="connsiteY50" fmla="*/ 10763 h 24098"/>
                    <a:gd name="connsiteX51" fmla="*/ 38671 w 96869"/>
                    <a:gd name="connsiteY51" fmla="*/ 10096 h 24098"/>
                    <a:gd name="connsiteX52" fmla="*/ 38862 w 96869"/>
                    <a:gd name="connsiteY52" fmla="*/ 9144 h 24098"/>
                    <a:gd name="connsiteX53" fmla="*/ 41624 w 96869"/>
                    <a:gd name="connsiteY53" fmla="*/ 9811 h 24098"/>
                    <a:gd name="connsiteX54" fmla="*/ 41434 w 96869"/>
                    <a:gd name="connsiteY54" fmla="*/ 10763 h 24098"/>
                    <a:gd name="connsiteX55" fmla="*/ 35909 w 96869"/>
                    <a:gd name="connsiteY55" fmla="*/ 9430 h 24098"/>
                    <a:gd name="connsiteX56" fmla="*/ 33147 w 96869"/>
                    <a:gd name="connsiteY56" fmla="*/ 8763 h 24098"/>
                    <a:gd name="connsiteX57" fmla="*/ 33338 w 96869"/>
                    <a:gd name="connsiteY57" fmla="*/ 7811 h 24098"/>
                    <a:gd name="connsiteX58" fmla="*/ 36100 w 96869"/>
                    <a:gd name="connsiteY58" fmla="*/ 8477 h 24098"/>
                    <a:gd name="connsiteX59" fmla="*/ 35909 w 96869"/>
                    <a:gd name="connsiteY59" fmla="*/ 9430 h 24098"/>
                    <a:gd name="connsiteX60" fmla="*/ 30385 w 96869"/>
                    <a:gd name="connsiteY60" fmla="*/ 8096 h 24098"/>
                    <a:gd name="connsiteX61" fmla="*/ 27622 w 96869"/>
                    <a:gd name="connsiteY61" fmla="*/ 7429 h 24098"/>
                    <a:gd name="connsiteX62" fmla="*/ 27813 w 96869"/>
                    <a:gd name="connsiteY62" fmla="*/ 6477 h 24098"/>
                    <a:gd name="connsiteX63" fmla="*/ 30575 w 96869"/>
                    <a:gd name="connsiteY63" fmla="*/ 7144 h 24098"/>
                    <a:gd name="connsiteX64" fmla="*/ 30385 w 96869"/>
                    <a:gd name="connsiteY64" fmla="*/ 8096 h 24098"/>
                    <a:gd name="connsiteX65" fmla="*/ 24860 w 96869"/>
                    <a:gd name="connsiteY65" fmla="*/ 6763 h 24098"/>
                    <a:gd name="connsiteX66" fmla="*/ 22098 w 96869"/>
                    <a:gd name="connsiteY66" fmla="*/ 6096 h 24098"/>
                    <a:gd name="connsiteX67" fmla="*/ 22288 w 96869"/>
                    <a:gd name="connsiteY67" fmla="*/ 5239 h 24098"/>
                    <a:gd name="connsiteX68" fmla="*/ 25051 w 96869"/>
                    <a:gd name="connsiteY68" fmla="*/ 5905 h 24098"/>
                    <a:gd name="connsiteX69" fmla="*/ 24765 w 96869"/>
                    <a:gd name="connsiteY69" fmla="*/ 6858 h 24098"/>
                    <a:gd name="connsiteX70" fmla="*/ 19336 w 96869"/>
                    <a:gd name="connsiteY70" fmla="*/ 5524 h 24098"/>
                    <a:gd name="connsiteX71" fmla="*/ 16573 w 96869"/>
                    <a:gd name="connsiteY71" fmla="*/ 4858 h 24098"/>
                    <a:gd name="connsiteX72" fmla="*/ 16859 w 96869"/>
                    <a:gd name="connsiteY72" fmla="*/ 3905 h 24098"/>
                    <a:gd name="connsiteX73" fmla="*/ 19621 w 96869"/>
                    <a:gd name="connsiteY73" fmla="*/ 4572 h 24098"/>
                    <a:gd name="connsiteX74" fmla="*/ 19431 w 96869"/>
                    <a:gd name="connsiteY74" fmla="*/ 5524 h 24098"/>
                    <a:gd name="connsiteX75" fmla="*/ 13811 w 96869"/>
                    <a:gd name="connsiteY75" fmla="*/ 4191 h 24098"/>
                    <a:gd name="connsiteX76" fmla="*/ 11049 w 96869"/>
                    <a:gd name="connsiteY76" fmla="*/ 3524 h 24098"/>
                    <a:gd name="connsiteX77" fmla="*/ 11239 w 96869"/>
                    <a:gd name="connsiteY77" fmla="*/ 2572 h 24098"/>
                    <a:gd name="connsiteX78" fmla="*/ 14002 w 96869"/>
                    <a:gd name="connsiteY78" fmla="*/ 3238 h 24098"/>
                    <a:gd name="connsiteX79" fmla="*/ 13811 w 96869"/>
                    <a:gd name="connsiteY79" fmla="*/ 4191 h 24098"/>
                    <a:gd name="connsiteX80" fmla="*/ 8287 w 96869"/>
                    <a:gd name="connsiteY80" fmla="*/ 2857 h 24098"/>
                    <a:gd name="connsiteX81" fmla="*/ 5524 w 96869"/>
                    <a:gd name="connsiteY81" fmla="*/ 2191 h 24098"/>
                    <a:gd name="connsiteX82" fmla="*/ 5715 w 96869"/>
                    <a:gd name="connsiteY82" fmla="*/ 1238 h 24098"/>
                    <a:gd name="connsiteX83" fmla="*/ 8477 w 96869"/>
                    <a:gd name="connsiteY83" fmla="*/ 1905 h 24098"/>
                    <a:gd name="connsiteX84" fmla="*/ 8287 w 96869"/>
                    <a:gd name="connsiteY84" fmla="*/ 2857 h 24098"/>
                    <a:gd name="connsiteX85" fmla="*/ 2762 w 96869"/>
                    <a:gd name="connsiteY85" fmla="*/ 1524 h 24098"/>
                    <a:gd name="connsiteX86" fmla="*/ 0 w 96869"/>
                    <a:gd name="connsiteY86" fmla="*/ 857 h 24098"/>
                    <a:gd name="connsiteX87" fmla="*/ 190 w 96869"/>
                    <a:gd name="connsiteY87" fmla="*/ 0 h 24098"/>
                    <a:gd name="connsiteX88" fmla="*/ 2953 w 96869"/>
                    <a:gd name="connsiteY88" fmla="*/ 667 h 24098"/>
                    <a:gd name="connsiteX89" fmla="*/ 2762 w 96869"/>
                    <a:gd name="connsiteY89" fmla="*/ 1524 h 24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96869" h="24098">
                      <a:moveTo>
                        <a:pt x="96679" y="24098"/>
                      </a:moveTo>
                      <a:lnTo>
                        <a:pt x="93917" y="23431"/>
                      </a:lnTo>
                      <a:lnTo>
                        <a:pt x="94107" y="22479"/>
                      </a:lnTo>
                      <a:lnTo>
                        <a:pt x="96869" y="23146"/>
                      </a:lnTo>
                      <a:lnTo>
                        <a:pt x="96584" y="24098"/>
                      </a:lnTo>
                      <a:close/>
                      <a:moveTo>
                        <a:pt x="91154" y="22765"/>
                      </a:moveTo>
                      <a:lnTo>
                        <a:pt x="88392" y="22098"/>
                      </a:lnTo>
                      <a:lnTo>
                        <a:pt x="88582" y="21146"/>
                      </a:lnTo>
                      <a:lnTo>
                        <a:pt x="91345" y="21812"/>
                      </a:lnTo>
                      <a:lnTo>
                        <a:pt x="91154" y="22765"/>
                      </a:lnTo>
                      <a:close/>
                      <a:moveTo>
                        <a:pt x="85630" y="21431"/>
                      </a:moveTo>
                      <a:lnTo>
                        <a:pt x="82868" y="20764"/>
                      </a:lnTo>
                      <a:lnTo>
                        <a:pt x="83058" y="19907"/>
                      </a:lnTo>
                      <a:lnTo>
                        <a:pt x="85820" y="20574"/>
                      </a:lnTo>
                      <a:lnTo>
                        <a:pt x="85630" y="21431"/>
                      </a:lnTo>
                      <a:close/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4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764"/>
                      </a:moveTo>
                      <a:lnTo>
                        <a:pt x="71819" y="18097"/>
                      </a:lnTo>
                      <a:lnTo>
                        <a:pt x="72009" y="17145"/>
                      </a:lnTo>
                      <a:lnTo>
                        <a:pt x="74771" y="17812"/>
                      </a:lnTo>
                      <a:lnTo>
                        <a:pt x="74581" y="18669"/>
                      </a:lnTo>
                      <a:close/>
                      <a:moveTo>
                        <a:pt x="69056" y="17431"/>
                      </a:moveTo>
                      <a:lnTo>
                        <a:pt x="66294" y="16764"/>
                      </a:lnTo>
                      <a:lnTo>
                        <a:pt x="66485" y="15812"/>
                      </a:lnTo>
                      <a:lnTo>
                        <a:pt x="69247" y="16478"/>
                      </a:lnTo>
                      <a:lnTo>
                        <a:pt x="69056" y="17431"/>
                      </a:lnTo>
                      <a:close/>
                      <a:moveTo>
                        <a:pt x="63532" y="16097"/>
                      </a:moveTo>
                      <a:lnTo>
                        <a:pt x="60770" y="15430"/>
                      </a:lnTo>
                      <a:lnTo>
                        <a:pt x="60960" y="14478"/>
                      </a:lnTo>
                      <a:lnTo>
                        <a:pt x="63722" y="15145"/>
                      </a:lnTo>
                      <a:lnTo>
                        <a:pt x="63532" y="16002"/>
                      </a:lnTo>
                      <a:close/>
                      <a:moveTo>
                        <a:pt x="58007" y="14764"/>
                      </a:moveTo>
                      <a:lnTo>
                        <a:pt x="55245" y="14097"/>
                      </a:lnTo>
                      <a:lnTo>
                        <a:pt x="55436" y="13145"/>
                      </a:lnTo>
                      <a:lnTo>
                        <a:pt x="58198" y="13811"/>
                      </a:lnTo>
                      <a:lnTo>
                        <a:pt x="58007" y="14764"/>
                      </a:lnTo>
                      <a:close/>
                      <a:moveTo>
                        <a:pt x="52483" y="13430"/>
                      </a:moveTo>
                      <a:lnTo>
                        <a:pt x="49721" y="12763"/>
                      </a:lnTo>
                      <a:lnTo>
                        <a:pt x="49911" y="11811"/>
                      </a:lnTo>
                      <a:lnTo>
                        <a:pt x="52673" y="12478"/>
                      </a:lnTo>
                      <a:lnTo>
                        <a:pt x="52483" y="13430"/>
                      </a:lnTo>
                      <a:close/>
                      <a:moveTo>
                        <a:pt x="46958" y="12097"/>
                      </a:moveTo>
                      <a:lnTo>
                        <a:pt x="44196" y="11430"/>
                      </a:lnTo>
                      <a:lnTo>
                        <a:pt x="44387" y="10478"/>
                      </a:lnTo>
                      <a:lnTo>
                        <a:pt x="47149" y="11144"/>
                      </a:lnTo>
                      <a:lnTo>
                        <a:pt x="46958" y="12097"/>
                      </a:lnTo>
                      <a:close/>
                      <a:moveTo>
                        <a:pt x="41434" y="10763"/>
                      </a:moveTo>
                      <a:lnTo>
                        <a:pt x="38671" y="10096"/>
                      </a:lnTo>
                      <a:lnTo>
                        <a:pt x="38862" y="9144"/>
                      </a:lnTo>
                      <a:lnTo>
                        <a:pt x="41624" y="9811"/>
                      </a:lnTo>
                      <a:lnTo>
                        <a:pt x="41434" y="10763"/>
                      </a:lnTo>
                      <a:close/>
                      <a:moveTo>
                        <a:pt x="35909" y="9430"/>
                      </a:moveTo>
                      <a:lnTo>
                        <a:pt x="33147" y="8763"/>
                      </a:lnTo>
                      <a:lnTo>
                        <a:pt x="33338" y="7811"/>
                      </a:lnTo>
                      <a:lnTo>
                        <a:pt x="36100" y="8477"/>
                      </a:lnTo>
                      <a:lnTo>
                        <a:pt x="35909" y="9430"/>
                      </a:lnTo>
                      <a:close/>
                      <a:moveTo>
                        <a:pt x="30385" y="8096"/>
                      </a:moveTo>
                      <a:lnTo>
                        <a:pt x="27622" y="7429"/>
                      </a:lnTo>
                      <a:lnTo>
                        <a:pt x="27813" y="6477"/>
                      </a:lnTo>
                      <a:lnTo>
                        <a:pt x="30575" y="7144"/>
                      </a:lnTo>
                      <a:lnTo>
                        <a:pt x="30385" y="8096"/>
                      </a:lnTo>
                      <a:close/>
                      <a:moveTo>
                        <a:pt x="24860" y="6763"/>
                      </a:moveTo>
                      <a:lnTo>
                        <a:pt x="22098" y="6096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765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859" y="3905"/>
                      </a:lnTo>
                      <a:lnTo>
                        <a:pt x="19621" y="4572"/>
                      </a:lnTo>
                      <a:lnTo>
                        <a:pt x="19431" y="5524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524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3" name="Freeform: Shape 342">
                  <a:extLst>
                    <a:ext uri="{FF2B5EF4-FFF2-40B4-BE49-F238E27FC236}">
                      <a16:creationId xmlns:a16="http://schemas.microsoft.com/office/drawing/2014/main" id="{B57A2D53-5118-D089-8C6A-B2DF73C417E9}"/>
                    </a:ext>
                  </a:extLst>
                </p:cNvPr>
                <p:cNvSpPr/>
                <p:nvPr/>
              </p:nvSpPr>
              <p:spPr>
                <a:xfrm>
                  <a:off x="7825072" y="5164740"/>
                  <a:ext cx="91344" cy="22955"/>
                </a:xfrm>
                <a:custGeom>
                  <a:avLst/>
                  <a:gdLst>
                    <a:gd name="connsiteX0" fmla="*/ 91154 w 91344"/>
                    <a:gd name="connsiteY0" fmla="*/ 22955 h 22955"/>
                    <a:gd name="connsiteX1" fmla="*/ 88392 w 91344"/>
                    <a:gd name="connsiteY1" fmla="*/ 22288 h 22955"/>
                    <a:gd name="connsiteX2" fmla="*/ 88582 w 91344"/>
                    <a:gd name="connsiteY2" fmla="*/ 21336 h 22955"/>
                    <a:gd name="connsiteX3" fmla="*/ 91345 w 91344"/>
                    <a:gd name="connsiteY3" fmla="*/ 22003 h 22955"/>
                    <a:gd name="connsiteX4" fmla="*/ 91154 w 91344"/>
                    <a:gd name="connsiteY4" fmla="*/ 22955 h 22955"/>
                    <a:gd name="connsiteX5" fmla="*/ 85630 w 91344"/>
                    <a:gd name="connsiteY5" fmla="*/ 21622 h 22955"/>
                    <a:gd name="connsiteX6" fmla="*/ 82868 w 91344"/>
                    <a:gd name="connsiteY6" fmla="*/ 20955 h 22955"/>
                    <a:gd name="connsiteX7" fmla="*/ 83058 w 91344"/>
                    <a:gd name="connsiteY7" fmla="*/ 20002 h 22955"/>
                    <a:gd name="connsiteX8" fmla="*/ 85820 w 91344"/>
                    <a:gd name="connsiteY8" fmla="*/ 20669 h 22955"/>
                    <a:gd name="connsiteX9" fmla="*/ 85630 w 91344"/>
                    <a:gd name="connsiteY9" fmla="*/ 21526 h 22955"/>
                    <a:gd name="connsiteX10" fmla="*/ 80105 w 91344"/>
                    <a:gd name="connsiteY10" fmla="*/ 20288 h 22955"/>
                    <a:gd name="connsiteX11" fmla="*/ 77343 w 91344"/>
                    <a:gd name="connsiteY11" fmla="*/ 19621 h 22955"/>
                    <a:gd name="connsiteX12" fmla="*/ 77629 w 91344"/>
                    <a:gd name="connsiteY12" fmla="*/ 18669 h 22955"/>
                    <a:gd name="connsiteX13" fmla="*/ 80391 w 91344"/>
                    <a:gd name="connsiteY13" fmla="*/ 19336 h 22955"/>
                    <a:gd name="connsiteX14" fmla="*/ 80201 w 91344"/>
                    <a:gd name="connsiteY14" fmla="*/ 20288 h 22955"/>
                    <a:gd name="connsiteX15" fmla="*/ 74581 w 91344"/>
                    <a:gd name="connsiteY15" fmla="*/ 18955 h 22955"/>
                    <a:gd name="connsiteX16" fmla="*/ 71819 w 91344"/>
                    <a:gd name="connsiteY16" fmla="*/ 18288 h 22955"/>
                    <a:gd name="connsiteX17" fmla="*/ 72009 w 91344"/>
                    <a:gd name="connsiteY17" fmla="*/ 17335 h 22955"/>
                    <a:gd name="connsiteX18" fmla="*/ 74771 w 91344"/>
                    <a:gd name="connsiteY18" fmla="*/ 18002 h 22955"/>
                    <a:gd name="connsiteX19" fmla="*/ 74581 w 91344"/>
                    <a:gd name="connsiteY19" fmla="*/ 18955 h 22955"/>
                    <a:gd name="connsiteX20" fmla="*/ 69056 w 91344"/>
                    <a:gd name="connsiteY20" fmla="*/ 17621 h 22955"/>
                    <a:gd name="connsiteX21" fmla="*/ 66294 w 91344"/>
                    <a:gd name="connsiteY21" fmla="*/ 16954 h 22955"/>
                    <a:gd name="connsiteX22" fmla="*/ 66485 w 91344"/>
                    <a:gd name="connsiteY22" fmla="*/ 16002 h 22955"/>
                    <a:gd name="connsiteX23" fmla="*/ 69247 w 91344"/>
                    <a:gd name="connsiteY23" fmla="*/ 16669 h 22955"/>
                    <a:gd name="connsiteX24" fmla="*/ 69056 w 91344"/>
                    <a:gd name="connsiteY24" fmla="*/ 17526 h 22955"/>
                    <a:gd name="connsiteX25" fmla="*/ 63532 w 91344"/>
                    <a:gd name="connsiteY25" fmla="*/ 16288 h 22955"/>
                    <a:gd name="connsiteX26" fmla="*/ 60770 w 91344"/>
                    <a:gd name="connsiteY26" fmla="*/ 15621 h 22955"/>
                    <a:gd name="connsiteX27" fmla="*/ 60960 w 91344"/>
                    <a:gd name="connsiteY27" fmla="*/ 14668 h 22955"/>
                    <a:gd name="connsiteX28" fmla="*/ 63722 w 91344"/>
                    <a:gd name="connsiteY28" fmla="*/ 15335 h 22955"/>
                    <a:gd name="connsiteX29" fmla="*/ 63532 w 91344"/>
                    <a:gd name="connsiteY29" fmla="*/ 16288 h 22955"/>
                    <a:gd name="connsiteX30" fmla="*/ 58007 w 91344"/>
                    <a:gd name="connsiteY30" fmla="*/ 14954 h 22955"/>
                    <a:gd name="connsiteX31" fmla="*/ 55245 w 91344"/>
                    <a:gd name="connsiteY31" fmla="*/ 14288 h 22955"/>
                    <a:gd name="connsiteX32" fmla="*/ 55436 w 91344"/>
                    <a:gd name="connsiteY32" fmla="*/ 13430 h 22955"/>
                    <a:gd name="connsiteX33" fmla="*/ 58198 w 91344"/>
                    <a:gd name="connsiteY33" fmla="*/ 14097 h 22955"/>
                    <a:gd name="connsiteX34" fmla="*/ 58007 w 91344"/>
                    <a:gd name="connsiteY34" fmla="*/ 14954 h 22955"/>
                    <a:gd name="connsiteX35" fmla="*/ 52483 w 91344"/>
                    <a:gd name="connsiteY35" fmla="*/ 13621 h 22955"/>
                    <a:gd name="connsiteX36" fmla="*/ 49721 w 91344"/>
                    <a:gd name="connsiteY36" fmla="*/ 12954 h 22955"/>
                    <a:gd name="connsiteX37" fmla="*/ 49911 w 91344"/>
                    <a:gd name="connsiteY37" fmla="*/ 12001 h 22955"/>
                    <a:gd name="connsiteX38" fmla="*/ 52673 w 91344"/>
                    <a:gd name="connsiteY38" fmla="*/ 12668 h 22955"/>
                    <a:gd name="connsiteX39" fmla="*/ 52483 w 91344"/>
                    <a:gd name="connsiteY39" fmla="*/ 13621 h 22955"/>
                    <a:gd name="connsiteX40" fmla="*/ 46958 w 91344"/>
                    <a:gd name="connsiteY40" fmla="*/ 12287 h 22955"/>
                    <a:gd name="connsiteX41" fmla="*/ 44196 w 91344"/>
                    <a:gd name="connsiteY41" fmla="*/ 11621 h 22955"/>
                    <a:gd name="connsiteX42" fmla="*/ 44387 w 91344"/>
                    <a:gd name="connsiteY42" fmla="*/ 10668 h 22955"/>
                    <a:gd name="connsiteX43" fmla="*/ 47149 w 91344"/>
                    <a:gd name="connsiteY43" fmla="*/ 11335 h 22955"/>
                    <a:gd name="connsiteX44" fmla="*/ 46958 w 91344"/>
                    <a:gd name="connsiteY44" fmla="*/ 12287 h 22955"/>
                    <a:gd name="connsiteX45" fmla="*/ 41434 w 91344"/>
                    <a:gd name="connsiteY45" fmla="*/ 10954 h 22955"/>
                    <a:gd name="connsiteX46" fmla="*/ 38671 w 91344"/>
                    <a:gd name="connsiteY46" fmla="*/ 10287 h 22955"/>
                    <a:gd name="connsiteX47" fmla="*/ 38862 w 91344"/>
                    <a:gd name="connsiteY47" fmla="*/ 9334 h 22955"/>
                    <a:gd name="connsiteX48" fmla="*/ 41624 w 91344"/>
                    <a:gd name="connsiteY48" fmla="*/ 10001 h 22955"/>
                    <a:gd name="connsiteX49" fmla="*/ 41434 w 91344"/>
                    <a:gd name="connsiteY49" fmla="*/ 10858 h 22955"/>
                    <a:gd name="connsiteX50" fmla="*/ 35909 w 91344"/>
                    <a:gd name="connsiteY50" fmla="*/ 9620 h 22955"/>
                    <a:gd name="connsiteX51" fmla="*/ 33147 w 91344"/>
                    <a:gd name="connsiteY51" fmla="*/ 8954 h 22955"/>
                    <a:gd name="connsiteX52" fmla="*/ 33338 w 91344"/>
                    <a:gd name="connsiteY52" fmla="*/ 8096 h 22955"/>
                    <a:gd name="connsiteX53" fmla="*/ 36100 w 91344"/>
                    <a:gd name="connsiteY53" fmla="*/ 8763 h 22955"/>
                    <a:gd name="connsiteX54" fmla="*/ 35909 w 91344"/>
                    <a:gd name="connsiteY54" fmla="*/ 9715 h 22955"/>
                    <a:gd name="connsiteX55" fmla="*/ 30385 w 91344"/>
                    <a:gd name="connsiteY55" fmla="*/ 8287 h 22955"/>
                    <a:gd name="connsiteX56" fmla="*/ 27622 w 91344"/>
                    <a:gd name="connsiteY56" fmla="*/ 7620 h 22955"/>
                    <a:gd name="connsiteX57" fmla="*/ 27813 w 91344"/>
                    <a:gd name="connsiteY57" fmla="*/ 6667 h 22955"/>
                    <a:gd name="connsiteX58" fmla="*/ 30575 w 91344"/>
                    <a:gd name="connsiteY58" fmla="*/ 7334 h 22955"/>
                    <a:gd name="connsiteX59" fmla="*/ 30385 w 91344"/>
                    <a:gd name="connsiteY59" fmla="*/ 8191 h 22955"/>
                    <a:gd name="connsiteX60" fmla="*/ 24860 w 91344"/>
                    <a:gd name="connsiteY60" fmla="*/ 6953 h 22955"/>
                    <a:gd name="connsiteX61" fmla="*/ 22098 w 91344"/>
                    <a:gd name="connsiteY61" fmla="*/ 6287 h 22955"/>
                    <a:gd name="connsiteX62" fmla="*/ 22288 w 91344"/>
                    <a:gd name="connsiteY62" fmla="*/ 5429 h 22955"/>
                    <a:gd name="connsiteX63" fmla="*/ 25051 w 91344"/>
                    <a:gd name="connsiteY63" fmla="*/ 6096 h 22955"/>
                    <a:gd name="connsiteX64" fmla="*/ 24765 w 91344"/>
                    <a:gd name="connsiteY64" fmla="*/ 7048 h 22955"/>
                    <a:gd name="connsiteX65" fmla="*/ 19336 w 91344"/>
                    <a:gd name="connsiteY65" fmla="*/ 5620 h 22955"/>
                    <a:gd name="connsiteX66" fmla="*/ 16573 w 91344"/>
                    <a:gd name="connsiteY66" fmla="*/ 4953 h 22955"/>
                    <a:gd name="connsiteX67" fmla="*/ 16859 w 91344"/>
                    <a:gd name="connsiteY67" fmla="*/ 4000 h 22955"/>
                    <a:gd name="connsiteX68" fmla="*/ 19621 w 91344"/>
                    <a:gd name="connsiteY68" fmla="*/ 4667 h 22955"/>
                    <a:gd name="connsiteX69" fmla="*/ 19431 w 91344"/>
                    <a:gd name="connsiteY69" fmla="*/ 5620 h 22955"/>
                    <a:gd name="connsiteX70" fmla="*/ 13811 w 91344"/>
                    <a:gd name="connsiteY70" fmla="*/ 4286 h 22955"/>
                    <a:gd name="connsiteX71" fmla="*/ 11049 w 91344"/>
                    <a:gd name="connsiteY71" fmla="*/ 3619 h 22955"/>
                    <a:gd name="connsiteX72" fmla="*/ 11239 w 91344"/>
                    <a:gd name="connsiteY72" fmla="*/ 2667 h 22955"/>
                    <a:gd name="connsiteX73" fmla="*/ 14002 w 91344"/>
                    <a:gd name="connsiteY73" fmla="*/ 3334 h 22955"/>
                    <a:gd name="connsiteX74" fmla="*/ 13811 w 91344"/>
                    <a:gd name="connsiteY74" fmla="*/ 4286 h 22955"/>
                    <a:gd name="connsiteX75" fmla="*/ 8287 w 91344"/>
                    <a:gd name="connsiteY75" fmla="*/ 2953 h 22955"/>
                    <a:gd name="connsiteX76" fmla="*/ 5524 w 91344"/>
                    <a:gd name="connsiteY76" fmla="*/ 2286 h 22955"/>
                    <a:gd name="connsiteX77" fmla="*/ 5715 w 91344"/>
                    <a:gd name="connsiteY77" fmla="*/ 1429 h 22955"/>
                    <a:gd name="connsiteX78" fmla="*/ 8477 w 91344"/>
                    <a:gd name="connsiteY78" fmla="*/ 2096 h 22955"/>
                    <a:gd name="connsiteX79" fmla="*/ 8287 w 91344"/>
                    <a:gd name="connsiteY79" fmla="*/ 3048 h 22955"/>
                    <a:gd name="connsiteX80" fmla="*/ 2762 w 91344"/>
                    <a:gd name="connsiteY80" fmla="*/ 1619 h 22955"/>
                    <a:gd name="connsiteX81" fmla="*/ 0 w 91344"/>
                    <a:gd name="connsiteY81" fmla="*/ 952 h 22955"/>
                    <a:gd name="connsiteX82" fmla="*/ 286 w 91344"/>
                    <a:gd name="connsiteY82" fmla="*/ 0 h 22955"/>
                    <a:gd name="connsiteX83" fmla="*/ 3048 w 91344"/>
                    <a:gd name="connsiteY83" fmla="*/ 667 h 22955"/>
                    <a:gd name="connsiteX84" fmla="*/ 2857 w 91344"/>
                    <a:gd name="connsiteY84" fmla="*/ 1619 h 22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91344" h="22955">
                      <a:moveTo>
                        <a:pt x="91154" y="22955"/>
                      </a:moveTo>
                      <a:lnTo>
                        <a:pt x="88392" y="22288"/>
                      </a:lnTo>
                      <a:lnTo>
                        <a:pt x="88582" y="21336"/>
                      </a:lnTo>
                      <a:lnTo>
                        <a:pt x="91345" y="22003"/>
                      </a:lnTo>
                      <a:lnTo>
                        <a:pt x="91154" y="22955"/>
                      </a:lnTo>
                      <a:close/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058" y="20002"/>
                      </a:lnTo>
                      <a:lnTo>
                        <a:pt x="85820" y="20669"/>
                      </a:lnTo>
                      <a:lnTo>
                        <a:pt x="85630" y="21526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629" y="18669"/>
                      </a:lnTo>
                      <a:lnTo>
                        <a:pt x="80391" y="19336"/>
                      </a:lnTo>
                      <a:lnTo>
                        <a:pt x="80201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335"/>
                      </a:lnTo>
                      <a:lnTo>
                        <a:pt x="74771" y="18002"/>
                      </a:lnTo>
                      <a:lnTo>
                        <a:pt x="74581" y="18955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526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8"/>
                      </a:lnTo>
                      <a:lnTo>
                        <a:pt x="63722" y="15335"/>
                      </a:lnTo>
                      <a:lnTo>
                        <a:pt x="63532" y="16288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430"/>
                      </a:lnTo>
                      <a:lnTo>
                        <a:pt x="58198" y="14097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01"/>
                      </a:lnTo>
                      <a:lnTo>
                        <a:pt x="52673" y="12668"/>
                      </a:lnTo>
                      <a:lnTo>
                        <a:pt x="52483" y="13621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4"/>
                      </a:lnTo>
                      <a:lnTo>
                        <a:pt x="41624" y="10001"/>
                      </a:lnTo>
                      <a:lnTo>
                        <a:pt x="41434" y="10858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5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7"/>
                      </a:lnTo>
                      <a:lnTo>
                        <a:pt x="30575" y="7334"/>
                      </a:lnTo>
                      <a:lnTo>
                        <a:pt x="30385" y="8191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429"/>
                      </a:lnTo>
                      <a:lnTo>
                        <a:pt x="25051" y="6096"/>
                      </a:lnTo>
                      <a:lnTo>
                        <a:pt x="24765" y="7048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859" y="4000"/>
                      </a:lnTo>
                      <a:lnTo>
                        <a:pt x="19621" y="4667"/>
                      </a:lnTo>
                      <a:lnTo>
                        <a:pt x="19431" y="5620"/>
                      </a:lnTo>
                      <a:close/>
                      <a:moveTo>
                        <a:pt x="13811" y="4286"/>
                      </a:moveTo>
                      <a:lnTo>
                        <a:pt x="11049" y="3619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429"/>
                      </a:lnTo>
                      <a:lnTo>
                        <a:pt x="8477" y="2096"/>
                      </a:lnTo>
                      <a:lnTo>
                        <a:pt x="8287" y="3048"/>
                      </a:lnTo>
                      <a:close/>
                      <a:moveTo>
                        <a:pt x="2762" y="1619"/>
                      </a:moveTo>
                      <a:lnTo>
                        <a:pt x="0" y="952"/>
                      </a:lnTo>
                      <a:lnTo>
                        <a:pt x="286" y="0"/>
                      </a:lnTo>
                      <a:lnTo>
                        <a:pt x="3048" y="667"/>
                      </a:lnTo>
                      <a:lnTo>
                        <a:pt x="2857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B0AD3978-7006-993E-CBE9-315DC9D5C4FA}"/>
                    </a:ext>
                  </a:extLst>
                </p:cNvPr>
                <p:cNvSpPr/>
                <p:nvPr/>
              </p:nvSpPr>
              <p:spPr>
                <a:xfrm>
                  <a:off x="7824787" y="5174075"/>
                  <a:ext cx="85915" cy="21621"/>
                </a:xfrm>
                <a:custGeom>
                  <a:avLst/>
                  <a:gdLst>
                    <a:gd name="connsiteX0" fmla="*/ 85630 w 85915"/>
                    <a:gd name="connsiteY0" fmla="*/ 21622 h 21621"/>
                    <a:gd name="connsiteX1" fmla="*/ 82868 w 85915"/>
                    <a:gd name="connsiteY1" fmla="*/ 20955 h 21621"/>
                    <a:gd name="connsiteX2" fmla="*/ 83153 w 85915"/>
                    <a:gd name="connsiteY2" fmla="*/ 20003 h 21621"/>
                    <a:gd name="connsiteX3" fmla="*/ 85915 w 85915"/>
                    <a:gd name="connsiteY3" fmla="*/ 20669 h 21621"/>
                    <a:gd name="connsiteX4" fmla="*/ 85725 w 85915"/>
                    <a:gd name="connsiteY4" fmla="*/ 21622 h 21621"/>
                    <a:gd name="connsiteX5" fmla="*/ 80105 w 85915"/>
                    <a:gd name="connsiteY5" fmla="*/ 20288 h 21621"/>
                    <a:gd name="connsiteX6" fmla="*/ 77343 w 85915"/>
                    <a:gd name="connsiteY6" fmla="*/ 19621 h 21621"/>
                    <a:gd name="connsiteX7" fmla="*/ 77534 w 85915"/>
                    <a:gd name="connsiteY7" fmla="*/ 18669 h 21621"/>
                    <a:gd name="connsiteX8" fmla="*/ 80296 w 85915"/>
                    <a:gd name="connsiteY8" fmla="*/ 19336 h 21621"/>
                    <a:gd name="connsiteX9" fmla="*/ 80105 w 85915"/>
                    <a:gd name="connsiteY9" fmla="*/ 20288 h 21621"/>
                    <a:gd name="connsiteX10" fmla="*/ 74581 w 85915"/>
                    <a:gd name="connsiteY10" fmla="*/ 18955 h 21621"/>
                    <a:gd name="connsiteX11" fmla="*/ 71819 w 85915"/>
                    <a:gd name="connsiteY11" fmla="*/ 18288 h 21621"/>
                    <a:gd name="connsiteX12" fmla="*/ 72009 w 85915"/>
                    <a:gd name="connsiteY12" fmla="*/ 17431 h 21621"/>
                    <a:gd name="connsiteX13" fmla="*/ 74771 w 85915"/>
                    <a:gd name="connsiteY13" fmla="*/ 18097 h 21621"/>
                    <a:gd name="connsiteX14" fmla="*/ 74581 w 85915"/>
                    <a:gd name="connsiteY14" fmla="*/ 19050 h 21621"/>
                    <a:gd name="connsiteX15" fmla="*/ 69056 w 85915"/>
                    <a:gd name="connsiteY15" fmla="*/ 17621 h 21621"/>
                    <a:gd name="connsiteX16" fmla="*/ 66294 w 85915"/>
                    <a:gd name="connsiteY16" fmla="*/ 16954 h 21621"/>
                    <a:gd name="connsiteX17" fmla="*/ 66485 w 85915"/>
                    <a:gd name="connsiteY17" fmla="*/ 16002 h 21621"/>
                    <a:gd name="connsiteX18" fmla="*/ 69247 w 85915"/>
                    <a:gd name="connsiteY18" fmla="*/ 16669 h 21621"/>
                    <a:gd name="connsiteX19" fmla="*/ 69056 w 85915"/>
                    <a:gd name="connsiteY19" fmla="*/ 17621 h 21621"/>
                    <a:gd name="connsiteX20" fmla="*/ 63532 w 85915"/>
                    <a:gd name="connsiteY20" fmla="*/ 16288 h 21621"/>
                    <a:gd name="connsiteX21" fmla="*/ 60770 w 85915"/>
                    <a:gd name="connsiteY21" fmla="*/ 15621 h 21621"/>
                    <a:gd name="connsiteX22" fmla="*/ 60960 w 85915"/>
                    <a:gd name="connsiteY22" fmla="*/ 14669 h 21621"/>
                    <a:gd name="connsiteX23" fmla="*/ 63722 w 85915"/>
                    <a:gd name="connsiteY23" fmla="*/ 15335 h 21621"/>
                    <a:gd name="connsiteX24" fmla="*/ 63532 w 85915"/>
                    <a:gd name="connsiteY24" fmla="*/ 16193 h 21621"/>
                    <a:gd name="connsiteX25" fmla="*/ 58007 w 85915"/>
                    <a:gd name="connsiteY25" fmla="*/ 14954 h 21621"/>
                    <a:gd name="connsiteX26" fmla="*/ 55245 w 85915"/>
                    <a:gd name="connsiteY26" fmla="*/ 14288 h 21621"/>
                    <a:gd name="connsiteX27" fmla="*/ 55436 w 85915"/>
                    <a:gd name="connsiteY27" fmla="*/ 13335 h 21621"/>
                    <a:gd name="connsiteX28" fmla="*/ 58198 w 85915"/>
                    <a:gd name="connsiteY28" fmla="*/ 14002 h 21621"/>
                    <a:gd name="connsiteX29" fmla="*/ 58007 w 85915"/>
                    <a:gd name="connsiteY29" fmla="*/ 14954 h 21621"/>
                    <a:gd name="connsiteX30" fmla="*/ 52483 w 85915"/>
                    <a:gd name="connsiteY30" fmla="*/ 13621 h 21621"/>
                    <a:gd name="connsiteX31" fmla="*/ 49721 w 85915"/>
                    <a:gd name="connsiteY31" fmla="*/ 12954 h 21621"/>
                    <a:gd name="connsiteX32" fmla="*/ 49911 w 85915"/>
                    <a:gd name="connsiteY32" fmla="*/ 12097 h 21621"/>
                    <a:gd name="connsiteX33" fmla="*/ 52673 w 85915"/>
                    <a:gd name="connsiteY33" fmla="*/ 12763 h 21621"/>
                    <a:gd name="connsiteX34" fmla="*/ 52483 w 85915"/>
                    <a:gd name="connsiteY34" fmla="*/ 13716 h 21621"/>
                    <a:gd name="connsiteX35" fmla="*/ 46958 w 85915"/>
                    <a:gd name="connsiteY35" fmla="*/ 12287 h 21621"/>
                    <a:gd name="connsiteX36" fmla="*/ 44196 w 85915"/>
                    <a:gd name="connsiteY36" fmla="*/ 11621 h 21621"/>
                    <a:gd name="connsiteX37" fmla="*/ 44387 w 85915"/>
                    <a:gd name="connsiteY37" fmla="*/ 10668 h 21621"/>
                    <a:gd name="connsiteX38" fmla="*/ 47149 w 85915"/>
                    <a:gd name="connsiteY38" fmla="*/ 11335 h 21621"/>
                    <a:gd name="connsiteX39" fmla="*/ 46958 w 85915"/>
                    <a:gd name="connsiteY39" fmla="*/ 12287 h 21621"/>
                    <a:gd name="connsiteX40" fmla="*/ 41434 w 85915"/>
                    <a:gd name="connsiteY40" fmla="*/ 10954 h 21621"/>
                    <a:gd name="connsiteX41" fmla="*/ 38671 w 85915"/>
                    <a:gd name="connsiteY41" fmla="*/ 10287 h 21621"/>
                    <a:gd name="connsiteX42" fmla="*/ 38862 w 85915"/>
                    <a:gd name="connsiteY42" fmla="*/ 9335 h 21621"/>
                    <a:gd name="connsiteX43" fmla="*/ 41624 w 85915"/>
                    <a:gd name="connsiteY43" fmla="*/ 10001 h 21621"/>
                    <a:gd name="connsiteX44" fmla="*/ 41434 w 85915"/>
                    <a:gd name="connsiteY44" fmla="*/ 10859 h 21621"/>
                    <a:gd name="connsiteX45" fmla="*/ 35909 w 85915"/>
                    <a:gd name="connsiteY45" fmla="*/ 9620 h 21621"/>
                    <a:gd name="connsiteX46" fmla="*/ 33147 w 85915"/>
                    <a:gd name="connsiteY46" fmla="*/ 8954 h 21621"/>
                    <a:gd name="connsiteX47" fmla="*/ 33338 w 85915"/>
                    <a:gd name="connsiteY47" fmla="*/ 8096 h 21621"/>
                    <a:gd name="connsiteX48" fmla="*/ 36100 w 85915"/>
                    <a:gd name="connsiteY48" fmla="*/ 8763 h 21621"/>
                    <a:gd name="connsiteX49" fmla="*/ 35909 w 85915"/>
                    <a:gd name="connsiteY49" fmla="*/ 9716 h 21621"/>
                    <a:gd name="connsiteX50" fmla="*/ 30385 w 85915"/>
                    <a:gd name="connsiteY50" fmla="*/ 8287 h 21621"/>
                    <a:gd name="connsiteX51" fmla="*/ 27622 w 85915"/>
                    <a:gd name="connsiteY51" fmla="*/ 7620 h 21621"/>
                    <a:gd name="connsiteX52" fmla="*/ 27813 w 85915"/>
                    <a:gd name="connsiteY52" fmla="*/ 6668 h 21621"/>
                    <a:gd name="connsiteX53" fmla="*/ 30575 w 85915"/>
                    <a:gd name="connsiteY53" fmla="*/ 7334 h 21621"/>
                    <a:gd name="connsiteX54" fmla="*/ 30385 w 85915"/>
                    <a:gd name="connsiteY54" fmla="*/ 8287 h 21621"/>
                    <a:gd name="connsiteX55" fmla="*/ 24860 w 85915"/>
                    <a:gd name="connsiteY55" fmla="*/ 6953 h 21621"/>
                    <a:gd name="connsiteX56" fmla="*/ 22098 w 85915"/>
                    <a:gd name="connsiteY56" fmla="*/ 6287 h 21621"/>
                    <a:gd name="connsiteX57" fmla="*/ 22288 w 85915"/>
                    <a:gd name="connsiteY57" fmla="*/ 5334 h 21621"/>
                    <a:gd name="connsiteX58" fmla="*/ 25051 w 85915"/>
                    <a:gd name="connsiteY58" fmla="*/ 6001 h 21621"/>
                    <a:gd name="connsiteX59" fmla="*/ 24860 w 85915"/>
                    <a:gd name="connsiteY59" fmla="*/ 6953 h 21621"/>
                    <a:gd name="connsiteX60" fmla="*/ 19336 w 85915"/>
                    <a:gd name="connsiteY60" fmla="*/ 5620 h 21621"/>
                    <a:gd name="connsiteX61" fmla="*/ 16573 w 85915"/>
                    <a:gd name="connsiteY61" fmla="*/ 4953 h 21621"/>
                    <a:gd name="connsiteX62" fmla="*/ 16764 w 85915"/>
                    <a:gd name="connsiteY62" fmla="*/ 4001 h 21621"/>
                    <a:gd name="connsiteX63" fmla="*/ 19526 w 85915"/>
                    <a:gd name="connsiteY63" fmla="*/ 4667 h 21621"/>
                    <a:gd name="connsiteX64" fmla="*/ 19336 w 85915"/>
                    <a:gd name="connsiteY64" fmla="*/ 5620 h 21621"/>
                    <a:gd name="connsiteX65" fmla="*/ 13811 w 85915"/>
                    <a:gd name="connsiteY65" fmla="*/ 4286 h 21621"/>
                    <a:gd name="connsiteX66" fmla="*/ 11049 w 85915"/>
                    <a:gd name="connsiteY66" fmla="*/ 3620 h 21621"/>
                    <a:gd name="connsiteX67" fmla="*/ 11239 w 85915"/>
                    <a:gd name="connsiteY67" fmla="*/ 2667 h 21621"/>
                    <a:gd name="connsiteX68" fmla="*/ 14002 w 85915"/>
                    <a:gd name="connsiteY68" fmla="*/ 3334 h 21621"/>
                    <a:gd name="connsiteX69" fmla="*/ 13811 w 85915"/>
                    <a:gd name="connsiteY69" fmla="*/ 4286 h 21621"/>
                    <a:gd name="connsiteX70" fmla="*/ 8287 w 85915"/>
                    <a:gd name="connsiteY70" fmla="*/ 2953 h 21621"/>
                    <a:gd name="connsiteX71" fmla="*/ 5524 w 85915"/>
                    <a:gd name="connsiteY71" fmla="*/ 2286 h 21621"/>
                    <a:gd name="connsiteX72" fmla="*/ 5715 w 85915"/>
                    <a:gd name="connsiteY72" fmla="*/ 1334 h 21621"/>
                    <a:gd name="connsiteX73" fmla="*/ 8477 w 85915"/>
                    <a:gd name="connsiteY73" fmla="*/ 2000 h 21621"/>
                    <a:gd name="connsiteX74" fmla="*/ 8287 w 85915"/>
                    <a:gd name="connsiteY74" fmla="*/ 2953 h 21621"/>
                    <a:gd name="connsiteX75" fmla="*/ 2762 w 85915"/>
                    <a:gd name="connsiteY75" fmla="*/ 1619 h 21621"/>
                    <a:gd name="connsiteX76" fmla="*/ 0 w 85915"/>
                    <a:gd name="connsiteY76" fmla="*/ 953 h 21621"/>
                    <a:gd name="connsiteX77" fmla="*/ 190 w 85915"/>
                    <a:gd name="connsiteY77" fmla="*/ 0 h 21621"/>
                    <a:gd name="connsiteX78" fmla="*/ 2953 w 85915"/>
                    <a:gd name="connsiteY78" fmla="*/ 667 h 21621"/>
                    <a:gd name="connsiteX79" fmla="*/ 2762 w 85915"/>
                    <a:gd name="connsiteY79" fmla="*/ 1619 h 2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5915" h="21621"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153" y="20003"/>
                      </a:lnTo>
                      <a:lnTo>
                        <a:pt x="85915" y="20669"/>
                      </a:lnTo>
                      <a:lnTo>
                        <a:pt x="85725" y="21622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534" y="18669"/>
                      </a:lnTo>
                      <a:lnTo>
                        <a:pt x="80296" y="19336"/>
                      </a:lnTo>
                      <a:lnTo>
                        <a:pt x="80105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431"/>
                      </a:lnTo>
                      <a:lnTo>
                        <a:pt x="74771" y="18097"/>
                      </a:lnTo>
                      <a:lnTo>
                        <a:pt x="74581" y="1905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335"/>
                      </a:lnTo>
                      <a:lnTo>
                        <a:pt x="58198" y="14002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5"/>
                      </a:lnTo>
                      <a:lnTo>
                        <a:pt x="41624" y="10001"/>
                      </a:lnTo>
                      <a:lnTo>
                        <a:pt x="41434" y="1085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6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8"/>
                      </a:lnTo>
                      <a:lnTo>
                        <a:pt x="30575" y="7334"/>
                      </a:lnTo>
                      <a:lnTo>
                        <a:pt x="30385" y="8287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09A793A8-F68C-E308-72D7-ABA53CE45DC7}"/>
                    </a:ext>
                  </a:extLst>
                </p:cNvPr>
                <p:cNvSpPr/>
                <p:nvPr/>
              </p:nvSpPr>
              <p:spPr>
                <a:xfrm>
                  <a:off x="7823739" y="5185505"/>
                  <a:ext cx="80295" cy="20097"/>
                </a:xfrm>
                <a:custGeom>
                  <a:avLst/>
                  <a:gdLst>
                    <a:gd name="connsiteX0" fmla="*/ 80105 w 80295"/>
                    <a:gd name="connsiteY0" fmla="*/ 20098 h 20097"/>
                    <a:gd name="connsiteX1" fmla="*/ 77343 w 80295"/>
                    <a:gd name="connsiteY1" fmla="*/ 19431 h 20097"/>
                    <a:gd name="connsiteX2" fmla="*/ 77533 w 80295"/>
                    <a:gd name="connsiteY2" fmla="*/ 18479 h 20097"/>
                    <a:gd name="connsiteX3" fmla="*/ 80296 w 80295"/>
                    <a:gd name="connsiteY3" fmla="*/ 19145 h 20097"/>
                    <a:gd name="connsiteX4" fmla="*/ 80105 w 80295"/>
                    <a:gd name="connsiteY4" fmla="*/ 20098 h 20097"/>
                    <a:gd name="connsiteX5" fmla="*/ 74581 w 80295"/>
                    <a:gd name="connsiteY5" fmla="*/ 18860 h 20097"/>
                    <a:gd name="connsiteX6" fmla="*/ 71818 w 80295"/>
                    <a:gd name="connsiteY6" fmla="*/ 18193 h 20097"/>
                    <a:gd name="connsiteX7" fmla="*/ 72009 w 80295"/>
                    <a:gd name="connsiteY7" fmla="*/ 17240 h 20097"/>
                    <a:gd name="connsiteX8" fmla="*/ 74771 w 80295"/>
                    <a:gd name="connsiteY8" fmla="*/ 17907 h 20097"/>
                    <a:gd name="connsiteX9" fmla="*/ 74581 w 80295"/>
                    <a:gd name="connsiteY9" fmla="*/ 18860 h 20097"/>
                    <a:gd name="connsiteX10" fmla="*/ 69056 w 80295"/>
                    <a:gd name="connsiteY10" fmla="*/ 17526 h 20097"/>
                    <a:gd name="connsiteX11" fmla="*/ 66294 w 80295"/>
                    <a:gd name="connsiteY11" fmla="*/ 16859 h 20097"/>
                    <a:gd name="connsiteX12" fmla="*/ 66484 w 80295"/>
                    <a:gd name="connsiteY12" fmla="*/ 16002 h 20097"/>
                    <a:gd name="connsiteX13" fmla="*/ 69247 w 80295"/>
                    <a:gd name="connsiteY13" fmla="*/ 16669 h 20097"/>
                    <a:gd name="connsiteX14" fmla="*/ 69056 w 80295"/>
                    <a:gd name="connsiteY14" fmla="*/ 17621 h 20097"/>
                    <a:gd name="connsiteX15" fmla="*/ 63532 w 80295"/>
                    <a:gd name="connsiteY15" fmla="*/ 16192 h 20097"/>
                    <a:gd name="connsiteX16" fmla="*/ 60769 w 80295"/>
                    <a:gd name="connsiteY16" fmla="*/ 15526 h 20097"/>
                    <a:gd name="connsiteX17" fmla="*/ 60960 w 80295"/>
                    <a:gd name="connsiteY17" fmla="*/ 14573 h 20097"/>
                    <a:gd name="connsiteX18" fmla="*/ 63722 w 80295"/>
                    <a:gd name="connsiteY18" fmla="*/ 15240 h 20097"/>
                    <a:gd name="connsiteX19" fmla="*/ 63532 w 80295"/>
                    <a:gd name="connsiteY19" fmla="*/ 16192 h 20097"/>
                    <a:gd name="connsiteX20" fmla="*/ 58007 w 80295"/>
                    <a:gd name="connsiteY20" fmla="*/ 14859 h 20097"/>
                    <a:gd name="connsiteX21" fmla="*/ 55245 w 80295"/>
                    <a:gd name="connsiteY21" fmla="*/ 14192 h 20097"/>
                    <a:gd name="connsiteX22" fmla="*/ 55435 w 80295"/>
                    <a:gd name="connsiteY22" fmla="*/ 13240 h 20097"/>
                    <a:gd name="connsiteX23" fmla="*/ 58198 w 80295"/>
                    <a:gd name="connsiteY23" fmla="*/ 13906 h 20097"/>
                    <a:gd name="connsiteX24" fmla="*/ 58007 w 80295"/>
                    <a:gd name="connsiteY24" fmla="*/ 14859 h 20097"/>
                    <a:gd name="connsiteX25" fmla="*/ 52483 w 80295"/>
                    <a:gd name="connsiteY25" fmla="*/ 13525 h 20097"/>
                    <a:gd name="connsiteX26" fmla="*/ 49720 w 80295"/>
                    <a:gd name="connsiteY26" fmla="*/ 12859 h 20097"/>
                    <a:gd name="connsiteX27" fmla="*/ 49911 w 80295"/>
                    <a:gd name="connsiteY27" fmla="*/ 11906 h 20097"/>
                    <a:gd name="connsiteX28" fmla="*/ 52673 w 80295"/>
                    <a:gd name="connsiteY28" fmla="*/ 12573 h 20097"/>
                    <a:gd name="connsiteX29" fmla="*/ 52483 w 80295"/>
                    <a:gd name="connsiteY29" fmla="*/ 13525 h 20097"/>
                    <a:gd name="connsiteX30" fmla="*/ 46958 w 80295"/>
                    <a:gd name="connsiteY30" fmla="*/ 12192 h 20097"/>
                    <a:gd name="connsiteX31" fmla="*/ 44196 w 80295"/>
                    <a:gd name="connsiteY31" fmla="*/ 11525 h 20097"/>
                    <a:gd name="connsiteX32" fmla="*/ 44386 w 80295"/>
                    <a:gd name="connsiteY32" fmla="*/ 10573 h 20097"/>
                    <a:gd name="connsiteX33" fmla="*/ 47149 w 80295"/>
                    <a:gd name="connsiteY33" fmla="*/ 11239 h 20097"/>
                    <a:gd name="connsiteX34" fmla="*/ 46958 w 80295"/>
                    <a:gd name="connsiteY34" fmla="*/ 12097 h 20097"/>
                    <a:gd name="connsiteX35" fmla="*/ 41434 w 80295"/>
                    <a:gd name="connsiteY35" fmla="*/ 10858 h 20097"/>
                    <a:gd name="connsiteX36" fmla="*/ 38671 w 80295"/>
                    <a:gd name="connsiteY36" fmla="*/ 10192 h 20097"/>
                    <a:gd name="connsiteX37" fmla="*/ 38862 w 80295"/>
                    <a:gd name="connsiteY37" fmla="*/ 9239 h 20097"/>
                    <a:gd name="connsiteX38" fmla="*/ 41624 w 80295"/>
                    <a:gd name="connsiteY38" fmla="*/ 9906 h 20097"/>
                    <a:gd name="connsiteX39" fmla="*/ 41434 w 80295"/>
                    <a:gd name="connsiteY39" fmla="*/ 10858 h 20097"/>
                    <a:gd name="connsiteX40" fmla="*/ 35909 w 80295"/>
                    <a:gd name="connsiteY40" fmla="*/ 9525 h 20097"/>
                    <a:gd name="connsiteX41" fmla="*/ 33147 w 80295"/>
                    <a:gd name="connsiteY41" fmla="*/ 8858 h 20097"/>
                    <a:gd name="connsiteX42" fmla="*/ 33338 w 80295"/>
                    <a:gd name="connsiteY42" fmla="*/ 7906 h 20097"/>
                    <a:gd name="connsiteX43" fmla="*/ 36100 w 80295"/>
                    <a:gd name="connsiteY43" fmla="*/ 8572 h 20097"/>
                    <a:gd name="connsiteX44" fmla="*/ 35909 w 80295"/>
                    <a:gd name="connsiteY44" fmla="*/ 9525 h 20097"/>
                    <a:gd name="connsiteX45" fmla="*/ 30384 w 80295"/>
                    <a:gd name="connsiteY45" fmla="*/ 8191 h 20097"/>
                    <a:gd name="connsiteX46" fmla="*/ 27622 w 80295"/>
                    <a:gd name="connsiteY46" fmla="*/ 7525 h 20097"/>
                    <a:gd name="connsiteX47" fmla="*/ 27813 w 80295"/>
                    <a:gd name="connsiteY47" fmla="*/ 6572 h 20097"/>
                    <a:gd name="connsiteX48" fmla="*/ 30575 w 80295"/>
                    <a:gd name="connsiteY48" fmla="*/ 7239 h 20097"/>
                    <a:gd name="connsiteX49" fmla="*/ 30384 w 80295"/>
                    <a:gd name="connsiteY49" fmla="*/ 8191 h 20097"/>
                    <a:gd name="connsiteX50" fmla="*/ 24860 w 80295"/>
                    <a:gd name="connsiteY50" fmla="*/ 6858 h 20097"/>
                    <a:gd name="connsiteX51" fmla="*/ 22098 w 80295"/>
                    <a:gd name="connsiteY51" fmla="*/ 6191 h 20097"/>
                    <a:gd name="connsiteX52" fmla="*/ 22288 w 80295"/>
                    <a:gd name="connsiteY52" fmla="*/ 5239 h 20097"/>
                    <a:gd name="connsiteX53" fmla="*/ 25051 w 80295"/>
                    <a:gd name="connsiteY53" fmla="*/ 5905 h 20097"/>
                    <a:gd name="connsiteX54" fmla="*/ 24860 w 80295"/>
                    <a:gd name="connsiteY54" fmla="*/ 6858 h 20097"/>
                    <a:gd name="connsiteX55" fmla="*/ 19336 w 80295"/>
                    <a:gd name="connsiteY55" fmla="*/ 5524 h 20097"/>
                    <a:gd name="connsiteX56" fmla="*/ 16573 w 80295"/>
                    <a:gd name="connsiteY56" fmla="*/ 4858 h 20097"/>
                    <a:gd name="connsiteX57" fmla="*/ 16764 w 80295"/>
                    <a:gd name="connsiteY57" fmla="*/ 4000 h 20097"/>
                    <a:gd name="connsiteX58" fmla="*/ 19526 w 80295"/>
                    <a:gd name="connsiteY58" fmla="*/ 4667 h 20097"/>
                    <a:gd name="connsiteX59" fmla="*/ 19336 w 80295"/>
                    <a:gd name="connsiteY59" fmla="*/ 5620 h 20097"/>
                    <a:gd name="connsiteX60" fmla="*/ 13811 w 80295"/>
                    <a:gd name="connsiteY60" fmla="*/ 4191 h 20097"/>
                    <a:gd name="connsiteX61" fmla="*/ 11049 w 80295"/>
                    <a:gd name="connsiteY61" fmla="*/ 3524 h 20097"/>
                    <a:gd name="connsiteX62" fmla="*/ 11239 w 80295"/>
                    <a:gd name="connsiteY62" fmla="*/ 2572 h 20097"/>
                    <a:gd name="connsiteX63" fmla="*/ 14001 w 80295"/>
                    <a:gd name="connsiteY63" fmla="*/ 3238 h 20097"/>
                    <a:gd name="connsiteX64" fmla="*/ 13811 w 80295"/>
                    <a:gd name="connsiteY64" fmla="*/ 4191 h 20097"/>
                    <a:gd name="connsiteX65" fmla="*/ 8287 w 80295"/>
                    <a:gd name="connsiteY65" fmla="*/ 2857 h 20097"/>
                    <a:gd name="connsiteX66" fmla="*/ 5524 w 80295"/>
                    <a:gd name="connsiteY66" fmla="*/ 2191 h 20097"/>
                    <a:gd name="connsiteX67" fmla="*/ 5715 w 80295"/>
                    <a:gd name="connsiteY67" fmla="*/ 1238 h 20097"/>
                    <a:gd name="connsiteX68" fmla="*/ 8477 w 80295"/>
                    <a:gd name="connsiteY68" fmla="*/ 1905 h 20097"/>
                    <a:gd name="connsiteX69" fmla="*/ 8287 w 80295"/>
                    <a:gd name="connsiteY69" fmla="*/ 2857 h 20097"/>
                    <a:gd name="connsiteX70" fmla="*/ 2762 w 80295"/>
                    <a:gd name="connsiteY70" fmla="*/ 1524 h 20097"/>
                    <a:gd name="connsiteX71" fmla="*/ 0 w 80295"/>
                    <a:gd name="connsiteY71" fmla="*/ 857 h 20097"/>
                    <a:gd name="connsiteX72" fmla="*/ 190 w 80295"/>
                    <a:gd name="connsiteY72" fmla="*/ 0 h 20097"/>
                    <a:gd name="connsiteX73" fmla="*/ 2953 w 80295"/>
                    <a:gd name="connsiteY73" fmla="*/ 667 h 20097"/>
                    <a:gd name="connsiteX74" fmla="*/ 2762 w 80295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80295" h="20097"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3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860"/>
                      </a:moveTo>
                      <a:lnTo>
                        <a:pt x="71818" y="18193"/>
                      </a:lnTo>
                      <a:lnTo>
                        <a:pt x="72009" y="17240"/>
                      </a:lnTo>
                      <a:lnTo>
                        <a:pt x="74771" y="17907"/>
                      </a:lnTo>
                      <a:lnTo>
                        <a:pt x="74581" y="18860"/>
                      </a:lnTo>
                      <a:close/>
                      <a:moveTo>
                        <a:pt x="69056" y="17526"/>
                      </a:moveTo>
                      <a:lnTo>
                        <a:pt x="66294" y="16859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192"/>
                      </a:moveTo>
                      <a:lnTo>
                        <a:pt x="60769" y="15526"/>
                      </a:lnTo>
                      <a:lnTo>
                        <a:pt x="60960" y="14573"/>
                      </a:lnTo>
                      <a:lnTo>
                        <a:pt x="63722" y="15240"/>
                      </a:lnTo>
                      <a:lnTo>
                        <a:pt x="63532" y="16192"/>
                      </a:lnTo>
                      <a:close/>
                      <a:moveTo>
                        <a:pt x="58007" y="14859"/>
                      </a:moveTo>
                      <a:lnTo>
                        <a:pt x="55245" y="14192"/>
                      </a:lnTo>
                      <a:lnTo>
                        <a:pt x="55435" y="13240"/>
                      </a:lnTo>
                      <a:lnTo>
                        <a:pt x="58198" y="13906"/>
                      </a:lnTo>
                      <a:lnTo>
                        <a:pt x="58007" y="14859"/>
                      </a:lnTo>
                      <a:close/>
                      <a:moveTo>
                        <a:pt x="52483" y="13525"/>
                      </a:moveTo>
                      <a:lnTo>
                        <a:pt x="49720" y="12859"/>
                      </a:lnTo>
                      <a:lnTo>
                        <a:pt x="49911" y="11906"/>
                      </a:lnTo>
                      <a:lnTo>
                        <a:pt x="52673" y="12573"/>
                      </a:lnTo>
                      <a:lnTo>
                        <a:pt x="52483" y="13525"/>
                      </a:lnTo>
                      <a:close/>
                      <a:moveTo>
                        <a:pt x="46958" y="12192"/>
                      </a:moveTo>
                      <a:lnTo>
                        <a:pt x="44196" y="11525"/>
                      </a:lnTo>
                      <a:lnTo>
                        <a:pt x="44386" y="10573"/>
                      </a:lnTo>
                      <a:lnTo>
                        <a:pt x="47149" y="11239"/>
                      </a:lnTo>
                      <a:lnTo>
                        <a:pt x="46958" y="12097"/>
                      </a:lnTo>
                      <a:close/>
                      <a:moveTo>
                        <a:pt x="41434" y="10858"/>
                      </a:moveTo>
                      <a:lnTo>
                        <a:pt x="38671" y="10192"/>
                      </a:lnTo>
                      <a:lnTo>
                        <a:pt x="38862" y="9239"/>
                      </a:lnTo>
                      <a:lnTo>
                        <a:pt x="41624" y="9906"/>
                      </a:lnTo>
                      <a:lnTo>
                        <a:pt x="41434" y="10858"/>
                      </a:lnTo>
                      <a:close/>
                      <a:moveTo>
                        <a:pt x="35909" y="9525"/>
                      </a:moveTo>
                      <a:lnTo>
                        <a:pt x="33147" y="8858"/>
                      </a:lnTo>
                      <a:lnTo>
                        <a:pt x="33338" y="7906"/>
                      </a:lnTo>
                      <a:lnTo>
                        <a:pt x="36100" y="8572"/>
                      </a:lnTo>
                      <a:lnTo>
                        <a:pt x="35909" y="9525"/>
                      </a:lnTo>
                      <a:close/>
                      <a:moveTo>
                        <a:pt x="30384" y="8191"/>
                      </a:moveTo>
                      <a:lnTo>
                        <a:pt x="27622" y="7525"/>
                      </a:lnTo>
                      <a:lnTo>
                        <a:pt x="27813" y="6572"/>
                      </a:lnTo>
                      <a:lnTo>
                        <a:pt x="30575" y="7239"/>
                      </a:lnTo>
                      <a:lnTo>
                        <a:pt x="30384" y="8191"/>
                      </a:lnTo>
                      <a:close/>
                      <a:moveTo>
                        <a:pt x="24860" y="6858"/>
                      </a:moveTo>
                      <a:lnTo>
                        <a:pt x="22098" y="6191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860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764" y="4000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1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80B5E178-49A8-19D7-D089-95A77792A384}"/>
                    </a:ext>
                  </a:extLst>
                </p:cNvPr>
                <p:cNvSpPr/>
                <p:nvPr/>
              </p:nvSpPr>
              <p:spPr>
                <a:xfrm>
                  <a:off x="7822215" y="5195220"/>
                  <a:ext cx="79533" cy="20097"/>
                </a:xfrm>
                <a:custGeom>
                  <a:avLst/>
                  <a:gdLst>
                    <a:gd name="connsiteX0" fmla="*/ 79343 w 79533"/>
                    <a:gd name="connsiteY0" fmla="*/ 20098 h 20097"/>
                    <a:gd name="connsiteX1" fmla="*/ 77343 w 79533"/>
                    <a:gd name="connsiteY1" fmla="*/ 19621 h 20097"/>
                    <a:gd name="connsiteX2" fmla="*/ 77533 w 79533"/>
                    <a:gd name="connsiteY2" fmla="*/ 18669 h 20097"/>
                    <a:gd name="connsiteX3" fmla="*/ 79534 w 79533"/>
                    <a:gd name="connsiteY3" fmla="*/ 19145 h 20097"/>
                    <a:gd name="connsiteX4" fmla="*/ 79343 w 79533"/>
                    <a:gd name="connsiteY4" fmla="*/ 20098 h 20097"/>
                    <a:gd name="connsiteX5" fmla="*/ 74581 w 79533"/>
                    <a:gd name="connsiteY5" fmla="*/ 18955 h 20097"/>
                    <a:gd name="connsiteX6" fmla="*/ 71818 w 79533"/>
                    <a:gd name="connsiteY6" fmla="*/ 18288 h 20097"/>
                    <a:gd name="connsiteX7" fmla="*/ 72009 w 79533"/>
                    <a:gd name="connsiteY7" fmla="*/ 17336 h 20097"/>
                    <a:gd name="connsiteX8" fmla="*/ 74771 w 79533"/>
                    <a:gd name="connsiteY8" fmla="*/ 18002 h 20097"/>
                    <a:gd name="connsiteX9" fmla="*/ 74581 w 79533"/>
                    <a:gd name="connsiteY9" fmla="*/ 18860 h 20097"/>
                    <a:gd name="connsiteX10" fmla="*/ 69056 w 79533"/>
                    <a:gd name="connsiteY10" fmla="*/ 17621 h 20097"/>
                    <a:gd name="connsiteX11" fmla="*/ 66294 w 79533"/>
                    <a:gd name="connsiteY11" fmla="*/ 16954 h 20097"/>
                    <a:gd name="connsiteX12" fmla="*/ 66484 w 79533"/>
                    <a:gd name="connsiteY12" fmla="*/ 16002 h 20097"/>
                    <a:gd name="connsiteX13" fmla="*/ 69247 w 79533"/>
                    <a:gd name="connsiteY13" fmla="*/ 16669 h 20097"/>
                    <a:gd name="connsiteX14" fmla="*/ 69056 w 79533"/>
                    <a:gd name="connsiteY14" fmla="*/ 17621 h 20097"/>
                    <a:gd name="connsiteX15" fmla="*/ 63532 w 79533"/>
                    <a:gd name="connsiteY15" fmla="*/ 16288 h 20097"/>
                    <a:gd name="connsiteX16" fmla="*/ 60769 w 79533"/>
                    <a:gd name="connsiteY16" fmla="*/ 15621 h 20097"/>
                    <a:gd name="connsiteX17" fmla="*/ 60960 w 79533"/>
                    <a:gd name="connsiteY17" fmla="*/ 14669 h 20097"/>
                    <a:gd name="connsiteX18" fmla="*/ 63722 w 79533"/>
                    <a:gd name="connsiteY18" fmla="*/ 15335 h 20097"/>
                    <a:gd name="connsiteX19" fmla="*/ 63532 w 79533"/>
                    <a:gd name="connsiteY19" fmla="*/ 16193 h 20097"/>
                    <a:gd name="connsiteX20" fmla="*/ 58007 w 79533"/>
                    <a:gd name="connsiteY20" fmla="*/ 14954 h 20097"/>
                    <a:gd name="connsiteX21" fmla="*/ 55245 w 79533"/>
                    <a:gd name="connsiteY21" fmla="*/ 14288 h 20097"/>
                    <a:gd name="connsiteX22" fmla="*/ 55435 w 79533"/>
                    <a:gd name="connsiteY22" fmla="*/ 13430 h 20097"/>
                    <a:gd name="connsiteX23" fmla="*/ 58198 w 79533"/>
                    <a:gd name="connsiteY23" fmla="*/ 14097 h 20097"/>
                    <a:gd name="connsiteX24" fmla="*/ 58007 w 79533"/>
                    <a:gd name="connsiteY24" fmla="*/ 15050 h 20097"/>
                    <a:gd name="connsiteX25" fmla="*/ 52483 w 79533"/>
                    <a:gd name="connsiteY25" fmla="*/ 13621 h 20097"/>
                    <a:gd name="connsiteX26" fmla="*/ 49721 w 79533"/>
                    <a:gd name="connsiteY26" fmla="*/ 12954 h 20097"/>
                    <a:gd name="connsiteX27" fmla="*/ 49911 w 79533"/>
                    <a:gd name="connsiteY27" fmla="*/ 12097 h 20097"/>
                    <a:gd name="connsiteX28" fmla="*/ 52673 w 79533"/>
                    <a:gd name="connsiteY28" fmla="*/ 12763 h 20097"/>
                    <a:gd name="connsiteX29" fmla="*/ 52483 w 79533"/>
                    <a:gd name="connsiteY29" fmla="*/ 13716 h 20097"/>
                    <a:gd name="connsiteX30" fmla="*/ 46958 w 79533"/>
                    <a:gd name="connsiteY30" fmla="*/ 12287 h 20097"/>
                    <a:gd name="connsiteX31" fmla="*/ 44196 w 79533"/>
                    <a:gd name="connsiteY31" fmla="*/ 11621 h 20097"/>
                    <a:gd name="connsiteX32" fmla="*/ 44482 w 79533"/>
                    <a:gd name="connsiteY32" fmla="*/ 10668 h 20097"/>
                    <a:gd name="connsiteX33" fmla="*/ 47244 w 79533"/>
                    <a:gd name="connsiteY33" fmla="*/ 11335 h 20097"/>
                    <a:gd name="connsiteX34" fmla="*/ 47054 w 79533"/>
                    <a:gd name="connsiteY34" fmla="*/ 12287 h 20097"/>
                    <a:gd name="connsiteX35" fmla="*/ 41434 w 79533"/>
                    <a:gd name="connsiteY35" fmla="*/ 10954 h 20097"/>
                    <a:gd name="connsiteX36" fmla="*/ 38671 w 79533"/>
                    <a:gd name="connsiteY36" fmla="*/ 10287 h 20097"/>
                    <a:gd name="connsiteX37" fmla="*/ 38862 w 79533"/>
                    <a:gd name="connsiteY37" fmla="*/ 9430 h 20097"/>
                    <a:gd name="connsiteX38" fmla="*/ 41624 w 79533"/>
                    <a:gd name="connsiteY38" fmla="*/ 10096 h 20097"/>
                    <a:gd name="connsiteX39" fmla="*/ 41434 w 79533"/>
                    <a:gd name="connsiteY39" fmla="*/ 11049 h 20097"/>
                    <a:gd name="connsiteX40" fmla="*/ 35909 w 79533"/>
                    <a:gd name="connsiteY40" fmla="*/ 9620 h 20097"/>
                    <a:gd name="connsiteX41" fmla="*/ 33147 w 79533"/>
                    <a:gd name="connsiteY41" fmla="*/ 8954 h 20097"/>
                    <a:gd name="connsiteX42" fmla="*/ 33338 w 79533"/>
                    <a:gd name="connsiteY42" fmla="*/ 8001 h 20097"/>
                    <a:gd name="connsiteX43" fmla="*/ 36100 w 79533"/>
                    <a:gd name="connsiteY43" fmla="*/ 8668 h 20097"/>
                    <a:gd name="connsiteX44" fmla="*/ 35909 w 79533"/>
                    <a:gd name="connsiteY44" fmla="*/ 9620 h 20097"/>
                    <a:gd name="connsiteX45" fmla="*/ 30385 w 79533"/>
                    <a:gd name="connsiteY45" fmla="*/ 8287 h 20097"/>
                    <a:gd name="connsiteX46" fmla="*/ 27622 w 79533"/>
                    <a:gd name="connsiteY46" fmla="*/ 7620 h 20097"/>
                    <a:gd name="connsiteX47" fmla="*/ 27813 w 79533"/>
                    <a:gd name="connsiteY47" fmla="*/ 6763 h 20097"/>
                    <a:gd name="connsiteX48" fmla="*/ 30575 w 79533"/>
                    <a:gd name="connsiteY48" fmla="*/ 7429 h 20097"/>
                    <a:gd name="connsiteX49" fmla="*/ 30385 w 79533"/>
                    <a:gd name="connsiteY49" fmla="*/ 8382 h 20097"/>
                    <a:gd name="connsiteX50" fmla="*/ 24860 w 79533"/>
                    <a:gd name="connsiteY50" fmla="*/ 6953 h 20097"/>
                    <a:gd name="connsiteX51" fmla="*/ 22098 w 79533"/>
                    <a:gd name="connsiteY51" fmla="*/ 6287 h 20097"/>
                    <a:gd name="connsiteX52" fmla="*/ 22288 w 79533"/>
                    <a:gd name="connsiteY52" fmla="*/ 5334 h 20097"/>
                    <a:gd name="connsiteX53" fmla="*/ 25051 w 79533"/>
                    <a:gd name="connsiteY53" fmla="*/ 6001 h 20097"/>
                    <a:gd name="connsiteX54" fmla="*/ 24860 w 79533"/>
                    <a:gd name="connsiteY54" fmla="*/ 6953 h 20097"/>
                    <a:gd name="connsiteX55" fmla="*/ 19336 w 79533"/>
                    <a:gd name="connsiteY55" fmla="*/ 5620 h 20097"/>
                    <a:gd name="connsiteX56" fmla="*/ 16573 w 79533"/>
                    <a:gd name="connsiteY56" fmla="*/ 4953 h 20097"/>
                    <a:gd name="connsiteX57" fmla="*/ 16764 w 79533"/>
                    <a:gd name="connsiteY57" fmla="*/ 4001 h 20097"/>
                    <a:gd name="connsiteX58" fmla="*/ 19526 w 79533"/>
                    <a:gd name="connsiteY58" fmla="*/ 4667 h 20097"/>
                    <a:gd name="connsiteX59" fmla="*/ 19336 w 79533"/>
                    <a:gd name="connsiteY59" fmla="*/ 5620 h 20097"/>
                    <a:gd name="connsiteX60" fmla="*/ 13811 w 79533"/>
                    <a:gd name="connsiteY60" fmla="*/ 4286 h 20097"/>
                    <a:gd name="connsiteX61" fmla="*/ 11049 w 79533"/>
                    <a:gd name="connsiteY61" fmla="*/ 3620 h 20097"/>
                    <a:gd name="connsiteX62" fmla="*/ 11239 w 79533"/>
                    <a:gd name="connsiteY62" fmla="*/ 2667 h 20097"/>
                    <a:gd name="connsiteX63" fmla="*/ 14002 w 79533"/>
                    <a:gd name="connsiteY63" fmla="*/ 3334 h 20097"/>
                    <a:gd name="connsiteX64" fmla="*/ 13811 w 79533"/>
                    <a:gd name="connsiteY64" fmla="*/ 4191 h 20097"/>
                    <a:gd name="connsiteX65" fmla="*/ 8287 w 79533"/>
                    <a:gd name="connsiteY65" fmla="*/ 2953 h 20097"/>
                    <a:gd name="connsiteX66" fmla="*/ 5524 w 79533"/>
                    <a:gd name="connsiteY66" fmla="*/ 2286 h 20097"/>
                    <a:gd name="connsiteX67" fmla="*/ 5715 w 79533"/>
                    <a:gd name="connsiteY67" fmla="*/ 1334 h 20097"/>
                    <a:gd name="connsiteX68" fmla="*/ 8477 w 79533"/>
                    <a:gd name="connsiteY68" fmla="*/ 2000 h 20097"/>
                    <a:gd name="connsiteX69" fmla="*/ 8287 w 79533"/>
                    <a:gd name="connsiteY69" fmla="*/ 2953 h 20097"/>
                    <a:gd name="connsiteX70" fmla="*/ 2762 w 79533"/>
                    <a:gd name="connsiteY70" fmla="*/ 1619 h 20097"/>
                    <a:gd name="connsiteX71" fmla="*/ 0 w 79533"/>
                    <a:gd name="connsiteY71" fmla="*/ 953 h 20097"/>
                    <a:gd name="connsiteX72" fmla="*/ 190 w 79533"/>
                    <a:gd name="connsiteY72" fmla="*/ 0 h 20097"/>
                    <a:gd name="connsiteX73" fmla="*/ 2953 w 79533"/>
                    <a:gd name="connsiteY73" fmla="*/ 667 h 20097"/>
                    <a:gd name="connsiteX74" fmla="*/ 2762 w 79533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79533" h="20097">
                      <a:moveTo>
                        <a:pt x="79343" y="20098"/>
                      </a:moveTo>
                      <a:lnTo>
                        <a:pt x="77343" y="19621"/>
                      </a:lnTo>
                      <a:lnTo>
                        <a:pt x="77533" y="18669"/>
                      </a:lnTo>
                      <a:lnTo>
                        <a:pt x="79534" y="19145"/>
                      </a:lnTo>
                      <a:lnTo>
                        <a:pt x="79343" y="20098"/>
                      </a:lnTo>
                      <a:close/>
                      <a:moveTo>
                        <a:pt x="74581" y="18955"/>
                      </a:moveTo>
                      <a:lnTo>
                        <a:pt x="71818" y="18288"/>
                      </a:lnTo>
                      <a:lnTo>
                        <a:pt x="72009" y="17336"/>
                      </a:lnTo>
                      <a:lnTo>
                        <a:pt x="74771" y="18002"/>
                      </a:lnTo>
                      <a:lnTo>
                        <a:pt x="74581" y="1886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69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5" y="13430"/>
                      </a:lnTo>
                      <a:lnTo>
                        <a:pt x="58198" y="14097"/>
                      </a:lnTo>
                      <a:lnTo>
                        <a:pt x="58007" y="15050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482" y="10668"/>
                      </a:lnTo>
                      <a:lnTo>
                        <a:pt x="47244" y="11335"/>
                      </a:lnTo>
                      <a:lnTo>
                        <a:pt x="47054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430"/>
                      </a:lnTo>
                      <a:lnTo>
                        <a:pt x="41624" y="10096"/>
                      </a:lnTo>
                      <a:lnTo>
                        <a:pt x="41434" y="1104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01"/>
                      </a:lnTo>
                      <a:lnTo>
                        <a:pt x="36100" y="8668"/>
                      </a:lnTo>
                      <a:lnTo>
                        <a:pt x="35909" y="9620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763"/>
                      </a:lnTo>
                      <a:lnTo>
                        <a:pt x="30575" y="7429"/>
                      </a:lnTo>
                      <a:lnTo>
                        <a:pt x="30385" y="8382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191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7" name="Freeform: Shape 346">
                  <a:extLst>
                    <a:ext uri="{FF2B5EF4-FFF2-40B4-BE49-F238E27FC236}">
                      <a16:creationId xmlns:a16="http://schemas.microsoft.com/office/drawing/2014/main" id="{6F112487-5E11-C7CE-B4C6-6D38F5D61830}"/>
                    </a:ext>
                  </a:extLst>
                </p:cNvPr>
                <p:cNvSpPr/>
                <p:nvPr/>
              </p:nvSpPr>
              <p:spPr>
                <a:xfrm>
                  <a:off x="7820786" y="5205983"/>
                  <a:ext cx="74771" cy="18097"/>
                </a:xfrm>
                <a:custGeom>
                  <a:avLst/>
                  <a:gdLst>
                    <a:gd name="connsiteX0" fmla="*/ 74581 w 74771"/>
                    <a:gd name="connsiteY0" fmla="*/ 18097 h 18097"/>
                    <a:gd name="connsiteX1" fmla="*/ 71819 w 74771"/>
                    <a:gd name="connsiteY1" fmla="*/ 17431 h 18097"/>
                    <a:gd name="connsiteX2" fmla="*/ 72009 w 74771"/>
                    <a:gd name="connsiteY2" fmla="*/ 16478 h 18097"/>
                    <a:gd name="connsiteX3" fmla="*/ 74771 w 74771"/>
                    <a:gd name="connsiteY3" fmla="*/ 17145 h 18097"/>
                    <a:gd name="connsiteX4" fmla="*/ 74581 w 74771"/>
                    <a:gd name="connsiteY4" fmla="*/ 18002 h 18097"/>
                    <a:gd name="connsiteX5" fmla="*/ 69056 w 74771"/>
                    <a:gd name="connsiteY5" fmla="*/ 16764 h 18097"/>
                    <a:gd name="connsiteX6" fmla="*/ 66294 w 74771"/>
                    <a:gd name="connsiteY6" fmla="*/ 16097 h 18097"/>
                    <a:gd name="connsiteX7" fmla="*/ 66485 w 74771"/>
                    <a:gd name="connsiteY7" fmla="*/ 15240 h 18097"/>
                    <a:gd name="connsiteX8" fmla="*/ 69247 w 74771"/>
                    <a:gd name="connsiteY8" fmla="*/ 15907 h 18097"/>
                    <a:gd name="connsiteX9" fmla="*/ 69056 w 74771"/>
                    <a:gd name="connsiteY9" fmla="*/ 16764 h 18097"/>
                    <a:gd name="connsiteX10" fmla="*/ 63532 w 74771"/>
                    <a:gd name="connsiteY10" fmla="*/ 15526 h 18097"/>
                    <a:gd name="connsiteX11" fmla="*/ 60770 w 74771"/>
                    <a:gd name="connsiteY11" fmla="*/ 14859 h 18097"/>
                    <a:gd name="connsiteX12" fmla="*/ 60960 w 74771"/>
                    <a:gd name="connsiteY12" fmla="*/ 13906 h 18097"/>
                    <a:gd name="connsiteX13" fmla="*/ 63722 w 74771"/>
                    <a:gd name="connsiteY13" fmla="*/ 14573 h 18097"/>
                    <a:gd name="connsiteX14" fmla="*/ 63532 w 74771"/>
                    <a:gd name="connsiteY14" fmla="*/ 15526 h 18097"/>
                    <a:gd name="connsiteX15" fmla="*/ 58008 w 74771"/>
                    <a:gd name="connsiteY15" fmla="*/ 14192 h 18097"/>
                    <a:gd name="connsiteX16" fmla="*/ 55245 w 74771"/>
                    <a:gd name="connsiteY16" fmla="*/ 13526 h 18097"/>
                    <a:gd name="connsiteX17" fmla="*/ 55436 w 74771"/>
                    <a:gd name="connsiteY17" fmla="*/ 12573 h 18097"/>
                    <a:gd name="connsiteX18" fmla="*/ 58198 w 74771"/>
                    <a:gd name="connsiteY18" fmla="*/ 13240 h 18097"/>
                    <a:gd name="connsiteX19" fmla="*/ 58008 w 74771"/>
                    <a:gd name="connsiteY19" fmla="*/ 14192 h 18097"/>
                    <a:gd name="connsiteX20" fmla="*/ 52483 w 74771"/>
                    <a:gd name="connsiteY20" fmla="*/ 12954 h 18097"/>
                    <a:gd name="connsiteX21" fmla="*/ 49721 w 74771"/>
                    <a:gd name="connsiteY21" fmla="*/ 12287 h 18097"/>
                    <a:gd name="connsiteX22" fmla="*/ 49911 w 74771"/>
                    <a:gd name="connsiteY22" fmla="*/ 11335 h 18097"/>
                    <a:gd name="connsiteX23" fmla="*/ 52673 w 74771"/>
                    <a:gd name="connsiteY23" fmla="*/ 12002 h 18097"/>
                    <a:gd name="connsiteX24" fmla="*/ 52483 w 74771"/>
                    <a:gd name="connsiteY24" fmla="*/ 12859 h 18097"/>
                    <a:gd name="connsiteX25" fmla="*/ 46958 w 74771"/>
                    <a:gd name="connsiteY25" fmla="*/ 11716 h 18097"/>
                    <a:gd name="connsiteX26" fmla="*/ 44196 w 74771"/>
                    <a:gd name="connsiteY26" fmla="*/ 11049 h 18097"/>
                    <a:gd name="connsiteX27" fmla="*/ 44387 w 74771"/>
                    <a:gd name="connsiteY27" fmla="*/ 10096 h 18097"/>
                    <a:gd name="connsiteX28" fmla="*/ 47149 w 74771"/>
                    <a:gd name="connsiteY28" fmla="*/ 10763 h 18097"/>
                    <a:gd name="connsiteX29" fmla="*/ 46958 w 74771"/>
                    <a:gd name="connsiteY29" fmla="*/ 11716 h 18097"/>
                    <a:gd name="connsiteX30" fmla="*/ 41434 w 74771"/>
                    <a:gd name="connsiteY30" fmla="*/ 10382 h 18097"/>
                    <a:gd name="connsiteX31" fmla="*/ 38672 w 74771"/>
                    <a:gd name="connsiteY31" fmla="*/ 9715 h 18097"/>
                    <a:gd name="connsiteX32" fmla="*/ 38862 w 74771"/>
                    <a:gd name="connsiteY32" fmla="*/ 8763 h 18097"/>
                    <a:gd name="connsiteX33" fmla="*/ 41624 w 74771"/>
                    <a:gd name="connsiteY33" fmla="*/ 9430 h 18097"/>
                    <a:gd name="connsiteX34" fmla="*/ 41434 w 74771"/>
                    <a:gd name="connsiteY34" fmla="*/ 10382 h 18097"/>
                    <a:gd name="connsiteX35" fmla="*/ 35909 w 74771"/>
                    <a:gd name="connsiteY35" fmla="*/ 9144 h 18097"/>
                    <a:gd name="connsiteX36" fmla="*/ 33147 w 74771"/>
                    <a:gd name="connsiteY36" fmla="*/ 8477 h 18097"/>
                    <a:gd name="connsiteX37" fmla="*/ 33338 w 74771"/>
                    <a:gd name="connsiteY37" fmla="*/ 7525 h 18097"/>
                    <a:gd name="connsiteX38" fmla="*/ 36100 w 74771"/>
                    <a:gd name="connsiteY38" fmla="*/ 8192 h 18097"/>
                    <a:gd name="connsiteX39" fmla="*/ 35909 w 74771"/>
                    <a:gd name="connsiteY39" fmla="*/ 9144 h 18097"/>
                    <a:gd name="connsiteX40" fmla="*/ 30385 w 74771"/>
                    <a:gd name="connsiteY40" fmla="*/ 7906 h 18097"/>
                    <a:gd name="connsiteX41" fmla="*/ 27623 w 74771"/>
                    <a:gd name="connsiteY41" fmla="*/ 7239 h 18097"/>
                    <a:gd name="connsiteX42" fmla="*/ 27813 w 74771"/>
                    <a:gd name="connsiteY42" fmla="*/ 6287 h 18097"/>
                    <a:gd name="connsiteX43" fmla="*/ 30575 w 74771"/>
                    <a:gd name="connsiteY43" fmla="*/ 6953 h 18097"/>
                    <a:gd name="connsiteX44" fmla="*/ 30385 w 74771"/>
                    <a:gd name="connsiteY44" fmla="*/ 7906 h 18097"/>
                    <a:gd name="connsiteX45" fmla="*/ 24860 w 74771"/>
                    <a:gd name="connsiteY45" fmla="*/ 6668 h 18097"/>
                    <a:gd name="connsiteX46" fmla="*/ 22098 w 74771"/>
                    <a:gd name="connsiteY46" fmla="*/ 6001 h 18097"/>
                    <a:gd name="connsiteX47" fmla="*/ 22289 w 74771"/>
                    <a:gd name="connsiteY47" fmla="*/ 5048 h 18097"/>
                    <a:gd name="connsiteX48" fmla="*/ 25051 w 74771"/>
                    <a:gd name="connsiteY48" fmla="*/ 5715 h 18097"/>
                    <a:gd name="connsiteX49" fmla="*/ 24860 w 74771"/>
                    <a:gd name="connsiteY49" fmla="*/ 6668 h 18097"/>
                    <a:gd name="connsiteX50" fmla="*/ 19336 w 74771"/>
                    <a:gd name="connsiteY50" fmla="*/ 5429 h 18097"/>
                    <a:gd name="connsiteX51" fmla="*/ 16574 w 74771"/>
                    <a:gd name="connsiteY51" fmla="*/ 4763 h 18097"/>
                    <a:gd name="connsiteX52" fmla="*/ 16764 w 74771"/>
                    <a:gd name="connsiteY52" fmla="*/ 3810 h 18097"/>
                    <a:gd name="connsiteX53" fmla="*/ 19526 w 74771"/>
                    <a:gd name="connsiteY53" fmla="*/ 4477 h 18097"/>
                    <a:gd name="connsiteX54" fmla="*/ 19336 w 74771"/>
                    <a:gd name="connsiteY54" fmla="*/ 5429 h 18097"/>
                    <a:gd name="connsiteX55" fmla="*/ 13811 w 74771"/>
                    <a:gd name="connsiteY55" fmla="*/ 4191 h 18097"/>
                    <a:gd name="connsiteX56" fmla="*/ 11049 w 74771"/>
                    <a:gd name="connsiteY56" fmla="*/ 3524 h 18097"/>
                    <a:gd name="connsiteX57" fmla="*/ 11240 w 74771"/>
                    <a:gd name="connsiteY57" fmla="*/ 2572 h 18097"/>
                    <a:gd name="connsiteX58" fmla="*/ 14002 w 74771"/>
                    <a:gd name="connsiteY58" fmla="*/ 3238 h 18097"/>
                    <a:gd name="connsiteX59" fmla="*/ 13811 w 74771"/>
                    <a:gd name="connsiteY59" fmla="*/ 4191 h 18097"/>
                    <a:gd name="connsiteX60" fmla="*/ 8287 w 74771"/>
                    <a:gd name="connsiteY60" fmla="*/ 2857 h 18097"/>
                    <a:gd name="connsiteX61" fmla="*/ 5525 w 74771"/>
                    <a:gd name="connsiteY61" fmla="*/ 2191 h 18097"/>
                    <a:gd name="connsiteX62" fmla="*/ 5715 w 74771"/>
                    <a:gd name="connsiteY62" fmla="*/ 1238 h 18097"/>
                    <a:gd name="connsiteX63" fmla="*/ 8477 w 74771"/>
                    <a:gd name="connsiteY63" fmla="*/ 1905 h 18097"/>
                    <a:gd name="connsiteX64" fmla="*/ 8287 w 74771"/>
                    <a:gd name="connsiteY64" fmla="*/ 2857 h 18097"/>
                    <a:gd name="connsiteX65" fmla="*/ 2762 w 74771"/>
                    <a:gd name="connsiteY65" fmla="*/ 1619 h 18097"/>
                    <a:gd name="connsiteX66" fmla="*/ 0 w 74771"/>
                    <a:gd name="connsiteY66" fmla="*/ 953 h 18097"/>
                    <a:gd name="connsiteX67" fmla="*/ 191 w 74771"/>
                    <a:gd name="connsiteY67" fmla="*/ 0 h 18097"/>
                    <a:gd name="connsiteX68" fmla="*/ 2953 w 74771"/>
                    <a:gd name="connsiteY68" fmla="*/ 667 h 18097"/>
                    <a:gd name="connsiteX69" fmla="*/ 2762 w 74771"/>
                    <a:gd name="connsiteY69" fmla="*/ 1619 h 18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74771" h="18097">
                      <a:moveTo>
                        <a:pt x="74581" y="18097"/>
                      </a:moveTo>
                      <a:lnTo>
                        <a:pt x="71819" y="17431"/>
                      </a:lnTo>
                      <a:lnTo>
                        <a:pt x="72009" y="16478"/>
                      </a:lnTo>
                      <a:lnTo>
                        <a:pt x="74771" y="17145"/>
                      </a:lnTo>
                      <a:lnTo>
                        <a:pt x="74581" y="18002"/>
                      </a:lnTo>
                      <a:close/>
                      <a:moveTo>
                        <a:pt x="69056" y="16764"/>
                      </a:moveTo>
                      <a:lnTo>
                        <a:pt x="66294" y="16097"/>
                      </a:lnTo>
                      <a:lnTo>
                        <a:pt x="66485" y="15240"/>
                      </a:lnTo>
                      <a:lnTo>
                        <a:pt x="69247" y="15907"/>
                      </a:lnTo>
                      <a:lnTo>
                        <a:pt x="69056" y="16764"/>
                      </a:lnTo>
                      <a:close/>
                      <a:moveTo>
                        <a:pt x="63532" y="15526"/>
                      </a:moveTo>
                      <a:lnTo>
                        <a:pt x="60770" y="14859"/>
                      </a:lnTo>
                      <a:lnTo>
                        <a:pt x="60960" y="13906"/>
                      </a:lnTo>
                      <a:lnTo>
                        <a:pt x="63722" y="14573"/>
                      </a:lnTo>
                      <a:lnTo>
                        <a:pt x="63532" y="15526"/>
                      </a:lnTo>
                      <a:close/>
                      <a:moveTo>
                        <a:pt x="58008" y="14192"/>
                      </a:moveTo>
                      <a:lnTo>
                        <a:pt x="55245" y="13526"/>
                      </a:lnTo>
                      <a:lnTo>
                        <a:pt x="55436" y="12573"/>
                      </a:lnTo>
                      <a:lnTo>
                        <a:pt x="58198" y="13240"/>
                      </a:lnTo>
                      <a:lnTo>
                        <a:pt x="58008" y="14192"/>
                      </a:lnTo>
                      <a:close/>
                      <a:moveTo>
                        <a:pt x="52483" y="12954"/>
                      </a:moveTo>
                      <a:lnTo>
                        <a:pt x="49721" y="12287"/>
                      </a:lnTo>
                      <a:lnTo>
                        <a:pt x="49911" y="11335"/>
                      </a:lnTo>
                      <a:lnTo>
                        <a:pt x="52673" y="12002"/>
                      </a:lnTo>
                      <a:lnTo>
                        <a:pt x="52483" y="12859"/>
                      </a:lnTo>
                      <a:close/>
                      <a:moveTo>
                        <a:pt x="46958" y="11716"/>
                      </a:moveTo>
                      <a:lnTo>
                        <a:pt x="44196" y="11049"/>
                      </a:lnTo>
                      <a:lnTo>
                        <a:pt x="44387" y="10096"/>
                      </a:lnTo>
                      <a:lnTo>
                        <a:pt x="47149" y="10763"/>
                      </a:lnTo>
                      <a:lnTo>
                        <a:pt x="46958" y="11716"/>
                      </a:lnTo>
                      <a:close/>
                      <a:moveTo>
                        <a:pt x="41434" y="10382"/>
                      </a:moveTo>
                      <a:lnTo>
                        <a:pt x="38672" y="9715"/>
                      </a:lnTo>
                      <a:lnTo>
                        <a:pt x="38862" y="8763"/>
                      </a:lnTo>
                      <a:lnTo>
                        <a:pt x="41624" y="9430"/>
                      </a:lnTo>
                      <a:lnTo>
                        <a:pt x="41434" y="10382"/>
                      </a:lnTo>
                      <a:close/>
                      <a:moveTo>
                        <a:pt x="35909" y="9144"/>
                      </a:moveTo>
                      <a:lnTo>
                        <a:pt x="33147" y="8477"/>
                      </a:lnTo>
                      <a:lnTo>
                        <a:pt x="33338" y="7525"/>
                      </a:lnTo>
                      <a:lnTo>
                        <a:pt x="36100" y="8192"/>
                      </a:lnTo>
                      <a:lnTo>
                        <a:pt x="35909" y="9144"/>
                      </a:lnTo>
                      <a:close/>
                      <a:moveTo>
                        <a:pt x="30385" y="7906"/>
                      </a:moveTo>
                      <a:lnTo>
                        <a:pt x="27623" y="7239"/>
                      </a:lnTo>
                      <a:lnTo>
                        <a:pt x="27813" y="6287"/>
                      </a:lnTo>
                      <a:lnTo>
                        <a:pt x="30575" y="6953"/>
                      </a:lnTo>
                      <a:lnTo>
                        <a:pt x="30385" y="7906"/>
                      </a:lnTo>
                      <a:close/>
                      <a:moveTo>
                        <a:pt x="24860" y="6668"/>
                      </a:moveTo>
                      <a:lnTo>
                        <a:pt x="22098" y="6001"/>
                      </a:lnTo>
                      <a:lnTo>
                        <a:pt x="22289" y="5048"/>
                      </a:lnTo>
                      <a:lnTo>
                        <a:pt x="25051" y="5715"/>
                      </a:lnTo>
                      <a:lnTo>
                        <a:pt x="24860" y="6668"/>
                      </a:lnTo>
                      <a:close/>
                      <a:moveTo>
                        <a:pt x="19336" y="5429"/>
                      </a:moveTo>
                      <a:lnTo>
                        <a:pt x="16574" y="4763"/>
                      </a:lnTo>
                      <a:lnTo>
                        <a:pt x="16764" y="3810"/>
                      </a:lnTo>
                      <a:lnTo>
                        <a:pt x="19526" y="4477"/>
                      </a:lnTo>
                      <a:lnTo>
                        <a:pt x="19336" y="5429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40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5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1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4AF82F07-932A-09B9-C2E0-56E9157416FA}"/>
                    </a:ext>
                  </a:extLst>
                </p:cNvPr>
                <p:cNvSpPr/>
                <p:nvPr/>
              </p:nvSpPr>
              <p:spPr>
                <a:xfrm>
                  <a:off x="7800662" y="5133209"/>
                  <a:ext cx="16150" cy="8484"/>
                </a:xfrm>
                <a:custGeom>
                  <a:avLst/>
                  <a:gdLst>
                    <a:gd name="connsiteX0" fmla="*/ 1836 w 16150"/>
                    <a:gd name="connsiteY0" fmla="*/ 7719 h 8484"/>
                    <a:gd name="connsiteX1" fmla="*/ 27 w 16150"/>
                    <a:gd name="connsiteY1" fmla="*/ 3718 h 8484"/>
                    <a:gd name="connsiteX2" fmla="*/ 27 w 16150"/>
                    <a:gd name="connsiteY2" fmla="*/ 3718 h 8484"/>
                    <a:gd name="connsiteX3" fmla="*/ 2408 w 16150"/>
                    <a:gd name="connsiteY3" fmla="*/ 4 h 8484"/>
                    <a:gd name="connsiteX4" fmla="*/ 14314 w 16150"/>
                    <a:gd name="connsiteY4" fmla="*/ 766 h 8484"/>
                    <a:gd name="connsiteX5" fmla="*/ 16124 w 16150"/>
                    <a:gd name="connsiteY5" fmla="*/ 4766 h 8484"/>
                    <a:gd name="connsiteX6" fmla="*/ 16124 w 16150"/>
                    <a:gd name="connsiteY6" fmla="*/ 4766 h 8484"/>
                    <a:gd name="connsiteX7" fmla="*/ 13743 w 16150"/>
                    <a:gd name="connsiteY7" fmla="*/ 8481 h 8484"/>
                    <a:gd name="connsiteX8" fmla="*/ 1836 w 16150"/>
                    <a:gd name="connsiteY8" fmla="*/ 7719 h 8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50" h="8484">
                      <a:moveTo>
                        <a:pt x="1836" y="7719"/>
                      </a:moveTo>
                      <a:cubicBezTo>
                        <a:pt x="693" y="7719"/>
                        <a:pt x="-164" y="5814"/>
                        <a:pt x="27" y="3718"/>
                      </a:cubicBezTo>
                      <a:lnTo>
                        <a:pt x="27" y="3718"/>
                      </a:lnTo>
                      <a:cubicBezTo>
                        <a:pt x="122" y="1623"/>
                        <a:pt x="1170" y="-92"/>
                        <a:pt x="2408" y="4"/>
                      </a:cubicBezTo>
                      <a:lnTo>
                        <a:pt x="14314" y="766"/>
                      </a:lnTo>
                      <a:cubicBezTo>
                        <a:pt x="15457" y="766"/>
                        <a:pt x="16314" y="2671"/>
                        <a:pt x="16124" y="4766"/>
                      </a:cubicBezTo>
                      <a:lnTo>
                        <a:pt x="16124" y="4766"/>
                      </a:lnTo>
                      <a:cubicBezTo>
                        <a:pt x="16028" y="6957"/>
                        <a:pt x="14981" y="8576"/>
                        <a:pt x="13743" y="8481"/>
                      </a:cubicBezTo>
                      <a:lnTo>
                        <a:pt x="1836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BD54DFAF-2500-6333-B7E5-63FDB6E6A338}"/>
                    </a:ext>
                  </a:extLst>
                </p:cNvPr>
                <p:cNvSpPr/>
                <p:nvPr/>
              </p:nvSpPr>
              <p:spPr>
                <a:xfrm>
                  <a:off x="7800307" y="5115111"/>
                  <a:ext cx="16097" cy="7814"/>
                </a:xfrm>
                <a:custGeom>
                  <a:avLst/>
                  <a:gdLst>
                    <a:gd name="connsiteX0" fmla="*/ 2096 w 16097"/>
                    <a:gd name="connsiteY0" fmla="*/ 7814 h 7814"/>
                    <a:gd name="connsiteX1" fmla="*/ 0 w 16097"/>
                    <a:gd name="connsiteY1" fmla="*/ 3909 h 7814"/>
                    <a:gd name="connsiteX2" fmla="*/ 0 w 16097"/>
                    <a:gd name="connsiteY2" fmla="*/ 3909 h 7814"/>
                    <a:gd name="connsiteX3" fmla="*/ 2096 w 16097"/>
                    <a:gd name="connsiteY3" fmla="*/ 4 h 7814"/>
                    <a:gd name="connsiteX4" fmla="*/ 14002 w 16097"/>
                    <a:gd name="connsiteY4" fmla="*/ 4 h 7814"/>
                    <a:gd name="connsiteX5" fmla="*/ 16097 w 16097"/>
                    <a:gd name="connsiteY5" fmla="*/ 3719 h 7814"/>
                    <a:gd name="connsiteX6" fmla="*/ 16097 w 16097"/>
                    <a:gd name="connsiteY6" fmla="*/ 3719 h 7814"/>
                    <a:gd name="connsiteX7" fmla="*/ 14002 w 16097"/>
                    <a:gd name="connsiteY7" fmla="*/ 7624 h 7814"/>
                    <a:gd name="connsiteX8" fmla="*/ 2096 w 16097"/>
                    <a:gd name="connsiteY8" fmla="*/ 7624 h 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97" h="7814">
                      <a:moveTo>
                        <a:pt x="2096" y="7814"/>
                      </a:moveTo>
                      <a:cubicBezTo>
                        <a:pt x="953" y="7814"/>
                        <a:pt x="0" y="6100"/>
                        <a:pt x="0" y="3909"/>
                      </a:cubicBezTo>
                      <a:lnTo>
                        <a:pt x="0" y="3909"/>
                      </a:lnTo>
                      <a:cubicBezTo>
                        <a:pt x="0" y="1814"/>
                        <a:pt x="953" y="4"/>
                        <a:pt x="2096" y="4"/>
                      </a:cubicBezTo>
                      <a:lnTo>
                        <a:pt x="14002" y="4"/>
                      </a:lnTo>
                      <a:cubicBezTo>
                        <a:pt x="15145" y="-91"/>
                        <a:pt x="16097" y="1623"/>
                        <a:pt x="16097" y="3719"/>
                      </a:cubicBezTo>
                      <a:lnTo>
                        <a:pt x="16097" y="3719"/>
                      </a:lnTo>
                      <a:cubicBezTo>
                        <a:pt x="16097" y="5814"/>
                        <a:pt x="15145" y="7624"/>
                        <a:pt x="14002" y="7624"/>
                      </a:cubicBezTo>
                      <a:lnTo>
                        <a:pt x="2096" y="76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D9997CC3-1BCF-002F-57CE-F2E959FE7B30}"/>
                    </a:ext>
                  </a:extLst>
                </p:cNvPr>
                <p:cNvSpPr/>
                <p:nvPr/>
              </p:nvSpPr>
              <p:spPr>
                <a:xfrm>
                  <a:off x="7798757" y="5152640"/>
                  <a:ext cx="16055" cy="8485"/>
                </a:xfrm>
                <a:custGeom>
                  <a:avLst/>
                  <a:gdLst>
                    <a:gd name="connsiteX0" fmla="*/ 1836 w 16055"/>
                    <a:gd name="connsiteY0" fmla="*/ 7719 h 8485"/>
                    <a:gd name="connsiteX1" fmla="*/ 27 w 16055"/>
                    <a:gd name="connsiteY1" fmla="*/ 3719 h 8485"/>
                    <a:gd name="connsiteX2" fmla="*/ 27 w 16055"/>
                    <a:gd name="connsiteY2" fmla="*/ 3719 h 8485"/>
                    <a:gd name="connsiteX3" fmla="*/ 2408 w 16055"/>
                    <a:gd name="connsiteY3" fmla="*/ 4 h 8485"/>
                    <a:gd name="connsiteX4" fmla="*/ 14219 w 16055"/>
                    <a:gd name="connsiteY4" fmla="*/ 766 h 8485"/>
                    <a:gd name="connsiteX5" fmla="*/ 16029 w 16055"/>
                    <a:gd name="connsiteY5" fmla="*/ 4766 h 8485"/>
                    <a:gd name="connsiteX6" fmla="*/ 16029 w 16055"/>
                    <a:gd name="connsiteY6" fmla="*/ 4766 h 8485"/>
                    <a:gd name="connsiteX7" fmla="*/ 13648 w 16055"/>
                    <a:gd name="connsiteY7" fmla="*/ 8481 h 8485"/>
                    <a:gd name="connsiteX8" fmla="*/ 1741 w 16055"/>
                    <a:gd name="connsiteY8" fmla="*/ 7719 h 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55" h="8485">
                      <a:moveTo>
                        <a:pt x="1836" y="7719"/>
                      </a:moveTo>
                      <a:cubicBezTo>
                        <a:pt x="693" y="7719"/>
                        <a:pt x="-164" y="5909"/>
                        <a:pt x="27" y="3719"/>
                      </a:cubicBezTo>
                      <a:lnTo>
                        <a:pt x="27" y="3719"/>
                      </a:lnTo>
                      <a:cubicBezTo>
                        <a:pt x="122" y="1623"/>
                        <a:pt x="1170" y="-91"/>
                        <a:pt x="2408" y="4"/>
                      </a:cubicBezTo>
                      <a:lnTo>
                        <a:pt x="14219" y="766"/>
                      </a:lnTo>
                      <a:cubicBezTo>
                        <a:pt x="15362" y="766"/>
                        <a:pt x="16219" y="2671"/>
                        <a:pt x="16029" y="4766"/>
                      </a:cubicBezTo>
                      <a:lnTo>
                        <a:pt x="16029" y="4766"/>
                      </a:lnTo>
                      <a:cubicBezTo>
                        <a:pt x="15933" y="6957"/>
                        <a:pt x="14886" y="8576"/>
                        <a:pt x="13648" y="8481"/>
                      </a:cubicBezTo>
                      <a:lnTo>
                        <a:pt x="1741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DAFE6509-A139-D232-E3D4-003AA790336B}"/>
                    </a:ext>
                  </a:extLst>
                </p:cNvPr>
                <p:cNvSpPr/>
                <p:nvPr/>
              </p:nvSpPr>
              <p:spPr>
                <a:xfrm>
                  <a:off x="7798489" y="5170737"/>
                  <a:ext cx="14208" cy="8389"/>
                </a:xfrm>
                <a:custGeom>
                  <a:avLst/>
                  <a:gdLst>
                    <a:gd name="connsiteX0" fmla="*/ 1627 w 14208"/>
                    <a:gd name="connsiteY0" fmla="*/ 7719 h 8389"/>
                    <a:gd name="connsiteX1" fmla="*/ 8 w 14208"/>
                    <a:gd name="connsiteY1" fmla="*/ 3719 h 8389"/>
                    <a:gd name="connsiteX2" fmla="*/ 8 w 14208"/>
                    <a:gd name="connsiteY2" fmla="*/ 3719 h 8389"/>
                    <a:gd name="connsiteX3" fmla="*/ 2104 w 14208"/>
                    <a:gd name="connsiteY3" fmla="*/ 4 h 8389"/>
                    <a:gd name="connsiteX4" fmla="*/ 12581 w 14208"/>
                    <a:gd name="connsiteY4" fmla="*/ 671 h 8389"/>
                    <a:gd name="connsiteX5" fmla="*/ 14200 w 14208"/>
                    <a:gd name="connsiteY5" fmla="*/ 4671 h 8389"/>
                    <a:gd name="connsiteX6" fmla="*/ 14200 w 14208"/>
                    <a:gd name="connsiteY6" fmla="*/ 4671 h 8389"/>
                    <a:gd name="connsiteX7" fmla="*/ 12105 w 14208"/>
                    <a:gd name="connsiteY7" fmla="*/ 8386 h 8389"/>
                    <a:gd name="connsiteX8" fmla="*/ 1627 w 14208"/>
                    <a:gd name="connsiteY8" fmla="*/ 7719 h 8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08" h="8389">
                      <a:moveTo>
                        <a:pt x="1627" y="7719"/>
                      </a:moveTo>
                      <a:cubicBezTo>
                        <a:pt x="675" y="7719"/>
                        <a:pt x="-87" y="5910"/>
                        <a:pt x="8" y="3719"/>
                      </a:cubicBezTo>
                      <a:lnTo>
                        <a:pt x="8" y="3719"/>
                      </a:lnTo>
                      <a:cubicBezTo>
                        <a:pt x="103" y="1623"/>
                        <a:pt x="1056" y="-91"/>
                        <a:pt x="2104" y="4"/>
                      </a:cubicBezTo>
                      <a:lnTo>
                        <a:pt x="12581" y="671"/>
                      </a:lnTo>
                      <a:cubicBezTo>
                        <a:pt x="13534" y="671"/>
                        <a:pt x="14296" y="2480"/>
                        <a:pt x="14200" y="4671"/>
                      </a:cubicBezTo>
                      <a:lnTo>
                        <a:pt x="14200" y="4671"/>
                      </a:lnTo>
                      <a:cubicBezTo>
                        <a:pt x="14105" y="6767"/>
                        <a:pt x="13153" y="8481"/>
                        <a:pt x="12105" y="8386"/>
                      </a:cubicBezTo>
                      <a:lnTo>
                        <a:pt x="1627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A8CD7F1E-40C3-3788-139C-0462D80CAAE8}"/>
                    </a:ext>
                  </a:extLst>
                </p:cNvPr>
                <p:cNvSpPr/>
                <p:nvPr/>
              </p:nvSpPr>
              <p:spPr>
                <a:xfrm>
                  <a:off x="7796882" y="5186804"/>
                  <a:ext cx="14184" cy="9975"/>
                </a:xfrm>
                <a:custGeom>
                  <a:avLst/>
                  <a:gdLst>
                    <a:gd name="connsiteX0" fmla="*/ 1139 w 14184"/>
                    <a:gd name="connsiteY0" fmla="*/ 7559 h 9975"/>
                    <a:gd name="connsiteX1" fmla="*/ 187 w 14184"/>
                    <a:gd name="connsiteY1" fmla="*/ 3368 h 9975"/>
                    <a:gd name="connsiteX2" fmla="*/ 187 w 14184"/>
                    <a:gd name="connsiteY2" fmla="*/ 3368 h 9975"/>
                    <a:gd name="connsiteX3" fmla="*/ 2854 w 14184"/>
                    <a:gd name="connsiteY3" fmla="*/ 34 h 9975"/>
                    <a:gd name="connsiteX4" fmla="*/ 13046 w 14184"/>
                    <a:gd name="connsiteY4" fmla="*/ 2416 h 9975"/>
                    <a:gd name="connsiteX5" fmla="*/ 13998 w 14184"/>
                    <a:gd name="connsiteY5" fmla="*/ 6607 h 9975"/>
                    <a:gd name="connsiteX6" fmla="*/ 13998 w 14184"/>
                    <a:gd name="connsiteY6" fmla="*/ 6607 h 9975"/>
                    <a:gd name="connsiteX7" fmla="*/ 11331 w 14184"/>
                    <a:gd name="connsiteY7" fmla="*/ 9941 h 9975"/>
                    <a:gd name="connsiteX8" fmla="*/ 1139 w 14184"/>
                    <a:gd name="connsiteY8" fmla="*/ 7559 h 9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84" h="9975">
                      <a:moveTo>
                        <a:pt x="1139" y="7559"/>
                      </a:moveTo>
                      <a:cubicBezTo>
                        <a:pt x="187" y="7369"/>
                        <a:pt x="-289" y="5464"/>
                        <a:pt x="187" y="3368"/>
                      </a:cubicBezTo>
                      <a:lnTo>
                        <a:pt x="187" y="3368"/>
                      </a:lnTo>
                      <a:cubicBezTo>
                        <a:pt x="663" y="1273"/>
                        <a:pt x="1901" y="-251"/>
                        <a:pt x="2854" y="34"/>
                      </a:cubicBezTo>
                      <a:lnTo>
                        <a:pt x="13046" y="2416"/>
                      </a:lnTo>
                      <a:cubicBezTo>
                        <a:pt x="13998" y="2606"/>
                        <a:pt x="14474" y="4511"/>
                        <a:pt x="13998" y="6607"/>
                      </a:cubicBezTo>
                      <a:lnTo>
                        <a:pt x="13998" y="6607"/>
                      </a:lnTo>
                      <a:cubicBezTo>
                        <a:pt x="13522" y="8702"/>
                        <a:pt x="12283" y="10226"/>
                        <a:pt x="11331" y="9941"/>
                      </a:cubicBezTo>
                      <a:lnTo>
                        <a:pt x="1139" y="75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BFF01910-BE28-198F-7CE5-4516DC05C742}"/>
                    </a:ext>
                  </a:extLst>
                </p:cNvPr>
                <p:cNvSpPr/>
                <p:nvPr/>
              </p:nvSpPr>
              <p:spPr>
                <a:xfrm>
                  <a:off x="7792769" y="5204207"/>
                  <a:ext cx="14219" cy="10886"/>
                </a:xfrm>
                <a:custGeom>
                  <a:avLst/>
                  <a:gdLst>
                    <a:gd name="connsiteX0" fmla="*/ 871 w 14219"/>
                    <a:gd name="connsiteY0" fmla="*/ 7396 h 10886"/>
                    <a:gd name="connsiteX1" fmla="*/ 395 w 14219"/>
                    <a:gd name="connsiteY1" fmla="*/ 3110 h 10886"/>
                    <a:gd name="connsiteX2" fmla="*/ 395 w 14219"/>
                    <a:gd name="connsiteY2" fmla="*/ 3110 h 10886"/>
                    <a:gd name="connsiteX3" fmla="*/ 3443 w 14219"/>
                    <a:gd name="connsiteY3" fmla="*/ 62 h 10886"/>
                    <a:gd name="connsiteX4" fmla="*/ 13349 w 14219"/>
                    <a:gd name="connsiteY4" fmla="*/ 3491 h 10886"/>
                    <a:gd name="connsiteX5" fmla="*/ 13825 w 14219"/>
                    <a:gd name="connsiteY5" fmla="*/ 7777 h 10886"/>
                    <a:gd name="connsiteX6" fmla="*/ 13825 w 14219"/>
                    <a:gd name="connsiteY6" fmla="*/ 7777 h 10886"/>
                    <a:gd name="connsiteX7" fmla="*/ 10777 w 14219"/>
                    <a:gd name="connsiteY7" fmla="*/ 10825 h 10886"/>
                    <a:gd name="connsiteX8" fmla="*/ 871 w 14219"/>
                    <a:gd name="connsiteY8" fmla="*/ 739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19" h="10886">
                      <a:moveTo>
                        <a:pt x="871" y="7396"/>
                      </a:moveTo>
                      <a:cubicBezTo>
                        <a:pt x="-81" y="7015"/>
                        <a:pt x="-272" y="5110"/>
                        <a:pt x="395" y="3110"/>
                      </a:cubicBezTo>
                      <a:lnTo>
                        <a:pt x="395" y="3110"/>
                      </a:lnTo>
                      <a:cubicBezTo>
                        <a:pt x="1062" y="1109"/>
                        <a:pt x="2490" y="-319"/>
                        <a:pt x="3443" y="62"/>
                      </a:cubicBezTo>
                      <a:lnTo>
                        <a:pt x="13349" y="3491"/>
                      </a:lnTo>
                      <a:cubicBezTo>
                        <a:pt x="14301" y="3872"/>
                        <a:pt x="14492" y="5777"/>
                        <a:pt x="13825" y="7777"/>
                      </a:cubicBezTo>
                      <a:lnTo>
                        <a:pt x="13825" y="7777"/>
                      </a:lnTo>
                      <a:cubicBezTo>
                        <a:pt x="13158" y="9777"/>
                        <a:pt x="11825" y="11206"/>
                        <a:pt x="10777" y="10825"/>
                      </a:cubicBezTo>
                      <a:lnTo>
                        <a:pt x="871" y="739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18" name="Freeform: Shape 317">
              <a:extLst>
                <a:ext uri="{FF2B5EF4-FFF2-40B4-BE49-F238E27FC236}">
                  <a16:creationId xmlns:a16="http://schemas.microsoft.com/office/drawing/2014/main" id="{A92E8359-7FB7-00D6-61A6-221A5A061E1E}"/>
                </a:ext>
              </a:extLst>
            </p:cNvPr>
            <p:cNvSpPr/>
            <p:nvPr/>
          </p:nvSpPr>
          <p:spPr>
            <a:xfrm>
              <a:off x="8876342" y="4313961"/>
              <a:ext cx="1005109" cy="1816027"/>
            </a:xfrm>
            <a:custGeom>
              <a:avLst/>
              <a:gdLst>
                <a:gd name="connsiteX0" fmla="*/ 7959 w 695759"/>
                <a:gd name="connsiteY0" fmla="*/ 86091 h 1257094"/>
                <a:gd name="connsiteX1" fmla="*/ 7959 w 695759"/>
                <a:gd name="connsiteY1" fmla="*/ 441468 h 1257094"/>
                <a:gd name="connsiteX2" fmla="*/ 99970 w 695759"/>
                <a:gd name="connsiteY2" fmla="*/ 768748 h 1257094"/>
                <a:gd name="connsiteX3" fmla="*/ 580697 w 695759"/>
                <a:gd name="connsiteY3" fmla="*/ 1257094 h 1257094"/>
                <a:gd name="connsiteX4" fmla="*/ 695759 w 695759"/>
                <a:gd name="connsiteY4" fmla="*/ 1113934 h 1257094"/>
                <a:gd name="connsiteX5" fmla="*/ 361241 w 695759"/>
                <a:gd name="connsiteY5" fmla="*/ 651781 h 1257094"/>
                <a:gd name="connsiteX6" fmla="*/ 347811 w 695759"/>
                <a:gd name="connsiteY6" fmla="*/ 316119 h 1257094"/>
                <a:gd name="connsiteX7" fmla="*/ 416962 w 695759"/>
                <a:gd name="connsiteY7" fmla="*/ 2557 h 1257094"/>
                <a:gd name="connsiteX8" fmla="*/ 7864 w 695759"/>
                <a:gd name="connsiteY8" fmla="*/ 85995 h 1257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759" h="1257094">
                  <a:moveTo>
                    <a:pt x="7959" y="86091"/>
                  </a:moveTo>
                  <a:cubicBezTo>
                    <a:pt x="7959" y="86091"/>
                    <a:pt x="-9948" y="321358"/>
                    <a:pt x="7959" y="441468"/>
                  </a:cubicBezTo>
                  <a:cubicBezTo>
                    <a:pt x="25866" y="561674"/>
                    <a:pt x="41201" y="717598"/>
                    <a:pt x="99970" y="768748"/>
                  </a:cubicBezTo>
                  <a:cubicBezTo>
                    <a:pt x="158739" y="819897"/>
                    <a:pt x="514213" y="1195753"/>
                    <a:pt x="580697" y="1257094"/>
                  </a:cubicBezTo>
                  <a:cubicBezTo>
                    <a:pt x="667660" y="1211089"/>
                    <a:pt x="695759" y="1113934"/>
                    <a:pt x="695759" y="1113934"/>
                  </a:cubicBezTo>
                  <a:cubicBezTo>
                    <a:pt x="695759" y="1113934"/>
                    <a:pt x="459634" y="718456"/>
                    <a:pt x="361241" y="651781"/>
                  </a:cubicBezTo>
                  <a:cubicBezTo>
                    <a:pt x="354859" y="553387"/>
                    <a:pt x="340096" y="364697"/>
                    <a:pt x="347811" y="316119"/>
                  </a:cubicBezTo>
                  <a:cubicBezTo>
                    <a:pt x="452776" y="241920"/>
                    <a:pt x="434869" y="16273"/>
                    <a:pt x="416962" y="2557"/>
                  </a:cubicBezTo>
                  <a:cubicBezTo>
                    <a:pt x="399055" y="-11160"/>
                    <a:pt x="71776" y="32274"/>
                    <a:pt x="7864" y="8599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9" name="Freeform: Shape 318">
              <a:extLst>
                <a:ext uri="{FF2B5EF4-FFF2-40B4-BE49-F238E27FC236}">
                  <a16:creationId xmlns:a16="http://schemas.microsoft.com/office/drawing/2014/main" id="{A49C8903-2182-FF67-C16B-7F25473BAEAC}"/>
                </a:ext>
              </a:extLst>
            </p:cNvPr>
            <p:cNvSpPr/>
            <p:nvPr/>
          </p:nvSpPr>
          <p:spPr>
            <a:xfrm>
              <a:off x="8887841" y="4240276"/>
              <a:ext cx="590992" cy="194842"/>
            </a:xfrm>
            <a:custGeom>
              <a:avLst/>
              <a:gdLst>
                <a:gd name="connsiteX0" fmla="*/ 409004 w 409098"/>
                <a:gd name="connsiteY0" fmla="*/ 51435 h 134874"/>
                <a:gd name="connsiteX1" fmla="*/ 393668 w 409098"/>
                <a:gd name="connsiteY1" fmla="*/ 0 h 134874"/>
                <a:gd name="connsiteX2" fmla="*/ 3143 w 409098"/>
                <a:gd name="connsiteY2" fmla="*/ 69723 h 134874"/>
                <a:gd name="connsiteX3" fmla="*/ 0 w 409098"/>
                <a:gd name="connsiteY3" fmla="*/ 134874 h 134874"/>
                <a:gd name="connsiteX4" fmla="*/ 409099 w 409098"/>
                <a:gd name="connsiteY4" fmla="*/ 51435 h 13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098" h="134874">
                  <a:moveTo>
                    <a:pt x="409004" y="51435"/>
                  </a:moveTo>
                  <a:lnTo>
                    <a:pt x="393668" y="0"/>
                  </a:lnTo>
                  <a:cubicBezTo>
                    <a:pt x="393668" y="0"/>
                    <a:pt x="90678" y="22384"/>
                    <a:pt x="3143" y="69723"/>
                  </a:cubicBezTo>
                  <a:cubicBezTo>
                    <a:pt x="0" y="101060"/>
                    <a:pt x="0" y="134874"/>
                    <a:pt x="0" y="134874"/>
                  </a:cubicBezTo>
                  <a:cubicBezTo>
                    <a:pt x="0" y="134874"/>
                    <a:pt x="114205" y="89916"/>
                    <a:pt x="409099" y="51435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0" name="Freeform: Shape 319">
              <a:extLst>
                <a:ext uri="{FF2B5EF4-FFF2-40B4-BE49-F238E27FC236}">
                  <a16:creationId xmlns:a16="http://schemas.microsoft.com/office/drawing/2014/main" id="{E35BD79A-E5A0-9D1B-56E7-6E7916FD5D34}"/>
                </a:ext>
              </a:extLst>
            </p:cNvPr>
            <p:cNvSpPr/>
            <p:nvPr/>
          </p:nvSpPr>
          <p:spPr>
            <a:xfrm>
              <a:off x="8855375" y="3055621"/>
              <a:ext cx="880687" cy="1288589"/>
            </a:xfrm>
            <a:custGeom>
              <a:avLst/>
              <a:gdLst>
                <a:gd name="connsiteX0" fmla="*/ 431667 w 609631"/>
                <a:gd name="connsiteY0" fmla="*/ 108274 h 891990"/>
                <a:gd name="connsiteX1" fmla="*/ 585019 w 609631"/>
                <a:gd name="connsiteY1" fmla="*/ 174758 h 891990"/>
                <a:gd name="connsiteX2" fmla="*/ 566255 w 609631"/>
                <a:gd name="connsiteY2" fmla="*/ 372497 h 891990"/>
                <a:gd name="connsiteX3" fmla="*/ 416236 w 609631"/>
                <a:gd name="connsiteY3" fmla="*/ 822268 h 891990"/>
                <a:gd name="connsiteX4" fmla="*/ 25711 w 609631"/>
                <a:gd name="connsiteY4" fmla="*/ 891991 h 891990"/>
                <a:gd name="connsiteX5" fmla="*/ 17424 w 609631"/>
                <a:gd name="connsiteY5" fmla="*/ 268103 h 891990"/>
                <a:gd name="connsiteX6" fmla="*/ 51524 w 609631"/>
                <a:gd name="connsiteY6" fmla="*/ 11119 h 891990"/>
                <a:gd name="connsiteX7" fmla="*/ 232213 w 609631"/>
                <a:gd name="connsiteY7" fmla="*/ 94177 h 891990"/>
                <a:gd name="connsiteX8" fmla="*/ 431667 w 609631"/>
                <a:gd name="connsiteY8" fmla="*/ 108274 h 89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31" h="891990">
                  <a:moveTo>
                    <a:pt x="431667" y="108274"/>
                  </a:moveTo>
                  <a:cubicBezTo>
                    <a:pt x="431667" y="108274"/>
                    <a:pt x="542442" y="144088"/>
                    <a:pt x="585019" y="174758"/>
                  </a:cubicBezTo>
                  <a:cubicBezTo>
                    <a:pt x="627691" y="205429"/>
                    <a:pt x="610641" y="306013"/>
                    <a:pt x="566255" y="372497"/>
                  </a:cubicBezTo>
                  <a:cubicBezTo>
                    <a:pt x="521963" y="438982"/>
                    <a:pt x="375374" y="684917"/>
                    <a:pt x="416236" y="822268"/>
                  </a:cubicBezTo>
                  <a:cubicBezTo>
                    <a:pt x="349752" y="839508"/>
                    <a:pt x="25711" y="891991"/>
                    <a:pt x="25711" y="891991"/>
                  </a:cubicBezTo>
                  <a:cubicBezTo>
                    <a:pt x="25711" y="891991"/>
                    <a:pt x="9709" y="335826"/>
                    <a:pt x="17424" y="268103"/>
                  </a:cubicBezTo>
                  <a:cubicBezTo>
                    <a:pt x="11043" y="177330"/>
                    <a:pt x="-33725" y="97415"/>
                    <a:pt x="51524" y="11119"/>
                  </a:cubicBezTo>
                  <a:cubicBezTo>
                    <a:pt x="99149" y="-37078"/>
                    <a:pt x="211734" y="86557"/>
                    <a:pt x="232213" y="94177"/>
                  </a:cubicBezTo>
                  <a:cubicBezTo>
                    <a:pt x="252692" y="101892"/>
                    <a:pt x="340893" y="143992"/>
                    <a:pt x="431667" y="108274"/>
                  </a:cubicBez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9D90C1D5-D336-86EA-EFE3-542260B101DA}"/>
                </a:ext>
              </a:extLst>
            </p:cNvPr>
            <p:cNvSpPr/>
            <p:nvPr/>
          </p:nvSpPr>
          <p:spPr>
            <a:xfrm>
              <a:off x="9181478" y="3163208"/>
              <a:ext cx="301072" cy="72157"/>
            </a:xfrm>
            <a:custGeom>
              <a:avLst/>
              <a:gdLst>
                <a:gd name="connsiteX0" fmla="*/ 21050 w 208409"/>
                <a:gd name="connsiteY0" fmla="*/ 12940 h 49949"/>
                <a:gd name="connsiteX1" fmla="*/ 127921 w 208409"/>
                <a:gd name="connsiteY1" fmla="*/ 19131 h 49949"/>
                <a:gd name="connsiteX2" fmla="*/ 205835 w 208409"/>
                <a:gd name="connsiteY2" fmla="*/ 33800 h 49949"/>
                <a:gd name="connsiteX3" fmla="*/ 64675 w 208409"/>
                <a:gd name="connsiteY3" fmla="*/ 39705 h 49949"/>
                <a:gd name="connsiteX4" fmla="*/ 0 w 208409"/>
                <a:gd name="connsiteY4" fmla="*/ 17322 h 49949"/>
                <a:gd name="connsiteX5" fmla="*/ 21050 w 208409"/>
                <a:gd name="connsiteY5" fmla="*/ 12940 h 4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409" h="49949">
                  <a:moveTo>
                    <a:pt x="21050" y="12940"/>
                  </a:moveTo>
                  <a:cubicBezTo>
                    <a:pt x="21050" y="12940"/>
                    <a:pt x="82296" y="32562"/>
                    <a:pt x="127921" y="19131"/>
                  </a:cubicBezTo>
                  <a:cubicBezTo>
                    <a:pt x="173641" y="5796"/>
                    <a:pt x="219932" y="-22779"/>
                    <a:pt x="205835" y="33800"/>
                  </a:cubicBezTo>
                  <a:cubicBezTo>
                    <a:pt x="205835" y="33800"/>
                    <a:pt x="160210" y="65804"/>
                    <a:pt x="64675" y="39705"/>
                  </a:cubicBezTo>
                  <a:cubicBezTo>
                    <a:pt x="0" y="22560"/>
                    <a:pt x="0" y="17322"/>
                    <a:pt x="0" y="17322"/>
                  </a:cubicBezTo>
                  <a:cubicBezTo>
                    <a:pt x="0" y="17322"/>
                    <a:pt x="16383" y="11607"/>
                    <a:pt x="21050" y="12940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2" name="Freeform: Shape 321">
              <a:extLst>
                <a:ext uri="{FF2B5EF4-FFF2-40B4-BE49-F238E27FC236}">
                  <a16:creationId xmlns:a16="http://schemas.microsoft.com/office/drawing/2014/main" id="{20A77F82-DD43-2E4B-0312-172942874922}"/>
                </a:ext>
              </a:extLst>
            </p:cNvPr>
            <p:cNvSpPr/>
            <p:nvPr/>
          </p:nvSpPr>
          <p:spPr>
            <a:xfrm>
              <a:off x="8964207" y="2785723"/>
              <a:ext cx="469117" cy="410771"/>
            </a:xfrm>
            <a:custGeom>
              <a:avLst/>
              <a:gdLst>
                <a:gd name="connsiteX0" fmla="*/ 77533 w 324733"/>
                <a:gd name="connsiteY0" fmla="*/ 51358 h 284345"/>
                <a:gd name="connsiteX1" fmla="*/ 32385 w 324733"/>
                <a:gd name="connsiteY1" fmla="*/ 122129 h 284345"/>
                <a:gd name="connsiteX2" fmla="*/ 0 w 324733"/>
                <a:gd name="connsiteY2" fmla="*/ 181755 h 284345"/>
                <a:gd name="connsiteX3" fmla="*/ 34957 w 324733"/>
                <a:gd name="connsiteY3" fmla="*/ 191090 h 284345"/>
                <a:gd name="connsiteX4" fmla="*/ 79248 w 324733"/>
                <a:gd name="connsiteY4" fmla="*/ 284149 h 284345"/>
                <a:gd name="connsiteX5" fmla="*/ 227552 w 324733"/>
                <a:gd name="connsiteY5" fmla="*/ 260146 h 284345"/>
                <a:gd name="connsiteX6" fmla="*/ 320421 w 324733"/>
                <a:gd name="connsiteY6" fmla="*/ 202139 h 284345"/>
                <a:gd name="connsiteX7" fmla="*/ 152495 w 324733"/>
                <a:gd name="connsiteY7" fmla="*/ 11258 h 284345"/>
                <a:gd name="connsiteX8" fmla="*/ 77438 w 324733"/>
                <a:gd name="connsiteY8" fmla="*/ 51358 h 28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733" h="284345">
                  <a:moveTo>
                    <a:pt x="77533" y="51358"/>
                  </a:moveTo>
                  <a:cubicBezTo>
                    <a:pt x="77533" y="51358"/>
                    <a:pt x="39148" y="66693"/>
                    <a:pt x="32385" y="122129"/>
                  </a:cubicBezTo>
                  <a:cubicBezTo>
                    <a:pt x="14478" y="147656"/>
                    <a:pt x="0" y="181755"/>
                    <a:pt x="0" y="181755"/>
                  </a:cubicBezTo>
                  <a:cubicBezTo>
                    <a:pt x="0" y="181755"/>
                    <a:pt x="7715" y="193661"/>
                    <a:pt x="34957" y="191090"/>
                  </a:cubicBezTo>
                  <a:cubicBezTo>
                    <a:pt x="40481" y="214997"/>
                    <a:pt x="28956" y="282530"/>
                    <a:pt x="79248" y="284149"/>
                  </a:cubicBezTo>
                  <a:cubicBezTo>
                    <a:pt x="129540" y="285863"/>
                    <a:pt x="165354" y="276243"/>
                    <a:pt x="227552" y="260146"/>
                  </a:cubicBezTo>
                  <a:cubicBezTo>
                    <a:pt x="289750" y="243953"/>
                    <a:pt x="312801" y="240524"/>
                    <a:pt x="320421" y="202139"/>
                  </a:cubicBezTo>
                  <a:cubicBezTo>
                    <a:pt x="328041" y="163753"/>
                    <a:pt x="346805" y="-51036"/>
                    <a:pt x="152495" y="11258"/>
                  </a:cubicBezTo>
                  <a:lnTo>
                    <a:pt x="77438" y="51358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3" name="Freeform: Shape 322">
              <a:extLst>
                <a:ext uri="{FF2B5EF4-FFF2-40B4-BE49-F238E27FC236}">
                  <a16:creationId xmlns:a16="http://schemas.microsoft.com/office/drawing/2014/main" id="{BA2A8D03-8A3F-F925-427B-1ACB9A061CC0}"/>
                </a:ext>
              </a:extLst>
            </p:cNvPr>
            <p:cNvSpPr/>
            <p:nvPr/>
          </p:nvSpPr>
          <p:spPr>
            <a:xfrm>
              <a:off x="9089148" y="2859195"/>
              <a:ext cx="352039" cy="269386"/>
            </a:xfrm>
            <a:custGeom>
              <a:avLst/>
              <a:gdLst>
                <a:gd name="connsiteX0" fmla="*/ 0 w 243689"/>
                <a:gd name="connsiteY0" fmla="*/ 40980 h 186475"/>
                <a:gd name="connsiteX1" fmla="*/ 97155 w 243689"/>
                <a:gd name="connsiteY1" fmla="*/ 113846 h 186475"/>
                <a:gd name="connsiteX2" fmla="*/ 118872 w 243689"/>
                <a:gd name="connsiteY2" fmla="*/ 104416 h 186475"/>
                <a:gd name="connsiteX3" fmla="*/ 164973 w 243689"/>
                <a:gd name="connsiteY3" fmla="*/ 183664 h 186475"/>
                <a:gd name="connsiteX4" fmla="*/ 238316 w 243689"/>
                <a:gd name="connsiteY4" fmla="*/ 146993 h 186475"/>
                <a:gd name="connsiteX5" fmla="*/ 0 w 243689"/>
                <a:gd name="connsiteY5" fmla="*/ 40885 h 18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689" h="186475">
                  <a:moveTo>
                    <a:pt x="0" y="40980"/>
                  </a:moveTo>
                  <a:cubicBezTo>
                    <a:pt x="0" y="40980"/>
                    <a:pt x="89440" y="51172"/>
                    <a:pt x="97155" y="113846"/>
                  </a:cubicBezTo>
                  <a:cubicBezTo>
                    <a:pt x="104775" y="176521"/>
                    <a:pt x="106109" y="137278"/>
                    <a:pt x="118872" y="104416"/>
                  </a:cubicBezTo>
                  <a:cubicBezTo>
                    <a:pt x="131636" y="71650"/>
                    <a:pt x="182118" y="127467"/>
                    <a:pt x="164973" y="183664"/>
                  </a:cubicBezTo>
                  <a:cubicBezTo>
                    <a:pt x="164973" y="183664"/>
                    <a:pt x="233172" y="201571"/>
                    <a:pt x="238316" y="146993"/>
                  </a:cubicBezTo>
                  <a:cubicBezTo>
                    <a:pt x="243364" y="92415"/>
                    <a:pt x="287655" y="-77130"/>
                    <a:pt x="0" y="4088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C59587BE-4418-BBFC-5E30-9494474DF3E7}"/>
                </a:ext>
              </a:extLst>
            </p:cNvPr>
            <p:cNvSpPr/>
            <p:nvPr/>
          </p:nvSpPr>
          <p:spPr>
            <a:xfrm>
              <a:off x="8901376" y="2677327"/>
              <a:ext cx="552040" cy="281462"/>
            </a:xfrm>
            <a:custGeom>
              <a:avLst/>
              <a:gdLst>
                <a:gd name="connsiteX0" fmla="*/ 307717 w 382134"/>
                <a:gd name="connsiteY0" fmla="*/ 8758 h 194834"/>
                <a:gd name="connsiteX1" fmla="*/ 382012 w 382134"/>
                <a:gd name="connsiteY1" fmla="*/ 116962 h 194834"/>
                <a:gd name="connsiteX2" fmla="*/ 334101 w 382134"/>
                <a:gd name="connsiteY2" fmla="*/ 186875 h 194834"/>
                <a:gd name="connsiteX3" fmla="*/ 145697 w 382134"/>
                <a:gd name="connsiteY3" fmla="*/ 192876 h 194834"/>
                <a:gd name="connsiteX4" fmla="*/ 7584 w 382134"/>
                <a:gd name="connsiteY4" fmla="*/ 100865 h 194834"/>
                <a:gd name="connsiteX5" fmla="*/ 87689 w 382134"/>
                <a:gd name="connsiteY5" fmla="*/ 69337 h 194834"/>
                <a:gd name="connsiteX6" fmla="*/ 307622 w 382134"/>
                <a:gd name="connsiteY6" fmla="*/ 8853 h 19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34" h="194834">
                  <a:moveTo>
                    <a:pt x="307717" y="8758"/>
                  </a:moveTo>
                  <a:cubicBezTo>
                    <a:pt x="307717" y="8758"/>
                    <a:pt x="385631" y="43715"/>
                    <a:pt x="382012" y="116962"/>
                  </a:cubicBezTo>
                  <a:cubicBezTo>
                    <a:pt x="378488" y="190304"/>
                    <a:pt x="369915" y="182589"/>
                    <a:pt x="334101" y="186875"/>
                  </a:cubicBezTo>
                  <a:cubicBezTo>
                    <a:pt x="298287" y="191162"/>
                    <a:pt x="177320" y="186018"/>
                    <a:pt x="145697" y="192876"/>
                  </a:cubicBezTo>
                  <a:cubicBezTo>
                    <a:pt x="114169" y="199734"/>
                    <a:pt x="-34993" y="192876"/>
                    <a:pt x="7584" y="100865"/>
                  </a:cubicBezTo>
                  <a:cubicBezTo>
                    <a:pt x="22920" y="71051"/>
                    <a:pt x="87689" y="69337"/>
                    <a:pt x="87689" y="69337"/>
                  </a:cubicBezTo>
                  <a:cubicBezTo>
                    <a:pt x="87689" y="69337"/>
                    <a:pt x="169509" y="-29533"/>
                    <a:pt x="307622" y="8853"/>
                  </a:cubicBezTo>
                  <a:close/>
                </a:path>
              </a:pathLst>
            </a:custGeom>
            <a:solidFill>
              <a:srgbClr val="E24C2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5" name="Freeform: Shape 324">
              <a:extLst>
                <a:ext uri="{FF2B5EF4-FFF2-40B4-BE49-F238E27FC236}">
                  <a16:creationId xmlns:a16="http://schemas.microsoft.com/office/drawing/2014/main" id="{C7F6ADE5-31BA-DC44-E704-216A11B6E934}"/>
                </a:ext>
              </a:extLst>
            </p:cNvPr>
            <p:cNvSpPr/>
            <p:nvPr/>
          </p:nvSpPr>
          <p:spPr>
            <a:xfrm>
              <a:off x="9082119" y="4477683"/>
              <a:ext cx="28082" cy="238461"/>
            </a:xfrm>
            <a:custGeom>
              <a:avLst/>
              <a:gdLst>
                <a:gd name="connsiteX0" fmla="*/ 15535 w 19439"/>
                <a:gd name="connsiteY0" fmla="*/ 0 h 165068"/>
                <a:gd name="connsiteX1" fmla="*/ 19440 w 19439"/>
                <a:gd name="connsiteY1" fmla="*/ 165068 h 165068"/>
                <a:gd name="connsiteX2" fmla="*/ 15535 w 19439"/>
                <a:gd name="connsiteY2" fmla="*/ 0 h 16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39" h="165068">
                  <a:moveTo>
                    <a:pt x="15535" y="0"/>
                  </a:moveTo>
                  <a:cubicBezTo>
                    <a:pt x="15535" y="0"/>
                    <a:pt x="-6087" y="100203"/>
                    <a:pt x="19440" y="165068"/>
                  </a:cubicBezTo>
                  <a:cubicBezTo>
                    <a:pt x="-12945" y="108775"/>
                    <a:pt x="1914" y="80200"/>
                    <a:pt x="15535" y="0"/>
                  </a:cubicBezTo>
                  <a:close/>
                </a:path>
              </a:pathLst>
            </a:custGeom>
            <a:solidFill>
              <a:schemeClr val="bg1">
                <a:alpha val="72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663" name="Graphic 36">
            <a:extLst>
              <a:ext uri="{FF2B5EF4-FFF2-40B4-BE49-F238E27FC236}">
                <a16:creationId xmlns:a16="http://schemas.microsoft.com/office/drawing/2014/main" id="{7D41E51E-8DAB-4AEB-C41E-0BBD989206A5}"/>
              </a:ext>
            </a:extLst>
          </p:cNvPr>
          <p:cNvGrpSpPr/>
          <p:nvPr/>
        </p:nvGrpSpPr>
        <p:grpSpPr>
          <a:xfrm>
            <a:off x="4744245" y="4008711"/>
            <a:ext cx="367209" cy="1022734"/>
            <a:chOff x="6500462" y="3467800"/>
            <a:chExt cx="254190" cy="707959"/>
          </a:xfrm>
        </p:grpSpPr>
        <p:grpSp>
          <p:nvGrpSpPr>
            <p:cNvPr id="664" name="Graphic 36">
              <a:extLst>
                <a:ext uri="{FF2B5EF4-FFF2-40B4-BE49-F238E27FC236}">
                  <a16:creationId xmlns:a16="http://schemas.microsoft.com/office/drawing/2014/main" id="{0D69C6F0-B6CA-C096-5EB2-653B7D764EA5}"/>
                </a:ext>
              </a:extLst>
            </p:cNvPr>
            <p:cNvGrpSpPr/>
            <p:nvPr/>
          </p:nvGrpSpPr>
          <p:grpSpPr>
            <a:xfrm>
              <a:off x="6500462" y="3467800"/>
              <a:ext cx="118618" cy="118616"/>
              <a:chOff x="6500462" y="3467800"/>
              <a:chExt cx="118618" cy="118616"/>
            </a:xfrm>
          </p:grpSpPr>
          <p:sp>
            <p:nvSpPr>
              <p:cNvPr id="668" name="Freeform: Shape 667">
                <a:extLst>
                  <a:ext uri="{FF2B5EF4-FFF2-40B4-BE49-F238E27FC236}">
                    <a16:creationId xmlns:a16="http://schemas.microsoft.com/office/drawing/2014/main" id="{A048163F-DDED-97A3-C983-CB65509DCC1C}"/>
                  </a:ext>
                </a:extLst>
              </p:cNvPr>
              <p:cNvSpPr/>
              <p:nvPr/>
            </p:nvSpPr>
            <p:spPr>
              <a:xfrm>
                <a:off x="6500462" y="3467800"/>
                <a:ext cx="118618" cy="118616"/>
              </a:xfrm>
              <a:custGeom>
                <a:avLst/>
                <a:gdLst>
                  <a:gd name="connsiteX0" fmla="*/ 118078 w 118618"/>
                  <a:gd name="connsiteY0" fmla="*/ 51402 h 118616"/>
                  <a:gd name="connsiteX1" fmla="*/ 67215 w 118618"/>
                  <a:gd name="connsiteY1" fmla="*/ 118077 h 118616"/>
                  <a:gd name="connsiteX2" fmla="*/ 540 w 118618"/>
                  <a:gd name="connsiteY2" fmla="*/ 67213 h 118616"/>
                  <a:gd name="connsiteX3" fmla="*/ 51403 w 118618"/>
                  <a:gd name="connsiteY3" fmla="*/ 538 h 118616"/>
                  <a:gd name="connsiteX4" fmla="*/ 118078 w 118618"/>
                  <a:gd name="connsiteY4" fmla="*/ 51402 h 118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618" h="118616">
                    <a:moveTo>
                      <a:pt x="118078" y="51402"/>
                    </a:moveTo>
                    <a:cubicBezTo>
                      <a:pt x="122460" y="83882"/>
                      <a:pt x="99695" y="113695"/>
                      <a:pt x="67215" y="118077"/>
                    </a:cubicBezTo>
                    <a:cubicBezTo>
                      <a:pt x="34735" y="122458"/>
                      <a:pt x="4922" y="99693"/>
                      <a:pt x="540" y="67213"/>
                    </a:cubicBezTo>
                    <a:cubicBezTo>
                      <a:pt x="-3842" y="34733"/>
                      <a:pt x="18923" y="4920"/>
                      <a:pt x="51403" y="538"/>
                    </a:cubicBezTo>
                    <a:cubicBezTo>
                      <a:pt x="83884" y="-3843"/>
                      <a:pt x="113697" y="19017"/>
                      <a:pt x="118078" y="5140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9" name="Freeform: Shape 668">
                <a:extLst>
                  <a:ext uri="{FF2B5EF4-FFF2-40B4-BE49-F238E27FC236}">
                    <a16:creationId xmlns:a16="http://schemas.microsoft.com/office/drawing/2014/main" id="{4F79C44E-7486-D337-ADEA-53BA435A0E78}"/>
                  </a:ext>
                </a:extLst>
              </p:cNvPr>
              <p:cNvSpPr/>
              <p:nvPr/>
            </p:nvSpPr>
            <p:spPr>
              <a:xfrm>
                <a:off x="6516528" y="3474529"/>
                <a:ext cx="102552" cy="111885"/>
              </a:xfrm>
              <a:custGeom>
                <a:avLst/>
                <a:gdLst>
                  <a:gd name="connsiteX0" fmla="*/ 102013 w 102552"/>
                  <a:gd name="connsiteY0" fmla="*/ 44672 h 111885"/>
                  <a:gd name="connsiteX1" fmla="*/ 51149 w 102552"/>
                  <a:gd name="connsiteY1" fmla="*/ 111347 h 111885"/>
                  <a:gd name="connsiteX2" fmla="*/ 0 w 102552"/>
                  <a:gd name="connsiteY2" fmla="*/ 93059 h 111885"/>
                  <a:gd name="connsiteX3" fmla="*/ 35052 w 102552"/>
                  <a:gd name="connsiteY3" fmla="*/ 99155 h 111885"/>
                  <a:gd name="connsiteX4" fmla="*/ 86011 w 102552"/>
                  <a:gd name="connsiteY4" fmla="*/ 32480 h 111885"/>
                  <a:gd name="connsiteX5" fmla="*/ 70771 w 102552"/>
                  <a:gd name="connsiteY5" fmla="*/ 0 h 111885"/>
                  <a:gd name="connsiteX6" fmla="*/ 102108 w 102552"/>
                  <a:gd name="connsiteY6" fmla="*/ 44672 h 11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2552" h="111885">
                    <a:moveTo>
                      <a:pt x="102013" y="44672"/>
                    </a:moveTo>
                    <a:cubicBezTo>
                      <a:pt x="106394" y="77153"/>
                      <a:pt x="83629" y="106966"/>
                      <a:pt x="51149" y="111347"/>
                    </a:cubicBezTo>
                    <a:cubicBezTo>
                      <a:pt x="31337" y="114014"/>
                      <a:pt x="12478" y="106585"/>
                      <a:pt x="0" y="93059"/>
                    </a:cubicBezTo>
                    <a:cubicBezTo>
                      <a:pt x="10478" y="98488"/>
                      <a:pt x="22574" y="100870"/>
                      <a:pt x="35052" y="99155"/>
                    </a:cubicBezTo>
                    <a:cubicBezTo>
                      <a:pt x="67532" y="94774"/>
                      <a:pt x="90392" y="64961"/>
                      <a:pt x="86011" y="32480"/>
                    </a:cubicBezTo>
                    <a:cubicBezTo>
                      <a:pt x="84296" y="19812"/>
                      <a:pt x="78772" y="8668"/>
                      <a:pt x="70771" y="0"/>
                    </a:cubicBezTo>
                    <a:cubicBezTo>
                      <a:pt x="87249" y="8668"/>
                      <a:pt x="99441" y="24860"/>
                      <a:pt x="102108" y="4467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65" name="Freeform: Shape 664">
              <a:extLst>
                <a:ext uri="{FF2B5EF4-FFF2-40B4-BE49-F238E27FC236}">
                  <a16:creationId xmlns:a16="http://schemas.microsoft.com/office/drawing/2014/main" id="{8D7027F7-D850-8219-88B1-415FE78AC6F7}"/>
                </a:ext>
              </a:extLst>
            </p:cNvPr>
            <p:cNvSpPr/>
            <p:nvPr/>
          </p:nvSpPr>
          <p:spPr>
            <a:xfrm>
              <a:off x="6550273" y="3624003"/>
              <a:ext cx="71982" cy="294295"/>
            </a:xfrm>
            <a:custGeom>
              <a:avLst/>
              <a:gdLst>
                <a:gd name="connsiteX0" fmla="*/ 12260 w 71982"/>
                <a:gd name="connsiteY0" fmla="*/ 3974 h 294295"/>
                <a:gd name="connsiteX1" fmla="*/ 17404 w 71982"/>
                <a:gd name="connsiteY1" fmla="*/ 15785 h 294295"/>
                <a:gd name="connsiteX2" fmla="*/ 29596 w 71982"/>
                <a:gd name="connsiteY2" fmla="*/ 47598 h 294295"/>
                <a:gd name="connsiteX3" fmla="*/ 36740 w 71982"/>
                <a:gd name="connsiteY3" fmla="*/ 69125 h 294295"/>
                <a:gd name="connsiteX4" fmla="*/ 44169 w 71982"/>
                <a:gd name="connsiteY4" fmla="*/ 93223 h 294295"/>
                <a:gd name="connsiteX5" fmla="*/ 50932 w 71982"/>
                <a:gd name="connsiteY5" fmla="*/ 119321 h 294295"/>
                <a:gd name="connsiteX6" fmla="*/ 54361 w 71982"/>
                <a:gd name="connsiteY6" fmla="*/ 132752 h 294295"/>
                <a:gd name="connsiteX7" fmla="*/ 57028 w 71982"/>
                <a:gd name="connsiteY7" fmla="*/ 146468 h 294295"/>
                <a:gd name="connsiteX8" fmla="*/ 62267 w 71982"/>
                <a:gd name="connsiteY8" fmla="*/ 173804 h 294295"/>
                <a:gd name="connsiteX9" fmla="*/ 66077 w 71982"/>
                <a:gd name="connsiteY9" fmla="*/ 200474 h 294295"/>
                <a:gd name="connsiteX10" fmla="*/ 69029 w 71982"/>
                <a:gd name="connsiteY10" fmla="*/ 225430 h 294295"/>
                <a:gd name="connsiteX11" fmla="*/ 70363 w 71982"/>
                <a:gd name="connsiteY11" fmla="*/ 236955 h 294295"/>
                <a:gd name="connsiteX12" fmla="*/ 70648 w 71982"/>
                <a:gd name="connsiteY12" fmla="*/ 247814 h 294295"/>
                <a:gd name="connsiteX13" fmla="*/ 71982 w 71982"/>
                <a:gd name="connsiteY13" fmla="*/ 294296 h 294295"/>
                <a:gd name="connsiteX14" fmla="*/ 68648 w 71982"/>
                <a:gd name="connsiteY14" fmla="*/ 248004 h 294295"/>
                <a:gd name="connsiteX15" fmla="*/ 67886 w 71982"/>
                <a:gd name="connsiteY15" fmla="*/ 237241 h 294295"/>
                <a:gd name="connsiteX16" fmla="*/ 66077 w 71982"/>
                <a:gd name="connsiteY16" fmla="*/ 225716 h 294295"/>
                <a:gd name="connsiteX17" fmla="*/ 62076 w 71982"/>
                <a:gd name="connsiteY17" fmla="*/ 200951 h 294295"/>
                <a:gd name="connsiteX18" fmla="*/ 57218 w 71982"/>
                <a:gd name="connsiteY18" fmla="*/ 174662 h 294295"/>
                <a:gd name="connsiteX19" fmla="*/ 50837 w 71982"/>
                <a:gd name="connsiteY19" fmla="*/ 147801 h 294295"/>
                <a:gd name="connsiteX20" fmla="*/ 47598 w 71982"/>
                <a:gd name="connsiteY20" fmla="*/ 134371 h 294295"/>
                <a:gd name="connsiteX21" fmla="*/ 43598 w 71982"/>
                <a:gd name="connsiteY21" fmla="*/ 121227 h 294295"/>
                <a:gd name="connsiteX22" fmla="*/ 35787 w 71982"/>
                <a:gd name="connsiteY22" fmla="*/ 95699 h 294295"/>
                <a:gd name="connsiteX23" fmla="*/ 27405 w 71982"/>
                <a:gd name="connsiteY23" fmla="*/ 72173 h 294295"/>
                <a:gd name="connsiteX24" fmla="*/ 19499 w 71982"/>
                <a:gd name="connsiteY24" fmla="*/ 51313 h 294295"/>
                <a:gd name="connsiteX25" fmla="*/ 6260 w 71982"/>
                <a:gd name="connsiteY25" fmla="*/ 20738 h 294295"/>
                <a:gd name="connsiteX26" fmla="*/ 735 w 71982"/>
                <a:gd name="connsiteY26" fmla="*/ 9308 h 294295"/>
                <a:gd name="connsiteX27" fmla="*/ 3307 w 71982"/>
                <a:gd name="connsiteY27" fmla="*/ 735 h 294295"/>
                <a:gd name="connsiteX28" fmla="*/ 11879 w 71982"/>
                <a:gd name="connsiteY28" fmla="*/ 3307 h 294295"/>
                <a:gd name="connsiteX29" fmla="*/ 11975 w 71982"/>
                <a:gd name="connsiteY29" fmla="*/ 3497 h 294295"/>
                <a:gd name="connsiteX30" fmla="*/ 12165 w 71982"/>
                <a:gd name="connsiteY30" fmla="*/ 3783 h 29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1982" h="294295">
                  <a:moveTo>
                    <a:pt x="12260" y="3974"/>
                  </a:moveTo>
                  <a:cubicBezTo>
                    <a:pt x="12260" y="3974"/>
                    <a:pt x="14261" y="8069"/>
                    <a:pt x="17404" y="15785"/>
                  </a:cubicBezTo>
                  <a:cubicBezTo>
                    <a:pt x="20738" y="23405"/>
                    <a:pt x="24833" y="34358"/>
                    <a:pt x="29596" y="47598"/>
                  </a:cubicBezTo>
                  <a:cubicBezTo>
                    <a:pt x="32168" y="54170"/>
                    <a:pt x="34263" y="61410"/>
                    <a:pt x="36740" y="69125"/>
                  </a:cubicBezTo>
                  <a:cubicBezTo>
                    <a:pt x="39121" y="76840"/>
                    <a:pt x="41883" y="84841"/>
                    <a:pt x="44169" y="93223"/>
                  </a:cubicBezTo>
                  <a:cubicBezTo>
                    <a:pt x="46360" y="101700"/>
                    <a:pt x="48646" y="110463"/>
                    <a:pt x="50932" y="119321"/>
                  </a:cubicBezTo>
                  <a:cubicBezTo>
                    <a:pt x="52075" y="123798"/>
                    <a:pt x="53218" y="128275"/>
                    <a:pt x="54361" y="132752"/>
                  </a:cubicBezTo>
                  <a:lnTo>
                    <a:pt x="57028" y="146468"/>
                  </a:lnTo>
                  <a:cubicBezTo>
                    <a:pt x="58838" y="155612"/>
                    <a:pt x="60552" y="164756"/>
                    <a:pt x="62267" y="173804"/>
                  </a:cubicBezTo>
                  <a:cubicBezTo>
                    <a:pt x="64267" y="182758"/>
                    <a:pt x="64934" y="191807"/>
                    <a:pt x="66077" y="200474"/>
                  </a:cubicBezTo>
                  <a:cubicBezTo>
                    <a:pt x="67124" y="209142"/>
                    <a:pt x="68077" y="217524"/>
                    <a:pt x="69029" y="225430"/>
                  </a:cubicBezTo>
                  <a:cubicBezTo>
                    <a:pt x="69506" y="229430"/>
                    <a:pt x="69887" y="233240"/>
                    <a:pt x="70363" y="236955"/>
                  </a:cubicBezTo>
                  <a:cubicBezTo>
                    <a:pt x="70458" y="240765"/>
                    <a:pt x="70553" y="244385"/>
                    <a:pt x="70648" y="247814"/>
                  </a:cubicBezTo>
                  <a:cubicBezTo>
                    <a:pt x="71411" y="275722"/>
                    <a:pt x="71982" y="294296"/>
                    <a:pt x="71982" y="294296"/>
                  </a:cubicBezTo>
                  <a:cubicBezTo>
                    <a:pt x="71982" y="294296"/>
                    <a:pt x="70648" y="275722"/>
                    <a:pt x="68648" y="248004"/>
                  </a:cubicBezTo>
                  <a:cubicBezTo>
                    <a:pt x="68363" y="244575"/>
                    <a:pt x="68172" y="240956"/>
                    <a:pt x="67886" y="237241"/>
                  </a:cubicBezTo>
                  <a:cubicBezTo>
                    <a:pt x="67315" y="233526"/>
                    <a:pt x="66648" y="229716"/>
                    <a:pt x="66077" y="225716"/>
                  </a:cubicBezTo>
                  <a:cubicBezTo>
                    <a:pt x="64838" y="217810"/>
                    <a:pt x="63505" y="209523"/>
                    <a:pt x="62076" y="200951"/>
                  </a:cubicBezTo>
                  <a:cubicBezTo>
                    <a:pt x="60647" y="192378"/>
                    <a:pt x="59600" y="183425"/>
                    <a:pt x="57218" y="174662"/>
                  </a:cubicBezTo>
                  <a:cubicBezTo>
                    <a:pt x="55123" y="165803"/>
                    <a:pt x="52932" y="156755"/>
                    <a:pt x="50837" y="147801"/>
                  </a:cubicBezTo>
                  <a:lnTo>
                    <a:pt x="47598" y="134371"/>
                  </a:lnTo>
                  <a:cubicBezTo>
                    <a:pt x="46265" y="129989"/>
                    <a:pt x="44931" y="125608"/>
                    <a:pt x="43598" y="121227"/>
                  </a:cubicBezTo>
                  <a:cubicBezTo>
                    <a:pt x="40931" y="112559"/>
                    <a:pt x="38359" y="103986"/>
                    <a:pt x="35787" y="95699"/>
                  </a:cubicBezTo>
                  <a:cubicBezTo>
                    <a:pt x="33120" y="87413"/>
                    <a:pt x="30072" y="79697"/>
                    <a:pt x="27405" y="72173"/>
                  </a:cubicBezTo>
                  <a:cubicBezTo>
                    <a:pt x="24643" y="64743"/>
                    <a:pt x="22262" y="57599"/>
                    <a:pt x="19499" y="51313"/>
                  </a:cubicBezTo>
                  <a:cubicBezTo>
                    <a:pt x="14261" y="38454"/>
                    <a:pt x="9784" y="27881"/>
                    <a:pt x="6260" y="20738"/>
                  </a:cubicBezTo>
                  <a:cubicBezTo>
                    <a:pt x="3021" y="13499"/>
                    <a:pt x="735" y="9308"/>
                    <a:pt x="735" y="9308"/>
                  </a:cubicBezTo>
                  <a:cubicBezTo>
                    <a:pt x="-884" y="6260"/>
                    <a:pt x="259" y="2354"/>
                    <a:pt x="3307" y="735"/>
                  </a:cubicBezTo>
                  <a:cubicBezTo>
                    <a:pt x="6355" y="-884"/>
                    <a:pt x="10260" y="259"/>
                    <a:pt x="11879" y="3307"/>
                  </a:cubicBezTo>
                  <a:cubicBezTo>
                    <a:pt x="11879" y="3307"/>
                    <a:pt x="11879" y="3497"/>
                    <a:pt x="11975" y="3497"/>
                  </a:cubicBezTo>
                  <a:lnTo>
                    <a:pt x="12165" y="3783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6" name="Freeform: Shape 665">
              <a:extLst>
                <a:ext uri="{FF2B5EF4-FFF2-40B4-BE49-F238E27FC236}">
                  <a16:creationId xmlns:a16="http://schemas.microsoft.com/office/drawing/2014/main" id="{8DAEF7F7-DF08-3DAD-0776-2C03B20FC120}"/>
                </a:ext>
              </a:extLst>
            </p:cNvPr>
            <p:cNvSpPr/>
            <p:nvPr/>
          </p:nvSpPr>
          <p:spPr>
            <a:xfrm>
              <a:off x="6637165" y="3594214"/>
              <a:ext cx="117487" cy="416001"/>
            </a:xfrm>
            <a:custGeom>
              <a:avLst/>
              <a:gdLst>
                <a:gd name="connsiteX0" fmla="*/ 12237 w 117487"/>
                <a:gd name="connsiteY0" fmla="*/ 3474 h 416001"/>
                <a:gd name="connsiteX1" fmla="*/ 38431 w 117487"/>
                <a:gd name="connsiteY1" fmla="*/ 65291 h 416001"/>
                <a:gd name="connsiteX2" fmla="*/ 61957 w 117487"/>
                <a:gd name="connsiteY2" fmla="*/ 129775 h 416001"/>
                <a:gd name="connsiteX3" fmla="*/ 73864 w 117487"/>
                <a:gd name="connsiteY3" fmla="*/ 166637 h 416001"/>
                <a:gd name="connsiteX4" fmla="*/ 84913 w 117487"/>
                <a:gd name="connsiteY4" fmla="*/ 205023 h 416001"/>
                <a:gd name="connsiteX5" fmla="*/ 94628 w 117487"/>
                <a:gd name="connsiteY5" fmla="*/ 243790 h 416001"/>
                <a:gd name="connsiteX6" fmla="*/ 102724 w 117487"/>
                <a:gd name="connsiteY6" fmla="*/ 281604 h 416001"/>
                <a:gd name="connsiteX7" fmla="*/ 108915 w 117487"/>
                <a:gd name="connsiteY7" fmla="*/ 317227 h 416001"/>
                <a:gd name="connsiteX8" fmla="*/ 113202 w 117487"/>
                <a:gd name="connsiteY8" fmla="*/ 349326 h 416001"/>
                <a:gd name="connsiteX9" fmla="*/ 115773 w 117487"/>
                <a:gd name="connsiteY9" fmla="*/ 376568 h 416001"/>
                <a:gd name="connsiteX10" fmla="*/ 116726 w 117487"/>
                <a:gd name="connsiteY10" fmla="*/ 397618 h 416001"/>
                <a:gd name="connsiteX11" fmla="*/ 117488 w 117487"/>
                <a:gd name="connsiteY11" fmla="*/ 416001 h 416001"/>
                <a:gd name="connsiteX12" fmla="*/ 116250 w 117487"/>
                <a:gd name="connsiteY12" fmla="*/ 397714 h 416001"/>
                <a:gd name="connsiteX13" fmla="*/ 114631 w 117487"/>
                <a:gd name="connsiteY13" fmla="*/ 376758 h 416001"/>
                <a:gd name="connsiteX14" fmla="*/ 111201 w 117487"/>
                <a:gd name="connsiteY14" fmla="*/ 349707 h 416001"/>
                <a:gd name="connsiteX15" fmla="*/ 105963 w 117487"/>
                <a:gd name="connsiteY15" fmla="*/ 317894 h 416001"/>
                <a:gd name="connsiteX16" fmla="*/ 98724 w 117487"/>
                <a:gd name="connsiteY16" fmla="*/ 282651 h 416001"/>
                <a:gd name="connsiteX17" fmla="*/ 89580 w 117487"/>
                <a:gd name="connsiteY17" fmla="*/ 245218 h 416001"/>
                <a:gd name="connsiteX18" fmla="*/ 78721 w 117487"/>
                <a:gd name="connsiteY18" fmla="*/ 207023 h 416001"/>
                <a:gd name="connsiteX19" fmla="*/ 66624 w 117487"/>
                <a:gd name="connsiteY19" fmla="*/ 169209 h 416001"/>
                <a:gd name="connsiteX20" fmla="*/ 53671 w 117487"/>
                <a:gd name="connsiteY20" fmla="*/ 132918 h 416001"/>
                <a:gd name="connsiteX21" fmla="*/ 28429 w 117487"/>
                <a:gd name="connsiteY21" fmla="*/ 69577 h 416001"/>
                <a:gd name="connsiteX22" fmla="*/ 712 w 117487"/>
                <a:gd name="connsiteY22" fmla="*/ 9284 h 416001"/>
                <a:gd name="connsiteX23" fmla="*/ 3474 w 117487"/>
                <a:gd name="connsiteY23" fmla="*/ 712 h 416001"/>
                <a:gd name="connsiteX24" fmla="*/ 12046 w 117487"/>
                <a:gd name="connsiteY24" fmla="*/ 3474 h 416001"/>
                <a:gd name="connsiteX25" fmla="*/ 12046 w 117487"/>
                <a:gd name="connsiteY25" fmla="*/ 3664 h 416001"/>
                <a:gd name="connsiteX26" fmla="*/ 12046 w 117487"/>
                <a:gd name="connsiteY26" fmla="*/ 3664 h 41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87" h="416001">
                  <a:moveTo>
                    <a:pt x="12237" y="3474"/>
                  </a:moveTo>
                  <a:cubicBezTo>
                    <a:pt x="12237" y="3474"/>
                    <a:pt x="23857" y="27858"/>
                    <a:pt x="38431" y="65291"/>
                  </a:cubicBezTo>
                  <a:cubicBezTo>
                    <a:pt x="45765" y="83960"/>
                    <a:pt x="53861" y="105963"/>
                    <a:pt x="61957" y="129775"/>
                  </a:cubicBezTo>
                  <a:cubicBezTo>
                    <a:pt x="66053" y="141682"/>
                    <a:pt x="69768" y="154064"/>
                    <a:pt x="73864" y="166637"/>
                  </a:cubicBezTo>
                  <a:cubicBezTo>
                    <a:pt x="77483" y="179305"/>
                    <a:pt x="81388" y="192069"/>
                    <a:pt x="84913" y="205023"/>
                  </a:cubicBezTo>
                  <a:cubicBezTo>
                    <a:pt x="88151" y="217977"/>
                    <a:pt x="91961" y="230835"/>
                    <a:pt x="94628" y="243790"/>
                  </a:cubicBezTo>
                  <a:cubicBezTo>
                    <a:pt x="97485" y="256648"/>
                    <a:pt x="100629" y="269221"/>
                    <a:pt x="102724" y="281604"/>
                  </a:cubicBezTo>
                  <a:cubicBezTo>
                    <a:pt x="105010" y="293986"/>
                    <a:pt x="107487" y="305797"/>
                    <a:pt x="108915" y="317227"/>
                  </a:cubicBezTo>
                  <a:cubicBezTo>
                    <a:pt x="110440" y="328657"/>
                    <a:pt x="112440" y="339325"/>
                    <a:pt x="113202" y="349326"/>
                  </a:cubicBezTo>
                  <a:cubicBezTo>
                    <a:pt x="114154" y="359328"/>
                    <a:pt x="115012" y="368472"/>
                    <a:pt x="115773" y="376568"/>
                  </a:cubicBezTo>
                  <a:cubicBezTo>
                    <a:pt x="116440" y="384664"/>
                    <a:pt x="116440" y="391808"/>
                    <a:pt x="116726" y="397618"/>
                  </a:cubicBezTo>
                  <a:cubicBezTo>
                    <a:pt x="117202" y="409334"/>
                    <a:pt x="117488" y="416001"/>
                    <a:pt x="117488" y="416001"/>
                  </a:cubicBezTo>
                  <a:cubicBezTo>
                    <a:pt x="117488" y="416001"/>
                    <a:pt x="117012" y="409334"/>
                    <a:pt x="116250" y="397714"/>
                  </a:cubicBezTo>
                  <a:cubicBezTo>
                    <a:pt x="115773" y="391903"/>
                    <a:pt x="115488" y="384759"/>
                    <a:pt x="114631" y="376758"/>
                  </a:cubicBezTo>
                  <a:cubicBezTo>
                    <a:pt x="113583" y="368662"/>
                    <a:pt x="112440" y="359614"/>
                    <a:pt x="111201" y="349707"/>
                  </a:cubicBezTo>
                  <a:cubicBezTo>
                    <a:pt x="110154" y="339801"/>
                    <a:pt x="107773" y="329133"/>
                    <a:pt x="105963" y="317894"/>
                  </a:cubicBezTo>
                  <a:cubicBezTo>
                    <a:pt x="104248" y="306559"/>
                    <a:pt x="101391" y="294843"/>
                    <a:pt x="98724" y="282651"/>
                  </a:cubicBezTo>
                  <a:cubicBezTo>
                    <a:pt x="96247" y="270364"/>
                    <a:pt x="92818" y="257982"/>
                    <a:pt x="89580" y="245218"/>
                  </a:cubicBezTo>
                  <a:cubicBezTo>
                    <a:pt x="86532" y="232455"/>
                    <a:pt x="82341" y="219787"/>
                    <a:pt x="78721" y="207023"/>
                  </a:cubicBezTo>
                  <a:cubicBezTo>
                    <a:pt x="74911" y="194259"/>
                    <a:pt x="70625" y="181687"/>
                    <a:pt x="66624" y="169209"/>
                  </a:cubicBezTo>
                  <a:cubicBezTo>
                    <a:pt x="62243" y="156826"/>
                    <a:pt x="58147" y="144634"/>
                    <a:pt x="53671" y="132918"/>
                  </a:cubicBezTo>
                  <a:cubicBezTo>
                    <a:pt x="45003" y="109487"/>
                    <a:pt x="36240" y="87960"/>
                    <a:pt x="28429" y="69577"/>
                  </a:cubicBezTo>
                  <a:cubicBezTo>
                    <a:pt x="12808" y="32811"/>
                    <a:pt x="712" y="9284"/>
                    <a:pt x="712" y="9284"/>
                  </a:cubicBezTo>
                  <a:cubicBezTo>
                    <a:pt x="-908" y="6141"/>
                    <a:pt x="331" y="2331"/>
                    <a:pt x="3474" y="712"/>
                  </a:cubicBezTo>
                  <a:cubicBezTo>
                    <a:pt x="6617" y="-908"/>
                    <a:pt x="10427" y="331"/>
                    <a:pt x="12046" y="3474"/>
                  </a:cubicBezTo>
                  <a:cubicBezTo>
                    <a:pt x="12046" y="3474"/>
                    <a:pt x="12046" y="3474"/>
                    <a:pt x="12046" y="3664"/>
                  </a:cubicBezTo>
                  <a:lnTo>
                    <a:pt x="12046" y="366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7" name="Freeform: Shape 666">
              <a:extLst>
                <a:ext uri="{FF2B5EF4-FFF2-40B4-BE49-F238E27FC236}">
                  <a16:creationId xmlns:a16="http://schemas.microsoft.com/office/drawing/2014/main" id="{8F553CEA-4CDA-4B2D-6A69-555070E6BE3C}"/>
                </a:ext>
              </a:extLst>
            </p:cNvPr>
            <p:cNvSpPr/>
            <p:nvPr/>
          </p:nvSpPr>
          <p:spPr>
            <a:xfrm>
              <a:off x="6632654" y="3695240"/>
              <a:ext cx="101805" cy="480519"/>
            </a:xfrm>
            <a:custGeom>
              <a:avLst/>
              <a:gdLst>
                <a:gd name="connsiteX0" fmla="*/ 12080 w 101805"/>
                <a:gd name="connsiteY0" fmla="*/ 4175 h 480519"/>
                <a:gd name="connsiteX1" fmla="*/ 19605 w 101805"/>
                <a:gd name="connsiteY1" fmla="*/ 23891 h 480519"/>
                <a:gd name="connsiteX2" fmla="*/ 27320 w 101805"/>
                <a:gd name="connsiteY2" fmla="*/ 46751 h 480519"/>
                <a:gd name="connsiteX3" fmla="*/ 36465 w 101805"/>
                <a:gd name="connsiteY3" fmla="*/ 76565 h 480519"/>
                <a:gd name="connsiteX4" fmla="*/ 46180 w 101805"/>
                <a:gd name="connsiteY4" fmla="*/ 112188 h 480519"/>
                <a:gd name="connsiteX5" fmla="*/ 55610 w 101805"/>
                <a:gd name="connsiteY5" fmla="*/ 152193 h 480519"/>
                <a:gd name="connsiteX6" fmla="*/ 64944 w 101805"/>
                <a:gd name="connsiteY6" fmla="*/ 195151 h 480519"/>
                <a:gd name="connsiteX7" fmla="*/ 72945 w 101805"/>
                <a:gd name="connsiteY7" fmla="*/ 239728 h 480519"/>
                <a:gd name="connsiteX8" fmla="*/ 80279 w 101805"/>
                <a:gd name="connsiteY8" fmla="*/ 284400 h 480519"/>
                <a:gd name="connsiteX9" fmla="*/ 86185 w 101805"/>
                <a:gd name="connsiteY9" fmla="*/ 327834 h 480519"/>
                <a:gd name="connsiteX10" fmla="*/ 91614 w 101805"/>
                <a:gd name="connsiteY10" fmla="*/ 368506 h 480519"/>
                <a:gd name="connsiteX11" fmla="*/ 94948 w 101805"/>
                <a:gd name="connsiteY11" fmla="*/ 405082 h 480519"/>
                <a:gd name="connsiteX12" fmla="*/ 101806 w 101805"/>
                <a:gd name="connsiteY12" fmla="*/ 480520 h 480519"/>
                <a:gd name="connsiteX13" fmla="*/ 93043 w 101805"/>
                <a:gd name="connsiteY13" fmla="*/ 405272 h 480519"/>
                <a:gd name="connsiteX14" fmla="*/ 88757 w 101805"/>
                <a:gd name="connsiteY14" fmla="*/ 368792 h 480519"/>
                <a:gd name="connsiteX15" fmla="*/ 82280 w 101805"/>
                <a:gd name="connsiteY15" fmla="*/ 328311 h 480519"/>
                <a:gd name="connsiteX16" fmla="*/ 75326 w 101805"/>
                <a:gd name="connsiteY16" fmla="*/ 285067 h 480519"/>
                <a:gd name="connsiteX17" fmla="*/ 66849 w 101805"/>
                <a:gd name="connsiteY17" fmla="*/ 240680 h 480519"/>
                <a:gd name="connsiteX18" fmla="*/ 57705 w 101805"/>
                <a:gd name="connsiteY18" fmla="*/ 196484 h 480519"/>
                <a:gd name="connsiteX19" fmla="*/ 47323 w 101805"/>
                <a:gd name="connsiteY19" fmla="*/ 154003 h 480519"/>
                <a:gd name="connsiteX20" fmla="*/ 36941 w 101805"/>
                <a:gd name="connsiteY20" fmla="*/ 114474 h 480519"/>
                <a:gd name="connsiteX21" fmla="*/ 26463 w 101805"/>
                <a:gd name="connsiteY21" fmla="*/ 79422 h 480519"/>
                <a:gd name="connsiteX22" fmla="*/ 16652 w 101805"/>
                <a:gd name="connsiteY22" fmla="*/ 50180 h 480519"/>
                <a:gd name="connsiteX23" fmla="*/ 8461 w 101805"/>
                <a:gd name="connsiteY23" fmla="*/ 27987 h 480519"/>
                <a:gd name="connsiteX24" fmla="*/ 555 w 101805"/>
                <a:gd name="connsiteY24" fmla="*/ 8937 h 480519"/>
                <a:gd name="connsiteX25" fmla="*/ 3699 w 101805"/>
                <a:gd name="connsiteY25" fmla="*/ 555 h 480519"/>
                <a:gd name="connsiteX26" fmla="*/ 12080 w 101805"/>
                <a:gd name="connsiteY26" fmla="*/ 3698 h 480519"/>
                <a:gd name="connsiteX27" fmla="*/ 12080 w 101805"/>
                <a:gd name="connsiteY27" fmla="*/ 3794 h 480519"/>
                <a:gd name="connsiteX28" fmla="*/ 12080 w 101805"/>
                <a:gd name="connsiteY28" fmla="*/ 3984 h 48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1805" h="480519">
                  <a:moveTo>
                    <a:pt x="12080" y="4175"/>
                  </a:moveTo>
                  <a:cubicBezTo>
                    <a:pt x="12080" y="4175"/>
                    <a:pt x="15033" y="11033"/>
                    <a:pt x="19605" y="23891"/>
                  </a:cubicBezTo>
                  <a:cubicBezTo>
                    <a:pt x="22082" y="30178"/>
                    <a:pt x="24653" y="37893"/>
                    <a:pt x="27320" y="46751"/>
                  </a:cubicBezTo>
                  <a:cubicBezTo>
                    <a:pt x="29987" y="55610"/>
                    <a:pt x="33607" y="65516"/>
                    <a:pt x="36465" y="76565"/>
                  </a:cubicBezTo>
                  <a:cubicBezTo>
                    <a:pt x="39417" y="87614"/>
                    <a:pt x="42751" y="99520"/>
                    <a:pt x="46180" y="112188"/>
                  </a:cubicBezTo>
                  <a:cubicBezTo>
                    <a:pt x="49799" y="124761"/>
                    <a:pt x="52276" y="138287"/>
                    <a:pt x="55610" y="152193"/>
                  </a:cubicBezTo>
                  <a:cubicBezTo>
                    <a:pt x="58562" y="166100"/>
                    <a:pt x="62277" y="180387"/>
                    <a:pt x="64944" y="195151"/>
                  </a:cubicBezTo>
                  <a:cubicBezTo>
                    <a:pt x="67611" y="209820"/>
                    <a:pt x="70278" y="224774"/>
                    <a:pt x="72945" y="239728"/>
                  </a:cubicBezTo>
                  <a:cubicBezTo>
                    <a:pt x="75612" y="254682"/>
                    <a:pt x="78565" y="269541"/>
                    <a:pt x="80279" y="284400"/>
                  </a:cubicBezTo>
                  <a:cubicBezTo>
                    <a:pt x="82280" y="299164"/>
                    <a:pt x="84280" y="313737"/>
                    <a:pt x="86185" y="327834"/>
                  </a:cubicBezTo>
                  <a:cubicBezTo>
                    <a:pt x="88090" y="341931"/>
                    <a:pt x="89900" y="355552"/>
                    <a:pt x="91614" y="368506"/>
                  </a:cubicBezTo>
                  <a:cubicBezTo>
                    <a:pt x="92757" y="381460"/>
                    <a:pt x="93900" y="393747"/>
                    <a:pt x="94948" y="405082"/>
                  </a:cubicBezTo>
                  <a:cubicBezTo>
                    <a:pt x="99044" y="450326"/>
                    <a:pt x="101806" y="480520"/>
                    <a:pt x="101806" y="480520"/>
                  </a:cubicBezTo>
                  <a:cubicBezTo>
                    <a:pt x="101806" y="480520"/>
                    <a:pt x="98282" y="450421"/>
                    <a:pt x="93043" y="405272"/>
                  </a:cubicBezTo>
                  <a:cubicBezTo>
                    <a:pt x="91709" y="394033"/>
                    <a:pt x="90281" y="381746"/>
                    <a:pt x="88757" y="368792"/>
                  </a:cubicBezTo>
                  <a:cubicBezTo>
                    <a:pt x="86661" y="355933"/>
                    <a:pt x="84566" y="342407"/>
                    <a:pt x="82280" y="328311"/>
                  </a:cubicBezTo>
                  <a:cubicBezTo>
                    <a:pt x="79994" y="314309"/>
                    <a:pt x="77708" y="299831"/>
                    <a:pt x="75326" y="285067"/>
                  </a:cubicBezTo>
                  <a:cubicBezTo>
                    <a:pt x="73231" y="270303"/>
                    <a:pt x="69802" y="255539"/>
                    <a:pt x="66849" y="240680"/>
                  </a:cubicBezTo>
                  <a:cubicBezTo>
                    <a:pt x="63801" y="225821"/>
                    <a:pt x="60753" y="211058"/>
                    <a:pt x="57705" y="196484"/>
                  </a:cubicBezTo>
                  <a:cubicBezTo>
                    <a:pt x="54752" y="181911"/>
                    <a:pt x="50657" y="167814"/>
                    <a:pt x="47323" y="154003"/>
                  </a:cubicBezTo>
                  <a:cubicBezTo>
                    <a:pt x="43703" y="140287"/>
                    <a:pt x="40846" y="126857"/>
                    <a:pt x="36941" y="114474"/>
                  </a:cubicBezTo>
                  <a:cubicBezTo>
                    <a:pt x="33226" y="102092"/>
                    <a:pt x="29702" y="90281"/>
                    <a:pt x="26463" y="79422"/>
                  </a:cubicBezTo>
                  <a:cubicBezTo>
                    <a:pt x="23320" y="68564"/>
                    <a:pt x="19510" y="58944"/>
                    <a:pt x="16652" y="50180"/>
                  </a:cubicBezTo>
                  <a:cubicBezTo>
                    <a:pt x="13700" y="41513"/>
                    <a:pt x="11033" y="33988"/>
                    <a:pt x="8461" y="27987"/>
                  </a:cubicBezTo>
                  <a:cubicBezTo>
                    <a:pt x="3794" y="15890"/>
                    <a:pt x="555" y="8937"/>
                    <a:pt x="555" y="8937"/>
                  </a:cubicBezTo>
                  <a:cubicBezTo>
                    <a:pt x="-874" y="5794"/>
                    <a:pt x="555" y="1984"/>
                    <a:pt x="3699" y="555"/>
                  </a:cubicBezTo>
                  <a:cubicBezTo>
                    <a:pt x="6842" y="-874"/>
                    <a:pt x="10652" y="555"/>
                    <a:pt x="12080" y="3698"/>
                  </a:cubicBezTo>
                  <a:cubicBezTo>
                    <a:pt x="12080" y="3698"/>
                    <a:pt x="12080" y="3698"/>
                    <a:pt x="12080" y="3794"/>
                  </a:cubicBezTo>
                  <a:lnTo>
                    <a:pt x="12080" y="398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682" name="Group 681">
            <a:extLst>
              <a:ext uri="{FF2B5EF4-FFF2-40B4-BE49-F238E27FC236}">
                <a16:creationId xmlns:a16="http://schemas.microsoft.com/office/drawing/2014/main" id="{93A03DD6-2944-4CCF-F20B-54D8B02F5C49}"/>
              </a:ext>
            </a:extLst>
          </p:cNvPr>
          <p:cNvGrpSpPr/>
          <p:nvPr/>
        </p:nvGrpSpPr>
        <p:grpSpPr>
          <a:xfrm>
            <a:off x="4444263" y="6105234"/>
            <a:ext cx="288134" cy="297353"/>
            <a:chOff x="7429964" y="6332675"/>
            <a:chExt cx="288134" cy="297353"/>
          </a:xfrm>
        </p:grpSpPr>
        <p:sp>
          <p:nvSpPr>
            <p:cNvPr id="683" name="Freeform: Shape 682">
              <a:extLst>
                <a:ext uri="{FF2B5EF4-FFF2-40B4-BE49-F238E27FC236}">
                  <a16:creationId xmlns:a16="http://schemas.microsoft.com/office/drawing/2014/main" id="{3BCB499D-9119-D469-79AC-BB89E6C3E620}"/>
                </a:ext>
              </a:extLst>
            </p:cNvPr>
            <p:cNvSpPr/>
            <p:nvPr/>
          </p:nvSpPr>
          <p:spPr>
            <a:xfrm>
              <a:off x="7429964" y="6546368"/>
              <a:ext cx="288134" cy="83660"/>
            </a:xfrm>
            <a:custGeom>
              <a:avLst/>
              <a:gdLst>
                <a:gd name="connsiteX0" fmla="*/ 199454 w 199453"/>
                <a:gd name="connsiteY0" fmla="*/ 28956 h 57911"/>
                <a:gd name="connsiteX1" fmla="*/ 99727 w 199453"/>
                <a:gd name="connsiteY1" fmla="*/ 0 h 57911"/>
                <a:gd name="connsiteX2" fmla="*/ 0 w 199453"/>
                <a:gd name="connsiteY2" fmla="*/ 28956 h 57911"/>
                <a:gd name="connsiteX3" fmla="*/ 99727 w 199453"/>
                <a:gd name="connsiteY3" fmla="*/ 57912 h 57911"/>
                <a:gd name="connsiteX4" fmla="*/ 199454 w 199453"/>
                <a:gd name="connsiteY4" fmla="*/ 28956 h 57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453" h="57911">
                  <a:moveTo>
                    <a:pt x="199454" y="28956"/>
                  </a:moveTo>
                  <a:cubicBezTo>
                    <a:pt x="199454" y="12954"/>
                    <a:pt x="154781" y="0"/>
                    <a:pt x="99727" y="0"/>
                  </a:cubicBezTo>
                  <a:cubicBezTo>
                    <a:pt x="44672" y="0"/>
                    <a:pt x="0" y="12954"/>
                    <a:pt x="0" y="28956"/>
                  </a:cubicBezTo>
                  <a:cubicBezTo>
                    <a:pt x="0" y="44958"/>
                    <a:pt x="44672" y="57912"/>
                    <a:pt x="99727" y="57912"/>
                  </a:cubicBezTo>
                  <a:cubicBezTo>
                    <a:pt x="154781" y="57912"/>
                    <a:pt x="199454" y="44958"/>
                    <a:pt x="199454" y="28956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84" name="Graphic 36">
              <a:extLst>
                <a:ext uri="{FF2B5EF4-FFF2-40B4-BE49-F238E27FC236}">
                  <a16:creationId xmlns:a16="http://schemas.microsoft.com/office/drawing/2014/main" id="{C9D31B1C-552F-6D1D-EF13-930DF7E105FD}"/>
                </a:ext>
              </a:extLst>
            </p:cNvPr>
            <p:cNvGrpSpPr/>
            <p:nvPr/>
          </p:nvGrpSpPr>
          <p:grpSpPr>
            <a:xfrm>
              <a:off x="7438357" y="6332675"/>
              <a:ext cx="257449" cy="257312"/>
              <a:chOff x="6190868" y="5205222"/>
              <a:chExt cx="178212" cy="178117"/>
            </a:xfrm>
          </p:grpSpPr>
          <p:sp>
            <p:nvSpPr>
              <p:cNvPr id="685" name="Freeform: Shape 684">
                <a:extLst>
                  <a:ext uri="{FF2B5EF4-FFF2-40B4-BE49-F238E27FC236}">
                    <a16:creationId xmlns:a16="http://schemas.microsoft.com/office/drawing/2014/main" id="{1AC55B3D-8C21-E007-3459-F26C52116A3E}"/>
                  </a:ext>
                </a:extLst>
              </p:cNvPr>
              <p:cNvSpPr/>
              <p:nvPr/>
            </p:nvSpPr>
            <p:spPr>
              <a:xfrm>
                <a:off x="6190868" y="5205222"/>
                <a:ext cx="178117" cy="178117"/>
              </a:xfrm>
              <a:custGeom>
                <a:avLst/>
                <a:gdLst>
                  <a:gd name="connsiteX0" fmla="*/ 178118 w 178117"/>
                  <a:gd name="connsiteY0" fmla="*/ 89059 h 178117"/>
                  <a:gd name="connsiteX1" fmla="*/ 89059 w 178117"/>
                  <a:gd name="connsiteY1" fmla="*/ 178117 h 178117"/>
                  <a:gd name="connsiteX2" fmla="*/ 0 w 178117"/>
                  <a:gd name="connsiteY2" fmla="*/ 89059 h 178117"/>
                  <a:gd name="connsiteX3" fmla="*/ 89059 w 178117"/>
                  <a:gd name="connsiteY3" fmla="*/ 0 h 178117"/>
                  <a:gd name="connsiteX4" fmla="*/ 178118 w 178117"/>
                  <a:gd name="connsiteY4" fmla="*/ 89059 h 17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117" h="178117">
                    <a:moveTo>
                      <a:pt x="178118" y="89059"/>
                    </a:moveTo>
                    <a:cubicBezTo>
                      <a:pt x="178118" y="138208"/>
                      <a:pt x="138303" y="178117"/>
                      <a:pt x="89059" y="178117"/>
                    </a:cubicBezTo>
                    <a:cubicBezTo>
                      <a:pt x="39815" y="178117"/>
                      <a:pt x="0" y="138303"/>
                      <a:pt x="0" y="89059"/>
                    </a:cubicBezTo>
                    <a:cubicBezTo>
                      <a:pt x="0" y="39814"/>
                      <a:pt x="39815" y="0"/>
                      <a:pt x="89059" y="0"/>
                    </a:cubicBezTo>
                    <a:cubicBezTo>
                      <a:pt x="138303" y="0"/>
                      <a:pt x="178118" y="39910"/>
                      <a:pt x="178118" y="890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6" name="Freeform: Shape 685">
                <a:extLst>
                  <a:ext uri="{FF2B5EF4-FFF2-40B4-BE49-F238E27FC236}">
                    <a16:creationId xmlns:a16="http://schemas.microsoft.com/office/drawing/2014/main" id="{6A778D46-A506-29C8-A9FB-A5F9535B2C12}"/>
                  </a:ext>
                </a:extLst>
              </p:cNvPr>
              <p:cNvSpPr/>
              <p:nvPr/>
            </p:nvSpPr>
            <p:spPr>
              <a:xfrm>
                <a:off x="6207632" y="5221509"/>
                <a:ext cx="161448" cy="161734"/>
              </a:xfrm>
              <a:custGeom>
                <a:avLst/>
                <a:gdLst>
                  <a:gd name="connsiteX0" fmla="*/ 161354 w 161448"/>
                  <a:gd name="connsiteY0" fmla="*/ 72771 h 161734"/>
                  <a:gd name="connsiteX1" fmla="*/ 72390 w 161448"/>
                  <a:gd name="connsiteY1" fmla="*/ 161735 h 161734"/>
                  <a:gd name="connsiteX2" fmla="*/ 0 w 161448"/>
                  <a:gd name="connsiteY2" fmla="*/ 124301 h 161734"/>
                  <a:gd name="connsiteX3" fmla="*/ 50863 w 161448"/>
                  <a:gd name="connsiteY3" fmla="*/ 140398 h 161734"/>
                  <a:gd name="connsiteX4" fmla="*/ 140018 w 161448"/>
                  <a:gd name="connsiteY4" fmla="*/ 51435 h 161734"/>
                  <a:gd name="connsiteX5" fmla="*/ 123825 w 161448"/>
                  <a:gd name="connsiteY5" fmla="*/ 0 h 161734"/>
                  <a:gd name="connsiteX6" fmla="*/ 161449 w 161448"/>
                  <a:gd name="connsiteY6" fmla="*/ 72771 h 1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448" h="161734">
                    <a:moveTo>
                      <a:pt x="161354" y="72771"/>
                    </a:moveTo>
                    <a:cubicBezTo>
                      <a:pt x="161354" y="121920"/>
                      <a:pt x="121539" y="161735"/>
                      <a:pt x="72390" y="161735"/>
                    </a:cubicBezTo>
                    <a:cubicBezTo>
                      <a:pt x="42386" y="161735"/>
                      <a:pt x="15907" y="146875"/>
                      <a:pt x="0" y="124301"/>
                    </a:cubicBezTo>
                    <a:cubicBezTo>
                      <a:pt x="14478" y="134493"/>
                      <a:pt x="32004" y="140398"/>
                      <a:pt x="50863" y="140398"/>
                    </a:cubicBezTo>
                    <a:cubicBezTo>
                      <a:pt x="100013" y="140398"/>
                      <a:pt x="140018" y="100584"/>
                      <a:pt x="140018" y="51435"/>
                    </a:cubicBezTo>
                    <a:cubicBezTo>
                      <a:pt x="140018" y="32290"/>
                      <a:pt x="133921" y="14573"/>
                      <a:pt x="123825" y="0"/>
                    </a:cubicBezTo>
                    <a:cubicBezTo>
                      <a:pt x="146590" y="16288"/>
                      <a:pt x="161449" y="42767"/>
                      <a:pt x="161449" y="7277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3" name="Freeform: Shape 302">
            <a:extLst>
              <a:ext uri="{FF2B5EF4-FFF2-40B4-BE49-F238E27FC236}">
                <a16:creationId xmlns:a16="http://schemas.microsoft.com/office/drawing/2014/main" id="{58779BE6-6989-3CBA-9154-9A9318D1EE72}"/>
              </a:ext>
            </a:extLst>
          </p:cNvPr>
          <p:cNvSpPr/>
          <p:nvPr/>
        </p:nvSpPr>
        <p:spPr>
          <a:xfrm>
            <a:off x="4916785" y="3673418"/>
            <a:ext cx="288134" cy="83660"/>
          </a:xfrm>
          <a:custGeom>
            <a:avLst/>
            <a:gdLst>
              <a:gd name="connsiteX0" fmla="*/ 199454 w 199453"/>
              <a:gd name="connsiteY0" fmla="*/ 28956 h 57911"/>
              <a:gd name="connsiteX1" fmla="*/ 99727 w 199453"/>
              <a:gd name="connsiteY1" fmla="*/ 0 h 57911"/>
              <a:gd name="connsiteX2" fmla="*/ 0 w 199453"/>
              <a:gd name="connsiteY2" fmla="*/ 28956 h 57911"/>
              <a:gd name="connsiteX3" fmla="*/ 99727 w 199453"/>
              <a:gd name="connsiteY3" fmla="*/ 57912 h 57911"/>
              <a:gd name="connsiteX4" fmla="*/ 199454 w 199453"/>
              <a:gd name="connsiteY4" fmla="*/ 28956 h 57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453" h="57911">
                <a:moveTo>
                  <a:pt x="199454" y="28956"/>
                </a:moveTo>
                <a:cubicBezTo>
                  <a:pt x="199454" y="12954"/>
                  <a:pt x="154781" y="0"/>
                  <a:pt x="99727" y="0"/>
                </a:cubicBezTo>
                <a:cubicBezTo>
                  <a:pt x="44672" y="0"/>
                  <a:pt x="0" y="12954"/>
                  <a:pt x="0" y="28956"/>
                </a:cubicBezTo>
                <a:cubicBezTo>
                  <a:pt x="0" y="44958"/>
                  <a:pt x="44672" y="57912"/>
                  <a:pt x="99727" y="57912"/>
                </a:cubicBezTo>
                <a:cubicBezTo>
                  <a:pt x="154781" y="57912"/>
                  <a:pt x="199454" y="44958"/>
                  <a:pt x="199454" y="28956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04" name="Graphic 36">
            <a:extLst>
              <a:ext uri="{FF2B5EF4-FFF2-40B4-BE49-F238E27FC236}">
                <a16:creationId xmlns:a16="http://schemas.microsoft.com/office/drawing/2014/main" id="{B234B2F2-79D6-DDF6-13BA-3AA511ADE99B}"/>
              </a:ext>
            </a:extLst>
          </p:cNvPr>
          <p:cNvGrpSpPr/>
          <p:nvPr/>
        </p:nvGrpSpPr>
        <p:grpSpPr>
          <a:xfrm>
            <a:off x="4979137" y="3545384"/>
            <a:ext cx="171358" cy="171355"/>
            <a:chOff x="6500462" y="3467800"/>
            <a:chExt cx="118618" cy="118616"/>
          </a:xfrm>
        </p:grpSpPr>
        <p:sp>
          <p:nvSpPr>
            <p:cNvPr id="305" name="Freeform: Shape 304">
              <a:extLst>
                <a:ext uri="{FF2B5EF4-FFF2-40B4-BE49-F238E27FC236}">
                  <a16:creationId xmlns:a16="http://schemas.microsoft.com/office/drawing/2014/main" id="{8AC6347E-1A0A-D87D-4E54-C1CF9F47A0A0}"/>
                </a:ext>
              </a:extLst>
            </p:cNvPr>
            <p:cNvSpPr/>
            <p:nvPr/>
          </p:nvSpPr>
          <p:spPr>
            <a:xfrm>
              <a:off x="6500462" y="3467800"/>
              <a:ext cx="118618" cy="118616"/>
            </a:xfrm>
            <a:custGeom>
              <a:avLst/>
              <a:gdLst>
                <a:gd name="connsiteX0" fmla="*/ 118078 w 118618"/>
                <a:gd name="connsiteY0" fmla="*/ 51402 h 118616"/>
                <a:gd name="connsiteX1" fmla="*/ 67215 w 118618"/>
                <a:gd name="connsiteY1" fmla="*/ 118077 h 118616"/>
                <a:gd name="connsiteX2" fmla="*/ 540 w 118618"/>
                <a:gd name="connsiteY2" fmla="*/ 67213 h 118616"/>
                <a:gd name="connsiteX3" fmla="*/ 51403 w 118618"/>
                <a:gd name="connsiteY3" fmla="*/ 538 h 118616"/>
                <a:gd name="connsiteX4" fmla="*/ 118078 w 118618"/>
                <a:gd name="connsiteY4" fmla="*/ 51402 h 11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18" h="118616">
                  <a:moveTo>
                    <a:pt x="118078" y="51402"/>
                  </a:moveTo>
                  <a:cubicBezTo>
                    <a:pt x="122460" y="83882"/>
                    <a:pt x="99695" y="113695"/>
                    <a:pt x="67215" y="118077"/>
                  </a:cubicBezTo>
                  <a:cubicBezTo>
                    <a:pt x="34735" y="122458"/>
                    <a:pt x="4922" y="99693"/>
                    <a:pt x="540" y="67213"/>
                  </a:cubicBezTo>
                  <a:cubicBezTo>
                    <a:pt x="-3842" y="34733"/>
                    <a:pt x="18923" y="4920"/>
                    <a:pt x="51403" y="538"/>
                  </a:cubicBezTo>
                  <a:cubicBezTo>
                    <a:pt x="83884" y="-3843"/>
                    <a:pt x="113697" y="19017"/>
                    <a:pt x="118078" y="51402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6" name="Freeform: Shape 305">
              <a:extLst>
                <a:ext uri="{FF2B5EF4-FFF2-40B4-BE49-F238E27FC236}">
                  <a16:creationId xmlns:a16="http://schemas.microsoft.com/office/drawing/2014/main" id="{F6A536CB-082D-FD9F-06A3-520468A40D21}"/>
                </a:ext>
              </a:extLst>
            </p:cNvPr>
            <p:cNvSpPr/>
            <p:nvPr/>
          </p:nvSpPr>
          <p:spPr>
            <a:xfrm>
              <a:off x="6516528" y="3474529"/>
              <a:ext cx="102552" cy="111885"/>
            </a:xfrm>
            <a:custGeom>
              <a:avLst/>
              <a:gdLst>
                <a:gd name="connsiteX0" fmla="*/ 102013 w 102552"/>
                <a:gd name="connsiteY0" fmla="*/ 44672 h 111885"/>
                <a:gd name="connsiteX1" fmla="*/ 51149 w 102552"/>
                <a:gd name="connsiteY1" fmla="*/ 111347 h 111885"/>
                <a:gd name="connsiteX2" fmla="*/ 0 w 102552"/>
                <a:gd name="connsiteY2" fmla="*/ 93059 h 111885"/>
                <a:gd name="connsiteX3" fmla="*/ 35052 w 102552"/>
                <a:gd name="connsiteY3" fmla="*/ 99155 h 111885"/>
                <a:gd name="connsiteX4" fmla="*/ 86011 w 102552"/>
                <a:gd name="connsiteY4" fmla="*/ 32480 h 111885"/>
                <a:gd name="connsiteX5" fmla="*/ 70771 w 102552"/>
                <a:gd name="connsiteY5" fmla="*/ 0 h 111885"/>
                <a:gd name="connsiteX6" fmla="*/ 102108 w 102552"/>
                <a:gd name="connsiteY6" fmla="*/ 44672 h 1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52" h="111885">
                  <a:moveTo>
                    <a:pt x="102013" y="44672"/>
                  </a:moveTo>
                  <a:cubicBezTo>
                    <a:pt x="106394" y="77153"/>
                    <a:pt x="83629" y="106966"/>
                    <a:pt x="51149" y="111347"/>
                  </a:cubicBezTo>
                  <a:cubicBezTo>
                    <a:pt x="31337" y="114014"/>
                    <a:pt x="12478" y="106585"/>
                    <a:pt x="0" y="93059"/>
                  </a:cubicBezTo>
                  <a:cubicBezTo>
                    <a:pt x="10478" y="98488"/>
                    <a:pt x="22574" y="100870"/>
                    <a:pt x="35052" y="99155"/>
                  </a:cubicBezTo>
                  <a:cubicBezTo>
                    <a:pt x="67532" y="94774"/>
                    <a:pt x="90392" y="64961"/>
                    <a:pt x="86011" y="32480"/>
                  </a:cubicBezTo>
                  <a:cubicBezTo>
                    <a:pt x="84296" y="19812"/>
                    <a:pt x="78772" y="8668"/>
                    <a:pt x="70771" y="0"/>
                  </a:cubicBezTo>
                  <a:cubicBezTo>
                    <a:pt x="87249" y="8668"/>
                    <a:pt x="99441" y="24860"/>
                    <a:pt x="102108" y="446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0B2817DE-62FB-D63F-5AB3-B143CEBD9BC5}"/>
              </a:ext>
            </a:extLst>
          </p:cNvPr>
          <p:cNvGrpSpPr/>
          <p:nvPr/>
        </p:nvGrpSpPr>
        <p:grpSpPr>
          <a:xfrm>
            <a:off x="9033483" y="5919321"/>
            <a:ext cx="402618" cy="277953"/>
            <a:chOff x="7836160" y="6227546"/>
            <a:chExt cx="402618" cy="277953"/>
          </a:xfrm>
        </p:grpSpPr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B667D705-CF23-C153-ECAF-ECF5D795E355}"/>
                </a:ext>
              </a:extLst>
            </p:cNvPr>
            <p:cNvSpPr/>
            <p:nvPr/>
          </p:nvSpPr>
          <p:spPr>
            <a:xfrm>
              <a:off x="7836160" y="6441378"/>
              <a:ext cx="402618" cy="64121"/>
            </a:xfrm>
            <a:custGeom>
              <a:avLst/>
              <a:gdLst>
                <a:gd name="connsiteX0" fmla="*/ 278702 w 278701"/>
                <a:gd name="connsiteY0" fmla="*/ 22193 h 44386"/>
                <a:gd name="connsiteX1" fmla="*/ 139351 w 278701"/>
                <a:gd name="connsiteY1" fmla="*/ 44386 h 44386"/>
                <a:gd name="connsiteX2" fmla="*/ 0 w 278701"/>
                <a:gd name="connsiteY2" fmla="*/ 22193 h 44386"/>
                <a:gd name="connsiteX3" fmla="*/ 139351 w 278701"/>
                <a:gd name="connsiteY3" fmla="*/ 0 h 44386"/>
                <a:gd name="connsiteX4" fmla="*/ 278702 w 278701"/>
                <a:gd name="connsiteY4" fmla="*/ 22193 h 4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701" h="44386">
                  <a:moveTo>
                    <a:pt x="278702" y="22193"/>
                  </a:moveTo>
                  <a:cubicBezTo>
                    <a:pt x="278702" y="34450"/>
                    <a:pt x="216312" y="44386"/>
                    <a:pt x="139351" y="44386"/>
                  </a:cubicBezTo>
                  <a:cubicBezTo>
                    <a:pt x="62389" y="44386"/>
                    <a:pt x="0" y="34450"/>
                    <a:pt x="0" y="22193"/>
                  </a:cubicBezTo>
                  <a:cubicBezTo>
                    <a:pt x="0" y="9936"/>
                    <a:pt x="62389" y="0"/>
                    <a:pt x="139351" y="0"/>
                  </a:cubicBezTo>
                  <a:cubicBezTo>
                    <a:pt x="216312" y="0"/>
                    <a:pt x="278702" y="9936"/>
                    <a:pt x="278702" y="22193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B7FB074-8F47-C126-4597-C8BE57B61F2B}"/>
                </a:ext>
              </a:extLst>
            </p:cNvPr>
            <p:cNvSpPr/>
            <p:nvPr/>
          </p:nvSpPr>
          <p:spPr>
            <a:xfrm>
              <a:off x="7877852" y="6227546"/>
              <a:ext cx="319094" cy="244653"/>
            </a:xfrm>
            <a:custGeom>
              <a:avLst/>
              <a:gdLst>
                <a:gd name="connsiteX0" fmla="*/ 0 w 220884"/>
                <a:gd name="connsiteY0" fmla="*/ 0 h 169354"/>
                <a:gd name="connsiteX1" fmla="*/ 88011 w 220884"/>
                <a:gd name="connsiteY1" fmla="*/ 59436 h 169354"/>
                <a:gd name="connsiteX2" fmla="*/ 101918 w 220884"/>
                <a:gd name="connsiteY2" fmla="*/ 169354 h 169354"/>
                <a:gd name="connsiteX3" fmla="*/ 120491 w 220884"/>
                <a:gd name="connsiteY3" fmla="*/ 169354 h 169354"/>
                <a:gd name="connsiteX4" fmla="*/ 133160 w 220884"/>
                <a:gd name="connsiteY4" fmla="*/ 57912 h 169354"/>
                <a:gd name="connsiteX5" fmla="*/ 220885 w 220884"/>
                <a:gd name="connsiteY5" fmla="*/ 0 h 169354"/>
                <a:gd name="connsiteX6" fmla="*/ 0 w 220884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884" h="169354">
                  <a:moveTo>
                    <a:pt x="0" y="0"/>
                  </a:moveTo>
                  <a:lnTo>
                    <a:pt x="88011" y="59436"/>
                  </a:lnTo>
                  <a:lnTo>
                    <a:pt x="101918" y="169354"/>
                  </a:lnTo>
                  <a:lnTo>
                    <a:pt x="120491" y="169354"/>
                  </a:lnTo>
                  <a:lnTo>
                    <a:pt x="133160" y="57912"/>
                  </a:lnTo>
                  <a:lnTo>
                    <a:pt x="220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49AF7C66-C95D-A467-88CE-3E56D9D32ABC}"/>
                </a:ext>
              </a:extLst>
            </p:cNvPr>
            <p:cNvSpPr/>
            <p:nvPr/>
          </p:nvSpPr>
          <p:spPr>
            <a:xfrm>
              <a:off x="7973484" y="6227546"/>
              <a:ext cx="223462" cy="244653"/>
            </a:xfrm>
            <a:custGeom>
              <a:avLst/>
              <a:gdLst>
                <a:gd name="connsiteX0" fmla="*/ 0 w 154685"/>
                <a:gd name="connsiteY0" fmla="*/ 0 h 169354"/>
                <a:gd name="connsiteX1" fmla="*/ 36195 w 154685"/>
                <a:gd name="connsiteY1" fmla="*/ 52292 h 169354"/>
                <a:gd name="connsiteX2" fmla="*/ 43529 w 154685"/>
                <a:gd name="connsiteY2" fmla="*/ 169354 h 169354"/>
                <a:gd name="connsiteX3" fmla="*/ 54292 w 154685"/>
                <a:gd name="connsiteY3" fmla="*/ 169354 h 169354"/>
                <a:gd name="connsiteX4" fmla="*/ 66961 w 154685"/>
                <a:gd name="connsiteY4" fmla="*/ 57912 h 169354"/>
                <a:gd name="connsiteX5" fmla="*/ 154686 w 154685"/>
                <a:gd name="connsiteY5" fmla="*/ 0 h 169354"/>
                <a:gd name="connsiteX6" fmla="*/ 0 w 154685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685" h="169354">
                  <a:moveTo>
                    <a:pt x="0" y="0"/>
                  </a:moveTo>
                  <a:lnTo>
                    <a:pt x="36195" y="52292"/>
                  </a:lnTo>
                  <a:lnTo>
                    <a:pt x="43529" y="169354"/>
                  </a:lnTo>
                  <a:lnTo>
                    <a:pt x="54292" y="169354"/>
                  </a:lnTo>
                  <a:lnTo>
                    <a:pt x="66961" y="57912"/>
                  </a:lnTo>
                  <a:lnTo>
                    <a:pt x="154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" name="Freeform: Shape 2">
            <a:extLst>
              <a:ext uri="{FF2B5EF4-FFF2-40B4-BE49-F238E27FC236}">
                <a16:creationId xmlns:a16="http://schemas.microsoft.com/office/drawing/2014/main" id="{D355AB4E-7F2A-361C-3A85-43B4F20D77EF}"/>
              </a:ext>
            </a:extLst>
          </p:cNvPr>
          <p:cNvSpPr/>
          <p:nvPr/>
        </p:nvSpPr>
        <p:spPr>
          <a:xfrm>
            <a:off x="9472982" y="6080330"/>
            <a:ext cx="1668404" cy="322259"/>
          </a:xfrm>
          <a:custGeom>
            <a:avLst/>
            <a:gdLst>
              <a:gd name="connsiteX0" fmla="*/ 1154906 w 1154906"/>
              <a:gd name="connsiteY0" fmla="*/ 111538 h 223075"/>
              <a:gd name="connsiteX1" fmla="*/ 577501 w 1154906"/>
              <a:gd name="connsiteY1" fmla="*/ 0 h 223075"/>
              <a:gd name="connsiteX2" fmla="*/ 0 w 1154906"/>
              <a:gd name="connsiteY2" fmla="*/ 111538 h 223075"/>
              <a:gd name="connsiteX3" fmla="*/ 577501 w 1154906"/>
              <a:gd name="connsiteY3" fmla="*/ 223075 h 223075"/>
              <a:gd name="connsiteX4" fmla="*/ 1154906 w 1154906"/>
              <a:gd name="connsiteY4" fmla="*/ 111538 h 22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4906" h="223075">
                <a:moveTo>
                  <a:pt x="1154906" y="111538"/>
                </a:moveTo>
                <a:cubicBezTo>
                  <a:pt x="1154906" y="49911"/>
                  <a:pt x="896398" y="0"/>
                  <a:pt x="577501" y="0"/>
                </a:cubicBezTo>
                <a:cubicBezTo>
                  <a:pt x="258604" y="0"/>
                  <a:pt x="0" y="49911"/>
                  <a:pt x="0" y="111538"/>
                </a:cubicBezTo>
                <a:cubicBezTo>
                  <a:pt x="0" y="173164"/>
                  <a:pt x="258508" y="223075"/>
                  <a:pt x="577501" y="223075"/>
                </a:cubicBezTo>
                <a:cubicBezTo>
                  <a:pt x="896493" y="223075"/>
                  <a:pt x="1154906" y="173164"/>
                  <a:pt x="1154906" y="111538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E14A6733-97C8-253A-1780-584CCA695F4A}"/>
              </a:ext>
            </a:extLst>
          </p:cNvPr>
          <p:cNvGrpSpPr/>
          <p:nvPr/>
        </p:nvGrpSpPr>
        <p:grpSpPr>
          <a:xfrm>
            <a:off x="9704725" y="974937"/>
            <a:ext cx="2273531" cy="5275874"/>
            <a:chOff x="8723158" y="1283162"/>
            <a:chExt cx="2273531" cy="5275874"/>
          </a:xfrm>
        </p:grpSpPr>
        <p:grpSp>
          <p:nvGrpSpPr>
            <p:cNvPr id="97" name="Graphic 36">
              <a:extLst>
                <a:ext uri="{FF2B5EF4-FFF2-40B4-BE49-F238E27FC236}">
                  <a16:creationId xmlns:a16="http://schemas.microsoft.com/office/drawing/2014/main" id="{86DF32DB-ACCA-4C2E-6F7D-D8129DA5036B}"/>
                </a:ext>
              </a:extLst>
            </p:cNvPr>
            <p:cNvGrpSpPr/>
            <p:nvPr/>
          </p:nvGrpSpPr>
          <p:grpSpPr>
            <a:xfrm>
              <a:off x="8723158" y="6152972"/>
              <a:ext cx="477678" cy="371822"/>
              <a:chOff x="7080236" y="5080825"/>
              <a:chExt cx="330659" cy="257383"/>
            </a:xfrm>
          </p:grpSpPr>
          <p:sp>
            <p:nvSpPr>
              <p:cNvPr id="152" name="Freeform: Shape 151">
                <a:extLst>
                  <a:ext uri="{FF2B5EF4-FFF2-40B4-BE49-F238E27FC236}">
                    <a16:creationId xmlns:a16="http://schemas.microsoft.com/office/drawing/2014/main" id="{6D6B1F69-DD23-64B6-8E59-15BA15E9E4F2}"/>
                  </a:ext>
                </a:extLst>
              </p:cNvPr>
              <p:cNvSpPr/>
              <p:nvPr/>
            </p:nvSpPr>
            <p:spPr>
              <a:xfrm>
                <a:off x="7238523" y="5080825"/>
                <a:ext cx="153161" cy="160399"/>
              </a:xfrm>
              <a:custGeom>
                <a:avLst/>
                <a:gdLst>
                  <a:gd name="connsiteX0" fmla="*/ 61627 w 153161"/>
                  <a:gd name="connsiteY0" fmla="*/ 20193 h 160400"/>
                  <a:gd name="connsiteX1" fmla="*/ 72771 w 153161"/>
                  <a:gd name="connsiteY1" fmla="*/ 103727 h 160400"/>
                  <a:gd name="connsiteX2" fmla="*/ 0 w 153161"/>
                  <a:gd name="connsiteY2" fmla="*/ 160401 h 160400"/>
                  <a:gd name="connsiteX3" fmla="*/ 153162 w 153161"/>
                  <a:gd name="connsiteY3" fmla="*/ 134683 h 160400"/>
                  <a:gd name="connsiteX4" fmla="*/ 153162 w 153161"/>
                  <a:gd name="connsiteY4" fmla="*/ 0 h 160400"/>
                  <a:gd name="connsiteX5" fmla="*/ 61627 w 153161"/>
                  <a:gd name="connsiteY5" fmla="*/ 20193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161" h="160400">
                    <a:moveTo>
                      <a:pt x="61627" y="20193"/>
                    </a:moveTo>
                    <a:lnTo>
                      <a:pt x="72771" y="103727"/>
                    </a:lnTo>
                    <a:lnTo>
                      <a:pt x="0" y="160401"/>
                    </a:lnTo>
                    <a:lnTo>
                      <a:pt x="153162" y="134683"/>
                    </a:lnTo>
                    <a:lnTo>
                      <a:pt x="153162" y="0"/>
                    </a:lnTo>
                    <a:lnTo>
                      <a:pt x="61627" y="20193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53" name="Graphic 36">
                <a:extLst>
                  <a:ext uri="{FF2B5EF4-FFF2-40B4-BE49-F238E27FC236}">
                    <a16:creationId xmlns:a16="http://schemas.microsoft.com/office/drawing/2014/main" id="{91106B59-02A4-9639-817A-850BA2928D72}"/>
                  </a:ext>
                </a:extLst>
              </p:cNvPr>
              <p:cNvGrpSpPr/>
              <p:nvPr/>
            </p:nvGrpSpPr>
            <p:grpSpPr>
              <a:xfrm>
                <a:off x="7080236" y="5157401"/>
                <a:ext cx="330659" cy="180807"/>
                <a:chOff x="7080236" y="5157401"/>
                <a:chExt cx="330659" cy="180807"/>
              </a:xfrm>
            </p:grpSpPr>
            <p:sp>
              <p:nvSpPr>
                <p:cNvPr id="154" name="Freeform: Shape 153">
                  <a:extLst>
                    <a:ext uri="{FF2B5EF4-FFF2-40B4-BE49-F238E27FC236}">
                      <a16:creationId xmlns:a16="http://schemas.microsoft.com/office/drawing/2014/main" id="{1F68FC77-E4F3-E671-B019-550B6C5504A2}"/>
                    </a:ext>
                  </a:extLst>
                </p:cNvPr>
                <p:cNvSpPr/>
                <p:nvPr/>
              </p:nvSpPr>
              <p:spPr>
                <a:xfrm>
                  <a:off x="7082282" y="5282931"/>
                  <a:ext cx="323982" cy="55277"/>
                </a:xfrm>
                <a:custGeom>
                  <a:avLst/>
                  <a:gdLst>
                    <a:gd name="connsiteX0" fmla="*/ 3180 w 323982"/>
                    <a:gd name="connsiteY0" fmla="*/ 38776 h 55277"/>
                    <a:gd name="connsiteX1" fmla="*/ 34422 w 323982"/>
                    <a:gd name="connsiteY1" fmla="*/ 52206 h 55277"/>
                    <a:gd name="connsiteX2" fmla="*/ 36994 w 323982"/>
                    <a:gd name="connsiteY2" fmla="*/ 50682 h 55277"/>
                    <a:gd name="connsiteX3" fmla="*/ 40804 w 323982"/>
                    <a:gd name="connsiteY3" fmla="*/ 51254 h 55277"/>
                    <a:gd name="connsiteX4" fmla="*/ 42614 w 323982"/>
                    <a:gd name="connsiteY4" fmla="*/ 53349 h 55277"/>
                    <a:gd name="connsiteX5" fmla="*/ 65188 w 323982"/>
                    <a:gd name="connsiteY5" fmla="*/ 55064 h 55277"/>
                    <a:gd name="connsiteX6" fmla="*/ 69855 w 323982"/>
                    <a:gd name="connsiteY6" fmla="*/ 52969 h 55277"/>
                    <a:gd name="connsiteX7" fmla="*/ 71951 w 323982"/>
                    <a:gd name="connsiteY7" fmla="*/ 52969 h 55277"/>
                    <a:gd name="connsiteX8" fmla="*/ 76999 w 323982"/>
                    <a:gd name="connsiteY8" fmla="*/ 55254 h 55277"/>
                    <a:gd name="connsiteX9" fmla="*/ 106336 w 323982"/>
                    <a:gd name="connsiteY9" fmla="*/ 54492 h 55277"/>
                    <a:gd name="connsiteX10" fmla="*/ 109194 w 323982"/>
                    <a:gd name="connsiteY10" fmla="*/ 52397 h 55277"/>
                    <a:gd name="connsiteX11" fmla="*/ 113385 w 323982"/>
                    <a:gd name="connsiteY11" fmla="*/ 52111 h 55277"/>
                    <a:gd name="connsiteX12" fmla="*/ 116909 w 323982"/>
                    <a:gd name="connsiteY12" fmla="*/ 53730 h 55277"/>
                    <a:gd name="connsiteX13" fmla="*/ 135673 w 323982"/>
                    <a:gd name="connsiteY13" fmla="*/ 51730 h 55277"/>
                    <a:gd name="connsiteX14" fmla="*/ 139864 w 323982"/>
                    <a:gd name="connsiteY14" fmla="*/ 48492 h 55277"/>
                    <a:gd name="connsiteX15" fmla="*/ 141960 w 323982"/>
                    <a:gd name="connsiteY15" fmla="*/ 48206 h 55277"/>
                    <a:gd name="connsiteX16" fmla="*/ 147103 w 323982"/>
                    <a:gd name="connsiteY16" fmla="*/ 50016 h 55277"/>
                    <a:gd name="connsiteX17" fmla="*/ 228351 w 323982"/>
                    <a:gd name="connsiteY17" fmla="*/ 47349 h 55277"/>
                    <a:gd name="connsiteX18" fmla="*/ 233971 w 323982"/>
                    <a:gd name="connsiteY18" fmla="*/ 46015 h 55277"/>
                    <a:gd name="connsiteX19" fmla="*/ 241591 w 323982"/>
                    <a:gd name="connsiteY19" fmla="*/ 48682 h 55277"/>
                    <a:gd name="connsiteX20" fmla="*/ 271785 w 323982"/>
                    <a:gd name="connsiteY20" fmla="*/ 48682 h 55277"/>
                    <a:gd name="connsiteX21" fmla="*/ 295217 w 323982"/>
                    <a:gd name="connsiteY21" fmla="*/ 47158 h 55277"/>
                    <a:gd name="connsiteX22" fmla="*/ 323982 w 323982"/>
                    <a:gd name="connsiteY22" fmla="*/ 43824 h 55277"/>
                    <a:gd name="connsiteX23" fmla="*/ 319220 w 323982"/>
                    <a:gd name="connsiteY23" fmla="*/ 19726 h 55277"/>
                    <a:gd name="connsiteX24" fmla="*/ 318077 w 323982"/>
                    <a:gd name="connsiteY24" fmla="*/ 17536 h 55277"/>
                    <a:gd name="connsiteX25" fmla="*/ 135673 w 323982"/>
                    <a:gd name="connsiteY25" fmla="*/ 2867 h 55277"/>
                    <a:gd name="connsiteX26" fmla="*/ 135292 w 323982"/>
                    <a:gd name="connsiteY26" fmla="*/ 2867 h 55277"/>
                    <a:gd name="connsiteX27" fmla="*/ 98145 w 323982"/>
                    <a:gd name="connsiteY27" fmla="*/ 5534 h 55277"/>
                    <a:gd name="connsiteX28" fmla="*/ 1085 w 323982"/>
                    <a:gd name="connsiteY28" fmla="*/ 15249 h 55277"/>
                    <a:gd name="connsiteX29" fmla="*/ 895 w 323982"/>
                    <a:gd name="connsiteY29" fmla="*/ 17536 h 55277"/>
                    <a:gd name="connsiteX30" fmla="*/ 3180 w 323982"/>
                    <a:gd name="connsiteY30" fmla="*/ 38681 h 55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23982" h="55277">
                      <a:moveTo>
                        <a:pt x="3180" y="38776"/>
                      </a:moveTo>
                      <a:cubicBezTo>
                        <a:pt x="6419" y="43348"/>
                        <a:pt x="19563" y="49825"/>
                        <a:pt x="34422" y="52206"/>
                      </a:cubicBezTo>
                      <a:cubicBezTo>
                        <a:pt x="35089" y="52302"/>
                        <a:pt x="36327" y="50587"/>
                        <a:pt x="36994" y="50682"/>
                      </a:cubicBezTo>
                      <a:cubicBezTo>
                        <a:pt x="37851" y="50778"/>
                        <a:pt x="39947" y="51159"/>
                        <a:pt x="40804" y="51254"/>
                      </a:cubicBezTo>
                      <a:cubicBezTo>
                        <a:pt x="42042" y="51445"/>
                        <a:pt x="41376" y="53159"/>
                        <a:pt x="42614" y="53349"/>
                      </a:cubicBezTo>
                      <a:cubicBezTo>
                        <a:pt x="49567" y="54207"/>
                        <a:pt x="57187" y="54778"/>
                        <a:pt x="65188" y="55064"/>
                      </a:cubicBezTo>
                      <a:cubicBezTo>
                        <a:pt x="66331" y="55064"/>
                        <a:pt x="68617" y="52969"/>
                        <a:pt x="69855" y="52969"/>
                      </a:cubicBezTo>
                      <a:cubicBezTo>
                        <a:pt x="70522" y="52969"/>
                        <a:pt x="71284" y="52969"/>
                        <a:pt x="71951" y="52969"/>
                      </a:cubicBezTo>
                      <a:cubicBezTo>
                        <a:pt x="73951" y="52969"/>
                        <a:pt x="74999" y="55254"/>
                        <a:pt x="76999" y="55254"/>
                      </a:cubicBezTo>
                      <a:cubicBezTo>
                        <a:pt x="86524" y="55350"/>
                        <a:pt x="96335" y="55159"/>
                        <a:pt x="106336" y="54492"/>
                      </a:cubicBezTo>
                      <a:cubicBezTo>
                        <a:pt x="107098" y="54492"/>
                        <a:pt x="108432" y="52397"/>
                        <a:pt x="109194" y="52397"/>
                      </a:cubicBezTo>
                      <a:cubicBezTo>
                        <a:pt x="110622" y="52397"/>
                        <a:pt x="111956" y="52206"/>
                        <a:pt x="113385" y="52111"/>
                      </a:cubicBezTo>
                      <a:cubicBezTo>
                        <a:pt x="114813" y="52016"/>
                        <a:pt x="115575" y="53921"/>
                        <a:pt x="116909" y="53730"/>
                      </a:cubicBezTo>
                      <a:cubicBezTo>
                        <a:pt x="123196" y="53254"/>
                        <a:pt x="129482" y="52492"/>
                        <a:pt x="135673" y="51730"/>
                      </a:cubicBezTo>
                      <a:cubicBezTo>
                        <a:pt x="137388" y="51445"/>
                        <a:pt x="138150" y="48682"/>
                        <a:pt x="139864" y="48492"/>
                      </a:cubicBezTo>
                      <a:cubicBezTo>
                        <a:pt x="140531" y="48396"/>
                        <a:pt x="141198" y="48301"/>
                        <a:pt x="141960" y="48206"/>
                      </a:cubicBezTo>
                      <a:cubicBezTo>
                        <a:pt x="143293" y="48015"/>
                        <a:pt x="145770" y="50302"/>
                        <a:pt x="147103" y="50016"/>
                      </a:cubicBezTo>
                      <a:cubicBezTo>
                        <a:pt x="189394" y="42777"/>
                        <a:pt x="213683" y="45348"/>
                        <a:pt x="228351" y="47349"/>
                      </a:cubicBezTo>
                      <a:cubicBezTo>
                        <a:pt x="230542" y="47635"/>
                        <a:pt x="232162" y="46015"/>
                        <a:pt x="233971" y="46015"/>
                      </a:cubicBezTo>
                      <a:cubicBezTo>
                        <a:pt x="239877" y="46015"/>
                        <a:pt x="239591" y="48778"/>
                        <a:pt x="241591" y="48682"/>
                      </a:cubicBezTo>
                      <a:cubicBezTo>
                        <a:pt x="253307" y="48492"/>
                        <a:pt x="263975" y="51635"/>
                        <a:pt x="271785" y="48682"/>
                      </a:cubicBezTo>
                      <a:cubicBezTo>
                        <a:pt x="279596" y="45729"/>
                        <a:pt x="294074" y="43824"/>
                        <a:pt x="295217" y="47158"/>
                      </a:cubicBezTo>
                      <a:cubicBezTo>
                        <a:pt x="296360" y="50492"/>
                        <a:pt x="312552" y="47730"/>
                        <a:pt x="323982" y="43824"/>
                      </a:cubicBezTo>
                      <a:cubicBezTo>
                        <a:pt x="323792" y="31156"/>
                        <a:pt x="320934" y="23250"/>
                        <a:pt x="319220" y="19726"/>
                      </a:cubicBezTo>
                      <a:cubicBezTo>
                        <a:pt x="318553" y="18297"/>
                        <a:pt x="318077" y="17536"/>
                        <a:pt x="318077" y="17536"/>
                      </a:cubicBezTo>
                      <a:cubicBezTo>
                        <a:pt x="301884" y="-2562"/>
                        <a:pt x="214540" y="-2086"/>
                        <a:pt x="135673" y="2867"/>
                      </a:cubicBezTo>
                      <a:cubicBezTo>
                        <a:pt x="135578" y="2867"/>
                        <a:pt x="135387" y="2867"/>
                        <a:pt x="135292" y="2867"/>
                      </a:cubicBezTo>
                      <a:cubicBezTo>
                        <a:pt x="122624" y="3629"/>
                        <a:pt x="110146" y="4581"/>
                        <a:pt x="98145" y="5534"/>
                      </a:cubicBezTo>
                      <a:cubicBezTo>
                        <a:pt x="43852" y="9915"/>
                        <a:pt x="1085" y="15249"/>
                        <a:pt x="1085" y="15249"/>
                      </a:cubicBezTo>
                      <a:cubicBezTo>
                        <a:pt x="1085" y="15249"/>
                        <a:pt x="990" y="16107"/>
                        <a:pt x="895" y="17536"/>
                      </a:cubicBezTo>
                      <a:cubicBezTo>
                        <a:pt x="609" y="22298"/>
                        <a:pt x="-1963" y="30489"/>
                        <a:pt x="3180" y="38681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: Shape 154">
                  <a:extLst>
                    <a:ext uri="{FF2B5EF4-FFF2-40B4-BE49-F238E27FC236}">
                      <a16:creationId xmlns:a16="http://schemas.microsoft.com/office/drawing/2014/main" id="{4C14954D-B701-97F2-C3D8-FB907CC4ED23}"/>
                    </a:ext>
                  </a:extLst>
                </p:cNvPr>
                <p:cNvSpPr/>
                <p:nvPr/>
              </p:nvSpPr>
              <p:spPr>
                <a:xfrm>
                  <a:off x="7080236" y="5160832"/>
                  <a:ext cx="325959" cy="157824"/>
                </a:xfrm>
                <a:custGeom>
                  <a:avLst/>
                  <a:gdLst>
                    <a:gd name="connsiteX0" fmla="*/ 934 w 325959"/>
                    <a:gd name="connsiteY0" fmla="*/ 132591 h 157824"/>
                    <a:gd name="connsiteX1" fmla="*/ 62656 w 325959"/>
                    <a:gd name="connsiteY1" fmla="*/ 156594 h 157824"/>
                    <a:gd name="connsiteX2" fmla="*/ 141999 w 325959"/>
                    <a:gd name="connsiteY2" fmla="*/ 155165 h 157824"/>
                    <a:gd name="connsiteX3" fmla="*/ 151524 w 325959"/>
                    <a:gd name="connsiteY3" fmla="*/ 153736 h 157824"/>
                    <a:gd name="connsiteX4" fmla="*/ 157810 w 325959"/>
                    <a:gd name="connsiteY4" fmla="*/ 152403 h 157824"/>
                    <a:gd name="connsiteX5" fmla="*/ 160097 w 325959"/>
                    <a:gd name="connsiteY5" fmla="*/ 151831 h 157824"/>
                    <a:gd name="connsiteX6" fmla="*/ 164097 w 325959"/>
                    <a:gd name="connsiteY6" fmla="*/ 150879 h 157824"/>
                    <a:gd name="connsiteX7" fmla="*/ 164383 w 325959"/>
                    <a:gd name="connsiteY7" fmla="*/ 150879 h 157824"/>
                    <a:gd name="connsiteX8" fmla="*/ 169907 w 325959"/>
                    <a:gd name="connsiteY8" fmla="*/ 150022 h 157824"/>
                    <a:gd name="connsiteX9" fmla="*/ 180290 w 325959"/>
                    <a:gd name="connsiteY9" fmla="*/ 148974 h 157824"/>
                    <a:gd name="connsiteX10" fmla="*/ 183528 w 325959"/>
                    <a:gd name="connsiteY10" fmla="*/ 148688 h 157824"/>
                    <a:gd name="connsiteX11" fmla="*/ 183528 w 325959"/>
                    <a:gd name="connsiteY11" fmla="*/ 148688 h 157824"/>
                    <a:gd name="connsiteX12" fmla="*/ 186957 w 325959"/>
                    <a:gd name="connsiteY12" fmla="*/ 148498 h 157824"/>
                    <a:gd name="connsiteX13" fmla="*/ 189148 w 325959"/>
                    <a:gd name="connsiteY13" fmla="*/ 148402 h 157824"/>
                    <a:gd name="connsiteX14" fmla="*/ 202864 w 325959"/>
                    <a:gd name="connsiteY14" fmla="*/ 147831 h 157824"/>
                    <a:gd name="connsiteX15" fmla="*/ 203149 w 325959"/>
                    <a:gd name="connsiteY15" fmla="*/ 147831 h 157824"/>
                    <a:gd name="connsiteX16" fmla="*/ 203721 w 325959"/>
                    <a:gd name="connsiteY16" fmla="*/ 147831 h 157824"/>
                    <a:gd name="connsiteX17" fmla="*/ 322593 w 325959"/>
                    <a:gd name="connsiteY17" fmla="*/ 137734 h 157824"/>
                    <a:gd name="connsiteX18" fmla="*/ 319164 w 325959"/>
                    <a:gd name="connsiteY18" fmla="*/ 59725 h 157824"/>
                    <a:gd name="connsiteX19" fmla="*/ 318402 w 325959"/>
                    <a:gd name="connsiteY19" fmla="*/ 57343 h 157824"/>
                    <a:gd name="connsiteX20" fmla="*/ 316402 w 325959"/>
                    <a:gd name="connsiteY20" fmla="*/ 24387 h 157824"/>
                    <a:gd name="connsiteX21" fmla="*/ 316021 w 325959"/>
                    <a:gd name="connsiteY21" fmla="*/ 20386 h 157824"/>
                    <a:gd name="connsiteX22" fmla="*/ 317259 w 325959"/>
                    <a:gd name="connsiteY22" fmla="*/ 17910 h 157824"/>
                    <a:gd name="connsiteX23" fmla="*/ 318402 w 325959"/>
                    <a:gd name="connsiteY23" fmla="*/ 8290 h 157824"/>
                    <a:gd name="connsiteX24" fmla="*/ 274873 w 325959"/>
                    <a:gd name="connsiteY24" fmla="*/ 19720 h 157824"/>
                    <a:gd name="connsiteX25" fmla="*/ 210389 w 325959"/>
                    <a:gd name="connsiteY25" fmla="*/ 2098 h 157824"/>
                    <a:gd name="connsiteX26" fmla="*/ 156096 w 325959"/>
                    <a:gd name="connsiteY26" fmla="*/ 43437 h 157824"/>
                    <a:gd name="connsiteX27" fmla="*/ 143237 w 325959"/>
                    <a:gd name="connsiteY27" fmla="*/ 52771 h 157824"/>
                    <a:gd name="connsiteX28" fmla="*/ 137998 w 325959"/>
                    <a:gd name="connsiteY28" fmla="*/ 56391 h 157824"/>
                    <a:gd name="connsiteX29" fmla="*/ 124759 w 325959"/>
                    <a:gd name="connsiteY29" fmla="*/ 64964 h 157824"/>
                    <a:gd name="connsiteX30" fmla="*/ 119234 w 325959"/>
                    <a:gd name="connsiteY30" fmla="*/ 68297 h 157824"/>
                    <a:gd name="connsiteX31" fmla="*/ 105423 w 325959"/>
                    <a:gd name="connsiteY31" fmla="*/ 75631 h 157824"/>
                    <a:gd name="connsiteX32" fmla="*/ 74562 w 325959"/>
                    <a:gd name="connsiteY32" fmla="*/ 83251 h 157824"/>
                    <a:gd name="connsiteX33" fmla="*/ 72085 w 325959"/>
                    <a:gd name="connsiteY33" fmla="*/ 82966 h 157824"/>
                    <a:gd name="connsiteX34" fmla="*/ 839 w 325959"/>
                    <a:gd name="connsiteY34" fmla="*/ 132877 h 15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25959" h="157824">
                      <a:moveTo>
                        <a:pt x="934" y="132591"/>
                      </a:moveTo>
                      <a:cubicBezTo>
                        <a:pt x="4363" y="146974"/>
                        <a:pt x="31414" y="154022"/>
                        <a:pt x="62656" y="156594"/>
                      </a:cubicBezTo>
                      <a:cubicBezTo>
                        <a:pt x="90278" y="158880"/>
                        <a:pt x="121234" y="157737"/>
                        <a:pt x="141999" y="155165"/>
                      </a:cubicBezTo>
                      <a:cubicBezTo>
                        <a:pt x="145523" y="154689"/>
                        <a:pt x="148666" y="154213"/>
                        <a:pt x="151524" y="153736"/>
                      </a:cubicBezTo>
                      <a:cubicBezTo>
                        <a:pt x="153905" y="153356"/>
                        <a:pt x="156001" y="152879"/>
                        <a:pt x="157810" y="152403"/>
                      </a:cubicBezTo>
                      <a:cubicBezTo>
                        <a:pt x="158668" y="152212"/>
                        <a:pt x="159430" y="152022"/>
                        <a:pt x="160097" y="151831"/>
                      </a:cubicBezTo>
                      <a:cubicBezTo>
                        <a:pt x="161240" y="151450"/>
                        <a:pt x="162668" y="151165"/>
                        <a:pt x="164097" y="150879"/>
                      </a:cubicBezTo>
                      <a:cubicBezTo>
                        <a:pt x="164097" y="150879"/>
                        <a:pt x="164287" y="150879"/>
                        <a:pt x="164383" y="150879"/>
                      </a:cubicBezTo>
                      <a:cubicBezTo>
                        <a:pt x="166002" y="150593"/>
                        <a:pt x="167907" y="150307"/>
                        <a:pt x="169907" y="150022"/>
                      </a:cubicBezTo>
                      <a:cubicBezTo>
                        <a:pt x="173050" y="149641"/>
                        <a:pt x="176575" y="149260"/>
                        <a:pt x="180290" y="148974"/>
                      </a:cubicBezTo>
                      <a:cubicBezTo>
                        <a:pt x="181337" y="148974"/>
                        <a:pt x="182480" y="148783"/>
                        <a:pt x="183528" y="148688"/>
                      </a:cubicBezTo>
                      <a:lnTo>
                        <a:pt x="183528" y="148688"/>
                      </a:lnTo>
                      <a:cubicBezTo>
                        <a:pt x="184671" y="148688"/>
                        <a:pt x="185814" y="148498"/>
                        <a:pt x="186957" y="148498"/>
                      </a:cubicBezTo>
                      <a:cubicBezTo>
                        <a:pt x="187719" y="148498"/>
                        <a:pt x="188386" y="148498"/>
                        <a:pt x="189148" y="148402"/>
                      </a:cubicBezTo>
                      <a:cubicBezTo>
                        <a:pt x="193434" y="148117"/>
                        <a:pt x="198101" y="147926"/>
                        <a:pt x="202864" y="147831"/>
                      </a:cubicBezTo>
                      <a:cubicBezTo>
                        <a:pt x="202959" y="147831"/>
                        <a:pt x="203054" y="147831"/>
                        <a:pt x="203149" y="147831"/>
                      </a:cubicBezTo>
                      <a:cubicBezTo>
                        <a:pt x="203340" y="147831"/>
                        <a:pt x="203531" y="147831"/>
                        <a:pt x="203721" y="147831"/>
                      </a:cubicBezTo>
                      <a:cubicBezTo>
                        <a:pt x="251441" y="146212"/>
                        <a:pt x="317259" y="147259"/>
                        <a:pt x="322593" y="137734"/>
                      </a:cubicBezTo>
                      <a:cubicBezTo>
                        <a:pt x="329737" y="124971"/>
                        <a:pt x="324022" y="77346"/>
                        <a:pt x="319164" y="59725"/>
                      </a:cubicBezTo>
                      <a:cubicBezTo>
                        <a:pt x="318878" y="58867"/>
                        <a:pt x="318688" y="58010"/>
                        <a:pt x="318402" y="57343"/>
                      </a:cubicBezTo>
                      <a:cubicBezTo>
                        <a:pt x="315449" y="48485"/>
                        <a:pt x="315449" y="35626"/>
                        <a:pt x="316402" y="24387"/>
                      </a:cubicBezTo>
                      <a:cubicBezTo>
                        <a:pt x="316402" y="23625"/>
                        <a:pt x="316021" y="21053"/>
                        <a:pt x="316021" y="20386"/>
                      </a:cubicBezTo>
                      <a:cubicBezTo>
                        <a:pt x="316021" y="19720"/>
                        <a:pt x="317164" y="18481"/>
                        <a:pt x="317259" y="17910"/>
                      </a:cubicBezTo>
                      <a:cubicBezTo>
                        <a:pt x="317831" y="12195"/>
                        <a:pt x="318402" y="8290"/>
                        <a:pt x="318402" y="8290"/>
                      </a:cubicBezTo>
                      <a:cubicBezTo>
                        <a:pt x="308401" y="-8189"/>
                        <a:pt x="308401" y="13052"/>
                        <a:pt x="274873" y="19720"/>
                      </a:cubicBezTo>
                      <a:cubicBezTo>
                        <a:pt x="241345" y="26387"/>
                        <a:pt x="228772" y="-8760"/>
                        <a:pt x="210389" y="2098"/>
                      </a:cubicBezTo>
                      <a:cubicBezTo>
                        <a:pt x="201911" y="7051"/>
                        <a:pt x="180480" y="25435"/>
                        <a:pt x="156096" y="43437"/>
                      </a:cubicBezTo>
                      <a:cubicBezTo>
                        <a:pt x="151905" y="46580"/>
                        <a:pt x="147523" y="49723"/>
                        <a:pt x="143237" y="52771"/>
                      </a:cubicBezTo>
                      <a:cubicBezTo>
                        <a:pt x="141523" y="54010"/>
                        <a:pt x="139713" y="55153"/>
                        <a:pt x="137998" y="56391"/>
                      </a:cubicBezTo>
                      <a:cubicBezTo>
                        <a:pt x="133617" y="59344"/>
                        <a:pt x="129140" y="62201"/>
                        <a:pt x="124759" y="64964"/>
                      </a:cubicBezTo>
                      <a:cubicBezTo>
                        <a:pt x="122949" y="66106"/>
                        <a:pt x="121044" y="67249"/>
                        <a:pt x="119234" y="68297"/>
                      </a:cubicBezTo>
                      <a:cubicBezTo>
                        <a:pt x="114567" y="71059"/>
                        <a:pt x="109900" y="73441"/>
                        <a:pt x="105423" y="75631"/>
                      </a:cubicBezTo>
                      <a:cubicBezTo>
                        <a:pt x="93707" y="81156"/>
                        <a:pt x="83039" y="84299"/>
                        <a:pt x="74562" y="83251"/>
                      </a:cubicBezTo>
                      <a:cubicBezTo>
                        <a:pt x="73705" y="83251"/>
                        <a:pt x="72848" y="83061"/>
                        <a:pt x="72085" y="82966"/>
                      </a:cubicBezTo>
                      <a:cubicBezTo>
                        <a:pt x="35700" y="79823"/>
                        <a:pt x="-6496" y="101730"/>
                        <a:pt x="839" y="132877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Freeform: Shape 155">
                  <a:extLst>
                    <a:ext uri="{FF2B5EF4-FFF2-40B4-BE49-F238E27FC236}">
                      <a16:creationId xmlns:a16="http://schemas.microsoft.com/office/drawing/2014/main" id="{F11D32DC-CB23-B7BD-CAAE-7E08E43474C6}"/>
                    </a:ext>
                  </a:extLst>
                </p:cNvPr>
                <p:cNvSpPr/>
                <p:nvPr/>
              </p:nvSpPr>
              <p:spPr>
                <a:xfrm>
                  <a:off x="7082789" y="5271516"/>
                  <a:ext cx="323521" cy="46950"/>
                </a:xfrm>
                <a:custGeom>
                  <a:avLst/>
                  <a:gdLst>
                    <a:gd name="connsiteX0" fmla="*/ 52864 w 323521"/>
                    <a:gd name="connsiteY0" fmla="*/ 36957 h 46950"/>
                    <a:gd name="connsiteX1" fmla="*/ 67151 w 323521"/>
                    <a:gd name="connsiteY1" fmla="*/ 40291 h 46950"/>
                    <a:gd name="connsiteX2" fmla="*/ 172688 w 323521"/>
                    <a:gd name="connsiteY2" fmla="*/ 19336 h 46950"/>
                    <a:gd name="connsiteX3" fmla="*/ 323469 w 323521"/>
                    <a:gd name="connsiteY3" fmla="*/ 0 h 46950"/>
                    <a:gd name="connsiteX4" fmla="*/ 320135 w 323521"/>
                    <a:gd name="connsiteY4" fmla="*/ 26861 h 46950"/>
                    <a:gd name="connsiteX5" fmla="*/ 201263 w 323521"/>
                    <a:gd name="connsiteY5" fmla="*/ 36957 h 46950"/>
                    <a:gd name="connsiteX6" fmla="*/ 200692 w 323521"/>
                    <a:gd name="connsiteY6" fmla="*/ 36957 h 46950"/>
                    <a:gd name="connsiteX7" fmla="*/ 200406 w 323521"/>
                    <a:gd name="connsiteY7" fmla="*/ 36957 h 46950"/>
                    <a:gd name="connsiteX8" fmla="*/ 186690 w 323521"/>
                    <a:gd name="connsiteY8" fmla="*/ 37529 h 46950"/>
                    <a:gd name="connsiteX9" fmla="*/ 184499 w 323521"/>
                    <a:gd name="connsiteY9" fmla="*/ 37624 h 46950"/>
                    <a:gd name="connsiteX10" fmla="*/ 181070 w 323521"/>
                    <a:gd name="connsiteY10" fmla="*/ 37814 h 46950"/>
                    <a:gd name="connsiteX11" fmla="*/ 181070 w 323521"/>
                    <a:gd name="connsiteY11" fmla="*/ 37814 h 46950"/>
                    <a:gd name="connsiteX12" fmla="*/ 177832 w 323521"/>
                    <a:gd name="connsiteY12" fmla="*/ 38100 h 46950"/>
                    <a:gd name="connsiteX13" fmla="*/ 167449 w 323521"/>
                    <a:gd name="connsiteY13" fmla="*/ 39148 h 46950"/>
                    <a:gd name="connsiteX14" fmla="*/ 161925 w 323521"/>
                    <a:gd name="connsiteY14" fmla="*/ 40005 h 46950"/>
                    <a:gd name="connsiteX15" fmla="*/ 161639 w 323521"/>
                    <a:gd name="connsiteY15" fmla="*/ 40005 h 46950"/>
                    <a:gd name="connsiteX16" fmla="*/ 157639 w 323521"/>
                    <a:gd name="connsiteY16" fmla="*/ 40957 h 46950"/>
                    <a:gd name="connsiteX17" fmla="*/ 155353 w 323521"/>
                    <a:gd name="connsiteY17" fmla="*/ 41529 h 46950"/>
                    <a:gd name="connsiteX18" fmla="*/ 149066 w 323521"/>
                    <a:gd name="connsiteY18" fmla="*/ 42863 h 46950"/>
                    <a:gd name="connsiteX19" fmla="*/ 139541 w 323521"/>
                    <a:gd name="connsiteY19" fmla="*/ 44291 h 46950"/>
                    <a:gd name="connsiteX20" fmla="*/ 60198 w 323521"/>
                    <a:gd name="connsiteY20" fmla="*/ 45720 h 46950"/>
                    <a:gd name="connsiteX21" fmla="*/ 0 w 323521"/>
                    <a:gd name="connsiteY21" fmla="*/ 25527 h 46950"/>
                    <a:gd name="connsiteX22" fmla="*/ 52864 w 323521"/>
                    <a:gd name="connsiteY22" fmla="*/ 36766 h 46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3521" h="46950">
                      <a:moveTo>
                        <a:pt x="52864" y="36957"/>
                      </a:moveTo>
                      <a:cubicBezTo>
                        <a:pt x="57912" y="37814"/>
                        <a:pt x="62865" y="38671"/>
                        <a:pt x="67151" y="40291"/>
                      </a:cubicBezTo>
                      <a:cubicBezTo>
                        <a:pt x="104870" y="47815"/>
                        <a:pt x="137541" y="29432"/>
                        <a:pt x="172688" y="19336"/>
                      </a:cubicBezTo>
                      <a:cubicBezTo>
                        <a:pt x="219932" y="6191"/>
                        <a:pt x="279940" y="21336"/>
                        <a:pt x="323469" y="0"/>
                      </a:cubicBezTo>
                      <a:cubicBezTo>
                        <a:pt x="323755" y="11621"/>
                        <a:pt x="322897" y="21907"/>
                        <a:pt x="320135" y="26861"/>
                      </a:cubicBezTo>
                      <a:cubicBezTo>
                        <a:pt x="314801" y="36386"/>
                        <a:pt x="248983" y="35338"/>
                        <a:pt x="201263" y="36957"/>
                      </a:cubicBezTo>
                      <a:cubicBezTo>
                        <a:pt x="201073" y="36957"/>
                        <a:pt x="200882" y="36957"/>
                        <a:pt x="200692" y="36957"/>
                      </a:cubicBezTo>
                      <a:cubicBezTo>
                        <a:pt x="200596" y="36957"/>
                        <a:pt x="200501" y="36957"/>
                        <a:pt x="200406" y="36957"/>
                      </a:cubicBezTo>
                      <a:cubicBezTo>
                        <a:pt x="195644" y="37147"/>
                        <a:pt x="190976" y="37338"/>
                        <a:pt x="186690" y="37529"/>
                      </a:cubicBezTo>
                      <a:cubicBezTo>
                        <a:pt x="185928" y="37529"/>
                        <a:pt x="185261" y="37529"/>
                        <a:pt x="184499" y="37624"/>
                      </a:cubicBezTo>
                      <a:cubicBezTo>
                        <a:pt x="183356" y="37624"/>
                        <a:pt x="182213" y="37719"/>
                        <a:pt x="181070" y="37814"/>
                      </a:cubicBezTo>
                      <a:lnTo>
                        <a:pt x="181070" y="37814"/>
                      </a:lnTo>
                      <a:cubicBezTo>
                        <a:pt x="179927" y="37814"/>
                        <a:pt x="178879" y="38005"/>
                        <a:pt x="177832" y="38100"/>
                      </a:cubicBezTo>
                      <a:cubicBezTo>
                        <a:pt x="174022" y="38386"/>
                        <a:pt x="170497" y="38767"/>
                        <a:pt x="167449" y="39148"/>
                      </a:cubicBezTo>
                      <a:cubicBezTo>
                        <a:pt x="165449" y="39433"/>
                        <a:pt x="163639" y="39719"/>
                        <a:pt x="161925" y="40005"/>
                      </a:cubicBezTo>
                      <a:cubicBezTo>
                        <a:pt x="161925" y="40005"/>
                        <a:pt x="161734" y="40005"/>
                        <a:pt x="161639" y="40005"/>
                      </a:cubicBezTo>
                      <a:cubicBezTo>
                        <a:pt x="160115" y="40291"/>
                        <a:pt x="158782" y="40672"/>
                        <a:pt x="157639" y="40957"/>
                      </a:cubicBezTo>
                      <a:cubicBezTo>
                        <a:pt x="156972" y="41148"/>
                        <a:pt x="156115" y="41338"/>
                        <a:pt x="155353" y="41529"/>
                      </a:cubicBezTo>
                      <a:cubicBezTo>
                        <a:pt x="153448" y="42005"/>
                        <a:pt x="151352" y="42386"/>
                        <a:pt x="149066" y="42863"/>
                      </a:cubicBezTo>
                      <a:cubicBezTo>
                        <a:pt x="146209" y="43339"/>
                        <a:pt x="142970" y="43815"/>
                        <a:pt x="139541" y="44291"/>
                      </a:cubicBezTo>
                      <a:cubicBezTo>
                        <a:pt x="118777" y="46863"/>
                        <a:pt x="87916" y="48006"/>
                        <a:pt x="60198" y="45720"/>
                      </a:cubicBezTo>
                      <a:cubicBezTo>
                        <a:pt x="31813" y="43339"/>
                        <a:pt x="6953" y="37338"/>
                        <a:pt x="0" y="25527"/>
                      </a:cubicBezTo>
                      <a:cubicBezTo>
                        <a:pt x="17050" y="29813"/>
                        <a:pt x="34480" y="33147"/>
                        <a:pt x="52864" y="36766"/>
                      </a:cubicBez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: Shape 156">
                  <a:extLst>
                    <a:ext uri="{FF2B5EF4-FFF2-40B4-BE49-F238E27FC236}">
                      <a16:creationId xmlns:a16="http://schemas.microsoft.com/office/drawing/2014/main" id="{D1DF38B8-E9F5-F115-C13E-D5AC97F1E806}"/>
                    </a:ext>
                  </a:extLst>
                </p:cNvPr>
                <p:cNvSpPr/>
                <p:nvPr/>
              </p:nvSpPr>
              <p:spPr>
                <a:xfrm>
                  <a:off x="7080290" y="5241046"/>
                  <a:ext cx="72936" cy="76475"/>
                </a:xfrm>
                <a:custGeom>
                  <a:avLst/>
                  <a:gdLst>
                    <a:gd name="connsiteX0" fmla="*/ 879 w 72936"/>
                    <a:gd name="connsiteY0" fmla="*/ 52377 h 76475"/>
                    <a:gd name="connsiteX1" fmla="*/ 59458 w 72936"/>
                    <a:gd name="connsiteY1" fmla="*/ 76189 h 76475"/>
                    <a:gd name="connsiteX2" fmla="*/ 62602 w 72936"/>
                    <a:gd name="connsiteY2" fmla="*/ 76475 h 76475"/>
                    <a:gd name="connsiteX3" fmla="*/ 62602 w 72936"/>
                    <a:gd name="connsiteY3" fmla="*/ 46852 h 76475"/>
                    <a:gd name="connsiteX4" fmla="*/ 72888 w 72936"/>
                    <a:gd name="connsiteY4" fmla="*/ 2561 h 76475"/>
                    <a:gd name="connsiteX5" fmla="*/ 70793 w 72936"/>
                    <a:gd name="connsiteY5" fmla="*/ 275 h 76475"/>
                    <a:gd name="connsiteX6" fmla="*/ 70793 w 72936"/>
                    <a:gd name="connsiteY6" fmla="*/ 275 h 76475"/>
                    <a:gd name="connsiteX7" fmla="*/ 879 w 72936"/>
                    <a:gd name="connsiteY7" fmla="*/ 52472 h 76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936" h="76475">
                      <a:moveTo>
                        <a:pt x="879" y="52377"/>
                      </a:moveTo>
                      <a:cubicBezTo>
                        <a:pt x="4118" y="66284"/>
                        <a:pt x="29550" y="73332"/>
                        <a:pt x="59458" y="76189"/>
                      </a:cubicBezTo>
                      <a:cubicBezTo>
                        <a:pt x="60506" y="76189"/>
                        <a:pt x="61554" y="76380"/>
                        <a:pt x="62602" y="76475"/>
                      </a:cubicBezTo>
                      <a:cubicBezTo>
                        <a:pt x="62602" y="76475"/>
                        <a:pt x="61744" y="69712"/>
                        <a:pt x="62602" y="46852"/>
                      </a:cubicBezTo>
                      <a:cubicBezTo>
                        <a:pt x="63268" y="29707"/>
                        <a:pt x="70317" y="10467"/>
                        <a:pt x="72888" y="2561"/>
                      </a:cubicBezTo>
                      <a:cubicBezTo>
                        <a:pt x="73270" y="1513"/>
                        <a:pt x="71269" y="1132"/>
                        <a:pt x="70793" y="275"/>
                      </a:cubicBezTo>
                      <a:lnTo>
                        <a:pt x="70793" y="275"/>
                      </a:lnTo>
                      <a:cubicBezTo>
                        <a:pt x="34503" y="-2868"/>
                        <a:pt x="-6550" y="21326"/>
                        <a:pt x="879" y="5247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: Shape 157">
                  <a:extLst>
                    <a:ext uri="{FF2B5EF4-FFF2-40B4-BE49-F238E27FC236}">
                      <a16:creationId xmlns:a16="http://schemas.microsoft.com/office/drawing/2014/main" id="{1626BC02-4184-828F-A92B-E8F196AC8D06}"/>
                    </a:ext>
                  </a:extLst>
                </p:cNvPr>
                <p:cNvSpPr/>
                <p:nvPr/>
              </p:nvSpPr>
              <p:spPr>
                <a:xfrm>
                  <a:off x="7139132" y="5241226"/>
                  <a:ext cx="14094" cy="76200"/>
                </a:xfrm>
                <a:custGeom>
                  <a:avLst/>
                  <a:gdLst>
                    <a:gd name="connsiteX0" fmla="*/ 617 w 14094"/>
                    <a:gd name="connsiteY0" fmla="*/ 75914 h 76200"/>
                    <a:gd name="connsiteX1" fmla="*/ 3760 w 14094"/>
                    <a:gd name="connsiteY1" fmla="*/ 76200 h 76200"/>
                    <a:gd name="connsiteX2" fmla="*/ 3760 w 14094"/>
                    <a:gd name="connsiteY2" fmla="*/ 46577 h 76200"/>
                    <a:gd name="connsiteX3" fmla="*/ 14047 w 14094"/>
                    <a:gd name="connsiteY3" fmla="*/ 2286 h 76200"/>
                    <a:gd name="connsiteX4" fmla="*/ 11951 w 14094"/>
                    <a:gd name="connsiteY4" fmla="*/ 0 h 76200"/>
                    <a:gd name="connsiteX5" fmla="*/ 11951 w 14094"/>
                    <a:gd name="connsiteY5" fmla="*/ 0 h 76200"/>
                    <a:gd name="connsiteX6" fmla="*/ 8618 w 14094"/>
                    <a:gd name="connsiteY6" fmla="*/ 7906 h 76200"/>
                    <a:gd name="connsiteX7" fmla="*/ 617 w 14094"/>
                    <a:gd name="connsiteY7" fmla="*/ 75914 h 7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94" h="76200">
                      <a:moveTo>
                        <a:pt x="617" y="75914"/>
                      </a:moveTo>
                      <a:cubicBezTo>
                        <a:pt x="1665" y="75914"/>
                        <a:pt x="2712" y="76105"/>
                        <a:pt x="3760" y="76200"/>
                      </a:cubicBezTo>
                      <a:cubicBezTo>
                        <a:pt x="3760" y="76200"/>
                        <a:pt x="2903" y="69437"/>
                        <a:pt x="3760" y="46577"/>
                      </a:cubicBezTo>
                      <a:cubicBezTo>
                        <a:pt x="4427" y="29432"/>
                        <a:pt x="11475" y="10192"/>
                        <a:pt x="14047" y="2286"/>
                      </a:cubicBezTo>
                      <a:cubicBezTo>
                        <a:pt x="14428" y="1238"/>
                        <a:pt x="12428" y="857"/>
                        <a:pt x="11951" y="0"/>
                      </a:cubicBezTo>
                      <a:lnTo>
                        <a:pt x="11951" y="0"/>
                      </a:lnTo>
                      <a:cubicBezTo>
                        <a:pt x="10904" y="1714"/>
                        <a:pt x="9761" y="4286"/>
                        <a:pt x="8618" y="7906"/>
                      </a:cubicBezTo>
                      <a:cubicBezTo>
                        <a:pt x="6141" y="16002"/>
                        <a:pt x="-2336" y="41720"/>
                        <a:pt x="617" y="75914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: Shape 158">
                  <a:extLst>
                    <a:ext uri="{FF2B5EF4-FFF2-40B4-BE49-F238E27FC236}">
                      <a16:creationId xmlns:a16="http://schemas.microsoft.com/office/drawing/2014/main" id="{0835884D-C402-F64B-CC3B-7FBE0DEA4277}"/>
                    </a:ext>
                  </a:extLst>
                </p:cNvPr>
                <p:cNvSpPr/>
                <p:nvPr/>
              </p:nvSpPr>
              <p:spPr>
                <a:xfrm>
                  <a:off x="7151194" y="5175059"/>
                  <a:ext cx="152574" cy="89619"/>
                </a:xfrm>
                <a:custGeom>
                  <a:avLst/>
                  <a:gdLst>
                    <a:gd name="connsiteX0" fmla="*/ 152575 w 152574"/>
                    <a:gd name="connsiteY0" fmla="*/ 6350 h 89619"/>
                    <a:gd name="connsiteX1" fmla="*/ 124381 w 152574"/>
                    <a:gd name="connsiteY1" fmla="*/ 6350 h 89619"/>
                    <a:gd name="connsiteX2" fmla="*/ 4271 w 152574"/>
                    <a:gd name="connsiteY2" fmla="*/ 72263 h 89619"/>
                    <a:gd name="connsiteX3" fmla="*/ 80 w 152574"/>
                    <a:gd name="connsiteY3" fmla="*/ 88741 h 89619"/>
                    <a:gd name="connsiteX4" fmla="*/ 48467 w 152574"/>
                    <a:gd name="connsiteY4" fmla="*/ 79502 h 89619"/>
                    <a:gd name="connsiteX5" fmla="*/ 50658 w 152574"/>
                    <a:gd name="connsiteY5" fmla="*/ 74168 h 89619"/>
                    <a:gd name="connsiteX6" fmla="*/ 92949 w 152574"/>
                    <a:gd name="connsiteY6" fmla="*/ 47403 h 89619"/>
                    <a:gd name="connsiteX7" fmla="*/ 101902 w 152574"/>
                    <a:gd name="connsiteY7" fmla="*/ 45688 h 89619"/>
                    <a:gd name="connsiteX8" fmla="*/ 152480 w 152574"/>
                    <a:gd name="connsiteY8" fmla="*/ 6350 h 89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2574" h="89619">
                      <a:moveTo>
                        <a:pt x="152575" y="6350"/>
                      </a:moveTo>
                      <a:cubicBezTo>
                        <a:pt x="152575" y="6350"/>
                        <a:pt x="142764" y="-7938"/>
                        <a:pt x="124381" y="6350"/>
                      </a:cubicBezTo>
                      <a:cubicBezTo>
                        <a:pt x="105902" y="20638"/>
                        <a:pt x="24368" y="80931"/>
                        <a:pt x="4271" y="72263"/>
                      </a:cubicBezTo>
                      <a:cubicBezTo>
                        <a:pt x="80" y="82074"/>
                        <a:pt x="-206" y="85979"/>
                        <a:pt x="80" y="88741"/>
                      </a:cubicBezTo>
                      <a:cubicBezTo>
                        <a:pt x="4366" y="89503"/>
                        <a:pt x="19606" y="92646"/>
                        <a:pt x="48467" y="79502"/>
                      </a:cubicBezTo>
                      <a:cubicBezTo>
                        <a:pt x="49229" y="79121"/>
                        <a:pt x="49991" y="74549"/>
                        <a:pt x="50658" y="74168"/>
                      </a:cubicBezTo>
                      <a:cubicBezTo>
                        <a:pt x="63326" y="68263"/>
                        <a:pt x="75137" y="60928"/>
                        <a:pt x="92949" y="47403"/>
                      </a:cubicBezTo>
                      <a:cubicBezTo>
                        <a:pt x="94758" y="45974"/>
                        <a:pt x="99997" y="47212"/>
                        <a:pt x="101902" y="45688"/>
                      </a:cubicBezTo>
                      <a:lnTo>
                        <a:pt x="152480" y="6350"/>
                      </a:ln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0" name="Freeform: Shape 159">
                  <a:extLst>
                    <a:ext uri="{FF2B5EF4-FFF2-40B4-BE49-F238E27FC236}">
                      <a16:creationId xmlns:a16="http://schemas.microsoft.com/office/drawing/2014/main" id="{C8196822-7893-F0F5-E0CA-91924B76F113}"/>
                    </a:ext>
                  </a:extLst>
                </p:cNvPr>
                <p:cNvSpPr/>
                <p:nvPr/>
              </p:nvSpPr>
              <p:spPr>
                <a:xfrm>
                  <a:off x="7233379" y="5222462"/>
                  <a:ext cx="50101" cy="86677"/>
                </a:xfrm>
                <a:custGeom>
                  <a:avLst/>
                  <a:gdLst>
                    <a:gd name="connsiteX0" fmla="*/ 95 w 50101"/>
                    <a:gd name="connsiteY0" fmla="*/ 7715 h 86677"/>
                    <a:gd name="connsiteX1" fmla="*/ 36100 w 50101"/>
                    <a:gd name="connsiteY1" fmla="*/ 86678 h 86677"/>
                    <a:gd name="connsiteX2" fmla="*/ 50102 w 50101"/>
                    <a:gd name="connsiteY2" fmla="*/ 86106 h 86677"/>
                    <a:gd name="connsiteX3" fmla="*/ 10763 w 50101"/>
                    <a:gd name="connsiteY3" fmla="*/ 0 h 86677"/>
                    <a:gd name="connsiteX4" fmla="*/ 0 w 50101"/>
                    <a:gd name="connsiteY4" fmla="*/ 7715 h 8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101" h="86677">
                      <a:moveTo>
                        <a:pt x="95" y="7715"/>
                      </a:moveTo>
                      <a:lnTo>
                        <a:pt x="36100" y="86678"/>
                      </a:lnTo>
                      <a:cubicBezTo>
                        <a:pt x="40577" y="86392"/>
                        <a:pt x="45244" y="86201"/>
                        <a:pt x="50102" y="86106"/>
                      </a:cubicBezTo>
                      <a:lnTo>
                        <a:pt x="10763" y="0"/>
                      </a:lnTo>
                      <a:cubicBezTo>
                        <a:pt x="7239" y="2572"/>
                        <a:pt x="3620" y="5239"/>
                        <a:pt x="0" y="7715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: Shape 160">
                  <a:extLst>
                    <a:ext uri="{FF2B5EF4-FFF2-40B4-BE49-F238E27FC236}">
                      <a16:creationId xmlns:a16="http://schemas.microsoft.com/office/drawing/2014/main" id="{E1660983-C592-53CE-1494-1E9D51CB1BA6}"/>
                    </a:ext>
                  </a:extLst>
                </p:cNvPr>
                <p:cNvSpPr/>
                <p:nvPr/>
              </p:nvSpPr>
              <p:spPr>
                <a:xfrm>
                  <a:off x="7217949" y="5233225"/>
                  <a:ext cx="45815" cy="77533"/>
                </a:xfrm>
                <a:custGeom>
                  <a:avLst/>
                  <a:gdLst>
                    <a:gd name="connsiteX0" fmla="*/ 95 w 45815"/>
                    <a:gd name="connsiteY0" fmla="*/ 7144 h 77533"/>
                    <a:gd name="connsiteX1" fmla="*/ 32195 w 45815"/>
                    <a:gd name="connsiteY1" fmla="*/ 77533 h 77533"/>
                    <a:gd name="connsiteX2" fmla="*/ 42577 w 45815"/>
                    <a:gd name="connsiteY2" fmla="*/ 76486 h 77533"/>
                    <a:gd name="connsiteX3" fmla="*/ 45815 w 45815"/>
                    <a:gd name="connsiteY3" fmla="*/ 76200 h 77533"/>
                    <a:gd name="connsiteX4" fmla="*/ 11049 w 45815"/>
                    <a:gd name="connsiteY4" fmla="*/ 0 h 77533"/>
                    <a:gd name="connsiteX5" fmla="*/ 0 w 45815"/>
                    <a:gd name="connsiteY5" fmla="*/ 7144 h 7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815" h="77533">
                      <a:moveTo>
                        <a:pt x="95" y="7144"/>
                      </a:moveTo>
                      <a:lnTo>
                        <a:pt x="32195" y="77533"/>
                      </a:lnTo>
                      <a:cubicBezTo>
                        <a:pt x="35338" y="77152"/>
                        <a:pt x="38862" y="76771"/>
                        <a:pt x="42577" y="76486"/>
                      </a:cubicBezTo>
                      <a:cubicBezTo>
                        <a:pt x="43624" y="76486"/>
                        <a:pt x="44767" y="76295"/>
                        <a:pt x="45815" y="76200"/>
                      </a:cubicBezTo>
                      <a:lnTo>
                        <a:pt x="11049" y="0"/>
                      </a:lnTo>
                      <a:cubicBezTo>
                        <a:pt x="7334" y="2476"/>
                        <a:pt x="3715" y="4858"/>
                        <a:pt x="0" y="714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: Shape 161">
                  <a:extLst>
                    <a:ext uri="{FF2B5EF4-FFF2-40B4-BE49-F238E27FC236}">
                      <a16:creationId xmlns:a16="http://schemas.microsoft.com/office/drawing/2014/main" id="{7459BBF7-B5EC-45B9-823E-DFDC5E18CB97}"/>
                    </a:ext>
                  </a:extLst>
                </p:cNvPr>
                <p:cNvSpPr/>
                <p:nvPr/>
              </p:nvSpPr>
              <p:spPr>
                <a:xfrm>
                  <a:off x="7201756" y="5243226"/>
                  <a:ext cx="42767" cy="71342"/>
                </a:xfrm>
                <a:custGeom>
                  <a:avLst/>
                  <a:gdLst>
                    <a:gd name="connsiteX0" fmla="*/ 95 w 42767"/>
                    <a:gd name="connsiteY0" fmla="*/ 6001 h 71342"/>
                    <a:gd name="connsiteX1" fmla="*/ 29909 w 42767"/>
                    <a:gd name="connsiteY1" fmla="*/ 71342 h 71342"/>
                    <a:gd name="connsiteX2" fmla="*/ 36195 w 42767"/>
                    <a:gd name="connsiteY2" fmla="*/ 70009 h 71342"/>
                    <a:gd name="connsiteX3" fmla="*/ 38481 w 42767"/>
                    <a:gd name="connsiteY3" fmla="*/ 69437 h 71342"/>
                    <a:gd name="connsiteX4" fmla="*/ 42481 w 42767"/>
                    <a:gd name="connsiteY4" fmla="*/ 68485 h 71342"/>
                    <a:gd name="connsiteX5" fmla="*/ 42767 w 42767"/>
                    <a:gd name="connsiteY5" fmla="*/ 68485 h 71342"/>
                    <a:gd name="connsiteX6" fmla="*/ 11525 w 42767"/>
                    <a:gd name="connsiteY6" fmla="*/ 0 h 71342"/>
                    <a:gd name="connsiteX7" fmla="*/ 0 w 42767"/>
                    <a:gd name="connsiteY7" fmla="*/ 6096 h 7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67" h="71342">
                      <a:moveTo>
                        <a:pt x="95" y="6001"/>
                      </a:moveTo>
                      <a:lnTo>
                        <a:pt x="29909" y="71342"/>
                      </a:lnTo>
                      <a:cubicBezTo>
                        <a:pt x="32290" y="70961"/>
                        <a:pt x="34385" y="70485"/>
                        <a:pt x="36195" y="70009"/>
                      </a:cubicBezTo>
                      <a:cubicBezTo>
                        <a:pt x="37052" y="69818"/>
                        <a:pt x="37814" y="69628"/>
                        <a:pt x="38481" y="69437"/>
                      </a:cubicBezTo>
                      <a:cubicBezTo>
                        <a:pt x="39624" y="69056"/>
                        <a:pt x="41053" y="68771"/>
                        <a:pt x="42481" y="68485"/>
                      </a:cubicBezTo>
                      <a:cubicBezTo>
                        <a:pt x="42481" y="68485"/>
                        <a:pt x="42672" y="68485"/>
                        <a:pt x="42767" y="68485"/>
                      </a:cubicBezTo>
                      <a:lnTo>
                        <a:pt x="11525" y="0"/>
                      </a:lnTo>
                      <a:cubicBezTo>
                        <a:pt x="7620" y="2286"/>
                        <a:pt x="3715" y="4381"/>
                        <a:pt x="0" y="6096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: Shape 162">
                  <a:extLst>
                    <a:ext uri="{FF2B5EF4-FFF2-40B4-BE49-F238E27FC236}">
                      <a16:creationId xmlns:a16="http://schemas.microsoft.com/office/drawing/2014/main" id="{3E7CD353-E9D2-4646-EF06-DD46C22D3DB8}"/>
                    </a:ext>
                  </a:extLst>
                </p:cNvPr>
                <p:cNvSpPr/>
                <p:nvPr/>
              </p:nvSpPr>
              <p:spPr>
                <a:xfrm>
                  <a:off x="7283195" y="5220461"/>
                  <a:ext cx="123095" cy="88106"/>
                </a:xfrm>
                <a:custGeom>
                  <a:avLst/>
                  <a:gdLst>
                    <a:gd name="connsiteX0" fmla="*/ 0 w 123095"/>
                    <a:gd name="connsiteY0" fmla="*/ 88106 h 88106"/>
                    <a:gd name="connsiteX1" fmla="*/ 286 w 123095"/>
                    <a:gd name="connsiteY1" fmla="*/ 88106 h 88106"/>
                    <a:gd name="connsiteX2" fmla="*/ 857 w 123095"/>
                    <a:gd name="connsiteY2" fmla="*/ 88106 h 88106"/>
                    <a:gd name="connsiteX3" fmla="*/ 119729 w 123095"/>
                    <a:gd name="connsiteY3" fmla="*/ 78010 h 88106"/>
                    <a:gd name="connsiteX4" fmla="*/ 116300 w 123095"/>
                    <a:gd name="connsiteY4" fmla="*/ 0 h 88106"/>
                    <a:gd name="connsiteX5" fmla="*/ 74771 w 123095"/>
                    <a:gd name="connsiteY5" fmla="*/ 44196 h 88106"/>
                    <a:gd name="connsiteX6" fmla="*/ 0 w 123095"/>
                    <a:gd name="connsiteY6" fmla="*/ 88106 h 88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095" h="88106">
                      <a:moveTo>
                        <a:pt x="0" y="88106"/>
                      </a:moveTo>
                      <a:cubicBezTo>
                        <a:pt x="0" y="88106"/>
                        <a:pt x="190" y="88106"/>
                        <a:pt x="286" y="88106"/>
                      </a:cubicBezTo>
                      <a:cubicBezTo>
                        <a:pt x="476" y="88106"/>
                        <a:pt x="667" y="88106"/>
                        <a:pt x="857" y="88106"/>
                      </a:cubicBezTo>
                      <a:cubicBezTo>
                        <a:pt x="48577" y="86487"/>
                        <a:pt x="114395" y="87535"/>
                        <a:pt x="119729" y="78010"/>
                      </a:cubicBezTo>
                      <a:cubicBezTo>
                        <a:pt x="126873" y="65246"/>
                        <a:pt x="121158" y="17621"/>
                        <a:pt x="116300" y="0"/>
                      </a:cubicBezTo>
                      <a:cubicBezTo>
                        <a:pt x="105823" y="6096"/>
                        <a:pt x="85915" y="20098"/>
                        <a:pt x="74771" y="44196"/>
                      </a:cubicBezTo>
                      <a:cubicBezTo>
                        <a:pt x="59626" y="76867"/>
                        <a:pt x="23146" y="82296"/>
                        <a:pt x="0" y="881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: Shape 163">
                  <a:extLst>
                    <a:ext uri="{FF2B5EF4-FFF2-40B4-BE49-F238E27FC236}">
                      <a16:creationId xmlns:a16="http://schemas.microsoft.com/office/drawing/2014/main" id="{2834246F-E2E7-C31B-74B7-50AF59D31ED0}"/>
                    </a:ext>
                  </a:extLst>
                </p:cNvPr>
                <p:cNvSpPr/>
                <p:nvPr/>
              </p:nvSpPr>
              <p:spPr>
                <a:xfrm>
                  <a:off x="7306399" y="5180918"/>
                  <a:ext cx="89396" cy="14397"/>
                </a:xfrm>
                <a:custGeom>
                  <a:avLst/>
                  <a:gdLst>
                    <a:gd name="connsiteX0" fmla="*/ 43948 w 89396"/>
                    <a:gd name="connsiteY0" fmla="*/ 14397 h 14397"/>
                    <a:gd name="connsiteX1" fmla="*/ 43567 w 89396"/>
                    <a:gd name="connsiteY1" fmla="*/ 14016 h 14397"/>
                    <a:gd name="connsiteX2" fmla="*/ 43948 w 89396"/>
                    <a:gd name="connsiteY2" fmla="*/ 13540 h 14397"/>
                    <a:gd name="connsiteX3" fmla="*/ 46424 w 89396"/>
                    <a:gd name="connsiteY3" fmla="*/ 13540 h 14397"/>
                    <a:gd name="connsiteX4" fmla="*/ 46900 w 89396"/>
                    <a:gd name="connsiteY4" fmla="*/ 13921 h 14397"/>
                    <a:gd name="connsiteX5" fmla="*/ 46519 w 89396"/>
                    <a:gd name="connsiteY5" fmla="*/ 14397 h 14397"/>
                    <a:gd name="connsiteX6" fmla="*/ 44043 w 89396"/>
                    <a:gd name="connsiteY6" fmla="*/ 14397 h 14397"/>
                    <a:gd name="connsiteX7" fmla="*/ 44043 w 89396"/>
                    <a:gd name="connsiteY7" fmla="*/ 14397 h 14397"/>
                    <a:gd name="connsiteX8" fmla="*/ 41471 w 89396"/>
                    <a:gd name="connsiteY8" fmla="*/ 14397 h 14397"/>
                    <a:gd name="connsiteX9" fmla="*/ 41471 w 89396"/>
                    <a:gd name="connsiteY9" fmla="*/ 14397 h 14397"/>
                    <a:gd name="connsiteX10" fmla="*/ 38899 w 89396"/>
                    <a:gd name="connsiteY10" fmla="*/ 14302 h 14397"/>
                    <a:gd name="connsiteX11" fmla="*/ 38518 w 89396"/>
                    <a:gd name="connsiteY11" fmla="*/ 13826 h 14397"/>
                    <a:gd name="connsiteX12" fmla="*/ 38899 w 89396"/>
                    <a:gd name="connsiteY12" fmla="*/ 13445 h 14397"/>
                    <a:gd name="connsiteX13" fmla="*/ 41376 w 89396"/>
                    <a:gd name="connsiteY13" fmla="*/ 13540 h 14397"/>
                    <a:gd name="connsiteX14" fmla="*/ 41757 w 89396"/>
                    <a:gd name="connsiteY14" fmla="*/ 13921 h 14397"/>
                    <a:gd name="connsiteX15" fmla="*/ 41376 w 89396"/>
                    <a:gd name="connsiteY15" fmla="*/ 14302 h 14397"/>
                    <a:gd name="connsiteX16" fmla="*/ 48996 w 89396"/>
                    <a:gd name="connsiteY16" fmla="*/ 14207 h 14397"/>
                    <a:gd name="connsiteX17" fmla="*/ 48615 w 89396"/>
                    <a:gd name="connsiteY17" fmla="*/ 13826 h 14397"/>
                    <a:gd name="connsiteX18" fmla="*/ 48996 w 89396"/>
                    <a:gd name="connsiteY18" fmla="*/ 13350 h 14397"/>
                    <a:gd name="connsiteX19" fmla="*/ 51473 w 89396"/>
                    <a:gd name="connsiteY19" fmla="*/ 13159 h 14397"/>
                    <a:gd name="connsiteX20" fmla="*/ 51949 w 89396"/>
                    <a:gd name="connsiteY20" fmla="*/ 13540 h 14397"/>
                    <a:gd name="connsiteX21" fmla="*/ 51568 w 89396"/>
                    <a:gd name="connsiteY21" fmla="*/ 14016 h 14397"/>
                    <a:gd name="connsiteX22" fmla="*/ 49091 w 89396"/>
                    <a:gd name="connsiteY22" fmla="*/ 14207 h 14397"/>
                    <a:gd name="connsiteX23" fmla="*/ 49091 w 89396"/>
                    <a:gd name="connsiteY23" fmla="*/ 14207 h 14397"/>
                    <a:gd name="connsiteX24" fmla="*/ 36423 w 89396"/>
                    <a:gd name="connsiteY24" fmla="*/ 14112 h 14397"/>
                    <a:gd name="connsiteX25" fmla="*/ 36423 w 89396"/>
                    <a:gd name="connsiteY25" fmla="*/ 14112 h 14397"/>
                    <a:gd name="connsiteX26" fmla="*/ 33947 w 89396"/>
                    <a:gd name="connsiteY26" fmla="*/ 13826 h 14397"/>
                    <a:gd name="connsiteX27" fmla="*/ 33565 w 89396"/>
                    <a:gd name="connsiteY27" fmla="*/ 13350 h 14397"/>
                    <a:gd name="connsiteX28" fmla="*/ 34042 w 89396"/>
                    <a:gd name="connsiteY28" fmla="*/ 12969 h 14397"/>
                    <a:gd name="connsiteX29" fmla="*/ 36518 w 89396"/>
                    <a:gd name="connsiteY29" fmla="*/ 13159 h 14397"/>
                    <a:gd name="connsiteX30" fmla="*/ 36899 w 89396"/>
                    <a:gd name="connsiteY30" fmla="*/ 13635 h 14397"/>
                    <a:gd name="connsiteX31" fmla="*/ 36518 w 89396"/>
                    <a:gd name="connsiteY31" fmla="*/ 14016 h 14397"/>
                    <a:gd name="connsiteX32" fmla="*/ 53949 w 89396"/>
                    <a:gd name="connsiteY32" fmla="*/ 13731 h 14397"/>
                    <a:gd name="connsiteX33" fmla="*/ 53568 w 89396"/>
                    <a:gd name="connsiteY33" fmla="*/ 13350 h 14397"/>
                    <a:gd name="connsiteX34" fmla="*/ 53949 w 89396"/>
                    <a:gd name="connsiteY34" fmla="*/ 12873 h 14397"/>
                    <a:gd name="connsiteX35" fmla="*/ 56425 w 89396"/>
                    <a:gd name="connsiteY35" fmla="*/ 12588 h 14397"/>
                    <a:gd name="connsiteX36" fmla="*/ 56902 w 89396"/>
                    <a:gd name="connsiteY36" fmla="*/ 12969 h 14397"/>
                    <a:gd name="connsiteX37" fmla="*/ 56521 w 89396"/>
                    <a:gd name="connsiteY37" fmla="*/ 13445 h 14397"/>
                    <a:gd name="connsiteX38" fmla="*/ 54044 w 89396"/>
                    <a:gd name="connsiteY38" fmla="*/ 13826 h 14397"/>
                    <a:gd name="connsiteX39" fmla="*/ 54044 w 89396"/>
                    <a:gd name="connsiteY39" fmla="*/ 13826 h 14397"/>
                    <a:gd name="connsiteX40" fmla="*/ 31375 w 89396"/>
                    <a:gd name="connsiteY40" fmla="*/ 13540 h 14397"/>
                    <a:gd name="connsiteX41" fmla="*/ 31375 w 89396"/>
                    <a:gd name="connsiteY41" fmla="*/ 13540 h 14397"/>
                    <a:gd name="connsiteX42" fmla="*/ 28898 w 89396"/>
                    <a:gd name="connsiteY42" fmla="*/ 13159 h 14397"/>
                    <a:gd name="connsiteX43" fmla="*/ 28517 w 89396"/>
                    <a:gd name="connsiteY43" fmla="*/ 12683 h 14397"/>
                    <a:gd name="connsiteX44" fmla="*/ 28993 w 89396"/>
                    <a:gd name="connsiteY44" fmla="*/ 12302 h 14397"/>
                    <a:gd name="connsiteX45" fmla="*/ 31470 w 89396"/>
                    <a:gd name="connsiteY45" fmla="*/ 12683 h 14397"/>
                    <a:gd name="connsiteX46" fmla="*/ 31851 w 89396"/>
                    <a:gd name="connsiteY46" fmla="*/ 13159 h 14397"/>
                    <a:gd name="connsiteX47" fmla="*/ 31470 w 89396"/>
                    <a:gd name="connsiteY47" fmla="*/ 13540 h 14397"/>
                    <a:gd name="connsiteX48" fmla="*/ 58902 w 89396"/>
                    <a:gd name="connsiteY48" fmla="*/ 12969 h 14397"/>
                    <a:gd name="connsiteX49" fmla="*/ 58521 w 89396"/>
                    <a:gd name="connsiteY49" fmla="*/ 12588 h 14397"/>
                    <a:gd name="connsiteX50" fmla="*/ 58807 w 89396"/>
                    <a:gd name="connsiteY50" fmla="*/ 12112 h 14397"/>
                    <a:gd name="connsiteX51" fmla="*/ 61283 w 89396"/>
                    <a:gd name="connsiteY51" fmla="*/ 11635 h 14397"/>
                    <a:gd name="connsiteX52" fmla="*/ 61759 w 89396"/>
                    <a:gd name="connsiteY52" fmla="*/ 11921 h 14397"/>
                    <a:gd name="connsiteX53" fmla="*/ 61474 w 89396"/>
                    <a:gd name="connsiteY53" fmla="*/ 12397 h 14397"/>
                    <a:gd name="connsiteX54" fmla="*/ 58997 w 89396"/>
                    <a:gd name="connsiteY54" fmla="*/ 12873 h 14397"/>
                    <a:gd name="connsiteX55" fmla="*/ 58997 w 89396"/>
                    <a:gd name="connsiteY55" fmla="*/ 12873 h 14397"/>
                    <a:gd name="connsiteX56" fmla="*/ 26422 w 89396"/>
                    <a:gd name="connsiteY56" fmla="*/ 12683 h 14397"/>
                    <a:gd name="connsiteX57" fmla="*/ 26422 w 89396"/>
                    <a:gd name="connsiteY57" fmla="*/ 12683 h 14397"/>
                    <a:gd name="connsiteX58" fmla="*/ 23945 w 89396"/>
                    <a:gd name="connsiteY58" fmla="*/ 12207 h 14397"/>
                    <a:gd name="connsiteX59" fmla="*/ 23659 w 89396"/>
                    <a:gd name="connsiteY59" fmla="*/ 11730 h 14397"/>
                    <a:gd name="connsiteX60" fmla="*/ 24136 w 89396"/>
                    <a:gd name="connsiteY60" fmla="*/ 11445 h 14397"/>
                    <a:gd name="connsiteX61" fmla="*/ 26612 w 89396"/>
                    <a:gd name="connsiteY61" fmla="*/ 11921 h 14397"/>
                    <a:gd name="connsiteX62" fmla="*/ 26993 w 89396"/>
                    <a:gd name="connsiteY62" fmla="*/ 12397 h 14397"/>
                    <a:gd name="connsiteX63" fmla="*/ 26612 w 89396"/>
                    <a:gd name="connsiteY63" fmla="*/ 12683 h 14397"/>
                    <a:gd name="connsiteX64" fmla="*/ 63855 w 89396"/>
                    <a:gd name="connsiteY64" fmla="*/ 11921 h 14397"/>
                    <a:gd name="connsiteX65" fmla="*/ 63474 w 89396"/>
                    <a:gd name="connsiteY65" fmla="*/ 11540 h 14397"/>
                    <a:gd name="connsiteX66" fmla="*/ 63760 w 89396"/>
                    <a:gd name="connsiteY66" fmla="*/ 11064 h 14397"/>
                    <a:gd name="connsiteX67" fmla="*/ 66236 w 89396"/>
                    <a:gd name="connsiteY67" fmla="*/ 10397 h 14397"/>
                    <a:gd name="connsiteX68" fmla="*/ 66712 w 89396"/>
                    <a:gd name="connsiteY68" fmla="*/ 10683 h 14397"/>
                    <a:gd name="connsiteX69" fmla="*/ 66427 w 89396"/>
                    <a:gd name="connsiteY69" fmla="*/ 11159 h 14397"/>
                    <a:gd name="connsiteX70" fmla="*/ 63950 w 89396"/>
                    <a:gd name="connsiteY70" fmla="*/ 11826 h 14397"/>
                    <a:gd name="connsiteX71" fmla="*/ 63855 w 89396"/>
                    <a:gd name="connsiteY71" fmla="*/ 11826 h 14397"/>
                    <a:gd name="connsiteX72" fmla="*/ 21564 w 89396"/>
                    <a:gd name="connsiteY72" fmla="*/ 11635 h 14397"/>
                    <a:gd name="connsiteX73" fmla="*/ 21564 w 89396"/>
                    <a:gd name="connsiteY73" fmla="*/ 11635 h 14397"/>
                    <a:gd name="connsiteX74" fmla="*/ 19087 w 89396"/>
                    <a:gd name="connsiteY74" fmla="*/ 10968 h 14397"/>
                    <a:gd name="connsiteX75" fmla="*/ 18802 w 89396"/>
                    <a:gd name="connsiteY75" fmla="*/ 10492 h 14397"/>
                    <a:gd name="connsiteX76" fmla="*/ 19278 w 89396"/>
                    <a:gd name="connsiteY76" fmla="*/ 10206 h 14397"/>
                    <a:gd name="connsiteX77" fmla="*/ 21659 w 89396"/>
                    <a:gd name="connsiteY77" fmla="*/ 10873 h 14397"/>
                    <a:gd name="connsiteX78" fmla="*/ 21945 w 89396"/>
                    <a:gd name="connsiteY78" fmla="*/ 11349 h 14397"/>
                    <a:gd name="connsiteX79" fmla="*/ 21564 w 89396"/>
                    <a:gd name="connsiteY79" fmla="*/ 11635 h 14397"/>
                    <a:gd name="connsiteX80" fmla="*/ 68713 w 89396"/>
                    <a:gd name="connsiteY80" fmla="*/ 10588 h 14397"/>
                    <a:gd name="connsiteX81" fmla="*/ 68332 w 89396"/>
                    <a:gd name="connsiteY81" fmla="*/ 10302 h 14397"/>
                    <a:gd name="connsiteX82" fmla="*/ 68617 w 89396"/>
                    <a:gd name="connsiteY82" fmla="*/ 9730 h 14397"/>
                    <a:gd name="connsiteX83" fmla="*/ 70999 w 89396"/>
                    <a:gd name="connsiteY83" fmla="*/ 8968 h 14397"/>
                    <a:gd name="connsiteX84" fmla="*/ 71475 w 89396"/>
                    <a:gd name="connsiteY84" fmla="*/ 9254 h 14397"/>
                    <a:gd name="connsiteX85" fmla="*/ 71189 w 89396"/>
                    <a:gd name="connsiteY85" fmla="*/ 9730 h 14397"/>
                    <a:gd name="connsiteX86" fmla="*/ 68808 w 89396"/>
                    <a:gd name="connsiteY86" fmla="*/ 10492 h 14397"/>
                    <a:gd name="connsiteX87" fmla="*/ 68713 w 89396"/>
                    <a:gd name="connsiteY87" fmla="*/ 10492 h 14397"/>
                    <a:gd name="connsiteX88" fmla="*/ 16706 w 89396"/>
                    <a:gd name="connsiteY88" fmla="*/ 10302 h 14397"/>
                    <a:gd name="connsiteX89" fmla="*/ 16611 w 89396"/>
                    <a:gd name="connsiteY89" fmla="*/ 10302 h 14397"/>
                    <a:gd name="connsiteX90" fmla="*/ 14230 w 89396"/>
                    <a:gd name="connsiteY90" fmla="*/ 9540 h 14397"/>
                    <a:gd name="connsiteX91" fmla="*/ 13944 w 89396"/>
                    <a:gd name="connsiteY91" fmla="*/ 8968 h 14397"/>
                    <a:gd name="connsiteX92" fmla="*/ 14515 w 89396"/>
                    <a:gd name="connsiteY92" fmla="*/ 8682 h 14397"/>
                    <a:gd name="connsiteX93" fmla="*/ 16897 w 89396"/>
                    <a:gd name="connsiteY93" fmla="*/ 9445 h 14397"/>
                    <a:gd name="connsiteX94" fmla="*/ 17182 w 89396"/>
                    <a:gd name="connsiteY94" fmla="*/ 10016 h 14397"/>
                    <a:gd name="connsiteX95" fmla="*/ 16801 w 89396"/>
                    <a:gd name="connsiteY95" fmla="*/ 10302 h 14397"/>
                    <a:gd name="connsiteX96" fmla="*/ 73475 w 89396"/>
                    <a:gd name="connsiteY96" fmla="*/ 8968 h 14397"/>
                    <a:gd name="connsiteX97" fmla="*/ 73094 w 89396"/>
                    <a:gd name="connsiteY97" fmla="*/ 8682 h 14397"/>
                    <a:gd name="connsiteX98" fmla="*/ 73285 w 89396"/>
                    <a:gd name="connsiteY98" fmla="*/ 8111 h 14397"/>
                    <a:gd name="connsiteX99" fmla="*/ 75571 w 89396"/>
                    <a:gd name="connsiteY99" fmla="*/ 7158 h 14397"/>
                    <a:gd name="connsiteX100" fmla="*/ 76142 w 89396"/>
                    <a:gd name="connsiteY100" fmla="*/ 7349 h 14397"/>
                    <a:gd name="connsiteX101" fmla="*/ 75952 w 89396"/>
                    <a:gd name="connsiteY101" fmla="*/ 7921 h 14397"/>
                    <a:gd name="connsiteX102" fmla="*/ 73570 w 89396"/>
                    <a:gd name="connsiteY102" fmla="*/ 8873 h 14397"/>
                    <a:gd name="connsiteX103" fmla="*/ 73475 w 89396"/>
                    <a:gd name="connsiteY103" fmla="*/ 8873 h 14397"/>
                    <a:gd name="connsiteX104" fmla="*/ 11944 w 89396"/>
                    <a:gd name="connsiteY104" fmla="*/ 8682 h 14397"/>
                    <a:gd name="connsiteX105" fmla="*/ 11753 w 89396"/>
                    <a:gd name="connsiteY105" fmla="*/ 8682 h 14397"/>
                    <a:gd name="connsiteX106" fmla="*/ 9372 w 89396"/>
                    <a:gd name="connsiteY106" fmla="*/ 7825 h 14397"/>
                    <a:gd name="connsiteX107" fmla="*/ 9086 w 89396"/>
                    <a:gd name="connsiteY107" fmla="*/ 7254 h 14397"/>
                    <a:gd name="connsiteX108" fmla="*/ 9658 w 89396"/>
                    <a:gd name="connsiteY108" fmla="*/ 7063 h 14397"/>
                    <a:gd name="connsiteX109" fmla="*/ 12039 w 89396"/>
                    <a:gd name="connsiteY109" fmla="*/ 7921 h 14397"/>
                    <a:gd name="connsiteX110" fmla="*/ 12325 w 89396"/>
                    <a:gd name="connsiteY110" fmla="*/ 8492 h 14397"/>
                    <a:gd name="connsiteX111" fmla="*/ 11944 w 89396"/>
                    <a:gd name="connsiteY111" fmla="*/ 8778 h 14397"/>
                    <a:gd name="connsiteX112" fmla="*/ 78142 w 89396"/>
                    <a:gd name="connsiteY112" fmla="*/ 7063 h 14397"/>
                    <a:gd name="connsiteX113" fmla="*/ 77761 w 89396"/>
                    <a:gd name="connsiteY113" fmla="*/ 6778 h 14397"/>
                    <a:gd name="connsiteX114" fmla="*/ 77952 w 89396"/>
                    <a:gd name="connsiteY114" fmla="*/ 6206 h 14397"/>
                    <a:gd name="connsiteX115" fmla="*/ 80238 w 89396"/>
                    <a:gd name="connsiteY115" fmla="*/ 5158 h 14397"/>
                    <a:gd name="connsiteX116" fmla="*/ 80809 w 89396"/>
                    <a:gd name="connsiteY116" fmla="*/ 5349 h 14397"/>
                    <a:gd name="connsiteX117" fmla="*/ 80619 w 89396"/>
                    <a:gd name="connsiteY117" fmla="*/ 5920 h 14397"/>
                    <a:gd name="connsiteX118" fmla="*/ 78333 w 89396"/>
                    <a:gd name="connsiteY118" fmla="*/ 6968 h 14397"/>
                    <a:gd name="connsiteX119" fmla="*/ 78142 w 89396"/>
                    <a:gd name="connsiteY119" fmla="*/ 6968 h 14397"/>
                    <a:gd name="connsiteX120" fmla="*/ 7276 w 89396"/>
                    <a:gd name="connsiteY120" fmla="*/ 6873 h 14397"/>
                    <a:gd name="connsiteX121" fmla="*/ 7086 w 89396"/>
                    <a:gd name="connsiteY121" fmla="*/ 6873 h 14397"/>
                    <a:gd name="connsiteX122" fmla="*/ 4800 w 89396"/>
                    <a:gd name="connsiteY122" fmla="*/ 5920 h 14397"/>
                    <a:gd name="connsiteX123" fmla="*/ 4609 w 89396"/>
                    <a:gd name="connsiteY123" fmla="*/ 5349 h 14397"/>
                    <a:gd name="connsiteX124" fmla="*/ 5181 w 89396"/>
                    <a:gd name="connsiteY124" fmla="*/ 5158 h 14397"/>
                    <a:gd name="connsiteX125" fmla="*/ 7467 w 89396"/>
                    <a:gd name="connsiteY125" fmla="*/ 6111 h 14397"/>
                    <a:gd name="connsiteX126" fmla="*/ 7657 w 89396"/>
                    <a:gd name="connsiteY126" fmla="*/ 6682 h 14397"/>
                    <a:gd name="connsiteX127" fmla="*/ 7276 w 89396"/>
                    <a:gd name="connsiteY127" fmla="*/ 6968 h 14397"/>
                    <a:gd name="connsiteX128" fmla="*/ 2704 w 89396"/>
                    <a:gd name="connsiteY128" fmla="*/ 4872 h 14397"/>
                    <a:gd name="connsiteX129" fmla="*/ 2514 w 89396"/>
                    <a:gd name="connsiteY129" fmla="*/ 4872 h 14397"/>
                    <a:gd name="connsiteX130" fmla="*/ 228 w 89396"/>
                    <a:gd name="connsiteY130" fmla="*/ 3730 h 14397"/>
                    <a:gd name="connsiteX131" fmla="*/ 37 w 89396"/>
                    <a:gd name="connsiteY131" fmla="*/ 3158 h 14397"/>
                    <a:gd name="connsiteX132" fmla="*/ 609 w 89396"/>
                    <a:gd name="connsiteY132" fmla="*/ 2967 h 14397"/>
                    <a:gd name="connsiteX133" fmla="*/ 2895 w 89396"/>
                    <a:gd name="connsiteY133" fmla="*/ 4015 h 14397"/>
                    <a:gd name="connsiteX134" fmla="*/ 3085 w 89396"/>
                    <a:gd name="connsiteY134" fmla="*/ 4587 h 14397"/>
                    <a:gd name="connsiteX135" fmla="*/ 2704 w 89396"/>
                    <a:gd name="connsiteY135" fmla="*/ 4872 h 14397"/>
                    <a:gd name="connsiteX136" fmla="*/ 82619 w 89396"/>
                    <a:gd name="connsiteY136" fmla="*/ 4872 h 14397"/>
                    <a:gd name="connsiteX137" fmla="*/ 82238 w 89396"/>
                    <a:gd name="connsiteY137" fmla="*/ 4587 h 14397"/>
                    <a:gd name="connsiteX138" fmla="*/ 82429 w 89396"/>
                    <a:gd name="connsiteY138" fmla="*/ 4015 h 14397"/>
                    <a:gd name="connsiteX139" fmla="*/ 84619 w 89396"/>
                    <a:gd name="connsiteY139" fmla="*/ 2777 h 14397"/>
                    <a:gd name="connsiteX140" fmla="*/ 85191 w 89396"/>
                    <a:gd name="connsiteY140" fmla="*/ 2967 h 14397"/>
                    <a:gd name="connsiteX141" fmla="*/ 85000 w 89396"/>
                    <a:gd name="connsiteY141" fmla="*/ 3539 h 14397"/>
                    <a:gd name="connsiteX142" fmla="*/ 82810 w 89396"/>
                    <a:gd name="connsiteY142" fmla="*/ 4777 h 14397"/>
                    <a:gd name="connsiteX143" fmla="*/ 82619 w 89396"/>
                    <a:gd name="connsiteY143" fmla="*/ 4777 h 14397"/>
                    <a:gd name="connsiteX144" fmla="*/ 87001 w 89396"/>
                    <a:gd name="connsiteY144" fmla="*/ 2301 h 14397"/>
                    <a:gd name="connsiteX145" fmla="*/ 86620 w 89396"/>
                    <a:gd name="connsiteY145" fmla="*/ 2110 h 14397"/>
                    <a:gd name="connsiteX146" fmla="*/ 86715 w 89396"/>
                    <a:gd name="connsiteY146" fmla="*/ 1539 h 14397"/>
                    <a:gd name="connsiteX147" fmla="*/ 88715 w 89396"/>
                    <a:gd name="connsiteY147" fmla="*/ 110 h 14397"/>
                    <a:gd name="connsiteX148" fmla="*/ 89287 w 89396"/>
                    <a:gd name="connsiteY148" fmla="*/ 110 h 14397"/>
                    <a:gd name="connsiteX149" fmla="*/ 89287 w 89396"/>
                    <a:gd name="connsiteY149" fmla="*/ 681 h 14397"/>
                    <a:gd name="connsiteX150" fmla="*/ 87191 w 89396"/>
                    <a:gd name="connsiteY150" fmla="*/ 2110 h 14397"/>
                    <a:gd name="connsiteX151" fmla="*/ 87001 w 89396"/>
                    <a:gd name="connsiteY151" fmla="*/ 2110 h 14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89396" h="14397">
                      <a:moveTo>
                        <a:pt x="43948" y="14397"/>
                      </a:moveTo>
                      <a:cubicBezTo>
                        <a:pt x="43948" y="14397"/>
                        <a:pt x="43567" y="14207"/>
                        <a:pt x="43567" y="14016"/>
                      </a:cubicBezTo>
                      <a:cubicBezTo>
                        <a:pt x="43567" y="13731"/>
                        <a:pt x="43757" y="13540"/>
                        <a:pt x="43948" y="13540"/>
                      </a:cubicBezTo>
                      <a:cubicBezTo>
                        <a:pt x="44805" y="13540"/>
                        <a:pt x="45662" y="13540"/>
                        <a:pt x="46424" y="13540"/>
                      </a:cubicBezTo>
                      <a:cubicBezTo>
                        <a:pt x="46710" y="13540"/>
                        <a:pt x="46900" y="13731"/>
                        <a:pt x="46900" y="13921"/>
                      </a:cubicBezTo>
                      <a:cubicBezTo>
                        <a:pt x="46900" y="14112"/>
                        <a:pt x="46710" y="14397"/>
                        <a:pt x="46519" y="14397"/>
                      </a:cubicBezTo>
                      <a:cubicBezTo>
                        <a:pt x="45662" y="14397"/>
                        <a:pt x="44805" y="14397"/>
                        <a:pt x="44043" y="14397"/>
                      </a:cubicBezTo>
                      <a:lnTo>
                        <a:pt x="44043" y="14397"/>
                      </a:lnTo>
                      <a:close/>
                      <a:moveTo>
                        <a:pt x="41471" y="14397"/>
                      </a:moveTo>
                      <a:lnTo>
                        <a:pt x="41471" y="14397"/>
                      </a:lnTo>
                      <a:cubicBezTo>
                        <a:pt x="40614" y="14397"/>
                        <a:pt x="39757" y="14397"/>
                        <a:pt x="38899" y="14302"/>
                      </a:cubicBezTo>
                      <a:cubicBezTo>
                        <a:pt x="38709" y="14302"/>
                        <a:pt x="38518" y="14112"/>
                        <a:pt x="38518" y="13826"/>
                      </a:cubicBezTo>
                      <a:cubicBezTo>
                        <a:pt x="38518" y="13635"/>
                        <a:pt x="38709" y="13445"/>
                        <a:pt x="38899" y="13445"/>
                      </a:cubicBezTo>
                      <a:cubicBezTo>
                        <a:pt x="39757" y="13445"/>
                        <a:pt x="40614" y="13445"/>
                        <a:pt x="41376" y="13540"/>
                      </a:cubicBezTo>
                      <a:cubicBezTo>
                        <a:pt x="41566" y="13540"/>
                        <a:pt x="41757" y="13731"/>
                        <a:pt x="41757" y="13921"/>
                      </a:cubicBezTo>
                      <a:cubicBezTo>
                        <a:pt x="41757" y="14112"/>
                        <a:pt x="41566" y="14302"/>
                        <a:pt x="41376" y="14302"/>
                      </a:cubicBezTo>
                      <a:close/>
                      <a:moveTo>
                        <a:pt x="48996" y="14207"/>
                      </a:moveTo>
                      <a:cubicBezTo>
                        <a:pt x="48996" y="14207"/>
                        <a:pt x="48615" y="14016"/>
                        <a:pt x="48615" y="13826"/>
                      </a:cubicBezTo>
                      <a:cubicBezTo>
                        <a:pt x="48615" y="13635"/>
                        <a:pt x="48710" y="13350"/>
                        <a:pt x="48996" y="13350"/>
                      </a:cubicBezTo>
                      <a:cubicBezTo>
                        <a:pt x="49853" y="13350"/>
                        <a:pt x="50615" y="13255"/>
                        <a:pt x="51473" y="13159"/>
                      </a:cubicBezTo>
                      <a:cubicBezTo>
                        <a:pt x="51663" y="13159"/>
                        <a:pt x="51949" y="13350"/>
                        <a:pt x="51949" y="13540"/>
                      </a:cubicBezTo>
                      <a:cubicBezTo>
                        <a:pt x="51949" y="13731"/>
                        <a:pt x="51853" y="13921"/>
                        <a:pt x="51568" y="14016"/>
                      </a:cubicBezTo>
                      <a:cubicBezTo>
                        <a:pt x="50710" y="14016"/>
                        <a:pt x="49948" y="14207"/>
                        <a:pt x="49091" y="14207"/>
                      </a:cubicBezTo>
                      <a:lnTo>
                        <a:pt x="49091" y="14207"/>
                      </a:lnTo>
                      <a:close/>
                      <a:moveTo>
                        <a:pt x="36423" y="14112"/>
                      </a:moveTo>
                      <a:lnTo>
                        <a:pt x="36423" y="14112"/>
                      </a:lnTo>
                      <a:cubicBezTo>
                        <a:pt x="35566" y="14112"/>
                        <a:pt x="34708" y="13921"/>
                        <a:pt x="33947" y="13826"/>
                      </a:cubicBezTo>
                      <a:cubicBezTo>
                        <a:pt x="33756" y="13826"/>
                        <a:pt x="33565" y="13635"/>
                        <a:pt x="33565" y="13350"/>
                      </a:cubicBezTo>
                      <a:cubicBezTo>
                        <a:pt x="33565" y="13159"/>
                        <a:pt x="33756" y="12969"/>
                        <a:pt x="34042" y="12969"/>
                      </a:cubicBezTo>
                      <a:cubicBezTo>
                        <a:pt x="34899" y="12969"/>
                        <a:pt x="35661" y="13159"/>
                        <a:pt x="36518" y="13159"/>
                      </a:cubicBezTo>
                      <a:cubicBezTo>
                        <a:pt x="36709" y="13159"/>
                        <a:pt x="36899" y="13350"/>
                        <a:pt x="36899" y="13635"/>
                      </a:cubicBezTo>
                      <a:cubicBezTo>
                        <a:pt x="36899" y="13826"/>
                        <a:pt x="36709" y="14016"/>
                        <a:pt x="36518" y="14016"/>
                      </a:cubicBezTo>
                      <a:close/>
                      <a:moveTo>
                        <a:pt x="53949" y="13731"/>
                      </a:moveTo>
                      <a:cubicBezTo>
                        <a:pt x="53949" y="13731"/>
                        <a:pt x="53568" y="13540"/>
                        <a:pt x="53568" y="13350"/>
                      </a:cubicBezTo>
                      <a:cubicBezTo>
                        <a:pt x="53568" y="13159"/>
                        <a:pt x="53663" y="12969"/>
                        <a:pt x="53949" y="12873"/>
                      </a:cubicBezTo>
                      <a:cubicBezTo>
                        <a:pt x="54806" y="12873"/>
                        <a:pt x="55664" y="12683"/>
                        <a:pt x="56425" y="12588"/>
                      </a:cubicBezTo>
                      <a:cubicBezTo>
                        <a:pt x="56616" y="12588"/>
                        <a:pt x="56902" y="12683"/>
                        <a:pt x="56902" y="12969"/>
                      </a:cubicBezTo>
                      <a:cubicBezTo>
                        <a:pt x="56902" y="13159"/>
                        <a:pt x="56806" y="13445"/>
                        <a:pt x="56521" y="13445"/>
                      </a:cubicBezTo>
                      <a:cubicBezTo>
                        <a:pt x="55664" y="13540"/>
                        <a:pt x="54901" y="13635"/>
                        <a:pt x="54044" y="13826"/>
                      </a:cubicBezTo>
                      <a:lnTo>
                        <a:pt x="54044" y="13826"/>
                      </a:lnTo>
                      <a:close/>
                      <a:moveTo>
                        <a:pt x="31375" y="13540"/>
                      </a:moveTo>
                      <a:lnTo>
                        <a:pt x="31375" y="13540"/>
                      </a:lnTo>
                      <a:cubicBezTo>
                        <a:pt x="30517" y="13445"/>
                        <a:pt x="29756" y="13255"/>
                        <a:pt x="28898" y="13159"/>
                      </a:cubicBezTo>
                      <a:cubicBezTo>
                        <a:pt x="28708" y="13159"/>
                        <a:pt x="28517" y="12873"/>
                        <a:pt x="28517" y="12683"/>
                      </a:cubicBezTo>
                      <a:cubicBezTo>
                        <a:pt x="28517" y="12397"/>
                        <a:pt x="28803" y="12302"/>
                        <a:pt x="28993" y="12302"/>
                      </a:cubicBezTo>
                      <a:cubicBezTo>
                        <a:pt x="29851" y="12397"/>
                        <a:pt x="30613" y="12588"/>
                        <a:pt x="31470" y="12683"/>
                      </a:cubicBezTo>
                      <a:cubicBezTo>
                        <a:pt x="31660" y="12683"/>
                        <a:pt x="31851" y="12969"/>
                        <a:pt x="31851" y="13159"/>
                      </a:cubicBezTo>
                      <a:cubicBezTo>
                        <a:pt x="31851" y="13350"/>
                        <a:pt x="31660" y="13540"/>
                        <a:pt x="31470" y="13540"/>
                      </a:cubicBezTo>
                      <a:close/>
                      <a:moveTo>
                        <a:pt x="58902" y="12969"/>
                      </a:moveTo>
                      <a:cubicBezTo>
                        <a:pt x="58902" y="12969"/>
                        <a:pt x="58521" y="12778"/>
                        <a:pt x="58521" y="12588"/>
                      </a:cubicBezTo>
                      <a:cubicBezTo>
                        <a:pt x="58521" y="12397"/>
                        <a:pt x="58616" y="12112"/>
                        <a:pt x="58807" y="12112"/>
                      </a:cubicBezTo>
                      <a:cubicBezTo>
                        <a:pt x="59664" y="12016"/>
                        <a:pt x="60426" y="11826"/>
                        <a:pt x="61283" y="11635"/>
                      </a:cubicBezTo>
                      <a:cubicBezTo>
                        <a:pt x="61474" y="11635"/>
                        <a:pt x="61759" y="11635"/>
                        <a:pt x="61759" y="11921"/>
                      </a:cubicBezTo>
                      <a:cubicBezTo>
                        <a:pt x="61759" y="12112"/>
                        <a:pt x="61664" y="12397"/>
                        <a:pt x="61474" y="12397"/>
                      </a:cubicBezTo>
                      <a:cubicBezTo>
                        <a:pt x="60712" y="12588"/>
                        <a:pt x="59854" y="12778"/>
                        <a:pt x="58997" y="12873"/>
                      </a:cubicBezTo>
                      <a:cubicBezTo>
                        <a:pt x="58997" y="12873"/>
                        <a:pt x="58997" y="12873"/>
                        <a:pt x="58997" y="12873"/>
                      </a:cubicBezTo>
                      <a:close/>
                      <a:moveTo>
                        <a:pt x="26422" y="12683"/>
                      </a:moveTo>
                      <a:lnTo>
                        <a:pt x="26422" y="12683"/>
                      </a:lnTo>
                      <a:cubicBezTo>
                        <a:pt x="25660" y="12492"/>
                        <a:pt x="24802" y="12397"/>
                        <a:pt x="23945" y="12207"/>
                      </a:cubicBezTo>
                      <a:cubicBezTo>
                        <a:pt x="23659" y="12207"/>
                        <a:pt x="23564" y="11921"/>
                        <a:pt x="23659" y="11730"/>
                      </a:cubicBezTo>
                      <a:cubicBezTo>
                        <a:pt x="23659" y="11540"/>
                        <a:pt x="23945" y="11349"/>
                        <a:pt x="24136" y="11445"/>
                      </a:cubicBezTo>
                      <a:cubicBezTo>
                        <a:pt x="24898" y="11635"/>
                        <a:pt x="25755" y="11826"/>
                        <a:pt x="26612" y="11921"/>
                      </a:cubicBezTo>
                      <a:cubicBezTo>
                        <a:pt x="26803" y="11921"/>
                        <a:pt x="26993" y="12207"/>
                        <a:pt x="26993" y="12397"/>
                      </a:cubicBezTo>
                      <a:cubicBezTo>
                        <a:pt x="26993" y="12588"/>
                        <a:pt x="26803" y="12683"/>
                        <a:pt x="26612" y="12683"/>
                      </a:cubicBezTo>
                      <a:close/>
                      <a:moveTo>
                        <a:pt x="63855" y="11921"/>
                      </a:moveTo>
                      <a:cubicBezTo>
                        <a:pt x="63855" y="11921"/>
                        <a:pt x="63474" y="11826"/>
                        <a:pt x="63474" y="11540"/>
                      </a:cubicBezTo>
                      <a:cubicBezTo>
                        <a:pt x="63474" y="11349"/>
                        <a:pt x="63474" y="11064"/>
                        <a:pt x="63760" y="11064"/>
                      </a:cubicBezTo>
                      <a:cubicBezTo>
                        <a:pt x="64617" y="10873"/>
                        <a:pt x="65379" y="10683"/>
                        <a:pt x="66236" y="10397"/>
                      </a:cubicBezTo>
                      <a:cubicBezTo>
                        <a:pt x="66427" y="10397"/>
                        <a:pt x="66712" y="10397"/>
                        <a:pt x="66712" y="10683"/>
                      </a:cubicBezTo>
                      <a:cubicBezTo>
                        <a:pt x="66712" y="10873"/>
                        <a:pt x="66712" y="11159"/>
                        <a:pt x="66427" y="11159"/>
                      </a:cubicBezTo>
                      <a:cubicBezTo>
                        <a:pt x="65665" y="11349"/>
                        <a:pt x="64807" y="11635"/>
                        <a:pt x="63950" y="11826"/>
                      </a:cubicBezTo>
                      <a:cubicBezTo>
                        <a:pt x="63950" y="11826"/>
                        <a:pt x="63950" y="11826"/>
                        <a:pt x="63855" y="11826"/>
                      </a:cubicBezTo>
                      <a:close/>
                      <a:moveTo>
                        <a:pt x="21564" y="11635"/>
                      </a:moveTo>
                      <a:cubicBezTo>
                        <a:pt x="21564" y="11635"/>
                        <a:pt x="21564" y="11635"/>
                        <a:pt x="21564" y="11635"/>
                      </a:cubicBezTo>
                      <a:cubicBezTo>
                        <a:pt x="20802" y="11445"/>
                        <a:pt x="19945" y="11159"/>
                        <a:pt x="19087" y="10968"/>
                      </a:cubicBezTo>
                      <a:cubicBezTo>
                        <a:pt x="18897" y="10968"/>
                        <a:pt x="18706" y="10683"/>
                        <a:pt x="18802" y="10492"/>
                      </a:cubicBezTo>
                      <a:cubicBezTo>
                        <a:pt x="18802" y="10302"/>
                        <a:pt x="19087" y="10111"/>
                        <a:pt x="19278" y="10206"/>
                      </a:cubicBezTo>
                      <a:cubicBezTo>
                        <a:pt x="20040" y="10397"/>
                        <a:pt x="20897" y="10683"/>
                        <a:pt x="21659" y="10873"/>
                      </a:cubicBezTo>
                      <a:cubicBezTo>
                        <a:pt x="21850" y="10873"/>
                        <a:pt x="22040" y="11159"/>
                        <a:pt x="21945" y="11349"/>
                      </a:cubicBezTo>
                      <a:cubicBezTo>
                        <a:pt x="21945" y="11540"/>
                        <a:pt x="21754" y="11635"/>
                        <a:pt x="21564" y="11635"/>
                      </a:cubicBezTo>
                      <a:close/>
                      <a:moveTo>
                        <a:pt x="68713" y="10588"/>
                      </a:moveTo>
                      <a:cubicBezTo>
                        <a:pt x="68713" y="10588"/>
                        <a:pt x="68332" y="10492"/>
                        <a:pt x="68332" y="10302"/>
                      </a:cubicBezTo>
                      <a:cubicBezTo>
                        <a:pt x="68332" y="10111"/>
                        <a:pt x="68332" y="9825"/>
                        <a:pt x="68617" y="9730"/>
                      </a:cubicBezTo>
                      <a:cubicBezTo>
                        <a:pt x="69379" y="9445"/>
                        <a:pt x="70237" y="9254"/>
                        <a:pt x="70999" y="8968"/>
                      </a:cubicBezTo>
                      <a:cubicBezTo>
                        <a:pt x="71189" y="8968"/>
                        <a:pt x="71475" y="8968"/>
                        <a:pt x="71475" y="9254"/>
                      </a:cubicBezTo>
                      <a:cubicBezTo>
                        <a:pt x="71475" y="9540"/>
                        <a:pt x="71475" y="9730"/>
                        <a:pt x="71189" y="9730"/>
                      </a:cubicBezTo>
                      <a:cubicBezTo>
                        <a:pt x="70427" y="10016"/>
                        <a:pt x="69570" y="10302"/>
                        <a:pt x="68808" y="10492"/>
                      </a:cubicBezTo>
                      <a:cubicBezTo>
                        <a:pt x="68808" y="10492"/>
                        <a:pt x="68808" y="10492"/>
                        <a:pt x="68713" y="10492"/>
                      </a:cubicBezTo>
                      <a:close/>
                      <a:moveTo>
                        <a:pt x="16706" y="10302"/>
                      </a:moveTo>
                      <a:cubicBezTo>
                        <a:pt x="16706" y="10302"/>
                        <a:pt x="16706" y="10302"/>
                        <a:pt x="16611" y="10302"/>
                      </a:cubicBezTo>
                      <a:cubicBezTo>
                        <a:pt x="15849" y="10016"/>
                        <a:pt x="14992" y="9825"/>
                        <a:pt x="14230" y="9540"/>
                      </a:cubicBezTo>
                      <a:cubicBezTo>
                        <a:pt x="14039" y="9540"/>
                        <a:pt x="13849" y="9254"/>
                        <a:pt x="13944" y="8968"/>
                      </a:cubicBezTo>
                      <a:cubicBezTo>
                        <a:pt x="13944" y="8778"/>
                        <a:pt x="14230" y="8587"/>
                        <a:pt x="14515" y="8682"/>
                      </a:cubicBezTo>
                      <a:cubicBezTo>
                        <a:pt x="15277" y="8968"/>
                        <a:pt x="16135" y="9159"/>
                        <a:pt x="16897" y="9445"/>
                      </a:cubicBezTo>
                      <a:cubicBezTo>
                        <a:pt x="17087" y="9445"/>
                        <a:pt x="17278" y="9730"/>
                        <a:pt x="17182" y="10016"/>
                      </a:cubicBezTo>
                      <a:cubicBezTo>
                        <a:pt x="17182" y="10206"/>
                        <a:pt x="16992" y="10302"/>
                        <a:pt x="16801" y="10302"/>
                      </a:cubicBezTo>
                      <a:close/>
                      <a:moveTo>
                        <a:pt x="73475" y="8968"/>
                      </a:moveTo>
                      <a:cubicBezTo>
                        <a:pt x="73475" y="8968"/>
                        <a:pt x="73190" y="8968"/>
                        <a:pt x="73094" y="8682"/>
                      </a:cubicBezTo>
                      <a:cubicBezTo>
                        <a:pt x="73094" y="8492"/>
                        <a:pt x="73094" y="8206"/>
                        <a:pt x="73285" y="8111"/>
                      </a:cubicBezTo>
                      <a:cubicBezTo>
                        <a:pt x="74047" y="7825"/>
                        <a:pt x="74904" y="7539"/>
                        <a:pt x="75571" y="7158"/>
                      </a:cubicBezTo>
                      <a:cubicBezTo>
                        <a:pt x="75761" y="7158"/>
                        <a:pt x="76047" y="7158"/>
                        <a:pt x="76142" y="7349"/>
                      </a:cubicBezTo>
                      <a:cubicBezTo>
                        <a:pt x="76142" y="7539"/>
                        <a:pt x="76142" y="7825"/>
                        <a:pt x="75952" y="7921"/>
                      </a:cubicBezTo>
                      <a:cubicBezTo>
                        <a:pt x="75190" y="8206"/>
                        <a:pt x="74428" y="8492"/>
                        <a:pt x="73570" y="8873"/>
                      </a:cubicBezTo>
                      <a:cubicBezTo>
                        <a:pt x="73570" y="8873"/>
                        <a:pt x="73570" y="8873"/>
                        <a:pt x="73475" y="8873"/>
                      </a:cubicBezTo>
                      <a:close/>
                      <a:moveTo>
                        <a:pt x="11944" y="8682"/>
                      </a:moveTo>
                      <a:cubicBezTo>
                        <a:pt x="11944" y="8682"/>
                        <a:pt x="11944" y="8682"/>
                        <a:pt x="11753" y="8682"/>
                      </a:cubicBezTo>
                      <a:cubicBezTo>
                        <a:pt x="10991" y="8397"/>
                        <a:pt x="10229" y="8111"/>
                        <a:pt x="9372" y="7825"/>
                      </a:cubicBezTo>
                      <a:cubicBezTo>
                        <a:pt x="9181" y="7825"/>
                        <a:pt x="8991" y="7444"/>
                        <a:pt x="9086" y="7254"/>
                      </a:cubicBezTo>
                      <a:cubicBezTo>
                        <a:pt x="9086" y="7063"/>
                        <a:pt x="9372" y="6968"/>
                        <a:pt x="9658" y="7063"/>
                      </a:cubicBezTo>
                      <a:cubicBezTo>
                        <a:pt x="10420" y="7349"/>
                        <a:pt x="11182" y="7635"/>
                        <a:pt x="12039" y="7921"/>
                      </a:cubicBezTo>
                      <a:cubicBezTo>
                        <a:pt x="12229" y="7921"/>
                        <a:pt x="12325" y="8206"/>
                        <a:pt x="12325" y="8492"/>
                      </a:cubicBezTo>
                      <a:cubicBezTo>
                        <a:pt x="12325" y="8682"/>
                        <a:pt x="12134" y="8778"/>
                        <a:pt x="11944" y="8778"/>
                      </a:cubicBezTo>
                      <a:close/>
                      <a:moveTo>
                        <a:pt x="78142" y="7063"/>
                      </a:moveTo>
                      <a:cubicBezTo>
                        <a:pt x="78142" y="7063"/>
                        <a:pt x="77857" y="7063"/>
                        <a:pt x="77761" y="6778"/>
                      </a:cubicBezTo>
                      <a:cubicBezTo>
                        <a:pt x="77761" y="6587"/>
                        <a:pt x="77761" y="6301"/>
                        <a:pt x="77952" y="6206"/>
                      </a:cubicBezTo>
                      <a:cubicBezTo>
                        <a:pt x="78714" y="5825"/>
                        <a:pt x="79476" y="5444"/>
                        <a:pt x="80238" y="5158"/>
                      </a:cubicBezTo>
                      <a:cubicBezTo>
                        <a:pt x="80428" y="5158"/>
                        <a:pt x="80714" y="5158"/>
                        <a:pt x="80809" y="5349"/>
                      </a:cubicBezTo>
                      <a:cubicBezTo>
                        <a:pt x="80809" y="5539"/>
                        <a:pt x="80809" y="5825"/>
                        <a:pt x="80619" y="5920"/>
                      </a:cubicBezTo>
                      <a:cubicBezTo>
                        <a:pt x="79857" y="6301"/>
                        <a:pt x="79190" y="6682"/>
                        <a:pt x="78333" y="6968"/>
                      </a:cubicBezTo>
                      <a:cubicBezTo>
                        <a:pt x="78333" y="6968"/>
                        <a:pt x="78238" y="6968"/>
                        <a:pt x="78142" y="6968"/>
                      </a:cubicBezTo>
                      <a:close/>
                      <a:moveTo>
                        <a:pt x="7276" y="6873"/>
                      </a:moveTo>
                      <a:cubicBezTo>
                        <a:pt x="7276" y="6873"/>
                        <a:pt x="7181" y="6873"/>
                        <a:pt x="7086" y="6873"/>
                      </a:cubicBezTo>
                      <a:cubicBezTo>
                        <a:pt x="6324" y="6587"/>
                        <a:pt x="5562" y="6206"/>
                        <a:pt x="4800" y="5920"/>
                      </a:cubicBezTo>
                      <a:cubicBezTo>
                        <a:pt x="4609" y="5920"/>
                        <a:pt x="4514" y="5539"/>
                        <a:pt x="4609" y="5349"/>
                      </a:cubicBezTo>
                      <a:cubicBezTo>
                        <a:pt x="4609" y="5158"/>
                        <a:pt x="4895" y="5063"/>
                        <a:pt x="5181" y="5158"/>
                      </a:cubicBezTo>
                      <a:cubicBezTo>
                        <a:pt x="5943" y="5539"/>
                        <a:pt x="6705" y="5825"/>
                        <a:pt x="7467" y="6111"/>
                      </a:cubicBezTo>
                      <a:cubicBezTo>
                        <a:pt x="7657" y="6111"/>
                        <a:pt x="7753" y="6397"/>
                        <a:pt x="7657" y="6682"/>
                      </a:cubicBezTo>
                      <a:cubicBezTo>
                        <a:pt x="7657" y="6873"/>
                        <a:pt x="7467" y="6968"/>
                        <a:pt x="7276" y="6968"/>
                      </a:cubicBezTo>
                      <a:close/>
                      <a:moveTo>
                        <a:pt x="2704" y="4872"/>
                      </a:moveTo>
                      <a:cubicBezTo>
                        <a:pt x="2704" y="4872"/>
                        <a:pt x="2609" y="4872"/>
                        <a:pt x="2514" y="4872"/>
                      </a:cubicBezTo>
                      <a:cubicBezTo>
                        <a:pt x="1752" y="4491"/>
                        <a:pt x="990" y="4110"/>
                        <a:pt x="228" y="3730"/>
                      </a:cubicBezTo>
                      <a:cubicBezTo>
                        <a:pt x="37" y="3634"/>
                        <a:pt x="-58" y="3348"/>
                        <a:pt x="37" y="3158"/>
                      </a:cubicBezTo>
                      <a:cubicBezTo>
                        <a:pt x="133" y="2967"/>
                        <a:pt x="418" y="2872"/>
                        <a:pt x="609" y="2967"/>
                      </a:cubicBezTo>
                      <a:cubicBezTo>
                        <a:pt x="1371" y="3348"/>
                        <a:pt x="2133" y="3730"/>
                        <a:pt x="2895" y="4015"/>
                      </a:cubicBezTo>
                      <a:cubicBezTo>
                        <a:pt x="3085" y="4015"/>
                        <a:pt x="3181" y="4396"/>
                        <a:pt x="3085" y="4587"/>
                      </a:cubicBezTo>
                      <a:cubicBezTo>
                        <a:pt x="3085" y="4777"/>
                        <a:pt x="2895" y="4872"/>
                        <a:pt x="2704" y="4872"/>
                      </a:cubicBezTo>
                      <a:close/>
                      <a:moveTo>
                        <a:pt x="82619" y="4872"/>
                      </a:moveTo>
                      <a:cubicBezTo>
                        <a:pt x="82619" y="4872"/>
                        <a:pt x="82333" y="4872"/>
                        <a:pt x="82238" y="4587"/>
                      </a:cubicBezTo>
                      <a:cubicBezTo>
                        <a:pt x="82143" y="4396"/>
                        <a:pt x="82238" y="4110"/>
                        <a:pt x="82429" y="4015"/>
                      </a:cubicBezTo>
                      <a:cubicBezTo>
                        <a:pt x="83191" y="3634"/>
                        <a:pt x="83953" y="3158"/>
                        <a:pt x="84619" y="2777"/>
                      </a:cubicBezTo>
                      <a:cubicBezTo>
                        <a:pt x="84810" y="2682"/>
                        <a:pt x="85096" y="2777"/>
                        <a:pt x="85191" y="2967"/>
                      </a:cubicBezTo>
                      <a:cubicBezTo>
                        <a:pt x="85286" y="3158"/>
                        <a:pt x="85191" y="3444"/>
                        <a:pt x="85000" y="3539"/>
                      </a:cubicBezTo>
                      <a:cubicBezTo>
                        <a:pt x="84334" y="3920"/>
                        <a:pt x="83572" y="4301"/>
                        <a:pt x="82810" y="4777"/>
                      </a:cubicBezTo>
                      <a:cubicBezTo>
                        <a:pt x="82810" y="4777"/>
                        <a:pt x="82715" y="4777"/>
                        <a:pt x="82619" y="4777"/>
                      </a:cubicBezTo>
                      <a:close/>
                      <a:moveTo>
                        <a:pt x="87001" y="2301"/>
                      </a:moveTo>
                      <a:cubicBezTo>
                        <a:pt x="87001" y="2301"/>
                        <a:pt x="86715" y="2301"/>
                        <a:pt x="86620" y="2110"/>
                      </a:cubicBezTo>
                      <a:cubicBezTo>
                        <a:pt x="86524" y="1920"/>
                        <a:pt x="86620" y="1634"/>
                        <a:pt x="86715" y="1539"/>
                      </a:cubicBezTo>
                      <a:cubicBezTo>
                        <a:pt x="88048" y="681"/>
                        <a:pt x="88715" y="110"/>
                        <a:pt x="88715" y="110"/>
                      </a:cubicBezTo>
                      <a:cubicBezTo>
                        <a:pt x="88906" y="-80"/>
                        <a:pt x="89191" y="15"/>
                        <a:pt x="89287" y="110"/>
                      </a:cubicBezTo>
                      <a:cubicBezTo>
                        <a:pt x="89477" y="300"/>
                        <a:pt x="89382" y="586"/>
                        <a:pt x="89287" y="681"/>
                      </a:cubicBezTo>
                      <a:cubicBezTo>
                        <a:pt x="89287" y="681"/>
                        <a:pt x="88525" y="1253"/>
                        <a:pt x="87191" y="2110"/>
                      </a:cubicBezTo>
                      <a:cubicBezTo>
                        <a:pt x="87191" y="2110"/>
                        <a:pt x="87001" y="2110"/>
                        <a:pt x="87001" y="211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: Shape 164">
                  <a:extLst>
                    <a:ext uri="{FF2B5EF4-FFF2-40B4-BE49-F238E27FC236}">
                      <a16:creationId xmlns:a16="http://schemas.microsoft.com/office/drawing/2014/main" id="{A6C76C46-D2D1-969E-5BB5-159687350BE5}"/>
                    </a:ext>
                  </a:extLst>
                </p:cNvPr>
                <p:cNvSpPr/>
                <p:nvPr/>
              </p:nvSpPr>
              <p:spPr>
                <a:xfrm>
                  <a:off x="7297768" y="5222171"/>
                  <a:ext cx="102203" cy="86296"/>
                </a:xfrm>
                <a:custGeom>
                  <a:avLst/>
                  <a:gdLst>
                    <a:gd name="connsiteX0" fmla="*/ 0 w 102203"/>
                    <a:gd name="connsiteY0" fmla="*/ 86296 h 86296"/>
                    <a:gd name="connsiteX1" fmla="*/ 0 w 102203"/>
                    <a:gd name="connsiteY1" fmla="*/ 85439 h 86296"/>
                    <a:gd name="connsiteX2" fmla="*/ 2381 w 102203"/>
                    <a:gd name="connsiteY2" fmla="*/ 85058 h 86296"/>
                    <a:gd name="connsiteX3" fmla="*/ 2381 w 102203"/>
                    <a:gd name="connsiteY3" fmla="*/ 85915 h 86296"/>
                    <a:gd name="connsiteX4" fmla="*/ 0 w 102203"/>
                    <a:gd name="connsiteY4" fmla="*/ 86201 h 86296"/>
                    <a:gd name="connsiteX5" fmla="*/ 4953 w 102203"/>
                    <a:gd name="connsiteY5" fmla="*/ 85534 h 86296"/>
                    <a:gd name="connsiteX6" fmla="*/ 4763 w 102203"/>
                    <a:gd name="connsiteY6" fmla="*/ 84677 h 86296"/>
                    <a:gd name="connsiteX7" fmla="*/ 7239 w 102203"/>
                    <a:gd name="connsiteY7" fmla="*/ 84201 h 86296"/>
                    <a:gd name="connsiteX8" fmla="*/ 7429 w 102203"/>
                    <a:gd name="connsiteY8" fmla="*/ 85058 h 86296"/>
                    <a:gd name="connsiteX9" fmla="*/ 4953 w 102203"/>
                    <a:gd name="connsiteY9" fmla="*/ 85534 h 86296"/>
                    <a:gd name="connsiteX10" fmla="*/ 9906 w 102203"/>
                    <a:gd name="connsiteY10" fmla="*/ 84487 h 86296"/>
                    <a:gd name="connsiteX11" fmla="*/ 9715 w 102203"/>
                    <a:gd name="connsiteY11" fmla="*/ 83629 h 86296"/>
                    <a:gd name="connsiteX12" fmla="*/ 12097 w 102203"/>
                    <a:gd name="connsiteY12" fmla="*/ 82963 h 86296"/>
                    <a:gd name="connsiteX13" fmla="*/ 12287 w 102203"/>
                    <a:gd name="connsiteY13" fmla="*/ 83725 h 86296"/>
                    <a:gd name="connsiteX14" fmla="*/ 9811 w 102203"/>
                    <a:gd name="connsiteY14" fmla="*/ 84391 h 86296"/>
                    <a:gd name="connsiteX15" fmla="*/ 14764 w 102203"/>
                    <a:gd name="connsiteY15" fmla="*/ 83153 h 86296"/>
                    <a:gd name="connsiteX16" fmla="*/ 14478 w 102203"/>
                    <a:gd name="connsiteY16" fmla="*/ 82296 h 86296"/>
                    <a:gd name="connsiteX17" fmla="*/ 16859 w 102203"/>
                    <a:gd name="connsiteY17" fmla="*/ 81534 h 86296"/>
                    <a:gd name="connsiteX18" fmla="*/ 17145 w 102203"/>
                    <a:gd name="connsiteY18" fmla="*/ 82296 h 86296"/>
                    <a:gd name="connsiteX19" fmla="*/ 14764 w 102203"/>
                    <a:gd name="connsiteY19" fmla="*/ 83058 h 86296"/>
                    <a:gd name="connsiteX20" fmla="*/ 19526 w 102203"/>
                    <a:gd name="connsiteY20" fmla="*/ 81534 h 86296"/>
                    <a:gd name="connsiteX21" fmla="*/ 19240 w 102203"/>
                    <a:gd name="connsiteY21" fmla="*/ 80772 h 86296"/>
                    <a:gd name="connsiteX22" fmla="*/ 21622 w 102203"/>
                    <a:gd name="connsiteY22" fmla="*/ 79915 h 86296"/>
                    <a:gd name="connsiteX23" fmla="*/ 21907 w 102203"/>
                    <a:gd name="connsiteY23" fmla="*/ 80677 h 86296"/>
                    <a:gd name="connsiteX24" fmla="*/ 19526 w 102203"/>
                    <a:gd name="connsiteY24" fmla="*/ 81629 h 86296"/>
                    <a:gd name="connsiteX25" fmla="*/ 24193 w 102203"/>
                    <a:gd name="connsiteY25" fmla="*/ 79629 h 86296"/>
                    <a:gd name="connsiteX26" fmla="*/ 23813 w 102203"/>
                    <a:gd name="connsiteY26" fmla="*/ 78867 h 86296"/>
                    <a:gd name="connsiteX27" fmla="*/ 26098 w 102203"/>
                    <a:gd name="connsiteY27" fmla="*/ 77819 h 86296"/>
                    <a:gd name="connsiteX28" fmla="*/ 26479 w 102203"/>
                    <a:gd name="connsiteY28" fmla="*/ 78581 h 86296"/>
                    <a:gd name="connsiteX29" fmla="*/ 24193 w 102203"/>
                    <a:gd name="connsiteY29" fmla="*/ 79629 h 86296"/>
                    <a:gd name="connsiteX30" fmla="*/ 28765 w 102203"/>
                    <a:gd name="connsiteY30" fmla="*/ 77438 h 86296"/>
                    <a:gd name="connsiteX31" fmla="*/ 28384 w 102203"/>
                    <a:gd name="connsiteY31" fmla="*/ 76676 h 86296"/>
                    <a:gd name="connsiteX32" fmla="*/ 30575 w 102203"/>
                    <a:gd name="connsiteY32" fmla="*/ 75533 h 86296"/>
                    <a:gd name="connsiteX33" fmla="*/ 30956 w 102203"/>
                    <a:gd name="connsiteY33" fmla="*/ 76295 h 86296"/>
                    <a:gd name="connsiteX34" fmla="*/ 28765 w 102203"/>
                    <a:gd name="connsiteY34" fmla="*/ 77438 h 86296"/>
                    <a:gd name="connsiteX35" fmla="*/ 33147 w 102203"/>
                    <a:gd name="connsiteY35" fmla="*/ 75057 h 86296"/>
                    <a:gd name="connsiteX36" fmla="*/ 32766 w 102203"/>
                    <a:gd name="connsiteY36" fmla="*/ 74295 h 86296"/>
                    <a:gd name="connsiteX37" fmla="*/ 34957 w 102203"/>
                    <a:gd name="connsiteY37" fmla="*/ 73057 h 86296"/>
                    <a:gd name="connsiteX38" fmla="*/ 35338 w 102203"/>
                    <a:gd name="connsiteY38" fmla="*/ 73723 h 86296"/>
                    <a:gd name="connsiteX39" fmla="*/ 33147 w 102203"/>
                    <a:gd name="connsiteY39" fmla="*/ 75057 h 86296"/>
                    <a:gd name="connsiteX40" fmla="*/ 37433 w 102203"/>
                    <a:gd name="connsiteY40" fmla="*/ 72390 h 86296"/>
                    <a:gd name="connsiteX41" fmla="*/ 36957 w 102203"/>
                    <a:gd name="connsiteY41" fmla="*/ 71723 h 86296"/>
                    <a:gd name="connsiteX42" fmla="*/ 39052 w 102203"/>
                    <a:gd name="connsiteY42" fmla="*/ 70295 h 86296"/>
                    <a:gd name="connsiteX43" fmla="*/ 39529 w 102203"/>
                    <a:gd name="connsiteY43" fmla="*/ 70961 h 86296"/>
                    <a:gd name="connsiteX44" fmla="*/ 37433 w 102203"/>
                    <a:gd name="connsiteY44" fmla="*/ 72390 h 86296"/>
                    <a:gd name="connsiteX45" fmla="*/ 41529 w 102203"/>
                    <a:gd name="connsiteY45" fmla="*/ 69532 h 86296"/>
                    <a:gd name="connsiteX46" fmla="*/ 41053 w 102203"/>
                    <a:gd name="connsiteY46" fmla="*/ 68866 h 86296"/>
                    <a:gd name="connsiteX47" fmla="*/ 43053 w 102203"/>
                    <a:gd name="connsiteY47" fmla="*/ 67342 h 86296"/>
                    <a:gd name="connsiteX48" fmla="*/ 43529 w 102203"/>
                    <a:gd name="connsiteY48" fmla="*/ 68008 h 86296"/>
                    <a:gd name="connsiteX49" fmla="*/ 41529 w 102203"/>
                    <a:gd name="connsiteY49" fmla="*/ 69532 h 86296"/>
                    <a:gd name="connsiteX50" fmla="*/ 45529 w 102203"/>
                    <a:gd name="connsiteY50" fmla="*/ 66484 h 86296"/>
                    <a:gd name="connsiteX51" fmla="*/ 44958 w 102203"/>
                    <a:gd name="connsiteY51" fmla="*/ 65818 h 86296"/>
                    <a:gd name="connsiteX52" fmla="*/ 46863 w 102203"/>
                    <a:gd name="connsiteY52" fmla="*/ 64198 h 86296"/>
                    <a:gd name="connsiteX53" fmla="*/ 47434 w 102203"/>
                    <a:gd name="connsiteY53" fmla="*/ 64865 h 86296"/>
                    <a:gd name="connsiteX54" fmla="*/ 45434 w 102203"/>
                    <a:gd name="connsiteY54" fmla="*/ 66484 h 86296"/>
                    <a:gd name="connsiteX55" fmla="*/ 49434 w 102203"/>
                    <a:gd name="connsiteY55" fmla="*/ 63246 h 86296"/>
                    <a:gd name="connsiteX56" fmla="*/ 48863 w 102203"/>
                    <a:gd name="connsiteY56" fmla="*/ 62579 h 86296"/>
                    <a:gd name="connsiteX57" fmla="*/ 50768 w 102203"/>
                    <a:gd name="connsiteY57" fmla="*/ 60865 h 86296"/>
                    <a:gd name="connsiteX58" fmla="*/ 51340 w 102203"/>
                    <a:gd name="connsiteY58" fmla="*/ 61531 h 86296"/>
                    <a:gd name="connsiteX59" fmla="*/ 49434 w 102203"/>
                    <a:gd name="connsiteY59" fmla="*/ 63151 h 86296"/>
                    <a:gd name="connsiteX60" fmla="*/ 53149 w 102203"/>
                    <a:gd name="connsiteY60" fmla="*/ 59817 h 86296"/>
                    <a:gd name="connsiteX61" fmla="*/ 52578 w 102203"/>
                    <a:gd name="connsiteY61" fmla="*/ 59246 h 86296"/>
                    <a:gd name="connsiteX62" fmla="*/ 54197 w 102203"/>
                    <a:gd name="connsiteY62" fmla="*/ 57340 h 86296"/>
                    <a:gd name="connsiteX63" fmla="*/ 54864 w 102203"/>
                    <a:gd name="connsiteY63" fmla="*/ 57817 h 86296"/>
                    <a:gd name="connsiteX64" fmla="*/ 53245 w 102203"/>
                    <a:gd name="connsiteY64" fmla="*/ 59817 h 86296"/>
                    <a:gd name="connsiteX65" fmla="*/ 56292 w 102203"/>
                    <a:gd name="connsiteY65" fmla="*/ 55816 h 86296"/>
                    <a:gd name="connsiteX66" fmla="*/ 55626 w 102203"/>
                    <a:gd name="connsiteY66" fmla="*/ 55340 h 86296"/>
                    <a:gd name="connsiteX67" fmla="*/ 57055 w 102203"/>
                    <a:gd name="connsiteY67" fmla="*/ 53245 h 86296"/>
                    <a:gd name="connsiteX68" fmla="*/ 57721 w 102203"/>
                    <a:gd name="connsiteY68" fmla="*/ 53721 h 86296"/>
                    <a:gd name="connsiteX69" fmla="*/ 56292 w 102203"/>
                    <a:gd name="connsiteY69" fmla="*/ 55816 h 86296"/>
                    <a:gd name="connsiteX70" fmla="*/ 59055 w 102203"/>
                    <a:gd name="connsiteY70" fmla="*/ 51625 h 86296"/>
                    <a:gd name="connsiteX71" fmla="*/ 58388 w 102203"/>
                    <a:gd name="connsiteY71" fmla="*/ 51149 h 86296"/>
                    <a:gd name="connsiteX72" fmla="*/ 59722 w 102203"/>
                    <a:gd name="connsiteY72" fmla="*/ 49054 h 86296"/>
                    <a:gd name="connsiteX73" fmla="*/ 60484 w 102203"/>
                    <a:gd name="connsiteY73" fmla="*/ 49530 h 86296"/>
                    <a:gd name="connsiteX74" fmla="*/ 59150 w 102203"/>
                    <a:gd name="connsiteY74" fmla="*/ 51625 h 86296"/>
                    <a:gd name="connsiteX75" fmla="*/ 61627 w 102203"/>
                    <a:gd name="connsiteY75" fmla="*/ 47339 h 86296"/>
                    <a:gd name="connsiteX76" fmla="*/ 60865 w 102203"/>
                    <a:gd name="connsiteY76" fmla="*/ 46958 h 86296"/>
                    <a:gd name="connsiteX77" fmla="*/ 62103 w 102203"/>
                    <a:gd name="connsiteY77" fmla="*/ 44767 h 86296"/>
                    <a:gd name="connsiteX78" fmla="*/ 62865 w 102203"/>
                    <a:gd name="connsiteY78" fmla="*/ 45148 h 86296"/>
                    <a:gd name="connsiteX79" fmla="*/ 61627 w 102203"/>
                    <a:gd name="connsiteY79" fmla="*/ 47339 h 86296"/>
                    <a:gd name="connsiteX80" fmla="*/ 64103 w 102203"/>
                    <a:gd name="connsiteY80" fmla="*/ 42958 h 86296"/>
                    <a:gd name="connsiteX81" fmla="*/ 63341 w 102203"/>
                    <a:gd name="connsiteY81" fmla="*/ 42577 h 86296"/>
                    <a:gd name="connsiteX82" fmla="*/ 64579 w 102203"/>
                    <a:gd name="connsiteY82" fmla="*/ 40386 h 86296"/>
                    <a:gd name="connsiteX83" fmla="*/ 65341 w 102203"/>
                    <a:gd name="connsiteY83" fmla="*/ 40767 h 86296"/>
                    <a:gd name="connsiteX84" fmla="*/ 64103 w 102203"/>
                    <a:gd name="connsiteY84" fmla="*/ 42958 h 86296"/>
                    <a:gd name="connsiteX85" fmla="*/ 66580 w 102203"/>
                    <a:gd name="connsiteY85" fmla="*/ 38576 h 86296"/>
                    <a:gd name="connsiteX86" fmla="*/ 65817 w 102203"/>
                    <a:gd name="connsiteY86" fmla="*/ 38195 h 86296"/>
                    <a:gd name="connsiteX87" fmla="*/ 67056 w 102203"/>
                    <a:gd name="connsiteY87" fmla="*/ 36004 h 86296"/>
                    <a:gd name="connsiteX88" fmla="*/ 67818 w 102203"/>
                    <a:gd name="connsiteY88" fmla="*/ 36385 h 86296"/>
                    <a:gd name="connsiteX89" fmla="*/ 66580 w 102203"/>
                    <a:gd name="connsiteY89" fmla="*/ 38576 h 86296"/>
                    <a:gd name="connsiteX90" fmla="*/ 69056 w 102203"/>
                    <a:gd name="connsiteY90" fmla="*/ 34195 h 86296"/>
                    <a:gd name="connsiteX91" fmla="*/ 68294 w 102203"/>
                    <a:gd name="connsiteY91" fmla="*/ 33814 h 86296"/>
                    <a:gd name="connsiteX92" fmla="*/ 69532 w 102203"/>
                    <a:gd name="connsiteY92" fmla="*/ 31623 h 86296"/>
                    <a:gd name="connsiteX93" fmla="*/ 70294 w 102203"/>
                    <a:gd name="connsiteY93" fmla="*/ 32004 h 86296"/>
                    <a:gd name="connsiteX94" fmla="*/ 69056 w 102203"/>
                    <a:gd name="connsiteY94" fmla="*/ 34195 h 86296"/>
                    <a:gd name="connsiteX95" fmla="*/ 71628 w 102203"/>
                    <a:gd name="connsiteY95" fmla="*/ 29908 h 86296"/>
                    <a:gd name="connsiteX96" fmla="*/ 70866 w 102203"/>
                    <a:gd name="connsiteY96" fmla="*/ 29432 h 86296"/>
                    <a:gd name="connsiteX97" fmla="*/ 72199 w 102203"/>
                    <a:gd name="connsiteY97" fmla="*/ 27337 h 86296"/>
                    <a:gd name="connsiteX98" fmla="*/ 72866 w 102203"/>
                    <a:gd name="connsiteY98" fmla="*/ 27813 h 86296"/>
                    <a:gd name="connsiteX99" fmla="*/ 71533 w 102203"/>
                    <a:gd name="connsiteY99" fmla="*/ 29908 h 86296"/>
                    <a:gd name="connsiteX100" fmla="*/ 74295 w 102203"/>
                    <a:gd name="connsiteY100" fmla="*/ 25717 h 86296"/>
                    <a:gd name="connsiteX101" fmla="*/ 73628 w 102203"/>
                    <a:gd name="connsiteY101" fmla="*/ 25241 h 86296"/>
                    <a:gd name="connsiteX102" fmla="*/ 74962 w 102203"/>
                    <a:gd name="connsiteY102" fmla="*/ 23336 h 86296"/>
                    <a:gd name="connsiteX103" fmla="*/ 74962 w 102203"/>
                    <a:gd name="connsiteY103" fmla="*/ 23336 h 86296"/>
                    <a:gd name="connsiteX104" fmla="*/ 75628 w 102203"/>
                    <a:gd name="connsiteY104" fmla="*/ 23717 h 86296"/>
                    <a:gd name="connsiteX105" fmla="*/ 75533 w 102203"/>
                    <a:gd name="connsiteY105" fmla="*/ 23717 h 86296"/>
                    <a:gd name="connsiteX106" fmla="*/ 74200 w 102203"/>
                    <a:gd name="connsiteY106" fmla="*/ 25717 h 86296"/>
                    <a:gd name="connsiteX107" fmla="*/ 77248 w 102203"/>
                    <a:gd name="connsiteY107" fmla="*/ 21717 h 86296"/>
                    <a:gd name="connsiteX108" fmla="*/ 76581 w 102203"/>
                    <a:gd name="connsiteY108" fmla="*/ 21146 h 86296"/>
                    <a:gd name="connsiteX109" fmla="*/ 78296 w 102203"/>
                    <a:gd name="connsiteY109" fmla="*/ 19240 h 86296"/>
                    <a:gd name="connsiteX110" fmla="*/ 78962 w 102203"/>
                    <a:gd name="connsiteY110" fmla="*/ 19812 h 86296"/>
                    <a:gd name="connsiteX111" fmla="*/ 77343 w 102203"/>
                    <a:gd name="connsiteY111" fmla="*/ 21717 h 86296"/>
                    <a:gd name="connsiteX112" fmla="*/ 80677 w 102203"/>
                    <a:gd name="connsiteY112" fmla="*/ 18002 h 86296"/>
                    <a:gd name="connsiteX113" fmla="*/ 80105 w 102203"/>
                    <a:gd name="connsiteY113" fmla="*/ 17431 h 86296"/>
                    <a:gd name="connsiteX114" fmla="*/ 81915 w 102203"/>
                    <a:gd name="connsiteY114" fmla="*/ 15621 h 86296"/>
                    <a:gd name="connsiteX115" fmla="*/ 82486 w 102203"/>
                    <a:gd name="connsiteY115" fmla="*/ 16192 h 86296"/>
                    <a:gd name="connsiteX116" fmla="*/ 80677 w 102203"/>
                    <a:gd name="connsiteY116" fmla="*/ 17907 h 86296"/>
                    <a:gd name="connsiteX117" fmla="*/ 84296 w 102203"/>
                    <a:gd name="connsiteY117" fmla="*/ 14573 h 86296"/>
                    <a:gd name="connsiteX118" fmla="*/ 83725 w 102203"/>
                    <a:gd name="connsiteY118" fmla="*/ 13906 h 86296"/>
                    <a:gd name="connsiteX119" fmla="*/ 85630 w 102203"/>
                    <a:gd name="connsiteY119" fmla="*/ 12192 h 86296"/>
                    <a:gd name="connsiteX120" fmla="*/ 86201 w 102203"/>
                    <a:gd name="connsiteY120" fmla="*/ 12859 h 86296"/>
                    <a:gd name="connsiteX121" fmla="*/ 84296 w 102203"/>
                    <a:gd name="connsiteY121" fmla="*/ 14478 h 86296"/>
                    <a:gd name="connsiteX122" fmla="*/ 88106 w 102203"/>
                    <a:gd name="connsiteY122" fmla="*/ 11239 h 86296"/>
                    <a:gd name="connsiteX123" fmla="*/ 87534 w 102203"/>
                    <a:gd name="connsiteY123" fmla="*/ 10573 h 86296"/>
                    <a:gd name="connsiteX124" fmla="*/ 89535 w 102203"/>
                    <a:gd name="connsiteY124" fmla="*/ 8954 h 86296"/>
                    <a:gd name="connsiteX125" fmla="*/ 90011 w 102203"/>
                    <a:gd name="connsiteY125" fmla="*/ 9620 h 86296"/>
                    <a:gd name="connsiteX126" fmla="*/ 88106 w 102203"/>
                    <a:gd name="connsiteY126" fmla="*/ 11239 h 86296"/>
                    <a:gd name="connsiteX127" fmla="*/ 92011 w 102203"/>
                    <a:gd name="connsiteY127" fmla="*/ 8096 h 86296"/>
                    <a:gd name="connsiteX128" fmla="*/ 91535 w 102203"/>
                    <a:gd name="connsiteY128" fmla="*/ 7429 h 86296"/>
                    <a:gd name="connsiteX129" fmla="*/ 93535 w 102203"/>
                    <a:gd name="connsiteY129" fmla="*/ 5905 h 86296"/>
                    <a:gd name="connsiteX130" fmla="*/ 94012 w 102203"/>
                    <a:gd name="connsiteY130" fmla="*/ 6572 h 86296"/>
                    <a:gd name="connsiteX131" fmla="*/ 92011 w 102203"/>
                    <a:gd name="connsiteY131" fmla="*/ 8096 h 86296"/>
                    <a:gd name="connsiteX132" fmla="*/ 96012 w 102203"/>
                    <a:gd name="connsiteY132" fmla="*/ 5048 h 86296"/>
                    <a:gd name="connsiteX133" fmla="*/ 95536 w 102203"/>
                    <a:gd name="connsiteY133" fmla="*/ 4381 h 86296"/>
                    <a:gd name="connsiteX134" fmla="*/ 97536 w 102203"/>
                    <a:gd name="connsiteY134" fmla="*/ 2857 h 86296"/>
                    <a:gd name="connsiteX135" fmla="*/ 98012 w 102203"/>
                    <a:gd name="connsiteY135" fmla="*/ 3524 h 86296"/>
                    <a:gd name="connsiteX136" fmla="*/ 96012 w 102203"/>
                    <a:gd name="connsiteY136" fmla="*/ 5048 h 86296"/>
                    <a:gd name="connsiteX137" fmla="*/ 100108 w 102203"/>
                    <a:gd name="connsiteY137" fmla="*/ 2096 h 86296"/>
                    <a:gd name="connsiteX138" fmla="*/ 99631 w 102203"/>
                    <a:gd name="connsiteY138" fmla="*/ 1429 h 86296"/>
                    <a:gd name="connsiteX139" fmla="*/ 101727 w 102203"/>
                    <a:gd name="connsiteY139" fmla="*/ 0 h 86296"/>
                    <a:gd name="connsiteX140" fmla="*/ 102203 w 102203"/>
                    <a:gd name="connsiteY140" fmla="*/ 667 h 86296"/>
                    <a:gd name="connsiteX141" fmla="*/ 100108 w 102203"/>
                    <a:gd name="connsiteY141" fmla="*/ 2096 h 86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102203" h="86296">
                      <a:moveTo>
                        <a:pt x="0" y="86296"/>
                      </a:moveTo>
                      <a:lnTo>
                        <a:pt x="0" y="85439"/>
                      </a:lnTo>
                      <a:cubicBezTo>
                        <a:pt x="762" y="85439"/>
                        <a:pt x="1524" y="85249"/>
                        <a:pt x="2381" y="85058"/>
                      </a:cubicBezTo>
                      <a:lnTo>
                        <a:pt x="2381" y="85915"/>
                      </a:lnTo>
                      <a:cubicBezTo>
                        <a:pt x="1714" y="86011"/>
                        <a:pt x="857" y="86106"/>
                        <a:pt x="0" y="86201"/>
                      </a:cubicBezTo>
                      <a:close/>
                      <a:moveTo>
                        <a:pt x="4953" y="85534"/>
                      </a:moveTo>
                      <a:lnTo>
                        <a:pt x="4763" y="84677"/>
                      </a:lnTo>
                      <a:cubicBezTo>
                        <a:pt x="5620" y="84582"/>
                        <a:pt x="6382" y="84391"/>
                        <a:pt x="7239" y="84201"/>
                      </a:cubicBezTo>
                      <a:lnTo>
                        <a:pt x="7429" y="85058"/>
                      </a:lnTo>
                      <a:cubicBezTo>
                        <a:pt x="6667" y="85249"/>
                        <a:pt x="5810" y="85439"/>
                        <a:pt x="4953" y="85534"/>
                      </a:cubicBezTo>
                      <a:close/>
                      <a:moveTo>
                        <a:pt x="9906" y="84487"/>
                      </a:moveTo>
                      <a:lnTo>
                        <a:pt x="9715" y="83629"/>
                      </a:lnTo>
                      <a:cubicBezTo>
                        <a:pt x="10573" y="83439"/>
                        <a:pt x="11334" y="83248"/>
                        <a:pt x="12097" y="82963"/>
                      </a:cubicBezTo>
                      <a:lnTo>
                        <a:pt x="12287" y="83725"/>
                      </a:lnTo>
                      <a:cubicBezTo>
                        <a:pt x="11525" y="83915"/>
                        <a:pt x="10668" y="84106"/>
                        <a:pt x="9811" y="84391"/>
                      </a:cubicBezTo>
                      <a:close/>
                      <a:moveTo>
                        <a:pt x="14764" y="83153"/>
                      </a:moveTo>
                      <a:lnTo>
                        <a:pt x="14478" y="82296"/>
                      </a:lnTo>
                      <a:cubicBezTo>
                        <a:pt x="15240" y="82010"/>
                        <a:pt x="16097" y="81820"/>
                        <a:pt x="16859" y="81534"/>
                      </a:cubicBezTo>
                      <a:lnTo>
                        <a:pt x="17145" y="82296"/>
                      </a:lnTo>
                      <a:cubicBezTo>
                        <a:pt x="16383" y="82582"/>
                        <a:pt x="15621" y="82772"/>
                        <a:pt x="14764" y="83058"/>
                      </a:cubicBezTo>
                      <a:close/>
                      <a:moveTo>
                        <a:pt x="19526" y="81534"/>
                      </a:moveTo>
                      <a:lnTo>
                        <a:pt x="19240" y="80772"/>
                      </a:lnTo>
                      <a:cubicBezTo>
                        <a:pt x="20002" y="80486"/>
                        <a:pt x="20859" y="80200"/>
                        <a:pt x="21622" y="79915"/>
                      </a:cubicBezTo>
                      <a:lnTo>
                        <a:pt x="21907" y="80677"/>
                      </a:lnTo>
                      <a:cubicBezTo>
                        <a:pt x="21146" y="80963"/>
                        <a:pt x="20383" y="81343"/>
                        <a:pt x="19526" y="81629"/>
                      </a:cubicBezTo>
                      <a:close/>
                      <a:moveTo>
                        <a:pt x="24193" y="79629"/>
                      </a:moveTo>
                      <a:lnTo>
                        <a:pt x="23813" y="78867"/>
                      </a:lnTo>
                      <a:cubicBezTo>
                        <a:pt x="24574" y="78486"/>
                        <a:pt x="25336" y="78200"/>
                        <a:pt x="26098" y="77819"/>
                      </a:cubicBezTo>
                      <a:lnTo>
                        <a:pt x="26479" y="78581"/>
                      </a:lnTo>
                      <a:cubicBezTo>
                        <a:pt x="25717" y="78962"/>
                        <a:pt x="24955" y="79343"/>
                        <a:pt x="24193" y="79629"/>
                      </a:cubicBezTo>
                      <a:close/>
                      <a:moveTo>
                        <a:pt x="28765" y="77438"/>
                      </a:moveTo>
                      <a:lnTo>
                        <a:pt x="28384" y="76676"/>
                      </a:lnTo>
                      <a:cubicBezTo>
                        <a:pt x="29146" y="76295"/>
                        <a:pt x="29908" y="75914"/>
                        <a:pt x="30575" y="75533"/>
                      </a:cubicBezTo>
                      <a:lnTo>
                        <a:pt x="30956" y="76295"/>
                      </a:lnTo>
                      <a:cubicBezTo>
                        <a:pt x="30194" y="76676"/>
                        <a:pt x="29527" y="77057"/>
                        <a:pt x="28765" y="77438"/>
                      </a:cubicBezTo>
                      <a:close/>
                      <a:moveTo>
                        <a:pt x="33147" y="75057"/>
                      </a:moveTo>
                      <a:lnTo>
                        <a:pt x="32766" y="74295"/>
                      </a:lnTo>
                      <a:cubicBezTo>
                        <a:pt x="33528" y="73914"/>
                        <a:pt x="34195" y="73438"/>
                        <a:pt x="34957" y="73057"/>
                      </a:cubicBezTo>
                      <a:lnTo>
                        <a:pt x="35338" y="73723"/>
                      </a:lnTo>
                      <a:cubicBezTo>
                        <a:pt x="34671" y="74200"/>
                        <a:pt x="33909" y="74581"/>
                        <a:pt x="33147" y="75057"/>
                      </a:cubicBezTo>
                      <a:close/>
                      <a:moveTo>
                        <a:pt x="37433" y="72390"/>
                      </a:moveTo>
                      <a:lnTo>
                        <a:pt x="36957" y="71723"/>
                      </a:lnTo>
                      <a:cubicBezTo>
                        <a:pt x="37624" y="71247"/>
                        <a:pt x="38386" y="70771"/>
                        <a:pt x="39052" y="70295"/>
                      </a:cubicBezTo>
                      <a:lnTo>
                        <a:pt x="39529" y="70961"/>
                      </a:lnTo>
                      <a:cubicBezTo>
                        <a:pt x="38862" y="71438"/>
                        <a:pt x="38100" y="71914"/>
                        <a:pt x="37433" y="72390"/>
                      </a:cubicBezTo>
                      <a:close/>
                      <a:moveTo>
                        <a:pt x="41529" y="69532"/>
                      </a:moveTo>
                      <a:lnTo>
                        <a:pt x="41053" y="68866"/>
                      </a:lnTo>
                      <a:cubicBezTo>
                        <a:pt x="41719" y="68389"/>
                        <a:pt x="42386" y="67818"/>
                        <a:pt x="43053" y="67342"/>
                      </a:cubicBezTo>
                      <a:lnTo>
                        <a:pt x="43529" y="68008"/>
                      </a:lnTo>
                      <a:cubicBezTo>
                        <a:pt x="42863" y="68485"/>
                        <a:pt x="42196" y="69056"/>
                        <a:pt x="41529" y="69532"/>
                      </a:cubicBezTo>
                      <a:close/>
                      <a:moveTo>
                        <a:pt x="45529" y="66484"/>
                      </a:moveTo>
                      <a:lnTo>
                        <a:pt x="44958" y="65818"/>
                      </a:lnTo>
                      <a:cubicBezTo>
                        <a:pt x="45625" y="65246"/>
                        <a:pt x="46291" y="64675"/>
                        <a:pt x="46863" y="64198"/>
                      </a:cubicBezTo>
                      <a:lnTo>
                        <a:pt x="47434" y="64865"/>
                      </a:lnTo>
                      <a:cubicBezTo>
                        <a:pt x="46863" y="65341"/>
                        <a:pt x="46196" y="65913"/>
                        <a:pt x="45434" y="66484"/>
                      </a:cubicBezTo>
                      <a:close/>
                      <a:moveTo>
                        <a:pt x="49434" y="63246"/>
                      </a:moveTo>
                      <a:lnTo>
                        <a:pt x="48863" y="62579"/>
                      </a:lnTo>
                      <a:cubicBezTo>
                        <a:pt x="49530" y="62008"/>
                        <a:pt x="50197" y="61436"/>
                        <a:pt x="50768" y="60865"/>
                      </a:cubicBezTo>
                      <a:lnTo>
                        <a:pt x="51340" y="61531"/>
                      </a:lnTo>
                      <a:cubicBezTo>
                        <a:pt x="50768" y="62008"/>
                        <a:pt x="50101" y="62579"/>
                        <a:pt x="49434" y="63151"/>
                      </a:cubicBezTo>
                      <a:close/>
                      <a:moveTo>
                        <a:pt x="53149" y="59817"/>
                      </a:moveTo>
                      <a:lnTo>
                        <a:pt x="52578" y="59246"/>
                      </a:lnTo>
                      <a:cubicBezTo>
                        <a:pt x="53054" y="58674"/>
                        <a:pt x="53626" y="58007"/>
                        <a:pt x="54197" y="57340"/>
                      </a:cubicBezTo>
                      <a:lnTo>
                        <a:pt x="54864" y="57817"/>
                      </a:lnTo>
                      <a:cubicBezTo>
                        <a:pt x="54292" y="58483"/>
                        <a:pt x="53721" y="59150"/>
                        <a:pt x="53245" y="59817"/>
                      </a:cubicBezTo>
                      <a:close/>
                      <a:moveTo>
                        <a:pt x="56292" y="55816"/>
                      </a:moveTo>
                      <a:lnTo>
                        <a:pt x="55626" y="55340"/>
                      </a:lnTo>
                      <a:cubicBezTo>
                        <a:pt x="56102" y="54673"/>
                        <a:pt x="56578" y="54007"/>
                        <a:pt x="57055" y="53245"/>
                      </a:cubicBezTo>
                      <a:lnTo>
                        <a:pt x="57721" y="53721"/>
                      </a:lnTo>
                      <a:cubicBezTo>
                        <a:pt x="57245" y="54483"/>
                        <a:pt x="56769" y="55150"/>
                        <a:pt x="56292" y="55816"/>
                      </a:cubicBezTo>
                      <a:close/>
                      <a:moveTo>
                        <a:pt x="59055" y="51625"/>
                      </a:moveTo>
                      <a:lnTo>
                        <a:pt x="58388" y="51149"/>
                      </a:lnTo>
                      <a:cubicBezTo>
                        <a:pt x="58864" y="50482"/>
                        <a:pt x="59246" y="49721"/>
                        <a:pt x="59722" y="49054"/>
                      </a:cubicBezTo>
                      <a:lnTo>
                        <a:pt x="60484" y="49530"/>
                      </a:lnTo>
                      <a:cubicBezTo>
                        <a:pt x="60007" y="50292"/>
                        <a:pt x="59626" y="50959"/>
                        <a:pt x="59150" y="51625"/>
                      </a:cubicBezTo>
                      <a:close/>
                      <a:moveTo>
                        <a:pt x="61627" y="47339"/>
                      </a:moveTo>
                      <a:lnTo>
                        <a:pt x="60865" y="46958"/>
                      </a:lnTo>
                      <a:cubicBezTo>
                        <a:pt x="61246" y="46196"/>
                        <a:pt x="61722" y="45529"/>
                        <a:pt x="62103" y="44767"/>
                      </a:cubicBezTo>
                      <a:lnTo>
                        <a:pt x="62865" y="45148"/>
                      </a:lnTo>
                      <a:cubicBezTo>
                        <a:pt x="62484" y="45910"/>
                        <a:pt x="62008" y="46672"/>
                        <a:pt x="61627" y="47339"/>
                      </a:cubicBezTo>
                      <a:close/>
                      <a:moveTo>
                        <a:pt x="64103" y="42958"/>
                      </a:moveTo>
                      <a:lnTo>
                        <a:pt x="63341" y="42577"/>
                      </a:lnTo>
                      <a:lnTo>
                        <a:pt x="64579" y="40386"/>
                      </a:lnTo>
                      <a:lnTo>
                        <a:pt x="65341" y="40767"/>
                      </a:lnTo>
                      <a:lnTo>
                        <a:pt x="64103" y="42958"/>
                      </a:lnTo>
                      <a:close/>
                      <a:moveTo>
                        <a:pt x="66580" y="38576"/>
                      </a:moveTo>
                      <a:lnTo>
                        <a:pt x="65817" y="38195"/>
                      </a:lnTo>
                      <a:lnTo>
                        <a:pt x="67056" y="36004"/>
                      </a:lnTo>
                      <a:lnTo>
                        <a:pt x="67818" y="36385"/>
                      </a:lnTo>
                      <a:lnTo>
                        <a:pt x="66580" y="38576"/>
                      </a:lnTo>
                      <a:close/>
                      <a:moveTo>
                        <a:pt x="69056" y="34195"/>
                      </a:moveTo>
                      <a:lnTo>
                        <a:pt x="68294" y="33814"/>
                      </a:lnTo>
                      <a:cubicBezTo>
                        <a:pt x="68675" y="33052"/>
                        <a:pt x="69151" y="32385"/>
                        <a:pt x="69532" y="31623"/>
                      </a:cubicBezTo>
                      <a:lnTo>
                        <a:pt x="70294" y="32004"/>
                      </a:lnTo>
                      <a:cubicBezTo>
                        <a:pt x="69913" y="32671"/>
                        <a:pt x="69437" y="33433"/>
                        <a:pt x="69056" y="34195"/>
                      </a:cubicBezTo>
                      <a:close/>
                      <a:moveTo>
                        <a:pt x="71628" y="29908"/>
                      </a:moveTo>
                      <a:lnTo>
                        <a:pt x="70866" y="29432"/>
                      </a:lnTo>
                      <a:cubicBezTo>
                        <a:pt x="71342" y="28670"/>
                        <a:pt x="71723" y="28004"/>
                        <a:pt x="72199" y="27337"/>
                      </a:cubicBezTo>
                      <a:lnTo>
                        <a:pt x="72866" y="27813"/>
                      </a:lnTo>
                      <a:cubicBezTo>
                        <a:pt x="72390" y="28480"/>
                        <a:pt x="72009" y="29242"/>
                        <a:pt x="71533" y="29908"/>
                      </a:cubicBezTo>
                      <a:close/>
                      <a:moveTo>
                        <a:pt x="74295" y="25717"/>
                      </a:moveTo>
                      <a:lnTo>
                        <a:pt x="73628" y="25241"/>
                      </a:lnTo>
                      <a:cubicBezTo>
                        <a:pt x="74104" y="24574"/>
                        <a:pt x="74581" y="23908"/>
                        <a:pt x="74962" y="23336"/>
                      </a:cubicBezTo>
                      <a:lnTo>
                        <a:pt x="74962" y="23336"/>
                      </a:lnTo>
                      <a:cubicBezTo>
                        <a:pt x="74962" y="23336"/>
                        <a:pt x="75628" y="23717"/>
                        <a:pt x="75628" y="23717"/>
                      </a:cubicBezTo>
                      <a:lnTo>
                        <a:pt x="75533" y="23717"/>
                      </a:lnTo>
                      <a:cubicBezTo>
                        <a:pt x="75057" y="24479"/>
                        <a:pt x="74676" y="25146"/>
                        <a:pt x="74200" y="25717"/>
                      </a:cubicBezTo>
                      <a:close/>
                      <a:moveTo>
                        <a:pt x="77248" y="21717"/>
                      </a:moveTo>
                      <a:lnTo>
                        <a:pt x="76581" y="21146"/>
                      </a:lnTo>
                      <a:cubicBezTo>
                        <a:pt x="77152" y="20479"/>
                        <a:pt x="77724" y="19907"/>
                        <a:pt x="78296" y="19240"/>
                      </a:cubicBezTo>
                      <a:lnTo>
                        <a:pt x="78962" y="19812"/>
                      </a:lnTo>
                      <a:cubicBezTo>
                        <a:pt x="78391" y="20383"/>
                        <a:pt x="77819" y="21050"/>
                        <a:pt x="77343" y="21717"/>
                      </a:cubicBezTo>
                      <a:close/>
                      <a:moveTo>
                        <a:pt x="80677" y="18002"/>
                      </a:moveTo>
                      <a:lnTo>
                        <a:pt x="80105" y="17431"/>
                      </a:lnTo>
                      <a:cubicBezTo>
                        <a:pt x="80677" y="16859"/>
                        <a:pt x="81248" y="16288"/>
                        <a:pt x="81915" y="15621"/>
                      </a:cubicBezTo>
                      <a:lnTo>
                        <a:pt x="82486" y="16192"/>
                      </a:lnTo>
                      <a:cubicBezTo>
                        <a:pt x="81915" y="16764"/>
                        <a:pt x="81248" y="17335"/>
                        <a:pt x="80677" y="17907"/>
                      </a:cubicBezTo>
                      <a:close/>
                      <a:moveTo>
                        <a:pt x="84296" y="14573"/>
                      </a:moveTo>
                      <a:lnTo>
                        <a:pt x="83725" y="13906"/>
                      </a:lnTo>
                      <a:cubicBezTo>
                        <a:pt x="84391" y="13335"/>
                        <a:pt x="84963" y="12763"/>
                        <a:pt x="85630" y="12192"/>
                      </a:cubicBezTo>
                      <a:lnTo>
                        <a:pt x="86201" y="12859"/>
                      </a:lnTo>
                      <a:cubicBezTo>
                        <a:pt x="85534" y="13430"/>
                        <a:pt x="84963" y="14002"/>
                        <a:pt x="84296" y="14478"/>
                      </a:cubicBezTo>
                      <a:close/>
                      <a:moveTo>
                        <a:pt x="88106" y="11239"/>
                      </a:moveTo>
                      <a:lnTo>
                        <a:pt x="87534" y="10573"/>
                      </a:lnTo>
                      <a:cubicBezTo>
                        <a:pt x="88201" y="10001"/>
                        <a:pt x="88868" y="9525"/>
                        <a:pt x="89535" y="8954"/>
                      </a:cubicBezTo>
                      <a:lnTo>
                        <a:pt x="90011" y="9620"/>
                      </a:lnTo>
                      <a:cubicBezTo>
                        <a:pt x="89344" y="10096"/>
                        <a:pt x="88678" y="10668"/>
                        <a:pt x="88106" y="11239"/>
                      </a:cubicBezTo>
                      <a:close/>
                      <a:moveTo>
                        <a:pt x="92011" y="8096"/>
                      </a:moveTo>
                      <a:lnTo>
                        <a:pt x="91535" y="7429"/>
                      </a:lnTo>
                      <a:cubicBezTo>
                        <a:pt x="92202" y="6858"/>
                        <a:pt x="92869" y="6382"/>
                        <a:pt x="93535" y="5905"/>
                      </a:cubicBezTo>
                      <a:lnTo>
                        <a:pt x="94012" y="6572"/>
                      </a:lnTo>
                      <a:cubicBezTo>
                        <a:pt x="93345" y="7048"/>
                        <a:pt x="92678" y="7620"/>
                        <a:pt x="92011" y="8096"/>
                      </a:cubicBezTo>
                      <a:close/>
                      <a:moveTo>
                        <a:pt x="96012" y="5048"/>
                      </a:moveTo>
                      <a:lnTo>
                        <a:pt x="95536" y="4381"/>
                      </a:lnTo>
                      <a:cubicBezTo>
                        <a:pt x="96298" y="3810"/>
                        <a:pt x="96964" y="3334"/>
                        <a:pt x="97536" y="2857"/>
                      </a:cubicBezTo>
                      <a:lnTo>
                        <a:pt x="98012" y="3524"/>
                      </a:lnTo>
                      <a:cubicBezTo>
                        <a:pt x="97346" y="4000"/>
                        <a:pt x="96679" y="4477"/>
                        <a:pt x="96012" y="5048"/>
                      </a:cubicBezTo>
                      <a:close/>
                      <a:moveTo>
                        <a:pt x="100108" y="2096"/>
                      </a:moveTo>
                      <a:lnTo>
                        <a:pt x="99631" y="1429"/>
                      </a:lnTo>
                      <a:cubicBezTo>
                        <a:pt x="100965" y="571"/>
                        <a:pt x="101727" y="0"/>
                        <a:pt x="101727" y="0"/>
                      </a:cubicBezTo>
                      <a:lnTo>
                        <a:pt x="102203" y="667"/>
                      </a:lnTo>
                      <a:cubicBezTo>
                        <a:pt x="102203" y="667"/>
                        <a:pt x="101441" y="1143"/>
                        <a:pt x="100108" y="209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: Shape 165">
                  <a:extLst>
                    <a:ext uri="{FF2B5EF4-FFF2-40B4-BE49-F238E27FC236}">
                      <a16:creationId xmlns:a16="http://schemas.microsoft.com/office/drawing/2014/main" id="{0EFA64A0-C652-8406-DE49-21AF790A8C80}"/>
                    </a:ext>
                  </a:extLst>
                </p:cNvPr>
                <p:cNvSpPr/>
                <p:nvPr/>
              </p:nvSpPr>
              <p:spPr>
                <a:xfrm>
                  <a:off x="7152703" y="5177408"/>
                  <a:ext cx="147637" cy="85820"/>
                </a:xfrm>
                <a:custGeom>
                  <a:avLst/>
                  <a:gdLst>
                    <a:gd name="connsiteX0" fmla="*/ 5620 w 147637"/>
                    <a:gd name="connsiteY0" fmla="*/ 85820 h 85820"/>
                    <a:gd name="connsiteX1" fmla="*/ 4763 w 147637"/>
                    <a:gd name="connsiteY1" fmla="*/ 85820 h 85820"/>
                    <a:gd name="connsiteX2" fmla="*/ 4763 w 147637"/>
                    <a:gd name="connsiteY2" fmla="*/ 84963 h 85820"/>
                    <a:gd name="connsiteX3" fmla="*/ 5620 w 147637"/>
                    <a:gd name="connsiteY3" fmla="*/ 84963 h 85820"/>
                    <a:gd name="connsiteX4" fmla="*/ 7239 w 147637"/>
                    <a:gd name="connsiteY4" fmla="*/ 84963 h 85820"/>
                    <a:gd name="connsiteX5" fmla="*/ 7239 w 147637"/>
                    <a:gd name="connsiteY5" fmla="*/ 85820 h 85820"/>
                    <a:gd name="connsiteX6" fmla="*/ 5620 w 147637"/>
                    <a:gd name="connsiteY6" fmla="*/ 85820 h 85820"/>
                    <a:gd name="connsiteX7" fmla="*/ 2191 w 147637"/>
                    <a:gd name="connsiteY7" fmla="*/ 85725 h 85820"/>
                    <a:gd name="connsiteX8" fmla="*/ 381 w 147637"/>
                    <a:gd name="connsiteY8" fmla="*/ 85535 h 85820"/>
                    <a:gd name="connsiteX9" fmla="*/ 0 w 147637"/>
                    <a:gd name="connsiteY9" fmla="*/ 85535 h 85820"/>
                    <a:gd name="connsiteX10" fmla="*/ 0 w 147637"/>
                    <a:gd name="connsiteY10" fmla="*/ 85058 h 85820"/>
                    <a:gd name="connsiteX11" fmla="*/ 95 w 147637"/>
                    <a:gd name="connsiteY11" fmla="*/ 84296 h 85820"/>
                    <a:gd name="connsiteX12" fmla="*/ 953 w 147637"/>
                    <a:gd name="connsiteY12" fmla="*/ 84296 h 85820"/>
                    <a:gd name="connsiteX13" fmla="*/ 953 w 147637"/>
                    <a:gd name="connsiteY13" fmla="*/ 84772 h 85820"/>
                    <a:gd name="connsiteX14" fmla="*/ 2286 w 147637"/>
                    <a:gd name="connsiteY14" fmla="*/ 84868 h 85820"/>
                    <a:gd name="connsiteX15" fmla="*/ 2286 w 147637"/>
                    <a:gd name="connsiteY15" fmla="*/ 85725 h 85820"/>
                    <a:gd name="connsiteX16" fmla="*/ 9811 w 147637"/>
                    <a:gd name="connsiteY16" fmla="*/ 85725 h 85820"/>
                    <a:gd name="connsiteX17" fmla="*/ 9811 w 147637"/>
                    <a:gd name="connsiteY17" fmla="*/ 84868 h 85820"/>
                    <a:gd name="connsiteX18" fmla="*/ 12192 w 147637"/>
                    <a:gd name="connsiteY18" fmla="*/ 84582 h 85820"/>
                    <a:gd name="connsiteX19" fmla="*/ 12192 w 147637"/>
                    <a:gd name="connsiteY19" fmla="*/ 85439 h 85820"/>
                    <a:gd name="connsiteX20" fmla="*/ 9811 w 147637"/>
                    <a:gd name="connsiteY20" fmla="*/ 85725 h 85820"/>
                    <a:gd name="connsiteX21" fmla="*/ 14859 w 147637"/>
                    <a:gd name="connsiteY21" fmla="*/ 85154 h 85820"/>
                    <a:gd name="connsiteX22" fmla="*/ 14859 w 147637"/>
                    <a:gd name="connsiteY22" fmla="*/ 84296 h 85820"/>
                    <a:gd name="connsiteX23" fmla="*/ 17240 w 147637"/>
                    <a:gd name="connsiteY23" fmla="*/ 83915 h 85820"/>
                    <a:gd name="connsiteX24" fmla="*/ 17240 w 147637"/>
                    <a:gd name="connsiteY24" fmla="*/ 84772 h 85820"/>
                    <a:gd name="connsiteX25" fmla="*/ 14859 w 147637"/>
                    <a:gd name="connsiteY25" fmla="*/ 85154 h 85820"/>
                    <a:gd name="connsiteX26" fmla="*/ 19812 w 147637"/>
                    <a:gd name="connsiteY26" fmla="*/ 84296 h 85820"/>
                    <a:gd name="connsiteX27" fmla="*/ 19621 w 147637"/>
                    <a:gd name="connsiteY27" fmla="*/ 83439 h 85820"/>
                    <a:gd name="connsiteX28" fmla="*/ 22098 w 147637"/>
                    <a:gd name="connsiteY28" fmla="*/ 82868 h 85820"/>
                    <a:gd name="connsiteX29" fmla="*/ 22288 w 147637"/>
                    <a:gd name="connsiteY29" fmla="*/ 83725 h 85820"/>
                    <a:gd name="connsiteX30" fmla="*/ 19812 w 147637"/>
                    <a:gd name="connsiteY30" fmla="*/ 84296 h 85820"/>
                    <a:gd name="connsiteX31" fmla="*/ 24765 w 147637"/>
                    <a:gd name="connsiteY31" fmla="*/ 83153 h 85820"/>
                    <a:gd name="connsiteX32" fmla="*/ 24574 w 147637"/>
                    <a:gd name="connsiteY32" fmla="*/ 82391 h 85820"/>
                    <a:gd name="connsiteX33" fmla="*/ 26956 w 147637"/>
                    <a:gd name="connsiteY33" fmla="*/ 81725 h 85820"/>
                    <a:gd name="connsiteX34" fmla="*/ 27146 w 147637"/>
                    <a:gd name="connsiteY34" fmla="*/ 82487 h 85820"/>
                    <a:gd name="connsiteX35" fmla="*/ 24670 w 147637"/>
                    <a:gd name="connsiteY35" fmla="*/ 83153 h 85820"/>
                    <a:gd name="connsiteX36" fmla="*/ 1524 w 147637"/>
                    <a:gd name="connsiteY36" fmla="*/ 82105 h 85820"/>
                    <a:gd name="connsiteX37" fmla="*/ 762 w 147637"/>
                    <a:gd name="connsiteY37" fmla="*/ 81915 h 85820"/>
                    <a:gd name="connsiteX38" fmla="*/ 1333 w 147637"/>
                    <a:gd name="connsiteY38" fmla="*/ 79438 h 85820"/>
                    <a:gd name="connsiteX39" fmla="*/ 2096 w 147637"/>
                    <a:gd name="connsiteY39" fmla="*/ 79629 h 85820"/>
                    <a:gd name="connsiteX40" fmla="*/ 1524 w 147637"/>
                    <a:gd name="connsiteY40" fmla="*/ 82010 h 85820"/>
                    <a:gd name="connsiteX41" fmla="*/ 29623 w 147637"/>
                    <a:gd name="connsiteY41" fmla="*/ 81820 h 85820"/>
                    <a:gd name="connsiteX42" fmla="*/ 29337 w 147637"/>
                    <a:gd name="connsiteY42" fmla="*/ 80963 h 85820"/>
                    <a:gd name="connsiteX43" fmla="*/ 31718 w 147637"/>
                    <a:gd name="connsiteY43" fmla="*/ 80201 h 85820"/>
                    <a:gd name="connsiteX44" fmla="*/ 32004 w 147637"/>
                    <a:gd name="connsiteY44" fmla="*/ 80963 h 85820"/>
                    <a:gd name="connsiteX45" fmla="*/ 29623 w 147637"/>
                    <a:gd name="connsiteY45" fmla="*/ 81725 h 85820"/>
                    <a:gd name="connsiteX46" fmla="*/ 34385 w 147637"/>
                    <a:gd name="connsiteY46" fmla="*/ 80296 h 85820"/>
                    <a:gd name="connsiteX47" fmla="*/ 34099 w 147637"/>
                    <a:gd name="connsiteY47" fmla="*/ 79534 h 85820"/>
                    <a:gd name="connsiteX48" fmla="*/ 36481 w 147637"/>
                    <a:gd name="connsiteY48" fmla="*/ 78772 h 85820"/>
                    <a:gd name="connsiteX49" fmla="*/ 36766 w 147637"/>
                    <a:gd name="connsiteY49" fmla="*/ 79534 h 85820"/>
                    <a:gd name="connsiteX50" fmla="*/ 34385 w 147637"/>
                    <a:gd name="connsiteY50" fmla="*/ 80391 h 85820"/>
                    <a:gd name="connsiteX51" fmla="*/ 39148 w 147637"/>
                    <a:gd name="connsiteY51" fmla="*/ 78581 h 85820"/>
                    <a:gd name="connsiteX52" fmla="*/ 38862 w 147637"/>
                    <a:gd name="connsiteY52" fmla="*/ 77819 h 85820"/>
                    <a:gd name="connsiteX53" fmla="*/ 41243 w 147637"/>
                    <a:gd name="connsiteY53" fmla="*/ 76867 h 85820"/>
                    <a:gd name="connsiteX54" fmla="*/ 41529 w 147637"/>
                    <a:gd name="connsiteY54" fmla="*/ 77629 h 85820"/>
                    <a:gd name="connsiteX55" fmla="*/ 39148 w 147637"/>
                    <a:gd name="connsiteY55" fmla="*/ 78486 h 85820"/>
                    <a:gd name="connsiteX56" fmla="*/ 2762 w 147637"/>
                    <a:gd name="connsiteY56" fmla="*/ 77248 h 85820"/>
                    <a:gd name="connsiteX57" fmla="*/ 2000 w 147637"/>
                    <a:gd name="connsiteY57" fmla="*/ 77057 h 85820"/>
                    <a:gd name="connsiteX58" fmla="*/ 2667 w 147637"/>
                    <a:gd name="connsiteY58" fmla="*/ 74581 h 85820"/>
                    <a:gd name="connsiteX59" fmla="*/ 3429 w 147637"/>
                    <a:gd name="connsiteY59" fmla="*/ 74771 h 85820"/>
                    <a:gd name="connsiteX60" fmla="*/ 2762 w 147637"/>
                    <a:gd name="connsiteY60" fmla="*/ 77153 h 85820"/>
                    <a:gd name="connsiteX61" fmla="*/ 43910 w 147637"/>
                    <a:gd name="connsiteY61" fmla="*/ 76676 h 85820"/>
                    <a:gd name="connsiteX62" fmla="*/ 43529 w 147637"/>
                    <a:gd name="connsiteY62" fmla="*/ 75914 h 85820"/>
                    <a:gd name="connsiteX63" fmla="*/ 44672 w 147637"/>
                    <a:gd name="connsiteY63" fmla="*/ 75438 h 85820"/>
                    <a:gd name="connsiteX64" fmla="*/ 45053 w 147637"/>
                    <a:gd name="connsiteY64" fmla="*/ 74581 h 85820"/>
                    <a:gd name="connsiteX65" fmla="*/ 45815 w 147637"/>
                    <a:gd name="connsiteY65" fmla="*/ 74962 h 85820"/>
                    <a:gd name="connsiteX66" fmla="*/ 45339 w 147637"/>
                    <a:gd name="connsiteY66" fmla="*/ 76105 h 85820"/>
                    <a:gd name="connsiteX67" fmla="*/ 45148 w 147637"/>
                    <a:gd name="connsiteY67" fmla="*/ 76105 h 85820"/>
                    <a:gd name="connsiteX68" fmla="*/ 43815 w 147637"/>
                    <a:gd name="connsiteY68" fmla="*/ 76771 h 85820"/>
                    <a:gd name="connsiteX69" fmla="*/ 5715 w 147637"/>
                    <a:gd name="connsiteY69" fmla="*/ 72866 h 85820"/>
                    <a:gd name="connsiteX70" fmla="*/ 3810 w 147637"/>
                    <a:gd name="connsiteY70" fmla="*/ 72771 h 85820"/>
                    <a:gd name="connsiteX71" fmla="*/ 3810 w 147637"/>
                    <a:gd name="connsiteY71" fmla="*/ 71914 h 85820"/>
                    <a:gd name="connsiteX72" fmla="*/ 6382 w 147637"/>
                    <a:gd name="connsiteY72" fmla="*/ 71914 h 85820"/>
                    <a:gd name="connsiteX73" fmla="*/ 6382 w 147637"/>
                    <a:gd name="connsiteY73" fmla="*/ 72771 h 85820"/>
                    <a:gd name="connsiteX74" fmla="*/ 5715 w 147637"/>
                    <a:gd name="connsiteY74" fmla="*/ 72771 h 85820"/>
                    <a:gd name="connsiteX75" fmla="*/ 8954 w 147637"/>
                    <a:gd name="connsiteY75" fmla="*/ 72676 h 85820"/>
                    <a:gd name="connsiteX76" fmla="*/ 8954 w 147637"/>
                    <a:gd name="connsiteY76" fmla="*/ 71819 h 85820"/>
                    <a:gd name="connsiteX77" fmla="*/ 11335 w 147637"/>
                    <a:gd name="connsiteY77" fmla="*/ 71533 h 85820"/>
                    <a:gd name="connsiteX78" fmla="*/ 11335 w 147637"/>
                    <a:gd name="connsiteY78" fmla="*/ 72390 h 85820"/>
                    <a:gd name="connsiteX79" fmla="*/ 8954 w 147637"/>
                    <a:gd name="connsiteY79" fmla="*/ 72676 h 85820"/>
                    <a:gd name="connsiteX80" fmla="*/ 46958 w 147637"/>
                    <a:gd name="connsiteY80" fmla="*/ 72580 h 85820"/>
                    <a:gd name="connsiteX81" fmla="*/ 46196 w 147637"/>
                    <a:gd name="connsiteY81" fmla="*/ 72200 h 85820"/>
                    <a:gd name="connsiteX82" fmla="*/ 47244 w 147637"/>
                    <a:gd name="connsiteY82" fmla="*/ 69913 h 85820"/>
                    <a:gd name="connsiteX83" fmla="*/ 48006 w 147637"/>
                    <a:gd name="connsiteY83" fmla="*/ 70295 h 85820"/>
                    <a:gd name="connsiteX84" fmla="*/ 46958 w 147637"/>
                    <a:gd name="connsiteY84" fmla="*/ 72580 h 85820"/>
                    <a:gd name="connsiteX85" fmla="*/ 14002 w 147637"/>
                    <a:gd name="connsiteY85" fmla="*/ 71914 h 85820"/>
                    <a:gd name="connsiteX86" fmla="*/ 13811 w 147637"/>
                    <a:gd name="connsiteY86" fmla="*/ 71056 h 85820"/>
                    <a:gd name="connsiteX87" fmla="*/ 16193 w 147637"/>
                    <a:gd name="connsiteY87" fmla="*/ 70485 h 85820"/>
                    <a:gd name="connsiteX88" fmla="*/ 16383 w 147637"/>
                    <a:gd name="connsiteY88" fmla="*/ 71247 h 85820"/>
                    <a:gd name="connsiteX89" fmla="*/ 13906 w 147637"/>
                    <a:gd name="connsiteY89" fmla="*/ 71819 h 85820"/>
                    <a:gd name="connsiteX90" fmla="*/ 18860 w 147637"/>
                    <a:gd name="connsiteY90" fmla="*/ 70676 h 85820"/>
                    <a:gd name="connsiteX91" fmla="*/ 18574 w 147637"/>
                    <a:gd name="connsiteY91" fmla="*/ 69818 h 85820"/>
                    <a:gd name="connsiteX92" fmla="*/ 20955 w 147637"/>
                    <a:gd name="connsiteY92" fmla="*/ 69056 h 85820"/>
                    <a:gd name="connsiteX93" fmla="*/ 21241 w 147637"/>
                    <a:gd name="connsiteY93" fmla="*/ 69818 h 85820"/>
                    <a:gd name="connsiteX94" fmla="*/ 18860 w 147637"/>
                    <a:gd name="connsiteY94" fmla="*/ 70580 h 85820"/>
                    <a:gd name="connsiteX95" fmla="*/ 49816 w 147637"/>
                    <a:gd name="connsiteY95" fmla="*/ 69056 h 85820"/>
                    <a:gd name="connsiteX96" fmla="*/ 49435 w 147637"/>
                    <a:gd name="connsiteY96" fmla="*/ 68389 h 85820"/>
                    <a:gd name="connsiteX97" fmla="*/ 51530 w 147637"/>
                    <a:gd name="connsiteY97" fmla="*/ 67056 h 85820"/>
                    <a:gd name="connsiteX98" fmla="*/ 52006 w 147637"/>
                    <a:gd name="connsiteY98" fmla="*/ 67723 h 85820"/>
                    <a:gd name="connsiteX99" fmla="*/ 49816 w 147637"/>
                    <a:gd name="connsiteY99" fmla="*/ 69056 h 85820"/>
                    <a:gd name="connsiteX100" fmla="*/ 23622 w 147637"/>
                    <a:gd name="connsiteY100" fmla="*/ 69056 h 85820"/>
                    <a:gd name="connsiteX101" fmla="*/ 23336 w 147637"/>
                    <a:gd name="connsiteY101" fmla="*/ 68294 h 85820"/>
                    <a:gd name="connsiteX102" fmla="*/ 25718 w 147637"/>
                    <a:gd name="connsiteY102" fmla="*/ 67437 h 85820"/>
                    <a:gd name="connsiteX103" fmla="*/ 26003 w 147637"/>
                    <a:gd name="connsiteY103" fmla="*/ 68199 h 85820"/>
                    <a:gd name="connsiteX104" fmla="*/ 23622 w 147637"/>
                    <a:gd name="connsiteY104" fmla="*/ 69056 h 85820"/>
                    <a:gd name="connsiteX105" fmla="*/ 28289 w 147637"/>
                    <a:gd name="connsiteY105" fmla="*/ 67151 h 85820"/>
                    <a:gd name="connsiteX106" fmla="*/ 27908 w 147637"/>
                    <a:gd name="connsiteY106" fmla="*/ 66389 h 85820"/>
                    <a:gd name="connsiteX107" fmla="*/ 30194 w 147637"/>
                    <a:gd name="connsiteY107" fmla="*/ 65342 h 85820"/>
                    <a:gd name="connsiteX108" fmla="*/ 30575 w 147637"/>
                    <a:gd name="connsiteY108" fmla="*/ 66104 h 85820"/>
                    <a:gd name="connsiteX109" fmla="*/ 28289 w 147637"/>
                    <a:gd name="connsiteY109" fmla="*/ 67151 h 85820"/>
                    <a:gd name="connsiteX110" fmla="*/ 54102 w 147637"/>
                    <a:gd name="connsiteY110" fmla="*/ 66389 h 85820"/>
                    <a:gd name="connsiteX111" fmla="*/ 53626 w 147637"/>
                    <a:gd name="connsiteY111" fmla="*/ 65722 h 85820"/>
                    <a:gd name="connsiteX112" fmla="*/ 55721 w 147637"/>
                    <a:gd name="connsiteY112" fmla="*/ 64389 h 85820"/>
                    <a:gd name="connsiteX113" fmla="*/ 56197 w 147637"/>
                    <a:gd name="connsiteY113" fmla="*/ 65151 h 85820"/>
                    <a:gd name="connsiteX114" fmla="*/ 54102 w 147637"/>
                    <a:gd name="connsiteY114" fmla="*/ 66485 h 85820"/>
                    <a:gd name="connsiteX115" fmla="*/ 32861 w 147637"/>
                    <a:gd name="connsiteY115" fmla="*/ 65056 h 85820"/>
                    <a:gd name="connsiteX116" fmla="*/ 32480 w 147637"/>
                    <a:gd name="connsiteY116" fmla="*/ 64294 h 85820"/>
                    <a:gd name="connsiteX117" fmla="*/ 34766 w 147637"/>
                    <a:gd name="connsiteY117" fmla="*/ 63151 h 85820"/>
                    <a:gd name="connsiteX118" fmla="*/ 35147 w 147637"/>
                    <a:gd name="connsiteY118" fmla="*/ 63913 h 85820"/>
                    <a:gd name="connsiteX119" fmla="*/ 32861 w 147637"/>
                    <a:gd name="connsiteY119" fmla="*/ 65056 h 85820"/>
                    <a:gd name="connsiteX120" fmla="*/ 58293 w 147637"/>
                    <a:gd name="connsiteY120" fmla="*/ 63722 h 85820"/>
                    <a:gd name="connsiteX121" fmla="*/ 57817 w 147637"/>
                    <a:gd name="connsiteY121" fmla="*/ 62960 h 85820"/>
                    <a:gd name="connsiteX122" fmla="*/ 59912 w 147637"/>
                    <a:gd name="connsiteY122" fmla="*/ 61627 h 85820"/>
                    <a:gd name="connsiteX123" fmla="*/ 60388 w 147637"/>
                    <a:gd name="connsiteY123" fmla="*/ 62294 h 85820"/>
                    <a:gd name="connsiteX124" fmla="*/ 58293 w 147637"/>
                    <a:gd name="connsiteY124" fmla="*/ 63627 h 85820"/>
                    <a:gd name="connsiteX125" fmla="*/ 37243 w 147637"/>
                    <a:gd name="connsiteY125" fmla="*/ 62675 h 85820"/>
                    <a:gd name="connsiteX126" fmla="*/ 36862 w 147637"/>
                    <a:gd name="connsiteY126" fmla="*/ 61913 h 85820"/>
                    <a:gd name="connsiteX127" fmla="*/ 38767 w 147637"/>
                    <a:gd name="connsiteY127" fmla="*/ 60865 h 85820"/>
                    <a:gd name="connsiteX128" fmla="*/ 39053 w 147637"/>
                    <a:gd name="connsiteY128" fmla="*/ 60674 h 85820"/>
                    <a:gd name="connsiteX129" fmla="*/ 39433 w 147637"/>
                    <a:gd name="connsiteY129" fmla="*/ 61436 h 85820"/>
                    <a:gd name="connsiteX130" fmla="*/ 39148 w 147637"/>
                    <a:gd name="connsiteY130" fmla="*/ 61627 h 85820"/>
                    <a:gd name="connsiteX131" fmla="*/ 37243 w 147637"/>
                    <a:gd name="connsiteY131" fmla="*/ 62675 h 85820"/>
                    <a:gd name="connsiteX132" fmla="*/ 62484 w 147637"/>
                    <a:gd name="connsiteY132" fmla="*/ 61055 h 85820"/>
                    <a:gd name="connsiteX133" fmla="*/ 62008 w 147637"/>
                    <a:gd name="connsiteY133" fmla="*/ 60388 h 85820"/>
                    <a:gd name="connsiteX134" fmla="*/ 64103 w 147637"/>
                    <a:gd name="connsiteY134" fmla="*/ 59055 h 85820"/>
                    <a:gd name="connsiteX135" fmla="*/ 64579 w 147637"/>
                    <a:gd name="connsiteY135" fmla="*/ 59722 h 85820"/>
                    <a:gd name="connsiteX136" fmla="*/ 62484 w 147637"/>
                    <a:gd name="connsiteY136" fmla="*/ 61055 h 85820"/>
                    <a:gd name="connsiteX137" fmla="*/ 41624 w 147637"/>
                    <a:gd name="connsiteY137" fmla="*/ 60198 h 85820"/>
                    <a:gd name="connsiteX138" fmla="*/ 41243 w 147637"/>
                    <a:gd name="connsiteY138" fmla="*/ 59436 h 85820"/>
                    <a:gd name="connsiteX139" fmla="*/ 43434 w 147637"/>
                    <a:gd name="connsiteY139" fmla="*/ 58198 h 85820"/>
                    <a:gd name="connsiteX140" fmla="*/ 43815 w 147637"/>
                    <a:gd name="connsiteY140" fmla="*/ 58960 h 85820"/>
                    <a:gd name="connsiteX141" fmla="*/ 41624 w 147637"/>
                    <a:gd name="connsiteY141" fmla="*/ 60198 h 85820"/>
                    <a:gd name="connsiteX142" fmla="*/ 66770 w 147637"/>
                    <a:gd name="connsiteY142" fmla="*/ 58388 h 85820"/>
                    <a:gd name="connsiteX143" fmla="*/ 66294 w 147637"/>
                    <a:gd name="connsiteY143" fmla="*/ 57626 h 85820"/>
                    <a:gd name="connsiteX144" fmla="*/ 68389 w 147637"/>
                    <a:gd name="connsiteY144" fmla="*/ 56293 h 85820"/>
                    <a:gd name="connsiteX145" fmla="*/ 68866 w 147637"/>
                    <a:gd name="connsiteY145" fmla="*/ 57055 h 85820"/>
                    <a:gd name="connsiteX146" fmla="*/ 66770 w 147637"/>
                    <a:gd name="connsiteY146" fmla="*/ 58388 h 85820"/>
                    <a:gd name="connsiteX147" fmla="*/ 46006 w 147637"/>
                    <a:gd name="connsiteY147" fmla="*/ 57721 h 85820"/>
                    <a:gd name="connsiteX148" fmla="*/ 45625 w 147637"/>
                    <a:gd name="connsiteY148" fmla="*/ 56960 h 85820"/>
                    <a:gd name="connsiteX149" fmla="*/ 47815 w 147637"/>
                    <a:gd name="connsiteY149" fmla="*/ 55721 h 85820"/>
                    <a:gd name="connsiteX150" fmla="*/ 48196 w 147637"/>
                    <a:gd name="connsiteY150" fmla="*/ 56483 h 85820"/>
                    <a:gd name="connsiteX151" fmla="*/ 46006 w 147637"/>
                    <a:gd name="connsiteY151" fmla="*/ 57721 h 85820"/>
                    <a:gd name="connsiteX152" fmla="*/ 71056 w 147637"/>
                    <a:gd name="connsiteY152" fmla="*/ 55721 h 85820"/>
                    <a:gd name="connsiteX153" fmla="*/ 70675 w 147637"/>
                    <a:gd name="connsiteY153" fmla="*/ 54959 h 85820"/>
                    <a:gd name="connsiteX154" fmla="*/ 72771 w 147637"/>
                    <a:gd name="connsiteY154" fmla="*/ 53626 h 85820"/>
                    <a:gd name="connsiteX155" fmla="*/ 73247 w 147637"/>
                    <a:gd name="connsiteY155" fmla="*/ 54293 h 85820"/>
                    <a:gd name="connsiteX156" fmla="*/ 71152 w 147637"/>
                    <a:gd name="connsiteY156" fmla="*/ 55626 h 85820"/>
                    <a:gd name="connsiteX157" fmla="*/ 50387 w 147637"/>
                    <a:gd name="connsiteY157" fmla="*/ 55150 h 85820"/>
                    <a:gd name="connsiteX158" fmla="*/ 50006 w 147637"/>
                    <a:gd name="connsiteY158" fmla="*/ 54388 h 85820"/>
                    <a:gd name="connsiteX159" fmla="*/ 52197 w 147637"/>
                    <a:gd name="connsiteY159" fmla="*/ 53150 h 85820"/>
                    <a:gd name="connsiteX160" fmla="*/ 52578 w 147637"/>
                    <a:gd name="connsiteY160" fmla="*/ 53912 h 85820"/>
                    <a:gd name="connsiteX161" fmla="*/ 50387 w 147637"/>
                    <a:gd name="connsiteY161" fmla="*/ 55150 h 85820"/>
                    <a:gd name="connsiteX162" fmla="*/ 75343 w 147637"/>
                    <a:gd name="connsiteY162" fmla="*/ 53054 h 85820"/>
                    <a:gd name="connsiteX163" fmla="*/ 74866 w 147637"/>
                    <a:gd name="connsiteY163" fmla="*/ 52388 h 85820"/>
                    <a:gd name="connsiteX164" fmla="*/ 77057 w 147637"/>
                    <a:gd name="connsiteY164" fmla="*/ 51054 h 85820"/>
                    <a:gd name="connsiteX165" fmla="*/ 77533 w 147637"/>
                    <a:gd name="connsiteY165" fmla="*/ 51721 h 85820"/>
                    <a:gd name="connsiteX166" fmla="*/ 75438 w 147637"/>
                    <a:gd name="connsiteY166" fmla="*/ 53054 h 85820"/>
                    <a:gd name="connsiteX167" fmla="*/ 54769 w 147637"/>
                    <a:gd name="connsiteY167" fmla="*/ 52578 h 85820"/>
                    <a:gd name="connsiteX168" fmla="*/ 54388 w 147637"/>
                    <a:gd name="connsiteY168" fmla="*/ 51816 h 85820"/>
                    <a:gd name="connsiteX169" fmla="*/ 56579 w 147637"/>
                    <a:gd name="connsiteY169" fmla="*/ 50578 h 85820"/>
                    <a:gd name="connsiteX170" fmla="*/ 56960 w 147637"/>
                    <a:gd name="connsiteY170" fmla="*/ 51340 h 85820"/>
                    <a:gd name="connsiteX171" fmla="*/ 54769 w 147637"/>
                    <a:gd name="connsiteY171" fmla="*/ 52578 h 85820"/>
                    <a:gd name="connsiteX172" fmla="*/ 79629 w 147637"/>
                    <a:gd name="connsiteY172" fmla="*/ 50387 h 85820"/>
                    <a:gd name="connsiteX173" fmla="*/ 79153 w 147637"/>
                    <a:gd name="connsiteY173" fmla="*/ 49721 h 85820"/>
                    <a:gd name="connsiteX174" fmla="*/ 81248 w 147637"/>
                    <a:gd name="connsiteY174" fmla="*/ 48387 h 85820"/>
                    <a:gd name="connsiteX175" fmla="*/ 81724 w 147637"/>
                    <a:gd name="connsiteY175" fmla="*/ 49149 h 85820"/>
                    <a:gd name="connsiteX176" fmla="*/ 79534 w 147637"/>
                    <a:gd name="connsiteY176" fmla="*/ 50482 h 85820"/>
                    <a:gd name="connsiteX177" fmla="*/ 59055 w 147637"/>
                    <a:gd name="connsiteY177" fmla="*/ 50006 h 85820"/>
                    <a:gd name="connsiteX178" fmla="*/ 58579 w 147637"/>
                    <a:gd name="connsiteY178" fmla="*/ 49244 h 85820"/>
                    <a:gd name="connsiteX179" fmla="*/ 60770 w 147637"/>
                    <a:gd name="connsiteY179" fmla="*/ 48006 h 85820"/>
                    <a:gd name="connsiteX180" fmla="*/ 61246 w 147637"/>
                    <a:gd name="connsiteY180" fmla="*/ 48673 h 85820"/>
                    <a:gd name="connsiteX181" fmla="*/ 59055 w 147637"/>
                    <a:gd name="connsiteY181" fmla="*/ 50006 h 85820"/>
                    <a:gd name="connsiteX182" fmla="*/ 83915 w 147637"/>
                    <a:gd name="connsiteY182" fmla="*/ 47720 h 85820"/>
                    <a:gd name="connsiteX183" fmla="*/ 83439 w 147637"/>
                    <a:gd name="connsiteY183" fmla="*/ 46958 h 85820"/>
                    <a:gd name="connsiteX184" fmla="*/ 85535 w 147637"/>
                    <a:gd name="connsiteY184" fmla="*/ 45625 h 85820"/>
                    <a:gd name="connsiteX185" fmla="*/ 86011 w 147637"/>
                    <a:gd name="connsiteY185" fmla="*/ 46387 h 85820"/>
                    <a:gd name="connsiteX186" fmla="*/ 83915 w 147637"/>
                    <a:gd name="connsiteY186" fmla="*/ 47720 h 85820"/>
                    <a:gd name="connsiteX187" fmla="*/ 63341 w 147637"/>
                    <a:gd name="connsiteY187" fmla="*/ 47435 h 85820"/>
                    <a:gd name="connsiteX188" fmla="*/ 62960 w 147637"/>
                    <a:gd name="connsiteY188" fmla="*/ 46768 h 85820"/>
                    <a:gd name="connsiteX189" fmla="*/ 65056 w 147637"/>
                    <a:gd name="connsiteY189" fmla="*/ 45434 h 85820"/>
                    <a:gd name="connsiteX190" fmla="*/ 65532 w 147637"/>
                    <a:gd name="connsiteY190" fmla="*/ 46196 h 85820"/>
                    <a:gd name="connsiteX191" fmla="*/ 63341 w 147637"/>
                    <a:gd name="connsiteY191" fmla="*/ 47530 h 85820"/>
                    <a:gd name="connsiteX192" fmla="*/ 88106 w 147637"/>
                    <a:gd name="connsiteY192" fmla="*/ 45053 h 85820"/>
                    <a:gd name="connsiteX193" fmla="*/ 87630 w 147637"/>
                    <a:gd name="connsiteY193" fmla="*/ 44387 h 85820"/>
                    <a:gd name="connsiteX194" fmla="*/ 89725 w 147637"/>
                    <a:gd name="connsiteY194" fmla="*/ 43053 h 85820"/>
                    <a:gd name="connsiteX195" fmla="*/ 90202 w 147637"/>
                    <a:gd name="connsiteY195" fmla="*/ 43720 h 85820"/>
                    <a:gd name="connsiteX196" fmla="*/ 88106 w 147637"/>
                    <a:gd name="connsiteY196" fmla="*/ 45053 h 85820"/>
                    <a:gd name="connsiteX197" fmla="*/ 67628 w 147637"/>
                    <a:gd name="connsiteY197" fmla="*/ 44768 h 85820"/>
                    <a:gd name="connsiteX198" fmla="*/ 67246 w 147637"/>
                    <a:gd name="connsiteY198" fmla="*/ 44005 h 85820"/>
                    <a:gd name="connsiteX199" fmla="*/ 69342 w 147637"/>
                    <a:gd name="connsiteY199" fmla="*/ 42672 h 85820"/>
                    <a:gd name="connsiteX200" fmla="*/ 69818 w 147637"/>
                    <a:gd name="connsiteY200" fmla="*/ 43434 h 85820"/>
                    <a:gd name="connsiteX201" fmla="*/ 67628 w 147637"/>
                    <a:gd name="connsiteY201" fmla="*/ 44768 h 85820"/>
                    <a:gd name="connsiteX202" fmla="*/ 92488 w 147637"/>
                    <a:gd name="connsiteY202" fmla="*/ 43053 h 85820"/>
                    <a:gd name="connsiteX203" fmla="*/ 92297 w 147637"/>
                    <a:gd name="connsiteY203" fmla="*/ 42291 h 85820"/>
                    <a:gd name="connsiteX204" fmla="*/ 94774 w 147637"/>
                    <a:gd name="connsiteY204" fmla="*/ 41815 h 85820"/>
                    <a:gd name="connsiteX205" fmla="*/ 94964 w 147637"/>
                    <a:gd name="connsiteY205" fmla="*/ 42672 h 85820"/>
                    <a:gd name="connsiteX206" fmla="*/ 92488 w 147637"/>
                    <a:gd name="connsiteY206" fmla="*/ 43148 h 85820"/>
                    <a:gd name="connsiteX207" fmla="*/ 71914 w 147637"/>
                    <a:gd name="connsiteY207" fmla="*/ 42101 h 85820"/>
                    <a:gd name="connsiteX208" fmla="*/ 71438 w 147637"/>
                    <a:gd name="connsiteY208" fmla="*/ 41338 h 85820"/>
                    <a:gd name="connsiteX209" fmla="*/ 73533 w 147637"/>
                    <a:gd name="connsiteY209" fmla="*/ 40005 h 85820"/>
                    <a:gd name="connsiteX210" fmla="*/ 74009 w 147637"/>
                    <a:gd name="connsiteY210" fmla="*/ 40767 h 85820"/>
                    <a:gd name="connsiteX211" fmla="*/ 71914 w 147637"/>
                    <a:gd name="connsiteY211" fmla="*/ 42101 h 85820"/>
                    <a:gd name="connsiteX212" fmla="*/ 97441 w 147637"/>
                    <a:gd name="connsiteY212" fmla="*/ 42101 h 85820"/>
                    <a:gd name="connsiteX213" fmla="*/ 97250 w 147637"/>
                    <a:gd name="connsiteY213" fmla="*/ 41338 h 85820"/>
                    <a:gd name="connsiteX214" fmla="*/ 99060 w 147637"/>
                    <a:gd name="connsiteY214" fmla="*/ 40957 h 85820"/>
                    <a:gd name="connsiteX215" fmla="*/ 99441 w 147637"/>
                    <a:gd name="connsiteY215" fmla="*/ 40672 h 85820"/>
                    <a:gd name="connsiteX216" fmla="*/ 99917 w 147637"/>
                    <a:gd name="connsiteY216" fmla="*/ 41338 h 85820"/>
                    <a:gd name="connsiteX217" fmla="*/ 99441 w 147637"/>
                    <a:gd name="connsiteY217" fmla="*/ 41720 h 85820"/>
                    <a:gd name="connsiteX218" fmla="*/ 97441 w 147637"/>
                    <a:gd name="connsiteY218" fmla="*/ 42101 h 85820"/>
                    <a:gd name="connsiteX219" fmla="*/ 101918 w 147637"/>
                    <a:gd name="connsiteY219" fmla="*/ 39719 h 85820"/>
                    <a:gd name="connsiteX220" fmla="*/ 101441 w 147637"/>
                    <a:gd name="connsiteY220" fmla="*/ 39053 h 85820"/>
                    <a:gd name="connsiteX221" fmla="*/ 103441 w 147637"/>
                    <a:gd name="connsiteY221" fmla="*/ 37529 h 85820"/>
                    <a:gd name="connsiteX222" fmla="*/ 103918 w 147637"/>
                    <a:gd name="connsiteY222" fmla="*/ 38195 h 85820"/>
                    <a:gd name="connsiteX223" fmla="*/ 101918 w 147637"/>
                    <a:gd name="connsiteY223" fmla="*/ 39719 h 85820"/>
                    <a:gd name="connsiteX224" fmla="*/ 76105 w 147637"/>
                    <a:gd name="connsiteY224" fmla="*/ 39434 h 85820"/>
                    <a:gd name="connsiteX225" fmla="*/ 75629 w 147637"/>
                    <a:gd name="connsiteY225" fmla="*/ 38767 h 85820"/>
                    <a:gd name="connsiteX226" fmla="*/ 77724 w 147637"/>
                    <a:gd name="connsiteY226" fmla="*/ 37433 h 85820"/>
                    <a:gd name="connsiteX227" fmla="*/ 78200 w 147637"/>
                    <a:gd name="connsiteY227" fmla="*/ 38195 h 85820"/>
                    <a:gd name="connsiteX228" fmla="*/ 76105 w 147637"/>
                    <a:gd name="connsiteY228" fmla="*/ 39529 h 85820"/>
                    <a:gd name="connsiteX229" fmla="*/ 80391 w 147637"/>
                    <a:gd name="connsiteY229" fmla="*/ 36767 h 85820"/>
                    <a:gd name="connsiteX230" fmla="*/ 79915 w 147637"/>
                    <a:gd name="connsiteY230" fmla="*/ 36004 h 85820"/>
                    <a:gd name="connsiteX231" fmla="*/ 82010 w 147637"/>
                    <a:gd name="connsiteY231" fmla="*/ 34671 h 85820"/>
                    <a:gd name="connsiteX232" fmla="*/ 82487 w 147637"/>
                    <a:gd name="connsiteY232" fmla="*/ 35338 h 85820"/>
                    <a:gd name="connsiteX233" fmla="*/ 80391 w 147637"/>
                    <a:gd name="connsiteY233" fmla="*/ 36671 h 85820"/>
                    <a:gd name="connsiteX234" fmla="*/ 105918 w 147637"/>
                    <a:gd name="connsiteY234" fmla="*/ 36671 h 85820"/>
                    <a:gd name="connsiteX235" fmla="*/ 105442 w 147637"/>
                    <a:gd name="connsiteY235" fmla="*/ 36004 h 85820"/>
                    <a:gd name="connsiteX236" fmla="*/ 107442 w 147637"/>
                    <a:gd name="connsiteY236" fmla="*/ 34480 h 85820"/>
                    <a:gd name="connsiteX237" fmla="*/ 107918 w 147637"/>
                    <a:gd name="connsiteY237" fmla="*/ 35147 h 85820"/>
                    <a:gd name="connsiteX238" fmla="*/ 105918 w 147637"/>
                    <a:gd name="connsiteY238" fmla="*/ 36671 h 85820"/>
                    <a:gd name="connsiteX239" fmla="*/ 84677 w 147637"/>
                    <a:gd name="connsiteY239" fmla="*/ 34100 h 85820"/>
                    <a:gd name="connsiteX240" fmla="*/ 84201 w 147637"/>
                    <a:gd name="connsiteY240" fmla="*/ 33433 h 85820"/>
                    <a:gd name="connsiteX241" fmla="*/ 86296 w 147637"/>
                    <a:gd name="connsiteY241" fmla="*/ 32099 h 85820"/>
                    <a:gd name="connsiteX242" fmla="*/ 86773 w 147637"/>
                    <a:gd name="connsiteY242" fmla="*/ 32766 h 85820"/>
                    <a:gd name="connsiteX243" fmla="*/ 84677 w 147637"/>
                    <a:gd name="connsiteY243" fmla="*/ 34100 h 85820"/>
                    <a:gd name="connsiteX244" fmla="*/ 109919 w 147637"/>
                    <a:gd name="connsiteY244" fmla="*/ 33623 h 85820"/>
                    <a:gd name="connsiteX245" fmla="*/ 109442 w 147637"/>
                    <a:gd name="connsiteY245" fmla="*/ 32956 h 85820"/>
                    <a:gd name="connsiteX246" fmla="*/ 111443 w 147637"/>
                    <a:gd name="connsiteY246" fmla="*/ 31432 h 85820"/>
                    <a:gd name="connsiteX247" fmla="*/ 111919 w 147637"/>
                    <a:gd name="connsiteY247" fmla="*/ 32099 h 85820"/>
                    <a:gd name="connsiteX248" fmla="*/ 109919 w 147637"/>
                    <a:gd name="connsiteY248" fmla="*/ 33623 h 85820"/>
                    <a:gd name="connsiteX249" fmla="*/ 88868 w 147637"/>
                    <a:gd name="connsiteY249" fmla="*/ 31337 h 85820"/>
                    <a:gd name="connsiteX250" fmla="*/ 88392 w 147637"/>
                    <a:gd name="connsiteY250" fmla="*/ 30671 h 85820"/>
                    <a:gd name="connsiteX251" fmla="*/ 90488 w 147637"/>
                    <a:gd name="connsiteY251" fmla="*/ 29242 h 85820"/>
                    <a:gd name="connsiteX252" fmla="*/ 90964 w 147637"/>
                    <a:gd name="connsiteY252" fmla="*/ 29909 h 85820"/>
                    <a:gd name="connsiteX253" fmla="*/ 88868 w 147637"/>
                    <a:gd name="connsiteY253" fmla="*/ 31337 h 85820"/>
                    <a:gd name="connsiteX254" fmla="*/ 113824 w 147637"/>
                    <a:gd name="connsiteY254" fmla="*/ 30480 h 85820"/>
                    <a:gd name="connsiteX255" fmla="*/ 113347 w 147637"/>
                    <a:gd name="connsiteY255" fmla="*/ 29813 h 85820"/>
                    <a:gd name="connsiteX256" fmla="*/ 115348 w 147637"/>
                    <a:gd name="connsiteY256" fmla="*/ 28289 h 85820"/>
                    <a:gd name="connsiteX257" fmla="*/ 115824 w 147637"/>
                    <a:gd name="connsiteY257" fmla="*/ 28956 h 85820"/>
                    <a:gd name="connsiteX258" fmla="*/ 113824 w 147637"/>
                    <a:gd name="connsiteY258" fmla="*/ 30480 h 85820"/>
                    <a:gd name="connsiteX259" fmla="*/ 93059 w 147637"/>
                    <a:gd name="connsiteY259" fmla="*/ 28480 h 85820"/>
                    <a:gd name="connsiteX260" fmla="*/ 92583 w 147637"/>
                    <a:gd name="connsiteY260" fmla="*/ 27813 h 85820"/>
                    <a:gd name="connsiteX261" fmla="*/ 94679 w 147637"/>
                    <a:gd name="connsiteY261" fmla="*/ 26384 h 85820"/>
                    <a:gd name="connsiteX262" fmla="*/ 95155 w 147637"/>
                    <a:gd name="connsiteY262" fmla="*/ 27051 h 85820"/>
                    <a:gd name="connsiteX263" fmla="*/ 93059 w 147637"/>
                    <a:gd name="connsiteY263" fmla="*/ 28480 h 85820"/>
                    <a:gd name="connsiteX264" fmla="*/ 117824 w 147637"/>
                    <a:gd name="connsiteY264" fmla="*/ 27337 h 85820"/>
                    <a:gd name="connsiteX265" fmla="*/ 117348 w 147637"/>
                    <a:gd name="connsiteY265" fmla="*/ 26670 h 85820"/>
                    <a:gd name="connsiteX266" fmla="*/ 119348 w 147637"/>
                    <a:gd name="connsiteY266" fmla="*/ 25146 h 85820"/>
                    <a:gd name="connsiteX267" fmla="*/ 119824 w 147637"/>
                    <a:gd name="connsiteY267" fmla="*/ 25813 h 85820"/>
                    <a:gd name="connsiteX268" fmla="*/ 117824 w 147637"/>
                    <a:gd name="connsiteY268" fmla="*/ 27337 h 85820"/>
                    <a:gd name="connsiteX269" fmla="*/ 97250 w 147637"/>
                    <a:gd name="connsiteY269" fmla="*/ 25622 h 85820"/>
                    <a:gd name="connsiteX270" fmla="*/ 96774 w 147637"/>
                    <a:gd name="connsiteY270" fmla="*/ 24955 h 85820"/>
                    <a:gd name="connsiteX271" fmla="*/ 98870 w 147637"/>
                    <a:gd name="connsiteY271" fmla="*/ 23527 h 85820"/>
                    <a:gd name="connsiteX272" fmla="*/ 99346 w 147637"/>
                    <a:gd name="connsiteY272" fmla="*/ 24194 h 85820"/>
                    <a:gd name="connsiteX273" fmla="*/ 97250 w 147637"/>
                    <a:gd name="connsiteY273" fmla="*/ 25622 h 85820"/>
                    <a:gd name="connsiteX274" fmla="*/ 121825 w 147637"/>
                    <a:gd name="connsiteY274" fmla="*/ 24194 h 85820"/>
                    <a:gd name="connsiteX275" fmla="*/ 121348 w 147637"/>
                    <a:gd name="connsiteY275" fmla="*/ 23527 h 85820"/>
                    <a:gd name="connsiteX276" fmla="*/ 123349 w 147637"/>
                    <a:gd name="connsiteY276" fmla="*/ 22003 h 85820"/>
                    <a:gd name="connsiteX277" fmla="*/ 123825 w 147637"/>
                    <a:gd name="connsiteY277" fmla="*/ 22670 h 85820"/>
                    <a:gd name="connsiteX278" fmla="*/ 121825 w 147637"/>
                    <a:gd name="connsiteY278" fmla="*/ 24194 h 85820"/>
                    <a:gd name="connsiteX279" fmla="*/ 101441 w 147637"/>
                    <a:gd name="connsiteY279" fmla="*/ 22765 h 85820"/>
                    <a:gd name="connsiteX280" fmla="*/ 100965 w 147637"/>
                    <a:gd name="connsiteY280" fmla="*/ 22098 h 85820"/>
                    <a:gd name="connsiteX281" fmla="*/ 103061 w 147637"/>
                    <a:gd name="connsiteY281" fmla="*/ 20669 h 85820"/>
                    <a:gd name="connsiteX282" fmla="*/ 103537 w 147637"/>
                    <a:gd name="connsiteY282" fmla="*/ 21336 h 85820"/>
                    <a:gd name="connsiteX283" fmla="*/ 101441 w 147637"/>
                    <a:gd name="connsiteY283" fmla="*/ 22765 h 85820"/>
                    <a:gd name="connsiteX284" fmla="*/ 125825 w 147637"/>
                    <a:gd name="connsiteY284" fmla="*/ 21146 h 85820"/>
                    <a:gd name="connsiteX285" fmla="*/ 125349 w 147637"/>
                    <a:gd name="connsiteY285" fmla="*/ 20479 h 85820"/>
                    <a:gd name="connsiteX286" fmla="*/ 127349 w 147637"/>
                    <a:gd name="connsiteY286" fmla="*/ 18955 h 85820"/>
                    <a:gd name="connsiteX287" fmla="*/ 127825 w 147637"/>
                    <a:gd name="connsiteY287" fmla="*/ 19621 h 85820"/>
                    <a:gd name="connsiteX288" fmla="*/ 125825 w 147637"/>
                    <a:gd name="connsiteY288" fmla="*/ 21146 h 85820"/>
                    <a:gd name="connsiteX289" fmla="*/ 105632 w 147637"/>
                    <a:gd name="connsiteY289" fmla="*/ 19907 h 85820"/>
                    <a:gd name="connsiteX290" fmla="*/ 105156 w 147637"/>
                    <a:gd name="connsiteY290" fmla="*/ 19240 h 85820"/>
                    <a:gd name="connsiteX291" fmla="*/ 107156 w 147637"/>
                    <a:gd name="connsiteY291" fmla="*/ 17812 h 85820"/>
                    <a:gd name="connsiteX292" fmla="*/ 107632 w 147637"/>
                    <a:gd name="connsiteY292" fmla="*/ 18479 h 85820"/>
                    <a:gd name="connsiteX293" fmla="*/ 105632 w 147637"/>
                    <a:gd name="connsiteY293" fmla="*/ 20003 h 85820"/>
                    <a:gd name="connsiteX294" fmla="*/ 129826 w 147637"/>
                    <a:gd name="connsiteY294" fmla="*/ 18097 h 85820"/>
                    <a:gd name="connsiteX295" fmla="*/ 129349 w 147637"/>
                    <a:gd name="connsiteY295" fmla="*/ 17431 h 85820"/>
                    <a:gd name="connsiteX296" fmla="*/ 131350 w 147637"/>
                    <a:gd name="connsiteY296" fmla="*/ 15907 h 85820"/>
                    <a:gd name="connsiteX297" fmla="*/ 131921 w 147637"/>
                    <a:gd name="connsiteY297" fmla="*/ 16573 h 85820"/>
                    <a:gd name="connsiteX298" fmla="*/ 129921 w 147637"/>
                    <a:gd name="connsiteY298" fmla="*/ 18097 h 85820"/>
                    <a:gd name="connsiteX299" fmla="*/ 109728 w 147637"/>
                    <a:gd name="connsiteY299" fmla="*/ 16954 h 85820"/>
                    <a:gd name="connsiteX300" fmla="*/ 109252 w 147637"/>
                    <a:gd name="connsiteY300" fmla="*/ 16288 h 85820"/>
                    <a:gd name="connsiteX301" fmla="*/ 111252 w 147637"/>
                    <a:gd name="connsiteY301" fmla="*/ 14764 h 85820"/>
                    <a:gd name="connsiteX302" fmla="*/ 111728 w 147637"/>
                    <a:gd name="connsiteY302" fmla="*/ 15430 h 85820"/>
                    <a:gd name="connsiteX303" fmla="*/ 109728 w 147637"/>
                    <a:gd name="connsiteY303" fmla="*/ 16954 h 85820"/>
                    <a:gd name="connsiteX304" fmla="*/ 133826 w 147637"/>
                    <a:gd name="connsiteY304" fmla="*/ 14954 h 85820"/>
                    <a:gd name="connsiteX305" fmla="*/ 133350 w 147637"/>
                    <a:gd name="connsiteY305" fmla="*/ 14288 h 85820"/>
                    <a:gd name="connsiteX306" fmla="*/ 135350 w 147637"/>
                    <a:gd name="connsiteY306" fmla="*/ 12763 h 85820"/>
                    <a:gd name="connsiteX307" fmla="*/ 135922 w 147637"/>
                    <a:gd name="connsiteY307" fmla="*/ 13430 h 85820"/>
                    <a:gd name="connsiteX308" fmla="*/ 133921 w 147637"/>
                    <a:gd name="connsiteY308" fmla="*/ 14954 h 85820"/>
                    <a:gd name="connsiteX309" fmla="*/ 113729 w 147637"/>
                    <a:gd name="connsiteY309" fmla="*/ 13906 h 85820"/>
                    <a:gd name="connsiteX310" fmla="*/ 113252 w 147637"/>
                    <a:gd name="connsiteY310" fmla="*/ 13240 h 85820"/>
                    <a:gd name="connsiteX311" fmla="*/ 115253 w 147637"/>
                    <a:gd name="connsiteY311" fmla="*/ 11716 h 85820"/>
                    <a:gd name="connsiteX312" fmla="*/ 115729 w 147637"/>
                    <a:gd name="connsiteY312" fmla="*/ 12382 h 85820"/>
                    <a:gd name="connsiteX313" fmla="*/ 113729 w 147637"/>
                    <a:gd name="connsiteY313" fmla="*/ 13906 h 85820"/>
                    <a:gd name="connsiteX314" fmla="*/ 137731 w 147637"/>
                    <a:gd name="connsiteY314" fmla="*/ 11906 h 85820"/>
                    <a:gd name="connsiteX315" fmla="*/ 137255 w 147637"/>
                    <a:gd name="connsiteY315" fmla="*/ 11239 h 85820"/>
                    <a:gd name="connsiteX316" fmla="*/ 139255 w 147637"/>
                    <a:gd name="connsiteY316" fmla="*/ 9715 h 85820"/>
                    <a:gd name="connsiteX317" fmla="*/ 139732 w 147637"/>
                    <a:gd name="connsiteY317" fmla="*/ 10382 h 85820"/>
                    <a:gd name="connsiteX318" fmla="*/ 137731 w 147637"/>
                    <a:gd name="connsiteY318" fmla="*/ 11906 h 85820"/>
                    <a:gd name="connsiteX319" fmla="*/ 117634 w 147637"/>
                    <a:gd name="connsiteY319" fmla="*/ 10859 h 85820"/>
                    <a:gd name="connsiteX320" fmla="*/ 117062 w 147637"/>
                    <a:gd name="connsiteY320" fmla="*/ 10192 h 85820"/>
                    <a:gd name="connsiteX321" fmla="*/ 117729 w 147637"/>
                    <a:gd name="connsiteY321" fmla="*/ 9620 h 85820"/>
                    <a:gd name="connsiteX322" fmla="*/ 118967 w 147637"/>
                    <a:gd name="connsiteY322" fmla="*/ 8572 h 85820"/>
                    <a:gd name="connsiteX323" fmla="*/ 119539 w 147637"/>
                    <a:gd name="connsiteY323" fmla="*/ 9239 h 85820"/>
                    <a:gd name="connsiteX324" fmla="*/ 118300 w 147637"/>
                    <a:gd name="connsiteY324" fmla="*/ 10287 h 85820"/>
                    <a:gd name="connsiteX325" fmla="*/ 117634 w 147637"/>
                    <a:gd name="connsiteY325" fmla="*/ 10859 h 85820"/>
                    <a:gd name="connsiteX326" fmla="*/ 141637 w 147637"/>
                    <a:gd name="connsiteY326" fmla="*/ 8858 h 85820"/>
                    <a:gd name="connsiteX327" fmla="*/ 141161 w 147637"/>
                    <a:gd name="connsiteY327" fmla="*/ 8192 h 85820"/>
                    <a:gd name="connsiteX328" fmla="*/ 143161 w 147637"/>
                    <a:gd name="connsiteY328" fmla="*/ 6668 h 85820"/>
                    <a:gd name="connsiteX329" fmla="*/ 143637 w 147637"/>
                    <a:gd name="connsiteY329" fmla="*/ 7334 h 85820"/>
                    <a:gd name="connsiteX330" fmla="*/ 141637 w 147637"/>
                    <a:gd name="connsiteY330" fmla="*/ 8858 h 85820"/>
                    <a:gd name="connsiteX331" fmla="*/ 121539 w 147637"/>
                    <a:gd name="connsiteY331" fmla="*/ 7715 h 85820"/>
                    <a:gd name="connsiteX332" fmla="*/ 121063 w 147637"/>
                    <a:gd name="connsiteY332" fmla="*/ 7048 h 85820"/>
                    <a:gd name="connsiteX333" fmla="*/ 123158 w 147637"/>
                    <a:gd name="connsiteY333" fmla="*/ 5620 h 85820"/>
                    <a:gd name="connsiteX334" fmla="*/ 123635 w 147637"/>
                    <a:gd name="connsiteY334" fmla="*/ 6287 h 85820"/>
                    <a:gd name="connsiteX335" fmla="*/ 121539 w 147637"/>
                    <a:gd name="connsiteY335" fmla="*/ 7715 h 85820"/>
                    <a:gd name="connsiteX336" fmla="*/ 145637 w 147637"/>
                    <a:gd name="connsiteY336" fmla="*/ 5715 h 85820"/>
                    <a:gd name="connsiteX337" fmla="*/ 145161 w 147637"/>
                    <a:gd name="connsiteY337" fmla="*/ 5048 h 85820"/>
                    <a:gd name="connsiteX338" fmla="*/ 147161 w 147637"/>
                    <a:gd name="connsiteY338" fmla="*/ 3524 h 85820"/>
                    <a:gd name="connsiteX339" fmla="*/ 147638 w 147637"/>
                    <a:gd name="connsiteY339" fmla="*/ 4191 h 85820"/>
                    <a:gd name="connsiteX340" fmla="*/ 145637 w 147637"/>
                    <a:gd name="connsiteY340" fmla="*/ 5715 h 85820"/>
                    <a:gd name="connsiteX341" fmla="*/ 125730 w 147637"/>
                    <a:gd name="connsiteY341" fmla="*/ 4953 h 85820"/>
                    <a:gd name="connsiteX342" fmla="*/ 125349 w 147637"/>
                    <a:gd name="connsiteY342" fmla="*/ 4191 h 85820"/>
                    <a:gd name="connsiteX343" fmla="*/ 127540 w 147637"/>
                    <a:gd name="connsiteY343" fmla="*/ 2953 h 85820"/>
                    <a:gd name="connsiteX344" fmla="*/ 127921 w 147637"/>
                    <a:gd name="connsiteY344" fmla="*/ 3715 h 85820"/>
                    <a:gd name="connsiteX345" fmla="*/ 125730 w 147637"/>
                    <a:gd name="connsiteY345" fmla="*/ 4953 h 85820"/>
                    <a:gd name="connsiteX346" fmla="*/ 146304 w 147637"/>
                    <a:gd name="connsiteY346" fmla="*/ 3334 h 85820"/>
                    <a:gd name="connsiteX347" fmla="*/ 144304 w 147637"/>
                    <a:gd name="connsiteY347" fmla="*/ 2000 h 85820"/>
                    <a:gd name="connsiteX348" fmla="*/ 144685 w 147637"/>
                    <a:gd name="connsiteY348" fmla="*/ 1238 h 85820"/>
                    <a:gd name="connsiteX349" fmla="*/ 146875 w 147637"/>
                    <a:gd name="connsiteY349" fmla="*/ 2762 h 85820"/>
                    <a:gd name="connsiteX350" fmla="*/ 146304 w 147637"/>
                    <a:gd name="connsiteY350" fmla="*/ 3334 h 85820"/>
                    <a:gd name="connsiteX351" fmla="*/ 130112 w 147637"/>
                    <a:gd name="connsiteY351" fmla="*/ 2762 h 85820"/>
                    <a:gd name="connsiteX352" fmla="*/ 129730 w 147637"/>
                    <a:gd name="connsiteY352" fmla="*/ 2000 h 85820"/>
                    <a:gd name="connsiteX353" fmla="*/ 132112 w 147637"/>
                    <a:gd name="connsiteY353" fmla="*/ 1048 h 85820"/>
                    <a:gd name="connsiteX354" fmla="*/ 132397 w 147637"/>
                    <a:gd name="connsiteY354" fmla="*/ 1810 h 85820"/>
                    <a:gd name="connsiteX355" fmla="*/ 130112 w 147637"/>
                    <a:gd name="connsiteY355" fmla="*/ 2667 h 85820"/>
                    <a:gd name="connsiteX356" fmla="*/ 134779 w 147637"/>
                    <a:gd name="connsiteY356" fmla="*/ 1238 h 85820"/>
                    <a:gd name="connsiteX357" fmla="*/ 134588 w 147637"/>
                    <a:gd name="connsiteY357" fmla="*/ 381 h 85820"/>
                    <a:gd name="connsiteX358" fmla="*/ 137160 w 147637"/>
                    <a:gd name="connsiteY358" fmla="*/ 0 h 85820"/>
                    <a:gd name="connsiteX359" fmla="*/ 137160 w 147637"/>
                    <a:gd name="connsiteY359" fmla="*/ 857 h 85820"/>
                    <a:gd name="connsiteX360" fmla="*/ 134779 w 147637"/>
                    <a:gd name="connsiteY360" fmla="*/ 1238 h 85820"/>
                    <a:gd name="connsiteX361" fmla="*/ 142018 w 147637"/>
                    <a:gd name="connsiteY361" fmla="*/ 1238 h 85820"/>
                    <a:gd name="connsiteX362" fmla="*/ 139637 w 147637"/>
                    <a:gd name="connsiteY362" fmla="*/ 857 h 85820"/>
                    <a:gd name="connsiteX363" fmla="*/ 139637 w 147637"/>
                    <a:gd name="connsiteY363" fmla="*/ 0 h 85820"/>
                    <a:gd name="connsiteX364" fmla="*/ 142208 w 147637"/>
                    <a:gd name="connsiteY364" fmla="*/ 381 h 85820"/>
                    <a:gd name="connsiteX365" fmla="*/ 142018 w 147637"/>
                    <a:gd name="connsiteY365" fmla="*/ 1143 h 85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147637" h="85820">
                      <a:moveTo>
                        <a:pt x="5620" y="85820"/>
                      </a:moveTo>
                      <a:cubicBezTo>
                        <a:pt x="5620" y="85820"/>
                        <a:pt x="5048" y="85820"/>
                        <a:pt x="4763" y="85820"/>
                      </a:cubicBezTo>
                      <a:lnTo>
                        <a:pt x="4763" y="84963"/>
                      </a:lnTo>
                      <a:lnTo>
                        <a:pt x="5620" y="84963"/>
                      </a:lnTo>
                      <a:cubicBezTo>
                        <a:pt x="6191" y="84963"/>
                        <a:pt x="6763" y="84963"/>
                        <a:pt x="7239" y="84963"/>
                      </a:cubicBezTo>
                      <a:lnTo>
                        <a:pt x="7239" y="85820"/>
                      </a:lnTo>
                      <a:cubicBezTo>
                        <a:pt x="6668" y="85820"/>
                        <a:pt x="6191" y="85820"/>
                        <a:pt x="5620" y="85820"/>
                      </a:cubicBezTo>
                      <a:close/>
                      <a:moveTo>
                        <a:pt x="2191" y="85725"/>
                      </a:moveTo>
                      <a:cubicBezTo>
                        <a:pt x="1619" y="85725"/>
                        <a:pt x="1048" y="85630"/>
                        <a:pt x="381" y="85535"/>
                      </a:cubicBezTo>
                      <a:lnTo>
                        <a:pt x="0" y="85535"/>
                      </a:lnTo>
                      <a:cubicBezTo>
                        <a:pt x="0" y="85535"/>
                        <a:pt x="0" y="85058"/>
                        <a:pt x="0" y="85058"/>
                      </a:cubicBezTo>
                      <a:cubicBezTo>
                        <a:pt x="0" y="84868"/>
                        <a:pt x="0" y="84582"/>
                        <a:pt x="95" y="84296"/>
                      </a:cubicBezTo>
                      <a:lnTo>
                        <a:pt x="953" y="84296"/>
                      </a:lnTo>
                      <a:cubicBezTo>
                        <a:pt x="953" y="84296"/>
                        <a:pt x="953" y="84677"/>
                        <a:pt x="953" y="84772"/>
                      </a:cubicBezTo>
                      <a:cubicBezTo>
                        <a:pt x="1333" y="84772"/>
                        <a:pt x="1810" y="84772"/>
                        <a:pt x="2286" y="84868"/>
                      </a:cubicBezTo>
                      <a:lnTo>
                        <a:pt x="2286" y="85725"/>
                      </a:lnTo>
                      <a:close/>
                      <a:moveTo>
                        <a:pt x="9811" y="85725"/>
                      </a:moveTo>
                      <a:lnTo>
                        <a:pt x="9811" y="84868"/>
                      </a:lnTo>
                      <a:cubicBezTo>
                        <a:pt x="10573" y="84868"/>
                        <a:pt x="11430" y="84677"/>
                        <a:pt x="12192" y="84582"/>
                      </a:cubicBezTo>
                      <a:lnTo>
                        <a:pt x="12192" y="85439"/>
                      </a:lnTo>
                      <a:cubicBezTo>
                        <a:pt x="11430" y="85535"/>
                        <a:pt x="10573" y="85630"/>
                        <a:pt x="9811" y="85725"/>
                      </a:cubicBezTo>
                      <a:close/>
                      <a:moveTo>
                        <a:pt x="14859" y="85154"/>
                      </a:moveTo>
                      <a:lnTo>
                        <a:pt x="14859" y="84296"/>
                      </a:lnTo>
                      <a:cubicBezTo>
                        <a:pt x="15526" y="84201"/>
                        <a:pt x="16383" y="84011"/>
                        <a:pt x="17240" y="83915"/>
                      </a:cubicBezTo>
                      <a:lnTo>
                        <a:pt x="17240" y="84772"/>
                      </a:lnTo>
                      <a:cubicBezTo>
                        <a:pt x="16573" y="84963"/>
                        <a:pt x="15716" y="85058"/>
                        <a:pt x="14859" y="85154"/>
                      </a:cubicBezTo>
                      <a:close/>
                      <a:moveTo>
                        <a:pt x="19812" y="84296"/>
                      </a:moveTo>
                      <a:lnTo>
                        <a:pt x="19621" y="83439"/>
                      </a:lnTo>
                      <a:cubicBezTo>
                        <a:pt x="20383" y="83248"/>
                        <a:pt x="21241" y="83058"/>
                        <a:pt x="22098" y="82868"/>
                      </a:cubicBezTo>
                      <a:lnTo>
                        <a:pt x="22288" y="83725"/>
                      </a:lnTo>
                      <a:cubicBezTo>
                        <a:pt x="21431" y="83915"/>
                        <a:pt x="20669" y="84106"/>
                        <a:pt x="19812" y="84296"/>
                      </a:cubicBezTo>
                      <a:close/>
                      <a:moveTo>
                        <a:pt x="24765" y="83153"/>
                      </a:moveTo>
                      <a:lnTo>
                        <a:pt x="24574" y="82391"/>
                      </a:lnTo>
                      <a:cubicBezTo>
                        <a:pt x="25337" y="82201"/>
                        <a:pt x="26194" y="81915"/>
                        <a:pt x="26956" y="81725"/>
                      </a:cubicBezTo>
                      <a:lnTo>
                        <a:pt x="27146" y="82487"/>
                      </a:lnTo>
                      <a:cubicBezTo>
                        <a:pt x="26384" y="82677"/>
                        <a:pt x="25527" y="82868"/>
                        <a:pt x="24670" y="83153"/>
                      </a:cubicBezTo>
                      <a:close/>
                      <a:moveTo>
                        <a:pt x="1524" y="82105"/>
                      </a:moveTo>
                      <a:lnTo>
                        <a:pt x="762" y="81915"/>
                      </a:lnTo>
                      <a:cubicBezTo>
                        <a:pt x="953" y="81153"/>
                        <a:pt x="1143" y="80296"/>
                        <a:pt x="1333" y="79438"/>
                      </a:cubicBezTo>
                      <a:lnTo>
                        <a:pt x="2096" y="79629"/>
                      </a:lnTo>
                      <a:cubicBezTo>
                        <a:pt x="1905" y="80486"/>
                        <a:pt x="1714" y="81248"/>
                        <a:pt x="1524" y="82010"/>
                      </a:cubicBezTo>
                      <a:close/>
                      <a:moveTo>
                        <a:pt x="29623" y="81820"/>
                      </a:moveTo>
                      <a:lnTo>
                        <a:pt x="29337" y="80963"/>
                      </a:lnTo>
                      <a:cubicBezTo>
                        <a:pt x="30194" y="80677"/>
                        <a:pt x="30956" y="80486"/>
                        <a:pt x="31718" y="80201"/>
                      </a:cubicBezTo>
                      <a:lnTo>
                        <a:pt x="32004" y="80963"/>
                      </a:lnTo>
                      <a:cubicBezTo>
                        <a:pt x="31242" y="81248"/>
                        <a:pt x="30385" y="81439"/>
                        <a:pt x="29623" y="81725"/>
                      </a:cubicBezTo>
                      <a:close/>
                      <a:moveTo>
                        <a:pt x="34385" y="80296"/>
                      </a:moveTo>
                      <a:lnTo>
                        <a:pt x="34099" y="79534"/>
                      </a:lnTo>
                      <a:cubicBezTo>
                        <a:pt x="34957" y="79248"/>
                        <a:pt x="35719" y="78962"/>
                        <a:pt x="36481" y="78772"/>
                      </a:cubicBezTo>
                      <a:lnTo>
                        <a:pt x="36766" y="79534"/>
                      </a:lnTo>
                      <a:cubicBezTo>
                        <a:pt x="36004" y="79820"/>
                        <a:pt x="35243" y="80105"/>
                        <a:pt x="34385" y="80391"/>
                      </a:cubicBezTo>
                      <a:close/>
                      <a:moveTo>
                        <a:pt x="39148" y="78581"/>
                      </a:moveTo>
                      <a:lnTo>
                        <a:pt x="38862" y="77819"/>
                      </a:lnTo>
                      <a:cubicBezTo>
                        <a:pt x="39719" y="77438"/>
                        <a:pt x="40481" y="77153"/>
                        <a:pt x="41243" y="76867"/>
                      </a:cubicBezTo>
                      <a:lnTo>
                        <a:pt x="41529" y="77629"/>
                      </a:lnTo>
                      <a:cubicBezTo>
                        <a:pt x="40767" y="77914"/>
                        <a:pt x="40005" y="78200"/>
                        <a:pt x="39148" y="78486"/>
                      </a:cubicBezTo>
                      <a:close/>
                      <a:moveTo>
                        <a:pt x="2762" y="77248"/>
                      </a:moveTo>
                      <a:lnTo>
                        <a:pt x="2000" y="77057"/>
                      </a:lnTo>
                      <a:cubicBezTo>
                        <a:pt x="2191" y="76200"/>
                        <a:pt x="2477" y="75343"/>
                        <a:pt x="2667" y="74581"/>
                      </a:cubicBezTo>
                      <a:lnTo>
                        <a:pt x="3429" y="74771"/>
                      </a:lnTo>
                      <a:cubicBezTo>
                        <a:pt x="3238" y="75533"/>
                        <a:pt x="3048" y="76295"/>
                        <a:pt x="2762" y="77153"/>
                      </a:cubicBezTo>
                      <a:close/>
                      <a:moveTo>
                        <a:pt x="43910" y="76676"/>
                      </a:moveTo>
                      <a:lnTo>
                        <a:pt x="43529" y="75914"/>
                      </a:lnTo>
                      <a:cubicBezTo>
                        <a:pt x="44101" y="75629"/>
                        <a:pt x="44482" y="75533"/>
                        <a:pt x="44672" y="75438"/>
                      </a:cubicBezTo>
                      <a:lnTo>
                        <a:pt x="45053" y="74581"/>
                      </a:lnTo>
                      <a:lnTo>
                        <a:pt x="45815" y="74962"/>
                      </a:lnTo>
                      <a:lnTo>
                        <a:pt x="45339" y="76105"/>
                      </a:lnTo>
                      <a:lnTo>
                        <a:pt x="45148" y="76105"/>
                      </a:lnTo>
                      <a:cubicBezTo>
                        <a:pt x="45148" y="76105"/>
                        <a:pt x="44672" y="76390"/>
                        <a:pt x="43815" y="76771"/>
                      </a:cubicBezTo>
                      <a:close/>
                      <a:moveTo>
                        <a:pt x="5715" y="72866"/>
                      </a:moveTo>
                      <a:cubicBezTo>
                        <a:pt x="4763" y="72866"/>
                        <a:pt x="4096" y="72866"/>
                        <a:pt x="3810" y="72771"/>
                      </a:cubicBezTo>
                      <a:lnTo>
                        <a:pt x="3810" y="71914"/>
                      </a:lnTo>
                      <a:cubicBezTo>
                        <a:pt x="3810" y="71914"/>
                        <a:pt x="5048" y="72009"/>
                        <a:pt x="6382" y="71914"/>
                      </a:cubicBezTo>
                      <a:lnTo>
                        <a:pt x="6382" y="72771"/>
                      </a:lnTo>
                      <a:cubicBezTo>
                        <a:pt x="6382" y="72771"/>
                        <a:pt x="5905" y="72771"/>
                        <a:pt x="5715" y="72771"/>
                      </a:cubicBezTo>
                      <a:close/>
                      <a:moveTo>
                        <a:pt x="8954" y="72676"/>
                      </a:moveTo>
                      <a:lnTo>
                        <a:pt x="8954" y="71819"/>
                      </a:lnTo>
                      <a:cubicBezTo>
                        <a:pt x="9620" y="71819"/>
                        <a:pt x="10478" y="71628"/>
                        <a:pt x="11335" y="71533"/>
                      </a:cubicBezTo>
                      <a:lnTo>
                        <a:pt x="11335" y="72390"/>
                      </a:lnTo>
                      <a:cubicBezTo>
                        <a:pt x="10573" y="72485"/>
                        <a:pt x="9715" y="72676"/>
                        <a:pt x="8954" y="72676"/>
                      </a:cubicBezTo>
                      <a:close/>
                      <a:moveTo>
                        <a:pt x="46958" y="72580"/>
                      </a:moveTo>
                      <a:lnTo>
                        <a:pt x="46196" y="72200"/>
                      </a:lnTo>
                      <a:lnTo>
                        <a:pt x="47244" y="69913"/>
                      </a:lnTo>
                      <a:lnTo>
                        <a:pt x="48006" y="70295"/>
                      </a:lnTo>
                      <a:lnTo>
                        <a:pt x="46958" y="72580"/>
                      </a:lnTo>
                      <a:close/>
                      <a:moveTo>
                        <a:pt x="14002" y="71914"/>
                      </a:moveTo>
                      <a:lnTo>
                        <a:pt x="13811" y="71056"/>
                      </a:lnTo>
                      <a:cubicBezTo>
                        <a:pt x="14573" y="70866"/>
                        <a:pt x="15430" y="70676"/>
                        <a:pt x="16193" y="70485"/>
                      </a:cubicBezTo>
                      <a:lnTo>
                        <a:pt x="16383" y="71247"/>
                      </a:lnTo>
                      <a:cubicBezTo>
                        <a:pt x="15526" y="71438"/>
                        <a:pt x="14669" y="71628"/>
                        <a:pt x="13906" y="71819"/>
                      </a:cubicBezTo>
                      <a:close/>
                      <a:moveTo>
                        <a:pt x="18860" y="70676"/>
                      </a:moveTo>
                      <a:lnTo>
                        <a:pt x="18574" y="69818"/>
                      </a:lnTo>
                      <a:cubicBezTo>
                        <a:pt x="19336" y="69628"/>
                        <a:pt x="20098" y="69342"/>
                        <a:pt x="20955" y="69056"/>
                      </a:cubicBezTo>
                      <a:lnTo>
                        <a:pt x="21241" y="69818"/>
                      </a:lnTo>
                      <a:cubicBezTo>
                        <a:pt x="20383" y="70104"/>
                        <a:pt x="19621" y="70390"/>
                        <a:pt x="18860" y="70580"/>
                      </a:cubicBezTo>
                      <a:close/>
                      <a:moveTo>
                        <a:pt x="49816" y="69056"/>
                      </a:moveTo>
                      <a:lnTo>
                        <a:pt x="49435" y="68389"/>
                      </a:lnTo>
                      <a:lnTo>
                        <a:pt x="51530" y="67056"/>
                      </a:lnTo>
                      <a:lnTo>
                        <a:pt x="52006" y="67723"/>
                      </a:lnTo>
                      <a:lnTo>
                        <a:pt x="49816" y="69056"/>
                      </a:lnTo>
                      <a:close/>
                      <a:moveTo>
                        <a:pt x="23622" y="69056"/>
                      </a:moveTo>
                      <a:lnTo>
                        <a:pt x="23336" y="68294"/>
                      </a:lnTo>
                      <a:cubicBezTo>
                        <a:pt x="24098" y="68009"/>
                        <a:pt x="24860" y="67723"/>
                        <a:pt x="25718" y="67437"/>
                      </a:cubicBezTo>
                      <a:lnTo>
                        <a:pt x="26003" y="68199"/>
                      </a:lnTo>
                      <a:cubicBezTo>
                        <a:pt x="25241" y="68485"/>
                        <a:pt x="24384" y="68866"/>
                        <a:pt x="23622" y="69056"/>
                      </a:cubicBezTo>
                      <a:close/>
                      <a:moveTo>
                        <a:pt x="28289" y="67151"/>
                      </a:moveTo>
                      <a:lnTo>
                        <a:pt x="27908" y="66389"/>
                      </a:lnTo>
                      <a:cubicBezTo>
                        <a:pt x="28670" y="66104"/>
                        <a:pt x="29432" y="65722"/>
                        <a:pt x="30194" y="65342"/>
                      </a:cubicBezTo>
                      <a:lnTo>
                        <a:pt x="30575" y="66104"/>
                      </a:lnTo>
                      <a:cubicBezTo>
                        <a:pt x="29813" y="66485"/>
                        <a:pt x="29051" y="66770"/>
                        <a:pt x="28289" y="67151"/>
                      </a:cubicBezTo>
                      <a:close/>
                      <a:moveTo>
                        <a:pt x="54102" y="66389"/>
                      </a:moveTo>
                      <a:lnTo>
                        <a:pt x="53626" y="65722"/>
                      </a:lnTo>
                      <a:lnTo>
                        <a:pt x="55721" y="64389"/>
                      </a:lnTo>
                      <a:lnTo>
                        <a:pt x="56197" y="65151"/>
                      </a:lnTo>
                      <a:lnTo>
                        <a:pt x="54102" y="66485"/>
                      </a:lnTo>
                      <a:close/>
                      <a:moveTo>
                        <a:pt x="32861" y="65056"/>
                      </a:moveTo>
                      <a:lnTo>
                        <a:pt x="32480" y="64294"/>
                      </a:lnTo>
                      <a:cubicBezTo>
                        <a:pt x="33242" y="63913"/>
                        <a:pt x="34004" y="63532"/>
                        <a:pt x="34766" y="63151"/>
                      </a:cubicBezTo>
                      <a:lnTo>
                        <a:pt x="35147" y="63913"/>
                      </a:lnTo>
                      <a:cubicBezTo>
                        <a:pt x="34385" y="64294"/>
                        <a:pt x="33623" y="64675"/>
                        <a:pt x="32861" y="65056"/>
                      </a:cubicBezTo>
                      <a:close/>
                      <a:moveTo>
                        <a:pt x="58293" y="63722"/>
                      </a:moveTo>
                      <a:lnTo>
                        <a:pt x="57817" y="62960"/>
                      </a:lnTo>
                      <a:lnTo>
                        <a:pt x="59912" y="61627"/>
                      </a:lnTo>
                      <a:lnTo>
                        <a:pt x="60388" y="62294"/>
                      </a:lnTo>
                      <a:lnTo>
                        <a:pt x="58293" y="63627"/>
                      </a:lnTo>
                      <a:close/>
                      <a:moveTo>
                        <a:pt x="37243" y="62675"/>
                      </a:moveTo>
                      <a:lnTo>
                        <a:pt x="36862" y="61913"/>
                      </a:lnTo>
                      <a:cubicBezTo>
                        <a:pt x="37529" y="61531"/>
                        <a:pt x="38100" y="61246"/>
                        <a:pt x="38767" y="60865"/>
                      </a:cubicBezTo>
                      <a:lnTo>
                        <a:pt x="39053" y="60674"/>
                      </a:lnTo>
                      <a:lnTo>
                        <a:pt x="39433" y="61436"/>
                      </a:lnTo>
                      <a:lnTo>
                        <a:pt x="39148" y="61627"/>
                      </a:lnTo>
                      <a:cubicBezTo>
                        <a:pt x="38481" y="62008"/>
                        <a:pt x="37910" y="62389"/>
                        <a:pt x="37243" y="62675"/>
                      </a:cubicBezTo>
                      <a:close/>
                      <a:moveTo>
                        <a:pt x="62484" y="61055"/>
                      </a:moveTo>
                      <a:lnTo>
                        <a:pt x="62008" y="60388"/>
                      </a:lnTo>
                      <a:lnTo>
                        <a:pt x="64103" y="59055"/>
                      </a:lnTo>
                      <a:lnTo>
                        <a:pt x="64579" y="59722"/>
                      </a:lnTo>
                      <a:lnTo>
                        <a:pt x="62484" y="61055"/>
                      </a:lnTo>
                      <a:close/>
                      <a:moveTo>
                        <a:pt x="41624" y="60198"/>
                      </a:moveTo>
                      <a:lnTo>
                        <a:pt x="41243" y="59436"/>
                      </a:lnTo>
                      <a:cubicBezTo>
                        <a:pt x="42005" y="59055"/>
                        <a:pt x="42672" y="58579"/>
                        <a:pt x="43434" y="58198"/>
                      </a:cubicBezTo>
                      <a:lnTo>
                        <a:pt x="43815" y="58960"/>
                      </a:lnTo>
                      <a:cubicBezTo>
                        <a:pt x="43053" y="59341"/>
                        <a:pt x="42291" y="59817"/>
                        <a:pt x="41624" y="60198"/>
                      </a:cubicBezTo>
                      <a:close/>
                      <a:moveTo>
                        <a:pt x="66770" y="58388"/>
                      </a:moveTo>
                      <a:lnTo>
                        <a:pt x="66294" y="57626"/>
                      </a:lnTo>
                      <a:lnTo>
                        <a:pt x="68389" y="56293"/>
                      </a:lnTo>
                      <a:lnTo>
                        <a:pt x="68866" y="57055"/>
                      </a:lnTo>
                      <a:lnTo>
                        <a:pt x="66770" y="58388"/>
                      </a:lnTo>
                      <a:close/>
                      <a:moveTo>
                        <a:pt x="46006" y="57721"/>
                      </a:moveTo>
                      <a:lnTo>
                        <a:pt x="45625" y="56960"/>
                      </a:lnTo>
                      <a:lnTo>
                        <a:pt x="47815" y="55721"/>
                      </a:lnTo>
                      <a:lnTo>
                        <a:pt x="48196" y="56483"/>
                      </a:lnTo>
                      <a:lnTo>
                        <a:pt x="46006" y="57721"/>
                      </a:lnTo>
                      <a:close/>
                      <a:moveTo>
                        <a:pt x="71056" y="55721"/>
                      </a:moveTo>
                      <a:lnTo>
                        <a:pt x="70675" y="54959"/>
                      </a:lnTo>
                      <a:lnTo>
                        <a:pt x="72771" y="53626"/>
                      </a:lnTo>
                      <a:lnTo>
                        <a:pt x="73247" y="54293"/>
                      </a:lnTo>
                      <a:lnTo>
                        <a:pt x="71152" y="55626"/>
                      </a:lnTo>
                      <a:close/>
                      <a:moveTo>
                        <a:pt x="50387" y="55150"/>
                      </a:moveTo>
                      <a:lnTo>
                        <a:pt x="50006" y="54388"/>
                      </a:lnTo>
                      <a:cubicBezTo>
                        <a:pt x="50768" y="54007"/>
                        <a:pt x="51435" y="53530"/>
                        <a:pt x="52197" y="53150"/>
                      </a:cubicBezTo>
                      <a:lnTo>
                        <a:pt x="52578" y="53912"/>
                      </a:lnTo>
                      <a:cubicBezTo>
                        <a:pt x="51816" y="54388"/>
                        <a:pt x="51149" y="54769"/>
                        <a:pt x="50387" y="55150"/>
                      </a:cubicBezTo>
                      <a:close/>
                      <a:moveTo>
                        <a:pt x="75343" y="53054"/>
                      </a:moveTo>
                      <a:lnTo>
                        <a:pt x="74866" y="52388"/>
                      </a:lnTo>
                      <a:lnTo>
                        <a:pt x="77057" y="51054"/>
                      </a:lnTo>
                      <a:lnTo>
                        <a:pt x="77533" y="51721"/>
                      </a:lnTo>
                      <a:lnTo>
                        <a:pt x="75438" y="53054"/>
                      </a:lnTo>
                      <a:close/>
                      <a:moveTo>
                        <a:pt x="54769" y="52578"/>
                      </a:moveTo>
                      <a:lnTo>
                        <a:pt x="54388" y="51816"/>
                      </a:lnTo>
                      <a:lnTo>
                        <a:pt x="56579" y="50578"/>
                      </a:lnTo>
                      <a:lnTo>
                        <a:pt x="56960" y="51340"/>
                      </a:lnTo>
                      <a:lnTo>
                        <a:pt x="54769" y="52578"/>
                      </a:lnTo>
                      <a:close/>
                      <a:moveTo>
                        <a:pt x="79629" y="50387"/>
                      </a:moveTo>
                      <a:lnTo>
                        <a:pt x="79153" y="49721"/>
                      </a:lnTo>
                      <a:lnTo>
                        <a:pt x="81248" y="48387"/>
                      </a:lnTo>
                      <a:lnTo>
                        <a:pt x="81724" y="49149"/>
                      </a:lnTo>
                      <a:lnTo>
                        <a:pt x="79534" y="50482"/>
                      </a:lnTo>
                      <a:close/>
                      <a:moveTo>
                        <a:pt x="59055" y="50006"/>
                      </a:moveTo>
                      <a:lnTo>
                        <a:pt x="58579" y="49244"/>
                      </a:lnTo>
                      <a:cubicBezTo>
                        <a:pt x="59246" y="48863"/>
                        <a:pt x="60007" y="48387"/>
                        <a:pt x="60770" y="48006"/>
                      </a:cubicBezTo>
                      <a:lnTo>
                        <a:pt x="61246" y="48673"/>
                      </a:lnTo>
                      <a:cubicBezTo>
                        <a:pt x="60484" y="49149"/>
                        <a:pt x="59817" y="49530"/>
                        <a:pt x="59055" y="50006"/>
                      </a:cubicBezTo>
                      <a:close/>
                      <a:moveTo>
                        <a:pt x="83915" y="47720"/>
                      </a:moveTo>
                      <a:lnTo>
                        <a:pt x="83439" y="46958"/>
                      </a:lnTo>
                      <a:lnTo>
                        <a:pt x="85535" y="45625"/>
                      </a:lnTo>
                      <a:lnTo>
                        <a:pt x="86011" y="46387"/>
                      </a:lnTo>
                      <a:lnTo>
                        <a:pt x="83915" y="47720"/>
                      </a:lnTo>
                      <a:close/>
                      <a:moveTo>
                        <a:pt x="63341" y="47435"/>
                      </a:moveTo>
                      <a:lnTo>
                        <a:pt x="62960" y="46768"/>
                      </a:lnTo>
                      <a:lnTo>
                        <a:pt x="65056" y="45434"/>
                      </a:lnTo>
                      <a:lnTo>
                        <a:pt x="65532" y="46196"/>
                      </a:lnTo>
                      <a:lnTo>
                        <a:pt x="63341" y="47530"/>
                      </a:lnTo>
                      <a:close/>
                      <a:moveTo>
                        <a:pt x="88106" y="45053"/>
                      </a:moveTo>
                      <a:lnTo>
                        <a:pt x="87630" y="44387"/>
                      </a:lnTo>
                      <a:lnTo>
                        <a:pt x="89725" y="43053"/>
                      </a:lnTo>
                      <a:lnTo>
                        <a:pt x="90202" y="43720"/>
                      </a:lnTo>
                      <a:lnTo>
                        <a:pt x="88106" y="45053"/>
                      </a:lnTo>
                      <a:close/>
                      <a:moveTo>
                        <a:pt x="67628" y="44768"/>
                      </a:moveTo>
                      <a:lnTo>
                        <a:pt x="67246" y="44005"/>
                      </a:lnTo>
                      <a:lnTo>
                        <a:pt x="69342" y="42672"/>
                      </a:lnTo>
                      <a:lnTo>
                        <a:pt x="69818" y="43434"/>
                      </a:lnTo>
                      <a:lnTo>
                        <a:pt x="67628" y="44768"/>
                      </a:lnTo>
                      <a:close/>
                      <a:moveTo>
                        <a:pt x="92488" y="43053"/>
                      </a:moveTo>
                      <a:lnTo>
                        <a:pt x="92297" y="42291"/>
                      </a:lnTo>
                      <a:lnTo>
                        <a:pt x="94774" y="41815"/>
                      </a:lnTo>
                      <a:lnTo>
                        <a:pt x="94964" y="42672"/>
                      </a:lnTo>
                      <a:lnTo>
                        <a:pt x="92488" y="43148"/>
                      </a:lnTo>
                      <a:close/>
                      <a:moveTo>
                        <a:pt x="71914" y="42101"/>
                      </a:moveTo>
                      <a:lnTo>
                        <a:pt x="71438" y="41338"/>
                      </a:lnTo>
                      <a:lnTo>
                        <a:pt x="73533" y="40005"/>
                      </a:lnTo>
                      <a:lnTo>
                        <a:pt x="74009" y="40767"/>
                      </a:lnTo>
                      <a:lnTo>
                        <a:pt x="71914" y="42101"/>
                      </a:lnTo>
                      <a:close/>
                      <a:moveTo>
                        <a:pt x="97441" y="42101"/>
                      </a:moveTo>
                      <a:lnTo>
                        <a:pt x="97250" y="41338"/>
                      </a:lnTo>
                      <a:lnTo>
                        <a:pt x="99060" y="40957"/>
                      </a:lnTo>
                      <a:lnTo>
                        <a:pt x="99441" y="40672"/>
                      </a:lnTo>
                      <a:lnTo>
                        <a:pt x="99917" y="41338"/>
                      </a:lnTo>
                      <a:lnTo>
                        <a:pt x="99441" y="41720"/>
                      </a:lnTo>
                      <a:lnTo>
                        <a:pt x="97441" y="42101"/>
                      </a:lnTo>
                      <a:close/>
                      <a:moveTo>
                        <a:pt x="101918" y="39719"/>
                      </a:moveTo>
                      <a:lnTo>
                        <a:pt x="101441" y="39053"/>
                      </a:lnTo>
                      <a:lnTo>
                        <a:pt x="103441" y="37529"/>
                      </a:lnTo>
                      <a:lnTo>
                        <a:pt x="103918" y="38195"/>
                      </a:lnTo>
                      <a:lnTo>
                        <a:pt x="101918" y="39719"/>
                      </a:lnTo>
                      <a:close/>
                      <a:moveTo>
                        <a:pt x="76105" y="39434"/>
                      </a:moveTo>
                      <a:lnTo>
                        <a:pt x="75629" y="38767"/>
                      </a:lnTo>
                      <a:lnTo>
                        <a:pt x="77724" y="37433"/>
                      </a:lnTo>
                      <a:lnTo>
                        <a:pt x="78200" y="38195"/>
                      </a:lnTo>
                      <a:lnTo>
                        <a:pt x="76105" y="39529"/>
                      </a:lnTo>
                      <a:close/>
                      <a:moveTo>
                        <a:pt x="80391" y="36767"/>
                      </a:moveTo>
                      <a:lnTo>
                        <a:pt x="79915" y="36004"/>
                      </a:lnTo>
                      <a:lnTo>
                        <a:pt x="82010" y="34671"/>
                      </a:lnTo>
                      <a:lnTo>
                        <a:pt x="82487" y="35338"/>
                      </a:lnTo>
                      <a:lnTo>
                        <a:pt x="80391" y="36671"/>
                      </a:lnTo>
                      <a:close/>
                      <a:moveTo>
                        <a:pt x="105918" y="36671"/>
                      </a:moveTo>
                      <a:lnTo>
                        <a:pt x="105442" y="36004"/>
                      </a:lnTo>
                      <a:lnTo>
                        <a:pt x="107442" y="34480"/>
                      </a:lnTo>
                      <a:lnTo>
                        <a:pt x="107918" y="35147"/>
                      </a:lnTo>
                      <a:lnTo>
                        <a:pt x="105918" y="36671"/>
                      </a:lnTo>
                      <a:close/>
                      <a:moveTo>
                        <a:pt x="84677" y="34100"/>
                      </a:moveTo>
                      <a:lnTo>
                        <a:pt x="84201" y="33433"/>
                      </a:lnTo>
                      <a:lnTo>
                        <a:pt x="86296" y="32099"/>
                      </a:lnTo>
                      <a:lnTo>
                        <a:pt x="86773" y="32766"/>
                      </a:lnTo>
                      <a:lnTo>
                        <a:pt x="84677" y="34100"/>
                      </a:lnTo>
                      <a:close/>
                      <a:moveTo>
                        <a:pt x="109919" y="33623"/>
                      </a:moveTo>
                      <a:lnTo>
                        <a:pt x="109442" y="32956"/>
                      </a:lnTo>
                      <a:lnTo>
                        <a:pt x="111443" y="31432"/>
                      </a:lnTo>
                      <a:lnTo>
                        <a:pt x="111919" y="32099"/>
                      </a:lnTo>
                      <a:lnTo>
                        <a:pt x="109919" y="33623"/>
                      </a:lnTo>
                      <a:close/>
                      <a:moveTo>
                        <a:pt x="88868" y="31337"/>
                      </a:moveTo>
                      <a:lnTo>
                        <a:pt x="88392" y="30671"/>
                      </a:lnTo>
                      <a:cubicBezTo>
                        <a:pt x="89059" y="30194"/>
                        <a:pt x="89821" y="29718"/>
                        <a:pt x="90488" y="29242"/>
                      </a:cubicBezTo>
                      <a:lnTo>
                        <a:pt x="90964" y="29909"/>
                      </a:lnTo>
                      <a:cubicBezTo>
                        <a:pt x="90297" y="30385"/>
                        <a:pt x="89535" y="30861"/>
                        <a:pt x="88868" y="31337"/>
                      </a:cubicBezTo>
                      <a:close/>
                      <a:moveTo>
                        <a:pt x="113824" y="30480"/>
                      </a:moveTo>
                      <a:lnTo>
                        <a:pt x="113347" y="29813"/>
                      </a:lnTo>
                      <a:lnTo>
                        <a:pt x="115348" y="28289"/>
                      </a:lnTo>
                      <a:lnTo>
                        <a:pt x="115824" y="28956"/>
                      </a:lnTo>
                      <a:lnTo>
                        <a:pt x="113824" y="30480"/>
                      </a:lnTo>
                      <a:close/>
                      <a:moveTo>
                        <a:pt x="93059" y="28480"/>
                      </a:moveTo>
                      <a:lnTo>
                        <a:pt x="92583" y="27813"/>
                      </a:lnTo>
                      <a:cubicBezTo>
                        <a:pt x="93250" y="27337"/>
                        <a:pt x="94012" y="26861"/>
                        <a:pt x="94679" y="26384"/>
                      </a:cubicBezTo>
                      <a:lnTo>
                        <a:pt x="95155" y="27051"/>
                      </a:lnTo>
                      <a:cubicBezTo>
                        <a:pt x="94488" y="27527"/>
                        <a:pt x="93726" y="28004"/>
                        <a:pt x="93059" y="28480"/>
                      </a:cubicBezTo>
                      <a:close/>
                      <a:moveTo>
                        <a:pt x="117824" y="27337"/>
                      </a:moveTo>
                      <a:lnTo>
                        <a:pt x="117348" y="26670"/>
                      </a:lnTo>
                      <a:lnTo>
                        <a:pt x="119348" y="25146"/>
                      </a:lnTo>
                      <a:lnTo>
                        <a:pt x="119824" y="25813"/>
                      </a:lnTo>
                      <a:lnTo>
                        <a:pt x="117824" y="27337"/>
                      </a:lnTo>
                      <a:close/>
                      <a:moveTo>
                        <a:pt x="97250" y="25622"/>
                      </a:moveTo>
                      <a:lnTo>
                        <a:pt x="96774" y="24955"/>
                      </a:lnTo>
                      <a:cubicBezTo>
                        <a:pt x="97441" y="24479"/>
                        <a:pt x="98203" y="24003"/>
                        <a:pt x="98870" y="23527"/>
                      </a:cubicBezTo>
                      <a:lnTo>
                        <a:pt x="99346" y="24194"/>
                      </a:lnTo>
                      <a:cubicBezTo>
                        <a:pt x="98679" y="24670"/>
                        <a:pt x="97917" y="25146"/>
                        <a:pt x="97250" y="25622"/>
                      </a:cubicBezTo>
                      <a:close/>
                      <a:moveTo>
                        <a:pt x="121825" y="24194"/>
                      </a:moveTo>
                      <a:lnTo>
                        <a:pt x="121348" y="23527"/>
                      </a:lnTo>
                      <a:lnTo>
                        <a:pt x="123349" y="22003"/>
                      </a:lnTo>
                      <a:lnTo>
                        <a:pt x="123825" y="22670"/>
                      </a:lnTo>
                      <a:lnTo>
                        <a:pt x="121825" y="24194"/>
                      </a:lnTo>
                      <a:close/>
                      <a:moveTo>
                        <a:pt x="101441" y="22765"/>
                      </a:moveTo>
                      <a:lnTo>
                        <a:pt x="100965" y="22098"/>
                      </a:lnTo>
                      <a:cubicBezTo>
                        <a:pt x="101632" y="21622"/>
                        <a:pt x="102394" y="21146"/>
                        <a:pt x="103061" y="20669"/>
                      </a:cubicBezTo>
                      <a:lnTo>
                        <a:pt x="103537" y="21336"/>
                      </a:lnTo>
                      <a:cubicBezTo>
                        <a:pt x="102870" y="21812"/>
                        <a:pt x="102203" y="22288"/>
                        <a:pt x="101441" y="22765"/>
                      </a:cubicBezTo>
                      <a:close/>
                      <a:moveTo>
                        <a:pt x="125825" y="21146"/>
                      </a:moveTo>
                      <a:lnTo>
                        <a:pt x="125349" y="20479"/>
                      </a:lnTo>
                      <a:lnTo>
                        <a:pt x="127349" y="18955"/>
                      </a:lnTo>
                      <a:lnTo>
                        <a:pt x="127825" y="19621"/>
                      </a:lnTo>
                      <a:lnTo>
                        <a:pt x="125825" y="21146"/>
                      </a:lnTo>
                      <a:close/>
                      <a:moveTo>
                        <a:pt x="105632" y="19907"/>
                      </a:moveTo>
                      <a:lnTo>
                        <a:pt x="105156" y="19240"/>
                      </a:lnTo>
                      <a:cubicBezTo>
                        <a:pt x="105823" y="18764"/>
                        <a:pt x="106489" y="18288"/>
                        <a:pt x="107156" y="17812"/>
                      </a:cubicBezTo>
                      <a:lnTo>
                        <a:pt x="107632" y="18479"/>
                      </a:lnTo>
                      <a:cubicBezTo>
                        <a:pt x="106966" y="18955"/>
                        <a:pt x="106299" y="19431"/>
                        <a:pt x="105632" y="20003"/>
                      </a:cubicBezTo>
                      <a:close/>
                      <a:moveTo>
                        <a:pt x="129826" y="18097"/>
                      </a:moveTo>
                      <a:lnTo>
                        <a:pt x="129349" y="17431"/>
                      </a:lnTo>
                      <a:lnTo>
                        <a:pt x="131350" y="15907"/>
                      </a:lnTo>
                      <a:lnTo>
                        <a:pt x="131921" y="16573"/>
                      </a:lnTo>
                      <a:lnTo>
                        <a:pt x="129921" y="18097"/>
                      </a:lnTo>
                      <a:close/>
                      <a:moveTo>
                        <a:pt x="109728" y="16954"/>
                      </a:moveTo>
                      <a:lnTo>
                        <a:pt x="109252" y="16288"/>
                      </a:lnTo>
                      <a:cubicBezTo>
                        <a:pt x="109919" y="15812"/>
                        <a:pt x="110585" y="15335"/>
                        <a:pt x="111252" y="14764"/>
                      </a:cubicBezTo>
                      <a:lnTo>
                        <a:pt x="111728" y="15430"/>
                      </a:lnTo>
                      <a:cubicBezTo>
                        <a:pt x="111062" y="15907"/>
                        <a:pt x="110395" y="16383"/>
                        <a:pt x="109728" y="16954"/>
                      </a:cubicBezTo>
                      <a:close/>
                      <a:moveTo>
                        <a:pt x="133826" y="14954"/>
                      </a:moveTo>
                      <a:lnTo>
                        <a:pt x="133350" y="14288"/>
                      </a:lnTo>
                      <a:lnTo>
                        <a:pt x="135350" y="12763"/>
                      </a:lnTo>
                      <a:lnTo>
                        <a:pt x="135922" y="13430"/>
                      </a:lnTo>
                      <a:lnTo>
                        <a:pt x="133921" y="14954"/>
                      </a:lnTo>
                      <a:close/>
                      <a:moveTo>
                        <a:pt x="113729" y="13906"/>
                      </a:moveTo>
                      <a:lnTo>
                        <a:pt x="113252" y="13240"/>
                      </a:lnTo>
                      <a:cubicBezTo>
                        <a:pt x="113919" y="12763"/>
                        <a:pt x="114586" y="12192"/>
                        <a:pt x="115253" y="11716"/>
                      </a:cubicBezTo>
                      <a:lnTo>
                        <a:pt x="115729" y="12382"/>
                      </a:lnTo>
                      <a:cubicBezTo>
                        <a:pt x="115062" y="12859"/>
                        <a:pt x="114395" y="13430"/>
                        <a:pt x="113729" y="13906"/>
                      </a:cubicBezTo>
                      <a:close/>
                      <a:moveTo>
                        <a:pt x="137731" y="11906"/>
                      </a:moveTo>
                      <a:lnTo>
                        <a:pt x="137255" y="11239"/>
                      </a:lnTo>
                      <a:lnTo>
                        <a:pt x="139255" y="9715"/>
                      </a:lnTo>
                      <a:lnTo>
                        <a:pt x="139732" y="10382"/>
                      </a:lnTo>
                      <a:lnTo>
                        <a:pt x="137731" y="11906"/>
                      </a:lnTo>
                      <a:close/>
                      <a:moveTo>
                        <a:pt x="117634" y="10859"/>
                      </a:moveTo>
                      <a:lnTo>
                        <a:pt x="117062" y="10192"/>
                      </a:lnTo>
                      <a:lnTo>
                        <a:pt x="117729" y="9620"/>
                      </a:lnTo>
                      <a:cubicBezTo>
                        <a:pt x="117729" y="9620"/>
                        <a:pt x="118586" y="8954"/>
                        <a:pt x="118967" y="8572"/>
                      </a:cubicBezTo>
                      <a:lnTo>
                        <a:pt x="119539" y="9239"/>
                      </a:lnTo>
                      <a:cubicBezTo>
                        <a:pt x="119539" y="9239"/>
                        <a:pt x="118681" y="9906"/>
                        <a:pt x="118300" y="10287"/>
                      </a:cubicBezTo>
                      <a:lnTo>
                        <a:pt x="117634" y="10859"/>
                      </a:lnTo>
                      <a:close/>
                      <a:moveTo>
                        <a:pt x="141637" y="8858"/>
                      </a:moveTo>
                      <a:lnTo>
                        <a:pt x="141161" y="8192"/>
                      </a:lnTo>
                      <a:lnTo>
                        <a:pt x="143161" y="6668"/>
                      </a:lnTo>
                      <a:lnTo>
                        <a:pt x="143637" y="7334"/>
                      </a:lnTo>
                      <a:lnTo>
                        <a:pt x="141637" y="8858"/>
                      </a:lnTo>
                      <a:close/>
                      <a:moveTo>
                        <a:pt x="121539" y="7715"/>
                      </a:moveTo>
                      <a:lnTo>
                        <a:pt x="121063" y="7048"/>
                      </a:lnTo>
                      <a:cubicBezTo>
                        <a:pt x="121729" y="6572"/>
                        <a:pt x="122491" y="6096"/>
                        <a:pt x="123158" y="5620"/>
                      </a:cubicBezTo>
                      <a:lnTo>
                        <a:pt x="123635" y="6287"/>
                      </a:lnTo>
                      <a:cubicBezTo>
                        <a:pt x="122968" y="6763"/>
                        <a:pt x="122301" y="7239"/>
                        <a:pt x="121539" y="7715"/>
                      </a:cubicBezTo>
                      <a:close/>
                      <a:moveTo>
                        <a:pt x="145637" y="5715"/>
                      </a:moveTo>
                      <a:lnTo>
                        <a:pt x="145161" y="5048"/>
                      </a:lnTo>
                      <a:lnTo>
                        <a:pt x="147161" y="3524"/>
                      </a:lnTo>
                      <a:lnTo>
                        <a:pt x="147638" y="4191"/>
                      </a:lnTo>
                      <a:lnTo>
                        <a:pt x="145637" y="5715"/>
                      </a:lnTo>
                      <a:close/>
                      <a:moveTo>
                        <a:pt x="125730" y="4953"/>
                      </a:moveTo>
                      <a:lnTo>
                        <a:pt x="125349" y="4191"/>
                      </a:lnTo>
                      <a:cubicBezTo>
                        <a:pt x="126111" y="3715"/>
                        <a:pt x="126873" y="3334"/>
                        <a:pt x="127540" y="2953"/>
                      </a:cubicBezTo>
                      <a:lnTo>
                        <a:pt x="127921" y="3715"/>
                      </a:lnTo>
                      <a:cubicBezTo>
                        <a:pt x="127159" y="4096"/>
                        <a:pt x="126492" y="4477"/>
                        <a:pt x="125730" y="4953"/>
                      </a:cubicBezTo>
                      <a:close/>
                      <a:moveTo>
                        <a:pt x="146304" y="3334"/>
                      </a:moveTo>
                      <a:cubicBezTo>
                        <a:pt x="145732" y="2857"/>
                        <a:pt x="145066" y="2381"/>
                        <a:pt x="144304" y="2000"/>
                      </a:cubicBezTo>
                      <a:lnTo>
                        <a:pt x="144685" y="1238"/>
                      </a:lnTo>
                      <a:cubicBezTo>
                        <a:pt x="145542" y="1619"/>
                        <a:pt x="146209" y="2191"/>
                        <a:pt x="146875" y="2762"/>
                      </a:cubicBezTo>
                      <a:lnTo>
                        <a:pt x="146304" y="3334"/>
                      </a:lnTo>
                      <a:close/>
                      <a:moveTo>
                        <a:pt x="130112" y="2762"/>
                      </a:moveTo>
                      <a:lnTo>
                        <a:pt x="129730" y="2000"/>
                      </a:lnTo>
                      <a:cubicBezTo>
                        <a:pt x="130493" y="1619"/>
                        <a:pt x="131350" y="1334"/>
                        <a:pt x="132112" y="1048"/>
                      </a:cubicBezTo>
                      <a:lnTo>
                        <a:pt x="132397" y="1810"/>
                      </a:lnTo>
                      <a:cubicBezTo>
                        <a:pt x="131636" y="2096"/>
                        <a:pt x="130873" y="2381"/>
                        <a:pt x="130112" y="2667"/>
                      </a:cubicBezTo>
                      <a:close/>
                      <a:moveTo>
                        <a:pt x="134779" y="1238"/>
                      </a:moveTo>
                      <a:lnTo>
                        <a:pt x="134588" y="381"/>
                      </a:lnTo>
                      <a:cubicBezTo>
                        <a:pt x="135446" y="190"/>
                        <a:pt x="136303" y="95"/>
                        <a:pt x="137160" y="0"/>
                      </a:cubicBezTo>
                      <a:lnTo>
                        <a:pt x="137160" y="857"/>
                      </a:lnTo>
                      <a:cubicBezTo>
                        <a:pt x="136493" y="857"/>
                        <a:pt x="135636" y="1048"/>
                        <a:pt x="134779" y="1238"/>
                      </a:cubicBezTo>
                      <a:close/>
                      <a:moveTo>
                        <a:pt x="142018" y="1238"/>
                      </a:moveTo>
                      <a:cubicBezTo>
                        <a:pt x="141256" y="1048"/>
                        <a:pt x="140494" y="953"/>
                        <a:pt x="139637" y="857"/>
                      </a:cubicBezTo>
                      <a:lnTo>
                        <a:pt x="139637" y="0"/>
                      </a:lnTo>
                      <a:cubicBezTo>
                        <a:pt x="140589" y="0"/>
                        <a:pt x="141446" y="190"/>
                        <a:pt x="142208" y="381"/>
                      </a:cubicBezTo>
                      <a:lnTo>
                        <a:pt x="142018" y="1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Freeform: Shape 166">
                  <a:extLst>
                    <a:ext uri="{FF2B5EF4-FFF2-40B4-BE49-F238E27FC236}">
                      <a16:creationId xmlns:a16="http://schemas.microsoft.com/office/drawing/2014/main" id="{0D9B6096-9439-D083-C231-47D79D6378E0}"/>
                    </a:ext>
                  </a:extLst>
                </p:cNvPr>
                <p:cNvSpPr/>
                <p:nvPr/>
              </p:nvSpPr>
              <p:spPr>
                <a:xfrm>
                  <a:off x="7379112" y="5157401"/>
                  <a:ext cx="31783" cy="80137"/>
                </a:xfrm>
                <a:custGeom>
                  <a:avLst/>
                  <a:gdLst>
                    <a:gd name="connsiteX0" fmla="*/ 0 w 31783"/>
                    <a:gd name="connsiteY0" fmla="*/ 78205 h 80137"/>
                    <a:gd name="connsiteX1" fmla="*/ 21908 w 31783"/>
                    <a:gd name="connsiteY1" fmla="*/ 69347 h 80137"/>
                    <a:gd name="connsiteX2" fmla="*/ 23527 w 31783"/>
                    <a:gd name="connsiteY2" fmla="*/ 12482 h 80137"/>
                    <a:gd name="connsiteX3" fmla="*/ 27242 w 31783"/>
                    <a:gd name="connsiteY3" fmla="*/ 195 h 80137"/>
                    <a:gd name="connsiteX4" fmla="*/ 16288 w 31783"/>
                    <a:gd name="connsiteY4" fmla="*/ 23055 h 80137"/>
                    <a:gd name="connsiteX5" fmla="*/ 14669 w 31783"/>
                    <a:gd name="connsiteY5" fmla="*/ 48582 h 80137"/>
                    <a:gd name="connsiteX6" fmla="*/ 95 w 31783"/>
                    <a:gd name="connsiteY6" fmla="*/ 78205 h 80137"/>
                    <a:gd name="connsiteX7" fmla="*/ 25813 w 31783"/>
                    <a:gd name="connsiteY7" fmla="*/ 1910 h 80137"/>
                    <a:gd name="connsiteX8" fmla="*/ 26384 w 31783"/>
                    <a:gd name="connsiteY8" fmla="*/ 7529 h 80137"/>
                    <a:gd name="connsiteX9" fmla="*/ 20479 w 31783"/>
                    <a:gd name="connsiteY9" fmla="*/ 14483 h 80137"/>
                    <a:gd name="connsiteX10" fmla="*/ 25813 w 31783"/>
                    <a:gd name="connsiteY10" fmla="*/ 1814 h 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783" h="80137">
                      <a:moveTo>
                        <a:pt x="0" y="78205"/>
                      </a:moveTo>
                      <a:cubicBezTo>
                        <a:pt x="0" y="78205"/>
                        <a:pt x="17336" y="86301"/>
                        <a:pt x="21908" y="69347"/>
                      </a:cubicBezTo>
                      <a:cubicBezTo>
                        <a:pt x="16669" y="48011"/>
                        <a:pt x="20384" y="15912"/>
                        <a:pt x="23527" y="12482"/>
                      </a:cubicBezTo>
                      <a:cubicBezTo>
                        <a:pt x="26670" y="9053"/>
                        <a:pt x="38005" y="3148"/>
                        <a:pt x="27242" y="195"/>
                      </a:cubicBezTo>
                      <a:cubicBezTo>
                        <a:pt x="17526" y="-2472"/>
                        <a:pt x="16288" y="23055"/>
                        <a:pt x="16288" y="23055"/>
                      </a:cubicBezTo>
                      <a:cubicBezTo>
                        <a:pt x="16288" y="23055"/>
                        <a:pt x="16097" y="31628"/>
                        <a:pt x="14669" y="48582"/>
                      </a:cubicBezTo>
                      <a:cubicBezTo>
                        <a:pt x="13145" y="65537"/>
                        <a:pt x="95" y="78205"/>
                        <a:pt x="95" y="78205"/>
                      </a:cubicBezTo>
                      <a:close/>
                      <a:moveTo>
                        <a:pt x="25813" y="1910"/>
                      </a:moveTo>
                      <a:cubicBezTo>
                        <a:pt x="31909" y="1053"/>
                        <a:pt x="29242" y="5624"/>
                        <a:pt x="26384" y="7529"/>
                      </a:cubicBezTo>
                      <a:cubicBezTo>
                        <a:pt x="23146" y="9720"/>
                        <a:pt x="20479" y="14483"/>
                        <a:pt x="20479" y="14483"/>
                      </a:cubicBezTo>
                      <a:cubicBezTo>
                        <a:pt x="20479" y="14483"/>
                        <a:pt x="19621" y="2672"/>
                        <a:pt x="25813" y="181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Freeform: Shape 167">
                  <a:extLst>
                    <a:ext uri="{FF2B5EF4-FFF2-40B4-BE49-F238E27FC236}">
                      <a16:creationId xmlns:a16="http://schemas.microsoft.com/office/drawing/2014/main" id="{AFCEBF99-3AF1-4BEF-C991-A637B2C229C3}"/>
                    </a:ext>
                  </a:extLst>
                </p:cNvPr>
                <p:cNvSpPr/>
                <p:nvPr/>
              </p:nvSpPr>
              <p:spPr>
                <a:xfrm>
                  <a:off x="7242714" y="5224081"/>
                  <a:ext cx="37433" cy="80391"/>
                </a:xfrm>
                <a:custGeom>
                  <a:avLst/>
                  <a:gdLst>
                    <a:gd name="connsiteX0" fmla="*/ 36671 w 37433"/>
                    <a:gd name="connsiteY0" fmla="*/ 80391 h 80391"/>
                    <a:gd name="connsiteX1" fmla="*/ 35623 w 37433"/>
                    <a:gd name="connsiteY1" fmla="*/ 78105 h 80391"/>
                    <a:gd name="connsiteX2" fmla="*/ 36385 w 37433"/>
                    <a:gd name="connsiteY2" fmla="*/ 77724 h 80391"/>
                    <a:gd name="connsiteX3" fmla="*/ 37433 w 37433"/>
                    <a:gd name="connsiteY3" fmla="*/ 80010 h 80391"/>
                    <a:gd name="connsiteX4" fmla="*/ 36671 w 37433"/>
                    <a:gd name="connsiteY4" fmla="*/ 80391 h 80391"/>
                    <a:gd name="connsiteX5" fmla="*/ 34576 w 37433"/>
                    <a:gd name="connsiteY5" fmla="*/ 75819 h 80391"/>
                    <a:gd name="connsiteX6" fmla="*/ 33528 w 37433"/>
                    <a:gd name="connsiteY6" fmla="*/ 73533 h 80391"/>
                    <a:gd name="connsiteX7" fmla="*/ 34290 w 37433"/>
                    <a:gd name="connsiteY7" fmla="*/ 73152 h 80391"/>
                    <a:gd name="connsiteX8" fmla="*/ 35338 w 37433"/>
                    <a:gd name="connsiteY8" fmla="*/ 75438 h 80391"/>
                    <a:gd name="connsiteX9" fmla="*/ 34576 w 37433"/>
                    <a:gd name="connsiteY9" fmla="*/ 75819 h 80391"/>
                    <a:gd name="connsiteX10" fmla="*/ 32480 w 37433"/>
                    <a:gd name="connsiteY10" fmla="*/ 71247 h 80391"/>
                    <a:gd name="connsiteX11" fmla="*/ 31432 w 37433"/>
                    <a:gd name="connsiteY11" fmla="*/ 68961 h 80391"/>
                    <a:gd name="connsiteX12" fmla="*/ 32194 w 37433"/>
                    <a:gd name="connsiteY12" fmla="*/ 68580 h 80391"/>
                    <a:gd name="connsiteX13" fmla="*/ 33242 w 37433"/>
                    <a:gd name="connsiteY13" fmla="*/ 70866 h 80391"/>
                    <a:gd name="connsiteX14" fmla="*/ 32480 w 37433"/>
                    <a:gd name="connsiteY14" fmla="*/ 71247 h 80391"/>
                    <a:gd name="connsiteX15" fmla="*/ 30384 w 37433"/>
                    <a:gd name="connsiteY15" fmla="*/ 66675 h 80391"/>
                    <a:gd name="connsiteX16" fmla="*/ 29337 w 37433"/>
                    <a:gd name="connsiteY16" fmla="*/ 64389 h 80391"/>
                    <a:gd name="connsiteX17" fmla="*/ 30099 w 37433"/>
                    <a:gd name="connsiteY17" fmla="*/ 64008 h 80391"/>
                    <a:gd name="connsiteX18" fmla="*/ 31147 w 37433"/>
                    <a:gd name="connsiteY18" fmla="*/ 66294 h 80391"/>
                    <a:gd name="connsiteX19" fmla="*/ 30384 w 37433"/>
                    <a:gd name="connsiteY19" fmla="*/ 66675 h 80391"/>
                    <a:gd name="connsiteX20" fmla="*/ 28289 w 37433"/>
                    <a:gd name="connsiteY20" fmla="*/ 62103 h 80391"/>
                    <a:gd name="connsiteX21" fmla="*/ 27241 w 37433"/>
                    <a:gd name="connsiteY21" fmla="*/ 59817 h 80391"/>
                    <a:gd name="connsiteX22" fmla="*/ 28003 w 37433"/>
                    <a:gd name="connsiteY22" fmla="*/ 59436 h 80391"/>
                    <a:gd name="connsiteX23" fmla="*/ 29051 w 37433"/>
                    <a:gd name="connsiteY23" fmla="*/ 61722 h 80391"/>
                    <a:gd name="connsiteX24" fmla="*/ 28289 w 37433"/>
                    <a:gd name="connsiteY24" fmla="*/ 62103 h 80391"/>
                    <a:gd name="connsiteX25" fmla="*/ 26194 w 37433"/>
                    <a:gd name="connsiteY25" fmla="*/ 57531 h 80391"/>
                    <a:gd name="connsiteX26" fmla="*/ 25146 w 37433"/>
                    <a:gd name="connsiteY26" fmla="*/ 55245 h 80391"/>
                    <a:gd name="connsiteX27" fmla="*/ 25908 w 37433"/>
                    <a:gd name="connsiteY27" fmla="*/ 54864 h 80391"/>
                    <a:gd name="connsiteX28" fmla="*/ 26956 w 37433"/>
                    <a:gd name="connsiteY28" fmla="*/ 57150 h 80391"/>
                    <a:gd name="connsiteX29" fmla="*/ 26194 w 37433"/>
                    <a:gd name="connsiteY29" fmla="*/ 57531 h 80391"/>
                    <a:gd name="connsiteX30" fmla="*/ 24098 w 37433"/>
                    <a:gd name="connsiteY30" fmla="*/ 52959 h 80391"/>
                    <a:gd name="connsiteX31" fmla="*/ 23050 w 37433"/>
                    <a:gd name="connsiteY31" fmla="*/ 50673 h 80391"/>
                    <a:gd name="connsiteX32" fmla="*/ 23813 w 37433"/>
                    <a:gd name="connsiteY32" fmla="*/ 50292 h 80391"/>
                    <a:gd name="connsiteX33" fmla="*/ 24860 w 37433"/>
                    <a:gd name="connsiteY33" fmla="*/ 52578 h 80391"/>
                    <a:gd name="connsiteX34" fmla="*/ 24098 w 37433"/>
                    <a:gd name="connsiteY34" fmla="*/ 52959 h 80391"/>
                    <a:gd name="connsiteX35" fmla="*/ 22003 w 37433"/>
                    <a:gd name="connsiteY35" fmla="*/ 48387 h 80391"/>
                    <a:gd name="connsiteX36" fmla="*/ 20955 w 37433"/>
                    <a:gd name="connsiteY36" fmla="*/ 46101 h 80391"/>
                    <a:gd name="connsiteX37" fmla="*/ 21717 w 37433"/>
                    <a:gd name="connsiteY37" fmla="*/ 45720 h 80391"/>
                    <a:gd name="connsiteX38" fmla="*/ 22765 w 37433"/>
                    <a:gd name="connsiteY38" fmla="*/ 48006 h 80391"/>
                    <a:gd name="connsiteX39" fmla="*/ 22003 w 37433"/>
                    <a:gd name="connsiteY39" fmla="*/ 48387 h 80391"/>
                    <a:gd name="connsiteX40" fmla="*/ 19907 w 37433"/>
                    <a:gd name="connsiteY40" fmla="*/ 43815 h 80391"/>
                    <a:gd name="connsiteX41" fmla="*/ 18859 w 37433"/>
                    <a:gd name="connsiteY41" fmla="*/ 41529 h 80391"/>
                    <a:gd name="connsiteX42" fmla="*/ 19621 w 37433"/>
                    <a:gd name="connsiteY42" fmla="*/ 41148 h 80391"/>
                    <a:gd name="connsiteX43" fmla="*/ 20669 w 37433"/>
                    <a:gd name="connsiteY43" fmla="*/ 43434 h 80391"/>
                    <a:gd name="connsiteX44" fmla="*/ 19907 w 37433"/>
                    <a:gd name="connsiteY44" fmla="*/ 43815 h 80391"/>
                    <a:gd name="connsiteX45" fmla="*/ 17812 w 37433"/>
                    <a:gd name="connsiteY45" fmla="*/ 39243 h 80391"/>
                    <a:gd name="connsiteX46" fmla="*/ 16764 w 37433"/>
                    <a:gd name="connsiteY46" fmla="*/ 36957 h 80391"/>
                    <a:gd name="connsiteX47" fmla="*/ 17526 w 37433"/>
                    <a:gd name="connsiteY47" fmla="*/ 36576 h 80391"/>
                    <a:gd name="connsiteX48" fmla="*/ 18574 w 37433"/>
                    <a:gd name="connsiteY48" fmla="*/ 38862 h 80391"/>
                    <a:gd name="connsiteX49" fmla="*/ 17812 w 37433"/>
                    <a:gd name="connsiteY49" fmla="*/ 39243 h 80391"/>
                    <a:gd name="connsiteX50" fmla="*/ 15716 w 37433"/>
                    <a:gd name="connsiteY50" fmla="*/ 34671 h 80391"/>
                    <a:gd name="connsiteX51" fmla="*/ 14668 w 37433"/>
                    <a:gd name="connsiteY51" fmla="*/ 32385 h 80391"/>
                    <a:gd name="connsiteX52" fmla="*/ 15430 w 37433"/>
                    <a:gd name="connsiteY52" fmla="*/ 32004 h 80391"/>
                    <a:gd name="connsiteX53" fmla="*/ 16478 w 37433"/>
                    <a:gd name="connsiteY53" fmla="*/ 34290 h 80391"/>
                    <a:gd name="connsiteX54" fmla="*/ 15716 w 37433"/>
                    <a:gd name="connsiteY54" fmla="*/ 34671 h 80391"/>
                    <a:gd name="connsiteX55" fmla="*/ 13621 w 37433"/>
                    <a:gd name="connsiteY55" fmla="*/ 30099 h 80391"/>
                    <a:gd name="connsiteX56" fmla="*/ 12573 w 37433"/>
                    <a:gd name="connsiteY56" fmla="*/ 27813 h 80391"/>
                    <a:gd name="connsiteX57" fmla="*/ 13335 w 37433"/>
                    <a:gd name="connsiteY57" fmla="*/ 27432 h 80391"/>
                    <a:gd name="connsiteX58" fmla="*/ 14383 w 37433"/>
                    <a:gd name="connsiteY58" fmla="*/ 29718 h 80391"/>
                    <a:gd name="connsiteX59" fmla="*/ 13621 w 37433"/>
                    <a:gd name="connsiteY59" fmla="*/ 30099 h 80391"/>
                    <a:gd name="connsiteX60" fmla="*/ 11525 w 37433"/>
                    <a:gd name="connsiteY60" fmla="*/ 25527 h 80391"/>
                    <a:gd name="connsiteX61" fmla="*/ 10477 w 37433"/>
                    <a:gd name="connsiteY61" fmla="*/ 23241 h 80391"/>
                    <a:gd name="connsiteX62" fmla="*/ 11239 w 37433"/>
                    <a:gd name="connsiteY62" fmla="*/ 22860 h 80391"/>
                    <a:gd name="connsiteX63" fmla="*/ 12287 w 37433"/>
                    <a:gd name="connsiteY63" fmla="*/ 25146 h 80391"/>
                    <a:gd name="connsiteX64" fmla="*/ 11525 w 37433"/>
                    <a:gd name="connsiteY64" fmla="*/ 25527 h 80391"/>
                    <a:gd name="connsiteX65" fmla="*/ 9430 w 37433"/>
                    <a:gd name="connsiteY65" fmla="*/ 20955 h 80391"/>
                    <a:gd name="connsiteX66" fmla="*/ 8382 w 37433"/>
                    <a:gd name="connsiteY66" fmla="*/ 18669 h 80391"/>
                    <a:gd name="connsiteX67" fmla="*/ 9144 w 37433"/>
                    <a:gd name="connsiteY67" fmla="*/ 18288 h 80391"/>
                    <a:gd name="connsiteX68" fmla="*/ 10192 w 37433"/>
                    <a:gd name="connsiteY68" fmla="*/ 20574 h 80391"/>
                    <a:gd name="connsiteX69" fmla="*/ 9430 w 37433"/>
                    <a:gd name="connsiteY69" fmla="*/ 20955 h 80391"/>
                    <a:gd name="connsiteX70" fmla="*/ 7334 w 37433"/>
                    <a:gd name="connsiteY70" fmla="*/ 16383 h 80391"/>
                    <a:gd name="connsiteX71" fmla="*/ 6286 w 37433"/>
                    <a:gd name="connsiteY71" fmla="*/ 14097 h 80391"/>
                    <a:gd name="connsiteX72" fmla="*/ 7048 w 37433"/>
                    <a:gd name="connsiteY72" fmla="*/ 13716 h 80391"/>
                    <a:gd name="connsiteX73" fmla="*/ 8096 w 37433"/>
                    <a:gd name="connsiteY73" fmla="*/ 16002 h 80391"/>
                    <a:gd name="connsiteX74" fmla="*/ 7334 w 37433"/>
                    <a:gd name="connsiteY74" fmla="*/ 16383 h 80391"/>
                    <a:gd name="connsiteX75" fmla="*/ 5239 w 37433"/>
                    <a:gd name="connsiteY75" fmla="*/ 11811 h 80391"/>
                    <a:gd name="connsiteX76" fmla="*/ 4191 w 37433"/>
                    <a:gd name="connsiteY76" fmla="*/ 9525 h 80391"/>
                    <a:gd name="connsiteX77" fmla="*/ 4953 w 37433"/>
                    <a:gd name="connsiteY77" fmla="*/ 9144 h 80391"/>
                    <a:gd name="connsiteX78" fmla="*/ 6001 w 37433"/>
                    <a:gd name="connsiteY78" fmla="*/ 11430 h 80391"/>
                    <a:gd name="connsiteX79" fmla="*/ 5239 w 37433"/>
                    <a:gd name="connsiteY79" fmla="*/ 11811 h 80391"/>
                    <a:gd name="connsiteX80" fmla="*/ 3143 w 37433"/>
                    <a:gd name="connsiteY80" fmla="*/ 7239 h 80391"/>
                    <a:gd name="connsiteX81" fmla="*/ 2095 w 37433"/>
                    <a:gd name="connsiteY81" fmla="*/ 4953 h 80391"/>
                    <a:gd name="connsiteX82" fmla="*/ 2857 w 37433"/>
                    <a:gd name="connsiteY82" fmla="*/ 4572 h 80391"/>
                    <a:gd name="connsiteX83" fmla="*/ 3905 w 37433"/>
                    <a:gd name="connsiteY83" fmla="*/ 6858 h 80391"/>
                    <a:gd name="connsiteX84" fmla="*/ 3143 w 37433"/>
                    <a:gd name="connsiteY84" fmla="*/ 7239 h 80391"/>
                    <a:gd name="connsiteX85" fmla="*/ 1048 w 37433"/>
                    <a:gd name="connsiteY85" fmla="*/ 2667 h 80391"/>
                    <a:gd name="connsiteX86" fmla="*/ 0 w 37433"/>
                    <a:gd name="connsiteY86" fmla="*/ 381 h 80391"/>
                    <a:gd name="connsiteX87" fmla="*/ 762 w 37433"/>
                    <a:gd name="connsiteY87" fmla="*/ 0 h 80391"/>
                    <a:gd name="connsiteX88" fmla="*/ 1809 w 37433"/>
                    <a:gd name="connsiteY88" fmla="*/ 2286 h 80391"/>
                    <a:gd name="connsiteX89" fmla="*/ 1048 w 37433"/>
                    <a:gd name="connsiteY89" fmla="*/ 2667 h 80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37433" h="80391">
                      <a:moveTo>
                        <a:pt x="36671" y="80391"/>
                      </a:moveTo>
                      <a:lnTo>
                        <a:pt x="35623" y="78105"/>
                      </a:lnTo>
                      <a:lnTo>
                        <a:pt x="36385" y="77724"/>
                      </a:lnTo>
                      <a:lnTo>
                        <a:pt x="37433" y="80010"/>
                      </a:lnTo>
                      <a:lnTo>
                        <a:pt x="36671" y="80391"/>
                      </a:lnTo>
                      <a:close/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4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4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4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3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6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5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09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" name="Freeform: Shape 168">
                  <a:extLst>
                    <a:ext uri="{FF2B5EF4-FFF2-40B4-BE49-F238E27FC236}">
                      <a16:creationId xmlns:a16="http://schemas.microsoft.com/office/drawing/2014/main" id="{AF64254E-2AF4-8F67-C8E1-33E600C1E210}"/>
                    </a:ext>
                  </a:extLst>
                </p:cNvPr>
                <p:cNvSpPr/>
                <p:nvPr/>
              </p:nvSpPr>
              <p:spPr>
                <a:xfrm>
                  <a:off x="7234808" y="5230272"/>
                  <a:ext cx="35337" cy="75819"/>
                </a:xfrm>
                <a:custGeom>
                  <a:avLst/>
                  <a:gdLst>
                    <a:gd name="connsiteX0" fmla="*/ 34576 w 35337"/>
                    <a:gd name="connsiteY0" fmla="*/ 75819 h 75819"/>
                    <a:gd name="connsiteX1" fmla="*/ 33528 w 35337"/>
                    <a:gd name="connsiteY1" fmla="*/ 73533 h 75819"/>
                    <a:gd name="connsiteX2" fmla="*/ 34290 w 35337"/>
                    <a:gd name="connsiteY2" fmla="*/ 73152 h 75819"/>
                    <a:gd name="connsiteX3" fmla="*/ 35338 w 35337"/>
                    <a:gd name="connsiteY3" fmla="*/ 75438 h 75819"/>
                    <a:gd name="connsiteX4" fmla="*/ 34576 w 35337"/>
                    <a:gd name="connsiteY4" fmla="*/ 75819 h 75819"/>
                    <a:gd name="connsiteX5" fmla="*/ 32480 w 35337"/>
                    <a:gd name="connsiteY5" fmla="*/ 71247 h 75819"/>
                    <a:gd name="connsiteX6" fmla="*/ 31432 w 35337"/>
                    <a:gd name="connsiteY6" fmla="*/ 68961 h 75819"/>
                    <a:gd name="connsiteX7" fmla="*/ 32195 w 35337"/>
                    <a:gd name="connsiteY7" fmla="*/ 68580 h 75819"/>
                    <a:gd name="connsiteX8" fmla="*/ 33242 w 35337"/>
                    <a:gd name="connsiteY8" fmla="*/ 70866 h 75819"/>
                    <a:gd name="connsiteX9" fmla="*/ 32480 w 35337"/>
                    <a:gd name="connsiteY9" fmla="*/ 71247 h 75819"/>
                    <a:gd name="connsiteX10" fmla="*/ 30385 w 35337"/>
                    <a:gd name="connsiteY10" fmla="*/ 66675 h 75819"/>
                    <a:gd name="connsiteX11" fmla="*/ 29337 w 35337"/>
                    <a:gd name="connsiteY11" fmla="*/ 64389 h 75819"/>
                    <a:gd name="connsiteX12" fmla="*/ 30099 w 35337"/>
                    <a:gd name="connsiteY12" fmla="*/ 64008 h 75819"/>
                    <a:gd name="connsiteX13" fmla="*/ 31147 w 35337"/>
                    <a:gd name="connsiteY13" fmla="*/ 66294 h 75819"/>
                    <a:gd name="connsiteX14" fmla="*/ 30385 w 35337"/>
                    <a:gd name="connsiteY14" fmla="*/ 66675 h 75819"/>
                    <a:gd name="connsiteX15" fmla="*/ 28289 w 35337"/>
                    <a:gd name="connsiteY15" fmla="*/ 62103 h 75819"/>
                    <a:gd name="connsiteX16" fmla="*/ 27242 w 35337"/>
                    <a:gd name="connsiteY16" fmla="*/ 59817 h 75819"/>
                    <a:gd name="connsiteX17" fmla="*/ 28004 w 35337"/>
                    <a:gd name="connsiteY17" fmla="*/ 59531 h 75819"/>
                    <a:gd name="connsiteX18" fmla="*/ 29051 w 35337"/>
                    <a:gd name="connsiteY18" fmla="*/ 61817 h 75819"/>
                    <a:gd name="connsiteX19" fmla="*/ 28289 w 35337"/>
                    <a:gd name="connsiteY19" fmla="*/ 62199 h 75819"/>
                    <a:gd name="connsiteX20" fmla="*/ 26194 w 35337"/>
                    <a:gd name="connsiteY20" fmla="*/ 57531 h 75819"/>
                    <a:gd name="connsiteX21" fmla="*/ 25146 w 35337"/>
                    <a:gd name="connsiteY21" fmla="*/ 55245 h 75819"/>
                    <a:gd name="connsiteX22" fmla="*/ 25908 w 35337"/>
                    <a:gd name="connsiteY22" fmla="*/ 54864 h 75819"/>
                    <a:gd name="connsiteX23" fmla="*/ 26956 w 35337"/>
                    <a:gd name="connsiteY23" fmla="*/ 57150 h 75819"/>
                    <a:gd name="connsiteX24" fmla="*/ 26194 w 35337"/>
                    <a:gd name="connsiteY24" fmla="*/ 57531 h 75819"/>
                    <a:gd name="connsiteX25" fmla="*/ 24098 w 35337"/>
                    <a:gd name="connsiteY25" fmla="*/ 52959 h 75819"/>
                    <a:gd name="connsiteX26" fmla="*/ 23051 w 35337"/>
                    <a:gd name="connsiteY26" fmla="*/ 50673 h 75819"/>
                    <a:gd name="connsiteX27" fmla="*/ 23813 w 35337"/>
                    <a:gd name="connsiteY27" fmla="*/ 50292 h 75819"/>
                    <a:gd name="connsiteX28" fmla="*/ 24860 w 35337"/>
                    <a:gd name="connsiteY28" fmla="*/ 52578 h 75819"/>
                    <a:gd name="connsiteX29" fmla="*/ 24098 w 35337"/>
                    <a:gd name="connsiteY29" fmla="*/ 52959 h 75819"/>
                    <a:gd name="connsiteX30" fmla="*/ 22003 w 35337"/>
                    <a:gd name="connsiteY30" fmla="*/ 48387 h 75819"/>
                    <a:gd name="connsiteX31" fmla="*/ 20955 w 35337"/>
                    <a:gd name="connsiteY31" fmla="*/ 46101 h 75819"/>
                    <a:gd name="connsiteX32" fmla="*/ 21717 w 35337"/>
                    <a:gd name="connsiteY32" fmla="*/ 45720 h 75819"/>
                    <a:gd name="connsiteX33" fmla="*/ 22765 w 35337"/>
                    <a:gd name="connsiteY33" fmla="*/ 48006 h 75819"/>
                    <a:gd name="connsiteX34" fmla="*/ 22003 w 35337"/>
                    <a:gd name="connsiteY34" fmla="*/ 48387 h 75819"/>
                    <a:gd name="connsiteX35" fmla="*/ 19907 w 35337"/>
                    <a:gd name="connsiteY35" fmla="*/ 43815 h 75819"/>
                    <a:gd name="connsiteX36" fmla="*/ 18860 w 35337"/>
                    <a:gd name="connsiteY36" fmla="*/ 41529 h 75819"/>
                    <a:gd name="connsiteX37" fmla="*/ 19621 w 35337"/>
                    <a:gd name="connsiteY37" fmla="*/ 41148 h 75819"/>
                    <a:gd name="connsiteX38" fmla="*/ 20669 w 35337"/>
                    <a:gd name="connsiteY38" fmla="*/ 43434 h 75819"/>
                    <a:gd name="connsiteX39" fmla="*/ 19907 w 35337"/>
                    <a:gd name="connsiteY39" fmla="*/ 43815 h 75819"/>
                    <a:gd name="connsiteX40" fmla="*/ 17812 w 35337"/>
                    <a:gd name="connsiteY40" fmla="*/ 39243 h 75819"/>
                    <a:gd name="connsiteX41" fmla="*/ 16764 w 35337"/>
                    <a:gd name="connsiteY41" fmla="*/ 36957 h 75819"/>
                    <a:gd name="connsiteX42" fmla="*/ 17526 w 35337"/>
                    <a:gd name="connsiteY42" fmla="*/ 36576 h 75819"/>
                    <a:gd name="connsiteX43" fmla="*/ 18574 w 35337"/>
                    <a:gd name="connsiteY43" fmla="*/ 38862 h 75819"/>
                    <a:gd name="connsiteX44" fmla="*/ 17812 w 35337"/>
                    <a:gd name="connsiteY44" fmla="*/ 39243 h 75819"/>
                    <a:gd name="connsiteX45" fmla="*/ 15716 w 35337"/>
                    <a:gd name="connsiteY45" fmla="*/ 34671 h 75819"/>
                    <a:gd name="connsiteX46" fmla="*/ 14669 w 35337"/>
                    <a:gd name="connsiteY46" fmla="*/ 32385 h 75819"/>
                    <a:gd name="connsiteX47" fmla="*/ 15430 w 35337"/>
                    <a:gd name="connsiteY47" fmla="*/ 32004 h 75819"/>
                    <a:gd name="connsiteX48" fmla="*/ 16478 w 35337"/>
                    <a:gd name="connsiteY48" fmla="*/ 34290 h 75819"/>
                    <a:gd name="connsiteX49" fmla="*/ 15716 w 35337"/>
                    <a:gd name="connsiteY49" fmla="*/ 34671 h 75819"/>
                    <a:gd name="connsiteX50" fmla="*/ 13621 w 35337"/>
                    <a:gd name="connsiteY50" fmla="*/ 30099 h 75819"/>
                    <a:gd name="connsiteX51" fmla="*/ 12573 w 35337"/>
                    <a:gd name="connsiteY51" fmla="*/ 27813 h 75819"/>
                    <a:gd name="connsiteX52" fmla="*/ 13335 w 35337"/>
                    <a:gd name="connsiteY52" fmla="*/ 27432 h 75819"/>
                    <a:gd name="connsiteX53" fmla="*/ 14383 w 35337"/>
                    <a:gd name="connsiteY53" fmla="*/ 29718 h 75819"/>
                    <a:gd name="connsiteX54" fmla="*/ 13621 w 35337"/>
                    <a:gd name="connsiteY54" fmla="*/ 30099 h 75819"/>
                    <a:gd name="connsiteX55" fmla="*/ 11525 w 35337"/>
                    <a:gd name="connsiteY55" fmla="*/ 25527 h 75819"/>
                    <a:gd name="connsiteX56" fmla="*/ 10478 w 35337"/>
                    <a:gd name="connsiteY56" fmla="*/ 23241 h 75819"/>
                    <a:gd name="connsiteX57" fmla="*/ 11239 w 35337"/>
                    <a:gd name="connsiteY57" fmla="*/ 22860 h 75819"/>
                    <a:gd name="connsiteX58" fmla="*/ 12287 w 35337"/>
                    <a:gd name="connsiteY58" fmla="*/ 25146 h 75819"/>
                    <a:gd name="connsiteX59" fmla="*/ 11525 w 35337"/>
                    <a:gd name="connsiteY59" fmla="*/ 25527 h 75819"/>
                    <a:gd name="connsiteX60" fmla="*/ 9430 w 35337"/>
                    <a:gd name="connsiteY60" fmla="*/ 20955 h 75819"/>
                    <a:gd name="connsiteX61" fmla="*/ 8382 w 35337"/>
                    <a:gd name="connsiteY61" fmla="*/ 18669 h 75819"/>
                    <a:gd name="connsiteX62" fmla="*/ 9144 w 35337"/>
                    <a:gd name="connsiteY62" fmla="*/ 18288 h 75819"/>
                    <a:gd name="connsiteX63" fmla="*/ 10192 w 35337"/>
                    <a:gd name="connsiteY63" fmla="*/ 20574 h 75819"/>
                    <a:gd name="connsiteX64" fmla="*/ 9430 w 35337"/>
                    <a:gd name="connsiteY64" fmla="*/ 20955 h 75819"/>
                    <a:gd name="connsiteX65" fmla="*/ 7334 w 35337"/>
                    <a:gd name="connsiteY65" fmla="*/ 16383 h 75819"/>
                    <a:gd name="connsiteX66" fmla="*/ 6287 w 35337"/>
                    <a:gd name="connsiteY66" fmla="*/ 14097 h 75819"/>
                    <a:gd name="connsiteX67" fmla="*/ 7048 w 35337"/>
                    <a:gd name="connsiteY67" fmla="*/ 13716 h 75819"/>
                    <a:gd name="connsiteX68" fmla="*/ 8096 w 35337"/>
                    <a:gd name="connsiteY68" fmla="*/ 16002 h 75819"/>
                    <a:gd name="connsiteX69" fmla="*/ 7334 w 35337"/>
                    <a:gd name="connsiteY69" fmla="*/ 16383 h 75819"/>
                    <a:gd name="connsiteX70" fmla="*/ 5239 w 35337"/>
                    <a:gd name="connsiteY70" fmla="*/ 11811 h 75819"/>
                    <a:gd name="connsiteX71" fmla="*/ 4191 w 35337"/>
                    <a:gd name="connsiteY71" fmla="*/ 9525 h 75819"/>
                    <a:gd name="connsiteX72" fmla="*/ 4953 w 35337"/>
                    <a:gd name="connsiteY72" fmla="*/ 9144 h 75819"/>
                    <a:gd name="connsiteX73" fmla="*/ 6001 w 35337"/>
                    <a:gd name="connsiteY73" fmla="*/ 11430 h 75819"/>
                    <a:gd name="connsiteX74" fmla="*/ 5239 w 35337"/>
                    <a:gd name="connsiteY74" fmla="*/ 11811 h 75819"/>
                    <a:gd name="connsiteX75" fmla="*/ 3143 w 35337"/>
                    <a:gd name="connsiteY75" fmla="*/ 7239 h 75819"/>
                    <a:gd name="connsiteX76" fmla="*/ 2096 w 35337"/>
                    <a:gd name="connsiteY76" fmla="*/ 4953 h 75819"/>
                    <a:gd name="connsiteX77" fmla="*/ 2857 w 35337"/>
                    <a:gd name="connsiteY77" fmla="*/ 4572 h 75819"/>
                    <a:gd name="connsiteX78" fmla="*/ 3905 w 35337"/>
                    <a:gd name="connsiteY78" fmla="*/ 6858 h 75819"/>
                    <a:gd name="connsiteX79" fmla="*/ 3143 w 35337"/>
                    <a:gd name="connsiteY79" fmla="*/ 7239 h 75819"/>
                    <a:gd name="connsiteX80" fmla="*/ 1048 w 35337"/>
                    <a:gd name="connsiteY80" fmla="*/ 2667 h 75819"/>
                    <a:gd name="connsiteX81" fmla="*/ 0 w 35337"/>
                    <a:gd name="connsiteY81" fmla="*/ 381 h 75819"/>
                    <a:gd name="connsiteX82" fmla="*/ 762 w 35337"/>
                    <a:gd name="connsiteY82" fmla="*/ 0 h 75819"/>
                    <a:gd name="connsiteX83" fmla="*/ 1810 w 35337"/>
                    <a:gd name="connsiteY83" fmla="*/ 2286 h 75819"/>
                    <a:gd name="connsiteX84" fmla="*/ 1048 w 35337"/>
                    <a:gd name="connsiteY84" fmla="*/ 2667 h 75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35337" h="75819"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531"/>
                      </a:lnTo>
                      <a:lnTo>
                        <a:pt x="29051" y="61817"/>
                      </a:lnTo>
                      <a:lnTo>
                        <a:pt x="28289" y="62199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Freeform: Shape 169">
                  <a:extLst>
                    <a:ext uri="{FF2B5EF4-FFF2-40B4-BE49-F238E27FC236}">
                      <a16:creationId xmlns:a16="http://schemas.microsoft.com/office/drawing/2014/main" id="{9254448D-9136-9172-016B-C38E3805C440}"/>
                    </a:ext>
                  </a:extLst>
                </p:cNvPr>
                <p:cNvSpPr/>
                <p:nvPr/>
              </p:nvSpPr>
              <p:spPr>
                <a:xfrm>
                  <a:off x="7228140" y="5235130"/>
                  <a:ext cx="33242" cy="71247"/>
                </a:xfrm>
                <a:custGeom>
                  <a:avLst/>
                  <a:gdLst>
                    <a:gd name="connsiteX0" fmla="*/ 32480 w 33242"/>
                    <a:gd name="connsiteY0" fmla="*/ 71247 h 71247"/>
                    <a:gd name="connsiteX1" fmla="*/ 31433 w 33242"/>
                    <a:gd name="connsiteY1" fmla="*/ 68961 h 71247"/>
                    <a:gd name="connsiteX2" fmla="*/ 32195 w 33242"/>
                    <a:gd name="connsiteY2" fmla="*/ 68580 h 71247"/>
                    <a:gd name="connsiteX3" fmla="*/ 33242 w 33242"/>
                    <a:gd name="connsiteY3" fmla="*/ 70866 h 71247"/>
                    <a:gd name="connsiteX4" fmla="*/ 32480 w 33242"/>
                    <a:gd name="connsiteY4" fmla="*/ 71247 h 71247"/>
                    <a:gd name="connsiteX5" fmla="*/ 30385 w 33242"/>
                    <a:gd name="connsiteY5" fmla="*/ 66675 h 71247"/>
                    <a:gd name="connsiteX6" fmla="*/ 29337 w 33242"/>
                    <a:gd name="connsiteY6" fmla="*/ 64389 h 71247"/>
                    <a:gd name="connsiteX7" fmla="*/ 30099 w 33242"/>
                    <a:gd name="connsiteY7" fmla="*/ 64008 h 71247"/>
                    <a:gd name="connsiteX8" fmla="*/ 31147 w 33242"/>
                    <a:gd name="connsiteY8" fmla="*/ 66294 h 71247"/>
                    <a:gd name="connsiteX9" fmla="*/ 30385 w 33242"/>
                    <a:gd name="connsiteY9" fmla="*/ 66675 h 71247"/>
                    <a:gd name="connsiteX10" fmla="*/ 28289 w 33242"/>
                    <a:gd name="connsiteY10" fmla="*/ 62103 h 71247"/>
                    <a:gd name="connsiteX11" fmla="*/ 27242 w 33242"/>
                    <a:gd name="connsiteY11" fmla="*/ 59817 h 71247"/>
                    <a:gd name="connsiteX12" fmla="*/ 28004 w 33242"/>
                    <a:gd name="connsiteY12" fmla="*/ 59436 h 71247"/>
                    <a:gd name="connsiteX13" fmla="*/ 29051 w 33242"/>
                    <a:gd name="connsiteY13" fmla="*/ 61722 h 71247"/>
                    <a:gd name="connsiteX14" fmla="*/ 28289 w 33242"/>
                    <a:gd name="connsiteY14" fmla="*/ 62103 h 71247"/>
                    <a:gd name="connsiteX15" fmla="*/ 26194 w 33242"/>
                    <a:gd name="connsiteY15" fmla="*/ 57531 h 71247"/>
                    <a:gd name="connsiteX16" fmla="*/ 25146 w 33242"/>
                    <a:gd name="connsiteY16" fmla="*/ 55245 h 71247"/>
                    <a:gd name="connsiteX17" fmla="*/ 25908 w 33242"/>
                    <a:gd name="connsiteY17" fmla="*/ 54864 h 71247"/>
                    <a:gd name="connsiteX18" fmla="*/ 26956 w 33242"/>
                    <a:gd name="connsiteY18" fmla="*/ 57150 h 71247"/>
                    <a:gd name="connsiteX19" fmla="*/ 26194 w 33242"/>
                    <a:gd name="connsiteY19" fmla="*/ 57531 h 71247"/>
                    <a:gd name="connsiteX20" fmla="*/ 24099 w 33242"/>
                    <a:gd name="connsiteY20" fmla="*/ 52959 h 71247"/>
                    <a:gd name="connsiteX21" fmla="*/ 23051 w 33242"/>
                    <a:gd name="connsiteY21" fmla="*/ 50673 h 71247"/>
                    <a:gd name="connsiteX22" fmla="*/ 23813 w 33242"/>
                    <a:gd name="connsiteY22" fmla="*/ 50292 h 71247"/>
                    <a:gd name="connsiteX23" fmla="*/ 24860 w 33242"/>
                    <a:gd name="connsiteY23" fmla="*/ 52578 h 71247"/>
                    <a:gd name="connsiteX24" fmla="*/ 24099 w 33242"/>
                    <a:gd name="connsiteY24" fmla="*/ 52959 h 71247"/>
                    <a:gd name="connsiteX25" fmla="*/ 22003 w 33242"/>
                    <a:gd name="connsiteY25" fmla="*/ 48387 h 71247"/>
                    <a:gd name="connsiteX26" fmla="*/ 20955 w 33242"/>
                    <a:gd name="connsiteY26" fmla="*/ 46101 h 71247"/>
                    <a:gd name="connsiteX27" fmla="*/ 21717 w 33242"/>
                    <a:gd name="connsiteY27" fmla="*/ 45720 h 71247"/>
                    <a:gd name="connsiteX28" fmla="*/ 22765 w 33242"/>
                    <a:gd name="connsiteY28" fmla="*/ 48006 h 71247"/>
                    <a:gd name="connsiteX29" fmla="*/ 22003 w 33242"/>
                    <a:gd name="connsiteY29" fmla="*/ 48387 h 71247"/>
                    <a:gd name="connsiteX30" fmla="*/ 19908 w 33242"/>
                    <a:gd name="connsiteY30" fmla="*/ 43815 h 71247"/>
                    <a:gd name="connsiteX31" fmla="*/ 18860 w 33242"/>
                    <a:gd name="connsiteY31" fmla="*/ 41529 h 71247"/>
                    <a:gd name="connsiteX32" fmla="*/ 19622 w 33242"/>
                    <a:gd name="connsiteY32" fmla="*/ 41148 h 71247"/>
                    <a:gd name="connsiteX33" fmla="*/ 20669 w 33242"/>
                    <a:gd name="connsiteY33" fmla="*/ 43434 h 71247"/>
                    <a:gd name="connsiteX34" fmla="*/ 19908 w 33242"/>
                    <a:gd name="connsiteY34" fmla="*/ 43815 h 71247"/>
                    <a:gd name="connsiteX35" fmla="*/ 17812 w 33242"/>
                    <a:gd name="connsiteY35" fmla="*/ 39243 h 71247"/>
                    <a:gd name="connsiteX36" fmla="*/ 16764 w 33242"/>
                    <a:gd name="connsiteY36" fmla="*/ 36957 h 71247"/>
                    <a:gd name="connsiteX37" fmla="*/ 17526 w 33242"/>
                    <a:gd name="connsiteY37" fmla="*/ 36576 h 71247"/>
                    <a:gd name="connsiteX38" fmla="*/ 18574 w 33242"/>
                    <a:gd name="connsiteY38" fmla="*/ 38862 h 71247"/>
                    <a:gd name="connsiteX39" fmla="*/ 17812 w 33242"/>
                    <a:gd name="connsiteY39" fmla="*/ 39243 h 71247"/>
                    <a:gd name="connsiteX40" fmla="*/ 15716 w 33242"/>
                    <a:gd name="connsiteY40" fmla="*/ 34671 h 71247"/>
                    <a:gd name="connsiteX41" fmla="*/ 14669 w 33242"/>
                    <a:gd name="connsiteY41" fmla="*/ 32385 h 71247"/>
                    <a:gd name="connsiteX42" fmla="*/ 15431 w 33242"/>
                    <a:gd name="connsiteY42" fmla="*/ 32004 h 71247"/>
                    <a:gd name="connsiteX43" fmla="*/ 16478 w 33242"/>
                    <a:gd name="connsiteY43" fmla="*/ 34290 h 71247"/>
                    <a:gd name="connsiteX44" fmla="*/ 15716 w 33242"/>
                    <a:gd name="connsiteY44" fmla="*/ 34671 h 71247"/>
                    <a:gd name="connsiteX45" fmla="*/ 13621 w 33242"/>
                    <a:gd name="connsiteY45" fmla="*/ 30099 h 71247"/>
                    <a:gd name="connsiteX46" fmla="*/ 12573 w 33242"/>
                    <a:gd name="connsiteY46" fmla="*/ 27813 h 71247"/>
                    <a:gd name="connsiteX47" fmla="*/ 13335 w 33242"/>
                    <a:gd name="connsiteY47" fmla="*/ 27432 h 71247"/>
                    <a:gd name="connsiteX48" fmla="*/ 14383 w 33242"/>
                    <a:gd name="connsiteY48" fmla="*/ 29718 h 71247"/>
                    <a:gd name="connsiteX49" fmla="*/ 13621 w 33242"/>
                    <a:gd name="connsiteY49" fmla="*/ 30099 h 71247"/>
                    <a:gd name="connsiteX50" fmla="*/ 11525 w 33242"/>
                    <a:gd name="connsiteY50" fmla="*/ 25527 h 71247"/>
                    <a:gd name="connsiteX51" fmla="*/ 10478 w 33242"/>
                    <a:gd name="connsiteY51" fmla="*/ 23241 h 71247"/>
                    <a:gd name="connsiteX52" fmla="*/ 11240 w 33242"/>
                    <a:gd name="connsiteY52" fmla="*/ 22860 h 71247"/>
                    <a:gd name="connsiteX53" fmla="*/ 12287 w 33242"/>
                    <a:gd name="connsiteY53" fmla="*/ 25146 h 71247"/>
                    <a:gd name="connsiteX54" fmla="*/ 11525 w 33242"/>
                    <a:gd name="connsiteY54" fmla="*/ 25527 h 71247"/>
                    <a:gd name="connsiteX55" fmla="*/ 9430 w 33242"/>
                    <a:gd name="connsiteY55" fmla="*/ 20955 h 71247"/>
                    <a:gd name="connsiteX56" fmla="*/ 8382 w 33242"/>
                    <a:gd name="connsiteY56" fmla="*/ 18669 h 71247"/>
                    <a:gd name="connsiteX57" fmla="*/ 9144 w 33242"/>
                    <a:gd name="connsiteY57" fmla="*/ 18288 h 71247"/>
                    <a:gd name="connsiteX58" fmla="*/ 10192 w 33242"/>
                    <a:gd name="connsiteY58" fmla="*/ 20574 h 71247"/>
                    <a:gd name="connsiteX59" fmla="*/ 9430 w 33242"/>
                    <a:gd name="connsiteY59" fmla="*/ 20955 h 71247"/>
                    <a:gd name="connsiteX60" fmla="*/ 7334 w 33242"/>
                    <a:gd name="connsiteY60" fmla="*/ 16383 h 71247"/>
                    <a:gd name="connsiteX61" fmla="*/ 6287 w 33242"/>
                    <a:gd name="connsiteY61" fmla="*/ 14097 h 71247"/>
                    <a:gd name="connsiteX62" fmla="*/ 7049 w 33242"/>
                    <a:gd name="connsiteY62" fmla="*/ 13716 h 71247"/>
                    <a:gd name="connsiteX63" fmla="*/ 8096 w 33242"/>
                    <a:gd name="connsiteY63" fmla="*/ 16002 h 71247"/>
                    <a:gd name="connsiteX64" fmla="*/ 7334 w 33242"/>
                    <a:gd name="connsiteY64" fmla="*/ 16383 h 71247"/>
                    <a:gd name="connsiteX65" fmla="*/ 5239 w 33242"/>
                    <a:gd name="connsiteY65" fmla="*/ 11811 h 71247"/>
                    <a:gd name="connsiteX66" fmla="*/ 4191 w 33242"/>
                    <a:gd name="connsiteY66" fmla="*/ 9525 h 71247"/>
                    <a:gd name="connsiteX67" fmla="*/ 4953 w 33242"/>
                    <a:gd name="connsiteY67" fmla="*/ 9144 h 71247"/>
                    <a:gd name="connsiteX68" fmla="*/ 6001 w 33242"/>
                    <a:gd name="connsiteY68" fmla="*/ 11430 h 71247"/>
                    <a:gd name="connsiteX69" fmla="*/ 5239 w 33242"/>
                    <a:gd name="connsiteY69" fmla="*/ 11811 h 71247"/>
                    <a:gd name="connsiteX70" fmla="*/ 3143 w 33242"/>
                    <a:gd name="connsiteY70" fmla="*/ 7239 h 71247"/>
                    <a:gd name="connsiteX71" fmla="*/ 2096 w 33242"/>
                    <a:gd name="connsiteY71" fmla="*/ 4953 h 71247"/>
                    <a:gd name="connsiteX72" fmla="*/ 2858 w 33242"/>
                    <a:gd name="connsiteY72" fmla="*/ 4572 h 71247"/>
                    <a:gd name="connsiteX73" fmla="*/ 3905 w 33242"/>
                    <a:gd name="connsiteY73" fmla="*/ 6858 h 71247"/>
                    <a:gd name="connsiteX74" fmla="*/ 3143 w 33242"/>
                    <a:gd name="connsiteY74" fmla="*/ 7239 h 71247"/>
                    <a:gd name="connsiteX75" fmla="*/ 1048 w 33242"/>
                    <a:gd name="connsiteY75" fmla="*/ 2667 h 71247"/>
                    <a:gd name="connsiteX76" fmla="*/ 0 w 33242"/>
                    <a:gd name="connsiteY76" fmla="*/ 381 h 71247"/>
                    <a:gd name="connsiteX77" fmla="*/ 762 w 33242"/>
                    <a:gd name="connsiteY77" fmla="*/ 0 h 71247"/>
                    <a:gd name="connsiteX78" fmla="*/ 1810 w 33242"/>
                    <a:gd name="connsiteY78" fmla="*/ 2286 h 71247"/>
                    <a:gd name="connsiteX79" fmla="*/ 1048 w 33242"/>
                    <a:gd name="connsiteY79" fmla="*/ 2667 h 71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33242" h="71247">
                      <a:moveTo>
                        <a:pt x="32480" y="71247"/>
                      </a:moveTo>
                      <a:lnTo>
                        <a:pt x="31433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9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9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8" y="43815"/>
                      </a:moveTo>
                      <a:lnTo>
                        <a:pt x="18860" y="41529"/>
                      </a:lnTo>
                      <a:lnTo>
                        <a:pt x="19622" y="41148"/>
                      </a:lnTo>
                      <a:lnTo>
                        <a:pt x="20669" y="43434"/>
                      </a:lnTo>
                      <a:lnTo>
                        <a:pt x="19908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1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40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9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8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: Shape 170">
                  <a:extLst>
                    <a:ext uri="{FF2B5EF4-FFF2-40B4-BE49-F238E27FC236}">
                      <a16:creationId xmlns:a16="http://schemas.microsoft.com/office/drawing/2014/main" id="{AC73287D-9D97-EE7B-5AF9-112B4264F292}"/>
                    </a:ext>
                  </a:extLst>
                </p:cNvPr>
                <p:cNvSpPr/>
                <p:nvPr/>
              </p:nvSpPr>
              <p:spPr>
                <a:xfrm>
                  <a:off x="7219759" y="5240559"/>
                  <a:ext cx="31146" cy="66675"/>
                </a:xfrm>
                <a:custGeom>
                  <a:avLst/>
                  <a:gdLst>
                    <a:gd name="connsiteX0" fmla="*/ 30385 w 31146"/>
                    <a:gd name="connsiteY0" fmla="*/ 66675 h 66675"/>
                    <a:gd name="connsiteX1" fmla="*/ 29337 w 31146"/>
                    <a:gd name="connsiteY1" fmla="*/ 64389 h 66675"/>
                    <a:gd name="connsiteX2" fmla="*/ 30099 w 31146"/>
                    <a:gd name="connsiteY2" fmla="*/ 64008 h 66675"/>
                    <a:gd name="connsiteX3" fmla="*/ 31147 w 31146"/>
                    <a:gd name="connsiteY3" fmla="*/ 66294 h 66675"/>
                    <a:gd name="connsiteX4" fmla="*/ 30385 w 31146"/>
                    <a:gd name="connsiteY4" fmla="*/ 66675 h 66675"/>
                    <a:gd name="connsiteX5" fmla="*/ 28289 w 31146"/>
                    <a:gd name="connsiteY5" fmla="*/ 62103 h 66675"/>
                    <a:gd name="connsiteX6" fmla="*/ 27241 w 31146"/>
                    <a:gd name="connsiteY6" fmla="*/ 59817 h 66675"/>
                    <a:gd name="connsiteX7" fmla="*/ 28004 w 31146"/>
                    <a:gd name="connsiteY7" fmla="*/ 59436 h 66675"/>
                    <a:gd name="connsiteX8" fmla="*/ 29051 w 31146"/>
                    <a:gd name="connsiteY8" fmla="*/ 61722 h 66675"/>
                    <a:gd name="connsiteX9" fmla="*/ 28289 w 31146"/>
                    <a:gd name="connsiteY9" fmla="*/ 62103 h 66675"/>
                    <a:gd name="connsiteX10" fmla="*/ 26194 w 31146"/>
                    <a:gd name="connsiteY10" fmla="*/ 57531 h 66675"/>
                    <a:gd name="connsiteX11" fmla="*/ 25146 w 31146"/>
                    <a:gd name="connsiteY11" fmla="*/ 55245 h 66675"/>
                    <a:gd name="connsiteX12" fmla="*/ 25908 w 31146"/>
                    <a:gd name="connsiteY12" fmla="*/ 54864 h 66675"/>
                    <a:gd name="connsiteX13" fmla="*/ 26956 w 31146"/>
                    <a:gd name="connsiteY13" fmla="*/ 57150 h 66675"/>
                    <a:gd name="connsiteX14" fmla="*/ 26194 w 31146"/>
                    <a:gd name="connsiteY14" fmla="*/ 57531 h 66675"/>
                    <a:gd name="connsiteX15" fmla="*/ 24098 w 31146"/>
                    <a:gd name="connsiteY15" fmla="*/ 52959 h 66675"/>
                    <a:gd name="connsiteX16" fmla="*/ 23050 w 31146"/>
                    <a:gd name="connsiteY16" fmla="*/ 50673 h 66675"/>
                    <a:gd name="connsiteX17" fmla="*/ 23813 w 31146"/>
                    <a:gd name="connsiteY17" fmla="*/ 50292 h 66675"/>
                    <a:gd name="connsiteX18" fmla="*/ 24860 w 31146"/>
                    <a:gd name="connsiteY18" fmla="*/ 52578 h 66675"/>
                    <a:gd name="connsiteX19" fmla="*/ 24098 w 31146"/>
                    <a:gd name="connsiteY19" fmla="*/ 52959 h 66675"/>
                    <a:gd name="connsiteX20" fmla="*/ 22003 w 31146"/>
                    <a:gd name="connsiteY20" fmla="*/ 48387 h 66675"/>
                    <a:gd name="connsiteX21" fmla="*/ 20955 w 31146"/>
                    <a:gd name="connsiteY21" fmla="*/ 46101 h 66675"/>
                    <a:gd name="connsiteX22" fmla="*/ 21717 w 31146"/>
                    <a:gd name="connsiteY22" fmla="*/ 45720 h 66675"/>
                    <a:gd name="connsiteX23" fmla="*/ 22765 w 31146"/>
                    <a:gd name="connsiteY23" fmla="*/ 48006 h 66675"/>
                    <a:gd name="connsiteX24" fmla="*/ 22003 w 31146"/>
                    <a:gd name="connsiteY24" fmla="*/ 48387 h 66675"/>
                    <a:gd name="connsiteX25" fmla="*/ 19907 w 31146"/>
                    <a:gd name="connsiteY25" fmla="*/ 43815 h 66675"/>
                    <a:gd name="connsiteX26" fmla="*/ 18859 w 31146"/>
                    <a:gd name="connsiteY26" fmla="*/ 41529 h 66675"/>
                    <a:gd name="connsiteX27" fmla="*/ 19621 w 31146"/>
                    <a:gd name="connsiteY27" fmla="*/ 41148 h 66675"/>
                    <a:gd name="connsiteX28" fmla="*/ 20669 w 31146"/>
                    <a:gd name="connsiteY28" fmla="*/ 43434 h 66675"/>
                    <a:gd name="connsiteX29" fmla="*/ 19907 w 31146"/>
                    <a:gd name="connsiteY29" fmla="*/ 43815 h 66675"/>
                    <a:gd name="connsiteX30" fmla="*/ 17812 w 31146"/>
                    <a:gd name="connsiteY30" fmla="*/ 39243 h 66675"/>
                    <a:gd name="connsiteX31" fmla="*/ 16764 w 31146"/>
                    <a:gd name="connsiteY31" fmla="*/ 36957 h 66675"/>
                    <a:gd name="connsiteX32" fmla="*/ 17526 w 31146"/>
                    <a:gd name="connsiteY32" fmla="*/ 36576 h 66675"/>
                    <a:gd name="connsiteX33" fmla="*/ 18574 w 31146"/>
                    <a:gd name="connsiteY33" fmla="*/ 38862 h 66675"/>
                    <a:gd name="connsiteX34" fmla="*/ 17812 w 31146"/>
                    <a:gd name="connsiteY34" fmla="*/ 39243 h 66675"/>
                    <a:gd name="connsiteX35" fmla="*/ 15716 w 31146"/>
                    <a:gd name="connsiteY35" fmla="*/ 34671 h 66675"/>
                    <a:gd name="connsiteX36" fmla="*/ 14668 w 31146"/>
                    <a:gd name="connsiteY36" fmla="*/ 32385 h 66675"/>
                    <a:gd name="connsiteX37" fmla="*/ 15430 w 31146"/>
                    <a:gd name="connsiteY37" fmla="*/ 32004 h 66675"/>
                    <a:gd name="connsiteX38" fmla="*/ 16478 w 31146"/>
                    <a:gd name="connsiteY38" fmla="*/ 34290 h 66675"/>
                    <a:gd name="connsiteX39" fmla="*/ 15716 w 31146"/>
                    <a:gd name="connsiteY39" fmla="*/ 34671 h 66675"/>
                    <a:gd name="connsiteX40" fmla="*/ 13621 w 31146"/>
                    <a:gd name="connsiteY40" fmla="*/ 30099 h 66675"/>
                    <a:gd name="connsiteX41" fmla="*/ 12573 w 31146"/>
                    <a:gd name="connsiteY41" fmla="*/ 27813 h 66675"/>
                    <a:gd name="connsiteX42" fmla="*/ 13335 w 31146"/>
                    <a:gd name="connsiteY42" fmla="*/ 27432 h 66675"/>
                    <a:gd name="connsiteX43" fmla="*/ 14383 w 31146"/>
                    <a:gd name="connsiteY43" fmla="*/ 29718 h 66675"/>
                    <a:gd name="connsiteX44" fmla="*/ 13621 w 31146"/>
                    <a:gd name="connsiteY44" fmla="*/ 30099 h 66675"/>
                    <a:gd name="connsiteX45" fmla="*/ 11525 w 31146"/>
                    <a:gd name="connsiteY45" fmla="*/ 25527 h 66675"/>
                    <a:gd name="connsiteX46" fmla="*/ 10477 w 31146"/>
                    <a:gd name="connsiteY46" fmla="*/ 23241 h 66675"/>
                    <a:gd name="connsiteX47" fmla="*/ 11239 w 31146"/>
                    <a:gd name="connsiteY47" fmla="*/ 22860 h 66675"/>
                    <a:gd name="connsiteX48" fmla="*/ 12287 w 31146"/>
                    <a:gd name="connsiteY48" fmla="*/ 25146 h 66675"/>
                    <a:gd name="connsiteX49" fmla="*/ 11525 w 31146"/>
                    <a:gd name="connsiteY49" fmla="*/ 25527 h 66675"/>
                    <a:gd name="connsiteX50" fmla="*/ 9430 w 31146"/>
                    <a:gd name="connsiteY50" fmla="*/ 20955 h 66675"/>
                    <a:gd name="connsiteX51" fmla="*/ 8382 w 31146"/>
                    <a:gd name="connsiteY51" fmla="*/ 18669 h 66675"/>
                    <a:gd name="connsiteX52" fmla="*/ 9144 w 31146"/>
                    <a:gd name="connsiteY52" fmla="*/ 18288 h 66675"/>
                    <a:gd name="connsiteX53" fmla="*/ 10192 w 31146"/>
                    <a:gd name="connsiteY53" fmla="*/ 20574 h 66675"/>
                    <a:gd name="connsiteX54" fmla="*/ 9430 w 31146"/>
                    <a:gd name="connsiteY54" fmla="*/ 20955 h 66675"/>
                    <a:gd name="connsiteX55" fmla="*/ 7334 w 31146"/>
                    <a:gd name="connsiteY55" fmla="*/ 16383 h 66675"/>
                    <a:gd name="connsiteX56" fmla="*/ 6287 w 31146"/>
                    <a:gd name="connsiteY56" fmla="*/ 14097 h 66675"/>
                    <a:gd name="connsiteX57" fmla="*/ 7048 w 31146"/>
                    <a:gd name="connsiteY57" fmla="*/ 13716 h 66675"/>
                    <a:gd name="connsiteX58" fmla="*/ 8096 w 31146"/>
                    <a:gd name="connsiteY58" fmla="*/ 16002 h 66675"/>
                    <a:gd name="connsiteX59" fmla="*/ 7334 w 31146"/>
                    <a:gd name="connsiteY59" fmla="*/ 16383 h 66675"/>
                    <a:gd name="connsiteX60" fmla="*/ 5239 w 31146"/>
                    <a:gd name="connsiteY60" fmla="*/ 11811 h 66675"/>
                    <a:gd name="connsiteX61" fmla="*/ 4191 w 31146"/>
                    <a:gd name="connsiteY61" fmla="*/ 9525 h 66675"/>
                    <a:gd name="connsiteX62" fmla="*/ 4953 w 31146"/>
                    <a:gd name="connsiteY62" fmla="*/ 9144 h 66675"/>
                    <a:gd name="connsiteX63" fmla="*/ 6001 w 31146"/>
                    <a:gd name="connsiteY63" fmla="*/ 11430 h 66675"/>
                    <a:gd name="connsiteX64" fmla="*/ 5239 w 31146"/>
                    <a:gd name="connsiteY64" fmla="*/ 11811 h 66675"/>
                    <a:gd name="connsiteX65" fmla="*/ 3143 w 31146"/>
                    <a:gd name="connsiteY65" fmla="*/ 7239 h 66675"/>
                    <a:gd name="connsiteX66" fmla="*/ 2096 w 31146"/>
                    <a:gd name="connsiteY66" fmla="*/ 4953 h 66675"/>
                    <a:gd name="connsiteX67" fmla="*/ 2857 w 31146"/>
                    <a:gd name="connsiteY67" fmla="*/ 4572 h 66675"/>
                    <a:gd name="connsiteX68" fmla="*/ 3905 w 31146"/>
                    <a:gd name="connsiteY68" fmla="*/ 6858 h 66675"/>
                    <a:gd name="connsiteX69" fmla="*/ 3143 w 31146"/>
                    <a:gd name="connsiteY69" fmla="*/ 7239 h 66675"/>
                    <a:gd name="connsiteX70" fmla="*/ 1048 w 31146"/>
                    <a:gd name="connsiteY70" fmla="*/ 2667 h 66675"/>
                    <a:gd name="connsiteX71" fmla="*/ 0 w 31146"/>
                    <a:gd name="connsiteY71" fmla="*/ 381 h 66675"/>
                    <a:gd name="connsiteX72" fmla="*/ 762 w 31146"/>
                    <a:gd name="connsiteY72" fmla="*/ 0 h 66675"/>
                    <a:gd name="connsiteX73" fmla="*/ 1810 w 31146"/>
                    <a:gd name="connsiteY73" fmla="*/ 2286 h 66675"/>
                    <a:gd name="connsiteX74" fmla="*/ 1048 w 31146"/>
                    <a:gd name="connsiteY74" fmla="*/ 2667 h 66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1146" h="66675"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: Shape 171">
                  <a:extLst>
                    <a:ext uri="{FF2B5EF4-FFF2-40B4-BE49-F238E27FC236}">
                      <a16:creationId xmlns:a16="http://schemas.microsoft.com/office/drawing/2014/main" id="{3473ED19-5EC4-99B1-5681-0094999DCD7A}"/>
                    </a:ext>
                  </a:extLst>
                </p:cNvPr>
                <p:cNvSpPr/>
                <p:nvPr/>
              </p:nvSpPr>
              <p:spPr>
                <a:xfrm>
                  <a:off x="7211948" y="5244846"/>
                  <a:ext cx="30860" cy="66008"/>
                </a:xfrm>
                <a:custGeom>
                  <a:avLst/>
                  <a:gdLst>
                    <a:gd name="connsiteX0" fmla="*/ 30099 w 30860"/>
                    <a:gd name="connsiteY0" fmla="*/ 66008 h 66008"/>
                    <a:gd name="connsiteX1" fmla="*/ 29337 w 30860"/>
                    <a:gd name="connsiteY1" fmla="*/ 64389 h 66008"/>
                    <a:gd name="connsiteX2" fmla="*/ 30099 w 30860"/>
                    <a:gd name="connsiteY2" fmla="*/ 64008 h 66008"/>
                    <a:gd name="connsiteX3" fmla="*/ 30861 w 30860"/>
                    <a:gd name="connsiteY3" fmla="*/ 65627 h 66008"/>
                    <a:gd name="connsiteX4" fmla="*/ 30099 w 30860"/>
                    <a:gd name="connsiteY4" fmla="*/ 66008 h 66008"/>
                    <a:gd name="connsiteX5" fmla="*/ 28289 w 30860"/>
                    <a:gd name="connsiteY5" fmla="*/ 62103 h 66008"/>
                    <a:gd name="connsiteX6" fmla="*/ 27241 w 30860"/>
                    <a:gd name="connsiteY6" fmla="*/ 59817 h 66008"/>
                    <a:gd name="connsiteX7" fmla="*/ 28004 w 30860"/>
                    <a:gd name="connsiteY7" fmla="*/ 59436 h 66008"/>
                    <a:gd name="connsiteX8" fmla="*/ 29051 w 30860"/>
                    <a:gd name="connsiteY8" fmla="*/ 61722 h 66008"/>
                    <a:gd name="connsiteX9" fmla="*/ 28289 w 30860"/>
                    <a:gd name="connsiteY9" fmla="*/ 62103 h 66008"/>
                    <a:gd name="connsiteX10" fmla="*/ 26194 w 30860"/>
                    <a:gd name="connsiteY10" fmla="*/ 57531 h 66008"/>
                    <a:gd name="connsiteX11" fmla="*/ 25146 w 30860"/>
                    <a:gd name="connsiteY11" fmla="*/ 55245 h 66008"/>
                    <a:gd name="connsiteX12" fmla="*/ 25908 w 30860"/>
                    <a:gd name="connsiteY12" fmla="*/ 54864 h 66008"/>
                    <a:gd name="connsiteX13" fmla="*/ 26956 w 30860"/>
                    <a:gd name="connsiteY13" fmla="*/ 57150 h 66008"/>
                    <a:gd name="connsiteX14" fmla="*/ 26194 w 30860"/>
                    <a:gd name="connsiteY14" fmla="*/ 57531 h 66008"/>
                    <a:gd name="connsiteX15" fmla="*/ 24098 w 30860"/>
                    <a:gd name="connsiteY15" fmla="*/ 52959 h 66008"/>
                    <a:gd name="connsiteX16" fmla="*/ 23050 w 30860"/>
                    <a:gd name="connsiteY16" fmla="*/ 50673 h 66008"/>
                    <a:gd name="connsiteX17" fmla="*/ 23813 w 30860"/>
                    <a:gd name="connsiteY17" fmla="*/ 50292 h 66008"/>
                    <a:gd name="connsiteX18" fmla="*/ 24860 w 30860"/>
                    <a:gd name="connsiteY18" fmla="*/ 52578 h 66008"/>
                    <a:gd name="connsiteX19" fmla="*/ 24098 w 30860"/>
                    <a:gd name="connsiteY19" fmla="*/ 52959 h 66008"/>
                    <a:gd name="connsiteX20" fmla="*/ 22003 w 30860"/>
                    <a:gd name="connsiteY20" fmla="*/ 48387 h 66008"/>
                    <a:gd name="connsiteX21" fmla="*/ 20955 w 30860"/>
                    <a:gd name="connsiteY21" fmla="*/ 46101 h 66008"/>
                    <a:gd name="connsiteX22" fmla="*/ 21717 w 30860"/>
                    <a:gd name="connsiteY22" fmla="*/ 45720 h 66008"/>
                    <a:gd name="connsiteX23" fmla="*/ 22765 w 30860"/>
                    <a:gd name="connsiteY23" fmla="*/ 48006 h 66008"/>
                    <a:gd name="connsiteX24" fmla="*/ 22003 w 30860"/>
                    <a:gd name="connsiteY24" fmla="*/ 48387 h 66008"/>
                    <a:gd name="connsiteX25" fmla="*/ 19907 w 30860"/>
                    <a:gd name="connsiteY25" fmla="*/ 43815 h 66008"/>
                    <a:gd name="connsiteX26" fmla="*/ 18860 w 30860"/>
                    <a:gd name="connsiteY26" fmla="*/ 41529 h 66008"/>
                    <a:gd name="connsiteX27" fmla="*/ 19621 w 30860"/>
                    <a:gd name="connsiteY27" fmla="*/ 41148 h 66008"/>
                    <a:gd name="connsiteX28" fmla="*/ 20669 w 30860"/>
                    <a:gd name="connsiteY28" fmla="*/ 43434 h 66008"/>
                    <a:gd name="connsiteX29" fmla="*/ 19907 w 30860"/>
                    <a:gd name="connsiteY29" fmla="*/ 43815 h 66008"/>
                    <a:gd name="connsiteX30" fmla="*/ 17812 w 30860"/>
                    <a:gd name="connsiteY30" fmla="*/ 39243 h 66008"/>
                    <a:gd name="connsiteX31" fmla="*/ 16764 w 30860"/>
                    <a:gd name="connsiteY31" fmla="*/ 36957 h 66008"/>
                    <a:gd name="connsiteX32" fmla="*/ 17526 w 30860"/>
                    <a:gd name="connsiteY32" fmla="*/ 36576 h 66008"/>
                    <a:gd name="connsiteX33" fmla="*/ 18574 w 30860"/>
                    <a:gd name="connsiteY33" fmla="*/ 38862 h 66008"/>
                    <a:gd name="connsiteX34" fmla="*/ 17812 w 30860"/>
                    <a:gd name="connsiteY34" fmla="*/ 39243 h 66008"/>
                    <a:gd name="connsiteX35" fmla="*/ 15716 w 30860"/>
                    <a:gd name="connsiteY35" fmla="*/ 34671 h 66008"/>
                    <a:gd name="connsiteX36" fmla="*/ 14669 w 30860"/>
                    <a:gd name="connsiteY36" fmla="*/ 32385 h 66008"/>
                    <a:gd name="connsiteX37" fmla="*/ 15430 w 30860"/>
                    <a:gd name="connsiteY37" fmla="*/ 32004 h 66008"/>
                    <a:gd name="connsiteX38" fmla="*/ 16478 w 30860"/>
                    <a:gd name="connsiteY38" fmla="*/ 34290 h 66008"/>
                    <a:gd name="connsiteX39" fmla="*/ 15716 w 30860"/>
                    <a:gd name="connsiteY39" fmla="*/ 34671 h 66008"/>
                    <a:gd name="connsiteX40" fmla="*/ 13621 w 30860"/>
                    <a:gd name="connsiteY40" fmla="*/ 30099 h 66008"/>
                    <a:gd name="connsiteX41" fmla="*/ 12573 w 30860"/>
                    <a:gd name="connsiteY41" fmla="*/ 27813 h 66008"/>
                    <a:gd name="connsiteX42" fmla="*/ 13335 w 30860"/>
                    <a:gd name="connsiteY42" fmla="*/ 27432 h 66008"/>
                    <a:gd name="connsiteX43" fmla="*/ 14383 w 30860"/>
                    <a:gd name="connsiteY43" fmla="*/ 29718 h 66008"/>
                    <a:gd name="connsiteX44" fmla="*/ 13621 w 30860"/>
                    <a:gd name="connsiteY44" fmla="*/ 30099 h 66008"/>
                    <a:gd name="connsiteX45" fmla="*/ 11525 w 30860"/>
                    <a:gd name="connsiteY45" fmla="*/ 25527 h 66008"/>
                    <a:gd name="connsiteX46" fmla="*/ 10478 w 30860"/>
                    <a:gd name="connsiteY46" fmla="*/ 23241 h 66008"/>
                    <a:gd name="connsiteX47" fmla="*/ 11239 w 30860"/>
                    <a:gd name="connsiteY47" fmla="*/ 22860 h 66008"/>
                    <a:gd name="connsiteX48" fmla="*/ 12287 w 30860"/>
                    <a:gd name="connsiteY48" fmla="*/ 25146 h 66008"/>
                    <a:gd name="connsiteX49" fmla="*/ 11525 w 30860"/>
                    <a:gd name="connsiteY49" fmla="*/ 25527 h 66008"/>
                    <a:gd name="connsiteX50" fmla="*/ 9430 w 30860"/>
                    <a:gd name="connsiteY50" fmla="*/ 20955 h 66008"/>
                    <a:gd name="connsiteX51" fmla="*/ 8382 w 30860"/>
                    <a:gd name="connsiteY51" fmla="*/ 18669 h 66008"/>
                    <a:gd name="connsiteX52" fmla="*/ 9144 w 30860"/>
                    <a:gd name="connsiteY52" fmla="*/ 18288 h 66008"/>
                    <a:gd name="connsiteX53" fmla="*/ 10192 w 30860"/>
                    <a:gd name="connsiteY53" fmla="*/ 20574 h 66008"/>
                    <a:gd name="connsiteX54" fmla="*/ 9430 w 30860"/>
                    <a:gd name="connsiteY54" fmla="*/ 20955 h 66008"/>
                    <a:gd name="connsiteX55" fmla="*/ 7334 w 30860"/>
                    <a:gd name="connsiteY55" fmla="*/ 16383 h 66008"/>
                    <a:gd name="connsiteX56" fmla="*/ 6287 w 30860"/>
                    <a:gd name="connsiteY56" fmla="*/ 14097 h 66008"/>
                    <a:gd name="connsiteX57" fmla="*/ 7048 w 30860"/>
                    <a:gd name="connsiteY57" fmla="*/ 13716 h 66008"/>
                    <a:gd name="connsiteX58" fmla="*/ 8096 w 30860"/>
                    <a:gd name="connsiteY58" fmla="*/ 16002 h 66008"/>
                    <a:gd name="connsiteX59" fmla="*/ 7334 w 30860"/>
                    <a:gd name="connsiteY59" fmla="*/ 16383 h 66008"/>
                    <a:gd name="connsiteX60" fmla="*/ 5239 w 30860"/>
                    <a:gd name="connsiteY60" fmla="*/ 11811 h 66008"/>
                    <a:gd name="connsiteX61" fmla="*/ 4191 w 30860"/>
                    <a:gd name="connsiteY61" fmla="*/ 9525 h 66008"/>
                    <a:gd name="connsiteX62" fmla="*/ 4953 w 30860"/>
                    <a:gd name="connsiteY62" fmla="*/ 9144 h 66008"/>
                    <a:gd name="connsiteX63" fmla="*/ 6001 w 30860"/>
                    <a:gd name="connsiteY63" fmla="*/ 11430 h 66008"/>
                    <a:gd name="connsiteX64" fmla="*/ 5239 w 30860"/>
                    <a:gd name="connsiteY64" fmla="*/ 11811 h 66008"/>
                    <a:gd name="connsiteX65" fmla="*/ 3143 w 30860"/>
                    <a:gd name="connsiteY65" fmla="*/ 7239 h 66008"/>
                    <a:gd name="connsiteX66" fmla="*/ 2096 w 30860"/>
                    <a:gd name="connsiteY66" fmla="*/ 4953 h 66008"/>
                    <a:gd name="connsiteX67" fmla="*/ 2857 w 30860"/>
                    <a:gd name="connsiteY67" fmla="*/ 4572 h 66008"/>
                    <a:gd name="connsiteX68" fmla="*/ 3905 w 30860"/>
                    <a:gd name="connsiteY68" fmla="*/ 6858 h 66008"/>
                    <a:gd name="connsiteX69" fmla="*/ 3143 w 30860"/>
                    <a:gd name="connsiteY69" fmla="*/ 7239 h 66008"/>
                    <a:gd name="connsiteX70" fmla="*/ 1048 w 30860"/>
                    <a:gd name="connsiteY70" fmla="*/ 2667 h 66008"/>
                    <a:gd name="connsiteX71" fmla="*/ 0 w 30860"/>
                    <a:gd name="connsiteY71" fmla="*/ 381 h 66008"/>
                    <a:gd name="connsiteX72" fmla="*/ 762 w 30860"/>
                    <a:gd name="connsiteY72" fmla="*/ 0 h 66008"/>
                    <a:gd name="connsiteX73" fmla="*/ 1810 w 30860"/>
                    <a:gd name="connsiteY73" fmla="*/ 2286 h 66008"/>
                    <a:gd name="connsiteX74" fmla="*/ 1048 w 30860"/>
                    <a:gd name="connsiteY74" fmla="*/ 2667 h 66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860" h="66008">
                      <a:moveTo>
                        <a:pt x="30099" y="66008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0861" y="65627"/>
                      </a:lnTo>
                      <a:lnTo>
                        <a:pt x="30099" y="66008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: Shape 172">
                  <a:extLst>
                    <a:ext uri="{FF2B5EF4-FFF2-40B4-BE49-F238E27FC236}">
                      <a16:creationId xmlns:a16="http://schemas.microsoft.com/office/drawing/2014/main" id="{26B6CEB1-3BB7-314A-1F0C-C2603FBE3CF2}"/>
                    </a:ext>
                  </a:extLst>
                </p:cNvPr>
                <p:cNvSpPr/>
                <p:nvPr/>
              </p:nvSpPr>
              <p:spPr>
                <a:xfrm>
                  <a:off x="7204233" y="5249227"/>
                  <a:ext cx="29051" cy="62102"/>
                </a:xfrm>
                <a:custGeom>
                  <a:avLst/>
                  <a:gdLst>
                    <a:gd name="connsiteX0" fmla="*/ 28289 w 29051"/>
                    <a:gd name="connsiteY0" fmla="*/ 62103 h 62102"/>
                    <a:gd name="connsiteX1" fmla="*/ 27241 w 29051"/>
                    <a:gd name="connsiteY1" fmla="*/ 59817 h 62102"/>
                    <a:gd name="connsiteX2" fmla="*/ 28004 w 29051"/>
                    <a:gd name="connsiteY2" fmla="*/ 59436 h 62102"/>
                    <a:gd name="connsiteX3" fmla="*/ 29051 w 29051"/>
                    <a:gd name="connsiteY3" fmla="*/ 61722 h 62102"/>
                    <a:gd name="connsiteX4" fmla="*/ 28289 w 29051"/>
                    <a:gd name="connsiteY4" fmla="*/ 62103 h 62102"/>
                    <a:gd name="connsiteX5" fmla="*/ 26194 w 29051"/>
                    <a:gd name="connsiteY5" fmla="*/ 57531 h 62102"/>
                    <a:gd name="connsiteX6" fmla="*/ 25146 w 29051"/>
                    <a:gd name="connsiteY6" fmla="*/ 55245 h 62102"/>
                    <a:gd name="connsiteX7" fmla="*/ 25908 w 29051"/>
                    <a:gd name="connsiteY7" fmla="*/ 54864 h 62102"/>
                    <a:gd name="connsiteX8" fmla="*/ 26956 w 29051"/>
                    <a:gd name="connsiteY8" fmla="*/ 57150 h 62102"/>
                    <a:gd name="connsiteX9" fmla="*/ 26194 w 29051"/>
                    <a:gd name="connsiteY9" fmla="*/ 57531 h 62102"/>
                    <a:gd name="connsiteX10" fmla="*/ 24098 w 29051"/>
                    <a:gd name="connsiteY10" fmla="*/ 52959 h 62102"/>
                    <a:gd name="connsiteX11" fmla="*/ 23050 w 29051"/>
                    <a:gd name="connsiteY11" fmla="*/ 50673 h 62102"/>
                    <a:gd name="connsiteX12" fmla="*/ 23813 w 29051"/>
                    <a:gd name="connsiteY12" fmla="*/ 50292 h 62102"/>
                    <a:gd name="connsiteX13" fmla="*/ 24860 w 29051"/>
                    <a:gd name="connsiteY13" fmla="*/ 52578 h 62102"/>
                    <a:gd name="connsiteX14" fmla="*/ 24098 w 29051"/>
                    <a:gd name="connsiteY14" fmla="*/ 52959 h 62102"/>
                    <a:gd name="connsiteX15" fmla="*/ 22003 w 29051"/>
                    <a:gd name="connsiteY15" fmla="*/ 48387 h 62102"/>
                    <a:gd name="connsiteX16" fmla="*/ 20955 w 29051"/>
                    <a:gd name="connsiteY16" fmla="*/ 46101 h 62102"/>
                    <a:gd name="connsiteX17" fmla="*/ 21717 w 29051"/>
                    <a:gd name="connsiteY17" fmla="*/ 45720 h 62102"/>
                    <a:gd name="connsiteX18" fmla="*/ 22765 w 29051"/>
                    <a:gd name="connsiteY18" fmla="*/ 48006 h 62102"/>
                    <a:gd name="connsiteX19" fmla="*/ 22003 w 29051"/>
                    <a:gd name="connsiteY19" fmla="*/ 48387 h 62102"/>
                    <a:gd name="connsiteX20" fmla="*/ 19907 w 29051"/>
                    <a:gd name="connsiteY20" fmla="*/ 43815 h 62102"/>
                    <a:gd name="connsiteX21" fmla="*/ 18859 w 29051"/>
                    <a:gd name="connsiteY21" fmla="*/ 41529 h 62102"/>
                    <a:gd name="connsiteX22" fmla="*/ 19621 w 29051"/>
                    <a:gd name="connsiteY22" fmla="*/ 41148 h 62102"/>
                    <a:gd name="connsiteX23" fmla="*/ 20669 w 29051"/>
                    <a:gd name="connsiteY23" fmla="*/ 43434 h 62102"/>
                    <a:gd name="connsiteX24" fmla="*/ 19907 w 29051"/>
                    <a:gd name="connsiteY24" fmla="*/ 43815 h 62102"/>
                    <a:gd name="connsiteX25" fmla="*/ 17812 w 29051"/>
                    <a:gd name="connsiteY25" fmla="*/ 39243 h 62102"/>
                    <a:gd name="connsiteX26" fmla="*/ 16764 w 29051"/>
                    <a:gd name="connsiteY26" fmla="*/ 36957 h 62102"/>
                    <a:gd name="connsiteX27" fmla="*/ 17526 w 29051"/>
                    <a:gd name="connsiteY27" fmla="*/ 36576 h 62102"/>
                    <a:gd name="connsiteX28" fmla="*/ 18574 w 29051"/>
                    <a:gd name="connsiteY28" fmla="*/ 38862 h 62102"/>
                    <a:gd name="connsiteX29" fmla="*/ 17812 w 29051"/>
                    <a:gd name="connsiteY29" fmla="*/ 39243 h 62102"/>
                    <a:gd name="connsiteX30" fmla="*/ 15716 w 29051"/>
                    <a:gd name="connsiteY30" fmla="*/ 34671 h 62102"/>
                    <a:gd name="connsiteX31" fmla="*/ 14669 w 29051"/>
                    <a:gd name="connsiteY31" fmla="*/ 32385 h 62102"/>
                    <a:gd name="connsiteX32" fmla="*/ 15430 w 29051"/>
                    <a:gd name="connsiteY32" fmla="*/ 32004 h 62102"/>
                    <a:gd name="connsiteX33" fmla="*/ 16478 w 29051"/>
                    <a:gd name="connsiteY33" fmla="*/ 34290 h 62102"/>
                    <a:gd name="connsiteX34" fmla="*/ 15716 w 29051"/>
                    <a:gd name="connsiteY34" fmla="*/ 34671 h 62102"/>
                    <a:gd name="connsiteX35" fmla="*/ 13621 w 29051"/>
                    <a:gd name="connsiteY35" fmla="*/ 30099 h 62102"/>
                    <a:gd name="connsiteX36" fmla="*/ 12573 w 29051"/>
                    <a:gd name="connsiteY36" fmla="*/ 27813 h 62102"/>
                    <a:gd name="connsiteX37" fmla="*/ 13335 w 29051"/>
                    <a:gd name="connsiteY37" fmla="*/ 27432 h 62102"/>
                    <a:gd name="connsiteX38" fmla="*/ 14383 w 29051"/>
                    <a:gd name="connsiteY38" fmla="*/ 29718 h 62102"/>
                    <a:gd name="connsiteX39" fmla="*/ 13621 w 29051"/>
                    <a:gd name="connsiteY39" fmla="*/ 30099 h 62102"/>
                    <a:gd name="connsiteX40" fmla="*/ 11525 w 29051"/>
                    <a:gd name="connsiteY40" fmla="*/ 25527 h 62102"/>
                    <a:gd name="connsiteX41" fmla="*/ 10478 w 29051"/>
                    <a:gd name="connsiteY41" fmla="*/ 23241 h 62102"/>
                    <a:gd name="connsiteX42" fmla="*/ 11239 w 29051"/>
                    <a:gd name="connsiteY42" fmla="*/ 22860 h 62102"/>
                    <a:gd name="connsiteX43" fmla="*/ 12287 w 29051"/>
                    <a:gd name="connsiteY43" fmla="*/ 25146 h 62102"/>
                    <a:gd name="connsiteX44" fmla="*/ 11525 w 29051"/>
                    <a:gd name="connsiteY44" fmla="*/ 25527 h 62102"/>
                    <a:gd name="connsiteX45" fmla="*/ 9430 w 29051"/>
                    <a:gd name="connsiteY45" fmla="*/ 20955 h 62102"/>
                    <a:gd name="connsiteX46" fmla="*/ 8382 w 29051"/>
                    <a:gd name="connsiteY46" fmla="*/ 18669 h 62102"/>
                    <a:gd name="connsiteX47" fmla="*/ 9144 w 29051"/>
                    <a:gd name="connsiteY47" fmla="*/ 18288 h 62102"/>
                    <a:gd name="connsiteX48" fmla="*/ 10192 w 29051"/>
                    <a:gd name="connsiteY48" fmla="*/ 20574 h 62102"/>
                    <a:gd name="connsiteX49" fmla="*/ 9430 w 29051"/>
                    <a:gd name="connsiteY49" fmla="*/ 20955 h 62102"/>
                    <a:gd name="connsiteX50" fmla="*/ 7334 w 29051"/>
                    <a:gd name="connsiteY50" fmla="*/ 16383 h 62102"/>
                    <a:gd name="connsiteX51" fmla="*/ 6287 w 29051"/>
                    <a:gd name="connsiteY51" fmla="*/ 14097 h 62102"/>
                    <a:gd name="connsiteX52" fmla="*/ 7048 w 29051"/>
                    <a:gd name="connsiteY52" fmla="*/ 13716 h 62102"/>
                    <a:gd name="connsiteX53" fmla="*/ 8096 w 29051"/>
                    <a:gd name="connsiteY53" fmla="*/ 16002 h 62102"/>
                    <a:gd name="connsiteX54" fmla="*/ 7334 w 29051"/>
                    <a:gd name="connsiteY54" fmla="*/ 16383 h 62102"/>
                    <a:gd name="connsiteX55" fmla="*/ 5239 w 29051"/>
                    <a:gd name="connsiteY55" fmla="*/ 11811 h 62102"/>
                    <a:gd name="connsiteX56" fmla="*/ 4191 w 29051"/>
                    <a:gd name="connsiteY56" fmla="*/ 9525 h 62102"/>
                    <a:gd name="connsiteX57" fmla="*/ 4953 w 29051"/>
                    <a:gd name="connsiteY57" fmla="*/ 9144 h 62102"/>
                    <a:gd name="connsiteX58" fmla="*/ 6001 w 29051"/>
                    <a:gd name="connsiteY58" fmla="*/ 11430 h 62102"/>
                    <a:gd name="connsiteX59" fmla="*/ 5239 w 29051"/>
                    <a:gd name="connsiteY59" fmla="*/ 11811 h 62102"/>
                    <a:gd name="connsiteX60" fmla="*/ 3143 w 29051"/>
                    <a:gd name="connsiteY60" fmla="*/ 7239 h 62102"/>
                    <a:gd name="connsiteX61" fmla="*/ 2096 w 29051"/>
                    <a:gd name="connsiteY61" fmla="*/ 4953 h 62102"/>
                    <a:gd name="connsiteX62" fmla="*/ 2857 w 29051"/>
                    <a:gd name="connsiteY62" fmla="*/ 4572 h 62102"/>
                    <a:gd name="connsiteX63" fmla="*/ 3905 w 29051"/>
                    <a:gd name="connsiteY63" fmla="*/ 6858 h 62102"/>
                    <a:gd name="connsiteX64" fmla="*/ 3143 w 29051"/>
                    <a:gd name="connsiteY64" fmla="*/ 7239 h 62102"/>
                    <a:gd name="connsiteX65" fmla="*/ 1048 w 29051"/>
                    <a:gd name="connsiteY65" fmla="*/ 2667 h 62102"/>
                    <a:gd name="connsiteX66" fmla="*/ 0 w 29051"/>
                    <a:gd name="connsiteY66" fmla="*/ 381 h 62102"/>
                    <a:gd name="connsiteX67" fmla="*/ 762 w 29051"/>
                    <a:gd name="connsiteY67" fmla="*/ 0 h 62102"/>
                    <a:gd name="connsiteX68" fmla="*/ 1810 w 29051"/>
                    <a:gd name="connsiteY68" fmla="*/ 2286 h 62102"/>
                    <a:gd name="connsiteX69" fmla="*/ 1048 w 29051"/>
                    <a:gd name="connsiteY69" fmla="*/ 2667 h 62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29051" h="62102"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Freeform: Shape 173">
                  <a:extLst>
                    <a:ext uri="{FF2B5EF4-FFF2-40B4-BE49-F238E27FC236}">
                      <a16:creationId xmlns:a16="http://schemas.microsoft.com/office/drawing/2014/main" id="{9A3C46C4-9584-5490-BD6E-D213F6888B75}"/>
                    </a:ext>
                  </a:extLst>
                </p:cNvPr>
                <p:cNvSpPr/>
                <p:nvPr/>
              </p:nvSpPr>
              <p:spPr>
                <a:xfrm>
                  <a:off x="7239858" y="5196585"/>
                  <a:ext cx="11997" cy="13747"/>
                </a:xfrm>
                <a:custGeom>
                  <a:avLst/>
                  <a:gdLst>
                    <a:gd name="connsiteX0" fmla="*/ 189 w 11997"/>
                    <a:gd name="connsiteY0" fmla="*/ 4350 h 13747"/>
                    <a:gd name="connsiteX1" fmla="*/ 1998 w 11997"/>
                    <a:gd name="connsiteY1" fmla="*/ 921 h 13747"/>
                    <a:gd name="connsiteX2" fmla="*/ 1998 w 11997"/>
                    <a:gd name="connsiteY2" fmla="*/ 921 h 13747"/>
                    <a:gd name="connsiteX3" fmla="*/ 5904 w 11997"/>
                    <a:gd name="connsiteY3" fmla="*/ 540 h 13747"/>
                    <a:gd name="connsiteX4" fmla="*/ 11809 w 11997"/>
                    <a:gd name="connsiteY4" fmla="*/ 9303 h 13747"/>
                    <a:gd name="connsiteX5" fmla="*/ 10000 w 11997"/>
                    <a:gd name="connsiteY5" fmla="*/ 12827 h 13747"/>
                    <a:gd name="connsiteX6" fmla="*/ 10000 w 11997"/>
                    <a:gd name="connsiteY6" fmla="*/ 12827 h 13747"/>
                    <a:gd name="connsiteX7" fmla="*/ 6094 w 11997"/>
                    <a:gd name="connsiteY7" fmla="*/ 13208 h 13747"/>
                    <a:gd name="connsiteX8" fmla="*/ 189 w 11997"/>
                    <a:gd name="connsiteY8" fmla="*/ 4445 h 13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97" h="13747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522" y="-127"/>
                        <a:pt x="5332" y="-317"/>
                        <a:pt x="5904" y="540"/>
                      </a:cubicBezTo>
                      <a:lnTo>
                        <a:pt x="11809" y="9303"/>
                      </a:lnTo>
                      <a:cubicBezTo>
                        <a:pt x="12381" y="10160"/>
                        <a:pt x="11619" y="11684"/>
                        <a:pt x="10000" y="12827"/>
                      </a:cubicBezTo>
                      <a:lnTo>
                        <a:pt x="10000" y="12827"/>
                      </a:lnTo>
                      <a:cubicBezTo>
                        <a:pt x="8476" y="13875"/>
                        <a:pt x="6666" y="14065"/>
                        <a:pt x="6094" y="13208"/>
                      </a:cubicBezTo>
                      <a:lnTo>
                        <a:pt x="189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: Shape 174">
                  <a:extLst>
                    <a:ext uri="{FF2B5EF4-FFF2-40B4-BE49-F238E27FC236}">
                      <a16:creationId xmlns:a16="http://schemas.microsoft.com/office/drawing/2014/main" id="{33803E8F-C3F3-7F09-A0A1-38E3B4BF2E12}"/>
                    </a:ext>
                  </a:extLst>
                </p:cNvPr>
                <p:cNvSpPr/>
                <p:nvPr/>
              </p:nvSpPr>
              <p:spPr>
                <a:xfrm>
                  <a:off x="7252267" y="5186276"/>
                  <a:ext cx="12517" cy="13507"/>
                </a:xfrm>
                <a:custGeom>
                  <a:avLst/>
                  <a:gdLst>
                    <a:gd name="connsiteX0" fmla="*/ 258 w 12517"/>
                    <a:gd name="connsiteY0" fmla="*/ 4753 h 13507"/>
                    <a:gd name="connsiteX1" fmla="*/ 1782 w 12517"/>
                    <a:gd name="connsiteY1" fmla="*/ 1134 h 13507"/>
                    <a:gd name="connsiteX2" fmla="*/ 1782 w 12517"/>
                    <a:gd name="connsiteY2" fmla="*/ 1134 h 13507"/>
                    <a:gd name="connsiteX3" fmla="*/ 5687 w 12517"/>
                    <a:gd name="connsiteY3" fmla="*/ 467 h 13507"/>
                    <a:gd name="connsiteX4" fmla="*/ 12259 w 12517"/>
                    <a:gd name="connsiteY4" fmla="*/ 8754 h 13507"/>
                    <a:gd name="connsiteX5" fmla="*/ 10735 w 12517"/>
                    <a:gd name="connsiteY5" fmla="*/ 12373 h 13507"/>
                    <a:gd name="connsiteX6" fmla="*/ 10735 w 12517"/>
                    <a:gd name="connsiteY6" fmla="*/ 12373 h 13507"/>
                    <a:gd name="connsiteX7" fmla="*/ 6925 w 12517"/>
                    <a:gd name="connsiteY7" fmla="*/ 13040 h 13507"/>
                    <a:gd name="connsiteX8" fmla="*/ 353 w 12517"/>
                    <a:gd name="connsiteY8" fmla="*/ 4753 h 13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17" h="13507">
                      <a:moveTo>
                        <a:pt x="258" y="4753"/>
                      </a:moveTo>
                      <a:cubicBezTo>
                        <a:pt x="-409" y="3896"/>
                        <a:pt x="258" y="2372"/>
                        <a:pt x="1782" y="1134"/>
                      </a:cubicBezTo>
                      <a:lnTo>
                        <a:pt x="1782" y="1134"/>
                      </a:lnTo>
                      <a:cubicBezTo>
                        <a:pt x="3306" y="-9"/>
                        <a:pt x="5021" y="-390"/>
                        <a:pt x="5687" y="467"/>
                      </a:cubicBezTo>
                      <a:lnTo>
                        <a:pt x="12259" y="8754"/>
                      </a:lnTo>
                      <a:cubicBezTo>
                        <a:pt x="12926" y="9516"/>
                        <a:pt x="12259" y="11135"/>
                        <a:pt x="10735" y="12373"/>
                      </a:cubicBezTo>
                      <a:lnTo>
                        <a:pt x="10735" y="12373"/>
                      </a:lnTo>
                      <a:cubicBezTo>
                        <a:pt x="9211" y="13516"/>
                        <a:pt x="7497" y="13897"/>
                        <a:pt x="6925" y="13040"/>
                      </a:cubicBezTo>
                      <a:lnTo>
                        <a:pt x="353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: Shape 175">
                  <a:extLst>
                    <a:ext uri="{FF2B5EF4-FFF2-40B4-BE49-F238E27FC236}">
                      <a16:creationId xmlns:a16="http://schemas.microsoft.com/office/drawing/2014/main" id="{819D2DCF-EDBA-9D09-1501-4AFA21B149D2}"/>
                    </a:ext>
                  </a:extLst>
                </p:cNvPr>
                <p:cNvSpPr/>
                <p:nvPr/>
              </p:nvSpPr>
              <p:spPr>
                <a:xfrm>
                  <a:off x="7225190" y="5205920"/>
                  <a:ext cx="12082" cy="13748"/>
                </a:xfrm>
                <a:custGeom>
                  <a:avLst/>
                  <a:gdLst>
                    <a:gd name="connsiteX0" fmla="*/ 189 w 12082"/>
                    <a:gd name="connsiteY0" fmla="*/ 4350 h 13748"/>
                    <a:gd name="connsiteX1" fmla="*/ 1998 w 12082"/>
                    <a:gd name="connsiteY1" fmla="*/ 921 h 13748"/>
                    <a:gd name="connsiteX2" fmla="*/ 1998 w 12082"/>
                    <a:gd name="connsiteY2" fmla="*/ 921 h 13748"/>
                    <a:gd name="connsiteX3" fmla="*/ 5904 w 12082"/>
                    <a:gd name="connsiteY3" fmla="*/ 540 h 13748"/>
                    <a:gd name="connsiteX4" fmla="*/ 11904 w 12082"/>
                    <a:gd name="connsiteY4" fmla="*/ 9303 h 13748"/>
                    <a:gd name="connsiteX5" fmla="*/ 10094 w 12082"/>
                    <a:gd name="connsiteY5" fmla="*/ 12827 h 13748"/>
                    <a:gd name="connsiteX6" fmla="*/ 10094 w 12082"/>
                    <a:gd name="connsiteY6" fmla="*/ 12827 h 13748"/>
                    <a:gd name="connsiteX7" fmla="*/ 6189 w 12082"/>
                    <a:gd name="connsiteY7" fmla="*/ 13208 h 13748"/>
                    <a:gd name="connsiteX8" fmla="*/ 284 w 12082"/>
                    <a:gd name="connsiteY8" fmla="*/ 4445 h 13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082" h="13748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618" y="-127"/>
                        <a:pt x="5332" y="-317"/>
                        <a:pt x="5904" y="540"/>
                      </a:cubicBezTo>
                      <a:lnTo>
                        <a:pt x="11904" y="9303"/>
                      </a:lnTo>
                      <a:cubicBezTo>
                        <a:pt x="12476" y="10160"/>
                        <a:pt x="11619" y="11684"/>
                        <a:pt x="10094" y="12827"/>
                      </a:cubicBezTo>
                      <a:lnTo>
                        <a:pt x="10094" y="12827"/>
                      </a:lnTo>
                      <a:cubicBezTo>
                        <a:pt x="8475" y="13875"/>
                        <a:pt x="6761" y="14065"/>
                        <a:pt x="6189" y="13208"/>
                      </a:cubicBezTo>
                      <a:lnTo>
                        <a:pt x="284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: Shape 176">
                  <a:extLst>
                    <a:ext uri="{FF2B5EF4-FFF2-40B4-BE49-F238E27FC236}">
                      <a16:creationId xmlns:a16="http://schemas.microsoft.com/office/drawing/2014/main" id="{86F587C6-9C1A-98AD-32E6-6B2FB045D98F}"/>
                    </a:ext>
                  </a:extLst>
                </p:cNvPr>
                <p:cNvSpPr/>
                <p:nvPr/>
              </p:nvSpPr>
              <p:spPr>
                <a:xfrm>
                  <a:off x="7212293" y="5215554"/>
                  <a:ext cx="11217" cy="12291"/>
                </a:xfrm>
                <a:custGeom>
                  <a:avLst/>
                  <a:gdLst>
                    <a:gd name="connsiteX0" fmla="*/ 132 w 11217"/>
                    <a:gd name="connsiteY0" fmla="*/ 4241 h 12291"/>
                    <a:gd name="connsiteX1" fmla="*/ 2037 w 11217"/>
                    <a:gd name="connsiteY1" fmla="*/ 1002 h 12291"/>
                    <a:gd name="connsiteX2" fmla="*/ 2037 w 11217"/>
                    <a:gd name="connsiteY2" fmla="*/ 1002 h 12291"/>
                    <a:gd name="connsiteX3" fmla="*/ 5847 w 11217"/>
                    <a:gd name="connsiteY3" fmla="*/ 430 h 12291"/>
                    <a:gd name="connsiteX4" fmla="*/ 11085 w 11217"/>
                    <a:gd name="connsiteY4" fmla="*/ 8051 h 12291"/>
                    <a:gd name="connsiteX5" fmla="*/ 9180 w 11217"/>
                    <a:gd name="connsiteY5" fmla="*/ 11289 h 12291"/>
                    <a:gd name="connsiteX6" fmla="*/ 9180 w 11217"/>
                    <a:gd name="connsiteY6" fmla="*/ 11289 h 12291"/>
                    <a:gd name="connsiteX7" fmla="*/ 5371 w 11217"/>
                    <a:gd name="connsiteY7" fmla="*/ 11861 h 12291"/>
                    <a:gd name="connsiteX8" fmla="*/ 132 w 11217"/>
                    <a:gd name="connsiteY8" fmla="*/ 4241 h 12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17" h="12291">
                      <a:moveTo>
                        <a:pt x="132" y="4241"/>
                      </a:moveTo>
                      <a:cubicBezTo>
                        <a:pt x="-345" y="3478"/>
                        <a:pt x="513" y="2050"/>
                        <a:pt x="2037" y="1002"/>
                      </a:cubicBezTo>
                      <a:lnTo>
                        <a:pt x="2037" y="1002"/>
                      </a:lnTo>
                      <a:cubicBezTo>
                        <a:pt x="3561" y="-46"/>
                        <a:pt x="5275" y="-331"/>
                        <a:pt x="5847" y="430"/>
                      </a:cubicBezTo>
                      <a:lnTo>
                        <a:pt x="11085" y="8051"/>
                      </a:lnTo>
                      <a:cubicBezTo>
                        <a:pt x="11562" y="8812"/>
                        <a:pt x="10704" y="10241"/>
                        <a:pt x="9180" y="11289"/>
                      </a:cubicBezTo>
                      <a:lnTo>
                        <a:pt x="9180" y="11289"/>
                      </a:lnTo>
                      <a:cubicBezTo>
                        <a:pt x="7656" y="12337"/>
                        <a:pt x="5942" y="12623"/>
                        <a:pt x="5371" y="11861"/>
                      </a:cubicBezTo>
                      <a:lnTo>
                        <a:pt x="132" y="4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: Shape 177">
                  <a:extLst>
                    <a:ext uri="{FF2B5EF4-FFF2-40B4-BE49-F238E27FC236}">
                      <a16:creationId xmlns:a16="http://schemas.microsoft.com/office/drawing/2014/main" id="{C3B4823B-DD5A-3E59-EA30-7B9D3AE2BC4C}"/>
                    </a:ext>
                  </a:extLst>
                </p:cNvPr>
                <p:cNvSpPr/>
                <p:nvPr/>
              </p:nvSpPr>
              <p:spPr>
                <a:xfrm>
                  <a:off x="7200063" y="5223414"/>
                  <a:ext cx="10248" cy="12477"/>
                </a:xfrm>
                <a:custGeom>
                  <a:avLst/>
                  <a:gdLst>
                    <a:gd name="connsiteX0" fmla="*/ 74 w 10248"/>
                    <a:gd name="connsiteY0" fmla="*/ 3524 h 12477"/>
                    <a:gd name="connsiteX1" fmla="*/ 2455 w 10248"/>
                    <a:gd name="connsiteY1" fmla="*/ 572 h 12477"/>
                    <a:gd name="connsiteX2" fmla="*/ 2455 w 10248"/>
                    <a:gd name="connsiteY2" fmla="*/ 572 h 12477"/>
                    <a:gd name="connsiteX3" fmla="*/ 6265 w 10248"/>
                    <a:gd name="connsiteY3" fmla="*/ 572 h 12477"/>
                    <a:gd name="connsiteX4" fmla="*/ 10170 w 10248"/>
                    <a:gd name="connsiteY4" fmla="*/ 8953 h 12477"/>
                    <a:gd name="connsiteX5" fmla="*/ 7789 w 10248"/>
                    <a:gd name="connsiteY5" fmla="*/ 11906 h 12477"/>
                    <a:gd name="connsiteX6" fmla="*/ 7789 w 10248"/>
                    <a:gd name="connsiteY6" fmla="*/ 11906 h 12477"/>
                    <a:gd name="connsiteX7" fmla="*/ 3979 w 10248"/>
                    <a:gd name="connsiteY7" fmla="*/ 11906 h 12477"/>
                    <a:gd name="connsiteX8" fmla="*/ 74 w 10248"/>
                    <a:gd name="connsiteY8" fmla="*/ 3524 h 1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48" h="12477">
                      <a:moveTo>
                        <a:pt x="74" y="3524"/>
                      </a:moveTo>
                      <a:cubicBezTo>
                        <a:pt x="-307" y="2762"/>
                        <a:pt x="836" y="1429"/>
                        <a:pt x="2455" y="572"/>
                      </a:cubicBezTo>
                      <a:lnTo>
                        <a:pt x="2455" y="572"/>
                      </a:lnTo>
                      <a:cubicBezTo>
                        <a:pt x="4169" y="-191"/>
                        <a:pt x="5884" y="-191"/>
                        <a:pt x="6265" y="572"/>
                      </a:cubicBezTo>
                      <a:lnTo>
                        <a:pt x="10170" y="8953"/>
                      </a:lnTo>
                      <a:cubicBezTo>
                        <a:pt x="10551" y="9716"/>
                        <a:pt x="9503" y="11049"/>
                        <a:pt x="7789" y="11906"/>
                      </a:cubicBezTo>
                      <a:lnTo>
                        <a:pt x="7789" y="11906"/>
                      </a:lnTo>
                      <a:cubicBezTo>
                        <a:pt x="6074" y="12668"/>
                        <a:pt x="4360" y="12668"/>
                        <a:pt x="3979" y="11906"/>
                      </a:cubicBezTo>
                      <a:lnTo>
                        <a:pt x="74" y="35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Freeform: Shape 178">
                  <a:extLst>
                    <a:ext uri="{FF2B5EF4-FFF2-40B4-BE49-F238E27FC236}">
                      <a16:creationId xmlns:a16="http://schemas.microsoft.com/office/drawing/2014/main" id="{7ED07A24-9790-B188-9F27-9C6DCDE5F664}"/>
                    </a:ext>
                  </a:extLst>
                </p:cNvPr>
                <p:cNvSpPr/>
                <p:nvPr/>
              </p:nvSpPr>
              <p:spPr>
                <a:xfrm>
                  <a:off x="7185618" y="5230327"/>
                  <a:ext cx="9702" cy="12606"/>
                </a:xfrm>
                <a:custGeom>
                  <a:avLst/>
                  <a:gdLst>
                    <a:gd name="connsiteX0" fmla="*/ 41 w 9702"/>
                    <a:gd name="connsiteY0" fmla="*/ 2994 h 12606"/>
                    <a:gd name="connsiteX1" fmla="*/ 2803 w 9702"/>
                    <a:gd name="connsiteY1" fmla="*/ 327 h 12606"/>
                    <a:gd name="connsiteX2" fmla="*/ 2803 w 9702"/>
                    <a:gd name="connsiteY2" fmla="*/ 327 h 12606"/>
                    <a:gd name="connsiteX3" fmla="*/ 6613 w 9702"/>
                    <a:gd name="connsiteY3" fmla="*/ 803 h 12606"/>
                    <a:gd name="connsiteX4" fmla="*/ 9661 w 9702"/>
                    <a:gd name="connsiteY4" fmla="*/ 9566 h 12606"/>
                    <a:gd name="connsiteX5" fmla="*/ 6899 w 9702"/>
                    <a:gd name="connsiteY5" fmla="*/ 12233 h 12606"/>
                    <a:gd name="connsiteX6" fmla="*/ 6899 w 9702"/>
                    <a:gd name="connsiteY6" fmla="*/ 12233 h 12606"/>
                    <a:gd name="connsiteX7" fmla="*/ 3089 w 9702"/>
                    <a:gd name="connsiteY7" fmla="*/ 11852 h 12606"/>
                    <a:gd name="connsiteX8" fmla="*/ 41 w 9702"/>
                    <a:gd name="connsiteY8" fmla="*/ 3089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02" h="12606">
                      <a:moveTo>
                        <a:pt x="41" y="2994"/>
                      </a:moveTo>
                      <a:cubicBezTo>
                        <a:pt x="-245" y="2136"/>
                        <a:pt x="994" y="993"/>
                        <a:pt x="2803" y="327"/>
                      </a:cubicBezTo>
                      <a:lnTo>
                        <a:pt x="2803" y="327"/>
                      </a:lnTo>
                      <a:cubicBezTo>
                        <a:pt x="4613" y="-245"/>
                        <a:pt x="6328" y="-54"/>
                        <a:pt x="6613" y="803"/>
                      </a:cubicBezTo>
                      <a:lnTo>
                        <a:pt x="9661" y="9566"/>
                      </a:lnTo>
                      <a:cubicBezTo>
                        <a:pt x="9947" y="10423"/>
                        <a:pt x="8709" y="11661"/>
                        <a:pt x="6899" y="12233"/>
                      </a:cubicBezTo>
                      <a:lnTo>
                        <a:pt x="6899" y="12233"/>
                      </a:lnTo>
                      <a:cubicBezTo>
                        <a:pt x="5089" y="12900"/>
                        <a:pt x="3375" y="12614"/>
                        <a:pt x="3089" y="11852"/>
                      </a:cubicBezTo>
                      <a:lnTo>
                        <a:pt x="41" y="30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8" name="Graphic 36">
              <a:extLst>
                <a:ext uri="{FF2B5EF4-FFF2-40B4-BE49-F238E27FC236}">
                  <a16:creationId xmlns:a16="http://schemas.microsoft.com/office/drawing/2014/main" id="{272776FA-F05B-3E00-2190-244DF4B48CB6}"/>
                </a:ext>
              </a:extLst>
            </p:cNvPr>
            <p:cNvGrpSpPr/>
            <p:nvPr/>
          </p:nvGrpSpPr>
          <p:grpSpPr>
            <a:xfrm>
              <a:off x="9340819" y="1283162"/>
              <a:ext cx="1655870" cy="1588659"/>
              <a:chOff x="7507794" y="1709838"/>
              <a:chExt cx="1146230" cy="1099705"/>
            </a:xfrm>
          </p:grpSpPr>
          <p:sp>
            <p:nvSpPr>
              <p:cNvPr id="141" name="Freeform: Shape 140">
                <a:extLst>
                  <a:ext uri="{FF2B5EF4-FFF2-40B4-BE49-F238E27FC236}">
                    <a16:creationId xmlns:a16="http://schemas.microsoft.com/office/drawing/2014/main" id="{C3C706F5-9A0E-4846-885E-DC196D7C9EB1}"/>
                  </a:ext>
                </a:extLst>
              </p:cNvPr>
              <p:cNvSpPr/>
              <p:nvPr/>
            </p:nvSpPr>
            <p:spPr>
              <a:xfrm>
                <a:off x="7577568" y="1869441"/>
                <a:ext cx="1023977" cy="878205"/>
              </a:xfrm>
              <a:custGeom>
                <a:avLst/>
                <a:gdLst>
                  <a:gd name="connsiteX0" fmla="*/ 23763 w 1023977"/>
                  <a:gd name="connsiteY0" fmla="*/ 872235 h 878205"/>
                  <a:gd name="connsiteX1" fmla="*/ 1015696 w 1023977"/>
                  <a:gd name="connsiteY1" fmla="*/ 24034 h 878205"/>
                  <a:gd name="connsiteX2" fmla="*/ 1021983 w 1023977"/>
                  <a:gd name="connsiteY2" fmla="*/ 2983 h 878205"/>
                  <a:gd name="connsiteX3" fmla="*/ 1012458 w 1023977"/>
                  <a:gd name="connsiteY3" fmla="*/ 126 h 878205"/>
                  <a:gd name="connsiteX4" fmla="*/ 1000265 w 1023977"/>
                  <a:gd name="connsiteY4" fmla="*/ 6031 h 878205"/>
                  <a:gd name="connsiteX5" fmla="*/ 8332 w 1023977"/>
                  <a:gd name="connsiteY5" fmla="*/ 854233 h 878205"/>
                  <a:gd name="connsiteX6" fmla="*/ 1950 w 1023977"/>
                  <a:gd name="connsiteY6" fmla="*/ 875188 h 878205"/>
                  <a:gd name="connsiteX7" fmla="*/ 11571 w 1023977"/>
                  <a:gd name="connsiteY7" fmla="*/ 878045 h 878205"/>
                  <a:gd name="connsiteX8" fmla="*/ 23763 w 1023977"/>
                  <a:gd name="connsiteY8" fmla="*/ 872235 h 878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3977" h="878205">
                    <a:moveTo>
                      <a:pt x="23763" y="872235"/>
                    </a:moveTo>
                    <a:lnTo>
                      <a:pt x="1015696" y="24034"/>
                    </a:lnTo>
                    <a:cubicBezTo>
                      <a:pt x="1023411" y="17461"/>
                      <a:pt x="1026269" y="7936"/>
                      <a:pt x="1021983" y="2983"/>
                    </a:cubicBezTo>
                    <a:cubicBezTo>
                      <a:pt x="1019887" y="507"/>
                      <a:pt x="1016363" y="-350"/>
                      <a:pt x="1012458" y="126"/>
                    </a:cubicBezTo>
                    <a:cubicBezTo>
                      <a:pt x="1008457" y="697"/>
                      <a:pt x="1004170" y="2698"/>
                      <a:pt x="1000265" y="6031"/>
                    </a:cubicBezTo>
                    <a:lnTo>
                      <a:pt x="8332" y="854233"/>
                    </a:lnTo>
                    <a:cubicBezTo>
                      <a:pt x="522" y="860805"/>
                      <a:pt x="-2241" y="870235"/>
                      <a:pt x="1950" y="875188"/>
                    </a:cubicBezTo>
                    <a:cubicBezTo>
                      <a:pt x="4046" y="877664"/>
                      <a:pt x="7570" y="878617"/>
                      <a:pt x="11571" y="878045"/>
                    </a:cubicBezTo>
                    <a:cubicBezTo>
                      <a:pt x="15476" y="877474"/>
                      <a:pt x="19857" y="875473"/>
                      <a:pt x="23763" y="872235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2" name="Freeform: Shape 141">
                <a:extLst>
                  <a:ext uri="{FF2B5EF4-FFF2-40B4-BE49-F238E27FC236}">
                    <a16:creationId xmlns:a16="http://schemas.microsoft.com/office/drawing/2014/main" id="{55F44B51-ABD8-8CBA-A4B2-C54FD5386ABD}"/>
                  </a:ext>
                </a:extLst>
              </p:cNvPr>
              <p:cNvSpPr/>
              <p:nvPr/>
            </p:nvSpPr>
            <p:spPr>
              <a:xfrm>
                <a:off x="8560402" y="1709838"/>
                <a:ext cx="93622" cy="191351"/>
              </a:xfrm>
              <a:custGeom>
                <a:avLst/>
                <a:gdLst>
                  <a:gd name="connsiteX0" fmla="*/ 95 w 93622"/>
                  <a:gd name="connsiteY0" fmla="*/ 180398 h 191351"/>
                  <a:gd name="connsiteX1" fmla="*/ 23146 w 93622"/>
                  <a:gd name="connsiteY1" fmla="*/ 130773 h 191351"/>
                  <a:gd name="connsiteX2" fmla="*/ 24289 w 93622"/>
                  <a:gd name="connsiteY2" fmla="*/ 12568 h 191351"/>
                  <a:gd name="connsiteX3" fmla="*/ 88106 w 93622"/>
                  <a:gd name="connsiteY3" fmla="*/ 120772 h 191351"/>
                  <a:gd name="connsiteX4" fmla="*/ 23717 w 93622"/>
                  <a:gd name="connsiteY4" fmla="*/ 191352 h 191351"/>
                  <a:gd name="connsiteX5" fmla="*/ 0 w 93622"/>
                  <a:gd name="connsiteY5" fmla="*/ 180398 h 19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622" h="191351">
                    <a:moveTo>
                      <a:pt x="95" y="180398"/>
                    </a:moveTo>
                    <a:cubicBezTo>
                      <a:pt x="95" y="180398"/>
                      <a:pt x="27623" y="159348"/>
                      <a:pt x="23146" y="130773"/>
                    </a:cubicBezTo>
                    <a:cubicBezTo>
                      <a:pt x="18669" y="102198"/>
                      <a:pt x="-26098" y="55621"/>
                      <a:pt x="24289" y="12568"/>
                    </a:cubicBezTo>
                    <a:cubicBezTo>
                      <a:pt x="74676" y="-30580"/>
                      <a:pt x="107156" y="45239"/>
                      <a:pt x="88106" y="120772"/>
                    </a:cubicBezTo>
                    <a:cubicBezTo>
                      <a:pt x="75438" y="165825"/>
                      <a:pt x="23717" y="191352"/>
                      <a:pt x="23717" y="191352"/>
                    </a:cubicBezTo>
                    <a:lnTo>
                      <a:pt x="0" y="180398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3" name="Freeform: Shape 142">
                <a:extLst>
                  <a:ext uri="{FF2B5EF4-FFF2-40B4-BE49-F238E27FC236}">
                    <a16:creationId xmlns:a16="http://schemas.microsoft.com/office/drawing/2014/main" id="{0433D8A8-6816-4EFF-356D-0C50E55F8A7C}"/>
                  </a:ext>
                </a:extLst>
              </p:cNvPr>
              <p:cNvSpPr/>
              <p:nvPr/>
            </p:nvSpPr>
            <p:spPr>
              <a:xfrm>
                <a:off x="8570127" y="1773658"/>
                <a:ext cx="40734" cy="77977"/>
              </a:xfrm>
              <a:custGeom>
                <a:avLst/>
                <a:gdLst>
                  <a:gd name="connsiteX0" fmla="*/ 39139 w 40734"/>
                  <a:gd name="connsiteY0" fmla="*/ 77715 h 77977"/>
                  <a:gd name="connsiteX1" fmla="*/ 35329 w 40734"/>
                  <a:gd name="connsiteY1" fmla="*/ 76382 h 77977"/>
                  <a:gd name="connsiteX2" fmla="*/ 277 w 40734"/>
                  <a:gd name="connsiteY2" fmla="*/ 4087 h 77977"/>
                  <a:gd name="connsiteX3" fmla="*/ 1610 w 40734"/>
                  <a:gd name="connsiteY3" fmla="*/ 277 h 77977"/>
                  <a:gd name="connsiteX4" fmla="*/ 1610 w 40734"/>
                  <a:gd name="connsiteY4" fmla="*/ 277 h 77977"/>
                  <a:gd name="connsiteX5" fmla="*/ 5421 w 40734"/>
                  <a:gd name="connsiteY5" fmla="*/ 1611 h 77977"/>
                  <a:gd name="connsiteX6" fmla="*/ 40472 w 40734"/>
                  <a:gd name="connsiteY6" fmla="*/ 73905 h 77977"/>
                  <a:gd name="connsiteX7" fmla="*/ 39139 w 40734"/>
                  <a:gd name="connsiteY7" fmla="*/ 77715 h 77977"/>
                  <a:gd name="connsiteX8" fmla="*/ 39139 w 40734"/>
                  <a:gd name="connsiteY8" fmla="*/ 77715 h 77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34" h="77977">
                    <a:moveTo>
                      <a:pt x="39139" y="77715"/>
                    </a:moveTo>
                    <a:cubicBezTo>
                      <a:pt x="37710" y="78382"/>
                      <a:pt x="35996" y="77715"/>
                      <a:pt x="35329" y="76382"/>
                    </a:cubicBezTo>
                    <a:lnTo>
                      <a:pt x="277" y="4087"/>
                    </a:lnTo>
                    <a:cubicBezTo>
                      <a:pt x="-390" y="2658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0472" y="73905"/>
                    </a:lnTo>
                    <a:cubicBezTo>
                      <a:pt x="41139" y="75334"/>
                      <a:pt x="40472" y="77049"/>
                      <a:pt x="39139" y="77715"/>
                    </a:cubicBezTo>
                    <a:lnTo>
                      <a:pt x="39139" y="7771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4" name="Freeform: Shape 143">
                <a:extLst>
                  <a:ext uri="{FF2B5EF4-FFF2-40B4-BE49-F238E27FC236}">
                    <a16:creationId xmlns:a16="http://schemas.microsoft.com/office/drawing/2014/main" id="{CB33D87C-CC9B-AE88-0A63-FD9DE9E26ADD}"/>
                  </a:ext>
                </a:extLst>
              </p:cNvPr>
              <p:cNvSpPr/>
              <p:nvPr/>
            </p:nvSpPr>
            <p:spPr>
              <a:xfrm>
                <a:off x="8580223" y="1755370"/>
                <a:ext cx="45210" cy="87612"/>
              </a:xfrm>
              <a:custGeom>
                <a:avLst/>
                <a:gdLst>
                  <a:gd name="connsiteX0" fmla="*/ 43616 w 45210"/>
                  <a:gd name="connsiteY0" fmla="*/ 87336 h 87612"/>
                  <a:gd name="connsiteX1" fmla="*/ 39806 w 45210"/>
                  <a:gd name="connsiteY1" fmla="*/ 86002 h 87612"/>
                  <a:gd name="connsiteX2" fmla="*/ 277 w 45210"/>
                  <a:gd name="connsiteY2" fmla="*/ 4087 h 87612"/>
                  <a:gd name="connsiteX3" fmla="*/ 1610 w 45210"/>
                  <a:gd name="connsiteY3" fmla="*/ 277 h 87612"/>
                  <a:gd name="connsiteX4" fmla="*/ 1610 w 45210"/>
                  <a:gd name="connsiteY4" fmla="*/ 277 h 87612"/>
                  <a:gd name="connsiteX5" fmla="*/ 5421 w 45210"/>
                  <a:gd name="connsiteY5" fmla="*/ 1611 h 87612"/>
                  <a:gd name="connsiteX6" fmla="*/ 44950 w 45210"/>
                  <a:gd name="connsiteY6" fmla="*/ 83526 h 87612"/>
                  <a:gd name="connsiteX7" fmla="*/ 43616 w 45210"/>
                  <a:gd name="connsiteY7" fmla="*/ 87336 h 87612"/>
                  <a:gd name="connsiteX8" fmla="*/ 43616 w 45210"/>
                  <a:gd name="connsiteY8" fmla="*/ 87336 h 8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210" h="87612">
                    <a:moveTo>
                      <a:pt x="43616" y="87336"/>
                    </a:moveTo>
                    <a:cubicBezTo>
                      <a:pt x="42187" y="88002"/>
                      <a:pt x="40472" y="87431"/>
                      <a:pt x="39806" y="86002"/>
                    </a:cubicBezTo>
                    <a:lnTo>
                      <a:pt x="277" y="4087"/>
                    </a:lnTo>
                    <a:cubicBezTo>
                      <a:pt x="-390" y="2754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4950" y="83526"/>
                    </a:lnTo>
                    <a:cubicBezTo>
                      <a:pt x="45616" y="84954"/>
                      <a:pt x="44950" y="86669"/>
                      <a:pt x="43616" y="87336"/>
                    </a:cubicBezTo>
                    <a:lnTo>
                      <a:pt x="43616" y="8733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5" name="Freeform: Shape 144">
                <a:extLst>
                  <a:ext uri="{FF2B5EF4-FFF2-40B4-BE49-F238E27FC236}">
                    <a16:creationId xmlns:a16="http://schemas.microsoft.com/office/drawing/2014/main" id="{F2C2186C-B788-5C48-DE74-829EBE2D7EEC}"/>
                  </a:ext>
                </a:extLst>
              </p:cNvPr>
              <p:cNvSpPr/>
              <p:nvPr/>
            </p:nvSpPr>
            <p:spPr>
              <a:xfrm>
                <a:off x="8588430" y="1736511"/>
                <a:ext cx="45385" cy="87787"/>
              </a:xfrm>
              <a:custGeom>
                <a:avLst/>
                <a:gdLst>
                  <a:gd name="connsiteX0" fmla="*/ 43791 w 45385"/>
                  <a:gd name="connsiteY0" fmla="*/ 87526 h 87787"/>
                  <a:gd name="connsiteX1" fmla="*/ 39981 w 45385"/>
                  <a:gd name="connsiteY1" fmla="*/ 86193 h 87787"/>
                  <a:gd name="connsiteX2" fmla="*/ 262 w 45385"/>
                  <a:gd name="connsiteY2" fmla="*/ 4087 h 87787"/>
                  <a:gd name="connsiteX3" fmla="*/ 1595 w 45385"/>
                  <a:gd name="connsiteY3" fmla="*/ 277 h 87787"/>
                  <a:gd name="connsiteX4" fmla="*/ 1595 w 45385"/>
                  <a:gd name="connsiteY4" fmla="*/ 277 h 87787"/>
                  <a:gd name="connsiteX5" fmla="*/ 5405 w 45385"/>
                  <a:gd name="connsiteY5" fmla="*/ 1611 h 87787"/>
                  <a:gd name="connsiteX6" fmla="*/ 45124 w 45385"/>
                  <a:gd name="connsiteY6" fmla="*/ 83716 h 87787"/>
                  <a:gd name="connsiteX7" fmla="*/ 43791 w 45385"/>
                  <a:gd name="connsiteY7" fmla="*/ 87526 h 87787"/>
                  <a:gd name="connsiteX8" fmla="*/ 43791 w 45385"/>
                  <a:gd name="connsiteY8" fmla="*/ 87526 h 8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385" h="87787">
                    <a:moveTo>
                      <a:pt x="43791" y="87526"/>
                    </a:moveTo>
                    <a:cubicBezTo>
                      <a:pt x="42362" y="88193"/>
                      <a:pt x="40648" y="87526"/>
                      <a:pt x="39981" y="86193"/>
                    </a:cubicBezTo>
                    <a:lnTo>
                      <a:pt x="262" y="4087"/>
                    </a:lnTo>
                    <a:cubicBezTo>
                      <a:pt x="-405" y="2658"/>
                      <a:pt x="262" y="1039"/>
                      <a:pt x="1595" y="277"/>
                    </a:cubicBezTo>
                    <a:lnTo>
                      <a:pt x="1595" y="277"/>
                    </a:lnTo>
                    <a:cubicBezTo>
                      <a:pt x="3024" y="-390"/>
                      <a:pt x="4738" y="182"/>
                      <a:pt x="5405" y="1611"/>
                    </a:cubicBezTo>
                    <a:lnTo>
                      <a:pt x="45124" y="83716"/>
                    </a:lnTo>
                    <a:cubicBezTo>
                      <a:pt x="45791" y="85145"/>
                      <a:pt x="45124" y="86859"/>
                      <a:pt x="43791" y="87526"/>
                    </a:cubicBezTo>
                    <a:lnTo>
                      <a:pt x="43791" y="8752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6" name="Freeform: Shape 145">
                <a:extLst>
                  <a:ext uri="{FF2B5EF4-FFF2-40B4-BE49-F238E27FC236}">
                    <a16:creationId xmlns:a16="http://schemas.microsoft.com/office/drawing/2014/main" id="{6308573C-54AF-A2BF-0E33-228C7AB49939}"/>
                  </a:ext>
                </a:extLst>
              </p:cNvPr>
              <p:cNvSpPr/>
              <p:nvPr/>
            </p:nvSpPr>
            <p:spPr>
              <a:xfrm>
                <a:off x="8597749" y="1723763"/>
                <a:ext cx="44353" cy="85311"/>
              </a:xfrm>
              <a:custGeom>
                <a:avLst/>
                <a:gdLst>
                  <a:gd name="connsiteX0" fmla="*/ 42664 w 44353"/>
                  <a:gd name="connsiteY0" fmla="*/ 85034 h 85311"/>
                  <a:gd name="connsiteX1" fmla="*/ 38949 w 44353"/>
                  <a:gd name="connsiteY1" fmla="*/ 83701 h 85311"/>
                  <a:gd name="connsiteX2" fmla="*/ 277 w 44353"/>
                  <a:gd name="connsiteY2" fmla="*/ 4072 h 85311"/>
                  <a:gd name="connsiteX3" fmla="*/ 1611 w 44353"/>
                  <a:gd name="connsiteY3" fmla="*/ 262 h 85311"/>
                  <a:gd name="connsiteX4" fmla="*/ 1611 w 44353"/>
                  <a:gd name="connsiteY4" fmla="*/ 262 h 85311"/>
                  <a:gd name="connsiteX5" fmla="*/ 5421 w 44353"/>
                  <a:gd name="connsiteY5" fmla="*/ 1595 h 85311"/>
                  <a:gd name="connsiteX6" fmla="*/ 44093 w 44353"/>
                  <a:gd name="connsiteY6" fmla="*/ 81224 h 85311"/>
                  <a:gd name="connsiteX7" fmla="*/ 42759 w 44353"/>
                  <a:gd name="connsiteY7" fmla="*/ 85034 h 85311"/>
                  <a:gd name="connsiteX8" fmla="*/ 42759 w 44353"/>
                  <a:gd name="connsiteY8" fmla="*/ 85034 h 8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353" h="85311">
                    <a:moveTo>
                      <a:pt x="42664" y="85034"/>
                    </a:moveTo>
                    <a:cubicBezTo>
                      <a:pt x="41235" y="85701"/>
                      <a:pt x="39520" y="85129"/>
                      <a:pt x="38949" y="83701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1" y="262"/>
                    </a:cubicBezTo>
                    <a:lnTo>
                      <a:pt x="1611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44093" y="81224"/>
                    </a:lnTo>
                    <a:cubicBezTo>
                      <a:pt x="44759" y="82653"/>
                      <a:pt x="44093" y="84367"/>
                      <a:pt x="42759" y="85034"/>
                    </a:cubicBezTo>
                    <a:lnTo>
                      <a:pt x="42759" y="85034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7" name="Freeform: Shape 146">
                <a:extLst>
                  <a:ext uri="{FF2B5EF4-FFF2-40B4-BE49-F238E27FC236}">
                    <a16:creationId xmlns:a16="http://schemas.microsoft.com/office/drawing/2014/main" id="{A79D153C-C512-2C73-BB9F-834F57985E7E}"/>
                  </a:ext>
                </a:extLst>
              </p:cNvPr>
              <p:cNvSpPr/>
              <p:nvPr/>
            </p:nvSpPr>
            <p:spPr>
              <a:xfrm>
                <a:off x="8613465" y="1722239"/>
                <a:ext cx="33781" cy="63689"/>
              </a:xfrm>
              <a:custGeom>
                <a:avLst/>
                <a:gdLst>
                  <a:gd name="connsiteX0" fmla="*/ 32186 w 33781"/>
                  <a:gd name="connsiteY0" fmla="*/ 63412 h 63689"/>
                  <a:gd name="connsiteX1" fmla="*/ 28376 w 33781"/>
                  <a:gd name="connsiteY1" fmla="*/ 62079 h 63689"/>
                  <a:gd name="connsiteX2" fmla="*/ 277 w 33781"/>
                  <a:gd name="connsiteY2" fmla="*/ 4072 h 63689"/>
                  <a:gd name="connsiteX3" fmla="*/ 1610 w 33781"/>
                  <a:gd name="connsiteY3" fmla="*/ 262 h 63689"/>
                  <a:gd name="connsiteX4" fmla="*/ 1610 w 33781"/>
                  <a:gd name="connsiteY4" fmla="*/ 262 h 63689"/>
                  <a:gd name="connsiteX5" fmla="*/ 5421 w 33781"/>
                  <a:gd name="connsiteY5" fmla="*/ 1595 h 63689"/>
                  <a:gd name="connsiteX6" fmla="*/ 33519 w 33781"/>
                  <a:gd name="connsiteY6" fmla="*/ 59698 h 63689"/>
                  <a:gd name="connsiteX7" fmla="*/ 32186 w 33781"/>
                  <a:gd name="connsiteY7" fmla="*/ 63508 h 63689"/>
                  <a:gd name="connsiteX8" fmla="*/ 32186 w 33781"/>
                  <a:gd name="connsiteY8" fmla="*/ 63508 h 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781" h="63689">
                    <a:moveTo>
                      <a:pt x="32186" y="63412"/>
                    </a:moveTo>
                    <a:cubicBezTo>
                      <a:pt x="30757" y="64079"/>
                      <a:pt x="29042" y="63508"/>
                      <a:pt x="28376" y="62079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0" y="262"/>
                    </a:cubicBezTo>
                    <a:lnTo>
                      <a:pt x="1610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33519" y="59698"/>
                    </a:lnTo>
                    <a:cubicBezTo>
                      <a:pt x="34186" y="61126"/>
                      <a:pt x="33519" y="62841"/>
                      <a:pt x="32186" y="63508"/>
                    </a:cubicBezTo>
                    <a:lnTo>
                      <a:pt x="32186" y="635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8" name="Freeform: Shape 147">
                <a:extLst>
                  <a:ext uri="{FF2B5EF4-FFF2-40B4-BE49-F238E27FC236}">
                    <a16:creationId xmlns:a16="http://schemas.microsoft.com/office/drawing/2014/main" id="{A0416657-C920-16EA-661A-46E6E4165CB9}"/>
                  </a:ext>
                </a:extLst>
              </p:cNvPr>
              <p:cNvSpPr/>
              <p:nvPr/>
            </p:nvSpPr>
            <p:spPr>
              <a:xfrm>
                <a:off x="8581453" y="1716902"/>
                <a:ext cx="67834" cy="111928"/>
              </a:xfrm>
              <a:custGeom>
                <a:avLst/>
                <a:gdLst>
                  <a:gd name="connsiteX0" fmla="*/ 0 w 67834"/>
                  <a:gd name="connsiteY0" fmla="*/ 16362 h 111928"/>
                  <a:gd name="connsiteX1" fmla="*/ 59341 w 67834"/>
                  <a:gd name="connsiteY1" fmla="*/ 22267 h 111928"/>
                  <a:gd name="connsiteX2" fmla="*/ 60389 w 67834"/>
                  <a:gd name="connsiteY2" fmla="*/ 110278 h 111928"/>
                  <a:gd name="connsiteX3" fmla="*/ 0 w 67834"/>
                  <a:gd name="connsiteY3" fmla="*/ 16362 h 11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34" h="111928">
                    <a:moveTo>
                      <a:pt x="0" y="16362"/>
                    </a:moveTo>
                    <a:cubicBezTo>
                      <a:pt x="0" y="16362"/>
                      <a:pt x="40862" y="-24120"/>
                      <a:pt x="59341" y="22267"/>
                    </a:cubicBezTo>
                    <a:cubicBezTo>
                      <a:pt x="77819" y="68654"/>
                      <a:pt x="60389" y="110278"/>
                      <a:pt x="60389" y="110278"/>
                    </a:cubicBezTo>
                    <a:cubicBezTo>
                      <a:pt x="60389" y="110278"/>
                      <a:pt x="47339" y="132186"/>
                      <a:pt x="0" y="16362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8018621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9" name="Freeform: Shape 148">
                <a:extLst>
                  <a:ext uri="{FF2B5EF4-FFF2-40B4-BE49-F238E27FC236}">
                    <a16:creationId xmlns:a16="http://schemas.microsoft.com/office/drawing/2014/main" id="{E7F75A32-EF5C-081E-2605-EBE90CF565C5}"/>
                  </a:ext>
                </a:extLst>
              </p:cNvPr>
              <p:cNvSpPr/>
              <p:nvPr/>
            </p:nvSpPr>
            <p:spPr>
              <a:xfrm>
                <a:off x="7579518" y="1872424"/>
                <a:ext cx="1022027" cy="875222"/>
              </a:xfrm>
              <a:custGeom>
                <a:avLst/>
                <a:gdLst>
                  <a:gd name="connsiteX0" fmla="*/ 21812 w 1022027"/>
                  <a:gd name="connsiteY0" fmla="*/ 869251 h 875222"/>
                  <a:gd name="connsiteX1" fmla="*/ 1013746 w 1022027"/>
                  <a:gd name="connsiteY1" fmla="*/ 21050 h 875222"/>
                  <a:gd name="connsiteX2" fmla="*/ 1020033 w 1022027"/>
                  <a:gd name="connsiteY2" fmla="*/ 0 h 875222"/>
                  <a:gd name="connsiteX3" fmla="*/ 0 w 1022027"/>
                  <a:gd name="connsiteY3" fmla="*/ 872204 h 875222"/>
                  <a:gd name="connsiteX4" fmla="*/ 9620 w 1022027"/>
                  <a:gd name="connsiteY4" fmla="*/ 875062 h 875222"/>
                  <a:gd name="connsiteX5" fmla="*/ 21812 w 1022027"/>
                  <a:gd name="connsiteY5" fmla="*/ 869251 h 87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2027" h="875222">
                    <a:moveTo>
                      <a:pt x="21812" y="869251"/>
                    </a:moveTo>
                    <a:lnTo>
                      <a:pt x="1013746" y="21050"/>
                    </a:lnTo>
                    <a:cubicBezTo>
                      <a:pt x="1021461" y="14478"/>
                      <a:pt x="1024318" y="4953"/>
                      <a:pt x="1020033" y="0"/>
                    </a:cubicBezTo>
                    <a:lnTo>
                      <a:pt x="0" y="872204"/>
                    </a:lnTo>
                    <a:cubicBezTo>
                      <a:pt x="2096" y="874681"/>
                      <a:pt x="5620" y="875633"/>
                      <a:pt x="9620" y="875062"/>
                    </a:cubicBezTo>
                    <a:cubicBezTo>
                      <a:pt x="13526" y="874490"/>
                      <a:pt x="17907" y="872490"/>
                      <a:pt x="21812" y="86925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0" name="Freeform: Shape 149">
                <a:extLst>
                  <a:ext uri="{FF2B5EF4-FFF2-40B4-BE49-F238E27FC236}">
                    <a16:creationId xmlns:a16="http://schemas.microsoft.com/office/drawing/2014/main" id="{07EB1090-36F2-EA5B-91AA-B03F2F0F5509}"/>
                  </a:ext>
                </a:extLst>
              </p:cNvPr>
              <p:cNvSpPr/>
              <p:nvPr/>
            </p:nvSpPr>
            <p:spPr>
              <a:xfrm>
                <a:off x="7507794" y="2577941"/>
                <a:ext cx="262795" cy="231528"/>
              </a:xfrm>
              <a:custGeom>
                <a:avLst/>
                <a:gdLst>
                  <a:gd name="connsiteX0" fmla="*/ 39910 w 262795"/>
                  <a:gd name="connsiteY0" fmla="*/ 225743 h 231528"/>
                  <a:gd name="connsiteX1" fmla="*/ 262795 w 262795"/>
                  <a:gd name="connsiteY1" fmla="*/ 24860 h 231528"/>
                  <a:gd name="connsiteX2" fmla="*/ 241554 w 262795"/>
                  <a:gd name="connsiteY2" fmla="*/ 0 h 231528"/>
                  <a:gd name="connsiteX3" fmla="*/ 8478 w 262795"/>
                  <a:gd name="connsiteY3" fmla="*/ 188976 h 231528"/>
                  <a:gd name="connsiteX4" fmla="*/ 5811 w 262795"/>
                  <a:gd name="connsiteY4" fmla="*/ 223076 h 231528"/>
                  <a:gd name="connsiteX5" fmla="*/ 22289 w 262795"/>
                  <a:gd name="connsiteY5" fmla="*/ 231458 h 231528"/>
                  <a:gd name="connsiteX6" fmla="*/ 39910 w 262795"/>
                  <a:gd name="connsiteY6" fmla="*/ 225647 h 23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795" h="231528">
                    <a:moveTo>
                      <a:pt x="39910" y="225743"/>
                    </a:moveTo>
                    <a:lnTo>
                      <a:pt x="262795" y="24860"/>
                    </a:lnTo>
                    <a:lnTo>
                      <a:pt x="241554" y="0"/>
                    </a:lnTo>
                    <a:lnTo>
                      <a:pt x="8478" y="188976"/>
                    </a:lnTo>
                    <a:cubicBezTo>
                      <a:pt x="-1714" y="197644"/>
                      <a:pt x="-2857" y="212884"/>
                      <a:pt x="5811" y="223076"/>
                    </a:cubicBezTo>
                    <a:cubicBezTo>
                      <a:pt x="10097" y="228124"/>
                      <a:pt x="16098" y="231077"/>
                      <a:pt x="22289" y="231458"/>
                    </a:cubicBezTo>
                    <a:cubicBezTo>
                      <a:pt x="28480" y="231934"/>
                      <a:pt x="34767" y="230029"/>
                      <a:pt x="39910" y="225647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1" name="Freeform: Shape 150">
                <a:extLst>
                  <a:ext uri="{FF2B5EF4-FFF2-40B4-BE49-F238E27FC236}">
                    <a16:creationId xmlns:a16="http://schemas.microsoft.com/office/drawing/2014/main" id="{26058395-E26C-3E58-B89C-294ADC46680D}"/>
                  </a:ext>
                </a:extLst>
              </p:cNvPr>
              <p:cNvSpPr/>
              <p:nvPr/>
            </p:nvSpPr>
            <p:spPr>
              <a:xfrm>
                <a:off x="7515319" y="2592228"/>
                <a:ext cx="255269" cy="217314"/>
              </a:xfrm>
              <a:custGeom>
                <a:avLst/>
                <a:gdLst>
                  <a:gd name="connsiteX0" fmla="*/ 32385 w 255269"/>
                  <a:gd name="connsiteY0" fmla="*/ 211455 h 217314"/>
                  <a:gd name="connsiteX1" fmla="*/ 14764 w 255269"/>
                  <a:gd name="connsiteY1" fmla="*/ 217265 h 217314"/>
                  <a:gd name="connsiteX2" fmla="*/ 0 w 255269"/>
                  <a:gd name="connsiteY2" fmla="*/ 210503 h 217314"/>
                  <a:gd name="connsiteX3" fmla="*/ 246126 w 255269"/>
                  <a:gd name="connsiteY3" fmla="*/ 0 h 217314"/>
                  <a:gd name="connsiteX4" fmla="*/ 255270 w 255269"/>
                  <a:gd name="connsiteY4" fmla="*/ 10668 h 217314"/>
                  <a:gd name="connsiteX5" fmla="*/ 32385 w 255269"/>
                  <a:gd name="connsiteY5" fmla="*/ 211550 h 21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5269" h="217314">
                    <a:moveTo>
                      <a:pt x="32385" y="211455"/>
                    </a:moveTo>
                    <a:cubicBezTo>
                      <a:pt x="27241" y="215837"/>
                      <a:pt x="20955" y="217646"/>
                      <a:pt x="14764" y="217265"/>
                    </a:cubicBezTo>
                    <a:cubicBezTo>
                      <a:pt x="9334" y="216884"/>
                      <a:pt x="4096" y="214408"/>
                      <a:pt x="0" y="210503"/>
                    </a:cubicBezTo>
                    <a:cubicBezTo>
                      <a:pt x="82105" y="140303"/>
                      <a:pt x="164116" y="70199"/>
                      <a:pt x="246126" y="0"/>
                    </a:cubicBezTo>
                    <a:lnTo>
                      <a:pt x="255270" y="10668"/>
                    </a:lnTo>
                    <a:lnTo>
                      <a:pt x="32385" y="21155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B94CBAC7-9465-D8E2-08EA-9245CFA5728C}"/>
                </a:ext>
              </a:extLst>
            </p:cNvPr>
            <p:cNvSpPr/>
            <p:nvPr/>
          </p:nvSpPr>
          <p:spPr>
            <a:xfrm>
              <a:off x="9437856" y="2606620"/>
              <a:ext cx="198666" cy="806698"/>
            </a:xfrm>
            <a:custGeom>
              <a:avLst/>
              <a:gdLst>
                <a:gd name="connsiteX0" fmla="*/ 137522 w 137521"/>
                <a:gd name="connsiteY0" fmla="*/ 507664 h 558414"/>
                <a:gd name="connsiteX1" fmla="*/ 84658 w 137521"/>
                <a:gd name="connsiteY1" fmla="*/ 271539 h 558414"/>
                <a:gd name="connsiteX2" fmla="*/ 61703 w 137521"/>
                <a:gd name="connsiteY2" fmla="*/ 165812 h 558414"/>
                <a:gd name="connsiteX3" fmla="*/ 87230 w 137521"/>
                <a:gd name="connsiteY3" fmla="*/ 7316 h 558414"/>
                <a:gd name="connsiteX4" fmla="*/ 266 w 137521"/>
                <a:gd name="connsiteY4" fmla="*/ 107900 h 558414"/>
                <a:gd name="connsiteX5" fmla="*/ 14744 w 137521"/>
                <a:gd name="connsiteY5" fmla="*/ 170098 h 558414"/>
                <a:gd name="connsiteX6" fmla="*/ 12173 w 137521"/>
                <a:gd name="connsiteY6" fmla="*/ 440322 h 558414"/>
                <a:gd name="connsiteX7" fmla="*/ 137427 w 137521"/>
                <a:gd name="connsiteY7" fmla="*/ 507664 h 55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521" h="558414">
                  <a:moveTo>
                    <a:pt x="137522" y="507664"/>
                  </a:moveTo>
                  <a:cubicBezTo>
                    <a:pt x="137522" y="507664"/>
                    <a:pt x="124758" y="381553"/>
                    <a:pt x="84658" y="271539"/>
                  </a:cubicBezTo>
                  <a:cubicBezTo>
                    <a:pt x="44558" y="161621"/>
                    <a:pt x="61703" y="165812"/>
                    <a:pt x="61703" y="165812"/>
                  </a:cubicBezTo>
                  <a:cubicBezTo>
                    <a:pt x="61703" y="165812"/>
                    <a:pt x="132473" y="39701"/>
                    <a:pt x="87230" y="7316"/>
                  </a:cubicBezTo>
                  <a:cubicBezTo>
                    <a:pt x="42081" y="-25070"/>
                    <a:pt x="-3925" y="57608"/>
                    <a:pt x="266" y="107900"/>
                  </a:cubicBezTo>
                  <a:cubicBezTo>
                    <a:pt x="4553" y="158192"/>
                    <a:pt x="14744" y="170098"/>
                    <a:pt x="14744" y="170098"/>
                  </a:cubicBezTo>
                  <a:cubicBezTo>
                    <a:pt x="14744" y="170098"/>
                    <a:pt x="7124" y="380600"/>
                    <a:pt x="12173" y="440322"/>
                  </a:cubicBezTo>
                  <a:cubicBezTo>
                    <a:pt x="14744" y="487185"/>
                    <a:pt x="119519" y="635489"/>
                    <a:pt x="137427" y="507664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7A4D6E3E-3683-8C83-A60A-084C607B3068}"/>
                </a:ext>
              </a:extLst>
            </p:cNvPr>
            <p:cNvSpPr/>
            <p:nvPr/>
          </p:nvSpPr>
          <p:spPr>
            <a:xfrm>
              <a:off x="9184020" y="3109125"/>
              <a:ext cx="294813" cy="152132"/>
            </a:xfrm>
            <a:custGeom>
              <a:avLst/>
              <a:gdLst>
                <a:gd name="connsiteX0" fmla="*/ 155499 w 204076"/>
                <a:gd name="connsiteY0" fmla="*/ 3037 h 105309"/>
                <a:gd name="connsiteX1" fmla="*/ 204077 w 204076"/>
                <a:gd name="connsiteY1" fmla="*/ 99335 h 105309"/>
                <a:gd name="connsiteX2" fmla="*/ 6338 w 204076"/>
                <a:gd name="connsiteY2" fmla="*/ 70379 h 105309"/>
                <a:gd name="connsiteX3" fmla="*/ 337 w 204076"/>
                <a:gd name="connsiteY3" fmla="*/ 35422 h 105309"/>
                <a:gd name="connsiteX4" fmla="*/ 155404 w 204076"/>
                <a:gd name="connsiteY4" fmla="*/ 3037 h 10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76" h="105309">
                  <a:moveTo>
                    <a:pt x="155499" y="3037"/>
                  </a:moveTo>
                  <a:lnTo>
                    <a:pt x="204077" y="99335"/>
                  </a:lnTo>
                  <a:cubicBezTo>
                    <a:pt x="204077" y="99335"/>
                    <a:pt x="83871" y="124862"/>
                    <a:pt x="6338" y="70379"/>
                  </a:cubicBezTo>
                  <a:cubicBezTo>
                    <a:pt x="-2140" y="46567"/>
                    <a:pt x="337" y="35422"/>
                    <a:pt x="337" y="35422"/>
                  </a:cubicBezTo>
                  <a:cubicBezTo>
                    <a:pt x="337" y="35422"/>
                    <a:pt x="92348" y="-12298"/>
                    <a:pt x="155404" y="3037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9464F67E-8A60-926F-4403-5C22BD31329C}"/>
                </a:ext>
              </a:extLst>
            </p:cNvPr>
            <p:cNvSpPr/>
            <p:nvPr/>
          </p:nvSpPr>
          <p:spPr>
            <a:xfrm>
              <a:off x="9184157" y="3148464"/>
              <a:ext cx="201521" cy="112837"/>
            </a:xfrm>
            <a:custGeom>
              <a:avLst/>
              <a:gdLst>
                <a:gd name="connsiteX0" fmla="*/ 337 w 139497"/>
                <a:gd name="connsiteY0" fmla="*/ 8191 h 78108"/>
                <a:gd name="connsiteX1" fmla="*/ 18054 w 139497"/>
                <a:gd name="connsiteY1" fmla="*/ 0 h 78108"/>
                <a:gd name="connsiteX2" fmla="*/ 139497 w 139497"/>
                <a:gd name="connsiteY2" fmla="*/ 78105 h 78108"/>
                <a:gd name="connsiteX3" fmla="*/ 6338 w 139497"/>
                <a:gd name="connsiteY3" fmla="*/ 43148 h 78108"/>
                <a:gd name="connsiteX4" fmla="*/ 337 w 139497"/>
                <a:gd name="connsiteY4" fmla="*/ 8191 h 7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497" h="78108">
                  <a:moveTo>
                    <a:pt x="337" y="8191"/>
                  </a:moveTo>
                  <a:cubicBezTo>
                    <a:pt x="337" y="8191"/>
                    <a:pt x="-3378" y="8096"/>
                    <a:pt x="18054" y="0"/>
                  </a:cubicBezTo>
                  <a:cubicBezTo>
                    <a:pt x="47009" y="34576"/>
                    <a:pt x="100445" y="56959"/>
                    <a:pt x="139497" y="78105"/>
                  </a:cubicBezTo>
                  <a:cubicBezTo>
                    <a:pt x="98921" y="78295"/>
                    <a:pt x="46819" y="71628"/>
                    <a:pt x="6338" y="43148"/>
                  </a:cubicBezTo>
                  <a:cubicBezTo>
                    <a:pt x="-2140" y="19336"/>
                    <a:pt x="337" y="8191"/>
                    <a:pt x="337" y="8191"/>
                  </a:cubicBezTo>
                  <a:close/>
                </a:path>
              </a:pathLst>
            </a:custGeom>
            <a:solidFill>
              <a:srgbClr val="F2B47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1EF79BA6-D5AF-1AE0-7ACE-9D2BDECCB939}"/>
                </a:ext>
              </a:extLst>
            </p:cNvPr>
            <p:cNvSpPr/>
            <p:nvPr/>
          </p:nvSpPr>
          <p:spPr>
            <a:xfrm>
              <a:off x="8955209" y="2521561"/>
              <a:ext cx="744404" cy="574976"/>
            </a:xfrm>
            <a:custGeom>
              <a:avLst/>
              <a:gdLst>
                <a:gd name="connsiteX0" fmla="*/ 704 w 515293"/>
                <a:gd name="connsiteY0" fmla="*/ 380807 h 398011"/>
                <a:gd name="connsiteX1" fmla="*/ 313125 w 515293"/>
                <a:gd name="connsiteY1" fmla="*/ 113154 h 398011"/>
                <a:gd name="connsiteX2" fmla="*/ 370179 w 515293"/>
                <a:gd name="connsiteY2" fmla="*/ 34764 h 398011"/>
                <a:gd name="connsiteX3" fmla="*/ 480098 w 515293"/>
                <a:gd name="connsiteY3" fmla="*/ 664 h 398011"/>
                <a:gd name="connsiteX4" fmla="*/ 505625 w 515293"/>
                <a:gd name="connsiteY4" fmla="*/ 18571 h 398011"/>
                <a:gd name="connsiteX5" fmla="*/ 471525 w 515293"/>
                <a:gd name="connsiteY5" fmla="*/ 66291 h 398011"/>
                <a:gd name="connsiteX6" fmla="*/ 511911 w 515293"/>
                <a:gd name="connsiteY6" fmla="*/ 51147 h 398011"/>
                <a:gd name="connsiteX7" fmla="*/ 488575 w 515293"/>
                <a:gd name="connsiteY7" fmla="*/ 97819 h 398011"/>
                <a:gd name="connsiteX8" fmla="*/ 386276 w 515293"/>
                <a:gd name="connsiteY8" fmla="*/ 137920 h 398011"/>
                <a:gd name="connsiteX9" fmla="*/ 289121 w 515293"/>
                <a:gd name="connsiteY9" fmla="*/ 226597 h 398011"/>
                <a:gd name="connsiteX10" fmla="*/ 609 w 515293"/>
                <a:gd name="connsiteY10" fmla="*/ 380902 h 39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5293" h="398011">
                  <a:moveTo>
                    <a:pt x="704" y="380807"/>
                  </a:moveTo>
                  <a:cubicBezTo>
                    <a:pt x="13468" y="315656"/>
                    <a:pt x="260261" y="142110"/>
                    <a:pt x="313125" y="113154"/>
                  </a:cubicBezTo>
                  <a:cubicBezTo>
                    <a:pt x="365988" y="84199"/>
                    <a:pt x="348081" y="56004"/>
                    <a:pt x="370179" y="34764"/>
                  </a:cubicBezTo>
                  <a:cubicBezTo>
                    <a:pt x="392373" y="13428"/>
                    <a:pt x="442569" y="-3622"/>
                    <a:pt x="480098" y="664"/>
                  </a:cubicBezTo>
                  <a:cubicBezTo>
                    <a:pt x="517626" y="4950"/>
                    <a:pt x="505625" y="18571"/>
                    <a:pt x="505625" y="18571"/>
                  </a:cubicBezTo>
                  <a:cubicBezTo>
                    <a:pt x="505625" y="18571"/>
                    <a:pt x="461334" y="64577"/>
                    <a:pt x="471525" y="66291"/>
                  </a:cubicBezTo>
                  <a:cubicBezTo>
                    <a:pt x="481717" y="68006"/>
                    <a:pt x="501815" y="61815"/>
                    <a:pt x="511911" y="51147"/>
                  </a:cubicBezTo>
                  <a:cubicBezTo>
                    <a:pt x="522960" y="74959"/>
                    <a:pt x="504767" y="86770"/>
                    <a:pt x="488575" y="97819"/>
                  </a:cubicBezTo>
                  <a:cubicBezTo>
                    <a:pt x="472383" y="108868"/>
                    <a:pt x="421233" y="114869"/>
                    <a:pt x="386276" y="137920"/>
                  </a:cubicBezTo>
                  <a:cubicBezTo>
                    <a:pt x="351320" y="160970"/>
                    <a:pt x="289121" y="226597"/>
                    <a:pt x="289121" y="226597"/>
                  </a:cubicBezTo>
                  <a:cubicBezTo>
                    <a:pt x="289121" y="226597"/>
                    <a:pt x="-15393" y="462341"/>
                    <a:pt x="609" y="38090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11F8D059-4DE3-24ED-6E79-5155085B8DC7}"/>
                </a:ext>
              </a:extLst>
            </p:cNvPr>
            <p:cNvSpPr/>
            <p:nvPr/>
          </p:nvSpPr>
          <p:spPr>
            <a:xfrm>
              <a:off x="8894822" y="4242600"/>
              <a:ext cx="625763" cy="2024439"/>
            </a:xfrm>
            <a:custGeom>
              <a:avLst/>
              <a:gdLst>
                <a:gd name="connsiteX0" fmla="*/ 386454 w 433167"/>
                <a:gd name="connsiteY0" fmla="*/ 10235 h 1401361"/>
                <a:gd name="connsiteX1" fmla="*/ 429888 w 433167"/>
                <a:gd name="connsiteY1" fmla="*/ 138060 h 1401361"/>
                <a:gd name="connsiteX2" fmla="*/ 350640 w 433167"/>
                <a:gd name="connsiteY2" fmla="*/ 375900 h 1401361"/>
                <a:gd name="connsiteX3" fmla="*/ 275488 w 433167"/>
                <a:gd name="connsiteY3" fmla="*/ 802906 h 1401361"/>
                <a:gd name="connsiteX4" fmla="*/ 231863 w 433167"/>
                <a:gd name="connsiteY4" fmla="*/ 1401361 h 1401361"/>
                <a:gd name="connsiteX5" fmla="*/ 59175 w 433167"/>
                <a:gd name="connsiteY5" fmla="*/ 1373072 h 1401361"/>
                <a:gd name="connsiteX6" fmla="*/ 34219 w 433167"/>
                <a:gd name="connsiteY6" fmla="*/ 783856 h 1401361"/>
                <a:gd name="connsiteX7" fmla="*/ 21551 w 433167"/>
                <a:gd name="connsiteY7" fmla="*/ 101199 h 1401361"/>
                <a:gd name="connsiteX8" fmla="*/ 386454 w 433167"/>
                <a:gd name="connsiteY8" fmla="*/ 10235 h 140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167" h="1401361">
                  <a:moveTo>
                    <a:pt x="386454" y="10235"/>
                  </a:moveTo>
                  <a:cubicBezTo>
                    <a:pt x="386454" y="10235"/>
                    <a:pt x="419696" y="79291"/>
                    <a:pt x="429888" y="138060"/>
                  </a:cubicBezTo>
                  <a:cubicBezTo>
                    <a:pt x="440080" y="196830"/>
                    <a:pt x="429888" y="306844"/>
                    <a:pt x="350640" y="375900"/>
                  </a:cubicBezTo>
                  <a:cubicBezTo>
                    <a:pt x="327685" y="427049"/>
                    <a:pt x="321589" y="687844"/>
                    <a:pt x="275488" y="802906"/>
                  </a:cubicBezTo>
                  <a:cubicBezTo>
                    <a:pt x="272916" y="971689"/>
                    <a:pt x="249770" y="1345164"/>
                    <a:pt x="231863" y="1401361"/>
                  </a:cubicBezTo>
                  <a:cubicBezTo>
                    <a:pt x="162807" y="1394218"/>
                    <a:pt x="147376" y="1406315"/>
                    <a:pt x="59175" y="1373072"/>
                  </a:cubicBezTo>
                  <a:cubicBezTo>
                    <a:pt x="43744" y="1263249"/>
                    <a:pt x="46983" y="841387"/>
                    <a:pt x="34219" y="783856"/>
                  </a:cubicBezTo>
                  <a:cubicBezTo>
                    <a:pt x="40601" y="707656"/>
                    <a:pt x="-35980" y="277507"/>
                    <a:pt x="21551" y="101199"/>
                  </a:cubicBezTo>
                  <a:cubicBezTo>
                    <a:pt x="69271" y="-45010"/>
                    <a:pt x="386454" y="10235"/>
                    <a:pt x="386454" y="1023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4" name="Graphic 36">
              <a:extLst>
                <a:ext uri="{FF2B5EF4-FFF2-40B4-BE49-F238E27FC236}">
                  <a16:creationId xmlns:a16="http://schemas.microsoft.com/office/drawing/2014/main" id="{D3613AAF-C97C-55EB-D51A-53467FA2CC88}"/>
                </a:ext>
              </a:extLst>
            </p:cNvPr>
            <p:cNvGrpSpPr/>
            <p:nvPr/>
          </p:nvGrpSpPr>
          <p:grpSpPr>
            <a:xfrm>
              <a:off x="9691973" y="5909827"/>
              <a:ext cx="402472" cy="649209"/>
              <a:chOff x="7750872" y="4912518"/>
              <a:chExt cx="278600" cy="449397"/>
            </a:xfrm>
          </p:grpSpPr>
          <p:sp>
            <p:nvSpPr>
              <p:cNvPr id="113" name="Freeform: Shape 112">
                <a:extLst>
                  <a:ext uri="{FF2B5EF4-FFF2-40B4-BE49-F238E27FC236}">
                    <a16:creationId xmlns:a16="http://schemas.microsoft.com/office/drawing/2014/main" id="{57D08BEE-D389-2C1B-27E5-B32A244DD06A}"/>
                  </a:ext>
                </a:extLst>
              </p:cNvPr>
              <p:cNvSpPr/>
              <p:nvPr/>
            </p:nvSpPr>
            <p:spPr>
              <a:xfrm>
                <a:off x="7750872" y="4912518"/>
                <a:ext cx="159543" cy="271367"/>
              </a:xfrm>
              <a:custGeom>
                <a:avLst/>
                <a:gdLst>
                  <a:gd name="connsiteX0" fmla="*/ 0 w 159543"/>
                  <a:gd name="connsiteY0" fmla="*/ 79438 h 271367"/>
                  <a:gd name="connsiteX1" fmla="*/ 66104 w 159543"/>
                  <a:gd name="connsiteY1" fmla="*/ 147828 h 271367"/>
                  <a:gd name="connsiteX2" fmla="*/ 110014 w 159543"/>
                  <a:gd name="connsiteY2" fmla="*/ 271367 h 271367"/>
                  <a:gd name="connsiteX3" fmla="*/ 159544 w 159543"/>
                  <a:gd name="connsiteY3" fmla="*/ 122015 h 271367"/>
                  <a:gd name="connsiteX4" fmla="*/ 69533 w 159543"/>
                  <a:gd name="connsiteY4" fmla="*/ 0 h 271367"/>
                  <a:gd name="connsiteX5" fmla="*/ 0 w 159543"/>
                  <a:gd name="connsiteY5" fmla="*/ 79438 h 271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543" h="271367">
                    <a:moveTo>
                      <a:pt x="0" y="79438"/>
                    </a:moveTo>
                    <a:lnTo>
                      <a:pt x="66104" y="147828"/>
                    </a:lnTo>
                    <a:lnTo>
                      <a:pt x="110014" y="271367"/>
                    </a:lnTo>
                    <a:lnTo>
                      <a:pt x="159544" y="122015"/>
                    </a:lnTo>
                    <a:lnTo>
                      <a:pt x="69533" y="0"/>
                    </a:lnTo>
                    <a:lnTo>
                      <a:pt x="0" y="79438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14" name="Graphic 36">
                <a:extLst>
                  <a:ext uri="{FF2B5EF4-FFF2-40B4-BE49-F238E27FC236}">
                    <a16:creationId xmlns:a16="http://schemas.microsoft.com/office/drawing/2014/main" id="{AFE45138-D327-9443-5AC4-C26D96F390A2}"/>
                  </a:ext>
                </a:extLst>
              </p:cNvPr>
              <p:cNvGrpSpPr/>
              <p:nvPr/>
            </p:nvGrpSpPr>
            <p:grpSpPr>
              <a:xfrm>
                <a:off x="7752744" y="4961084"/>
                <a:ext cx="276728" cy="400831"/>
                <a:chOff x="7752744" y="4961084"/>
                <a:chExt cx="276728" cy="400831"/>
              </a:xfrm>
            </p:grpSpPr>
            <p:sp>
              <p:nvSpPr>
                <p:cNvPr id="115" name="Freeform: Shape 114">
                  <a:extLst>
                    <a:ext uri="{FF2B5EF4-FFF2-40B4-BE49-F238E27FC236}">
                      <a16:creationId xmlns:a16="http://schemas.microsoft.com/office/drawing/2014/main" id="{DB09EEDA-DBB2-D7F0-8918-1A401D326D0B}"/>
                    </a:ext>
                  </a:extLst>
                </p:cNvPr>
                <p:cNvSpPr/>
                <p:nvPr/>
              </p:nvSpPr>
              <p:spPr>
                <a:xfrm>
                  <a:off x="7780298" y="5067775"/>
                  <a:ext cx="249174" cy="294140"/>
                </a:xfrm>
                <a:custGeom>
                  <a:avLst/>
                  <a:gdLst>
                    <a:gd name="connsiteX0" fmla="*/ 22289 w 249174"/>
                    <a:gd name="connsiteY0" fmla="*/ 294132 h 294140"/>
                    <a:gd name="connsiteX1" fmla="*/ 55912 w 249174"/>
                    <a:gd name="connsiteY1" fmla="*/ 275654 h 294140"/>
                    <a:gd name="connsiteX2" fmla="*/ 56293 w 249174"/>
                    <a:gd name="connsiteY2" fmla="*/ 272225 h 294140"/>
                    <a:gd name="connsiteX3" fmla="*/ 59436 w 249174"/>
                    <a:gd name="connsiteY3" fmla="*/ 269272 h 294140"/>
                    <a:gd name="connsiteX4" fmla="*/ 62579 w 249174"/>
                    <a:gd name="connsiteY4" fmla="*/ 269081 h 294140"/>
                    <a:gd name="connsiteX5" fmla="*/ 79820 w 249174"/>
                    <a:gd name="connsiteY5" fmla="*/ 250222 h 294140"/>
                    <a:gd name="connsiteX6" fmla="*/ 81153 w 249174"/>
                    <a:gd name="connsiteY6" fmla="*/ 244697 h 294140"/>
                    <a:gd name="connsiteX7" fmla="*/ 82677 w 249174"/>
                    <a:gd name="connsiteY7" fmla="*/ 242888 h 294140"/>
                    <a:gd name="connsiteX8" fmla="*/ 88202 w 249174"/>
                    <a:gd name="connsiteY8" fmla="*/ 240030 h 294140"/>
                    <a:gd name="connsiteX9" fmla="*/ 107918 w 249174"/>
                    <a:gd name="connsiteY9" fmla="*/ 213455 h 294140"/>
                    <a:gd name="connsiteX10" fmla="*/ 107918 w 249174"/>
                    <a:gd name="connsiteY10" fmla="*/ 209455 h 294140"/>
                    <a:gd name="connsiteX11" fmla="*/ 110585 w 249174"/>
                    <a:gd name="connsiteY11" fmla="*/ 205550 h 294140"/>
                    <a:gd name="connsiteX12" fmla="*/ 114491 w 249174"/>
                    <a:gd name="connsiteY12" fmla="*/ 203550 h 294140"/>
                    <a:gd name="connsiteX13" fmla="*/ 125635 w 249174"/>
                    <a:gd name="connsiteY13" fmla="*/ 185452 h 294140"/>
                    <a:gd name="connsiteX14" fmla="*/ 125635 w 249174"/>
                    <a:gd name="connsiteY14" fmla="*/ 179451 h 294140"/>
                    <a:gd name="connsiteX15" fmla="*/ 126778 w 249174"/>
                    <a:gd name="connsiteY15" fmla="*/ 177451 h 294140"/>
                    <a:gd name="connsiteX16" fmla="*/ 132017 w 249174"/>
                    <a:gd name="connsiteY16" fmla="*/ 174117 h 294140"/>
                    <a:gd name="connsiteX17" fmla="*/ 185928 w 249174"/>
                    <a:gd name="connsiteY17" fmla="*/ 100203 h 294140"/>
                    <a:gd name="connsiteX18" fmla="*/ 188691 w 249174"/>
                    <a:gd name="connsiteY18" fmla="*/ 94298 h 294140"/>
                    <a:gd name="connsiteX19" fmla="*/ 196310 w 249174"/>
                    <a:gd name="connsiteY19" fmla="*/ 89440 h 294140"/>
                    <a:gd name="connsiteX20" fmla="*/ 217266 w 249174"/>
                    <a:gd name="connsiteY20" fmla="*/ 62675 h 294140"/>
                    <a:gd name="connsiteX21" fmla="*/ 232220 w 249174"/>
                    <a:gd name="connsiteY21" fmla="*/ 40862 h 294140"/>
                    <a:gd name="connsiteX22" fmla="*/ 249174 w 249174"/>
                    <a:gd name="connsiteY22" fmla="*/ 12954 h 294140"/>
                    <a:gd name="connsiteX23" fmla="*/ 224504 w 249174"/>
                    <a:gd name="connsiteY23" fmla="*/ 476 h 294140"/>
                    <a:gd name="connsiteX24" fmla="*/ 221742 w 249174"/>
                    <a:gd name="connsiteY24" fmla="*/ 0 h 294140"/>
                    <a:gd name="connsiteX25" fmla="*/ 82296 w 249174"/>
                    <a:gd name="connsiteY25" fmla="*/ 151733 h 294140"/>
                    <a:gd name="connsiteX26" fmla="*/ 82010 w 249174"/>
                    <a:gd name="connsiteY26" fmla="*/ 152114 h 294140"/>
                    <a:gd name="connsiteX27" fmla="*/ 58674 w 249174"/>
                    <a:gd name="connsiteY27" fmla="*/ 186881 h 294140"/>
                    <a:gd name="connsiteX28" fmla="*/ 0 w 249174"/>
                    <a:gd name="connsiteY28" fmla="*/ 279845 h 294140"/>
                    <a:gd name="connsiteX29" fmla="*/ 1905 w 249174"/>
                    <a:gd name="connsiteY29" fmla="*/ 281559 h 294140"/>
                    <a:gd name="connsiteX30" fmla="*/ 22193 w 249174"/>
                    <a:gd name="connsiteY30" fmla="*/ 294132 h 294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49174" h="294140">
                      <a:moveTo>
                        <a:pt x="22289" y="294132"/>
                      </a:moveTo>
                      <a:cubicBezTo>
                        <a:pt x="28575" y="294418"/>
                        <a:pt x="43529" y="287274"/>
                        <a:pt x="55912" y="275654"/>
                      </a:cubicBezTo>
                      <a:cubicBezTo>
                        <a:pt x="56483" y="275177"/>
                        <a:pt x="55817" y="272796"/>
                        <a:pt x="56293" y="272225"/>
                      </a:cubicBezTo>
                      <a:cubicBezTo>
                        <a:pt x="57055" y="271558"/>
                        <a:pt x="58769" y="270034"/>
                        <a:pt x="59436" y="269272"/>
                      </a:cubicBezTo>
                      <a:cubicBezTo>
                        <a:pt x="60389" y="268319"/>
                        <a:pt x="61532" y="270129"/>
                        <a:pt x="62579" y="269081"/>
                      </a:cubicBezTo>
                      <a:cubicBezTo>
                        <a:pt x="68104" y="263462"/>
                        <a:pt x="73914" y="257080"/>
                        <a:pt x="79820" y="250222"/>
                      </a:cubicBezTo>
                      <a:cubicBezTo>
                        <a:pt x="80677" y="249174"/>
                        <a:pt x="80296" y="245745"/>
                        <a:pt x="81153" y="244697"/>
                      </a:cubicBezTo>
                      <a:cubicBezTo>
                        <a:pt x="81629" y="244126"/>
                        <a:pt x="82106" y="243459"/>
                        <a:pt x="82677" y="242888"/>
                      </a:cubicBezTo>
                      <a:cubicBezTo>
                        <a:pt x="84106" y="241173"/>
                        <a:pt x="86773" y="241840"/>
                        <a:pt x="88202" y="240030"/>
                      </a:cubicBezTo>
                      <a:cubicBezTo>
                        <a:pt x="94869" y="231648"/>
                        <a:pt x="101537" y="222790"/>
                        <a:pt x="107918" y="213455"/>
                      </a:cubicBezTo>
                      <a:cubicBezTo>
                        <a:pt x="108395" y="212693"/>
                        <a:pt x="107537" y="210121"/>
                        <a:pt x="107918" y="209455"/>
                      </a:cubicBezTo>
                      <a:cubicBezTo>
                        <a:pt x="108776" y="208217"/>
                        <a:pt x="109633" y="206883"/>
                        <a:pt x="110585" y="205550"/>
                      </a:cubicBezTo>
                      <a:cubicBezTo>
                        <a:pt x="111443" y="204216"/>
                        <a:pt x="113633" y="204883"/>
                        <a:pt x="114491" y="203550"/>
                      </a:cubicBezTo>
                      <a:cubicBezTo>
                        <a:pt x="118396" y="197549"/>
                        <a:pt x="122111" y="191548"/>
                        <a:pt x="125635" y="185452"/>
                      </a:cubicBezTo>
                      <a:cubicBezTo>
                        <a:pt x="126587" y="183737"/>
                        <a:pt x="124683" y="181166"/>
                        <a:pt x="125635" y="179451"/>
                      </a:cubicBezTo>
                      <a:cubicBezTo>
                        <a:pt x="126016" y="178784"/>
                        <a:pt x="126397" y="178118"/>
                        <a:pt x="126778" y="177451"/>
                      </a:cubicBezTo>
                      <a:cubicBezTo>
                        <a:pt x="127540" y="176117"/>
                        <a:pt x="131254" y="175546"/>
                        <a:pt x="132017" y="174117"/>
                      </a:cubicBezTo>
                      <a:cubicBezTo>
                        <a:pt x="154877" y="131540"/>
                        <a:pt x="174022" y="111824"/>
                        <a:pt x="185928" y="100203"/>
                      </a:cubicBezTo>
                      <a:cubicBezTo>
                        <a:pt x="187738" y="98489"/>
                        <a:pt x="187452" y="95917"/>
                        <a:pt x="188691" y="94298"/>
                      </a:cubicBezTo>
                      <a:cubicBezTo>
                        <a:pt x="192786" y="89059"/>
                        <a:pt x="194977" y="91250"/>
                        <a:pt x="196310" y="89440"/>
                      </a:cubicBezTo>
                      <a:cubicBezTo>
                        <a:pt x="204311" y="78867"/>
                        <a:pt x="214408" y="71628"/>
                        <a:pt x="217266" y="62675"/>
                      </a:cubicBezTo>
                      <a:cubicBezTo>
                        <a:pt x="220028" y="53721"/>
                        <a:pt x="228410" y="39529"/>
                        <a:pt x="232220" y="40862"/>
                      </a:cubicBezTo>
                      <a:cubicBezTo>
                        <a:pt x="235934" y="42196"/>
                        <a:pt x="244697" y="25908"/>
                        <a:pt x="249174" y="12954"/>
                      </a:cubicBezTo>
                      <a:cubicBezTo>
                        <a:pt x="237839" y="4382"/>
                        <a:pt x="228791" y="1429"/>
                        <a:pt x="224504" y="476"/>
                      </a:cubicBezTo>
                      <a:cubicBezTo>
                        <a:pt x="222695" y="0"/>
                        <a:pt x="221742" y="0"/>
                        <a:pt x="221742" y="0"/>
                      </a:cubicBezTo>
                      <a:cubicBezTo>
                        <a:pt x="192691" y="476"/>
                        <a:pt x="132588" y="78296"/>
                        <a:pt x="82296" y="151733"/>
                      </a:cubicBezTo>
                      <a:cubicBezTo>
                        <a:pt x="82296" y="151829"/>
                        <a:pt x="82106" y="152019"/>
                        <a:pt x="82010" y="152114"/>
                      </a:cubicBezTo>
                      <a:cubicBezTo>
                        <a:pt x="73914" y="163925"/>
                        <a:pt x="66104" y="175641"/>
                        <a:pt x="58674" y="186881"/>
                      </a:cubicBezTo>
                      <a:cubicBezTo>
                        <a:pt x="24956" y="238125"/>
                        <a:pt x="0" y="279845"/>
                        <a:pt x="0" y="279845"/>
                      </a:cubicBezTo>
                      <a:cubicBezTo>
                        <a:pt x="0" y="279845"/>
                        <a:pt x="667" y="280511"/>
                        <a:pt x="1905" y="281559"/>
                      </a:cubicBezTo>
                      <a:cubicBezTo>
                        <a:pt x="5906" y="285083"/>
                        <a:pt x="11430" y="293084"/>
                        <a:pt x="22193" y="294132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: Shape 115">
                  <a:extLst>
                    <a:ext uri="{FF2B5EF4-FFF2-40B4-BE49-F238E27FC236}">
                      <a16:creationId xmlns:a16="http://schemas.microsoft.com/office/drawing/2014/main" id="{6CC7BF8D-337D-2C1B-C3B0-69101558A85E}"/>
                    </a:ext>
                  </a:extLst>
                </p:cNvPr>
                <p:cNvSpPr/>
                <p:nvPr/>
              </p:nvSpPr>
              <p:spPr>
                <a:xfrm>
                  <a:off x="7753735" y="4977402"/>
                  <a:ext cx="248459" cy="370132"/>
                </a:xfrm>
                <a:custGeom>
                  <a:avLst/>
                  <a:gdLst>
                    <a:gd name="connsiteX0" fmla="*/ 20759 w 248459"/>
                    <a:gd name="connsiteY0" fmla="*/ 368694 h 370132"/>
                    <a:gd name="connsiteX1" fmla="*/ 84863 w 248459"/>
                    <a:gd name="connsiteY1" fmla="*/ 330499 h 370132"/>
                    <a:gd name="connsiteX2" fmla="*/ 138583 w 248459"/>
                    <a:gd name="connsiteY2" fmla="*/ 259062 h 370132"/>
                    <a:gd name="connsiteX3" fmla="*/ 143917 w 248459"/>
                    <a:gd name="connsiteY3" fmla="*/ 249632 h 370132"/>
                    <a:gd name="connsiteX4" fmla="*/ 147156 w 248459"/>
                    <a:gd name="connsiteY4" fmla="*/ 243155 h 370132"/>
                    <a:gd name="connsiteX5" fmla="*/ 148204 w 248459"/>
                    <a:gd name="connsiteY5" fmla="*/ 240678 h 370132"/>
                    <a:gd name="connsiteX6" fmla="*/ 150109 w 248459"/>
                    <a:gd name="connsiteY6" fmla="*/ 236392 h 370132"/>
                    <a:gd name="connsiteX7" fmla="*/ 150204 w 248459"/>
                    <a:gd name="connsiteY7" fmla="*/ 236106 h 370132"/>
                    <a:gd name="connsiteX8" fmla="*/ 153252 w 248459"/>
                    <a:gd name="connsiteY8" fmla="*/ 230582 h 370132"/>
                    <a:gd name="connsiteX9" fmla="*/ 159539 w 248459"/>
                    <a:gd name="connsiteY9" fmla="*/ 220581 h 370132"/>
                    <a:gd name="connsiteX10" fmla="*/ 161539 w 248459"/>
                    <a:gd name="connsiteY10" fmla="*/ 217533 h 370132"/>
                    <a:gd name="connsiteX11" fmla="*/ 161539 w 248459"/>
                    <a:gd name="connsiteY11" fmla="*/ 217533 h 370132"/>
                    <a:gd name="connsiteX12" fmla="*/ 163730 w 248459"/>
                    <a:gd name="connsiteY12" fmla="*/ 214294 h 370132"/>
                    <a:gd name="connsiteX13" fmla="*/ 165158 w 248459"/>
                    <a:gd name="connsiteY13" fmla="*/ 212294 h 370132"/>
                    <a:gd name="connsiteX14" fmla="*/ 174112 w 248459"/>
                    <a:gd name="connsiteY14" fmla="*/ 199721 h 370132"/>
                    <a:gd name="connsiteX15" fmla="*/ 174302 w 248459"/>
                    <a:gd name="connsiteY15" fmla="*/ 199435 h 370132"/>
                    <a:gd name="connsiteX16" fmla="*/ 174683 w 248459"/>
                    <a:gd name="connsiteY16" fmla="*/ 198959 h 370132"/>
                    <a:gd name="connsiteX17" fmla="*/ 248121 w 248459"/>
                    <a:gd name="connsiteY17" fmla="*/ 86469 h 370132"/>
                    <a:gd name="connsiteX18" fmla="*/ 176398 w 248459"/>
                    <a:gd name="connsiteY18" fmla="*/ 35415 h 370132"/>
                    <a:gd name="connsiteX19" fmla="*/ 173731 w 248459"/>
                    <a:gd name="connsiteY19" fmla="*/ 34367 h 370132"/>
                    <a:gd name="connsiteX20" fmla="*/ 143060 w 248459"/>
                    <a:gd name="connsiteY20" fmla="*/ 13317 h 370132"/>
                    <a:gd name="connsiteX21" fmla="*/ 139250 w 248459"/>
                    <a:gd name="connsiteY21" fmla="*/ 10840 h 370132"/>
                    <a:gd name="connsiteX22" fmla="*/ 137917 w 248459"/>
                    <a:gd name="connsiteY22" fmla="*/ 7983 h 370132"/>
                    <a:gd name="connsiteX23" fmla="*/ 130106 w 248459"/>
                    <a:gd name="connsiteY23" fmla="*/ 267 h 370132"/>
                    <a:gd name="connsiteX24" fmla="*/ 110104 w 248459"/>
                    <a:gd name="connsiteY24" fmla="*/ 46940 h 370132"/>
                    <a:gd name="connsiteX25" fmla="*/ 49715 w 248459"/>
                    <a:gd name="connsiteY25" fmla="*/ 91993 h 370132"/>
                    <a:gd name="connsiteX26" fmla="*/ 48858 w 248459"/>
                    <a:gd name="connsiteY26" fmla="*/ 168860 h 370132"/>
                    <a:gd name="connsiteX27" fmla="*/ 48191 w 248459"/>
                    <a:gd name="connsiteY27" fmla="*/ 186767 h 370132"/>
                    <a:gd name="connsiteX28" fmla="*/ 47715 w 248459"/>
                    <a:gd name="connsiteY28" fmla="*/ 193911 h 370132"/>
                    <a:gd name="connsiteX29" fmla="*/ 46096 w 248459"/>
                    <a:gd name="connsiteY29" fmla="*/ 211532 h 370132"/>
                    <a:gd name="connsiteX30" fmla="*/ 45238 w 248459"/>
                    <a:gd name="connsiteY30" fmla="*/ 218771 h 370132"/>
                    <a:gd name="connsiteX31" fmla="*/ 42190 w 248459"/>
                    <a:gd name="connsiteY31" fmla="*/ 236106 h 370132"/>
                    <a:gd name="connsiteX32" fmla="*/ 27617 w 248459"/>
                    <a:gd name="connsiteY32" fmla="*/ 268777 h 370132"/>
                    <a:gd name="connsiteX33" fmla="*/ 25617 w 248459"/>
                    <a:gd name="connsiteY33" fmla="*/ 270873 h 370132"/>
                    <a:gd name="connsiteX34" fmla="*/ 20569 w 248459"/>
                    <a:gd name="connsiteY34" fmla="*/ 368694 h 370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48459" h="370132">
                      <a:moveTo>
                        <a:pt x="20759" y="368694"/>
                      </a:moveTo>
                      <a:cubicBezTo>
                        <a:pt x="35904" y="375648"/>
                        <a:pt x="60955" y="356502"/>
                        <a:pt x="84863" y="330499"/>
                      </a:cubicBezTo>
                      <a:cubicBezTo>
                        <a:pt x="106008" y="307544"/>
                        <a:pt x="126487" y="279350"/>
                        <a:pt x="138583" y="259062"/>
                      </a:cubicBezTo>
                      <a:cubicBezTo>
                        <a:pt x="140584" y="255633"/>
                        <a:pt x="142393" y="252489"/>
                        <a:pt x="143917" y="249632"/>
                      </a:cubicBezTo>
                      <a:cubicBezTo>
                        <a:pt x="145156" y="247250"/>
                        <a:pt x="146299" y="245060"/>
                        <a:pt x="147156" y="243155"/>
                      </a:cubicBezTo>
                      <a:cubicBezTo>
                        <a:pt x="147537" y="242298"/>
                        <a:pt x="147918" y="241440"/>
                        <a:pt x="148204" y="240678"/>
                      </a:cubicBezTo>
                      <a:cubicBezTo>
                        <a:pt x="148680" y="239440"/>
                        <a:pt x="149347" y="238011"/>
                        <a:pt x="150109" y="236392"/>
                      </a:cubicBezTo>
                      <a:cubicBezTo>
                        <a:pt x="150109" y="236392"/>
                        <a:pt x="150204" y="236201"/>
                        <a:pt x="150204" y="236106"/>
                      </a:cubicBezTo>
                      <a:cubicBezTo>
                        <a:pt x="151061" y="234392"/>
                        <a:pt x="152109" y="232582"/>
                        <a:pt x="153252" y="230582"/>
                      </a:cubicBezTo>
                      <a:cubicBezTo>
                        <a:pt x="155062" y="227534"/>
                        <a:pt x="157157" y="224200"/>
                        <a:pt x="159539" y="220581"/>
                      </a:cubicBezTo>
                      <a:cubicBezTo>
                        <a:pt x="160205" y="219533"/>
                        <a:pt x="160872" y="218580"/>
                        <a:pt x="161539" y="217533"/>
                      </a:cubicBezTo>
                      <a:lnTo>
                        <a:pt x="161539" y="217533"/>
                      </a:lnTo>
                      <a:cubicBezTo>
                        <a:pt x="162301" y="216485"/>
                        <a:pt x="162967" y="215437"/>
                        <a:pt x="163730" y="214294"/>
                      </a:cubicBezTo>
                      <a:cubicBezTo>
                        <a:pt x="164206" y="213627"/>
                        <a:pt x="164682" y="212961"/>
                        <a:pt x="165158" y="212294"/>
                      </a:cubicBezTo>
                      <a:cubicBezTo>
                        <a:pt x="167921" y="208293"/>
                        <a:pt x="170968" y="204102"/>
                        <a:pt x="174112" y="199721"/>
                      </a:cubicBezTo>
                      <a:cubicBezTo>
                        <a:pt x="174112" y="199721"/>
                        <a:pt x="174302" y="199530"/>
                        <a:pt x="174302" y="199435"/>
                      </a:cubicBezTo>
                      <a:cubicBezTo>
                        <a:pt x="174397" y="199340"/>
                        <a:pt x="174588" y="199149"/>
                        <a:pt x="174683" y="198959"/>
                      </a:cubicBezTo>
                      <a:cubicBezTo>
                        <a:pt x="206306" y="155525"/>
                        <a:pt x="252883" y="97803"/>
                        <a:pt x="248121" y="86469"/>
                      </a:cubicBezTo>
                      <a:cubicBezTo>
                        <a:pt x="241739" y="71229"/>
                        <a:pt x="195448" y="43320"/>
                        <a:pt x="176398" y="35415"/>
                      </a:cubicBezTo>
                      <a:cubicBezTo>
                        <a:pt x="175445" y="35034"/>
                        <a:pt x="174493" y="34653"/>
                        <a:pt x="173731" y="34367"/>
                      </a:cubicBezTo>
                      <a:cubicBezTo>
                        <a:pt x="163825" y="30842"/>
                        <a:pt x="152395" y="21889"/>
                        <a:pt x="143060" y="13317"/>
                      </a:cubicBezTo>
                      <a:cubicBezTo>
                        <a:pt x="142489" y="12745"/>
                        <a:pt x="139822" y="11316"/>
                        <a:pt x="139250" y="10840"/>
                      </a:cubicBezTo>
                      <a:cubicBezTo>
                        <a:pt x="138679" y="10364"/>
                        <a:pt x="138393" y="8459"/>
                        <a:pt x="137917" y="7983"/>
                      </a:cubicBezTo>
                      <a:cubicBezTo>
                        <a:pt x="133249" y="3506"/>
                        <a:pt x="130106" y="267"/>
                        <a:pt x="130106" y="267"/>
                      </a:cubicBezTo>
                      <a:cubicBezTo>
                        <a:pt x="108484" y="-2209"/>
                        <a:pt x="127344" y="12459"/>
                        <a:pt x="110104" y="46940"/>
                      </a:cubicBezTo>
                      <a:cubicBezTo>
                        <a:pt x="92768" y="81325"/>
                        <a:pt x="52858" y="68085"/>
                        <a:pt x="49715" y="91993"/>
                      </a:cubicBezTo>
                      <a:cubicBezTo>
                        <a:pt x="48286" y="102947"/>
                        <a:pt x="49715" y="134760"/>
                        <a:pt x="48858" y="168860"/>
                      </a:cubicBezTo>
                      <a:cubicBezTo>
                        <a:pt x="48763" y="174765"/>
                        <a:pt x="48477" y="180766"/>
                        <a:pt x="48191" y="186767"/>
                      </a:cubicBezTo>
                      <a:cubicBezTo>
                        <a:pt x="48096" y="189148"/>
                        <a:pt x="47905" y="191529"/>
                        <a:pt x="47715" y="193911"/>
                      </a:cubicBezTo>
                      <a:cubicBezTo>
                        <a:pt x="47334" y="199911"/>
                        <a:pt x="46763" y="205817"/>
                        <a:pt x="46096" y="211532"/>
                      </a:cubicBezTo>
                      <a:cubicBezTo>
                        <a:pt x="45810" y="213913"/>
                        <a:pt x="45524" y="216390"/>
                        <a:pt x="45238" y="218771"/>
                      </a:cubicBezTo>
                      <a:cubicBezTo>
                        <a:pt x="44381" y="224772"/>
                        <a:pt x="43429" y="230582"/>
                        <a:pt x="42190" y="236106"/>
                      </a:cubicBezTo>
                      <a:cubicBezTo>
                        <a:pt x="38952" y="250299"/>
                        <a:pt x="34380" y="262014"/>
                        <a:pt x="27617" y="268777"/>
                      </a:cubicBezTo>
                      <a:cubicBezTo>
                        <a:pt x="26950" y="269444"/>
                        <a:pt x="26284" y="270111"/>
                        <a:pt x="25617" y="270873"/>
                      </a:cubicBezTo>
                      <a:cubicBezTo>
                        <a:pt x="-2291" y="300972"/>
                        <a:pt x="-12197" y="353740"/>
                        <a:pt x="20569" y="368694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: Shape 116">
                  <a:extLst>
                    <a:ext uri="{FF2B5EF4-FFF2-40B4-BE49-F238E27FC236}">
                      <a16:creationId xmlns:a16="http://schemas.microsoft.com/office/drawing/2014/main" id="{A6E1B02C-116F-0E98-4E48-72E2DC6ECDA0}"/>
                    </a:ext>
                  </a:extLst>
                </p:cNvPr>
                <p:cNvSpPr/>
                <p:nvPr/>
              </p:nvSpPr>
              <p:spPr>
                <a:xfrm>
                  <a:off x="7779075" y="5042253"/>
                  <a:ext cx="223223" cy="305238"/>
                </a:xfrm>
                <a:custGeom>
                  <a:avLst/>
                  <a:gdLst>
                    <a:gd name="connsiteX0" fmla="*/ 46577 w 223223"/>
                    <a:gd name="connsiteY0" fmla="*/ 265938 h 305238"/>
                    <a:gd name="connsiteX1" fmla="*/ 59436 w 223223"/>
                    <a:gd name="connsiteY1" fmla="*/ 255651 h 305238"/>
                    <a:gd name="connsiteX2" fmla="*/ 114014 w 223223"/>
                    <a:gd name="connsiteY2" fmla="*/ 147352 h 305238"/>
                    <a:gd name="connsiteX3" fmla="*/ 201358 w 223223"/>
                    <a:gd name="connsiteY3" fmla="*/ 0 h 305238"/>
                    <a:gd name="connsiteX4" fmla="*/ 222885 w 223223"/>
                    <a:gd name="connsiteY4" fmla="*/ 21622 h 305238"/>
                    <a:gd name="connsiteX5" fmla="*/ 149447 w 223223"/>
                    <a:gd name="connsiteY5" fmla="*/ 134112 h 305238"/>
                    <a:gd name="connsiteX6" fmla="*/ 149066 w 223223"/>
                    <a:gd name="connsiteY6" fmla="*/ 134588 h 305238"/>
                    <a:gd name="connsiteX7" fmla="*/ 148876 w 223223"/>
                    <a:gd name="connsiteY7" fmla="*/ 134874 h 305238"/>
                    <a:gd name="connsiteX8" fmla="*/ 139922 w 223223"/>
                    <a:gd name="connsiteY8" fmla="*/ 147447 h 305238"/>
                    <a:gd name="connsiteX9" fmla="*/ 138493 w 223223"/>
                    <a:gd name="connsiteY9" fmla="*/ 149447 h 305238"/>
                    <a:gd name="connsiteX10" fmla="*/ 136303 w 223223"/>
                    <a:gd name="connsiteY10" fmla="*/ 152686 h 305238"/>
                    <a:gd name="connsiteX11" fmla="*/ 136303 w 223223"/>
                    <a:gd name="connsiteY11" fmla="*/ 152686 h 305238"/>
                    <a:gd name="connsiteX12" fmla="*/ 134302 w 223223"/>
                    <a:gd name="connsiteY12" fmla="*/ 155734 h 305238"/>
                    <a:gd name="connsiteX13" fmla="*/ 128016 w 223223"/>
                    <a:gd name="connsiteY13" fmla="*/ 165735 h 305238"/>
                    <a:gd name="connsiteX14" fmla="*/ 124968 w 223223"/>
                    <a:gd name="connsiteY14" fmla="*/ 171260 h 305238"/>
                    <a:gd name="connsiteX15" fmla="*/ 124873 w 223223"/>
                    <a:gd name="connsiteY15" fmla="*/ 171545 h 305238"/>
                    <a:gd name="connsiteX16" fmla="*/ 122967 w 223223"/>
                    <a:gd name="connsiteY16" fmla="*/ 175831 h 305238"/>
                    <a:gd name="connsiteX17" fmla="*/ 121920 w 223223"/>
                    <a:gd name="connsiteY17" fmla="*/ 178308 h 305238"/>
                    <a:gd name="connsiteX18" fmla="*/ 118681 w 223223"/>
                    <a:gd name="connsiteY18" fmla="*/ 184785 h 305238"/>
                    <a:gd name="connsiteX19" fmla="*/ 113347 w 223223"/>
                    <a:gd name="connsiteY19" fmla="*/ 194215 h 305238"/>
                    <a:gd name="connsiteX20" fmla="*/ 59626 w 223223"/>
                    <a:gd name="connsiteY20" fmla="*/ 265652 h 305238"/>
                    <a:gd name="connsiteX21" fmla="*/ 0 w 223223"/>
                    <a:gd name="connsiteY21" fmla="*/ 305086 h 305238"/>
                    <a:gd name="connsiteX22" fmla="*/ 46672 w 223223"/>
                    <a:gd name="connsiteY22" fmla="*/ 265843 h 305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23223" h="305238">
                      <a:moveTo>
                        <a:pt x="46577" y="265938"/>
                      </a:moveTo>
                      <a:cubicBezTo>
                        <a:pt x="50768" y="262033"/>
                        <a:pt x="55054" y="258128"/>
                        <a:pt x="59436" y="255651"/>
                      </a:cubicBezTo>
                      <a:cubicBezTo>
                        <a:pt x="92297" y="227362"/>
                        <a:pt x="98584" y="185547"/>
                        <a:pt x="114014" y="147352"/>
                      </a:cubicBezTo>
                      <a:cubicBezTo>
                        <a:pt x="135064" y="96298"/>
                        <a:pt x="190119" y="53435"/>
                        <a:pt x="201358" y="0"/>
                      </a:cubicBezTo>
                      <a:cubicBezTo>
                        <a:pt x="211931" y="7811"/>
                        <a:pt x="220408" y="15621"/>
                        <a:pt x="222885" y="21622"/>
                      </a:cubicBezTo>
                      <a:cubicBezTo>
                        <a:pt x="227647" y="33052"/>
                        <a:pt x="181070" y="90678"/>
                        <a:pt x="149447" y="134112"/>
                      </a:cubicBezTo>
                      <a:cubicBezTo>
                        <a:pt x="149352" y="134303"/>
                        <a:pt x="149161" y="134493"/>
                        <a:pt x="149066" y="134588"/>
                      </a:cubicBezTo>
                      <a:cubicBezTo>
                        <a:pt x="149066" y="134684"/>
                        <a:pt x="148971" y="134779"/>
                        <a:pt x="148876" y="134874"/>
                      </a:cubicBezTo>
                      <a:cubicBezTo>
                        <a:pt x="145732" y="139255"/>
                        <a:pt x="142684" y="143446"/>
                        <a:pt x="139922" y="147447"/>
                      </a:cubicBezTo>
                      <a:cubicBezTo>
                        <a:pt x="139446" y="148114"/>
                        <a:pt x="138970" y="148780"/>
                        <a:pt x="138493" y="149447"/>
                      </a:cubicBezTo>
                      <a:cubicBezTo>
                        <a:pt x="137731" y="150495"/>
                        <a:pt x="136969" y="151638"/>
                        <a:pt x="136303" y="152686"/>
                      </a:cubicBezTo>
                      <a:lnTo>
                        <a:pt x="136303" y="152686"/>
                      </a:lnTo>
                      <a:cubicBezTo>
                        <a:pt x="135636" y="153734"/>
                        <a:pt x="134874" y="154781"/>
                        <a:pt x="134302" y="155734"/>
                      </a:cubicBezTo>
                      <a:cubicBezTo>
                        <a:pt x="131921" y="159353"/>
                        <a:pt x="129826" y="162687"/>
                        <a:pt x="128016" y="165735"/>
                      </a:cubicBezTo>
                      <a:cubicBezTo>
                        <a:pt x="126873" y="167735"/>
                        <a:pt x="125825" y="169545"/>
                        <a:pt x="124968" y="171260"/>
                      </a:cubicBezTo>
                      <a:cubicBezTo>
                        <a:pt x="124968" y="171260"/>
                        <a:pt x="124968" y="171450"/>
                        <a:pt x="124873" y="171545"/>
                      </a:cubicBezTo>
                      <a:cubicBezTo>
                        <a:pt x="124111" y="173069"/>
                        <a:pt x="123444" y="174498"/>
                        <a:pt x="122967" y="175831"/>
                      </a:cubicBezTo>
                      <a:cubicBezTo>
                        <a:pt x="122682" y="176594"/>
                        <a:pt x="122301" y="177451"/>
                        <a:pt x="121920" y="178308"/>
                      </a:cubicBezTo>
                      <a:cubicBezTo>
                        <a:pt x="121063" y="180308"/>
                        <a:pt x="120015" y="182404"/>
                        <a:pt x="118681" y="184785"/>
                      </a:cubicBezTo>
                      <a:cubicBezTo>
                        <a:pt x="117157" y="187643"/>
                        <a:pt x="115348" y="190881"/>
                        <a:pt x="113347" y="194215"/>
                      </a:cubicBezTo>
                      <a:cubicBezTo>
                        <a:pt x="101251" y="214408"/>
                        <a:pt x="80867" y="242697"/>
                        <a:pt x="59626" y="265652"/>
                      </a:cubicBezTo>
                      <a:cubicBezTo>
                        <a:pt x="37909" y="289179"/>
                        <a:pt x="15335" y="307086"/>
                        <a:pt x="0" y="305086"/>
                      </a:cubicBezTo>
                      <a:cubicBezTo>
                        <a:pt x="15621" y="292989"/>
                        <a:pt x="30671" y="279749"/>
                        <a:pt x="46672" y="26584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: Shape 117">
                  <a:extLst>
                    <a:ext uri="{FF2B5EF4-FFF2-40B4-BE49-F238E27FC236}">
                      <a16:creationId xmlns:a16="http://schemas.microsoft.com/office/drawing/2014/main" id="{FCB88C63-D47A-C7AC-3A6E-FBCB21A03E93}"/>
                    </a:ext>
                  </a:extLst>
                </p:cNvPr>
                <p:cNvSpPr/>
                <p:nvPr/>
              </p:nvSpPr>
              <p:spPr>
                <a:xfrm>
                  <a:off x="7752744" y="5247235"/>
                  <a:ext cx="85853" cy="100312"/>
                </a:xfrm>
                <a:custGeom>
                  <a:avLst/>
                  <a:gdLst>
                    <a:gd name="connsiteX0" fmla="*/ 21750 w 85853"/>
                    <a:gd name="connsiteY0" fmla="*/ 98861 h 100312"/>
                    <a:gd name="connsiteX1" fmla="*/ 83472 w 85853"/>
                    <a:gd name="connsiteY1" fmla="*/ 63238 h 100312"/>
                    <a:gd name="connsiteX2" fmla="*/ 85854 w 85853"/>
                    <a:gd name="connsiteY2" fmla="*/ 60666 h 100312"/>
                    <a:gd name="connsiteX3" fmla="*/ 59564 w 85853"/>
                    <a:gd name="connsiteY3" fmla="*/ 40187 h 100312"/>
                    <a:gd name="connsiteX4" fmla="*/ 27465 w 85853"/>
                    <a:gd name="connsiteY4" fmla="*/ 373 h 100312"/>
                    <a:gd name="connsiteX5" fmla="*/ 23941 w 85853"/>
                    <a:gd name="connsiteY5" fmla="*/ 563 h 100312"/>
                    <a:gd name="connsiteX6" fmla="*/ 23941 w 85853"/>
                    <a:gd name="connsiteY6" fmla="*/ 563 h 100312"/>
                    <a:gd name="connsiteX7" fmla="*/ 21750 w 85853"/>
                    <a:gd name="connsiteY7" fmla="*/ 98861 h 100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853" h="100312">
                      <a:moveTo>
                        <a:pt x="21750" y="98861"/>
                      </a:moveTo>
                      <a:cubicBezTo>
                        <a:pt x="36419" y="105624"/>
                        <a:pt x="60231" y="87907"/>
                        <a:pt x="83472" y="63238"/>
                      </a:cubicBezTo>
                      <a:cubicBezTo>
                        <a:pt x="84234" y="62380"/>
                        <a:pt x="85091" y="61523"/>
                        <a:pt x="85854" y="60666"/>
                      </a:cubicBezTo>
                      <a:cubicBezTo>
                        <a:pt x="85854" y="60666"/>
                        <a:pt x="79281" y="56761"/>
                        <a:pt x="59564" y="40187"/>
                      </a:cubicBezTo>
                      <a:cubicBezTo>
                        <a:pt x="44705" y="27709"/>
                        <a:pt x="32609" y="8183"/>
                        <a:pt x="27465" y="373"/>
                      </a:cubicBezTo>
                      <a:cubicBezTo>
                        <a:pt x="26798" y="-675"/>
                        <a:pt x="25084" y="849"/>
                        <a:pt x="23941" y="563"/>
                      </a:cubicBezTo>
                      <a:lnTo>
                        <a:pt x="23941" y="563"/>
                      </a:lnTo>
                      <a:cubicBezTo>
                        <a:pt x="-3967" y="30662"/>
                        <a:pt x="-10921" y="83812"/>
                        <a:pt x="21750" y="9886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: Shape 118">
                  <a:extLst>
                    <a:ext uri="{FF2B5EF4-FFF2-40B4-BE49-F238E27FC236}">
                      <a16:creationId xmlns:a16="http://schemas.microsoft.com/office/drawing/2014/main" id="{79AC6ECD-89D3-6A98-7AFC-EE769265395D}"/>
                    </a:ext>
                  </a:extLst>
                </p:cNvPr>
                <p:cNvSpPr/>
                <p:nvPr/>
              </p:nvSpPr>
              <p:spPr>
                <a:xfrm>
                  <a:off x="7776685" y="5247235"/>
                  <a:ext cx="61912" cy="63333"/>
                </a:xfrm>
                <a:custGeom>
                  <a:avLst/>
                  <a:gdLst>
                    <a:gd name="connsiteX0" fmla="*/ 59531 w 61912"/>
                    <a:gd name="connsiteY0" fmla="*/ 63238 h 63333"/>
                    <a:gd name="connsiteX1" fmla="*/ 61913 w 61912"/>
                    <a:gd name="connsiteY1" fmla="*/ 60666 h 63333"/>
                    <a:gd name="connsiteX2" fmla="*/ 35623 w 61912"/>
                    <a:gd name="connsiteY2" fmla="*/ 40187 h 63333"/>
                    <a:gd name="connsiteX3" fmla="*/ 3524 w 61912"/>
                    <a:gd name="connsiteY3" fmla="*/ 373 h 63333"/>
                    <a:gd name="connsiteX4" fmla="*/ 0 w 61912"/>
                    <a:gd name="connsiteY4" fmla="*/ 563 h 63333"/>
                    <a:gd name="connsiteX5" fmla="*/ 0 w 61912"/>
                    <a:gd name="connsiteY5" fmla="*/ 563 h 63333"/>
                    <a:gd name="connsiteX6" fmla="*/ 4667 w 61912"/>
                    <a:gd name="connsiteY6" fmla="*/ 9040 h 63333"/>
                    <a:gd name="connsiteX7" fmla="*/ 59531 w 61912"/>
                    <a:gd name="connsiteY7" fmla="*/ 63333 h 63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912" h="63333">
                      <a:moveTo>
                        <a:pt x="59531" y="63238"/>
                      </a:moveTo>
                      <a:cubicBezTo>
                        <a:pt x="60293" y="62380"/>
                        <a:pt x="61150" y="61523"/>
                        <a:pt x="61913" y="60666"/>
                      </a:cubicBezTo>
                      <a:cubicBezTo>
                        <a:pt x="61913" y="60666"/>
                        <a:pt x="55340" y="56761"/>
                        <a:pt x="35623" y="40187"/>
                      </a:cubicBezTo>
                      <a:cubicBezTo>
                        <a:pt x="20764" y="27709"/>
                        <a:pt x="8667" y="8183"/>
                        <a:pt x="3524" y="373"/>
                      </a:cubicBezTo>
                      <a:cubicBezTo>
                        <a:pt x="2857" y="-675"/>
                        <a:pt x="1143" y="849"/>
                        <a:pt x="0" y="563"/>
                      </a:cubicBezTo>
                      <a:lnTo>
                        <a:pt x="0" y="563"/>
                      </a:lnTo>
                      <a:cubicBezTo>
                        <a:pt x="857" y="2659"/>
                        <a:pt x="2286" y="5516"/>
                        <a:pt x="4667" y="9040"/>
                      </a:cubicBezTo>
                      <a:cubicBezTo>
                        <a:pt x="10096" y="16851"/>
                        <a:pt x="27146" y="42283"/>
                        <a:pt x="59531" y="63333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0" name="Freeform: Shape 119">
                  <a:extLst>
                    <a:ext uri="{FF2B5EF4-FFF2-40B4-BE49-F238E27FC236}">
                      <a16:creationId xmlns:a16="http://schemas.microsoft.com/office/drawing/2014/main" id="{EBBF234F-7D92-C8AC-458E-3228A59F9DCF}"/>
                    </a:ext>
                  </a:extLst>
                </p:cNvPr>
                <p:cNvSpPr/>
                <p:nvPr/>
              </p:nvSpPr>
              <p:spPr>
                <a:xfrm>
                  <a:off x="7785067" y="5070721"/>
                  <a:ext cx="44196" cy="192602"/>
                </a:xfrm>
                <a:custGeom>
                  <a:avLst/>
                  <a:gdLst>
                    <a:gd name="connsiteX0" fmla="*/ 44196 w 44196"/>
                    <a:gd name="connsiteY0" fmla="*/ 7 h 192602"/>
                    <a:gd name="connsiteX1" fmla="*/ 24670 w 44196"/>
                    <a:gd name="connsiteY1" fmla="*/ 25058 h 192602"/>
                    <a:gd name="connsiteX2" fmla="*/ 0 w 44196"/>
                    <a:gd name="connsiteY2" fmla="*/ 177458 h 192602"/>
                    <a:gd name="connsiteX3" fmla="*/ 11716 w 44196"/>
                    <a:gd name="connsiteY3" fmla="*/ 192603 h 192602"/>
                    <a:gd name="connsiteX4" fmla="*/ 37052 w 44196"/>
                    <a:gd name="connsiteY4" fmla="*/ 143263 h 192602"/>
                    <a:gd name="connsiteX5" fmla="*/ 33909 w 44196"/>
                    <a:gd name="connsiteY5" fmla="*/ 137644 h 192602"/>
                    <a:gd name="connsiteX6" fmla="*/ 39434 w 44196"/>
                    <a:gd name="connsiteY6" fmla="*/ 81446 h 192602"/>
                    <a:gd name="connsiteX7" fmla="*/ 44196 w 44196"/>
                    <a:gd name="connsiteY7" fmla="*/ 72302 h 192602"/>
                    <a:gd name="connsiteX8" fmla="*/ 44196 w 44196"/>
                    <a:gd name="connsiteY8" fmla="*/ 103 h 192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96" h="192602">
                      <a:moveTo>
                        <a:pt x="44196" y="7"/>
                      </a:moveTo>
                      <a:cubicBezTo>
                        <a:pt x="44196" y="7"/>
                        <a:pt x="24765" y="-1136"/>
                        <a:pt x="24670" y="25058"/>
                      </a:cubicBezTo>
                      <a:cubicBezTo>
                        <a:pt x="24575" y="51347"/>
                        <a:pt x="21622" y="165552"/>
                        <a:pt x="0" y="177458"/>
                      </a:cubicBezTo>
                      <a:cubicBezTo>
                        <a:pt x="5810" y="187936"/>
                        <a:pt x="9049" y="190888"/>
                        <a:pt x="11716" y="192603"/>
                      </a:cubicBezTo>
                      <a:cubicBezTo>
                        <a:pt x="15335" y="189364"/>
                        <a:pt x="28670" y="177935"/>
                        <a:pt x="37052" y="143263"/>
                      </a:cubicBezTo>
                      <a:cubicBezTo>
                        <a:pt x="37243" y="142406"/>
                        <a:pt x="33623" y="138501"/>
                        <a:pt x="33909" y="137644"/>
                      </a:cubicBezTo>
                      <a:cubicBezTo>
                        <a:pt x="37433" y="122309"/>
                        <a:pt x="39053" y="106687"/>
                        <a:pt x="39434" y="81446"/>
                      </a:cubicBezTo>
                      <a:cubicBezTo>
                        <a:pt x="39434" y="78875"/>
                        <a:pt x="44196" y="75064"/>
                        <a:pt x="44196" y="72302"/>
                      </a:cubicBezTo>
                      <a:lnTo>
                        <a:pt x="44196" y="10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" name="Freeform: Shape 120">
                  <a:extLst>
                    <a:ext uri="{FF2B5EF4-FFF2-40B4-BE49-F238E27FC236}">
                      <a16:creationId xmlns:a16="http://schemas.microsoft.com/office/drawing/2014/main" id="{BC9FE978-0B3A-1CEE-9731-2E65301122D2}"/>
                    </a:ext>
                  </a:extLst>
                </p:cNvPr>
                <p:cNvSpPr/>
                <p:nvPr/>
              </p:nvSpPr>
              <p:spPr>
                <a:xfrm>
                  <a:off x="7823929" y="5152167"/>
                  <a:ext cx="104203" cy="37623"/>
                </a:xfrm>
                <a:custGeom>
                  <a:avLst/>
                  <a:gdLst>
                    <a:gd name="connsiteX0" fmla="*/ 0 w 104203"/>
                    <a:gd name="connsiteY0" fmla="*/ 14859 h 37623"/>
                    <a:gd name="connsiteX1" fmla="*/ 95060 w 104203"/>
                    <a:gd name="connsiteY1" fmla="*/ 37624 h 37623"/>
                    <a:gd name="connsiteX2" fmla="*/ 104204 w 104203"/>
                    <a:gd name="connsiteY2" fmla="*/ 24765 h 37623"/>
                    <a:gd name="connsiteX3" fmla="*/ 571 w 104203"/>
                    <a:gd name="connsiteY3" fmla="*/ 0 h 37623"/>
                    <a:gd name="connsiteX4" fmla="*/ 0 w 104203"/>
                    <a:gd name="connsiteY4" fmla="*/ 14954 h 37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03" h="37623">
                      <a:moveTo>
                        <a:pt x="0" y="14859"/>
                      </a:moveTo>
                      <a:lnTo>
                        <a:pt x="95060" y="37624"/>
                      </a:lnTo>
                      <a:cubicBezTo>
                        <a:pt x="97917" y="33528"/>
                        <a:pt x="100965" y="29242"/>
                        <a:pt x="104204" y="24765"/>
                      </a:cubicBezTo>
                      <a:lnTo>
                        <a:pt x="571" y="0"/>
                      </a:lnTo>
                      <a:cubicBezTo>
                        <a:pt x="476" y="4953"/>
                        <a:pt x="286" y="10001"/>
                        <a:pt x="0" y="1495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Freeform: Shape 121">
                  <a:extLst>
                    <a:ext uri="{FF2B5EF4-FFF2-40B4-BE49-F238E27FC236}">
                      <a16:creationId xmlns:a16="http://schemas.microsoft.com/office/drawing/2014/main" id="{6521F1E7-2B65-57A0-45F9-30460812C2D4}"/>
                    </a:ext>
                  </a:extLst>
                </p:cNvPr>
                <p:cNvSpPr/>
                <p:nvPr/>
              </p:nvSpPr>
              <p:spPr>
                <a:xfrm>
                  <a:off x="7822215" y="5173027"/>
                  <a:ext cx="93154" cy="34956"/>
                </a:xfrm>
                <a:custGeom>
                  <a:avLst/>
                  <a:gdLst>
                    <a:gd name="connsiteX0" fmla="*/ 95 w 93154"/>
                    <a:gd name="connsiteY0" fmla="*/ 14764 h 34956"/>
                    <a:gd name="connsiteX1" fmla="*/ 84868 w 93154"/>
                    <a:gd name="connsiteY1" fmla="*/ 34957 h 34956"/>
                    <a:gd name="connsiteX2" fmla="*/ 91154 w 93154"/>
                    <a:gd name="connsiteY2" fmla="*/ 24955 h 34956"/>
                    <a:gd name="connsiteX3" fmla="*/ 93154 w 93154"/>
                    <a:gd name="connsiteY3" fmla="*/ 21907 h 34956"/>
                    <a:gd name="connsiteX4" fmla="*/ 1333 w 93154"/>
                    <a:gd name="connsiteY4" fmla="*/ 0 h 34956"/>
                    <a:gd name="connsiteX5" fmla="*/ 0 w 93154"/>
                    <a:gd name="connsiteY5" fmla="*/ 14764 h 34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154" h="34956">
                      <a:moveTo>
                        <a:pt x="95" y="14764"/>
                      </a:moveTo>
                      <a:lnTo>
                        <a:pt x="84868" y="34957"/>
                      </a:lnTo>
                      <a:cubicBezTo>
                        <a:pt x="86677" y="31909"/>
                        <a:pt x="88773" y="28575"/>
                        <a:pt x="91154" y="24955"/>
                      </a:cubicBezTo>
                      <a:cubicBezTo>
                        <a:pt x="91821" y="23908"/>
                        <a:pt x="92488" y="22955"/>
                        <a:pt x="93154" y="21907"/>
                      </a:cubicBezTo>
                      <a:lnTo>
                        <a:pt x="1333" y="0"/>
                      </a:lnTo>
                      <a:cubicBezTo>
                        <a:pt x="952" y="5048"/>
                        <a:pt x="571" y="9906"/>
                        <a:pt x="0" y="1476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: Shape 122">
                  <a:extLst>
                    <a:ext uri="{FF2B5EF4-FFF2-40B4-BE49-F238E27FC236}">
                      <a16:creationId xmlns:a16="http://schemas.microsoft.com/office/drawing/2014/main" id="{A4D8C470-4090-3248-EE3A-2B7C0DC29602}"/>
                    </a:ext>
                  </a:extLst>
                </p:cNvPr>
                <p:cNvSpPr/>
                <p:nvPr/>
              </p:nvSpPr>
              <p:spPr>
                <a:xfrm>
                  <a:off x="7818881" y="5193791"/>
                  <a:ext cx="85058" cy="33242"/>
                </a:xfrm>
                <a:custGeom>
                  <a:avLst/>
                  <a:gdLst>
                    <a:gd name="connsiteX0" fmla="*/ 95 w 85058"/>
                    <a:gd name="connsiteY0" fmla="*/ 14478 h 33242"/>
                    <a:gd name="connsiteX1" fmla="*/ 78772 w 85058"/>
                    <a:gd name="connsiteY1" fmla="*/ 33242 h 33242"/>
                    <a:gd name="connsiteX2" fmla="*/ 82010 w 85058"/>
                    <a:gd name="connsiteY2" fmla="*/ 26765 h 33242"/>
                    <a:gd name="connsiteX3" fmla="*/ 83058 w 85058"/>
                    <a:gd name="connsiteY3" fmla="*/ 24289 h 33242"/>
                    <a:gd name="connsiteX4" fmla="*/ 84963 w 85058"/>
                    <a:gd name="connsiteY4" fmla="*/ 20003 h 33242"/>
                    <a:gd name="connsiteX5" fmla="*/ 85058 w 85058"/>
                    <a:gd name="connsiteY5" fmla="*/ 19717 h 33242"/>
                    <a:gd name="connsiteX6" fmla="*/ 2572 w 85058"/>
                    <a:gd name="connsiteY6" fmla="*/ 0 h 33242"/>
                    <a:gd name="connsiteX7" fmla="*/ 0 w 85058"/>
                    <a:gd name="connsiteY7" fmla="*/ 14478 h 33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058" h="33242">
                      <a:moveTo>
                        <a:pt x="95" y="14478"/>
                      </a:moveTo>
                      <a:lnTo>
                        <a:pt x="78772" y="33242"/>
                      </a:lnTo>
                      <a:cubicBezTo>
                        <a:pt x="80010" y="30861"/>
                        <a:pt x="81153" y="28670"/>
                        <a:pt x="82010" y="26765"/>
                      </a:cubicBezTo>
                      <a:cubicBezTo>
                        <a:pt x="82391" y="25908"/>
                        <a:pt x="82772" y="25051"/>
                        <a:pt x="83058" y="24289"/>
                      </a:cubicBezTo>
                      <a:cubicBezTo>
                        <a:pt x="83534" y="23051"/>
                        <a:pt x="84201" y="21622"/>
                        <a:pt x="84963" y="20003"/>
                      </a:cubicBezTo>
                      <a:cubicBezTo>
                        <a:pt x="84963" y="20003"/>
                        <a:pt x="85058" y="19812"/>
                        <a:pt x="85058" y="19717"/>
                      </a:cubicBezTo>
                      <a:lnTo>
                        <a:pt x="2572" y="0"/>
                      </a:lnTo>
                      <a:cubicBezTo>
                        <a:pt x="1905" y="5048"/>
                        <a:pt x="1048" y="9906"/>
                        <a:pt x="0" y="14478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: Shape 123">
                  <a:extLst>
                    <a:ext uri="{FF2B5EF4-FFF2-40B4-BE49-F238E27FC236}">
                      <a16:creationId xmlns:a16="http://schemas.microsoft.com/office/drawing/2014/main" id="{05E05361-F0D5-03CF-F699-BAE5A848D835}"/>
                    </a:ext>
                  </a:extLst>
                </p:cNvPr>
                <p:cNvSpPr/>
                <p:nvPr/>
              </p:nvSpPr>
              <p:spPr>
                <a:xfrm>
                  <a:off x="7927847" y="5012816"/>
                  <a:ext cx="74442" cy="164306"/>
                </a:xfrm>
                <a:custGeom>
                  <a:avLst/>
                  <a:gdLst>
                    <a:gd name="connsiteX0" fmla="*/ 95 w 74442"/>
                    <a:gd name="connsiteY0" fmla="*/ 164306 h 164306"/>
                    <a:gd name="connsiteX1" fmla="*/ 286 w 74442"/>
                    <a:gd name="connsiteY1" fmla="*/ 164021 h 164306"/>
                    <a:gd name="connsiteX2" fmla="*/ 667 w 74442"/>
                    <a:gd name="connsiteY2" fmla="*/ 163544 h 164306"/>
                    <a:gd name="connsiteX3" fmla="*/ 74104 w 74442"/>
                    <a:gd name="connsiteY3" fmla="*/ 51054 h 164306"/>
                    <a:gd name="connsiteX4" fmla="*/ 2381 w 74442"/>
                    <a:gd name="connsiteY4" fmla="*/ 0 h 164306"/>
                    <a:gd name="connsiteX5" fmla="*/ 12859 w 74442"/>
                    <a:gd name="connsiteY5" fmla="*/ 67532 h 164306"/>
                    <a:gd name="connsiteX6" fmla="*/ 0 w 74442"/>
                    <a:gd name="connsiteY6" fmla="*/ 164306 h 164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442" h="164306">
                      <a:moveTo>
                        <a:pt x="95" y="164306"/>
                      </a:moveTo>
                      <a:cubicBezTo>
                        <a:pt x="95" y="164306"/>
                        <a:pt x="286" y="164116"/>
                        <a:pt x="286" y="164021"/>
                      </a:cubicBezTo>
                      <a:cubicBezTo>
                        <a:pt x="381" y="163925"/>
                        <a:pt x="571" y="163735"/>
                        <a:pt x="667" y="163544"/>
                      </a:cubicBezTo>
                      <a:cubicBezTo>
                        <a:pt x="32290" y="120110"/>
                        <a:pt x="78867" y="62389"/>
                        <a:pt x="74104" y="51054"/>
                      </a:cubicBezTo>
                      <a:cubicBezTo>
                        <a:pt x="67723" y="35814"/>
                        <a:pt x="21431" y="7906"/>
                        <a:pt x="2381" y="0"/>
                      </a:cubicBezTo>
                      <a:cubicBezTo>
                        <a:pt x="571" y="13430"/>
                        <a:pt x="-762" y="40862"/>
                        <a:pt x="12859" y="67532"/>
                      </a:cubicBezTo>
                      <a:cubicBezTo>
                        <a:pt x="31432" y="103537"/>
                        <a:pt x="10954" y="139732"/>
                        <a:pt x="0" y="1643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: Shape 124">
                  <a:extLst>
                    <a:ext uri="{FF2B5EF4-FFF2-40B4-BE49-F238E27FC236}">
                      <a16:creationId xmlns:a16="http://schemas.microsoft.com/office/drawing/2014/main" id="{2A7C0128-4564-F531-B8A9-AA85D86CC8D6}"/>
                    </a:ext>
                  </a:extLst>
                </p:cNvPr>
                <p:cNvSpPr/>
                <p:nvPr/>
              </p:nvSpPr>
              <p:spPr>
                <a:xfrm>
                  <a:off x="7833645" y="4988814"/>
                  <a:ext cx="59912" cy="81666"/>
                </a:xfrm>
                <a:custGeom>
                  <a:avLst/>
                  <a:gdLst>
                    <a:gd name="connsiteX0" fmla="*/ 40291 w 59912"/>
                    <a:gd name="connsiteY0" fmla="*/ 50292 h 81666"/>
                    <a:gd name="connsiteX1" fmla="*/ 39624 w 59912"/>
                    <a:gd name="connsiteY1" fmla="*/ 50292 h 81666"/>
                    <a:gd name="connsiteX2" fmla="*/ 39624 w 59912"/>
                    <a:gd name="connsiteY2" fmla="*/ 49625 h 81666"/>
                    <a:gd name="connsiteX3" fmla="*/ 41338 w 59912"/>
                    <a:gd name="connsiteY3" fmla="*/ 47339 h 81666"/>
                    <a:gd name="connsiteX4" fmla="*/ 42005 w 59912"/>
                    <a:gd name="connsiteY4" fmla="*/ 47339 h 81666"/>
                    <a:gd name="connsiteX5" fmla="*/ 42101 w 59912"/>
                    <a:gd name="connsiteY5" fmla="*/ 48006 h 81666"/>
                    <a:gd name="connsiteX6" fmla="*/ 40386 w 59912"/>
                    <a:gd name="connsiteY6" fmla="*/ 50292 h 81666"/>
                    <a:gd name="connsiteX7" fmla="*/ 40386 w 59912"/>
                    <a:gd name="connsiteY7" fmla="*/ 50292 h 81666"/>
                    <a:gd name="connsiteX8" fmla="*/ 38481 w 59912"/>
                    <a:gd name="connsiteY8" fmla="*/ 52483 h 81666"/>
                    <a:gd name="connsiteX9" fmla="*/ 38481 w 59912"/>
                    <a:gd name="connsiteY9" fmla="*/ 52483 h 81666"/>
                    <a:gd name="connsiteX10" fmla="*/ 36671 w 59912"/>
                    <a:gd name="connsiteY10" fmla="*/ 54673 h 81666"/>
                    <a:gd name="connsiteX11" fmla="*/ 36004 w 59912"/>
                    <a:gd name="connsiteY11" fmla="*/ 54673 h 81666"/>
                    <a:gd name="connsiteX12" fmla="*/ 36004 w 59912"/>
                    <a:gd name="connsiteY12" fmla="*/ 54007 h 81666"/>
                    <a:gd name="connsiteX13" fmla="*/ 37814 w 59912"/>
                    <a:gd name="connsiteY13" fmla="*/ 51816 h 81666"/>
                    <a:gd name="connsiteX14" fmla="*/ 38481 w 59912"/>
                    <a:gd name="connsiteY14" fmla="*/ 51816 h 81666"/>
                    <a:gd name="connsiteX15" fmla="*/ 38481 w 59912"/>
                    <a:gd name="connsiteY15" fmla="*/ 52483 h 81666"/>
                    <a:gd name="connsiteX16" fmla="*/ 43625 w 59912"/>
                    <a:gd name="connsiteY16" fmla="*/ 45720 h 81666"/>
                    <a:gd name="connsiteX17" fmla="*/ 42958 w 59912"/>
                    <a:gd name="connsiteY17" fmla="*/ 45720 h 81666"/>
                    <a:gd name="connsiteX18" fmla="*/ 42863 w 59912"/>
                    <a:gd name="connsiteY18" fmla="*/ 45053 h 81666"/>
                    <a:gd name="connsiteX19" fmla="*/ 44387 w 59912"/>
                    <a:gd name="connsiteY19" fmla="*/ 42672 h 81666"/>
                    <a:gd name="connsiteX20" fmla="*/ 45053 w 59912"/>
                    <a:gd name="connsiteY20" fmla="*/ 42481 h 81666"/>
                    <a:gd name="connsiteX21" fmla="*/ 45149 w 59912"/>
                    <a:gd name="connsiteY21" fmla="*/ 43148 h 81666"/>
                    <a:gd name="connsiteX22" fmla="*/ 43625 w 59912"/>
                    <a:gd name="connsiteY22" fmla="*/ 45529 h 81666"/>
                    <a:gd name="connsiteX23" fmla="*/ 43625 w 59912"/>
                    <a:gd name="connsiteY23" fmla="*/ 45529 h 81666"/>
                    <a:gd name="connsiteX24" fmla="*/ 34862 w 59912"/>
                    <a:gd name="connsiteY24" fmla="*/ 56769 h 81666"/>
                    <a:gd name="connsiteX25" fmla="*/ 34862 w 59912"/>
                    <a:gd name="connsiteY25" fmla="*/ 56769 h 81666"/>
                    <a:gd name="connsiteX26" fmla="*/ 32861 w 59912"/>
                    <a:gd name="connsiteY26" fmla="*/ 58864 h 81666"/>
                    <a:gd name="connsiteX27" fmla="*/ 32195 w 59912"/>
                    <a:gd name="connsiteY27" fmla="*/ 58864 h 81666"/>
                    <a:gd name="connsiteX28" fmla="*/ 32195 w 59912"/>
                    <a:gd name="connsiteY28" fmla="*/ 58198 h 81666"/>
                    <a:gd name="connsiteX29" fmla="*/ 34100 w 59912"/>
                    <a:gd name="connsiteY29" fmla="*/ 56197 h 81666"/>
                    <a:gd name="connsiteX30" fmla="*/ 34766 w 59912"/>
                    <a:gd name="connsiteY30" fmla="*/ 56197 h 81666"/>
                    <a:gd name="connsiteX31" fmla="*/ 34766 w 59912"/>
                    <a:gd name="connsiteY31" fmla="*/ 56864 h 81666"/>
                    <a:gd name="connsiteX32" fmla="*/ 46768 w 59912"/>
                    <a:gd name="connsiteY32" fmla="*/ 40957 h 81666"/>
                    <a:gd name="connsiteX33" fmla="*/ 46101 w 59912"/>
                    <a:gd name="connsiteY33" fmla="*/ 41053 h 81666"/>
                    <a:gd name="connsiteX34" fmla="*/ 45911 w 59912"/>
                    <a:gd name="connsiteY34" fmla="*/ 40386 h 81666"/>
                    <a:gd name="connsiteX35" fmla="*/ 47339 w 59912"/>
                    <a:gd name="connsiteY35" fmla="*/ 37909 h 81666"/>
                    <a:gd name="connsiteX36" fmla="*/ 48006 w 59912"/>
                    <a:gd name="connsiteY36" fmla="*/ 37719 h 81666"/>
                    <a:gd name="connsiteX37" fmla="*/ 48196 w 59912"/>
                    <a:gd name="connsiteY37" fmla="*/ 38386 h 81666"/>
                    <a:gd name="connsiteX38" fmla="*/ 46768 w 59912"/>
                    <a:gd name="connsiteY38" fmla="*/ 40862 h 81666"/>
                    <a:gd name="connsiteX39" fmla="*/ 46768 w 59912"/>
                    <a:gd name="connsiteY39" fmla="*/ 40862 h 81666"/>
                    <a:gd name="connsiteX40" fmla="*/ 30956 w 59912"/>
                    <a:gd name="connsiteY40" fmla="*/ 60865 h 81666"/>
                    <a:gd name="connsiteX41" fmla="*/ 30956 w 59912"/>
                    <a:gd name="connsiteY41" fmla="*/ 60865 h 81666"/>
                    <a:gd name="connsiteX42" fmla="*/ 28861 w 59912"/>
                    <a:gd name="connsiteY42" fmla="*/ 62865 h 81666"/>
                    <a:gd name="connsiteX43" fmla="*/ 28194 w 59912"/>
                    <a:gd name="connsiteY43" fmla="*/ 62865 h 81666"/>
                    <a:gd name="connsiteX44" fmla="*/ 28194 w 59912"/>
                    <a:gd name="connsiteY44" fmla="*/ 62198 h 81666"/>
                    <a:gd name="connsiteX45" fmla="*/ 30289 w 59912"/>
                    <a:gd name="connsiteY45" fmla="*/ 60293 h 81666"/>
                    <a:gd name="connsiteX46" fmla="*/ 30956 w 59912"/>
                    <a:gd name="connsiteY46" fmla="*/ 60293 h 81666"/>
                    <a:gd name="connsiteX47" fmla="*/ 30956 w 59912"/>
                    <a:gd name="connsiteY47" fmla="*/ 60960 h 81666"/>
                    <a:gd name="connsiteX48" fmla="*/ 49530 w 59912"/>
                    <a:gd name="connsiteY48" fmla="*/ 36004 h 81666"/>
                    <a:gd name="connsiteX49" fmla="*/ 48959 w 59912"/>
                    <a:gd name="connsiteY49" fmla="*/ 36100 h 81666"/>
                    <a:gd name="connsiteX50" fmla="*/ 48768 w 59912"/>
                    <a:gd name="connsiteY50" fmla="*/ 35433 h 81666"/>
                    <a:gd name="connsiteX51" fmla="*/ 50006 w 59912"/>
                    <a:gd name="connsiteY51" fmla="*/ 32861 h 81666"/>
                    <a:gd name="connsiteX52" fmla="*/ 50673 w 59912"/>
                    <a:gd name="connsiteY52" fmla="*/ 32671 h 81666"/>
                    <a:gd name="connsiteX53" fmla="*/ 50863 w 59912"/>
                    <a:gd name="connsiteY53" fmla="*/ 33338 h 81666"/>
                    <a:gd name="connsiteX54" fmla="*/ 49625 w 59912"/>
                    <a:gd name="connsiteY54" fmla="*/ 35909 h 81666"/>
                    <a:gd name="connsiteX55" fmla="*/ 49625 w 59912"/>
                    <a:gd name="connsiteY55" fmla="*/ 35909 h 81666"/>
                    <a:gd name="connsiteX56" fmla="*/ 26765 w 59912"/>
                    <a:gd name="connsiteY56" fmla="*/ 64675 h 81666"/>
                    <a:gd name="connsiteX57" fmla="*/ 26765 w 59912"/>
                    <a:gd name="connsiteY57" fmla="*/ 64675 h 81666"/>
                    <a:gd name="connsiteX58" fmla="*/ 24575 w 59912"/>
                    <a:gd name="connsiteY58" fmla="*/ 66484 h 81666"/>
                    <a:gd name="connsiteX59" fmla="*/ 23908 w 59912"/>
                    <a:gd name="connsiteY59" fmla="*/ 66484 h 81666"/>
                    <a:gd name="connsiteX60" fmla="*/ 23908 w 59912"/>
                    <a:gd name="connsiteY60" fmla="*/ 65818 h 81666"/>
                    <a:gd name="connsiteX61" fmla="*/ 26003 w 59912"/>
                    <a:gd name="connsiteY61" fmla="*/ 64008 h 81666"/>
                    <a:gd name="connsiteX62" fmla="*/ 26670 w 59912"/>
                    <a:gd name="connsiteY62" fmla="*/ 64008 h 81666"/>
                    <a:gd name="connsiteX63" fmla="*/ 26670 w 59912"/>
                    <a:gd name="connsiteY63" fmla="*/ 64579 h 81666"/>
                    <a:gd name="connsiteX64" fmla="*/ 52007 w 59912"/>
                    <a:gd name="connsiteY64" fmla="*/ 30956 h 81666"/>
                    <a:gd name="connsiteX65" fmla="*/ 51435 w 59912"/>
                    <a:gd name="connsiteY65" fmla="*/ 31051 h 81666"/>
                    <a:gd name="connsiteX66" fmla="*/ 51245 w 59912"/>
                    <a:gd name="connsiteY66" fmla="*/ 30480 h 81666"/>
                    <a:gd name="connsiteX67" fmla="*/ 52388 w 59912"/>
                    <a:gd name="connsiteY67" fmla="*/ 27908 h 81666"/>
                    <a:gd name="connsiteX68" fmla="*/ 53054 w 59912"/>
                    <a:gd name="connsiteY68" fmla="*/ 27622 h 81666"/>
                    <a:gd name="connsiteX69" fmla="*/ 53340 w 59912"/>
                    <a:gd name="connsiteY69" fmla="*/ 28289 h 81666"/>
                    <a:gd name="connsiteX70" fmla="*/ 52197 w 59912"/>
                    <a:gd name="connsiteY70" fmla="*/ 30956 h 81666"/>
                    <a:gd name="connsiteX71" fmla="*/ 52197 w 59912"/>
                    <a:gd name="connsiteY71" fmla="*/ 30956 h 81666"/>
                    <a:gd name="connsiteX72" fmla="*/ 22384 w 59912"/>
                    <a:gd name="connsiteY72" fmla="*/ 68294 h 81666"/>
                    <a:gd name="connsiteX73" fmla="*/ 22384 w 59912"/>
                    <a:gd name="connsiteY73" fmla="*/ 68294 h 81666"/>
                    <a:gd name="connsiteX74" fmla="*/ 20098 w 59912"/>
                    <a:gd name="connsiteY74" fmla="*/ 70009 h 81666"/>
                    <a:gd name="connsiteX75" fmla="*/ 19431 w 59912"/>
                    <a:gd name="connsiteY75" fmla="*/ 69913 h 81666"/>
                    <a:gd name="connsiteX76" fmla="*/ 19431 w 59912"/>
                    <a:gd name="connsiteY76" fmla="*/ 69247 h 81666"/>
                    <a:gd name="connsiteX77" fmla="*/ 21717 w 59912"/>
                    <a:gd name="connsiteY77" fmla="*/ 67532 h 81666"/>
                    <a:gd name="connsiteX78" fmla="*/ 22384 w 59912"/>
                    <a:gd name="connsiteY78" fmla="*/ 67532 h 81666"/>
                    <a:gd name="connsiteX79" fmla="*/ 22384 w 59912"/>
                    <a:gd name="connsiteY79" fmla="*/ 68104 h 81666"/>
                    <a:gd name="connsiteX80" fmla="*/ 54197 w 59912"/>
                    <a:gd name="connsiteY80" fmla="*/ 25717 h 81666"/>
                    <a:gd name="connsiteX81" fmla="*/ 53626 w 59912"/>
                    <a:gd name="connsiteY81" fmla="*/ 25908 h 81666"/>
                    <a:gd name="connsiteX82" fmla="*/ 53340 w 59912"/>
                    <a:gd name="connsiteY82" fmla="*/ 25337 h 81666"/>
                    <a:gd name="connsiteX83" fmla="*/ 54293 w 59912"/>
                    <a:gd name="connsiteY83" fmla="*/ 22670 h 81666"/>
                    <a:gd name="connsiteX84" fmla="*/ 54864 w 59912"/>
                    <a:gd name="connsiteY84" fmla="*/ 22384 h 81666"/>
                    <a:gd name="connsiteX85" fmla="*/ 55150 w 59912"/>
                    <a:gd name="connsiteY85" fmla="*/ 22955 h 81666"/>
                    <a:gd name="connsiteX86" fmla="*/ 54197 w 59912"/>
                    <a:gd name="connsiteY86" fmla="*/ 25622 h 81666"/>
                    <a:gd name="connsiteX87" fmla="*/ 54197 w 59912"/>
                    <a:gd name="connsiteY87" fmla="*/ 25717 h 81666"/>
                    <a:gd name="connsiteX88" fmla="*/ 17907 w 59912"/>
                    <a:gd name="connsiteY88" fmla="*/ 71723 h 81666"/>
                    <a:gd name="connsiteX89" fmla="*/ 17812 w 59912"/>
                    <a:gd name="connsiteY89" fmla="*/ 71818 h 81666"/>
                    <a:gd name="connsiteX90" fmla="*/ 15430 w 59912"/>
                    <a:gd name="connsiteY90" fmla="*/ 73438 h 81666"/>
                    <a:gd name="connsiteX91" fmla="*/ 14764 w 59912"/>
                    <a:gd name="connsiteY91" fmla="*/ 73342 h 81666"/>
                    <a:gd name="connsiteX92" fmla="*/ 14859 w 59912"/>
                    <a:gd name="connsiteY92" fmla="*/ 72676 h 81666"/>
                    <a:gd name="connsiteX93" fmla="*/ 17240 w 59912"/>
                    <a:gd name="connsiteY93" fmla="*/ 71056 h 81666"/>
                    <a:gd name="connsiteX94" fmla="*/ 17907 w 59912"/>
                    <a:gd name="connsiteY94" fmla="*/ 71152 h 81666"/>
                    <a:gd name="connsiteX95" fmla="*/ 17907 w 59912"/>
                    <a:gd name="connsiteY95" fmla="*/ 71723 h 81666"/>
                    <a:gd name="connsiteX96" fmla="*/ 56102 w 59912"/>
                    <a:gd name="connsiteY96" fmla="*/ 20383 h 81666"/>
                    <a:gd name="connsiteX97" fmla="*/ 55626 w 59912"/>
                    <a:gd name="connsiteY97" fmla="*/ 20574 h 81666"/>
                    <a:gd name="connsiteX98" fmla="*/ 55340 w 59912"/>
                    <a:gd name="connsiteY98" fmla="*/ 20002 h 81666"/>
                    <a:gd name="connsiteX99" fmla="*/ 56102 w 59912"/>
                    <a:gd name="connsiteY99" fmla="*/ 17335 h 81666"/>
                    <a:gd name="connsiteX100" fmla="*/ 56674 w 59912"/>
                    <a:gd name="connsiteY100" fmla="*/ 16954 h 81666"/>
                    <a:gd name="connsiteX101" fmla="*/ 57055 w 59912"/>
                    <a:gd name="connsiteY101" fmla="*/ 17526 h 81666"/>
                    <a:gd name="connsiteX102" fmla="*/ 56293 w 59912"/>
                    <a:gd name="connsiteY102" fmla="*/ 20288 h 81666"/>
                    <a:gd name="connsiteX103" fmla="*/ 56293 w 59912"/>
                    <a:gd name="connsiteY103" fmla="*/ 20479 h 81666"/>
                    <a:gd name="connsiteX104" fmla="*/ 13240 w 59912"/>
                    <a:gd name="connsiteY104" fmla="*/ 74771 h 81666"/>
                    <a:gd name="connsiteX105" fmla="*/ 13145 w 59912"/>
                    <a:gd name="connsiteY105" fmla="*/ 74866 h 81666"/>
                    <a:gd name="connsiteX106" fmla="*/ 10763 w 59912"/>
                    <a:gd name="connsiteY106" fmla="*/ 76390 h 81666"/>
                    <a:gd name="connsiteX107" fmla="*/ 10096 w 59912"/>
                    <a:gd name="connsiteY107" fmla="*/ 76200 h 81666"/>
                    <a:gd name="connsiteX108" fmla="*/ 10287 w 59912"/>
                    <a:gd name="connsiteY108" fmla="*/ 75533 h 81666"/>
                    <a:gd name="connsiteX109" fmla="*/ 12668 w 59912"/>
                    <a:gd name="connsiteY109" fmla="*/ 74009 h 81666"/>
                    <a:gd name="connsiteX110" fmla="*/ 13335 w 59912"/>
                    <a:gd name="connsiteY110" fmla="*/ 74200 h 81666"/>
                    <a:gd name="connsiteX111" fmla="*/ 13335 w 59912"/>
                    <a:gd name="connsiteY111" fmla="*/ 74771 h 81666"/>
                    <a:gd name="connsiteX112" fmla="*/ 57626 w 59912"/>
                    <a:gd name="connsiteY112" fmla="*/ 14859 h 81666"/>
                    <a:gd name="connsiteX113" fmla="*/ 57150 w 59912"/>
                    <a:gd name="connsiteY113" fmla="*/ 15049 h 81666"/>
                    <a:gd name="connsiteX114" fmla="*/ 56769 w 59912"/>
                    <a:gd name="connsiteY114" fmla="*/ 14478 h 81666"/>
                    <a:gd name="connsiteX115" fmla="*/ 57341 w 59912"/>
                    <a:gd name="connsiteY115" fmla="*/ 11716 h 81666"/>
                    <a:gd name="connsiteX116" fmla="*/ 57912 w 59912"/>
                    <a:gd name="connsiteY116" fmla="*/ 11335 h 81666"/>
                    <a:gd name="connsiteX117" fmla="*/ 58293 w 59912"/>
                    <a:gd name="connsiteY117" fmla="*/ 11906 h 81666"/>
                    <a:gd name="connsiteX118" fmla="*/ 57626 w 59912"/>
                    <a:gd name="connsiteY118" fmla="*/ 14668 h 81666"/>
                    <a:gd name="connsiteX119" fmla="*/ 57626 w 59912"/>
                    <a:gd name="connsiteY119" fmla="*/ 14859 h 81666"/>
                    <a:gd name="connsiteX120" fmla="*/ 8382 w 59912"/>
                    <a:gd name="connsiteY120" fmla="*/ 77629 h 81666"/>
                    <a:gd name="connsiteX121" fmla="*/ 8192 w 59912"/>
                    <a:gd name="connsiteY121" fmla="*/ 77724 h 81666"/>
                    <a:gd name="connsiteX122" fmla="*/ 5715 w 59912"/>
                    <a:gd name="connsiteY122" fmla="*/ 79057 h 81666"/>
                    <a:gd name="connsiteX123" fmla="*/ 5048 w 59912"/>
                    <a:gd name="connsiteY123" fmla="*/ 78867 h 81666"/>
                    <a:gd name="connsiteX124" fmla="*/ 5239 w 59912"/>
                    <a:gd name="connsiteY124" fmla="*/ 78200 h 81666"/>
                    <a:gd name="connsiteX125" fmla="*/ 7715 w 59912"/>
                    <a:gd name="connsiteY125" fmla="*/ 76867 h 81666"/>
                    <a:gd name="connsiteX126" fmla="*/ 8382 w 59912"/>
                    <a:gd name="connsiteY126" fmla="*/ 77057 h 81666"/>
                    <a:gd name="connsiteX127" fmla="*/ 8382 w 59912"/>
                    <a:gd name="connsiteY127" fmla="*/ 77533 h 81666"/>
                    <a:gd name="connsiteX128" fmla="*/ 3429 w 59912"/>
                    <a:gd name="connsiteY128" fmla="*/ 80296 h 81666"/>
                    <a:gd name="connsiteX129" fmla="*/ 3238 w 59912"/>
                    <a:gd name="connsiteY129" fmla="*/ 80391 h 81666"/>
                    <a:gd name="connsiteX130" fmla="*/ 667 w 59912"/>
                    <a:gd name="connsiteY130" fmla="*/ 81629 h 81666"/>
                    <a:gd name="connsiteX131" fmla="*/ 0 w 59912"/>
                    <a:gd name="connsiteY131" fmla="*/ 81439 h 81666"/>
                    <a:gd name="connsiteX132" fmla="*/ 191 w 59912"/>
                    <a:gd name="connsiteY132" fmla="*/ 80772 h 81666"/>
                    <a:gd name="connsiteX133" fmla="*/ 2762 w 59912"/>
                    <a:gd name="connsiteY133" fmla="*/ 79534 h 81666"/>
                    <a:gd name="connsiteX134" fmla="*/ 3429 w 59912"/>
                    <a:gd name="connsiteY134" fmla="*/ 79724 h 81666"/>
                    <a:gd name="connsiteX135" fmla="*/ 3429 w 59912"/>
                    <a:gd name="connsiteY135" fmla="*/ 80200 h 81666"/>
                    <a:gd name="connsiteX136" fmla="*/ 58769 w 59912"/>
                    <a:gd name="connsiteY136" fmla="*/ 9239 h 81666"/>
                    <a:gd name="connsiteX137" fmla="*/ 58293 w 59912"/>
                    <a:gd name="connsiteY137" fmla="*/ 9430 h 81666"/>
                    <a:gd name="connsiteX138" fmla="*/ 57912 w 59912"/>
                    <a:gd name="connsiteY138" fmla="*/ 8858 h 81666"/>
                    <a:gd name="connsiteX139" fmla="*/ 58293 w 59912"/>
                    <a:gd name="connsiteY139" fmla="*/ 6096 h 81666"/>
                    <a:gd name="connsiteX140" fmla="*/ 58864 w 59912"/>
                    <a:gd name="connsiteY140" fmla="*/ 5715 h 81666"/>
                    <a:gd name="connsiteX141" fmla="*/ 59246 w 59912"/>
                    <a:gd name="connsiteY141" fmla="*/ 6191 h 81666"/>
                    <a:gd name="connsiteX142" fmla="*/ 58864 w 59912"/>
                    <a:gd name="connsiteY142" fmla="*/ 9049 h 81666"/>
                    <a:gd name="connsiteX143" fmla="*/ 58864 w 59912"/>
                    <a:gd name="connsiteY143" fmla="*/ 9239 h 81666"/>
                    <a:gd name="connsiteX144" fmla="*/ 59531 w 59912"/>
                    <a:gd name="connsiteY144" fmla="*/ 3620 h 81666"/>
                    <a:gd name="connsiteX145" fmla="*/ 59150 w 59912"/>
                    <a:gd name="connsiteY145" fmla="*/ 3810 h 81666"/>
                    <a:gd name="connsiteX146" fmla="*/ 58769 w 59912"/>
                    <a:gd name="connsiteY146" fmla="*/ 3334 h 81666"/>
                    <a:gd name="connsiteX147" fmla="*/ 58960 w 59912"/>
                    <a:gd name="connsiteY147" fmla="*/ 476 h 81666"/>
                    <a:gd name="connsiteX148" fmla="*/ 59436 w 59912"/>
                    <a:gd name="connsiteY148" fmla="*/ 0 h 81666"/>
                    <a:gd name="connsiteX149" fmla="*/ 59912 w 59912"/>
                    <a:gd name="connsiteY149" fmla="*/ 476 h 81666"/>
                    <a:gd name="connsiteX150" fmla="*/ 59722 w 59912"/>
                    <a:gd name="connsiteY150" fmla="*/ 3334 h 81666"/>
                    <a:gd name="connsiteX151" fmla="*/ 59627 w 59912"/>
                    <a:gd name="connsiteY151" fmla="*/ 3620 h 81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59912" h="81666">
                      <a:moveTo>
                        <a:pt x="40291" y="50292"/>
                      </a:moveTo>
                      <a:cubicBezTo>
                        <a:pt x="40291" y="50292"/>
                        <a:pt x="39814" y="50578"/>
                        <a:pt x="39624" y="50292"/>
                      </a:cubicBezTo>
                      <a:cubicBezTo>
                        <a:pt x="39434" y="50197"/>
                        <a:pt x="39434" y="49816"/>
                        <a:pt x="39624" y="49625"/>
                      </a:cubicBezTo>
                      <a:cubicBezTo>
                        <a:pt x="40196" y="48863"/>
                        <a:pt x="40767" y="48101"/>
                        <a:pt x="41338" y="47339"/>
                      </a:cubicBezTo>
                      <a:cubicBezTo>
                        <a:pt x="41529" y="47149"/>
                        <a:pt x="41815" y="47054"/>
                        <a:pt x="42005" y="47339"/>
                      </a:cubicBezTo>
                      <a:cubicBezTo>
                        <a:pt x="42196" y="47530"/>
                        <a:pt x="42291" y="47815"/>
                        <a:pt x="42101" y="48006"/>
                      </a:cubicBezTo>
                      <a:cubicBezTo>
                        <a:pt x="41529" y="48768"/>
                        <a:pt x="40958" y="49530"/>
                        <a:pt x="40386" y="50292"/>
                      </a:cubicBezTo>
                      <a:lnTo>
                        <a:pt x="40386" y="50292"/>
                      </a:lnTo>
                      <a:close/>
                      <a:moveTo>
                        <a:pt x="38481" y="52483"/>
                      </a:moveTo>
                      <a:lnTo>
                        <a:pt x="38481" y="52483"/>
                      </a:lnTo>
                      <a:cubicBezTo>
                        <a:pt x="37910" y="53245"/>
                        <a:pt x="37243" y="53912"/>
                        <a:pt x="36671" y="54673"/>
                      </a:cubicBezTo>
                      <a:cubicBezTo>
                        <a:pt x="36481" y="54864"/>
                        <a:pt x="36195" y="54864"/>
                        <a:pt x="36004" y="54673"/>
                      </a:cubicBezTo>
                      <a:cubicBezTo>
                        <a:pt x="35814" y="54483"/>
                        <a:pt x="35814" y="54197"/>
                        <a:pt x="36004" y="54007"/>
                      </a:cubicBezTo>
                      <a:cubicBezTo>
                        <a:pt x="36671" y="53340"/>
                        <a:pt x="37243" y="52578"/>
                        <a:pt x="37814" y="51816"/>
                      </a:cubicBezTo>
                      <a:cubicBezTo>
                        <a:pt x="38005" y="51625"/>
                        <a:pt x="38291" y="51625"/>
                        <a:pt x="38481" y="51816"/>
                      </a:cubicBezTo>
                      <a:cubicBezTo>
                        <a:pt x="38671" y="52006"/>
                        <a:pt x="38671" y="52292"/>
                        <a:pt x="38481" y="52483"/>
                      </a:cubicBezTo>
                      <a:close/>
                      <a:moveTo>
                        <a:pt x="43625" y="45720"/>
                      </a:moveTo>
                      <a:cubicBezTo>
                        <a:pt x="43625" y="45720"/>
                        <a:pt x="43148" y="45910"/>
                        <a:pt x="42958" y="45720"/>
                      </a:cubicBezTo>
                      <a:cubicBezTo>
                        <a:pt x="42767" y="45529"/>
                        <a:pt x="42672" y="45244"/>
                        <a:pt x="42863" y="45053"/>
                      </a:cubicBezTo>
                      <a:cubicBezTo>
                        <a:pt x="43434" y="44291"/>
                        <a:pt x="43910" y="43529"/>
                        <a:pt x="44387" y="42672"/>
                      </a:cubicBezTo>
                      <a:cubicBezTo>
                        <a:pt x="44577" y="42481"/>
                        <a:pt x="44863" y="42386"/>
                        <a:pt x="45053" y="42481"/>
                      </a:cubicBezTo>
                      <a:cubicBezTo>
                        <a:pt x="45244" y="42672"/>
                        <a:pt x="45339" y="42958"/>
                        <a:pt x="45149" y="43148"/>
                      </a:cubicBezTo>
                      <a:cubicBezTo>
                        <a:pt x="44672" y="43910"/>
                        <a:pt x="44101" y="44672"/>
                        <a:pt x="43625" y="45529"/>
                      </a:cubicBezTo>
                      <a:cubicBezTo>
                        <a:pt x="43625" y="45529"/>
                        <a:pt x="43625" y="45529"/>
                        <a:pt x="43625" y="45529"/>
                      </a:cubicBezTo>
                      <a:close/>
                      <a:moveTo>
                        <a:pt x="34862" y="56769"/>
                      </a:moveTo>
                      <a:cubicBezTo>
                        <a:pt x="34862" y="56769"/>
                        <a:pt x="34862" y="56769"/>
                        <a:pt x="34862" y="56769"/>
                      </a:cubicBezTo>
                      <a:cubicBezTo>
                        <a:pt x="34195" y="57436"/>
                        <a:pt x="33528" y="58198"/>
                        <a:pt x="32861" y="58864"/>
                      </a:cubicBezTo>
                      <a:cubicBezTo>
                        <a:pt x="32671" y="59055"/>
                        <a:pt x="32385" y="59055"/>
                        <a:pt x="32195" y="58864"/>
                      </a:cubicBezTo>
                      <a:cubicBezTo>
                        <a:pt x="32004" y="58674"/>
                        <a:pt x="32004" y="58388"/>
                        <a:pt x="32195" y="58198"/>
                      </a:cubicBezTo>
                      <a:cubicBezTo>
                        <a:pt x="32861" y="57531"/>
                        <a:pt x="33528" y="56864"/>
                        <a:pt x="34100" y="56197"/>
                      </a:cubicBezTo>
                      <a:cubicBezTo>
                        <a:pt x="34290" y="56007"/>
                        <a:pt x="34576" y="56007"/>
                        <a:pt x="34766" y="56197"/>
                      </a:cubicBezTo>
                      <a:cubicBezTo>
                        <a:pt x="34957" y="56388"/>
                        <a:pt x="34957" y="56674"/>
                        <a:pt x="34766" y="56864"/>
                      </a:cubicBezTo>
                      <a:close/>
                      <a:moveTo>
                        <a:pt x="46768" y="40957"/>
                      </a:moveTo>
                      <a:cubicBezTo>
                        <a:pt x="46768" y="40957"/>
                        <a:pt x="46387" y="41243"/>
                        <a:pt x="46101" y="41053"/>
                      </a:cubicBezTo>
                      <a:cubicBezTo>
                        <a:pt x="45815" y="40957"/>
                        <a:pt x="45815" y="40672"/>
                        <a:pt x="45911" y="40386"/>
                      </a:cubicBezTo>
                      <a:cubicBezTo>
                        <a:pt x="46387" y="39529"/>
                        <a:pt x="46863" y="38767"/>
                        <a:pt x="47339" y="37909"/>
                      </a:cubicBezTo>
                      <a:cubicBezTo>
                        <a:pt x="47435" y="37719"/>
                        <a:pt x="47720" y="37624"/>
                        <a:pt x="48006" y="37719"/>
                      </a:cubicBezTo>
                      <a:cubicBezTo>
                        <a:pt x="48196" y="37814"/>
                        <a:pt x="48292" y="38100"/>
                        <a:pt x="48196" y="38386"/>
                      </a:cubicBezTo>
                      <a:cubicBezTo>
                        <a:pt x="47720" y="39243"/>
                        <a:pt x="47244" y="40005"/>
                        <a:pt x="46768" y="40862"/>
                      </a:cubicBezTo>
                      <a:cubicBezTo>
                        <a:pt x="46768" y="40862"/>
                        <a:pt x="46768" y="40862"/>
                        <a:pt x="46768" y="40862"/>
                      </a:cubicBezTo>
                      <a:close/>
                      <a:moveTo>
                        <a:pt x="30956" y="60865"/>
                      </a:moveTo>
                      <a:cubicBezTo>
                        <a:pt x="30956" y="60865"/>
                        <a:pt x="30956" y="60865"/>
                        <a:pt x="30956" y="60865"/>
                      </a:cubicBezTo>
                      <a:cubicBezTo>
                        <a:pt x="30289" y="61531"/>
                        <a:pt x="29623" y="62198"/>
                        <a:pt x="28861" y="62865"/>
                      </a:cubicBezTo>
                      <a:cubicBezTo>
                        <a:pt x="28670" y="63055"/>
                        <a:pt x="28385" y="63055"/>
                        <a:pt x="28194" y="62865"/>
                      </a:cubicBezTo>
                      <a:cubicBezTo>
                        <a:pt x="28004" y="62674"/>
                        <a:pt x="28004" y="62389"/>
                        <a:pt x="28194" y="62198"/>
                      </a:cubicBezTo>
                      <a:cubicBezTo>
                        <a:pt x="28861" y="61531"/>
                        <a:pt x="29528" y="60960"/>
                        <a:pt x="30289" y="60293"/>
                      </a:cubicBezTo>
                      <a:cubicBezTo>
                        <a:pt x="30480" y="60103"/>
                        <a:pt x="30766" y="60103"/>
                        <a:pt x="30956" y="60293"/>
                      </a:cubicBezTo>
                      <a:cubicBezTo>
                        <a:pt x="31147" y="60484"/>
                        <a:pt x="31147" y="60770"/>
                        <a:pt x="30956" y="60960"/>
                      </a:cubicBezTo>
                      <a:close/>
                      <a:moveTo>
                        <a:pt x="49530" y="36004"/>
                      </a:moveTo>
                      <a:cubicBezTo>
                        <a:pt x="49530" y="36004"/>
                        <a:pt x="49149" y="36195"/>
                        <a:pt x="48959" y="36100"/>
                      </a:cubicBezTo>
                      <a:cubicBezTo>
                        <a:pt x="48768" y="36004"/>
                        <a:pt x="48673" y="35719"/>
                        <a:pt x="48768" y="35433"/>
                      </a:cubicBezTo>
                      <a:cubicBezTo>
                        <a:pt x="49244" y="34576"/>
                        <a:pt x="49625" y="33718"/>
                        <a:pt x="50006" y="32861"/>
                      </a:cubicBezTo>
                      <a:cubicBezTo>
                        <a:pt x="50102" y="32671"/>
                        <a:pt x="50387" y="32480"/>
                        <a:pt x="50673" y="32671"/>
                      </a:cubicBezTo>
                      <a:cubicBezTo>
                        <a:pt x="50863" y="32766"/>
                        <a:pt x="50959" y="33052"/>
                        <a:pt x="50863" y="33338"/>
                      </a:cubicBezTo>
                      <a:cubicBezTo>
                        <a:pt x="50483" y="34195"/>
                        <a:pt x="50006" y="35052"/>
                        <a:pt x="49625" y="35909"/>
                      </a:cubicBezTo>
                      <a:cubicBezTo>
                        <a:pt x="49625" y="35909"/>
                        <a:pt x="49625" y="35909"/>
                        <a:pt x="49625" y="35909"/>
                      </a:cubicBezTo>
                      <a:close/>
                      <a:moveTo>
                        <a:pt x="26765" y="64675"/>
                      </a:moveTo>
                      <a:cubicBezTo>
                        <a:pt x="26765" y="64675"/>
                        <a:pt x="26765" y="64675"/>
                        <a:pt x="26765" y="64675"/>
                      </a:cubicBezTo>
                      <a:cubicBezTo>
                        <a:pt x="26003" y="65246"/>
                        <a:pt x="25337" y="65913"/>
                        <a:pt x="24575" y="66484"/>
                      </a:cubicBezTo>
                      <a:cubicBezTo>
                        <a:pt x="24384" y="66675"/>
                        <a:pt x="24098" y="66675"/>
                        <a:pt x="23908" y="66484"/>
                      </a:cubicBezTo>
                      <a:cubicBezTo>
                        <a:pt x="23717" y="66294"/>
                        <a:pt x="23813" y="66008"/>
                        <a:pt x="23908" y="65818"/>
                      </a:cubicBezTo>
                      <a:cubicBezTo>
                        <a:pt x="24670" y="65246"/>
                        <a:pt x="25337" y="64579"/>
                        <a:pt x="26003" y="64008"/>
                      </a:cubicBezTo>
                      <a:cubicBezTo>
                        <a:pt x="26194" y="63817"/>
                        <a:pt x="26479" y="63817"/>
                        <a:pt x="26670" y="64008"/>
                      </a:cubicBezTo>
                      <a:cubicBezTo>
                        <a:pt x="26765" y="64198"/>
                        <a:pt x="26765" y="64484"/>
                        <a:pt x="26670" y="64579"/>
                      </a:cubicBezTo>
                      <a:close/>
                      <a:moveTo>
                        <a:pt x="52007" y="30956"/>
                      </a:moveTo>
                      <a:cubicBezTo>
                        <a:pt x="52007" y="30956"/>
                        <a:pt x="51626" y="31147"/>
                        <a:pt x="51435" y="31051"/>
                      </a:cubicBezTo>
                      <a:cubicBezTo>
                        <a:pt x="51149" y="31051"/>
                        <a:pt x="51054" y="30671"/>
                        <a:pt x="51245" y="30480"/>
                      </a:cubicBezTo>
                      <a:cubicBezTo>
                        <a:pt x="51626" y="29623"/>
                        <a:pt x="52007" y="28765"/>
                        <a:pt x="52388" y="27908"/>
                      </a:cubicBezTo>
                      <a:cubicBezTo>
                        <a:pt x="52483" y="27622"/>
                        <a:pt x="52769" y="27527"/>
                        <a:pt x="53054" y="27622"/>
                      </a:cubicBezTo>
                      <a:cubicBezTo>
                        <a:pt x="53245" y="27718"/>
                        <a:pt x="53435" y="28004"/>
                        <a:pt x="53340" y="28289"/>
                      </a:cubicBezTo>
                      <a:cubicBezTo>
                        <a:pt x="52959" y="29146"/>
                        <a:pt x="52578" y="30004"/>
                        <a:pt x="52197" y="30956"/>
                      </a:cubicBezTo>
                      <a:cubicBezTo>
                        <a:pt x="52197" y="30956"/>
                        <a:pt x="52197" y="30956"/>
                        <a:pt x="52197" y="30956"/>
                      </a:cubicBezTo>
                      <a:close/>
                      <a:moveTo>
                        <a:pt x="22384" y="68294"/>
                      </a:moveTo>
                      <a:cubicBezTo>
                        <a:pt x="22384" y="68294"/>
                        <a:pt x="22384" y="68294"/>
                        <a:pt x="22384" y="68294"/>
                      </a:cubicBezTo>
                      <a:cubicBezTo>
                        <a:pt x="21622" y="68866"/>
                        <a:pt x="20860" y="69437"/>
                        <a:pt x="20098" y="70009"/>
                      </a:cubicBezTo>
                      <a:cubicBezTo>
                        <a:pt x="19907" y="70104"/>
                        <a:pt x="19621" y="70104"/>
                        <a:pt x="19431" y="69913"/>
                      </a:cubicBezTo>
                      <a:cubicBezTo>
                        <a:pt x="19241" y="69723"/>
                        <a:pt x="19336" y="69437"/>
                        <a:pt x="19431" y="69247"/>
                      </a:cubicBezTo>
                      <a:cubicBezTo>
                        <a:pt x="20193" y="68675"/>
                        <a:pt x="20955" y="68104"/>
                        <a:pt x="21717" y="67532"/>
                      </a:cubicBezTo>
                      <a:cubicBezTo>
                        <a:pt x="21908" y="67342"/>
                        <a:pt x="22193" y="67437"/>
                        <a:pt x="22384" y="67532"/>
                      </a:cubicBezTo>
                      <a:cubicBezTo>
                        <a:pt x="22574" y="67723"/>
                        <a:pt x="22574" y="67913"/>
                        <a:pt x="22384" y="68104"/>
                      </a:cubicBezTo>
                      <a:close/>
                      <a:moveTo>
                        <a:pt x="54197" y="25717"/>
                      </a:moveTo>
                      <a:cubicBezTo>
                        <a:pt x="54197" y="25717"/>
                        <a:pt x="53816" y="25908"/>
                        <a:pt x="53626" y="25908"/>
                      </a:cubicBezTo>
                      <a:cubicBezTo>
                        <a:pt x="53340" y="25908"/>
                        <a:pt x="53245" y="25527"/>
                        <a:pt x="53340" y="25337"/>
                      </a:cubicBezTo>
                      <a:cubicBezTo>
                        <a:pt x="53626" y="24479"/>
                        <a:pt x="54007" y="23527"/>
                        <a:pt x="54293" y="22670"/>
                      </a:cubicBezTo>
                      <a:cubicBezTo>
                        <a:pt x="54293" y="22479"/>
                        <a:pt x="54674" y="22288"/>
                        <a:pt x="54864" y="22384"/>
                      </a:cubicBezTo>
                      <a:cubicBezTo>
                        <a:pt x="55150" y="22384"/>
                        <a:pt x="55245" y="22765"/>
                        <a:pt x="55150" y="22955"/>
                      </a:cubicBezTo>
                      <a:cubicBezTo>
                        <a:pt x="54864" y="23813"/>
                        <a:pt x="54483" y="24765"/>
                        <a:pt x="54197" y="25622"/>
                      </a:cubicBezTo>
                      <a:cubicBezTo>
                        <a:pt x="54197" y="25622"/>
                        <a:pt x="54197" y="25622"/>
                        <a:pt x="54197" y="25717"/>
                      </a:cubicBezTo>
                      <a:close/>
                      <a:moveTo>
                        <a:pt x="17907" y="71723"/>
                      </a:moveTo>
                      <a:cubicBezTo>
                        <a:pt x="17907" y="71723"/>
                        <a:pt x="17907" y="71723"/>
                        <a:pt x="17812" y="71818"/>
                      </a:cubicBezTo>
                      <a:cubicBezTo>
                        <a:pt x="17050" y="72390"/>
                        <a:pt x="16288" y="72866"/>
                        <a:pt x="15430" y="73438"/>
                      </a:cubicBezTo>
                      <a:cubicBezTo>
                        <a:pt x="15145" y="73533"/>
                        <a:pt x="14859" y="73438"/>
                        <a:pt x="14764" y="73342"/>
                      </a:cubicBezTo>
                      <a:cubicBezTo>
                        <a:pt x="14669" y="73152"/>
                        <a:pt x="14764" y="72866"/>
                        <a:pt x="14859" y="72676"/>
                      </a:cubicBezTo>
                      <a:cubicBezTo>
                        <a:pt x="15621" y="72104"/>
                        <a:pt x="16478" y="71628"/>
                        <a:pt x="17240" y="71056"/>
                      </a:cubicBezTo>
                      <a:cubicBezTo>
                        <a:pt x="17431" y="70866"/>
                        <a:pt x="17717" y="70961"/>
                        <a:pt x="17907" y="71152"/>
                      </a:cubicBezTo>
                      <a:cubicBezTo>
                        <a:pt x="18002" y="71342"/>
                        <a:pt x="18002" y="71533"/>
                        <a:pt x="17907" y="71723"/>
                      </a:cubicBezTo>
                      <a:close/>
                      <a:moveTo>
                        <a:pt x="56102" y="20383"/>
                      </a:moveTo>
                      <a:cubicBezTo>
                        <a:pt x="56102" y="20383"/>
                        <a:pt x="55817" y="20574"/>
                        <a:pt x="55626" y="20574"/>
                      </a:cubicBezTo>
                      <a:cubicBezTo>
                        <a:pt x="55340" y="20574"/>
                        <a:pt x="55245" y="20193"/>
                        <a:pt x="55340" y="20002"/>
                      </a:cubicBezTo>
                      <a:cubicBezTo>
                        <a:pt x="55626" y="19050"/>
                        <a:pt x="55912" y="18193"/>
                        <a:pt x="56102" y="17335"/>
                      </a:cubicBezTo>
                      <a:cubicBezTo>
                        <a:pt x="56102" y="17050"/>
                        <a:pt x="56388" y="16954"/>
                        <a:pt x="56674" y="16954"/>
                      </a:cubicBezTo>
                      <a:cubicBezTo>
                        <a:pt x="56960" y="16954"/>
                        <a:pt x="57055" y="17335"/>
                        <a:pt x="57055" y="17526"/>
                      </a:cubicBezTo>
                      <a:cubicBezTo>
                        <a:pt x="56864" y="18383"/>
                        <a:pt x="56579" y="19336"/>
                        <a:pt x="56293" y="20288"/>
                      </a:cubicBezTo>
                      <a:cubicBezTo>
                        <a:pt x="56293" y="20288"/>
                        <a:pt x="56293" y="20383"/>
                        <a:pt x="56293" y="20479"/>
                      </a:cubicBezTo>
                      <a:close/>
                      <a:moveTo>
                        <a:pt x="13240" y="74771"/>
                      </a:moveTo>
                      <a:cubicBezTo>
                        <a:pt x="13240" y="74771"/>
                        <a:pt x="13240" y="74771"/>
                        <a:pt x="13145" y="74866"/>
                      </a:cubicBezTo>
                      <a:cubicBezTo>
                        <a:pt x="12383" y="75343"/>
                        <a:pt x="11525" y="75819"/>
                        <a:pt x="10763" y="76390"/>
                      </a:cubicBezTo>
                      <a:cubicBezTo>
                        <a:pt x="10573" y="76486"/>
                        <a:pt x="10287" y="76390"/>
                        <a:pt x="10096" y="76200"/>
                      </a:cubicBezTo>
                      <a:cubicBezTo>
                        <a:pt x="10001" y="76009"/>
                        <a:pt x="10096" y="75724"/>
                        <a:pt x="10287" y="75533"/>
                      </a:cubicBezTo>
                      <a:cubicBezTo>
                        <a:pt x="11049" y="75057"/>
                        <a:pt x="11906" y="74581"/>
                        <a:pt x="12668" y="74009"/>
                      </a:cubicBezTo>
                      <a:cubicBezTo>
                        <a:pt x="12859" y="73914"/>
                        <a:pt x="13145" y="74009"/>
                        <a:pt x="13335" y="74200"/>
                      </a:cubicBezTo>
                      <a:cubicBezTo>
                        <a:pt x="13430" y="74390"/>
                        <a:pt x="13335" y="74581"/>
                        <a:pt x="13335" y="74771"/>
                      </a:cubicBezTo>
                      <a:close/>
                      <a:moveTo>
                        <a:pt x="57626" y="14859"/>
                      </a:moveTo>
                      <a:cubicBezTo>
                        <a:pt x="57626" y="14859"/>
                        <a:pt x="57341" y="15049"/>
                        <a:pt x="57150" y="15049"/>
                      </a:cubicBezTo>
                      <a:cubicBezTo>
                        <a:pt x="56864" y="15049"/>
                        <a:pt x="56769" y="14764"/>
                        <a:pt x="56769" y="14478"/>
                      </a:cubicBezTo>
                      <a:cubicBezTo>
                        <a:pt x="56960" y="13525"/>
                        <a:pt x="57150" y="12573"/>
                        <a:pt x="57341" y="11716"/>
                      </a:cubicBezTo>
                      <a:cubicBezTo>
                        <a:pt x="57341" y="11430"/>
                        <a:pt x="57626" y="11239"/>
                        <a:pt x="57912" y="11335"/>
                      </a:cubicBezTo>
                      <a:cubicBezTo>
                        <a:pt x="58198" y="11335"/>
                        <a:pt x="58293" y="11621"/>
                        <a:pt x="58293" y="11906"/>
                      </a:cubicBezTo>
                      <a:cubicBezTo>
                        <a:pt x="58103" y="12763"/>
                        <a:pt x="57912" y="13716"/>
                        <a:pt x="57626" y="14668"/>
                      </a:cubicBezTo>
                      <a:cubicBezTo>
                        <a:pt x="57626" y="14668"/>
                        <a:pt x="57626" y="14764"/>
                        <a:pt x="57626" y="14859"/>
                      </a:cubicBezTo>
                      <a:close/>
                      <a:moveTo>
                        <a:pt x="8382" y="77629"/>
                      </a:moveTo>
                      <a:cubicBezTo>
                        <a:pt x="8382" y="77629"/>
                        <a:pt x="8382" y="77629"/>
                        <a:pt x="8192" y="77724"/>
                      </a:cubicBezTo>
                      <a:cubicBezTo>
                        <a:pt x="7429" y="78200"/>
                        <a:pt x="6572" y="78676"/>
                        <a:pt x="5715" y="79057"/>
                      </a:cubicBezTo>
                      <a:cubicBezTo>
                        <a:pt x="5525" y="79153"/>
                        <a:pt x="5239" y="79057"/>
                        <a:pt x="5048" y="78867"/>
                      </a:cubicBezTo>
                      <a:cubicBezTo>
                        <a:pt x="4953" y="78676"/>
                        <a:pt x="5048" y="78391"/>
                        <a:pt x="5239" y="78200"/>
                      </a:cubicBezTo>
                      <a:cubicBezTo>
                        <a:pt x="6096" y="77724"/>
                        <a:pt x="6953" y="77248"/>
                        <a:pt x="7715" y="76867"/>
                      </a:cubicBezTo>
                      <a:cubicBezTo>
                        <a:pt x="7906" y="76771"/>
                        <a:pt x="8192" y="76867"/>
                        <a:pt x="8382" y="77057"/>
                      </a:cubicBezTo>
                      <a:cubicBezTo>
                        <a:pt x="8382" y="77248"/>
                        <a:pt x="8382" y="77438"/>
                        <a:pt x="8382" y="77533"/>
                      </a:cubicBezTo>
                      <a:close/>
                      <a:moveTo>
                        <a:pt x="3429" y="80296"/>
                      </a:moveTo>
                      <a:cubicBezTo>
                        <a:pt x="3429" y="80296"/>
                        <a:pt x="3429" y="80391"/>
                        <a:pt x="3238" y="80391"/>
                      </a:cubicBezTo>
                      <a:cubicBezTo>
                        <a:pt x="2381" y="80772"/>
                        <a:pt x="1524" y="81248"/>
                        <a:pt x="667" y="81629"/>
                      </a:cubicBezTo>
                      <a:cubicBezTo>
                        <a:pt x="476" y="81724"/>
                        <a:pt x="191" y="81629"/>
                        <a:pt x="0" y="81439"/>
                      </a:cubicBezTo>
                      <a:cubicBezTo>
                        <a:pt x="0" y="81248"/>
                        <a:pt x="0" y="80867"/>
                        <a:pt x="191" y="80772"/>
                      </a:cubicBezTo>
                      <a:cubicBezTo>
                        <a:pt x="1048" y="80391"/>
                        <a:pt x="1905" y="79915"/>
                        <a:pt x="2762" y="79534"/>
                      </a:cubicBezTo>
                      <a:cubicBezTo>
                        <a:pt x="2953" y="79534"/>
                        <a:pt x="3238" y="79534"/>
                        <a:pt x="3429" y="79724"/>
                      </a:cubicBezTo>
                      <a:cubicBezTo>
                        <a:pt x="3429" y="79915"/>
                        <a:pt x="3429" y="80105"/>
                        <a:pt x="3429" y="80200"/>
                      </a:cubicBezTo>
                      <a:close/>
                      <a:moveTo>
                        <a:pt x="58769" y="9239"/>
                      </a:moveTo>
                      <a:cubicBezTo>
                        <a:pt x="58769" y="9239"/>
                        <a:pt x="58484" y="9430"/>
                        <a:pt x="58293" y="9430"/>
                      </a:cubicBezTo>
                      <a:cubicBezTo>
                        <a:pt x="58007" y="9430"/>
                        <a:pt x="57817" y="9144"/>
                        <a:pt x="57912" y="8858"/>
                      </a:cubicBezTo>
                      <a:cubicBezTo>
                        <a:pt x="58103" y="7810"/>
                        <a:pt x="58198" y="6953"/>
                        <a:pt x="58293" y="6096"/>
                      </a:cubicBezTo>
                      <a:cubicBezTo>
                        <a:pt x="58293" y="5810"/>
                        <a:pt x="58579" y="5715"/>
                        <a:pt x="58864" y="5715"/>
                      </a:cubicBezTo>
                      <a:cubicBezTo>
                        <a:pt x="59150" y="5715"/>
                        <a:pt x="59341" y="6001"/>
                        <a:pt x="59246" y="6191"/>
                      </a:cubicBezTo>
                      <a:cubicBezTo>
                        <a:pt x="59150" y="7048"/>
                        <a:pt x="58960" y="8001"/>
                        <a:pt x="58864" y="9049"/>
                      </a:cubicBezTo>
                      <a:cubicBezTo>
                        <a:pt x="58864" y="9049"/>
                        <a:pt x="58864" y="9239"/>
                        <a:pt x="58864" y="9239"/>
                      </a:cubicBezTo>
                      <a:close/>
                      <a:moveTo>
                        <a:pt x="59531" y="3620"/>
                      </a:moveTo>
                      <a:cubicBezTo>
                        <a:pt x="59531" y="3620"/>
                        <a:pt x="59246" y="3810"/>
                        <a:pt x="59150" y="3810"/>
                      </a:cubicBezTo>
                      <a:cubicBezTo>
                        <a:pt x="58864" y="3810"/>
                        <a:pt x="58674" y="3524"/>
                        <a:pt x="58769" y="3334"/>
                      </a:cubicBezTo>
                      <a:cubicBezTo>
                        <a:pt x="58960" y="1524"/>
                        <a:pt x="58960" y="571"/>
                        <a:pt x="58960" y="476"/>
                      </a:cubicBezTo>
                      <a:cubicBezTo>
                        <a:pt x="58960" y="190"/>
                        <a:pt x="59150" y="0"/>
                        <a:pt x="59436" y="0"/>
                      </a:cubicBezTo>
                      <a:cubicBezTo>
                        <a:pt x="59722" y="0"/>
                        <a:pt x="59912" y="190"/>
                        <a:pt x="59912" y="476"/>
                      </a:cubicBezTo>
                      <a:cubicBezTo>
                        <a:pt x="59912" y="476"/>
                        <a:pt x="59912" y="1524"/>
                        <a:pt x="59722" y="3334"/>
                      </a:cubicBezTo>
                      <a:cubicBezTo>
                        <a:pt x="59722" y="3334"/>
                        <a:pt x="59722" y="3524"/>
                        <a:pt x="59627" y="362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Freeform: Shape 125">
                  <a:extLst>
                    <a:ext uri="{FF2B5EF4-FFF2-40B4-BE49-F238E27FC236}">
                      <a16:creationId xmlns:a16="http://schemas.microsoft.com/office/drawing/2014/main" id="{CC209C5B-39B1-7F8D-628E-1FF1020B9928}"/>
                    </a:ext>
                  </a:extLst>
                </p:cNvPr>
                <p:cNvSpPr/>
                <p:nvPr/>
              </p:nvSpPr>
              <p:spPr>
                <a:xfrm>
                  <a:off x="7931467" y="5013864"/>
                  <a:ext cx="20478" cy="150399"/>
                </a:xfrm>
                <a:custGeom>
                  <a:avLst/>
                  <a:gdLst>
                    <a:gd name="connsiteX0" fmla="*/ 6477 w 20478"/>
                    <a:gd name="connsiteY0" fmla="*/ 150304 h 150399"/>
                    <a:gd name="connsiteX1" fmla="*/ 5715 w 20478"/>
                    <a:gd name="connsiteY1" fmla="*/ 149828 h 150399"/>
                    <a:gd name="connsiteX2" fmla="*/ 7144 w 20478"/>
                    <a:gd name="connsiteY2" fmla="*/ 147447 h 150399"/>
                    <a:gd name="connsiteX3" fmla="*/ 8001 w 20478"/>
                    <a:gd name="connsiteY3" fmla="*/ 147923 h 150399"/>
                    <a:gd name="connsiteX4" fmla="*/ 6572 w 20478"/>
                    <a:gd name="connsiteY4" fmla="*/ 150400 h 150399"/>
                    <a:gd name="connsiteX5" fmla="*/ 9239 w 20478"/>
                    <a:gd name="connsiteY5" fmla="*/ 145351 h 150399"/>
                    <a:gd name="connsiteX6" fmla="*/ 8382 w 20478"/>
                    <a:gd name="connsiteY6" fmla="*/ 144875 h 150399"/>
                    <a:gd name="connsiteX7" fmla="*/ 9715 w 20478"/>
                    <a:gd name="connsiteY7" fmla="*/ 142399 h 150399"/>
                    <a:gd name="connsiteX8" fmla="*/ 10573 w 20478"/>
                    <a:gd name="connsiteY8" fmla="*/ 142780 h 150399"/>
                    <a:gd name="connsiteX9" fmla="*/ 9334 w 20478"/>
                    <a:gd name="connsiteY9" fmla="*/ 145351 h 150399"/>
                    <a:gd name="connsiteX10" fmla="*/ 11716 w 20478"/>
                    <a:gd name="connsiteY10" fmla="*/ 140208 h 150399"/>
                    <a:gd name="connsiteX11" fmla="*/ 10858 w 20478"/>
                    <a:gd name="connsiteY11" fmla="*/ 139827 h 150399"/>
                    <a:gd name="connsiteX12" fmla="*/ 12001 w 20478"/>
                    <a:gd name="connsiteY12" fmla="*/ 137255 h 150399"/>
                    <a:gd name="connsiteX13" fmla="*/ 12859 w 20478"/>
                    <a:gd name="connsiteY13" fmla="*/ 137636 h 150399"/>
                    <a:gd name="connsiteX14" fmla="*/ 11716 w 20478"/>
                    <a:gd name="connsiteY14" fmla="*/ 140208 h 150399"/>
                    <a:gd name="connsiteX15" fmla="*/ 13906 w 20478"/>
                    <a:gd name="connsiteY15" fmla="*/ 134969 h 150399"/>
                    <a:gd name="connsiteX16" fmla="*/ 13049 w 20478"/>
                    <a:gd name="connsiteY16" fmla="*/ 134683 h 150399"/>
                    <a:gd name="connsiteX17" fmla="*/ 14002 w 20478"/>
                    <a:gd name="connsiteY17" fmla="*/ 132016 h 150399"/>
                    <a:gd name="connsiteX18" fmla="*/ 14954 w 20478"/>
                    <a:gd name="connsiteY18" fmla="*/ 132302 h 150399"/>
                    <a:gd name="connsiteX19" fmla="*/ 13906 w 20478"/>
                    <a:gd name="connsiteY19" fmla="*/ 134969 h 150399"/>
                    <a:gd name="connsiteX20" fmla="*/ 15811 w 20478"/>
                    <a:gd name="connsiteY20" fmla="*/ 129635 h 150399"/>
                    <a:gd name="connsiteX21" fmla="*/ 14954 w 20478"/>
                    <a:gd name="connsiteY21" fmla="*/ 129349 h 150399"/>
                    <a:gd name="connsiteX22" fmla="*/ 15716 w 20478"/>
                    <a:gd name="connsiteY22" fmla="*/ 126682 h 150399"/>
                    <a:gd name="connsiteX23" fmla="*/ 16573 w 20478"/>
                    <a:gd name="connsiteY23" fmla="*/ 126968 h 150399"/>
                    <a:gd name="connsiteX24" fmla="*/ 15716 w 20478"/>
                    <a:gd name="connsiteY24" fmla="*/ 129730 h 150399"/>
                    <a:gd name="connsiteX25" fmla="*/ 17335 w 20478"/>
                    <a:gd name="connsiteY25" fmla="*/ 124206 h 150399"/>
                    <a:gd name="connsiteX26" fmla="*/ 16383 w 20478"/>
                    <a:gd name="connsiteY26" fmla="*/ 123920 h 150399"/>
                    <a:gd name="connsiteX27" fmla="*/ 17050 w 20478"/>
                    <a:gd name="connsiteY27" fmla="*/ 121158 h 150399"/>
                    <a:gd name="connsiteX28" fmla="*/ 17907 w 20478"/>
                    <a:gd name="connsiteY28" fmla="*/ 121348 h 150399"/>
                    <a:gd name="connsiteX29" fmla="*/ 17240 w 20478"/>
                    <a:gd name="connsiteY29" fmla="*/ 124111 h 150399"/>
                    <a:gd name="connsiteX30" fmla="*/ 18574 w 20478"/>
                    <a:gd name="connsiteY30" fmla="*/ 118681 h 150399"/>
                    <a:gd name="connsiteX31" fmla="*/ 17621 w 20478"/>
                    <a:gd name="connsiteY31" fmla="*/ 118491 h 150399"/>
                    <a:gd name="connsiteX32" fmla="*/ 18097 w 20478"/>
                    <a:gd name="connsiteY32" fmla="*/ 115729 h 150399"/>
                    <a:gd name="connsiteX33" fmla="*/ 19050 w 20478"/>
                    <a:gd name="connsiteY33" fmla="*/ 115919 h 150399"/>
                    <a:gd name="connsiteX34" fmla="*/ 18574 w 20478"/>
                    <a:gd name="connsiteY34" fmla="*/ 118681 h 150399"/>
                    <a:gd name="connsiteX35" fmla="*/ 19526 w 20478"/>
                    <a:gd name="connsiteY35" fmla="*/ 113062 h 150399"/>
                    <a:gd name="connsiteX36" fmla="*/ 18574 w 20478"/>
                    <a:gd name="connsiteY36" fmla="*/ 113062 h 150399"/>
                    <a:gd name="connsiteX37" fmla="*/ 18955 w 20478"/>
                    <a:gd name="connsiteY37" fmla="*/ 110109 h 150399"/>
                    <a:gd name="connsiteX38" fmla="*/ 19907 w 20478"/>
                    <a:gd name="connsiteY38" fmla="*/ 110109 h 150399"/>
                    <a:gd name="connsiteX39" fmla="*/ 19526 w 20478"/>
                    <a:gd name="connsiteY39" fmla="*/ 113062 h 150399"/>
                    <a:gd name="connsiteX40" fmla="*/ 20098 w 20478"/>
                    <a:gd name="connsiteY40" fmla="*/ 107442 h 150399"/>
                    <a:gd name="connsiteX41" fmla="*/ 19145 w 20478"/>
                    <a:gd name="connsiteY41" fmla="*/ 107442 h 150399"/>
                    <a:gd name="connsiteX42" fmla="*/ 19336 w 20478"/>
                    <a:gd name="connsiteY42" fmla="*/ 104584 h 150399"/>
                    <a:gd name="connsiteX43" fmla="*/ 20288 w 20478"/>
                    <a:gd name="connsiteY43" fmla="*/ 104584 h 150399"/>
                    <a:gd name="connsiteX44" fmla="*/ 20098 w 20478"/>
                    <a:gd name="connsiteY44" fmla="*/ 107442 h 150399"/>
                    <a:gd name="connsiteX45" fmla="*/ 20479 w 20478"/>
                    <a:gd name="connsiteY45" fmla="*/ 101727 h 150399"/>
                    <a:gd name="connsiteX46" fmla="*/ 19526 w 20478"/>
                    <a:gd name="connsiteY46" fmla="*/ 101727 h 150399"/>
                    <a:gd name="connsiteX47" fmla="*/ 19526 w 20478"/>
                    <a:gd name="connsiteY47" fmla="*/ 98869 h 150399"/>
                    <a:gd name="connsiteX48" fmla="*/ 20479 w 20478"/>
                    <a:gd name="connsiteY48" fmla="*/ 98869 h 150399"/>
                    <a:gd name="connsiteX49" fmla="*/ 20479 w 20478"/>
                    <a:gd name="connsiteY49" fmla="*/ 101727 h 150399"/>
                    <a:gd name="connsiteX50" fmla="*/ 20479 w 20478"/>
                    <a:gd name="connsiteY50" fmla="*/ 96012 h 150399"/>
                    <a:gd name="connsiteX51" fmla="*/ 19526 w 20478"/>
                    <a:gd name="connsiteY51" fmla="*/ 96012 h 150399"/>
                    <a:gd name="connsiteX52" fmla="*/ 19526 w 20478"/>
                    <a:gd name="connsiteY52" fmla="*/ 93250 h 150399"/>
                    <a:gd name="connsiteX53" fmla="*/ 20479 w 20478"/>
                    <a:gd name="connsiteY53" fmla="*/ 93250 h 150399"/>
                    <a:gd name="connsiteX54" fmla="*/ 20479 w 20478"/>
                    <a:gd name="connsiteY54" fmla="*/ 96012 h 150399"/>
                    <a:gd name="connsiteX55" fmla="*/ 20288 w 20478"/>
                    <a:gd name="connsiteY55" fmla="*/ 90297 h 150399"/>
                    <a:gd name="connsiteX56" fmla="*/ 19336 w 20478"/>
                    <a:gd name="connsiteY56" fmla="*/ 90297 h 150399"/>
                    <a:gd name="connsiteX57" fmla="*/ 19145 w 20478"/>
                    <a:gd name="connsiteY57" fmla="*/ 87534 h 150399"/>
                    <a:gd name="connsiteX58" fmla="*/ 20098 w 20478"/>
                    <a:gd name="connsiteY58" fmla="*/ 87534 h 150399"/>
                    <a:gd name="connsiteX59" fmla="*/ 20288 w 20478"/>
                    <a:gd name="connsiteY59" fmla="*/ 90297 h 150399"/>
                    <a:gd name="connsiteX60" fmla="*/ 19812 w 20478"/>
                    <a:gd name="connsiteY60" fmla="*/ 84582 h 150399"/>
                    <a:gd name="connsiteX61" fmla="*/ 18859 w 20478"/>
                    <a:gd name="connsiteY61" fmla="*/ 84772 h 150399"/>
                    <a:gd name="connsiteX62" fmla="*/ 18288 w 20478"/>
                    <a:gd name="connsiteY62" fmla="*/ 82010 h 150399"/>
                    <a:gd name="connsiteX63" fmla="*/ 19240 w 20478"/>
                    <a:gd name="connsiteY63" fmla="*/ 81820 h 150399"/>
                    <a:gd name="connsiteX64" fmla="*/ 19812 w 20478"/>
                    <a:gd name="connsiteY64" fmla="*/ 84677 h 150399"/>
                    <a:gd name="connsiteX65" fmla="*/ 18479 w 20478"/>
                    <a:gd name="connsiteY65" fmla="*/ 79057 h 150399"/>
                    <a:gd name="connsiteX66" fmla="*/ 17526 w 20478"/>
                    <a:gd name="connsiteY66" fmla="*/ 79343 h 150399"/>
                    <a:gd name="connsiteX67" fmla="*/ 16669 w 20478"/>
                    <a:gd name="connsiteY67" fmla="*/ 76676 h 150399"/>
                    <a:gd name="connsiteX68" fmla="*/ 17526 w 20478"/>
                    <a:gd name="connsiteY68" fmla="*/ 76390 h 150399"/>
                    <a:gd name="connsiteX69" fmla="*/ 18383 w 20478"/>
                    <a:gd name="connsiteY69" fmla="*/ 79153 h 150399"/>
                    <a:gd name="connsiteX70" fmla="*/ 16669 w 20478"/>
                    <a:gd name="connsiteY70" fmla="*/ 73628 h 150399"/>
                    <a:gd name="connsiteX71" fmla="*/ 15811 w 20478"/>
                    <a:gd name="connsiteY71" fmla="*/ 74009 h 150399"/>
                    <a:gd name="connsiteX72" fmla="*/ 14859 w 20478"/>
                    <a:gd name="connsiteY72" fmla="*/ 71342 h 150399"/>
                    <a:gd name="connsiteX73" fmla="*/ 15716 w 20478"/>
                    <a:gd name="connsiteY73" fmla="*/ 71056 h 150399"/>
                    <a:gd name="connsiteX74" fmla="*/ 16669 w 20478"/>
                    <a:gd name="connsiteY74" fmla="*/ 73723 h 150399"/>
                    <a:gd name="connsiteX75" fmla="*/ 14668 w 20478"/>
                    <a:gd name="connsiteY75" fmla="*/ 68294 h 150399"/>
                    <a:gd name="connsiteX76" fmla="*/ 13811 w 20478"/>
                    <a:gd name="connsiteY76" fmla="*/ 68675 h 150399"/>
                    <a:gd name="connsiteX77" fmla="*/ 12763 w 20478"/>
                    <a:gd name="connsiteY77" fmla="*/ 66103 h 150399"/>
                    <a:gd name="connsiteX78" fmla="*/ 13621 w 20478"/>
                    <a:gd name="connsiteY78" fmla="*/ 65722 h 150399"/>
                    <a:gd name="connsiteX79" fmla="*/ 14668 w 20478"/>
                    <a:gd name="connsiteY79" fmla="*/ 68389 h 150399"/>
                    <a:gd name="connsiteX80" fmla="*/ 12478 w 20478"/>
                    <a:gd name="connsiteY80" fmla="*/ 63055 h 150399"/>
                    <a:gd name="connsiteX81" fmla="*/ 11621 w 20478"/>
                    <a:gd name="connsiteY81" fmla="*/ 63436 h 150399"/>
                    <a:gd name="connsiteX82" fmla="*/ 10573 w 20478"/>
                    <a:gd name="connsiteY82" fmla="*/ 60865 h 150399"/>
                    <a:gd name="connsiteX83" fmla="*/ 11430 w 20478"/>
                    <a:gd name="connsiteY83" fmla="*/ 60484 h 150399"/>
                    <a:gd name="connsiteX84" fmla="*/ 12478 w 20478"/>
                    <a:gd name="connsiteY84" fmla="*/ 63055 h 150399"/>
                    <a:gd name="connsiteX85" fmla="*/ 10287 w 20478"/>
                    <a:gd name="connsiteY85" fmla="*/ 57817 h 150399"/>
                    <a:gd name="connsiteX86" fmla="*/ 9430 w 20478"/>
                    <a:gd name="connsiteY86" fmla="*/ 58198 h 150399"/>
                    <a:gd name="connsiteX87" fmla="*/ 8287 w 20478"/>
                    <a:gd name="connsiteY87" fmla="*/ 55531 h 150399"/>
                    <a:gd name="connsiteX88" fmla="*/ 9144 w 20478"/>
                    <a:gd name="connsiteY88" fmla="*/ 55245 h 150399"/>
                    <a:gd name="connsiteX89" fmla="*/ 10287 w 20478"/>
                    <a:gd name="connsiteY89" fmla="*/ 57817 h 150399"/>
                    <a:gd name="connsiteX90" fmla="*/ 8096 w 20478"/>
                    <a:gd name="connsiteY90" fmla="*/ 52578 h 150399"/>
                    <a:gd name="connsiteX91" fmla="*/ 7239 w 20478"/>
                    <a:gd name="connsiteY91" fmla="*/ 52959 h 150399"/>
                    <a:gd name="connsiteX92" fmla="*/ 6191 w 20478"/>
                    <a:gd name="connsiteY92" fmla="*/ 50292 h 150399"/>
                    <a:gd name="connsiteX93" fmla="*/ 7048 w 20478"/>
                    <a:gd name="connsiteY93" fmla="*/ 49911 h 150399"/>
                    <a:gd name="connsiteX94" fmla="*/ 8096 w 20478"/>
                    <a:gd name="connsiteY94" fmla="*/ 52578 h 150399"/>
                    <a:gd name="connsiteX95" fmla="*/ 6096 w 20478"/>
                    <a:gd name="connsiteY95" fmla="*/ 47339 h 150399"/>
                    <a:gd name="connsiteX96" fmla="*/ 5239 w 20478"/>
                    <a:gd name="connsiteY96" fmla="*/ 47720 h 150399"/>
                    <a:gd name="connsiteX97" fmla="*/ 4286 w 20478"/>
                    <a:gd name="connsiteY97" fmla="*/ 45053 h 150399"/>
                    <a:gd name="connsiteX98" fmla="*/ 5143 w 20478"/>
                    <a:gd name="connsiteY98" fmla="*/ 44767 h 150399"/>
                    <a:gd name="connsiteX99" fmla="*/ 6096 w 20478"/>
                    <a:gd name="connsiteY99" fmla="*/ 47434 h 150399"/>
                    <a:gd name="connsiteX100" fmla="*/ 4191 w 20478"/>
                    <a:gd name="connsiteY100" fmla="*/ 42005 h 150399"/>
                    <a:gd name="connsiteX101" fmla="*/ 3334 w 20478"/>
                    <a:gd name="connsiteY101" fmla="*/ 42291 h 150399"/>
                    <a:gd name="connsiteX102" fmla="*/ 2572 w 20478"/>
                    <a:gd name="connsiteY102" fmla="*/ 39719 h 150399"/>
                    <a:gd name="connsiteX103" fmla="*/ 2572 w 20478"/>
                    <a:gd name="connsiteY103" fmla="*/ 39529 h 150399"/>
                    <a:gd name="connsiteX104" fmla="*/ 3429 w 20478"/>
                    <a:gd name="connsiteY104" fmla="*/ 39243 h 150399"/>
                    <a:gd name="connsiteX105" fmla="*/ 3429 w 20478"/>
                    <a:gd name="connsiteY105" fmla="*/ 39433 h 150399"/>
                    <a:gd name="connsiteX106" fmla="*/ 4191 w 20478"/>
                    <a:gd name="connsiteY106" fmla="*/ 41910 h 150399"/>
                    <a:gd name="connsiteX107" fmla="*/ 2762 w 20478"/>
                    <a:gd name="connsiteY107" fmla="*/ 36576 h 150399"/>
                    <a:gd name="connsiteX108" fmla="*/ 1810 w 20478"/>
                    <a:gd name="connsiteY108" fmla="*/ 36766 h 150399"/>
                    <a:gd name="connsiteX109" fmla="*/ 1333 w 20478"/>
                    <a:gd name="connsiteY109" fmla="*/ 34004 h 150399"/>
                    <a:gd name="connsiteX110" fmla="*/ 2286 w 20478"/>
                    <a:gd name="connsiteY110" fmla="*/ 33814 h 150399"/>
                    <a:gd name="connsiteX111" fmla="*/ 2762 w 20478"/>
                    <a:gd name="connsiteY111" fmla="*/ 36576 h 150399"/>
                    <a:gd name="connsiteX112" fmla="*/ 1810 w 20478"/>
                    <a:gd name="connsiteY112" fmla="*/ 31051 h 150399"/>
                    <a:gd name="connsiteX113" fmla="*/ 857 w 20478"/>
                    <a:gd name="connsiteY113" fmla="*/ 31051 h 150399"/>
                    <a:gd name="connsiteX114" fmla="*/ 571 w 20478"/>
                    <a:gd name="connsiteY114" fmla="*/ 28384 h 150399"/>
                    <a:gd name="connsiteX115" fmla="*/ 1524 w 20478"/>
                    <a:gd name="connsiteY115" fmla="*/ 28384 h 150399"/>
                    <a:gd name="connsiteX116" fmla="*/ 1810 w 20478"/>
                    <a:gd name="connsiteY116" fmla="*/ 31051 h 150399"/>
                    <a:gd name="connsiteX117" fmla="*/ 1238 w 20478"/>
                    <a:gd name="connsiteY117" fmla="*/ 25432 h 150399"/>
                    <a:gd name="connsiteX118" fmla="*/ 286 w 20478"/>
                    <a:gd name="connsiteY118" fmla="*/ 25432 h 150399"/>
                    <a:gd name="connsiteX119" fmla="*/ 95 w 20478"/>
                    <a:gd name="connsiteY119" fmla="*/ 22669 h 150399"/>
                    <a:gd name="connsiteX120" fmla="*/ 1048 w 20478"/>
                    <a:gd name="connsiteY120" fmla="*/ 22669 h 150399"/>
                    <a:gd name="connsiteX121" fmla="*/ 1238 w 20478"/>
                    <a:gd name="connsiteY121" fmla="*/ 25432 h 150399"/>
                    <a:gd name="connsiteX122" fmla="*/ 952 w 20478"/>
                    <a:gd name="connsiteY122" fmla="*/ 19812 h 150399"/>
                    <a:gd name="connsiteX123" fmla="*/ 0 w 20478"/>
                    <a:gd name="connsiteY123" fmla="*/ 19812 h 150399"/>
                    <a:gd name="connsiteX124" fmla="*/ 0 w 20478"/>
                    <a:gd name="connsiteY124" fmla="*/ 17050 h 150399"/>
                    <a:gd name="connsiteX125" fmla="*/ 952 w 20478"/>
                    <a:gd name="connsiteY125" fmla="*/ 17050 h 150399"/>
                    <a:gd name="connsiteX126" fmla="*/ 952 w 20478"/>
                    <a:gd name="connsiteY126" fmla="*/ 19812 h 150399"/>
                    <a:gd name="connsiteX127" fmla="*/ 952 w 20478"/>
                    <a:gd name="connsiteY127" fmla="*/ 14192 h 150399"/>
                    <a:gd name="connsiteX128" fmla="*/ 0 w 20478"/>
                    <a:gd name="connsiteY128" fmla="*/ 14192 h 150399"/>
                    <a:gd name="connsiteX129" fmla="*/ 0 w 20478"/>
                    <a:gd name="connsiteY129" fmla="*/ 11334 h 150399"/>
                    <a:gd name="connsiteX130" fmla="*/ 952 w 20478"/>
                    <a:gd name="connsiteY130" fmla="*/ 11334 h 150399"/>
                    <a:gd name="connsiteX131" fmla="*/ 952 w 20478"/>
                    <a:gd name="connsiteY131" fmla="*/ 14192 h 150399"/>
                    <a:gd name="connsiteX132" fmla="*/ 952 w 20478"/>
                    <a:gd name="connsiteY132" fmla="*/ 8572 h 150399"/>
                    <a:gd name="connsiteX133" fmla="*/ 0 w 20478"/>
                    <a:gd name="connsiteY133" fmla="*/ 8572 h 150399"/>
                    <a:gd name="connsiteX134" fmla="*/ 0 w 20478"/>
                    <a:gd name="connsiteY134" fmla="*/ 5715 h 150399"/>
                    <a:gd name="connsiteX135" fmla="*/ 952 w 20478"/>
                    <a:gd name="connsiteY135" fmla="*/ 5715 h 150399"/>
                    <a:gd name="connsiteX136" fmla="*/ 857 w 20478"/>
                    <a:gd name="connsiteY136" fmla="*/ 8572 h 150399"/>
                    <a:gd name="connsiteX137" fmla="*/ 1238 w 20478"/>
                    <a:gd name="connsiteY137" fmla="*/ 2953 h 150399"/>
                    <a:gd name="connsiteX138" fmla="*/ 286 w 20478"/>
                    <a:gd name="connsiteY138" fmla="*/ 2953 h 150399"/>
                    <a:gd name="connsiteX139" fmla="*/ 476 w 20478"/>
                    <a:gd name="connsiteY139" fmla="*/ 0 h 150399"/>
                    <a:gd name="connsiteX140" fmla="*/ 1429 w 20478"/>
                    <a:gd name="connsiteY140" fmla="*/ 0 h 150399"/>
                    <a:gd name="connsiteX141" fmla="*/ 1238 w 20478"/>
                    <a:gd name="connsiteY141" fmla="*/ 2953 h 150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20478" h="150399">
                      <a:moveTo>
                        <a:pt x="6477" y="150304"/>
                      </a:moveTo>
                      <a:lnTo>
                        <a:pt x="5715" y="149828"/>
                      </a:lnTo>
                      <a:cubicBezTo>
                        <a:pt x="6191" y="148971"/>
                        <a:pt x="6667" y="148209"/>
                        <a:pt x="7144" y="147447"/>
                      </a:cubicBezTo>
                      <a:lnTo>
                        <a:pt x="8001" y="147923"/>
                      </a:lnTo>
                      <a:cubicBezTo>
                        <a:pt x="7525" y="148685"/>
                        <a:pt x="7048" y="149542"/>
                        <a:pt x="6572" y="150400"/>
                      </a:cubicBezTo>
                      <a:close/>
                      <a:moveTo>
                        <a:pt x="9239" y="145351"/>
                      </a:moveTo>
                      <a:lnTo>
                        <a:pt x="8382" y="144875"/>
                      </a:lnTo>
                      <a:cubicBezTo>
                        <a:pt x="8858" y="144018"/>
                        <a:pt x="9239" y="143161"/>
                        <a:pt x="9715" y="142399"/>
                      </a:cubicBezTo>
                      <a:lnTo>
                        <a:pt x="10573" y="142780"/>
                      </a:lnTo>
                      <a:cubicBezTo>
                        <a:pt x="10192" y="143637"/>
                        <a:pt x="9715" y="144494"/>
                        <a:pt x="9334" y="145351"/>
                      </a:cubicBezTo>
                      <a:close/>
                      <a:moveTo>
                        <a:pt x="11716" y="140208"/>
                      </a:moveTo>
                      <a:lnTo>
                        <a:pt x="10858" y="139827"/>
                      </a:lnTo>
                      <a:cubicBezTo>
                        <a:pt x="11239" y="138970"/>
                        <a:pt x="11621" y="138113"/>
                        <a:pt x="12001" y="137255"/>
                      </a:cubicBezTo>
                      <a:lnTo>
                        <a:pt x="12859" y="137636"/>
                      </a:lnTo>
                      <a:cubicBezTo>
                        <a:pt x="12478" y="138493"/>
                        <a:pt x="12097" y="139351"/>
                        <a:pt x="11716" y="140208"/>
                      </a:cubicBezTo>
                      <a:close/>
                      <a:moveTo>
                        <a:pt x="13906" y="134969"/>
                      </a:moveTo>
                      <a:lnTo>
                        <a:pt x="13049" y="134683"/>
                      </a:lnTo>
                      <a:cubicBezTo>
                        <a:pt x="13430" y="133826"/>
                        <a:pt x="13716" y="132874"/>
                        <a:pt x="14002" y="132016"/>
                      </a:cubicBezTo>
                      <a:lnTo>
                        <a:pt x="14954" y="132302"/>
                      </a:lnTo>
                      <a:cubicBezTo>
                        <a:pt x="14573" y="133159"/>
                        <a:pt x="14288" y="134112"/>
                        <a:pt x="13906" y="134969"/>
                      </a:cubicBezTo>
                      <a:close/>
                      <a:moveTo>
                        <a:pt x="15811" y="129635"/>
                      </a:moveTo>
                      <a:lnTo>
                        <a:pt x="14954" y="129349"/>
                      </a:lnTo>
                      <a:cubicBezTo>
                        <a:pt x="15240" y="128492"/>
                        <a:pt x="15526" y="127540"/>
                        <a:pt x="15716" y="126682"/>
                      </a:cubicBezTo>
                      <a:lnTo>
                        <a:pt x="16573" y="126968"/>
                      </a:lnTo>
                      <a:cubicBezTo>
                        <a:pt x="16288" y="127921"/>
                        <a:pt x="16002" y="128778"/>
                        <a:pt x="15716" y="129730"/>
                      </a:cubicBezTo>
                      <a:close/>
                      <a:moveTo>
                        <a:pt x="17335" y="124206"/>
                      </a:moveTo>
                      <a:lnTo>
                        <a:pt x="16383" y="123920"/>
                      </a:lnTo>
                      <a:cubicBezTo>
                        <a:pt x="16573" y="122967"/>
                        <a:pt x="16859" y="122110"/>
                        <a:pt x="17050" y="121158"/>
                      </a:cubicBezTo>
                      <a:lnTo>
                        <a:pt x="17907" y="121348"/>
                      </a:lnTo>
                      <a:cubicBezTo>
                        <a:pt x="17716" y="122301"/>
                        <a:pt x="17526" y="123158"/>
                        <a:pt x="17240" y="124111"/>
                      </a:cubicBezTo>
                      <a:close/>
                      <a:moveTo>
                        <a:pt x="18574" y="118681"/>
                      </a:moveTo>
                      <a:lnTo>
                        <a:pt x="17621" y="118491"/>
                      </a:lnTo>
                      <a:cubicBezTo>
                        <a:pt x="17812" y="117538"/>
                        <a:pt x="18002" y="116586"/>
                        <a:pt x="18097" y="115729"/>
                      </a:cubicBezTo>
                      <a:lnTo>
                        <a:pt x="19050" y="115919"/>
                      </a:lnTo>
                      <a:cubicBezTo>
                        <a:pt x="18859" y="116872"/>
                        <a:pt x="18764" y="117729"/>
                        <a:pt x="18574" y="118681"/>
                      </a:cubicBezTo>
                      <a:close/>
                      <a:moveTo>
                        <a:pt x="19526" y="113062"/>
                      </a:moveTo>
                      <a:lnTo>
                        <a:pt x="18574" y="113062"/>
                      </a:lnTo>
                      <a:cubicBezTo>
                        <a:pt x="18669" y="112014"/>
                        <a:pt x="18764" y="111061"/>
                        <a:pt x="18955" y="110109"/>
                      </a:cubicBezTo>
                      <a:lnTo>
                        <a:pt x="19907" y="110109"/>
                      </a:lnTo>
                      <a:cubicBezTo>
                        <a:pt x="19812" y="111157"/>
                        <a:pt x="19717" y="112109"/>
                        <a:pt x="19526" y="113062"/>
                      </a:cubicBezTo>
                      <a:close/>
                      <a:moveTo>
                        <a:pt x="20098" y="107442"/>
                      </a:moveTo>
                      <a:lnTo>
                        <a:pt x="19145" y="107442"/>
                      </a:lnTo>
                      <a:cubicBezTo>
                        <a:pt x="19145" y="106394"/>
                        <a:pt x="19336" y="105442"/>
                        <a:pt x="19336" y="104584"/>
                      </a:cubicBezTo>
                      <a:lnTo>
                        <a:pt x="20288" y="104584"/>
                      </a:lnTo>
                      <a:cubicBezTo>
                        <a:pt x="20288" y="105537"/>
                        <a:pt x="20193" y="106489"/>
                        <a:pt x="20098" y="107442"/>
                      </a:cubicBezTo>
                      <a:close/>
                      <a:moveTo>
                        <a:pt x="20479" y="101727"/>
                      </a:moveTo>
                      <a:lnTo>
                        <a:pt x="19526" y="101727"/>
                      </a:lnTo>
                      <a:cubicBezTo>
                        <a:pt x="19526" y="100774"/>
                        <a:pt x="19526" y="99822"/>
                        <a:pt x="19526" y="98869"/>
                      </a:cubicBezTo>
                      <a:lnTo>
                        <a:pt x="20479" y="98869"/>
                      </a:lnTo>
                      <a:cubicBezTo>
                        <a:pt x="20479" y="99822"/>
                        <a:pt x="20479" y="100774"/>
                        <a:pt x="20479" y="101727"/>
                      </a:cubicBezTo>
                      <a:close/>
                      <a:moveTo>
                        <a:pt x="20479" y="96012"/>
                      </a:moveTo>
                      <a:lnTo>
                        <a:pt x="19526" y="96012"/>
                      </a:lnTo>
                      <a:cubicBezTo>
                        <a:pt x="19526" y="95059"/>
                        <a:pt x="19526" y="94107"/>
                        <a:pt x="19526" y="93250"/>
                      </a:cubicBezTo>
                      <a:lnTo>
                        <a:pt x="20479" y="93250"/>
                      </a:lnTo>
                      <a:cubicBezTo>
                        <a:pt x="20479" y="94107"/>
                        <a:pt x="20479" y="95059"/>
                        <a:pt x="20479" y="96012"/>
                      </a:cubicBezTo>
                      <a:close/>
                      <a:moveTo>
                        <a:pt x="20288" y="90297"/>
                      </a:moveTo>
                      <a:lnTo>
                        <a:pt x="19336" y="90297"/>
                      </a:lnTo>
                      <a:cubicBezTo>
                        <a:pt x="19336" y="89344"/>
                        <a:pt x="19240" y="88392"/>
                        <a:pt x="19145" y="87534"/>
                      </a:cubicBezTo>
                      <a:lnTo>
                        <a:pt x="20098" y="87534"/>
                      </a:lnTo>
                      <a:cubicBezTo>
                        <a:pt x="20098" y="88392"/>
                        <a:pt x="20193" y="89249"/>
                        <a:pt x="20288" y="90297"/>
                      </a:cubicBezTo>
                      <a:close/>
                      <a:moveTo>
                        <a:pt x="19812" y="84582"/>
                      </a:moveTo>
                      <a:lnTo>
                        <a:pt x="18859" y="84772"/>
                      </a:lnTo>
                      <a:cubicBezTo>
                        <a:pt x="18669" y="83915"/>
                        <a:pt x="18574" y="82963"/>
                        <a:pt x="18288" y="82010"/>
                      </a:cubicBezTo>
                      <a:lnTo>
                        <a:pt x="19240" y="81820"/>
                      </a:lnTo>
                      <a:cubicBezTo>
                        <a:pt x="19431" y="82772"/>
                        <a:pt x="19717" y="83820"/>
                        <a:pt x="19812" y="84677"/>
                      </a:cubicBezTo>
                      <a:close/>
                      <a:moveTo>
                        <a:pt x="18479" y="79057"/>
                      </a:moveTo>
                      <a:lnTo>
                        <a:pt x="17526" y="79343"/>
                      </a:lnTo>
                      <a:cubicBezTo>
                        <a:pt x="17240" y="78486"/>
                        <a:pt x="16954" y="77533"/>
                        <a:pt x="16669" y="76676"/>
                      </a:cubicBezTo>
                      <a:lnTo>
                        <a:pt x="17526" y="76390"/>
                      </a:lnTo>
                      <a:cubicBezTo>
                        <a:pt x="17812" y="77343"/>
                        <a:pt x="18097" y="78200"/>
                        <a:pt x="18383" y="79153"/>
                      </a:cubicBezTo>
                      <a:close/>
                      <a:moveTo>
                        <a:pt x="16669" y="73628"/>
                      </a:moveTo>
                      <a:lnTo>
                        <a:pt x="15811" y="74009"/>
                      </a:lnTo>
                      <a:cubicBezTo>
                        <a:pt x="15526" y="73152"/>
                        <a:pt x="15145" y="72295"/>
                        <a:pt x="14859" y="71342"/>
                      </a:cubicBezTo>
                      <a:lnTo>
                        <a:pt x="15716" y="71056"/>
                      </a:lnTo>
                      <a:cubicBezTo>
                        <a:pt x="16097" y="72009"/>
                        <a:pt x="16383" y="72866"/>
                        <a:pt x="16669" y="73723"/>
                      </a:cubicBezTo>
                      <a:close/>
                      <a:moveTo>
                        <a:pt x="14668" y="68294"/>
                      </a:moveTo>
                      <a:lnTo>
                        <a:pt x="13811" y="68675"/>
                      </a:lnTo>
                      <a:cubicBezTo>
                        <a:pt x="13430" y="67818"/>
                        <a:pt x="13144" y="66961"/>
                        <a:pt x="12763" y="66103"/>
                      </a:cubicBezTo>
                      <a:lnTo>
                        <a:pt x="13621" y="65722"/>
                      </a:lnTo>
                      <a:cubicBezTo>
                        <a:pt x="14002" y="66580"/>
                        <a:pt x="14288" y="67532"/>
                        <a:pt x="14668" y="68389"/>
                      </a:cubicBezTo>
                      <a:close/>
                      <a:moveTo>
                        <a:pt x="12478" y="63055"/>
                      </a:moveTo>
                      <a:lnTo>
                        <a:pt x="11621" y="63436"/>
                      </a:lnTo>
                      <a:lnTo>
                        <a:pt x="10573" y="60865"/>
                      </a:lnTo>
                      <a:lnTo>
                        <a:pt x="11430" y="60484"/>
                      </a:lnTo>
                      <a:lnTo>
                        <a:pt x="12478" y="63055"/>
                      </a:lnTo>
                      <a:close/>
                      <a:moveTo>
                        <a:pt x="10287" y="57817"/>
                      </a:moveTo>
                      <a:lnTo>
                        <a:pt x="9430" y="58198"/>
                      </a:lnTo>
                      <a:lnTo>
                        <a:pt x="8287" y="55531"/>
                      </a:lnTo>
                      <a:lnTo>
                        <a:pt x="9144" y="55245"/>
                      </a:lnTo>
                      <a:lnTo>
                        <a:pt x="10287" y="57817"/>
                      </a:lnTo>
                      <a:close/>
                      <a:moveTo>
                        <a:pt x="8096" y="52578"/>
                      </a:moveTo>
                      <a:lnTo>
                        <a:pt x="7239" y="52959"/>
                      </a:lnTo>
                      <a:cubicBezTo>
                        <a:pt x="6858" y="52101"/>
                        <a:pt x="6477" y="51244"/>
                        <a:pt x="6191" y="50292"/>
                      </a:cubicBezTo>
                      <a:lnTo>
                        <a:pt x="7048" y="49911"/>
                      </a:lnTo>
                      <a:cubicBezTo>
                        <a:pt x="7429" y="50768"/>
                        <a:pt x="7715" y="51625"/>
                        <a:pt x="8096" y="52578"/>
                      </a:cubicBezTo>
                      <a:close/>
                      <a:moveTo>
                        <a:pt x="6096" y="47339"/>
                      </a:moveTo>
                      <a:lnTo>
                        <a:pt x="5239" y="47720"/>
                      </a:lnTo>
                      <a:cubicBezTo>
                        <a:pt x="4858" y="46767"/>
                        <a:pt x="4572" y="45910"/>
                        <a:pt x="4286" y="45053"/>
                      </a:cubicBezTo>
                      <a:lnTo>
                        <a:pt x="5143" y="44767"/>
                      </a:lnTo>
                      <a:cubicBezTo>
                        <a:pt x="5429" y="45625"/>
                        <a:pt x="5715" y="46482"/>
                        <a:pt x="6096" y="47434"/>
                      </a:cubicBezTo>
                      <a:close/>
                      <a:moveTo>
                        <a:pt x="4191" y="42005"/>
                      </a:moveTo>
                      <a:lnTo>
                        <a:pt x="3334" y="42291"/>
                      </a:lnTo>
                      <a:cubicBezTo>
                        <a:pt x="3048" y="41434"/>
                        <a:pt x="2857" y="40576"/>
                        <a:pt x="2572" y="39719"/>
                      </a:cubicBezTo>
                      <a:lnTo>
                        <a:pt x="2572" y="39529"/>
                      </a:lnTo>
                      <a:cubicBezTo>
                        <a:pt x="2572" y="39529"/>
                        <a:pt x="3429" y="39243"/>
                        <a:pt x="3429" y="39243"/>
                      </a:cubicBezTo>
                      <a:lnTo>
                        <a:pt x="3429" y="39433"/>
                      </a:lnTo>
                      <a:cubicBezTo>
                        <a:pt x="3715" y="40291"/>
                        <a:pt x="4000" y="41053"/>
                        <a:pt x="4191" y="41910"/>
                      </a:cubicBezTo>
                      <a:close/>
                      <a:moveTo>
                        <a:pt x="2762" y="36576"/>
                      </a:moveTo>
                      <a:lnTo>
                        <a:pt x="1810" y="36766"/>
                      </a:lnTo>
                      <a:cubicBezTo>
                        <a:pt x="1619" y="35814"/>
                        <a:pt x="1429" y="34957"/>
                        <a:pt x="1333" y="34004"/>
                      </a:cubicBezTo>
                      <a:lnTo>
                        <a:pt x="2286" y="33814"/>
                      </a:lnTo>
                      <a:cubicBezTo>
                        <a:pt x="2476" y="34766"/>
                        <a:pt x="2572" y="35719"/>
                        <a:pt x="2762" y="36576"/>
                      </a:cubicBezTo>
                      <a:close/>
                      <a:moveTo>
                        <a:pt x="1810" y="31051"/>
                      </a:moveTo>
                      <a:lnTo>
                        <a:pt x="857" y="31051"/>
                      </a:lnTo>
                      <a:cubicBezTo>
                        <a:pt x="762" y="30289"/>
                        <a:pt x="667" y="29337"/>
                        <a:pt x="571" y="28384"/>
                      </a:cubicBezTo>
                      <a:lnTo>
                        <a:pt x="1524" y="28384"/>
                      </a:lnTo>
                      <a:cubicBezTo>
                        <a:pt x="1524" y="29242"/>
                        <a:pt x="1714" y="30194"/>
                        <a:pt x="1810" y="31051"/>
                      </a:cubicBezTo>
                      <a:close/>
                      <a:moveTo>
                        <a:pt x="1238" y="25432"/>
                      </a:moveTo>
                      <a:lnTo>
                        <a:pt x="286" y="25432"/>
                      </a:lnTo>
                      <a:cubicBezTo>
                        <a:pt x="286" y="24574"/>
                        <a:pt x="190" y="23622"/>
                        <a:pt x="95" y="22669"/>
                      </a:cubicBezTo>
                      <a:lnTo>
                        <a:pt x="1048" y="22669"/>
                      </a:lnTo>
                      <a:cubicBezTo>
                        <a:pt x="1048" y="23526"/>
                        <a:pt x="1143" y="24479"/>
                        <a:pt x="1238" y="25432"/>
                      </a:cubicBezTo>
                      <a:close/>
                      <a:moveTo>
                        <a:pt x="952" y="19812"/>
                      </a:moveTo>
                      <a:lnTo>
                        <a:pt x="0" y="19812"/>
                      </a:lnTo>
                      <a:cubicBezTo>
                        <a:pt x="0" y="18859"/>
                        <a:pt x="0" y="17907"/>
                        <a:pt x="0" y="17050"/>
                      </a:cubicBezTo>
                      <a:lnTo>
                        <a:pt x="952" y="17050"/>
                      </a:lnTo>
                      <a:cubicBezTo>
                        <a:pt x="952" y="18002"/>
                        <a:pt x="952" y="18859"/>
                        <a:pt x="952" y="19812"/>
                      </a:cubicBezTo>
                      <a:close/>
                      <a:moveTo>
                        <a:pt x="952" y="14192"/>
                      </a:moveTo>
                      <a:lnTo>
                        <a:pt x="0" y="14192"/>
                      </a:lnTo>
                      <a:cubicBezTo>
                        <a:pt x="0" y="13240"/>
                        <a:pt x="0" y="12287"/>
                        <a:pt x="0" y="11334"/>
                      </a:cubicBezTo>
                      <a:lnTo>
                        <a:pt x="952" y="11334"/>
                      </a:lnTo>
                      <a:cubicBezTo>
                        <a:pt x="952" y="12287"/>
                        <a:pt x="952" y="13240"/>
                        <a:pt x="952" y="14192"/>
                      </a:cubicBezTo>
                      <a:close/>
                      <a:moveTo>
                        <a:pt x="952" y="8572"/>
                      </a:moveTo>
                      <a:lnTo>
                        <a:pt x="0" y="8572"/>
                      </a:lnTo>
                      <a:cubicBezTo>
                        <a:pt x="0" y="7525"/>
                        <a:pt x="0" y="6572"/>
                        <a:pt x="0" y="5715"/>
                      </a:cubicBezTo>
                      <a:lnTo>
                        <a:pt x="952" y="5715"/>
                      </a:lnTo>
                      <a:cubicBezTo>
                        <a:pt x="952" y="6667"/>
                        <a:pt x="952" y="7620"/>
                        <a:pt x="857" y="8572"/>
                      </a:cubicBezTo>
                      <a:close/>
                      <a:moveTo>
                        <a:pt x="1238" y="2953"/>
                      </a:moveTo>
                      <a:lnTo>
                        <a:pt x="286" y="2953"/>
                      </a:lnTo>
                      <a:cubicBezTo>
                        <a:pt x="381" y="1048"/>
                        <a:pt x="476" y="0"/>
                        <a:pt x="476" y="0"/>
                      </a:cubicBezTo>
                      <a:lnTo>
                        <a:pt x="1429" y="0"/>
                      </a:lnTo>
                      <a:cubicBezTo>
                        <a:pt x="1429" y="0"/>
                        <a:pt x="1429" y="1143"/>
                        <a:pt x="1238" y="295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: Shape 126">
                  <a:extLst>
                    <a:ext uri="{FF2B5EF4-FFF2-40B4-BE49-F238E27FC236}">
                      <a16:creationId xmlns:a16="http://schemas.microsoft.com/office/drawing/2014/main" id="{6CE7C81A-32AA-285E-2F52-5F040C1D55ED}"/>
                    </a:ext>
                  </a:extLst>
                </p:cNvPr>
                <p:cNvSpPr/>
                <p:nvPr/>
              </p:nvSpPr>
              <p:spPr>
                <a:xfrm>
                  <a:off x="7787639" y="5073681"/>
                  <a:ext cx="39624" cy="187642"/>
                </a:xfrm>
                <a:custGeom>
                  <a:avLst/>
                  <a:gdLst>
                    <a:gd name="connsiteX0" fmla="*/ 13525 w 39624"/>
                    <a:gd name="connsiteY0" fmla="*/ 182975 h 187642"/>
                    <a:gd name="connsiteX1" fmla="*/ 12954 w 39624"/>
                    <a:gd name="connsiteY1" fmla="*/ 183737 h 187642"/>
                    <a:gd name="connsiteX2" fmla="*/ 12192 w 39624"/>
                    <a:gd name="connsiteY2" fmla="*/ 183166 h 187642"/>
                    <a:gd name="connsiteX3" fmla="*/ 12763 w 39624"/>
                    <a:gd name="connsiteY3" fmla="*/ 182404 h 187642"/>
                    <a:gd name="connsiteX4" fmla="*/ 13906 w 39624"/>
                    <a:gd name="connsiteY4" fmla="*/ 180975 h 187642"/>
                    <a:gd name="connsiteX5" fmla="*/ 14669 w 39624"/>
                    <a:gd name="connsiteY5" fmla="*/ 181546 h 187642"/>
                    <a:gd name="connsiteX6" fmla="*/ 13525 w 39624"/>
                    <a:gd name="connsiteY6" fmla="*/ 183071 h 187642"/>
                    <a:gd name="connsiteX7" fmla="*/ 11049 w 39624"/>
                    <a:gd name="connsiteY7" fmla="*/ 185928 h 187642"/>
                    <a:gd name="connsiteX8" fmla="*/ 9715 w 39624"/>
                    <a:gd name="connsiteY8" fmla="*/ 187357 h 187642"/>
                    <a:gd name="connsiteX9" fmla="*/ 9334 w 39624"/>
                    <a:gd name="connsiteY9" fmla="*/ 187642 h 187642"/>
                    <a:gd name="connsiteX10" fmla="*/ 8954 w 39624"/>
                    <a:gd name="connsiteY10" fmla="*/ 187261 h 187642"/>
                    <a:gd name="connsiteX11" fmla="*/ 8382 w 39624"/>
                    <a:gd name="connsiteY11" fmla="*/ 186595 h 187642"/>
                    <a:gd name="connsiteX12" fmla="*/ 9049 w 39624"/>
                    <a:gd name="connsiteY12" fmla="*/ 185928 h 187642"/>
                    <a:gd name="connsiteX13" fmla="*/ 9334 w 39624"/>
                    <a:gd name="connsiteY13" fmla="*/ 186214 h 187642"/>
                    <a:gd name="connsiteX14" fmla="*/ 10382 w 39624"/>
                    <a:gd name="connsiteY14" fmla="*/ 185166 h 187642"/>
                    <a:gd name="connsiteX15" fmla="*/ 11049 w 39624"/>
                    <a:gd name="connsiteY15" fmla="*/ 185833 h 187642"/>
                    <a:gd name="connsiteX16" fmla="*/ 16288 w 39624"/>
                    <a:gd name="connsiteY16" fmla="*/ 179165 h 187642"/>
                    <a:gd name="connsiteX17" fmla="*/ 15526 w 39624"/>
                    <a:gd name="connsiteY17" fmla="*/ 178689 h 187642"/>
                    <a:gd name="connsiteX18" fmla="*/ 17050 w 39624"/>
                    <a:gd name="connsiteY18" fmla="*/ 176308 h 187642"/>
                    <a:gd name="connsiteX19" fmla="*/ 17907 w 39624"/>
                    <a:gd name="connsiteY19" fmla="*/ 176784 h 187642"/>
                    <a:gd name="connsiteX20" fmla="*/ 16383 w 39624"/>
                    <a:gd name="connsiteY20" fmla="*/ 179165 h 187642"/>
                    <a:gd name="connsiteX21" fmla="*/ 19240 w 39624"/>
                    <a:gd name="connsiteY21" fmla="*/ 174307 h 187642"/>
                    <a:gd name="connsiteX22" fmla="*/ 18383 w 39624"/>
                    <a:gd name="connsiteY22" fmla="*/ 173831 h 187642"/>
                    <a:gd name="connsiteX23" fmla="*/ 19717 w 39624"/>
                    <a:gd name="connsiteY23" fmla="*/ 171355 h 187642"/>
                    <a:gd name="connsiteX24" fmla="*/ 20574 w 39624"/>
                    <a:gd name="connsiteY24" fmla="*/ 171736 h 187642"/>
                    <a:gd name="connsiteX25" fmla="*/ 19240 w 39624"/>
                    <a:gd name="connsiteY25" fmla="*/ 174212 h 187642"/>
                    <a:gd name="connsiteX26" fmla="*/ 21907 w 39624"/>
                    <a:gd name="connsiteY26" fmla="*/ 169259 h 187642"/>
                    <a:gd name="connsiteX27" fmla="*/ 21050 w 39624"/>
                    <a:gd name="connsiteY27" fmla="*/ 168878 h 187642"/>
                    <a:gd name="connsiteX28" fmla="*/ 22288 w 39624"/>
                    <a:gd name="connsiteY28" fmla="*/ 166306 h 187642"/>
                    <a:gd name="connsiteX29" fmla="*/ 23146 w 39624"/>
                    <a:gd name="connsiteY29" fmla="*/ 166688 h 187642"/>
                    <a:gd name="connsiteX30" fmla="*/ 21907 w 39624"/>
                    <a:gd name="connsiteY30" fmla="*/ 169259 h 187642"/>
                    <a:gd name="connsiteX31" fmla="*/ 24289 w 39624"/>
                    <a:gd name="connsiteY31" fmla="*/ 164116 h 187642"/>
                    <a:gd name="connsiteX32" fmla="*/ 23431 w 39624"/>
                    <a:gd name="connsiteY32" fmla="*/ 163734 h 187642"/>
                    <a:gd name="connsiteX33" fmla="*/ 24479 w 39624"/>
                    <a:gd name="connsiteY33" fmla="*/ 161163 h 187642"/>
                    <a:gd name="connsiteX34" fmla="*/ 25337 w 39624"/>
                    <a:gd name="connsiteY34" fmla="*/ 161544 h 187642"/>
                    <a:gd name="connsiteX35" fmla="*/ 24194 w 39624"/>
                    <a:gd name="connsiteY35" fmla="*/ 164211 h 187642"/>
                    <a:gd name="connsiteX36" fmla="*/ 7239 w 39624"/>
                    <a:gd name="connsiteY36" fmla="*/ 184023 h 187642"/>
                    <a:gd name="connsiteX37" fmla="*/ 6477 w 39624"/>
                    <a:gd name="connsiteY37" fmla="*/ 184594 h 187642"/>
                    <a:gd name="connsiteX38" fmla="*/ 4763 w 39624"/>
                    <a:gd name="connsiteY38" fmla="*/ 182308 h 187642"/>
                    <a:gd name="connsiteX39" fmla="*/ 5524 w 39624"/>
                    <a:gd name="connsiteY39" fmla="*/ 181737 h 187642"/>
                    <a:gd name="connsiteX40" fmla="*/ 7239 w 39624"/>
                    <a:gd name="connsiteY40" fmla="*/ 183928 h 187642"/>
                    <a:gd name="connsiteX41" fmla="*/ 26384 w 39624"/>
                    <a:gd name="connsiteY41" fmla="*/ 158877 h 187642"/>
                    <a:gd name="connsiteX42" fmla="*/ 25527 w 39624"/>
                    <a:gd name="connsiteY42" fmla="*/ 158496 h 187642"/>
                    <a:gd name="connsiteX43" fmla="*/ 26479 w 39624"/>
                    <a:gd name="connsiteY43" fmla="*/ 155829 h 187642"/>
                    <a:gd name="connsiteX44" fmla="*/ 27337 w 39624"/>
                    <a:gd name="connsiteY44" fmla="*/ 156115 h 187642"/>
                    <a:gd name="connsiteX45" fmla="*/ 26289 w 39624"/>
                    <a:gd name="connsiteY45" fmla="*/ 158782 h 187642"/>
                    <a:gd name="connsiteX46" fmla="*/ 28384 w 39624"/>
                    <a:gd name="connsiteY46" fmla="*/ 153543 h 187642"/>
                    <a:gd name="connsiteX47" fmla="*/ 27527 w 39624"/>
                    <a:gd name="connsiteY47" fmla="*/ 153257 h 187642"/>
                    <a:gd name="connsiteX48" fmla="*/ 28384 w 39624"/>
                    <a:gd name="connsiteY48" fmla="*/ 150590 h 187642"/>
                    <a:gd name="connsiteX49" fmla="*/ 29242 w 39624"/>
                    <a:gd name="connsiteY49" fmla="*/ 150876 h 187642"/>
                    <a:gd name="connsiteX50" fmla="*/ 28289 w 39624"/>
                    <a:gd name="connsiteY50" fmla="*/ 153543 h 187642"/>
                    <a:gd name="connsiteX51" fmla="*/ 30194 w 39624"/>
                    <a:gd name="connsiteY51" fmla="*/ 148114 h 187642"/>
                    <a:gd name="connsiteX52" fmla="*/ 29337 w 39624"/>
                    <a:gd name="connsiteY52" fmla="*/ 147828 h 187642"/>
                    <a:gd name="connsiteX53" fmla="*/ 30194 w 39624"/>
                    <a:gd name="connsiteY53" fmla="*/ 145161 h 187642"/>
                    <a:gd name="connsiteX54" fmla="*/ 31051 w 39624"/>
                    <a:gd name="connsiteY54" fmla="*/ 145447 h 187642"/>
                    <a:gd name="connsiteX55" fmla="*/ 30194 w 39624"/>
                    <a:gd name="connsiteY55" fmla="*/ 148209 h 187642"/>
                    <a:gd name="connsiteX56" fmla="*/ 3810 w 39624"/>
                    <a:gd name="connsiteY56" fmla="*/ 179546 h 187642"/>
                    <a:gd name="connsiteX57" fmla="*/ 3048 w 39624"/>
                    <a:gd name="connsiteY57" fmla="*/ 180118 h 187642"/>
                    <a:gd name="connsiteX58" fmla="*/ 1333 w 39624"/>
                    <a:gd name="connsiteY58" fmla="*/ 177832 h 187642"/>
                    <a:gd name="connsiteX59" fmla="*/ 2096 w 39624"/>
                    <a:gd name="connsiteY59" fmla="*/ 177260 h 187642"/>
                    <a:gd name="connsiteX60" fmla="*/ 3810 w 39624"/>
                    <a:gd name="connsiteY60" fmla="*/ 179546 h 187642"/>
                    <a:gd name="connsiteX61" fmla="*/ 31813 w 39624"/>
                    <a:gd name="connsiteY61" fmla="*/ 142684 h 187642"/>
                    <a:gd name="connsiteX62" fmla="*/ 30956 w 39624"/>
                    <a:gd name="connsiteY62" fmla="*/ 142399 h 187642"/>
                    <a:gd name="connsiteX63" fmla="*/ 31337 w 39624"/>
                    <a:gd name="connsiteY63" fmla="*/ 140970 h 187642"/>
                    <a:gd name="connsiteX64" fmla="*/ 30861 w 39624"/>
                    <a:gd name="connsiteY64" fmla="*/ 140017 h 187642"/>
                    <a:gd name="connsiteX65" fmla="*/ 31718 w 39624"/>
                    <a:gd name="connsiteY65" fmla="*/ 139541 h 187642"/>
                    <a:gd name="connsiteX66" fmla="*/ 32385 w 39624"/>
                    <a:gd name="connsiteY66" fmla="*/ 140779 h 187642"/>
                    <a:gd name="connsiteX67" fmla="*/ 32385 w 39624"/>
                    <a:gd name="connsiteY67" fmla="*/ 140970 h 187642"/>
                    <a:gd name="connsiteX68" fmla="*/ 31909 w 39624"/>
                    <a:gd name="connsiteY68" fmla="*/ 142589 h 187642"/>
                    <a:gd name="connsiteX69" fmla="*/ 2000 w 39624"/>
                    <a:gd name="connsiteY69" fmla="*/ 174022 h 187642"/>
                    <a:gd name="connsiteX70" fmla="*/ 667 w 39624"/>
                    <a:gd name="connsiteY70" fmla="*/ 175641 h 187642"/>
                    <a:gd name="connsiteX71" fmla="*/ 0 w 39624"/>
                    <a:gd name="connsiteY71" fmla="*/ 174974 h 187642"/>
                    <a:gd name="connsiteX72" fmla="*/ 1810 w 39624"/>
                    <a:gd name="connsiteY72" fmla="*/ 172879 h 187642"/>
                    <a:gd name="connsiteX73" fmla="*/ 2572 w 39624"/>
                    <a:gd name="connsiteY73" fmla="*/ 173450 h 187642"/>
                    <a:gd name="connsiteX74" fmla="*/ 2096 w 39624"/>
                    <a:gd name="connsiteY74" fmla="*/ 174117 h 187642"/>
                    <a:gd name="connsiteX75" fmla="*/ 4096 w 39624"/>
                    <a:gd name="connsiteY75" fmla="*/ 171069 h 187642"/>
                    <a:gd name="connsiteX76" fmla="*/ 3334 w 39624"/>
                    <a:gd name="connsiteY76" fmla="*/ 170593 h 187642"/>
                    <a:gd name="connsiteX77" fmla="*/ 4763 w 39624"/>
                    <a:gd name="connsiteY77" fmla="*/ 168211 h 187642"/>
                    <a:gd name="connsiteX78" fmla="*/ 5620 w 39624"/>
                    <a:gd name="connsiteY78" fmla="*/ 168688 h 187642"/>
                    <a:gd name="connsiteX79" fmla="*/ 4191 w 39624"/>
                    <a:gd name="connsiteY79" fmla="*/ 171164 h 187642"/>
                    <a:gd name="connsiteX80" fmla="*/ 30289 w 39624"/>
                    <a:gd name="connsiteY80" fmla="*/ 137255 h 187642"/>
                    <a:gd name="connsiteX81" fmla="*/ 29432 w 39624"/>
                    <a:gd name="connsiteY81" fmla="*/ 137731 h 187642"/>
                    <a:gd name="connsiteX82" fmla="*/ 28099 w 39624"/>
                    <a:gd name="connsiteY82" fmla="*/ 135255 h 187642"/>
                    <a:gd name="connsiteX83" fmla="*/ 28956 w 39624"/>
                    <a:gd name="connsiteY83" fmla="*/ 134779 h 187642"/>
                    <a:gd name="connsiteX84" fmla="*/ 30289 w 39624"/>
                    <a:gd name="connsiteY84" fmla="*/ 137255 h 187642"/>
                    <a:gd name="connsiteX85" fmla="*/ 6858 w 39624"/>
                    <a:gd name="connsiteY85" fmla="*/ 166116 h 187642"/>
                    <a:gd name="connsiteX86" fmla="*/ 6001 w 39624"/>
                    <a:gd name="connsiteY86" fmla="*/ 165735 h 187642"/>
                    <a:gd name="connsiteX87" fmla="*/ 7144 w 39624"/>
                    <a:gd name="connsiteY87" fmla="*/ 163163 h 187642"/>
                    <a:gd name="connsiteX88" fmla="*/ 8001 w 39624"/>
                    <a:gd name="connsiteY88" fmla="*/ 163544 h 187642"/>
                    <a:gd name="connsiteX89" fmla="*/ 6858 w 39624"/>
                    <a:gd name="connsiteY89" fmla="*/ 166116 h 187642"/>
                    <a:gd name="connsiteX90" fmla="*/ 9144 w 39624"/>
                    <a:gd name="connsiteY90" fmla="*/ 160877 h 187642"/>
                    <a:gd name="connsiteX91" fmla="*/ 8287 w 39624"/>
                    <a:gd name="connsiteY91" fmla="*/ 160496 h 187642"/>
                    <a:gd name="connsiteX92" fmla="*/ 9239 w 39624"/>
                    <a:gd name="connsiteY92" fmla="*/ 157829 h 187642"/>
                    <a:gd name="connsiteX93" fmla="*/ 10096 w 39624"/>
                    <a:gd name="connsiteY93" fmla="*/ 158115 h 187642"/>
                    <a:gd name="connsiteX94" fmla="*/ 9144 w 39624"/>
                    <a:gd name="connsiteY94" fmla="*/ 160782 h 187642"/>
                    <a:gd name="connsiteX95" fmla="*/ 29242 w 39624"/>
                    <a:gd name="connsiteY95" fmla="*/ 132302 h 187642"/>
                    <a:gd name="connsiteX96" fmla="*/ 28289 w 39624"/>
                    <a:gd name="connsiteY96" fmla="*/ 132302 h 187642"/>
                    <a:gd name="connsiteX97" fmla="*/ 28575 w 39624"/>
                    <a:gd name="connsiteY97" fmla="*/ 129349 h 187642"/>
                    <a:gd name="connsiteX98" fmla="*/ 29528 w 39624"/>
                    <a:gd name="connsiteY98" fmla="*/ 129349 h 187642"/>
                    <a:gd name="connsiteX99" fmla="*/ 29242 w 39624"/>
                    <a:gd name="connsiteY99" fmla="*/ 132302 h 187642"/>
                    <a:gd name="connsiteX100" fmla="*/ 11049 w 39624"/>
                    <a:gd name="connsiteY100" fmla="*/ 155543 h 187642"/>
                    <a:gd name="connsiteX101" fmla="*/ 10192 w 39624"/>
                    <a:gd name="connsiteY101" fmla="*/ 155257 h 187642"/>
                    <a:gd name="connsiteX102" fmla="*/ 11049 w 39624"/>
                    <a:gd name="connsiteY102" fmla="*/ 152590 h 187642"/>
                    <a:gd name="connsiteX103" fmla="*/ 12001 w 39624"/>
                    <a:gd name="connsiteY103" fmla="*/ 152876 h 187642"/>
                    <a:gd name="connsiteX104" fmla="*/ 11144 w 39624"/>
                    <a:gd name="connsiteY104" fmla="*/ 155543 h 187642"/>
                    <a:gd name="connsiteX105" fmla="*/ 12668 w 39624"/>
                    <a:gd name="connsiteY105" fmla="*/ 150114 h 187642"/>
                    <a:gd name="connsiteX106" fmla="*/ 11716 w 39624"/>
                    <a:gd name="connsiteY106" fmla="*/ 149923 h 187642"/>
                    <a:gd name="connsiteX107" fmla="*/ 12382 w 39624"/>
                    <a:gd name="connsiteY107" fmla="*/ 147161 h 187642"/>
                    <a:gd name="connsiteX108" fmla="*/ 13335 w 39624"/>
                    <a:gd name="connsiteY108" fmla="*/ 147352 h 187642"/>
                    <a:gd name="connsiteX109" fmla="*/ 12668 w 39624"/>
                    <a:gd name="connsiteY109" fmla="*/ 150114 h 187642"/>
                    <a:gd name="connsiteX110" fmla="*/ 29813 w 39624"/>
                    <a:gd name="connsiteY110" fmla="*/ 126682 h 187642"/>
                    <a:gd name="connsiteX111" fmla="*/ 28861 w 39624"/>
                    <a:gd name="connsiteY111" fmla="*/ 126682 h 187642"/>
                    <a:gd name="connsiteX112" fmla="*/ 29146 w 39624"/>
                    <a:gd name="connsiteY112" fmla="*/ 123730 h 187642"/>
                    <a:gd name="connsiteX113" fmla="*/ 30099 w 39624"/>
                    <a:gd name="connsiteY113" fmla="*/ 123730 h 187642"/>
                    <a:gd name="connsiteX114" fmla="*/ 29813 w 39624"/>
                    <a:gd name="connsiteY114" fmla="*/ 126682 h 187642"/>
                    <a:gd name="connsiteX115" fmla="*/ 13906 w 39624"/>
                    <a:gd name="connsiteY115" fmla="*/ 144589 h 187642"/>
                    <a:gd name="connsiteX116" fmla="*/ 12954 w 39624"/>
                    <a:gd name="connsiteY116" fmla="*/ 144399 h 187642"/>
                    <a:gd name="connsiteX117" fmla="*/ 13525 w 39624"/>
                    <a:gd name="connsiteY117" fmla="*/ 141637 h 187642"/>
                    <a:gd name="connsiteX118" fmla="*/ 14478 w 39624"/>
                    <a:gd name="connsiteY118" fmla="*/ 141827 h 187642"/>
                    <a:gd name="connsiteX119" fmla="*/ 13906 w 39624"/>
                    <a:gd name="connsiteY119" fmla="*/ 144589 h 187642"/>
                    <a:gd name="connsiteX120" fmla="*/ 30385 w 39624"/>
                    <a:gd name="connsiteY120" fmla="*/ 121063 h 187642"/>
                    <a:gd name="connsiteX121" fmla="*/ 29432 w 39624"/>
                    <a:gd name="connsiteY121" fmla="*/ 121063 h 187642"/>
                    <a:gd name="connsiteX122" fmla="*/ 29718 w 39624"/>
                    <a:gd name="connsiteY122" fmla="*/ 118205 h 187642"/>
                    <a:gd name="connsiteX123" fmla="*/ 30671 w 39624"/>
                    <a:gd name="connsiteY123" fmla="*/ 118205 h 187642"/>
                    <a:gd name="connsiteX124" fmla="*/ 30385 w 39624"/>
                    <a:gd name="connsiteY124" fmla="*/ 121063 h 187642"/>
                    <a:gd name="connsiteX125" fmla="*/ 14954 w 39624"/>
                    <a:gd name="connsiteY125" fmla="*/ 139065 h 187642"/>
                    <a:gd name="connsiteX126" fmla="*/ 14002 w 39624"/>
                    <a:gd name="connsiteY126" fmla="*/ 138874 h 187642"/>
                    <a:gd name="connsiteX127" fmla="*/ 14383 w 39624"/>
                    <a:gd name="connsiteY127" fmla="*/ 136493 h 187642"/>
                    <a:gd name="connsiteX128" fmla="*/ 14383 w 39624"/>
                    <a:gd name="connsiteY128" fmla="*/ 136112 h 187642"/>
                    <a:gd name="connsiteX129" fmla="*/ 15335 w 39624"/>
                    <a:gd name="connsiteY129" fmla="*/ 136207 h 187642"/>
                    <a:gd name="connsiteX130" fmla="*/ 15335 w 39624"/>
                    <a:gd name="connsiteY130" fmla="*/ 136588 h 187642"/>
                    <a:gd name="connsiteX131" fmla="*/ 14859 w 39624"/>
                    <a:gd name="connsiteY131" fmla="*/ 139065 h 187642"/>
                    <a:gd name="connsiteX132" fmla="*/ 30956 w 39624"/>
                    <a:gd name="connsiteY132" fmla="*/ 115443 h 187642"/>
                    <a:gd name="connsiteX133" fmla="*/ 30004 w 39624"/>
                    <a:gd name="connsiteY133" fmla="*/ 115443 h 187642"/>
                    <a:gd name="connsiteX134" fmla="*/ 30289 w 39624"/>
                    <a:gd name="connsiteY134" fmla="*/ 112585 h 187642"/>
                    <a:gd name="connsiteX135" fmla="*/ 31242 w 39624"/>
                    <a:gd name="connsiteY135" fmla="*/ 112585 h 187642"/>
                    <a:gd name="connsiteX136" fmla="*/ 30956 w 39624"/>
                    <a:gd name="connsiteY136" fmla="*/ 115443 h 187642"/>
                    <a:gd name="connsiteX137" fmla="*/ 15812 w 39624"/>
                    <a:gd name="connsiteY137" fmla="*/ 133445 h 187642"/>
                    <a:gd name="connsiteX138" fmla="*/ 14859 w 39624"/>
                    <a:gd name="connsiteY138" fmla="*/ 133255 h 187642"/>
                    <a:gd name="connsiteX139" fmla="*/ 15240 w 39624"/>
                    <a:gd name="connsiteY139" fmla="*/ 130492 h 187642"/>
                    <a:gd name="connsiteX140" fmla="*/ 16192 w 39624"/>
                    <a:gd name="connsiteY140" fmla="*/ 130683 h 187642"/>
                    <a:gd name="connsiteX141" fmla="*/ 15812 w 39624"/>
                    <a:gd name="connsiteY141" fmla="*/ 133445 h 187642"/>
                    <a:gd name="connsiteX142" fmla="*/ 31623 w 39624"/>
                    <a:gd name="connsiteY142" fmla="*/ 109823 h 187642"/>
                    <a:gd name="connsiteX143" fmla="*/ 30671 w 39624"/>
                    <a:gd name="connsiteY143" fmla="*/ 109823 h 187642"/>
                    <a:gd name="connsiteX144" fmla="*/ 30956 w 39624"/>
                    <a:gd name="connsiteY144" fmla="*/ 106871 h 187642"/>
                    <a:gd name="connsiteX145" fmla="*/ 31909 w 39624"/>
                    <a:gd name="connsiteY145" fmla="*/ 106871 h 187642"/>
                    <a:gd name="connsiteX146" fmla="*/ 31623 w 39624"/>
                    <a:gd name="connsiteY146" fmla="*/ 109823 h 187642"/>
                    <a:gd name="connsiteX147" fmla="*/ 16669 w 39624"/>
                    <a:gd name="connsiteY147" fmla="*/ 127825 h 187642"/>
                    <a:gd name="connsiteX148" fmla="*/ 15716 w 39624"/>
                    <a:gd name="connsiteY148" fmla="*/ 127825 h 187642"/>
                    <a:gd name="connsiteX149" fmla="*/ 16097 w 39624"/>
                    <a:gd name="connsiteY149" fmla="*/ 124873 h 187642"/>
                    <a:gd name="connsiteX150" fmla="*/ 17050 w 39624"/>
                    <a:gd name="connsiteY150" fmla="*/ 125063 h 187642"/>
                    <a:gd name="connsiteX151" fmla="*/ 16669 w 39624"/>
                    <a:gd name="connsiteY151" fmla="*/ 127825 h 187642"/>
                    <a:gd name="connsiteX152" fmla="*/ 32195 w 39624"/>
                    <a:gd name="connsiteY152" fmla="*/ 104203 h 187642"/>
                    <a:gd name="connsiteX153" fmla="*/ 31242 w 39624"/>
                    <a:gd name="connsiteY153" fmla="*/ 104203 h 187642"/>
                    <a:gd name="connsiteX154" fmla="*/ 31528 w 39624"/>
                    <a:gd name="connsiteY154" fmla="*/ 101251 h 187642"/>
                    <a:gd name="connsiteX155" fmla="*/ 32480 w 39624"/>
                    <a:gd name="connsiteY155" fmla="*/ 101251 h 187642"/>
                    <a:gd name="connsiteX156" fmla="*/ 32195 w 39624"/>
                    <a:gd name="connsiteY156" fmla="*/ 104203 h 187642"/>
                    <a:gd name="connsiteX157" fmla="*/ 17336 w 39624"/>
                    <a:gd name="connsiteY157" fmla="*/ 122206 h 187642"/>
                    <a:gd name="connsiteX158" fmla="*/ 16383 w 39624"/>
                    <a:gd name="connsiteY158" fmla="*/ 122206 h 187642"/>
                    <a:gd name="connsiteX159" fmla="*/ 16764 w 39624"/>
                    <a:gd name="connsiteY159" fmla="*/ 119253 h 187642"/>
                    <a:gd name="connsiteX160" fmla="*/ 17716 w 39624"/>
                    <a:gd name="connsiteY160" fmla="*/ 119253 h 187642"/>
                    <a:gd name="connsiteX161" fmla="*/ 17336 w 39624"/>
                    <a:gd name="connsiteY161" fmla="*/ 122206 h 187642"/>
                    <a:gd name="connsiteX162" fmla="*/ 32766 w 39624"/>
                    <a:gd name="connsiteY162" fmla="*/ 98584 h 187642"/>
                    <a:gd name="connsiteX163" fmla="*/ 31813 w 39624"/>
                    <a:gd name="connsiteY163" fmla="*/ 98584 h 187642"/>
                    <a:gd name="connsiteX164" fmla="*/ 32099 w 39624"/>
                    <a:gd name="connsiteY164" fmla="*/ 95631 h 187642"/>
                    <a:gd name="connsiteX165" fmla="*/ 33052 w 39624"/>
                    <a:gd name="connsiteY165" fmla="*/ 95631 h 187642"/>
                    <a:gd name="connsiteX166" fmla="*/ 32766 w 39624"/>
                    <a:gd name="connsiteY166" fmla="*/ 98584 h 187642"/>
                    <a:gd name="connsiteX167" fmla="*/ 18097 w 39624"/>
                    <a:gd name="connsiteY167" fmla="*/ 116586 h 187642"/>
                    <a:gd name="connsiteX168" fmla="*/ 17145 w 39624"/>
                    <a:gd name="connsiteY168" fmla="*/ 116586 h 187642"/>
                    <a:gd name="connsiteX169" fmla="*/ 17526 w 39624"/>
                    <a:gd name="connsiteY169" fmla="*/ 113633 h 187642"/>
                    <a:gd name="connsiteX170" fmla="*/ 18479 w 39624"/>
                    <a:gd name="connsiteY170" fmla="*/ 113633 h 187642"/>
                    <a:gd name="connsiteX171" fmla="*/ 18193 w 39624"/>
                    <a:gd name="connsiteY171" fmla="*/ 116586 h 187642"/>
                    <a:gd name="connsiteX172" fmla="*/ 33338 w 39624"/>
                    <a:gd name="connsiteY172" fmla="*/ 92964 h 187642"/>
                    <a:gd name="connsiteX173" fmla="*/ 32385 w 39624"/>
                    <a:gd name="connsiteY173" fmla="*/ 92964 h 187642"/>
                    <a:gd name="connsiteX174" fmla="*/ 32671 w 39624"/>
                    <a:gd name="connsiteY174" fmla="*/ 90106 h 187642"/>
                    <a:gd name="connsiteX175" fmla="*/ 33623 w 39624"/>
                    <a:gd name="connsiteY175" fmla="*/ 90106 h 187642"/>
                    <a:gd name="connsiteX176" fmla="*/ 33338 w 39624"/>
                    <a:gd name="connsiteY176" fmla="*/ 92964 h 187642"/>
                    <a:gd name="connsiteX177" fmla="*/ 18764 w 39624"/>
                    <a:gd name="connsiteY177" fmla="*/ 110966 h 187642"/>
                    <a:gd name="connsiteX178" fmla="*/ 17812 w 39624"/>
                    <a:gd name="connsiteY178" fmla="*/ 110966 h 187642"/>
                    <a:gd name="connsiteX179" fmla="*/ 18193 w 39624"/>
                    <a:gd name="connsiteY179" fmla="*/ 108013 h 187642"/>
                    <a:gd name="connsiteX180" fmla="*/ 19145 w 39624"/>
                    <a:gd name="connsiteY180" fmla="*/ 108013 h 187642"/>
                    <a:gd name="connsiteX181" fmla="*/ 18764 w 39624"/>
                    <a:gd name="connsiteY181" fmla="*/ 110966 h 187642"/>
                    <a:gd name="connsiteX182" fmla="*/ 34004 w 39624"/>
                    <a:gd name="connsiteY182" fmla="*/ 87344 h 187642"/>
                    <a:gd name="connsiteX183" fmla="*/ 33052 w 39624"/>
                    <a:gd name="connsiteY183" fmla="*/ 87344 h 187642"/>
                    <a:gd name="connsiteX184" fmla="*/ 33338 w 39624"/>
                    <a:gd name="connsiteY184" fmla="*/ 84487 h 187642"/>
                    <a:gd name="connsiteX185" fmla="*/ 34290 w 39624"/>
                    <a:gd name="connsiteY185" fmla="*/ 84487 h 187642"/>
                    <a:gd name="connsiteX186" fmla="*/ 34004 w 39624"/>
                    <a:gd name="connsiteY186" fmla="*/ 87344 h 187642"/>
                    <a:gd name="connsiteX187" fmla="*/ 19526 w 39624"/>
                    <a:gd name="connsiteY187" fmla="*/ 105346 h 187642"/>
                    <a:gd name="connsiteX188" fmla="*/ 18574 w 39624"/>
                    <a:gd name="connsiteY188" fmla="*/ 105346 h 187642"/>
                    <a:gd name="connsiteX189" fmla="*/ 18859 w 39624"/>
                    <a:gd name="connsiteY189" fmla="*/ 102394 h 187642"/>
                    <a:gd name="connsiteX190" fmla="*/ 19812 w 39624"/>
                    <a:gd name="connsiteY190" fmla="*/ 102394 h 187642"/>
                    <a:gd name="connsiteX191" fmla="*/ 19526 w 39624"/>
                    <a:gd name="connsiteY191" fmla="*/ 105346 h 187642"/>
                    <a:gd name="connsiteX192" fmla="*/ 34671 w 39624"/>
                    <a:gd name="connsiteY192" fmla="*/ 81724 h 187642"/>
                    <a:gd name="connsiteX193" fmla="*/ 33719 w 39624"/>
                    <a:gd name="connsiteY193" fmla="*/ 81724 h 187642"/>
                    <a:gd name="connsiteX194" fmla="*/ 34004 w 39624"/>
                    <a:gd name="connsiteY194" fmla="*/ 78772 h 187642"/>
                    <a:gd name="connsiteX195" fmla="*/ 34957 w 39624"/>
                    <a:gd name="connsiteY195" fmla="*/ 78772 h 187642"/>
                    <a:gd name="connsiteX196" fmla="*/ 34671 w 39624"/>
                    <a:gd name="connsiteY196" fmla="*/ 81724 h 187642"/>
                    <a:gd name="connsiteX197" fmla="*/ 20193 w 39624"/>
                    <a:gd name="connsiteY197" fmla="*/ 99727 h 187642"/>
                    <a:gd name="connsiteX198" fmla="*/ 19240 w 39624"/>
                    <a:gd name="connsiteY198" fmla="*/ 99727 h 187642"/>
                    <a:gd name="connsiteX199" fmla="*/ 19526 w 39624"/>
                    <a:gd name="connsiteY199" fmla="*/ 96774 h 187642"/>
                    <a:gd name="connsiteX200" fmla="*/ 20479 w 39624"/>
                    <a:gd name="connsiteY200" fmla="*/ 96774 h 187642"/>
                    <a:gd name="connsiteX201" fmla="*/ 20193 w 39624"/>
                    <a:gd name="connsiteY201" fmla="*/ 99727 h 187642"/>
                    <a:gd name="connsiteX202" fmla="*/ 35909 w 39624"/>
                    <a:gd name="connsiteY202" fmla="*/ 76486 h 187642"/>
                    <a:gd name="connsiteX203" fmla="*/ 35052 w 39624"/>
                    <a:gd name="connsiteY203" fmla="*/ 76105 h 187642"/>
                    <a:gd name="connsiteX204" fmla="*/ 36290 w 39624"/>
                    <a:gd name="connsiteY204" fmla="*/ 73533 h 187642"/>
                    <a:gd name="connsiteX205" fmla="*/ 37147 w 39624"/>
                    <a:gd name="connsiteY205" fmla="*/ 73914 h 187642"/>
                    <a:gd name="connsiteX206" fmla="*/ 35909 w 39624"/>
                    <a:gd name="connsiteY206" fmla="*/ 76486 h 187642"/>
                    <a:gd name="connsiteX207" fmla="*/ 20764 w 39624"/>
                    <a:gd name="connsiteY207" fmla="*/ 94107 h 187642"/>
                    <a:gd name="connsiteX208" fmla="*/ 19812 w 39624"/>
                    <a:gd name="connsiteY208" fmla="*/ 94107 h 187642"/>
                    <a:gd name="connsiteX209" fmla="*/ 20098 w 39624"/>
                    <a:gd name="connsiteY209" fmla="*/ 91154 h 187642"/>
                    <a:gd name="connsiteX210" fmla="*/ 21050 w 39624"/>
                    <a:gd name="connsiteY210" fmla="*/ 91154 h 187642"/>
                    <a:gd name="connsiteX211" fmla="*/ 20764 w 39624"/>
                    <a:gd name="connsiteY211" fmla="*/ 94107 h 187642"/>
                    <a:gd name="connsiteX212" fmla="*/ 38386 w 39624"/>
                    <a:gd name="connsiteY212" fmla="*/ 71342 h 187642"/>
                    <a:gd name="connsiteX213" fmla="*/ 37529 w 39624"/>
                    <a:gd name="connsiteY213" fmla="*/ 70961 h 187642"/>
                    <a:gd name="connsiteX214" fmla="*/ 38481 w 39624"/>
                    <a:gd name="connsiteY214" fmla="*/ 69056 h 187642"/>
                    <a:gd name="connsiteX215" fmla="*/ 38481 w 39624"/>
                    <a:gd name="connsiteY215" fmla="*/ 68580 h 187642"/>
                    <a:gd name="connsiteX216" fmla="*/ 39433 w 39624"/>
                    <a:gd name="connsiteY216" fmla="*/ 68580 h 187642"/>
                    <a:gd name="connsiteX217" fmla="*/ 39433 w 39624"/>
                    <a:gd name="connsiteY217" fmla="*/ 69247 h 187642"/>
                    <a:gd name="connsiteX218" fmla="*/ 38386 w 39624"/>
                    <a:gd name="connsiteY218" fmla="*/ 71342 h 187642"/>
                    <a:gd name="connsiteX219" fmla="*/ 39433 w 39624"/>
                    <a:gd name="connsiteY219" fmla="*/ 65722 h 187642"/>
                    <a:gd name="connsiteX220" fmla="*/ 38481 w 39624"/>
                    <a:gd name="connsiteY220" fmla="*/ 65722 h 187642"/>
                    <a:gd name="connsiteX221" fmla="*/ 38481 w 39624"/>
                    <a:gd name="connsiteY221" fmla="*/ 62865 h 187642"/>
                    <a:gd name="connsiteX222" fmla="*/ 39433 w 39624"/>
                    <a:gd name="connsiteY222" fmla="*/ 62865 h 187642"/>
                    <a:gd name="connsiteX223" fmla="*/ 39433 w 39624"/>
                    <a:gd name="connsiteY223" fmla="*/ 65722 h 187642"/>
                    <a:gd name="connsiteX224" fmla="*/ 21336 w 39624"/>
                    <a:gd name="connsiteY224" fmla="*/ 88392 h 187642"/>
                    <a:gd name="connsiteX225" fmla="*/ 20383 w 39624"/>
                    <a:gd name="connsiteY225" fmla="*/ 88392 h 187642"/>
                    <a:gd name="connsiteX226" fmla="*/ 20669 w 39624"/>
                    <a:gd name="connsiteY226" fmla="*/ 85439 h 187642"/>
                    <a:gd name="connsiteX227" fmla="*/ 21622 w 39624"/>
                    <a:gd name="connsiteY227" fmla="*/ 85439 h 187642"/>
                    <a:gd name="connsiteX228" fmla="*/ 21336 w 39624"/>
                    <a:gd name="connsiteY228" fmla="*/ 88392 h 187642"/>
                    <a:gd name="connsiteX229" fmla="*/ 21907 w 39624"/>
                    <a:gd name="connsiteY229" fmla="*/ 82772 h 187642"/>
                    <a:gd name="connsiteX230" fmla="*/ 20955 w 39624"/>
                    <a:gd name="connsiteY230" fmla="*/ 82772 h 187642"/>
                    <a:gd name="connsiteX231" fmla="*/ 21241 w 39624"/>
                    <a:gd name="connsiteY231" fmla="*/ 79915 h 187642"/>
                    <a:gd name="connsiteX232" fmla="*/ 22193 w 39624"/>
                    <a:gd name="connsiteY232" fmla="*/ 79915 h 187642"/>
                    <a:gd name="connsiteX233" fmla="*/ 21907 w 39624"/>
                    <a:gd name="connsiteY233" fmla="*/ 82772 h 187642"/>
                    <a:gd name="connsiteX234" fmla="*/ 39433 w 39624"/>
                    <a:gd name="connsiteY234" fmla="*/ 60007 h 187642"/>
                    <a:gd name="connsiteX235" fmla="*/ 38481 w 39624"/>
                    <a:gd name="connsiteY235" fmla="*/ 60007 h 187642"/>
                    <a:gd name="connsiteX236" fmla="*/ 38481 w 39624"/>
                    <a:gd name="connsiteY236" fmla="*/ 57245 h 187642"/>
                    <a:gd name="connsiteX237" fmla="*/ 39433 w 39624"/>
                    <a:gd name="connsiteY237" fmla="*/ 57245 h 187642"/>
                    <a:gd name="connsiteX238" fmla="*/ 39433 w 39624"/>
                    <a:gd name="connsiteY238" fmla="*/ 60007 h 187642"/>
                    <a:gd name="connsiteX239" fmla="*/ 22384 w 39624"/>
                    <a:gd name="connsiteY239" fmla="*/ 77152 h 187642"/>
                    <a:gd name="connsiteX240" fmla="*/ 21431 w 39624"/>
                    <a:gd name="connsiteY240" fmla="*/ 77152 h 187642"/>
                    <a:gd name="connsiteX241" fmla="*/ 21622 w 39624"/>
                    <a:gd name="connsiteY241" fmla="*/ 74200 h 187642"/>
                    <a:gd name="connsiteX242" fmla="*/ 22574 w 39624"/>
                    <a:gd name="connsiteY242" fmla="*/ 74200 h 187642"/>
                    <a:gd name="connsiteX243" fmla="*/ 22384 w 39624"/>
                    <a:gd name="connsiteY243" fmla="*/ 77152 h 187642"/>
                    <a:gd name="connsiteX244" fmla="*/ 39433 w 39624"/>
                    <a:gd name="connsiteY244" fmla="*/ 54388 h 187642"/>
                    <a:gd name="connsiteX245" fmla="*/ 38481 w 39624"/>
                    <a:gd name="connsiteY245" fmla="*/ 54388 h 187642"/>
                    <a:gd name="connsiteX246" fmla="*/ 38481 w 39624"/>
                    <a:gd name="connsiteY246" fmla="*/ 51530 h 187642"/>
                    <a:gd name="connsiteX247" fmla="*/ 39433 w 39624"/>
                    <a:gd name="connsiteY247" fmla="*/ 51530 h 187642"/>
                    <a:gd name="connsiteX248" fmla="*/ 39433 w 39624"/>
                    <a:gd name="connsiteY248" fmla="*/ 54388 h 187642"/>
                    <a:gd name="connsiteX249" fmla="*/ 22860 w 39624"/>
                    <a:gd name="connsiteY249" fmla="*/ 71438 h 187642"/>
                    <a:gd name="connsiteX250" fmla="*/ 21907 w 39624"/>
                    <a:gd name="connsiteY250" fmla="*/ 71438 h 187642"/>
                    <a:gd name="connsiteX251" fmla="*/ 22098 w 39624"/>
                    <a:gd name="connsiteY251" fmla="*/ 68580 h 187642"/>
                    <a:gd name="connsiteX252" fmla="*/ 23050 w 39624"/>
                    <a:gd name="connsiteY252" fmla="*/ 68580 h 187642"/>
                    <a:gd name="connsiteX253" fmla="*/ 22860 w 39624"/>
                    <a:gd name="connsiteY253" fmla="*/ 71438 h 187642"/>
                    <a:gd name="connsiteX254" fmla="*/ 39433 w 39624"/>
                    <a:gd name="connsiteY254" fmla="*/ 48673 h 187642"/>
                    <a:gd name="connsiteX255" fmla="*/ 38481 w 39624"/>
                    <a:gd name="connsiteY255" fmla="*/ 48673 h 187642"/>
                    <a:gd name="connsiteX256" fmla="*/ 38481 w 39624"/>
                    <a:gd name="connsiteY256" fmla="*/ 45815 h 187642"/>
                    <a:gd name="connsiteX257" fmla="*/ 39433 w 39624"/>
                    <a:gd name="connsiteY257" fmla="*/ 45815 h 187642"/>
                    <a:gd name="connsiteX258" fmla="*/ 39433 w 39624"/>
                    <a:gd name="connsiteY258" fmla="*/ 48673 h 187642"/>
                    <a:gd name="connsiteX259" fmla="*/ 23336 w 39624"/>
                    <a:gd name="connsiteY259" fmla="*/ 65722 h 187642"/>
                    <a:gd name="connsiteX260" fmla="*/ 22384 w 39624"/>
                    <a:gd name="connsiteY260" fmla="*/ 65722 h 187642"/>
                    <a:gd name="connsiteX261" fmla="*/ 22574 w 39624"/>
                    <a:gd name="connsiteY261" fmla="*/ 62865 h 187642"/>
                    <a:gd name="connsiteX262" fmla="*/ 23527 w 39624"/>
                    <a:gd name="connsiteY262" fmla="*/ 62865 h 187642"/>
                    <a:gd name="connsiteX263" fmla="*/ 23336 w 39624"/>
                    <a:gd name="connsiteY263" fmla="*/ 65722 h 187642"/>
                    <a:gd name="connsiteX264" fmla="*/ 39529 w 39624"/>
                    <a:gd name="connsiteY264" fmla="*/ 42958 h 187642"/>
                    <a:gd name="connsiteX265" fmla="*/ 38576 w 39624"/>
                    <a:gd name="connsiteY265" fmla="*/ 42958 h 187642"/>
                    <a:gd name="connsiteX266" fmla="*/ 38576 w 39624"/>
                    <a:gd name="connsiteY266" fmla="*/ 40100 h 187642"/>
                    <a:gd name="connsiteX267" fmla="*/ 39529 w 39624"/>
                    <a:gd name="connsiteY267" fmla="*/ 40100 h 187642"/>
                    <a:gd name="connsiteX268" fmla="*/ 39529 w 39624"/>
                    <a:gd name="connsiteY268" fmla="*/ 42958 h 187642"/>
                    <a:gd name="connsiteX269" fmla="*/ 23813 w 39624"/>
                    <a:gd name="connsiteY269" fmla="*/ 60103 h 187642"/>
                    <a:gd name="connsiteX270" fmla="*/ 22860 w 39624"/>
                    <a:gd name="connsiteY270" fmla="*/ 60103 h 187642"/>
                    <a:gd name="connsiteX271" fmla="*/ 23050 w 39624"/>
                    <a:gd name="connsiteY271" fmla="*/ 57245 h 187642"/>
                    <a:gd name="connsiteX272" fmla="*/ 24003 w 39624"/>
                    <a:gd name="connsiteY272" fmla="*/ 57245 h 187642"/>
                    <a:gd name="connsiteX273" fmla="*/ 23813 w 39624"/>
                    <a:gd name="connsiteY273" fmla="*/ 60103 h 187642"/>
                    <a:gd name="connsiteX274" fmla="*/ 39529 w 39624"/>
                    <a:gd name="connsiteY274" fmla="*/ 37338 h 187642"/>
                    <a:gd name="connsiteX275" fmla="*/ 38576 w 39624"/>
                    <a:gd name="connsiteY275" fmla="*/ 37338 h 187642"/>
                    <a:gd name="connsiteX276" fmla="*/ 38576 w 39624"/>
                    <a:gd name="connsiteY276" fmla="*/ 34480 h 187642"/>
                    <a:gd name="connsiteX277" fmla="*/ 39529 w 39624"/>
                    <a:gd name="connsiteY277" fmla="*/ 34480 h 187642"/>
                    <a:gd name="connsiteX278" fmla="*/ 39529 w 39624"/>
                    <a:gd name="connsiteY278" fmla="*/ 37338 h 187642"/>
                    <a:gd name="connsiteX279" fmla="*/ 24098 w 39624"/>
                    <a:gd name="connsiteY279" fmla="*/ 54483 h 187642"/>
                    <a:gd name="connsiteX280" fmla="*/ 23146 w 39624"/>
                    <a:gd name="connsiteY280" fmla="*/ 54483 h 187642"/>
                    <a:gd name="connsiteX281" fmla="*/ 23336 w 39624"/>
                    <a:gd name="connsiteY281" fmla="*/ 51625 h 187642"/>
                    <a:gd name="connsiteX282" fmla="*/ 24289 w 39624"/>
                    <a:gd name="connsiteY282" fmla="*/ 51625 h 187642"/>
                    <a:gd name="connsiteX283" fmla="*/ 24098 w 39624"/>
                    <a:gd name="connsiteY283" fmla="*/ 54483 h 187642"/>
                    <a:gd name="connsiteX284" fmla="*/ 39529 w 39624"/>
                    <a:gd name="connsiteY284" fmla="*/ 31718 h 187642"/>
                    <a:gd name="connsiteX285" fmla="*/ 38576 w 39624"/>
                    <a:gd name="connsiteY285" fmla="*/ 31718 h 187642"/>
                    <a:gd name="connsiteX286" fmla="*/ 38576 w 39624"/>
                    <a:gd name="connsiteY286" fmla="*/ 28861 h 187642"/>
                    <a:gd name="connsiteX287" fmla="*/ 39529 w 39624"/>
                    <a:gd name="connsiteY287" fmla="*/ 28861 h 187642"/>
                    <a:gd name="connsiteX288" fmla="*/ 39529 w 39624"/>
                    <a:gd name="connsiteY288" fmla="*/ 31718 h 187642"/>
                    <a:gd name="connsiteX289" fmla="*/ 24384 w 39624"/>
                    <a:gd name="connsiteY289" fmla="*/ 48768 h 187642"/>
                    <a:gd name="connsiteX290" fmla="*/ 23431 w 39624"/>
                    <a:gd name="connsiteY290" fmla="*/ 48768 h 187642"/>
                    <a:gd name="connsiteX291" fmla="*/ 23527 w 39624"/>
                    <a:gd name="connsiteY291" fmla="*/ 45910 h 187642"/>
                    <a:gd name="connsiteX292" fmla="*/ 24479 w 39624"/>
                    <a:gd name="connsiteY292" fmla="*/ 45910 h 187642"/>
                    <a:gd name="connsiteX293" fmla="*/ 24384 w 39624"/>
                    <a:gd name="connsiteY293" fmla="*/ 48768 h 187642"/>
                    <a:gd name="connsiteX294" fmla="*/ 39529 w 39624"/>
                    <a:gd name="connsiteY294" fmla="*/ 26003 h 187642"/>
                    <a:gd name="connsiteX295" fmla="*/ 38576 w 39624"/>
                    <a:gd name="connsiteY295" fmla="*/ 26003 h 187642"/>
                    <a:gd name="connsiteX296" fmla="*/ 38576 w 39624"/>
                    <a:gd name="connsiteY296" fmla="*/ 23146 h 187642"/>
                    <a:gd name="connsiteX297" fmla="*/ 39529 w 39624"/>
                    <a:gd name="connsiteY297" fmla="*/ 23146 h 187642"/>
                    <a:gd name="connsiteX298" fmla="*/ 39529 w 39624"/>
                    <a:gd name="connsiteY298" fmla="*/ 26003 h 187642"/>
                    <a:gd name="connsiteX299" fmla="*/ 24574 w 39624"/>
                    <a:gd name="connsiteY299" fmla="*/ 43148 h 187642"/>
                    <a:gd name="connsiteX300" fmla="*/ 23622 w 39624"/>
                    <a:gd name="connsiteY300" fmla="*/ 43148 h 187642"/>
                    <a:gd name="connsiteX301" fmla="*/ 23622 w 39624"/>
                    <a:gd name="connsiteY301" fmla="*/ 40291 h 187642"/>
                    <a:gd name="connsiteX302" fmla="*/ 24574 w 39624"/>
                    <a:gd name="connsiteY302" fmla="*/ 40291 h 187642"/>
                    <a:gd name="connsiteX303" fmla="*/ 24574 w 39624"/>
                    <a:gd name="connsiteY303" fmla="*/ 43148 h 187642"/>
                    <a:gd name="connsiteX304" fmla="*/ 39529 w 39624"/>
                    <a:gd name="connsiteY304" fmla="*/ 20383 h 187642"/>
                    <a:gd name="connsiteX305" fmla="*/ 38576 w 39624"/>
                    <a:gd name="connsiteY305" fmla="*/ 20383 h 187642"/>
                    <a:gd name="connsiteX306" fmla="*/ 38576 w 39624"/>
                    <a:gd name="connsiteY306" fmla="*/ 17526 h 187642"/>
                    <a:gd name="connsiteX307" fmla="*/ 39529 w 39624"/>
                    <a:gd name="connsiteY307" fmla="*/ 17526 h 187642"/>
                    <a:gd name="connsiteX308" fmla="*/ 39529 w 39624"/>
                    <a:gd name="connsiteY308" fmla="*/ 20383 h 187642"/>
                    <a:gd name="connsiteX309" fmla="*/ 24670 w 39624"/>
                    <a:gd name="connsiteY309" fmla="*/ 37433 h 187642"/>
                    <a:gd name="connsiteX310" fmla="*/ 23717 w 39624"/>
                    <a:gd name="connsiteY310" fmla="*/ 37433 h 187642"/>
                    <a:gd name="connsiteX311" fmla="*/ 23717 w 39624"/>
                    <a:gd name="connsiteY311" fmla="*/ 34576 h 187642"/>
                    <a:gd name="connsiteX312" fmla="*/ 24670 w 39624"/>
                    <a:gd name="connsiteY312" fmla="*/ 34576 h 187642"/>
                    <a:gd name="connsiteX313" fmla="*/ 24670 w 39624"/>
                    <a:gd name="connsiteY313" fmla="*/ 37433 h 187642"/>
                    <a:gd name="connsiteX314" fmla="*/ 39529 w 39624"/>
                    <a:gd name="connsiteY314" fmla="*/ 14668 h 187642"/>
                    <a:gd name="connsiteX315" fmla="*/ 38576 w 39624"/>
                    <a:gd name="connsiteY315" fmla="*/ 14668 h 187642"/>
                    <a:gd name="connsiteX316" fmla="*/ 38576 w 39624"/>
                    <a:gd name="connsiteY316" fmla="*/ 11811 h 187642"/>
                    <a:gd name="connsiteX317" fmla="*/ 39529 w 39624"/>
                    <a:gd name="connsiteY317" fmla="*/ 11811 h 187642"/>
                    <a:gd name="connsiteX318" fmla="*/ 39529 w 39624"/>
                    <a:gd name="connsiteY318" fmla="*/ 14668 h 187642"/>
                    <a:gd name="connsiteX319" fmla="*/ 24670 w 39624"/>
                    <a:gd name="connsiteY319" fmla="*/ 31718 h 187642"/>
                    <a:gd name="connsiteX320" fmla="*/ 23717 w 39624"/>
                    <a:gd name="connsiteY320" fmla="*/ 31718 h 187642"/>
                    <a:gd name="connsiteX321" fmla="*/ 23717 w 39624"/>
                    <a:gd name="connsiteY321" fmla="*/ 30766 h 187642"/>
                    <a:gd name="connsiteX322" fmla="*/ 23717 w 39624"/>
                    <a:gd name="connsiteY322" fmla="*/ 28861 h 187642"/>
                    <a:gd name="connsiteX323" fmla="*/ 24670 w 39624"/>
                    <a:gd name="connsiteY323" fmla="*/ 28861 h 187642"/>
                    <a:gd name="connsiteX324" fmla="*/ 24670 w 39624"/>
                    <a:gd name="connsiteY324" fmla="*/ 30671 h 187642"/>
                    <a:gd name="connsiteX325" fmla="*/ 24670 w 39624"/>
                    <a:gd name="connsiteY325" fmla="*/ 31623 h 187642"/>
                    <a:gd name="connsiteX326" fmla="*/ 39529 w 39624"/>
                    <a:gd name="connsiteY326" fmla="*/ 8953 h 187642"/>
                    <a:gd name="connsiteX327" fmla="*/ 38576 w 39624"/>
                    <a:gd name="connsiteY327" fmla="*/ 8953 h 187642"/>
                    <a:gd name="connsiteX328" fmla="*/ 38576 w 39624"/>
                    <a:gd name="connsiteY328" fmla="*/ 6096 h 187642"/>
                    <a:gd name="connsiteX329" fmla="*/ 39529 w 39624"/>
                    <a:gd name="connsiteY329" fmla="*/ 6096 h 187642"/>
                    <a:gd name="connsiteX330" fmla="*/ 39529 w 39624"/>
                    <a:gd name="connsiteY330" fmla="*/ 8953 h 187642"/>
                    <a:gd name="connsiteX331" fmla="*/ 24670 w 39624"/>
                    <a:gd name="connsiteY331" fmla="*/ 26003 h 187642"/>
                    <a:gd name="connsiteX332" fmla="*/ 23717 w 39624"/>
                    <a:gd name="connsiteY332" fmla="*/ 26003 h 187642"/>
                    <a:gd name="connsiteX333" fmla="*/ 23908 w 39624"/>
                    <a:gd name="connsiteY333" fmla="*/ 23146 h 187642"/>
                    <a:gd name="connsiteX334" fmla="*/ 24860 w 39624"/>
                    <a:gd name="connsiteY334" fmla="*/ 23146 h 187642"/>
                    <a:gd name="connsiteX335" fmla="*/ 24765 w 39624"/>
                    <a:gd name="connsiteY335" fmla="*/ 26003 h 187642"/>
                    <a:gd name="connsiteX336" fmla="*/ 39624 w 39624"/>
                    <a:gd name="connsiteY336" fmla="*/ 3238 h 187642"/>
                    <a:gd name="connsiteX337" fmla="*/ 38671 w 39624"/>
                    <a:gd name="connsiteY337" fmla="*/ 3238 h 187642"/>
                    <a:gd name="connsiteX338" fmla="*/ 38671 w 39624"/>
                    <a:gd name="connsiteY338" fmla="*/ 381 h 187642"/>
                    <a:gd name="connsiteX339" fmla="*/ 39624 w 39624"/>
                    <a:gd name="connsiteY339" fmla="*/ 381 h 187642"/>
                    <a:gd name="connsiteX340" fmla="*/ 39624 w 39624"/>
                    <a:gd name="connsiteY340" fmla="*/ 3238 h 187642"/>
                    <a:gd name="connsiteX341" fmla="*/ 25146 w 39624"/>
                    <a:gd name="connsiteY341" fmla="*/ 20383 h 187642"/>
                    <a:gd name="connsiteX342" fmla="*/ 24194 w 39624"/>
                    <a:gd name="connsiteY342" fmla="*/ 20383 h 187642"/>
                    <a:gd name="connsiteX343" fmla="*/ 24670 w 39624"/>
                    <a:gd name="connsiteY343" fmla="*/ 17431 h 187642"/>
                    <a:gd name="connsiteX344" fmla="*/ 25622 w 39624"/>
                    <a:gd name="connsiteY344" fmla="*/ 17621 h 187642"/>
                    <a:gd name="connsiteX345" fmla="*/ 25146 w 39624"/>
                    <a:gd name="connsiteY345" fmla="*/ 20383 h 187642"/>
                    <a:gd name="connsiteX346" fmla="*/ 37909 w 39624"/>
                    <a:gd name="connsiteY346" fmla="*/ 952 h 187642"/>
                    <a:gd name="connsiteX347" fmla="*/ 35338 w 39624"/>
                    <a:gd name="connsiteY347" fmla="*/ 1714 h 187642"/>
                    <a:gd name="connsiteX348" fmla="*/ 34957 w 39624"/>
                    <a:gd name="connsiteY348" fmla="*/ 857 h 187642"/>
                    <a:gd name="connsiteX349" fmla="*/ 37814 w 39624"/>
                    <a:gd name="connsiteY349" fmla="*/ 0 h 187642"/>
                    <a:gd name="connsiteX350" fmla="*/ 38005 w 39624"/>
                    <a:gd name="connsiteY350" fmla="*/ 952 h 187642"/>
                    <a:gd name="connsiteX351" fmla="*/ 26194 w 39624"/>
                    <a:gd name="connsiteY351" fmla="*/ 14859 h 187642"/>
                    <a:gd name="connsiteX352" fmla="*/ 25241 w 39624"/>
                    <a:gd name="connsiteY352" fmla="*/ 14573 h 187642"/>
                    <a:gd name="connsiteX353" fmla="*/ 26098 w 39624"/>
                    <a:gd name="connsiteY353" fmla="*/ 11811 h 187642"/>
                    <a:gd name="connsiteX354" fmla="*/ 26956 w 39624"/>
                    <a:gd name="connsiteY354" fmla="*/ 12097 h 187642"/>
                    <a:gd name="connsiteX355" fmla="*/ 26098 w 39624"/>
                    <a:gd name="connsiteY355" fmla="*/ 14764 h 187642"/>
                    <a:gd name="connsiteX356" fmla="*/ 28099 w 39624"/>
                    <a:gd name="connsiteY356" fmla="*/ 9620 h 187642"/>
                    <a:gd name="connsiteX357" fmla="*/ 27241 w 39624"/>
                    <a:gd name="connsiteY357" fmla="*/ 9239 h 187642"/>
                    <a:gd name="connsiteX358" fmla="*/ 28670 w 39624"/>
                    <a:gd name="connsiteY358" fmla="*/ 6763 h 187642"/>
                    <a:gd name="connsiteX359" fmla="*/ 29432 w 39624"/>
                    <a:gd name="connsiteY359" fmla="*/ 7239 h 187642"/>
                    <a:gd name="connsiteX360" fmla="*/ 28099 w 39624"/>
                    <a:gd name="connsiteY360" fmla="*/ 9715 h 187642"/>
                    <a:gd name="connsiteX361" fmla="*/ 33052 w 39624"/>
                    <a:gd name="connsiteY361" fmla="*/ 3143 h 187642"/>
                    <a:gd name="connsiteX362" fmla="*/ 31051 w 39624"/>
                    <a:gd name="connsiteY362" fmla="*/ 5048 h 187642"/>
                    <a:gd name="connsiteX363" fmla="*/ 30385 w 39624"/>
                    <a:gd name="connsiteY363" fmla="*/ 4381 h 187642"/>
                    <a:gd name="connsiteX364" fmla="*/ 32480 w 39624"/>
                    <a:gd name="connsiteY364" fmla="*/ 2381 h 187642"/>
                    <a:gd name="connsiteX365" fmla="*/ 33052 w 39624"/>
                    <a:gd name="connsiteY365" fmla="*/ 3143 h 1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39624" h="187642">
                      <a:moveTo>
                        <a:pt x="13525" y="182975"/>
                      </a:moveTo>
                      <a:cubicBezTo>
                        <a:pt x="13525" y="182975"/>
                        <a:pt x="13145" y="183451"/>
                        <a:pt x="12954" y="183737"/>
                      </a:cubicBezTo>
                      <a:lnTo>
                        <a:pt x="12192" y="183166"/>
                      </a:lnTo>
                      <a:cubicBezTo>
                        <a:pt x="12192" y="183166"/>
                        <a:pt x="12573" y="182689"/>
                        <a:pt x="12763" y="182404"/>
                      </a:cubicBezTo>
                      <a:cubicBezTo>
                        <a:pt x="13145" y="181927"/>
                        <a:pt x="13525" y="181451"/>
                        <a:pt x="13906" y="180975"/>
                      </a:cubicBezTo>
                      <a:lnTo>
                        <a:pt x="14669" y="181546"/>
                      </a:lnTo>
                      <a:cubicBezTo>
                        <a:pt x="14288" y="182023"/>
                        <a:pt x="13906" y="182594"/>
                        <a:pt x="13525" y="183071"/>
                      </a:cubicBezTo>
                      <a:close/>
                      <a:moveTo>
                        <a:pt x="11049" y="185928"/>
                      </a:moveTo>
                      <a:cubicBezTo>
                        <a:pt x="10573" y="186404"/>
                        <a:pt x="10096" y="186880"/>
                        <a:pt x="9715" y="187357"/>
                      </a:cubicBezTo>
                      <a:lnTo>
                        <a:pt x="9334" y="187642"/>
                      </a:lnTo>
                      <a:lnTo>
                        <a:pt x="8954" y="187261"/>
                      </a:lnTo>
                      <a:cubicBezTo>
                        <a:pt x="8954" y="187261"/>
                        <a:pt x="8572" y="186880"/>
                        <a:pt x="8382" y="186595"/>
                      </a:cubicBezTo>
                      <a:lnTo>
                        <a:pt x="9049" y="185928"/>
                      </a:lnTo>
                      <a:cubicBezTo>
                        <a:pt x="9049" y="185928"/>
                        <a:pt x="9239" y="186118"/>
                        <a:pt x="9334" y="186214"/>
                      </a:cubicBezTo>
                      <a:cubicBezTo>
                        <a:pt x="9715" y="185833"/>
                        <a:pt x="10001" y="185547"/>
                        <a:pt x="10382" y="185166"/>
                      </a:cubicBezTo>
                      <a:lnTo>
                        <a:pt x="11049" y="185833"/>
                      </a:lnTo>
                      <a:close/>
                      <a:moveTo>
                        <a:pt x="16288" y="179165"/>
                      </a:moveTo>
                      <a:lnTo>
                        <a:pt x="15526" y="178689"/>
                      </a:lnTo>
                      <a:cubicBezTo>
                        <a:pt x="16002" y="177927"/>
                        <a:pt x="16573" y="177070"/>
                        <a:pt x="17050" y="176308"/>
                      </a:cubicBezTo>
                      <a:lnTo>
                        <a:pt x="17907" y="176784"/>
                      </a:lnTo>
                      <a:cubicBezTo>
                        <a:pt x="17431" y="177546"/>
                        <a:pt x="16859" y="178403"/>
                        <a:pt x="16383" y="179165"/>
                      </a:cubicBezTo>
                      <a:close/>
                      <a:moveTo>
                        <a:pt x="19240" y="174307"/>
                      </a:moveTo>
                      <a:lnTo>
                        <a:pt x="18383" y="173831"/>
                      </a:lnTo>
                      <a:cubicBezTo>
                        <a:pt x="18859" y="172974"/>
                        <a:pt x="19240" y="172212"/>
                        <a:pt x="19717" y="171355"/>
                      </a:cubicBezTo>
                      <a:lnTo>
                        <a:pt x="20574" y="171736"/>
                      </a:lnTo>
                      <a:cubicBezTo>
                        <a:pt x="20193" y="172593"/>
                        <a:pt x="19717" y="173450"/>
                        <a:pt x="19240" y="174212"/>
                      </a:cubicBezTo>
                      <a:close/>
                      <a:moveTo>
                        <a:pt x="21907" y="169259"/>
                      </a:moveTo>
                      <a:lnTo>
                        <a:pt x="21050" y="168878"/>
                      </a:lnTo>
                      <a:cubicBezTo>
                        <a:pt x="21431" y="168021"/>
                        <a:pt x="21907" y="167164"/>
                        <a:pt x="22288" y="166306"/>
                      </a:cubicBezTo>
                      <a:lnTo>
                        <a:pt x="23146" y="166688"/>
                      </a:lnTo>
                      <a:cubicBezTo>
                        <a:pt x="22765" y="167545"/>
                        <a:pt x="22384" y="168402"/>
                        <a:pt x="21907" y="169259"/>
                      </a:cubicBezTo>
                      <a:close/>
                      <a:moveTo>
                        <a:pt x="24289" y="164116"/>
                      </a:moveTo>
                      <a:lnTo>
                        <a:pt x="23431" y="163734"/>
                      </a:lnTo>
                      <a:cubicBezTo>
                        <a:pt x="23813" y="162877"/>
                        <a:pt x="24194" y="162020"/>
                        <a:pt x="24479" y="161163"/>
                      </a:cubicBezTo>
                      <a:lnTo>
                        <a:pt x="25337" y="161544"/>
                      </a:lnTo>
                      <a:cubicBezTo>
                        <a:pt x="24955" y="162401"/>
                        <a:pt x="24574" y="163258"/>
                        <a:pt x="24194" y="164211"/>
                      </a:cubicBezTo>
                      <a:close/>
                      <a:moveTo>
                        <a:pt x="7239" y="184023"/>
                      </a:moveTo>
                      <a:lnTo>
                        <a:pt x="6477" y="184594"/>
                      </a:lnTo>
                      <a:cubicBezTo>
                        <a:pt x="5905" y="183928"/>
                        <a:pt x="5334" y="183166"/>
                        <a:pt x="4763" y="182308"/>
                      </a:cubicBezTo>
                      <a:lnTo>
                        <a:pt x="5524" y="181737"/>
                      </a:lnTo>
                      <a:cubicBezTo>
                        <a:pt x="6096" y="182499"/>
                        <a:pt x="6667" y="183261"/>
                        <a:pt x="7239" y="183928"/>
                      </a:cubicBezTo>
                      <a:close/>
                      <a:moveTo>
                        <a:pt x="26384" y="158877"/>
                      </a:moveTo>
                      <a:lnTo>
                        <a:pt x="25527" y="158496"/>
                      </a:lnTo>
                      <a:cubicBezTo>
                        <a:pt x="25908" y="157639"/>
                        <a:pt x="26194" y="156686"/>
                        <a:pt x="26479" y="155829"/>
                      </a:cubicBezTo>
                      <a:lnTo>
                        <a:pt x="27337" y="156115"/>
                      </a:lnTo>
                      <a:cubicBezTo>
                        <a:pt x="27051" y="156972"/>
                        <a:pt x="26670" y="157924"/>
                        <a:pt x="26289" y="158782"/>
                      </a:cubicBezTo>
                      <a:close/>
                      <a:moveTo>
                        <a:pt x="28384" y="153543"/>
                      </a:moveTo>
                      <a:lnTo>
                        <a:pt x="27527" y="153257"/>
                      </a:lnTo>
                      <a:cubicBezTo>
                        <a:pt x="27813" y="152305"/>
                        <a:pt x="28194" y="151447"/>
                        <a:pt x="28384" y="150590"/>
                      </a:cubicBezTo>
                      <a:lnTo>
                        <a:pt x="29242" y="150876"/>
                      </a:lnTo>
                      <a:cubicBezTo>
                        <a:pt x="28956" y="151733"/>
                        <a:pt x="28670" y="152590"/>
                        <a:pt x="28289" y="153543"/>
                      </a:cubicBezTo>
                      <a:close/>
                      <a:moveTo>
                        <a:pt x="30194" y="148114"/>
                      </a:moveTo>
                      <a:lnTo>
                        <a:pt x="29337" y="147828"/>
                      </a:lnTo>
                      <a:cubicBezTo>
                        <a:pt x="29623" y="146875"/>
                        <a:pt x="29908" y="145923"/>
                        <a:pt x="30194" y="145161"/>
                      </a:cubicBezTo>
                      <a:lnTo>
                        <a:pt x="31051" y="145447"/>
                      </a:lnTo>
                      <a:cubicBezTo>
                        <a:pt x="30861" y="146304"/>
                        <a:pt x="30575" y="147161"/>
                        <a:pt x="30194" y="148209"/>
                      </a:cubicBezTo>
                      <a:close/>
                      <a:moveTo>
                        <a:pt x="3810" y="179546"/>
                      </a:moveTo>
                      <a:lnTo>
                        <a:pt x="3048" y="180118"/>
                      </a:lnTo>
                      <a:cubicBezTo>
                        <a:pt x="2381" y="179260"/>
                        <a:pt x="1905" y="178498"/>
                        <a:pt x="1333" y="177832"/>
                      </a:cubicBezTo>
                      <a:lnTo>
                        <a:pt x="2096" y="177260"/>
                      </a:lnTo>
                      <a:cubicBezTo>
                        <a:pt x="2572" y="177927"/>
                        <a:pt x="3143" y="178689"/>
                        <a:pt x="3810" y="179546"/>
                      </a:cubicBezTo>
                      <a:close/>
                      <a:moveTo>
                        <a:pt x="31813" y="142684"/>
                      </a:moveTo>
                      <a:lnTo>
                        <a:pt x="30956" y="142399"/>
                      </a:lnTo>
                      <a:cubicBezTo>
                        <a:pt x="31147" y="141732"/>
                        <a:pt x="31242" y="141256"/>
                        <a:pt x="31337" y="140970"/>
                      </a:cubicBezTo>
                      <a:lnTo>
                        <a:pt x="30861" y="140017"/>
                      </a:lnTo>
                      <a:lnTo>
                        <a:pt x="31718" y="139541"/>
                      </a:lnTo>
                      <a:lnTo>
                        <a:pt x="32385" y="140779"/>
                      </a:lnTo>
                      <a:lnTo>
                        <a:pt x="32385" y="140970"/>
                      </a:lnTo>
                      <a:cubicBezTo>
                        <a:pt x="32385" y="140970"/>
                        <a:pt x="32195" y="141541"/>
                        <a:pt x="31909" y="142589"/>
                      </a:cubicBezTo>
                      <a:close/>
                      <a:moveTo>
                        <a:pt x="2000" y="174022"/>
                      </a:moveTo>
                      <a:cubicBezTo>
                        <a:pt x="1333" y="174879"/>
                        <a:pt x="857" y="175355"/>
                        <a:pt x="667" y="175641"/>
                      </a:cubicBezTo>
                      <a:lnTo>
                        <a:pt x="0" y="174974"/>
                      </a:lnTo>
                      <a:cubicBezTo>
                        <a:pt x="0" y="174974"/>
                        <a:pt x="857" y="174117"/>
                        <a:pt x="1810" y="172879"/>
                      </a:cubicBezTo>
                      <a:lnTo>
                        <a:pt x="2572" y="173450"/>
                      </a:lnTo>
                      <a:cubicBezTo>
                        <a:pt x="2572" y="173450"/>
                        <a:pt x="2286" y="173926"/>
                        <a:pt x="2096" y="174117"/>
                      </a:cubicBezTo>
                      <a:close/>
                      <a:moveTo>
                        <a:pt x="4096" y="171069"/>
                      </a:moveTo>
                      <a:lnTo>
                        <a:pt x="3334" y="170593"/>
                      </a:lnTo>
                      <a:cubicBezTo>
                        <a:pt x="3810" y="169831"/>
                        <a:pt x="4286" y="168973"/>
                        <a:pt x="4763" y="168211"/>
                      </a:cubicBezTo>
                      <a:lnTo>
                        <a:pt x="5620" y="168688"/>
                      </a:lnTo>
                      <a:cubicBezTo>
                        <a:pt x="5144" y="169545"/>
                        <a:pt x="4667" y="170402"/>
                        <a:pt x="4191" y="171164"/>
                      </a:cubicBezTo>
                      <a:close/>
                      <a:moveTo>
                        <a:pt x="30289" y="137255"/>
                      </a:moveTo>
                      <a:lnTo>
                        <a:pt x="29432" y="137731"/>
                      </a:lnTo>
                      <a:lnTo>
                        <a:pt x="28099" y="135255"/>
                      </a:lnTo>
                      <a:lnTo>
                        <a:pt x="28956" y="134779"/>
                      </a:lnTo>
                      <a:lnTo>
                        <a:pt x="30289" y="137255"/>
                      </a:lnTo>
                      <a:close/>
                      <a:moveTo>
                        <a:pt x="6858" y="166116"/>
                      </a:moveTo>
                      <a:lnTo>
                        <a:pt x="6001" y="165735"/>
                      </a:lnTo>
                      <a:cubicBezTo>
                        <a:pt x="6382" y="164973"/>
                        <a:pt x="6763" y="164116"/>
                        <a:pt x="7144" y="163163"/>
                      </a:cubicBezTo>
                      <a:lnTo>
                        <a:pt x="8001" y="163544"/>
                      </a:lnTo>
                      <a:cubicBezTo>
                        <a:pt x="7620" y="164497"/>
                        <a:pt x="7239" y="165354"/>
                        <a:pt x="6858" y="166116"/>
                      </a:cubicBezTo>
                      <a:close/>
                      <a:moveTo>
                        <a:pt x="9144" y="160877"/>
                      </a:moveTo>
                      <a:lnTo>
                        <a:pt x="8287" y="160496"/>
                      </a:lnTo>
                      <a:cubicBezTo>
                        <a:pt x="8572" y="159639"/>
                        <a:pt x="8954" y="158782"/>
                        <a:pt x="9239" y="157829"/>
                      </a:cubicBezTo>
                      <a:lnTo>
                        <a:pt x="10096" y="158115"/>
                      </a:lnTo>
                      <a:cubicBezTo>
                        <a:pt x="9715" y="159067"/>
                        <a:pt x="9430" y="159925"/>
                        <a:pt x="9144" y="160782"/>
                      </a:cubicBezTo>
                      <a:close/>
                      <a:moveTo>
                        <a:pt x="29242" y="132302"/>
                      </a:moveTo>
                      <a:lnTo>
                        <a:pt x="28289" y="132302"/>
                      </a:lnTo>
                      <a:cubicBezTo>
                        <a:pt x="28289" y="132302"/>
                        <a:pt x="28575" y="129349"/>
                        <a:pt x="28575" y="129349"/>
                      </a:cubicBezTo>
                      <a:lnTo>
                        <a:pt x="29528" y="129349"/>
                      </a:lnTo>
                      <a:cubicBezTo>
                        <a:pt x="29528" y="129349"/>
                        <a:pt x="29242" y="132302"/>
                        <a:pt x="29242" y="132302"/>
                      </a:cubicBezTo>
                      <a:close/>
                      <a:moveTo>
                        <a:pt x="11049" y="155543"/>
                      </a:moveTo>
                      <a:lnTo>
                        <a:pt x="10192" y="155257"/>
                      </a:lnTo>
                      <a:cubicBezTo>
                        <a:pt x="10478" y="154400"/>
                        <a:pt x="10763" y="153448"/>
                        <a:pt x="11049" y="152590"/>
                      </a:cubicBezTo>
                      <a:lnTo>
                        <a:pt x="12001" y="152876"/>
                      </a:lnTo>
                      <a:cubicBezTo>
                        <a:pt x="11716" y="153829"/>
                        <a:pt x="11430" y="154686"/>
                        <a:pt x="11144" y="155543"/>
                      </a:cubicBezTo>
                      <a:close/>
                      <a:moveTo>
                        <a:pt x="12668" y="150114"/>
                      </a:moveTo>
                      <a:lnTo>
                        <a:pt x="11716" y="149923"/>
                      </a:lnTo>
                      <a:cubicBezTo>
                        <a:pt x="11906" y="149066"/>
                        <a:pt x="12192" y="148114"/>
                        <a:pt x="12382" y="147161"/>
                      </a:cubicBezTo>
                      <a:lnTo>
                        <a:pt x="13335" y="147352"/>
                      </a:lnTo>
                      <a:cubicBezTo>
                        <a:pt x="13145" y="148304"/>
                        <a:pt x="12859" y="149257"/>
                        <a:pt x="12668" y="150114"/>
                      </a:cubicBezTo>
                      <a:close/>
                      <a:moveTo>
                        <a:pt x="29813" y="126682"/>
                      </a:moveTo>
                      <a:lnTo>
                        <a:pt x="28861" y="126682"/>
                      </a:lnTo>
                      <a:cubicBezTo>
                        <a:pt x="28861" y="126682"/>
                        <a:pt x="29146" y="123730"/>
                        <a:pt x="29146" y="123730"/>
                      </a:cubicBezTo>
                      <a:lnTo>
                        <a:pt x="30099" y="123730"/>
                      </a:lnTo>
                      <a:cubicBezTo>
                        <a:pt x="30099" y="123730"/>
                        <a:pt x="29813" y="126682"/>
                        <a:pt x="29813" y="126682"/>
                      </a:cubicBezTo>
                      <a:close/>
                      <a:moveTo>
                        <a:pt x="13906" y="144589"/>
                      </a:moveTo>
                      <a:lnTo>
                        <a:pt x="12954" y="144399"/>
                      </a:lnTo>
                      <a:cubicBezTo>
                        <a:pt x="13145" y="143542"/>
                        <a:pt x="13335" y="142589"/>
                        <a:pt x="13525" y="141637"/>
                      </a:cubicBezTo>
                      <a:lnTo>
                        <a:pt x="14478" y="141827"/>
                      </a:lnTo>
                      <a:cubicBezTo>
                        <a:pt x="14288" y="142780"/>
                        <a:pt x="14097" y="143732"/>
                        <a:pt x="13906" y="144589"/>
                      </a:cubicBezTo>
                      <a:close/>
                      <a:moveTo>
                        <a:pt x="30385" y="121063"/>
                      </a:moveTo>
                      <a:lnTo>
                        <a:pt x="29432" y="121063"/>
                      </a:lnTo>
                      <a:cubicBezTo>
                        <a:pt x="29432" y="121063"/>
                        <a:pt x="29718" y="118205"/>
                        <a:pt x="29718" y="118205"/>
                      </a:cubicBezTo>
                      <a:lnTo>
                        <a:pt x="30671" y="118205"/>
                      </a:lnTo>
                      <a:cubicBezTo>
                        <a:pt x="30671" y="118205"/>
                        <a:pt x="30385" y="121063"/>
                        <a:pt x="30385" y="121063"/>
                      </a:cubicBezTo>
                      <a:close/>
                      <a:moveTo>
                        <a:pt x="14954" y="139065"/>
                      </a:moveTo>
                      <a:lnTo>
                        <a:pt x="14002" y="138874"/>
                      </a:lnTo>
                      <a:cubicBezTo>
                        <a:pt x="14097" y="138113"/>
                        <a:pt x="14288" y="137350"/>
                        <a:pt x="14383" y="136493"/>
                      </a:cubicBezTo>
                      <a:lnTo>
                        <a:pt x="14383" y="136112"/>
                      </a:lnTo>
                      <a:cubicBezTo>
                        <a:pt x="14383" y="136112"/>
                        <a:pt x="15335" y="136207"/>
                        <a:pt x="15335" y="136207"/>
                      </a:cubicBezTo>
                      <a:lnTo>
                        <a:pt x="15335" y="136588"/>
                      </a:lnTo>
                      <a:cubicBezTo>
                        <a:pt x="15145" y="137446"/>
                        <a:pt x="15049" y="138208"/>
                        <a:pt x="14859" y="139065"/>
                      </a:cubicBezTo>
                      <a:close/>
                      <a:moveTo>
                        <a:pt x="30956" y="115443"/>
                      </a:moveTo>
                      <a:lnTo>
                        <a:pt x="30004" y="115443"/>
                      </a:lnTo>
                      <a:cubicBezTo>
                        <a:pt x="30004" y="115443"/>
                        <a:pt x="30289" y="112585"/>
                        <a:pt x="30289" y="112585"/>
                      </a:cubicBezTo>
                      <a:lnTo>
                        <a:pt x="31242" y="112585"/>
                      </a:lnTo>
                      <a:cubicBezTo>
                        <a:pt x="31242" y="112585"/>
                        <a:pt x="30956" y="115443"/>
                        <a:pt x="30956" y="115443"/>
                      </a:cubicBezTo>
                      <a:close/>
                      <a:moveTo>
                        <a:pt x="15812" y="133445"/>
                      </a:moveTo>
                      <a:lnTo>
                        <a:pt x="14859" y="133255"/>
                      </a:lnTo>
                      <a:cubicBezTo>
                        <a:pt x="14954" y="132302"/>
                        <a:pt x="15145" y="131445"/>
                        <a:pt x="15240" y="130492"/>
                      </a:cubicBezTo>
                      <a:lnTo>
                        <a:pt x="16192" y="130683"/>
                      </a:lnTo>
                      <a:cubicBezTo>
                        <a:pt x="16097" y="131635"/>
                        <a:pt x="15907" y="132588"/>
                        <a:pt x="15812" y="133445"/>
                      </a:cubicBezTo>
                      <a:close/>
                      <a:moveTo>
                        <a:pt x="31623" y="109823"/>
                      </a:moveTo>
                      <a:lnTo>
                        <a:pt x="30671" y="109823"/>
                      </a:lnTo>
                      <a:cubicBezTo>
                        <a:pt x="30671" y="109823"/>
                        <a:pt x="30956" y="106871"/>
                        <a:pt x="30956" y="106871"/>
                      </a:cubicBezTo>
                      <a:lnTo>
                        <a:pt x="31909" y="106871"/>
                      </a:lnTo>
                      <a:cubicBezTo>
                        <a:pt x="31909" y="106871"/>
                        <a:pt x="31623" y="109823"/>
                        <a:pt x="31623" y="109823"/>
                      </a:cubicBezTo>
                      <a:close/>
                      <a:moveTo>
                        <a:pt x="16669" y="127825"/>
                      </a:moveTo>
                      <a:lnTo>
                        <a:pt x="15716" y="127825"/>
                      </a:lnTo>
                      <a:cubicBezTo>
                        <a:pt x="15716" y="127825"/>
                        <a:pt x="16097" y="124873"/>
                        <a:pt x="16097" y="124873"/>
                      </a:cubicBezTo>
                      <a:lnTo>
                        <a:pt x="17050" y="125063"/>
                      </a:lnTo>
                      <a:lnTo>
                        <a:pt x="16669" y="127825"/>
                      </a:lnTo>
                      <a:close/>
                      <a:moveTo>
                        <a:pt x="32195" y="104203"/>
                      </a:moveTo>
                      <a:lnTo>
                        <a:pt x="31242" y="104203"/>
                      </a:lnTo>
                      <a:cubicBezTo>
                        <a:pt x="31242" y="104203"/>
                        <a:pt x="31528" y="101251"/>
                        <a:pt x="31528" y="101251"/>
                      </a:cubicBezTo>
                      <a:lnTo>
                        <a:pt x="32480" y="101251"/>
                      </a:lnTo>
                      <a:cubicBezTo>
                        <a:pt x="32480" y="101251"/>
                        <a:pt x="32195" y="104203"/>
                        <a:pt x="32195" y="104203"/>
                      </a:cubicBezTo>
                      <a:close/>
                      <a:moveTo>
                        <a:pt x="17336" y="122206"/>
                      </a:moveTo>
                      <a:lnTo>
                        <a:pt x="16383" y="122206"/>
                      </a:lnTo>
                      <a:cubicBezTo>
                        <a:pt x="16478" y="121158"/>
                        <a:pt x="16669" y="120205"/>
                        <a:pt x="16764" y="119253"/>
                      </a:cubicBezTo>
                      <a:lnTo>
                        <a:pt x="17716" y="119253"/>
                      </a:lnTo>
                      <a:cubicBezTo>
                        <a:pt x="17621" y="120301"/>
                        <a:pt x="17431" y="121253"/>
                        <a:pt x="17336" y="122206"/>
                      </a:cubicBezTo>
                      <a:close/>
                      <a:moveTo>
                        <a:pt x="32766" y="98584"/>
                      </a:moveTo>
                      <a:lnTo>
                        <a:pt x="31813" y="98584"/>
                      </a:lnTo>
                      <a:cubicBezTo>
                        <a:pt x="31813" y="98584"/>
                        <a:pt x="32099" y="95631"/>
                        <a:pt x="32099" y="95631"/>
                      </a:cubicBezTo>
                      <a:lnTo>
                        <a:pt x="33052" y="95631"/>
                      </a:lnTo>
                      <a:cubicBezTo>
                        <a:pt x="33052" y="95631"/>
                        <a:pt x="32766" y="98584"/>
                        <a:pt x="32766" y="98584"/>
                      </a:cubicBezTo>
                      <a:close/>
                      <a:moveTo>
                        <a:pt x="18097" y="116586"/>
                      </a:moveTo>
                      <a:lnTo>
                        <a:pt x="17145" y="116586"/>
                      </a:lnTo>
                      <a:cubicBezTo>
                        <a:pt x="17145" y="116586"/>
                        <a:pt x="17526" y="113633"/>
                        <a:pt x="17526" y="113633"/>
                      </a:cubicBezTo>
                      <a:lnTo>
                        <a:pt x="18479" y="113633"/>
                      </a:lnTo>
                      <a:cubicBezTo>
                        <a:pt x="18479" y="113633"/>
                        <a:pt x="18193" y="116586"/>
                        <a:pt x="18193" y="116586"/>
                      </a:cubicBezTo>
                      <a:close/>
                      <a:moveTo>
                        <a:pt x="33338" y="92964"/>
                      </a:moveTo>
                      <a:lnTo>
                        <a:pt x="32385" y="92964"/>
                      </a:lnTo>
                      <a:cubicBezTo>
                        <a:pt x="32385" y="92964"/>
                        <a:pt x="32671" y="90106"/>
                        <a:pt x="32671" y="90106"/>
                      </a:cubicBezTo>
                      <a:lnTo>
                        <a:pt x="33623" y="90106"/>
                      </a:lnTo>
                      <a:cubicBezTo>
                        <a:pt x="33623" y="90106"/>
                        <a:pt x="33338" y="92964"/>
                        <a:pt x="33338" y="92964"/>
                      </a:cubicBezTo>
                      <a:close/>
                      <a:moveTo>
                        <a:pt x="18764" y="110966"/>
                      </a:moveTo>
                      <a:lnTo>
                        <a:pt x="17812" y="110966"/>
                      </a:lnTo>
                      <a:cubicBezTo>
                        <a:pt x="17907" y="109918"/>
                        <a:pt x="18002" y="108966"/>
                        <a:pt x="18193" y="108013"/>
                      </a:cubicBezTo>
                      <a:lnTo>
                        <a:pt x="19145" y="108013"/>
                      </a:lnTo>
                      <a:cubicBezTo>
                        <a:pt x="19050" y="109061"/>
                        <a:pt x="18955" y="110014"/>
                        <a:pt x="18764" y="110966"/>
                      </a:cubicBezTo>
                      <a:close/>
                      <a:moveTo>
                        <a:pt x="34004" y="87344"/>
                      </a:moveTo>
                      <a:lnTo>
                        <a:pt x="33052" y="87344"/>
                      </a:lnTo>
                      <a:cubicBezTo>
                        <a:pt x="33052" y="87344"/>
                        <a:pt x="33338" y="84487"/>
                        <a:pt x="33338" y="84487"/>
                      </a:cubicBezTo>
                      <a:lnTo>
                        <a:pt x="34290" y="84487"/>
                      </a:lnTo>
                      <a:cubicBezTo>
                        <a:pt x="34290" y="84487"/>
                        <a:pt x="34004" y="87344"/>
                        <a:pt x="34004" y="87344"/>
                      </a:cubicBezTo>
                      <a:close/>
                      <a:moveTo>
                        <a:pt x="19526" y="105346"/>
                      </a:moveTo>
                      <a:lnTo>
                        <a:pt x="18574" y="105346"/>
                      </a:lnTo>
                      <a:cubicBezTo>
                        <a:pt x="18574" y="105346"/>
                        <a:pt x="18859" y="102394"/>
                        <a:pt x="18859" y="102394"/>
                      </a:cubicBezTo>
                      <a:lnTo>
                        <a:pt x="19812" y="102394"/>
                      </a:lnTo>
                      <a:cubicBezTo>
                        <a:pt x="19812" y="102394"/>
                        <a:pt x="19526" y="105346"/>
                        <a:pt x="19526" y="105346"/>
                      </a:cubicBezTo>
                      <a:close/>
                      <a:moveTo>
                        <a:pt x="34671" y="81724"/>
                      </a:moveTo>
                      <a:lnTo>
                        <a:pt x="33719" y="81724"/>
                      </a:lnTo>
                      <a:cubicBezTo>
                        <a:pt x="33719" y="81724"/>
                        <a:pt x="34004" y="78772"/>
                        <a:pt x="34004" y="78772"/>
                      </a:cubicBezTo>
                      <a:lnTo>
                        <a:pt x="34957" y="78772"/>
                      </a:lnTo>
                      <a:cubicBezTo>
                        <a:pt x="34957" y="78772"/>
                        <a:pt x="34671" y="81724"/>
                        <a:pt x="34671" y="81724"/>
                      </a:cubicBezTo>
                      <a:close/>
                      <a:moveTo>
                        <a:pt x="20193" y="99727"/>
                      </a:moveTo>
                      <a:lnTo>
                        <a:pt x="19240" y="99727"/>
                      </a:lnTo>
                      <a:cubicBezTo>
                        <a:pt x="19240" y="99727"/>
                        <a:pt x="19526" y="96774"/>
                        <a:pt x="19526" y="96774"/>
                      </a:cubicBezTo>
                      <a:lnTo>
                        <a:pt x="20479" y="96774"/>
                      </a:lnTo>
                      <a:cubicBezTo>
                        <a:pt x="20479" y="96774"/>
                        <a:pt x="20193" y="99727"/>
                        <a:pt x="20193" y="99727"/>
                      </a:cubicBezTo>
                      <a:close/>
                      <a:moveTo>
                        <a:pt x="35909" y="76486"/>
                      </a:moveTo>
                      <a:lnTo>
                        <a:pt x="35052" y="76105"/>
                      </a:lnTo>
                      <a:lnTo>
                        <a:pt x="36290" y="73533"/>
                      </a:lnTo>
                      <a:lnTo>
                        <a:pt x="37147" y="73914"/>
                      </a:lnTo>
                      <a:lnTo>
                        <a:pt x="35909" y="76486"/>
                      </a:lnTo>
                      <a:close/>
                      <a:moveTo>
                        <a:pt x="20764" y="94107"/>
                      </a:moveTo>
                      <a:lnTo>
                        <a:pt x="19812" y="94107"/>
                      </a:lnTo>
                      <a:cubicBezTo>
                        <a:pt x="19812" y="94107"/>
                        <a:pt x="20098" y="91154"/>
                        <a:pt x="20098" y="91154"/>
                      </a:cubicBezTo>
                      <a:lnTo>
                        <a:pt x="21050" y="91154"/>
                      </a:lnTo>
                      <a:cubicBezTo>
                        <a:pt x="21050" y="91154"/>
                        <a:pt x="20764" y="94107"/>
                        <a:pt x="20764" y="94107"/>
                      </a:cubicBezTo>
                      <a:close/>
                      <a:moveTo>
                        <a:pt x="38386" y="71342"/>
                      </a:moveTo>
                      <a:lnTo>
                        <a:pt x="37529" y="70961"/>
                      </a:lnTo>
                      <a:lnTo>
                        <a:pt x="38481" y="69056"/>
                      </a:lnTo>
                      <a:lnTo>
                        <a:pt x="38481" y="68580"/>
                      </a:lnTo>
                      <a:cubicBezTo>
                        <a:pt x="38481" y="68580"/>
                        <a:pt x="39433" y="68580"/>
                        <a:pt x="39433" y="68580"/>
                      </a:cubicBezTo>
                      <a:lnTo>
                        <a:pt x="39433" y="69247"/>
                      </a:lnTo>
                      <a:lnTo>
                        <a:pt x="38386" y="71342"/>
                      </a:lnTo>
                      <a:close/>
                      <a:moveTo>
                        <a:pt x="39433" y="65722"/>
                      </a:moveTo>
                      <a:lnTo>
                        <a:pt x="38481" y="65722"/>
                      </a:lnTo>
                      <a:lnTo>
                        <a:pt x="38481" y="62865"/>
                      </a:lnTo>
                      <a:lnTo>
                        <a:pt x="39433" y="62865"/>
                      </a:lnTo>
                      <a:lnTo>
                        <a:pt x="39433" y="65722"/>
                      </a:lnTo>
                      <a:close/>
                      <a:moveTo>
                        <a:pt x="21336" y="88392"/>
                      </a:moveTo>
                      <a:lnTo>
                        <a:pt x="20383" y="88392"/>
                      </a:lnTo>
                      <a:cubicBezTo>
                        <a:pt x="20383" y="88392"/>
                        <a:pt x="20669" y="85439"/>
                        <a:pt x="20669" y="85439"/>
                      </a:cubicBezTo>
                      <a:lnTo>
                        <a:pt x="21622" y="85439"/>
                      </a:lnTo>
                      <a:cubicBezTo>
                        <a:pt x="21622" y="85439"/>
                        <a:pt x="21336" y="88392"/>
                        <a:pt x="21336" y="88392"/>
                      </a:cubicBezTo>
                      <a:close/>
                      <a:moveTo>
                        <a:pt x="21907" y="82772"/>
                      </a:moveTo>
                      <a:lnTo>
                        <a:pt x="20955" y="82772"/>
                      </a:lnTo>
                      <a:cubicBezTo>
                        <a:pt x="20955" y="82772"/>
                        <a:pt x="21241" y="79915"/>
                        <a:pt x="21241" y="79915"/>
                      </a:cubicBezTo>
                      <a:lnTo>
                        <a:pt x="22193" y="79915"/>
                      </a:lnTo>
                      <a:cubicBezTo>
                        <a:pt x="22193" y="79915"/>
                        <a:pt x="21907" y="82772"/>
                        <a:pt x="21907" y="82772"/>
                      </a:cubicBezTo>
                      <a:close/>
                      <a:moveTo>
                        <a:pt x="39433" y="60007"/>
                      </a:moveTo>
                      <a:lnTo>
                        <a:pt x="38481" y="60007"/>
                      </a:lnTo>
                      <a:cubicBezTo>
                        <a:pt x="38481" y="60007"/>
                        <a:pt x="38481" y="57245"/>
                        <a:pt x="38481" y="57245"/>
                      </a:cubicBezTo>
                      <a:lnTo>
                        <a:pt x="39433" y="57245"/>
                      </a:lnTo>
                      <a:lnTo>
                        <a:pt x="39433" y="60007"/>
                      </a:lnTo>
                      <a:close/>
                      <a:moveTo>
                        <a:pt x="22384" y="77152"/>
                      </a:moveTo>
                      <a:lnTo>
                        <a:pt x="21431" y="77152"/>
                      </a:lnTo>
                      <a:cubicBezTo>
                        <a:pt x="21431" y="77152"/>
                        <a:pt x="21622" y="74200"/>
                        <a:pt x="21622" y="74200"/>
                      </a:cubicBezTo>
                      <a:lnTo>
                        <a:pt x="22574" y="74200"/>
                      </a:lnTo>
                      <a:cubicBezTo>
                        <a:pt x="22574" y="74200"/>
                        <a:pt x="22384" y="77152"/>
                        <a:pt x="22384" y="77152"/>
                      </a:cubicBezTo>
                      <a:close/>
                      <a:moveTo>
                        <a:pt x="39433" y="54388"/>
                      </a:moveTo>
                      <a:lnTo>
                        <a:pt x="38481" y="54388"/>
                      </a:lnTo>
                      <a:lnTo>
                        <a:pt x="38481" y="51530"/>
                      </a:lnTo>
                      <a:lnTo>
                        <a:pt x="39433" y="51530"/>
                      </a:lnTo>
                      <a:cubicBezTo>
                        <a:pt x="39433" y="51530"/>
                        <a:pt x="39433" y="54388"/>
                        <a:pt x="39433" y="54388"/>
                      </a:cubicBezTo>
                      <a:close/>
                      <a:moveTo>
                        <a:pt x="22860" y="71438"/>
                      </a:moveTo>
                      <a:lnTo>
                        <a:pt x="21907" y="71438"/>
                      </a:lnTo>
                      <a:cubicBezTo>
                        <a:pt x="21907" y="70390"/>
                        <a:pt x="22098" y="69437"/>
                        <a:pt x="22098" y="68580"/>
                      </a:cubicBezTo>
                      <a:lnTo>
                        <a:pt x="23050" y="68580"/>
                      </a:lnTo>
                      <a:cubicBezTo>
                        <a:pt x="23050" y="69628"/>
                        <a:pt x="22860" y="70580"/>
                        <a:pt x="22860" y="71438"/>
                      </a:cubicBezTo>
                      <a:close/>
                      <a:moveTo>
                        <a:pt x="39433" y="48673"/>
                      </a:moveTo>
                      <a:lnTo>
                        <a:pt x="38481" y="48673"/>
                      </a:lnTo>
                      <a:cubicBezTo>
                        <a:pt x="38481" y="48673"/>
                        <a:pt x="38481" y="45815"/>
                        <a:pt x="38481" y="45815"/>
                      </a:cubicBezTo>
                      <a:lnTo>
                        <a:pt x="39433" y="45815"/>
                      </a:lnTo>
                      <a:lnTo>
                        <a:pt x="39433" y="48673"/>
                      </a:lnTo>
                      <a:close/>
                      <a:moveTo>
                        <a:pt x="23336" y="65722"/>
                      </a:moveTo>
                      <a:lnTo>
                        <a:pt x="22384" y="65722"/>
                      </a:lnTo>
                      <a:cubicBezTo>
                        <a:pt x="22384" y="64675"/>
                        <a:pt x="22574" y="63722"/>
                        <a:pt x="22574" y="62865"/>
                      </a:cubicBezTo>
                      <a:lnTo>
                        <a:pt x="23527" y="62865"/>
                      </a:lnTo>
                      <a:cubicBezTo>
                        <a:pt x="23527" y="63913"/>
                        <a:pt x="23431" y="64770"/>
                        <a:pt x="23336" y="65722"/>
                      </a:cubicBezTo>
                      <a:close/>
                      <a:moveTo>
                        <a:pt x="39529" y="42958"/>
                      </a:moveTo>
                      <a:lnTo>
                        <a:pt x="38576" y="42958"/>
                      </a:lnTo>
                      <a:lnTo>
                        <a:pt x="38576" y="40100"/>
                      </a:lnTo>
                      <a:lnTo>
                        <a:pt x="39529" y="40100"/>
                      </a:lnTo>
                      <a:lnTo>
                        <a:pt x="39529" y="42958"/>
                      </a:lnTo>
                      <a:close/>
                      <a:moveTo>
                        <a:pt x="23813" y="60103"/>
                      </a:moveTo>
                      <a:lnTo>
                        <a:pt x="22860" y="60103"/>
                      </a:lnTo>
                      <a:cubicBezTo>
                        <a:pt x="22860" y="59055"/>
                        <a:pt x="22860" y="58102"/>
                        <a:pt x="23050" y="57245"/>
                      </a:cubicBezTo>
                      <a:lnTo>
                        <a:pt x="24003" y="57245"/>
                      </a:lnTo>
                      <a:cubicBezTo>
                        <a:pt x="24003" y="58293"/>
                        <a:pt x="23908" y="59150"/>
                        <a:pt x="23813" y="60103"/>
                      </a:cubicBezTo>
                      <a:close/>
                      <a:moveTo>
                        <a:pt x="39529" y="37338"/>
                      </a:moveTo>
                      <a:lnTo>
                        <a:pt x="38576" y="37338"/>
                      </a:lnTo>
                      <a:lnTo>
                        <a:pt x="38576" y="34480"/>
                      </a:lnTo>
                      <a:lnTo>
                        <a:pt x="39529" y="34480"/>
                      </a:lnTo>
                      <a:lnTo>
                        <a:pt x="39529" y="37338"/>
                      </a:lnTo>
                      <a:close/>
                      <a:moveTo>
                        <a:pt x="24098" y="54483"/>
                      </a:moveTo>
                      <a:lnTo>
                        <a:pt x="23146" y="54483"/>
                      </a:lnTo>
                      <a:cubicBezTo>
                        <a:pt x="23146" y="53435"/>
                        <a:pt x="23241" y="52483"/>
                        <a:pt x="23336" y="51625"/>
                      </a:cubicBezTo>
                      <a:lnTo>
                        <a:pt x="24289" y="51625"/>
                      </a:lnTo>
                      <a:cubicBezTo>
                        <a:pt x="24289" y="52578"/>
                        <a:pt x="24194" y="53530"/>
                        <a:pt x="24098" y="54483"/>
                      </a:cubicBezTo>
                      <a:close/>
                      <a:moveTo>
                        <a:pt x="39529" y="31718"/>
                      </a:moveTo>
                      <a:lnTo>
                        <a:pt x="38576" y="31718"/>
                      </a:lnTo>
                      <a:lnTo>
                        <a:pt x="38576" y="28861"/>
                      </a:lnTo>
                      <a:lnTo>
                        <a:pt x="39529" y="28861"/>
                      </a:lnTo>
                      <a:lnTo>
                        <a:pt x="39529" y="31718"/>
                      </a:lnTo>
                      <a:close/>
                      <a:moveTo>
                        <a:pt x="24384" y="48768"/>
                      </a:moveTo>
                      <a:lnTo>
                        <a:pt x="23431" y="48768"/>
                      </a:lnTo>
                      <a:cubicBezTo>
                        <a:pt x="23431" y="47815"/>
                        <a:pt x="23431" y="46863"/>
                        <a:pt x="23527" y="45910"/>
                      </a:cubicBezTo>
                      <a:lnTo>
                        <a:pt x="24479" y="45910"/>
                      </a:lnTo>
                      <a:cubicBezTo>
                        <a:pt x="24479" y="46863"/>
                        <a:pt x="24384" y="47815"/>
                        <a:pt x="24384" y="48768"/>
                      </a:cubicBezTo>
                      <a:close/>
                      <a:moveTo>
                        <a:pt x="39529" y="26003"/>
                      </a:moveTo>
                      <a:lnTo>
                        <a:pt x="38576" y="26003"/>
                      </a:lnTo>
                      <a:lnTo>
                        <a:pt x="38576" y="23146"/>
                      </a:lnTo>
                      <a:cubicBezTo>
                        <a:pt x="38576" y="23146"/>
                        <a:pt x="39529" y="23146"/>
                        <a:pt x="39529" y="23146"/>
                      </a:cubicBezTo>
                      <a:lnTo>
                        <a:pt x="39529" y="26003"/>
                      </a:lnTo>
                      <a:close/>
                      <a:moveTo>
                        <a:pt x="24574" y="43148"/>
                      </a:moveTo>
                      <a:lnTo>
                        <a:pt x="23622" y="43148"/>
                      </a:lnTo>
                      <a:cubicBezTo>
                        <a:pt x="23622" y="42196"/>
                        <a:pt x="23622" y="41243"/>
                        <a:pt x="23622" y="40291"/>
                      </a:cubicBezTo>
                      <a:lnTo>
                        <a:pt x="24574" y="40291"/>
                      </a:lnTo>
                      <a:cubicBezTo>
                        <a:pt x="24574" y="41243"/>
                        <a:pt x="24574" y="42196"/>
                        <a:pt x="24574" y="43148"/>
                      </a:cubicBezTo>
                      <a:close/>
                      <a:moveTo>
                        <a:pt x="39529" y="20383"/>
                      </a:moveTo>
                      <a:lnTo>
                        <a:pt x="38576" y="20383"/>
                      </a:lnTo>
                      <a:lnTo>
                        <a:pt x="38576" y="17526"/>
                      </a:lnTo>
                      <a:lnTo>
                        <a:pt x="39529" y="17526"/>
                      </a:lnTo>
                      <a:lnTo>
                        <a:pt x="39529" y="20383"/>
                      </a:lnTo>
                      <a:close/>
                      <a:moveTo>
                        <a:pt x="24670" y="37433"/>
                      </a:moveTo>
                      <a:lnTo>
                        <a:pt x="23717" y="37433"/>
                      </a:lnTo>
                      <a:cubicBezTo>
                        <a:pt x="23717" y="36481"/>
                        <a:pt x="23717" y="35528"/>
                        <a:pt x="23717" y="34576"/>
                      </a:cubicBezTo>
                      <a:lnTo>
                        <a:pt x="24670" y="34576"/>
                      </a:lnTo>
                      <a:cubicBezTo>
                        <a:pt x="24670" y="35528"/>
                        <a:pt x="24670" y="36481"/>
                        <a:pt x="24670" y="37433"/>
                      </a:cubicBezTo>
                      <a:close/>
                      <a:moveTo>
                        <a:pt x="39529" y="14668"/>
                      </a:moveTo>
                      <a:lnTo>
                        <a:pt x="38576" y="14668"/>
                      </a:lnTo>
                      <a:cubicBezTo>
                        <a:pt x="38576" y="14668"/>
                        <a:pt x="38576" y="11811"/>
                        <a:pt x="38576" y="11811"/>
                      </a:cubicBezTo>
                      <a:lnTo>
                        <a:pt x="39529" y="11811"/>
                      </a:lnTo>
                      <a:cubicBezTo>
                        <a:pt x="39529" y="11811"/>
                        <a:pt x="39529" y="14668"/>
                        <a:pt x="39529" y="14668"/>
                      </a:cubicBezTo>
                      <a:close/>
                      <a:moveTo>
                        <a:pt x="24670" y="31718"/>
                      </a:moveTo>
                      <a:lnTo>
                        <a:pt x="23717" y="31718"/>
                      </a:lnTo>
                      <a:cubicBezTo>
                        <a:pt x="23717" y="31718"/>
                        <a:pt x="23717" y="30766"/>
                        <a:pt x="23717" y="30766"/>
                      </a:cubicBezTo>
                      <a:cubicBezTo>
                        <a:pt x="23717" y="30099"/>
                        <a:pt x="23717" y="29527"/>
                        <a:pt x="23717" y="28861"/>
                      </a:cubicBezTo>
                      <a:lnTo>
                        <a:pt x="24670" y="28861"/>
                      </a:lnTo>
                      <a:cubicBezTo>
                        <a:pt x="24670" y="29432"/>
                        <a:pt x="24670" y="30099"/>
                        <a:pt x="24670" y="30671"/>
                      </a:cubicBezTo>
                      <a:lnTo>
                        <a:pt x="24670" y="31623"/>
                      </a:lnTo>
                      <a:close/>
                      <a:moveTo>
                        <a:pt x="39529" y="8953"/>
                      </a:moveTo>
                      <a:lnTo>
                        <a:pt x="38576" y="8953"/>
                      </a:lnTo>
                      <a:lnTo>
                        <a:pt x="38576" y="6096"/>
                      </a:lnTo>
                      <a:lnTo>
                        <a:pt x="39529" y="6096"/>
                      </a:lnTo>
                      <a:lnTo>
                        <a:pt x="39529" y="8953"/>
                      </a:lnTo>
                      <a:close/>
                      <a:moveTo>
                        <a:pt x="24670" y="26003"/>
                      </a:moveTo>
                      <a:lnTo>
                        <a:pt x="23717" y="26003"/>
                      </a:lnTo>
                      <a:cubicBezTo>
                        <a:pt x="23717" y="25051"/>
                        <a:pt x="23717" y="24003"/>
                        <a:pt x="23908" y="23146"/>
                      </a:cubicBezTo>
                      <a:lnTo>
                        <a:pt x="24860" y="23146"/>
                      </a:lnTo>
                      <a:cubicBezTo>
                        <a:pt x="24860" y="24098"/>
                        <a:pt x="24860" y="25051"/>
                        <a:pt x="24765" y="26003"/>
                      </a:cubicBezTo>
                      <a:close/>
                      <a:moveTo>
                        <a:pt x="39624" y="3238"/>
                      </a:moveTo>
                      <a:lnTo>
                        <a:pt x="38671" y="3238"/>
                      </a:lnTo>
                      <a:lnTo>
                        <a:pt x="38671" y="381"/>
                      </a:lnTo>
                      <a:lnTo>
                        <a:pt x="39624" y="381"/>
                      </a:lnTo>
                      <a:lnTo>
                        <a:pt x="39624" y="3238"/>
                      </a:lnTo>
                      <a:close/>
                      <a:moveTo>
                        <a:pt x="25146" y="20383"/>
                      </a:moveTo>
                      <a:lnTo>
                        <a:pt x="24194" y="20383"/>
                      </a:lnTo>
                      <a:cubicBezTo>
                        <a:pt x="24289" y="19336"/>
                        <a:pt x="24479" y="18383"/>
                        <a:pt x="24670" y="17431"/>
                      </a:cubicBezTo>
                      <a:lnTo>
                        <a:pt x="25622" y="17621"/>
                      </a:lnTo>
                      <a:cubicBezTo>
                        <a:pt x="25432" y="18478"/>
                        <a:pt x="25337" y="19431"/>
                        <a:pt x="25146" y="20383"/>
                      </a:cubicBezTo>
                      <a:close/>
                      <a:moveTo>
                        <a:pt x="37909" y="952"/>
                      </a:moveTo>
                      <a:cubicBezTo>
                        <a:pt x="37052" y="1048"/>
                        <a:pt x="36195" y="1333"/>
                        <a:pt x="35338" y="1714"/>
                      </a:cubicBezTo>
                      <a:lnTo>
                        <a:pt x="34957" y="857"/>
                      </a:lnTo>
                      <a:cubicBezTo>
                        <a:pt x="35909" y="381"/>
                        <a:pt x="36862" y="95"/>
                        <a:pt x="37814" y="0"/>
                      </a:cubicBezTo>
                      <a:lnTo>
                        <a:pt x="38005" y="952"/>
                      </a:lnTo>
                      <a:close/>
                      <a:moveTo>
                        <a:pt x="26194" y="14859"/>
                      </a:moveTo>
                      <a:lnTo>
                        <a:pt x="25241" y="14573"/>
                      </a:lnTo>
                      <a:cubicBezTo>
                        <a:pt x="25527" y="13621"/>
                        <a:pt x="25813" y="12668"/>
                        <a:pt x="26098" y="11811"/>
                      </a:cubicBezTo>
                      <a:lnTo>
                        <a:pt x="26956" y="12097"/>
                      </a:lnTo>
                      <a:cubicBezTo>
                        <a:pt x="26670" y="12954"/>
                        <a:pt x="26384" y="13811"/>
                        <a:pt x="26098" y="14764"/>
                      </a:cubicBezTo>
                      <a:close/>
                      <a:moveTo>
                        <a:pt x="28099" y="9620"/>
                      </a:moveTo>
                      <a:lnTo>
                        <a:pt x="27241" y="9239"/>
                      </a:lnTo>
                      <a:cubicBezTo>
                        <a:pt x="27622" y="8382"/>
                        <a:pt x="28099" y="7525"/>
                        <a:pt x="28670" y="6763"/>
                      </a:cubicBezTo>
                      <a:lnTo>
                        <a:pt x="29432" y="7239"/>
                      </a:lnTo>
                      <a:cubicBezTo>
                        <a:pt x="28956" y="8001"/>
                        <a:pt x="28480" y="8763"/>
                        <a:pt x="28099" y="9715"/>
                      </a:cubicBezTo>
                      <a:close/>
                      <a:moveTo>
                        <a:pt x="33052" y="3143"/>
                      </a:moveTo>
                      <a:cubicBezTo>
                        <a:pt x="32385" y="3715"/>
                        <a:pt x="31718" y="4286"/>
                        <a:pt x="31051" y="5048"/>
                      </a:cubicBezTo>
                      <a:lnTo>
                        <a:pt x="30385" y="4381"/>
                      </a:lnTo>
                      <a:cubicBezTo>
                        <a:pt x="31051" y="3619"/>
                        <a:pt x="31813" y="2953"/>
                        <a:pt x="32480" y="2381"/>
                      </a:cubicBezTo>
                      <a:lnTo>
                        <a:pt x="33052" y="3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8" name="Freeform: Shape 127">
                  <a:extLst>
                    <a:ext uri="{FF2B5EF4-FFF2-40B4-BE49-F238E27FC236}">
                      <a16:creationId xmlns:a16="http://schemas.microsoft.com/office/drawing/2014/main" id="{AF3CBE14-5E43-7991-44E5-9EC53F9B7E09}"/>
                    </a:ext>
                  </a:extLst>
                </p:cNvPr>
                <p:cNvSpPr/>
                <p:nvPr/>
              </p:nvSpPr>
              <p:spPr>
                <a:xfrm>
                  <a:off x="7877064" y="4961084"/>
                  <a:ext cx="63814" cy="80402"/>
                </a:xfrm>
                <a:custGeom>
                  <a:avLst/>
                  <a:gdLst>
                    <a:gd name="connsiteX0" fmla="*/ 52593 w 63814"/>
                    <a:gd name="connsiteY0" fmla="*/ 80307 h 80402"/>
                    <a:gd name="connsiteX1" fmla="*/ 59927 w 63814"/>
                    <a:gd name="connsiteY1" fmla="*/ 54780 h 80402"/>
                    <a:gd name="connsiteX2" fmla="*/ 10492 w 63814"/>
                    <a:gd name="connsiteY2" fmla="*/ 13918 h 80402"/>
                    <a:gd name="connsiteX3" fmla="*/ 2206 w 63814"/>
                    <a:gd name="connsiteY3" fmla="*/ 2202 h 80402"/>
                    <a:gd name="connsiteX4" fmla="*/ 14874 w 63814"/>
                    <a:gd name="connsiteY4" fmla="*/ 27729 h 80402"/>
                    <a:gd name="connsiteX5" fmla="*/ 36400 w 63814"/>
                    <a:gd name="connsiteY5" fmla="*/ 46970 h 80402"/>
                    <a:gd name="connsiteX6" fmla="*/ 52593 w 63814"/>
                    <a:gd name="connsiteY6" fmla="*/ 80403 h 80402"/>
                    <a:gd name="connsiteX7" fmla="*/ 2682 w 63814"/>
                    <a:gd name="connsiteY7" fmla="*/ 4488 h 80402"/>
                    <a:gd name="connsiteX8" fmla="*/ 8111 w 63814"/>
                    <a:gd name="connsiteY8" fmla="*/ 7917 h 80402"/>
                    <a:gd name="connsiteX9" fmla="*/ 10207 w 63814"/>
                    <a:gd name="connsiteY9" fmla="*/ 18014 h 80402"/>
                    <a:gd name="connsiteX10" fmla="*/ 2682 w 63814"/>
                    <a:gd name="connsiteY10" fmla="*/ 4583 h 80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3814" h="80402">
                      <a:moveTo>
                        <a:pt x="52593" y="80307"/>
                      </a:moveTo>
                      <a:cubicBezTo>
                        <a:pt x="52593" y="80307"/>
                        <a:pt x="71833" y="70592"/>
                        <a:pt x="59927" y="54780"/>
                      </a:cubicBezTo>
                      <a:cubicBezTo>
                        <a:pt x="37353" y="44684"/>
                        <a:pt x="11445" y="19157"/>
                        <a:pt x="10492" y="13918"/>
                      </a:cubicBezTo>
                      <a:cubicBezTo>
                        <a:pt x="9635" y="8774"/>
                        <a:pt x="12207" y="-5418"/>
                        <a:pt x="2206" y="2202"/>
                      </a:cubicBezTo>
                      <a:cubicBezTo>
                        <a:pt x="-6843" y="8965"/>
                        <a:pt x="14874" y="27729"/>
                        <a:pt x="14874" y="27729"/>
                      </a:cubicBezTo>
                      <a:cubicBezTo>
                        <a:pt x="14874" y="27729"/>
                        <a:pt x="22399" y="33921"/>
                        <a:pt x="36400" y="46970"/>
                      </a:cubicBezTo>
                      <a:cubicBezTo>
                        <a:pt x="50498" y="60019"/>
                        <a:pt x="52593" y="80403"/>
                        <a:pt x="52593" y="80403"/>
                      </a:cubicBezTo>
                      <a:close/>
                      <a:moveTo>
                        <a:pt x="2682" y="4488"/>
                      </a:moveTo>
                      <a:cubicBezTo>
                        <a:pt x="6206" y="-1512"/>
                        <a:pt x="8397" y="4012"/>
                        <a:pt x="8111" y="7917"/>
                      </a:cubicBezTo>
                      <a:cubicBezTo>
                        <a:pt x="7825" y="12299"/>
                        <a:pt x="10207" y="18014"/>
                        <a:pt x="10207" y="18014"/>
                      </a:cubicBezTo>
                      <a:cubicBezTo>
                        <a:pt x="10207" y="18014"/>
                        <a:pt x="-842" y="10584"/>
                        <a:pt x="2682" y="4583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9" name="Freeform: Shape 128">
                  <a:extLst>
                    <a:ext uri="{FF2B5EF4-FFF2-40B4-BE49-F238E27FC236}">
                      <a16:creationId xmlns:a16="http://schemas.microsoft.com/office/drawing/2014/main" id="{F2C813BF-9422-5D31-C1A8-3DFF43C08669}"/>
                    </a:ext>
                  </a:extLst>
                </p:cNvPr>
                <p:cNvSpPr/>
                <p:nvPr/>
              </p:nvSpPr>
              <p:spPr>
                <a:xfrm>
                  <a:off x="7825072" y="5153691"/>
                  <a:ext cx="96869" cy="24098"/>
                </a:xfrm>
                <a:custGeom>
                  <a:avLst/>
                  <a:gdLst>
                    <a:gd name="connsiteX0" fmla="*/ 96679 w 96869"/>
                    <a:gd name="connsiteY0" fmla="*/ 24098 h 24098"/>
                    <a:gd name="connsiteX1" fmla="*/ 93917 w 96869"/>
                    <a:gd name="connsiteY1" fmla="*/ 23431 h 24098"/>
                    <a:gd name="connsiteX2" fmla="*/ 94107 w 96869"/>
                    <a:gd name="connsiteY2" fmla="*/ 22479 h 24098"/>
                    <a:gd name="connsiteX3" fmla="*/ 96869 w 96869"/>
                    <a:gd name="connsiteY3" fmla="*/ 23146 h 24098"/>
                    <a:gd name="connsiteX4" fmla="*/ 96584 w 96869"/>
                    <a:gd name="connsiteY4" fmla="*/ 24098 h 24098"/>
                    <a:gd name="connsiteX5" fmla="*/ 91154 w 96869"/>
                    <a:gd name="connsiteY5" fmla="*/ 22765 h 24098"/>
                    <a:gd name="connsiteX6" fmla="*/ 88392 w 96869"/>
                    <a:gd name="connsiteY6" fmla="*/ 22098 h 24098"/>
                    <a:gd name="connsiteX7" fmla="*/ 88582 w 96869"/>
                    <a:gd name="connsiteY7" fmla="*/ 21146 h 24098"/>
                    <a:gd name="connsiteX8" fmla="*/ 91345 w 96869"/>
                    <a:gd name="connsiteY8" fmla="*/ 21812 h 24098"/>
                    <a:gd name="connsiteX9" fmla="*/ 91154 w 96869"/>
                    <a:gd name="connsiteY9" fmla="*/ 22765 h 24098"/>
                    <a:gd name="connsiteX10" fmla="*/ 85630 w 96869"/>
                    <a:gd name="connsiteY10" fmla="*/ 21431 h 24098"/>
                    <a:gd name="connsiteX11" fmla="*/ 82868 w 96869"/>
                    <a:gd name="connsiteY11" fmla="*/ 20764 h 24098"/>
                    <a:gd name="connsiteX12" fmla="*/ 83058 w 96869"/>
                    <a:gd name="connsiteY12" fmla="*/ 19907 h 24098"/>
                    <a:gd name="connsiteX13" fmla="*/ 85820 w 96869"/>
                    <a:gd name="connsiteY13" fmla="*/ 20574 h 24098"/>
                    <a:gd name="connsiteX14" fmla="*/ 85630 w 96869"/>
                    <a:gd name="connsiteY14" fmla="*/ 21431 h 24098"/>
                    <a:gd name="connsiteX15" fmla="*/ 80105 w 96869"/>
                    <a:gd name="connsiteY15" fmla="*/ 20098 h 24098"/>
                    <a:gd name="connsiteX16" fmla="*/ 77343 w 96869"/>
                    <a:gd name="connsiteY16" fmla="*/ 19431 h 24098"/>
                    <a:gd name="connsiteX17" fmla="*/ 77534 w 96869"/>
                    <a:gd name="connsiteY17" fmla="*/ 18479 h 24098"/>
                    <a:gd name="connsiteX18" fmla="*/ 80296 w 96869"/>
                    <a:gd name="connsiteY18" fmla="*/ 19145 h 24098"/>
                    <a:gd name="connsiteX19" fmla="*/ 80105 w 96869"/>
                    <a:gd name="connsiteY19" fmla="*/ 20098 h 24098"/>
                    <a:gd name="connsiteX20" fmla="*/ 74581 w 96869"/>
                    <a:gd name="connsiteY20" fmla="*/ 18764 h 24098"/>
                    <a:gd name="connsiteX21" fmla="*/ 71819 w 96869"/>
                    <a:gd name="connsiteY21" fmla="*/ 18097 h 24098"/>
                    <a:gd name="connsiteX22" fmla="*/ 72009 w 96869"/>
                    <a:gd name="connsiteY22" fmla="*/ 17145 h 24098"/>
                    <a:gd name="connsiteX23" fmla="*/ 74771 w 96869"/>
                    <a:gd name="connsiteY23" fmla="*/ 17812 h 24098"/>
                    <a:gd name="connsiteX24" fmla="*/ 74581 w 96869"/>
                    <a:gd name="connsiteY24" fmla="*/ 18669 h 24098"/>
                    <a:gd name="connsiteX25" fmla="*/ 69056 w 96869"/>
                    <a:gd name="connsiteY25" fmla="*/ 17431 h 24098"/>
                    <a:gd name="connsiteX26" fmla="*/ 66294 w 96869"/>
                    <a:gd name="connsiteY26" fmla="*/ 16764 h 24098"/>
                    <a:gd name="connsiteX27" fmla="*/ 66485 w 96869"/>
                    <a:gd name="connsiteY27" fmla="*/ 15812 h 24098"/>
                    <a:gd name="connsiteX28" fmla="*/ 69247 w 96869"/>
                    <a:gd name="connsiteY28" fmla="*/ 16478 h 24098"/>
                    <a:gd name="connsiteX29" fmla="*/ 69056 w 96869"/>
                    <a:gd name="connsiteY29" fmla="*/ 17431 h 24098"/>
                    <a:gd name="connsiteX30" fmla="*/ 63532 w 96869"/>
                    <a:gd name="connsiteY30" fmla="*/ 16097 h 24098"/>
                    <a:gd name="connsiteX31" fmla="*/ 60770 w 96869"/>
                    <a:gd name="connsiteY31" fmla="*/ 15430 h 24098"/>
                    <a:gd name="connsiteX32" fmla="*/ 60960 w 96869"/>
                    <a:gd name="connsiteY32" fmla="*/ 14478 h 24098"/>
                    <a:gd name="connsiteX33" fmla="*/ 63722 w 96869"/>
                    <a:gd name="connsiteY33" fmla="*/ 15145 h 24098"/>
                    <a:gd name="connsiteX34" fmla="*/ 63532 w 96869"/>
                    <a:gd name="connsiteY34" fmla="*/ 16002 h 24098"/>
                    <a:gd name="connsiteX35" fmla="*/ 58007 w 96869"/>
                    <a:gd name="connsiteY35" fmla="*/ 14764 h 24098"/>
                    <a:gd name="connsiteX36" fmla="*/ 55245 w 96869"/>
                    <a:gd name="connsiteY36" fmla="*/ 14097 h 24098"/>
                    <a:gd name="connsiteX37" fmla="*/ 55436 w 96869"/>
                    <a:gd name="connsiteY37" fmla="*/ 13145 h 24098"/>
                    <a:gd name="connsiteX38" fmla="*/ 58198 w 96869"/>
                    <a:gd name="connsiteY38" fmla="*/ 13811 h 24098"/>
                    <a:gd name="connsiteX39" fmla="*/ 58007 w 96869"/>
                    <a:gd name="connsiteY39" fmla="*/ 14764 h 24098"/>
                    <a:gd name="connsiteX40" fmla="*/ 52483 w 96869"/>
                    <a:gd name="connsiteY40" fmla="*/ 13430 h 24098"/>
                    <a:gd name="connsiteX41" fmla="*/ 49721 w 96869"/>
                    <a:gd name="connsiteY41" fmla="*/ 12763 h 24098"/>
                    <a:gd name="connsiteX42" fmla="*/ 49911 w 96869"/>
                    <a:gd name="connsiteY42" fmla="*/ 11811 h 24098"/>
                    <a:gd name="connsiteX43" fmla="*/ 52673 w 96869"/>
                    <a:gd name="connsiteY43" fmla="*/ 12478 h 24098"/>
                    <a:gd name="connsiteX44" fmla="*/ 52483 w 96869"/>
                    <a:gd name="connsiteY44" fmla="*/ 13430 h 24098"/>
                    <a:gd name="connsiteX45" fmla="*/ 46958 w 96869"/>
                    <a:gd name="connsiteY45" fmla="*/ 12097 h 24098"/>
                    <a:gd name="connsiteX46" fmla="*/ 44196 w 96869"/>
                    <a:gd name="connsiteY46" fmla="*/ 11430 h 24098"/>
                    <a:gd name="connsiteX47" fmla="*/ 44387 w 96869"/>
                    <a:gd name="connsiteY47" fmla="*/ 10478 h 24098"/>
                    <a:gd name="connsiteX48" fmla="*/ 47149 w 96869"/>
                    <a:gd name="connsiteY48" fmla="*/ 11144 h 24098"/>
                    <a:gd name="connsiteX49" fmla="*/ 46958 w 96869"/>
                    <a:gd name="connsiteY49" fmla="*/ 12097 h 24098"/>
                    <a:gd name="connsiteX50" fmla="*/ 41434 w 96869"/>
                    <a:gd name="connsiteY50" fmla="*/ 10763 h 24098"/>
                    <a:gd name="connsiteX51" fmla="*/ 38671 w 96869"/>
                    <a:gd name="connsiteY51" fmla="*/ 10096 h 24098"/>
                    <a:gd name="connsiteX52" fmla="*/ 38862 w 96869"/>
                    <a:gd name="connsiteY52" fmla="*/ 9144 h 24098"/>
                    <a:gd name="connsiteX53" fmla="*/ 41624 w 96869"/>
                    <a:gd name="connsiteY53" fmla="*/ 9811 h 24098"/>
                    <a:gd name="connsiteX54" fmla="*/ 41434 w 96869"/>
                    <a:gd name="connsiteY54" fmla="*/ 10763 h 24098"/>
                    <a:gd name="connsiteX55" fmla="*/ 35909 w 96869"/>
                    <a:gd name="connsiteY55" fmla="*/ 9430 h 24098"/>
                    <a:gd name="connsiteX56" fmla="*/ 33147 w 96869"/>
                    <a:gd name="connsiteY56" fmla="*/ 8763 h 24098"/>
                    <a:gd name="connsiteX57" fmla="*/ 33338 w 96869"/>
                    <a:gd name="connsiteY57" fmla="*/ 7811 h 24098"/>
                    <a:gd name="connsiteX58" fmla="*/ 36100 w 96869"/>
                    <a:gd name="connsiteY58" fmla="*/ 8477 h 24098"/>
                    <a:gd name="connsiteX59" fmla="*/ 35909 w 96869"/>
                    <a:gd name="connsiteY59" fmla="*/ 9430 h 24098"/>
                    <a:gd name="connsiteX60" fmla="*/ 30385 w 96869"/>
                    <a:gd name="connsiteY60" fmla="*/ 8096 h 24098"/>
                    <a:gd name="connsiteX61" fmla="*/ 27622 w 96869"/>
                    <a:gd name="connsiteY61" fmla="*/ 7429 h 24098"/>
                    <a:gd name="connsiteX62" fmla="*/ 27813 w 96869"/>
                    <a:gd name="connsiteY62" fmla="*/ 6477 h 24098"/>
                    <a:gd name="connsiteX63" fmla="*/ 30575 w 96869"/>
                    <a:gd name="connsiteY63" fmla="*/ 7144 h 24098"/>
                    <a:gd name="connsiteX64" fmla="*/ 30385 w 96869"/>
                    <a:gd name="connsiteY64" fmla="*/ 8096 h 24098"/>
                    <a:gd name="connsiteX65" fmla="*/ 24860 w 96869"/>
                    <a:gd name="connsiteY65" fmla="*/ 6763 h 24098"/>
                    <a:gd name="connsiteX66" fmla="*/ 22098 w 96869"/>
                    <a:gd name="connsiteY66" fmla="*/ 6096 h 24098"/>
                    <a:gd name="connsiteX67" fmla="*/ 22288 w 96869"/>
                    <a:gd name="connsiteY67" fmla="*/ 5239 h 24098"/>
                    <a:gd name="connsiteX68" fmla="*/ 25051 w 96869"/>
                    <a:gd name="connsiteY68" fmla="*/ 5905 h 24098"/>
                    <a:gd name="connsiteX69" fmla="*/ 24765 w 96869"/>
                    <a:gd name="connsiteY69" fmla="*/ 6858 h 24098"/>
                    <a:gd name="connsiteX70" fmla="*/ 19336 w 96869"/>
                    <a:gd name="connsiteY70" fmla="*/ 5524 h 24098"/>
                    <a:gd name="connsiteX71" fmla="*/ 16573 w 96869"/>
                    <a:gd name="connsiteY71" fmla="*/ 4858 h 24098"/>
                    <a:gd name="connsiteX72" fmla="*/ 16859 w 96869"/>
                    <a:gd name="connsiteY72" fmla="*/ 3905 h 24098"/>
                    <a:gd name="connsiteX73" fmla="*/ 19621 w 96869"/>
                    <a:gd name="connsiteY73" fmla="*/ 4572 h 24098"/>
                    <a:gd name="connsiteX74" fmla="*/ 19431 w 96869"/>
                    <a:gd name="connsiteY74" fmla="*/ 5524 h 24098"/>
                    <a:gd name="connsiteX75" fmla="*/ 13811 w 96869"/>
                    <a:gd name="connsiteY75" fmla="*/ 4191 h 24098"/>
                    <a:gd name="connsiteX76" fmla="*/ 11049 w 96869"/>
                    <a:gd name="connsiteY76" fmla="*/ 3524 h 24098"/>
                    <a:gd name="connsiteX77" fmla="*/ 11239 w 96869"/>
                    <a:gd name="connsiteY77" fmla="*/ 2572 h 24098"/>
                    <a:gd name="connsiteX78" fmla="*/ 14002 w 96869"/>
                    <a:gd name="connsiteY78" fmla="*/ 3238 h 24098"/>
                    <a:gd name="connsiteX79" fmla="*/ 13811 w 96869"/>
                    <a:gd name="connsiteY79" fmla="*/ 4191 h 24098"/>
                    <a:gd name="connsiteX80" fmla="*/ 8287 w 96869"/>
                    <a:gd name="connsiteY80" fmla="*/ 2857 h 24098"/>
                    <a:gd name="connsiteX81" fmla="*/ 5524 w 96869"/>
                    <a:gd name="connsiteY81" fmla="*/ 2191 h 24098"/>
                    <a:gd name="connsiteX82" fmla="*/ 5715 w 96869"/>
                    <a:gd name="connsiteY82" fmla="*/ 1238 h 24098"/>
                    <a:gd name="connsiteX83" fmla="*/ 8477 w 96869"/>
                    <a:gd name="connsiteY83" fmla="*/ 1905 h 24098"/>
                    <a:gd name="connsiteX84" fmla="*/ 8287 w 96869"/>
                    <a:gd name="connsiteY84" fmla="*/ 2857 h 24098"/>
                    <a:gd name="connsiteX85" fmla="*/ 2762 w 96869"/>
                    <a:gd name="connsiteY85" fmla="*/ 1524 h 24098"/>
                    <a:gd name="connsiteX86" fmla="*/ 0 w 96869"/>
                    <a:gd name="connsiteY86" fmla="*/ 857 h 24098"/>
                    <a:gd name="connsiteX87" fmla="*/ 190 w 96869"/>
                    <a:gd name="connsiteY87" fmla="*/ 0 h 24098"/>
                    <a:gd name="connsiteX88" fmla="*/ 2953 w 96869"/>
                    <a:gd name="connsiteY88" fmla="*/ 667 h 24098"/>
                    <a:gd name="connsiteX89" fmla="*/ 2762 w 96869"/>
                    <a:gd name="connsiteY89" fmla="*/ 1524 h 24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96869" h="24098">
                      <a:moveTo>
                        <a:pt x="96679" y="24098"/>
                      </a:moveTo>
                      <a:lnTo>
                        <a:pt x="93917" y="23431"/>
                      </a:lnTo>
                      <a:lnTo>
                        <a:pt x="94107" y="22479"/>
                      </a:lnTo>
                      <a:lnTo>
                        <a:pt x="96869" y="23146"/>
                      </a:lnTo>
                      <a:lnTo>
                        <a:pt x="96584" y="24098"/>
                      </a:lnTo>
                      <a:close/>
                      <a:moveTo>
                        <a:pt x="91154" y="22765"/>
                      </a:moveTo>
                      <a:lnTo>
                        <a:pt x="88392" y="22098"/>
                      </a:lnTo>
                      <a:lnTo>
                        <a:pt x="88582" y="21146"/>
                      </a:lnTo>
                      <a:lnTo>
                        <a:pt x="91345" y="21812"/>
                      </a:lnTo>
                      <a:lnTo>
                        <a:pt x="91154" y="22765"/>
                      </a:lnTo>
                      <a:close/>
                      <a:moveTo>
                        <a:pt x="85630" y="21431"/>
                      </a:moveTo>
                      <a:lnTo>
                        <a:pt x="82868" y="20764"/>
                      </a:lnTo>
                      <a:lnTo>
                        <a:pt x="83058" y="19907"/>
                      </a:lnTo>
                      <a:lnTo>
                        <a:pt x="85820" y="20574"/>
                      </a:lnTo>
                      <a:lnTo>
                        <a:pt x="85630" y="21431"/>
                      </a:lnTo>
                      <a:close/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4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764"/>
                      </a:moveTo>
                      <a:lnTo>
                        <a:pt x="71819" y="18097"/>
                      </a:lnTo>
                      <a:lnTo>
                        <a:pt x="72009" y="17145"/>
                      </a:lnTo>
                      <a:lnTo>
                        <a:pt x="74771" y="17812"/>
                      </a:lnTo>
                      <a:lnTo>
                        <a:pt x="74581" y="18669"/>
                      </a:lnTo>
                      <a:close/>
                      <a:moveTo>
                        <a:pt x="69056" y="17431"/>
                      </a:moveTo>
                      <a:lnTo>
                        <a:pt x="66294" y="16764"/>
                      </a:lnTo>
                      <a:lnTo>
                        <a:pt x="66485" y="15812"/>
                      </a:lnTo>
                      <a:lnTo>
                        <a:pt x="69247" y="16478"/>
                      </a:lnTo>
                      <a:lnTo>
                        <a:pt x="69056" y="17431"/>
                      </a:lnTo>
                      <a:close/>
                      <a:moveTo>
                        <a:pt x="63532" y="16097"/>
                      </a:moveTo>
                      <a:lnTo>
                        <a:pt x="60770" y="15430"/>
                      </a:lnTo>
                      <a:lnTo>
                        <a:pt x="60960" y="14478"/>
                      </a:lnTo>
                      <a:lnTo>
                        <a:pt x="63722" y="15145"/>
                      </a:lnTo>
                      <a:lnTo>
                        <a:pt x="63532" y="16002"/>
                      </a:lnTo>
                      <a:close/>
                      <a:moveTo>
                        <a:pt x="58007" y="14764"/>
                      </a:moveTo>
                      <a:lnTo>
                        <a:pt x="55245" y="14097"/>
                      </a:lnTo>
                      <a:lnTo>
                        <a:pt x="55436" y="13145"/>
                      </a:lnTo>
                      <a:lnTo>
                        <a:pt x="58198" y="13811"/>
                      </a:lnTo>
                      <a:lnTo>
                        <a:pt x="58007" y="14764"/>
                      </a:lnTo>
                      <a:close/>
                      <a:moveTo>
                        <a:pt x="52483" y="13430"/>
                      </a:moveTo>
                      <a:lnTo>
                        <a:pt x="49721" y="12763"/>
                      </a:lnTo>
                      <a:lnTo>
                        <a:pt x="49911" y="11811"/>
                      </a:lnTo>
                      <a:lnTo>
                        <a:pt x="52673" y="12478"/>
                      </a:lnTo>
                      <a:lnTo>
                        <a:pt x="52483" y="13430"/>
                      </a:lnTo>
                      <a:close/>
                      <a:moveTo>
                        <a:pt x="46958" y="12097"/>
                      </a:moveTo>
                      <a:lnTo>
                        <a:pt x="44196" y="11430"/>
                      </a:lnTo>
                      <a:lnTo>
                        <a:pt x="44387" y="10478"/>
                      </a:lnTo>
                      <a:lnTo>
                        <a:pt x="47149" y="11144"/>
                      </a:lnTo>
                      <a:lnTo>
                        <a:pt x="46958" y="12097"/>
                      </a:lnTo>
                      <a:close/>
                      <a:moveTo>
                        <a:pt x="41434" y="10763"/>
                      </a:moveTo>
                      <a:lnTo>
                        <a:pt x="38671" y="10096"/>
                      </a:lnTo>
                      <a:lnTo>
                        <a:pt x="38862" y="9144"/>
                      </a:lnTo>
                      <a:lnTo>
                        <a:pt x="41624" y="9811"/>
                      </a:lnTo>
                      <a:lnTo>
                        <a:pt x="41434" y="10763"/>
                      </a:lnTo>
                      <a:close/>
                      <a:moveTo>
                        <a:pt x="35909" y="9430"/>
                      </a:moveTo>
                      <a:lnTo>
                        <a:pt x="33147" y="8763"/>
                      </a:lnTo>
                      <a:lnTo>
                        <a:pt x="33338" y="7811"/>
                      </a:lnTo>
                      <a:lnTo>
                        <a:pt x="36100" y="8477"/>
                      </a:lnTo>
                      <a:lnTo>
                        <a:pt x="35909" y="9430"/>
                      </a:lnTo>
                      <a:close/>
                      <a:moveTo>
                        <a:pt x="30385" y="8096"/>
                      </a:moveTo>
                      <a:lnTo>
                        <a:pt x="27622" y="7429"/>
                      </a:lnTo>
                      <a:lnTo>
                        <a:pt x="27813" y="6477"/>
                      </a:lnTo>
                      <a:lnTo>
                        <a:pt x="30575" y="7144"/>
                      </a:lnTo>
                      <a:lnTo>
                        <a:pt x="30385" y="8096"/>
                      </a:lnTo>
                      <a:close/>
                      <a:moveTo>
                        <a:pt x="24860" y="6763"/>
                      </a:moveTo>
                      <a:lnTo>
                        <a:pt x="22098" y="6096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765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859" y="3905"/>
                      </a:lnTo>
                      <a:lnTo>
                        <a:pt x="19621" y="4572"/>
                      </a:lnTo>
                      <a:lnTo>
                        <a:pt x="19431" y="5524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524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0" name="Freeform: Shape 129">
                  <a:extLst>
                    <a:ext uri="{FF2B5EF4-FFF2-40B4-BE49-F238E27FC236}">
                      <a16:creationId xmlns:a16="http://schemas.microsoft.com/office/drawing/2014/main" id="{7C4EF0D1-8050-7BBD-1250-D4AE32CC80C8}"/>
                    </a:ext>
                  </a:extLst>
                </p:cNvPr>
                <p:cNvSpPr/>
                <p:nvPr/>
              </p:nvSpPr>
              <p:spPr>
                <a:xfrm>
                  <a:off x="7825072" y="5164740"/>
                  <a:ext cx="91344" cy="22955"/>
                </a:xfrm>
                <a:custGeom>
                  <a:avLst/>
                  <a:gdLst>
                    <a:gd name="connsiteX0" fmla="*/ 91154 w 91344"/>
                    <a:gd name="connsiteY0" fmla="*/ 22955 h 22955"/>
                    <a:gd name="connsiteX1" fmla="*/ 88392 w 91344"/>
                    <a:gd name="connsiteY1" fmla="*/ 22288 h 22955"/>
                    <a:gd name="connsiteX2" fmla="*/ 88582 w 91344"/>
                    <a:gd name="connsiteY2" fmla="*/ 21336 h 22955"/>
                    <a:gd name="connsiteX3" fmla="*/ 91345 w 91344"/>
                    <a:gd name="connsiteY3" fmla="*/ 22003 h 22955"/>
                    <a:gd name="connsiteX4" fmla="*/ 91154 w 91344"/>
                    <a:gd name="connsiteY4" fmla="*/ 22955 h 22955"/>
                    <a:gd name="connsiteX5" fmla="*/ 85630 w 91344"/>
                    <a:gd name="connsiteY5" fmla="*/ 21622 h 22955"/>
                    <a:gd name="connsiteX6" fmla="*/ 82868 w 91344"/>
                    <a:gd name="connsiteY6" fmla="*/ 20955 h 22955"/>
                    <a:gd name="connsiteX7" fmla="*/ 83058 w 91344"/>
                    <a:gd name="connsiteY7" fmla="*/ 20002 h 22955"/>
                    <a:gd name="connsiteX8" fmla="*/ 85820 w 91344"/>
                    <a:gd name="connsiteY8" fmla="*/ 20669 h 22955"/>
                    <a:gd name="connsiteX9" fmla="*/ 85630 w 91344"/>
                    <a:gd name="connsiteY9" fmla="*/ 21526 h 22955"/>
                    <a:gd name="connsiteX10" fmla="*/ 80105 w 91344"/>
                    <a:gd name="connsiteY10" fmla="*/ 20288 h 22955"/>
                    <a:gd name="connsiteX11" fmla="*/ 77343 w 91344"/>
                    <a:gd name="connsiteY11" fmla="*/ 19621 h 22955"/>
                    <a:gd name="connsiteX12" fmla="*/ 77629 w 91344"/>
                    <a:gd name="connsiteY12" fmla="*/ 18669 h 22955"/>
                    <a:gd name="connsiteX13" fmla="*/ 80391 w 91344"/>
                    <a:gd name="connsiteY13" fmla="*/ 19336 h 22955"/>
                    <a:gd name="connsiteX14" fmla="*/ 80201 w 91344"/>
                    <a:gd name="connsiteY14" fmla="*/ 20288 h 22955"/>
                    <a:gd name="connsiteX15" fmla="*/ 74581 w 91344"/>
                    <a:gd name="connsiteY15" fmla="*/ 18955 h 22955"/>
                    <a:gd name="connsiteX16" fmla="*/ 71819 w 91344"/>
                    <a:gd name="connsiteY16" fmla="*/ 18288 h 22955"/>
                    <a:gd name="connsiteX17" fmla="*/ 72009 w 91344"/>
                    <a:gd name="connsiteY17" fmla="*/ 17335 h 22955"/>
                    <a:gd name="connsiteX18" fmla="*/ 74771 w 91344"/>
                    <a:gd name="connsiteY18" fmla="*/ 18002 h 22955"/>
                    <a:gd name="connsiteX19" fmla="*/ 74581 w 91344"/>
                    <a:gd name="connsiteY19" fmla="*/ 18955 h 22955"/>
                    <a:gd name="connsiteX20" fmla="*/ 69056 w 91344"/>
                    <a:gd name="connsiteY20" fmla="*/ 17621 h 22955"/>
                    <a:gd name="connsiteX21" fmla="*/ 66294 w 91344"/>
                    <a:gd name="connsiteY21" fmla="*/ 16954 h 22955"/>
                    <a:gd name="connsiteX22" fmla="*/ 66485 w 91344"/>
                    <a:gd name="connsiteY22" fmla="*/ 16002 h 22955"/>
                    <a:gd name="connsiteX23" fmla="*/ 69247 w 91344"/>
                    <a:gd name="connsiteY23" fmla="*/ 16669 h 22955"/>
                    <a:gd name="connsiteX24" fmla="*/ 69056 w 91344"/>
                    <a:gd name="connsiteY24" fmla="*/ 17526 h 22955"/>
                    <a:gd name="connsiteX25" fmla="*/ 63532 w 91344"/>
                    <a:gd name="connsiteY25" fmla="*/ 16288 h 22955"/>
                    <a:gd name="connsiteX26" fmla="*/ 60770 w 91344"/>
                    <a:gd name="connsiteY26" fmla="*/ 15621 h 22955"/>
                    <a:gd name="connsiteX27" fmla="*/ 60960 w 91344"/>
                    <a:gd name="connsiteY27" fmla="*/ 14668 h 22955"/>
                    <a:gd name="connsiteX28" fmla="*/ 63722 w 91344"/>
                    <a:gd name="connsiteY28" fmla="*/ 15335 h 22955"/>
                    <a:gd name="connsiteX29" fmla="*/ 63532 w 91344"/>
                    <a:gd name="connsiteY29" fmla="*/ 16288 h 22955"/>
                    <a:gd name="connsiteX30" fmla="*/ 58007 w 91344"/>
                    <a:gd name="connsiteY30" fmla="*/ 14954 h 22955"/>
                    <a:gd name="connsiteX31" fmla="*/ 55245 w 91344"/>
                    <a:gd name="connsiteY31" fmla="*/ 14288 h 22955"/>
                    <a:gd name="connsiteX32" fmla="*/ 55436 w 91344"/>
                    <a:gd name="connsiteY32" fmla="*/ 13430 h 22955"/>
                    <a:gd name="connsiteX33" fmla="*/ 58198 w 91344"/>
                    <a:gd name="connsiteY33" fmla="*/ 14097 h 22955"/>
                    <a:gd name="connsiteX34" fmla="*/ 58007 w 91344"/>
                    <a:gd name="connsiteY34" fmla="*/ 14954 h 22955"/>
                    <a:gd name="connsiteX35" fmla="*/ 52483 w 91344"/>
                    <a:gd name="connsiteY35" fmla="*/ 13621 h 22955"/>
                    <a:gd name="connsiteX36" fmla="*/ 49721 w 91344"/>
                    <a:gd name="connsiteY36" fmla="*/ 12954 h 22955"/>
                    <a:gd name="connsiteX37" fmla="*/ 49911 w 91344"/>
                    <a:gd name="connsiteY37" fmla="*/ 12001 h 22955"/>
                    <a:gd name="connsiteX38" fmla="*/ 52673 w 91344"/>
                    <a:gd name="connsiteY38" fmla="*/ 12668 h 22955"/>
                    <a:gd name="connsiteX39" fmla="*/ 52483 w 91344"/>
                    <a:gd name="connsiteY39" fmla="*/ 13621 h 22955"/>
                    <a:gd name="connsiteX40" fmla="*/ 46958 w 91344"/>
                    <a:gd name="connsiteY40" fmla="*/ 12287 h 22955"/>
                    <a:gd name="connsiteX41" fmla="*/ 44196 w 91344"/>
                    <a:gd name="connsiteY41" fmla="*/ 11621 h 22955"/>
                    <a:gd name="connsiteX42" fmla="*/ 44387 w 91344"/>
                    <a:gd name="connsiteY42" fmla="*/ 10668 h 22955"/>
                    <a:gd name="connsiteX43" fmla="*/ 47149 w 91344"/>
                    <a:gd name="connsiteY43" fmla="*/ 11335 h 22955"/>
                    <a:gd name="connsiteX44" fmla="*/ 46958 w 91344"/>
                    <a:gd name="connsiteY44" fmla="*/ 12287 h 22955"/>
                    <a:gd name="connsiteX45" fmla="*/ 41434 w 91344"/>
                    <a:gd name="connsiteY45" fmla="*/ 10954 h 22955"/>
                    <a:gd name="connsiteX46" fmla="*/ 38671 w 91344"/>
                    <a:gd name="connsiteY46" fmla="*/ 10287 h 22955"/>
                    <a:gd name="connsiteX47" fmla="*/ 38862 w 91344"/>
                    <a:gd name="connsiteY47" fmla="*/ 9334 h 22955"/>
                    <a:gd name="connsiteX48" fmla="*/ 41624 w 91344"/>
                    <a:gd name="connsiteY48" fmla="*/ 10001 h 22955"/>
                    <a:gd name="connsiteX49" fmla="*/ 41434 w 91344"/>
                    <a:gd name="connsiteY49" fmla="*/ 10858 h 22955"/>
                    <a:gd name="connsiteX50" fmla="*/ 35909 w 91344"/>
                    <a:gd name="connsiteY50" fmla="*/ 9620 h 22955"/>
                    <a:gd name="connsiteX51" fmla="*/ 33147 w 91344"/>
                    <a:gd name="connsiteY51" fmla="*/ 8954 h 22955"/>
                    <a:gd name="connsiteX52" fmla="*/ 33338 w 91344"/>
                    <a:gd name="connsiteY52" fmla="*/ 8096 h 22955"/>
                    <a:gd name="connsiteX53" fmla="*/ 36100 w 91344"/>
                    <a:gd name="connsiteY53" fmla="*/ 8763 h 22955"/>
                    <a:gd name="connsiteX54" fmla="*/ 35909 w 91344"/>
                    <a:gd name="connsiteY54" fmla="*/ 9715 h 22955"/>
                    <a:gd name="connsiteX55" fmla="*/ 30385 w 91344"/>
                    <a:gd name="connsiteY55" fmla="*/ 8287 h 22955"/>
                    <a:gd name="connsiteX56" fmla="*/ 27622 w 91344"/>
                    <a:gd name="connsiteY56" fmla="*/ 7620 h 22955"/>
                    <a:gd name="connsiteX57" fmla="*/ 27813 w 91344"/>
                    <a:gd name="connsiteY57" fmla="*/ 6667 h 22955"/>
                    <a:gd name="connsiteX58" fmla="*/ 30575 w 91344"/>
                    <a:gd name="connsiteY58" fmla="*/ 7334 h 22955"/>
                    <a:gd name="connsiteX59" fmla="*/ 30385 w 91344"/>
                    <a:gd name="connsiteY59" fmla="*/ 8191 h 22955"/>
                    <a:gd name="connsiteX60" fmla="*/ 24860 w 91344"/>
                    <a:gd name="connsiteY60" fmla="*/ 6953 h 22955"/>
                    <a:gd name="connsiteX61" fmla="*/ 22098 w 91344"/>
                    <a:gd name="connsiteY61" fmla="*/ 6287 h 22955"/>
                    <a:gd name="connsiteX62" fmla="*/ 22288 w 91344"/>
                    <a:gd name="connsiteY62" fmla="*/ 5429 h 22955"/>
                    <a:gd name="connsiteX63" fmla="*/ 25051 w 91344"/>
                    <a:gd name="connsiteY63" fmla="*/ 6096 h 22955"/>
                    <a:gd name="connsiteX64" fmla="*/ 24765 w 91344"/>
                    <a:gd name="connsiteY64" fmla="*/ 7048 h 22955"/>
                    <a:gd name="connsiteX65" fmla="*/ 19336 w 91344"/>
                    <a:gd name="connsiteY65" fmla="*/ 5620 h 22955"/>
                    <a:gd name="connsiteX66" fmla="*/ 16573 w 91344"/>
                    <a:gd name="connsiteY66" fmla="*/ 4953 h 22955"/>
                    <a:gd name="connsiteX67" fmla="*/ 16859 w 91344"/>
                    <a:gd name="connsiteY67" fmla="*/ 4000 h 22955"/>
                    <a:gd name="connsiteX68" fmla="*/ 19621 w 91344"/>
                    <a:gd name="connsiteY68" fmla="*/ 4667 h 22955"/>
                    <a:gd name="connsiteX69" fmla="*/ 19431 w 91344"/>
                    <a:gd name="connsiteY69" fmla="*/ 5620 h 22955"/>
                    <a:gd name="connsiteX70" fmla="*/ 13811 w 91344"/>
                    <a:gd name="connsiteY70" fmla="*/ 4286 h 22955"/>
                    <a:gd name="connsiteX71" fmla="*/ 11049 w 91344"/>
                    <a:gd name="connsiteY71" fmla="*/ 3619 h 22955"/>
                    <a:gd name="connsiteX72" fmla="*/ 11239 w 91344"/>
                    <a:gd name="connsiteY72" fmla="*/ 2667 h 22955"/>
                    <a:gd name="connsiteX73" fmla="*/ 14002 w 91344"/>
                    <a:gd name="connsiteY73" fmla="*/ 3334 h 22955"/>
                    <a:gd name="connsiteX74" fmla="*/ 13811 w 91344"/>
                    <a:gd name="connsiteY74" fmla="*/ 4286 h 22955"/>
                    <a:gd name="connsiteX75" fmla="*/ 8287 w 91344"/>
                    <a:gd name="connsiteY75" fmla="*/ 2953 h 22955"/>
                    <a:gd name="connsiteX76" fmla="*/ 5524 w 91344"/>
                    <a:gd name="connsiteY76" fmla="*/ 2286 h 22955"/>
                    <a:gd name="connsiteX77" fmla="*/ 5715 w 91344"/>
                    <a:gd name="connsiteY77" fmla="*/ 1429 h 22955"/>
                    <a:gd name="connsiteX78" fmla="*/ 8477 w 91344"/>
                    <a:gd name="connsiteY78" fmla="*/ 2096 h 22955"/>
                    <a:gd name="connsiteX79" fmla="*/ 8287 w 91344"/>
                    <a:gd name="connsiteY79" fmla="*/ 3048 h 22955"/>
                    <a:gd name="connsiteX80" fmla="*/ 2762 w 91344"/>
                    <a:gd name="connsiteY80" fmla="*/ 1619 h 22955"/>
                    <a:gd name="connsiteX81" fmla="*/ 0 w 91344"/>
                    <a:gd name="connsiteY81" fmla="*/ 952 h 22955"/>
                    <a:gd name="connsiteX82" fmla="*/ 286 w 91344"/>
                    <a:gd name="connsiteY82" fmla="*/ 0 h 22955"/>
                    <a:gd name="connsiteX83" fmla="*/ 3048 w 91344"/>
                    <a:gd name="connsiteY83" fmla="*/ 667 h 22955"/>
                    <a:gd name="connsiteX84" fmla="*/ 2857 w 91344"/>
                    <a:gd name="connsiteY84" fmla="*/ 1619 h 22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91344" h="22955">
                      <a:moveTo>
                        <a:pt x="91154" y="22955"/>
                      </a:moveTo>
                      <a:lnTo>
                        <a:pt x="88392" y="22288"/>
                      </a:lnTo>
                      <a:lnTo>
                        <a:pt x="88582" y="21336"/>
                      </a:lnTo>
                      <a:lnTo>
                        <a:pt x="91345" y="22003"/>
                      </a:lnTo>
                      <a:lnTo>
                        <a:pt x="91154" y="22955"/>
                      </a:lnTo>
                      <a:close/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058" y="20002"/>
                      </a:lnTo>
                      <a:lnTo>
                        <a:pt x="85820" y="20669"/>
                      </a:lnTo>
                      <a:lnTo>
                        <a:pt x="85630" y="21526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629" y="18669"/>
                      </a:lnTo>
                      <a:lnTo>
                        <a:pt x="80391" y="19336"/>
                      </a:lnTo>
                      <a:lnTo>
                        <a:pt x="80201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335"/>
                      </a:lnTo>
                      <a:lnTo>
                        <a:pt x="74771" y="18002"/>
                      </a:lnTo>
                      <a:lnTo>
                        <a:pt x="74581" y="18955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526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8"/>
                      </a:lnTo>
                      <a:lnTo>
                        <a:pt x="63722" y="15335"/>
                      </a:lnTo>
                      <a:lnTo>
                        <a:pt x="63532" y="16288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430"/>
                      </a:lnTo>
                      <a:lnTo>
                        <a:pt x="58198" y="14097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01"/>
                      </a:lnTo>
                      <a:lnTo>
                        <a:pt x="52673" y="12668"/>
                      </a:lnTo>
                      <a:lnTo>
                        <a:pt x="52483" y="13621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4"/>
                      </a:lnTo>
                      <a:lnTo>
                        <a:pt x="41624" y="10001"/>
                      </a:lnTo>
                      <a:lnTo>
                        <a:pt x="41434" y="10858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5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7"/>
                      </a:lnTo>
                      <a:lnTo>
                        <a:pt x="30575" y="7334"/>
                      </a:lnTo>
                      <a:lnTo>
                        <a:pt x="30385" y="8191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429"/>
                      </a:lnTo>
                      <a:lnTo>
                        <a:pt x="25051" y="6096"/>
                      </a:lnTo>
                      <a:lnTo>
                        <a:pt x="24765" y="7048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859" y="4000"/>
                      </a:lnTo>
                      <a:lnTo>
                        <a:pt x="19621" y="4667"/>
                      </a:lnTo>
                      <a:lnTo>
                        <a:pt x="19431" y="5620"/>
                      </a:lnTo>
                      <a:close/>
                      <a:moveTo>
                        <a:pt x="13811" y="4286"/>
                      </a:moveTo>
                      <a:lnTo>
                        <a:pt x="11049" y="3619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429"/>
                      </a:lnTo>
                      <a:lnTo>
                        <a:pt x="8477" y="2096"/>
                      </a:lnTo>
                      <a:lnTo>
                        <a:pt x="8287" y="3048"/>
                      </a:lnTo>
                      <a:close/>
                      <a:moveTo>
                        <a:pt x="2762" y="1619"/>
                      </a:moveTo>
                      <a:lnTo>
                        <a:pt x="0" y="952"/>
                      </a:lnTo>
                      <a:lnTo>
                        <a:pt x="286" y="0"/>
                      </a:lnTo>
                      <a:lnTo>
                        <a:pt x="3048" y="667"/>
                      </a:lnTo>
                      <a:lnTo>
                        <a:pt x="2857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Freeform: Shape 130">
                  <a:extLst>
                    <a:ext uri="{FF2B5EF4-FFF2-40B4-BE49-F238E27FC236}">
                      <a16:creationId xmlns:a16="http://schemas.microsoft.com/office/drawing/2014/main" id="{EDE1DF9C-A5E3-D781-43B8-BEE99A4FEA46}"/>
                    </a:ext>
                  </a:extLst>
                </p:cNvPr>
                <p:cNvSpPr/>
                <p:nvPr/>
              </p:nvSpPr>
              <p:spPr>
                <a:xfrm>
                  <a:off x="7824787" y="5174075"/>
                  <a:ext cx="85915" cy="21621"/>
                </a:xfrm>
                <a:custGeom>
                  <a:avLst/>
                  <a:gdLst>
                    <a:gd name="connsiteX0" fmla="*/ 85630 w 85915"/>
                    <a:gd name="connsiteY0" fmla="*/ 21622 h 21621"/>
                    <a:gd name="connsiteX1" fmla="*/ 82868 w 85915"/>
                    <a:gd name="connsiteY1" fmla="*/ 20955 h 21621"/>
                    <a:gd name="connsiteX2" fmla="*/ 83153 w 85915"/>
                    <a:gd name="connsiteY2" fmla="*/ 20003 h 21621"/>
                    <a:gd name="connsiteX3" fmla="*/ 85915 w 85915"/>
                    <a:gd name="connsiteY3" fmla="*/ 20669 h 21621"/>
                    <a:gd name="connsiteX4" fmla="*/ 85725 w 85915"/>
                    <a:gd name="connsiteY4" fmla="*/ 21622 h 21621"/>
                    <a:gd name="connsiteX5" fmla="*/ 80105 w 85915"/>
                    <a:gd name="connsiteY5" fmla="*/ 20288 h 21621"/>
                    <a:gd name="connsiteX6" fmla="*/ 77343 w 85915"/>
                    <a:gd name="connsiteY6" fmla="*/ 19621 h 21621"/>
                    <a:gd name="connsiteX7" fmla="*/ 77534 w 85915"/>
                    <a:gd name="connsiteY7" fmla="*/ 18669 h 21621"/>
                    <a:gd name="connsiteX8" fmla="*/ 80296 w 85915"/>
                    <a:gd name="connsiteY8" fmla="*/ 19336 h 21621"/>
                    <a:gd name="connsiteX9" fmla="*/ 80105 w 85915"/>
                    <a:gd name="connsiteY9" fmla="*/ 20288 h 21621"/>
                    <a:gd name="connsiteX10" fmla="*/ 74581 w 85915"/>
                    <a:gd name="connsiteY10" fmla="*/ 18955 h 21621"/>
                    <a:gd name="connsiteX11" fmla="*/ 71819 w 85915"/>
                    <a:gd name="connsiteY11" fmla="*/ 18288 h 21621"/>
                    <a:gd name="connsiteX12" fmla="*/ 72009 w 85915"/>
                    <a:gd name="connsiteY12" fmla="*/ 17431 h 21621"/>
                    <a:gd name="connsiteX13" fmla="*/ 74771 w 85915"/>
                    <a:gd name="connsiteY13" fmla="*/ 18097 h 21621"/>
                    <a:gd name="connsiteX14" fmla="*/ 74581 w 85915"/>
                    <a:gd name="connsiteY14" fmla="*/ 19050 h 21621"/>
                    <a:gd name="connsiteX15" fmla="*/ 69056 w 85915"/>
                    <a:gd name="connsiteY15" fmla="*/ 17621 h 21621"/>
                    <a:gd name="connsiteX16" fmla="*/ 66294 w 85915"/>
                    <a:gd name="connsiteY16" fmla="*/ 16954 h 21621"/>
                    <a:gd name="connsiteX17" fmla="*/ 66485 w 85915"/>
                    <a:gd name="connsiteY17" fmla="*/ 16002 h 21621"/>
                    <a:gd name="connsiteX18" fmla="*/ 69247 w 85915"/>
                    <a:gd name="connsiteY18" fmla="*/ 16669 h 21621"/>
                    <a:gd name="connsiteX19" fmla="*/ 69056 w 85915"/>
                    <a:gd name="connsiteY19" fmla="*/ 17621 h 21621"/>
                    <a:gd name="connsiteX20" fmla="*/ 63532 w 85915"/>
                    <a:gd name="connsiteY20" fmla="*/ 16288 h 21621"/>
                    <a:gd name="connsiteX21" fmla="*/ 60770 w 85915"/>
                    <a:gd name="connsiteY21" fmla="*/ 15621 h 21621"/>
                    <a:gd name="connsiteX22" fmla="*/ 60960 w 85915"/>
                    <a:gd name="connsiteY22" fmla="*/ 14669 h 21621"/>
                    <a:gd name="connsiteX23" fmla="*/ 63722 w 85915"/>
                    <a:gd name="connsiteY23" fmla="*/ 15335 h 21621"/>
                    <a:gd name="connsiteX24" fmla="*/ 63532 w 85915"/>
                    <a:gd name="connsiteY24" fmla="*/ 16193 h 21621"/>
                    <a:gd name="connsiteX25" fmla="*/ 58007 w 85915"/>
                    <a:gd name="connsiteY25" fmla="*/ 14954 h 21621"/>
                    <a:gd name="connsiteX26" fmla="*/ 55245 w 85915"/>
                    <a:gd name="connsiteY26" fmla="*/ 14288 h 21621"/>
                    <a:gd name="connsiteX27" fmla="*/ 55436 w 85915"/>
                    <a:gd name="connsiteY27" fmla="*/ 13335 h 21621"/>
                    <a:gd name="connsiteX28" fmla="*/ 58198 w 85915"/>
                    <a:gd name="connsiteY28" fmla="*/ 14002 h 21621"/>
                    <a:gd name="connsiteX29" fmla="*/ 58007 w 85915"/>
                    <a:gd name="connsiteY29" fmla="*/ 14954 h 21621"/>
                    <a:gd name="connsiteX30" fmla="*/ 52483 w 85915"/>
                    <a:gd name="connsiteY30" fmla="*/ 13621 h 21621"/>
                    <a:gd name="connsiteX31" fmla="*/ 49721 w 85915"/>
                    <a:gd name="connsiteY31" fmla="*/ 12954 h 21621"/>
                    <a:gd name="connsiteX32" fmla="*/ 49911 w 85915"/>
                    <a:gd name="connsiteY32" fmla="*/ 12097 h 21621"/>
                    <a:gd name="connsiteX33" fmla="*/ 52673 w 85915"/>
                    <a:gd name="connsiteY33" fmla="*/ 12763 h 21621"/>
                    <a:gd name="connsiteX34" fmla="*/ 52483 w 85915"/>
                    <a:gd name="connsiteY34" fmla="*/ 13716 h 21621"/>
                    <a:gd name="connsiteX35" fmla="*/ 46958 w 85915"/>
                    <a:gd name="connsiteY35" fmla="*/ 12287 h 21621"/>
                    <a:gd name="connsiteX36" fmla="*/ 44196 w 85915"/>
                    <a:gd name="connsiteY36" fmla="*/ 11621 h 21621"/>
                    <a:gd name="connsiteX37" fmla="*/ 44387 w 85915"/>
                    <a:gd name="connsiteY37" fmla="*/ 10668 h 21621"/>
                    <a:gd name="connsiteX38" fmla="*/ 47149 w 85915"/>
                    <a:gd name="connsiteY38" fmla="*/ 11335 h 21621"/>
                    <a:gd name="connsiteX39" fmla="*/ 46958 w 85915"/>
                    <a:gd name="connsiteY39" fmla="*/ 12287 h 21621"/>
                    <a:gd name="connsiteX40" fmla="*/ 41434 w 85915"/>
                    <a:gd name="connsiteY40" fmla="*/ 10954 h 21621"/>
                    <a:gd name="connsiteX41" fmla="*/ 38671 w 85915"/>
                    <a:gd name="connsiteY41" fmla="*/ 10287 h 21621"/>
                    <a:gd name="connsiteX42" fmla="*/ 38862 w 85915"/>
                    <a:gd name="connsiteY42" fmla="*/ 9335 h 21621"/>
                    <a:gd name="connsiteX43" fmla="*/ 41624 w 85915"/>
                    <a:gd name="connsiteY43" fmla="*/ 10001 h 21621"/>
                    <a:gd name="connsiteX44" fmla="*/ 41434 w 85915"/>
                    <a:gd name="connsiteY44" fmla="*/ 10859 h 21621"/>
                    <a:gd name="connsiteX45" fmla="*/ 35909 w 85915"/>
                    <a:gd name="connsiteY45" fmla="*/ 9620 h 21621"/>
                    <a:gd name="connsiteX46" fmla="*/ 33147 w 85915"/>
                    <a:gd name="connsiteY46" fmla="*/ 8954 h 21621"/>
                    <a:gd name="connsiteX47" fmla="*/ 33338 w 85915"/>
                    <a:gd name="connsiteY47" fmla="*/ 8096 h 21621"/>
                    <a:gd name="connsiteX48" fmla="*/ 36100 w 85915"/>
                    <a:gd name="connsiteY48" fmla="*/ 8763 h 21621"/>
                    <a:gd name="connsiteX49" fmla="*/ 35909 w 85915"/>
                    <a:gd name="connsiteY49" fmla="*/ 9716 h 21621"/>
                    <a:gd name="connsiteX50" fmla="*/ 30385 w 85915"/>
                    <a:gd name="connsiteY50" fmla="*/ 8287 h 21621"/>
                    <a:gd name="connsiteX51" fmla="*/ 27622 w 85915"/>
                    <a:gd name="connsiteY51" fmla="*/ 7620 h 21621"/>
                    <a:gd name="connsiteX52" fmla="*/ 27813 w 85915"/>
                    <a:gd name="connsiteY52" fmla="*/ 6668 h 21621"/>
                    <a:gd name="connsiteX53" fmla="*/ 30575 w 85915"/>
                    <a:gd name="connsiteY53" fmla="*/ 7334 h 21621"/>
                    <a:gd name="connsiteX54" fmla="*/ 30385 w 85915"/>
                    <a:gd name="connsiteY54" fmla="*/ 8287 h 21621"/>
                    <a:gd name="connsiteX55" fmla="*/ 24860 w 85915"/>
                    <a:gd name="connsiteY55" fmla="*/ 6953 h 21621"/>
                    <a:gd name="connsiteX56" fmla="*/ 22098 w 85915"/>
                    <a:gd name="connsiteY56" fmla="*/ 6287 h 21621"/>
                    <a:gd name="connsiteX57" fmla="*/ 22288 w 85915"/>
                    <a:gd name="connsiteY57" fmla="*/ 5334 h 21621"/>
                    <a:gd name="connsiteX58" fmla="*/ 25051 w 85915"/>
                    <a:gd name="connsiteY58" fmla="*/ 6001 h 21621"/>
                    <a:gd name="connsiteX59" fmla="*/ 24860 w 85915"/>
                    <a:gd name="connsiteY59" fmla="*/ 6953 h 21621"/>
                    <a:gd name="connsiteX60" fmla="*/ 19336 w 85915"/>
                    <a:gd name="connsiteY60" fmla="*/ 5620 h 21621"/>
                    <a:gd name="connsiteX61" fmla="*/ 16573 w 85915"/>
                    <a:gd name="connsiteY61" fmla="*/ 4953 h 21621"/>
                    <a:gd name="connsiteX62" fmla="*/ 16764 w 85915"/>
                    <a:gd name="connsiteY62" fmla="*/ 4001 h 21621"/>
                    <a:gd name="connsiteX63" fmla="*/ 19526 w 85915"/>
                    <a:gd name="connsiteY63" fmla="*/ 4667 h 21621"/>
                    <a:gd name="connsiteX64" fmla="*/ 19336 w 85915"/>
                    <a:gd name="connsiteY64" fmla="*/ 5620 h 21621"/>
                    <a:gd name="connsiteX65" fmla="*/ 13811 w 85915"/>
                    <a:gd name="connsiteY65" fmla="*/ 4286 h 21621"/>
                    <a:gd name="connsiteX66" fmla="*/ 11049 w 85915"/>
                    <a:gd name="connsiteY66" fmla="*/ 3620 h 21621"/>
                    <a:gd name="connsiteX67" fmla="*/ 11239 w 85915"/>
                    <a:gd name="connsiteY67" fmla="*/ 2667 h 21621"/>
                    <a:gd name="connsiteX68" fmla="*/ 14002 w 85915"/>
                    <a:gd name="connsiteY68" fmla="*/ 3334 h 21621"/>
                    <a:gd name="connsiteX69" fmla="*/ 13811 w 85915"/>
                    <a:gd name="connsiteY69" fmla="*/ 4286 h 21621"/>
                    <a:gd name="connsiteX70" fmla="*/ 8287 w 85915"/>
                    <a:gd name="connsiteY70" fmla="*/ 2953 h 21621"/>
                    <a:gd name="connsiteX71" fmla="*/ 5524 w 85915"/>
                    <a:gd name="connsiteY71" fmla="*/ 2286 h 21621"/>
                    <a:gd name="connsiteX72" fmla="*/ 5715 w 85915"/>
                    <a:gd name="connsiteY72" fmla="*/ 1334 h 21621"/>
                    <a:gd name="connsiteX73" fmla="*/ 8477 w 85915"/>
                    <a:gd name="connsiteY73" fmla="*/ 2000 h 21621"/>
                    <a:gd name="connsiteX74" fmla="*/ 8287 w 85915"/>
                    <a:gd name="connsiteY74" fmla="*/ 2953 h 21621"/>
                    <a:gd name="connsiteX75" fmla="*/ 2762 w 85915"/>
                    <a:gd name="connsiteY75" fmla="*/ 1619 h 21621"/>
                    <a:gd name="connsiteX76" fmla="*/ 0 w 85915"/>
                    <a:gd name="connsiteY76" fmla="*/ 953 h 21621"/>
                    <a:gd name="connsiteX77" fmla="*/ 190 w 85915"/>
                    <a:gd name="connsiteY77" fmla="*/ 0 h 21621"/>
                    <a:gd name="connsiteX78" fmla="*/ 2953 w 85915"/>
                    <a:gd name="connsiteY78" fmla="*/ 667 h 21621"/>
                    <a:gd name="connsiteX79" fmla="*/ 2762 w 85915"/>
                    <a:gd name="connsiteY79" fmla="*/ 1619 h 2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5915" h="21621"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153" y="20003"/>
                      </a:lnTo>
                      <a:lnTo>
                        <a:pt x="85915" y="20669"/>
                      </a:lnTo>
                      <a:lnTo>
                        <a:pt x="85725" y="21622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534" y="18669"/>
                      </a:lnTo>
                      <a:lnTo>
                        <a:pt x="80296" y="19336"/>
                      </a:lnTo>
                      <a:lnTo>
                        <a:pt x="80105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431"/>
                      </a:lnTo>
                      <a:lnTo>
                        <a:pt x="74771" y="18097"/>
                      </a:lnTo>
                      <a:lnTo>
                        <a:pt x="74581" y="1905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335"/>
                      </a:lnTo>
                      <a:lnTo>
                        <a:pt x="58198" y="14002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5"/>
                      </a:lnTo>
                      <a:lnTo>
                        <a:pt x="41624" y="10001"/>
                      </a:lnTo>
                      <a:lnTo>
                        <a:pt x="41434" y="1085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6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8"/>
                      </a:lnTo>
                      <a:lnTo>
                        <a:pt x="30575" y="7334"/>
                      </a:lnTo>
                      <a:lnTo>
                        <a:pt x="30385" y="8287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Freeform: Shape 131">
                  <a:extLst>
                    <a:ext uri="{FF2B5EF4-FFF2-40B4-BE49-F238E27FC236}">
                      <a16:creationId xmlns:a16="http://schemas.microsoft.com/office/drawing/2014/main" id="{D2D328F1-366F-99C9-90A6-77869F4649DB}"/>
                    </a:ext>
                  </a:extLst>
                </p:cNvPr>
                <p:cNvSpPr/>
                <p:nvPr/>
              </p:nvSpPr>
              <p:spPr>
                <a:xfrm>
                  <a:off x="7823739" y="5185505"/>
                  <a:ext cx="80295" cy="20097"/>
                </a:xfrm>
                <a:custGeom>
                  <a:avLst/>
                  <a:gdLst>
                    <a:gd name="connsiteX0" fmla="*/ 80105 w 80295"/>
                    <a:gd name="connsiteY0" fmla="*/ 20098 h 20097"/>
                    <a:gd name="connsiteX1" fmla="*/ 77343 w 80295"/>
                    <a:gd name="connsiteY1" fmla="*/ 19431 h 20097"/>
                    <a:gd name="connsiteX2" fmla="*/ 77533 w 80295"/>
                    <a:gd name="connsiteY2" fmla="*/ 18479 h 20097"/>
                    <a:gd name="connsiteX3" fmla="*/ 80296 w 80295"/>
                    <a:gd name="connsiteY3" fmla="*/ 19145 h 20097"/>
                    <a:gd name="connsiteX4" fmla="*/ 80105 w 80295"/>
                    <a:gd name="connsiteY4" fmla="*/ 20098 h 20097"/>
                    <a:gd name="connsiteX5" fmla="*/ 74581 w 80295"/>
                    <a:gd name="connsiteY5" fmla="*/ 18860 h 20097"/>
                    <a:gd name="connsiteX6" fmla="*/ 71818 w 80295"/>
                    <a:gd name="connsiteY6" fmla="*/ 18193 h 20097"/>
                    <a:gd name="connsiteX7" fmla="*/ 72009 w 80295"/>
                    <a:gd name="connsiteY7" fmla="*/ 17240 h 20097"/>
                    <a:gd name="connsiteX8" fmla="*/ 74771 w 80295"/>
                    <a:gd name="connsiteY8" fmla="*/ 17907 h 20097"/>
                    <a:gd name="connsiteX9" fmla="*/ 74581 w 80295"/>
                    <a:gd name="connsiteY9" fmla="*/ 18860 h 20097"/>
                    <a:gd name="connsiteX10" fmla="*/ 69056 w 80295"/>
                    <a:gd name="connsiteY10" fmla="*/ 17526 h 20097"/>
                    <a:gd name="connsiteX11" fmla="*/ 66294 w 80295"/>
                    <a:gd name="connsiteY11" fmla="*/ 16859 h 20097"/>
                    <a:gd name="connsiteX12" fmla="*/ 66484 w 80295"/>
                    <a:gd name="connsiteY12" fmla="*/ 16002 h 20097"/>
                    <a:gd name="connsiteX13" fmla="*/ 69247 w 80295"/>
                    <a:gd name="connsiteY13" fmla="*/ 16669 h 20097"/>
                    <a:gd name="connsiteX14" fmla="*/ 69056 w 80295"/>
                    <a:gd name="connsiteY14" fmla="*/ 17621 h 20097"/>
                    <a:gd name="connsiteX15" fmla="*/ 63532 w 80295"/>
                    <a:gd name="connsiteY15" fmla="*/ 16192 h 20097"/>
                    <a:gd name="connsiteX16" fmla="*/ 60769 w 80295"/>
                    <a:gd name="connsiteY16" fmla="*/ 15526 h 20097"/>
                    <a:gd name="connsiteX17" fmla="*/ 60960 w 80295"/>
                    <a:gd name="connsiteY17" fmla="*/ 14573 h 20097"/>
                    <a:gd name="connsiteX18" fmla="*/ 63722 w 80295"/>
                    <a:gd name="connsiteY18" fmla="*/ 15240 h 20097"/>
                    <a:gd name="connsiteX19" fmla="*/ 63532 w 80295"/>
                    <a:gd name="connsiteY19" fmla="*/ 16192 h 20097"/>
                    <a:gd name="connsiteX20" fmla="*/ 58007 w 80295"/>
                    <a:gd name="connsiteY20" fmla="*/ 14859 h 20097"/>
                    <a:gd name="connsiteX21" fmla="*/ 55245 w 80295"/>
                    <a:gd name="connsiteY21" fmla="*/ 14192 h 20097"/>
                    <a:gd name="connsiteX22" fmla="*/ 55435 w 80295"/>
                    <a:gd name="connsiteY22" fmla="*/ 13240 h 20097"/>
                    <a:gd name="connsiteX23" fmla="*/ 58198 w 80295"/>
                    <a:gd name="connsiteY23" fmla="*/ 13906 h 20097"/>
                    <a:gd name="connsiteX24" fmla="*/ 58007 w 80295"/>
                    <a:gd name="connsiteY24" fmla="*/ 14859 h 20097"/>
                    <a:gd name="connsiteX25" fmla="*/ 52483 w 80295"/>
                    <a:gd name="connsiteY25" fmla="*/ 13525 h 20097"/>
                    <a:gd name="connsiteX26" fmla="*/ 49720 w 80295"/>
                    <a:gd name="connsiteY26" fmla="*/ 12859 h 20097"/>
                    <a:gd name="connsiteX27" fmla="*/ 49911 w 80295"/>
                    <a:gd name="connsiteY27" fmla="*/ 11906 h 20097"/>
                    <a:gd name="connsiteX28" fmla="*/ 52673 w 80295"/>
                    <a:gd name="connsiteY28" fmla="*/ 12573 h 20097"/>
                    <a:gd name="connsiteX29" fmla="*/ 52483 w 80295"/>
                    <a:gd name="connsiteY29" fmla="*/ 13525 h 20097"/>
                    <a:gd name="connsiteX30" fmla="*/ 46958 w 80295"/>
                    <a:gd name="connsiteY30" fmla="*/ 12192 h 20097"/>
                    <a:gd name="connsiteX31" fmla="*/ 44196 w 80295"/>
                    <a:gd name="connsiteY31" fmla="*/ 11525 h 20097"/>
                    <a:gd name="connsiteX32" fmla="*/ 44386 w 80295"/>
                    <a:gd name="connsiteY32" fmla="*/ 10573 h 20097"/>
                    <a:gd name="connsiteX33" fmla="*/ 47149 w 80295"/>
                    <a:gd name="connsiteY33" fmla="*/ 11239 h 20097"/>
                    <a:gd name="connsiteX34" fmla="*/ 46958 w 80295"/>
                    <a:gd name="connsiteY34" fmla="*/ 12097 h 20097"/>
                    <a:gd name="connsiteX35" fmla="*/ 41434 w 80295"/>
                    <a:gd name="connsiteY35" fmla="*/ 10858 h 20097"/>
                    <a:gd name="connsiteX36" fmla="*/ 38671 w 80295"/>
                    <a:gd name="connsiteY36" fmla="*/ 10192 h 20097"/>
                    <a:gd name="connsiteX37" fmla="*/ 38862 w 80295"/>
                    <a:gd name="connsiteY37" fmla="*/ 9239 h 20097"/>
                    <a:gd name="connsiteX38" fmla="*/ 41624 w 80295"/>
                    <a:gd name="connsiteY38" fmla="*/ 9906 h 20097"/>
                    <a:gd name="connsiteX39" fmla="*/ 41434 w 80295"/>
                    <a:gd name="connsiteY39" fmla="*/ 10858 h 20097"/>
                    <a:gd name="connsiteX40" fmla="*/ 35909 w 80295"/>
                    <a:gd name="connsiteY40" fmla="*/ 9525 h 20097"/>
                    <a:gd name="connsiteX41" fmla="*/ 33147 w 80295"/>
                    <a:gd name="connsiteY41" fmla="*/ 8858 h 20097"/>
                    <a:gd name="connsiteX42" fmla="*/ 33338 w 80295"/>
                    <a:gd name="connsiteY42" fmla="*/ 7906 h 20097"/>
                    <a:gd name="connsiteX43" fmla="*/ 36100 w 80295"/>
                    <a:gd name="connsiteY43" fmla="*/ 8572 h 20097"/>
                    <a:gd name="connsiteX44" fmla="*/ 35909 w 80295"/>
                    <a:gd name="connsiteY44" fmla="*/ 9525 h 20097"/>
                    <a:gd name="connsiteX45" fmla="*/ 30384 w 80295"/>
                    <a:gd name="connsiteY45" fmla="*/ 8191 h 20097"/>
                    <a:gd name="connsiteX46" fmla="*/ 27622 w 80295"/>
                    <a:gd name="connsiteY46" fmla="*/ 7525 h 20097"/>
                    <a:gd name="connsiteX47" fmla="*/ 27813 w 80295"/>
                    <a:gd name="connsiteY47" fmla="*/ 6572 h 20097"/>
                    <a:gd name="connsiteX48" fmla="*/ 30575 w 80295"/>
                    <a:gd name="connsiteY48" fmla="*/ 7239 h 20097"/>
                    <a:gd name="connsiteX49" fmla="*/ 30384 w 80295"/>
                    <a:gd name="connsiteY49" fmla="*/ 8191 h 20097"/>
                    <a:gd name="connsiteX50" fmla="*/ 24860 w 80295"/>
                    <a:gd name="connsiteY50" fmla="*/ 6858 h 20097"/>
                    <a:gd name="connsiteX51" fmla="*/ 22098 w 80295"/>
                    <a:gd name="connsiteY51" fmla="*/ 6191 h 20097"/>
                    <a:gd name="connsiteX52" fmla="*/ 22288 w 80295"/>
                    <a:gd name="connsiteY52" fmla="*/ 5239 h 20097"/>
                    <a:gd name="connsiteX53" fmla="*/ 25051 w 80295"/>
                    <a:gd name="connsiteY53" fmla="*/ 5905 h 20097"/>
                    <a:gd name="connsiteX54" fmla="*/ 24860 w 80295"/>
                    <a:gd name="connsiteY54" fmla="*/ 6858 h 20097"/>
                    <a:gd name="connsiteX55" fmla="*/ 19336 w 80295"/>
                    <a:gd name="connsiteY55" fmla="*/ 5524 h 20097"/>
                    <a:gd name="connsiteX56" fmla="*/ 16573 w 80295"/>
                    <a:gd name="connsiteY56" fmla="*/ 4858 h 20097"/>
                    <a:gd name="connsiteX57" fmla="*/ 16764 w 80295"/>
                    <a:gd name="connsiteY57" fmla="*/ 4000 h 20097"/>
                    <a:gd name="connsiteX58" fmla="*/ 19526 w 80295"/>
                    <a:gd name="connsiteY58" fmla="*/ 4667 h 20097"/>
                    <a:gd name="connsiteX59" fmla="*/ 19336 w 80295"/>
                    <a:gd name="connsiteY59" fmla="*/ 5620 h 20097"/>
                    <a:gd name="connsiteX60" fmla="*/ 13811 w 80295"/>
                    <a:gd name="connsiteY60" fmla="*/ 4191 h 20097"/>
                    <a:gd name="connsiteX61" fmla="*/ 11049 w 80295"/>
                    <a:gd name="connsiteY61" fmla="*/ 3524 h 20097"/>
                    <a:gd name="connsiteX62" fmla="*/ 11239 w 80295"/>
                    <a:gd name="connsiteY62" fmla="*/ 2572 h 20097"/>
                    <a:gd name="connsiteX63" fmla="*/ 14001 w 80295"/>
                    <a:gd name="connsiteY63" fmla="*/ 3238 h 20097"/>
                    <a:gd name="connsiteX64" fmla="*/ 13811 w 80295"/>
                    <a:gd name="connsiteY64" fmla="*/ 4191 h 20097"/>
                    <a:gd name="connsiteX65" fmla="*/ 8287 w 80295"/>
                    <a:gd name="connsiteY65" fmla="*/ 2857 h 20097"/>
                    <a:gd name="connsiteX66" fmla="*/ 5524 w 80295"/>
                    <a:gd name="connsiteY66" fmla="*/ 2191 h 20097"/>
                    <a:gd name="connsiteX67" fmla="*/ 5715 w 80295"/>
                    <a:gd name="connsiteY67" fmla="*/ 1238 h 20097"/>
                    <a:gd name="connsiteX68" fmla="*/ 8477 w 80295"/>
                    <a:gd name="connsiteY68" fmla="*/ 1905 h 20097"/>
                    <a:gd name="connsiteX69" fmla="*/ 8287 w 80295"/>
                    <a:gd name="connsiteY69" fmla="*/ 2857 h 20097"/>
                    <a:gd name="connsiteX70" fmla="*/ 2762 w 80295"/>
                    <a:gd name="connsiteY70" fmla="*/ 1524 h 20097"/>
                    <a:gd name="connsiteX71" fmla="*/ 0 w 80295"/>
                    <a:gd name="connsiteY71" fmla="*/ 857 h 20097"/>
                    <a:gd name="connsiteX72" fmla="*/ 190 w 80295"/>
                    <a:gd name="connsiteY72" fmla="*/ 0 h 20097"/>
                    <a:gd name="connsiteX73" fmla="*/ 2953 w 80295"/>
                    <a:gd name="connsiteY73" fmla="*/ 667 h 20097"/>
                    <a:gd name="connsiteX74" fmla="*/ 2762 w 80295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80295" h="20097"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3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860"/>
                      </a:moveTo>
                      <a:lnTo>
                        <a:pt x="71818" y="18193"/>
                      </a:lnTo>
                      <a:lnTo>
                        <a:pt x="72009" y="17240"/>
                      </a:lnTo>
                      <a:lnTo>
                        <a:pt x="74771" y="17907"/>
                      </a:lnTo>
                      <a:lnTo>
                        <a:pt x="74581" y="18860"/>
                      </a:lnTo>
                      <a:close/>
                      <a:moveTo>
                        <a:pt x="69056" y="17526"/>
                      </a:moveTo>
                      <a:lnTo>
                        <a:pt x="66294" y="16859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192"/>
                      </a:moveTo>
                      <a:lnTo>
                        <a:pt x="60769" y="15526"/>
                      </a:lnTo>
                      <a:lnTo>
                        <a:pt x="60960" y="14573"/>
                      </a:lnTo>
                      <a:lnTo>
                        <a:pt x="63722" y="15240"/>
                      </a:lnTo>
                      <a:lnTo>
                        <a:pt x="63532" y="16192"/>
                      </a:lnTo>
                      <a:close/>
                      <a:moveTo>
                        <a:pt x="58007" y="14859"/>
                      </a:moveTo>
                      <a:lnTo>
                        <a:pt x="55245" y="14192"/>
                      </a:lnTo>
                      <a:lnTo>
                        <a:pt x="55435" y="13240"/>
                      </a:lnTo>
                      <a:lnTo>
                        <a:pt x="58198" y="13906"/>
                      </a:lnTo>
                      <a:lnTo>
                        <a:pt x="58007" y="14859"/>
                      </a:lnTo>
                      <a:close/>
                      <a:moveTo>
                        <a:pt x="52483" y="13525"/>
                      </a:moveTo>
                      <a:lnTo>
                        <a:pt x="49720" y="12859"/>
                      </a:lnTo>
                      <a:lnTo>
                        <a:pt x="49911" y="11906"/>
                      </a:lnTo>
                      <a:lnTo>
                        <a:pt x="52673" y="12573"/>
                      </a:lnTo>
                      <a:lnTo>
                        <a:pt x="52483" y="13525"/>
                      </a:lnTo>
                      <a:close/>
                      <a:moveTo>
                        <a:pt x="46958" y="12192"/>
                      </a:moveTo>
                      <a:lnTo>
                        <a:pt x="44196" y="11525"/>
                      </a:lnTo>
                      <a:lnTo>
                        <a:pt x="44386" y="10573"/>
                      </a:lnTo>
                      <a:lnTo>
                        <a:pt x="47149" y="11239"/>
                      </a:lnTo>
                      <a:lnTo>
                        <a:pt x="46958" y="12097"/>
                      </a:lnTo>
                      <a:close/>
                      <a:moveTo>
                        <a:pt x="41434" y="10858"/>
                      </a:moveTo>
                      <a:lnTo>
                        <a:pt x="38671" y="10192"/>
                      </a:lnTo>
                      <a:lnTo>
                        <a:pt x="38862" y="9239"/>
                      </a:lnTo>
                      <a:lnTo>
                        <a:pt x="41624" y="9906"/>
                      </a:lnTo>
                      <a:lnTo>
                        <a:pt x="41434" y="10858"/>
                      </a:lnTo>
                      <a:close/>
                      <a:moveTo>
                        <a:pt x="35909" y="9525"/>
                      </a:moveTo>
                      <a:lnTo>
                        <a:pt x="33147" y="8858"/>
                      </a:lnTo>
                      <a:lnTo>
                        <a:pt x="33338" y="7906"/>
                      </a:lnTo>
                      <a:lnTo>
                        <a:pt x="36100" y="8572"/>
                      </a:lnTo>
                      <a:lnTo>
                        <a:pt x="35909" y="9525"/>
                      </a:lnTo>
                      <a:close/>
                      <a:moveTo>
                        <a:pt x="30384" y="8191"/>
                      </a:moveTo>
                      <a:lnTo>
                        <a:pt x="27622" y="7525"/>
                      </a:lnTo>
                      <a:lnTo>
                        <a:pt x="27813" y="6572"/>
                      </a:lnTo>
                      <a:lnTo>
                        <a:pt x="30575" y="7239"/>
                      </a:lnTo>
                      <a:lnTo>
                        <a:pt x="30384" y="8191"/>
                      </a:lnTo>
                      <a:close/>
                      <a:moveTo>
                        <a:pt x="24860" y="6858"/>
                      </a:moveTo>
                      <a:lnTo>
                        <a:pt x="22098" y="6191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860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764" y="4000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1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Freeform: Shape 132">
                  <a:extLst>
                    <a:ext uri="{FF2B5EF4-FFF2-40B4-BE49-F238E27FC236}">
                      <a16:creationId xmlns:a16="http://schemas.microsoft.com/office/drawing/2014/main" id="{91F58FAE-3D91-8C7B-96DD-5198E9CC77B5}"/>
                    </a:ext>
                  </a:extLst>
                </p:cNvPr>
                <p:cNvSpPr/>
                <p:nvPr/>
              </p:nvSpPr>
              <p:spPr>
                <a:xfrm>
                  <a:off x="7822215" y="5195220"/>
                  <a:ext cx="79533" cy="20097"/>
                </a:xfrm>
                <a:custGeom>
                  <a:avLst/>
                  <a:gdLst>
                    <a:gd name="connsiteX0" fmla="*/ 79343 w 79533"/>
                    <a:gd name="connsiteY0" fmla="*/ 20098 h 20097"/>
                    <a:gd name="connsiteX1" fmla="*/ 77343 w 79533"/>
                    <a:gd name="connsiteY1" fmla="*/ 19621 h 20097"/>
                    <a:gd name="connsiteX2" fmla="*/ 77533 w 79533"/>
                    <a:gd name="connsiteY2" fmla="*/ 18669 h 20097"/>
                    <a:gd name="connsiteX3" fmla="*/ 79534 w 79533"/>
                    <a:gd name="connsiteY3" fmla="*/ 19145 h 20097"/>
                    <a:gd name="connsiteX4" fmla="*/ 79343 w 79533"/>
                    <a:gd name="connsiteY4" fmla="*/ 20098 h 20097"/>
                    <a:gd name="connsiteX5" fmla="*/ 74581 w 79533"/>
                    <a:gd name="connsiteY5" fmla="*/ 18955 h 20097"/>
                    <a:gd name="connsiteX6" fmla="*/ 71818 w 79533"/>
                    <a:gd name="connsiteY6" fmla="*/ 18288 h 20097"/>
                    <a:gd name="connsiteX7" fmla="*/ 72009 w 79533"/>
                    <a:gd name="connsiteY7" fmla="*/ 17336 h 20097"/>
                    <a:gd name="connsiteX8" fmla="*/ 74771 w 79533"/>
                    <a:gd name="connsiteY8" fmla="*/ 18002 h 20097"/>
                    <a:gd name="connsiteX9" fmla="*/ 74581 w 79533"/>
                    <a:gd name="connsiteY9" fmla="*/ 18860 h 20097"/>
                    <a:gd name="connsiteX10" fmla="*/ 69056 w 79533"/>
                    <a:gd name="connsiteY10" fmla="*/ 17621 h 20097"/>
                    <a:gd name="connsiteX11" fmla="*/ 66294 w 79533"/>
                    <a:gd name="connsiteY11" fmla="*/ 16954 h 20097"/>
                    <a:gd name="connsiteX12" fmla="*/ 66484 w 79533"/>
                    <a:gd name="connsiteY12" fmla="*/ 16002 h 20097"/>
                    <a:gd name="connsiteX13" fmla="*/ 69247 w 79533"/>
                    <a:gd name="connsiteY13" fmla="*/ 16669 h 20097"/>
                    <a:gd name="connsiteX14" fmla="*/ 69056 w 79533"/>
                    <a:gd name="connsiteY14" fmla="*/ 17621 h 20097"/>
                    <a:gd name="connsiteX15" fmla="*/ 63532 w 79533"/>
                    <a:gd name="connsiteY15" fmla="*/ 16288 h 20097"/>
                    <a:gd name="connsiteX16" fmla="*/ 60769 w 79533"/>
                    <a:gd name="connsiteY16" fmla="*/ 15621 h 20097"/>
                    <a:gd name="connsiteX17" fmla="*/ 60960 w 79533"/>
                    <a:gd name="connsiteY17" fmla="*/ 14669 h 20097"/>
                    <a:gd name="connsiteX18" fmla="*/ 63722 w 79533"/>
                    <a:gd name="connsiteY18" fmla="*/ 15335 h 20097"/>
                    <a:gd name="connsiteX19" fmla="*/ 63532 w 79533"/>
                    <a:gd name="connsiteY19" fmla="*/ 16193 h 20097"/>
                    <a:gd name="connsiteX20" fmla="*/ 58007 w 79533"/>
                    <a:gd name="connsiteY20" fmla="*/ 14954 h 20097"/>
                    <a:gd name="connsiteX21" fmla="*/ 55245 w 79533"/>
                    <a:gd name="connsiteY21" fmla="*/ 14288 h 20097"/>
                    <a:gd name="connsiteX22" fmla="*/ 55435 w 79533"/>
                    <a:gd name="connsiteY22" fmla="*/ 13430 h 20097"/>
                    <a:gd name="connsiteX23" fmla="*/ 58198 w 79533"/>
                    <a:gd name="connsiteY23" fmla="*/ 14097 h 20097"/>
                    <a:gd name="connsiteX24" fmla="*/ 58007 w 79533"/>
                    <a:gd name="connsiteY24" fmla="*/ 15050 h 20097"/>
                    <a:gd name="connsiteX25" fmla="*/ 52483 w 79533"/>
                    <a:gd name="connsiteY25" fmla="*/ 13621 h 20097"/>
                    <a:gd name="connsiteX26" fmla="*/ 49721 w 79533"/>
                    <a:gd name="connsiteY26" fmla="*/ 12954 h 20097"/>
                    <a:gd name="connsiteX27" fmla="*/ 49911 w 79533"/>
                    <a:gd name="connsiteY27" fmla="*/ 12097 h 20097"/>
                    <a:gd name="connsiteX28" fmla="*/ 52673 w 79533"/>
                    <a:gd name="connsiteY28" fmla="*/ 12763 h 20097"/>
                    <a:gd name="connsiteX29" fmla="*/ 52483 w 79533"/>
                    <a:gd name="connsiteY29" fmla="*/ 13716 h 20097"/>
                    <a:gd name="connsiteX30" fmla="*/ 46958 w 79533"/>
                    <a:gd name="connsiteY30" fmla="*/ 12287 h 20097"/>
                    <a:gd name="connsiteX31" fmla="*/ 44196 w 79533"/>
                    <a:gd name="connsiteY31" fmla="*/ 11621 h 20097"/>
                    <a:gd name="connsiteX32" fmla="*/ 44482 w 79533"/>
                    <a:gd name="connsiteY32" fmla="*/ 10668 h 20097"/>
                    <a:gd name="connsiteX33" fmla="*/ 47244 w 79533"/>
                    <a:gd name="connsiteY33" fmla="*/ 11335 h 20097"/>
                    <a:gd name="connsiteX34" fmla="*/ 47054 w 79533"/>
                    <a:gd name="connsiteY34" fmla="*/ 12287 h 20097"/>
                    <a:gd name="connsiteX35" fmla="*/ 41434 w 79533"/>
                    <a:gd name="connsiteY35" fmla="*/ 10954 h 20097"/>
                    <a:gd name="connsiteX36" fmla="*/ 38671 w 79533"/>
                    <a:gd name="connsiteY36" fmla="*/ 10287 h 20097"/>
                    <a:gd name="connsiteX37" fmla="*/ 38862 w 79533"/>
                    <a:gd name="connsiteY37" fmla="*/ 9430 h 20097"/>
                    <a:gd name="connsiteX38" fmla="*/ 41624 w 79533"/>
                    <a:gd name="connsiteY38" fmla="*/ 10096 h 20097"/>
                    <a:gd name="connsiteX39" fmla="*/ 41434 w 79533"/>
                    <a:gd name="connsiteY39" fmla="*/ 11049 h 20097"/>
                    <a:gd name="connsiteX40" fmla="*/ 35909 w 79533"/>
                    <a:gd name="connsiteY40" fmla="*/ 9620 h 20097"/>
                    <a:gd name="connsiteX41" fmla="*/ 33147 w 79533"/>
                    <a:gd name="connsiteY41" fmla="*/ 8954 h 20097"/>
                    <a:gd name="connsiteX42" fmla="*/ 33338 w 79533"/>
                    <a:gd name="connsiteY42" fmla="*/ 8001 h 20097"/>
                    <a:gd name="connsiteX43" fmla="*/ 36100 w 79533"/>
                    <a:gd name="connsiteY43" fmla="*/ 8668 h 20097"/>
                    <a:gd name="connsiteX44" fmla="*/ 35909 w 79533"/>
                    <a:gd name="connsiteY44" fmla="*/ 9620 h 20097"/>
                    <a:gd name="connsiteX45" fmla="*/ 30385 w 79533"/>
                    <a:gd name="connsiteY45" fmla="*/ 8287 h 20097"/>
                    <a:gd name="connsiteX46" fmla="*/ 27622 w 79533"/>
                    <a:gd name="connsiteY46" fmla="*/ 7620 h 20097"/>
                    <a:gd name="connsiteX47" fmla="*/ 27813 w 79533"/>
                    <a:gd name="connsiteY47" fmla="*/ 6763 h 20097"/>
                    <a:gd name="connsiteX48" fmla="*/ 30575 w 79533"/>
                    <a:gd name="connsiteY48" fmla="*/ 7429 h 20097"/>
                    <a:gd name="connsiteX49" fmla="*/ 30385 w 79533"/>
                    <a:gd name="connsiteY49" fmla="*/ 8382 h 20097"/>
                    <a:gd name="connsiteX50" fmla="*/ 24860 w 79533"/>
                    <a:gd name="connsiteY50" fmla="*/ 6953 h 20097"/>
                    <a:gd name="connsiteX51" fmla="*/ 22098 w 79533"/>
                    <a:gd name="connsiteY51" fmla="*/ 6287 h 20097"/>
                    <a:gd name="connsiteX52" fmla="*/ 22288 w 79533"/>
                    <a:gd name="connsiteY52" fmla="*/ 5334 h 20097"/>
                    <a:gd name="connsiteX53" fmla="*/ 25051 w 79533"/>
                    <a:gd name="connsiteY53" fmla="*/ 6001 h 20097"/>
                    <a:gd name="connsiteX54" fmla="*/ 24860 w 79533"/>
                    <a:gd name="connsiteY54" fmla="*/ 6953 h 20097"/>
                    <a:gd name="connsiteX55" fmla="*/ 19336 w 79533"/>
                    <a:gd name="connsiteY55" fmla="*/ 5620 h 20097"/>
                    <a:gd name="connsiteX56" fmla="*/ 16573 w 79533"/>
                    <a:gd name="connsiteY56" fmla="*/ 4953 h 20097"/>
                    <a:gd name="connsiteX57" fmla="*/ 16764 w 79533"/>
                    <a:gd name="connsiteY57" fmla="*/ 4001 h 20097"/>
                    <a:gd name="connsiteX58" fmla="*/ 19526 w 79533"/>
                    <a:gd name="connsiteY58" fmla="*/ 4667 h 20097"/>
                    <a:gd name="connsiteX59" fmla="*/ 19336 w 79533"/>
                    <a:gd name="connsiteY59" fmla="*/ 5620 h 20097"/>
                    <a:gd name="connsiteX60" fmla="*/ 13811 w 79533"/>
                    <a:gd name="connsiteY60" fmla="*/ 4286 h 20097"/>
                    <a:gd name="connsiteX61" fmla="*/ 11049 w 79533"/>
                    <a:gd name="connsiteY61" fmla="*/ 3620 h 20097"/>
                    <a:gd name="connsiteX62" fmla="*/ 11239 w 79533"/>
                    <a:gd name="connsiteY62" fmla="*/ 2667 h 20097"/>
                    <a:gd name="connsiteX63" fmla="*/ 14002 w 79533"/>
                    <a:gd name="connsiteY63" fmla="*/ 3334 h 20097"/>
                    <a:gd name="connsiteX64" fmla="*/ 13811 w 79533"/>
                    <a:gd name="connsiteY64" fmla="*/ 4191 h 20097"/>
                    <a:gd name="connsiteX65" fmla="*/ 8287 w 79533"/>
                    <a:gd name="connsiteY65" fmla="*/ 2953 h 20097"/>
                    <a:gd name="connsiteX66" fmla="*/ 5524 w 79533"/>
                    <a:gd name="connsiteY66" fmla="*/ 2286 h 20097"/>
                    <a:gd name="connsiteX67" fmla="*/ 5715 w 79533"/>
                    <a:gd name="connsiteY67" fmla="*/ 1334 h 20097"/>
                    <a:gd name="connsiteX68" fmla="*/ 8477 w 79533"/>
                    <a:gd name="connsiteY68" fmla="*/ 2000 h 20097"/>
                    <a:gd name="connsiteX69" fmla="*/ 8287 w 79533"/>
                    <a:gd name="connsiteY69" fmla="*/ 2953 h 20097"/>
                    <a:gd name="connsiteX70" fmla="*/ 2762 w 79533"/>
                    <a:gd name="connsiteY70" fmla="*/ 1619 h 20097"/>
                    <a:gd name="connsiteX71" fmla="*/ 0 w 79533"/>
                    <a:gd name="connsiteY71" fmla="*/ 953 h 20097"/>
                    <a:gd name="connsiteX72" fmla="*/ 190 w 79533"/>
                    <a:gd name="connsiteY72" fmla="*/ 0 h 20097"/>
                    <a:gd name="connsiteX73" fmla="*/ 2953 w 79533"/>
                    <a:gd name="connsiteY73" fmla="*/ 667 h 20097"/>
                    <a:gd name="connsiteX74" fmla="*/ 2762 w 79533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79533" h="20097">
                      <a:moveTo>
                        <a:pt x="79343" y="20098"/>
                      </a:moveTo>
                      <a:lnTo>
                        <a:pt x="77343" y="19621"/>
                      </a:lnTo>
                      <a:lnTo>
                        <a:pt x="77533" y="18669"/>
                      </a:lnTo>
                      <a:lnTo>
                        <a:pt x="79534" y="19145"/>
                      </a:lnTo>
                      <a:lnTo>
                        <a:pt x="79343" y="20098"/>
                      </a:lnTo>
                      <a:close/>
                      <a:moveTo>
                        <a:pt x="74581" y="18955"/>
                      </a:moveTo>
                      <a:lnTo>
                        <a:pt x="71818" y="18288"/>
                      </a:lnTo>
                      <a:lnTo>
                        <a:pt x="72009" y="17336"/>
                      </a:lnTo>
                      <a:lnTo>
                        <a:pt x="74771" y="18002"/>
                      </a:lnTo>
                      <a:lnTo>
                        <a:pt x="74581" y="1886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69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5" y="13430"/>
                      </a:lnTo>
                      <a:lnTo>
                        <a:pt x="58198" y="14097"/>
                      </a:lnTo>
                      <a:lnTo>
                        <a:pt x="58007" y="15050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482" y="10668"/>
                      </a:lnTo>
                      <a:lnTo>
                        <a:pt x="47244" y="11335"/>
                      </a:lnTo>
                      <a:lnTo>
                        <a:pt x="47054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430"/>
                      </a:lnTo>
                      <a:lnTo>
                        <a:pt x="41624" y="10096"/>
                      </a:lnTo>
                      <a:lnTo>
                        <a:pt x="41434" y="1104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01"/>
                      </a:lnTo>
                      <a:lnTo>
                        <a:pt x="36100" y="8668"/>
                      </a:lnTo>
                      <a:lnTo>
                        <a:pt x="35909" y="9620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763"/>
                      </a:lnTo>
                      <a:lnTo>
                        <a:pt x="30575" y="7429"/>
                      </a:lnTo>
                      <a:lnTo>
                        <a:pt x="30385" y="8382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191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Freeform: Shape 133">
                  <a:extLst>
                    <a:ext uri="{FF2B5EF4-FFF2-40B4-BE49-F238E27FC236}">
                      <a16:creationId xmlns:a16="http://schemas.microsoft.com/office/drawing/2014/main" id="{9C1D2B94-5E4A-9938-19AB-F7403E04D7D9}"/>
                    </a:ext>
                  </a:extLst>
                </p:cNvPr>
                <p:cNvSpPr/>
                <p:nvPr/>
              </p:nvSpPr>
              <p:spPr>
                <a:xfrm>
                  <a:off x="7820786" y="5205983"/>
                  <a:ext cx="74771" cy="18097"/>
                </a:xfrm>
                <a:custGeom>
                  <a:avLst/>
                  <a:gdLst>
                    <a:gd name="connsiteX0" fmla="*/ 74581 w 74771"/>
                    <a:gd name="connsiteY0" fmla="*/ 18097 h 18097"/>
                    <a:gd name="connsiteX1" fmla="*/ 71819 w 74771"/>
                    <a:gd name="connsiteY1" fmla="*/ 17431 h 18097"/>
                    <a:gd name="connsiteX2" fmla="*/ 72009 w 74771"/>
                    <a:gd name="connsiteY2" fmla="*/ 16478 h 18097"/>
                    <a:gd name="connsiteX3" fmla="*/ 74771 w 74771"/>
                    <a:gd name="connsiteY3" fmla="*/ 17145 h 18097"/>
                    <a:gd name="connsiteX4" fmla="*/ 74581 w 74771"/>
                    <a:gd name="connsiteY4" fmla="*/ 18002 h 18097"/>
                    <a:gd name="connsiteX5" fmla="*/ 69056 w 74771"/>
                    <a:gd name="connsiteY5" fmla="*/ 16764 h 18097"/>
                    <a:gd name="connsiteX6" fmla="*/ 66294 w 74771"/>
                    <a:gd name="connsiteY6" fmla="*/ 16097 h 18097"/>
                    <a:gd name="connsiteX7" fmla="*/ 66485 w 74771"/>
                    <a:gd name="connsiteY7" fmla="*/ 15240 h 18097"/>
                    <a:gd name="connsiteX8" fmla="*/ 69247 w 74771"/>
                    <a:gd name="connsiteY8" fmla="*/ 15907 h 18097"/>
                    <a:gd name="connsiteX9" fmla="*/ 69056 w 74771"/>
                    <a:gd name="connsiteY9" fmla="*/ 16764 h 18097"/>
                    <a:gd name="connsiteX10" fmla="*/ 63532 w 74771"/>
                    <a:gd name="connsiteY10" fmla="*/ 15526 h 18097"/>
                    <a:gd name="connsiteX11" fmla="*/ 60770 w 74771"/>
                    <a:gd name="connsiteY11" fmla="*/ 14859 h 18097"/>
                    <a:gd name="connsiteX12" fmla="*/ 60960 w 74771"/>
                    <a:gd name="connsiteY12" fmla="*/ 13906 h 18097"/>
                    <a:gd name="connsiteX13" fmla="*/ 63722 w 74771"/>
                    <a:gd name="connsiteY13" fmla="*/ 14573 h 18097"/>
                    <a:gd name="connsiteX14" fmla="*/ 63532 w 74771"/>
                    <a:gd name="connsiteY14" fmla="*/ 15526 h 18097"/>
                    <a:gd name="connsiteX15" fmla="*/ 58008 w 74771"/>
                    <a:gd name="connsiteY15" fmla="*/ 14192 h 18097"/>
                    <a:gd name="connsiteX16" fmla="*/ 55245 w 74771"/>
                    <a:gd name="connsiteY16" fmla="*/ 13526 h 18097"/>
                    <a:gd name="connsiteX17" fmla="*/ 55436 w 74771"/>
                    <a:gd name="connsiteY17" fmla="*/ 12573 h 18097"/>
                    <a:gd name="connsiteX18" fmla="*/ 58198 w 74771"/>
                    <a:gd name="connsiteY18" fmla="*/ 13240 h 18097"/>
                    <a:gd name="connsiteX19" fmla="*/ 58008 w 74771"/>
                    <a:gd name="connsiteY19" fmla="*/ 14192 h 18097"/>
                    <a:gd name="connsiteX20" fmla="*/ 52483 w 74771"/>
                    <a:gd name="connsiteY20" fmla="*/ 12954 h 18097"/>
                    <a:gd name="connsiteX21" fmla="*/ 49721 w 74771"/>
                    <a:gd name="connsiteY21" fmla="*/ 12287 h 18097"/>
                    <a:gd name="connsiteX22" fmla="*/ 49911 w 74771"/>
                    <a:gd name="connsiteY22" fmla="*/ 11335 h 18097"/>
                    <a:gd name="connsiteX23" fmla="*/ 52673 w 74771"/>
                    <a:gd name="connsiteY23" fmla="*/ 12002 h 18097"/>
                    <a:gd name="connsiteX24" fmla="*/ 52483 w 74771"/>
                    <a:gd name="connsiteY24" fmla="*/ 12859 h 18097"/>
                    <a:gd name="connsiteX25" fmla="*/ 46958 w 74771"/>
                    <a:gd name="connsiteY25" fmla="*/ 11716 h 18097"/>
                    <a:gd name="connsiteX26" fmla="*/ 44196 w 74771"/>
                    <a:gd name="connsiteY26" fmla="*/ 11049 h 18097"/>
                    <a:gd name="connsiteX27" fmla="*/ 44387 w 74771"/>
                    <a:gd name="connsiteY27" fmla="*/ 10096 h 18097"/>
                    <a:gd name="connsiteX28" fmla="*/ 47149 w 74771"/>
                    <a:gd name="connsiteY28" fmla="*/ 10763 h 18097"/>
                    <a:gd name="connsiteX29" fmla="*/ 46958 w 74771"/>
                    <a:gd name="connsiteY29" fmla="*/ 11716 h 18097"/>
                    <a:gd name="connsiteX30" fmla="*/ 41434 w 74771"/>
                    <a:gd name="connsiteY30" fmla="*/ 10382 h 18097"/>
                    <a:gd name="connsiteX31" fmla="*/ 38672 w 74771"/>
                    <a:gd name="connsiteY31" fmla="*/ 9715 h 18097"/>
                    <a:gd name="connsiteX32" fmla="*/ 38862 w 74771"/>
                    <a:gd name="connsiteY32" fmla="*/ 8763 h 18097"/>
                    <a:gd name="connsiteX33" fmla="*/ 41624 w 74771"/>
                    <a:gd name="connsiteY33" fmla="*/ 9430 h 18097"/>
                    <a:gd name="connsiteX34" fmla="*/ 41434 w 74771"/>
                    <a:gd name="connsiteY34" fmla="*/ 10382 h 18097"/>
                    <a:gd name="connsiteX35" fmla="*/ 35909 w 74771"/>
                    <a:gd name="connsiteY35" fmla="*/ 9144 h 18097"/>
                    <a:gd name="connsiteX36" fmla="*/ 33147 w 74771"/>
                    <a:gd name="connsiteY36" fmla="*/ 8477 h 18097"/>
                    <a:gd name="connsiteX37" fmla="*/ 33338 w 74771"/>
                    <a:gd name="connsiteY37" fmla="*/ 7525 h 18097"/>
                    <a:gd name="connsiteX38" fmla="*/ 36100 w 74771"/>
                    <a:gd name="connsiteY38" fmla="*/ 8192 h 18097"/>
                    <a:gd name="connsiteX39" fmla="*/ 35909 w 74771"/>
                    <a:gd name="connsiteY39" fmla="*/ 9144 h 18097"/>
                    <a:gd name="connsiteX40" fmla="*/ 30385 w 74771"/>
                    <a:gd name="connsiteY40" fmla="*/ 7906 h 18097"/>
                    <a:gd name="connsiteX41" fmla="*/ 27623 w 74771"/>
                    <a:gd name="connsiteY41" fmla="*/ 7239 h 18097"/>
                    <a:gd name="connsiteX42" fmla="*/ 27813 w 74771"/>
                    <a:gd name="connsiteY42" fmla="*/ 6287 h 18097"/>
                    <a:gd name="connsiteX43" fmla="*/ 30575 w 74771"/>
                    <a:gd name="connsiteY43" fmla="*/ 6953 h 18097"/>
                    <a:gd name="connsiteX44" fmla="*/ 30385 w 74771"/>
                    <a:gd name="connsiteY44" fmla="*/ 7906 h 18097"/>
                    <a:gd name="connsiteX45" fmla="*/ 24860 w 74771"/>
                    <a:gd name="connsiteY45" fmla="*/ 6668 h 18097"/>
                    <a:gd name="connsiteX46" fmla="*/ 22098 w 74771"/>
                    <a:gd name="connsiteY46" fmla="*/ 6001 h 18097"/>
                    <a:gd name="connsiteX47" fmla="*/ 22289 w 74771"/>
                    <a:gd name="connsiteY47" fmla="*/ 5048 h 18097"/>
                    <a:gd name="connsiteX48" fmla="*/ 25051 w 74771"/>
                    <a:gd name="connsiteY48" fmla="*/ 5715 h 18097"/>
                    <a:gd name="connsiteX49" fmla="*/ 24860 w 74771"/>
                    <a:gd name="connsiteY49" fmla="*/ 6668 h 18097"/>
                    <a:gd name="connsiteX50" fmla="*/ 19336 w 74771"/>
                    <a:gd name="connsiteY50" fmla="*/ 5429 h 18097"/>
                    <a:gd name="connsiteX51" fmla="*/ 16574 w 74771"/>
                    <a:gd name="connsiteY51" fmla="*/ 4763 h 18097"/>
                    <a:gd name="connsiteX52" fmla="*/ 16764 w 74771"/>
                    <a:gd name="connsiteY52" fmla="*/ 3810 h 18097"/>
                    <a:gd name="connsiteX53" fmla="*/ 19526 w 74771"/>
                    <a:gd name="connsiteY53" fmla="*/ 4477 h 18097"/>
                    <a:gd name="connsiteX54" fmla="*/ 19336 w 74771"/>
                    <a:gd name="connsiteY54" fmla="*/ 5429 h 18097"/>
                    <a:gd name="connsiteX55" fmla="*/ 13811 w 74771"/>
                    <a:gd name="connsiteY55" fmla="*/ 4191 h 18097"/>
                    <a:gd name="connsiteX56" fmla="*/ 11049 w 74771"/>
                    <a:gd name="connsiteY56" fmla="*/ 3524 h 18097"/>
                    <a:gd name="connsiteX57" fmla="*/ 11240 w 74771"/>
                    <a:gd name="connsiteY57" fmla="*/ 2572 h 18097"/>
                    <a:gd name="connsiteX58" fmla="*/ 14002 w 74771"/>
                    <a:gd name="connsiteY58" fmla="*/ 3238 h 18097"/>
                    <a:gd name="connsiteX59" fmla="*/ 13811 w 74771"/>
                    <a:gd name="connsiteY59" fmla="*/ 4191 h 18097"/>
                    <a:gd name="connsiteX60" fmla="*/ 8287 w 74771"/>
                    <a:gd name="connsiteY60" fmla="*/ 2857 h 18097"/>
                    <a:gd name="connsiteX61" fmla="*/ 5525 w 74771"/>
                    <a:gd name="connsiteY61" fmla="*/ 2191 h 18097"/>
                    <a:gd name="connsiteX62" fmla="*/ 5715 w 74771"/>
                    <a:gd name="connsiteY62" fmla="*/ 1238 h 18097"/>
                    <a:gd name="connsiteX63" fmla="*/ 8477 w 74771"/>
                    <a:gd name="connsiteY63" fmla="*/ 1905 h 18097"/>
                    <a:gd name="connsiteX64" fmla="*/ 8287 w 74771"/>
                    <a:gd name="connsiteY64" fmla="*/ 2857 h 18097"/>
                    <a:gd name="connsiteX65" fmla="*/ 2762 w 74771"/>
                    <a:gd name="connsiteY65" fmla="*/ 1619 h 18097"/>
                    <a:gd name="connsiteX66" fmla="*/ 0 w 74771"/>
                    <a:gd name="connsiteY66" fmla="*/ 953 h 18097"/>
                    <a:gd name="connsiteX67" fmla="*/ 191 w 74771"/>
                    <a:gd name="connsiteY67" fmla="*/ 0 h 18097"/>
                    <a:gd name="connsiteX68" fmla="*/ 2953 w 74771"/>
                    <a:gd name="connsiteY68" fmla="*/ 667 h 18097"/>
                    <a:gd name="connsiteX69" fmla="*/ 2762 w 74771"/>
                    <a:gd name="connsiteY69" fmla="*/ 1619 h 18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74771" h="18097">
                      <a:moveTo>
                        <a:pt x="74581" y="18097"/>
                      </a:moveTo>
                      <a:lnTo>
                        <a:pt x="71819" y="17431"/>
                      </a:lnTo>
                      <a:lnTo>
                        <a:pt x="72009" y="16478"/>
                      </a:lnTo>
                      <a:lnTo>
                        <a:pt x="74771" y="17145"/>
                      </a:lnTo>
                      <a:lnTo>
                        <a:pt x="74581" y="18002"/>
                      </a:lnTo>
                      <a:close/>
                      <a:moveTo>
                        <a:pt x="69056" y="16764"/>
                      </a:moveTo>
                      <a:lnTo>
                        <a:pt x="66294" y="16097"/>
                      </a:lnTo>
                      <a:lnTo>
                        <a:pt x="66485" y="15240"/>
                      </a:lnTo>
                      <a:lnTo>
                        <a:pt x="69247" y="15907"/>
                      </a:lnTo>
                      <a:lnTo>
                        <a:pt x="69056" y="16764"/>
                      </a:lnTo>
                      <a:close/>
                      <a:moveTo>
                        <a:pt x="63532" y="15526"/>
                      </a:moveTo>
                      <a:lnTo>
                        <a:pt x="60770" y="14859"/>
                      </a:lnTo>
                      <a:lnTo>
                        <a:pt x="60960" y="13906"/>
                      </a:lnTo>
                      <a:lnTo>
                        <a:pt x="63722" y="14573"/>
                      </a:lnTo>
                      <a:lnTo>
                        <a:pt x="63532" y="15526"/>
                      </a:lnTo>
                      <a:close/>
                      <a:moveTo>
                        <a:pt x="58008" y="14192"/>
                      </a:moveTo>
                      <a:lnTo>
                        <a:pt x="55245" y="13526"/>
                      </a:lnTo>
                      <a:lnTo>
                        <a:pt x="55436" y="12573"/>
                      </a:lnTo>
                      <a:lnTo>
                        <a:pt x="58198" y="13240"/>
                      </a:lnTo>
                      <a:lnTo>
                        <a:pt x="58008" y="14192"/>
                      </a:lnTo>
                      <a:close/>
                      <a:moveTo>
                        <a:pt x="52483" y="12954"/>
                      </a:moveTo>
                      <a:lnTo>
                        <a:pt x="49721" y="12287"/>
                      </a:lnTo>
                      <a:lnTo>
                        <a:pt x="49911" y="11335"/>
                      </a:lnTo>
                      <a:lnTo>
                        <a:pt x="52673" y="12002"/>
                      </a:lnTo>
                      <a:lnTo>
                        <a:pt x="52483" y="12859"/>
                      </a:lnTo>
                      <a:close/>
                      <a:moveTo>
                        <a:pt x="46958" y="11716"/>
                      </a:moveTo>
                      <a:lnTo>
                        <a:pt x="44196" y="11049"/>
                      </a:lnTo>
                      <a:lnTo>
                        <a:pt x="44387" y="10096"/>
                      </a:lnTo>
                      <a:lnTo>
                        <a:pt x="47149" y="10763"/>
                      </a:lnTo>
                      <a:lnTo>
                        <a:pt x="46958" y="11716"/>
                      </a:lnTo>
                      <a:close/>
                      <a:moveTo>
                        <a:pt x="41434" y="10382"/>
                      </a:moveTo>
                      <a:lnTo>
                        <a:pt x="38672" y="9715"/>
                      </a:lnTo>
                      <a:lnTo>
                        <a:pt x="38862" y="8763"/>
                      </a:lnTo>
                      <a:lnTo>
                        <a:pt x="41624" y="9430"/>
                      </a:lnTo>
                      <a:lnTo>
                        <a:pt x="41434" y="10382"/>
                      </a:lnTo>
                      <a:close/>
                      <a:moveTo>
                        <a:pt x="35909" y="9144"/>
                      </a:moveTo>
                      <a:lnTo>
                        <a:pt x="33147" y="8477"/>
                      </a:lnTo>
                      <a:lnTo>
                        <a:pt x="33338" y="7525"/>
                      </a:lnTo>
                      <a:lnTo>
                        <a:pt x="36100" y="8192"/>
                      </a:lnTo>
                      <a:lnTo>
                        <a:pt x="35909" y="9144"/>
                      </a:lnTo>
                      <a:close/>
                      <a:moveTo>
                        <a:pt x="30385" y="7906"/>
                      </a:moveTo>
                      <a:lnTo>
                        <a:pt x="27623" y="7239"/>
                      </a:lnTo>
                      <a:lnTo>
                        <a:pt x="27813" y="6287"/>
                      </a:lnTo>
                      <a:lnTo>
                        <a:pt x="30575" y="6953"/>
                      </a:lnTo>
                      <a:lnTo>
                        <a:pt x="30385" y="7906"/>
                      </a:lnTo>
                      <a:close/>
                      <a:moveTo>
                        <a:pt x="24860" y="6668"/>
                      </a:moveTo>
                      <a:lnTo>
                        <a:pt x="22098" y="6001"/>
                      </a:lnTo>
                      <a:lnTo>
                        <a:pt x="22289" y="5048"/>
                      </a:lnTo>
                      <a:lnTo>
                        <a:pt x="25051" y="5715"/>
                      </a:lnTo>
                      <a:lnTo>
                        <a:pt x="24860" y="6668"/>
                      </a:lnTo>
                      <a:close/>
                      <a:moveTo>
                        <a:pt x="19336" y="5429"/>
                      </a:moveTo>
                      <a:lnTo>
                        <a:pt x="16574" y="4763"/>
                      </a:lnTo>
                      <a:lnTo>
                        <a:pt x="16764" y="3810"/>
                      </a:lnTo>
                      <a:lnTo>
                        <a:pt x="19526" y="4477"/>
                      </a:lnTo>
                      <a:lnTo>
                        <a:pt x="19336" y="5429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40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5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1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Freeform: Shape 134">
                  <a:extLst>
                    <a:ext uri="{FF2B5EF4-FFF2-40B4-BE49-F238E27FC236}">
                      <a16:creationId xmlns:a16="http://schemas.microsoft.com/office/drawing/2014/main" id="{B239E658-2E2A-12EA-B050-94EB9D03A38E}"/>
                    </a:ext>
                  </a:extLst>
                </p:cNvPr>
                <p:cNvSpPr/>
                <p:nvPr/>
              </p:nvSpPr>
              <p:spPr>
                <a:xfrm>
                  <a:off x="7800662" y="5133209"/>
                  <a:ext cx="16150" cy="8484"/>
                </a:xfrm>
                <a:custGeom>
                  <a:avLst/>
                  <a:gdLst>
                    <a:gd name="connsiteX0" fmla="*/ 1836 w 16150"/>
                    <a:gd name="connsiteY0" fmla="*/ 7719 h 8484"/>
                    <a:gd name="connsiteX1" fmla="*/ 27 w 16150"/>
                    <a:gd name="connsiteY1" fmla="*/ 3718 h 8484"/>
                    <a:gd name="connsiteX2" fmla="*/ 27 w 16150"/>
                    <a:gd name="connsiteY2" fmla="*/ 3718 h 8484"/>
                    <a:gd name="connsiteX3" fmla="*/ 2408 w 16150"/>
                    <a:gd name="connsiteY3" fmla="*/ 4 h 8484"/>
                    <a:gd name="connsiteX4" fmla="*/ 14314 w 16150"/>
                    <a:gd name="connsiteY4" fmla="*/ 766 h 8484"/>
                    <a:gd name="connsiteX5" fmla="*/ 16124 w 16150"/>
                    <a:gd name="connsiteY5" fmla="*/ 4766 h 8484"/>
                    <a:gd name="connsiteX6" fmla="*/ 16124 w 16150"/>
                    <a:gd name="connsiteY6" fmla="*/ 4766 h 8484"/>
                    <a:gd name="connsiteX7" fmla="*/ 13743 w 16150"/>
                    <a:gd name="connsiteY7" fmla="*/ 8481 h 8484"/>
                    <a:gd name="connsiteX8" fmla="*/ 1836 w 16150"/>
                    <a:gd name="connsiteY8" fmla="*/ 7719 h 8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50" h="8484">
                      <a:moveTo>
                        <a:pt x="1836" y="7719"/>
                      </a:moveTo>
                      <a:cubicBezTo>
                        <a:pt x="693" y="7719"/>
                        <a:pt x="-164" y="5814"/>
                        <a:pt x="27" y="3718"/>
                      </a:cubicBezTo>
                      <a:lnTo>
                        <a:pt x="27" y="3718"/>
                      </a:lnTo>
                      <a:cubicBezTo>
                        <a:pt x="122" y="1623"/>
                        <a:pt x="1170" y="-92"/>
                        <a:pt x="2408" y="4"/>
                      </a:cubicBezTo>
                      <a:lnTo>
                        <a:pt x="14314" y="766"/>
                      </a:lnTo>
                      <a:cubicBezTo>
                        <a:pt x="15457" y="766"/>
                        <a:pt x="16314" y="2671"/>
                        <a:pt x="16124" y="4766"/>
                      </a:cubicBezTo>
                      <a:lnTo>
                        <a:pt x="16124" y="4766"/>
                      </a:lnTo>
                      <a:cubicBezTo>
                        <a:pt x="16028" y="6957"/>
                        <a:pt x="14981" y="8576"/>
                        <a:pt x="13743" y="8481"/>
                      </a:cubicBezTo>
                      <a:lnTo>
                        <a:pt x="1836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Freeform: Shape 135">
                  <a:extLst>
                    <a:ext uri="{FF2B5EF4-FFF2-40B4-BE49-F238E27FC236}">
                      <a16:creationId xmlns:a16="http://schemas.microsoft.com/office/drawing/2014/main" id="{7532D451-FD71-247C-4307-A1264961BC2E}"/>
                    </a:ext>
                  </a:extLst>
                </p:cNvPr>
                <p:cNvSpPr/>
                <p:nvPr/>
              </p:nvSpPr>
              <p:spPr>
                <a:xfrm>
                  <a:off x="7800307" y="5115111"/>
                  <a:ext cx="16097" cy="7814"/>
                </a:xfrm>
                <a:custGeom>
                  <a:avLst/>
                  <a:gdLst>
                    <a:gd name="connsiteX0" fmla="*/ 2096 w 16097"/>
                    <a:gd name="connsiteY0" fmla="*/ 7814 h 7814"/>
                    <a:gd name="connsiteX1" fmla="*/ 0 w 16097"/>
                    <a:gd name="connsiteY1" fmla="*/ 3909 h 7814"/>
                    <a:gd name="connsiteX2" fmla="*/ 0 w 16097"/>
                    <a:gd name="connsiteY2" fmla="*/ 3909 h 7814"/>
                    <a:gd name="connsiteX3" fmla="*/ 2096 w 16097"/>
                    <a:gd name="connsiteY3" fmla="*/ 4 h 7814"/>
                    <a:gd name="connsiteX4" fmla="*/ 14002 w 16097"/>
                    <a:gd name="connsiteY4" fmla="*/ 4 h 7814"/>
                    <a:gd name="connsiteX5" fmla="*/ 16097 w 16097"/>
                    <a:gd name="connsiteY5" fmla="*/ 3719 h 7814"/>
                    <a:gd name="connsiteX6" fmla="*/ 16097 w 16097"/>
                    <a:gd name="connsiteY6" fmla="*/ 3719 h 7814"/>
                    <a:gd name="connsiteX7" fmla="*/ 14002 w 16097"/>
                    <a:gd name="connsiteY7" fmla="*/ 7624 h 7814"/>
                    <a:gd name="connsiteX8" fmla="*/ 2096 w 16097"/>
                    <a:gd name="connsiteY8" fmla="*/ 7624 h 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97" h="7814">
                      <a:moveTo>
                        <a:pt x="2096" y="7814"/>
                      </a:moveTo>
                      <a:cubicBezTo>
                        <a:pt x="953" y="7814"/>
                        <a:pt x="0" y="6100"/>
                        <a:pt x="0" y="3909"/>
                      </a:cubicBezTo>
                      <a:lnTo>
                        <a:pt x="0" y="3909"/>
                      </a:lnTo>
                      <a:cubicBezTo>
                        <a:pt x="0" y="1814"/>
                        <a:pt x="953" y="4"/>
                        <a:pt x="2096" y="4"/>
                      </a:cubicBezTo>
                      <a:lnTo>
                        <a:pt x="14002" y="4"/>
                      </a:lnTo>
                      <a:cubicBezTo>
                        <a:pt x="15145" y="-91"/>
                        <a:pt x="16097" y="1623"/>
                        <a:pt x="16097" y="3719"/>
                      </a:cubicBezTo>
                      <a:lnTo>
                        <a:pt x="16097" y="3719"/>
                      </a:lnTo>
                      <a:cubicBezTo>
                        <a:pt x="16097" y="5814"/>
                        <a:pt x="15145" y="7624"/>
                        <a:pt x="14002" y="7624"/>
                      </a:cubicBezTo>
                      <a:lnTo>
                        <a:pt x="2096" y="76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Freeform: Shape 136">
                  <a:extLst>
                    <a:ext uri="{FF2B5EF4-FFF2-40B4-BE49-F238E27FC236}">
                      <a16:creationId xmlns:a16="http://schemas.microsoft.com/office/drawing/2014/main" id="{A5948F19-2377-2427-C596-351E2CF3A798}"/>
                    </a:ext>
                  </a:extLst>
                </p:cNvPr>
                <p:cNvSpPr/>
                <p:nvPr/>
              </p:nvSpPr>
              <p:spPr>
                <a:xfrm>
                  <a:off x="7798757" y="5152640"/>
                  <a:ext cx="16055" cy="8485"/>
                </a:xfrm>
                <a:custGeom>
                  <a:avLst/>
                  <a:gdLst>
                    <a:gd name="connsiteX0" fmla="*/ 1836 w 16055"/>
                    <a:gd name="connsiteY0" fmla="*/ 7719 h 8485"/>
                    <a:gd name="connsiteX1" fmla="*/ 27 w 16055"/>
                    <a:gd name="connsiteY1" fmla="*/ 3719 h 8485"/>
                    <a:gd name="connsiteX2" fmla="*/ 27 w 16055"/>
                    <a:gd name="connsiteY2" fmla="*/ 3719 h 8485"/>
                    <a:gd name="connsiteX3" fmla="*/ 2408 w 16055"/>
                    <a:gd name="connsiteY3" fmla="*/ 4 h 8485"/>
                    <a:gd name="connsiteX4" fmla="*/ 14219 w 16055"/>
                    <a:gd name="connsiteY4" fmla="*/ 766 h 8485"/>
                    <a:gd name="connsiteX5" fmla="*/ 16029 w 16055"/>
                    <a:gd name="connsiteY5" fmla="*/ 4766 h 8485"/>
                    <a:gd name="connsiteX6" fmla="*/ 16029 w 16055"/>
                    <a:gd name="connsiteY6" fmla="*/ 4766 h 8485"/>
                    <a:gd name="connsiteX7" fmla="*/ 13648 w 16055"/>
                    <a:gd name="connsiteY7" fmla="*/ 8481 h 8485"/>
                    <a:gd name="connsiteX8" fmla="*/ 1741 w 16055"/>
                    <a:gd name="connsiteY8" fmla="*/ 7719 h 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55" h="8485">
                      <a:moveTo>
                        <a:pt x="1836" y="7719"/>
                      </a:moveTo>
                      <a:cubicBezTo>
                        <a:pt x="693" y="7719"/>
                        <a:pt x="-164" y="5909"/>
                        <a:pt x="27" y="3719"/>
                      </a:cubicBezTo>
                      <a:lnTo>
                        <a:pt x="27" y="3719"/>
                      </a:lnTo>
                      <a:cubicBezTo>
                        <a:pt x="122" y="1623"/>
                        <a:pt x="1170" y="-91"/>
                        <a:pt x="2408" y="4"/>
                      </a:cubicBezTo>
                      <a:lnTo>
                        <a:pt x="14219" y="766"/>
                      </a:lnTo>
                      <a:cubicBezTo>
                        <a:pt x="15362" y="766"/>
                        <a:pt x="16219" y="2671"/>
                        <a:pt x="16029" y="4766"/>
                      </a:cubicBezTo>
                      <a:lnTo>
                        <a:pt x="16029" y="4766"/>
                      </a:lnTo>
                      <a:cubicBezTo>
                        <a:pt x="15933" y="6957"/>
                        <a:pt x="14886" y="8576"/>
                        <a:pt x="13648" y="8481"/>
                      </a:cubicBezTo>
                      <a:lnTo>
                        <a:pt x="1741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: Shape 137">
                  <a:extLst>
                    <a:ext uri="{FF2B5EF4-FFF2-40B4-BE49-F238E27FC236}">
                      <a16:creationId xmlns:a16="http://schemas.microsoft.com/office/drawing/2014/main" id="{351322BD-DDD6-F99F-5C0A-02DE9CC20645}"/>
                    </a:ext>
                  </a:extLst>
                </p:cNvPr>
                <p:cNvSpPr/>
                <p:nvPr/>
              </p:nvSpPr>
              <p:spPr>
                <a:xfrm>
                  <a:off x="7798489" y="5170737"/>
                  <a:ext cx="14208" cy="8389"/>
                </a:xfrm>
                <a:custGeom>
                  <a:avLst/>
                  <a:gdLst>
                    <a:gd name="connsiteX0" fmla="*/ 1627 w 14208"/>
                    <a:gd name="connsiteY0" fmla="*/ 7719 h 8389"/>
                    <a:gd name="connsiteX1" fmla="*/ 8 w 14208"/>
                    <a:gd name="connsiteY1" fmla="*/ 3719 h 8389"/>
                    <a:gd name="connsiteX2" fmla="*/ 8 w 14208"/>
                    <a:gd name="connsiteY2" fmla="*/ 3719 h 8389"/>
                    <a:gd name="connsiteX3" fmla="*/ 2104 w 14208"/>
                    <a:gd name="connsiteY3" fmla="*/ 4 h 8389"/>
                    <a:gd name="connsiteX4" fmla="*/ 12581 w 14208"/>
                    <a:gd name="connsiteY4" fmla="*/ 671 h 8389"/>
                    <a:gd name="connsiteX5" fmla="*/ 14200 w 14208"/>
                    <a:gd name="connsiteY5" fmla="*/ 4671 h 8389"/>
                    <a:gd name="connsiteX6" fmla="*/ 14200 w 14208"/>
                    <a:gd name="connsiteY6" fmla="*/ 4671 h 8389"/>
                    <a:gd name="connsiteX7" fmla="*/ 12105 w 14208"/>
                    <a:gd name="connsiteY7" fmla="*/ 8386 h 8389"/>
                    <a:gd name="connsiteX8" fmla="*/ 1627 w 14208"/>
                    <a:gd name="connsiteY8" fmla="*/ 7719 h 8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08" h="8389">
                      <a:moveTo>
                        <a:pt x="1627" y="7719"/>
                      </a:moveTo>
                      <a:cubicBezTo>
                        <a:pt x="675" y="7719"/>
                        <a:pt x="-87" y="5910"/>
                        <a:pt x="8" y="3719"/>
                      </a:cubicBezTo>
                      <a:lnTo>
                        <a:pt x="8" y="3719"/>
                      </a:lnTo>
                      <a:cubicBezTo>
                        <a:pt x="103" y="1623"/>
                        <a:pt x="1056" y="-91"/>
                        <a:pt x="2104" y="4"/>
                      </a:cubicBezTo>
                      <a:lnTo>
                        <a:pt x="12581" y="671"/>
                      </a:lnTo>
                      <a:cubicBezTo>
                        <a:pt x="13534" y="671"/>
                        <a:pt x="14296" y="2480"/>
                        <a:pt x="14200" y="4671"/>
                      </a:cubicBezTo>
                      <a:lnTo>
                        <a:pt x="14200" y="4671"/>
                      </a:lnTo>
                      <a:cubicBezTo>
                        <a:pt x="14105" y="6767"/>
                        <a:pt x="13153" y="8481"/>
                        <a:pt x="12105" y="8386"/>
                      </a:cubicBezTo>
                      <a:lnTo>
                        <a:pt x="1627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Freeform: Shape 138">
                  <a:extLst>
                    <a:ext uri="{FF2B5EF4-FFF2-40B4-BE49-F238E27FC236}">
                      <a16:creationId xmlns:a16="http://schemas.microsoft.com/office/drawing/2014/main" id="{29AA10F7-A53D-5017-7F8F-28BD2BAAFE86}"/>
                    </a:ext>
                  </a:extLst>
                </p:cNvPr>
                <p:cNvSpPr/>
                <p:nvPr/>
              </p:nvSpPr>
              <p:spPr>
                <a:xfrm>
                  <a:off x="7796882" y="5186804"/>
                  <a:ext cx="14184" cy="9975"/>
                </a:xfrm>
                <a:custGeom>
                  <a:avLst/>
                  <a:gdLst>
                    <a:gd name="connsiteX0" fmla="*/ 1139 w 14184"/>
                    <a:gd name="connsiteY0" fmla="*/ 7559 h 9975"/>
                    <a:gd name="connsiteX1" fmla="*/ 187 w 14184"/>
                    <a:gd name="connsiteY1" fmla="*/ 3368 h 9975"/>
                    <a:gd name="connsiteX2" fmla="*/ 187 w 14184"/>
                    <a:gd name="connsiteY2" fmla="*/ 3368 h 9975"/>
                    <a:gd name="connsiteX3" fmla="*/ 2854 w 14184"/>
                    <a:gd name="connsiteY3" fmla="*/ 34 h 9975"/>
                    <a:gd name="connsiteX4" fmla="*/ 13046 w 14184"/>
                    <a:gd name="connsiteY4" fmla="*/ 2416 h 9975"/>
                    <a:gd name="connsiteX5" fmla="*/ 13998 w 14184"/>
                    <a:gd name="connsiteY5" fmla="*/ 6607 h 9975"/>
                    <a:gd name="connsiteX6" fmla="*/ 13998 w 14184"/>
                    <a:gd name="connsiteY6" fmla="*/ 6607 h 9975"/>
                    <a:gd name="connsiteX7" fmla="*/ 11331 w 14184"/>
                    <a:gd name="connsiteY7" fmla="*/ 9941 h 9975"/>
                    <a:gd name="connsiteX8" fmla="*/ 1139 w 14184"/>
                    <a:gd name="connsiteY8" fmla="*/ 7559 h 9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84" h="9975">
                      <a:moveTo>
                        <a:pt x="1139" y="7559"/>
                      </a:moveTo>
                      <a:cubicBezTo>
                        <a:pt x="187" y="7369"/>
                        <a:pt x="-289" y="5464"/>
                        <a:pt x="187" y="3368"/>
                      </a:cubicBezTo>
                      <a:lnTo>
                        <a:pt x="187" y="3368"/>
                      </a:lnTo>
                      <a:cubicBezTo>
                        <a:pt x="663" y="1273"/>
                        <a:pt x="1901" y="-251"/>
                        <a:pt x="2854" y="34"/>
                      </a:cubicBezTo>
                      <a:lnTo>
                        <a:pt x="13046" y="2416"/>
                      </a:lnTo>
                      <a:cubicBezTo>
                        <a:pt x="13998" y="2606"/>
                        <a:pt x="14474" y="4511"/>
                        <a:pt x="13998" y="6607"/>
                      </a:cubicBezTo>
                      <a:lnTo>
                        <a:pt x="13998" y="6607"/>
                      </a:lnTo>
                      <a:cubicBezTo>
                        <a:pt x="13522" y="8702"/>
                        <a:pt x="12283" y="10226"/>
                        <a:pt x="11331" y="9941"/>
                      </a:cubicBezTo>
                      <a:lnTo>
                        <a:pt x="1139" y="75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40" name="Freeform: Shape 139">
                  <a:extLst>
                    <a:ext uri="{FF2B5EF4-FFF2-40B4-BE49-F238E27FC236}">
                      <a16:creationId xmlns:a16="http://schemas.microsoft.com/office/drawing/2014/main" id="{4568A3B2-3175-9D5A-01F1-707DC937676B}"/>
                    </a:ext>
                  </a:extLst>
                </p:cNvPr>
                <p:cNvSpPr/>
                <p:nvPr/>
              </p:nvSpPr>
              <p:spPr>
                <a:xfrm>
                  <a:off x="7792769" y="5204207"/>
                  <a:ext cx="14219" cy="10886"/>
                </a:xfrm>
                <a:custGeom>
                  <a:avLst/>
                  <a:gdLst>
                    <a:gd name="connsiteX0" fmla="*/ 871 w 14219"/>
                    <a:gd name="connsiteY0" fmla="*/ 7396 h 10886"/>
                    <a:gd name="connsiteX1" fmla="*/ 395 w 14219"/>
                    <a:gd name="connsiteY1" fmla="*/ 3110 h 10886"/>
                    <a:gd name="connsiteX2" fmla="*/ 395 w 14219"/>
                    <a:gd name="connsiteY2" fmla="*/ 3110 h 10886"/>
                    <a:gd name="connsiteX3" fmla="*/ 3443 w 14219"/>
                    <a:gd name="connsiteY3" fmla="*/ 62 h 10886"/>
                    <a:gd name="connsiteX4" fmla="*/ 13349 w 14219"/>
                    <a:gd name="connsiteY4" fmla="*/ 3491 h 10886"/>
                    <a:gd name="connsiteX5" fmla="*/ 13825 w 14219"/>
                    <a:gd name="connsiteY5" fmla="*/ 7777 h 10886"/>
                    <a:gd name="connsiteX6" fmla="*/ 13825 w 14219"/>
                    <a:gd name="connsiteY6" fmla="*/ 7777 h 10886"/>
                    <a:gd name="connsiteX7" fmla="*/ 10777 w 14219"/>
                    <a:gd name="connsiteY7" fmla="*/ 10825 h 10886"/>
                    <a:gd name="connsiteX8" fmla="*/ 871 w 14219"/>
                    <a:gd name="connsiteY8" fmla="*/ 739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19" h="10886">
                      <a:moveTo>
                        <a:pt x="871" y="7396"/>
                      </a:moveTo>
                      <a:cubicBezTo>
                        <a:pt x="-81" y="7015"/>
                        <a:pt x="-272" y="5110"/>
                        <a:pt x="395" y="3110"/>
                      </a:cubicBezTo>
                      <a:lnTo>
                        <a:pt x="395" y="3110"/>
                      </a:lnTo>
                      <a:cubicBezTo>
                        <a:pt x="1062" y="1109"/>
                        <a:pt x="2490" y="-319"/>
                        <a:pt x="3443" y="62"/>
                      </a:cubicBezTo>
                      <a:lnTo>
                        <a:pt x="13349" y="3491"/>
                      </a:lnTo>
                      <a:cubicBezTo>
                        <a:pt x="14301" y="3872"/>
                        <a:pt x="14492" y="5777"/>
                        <a:pt x="13825" y="7777"/>
                      </a:cubicBezTo>
                      <a:lnTo>
                        <a:pt x="13825" y="7777"/>
                      </a:lnTo>
                      <a:cubicBezTo>
                        <a:pt x="13158" y="9777"/>
                        <a:pt x="11825" y="11206"/>
                        <a:pt x="10777" y="10825"/>
                      </a:cubicBezTo>
                      <a:lnTo>
                        <a:pt x="871" y="739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B8D45089-44F3-376F-FD4C-F265E79E78FC}"/>
                </a:ext>
              </a:extLst>
            </p:cNvPr>
            <p:cNvSpPr/>
            <p:nvPr/>
          </p:nvSpPr>
          <p:spPr>
            <a:xfrm>
              <a:off x="8876342" y="4313961"/>
              <a:ext cx="1005109" cy="1816027"/>
            </a:xfrm>
            <a:custGeom>
              <a:avLst/>
              <a:gdLst>
                <a:gd name="connsiteX0" fmla="*/ 7959 w 695759"/>
                <a:gd name="connsiteY0" fmla="*/ 86091 h 1257094"/>
                <a:gd name="connsiteX1" fmla="*/ 7959 w 695759"/>
                <a:gd name="connsiteY1" fmla="*/ 441468 h 1257094"/>
                <a:gd name="connsiteX2" fmla="*/ 99970 w 695759"/>
                <a:gd name="connsiteY2" fmla="*/ 768748 h 1257094"/>
                <a:gd name="connsiteX3" fmla="*/ 580697 w 695759"/>
                <a:gd name="connsiteY3" fmla="*/ 1257094 h 1257094"/>
                <a:gd name="connsiteX4" fmla="*/ 695759 w 695759"/>
                <a:gd name="connsiteY4" fmla="*/ 1113934 h 1257094"/>
                <a:gd name="connsiteX5" fmla="*/ 361241 w 695759"/>
                <a:gd name="connsiteY5" fmla="*/ 651781 h 1257094"/>
                <a:gd name="connsiteX6" fmla="*/ 347811 w 695759"/>
                <a:gd name="connsiteY6" fmla="*/ 316119 h 1257094"/>
                <a:gd name="connsiteX7" fmla="*/ 416962 w 695759"/>
                <a:gd name="connsiteY7" fmla="*/ 2557 h 1257094"/>
                <a:gd name="connsiteX8" fmla="*/ 7864 w 695759"/>
                <a:gd name="connsiteY8" fmla="*/ 85995 h 1257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759" h="1257094">
                  <a:moveTo>
                    <a:pt x="7959" y="86091"/>
                  </a:moveTo>
                  <a:cubicBezTo>
                    <a:pt x="7959" y="86091"/>
                    <a:pt x="-9948" y="321358"/>
                    <a:pt x="7959" y="441468"/>
                  </a:cubicBezTo>
                  <a:cubicBezTo>
                    <a:pt x="25866" y="561674"/>
                    <a:pt x="41201" y="717598"/>
                    <a:pt x="99970" y="768748"/>
                  </a:cubicBezTo>
                  <a:cubicBezTo>
                    <a:pt x="158739" y="819897"/>
                    <a:pt x="514213" y="1195753"/>
                    <a:pt x="580697" y="1257094"/>
                  </a:cubicBezTo>
                  <a:cubicBezTo>
                    <a:pt x="667660" y="1211089"/>
                    <a:pt x="695759" y="1113934"/>
                    <a:pt x="695759" y="1113934"/>
                  </a:cubicBezTo>
                  <a:cubicBezTo>
                    <a:pt x="695759" y="1113934"/>
                    <a:pt x="459634" y="718456"/>
                    <a:pt x="361241" y="651781"/>
                  </a:cubicBezTo>
                  <a:cubicBezTo>
                    <a:pt x="354859" y="553387"/>
                    <a:pt x="340096" y="364697"/>
                    <a:pt x="347811" y="316119"/>
                  </a:cubicBezTo>
                  <a:cubicBezTo>
                    <a:pt x="452776" y="241920"/>
                    <a:pt x="434869" y="16273"/>
                    <a:pt x="416962" y="2557"/>
                  </a:cubicBezTo>
                  <a:cubicBezTo>
                    <a:pt x="399055" y="-11160"/>
                    <a:pt x="71776" y="32274"/>
                    <a:pt x="7864" y="8599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E665EA51-93C1-38B9-E799-481EFD502401}"/>
                </a:ext>
              </a:extLst>
            </p:cNvPr>
            <p:cNvSpPr/>
            <p:nvPr/>
          </p:nvSpPr>
          <p:spPr>
            <a:xfrm>
              <a:off x="8887841" y="4240276"/>
              <a:ext cx="590992" cy="194842"/>
            </a:xfrm>
            <a:custGeom>
              <a:avLst/>
              <a:gdLst>
                <a:gd name="connsiteX0" fmla="*/ 409004 w 409098"/>
                <a:gd name="connsiteY0" fmla="*/ 51435 h 134874"/>
                <a:gd name="connsiteX1" fmla="*/ 393668 w 409098"/>
                <a:gd name="connsiteY1" fmla="*/ 0 h 134874"/>
                <a:gd name="connsiteX2" fmla="*/ 3143 w 409098"/>
                <a:gd name="connsiteY2" fmla="*/ 69723 h 134874"/>
                <a:gd name="connsiteX3" fmla="*/ 0 w 409098"/>
                <a:gd name="connsiteY3" fmla="*/ 134874 h 134874"/>
                <a:gd name="connsiteX4" fmla="*/ 409099 w 409098"/>
                <a:gd name="connsiteY4" fmla="*/ 51435 h 13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098" h="134874">
                  <a:moveTo>
                    <a:pt x="409004" y="51435"/>
                  </a:moveTo>
                  <a:lnTo>
                    <a:pt x="393668" y="0"/>
                  </a:lnTo>
                  <a:cubicBezTo>
                    <a:pt x="393668" y="0"/>
                    <a:pt x="90678" y="22384"/>
                    <a:pt x="3143" y="69723"/>
                  </a:cubicBezTo>
                  <a:cubicBezTo>
                    <a:pt x="0" y="101060"/>
                    <a:pt x="0" y="134874"/>
                    <a:pt x="0" y="134874"/>
                  </a:cubicBezTo>
                  <a:cubicBezTo>
                    <a:pt x="0" y="134874"/>
                    <a:pt x="114205" y="89916"/>
                    <a:pt x="409099" y="51435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CC9E389A-4370-2C89-1958-F6BCE0A1FFE8}"/>
                </a:ext>
              </a:extLst>
            </p:cNvPr>
            <p:cNvSpPr/>
            <p:nvPr/>
          </p:nvSpPr>
          <p:spPr>
            <a:xfrm>
              <a:off x="8855375" y="3055621"/>
              <a:ext cx="880687" cy="1288589"/>
            </a:xfrm>
            <a:custGeom>
              <a:avLst/>
              <a:gdLst>
                <a:gd name="connsiteX0" fmla="*/ 431667 w 609631"/>
                <a:gd name="connsiteY0" fmla="*/ 108274 h 891990"/>
                <a:gd name="connsiteX1" fmla="*/ 585019 w 609631"/>
                <a:gd name="connsiteY1" fmla="*/ 174758 h 891990"/>
                <a:gd name="connsiteX2" fmla="*/ 566255 w 609631"/>
                <a:gd name="connsiteY2" fmla="*/ 372497 h 891990"/>
                <a:gd name="connsiteX3" fmla="*/ 416236 w 609631"/>
                <a:gd name="connsiteY3" fmla="*/ 822268 h 891990"/>
                <a:gd name="connsiteX4" fmla="*/ 25711 w 609631"/>
                <a:gd name="connsiteY4" fmla="*/ 891991 h 891990"/>
                <a:gd name="connsiteX5" fmla="*/ 17424 w 609631"/>
                <a:gd name="connsiteY5" fmla="*/ 268103 h 891990"/>
                <a:gd name="connsiteX6" fmla="*/ 51524 w 609631"/>
                <a:gd name="connsiteY6" fmla="*/ 11119 h 891990"/>
                <a:gd name="connsiteX7" fmla="*/ 232213 w 609631"/>
                <a:gd name="connsiteY7" fmla="*/ 94177 h 891990"/>
                <a:gd name="connsiteX8" fmla="*/ 431667 w 609631"/>
                <a:gd name="connsiteY8" fmla="*/ 108274 h 89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31" h="891990">
                  <a:moveTo>
                    <a:pt x="431667" y="108274"/>
                  </a:moveTo>
                  <a:cubicBezTo>
                    <a:pt x="431667" y="108274"/>
                    <a:pt x="542442" y="144088"/>
                    <a:pt x="585019" y="174758"/>
                  </a:cubicBezTo>
                  <a:cubicBezTo>
                    <a:pt x="627691" y="205429"/>
                    <a:pt x="610641" y="306013"/>
                    <a:pt x="566255" y="372497"/>
                  </a:cubicBezTo>
                  <a:cubicBezTo>
                    <a:pt x="521963" y="438982"/>
                    <a:pt x="375374" y="684917"/>
                    <a:pt x="416236" y="822268"/>
                  </a:cubicBezTo>
                  <a:cubicBezTo>
                    <a:pt x="349752" y="839508"/>
                    <a:pt x="25711" y="891991"/>
                    <a:pt x="25711" y="891991"/>
                  </a:cubicBezTo>
                  <a:cubicBezTo>
                    <a:pt x="25711" y="891991"/>
                    <a:pt x="9709" y="335826"/>
                    <a:pt x="17424" y="268103"/>
                  </a:cubicBezTo>
                  <a:cubicBezTo>
                    <a:pt x="11043" y="177330"/>
                    <a:pt x="-33725" y="97415"/>
                    <a:pt x="51524" y="11119"/>
                  </a:cubicBezTo>
                  <a:cubicBezTo>
                    <a:pt x="99149" y="-37078"/>
                    <a:pt x="211734" y="86557"/>
                    <a:pt x="232213" y="94177"/>
                  </a:cubicBezTo>
                  <a:cubicBezTo>
                    <a:pt x="252692" y="101892"/>
                    <a:pt x="340893" y="143992"/>
                    <a:pt x="431667" y="108274"/>
                  </a:cubicBez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0E152BC9-9E21-76D8-A974-2AC14FCE8A43}"/>
                </a:ext>
              </a:extLst>
            </p:cNvPr>
            <p:cNvSpPr/>
            <p:nvPr/>
          </p:nvSpPr>
          <p:spPr>
            <a:xfrm>
              <a:off x="9181478" y="3163208"/>
              <a:ext cx="301072" cy="72157"/>
            </a:xfrm>
            <a:custGeom>
              <a:avLst/>
              <a:gdLst>
                <a:gd name="connsiteX0" fmla="*/ 21050 w 208409"/>
                <a:gd name="connsiteY0" fmla="*/ 12940 h 49949"/>
                <a:gd name="connsiteX1" fmla="*/ 127921 w 208409"/>
                <a:gd name="connsiteY1" fmla="*/ 19131 h 49949"/>
                <a:gd name="connsiteX2" fmla="*/ 205835 w 208409"/>
                <a:gd name="connsiteY2" fmla="*/ 33800 h 49949"/>
                <a:gd name="connsiteX3" fmla="*/ 64675 w 208409"/>
                <a:gd name="connsiteY3" fmla="*/ 39705 h 49949"/>
                <a:gd name="connsiteX4" fmla="*/ 0 w 208409"/>
                <a:gd name="connsiteY4" fmla="*/ 17322 h 49949"/>
                <a:gd name="connsiteX5" fmla="*/ 21050 w 208409"/>
                <a:gd name="connsiteY5" fmla="*/ 12940 h 4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409" h="49949">
                  <a:moveTo>
                    <a:pt x="21050" y="12940"/>
                  </a:moveTo>
                  <a:cubicBezTo>
                    <a:pt x="21050" y="12940"/>
                    <a:pt x="82296" y="32562"/>
                    <a:pt x="127921" y="19131"/>
                  </a:cubicBezTo>
                  <a:cubicBezTo>
                    <a:pt x="173641" y="5796"/>
                    <a:pt x="219932" y="-22779"/>
                    <a:pt x="205835" y="33800"/>
                  </a:cubicBezTo>
                  <a:cubicBezTo>
                    <a:pt x="205835" y="33800"/>
                    <a:pt x="160210" y="65804"/>
                    <a:pt x="64675" y="39705"/>
                  </a:cubicBezTo>
                  <a:cubicBezTo>
                    <a:pt x="0" y="22560"/>
                    <a:pt x="0" y="17322"/>
                    <a:pt x="0" y="17322"/>
                  </a:cubicBezTo>
                  <a:cubicBezTo>
                    <a:pt x="0" y="17322"/>
                    <a:pt x="16383" y="11607"/>
                    <a:pt x="21050" y="12940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ACC18229-ADBC-B509-DB54-4A48F894B81E}"/>
                </a:ext>
              </a:extLst>
            </p:cNvPr>
            <p:cNvSpPr/>
            <p:nvPr/>
          </p:nvSpPr>
          <p:spPr>
            <a:xfrm>
              <a:off x="8964207" y="2785723"/>
              <a:ext cx="469117" cy="410771"/>
            </a:xfrm>
            <a:custGeom>
              <a:avLst/>
              <a:gdLst>
                <a:gd name="connsiteX0" fmla="*/ 77533 w 324733"/>
                <a:gd name="connsiteY0" fmla="*/ 51358 h 284345"/>
                <a:gd name="connsiteX1" fmla="*/ 32385 w 324733"/>
                <a:gd name="connsiteY1" fmla="*/ 122129 h 284345"/>
                <a:gd name="connsiteX2" fmla="*/ 0 w 324733"/>
                <a:gd name="connsiteY2" fmla="*/ 181755 h 284345"/>
                <a:gd name="connsiteX3" fmla="*/ 34957 w 324733"/>
                <a:gd name="connsiteY3" fmla="*/ 191090 h 284345"/>
                <a:gd name="connsiteX4" fmla="*/ 79248 w 324733"/>
                <a:gd name="connsiteY4" fmla="*/ 284149 h 284345"/>
                <a:gd name="connsiteX5" fmla="*/ 227552 w 324733"/>
                <a:gd name="connsiteY5" fmla="*/ 260146 h 284345"/>
                <a:gd name="connsiteX6" fmla="*/ 320421 w 324733"/>
                <a:gd name="connsiteY6" fmla="*/ 202139 h 284345"/>
                <a:gd name="connsiteX7" fmla="*/ 152495 w 324733"/>
                <a:gd name="connsiteY7" fmla="*/ 11258 h 284345"/>
                <a:gd name="connsiteX8" fmla="*/ 77438 w 324733"/>
                <a:gd name="connsiteY8" fmla="*/ 51358 h 28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733" h="284345">
                  <a:moveTo>
                    <a:pt x="77533" y="51358"/>
                  </a:moveTo>
                  <a:cubicBezTo>
                    <a:pt x="77533" y="51358"/>
                    <a:pt x="39148" y="66693"/>
                    <a:pt x="32385" y="122129"/>
                  </a:cubicBezTo>
                  <a:cubicBezTo>
                    <a:pt x="14478" y="147656"/>
                    <a:pt x="0" y="181755"/>
                    <a:pt x="0" y="181755"/>
                  </a:cubicBezTo>
                  <a:cubicBezTo>
                    <a:pt x="0" y="181755"/>
                    <a:pt x="7715" y="193661"/>
                    <a:pt x="34957" y="191090"/>
                  </a:cubicBezTo>
                  <a:cubicBezTo>
                    <a:pt x="40481" y="214997"/>
                    <a:pt x="28956" y="282530"/>
                    <a:pt x="79248" y="284149"/>
                  </a:cubicBezTo>
                  <a:cubicBezTo>
                    <a:pt x="129540" y="285863"/>
                    <a:pt x="165354" y="276243"/>
                    <a:pt x="227552" y="260146"/>
                  </a:cubicBezTo>
                  <a:cubicBezTo>
                    <a:pt x="289750" y="243953"/>
                    <a:pt x="312801" y="240524"/>
                    <a:pt x="320421" y="202139"/>
                  </a:cubicBezTo>
                  <a:cubicBezTo>
                    <a:pt x="328041" y="163753"/>
                    <a:pt x="346805" y="-51036"/>
                    <a:pt x="152495" y="11258"/>
                  </a:cubicBezTo>
                  <a:lnTo>
                    <a:pt x="77438" y="51358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B9104BCE-C287-4FAE-CA24-76CE7B898DDC}"/>
                </a:ext>
              </a:extLst>
            </p:cNvPr>
            <p:cNvSpPr/>
            <p:nvPr/>
          </p:nvSpPr>
          <p:spPr>
            <a:xfrm>
              <a:off x="9089148" y="2859195"/>
              <a:ext cx="352039" cy="269386"/>
            </a:xfrm>
            <a:custGeom>
              <a:avLst/>
              <a:gdLst>
                <a:gd name="connsiteX0" fmla="*/ 0 w 243689"/>
                <a:gd name="connsiteY0" fmla="*/ 40980 h 186475"/>
                <a:gd name="connsiteX1" fmla="*/ 97155 w 243689"/>
                <a:gd name="connsiteY1" fmla="*/ 113846 h 186475"/>
                <a:gd name="connsiteX2" fmla="*/ 118872 w 243689"/>
                <a:gd name="connsiteY2" fmla="*/ 104416 h 186475"/>
                <a:gd name="connsiteX3" fmla="*/ 164973 w 243689"/>
                <a:gd name="connsiteY3" fmla="*/ 183664 h 186475"/>
                <a:gd name="connsiteX4" fmla="*/ 238316 w 243689"/>
                <a:gd name="connsiteY4" fmla="*/ 146993 h 186475"/>
                <a:gd name="connsiteX5" fmla="*/ 0 w 243689"/>
                <a:gd name="connsiteY5" fmla="*/ 40885 h 18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689" h="186475">
                  <a:moveTo>
                    <a:pt x="0" y="40980"/>
                  </a:moveTo>
                  <a:cubicBezTo>
                    <a:pt x="0" y="40980"/>
                    <a:pt x="89440" y="51172"/>
                    <a:pt x="97155" y="113846"/>
                  </a:cubicBezTo>
                  <a:cubicBezTo>
                    <a:pt x="104775" y="176521"/>
                    <a:pt x="106109" y="137278"/>
                    <a:pt x="118872" y="104416"/>
                  </a:cubicBezTo>
                  <a:cubicBezTo>
                    <a:pt x="131636" y="71650"/>
                    <a:pt x="182118" y="127467"/>
                    <a:pt x="164973" y="183664"/>
                  </a:cubicBezTo>
                  <a:cubicBezTo>
                    <a:pt x="164973" y="183664"/>
                    <a:pt x="233172" y="201571"/>
                    <a:pt x="238316" y="146993"/>
                  </a:cubicBezTo>
                  <a:cubicBezTo>
                    <a:pt x="243364" y="92415"/>
                    <a:pt x="287655" y="-77130"/>
                    <a:pt x="0" y="4088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A6FD7DB-261E-E3D0-A284-65DFD9904D64}"/>
                </a:ext>
              </a:extLst>
            </p:cNvPr>
            <p:cNvSpPr/>
            <p:nvPr/>
          </p:nvSpPr>
          <p:spPr>
            <a:xfrm>
              <a:off x="8901376" y="2677327"/>
              <a:ext cx="552040" cy="281462"/>
            </a:xfrm>
            <a:custGeom>
              <a:avLst/>
              <a:gdLst>
                <a:gd name="connsiteX0" fmla="*/ 307717 w 382134"/>
                <a:gd name="connsiteY0" fmla="*/ 8758 h 194834"/>
                <a:gd name="connsiteX1" fmla="*/ 382012 w 382134"/>
                <a:gd name="connsiteY1" fmla="*/ 116962 h 194834"/>
                <a:gd name="connsiteX2" fmla="*/ 334101 w 382134"/>
                <a:gd name="connsiteY2" fmla="*/ 186875 h 194834"/>
                <a:gd name="connsiteX3" fmla="*/ 145697 w 382134"/>
                <a:gd name="connsiteY3" fmla="*/ 192876 h 194834"/>
                <a:gd name="connsiteX4" fmla="*/ 7584 w 382134"/>
                <a:gd name="connsiteY4" fmla="*/ 100865 h 194834"/>
                <a:gd name="connsiteX5" fmla="*/ 87689 w 382134"/>
                <a:gd name="connsiteY5" fmla="*/ 69337 h 194834"/>
                <a:gd name="connsiteX6" fmla="*/ 307622 w 382134"/>
                <a:gd name="connsiteY6" fmla="*/ 8853 h 19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34" h="194834">
                  <a:moveTo>
                    <a:pt x="307717" y="8758"/>
                  </a:moveTo>
                  <a:cubicBezTo>
                    <a:pt x="307717" y="8758"/>
                    <a:pt x="385631" y="43715"/>
                    <a:pt x="382012" y="116962"/>
                  </a:cubicBezTo>
                  <a:cubicBezTo>
                    <a:pt x="378488" y="190304"/>
                    <a:pt x="369915" y="182589"/>
                    <a:pt x="334101" y="186875"/>
                  </a:cubicBezTo>
                  <a:cubicBezTo>
                    <a:pt x="298287" y="191162"/>
                    <a:pt x="177320" y="186018"/>
                    <a:pt x="145697" y="192876"/>
                  </a:cubicBezTo>
                  <a:cubicBezTo>
                    <a:pt x="114169" y="199734"/>
                    <a:pt x="-34993" y="192876"/>
                    <a:pt x="7584" y="100865"/>
                  </a:cubicBezTo>
                  <a:cubicBezTo>
                    <a:pt x="22920" y="71051"/>
                    <a:pt x="87689" y="69337"/>
                    <a:pt x="87689" y="69337"/>
                  </a:cubicBezTo>
                  <a:cubicBezTo>
                    <a:pt x="87689" y="69337"/>
                    <a:pt x="169509" y="-29533"/>
                    <a:pt x="307622" y="8853"/>
                  </a:cubicBezTo>
                  <a:close/>
                </a:path>
              </a:pathLst>
            </a:custGeom>
            <a:solidFill>
              <a:srgbClr val="E24C2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22D38B85-A96D-384D-703E-692621CE1D69}"/>
                </a:ext>
              </a:extLst>
            </p:cNvPr>
            <p:cNvSpPr/>
            <p:nvPr/>
          </p:nvSpPr>
          <p:spPr>
            <a:xfrm>
              <a:off x="9082119" y="4477683"/>
              <a:ext cx="28082" cy="238461"/>
            </a:xfrm>
            <a:custGeom>
              <a:avLst/>
              <a:gdLst>
                <a:gd name="connsiteX0" fmla="*/ 15535 w 19439"/>
                <a:gd name="connsiteY0" fmla="*/ 0 h 165068"/>
                <a:gd name="connsiteX1" fmla="*/ 19440 w 19439"/>
                <a:gd name="connsiteY1" fmla="*/ 165068 h 165068"/>
                <a:gd name="connsiteX2" fmla="*/ 15535 w 19439"/>
                <a:gd name="connsiteY2" fmla="*/ 0 h 16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39" h="165068">
                  <a:moveTo>
                    <a:pt x="15535" y="0"/>
                  </a:moveTo>
                  <a:cubicBezTo>
                    <a:pt x="15535" y="0"/>
                    <a:pt x="-6087" y="100203"/>
                    <a:pt x="19440" y="165068"/>
                  </a:cubicBezTo>
                  <a:cubicBezTo>
                    <a:pt x="-12945" y="108775"/>
                    <a:pt x="1914" y="80200"/>
                    <a:pt x="15535" y="0"/>
                  </a:cubicBezTo>
                  <a:close/>
                </a:path>
              </a:pathLst>
            </a:custGeom>
            <a:solidFill>
              <a:schemeClr val="bg1">
                <a:alpha val="72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17" name="Graphic 36">
            <a:extLst>
              <a:ext uri="{FF2B5EF4-FFF2-40B4-BE49-F238E27FC236}">
                <a16:creationId xmlns:a16="http://schemas.microsoft.com/office/drawing/2014/main" id="{8DAEE81D-0764-F70D-5D62-D08D8E7B9EAA}"/>
              </a:ext>
            </a:extLst>
          </p:cNvPr>
          <p:cNvGrpSpPr/>
          <p:nvPr/>
        </p:nvGrpSpPr>
        <p:grpSpPr>
          <a:xfrm>
            <a:off x="8899830" y="4037130"/>
            <a:ext cx="367209" cy="1022734"/>
            <a:chOff x="6500462" y="3467800"/>
            <a:chExt cx="254190" cy="707959"/>
          </a:xfrm>
        </p:grpSpPr>
        <p:grpSp>
          <p:nvGrpSpPr>
            <p:cNvPr id="657" name="Graphic 36">
              <a:extLst>
                <a:ext uri="{FF2B5EF4-FFF2-40B4-BE49-F238E27FC236}">
                  <a16:creationId xmlns:a16="http://schemas.microsoft.com/office/drawing/2014/main" id="{EF98C5B7-B29C-A8BD-C9C9-159597BF84E5}"/>
                </a:ext>
              </a:extLst>
            </p:cNvPr>
            <p:cNvGrpSpPr/>
            <p:nvPr/>
          </p:nvGrpSpPr>
          <p:grpSpPr>
            <a:xfrm>
              <a:off x="6500462" y="3467800"/>
              <a:ext cx="118618" cy="118616"/>
              <a:chOff x="6500462" y="3467800"/>
              <a:chExt cx="118618" cy="118616"/>
            </a:xfrm>
          </p:grpSpPr>
          <p:sp>
            <p:nvSpPr>
              <p:cNvPr id="661" name="Freeform: Shape 660">
                <a:extLst>
                  <a:ext uri="{FF2B5EF4-FFF2-40B4-BE49-F238E27FC236}">
                    <a16:creationId xmlns:a16="http://schemas.microsoft.com/office/drawing/2014/main" id="{B16051ED-299E-A90D-BBB6-A8DDB779FB82}"/>
                  </a:ext>
                </a:extLst>
              </p:cNvPr>
              <p:cNvSpPr/>
              <p:nvPr/>
            </p:nvSpPr>
            <p:spPr>
              <a:xfrm>
                <a:off x="6500462" y="3467800"/>
                <a:ext cx="118618" cy="118616"/>
              </a:xfrm>
              <a:custGeom>
                <a:avLst/>
                <a:gdLst>
                  <a:gd name="connsiteX0" fmla="*/ 118078 w 118618"/>
                  <a:gd name="connsiteY0" fmla="*/ 51402 h 118616"/>
                  <a:gd name="connsiteX1" fmla="*/ 67215 w 118618"/>
                  <a:gd name="connsiteY1" fmla="*/ 118077 h 118616"/>
                  <a:gd name="connsiteX2" fmla="*/ 540 w 118618"/>
                  <a:gd name="connsiteY2" fmla="*/ 67213 h 118616"/>
                  <a:gd name="connsiteX3" fmla="*/ 51403 w 118618"/>
                  <a:gd name="connsiteY3" fmla="*/ 538 h 118616"/>
                  <a:gd name="connsiteX4" fmla="*/ 118078 w 118618"/>
                  <a:gd name="connsiteY4" fmla="*/ 51402 h 118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618" h="118616">
                    <a:moveTo>
                      <a:pt x="118078" y="51402"/>
                    </a:moveTo>
                    <a:cubicBezTo>
                      <a:pt x="122460" y="83882"/>
                      <a:pt x="99695" y="113695"/>
                      <a:pt x="67215" y="118077"/>
                    </a:cubicBezTo>
                    <a:cubicBezTo>
                      <a:pt x="34735" y="122458"/>
                      <a:pt x="4922" y="99693"/>
                      <a:pt x="540" y="67213"/>
                    </a:cubicBezTo>
                    <a:cubicBezTo>
                      <a:pt x="-3842" y="34733"/>
                      <a:pt x="18923" y="4920"/>
                      <a:pt x="51403" y="538"/>
                    </a:cubicBezTo>
                    <a:cubicBezTo>
                      <a:pt x="83884" y="-3843"/>
                      <a:pt x="113697" y="19017"/>
                      <a:pt x="118078" y="5140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62" name="Freeform: Shape 661">
                <a:extLst>
                  <a:ext uri="{FF2B5EF4-FFF2-40B4-BE49-F238E27FC236}">
                    <a16:creationId xmlns:a16="http://schemas.microsoft.com/office/drawing/2014/main" id="{4B8FD16A-4278-811D-6B9F-1BA87E99D73E}"/>
                  </a:ext>
                </a:extLst>
              </p:cNvPr>
              <p:cNvSpPr/>
              <p:nvPr/>
            </p:nvSpPr>
            <p:spPr>
              <a:xfrm>
                <a:off x="6516528" y="3474529"/>
                <a:ext cx="102552" cy="111885"/>
              </a:xfrm>
              <a:custGeom>
                <a:avLst/>
                <a:gdLst>
                  <a:gd name="connsiteX0" fmla="*/ 102013 w 102552"/>
                  <a:gd name="connsiteY0" fmla="*/ 44672 h 111885"/>
                  <a:gd name="connsiteX1" fmla="*/ 51149 w 102552"/>
                  <a:gd name="connsiteY1" fmla="*/ 111347 h 111885"/>
                  <a:gd name="connsiteX2" fmla="*/ 0 w 102552"/>
                  <a:gd name="connsiteY2" fmla="*/ 93059 h 111885"/>
                  <a:gd name="connsiteX3" fmla="*/ 35052 w 102552"/>
                  <a:gd name="connsiteY3" fmla="*/ 99155 h 111885"/>
                  <a:gd name="connsiteX4" fmla="*/ 86011 w 102552"/>
                  <a:gd name="connsiteY4" fmla="*/ 32480 h 111885"/>
                  <a:gd name="connsiteX5" fmla="*/ 70771 w 102552"/>
                  <a:gd name="connsiteY5" fmla="*/ 0 h 111885"/>
                  <a:gd name="connsiteX6" fmla="*/ 102108 w 102552"/>
                  <a:gd name="connsiteY6" fmla="*/ 44672 h 11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2552" h="111885">
                    <a:moveTo>
                      <a:pt x="102013" y="44672"/>
                    </a:moveTo>
                    <a:cubicBezTo>
                      <a:pt x="106394" y="77153"/>
                      <a:pt x="83629" y="106966"/>
                      <a:pt x="51149" y="111347"/>
                    </a:cubicBezTo>
                    <a:cubicBezTo>
                      <a:pt x="31337" y="114014"/>
                      <a:pt x="12478" y="106585"/>
                      <a:pt x="0" y="93059"/>
                    </a:cubicBezTo>
                    <a:cubicBezTo>
                      <a:pt x="10478" y="98488"/>
                      <a:pt x="22574" y="100870"/>
                      <a:pt x="35052" y="99155"/>
                    </a:cubicBezTo>
                    <a:cubicBezTo>
                      <a:pt x="67532" y="94774"/>
                      <a:pt x="90392" y="64961"/>
                      <a:pt x="86011" y="32480"/>
                    </a:cubicBezTo>
                    <a:cubicBezTo>
                      <a:pt x="84296" y="19812"/>
                      <a:pt x="78772" y="8668"/>
                      <a:pt x="70771" y="0"/>
                    </a:cubicBezTo>
                    <a:cubicBezTo>
                      <a:pt x="87249" y="8668"/>
                      <a:pt x="99441" y="24860"/>
                      <a:pt x="102108" y="4467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658" name="Freeform: Shape 657">
              <a:extLst>
                <a:ext uri="{FF2B5EF4-FFF2-40B4-BE49-F238E27FC236}">
                  <a16:creationId xmlns:a16="http://schemas.microsoft.com/office/drawing/2014/main" id="{E59450F3-B7DC-E8D8-7037-218A40EC247A}"/>
                </a:ext>
              </a:extLst>
            </p:cNvPr>
            <p:cNvSpPr/>
            <p:nvPr/>
          </p:nvSpPr>
          <p:spPr>
            <a:xfrm>
              <a:off x="6550273" y="3624003"/>
              <a:ext cx="71982" cy="294295"/>
            </a:xfrm>
            <a:custGeom>
              <a:avLst/>
              <a:gdLst>
                <a:gd name="connsiteX0" fmla="*/ 12260 w 71982"/>
                <a:gd name="connsiteY0" fmla="*/ 3974 h 294295"/>
                <a:gd name="connsiteX1" fmla="*/ 17404 w 71982"/>
                <a:gd name="connsiteY1" fmla="*/ 15785 h 294295"/>
                <a:gd name="connsiteX2" fmla="*/ 29596 w 71982"/>
                <a:gd name="connsiteY2" fmla="*/ 47598 h 294295"/>
                <a:gd name="connsiteX3" fmla="*/ 36740 w 71982"/>
                <a:gd name="connsiteY3" fmla="*/ 69125 h 294295"/>
                <a:gd name="connsiteX4" fmla="*/ 44169 w 71982"/>
                <a:gd name="connsiteY4" fmla="*/ 93223 h 294295"/>
                <a:gd name="connsiteX5" fmla="*/ 50932 w 71982"/>
                <a:gd name="connsiteY5" fmla="*/ 119321 h 294295"/>
                <a:gd name="connsiteX6" fmla="*/ 54361 w 71982"/>
                <a:gd name="connsiteY6" fmla="*/ 132752 h 294295"/>
                <a:gd name="connsiteX7" fmla="*/ 57028 w 71982"/>
                <a:gd name="connsiteY7" fmla="*/ 146468 h 294295"/>
                <a:gd name="connsiteX8" fmla="*/ 62267 w 71982"/>
                <a:gd name="connsiteY8" fmla="*/ 173804 h 294295"/>
                <a:gd name="connsiteX9" fmla="*/ 66077 w 71982"/>
                <a:gd name="connsiteY9" fmla="*/ 200474 h 294295"/>
                <a:gd name="connsiteX10" fmla="*/ 69029 w 71982"/>
                <a:gd name="connsiteY10" fmla="*/ 225430 h 294295"/>
                <a:gd name="connsiteX11" fmla="*/ 70363 w 71982"/>
                <a:gd name="connsiteY11" fmla="*/ 236955 h 294295"/>
                <a:gd name="connsiteX12" fmla="*/ 70648 w 71982"/>
                <a:gd name="connsiteY12" fmla="*/ 247814 h 294295"/>
                <a:gd name="connsiteX13" fmla="*/ 71982 w 71982"/>
                <a:gd name="connsiteY13" fmla="*/ 294296 h 294295"/>
                <a:gd name="connsiteX14" fmla="*/ 68648 w 71982"/>
                <a:gd name="connsiteY14" fmla="*/ 248004 h 294295"/>
                <a:gd name="connsiteX15" fmla="*/ 67886 w 71982"/>
                <a:gd name="connsiteY15" fmla="*/ 237241 h 294295"/>
                <a:gd name="connsiteX16" fmla="*/ 66077 w 71982"/>
                <a:gd name="connsiteY16" fmla="*/ 225716 h 294295"/>
                <a:gd name="connsiteX17" fmla="*/ 62076 w 71982"/>
                <a:gd name="connsiteY17" fmla="*/ 200951 h 294295"/>
                <a:gd name="connsiteX18" fmla="*/ 57218 w 71982"/>
                <a:gd name="connsiteY18" fmla="*/ 174662 h 294295"/>
                <a:gd name="connsiteX19" fmla="*/ 50837 w 71982"/>
                <a:gd name="connsiteY19" fmla="*/ 147801 h 294295"/>
                <a:gd name="connsiteX20" fmla="*/ 47598 w 71982"/>
                <a:gd name="connsiteY20" fmla="*/ 134371 h 294295"/>
                <a:gd name="connsiteX21" fmla="*/ 43598 w 71982"/>
                <a:gd name="connsiteY21" fmla="*/ 121227 h 294295"/>
                <a:gd name="connsiteX22" fmla="*/ 35787 w 71982"/>
                <a:gd name="connsiteY22" fmla="*/ 95699 h 294295"/>
                <a:gd name="connsiteX23" fmla="*/ 27405 w 71982"/>
                <a:gd name="connsiteY23" fmla="*/ 72173 h 294295"/>
                <a:gd name="connsiteX24" fmla="*/ 19499 w 71982"/>
                <a:gd name="connsiteY24" fmla="*/ 51313 h 294295"/>
                <a:gd name="connsiteX25" fmla="*/ 6260 w 71982"/>
                <a:gd name="connsiteY25" fmla="*/ 20738 h 294295"/>
                <a:gd name="connsiteX26" fmla="*/ 735 w 71982"/>
                <a:gd name="connsiteY26" fmla="*/ 9308 h 294295"/>
                <a:gd name="connsiteX27" fmla="*/ 3307 w 71982"/>
                <a:gd name="connsiteY27" fmla="*/ 735 h 294295"/>
                <a:gd name="connsiteX28" fmla="*/ 11879 w 71982"/>
                <a:gd name="connsiteY28" fmla="*/ 3307 h 294295"/>
                <a:gd name="connsiteX29" fmla="*/ 11975 w 71982"/>
                <a:gd name="connsiteY29" fmla="*/ 3497 h 294295"/>
                <a:gd name="connsiteX30" fmla="*/ 12165 w 71982"/>
                <a:gd name="connsiteY30" fmla="*/ 3783 h 29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1982" h="294295">
                  <a:moveTo>
                    <a:pt x="12260" y="3974"/>
                  </a:moveTo>
                  <a:cubicBezTo>
                    <a:pt x="12260" y="3974"/>
                    <a:pt x="14261" y="8069"/>
                    <a:pt x="17404" y="15785"/>
                  </a:cubicBezTo>
                  <a:cubicBezTo>
                    <a:pt x="20738" y="23405"/>
                    <a:pt x="24833" y="34358"/>
                    <a:pt x="29596" y="47598"/>
                  </a:cubicBezTo>
                  <a:cubicBezTo>
                    <a:pt x="32168" y="54170"/>
                    <a:pt x="34263" y="61410"/>
                    <a:pt x="36740" y="69125"/>
                  </a:cubicBezTo>
                  <a:cubicBezTo>
                    <a:pt x="39121" y="76840"/>
                    <a:pt x="41883" y="84841"/>
                    <a:pt x="44169" y="93223"/>
                  </a:cubicBezTo>
                  <a:cubicBezTo>
                    <a:pt x="46360" y="101700"/>
                    <a:pt x="48646" y="110463"/>
                    <a:pt x="50932" y="119321"/>
                  </a:cubicBezTo>
                  <a:cubicBezTo>
                    <a:pt x="52075" y="123798"/>
                    <a:pt x="53218" y="128275"/>
                    <a:pt x="54361" y="132752"/>
                  </a:cubicBezTo>
                  <a:lnTo>
                    <a:pt x="57028" y="146468"/>
                  </a:lnTo>
                  <a:cubicBezTo>
                    <a:pt x="58838" y="155612"/>
                    <a:pt x="60552" y="164756"/>
                    <a:pt x="62267" y="173804"/>
                  </a:cubicBezTo>
                  <a:cubicBezTo>
                    <a:pt x="64267" y="182758"/>
                    <a:pt x="64934" y="191807"/>
                    <a:pt x="66077" y="200474"/>
                  </a:cubicBezTo>
                  <a:cubicBezTo>
                    <a:pt x="67124" y="209142"/>
                    <a:pt x="68077" y="217524"/>
                    <a:pt x="69029" y="225430"/>
                  </a:cubicBezTo>
                  <a:cubicBezTo>
                    <a:pt x="69506" y="229430"/>
                    <a:pt x="69887" y="233240"/>
                    <a:pt x="70363" y="236955"/>
                  </a:cubicBezTo>
                  <a:cubicBezTo>
                    <a:pt x="70458" y="240765"/>
                    <a:pt x="70553" y="244385"/>
                    <a:pt x="70648" y="247814"/>
                  </a:cubicBezTo>
                  <a:cubicBezTo>
                    <a:pt x="71411" y="275722"/>
                    <a:pt x="71982" y="294296"/>
                    <a:pt x="71982" y="294296"/>
                  </a:cubicBezTo>
                  <a:cubicBezTo>
                    <a:pt x="71982" y="294296"/>
                    <a:pt x="70648" y="275722"/>
                    <a:pt x="68648" y="248004"/>
                  </a:cubicBezTo>
                  <a:cubicBezTo>
                    <a:pt x="68363" y="244575"/>
                    <a:pt x="68172" y="240956"/>
                    <a:pt x="67886" y="237241"/>
                  </a:cubicBezTo>
                  <a:cubicBezTo>
                    <a:pt x="67315" y="233526"/>
                    <a:pt x="66648" y="229716"/>
                    <a:pt x="66077" y="225716"/>
                  </a:cubicBezTo>
                  <a:cubicBezTo>
                    <a:pt x="64838" y="217810"/>
                    <a:pt x="63505" y="209523"/>
                    <a:pt x="62076" y="200951"/>
                  </a:cubicBezTo>
                  <a:cubicBezTo>
                    <a:pt x="60647" y="192378"/>
                    <a:pt x="59600" y="183425"/>
                    <a:pt x="57218" y="174662"/>
                  </a:cubicBezTo>
                  <a:cubicBezTo>
                    <a:pt x="55123" y="165803"/>
                    <a:pt x="52932" y="156755"/>
                    <a:pt x="50837" y="147801"/>
                  </a:cubicBezTo>
                  <a:lnTo>
                    <a:pt x="47598" y="134371"/>
                  </a:lnTo>
                  <a:cubicBezTo>
                    <a:pt x="46265" y="129989"/>
                    <a:pt x="44931" y="125608"/>
                    <a:pt x="43598" y="121227"/>
                  </a:cubicBezTo>
                  <a:cubicBezTo>
                    <a:pt x="40931" y="112559"/>
                    <a:pt x="38359" y="103986"/>
                    <a:pt x="35787" y="95699"/>
                  </a:cubicBezTo>
                  <a:cubicBezTo>
                    <a:pt x="33120" y="87413"/>
                    <a:pt x="30072" y="79697"/>
                    <a:pt x="27405" y="72173"/>
                  </a:cubicBezTo>
                  <a:cubicBezTo>
                    <a:pt x="24643" y="64743"/>
                    <a:pt x="22262" y="57599"/>
                    <a:pt x="19499" y="51313"/>
                  </a:cubicBezTo>
                  <a:cubicBezTo>
                    <a:pt x="14261" y="38454"/>
                    <a:pt x="9784" y="27881"/>
                    <a:pt x="6260" y="20738"/>
                  </a:cubicBezTo>
                  <a:cubicBezTo>
                    <a:pt x="3021" y="13499"/>
                    <a:pt x="735" y="9308"/>
                    <a:pt x="735" y="9308"/>
                  </a:cubicBezTo>
                  <a:cubicBezTo>
                    <a:pt x="-884" y="6260"/>
                    <a:pt x="259" y="2354"/>
                    <a:pt x="3307" y="735"/>
                  </a:cubicBezTo>
                  <a:cubicBezTo>
                    <a:pt x="6355" y="-884"/>
                    <a:pt x="10260" y="259"/>
                    <a:pt x="11879" y="3307"/>
                  </a:cubicBezTo>
                  <a:cubicBezTo>
                    <a:pt x="11879" y="3307"/>
                    <a:pt x="11879" y="3497"/>
                    <a:pt x="11975" y="3497"/>
                  </a:cubicBezTo>
                  <a:lnTo>
                    <a:pt x="12165" y="3783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9" name="Freeform: Shape 658">
              <a:extLst>
                <a:ext uri="{FF2B5EF4-FFF2-40B4-BE49-F238E27FC236}">
                  <a16:creationId xmlns:a16="http://schemas.microsoft.com/office/drawing/2014/main" id="{1AFA28BF-B764-7BAE-BE1F-FFB0AD5359B6}"/>
                </a:ext>
              </a:extLst>
            </p:cNvPr>
            <p:cNvSpPr/>
            <p:nvPr/>
          </p:nvSpPr>
          <p:spPr>
            <a:xfrm>
              <a:off x="6637165" y="3594214"/>
              <a:ext cx="117487" cy="416001"/>
            </a:xfrm>
            <a:custGeom>
              <a:avLst/>
              <a:gdLst>
                <a:gd name="connsiteX0" fmla="*/ 12237 w 117487"/>
                <a:gd name="connsiteY0" fmla="*/ 3474 h 416001"/>
                <a:gd name="connsiteX1" fmla="*/ 38431 w 117487"/>
                <a:gd name="connsiteY1" fmla="*/ 65291 h 416001"/>
                <a:gd name="connsiteX2" fmla="*/ 61957 w 117487"/>
                <a:gd name="connsiteY2" fmla="*/ 129775 h 416001"/>
                <a:gd name="connsiteX3" fmla="*/ 73864 w 117487"/>
                <a:gd name="connsiteY3" fmla="*/ 166637 h 416001"/>
                <a:gd name="connsiteX4" fmla="*/ 84913 w 117487"/>
                <a:gd name="connsiteY4" fmla="*/ 205023 h 416001"/>
                <a:gd name="connsiteX5" fmla="*/ 94628 w 117487"/>
                <a:gd name="connsiteY5" fmla="*/ 243790 h 416001"/>
                <a:gd name="connsiteX6" fmla="*/ 102724 w 117487"/>
                <a:gd name="connsiteY6" fmla="*/ 281604 h 416001"/>
                <a:gd name="connsiteX7" fmla="*/ 108915 w 117487"/>
                <a:gd name="connsiteY7" fmla="*/ 317227 h 416001"/>
                <a:gd name="connsiteX8" fmla="*/ 113202 w 117487"/>
                <a:gd name="connsiteY8" fmla="*/ 349326 h 416001"/>
                <a:gd name="connsiteX9" fmla="*/ 115773 w 117487"/>
                <a:gd name="connsiteY9" fmla="*/ 376568 h 416001"/>
                <a:gd name="connsiteX10" fmla="*/ 116726 w 117487"/>
                <a:gd name="connsiteY10" fmla="*/ 397618 h 416001"/>
                <a:gd name="connsiteX11" fmla="*/ 117488 w 117487"/>
                <a:gd name="connsiteY11" fmla="*/ 416001 h 416001"/>
                <a:gd name="connsiteX12" fmla="*/ 116250 w 117487"/>
                <a:gd name="connsiteY12" fmla="*/ 397714 h 416001"/>
                <a:gd name="connsiteX13" fmla="*/ 114631 w 117487"/>
                <a:gd name="connsiteY13" fmla="*/ 376758 h 416001"/>
                <a:gd name="connsiteX14" fmla="*/ 111201 w 117487"/>
                <a:gd name="connsiteY14" fmla="*/ 349707 h 416001"/>
                <a:gd name="connsiteX15" fmla="*/ 105963 w 117487"/>
                <a:gd name="connsiteY15" fmla="*/ 317894 h 416001"/>
                <a:gd name="connsiteX16" fmla="*/ 98724 w 117487"/>
                <a:gd name="connsiteY16" fmla="*/ 282651 h 416001"/>
                <a:gd name="connsiteX17" fmla="*/ 89580 w 117487"/>
                <a:gd name="connsiteY17" fmla="*/ 245218 h 416001"/>
                <a:gd name="connsiteX18" fmla="*/ 78721 w 117487"/>
                <a:gd name="connsiteY18" fmla="*/ 207023 h 416001"/>
                <a:gd name="connsiteX19" fmla="*/ 66624 w 117487"/>
                <a:gd name="connsiteY19" fmla="*/ 169209 h 416001"/>
                <a:gd name="connsiteX20" fmla="*/ 53671 w 117487"/>
                <a:gd name="connsiteY20" fmla="*/ 132918 h 416001"/>
                <a:gd name="connsiteX21" fmla="*/ 28429 w 117487"/>
                <a:gd name="connsiteY21" fmla="*/ 69577 h 416001"/>
                <a:gd name="connsiteX22" fmla="*/ 712 w 117487"/>
                <a:gd name="connsiteY22" fmla="*/ 9284 h 416001"/>
                <a:gd name="connsiteX23" fmla="*/ 3474 w 117487"/>
                <a:gd name="connsiteY23" fmla="*/ 712 h 416001"/>
                <a:gd name="connsiteX24" fmla="*/ 12046 w 117487"/>
                <a:gd name="connsiteY24" fmla="*/ 3474 h 416001"/>
                <a:gd name="connsiteX25" fmla="*/ 12046 w 117487"/>
                <a:gd name="connsiteY25" fmla="*/ 3664 h 416001"/>
                <a:gd name="connsiteX26" fmla="*/ 12046 w 117487"/>
                <a:gd name="connsiteY26" fmla="*/ 3664 h 41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87" h="416001">
                  <a:moveTo>
                    <a:pt x="12237" y="3474"/>
                  </a:moveTo>
                  <a:cubicBezTo>
                    <a:pt x="12237" y="3474"/>
                    <a:pt x="23857" y="27858"/>
                    <a:pt x="38431" y="65291"/>
                  </a:cubicBezTo>
                  <a:cubicBezTo>
                    <a:pt x="45765" y="83960"/>
                    <a:pt x="53861" y="105963"/>
                    <a:pt x="61957" y="129775"/>
                  </a:cubicBezTo>
                  <a:cubicBezTo>
                    <a:pt x="66053" y="141682"/>
                    <a:pt x="69768" y="154064"/>
                    <a:pt x="73864" y="166637"/>
                  </a:cubicBezTo>
                  <a:cubicBezTo>
                    <a:pt x="77483" y="179305"/>
                    <a:pt x="81388" y="192069"/>
                    <a:pt x="84913" y="205023"/>
                  </a:cubicBezTo>
                  <a:cubicBezTo>
                    <a:pt x="88151" y="217977"/>
                    <a:pt x="91961" y="230835"/>
                    <a:pt x="94628" y="243790"/>
                  </a:cubicBezTo>
                  <a:cubicBezTo>
                    <a:pt x="97485" y="256648"/>
                    <a:pt x="100629" y="269221"/>
                    <a:pt x="102724" y="281604"/>
                  </a:cubicBezTo>
                  <a:cubicBezTo>
                    <a:pt x="105010" y="293986"/>
                    <a:pt x="107487" y="305797"/>
                    <a:pt x="108915" y="317227"/>
                  </a:cubicBezTo>
                  <a:cubicBezTo>
                    <a:pt x="110440" y="328657"/>
                    <a:pt x="112440" y="339325"/>
                    <a:pt x="113202" y="349326"/>
                  </a:cubicBezTo>
                  <a:cubicBezTo>
                    <a:pt x="114154" y="359328"/>
                    <a:pt x="115012" y="368472"/>
                    <a:pt x="115773" y="376568"/>
                  </a:cubicBezTo>
                  <a:cubicBezTo>
                    <a:pt x="116440" y="384664"/>
                    <a:pt x="116440" y="391808"/>
                    <a:pt x="116726" y="397618"/>
                  </a:cubicBezTo>
                  <a:cubicBezTo>
                    <a:pt x="117202" y="409334"/>
                    <a:pt x="117488" y="416001"/>
                    <a:pt x="117488" y="416001"/>
                  </a:cubicBezTo>
                  <a:cubicBezTo>
                    <a:pt x="117488" y="416001"/>
                    <a:pt x="117012" y="409334"/>
                    <a:pt x="116250" y="397714"/>
                  </a:cubicBezTo>
                  <a:cubicBezTo>
                    <a:pt x="115773" y="391903"/>
                    <a:pt x="115488" y="384759"/>
                    <a:pt x="114631" y="376758"/>
                  </a:cubicBezTo>
                  <a:cubicBezTo>
                    <a:pt x="113583" y="368662"/>
                    <a:pt x="112440" y="359614"/>
                    <a:pt x="111201" y="349707"/>
                  </a:cubicBezTo>
                  <a:cubicBezTo>
                    <a:pt x="110154" y="339801"/>
                    <a:pt x="107773" y="329133"/>
                    <a:pt x="105963" y="317894"/>
                  </a:cubicBezTo>
                  <a:cubicBezTo>
                    <a:pt x="104248" y="306559"/>
                    <a:pt x="101391" y="294843"/>
                    <a:pt x="98724" y="282651"/>
                  </a:cubicBezTo>
                  <a:cubicBezTo>
                    <a:pt x="96247" y="270364"/>
                    <a:pt x="92818" y="257982"/>
                    <a:pt x="89580" y="245218"/>
                  </a:cubicBezTo>
                  <a:cubicBezTo>
                    <a:pt x="86532" y="232455"/>
                    <a:pt x="82341" y="219787"/>
                    <a:pt x="78721" y="207023"/>
                  </a:cubicBezTo>
                  <a:cubicBezTo>
                    <a:pt x="74911" y="194259"/>
                    <a:pt x="70625" y="181687"/>
                    <a:pt x="66624" y="169209"/>
                  </a:cubicBezTo>
                  <a:cubicBezTo>
                    <a:pt x="62243" y="156826"/>
                    <a:pt x="58147" y="144634"/>
                    <a:pt x="53671" y="132918"/>
                  </a:cubicBezTo>
                  <a:cubicBezTo>
                    <a:pt x="45003" y="109487"/>
                    <a:pt x="36240" y="87960"/>
                    <a:pt x="28429" y="69577"/>
                  </a:cubicBezTo>
                  <a:cubicBezTo>
                    <a:pt x="12808" y="32811"/>
                    <a:pt x="712" y="9284"/>
                    <a:pt x="712" y="9284"/>
                  </a:cubicBezTo>
                  <a:cubicBezTo>
                    <a:pt x="-908" y="6141"/>
                    <a:pt x="331" y="2331"/>
                    <a:pt x="3474" y="712"/>
                  </a:cubicBezTo>
                  <a:cubicBezTo>
                    <a:pt x="6617" y="-908"/>
                    <a:pt x="10427" y="331"/>
                    <a:pt x="12046" y="3474"/>
                  </a:cubicBezTo>
                  <a:cubicBezTo>
                    <a:pt x="12046" y="3474"/>
                    <a:pt x="12046" y="3474"/>
                    <a:pt x="12046" y="3664"/>
                  </a:cubicBezTo>
                  <a:lnTo>
                    <a:pt x="12046" y="366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60" name="Freeform: Shape 659">
              <a:extLst>
                <a:ext uri="{FF2B5EF4-FFF2-40B4-BE49-F238E27FC236}">
                  <a16:creationId xmlns:a16="http://schemas.microsoft.com/office/drawing/2014/main" id="{B1782B16-9E34-8FA2-90F2-6383DD86E344}"/>
                </a:ext>
              </a:extLst>
            </p:cNvPr>
            <p:cNvSpPr/>
            <p:nvPr/>
          </p:nvSpPr>
          <p:spPr>
            <a:xfrm>
              <a:off x="6632654" y="3695240"/>
              <a:ext cx="101805" cy="480519"/>
            </a:xfrm>
            <a:custGeom>
              <a:avLst/>
              <a:gdLst>
                <a:gd name="connsiteX0" fmla="*/ 12080 w 101805"/>
                <a:gd name="connsiteY0" fmla="*/ 4175 h 480519"/>
                <a:gd name="connsiteX1" fmla="*/ 19605 w 101805"/>
                <a:gd name="connsiteY1" fmla="*/ 23891 h 480519"/>
                <a:gd name="connsiteX2" fmla="*/ 27320 w 101805"/>
                <a:gd name="connsiteY2" fmla="*/ 46751 h 480519"/>
                <a:gd name="connsiteX3" fmla="*/ 36465 w 101805"/>
                <a:gd name="connsiteY3" fmla="*/ 76565 h 480519"/>
                <a:gd name="connsiteX4" fmla="*/ 46180 w 101805"/>
                <a:gd name="connsiteY4" fmla="*/ 112188 h 480519"/>
                <a:gd name="connsiteX5" fmla="*/ 55610 w 101805"/>
                <a:gd name="connsiteY5" fmla="*/ 152193 h 480519"/>
                <a:gd name="connsiteX6" fmla="*/ 64944 w 101805"/>
                <a:gd name="connsiteY6" fmla="*/ 195151 h 480519"/>
                <a:gd name="connsiteX7" fmla="*/ 72945 w 101805"/>
                <a:gd name="connsiteY7" fmla="*/ 239728 h 480519"/>
                <a:gd name="connsiteX8" fmla="*/ 80279 w 101805"/>
                <a:gd name="connsiteY8" fmla="*/ 284400 h 480519"/>
                <a:gd name="connsiteX9" fmla="*/ 86185 w 101805"/>
                <a:gd name="connsiteY9" fmla="*/ 327834 h 480519"/>
                <a:gd name="connsiteX10" fmla="*/ 91614 w 101805"/>
                <a:gd name="connsiteY10" fmla="*/ 368506 h 480519"/>
                <a:gd name="connsiteX11" fmla="*/ 94948 w 101805"/>
                <a:gd name="connsiteY11" fmla="*/ 405082 h 480519"/>
                <a:gd name="connsiteX12" fmla="*/ 101806 w 101805"/>
                <a:gd name="connsiteY12" fmla="*/ 480520 h 480519"/>
                <a:gd name="connsiteX13" fmla="*/ 93043 w 101805"/>
                <a:gd name="connsiteY13" fmla="*/ 405272 h 480519"/>
                <a:gd name="connsiteX14" fmla="*/ 88757 w 101805"/>
                <a:gd name="connsiteY14" fmla="*/ 368792 h 480519"/>
                <a:gd name="connsiteX15" fmla="*/ 82280 w 101805"/>
                <a:gd name="connsiteY15" fmla="*/ 328311 h 480519"/>
                <a:gd name="connsiteX16" fmla="*/ 75326 w 101805"/>
                <a:gd name="connsiteY16" fmla="*/ 285067 h 480519"/>
                <a:gd name="connsiteX17" fmla="*/ 66849 w 101805"/>
                <a:gd name="connsiteY17" fmla="*/ 240680 h 480519"/>
                <a:gd name="connsiteX18" fmla="*/ 57705 w 101805"/>
                <a:gd name="connsiteY18" fmla="*/ 196484 h 480519"/>
                <a:gd name="connsiteX19" fmla="*/ 47323 w 101805"/>
                <a:gd name="connsiteY19" fmla="*/ 154003 h 480519"/>
                <a:gd name="connsiteX20" fmla="*/ 36941 w 101805"/>
                <a:gd name="connsiteY20" fmla="*/ 114474 h 480519"/>
                <a:gd name="connsiteX21" fmla="*/ 26463 w 101805"/>
                <a:gd name="connsiteY21" fmla="*/ 79422 h 480519"/>
                <a:gd name="connsiteX22" fmla="*/ 16652 w 101805"/>
                <a:gd name="connsiteY22" fmla="*/ 50180 h 480519"/>
                <a:gd name="connsiteX23" fmla="*/ 8461 w 101805"/>
                <a:gd name="connsiteY23" fmla="*/ 27987 h 480519"/>
                <a:gd name="connsiteX24" fmla="*/ 555 w 101805"/>
                <a:gd name="connsiteY24" fmla="*/ 8937 h 480519"/>
                <a:gd name="connsiteX25" fmla="*/ 3699 w 101805"/>
                <a:gd name="connsiteY25" fmla="*/ 555 h 480519"/>
                <a:gd name="connsiteX26" fmla="*/ 12080 w 101805"/>
                <a:gd name="connsiteY26" fmla="*/ 3698 h 480519"/>
                <a:gd name="connsiteX27" fmla="*/ 12080 w 101805"/>
                <a:gd name="connsiteY27" fmla="*/ 3794 h 480519"/>
                <a:gd name="connsiteX28" fmla="*/ 12080 w 101805"/>
                <a:gd name="connsiteY28" fmla="*/ 3984 h 48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1805" h="480519">
                  <a:moveTo>
                    <a:pt x="12080" y="4175"/>
                  </a:moveTo>
                  <a:cubicBezTo>
                    <a:pt x="12080" y="4175"/>
                    <a:pt x="15033" y="11033"/>
                    <a:pt x="19605" y="23891"/>
                  </a:cubicBezTo>
                  <a:cubicBezTo>
                    <a:pt x="22082" y="30178"/>
                    <a:pt x="24653" y="37893"/>
                    <a:pt x="27320" y="46751"/>
                  </a:cubicBezTo>
                  <a:cubicBezTo>
                    <a:pt x="29987" y="55610"/>
                    <a:pt x="33607" y="65516"/>
                    <a:pt x="36465" y="76565"/>
                  </a:cubicBezTo>
                  <a:cubicBezTo>
                    <a:pt x="39417" y="87614"/>
                    <a:pt x="42751" y="99520"/>
                    <a:pt x="46180" y="112188"/>
                  </a:cubicBezTo>
                  <a:cubicBezTo>
                    <a:pt x="49799" y="124761"/>
                    <a:pt x="52276" y="138287"/>
                    <a:pt x="55610" y="152193"/>
                  </a:cubicBezTo>
                  <a:cubicBezTo>
                    <a:pt x="58562" y="166100"/>
                    <a:pt x="62277" y="180387"/>
                    <a:pt x="64944" y="195151"/>
                  </a:cubicBezTo>
                  <a:cubicBezTo>
                    <a:pt x="67611" y="209820"/>
                    <a:pt x="70278" y="224774"/>
                    <a:pt x="72945" y="239728"/>
                  </a:cubicBezTo>
                  <a:cubicBezTo>
                    <a:pt x="75612" y="254682"/>
                    <a:pt x="78565" y="269541"/>
                    <a:pt x="80279" y="284400"/>
                  </a:cubicBezTo>
                  <a:cubicBezTo>
                    <a:pt x="82280" y="299164"/>
                    <a:pt x="84280" y="313737"/>
                    <a:pt x="86185" y="327834"/>
                  </a:cubicBezTo>
                  <a:cubicBezTo>
                    <a:pt x="88090" y="341931"/>
                    <a:pt x="89900" y="355552"/>
                    <a:pt x="91614" y="368506"/>
                  </a:cubicBezTo>
                  <a:cubicBezTo>
                    <a:pt x="92757" y="381460"/>
                    <a:pt x="93900" y="393747"/>
                    <a:pt x="94948" y="405082"/>
                  </a:cubicBezTo>
                  <a:cubicBezTo>
                    <a:pt x="99044" y="450326"/>
                    <a:pt x="101806" y="480520"/>
                    <a:pt x="101806" y="480520"/>
                  </a:cubicBezTo>
                  <a:cubicBezTo>
                    <a:pt x="101806" y="480520"/>
                    <a:pt x="98282" y="450421"/>
                    <a:pt x="93043" y="405272"/>
                  </a:cubicBezTo>
                  <a:cubicBezTo>
                    <a:pt x="91709" y="394033"/>
                    <a:pt x="90281" y="381746"/>
                    <a:pt x="88757" y="368792"/>
                  </a:cubicBezTo>
                  <a:cubicBezTo>
                    <a:pt x="86661" y="355933"/>
                    <a:pt x="84566" y="342407"/>
                    <a:pt x="82280" y="328311"/>
                  </a:cubicBezTo>
                  <a:cubicBezTo>
                    <a:pt x="79994" y="314309"/>
                    <a:pt x="77708" y="299831"/>
                    <a:pt x="75326" y="285067"/>
                  </a:cubicBezTo>
                  <a:cubicBezTo>
                    <a:pt x="73231" y="270303"/>
                    <a:pt x="69802" y="255539"/>
                    <a:pt x="66849" y="240680"/>
                  </a:cubicBezTo>
                  <a:cubicBezTo>
                    <a:pt x="63801" y="225821"/>
                    <a:pt x="60753" y="211058"/>
                    <a:pt x="57705" y="196484"/>
                  </a:cubicBezTo>
                  <a:cubicBezTo>
                    <a:pt x="54752" y="181911"/>
                    <a:pt x="50657" y="167814"/>
                    <a:pt x="47323" y="154003"/>
                  </a:cubicBezTo>
                  <a:cubicBezTo>
                    <a:pt x="43703" y="140287"/>
                    <a:pt x="40846" y="126857"/>
                    <a:pt x="36941" y="114474"/>
                  </a:cubicBezTo>
                  <a:cubicBezTo>
                    <a:pt x="33226" y="102092"/>
                    <a:pt x="29702" y="90281"/>
                    <a:pt x="26463" y="79422"/>
                  </a:cubicBezTo>
                  <a:cubicBezTo>
                    <a:pt x="23320" y="68564"/>
                    <a:pt x="19510" y="58944"/>
                    <a:pt x="16652" y="50180"/>
                  </a:cubicBezTo>
                  <a:cubicBezTo>
                    <a:pt x="13700" y="41513"/>
                    <a:pt x="11033" y="33988"/>
                    <a:pt x="8461" y="27987"/>
                  </a:cubicBezTo>
                  <a:cubicBezTo>
                    <a:pt x="3794" y="15890"/>
                    <a:pt x="555" y="8937"/>
                    <a:pt x="555" y="8937"/>
                  </a:cubicBezTo>
                  <a:cubicBezTo>
                    <a:pt x="-874" y="5794"/>
                    <a:pt x="555" y="1984"/>
                    <a:pt x="3699" y="555"/>
                  </a:cubicBezTo>
                  <a:cubicBezTo>
                    <a:pt x="6842" y="-874"/>
                    <a:pt x="10652" y="555"/>
                    <a:pt x="12080" y="3698"/>
                  </a:cubicBezTo>
                  <a:cubicBezTo>
                    <a:pt x="12080" y="3698"/>
                    <a:pt x="12080" y="3698"/>
                    <a:pt x="12080" y="3794"/>
                  </a:cubicBezTo>
                  <a:lnTo>
                    <a:pt x="12080" y="398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677" name="Group 676">
            <a:extLst>
              <a:ext uri="{FF2B5EF4-FFF2-40B4-BE49-F238E27FC236}">
                <a16:creationId xmlns:a16="http://schemas.microsoft.com/office/drawing/2014/main" id="{526C6762-0EFF-33B1-30C8-97CEB34D31B8}"/>
              </a:ext>
            </a:extLst>
          </p:cNvPr>
          <p:cNvGrpSpPr/>
          <p:nvPr/>
        </p:nvGrpSpPr>
        <p:grpSpPr>
          <a:xfrm>
            <a:off x="8542158" y="6092780"/>
            <a:ext cx="288134" cy="297353"/>
            <a:chOff x="7429964" y="6332675"/>
            <a:chExt cx="288134" cy="297353"/>
          </a:xfrm>
        </p:grpSpPr>
        <p:sp>
          <p:nvSpPr>
            <p:cNvPr id="678" name="Freeform: Shape 677">
              <a:extLst>
                <a:ext uri="{FF2B5EF4-FFF2-40B4-BE49-F238E27FC236}">
                  <a16:creationId xmlns:a16="http://schemas.microsoft.com/office/drawing/2014/main" id="{E7B882F5-4DB7-DD32-2ECC-1982064D6F4A}"/>
                </a:ext>
              </a:extLst>
            </p:cNvPr>
            <p:cNvSpPr/>
            <p:nvPr/>
          </p:nvSpPr>
          <p:spPr>
            <a:xfrm>
              <a:off x="7429964" y="6546368"/>
              <a:ext cx="288134" cy="83660"/>
            </a:xfrm>
            <a:custGeom>
              <a:avLst/>
              <a:gdLst>
                <a:gd name="connsiteX0" fmla="*/ 199454 w 199453"/>
                <a:gd name="connsiteY0" fmla="*/ 28956 h 57911"/>
                <a:gd name="connsiteX1" fmla="*/ 99727 w 199453"/>
                <a:gd name="connsiteY1" fmla="*/ 0 h 57911"/>
                <a:gd name="connsiteX2" fmla="*/ 0 w 199453"/>
                <a:gd name="connsiteY2" fmla="*/ 28956 h 57911"/>
                <a:gd name="connsiteX3" fmla="*/ 99727 w 199453"/>
                <a:gd name="connsiteY3" fmla="*/ 57912 h 57911"/>
                <a:gd name="connsiteX4" fmla="*/ 199454 w 199453"/>
                <a:gd name="connsiteY4" fmla="*/ 28956 h 57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453" h="57911">
                  <a:moveTo>
                    <a:pt x="199454" y="28956"/>
                  </a:moveTo>
                  <a:cubicBezTo>
                    <a:pt x="199454" y="12954"/>
                    <a:pt x="154781" y="0"/>
                    <a:pt x="99727" y="0"/>
                  </a:cubicBezTo>
                  <a:cubicBezTo>
                    <a:pt x="44672" y="0"/>
                    <a:pt x="0" y="12954"/>
                    <a:pt x="0" y="28956"/>
                  </a:cubicBezTo>
                  <a:cubicBezTo>
                    <a:pt x="0" y="44958"/>
                    <a:pt x="44672" y="57912"/>
                    <a:pt x="99727" y="57912"/>
                  </a:cubicBezTo>
                  <a:cubicBezTo>
                    <a:pt x="154781" y="57912"/>
                    <a:pt x="199454" y="44958"/>
                    <a:pt x="199454" y="28956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679" name="Graphic 36">
              <a:extLst>
                <a:ext uri="{FF2B5EF4-FFF2-40B4-BE49-F238E27FC236}">
                  <a16:creationId xmlns:a16="http://schemas.microsoft.com/office/drawing/2014/main" id="{B2F6857E-3F4A-67FC-284B-1D361231E3B3}"/>
                </a:ext>
              </a:extLst>
            </p:cNvPr>
            <p:cNvGrpSpPr/>
            <p:nvPr/>
          </p:nvGrpSpPr>
          <p:grpSpPr>
            <a:xfrm>
              <a:off x="7438357" y="6332675"/>
              <a:ext cx="257449" cy="257312"/>
              <a:chOff x="6190868" y="5205222"/>
              <a:chExt cx="178212" cy="178117"/>
            </a:xfrm>
          </p:grpSpPr>
          <p:sp>
            <p:nvSpPr>
              <p:cNvPr id="680" name="Freeform: Shape 679">
                <a:extLst>
                  <a:ext uri="{FF2B5EF4-FFF2-40B4-BE49-F238E27FC236}">
                    <a16:creationId xmlns:a16="http://schemas.microsoft.com/office/drawing/2014/main" id="{3105801C-ADFA-C80C-D226-7452175B0530}"/>
                  </a:ext>
                </a:extLst>
              </p:cNvPr>
              <p:cNvSpPr/>
              <p:nvPr/>
            </p:nvSpPr>
            <p:spPr>
              <a:xfrm>
                <a:off x="6190868" y="5205222"/>
                <a:ext cx="178117" cy="178117"/>
              </a:xfrm>
              <a:custGeom>
                <a:avLst/>
                <a:gdLst>
                  <a:gd name="connsiteX0" fmla="*/ 178118 w 178117"/>
                  <a:gd name="connsiteY0" fmla="*/ 89059 h 178117"/>
                  <a:gd name="connsiteX1" fmla="*/ 89059 w 178117"/>
                  <a:gd name="connsiteY1" fmla="*/ 178117 h 178117"/>
                  <a:gd name="connsiteX2" fmla="*/ 0 w 178117"/>
                  <a:gd name="connsiteY2" fmla="*/ 89059 h 178117"/>
                  <a:gd name="connsiteX3" fmla="*/ 89059 w 178117"/>
                  <a:gd name="connsiteY3" fmla="*/ 0 h 178117"/>
                  <a:gd name="connsiteX4" fmla="*/ 178118 w 178117"/>
                  <a:gd name="connsiteY4" fmla="*/ 89059 h 17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117" h="178117">
                    <a:moveTo>
                      <a:pt x="178118" y="89059"/>
                    </a:moveTo>
                    <a:cubicBezTo>
                      <a:pt x="178118" y="138208"/>
                      <a:pt x="138303" y="178117"/>
                      <a:pt x="89059" y="178117"/>
                    </a:cubicBezTo>
                    <a:cubicBezTo>
                      <a:pt x="39815" y="178117"/>
                      <a:pt x="0" y="138303"/>
                      <a:pt x="0" y="89059"/>
                    </a:cubicBezTo>
                    <a:cubicBezTo>
                      <a:pt x="0" y="39814"/>
                      <a:pt x="39815" y="0"/>
                      <a:pt x="89059" y="0"/>
                    </a:cubicBezTo>
                    <a:cubicBezTo>
                      <a:pt x="138303" y="0"/>
                      <a:pt x="178118" y="39910"/>
                      <a:pt x="178118" y="890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81" name="Freeform: Shape 680">
                <a:extLst>
                  <a:ext uri="{FF2B5EF4-FFF2-40B4-BE49-F238E27FC236}">
                    <a16:creationId xmlns:a16="http://schemas.microsoft.com/office/drawing/2014/main" id="{D295BE7B-9739-FB8A-5480-ADD228DE5FA7}"/>
                  </a:ext>
                </a:extLst>
              </p:cNvPr>
              <p:cNvSpPr/>
              <p:nvPr/>
            </p:nvSpPr>
            <p:spPr>
              <a:xfrm>
                <a:off x="6207632" y="5221509"/>
                <a:ext cx="161448" cy="161734"/>
              </a:xfrm>
              <a:custGeom>
                <a:avLst/>
                <a:gdLst>
                  <a:gd name="connsiteX0" fmla="*/ 161354 w 161448"/>
                  <a:gd name="connsiteY0" fmla="*/ 72771 h 161734"/>
                  <a:gd name="connsiteX1" fmla="*/ 72390 w 161448"/>
                  <a:gd name="connsiteY1" fmla="*/ 161735 h 161734"/>
                  <a:gd name="connsiteX2" fmla="*/ 0 w 161448"/>
                  <a:gd name="connsiteY2" fmla="*/ 124301 h 161734"/>
                  <a:gd name="connsiteX3" fmla="*/ 50863 w 161448"/>
                  <a:gd name="connsiteY3" fmla="*/ 140398 h 161734"/>
                  <a:gd name="connsiteX4" fmla="*/ 140018 w 161448"/>
                  <a:gd name="connsiteY4" fmla="*/ 51435 h 161734"/>
                  <a:gd name="connsiteX5" fmla="*/ 123825 w 161448"/>
                  <a:gd name="connsiteY5" fmla="*/ 0 h 161734"/>
                  <a:gd name="connsiteX6" fmla="*/ 161449 w 161448"/>
                  <a:gd name="connsiteY6" fmla="*/ 72771 h 1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448" h="161734">
                    <a:moveTo>
                      <a:pt x="161354" y="72771"/>
                    </a:moveTo>
                    <a:cubicBezTo>
                      <a:pt x="161354" y="121920"/>
                      <a:pt x="121539" y="161735"/>
                      <a:pt x="72390" y="161735"/>
                    </a:cubicBezTo>
                    <a:cubicBezTo>
                      <a:pt x="42386" y="161735"/>
                      <a:pt x="15907" y="146875"/>
                      <a:pt x="0" y="124301"/>
                    </a:cubicBezTo>
                    <a:cubicBezTo>
                      <a:pt x="14478" y="134493"/>
                      <a:pt x="32004" y="140398"/>
                      <a:pt x="50863" y="140398"/>
                    </a:cubicBezTo>
                    <a:cubicBezTo>
                      <a:pt x="100013" y="140398"/>
                      <a:pt x="140018" y="100584"/>
                      <a:pt x="140018" y="51435"/>
                    </a:cubicBezTo>
                    <a:cubicBezTo>
                      <a:pt x="140018" y="32290"/>
                      <a:pt x="133921" y="14573"/>
                      <a:pt x="123825" y="0"/>
                    </a:cubicBezTo>
                    <a:cubicBezTo>
                      <a:pt x="146590" y="16288"/>
                      <a:pt x="161449" y="42767"/>
                      <a:pt x="161449" y="7277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703" name="Freeform: Shape 702">
            <a:extLst>
              <a:ext uri="{FF2B5EF4-FFF2-40B4-BE49-F238E27FC236}">
                <a16:creationId xmlns:a16="http://schemas.microsoft.com/office/drawing/2014/main" id="{8ACD5914-C63B-AD67-3B12-8C5EBB258B05}"/>
              </a:ext>
            </a:extLst>
          </p:cNvPr>
          <p:cNvSpPr/>
          <p:nvPr/>
        </p:nvSpPr>
        <p:spPr>
          <a:xfrm>
            <a:off x="8456933" y="3517253"/>
            <a:ext cx="288134" cy="83660"/>
          </a:xfrm>
          <a:custGeom>
            <a:avLst/>
            <a:gdLst>
              <a:gd name="connsiteX0" fmla="*/ 199454 w 199453"/>
              <a:gd name="connsiteY0" fmla="*/ 28956 h 57911"/>
              <a:gd name="connsiteX1" fmla="*/ 99727 w 199453"/>
              <a:gd name="connsiteY1" fmla="*/ 0 h 57911"/>
              <a:gd name="connsiteX2" fmla="*/ 0 w 199453"/>
              <a:gd name="connsiteY2" fmla="*/ 28956 h 57911"/>
              <a:gd name="connsiteX3" fmla="*/ 99727 w 199453"/>
              <a:gd name="connsiteY3" fmla="*/ 57912 h 57911"/>
              <a:gd name="connsiteX4" fmla="*/ 199454 w 199453"/>
              <a:gd name="connsiteY4" fmla="*/ 28956 h 57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453" h="57911">
                <a:moveTo>
                  <a:pt x="199454" y="28956"/>
                </a:moveTo>
                <a:cubicBezTo>
                  <a:pt x="199454" y="12954"/>
                  <a:pt x="154781" y="0"/>
                  <a:pt x="99727" y="0"/>
                </a:cubicBezTo>
                <a:cubicBezTo>
                  <a:pt x="44672" y="0"/>
                  <a:pt x="0" y="12954"/>
                  <a:pt x="0" y="28956"/>
                </a:cubicBezTo>
                <a:cubicBezTo>
                  <a:pt x="0" y="44958"/>
                  <a:pt x="44672" y="57912"/>
                  <a:pt x="99727" y="57912"/>
                </a:cubicBezTo>
                <a:cubicBezTo>
                  <a:pt x="154781" y="57912"/>
                  <a:pt x="199454" y="44958"/>
                  <a:pt x="199454" y="28956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97" name="Graphic 36">
            <a:extLst>
              <a:ext uri="{FF2B5EF4-FFF2-40B4-BE49-F238E27FC236}">
                <a16:creationId xmlns:a16="http://schemas.microsoft.com/office/drawing/2014/main" id="{F6F33213-88A0-B925-D5BD-B4D1190709DB}"/>
              </a:ext>
            </a:extLst>
          </p:cNvPr>
          <p:cNvGrpSpPr/>
          <p:nvPr/>
        </p:nvGrpSpPr>
        <p:grpSpPr>
          <a:xfrm>
            <a:off x="8515321" y="3387728"/>
            <a:ext cx="171358" cy="171355"/>
            <a:chOff x="6500462" y="3467800"/>
            <a:chExt cx="118618" cy="118616"/>
          </a:xfrm>
        </p:grpSpPr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20411809-7A08-1B17-A930-2B216235CC31}"/>
                </a:ext>
              </a:extLst>
            </p:cNvPr>
            <p:cNvSpPr/>
            <p:nvPr/>
          </p:nvSpPr>
          <p:spPr>
            <a:xfrm>
              <a:off x="6500462" y="3467800"/>
              <a:ext cx="118618" cy="118616"/>
            </a:xfrm>
            <a:custGeom>
              <a:avLst/>
              <a:gdLst>
                <a:gd name="connsiteX0" fmla="*/ 118078 w 118618"/>
                <a:gd name="connsiteY0" fmla="*/ 51402 h 118616"/>
                <a:gd name="connsiteX1" fmla="*/ 67215 w 118618"/>
                <a:gd name="connsiteY1" fmla="*/ 118077 h 118616"/>
                <a:gd name="connsiteX2" fmla="*/ 540 w 118618"/>
                <a:gd name="connsiteY2" fmla="*/ 67213 h 118616"/>
                <a:gd name="connsiteX3" fmla="*/ 51403 w 118618"/>
                <a:gd name="connsiteY3" fmla="*/ 538 h 118616"/>
                <a:gd name="connsiteX4" fmla="*/ 118078 w 118618"/>
                <a:gd name="connsiteY4" fmla="*/ 51402 h 11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18" h="118616">
                  <a:moveTo>
                    <a:pt x="118078" y="51402"/>
                  </a:moveTo>
                  <a:cubicBezTo>
                    <a:pt x="122460" y="83882"/>
                    <a:pt x="99695" y="113695"/>
                    <a:pt x="67215" y="118077"/>
                  </a:cubicBezTo>
                  <a:cubicBezTo>
                    <a:pt x="34735" y="122458"/>
                    <a:pt x="4922" y="99693"/>
                    <a:pt x="540" y="67213"/>
                  </a:cubicBezTo>
                  <a:cubicBezTo>
                    <a:pt x="-3842" y="34733"/>
                    <a:pt x="18923" y="4920"/>
                    <a:pt x="51403" y="538"/>
                  </a:cubicBezTo>
                  <a:cubicBezTo>
                    <a:pt x="83884" y="-3843"/>
                    <a:pt x="113697" y="19017"/>
                    <a:pt x="118078" y="51402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43BAD43F-C782-0A82-8A1F-DB64A3DB7A0B}"/>
                </a:ext>
              </a:extLst>
            </p:cNvPr>
            <p:cNvSpPr/>
            <p:nvPr/>
          </p:nvSpPr>
          <p:spPr>
            <a:xfrm>
              <a:off x="6516528" y="3474529"/>
              <a:ext cx="102552" cy="111885"/>
            </a:xfrm>
            <a:custGeom>
              <a:avLst/>
              <a:gdLst>
                <a:gd name="connsiteX0" fmla="*/ 102013 w 102552"/>
                <a:gd name="connsiteY0" fmla="*/ 44672 h 111885"/>
                <a:gd name="connsiteX1" fmla="*/ 51149 w 102552"/>
                <a:gd name="connsiteY1" fmla="*/ 111347 h 111885"/>
                <a:gd name="connsiteX2" fmla="*/ 0 w 102552"/>
                <a:gd name="connsiteY2" fmla="*/ 93059 h 111885"/>
                <a:gd name="connsiteX3" fmla="*/ 35052 w 102552"/>
                <a:gd name="connsiteY3" fmla="*/ 99155 h 111885"/>
                <a:gd name="connsiteX4" fmla="*/ 86011 w 102552"/>
                <a:gd name="connsiteY4" fmla="*/ 32480 h 111885"/>
                <a:gd name="connsiteX5" fmla="*/ 70771 w 102552"/>
                <a:gd name="connsiteY5" fmla="*/ 0 h 111885"/>
                <a:gd name="connsiteX6" fmla="*/ 102108 w 102552"/>
                <a:gd name="connsiteY6" fmla="*/ 44672 h 1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52" h="111885">
                  <a:moveTo>
                    <a:pt x="102013" y="44672"/>
                  </a:moveTo>
                  <a:cubicBezTo>
                    <a:pt x="106394" y="77153"/>
                    <a:pt x="83629" y="106966"/>
                    <a:pt x="51149" y="111347"/>
                  </a:cubicBezTo>
                  <a:cubicBezTo>
                    <a:pt x="31337" y="114014"/>
                    <a:pt x="12478" y="106585"/>
                    <a:pt x="0" y="93059"/>
                  </a:cubicBezTo>
                  <a:cubicBezTo>
                    <a:pt x="10478" y="98488"/>
                    <a:pt x="22574" y="100870"/>
                    <a:pt x="35052" y="99155"/>
                  </a:cubicBezTo>
                  <a:cubicBezTo>
                    <a:pt x="67532" y="94774"/>
                    <a:pt x="90392" y="64961"/>
                    <a:pt x="86011" y="32480"/>
                  </a:cubicBezTo>
                  <a:cubicBezTo>
                    <a:pt x="84296" y="19812"/>
                    <a:pt x="78772" y="8668"/>
                    <a:pt x="70771" y="0"/>
                  </a:cubicBezTo>
                  <a:cubicBezTo>
                    <a:pt x="87249" y="8668"/>
                    <a:pt x="99441" y="24860"/>
                    <a:pt x="102108" y="446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400" name="Freeform: Shape 399">
            <a:extLst>
              <a:ext uri="{FF2B5EF4-FFF2-40B4-BE49-F238E27FC236}">
                <a16:creationId xmlns:a16="http://schemas.microsoft.com/office/drawing/2014/main" id="{14FC4435-C29B-2F74-E9D3-7F8476E7BA76}"/>
              </a:ext>
            </a:extLst>
          </p:cNvPr>
          <p:cNvSpPr/>
          <p:nvPr/>
        </p:nvSpPr>
        <p:spPr>
          <a:xfrm>
            <a:off x="9365457" y="3497697"/>
            <a:ext cx="288134" cy="83660"/>
          </a:xfrm>
          <a:custGeom>
            <a:avLst/>
            <a:gdLst>
              <a:gd name="connsiteX0" fmla="*/ 199454 w 199453"/>
              <a:gd name="connsiteY0" fmla="*/ 28956 h 57911"/>
              <a:gd name="connsiteX1" fmla="*/ 99727 w 199453"/>
              <a:gd name="connsiteY1" fmla="*/ 0 h 57911"/>
              <a:gd name="connsiteX2" fmla="*/ 0 w 199453"/>
              <a:gd name="connsiteY2" fmla="*/ 28956 h 57911"/>
              <a:gd name="connsiteX3" fmla="*/ 99727 w 199453"/>
              <a:gd name="connsiteY3" fmla="*/ 57912 h 57911"/>
              <a:gd name="connsiteX4" fmla="*/ 199454 w 199453"/>
              <a:gd name="connsiteY4" fmla="*/ 28956 h 57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453" h="57911">
                <a:moveTo>
                  <a:pt x="199454" y="28956"/>
                </a:moveTo>
                <a:cubicBezTo>
                  <a:pt x="199454" y="12954"/>
                  <a:pt x="154781" y="0"/>
                  <a:pt x="99727" y="0"/>
                </a:cubicBezTo>
                <a:cubicBezTo>
                  <a:pt x="44672" y="0"/>
                  <a:pt x="0" y="12954"/>
                  <a:pt x="0" y="28956"/>
                </a:cubicBezTo>
                <a:cubicBezTo>
                  <a:pt x="0" y="44958"/>
                  <a:pt x="44672" y="57912"/>
                  <a:pt x="99727" y="57912"/>
                </a:cubicBezTo>
                <a:cubicBezTo>
                  <a:pt x="154781" y="57912"/>
                  <a:pt x="199454" y="44958"/>
                  <a:pt x="199454" y="28956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433" name="Freeform: Shape 432">
            <a:extLst>
              <a:ext uri="{FF2B5EF4-FFF2-40B4-BE49-F238E27FC236}">
                <a16:creationId xmlns:a16="http://schemas.microsoft.com/office/drawing/2014/main" id="{C71F16CE-1782-B231-30BA-A211F7C399BF}"/>
              </a:ext>
            </a:extLst>
          </p:cNvPr>
          <p:cNvSpPr/>
          <p:nvPr/>
        </p:nvSpPr>
        <p:spPr>
          <a:xfrm>
            <a:off x="9025841" y="3692457"/>
            <a:ext cx="288134" cy="83660"/>
          </a:xfrm>
          <a:custGeom>
            <a:avLst/>
            <a:gdLst>
              <a:gd name="connsiteX0" fmla="*/ 199454 w 199453"/>
              <a:gd name="connsiteY0" fmla="*/ 28956 h 57911"/>
              <a:gd name="connsiteX1" fmla="*/ 99727 w 199453"/>
              <a:gd name="connsiteY1" fmla="*/ 0 h 57911"/>
              <a:gd name="connsiteX2" fmla="*/ 0 w 199453"/>
              <a:gd name="connsiteY2" fmla="*/ 28956 h 57911"/>
              <a:gd name="connsiteX3" fmla="*/ 99727 w 199453"/>
              <a:gd name="connsiteY3" fmla="*/ 57912 h 57911"/>
              <a:gd name="connsiteX4" fmla="*/ 199454 w 199453"/>
              <a:gd name="connsiteY4" fmla="*/ 28956 h 57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453" h="57911">
                <a:moveTo>
                  <a:pt x="199454" y="28956"/>
                </a:moveTo>
                <a:cubicBezTo>
                  <a:pt x="199454" y="12954"/>
                  <a:pt x="154781" y="0"/>
                  <a:pt x="99727" y="0"/>
                </a:cubicBezTo>
                <a:cubicBezTo>
                  <a:pt x="44672" y="0"/>
                  <a:pt x="0" y="12954"/>
                  <a:pt x="0" y="28956"/>
                </a:cubicBezTo>
                <a:cubicBezTo>
                  <a:pt x="0" y="44958"/>
                  <a:pt x="44672" y="57912"/>
                  <a:pt x="99727" y="57912"/>
                </a:cubicBezTo>
                <a:cubicBezTo>
                  <a:pt x="154781" y="57912"/>
                  <a:pt x="199454" y="44958"/>
                  <a:pt x="199454" y="28956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16" name="Graphic 36">
            <a:extLst>
              <a:ext uri="{FF2B5EF4-FFF2-40B4-BE49-F238E27FC236}">
                <a16:creationId xmlns:a16="http://schemas.microsoft.com/office/drawing/2014/main" id="{1C52EE29-4072-B9D3-39BD-2EDAE0000F0F}"/>
              </a:ext>
            </a:extLst>
          </p:cNvPr>
          <p:cNvGrpSpPr/>
          <p:nvPr/>
        </p:nvGrpSpPr>
        <p:grpSpPr>
          <a:xfrm>
            <a:off x="9088193" y="3564423"/>
            <a:ext cx="171358" cy="171355"/>
            <a:chOff x="6500462" y="3467800"/>
            <a:chExt cx="118618" cy="118616"/>
          </a:xfrm>
        </p:grpSpPr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105162DE-372C-05B3-B19A-289A4F644D01}"/>
                </a:ext>
              </a:extLst>
            </p:cNvPr>
            <p:cNvSpPr/>
            <p:nvPr/>
          </p:nvSpPr>
          <p:spPr>
            <a:xfrm>
              <a:off x="6500462" y="3467800"/>
              <a:ext cx="118618" cy="118616"/>
            </a:xfrm>
            <a:custGeom>
              <a:avLst/>
              <a:gdLst>
                <a:gd name="connsiteX0" fmla="*/ 118078 w 118618"/>
                <a:gd name="connsiteY0" fmla="*/ 51402 h 118616"/>
                <a:gd name="connsiteX1" fmla="*/ 67215 w 118618"/>
                <a:gd name="connsiteY1" fmla="*/ 118077 h 118616"/>
                <a:gd name="connsiteX2" fmla="*/ 540 w 118618"/>
                <a:gd name="connsiteY2" fmla="*/ 67213 h 118616"/>
                <a:gd name="connsiteX3" fmla="*/ 51403 w 118618"/>
                <a:gd name="connsiteY3" fmla="*/ 538 h 118616"/>
                <a:gd name="connsiteX4" fmla="*/ 118078 w 118618"/>
                <a:gd name="connsiteY4" fmla="*/ 51402 h 11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18" h="118616">
                  <a:moveTo>
                    <a:pt x="118078" y="51402"/>
                  </a:moveTo>
                  <a:cubicBezTo>
                    <a:pt x="122460" y="83882"/>
                    <a:pt x="99695" y="113695"/>
                    <a:pt x="67215" y="118077"/>
                  </a:cubicBezTo>
                  <a:cubicBezTo>
                    <a:pt x="34735" y="122458"/>
                    <a:pt x="4922" y="99693"/>
                    <a:pt x="540" y="67213"/>
                  </a:cubicBezTo>
                  <a:cubicBezTo>
                    <a:pt x="-3842" y="34733"/>
                    <a:pt x="18923" y="4920"/>
                    <a:pt x="51403" y="538"/>
                  </a:cubicBezTo>
                  <a:cubicBezTo>
                    <a:pt x="83884" y="-3843"/>
                    <a:pt x="113697" y="19017"/>
                    <a:pt x="118078" y="51402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18" name="Freeform: Shape 517">
              <a:extLst>
                <a:ext uri="{FF2B5EF4-FFF2-40B4-BE49-F238E27FC236}">
                  <a16:creationId xmlns:a16="http://schemas.microsoft.com/office/drawing/2014/main" id="{1101A83C-6994-1AC6-54E3-570C4870B264}"/>
                </a:ext>
              </a:extLst>
            </p:cNvPr>
            <p:cNvSpPr/>
            <p:nvPr/>
          </p:nvSpPr>
          <p:spPr>
            <a:xfrm>
              <a:off x="6516528" y="3474529"/>
              <a:ext cx="102552" cy="111885"/>
            </a:xfrm>
            <a:custGeom>
              <a:avLst/>
              <a:gdLst>
                <a:gd name="connsiteX0" fmla="*/ 102013 w 102552"/>
                <a:gd name="connsiteY0" fmla="*/ 44672 h 111885"/>
                <a:gd name="connsiteX1" fmla="*/ 51149 w 102552"/>
                <a:gd name="connsiteY1" fmla="*/ 111347 h 111885"/>
                <a:gd name="connsiteX2" fmla="*/ 0 w 102552"/>
                <a:gd name="connsiteY2" fmla="*/ 93059 h 111885"/>
                <a:gd name="connsiteX3" fmla="*/ 35052 w 102552"/>
                <a:gd name="connsiteY3" fmla="*/ 99155 h 111885"/>
                <a:gd name="connsiteX4" fmla="*/ 86011 w 102552"/>
                <a:gd name="connsiteY4" fmla="*/ 32480 h 111885"/>
                <a:gd name="connsiteX5" fmla="*/ 70771 w 102552"/>
                <a:gd name="connsiteY5" fmla="*/ 0 h 111885"/>
                <a:gd name="connsiteX6" fmla="*/ 102108 w 102552"/>
                <a:gd name="connsiteY6" fmla="*/ 44672 h 1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52" h="111885">
                  <a:moveTo>
                    <a:pt x="102013" y="44672"/>
                  </a:moveTo>
                  <a:cubicBezTo>
                    <a:pt x="106394" y="77153"/>
                    <a:pt x="83629" y="106966"/>
                    <a:pt x="51149" y="111347"/>
                  </a:cubicBezTo>
                  <a:cubicBezTo>
                    <a:pt x="31337" y="114014"/>
                    <a:pt x="12478" y="106585"/>
                    <a:pt x="0" y="93059"/>
                  </a:cubicBezTo>
                  <a:cubicBezTo>
                    <a:pt x="10478" y="98488"/>
                    <a:pt x="22574" y="100870"/>
                    <a:pt x="35052" y="99155"/>
                  </a:cubicBezTo>
                  <a:cubicBezTo>
                    <a:pt x="67532" y="94774"/>
                    <a:pt x="90392" y="64961"/>
                    <a:pt x="86011" y="32480"/>
                  </a:cubicBezTo>
                  <a:cubicBezTo>
                    <a:pt x="84296" y="19812"/>
                    <a:pt x="78772" y="8668"/>
                    <a:pt x="70771" y="0"/>
                  </a:cubicBezTo>
                  <a:cubicBezTo>
                    <a:pt x="87249" y="8668"/>
                    <a:pt x="99441" y="24860"/>
                    <a:pt x="102108" y="446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519" name="Graphic 36">
            <a:extLst>
              <a:ext uri="{FF2B5EF4-FFF2-40B4-BE49-F238E27FC236}">
                <a16:creationId xmlns:a16="http://schemas.microsoft.com/office/drawing/2014/main" id="{E3A4B48B-BE54-F11E-E52F-9DBDBFB5CD52}"/>
              </a:ext>
            </a:extLst>
          </p:cNvPr>
          <p:cNvGrpSpPr/>
          <p:nvPr/>
        </p:nvGrpSpPr>
        <p:grpSpPr>
          <a:xfrm>
            <a:off x="9429879" y="3379812"/>
            <a:ext cx="171358" cy="171355"/>
            <a:chOff x="6500462" y="3467800"/>
            <a:chExt cx="118618" cy="118616"/>
          </a:xfrm>
        </p:grpSpPr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BB96F130-F6A7-D4E9-1DAD-2279455BC6DD}"/>
                </a:ext>
              </a:extLst>
            </p:cNvPr>
            <p:cNvSpPr/>
            <p:nvPr/>
          </p:nvSpPr>
          <p:spPr>
            <a:xfrm>
              <a:off x="6500462" y="3467800"/>
              <a:ext cx="118618" cy="118616"/>
            </a:xfrm>
            <a:custGeom>
              <a:avLst/>
              <a:gdLst>
                <a:gd name="connsiteX0" fmla="*/ 118078 w 118618"/>
                <a:gd name="connsiteY0" fmla="*/ 51402 h 118616"/>
                <a:gd name="connsiteX1" fmla="*/ 67215 w 118618"/>
                <a:gd name="connsiteY1" fmla="*/ 118077 h 118616"/>
                <a:gd name="connsiteX2" fmla="*/ 540 w 118618"/>
                <a:gd name="connsiteY2" fmla="*/ 67213 h 118616"/>
                <a:gd name="connsiteX3" fmla="*/ 51403 w 118618"/>
                <a:gd name="connsiteY3" fmla="*/ 538 h 118616"/>
                <a:gd name="connsiteX4" fmla="*/ 118078 w 118618"/>
                <a:gd name="connsiteY4" fmla="*/ 51402 h 11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18" h="118616">
                  <a:moveTo>
                    <a:pt x="118078" y="51402"/>
                  </a:moveTo>
                  <a:cubicBezTo>
                    <a:pt x="122460" y="83882"/>
                    <a:pt x="99695" y="113695"/>
                    <a:pt x="67215" y="118077"/>
                  </a:cubicBezTo>
                  <a:cubicBezTo>
                    <a:pt x="34735" y="122458"/>
                    <a:pt x="4922" y="99693"/>
                    <a:pt x="540" y="67213"/>
                  </a:cubicBezTo>
                  <a:cubicBezTo>
                    <a:pt x="-3842" y="34733"/>
                    <a:pt x="18923" y="4920"/>
                    <a:pt x="51403" y="538"/>
                  </a:cubicBezTo>
                  <a:cubicBezTo>
                    <a:pt x="83884" y="-3843"/>
                    <a:pt x="113697" y="19017"/>
                    <a:pt x="118078" y="51402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E81CB368-DBEA-12FF-1BC5-F13AD0412C91}"/>
                </a:ext>
              </a:extLst>
            </p:cNvPr>
            <p:cNvSpPr/>
            <p:nvPr/>
          </p:nvSpPr>
          <p:spPr>
            <a:xfrm>
              <a:off x="6516528" y="3474529"/>
              <a:ext cx="102552" cy="111885"/>
            </a:xfrm>
            <a:custGeom>
              <a:avLst/>
              <a:gdLst>
                <a:gd name="connsiteX0" fmla="*/ 102013 w 102552"/>
                <a:gd name="connsiteY0" fmla="*/ 44672 h 111885"/>
                <a:gd name="connsiteX1" fmla="*/ 51149 w 102552"/>
                <a:gd name="connsiteY1" fmla="*/ 111347 h 111885"/>
                <a:gd name="connsiteX2" fmla="*/ 0 w 102552"/>
                <a:gd name="connsiteY2" fmla="*/ 93059 h 111885"/>
                <a:gd name="connsiteX3" fmla="*/ 35052 w 102552"/>
                <a:gd name="connsiteY3" fmla="*/ 99155 h 111885"/>
                <a:gd name="connsiteX4" fmla="*/ 86011 w 102552"/>
                <a:gd name="connsiteY4" fmla="*/ 32480 h 111885"/>
                <a:gd name="connsiteX5" fmla="*/ 70771 w 102552"/>
                <a:gd name="connsiteY5" fmla="*/ 0 h 111885"/>
                <a:gd name="connsiteX6" fmla="*/ 102108 w 102552"/>
                <a:gd name="connsiteY6" fmla="*/ 44672 h 1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52" h="111885">
                  <a:moveTo>
                    <a:pt x="102013" y="44672"/>
                  </a:moveTo>
                  <a:cubicBezTo>
                    <a:pt x="106394" y="77153"/>
                    <a:pt x="83629" y="106966"/>
                    <a:pt x="51149" y="111347"/>
                  </a:cubicBezTo>
                  <a:cubicBezTo>
                    <a:pt x="31337" y="114014"/>
                    <a:pt x="12478" y="106585"/>
                    <a:pt x="0" y="93059"/>
                  </a:cubicBezTo>
                  <a:cubicBezTo>
                    <a:pt x="10478" y="98488"/>
                    <a:pt x="22574" y="100870"/>
                    <a:pt x="35052" y="99155"/>
                  </a:cubicBezTo>
                  <a:cubicBezTo>
                    <a:pt x="67532" y="94774"/>
                    <a:pt x="90392" y="64961"/>
                    <a:pt x="86011" y="32480"/>
                  </a:cubicBezTo>
                  <a:cubicBezTo>
                    <a:pt x="84296" y="19812"/>
                    <a:pt x="78772" y="8668"/>
                    <a:pt x="70771" y="0"/>
                  </a:cubicBezTo>
                  <a:cubicBezTo>
                    <a:pt x="87249" y="8668"/>
                    <a:pt x="99441" y="24860"/>
                    <a:pt x="102108" y="446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45" name="Freeform: Shape 644">
            <a:extLst>
              <a:ext uri="{FF2B5EF4-FFF2-40B4-BE49-F238E27FC236}">
                <a16:creationId xmlns:a16="http://schemas.microsoft.com/office/drawing/2014/main" id="{3B14ED30-9B51-DCB7-18EB-1A79DB1808DF}"/>
              </a:ext>
            </a:extLst>
          </p:cNvPr>
          <p:cNvSpPr/>
          <p:nvPr/>
        </p:nvSpPr>
        <p:spPr>
          <a:xfrm>
            <a:off x="9322881" y="3690352"/>
            <a:ext cx="288134" cy="83660"/>
          </a:xfrm>
          <a:custGeom>
            <a:avLst/>
            <a:gdLst>
              <a:gd name="connsiteX0" fmla="*/ 199454 w 199453"/>
              <a:gd name="connsiteY0" fmla="*/ 28956 h 57911"/>
              <a:gd name="connsiteX1" fmla="*/ 99727 w 199453"/>
              <a:gd name="connsiteY1" fmla="*/ 0 h 57911"/>
              <a:gd name="connsiteX2" fmla="*/ 0 w 199453"/>
              <a:gd name="connsiteY2" fmla="*/ 28956 h 57911"/>
              <a:gd name="connsiteX3" fmla="*/ 99727 w 199453"/>
              <a:gd name="connsiteY3" fmla="*/ 57912 h 57911"/>
              <a:gd name="connsiteX4" fmla="*/ 199454 w 199453"/>
              <a:gd name="connsiteY4" fmla="*/ 28956 h 57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453" h="57911">
                <a:moveTo>
                  <a:pt x="199454" y="28956"/>
                </a:moveTo>
                <a:cubicBezTo>
                  <a:pt x="199454" y="12954"/>
                  <a:pt x="154781" y="0"/>
                  <a:pt x="99727" y="0"/>
                </a:cubicBezTo>
                <a:cubicBezTo>
                  <a:pt x="44672" y="0"/>
                  <a:pt x="0" y="12954"/>
                  <a:pt x="0" y="28956"/>
                </a:cubicBezTo>
                <a:cubicBezTo>
                  <a:pt x="0" y="44958"/>
                  <a:pt x="44672" y="57912"/>
                  <a:pt x="99727" y="57912"/>
                </a:cubicBezTo>
                <a:cubicBezTo>
                  <a:pt x="154781" y="57912"/>
                  <a:pt x="199454" y="44958"/>
                  <a:pt x="199454" y="28956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646" name="Graphic 36">
            <a:extLst>
              <a:ext uri="{FF2B5EF4-FFF2-40B4-BE49-F238E27FC236}">
                <a16:creationId xmlns:a16="http://schemas.microsoft.com/office/drawing/2014/main" id="{82762265-C900-42D9-48A2-1757384C1285}"/>
              </a:ext>
            </a:extLst>
          </p:cNvPr>
          <p:cNvGrpSpPr/>
          <p:nvPr/>
        </p:nvGrpSpPr>
        <p:grpSpPr>
          <a:xfrm>
            <a:off x="9387303" y="3572467"/>
            <a:ext cx="171358" cy="171355"/>
            <a:chOff x="6500462" y="3467800"/>
            <a:chExt cx="118618" cy="118616"/>
          </a:xfrm>
        </p:grpSpPr>
        <p:sp>
          <p:nvSpPr>
            <p:cNvPr id="647" name="Freeform: Shape 646">
              <a:extLst>
                <a:ext uri="{FF2B5EF4-FFF2-40B4-BE49-F238E27FC236}">
                  <a16:creationId xmlns:a16="http://schemas.microsoft.com/office/drawing/2014/main" id="{99D6728E-9CA1-6A10-2CCB-D116BE7EC317}"/>
                </a:ext>
              </a:extLst>
            </p:cNvPr>
            <p:cNvSpPr/>
            <p:nvPr/>
          </p:nvSpPr>
          <p:spPr>
            <a:xfrm>
              <a:off x="6500462" y="3467800"/>
              <a:ext cx="118618" cy="118616"/>
            </a:xfrm>
            <a:custGeom>
              <a:avLst/>
              <a:gdLst>
                <a:gd name="connsiteX0" fmla="*/ 118078 w 118618"/>
                <a:gd name="connsiteY0" fmla="*/ 51402 h 118616"/>
                <a:gd name="connsiteX1" fmla="*/ 67215 w 118618"/>
                <a:gd name="connsiteY1" fmla="*/ 118077 h 118616"/>
                <a:gd name="connsiteX2" fmla="*/ 540 w 118618"/>
                <a:gd name="connsiteY2" fmla="*/ 67213 h 118616"/>
                <a:gd name="connsiteX3" fmla="*/ 51403 w 118618"/>
                <a:gd name="connsiteY3" fmla="*/ 538 h 118616"/>
                <a:gd name="connsiteX4" fmla="*/ 118078 w 118618"/>
                <a:gd name="connsiteY4" fmla="*/ 51402 h 11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18" h="118616">
                  <a:moveTo>
                    <a:pt x="118078" y="51402"/>
                  </a:moveTo>
                  <a:cubicBezTo>
                    <a:pt x="122460" y="83882"/>
                    <a:pt x="99695" y="113695"/>
                    <a:pt x="67215" y="118077"/>
                  </a:cubicBezTo>
                  <a:cubicBezTo>
                    <a:pt x="34735" y="122458"/>
                    <a:pt x="4922" y="99693"/>
                    <a:pt x="540" y="67213"/>
                  </a:cubicBezTo>
                  <a:cubicBezTo>
                    <a:pt x="-3842" y="34733"/>
                    <a:pt x="18923" y="4920"/>
                    <a:pt x="51403" y="538"/>
                  </a:cubicBezTo>
                  <a:cubicBezTo>
                    <a:pt x="83884" y="-3843"/>
                    <a:pt x="113697" y="19017"/>
                    <a:pt x="118078" y="51402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60E7E6EB-1341-61DF-F74F-EE5AB69A9CF8}"/>
                </a:ext>
              </a:extLst>
            </p:cNvPr>
            <p:cNvSpPr/>
            <p:nvPr/>
          </p:nvSpPr>
          <p:spPr>
            <a:xfrm>
              <a:off x="6516528" y="3474529"/>
              <a:ext cx="102552" cy="111885"/>
            </a:xfrm>
            <a:custGeom>
              <a:avLst/>
              <a:gdLst>
                <a:gd name="connsiteX0" fmla="*/ 102013 w 102552"/>
                <a:gd name="connsiteY0" fmla="*/ 44672 h 111885"/>
                <a:gd name="connsiteX1" fmla="*/ 51149 w 102552"/>
                <a:gd name="connsiteY1" fmla="*/ 111347 h 111885"/>
                <a:gd name="connsiteX2" fmla="*/ 0 w 102552"/>
                <a:gd name="connsiteY2" fmla="*/ 93059 h 111885"/>
                <a:gd name="connsiteX3" fmla="*/ 35052 w 102552"/>
                <a:gd name="connsiteY3" fmla="*/ 99155 h 111885"/>
                <a:gd name="connsiteX4" fmla="*/ 86011 w 102552"/>
                <a:gd name="connsiteY4" fmla="*/ 32480 h 111885"/>
                <a:gd name="connsiteX5" fmla="*/ 70771 w 102552"/>
                <a:gd name="connsiteY5" fmla="*/ 0 h 111885"/>
                <a:gd name="connsiteX6" fmla="*/ 102108 w 102552"/>
                <a:gd name="connsiteY6" fmla="*/ 44672 h 1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52" h="111885">
                  <a:moveTo>
                    <a:pt x="102013" y="44672"/>
                  </a:moveTo>
                  <a:cubicBezTo>
                    <a:pt x="106394" y="77153"/>
                    <a:pt x="83629" y="106966"/>
                    <a:pt x="51149" y="111347"/>
                  </a:cubicBezTo>
                  <a:cubicBezTo>
                    <a:pt x="31337" y="114014"/>
                    <a:pt x="12478" y="106585"/>
                    <a:pt x="0" y="93059"/>
                  </a:cubicBezTo>
                  <a:cubicBezTo>
                    <a:pt x="10478" y="98488"/>
                    <a:pt x="22574" y="100870"/>
                    <a:pt x="35052" y="99155"/>
                  </a:cubicBezTo>
                  <a:cubicBezTo>
                    <a:pt x="67532" y="94774"/>
                    <a:pt x="90392" y="64961"/>
                    <a:pt x="86011" y="32480"/>
                  </a:cubicBezTo>
                  <a:cubicBezTo>
                    <a:pt x="84296" y="19812"/>
                    <a:pt x="78772" y="8668"/>
                    <a:pt x="70771" y="0"/>
                  </a:cubicBezTo>
                  <a:cubicBezTo>
                    <a:pt x="87249" y="8668"/>
                    <a:pt x="99441" y="24860"/>
                    <a:pt x="102108" y="446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13" name="Freeform: Shape 612">
            <a:extLst>
              <a:ext uri="{FF2B5EF4-FFF2-40B4-BE49-F238E27FC236}">
                <a16:creationId xmlns:a16="http://schemas.microsoft.com/office/drawing/2014/main" id="{057E8EAE-1A3E-16C6-B607-AA2AD5EDC3B7}"/>
              </a:ext>
            </a:extLst>
          </p:cNvPr>
          <p:cNvSpPr/>
          <p:nvPr/>
        </p:nvSpPr>
        <p:spPr>
          <a:xfrm>
            <a:off x="8611696" y="3636882"/>
            <a:ext cx="288134" cy="83660"/>
          </a:xfrm>
          <a:custGeom>
            <a:avLst/>
            <a:gdLst>
              <a:gd name="connsiteX0" fmla="*/ 199454 w 199453"/>
              <a:gd name="connsiteY0" fmla="*/ 28956 h 57911"/>
              <a:gd name="connsiteX1" fmla="*/ 99727 w 199453"/>
              <a:gd name="connsiteY1" fmla="*/ 0 h 57911"/>
              <a:gd name="connsiteX2" fmla="*/ 0 w 199453"/>
              <a:gd name="connsiteY2" fmla="*/ 28956 h 57911"/>
              <a:gd name="connsiteX3" fmla="*/ 99727 w 199453"/>
              <a:gd name="connsiteY3" fmla="*/ 57912 h 57911"/>
              <a:gd name="connsiteX4" fmla="*/ 199454 w 199453"/>
              <a:gd name="connsiteY4" fmla="*/ 28956 h 57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453" h="57911">
                <a:moveTo>
                  <a:pt x="199454" y="28956"/>
                </a:moveTo>
                <a:cubicBezTo>
                  <a:pt x="199454" y="12954"/>
                  <a:pt x="154781" y="0"/>
                  <a:pt x="99727" y="0"/>
                </a:cubicBezTo>
                <a:cubicBezTo>
                  <a:pt x="44672" y="0"/>
                  <a:pt x="0" y="12954"/>
                  <a:pt x="0" y="28956"/>
                </a:cubicBezTo>
                <a:cubicBezTo>
                  <a:pt x="0" y="44958"/>
                  <a:pt x="44672" y="57912"/>
                  <a:pt x="99727" y="57912"/>
                </a:cubicBezTo>
                <a:cubicBezTo>
                  <a:pt x="154781" y="57912"/>
                  <a:pt x="199454" y="44958"/>
                  <a:pt x="199454" y="28956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642" name="Graphic 36">
            <a:extLst>
              <a:ext uri="{FF2B5EF4-FFF2-40B4-BE49-F238E27FC236}">
                <a16:creationId xmlns:a16="http://schemas.microsoft.com/office/drawing/2014/main" id="{B79B8BBC-A42E-DB28-F191-733FAF0C83DC}"/>
              </a:ext>
            </a:extLst>
          </p:cNvPr>
          <p:cNvGrpSpPr/>
          <p:nvPr/>
        </p:nvGrpSpPr>
        <p:grpSpPr>
          <a:xfrm>
            <a:off x="8676118" y="3518997"/>
            <a:ext cx="171358" cy="171355"/>
            <a:chOff x="6500462" y="3467800"/>
            <a:chExt cx="118618" cy="118616"/>
          </a:xfrm>
        </p:grpSpPr>
        <p:sp>
          <p:nvSpPr>
            <p:cNvPr id="643" name="Freeform: Shape 642">
              <a:extLst>
                <a:ext uri="{FF2B5EF4-FFF2-40B4-BE49-F238E27FC236}">
                  <a16:creationId xmlns:a16="http://schemas.microsoft.com/office/drawing/2014/main" id="{E2B85941-3542-5B51-F26F-708BF5714754}"/>
                </a:ext>
              </a:extLst>
            </p:cNvPr>
            <p:cNvSpPr/>
            <p:nvPr/>
          </p:nvSpPr>
          <p:spPr>
            <a:xfrm>
              <a:off x="6500462" y="3467800"/>
              <a:ext cx="118618" cy="118616"/>
            </a:xfrm>
            <a:custGeom>
              <a:avLst/>
              <a:gdLst>
                <a:gd name="connsiteX0" fmla="*/ 118078 w 118618"/>
                <a:gd name="connsiteY0" fmla="*/ 51402 h 118616"/>
                <a:gd name="connsiteX1" fmla="*/ 67215 w 118618"/>
                <a:gd name="connsiteY1" fmla="*/ 118077 h 118616"/>
                <a:gd name="connsiteX2" fmla="*/ 540 w 118618"/>
                <a:gd name="connsiteY2" fmla="*/ 67213 h 118616"/>
                <a:gd name="connsiteX3" fmla="*/ 51403 w 118618"/>
                <a:gd name="connsiteY3" fmla="*/ 538 h 118616"/>
                <a:gd name="connsiteX4" fmla="*/ 118078 w 118618"/>
                <a:gd name="connsiteY4" fmla="*/ 51402 h 11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18" h="118616">
                  <a:moveTo>
                    <a:pt x="118078" y="51402"/>
                  </a:moveTo>
                  <a:cubicBezTo>
                    <a:pt x="122460" y="83882"/>
                    <a:pt x="99695" y="113695"/>
                    <a:pt x="67215" y="118077"/>
                  </a:cubicBezTo>
                  <a:cubicBezTo>
                    <a:pt x="34735" y="122458"/>
                    <a:pt x="4922" y="99693"/>
                    <a:pt x="540" y="67213"/>
                  </a:cubicBezTo>
                  <a:cubicBezTo>
                    <a:pt x="-3842" y="34733"/>
                    <a:pt x="18923" y="4920"/>
                    <a:pt x="51403" y="538"/>
                  </a:cubicBezTo>
                  <a:cubicBezTo>
                    <a:pt x="83884" y="-3843"/>
                    <a:pt x="113697" y="19017"/>
                    <a:pt x="118078" y="51402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44" name="Freeform: Shape 643">
              <a:extLst>
                <a:ext uri="{FF2B5EF4-FFF2-40B4-BE49-F238E27FC236}">
                  <a16:creationId xmlns:a16="http://schemas.microsoft.com/office/drawing/2014/main" id="{1D789592-4882-6777-4406-ACEFE58948C5}"/>
                </a:ext>
              </a:extLst>
            </p:cNvPr>
            <p:cNvSpPr/>
            <p:nvPr/>
          </p:nvSpPr>
          <p:spPr>
            <a:xfrm>
              <a:off x="6516528" y="3474529"/>
              <a:ext cx="102552" cy="111885"/>
            </a:xfrm>
            <a:custGeom>
              <a:avLst/>
              <a:gdLst>
                <a:gd name="connsiteX0" fmla="*/ 102013 w 102552"/>
                <a:gd name="connsiteY0" fmla="*/ 44672 h 111885"/>
                <a:gd name="connsiteX1" fmla="*/ 51149 w 102552"/>
                <a:gd name="connsiteY1" fmla="*/ 111347 h 111885"/>
                <a:gd name="connsiteX2" fmla="*/ 0 w 102552"/>
                <a:gd name="connsiteY2" fmla="*/ 93059 h 111885"/>
                <a:gd name="connsiteX3" fmla="*/ 35052 w 102552"/>
                <a:gd name="connsiteY3" fmla="*/ 99155 h 111885"/>
                <a:gd name="connsiteX4" fmla="*/ 86011 w 102552"/>
                <a:gd name="connsiteY4" fmla="*/ 32480 h 111885"/>
                <a:gd name="connsiteX5" fmla="*/ 70771 w 102552"/>
                <a:gd name="connsiteY5" fmla="*/ 0 h 111885"/>
                <a:gd name="connsiteX6" fmla="*/ 102108 w 102552"/>
                <a:gd name="connsiteY6" fmla="*/ 44672 h 1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52" h="111885">
                  <a:moveTo>
                    <a:pt x="102013" y="44672"/>
                  </a:moveTo>
                  <a:cubicBezTo>
                    <a:pt x="106394" y="77153"/>
                    <a:pt x="83629" y="106966"/>
                    <a:pt x="51149" y="111347"/>
                  </a:cubicBezTo>
                  <a:cubicBezTo>
                    <a:pt x="31337" y="114014"/>
                    <a:pt x="12478" y="106585"/>
                    <a:pt x="0" y="93059"/>
                  </a:cubicBezTo>
                  <a:cubicBezTo>
                    <a:pt x="10478" y="98488"/>
                    <a:pt x="22574" y="100870"/>
                    <a:pt x="35052" y="99155"/>
                  </a:cubicBezTo>
                  <a:cubicBezTo>
                    <a:pt x="67532" y="94774"/>
                    <a:pt x="90392" y="64961"/>
                    <a:pt x="86011" y="32480"/>
                  </a:cubicBezTo>
                  <a:cubicBezTo>
                    <a:pt x="84296" y="19812"/>
                    <a:pt x="78772" y="8668"/>
                    <a:pt x="70771" y="0"/>
                  </a:cubicBezTo>
                  <a:cubicBezTo>
                    <a:pt x="87249" y="8668"/>
                    <a:pt x="99441" y="24860"/>
                    <a:pt x="102108" y="446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649" name="Freeform: Shape 648">
            <a:extLst>
              <a:ext uri="{FF2B5EF4-FFF2-40B4-BE49-F238E27FC236}">
                <a16:creationId xmlns:a16="http://schemas.microsoft.com/office/drawing/2014/main" id="{82C10D24-0550-256E-40F2-1948A6205187}"/>
              </a:ext>
            </a:extLst>
          </p:cNvPr>
          <p:cNvSpPr/>
          <p:nvPr/>
        </p:nvSpPr>
        <p:spPr>
          <a:xfrm>
            <a:off x="8425507" y="3779791"/>
            <a:ext cx="288134" cy="83660"/>
          </a:xfrm>
          <a:custGeom>
            <a:avLst/>
            <a:gdLst>
              <a:gd name="connsiteX0" fmla="*/ 199454 w 199453"/>
              <a:gd name="connsiteY0" fmla="*/ 28956 h 57911"/>
              <a:gd name="connsiteX1" fmla="*/ 99727 w 199453"/>
              <a:gd name="connsiteY1" fmla="*/ 0 h 57911"/>
              <a:gd name="connsiteX2" fmla="*/ 0 w 199453"/>
              <a:gd name="connsiteY2" fmla="*/ 28956 h 57911"/>
              <a:gd name="connsiteX3" fmla="*/ 99727 w 199453"/>
              <a:gd name="connsiteY3" fmla="*/ 57912 h 57911"/>
              <a:gd name="connsiteX4" fmla="*/ 199454 w 199453"/>
              <a:gd name="connsiteY4" fmla="*/ 28956 h 57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453" h="57911">
                <a:moveTo>
                  <a:pt x="199454" y="28956"/>
                </a:moveTo>
                <a:cubicBezTo>
                  <a:pt x="199454" y="12954"/>
                  <a:pt x="154781" y="0"/>
                  <a:pt x="99727" y="0"/>
                </a:cubicBezTo>
                <a:cubicBezTo>
                  <a:pt x="44672" y="0"/>
                  <a:pt x="0" y="12954"/>
                  <a:pt x="0" y="28956"/>
                </a:cubicBezTo>
                <a:cubicBezTo>
                  <a:pt x="0" y="44958"/>
                  <a:pt x="44672" y="57912"/>
                  <a:pt x="99727" y="57912"/>
                </a:cubicBezTo>
                <a:cubicBezTo>
                  <a:pt x="154781" y="57912"/>
                  <a:pt x="199454" y="44958"/>
                  <a:pt x="199454" y="28956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650" name="Graphic 36">
            <a:extLst>
              <a:ext uri="{FF2B5EF4-FFF2-40B4-BE49-F238E27FC236}">
                <a16:creationId xmlns:a16="http://schemas.microsoft.com/office/drawing/2014/main" id="{A0E67001-2EE4-9FE4-F2FB-351ED6BD164B}"/>
              </a:ext>
            </a:extLst>
          </p:cNvPr>
          <p:cNvGrpSpPr/>
          <p:nvPr/>
        </p:nvGrpSpPr>
        <p:grpSpPr>
          <a:xfrm>
            <a:off x="8489929" y="3661906"/>
            <a:ext cx="171358" cy="171355"/>
            <a:chOff x="6500462" y="3467800"/>
            <a:chExt cx="118618" cy="118616"/>
          </a:xfrm>
        </p:grpSpPr>
        <p:sp>
          <p:nvSpPr>
            <p:cNvPr id="651" name="Freeform: Shape 650">
              <a:extLst>
                <a:ext uri="{FF2B5EF4-FFF2-40B4-BE49-F238E27FC236}">
                  <a16:creationId xmlns:a16="http://schemas.microsoft.com/office/drawing/2014/main" id="{C18C3CAB-3B35-418F-22BF-5612A946A546}"/>
                </a:ext>
              </a:extLst>
            </p:cNvPr>
            <p:cNvSpPr/>
            <p:nvPr/>
          </p:nvSpPr>
          <p:spPr>
            <a:xfrm>
              <a:off x="6500462" y="3467800"/>
              <a:ext cx="118618" cy="118616"/>
            </a:xfrm>
            <a:custGeom>
              <a:avLst/>
              <a:gdLst>
                <a:gd name="connsiteX0" fmla="*/ 118078 w 118618"/>
                <a:gd name="connsiteY0" fmla="*/ 51402 h 118616"/>
                <a:gd name="connsiteX1" fmla="*/ 67215 w 118618"/>
                <a:gd name="connsiteY1" fmla="*/ 118077 h 118616"/>
                <a:gd name="connsiteX2" fmla="*/ 540 w 118618"/>
                <a:gd name="connsiteY2" fmla="*/ 67213 h 118616"/>
                <a:gd name="connsiteX3" fmla="*/ 51403 w 118618"/>
                <a:gd name="connsiteY3" fmla="*/ 538 h 118616"/>
                <a:gd name="connsiteX4" fmla="*/ 118078 w 118618"/>
                <a:gd name="connsiteY4" fmla="*/ 51402 h 11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18" h="118616">
                  <a:moveTo>
                    <a:pt x="118078" y="51402"/>
                  </a:moveTo>
                  <a:cubicBezTo>
                    <a:pt x="122460" y="83882"/>
                    <a:pt x="99695" y="113695"/>
                    <a:pt x="67215" y="118077"/>
                  </a:cubicBezTo>
                  <a:cubicBezTo>
                    <a:pt x="34735" y="122458"/>
                    <a:pt x="4922" y="99693"/>
                    <a:pt x="540" y="67213"/>
                  </a:cubicBezTo>
                  <a:cubicBezTo>
                    <a:pt x="-3842" y="34733"/>
                    <a:pt x="18923" y="4920"/>
                    <a:pt x="51403" y="538"/>
                  </a:cubicBezTo>
                  <a:cubicBezTo>
                    <a:pt x="83884" y="-3843"/>
                    <a:pt x="113697" y="19017"/>
                    <a:pt x="118078" y="51402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652" name="Freeform: Shape 651">
              <a:extLst>
                <a:ext uri="{FF2B5EF4-FFF2-40B4-BE49-F238E27FC236}">
                  <a16:creationId xmlns:a16="http://schemas.microsoft.com/office/drawing/2014/main" id="{02C80E5C-3669-6456-8728-B3B2F0B45E34}"/>
                </a:ext>
              </a:extLst>
            </p:cNvPr>
            <p:cNvSpPr/>
            <p:nvPr/>
          </p:nvSpPr>
          <p:spPr>
            <a:xfrm>
              <a:off x="6516528" y="3474529"/>
              <a:ext cx="102552" cy="111885"/>
            </a:xfrm>
            <a:custGeom>
              <a:avLst/>
              <a:gdLst>
                <a:gd name="connsiteX0" fmla="*/ 102013 w 102552"/>
                <a:gd name="connsiteY0" fmla="*/ 44672 h 111885"/>
                <a:gd name="connsiteX1" fmla="*/ 51149 w 102552"/>
                <a:gd name="connsiteY1" fmla="*/ 111347 h 111885"/>
                <a:gd name="connsiteX2" fmla="*/ 0 w 102552"/>
                <a:gd name="connsiteY2" fmla="*/ 93059 h 111885"/>
                <a:gd name="connsiteX3" fmla="*/ 35052 w 102552"/>
                <a:gd name="connsiteY3" fmla="*/ 99155 h 111885"/>
                <a:gd name="connsiteX4" fmla="*/ 86011 w 102552"/>
                <a:gd name="connsiteY4" fmla="*/ 32480 h 111885"/>
                <a:gd name="connsiteX5" fmla="*/ 70771 w 102552"/>
                <a:gd name="connsiteY5" fmla="*/ 0 h 111885"/>
                <a:gd name="connsiteX6" fmla="*/ 102108 w 102552"/>
                <a:gd name="connsiteY6" fmla="*/ 44672 h 1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52" h="111885">
                  <a:moveTo>
                    <a:pt x="102013" y="44672"/>
                  </a:moveTo>
                  <a:cubicBezTo>
                    <a:pt x="106394" y="77153"/>
                    <a:pt x="83629" y="106966"/>
                    <a:pt x="51149" y="111347"/>
                  </a:cubicBezTo>
                  <a:cubicBezTo>
                    <a:pt x="31337" y="114014"/>
                    <a:pt x="12478" y="106585"/>
                    <a:pt x="0" y="93059"/>
                  </a:cubicBezTo>
                  <a:cubicBezTo>
                    <a:pt x="10478" y="98488"/>
                    <a:pt x="22574" y="100870"/>
                    <a:pt x="35052" y="99155"/>
                  </a:cubicBezTo>
                  <a:cubicBezTo>
                    <a:pt x="67532" y="94774"/>
                    <a:pt x="90392" y="64961"/>
                    <a:pt x="86011" y="32480"/>
                  </a:cubicBezTo>
                  <a:cubicBezTo>
                    <a:pt x="84296" y="19812"/>
                    <a:pt x="78772" y="8668"/>
                    <a:pt x="70771" y="0"/>
                  </a:cubicBezTo>
                  <a:cubicBezTo>
                    <a:pt x="87249" y="8668"/>
                    <a:pt x="99441" y="24860"/>
                    <a:pt x="102108" y="446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81" name="Title 1">
            <a:extLst>
              <a:ext uri="{FF2B5EF4-FFF2-40B4-BE49-F238E27FC236}">
                <a16:creationId xmlns:a16="http://schemas.microsoft.com/office/drawing/2014/main" id="{87E12C6D-B3BA-336A-15E9-19EE4FEA075A}"/>
              </a:ext>
            </a:extLst>
          </p:cNvPr>
          <p:cNvSpPr txBox="1">
            <a:spLocks/>
          </p:cNvSpPr>
          <p:nvPr/>
        </p:nvSpPr>
        <p:spPr>
          <a:xfrm>
            <a:off x="85384" y="1346200"/>
            <a:ext cx="2106992" cy="624281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Shanti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4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1</a:t>
            </a:r>
            <a:r>
              <a:rPr lang="en-US" sz="4000" baseline="30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st</a:t>
            </a:r>
            <a:r>
              <a:rPr lang="en-US" sz="4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Shot</a:t>
            </a:r>
          </a:p>
        </p:txBody>
      </p:sp>
      <p:sp>
        <p:nvSpPr>
          <p:cNvPr id="641" name="Title 1">
            <a:extLst>
              <a:ext uri="{FF2B5EF4-FFF2-40B4-BE49-F238E27FC236}">
                <a16:creationId xmlns:a16="http://schemas.microsoft.com/office/drawing/2014/main" id="{29B58613-E5BD-0729-77A6-1882787E40DF}"/>
              </a:ext>
            </a:extLst>
          </p:cNvPr>
          <p:cNvSpPr txBox="1">
            <a:spLocks/>
          </p:cNvSpPr>
          <p:nvPr/>
        </p:nvSpPr>
        <p:spPr>
          <a:xfrm>
            <a:off x="85384" y="91936"/>
            <a:ext cx="3465213" cy="69865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Shanti" pitchFamily="2" charset="0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Bagging</a:t>
            </a:r>
          </a:p>
          <a:p>
            <a:pPr marL="0" marR="0" lvl="0" indent="0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3000" dirty="0">
                <a:solidFill>
                  <a:srgbClr val="00206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(Driving Range)</a:t>
            </a:r>
            <a:endParaRPr kumimoji="0" lang="en-US" sz="30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4B7595C4-4FFC-3030-4EC3-D8A4998DAE45}"/>
              </a:ext>
            </a:extLst>
          </p:cNvPr>
          <p:cNvSpPr txBox="1">
            <a:spLocks/>
          </p:cNvSpPr>
          <p:nvPr/>
        </p:nvSpPr>
        <p:spPr>
          <a:xfrm>
            <a:off x="4283745" y="1346200"/>
            <a:ext cx="2253988" cy="624281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Shanti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4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2</a:t>
            </a:r>
            <a:r>
              <a:rPr lang="en-US" sz="4000" baseline="30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nd</a:t>
            </a:r>
            <a:r>
              <a:rPr lang="en-US" sz="4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Shot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F5C070E0-021A-8739-161B-7959785183C7}"/>
              </a:ext>
            </a:extLst>
          </p:cNvPr>
          <p:cNvSpPr txBox="1">
            <a:spLocks/>
          </p:cNvSpPr>
          <p:nvPr/>
        </p:nvSpPr>
        <p:spPr>
          <a:xfrm>
            <a:off x="8410719" y="1348278"/>
            <a:ext cx="2397900" cy="624281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Shanti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4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10</a:t>
            </a:r>
            <a:r>
              <a:rPr lang="en-US" sz="4000" baseline="30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th</a:t>
            </a:r>
            <a:r>
              <a:rPr lang="en-US" sz="4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Shot</a:t>
            </a: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51626F0C-26B1-F0EA-6E68-4FA58BDCDA8E}"/>
              </a:ext>
            </a:extLst>
          </p:cNvPr>
          <p:cNvSpPr/>
          <p:nvPr/>
        </p:nvSpPr>
        <p:spPr>
          <a:xfrm>
            <a:off x="1273199" y="6080329"/>
            <a:ext cx="1668404" cy="322259"/>
          </a:xfrm>
          <a:custGeom>
            <a:avLst/>
            <a:gdLst>
              <a:gd name="connsiteX0" fmla="*/ 1154906 w 1154906"/>
              <a:gd name="connsiteY0" fmla="*/ 111538 h 223075"/>
              <a:gd name="connsiteX1" fmla="*/ 577501 w 1154906"/>
              <a:gd name="connsiteY1" fmla="*/ 0 h 223075"/>
              <a:gd name="connsiteX2" fmla="*/ 0 w 1154906"/>
              <a:gd name="connsiteY2" fmla="*/ 111538 h 223075"/>
              <a:gd name="connsiteX3" fmla="*/ 577501 w 1154906"/>
              <a:gd name="connsiteY3" fmla="*/ 223075 h 223075"/>
              <a:gd name="connsiteX4" fmla="*/ 1154906 w 1154906"/>
              <a:gd name="connsiteY4" fmla="*/ 111538 h 22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4906" h="223075">
                <a:moveTo>
                  <a:pt x="1154906" y="111538"/>
                </a:moveTo>
                <a:cubicBezTo>
                  <a:pt x="1154906" y="49911"/>
                  <a:pt x="896398" y="0"/>
                  <a:pt x="577501" y="0"/>
                </a:cubicBezTo>
                <a:cubicBezTo>
                  <a:pt x="258604" y="0"/>
                  <a:pt x="0" y="49911"/>
                  <a:pt x="0" y="111538"/>
                </a:cubicBezTo>
                <a:cubicBezTo>
                  <a:pt x="0" y="173164"/>
                  <a:pt x="258508" y="223075"/>
                  <a:pt x="577501" y="223075"/>
                </a:cubicBezTo>
                <a:cubicBezTo>
                  <a:pt x="896493" y="223075"/>
                  <a:pt x="1154906" y="173164"/>
                  <a:pt x="1154906" y="111538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278" name="Group 1277">
            <a:extLst>
              <a:ext uri="{FF2B5EF4-FFF2-40B4-BE49-F238E27FC236}">
                <a16:creationId xmlns:a16="http://schemas.microsoft.com/office/drawing/2014/main" id="{F51535FA-05B7-CFA4-D0D6-80EC6DB01F46}"/>
              </a:ext>
            </a:extLst>
          </p:cNvPr>
          <p:cNvGrpSpPr/>
          <p:nvPr/>
        </p:nvGrpSpPr>
        <p:grpSpPr>
          <a:xfrm>
            <a:off x="1520974" y="971068"/>
            <a:ext cx="2273531" cy="5275874"/>
            <a:chOff x="8723158" y="1283162"/>
            <a:chExt cx="2273531" cy="5275874"/>
          </a:xfrm>
        </p:grpSpPr>
        <p:grpSp>
          <p:nvGrpSpPr>
            <p:cNvPr id="1144" name="Graphic 36">
              <a:extLst>
                <a:ext uri="{FF2B5EF4-FFF2-40B4-BE49-F238E27FC236}">
                  <a16:creationId xmlns:a16="http://schemas.microsoft.com/office/drawing/2014/main" id="{4D3AA183-6127-B382-1389-A8BE89830644}"/>
                </a:ext>
              </a:extLst>
            </p:cNvPr>
            <p:cNvGrpSpPr/>
            <p:nvPr/>
          </p:nvGrpSpPr>
          <p:grpSpPr>
            <a:xfrm>
              <a:off x="8723158" y="6152972"/>
              <a:ext cx="477678" cy="371822"/>
              <a:chOff x="7080236" y="5080825"/>
              <a:chExt cx="330659" cy="257383"/>
            </a:xfrm>
          </p:grpSpPr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CBA1D86C-21F1-ABFD-335F-9F5FF547008C}"/>
                  </a:ext>
                </a:extLst>
              </p:cNvPr>
              <p:cNvSpPr/>
              <p:nvPr/>
            </p:nvSpPr>
            <p:spPr>
              <a:xfrm>
                <a:off x="7238523" y="5080825"/>
                <a:ext cx="153161" cy="160399"/>
              </a:xfrm>
              <a:custGeom>
                <a:avLst/>
                <a:gdLst>
                  <a:gd name="connsiteX0" fmla="*/ 61627 w 153161"/>
                  <a:gd name="connsiteY0" fmla="*/ 20193 h 160400"/>
                  <a:gd name="connsiteX1" fmla="*/ 72771 w 153161"/>
                  <a:gd name="connsiteY1" fmla="*/ 103727 h 160400"/>
                  <a:gd name="connsiteX2" fmla="*/ 0 w 153161"/>
                  <a:gd name="connsiteY2" fmla="*/ 160401 h 160400"/>
                  <a:gd name="connsiteX3" fmla="*/ 153162 w 153161"/>
                  <a:gd name="connsiteY3" fmla="*/ 134683 h 160400"/>
                  <a:gd name="connsiteX4" fmla="*/ 153162 w 153161"/>
                  <a:gd name="connsiteY4" fmla="*/ 0 h 160400"/>
                  <a:gd name="connsiteX5" fmla="*/ 61627 w 153161"/>
                  <a:gd name="connsiteY5" fmla="*/ 20193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161" h="160400">
                    <a:moveTo>
                      <a:pt x="61627" y="20193"/>
                    </a:moveTo>
                    <a:lnTo>
                      <a:pt x="72771" y="103727"/>
                    </a:lnTo>
                    <a:lnTo>
                      <a:pt x="0" y="160401"/>
                    </a:lnTo>
                    <a:lnTo>
                      <a:pt x="153162" y="134683"/>
                    </a:lnTo>
                    <a:lnTo>
                      <a:pt x="153162" y="0"/>
                    </a:lnTo>
                    <a:lnTo>
                      <a:pt x="61627" y="20193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205" name="Graphic 36">
                <a:extLst>
                  <a:ext uri="{FF2B5EF4-FFF2-40B4-BE49-F238E27FC236}">
                    <a16:creationId xmlns:a16="http://schemas.microsoft.com/office/drawing/2014/main" id="{63ACAA65-D5F5-9B70-9557-76328893A4DF}"/>
                  </a:ext>
                </a:extLst>
              </p:cNvPr>
              <p:cNvGrpSpPr/>
              <p:nvPr/>
            </p:nvGrpSpPr>
            <p:grpSpPr>
              <a:xfrm>
                <a:off x="7080236" y="5157401"/>
                <a:ext cx="330659" cy="180807"/>
                <a:chOff x="7080236" y="5157401"/>
                <a:chExt cx="330659" cy="180807"/>
              </a:xfrm>
            </p:grpSpPr>
            <p:sp>
              <p:nvSpPr>
                <p:cNvPr id="1206" name="Freeform: Shape 1205">
                  <a:extLst>
                    <a:ext uri="{FF2B5EF4-FFF2-40B4-BE49-F238E27FC236}">
                      <a16:creationId xmlns:a16="http://schemas.microsoft.com/office/drawing/2014/main" id="{CFD083FC-62B3-6229-DF69-1496B91A94A0}"/>
                    </a:ext>
                  </a:extLst>
                </p:cNvPr>
                <p:cNvSpPr/>
                <p:nvPr/>
              </p:nvSpPr>
              <p:spPr>
                <a:xfrm>
                  <a:off x="7082282" y="5282931"/>
                  <a:ext cx="323982" cy="55277"/>
                </a:xfrm>
                <a:custGeom>
                  <a:avLst/>
                  <a:gdLst>
                    <a:gd name="connsiteX0" fmla="*/ 3180 w 323982"/>
                    <a:gd name="connsiteY0" fmla="*/ 38776 h 55277"/>
                    <a:gd name="connsiteX1" fmla="*/ 34422 w 323982"/>
                    <a:gd name="connsiteY1" fmla="*/ 52206 h 55277"/>
                    <a:gd name="connsiteX2" fmla="*/ 36994 w 323982"/>
                    <a:gd name="connsiteY2" fmla="*/ 50682 h 55277"/>
                    <a:gd name="connsiteX3" fmla="*/ 40804 w 323982"/>
                    <a:gd name="connsiteY3" fmla="*/ 51254 h 55277"/>
                    <a:gd name="connsiteX4" fmla="*/ 42614 w 323982"/>
                    <a:gd name="connsiteY4" fmla="*/ 53349 h 55277"/>
                    <a:gd name="connsiteX5" fmla="*/ 65188 w 323982"/>
                    <a:gd name="connsiteY5" fmla="*/ 55064 h 55277"/>
                    <a:gd name="connsiteX6" fmla="*/ 69855 w 323982"/>
                    <a:gd name="connsiteY6" fmla="*/ 52969 h 55277"/>
                    <a:gd name="connsiteX7" fmla="*/ 71951 w 323982"/>
                    <a:gd name="connsiteY7" fmla="*/ 52969 h 55277"/>
                    <a:gd name="connsiteX8" fmla="*/ 76999 w 323982"/>
                    <a:gd name="connsiteY8" fmla="*/ 55254 h 55277"/>
                    <a:gd name="connsiteX9" fmla="*/ 106336 w 323982"/>
                    <a:gd name="connsiteY9" fmla="*/ 54492 h 55277"/>
                    <a:gd name="connsiteX10" fmla="*/ 109194 w 323982"/>
                    <a:gd name="connsiteY10" fmla="*/ 52397 h 55277"/>
                    <a:gd name="connsiteX11" fmla="*/ 113385 w 323982"/>
                    <a:gd name="connsiteY11" fmla="*/ 52111 h 55277"/>
                    <a:gd name="connsiteX12" fmla="*/ 116909 w 323982"/>
                    <a:gd name="connsiteY12" fmla="*/ 53730 h 55277"/>
                    <a:gd name="connsiteX13" fmla="*/ 135673 w 323982"/>
                    <a:gd name="connsiteY13" fmla="*/ 51730 h 55277"/>
                    <a:gd name="connsiteX14" fmla="*/ 139864 w 323982"/>
                    <a:gd name="connsiteY14" fmla="*/ 48492 h 55277"/>
                    <a:gd name="connsiteX15" fmla="*/ 141960 w 323982"/>
                    <a:gd name="connsiteY15" fmla="*/ 48206 h 55277"/>
                    <a:gd name="connsiteX16" fmla="*/ 147103 w 323982"/>
                    <a:gd name="connsiteY16" fmla="*/ 50016 h 55277"/>
                    <a:gd name="connsiteX17" fmla="*/ 228351 w 323982"/>
                    <a:gd name="connsiteY17" fmla="*/ 47349 h 55277"/>
                    <a:gd name="connsiteX18" fmla="*/ 233971 w 323982"/>
                    <a:gd name="connsiteY18" fmla="*/ 46015 h 55277"/>
                    <a:gd name="connsiteX19" fmla="*/ 241591 w 323982"/>
                    <a:gd name="connsiteY19" fmla="*/ 48682 h 55277"/>
                    <a:gd name="connsiteX20" fmla="*/ 271785 w 323982"/>
                    <a:gd name="connsiteY20" fmla="*/ 48682 h 55277"/>
                    <a:gd name="connsiteX21" fmla="*/ 295217 w 323982"/>
                    <a:gd name="connsiteY21" fmla="*/ 47158 h 55277"/>
                    <a:gd name="connsiteX22" fmla="*/ 323982 w 323982"/>
                    <a:gd name="connsiteY22" fmla="*/ 43824 h 55277"/>
                    <a:gd name="connsiteX23" fmla="*/ 319220 w 323982"/>
                    <a:gd name="connsiteY23" fmla="*/ 19726 h 55277"/>
                    <a:gd name="connsiteX24" fmla="*/ 318077 w 323982"/>
                    <a:gd name="connsiteY24" fmla="*/ 17536 h 55277"/>
                    <a:gd name="connsiteX25" fmla="*/ 135673 w 323982"/>
                    <a:gd name="connsiteY25" fmla="*/ 2867 h 55277"/>
                    <a:gd name="connsiteX26" fmla="*/ 135292 w 323982"/>
                    <a:gd name="connsiteY26" fmla="*/ 2867 h 55277"/>
                    <a:gd name="connsiteX27" fmla="*/ 98145 w 323982"/>
                    <a:gd name="connsiteY27" fmla="*/ 5534 h 55277"/>
                    <a:gd name="connsiteX28" fmla="*/ 1085 w 323982"/>
                    <a:gd name="connsiteY28" fmla="*/ 15249 h 55277"/>
                    <a:gd name="connsiteX29" fmla="*/ 895 w 323982"/>
                    <a:gd name="connsiteY29" fmla="*/ 17536 h 55277"/>
                    <a:gd name="connsiteX30" fmla="*/ 3180 w 323982"/>
                    <a:gd name="connsiteY30" fmla="*/ 38681 h 55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23982" h="55277">
                      <a:moveTo>
                        <a:pt x="3180" y="38776"/>
                      </a:moveTo>
                      <a:cubicBezTo>
                        <a:pt x="6419" y="43348"/>
                        <a:pt x="19563" y="49825"/>
                        <a:pt x="34422" y="52206"/>
                      </a:cubicBezTo>
                      <a:cubicBezTo>
                        <a:pt x="35089" y="52302"/>
                        <a:pt x="36327" y="50587"/>
                        <a:pt x="36994" y="50682"/>
                      </a:cubicBezTo>
                      <a:cubicBezTo>
                        <a:pt x="37851" y="50778"/>
                        <a:pt x="39947" y="51159"/>
                        <a:pt x="40804" y="51254"/>
                      </a:cubicBezTo>
                      <a:cubicBezTo>
                        <a:pt x="42042" y="51445"/>
                        <a:pt x="41376" y="53159"/>
                        <a:pt x="42614" y="53349"/>
                      </a:cubicBezTo>
                      <a:cubicBezTo>
                        <a:pt x="49567" y="54207"/>
                        <a:pt x="57187" y="54778"/>
                        <a:pt x="65188" y="55064"/>
                      </a:cubicBezTo>
                      <a:cubicBezTo>
                        <a:pt x="66331" y="55064"/>
                        <a:pt x="68617" y="52969"/>
                        <a:pt x="69855" y="52969"/>
                      </a:cubicBezTo>
                      <a:cubicBezTo>
                        <a:pt x="70522" y="52969"/>
                        <a:pt x="71284" y="52969"/>
                        <a:pt x="71951" y="52969"/>
                      </a:cubicBezTo>
                      <a:cubicBezTo>
                        <a:pt x="73951" y="52969"/>
                        <a:pt x="74999" y="55254"/>
                        <a:pt x="76999" y="55254"/>
                      </a:cubicBezTo>
                      <a:cubicBezTo>
                        <a:pt x="86524" y="55350"/>
                        <a:pt x="96335" y="55159"/>
                        <a:pt x="106336" y="54492"/>
                      </a:cubicBezTo>
                      <a:cubicBezTo>
                        <a:pt x="107098" y="54492"/>
                        <a:pt x="108432" y="52397"/>
                        <a:pt x="109194" y="52397"/>
                      </a:cubicBezTo>
                      <a:cubicBezTo>
                        <a:pt x="110622" y="52397"/>
                        <a:pt x="111956" y="52206"/>
                        <a:pt x="113385" y="52111"/>
                      </a:cubicBezTo>
                      <a:cubicBezTo>
                        <a:pt x="114813" y="52016"/>
                        <a:pt x="115575" y="53921"/>
                        <a:pt x="116909" y="53730"/>
                      </a:cubicBezTo>
                      <a:cubicBezTo>
                        <a:pt x="123196" y="53254"/>
                        <a:pt x="129482" y="52492"/>
                        <a:pt x="135673" y="51730"/>
                      </a:cubicBezTo>
                      <a:cubicBezTo>
                        <a:pt x="137388" y="51445"/>
                        <a:pt x="138150" y="48682"/>
                        <a:pt x="139864" y="48492"/>
                      </a:cubicBezTo>
                      <a:cubicBezTo>
                        <a:pt x="140531" y="48396"/>
                        <a:pt x="141198" y="48301"/>
                        <a:pt x="141960" y="48206"/>
                      </a:cubicBezTo>
                      <a:cubicBezTo>
                        <a:pt x="143293" y="48015"/>
                        <a:pt x="145770" y="50302"/>
                        <a:pt x="147103" y="50016"/>
                      </a:cubicBezTo>
                      <a:cubicBezTo>
                        <a:pt x="189394" y="42777"/>
                        <a:pt x="213683" y="45348"/>
                        <a:pt x="228351" y="47349"/>
                      </a:cubicBezTo>
                      <a:cubicBezTo>
                        <a:pt x="230542" y="47635"/>
                        <a:pt x="232162" y="46015"/>
                        <a:pt x="233971" y="46015"/>
                      </a:cubicBezTo>
                      <a:cubicBezTo>
                        <a:pt x="239877" y="46015"/>
                        <a:pt x="239591" y="48778"/>
                        <a:pt x="241591" y="48682"/>
                      </a:cubicBezTo>
                      <a:cubicBezTo>
                        <a:pt x="253307" y="48492"/>
                        <a:pt x="263975" y="51635"/>
                        <a:pt x="271785" y="48682"/>
                      </a:cubicBezTo>
                      <a:cubicBezTo>
                        <a:pt x="279596" y="45729"/>
                        <a:pt x="294074" y="43824"/>
                        <a:pt x="295217" y="47158"/>
                      </a:cubicBezTo>
                      <a:cubicBezTo>
                        <a:pt x="296360" y="50492"/>
                        <a:pt x="312552" y="47730"/>
                        <a:pt x="323982" y="43824"/>
                      </a:cubicBezTo>
                      <a:cubicBezTo>
                        <a:pt x="323792" y="31156"/>
                        <a:pt x="320934" y="23250"/>
                        <a:pt x="319220" y="19726"/>
                      </a:cubicBezTo>
                      <a:cubicBezTo>
                        <a:pt x="318553" y="18297"/>
                        <a:pt x="318077" y="17536"/>
                        <a:pt x="318077" y="17536"/>
                      </a:cubicBezTo>
                      <a:cubicBezTo>
                        <a:pt x="301884" y="-2562"/>
                        <a:pt x="214540" y="-2086"/>
                        <a:pt x="135673" y="2867"/>
                      </a:cubicBezTo>
                      <a:cubicBezTo>
                        <a:pt x="135578" y="2867"/>
                        <a:pt x="135387" y="2867"/>
                        <a:pt x="135292" y="2867"/>
                      </a:cubicBezTo>
                      <a:cubicBezTo>
                        <a:pt x="122624" y="3629"/>
                        <a:pt x="110146" y="4581"/>
                        <a:pt x="98145" y="5534"/>
                      </a:cubicBezTo>
                      <a:cubicBezTo>
                        <a:pt x="43852" y="9915"/>
                        <a:pt x="1085" y="15249"/>
                        <a:pt x="1085" y="15249"/>
                      </a:cubicBezTo>
                      <a:cubicBezTo>
                        <a:pt x="1085" y="15249"/>
                        <a:pt x="990" y="16107"/>
                        <a:pt x="895" y="17536"/>
                      </a:cubicBezTo>
                      <a:cubicBezTo>
                        <a:pt x="609" y="22298"/>
                        <a:pt x="-1963" y="30489"/>
                        <a:pt x="3180" y="38681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09" name="Freeform: Shape 1208">
                  <a:extLst>
                    <a:ext uri="{FF2B5EF4-FFF2-40B4-BE49-F238E27FC236}">
                      <a16:creationId xmlns:a16="http://schemas.microsoft.com/office/drawing/2014/main" id="{93D54004-507B-1A1F-F222-EA1984CB5C87}"/>
                    </a:ext>
                  </a:extLst>
                </p:cNvPr>
                <p:cNvSpPr/>
                <p:nvPr/>
              </p:nvSpPr>
              <p:spPr>
                <a:xfrm>
                  <a:off x="7080236" y="5160832"/>
                  <a:ext cx="325959" cy="157824"/>
                </a:xfrm>
                <a:custGeom>
                  <a:avLst/>
                  <a:gdLst>
                    <a:gd name="connsiteX0" fmla="*/ 934 w 325959"/>
                    <a:gd name="connsiteY0" fmla="*/ 132591 h 157824"/>
                    <a:gd name="connsiteX1" fmla="*/ 62656 w 325959"/>
                    <a:gd name="connsiteY1" fmla="*/ 156594 h 157824"/>
                    <a:gd name="connsiteX2" fmla="*/ 141999 w 325959"/>
                    <a:gd name="connsiteY2" fmla="*/ 155165 h 157824"/>
                    <a:gd name="connsiteX3" fmla="*/ 151524 w 325959"/>
                    <a:gd name="connsiteY3" fmla="*/ 153736 h 157824"/>
                    <a:gd name="connsiteX4" fmla="*/ 157810 w 325959"/>
                    <a:gd name="connsiteY4" fmla="*/ 152403 h 157824"/>
                    <a:gd name="connsiteX5" fmla="*/ 160097 w 325959"/>
                    <a:gd name="connsiteY5" fmla="*/ 151831 h 157824"/>
                    <a:gd name="connsiteX6" fmla="*/ 164097 w 325959"/>
                    <a:gd name="connsiteY6" fmla="*/ 150879 h 157824"/>
                    <a:gd name="connsiteX7" fmla="*/ 164383 w 325959"/>
                    <a:gd name="connsiteY7" fmla="*/ 150879 h 157824"/>
                    <a:gd name="connsiteX8" fmla="*/ 169907 w 325959"/>
                    <a:gd name="connsiteY8" fmla="*/ 150022 h 157824"/>
                    <a:gd name="connsiteX9" fmla="*/ 180290 w 325959"/>
                    <a:gd name="connsiteY9" fmla="*/ 148974 h 157824"/>
                    <a:gd name="connsiteX10" fmla="*/ 183528 w 325959"/>
                    <a:gd name="connsiteY10" fmla="*/ 148688 h 157824"/>
                    <a:gd name="connsiteX11" fmla="*/ 183528 w 325959"/>
                    <a:gd name="connsiteY11" fmla="*/ 148688 h 157824"/>
                    <a:gd name="connsiteX12" fmla="*/ 186957 w 325959"/>
                    <a:gd name="connsiteY12" fmla="*/ 148498 h 157824"/>
                    <a:gd name="connsiteX13" fmla="*/ 189148 w 325959"/>
                    <a:gd name="connsiteY13" fmla="*/ 148402 h 157824"/>
                    <a:gd name="connsiteX14" fmla="*/ 202864 w 325959"/>
                    <a:gd name="connsiteY14" fmla="*/ 147831 h 157824"/>
                    <a:gd name="connsiteX15" fmla="*/ 203149 w 325959"/>
                    <a:gd name="connsiteY15" fmla="*/ 147831 h 157824"/>
                    <a:gd name="connsiteX16" fmla="*/ 203721 w 325959"/>
                    <a:gd name="connsiteY16" fmla="*/ 147831 h 157824"/>
                    <a:gd name="connsiteX17" fmla="*/ 322593 w 325959"/>
                    <a:gd name="connsiteY17" fmla="*/ 137734 h 157824"/>
                    <a:gd name="connsiteX18" fmla="*/ 319164 w 325959"/>
                    <a:gd name="connsiteY18" fmla="*/ 59725 h 157824"/>
                    <a:gd name="connsiteX19" fmla="*/ 318402 w 325959"/>
                    <a:gd name="connsiteY19" fmla="*/ 57343 h 157824"/>
                    <a:gd name="connsiteX20" fmla="*/ 316402 w 325959"/>
                    <a:gd name="connsiteY20" fmla="*/ 24387 h 157824"/>
                    <a:gd name="connsiteX21" fmla="*/ 316021 w 325959"/>
                    <a:gd name="connsiteY21" fmla="*/ 20386 h 157824"/>
                    <a:gd name="connsiteX22" fmla="*/ 317259 w 325959"/>
                    <a:gd name="connsiteY22" fmla="*/ 17910 h 157824"/>
                    <a:gd name="connsiteX23" fmla="*/ 318402 w 325959"/>
                    <a:gd name="connsiteY23" fmla="*/ 8290 h 157824"/>
                    <a:gd name="connsiteX24" fmla="*/ 274873 w 325959"/>
                    <a:gd name="connsiteY24" fmla="*/ 19720 h 157824"/>
                    <a:gd name="connsiteX25" fmla="*/ 210389 w 325959"/>
                    <a:gd name="connsiteY25" fmla="*/ 2098 h 157824"/>
                    <a:gd name="connsiteX26" fmla="*/ 156096 w 325959"/>
                    <a:gd name="connsiteY26" fmla="*/ 43437 h 157824"/>
                    <a:gd name="connsiteX27" fmla="*/ 143237 w 325959"/>
                    <a:gd name="connsiteY27" fmla="*/ 52771 h 157824"/>
                    <a:gd name="connsiteX28" fmla="*/ 137998 w 325959"/>
                    <a:gd name="connsiteY28" fmla="*/ 56391 h 157824"/>
                    <a:gd name="connsiteX29" fmla="*/ 124759 w 325959"/>
                    <a:gd name="connsiteY29" fmla="*/ 64964 h 157824"/>
                    <a:gd name="connsiteX30" fmla="*/ 119234 w 325959"/>
                    <a:gd name="connsiteY30" fmla="*/ 68297 h 157824"/>
                    <a:gd name="connsiteX31" fmla="*/ 105423 w 325959"/>
                    <a:gd name="connsiteY31" fmla="*/ 75631 h 157824"/>
                    <a:gd name="connsiteX32" fmla="*/ 74562 w 325959"/>
                    <a:gd name="connsiteY32" fmla="*/ 83251 h 157824"/>
                    <a:gd name="connsiteX33" fmla="*/ 72085 w 325959"/>
                    <a:gd name="connsiteY33" fmla="*/ 82966 h 157824"/>
                    <a:gd name="connsiteX34" fmla="*/ 839 w 325959"/>
                    <a:gd name="connsiteY34" fmla="*/ 132877 h 15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25959" h="157824">
                      <a:moveTo>
                        <a:pt x="934" y="132591"/>
                      </a:moveTo>
                      <a:cubicBezTo>
                        <a:pt x="4363" y="146974"/>
                        <a:pt x="31414" y="154022"/>
                        <a:pt x="62656" y="156594"/>
                      </a:cubicBezTo>
                      <a:cubicBezTo>
                        <a:pt x="90278" y="158880"/>
                        <a:pt x="121234" y="157737"/>
                        <a:pt x="141999" y="155165"/>
                      </a:cubicBezTo>
                      <a:cubicBezTo>
                        <a:pt x="145523" y="154689"/>
                        <a:pt x="148666" y="154213"/>
                        <a:pt x="151524" y="153736"/>
                      </a:cubicBezTo>
                      <a:cubicBezTo>
                        <a:pt x="153905" y="153356"/>
                        <a:pt x="156001" y="152879"/>
                        <a:pt x="157810" y="152403"/>
                      </a:cubicBezTo>
                      <a:cubicBezTo>
                        <a:pt x="158668" y="152212"/>
                        <a:pt x="159430" y="152022"/>
                        <a:pt x="160097" y="151831"/>
                      </a:cubicBezTo>
                      <a:cubicBezTo>
                        <a:pt x="161240" y="151450"/>
                        <a:pt x="162668" y="151165"/>
                        <a:pt x="164097" y="150879"/>
                      </a:cubicBezTo>
                      <a:cubicBezTo>
                        <a:pt x="164097" y="150879"/>
                        <a:pt x="164287" y="150879"/>
                        <a:pt x="164383" y="150879"/>
                      </a:cubicBezTo>
                      <a:cubicBezTo>
                        <a:pt x="166002" y="150593"/>
                        <a:pt x="167907" y="150307"/>
                        <a:pt x="169907" y="150022"/>
                      </a:cubicBezTo>
                      <a:cubicBezTo>
                        <a:pt x="173050" y="149641"/>
                        <a:pt x="176575" y="149260"/>
                        <a:pt x="180290" y="148974"/>
                      </a:cubicBezTo>
                      <a:cubicBezTo>
                        <a:pt x="181337" y="148974"/>
                        <a:pt x="182480" y="148783"/>
                        <a:pt x="183528" y="148688"/>
                      </a:cubicBezTo>
                      <a:lnTo>
                        <a:pt x="183528" y="148688"/>
                      </a:lnTo>
                      <a:cubicBezTo>
                        <a:pt x="184671" y="148688"/>
                        <a:pt x="185814" y="148498"/>
                        <a:pt x="186957" y="148498"/>
                      </a:cubicBezTo>
                      <a:cubicBezTo>
                        <a:pt x="187719" y="148498"/>
                        <a:pt x="188386" y="148498"/>
                        <a:pt x="189148" y="148402"/>
                      </a:cubicBezTo>
                      <a:cubicBezTo>
                        <a:pt x="193434" y="148117"/>
                        <a:pt x="198101" y="147926"/>
                        <a:pt x="202864" y="147831"/>
                      </a:cubicBezTo>
                      <a:cubicBezTo>
                        <a:pt x="202959" y="147831"/>
                        <a:pt x="203054" y="147831"/>
                        <a:pt x="203149" y="147831"/>
                      </a:cubicBezTo>
                      <a:cubicBezTo>
                        <a:pt x="203340" y="147831"/>
                        <a:pt x="203531" y="147831"/>
                        <a:pt x="203721" y="147831"/>
                      </a:cubicBezTo>
                      <a:cubicBezTo>
                        <a:pt x="251441" y="146212"/>
                        <a:pt x="317259" y="147259"/>
                        <a:pt x="322593" y="137734"/>
                      </a:cubicBezTo>
                      <a:cubicBezTo>
                        <a:pt x="329737" y="124971"/>
                        <a:pt x="324022" y="77346"/>
                        <a:pt x="319164" y="59725"/>
                      </a:cubicBezTo>
                      <a:cubicBezTo>
                        <a:pt x="318878" y="58867"/>
                        <a:pt x="318688" y="58010"/>
                        <a:pt x="318402" y="57343"/>
                      </a:cubicBezTo>
                      <a:cubicBezTo>
                        <a:pt x="315449" y="48485"/>
                        <a:pt x="315449" y="35626"/>
                        <a:pt x="316402" y="24387"/>
                      </a:cubicBezTo>
                      <a:cubicBezTo>
                        <a:pt x="316402" y="23625"/>
                        <a:pt x="316021" y="21053"/>
                        <a:pt x="316021" y="20386"/>
                      </a:cubicBezTo>
                      <a:cubicBezTo>
                        <a:pt x="316021" y="19720"/>
                        <a:pt x="317164" y="18481"/>
                        <a:pt x="317259" y="17910"/>
                      </a:cubicBezTo>
                      <a:cubicBezTo>
                        <a:pt x="317831" y="12195"/>
                        <a:pt x="318402" y="8290"/>
                        <a:pt x="318402" y="8290"/>
                      </a:cubicBezTo>
                      <a:cubicBezTo>
                        <a:pt x="308401" y="-8189"/>
                        <a:pt x="308401" y="13052"/>
                        <a:pt x="274873" y="19720"/>
                      </a:cubicBezTo>
                      <a:cubicBezTo>
                        <a:pt x="241345" y="26387"/>
                        <a:pt x="228772" y="-8760"/>
                        <a:pt x="210389" y="2098"/>
                      </a:cubicBezTo>
                      <a:cubicBezTo>
                        <a:pt x="201911" y="7051"/>
                        <a:pt x="180480" y="25435"/>
                        <a:pt x="156096" y="43437"/>
                      </a:cubicBezTo>
                      <a:cubicBezTo>
                        <a:pt x="151905" y="46580"/>
                        <a:pt x="147523" y="49723"/>
                        <a:pt x="143237" y="52771"/>
                      </a:cubicBezTo>
                      <a:cubicBezTo>
                        <a:pt x="141523" y="54010"/>
                        <a:pt x="139713" y="55153"/>
                        <a:pt x="137998" y="56391"/>
                      </a:cubicBezTo>
                      <a:cubicBezTo>
                        <a:pt x="133617" y="59344"/>
                        <a:pt x="129140" y="62201"/>
                        <a:pt x="124759" y="64964"/>
                      </a:cubicBezTo>
                      <a:cubicBezTo>
                        <a:pt x="122949" y="66106"/>
                        <a:pt x="121044" y="67249"/>
                        <a:pt x="119234" y="68297"/>
                      </a:cubicBezTo>
                      <a:cubicBezTo>
                        <a:pt x="114567" y="71059"/>
                        <a:pt x="109900" y="73441"/>
                        <a:pt x="105423" y="75631"/>
                      </a:cubicBezTo>
                      <a:cubicBezTo>
                        <a:pt x="93707" y="81156"/>
                        <a:pt x="83039" y="84299"/>
                        <a:pt x="74562" y="83251"/>
                      </a:cubicBezTo>
                      <a:cubicBezTo>
                        <a:pt x="73705" y="83251"/>
                        <a:pt x="72848" y="83061"/>
                        <a:pt x="72085" y="82966"/>
                      </a:cubicBezTo>
                      <a:cubicBezTo>
                        <a:pt x="35700" y="79823"/>
                        <a:pt x="-6496" y="101730"/>
                        <a:pt x="839" y="132877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0" name="Freeform: Shape 1209">
                  <a:extLst>
                    <a:ext uri="{FF2B5EF4-FFF2-40B4-BE49-F238E27FC236}">
                      <a16:creationId xmlns:a16="http://schemas.microsoft.com/office/drawing/2014/main" id="{86759A09-F4CA-4489-71E3-1A66E01154CD}"/>
                    </a:ext>
                  </a:extLst>
                </p:cNvPr>
                <p:cNvSpPr/>
                <p:nvPr/>
              </p:nvSpPr>
              <p:spPr>
                <a:xfrm>
                  <a:off x="7082789" y="5271516"/>
                  <a:ext cx="323521" cy="46950"/>
                </a:xfrm>
                <a:custGeom>
                  <a:avLst/>
                  <a:gdLst>
                    <a:gd name="connsiteX0" fmla="*/ 52864 w 323521"/>
                    <a:gd name="connsiteY0" fmla="*/ 36957 h 46950"/>
                    <a:gd name="connsiteX1" fmla="*/ 67151 w 323521"/>
                    <a:gd name="connsiteY1" fmla="*/ 40291 h 46950"/>
                    <a:gd name="connsiteX2" fmla="*/ 172688 w 323521"/>
                    <a:gd name="connsiteY2" fmla="*/ 19336 h 46950"/>
                    <a:gd name="connsiteX3" fmla="*/ 323469 w 323521"/>
                    <a:gd name="connsiteY3" fmla="*/ 0 h 46950"/>
                    <a:gd name="connsiteX4" fmla="*/ 320135 w 323521"/>
                    <a:gd name="connsiteY4" fmla="*/ 26861 h 46950"/>
                    <a:gd name="connsiteX5" fmla="*/ 201263 w 323521"/>
                    <a:gd name="connsiteY5" fmla="*/ 36957 h 46950"/>
                    <a:gd name="connsiteX6" fmla="*/ 200692 w 323521"/>
                    <a:gd name="connsiteY6" fmla="*/ 36957 h 46950"/>
                    <a:gd name="connsiteX7" fmla="*/ 200406 w 323521"/>
                    <a:gd name="connsiteY7" fmla="*/ 36957 h 46950"/>
                    <a:gd name="connsiteX8" fmla="*/ 186690 w 323521"/>
                    <a:gd name="connsiteY8" fmla="*/ 37529 h 46950"/>
                    <a:gd name="connsiteX9" fmla="*/ 184499 w 323521"/>
                    <a:gd name="connsiteY9" fmla="*/ 37624 h 46950"/>
                    <a:gd name="connsiteX10" fmla="*/ 181070 w 323521"/>
                    <a:gd name="connsiteY10" fmla="*/ 37814 h 46950"/>
                    <a:gd name="connsiteX11" fmla="*/ 181070 w 323521"/>
                    <a:gd name="connsiteY11" fmla="*/ 37814 h 46950"/>
                    <a:gd name="connsiteX12" fmla="*/ 177832 w 323521"/>
                    <a:gd name="connsiteY12" fmla="*/ 38100 h 46950"/>
                    <a:gd name="connsiteX13" fmla="*/ 167449 w 323521"/>
                    <a:gd name="connsiteY13" fmla="*/ 39148 h 46950"/>
                    <a:gd name="connsiteX14" fmla="*/ 161925 w 323521"/>
                    <a:gd name="connsiteY14" fmla="*/ 40005 h 46950"/>
                    <a:gd name="connsiteX15" fmla="*/ 161639 w 323521"/>
                    <a:gd name="connsiteY15" fmla="*/ 40005 h 46950"/>
                    <a:gd name="connsiteX16" fmla="*/ 157639 w 323521"/>
                    <a:gd name="connsiteY16" fmla="*/ 40957 h 46950"/>
                    <a:gd name="connsiteX17" fmla="*/ 155353 w 323521"/>
                    <a:gd name="connsiteY17" fmla="*/ 41529 h 46950"/>
                    <a:gd name="connsiteX18" fmla="*/ 149066 w 323521"/>
                    <a:gd name="connsiteY18" fmla="*/ 42863 h 46950"/>
                    <a:gd name="connsiteX19" fmla="*/ 139541 w 323521"/>
                    <a:gd name="connsiteY19" fmla="*/ 44291 h 46950"/>
                    <a:gd name="connsiteX20" fmla="*/ 60198 w 323521"/>
                    <a:gd name="connsiteY20" fmla="*/ 45720 h 46950"/>
                    <a:gd name="connsiteX21" fmla="*/ 0 w 323521"/>
                    <a:gd name="connsiteY21" fmla="*/ 25527 h 46950"/>
                    <a:gd name="connsiteX22" fmla="*/ 52864 w 323521"/>
                    <a:gd name="connsiteY22" fmla="*/ 36766 h 46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3521" h="46950">
                      <a:moveTo>
                        <a:pt x="52864" y="36957"/>
                      </a:moveTo>
                      <a:cubicBezTo>
                        <a:pt x="57912" y="37814"/>
                        <a:pt x="62865" y="38671"/>
                        <a:pt x="67151" y="40291"/>
                      </a:cubicBezTo>
                      <a:cubicBezTo>
                        <a:pt x="104870" y="47815"/>
                        <a:pt x="137541" y="29432"/>
                        <a:pt x="172688" y="19336"/>
                      </a:cubicBezTo>
                      <a:cubicBezTo>
                        <a:pt x="219932" y="6191"/>
                        <a:pt x="279940" y="21336"/>
                        <a:pt x="323469" y="0"/>
                      </a:cubicBezTo>
                      <a:cubicBezTo>
                        <a:pt x="323755" y="11621"/>
                        <a:pt x="322897" y="21907"/>
                        <a:pt x="320135" y="26861"/>
                      </a:cubicBezTo>
                      <a:cubicBezTo>
                        <a:pt x="314801" y="36386"/>
                        <a:pt x="248983" y="35338"/>
                        <a:pt x="201263" y="36957"/>
                      </a:cubicBezTo>
                      <a:cubicBezTo>
                        <a:pt x="201073" y="36957"/>
                        <a:pt x="200882" y="36957"/>
                        <a:pt x="200692" y="36957"/>
                      </a:cubicBezTo>
                      <a:cubicBezTo>
                        <a:pt x="200596" y="36957"/>
                        <a:pt x="200501" y="36957"/>
                        <a:pt x="200406" y="36957"/>
                      </a:cubicBezTo>
                      <a:cubicBezTo>
                        <a:pt x="195644" y="37147"/>
                        <a:pt x="190976" y="37338"/>
                        <a:pt x="186690" y="37529"/>
                      </a:cubicBezTo>
                      <a:cubicBezTo>
                        <a:pt x="185928" y="37529"/>
                        <a:pt x="185261" y="37529"/>
                        <a:pt x="184499" y="37624"/>
                      </a:cubicBezTo>
                      <a:cubicBezTo>
                        <a:pt x="183356" y="37624"/>
                        <a:pt x="182213" y="37719"/>
                        <a:pt x="181070" y="37814"/>
                      </a:cubicBezTo>
                      <a:lnTo>
                        <a:pt x="181070" y="37814"/>
                      </a:lnTo>
                      <a:cubicBezTo>
                        <a:pt x="179927" y="37814"/>
                        <a:pt x="178879" y="38005"/>
                        <a:pt x="177832" y="38100"/>
                      </a:cubicBezTo>
                      <a:cubicBezTo>
                        <a:pt x="174022" y="38386"/>
                        <a:pt x="170497" y="38767"/>
                        <a:pt x="167449" y="39148"/>
                      </a:cubicBezTo>
                      <a:cubicBezTo>
                        <a:pt x="165449" y="39433"/>
                        <a:pt x="163639" y="39719"/>
                        <a:pt x="161925" y="40005"/>
                      </a:cubicBezTo>
                      <a:cubicBezTo>
                        <a:pt x="161925" y="40005"/>
                        <a:pt x="161734" y="40005"/>
                        <a:pt x="161639" y="40005"/>
                      </a:cubicBezTo>
                      <a:cubicBezTo>
                        <a:pt x="160115" y="40291"/>
                        <a:pt x="158782" y="40672"/>
                        <a:pt x="157639" y="40957"/>
                      </a:cubicBezTo>
                      <a:cubicBezTo>
                        <a:pt x="156972" y="41148"/>
                        <a:pt x="156115" y="41338"/>
                        <a:pt x="155353" y="41529"/>
                      </a:cubicBezTo>
                      <a:cubicBezTo>
                        <a:pt x="153448" y="42005"/>
                        <a:pt x="151352" y="42386"/>
                        <a:pt x="149066" y="42863"/>
                      </a:cubicBezTo>
                      <a:cubicBezTo>
                        <a:pt x="146209" y="43339"/>
                        <a:pt x="142970" y="43815"/>
                        <a:pt x="139541" y="44291"/>
                      </a:cubicBezTo>
                      <a:cubicBezTo>
                        <a:pt x="118777" y="46863"/>
                        <a:pt x="87916" y="48006"/>
                        <a:pt x="60198" y="45720"/>
                      </a:cubicBezTo>
                      <a:cubicBezTo>
                        <a:pt x="31813" y="43339"/>
                        <a:pt x="6953" y="37338"/>
                        <a:pt x="0" y="25527"/>
                      </a:cubicBezTo>
                      <a:cubicBezTo>
                        <a:pt x="17050" y="29813"/>
                        <a:pt x="34480" y="33147"/>
                        <a:pt x="52864" y="36766"/>
                      </a:cubicBez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1" name="Freeform: Shape 1210">
                  <a:extLst>
                    <a:ext uri="{FF2B5EF4-FFF2-40B4-BE49-F238E27FC236}">
                      <a16:creationId xmlns:a16="http://schemas.microsoft.com/office/drawing/2014/main" id="{3A996BEE-B6B3-5D0E-30C0-A665E3E6B368}"/>
                    </a:ext>
                  </a:extLst>
                </p:cNvPr>
                <p:cNvSpPr/>
                <p:nvPr/>
              </p:nvSpPr>
              <p:spPr>
                <a:xfrm>
                  <a:off x="7080290" y="5241046"/>
                  <a:ext cx="72936" cy="76475"/>
                </a:xfrm>
                <a:custGeom>
                  <a:avLst/>
                  <a:gdLst>
                    <a:gd name="connsiteX0" fmla="*/ 879 w 72936"/>
                    <a:gd name="connsiteY0" fmla="*/ 52377 h 76475"/>
                    <a:gd name="connsiteX1" fmla="*/ 59458 w 72936"/>
                    <a:gd name="connsiteY1" fmla="*/ 76189 h 76475"/>
                    <a:gd name="connsiteX2" fmla="*/ 62602 w 72936"/>
                    <a:gd name="connsiteY2" fmla="*/ 76475 h 76475"/>
                    <a:gd name="connsiteX3" fmla="*/ 62602 w 72936"/>
                    <a:gd name="connsiteY3" fmla="*/ 46852 h 76475"/>
                    <a:gd name="connsiteX4" fmla="*/ 72888 w 72936"/>
                    <a:gd name="connsiteY4" fmla="*/ 2561 h 76475"/>
                    <a:gd name="connsiteX5" fmla="*/ 70793 w 72936"/>
                    <a:gd name="connsiteY5" fmla="*/ 275 h 76475"/>
                    <a:gd name="connsiteX6" fmla="*/ 70793 w 72936"/>
                    <a:gd name="connsiteY6" fmla="*/ 275 h 76475"/>
                    <a:gd name="connsiteX7" fmla="*/ 879 w 72936"/>
                    <a:gd name="connsiteY7" fmla="*/ 52472 h 76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936" h="76475">
                      <a:moveTo>
                        <a:pt x="879" y="52377"/>
                      </a:moveTo>
                      <a:cubicBezTo>
                        <a:pt x="4118" y="66284"/>
                        <a:pt x="29550" y="73332"/>
                        <a:pt x="59458" y="76189"/>
                      </a:cubicBezTo>
                      <a:cubicBezTo>
                        <a:pt x="60506" y="76189"/>
                        <a:pt x="61554" y="76380"/>
                        <a:pt x="62602" y="76475"/>
                      </a:cubicBezTo>
                      <a:cubicBezTo>
                        <a:pt x="62602" y="76475"/>
                        <a:pt x="61744" y="69712"/>
                        <a:pt x="62602" y="46852"/>
                      </a:cubicBezTo>
                      <a:cubicBezTo>
                        <a:pt x="63268" y="29707"/>
                        <a:pt x="70317" y="10467"/>
                        <a:pt x="72888" y="2561"/>
                      </a:cubicBezTo>
                      <a:cubicBezTo>
                        <a:pt x="73270" y="1513"/>
                        <a:pt x="71269" y="1132"/>
                        <a:pt x="70793" y="275"/>
                      </a:cubicBezTo>
                      <a:lnTo>
                        <a:pt x="70793" y="275"/>
                      </a:lnTo>
                      <a:cubicBezTo>
                        <a:pt x="34503" y="-2868"/>
                        <a:pt x="-6550" y="21326"/>
                        <a:pt x="879" y="5247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3" name="Freeform: Shape 1212">
                  <a:extLst>
                    <a:ext uri="{FF2B5EF4-FFF2-40B4-BE49-F238E27FC236}">
                      <a16:creationId xmlns:a16="http://schemas.microsoft.com/office/drawing/2014/main" id="{6147F432-84F1-DE8C-3AC3-D834C38110F1}"/>
                    </a:ext>
                  </a:extLst>
                </p:cNvPr>
                <p:cNvSpPr/>
                <p:nvPr/>
              </p:nvSpPr>
              <p:spPr>
                <a:xfrm>
                  <a:off x="7139132" y="5241226"/>
                  <a:ext cx="14094" cy="76200"/>
                </a:xfrm>
                <a:custGeom>
                  <a:avLst/>
                  <a:gdLst>
                    <a:gd name="connsiteX0" fmla="*/ 617 w 14094"/>
                    <a:gd name="connsiteY0" fmla="*/ 75914 h 76200"/>
                    <a:gd name="connsiteX1" fmla="*/ 3760 w 14094"/>
                    <a:gd name="connsiteY1" fmla="*/ 76200 h 76200"/>
                    <a:gd name="connsiteX2" fmla="*/ 3760 w 14094"/>
                    <a:gd name="connsiteY2" fmla="*/ 46577 h 76200"/>
                    <a:gd name="connsiteX3" fmla="*/ 14047 w 14094"/>
                    <a:gd name="connsiteY3" fmla="*/ 2286 h 76200"/>
                    <a:gd name="connsiteX4" fmla="*/ 11951 w 14094"/>
                    <a:gd name="connsiteY4" fmla="*/ 0 h 76200"/>
                    <a:gd name="connsiteX5" fmla="*/ 11951 w 14094"/>
                    <a:gd name="connsiteY5" fmla="*/ 0 h 76200"/>
                    <a:gd name="connsiteX6" fmla="*/ 8618 w 14094"/>
                    <a:gd name="connsiteY6" fmla="*/ 7906 h 76200"/>
                    <a:gd name="connsiteX7" fmla="*/ 617 w 14094"/>
                    <a:gd name="connsiteY7" fmla="*/ 75914 h 7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94" h="76200">
                      <a:moveTo>
                        <a:pt x="617" y="75914"/>
                      </a:moveTo>
                      <a:cubicBezTo>
                        <a:pt x="1665" y="75914"/>
                        <a:pt x="2712" y="76105"/>
                        <a:pt x="3760" y="76200"/>
                      </a:cubicBezTo>
                      <a:cubicBezTo>
                        <a:pt x="3760" y="76200"/>
                        <a:pt x="2903" y="69437"/>
                        <a:pt x="3760" y="46577"/>
                      </a:cubicBezTo>
                      <a:cubicBezTo>
                        <a:pt x="4427" y="29432"/>
                        <a:pt x="11475" y="10192"/>
                        <a:pt x="14047" y="2286"/>
                      </a:cubicBezTo>
                      <a:cubicBezTo>
                        <a:pt x="14428" y="1238"/>
                        <a:pt x="12428" y="857"/>
                        <a:pt x="11951" y="0"/>
                      </a:cubicBezTo>
                      <a:lnTo>
                        <a:pt x="11951" y="0"/>
                      </a:lnTo>
                      <a:cubicBezTo>
                        <a:pt x="10904" y="1714"/>
                        <a:pt x="9761" y="4286"/>
                        <a:pt x="8618" y="7906"/>
                      </a:cubicBezTo>
                      <a:cubicBezTo>
                        <a:pt x="6141" y="16002"/>
                        <a:pt x="-2336" y="41720"/>
                        <a:pt x="617" y="75914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4" name="Freeform: Shape 1213">
                  <a:extLst>
                    <a:ext uri="{FF2B5EF4-FFF2-40B4-BE49-F238E27FC236}">
                      <a16:creationId xmlns:a16="http://schemas.microsoft.com/office/drawing/2014/main" id="{00997B50-FE40-DA62-C00D-2305D872A8E3}"/>
                    </a:ext>
                  </a:extLst>
                </p:cNvPr>
                <p:cNvSpPr/>
                <p:nvPr/>
              </p:nvSpPr>
              <p:spPr>
                <a:xfrm>
                  <a:off x="7151194" y="5175059"/>
                  <a:ext cx="152574" cy="89619"/>
                </a:xfrm>
                <a:custGeom>
                  <a:avLst/>
                  <a:gdLst>
                    <a:gd name="connsiteX0" fmla="*/ 152575 w 152574"/>
                    <a:gd name="connsiteY0" fmla="*/ 6350 h 89619"/>
                    <a:gd name="connsiteX1" fmla="*/ 124381 w 152574"/>
                    <a:gd name="connsiteY1" fmla="*/ 6350 h 89619"/>
                    <a:gd name="connsiteX2" fmla="*/ 4271 w 152574"/>
                    <a:gd name="connsiteY2" fmla="*/ 72263 h 89619"/>
                    <a:gd name="connsiteX3" fmla="*/ 80 w 152574"/>
                    <a:gd name="connsiteY3" fmla="*/ 88741 h 89619"/>
                    <a:gd name="connsiteX4" fmla="*/ 48467 w 152574"/>
                    <a:gd name="connsiteY4" fmla="*/ 79502 h 89619"/>
                    <a:gd name="connsiteX5" fmla="*/ 50658 w 152574"/>
                    <a:gd name="connsiteY5" fmla="*/ 74168 h 89619"/>
                    <a:gd name="connsiteX6" fmla="*/ 92949 w 152574"/>
                    <a:gd name="connsiteY6" fmla="*/ 47403 h 89619"/>
                    <a:gd name="connsiteX7" fmla="*/ 101902 w 152574"/>
                    <a:gd name="connsiteY7" fmla="*/ 45688 h 89619"/>
                    <a:gd name="connsiteX8" fmla="*/ 152480 w 152574"/>
                    <a:gd name="connsiteY8" fmla="*/ 6350 h 89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2574" h="89619">
                      <a:moveTo>
                        <a:pt x="152575" y="6350"/>
                      </a:moveTo>
                      <a:cubicBezTo>
                        <a:pt x="152575" y="6350"/>
                        <a:pt x="142764" y="-7938"/>
                        <a:pt x="124381" y="6350"/>
                      </a:cubicBezTo>
                      <a:cubicBezTo>
                        <a:pt x="105902" y="20638"/>
                        <a:pt x="24368" y="80931"/>
                        <a:pt x="4271" y="72263"/>
                      </a:cubicBezTo>
                      <a:cubicBezTo>
                        <a:pt x="80" y="82074"/>
                        <a:pt x="-206" y="85979"/>
                        <a:pt x="80" y="88741"/>
                      </a:cubicBezTo>
                      <a:cubicBezTo>
                        <a:pt x="4366" y="89503"/>
                        <a:pt x="19606" y="92646"/>
                        <a:pt x="48467" y="79502"/>
                      </a:cubicBezTo>
                      <a:cubicBezTo>
                        <a:pt x="49229" y="79121"/>
                        <a:pt x="49991" y="74549"/>
                        <a:pt x="50658" y="74168"/>
                      </a:cubicBezTo>
                      <a:cubicBezTo>
                        <a:pt x="63326" y="68263"/>
                        <a:pt x="75137" y="60928"/>
                        <a:pt x="92949" y="47403"/>
                      </a:cubicBezTo>
                      <a:cubicBezTo>
                        <a:pt x="94758" y="45974"/>
                        <a:pt x="99997" y="47212"/>
                        <a:pt x="101902" y="45688"/>
                      </a:cubicBezTo>
                      <a:lnTo>
                        <a:pt x="152480" y="6350"/>
                      </a:ln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5" name="Freeform: Shape 1214">
                  <a:extLst>
                    <a:ext uri="{FF2B5EF4-FFF2-40B4-BE49-F238E27FC236}">
                      <a16:creationId xmlns:a16="http://schemas.microsoft.com/office/drawing/2014/main" id="{1985A93E-DDEE-ED14-5F72-C7F918052674}"/>
                    </a:ext>
                  </a:extLst>
                </p:cNvPr>
                <p:cNvSpPr/>
                <p:nvPr/>
              </p:nvSpPr>
              <p:spPr>
                <a:xfrm>
                  <a:off x="7233379" y="5222462"/>
                  <a:ext cx="50101" cy="86677"/>
                </a:xfrm>
                <a:custGeom>
                  <a:avLst/>
                  <a:gdLst>
                    <a:gd name="connsiteX0" fmla="*/ 95 w 50101"/>
                    <a:gd name="connsiteY0" fmla="*/ 7715 h 86677"/>
                    <a:gd name="connsiteX1" fmla="*/ 36100 w 50101"/>
                    <a:gd name="connsiteY1" fmla="*/ 86678 h 86677"/>
                    <a:gd name="connsiteX2" fmla="*/ 50102 w 50101"/>
                    <a:gd name="connsiteY2" fmla="*/ 86106 h 86677"/>
                    <a:gd name="connsiteX3" fmla="*/ 10763 w 50101"/>
                    <a:gd name="connsiteY3" fmla="*/ 0 h 86677"/>
                    <a:gd name="connsiteX4" fmla="*/ 0 w 50101"/>
                    <a:gd name="connsiteY4" fmla="*/ 7715 h 8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101" h="86677">
                      <a:moveTo>
                        <a:pt x="95" y="7715"/>
                      </a:moveTo>
                      <a:lnTo>
                        <a:pt x="36100" y="86678"/>
                      </a:lnTo>
                      <a:cubicBezTo>
                        <a:pt x="40577" y="86392"/>
                        <a:pt x="45244" y="86201"/>
                        <a:pt x="50102" y="86106"/>
                      </a:cubicBezTo>
                      <a:lnTo>
                        <a:pt x="10763" y="0"/>
                      </a:lnTo>
                      <a:cubicBezTo>
                        <a:pt x="7239" y="2572"/>
                        <a:pt x="3620" y="5239"/>
                        <a:pt x="0" y="7715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6" name="Freeform: Shape 1215">
                  <a:extLst>
                    <a:ext uri="{FF2B5EF4-FFF2-40B4-BE49-F238E27FC236}">
                      <a16:creationId xmlns:a16="http://schemas.microsoft.com/office/drawing/2014/main" id="{730B0F2F-6BCF-1BAC-84FA-96E00BFFA268}"/>
                    </a:ext>
                  </a:extLst>
                </p:cNvPr>
                <p:cNvSpPr/>
                <p:nvPr/>
              </p:nvSpPr>
              <p:spPr>
                <a:xfrm>
                  <a:off x="7217949" y="5233225"/>
                  <a:ext cx="45815" cy="77533"/>
                </a:xfrm>
                <a:custGeom>
                  <a:avLst/>
                  <a:gdLst>
                    <a:gd name="connsiteX0" fmla="*/ 95 w 45815"/>
                    <a:gd name="connsiteY0" fmla="*/ 7144 h 77533"/>
                    <a:gd name="connsiteX1" fmla="*/ 32195 w 45815"/>
                    <a:gd name="connsiteY1" fmla="*/ 77533 h 77533"/>
                    <a:gd name="connsiteX2" fmla="*/ 42577 w 45815"/>
                    <a:gd name="connsiteY2" fmla="*/ 76486 h 77533"/>
                    <a:gd name="connsiteX3" fmla="*/ 45815 w 45815"/>
                    <a:gd name="connsiteY3" fmla="*/ 76200 h 77533"/>
                    <a:gd name="connsiteX4" fmla="*/ 11049 w 45815"/>
                    <a:gd name="connsiteY4" fmla="*/ 0 h 77533"/>
                    <a:gd name="connsiteX5" fmla="*/ 0 w 45815"/>
                    <a:gd name="connsiteY5" fmla="*/ 7144 h 7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815" h="77533">
                      <a:moveTo>
                        <a:pt x="95" y="7144"/>
                      </a:moveTo>
                      <a:lnTo>
                        <a:pt x="32195" y="77533"/>
                      </a:lnTo>
                      <a:cubicBezTo>
                        <a:pt x="35338" y="77152"/>
                        <a:pt x="38862" y="76771"/>
                        <a:pt x="42577" y="76486"/>
                      </a:cubicBezTo>
                      <a:cubicBezTo>
                        <a:pt x="43624" y="76486"/>
                        <a:pt x="44767" y="76295"/>
                        <a:pt x="45815" y="76200"/>
                      </a:cubicBezTo>
                      <a:lnTo>
                        <a:pt x="11049" y="0"/>
                      </a:lnTo>
                      <a:cubicBezTo>
                        <a:pt x="7334" y="2476"/>
                        <a:pt x="3715" y="4858"/>
                        <a:pt x="0" y="714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7" name="Freeform: Shape 1216">
                  <a:extLst>
                    <a:ext uri="{FF2B5EF4-FFF2-40B4-BE49-F238E27FC236}">
                      <a16:creationId xmlns:a16="http://schemas.microsoft.com/office/drawing/2014/main" id="{379F44AB-95C3-B568-7969-C7919D099AA5}"/>
                    </a:ext>
                  </a:extLst>
                </p:cNvPr>
                <p:cNvSpPr/>
                <p:nvPr/>
              </p:nvSpPr>
              <p:spPr>
                <a:xfrm>
                  <a:off x="7201756" y="5243226"/>
                  <a:ext cx="42767" cy="71342"/>
                </a:xfrm>
                <a:custGeom>
                  <a:avLst/>
                  <a:gdLst>
                    <a:gd name="connsiteX0" fmla="*/ 95 w 42767"/>
                    <a:gd name="connsiteY0" fmla="*/ 6001 h 71342"/>
                    <a:gd name="connsiteX1" fmla="*/ 29909 w 42767"/>
                    <a:gd name="connsiteY1" fmla="*/ 71342 h 71342"/>
                    <a:gd name="connsiteX2" fmla="*/ 36195 w 42767"/>
                    <a:gd name="connsiteY2" fmla="*/ 70009 h 71342"/>
                    <a:gd name="connsiteX3" fmla="*/ 38481 w 42767"/>
                    <a:gd name="connsiteY3" fmla="*/ 69437 h 71342"/>
                    <a:gd name="connsiteX4" fmla="*/ 42481 w 42767"/>
                    <a:gd name="connsiteY4" fmla="*/ 68485 h 71342"/>
                    <a:gd name="connsiteX5" fmla="*/ 42767 w 42767"/>
                    <a:gd name="connsiteY5" fmla="*/ 68485 h 71342"/>
                    <a:gd name="connsiteX6" fmla="*/ 11525 w 42767"/>
                    <a:gd name="connsiteY6" fmla="*/ 0 h 71342"/>
                    <a:gd name="connsiteX7" fmla="*/ 0 w 42767"/>
                    <a:gd name="connsiteY7" fmla="*/ 6096 h 7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67" h="71342">
                      <a:moveTo>
                        <a:pt x="95" y="6001"/>
                      </a:moveTo>
                      <a:lnTo>
                        <a:pt x="29909" y="71342"/>
                      </a:lnTo>
                      <a:cubicBezTo>
                        <a:pt x="32290" y="70961"/>
                        <a:pt x="34385" y="70485"/>
                        <a:pt x="36195" y="70009"/>
                      </a:cubicBezTo>
                      <a:cubicBezTo>
                        <a:pt x="37052" y="69818"/>
                        <a:pt x="37814" y="69628"/>
                        <a:pt x="38481" y="69437"/>
                      </a:cubicBezTo>
                      <a:cubicBezTo>
                        <a:pt x="39624" y="69056"/>
                        <a:pt x="41053" y="68771"/>
                        <a:pt x="42481" y="68485"/>
                      </a:cubicBezTo>
                      <a:cubicBezTo>
                        <a:pt x="42481" y="68485"/>
                        <a:pt x="42672" y="68485"/>
                        <a:pt x="42767" y="68485"/>
                      </a:cubicBezTo>
                      <a:lnTo>
                        <a:pt x="11525" y="0"/>
                      </a:lnTo>
                      <a:cubicBezTo>
                        <a:pt x="7620" y="2286"/>
                        <a:pt x="3715" y="4381"/>
                        <a:pt x="0" y="6096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8" name="Freeform: Shape 1217">
                  <a:extLst>
                    <a:ext uri="{FF2B5EF4-FFF2-40B4-BE49-F238E27FC236}">
                      <a16:creationId xmlns:a16="http://schemas.microsoft.com/office/drawing/2014/main" id="{01CACDCA-2E26-7858-AA06-EF4B934BEAE5}"/>
                    </a:ext>
                  </a:extLst>
                </p:cNvPr>
                <p:cNvSpPr/>
                <p:nvPr/>
              </p:nvSpPr>
              <p:spPr>
                <a:xfrm>
                  <a:off x="7283195" y="5220461"/>
                  <a:ext cx="123095" cy="88106"/>
                </a:xfrm>
                <a:custGeom>
                  <a:avLst/>
                  <a:gdLst>
                    <a:gd name="connsiteX0" fmla="*/ 0 w 123095"/>
                    <a:gd name="connsiteY0" fmla="*/ 88106 h 88106"/>
                    <a:gd name="connsiteX1" fmla="*/ 286 w 123095"/>
                    <a:gd name="connsiteY1" fmla="*/ 88106 h 88106"/>
                    <a:gd name="connsiteX2" fmla="*/ 857 w 123095"/>
                    <a:gd name="connsiteY2" fmla="*/ 88106 h 88106"/>
                    <a:gd name="connsiteX3" fmla="*/ 119729 w 123095"/>
                    <a:gd name="connsiteY3" fmla="*/ 78010 h 88106"/>
                    <a:gd name="connsiteX4" fmla="*/ 116300 w 123095"/>
                    <a:gd name="connsiteY4" fmla="*/ 0 h 88106"/>
                    <a:gd name="connsiteX5" fmla="*/ 74771 w 123095"/>
                    <a:gd name="connsiteY5" fmla="*/ 44196 h 88106"/>
                    <a:gd name="connsiteX6" fmla="*/ 0 w 123095"/>
                    <a:gd name="connsiteY6" fmla="*/ 88106 h 88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095" h="88106">
                      <a:moveTo>
                        <a:pt x="0" y="88106"/>
                      </a:moveTo>
                      <a:cubicBezTo>
                        <a:pt x="0" y="88106"/>
                        <a:pt x="190" y="88106"/>
                        <a:pt x="286" y="88106"/>
                      </a:cubicBezTo>
                      <a:cubicBezTo>
                        <a:pt x="476" y="88106"/>
                        <a:pt x="667" y="88106"/>
                        <a:pt x="857" y="88106"/>
                      </a:cubicBezTo>
                      <a:cubicBezTo>
                        <a:pt x="48577" y="86487"/>
                        <a:pt x="114395" y="87535"/>
                        <a:pt x="119729" y="78010"/>
                      </a:cubicBezTo>
                      <a:cubicBezTo>
                        <a:pt x="126873" y="65246"/>
                        <a:pt x="121158" y="17621"/>
                        <a:pt x="116300" y="0"/>
                      </a:cubicBezTo>
                      <a:cubicBezTo>
                        <a:pt x="105823" y="6096"/>
                        <a:pt x="85915" y="20098"/>
                        <a:pt x="74771" y="44196"/>
                      </a:cubicBezTo>
                      <a:cubicBezTo>
                        <a:pt x="59626" y="76867"/>
                        <a:pt x="23146" y="82296"/>
                        <a:pt x="0" y="881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9" name="Freeform: Shape 1218">
                  <a:extLst>
                    <a:ext uri="{FF2B5EF4-FFF2-40B4-BE49-F238E27FC236}">
                      <a16:creationId xmlns:a16="http://schemas.microsoft.com/office/drawing/2014/main" id="{D5A469CB-63E9-148B-3762-FA68987E4CC9}"/>
                    </a:ext>
                  </a:extLst>
                </p:cNvPr>
                <p:cNvSpPr/>
                <p:nvPr/>
              </p:nvSpPr>
              <p:spPr>
                <a:xfrm>
                  <a:off x="7306399" y="5180918"/>
                  <a:ext cx="89396" cy="14397"/>
                </a:xfrm>
                <a:custGeom>
                  <a:avLst/>
                  <a:gdLst>
                    <a:gd name="connsiteX0" fmla="*/ 43948 w 89396"/>
                    <a:gd name="connsiteY0" fmla="*/ 14397 h 14397"/>
                    <a:gd name="connsiteX1" fmla="*/ 43567 w 89396"/>
                    <a:gd name="connsiteY1" fmla="*/ 14016 h 14397"/>
                    <a:gd name="connsiteX2" fmla="*/ 43948 w 89396"/>
                    <a:gd name="connsiteY2" fmla="*/ 13540 h 14397"/>
                    <a:gd name="connsiteX3" fmla="*/ 46424 w 89396"/>
                    <a:gd name="connsiteY3" fmla="*/ 13540 h 14397"/>
                    <a:gd name="connsiteX4" fmla="*/ 46900 w 89396"/>
                    <a:gd name="connsiteY4" fmla="*/ 13921 h 14397"/>
                    <a:gd name="connsiteX5" fmla="*/ 46519 w 89396"/>
                    <a:gd name="connsiteY5" fmla="*/ 14397 h 14397"/>
                    <a:gd name="connsiteX6" fmla="*/ 44043 w 89396"/>
                    <a:gd name="connsiteY6" fmla="*/ 14397 h 14397"/>
                    <a:gd name="connsiteX7" fmla="*/ 44043 w 89396"/>
                    <a:gd name="connsiteY7" fmla="*/ 14397 h 14397"/>
                    <a:gd name="connsiteX8" fmla="*/ 41471 w 89396"/>
                    <a:gd name="connsiteY8" fmla="*/ 14397 h 14397"/>
                    <a:gd name="connsiteX9" fmla="*/ 41471 w 89396"/>
                    <a:gd name="connsiteY9" fmla="*/ 14397 h 14397"/>
                    <a:gd name="connsiteX10" fmla="*/ 38899 w 89396"/>
                    <a:gd name="connsiteY10" fmla="*/ 14302 h 14397"/>
                    <a:gd name="connsiteX11" fmla="*/ 38518 w 89396"/>
                    <a:gd name="connsiteY11" fmla="*/ 13826 h 14397"/>
                    <a:gd name="connsiteX12" fmla="*/ 38899 w 89396"/>
                    <a:gd name="connsiteY12" fmla="*/ 13445 h 14397"/>
                    <a:gd name="connsiteX13" fmla="*/ 41376 w 89396"/>
                    <a:gd name="connsiteY13" fmla="*/ 13540 h 14397"/>
                    <a:gd name="connsiteX14" fmla="*/ 41757 w 89396"/>
                    <a:gd name="connsiteY14" fmla="*/ 13921 h 14397"/>
                    <a:gd name="connsiteX15" fmla="*/ 41376 w 89396"/>
                    <a:gd name="connsiteY15" fmla="*/ 14302 h 14397"/>
                    <a:gd name="connsiteX16" fmla="*/ 48996 w 89396"/>
                    <a:gd name="connsiteY16" fmla="*/ 14207 h 14397"/>
                    <a:gd name="connsiteX17" fmla="*/ 48615 w 89396"/>
                    <a:gd name="connsiteY17" fmla="*/ 13826 h 14397"/>
                    <a:gd name="connsiteX18" fmla="*/ 48996 w 89396"/>
                    <a:gd name="connsiteY18" fmla="*/ 13350 h 14397"/>
                    <a:gd name="connsiteX19" fmla="*/ 51473 w 89396"/>
                    <a:gd name="connsiteY19" fmla="*/ 13159 h 14397"/>
                    <a:gd name="connsiteX20" fmla="*/ 51949 w 89396"/>
                    <a:gd name="connsiteY20" fmla="*/ 13540 h 14397"/>
                    <a:gd name="connsiteX21" fmla="*/ 51568 w 89396"/>
                    <a:gd name="connsiteY21" fmla="*/ 14016 h 14397"/>
                    <a:gd name="connsiteX22" fmla="*/ 49091 w 89396"/>
                    <a:gd name="connsiteY22" fmla="*/ 14207 h 14397"/>
                    <a:gd name="connsiteX23" fmla="*/ 49091 w 89396"/>
                    <a:gd name="connsiteY23" fmla="*/ 14207 h 14397"/>
                    <a:gd name="connsiteX24" fmla="*/ 36423 w 89396"/>
                    <a:gd name="connsiteY24" fmla="*/ 14112 h 14397"/>
                    <a:gd name="connsiteX25" fmla="*/ 36423 w 89396"/>
                    <a:gd name="connsiteY25" fmla="*/ 14112 h 14397"/>
                    <a:gd name="connsiteX26" fmla="*/ 33947 w 89396"/>
                    <a:gd name="connsiteY26" fmla="*/ 13826 h 14397"/>
                    <a:gd name="connsiteX27" fmla="*/ 33565 w 89396"/>
                    <a:gd name="connsiteY27" fmla="*/ 13350 h 14397"/>
                    <a:gd name="connsiteX28" fmla="*/ 34042 w 89396"/>
                    <a:gd name="connsiteY28" fmla="*/ 12969 h 14397"/>
                    <a:gd name="connsiteX29" fmla="*/ 36518 w 89396"/>
                    <a:gd name="connsiteY29" fmla="*/ 13159 h 14397"/>
                    <a:gd name="connsiteX30" fmla="*/ 36899 w 89396"/>
                    <a:gd name="connsiteY30" fmla="*/ 13635 h 14397"/>
                    <a:gd name="connsiteX31" fmla="*/ 36518 w 89396"/>
                    <a:gd name="connsiteY31" fmla="*/ 14016 h 14397"/>
                    <a:gd name="connsiteX32" fmla="*/ 53949 w 89396"/>
                    <a:gd name="connsiteY32" fmla="*/ 13731 h 14397"/>
                    <a:gd name="connsiteX33" fmla="*/ 53568 w 89396"/>
                    <a:gd name="connsiteY33" fmla="*/ 13350 h 14397"/>
                    <a:gd name="connsiteX34" fmla="*/ 53949 w 89396"/>
                    <a:gd name="connsiteY34" fmla="*/ 12873 h 14397"/>
                    <a:gd name="connsiteX35" fmla="*/ 56425 w 89396"/>
                    <a:gd name="connsiteY35" fmla="*/ 12588 h 14397"/>
                    <a:gd name="connsiteX36" fmla="*/ 56902 w 89396"/>
                    <a:gd name="connsiteY36" fmla="*/ 12969 h 14397"/>
                    <a:gd name="connsiteX37" fmla="*/ 56521 w 89396"/>
                    <a:gd name="connsiteY37" fmla="*/ 13445 h 14397"/>
                    <a:gd name="connsiteX38" fmla="*/ 54044 w 89396"/>
                    <a:gd name="connsiteY38" fmla="*/ 13826 h 14397"/>
                    <a:gd name="connsiteX39" fmla="*/ 54044 w 89396"/>
                    <a:gd name="connsiteY39" fmla="*/ 13826 h 14397"/>
                    <a:gd name="connsiteX40" fmla="*/ 31375 w 89396"/>
                    <a:gd name="connsiteY40" fmla="*/ 13540 h 14397"/>
                    <a:gd name="connsiteX41" fmla="*/ 31375 w 89396"/>
                    <a:gd name="connsiteY41" fmla="*/ 13540 h 14397"/>
                    <a:gd name="connsiteX42" fmla="*/ 28898 w 89396"/>
                    <a:gd name="connsiteY42" fmla="*/ 13159 h 14397"/>
                    <a:gd name="connsiteX43" fmla="*/ 28517 w 89396"/>
                    <a:gd name="connsiteY43" fmla="*/ 12683 h 14397"/>
                    <a:gd name="connsiteX44" fmla="*/ 28993 w 89396"/>
                    <a:gd name="connsiteY44" fmla="*/ 12302 h 14397"/>
                    <a:gd name="connsiteX45" fmla="*/ 31470 w 89396"/>
                    <a:gd name="connsiteY45" fmla="*/ 12683 h 14397"/>
                    <a:gd name="connsiteX46" fmla="*/ 31851 w 89396"/>
                    <a:gd name="connsiteY46" fmla="*/ 13159 h 14397"/>
                    <a:gd name="connsiteX47" fmla="*/ 31470 w 89396"/>
                    <a:gd name="connsiteY47" fmla="*/ 13540 h 14397"/>
                    <a:gd name="connsiteX48" fmla="*/ 58902 w 89396"/>
                    <a:gd name="connsiteY48" fmla="*/ 12969 h 14397"/>
                    <a:gd name="connsiteX49" fmla="*/ 58521 w 89396"/>
                    <a:gd name="connsiteY49" fmla="*/ 12588 h 14397"/>
                    <a:gd name="connsiteX50" fmla="*/ 58807 w 89396"/>
                    <a:gd name="connsiteY50" fmla="*/ 12112 h 14397"/>
                    <a:gd name="connsiteX51" fmla="*/ 61283 w 89396"/>
                    <a:gd name="connsiteY51" fmla="*/ 11635 h 14397"/>
                    <a:gd name="connsiteX52" fmla="*/ 61759 w 89396"/>
                    <a:gd name="connsiteY52" fmla="*/ 11921 h 14397"/>
                    <a:gd name="connsiteX53" fmla="*/ 61474 w 89396"/>
                    <a:gd name="connsiteY53" fmla="*/ 12397 h 14397"/>
                    <a:gd name="connsiteX54" fmla="*/ 58997 w 89396"/>
                    <a:gd name="connsiteY54" fmla="*/ 12873 h 14397"/>
                    <a:gd name="connsiteX55" fmla="*/ 58997 w 89396"/>
                    <a:gd name="connsiteY55" fmla="*/ 12873 h 14397"/>
                    <a:gd name="connsiteX56" fmla="*/ 26422 w 89396"/>
                    <a:gd name="connsiteY56" fmla="*/ 12683 h 14397"/>
                    <a:gd name="connsiteX57" fmla="*/ 26422 w 89396"/>
                    <a:gd name="connsiteY57" fmla="*/ 12683 h 14397"/>
                    <a:gd name="connsiteX58" fmla="*/ 23945 w 89396"/>
                    <a:gd name="connsiteY58" fmla="*/ 12207 h 14397"/>
                    <a:gd name="connsiteX59" fmla="*/ 23659 w 89396"/>
                    <a:gd name="connsiteY59" fmla="*/ 11730 h 14397"/>
                    <a:gd name="connsiteX60" fmla="*/ 24136 w 89396"/>
                    <a:gd name="connsiteY60" fmla="*/ 11445 h 14397"/>
                    <a:gd name="connsiteX61" fmla="*/ 26612 w 89396"/>
                    <a:gd name="connsiteY61" fmla="*/ 11921 h 14397"/>
                    <a:gd name="connsiteX62" fmla="*/ 26993 w 89396"/>
                    <a:gd name="connsiteY62" fmla="*/ 12397 h 14397"/>
                    <a:gd name="connsiteX63" fmla="*/ 26612 w 89396"/>
                    <a:gd name="connsiteY63" fmla="*/ 12683 h 14397"/>
                    <a:gd name="connsiteX64" fmla="*/ 63855 w 89396"/>
                    <a:gd name="connsiteY64" fmla="*/ 11921 h 14397"/>
                    <a:gd name="connsiteX65" fmla="*/ 63474 w 89396"/>
                    <a:gd name="connsiteY65" fmla="*/ 11540 h 14397"/>
                    <a:gd name="connsiteX66" fmla="*/ 63760 w 89396"/>
                    <a:gd name="connsiteY66" fmla="*/ 11064 h 14397"/>
                    <a:gd name="connsiteX67" fmla="*/ 66236 w 89396"/>
                    <a:gd name="connsiteY67" fmla="*/ 10397 h 14397"/>
                    <a:gd name="connsiteX68" fmla="*/ 66712 w 89396"/>
                    <a:gd name="connsiteY68" fmla="*/ 10683 h 14397"/>
                    <a:gd name="connsiteX69" fmla="*/ 66427 w 89396"/>
                    <a:gd name="connsiteY69" fmla="*/ 11159 h 14397"/>
                    <a:gd name="connsiteX70" fmla="*/ 63950 w 89396"/>
                    <a:gd name="connsiteY70" fmla="*/ 11826 h 14397"/>
                    <a:gd name="connsiteX71" fmla="*/ 63855 w 89396"/>
                    <a:gd name="connsiteY71" fmla="*/ 11826 h 14397"/>
                    <a:gd name="connsiteX72" fmla="*/ 21564 w 89396"/>
                    <a:gd name="connsiteY72" fmla="*/ 11635 h 14397"/>
                    <a:gd name="connsiteX73" fmla="*/ 21564 w 89396"/>
                    <a:gd name="connsiteY73" fmla="*/ 11635 h 14397"/>
                    <a:gd name="connsiteX74" fmla="*/ 19087 w 89396"/>
                    <a:gd name="connsiteY74" fmla="*/ 10968 h 14397"/>
                    <a:gd name="connsiteX75" fmla="*/ 18802 w 89396"/>
                    <a:gd name="connsiteY75" fmla="*/ 10492 h 14397"/>
                    <a:gd name="connsiteX76" fmla="*/ 19278 w 89396"/>
                    <a:gd name="connsiteY76" fmla="*/ 10206 h 14397"/>
                    <a:gd name="connsiteX77" fmla="*/ 21659 w 89396"/>
                    <a:gd name="connsiteY77" fmla="*/ 10873 h 14397"/>
                    <a:gd name="connsiteX78" fmla="*/ 21945 w 89396"/>
                    <a:gd name="connsiteY78" fmla="*/ 11349 h 14397"/>
                    <a:gd name="connsiteX79" fmla="*/ 21564 w 89396"/>
                    <a:gd name="connsiteY79" fmla="*/ 11635 h 14397"/>
                    <a:gd name="connsiteX80" fmla="*/ 68713 w 89396"/>
                    <a:gd name="connsiteY80" fmla="*/ 10588 h 14397"/>
                    <a:gd name="connsiteX81" fmla="*/ 68332 w 89396"/>
                    <a:gd name="connsiteY81" fmla="*/ 10302 h 14397"/>
                    <a:gd name="connsiteX82" fmla="*/ 68617 w 89396"/>
                    <a:gd name="connsiteY82" fmla="*/ 9730 h 14397"/>
                    <a:gd name="connsiteX83" fmla="*/ 70999 w 89396"/>
                    <a:gd name="connsiteY83" fmla="*/ 8968 h 14397"/>
                    <a:gd name="connsiteX84" fmla="*/ 71475 w 89396"/>
                    <a:gd name="connsiteY84" fmla="*/ 9254 h 14397"/>
                    <a:gd name="connsiteX85" fmla="*/ 71189 w 89396"/>
                    <a:gd name="connsiteY85" fmla="*/ 9730 h 14397"/>
                    <a:gd name="connsiteX86" fmla="*/ 68808 w 89396"/>
                    <a:gd name="connsiteY86" fmla="*/ 10492 h 14397"/>
                    <a:gd name="connsiteX87" fmla="*/ 68713 w 89396"/>
                    <a:gd name="connsiteY87" fmla="*/ 10492 h 14397"/>
                    <a:gd name="connsiteX88" fmla="*/ 16706 w 89396"/>
                    <a:gd name="connsiteY88" fmla="*/ 10302 h 14397"/>
                    <a:gd name="connsiteX89" fmla="*/ 16611 w 89396"/>
                    <a:gd name="connsiteY89" fmla="*/ 10302 h 14397"/>
                    <a:gd name="connsiteX90" fmla="*/ 14230 w 89396"/>
                    <a:gd name="connsiteY90" fmla="*/ 9540 h 14397"/>
                    <a:gd name="connsiteX91" fmla="*/ 13944 w 89396"/>
                    <a:gd name="connsiteY91" fmla="*/ 8968 h 14397"/>
                    <a:gd name="connsiteX92" fmla="*/ 14515 w 89396"/>
                    <a:gd name="connsiteY92" fmla="*/ 8682 h 14397"/>
                    <a:gd name="connsiteX93" fmla="*/ 16897 w 89396"/>
                    <a:gd name="connsiteY93" fmla="*/ 9445 h 14397"/>
                    <a:gd name="connsiteX94" fmla="*/ 17182 w 89396"/>
                    <a:gd name="connsiteY94" fmla="*/ 10016 h 14397"/>
                    <a:gd name="connsiteX95" fmla="*/ 16801 w 89396"/>
                    <a:gd name="connsiteY95" fmla="*/ 10302 h 14397"/>
                    <a:gd name="connsiteX96" fmla="*/ 73475 w 89396"/>
                    <a:gd name="connsiteY96" fmla="*/ 8968 h 14397"/>
                    <a:gd name="connsiteX97" fmla="*/ 73094 w 89396"/>
                    <a:gd name="connsiteY97" fmla="*/ 8682 h 14397"/>
                    <a:gd name="connsiteX98" fmla="*/ 73285 w 89396"/>
                    <a:gd name="connsiteY98" fmla="*/ 8111 h 14397"/>
                    <a:gd name="connsiteX99" fmla="*/ 75571 w 89396"/>
                    <a:gd name="connsiteY99" fmla="*/ 7158 h 14397"/>
                    <a:gd name="connsiteX100" fmla="*/ 76142 w 89396"/>
                    <a:gd name="connsiteY100" fmla="*/ 7349 h 14397"/>
                    <a:gd name="connsiteX101" fmla="*/ 75952 w 89396"/>
                    <a:gd name="connsiteY101" fmla="*/ 7921 h 14397"/>
                    <a:gd name="connsiteX102" fmla="*/ 73570 w 89396"/>
                    <a:gd name="connsiteY102" fmla="*/ 8873 h 14397"/>
                    <a:gd name="connsiteX103" fmla="*/ 73475 w 89396"/>
                    <a:gd name="connsiteY103" fmla="*/ 8873 h 14397"/>
                    <a:gd name="connsiteX104" fmla="*/ 11944 w 89396"/>
                    <a:gd name="connsiteY104" fmla="*/ 8682 h 14397"/>
                    <a:gd name="connsiteX105" fmla="*/ 11753 w 89396"/>
                    <a:gd name="connsiteY105" fmla="*/ 8682 h 14397"/>
                    <a:gd name="connsiteX106" fmla="*/ 9372 w 89396"/>
                    <a:gd name="connsiteY106" fmla="*/ 7825 h 14397"/>
                    <a:gd name="connsiteX107" fmla="*/ 9086 w 89396"/>
                    <a:gd name="connsiteY107" fmla="*/ 7254 h 14397"/>
                    <a:gd name="connsiteX108" fmla="*/ 9658 w 89396"/>
                    <a:gd name="connsiteY108" fmla="*/ 7063 h 14397"/>
                    <a:gd name="connsiteX109" fmla="*/ 12039 w 89396"/>
                    <a:gd name="connsiteY109" fmla="*/ 7921 h 14397"/>
                    <a:gd name="connsiteX110" fmla="*/ 12325 w 89396"/>
                    <a:gd name="connsiteY110" fmla="*/ 8492 h 14397"/>
                    <a:gd name="connsiteX111" fmla="*/ 11944 w 89396"/>
                    <a:gd name="connsiteY111" fmla="*/ 8778 h 14397"/>
                    <a:gd name="connsiteX112" fmla="*/ 78142 w 89396"/>
                    <a:gd name="connsiteY112" fmla="*/ 7063 h 14397"/>
                    <a:gd name="connsiteX113" fmla="*/ 77761 w 89396"/>
                    <a:gd name="connsiteY113" fmla="*/ 6778 h 14397"/>
                    <a:gd name="connsiteX114" fmla="*/ 77952 w 89396"/>
                    <a:gd name="connsiteY114" fmla="*/ 6206 h 14397"/>
                    <a:gd name="connsiteX115" fmla="*/ 80238 w 89396"/>
                    <a:gd name="connsiteY115" fmla="*/ 5158 h 14397"/>
                    <a:gd name="connsiteX116" fmla="*/ 80809 w 89396"/>
                    <a:gd name="connsiteY116" fmla="*/ 5349 h 14397"/>
                    <a:gd name="connsiteX117" fmla="*/ 80619 w 89396"/>
                    <a:gd name="connsiteY117" fmla="*/ 5920 h 14397"/>
                    <a:gd name="connsiteX118" fmla="*/ 78333 w 89396"/>
                    <a:gd name="connsiteY118" fmla="*/ 6968 h 14397"/>
                    <a:gd name="connsiteX119" fmla="*/ 78142 w 89396"/>
                    <a:gd name="connsiteY119" fmla="*/ 6968 h 14397"/>
                    <a:gd name="connsiteX120" fmla="*/ 7276 w 89396"/>
                    <a:gd name="connsiteY120" fmla="*/ 6873 h 14397"/>
                    <a:gd name="connsiteX121" fmla="*/ 7086 w 89396"/>
                    <a:gd name="connsiteY121" fmla="*/ 6873 h 14397"/>
                    <a:gd name="connsiteX122" fmla="*/ 4800 w 89396"/>
                    <a:gd name="connsiteY122" fmla="*/ 5920 h 14397"/>
                    <a:gd name="connsiteX123" fmla="*/ 4609 w 89396"/>
                    <a:gd name="connsiteY123" fmla="*/ 5349 h 14397"/>
                    <a:gd name="connsiteX124" fmla="*/ 5181 w 89396"/>
                    <a:gd name="connsiteY124" fmla="*/ 5158 h 14397"/>
                    <a:gd name="connsiteX125" fmla="*/ 7467 w 89396"/>
                    <a:gd name="connsiteY125" fmla="*/ 6111 h 14397"/>
                    <a:gd name="connsiteX126" fmla="*/ 7657 w 89396"/>
                    <a:gd name="connsiteY126" fmla="*/ 6682 h 14397"/>
                    <a:gd name="connsiteX127" fmla="*/ 7276 w 89396"/>
                    <a:gd name="connsiteY127" fmla="*/ 6968 h 14397"/>
                    <a:gd name="connsiteX128" fmla="*/ 2704 w 89396"/>
                    <a:gd name="connsiteY128" fmla="*/ 4872 h 14397"/>
                    <a:gd name="connsiteX129" fmla="*/ 2514 w 89396"/>
                    <a:gd name="connsiteY129" fmla="*/ 4872 h 14397"/>
                    <a:gd name="connsiteX130" fmla="*/ 228 w 89396"/>
                    <a:gd name="connsiteY130" fmla="*/ 3730 h 14397"/>
                    <a:gd name="connsiteX131" fmla="*/ 37 w 89396"/>
                    <a:gd name="connsiteY131" fmla="*/ 3158 h 14397"/>
                    <a:gd name="connsiteX132" fmla="*/ 609 w 89396"/>
                    <a:gd name="connsiteY132" fmla="*/ 2967 h 14397"/>
                    <a:gd name="connsiteX133" fmla="*/ 2895 w 89396"/>
                    <a:gd name="connsiteY133" fmla="*/ 4015 h 14397"/>
                    <a:gd name="connsiteX134" fmla="*/ 3085 w 89396"/>
                    <a:gd name="connsiteY134" fmla="*/ 4587 h 14397"/>
                    <a:gd name="connsiteX135" fmla="*/ 2704 w 89396"/>
                    <a:gd name="connsiteY135" fmla="*/ 4872 h 14397"/>
                    <a:gd name="connsiteX136" fmla="*/ 82619 w 89396"/>
                    <a:gd name="connsiteY136" fmla="*/ 4872 h 14397"/>
                    <a:gd name="connsiteX137" fmla="*/ 82238 w 89396"/>
                    <a:gd name="connsiteY137" fmla="*/ 4587 h 14397"/>
                    <a:gd name="connsiteX138" fmla="*/ 82429 w 89396"/>
                    <a:gd name="connsiteY138" fmla="*/ 4015 h 14397"/>
                    <a:gd name="connsiteX139" fmla="*/ 84619 w 89396"/>
                    <a:gd name="connsiteY139" fmla="*/ 2777 h 14397"/>
                    <a:gd name="connsiteX140" fmla="*/ 85191 w 89396"/>
                    <a:gd name="connsiteY140" fmla="*/ 2967 h 14397"/>
                    <a:gd name="connsiteX141" fmla="*/ 85000 w 89396"/>
                    <a:gd name="connsiteY141" fmla="*/ 3539 h 14397"/>
                    <a:gd name="connsiteX142" fmla="*/ 82810 w 89396"/>
                    <a:gd name="connsiteY142" fmla="*/ 4777 h 14397"/>
                    <a:gd name="connsiteX143" fmla="*/ 82619 w 89396"/>
                    <a:gd name="connsiteY143" fmla="*/ 4777 h 14397"/>
                    <a:gd name="connsiteX144" fmla="*/ 87001 w 89396"/>
                    <a:gd name="connsiteY144" fmla="*/ 2301 h 14397"/>
                    <a:gd name="connsiteX145" fmla="*/ 86620 w 89396"/>
                    <a:gd name="connsiteY145" fmla="*/ 2110 h 14397"/>
                    <a:gd name="connsiteX146" fmla="*/ 86715 w 89396"/>
                    <a:gd name="connsiteY146" fmla="*/ 1539 h 14397"/>
                    <a:gd name="connsiteX147" fmla="*/ 88715 w 89396"/>
                    <a:gd name="connsiteY147" fmla="*/ 110 h 14397"/>
                    <a:gd name="connsiteX148" fmla="*/ 89287 w 89396"/>
                    <a:gd name="connsiteY148" fmla="*/ 110 h 14397"/>
                    <a:gd name="connsiteX149" fmla="*/ 89287 w 89396"/>
                    <a:gd name="connsiteY149" fmla="*/ 681 h 14397"/>
                    <a:gd name="connsiteX150" fmla="*/ 87191 w 89396"/>
                    <a:gd name="connsiteY150" fmla="*/ 2110 h 14397"/>
                    <a:gd name="connsiteX151" fmla="*/ 87001 w 89396"/>
                    <a:gd name="connsiteY151" fmla="*/ 2110 h 14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89396" h="14397">
                      <a:moveTo>
                        <a:pt x="43948" y="14397"/>
                      </a:moveTo>
                      <a:cubicBezTo>
                        <a:pt x="43948" y="14397"/>
                        <a:pt x="43567" y="14207"/>
                        <a:pt x="43567" y="14016"/>
                      </a:cubicBezTo>
                      <a:cubicBezTo>
                        <a:pt x="43567" y="13731"/>
                        <a:pt x="43757" y="13540"/>
                        <a:pt x="43948" y="13540"/>
                      </a:cubicBezTo>
                      <a:cubicBezTo>
                        <a:pt x="44805" y="13540"/>
                        <a:pt x="45662" y="13540"/>
                        <a:pt x="46424" y="13540"/>
                      </a:cubicBezTo>
                      <a:cubicBezTo>
                        <a:pt x="46710" y="13540"/>
                        <a:pt x="46900" y="13731"/>
                        <a:pt x="46900" y="13921"/>
                      </a:cubicBezTo>
                      <a:cubicBezTo>
                        <a:pt x="46900" y="14112"/>
                        <a:pt x="46710" y="14397"/>
                        <a:pt x="46519" y="14397"/>
                      </a:cubicBezTo>
                      <a:cubicBezTo>
                        <a:pt x="45662" y="14397"/>
                        <a:pt x="44805" y="14397"/>
                        <a:pt x="44043" y="14397"/>
                      </a:cubicBezTo>
                      <a:lnTo>
                        <a:pt x="44043" y="14397"/>
                      </a:lnTo>
                      <a:close/>
                      <a:moveTo>
                        <a:pt x="41471" y="14397"/>
                      </a:moveTo>
                      <a:lnTo>
                        <a:pt x="41471" y="14397"/>
                      </a:lnTo>
                      <a:cubicBezTo>
                        <a:pt x="40614" y="14397"/>
                        <a:pt x="39757" y="14397"/>
                        <a:pt x="38899" y="14302"/>
                      </a:cubicBezTo>
                      <a:cubicBezTo>
                        <a:pt x="38709" y="14302"/>
                        <a:pt x="38518" y="14112"/>
                        <a:pt x="38518" y="13826"/>
                      </a:cubicBezTo>
                      <a:cubicBezTo>
                        <a:pt x="38518" y="13635"/>
                        <a:pt x="38709" y="13445"/>
                        <a:pt x="38899" y="13445"/>
                      </a:cubicBezTo>
                      <a:cubicBezTo>
                        <a:pt x="39757" y="13445"/>
                        <a:pt x="40614" y="13445"/>
                        <a:pt x="41376" y="13540"/>
                      </a:cubicBezTo>
                      <a:cubicBezTo>
                        <a:pt x="41566" y="13540"/>
                        <a:pt x="41757" y="13731"/>
                        <a:pt x="41757" y="13921"/>
                      </a:cubicBezTo>
                      <a:cubicBezTo>
                        <a:pt x="41757" y="14112"/>
                        <a:pt x="41566" y="14302"/>
                        <a:pt x="41376" y="14302"/>
                      </a:cubicBezTo>
                      <a:close/>
                      <a:moveTo>
                        <a:pt x="48996" y="14207"/>
                      </a:moveTo>
                      <a:cubicBezTo>
                        <a:pt x="48996" y="14207"/>
                        <a:pt x="48615" y="14016"/>
                        <a:pt x="48615" y="13826"/>
                      </a:cubicBezTo>
                      <a:cubicBezTo>
                        <a:pt x="48615" y="13635"/>
                        <a:pt x="48710" y="13350"/>
                        <a:pt x="48996" y="13350"/>
                      </a:cubicBezTo>
                      <a:cubicBezTo>
                        <a:pt x="49853" y="13350"/>
                        <a:pt x="50615" y="13255"/>
                        <a:pt x="51473" y="13159"/>
                      </a:cubicBezTo>
                      <a:cubicBezTo>
                        <a:pt x="51663" y="13159"/>
                        <a:pt x="51949" y="13350"/>
                        <a:pt x="51949" y="13540"/>
                      </a:cubicBezTo>
                      <a:cubicBezTo>
                        <a:pt x="51949" y="13731"/>
                        <a:pt x="51853" y="13921"/>
                        <a:pt x="51568" y="14016"/>
                      </a:cubicBezTo>
                      <a:cubicBezTo>
                        <a:pt x="50710" y="14016"/>
                        <a:pt x="49948" y="14207"/>
                        <a:pt x="49091" y="14207"/>
                      </a:cubicBezTo>
                      <a:lnTo>
                        <a:pt x="49091" y="14207"/>
                      </a:lnTo>
                      <a:close/>
                      <a:moveTo>
                        <a:pt x="36423" y="14112"/>
                      </a:moveTo>
                      <a:lnTo>
                        <a:pt x="36423" y="14112"/>
                      </a:lnTo>
                      <a:cubicBezTo>
                        <a:pt x="35566" y="14112"/>
                        <a:pt x="34708" y="13921"/>
                        <a:pt x="33947" y="13826"/>
                      </a:cubicBezTo>
                      <a:cubicBezTo>
                        <a:pt x="33756" y="13826"/>
                        <a:pt x="33565" y="13635"/>
                        <a:pt x="33565" y="13350"/>
                      </a:cubicBezTo>
                      <a:cubicBezTo>
                        <a:pt x="33565" y="13159"/>
                        <a:pt x="33756" y="12969"/>
                        <a:pt x="34042" y="12969"/>
                      </a:cubicBezTo>
                      <a:cubicBezTo>
                        <a:pt x="34899" y="12969"/>
                        <a:pt x="35661" y="13159"/>
                        <a:pt x="36518" y="13159"/>
                      </a:cubicBezTo>
                      <a:cubicBezTo>
                        <a:pt x="36709" y="13159"/>
                        <a:pt x="36899" y="13350"/>
                        <a:pt x="36899" y="13635"/>
                      </a:cubicBezTo>
                      <a:cubicBezTo>
                        <a:pt x="36899" y="13826"/>
                        <a:pt x="36709" y="14016"/>
                        <a:pt x="36518" y="14016"/>
                      </a:cubicBezTo>
                      <a:close/>
                      <a:moveTo>
                        <a:pt x="53949" y="13731"/>
                      </a:moveTo>
                      <a:cubicBezTo>
                        <a:pt x="53949" y="13731"/>
                        <a:pt x="53568" y="13540"/>
                        <a:pt x="53568" y="13350"/>
                      </a:cubicBezTo>
                      <a:cubicBezTo>
                        <a:pt x="53568" y="13159"/>
                        <a:pt x="53663" y="12969"/>
                        <a:pt x="53949" y="12873"/>
                      </a:cubicBezTo>
                      <a:cubicBezTo>
                        <a:pt x="54806" y="12873"/>
                        <a:pt x="55664" y="12683"/>
                        <a:pt x="56425" y="12588"/>
                      </a:cubicBezTo>
                      <a:cubicBezTo>
                        <a:pt x="56616" y="12588"/>
                        <a:pt x="56902" y="12683"/>
                        <a:pt x="56902" y="12969"/>
                      </a:cubicBezTo>
                      <a:cubicBezTo>
                        <a:pt x="56902" y="13159"/>
                        <a:pt x="56806" y="13445"/>
                        <a:pt x="56521" y="13445"/>
                      </a:cubicBezTo>
                      <a:cubicBezTo>
                        <a:pt x="55664" y="13540"/>
                        <a:pt x="54901" y="13635"/>
                        <a:pt x="54044" y="13826"/>
                      </a:cubicBezTo>
                      <a:lnTo>
                        <a:pt x="54044" y="13826"/>
                      </a:lnTo>
                      <a:close/>
                      <a:moveTo>
                        <a:pt x="31375" y="13540"/>
                      </a:moveTo>
                      <a:lnTo>
                        <a:pt x="31375" y="13540"/>
                      </a:lnTo>
                      <a:cubicBezTo>
                        <a:pt x="30517" y="13445"/>
                        <a:pt x="29756" y="13255"/>
                        <a:pt x="28898" y="13159"/>
                      </a:cubicBezTo>
                      <a:cubicBezTo>
                        <a:pt x="28708" y="13159"/>
                        <a:pt x="28517" y="12873"/>
                        <a:pt x="28517" y="12683"/>
                      </a:cubicBezTo>
                      <a:cubicBezTo>
                        <a:pt x="28517" y="12397"/>
                        <a:pt x="28803" y="12302"/>
                        <a:pt x="28993" y="12302"/>
                      </a:cubicBezTo>
                      <a:cubicBezTo>
                        <a:pt x="29851" y="12397"/>
                        <a:pt x="30613" y="12588"/>
                        <a:pt x="31470" y="12683"/>
                      </a:cubicBezTo>
                      <a:cubicBezTo>
                        <a:pt x="31660" y="12683"/>
                        <a:pt x="31851" y="12969"/>
                        <a:pt x="31851" y="13159"/>
                      </a:cubicBezTo>
                      <a:cubicBezTo>
                        <a:pt x="31851" y="13350"/>
                        <a:pt x="31660" y="13540"/>
                        <a:pt x="31470" y="13540"/>
                      </a:cubicBezTo>
                      <a:close/>
                      <a:moveTo>
                        <a:pt x="58902" y="12969"/>
                      </a:moveTo>
                      <a:cubicBezTo>
                        <a:pt x="58902" y="12969"/>
                        <a:pt x="58521" y="12778"/>
                        <a:pt x="58521" y="12588"/>
                      </a:cubicBezTo>
                      <a:cubicBezTo>
                        <a:pt x="58521" y="12397"/>
                        <a:pt x="58616" y="12112"/>
                        <a:pt x="58807" y="12112"/>
                      </a:cubicBezTo>
                      <a:cubicBezTo>
                        <a:pt x="59664" y="12016"/>
                        <a:pt x="60426" y="11826"/>
                        <a:pt x="61283" y="11635"/>
                      </a:cubicBezTo>
                      <a:cubicBezTo>
                        <a:pt x="61474" y="11635"/>
                        <a:pt x="61759" y="11635"/>
                        <a:pt x="61759" y="11921"/>
                      </a:cubicBezTo>
                      <a:cubicBezTo>
                        <a:pt x="61759" y="12112"/>
                        <a:pt x="61664" y="12397"/>
                        <a:pt x="61474" y="12397"/>
                      </a:cubicBezTo>
                      <a:cubicBezTo>
                        <a:pt x="60712" y="12588"/>
                        <a:pt x="59854" y="12778"/>
                        <a:pt x="58997" y="12873"/>
                      </a:cubicBezTo>
                      <a:cubicBezTo>
                        <a:pt x="58997" y="12873"/>
                        <a:pt x="58997" y="12873"/>
                        <a:pt x="58997" y="12873"/>
                      </a:cubicBezTo>
                      <a:close/>
                      <a:moveTo>
                        <a:pt x="26422" y="12683"/>
                      </a:moveTo>
                      <a:lnTo>
                        <a:pt x="26422" y="12683"/>
                      </a:lnTo>
                      <a:cubicBezTo>
                        <a:pt x="25660" y="12492"/>
                        <a:pt x="24802" y="12397"/>
                        <a:pt x="23945" y="12207"/>
                      </a:cubicBezTo>
                      <a:cubicBezTo>
                        <a:pt x="23659" y="12207"/>
                        <a:pt x="23564" y="11921"/>
                        <a:pt x="23659" y="11730"/>
                      </a:cubicBezTo>
                      <a:cubicBezTo>
                        <a:pt x="23659" y="11540"/>
                        <a:pt x="23945" y="11349"/>
                        <a:pt x="24136" y="11445"/>
                      </a:cubicBezTo>
                      <a:cubicBezTo>
                        <a:pt x="24898" y="11635"/>
                        <a:pt x="25755" y="11826"/>
                        <a:pt x="26612" y="11921"/>
                      </a:cubicBezTo>
                      <a:cubicBezTo>
                        <a:pt x="26803" y="11921"/>
                        <a:pt x="26993" y="12207"/>
                        <a:pt x="26993" y="12397"/>
                      </a:cubicBezTo>
                      <a:cubicBezTo>
                        <a:pt x="26993" y="12588"/>
                        <a:pt x="26803" y="12683"/>
                        <a:pt x="26612" y="12683"/>
                      </a:cubicBezTo>
                      <a:close/>
                      <a:moveTo>
                        <a:pt x="63855" y="11921"/>
                      </a:moveTo>
                      <a:cubicBezTo>
                        <a:pt x="63855" y="11921"/>
                        <a:pt x="63474" y="11826"/>
                        <a:pt x="63474" y="11540"/>
                      </a:cubicBezTo>
                      <a:cubicBezTo>
                        <a:pt x="63474" y="11349"/>
                        <a:pt x="63474" y="11064"/>
                        <a:pt x="63760" y="11064"/>
                      </a:cubicBezTo>
                      <a:cubicBezTo>
                        <a:pt x="64617" y="10873"/>
                        <a:pt x="65379" y="10683"/>
                        <a:pt x="66236" y="10397"/>
                      </a:cubicBezTo>
                      <a:cubicBezTo>
                        <a:pt x="66427" y="10397"/>
                        <a:pt x="66712" y="10397"/>
                        <a:pt x="66712" y="10683"/>
                      </a:cubicBezTo>
                      <a:cubicBezTo>
                        <a:pt x="66712" y="10873"/>
                        <a:pt x="66712" y="11159"/>
                        <a:pt x="66427" y="11159"/>
                      </a:cubicBezTo>
                      <a:cubicBezTo>
                        <a:pt x="65665" y="11349"/>
                        <a:pt x="64807" y="11635"/>
                        <a:pt x="63950" y="11826"/>
                      </a:cubicBezTo>
                      <a:cubicBezTo>
                        <a:pt x="63950" y="11826"/>
                        <a:pt x="63950" y="11826"/>
                        <a:pt x="63855" y="11826"/>
                      </a:cubicBezTo>
                      <a:close/>
                      <a:moveTo>
                        <a:pt x="21564" y="11635"/>
                      </a:moveTo>
                      <a:cubicBezTo>
                        <a:pt x="21564" y="11635"/>
                        <a:pt x="21564" y="11635"/>
                        <a:pt x="21564" y="11635"/>
                      </a:cubicBezTo>
                      <a:cubicBezTo>
                        <a:pt x="20802" y="11445"/>
                        <a:pt x="19945" y="11159"/>
                        <a:pt x="19087" y="10968"/>
                      </a:cubicBezTo>
                      <a:cubicBezTo>
                        <a:pt x="18897" y="10968"/>
                        <a:pt x="18706" y="10683"/>
                        <a:pt x="18802" y="10492"/>
                      </a:cubicBezTo>
                      <a:cubicBezTo>
                        <a:pt x="18802" y="10302"/>
                        <a:pt x="19087" y="10111"/>
                        <a:pt x="19278" y="10206"/>
                      </a:cubicBezTo>
                      <a:cubicBezTo>
                        <a:pt x="20040" y="10397"/>
                        <a:pt x="20897" y="10683"/>
                        <a:pt x="21659" y="10873"/>
                      </a:cubicBezTo>
                      <a:cubicBezTo>
                        <a:pt x="21850" y="10873"/>
                        <a:pt x="22040" y="11159"/>
                        <a:pt x="21945" y="11349"/>
                      </a:cubicBezTo>
                      <a:cubicBezTo>
                        <a:pt x="21945" y="11540"/>
                        <a:pt x="21754" y="11635"/>
                        <a:pt x="21564" y="11635"/>
                      </a:cubicBezTo>
                      <a:close/>
                      <a:moveTo>
                        <a:pt x="68713" y="10588"/>
                      </a:moveTo>
                      <a:cubicBezTo>
                        <a:pt x="68713" y="10588"/>
                        <a:pt x="68332" y="10492"/>
                        <a:pt x="68332" y="10302"/>
                      </a:cubicBezTo>
                      <a:cubicBezTo>
                        <a:pt x="68332" y="10111"/>
                        <a:pt x="68332" y="9825"/>
                        <a:pt x="68617" y="9730"/>
                      </a:cubicBezTo>
                      <a:cubicBezTo>
                        <a:pt x="69379" y="9445"/>
                        <a:pt x="70237" y="9254"/>
                        <a:pt x="70999" y="8968"/>
                      </a:cubicBezTo>
                      <a:cubicBezTo>
                        <a:pt x="71189" y="8968"/>
                        <a:pt x="71475" y="8968"/>
                        <a:pt x="71475" y="9254"/>
                      </a:cubicBezTo>
                      <a:cubicBezTo>
                        <a:pt x="71475" y="9540"/>
                        <a:pt x="71475" y="9730"/>
                        <a:pt x="71189" y="9730"/>
                      </a:cubicBezTo>
                      <a:cubicBezTo>
                        <a:pt x="70427" y="10016"/>
                        <a:pt x="69570" y="10302"/>
                        <a:pt x="68808" y="10492"/>
                      </a:cubicBezTo>
                      <a:cubicBezTo>
                        <a:pt x="68808" y="10492"/>
                        <a:pt x="68808" y="10492"/>
                        <a:pt x="68713" y="10492"/>
                      </a:cubicBezTo>
                      <a:close/>
                      <a:moveTo>
                        <a:pt x="16706" y="10302"/>
                      </a:moveTo>
                      <a:cubicBezTo>
                        <a:pt x="16706" y="10302"/>
                        <a:pt x="16706" y="10302"/>
                        <a:pt x="16611" y="10302"/>
                      </a:cubicBezTo>
                      <a:cubicBezTo>
                        <a:pt x="15849" y="10016"/>
                        <a:pt x="14992" y="9825"/>
                        <a:pt x="14230" y="9540"/>
                      </a:cubicBezTo>
                      <a:cubicBezTo>
                        <a:pt x="14039" y="9540"/>
                        <a:pt x="13849" y="9254"/>
                        <a:pt x="13944" y="8968"/>
                      </a:cubicBezTo>
                      <a:cubicBezTo>
                        <a:pt x="13944" y="8778"/>
                        <a:pt x="14230" y="8587"/>
                        <a:pt x="14515" y="8682"/>
                      </a:cubicBezTo>
                      <a:cubicBezTo>
                        <a:pt x="15277" y="8968"/>
                        <a:pt x="16135" y="9159"/>
                        <a:pt x="16897" y="9445"/>
                      </a:cubicBezTo>
                      <a:cubicBezTo>
                        <a:pt x="17087" y="9445"/>
                        <a:pt x="17278" y="9730"/>
                        <a:pt x="17182" y="10016"/>
                      </a:cubicBezTo>
                      <a:cubicBezTo>
                        <a:pt x="17182" y="10206"/>
                        <a:pt x="16992" y="10302"/>
                        <a:pt x="16801" y="10302"/>
                      </a:cubicBezTo>
                      <a:close/>
                      <a:moveTo>
                        <a:pt x="73475" y="8968"/>
                      </a:moveTo>
                      <a:cubicBezTo>
                        <a:pt x="73475" y="8968"/>
                        <a:pt x="73190" y="8968"/>
                        <a:pt x="73094" y="8682"/>
                      </a:cubicBezTo>
                      <a:cubicBezTo>
                        <a:pt x="73094" y="8492"/>
                        <a:pt x="73094" y="8206"/>
                        <a:pt x="73285" y="8111"/>
                      </a:cubicBezTo>
                      <a:cubicBezTo>
                        <a:pt x="74047" y="7825"/>
                        <a:pt x="74904" y="7539"/>
                        <a:pt x="75571" y="7158"/>
                      </a:cubicBezTo>
                      <a:cubicBezTo>
                        <a:pt x="75761" y="7158"/>
                        <a:pt x="76047" y="7158"/>
                        <a:pt x="76142" y="7349"/>
                      </a:cubicBezTo>
                      <a:cubicBezTo>
                        <a:pt x="76142" y="7539"/>
                        <a:pt x="76142" y="7825"/>
                        <a:pt x="75952" y="7921"/>
                      </a:cubicBezTo>
                      <a:cubicBezTo>
                        <a:pt x="75190" y="8206"/>
                        <a:pt x="74428" y="8492"/>
                        <a:pt x="73570" y="8873"/>
                      </a:cubicBezTo>
                      <a:cubicBezTo>
                        <a:pt x="73570" y="8873"/>
                        <a:pt x="73570" y="8873"/>
                        <a:pt x="73475" y="8873"/>
                      </a:cubicBezTo>
                      <a:close/>
                      <a:moveTo>
                        <a:pt x="11944" y="8682"/>
                      </a:moveTo>
                      <a:cubicBezTo>
                        <a:pt x="11944" y="8682"/>
                        <a:pt x="11944" y="8682"/>
                        <a:pt x="11753" y="8682"/>
                      </a:cubicBezTo>
                      <a:cubicBezTo>
                        <a:pt x="10991" y="8397"/>
                        <a:pt x="10229" y="8111"/>
                        <a:pt x="9372" y="7825"/>
                      </a:cubicBezTo>
                      <a:cubicBezTo>
                        <a:pt x="9181" y="7825"/>
                        <a:pt x="8991" y="7444"/>
                        <a:pt x="9086" y="7254"/>
                      </a:cubicBezTo>
                      <a:cubicBezTo>
                        <a:pt x="9086" y="7063"/>
                        <a:pt x="9372" y="6968"/>
                        <a:pt x="9658" y="7063"/>
                      </a:cubicBezTo>
                      <a:cubicBezTo>
                        <a:pt x="10420" y="7349"/>
                        <a:pt x="11182" y="7635"/>
                        <a:pt x="12039" y="7921"/>
                      </a:cubicBezTo>
                      <a:cubicBezTo>
                        <a:pt x="12229" y="7921"/>
                        <a:pt x="12325" y="8206"/>
                        <a:pt x="12325" y="8492"/>
                      </a:cubicBezTo>
                      <a:cubicBezTo>
                        <a:pt x="12325" y="8682"/>
                        <a:pt x="12134" y="8778"/>
                        <a:pt x="11944" y="8778"/>
                      </a:cubicBezTo>
                      <a:close/>
                      <a:moveTo>
                        <a:pt x="78142" y="7063"/>
                      </a:moveTo>
                      <a:cubicBezTo>
                        <a:pt x="78142" y="7063"/>
                        <a:pt x="77857" y="7063"/>
                        <a:pt x="77761" y="6778"/>
                      </a:cubicBezTo>
                      <a:cubicBezTo>
                        <a:pt x="77761" y="6587"/>
                        <a:pt x="77761" y="6301"/>
                        <a:pt x="77952" y="6206"/>
                      </a:cubicBezTo>
                      <a:cubicBezTo>
                        <a:pt x="78714" y="5825"/>
                        <a:pt x="79476" y="5444"/>
                        <a:pt x="80238" y="5158"/>
                      </a:cubicBezTo>
                      <a:cubicBezTo>
                        <a:pt x="80428" y="5158"/>
                        <a:pt x="80714" y="5158"/>
                        <a:pt x="80809" y="5349"/>
                      </a:cubicBezTo>
                      <a:cubicBezTo>
                        <a:pt x="80809" y="5539"/>
                        <a:pt x="80809" y="5825"/>
                        <a:pt x="80619" y="5920"/>
                      </a:cubicBezTo>
                      <a:cubicBezTo>
                        <a:pt x="79857" y="6301"/>
                        <a:pt x="79190" y="6682"/>
                        <a:pt x="78333" y="6968"/>
                      </a:cubicBezTo>
                      <a:cubicBezTo>
                        <a:pt x="78333" y="6968"/>
                        <a:pt x="78238" y="6968"/>
                        <a:pt x="78142" y="6968"/>
                      </a:cubicBezTo>
                      <a:close/>
                      <a:moveTo>
                        <a:pt x="7276" y="6873"/>
                      </a:moveTo>
                      <a:cubicBezTo>
                        <a:pt x="7276" y="6873"/>
                        <a:pt x="7181" y="6873"/>
                        <a:pt x="7086" y="6873"/>
                      </a:cubicBezTo>
                      <a:cubicBezTo>
                        <a:pt x="6324" y="6587"/>
                        <a:pt x="5562" y="6206"/>
                        <a:pt x="4800" y="5920"/>
                      </a:cubicBezTo>
                      <a:cubicBezTo>
                        <a:pt x="4609" y="5920"/>
                        <a:pt x="4514" y="5539"/>
                        <a:pt x="4609" y="5349"/>
                      </a:cubicBezTo>
                      <a:cubicBezTo>
                        <a:pt x="4609" y="5158"/>
                        <a:pt x="4895" y="5063"/>
                        <a:pt x="5181" y="5158"/>
                      </a:cubicBezTo>
                      <a:cubicBezTo>
                        <a:pt x="5943" y="5539"/>
                        <a:pt x="6705" y="5825"/>
                        <a:pt x="7467" y="6111"/>
                      </a:cubicBezTo>
                      <a:cubicBezTo>
                        <a:pt x="7657" y="6111"/>
                        <a:pt x="7753" y="6397"/>
                        <a:pt x="7657" y="6682"/>
                      </a:cubicBezTo>
                      <a:cubicBezTo>
                        <a:pt x="7657" y="6873"/>
                        <a:pt x="7467" y="6968"/>
                        <a:pt x="7276" y="6968"/>
                      </a:cubicBezTo>
                      <a:close/>
                      <a:moveTo>
                        <a:pt x="2704" y="4872"/>
                      </a:moveTo>
                      <a:cubicBezTo>
                        <a:pt x="2704" y="4872"/>
                        <a:pt x="2609" y="4872"/>
                        <a:pt x="2514" y="4872"/>
                      </a:cubicBezTo>
                      <a:cubicBezTo>
                        <a:pt x="1752" y="4491"/>
                        <a:pt x="990" y="4110"/>
                        <a:pt x="228" y="3730"/>
                      </a:cubicBezTo>
                      <a:cubicBezTo>
                        <a:pt x="37" y="3634"/>
                        <a:pt x="-58" y="3348"/>
                        <a:pt x="37" y="3158"/>
                      </a:cubicBezTo>
                      <a:cubicBezTo>
                        <a:pt x="133" y="2967"/>
                        <a:pt x="418" y="2872"/>
                        <a:pt x="609" y="2967"/>
                      </a:cubicBezTo>
                      <a:cubicBezTo>
                        <a:pt x="1371" y="3348"/>
                        <a:pt x="2133" y="3730"/>
                        <a:pt x="2895" y="4015"/>
                      </a:cubicBezTo>
                      <a:cubicBezTo>
                        <a:pt x="3085" y="4015"/>
                        <a:pt x="3181" y="4396"/>
                        <a:pt x="3085" y="4587"/>
                      </a:cubicBezTo>
                      <a:cubicBezTo>
                        <a:pt x="3085" y="4777"/>
                        <a:pt x="2895" y="4872"/>
                        <a:pt x="2704" y="4872"/>
                      </a:cubicBezTo>
                      <a:close/>
                      <a:moveTo>
                        <a:pt x="82619" y="4872"/>
                      </a:moveTo>
                      <a:cubicBezTo>
                        <a:pt x="82619" y="4872"/>
                        <a:pt x="82333" y="4872"/>
                        <a:pt x="82238" y="4587"/>
                      </a:cubicBezTo>
                      <a:cubicBezTo>
                        <a:pt x="82143" y="4396"/>
                        <a:pt x="82238" y="4110"/>
                        <a:pt x="82429" y="4015"/>
                      </a:cubicBezTo>
                      <a:cubicBezTo>
                        <a:pt x="83191" y="3634"/>
                        <a:pt x="83953" y="3158"/>
                        <a:pt x="84619" y="2777"/>
                      </a:cubicBezTo>
                      <a:cubicBezTo>
                        <a:pt x="84810" y="2682"/>
                        <a:pt x="85096" y="2777"/>
                        <a:pt x="85191" y="2967"/>
                      </a:cubicBezTo>
                      <a:cubicBezTo>
                        <a:pt x="85286" y="3158"/>
                        <a:pt x="85191" y="3444"/>
                        <a:pt x="85000" y="3539"/>
                      </a:cubicBezTo>
                      <a:cubicBezTo>
                        <a:pt x="84334" y="3920"/>
                        <a:pt x="83572" y="4301"/>
                        <a:pt x="82810" y="4777"/>
                      </a:cubicBezTo>
                      <a:cubicBezTo>
                        <a:pt x="82810" y="4777"/>
                        <a:pt x="82715" y="4777"/>
                        <a:pt x="82619" y="4777"/>
                      </a:cubicBezTo>
                      <a:close/>
                      <a:moveTo>
                        <a:pt x="87001" y="2301"/>
                      </a:moveTo>
                      <a:cubicBezTo>
                        <a:pt x="87001" y="2301"/>
                        <a:pt x="86715" y="2301"/>
                        <a:pt x="86620" y="2110"/>
                      </a:cubicBezTo>
                      <a:cubicBezTo>
                        <a:pt x="86524" y="1920"/>
                        <a:pt x="86620" y="1634"/>
                        <a:pt x="86715" y="1539"/>
                      </a:cubicBezTo>
                      <a:cubicBezTo>
                        <a:pt x="88048" y="681"/>
                        <a:pt x="88715" y="110"/>
                        <a:pt x="88715" y="110"/>
                      </a:cubicBezTo>
                      <a:cubicBezTo>
                        <a:pt x="88906" y="-80"/>
                        <a:pt x="89191" y="15"/>
                        <a:pt x="89287" y="110"/>
                      </a:cubicBezTo>
                      <a:cubicBezTo>
                        <a:pt x="89477" y="300"/>
                        <a:pt x="89382" y="586"/>
                        <a:pt x="89287" y="681"/>
                      </a:cubicBezTo>
                      <a:cubicBezTo>
                        <a:pt x="89287" y="681"/>
                        <a:pt x="88525" y="1253"/>
                        <a:pt x="87191" y="2110"/>
                      </a:cubicBezTo>
                      <a:cubicBezTo>
                        <a:pt x="87191" y="2110"/>
                        <a:pt x="87001" y="2110"/>
                        <a:pt x="87001" y="211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0" name="Freeform: Shape 1219">
                  <a:extLst>
                    <a:ext uri="{FF2B5EF4-FFF2-40B4-BE49-F238E27FC236}">
                      <a16:creationId xmlns:a16="http://schemas.microsoft.com/office/drawing/2014/main" id="{0822B7B3-3576-D74A-A24F-D92ED15D4A13}"/>
                    </a:ext>
                  </a:extLst>
                </p:cNvPr>
                <p:cNvSpPr/>
                <p:nvPr/>
              </p:nvSpPr>
              <p:spPr>
                <a:xfrm>
                  <a:off x="7297768" y="5222171"/>
                  <a:ext cx="102203" cy="86296"/>
                </a:xfrm>
                <a:custGeom>
                  <a:avLst/>
                  <a:gdLst>
                    <a:gd name="connsiteX0" fmla="*/ 0 w 102203"/>
                    <a:gd name="connsiteY0" fmla="*/ 86296 h 86296"/>
                    <a:gd name="connsiteX1" fmla="*/ 0 w 102203"/>
                    <a:gd name="connsiteY1" fmla="*/ 85439 h 86296"/>
                    <a:gd name="connsiteX2" fmla="*/ 2381 w 102203"/>
                    <a:gd name="connsiteY2" fmla="*/ 85058 h 86296"/>
                    <a:gd name="connsiteX3" fmla="*/ 2381 w 102203"/>
                    <a:gd name="connsiteY3" fmla="*/ 85915 h 86296"/>
                    <a:gd name="connsiteX4" fmla="*/ 0 w 102203"/>
                    <a:gd name="connsiteY4" fmla="*/ 86201 h 86296"/>
                    <a:gd name="connsiteX5" fmla="*/ 4953 w 102203"/>
                    <a:gd name="connsiteY5" fmla="*/ 85534 h 86296"/>
                    <a:gd name="connsiteX6" fmla="*/ 4763 w 102203"/>
                    <a:gd name="connsiteY6" fmla="*/ 84677 h 86296"/>
                    <a:gd name="connsiteX7" fmla="*/ 7239 w 102203"/>
                    <a:gd name="connsiteY7" fmla="*/ 84201 h 86296"/>
                    <a:gd name="connsiteX8" fmla="*/ 7429 w 102203"/>
                    <a:gd name="connsiteY8" fmla="*/ 85058 h 86296"/>
                    <a:gd name="connsiteX9" fmla="*/ 4953 w 102203"/>
                    <a:gd name="connsiteY9" fmla="*/ 85534 h 86296"/>
                    <a:gd name="connsiteX10" fmla="*/ 9906 w 102203"/>
                    <a:gd name="connsiteY10" fmla="*/ 84487 h 86296"/>
                    <a:gd name="connsiteX11" fmla="*/ 9715 w 102203"/>
                    <a:gd name="connsiteY11" fmla="*/ 83629 h 86296"/>
                    <a:gd name="connsiteX12" fmla="*/ 12097 w 102203"/>
                    <a:gd name="connsiteY12" fmla="*/ 82963 h 86296"/>
                    <a:gd name="connsiteX13" fmla="*/ 12287 w 102203"/>
                    <a:gd name="connsiteY13" fmla="*/ 83725 h 86296"/>
                    <a:gd name="connsiteX14" fmla="*/ 9811 w 102203"/>
                    <a:gd name="connsiteY14" fmla="*/ 84391 h 86296"/>
                    <a:gd name="connsiteX15" fmla="*/ 14764 w 102203"/>
                    <a:gd name="connsiteY15" fmla="*/ 83153 h 86296"/>
                    <a:gd name="connsiteX16" fmla="*/ 14478 w 102203"/>
                    <a:gd name="connsiteY16" fmla="*/ 82296 h 86296"/>
                    <a:gd name="connsiteX17" fmla="*/ 16859 w 102203"/>
                    <a:gd name="connsiteY17" fmla="*/ 81534 h 86296"/>
                    <a:gd name="connsiteX18" fmla="*/ 17145 w 102203"/>
                    <a:gd name="connsiteY18" fmla="*/ 82296 h 86296"/>
                    <a:gd name="connsiteX19" fmla="*/ 14764 w 102203"/>
                    <a:gd name="connsiteY19" fmla="*/ 83058 h 86296"/>
                    <a:gd name="connsiteX20" fmla="*/ 19526 w 102203"/>
                    <a:gd name="connsiteY20" fmla="*/ 81534 h 86296"/>
                    <a:gd name="connsiteX21" fmla="*/ 19240 w 102203"/>
                    <a:gd name="connsiteY21" fmla="*/ 80772 h 86296"/>
                    <a:gd name="connsiteX22" fmla="*/ 21622 w 102203"/>
                    <a:gd name="connsiteY22" fmla="*/ 79915 h 86296"/>
                    <a:gd name="connsiteX23" fmla="*/ 21907 w 102203"/>
                    <a:gd name="connsiteY23" fmla="*/ 80677 h 86296"/>
                    <a:gd name="connsiteX24" fmla="*/ 19526 w 102203"/>
                    <a:gd name="connsiteY24" fmla="*/ 81629 h 86296"/>
                    <a:gd name="connsiteX25" fmla="*/ 24193 w 102203"/>
                    <a:gd name="connsiteY25" fmla="*/ 79629 h 86296"/>
                    <a:gd name="connsiteX26" fmla="*/ 23813 w 102203"/>
                    <a:gd name="connsiteY26" fmla="*/ 78867 h 86296"/>
                    <a:gd name="connsiteX27" fmla="*/ 26098 w 102203"/>
                    <a:gd name="connsiteY27" fmla="*/ 77819 h 86296"/>
                    <a:gd name="connsiteX28" fmla="*/ 26479 w 102203"/>
                    <a:gd name="connsiteY28" fmla="*/ 78581 h 86296"/>
                    <a:gd name="connsiteX29" fmla="*/ 24193 w 102203"/>
                    <a:gd name="connsiteY29" fmla="*/ 79629 h 86296"/>
                    <a:gd name="connsiteX30" fmla="*/ 28765 w 102203"/>
                    <a:gd name="connsiteY30" fmla="*/ 77438 h 86296"/>
                    <a:gd name="connsiteX31" fmla="*/ 28384 w 102203"/>
                    <a:gd name="connsiteY31" fmla="*/ 76676 h 86296"/>
                    <a:gd name="connsiteX32" fmla="*/ 30575 w 102203"/>
                    <a:gd name="connsiteY32" fmla="*/ 75533 h 86296"/>
                    <a:gd name="connsiteX33" fmla="*/ 30956 w 102203"/>
                    <a:gd name="connsiteY33" fmla="*/ 76295 h 86296"/>
                    <a:gd name="connsiteX34" fmla="*/ 28765 w 102203"/>
                    <a:gd name="connsiteY34" fmla="*/ 77438 h 86296"/>
                    <a:gd name="connsiteX35" fmla="*/ 33147 w 102203"/>
                    <a:gd name="connsiteY35" fmla="*/ 75057 h 86296"/>
                    <a:gd name="connsiteX36" fmla="*/ 32766 w 102203"/>
                    <a:gd name="connsiteY36" fmla="*/ 74295 h 86296"/>
                    <a:gd name="connsiteX37" fmla="*/ 34957 w 102203"/>
                    <a:gd name="connsiteY37" fmla="*/ 73057 h 86296"/>
                    <a:gd name="connsiteX38" fmla="*/ 35338 w 102203"/>
                    <a:gd name="connsiteY38" fmla="*/ 73723 h 86296"/>
                    <a:gd name="connsiteX39" fmla="*/ 33147 w 102203"/>
                    <a:gd name="connsiteY39" fmla="*/ 75057 h 86296"/>
                    <a:gd name="connsiteX40" fmla="*/ 37433 w 102203"/>
                    <a:gd name="connsiteY40" fmla="*/ 72390 h 86296"/>
                    <a:gd name="connsiteX41" fmla="*/ 36957 w 102203"/>
                    <a:gd name="connsiteY41" fmla="*/ 71723 h 86296"/>
                    <a:gd name="connsiteX42" fmla="*/ 39052 w 102203"/>
                    <a:gd name="connsiteY42" fmla="*/ 70295 h 86296"/>
                    <a:gd name="connsiteX43" fmla="*/ 39529 w 102203"/>
                    <a:gd name="connsiteY43" fmla="*/ 70961 h 86296"/>
                    <a:gd name="connsiteX44" fmla="*/ 37433 w 102203"/>
                    <a:gd name="connsiteY44" fmla="*/ 72390 h 86296"/>
                    <a:gd name="connsiteX45" fmla="*/ 41529 w 102203"/>
                    <a:gd name="connsiteY45" fmla="*/ 69532 h 86296"/>
                    <a:gd name="connsiteX46" fmla="*/ 41053 w 102203"/>
                    <a:gd name="connsiteY46" fmla="*/ 68866 h 86296"/>
                    <a:gd name="connsiteX47" fmla="*/ 43053 w 102203"/>
                    <a:gd name="connsiteY47" fmla="*/ 67342 h 86296"/>
                    <a:gd name="connsiteX48" fmla="*/ 43529 w 102203"/>
                    <a:gd name="connsiteY48" fmla="*/ 68008 h 86296"/>
                    <a:gd name="connsiteX49" fmla="*/ 41529 w 102203"/>
                    <a:gd name="connsiteY49" fmla="*/ 69532 h 86296"/>
                    <a:gd name="connsiteX50" fmla="*/ 45529 w 102203"/>
                    <a:gd name="connsiteY50" fmla="*/ 66484 h 86296"/>
                    <a:gd name="connsiteX51" fmla="*/ 44958 w 102203"/>
                    <a:gd name="connsiteY51" fmla="*/ 65818 h 86296"/>
                    <a:gd name="connsiteX52" fmla="*/ 46863 w 102203"/>
                    <a:gd name="connsiteY52" fmla="*/ 64198 h 86296"/>
                    <a:gd name="connsiteX53" fmla="*/ 47434 w 102203"/>
                    <a:gd name="connsiteY53" fmla="*/ 64865 h 86296"/>
                    <a:gd name="connsiteX54" fmla="*/ 45434 w 102203"/>
                    <a:gd name="connsiteY54" fmla="*/ 66484 h 86296"/>
                    <a:gd name="connsiteX55" fmla="*/ 49434 w 102203"/>
                    <a:gd name="connsiteY55" fmla="*/ 63246 h 86296"/>
                    <a:gd name="connsiteX56" fmla="*/ 48863 w 102203"/>
                    <a:gd name="connsiteY56" fmla="*/ 62579 h 86296"/>
                    <a:gd name="connsiteX57" fmla="*/ 50768 w 102203"/>
                    <a:gd name="connsiteY57" fmla="*/ 60865 h 86296"/>
                    <a:gd name="connsiteX58" fmla="*/ 51340 w 102203"/>
                    <a:gd name="connsiteY58" fmla="*/ 61531 h 86296"/>
                    <a:gd name="connsiteX59" fmla="*/ 49434 w 102203"/>
                    <a:gd name="connsiteY59" fmla="*/ 63151 h 86296"/>
                    <a:gd name="connsiteX60" fmla="*/ 53149 w 102203"/>
                    <a:gd name="connsiteY60" fmla="*/ 59817 h 86296"/>
                    <a:gd name="connsiteX61" fmla="*/ 52578 w 102203"/>
                    <a:gd name="connsiteY61" fmla="*/ 59246 h 86296"/>
                    <a:gd name="connsiteX62" fmla="*/ 54197 w 102203"/>
                    <a:gd name="connsiteY62" fmla="*/ 57340 h 86296"/>
                    <a:gd name="connsiteX63" fmla="*/ 54864 w 102203"/>
                    <a:gd name="connsiteY63" fmla="*/ 57817 h 86296"/>
                    <a:gd name="connsiteX64" fmla="*/ 53245 w 102203"/>
                    <a:gd name="connsiteY64" fmla="*/ 59817 h 86296"/>
                    <a:gd name="connsiteX65" fmla="*/ 56292 w 102203"/>
                    <a:gd name="connsiteY65" fmla="*/ 55816 h 86296"/>
                    <a:gd name="connsiteX66" fmla="*/ 55626 w 102203"/>
                    <a:gd name="connsiteY66" fmla="*/ 55340 h 86296"/>
                    <a:gd name="connsiteX67" fmla="*/ 57055 w 102203"/>
                    <a:gd name="connsiteY67" fmla="*/ 53245 h 86296"/>
                    <a:gd name="connsiteX68" fmla="*/ 57721 w 102203"/>
                    <a:gd name="connsiteY68" fmla="*/ 53721 h 86296"/>
                    <a:gd name="connsiteX69" fmla="*/ 56292 w 102203"/>
                    <a:gd name="connsiteY69" fmla="*/ 55816 h 86296"/>
                    <a:gd name="connsiteX70" fmla="*/ 59055 w 102203"/>
                    <a:gd name="connsiteY70" fmla="*/ 51625 h 86296"/>
                    <a:gd name="connsiteX71" fmla="*/ 58388 w 102203"/>
                    <a:gd name="connsiteY71" fmla="*/ 51149 h 86296"/>
                    <a:gd name="connsiteX72" fmla="*/ 59722 w 102203"/>
                    <a:gd name="connsiteY72" fmla="*/ 49054 h 86296"/>
                    <a:gd name="connsiteX73" fmla="*/ 60484 w 102203"/>
                    <a:gd name="connsiteY73" fmla="*/ 49530 h 86296"/>
                    <a:gd name="connsiteX74" fmla="*/ 59150 w 102203"/>
                    <a:gd name="connsiteY74" fmla="*/ 51625 h 86296"/>
                    <a:gd name="connsiteX75" fmla="*/ 61627 w 102203"/>
                    <a:gd name="connsiteY75" fmla="*/ 47339 h 86296"/>
                    <a:gd name="connsiteX76" fmla="*/ 60865 w 102203"/>
                    <a:gd name="connsiteY76" fmla="*/ 46958 h 86296"/>
                    <a:gd name="connsiteX77" fmla="*/ 62103 w 102203"/>
                    <a:gd name="connsiteY77" fmla="*/ 44767 h 86296"/>
                    <a:gd name="connsiteX78" fmla="*/ 62865 w 102203"/>
                    <a:gd name="connsiteY78" fmla="*/ 45148 h 86296"/>
                    <a:gd name="connsiteX79" fmla="*/ 61627 w 102203"/>
                    <a:gd name="connsiteY79" fmla="*/ 47339 h 86296"/>
                    <a:gd name="connsiteX80" fmla="*/ 64103 w 102203"/>
                    <a:gd name="connsiteY80" fmla="*/ 42958 h 86296"/>
                    <a:gd name="connsiteX81" fmla="*/ 63341 w 102203"/>
                    <a:gd name="connsiteY81" fmla="*/ 42577 h 86296"/>
                    <a:gd name="connsiteX82" fmla="*/ 64579 w 102203"/>
                    <a:gd name="connsiteY82" fmla="*/ 40386 h 86296"/>
                    <a:gd name="connsiteX83" fmla="*/ 65341 w 102203"/>
                    <a:gd name="connsiteY83" fmla="*/ 40767 h 86296"/>
                    <a:gd name="connsiteX84" fmla="*/ 64103 w 102203"/>
                    <a:gd name="connsiteY84" fmla="*/ 42958 h 86296"/>
                    <a:gd name="connsiteX85" fmla="*/ 66580 w 102203"/>
                    <a:gd name="connsiteY85" fmla="*/ 38576 h 86296"/>
                    <a:gd name="connsiteX86" fmla="*/ 65817 w 102203"/>
                    <a:gd name="connsiteY86" fmla="*/ 38195 h 86296"/>
                    <a:gd name="connsiteX87" fmla="*/ 67056 w 102203"/>
                    <a:gd name="connsiteY87" fmla="*/ 36004 h 86296"/>
                    <a:gd name="connsiteX88" fmla="*/ 67818 w 102203"/>
                    <a:gd name="connsiteY88" fmla="*/ 36385 h 86296"/>
                    <a:gd name="connsiteX89" fmla="*/ 66580 w 102203"/>
                    <a:gd name="connsiteY89" fmla="*/ 38576 h 86296"/>
                    <a:gd name="connsiteX90" fmla="*/ 69056 w 102203"/>
                    <a:gd name="connsiteY90" fmla="*/ 34195 h 86296"/>
                    <a:gd name="connsiteX91" fmla="*/ 68294 w 102203"/>
                    <a:gd name="connsiteY91" fmla="*/ 33814 h 86296"/>
                    <a:gd name="connsiteX92" fmla="*/ 69532 w 102203"/>
                    <a:gd name="connsiteY92" fmla="*/ 31623 h 86296"/>
                    <a:gd name="connsiteX93" fmla="*/ 70294 w 102203"/>
                    <a:gd name="connsiteY93" fmla="*/ 32004 h 86296"/>
                    <a:gd name="connsiteX94" fmla="*/ 69056 w 102203"/>
                    <a:gd name="connsiteY94" fmla="*/ 34195 h 86296"/>
                    <a:gd name="connsiteX95" fmla="*/ 71628 w 102203"/>
                    <a:gd name="connsiteY95" fmla="*/ 29908 h 86296"/>
                    <a:gd name="connsiteX96" fmla="*/ 70866 w 102203"/>
                    <a:gd name="connsiteY96" fmla="*/ 29432 h 86296"/>
                    <a:gd name="connsiteX97" fmla="*/ 72199 w 102203"/>
                    <a:gd name="connsiteY97" fmla="*/ 27337 h 86296"/>
                    <a:gd name="connsiteX98" fmla="*/ 72866 w 102203"/>
                    <a:gd name="connsiteY98" fmla="*/ 27813 h 86296"/>
                    <a:gd name="connsiteX99" fmla="*/ 71533 w 102203"/>
                    <a:gd name="connsiteY99" fmla="*/ 29908 h 86296"/>
                    <a:gd name="connsiteX100" fmla="*/ 74295 w 102203"/>
                    <a:gd name="connsiteY100" fmla="*/ 25717 h 86296"/>
                    <a:gd name="connsiteX101" fmla="*/ 73628 w 102203"/>
                    <a:gd name="connsiteY101" fmla="*/ 25241 h 86296"/>
                    <a:gd name="connsiteX102" fmla="*/ 74962 w 102203"/>
                    <a:gd name="connsiteY102" fmla="*/ 23336 h 86296"/>
                    <a:gd name="connsiteX103" fmla="*/ 74962 w 102203"/>
                    <a:gd name="connsiteY103" fmla="*/ 23336 h 86296"/>
                    <a:gd name="connsiteX104" fmla="*/ 75628 w 102203"/>
                    <a:gd name="connsiteY104" fmla="*/ 23717 h 86296"/>
                    <a:gd name="connsiteX105" fmla="*/ 75533 w 102203"/>
                    <a:gd name="connsiteY105" fmla="*/ 23717 h 86296"/>
                    <a:gd name="connsiteX106" fmla="*/ 74200 w 102203"/>
                    <a:gd name="connsiteY106" fmla="*/ 25717 h 86296"/>
                    <a:gd name="connsiteX107" fmla="*/ 77248 w 102203"/>
                    <a:gd name="connsiteY107" fmla="*/ 21717 h 86296"/>
                    <a:gd name="connsiteX108" fmla="*/ 76581 w 102203"/>
                    <a:gd name="connsiteY108" fmla="*/ 21146 h 86296"/>
                    <a:gd name="connsiteX109" fmla="*/ 78296 w 102203"/>
                    <a:gd name="connsiteY109" fmla="*/ 19240 h 86296"/>
                    <a:gd name="connsiteX110" fmla="*/ 78962 w 102203"/>
                    <a:gd name="connsiteY110" fmla="*/ 19812 h 86296"/>
                    <a:gd name="connsiteX111" fmla="*/ 77343 w 102203"/>
                    <a:gd name="connsiteY111" fmla="*/ 21717 h 86296"/>
                    <a:gd name="connsiteX112" fmla="*/ 80677 w 102203"/>
                    <a:gd name="connsiteY112" fmla="*/ 18002 h 86296"/>
                    <a:gd name="connsiteX113" fmla="*/ 80105 w 102203"/>
                    <a:gd name="connsiteY113" fmla="*/ 17431 h 86296"/>
                    <a:gd name="connsiteX114" fmla="*/ 81915 w 102203"/>
                    <a:gd name="connsiteY114" fmla="*/ 15621 h 86296"/>
                    <a:gd name="connsiteX115" fmla="*/ 82486 w 102203"/>
                    <a:gd name="connsiteY115" fmla="*/ 16192 h 86296"/>
                    <a:gd name="connsiteX116" fmla="*/ 80677 w 102203"/>
                    <a:gd name="connsiteY116" fmla="*/ 17907 h 86296"/>
                    <a:gd name="connsiteX117" fmla="*/ 84296 w 102203"/>
                    <a:gd name="connsiteY117" fmla="*/ 14573 h 86296"/>
                    <a:gd name="connsiteX118" fmla="*/ 83725 w 102203"/>
                    <a:gd name="connsiteY118" fmla="*/ 13906 h 86296"/>
                    <a:gd name="connsiteX119" fmla="*/ 85630 w 102203"/>
                    <a:gd name="connsiteY119" fmla="*/ 12192 h 86296"/>
                    <a:gd name="connsiteX120" fmla="*/ 86201 w 102203"/>
                    <a:gd name="connsiteY120" fmla="*/ 12859 h 86296"/>
                    <a:gd name="connsiteX121" fmla="*/ 84296 w 102203"/>
                    <a:gd name="connsiteY121" fmla="*/ 14478 h 86296"/>
                    <a:gd name="connsiteX122" fmla="*/ 88106 w 102203"/>
                    <a:gd name="connsiteY122" fmla="*/ 11239 h 86296"/>
                    <a:gd name="connsiteX123" fmla="*/ 87534 w 102203"/>
                    <a:gd name="connsiteY123" fmla="*/ 10573 h 86296"/>
                    <a:gd name="connsiteX124" fmla="*/ 89535 w 102203"/>
                    <a:gd name="connsiteY124" fmla="*/ 8954 h 86296"/>
                    <a:gd name="connsiteX125" fmla="*/ 90011 w 102203"/>
                    <a:gd name="connsiteY125" fmla="*/ 9620 h 86296"/>
                    <a:gd name="connsiteX126" fmla="*/ 88106 w 102203"/>
                    <a:gd name="connsiteY126" fmla="*/ 11239 h 86296"/>
                    <a:gd name="connsiteX127" fmla="*/ 92011 w 102203"/>
                    <a:gd name="connsiteY127" fmla="*/ 8096 h 86296"/>
                    <a:gd name="connsiteX128" fmla="*/ 91535 w 102203"/>
                    <a:gd name="connsiteY128" fmla="*/ 7429 h 86296"/>
                    <a:gd name="connsiteX129" fmla="*/ 93535 w 102203"/>
                    <a:gd name="connsiteY129" fmla="*/ 5905 h 86296"/>
                    <a:gd name="connsiteX130" fmla="*/ 94012 w 102203"/>
                    <a:gd name="connsiteY130" fmla="*/ 6572 h 86296"/>
                    <a:gd name="connsiteX131" fmla="*/ 92011 w 102203"/>
                    <a:gd name="connsiteY131" fmla="*/ 8096 h 86296"/>
                    <a:gd name="connsiteX132" fmla="*/ 96012 w 102203"/>
                    <a:gd name="connsiteY132" fmla="*/ 5048 h 86296"/>
                    <a:gd name="connsiteX133" fmla="*/ 95536 w 102203"/>
                    <a:gd name="connsiteY133" fmla="*/ 4381 h 86296"/>
                    <a:gd name="connsiteX134" fmla="*/ 97536 w 102203"/>
                    <a:gd name="connsiteY134" fmla="*/ 2857 h 86296"/>
                    <a:gd name="connsiteX135" fmla="*/ 98012 w 102203"/>
                    <a:gd name="connsiteY135" fmla="*/ 3524 h 86296"/>
                    <a:gd name="connsiteX136" fmla="*/ 96012 w 102203"/>
                    <a:gd name="connsiteY136" fmla="*/ 5048 h 86296"/>
                    <a:gd name="connsiteX137" fmla="*/ 100108 w 102203"/>
                    <a:gd name="connsiteY137" fmla="*/ 2096 h 86296"/>
                    <a:gd name="connsiteX138" fmla="*/ 99631 w 102203"/>
                    <a:gd name="connsiteY138" fmla="*/ 1429 h 86296"/>
                    <a:gd name="connsiteX139" fmla="*/ 101727 w 102203"/>
                    <a:gd name="connsiteY139" fmla="*/ 0 h 86296"/>
                    <a:gd name="connsiteX140" fmla="*/ 102203 w 102203"/>
                    <a:gd name="connsiteY140" fmla="*/ 667 h 86296"/>
                    <a:gd name="connsiteX141" fmla="*/ 100108 w 102203"/>
                    <a:gd name="connsiteY141" fmla="*/ 2096 h 86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102203" h="86296">
                      <a:moveTo>
                        <a:pt x="0" y="86296"/>
                      </a:moveTo>
                      <a:lnTo>
                        <a:pt x="0" y="85439"/>
                      </a:lnTo>
                      <a:cubicBezTo>
                        <a:pt x="762" y="85439"/>
                        <a:pt x="1524" y="85249"/>
                        <a:pt x="2381" y="85058"/>
                      </a:cubicBezTo>
                      <a:lnTo>
                        <a:pt x="2381" y="85915"/>
                      </a:lnTo>
                      <a:cubicBezTo>
                        <a:pt x="1714" y="86011"/>
                        <a:pt x="857" y="86106"/>
                        <a:pt x="0" y="86201"/>
                      </a:cubicBezTo>
                      <a:close/>
                      <a:moveTo>
                        <a:pt x="4953" y="85534"/>
                      </a:moveTo>
                      <a:lnTo>
                        <a:pt x="4763" y="84677"/>
                      </a:lnTo>
                      <a:cubicBezTo>
                        <a:pt x="5620" y="84582"/>
                        <a:pt x="6382" y="84391"/>
                        <a:pt x="7239" y="84201"/>
                      </a:cubicBezTo>
                      <a:lnTo>
                        <a:pt x="7429" y="85058"/>
                      </a:lnTo>
                      <a:cubicBezTo>
                        <a:pt x="6667" y="85249"/>
                        <a:pt x="5810" y="85439"/>
                        <a:pt x="4953" y="85534"/>
                      </a:cubicBezTo>
                      <a:close/>
                      <a:moveTo>
                        <a:pt x="9906" y="84487"/>
                      </a:moveTo>
                      <a:lnTo>
                        <a:pt x="9715" y="83629"/>
                      </a:lnTo>
                      <a:cubicBezTo>
                        <a:pt x="10573" y="83439"/>
                        <a:pt x="11334" y="83248"/>
                        <a:pt x="12097" y="82963"/>
                      </a:cubicBezTo>
                      <a:lnTo>
                        <a:pt x="12287" y="83725"/>
                      </a:lnTo>
                      <a:cubicBezTo>
                        <a:pt x="11525" y="83915"/>
                        <a:pt x="10668" y="84106"/>
                        <a:pt x="9811" y="84391"/>
                      </a:cubicBezTo>
                      <a:close/>
                      <a:moveTo>
                        <a:pt x="14764" y="83153"/>
                      </a:moveTo>
                      <a:lnTo>
                        <a:pt x="14478" y="82296"/>
                      </a:lnTo>
                      <a:cubicBezTo>
                        <a:pt x="15240" y="82010"/>
                        <a:pt x="16097" y="81820"/>
                        <a:pt x="16859" y="81534"/>
                      </a:cubicBezTo>
                      <a:lnTo>
                        <a:pt x="17145" y="82296"/>
                      </a:lnTo>
                      <a:cubicBezTo>
                        <a:pt x="16383" y="82582"/>
                        <a:pt x="15621" y="82772"/>
                        <a:pt x="14764" y="83058"/>
                      </a:cubicBezTo>
                      <a:close/>
                      <a:moveTo>
                        <a:pt x="19526" y="81534"/>
                      </a:moveTo>
                      <a:lnTo>
                        <a:pt x="19240" y="80772"/>
                      </a:lnTo>
                      <a:cubicBezTo>
                        <a:pt x="20002" y="80486"/>
                        <a:pt x="20859" y="80200"/>
                        <a:pt x="21622" y="79915"/>
                      </a:cubicBezTo>
                      <a:lnTo>
                        <a:pt x="21907" y="80677"/>
                      </a:lnTo>
                      <a:cubicBezTo>
                        <a:pt x="21146" y="80963"/>
                        <a:pt x="20383" y="81343"/>
                        <a:pt x="19526" y="81629"/>
                      </a:cubicBezTo>
                      <a:close/>
                      <a:moveTo>
                        <a:pt x="24193" y="79629"/>
                      </a:moveTo>
                      <a:lnTo>
                        <a:pt x="23813" y="78867"/>
                      </a:lnTo>
                      <a:cubicBezTo>
                        <a:pt x="24574" y="78486"/>
                        <a:pt x="25336" y="78200"/>
                        <a:pt x="26098" y="77819"/>
                      </a:cubicBezTo>
                      <a:lnTo>
                        <a:pt x="26479" y="78581"/>
                      </a:lnTo>
                      <a:cubicBezTo>
                        <a:pt x="25717" y="78962"/>
                        <a:pt x="24955" y="79343"/>
                        <a:pt x="24193" y="79629"/>
                      </a:cubicBezTo>
                      <a:close/>
                      <a:moveTo>
                        <a:pt x="28765" y="77438"/>
                      </a:moveTo>
                      <a:lnTo>
                        <a:pt x="28384" y="76676"/>
                      </a:lnTo>
                      <a:cubicBezTo>
                        <a:pt x="29146" y="76295"/>
                        <a:pt x="29908" y="75914"/>
                        <a:pt x="30575" y="75533"/>
                      </a:cubicBezTo>
                      <a:lnTo>
                        <a:pt x="30956" y="76295"/>
                      </a:lnTo>
                      <a:cubicBezTo>
                        <a:pt x="30194" y="76676"/>
                        <a:pt x="29527" y="77057"/>
                        <a:pt x="28765" y="77438"/>
                      </a:cubicBezTo>
                      <a:close/>
                      <a:moveTo>
                        <a:pt x="33147" y="75057"/>
                      </a:moveTo>
                      <a:lnTo>
                        <a:pt x="32766" y="74295"/>
                      </a:lnTo>
                      <a:cubicBezTo>
                        <a:pt x="33528" y="73914"/>
                        <a:pt x="34195" y="73438"/>
                        <a:pt x="34957" y="73057"/>
                      </a:cubicBezTo>
                      <a:lnTo>
                        <a:pt x="35338" y="73723"/>
                      </a:lnTo>
                      <a:cubicBezTo>
                        <a:pt x="34671" y="74200"/>
                        <a:pt x="33909" y="74581"/>
                        <a:pt x="33147" y="75057"/>
                      </a:cubicBezTo>
                      <a:close/>
                      <a:moveTo>
                        <a:pt x="37433" y="72390"/>
                      </a:moveTo>
                      <a:lnTo>
                        <a:pt x="36957" y="71723"/>
                      </a:lnTo>
                      <a:cubicBezTo>
                        <a:pt x="37624" y="71247"/>
                        <a:pt x="38386" y="70771"/>
                        <a:pt x="39052" y="70295"/>
                      </a:cubicBezTo>
                      <a:lnTo>
                        <a:pt x="39529" y="70961"/>
                      </a:lnTo>
                      <a:cubicBezTo>
                        <a:pt x="38862" y="71438"/>
                        <a:pt x="38100" y="71914"/>
                        <a:pt x="37433" y="72390"/>
                      </a:cubicBezTo>
                      <a:close/>
                      <a:moveTo>
                        <a:pt x="41529" y="69532"/>
                      </a:moveTo>
                      <a:lnTo>
                        <a:pt x="41053" y="68866"/>
                      </a:lnTo>
                      <a:cubicBezTo>
                        <a:pt x="41719" y="68389"/>
                        <a:pt x="42386" y="67818"/>
                        <a:pt x="43053" y="67342"/>
                      </a:cubicBezTo>
                      <a:lnTo>
                        <a:pt x="43529" y="68008"/>
                      </a:lnTo>
                      <a:cubicBezTo>
                        <a:pt x="42863" y="68485"/>
                        <a:pt x="42196" y="69056"/>
                        <a:pt x="41529" y="69532"/>
                      </a:cubicBezTo>
                      <a:close/>
                      <a:moveTo>
                        <a:pt x="45529" y="66484"/>
                      </a:moveTo>
                      <a:lnTo>
                        <a:pt x="44958" y="65818"/>
                      </a:lnTo>
                      <a:cubicBezTo>
                        <a:pt x="45625" y="65246"/>
                        <a:pt x="46291" y="64675"/>
                        <a:pt x="46863" y="64198"/>
                      </a:cubicBezTo>
                      <a:lnTo>
                        <a:pt x="47434" y="64865"/>
                      </a:lnTo>
                      <a:cubicBezTo>
                        <a:pt x="46863" y="65341"/>
                        <a:pt x="46196" y="65913"/>
                        <a:pt x="45434" y="66484"/>
                      </a:cubicBezTo>
                      <a:close/>
                      <a:moveTo>
                        <a:pt x="49434" y="63246"/>
                      </a:moveTo>
                      <a:lnTo>
                        <a:pt x="48863" y="62579"/>
                      </a:lnTo>
                      <a:cubicBezTo>
                        <a:pt x="49530" y="62008"/>
                        <a:pt x="50197" y="61436"/>
                        <a:pt x="50768" y="60865"/>
                      </a:cubicBezTo>
                      <a:lnTo>
                        <a:pt x="51340" y="61531"/>
                      </a:lnTo>
                      <a:cubicBezTo>
                        <a:pt x="50768" y="62008"/>
                        <a:pt x="50101" y="62579"/>
                        <a:pt x="49434" y="63151"/>
                      </a:cubicBezTo>
                      <a:close/>
                      <a:moveTo>
                        <a:pt x="53149" y="59817"/>
                      </a:moveTo>
                      <a:lnTo>
                        <a:pt x="52578" y="59246"/>
                      </a:lnTo>
                      <a:cubicBezTo>
                        <a:pt x="53054" y="58674"/>
                        <a:pt x="53626" y="58007"/>
                        <a:pt x="54197" y="57340"/>
                      </a:cubicBezTo>
                      <a:lnTo>
                        <a:pt x="54864" y="57817"/>
                      </a:lnTo>
                      <a:cubicBezTo>
                        <a:pt x="54292" y="58483"/>
                        <a:pt x="53721" y="59150"/>
                        <a:pt x="53245" y="59817"/>
                      </a:cubicBezTo>
                      <a:close/>
                      <a:moveTo>
                        <a:pt x="56292" y="55816"/>
                      </a:moveTo>
                      <a:lnTo>
                        <a:pt x="55626" y="55340"/>
                      </a:lnTo>
                      <a:cubicBezTo>
                        <a:pt x="56102" y="54673"/>
                        <a:pt x="56578" y="54007"/>
                        <a:pt x="57055" y="53245"/>
                      </a:cubicBezTo>
                      <a:lnTo>
                        <a:pt x="57721" y="53721"/>
                      </a:lnTo>
                      <a:cubicBezTo>
                        <a:pt x="57245" y="54483"/>
                        <a:pt x="56769" y="55150"/>
                        <a:pt x="56292" y="55816"/>
                      </a:cubicBezTo>
                      <a:close/>
                      <a:moveTo>
                        <a:pt x="59055" y="51625"/>
                      </a:moveTo>
                      <a:lnTo>
                        <a:pt x="58388" y="51149"/>
                      </a:lnTo>
                      <a:cubicBezTo>
                        <a:pt x="58864" y="50482"/>
                        <a:pt x="59246" y="49721"/>
                        <a:pt x="59722" y="49054"/>
                      </a:cubicBezTo>
                      <a:lnTo>
                        <a:pt x="60484" y="49530"/>
                      </a:lnTo>
                      <a:cubicBezTo>
                        <a:pt x="60007" y="50292"/>
                        <a:pt x="59626" y="50959"/>
                        <a:pt x="59150" y="51625"/>
                      </a:cubicBezTo>
                      <a:close/>
                      <a:moveTo>
                        <a:pt x="61627" y="47339"/>
                      </a:moveTo>
                      <a:lnTo>
                        <a:pt x="60865" y="46958"/>
                      </a:lnTo>
                      <a:cubicBezTo>
                        <a:pt x="61246" y="46196"/>
                        <a:pt x="61722" y="45529"/>
                        <a:pt x="62103" y="44767"/>
                      </a:cubicBezTo>
                      <a:lnTo>
                        <a:pt x="62865" y="45148"/>
                      </a:lnTo>
                      <a:cubicBezTo>
                        <a:pt x="62484" y="45910"/>
                        <a:pt x="62008" y="46672"/>
                        <a:pt x="61627" y="47339"/>
                      </a:cubicBezTo>
                      <a:close/>
                      <a:moveTo>
                        <a:pt x="64103" y="42958"/>
                      </a:moveTo>
                      <a:lnTo>
                        <a:pt x="63341" y="42577"/>
                      </a:lnTo>
                      <a:lnTo>
                        <a:pt x="64579" y="40386"/>
                      </a:lnTo>
                      <a:lnTo>
                        <a:pt x="65341" y="40767"/>
                      </a:lnTo>
                      <a:lnTo>
                        <a:pt x="64103" y="42958"/>
                      </a:lnTo>
                      <a:close/>
                      <a:moveTo>
                        <a:pt x="66580" y="38576"/>
                      </a:moveTo>
                      <a:lnTo>
                        <a:pt x="65817" y="38195"/>
                      </a:lnTo>
                      <a:lnTo>
                        <a:pt x="67056" y="36004"/>
                      </a:lnTo>
                      <a:lnTo>
                        <a:pt x="67818" y="36385"/>
                      </a:lnTo>
                      <a:lnTo>
                        <a:pt x="66580" y="38576"/>
                      </a:lnTo>
                      <a:close/>
                      <a:moveTo>
                        <a:pt x="69056" y="34195"/>
                      </a:moveTo>
                      <a:lnTo>
                        <a:pt x="68294" y="33814"/>
                      </a:lnTo>
                      <a:cubicBezTo>
                        <a:pt x="68675" y="33052"/>
                        <a:pt x="69151" y="32385"/>
                        <a:pt x="69532" y="31623"/>
                      </a:cubicBezTo>
                      <a:lnTo>
                        <a:pt x="70294" y="32004"/>
                      </a:lnTo>
                      <a:cubicBezTo>
                        <a:pt x="69913" y="32671"/>
                        <a:pt x="69437" y="33433"/>
                        <a:pt x="69056" y="34195"/>
                      </a:cubicBezTo>
                      <a:close/>
                      <a:moveTo>
                        <a:pt x="71628" y="29908"/>
                      </a:moveTo>
                      <a:lnTo>
                        <a:pt x="70866" y="29432"/>
                      </a:lnTo>
                      <a:cubicBezTo>
                        <a:pt x="71342" y="28670"/>
                        <a:pt x="71723" y="28004"/>
                        <a:pt x="72199" y="27337"/>
                      </a:cubicBezTo>
                      <a:lnTo>
                        <a:pt x="72866" y="27813"/>
                      </a:lnTo>
                      <a:cubicBezTo>
                        <a:pt x="72390" y="28480"/>
                        <a:pt x="72009" y="29242"/>
                        <a:pt x="71533" y="29908"/>
                      </a:cubicBezTo>
                      <a:close/>
                      <a:moveTo>
                        <a:pt x="74295" y="25717"/>
                      </a:moveTo>
                      <a:lnTo>
                        <a:pt x="73628" y="25241"/>
                      </a:lnTo>
                      <a:cubicBezTo>
                        <a:pt x="74104" y="24574"/>
                        <a:pt x="74581" y="23908"/>
                        <a:pt x="74962" y="23336"/>
                      </a:cubicBezTo>
                      <a:lnTo>
                        <a:pt x="74962" y="23336"/>
                      </a:lnTo>
                      <a:cubicBezTo>
                        <a:pt x="74962" y="23336"/>
                        <a:pt x="75628" y="23717"/>
                        <a:pt x="75628" y="23717"/>
                      </a:cubicBezTo>
                      <a:lnTo>
                        <a:pt x="75533" y="23717"/>
                      </a:lnTo>
                      <a:cubicBezTo>
                        <a:pt x="75057" y="24479"/>
                        <a:pt x="74676" y="25146"/>
                        <a:pt x="74200" y="25717"/>
                      </a:cubicBezTo>
                      <a:close/>
                      <a:moveTo>
                        <a:pt x="77248" y="21717"/>
                      </a:moveTo>
                      <a:lnTo>
                        <a:pt x="76581" y="21146"/>
                      </a:lnTo>
                      <a:cubicBezTo>
                        <a:pt x="77152" y="20479"/>
                        <a:pt x="77724" y="19907"/>
                        <a:pt x="78296" y="19240"/>
                      </a:cubicBezTo>
                      <a:lnTo>
                        <a:pt x="78962" y="19812"/>
                      </a:lnTo>
                      <a:cubicBezTo>
                        <a:pt x="78391" y="20383"/>
                        <a:pt x="77819" y="21050"/>
                        <a:pt x="77343" y="21717"/>
                      </a:cubicBezTo>
                      <a:close/>
                      <a:moveTo>
                        <a:pt x="80677" y="18002"/>
                      </a:moveTo>
                      <a:lnTo>
                        <a:pt x="80105" y="17431"/>
                      </a:lnTo>
                      <a:cubicBezTo>
                        <a:pt x="80677" y="16859"/>
                        <a:pt x="81248" y="16288"/>
                        <a:pt x="81915" y="15621"/>
                      </a:cubicBezTo>
                      <a:lnTo>
                        <a:pt x="82486" y="16192"/>
                      </a:lnTo>
                      <a:cubicBezTo>
                        <a:pt x="81915" y="16764"/>
                        <a:pt x="81248" y="17335"/>
                        <a:pt x="80677" y="17907"/>
                      </a:cubicBezTo>
                      <a:close/>
                      <a:moveTo>
                        <a:pt x="84296" y="14573"/>
                      </a:moveTo>
                      <a:lnTo>
                        <a:pt x="83725" y="13906"/>
                      </a:lnTo>
                      <a:cubicBezTo>
                        <a:pt x="84391" y="13335"/>
                        <a:pt x="84963" y="12763"/>
                        <a:pt x="85630" y="12192"/>
                      </a:cubicBezTo>
                      <a:lnTo>
                        <a:pt x="86201" y="12859"/>
                      </a:lnTo>
                      <a:cubicBezTo>
                        <a:pt x="85534" y="13430"/>
                        <a:pt x="84963" y="14002"/>
                        <a:pt x="84296" y="14478"/>
                      </a:cubicBezTo>
                      <a:close/>
                      <a:moveTo>
                        <a:pt x="88106" y="11239"/>
                      </a:moveTo>
                      <a:lnTo>
                        <a:pt x="87534" y="10573"/>
                      </a:lnTo>
                      <a:cubicBezTo>
                        <a:pt x="88201" y="10001"/>
                        <a:pt x="88868" y="9525"/>
                        <a:pt x="89535" y="8954"/>
                      </a:cubicBezTo>
                      <a:lnTo>
                        <a:pt x="90011" y="9620"/>
                      </a:lnTo>
                      <a:cubicBezTo>
                        <a:pt x="89344" y="10096"/>
                        <a:pt x="88678" y="10668"/>
                        <a:pt x="88106" y="11239"/>
                      </a:cubicBezTo>
                      <a:close/>
                      <a:moveTo>
                        <a:pt x="92011" y="8096"/>
                      </a:moveTo>
                      <a:lnTo>
                        <a:pt x="91535" y="7429"/>
                      </a:lnTo>
                      <a:cubicBezTo>
                        <a:pt x="92202" y="6858"/>
                        <a:pt x="92869" y="6382"/>
                        <a:pt x="93535" y="5905"/>
                      </a:cubicBezTo>
                      <a:lnTo>
                        <a:pt x="94012" y="6572"/>
                      </a:lnTo>
                      <a:cubicBezTo>
                        <a:pt x="93345" y="7048"/>
                        <a:pt x="92678" y="7620"/>
                        <a:pt x="92011" y="8096"/>
                      </a:cubicBezTo>
                      <a:close/>
                      <a:moveTo>
                        <a:pt x="96012" y="5048"/>
                      </a:moveTo>
                      <a:lnTo>
                        <a:pt x="95536" y="4381"/>
                      </a:lnTo>
                      <a:cubicBezTo>
                        <a:pt x="96298" y="3810"/>
                        <a:pt x="96964" y="3334"/>
                        <a:pt x="97536" y="2857"/>
                      </a:cubicBezTo>
                      <a:lnTo>
                        <a:pt x="98012" y="3524"/>
                      </a:lnTo>
                      <a:cubicBezTo>
                        <a:pt x="97346" y="4000"/>
                        <a:pt x="96679" y="4477"/>
                        <a:pt x="96012" y="5048"/>
                      </a:cubicBezTo>
                      <a:close/>
                      <a:moveTo>
                        <a:pt x="100108" y="2096"/>
                      </a:moveTo>
                      <a:lnTo>
                        <a:pt x="99631" y="1429"/>
                      </a:lnTo>
                      <a:cubicBezTo>
                        <a:pt x="100965" y="571"/>
                        <a:pt x="101727" y="0"/>
                        <a:pt x="101727" y="0"/>
                      </a:cubicBezTo>
                      <a:lnTo>
                        <a:pt x="102203" y="667"/>
                      </a:lnTo>
                      <a:cubicBezTo>
                        <a:pt x="102203" y="667"/>
                        <a:pt x="101441" y="1143"/>
                        <a:pt x="100108" y="209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1" name="Freeform: Shape 1220">
                  <a:extLst>
                    <a:ext uri="{FF2B5EF4-FFF2-40B4-BE49-F238E27FC236}">
                      <a16:creationId xmlns:a16="http://schemas.microsoft.com/office/drawing/2014/main" id="{61A70484-221D-2A03-E0E4-A16AD00B930F}"/>
                    </a:ext>
                  </a:extLst>
                </p:cNvPr>
                <p:cNvSpPr/>
                <p:nvPr/>
              </p:nvSpPr>
              <p:spPr>
                <a:xfrm>
                  <a:off x="7152703" y="5177408"/>
                  <a:ext cx="147637" cy="85820"/>
                </a:xfrm>
                <a:custGeom>
                  <a:avLst/>
                  <a:gdLst>
                    <a:gd name="connsiteX0" fmla="*/ 5620 w 147637"/>
                    <a:gd name="connsiteY0" fmla="*/ 85820 h 85820"/>
                    <a:gd name="connsiteX1" fmla="*/ 4763 w 147637"/>
                    <a:gd name="connsiteY1" fmla="*/ 85820 h 85820"/>
                    <a:gd name="connsiteX2" fmla="*/ 4763 w 147637"/>
                    <a:gd name="connsiteY2" fmla="*/ 84963 h 85820"/>
                    <a:gd name="connsiteX3" fmla="*/ 5620 w 147637"/>
                    <a:gd name="connsiteY3" fmla="*/ 84963 h 85820"/>
                    <a:gd name="connsiteX4" fmla="*/ 7239 w 147637"/>
                    <a:gd name="connsiteY4" fmla="*/ 84963 h 85820"/>
                    <a:gd name="connsiteX5" fmla="*/ 7239 w 147637"/>
                    <a:gd name="connsiteY5" fmla="*/ 85820 h 85820"/>
                    <a:gd name="connsiteX6" fmla="*/ 5620 w 147637"/>
                    <a:gd name="connsiteY6" fmla="*/ 85820 h 85820"/>
                    <a:gd name="connsiteX7" fmla="*/ 2191 w 147637"/>
                    <a:gd name="connsiteY7" fmla="*/ 85725 h 85820"/>
                    <a:gd name="connsiteX8" fmla="*/ 381 w 147637"/>
                    <a:gd name="connsiteY8" fmla="*/ 85535 h 85820"/>
                    <a:gd name="connsiteX9" fmla="*/ 0 w 147637"/>
                    <a:gd name="connsiteY9" fmla="*/ 85535 h 85820"/>
                    <a:gd name="connsiteX10" fmla="*/ 0 w 147637"/>
                    <a:gd name="connsiteY10" fmla="*/ 85058 h 85820"/>
                    <a:gd name="connsiteX11" fmla="*/ 95 w 147637"/>
                    <a:gd name="connsiteY11" fmla="*/ 84296 h 85820"/>
                    <a:gd name="connsiteX12" fmla="*/ 953 w 147637"/>
                    <a:gd name="connsiteY12" fmla="*/ 84296 h 85820"/>
                    <a:gd name="connsiteX13" fmla="*/ 953 w 147637"/>
                    <a:gd name="connsiteY13" fmla="*/ 84772 h 85820"/>
                    <a:gd name="connsiteX14" fmla="*/ 2286 w 147637"/>
                    <a:gd name="connsiteY14" fmla="*/ 84868 h 85820"/>
                    <a:gd name="connsiteX15" fmla="*/ 2286 w 147637"/>
                    <a:gd name="connsiteY15" fmla="*/ 85725 h 85820"/>
                    <a:gd name="connsiteX16" fmla="*/ 9811 w 147637"/>
                    <a:gd name="connsiteY16" fmla="*/ 85725 h 85820"/>
                    <a:gd name="connsiteX17" fmla="*/ 9811 w 147637"/>
                    <a:gd name="connsiteY17" fmla="*/ 84868 h 85820"/>
                    <a:gd name="connsiteX18" fmla="*/ 12192 w 147637"/>
                    <a:gd name="connsiteY18" fmla="*/ 84582 h 85820"/>
                    <a:gd name="connsiteX19" fmla="*/ 12192 w 147637"/>
                    <a:gd name="connsiteY19" fmla="*/ 85439 h 85820"/>
                    <a:gd name="connsiteX20" fmla="*/ 9811 w 147637"/>
                    <a:gd name="connsiteY20" fmla="*/ 85725 h 85820"/>
                    <a:gd name="connsiteX21" fmla="*/ 14859 w 147637"/>
                    <a:gd name="connsiteY21" fmla="*/ 85154 h 85820"/>
                    <a:gd name="connsiteX22" fmla="*/ 14859 w 147637"/>
                    <a:gd name="connsiteY22" fmla="*/ 84296 h 85820"/>
                    <a:gd name="connsiteX23" fmla="*/ 17240 w 147637"/>
                    <a:gd name="connsiteY23" fmla="*/ 83915 h 85820"/>
                    <a:gd name="connsiteX24" fmla="*/ 17240 w 147637"/>
                    <a:gd name="connsiteY24" fmla="*/ 84772 h 85820"/>
                    <a:gd name="connsiteX25" fmla="*/ 14859 w 147637"/>
                    <a:gd name="connsiteY25" fmla="*/ 85154 h 85820"/>
                    <a:gd name="connsiteX26" fmla="*/ 19812 w 147637"/>
                    <a:gd name="connsiteY26" fmla="*/ 84296 h 85820"/>
                    <a:gd name="connsiteX27" fmla="*/ 19621 w 147637"/>
                    <a:gd name="connsiteY27" fmla="*/ 83439 h 85820"/>
                    <a:gd name="connsiteX28" fmla="*/ 22098 w 147637"/>
                    <a:gd name="connsiteY28" fmla="*/ 82868 h 85820"/>
                    <a:gd name="connsiteX29" fmla="*/ 22288 w 147637"/>
                    <a:gd name="connsiteY29" fmla="*/ 83725 h 85820"/>
                    <a:gd name="connsiteX30" fmla="*/ 19812 w 147637"/>
                    <a:gd name="connsiteY30" fmla="*/ 84296 h 85820"/>
                    <a:gd name="connsiteX31" fmla="*/ 24765 w 147637"/>
                    <a:gd name="connsiteY31" fmla="*/ 83153 h 85820"/>
                    <a:gd name="connsiteX32" fmla="*/ 24574 w 147637"/>
                    <a:gd name="connsiteY32" fmla="*/ 82391 h 85820"/>
                    <a:gd name="connsiteX33" fmla="*/ 26956 w 147637"/>
                    <a:gd name="connsiteY33" fmla="*/ 81725 h 85820"/>
                    <a:gd name="connsiteX34" fmla="*/ 27146 w 147637"/>
                    <a:gd name="connsiteY34" fmla="*/ 82487 h 85820"/>
                    <a:gd name="connsiteX35" fmla="*/ 24670 w 147637"/>
                    <a:gd name="connsiteY35" fmla="*/ 83153 h 85820"/>
                    <a:gd name="connsiteX36" fmla="*/ 1524 w 147637"/>
                    <a:gd name="connsiteY36" fmla="*/ 82105 h 85820"/>
                    <a:gd name="connsiteX37" fmla="*/ 762 w 147637"/>
                    <a:gd name="connsiteY37" fmla="*/ 81915 h 85820"/>
                    <a:gd name="connsiteX38" fmla="*/ 1333 w 147637"/>
                    <a:gd name="connsiteY38" fmla="*/ 79438 h 85820"/>
                    <a:gd name="connsiteX39" fmla="*/ 2096 w 147637"/>
                    <a:gd name="connsiteY39" fmla="*/ 79629 h 85820"/>
                    <a:gd name="connsiteX40" fmla="*/ 1524 w 147637"/>
                    <a:gd name="connsiteY40" fmla="*/ 82010 h 85820"/>
                    <a:gd name="connsiteX41" fmla="*/ 29623 w 147637"/>
                    <a:gd name="connsiteY41" fmla="*/ 81820 h 85820"/>
                    <a:gd name="connsiteX42" fmla="*/ 29337 w 147637"/>
                    <a:gd name="connsiteY42" fmla="*/ 80963 h 85820"/>
                    <a:gd name="connsiteX43" fmla="*/ 31718 w 147637"/>
                    <a:gd name="connsiteY43" fmla="*/ 80201 h 85820"/>
                    <a:gd name="connsiteX44" fmla="*/ 32004 w 147637"/>
                    <a:gd name="connsiteY44" fmla="*/ 80963 h 85820"/>
                    <a:gd name="connsiteX45" fmla="*/ 29623 w 147637"/>
                    <a:gd name="connsiteY45" fmla="*/ 81725 h 85820"/>
                    <a:gd name="connsiteX46" fmla="*/ 34385 w 147637"/>
                    <a:gd name="connsiteY46" fmla="*/ 80296 h 85820"/>
                    <a:gd name="connsiteX47" fmla="*/ 34099 w 147637"/>
                    <a:gd name="connsiteY47" fmla="*/ 79534 h 85820"/>
                    <a:gd name="connsiteX48" fmla="*/ 36481 w 147637"/>
                    <a:gd name="connsiteY48" fmla="*/ 78772 h 85820"/>
                    <a:gd name="connsiteX49" fmla="*/ 36766 w 147637"/>
                    <a:gd name="connsiteY49" fmla="*/ 79534 h 85820"/>
                    <a:gd name="connsiteX50" fmla="*/ 34385 w 147637"/>
                    <a:gd name="connsiteY50" fmla="*/ 80391 h 85820"/>
                    <a:gd name="connsiteX51" fmla="*/ 39148 w 147637"/>
                    <a:gd name="connsiteY51" fmla="*/ 78581 h 85820"/>
                    <a:gd name="connsiteX52" fmla="*/ 38862 w 147637"/>
                    <a:gd name="connsiteY52" fmla="*/ 77819 h 85820"/>
                    <a:gd name="connsiteX53" fmla="*/ 41243 w 147637"/>
                    <a:gd name="connsiteY53" fmla="*/ 76867 h 85820"/>
                    <a:gd name="connsiteX54" fmla="*/ 41529 w 147637"/>
                    <a:gd name="connsiteY54" fmla="*/ 77629 h 85820"/>
                    <a:gd name="connsiteX55" fmla="*/ 39148 w 147637"/>
                    <a:gd name="connsiteY55" fmla="*/ 78486 h 85820"/>
                    <a:gd name="connsiteX56" fmla="*/ 2762 w 147637"/>
                    <a:gd name="connsiteY56" fmla="*/ 77248 h 85820"/>
                    <a:gd name="connsiteX57" fmla="*/ 2000 w 147637"/>
                    <a:gd name="connsiteY57" fmla="*/ 77057 h 85820"/>
                    <a:gd name="connsiteX58" fmla="*/ 2667 w 147637"/>
                    <a:gd name="connsiteY58" fmla="*/ 74581 h 85820"/>
                    <a:gd name="connsiteX59" fmla="*/ 3429 w 147637"/>
                    <a:gd name="connsiteY59" fmla="*/ 74771 h 85820"/>
                    <a:gd name="connsiteX60" fmla="*/ 2762 w 147637"/>
                    <a:gd name="connsiteY60" fmla="*/ 77153 h 85820"/>
                    <a:gd name="connsiteX61" fmla="*/ 43910 w 147637"/>
                    <a:gd name="connsiteY61" fmla="*/ 76676 h 85820"/>
                    <a:gd name="connsiteX62" fmla="*/ 43529 w 147637"/>
                    <a:gd name="connsiteY62" fmla="*/ 75914 h 85820"/>
                    <a:gd name="connsiteX63" fmla="*/ 44672 w 147637"/>
                    <a:gd name="connsiteY63" fmla="*/ 75438 h 85820"/>
                    <a:gd name="connsiteX64" fmla="*/ 45053 w 147637"/>
                    <a:gd name="connsiteY64" fmla="*/ 74581 h 85820"/>
                    <a:gd name="connsiteX65" fmla="*/ 45815 w 147637"/>
                    <a:gd name="connsiteY65" fmla="*/ 74962 h 85820"/>
                    <a:gd name="connsiteX66" fmla="*/ 45339 w 147637"/>
                    <a:gd name="connsiteY66" fmla="*/ 76105 h 85820"/>
                    <a:gd name="connsiteX67" fmla="*/ 45148 w 147637"/>
                    <a:gd name="connsiteY67" fmla="*/ 76105 h 85820"/>
                    <a:gd name="connsiteX68" fmla="*/ 43815 w 147637"/>
                    <a:gd name="connsiteY68" fmla="*/ 76771 h 85820"/>
                    <a:gd name="connsiteX69" fmla="*/ 5715 w 147637"/>
                    <a:gd name="connsiteY69" fmla="*/ 72866 h 85820"/>
                    <a:gd name="connsiteX70" fmla="*/ 3810 w 147637"/>
                    <a:gd name="connsiteY70" fmla="*/ 72771 h 85820"/>
                    <a:gd name="connsiteX71" fmla="*/ 3810 w 147637"/>
                    <a:gd name="connsiteY71" fmla="*/ 71914 h 85820"/>
                    <a:gd name="connsiteX72" fmla="*/ 6382 w 147637"/>
                    <a:gd name="connsiteY72" fmla="*/ 71914 h 85820"/>
                    <a:gd name="connsiteX73" fmla="*/ 6382 w 147637"/>
                    <a:gd name="connsiteY73" fmla="*/ 72771 h 85820"/>
                    <a:gd name="connsiteX74" fmla="*/ 5715 w 147637"/>
                    <a:gd name="connsiteY74" fmla="*/ 72771 h 85820"/>
                    <a:gd name="connsiteX75" fmla="*/ 8954 w 147637"/>
                    <a:gd name="connsiteY75" fmla="*/ 72676 h 85820"/>
                    <a:gd name="connsiteX76" fmla="*/ 8954 w 147637"/>
                    <a:gd name="connsiteY76" fmla="*/ 71819 h 85820"/>
                    <a:gd name="connsiteX77" fmla="*/ 11335 w 147637"/>
                    <a:gd name="connsiteY77" fmla="*/ 71533 h 85820"/>
                    <a:gd name="connsiteX78" fmla="*/ 11335 w 147637"/>
                    <a:gd name="connsiteY78" fmla="*/ 72390 h 85820"/>
                    <a:gd name="connsiteX79" fmla="*/ 8954 w 147637"/>
                    <a:gd name="connsiteY79" fmla="*/ 72676 h 85820"/>
                    <a:gd name="connsiteX80" fmla="*/ 46958 w 147637"/>
                    <a:gd name="connsiteY80" fmla="*/ 72580 h 85820"/>
                    <a:gd name="connsiteX81" fmla="*/ 46196 w 147637"/>
                    <a:gd name="connsiteY81" fmla="*/ 72200 h 85820"/>
                    <a:gd name="connsiteX82" fmla="*/ 47244 w 147637"/>
                    <a:gd name="connsiteY82" fmla="*/ 69913 h 85820"/>
                    <a:gd name="connsiteX83" fmla="*/ 48006 w 147637"/>
                    <a:gd name="connsiteY83" fmla="*/ 70295 h 85820"/>
                    <a:gd name="connsiteX84" fmla="*/ 46958 w 147637"/>
                    <a:gd name="connsiteY84" fmla="*/ 72580 h 85820"/>
                    <a:gd name="connsiteX85" fmla="*/ 14002 w 147637"/>
                    <a:gd name="connsiteY85" fmla="*/ 71914 h 85820"/>
                    <a:gd name="connsiteX86" fmla="*/ 13811 w 147637"/>
                    <a:gd name="connsiteY86" fmla="*/ 71056 h 85820"/>
                    <a:gd name="connsiteX87" fmla="*/ 16193 w 147637"/>
                    <a:gd name="connsiteY87" fmla="*/ 70485 h 85820"/>
                    <a:gd name="connsiteX88" fmla="*/ 16383 w 147637"/>
                    <a:gd name="connsiteY88" fmla="*/ 71247 h 85820"/>
                    <a:gd name="connsiteX89" fmla="*/ 13906 w 147637"/>
                    <a:gd name="connsiteY89" fmla="*/ 71819 h 85820"/>
                    <a:gd name="connsiteX90" fmla="*/ 18860 w 147637"/>
                    <a:gd name="connsiteY90" fmla="*/ 70676 h 85820"/>
                    <a:gd name="connsiteX91" fmla="*/ 18574 w 147637"/>
                    <a:gd name="connsiteY91" fmla="*/ 69818 h 85820"/>
                    <a:gd name="connsiteX92" fmla="*/ 20955 w 147637"/>
                    <a:gd name="connsiteY92" fmla="*/ 69056 h 85820"/>
                    <a:gd name="connsiteX93" fmla="*/ 21241 w 147637"/>
                    <a:gd name="connsiteY93" fmla="*/ 69818 h 85820"/>
                    <a:gd name="connsiteX94" fmla="*/ 18860 w 147637"/>
                    <a:gd name="connsiteY94" fmla="*/ 70580 h 85820"/>
                    <a:gd name="connsiteX95" fmla="*/ 49816 w 147637"/>
                    <a:gd name="connsiteY95" fmla="*/ 69056 h 85820"/>
                    <a:gd name="connsiteX96" fmla="*/ 49435 w 147637"/>
                    <a:gd name="connsiteY96" fmla="*/ 68389 h 85820"/>
                    <a:gd name="connsiteX97" fmla="*/ 51530 w 147637"/>
                    <a:gd name="connsiteY97" fmla="*/ 67056 h 85820"/>
                    <a:gd name="connsiteX98" fmla="*/ 52006 w 147637"/>
                    <a:gd name="connsiteY98" fmla="*/ 67723 h 85820"/>
                    <a:gd name="connsiteX99" fmla="*/ 49816 w 147637"/>
                    <a:gd name="connsiteY99" fmla="*/ 69056 h 85820"/>
                    <a:gd name="connsiteX100" fmla="*/ 23622 w 147637"/>
                    <a:gd name="connsiteY100" fmla="*/ 69056 h 85820"/>
                    <a:gd name="connsiteX101" fmla="*/ 23336 w 147637"/>
                    <a:gd name="connsiteY101" fmla="*/ 68294 h 85820"/>
                    <a:gd name="connsiteX102" fmla="*/ 25718 w 147637"/>
                    <a:gd name="connsiteY102" fmla="*/ 67437 h 85820"/>
                    <a:gd name="connsiteX103" fmla="*/ 26003 w 147637"/>
                    <a:gd name="connsiteY103" fmla="*/ 68199 h 85820"/>
                    <a:gd name="connsiteX104" fmla="*/ 23622 w 147637"/>
                    <a:gd name="connsiteY104" fmla="*/ 69056 h 85820"/>
                    <a:gd name="connsiteX105" fmla="*/ 28289 w 147637"/>
                    <a:gd name="connsiteY105" fmla="*/ 67151 h 85820"/>
                    <a:gd name="connsiteX106" fmla="*/ 27908 w 147637"/>
                    <a:gd name="connsiteY106" fmla="*/ 66389 h 85820"/>
                    <a:gd name="connsiteX107" fmla="*/ 30194 w 147637"/>
                    <a:gd name="connsiteY107" fmla="*/ 65342 h 85820"/>
                    <a:gd name="connsiteX108" fmla="*/ 30575 w 147637"/>
                    <a:gd name="connsiteY108" fmla="*/ 66104 h 85820"/>
                    <a:gd name="connsiteX109" fmla="*/ 28289 w 147637"/>
                    <a:gd name="connsiteY109" fmla="*/ 67151 h 85820"/>
                    <a:gd name="connsiteX110" fmla="*/ 54102 w 147637"/>
                    <a:gd name="connsiteY110" fmla="*/ 66389 h 85820"/>
                    <a:gd name="connsiteX111" fmla="*/ 53626 w 147637"/>
                    <a:gd name="connsiteY111" fmla="*/ 65722 h 85820"/>
                    <a:gd name="connsiteX112" fmla="*/ 55721 w 147637"/>
                    <a:gd name="connsiteY112" fmla="*/ 64389 h 85820"/>
                    <a:gd name="connsiteX113" fmla="*/ 56197 w 147637"/>
                    <a:gd name="connsiteY113" fmla="*/ 65151 h 85820"/>
                    <a:gd name="connsiteX114" fmla="*/ 54102 w 147637"/>
                    <a:gd name="connsiteY114" fmla="*/ 66485 h 85820"/>
                    <a:gd name="connsiteX115" fmla="*/ 32861 w 147637"/>
                    <a:gd name="connsiteY115" fmla="*/ 65056 h 85820"/>
                    <a:gd name="connsiteX116" fmla="*/ 32480 w 147637"/>
                    <a:gd name="connsiteY116" fmla="*/ 64294 h 85820"/>
                    <a:gd name="connsiteX117" fmla="*/ 34766 w 147637"/>
                    <a:gd name="connsiteY117" fmla="*/ 63151 h 85820"/>
                    <a:gd name="connsiteX118" fmla="*/ 35147 w 147637"/>
                    <a:gd name="connsiteY118" fmla="*/ 63913 h 85820"/>
                    <a:gd name="connsiteX119" fmla="*/ 32861 w 147637"/>
                    <a:gd name="connsiteY119" fmla="*/ 65056 h 85820"/>
                    <a:gd name="connsiteX120" fmla="*/ 58293 w 147637"/>
                    <a:gd name="connsiteY120" fmla="*/ 63722 h 85820"/>
                    <a:gd name="connsiteX121" fmla="*/ 57817 w 147637"/>
                    <a:gd name="connsiteY121" fmla="*/ 62960 h 85820"/>
                    <a:gd name="connsiteX122" fmla="*/ 59912 w 147637"/>
                    <a:gd name="connsiteY122" fmla="*/ 61627 h 85820"/>
                    <a:gd name="connsiteX123" fmla="*/ 60388 w 147637"/>
                    <a:gd name="connsiteY123" fmla="*/ 62294 h 85820"/>
                    <a:gd name="connsiteX124" fmla="*/ 58293 w 147637"/>
                    <a:gd name="connsiteY124" fmla="*/ 63627 h 85820"/>
                    <a:gd name="connsiteX125" fmla="*/ 37243 w 147637"/>
                    <a:gd name="connsiteY125" fmla="*/ 62675 h 85820"/>
                    <a:gd name="connsiteX126" fmla="*/ 36862 w 147637"/>
                    <a:gd name="connsiteY126" fmla="*/ 61913 h 85820"/>
                    <a:gd name="connsiteX127" fmla="*/ 38767 w 147637"/>
                    <a:gd name="connsiteY127" fmla="*/ 60865 h 85820"/>
                    <a:gd name="connsiteX128" fmla="*/ 39053 w 147637"/>
                    <a:gd name="connsiteY128" fmla="*/ 60674 h 85820"/>
                    <a:gd name="connsiteX129" fmla="*/ 39433 w 147637"/>
                    <a:gd name="connsiteY129" fmla="*/ 61436 h 85820"/>
                    <a:gd name="connsiteX130" fmla="*/ 39148 w 147637"/>
                    <a:gd name="connsiteY130" fmla="*/ 61627 h 85820"/>
                    <a:gd name="connsiteX131" fmla="*/ 37243 w 147637"/>
                    <a:gd name="connsiteY131" fmla="*/ 62675 h 85820"/>
                    <a:gd name="connsiteX132" fmla="*/ 62484 w 147637"/>
                    <a:gd name="connsiteY132" fmla="*/ 61055 h 85820"/>
                    <a:gd name="connsiteX133" fmla="*/ 62008 w 147637"/>
                    <a:gd name="connsiteY133" fmla="*/ 60388 h 85820"/>
                    <a:gd name="connsiteX134" fmla="*/ 64103 w 147637"/>
                    <a:gd name="connsiteY134" fmla="*/ 59055 h 85820"/>
                    <a:gd name="connsiteX135" fmla="*/ 64579 w 147637"/>
                    <a:gd name="connsiteY135" fmla="*/ 59722 h 85820"/>
                    <a:gd name="connsiteX136" fmla="*/ 62484 w 147637"/>
                    <a:gd name="connsiteY136" fmla="*/ 61055 h 85820"/>
                    <a:gd name="connsiteX137" fmla="*/ 41624 w 147637"/>
                    <a:gd name="connsiteY137" fmla="*/ 60198 h 85820"/>
                    <a:gd name="connsiteX138" fmla="*/ 41243 w 147637"/>
                    <a:gd name="connsiteY138" fmla="*/ 59436 h 85820"/>
                    <a:gd name="connsiteX139" fmla="*/ 43434 w 147637"/>
                    <a:gd name="connsiteY139" fmla="*/ 58198 h 85820"/>
                    <a:gd name="connsiteX140" fmla="*/ 43815 w 147637"/>
                    <a:gd name="connsiteY140" fmla="*/ 58960 h 85820"/>
                    <a:gd name="connsiteX141" fmla="*/ 41624 w 147637"/>
                    <a:gd name="connsiteY141" fmla="*/ 60198 h 85820"/>
                    <a:gd name="connsiteX142" fmla="*/ 66770 w 147637"/>
                    <a:gd name="connsiteY142" fmla="*/ 58388 h 85820"/>
                    <a:gd name="connsiteX143" fmla="*/ 66294 w 147637"/>
                    <a:gd name="connsiteY143" fmla="*/ 57626 h 85820"/>
                    <a:gd name="connsiteX144" fmla="*/ 68389 w 147637"/>
                    <a:gd name="connsiteY144" fmla="*/ 56293 h 85820"/>
                    <a:gd name="connsiteX145" fmla="*/ 68866 w 147637"/>
                    <a:gd name="connsiteY145" fmla="*/ 57055 h 85820"/>
                    <a:gd name="connsiteX146" fmla="*/ 66770 w 147637"/>
                    <a:gd name="connsiteY146" fmla="*/ 58388 h 85820"/>
                    <a:gd name="connsiteX147" fmla="*/ 46006 w 147637"/>
                    <a:gd name="connsiteY147" fmla="*/ 57721 h 85820"/>
                    <a:gd name="connsiteX148" fmla="*/ 45625 w 147637"/>
                    <a:gd name="connsiteY148" fmla="*/ 56960 h 85820"/>
                    <a:gd name="connsiteX149" fmla="*/ 47815 w 147637"/>
                    <a:gd name="connsiteY149" fmla="*/ 55721 h 85820"/>
                    <a:gd name="connsiteX150" fmla="*/ 48196 w 147637"/>
                    <a:gd name="connsiteY150" fmla="*/ 56483 h 85820"/>
                    <a:gd name="connsiteX151" fmla="*/ 46006 w 147637"/>
                    <a:gd name="connsiteY151" fmla="*/ 57721 h 85820"/>
                    <a:gd name="connsiteX152" fmla="*/ 71056 w 147637"/>
                    <a:gd name="connsiteY152" fmla="*/ 55721 h 85820"/>
                    <a:gd name="connsiteX153" fmla="*/ 70675 w 147637"/>
                    <a:gd name="connsiteY153" fmla="*/ 54959 h 85820"/>
                    <a:gd name="connsiteX154" fmla="*/ 72771 w 147637"/>
                    <a:gd name="connsiteY154" fmla="*/ 53626 h 85820"/>
                    <a:gd name="connsiteX155" fmla="*/ 73247 w 147637"/>
                    <a:gd name="connsiteY155" fmla="*/ 54293 h 85820"/>
                    <a:gd name="connsiteX156" fmla="*/ 71152 w 147637"/>
                    <a:gd name="connsiteY156" fmla="*/ 55626 h 85820"/>
                    <a:gd name="connsiteX157" fmla="*/ 50387 w 147637"/>
                    <a:gd name="connsiteY157" fmla="*/ 55150 h 85820"/>
                    <a:gd name="connsiteX158" fmla="*/ 50006 w 147637"/>
                    <a:gd name="connsiteY158" fmla="*/ 54388 h 85820"/>
                    <a:gd name="connsiteX159" fmla="*/ 52197 w 147637"/>
                    <a:gd name="connsiteY159" fmla="*/ 53150 h 85820"/>
                    <a:gd name="connsiteX160" fmla="*/ 52578 w 147637"/>
                    <a:gd name="connsiteY160" fmla="*/ 53912 h 85820"/>
                    <a:gd name="connsiteX161" fmla="*/ 50387 w 147637"/>
                    <a:gd name="connsiteY161" fmla="*/ 55150 h 85820"/>
                    <a:gd name="connsiteX162" fmla="*/ 75343 w 147637"/>
                    <a:gd name="connsiteY162" fmla="*/ 53054 h 85820"/>
                    <a:gd name="connsiteX163" fmla="*/ 74866 w 147637"/>
                    <a:gd name="connsiteY163" fmla="*/ 52388 h 85820"/>
                    <a:gd name="connsiteX164" fmla="*/ 77057 w 147637"/>
                    <a:gd name="connsiteY164" fmla="*/ 51054 h 85820"/>
                    <a:gd name="connsiteX165" fmla="*/ 77533 w 147637"/>
                    <a:gd name="connsiteY165" fmla="*/ 51721 h 85820"/>
                    <a:gd name="connsiteX166" fmla="*/ 75438 w 147637"/>
                    <a:gd name="connsiteY166" fmla="*/ 53054 h 85820"/>
                    <a:gd name="connsiteX167" fmla="*/ 54769 w 147637"/>
                    <a:gd name="connsiteY167" fmla="*/ 52578 h 85820"/>
                    <a:gd name="connsiteX168" fmla="*/ 54388 w 147637"/>
                    <a:gd name="connsiteY168" fmla="*/ 51816 h 85820"/>
                    <a:gd name="connsiteX169" fmla="*/ 56579 w 147637"/>
                    <a:gd name="connsiteY169" fmla="*/ 50578 h 85820"/>
                    <a:gd name="connsiteX170" fmla="*/ 56960 w 147637"/>
                    <a:gd name="connsiteY170" fmla="*/ 51340 h 85820"/>
                    <a:gd name="connsiteX171" fmla="*/ 54769 w 147637"/>
                    <a:gd name="connsiteY171" fmla="*/ 52578 h 85820"/>
                    <a:gd name="connsiteX172" fmla="*/ 79629 w 147637"/>
                    <a:gd name="connsiteY172" fmla="*/ 50387 h 85820"/>
                    <a:gd name="connsiteX173" fmla="*/ 79153 w 147637"/>
                    <a:gd name="connsiteY173" fmla="*/ 49721 h 85820"/>
                    <a:gd name="connsiteX174" fmla="*/ 81248 w 147637"/>
                    <a:gd name="connsiteY174" fmla="*/ 48387 h 85820"/>
                    <a:gd name="connsiteX175" fmla="*/ 81724 w 147637"/>
                    <a:gd name="connsiteY175" fmla="*/ 49149 h 85820"/>
                    <a:gd name="connsiteX176" fmla="*/ 79534 w 147637"/>
                    <a:gd name="connsiteY176" fmla="*/ 50482 h 85820"/>
                    <a:gd name="connsiteX177" fmla="*/ 59055 w 147637"/>
                    <a:gd name="connsiteY177" fmla="*/ 50006 h 85820"/>
                    <a:gd name="connsiteX178" fmla="*/ 58579 w 147637"/>
                    <a:gd name="connsiteY178" fmla="*/ 49244 h 85820"/>
                    <a:gd name="connsiteX179" fmla="*/ 60770 w 147637"/>
                    <a:gd name="connsiteY179" fmla="*/ 48006 h 85820"/>
                    <a:gd name="connsiteX180" fmla="*/ 61246 w 147637"/>
                    <a:gd name="connsiteY180" fmla="*/ 48673 h 85820"/>
                    <a:gd name="connsiteX181" fmla="*/ 59055 w 147637"/>
                    <a:gd name="connsiteY181" fmla="*/ 50006 h 85820"/>
                    <a:gd name="connsiteX182" fmla="*/ 83915 w 147637"/>
                    <a:gd name="connsiteY182" fmla="*/ 47720 h 85820"/>
                    <a:gd name="connsiteX183" fmla="*/ 83439 w 147637"/>
                    <a:gd name="connsiteY183" fmla="*/ 46958 h 85820"/>
                    <a:gd name="connsiteX184" fmla="*/ 85535 w 147637"/>
                    <a:gd name="connsiteY184" fmla="*/ 45625 h 85820"/>
                    <a:gd name="connsiteX185" fmla="*/ 86011 w 147637"/>
                    <a:gd name="connsiteY185" fmla="*/ 46387 h 85820"/>
                    <a:gd name="connsiteX186" fmla="*/ 83915 w 147637"/>
                    <a:gd name="connsiteY186" fmla="*/ 47720 h 85820"/>
                    <a:gd name="connsiteX187" fmla="*/ 63341 w 147637"/>
                    <a:gd name="connsiteY187" fmla="*/ 47435 h 85820"/>
                    <a:gd name="connsiteX188" fmla="*/ 62960 w 147637"/>
                    <a:gd name="connsiteY188" fmla="*/ 46768 h 85820"/>
                    <a:gd name="connsiteX189" fmla="*/ 65056 w 147637"/>
                    <a:gd name="connsiteY189" fmla="*/ 45434 h 85820"/>
                    <a:gd name="connsiteX190" fmla="*/ 65532 w 147637"/>
                    <a:gd name="connsiteY190" fmla="*/ 46196 h 85820"/>
                    <a:gd name="connsiteX191" fmla="*/ 63341 w 147637"/>
                    <a:gd name="connsiteY191" fmla="*/ 47530 h 85820"/>
                    <a:gd name="connsiteX192" fmla="*/ 88106 w 147637"/>
                    <a:gd name="connsiteY192" fmla="*/ 45053 h 85820"/>
                    <a:gd name="connsiteX193" fmla="*/ 87630 w 147637"/>
                    <a:gd name="connsiteY193" fmla="*/ 44387 h 85820"/>
                    <a:gd name="connsiteX194" fmla="*/ 89725 w 147637"/>
                    <a:gd name="connsiteY194" fmla="*/ 43053 h 85820"/>
                    <a:gd name="connsiteX195" fmla="*/ 90202 w 147637"/>
                    <a:gd name="connsiteY195" fmla="*/ 43720 h 85820"/>
                    <a:gd name="connsiteX196" fmla="*/ 88106 w 147637"/>
                    <a:gd name="connsiteY196" fmla="*/ 45053 h 85820"/>
                    <a:gd name="connsiteX197" fmla="*/ 67628 w 147637"/>
                    <a:gd name="connsiteY197" fmla="*/ 44768 h 85820"/>
                    <a:gd name="connsiteX198" fmla="*/ 67246 w 147637"/>
                    <a:gd name="connsiteY198" fmla="*/ 44005 h 85820"/>
                    <a:gd name="connsiteX199" fmla="*/ 69342 w 147637"/>
                    <a:gd name="connsiteY199" fmla="*/ 42672 h 85820"/>
                    <a:gd name="connsiteX200" fmla="*/ 69818 w 147637"/>
                    <a:gd name="connsiteY200" fmla="*/ 43434 h 85820"/>
                    <a:gd name="connsiteX201" fmla="*/ 67628 w 147637"/>
                    <a:gd name="connsiteY201" fmla="*/ 44768 h 85820"/>
                    <a:gd name="connsiteX202" fmla="*/ 92488 w 147637"/>
                    <a:gd name="connsiteY202" fmla="*/ 43053 h 85820"/>
                    <a:gd name="connsiteX203" fmla="*/ 92297 w 147637"/>
                    <a:gd name="connsiteY203" fmla="*/ 42291 h 85820"/>
                    <a:gd name="connsiteX204" fmla="*/ 94774 w 147637"/>
                    <a:gd name="connsiteY204" fmla="*/ 41815 h 85820"/>
                    <a:gd name="connsiteX205" fmla="*/ 94964 w 147637"/>
                    <a:gd name="connsiteY205" fmla="*/ 42672 h 85820"/>
                    <a:gd name="connsiteX206" fmla="*/ 92488 w 147637"/>
                    <a:gd name="connsiteY206" fmla="*/ 43148 h 85820"/>
                    <a:gd name="connsiteX207" fmla="*/ 71914 w 147637"/>
                    <a:gd name="connsiteY207" fmla="*/ 42101 h 85820"/>
                    <a:gd name="connsiteX208" fmla="*/ 71438 w 147637"/>
                    <a:gd name="connsiteY208" fmla="*/ 41338 h 85820"/>
                    <a:gd name="connsiteX209" fmla="*/ 73533 w 147637"/>
                    <a:gd name="connsiteY209" fmla="*/ 40005 h 85820"/>
                    <a:gd name="connsiteX210" fmla="*/ 74009 w 147637"/>
                    <a:gd name="connsiteY210" fmla="*/ 40767 h 85820"/>
                    <a:gd name="connsiteX211" fmla="*/ 71914 w 147637"/>
                    <a:gd name="connsiteY211" fmla="*/ 42101 h 85820"/>
                    <a:gd name="connsiteX212" fmla="*/ 97441 w 147637"/>
                    <a:gd name="connsiteY212" fmla="*/ 42101 h 85820"/>
                    <a:gd name="connsiteX213" fmla="*/ 97250 w 147637"/>
                    <a:gd name="connsiteY213" fmla="*/ 41338 h 85820"/>
                    <a:gd name="connsiteX214" fmla="*/ 99060 w 147637"/>
                    <a:gd name="connsiteY214" fmla="*/ 40957 h 85820"/>
                    <a:gd name="connsiteX215" fmla="*/ 99441 w 147637"/>
                    <a:gd name="connsiteY215" fmla="*/ 40672 h 85820"/>
                    <a:gd name="connsiteX216" fmla="*/ 99917 w 147637"/>
                    <a:gd name="connsiteY216" fmla="*/ 41338 h 85820"/>
                    <a:gd name="connsiteX217" fmla="*/ 99441 w 147637"/>
                    <a:gd name="connsiteY217" fmla="*/ 41720 h 85820"/>
                    <a:gd name="connsiteX218" fmla="*/ 97441 w 147637"/>
                    <a:gd name="connsiteY218" fmla="*/ 42101 h 85820"/>
                    <a:gd name="connsiteX219" fmla="*/ 101918 w 147637"/>
                    <a:gd name="connsiteY219" fmla="*/ 39719 h 85820"/>
                    <a:gd name="connsiteX220" fmla="*/ 101441 w 147637"/>
                    <a:gd name="connsiteY220" fmla="*/ 39053 h 85820"/>
                    <a:gd name="connsiteX221" fmla="*/ 103441 w 147637"/>
                    <a:gd name="connsiteY221" fmla="*/ 37529 h 85820"/>
                    <a:gd name="connsiteX222" fmla="*/ 103918 w 147637"/>
                    <a:gd name="connsiteY222" fmla="*/ 38195 h 85820"/>
                    <a:gd name="connsiteX223" fmla="*/ 101918 w 147637"/>
                    <a:gd name="connsiteY223" fmla="*/ 39719 h 85820"/>
                    <a:gd name="connsiteX224" fmla="*/ 76105 w 147637"/>
                    <a:gd name="connsiteY224" fmla="*/ 39434 h 85820"/>
                    <a:gd name="connsiteX225" fmla="*/ 75629 w 147637"/>
                    <a:gd name="connsiteY225" fmla="*/ 38767 h 85820"/>
                    <a:gd name="connsiteX226" fmla="*/ 77724 w 147637"/>
                    <a:gd name="connsiteY226" fmla="*/ 37433 h 85820"/>
                    <a:gd name="connsiteX227" fmla="*/ 78200 w 147637"/>
                    <a:gd name="connsiteY227" fmla="*/ 38195 h 85820"/>
                    <a:gd name="connsiteX228" fmla="*/ 76105 w 147637"/>
                    <a:gd name="connsiteY228" fmla="*/ 39529 h 85820"/>
                    <a:gd name="connsiteX229" fmla="*/ 80391 w 147637"/>
                    <a:gd name="connsiteY229" fmla="*/ 36767 h 85820"/>
                    <a:gd name="connsiteX230" fmla="*/ 79915 w 147637"/>
                    <a:gd name="connsiteY230" fmla="*/ 36004 h 85820"/>
                    <a:gd name="connsiteX231" fmla="*/ 82010 w 147637"/>
                    <a:gd name="connsiteY231" fmla="*/ 34671 h 85820"/>
                    <a:gd name="connsiteX232" fmla="*/ 82487 w 147637"/>
                    <a:gd name="connsiteY232" fmla="*/ 35338 h 85820"/>
                    <a:gd name="connsiteX233" fmla="*/ 80391 w 147637"/>
                    <a:gd name="connsiteY233" fmla="*/ 36671 h 85820"/>
                    <a:gd name="connsiteX234" fmla="*/ 105918 w 147637"/>
                    <a:gd name="connsiteY234" fmla="*/ 36671 h 85820"/>
                    <a:gd name="connsiteX235" fmla="*/ 105442 w 147637"/>
                    <a:gd name="connsiteY235" fmla="*/ 36004 h 85820"/>
                    <a:gd name="connsiteX236" fmla="*/ 107442 w 147637"/>
                    <a:gd name="connsiteY236" fmla="*/ 34480 h 85820"/>
                    <a:gd name="connsiteX237" fmla="*/ 107918 w 147637"/>
                    <a:gd name="connsiteY237" fmla="*/ 35147 h 85820"/>
                    <a:gd name="connsiteX238" fmla="*/ 105918 w 147637"/>
                    <a:gd name="connsiteY238" fmla="*/ 36671 h 85820"/>
                    <a:gd name="connsiteX239" fmla="*/ 84677 w 147637"/>
                    <a:gd name="connsiteY239" fmla="*/ 34100 h 85820"/>
                    <a:gd name="connsiteX240" fmla="*/ 84201 w 147637"/>
                    <a:gd name="connsiteY240" fmla="*/ 33433 h 85820"/>
                    <a:gd name="connsiteX241" fmla="*/ 86296 w 147637"/>
                    <a:gd name="connsiteY241" fmla="*/ 32099 h 85820"/>
                    <a:gd name="connsiteX242" fmla="*/ 86773 w 147637"/>
                    <a:gd name="connsiteY242" fmla="*/ 32766 h 85820"/>
                    <a:gd name="connsiteX243" fmla="*/ 84677 w 147637"/>
                    <a:gd name="connsiteY243" fmla="*/ 34100 h 85820"/>
                    <a:gd name="connsiteX244" fmla="*/ 109919 w 147637"/>
                    <a:gd name="connsiteY244" fmla="*/ 33623 h 85820"/>
                    <a:gd name="connsiteX245" fmla="*/ 109442 w 147637"/>
                    <a:gd name="connsiteY245" fmla="*/ 32956 h 85820"/>
                    <a:gd name="connsiteX246" fmla="*/ 111443 w 147637"/>
                    <a:gd name="connsiteY246" fmla="*/ 31432 h 85820"/>
                    <a:gd name="connsiteX247" fmla="*/ 111919 w 147637"/>
                    <a:gd name="connsiteY247" fmla="*/ 32099 h 85820"/>
                    <a:gd name="connsiteX248" fmla="*/ 109919 w 147637"/>
                    <a:gd name="connsiteY248" fmla="*/ 33623 h 85820"/>
                    <a:gd name="connsiteX249" fmla="*/ 88868 w 147637"/>
                    <a:gd name="connsiteY249" fmla="*/ 31337 h 85820"/>
                    <a:gd name="connsiteX250" fmla="*/ 88392 w 147637"/>
                    <a:gd name="connsiteY250" fmla="*/ 30671 h 85820"/>
                    <a:gd name="connsiteX251" fmla="*/ 90488 w 147637"/>
                    <a:gd name="connsiteY251" fmla="*/ 29242 h 85820"/>
                    <a:gd name="connsiteX252" fmla="*/ 90964 w 147637"/>
                    <a:gd name="connsiteY252" fmla="*/ 29909 h 85820"/>
                    <a:gd name="connsiteX253" fmla="*/ 88868 w 147637"/>
                    <a:gd name="connsiteY253" fmla="*/ 31337 h 85820"/>
                    <a:gd name="connsiteX254" fmla="*/ 113824 w 147637"/>
                    <a:gd name="connsiteY254" fmla="*/ 30480 h 85820"/>
                    <a:gd name="connsiteX255" fmla="*/ 113347 w 147637"/>
                    <a:gd name="connsiteY255" fmla="*/ 29813 h 85820"/>
                    <a:gd name="connsiteX256" fmla="*/ 115348 w 147637"/>
                    <a:gd name="connsiteY256" fmla="*/ 28289 h 85820"/>
                    <a:gd name="connsiteX257" fmla="*/ 115824 w 147637"/>
                    <a:gd name="connsiteY257" fmla="*/ 28956 h 85820"/>
                    <a:gd name="connsiteX258" fmla="*/ 113824 w 147637"/>
                    <a:gd name="connsiteY258" fmla="*/ 30480 h 85820"/>
                    <a:gd name="connsiteX259" fmla="*/ 93059 w 147637"/>
                    <a:gd name="connsiteY259" fmla="*/ 28480 h 85820"/>
                    <a:gd name="connsiteX260" fmla="*/ 92583 w 147637"/>
                    <a:gd name="connsiteY260" fmla="*/ 27813 h 85820"/>
                    <a:gd name="connsiteX261" fmla="*/ 94679 w 147637"/>
                    <a:gd name="connsiteY261" fmla="*/ 26384 h 85820"/>
                    <a:gd name="connsiteX262" fmla="*/ 95155 w 147637"/>
                    <a:gd name="connsiteY262" fmla="*/ 27051 h 85820"/>
                    <a:gd name="connsiteX263" fmla="*/ 93059 w 147637"/>
                    <a:gd name="connsiteY263" fmla="*/ 28480 h 85820"/>
                    <a:gd name="connsiteX264" fmla="*/ 117824 w 147637"/>
                    <a:gd name="connsiteY264" fmla="*/ 27337 h 85820"/>
                    <a:gd name="connsiteX265" fmla="*/ 117348 w 147637"/>
                    <a:gd name="connsiteY265" fmla="*/ 26670 h 85820"/>
                    <a:gd name="connsiteX266" fmla="*/ 119348 w 147637"/>
                    <a:gd name="connsiteY266" fmla="*/ 25146 h 85820"/>
                    <a:gd name="connsiteX267" fmla="*/ 119824 w 147637"/>
                    <a:gd name="connsiteY267" fmla="*/ 25813 h 85820"/>
                    <a:gd name="connsiteX268" fmla="*/ 117824 w 147637"/>
                    <a:gd name="connsiteY268" fmla="*/ 27337 h 85820"/>
                    <a:gd name="connsiteX269" fmla="*/ 97250 w 147637"/>
                    <a:gd name="connsiteY269" fmla="*/ 25622 h 85820"/>
                    <a:gd name="connsiteX270" fmla="*/ 96774 w 147637"/>
                    <a:gd name="connsiteY270" fmla="*/ 24955 h 85820"/>
                    <a:gd name="connsiteX271" fmla="*/ 98870 w 147637"/>
                    <a:gd name="connsiteY271" fmla="*/ 23527 h 85820"/>
                    <a:gd name="connsiteX272" fmla="*/ 99346 w 147637"/>
                    <a:gd name="connsiteY272" fmla="*/ 24194 h 85820"/>
                    <a:gd name="connsiteX273" fmla="*/ 97250 w 147637"/>
                    <a:gd name="connsiteY273" fmla="*/ 25622 h 85820"/>
                    <a:gd name="connsiteX274" fmla="*/ 121825 w 147637"/>
                    <a:gd name="connsiteY274" fmla="*/ 24194 h 85820"/>
                    <a:gd name="connsiteX275" fmla="*/ 121348 w 147637"/>
                    <a:gd name="connsiteY275" fmla="*/ 23527 h 85820"/>
                    <a:gd name="connsiteX276" fmla="*/ 123349 w 147637"/>
                    <a:gd name="connsiteY276" fmla="*/ 22003 h 85820"/>
                    <a:gd name="connsiteX277" fmla="*/ 123825 w 147637"/>
                    <a:gd name="connsiteY277" fmla="*/ 22670 h 85820"/>
                    <a:gd name="connsiteX278" fmla="*/ 121825 w 147637"/>
                    <a:gd name="connsiteY278" fmla="*/ 24194 h 85820"/>
                    <a:gd name="connsiteX279" fmla="*/ 101441 w 147637"/>
                    <a:gd name="connsiteY279" fmla="*/ 22765 h 85820"/>
                    <a:gd name="connsiteX280" fmla="*/ 100965 w 147637"/>
                    <a:gd name="connsiteY280" fmla="*/ 22098 h 85820"/>
                    <a:gd name="connsiteX281" fmla="*/ 103061 w 147637"/>
                    <a:gd name="connsiteY281" fmla="*/ 20669 h 85820"/>
                    <a:gd name="connsiteX282" fmla="*/ 103537 w 147637"/>
                    <a:gd name="connsiteY282" fmla="*/ 21336 h 85820"/>
                    <a:gd name="connsiteX283" fmla="*/ 101441 w 147637"/>
                    <a:gd name="connsiteY283" fmla="*/ 22765 h 85820"/>
                    <a:gd name="connsiteX284" fmla="*/ 125825 w 147637"/>
                    <a:gd name="connsiteY284" fmla="*/ 21146 h 85820"/>
                    <a:gd name="connsiteX285" fmla="*/ 125349 w 147637"/>
                    <a:gd name="connsiteY285" fmla="*/ 20479 h 85820"/>
                    <a:gd name="connsiteX286" fmla="*/ 127349 w 147637"/>
                    <a:gd name="connsiteY286" fmla="*/ 18955 h 85820"/>
                    <a:gd name="connsiteX287" fmla="*/ 127825 w 147637"/>
                    <a:gd name="connsiteY287" fmla="*/ 19621 h 85820"/>
                    <a:gd name="connsiteX288" fmla="*/ 125825 w 147637"/>
                    <a:gd name="connsiteY288" fmla="*/ 21146 h 85820"/>
                    <a:gd name="connsiteX289" fmla="*/ 105632 w 147637"/>
                    <a:gd name="connsiteY289" fmla="*/ 19907 h 85820"/>
                    <a:gd name="connsiteX290" fmla="*/ 105156 w 147637"/>
                    <a:gd name="connsiteY290" fmla="*/ 19240 h 85820"/>
                    <a:gd name="connsiteX291" fmla="*/ 107156 w 147637"/>
                    <a:gd name="connsiteY291" fmla="*/ 17812 h 85820"/>
                    <a:gd name="connsiteX292" fmla="*/ 107632 w 147637"/>
                    <a:gd name="connsiteY292" fmla="*/ 18479 h 85820"/>
                    <a:gd name="connsiteX293" fmla="*/ 105632 w 147637"/>
                    <a:gd name="connsiteY293" fmla="*/ 20003 h 85820"/>
                    <a:gd name="connsiteX294" fmla="*/ 129826 w 147637"/>
                    <a:gd name="connsiteY294" fmla="*/ 18097 h 85820"/>
                    <a:gd name="connsiteX295" fmla="*/ 129349 w 147637"/>
                    <a:gd name="connsiteY295" fmla="*/ 17431 h 85820"/>
                    <a:gd name="connsiteX296" fmla="*/ 131350 w 147637"/>
                    <a:gd name="connsiteY296" fmla="*/ 15907 h 85820"/>
                    <a:gd name="connsiteX297" fmla="*/ 131921 w 147637"/>
                    <a:gd name="connsiteY297" fmla="*/ 16573 h 85820"/>
                    <a:gd name="connsiteX298" fmla="*/ 129921 w 147637"/>
                    <a:gd name="connsiteY298" fmla="*/ 18097 h 85820"/>
                    <a:gd name="connsiteX299" fmla="*/ 109728 w 147637"/>
                    <a:gd name="connsiteY299" fmla="*/ 16954 h 85820"/>
                    <a:gd name="connsiteX300" fmla="*/ 109252 w 147637"/>
                    <a:gd name="connsiteY300" fmla="*/ 16288 h 85820"/>
                    <a:gd name="connsiteX301" fmla="*/ 111252 w 147637"/>
                    <a:gd name="connsiteY301" fmla="*/ 14764 h 85820"/>
                    <a:gd name="connsiteX302" fmla="*/ 111728 w 147637"/>
                    <a:gd name="connsiteY302" fmla="*/ 15430 h 85820"/>
                    <a:gd name="connsiteX303" fmla="*/ 109728 w 147637"/>
                    <a:gd name="connsiteY303" fmla="*/ 16954 h 85820"/>
                    <a:gd name="connsiteX304" fmla="*/ 133826 w 147637"/>
                    <a:gd name="connsiteY304" fmla="*/ 14954 h 85820"/>
                    <a:gd name="connsiteX305" fmla="*/ 133350 w 147637"/>
                    <a:gd name="connsiteY305" fmla="*/ 14288 h 85820"/>
                    <a:gd name="connsiteX306" fmla="*/ 135350 w 147637"/>
                    <a:gd name="connsiteY306" fmla="*/ 12763 h 85820"/>
                    <a:gd name="connsiteX307" fmla="*/ 135922 w 147637"/>
                    <a:gd name="connsiteY307" fmla="*/ 13430 h 85820"/>
                    <a:gd name="connsiteX308" fmla="*/ 133921 w 147637"/>
                    <a:gd name="connsiteY308" fmla="*/ 14954 h 85820"/>
                    <a:gd name="connsiteX309" fmla="*/ 113729 w 147637"/>
                    <a:gd name="connsiteY309" fmla="*/ 13906 h 85820"/>
                    <a:gd name="connsiteX310" fmla="*/ 113252 w 147637"/>
                    <a:gd name="connsiteY310" fmla="*/ 13240 h 85820"/>
                    <a:gd name="connsiteX311" fmla="*/ 115253 w 147637"/>
                    <a:gd name="connsiteY311" fmla="*/ 11716 h 85820"/>
                    <a:gd name="connsiteX312" fmla="*/ 115729 w 147637"/>
                    <a:gd name="connsiteY312" fmla="*/ 12382 h 85820"/>
                    <a:gd name="connsiteX313" fmla="*/ 113729 w 147637"/>
                    <a:gd name="connsiteY313" fmla="*/ 13906 h 85820"/>
                    <a:gd name="connsiteX314" fmla="*/ 137731 w 147637"/>
                    <a:gd name="connsiteY314" fmla="*/ 11906 h 85820"/>
                    <a:gd name="connsiteX315" fmla="*/ 137255 w 147637"/>
                    <a:gd name="connsiteY315" fmla="*/ 11239 h 85820"/>
                    <a:gd name="connsiteX316" fmla="*/ 139255 w 147637"/>
                    <a:gd name="connsiteY316" fmla="*/ 9715 h 85820"/>
                    <a:gd name="connsiteX317" fmla="*/ 139732 w 147637"/>
                    <a:gd name="connsiteY317" fmla="*/ 10382 h 85820"/>
                    <a:gd name="connsiteX318" fmla="*/ 137731 w 147637"/>
                    <a:gd name="connsiteY318" fmla="*/ 11906 h 85820"/>
                    <a:gd name="connsiteX319" fmla="*/ 117634 w 147637"/>
                    <a:gd name="connsiteY319" fmla="*/ 10859 h 85820"/>
                    <a:gd name="connsiteX320" fmla="*/ 117062 w 147637"/>
                    <a:gd name="connsiteY320" fmla="*/ 10192 h 85820"/>
                    <a:gd name="connsiteX321" fmla="*/ 117729 w 147637"/>
                    <a:gd name="connsiteY321" fmla="*/ 9620 h 85820"/>
                    <a:gd name="connsiteX322" fmla="*/ 118967 w 147637"/>
                    <a:gd name="connsiteY322" fmla="*/ 8572 h 85820"/>
                    <a:gd name="connsiteX323" fmla="*/ 119539 w 147637"/>
                    <a:gd name="connsiteY323" fmla="*/ 9239 h 85820"/>
                    <a:gd name="connsiteX324" fmla="*/ 118300 w 147637"/>
                    <a:gd name="connsiteY324" fmla="*/ 10287 h 85820"/>
                    <a:gd name="connsiteX325" fmla="*/ 117634 w 147637"/>
                    <a:gd name="connsiteY325" fmla="*/ 10859 h 85820"/>
                    <a:gd name="connsiteX326" fmla="*/ 141637 w 147637"/>
                    <a:gd name="connsiteY326" fmla="*/ 8858 h 85820"/>
                    <a:gd name="connsiteX327" fmla="*/ 141161 w 147637"/>
                    <a:gd name="connsiteY327" fmla="*/ 8192 h 85820"/>
                    <a:gd name="connsiteX328" fmla="*/ 143161 w 147637"/>
                    <a:gd name="connsiteY328" fmla="*/ 6668 h 85820"/>
                    <a:gd name="connsiteX329" fmla="*/ 143637 w 147637"/>
                    <a:gd name="connsiteY329" fmla="*/ 7334 h 85820"/>
                    <a:gd name="connsiteX330" fmla="*/ 141637 w 147637"/>
                    <a:gd name="connsiteY330" fmla="*/ 8858 h 85820"/>
                    <a:gd name="connsiteX331" fmla="*/ 121539 w 147637"/>
                    <a:gd name="connsiteY331" fmla="*/ 7715 h 85820"/>
                    <a:gd name="connsiteX332" fmla="*/ 121063 w 147637"/>
                    <a:gd name="connsiteY332" fmla="*/ 7048 h 85820"/>
                    <a:gd name="connsiteX333" fmla="*/ 123158 w 147637"/>
                    <a:gd name="connsiteY333" fmla="*/ 5620 h 85820"/>
                    <a:gd name="connsiteX334" fmla="*/ 123635 w 147637"/>
                    <a:gd name="connsiteY334" fmla="*/ 6287 h 85820"/>
                    <a:gd name="connsiteX335" fmla="*/ 121539 w 147637"/>
                    <a:gd name="connsiteY335" fmla="*/ 7715 h 85820"/>
                    <a:gd name="connsiteX336" fmla="*/ 145637 w 147637"/>
                    <a:gd name="connsiteY336" fmla="*/ 5715 h 85820"/>
                    <a:gd name="connsiteX337" fmla="*/ 145161 w 147637"/>
                    <a:gd name="connsiteY337" fmla="*/ 5048 h 85820"/>
                    <a:gd name="connsiteX338" fmla="*/ 147161 w 147637"/>
                    <a:gd name="connsiteY338" fmla="*/ 3524 h 85820"/>
                    <a:gd name="connsiteX339" fmla="*/ 147638 w 147637"/>
                    <a:gd name="connsiteY339" fmla="*/ 4191 h 85820"/>
                    <a:gd name="connsiteX340" fmla="*/ 145637 w 147637"/>
                    <a:gd name="connsiteY340" fmla="*/ 5715 h 85820"/>
                    <a:gd name="connsiteX341" fmla="*/ 125730 w 147637"/>
                    <a:gd name="connsiteY341" fmla="*/ 4953 h 85820"/>
                    <a:gd name="connsiteX342" fmla="*/ 125349 w 147637"/>
                    <a:gd name="connsiteY342" fmla="*/ 4191 h 85820"/>
                    <a:gd name="connsiteX343" fmla="*/ 127540 w 147637"/>
                    <a:gd name="connsiteY343" fmla="*/ 2953 h 85820"/>
                    <a:gd name="connsiteX344" fmla="*/ 127921 w 147637"/>
                    <a:gd name="connsiteY344" fmla="*/ 3715 h 85820"/>
                    <a:gd name="connsiteX345" fmla="*/ 125730 w 147637"/>
                    <a:gd name="connsiteY345" fmla="*/ 4953 h 85820"/>
                    <a:gd name="connsiteX346" fmla="*/ 146304 w 147637"/>
                    <a:gd name="connsiteY346" fmla="*/ 3334 h 85820"/>
                    <a:gd name="connsiteX347" fmla="*/ 144304 w 147637"/>
                    <a:gd name="connsiteY347" fmla="*/ 2000 h 85820"/>
                    <a:gd name="connsiteX348" fmla="*/ 144685 w 147637"/>
                    <a:gd name="connsiteY348" fmla="*/ 1238 h 85820"/>
                    <a:gd name="connsiteX349" fmla="*/ 146875 w 147637"/>
                    <a:gd name="connsiteY349" fmla="*/ 2762 h 85820"/>
                    <a:gd name="connsiteX350" fmla="*/ 146304 w 147637"/>
                    <a:gd name="connsiteY350" fmla="*/ 3334 h 85820"/>
                    <a:gd name="connsiteX351" fmla="*/ 130112 w 147637"/>
                    <a:gd name="connsiteY351" fmla="*/ 2762 h 85820"/>
                    <a:gd name="connsiteX352" fmla="*/ 129730 w 147637"/>
                    <a:gd name="connsiteY352" fmla="*/ 2000 h 85820"/>
                    <a:gd name="connsiteX353" fmla="*/ 132112 w 147637"/>
                    <a:gd name="connsiteY353" fmla="*/ 1048 h 85820"/>
                    <a:gd name="connsiteX354" fmla="*/ 132397 w 147637"/>
                    <a:gd name="connsiteY354" fmla="*/ 1810 h 85820"/>
                    <a:gd name="connsiteX355" fmla="*/ 130112 w 147637"/>
                    <a:gd name="connsiteY355" fmla="*/ 2667 h 85820"/>
                    <a:gd name="connsiteX356" fmla="*/ 134779 w 147637"/>
                    <a:gd name="connsiteY356" fmla="*/ 1238 h 85820"/>
                    <a:gd name="connsiteX357" fmla="*/ 134588 w 147637"/>
                    <a:gd name="connsiteY357" fmla="*/ 381 h 85820"/>
                    <a:gd name="connsiteX358" fmla="*/ 137160 w 147637"/>
                    <a:gd name="connsiteY358" fmla="*/ 0 h 85820"/>
                    <a:gd name="connsiteX359" fmla="*/ 137160 w 147637"/>
                    <a:gd name="connsiteY359" fmla="*/ 857 h 85820"/>
                    <a:gd name="connsiteX360" fmla="*/ 134779 w 147637"/>
                    <a:gd name="connsiteY360" fmla="*/ 1238 h 85820"/>
                    <a:gd name="connsiteX361" fmla="*/ 142018 w 147637"/>
                    <a:gd name="connsiteY361" fmla="*/ 1238 h 85820"/>
                    <a:gd name="connsiteX362" fmla="*/ 139637 w 147637"/>
                    <a:gd name="connsiteY362" fmla="*/ 857 h 85820"/>
                    <a:gd name="connsiteX363" fmla="*/ 139637 w 147637"/>
                    <a:gd name="connsiteY363" fmla="*/ 0 h 85820"/>
                    <a:gd name="connsiteX364" fmla="*/ 142208 w 147637"/>
                    <a:gd name="connsiteY364" fmla="*/ 381 h 85820"/>
                    <a:gd name="connsiteX365" fmla="*/ 142018 w 147637"/>
                    <a:gd name="connsiteY365" fmla="*/ 1143 h 85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147637" h="85820">
                      <a:moveTo>
                        <a:pt x="5620" y="85820"/>
                      </a:moveTo>
                      <a:cubicBezTo>
                        <a:pt x="5620" y="85820"/>
                        <a:pt x="5048" y="85820"/>
                        <a:pt x="4763" y="85820"/>
                      </a:cubicBezTo>
                      <a:lnTo>
                        <a:pt x="4763" y="84963"/>
                      </a:lnTo>
                      <a:lnTo>
                        <a:pt x="5620" y="84963"/>
                      </a:lnTo>
                      <a:cubicBezTo>
                        <a:pt x="6191" y="84963"/>
                        <a:pt x="6763" y="84963"/>
                        <a:pt x="7239" y="84963"/>
                      </a:cubicBezTo>
                      <a:lnTo>
                        <a:pt x="7239" y="85820"/>
                      </a:lnTo>
                      <a:cubicBezTo>
                        <a:pt x="6668" y="85820"/>
                        <a:pt x="6191" y="85820"/>
                        <a:pt x="5620" y="85820"/>
                      </a:cubicBezTo>
                      <a:close/>
                      <a:moveTo>
                        <a:pt x="2191" y="85725"/>
                      </a:moveTo>
                      <a:cubicBezTo>
                        <a:pt x="1619" y="85725"/>
                        <a:pt x="1048" y="85630"/>
                        <a:pt x="381" y="85535"/>
                      </a:cubicBezTo>
                      <a:lnTo>
                        <a:pt x="0" y="85535"/>
                      </a:lnTo>
                      <a:cubicBezTo>
                        <a:pt x="0" y="85535"/>
                        <a:pt x="0" y="85058"/>
                        <a:pt x="0" y="85058"/>
                      </a:cubicBezTo>
                      <a:cubicBezTo>
                        <a:pt x="0" y="84868"/>
                        <a:pt x="0" y="84582"/>
                        <a:pt x="95" y="84296"/>
                      </a:cubicBezTo>
                      <a:lnTo>
                        <a:pt x="953" y="84296"/>
                      </a:lnTo>
                      <a:cubicBezTo>
                        <a:pt x="953" y="84296"/>
                        <a:pt x="953" y="84677"/>
                        <a:pt x="953" y="84772"/>
                      </a:cubicBezTo>
                      <a:cubicBezTo>
                        <a:pt x="1333" y="84772"/>
                        <a:pt x="1810" y="84772"/>
                        <a:pt x="2286" y="84868"/>
                      </a:cubicBezTo>
                      <a:lnTo>
                        <a:pt x="2286" y="85725"/>
                      </a:lnTo>
                      <a:close/>
                      <a:moveTo>
                        <a:pt x="9811" y="85725"/>
                      </a:moveTo>
                      <a:lnTo>
                        <a:pt x="9811" y="84868"/>
                      </a:lnTo>
                      <a:cubicBezTo>
                        <a:pt x="10573" y="84868"/>
                        <a:pt x="11430" y="84677"/>
                        <a:pt x="12192" y="84582"/>
                      </a:cubicBezTo>
                      <a:lnTo>
                        <a:pt x="12192" y="85439"/>
                      </a:lnTo>
                      <a:cubicBezTo>
                        <a:pt x="11430" y="85535"/>
                        <a:pt x="10573" y="85630"/>
                        <a:pt x="9811" y="85725"/>
                      </a:cubicBezTo>
                      <a:close/>
                      <a:moveTo>
                        <a:pt x="14859" y="85154"/>
                      </a:moveTo>
                      <a:lnTo>
                        <a:pt x="14859" y="84296"/>
                      </a:lnTo>
                      <a:cubicBezTo>
                        <a:pt x="15526" y="84201"/>
                        <a:pt x="16383" y="84011"/>
                        <a:pt x="17240" y="83915"/>
                      </a:cubicBezTo>
                      <a:lnTo>
                        <a:pt x="17240" y="84772"/>
                      </a:lnTo>
                      <a:cubicBezTo>
                        <a:pt x="16573" y="84963"/>
                        <a:pt x="15716" y="85058"/>
                        <a:pt x="14859" y="85154"/>
                      </a:cubicBezTo>
                      <a:close/>
                      <a:moveTo>
                        <a:pt x="19812" y="84296"/>
                      </a:moveTo>
                      <a:lnTo>
                        <a:pt x="19621" y="83439"/>
                      </a:lnTo>
                      <a:cubicBezTo>
                        <a:pt x="20383" y="83248"/>
                        <a:pt x="21241" y="83058"/>
                        <a:pt x="22098" y="82868"/>
                      </a:cubicBezTo>
                      <a:lnTo>
                        <a:pt x="22288" y="83725"/>
                      </a:lnTo>
                      <a:cubicBezTo>
                        <a:pt x="21431" y="83915"/>
                        <a:pt x="20669" y="84106"/>
                        <a:pt x="19812" y="84296"/>
                      </a:cubicBezTo>
                      <a:close/>
                      <a:moveTo>
                        <a:pt x="24765" y="83153"/>
                      </a:moveTo>
                      <a:lnTo>
                        <a:pt x="24574" y="82391"/>
                      </a:lnTo>
                      <a:cubicBezTo>
                        <a:pt x="25337" y="82201"/>
                        <a:pt x="26194" y="81915"/>
                        <a:pt x="26956" y="81725"/>
                      </a:cubicBezTo>
                      <a:lnTo>
                        <a:pt x="27146" y="82487"/>
                      </a:lnTo>
                      <a:cubicBezTo>
                        <a:pt x="26384" y="82677"/>
                        <a:pt x="25527" y="82868"/>
                        <a:pt x="24670" y="83153"/>
                      </a:cubicBezTo>
                      <a:close/>
                      <a:moveTo>
                        <a:pt x="1524" y="82105"/>
                      </a:moveTo>
                      <a:lnTo>
                        <a:pt x="762" y="81915"/>
                      </a:lnTo>
                      <a:cubicBezTo>
                        <a:pt x="953" y="81153"/>
                        <a:pt x="1143" y="80296"/>
                        <a:pt x="1333" y="79438"/>
                      </a:cubicBezTo>
                      <a:lnTo>
                        <a:pt x="2096" y="79629"/>
                      </a:lnTo>
                      <a:cubicBezTo>
                        <a:pt x="1905" y="80486"/>
                        <a:pt x="1714" y="81248"/>
                        <a:pt x="1524" y="82010"/>
                      </a:cubicBezTo>
                      <a:close/>
                      <a:moveTo>
                        <a:pt x="29623" y="81820"/>
                      </a:moveTo>
                      <a:lnTo>
                        <a:pt x="29337" y="80963"/>
                      </a:lnTo>
                      <a:cubicBezTo>
                        <a:pt x="30194" y="80677"/>
                        <a:pt x="30956" y="80486"/>
                        <a:pt x="31718" y="80201"/>
                      </a:cubicBezTo>
                      <a:lnTo>
                        <a:pt x="32004" y="80963"/>
                      </a:lnTo>
                      <a:cubicBezTo>
                        <a:pt x="31242" y="81248"/>
                        <a:pt x="30385" y="81439"/>
                        <a:pt x="29623" y="81725"/>
                      </a:cubicBezTo>
                      <a:close/>
                      <a:moveTo>
                        <a:pt x="34385" y="80296"/>
                      </a:moveTo>
                      <a:lnTo>
                        <a:pt x="34099" y="79534"/>
                      </a:lnTo>
                      <a:cubicBezTo>
                        <a:pt x="34957" y="79248"/>
                        <a:pt x="35719" y="78962"/>
                        <a:pt x="36481" y="78772"/>
                      </a:cubicBezTo>
                      <a:lnTo>
                        <a:pt x="36766" y="79534"/>
                      </a:lnTo>
                      <a:cubicBezTo>
                        <a:pt x="36004" y="79820"/>
                        <a:pt x="35243" y="80105"/>
                        <a:pt x="34385" y="80391"/>
                      </a:cubicBezTo>
                      <a:close/>
                      <a:moveTo>
                        <a:pt x="39148" y="78581"/>
                      </a:moveTo>
                      <a:lnTo>
                        <a:pt x="38862" y="77819"/>
                      </a:lnTo>
                      <a:cubicBezTo>
                        <a:pt x="39719" y="77438"/>
                        <a:pt x="40481" y="77153"/>
                        <a:pt x="41243" y="76867"/>
                      </a:cubicBezTo>
                      <a:lnTo>
                        <a:pt x="41529" y="77629"/>
                      </a:lnTo>
                      <a:cubicBezTo>
                        <a:pt x="40767" y="77914"/>
                        <a:pt x="40005" y="78200"/>
                        <a:pt x="39148" y="78486"/>
                      </a:cubicBezTo>
                      <a:close/>
                      <a:moveTo>
                        <a:pt x="2762" y="77248"/>
                      </a:moveTo>
                      <a:lnTo>
                        <a:pt x="2000" y="77057"/>
                      </a:lnTo>
                      <a:cubicBezTo>
                        <a:pt x="2191" y="76200"/>
                        <a:pt x="2477" y="75343"/>
                        <a:pt x="2667" y="74581"/>
                      </a:cubicBezTo>
                      <a:lnTo>
                        <a:pt x="3429" y="74771"/>
                      </a:lnTo>
                      <a:cubicBezTo>
                        <a:pt x="3238" y="75533"/>
                        <a:pt x="3048" y="76295"/>
                        <a:pt x="2762" y="77153"/>
                      </a:cubicBezTo>
                      <a:close/>
                      <a:moveTo>
                        <a:pt x="43910" y="76676"/>
                      </a:moveTo>
                      <a:lnTo>
                        <a:pt x="43529" y="75914"/>
                      </a:lnTo>
                      <a:cubicBezTo>
                        <a:pt x="44101" y="75629"/>
                        <a:pt x="44482" y="75533"/>
                        <a:pt x="44672" y="75438"/>
                      </a:cubicBezTo>
                      <a:lnTo>
                        <a:pt x="45053" y="74581"/>
                      </a:lnTo>
                      <a:lnTo>
                        <a:pt x="45815" y="74962"/>
                      </a:lnTo>
                      <a:lnTo>
                        <a:pt x="45339" y="76105"/>
                      </a:lnTo>
                      <a:lnTo>
                        <a:pt x="45148" y="76105"/>
                      </a:lnTo>
                      <a:cubicBezTo>
                        <a:pt x="45148" y="76105"/>
                        <a:pt x="44672" y="76390"/>
                        <a:pt x="43815" y="76771"/>
                      </a:cubicBezTo>
                      <a:close/>
                      <a:moveTo>
                        <a:pt x="5715" y="72866"/>
                      </a:moveTo>
                      <a:cubicBezTo>
                        <a:pt x="4763" y="72866"/>
                        <a:pt x="4096" y="72866"/>
                        <a:pt x="3810" y="72771"/>
                      </a:cubicBezTo>
                      <a:lnTo>
                        <a:pt x="3810" y="71914"/>
                      </a:lnTo>
                      <a:cubicBezTo>
                        <a:pt x="3810" y="71914"/>
                        <a:pt x="5048" y="72009"/>
                        <a:pt x="6382" y="71914"/>
                      </a:cubicBezTo>
                      <a:lnTo>
                        <a:pt x="6382" y="72771"/>
                      </a:lnTo>
                      <a:cubicBezTo>
                        <a:pt x="6382" y="72771"/>
                        <a:pt x="5905" y="72771"/>
                        <a:pt x="5715" y="72771"/>
                      </a:cubicBezTo>
                      <a:close/>
                      <a:moveTo>
                        <a:pt x="8954" y="72676"/>
                      </a:moveTo>
                      <a:lnTo>
                        <a:pt x="8954" y="71819"/>
                      </a:lnTo>
                      <a:cubicBezTo>
                        <a:pt x="9620" y="71819"/>
                        <a:pt x="10478" y="71628"/>
                        <a:pt x="11335" y="71533"/>
                      </a:cubicBezTo>
                      <a:lnTo>
                        <a:pt x="11335" y="72390"/>
                      </a:lnTo>
                      <a:cubicBezTo>
                        <a:pt x="10573" y="72485"/>
                        <a:pt x="9715" y="72676"/>
                        <a:pt x="8954" y="72676"/>
                      </a:cubicBezTo>
                      <a:close/>
                      <a:moveTo>
                        <a:pt x="46958" y="72580"/>
                      </a:moveTo>
                      <a:lnTo>
                        <a:pt x="46196" y="72200"/>
                      </a:lnTo>
                      <a:lnTo>
                        <a:pt x="47244" y="69913"/>
                      </a:lnTo>
                      <a:lnTo>
                        <a:pt x="48006" y="70295"/>
                      </a:lnTo>
                      <a:lnTo>
                        <a:pt x="46958" y="72580"/>
                      </a:lnTo>
                      <a:close/>
                      <a:moveTo>
                        <a:pt x="14002" y="71914"/>
                      </a:moveTo>
                      <a:lnTo>
                        <a:pt x="13811" y="71056"/>
                      </a:lnTo>
                      <a:cubicBezTo>
                        <a:pt x="14573" y="70866"/>
                        <a:pt x="15430" y="70676"/>
                        <a:pt x="16193" y="70485"/>
                      </a:cubicBezTo>
                      <a:lnTo>
                        <a:pt x="16383" y="71247"/>
                      </a:lnTo>
                      <a:cubicBezTo>
                        <a:pt x="15526" y="71438"/>
                        <a:pt x="14669" y="71628"/>
                        <a:pt x="13906" y="71819"/>
                      </a:cubicBezTo>
                      <a:close/>
                      <a:moveTo>
                        <a:pt x="18860" y="70676"/>
                      </a:moveTo>
                      <a:lnTo>
                        <a:pt x="18574" y="69818"/>
                      </a:lnTo>
                      <a:cubicBezTo>
                        <a:pt x="19336" y="69628"/>
                        <a:pt x="20098" y="69342"/>
                        <a:pt x="20955" y="69056"/>
                      </a:cubicBezTo>
                      <a:lnTo>
                        <a:pt x="21241" y="69818"/>
                      </a:lnTo>
                      <a:cubicBezTo>
                        <a:pt x="20383" y="70104"/>
                        <a:pt x="19621" y="70390"/>
                        <a:pt x="18860" y="70580"/>
                      </a:cubicBezTo>
                      <a:close/>
                      <a:moveTo>
                        <a:pt x="49816" y="69056"/>
                      </a:moveTo>
                      <a:lnTo>
                        <a:pt x="49435" y="68389"/>
                      </a:lnTo>
                      <a:lnTo>
                        <a:pt x="51530" y="67056"/>
                      </a:lnTo>
                      <a:lnTo>
                        <a:pt x="52006" y="67723"/>
                      </a:lnTo>
                      <a:lnTo>
                        <a:pt x="49816" y="69056"/>
                      </a:lnTo>
                      <a:close/>
                      <a:moveTo>
                        <a:pt x="23622" y="69056"/>
                      </a:moveTo>
                      <a:lnTo>
                        <a:pt x="23336" y="68294"/>
                      </a:lnTo>
                      <a:cubicBezTo>
                        <a:pt x="24098" y="68009"/>
                        <a:pt x="24860" y="67723"/>
                        <a:pt x="25718" y="67437"/>
                      </a:cubicBezTo>
                      <a:lnTo>
                        <a:pt x="26003" y="68199"/>
                      </a:lnTo>
                      <a:cubicBezTo>
                        <a:pt x="25241" y="68485"/>
                        <a:pt x="24384" y="68866"/>
                        <a:pt x="23622" y="69056"/>
                      </a:cubicBezTo>
                      <a:close/>
                      <a:moveTo>
                        <a:pt x="28289" y="67151"/>
                      </a:moveTo>
                      <a:lnTo>
                        <a:pt x="27908" y="66389"/>
                      </a:lnTo>
                      <a:cubicBezTo>
                        <a:pt x="28670" y="66104"/>
                        <a:pt x="29432" y="65722"/>
                        <a:pt x="30194" y="65342"/>
                      </a:cubicBezTo>
                      <a:lnTo>
                        <a:pt x="30575" y="66104"/>
                      </a:lnTo>
                      <a:cubicBezTo>
                        <a:pt x="29813" y="66485"/>
                        <a:pt x="29051" y="66770"/>
                        <a:pt x="28289" y="67151"/>
                      </a:cubicBezTo>
                      <a:close/>
                      <a:moveTo>
                        <a:pt x="54102" y="66389"/>
                      </a:moveTo>
                      <a:lnTo>
                        <a:pt x="53626" y="65722"/>
                      </a:lnTo>
                      <a:lnTo>
                        <a:pt x="55721" y="64389"/>
                      </a:lnTo>
                      <a:lnTo>
                        <a:pt x="56197" y="65151"/>
                      </a:lnTo>
                      <a:lnTo>
                        <a:pt x="54102" y="66485"/>
                      </a:lnTo>
                      <a:close/>
                      <a:moveTo>
                        <a:pt x="32861" y="65056"/>
                      </a:moveTo>
                      <a:lnTo>
                        <a:pt x="32480" y="64294"/>
                      </a:lnTo>
                      <a:cubicBezTo>
                        <a:pt x="33242" y="63913"/>
                        <a:pt x="34004" y="63532"/>
                        <a:pt x="34766" y="63151"/>
                      </a:cubicBezTo>
                      <a:lnTo>
                        <a:pt x="35147" y="63913"/>
                      </a:lnTo>
                      <a:cubicBezTo>
                        <a:pt x="34385" y="64294"/>
                        <a:pt x="33623" y="64675"/>
                        <a:pt x="32861" y="65056"/>
                      </a:cubicBezTo>
                      <a:close/>
                      <a:moveTo>
                        <a:pt x="58293" y="63722"/>
                      </a:moveTo>
                      <a:lnTo>
                        <a:pt x="57817" y="62960"/>
                      </a:lnTo>
                      <a:lnTo>
                        <a:pt x="59912" y="61627"/>
                      </a:lnTo>
                      <a:lnTo>
                        <a:pt x="60388" y="62294"/>
                      </a:lnTo>
                      <a:lnTo>
                        <a:pt x="58293" y="63627"/>
                      </a:lnTo>
                      <a:close/>
                      <a:moveTo>
                        <a:pt x="37243" y="62675"/>
                      </a:moveTo>
                      <a:lnTo>
                        <a:pt x="36862" y="61913"/>
                      </a:lnTo>
                      <a:cubicBezTo>
                        <a:pt x="37529" y="61531"/>
                        <a:pt x="38100" y="61246"/>
                        <a:pt x="38767" y="60865"/>
                      </a:cubicBezTo>
                      <a:lnTo>
                        <a:pt x="39053" y="60674"/>
                      </a:lnTo>
                      <a:lnTo>
                        <a:pt x="39433" y="61436"/>
                      </a:lnTo>
                      <a:lnTo>
                        <a:pt x="39148" y="61627"/>
                      </a:lnTo>
                      <a:cubicBezTo>
                        <a:pt x="38481" y="62008"/>
                        <a:pt x="37910" y="62389"/>
                        <a:pt x="37243" y="62675"/>
                      </a:cubicBezTo>
                      <a:close/>
                      <a:moveTo>
                        <a:pt x="62484" y="61055"/>
                      </a:moveTo>
                      <a:lnTo>
                        <a:pt x="62008" y="60388"/>
                      </a:lnTo>
                      <a:lnTo>
                        <a:pt x="64103" y="59055"/>
                      </a:lnTo>
                      <a:lnTo>
                        <a:pt x="64579" y="59722"/>
                      </a:lnTo>
                      <a:lnTo>
                        <a:pt x="62484" y="61055"/>
                      </a:lnTo>
                      <a:close/>
                      <a:moveTo>
                        <a:pt x="41624" y="60198"/>
                      </a:moveTo>
                      <a:lnTo>
                        <a:pt x="41243" y="59436"/>
                      </a:lnTo>
                      <a:cubicBezTo>
                        <a:pt x="42005" y="59055"/>
                        <a:pt x="42672" y="58579"/>
                        <a:pt x="43434" y="58198"/>
                      </a:cubicBezTo>
                      <a:lnTo>
                        <a:pt x="43815" y="58960"/>
                      </a:lnTo>
                      <a:cubicBezTo>
                        <a:pt x="43053" y="59341"/>
                        <a:pt x="42291" y="59817"/>
                        <a:pt x="41624" y="60198"/>
                      </a:cubicBezTo>
                      <a:close/>
                      <a:moveTo>
                        <a:pt x="66770" y="58388"/>
                      </a:moveTo>
                      <a:lnTo>
                        <a:pt x="66294" y="57626"/>
                      </a:lnTo>
                      <a:lnTo>
                        <a:pt x="68389" y="56293"/>
                      </a:lnTo>
                      <a:lnTo>
                        <a:pt x="68866" y="57055"/>
                      </a:lnTo>
                      <a:lnTo>
                        <a:pt x="66770" y="58388"/>
                      </a:lnTo>
                      <a:close/>
                      <a:moveTo>
                        <a:pt x="46006" y="57721"/>
                      </a:moveTo>
                      <a:lnTo>
                        <a:pt x="45625" y="56960"/>
                      </a:lnTo>
                      <a:lnTo>
                        <a:pt x="47815" y="55721"/>
                      </a:lnTo>
                      <a:lnTo>
                        <a:pt x="48196" y="56483"/>
                      </a:lnTo>
                      <a:lnTo>
                        <a:pt x="46006" y="57721"/>
                      </a:lnTo>
                      <a:close/>
                      <a:moveTo>
                        <a:pt x="71056" y="55721"/>
                      </a:moveTo>
                      <a:lnTo>
                        <a:pt x="70675" y="54959"/>
                      </a:lnTo>
                      <a:lnTo>
                        <a:pt x="72771" y="53626"/>
                      </a:lnTo>
                      <a:lnTo>
                        <a:pt x="73247" y="54293"/>
                      </a:lnTo>
                      <a:lnTo>
                        <a:pt x="71152" y="55626"/>
                      </a:lnTo>
                      <a:close/>
                      <a:moveTo>
                        <a:pt x="50387" y="55150"/>
                      </a:moveTo>
                      <a:lnTo>
                        <a:pt x="50006" y="54388"/>
                      </a:lnTo>
                      <a:cubicBezTo>
                        <a:pt x="50768" y="54007"/>
                        <a:pt x="51435" y="53530"/>
                        <a:pt x="52197" y="53150"/>
                      </a:cubicBezTo>
                      <a:lnTo>
                        <a:pt x="52578" y="53912"/>
                      </a:lnTo>
                      <a:cubicBezTo>
                        <a:pt x="51816" y="54388"/>
                        <a:pt x="51149" y="54769"/>
                        <a:pt x="50387" y="55150"/>
                      </a:cubicBezTo>
                      <a:close/>
                      <a:moveTo>
                        <a:pt x="75343" y="53054"/>
                      </a:moveTo>
                      <a:lnTo>
                        <a:pt x="74866" y="52388"/>
                      </a:lnTo>
                      <a:lnTo>
                        <a:pt x="77057" y="51054"/>
                      </a:lnTo>
                      <a:lnTo>
                        <a:pt x="77533" y="51721"/>
                      </a:lnTo>
                      <a:lnTo>
                        <a:pt x="75438" y="53054"/>
                      </a:lnTo>
                      <a:close/>
                      <a:moveTo>
                        <a:pt x="54769" y="52578"/>
                      </a:moveTo>
                      <a:lnTo>
                        <a:pt x="54388" y="51816"/>
                      </a:lnTo>
                      <a:lnTo>
                        <a:pt x="56579" y="50578"/>
                      </a:lnTo>
                      <a:lnTo>
                        <a:pt x="56960" y="51340"/>
                      </a:lnTo>
                      <a:lnTo>
                        <a:pt x="54769" y="52578"/>
                      </a:lnTo>
                      <a:close/>
                      <a:moveTo>
                        <a:pt x="79629" y="50387"/>
                      </a:moveTo>
                      <a:lnTo>
                        <a:pt x="79153" y="49721"/>
                      </a:lnTo>
                      <a:lnTo>
                        <a:pt x="81248" y="48387"/>
                      </a:lnTo>
                      <a:lnTo>
                        <a:pt x="81724" y="49149"/>
                      </a:lnTo>
                      <a:lnTo>
                        <a:pt x="79534" y="50482"/>
                      </a:lnTo>
                      <a:close/>
                      <a:moveTo>
                        <a:pt x="59055" y="50006"/>
                      </a:moveTo>
                      <a:lnTo>
                        <a:pt x="58579" y="49244"/>
                      </a:lnTo>
                      <a:cubicBezTo>
                        <a:pt x="59246" y="48863"/>
                        <a:pt x="60007" y="48387"/>
                        <a:pt x="60770" y="48006"/>
                      </a:cubicBezTo>
                      <a:lnTo>
                        <a:pt x="61246" y="48673"/>
                      </a:lnTo>
                      <a:cubicBezTo>
                        <a:pt x="60484" y="49149"/>
                        <a:pt x="59817" y="49530"/>
                        <a:pt x="59055" y="50006"/>
                      </a:cubicBezTo>
                      <a:close/>
                      <a:moveTo>
                        <a:pt x="83915" y="47720"/>
                      </a:moveTo>
                      <a:lnTo>
                        <a:pt x="83439" y="46958"/>
                      </a:lnTo>
                      <a:lnTo>
                        <a:pt x="85535" y="45625"/>
                      </a:lnTo>
                      <a:lnTo>
                        <a:pt x="86011" y="46387"/>
                      </a:lnTo>
                      <a:lnTo>
                        <a:pt x="83915" y="47720"/>
                      </a:lnTo>
                      <a:close/>
                      <a:moveTo>
                        <a:pt x="63341" y="47435"/>
                      </a:moveTo>
                      <a:lnTo>
                        <a:pt x="62960" y="46768"/>
                      </a:lnTo>
                      <a:lnTo>
                        <a:pt x="65056" y="45434"/>
                      </a:lnTo>
                      <a:lnTo>
                        <a:pt x="65532" y="46196"/>
                      </a:lnTo>
                      <a:lnTo>
                        <a:pt x="63341" y="47530"/>
                      </a:lnTo>
                      <a:close/>
                      <a:moveTo>
                        <a:pt x="88106" y="45053"/>
                      </a:moveTo>
                      <a:lnTo>
                        <a:pt x="87630" y="44387"/>
                      </a:lnTo>
                      <a:lnTo>
                        <a:pt x="89725" y="43053"/>
                      </a:lnTo>
                      <a:lnTo>
                        <a:pt x="90202" y="43720"/>
                      </a:lnTo>
                      <a:lnTo>
                        <a:pt x="88106" y="45053"/>
                      </a:lnTo>
                      <a:close/>
                      <a:moveTo>
                        <a:pt x="67628" y="44768"/>
                      </a:moveTo>
                      <a:lnTo>
                        <a:pt x="67246" y="44005"/>
                      </a:lnTo>
                      <a:lnTo>
                        <a:pt x="69342" y="42672"/>
                      </a:lnTo>
                      <a:lnTo>
                        <a:pt x="69818" y="43434"/>
                      </a:lnTo>
                      <a:lnTo>
                        <a:pt x="67628" y="44768"/>
                      </a:lnTo>
                      <a:close/>
                      <a:moveTo>
                        <a:pt x="92488" y="43053"/>
                      </a:moveTo>
                      <a:lnTo>
                        <a:pt x="92297" y="42291"/>
                      </a:lnTo>
                      <a:lnTo>
                        <a:pt x="94774" y="41815"/>
                      </a:lnTo>
                      <a:lnTo>
                        <a:pt x="94964" y="42672"/>
                      </a:lnTo>
                      <a:lnTo>
                        <a:pt x="92488" y="43148"/>
                      </a:lnTo>
                      <a:close/>
                      <a:moveTo>
                        <a:pt x="71914" y="42101"/>
                      </a:moveTo>
                      <a:lnTo>
                        <a:pt x="71438" y="41338"/>
                      </a:lnTo>
                      <a:lnTo>
                        <a:pt x="73533" y="40005"/>
                      </a:lnTo>
                      <a:lnTo>
                        <a:pt x="74009" y="40767"/>
                      </a:lnTo>
                      <a:lnTo>
                        <a:pt x="71914" y="42101"/>
                      </a:lnTo>
                      <a:close/>
                      <a:moveTo>
                        <a:pt x="97441" y="42101"/>
                      </a:moveTo>
                      <a:lnTo>
                        <a:pt x="97250" y="41338"/>
                      </a:lnTo>
                      <a:lnTo>
                        <a:pt x="99060" y="40957"/>
                      </a:lnTo>
                      <a:lnTo>
                        <a:pt x="99441" y="40672"/>
                      </a:lnTo>
                      <a:lnTo>
                        <a:pt x="99917" y="41338"/>
                      </a:lnTo>
                      <a:lnTo>
                        <a:pt x="99441" y="41720"/>
                      </a:lnTo>
                      <a:lnTo>
                        <a:pt x="97441" y="42101"/>
                      </a:lnTo>
                      <a:close/>
                      <a:moveTo>
                        <a:pt x="101918" y="39719"/>
                      </a:moveTo>
                      <a:lnTo>
                        <a:pt x="101441" y="39053"/>
                      </a:lnTo>
                      <a:lnTo>
                        <a:pt x="103441" y="37529"/>
                      </a:lnTo>
                      <a:lnTo>
                        <a:pt x="103918" y="38195"/>
                      </a:lnTo>
                      <a:lnTo>
                        <a:pt x="101918" y="39719"/>
                      </a:lnTo>
                      <a:close/>
                      <a:moveTo>
                        <a:pt x="76105" y="39434"/>
                      </a:moveTo>
                      <a:lnTo>
                        <a:pt x="75629" y="38767"/>
                      </a:lnTo>
                      <a:lnTo>
                        <a:pt x="77724" y="37433"/>
                      </a:lnTo>
                      <a:lnTo>
                        <a:pt x="78200" y="38195"/>
                      </a:lnTo>
                      <a:lnTo>
                        <a:pt x="76105" y="39529"/>
                      </a:lnTo>
                      <a:close/>
                      <a:moveTo>
                        <a:pt x="80391" y="36767"/>
                      </a:moveTo>
                      <a:lnTo>
                        <a:pt x="79915" y="36004"/>
                      </a:lnTo>
                      <a:lnTo>
                        <a:pt x="82010" y="34671"/>
                      </a:lnTo>
                      <a:lnTo>
                        <a:pt x="82487" y="35338"/>
                      </a:lnTo>
                      <a:lnTo>
                        <a:pt x="80391" y="36671"/>
                      </a:lnTo>
                      <a:close/>
                      <a:moveTo>
                        <a:pt x="105918" y="36671"/>
                      </a:moveTo>
                      <a:lnTo>
                        <a:pt x="105442" y="36004"/>
                      </a:lnTo>
                      <a:lnTo>
                        <a:pt x="107442" y="34480"/>
                      </a:lnTo>
                      <a:lnTo>
                        <a:pt x="107918" y="35147"/>
                      </a:lnTo>
                      <a:lnTo>
                        <a:pt x="105918" y="36671"/>
                      </a:lnTo>
                      <a:close/>
                      <a:moveTo>
                        <a:pt x="84677" y="34100"/>
                      </a:moveTo>
                      <a:lnTo>
                        <a:pt x="84201" y="33433"/>
                      </a:lnTo>
                      <a:lnTo>
                        <a:pt x="86296" y="32099"/>
                      </a:lnTo>
                      <a:lnTo>
                        <a:pt x="86773" y="32766"/>
                      </a:lnTo>
                      <a:lnTo>
                        <a:pt x="84677" y="34100"/>
                      </a:lnTo>
                      <a:close/>
                      <a:moveTo>
                        <a:pt x="109919" y="33623"/>
                      </a:moveTo>
                      <a:lnTo>
                        <a:pt x="109442" y="32956"/>
                      </a:lnTo>
                      <a:lnTo>
                        <a:pt x="111443" y="31432"/>
                      </a:lnTo>
                      <a:lnTo>
                        <a:pt x="111919" y="32099"/>
                      </a:lnTo>
                      <a:lnTo>
                        <a:pt x="109919" y="33623"/>
                      </a:lnTo>
                      <a:close/>
                      <a:moveTo>
                        <a:pt x="88868" y="31337"/>
                      </a:moveTo>
                      <a:lnTo>
                        <a:pt x="88392" y="30671"/>
                      </a:lnTo>
                      <a:cubicBezTo>
                        <a:pt x="89059" y="30194"/>
                        <a:pt x="89821" y="29718"/>
                        <a:pt x="90488" y="29242"/>
                      </a:cubicBezTo>
                      <a:lnTo>
                        <a:pt x="90964" y="29909"/>
                      </a:lnTo>
                      <a:cubicBezTo>
                        <a:pt x="90297" y="30385"/>
                        <a:pt x="89535" y="30861"/>
                        <a:pt x="88868" y="31337"/>
                      </a:cubicBezTo>
                      <a:close/>
                      <a:moveTo>
                        <a:pt x="113824" y="30480"/>
                      </a:moveTo>
                      <a:lnTo>
                        <a:pt x="113347" y="29813"/>
                      </a:lnTo>
                      <a:lnTo>
                        <a:pt x="115348" y="28289"/>
                      </a:lnTo>
                      <a:lnTo>
                        <a:pt x="115824" y="28956"/>
                      </a:lnTo>
                      <a:lnTo>
                        <a:pt x="113824" y="30480"/>
                      </a:lnTo>
                      <a:close/>
                      <a:moveTo>
                        <a:pt x="93059" y="28480"/>
                      </a:moveTo>
                      <a:lnTo>
                        <a:pt x="92583" y="27813"/>
                      </a:lnTo>
                      <a:cubicBezTo>
                        <a:pt x="93250" y="27337"/>
                        <a:pt x="94012" y="26861"/>
                        <a:pt x="94679" y="26384"/>
                      </a:cubicBezTo>
                      <a:lnTo>
                        <a:pt x="95155" y="27051"/>
                      </a:lnTo>
                      <a:cubicBezTo>
                        <a:pt x="94488" y="27527"/>
                        <a:pt x="93726" y="28004"/>
                        <a:pt x="93059" y="28480"/>
                      </a:cubicBezTo>
                      <a:close/>
                      <a:moveTo>
                        <a:pt x="117824" y="27337"/>
                      </a:moveTo>
                      <a:lnTo>
                        <a:pt x="117348" y="26670"/>
                      </a:lnTo>
                      <a:lnTo>
                        <a:pt x="119348" y="25146"/>
                      </a:lnTo>
                      <a:lnTo>
                        <a:pt x="119824" y="25813"/>
                      </a:lnTo>
                      <a:lnTo>
                        <a:pt x="117824" y="27337"/>
                      </a:lnTo>
                      <a:close/>
                      <a:moveTo>
                        <a:pt x="97250" y="25622"/>
                      </a:moveTo>
                      <a:lnTo>
                        <a:pt x="96774" y="24955"/>
                      </a:lnTo>
                      <a:cubicBezTo>
                        <a:pt x="97441" y="24479"/>
                        <a:pt x="98203" y="24003"/>
                        <a:pt x="98870" y="23527"/>
                      </a:cubicBezTo>
                      <a:lnTo>
                        <a:pt x="99346" y="24194"/>
                      </a:lnTo>
                      <a:cubicBezTo>
                        <a:pt x="98679" y="24670"/>
                        <a:pt x="97917" y="25146"/>
                        <a:pt x="97250" y="25622"/>
                      </a:cubicBezTo>
                      <a:close/>
                      <a:moveTo>
                        <a:pt x="121825" y="24194"/>
                      </a:moveTo>
                      <a:lnTo>
                        <a:pt x="121348" y="23527"/>
                      </a:lnTo>
                      <a:lnTo>
                        <a:pt x="123349" y="22003"/>
                      </a:lnTo>
                      <a:lnTo>
                        <a:pt x="123825" y="22670"/>
                      </a:lnTo>
                      <a:lnTo>
                        <a:pt x="121825" y="24194"/>
                      </a:lnTo>
                      <a:close/>
                      <a:moveTo>
                        <a:pt x="101441" y="22765"/>
                      </a:moveTo>
                      <a:lnTo>
                        <a:pt x="100965" y="22098"/>
                      </a:lnTo>
                      <a:cubicBezTo>
                        <a:pt x="101632" y="21622"/>
                        <a:pt x="102394" y="21146"/>
                        <a:pt x="103061" y="20669"/>
                      </a:cubicBezTo>
                      <a:lnTo>
                        <a:pt x="103537" y="21336"/>
                      </a:lnTo>
                      <a:cubicBezTo>
                        <a:pt x="102870" y="21812"/>
                        <a:pt x="102203" y="22288"/>
                        <a:pt x="101441" y="22765"/>
                      </a:cubicBezTo>
                      <a:close/>
                      <a:moveTo>
                        <a:pt x="125825" y="21146"/>
                      </a:moveTo>
                      <a:lnTo>
                        <a:pt x="125349" y="20479"/>
                      </a:lnTo>
                      <a:lnTo>
                        <a:pt x="127349" y="18955"/>
                      </a:lnTo>
                      <a:lnTo>
                        <a:pt x="127825" y="19621"/>
                      </a:lnTo>
                      <a:lnTo>
                        <a:pt x="125825" y="21146"/>
                      </a:lnTo>
                      <a:close/>
                      <a:moveTo>
                        <a:pt x="105632" y="19907"/>
                      </a:moveTo>
                      <a:lnTo>
                        <a:pt x="105156" y="19240"/>
                      </a:lnTo>
                      <a:cubicBezTo>
                        <a:pt x="105823" y="18764"/>
                        <a:pt x="106489" y="18288"/>
                        <a:pt x="107156" y="17812"/>
                      </a:cubicBezTo>
                      <a:lnTo>
                        <a:pt x="107632" y="18479"/>
                      </a:lnTo>
                      <a:cubicBezTo>
                        <a:pt x="106966" y="18955"/>
                        <a:pt x="106299" y="19431"/>
                        <a:pt x="105632" y="20003"/>
                      </a:cubicBezTo>
                      <a:close/>
                      <a:moveTo>
                        <a:pt x="129826" y="18097"/>
                      </a:moveTo>
                      <a:lnTo>
                        <a:pt x="129349" y="17431"/>
                      </a:lnTo>
                      <a:lnTo>
                        <a:pt x="131350" y="15907"/>
                      </a:lnTo>
                      <a:lnTo>
                        <a:pt x="131921" y="16573"/>
                      </a:lnTo>
                      <a:lnTo>
                        <a:pt x="129921" y="18097"/>
                      </a:lnTo>
                      <a:close/>
                      <a:moveTo>
                        <a:pt x="109728" y="16954"/>
                      </a:moveTo>
                      <a:lnTo>
                        <a:pt x="109252" y="16288"/>
                      </a:lnTo>
                      <a:cubicBezTo>
                        <a:pt x="109919" y="15812"/>
                        <a:pt x="110585" y="15335"/>
                        <a:pt x="111252" y="14764"/>
                      </a:cubicBezTo>
                      <a:lnTo>
                        <a:pt x="111728" y="15430"/>
                      </a:lnTo>
                      <a:cubicBezTo>
                        <a:pt x="111062" y="15907"/>
                        <a:pt x="110395" y="16383"/>
                        <a:pt x="109728" y="16954"/>
                      </a:cubicBezTo>
                      <a:close/>
                      <a:moveTo>
                        <a:pt x="133826" y="14954"/>
                      </a:moveTo>
                      <a:lnTo>
                        <a:pt x="133350" y="14288"/>
                      </a:lnTo>
                      <a:lnTo>
                        <a:pt x="135350" y="12763"/>
                      </a:lnTo>
                      <a:lnTo>
                        <a:pt x="135922" y="13430"/>
                      </a:lnTo>
                      <a:lnTo>
                        <a:pt x="133921" y="14954"/>
                      </a:lnTo>
                      <a:close/>
                      <a:moveTo>
                        <a:pt x="113729" y="13906"/>
                      </a:moveTo>
                      <a:lnTo>
                        <a:pt x="113252" y="13240"/>
                      </a:lnTo>
                      <a:cubicBezTo>
                        <a:pt x="113919" y="12763"/>
                        <a:pt x="114586" y="12192"/>
                        <a:pt x="115253" y="11716"/>
                      </a:cubicBezTo>
                      <a:lnTo>
                        <a:pt x="115729" y="12382"/>
                      </a:lnTo>
                      <a:cubicBezTo>
                        <a:pt x="115062" y="12859"/>
                        <a:pt x="114395" y="13430"/>
                        <a:pt x="113729" y="13906"/>
                      </a:cubicBezTo>
                      <a:close/>
                      <a:moveTo>
                        <a:pt x="137731" y="11906"/>
                      </a:moveTo>
                      <a:lnTo>
                        <a:pt x="137255" y="11239"/>
                      </a:lnTo>
                      <a:lnTo>
                        <a:pt x="139255" y="9715"/>
                      </a:lnTo>
                      <a:lnTo>
                        <a:pt x="139732" y="10382"/>
                      </a:lnTo>
                      <a:lnTo>
                        <a:pt x="137731" y="11906"/>
                      </a:lnTo>
                      <a:close/>
                      <a:moveTo>
                        <a:pt x="117634" y="10859"/>
                      </a:moveTo>
                      <a:lnTo>
                        <a:pt x="117062" y="10192"/>
                      </a:lnTo>
                      <a:lnTo>
                        <a:pt x="117729" y="9620"/>
                      </a:lnTo>
                      <a:cubicBezTo>
                        <a:pt x="117729" y="9620"/>
                        <a:pt x="118586" y="8954"/>
                        <a:pt x="118967" y="8572"/>
                      </a:cubicBezTo>
                      <a:lnTo>
                        <a:pt x="119539" y="9239"/>
                      </a:lnTo>
                      <a:cubicBezTo>
                        <a:pt x="119539" y="9239"/>
                        <a:pt x="118681" y="9906"/>
                        <a:pt x="118300" y="10287"/>
                      </a:cubicBezTo>
                      <a:lnTo>
                        <a:pt x="117634" y="10859"/>
                      </a:lnTo>
                      <a:close/>
                      <a:moveTo>
                        <a:pt x="141637" y="8858"/>
                      </a:moveTo>
                      <a:lnTo>
                        <a:pt x="141161" y="8192"/>
                      </a:lnTo>
                      <a:lnTo>
                        <a:pt x="143161" y="6668"/>
                      </a:lnTo>
                      <a:lnTo>
                        <a:pt x="143637" y="7334"/>
                      </a:lnTo>
                      <a:lnTo>
                        <a:pt x="141637" y="8858"/>
                      </a:lnTo>
                      <a:close/>
                      <a:moveTo>
                        <a:pt x="121539" y="7715"/>
                      </a:moveTo>
                      <a:lnTo>
                        <a:pt x="121063" y="7048"/>
                      </a:lnTo>
                      <a:cubicBezTo>
                        <a:pt x="121729" y="6572"/>
                        <a:pt x="122491" y="6096"/>
                        <a:pt x="123158" y="5620"/>
                      </a:cubicBezTo>
                      <a:lnTo>
                        <a:pt x="123635" y="6287"/>
                      </a:lnTo>
                      <a:cubicBezTo>
                        <a:pt x="122968" y="6763"/>
                        <a:pt x="122301" y="7239"/>
                        <a:pt x="121539" y="7715"/>
                      </a:cubicBezTo>
                      <a:close/>
                      <a:moveTo>
                        <a:pt x="145637" y="5715"/>
                      </a:moveTo>
                      <a:lnTo>
                        <a:pt x="145161" y="5048"/>
                      </a:lnTo>
                      <a:lnTo>
                        <a:pt x="147161" y="3524"/>
                      </a:lnTo>
                      <a:lnTo>
                        <a:pt x="147638" y="4191"/>
                      </a:lnTo>
                      <a:lnTo>
                        <a:pt x="145637" y="5715"/>
                      </a:lnTo>
                      <a:close/>
                      <a:moveTo>
                        <a:pt x="125730" y="4953"/>
                      </a:moveTo>
                      <a:lnTo>
                        <a:pt x="125349" y="4191"/>
                      </a:lnTo>
                      <a:cubicBezTo>
                        <a:pt x="126111" y="3715"/>
                        <a:pt x="126873" y="3334"/>
                        <a:pt x="127540" y="2953"/>
                      </a:cubicBezTo>
                      <a:lnTo>
                        <a:pt x="127921" y="3715"/>
                      </a:lnTo>
                      <a:cubicBezTo>
                        <a:pt x="127159" y="4096"/>
                        <a:pt x="126492" y="4477"/>
                        <a:pt x="125730" y="4953"/>
                      </a:cubicBezTo>
                      <a:close/>
                      <a:moveTo>
                        <a:pt x="146304" y="3334"/>
                      </a:moveTo>
                      <a:cubicBezTo>
                        <a:pt x="145732" y="2857"/>
                        <a:pt x="145066" y="2381"/>
                        <a:pt x="144304" y="2000"/>
                      </a:cubicBezTo>
                      <a:lnTo>
                        <a:pt x="144685" y="1238"/>
                      </a:lnTo>
                      <a:cubicBezTo>
                        <a:pt x="145542" y="1619"/>
                        <a:pt x="146209" y="2191"/>
                        <a:pt x="146875" y="2762"/>
                      </a:cubicBezTo>
                      <a:lnTo>
                        <a:pt x="146304" y="3334"/>
                      </a:lnTo>
                      <a:close/>
                      <a:moveTo>
                        <a:pt x="130112" y="2762"/>
                      </a:moveTo>
                      <a:lnTo>
                        <a:pt x="129730" y="2000"/>
                      </a:lnTo>
                      <a:cubicBezTo>
                        <a:pt x="130493" y="1619"/>
                        <a:pt x="131350" y="1334"/>
                        <a:pt x="132112" y="1048"/>
                      </a:cubicBezTo>
                      <a:lnTo>
                        <a:pt x="132397" y="1810"/>
                      </a:lnTo>
                      <a:cubicBezTo>
                        <a:pt x="131636" y="2096"/>
                        <a:pt x="130873" y="2381"/>
                        <a:pt x="130112" y="2667"/>
                      </a:cubicBezTo>
                      <a:close/>
                      <a:moveTo>
                        <a:pt x="134779" y="1238"/>
                      </a:moveTo>
                      <a:lnTo>
                        <a:pt x="134588" y="381"/>
                      </a:lnTo>
                      <a:cubicBezTo>
                        <a:pt x="135446" y="190"/>
                        <a:pt x="136303" y="95"/>
                        <a:pt x="137160" y="0"/>
                      </a:cubicBezTo>
                      <a:lnTo>
                        <a:pt x="137160" y="857"/>
                      </a:lnTo>
                      <a:cubicBezTo>
                        <a:pt x="136493" y="857"/>
                        <a:pt x="135636" y="1048"/>
                        <a:pt x="134779" y="1238"/>
                      </a:cubicBezTo>
                      <a:close/>
                      <a:moveTo>
                        <a:pt x="142018" y="1238"/>
                      </a:moveTo>
                      <a:cubicBezTo>
                        <a:pt x="141256" y="1048"/>
                        <a:pt x="140494" y="953"/>
                        <a:pt x="139637" y="857"/>
                      </a:cubicBezTo>
                      <a:lnTo>
                        <a:pt x="139637" y="0"/>
                      </a:lnTo>
                      <a:cubicBezTo>
                        <a:pt x="140589" y="0"/>
                        <a:pt x="141446" y="190"/>
                        <a:pt x="142208" y="381"/>
                      </a:cubicBezTo>
                      <a:lnTo>
                        <a:pt x="142018" y="1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2" name="Freeform: Shape 1221">
                  <a:extLst>
                    <a:ext uri="{FF2B5EF4-FFF2-40B4-BE49-F238E27FC236}">
                      <a16:creationId xmlns:a16="http://schemas.microsoft.com/office/drawing/2014/main" id="{D9D37D2F-885A-F15E-DB34-A423B287535B}"/>
                    </a:ext>
                  </a:extLst>
                </p:cNvPr>
                <p:cNvSpPr/>
                <p:nvPr/>
              </p:nvSpPr>
              <p:spPr>
                <a:xfrm>
                  <a:off x="7379112" y="5157401"/>
                  <a:ext cx="31783" cy="80137"/>
                </a:xfrm>
                <a:custGeom>
                  <a:avLst/>
                  <a:gdLst>
                    <a:gd name="connsiteX0" fmla="*/ 0 w 31783"/>
                    <a:gd name="connsiteY0" fmla="*/ 78205 h 80137"/>
                    <a:gd name="connsiteX1" fmla="*/ 21908 w 31783"/>
                    <a:gd name="connsiteY1" fmla="*/ 69347 h 80137"/>
                    <a:gd name="connsiteX2" fmla="*/ 23527 w 31783"/>
                    <a:gd name="connsiteY2" fmla="*/ 12482 h 80137"/>
                    <a:gd name="connsiteX3" fmla="*/ 27242 w 31783"/>
                    <a:gd name="connsiteY3" fmla="*/ 195 h 80137"/>
                    <a:gd name="connsiteX4" fmla="*/ 16288 w 31783"/>
                    <a:gd name="connsiteY4" fmla="*/ 23055 h 80137"/>
                    <a:gd name="connsiteX5" fmla="*/ 14669 w 31783"/>
                    <a:gd name="connsiteY5" fmla="*/ 48582 h 80137"/>
                    <a:gd name="connsiteX6" fmla="*/ 95 w 31783"/>
                    <a:gd name="connsiteY6" fmla="*/ 78205 h 80137"/>
                    <a:gd name="connsiteX7" fmla="*/ 25813 w 31783"/>
                    <a:gd name="connsiteY7" fmla="*/ 1910 h 80137"/>
                    <a:gd name="connsiteX8" fmla="*/ 26384 w 31783"/>
                    <a:gd name="connsiteY8" fmla="*/ 7529 h 80137"/>
                    <a:gd name="connsiteX9" fmla="*/ 20479 w 31783"/>
                    <a:gd name="connsiteY9" fmla="*/ 14483 h 80137"/>
                    <a:gd name="connsiteX10" fmla="*/ 25813 w 31783"/>
                    <a:gd name="connsiteY10" fmla="*/ 1814 h 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783" h="80137">
                      <a:moveTo>
                        <a:pt x="0" y="78205"/>
                      </a:moveTo>
                      <a:cubicBezTo>
                        <a:pt x="0" y="78205"/>
                        <a:pt x="17336" y="86301"/>
                        <a:pt x="21908" y="69347"/>
                      </a:cubicBezTo>
                      <a:cubicBezTo>
                        <a:pt x="16669" y="48011"/>
                        <a:pt x="20384" y="15912"/>
                        <a:pt x="23527" y="12482"/>
                      </a:cubicBezTo>
                      <a:cubicBezTo>
                        <a:pt x="26670" y="9053"/>
                        <a:pt x="38005" y="3148"/>
                        <a:pt x="27242" y="195"/>
                      </a:cubicBezTo>
                      <a:cubicBezTo>
                        <a:pt x="17526" y="-2472"/>
                        <a:pt x="16288" y="23055"/>
                        <a:pt x="16288" y="23055"/>
                      </a:cubicBezTo>
                      <a:cubicBezTo>
                        <a:pt x="16288" y="23055"/>
                        <a:pt x="16097" y="31628"/>
                        <a:pt x="14669" y="48582"/>
                      </a:cubicBezTo>
                      <a:cubicBezTo>
                        <a:pt x="13145" y="65537"/>
                        <a:pt x="95" y="78205"/>
                        <a:pt x="95" y="78205"/>
                      </a:cubicBezTo>
                      <a:close/>
                      <a:moveTo>
                        <a:pt x="25813" y="1910"/>
                      </a:moveTo>
                      <a:cubicBezTo>
                        <a:pt x="31909" y="1053"/>
                        <a:pt x="29242" y="5624"/>
                        <a:pt x="26384" y="7529"/>
                      </a:cubicBezTo>
                      <a:cubicBezTo>
                        <a:pt x="23146" y="9720"/>
                        <a:pt x="20479" y="14483"/>
                        <a:pt x="20479" y="14483"/>
                      </a:cubicBezTo>
                      <a:cubicBezTo>
                        <a:pt x="20479" y="14483"/>
                        <a:pt x="19621" y="2672"/>
                        <a:pt x="25813" y="181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3" name="Freeform: Shape 1222">
                  <a:extLst>
                    <a:ext uri="{FF2B5EF4-FFF2-40B4-BE49-F238E27FC236}">
                      <a16:creationId xmlns:a16="http://schemas.microsoft.com/office/drawing/2014/main" id="{3665DE1F-AC2D-CCE6-F5FE-DFDC97BC5D99}"/>
                    </a:ext>
                  </a:extLst>
                </p:cNvPr>
                <p:cNvSpPr/>
                <p:nvPr/>
              </p:nvSpPr>
              <p:spPr>
                <a:xfrm>
                  <a:off x="7242714" y="5224081"/>
                  <a:ext cx="37433" cy="80391"/>
                </a:xfrm>
                <a:custGeom>
                  <a:avLst/>
                  <a:gdLst>
                    <a:gd name="connsiteX0" fmla="*/ 36671 w 37433"/>
                    <a:gd name="connsiteY0" fmla="*/ 80391 h 80391"/>
                    <a:gd name="connsiteX1" fmla="*/ 35623 w 37433"/>
                    <a:gd name="connsiteY1" fmla="*/ 78105 h 80391"/>
                    <a:gd name="connsiteX2" fmla="*/ 36385 w 37433"/>
                    <a:gd name="connsiteY2" fmla="*/ 77724 h 80391"/>
                    <a:gd name="connsiteX3" fmla="*/ 37433 w 37433"/>
                    <a:gd name="connsiteY3" fmla="*/ 80010 h 80391"/>
                    <a:gd name="connsiteX4" fmla="*/ 36671 w 37433"/>
                    <a:gd name="connsiteY4" fmla="*/ 80391 h 80391"/>
                    <a:gd name="connsiteX5" fmla="*/ 34576 w 37433"/>
                    <a:gd name="connsiteY5" fmla="*/ 75819 h 80391"/>
                    <a:gd name="connsiteX6" fmla="*/ 33528 w 37433"/>
                    <a:gd name="connsiteY6" fmla="*/ 73533 h 80391"/>
                    <a:gd name="connsiteX7" fmla="*/ 34290 w 37433"/>
                    <a:gd name="connsiteY7" fmla="*/ 73152 h 80391"/>
                    <a:gd name="connsiteX8" fmla="*/ 35338 w 37433"/>
                    <a:gd name="connsiteY8" fmla="*/ 75438 h 80391"/>
                    <a:gd name="connsiteX9" fmla="*/ 34576 w 37433"/>
                    <a:gd name="connsiteY9" fmla="*/ 75819 h 80391"/>
                    <a:gd name="connsiteX10" fmla="*/ 32480 w 37433"/>
                    <a:gd name="connsiteY10" fmla="*/ 71247 h 80391"/>
                    <a:gd name="connsiteX11" fmla="*/ 31432 w 37433"/>
                    <a:gd name="connsiteY11" fmla="*/ 68961 h 80391"/>
                    <a:gd name="connsiteX12" fmla="*/ 32194 w 37433"/>
                    <a:gd name="connsiteY12" fmla="*/ 68580 h 80391"/>
                    <a:gd name="connsiteX13" fmla="*/ 33242 w 37433"/>
                    <a:gd name="connsiteY13" fmla="*/ 70866 h 80391"/>
                    <a:gd name="connsiteX14" fmla="*/ 32480 w 37433"/>
                    <a:gd name="connsiteY14" fmla="*/ 71247 h 80391"/>
                    <a:gd name="connsiteX15" fmla="*/ 30384 w 37433"/>
                    <a:gd name="connsiteY15" fmla="*/ 66675 h 80391"/>
                    <a:gd name="connsiteX16" fmla="*/ 29337 w 37433"/>
                    <a:gd name="connsiteY16" fmla="*/ 64389 h 80391"/>
                    <a:gd name="connsiteX17" fmla="*/ 30099 w 37433"/>
                    <a:gd name="connsiteY17" fmla="*/ 64008 h 80391"/>
                    <a:gd name="connsiteX18" fmla="*/ 31147 w 37433"/>
                    <a:gd name="connsiteY18" fmla="*/ 66294 h 80391"/>
                    <a:gd name="connsiteX19" fmla="*/ 30384 w 37433"/>
                    <a:gd name="connsiteY19" fmla="*/ 66675 h 80391"/>
                    <a:gd name="connsiteX20" fmla="*/ 28289 w 37433"/>
                    <a:gd name="connsiteY20" fmla="*/ 62103 h 80391"/>
                    <a:gd name="connsiteX21" fmla="*/ 27241 w 37433"/>
                    <a:gd name="connsiteY21" fmla="*/ 59817 h 80391"/>
                    <a:gd name="connsiteX22" fmla="*/ 28003 w 37433"/>
                    <a:gd name="connsiteY22" fmla="*/ 59436 h 80391"/>
                    <a:gd name="connsiteX23" fmla="*/ 29051 w 37433"/>
                    <a:gd name="connsiteY23" fmla="*/ 61722 h 80391"/>
                    <a:gd name="connsiteX24" fmla="*/ 28289 w 37433"/>
                    <a:gd name="connsiteY24" fmla="*/ 62103 h 80391"/>
                    <a:gd name="connsiteX25" fmla="*/ 26194 w 37433"/>
                    <a:gd name="connsiteY25" fmla="*/ 57531 h 80391"/>
                    <a:gd name="connsiteX26" fmla="*/ 25146 w 37433"/>
                    <a:gd name="connsiteY26" fmla="*/ 55245 h 80391"/>
                    <a:gd name="connsiteX27" fmla="*/ 25908 w 37433"/>
                    <a:gd name="connsiteY27" fmla="*/ 54864 h 80391"/>
                    <a:gd name="connsiteX28" fmla="*/ 26956 w 37433"/>
                    <a:gd name="connsiteY28" fmla="*/ 57150 h 80391"/>
                    <a:gd name="connsiteX29" fmla="*/ 26194 w 37433"/>
                    <a:gd name="connsiteY29" fmla="*/ 57531 h 80391"/>
                    <a:gd name="connsiteX30" fmla="*/ 24098 w 37433"/>
                    <a:gd name="connsiteY30" fmla="*/ 52959 h 80391"/>
                    <a:gd name="connsiteX31" fmla="*/ 23050 w 37433"/>
                    <a:gd name="connsiteY31" fmla="*/ 50673 h 80391"/>
                    <a:gd name="connsiteX32" fmla="*/ 23813 w 37433"/>
                    <a:gd name="connsiteY32" fmla="*/ 50292 h 80391"/>
                    <a:gd name="connsiteX33" fmla="*/ 24860 w 37433"/>
                    <a:gd name="connsiteY33" fmla="*/ 52578 h 80391"/>
                    <a:gd name="connsiteX34" fmla="*/ 24098 w 37433"/>
                    <a:gd name="connsiteY34" fmla="*/ 52959 h 80391"/>
                    <a:gd name="connsiteX35" fmla="*/ 22003 w 37433"/>
                    <a:gd name="connsiteY35" fmla="*/ 48387 h 80391"/>
                    <a:gd name="connsiteX36" fmla="*/ 20955 w 37433"/>
                    <a:gd name="connsiteY36" fmla="*/ 46101 h 80391"/>
                    <a:gd name="connsiteX37" fmla="*/ 21717 w 37433"/>
                    <a:gd name="connsiteY37" fmla="*/ 45720 h 80391"/>
                    <a:gd name="connsiteX38" fmla="*/ 22765 w 37433"/>
                    <a:gd name="connsiteY38" fmla="*/ 48006 h 80391"/>
                    <a:gd name="connsiteX39" fmla="*/ 22003 w 37433"/>
                    <a:gd name="connsiteY39" fmla="*/ 48387 h 80391"/>
                    <a:gd name="connsiteX40" fmla="*/ 19907 w 37433"/>
                    <a:gd name="connsiteY40" fmla="*/ 43815 h 80391"/>
                    <a:gd name="connsiteX41" fmla="*/ 18859 w 37433"/>
                    <a:gd name="connsiteY41" fmla="*/ 41529 h 80391"/>
                    <a:gd name="connsiteX42" fmla="*/ 19621 w 37433"/>
                    <a:gd name="connsiteY42" fmla="*/ 41148 h 80391"/>
                    <a:gd name="connsiteX43" fmla="*/ 20669 w 37433"/>
                    <a:gd name="connsiteY43" fmla="*/ 43434 h 80391"/>
                    <a:gd name="connsiteX44" fmla="*/ 19907 w 37433"/>
                    <a:gd name="connsiteY44" fmla="*/ 43815 h 80391"/>
                    <a:gd name="connsiteX45" fmla="*/ 17812 w 37433"/>
                    <a:gd name="connsiteY45" fmla="*/ 39243 h 80391"/>
                    <a:gd name="connsiteX46" fmla="*/ 16764 w 37433"/>
                    <a:gd name="connsiteY46" fmla="*/ 36957 h 80391"/>
                    <a:gd name="connsiteX47" fmla="*/ 17526 w 37433"/>
                    <a:gd name="connsiteY47" fmla="*/ 36576 h 80391"/>
                    <a:gd name="connsiteX48" fmla="*/ 18574 w 37433"/>
                    <a:gd name="connsiteY48" fmla="*/ 38862 h 80391"/>
                    <a:gd name="connsiteX49" fmla="*/ 17812 w 37433"/>
                    <a:gd name="connsiteY49" fmla="*/ 39243 h 80391"/>
                    <a:gd name="connsiteX50" fmla="*/ 15716 w 37433"/>
                    <a:gd name="connsiteY50" fmla="*/ 34671 h 80391"/>
                    <a:gd name="connsiteX51" fmla="*/ 14668 w 37433"/>
                    <a:gd name="connsiteY51" fmla="*/ 32385 h 80391"/>
                    <a:gd name="connsiteX52" fmla="*/ 15430 w 37433"/>
                    <a:gd name="connsiteY52" fmla="*/ 32004 h 80391"/>
                    <a:gd name="connsiteX53" fmla="*/ 16478 w 37433"/>
                    <a:gd name="connsiteY53" fmla="*/ 34290 h 80391"/>
                    <a:gd name="connsiteX54" fmla="*/ 15716 w 37433"/>
                    <a:gd name="connsiteY54" fmla="*/ 34671 h 80391"/>
                    <a:gd name="connsiteX55" fmla="*/ 13621 w 37433"/>
                    <a:gd name="connsiteY55" fmla="*/ 30099 h 80391"/>
                    <a:gd name="connsiteX56" fmla="*/ 12573 w 37433"/>
                    <a:gd name="connsiteY56" fmla="*/ 27813 h 80391"/>
                    <a:gd name="connsiteX57" fmla="*/ 13335 w 37433"/>
                    <a:gd name="connsiteY57" fmla="*/ 27432 h 80391"/>
                    <a:gd name="connsiteX58" fmla="*/ 14383 w 37433"/>
                    <a:gd name="connsiteY58" fmla="*/ 29718 h 80391"/>
                    <a:gd name="connsiteX59" fmla="*/ 13621 w 37433"/>
                    <a:gd name="connsiteY59" fmla="*/ 30099 h 80391"/>
                    <a:gd name="connsiteX60" fmla="*/ 11525 w 37433"/>
                    <a:gd name="connsiteY60" fmla="*/ 25527 h 80391"/>
                    <a:gd name="connsiteX61" fmla="*/ 10477 w 37433"/>
                    <a:gd name="connsiteY61" fmla="*/ 23241 h 80391"/>
                    <a:gd name="connsiteX62" fmla="*/ 11239 w 37433"/>
                    <a:gd name="connsiteY62" fmla="*/ 22860 h 80391"/>
                    <a:gd name="connsiteX63" fmla="*/ 12287 w 37433"/>
                    <a:gd name="connsiteY63" fmla="*/ 25146 h 80391"/>
                    <a:gd name="connsiteX64" fmla="*/ 11525 w 37433"/>
                    <a:gd name="connsiteY64" fmla="*/ 25527 h 80391"/>
                    <a:gd name="connsiteX65" fmla="*/ 9430 w 37433"/>
                    <a:gd name="connsiteY65" fmla="*/ 20955 h 80391"/>
                    <a:gd name="connsiteX66" fmla="*/ 8382 w 37433"/>
                    <a:gd name="connsiteY66" fmla="*/ 18669 h 80391"/>
                    <a:gd name="connsiteX67" fmla="*/ 9144 w 37433"/>
                    <a:gd name="connsiteY67" fmla="*/ 18288 h 80391"/>
                    <a:gd name="connsiteX68" fmla="*/ 10192 w 37433"/>
                    <a:gd name="connsiteY68" fmla="*/ 20574 h 80391"/>
                    <a:gd name="connsiteX69" fmla="*/ 9430 w 37433"/>
                    <a:gd name="connsiteY69" fmla="*/ 20955 h 80391"/>
                    <a:gd name="connsiteX70" fmla="*/ 7334 w 37433"/>
                    <a:gd name="connsiteY70" fmla="*/ 16383 h 80391"/>
                    <a:gd name="connsiteX71" fmla="*/ 6286 w 37433"/>
                    <a:gd name="connsiteY71" fmla="*/ 14097 h 80391"/>
                    <a:gd name="connsiteX72" fmla="*/ 7048 w 37433"/>
                    <a:gd name="connsiteY72" fmla="*/ 13716 h 80391"/>
                    <a:gd name="connsiteX73" fmla="*/ 8096 w 37433"/>
                    <a:gd name="connsiteY73" fmla="*/ 16002 h 80391"/>
                    <a:gd name="connsiteX74" fmla="*/ 7334 w 37433"/>
                    <a:gd name="connsiteY74" fmla="*/ 16383 h 80391"/>
                    <a:gd name="connsiteX75" fmla="*/ 5239 w 37433"/>
                    <a:gd name="connsiteY75" fmla="*/ 11811 h 80391"/>
                    <a:gd name="connsiteX76" fmla="*/ 4191 w 37433"/>
                    <a:gd name="connsiteY76" fmla="*/ 9525 h 80391"/>
                    <a:gd name="connsiteX77" fmla="*/ 4953 w 37433"/>
                    <a:gd name="connsiteY77" fmla="*/ 9144 h 80391"/>
                    <a:gd name="connsiteX78" fmla="*/ 6001 w 37433"/>
                    <a:gd name="connsiteY78" fmla="*/ 11430 h 80391"/>
                    <a:gd name="connsiteX79" fmla="*/ 5239 w 37433"/>
                    <a:gd name="connsiteY79" fmla="*/ 11811 h 80391"/>
                    <a:gd name="connsiteX80" fmla="*/ 3143 w 37433"/>
                    <a:gd name="connsiteY80" fmla="*/ 7239 h 80391"/>
                    <a:gd name="connsiteX81" fmla="*/ 2095 w 37433"/>
                    <a:gd name="connsiteY81" fmla="*/ 4953 h 80391"/>
                    <a:gd name="connsiteX82" fmla="*/ 2857 w 37433"/>
                    <a:gd name="connsiteY82" fmla="*/ 4572 h 80391"/>
                    <a:gd name="connsiteX83" fmla="*/ 3905 w 37433"/>
                    <a:gd name="connsiteY83" fmla="*/ 6858 h 80391"/>
                    <a:gd name="connsiteX84" fmla="*/ 3143 w 37433"/>
                    <a:gd name="connsiteY84" fmla="*/ 7239 h 80391"/>
                    <a:gd name="connsiteX85" fmla="*/ 1048 w 37433"/>
                    <a:gd name="connsiteY85" fmla="*/ 2667 h 80391"/>
                    <a:gd name="connsiteX86" fmla="*/ 0 w 37433"/>
                    <a:gd name="connsiteY86" fmla="*/ 381 h 80391"/>
                    <a:gd name="connsiteX87" fmla="*/ 762 w 37433"/>
                    <a:gd name="connsiteY87" fmla="*/ 0 h 80391"/>
                    <a:gd name="connsiteX88" fmla="*/ 1809 w 37433"/>
                    <a:gd name="connsiteY88" fmla="*/ 2286 h 80391"/>
                    <a:gd name="connsiteX89" fmla="*/ 1048 w 37433"/>
                    <a:gd name="connsiteY89" fmla="*/ 2667 h 80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37433" h="80391">
                      <a:moveTo>
                        <a:pt x="36671" y="80391"/>
                      </a:moveTo>
                      <a:lnTo>
                        <a:pt x="35623" y="78105"/>
                      </a:lnTo>
                      <a:lnTo>
                        <a:pt x="36385" y="77724"/>
                      </a:lnTo>
                      <a:lnTo>
                        <a:pt x="37433" y="80010"/>
                      </a:lnTo>
                      <a:lnTo>
                        <a:pt x="36671" y="80391"/>
                      </a:lnTo>
                      <a:close/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4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4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4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3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6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5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09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4" name="Freeform: Shape 1223">
                  <a:extLst>
                    <a:ext uri="{FF2B5EF4-FFF2-40B4-BE49-F238E27FC236}">
                      <a16:creationId xmlns:a16="http://schemas.microsoft.com/office/drawing/2014/main" id="{EC45AB98-C924-CB01-5C59-064647B9241D}"/>
                    </a:ext>
                  </a:extLst>
                </p:cNvPr>
                <p:cNvSpPr/>
                <p:nvPr/>
              </p:nvSpPr>
              <p:spPr>
                <a:xfrm>
                  <a:off x="7234808" y="5230272"/>
                  <a:ext cx="35337" cy="75819"/>
                </a:xfrm>
                <a:custGeom>
                  <a:avLst/>
                  <a:gdLst>
                    <a:gd name="connsiteX0" fmla="*/ 34576 w 35337"/>
                    <a:gd name="connsiteY0" fmla="*/ 75819 h 75819"/>
                    <a:gd name="connsiteX1" fmla="*/ 33528 w 35337"/>
                    <a:gd name="connsiteY1" fmla="*/ 73533 h 75819"/>
                    <a:gd name="connsiteX2" fmla="*/ 34290 w 35337"/>
                    <a:gd name="connsiteY2" fmla="*/ 73152 h 75819"/>
                    <a:gd name="connsiteX3" fmla="*/ 35338 w 35337"/>
                    <a:gd name="connsiteY3" fmla="*/ 75438 h 75819"/>
                    <a:gd name="connsiteX4" fmla="*/ 34576 w 35337"/>
                    <a:gd name="connsiteY4" fmla="*/ 75819 h 75819"/>
                    <a:gd name="connsiteX5" fmla="*/ 32480 w 35337"/>
                    <a:gd name="connsiteY5" fmla="*/ 71247 h 75819"/>
                    <a:gd name="connsiteX6" fmla="*/ 31432 w 35337"/>
                    <a:gd name="connsiteY6" fmla="*/ 68961 h 75819"/>
                    <a:gd name="connsiteX7" fmla="*/ 32195 w 35337"/>
                    <a:gd name="connsiteY7" fmla="*/ 68580 h 75819"/>
                    <a:gd name="connsiteX8" fmla="*/ 33242 w 35337"/>
                    <a:gd name="connsiteY8" fmla="*/ 70866 h 75819"/>
                    <a:gd name="connsiteX9" fmla="*/ 32480 w 35337"/>
                    <a:gd name="connsiteY9" fmla="*/ 71247 h 75819"/>
                    <a:gd name="connsiteX10" fmla="*/ 30385 w 35337"/>
                    <a:gd name="connsiteY10" fmla="*/ 66675 h 75819"/>
                    <a:gd name="connsiteX11" fmla="*/ 29337 w 35337"/>
                    <a:gd name="connsiteY11" fmla="*/ 64389 h 75819"/>
                    <a:gd name="connsiteX12" fmla="*/ 30099 w 35337"/>
                    <a:gd name="connsiteY12" fmla="*/ 64008 h 75819"/>
                    <a:gd name="connsiteX13" fmla="*/ 31147 w 35337"/>
                    <a:gd name="connsiteY13" fmla="*/ 66294 h 75819"/>
                    <a:gd name="connsiteX14" fmla="*/ 30385 w 35337"/>
                    <a:gd name="connsiteY14" fmla="*/ 66675 h 75819"/>
                    <a:gd name="connsiteX15" fmla="*/ 28289 w 35337"/>
                    <a:gd name="connsiteY15" fmla="*/ 62103 h 75819"/>
                    <a:gd name="connsiteX16" fmla="*/ 27242 w 35337"/>
                    <a:gd name="connsiteY16" fmla="*/ 59817 h 75819"/>
                    <a:gd name="connsiteX17" fmla="*/ 28004 w 35337"/>
                    <a:gd name="connsiteY17" fmla="*/ 59531 h 75819"/>
                    <a:gd name="connsiteX18" fmla="*/ 29051 w 35337"/>
                    <a:gd name="connsiteY18" fmla="*/ 61817 h 75819"/>
                    <a:gd name="connsiteX19" fmla="*/ 28289 w 35337"/>
                    <a:gd name="connsiteY19" fmla="*/ 62199 h 75819"/>
                    <a:gd name="connsiteX20" fmla="*/ 26194 w 35337"/>
                    <a:gd name="connsiteY20" fmla="*/ 57531 h 75819"/>
                    <a:gd name="connsiteX21" fmla="*/ 25146 w 35337"/>
                    <a:gd name="connsiteY21" fmla="*/ 55245 h 75819"/>
                    <a:gd name="connsiteX22" fmla="*/ 25908 w 35337"/>
                    <a:gd name="connsiteY22" fmla="*/ 54864 h 75819"/>
                    <a:gd name="connsiteX23" fmla="*/ 26956 w 35337"/>
                    <a:gd name="connsiteY23" fmla="*/ 57150 h 75819"/>
                    <a:gd name="connsiteX24" fmla="*/ 26194 w 35337"/>
                    <a:gd name="connsiteY24" fmla="*/ 57531 h 75819"/>
                    <a:gd name="connsiteX25" fmla="*/ 24098 w 35337"/>
                    <a:gd name="connsiteY25" fmla="*/ 52959 h 75819"/>
                    <a:gd name="connsiteX26" fmla="*/ 23051 w 35337"/>
                    <a:gd name="connsiteY26" fmla="*/ 50673 h 75819"/>
                    <a:gd name="connsiteX27" fmla="*/ 23813 w 35337"/>
                    <a:gd name="connsiteY27" fmla="*/ 50292 h 75819"/>
                    <a:gd name="connsiteX28" fmla="*/ 24860 w 35337"/>
                    <a:gd name="connsiteY28" fmla="*/ 52578 h 75819"/>
                    <a:gd name="connsiteX29" fmla="*/ 24098 w 35337"/>
                    <a:gd name="connsiteY29" fmla="*/ 52959 h 75819"/>
                    <a:gd name="connsiteX30" fmla="*/ 22003 w 35337"/>
                    <a:gd name="connsiteY30" fmla="*/ 48387 h 75819"/>
                    <a:gd name="connsiteX31" fmla="*/ 20955 w 35337"/>
                    <a:gd name="connsiteY31" fmla="*/ 46101 h 75819"/>
                    <a:gd name="connsiteX32" fmla="*/ 21717 w 35337"/>
                    <a:gd name="connsiteY32" fmla="*/ 45720 h 75819"/>
                    <a:gd name="connsiteX33" fmla="*/ 22765 w 35337"/>
                    <a:gd name="connsiteY33" fmla="*/ 48006 h 75819"/>
                    <a:gd name="connsiteX34" fmla="*/ 22003 w 35337"/>
                    <a:gd name="connsiteY34" fmla="*/ 48387 h 75819"/>
                    <a:gd name="connsiteX35" fmla="*/ 19907 w 35337"/>
                    <a:gd name="connsiteY35" fmla="*/ 43815 h 75819"/>
                    <a:gd name="connsiteX36" fmla="*/ 18860 w 35337"/>
                    <a:gd name="connsiteY36" fmla="*/ 41529 h 75819"/>
                    <a:gd name="connsiteX37" fmla="*/ 19621 w 35337"/>
                    <a:gd name="connsiteY37" fmla="*/ 41148 h 75819"/>
                    <a:gd name="connsiteX38" fmla="*/ 20669 w 35337"/>
                    <a:gd name="connsiteY38" fmla="*/ 43434 h 75819"/>
                    <a:gd name="connsiteX39" fmla="*/ 19907 w 35337"/>
                    <a:gd name="connsiteY39" fmla="*/ 43815 h 75819"/>
                    <a:gd name="connsiteX40" fmla="*/ 17812 w 35337"/>
                    <a:gd name="connsiteY40" fmla="*/ 39243 h 75819"/>
                    <a:gd name="connsiteX41" fmla="*/ 16764 w 35337"/>
                    <a:gd name="connsiteY41" fmla="*/ 36957 h 75819"/>
                    <a:gd name="connsiteX42" fmla="*/ 17526 w 35337"/>
                    <a:gd name="connsiteY42" fmla="*/ 36576 h 75819"/>
                    <a:gd name="connsiteX43" fmla="*/ 18574 w 35337"/>
                    <a:gd name="connsiteY43" fmla="*/ 38862 h 75819"/>
                    <a:gd name="connsiteX44" fmla="*/ 17812 w 35337"/>
                    <a:gd name="connsiteY44" fmla="*/ 39243 h 75819"/>
                    <a:gd name="connsiteX45" fmla="*/ 15716 w 35337"/>
                    <a:gd name="connsiteY45" fmla="*/ 34671 h 75819"/>
                    <a:gd name="connsiteX46" fmla="*/ 14669 w 35337"/>
                    <a:gd name="connsiteY46" fmla="*/ 32385 h 75819"/>
                    <a:gd name="connsiteX47" fmla="*/ 15430 w 35337"/>
                    <a:gd name="connsiteY47" fmla="*/ 32004 h 75819"/>
                    <a:gd name="connsiteX48" fmla="*/ 16478 w 35337"/>
                    <a:gd name="connsiteY48" fmla="*/ 34290 h 75819"/>
                    <a:gd name="connsiteX49" fmla="*/ 15716 w 35337"/>
                    <a:gd name="connsiteY49" fmla="*/ 34671 h 75819"/>
                    <a:gd name="connsiteX50" fmla="*/ 13621 w 35337"/>
                    <a:gd name="connsiteY50" fmla="*/ 30099 h 75819"/>
                    <a:gd name="connsiteX51" fmla="*/ 12573 w 35337"/>
                    <a:gd name="connsiteY51" fmla="*/ 27813 h 75819"/>
                    <a:gd name="connsiteX52" fmla="*/ 13335 w 35337"/>
                    <a:gd name="connsiteY52" fmla="*/ 27432 h 75819"/>
                    <a:gd name="connsiteX53" fmla="*/ 14383 w 35337"/>
                    <a:gd name="connsiteY53" fmla="*/ 29718 h 75819"/>
                    <a:gd name="connsiteX54" fmla="*/ 13621 w 35337"/>
                    <a:gd name="connsiteY54" fmla="*/ 30099 h 75819"/>
                    <a:gd name="connsiteX55" fmla="*/ 11525 w 35337"/>
                    <a:gd name="connsiteY55" fmla="*/ 25527 h 75819"/>
                    <a:gd name="connsiteX56" fmla="*/ 10478 w 35337"/>
                    <a:gd name="connsiteY56" fmla="*/ 23241 h 75819"/>
                    <a:gd name="connsiteX57" fmla="*/ 11239 w 35337"/>
                    <a:gd name="connsiteY57" fmla="*/ 22860 h 75819"/>
                    <a:gd name="connsiteX58" fmla="*/ 12287 w 35337"/>
                    <a:gd name="connsiteY58" fmla="*/ 25146 h 75819"/>
                    <a:gd name="connsiteX59" fmla="*/ 11525 w 35337"/>
                    <a:gd name="connsiteY59" fmla="*/ 25527 h 75819"/>
                    <a:gd name="connsiteX60" fmla="*/ 9430 w 35337"/>
                    <a:gd name="connsiteY60" fmla="*/ 20955 h 75819"/>
                    <a:gd name="connsiteX61" fmla="*/ 8382 w 35337"/>
                    <a:gd name="connsiteY61" fmla="*/ 18669 h 75819"/>
                    <a:gd name="connsiteX62" fmla="*/ 9144 w 35337"/>
                    <a:gd name="connsiteY62" fmla="*/ 18288 h 75819"/>
                    <a:gd name="connsiteX63" fmla="*/ 10192 w 35337"/>
                    <a:gd name="connsiteY63" fmla="*/ 20574 h 75819"/>
                    <a:gd name="connsiteX64" fmla="*/ 9430 w 35337"/>
                    <a:gd name="connsiteY64" fmla="*/ 20955 h 75819"/>
                    <a:gd name="connsiteX65" fmla="*/ 7334 w 35337"/>
                    <a:gd name="connsiteY65" fmla="*/ 16383 h 75819"/>
                    <a:gd name="connsiteX66" fmla="*/ 6287 w 35337"/>
                    <a:gd name="connsiteY66" fmla="*/ 14097 h 75819"/>
                    <a:gd name="connsiteX67" fmla="*/ 7048 w 35337"/>
                    <a:gd name="connsiteY67" fmla="*/ 13716 h 75819"/>
                    <a:gd name="connsiteX68" fmla="*/ 8096 w 35337"/>
                    <a:gd name="connsiteY68" fmla="*/ 16002 h 75819"/>
                    <a:gd name="connsiteX69" fmla="*/ 7334 w 35337"/>
                    <a:gd name="connsiteY69" fmla="*/ 16383 h 75819"/>
                    <a:gd name="connsiteX70" fmla="*/ 5239 w 35337"/>
                    <a:gd name="connsiteY70" fmla="*/ 11811 h 75819"/>
                    <a:gd name="connsiteX71" fmla="*/ 4191 w 35337"/>
                    <a:gd name="connsiteY71" fmla="*/ 9525 h 75819"/>
                    <a:gd name="connsiteX72" fmla="*/ 4953 w 35337"/>
                    <a:gd name="connsiteY72" fmla="*/ 9144 h 75819"/>
                    <a:gd name="connsiteX73" fmla="*/ 6001 w 35337"/>
                    <a:gd name="connsiteY73" fmla="*/ 11430 h 75819"/>
                    <a:gd name="connsiteX74" fmla="*/ 5239 w 35337"/>
                    <a:gd name="connsiteY74" fmla="*/ 11811 h 75819"/>
                    <a:gd name="connsiteX75" fmla="*/ 3143 w 35337"/>
                    <a:gd name="connsiteY75" fmla="*/ 7239 h 75819"/>
                    <a:gd name="connsiteX76" fmla="*/ 2096 w 35337"/>
                    <a:gd name="connsiteY76" fmla="*/ 4953 h 75819"/>
                    <a:gd name="connsiteX77" fmla="*/ 2857 w 35337"/>
                    <a:gd name="connsiteY77" fmla="*/ 4572 h 75819"/>
                    <a:gd name="connsiteX78" fmla="*/ 3905 w 35337"/>
                    <a:gd name="connsiteY78" fmla="*/ 6858 h 75819"/>
                    <a:gd name="connsiteX79" fmla="*/ 3143 w 35337"/>
                    <a:gd name="connsiteY79" fmla="*/ 7239 h 75819"/>
                    <a:gd name="connsiteX80" fmla="*/ 1048 w 35337"/>
                    <a:gd name="connsiteY80" fmla="*/ 2667 h 75819"/>
                    <a:gd name="connsiteX81" fmla="*/ 0 w 35337"/>
                    <a:gd name="connsiteY81" fmla="*/ 381 h 75819"/>
                    <a:gd name="connsiteX82" fmla="*/ 762 w 35337"/>
                    <a:gd name="connsiteY82" fmla="*/ 0 h 75819"/>
                    <a:gd name="connsiteX83" fmla="*/ 1810 w 35337"/>
                    <a:gd name="connsiteY83" fmla="*/ 2286 h 75819"/>
                    <a:gd name="connsiteX84" fmla="*/ 1048 w 35337"/>
                    <a:gd name="connsiteY84" fmla="*/ 2667 h 75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35337" h="75819"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531"/>
                      </a:lnTo>
                      <a:lnTo>
                        <a:pt x="29051" y="61817"/>
                      </a:lnTo>
                      <a:lnTo>
                        <a:pt x="28289" y="62199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5" name="Freeform: Shape 1224">
                  <a:extLst>
                    <a:ext uri="{FF2B5EF4-FFF2-40B4-BE49-F238E27FC236}">
                      <a16:creationId xmlns:a16="http://schemas.microsoft.com/office/drawing/2014/main" id="{4C9D1D9B-9D28-394D-09CE-75A2AC1C5EB2}"/>
                    </a:ext>
                  </a:extLst>
                </p:cNvPr>
                <p:cNvSpPr/>
                <p:nvPr/>
              </p:nvSpPr>
              <p:spPr>
                <a:xfrm>
                  <a:off x="7228140" y="5235130"/>
                  <a:ext cx="33242" cy="71247"/>
                </a:xfrm>
                <a:custGeom>
                  <a:avLst/>
                  <a:gdLst>
                    <a:gd name="connsiteX0" fmla="*/ 32480 w 33242"/>
                    <a:gd name="connsiteY0" fmla="*/ 71247 h 71247"/>
                    <a:gd name="connsiteX1" fmla="*/ 31433 w 33242"/>
                    <a:gd name="connsiteY1" fmla="*/ 68961 h 71247"/>
                    <a:gd name="connsiteX2" fmla="*/ 32195 w 33242"/>
                    <a:gd name="connsiteY2" fmla="*/ 68580 h 71247"/>
                    <a:gd name="connsiteX3" fmla="*/ 33242 w 33242"/>
                    <a:gd name="connsiteY3" fmla="*/ 70866 h 71247"/>
                    <a:gd name="connsiteX4" fmla="*/ 32480 w 33242"/>
                    <a:gd name="connsiteY4" fmla="*/ 71247 h 71247"/>
                    <a:gd name="connsiteX5" fmla="*/ 30385 w 33242"/>
                    <a:gd name="connsiteY5" fmla="*/ 66675 h 71247"/>
                    <a:gd name="connsiteX6" fmla="*/ 29337 w 33242"/>
                    <a:gd name="connsiteY6" fmla="*/ 64389 h 71247"/>
                    <a:gd name="connsiteX7" fmla="*/ 30099 w 33242"/>
                    <a:gd name="connsiteY7" fmla="*/ 64008 h 71247"/>
                    <a:gd name="connsiteX8" fmla="*/ 31147 w 33242"/>
                    <a:gd name="connsiteY8" fmla="*/ 66294 h 71247"/>
                    <a:gd name="connsiteX9" fmla="*/ 30385 w 33242"/>
                    <a:gd name="connsiteY9" fmla="*/ 66675 h 71247"/>
                    <a:gd name="connsiteX10" fmla="*/ 28289 w 33242"/>
                    <a:gd name="connsiteY10" fmla="*/ 62103 h 71247"/>
                    <a:gd name="connsiteX11" fmla="*/ 27242 w 33242"/>
                    <a:gd name="connsiteY11" fmla="*/ 59817 h 71247"/>
                    <a:gd name="connsiteX12" fmla="*/ 28004 w 33242"/>
                    <a:gd name="connsiteY12" fmla="*/ 59436 h 71247"/>
                    <a:gd name="connsiteX13" fmla="*/ 29051 w 33242"/>
                    <a:gd name="connsiteY13" fmla="*/ 61722 h 71247"/>
                    <a:gd name="connsiteX14" fmla="*/ 28289 w 33242"/>
                    <a:gd name="connsiteY14" fmla="*/ 62103 h 71247"/>
                    <a:gd name="connsiteX15" fmla="*/ 26194 w 33242"/>
                    <a:gd name="connsiteY15" fmla="*/ 57531 h 71247"/>
                    <a:gd name="connsiteX16" fmla="*/ 25146 w 33242"/>
                    <a:gd name="connsiteY16" fmla="*/ 55245 h 71247"/>
                    <a:gd name="connsiteX17" fmla="*/ 25908 w 33242"/>
                    <a:gd name="connsiteY17" fmla="*/ 54864 h 71247"/>
                    <a:gd name="connsiteX18" fmla="*/ 26956 w 33242"/>
                    <a:gd name="connsiteY18" fmla="*/ 57150 h 71247"/>
                    <a:gd name="connsiteX19" fmla="*/ 26194 w 33242"/>
                    <a:gd name="connsiteY19" fmla="*/ 57531 h 71247"/>
                    <a:gd name="connsiteX20" fmla="*/ 24099 w 33242"/>
                    <a:gd name="connsiteY20" fmla="*/ 52959 h 71247"/>
                    <a:gd name="connsiteX21" fmla="*/ 23051 w 33242"/>
                    <a:gd name="connsiteY21" fmla="*/ 50673 h 71247"/>
                    <a:gd name="connsiteX22" fmla="*/ 23813 w 33242"/>
                    <a:gd name="connsiteY22" fmla="*/ 50292 h 71247"/>
                    <a:gd name="connsiteX23" fmla="*/ 24860 w 33242"/>
                    <a:gd name="connsiteY23" fmla="*/ 52578 h 71247"/>
                    <a:gd name="connsiteX24" fmla="*/ 24099 w 33242"/>
                    <a:gd name="connsiteY24" fmla="*/ 52959 h 71247"/>
                    <a:gd name="connsiteX25" fmla="*/ 22003 w 33242"/>
                    <a:gd name="connsiteY25" fmla="*/ 48387 h 71247"/>
                    <a:gd name="connsiteX26" fmla="*/ 20955 w 33242"/>
                    <a:gd name="connsiteY26" fmla="*/ 46101 h 71247"/>
                    <a:gd name="connsiteX27" fmla="*/ 21717 w 33242"/>
                    <a:gd name="connsiteY27" fmla="*/ 45720 h 71247"/>
                    <a:gd name="connsiteX28" fmla="*/ 22765 w 33242"/>
                    <a:gd name="connsiteY28" fmla="*/ 48006 h 71247"/>
                    <a:gd name="connsiteX29" fmla="*/ 22003 w 33242"/>
                    <a:gd name="connsiteY29" fmla="*/ 48387 h 71247"/>
                    <a:gd name="connsiteX30" fmla="*/ 19908 w 33242"/>
                    <a:gd name="connsiteY30" fmla="*/ 43815 h 71247"/>
                    <a:gd name="connsiteX31" fmla="*/ 18860 w 33242"/>
                    <a:gd name="connsiteY31" fmla="*/ 41529 h 71247"/>
                    <a:gd name="connsiteX32" fmla="*/ 19622 w 33242"/>
                    <a:gd name="connsiteY32" fmla="*/ 41148 h 71247"/>
                    <a:gd name="connsiteX33" fmla="*/ 20669 w 33242"/>
                    <a:gd name="connsiteY33" fmla="*/ 43434 h 71247"/>
                    <a:gd name="connsiteX34" fmla="*/ 19908 w 33242"/>
                    <a:gd name="connsiteY34" fmla="*/ 43815 h 71247"/>
                    <a:gd name="connsiteX35" fmla="*/ 17812 w 33242"/>
                    <a:gd name="connsiteY35" fmla="*/ 39243 h 71247"/>
                    <a:gd name="connsiteX36" fmla="*/ 16764 w 33242"/>
                    <a:gd name="connsiteY36" fmla="*/ 36957 h 71247"/>
                    <a:gd name="connsiteX37" fmla="*/ 17526 w 33242"/>
                    <a:gd name="connsiteY37" fmla="*/ 36576 h 71247"/>
                    <a:gd name="connsiteX38" fmla="*/ 18574 w 33242"/>
                    <a:gd name="connsiteY38" fmla="*/ 38862 h 71247"/>
                    <a:gd name="connsiteX39" fmla="*/ 17812 w 33242"/>
                    <a:gd name="connsiteY39" fmla="*/ 39243 h 71247"/>
                    <a:gd name="connsiteX40" fmla="*/ 15716 w 33242"/>
                    <a:gd name="connsiteY40" fmla="*/ 34671 h 71247"/>
                    <a:gd name="connsiteX41" fmla="*/ 14669 w 33242"/>
                    <a:gd name="connsiteY41" fmla="*/ 32385 h 71247"/>
                    <a:gd name="connsiteX42" fmla="*/ 15431 w 33242"/>
                    <a:gd name="connsiteY42" fmla="*/ 32004 h 71247"/>
                    <a:gd name="connsiteX43" fmla="*/ 16478 w 33242"/>
                    <a:gd name="connsiteY43" fmla="*/ 34290 h 71247"/>
                    <a:gd name="connsiteX44" fmla="*/ 15716 w 33242"/>
                    <a:gd name="connsiteY44" fmla="*/ 34671 h 71247"/>
                    <a:gd name="connsiteX45" fmla="*/ 13621 w 33242"/>
                    <a:gd name="connsiteY45" fmla="*/ 30099 h 71247"/>
                    <a:gd name="connsiteX46" fmla="*/ 12573 w 33242"/>
                    <a:gd name="connsiteY46" fmla="*/ 27813 h 71247"/>
                    <a:gd name="connsiteX47" fmla="*/ 13335 w 33242"/>
                    <a:gd name="connsiteY47" fmla="*/ 27432 h 71247"/>
                    <a:gd name="connsiteX48" fmla="*/ 14383 w 33242"/>
                    <a:gd name="connsiteY48" fmla="*/ 29718 h 71247"/>
                    <a:gd name="connsiteX49" fmla="*/ 13621 w 33242"/>
                    <a:gd name="connsiteY49" fmla="*/ 30099 h 71247"/>
                    <a:gd name="connsiteX50" fmla="*/ 11525 w 33242"/>
                    <a:gd name="connsiteY50" fmla="*/ 25527 h 71247"/>
                    <a:gd name="connsiteX51" fmla="*/ 10478 w 33242"/>
                    <a:gd name="connsiteY51" fmla="*/ 23241 h 71247"/>
                    <a:gd name="connsiteX52" fmla="*/ 11240 w 33242"/>
                    <a:gd name="connsiteY52" fmla="*/ 22860 h 71247"/>
                    <a:gd name="connsiteX53" fmla="*/ 12287 w 33242"/>
                    <a:gd name="connsiteY53" fmla="*/ 25146 h 71247"/>
                    <a:gd name="connsiteX54" fmla="*/ 11525 w 33242"/>
                    <a:gd name="connsiteY54" fmla="*/ 25527 h 71247"/>
                    <a:gd name="connsiteX55" fmla="*/ 9430 w 33242"/>
                    <a:gd name="connsiteY55" fmla="*/ 20955 h 71247"/>
                    <a:gd name="connsiteX56" fmla="*/ 8382 w 33242"/>
                    <a:gd name="connsiteY56" fmla="*/ 18669 h 71247"/>
                    <a:gd name="connsiteX57" fmla="*/ 9144 w 33242"/>
                    <a:gd name="connsiteY57" fmla="*/ 18288 h 71247"/>
                    <a:gd name="connsiteX58" fmla="*/ 10192 w 33242"/>
                    <a:gd name="connsiteY58" fmla="*/ 20574 h 71247"/>
                    <a:gd name="connsiteX59" fmla="*/ 9430 w 33242"/>
                    <a:gd name="connsiteY59" fmla="*/ 20955 h 71247"/>
                    <a:gd name="connsiteX60" fmla="*/ 7334 w 33242"/>
                    <a:gd name="connsiteY60" fmla="*/ 16383 h 71247"/>
                    <a:gd name="connsiteX61" fmla="*/ 6287 w 33242"/>
                    <a:gd name="connsiteY61" fmla="*/ 14097 h 71247"/>
                    <a:gd name="connsiteX62" fmla="*/ 7049 w 33242"/>
                    <a:gd name="connsiteY62" fmla="*/ 13716 h 71247"/>
                    <a:gd name="connsiteX63" fmla="*/ 8096 w 33242"/>
                    <a:gd name="connsiteY63" fmla="*/ 16002 h 71247"/>
                    <a:gd name="connsiteX64" fmla="*/ 7334 w 33242"/>
                    <a:gd name="connsiteY64" fmla="*/ 16383 h 71247"/>
                    <a:gd name="connsiteX65" fmla="*/ 5239 w 33242"/>
                    <a:gd name="connsiteY65" fmla="*/ 11811 h 71247"/>
                    <a:gd name="connsiteX66" fmla="*/ 4191 w 33242"/>
                    <a:gd name="connsiteY66" fmla="*/ 9525 h 71247"/>
                    <a:gd name="connsiteX67" fmla="*/ 4953 w 33242"/>
                    <a:gd name="connsiteY67" fmla="*/ 9144 h 71247"/>
                    <a:gd name="connsiteX68" fmla="*/ 6001 w 33242"/>
                    <a:gd name="connsiteY68" fmla="*/ 11430 h 71247"/>
                    <a:gd name="connsiteX69" fmla="*/ 5239 w 33242"/>
                    <a:gd name="connsiteY69" fmla="*/ 11811 h 71247"/>
                    <a:gd name="connsiteX70" fmla="*/ 3143 w 33242"/>
                    <a:gd name="connsiteY70" fmla="*/ 7239 h 71247"/>
                    <a:gd name="connsiteX71" fmla="*/ 2096 w 33242"/>
                    <a:gd name="connsiteY71" fmla="*/ 4953 h 71247"/>
                    <a:gd name="connsiteX72" fmla="*/ 2858 w 33242"/>
                    <a:gd name="connsiteY72" fmla="*/ 4572 h 71247"/>
                    <a:gd name="connsiteX73" fmla="*/ 3905 w 33242"/>
                    <a:gd name="connsiteY73" fmla="*/ 6858 h 71247"/>
                    <a:gd name="connsiteX74" fmla="*/ 3143 w 33242"/>
                    <a:gd name="connsiteY74" fmla="*/ 7239 h 71247"/>
                    <a:gd name="connsiteX75" fmla="*/ 1048 w 33242"/>
                    <a:gd name="connsiteY75" fmla="*/ 2667 h 71247"/>
                    <a:gd name="connsiteX76" fmla="*/ 0 w 33242"/>
                    <a:gd name="connsiteY76" fmla="*/ 381 h 71247"/>
                    <a:gd name="connsiteX77" fmla="*/ 762 w 33242"/>
                    <a:gd name="connsiteY77" fmla="*/ 0 h 71247"/>
                    <a:gd name="connsiteX78" fmla="*/ 1810 w 33242"/>
                    <a:gd name="connsiteY78" fmla="*/ 2286 h 71247"/>
                    <a:gd name="connsiteX79" fmla="*/ 1048 w 33242"/>
                    <a:gd name="connsiteY79" fmla="*/ 2667 h 71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33242" h="71247">
                      <a:moveTo>
                        <a:pt x="32480" y="71247"/>
                      </a:moveTo>
                      <a:lnTo>
                        <a:pt x="31433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9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9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8" y="43815"/>
                      </a:moveTo>
                      <a:lnTo>
                        <a:pt x="18860" y="41529"/>
                      </a:lnTo>
                      <a:lnTo>
                        <a:pt x="19622" y="41148"/>
                      </a:lnTo>
                      <a:lnTo>
                        <a:pt x="20669" y="43434"/>
                      </a:lnTo>
                      <a:lnTo>
                        <a:pt x="19908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1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40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9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8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6" name="Freeform: Shape 1225">
                  <a:extLst>
                    <a:ext uri="{FF2B5EF4-FFF2-40B4-BE49-F238E27FC236}">
                      <a16:creationId xmlns:a16="http://schemas.microsoft.com/office/drawing/2014/main" id="{79E5F887-3103-3F15-62FE-5DD6D8A14290}"/>
                    </a:ext>
                  </a:extLst>
                </p:cNvPr>
                <p:cNvSpPr/>
                <p:nvPr/>
              </p:nvSpPr>
              <p:spPr>
                <a:xfrm>
                  <a:off x="7219759" y="5240559"/>
                  <a:ext cx="31146" cy="66675"/>
                </a:xfrm>
                <a:custGeom>
                  <a:avLst/>
                  <a:gdLst>
                    <a:gd name="connsiteX0" fmla="*/ 30385 w 31146"/>
                    <a:gd name="connsiteY0" fmla="*/ 66675 h 66675"/>
                    <a:gd name="connsiteX1" fmla="*/ 29337 w 31146"/>
                    <a:gd name="connsiteY1" fmla="*/ 64389 h 66675"/>
                    <a:gd name="connsiteX2" fmla="*/ 30099 w 31146"/>
                    <a:gd name="connsiteY2" fmla="*/ 64008 h 66675"/>
                    <a:gd name="connsiteX3" fmla="*/ 31147 w 31146"/>
                    <a:gd name="connsiteY3" fmla="*/ 66294 h 66675"/>
                    <a:gd name="connsiteX4" fmla="*/ 30385 w 31146"/>
                    <a:gd name="connsiteY4" fmla="*/ 66675 h 66675"/>
                    <a:gd name="connsiteX5" fmla="*/ 28289 w 31146"/>
                    <a:gd name="connsiteY5" fmla="*/ 62103 h 66675"/>
                    <a:gd name="connsiteX6" fmla="*/ 27241 w 31146"/>
                    <a:gd name="connsiteY6" fmla="*/ 59817 h 66675"/>
                    <a:gd name="connsiteX7" fmla="*/ 28004 w 31146"/>
                    <a:gd name="connsiteY7" fmla="*/ 59436 h 66675"/>
                    <a:gd name="connsiteX8" fmla="*/ 29051 w 31146"/>
                    <a:gd name="connsiteY8" fmla="*/ 61722 h 66675"/>
                    <a:gd name="connsiteX9" fmla="*/ 28289 w 31146"/>
                    <a:gd name="connsiteY9" fmla="*/ 62103 h 66675"/>
                    <a:gd name="connsiteX10" fmla="*/ 26194 w 31146"/>
                    <a:gd name="connsiteY10" fmla="*/ 57531 h 66675"/>
                    <a:gd name="connsiteX11" fmla="*/ 25146 w 31146"/>
                    <a:gd name="connsiteY11" fmla="*/ 55245 h 66675"/>
                    <a:gd name="connsiteX12" fmla="*/ 25908 w 31146"/>
                    <a:gd name="connsiteY12" fmla="*/ 54864 h 66675"/>
                    <a:gd name="connsiteX13" fmla="*/ 26956 w 31146"/>
                    <a:gd name="connsiteY13" fmla="*/ 57150 h 66675"/>
                    <a:gd name="connsiteX14" fmla="*/ 26194 w 31146"/>
                    <a:gd name="connsiteY14" fmla="*/ 57531 h 66675"/>
                    <a:gd name="connsiteX15" fmla="*/ 24098 w 31146"/>
                    <a:gd name="connsiteY15" fmla="*/ 52959 h 66675"/>
                    <a:gd name="connsiteX16" fmla="*/ 23050 w 31146"/>
                    <a:gd name="connsiteY16" fmla="*/ 50673 h 66675"/>
                    <a:gd name="connsiteX17" fmla="*/ 23813 w 31146"/>
                    <a:gd name="connsiteY17" fmla="*/ 50292 h 66675"/>
                    <a:gd name="connsiteX18" fmla="*/ 24860 w 31146"/>
                    <a:gd name="connsiteY18" fmla="*/ 52578 h 66675"/>
                    <a:gd name="connsiteX19" fmla="*/ 24098 w 31146"/>
                    <a:gd name="connsiteY19" fmla="*/ 52959 h 66675"/>
                    <a:gd name="connsiteX20" fmla="*/ 22003 w 31146"/>
                    <a:gd name="connsiteY20" fmla="*/ 48387 h 66675"/>
                    <a:gd name="connsiteX21" fmla="*/ 20955 w 31146"/>
                    <a:gd name="connsiteY21" fmla="*/ 46101 h 66675"/>
                    <a:gd name="connsiteX22" fmla="*/ 21717 w 31146"/>
                    <a:gd name="connsiteY22" fmla="*/ 45720 h 66675"/>
                    <a:gd name="connsiteX23" fmla="*/ 22765 w 31146"/>
                    <a:gd name="connsiteY23" fmla="*/ 48006 h 66675"/>
                    <a:gd name="connsiteX24" fmla="*/ 22003 w 31146"/>
                    <a:gd name="connsiteY24" fmla="*/ 48387 h 66675"/>
                    <a:gd name="connsiteX25" fmla="*/ 19907 w 31146"/>
                    <a:gd name="connsiteY25" fmla="*/ 43815 h 66675"/>
                    <a:gd name="connsiteX26" fmla="*/ 18859 w 31146"/>
                    <a:gd name="connsiteY26" fmla="*/ 41529 h 66675"/>
                    <a:gd name="connsiteX27" fmla="*/ 19621 w 31146"/>
                    <a:gd name="connsiteY27" fmla="*/ 41148 h 66675"/>
                    <a:gd name="connsiteX28" fmla="*/ 20669 w 31146"/>
                    <a:gd name="connsiteY28" fmla="*/ 43434 h 66675"/>
                    <a:gd name="connsiteX29" fmla="*/ 19907 w 31146"/>
                    <a:gd name="connsiteY29" fmla="*/ 43815 h 66675"/>
                    <a:gd name="connsiteX30" fmla="*/ 17812 w 31146"/>
                    <a:gd name="connsiteY30" fmla="*/ 39243 h 66675"/>
                    <a:gd name="connsiteX31" fmla="*/ 16764 w 31146"/>
                    <a:gd name="connsiteY31" fmla="*/ 36957 h 66675"/>
                    <a:gd name="connsiteX32" fmla="*/ 17526 w 31146"/>
                    <a:gd name="connsiteY32" fmla="*/ 36576 h 66675"/>
                    <a:gd name="connsiteX33" fmla="*/ 18574 w 31146"/>
                    <a:gd name="connsiteY33" fmla="*/ 38862 h 66675"/>
                    <a:gd name="connsiteX34" fmla="*/ 17812 w 31146"/>
                    <a:gd name="connsiteY34" fmla="*/ 39243 h 66675"/>
                    <a:gd name="connsiteX35" fmla="*/ 15716 w 31146"/>
                    <a:gd name="connsiteY35" fmla="*/ 34671 h 66675"/>
                    <a:gd name="connsiteX36" fmla="*/ 14668 w 31146"/>
                    <a:gd name="connsiteY36" fmla="*/ 32385 h 66675"/>
                    <a:gd name="connsiteX37" fmla="*/ 15430 w 31146"/>
                    <a:gd name="connsiteY37" fmla="*/ 32004 h 66675"/>
                    <a:gd name="connsiteX38" fmla="*/ 16478 w 31146"/>
                    <a:gd name="connsiteY38" fmla="*/ 34290 h 66675"/>
                    <a:gd name="connsiteX39" fmla="*/ 15716 w 31146"/>
                    <a:gd name="connsiteY39" fmla="*/ 34671 h 66675"/>
                    <a:gd name="connsiteX40" fmla="*/ 13621 w 31146"/>
                    <a:gd name="connsiteY40" fmla="*/ 30099 h 66675"/>
                    <a:gd name="connsiteX41" fmla="*/ 12573 w 31146"/>
                    <a:gd name="connsiteY41" fmla="*/ 27813 h 66675"/>
                    <a:gd name="connsiteX42" fmla="*/ 13335 w 31146"/>
                    <a:gd name="connsiteY42" fmla="*/ 27432 h 66675"/>
                    <a:gd name="connsiteX43" fmla="*/ 14383 w 31146"/>
                    <a:gd name="connsiteY43" fmla="*/ 29718 h 66675"/>
                    <a:gd name="connsiteX44" fmla="*/ 13621 w 31146"/>
                    <a:gd name="connsiteY44" fmla="*/ 30099 h 66675"/>
                    <a:gd name="connsiteX45" fmla="*/ 11525 w 31146"/>
                    <a:gd name="connsiteY45" fmla="*/ 25527 h 66675"/>
                    <a:gd name="connsiteX46" fmla="*/ 10477 w 31146"/>
                    <a:gd name="connsiteY46" fmla="*/ 23241 h 66675"/>
                    <a:gd name="connsiteX47" fmla="*/ 11239 w 31146"/>
                    <a:gd name="connsiteY47" fmla="*/ 22860 h 66675"/>
                    <a:gd name="connsiteX48" fmla="*/ 12287 w 31146"/>
                    <a:gd name="connsiteY48" fmla="*/ 25146 h 66675"/>
                    <a:gd name="connsiteX49" fmla="*/ 11525 w 31146"/>
                    <a:gd name="connsiteY49" fmla="*/ 25527 h 66675"/>
                    <a:gd name="connsiteX50" fmla="*/ 9430 w 31146"/>
                    <a:gd name="connsiteY50" fmla="*/ 20955 h 66675"/>
                    <a:gd name="connsiteX51" fmla="*/ 8382 w 31146"/>
                    <a:gd name="connsiteY51" fmla="*/ 18669 h 66675"/>
                    <a:gd name="connsiteX52" fmla="*/ 9144 w 31146"/>
                    <a:gd name="connsiteY52" fmla="*/ 18288 h 66675"/>
                    <a:gd name="connsiteX53" fmla="*/ 10192 w 31146"/>
                    <a:gd name="connsiteY53" fmla="*/ 20574 h 66675"/>
                    <a:gd name="connsiteX54" fmla="*/ 9430 w 31146"/>
                    <a:gd name="connsiteY54" fmla="*/ 20955 h 66675"/>
                    <a:gd name="connsiteX55" fmla="*/ 7334 w 31146"/>
                    <a:gd name="connsiteY55" fmla="*/ 16383 h 66675"/>
                    <a:gd name="connsiteX56" fmla="*/ 6287 w 31146"/>
                    <a:gd name="connsiteY56" fmla="*/ 14097 h 66675"/>
                    <a:gd name="connsiteX57" fmla="*/ 7048 w 31146"/>
                    <a:gd name="connsiteY57" fmla="*/ 13716 h 66675"/>
                    <a:gd name="connsiteX58" fmla="*/ 8096 w 31146"/>
                    <a:gd name="connsiteY58" fmla="*/ 16002 h 66675"/>
                    <a:gd name="connsiteX59" fmla="*/ 7334 w 31146"/>
                    <a:gd name="connsiteY59" fmla="*/ 16383 h 66675"/>
                    <a:gd name="connsiteX60" fmla="*/ 5239 w 31146"/>
                    <a:gd name="connsiteY60" fmla="*/ 11811 h 66675"/>
                    <a:gd name="connsiteX61" fmla="*/ 4191 w 31146"/>
                    <a:gd name="connsiteY61" fmla="*/ 9525 h 66675"/>
                    <a:gd name="connsiteX62" fmla="*/ 4953 w 31146"/>
                    <a:gd name="connsiteY62" fmla="*/ 9144 h 66675"/>
                    <a:gd name="connsiteX63" fmla="*/ 6001 w 31146"/>
                    <a:gd name="connsiteY63" fmla="*/ 11430 h 66675"/>
                    <a:gd name="connsiteX64" fmla="*/ 5239 w 31146"/>
                    <a:gd name="connsiteY64" fmla="*/ 11811 h 66675"/>
                    <a:gd name="connsiteX65" fmla="*/ 3143 w 31146"/>
                    <a:gd name="connsiteY65" fmla="*/ 7239 h 66675"/>
                    <a:gd name="connsiteX66" fmla="*/ 2096 w 31146"/>
                    <a:gd name="connsiteY66" fmla="*/ 4953 h 66675"/>
                    <a:gd name="connsiteX67" fmla="*/ 2857 w 31146"/>
                    <a:gd name="connsiteY67" fmla="*/ 4572 h 66675"/>
                    <a:gd name="connsiteX68" fmla="*/ 3905 w 31146"/>
                    <a:gd name="connsiteY68" fmla="*/ 6858 h 66675"/>
                    <a:gd name="connsiteX69" fmla="*/ 3143 w 31146"/>
                    <a:gd name="connsiteY69" fmla="*/ 7239 h 66675"/>
                    <a:gd name="connsiteX70" fmla="*/ 1048 w 31146"/>
                    <a:gd name="connsiteY70" fmla="*/ 2667 h 66675"/>
                    <a:gd name="connsiteX71" fmla="*/ 0 w 31146"/>
                    <a:gd name="connsiteY71" fmla="*/ 381 h 66675"/>
                    <a:gd name="connsiteX72" fmla="*/ 762 w 31146"/>
                    <a:gd name="connsiteY72" fmla="*/ 0 h 66675"/>
                    <a:gd name="connsiteX73" fmla="*/ 1810 w 31146"/>
                    <a:gd name="connsiteY73" fmla="*/ 2286 h 66675"/>
                    <a:gd name="connsiteX74" fmla="*/ 1048 w 31146"/>
                    <a:gd name="connsiteY74" fmla="*/ 2667 h 66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1146" h="66675"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7" name="Freeform: Shape 1226">
                  <a:extLst>
                    <a:ext uri="{FF2B5EF4-FFF2-40B4-BE49-F238E27FC236}">
                      <a16:creationId xmlns:a16="http://schemas.microsoft.com/office/drawing/2014/main" id="{B7B87A11-1D83-FDF0-381B-9162DAE6F6F4}"/>
                    </a:ext>
                  </a:extLst>
                </p:cNvPr>
                <p:cNvSpPr/>
                <p:nvPr/>
              </p:nvSpPr>
              <p:spPr>
                <a:xfrm>
                  <a:off x="7211948" y="5244846"/>
                  <a:ext cx="30860" cy="66008"/>
                </a:xfrm>
                <a:custGeom>
                  <a:avLst/>
                  <a:gdLst>
                    <a:gd name="connsiteX0" fmla="*/ 30099 w 30860"/>
                    <a:gd name="connsiteY0" fmla="*/ 66008 h 66008"/>
                    <a:gd name="connsiteX1" fmla="*/ 29337 w 30860"/>
                    <a:gd name="connsiteY1" fmla="*/ 64389 h 66008"/>
                    <a:gd name="connsiteX2" fmla="*/ 30099 w 30860"/>
                    <a:gd name="connsiteY2" fmla="*/ 64008 h 66008"/>
                    <a:gd name="connsiteX3" fmla="*/ 30861 w 30860"/>
                    <a:gd name="connsiteY3" fmla="*/ 65627 h 66008"/>
                    <a:gd name="connsiteX4" fmla="*/ 30099 w 30860"/>
                    <a:gd name="connsiteY4" fmla="*/ 66008 h 66008"/>
                    <a:gd name="connsiteX5" fmla="*/ 28289 w 30860"/>
                    <a:gd name="connsiteY5" fmla="*/ 62103 h 66008"/>
                    <a:gd name="connsiteX6" fmla="*/ 27241 w 30860"/>
                    <a:gd name="connsiteY6" fmla="*/ 59817 h 66008"/>
                    <a:gd name="connsiteX7" fmla="*/ 28004 w 30860"/>
                    <a:gd name="connsiteY7" fmla="*/ 59436 h 66008"/>
                    <a:gd name="connsiteX8" fmla="*/ 29051 w 30860"/>
                    <a:gd name="connsiteY8" fmla="*/ 61722 h 66008"/>
                    <a:gd name="connsiteX9" fmla="*/ 28289 w 30860"/>
                    <a:gd name="connsiteY9" fmla="*/ 62103 h 66008"/>
                    <a:gd name="connsiteX10" fmla="*/ 26194 w 30860"/>
                    <a:gd name="connsiteY10" fmla="*/ 57531 h 66008"/>
                    <a:gd name="connsiteX11" fmla="*/ 25146 w 30860"/>
                    <a:gd name="connsiteY11" fmla="*/ 55245 h 66008"/>
                    <a:gd name="connsiteX12" fmla="*/ 25908 w 30860"/>
                    <a:gd name="connsiteY12" fmla="*/ 54864 h 66008"/>
                    <a:gd name="connsiteX13" fmla="*/ 26956 w 30860"/>
                    <a:gd name="connsiteY13" fmla="*/ 57150 h 66008"/>
                    <a:gd name="connsiteX14" fmla="*/ 26194 w 30860"/>
                    <a:gd name="connsiteY14" fmla="*/ 57531 h 66008"/>
                    <a:gd name="connsiteX15" fmla="*/ 24098 w 30860"/>
                    <a:gd name="connsiteY15" fmla="*/ 52959 h 66008"/>
                    <a:gd name="connsiteX16" fmla="*/ 23050 w 30860"/>
                    <a:gd name="connsiteY16" fmla="*/ 50673 h 66008"/>
                    <a:gd name="connsiteX17" fmla="*/ 23813 w 30860"/>
                    <a:gd name="connsiteY17" fmla="*/ 50292 h 66008"/>
                    <a:gd name="connsiteX18" fmla="*/ 24860 w 30860"/>
                    <a:gd name="connsiteY18" fmla="*/ 52578 h 66008"/>
                    <a:gd name="connsiteX19" fmla="*/ 24098 w 30860"/>
                    <a:gd name="connsiteY19" fmla="*/ 52959 h 66008"/>
                    <a:gd name="connsiteX20" fmla="*/ 22003 w 30860"/>
                    <a:gd name="connsiteY20" fmla="*/ 48387 h 66008"/>
                    <a:gd name="connsiteX21" fmla="*/ 20955 w 30860"/>
                    <a:gd name="connsiteY21" fmla="*/ 46101 h 66008"/>
                    <a:gd name="connsiteX22" fmla="*/ 21717 w 30860"/>
                    <a:gd name="connsiteY22" fmla="*/ 45720 h 66008"/>
                    <a:gd name="connsiteX23" fmla="*/ 22765 w 30860"/>
                    <a:gd name="connsiteY23" fmla="*/ 48006 h 66008"/>
                    <a:gd name="connsiteX24" fmla="*/ 22003 w 30860"/>
                    <a:gd name="connsiteY24" fmla="*/ 48387 h 66008"/>
                    <a:gd name="connsiteX25" fmla="*/ 19907 w 30860"/>
                    <a:gd name="connsiteY25" fmla="*/ 43815 h 66008"/>
                    <a:gd name="connsiteX26" fmla="*/ 18860 w 30860"/>
                    <a:gd name="connsiteY26" fmla="*/ 41529 h 66008"/>
                    <a:gd name="connsiteX27" fmla="*/ 19621 w 30860"/>
                    <a:gd name="connsiteY27" fmla="*/ 41148 h 66008"/>
                    <a:gd name="connsiteX28" fmla="*/ 20669 w 30860"/>
                    <a:gd name="connsiteY28" fmla="*/ 43434 h 66008"/>
                    <a:gd name="connsiteX29" fmla="*/ 19907 w 30860"/>
                    <a:gd name="connsiteY29" fmla="*/ 43815 h 66008"/>
                    <a:gd name="connsiteX30" fmla="*/ 17812 w 30860"/>
                    <a:gd name="connsiteY30" fmla="*/ 39243 h 66008"/>
                    <a:gd name="connsiteX31" fmla="*/ 16764 w 30860"/>
                    <a:gd name="connsiteY31" fmla="*/ 36957 h 66008"/>
                    <a:gd name="connsiteX32" fmla="*/ 17526 w 30860"/>
                    <a:gd name="connsiteY32" fmla="*/ 36576 h 66008"/>
                    <a:gd name="connsiteX33" fmla="*/ 18574 w 30860"/>
                    <a:gd name="connsiteY33" fmla="*/ 38862 h 66008"/>
                    <a:gd name="connsiteX34" fmla="*/ 17812 w 30860"/>
                    <a:gd name="connsiteY34" fmla="*/ 39243 h 66008"/>
                    <a:gd name="connsiteX35" fmla="*/ 15716 w 30860"/>
                    <a:gd name="connsiteY35" fmla="*/ 34671 h 66008"/>
                    <a:gd name="connsiteX36" fmla="*/ 14669 w 30860"/>
                    <a:gd name="connsiteY36" fmla="*/ 32385 h 66008"/>
                    <a:gd name="connsiteX37" fmla="*/ 15430 w 30860"/>
                    <a:gd name="connsiteY37" fmla="*/ 32004 h 66008"/>
                    <a:gd name="connsiteX38" fmla="*/ 16478 w 30860"/>
                    <a:gd name="connsiteY38" fmla="*/ 34290 h 66008"/>
                    <a:gd name="connsiteX39" fmla="*/ 15716 w 30860"/>
                    <a:gd name="connsiteY39" fmla="*/ 34671 h 66008"/>
                    <a:gd name="connsiteX40" fmla="*/ 13621 w 30860"/>
                    <a:gd name="connsiteY40" fmla="*/ 30099 h 66008"/>
                    <a:gd name="connsiteX41" fmla="*/ 12573 w 30860"/>
                    <a:gd name="connsiteY41" fmla="*/ 27813 h 66008"/>
                    <a:gd name="connsiteX42" fmla="*/ 13335 w 30860"/>
                    <a:gd name="connsiteY42" fmla="*/ 27432 h 66008"/>
                    <a:gd name="connsiteX43" fmla="*/ 14383 w 30860"/>
                    <a:gd name="connsiteY43" fmla="*/ 29718 h 66008"/>
                    <a:gd name="connsiteX44" fmla="*/ 13621 w 30860"/>
                    <a:gd name="connsiteY44" fmla="*/ 30099 h 66008"/>
                    <a:gd name="connsiteX45" fmla="*/ 11525 w 30860"/>
                    <a:gd name="connsiteY45" fmla="*/ 25527 h 66008"/>
                    <a:gd name="connsiteX46" fmla="*/ 10478 w 30860"/>
                    <a:gd name="connsiteY46" fmla="*/ 23241 h 66008"/>
                    <a:gd name="connsiteX47" fmla="*/ 11239 w 30860"/>
                    <a:gd name="connsiteY47" fmla="*/ 22860 h 66008"/>
                    <a:gd name="connsiteX48" fmla="*/ 12287 w 30860"/>
                    <a:gd name="connsiteY48" fmla="*/ 25146 h 66008"/>
                    <a:gd name="connsiteX49" fmla="*/ 11525 w 30860"/>
                    <a:gd name="connsiteY49" fmla="*/ 25527 h 66008"/>
                    <a:gd name="connsiteX50" fmla="*/ 9430 w 30860"/>
                    <a:gd name="connsiteY50" fmla="*/ 20955 h 66008"/>
                    <a:gd name="connsiteX51" fmla="*/ 8382 w 30860"/>
                    <a:gd name="connsiteY51" fmla="*/ 18669 h 66008"/>
                    <a:gd name="connsiteX52" fmla="*/ 9144 w 30860"/>
                    <a:gd name="connsiteY52" fmla="*/ 18288 h 66008"/>
                    <a:gd name="connsiteX53" fmla="*/ 10192 w 30860"/>
                    <a:gd name="connsiteY53" fmla="*/ 20574 h 66008"/>
                    <a:gd name="connsiteX54" fmla="*/ 9430 w 30860"/>
                    <a:gd name="connsiteY54" fmla="*/ 20955 h 66008"/>
                    <a:gd name="connsiteX55" fmla="*/ 7334 w 30860"/>
                    <a:gd name="connsiteY55" fmla="*/ 16383 h 66008"/>
                    <a:gd name="connsiteX56" fmla="*/ 6287 w 30860"/>
                    <a:gd name="connsiteY56" fmla="*/ 14097 h 66008"/>
                    <a:gd name="connsiteX57" fmla="*/ 7048 w 30860"/>
                    <a:gd name="connsiteY57" fmla="*/ 13716 h 66008"/>
                    <a:gd name="connsiteX58" fmla="*/ 8096 w 30860"/>
                    <a:gd name="connsiteY58" fmla="*/ 16002 h 66008"/>
                    <a:gd name="connsiteX59" fmla="*/ 7334 w 30860"/>
                    <a:gd name="connsiteY59" fmla="*/ 16383 h 66008"/>
                    <a:gd name="connsiteX60" fmla="*/ 5239 w 30860"/>
                    <a:gd name="connsiteY60" fmla="*/ 11811 h 66008"/>
                    <a:gd name="connsiteX61" fmla="*/ 4191 w 30860"/>
                    <a:gd name="connsiteY61" fmla="*/ 9525 h 66008"/>
                    <a:gd name="connsiteX62" fmla="*/ 4953 w 30860"/>
                    <a:gd name="connsiteY62" fmla="*/ 9144 h 66008"/>
                    <a:gd name="connsiteX63" fmla="*/ 6001 w 30860"/>
                    <a:gd name="connsiteY63" fmla="*/ 11430 h 66008"/>
                    <a:gd name="connsiteX64" fmla="*/ 5239 w 30860"/>
                    <a:gd name="connsiteY64" fmla="*/ 11811 h 66008"/>
                    <a:gd name="connsiteX65" fmla="*/ 3143 w 30860"/>
                    <a:gd name="connsiteY65" fmla="*/ 7239 h 66008"/>
                    <a:gd name="connsiteX66" fmla="*/ 2096 w 30860"/>
                    <a:gd name="connsiteY66" fmla="*/ 4953 h 66008"/>
                    <a:gd name="connsiteX67" fmla="*/ 2857 w 30860"/>
                    <a:gd name="connsiteY67" fmla="*/ 4572 h 66008"/>
                    <a:gd name="connsiteX68" fmla="*/ 3905 w 30860"/>
                    <a:gd name="connsiteY68" fmla="*/ 6858 h 66008"/>
                    <a:gd name="connsiteX69" fmla="*/ 3143 w 30860"/>
                    <a:gd name="connsiteY69" fmla="*/ 7239 h 66008"/>
                    <a:gd name="connsiteX70" fmla="*/ 1048 w 30860"/>
                    <a:gd name="connsiteY70" fmla="*/ 2667 h 66008"/>
                    <a:gd name="connsiteX71" fmla="*/ 0 w 30860"/>
                    <a:gd name="connsiteY71" fmla="*/ 381 h 66008"/>
                    <a:gd name="connsiteX72" fmla="*/ 762 w 30860"/>
                    <a:gd name="connsiteY72" fmla="*/ 0 h 66008"/>
                    <a:gd name="connsiteX73" fmla="*/ 1810 w 30860"/>
                    <a:gd name="connsiteY73" fmla="*/ 2286 h 66008"/>
                    <a:gd name="connsiteX74" fmla="*/ 1048 w 30860"/>
                    <a:gd name="connsiteY74" fmla="*/ 2667 h 66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860" h="66008">
                      <a:moveTo>
                        <a:pt x="30099" y="66008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0861" y="65627"/>
                      </a:lnTo>
                      <a:lnTo>
                        <a:pt x="30099" y="66008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8" name="Freeform: Shape 1227">
                  <a:extLst>
                    <a:ext uri="{FF2B5EF4-FFF2-40B4-BE49-F238E27FC236}">
                      <a16:creationId xmlns:a16="http://schemas.microsoft.com/office/drawing/2014/main" id="{094AFD29-ACB3-FB45-669B-B07A89EEDB25}"/>
                    </a:ext>
                  </a:extLst>
                </p:cNvPr>
                <p:cNvSpPr/>
                <p:nvPr/>
              </p:nvSpPr>
              <p:spPr>
                <a:xfrm>
                  <a:off x="7204233" y="5249227"/>
                  <a:ext cx="29051" cy="62102"/>
                </a:xfrm>
                <a:custGeom>
                  <a:avLst/>
                  <a:gdLst>
                    <a:gd name="connsiteX0" fmla="*/ 28289 w 29051"/>
                    <a:gd name="connsiteY0" fmla="*/ 62103 h 62102"/>
                    <a:gd name="connsiteX1" fmla="*/ 27241 w 29051"/>
                    <a:gd name="connsiteY1" fmla="*/ 59817 h 62102"/>
                    <a:gd name="connsiteX2" fmla="*/ 28004 w 29051"/>
                    <a:gd name="connsiteY2" fmla="*/ 59436 h 62102"/>
                    <a:gd name="connsiteX3" fmla="*/ 29051 w 29051"/>
                    <a:gd name="connsiteY3" fmla="*/ 61722 h 62102"/>
                    <a:gd name="connsiteX4" fmla="*/ 28289 w 29051"/>
                    <a:gd name="connsiteY4" fmla="*/ 62103 h 62102"/>
                    <a:gd name="connsiteX5" fmla="*/ 26194 w 29051"/>
                    <a:gd name="connsiteY5" fmla="*/ 57531 h 62102"/>
                    <a:gd name="connsiteX6" fmla="*/ 25146 w 29051"/>
                    <a:gd name="connsiteY6" fmla="*/ 55245 h 62102"/>
                    <a:gd name="connsiteX7" fmla="*/ 25908 w 29051"/>
                    <a:gd name="connsiteY7" fmla="*/ 54864 h 62102"/>
                    <a:gd name="connsiteX8" fmla="*/ 26956 w 29051"/>
                    <a:gd name="connsiteY8" fmla="*/ 57150 h 62102"/>
                    <a:gd name="connsiteX9" fmla="*/ 26194 w 29051"/>
                    <a:gd name="connsiteY9" fmla="*/ 57531 h 62102"/>
                    <a:gd name="connsiteX10" fmla="*/ 24098 w 29051"/>
                    <a:gd name="connsiteY10" fmla="*/ 52959 h 62102"/>
                    <a:gd name="connsiteX11" fmla="*/ 23050 w 29051"/>
                    <a:gd name="connsiteY11" fmla="*/ 50673 h 62102"/>
                    <a:gd name="connsiteX12" fmla="*/ 23813 w 29051"/>
                    <a:gd name="connsiteY12" fmla="*/ 50292 h 62102"/>
                    <a:gd name="connsiteX13" fmla="*/ 24860 w 29051"/>
                    <a:gd name="connsiteY13" fmla="*/ 52578 h 62102"/>
                    <a:gd name="connsiteX14" fmla="*/ 24098 w 29051"/>
                    <a:gd name="connsiteY14" fmla="*/ 52959 h 62102"/>
                    <a:gd name="connsiteX15" fmla="*/ 22003 w 29051"/>
                    <a:gd name="connsiteY15" fmla="*/ 48387 h 62102"/>
                    <a:gd name="connsiteX16" fmla="*/ 20955 w 29051"/>
                    <a:gd name="connsiteY16" fmla="*/ 46101 h 62102"/>
                    <a:gd name="connsiteX17" fmla="*/ 21717 w 29051"/>
                    <a:gd name="connsiteY17" fmla="*/ 45720 h 62102"/>
                    <a:gd name="connsiteX18" fmla="*/ 22765 w 29051"/>
                    <a:gd name="connsiteY18" fmla="*/ 48006 h 62102"/>
                    <a:gd name="connsiteX19" fmla="*/ 22003 w 29051"/>
                    <a:gd name="connsiteY19" fmla="*/ 48387 h 62102"/>
                    <a:gd name="connsiteX20" fmla="*/ 19907 w 29051"/>
                    <a:gd name="connsiteY20" fmla="*/ 43815 h 62102"/>
                    <a:gd name="connsiteX21" fmla="*/ 18859 w 29051"/>
                    <a:gd name="connsiteY21" fmla="*/ 41529 h 62102"/>
                    <a:gd name="connsiteX22" fmla="*/ 19621 w 29051"/>
                    <a:gd name="connsiteY22" fmla="*/ 41148 h 62102"/>
                    <a:gd name="connsiteX23" fmla="*/ 20669 w 29051"/>
                    <a:gd name="connsiteY23" fmla="*/ 43434 h 62102"/>
                    <a:gd name="connsiteX24" fmla="*/ 19907 w 29051"/>
                    <a:gd name="connsiteY24" fmla="*/ 43815 h 62102"/>
                    <a:gd name="connsiteX25" fmla="*/ 17812 w 29051"/>
                    <a:gd name="connsiteY25" fmla="*/ 39243 h 62102"/>
                    <a:gd name="connsiteX26" fmla="*/ 16764 w 29051"/>
                    <a:gd name="connsiteY26" fmla="*/ 36957 h 62102"/>
                    <a:gd name="connsiteX27" fmla="*/ 17526 w 29051"/>
                    <a:gd name="connsiteY27" fmla="*/ 36576 h 62102"/>
                    <a:gd name="connsiteX28" fmla="*/ 18574 w 29051"/>
                    <a:gd name="connsiteY28" fmla="*/ 38862 h 62102"/>
                    <a:gd name="connsiteX29" fmla="*/ 17812 w 29051"/>
                    <a:gd name="connsiteY29" fmla="*/ 39243 h 62102"/>
                    <a:gd name="connsiteX30" fmla="*/ 15716 w 29051"/>
                    <a:gd name="connsiteY30" fmla="*/ 34671 h 62102"/>
                    <a:gd name="connsiteX31" fmla="*/ 14669 w 29051"/>
                    <a:gd name="connsiteY31" fmla="*/ 32385 h 62102"/>
                    <a:gd name="connsiteX32" fmla="*/ 15430 w 29051"/>
                    <a:gd name="connsiteY32" fmla="*/ 32004 h 62102"/>
                    <a:gd name="connsiteX33" fmla="*/ 16478 w 29051"/>
                    <a:gd name="connsiteY33" fmla="*/ 34290 h 62102"/>
                    <a:gd name="connsiteX34" fmla="*/ 15716 w 29051"/>
                    <a:gd name="connsiteY34" fmla="*/ 34671 h 62102"/>
                    <a:gd name="connsiteX35" fmla="*/ 13621 w 29051"/>
                    <a:gd name="connsiteY35" fmla="*/ 30099 h 62102"/>
                    <a:gd name="connsiteX36" fmla="*/ 12573 w 29051"/>
                    <a:gd name="connsiteY36" fmla="*/ 27813 h 62102"/>
                    <a:gd name="connsiteX37" fmla="*/ 13335 w 29051"/>
                    <a:gd name="connsiteY37" fmla="*/ 27432 h 62102"/>
                    <a:gd name="connsiteX38" fmla="*/ 14383 w 29051"/>
                    <a:gd name="connsiteY38" fmla="*/ 29718 h 62102"/>
                    <a:gd name="connsiteX39" fmla="*/ 13621 w 29051"/>
                    <a:gd name="connsiteY39" fmla="*/ 30099 h 62102"/>
                    <a:gd name="connsiteX40" fmla="*/ 11525 w 29051"/>
                    <a:gd name="connsiteY40" fmla="*/ 25527 h 62102"/>
                    <a:gd name="connsiteX41" fmla="*/ 10478 w 29051"/>
                    <a:gd name="connsiteY41" fmla="*/ 23241 h 62102"/>
                    <a:gd name="connsiteX42" fmla="*/ 11239 w 29051"/>
                    <a:gd name="connsiteY42" fmla="*/ 22860 h 62102"/>
                    <a:gd name="connsiteX43" fmla="*/ 12287 w 29051"/>
                    <a:gd name="connsiteY43" fmla="*/ 25146 h 62102"/>
                    <a:gd name="connsiteX44" fmla="*/ 11525 w 29051"/>
                    <a:gd name="connsiteY44" fmla="*/ 25527 h 62102"/>
                    <a:gd name="connsiteX45" fmla="*/ 9430 w 29051"/>
                    <a:gd name="connsiteY45" fmla="*/ 20955 h 62102"/>
                    <a:gd name="connsiteX46" fmla="*/ 8382 w 29051"/>
                    <a:gd name="connsiteY46" fmla="*/ 18669 h 62102"/>
                    <a:gd name="connsiteX47" fmla="*/ 9144 w 29051"/>
                    <a:gd name="connsiteY47" fmla="*/ 18288 h 62102"/>
                    <a:gd name="connsiteX48" fmla="*/ 10192 w 29051"/>
                    <a:gd name="connsiteY48" fmla="*/ 20574 h 62102"/>
                    <a:gd name="connsiteX49" fmla="*/ 9430 w 29051"/>
                    <a:gd name="connsiteY49" fmla="*/ 20955 h 62102"/>
                    <a:gd name="connsiteX50" fmla="*/ 7334 w 29051"/>
                    <a:gd name="connsiteY50" fmla="*/ 16383 h 62102"/>
                    <a:gd name="connsiteX51" fmla="*/ 6287 w 29051"/>
                    <a:gd name="connsiteY51" fmla="*/ 14097 h 62102"/>
                    <a:gd name="connsiteX52" fmla="*/ 7048 w 29051"/>
                    <a:gd name="connsiteY52" fmla="*/ 13716 h 62102"/>
                    <a:gd name="connsiteX53" fmla="*/ 8096 w 29051"/>
                    <a:gd name="connsiteY53" fmla="*/ 16002 h 62102"/>
                    <a:gd name="connsiteX54" fmla="*/ 7334 w 29051"/>
                    <a:gd name="connsiteY54" fmla="*/ 16383 h 62102"/>
                    <a:gd name="connsiteX55" fmla="*/ 5239 w 29051"/>
                    <a:gd name="connsiteY55" fmla="*/ 11811 h 62102"/>
                    <a:gd name="connsiteX56" fmla="*/ 4191 w 29051"/>
                    <a:gd name="connsiteY56" fmla="*/ 9525 h 62102"/>
                    <a:gd name="connsiteX57" fmla="*/ 4953 w 29051"/>
                    <a:gd name="connsiteY57" fmla="*/ 9144 h 62102"/>
                    <a:gd name="connsiteX58" fmla="*/ 6001 w 29051"/>
                    <a:gd name="connsiteY58" fmla="*/ 11430 h 62102"/>
                    <a:gd name="connsiteX59" fmla="*/ 5239 w 29051"/>
                    <a:gd name="connsiteY59" fmla="*/ 11811 h 62102"/>
                    <a:gd name="connsiteX60" fmla="*/ 3143 w 29051"/>
                    <a:gd name="connsiteY60" fmla="*/ 7239 h 62102"/>
                    <a:gd name="connsiteX61" fmla="*/ 2096 w 29051"/>
                    <a:gd name="connsiteY61" fmla="*/ 4953 h 62102"/>
                    <a:gd name="connsiteX62" fmla="*/ 2857 w 29051"/>
                    <a:gd name="connsiteY62" fmla="*/ 4572 h 62102"/>
                    <a:gd name="connsiteX63" fmla="*/ 3905 w 29051"/>
                    <a:gd name="connsiteY63" fmla="*/ 6858 h 62102"/>
                    <a:gd name="connsiteX64" fmla="*/ 3143 w 29051"/>
                    <a:gd name="connsiteY64" fmla="*/ 7239 h 62102"/>
                    <a:gd name="connsiteX65" fmla="*/ 1048 w 29051"/>
                    <a:gd name="connsiteY65" fmla="*/ 2667 h 62102"/>
                    <a:gd name="connsiteX66" fmla="*/ 0 w 29051"/>
                    <a:gd name="connsiteY66" fmla="*/ 381 h 62102"/>
                    <a:gd name="connsiteX67" fmla="*/ 762 w 29051"/>
                    <a:gd name="connsiteY67" fmla="*/ 0 h 62102"/>
                    <a:gd name="connsiteX68" fmla="*/ 1810 w 29051"/>
                    <a:gd name="connsiteY68" fmla="*/ 2286 h 62102"/>
                    <a:gd name="connsiteX69" fmla="*/ 1048 w 29051"/>
                    <a:gd name="connsiteY69" fmla="*/ 2667 h 62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29051" h="62102"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9" name="Freeform: Shape 1228">
                  <a:extLst>
                    <a:ext uri="{FF2B5EF4-FFF2-40B4-BE49-F238E27FC236}">
                      <a16:creationId xmlns:a16="http://schemas.microsoft.com/office/drawing/2014/main" id="{0741271E-1BC8-168A-E097-AA34EA4C4F65}"/>
                    </a:ext>
                  </a:extLst>
                </p:cNvPr>
                <p:cNvSpPr/>
                <p:nvPr/>
              </p:nvSpPr>
              <p:spPr>
                <a:xfrm>
                  <a:off x="7239858" y="5196585"/>
                  <a:ext cx="11997" cy="13747"/>
                </a:xfrm>
                <a:custGeom>
                  <a:avLst/>
                  <a:gdLst>
                    <a:gd name="connsiteX0" fmla="*/ 189 w 11997"/>
                    <a:gd name="connsiteY0" fmla="*/ 4350 h 13747"/>
                    <a:gd name="connsiteX1" fmla="*/ 1998 w 11997"/>
                    <a:gd name="connsiteY1" fmla="*/ 921 h 13747"/>
                    <a:gd name="connsiteX2" fmla="*/ 1998 w 11997"/>
                    <a:gd name="connsiteY2" fmla="*/ 921 h 13747"/>
                    <a:gd name="connsiteX3" fmla="*/ 5904 w 11997"/>
                    <a:gd name="connsiteY3" fmla="*/ 540 h 13747"/>
                    <a:gd name="connsiteX4" fmla="*/ 11809 w 11997"/>
                    <a:gd name="connsiteY4" fmla="*/ 9303 h 13747"/>
                    <a:gd name="connsiteX5" fmla="*/ 10000 w 11997"/>
                    <a:gd name="connsiteY5" fmla="*/ 12827 h 13747"/>
                    <a:gd name="connsiteX6" fmla="*/ 10000 w 11997"/>
                    <a:gd name="connsiteY6" fmla="*/ 12827 h 13747"/>
                    <a:gd name="connsiteX7" fmla="*/ 6094 w 11997"/>
                    <a:gd name="connsiteY7" fmla="*/ 13208 h 13747"/>
                    <a:gd name="connsiteX8" fmla="*/ 189 w 11997"/>
                    <a:gd name="connsiteY8" fmla="*/ 4445 h 13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97" h="13747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522" y="-127"/>
                        <a:pt x="5332" y="-317"/>
                        <a:pt x="5904" y="540"/>
                      </a:cubicBezTo>
                      <a:lnTo>
                        <a:pt x="11809" y="9303"/>
                      </a:lnTo>
                      <a:cubicBezTo>
                        <a:pt x="12381" y="10160"/>
                        <a:pt x="11619" y="11684"/>
                        <a:pt x="10000" y="12827"/>
                      </a:cubicBezTo>
                      <a:lnTo>
                        <a:pt x="10000" y="12827"/>
                      </a:lnTo>
                      <a:cubicBezTo>
                        <a:pt x="8476" y="13875"/>
                        <a:pt x="6666" y="14065"/>
                        <a:pt x="6094" y="13208"/>
                      </a:cubicBezTo>
                      <a:lnTo>
                        <a:pt x="189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0" name="Freeform: Shape 1229">
                  <a:extLst>
                    <a:ext uri="{FF2B5EF4-FFF2-40B4-BE49-F238E27FC236}">
                      <a16:creationId xmlns:a16="http://schemas.microsoft.com/office/drawing/2014/main" id="{FFFEA161-7E42-C3A4-2EFC-19B5BD231027}"/>
                    </a:ext>
                  </a:extLst>
                </p:cNvPr>
                <p:cNvSpPr/>
                <p:nvPr/>
              </p:nvSpPr>
              <p:spPr>
                <a:xfrm>
                  <a:off x="7252267" y="5186276"/>
                  <a:ext cx="12517" cy="13507"/>
                </a:xfrm>
                <a:custGeom>
                  <a:avLst/>
                  <a:gdLst>
                    <a:gd name="connsiteX0" fmla="*/ 258 w 12517"/>
                    <a:gd name="connsiteY0" fmla="*/ 4753 h 13507"/>
                    <a:gd name="connsiteX1" fmla="*/ 1782 w 12517"/>
                    <a:gd name="connsiteY1" fmla="*/ 1134 h 13507"/>
                    <a:gd name="connsiteX2" fmla="*/ 1782 w 12517"/>
                    <a:gd name="connsiteY2" fmla="*/ 1134 h 13507"/>
                    <a:gd name="connsiteX3" fmla="*/ 5687 w 12517"/>
                    <a:gd name="connsiteY3" fmla="*/ 467 h 13507"/>
                    <a:gd name="connsiteX4" fmla="*/ 12259 w 12517"/>
                    <a:gd name="connsiteY4" fmla="*/ 8754 h 13507"/>
                    <a:gd name="connsiteX5" fmla="*/ 10735 w 12517"/>
                    <a:gd name="connsiteY5" fmla="*/ 12373 h 13507"/>
                    <a:gd name="connsiteX6" fmla="*/ 10735 w 12517"/>
                    <a:gd name="connsiteY6" fmla="*/ 12373 h 13507"/>
                    <a:gd name="connsiteX7" fmla="*/ 6925 w 12517"/>
                    <a:gd name="connsiteY7" fmla="*/ 13040 h 13507"/>
                    <a:gd name="connsiteX8" fmla="*/ 353 w 12517"/>
                    <a:gd name="connsiteY8" fmla="*/ 4753 h 13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17" h="13507">
                      <a:moveTo>
                        <a:pt x="258" y="4753"/>
                      </a:moveTo>
                      <a:cubicBezTo>
                        <a:pt x="-409" y="3896"/>
                        <a:pt x="258" y="2372"/>
                        <a:pt x="1782" y="1134"/>
                      </a:cubicBezTo>
                      <a:lnTo>
                        <a:pt x="1782" y="1134"/>
                      </a:lnTo>
                      <a:cubicBezTo>
                        <a:pt x="3306" y="-9"/>
                        <a:pt x="5021" y="-390"/>
                        <a:pt x="5687" y="467"/>
                      </a:cubicBezTo>
                      <a:lnTo>
                        <a:pt x="12259" y="8754"/>
                      </a:lnTo>
                      <a:cubicBezTo>
                        <a:pt x="12926" y="9516"/>
                        <a:pt x="12259" y="11135"/>
                        <a:pt x="10735" y="12373"/>
                      </a:cubicBezTo>
                      <a:lnTo>
                        <a:pt x="10735" y="12373"/>
                      </a:lnTo>
                      <a:cubicBezTo>
                        <a:pt x="9211" y="13516"/>
                        <a:pt x="7497" y="13897"/>
                        <a:pt x="6925" y="13040"/>
                      </a:cubicBezTo>
                      <a:lnTo>
                        <a:pt x="353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1" name="Freeform: Shape 1230">
                  <a:extLst>
                    <a:ext uri="{FF2B5EF4-FFF2-40B4-BE49-F238E27FC236}">
                      <a16:creationId xmlns:a16="http://schemas.microsoft.com/office/drawing/2014/main" id="{F1DDBD1B-9D85-2BB1-8C5A-3952241BF2F7}"/>
                    </a:ext>
                  </a:extLst>
                </p:cNvPr>
                <p:cNvSpPr/>
                <p:nvPr/>
              </p:nvSpPr>
              <p:spPr>
                <a:xfrm>
                  <a:off x="7225190" y="5205920"/>
                  <a:ext cx="12082" cy="13748"/>
                </a:xfrm>
                <a:custGeom>
                  <a:avLst/>
                  <a:gdLst>
                    <a:gd name="connsiteX0" fmla="*/ 189 w 12082"/>
                    <a:gd name="connsiteY0" fmla="*/ 4350 h 13748"/>
                    <a:gd name="connsiteX1" fmla="*/ 1998 w 12082"/>
                    <a:gd name="connsiteY1" fmla="*/ 921 h 13748"/>
                    <a:gd name="connsiteX2" fmla="*/ 1998 w 12082"/>
                    <a:gd name="connsiteY2" fmla="*/ 921 h 13748"/>
                    <a:gd name="connsiteX3" fmla="*/ 5904 w 12082"/>
                    <a:gd name="connsiteY3" fmla="*/ 540 h 13748"/>
                    <a:gd name="connsiteX4" fmla="*/ 11904 w 12082"/>
                    <a:gd name="connsiteY4" fmla="*/ 9303 h 13748"/>
                    <a:gd name="connsiteX5" fmla="*/ 10094 w 12082"/>
                    <a:gd name="connsiteY5" fmla="*/ 12827 h 13748"/>
                    <a:gd name="connsiteX6" fmla="*/ 10094 w 12082"/>
                    <a:gd name="connsiteY6" fmla="*/ 12827 h 13748"/>
                    <a:gd name="connsiteX7" fmla="*/ 6189 w 12082"/>
                    <a:gd name="connsiteY7" fmla="*/ 13208 h 13748"/>
                    <a:gd name="connsiteX8" fmla="*/ 284 w 12082"/>
                    <a:gd name="connsiteY8" fmla="*/ 4445 h 13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082" h="13748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618" y="-127"/>
                        <a:pt x="5332" y="-317"/>
                        <a:pt x="5904" y="540"/>
                      </a:cubicBezTo>
                      <a:lnTo>
                        <a:pt x="11904" y="9303"/>
                      </a:lnTo>
                      <a:cubicBezTo>
                        <a:pt x="12476" y="10160"/>
                        <a:pt x="11619" y="11684"/>
                        <a:pt x="10094" y="12827"/>
                      </a:cubicBezTo>
                      <a:lnTo>
                        <a:pt x="10094" y="12827"/>
                      </a:lnTo>
                      <a:cubicBezTo>
                        <a:pt x="8475" y="13875"/>
                        <a:pt x="6761" y="14065"/>
                        <a:pt x="6189" y="13208"/>
                      </a:cubicBezTo>
                      <a:lnTo>
                        <a:pt x="284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2" name="Freeform: Shape 1231">
                  <a:extLst>
                    <a:ext uri="{FF2B5EF4-FFF2-40B4-BE49-F238E27FC236}">
                      <a16:creationId xmlns:a16="http://schemas.microsoft.com/office/drawing/2014/main" id="{8372E0F4-DE0C-6582-7A6D-4EB6C3B63B4E}"/>
                    </a:ext>
                  </a:extLst>
                </p:cNvPr>
                <p:cNvSpPr/>
                <p:nvPr/>
              </p:nvSpPr>
              <p:spPr>
                <a:xfrm>
                  <a:off x="7212293" y="5215554"/>
                  <a:ext cx="11217" cy="12291"/>
                </a:xfrm>
                <a:custGeom>
                  <a:avLst/>
                  <a:gdLst>
                    <a:gd name="connsiteX0" fmla="*/ 132 w 11217"/>
                    <a:gd name="connsiteY0" fmla="*/ 4241 h 12291"/>
                    <a:gd name="connsiteX1" fmla="*/ 2037 w 11217"/>
                    <a:gd name="connsiteY1" fmla="*/ 1002 h 12291"/>
                    <a:gd name="connsiteX2" fmla="*/ 2037 w 11217"/>
                    <a:gd name="connsiteY2" fmla="*/ 1002 h 12291"/>
                    <a:gd name="connsiteX3" fmla="*/ 5847 w 11217"/>
                    <a:gd name="connsiteY3" fmla="*/ 430 h 12291"/>
                    <a:gd name="connsiteX4" fmla="*/ 11085 w 11217"/>
                    <a:gd name="connsiteY4" fmla="*/ 8051 h 12291"/>
                    <a:gd name="connsiteX5" fmla="*/ 9180 w 11217"/>
                    <a:gd name="connsiteY5" fmla="*/ 11289 h 12291"/>
                    <a:gd name="connsiteX6" fmla="*/ 9180 w 11217"/>
                    <a:gd name="connsiteY6" fmla="*/ 11289 h 12291"/>
                    <a:gd name="connsiteX7" fmla="*/ 5371 w 11217"/>
                    <a:gd name="connsiteY7" fmla="*/ 11861 h 12291"/>
                    <a:gd name="connsiteX8" fmla="*/ 132 w 11217"/>
                    <a:gd name="connsiteY8" fmla="*/ 4241 h 12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17" h="12291">
                      <a:moveTo>
                        <a:pt x="132" y="4241"/>
                      </a:moveTo>
                      <a:cubicBezTo>
                        <a:pt x="-345" y="3478"/>
                        <a:pt x="513" y="2050"/>
                        <a:pt x="2037" y="1002"/>
                      </a:cubicBezTo>
                      <a:lnTo>
                        <a:pt x="2037" y="1002"/>
                      </a:lnTo>
                      <a:cubicBezTo>
                        <a:pt x="3561" y="-46"/>
                        <a:pt x="5275" y="-331"/>
                        <a:pt x="5847" y="430"/>
                      </a:cubicBezTo>
                      <a:lnTo>
                        <a:pt x="11085" y="8051"/>
                      </a:lnTo>
                      <a:cubicBezTo>
                        <a:pt x="11562" y="8812"/>
                        <a:pt x="10704" y="10241"/>
                        <a:pt x="9180" y="11289"/>
                      </a:cubicBezTo>
                      <a:lnTo>
                        <a:pt x="9180" y="11289"/>
                      </a:lnTo>
                      <a:cubicBezTo>
                        <a:pt x="7656" y="12337"/>
                        <a:pt x="5942" y="12623"/>
                        <a:pt x="5371" y="11861"/>
                      </a:cubicBezTo>
                      <a:lnTo>
                        <a:pt x="132" y="4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3" name="Freeform: Shape 1232">
                  <a:extLst>
                    <a:ext uri="{FF2B5EF4-FFF2-40B4-BE49-F238E27FC236}">
                      <a16:creationId xmlns:a16="http://schemas.microsoft.com/office/drawing/2014/main" id="{12B99514-0D0E-2244-2345-250D8F349B46}"/>
                    </a:ext>
                  </a:extLst>
                </p:cNvPr>
                <p:cNvSpPr/>
                <p:nvPr/>
              </p:nvSpPr>
              <p:spPr>
                <a:xfrm>
                  <a:off x="7200063" y="5223414"/>
                  <a:ext cx="10248" cy="12477"/>
                </a:xfrm>
                <a:custGeom>
                  <a:avLst/>
                  <a:gdLst>
                    <a:gd name="connsiteX0" fmla="*/ 74 w 10248"/>
                    <a:gd name="connsiteY0" fmla="*/ 3524 h 12477"/>
                    <a:gd name="connsiteX1" fmla="*/ 2455 w 10248"/>
                    <a:gd name="connsiteY1" fmla="*/ 572 h 12477"/>
                    <a:gd name="connsiteX2" fmla="*/ 2455 w 10248"/>
                    <a:gd name="connsiteY2" fmla="*/ 572 h 12477"/>
                    <a:gd name="connsiteX3" fmla="*/ 6265 w 10248"/>
                    <a:gd name="connsiteY3" fmla="*/ 572 h 12477"/>
                    <a:gd name="connsiteX4" fmla="*/ 10170 w 10248"/>
                    <a:gd name="connsiteY4" fmla="*/ 8953 h 12477"/>
                    <a:gd name="connsiteX5" fmla="*/ 7789 w 10248"/>
                    <a:gd name="connsiteY5" fmla="*/ 11906 h 12477"/>
                    <a:gd name="connsiteX6" fmla="*/ 7789 w 10248"/>
                    <a:gd name="connsiteY6" fmla="*/ 11906 h 12477"/>
                    <a:gd name="connsiteX7" fmla="*/ 3979 w 10248"/>
                    <a:gd name="connsiteY7" fmla="*/ 11906 h 12477"/>
                    <a:gd name="connsiteX8" fmla="*/ 74 w 10248"/>
                    <a:gd name="connsiteY8" fmla="*/ 3524 h 1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48" h="12477">
                      <a:moveTo>
                        <a:pt x="74" y="3524"/>
                      </a:moveTo>
                      <a:cubicBezTo>
                        <a:pt x="-307" y="2762"/>
                        <a:pt x="836" y="1429"/>
                        <a:pt x="2455" y="572"/>
                      </a:cubicBezTo>
                      <a:lnTo>
                        <a:pt x="2455" y="572"/>
                      </a:lnTo>
                      <a:cubicBezTo>
                        <a:pt x="4169" y="-191"/>
                        <a:pt x="5884" y="-191"/>
                        <a:pt x="6265" y="572"/>
                      </a:cubicBezTo>
                      <a:lnTo>
                        <a:pt x="10170" y="8953"/>
                      </a:lnTo>
                      <a:cubicBezTo>
                        <a:pt x="10551" y="9716"/>
                        <a:pt x="9503" y="11049"/>
                        <a:pt x="7789" y="11906"/>
                      </a:cubicBezTo>
                      <a:lnTo>
                        <a:pt x="7789" y="11906"/>
                      </a:lnTo>
                      <a:cubicBezTo>
                        <a:pt x="6074" y="12668"/>
                        <a:pt x="4360" y="12668"/>
                        <a:pt x="3979" y="11906"/>
                      </a:cubicBezTo>
                      <a:lnTo>
                        <a:pt x="74" y="35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4" name="Freeform: Shape 1233">
                  <a:extLst>
                    <a:ext uri="{FF2B5EF4-FFF2-40B4-BE49-F238E27FC236}">
                      <a16:creationId xmlns:a16="http://schemas.microsoft.com/office/drawing/2014/main" id="{63056B50-DF80-EAE4-DCD0-A85675553982}"/>
                    </a:ext>
                  </a:extLst>
                </p:cNvPr>
                <p:cNvSpPr/>
                <p:nvPr/>
              </p:nvSpPr>
              <p:spPr>
                <a:xfrm>
                  <a:off x="7185618" y="5230327"/>
                  <a:ext cx="9702" cy="12606"/>
                </a:xfrm>
                <a:custGeom>
                  <a:avLst/>
                  <a:gdLst>
                    <a:gd name="connsiteX0" fmla="*/ 41 w 9702"/>
                    <a:gd name="connsiteY0" fmla="*/ 2994 h 12606"/>
                    <a:gd name="connsiteX1" fmla="*/ 2803 w 9702"/>
                    <a:gd name="connsiteY1" fmla="*/ 327 h 12606"/>
                    <a:gd name="connsiteX2" fmla="*/ 2803 w 9702"/>
                    <a:gd name="connsiteY2" fmla="*/ 327 h 12606"/>
                    <a:gd name="connsiteX3" fmla="*/ 6613 w 9702"/>
                    <a:gd name="connsiteY3" fmla="*/ 803 h 12606"/>
                    <a:gd name="connsiteX4" fmla="*/ 9661 w 9702"/>
                    <a:gd name="connsiteY4" fmla="*/ 9566 h 12606"/>
                    <a:gd name="connsiteX5" fmla="*/ 6899 w 9702"/>
                    <a:gd name="connsiteY5" fmla="*/ 12233 h 12606"/>
                    <a:gd name="connsiteX6" fmla="*/ 6899 w 9702"/>
                    <a:gd name="connsiteY6" fmla="*/ 12233 h 12606"/>
                    <a:gd name="connsiteX7" fmla="*/ 3089 w 9702"/>
                    <a:gd name="connsiteY7" fmla="*/ 11852 h 12606"/>
                    <a:gd name="connsiteX8" fmla="*/ 41 w 9702"/>
                    <a:gd name="connsiteY8" fmla="*/ 3089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02" h="12606">
                      <a:moveTo>
                        <a:pt x="41" y="2994"/>
                      </a:moveTo>
                      <a:cubicBezTo>
                        <a:pt x="-245" y="2136"/>
                        <a:pt x="994" y="993"/>
                        <a:pt x="2803" y="327"/>
                      </a:cubicBezTo>
                      <a:lnTo>
                        <a:pt x="2803" y="327"/>
                      </a:lnTo>
                      <a:cubicBezTo>
                        <a:pt x="4613" y="-245"/>
                        <a:pt x="6328" y="-54"/>
                        <a:pt x="6613" y="803"/>
                      </a:cubicBezTo>
                      <a:lnTo>
                        <a:pt x="9661" y="9566"/>
                      </a:lnTo>
                      <a:cubicBezTo>
                        <a:pt x="9947" y="10423"/>
                        <a:pt x="8709" y="11661"/>
                        <a:pt x="6899" y="12233"/>
                      </a:cubicBezTo>
                      <a:lnTo>
                        <a:pt x="6899" y="12233"/>
                      </a:lnTo>
                      <a:cubicBezTo>
                        <a:pt x="5089" y="12900"/>
                        <a:pt x="3375" y="12614"/>
                        <a:pt x="3089" y="11852"/>
                      </a:cubicBezTo>
                      <a:lnTo>
                        <a:pt x="41" y="30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45" name="Graphic 36">
              <a:extLst>
                <a:ext uri="{FF2B5EF4-FFF2-40B4-BE49-F238E27FC236}">
                  <a16:creationId xmlns:a16="http://schemas.microsoft.com/office/drawing/2014/main" id="{CEC51CA9-C1BA-779F-F241-9A7E4373080B}"/>
                </a:ext>
              </a:extLst>
            </p:cNvPr>
            <p:cNvGrpSpPr/>
            <p:nvPr/>
          </p:nvGrpSpPr>
          <p:grpSpPr>
            <a:xfrm>
              <a:off x="9340819" y="1283162"/>
              <a:ext cx="1655870" cy="1588659"/>
              <a:chOff x="7507794" y="1709838"/>
              <a:chExt cx="1146230" cy="1099705"/>
            </a:xfrm>
          </p:grpSpPr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AA265B5D-1036-C867-3890-AD5F358B480E}"/>
                  </a:ext>
                </a:extLst>
              </p:cNvPr>
              <p:cNvSpPr/>
              <p:nvPr/>
            </p:nvSpPr>
            <p:spPr>
              <a:xfrm>
                <a:off x="7577568" y="1869441"/>
                <a:ext cx="1023977" cy="878205"/>
              </a:xfrm>
              <a:custGeom>
                <a:avLst/>
                <a:gdLst>
                  <a:gd name="connsiteX0" fmla="*/ 23763 w 1023977"/>
                  <a:gd name="connsiteY0" fmla="*/ 872235 h 878205"/>
                  <a:gd name="connsiteX1" fmla="*/ 1015696 w 1023977"/>
                  <a:gd name="connsiteY1" fmla="*/ 24034 h 878205"/>
                  <a:gd name="connsiteX2" fmla="*/ 1021983 w 1023977"/>
                  <a:gd name="connsiteY2" fmla="*/ 2983 h 878205"/>
                  <a:gd name="connsiteX3" fmla="*/ 1012458 w 1023977"/>
                  <a:gd name="connsiteY3" fmla="*/ 126 h 878205"/>
                  <a:gd name="connsiteX4" fmla="*/ 1000265 w 1023977"/>
                  <a:gd name="connsiteY4" fmla="*/ 6031 h 878205"/>
                  <a:gd name="connsiteX5" fmla="*/ 8332 w 1023977"/>
                  <a:gd name="connsiteY5" fmla="*/ 854233 h 878205"/>
                  <a:gd name="connsiteX6" fmla="*/ 1950 w 1023977"/>
                  <a:gd name="connsiteY6" fmla="*/ 875188 h 878205"/>
                  <a:gd name="connsiteX7" fmla="*/ 11571 w 1023977"/>
                  <a:gd name="connsiteY7" fmla="*/ 878045 h 878205"/>
                  <a:gd name="connsiteX8" fmla="*/ 23763 w 1023977"/>
                  <a:gd name="connsiteY8" fmla="*/ 872235 h 878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3977" h="878205">
                    <a:moveTo>
                      <a:pt x="23763" y="872235"/>
                    </a:moveTo>
                    <a:lnTo>
                      <a:pt x="1015696" y="24034"/>
                    </a:lnTo>
                    <a:cubicBezTo>
                      <a:pt x="1023411" y="17461"/>
                      <a:pt x="1026269" y="7936"/>
                      <a:pt x="1021983" y="2983"/>
                    </a:cubicBezTo>
                    <a:cubicBezTo>
                      <a:pt x="1019887" y="507"/>
                      <a:pt x="1016363" y="-350"/>
                      <a:pt x="1012458" y="126"/>
                    </a:cubicBezTo>
                    <a:cubicBezTo>
                      <a:pt x="1008457" y="697"/>
                      <a:pt x="1004170" y="2698"/>
                      <a:pt x="1000265" y="6031"/>
                    </a:cubicBezTo>
                    <a:lnTo>
                      <a:pt x="8332" y="854233"/>
                    </a:lnTo>
                    <a:cubicBezTo>
                      <a:pt x="522" y="860805"/>
                      <a:pt x="-2241" y="870235"/>
                      <a:pt x="1950" y="875188"/>
                    </a:cubicBezTo>
                    <a:cubicBezTo>
                      <a:pt x="4046" y="877664"/>
                      <a:pt x="7570" y="878617"/>
                      <a:pt x="11571" y="878045"/>
                    </a:cubicBezTo>
                    <a:cubicBezTo>
                      <a:pt x="15476" y="877474"/>
                      <a:pt x="19857" y="875473"/>
                      <a:pt x="23763" y="872235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20FF2055-1AC3-9EEB-0E87-BF3C8B3B38C1}"/>
                  </a:ext>
                </a:extLst>
              </p:cNvPr>
              <p:cNvSpPr/>
              <p:nvPr/>
            </p:nvSpPr>
            <p:spPr>
              <a:xfrm>
                <a:off x="8560402" y="1709838"/>
                <a:ext cx="93622" cy="191351"/>
              </a:xfrm>
              <a:custGeom>
                <a:avLst/>
                <a:gdLst>
                  <a:gd name="connsiteX0" fmla="*/ 95 w 93622"/>
                  <a:gd name="connsiteY0" fmla="*/ 180398 h 191351"/>
                  <a:gd name="connsiteX1" fmla="*/ 23146 w 93622"/>
                  <a:gd name="connsiteY1" fmla="*/ 130773 h 191351"/>
                  <a:gd name="connsiteX2" fmla="*/ 24289 w 93622"/>
                  <a:gd name="connsiteY2" fmla="*/ 12568 h 191351"/>
                  <a:gd name="connsiteX3" fmla="*/ 88106 w 93622"/>
                  <a:gd name="connsiteY3" fmla="*/ 120772 h 191351"/>
                  <a:gd name="connsiteX4" fmla="*/ 23717 w 93622"/>
                  <a:gd name="connsiteY4" fmla="*/ 191352 h 191351"/>
                  <a:gd name="connsiteX5" fmla="*/ 0 w 93622"/>
                  <a:gd name="connsiteY5" fmla="*/ 180398 h 19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622" h="191351">
                    <a:moveTo>
                      <a:pt x="95" y="180398"/>
                    </a:moveTo>
                    <a:cubicBezTo>
                      <a:pt x="95" y="180398"/>
                      <a:pt x="27623" y="159348"/>
                      <a:pt x="23146" y="130773"/>
                    </a:cubicBezTo>
                    <a:cubicBezTo>
                      <a:pt x="18669" y="102198"/>
                      <a:pt x="-26098" y="55621"/>
                      <a:pt x="24289" y="12568"/>
                    </a:cubicBezTo>
                    <a:cubicBezTo>
                      <a:pt x="74676" y="-30580"/>
                      <a:pt x="107156" y="45239"/>
                      <a:pt x="88106" y="120772"/>
                    </a:cubicBezTo>
                    <a:cubicBezTo>
                      <a:pt x="75438" y="165825"/>
                      <a:pt x="23717" y="191352"/>
                      <a:pt x="23717" y="191352"/>
                    </a:cubicBezTo>
                    <a:lnTo>
                      <a:pt x="0" y="180398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5360DB3B-1132-336E-77BA-08246F34BFBB}"/>
                  </a:ext>
                </a:extLst>
              </p:cNvPr>
              <p:cNvSpPr/>
              <p:nvPr/>
            </p:nvSpPr>
            <p:spPr>
              <a:xfrm>
                <a:off x="8570127" y="1773658"/>
                <a:ext cx="40734" cy="77977"/>
              </a:xfrm>
              <a:custGeom>
                <a:avLst/>
                <a:gdLst>
                  <a:gd name="connsiteX0" fmla="*/ 39139 w 40734"/>
                  <a:gd name="connsiteY0" fmla="*/ 77715 h 77977"/>
                  <a:gd name="connsiteX1" fmla="*/ 35329 w 40734"/>
                  <a:gd name="connsiteY1" fmla="*/ 76382 h 77977"/>
                  <a:gd name="connsiteX2" fmla="*/ 277 w 40734"/>
                  <a:gd name="connsiteY2" fmla="*/ 4087 h 77977"/>
                  <a:gd name="connsiteX3" fmla="*/ 1610 w 40734"/>
                  <a:gd name="connsiteY3" fmla="*/ 277 h 77977"/>
                  <a:gd name="connsiteX4" fmla="*/ 1610 w 40734"/>
                  <a:gd name="connsiteY4" fmla="*/ 277 h 77977"/>
                  <a:gd name="connsiteX5" fmla="*/ 5421 w 40734"/>
                  <a:gd name="connsiteY5" fmla="*/ 1611 h 77977"/>
                  <a:gd name="connsiteX6" fmla="*/ 40472 w 40734"/>
                  <a:gd name="connsiteY6" fmla="*/ 73905 h 77977"/>
                  <a:gd name="connsiteX7" fmla="*/ 39139 w 40734"/>
                  <a:gd name="connsiteY7" fmla="*/ 77715 h 77977"/>
                  <a:gd name="connsiteX8" fmla="*/ 39139 w 40734"/>
                  <a:gd name="connsiteY8" fmla="*/ 77715 h 77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34" h="77977">
                    <a:moveTo>
                      <a:pt x="39139" y="77715"/>
                    </a:moveTo>
                    <a:cubicBezTo>
                      <a:pt x="37710" y="78382"/>
                      <a:pt x="35996" y="77715"/>
                      <a:pt x="35329" y="76382"/>
                    </a:cubicBezTo>
                    <a:lnTo>
                      <a:pt x="277" y="4087"/>
                    </a:lnTo>
                    <a:cubicBezTo>
                      <a:pt x="-390" y="2658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0472" y="73905"/>
                    </a:lnTo>
                    <a:cubicBezTo>
                      <a:pt x="41139" y="75334"/>
                      <a:pt x="40472" y="77049"/>
                      <a:pt x="39139" y="77715"/>
                    </a:cubicBezTo>
                    <a:lnTo>
                      <a:pt x="39139" y="7771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F80B4112-D0A4-C903-B88F-0E639A02B38E}"/>
                  </a:ext>
                </a:extLst>
              </p:cNvPr>
              <p:cNvSpPr/>
              <p:nvPr/>
            </p:nvSpPr>
            <p:spPr>
              <a:xfrm>
                <a:off x="8580223" y="1755370"/>
                <a:ext cx="45210" cy="87612"/>
              </a:xfrm>
              <a:custGeom>
                <a:avLst/>
                <a:gdLst>
                  <a:gd name="connsiteX0" fmla="*/ 43616 w 45210"/>
                  <a:gd name="connsiteY0" fmla="*/ 87336 h 87612"/>
                  <a:gd name="connsiteX1" fmla="*/ 39806 w 45210"/>
                  <a:gd name="connsiteY1" fmla="*/ 86002 h 87612"/>
                  <a:gd name="connsiteX2" fmla="*/ 277 w 45210"/>
                  <a:gd name="connsiteY2" fmla="*/ 4087 h 87612"/>
                  <a:gd name="connsiteX3" fmla="*/ 1610 w 45210"/>
                  <a:gd name="connsiteY3" fmla="*/ 277 h 87612"/>
                  <a:gd name="connsiteX4" fmla="*/ 1610 w 45210"/>
                  <a:gd name="connsiteY4" fmla="*/ 277 h 87612"/>
                  <a:gd name="connsiteX5" fmla="*/ 5421 w 45210"/>
                  <a:gd name="connsiteY5" fmla="*/ 1611 h 87612"/>
                  <a:gd name="connsiteX6" fmla="*/ 44950 w 45210"/>
                  <a:gd name="connsiteY6" fmla="*/ 83526 h 87612"/>
                  <a:gd name="connsiteX7" fmla="*/ 43616 w 45210"/>
                  <a:gd name="connsiteY7" fmla="*/ 87336 h 87612"/>
                  <a:gd name="connsiteX8" fmla="*/ 43616 w 45210"/>
                  <a:gd name="connsiteY8" fmla="*/ 87336 h 8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210" h="87612">
                    <a:moveTo>
                      <a:pt x="43616" y="87336"/>
                    </a:moveTo>
                    <a:cubicBezTo>
                      <a:pt x="42187" y="88002"/>
                      <a:pt x="40472" y="87431"/>
                      <a:pt x="39806" y="86002"/>
                    </a:cubicBezTo>
                    <a:lnTo>
                      <a:pt x="277" y="4087"/>
                    </a:lnTo>
                    <a:cubicBezTo>
                      <a:pt x="-390" y="2754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4950" y="83526"/>
                    </a:lnTo>
                    <a:cubicBezTo>
                      <a:pt x="45616" y="84954"/>
                      <a:pt x="44950" y="86669"/>
                      <a:pt x="43616" y="87336"/>
                    </a:cubicBezTo>
                    <a:lnTo>
                      <a:pt x="43616" y="8733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8A4A1B12-8F2B-C0AE-EAF0-91730E971F6D}"/>
                  </a:ext>
                </a:extLst>
              </p:cNvPr>
              <p:cNvSpPr/>
              <p:nvPr/>
            </p:nvSpPr>
            <p:spPr>
              <a:xfrm>
                <a:off x="8588430" y="1736511"/>
                <a:ext cx="45385" cy="87787"/>
              </a:xfrm>
              <a:custGeom>
                <a:avLst/>
                <a:gdLst>
                  <a:gd name="connsiteX0" fmla="*/ 43791 w 45385"/>
                  <a:gd name="connsiteY0" fmla="*/ 87526 h 87787"/>
                  <a:gd name="connsiteX1" fmla="*/ 39981 w 45385"/>
                  <a:gd name="connsiteY1" fmla="*/ 86193 h 87787"/>
                  <a:gd name="connsiteX2" fmla="*/ 262 w 45385"/>
                  <a:gd name="connsiteY2" fmla="*/ 4087 h 87787"/>
                  <a:gd name="connsiteX3" fmla="*/ 1595 w 45385"/>
                  <a:gd name="connsiteY3" fmla="*/ 277 h 87787"/>
                  <a:gd name="connsiteX4" fmla="*/ 1595 w 45385"/>
                  <a:gd name="connsiteY4" fmla="*/ 277 h 87787"/>
                  <a:gd name="connsiteX5" fmla="*/ 5405 w 45385"/>
                  <a:gd name="connsiteY5" fmla="*/ 1611 h 87787"/>
                  <a:gd name="connsiteX6" fmla="*/ 45124 w 45385"/>
                  <a:gd name="connsiteY6" fmla="*/ 83716 h 87787"/>
                  <a:gd name="connsiteX7" fmla="*/ 43791 w 45385"/>
                  <a:gd name="connsiteY7" fmla="*/ 87526 h 87787"/>
                  <a:gd name="connsiteX8" fmla="*/ 43791 w 45385"/>
                  <a:gd name="connsiteY8" fmla="*/ 87526 h 8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385" h="87787">
                    <a:moveTo>
                      <a:pt x="43791" y="87526"/>
                    </a:moveTo>
                    <a:cubicBezTo>
                      <a:pt x="42362" y="88193"/>
                      <a:pt x="40648" y="87526"/>
                      <a:pt x="39981" y="86193"/>
                    </a:cubicBezTo>
                    <a:lnTo>
                      <a:pt x="262" y="4087"/>
                    </a:lnTo>
                    <a:cubicBezTo>
                      <a:pt x="-405" y="2658"/>
                      <a:pt x="262" y="1039"/>
                      <a:pt x="1595" y="277"/>
                    </a:cubicBezTo>
                    <a:lnTo>
                      <a:pt x="1595" y="277"/>
                    </a:lnTo>
                    <a:cubicBezTo>
                      <a:pt x="3024" y="-390"/>
                      <a:pt x="4738" y="182"/>
                      <a:pt x="5405" y="1611"/>
                    </a:cubicBezTo>
                    <a:lnTo>
                      <a:pt x="45124" y="83716"/>
                    </a:lnTo>
                    <a:cubicBezTo>
                      <a:pt x="45791" y="85145"/>
                      <a:pt x="45124" y="86859"/>
                      <a:pt x="43791" y="87526"/>
                    </a:cubicBezTo>
                    <a:lnTo>
                      <a:pt x="43791" y="8752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4D921E63-8C8B-3326-2160-5855ABD62E4A}"/>
                  </a:ext>
                </a:extLst>
              </p:cNvPr>
              <p:cNvSpPr/>
              <p:nvPr/>
            </p:nvSpPr>
            <p:spPr>
              <a:xfrm>
                <a:off x="8597749" y="1723763"/>
                <a:ext cx="44353" cy="85311"/>
              </a:xfrm>
              <a:custGeom>
                <a:avLst/>
                <a:gdLst>
                  <a:gd name="connsiteX0" fmla="*/ 42664 w 44353"/>
                  <a:gd name="connsiteY0" fmla="*/ 85034 h 85311"/>
                  <a:gd name="connsiteX1" fmla="*/ 38949 w 44353"/>
                  <a:gd name="connsiteY1" fmla="*/ 83701 h 85311"/>
                  <a:gd name="connsiteX2" fmla="*/ 277 w 44353"/>
                  <a:gd name="connsiteY2" fmla="*/ 4072 h 85311"/>
                  <a:gd name="connsiteX3" fmla="*/ 1611 w 44353"/>
                  <a:gd name="connsiteY3" fmla="*/ 262 h 85311"/>
                  <a:gd name="connsiteX4" fmla="*/ 1611 w 44353"/>
                  <a:gd name="connsiteY4" fmla="*/ 262 h 85311"/>
                  <a:gd name="connsiteX5" fmla="*/ 5421 w 44353"/>
                  <a:gd name="connsiteY5" fmla="*/ 1595 h 85311"/>
                  <a:gd name="connsiteX6" fmla="*/ 44093 w 44353"/>
                  <a:gd name="connsiteY6" fmla="*/ 81224 h 85311"/>
                  <a:gd name="connsiteX7" fmla="*/ 42759 w 44353"/>
                  <a:gd name="connsiteY7" fmla="*/ 85034 h 85311"/>
                  <a:gd name="connsiteX8" fmla="*/ 42759 w 44353"/>
                  <a:gd name="connsiteY8" fmla="*/ 85034 h 8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353" h="85311">
                    <a:moveTo>
                      <a:pt x="42664" y="85034"/>
                    </a:moveTo>
                    <a:cubicBezTo>
                      <a:pt x="41235" y="85701"/>
                      <a:pt x="39520" y="85129"/>
                      <a:pt x="38949" y="83701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1" y="262"/>
                    </a:cubicBezTo>
                    <a:lnTo>
                      <a:pt x="1611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44093" y="81224"/>
                    </a:lnTo>
                    <a:cubicBezTo>
                      <a:pt x="44759" y="82653"/>
                      <a:pt x="44093" y="84367"/>
                      <a:pt x="42759" y="85034"/>
                    </a:cubicBezTo>
                    <a:lnTo>
                      <a:pt x="42759" y="85034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8FA40ABC-2E92-3EDC-BAAB-8460BBCD36E6}"/>
                  </a:ext>
                </a:extLst>
              </p:cNvPr>
              <p:cNvSpPr/>
              <p:nvPr/>
            </p:nvSpPr>
            <p:spPr>
              <a:xfrm>
                <a:off x="8613465" y="1722239"/>
                <a:ext cx="33781" cy="63689"/>
              </a:xfrm>
              <a:custGeom>
                <a:avLst/>
                <a:gdLst>
                  <a:gd name="connsiteX0" fmla="*/ 32186 w 33781"/>
                  <a:gd name="connsiteY0" fmla="*/ 63412 h 63689"/>
                  <a:gd name="connsiteX1" fmla="*/ 28376 w 33781"/>
                  <a:gd name="connsiteY1" fmla="*/ 62079 h 63689"/>
                  <a:gd name="connsiteX2" fmla="*/ 277 w 33781"/>
                  <a:gd name="connsiteY2" fmla="*/ 4072 h 63689"/>
                  <a:gd name="connsiteX3" fmla="*/ 1610 w 33781"/>
                  <a:gd name="connsiteY3" fmla="*/ 262 h 63689"/>
                  <a:gd name="connsiteX4" fmla="*/ 1610 w 33781"/>
                  <a:gd name="connsiteY4" fmla="*/ 262 h 63689"/>
                  <a:gd name="connsiteX5" fmla="*/ 5421 w 33781"/>
                  <a:gd name="connsiteY5" fmla="*/ 1595 h 63689"/>
                  <a:gd name="connsiteX6" fmla="*/ 33519 w 33781"/>
                  <a:gd name="connsiteY6" fmla="*/ 59698 h 63689"/>
                  <a:gd name="connsiteX7" fmla="*/ 32186 w 33781"/>
                  <a:gd name="connsiteY7" fmla="*/ 63508 h 63689"/>
                  <a:gd name="connsiteX8" fmla="*/ 32186 w 33781"/>
                  <a:gd name="connsiteY8" fmla="*/ 63508 h 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781" h="63689">
                    <a:moveTo>
                      <a:pt x="32186" y="63412"/>
                    </a:moveTo>
                    <a:cubicBezTo>
                      <a:pt x="30757" y="64079"/>
                      <a:pt x="29042" y="63508"/>
                      <a:pt x="28376" y="62079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0" y="262"/>
                    </a:cubicBezTo>
                    <a:lnTo>
                      <a:pt x="1610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33519" y="59698"/>
                    </a:lnTo>
                    <a:cubicBezTo>
                      <a:pt x="34186" y="61126"/>
                      <a:pt x="33519" y="62841"/>
                      <a:pt x="32186" y="63508"/>
                    </a:cubicBezTo>
                    <a:lnTo>
                      <a:pt x="32186" y="635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D8003768-489A-5646-C8F5-3BBEDB247A94}"/>
                  </a:ext>
                </a:extLst>
              </p:cNvPr>
              <p:cNvSpPr/>
              <p:nvPr/>
            </p:nvSpPr>
            <p:spPr>
              <a:xfrm>
                <a:off x="8581453" y="1716902"/>
                <a:ext cx="67834" cy="111928"/>
              </a:xfrm>
              <a:custGeom>
                <a:avLst/>
                <a:gdLst>
                  <a:gd name="connsiteX0" fmla="*/ 0 w 67834"/>
                  <a:gd name="connsiteY0" fmla="*/ 16362 h 111928"/>
                  <a:gd name="connsiteX1" fmla="*/ 59341 w 67834"/>
                  <a:gd name="connsiteY1" fmla="*/ 22267 h 111928"/>
                  <a:gd name="connsiteX2" fmla="*/ 60389 w 67834"/>
                  <a:gd name="connsiteY2" fmla="*/ 110278 h 111928"/>
                  <a:gd name="connsiteX3" fmla="*/ 0 w 67834"/>
                  <a:gd name="connsiteY3" fmla="*/ 16362 h 11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34" h="111928">
                    <a:moveTo>
                      <a:pt x="0" y="16362"/>
                    </a:moveTo>
                    <a:cubicBezTo>
                      <a:pt x="0" y="16362"/>
                      <a:pt x="40862" y="-24120"/>
                      <a:pt x="59341" y="22267"/>
                    </a:cubicBezTo>
                    <a:cubicBezTo>
                      <a:pt x="77819" y="68654"/>
                      <a:pt x="60389" y="110278"/>
                      <a:pt x="60389" y="110278"/>
                    </a:cubicBezTo>
                    <a:cubicBezTo>
                      <a:pt x="60389" y="110278"/>
                      <a:pt x="47339" y="132186"/>
                      <a:pt x="0" y="16362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8018621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D1F89DA0-2A8D-0B0E-48F3-415E4050028C}"/>
                  </a:ext>
                </a:extLst>
              </p:cNvPr>
              <p:cNvSpPr/>
              <p:nvPr/>
            </p:nvSpPr>
            <p:spPr>
              <a:xfrm>
                <a:off x="7579518" y="1872424"/>
                <a:ext cx="1022027" cy="875222"/>
              </a:xfrm>
              <a:custGeom>
                <a:avLst/>
                <a:gdLst>
                  <a:gd name="connsiteX0" fmla="*/ 21812 w 1022027"/>
                  <a:gd name="connsiteY0" fmla="*/ 869251 h 875222"/>
                  <a:gd name="connsiteX1" fmla="*/ 1013746 w 1022027"/>
                  <a:gd name="connsiteY1" fmla="*/ 21050 h 875222"/>
                  <a:gd name="connsiteX2" fmla="*/ 1020033 w 1022027"/>
                  <a:gd name="connsiteY2" fmla="*/ 0 h 875222"/>
                  <a:gd name="connsiteX3" fmla="*/ 0 w 1022027"/>
                  <a:gd name="connsiteY3" fmla="*/ 872204 h 875222"/>
                  <a:gd name="connsiteX4" fmla="*/ 9620 w 1022027"/>
                  <a:gd name="connsiteY4" fmla="*/ 875062 h 875222"/>
                  <a:gd name="connsiteX5" fmla="*/ 21812 w 1022027"/>
                  <a:gd name="connsiteY5" fmla="*/ 869251 h 87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2027" h="875222">
                    <a:moveTo>
                      <a:pt x="21812" y="869251"/>
                    </a:moveTo>
                    <a:lnTo>
                      <a:pt x="1013746" y="21050"/>
                    </a:lnTo>
                    <a:cubicBezTo>
                      <a:pt x="1021461" y="14478"/>
                      <a:pt x="1024318" y="4953"/>
                      <a:pt x="1020033" y="0"/>
                    </a:cubicBezTo>
                    <a:lnTo>
                      <a:pt x="0" y="872204"/>
                    </a:lnTo>
                    <a:cubicBezTo>
                      <a:pt x="2096" y="874681"/>
                      <a:pt x="5620" y="875633"/>
                      <a:pt x="9620" y="875062"/>
                    </a:cubicBezTo>
                    <a:cubicBezTo>
                      <a:pt x="13526" y="874490"/>
                      <a:pt x="17907" y="872490"/>
                      <a:pt x="21812" y="86925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AFD66FF7-7D5A-CA42-31FB-CBD79DB707E1}"/>
                  </a:ext>
                </a:extLst>
              </p:cNvPr>
              <p:cNvSpPr/>
              <p:nvPr/>
            </p:nvSpPr>
            <p:spPr>
              <a:xfrm>
                <a:off x="7507794" y="2577941"/>
                <a:ext cx="262795" cy="231528"/>
              </a:xfrm>
              <a:custGeom>
                <a:avLst/>
                <a:gdLst>
                  <a:gd name="connsiteX0" fmla="*/ 39910 w 262795"/>
                  <a:gd name="connsiteY0" fmla="*/ 225743 h 231528"/>
                  <a:gd name="connsiteX1" fmla="*/ 262795 w 262795"/>
                  <a:gd name="connsiteY1" fmla="*/ 24860 h 231528"/>
                  <a:gd name="connsiteX2" fmla="*/ 241554 w 262795"/>
                  <a:gd name="connsiteY2" fmla="*/ 0 h 231528"/>
                  <a:gd name="connsiteX3" fmla="*/ 8478 w 262795"/>
                  <a:gd name="connsiteY3" fmla="*/ 188976 h 231528"/>
                  <a:gd name="connsiteX4" fmla="*/ 5811 w 262795"/>
                  <a:gd name="connsiteY4" fmla="*/ 223076 h 231528"/>
                  <a:gd name="connsiteX5" fmla="*/ 22289 w 262795"/>
                  <a:gd name="connsiteY5" fmla="*/ 231458 h 231528"/>
                  <a:gd name="connsiteX6" fmla="*/ 39910 w 262795"/>
                  <a:gd name="connsiteY6" fmla="*/ 225647 h 23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795" h="231528">
                    <a:moveTo>
                      <a:pt x="39910" y="225743"/>
                    </a:moveTo>
                    <a:lnTo>
                      <a:pt x="262795" y="24860"/>
                    </a:lnTo>
                    <a:lnTo>
                      <a:pt x="241554" y="0"/>
                    </a:lnTo>
                    <a:lnTo>
                      <a:pt x="8478" y="188976"/>
                    </a:lnTo>
                    <a:cubicBezTo>
                      <a:pt x="-1714" y="197644"/>
                      <a:pt x="-2857" y="212884"/>
                      <a:pt x="5811" y="223076"/>
                    </a:cubicBezTo>
                    <a:cubicBezTo>
                      <a:pt x="10097" y="228124"/>
                      <a:pt x="16098" y="231077"/>
                      <a:pt x="22289" y="231458"/>
                    </a:cubicBezTo>
                    <a:cubicBezTo>
                      <a:pt x="28480" y="231934"/>
                      <a:pt x="34767" y="230029"/>
                      <a:pt x="39910" y="225647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61E9E017-6FEA-50EF-132F-B5BEB56387DE}"/>
                  </a:ext>
                </a:extLst>
              </p:cNvPr>
              <p:cNvSpPr/>
              <p:nvPr/>
            </p:nvSpPr>
            <p:spPr>
              <a:xfrm>
                <a:off x="7515319" y="2592228"/>
                <a:ext cx="255269" cy="217314"/>
              </a:xfrm>
              <a:custGeom>
                <a:avLst/>
                <a:gdLst>
                  <a:gd name="connsiteX0" fmla="*/ 32385 w 255269"/>
                  <a:gd name="connsiteY0" fmla="*/ 211455 h 217314"/>
                  <a:gd name="connsiteX1" fmla="*/ 14764 w 255269"/>
                  <a:gd name="connsiteY1" fmla="*/ 217265 h 217314"/>
                  <a:gd name="connsiteX2" fmla="*/ 0 w 255269"/>
                  <a:gd name="connsiteY2" fmla="*/ 210503 h 217314"/>
                  <a:gd name="connsiteX3" fmla="*/ 246126 w 255269"/>
                  <a:gd name="connsiteY3" fmla="*/ 0 h 217314"/>
                  <a:gd name="connsiteX4" fmla="*/ 255270 w 255269"/>
                  <a:gd name="connsiteY4" fmla="*/ 10668 h 217314"/>
                  <a:gd name="connsiteX5" fmla="*/ 32385 w 255269"/>
                  <a:gd name="connsiteY5" fmla="*/ 211550 h 21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5269" h="217314">
                    <a:moveTo>
                      <a:pt x="32385" y="211455"/>
                    </a:moveTo>
                    <a:cubicBezTo>
                      <a:pt x="27241" y="215837"/>
                      <a:pt x="20955" y="217646"/>
                      <a:pt x="14764" y="217265"/>
                    </a:cubicBezTo>
                    <a:cubicBezTo>
                      <a:pt x="9334" y="216884"/>
                      <a:pt x="4096" y="214408"/>
                      <a:pt x="0" y="210503"/>
                    </a:cubicBezTo>
                    <a:cubicBezTo>
                      <a:pt x="82105" y="140303"/>
                      <a:pt x="164116" y="70199"/>
                      <a:pt x="246126" y="0"/>
                    </a:cubicBezTo>
                    <a:lnTo>
                      <a:pt x="255270" y="10668"/>
                    </a:lnTo>
                    <a:lnTo>
                      <a:pt x="32385" y="21155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6B478959-948B-9798-241F-7023FEE3F31B}"/>
                </a:ext>
              </a:extLst>
            </p:cNvPr>
            <p:cNvSpPr/>
            <p:nvPr/>
          </p:nvSpPr>
          <p:spPr>
            <a:xfrm>
              <a:off x="9437856" y="2606620"/>
              <a:ext cx="198666" cy="806698"/>
            </a:xfrm>
            <a:custGeom>
              <a:avLst/>
              <a:gdLst>
                <a:gd name="connsiteX0" fmla="*/ 137522 w 137521"/>
                <a:gd name="connsiteY0" fmla="*/ 507664 h 558414"/>
                <a:gd name="connsiteX1" fmla="*/ 84658 w 137521"/>
                <a:gd name="connsiteY1" fmla="*/ 271539 h 558414"/>
                <a:gd name="connsiteX2" fmla="*/ 61703 w 137521"/>
                <a:gd name="connsiteY2" fmla="*/ 165812 h 558414"/>
                <a:gd name="connsiteX3" fmla="*/ 87230 w 137521"/>
                <a:gd name="connsiteY3" fmla="*/ 7316 h 558414"/>
                <a:gd name="connsiteX4" fmla="*/ 266 w 137521"/>
                <a:gd name="connsiteY4" fmla="*/ 107900 h 558414"/>
                <a:gd name="connsiteX5" fmla="*/ 14744 w 137521"/>
                <a:gd name="connsiteY5" fmla="*/ 170098 h 558414"/>
                <a:gd name="connsiteX6" fmla="*/ 12173 w 137521"/>
                <a:gd name="connsiteY6" fmla="*/ 440322 h 558414"/>
                <a:gd name="connsiteX7" fmla="*/ 137427 w 137521"/>
                <a:gd name="connsiteY7" fmla="*/ 507664 h 55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521" h="558414">
                  <a:moveTo>
                    <a:pt x="137522" y="507664"/>
                  </a:moveTo>
                  <a:cubicBezTo>
                    <a:pt x="137522" y="507664"/>
                    <a:pt x="124758" y="381553"/>
                    <a:pt x="84658" y="271539"/>
                  </a:cubicBezTo>
                  <a:cubicBezTo>
                    <a:pt x="44558" y="161621"/>
                    <a:pt x="61703" y="165812"/>
                    <a:pt x="61703" y="165812"/>
                  </a:cubicBezTo>
                  <a:cubicBezTo>
                    <a:pt x="61703" y="165812"/>
                    <a:pt x="132473" y="39701"/>
                    <a:pt x="87230" y="7316"/>
                  </a:cubicBezTo>
                  <a:cubicBezTo>
                    <a:pt x="42081" y="-25070"/>
                    <a:pt x="-3925" y="57608"/>
                    <a:pt x="266" y="107900"/>
                  </a:cubicBezTo>
                  <a:cubicBezTo>
                    <a:pt x="4553" y="158192"/>
                    <a:pt x="14744" y="170098"/>
                    <a:pt x="14744" y="170098"/>
                  </a:cubicBezTo>
                  <a:cubicBezTo>
                    <a:pt x="14744" y="170098"/>
                    <a:pt x="7124" y="380600"/>
                    <a:pt x="12173" y="440322"/>
                  </a:cubicBezTo>
                  <a:cubicBezTo>
                    <a:pt x="14744" y="487185"/>
                    <a:pt x="119519" y="635489"/>
                    <a:pt x="137427" y="507664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BF11BF0E-1434-A17F-05C9-A1796569D72C}"/>
                </a:ext>
              </a:extLst>
            </p:cNvPr>
            <p:cNvSpPr/>
            <p:nvPr/>
          </p:nvSpPr>
          <p:spPr>
            <a:xfrm>
              <a:off x="9184020" y="3109125"/>
              <a:ext cx="294813" cy="152132"/>
            </a:xfrm>
            <a:custGeom>
              <a:avLst/>
              <a:gdLst>
                <a:gd name="connsiteX0" fmla="*/ 155499 w 204076"/>
                <a:gd name="connsiteY0" fmla="*/ 3037 h 105309"/>
                <a:gd name="connsiteX1" fmla="*/ 204077 w 204076"/>
                <a:gd name="connsiteY1" fmla="*/ 99335 h 105309"/>
                <a:gd name="connsiteX2" fmla="*/ 6338 w 204076"/>
                <a:gd name="connsiteY2" fmla="*/ 70379 h 105309"/>
                <a:gd name="connsiteX3" fmla="*/ 337 w 204076"/>
                <a:gd name="connsiteY3" fmla="*/ 35422 h 105309"/>
                <a:gd name="connsiteX4" fmla="*/ 155404 w 204076"/>
                <a:gd name="connsiteY4" fmla="*/ 3037 h 10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76" h="105309">
                  <a:moveTo>
                    <a:pt x="155499" y="3037"/>
                  </a:moveTo>
                  <a:lnTo>
                    <a:pt x="204077" y="99335"/>
                  </a:lnTo>
                  <a:cubicBezTo>
                    <a:pt x="204077" y="99335"/>
                    <a:pt x="83871" y="124862"/>
                    <a:pt x="6338" y="70379"/>
                  </a:cubicBezTo>
                  <a:cubicBezTo>
                    <a:pt x="-2140" y="46567"/>
                    <a:pt x="337" y="35422"/>
                    <a:pt x="337" y="35422"/>
                  </a:cubicBezTo>
                  <a:cubicBezTo>
                    <a:pt x="337" y="35422"/>
                    <a:pt x="92348" y="-12298"/>
                    <a:pt x="155404" y="3037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9D9E276D-7815-4948-A38D-567C26F893FE}"/>
                </a:ext>
              </a:extLst>
            </p:cNvPr>
            <p:cNvSpPr/>
            <p:nvPr/>
          </p:nvSpPr>
          <p:spPr>
            <a:xfrm>
              <a:off x="9184157" y="3148464"/>
              <a:ext cx="201521" cy="112837"/>
            </a:xfrm>
            <a:custGeom>
              <a:avLst/>
              <a:gdLst>
                <a:gd name="connsiteX0" fmla="*/ 337 w 139497"/>
                <a:gd name="connsiteY0" fmla="*/ 8191 h 78108"/>
                <a:gd name="connsiteX1" fmla="*/ 18054 w 139497"/>
                <a:gd name="connsiteY1" fmla="*/ 0 h 78108"/>
                <a:gd name="connsiteX2" fmla="*/ 139497 w 139497"/>
                <a:gd name="connsiteY2" fmla="*/ 78105 h 78108"/>
                <a:gd name="connsiteX3" fmla="*/ 6338 w 139497"/>
                <a:gd name="connsiteY3" fmla="*/ 43148 h 78108"/>
                <a:gd name="connsiteX4" fmla="*/ 337 w 139497"/>
                <a:gd name="connsiteY4" fmla="*/ 8191 h 7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497" h="78108">
                  <a:moveTo>
                    <a:pt x="337" y="8191"/>
                  </a:moveTo>
                  <a:cubicBezTo>
                    <a:pt x="337" y="8191"/>
                    <a:pt x="-3378" y="8096"/>
                    <a:pt x="18054" y="0"/>
                  </a:cubicBezTo>
                  <a:cubicBezTo>
                    <a:pt x="47009" y="34576"/>
                    <a:pt x="100445" y="56959"/>
                    <a:pt x="139497" y="78105"/>
                  </a:cubicBezTo>
                  <a:cubicBezTo>
                    <a:pt x="98921" y="78295"/>
                    <a:pt x="46819" y="71628"/>
                    <a:pt x="6338" y="43148"/>
                  </a:cubicBezTo>
                  <a:cubicBezTo>
                    <a:pt x="-2140" y="19336"/>
                    <a:pt x="337" y="8191"/>
                    <a:pt x="337" y="8191"/>
                  </a:cubicBezTo>
                  <a:close/>
                </a:path>
              </a:pathLst>
            </a:custGeom>
            <a:solidFill>
              <a:srgbClr val="F2B47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F4801FC4-18D0-BDF9-9BA3-668290C2959F}"/>
                </a:ext>
              </a:extLst>
            </p:cNvPr>
            <p:cNvSpPr/>
            <p:nvPr/>
          </p:nvSpPr>
          <p:spPr>
            <a:xfrm>
              <a:off x="8955209" y="2521561"/>
              <a:ext cx="744404" cy="574976"/>
            </a:xfrm>
            <a:custGeom>
              <a:avLst/>
              <a:gdLst>
                <a:gd name="connsiteX0" fmla="*/ 704 w 515293"/>
                <a:gd name="connsiteY0" fmla="*/ 380807 h 398011"/>
                <a:gd name="connsiteX1" fmla="*/ 313125 w 515293"/>
                <a:gd name="connsiteY1" fmla="*/ 113154 h 398011"/>
                <a:gd name="connsiteX2" fmla="*/ 370179 w 515293"/>
                <a:gd name="connsiteY2" fmla="*/ 34764 h 398011"/>
                <a:gd name="connsiteX3" fmla="*/ 480098 w 515293"/>
                <a:gd name="connsiteY3" fmla="*/ 664 h 398011"/>
                <a:gd name="connsiteX4" fmla="*/ 505625 w 515293"/>
                <a:gd name="connsiteY4" fmla="*/ 18571 h 398011"/>
                <a:gd name="connsiteX5" fmla="*/ 471525 w 515293"/>
                <a:gd name="connsiteY5" fmla="*/ 66291 h 398011"/>
                <a:gd name="connsiteX6" fmla="*/ 511911 w 515293"/>
                <a:gd name="connsiteY6" fmla="*/ 51147 h 398011"/>
                <a:gd name="connsiteX7" fmla="*/ 488575 w 515293"/>
                <a:gd name="connsiteY7" fmla="*/ 97819 h 398011"/>
                <a:gd name="connsiteX8" fmla="*/ 386276 w 515293"/>
                <a:gd name="connsiteY8" fmla="*/ 137920 h 398011"/>
                <a:gd name="connsiteX9" fmla="*/ 289121 w 515293"/>
                <a:gd name="connsiteY9" fmla="*/ 226597 h 398011"/>
                <a:gd name="connsiteX10" fmla="*/ 609 w 515293"/>
                <a:gd name="connsiteY10" fmla="*/ 380902 h 39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5293" h="398011">
                  <a:moveTo>
                    <a:pt x="704" y="380807"/>
                  </a:moveTo>
                  <a:cubicBezTo>
                    <a:pt x="13468" y="315656"/>
                    <a:pt x="260261" y="142110"/>
                    <a:pt x="313125" y="113154"/>
                  </a:cubicBezTo>
                  <a:cubicBezTo>
                    <a:pt x="365988" y="84199"/>
                    <a:pt x="348081" y="56004"/>
                    <a:pt x="370179" y="34764"/>
                  </a:cubicBezTo>
                  <a:cubicBezTo>
                    <a:pt x="392373" y="13428"/>
                    <a:pt x="442569" y="-3622"/>
                    <a:pt x="480098" y="664"/>
                  </a:cubicBezTo>
                  <a:cubicBezTo>
                    <a:pt x="517626" y="4950"/>
                    <a:pt x="505625" y="18571"/>
                    <a:pt x="505625" y="18571"/>
                  </a:cubicBezTo>
                  <a:cubicBezTo>
                    <a:pt x="505625" y="18571"/>
                    <a:pt x="461334" y="64577"/>
                    <a:pt x="471525" y="66291"/>
                  </a:cubicBezTo>
                  <a:cubicBezTo>
                    <a:pt x="481717" y="68006"/>
                    <a:pt x="501815" y="61815"/>
                    <a:pt x="511911" y="51147"/>
                  </a:cubicBezTo>
                  <a:cubicBezTo>
                    <a:pt x="522960" y="74959"/>
                    <a:pt x="504767" y="86770"/>
                    <a:pt x="488575" y="97819"/>
                  </a:cubicBezTo>
                  <a:cubicBezTo>
                    <a:pt x="472383" y="108868"/>
                    <a:pt x="421233" y="114869"/>
                    <a:pt x="386276" y="137920"/>
                  </a:cubicBezTo>
                  <a:cubicBezTo>
                    <a:pt x="351320" y="160970"/>
                    <a:pt x="289121" y="226597"/>
                    <a:pt x="289121" y="226597"/>
                  </a:cubicBezTo>
                  <a:cubicBezTo>
                    <a:pt x="289121" y="226597"/>
                    <a:pt x="-15393" y="462341"/>
                    <a:pt x="609" y="38090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136BD553-AA53-1BF8-8E05-831BB10A4546}"/>
                </a:ext>
              </a:extLst>
            </p:cNvPr>
            <p:cNvSpPr/>
            <p:nvPr/>
          </p:nvSpPr>
          <p:spPr>
            <a:xfrm>
              <a:off x="8894822" y="4242600"/>
              <a:ext cx="625763" cy="2024439"/>
            </a:xfrm>
            <a:custGeom>
              <a:avLst/>
              <a:gdLst>
                <a:gd name="connsiteX0" fmla="*/ 386454 w 433167"/>
                <a:gd name="connsiteY0" fmla="*/ 10235 h 1401361"/>
                <a:gd name="connsiteX1" fmla="*/ 429888 w 433167"/>
                <a:gd name="connsiteY1" fmla="*/ 138060 h 1401361"/>
                <a:gd name="connsiteX2" fmla="*/ 350640 w 433167"/>
                <a:gd name="connsiteY2" fmla="*/ 375900 h 1401361"/>
                <a:gd name="connsiteX3" fmla="*/ 275488 w 433167"/>
                <a:gd name="connsiteY3" fmla="*/ 802906 h 1401361"/>
                <a:gd name="connsiteX4" fmla="*/ 231863 w 433167"/>
                <a:gd name="connsiteY4" fmla="*/ 1401361 h 1401361"/>
                <a:gd name="connsiteX5" fmla="*/ 59175 w 433167"/>
                <a:gd name="connsiteY5" fmla="*/ 1373072 h 1401361"/>
                <a:gd name="connsiteX6" fmla="*/ 34219 w 433167"/>
                <a:gd name="connsiteY6" fmla="*/ 783856 h 1401361"/>
                <a:gd name="connsiteX7" fmla="*/ 21551 w 433167"/>
                <a:gd name="connsiteY7" fmla="*/ 101199 h 1401361"/>
                <a:gd name="connsiteX8" fmla="*/ 386454 w 433167"/>
                <a:gd name="connsiteY8" fmla="*/ 10235 h 140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167" h="1401361">
                  <a:moveTo>
                    <a:pt x="386454" y="10235"/>
                  </a:moveTo>
                  <a:cubicBezTo>
                    <a:pt x="386454" y="10235"/>
                    <a:pt x="419696" y="79291"/>
                    <a:pt x="429888" y="138060"/>
                  </a:cubicBezTo>
                  <a:cubicBezTo>
                    <a:pt x="440080" y="196830"/>
                    <a:pt x="429888" y="306844"/>
                    <a:pt x="350640" y="375900"/>
                  </a:cubicBezTo>
                  <a:cubicBezTo>
                    <a:pt x="327685" y="427049"/>
                    <a:pt x="321589" y="687844"/>
                    <a:pt x="275488" y="802906"/>
                  </a:cubicBezTo>
                  <a:cubicBezTo>
                    <a:pt x="272916" y="971689"/>
                    <a:pt x="249770" y="1345164"/>
                    <a:pt x="231863" y="1401361"/>
                  </a:cubicBezTo>
                  <a:cubicBezTo>
                    <a:pt x="162807" y="1394218"/>
                    <a:pt x="147376" y="1406315"/>
                    <a:pt x="59175" y="1373072"/>
                  </a:cubicBezTo>
                  <a:cubicBezTo>
                    <a:pt x="43744" y="1263249"/>
                    <a:pt x="46983" y="841387"/>
                    <a:pt x="34219" y="783856"/>
                  </a:cubicBezTo>
                  <a:cubicBezTo>
                    <a:pt x="40601" y="707656"/>
                    <a:pt x="-35980" y="277507"/>
                    <a:pt x="21551" y="101199"/>
                  </a:cubicBezTo>
                  <a:cubicBezTo>
                    <a:pt x="69271" y="-45010"/>
                    <a:pt x="386454" y="10235"/>
                    <a:pt x="386454" y="1023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51" name="Graphic 36">
              <a:extLst>
                <a:ext uri="{FF2B5EF4-FFF2-40B4-BE49-F238E27FC236}">
                  <a16:creationId xmlns:a16="http://schemas.microsoft.com/office/drawing/2014/main" id="{919C0BB7-4B98-5EDD-7A64-658BC689CD42}"/>
                </a:ext>
              </a:extLst>
            </p:cNvPr>
            <p:cNvGrpSpPr/>
            <p:nvPr/>
          </p:nvGrpSpPr>
          <p:grpSpPr>
            <a:xfrm>
              <a:off x="9691973" y="5909827"/>
              <a:ext cx="402472" cy="649209"/>
              <a:chOff x="7750872" y="4912518"/>
              <a:chExt cx="278600" cy="449397"/>
            </a:xfrm>
          </p:grpSpPr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666F2111-E8CE-479A-410E-17213F6FD5BE}"/>
                  </a:ext>
                </a:extLst>
              </p:cNvPr>
              <p:cNvSpPr/>
              <p:nvPr/>
            </p:nvSpPr>
            <p:spPr>
              <a:xfrm>
                <a:off x="7750872" y="4912518"/>
                <a:ext cx="159543" cy="271367"/>
              </a:xfrm>
              <a:custGeom>
                <a:avLst/>
                <a:gdLst>
                  <a:gd name="connsiteX0" fmla="*/ 0 w 159543"/>
                  <a:gd name="connsiteY0" fmla="*/ 79438 h 271367"/>
                  <a:gd name="connsiteX1" fmla="*/ 66104 w 159543"/>
                  <a:gd name="connsiteY1" fmla="*/ 147828 h 271367"/>
                  <a:gd name="connsiteX2" fmla="*/ 110014 w 159543"/>
                  <a:gd name="connsiteY2" fmla="*/ 271367 h 271367"/>
                  <a:gd name="connsiteX3" fmla="*/ 159544 w 159543"/>
                  <a:gd name="connsiteY3" fmla="*/ 122015 h 271367"/>
                  <a:gd name="connsiteX4" fmla="*/ 69533 w 159543"/>
                  <a:gd name="connsiteY4" fmla="*/ 0 h 271367"/>
                  <a:gd name="connsiteX5" fmla="*/ 0 w 159543"/>
                  <a:gd name="connsiteY5" fmla="*/ 79438 h 271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543" h="271367">
                    <a:moveTo>
                      <a:pt x="0" y="79438"/>
                    </a:moveTo>
                    <a:lnTo>
                      <a:pt x="66104" y="147828"/>
                    </a:lnTo>
                    <a:lnTo>
                      <a:pt x="110014" y="271367"/>
                    </a:lnTo>
                    <a:lnTo>
                      <a:pt x="159544" y="122015"/>
                    </a:lnTo>
                    <a:lnTo>
                      <a:pt x="69533" y="0"/>
                    </a:lnTo>
                    <a:lnTo>
                      <a:pt x="0" y="79438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161" name="Graphic 36">
                <a:extLst>
                  <a:ext uri="{FF2B5EF4-FFF2-40B4-BE49-F238E27FC236}">
                    <a16:creationId xmlns:a16="http://schemas.microsoft.com/office/drawing/2014/main" id="{32B90599-4745-51B6-1A93-67C6363A2270}"/>
                  </a:ext>
                </a:extLst>
              </p:cNvPr>
              <p:cNvGrpSpPr/>
              <p:nvPr/>
            </p:nvGrpSpPr>
            <p:grpSpPr>
              <a:xfrm>
                <a:off x="7752744" y="4961084"/>
                <a:ext cx="276728" cy="400831"/>
                <a:chOff x="7752744" y="4961084"/>
                <a:chExt cx="276728" cy="400831"/>
              </a:xfrm>
            </p:grpSpPr>
            <p:sp>
              <p:nvSpPr>
                <p:cNvPr id="1162" name="Freeform: Shape 1161">
                  <a:extLst>
                    <a:ext uri="{FF2B5EF4-FFF2-40B4-BE49-F238E27FC236}">
                      <a16:creationId xmlns:a16="http://schemas.microsoft.com/office/drawing/2014/main" id="{0E159DD2-A8C2-C3A9-6203-7C10FDA9C5EC}"/>
                    </a:ext>
                  </a:extLst>
                </p:cNvPr>
                <p:cNvSpPr/>
                <p:nvPr/>
              </p:nvSpPr>
              <p:spPr>
                <a:xfrm>
                  <a:off x="7780298" y="5067775"/>
                  <a:ext cx="249174" cy="294140"/>
                </a:xfrm>
                <a:custGeom>
                  <a:avLst/>
                  <a:gdLst>
                    <a:gd name="connsiteX0" fmla="*/ 22289 w 249174"/>
                    <a:gd name="connsiteY0" fmla="*/ 294132 h 294140"/>
                    <a:gd name="connsiteX1" fmla="*/ 55912 w 249174"/>
                    <a:gd name="connsiteY1" fmla="*/ 275654 h 294140"/>
                    <a:gd name="connsiteX2" fmla="*/ 56293 w 249174"/>
                    <a:gd name="connsiteY2" fmla="*/ 272225 h 294140"/>
                    <a:gd name="connsiteX3" fmla="*/ 59436 w 249174"/>
                    <a:gd name="connsiteY3" fmla="*/ 269272 h 294140"/>
                    <a:gd name="connsiteX4" fmla="*/ 62579 w 249174"/>
                    <a:gd name="connsiteY4" fmla="*/ 269081 h 294140"/>
                    <a:gd name="connsiteX5" fmla="*/ 79820 w 249174"/>
                    <a:gd name="connsiteY5" fmla="*/ 250222 h 294140"/>
                    <a:gd name="connsiteX6" fmla="*/ 81153 w 249174"/>
                    <a:gd name="connsiteY6" fmla="*/ 244697 h 294140"/>
                    <a:gd name="connsiteX7" fmla="*/ 82677 w 249174"/>
                    <a:gd name="connsiteY7" fmla="*/ 242888 h 294140"/>
                    <a:gd name="connsiteX8" fmla="*/ 88202 w 249174"/>
                    <a:gd name="connsiteY8" fmla="*/ 240030 h 294140"/>
                    <a:gd name="connsiteX9" fmla="*/ 107918 w 249174"/>
                    <a:gd name="connsiteY9" fmla="*/ 213455 h 294140"/>
                    <a:gd name="connsiteX10" fmla="*/ 107918 w 249174"/>
                    <a:gd name="connsiteY10" fmla="*/ 209455 h 294140"/>
                    <a:gd name="connsiteX11" fmla="*/ 110585 w 249174"/>
                    <a:gd name="connsiteY11" fmla="*/ 205550 h 294140"/>
                    <a:gd name="connsiteX12" fmla="*/ 114491 w 249174"/>
                    <a:gd name="connsiteY12" fmla="*/ 203550 h 294140"/>
                    <a:gd name="connsiteX13" fmla="*/ 125635 w 249174"/>
                    <a:gd name="connsiteY13" fmla="*/ 185452 h 294140"/>
                    <a:gd name="connsiteX14" fmla="*/ 125635 w 249174"/>
                    <a:gd name="connsiteY14" fmla="*/ 179451 h 294140"/>
                    <a:gd name="connsiteX15" fmla="*/ 126778 w 249174"/>
                    <a:gd name="connsiteY15" fmla="*/ 177451 h 294140"/>
                    <a:gd name="connsiteX16" fmla="*/ 132017 w 249174"/>
                    <a:gd name="connsiteY16" fmla="*/ 174117 h 294140"/>
                    <a:gd name="connsiteX17" fmla="*/ 185928 w 249174"/>
                    <a:gd name="connsiteY17" fmla="*/ 100203 h 294140"/>
                    <a:gd name="connsiteX18" fmla="*/ 188691 w 249174"/>
                    <a:gd name="connsiteY18" fmla="*/ 94298 h 294140"/>
                    <a:gd name="connsiteX19" fmla="*/ 196310 w 249174"/>
                    <a:gd name="connsiteY19" fmla="*/ 89440 h 294140"/>
                    <a:gd name="connsiteX20" fmla="*/ 217266 w 249174"/>
                    <a:gd name="connsiteY20" fmla="*/ 62675 h 294140"/>
                    <a:gd name="connsiteX21" fmla="*/ 232220 w 249174"/>
                    <a:gd name="connsiteY21" fmla="*/ 40862 h 294140"/>
                    <a:gd name="connsiteX22" fmla="*/ 249174 w 249174"/>
                    <a:gd name="connsiteY22" fmla="*/ 12954 h 294140"/>
                    <a:gd name="connsiteX23" fmla="*/ 224504 w 249174"/>
                    <a:gd name="connsiteY23" fmla="*/ 476 h 294140"/>
                    <a:gd name="connsiteX24" fmla="*/ 221742 w 249174"/>
                    <a:gd name="connsiteY24" fmla="*/ 0 h 294140"/>
                    <a:gd name="connsiteX25" fmla="*/ 82296 w 249174"/>
                    <a:gd name="connsiteY25" fmla="*/ 151733 h 294140"/>
                    <a:gd name="connsiteX26" fmla="*/ 82010 w 249174"/>
                    <a:gd name="connsiteY26" fmla="*/ 152114 h 294140"/>
                    <a:gd name="connsiteX27" fmla="*/ 58674 w 249174"/>
                    <a:gd name="connsiteY27" fmla="*/ 186881 h 294140"/>
                    <a:gd name="connsiteX28" fmla="*/ 0 w 249174"/>
                    <a:gd name="connsiteY28" fmla="*/ 279845 h 294140"/>
                    <a:gd name="connsiteX29" fmla="*/ 1905 w 249174"/>
                    <a:gd name="connsiteY29" fmla="*/ 281559 h 294140"/>
                    <a:gd name="connsiteX30" fmla="*/ 22193 w 249174"/>
                    <a:gd name="connsiteY30" fmla="*/ 294132 h 294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49174" h="294140">
                      <a:moveTo>
                        <a:pt x="22289" y="294132"/>
                      </a:moveTo>
                      <a:cubicBezTo>
                        <a:pt x="28575" y="294418"/>
                        <a:pt x="43529" y="287274"/>
                        <a:pt x="55912" y="275654"/>
                      </a:cubicBezTo>
                      <a:cubicBezTo>
                        <a:pt x="56483" y="275177"/>
                        <a:pt x="55817" y="272796"/>
                        <a:pt x="56293" y="272225"/>
                      </a:cubicBezTo>
                      <a:cubicBezTo>
                        <a:pt x="57055" y="271558"/>
                        <a:pt x="58769" y="270034"/>
                        <a:pt x="59436" y="269272"/>
                      </a:cubicBezTo>
                      <a:cubicBezTo>
                        <a:pt x="60389" y="268319"/>
                        <a:pt x="61532" y="270129"/>
                        <a:pt x="62579" y="269081"/>
                      </a:cubicBezTo>
                      <a:cubicBezTo>
                        <a:pt x="68104" y="263462"/>
                        <a:pt x="73914" y="257080"/>
                        <a:pt x="79820" y="250222"/>
                      </a:cubicBezTo>
                      <a:cubicBezTo>
                        <a:pt x="80677" y="249174"/>
                        <a:pt x="80296" y="245745"/>
                        <a:pt x="81153" y="244697"/>
                      </a:cubicBezTo>
                      <a:cubicBezTo>
                        <a:pt x="81629" y="244126"/>
                        <a:pt x="82106" y="243459"/>
                        <a:pt x="82677" y="242888"/>
                      </a:cubicBezTo>
                      <a:cubicBezTo>
                        <a:pt x="84106" y="241173"/>
                        <a:pt x="86773" y="241840"/>
                        <a:pt x="88202" y="240030"/>
                      </a:cubicBezTo>
                      <a:cubicBezTo>
                        <a:pt x="94869" y="231648"/>
                        <a:pt x="101537" y="222790"/>
                        <a:pt x="107918" y="213455"/>
                      </a:cubicBezTo>
                      <a:cubicBezTo>
                        <a:pt x="108395" y="212693"/>
                        <a:pt x="107537" y="210121"/>
                        <a:pt x="107918" y="209455"/>
                      </a:cubicBezTo>
                      <a:cubicBezTo>
                        <a:pt x="108776" y="208217"/>
                        <a:pt x="109633" y="206883"/>
                        <a:pt x="110585" y="205550"/>
                      </a:cubicBezTo>
                      <a:cubicBezTo>
                        <a:pt x="111443" y="204216"/>
                        <a:pt x="113633" y="204883"/>
                        <a:pt x="114491" y="203550"/>
                      </a:cubicBezTo>
                      <a:cubicBezTo>
                        <a:pt x="118396" y="197549"/>
                        <a:pt x="122111" y="191548"/>
                        <a:pt x="125635" y="185452"/>
                      </a:cubicBezTo>
                      <a:cubicBezTo>
                        <a:pt x="126587" y="183737"/>
                        <a:pt x="124683" y="181166"/>
                        <a:pt x="125635" y="179451"/>
                      </a:cubicBezTo>
                      <a:cubicBezTo>
                        <a:pt x="126016" y="178784"/>
                        <a:pt x="126397" y="178118"/>
                        <a:pt x="126778" y="177451"/>
                      </a:cubicBezTo>
                      <a:cubicBezTo>
                        <a:pt x="127540" y="176117"/>
                        <a:pt x="131254" y="175546"/>
                        <a:pt x="132017" y="174117"/>
                      </a:cubicBezTo>
                      <a:cubicBezTo>
                        <a:pt x="154877" y="131540"/>
                        <a:pt x="174022" y="111824"/>
                        <a:pt x="185928" y="100203"/>
                      </a:cubicBezTo>
                      <a:cubicBezTo>
                        <a:pt x="187738" y="98489"/>
                        <a:pt x="187452" y="95917"/>
                        <a:pt x="188691" y="94298"/>
                      </a:cubicBezTo>
                      <a:cubicBezTo>
                        <a:pt x="192786" y="89059"/>
                        <a:pt x="194977" y="91250"/>
                        <a:pt x="196310" y="89440"/>
                      </a:cubicBezTo>
                      <a:cubicBezTo>
                        <a:pt x="204311" y="78867"/>
                        <a:pt x="214408" y="71628"/>
                        <a:pt x="217266" y="62675"/>
                      </a:cubicBezTo>
                      <a:cubicBezTo>
                        <a:pt x="220028" y="53721"/>
                        <a:pt x="228410" y="39529"/>
                        <a:pt x="232220" y="40862"/>
                      </a:cubicBezTo>
                      <a:cubicBezTo>
                        <a:pt x="235934" y="42196"/>
                        <a:pt x="244697" y="25908"/>
                        <a:pt x="249174" y="12954"/>
                      </a:cubicBezTo>
                      <a:cubicBezTo>
                        <a:pt x="237839" y="4382"/>
                        <a:pt x="228791" y="1429"/>
                        <a:pt x="224504" y="476"/>
                      </a:cubicBezTo>
                      <a:cubicBezTo>
                        <a:pt x="222695" y="0"/>
                        <a:pt x="221742" y="0"/>
                        <a:pt x="221742" y="0"/>
                      </a:cubicBezTo>
                      <a:cubicBezTo>
                        <a:pt x="192691" y="476"/>
                        <a:pt x="132588" y="78296"/>
                        <a:pt x="82296" y="151733"/>
                      </a:cubicBezTo>
                      <a:cubicBezTo>
                        <a:pt x="82296" y="151829"/>
                        <a:pt x="82106" y="152019"/>
                        <a:pt x="82010" y="152114"/>
                      </a:cubicBezTo>
                      <a:cubicBezTo>
                        <a:pt x="73914" y="163925"/>
                        <a:pt x="66104" y="175641"/>
                        <a:pt x="58674" y="186881"/>
                      </a:cubicBezTo>
                      <a:cubicBezTo>
                        <a:pt x="24956" y="238125"/>
                        <a:pt x="0" y="279845"/>
                        <a:pt x="0" y="279845"/>
                      </a:cubicBezTo>
                      <a:cubicBezTo>
                        <a:pt x="0" y="279845"/>
                        <a:pt x="667" y="280511"/>
                        <a:pt x="1905" y="281559"/>
                      </a:cubicBezTo>
                      <a:cubicBezTo>
                        <a:pt x="5906" y="285083"/>
                        <a:pt x="11430" y="293084"/>
                        <a:pt x="22193" y="294132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5" name="Freeform: Shape 1164">
                  <a:extLst>
                    <a:ext uri="{FF2B5EF4-FFF2-40B4-BE49-F238E27FC236}">
                      <a16:creationId xmlns:a16="http://schemas.microsoft.com/office/drawing/2014/main" id="{9F7E7AF9-86B1-269C-3A5F-93E9359F6B47}"/>
                    </a:ext>
                  </a:extLst>
                </p:cNvPr>
                <p:cNvSpPr/>
                <p:nvPr/>
              </p:nvSpPr>
              <p:spPr>
                <a:xfrm>
                  <a:off x="7753735" y="4977402"/>
                  <a:ext cx="248459" cy="370132"/>
                </a:xfrm>
                <a:custGeom>
                  <a:avLst/>
                  <a:gdLst>
                    <a:gd name="connsiteX0" fmla="*/ 20759 w 248459"/>
                    <a:gd name="connsiteY0" fmla="*/ 368694 h 370132"/>
                    <a:gd name="connsiteX1" fmla="*/ 84863 w 248459"/>
                    <a:gd name="connsiteY1" fmla="*/ 330499 h 370132"/>
                    <a:gd name="connsiteX2" fmla="*/ 138583 w 248459"/>
                    <a:gd name="connsiteY2" fmla="*/ 259062 h 370132"/>
                    <a:gd name="connsiteX3" fmla="*/ 143917 w 248459"/>
                    <a:gd name="connsiteY3" fmla="*/ 249632 h 370132"/>
                    <a:gd name="connsiteX4" fmla="*/ 147156 w 248459"/>
                    <a:gd name="connsiteY4" fmla="*/ 243155 h 370132"/>
                    <a:gd name="connsiteX5" fmla="*/ 148204 w 248459"/>
                    <a:gd name="connsiteY5" fmla="*/ 240678 h 370132"/>
                    <a:gd name="connsiteX6" fmla="*/ 150109 w 248459"/>
                    <a:gd name="connsiteY6" fmla="*/ 236392 h 370132"/>
                    <a:gd name="connsiteX7" fmla="*/ 150204 w 248459"/>
                    <a:gd name="connsiteY7" fmla="*/ 236106 h 370132"/>
                    <a:gd name="connsiteX8" fmla="*/ 153252 w 248459"/>
                    <a:gd name="connsiteY8" fmla="*/ 230582 h 370132"/>
                    <a:gd name="connsiteX9" fmla="*/ 159539 w 248459"/>
                    <a:gd name="connsiteY9" fmla="*/ 220581 h 370132"/>
                    <a:gd name="connsiteX10" fmla="*/ 161539 w 248459"/>
                    <a:gd name="connsiteY10" fmla="*/ 217533 h 370132"/>
                    <a:gd name="connsiteX11" fmla="*/ 161539 w 248459"/>
                    <a:gd name="connsiteY11" fmla="*/ 217533 h 370132"/>
                    <a:gd name="connsiteX12" fmla="*/ 163730 w 248459"/>
                    <a:gd name="connsiteY12" fmla="*/ 214294 h 370132"/>
                    <a:gd name="connsiteX13" fmla="*/ 165158 w 248459"/>
                    <a:gd name="connsiteY13" fmla="*/ 212294 h 370132"/>
                    <a:gd name="connsiteX14" fmla="*/ 174112 w 248459"/>
                    <a:gd name="connsiteY14" fmla="*/ 199721 h 370132"/>
                    <a:gd name="connsiteX15" fmla="*/ 174302 w 248459"/>
                    <a:gd name="connsiteY15" fmla="*/ 199435 h 370132"/>
                    <a:gd name="connsiteX16" fmla="*/ 174683 w 248459"/>
                    <a:gd name="connsiteY16" fmla="*/ 198959 h 370132"/>
                    <a:gd name="connsiteX17" fmla="*/ 248121 w 248459"/>
                    <a:gd name="connsiteY17" fmla="*/ 86469 h 370132"/>
                    <a:gd name="connsiteX18" fmla="*/ 176398 w 248459"/>
                    <a:gd name="connsiteY18" fmla="*/ 35415 h 370132"/>
                    <a:gd name="connsiteX19" fmla="*/ 173731 w 248459"/>
                    <a:gd name="connsiteY19" fmla="*/ 34367 h 370132"/>
                    <a:gd name="connsiteX20" fmla="*/ 143060 w 248459"/>
                    <a:gd name="connsiteY20" fmla="*/ 13317 h 370132"/>
                    <a:gd name="connsiteX21" fmla="*/ 139250 w 248459"/>
                    <a:gd name="connsiteY21" fmla="*/ 10840 h 370132"/>
                    <a:gd name="connsiteX22" fmla="*/ 137917 w 248459"/>
                    <a:gd name="connsiteY22" fmla="*/ 7983 h 370132"/>
                    <a:gd name="connsiteX23" fmla="*/ 130106 w 248459"/>
                    <a:gd name="connsiteY23" fmla="*/ 267 h 370132"/>
                    <a:gd name="connsiteX24" fmla="*/ 110104 w 248459"/>
                    <a:gd name="connsiteY24" fmla="*/ 46940 h 370132"/>
                    <a:gd name="connsiteX25" fmla="*/ 49715 w 248459"/>
                    <a:gd name="connsiteY25" fmla="*/ 91993 h 370132"/>
                    <a:gd name="connsiteX26" fmla="*/ 48858 w 248459"/>
                    <a:gd name="connsiteY26" fmla="*/ 168860 h 370132"/>
                    <a:gd name="connsiteX27" fmla="*/ 48191 w 248459"/>
                    <a:gd name="connsiteY27" fmla="*/ 186767 h 370132"/>
                    <a:gd name="connsiteX28" fmla="*/ 47715 w 248459"/>
                    <a:gd name="connsiteY28" fmla="*/ 193911 h 370132"/>
                    <a:gd name="connsiteX29" fmla="*/ 46096 w 248459"/>
                    <a:gd name="connsiteY29" fmla="*/ 211532 h 370132"/>
                    <a:gd name="connsiteX30" fmla="*/ 45238 w 248459"/>
                    <a:gd name="connsiteY30" fmla="*/ 218771 h 370132"/>
                    <a:gd name="connsiteX31" fmla="*/ 42190 w 248459"/>
                    <a:gd name="connsiteY31" fmla="*/ 236106 h 370132"/>
                    <a:gd name="connsiteX32" fmla="*/ 27617 w 248459"/>
                    <a:gd name="connsiteY32" fmla="*/ 268777 h 370132"/>
                    <a:gd name="connsiteX33" fmla="*/ 25617 w 248459"/>
                    <a:gd name="connsiteY33" fmla="*/ 270873 h 370132"/>
                    <a:gd name="connsiteX34" fmla="*/ 20569 w 248459"/>
                    <a:gd name="connsiteY34" fmla="*/ 368694 h 370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48459" h="370132">
                      <a:moveTo>
                        <a:pt x="20759" y="368694"/>
                      </a:moveTo>
                      <a:cubicBezTo>
                        <a:pt x="35904" y="375648"/>
                        <a:pt x="60955" y="356502"/>
                        <a:pt x="84863" y="330499"/>
                      </a:cubicBezTo>
                      <a:cubicBezTo>
                        <a:pt x="106008" y="307544"/>
                        <a:pt x="126487" y="279350"/>
                        <a:pt x="138583" y="259062"/>
                      </a:cubicBezTo>
                      <a:cubicBezTo>
                        <a:pt x="140584" y="255633"/>
                        <a:pt x="142393" y="252489"/>
                        <a:pt x="143917" y="249632"/>
                      </a:cubicBezTo>
                      <a:cubicBezTo>
                        <a:pt x="145156" y="247250"/>
                        <a:pt x="146299" y="245060"/>
                        <a:pt x="147156" y="243155"/>
                      </a:cubicBezTo>
                      <a:cubicBezTo>
                        <a:pt x="147537" y="242298"/>
                        <a:pt x="147918" y="241440"/>
                        <a:pt x="148204" y="240678"/>
                      </a:cubicBezTo>
                      <a:cubicBezTo>
                        <a:pt x="148680" y="239440"/>
                        <a:pt x="149347" y="238011"/>
                        <a:pt x="150109" y="236392"/>
                      </a:cubicBezTo>
                      <a:cubicBezTo>
                        <a:pt x="150109" y="236392"/>
                        <a:pt x="150204" y="236201"/>
                        <a:pt x="150204" y="236106"/>
                      </a:cubicBezTo>
                      <a:cubicBezTo>
                        <a:pt x="151061" y="234392"/>
                        <a:pt x="152109" y="232582"/>
                        <a:pt x="153252" y="230582"/>
                      </a:cubicBezTo>
                      <a:cubicBezTo>
                        <a:pt x="155062" y="227534"/>
                        <a:pt x="157157" y="224200"/>
                        <a:pt x="159539" y="220581"/>
                      </a:cubicBezTo>
                      <a:cubicBezTo>
                        <a:pt x="160205" y="219533"/>
                        <a:pt x="160872" y="218580"/>
                        <a:pt x="161539" y="217533"/>
                      </a:cubicBezTo>
                      <a:lnTo>
                        <a:pt x="161539" y="217533"/>
                      </a:lnTo>
                      <a:cubicBezTo>
                        <a:pt x="162301" y="216485"/>
                        <a:pt x="162967" y="215437"/>
                        <a:pt x="163730" y="214294"/>
                      </a:cubicBezTo>
                      <a:cubicBezTo>
                        <a:pt x="164206" y="213627"/>
                        <a:pt x="164682" y="212961"/>
                        <a:pt x="165158" y="212294"/>
                      </a:cubicBezTo>
                      <a:cubicBezTo>
                        <a:pt x="167921" y="208293"/>
                        <a:pt x="170968" y="204102"/>
                        <a:pt x="174112" y="199721"/>
                      </a:cubicBezTo>
                      <a:cubicBezTo>
                        <a:pt x="174112" y="199721"/>
                        <a:pt x="174302" y="199530"/>
                        <a:pt x="174302" y="199435"/>
                      </a:cubicBezTo>
                      <a:cubicBezTo>
                        <a:pt x="174397" y="199340"/>
                        <a:pt x="174588" y="199149"/>
                        <a:pt x="174683" y="198959"/>
                      </a:cubicBezTo>
                      <a:cubicBezTo>
                        <a:pt x="206306" y="155525"/>
                        <a:pt x="252883" y="97803"/>
                        <a:pt x="248121" y="86469"/>
                      </a:cubicBezTo>
                      <a:cubicBezTo>
                        <a:pt x="241739" y="71229"/>
                        <a:pt x="195448" y="43320"/>
                        <a:pt x="176398" y="35415"/>
                      </a:cubicBezTo>
                      <a:cubicBezTo>
                        <a:pt x="175445" y="35034"/>
                        <a:pt x="174493" y="34653"/>
                        <a:pt x="173731" y="34367"/>
                      </a:cubicBezTo>
                      <a:cubicBezTo>
                        <a:pt x="163825" y="30842"/>
                        <a:pt x="152395" y="21889"/>
                        <a:pt x="143060" y="13317"/>
                      </a:cubicBezTo>
                      <a:cubicBezTo>
                        <a:pt x="142489" y="12745"/>
                        <a:pt x="139822" y="11316"/>
                        <a:pt x="139250" y="10840"/>
                      </a:cubicBezTo>
                      <a:cubicBezTo>
                        <a:pt x="138679" y="10364"/>
                        <a:pt x="138393" y="8459"/>
                        <a:pt x="137917" y="7983"/>
                      </a:cubicBezTo>
                      <a:cubicBezTo>
                        <a:pt x="133249" y="3506"/>
                        <a:pt x="130106" y="267"/>
                        <a:pt x="130106" y="267"/>
                      </a:cubicBezTo>
                      <a:cubicBezTo>
                        <a:pt x="108484" y="-2209"/>
                        <a:pt x="127344" y="12459"/>
                        <a:pt x="110104" y="46940"/>
                      </a:cubicBezTo>
                      <a:cubicBezTo>
                        <a:pt x="92768" y="81325"/>
                        <a:pt x="52858" y="68085"/>
                        <a:pt x="49715" y="91993"/>
                      </a:cubicBezTo>
                      <a:cubicBezTo>
                        <a:pt x="48286" y="102947"/>
                        <a:pt x="49715" y="134760"/>
                        <a:pt x="48858" y="168860"/>
                      </a:cubicBezTo>
                      <a:cubicBezTo>
                        <a:pt x="48763" y="174765"/>
                        <a:pt x="48477" y="180766"/>
                        <a:pt x="48191" y="186767"/>
                      </a:cubicBezTo>
                      <a:cubicBezTo>
                        <a:pt x="48096" y="189148"/>
                        <a:pt x="47905" y="191529"/>
                        <a:pt x="47715" y="193911"/>
                      </a:cubicBezTo>
                      <a:cubicBezTo>
                        <a:pt x="47334" y="199911"/>
                        <a:pt x="46763" y="205817"/>
                        <a:pt x="46096" y="211532"/>
                      </a:cubicBezTo>
                      <a:cubicBezTo>
                        <a:pt x="45810" y="213913"/>
                        <a:pt x="45524" y="216390"/>
                        <a:pt x="45238" y="218771"/>
                      </a:cubicBezTo>
                      <a:cubicBezTo>
                        <a:pt x="44381" y="224772"/>
                        <a:pt x="43429" y="230582"/>
                        <a:pt x="42190" y="236106"/>
                      </a:cubicBezTo>
                      <a:cubicBezTo>
                        <a:pt x="38952" y="250299"/>
                        <a:pt x="34380" y="262014"/>
                        <a:pt x="27617" y="268777"/>
                      </a:cubicBezTo>
                      <a:cubicBezTo>
                        <a:pt x="26950" y="269444"/>
                        <a:pt x="26284" y="270111"/>
                        <a:pt x="25617" y="270873"/>
                      </a:cubicBezTo>
                      <a:cubicBezTo>
                        <a:pt x="-2291" y="300972"/>
                        <a:pt x="-12197" y="353740"/>
                        <a:pt x="20569" y="368694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6" name="Freeform: Shape 1165">
                  <a:extLst>
                    <a:ext uri="{FF2B5EF4-FFF2-40B4-BE49-F238E27FC236}">
                      <a16:creationId xmlns:a16="http://schemas.microsoft.com/office/drawing/2014/main" id="{D13F1F9B-F1B5-ABAF-33D4-AB1636343123}"/>
                    </a:ext>
                  </a:extLst>
                </p:cNvPr>
                <p:cNvSpPr/>
                <p:nvPr/>
              </p:nvSpPr>
              <p:spPr>
                <a:xfrm>
                  <a:off x="7779075" y="5042253"/>
                  <a:ext cx="223223" cy="305238"/>
                </a:xfrm>
                <a:custGeom>
                  <a:avLst/>
                  <a:gdLst>
                    <a:gd name="connsiteX0" fmla="*/ 46577 w 223223"/>
                    <a:gd name="connsiteY0" fmla="*/ 265938 h 305238"/>
                    <a:gd name="connsiteX1" fmla="*/ 59436 w 223223"/>
                    <a:gd name="connsiteY1" fmla="*/ 255651 h 305238"/>
                    <a:gd name="connsiteX2" fmla="*/ 114014 w 223223"/>
                    <a:gd name="connsiteY2" fmla="*/ 147352 h 305238"/>
                    <a:gd name="connsiteX3" fmla="*/ 201358 w 223223"/>
                    <a:gd name="connsiteY3" fmla="*/ 0 h 305238"/>
                    <a:gd name="connsiteX4" fmla="*/ 222885 w 223223"/>
                    <a:gd name="connsiteY4" fmla="*/ 21622 h 305238"/>
                    <a:gd name="connsiteX5" fmla="*/ 149447 w 223223"/>
                    <a:gd name="connsiteY5" fmla="*/ 134112 h 305238"/>
                    <a:gd name="connsiteX6" fmla="*/ 149066 w 223223"/>
                    <a:gd name="connsiteY6" fmla="*/ 134588 h 305238"/>
                    <a:gd name="connsiteX7" fmla="*/ 148876 w 223223"/>
                    <a:gd name="connsiteY7" fmla="*/ 134874 h 305238"/>
                    <a:gd name="connsiteX8" fmla="*/ 139922 w 223223"/>
                    <a:gd name="connsiteY8" fmla="*/ 147447 h 305238"/>
                    <a:gd name="connsiteX9" fmla="*/ 138493 w 223223"/>
                    <a:gd name="connsiteY9" fmla="*/ 149447 h 305238"/>
                    <a:gd name="connsiteX10" fmla="*/ 136303 w 223223"/>
                    <a:gd name="connsiteY10" fmla="*/ 152686 h 305238"/>
                    <a:gd name="connsiteX11" fmla="*/ 136303 w 223223"/>
                    <a:gd name="connsiteY11" fmla="*/ 152686 h 305238"/>
                    <a:gd name="connsiteX12" fmla="*/ 134302 w 223223"/>
                    <a:gd name="connsiteY12" fmla="*/ 155734 h 305238"/>
                    <a:gd name="connsiteX13" fmla="*/ 128016 w 223223"/>
                    <a:gd name="connsiteY13" fmla="*/ 165735 h 305238"/>
                    <a:gd name="connsiteX14" fmla="*/ 124968 w 223223"/>
                    <a:gd name="connsiteY14" fmla="*/ 171260 h 305238"/>
                    <a:gd name="connsiteX15" fmla="*/ 124873 w 223223"/>
                    <a:gd name="connsiteY15" fmla="*/ 171545 h 305238"/>
                    <a:gd name="connsiteX16" fmla="*/ 122967 w 223223"/>
                    <a:gd name="connsiteY16" fmla="*/ 175831 h 305238"/>
                    <a:gd name="connsiteX17" fmla="*/ 121920 w 223223"/>
                    <a:gd name="connsiteY17" fmla="*/ 178308 h 305238"/>
                    <a:gd name="connsiteX18" fmla="*/ 118681 w 223223"/>
                    <a:gd name="connsiteY18" fmla="*/ 184785 h 305238"/>
                    <a:gd name="connsiteX19" fmla="*/ 113347 w 223223"/>
                    <a:gd name="connsiteY19" fmla="*/ 194215 h 305238"/>
                    <a:gd name="connsiteX20" fmla="*/ 59626 w 223223"/>
                    <a:gd name="connsiteY20" fmla="*/ 265652 h 305238"/>
                    <a:gd name="connsiteX21" fmla="*/ 0 w 223223"/>
                    <a:gd name="connsiteY21" fmla="*/ 305086 h 305238"/>
                    <a:gd name="connsiteX22" fmla="*/ 46672 w 223223"/>
                    <a:gd name="connsiteY22" fmla="*/ 265843 h 305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23223" h="305238">
                      <a:moveTo>
                        <a:pt x="46577" y="265938"/>
                      </a:moveTo>
                      <a:cubicBezTo>
                        <a:pt x="50768" y="262033"/>
                        <a:pt x="55054" y="258128"/>
                        <a:pt x="59436" y="255651"/>
                      </a:cubicBezTo>
                      <a:cubicBezTo>
                        <a:pt x="92297" y="227362"/>
                        <a:pt x="98584" y="185547"/>
                        <a:pt x="114014" y="147352"/>
                      </a:cubicBezTo>
                      <a:cubicBezTo>
                        <a:pt x="135064" y="96298"/>
                        <a:pt x="190119" y="53435"/>
                        <a:pt x="201358" y="0"/>
                      </a:cubicBezTo>
                      <a:cubicBezTo>
                        <a:pt x="211931" y="7811"/>
                        <a:pt x="220408" y="15621"/>
                        <a:pt x="222885" y="21622"/>
                      </a:cubicBezTo>
                      <a:cubicBezTo>
                        <a:pt x="227647" y="33052"/>
                        <a:pt x="181070" y="90678"/>
                        <a:pt x="149447" y="134112"/>
                      </a:cubicBezTo>
                      <a:cubicBezTo>
                        <a:pt x="149352" y="134303"/>
                        <a:pt x="149161" y="134493"/>
                        <a:pt x="149066" y="134588"/>
                      </a:cubicBezTo>
                      <a:cubicBezTo>
                        <a:pt x="149066" y="134684"/>
                        <a:pt x="148971" y="134779"/>
                        <a:pt x="148876" y="134874"/>
                      </a:cubicBezTo>
                      <a:cubicBezTo>
                        <a:pt x="145732" y="139255"/>
                        <a:pt x="142684" y="143446"/>
                        <a:pt x="139922" y="147447"/>
                      </a:cubicBezTo>
                      <a:cubicBezTo>
                        <a:pt x="139446" y="148114"/>
                        <a:pt x="138970" y="148780"/>
                        <a:pt x="138493" y="149447"/>
                      </a:cubicBezTo>
                      <a:cubicBezTo>
                        <a:pt x="137731" y="150495"/>
                        <a:pt x="136969" y="151638"/>
                        <a:pt x="136303" y="152686"/>
                      </a:cubicBezTo>
                      <a:lnTo>
                        <a:pt x="136303" y="152686"/>
                      </a:lnTo>
                      <a:cubicBezTo>
                        <a:pt x="135636" y="153734"/>
                        <a:pt x="134874" y="154781"/>
                        <a:pt x="134302" y="155734"/>
                      </a:cubicBezTo>
                      <a:cubicBezTo>
                        <a:pt x="131921" y="159353"/>
                        <a:pt x="129826" y="162687"/>
                        <a:pt x="128016" y="165735"/>
                      </a:cubicBezTo>
                      <a:cubicBezTo>
                        <a:pt x="126873" y="167735"/>
                        <a:pt x="125825" y="169545"/>
                        <a:pt x="124968" y="171260"/>
                      </a:cubicBezTo>
                      <a:cubicBezTo>
                        <a:pt x="124968" y="171260"/>
                        <a:pt x="124968" y="171450"/>
                        <a:pt x="124873" y="171545"/>
                      </a:cubicBezTo>
                      <a:cubicBezTo>
                        <a:pt x="124111" y="173069"/>
                        <a:pt x="123444" y="174498"/>
                        <a:pt x="122967" y="175831"/>
                      </a:cubicBezTo>
                      <a:cubicBezTo>
                        <a:pt x="122682" y="176594"/>
                        <a:pt x="122301" y="177451"/>
                        <a:pt x="121920" y="178308"/>
                      </a:cubicBezTo>
                      <a:cubicBezTo>
                        <a:pt x="121063" y="180308"/>
                        <a:pt x="120015" y="182404"/>
                        <a:pt x="118681" y="184785"/>
                      </a:cubicBezTo>
                      <a:cubicBezTo>
                        <a:pt x="117157" y="187643"/>
                        <a:pt x="115348" y="190881"/>
                        <a:pt x="113347" y="194215"/>
                      </a:cubicBezTo>
                      <a:cubicBezTo>
                        <a:pt x="101251" y="214408"/>
                        <a:pt x="80867" y="242697"/>
                        <a:pt x="59626" y="265652"/>
                      </a:cubicBezTo>
                      <a:cubicBezTo>
                        <a:pt x="37909" y="289179"/>
                        <a:pt x="15335" y="307086"/>
                        <a:pt x="0" y="305086"/>
                      </a:cubicBezTo>
                      <a:cubicBezTo>
                        <a:pt x="15621" y="292989"/>
                        <a:pt x="30671" y="279749"/>
                        <a:pt x="46672" y="26584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7" name="Freeform: Shape 1166">
                  <a:extLst>
                    <a:ext uri="{FF2B5EF4-FFF2-40B4-BE49-F238E27FC236}">
                      <a16:creationId xmlns:a16="http://schemas.microsoft.com/office/drawing/2014/main" id="{9295977A-7499-C5F5-44A2-40CE1937106D}"/>
                    </a:ext>
                  </a:extLst>
                </p:cNvPr>
                <p:cNvSpPr/>
                <p:nvPr/>
              </p:nvSpPr>
              <p:spPr>
                <a:xfrm>
                  <a:off x="7752744" y="5247235"/>
                  <a:ext cx="85853" cy="100312"/>
                </a:xfrm>
                <a:custGeom>
                  <a:avLst/>
                  <a:gdLst>
                    <a:gd name="connsiteX0" fmla="*/ 21750 w 85853"/>
                    <a:gd name="connsiteY0" fmla="*/ 98861 h 100312"/>
                    <a:gd name="connsiteX1" fmla="*/ 83472 w 85853"/>
                    <a:gd name="connsiteY1" fmla="*/ 63238 h 100312"/>
                    <a:gd name="connsiteX2" fmla="*/ 85854 w 85853"/>
                    <a:gd name="connsiteY2" fmla="*/ 60666 h 100312"/>
                    <a:gd name="connsiteX3" fmla="*/ 59564 w 85853"/>
                    <a:gd name="connsiteY3" fmla="*/ 40187 h 100312"/>
                    <a:gd name="connsiteX4" fmla="*/ 27465 w 85853"/>
                    <a:gd name="connsiteY4" fmla="*/ 373 h 100312"/>
                    <a:gd name="connsiteX5" fmla="*/ 23941 w 85853"/>
                    <a:gd name="connsiteY5" fmla="*/ 563 h 100312"/>
                    <a:gd name="connsiteX6" fmla="*/ 23941 w 85853"/>
                    <a:gd name="connsiteY6" fmla="*/ 563 h 100312"/>
                    <a:gd name="connsiteX7" fmla="*/ 21750 w 85853"/>
                    <a:gd name="connsiteY7" fmla="*/ 98861 h 100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853" h="100312">
                      <a:moveTo>
                        <a:pt x="21750" y="98861"/>
                      </a:moveTo>
                      <a:cubicBezTo>
                        <a:pt x="36419" y="105624"/>
                        <a:pt x="60231" y="87907"/>
                        <a:pt x="83472" y="63238"/>
                      </a:cubicBezTo>
                      <a:cubicBezTo>
                        <a:pt x="84234" y="62380"/>
                        <a:pt x="85091" y="61523"/>
                        <a:pt x="85854" y="60666"/>
                      </a:cubicBezTo>
                      <a:cubicBezTo>
                        <a:pt x="85854" y="60666"/>
                        <a:pt x="79281" y="56761"/>
                        <a:pt x="59564" y="40187"/>
                      </a:cubicBezTo>
                      <a:cubicBezTo>
                        <a:pt x="44705" y="27709"/>
                        <a:pt x="32609" y="8183"/>
                        <a:pt x="27465" y="373"/>
                      </a:cubicBezTo>
                      <a:cubicBezTo>
                        <a:pt x="26798" y="-675"/>
                        <a:pt x="25084" y="849"/>
                        <a:pt x="23941" y="563"/>
                      </a:cubicBezTo>
                      <a:lnTo>
                        <a:pt x="23941" y="563"/>
                      </a:lnTo>
                      <a:cubicBezTo>
                        <a:pt x="-3967" y="30662"/>
                        <a:pt x="-10921" y="83812"/>
                        <a:pt x="21750" y="9886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9" name="Freeform: Shape 1168">
                  <a:extLst>
                    <a:ext uri="{FF2B5EF4-FFF2-40B4-BE49-F238E27FC236}">
                      <a16:creationId xmlns:a16="http://schemas.microsoft.com/office/drawing/2014/main" id="{CEAC9BF7-2939-6B64-3EC6-9D225B73D41A}"/>
                    </a:ext>
                  </a:extLst>
                </p:cNvPr>
                <p:cNvSpPr/>
                <p:nvPr/>
              </p:nvSpPr>
              <p:spPr>
                <a:xfrm>
                  <a:off x="7776685" y="5247235"/>
                  <a:ext cx="61912" cy="63333"/>
                </a:xfrm>
                <a:custGeom>
                  <a:avLst/>
                  <a:gdLst>
                    <a:gd name="connsiteX0" fmla="*/ 59531 w 61912"/>
                    <a:gd name="connsiteY0" fmla="*/ 63238 h 63333"/>
                    <a:gd name="connsiteX1" fmla="*/ 61913 w 61912"/>
                    <a:gd name="connsiteY1" fmla="*/ 60666 h 63333"/>
                    <a:gd name="connsiteX2" fmla="*/ 35623 w 61912"/>
                    <a:gd name="connsiteY2" fmla="*/ 40187 h 63333"/>
                    <a:gd name="connsiteX3" fmla="*/ 3524 w 61912"/>
                    <a:gd name="connsiteY3" fmla="*/ 373 h 63333"/>
                    <a:gd name="connsiteX4" fmla="*/ 0 w 61912"/>
                    <a:gd name="connsiteY4" fmla="*/ 563 h 63333"/>
                    <a:gd name="connsiteX5" fmla="*/ 0 w 61912"/>
                    <a:gd name="connsiteY5" fmla="*/ 563 h 63333"/>
                    <a:gd name="connsiteX6" fmla="*/ 4667 w 61912"/>
                    <a:gd name="connsiteY6" fmla="*/ 9040 h 63333"/>
                    <a:gd name="connsiteX7" fmla="*/ 59531 w 61912"/>
                    <a:gd name="connsiteY7" fmla="*/ 63333 h 63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912" h="63333">
                      <a:moveTo>
                        <a:pt x="59531" y="63238"/>
                      </a:moveTo>
                      <a:cubicBezTo>
                        <a:pt x="60293" y="62380"/>
                        <a:pt x="61150" y="61523"/>
                        <a:pt x="61913" y="60666"/>
                      </a:cubicBezTo>
                      <a:cubicBezTo>
                        <a:pt x="61913" y="60666"/>
                        <a:pt x="55340" y="56761"/>
                        <a:pt x="35623" y="40187"/>
                      </a:cubicBezTo>
                      <a:cubicBezTo>
                        <a:pt x="20764" y="27709"/>
                        <a:pt x="8667" y="8183"/>
                        <a:pt x="3524" y="373"/>
                      </a:cubicBezTo>
                      <a:cubicBezTo>
                        <a:pt x="2857" y="-675"/>
                        <a:pt x="1143" y="849"/>
                        <a:pt x="0" y="563"/>
                      </a:cubicBezTo>
                      <a:lnTo>
                        <a:pt x="0" y="563"/>
                      </a:lnTo>
                      <a:cubicBezTo>
                        <a:pt x="857" y="2659"/>
                        <a:pt x="2286" y="5516"/>
                        <a:pt x="4667" y="9040"/>
                      </a:cubicBezTo>
                      <a:cubicBezTo>
                        <a:pt x="10096" y="16851"/>
                        <a:pt x="27146" y="42283"/>
                        <a:pt x="59531" y="63333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0" name="Freeform: Shape 1169">
                  <a:extLst>
                    <a:ext uri="{FF2B5EF4-FFF2-40B4-BE49-F238E27FC236}">
                      <a16:creationId xmlns:a16="http://schemas.microsoft.com/office/drawing/2014/main" id="{923F1442-4E17-A513-CAC1-7CA1420251AA}"/>
                    </a:ext>
                  </a:extLst>
                </p:cNvPr>
                <p:cNvSpPr/>
                <p:nvPr/>
              </p:nvSpPr>
              <p:spPr>
                <a:xfrm>
                  <a:off x="7785067" y="5070721"/>
                  <a:ext cx="44196" cy="192602"/>
                </a:xfrm>
                <a:custGeom>
                  <a:avLst/>
                  <a:gdLst>
                    <a:gd name="connsiteX0" fmla="*/ 44196 w 44196"/>
                    <a:gd name="connsiteY0" fmla="*/ 7 h 192602"/>
                    <a:gd name="connsiteX1" fmla="*/ 24670 w 44196"/>
                    <a:gd name="connsiteY1" fmla="*/ 25058 h 192602"/>
                    <a:gd name="connsiteX2" fmla="*/ 0 w 44196"/>
                    <a:gd name="connsiteY2" fmla="*/ 177458 h 192602"/>
                    <a:gd name="connsiteX3" fmla="*/ 11716 w 44196"/>
                    <a:gd name="connsiteY3" fmla="*/ 192603 h 192602"/>
                    <a:gd name="connsiteX4" fmla="*/ 37052 w 44196"/>
                    <a:gd name="connsiteY4" fmla="*/ 143263 h 192602"/>
                    <a:gd name="connsiteX5" fmla="*/ 33909 w 44196"/>
                    <a:gd name="connsiteY5" fmla="*/ 137644 h 192602"/>
                    <a:gd name="connsiteX6" fmla="*/ 39434 w 44196"/>
                    <a:gd name="connsiteY6" fmla="*/ 81446 h 192602"/>
                    <a:gd name="connsiteX7" fmla="*/ 44196 w 44196"/>
                    <a:gd name="connsiteY7" fmla="*/ 72302 h 192602"/>
                    <a:gd name="connsiteX8" fmla="*/ 44196 w 44196"/>
                    <a:gd name="connsiteY8" fmla="*/ 103 h 192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96" h="192602">
                      <a:moveTo>
                        <a:pt x="44196" y="7"/>
                      </a:moveTo>
                      <a:cubicBezTo>
                        <a:pt x="44196" y="7"/>
                        <a:pt x="24765" y="-1136"/>
                        <a:pt x="24670" y="25058"/>
                      </a:cubicBezTo>
                      <a:cubicBezTo>
                        <a:pt x="24575" y="51347"/>
                        <a:pt x="21622" y="165552"/>
                        <a:pt x="0" y="177458"/>
                      </a:cubicBezTo>
                      <a:cubicBezTo>
                        <a:pt x="5810" y="187936"/>
                        <a:pt x="9049" y="190888"/>
                        <a:pt x="11716" y="192603"/>
                      </a:cubicBezTo>
                      <a:cubicBezTo>
                        <a:pt x="15335" y="189364"/>
                        <a:pt x="28670" y="177935"/>
                        <a:pt x="37052" y="143263"/>
                      </a:cubicBezTo>
                      <a:cubicBezTo>
                        <a:pt x="37243" y="142406"/>
                        <a:pt x="33623" y="138501"/>
                        <a:pt x="33909" y="137644"/>
                      </a:cubicBezTo>
                      <a:cubicBezTo>
                        <a:pt x="37433" y="122309"/>
                        <a:pt x="39053" y="106687"/>
                        <a:pt x="39434" y="81446"/>
                      </a:cubicBezTo>
                      <a:cubicBezTo>
                        <a:pt x="39434" y="78875"/>
                        <a:pt x="44196" y="75064"/>
                        <a:pt x="44196" y="72302"/>
                      </a:cubicBezTo>
                      <a:lnTo>
                        <a:pt x="44196" y="10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1" name="Freeform: Shape 1170">
                  <a:extLst>
                    <a:ext uri="{FF2B5EF4-FFF2-40B4-BE49-F238E27FC236}">
                      <a16:creationId xmlns:a16="http://schemas.microsoft.com/office/drawing/2014/main" id="{DEBC35C0-DBD7-660C-3360-38117C25451F}"/>
                    </a:ext>
                  </a:extLst>
                </p:cNvPr>
                <p:cNvSpPr/>
                <p:nvPr/>
              </p:nvSpPr>
              <p:spPr>
                <a:xfrm>
                  <a:off x="7823929" y="5152167"/>
                  <a:ext cx="104203" cy="37623"/>
                </a:xfrm>
                <a:custGeom>
                  <a:avLst/>
                  <a:gdLst>
                    <a:gd name="connsiteX0" fmla="*/ 0 w 104203"/>
                    <a:gd name="connsiteY0" fmla="*/ 14859 h 37623"/>
                    <a:gd name="connsiteX1" fmla="*/ 95060 w 104203"/>
                    <a:gd name="connsiteY1" fmla="*/ 37624 h 37623"/>
                    <a:gd name="connsiteX2" fmla="*/ 104204 w 104203"/>
                    <a:gd name="connsiteY2" fmla="*/ 24765 h 37623"/>
                    <a:gd name="connsiteX3" fmla="*/ 571 w 104203"/>
                    <a:gd name="connsiteY3" fmla="*/ 0 h 37623"/>
                    <a:gd name="connsiteX4" fmla="*/ 0 w 104203"/>
                    <a:gd name="connsiteY4" fmla="*/ 14954 h 37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03" h="37623">
                      <a:moveTo>
                        <a:pt x="0" y="14859"/>
                      </a:moveTo>
                      <a:lnTo>
                        <a:pt x="95060" y="37624"/>
                      </a:lnTo>
                      <a:cubicBezTo>
                        <a:pt x="97917" y="33528"/>
                        <a:pt x="100965" y="29242"/>
                        <a:pt x="104204" y="24765"/>
                      </a:cubicBezTo>
                      <a:lnTo>
                        <a:pt x="571" y="0"/>
                      </a:lnTo>
                      <a:cubicBezTo>
                        <a:pt x="476" y="4953"/>
                        <a:pt x="286" y="10001"/>
                        <a:pt x="0" y="1495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2" name="Freeform: Shape 1171">
                  <a:extLst>
                    <a:ext uri="{FF2B5EF4-FFF2-40B4-BE49-F238E27FC236}">
                      <a16:creationId xmlns:a16="http://schemas.microsoft.com/office/drawing/2014/main" id="{0B2E3ACB-9AFE-51FE-AC5C-B365BF38BFB3}"/>
                    </a:ext>
                  </a:extLst>
                </p:cNvPr>
                <p:cNvSpPr/>
                <p:nvPr/>
              </p:nvSpPr>
              <p:spPr>
                <a:xfrm>
                  <a:off x="7822215" y="5173027"/>
                  <a:ext cx="93154" cy="34956"/>
                </a:xfrm>
                <a:custGeom>
                  <a:avLst/>
                  <a:gdLst>
                    <a:gd name="connsiteX0" fmla="*/ 95 w 93154"/>
                    <a:gd name="connsiteY0" fmla="*/ 14764 h 34956"/>
                    <a:gd name="connsiteX1" fmla="*/ 84868 w 93154"/>
                    <a:gd name="connsiteY1" fmla="*/ 34957 h 34956"/>
                    <a:gd name="connsiteX2" fmla="*/ 91154 w 93154"/>
                    <a:gd name="connsiteY2" fmla="*/ 24955 h 34956"/>
                    <a:gd name="connsiteX3" fmla="*/ 93154 w 93154"/>
                    <a:gd name="connsiteY3" fmla="*/ 21907 h 34956"/>
                    <a:gd name="connsiteX4" fmla="*/ 1333 w 93154"/>
                    <a:gd name="connsiteY4" fmla="*/ 0 h 34956"/>
                    <a:gd name="connsiteX5" fmla="*/ 0 w 93154"/>
                    <a:gd name="connsiteY5" fmla="*/ 14764 h 34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154" h="34956">
                      <a:moveTo>
                        <a:pt x="95" y="14764"/>
                      </a:moveTo>
                      <a:lnTo>
                        <a:pt x="84868" y="34957"/>
                      </a:lnTo>
                      <a:cubicBezTo>
                        <a:pt x="86677" y="31909"/>
                        <a:pt x="88773" y="28575"/>
                        <a:pt x="91154" y="24955"/>
                      </a:cubicBezTo>
                      <a:cubicBezTo>
                        <a:pt x="91821" y="23908"/>
                        <a:pt x="92488" y="22955"/>
                        <a:pt x="93154" y="21907"/>
                      </a:cubicBezTo>
                      <a:lnTo>
                        <a:pt x="1333" y="0"/>
                      </a:lnTo>
                      <a:cubicBezTo>
                        <a:pt x="952" y="5048"/>
                        <a:pt x="571" y="9906"/>
                        <a:pt x="0" y="1476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3" name="Freeform: Shape 1172">
                  <a:extLst>
                    <a:ext uri="{FF2B5EF4-FFF2-40B4-BE49-F238E27FC236}">
                      <a16:creationId xmlns:a16="http://schemas.microsoft.com/office/drawing/2014/main" id="{CD689F85-3BD5-077F-296A-0138220C455C}"/>
                    </a:ext>
                  </a:extLst>
                </p:cNvPr>
                <p:cNvSpPr/>
                <p:nvPr/>
              </p:nvSpPr>
              <p:spPr>
                <a:xfrm>
                  <a:off x="7818881" y="5193791"/>
                  <a:ext cx="85058" cy="33242"/>
                </a:xfrm>
                <a:custGeom>
                  <a:avLst/>
                  <a:gdLst>
                    <a:gd name="connsiteX0" fmla="*/ 95 w 85058"/>
                    <a:gd name="connsiteY0" fmla="*/ 14478 h 33242"/>
                    <a:gd name="connsiteX1" fmla="*/ 78772 w 85058"/>
                    <a:gd name="connsiteY1" fmla="*/ 33242 h 33242"/>
                    <a:gd name="connsiteX2" fmla="*/ 82010 w 85058"/>
                    <a:gd name="connsiteY2" fmla="*/ 26765 h 33242"/>
                    <a:gd name="connsiteX3" fmla="*/ 83058 w 85058"/>
                    <a:gd name="connsiteY3" fmla="*/ 24289 h 33242"/>
                    <a:gd name="connsiteX4" fmla="*/ 84963 w 85058"/>
                    <a:gd name="connsiteY4" fmla="*/ 20003 h 33242"/>
                    <a:gd name="connsiteX5" fmla="*/ 85058 w 85058"/>
                    <a:gd name="connsiteY5" fmla="*/ 19717 h 33242"/>
                    <a:gd name="connsiteX6" fmla="*/ 2572 w 85058"/>
                    <a:gd name="connsiteY6" fmla="*/ 0 h 33242"/>
                    <a:gd name="connsiteX7" fmla="*/ 0 w 85058"/>
                    <a:gd name="connsiteY7" fmla="*/ 14478 h 33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058" h="33242">
                      <a:moveTo>
                        <a:pt x="95" y="14478"/>
                      </a:moveTo>
                      <a:lnTo>
                        <a:pt x="78772" y="33242"/>
                      </a:lnTo>
                      <a:cubicBezTo>
                        <a:pt x="80010" y="30861"/>
                        <a:pt x="81153" y="28670"/>
                        <a:pt x="82010" y="26765"/>
                      </a:cubicBezTo>
                      <a:cubicBezTo>
                        <a:pt x="82391" y="25908"/>
                        <a:pt x="82772" y="25051"/>
                        <a:pt x="83058" y="24289"/>
                      </a:cubicBezTo>
                      <a:cubicBezTo>
                        <a:pt x="83534" y="23051"/>
                        <a:pt x="84201" y="21622"/>
                        <a:pt x="84963" y="20003"/>
                      </a:cubicBezTo>
                      <a:cubicBezTo>
                        <a:pt x="84963" y="20003"/>
                        <a:pt x="85058" y="19812"/>
                        <a:pt x="85058" y="19717"/>
                      </a:cubicBezTo>
                      <a:lnTo>
                        <a:pt x="2572" y="0"/>
                      </a:lnTo>
                      <a:cubicBezTo>
                        <a:pt x="1905" y="5048"/>
                        <a:pt x="1048" y="9906"/>
                        <a:pt x="0" y="14478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4" name="Freeform: Shape 1173">
                  <a:extLst>
                    <a:ext uri="{FF2B5EF4-FFF2-40B4-BE49-F238E27FC236}">
                      <a16:creationId xmlns:a16="http://schemas.microsoft.com/office/drawing/2014/main" id="{4106A8E9-0953-F4F6-75AE-6E674D10237C}"/>
                    </a:ext>
                  </a:extLst>
                </p:cNvPr>
                <p:cNvSpPr/>
                <p:nvPr/>
              </p:nvSpPr>
              <p:spPr>
                <a:xfrm>
                  <a:off x="7927847" y="5012816"/>
                  <a:ext cx="74442" cy="164306"/>
                </a:xfrm>
                <a:custGeom>
                  <a:avLst/>
                  <a:gdLst>
                    <a:gd name="connsiteX0" fmla="*/ 95 w 74442"/>
                    <a:gd name="connsiteY0" fmla="*/ 164306 h 164306"/>
                    <a:gd name="connsiteX1" fmla="*/ 286 w 74442"/>
                    <a:gd name="connsiteY1" fmla="*/ 164021 h 164306"/>
                    <a:gd name="connsiteX2" fmla="*/ 667 w 74442"/>
                    <a:gd name="connsiteY2" fmla="*/ 163544 h 164306"/>
                    <a:gd name="connsiteX3" fmla="*/ 74104 w 74442"/>
                    <a:gd name="connsiteY3" fmla="*/ 51054 h 164306"/>
                    <a:gd name="connsiteX4" fmla="*/ 2381 w 74442"/>
                    <a:gd name="connsiteY4" fmla="*/ 0 h 164306"/>
                    <a:gd name="connsiteX5" fmla="*/ 12859 w 74442"/>
                    <a:gd name="connsiteY5" fmla="*/ 67532 h 164306"/>
                    <a:gd name="connsiteX6" fmla="*/ 0 w 74442"/>
                    <a:gd name="connsiteY6" fmla="*/ 164306 h 164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442" h="164306">
                      <a:moveTo>
                        <a:pt x="95" y="164306"/>
                      </a:moveTo>
                      <a:cubicBezTo>
                        <a:pt x="95" y="164306"/>
                        <a:pt x="286" y="164116"/>
                        <a:pt x="286" y="164021"/>
                      </a:cubicBezTo>
                      <a:cubicBezTo>
                        <a:pt x="381" y="163925"/>
                        <a:pt x="571" y="163735"/>
                        <a:pt x="667" y="163544"/>
                      </a:cubicBezTo>
                      <a:cubicBezTo>
                        <a:pt x="32290" y="120110"/>
                        <a:pt x="78867" y="62389"/>
                        <a:pt x="74104" y="51054"/>
                      </a:cubicBezTo>
                      <a:cubicBezTo>
                        <a:pt x="67723" y="35814"/>
                        <a:pt x="21431" y="7906"/>
                        <a:pt x="2381" y="0"/>
                      </a:cubicBezTo>
                      <a:cubicBezTo>
                        <a:pt x="571" y="13430"/>
                        <a:pt x="-762" y="40862"/>
                        <a:pt x="12859" y="67532"/>
                      </a:cubicBezTo>
                      <a:cubicBezTo>
                        <a:pt x="31432" y="103537"/>
                        <a:pt x="10954" y="139732"/>
                        <a:pt x="0" y="1643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5" name="Freeform: Shape 1174">
                  <a:extLst>
                    <a:ext uri="{FF2B5EF4-FFF2-40B4-BE49-F238E27FC236}">
                      <a16:creationId xmlns:a16="http://schemas.microsoft.com/office/drawing/2014/main" id="{E6DD3B45-1919-DCCD-6810-BC7741EADDA5}"/>
                    </a:ext>
                  </a:extLst>
                </p:cNvPr>
                <p:cNvSpPr/>
                <p:nvPr/>
              </p:nvSpPr>
              <p:spPr>
                <a:xfrm>
                  <a:off x="7833645" y="4988814"/>
                  <a:ext cx="59912" cy="81666"/>
                </a:xfrm>
                <a:custGeom>
                  <a:avLst/>
                  <a:gdLst>
                    <a:gd name="connsiteX0" fmla="*/ 40291 w 59912"/>
                    <a:gd name="connsiteY0" fmla="*/ 50292 h 81666"/>
                    <a:gd name="connsiteX1" fmla="*/ 39624 w 59912"/>
                    <a:gd name="connsiteY1" fmla="*/ 50292 h 81666"/>
                    <a:gd name="connsiteX2" fmla="*/ 39624 w 59912"/>
                    <a:gd name="connsiteY2" fmla="*/ 49625 h 81666"/>
                    <a:gd name="connsiteX3" fmla="*/ 41338 w 59912"/>
                    <a:gd name="connsiteY3" fmla="*/ 47339 h 81666"/>
                    <a:gd name="connsiteX4" fmla="*/ 42005 w 59912"/>
                    <a:gd name="connsiteY4" fmla="*/ 47339 h 81666"/>
                    <a:gd name="connsiteX5" fmla="*/ 42101 w 59912"/>
                    <a:gd name="connsiteY5" fmla="*/ 48006 h 81666"/>
                    <a:gd name="connsiteX6" fmla="*/ 40386 w 59912"/>
                    <a:gd name="connsiteY6" fmla="*/ 50292 h 81666"/>
                    <a:gd name="connsiteX7" fmla="*/ 40386 w 59912"/>
                    <a:gd name="connsiteY7" fmla="*/ 50292 h 81666"/>
                    <a:gd name="connsiteX8" fmla="*/ 38481 w 59912"/>
                    <a:gd name="connsiteY8" fmla="*/ 52483 h 81666"/>
                    <a:gd name="connsiteX9" fmla="*/ 38481 w 59912"/>
                    <a:gd name="connsiteY9" fmla="*/ 52483 h 81666"/>
                    <a:gd name="connsiteX10" fmla="*/ 36671 w 59912"/>
                    <a:gd name="connsiteY10" fmla="*/ 54673 h 81666"/>
                    <a:gd name="connsiteX11" fmla="*/ 36004 w 59912"/>
                    <a:gd name="connsiteY11" fmla="*/ 54673 h 81666"/>
                    <a:gd name="connsiteX12" fmla="*/ 36004 w 59912"/>
                    <a:gd name="connsiteY12" fmla="*/ 54007 h 81666"/>
                    <a:gd name="connsiteX13" fmla="*/ 37814 w 59912"/>
                    <a:gd name="connsiteY13" fmla="*/ 51816 h 81666"/>
                    <a:gd name="connsiteX14" fmla="*/ 38481 w 59912"/>
                    <a:gd name="connsiteY14" fmla="*/ 51816 h 81666"/>
                    <a:gd name="connsiteX15" fmla="*/ 38481 w 59912"/>
                    <a:gd name="connsiteY15" fmla="*/ 52483 h 81666"/>
                    <a:gd name="connsiteX16" fmla="*/ 43625 w 59912"/>
                    <a:gd name="connsiteY16" fmla="*/ 45720 h 81666"/>
                    <a:gd name="connsiteX17" fmla="*/ 42958 w 59912"/>
                    <a:gd name="connsiteY17" fmla="*/ 45720 h 81666"/>
                    <a:gd name="connsiteX18" fmla="*/ 42863 w 59912"/>
                    <a:gd name="connsiteY18" fmla="*/ 45053 h 81666"/>
                    <a:gd name="connsiteX19" fmla="*/ 44387 w 59912"/>
                    <a:gd name="connsiteY19" fmla="*/ 42672 h 81666"/>
                    <a:gd name="connsiteX20" fmla="*/ 45053 w 59912"/>
                    <a:gd name="connsiteY20" fmla="*/ 42481 h 81666"/>
                    <a:gd name="connsiteX21" fmla="*/ 45149 w 59912"/>
                    <a:gd name="connsiteY21" fmla="*/ 43148 h 81666"/>
                    <a:gd name="connsiteX22" fmla="*/ 43625 w 59912"/>
                    <a:gd name="connsiteY22" fmla="*/ 45529 h 81666"/>
                    <a:gd name="connsiteX23" fmla="*/ 43625 w 59912"/>
                    <a:gd name="connsiteY23" fmla="*/ 45529 h 81666"/>
                    <a:gd name="connsiteX24" fmla="*/ 34862 w 59912"/>
                    <a:gd name="connsiteY24" fmla="*/ 56769 h 81666"/>
                    <a:gd name="connsiteX25" fmla="*/ 34862 w 59912"/>
                    <a:gd name="connsiteY25" fmla="*/ 56769 h 81666"/>
                    <a:gd name="connsiteX26" fmla="*/ 32861 w 59912"/>
                    <a:gd name="connsiteY26" fmla="*/ 58864 h 81666"/>
                    <a:gd name="connsiteX27" fmla="*/ 32195 w 59912"/>
                    <a:gd name="connsiteY27" fmla="*/ 58864 h 81666"/>
                    <a:gd name="connsiteX28" fmla="*/ 32195 w 59912"/>
                    <a:gd name="connsiteY28" fmla="*/ 58198 h 81666"/>
                    <a:gd name="connsiteX29" fmla="*/ 34100 w 59912"/>
                    <a:gd name="connsiteY29" fmla="*/ 56197 h 81666"/>
                    <a:gd name="connsiteX30" fmla="*/ 34766 w 59912"/>
                    <a:gd name="connsiteY30" fmla="*/ 56197 h 81666"/>
                    <a:gd name="connsiteX31" fmla="*/ 34766 w 59912"/>
                    <a:gd name="connsiteY31" fmla="*/ 56864 h 81666"/>
                    <a:gd name="connsiteX32" fmla="*/ 46768 w 59912"/>
                    <a:gd name="connsiteY32" fmla="*/ 40957 h 81666"/>
                    <a:gd name="connsiteX33" fmla="*/ 46101 w 59912"/>
                    <a:gd name="connsiteY33" fmla="*/ 41053 h 81666"/>
                    <a:gd name="connsiteX34" fmla="*/ 45911 w 59912"/>
                    <a:gd name="connsiteY34" fmla="*/ 40386 h 81666"/>
                    <a:gd name="connsiteX35" fmla="*/ 47339 w 59912"/>
                    <a:gd name="connsiteY35" fmla="*/ 37909 h 81666"/>
                    <a:gd name="connsiteX36" fmla="*/ 48006 w 59912"/>
                    <a:gd name="connsiteY36" fmla="*/ 37719 h 81666"/>
                    <a:gd name="connsiteX37" fmla="*/ 48196 w 59912"/>
                    <a:gd name="connsiteY37" fmla="*/ 38386 h 81666"/>
                    <a:gd name="connsiteX38" fmla="*/ 46768 w 59912"/>
                    <a:gd name="connsiteY38" fmla="*/ 40862 h 81666"/>
                    <a:gd name="connsiteX39" fmla="*/ 46768 w 59912"/>
                    <a:gd name="connsiteY39" fmla="*/ 40862 h 81666"/>
                    <a:gd name="connsiteX40" fmla="*/ 30956 w 59912"/>
                    <a:gd name="connsiteY40" fmla="*/ 60865 h 81666"/>
                    <a:gd name="connsiteX41" fmla="*/ 30956 w 59912"/>
                    <a:gd name="connsiteY41" fmla="*/ 60865 h 81666"/>
                    <a:gd name="connsiteX42" fmla="*/ 28861 w 59912"/>
                    <a:gd name="connsiteY42" fmla="*/ 62865 h 81666"/>
                    <a:gd name="connsiteX43" fmla="*/ 28194 w 59912"/>
                    <a:gd name="connsiteY43" fmla="*/ 62865 h 81666"/>
                    <a:gd name="connsiteX44" fmla="*/ 28194 w 59912"/>
                    <a:gd name="connsiteY44" fmla="*/ 62198 h 81666"/>
                    <a:gd name="connsiteX45" fmla="*/ 30289 w 59912"/>
                    <a:gd name="connsiteY45" fmla="*/ 60293 h 81666"/>
                    <a:gd name="connsiteX46" fmla="*/ 30956 w 59912"/>
                    <a:gd name="connsiteY46" fmla="*/ 60293 h 81666"/>
                    <a:gd name="connsiteX47" fmla="*/ 30956 w 59912"/>
                    <a:gd name="connsiteY47" fmla="*/ 60960 h 81666"/>
                    <a:gd name="connsiteX48" fmla="*/ 49530 w 59912"/>
                    <a:gd name="connsiteY48" fmla="*/ 36004 h 81666"/>
                    <a:gd name="connsiteX49" fmla="*/ 48959 w 59912"/>
                    <a:gd name="connsiteY49" fmla="*/ 36100 h 81666"/>
                    <a:gd name="connsiteX50" fmla="*/ 48768 w 59912"/>
                    <a:gd name="connsiteY50" fmla="*/ 35433 h 81666"/>
                    <a:gd name="connsiteX51" fmla="*/ 50006 w 59912"/>
                    <a:gd name="connsiteY51" fmla="*/ 32861 h 81666"/>
                    <a:gd name="connsiteX52" fmla="*/ 50673 w 59912"/>
                    <a:gd name="connsiteY52" fmla="*/ 32671 h 81666"/>
                    <a:gd name="connsiteX53" fmla="*/ 50863 w 59912"/>
                    <a:gd name="connsiteY53" fmla="*/ 33338 h 81666"/>
                    <a:gd name="connsiteX54" fmla="*/ 49625 w 59912"/>
                    <a:gd name="connsiteY54" fmla="*/ 35909 h 81666"/>
                    <a:gd name="connsiteX55" fmla="*/ 49625 w 59912"/>
                    <a:gd name="connsiteY55" fmla="*/ 35909 h 81666"/>
                    <a:gd name="connsiteX56" fmla="*/ 26765 w 59912"/>
                    <a:gd name="connsiteY56" fmla="*/ 64675 h 81666"/>
                    <a:gd name="connsiteX57" fmla="*/ 26765 w 59912"/>
                    <a:gd name="connsiteY57" fmla="*/ 64675 h 81666"/>
                    <a:gd name="connsiteX58" fmla="*/ 24575 w 59912"/>
                    <a:gd name="connsiteY58" fmla="*/ 66484 h 81666"/>
                    <a:gd name="connsiteX59" fmla="*/ 23908 w 59912"/>
                    <a:gd name="connsiteY59" fmla="*/ 66484 h 81666"/>
                    <a:gd name="connsiteX60" fmla="*/ 23908 w 59912"/>
                    <a:gd name="connsiteY60" fmla="*/ 65818 h 81666"/>
                    <a:gd name="connsiteX61" fmla="*/ 26003 w 59912"/>
                    <a:gd name="connsiteY61" fmla="*/ 64008 h 81666"/>
                    <a:gd name="connsiteX62" fmla="*/ 26670 w 59912"/>
                    <a:gd name="connsiteY62" fmla="*/ 64008 h 81666"/>
                    <a:gd name="connsiteX63" fmla="*/ 26670 w 59912"/>
                    <a:gd name="connsiteY63" fmla="*/ 64579 h 81666"/>
                    <a:gd name="connsiteX64" fmla="*/ 52007 w 59912"/>
                    <a:gd name="connsiteY64" fmla="*/ 30956 h 81666"/>
                    <a:gd name="connsiteX65" fmla="*/ 51435 w 59912"/>
                    <a:gd name="connsiteY65" fmla="*/ 31051 h 81666"/>
                    <a:gd name="connsiteX66" fmla="*/ 51245 w 59912"/>
                    <a:gd name="connsiteY66" fmla="*/ 30480 h 81666"/>
                    <a:gd name="connsiteX67" fmla="*/ 52388 w 59912"/>
                    <a:gd name="connsiteY67" fmla="*/ 27908 h 81666"/>
                    <a:gd name="connsiteX68" fmla="*/ 53054 w 59912"/>
                    <a:gd name="connsiteY68" fmla="*/ 27622 h 81666"/>
                    <a:gd name="connsiteX69" fmla="*/ 53340 w 59912"/>
                    <a:gd name="connsiteY69" fmla="*/ 28289 h 81666"/>
                    <a:gd name="connsiteX70" fmla="*/ 52197 w 59912"/>
                    <a:gd name="connsiteY70" fmla="*/ 30956 h 81666"/>
                    <a:gd name="connsiteX71" fmla="*/ 52197 w 59912"/>
                    <a:gd name="connsiteY71" fmla="*/ 30956 h 81666"/>
                    <a:gd name="connsiteX72" fmla="*/ 22384 w 59912"/>
                    <a:gd name="connsiteY72" fmla="*/ 68294 h 81666"/>
                    <a:gd name="connsiteX73" fmla="*/ 22384 w 59912"/>
                    <a:gd name="connsiteY73" fmla="*/ 68294 h 81666"/>
                    <a:gd name="connsiteX74" fmla="*/ 20098 w 59912"/>
                    <a:gd name="connsiteY74" fmla="*/ 70009 h 81666"/>
                    <a:gd name="connsiteX75" fmla="*/ 19431 w 59912"/>
                    <a:gd name="connsiteY75" fmla="*/ 69913 h 81666"/>
                    <a:gd name="connsiteX76" fmla="*/ 19431 w 59912"/>
                    <a:gd name="connsiteY76" fmla="*/ 69247 h 81666"/>
                    <a:gd name="connsiteX77" fmla="*/ 21717 w 59912"/>
                    <a:gd name="connsiteY77" fmla="*/ 67532 h 81666"/>
                    <a:gd name="connsiteX78" fmla="*/ 22384 w 59912"/>
                    <a:gd name="connsiteY78" fmla="*/ 67532 h 81666"/>
                    <a:gd name="connsiteX79" fmla="*/ 22384 w 59912"/>
                    <a:gd name="connsiteY79" fmla="*/ 68104 h 81666"/>
                    <a:gd name="connsiteX80" fmla="*/ 54197 w 59912"/>
                    <a:gd name="connsiteY80" fmla="*/ 25717 h 81666"/>
                    <a:gd name="connsiteX81" fmla="*/ 53626 w 59912"/>
                    <a:gd name="connsiteY81" fmla="*/ 25908 h 81666"/>
                    <a:gd name="connsiteX82" fmla="*/ 53340 w 59912"/>
                    <a:gd name="connsiteY82" fmla="*/ 25337 h 81666"/>
                    <a:gd name="connsiteX83" fmla="*/ 54293 w 59912"/>
                    <a:gd name="connsiteY83" fmla="*/ 22670 h 81666"/>
                    <a:gd name="connsiteX84" fmla="*/ 54864 w 59912"/>
                    <a:gd name="connsiteY84" fmla="*/ 22384 h 81666"/>
                    <a:gd name="connsiteX85" fmla="*/ 55150 w 59912"/>
                    <a:gd name="connsiteY85" fmla="*/ 22955 h 81666"/>
                    <a:gd name="connsiteX86" fmla="*/ 54197 w 59912"/>
                    <a:gd name="connsiteY86" fmla="*/ 25622 h 81666"/>
                    <a:gd name="connsiteX87" fmla="*/ 54197 w 59912"/>
                    <a:gd name="connsiteY87" fmla="*/ 25717 h 81666"/>
                    <a:gd name="connsiteX88" fmla="*/ 17907 w 59912"/>
                    <a:gd name="connsiteY88" fmla="*/ 71723 h 81666"/>
                    <a:gd name="connsiteX89" fmla="*/ 17812 w 59912"/>
                    <a:gd name="connsiteY89" fmla="*/ 71818 h 81666"/>
                    <a:gd name="connsiteX90" fmla="*/ 15430 w 59912"/>
                    <a:gd name="connsiteY90" fmla="*/ 73438 h 81666"/>
                    <a:gd name="connsiteX91" fmla="*/ 14764 w 59912"/>
                    <a:gd name="connsiteY91" fmla="*/ 73342 h 81666"/>
                    <a:gd name="connsiteX92" fmla="*/ 14859 w 59912"/>
                    <a:gd name="connsiteY92" fmla="*/ 72676 h 81666"/>
                    <a:gd name="connsiteX93" fmla="*/ 17240 w 59912"/>
                    <a:gd name="connsiteY93" fmla="*/ 71056 h 81666"/>
                    <a:gd name="connsiteX94" fmla="*/ 17907 w 59912"/>
                    <a:gd name="connsiteY94" fmla="*/ 71152 h 81666"/>
                    <a:gd name="connsiteX95" fmla="*/ 17907 w 59912"/>
                    <a:gd name="connsiteY95" fmla="*/ 71723 h 81666"/>
                    <a:gd name="connsiteX96" fmla="*/ 56102 w 59912"/>
                    <a:gd name="connsiteY96" fmla="*/ 20383 h 81666"/>
                    <a:gd name="connsiteX97" fmla="*/ 55626 w 59912"/>
                    <a:gd name="connsiteY97" fmla="*/ 20574 h 81666"/>
                    <a:gd name="connsiteX98" fmla="*/ 55340 w 59912"/>
                    <a:gd name="connsiteY98" fmla="*/ 20002 h 81666"/>
                    <a:gd name="connsiteX99" fmla="*/ 56102 w 59912"/>
                    <a:gd name="connsiteY99" fmla="*/ 17335 h 81666"/>
                    <a:gd name="connsiteX100" fmla="*/ 56674 w 59912"/>
                    <a:gd name="connsiteY100" fmla="*/ 16954 h 81666"/>
                    <a:gd name="connsiteX101" fmla="*/ 57055 w 59912"/>
                    <a:gd name="connsiteY101" fmla="*/ 17526 h 81666"/>
                    <a:gd name="connsiteX102" fmla="*/ 56293 w 59912"/>
                    <a:gd name="connsiteY102" fmla="*/ 20288 h 81666"/>
                    <a:gd name="connsiteX103" fmla="*/ 56293 w 59912"/>
                    <a:gd name="connsiteY103" fmla="*/ 20479 h 81666"/>
                    <a:gd name="connsiteX104" fmla="*/ 13240 w 59912"/>
                    <a:gd name="connsiteY104" fmla="*/ 74771 h 81666"/>
                    <a:gd name="connsiteX105" fmla="*/ 13145 w 59912"/>
                    <a:gd name="connsiteY105" fmla="*/ 74866 h 81666"/>
                    <a:gd name="connsiteX106" fmla="*/ 10763 w 59912"/>
                    <a:gd name="connsiteY106" fmla="*/ 76390 h 81666"/>
                    <a:gd name="connsiteX107" fmla="*/ 10096 w 59912"/>
                    <a:gd name="connsiteY107" fmla="*/ 76200 h 81666"/>
                    <a:gd name="connsiteX108" fmla="*/ 10287 w 59912"/>
                    <a:gd name="connsiteY108" fmla="*/ 75533 h 81666"/>
                    <a:gd name="connsiteX109" fmla="*/ 12668 w 59912"/>
                    <a:gd name="connsiteY109" fmla="*/ 74009 h 81666"/>
                    <a:gd name="connsiteX110" fmla="*/ 13335 w 59912"/>
                    <a:gd name="connsiteY110" fmla="*/ 74200 h 81666"/>
                    <a:gd name="connsiteX111" fmla="*/ 13335 w 59912"/>
                    <a:gd name="connsiteY111" fmla="*/ 74771 h 81666"/>
                    <a:gd name="connsiteX112" fmla="*/ 57626 w 59912"/>
                    <a:gd name="connsiteY112" fmla="*/ 14859 h 81666"/>
                    <a:gd name="connsiteX113" fmla="*/ 57150 w 59912"/>
                    <a:gd name="connsiteY113" fmla="*/ 15049 h 81666"/>
                    <a:gd name="connsiteX114" fmla="*/ 56769 w 59912"/>
                    <a:gd name="connsiteY114" fmla="*/ 14478 h 81666"/>
                    <a:gd name="connsiteX115" fmla="*/ 57341 w 59912"/>
                    <a:gd name="connsiteY115" fmla="*/ 11716 h 81666"/>
                    <a:gd name="connsiteX116" fmla="*/ 57912 w 59912"/>
                    <a:gd name="connsiteY116" fmla="*/ 11335 h 81666"/>
                    <a:gd name="connsiteX117" fmla="*/ 58293 w 59912"/>
                    <a:gd name="connsiteY117" fmla="*/ 11906 h 81666"/>
                    <a:gd name="connsiteX118" fmla="*/ 57626 w 59912"/>
                    <a:gd name="connsiteY118" fmla="*/ 14668 h 81666"/>
                    <a:gd name="connsiteX119" fmla="*/ 57626 w 59912"/>
                    <a:gd name="connsiteY119" fmla="*/ 14859 h 81666"/>
                    <a:gd name="connsiteX120" fmla="*/ 8382 w 59912"/>
                    <a:gd name="connsiteY120" fmla="*/ 77629 h 81666"/>
                    <a:gd name="connsiteX121" fmla="*/ 8192 w 59912"/>
                    <a:gd name="connsiteY121" fmla="*/ 77724 h 81666"/>
                    <a:gd name="connsiteX122" fmla="*/ 5715 w 59912"/>
                    <a:gd name="connsiteY122" fmla="*/ 79057 h 81666"/>
                    <a:gd name="connsiteX123" fmla="*/ 5048 w 59912"/>
                    <a:gd name="connsiteY123" fmla="*/ 78867 h 81666"/>
                    <a:gd name="connsiteX124" fmla="*/ 5239 w 59912"/>
                    <a:gd name="connsiteY124" fmla="*/ 78200 h 81666"/>
                    <a:gd name="connsiteX125" fmla="*/ 7715 w 59912"/>
                    <a:gd name="connsiteY125" fmla="*/ 76867 h 81666"/>
                    <a:gd name="connsiteX126" fmla="*/ 8382 w 59912"/>
                    <a:gd name="connsiteY126" fmla="*/ 77057 h 81666"/>
                    <a:gd name="connsiteX127" fmla="*/ 8382 w 59912"/>
                    <a:gd name="connsiteY127" fmla="*/ 77533 h 81666"/>
                    <a:gd name="connsiteX128" fmla="*/ 3429 w 59912"/>
                    <a:gd name="connsiteY128" fmla="*/ 80296 h 81666"/>
                    <a:gd name="connsiteX129" fmla="*/ 3238 w 59912"/>
                    <a:gd name="connsiteY129" fmla="*/ 80391 h 81666"/>
                    <a:gd name="connsiteX130" fmla="*/ 667 w 59912"/>
                    <a:gd name="connsiteY130" fmla="*/ 81629 h 81666"/>
                    <a:gd name="connsiteX131" fmla="*/ 0 w 59912"/>
                    <a:gd name="connsiteY131" fmla="*/ 81439 h 81666"/>
                    <a:gd name="connsiteX132" fmla="*/ 191 w 59912"/>
                    <a:gd name="connsiteY132" fmla="*/ 80772 h 81666"/>
                    <a:gd name="connsiteX133" fmla="*/ 2762 w 59912"/>
                    <a:gd name="connsiteY133" fmla="*/ 79534 h 81666"/>
                    <a:gd name="connsiteX134" fmla="*/ 3429 w 59912"/>
                    <a:gd name="connsiteY134" fmla="*/ 79724 h 81666"/>
                    <a:gd name="connsiteX135" fmla="*/ 3429 w 59912"/>
                    <a:gd name="connsiteY135" fmla="*/ 80200 h 81666"/>
                    <a:gd name="connsiteX136" fmla="*/ 58769 w 59912"/>
                    <a:gd name="connsiteY136" fmla="*/ 9239 h 81666"/>
                    <a:gd name="connsiteX137" fmla="*/ 58293 w 59912"/>
                    <a:gd name="connsiteY137" fmla="*/ 9430 h 81666"/>
                    <a:gd name="connsiteX138" fmla="*/ 57912 w 59912"/>
                    <a:gd name="connsiteY138" fmla="*/ 8858 h 81666"/>
                    <a:gd name="connsiteX139" fmla="*/ 58293 w 59912"/>
                    <a:gd name="connsiteY139" fmla="*/ 6096 h 81666"/>
                    <a:gd name="connsiteX140" fmla="*/ 58864 w 59912"/>
                    <a:gd name="connsiteY140" fmla="*/ 5715 h 81666"/>
                    <a:gd name="connsiteX141" fmla="*/ 59246 w 59912"/>
                    <a:gd name="connsiteY141" fmla="*/ 6191 h 81666"/>
                    <a:gd name="connsiteX142" fmla="*/ 58864 w 59912"/>
                    <a:gd name="connsiteY142" fmla="*/ 9049 h 81666"/>
                    <a:gd name="connsiteX143" fmla="*/ 58864 w 59912"/>
                    <a:gd name="connsiteY143" fmla="*/ 9239 h 81666"/>
                    <a:gd name="connsiteX144" fmla="*/ 59531 w 59912"/>
                    <a:gd name="connsiteY144" fmla="*/ 3620 h 81666"/>
                    <a:gd name="connsiteX145" fmla="*/ 59150 w 59912"/>
                    <a:gd name="connsiteY145" fmla="*/ 3810 h 81666"/>
                    <a:gd name="connsiteX146" fmla="*/ 58769 w 59912"/>
                    <a:gd name="connsiteY146" fmla="*/ 3334 h 81666"/>
                    <a:gd name="connsiteX147" fmla="*/ 58960 w 59912"/>
                    <a:gd name="connsiteY147" fmla="*/ 476 h 81666"/>
                    <a:gd name="connsiteX148" fmla="*/ 59436 w 59912"/>
                    <a:gd name="connsiteY148" fmla="*/ 0 h 81666"/>
                    <a:gd name="connsiteX149" fmla="*/ 59912 w 59912"/>
                    <a:gd name="connsiteY149" fmla="*/ 476 h 81666"/>
                    <a:gd name="connsiteX150" fmla="*/ 59722 w 59912"/>
                    <a:gd name="connsiteY150" fmla="*/ 3334 h 81666"/>
                    <a:gd name="connsiteX151" fmla="*/ 59627 w 59912"/>
                    <a:gd name="connsiteY151" fmla="*/ 3620 h 81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59912" h="81666">
                      <a:moveTo>
                        <a:pt x="40291" y="50292"/>
                      </a:moveTo>
                      <a:cubicBezTo>
                        <a:pt x="40291" y="50292"/>
                        <a:pt x="39814" y="50578"/>
                        <a:pt x="39624" y="50292"/>
                      </a:cubicBezTo>
                      <a:cubicBezTo>
                        <a:pt x="39434" y="50197"/>
                        <a:pt x="39434" y="49816"/>
                        <a:pt x="39624" y="49625"/>
                      </a:cubicBezTo>
                      <a:cubicBezTo>
                        <a:pt x="40196" y="48863"/>
                        <a:pt x="40767" y="48101"/>
                        <a:pt x="41338" y="47339"/>
                      </a:cubicBezTo>
                      <a:cubicBezTo>
                        <a:pt x="41529" y="47149"/>
                        <a:pt x="41815" y="47054"/>
                        <a:pt x="42005" y="47339"/>
                      </a:cubicBezTo>
                      <a:cubicBezTo>
                        <a:pt x="42196" y="47530"/>
                        <a:pt x="42291" y="47815"/>
                        <a:pt x="42101" y="48006"/>
                      </a:cubicBezTo>
                      <a:cubicBezTo>
                        <a:pt x="41529" y="48768"/>
                        <a:pt x="40958" y="49530"/>
                        <a:pt x="40386" y="50292"/>
                      </a:cubicBezTo>
                      <a:lnTo>
                        <a:pt x="40386" y="50292"/>
                      </a:lnTo>
                      <a:close/>
                      <a:moveTo>
                        <a:pt x="38481" y="52483"/>
                      </a:moveTo>
                      <a:lnTo>
                        <a:pt x="38481" y="52483"/>
                      </a:lnTo>
                      <a:cubicBezTo>
                        <a:pt x="37910" y="53245"/>
                        <a:pt x="37243" y="53912"/>
                        <a:pt x="36671" y="54673"/>
                      </a:cubicBezTo>
                      <a:cubicBezTo>
                        <a:pt x="36481" y="54864"/>
                        <a:pt x="36195" y="54864"/>
                        <a:pt x="36004" y="54673"/>
                      </a:cubicBezTo>
                      <a:cubicBezTo>
                        <a:pt x="35814" y="54483"/>
                        <a:pt x="35814" y="54197"/>
                        <a:pt x="36004" y="54007"/>
                      </a:cubicBezTo>
                      <a:cubicBezTo>
                        <a:pt x="36671" y="53340"/>
                        <a:pt x="37243" y="52578"/>
                        <a:pt x="37814" y="51816"/>
                      </a:cubicBezTo>
                      <a:cubicBezTo>
                        <a:pt x="38005" y="51625"/>
                        <a:pt x="38291" y="51625"/>
                        <a:pt x="38481" y="51816"/>
                      </a:cubicBezTo>
                      <a:cubicBezTo>
                        <a:pt x="38671" y="52006"/>
                        <a:pt x="38671" y="52292"/>
                        <a:pt x="38481" y="52483"/>
                      </a:cubicBezTo>
                      <a:close/>
                      <a:moveTo>
                        <a:pt x="43625" y="45720"/>
                      </a:moveTo>
                      <a:cubicBezTo>
                        <a:pt x="43625" y="45720"/>
                        <a:pt x="43148" y="45910"/>
                        <a:pt x="42958" y="45720"/>
                      </a:cubicBezTo>
                      <a:cubicBezTo>
                        <a:pt x="42767" y="45529"/>
                        <a:pt x="42672" y="45244"/>
                        <a:pt x="42863" y="45053"/>
                      </a:cubicBezTo>
                      <a:cubicBezTo>
                        <a:pt x="43434" y="44291"/>
                        <a:pt x="43910" y="43529"/>
                        <a:pt x="44387" y="42672"/>
                      </a:cubicBezTo>
                      <a:cubicBezTo>
                        <a:pt x="44577" y="42481"/>
                        <a:pt x="44863" y="42386"/>
                        <a:pt x="45053" y="42481"/>
                      </a:cubicBezTo>
                      <a:cubicBezTo>
                        <a:pt x="45244" y="42672"/>
                        <a:pt x="45339" y="42958"/>
                        <a:pt x="45149" y="43148"/>
                      </a:cubicBezTo>
                      <a:cubicBezTo>
                        <a:pt x="44672" y="43910"/>
                        <a:pt x="44101" y="44672"/>
                        <a:pt x="43625" y="45529"/>
                      </a:cubicBezTo>
                      <a:cubicBezTo>
                        <a:pt x="43625" y="45529"/>
                        <a:pt x="43625" y="45529"/>
                        <a:pt x="43625" y="45529"/>
                      </a:cubicBezTo>
                      <a:close/>
                      <a:moveTo>
                        <a:pt x="34862" y="56769"/>
                      </a:moveTo>
                      <a:cubicBezTo>
                        <a:pt x="34862" y="56769"/>
                        <a:pt x="34862" y="56769"/>
                        <a:pt x="34862" y="56769"/>
                      </a:cubicBezTo>
                      <a:cubicBezTo>
                        <a:pt x="34195" y="57436"/>
                        <a:pt x="33528" y="58198"/>
                        <a:pt x="32861" y="58864"/>
                      </a:cubicBezTo>
                      <a:cubicBezTo>
                        <a:pt x="32671" y="59055"/>
                        <a:pt x="32385" y="59055"/>
                        <a:pt x="32195" y="58864"/>
                      </a:cubicBezTo>
                      <a:cubicBezTo>
                        <a:pt x="32004" y="58674"/>
                        <a:pt x="32004" y="58388"/>
                        <a:pt x="32195" y="58198"/>
                      </a:cubicBezTo>
                      <a:cubicBezTo>
                        <a:pt x="32861" y="57531"/>
                        <a:pt x="33528" y="56864"/>
                        <a:pt x="34100" y="56197"/>
                      </a:cubicBezTo>
                      <a:cubicBezTo>
                        <a:pt x="34290" y="56007"/>
                        <a:pt x="34576" y="56007"/>
                        <a:pt x="34766" y="56197"/>
                      </a:cubicBezTo>
                      <a:cubicBezTo>
                        <a:pt x="34957" y="56388"/>
                        <a:pt x="34957" y="56674"/>
                        <a:pt x="34766" y="56864"/>
                      </a:cubicBezTo>
                      <a:close/>
                      <a:moveTo>
                        <a:pt x="46768" y="40957"/>
                      </a:moveTo>
                      <a:cubicBezTo>
                        <a:pt x="46768" y="40957"/>
                        <a:pt x="46387" y="41243"/>
                        <a:pt x="46101" y="41053"/>
                      </a:cubicBezTo>
                      <a:cubicBezTo>
                        <a:pt x="45815" y="40957"/>
                        <a:pt x="45815" y="40672"/>
                        <a:pt x="45911" y="40386"/>
                      </a:cubicBezTo>
                      <a:cubicBezTo>
                        <a:pt x="46387" y="39529"/>
                        <a:pt x="46863" y="38767"/>
                        <a:pt x="47339" y="37909"/>
                      </a:cubicBezTo>
                      <a:cubicBezTo>
                        <a:pt x="47435" y="37719"/>
                        <a:pt x="47720" y="37624"/>
                        <a:pt x="48006" y="37719"/>
                      </a:cubicBezTo>
                      <a:cubicBezTo>
                        <a:pt x="48196" y="37814"/>
                        <a:pt x="48292" y="38100"/>
                        <a:pt x="48196" y="38386"/>
                      </a:cubicBezTo>
                      <a:cubicBezTo>
                        <a:pt x="47720" y="39243"/>
                        <a:pt x="47244" y="40005"/>
                        <a:pt x="46768" y="40862"/>
                      </a:cubicBezTo>
                      <a:cubicBezTo>
                        <a:pt x="46768" y="40862"/>
                        <a:pt x="46768" y="40862"/>
                        <a:pt x="46768" y="40862"/>
                      </a:cubicBezTo>
                      <a:close/>
                      <a:moveTo>
                        <a:pt x="30956" y="60865"/>
                      </a:moveTo>
                      <a:cubicBezTo>
                        <a:pt x="30956" y="60865"/>
                        <a:pt x="30956" y="60865"/>
                        <a:pt x="30956" y="60865"/>
                      </a:cubicBezTo>
                      <a:cubicBezTo>
                        <a:pt x="30289" y="61531"/>
                        <a:pt x="29623" y="62198"/>
                        <a:pt x="28861" y="62865"/>
                      </a:cubicBezTo>
                      <a:cubicBezTo>
                        <a:pt x="28670" y="63055"/>
                        <a:pt x="28385" y="63055"/>
                        <a:pt x="28194" y="62865"/>
                      </a:cubicBezTo>
                      <a:cubicBezTo>
                        <a:pt x="28004" y="62674"/>
                        <a:pt x="28004" y="62389"/>
                        <a:pt x="28194" y="62198"/>
                      </a:cubicBezTo>
                      <a:cubicBezTo>
                        <a:pt x="28861" y="61531"/>
                        <a:pt x="29528" y="60960"/>
                        <a:pt x="30289" y="60293"/>
                      </a:cubicBezTo>
                      <a:cubicBezTo>
                        <a:pt x="30480" y="60103"/>
                        <a:pt x="30766" y="60103"/>
                        <a:pt x="30956" y="60293"/>
                      </a:cubicBezTo>
                      <a:cubicBezTo>
                        <a:pt x="31147" y="60484"/>
                        <a:pt x="31147" y="60770"/>
                        <a:pt x="30956" y="60960"/>
                      </a:cubicBezTo>
                      <a:close/>
                      <a:moveTo>
                        <a:pt x="49530" y="36004"/>
                      </a:moveTo>
                      <a:cubicBezTo>
                        <a:pt x="49530" y="36004"/>
                        <a:pt x="49149" y="36195"/>
                        <a:pt x="48959" y="36100"/>
                      </a:cubicBezTo>
                      <a:cubicBezTo>
                        <a:pt x="48768" y="36004"/>
                        <a:pt x="48673" y="35719"/>
                        <a:pt x="48768" y="35433"/>
                      </a:cubicBezTo>
                      <a:cubicBezTo>
                        <a:pt x="49244" y="34576"/>
                        <a:pt x="49625" y="33718"/>
                        <a:pt x="50006" y="32861"/>
                      </a:cubicBezTo>
                      <a:cubicBezTo>
                        <a:pt x="50102" y="32671"/>
                        <a:pt x="50387" y="32480"/>
                        <a:pt x="50673" y="32671"/>
                      </a:cubicBezTo>
                      <a:cubicBezTo>
                        <a:pt x="50863" y="32766"/>
                        <a:pt x="50959" y="33052"/>
                        <a:pt x="50863" y="33338"/>
                      </a:cubicBezTo>
                      <a:cubicBezTo>
                        <a:pt x="50483" y="34195"/>
                        <a:pt x="50006" y="35052"/>
                        <a:pt x="49625" y="35909"/>
                      </a:cubicBezTo>
                      <a:cubicBezTo>
                        <a:pt x="49625" y="35909"/>
                        <a:pt x="49625" y="35909"/>
                        <a:pt x="49625" y="35909"/>
                      </a:cubicBezTo>
                      <a:close/>
                      <a:moveTo>
                        <a:pt x="26765" y="64675"/>
                      </a:moveTo>
                      <a:cubicBezTo>
                        <a:pt x="26765" y="64675"/>
                        <a:pt x="26765" y="64675"/>
                        <a:pt x="26765" y="64675"/>
                      </a:cubicBezTo>
                      <a:cubicBezTo>
                        <a:pt x="26003" y="65246"/>
                        <a:pt x="25337" y="65913"/>
                        <a:pt x="24575" y="66484"/>
                      </a:cubicBezTo>
                      <a:cubicBezTo>
                        <a:pt x="24384" y="66675"/>
                        <a:pt x="24098" y="66675"/>
                        <a:pt x="23908" y="66484"/>
                      </a:cubicBezTo>
                      <a:cubicBezTo>
                        <a:pt x="23717" y="66294"/>
                        <a:pt x="23813" y="66008"/>
                        <a:pt x="23908" y="65818"/>
                      </a:cubicBezTo>
                      <a:cubicBezTo>
                        <a:pt x="24670" y="65246"/>
                        <a:pt x="25337" y="64579"/>
                        <a:pt x="26003" y="64008"/>
                      </a:cubicBezTo>
                      <a:cubicBezTo>
                        <a:pt x="26194" y="63817"/>
                        <a:pt x="26479" y="63817"/>
                        <a:pt x="26670" y="64008"/>
                      </a:cubicBezTo>
                      <a:cubicBezTo>
                        <a:pt x="26765" y="64198"/>
                        <a:pt x="26765" y="64484"/>
                        <a:pt x="26670" y="64579"/>
                      </a:cubicBezTo>
                      <a:close/>
                      <a:moveTo>
                        <a:pt x="52007" y="30956"/>
                      </a:moveTo>
                      <a:cubicBezTo>
                        <a:pt x="52007" y="30956"/>
                        <a:pt x="51626" y="31147"/>
                        <a:pt x="51435" y="31051"/>
                      </a:cubicBezTo>
                      <a:cubicBezTo>
                        <a:pt x="51149" y="31051"/>
                        <a:pt x="51054" y="30671"/>
                        <a:pt x="51245" y="30480"/>
                      </a:cubicBezTo>
                      <a:cubicBezTo>
                        <a:pt x="51626" y="29623"/>
                        <a:pt x="52007" y="28765"/>
                        <a:pt x="52388" y="27908"/>
                      </a:cubicBezTo>
                      <a:cubicBezTo>
                        <a:pt x="52483" y="27622"/>
                        <a:pt x="52769" y="27527"/>
                        <a:pt x="53054" y="27622"/>
                      </a:cubicBezTo>
                      <a:cubicBezTo>
                        <a:pt x="53245" y="27718"/>
                        <a:pt x="53435" y="28004"/>
                        <a:pt x="53340" y="28289"/>
                      </a:cubicBezTo>
                      <a:cubicBezTo>
                        <a:pt x="52959" y="29146"/>
                        <a:pt x="52578" y="30004"/>
                        <a:pt x="52197" y="30956"/>
                      </a:cubicBezTo>
                      <a:cubicBezTo>
                        <a:pt x="52197" y="30956"/>
                        <a:pt x="52197" y="30956"/>
                        <a:pt x="52197" y="30956"/>
                      </a:cubicBezTo>
                      <a:close/>
                      <a:moveTo>
                        <a:pt x="22384" y="68294"/>
                      </a:moveTo>
                      <a:cubicBezTo>
                        <a:pt x="22384" y="68294"/>
                        <a:pt x="22384" y="68294"/>
                        <a:pt x="22384" y="68294"/>
                      </a:cubicBezTo>
                      <a:cubicBezTo>
                        <a:pt x="21622" y="68866"/>
                        <a:pt x="20860" y="69437"/>
                        <a:pt x="20098" y="70009"/>
                      </a:cubicBezTo>
                      <a:cubicBezTo>
                        <a:pt x="19907" y="70104"/>
                        <a:pt x="19621" y="70104"/>
                        <a:pt x="19431" y="69913"/>
                      </a:cubicBezTo>
                      <a:cubicBezTo>
                        <a:pt x="19241" y="69723"/>
                        <a:pt x="19336" y="69437"/>
                        <a:pt x="19431" y="69247"/>
                      </a:cubicBezTo>
                      <a:cubicBezTo>
                        <a:pt x="20193" y="68675"/>
                        <a:pt x="20955" y="68104"/>
                        <a:pt x="21717" y="67532"/>
                      </a:cubicBezTo>
                      <a:cubicBezTo>
                        <a:pt x="21908" y="67342"/>
                        <a:pt x="22193" y="67437"/>
                        <a:pt x="22384" y="67532"/>
                      </a:cubicBezTo>
                      <a:cubicBezTo>
                        <a:pt x="22574" y="67723"/>
                        <a:pt x="22574" y="67913"/>
                        <a:pt x="22384" y="68104"/>
                      </a:cubicBezTo>
                      <a:close/>
                      <a:moveTo>
                        <a:pt x="54197" y="25717"/>
                      </a:moveTo>
                      <a:cubicBezTo>
                        <a:pt x="54197" y="25717"/>
                        <a:pt x="53816" y="25908"/>
                        <a:pt x="53626" y="25908"/>
                      </a:cubicBezTo>
                      <a:cubicBezTo>
                        <a:pt x="53340" y="25908"/>
                        <a:pt x="53245" y="25527"/>
                        <a:pt x="53340" y="25337"/>
                      </a:cubicBezTo>
                      <a:cubicBezTo>
                        <a:pt x="53626" y="24479"/>
                        <a:pt x="54007" y="23527"/>
                        <a:pt x="54293" y="22670"/>
                      </a:cubicBezTo>
                      <a:cubicBezTo>
                        <a:pt x="54293" y="22479"/>
                        <a:pt x="54674" y="22288"/>
                        <a:pt x="54864" y="22384"/>
                      </a:cubicBezTo>
                      <a:cubicBezTo>
                        <a:pt x="55150" y="22384"/>
                        <a:pt x="55245" y="22765"/>
                        <a:pt x="55150" y="22955"/>
                      </a:cubicBezTo>
                      <a:cubicBezTo>
                        <a:pt x="54864" y="23813"/>
                        <a:pt x="54483" y="24765"/>
                        <a:pt x="54197" y="25622"/>
                      </a:cubicBezTo>
                      <a:cubicBezTo>
                        <a:pt x="54197" y="25622"/>
                        <a:pt x="54197" y="25622"/>
                        <a:pt x="54197" y="25717"/>
                      </a:cubicBezTo>
                      <a:close/>
                      <a:moveTo>
                        <a:pt x="17907" y="71723"/>
                      </a:moveTo>
                      <a:cubicBezTo>
                        <a:pt x="17907" y="71723"/>
                        <a:pt x="17907" y="71723"/>
                        <a:pt x="17812" y="71818"/>
                      </a:cubicBezTo>
                      <a:cubicBezTo>
                        <a:pt x="17050" y="72390"/>
                        <a:pt x="16288" y="72866"/>
                        <a:pt x="15430" y="73438"/>
                      </a:cubicBezTo>
                      <a:cubicBezTo>
                        <a:pt x="15145" y="73533"/>
                        <a:pt x="14859" y="73438"/>
                        <a:pt x="14764" y="73342"/>
                      </a:cubicBezTo>
                      <a:cubicBezTo>
                        <a:pt x="14669" y="73152"/>
                        <a:pt x="14764" y="72866"/>
                        <a:pt x="14859" y="72676"/>
                      </a:cubicBezTo>
                      <a:cubicBezTo>
                        <a:pt x="15621" y="72104"/>
                        <a:pt x="16478" y="71628"/>
                        <a:pt x="17240" y="71056"/>
                      </a:cubicBezTo>
                      <a:cubicBezTo>
                        <a:pt x="17431" y="70866"/>
                        <a:pt x="17717" y="70961"/>
                        <a:pt x="17907" y="71152"/>
                      </a:cubicBezTo>
                      <a:cubicBezTo>
                        <a:pt x="18002" y="71342"/>
                        <a:pt x="18002" y="71533"/>
                        <a:pt x="17907" y="71723"/>
                      </a:cubicBezTo>
                      <a:close/>
                      <a:moveTo>
                        <a:pt x="56102" y="20383"/>
                      </a:moveTo>
                      <a:cubicBezTo>
                        <a:pt x="56102" y="20383"/>
                        <a:pt x="55817" y="20574"/>
                        <a:pt x="55626" y="20574"/>
                      </a:cubicBezTo>
                      <a:cubicBezTo>
                        <a:pt x="55340" y="20574"/>
                        <a:pt x="55245" y="20193"/>
                        <a:pt x="55340" y="20002"/>
                      </a:cubicBezTo>
                      <a:cubicBezTo>
                        <a:pt x="55626" y="19050"/>
                        <a:pt x="55912" y="18193"/>
                        <a:pt x="56102" y="17335"/>
                      </a:cubicBezTo>
                      <a:cubicBezTo>
                        <a:pt x="56102" y="17050"/>
                        <a:pt x="56388" y="16954"/>
                        <a:pt x="56674" y="16954"/>
                      </a:cubicBezTo>
                      <a:cubicBezTo>
                        <a:pt x="56960" y="16954"/>
                        <a:pt x="57055" y="17335"/>
                        <a:pt x="57055" y="17526"/>
                      </a:cubicBezTo>
                      <a:cubicBezTo>
                        <a:pt x="56864" y="18383"/>
                        <a:pt x="56579" y="19336"/>
                        <a:pt x="56293" y="20288"/>
                      </a:cubicBezTo>
                      <a:cubicBezTo>
                        <a:pt x="56293" y="20288"/>
                        <a:pt x="56293" y="20383"/>
                        <a:pt x="56293" y="20479"/>
                      </a:cubicBezTo>
                      <a:close/>
                      <a:moveTo>
                        <a:pt x="13240" y="74771"/>
                      </a:moveTo>
                      <a:cubicBezTo>
                        <a:pt x="13240" y="74771"/>
                        <a:pt x="13240" y="74771"/>
                        <a:pt x="13145" y="74866"/>
                      </a:cubicBezTo>
                      <a:cubicBezTo>
                        <a:pt x="12383" y="75343"/>
                        <a:pt x="11525" y="75819"/>
                        <a:pt x="10763" y="76390"/>
                      </a:cubicBezTo>
                      <a:cubicBezTo>
                        <a:pt x="10573" y="76486"/>
                        <a:pt x="10287" y="76390"/>
                        <a:pt x="10096" y="76200"/>
                      </a:cubicBezTo>
                      <a:cubicBezTo>
                        <a:pt x="10001" y="76009"/>
                        <a:pt x="10096" y="75724"/>
                        <a:pt x="10287" y="75533"/>
                      </a:cubicBezTo>
                      <a:cubicBezTo>
                        <a:pt x="11049" y="75057"/>
                        <a:pt x="11906" y="74581"/>
                        <a:pt x="12668" y="74009"/>
                      </a:cubicBezTo>
                      <a:cubicBezTo>
                        <a:pt x="12859" y="73914"/>
                        <a:pt x="13145" y="74009"/>
                        <a:pt x="13335" y="74200"/>
                      </a:cubicBezTo>
                      <a:cubicBezTo>
                        <a:pt x="13430" y="74390"/>
                        <a:pt x="13335" y="74581"/>
                        <a:pt x="13335" y="74771"/>
                      </a:cubicBezTo>
                      <a:close/>
                      <a:moveTo>
                        <a:pt x="57626" y="14859"/>
                      </a:moveTo>
                      <a:cubicBezTo>
                        <a:pt x="57626" y="14859"/>
                        <a:pt x="57341" y="15049"/>
                        <a:pt x="57150" y="15049"/>
                      </a:cubicBezTo>
                      <a:cubicBezTo>
                        <a:pt x="56864" y="15049"/>
                        <a:pt x="56769" y="14764"/>
                        <a:pt x="56769" y="14478"/>
                      </a:cubicBezTo>
                      <a:cubicBezTo>
                        <a:pt x="56960" y="13525"/>
                        <a:pt x="57150" y="12573"/>
                        <a:pt x="57341" y="11716"/>
                      </a:cubicBezTo>
                      <a:cubicBezTo>
                        <a:pt x="57341" y="11430"/>
                        <a:pt x="57626" y="11239"/>
                        <a:pt x="57912" y="11335"/>
                      </a:cubicBezTo>
                      <a:cubicBezTo>
                        <a:pt x="58198" y="11335"/>
                        <a:pt x="58293" y="11621"/>
                        <a:pt x="58293" y="11906"/>
                      </a:cubicBezTo>
                      <a:cubicBezTo>
                        <a:pt x="58103" y="12763"/>
                        <a:pt x="57912" y="13716"/>
                        <a:pt x="57626" y="14668"/>
                      </a:cubicBezTo>
                      <a:cubicBezTo>
                        <a:pt x="57626" y="14668"/>
                        <a:pt x="57626" y="14764"/>
                        <a:pt x="57626" y="14859"/>
                      </a:cubicBezTo>
                      <a:close/>
                      <a:moveTo>
                        <a:pt x="8382" y="77629"/>
                      </a:moveTo>
                      <a:cubicBezTo>
                        <a:pt x="8382" y="77629"/>
                        <a:pt x="8382" y="77629"/>
                        <a:pt x="8192" y="77724"/>
                      </a:cubicBezTo>
                      <a:cubicBezTo>
                        <a:pt x="7429" y="78200"/>
                        <a:pt x="6572" y="78676"/>
                        <a:pt x="5715" y="79057"/>
                      </a:cubicBezTo>
                      <a:cubicBezTo>
                        <a:pt x="5525" y="79153"/>
                        <a:pt x="5239" y="79057"/>
                        <a:pt x="5048" y="78867"/>
                      </a:cubicBezTo>
                      <a:cubicBezTo>
                        <a:pt x="4953" y="78676"/>
                        <a:pt x="5048" y="78391"/>
                        <a:pt x="5239" y="78200"/>
                      </a:cubicBezTo>
                      <a:cubicBezTo>
                        <a:pt x="6096" y="77724"/>
                        <a:pt x="6953" y="77248"/>
                        <a:pt x="7715" y="76867"/>
                      </a:cubicBezTo>
                      <a:cubicBezTo>
                        <a:pt x="7906" y="76771"/>
                        <a:pt x="8192" y="76867"/>
                        <a:pt x="8382" y="77057"/>
                      </a:cubicBezTo>
                      <a:cubicBezTo>
                        <a:pt x="8382" y="77248"/>
                        <a:pt x="8382" y="77438"/>
                        <a:pt x="8382" y="77533"/>
                      </a:cubicBezTo>
                      <a:close/>
                      <a:moveTo>
                        <a:pt x="3429" y="80296"/>
                      </a:moveTo>
                      <a:cubicBezTo>
                        <a:pt x="3429" y="80296"/>
                        <a:pt x="3429" y="80391"/>
                        <a:pt x="3238" y="80391"/>
                      </a:cubicBezTo>
                      <a:cubicBezTo>
                        <a:pt x="2381" y="80772"/>
                        <a:pt x="1524" y="81248"/>
                        <a:pt x="667" y="81629"/>
                      </a:cubicBezTo>
                      <a:cubicBezTo>
                        <a:pt x="476" y="81724"/>
                        <a:pt x="191" y="81629"/>
                        <a:pt x="0" y="81439"/>
                      </a:cubicBezTo>
                      <a:cubicBezTo>
                        <a:pt x="0" y="81248"/>
                        <a:pt x="0" y="80867"/>
                        <a:pt x="191" y="80772"/>
                      </a:cubicBezTo>
                      <a:cubicBezTo>
                        <a:pt x="1048" y="80391"/>
                        <a:pt x="1905" y="79915"/>
                        <a:pt x="2762" y="79534"/>
                      </a:cubicBezTo>
                      <a:cubicBezTo>
                        <a:pt x="2953" y="79534"/>
                        <a:pt x="3238" y="79534"/>
                        <a:pt x="3429" y="79724"/>
                      </a:cubicBezTo>
                      <a:cubicBezTo>
                        <a:pt x="3429" y="79915"/>
                        <a:pt x="3429" y="80105"/>
                        <a:pt x="3429" y="80200"/>
                      </a:cubicBezTo>
                      <a:close/>
                      <a:moveTo>
                        <a:pt x="58769" y="9239"/>
                      </a:moveTo>
                      <a:cubicBezTo>
                        <a:pt x="58769" y="9239"/>
                        <a:pt x="58484" y="9430"/>
                        <a:pt x="58293" y="9430"/>
                      </a:cubicBezTo>
                      <a:cubicBezTo>
                        <a:pt x="58007" y="9430"/>
                        <a:pt x="57817" y="9144"/>
                        <a:pt x="57912" y="8858"/>
                      </a:cubicBezTo>
                      <a:cubicBezTo>
                        <a:pt x="58103" y="7810"/>
                        <a:pt x="58198" y="6953"/>
                        <a:pt x="58293" y="6096"/>
                      </a:cubicBezTo>
                      <a:cubicBezTo>
                        <a:pt x="58293" y="5810"/>
                        <a:pt x="58579" y="5715"/>
                        <a:pt x="58864" y="5715"/>
                      </a:cubicBezTo>
                      <a:cubicBezTo>
                        <a:pt x="59150" y="5715"/>
                        <a:pt x="59341" y="6001"/>
                        <a:pt x="59246" y="6191"/>
                      </a:cubicBezTo>
                      <a:cubicBezTo>
                        <a:pt x="59150" y="7048"/>
                        <a:pt x="58960" y="8001"/>
                        <a:pt x="58864" y="9049"/>
                      </a:cubicBezTo>
                      <a:cubicBezTo>
                        <a:pt x="58864" y="9049"/>
                        <a:pt x="58864" y="9239"/>
                        <a:pt x="58864" y="9239"/>
                      </a:cubicBezTo>
                      <a:close/>
                      <a:moveTo>
                        <a:pt x="59531" y="3620"/>
                      </a:moveTo>
                      <a:cubicBezTo>
                        <a:pt x="59531" y="3620"/>
                        <a:pt x="59246" y="3810"/>
                        <a:pt x="59150" y="3810"/>
                      </a:cubicBezTo>
                      <a:cubicBezTo>
                        <a:pt x="58864" y="3810"/>
                        <a:pt x="58674" y="3524"/>
                        <a:pt x="58769" y="3334"/>
                      </a:cubicBezTo>
                      <a:cubicBezTo>
                        <a:pt x="58960" y="1524"/>
                        <a:pt x="58960" y="571"/>
                        <a:pt x="58960" y="476"/>
                      </a:cubicBezTo>
                      <a:cubicBezTo>
                        <a:pt x="58960" y="190"/>
                        <a:pt x="59150" y="0"/>
                        <a:pt x="59436" y="0"/>
                      </a:cubicBezTo>
                      <a:cubicBezTo>
                        <a:pt x="59722" y="0"/>
                        <a:pt x="59912" y="190"/>
                        <a:pt x="59912" y="476"/>
                      </a:cubicBezTo>
                      <a:cubicBezTo>
                        <a:pt x="59912" y="476"/>
                        <a:pt x="59912" y="1524"/>
                        <a:pt x="59722" y="3334"/>
                      </a:cubicBezTo>
                      <a:cubicBezTo>
                        <a:pt x="59722" y="3334"/>
                        <a:pt x="59722" y="3524"/>
                        <a:pt x="59627" y="362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6" name="Freeform: Shape 1175">
                  <a:extLst>
                    <a:ext uri="{FF2B5EF4-FFF2-40B4-BE49-F238E27FC236}">
                      <a16:creationId xmlns:a16="http://schemas.microsoft.com/office/drawing/2014/main" id="{DD9377F4-7B81-CB3F-24D9-233A4B7BF50D}"/>
                    </a:ext>
                  </a:extLst>
                </p:cNvPr>
                <p:cNvSpPr/>
                <p:nvPr/>
              </p:nvSpPr>
              <p:spPr>
                <a:xfrm>
                  <a:off x="7931467" y="5013864"/>
                  <a:ext cx="20478" cy="150399"/>
                </a:xfrm>
                <a:custGeom>
                  <a:avLst/>
                  <a:gdLst>
                    <a:gd name="connsiteX0" fmla="*/ 6477 w 20478"/>
                    <a:gd name="connsiteY0" fmla="*/ 150304 h 150399"/>
                    <a:gd name="connsiteX1" fmla="*/ 5715 w 20478"/>
                    <a:gd name="connsiteY1" fmla="*/ 149828 h 150399"/>
                    <a:gd name="connsiteX2" fmla="*/ 7144 w 20478"/>
                    <a:gd name="connsiteY2" fmla="*/ 147447 h 150399"/>
                    <a:gd name="connsiteX3" fmla="*/ 8001 w 20478"/>
                    <a:gd name="connsiteY3" fmla="*/ 147923 h 150399"/>
                    <a:gd name="connsiteX4" fmla="*/ 6572 w 20478"/>
                    <a:gd name="connsiteY4" fmla="*/ 150400 h 150399"/>
                    <a:gd name="connsiteX5" fmla="*/ 9239 w 20478"/>
                    <a:gd name="connsiteY5" fmla="*/ 145351 h 150399"/>
                    <a:gd name="connsiteX6" fmla="*/ 8382 w 20478"/>
                    <a:gd name="connsiteY6" fmla="*/ 144875 h 150399"/>
                    <a:gd name="connsiteX7" fmla="*/ 9715 w 20478"/>
                    <a:gd name="connsiteY7" fmla="*/ 142399 h 150399"/>
                    <a:gd name="connsiteX8" fmla="*/ 10573 w 20478"/>
                    <a:gd name="connsiteY8" fmla="*/ 142780 h 150399"/>
                    <a:gd name="connsiteX9" fmla="*/ 9334 w 20478"/>
                    <a:gd name="connsiteY9" fmla="*/ 145351 h 150399"/>
                    <a:gd name="connsiteX10" fmla="*/ 11716 w 20478"/>
                    <a:gd name="connsiteY10" fmla="*/ 140208 h 150399"/>
                    <a:gd name="connsiteX11" fmla="*/ 10858 w 20478"/>
                    <a:gd name="connsiteY11" fmla="*/ 139827 h 150399"/>
                    <a:gd name="connsiteX12" fmla="*/ 12001 w 20478"/>
                    <a:gd name="connsiteY12" fmla="*/ 137255 h 150399"/>
                    <a:gd name="connsiteX13" fmla="*/ 12859 w 20478"/>
                    <a:gd name="connsiteY13" fmla="*/ 137636 h 150399"/>
                    <a:gd name="connsiteX14" fmla="*/ 11716 w 20478"/>
                    <a:gd name="connsiteY14" fmla="*/ 140208 h 150399"/>
                    <a:gd name="connsiteX15" fmla="*/ 13906 w 20478"/>
                    <a:gd name="connsiteY15" fmla="*/ 134969 h 150399"/>
                    <a:gd name="connsiteX16" fmla="*/ 13049 w 20478"/>
                    <a:gd name="connsiteY16" fmla="*/ 134683 h 150399"/>
                    <a:gd name="connsiteX17" fmla="*/ 14002 w 20478"/>
                    <a:gd name="connsiteY17" fmla="*/ 132016 h 150399"/>
                    <a:gd name="connsiteX18" fmla="*/ 14954 w 20478"/>
                    <a:gd name="connsiteY18" fmla="*/ 132302 h 150399"/>
                    <a:gd name="connsiteX19" fmla="*/ 13906 w 20478"/>
                    <a:gd name="connsiteY19" fmla="*/ 134969 h 150399"/>
                    <a:gd name="connsiteX20" fmla="*/ 15811 w 20478"/>
                    <a:gd name="connsiteY20" fmla="*/ 129635 h 150399"/>
                    <a:gd name="connsiteX21" fmla="*/ 14954 w 20478"/>
                    <a:gd name="connsiteY21" fmla="*/ 129349 h 150399"/>
                    <a:gd name="connsiteX22" fmla="*/ 15716 w 20478"/>
                    <a:gd name="connsiteY22" fmla="*/ 126682 h 150399"/>
                    <a:gd name="connsiteX23" fmla="*/ 16573 w 20478"/>
                    <a:gd name="connsiteY23" fmla="*/ 126968 h 150399"/>
                    <a:gd name="connsiteX24" fmla="*/ 15716 w 20478"/>
                    <a:gd name="connsiteY24" fmla="*/ 129730 h 150399"/>
                    <a:gd name="connsiteX25" fmla="*/ 17335 w 20478"/>
                    <a:gd name="connsiteY25" fmla="*/ 124206 h 150399"/>
                    <a:gd name="connsiteX26" fmla="*/ 16383 w 20478"/>
                    <a:gd name="connsiteY26" fmla="*/ 123920 h 150399"/>
                    <a:gd name="connsiteX27" fmla="*/ 17050 w 20478"/>
                    <a:gd name="connsiteY27" fmla="*/ 121158 h 150399"/>
                    <a:gd name="connsiteX28" fmla="*/ 17907 w 20478"/>
                    <a:gd name="connsiteY28" fmla="*/ 121348 h 150399"/>
                    <a:gd name="connsiteX29" fmla="*/ 17240 w 20478"/>
                    <a:gd name="connsiteY29" fmla="*/ 124111 h 150399"/>
                    <a:gd name="connsiteX30" fmla="*/ 18574 w 20478"/>
                    <a:gd name="connsiteY30" fmla="*/ 118681 h 150399"/>
                    <a:gd name="connsiteX31" fmla="*/ 17621 w 20478"/>
                    <a:gd name="connsiteY31" fmla="*/ 118491 h 150399"/>
                    <a:gd name="connsiteX32" fmla="*/ 18097 w 20478"/>
                    <a:gd name="connsiteY32" fmla="*/ 115729 h 150399"/>
                    <a:gd name="connsiteX33" fmla="*/ 19050 w 20478"/>
                    <a:gd name="connsiteY33" fmla="*/ 115919 h 150399"/>
                    <a:gd name="connsiteX34" fmla="*/ 18574 w 20478"/>
                    <a:gd name="connsiteY34" fmla="*/ 118681 h 150399"/>
                    <a:gd name="connsiteX35" fmla="*/ 19526 w 20478"/>
                    <a:gd name="connsiteY35" fmla="*/ 113062 h 150399"/>
                    <a:gd name="connsiteX36" fmla="*/ 18574 w 20478"/>
                    <a:gd name="connsiteY36" fmla="*/ 113062 h 150399"/>
                    <a:gd name="connsiteX37" fmla="*/ 18955 w 20478"/>
                    <a:gd name="connsiteY37" fmla="*/ 110109 h 150399"/>
                    <a:gd name="connsiteX38" fmla="*/ 19907 w 20478"/>
                    <a:gd name="connsiteY38" fmla="*/ 110109 h 150399"/>
                    <a:gd name="connsiteX39" fmla="*/ 19526 w 20478"/>
                    <a:gd name="connsiteY39" fmla="*/ 113062 h 150399"/>
                    <a:gd name="connsiteX40" fmla="*/ 20098 w 20478"/>
                    <a:gd name="connsiteY40" fmla="*/ 107442 h 150399"/>
                    <a:gd name="connsiteX41" fmla="*/ 19145 w 20478"/>
                    <a:gd name="connsiteY41" fmla="*/ 107442 h 150399"/>
                    <a:gd name="connsiteX42" fmla="*/ 19336 w 20478"/>
                    <a:gd name="connsiteY42" fmla="*/ 104584 h 150399"/>
                    <a:gd name="connsiteX43" fmla="*/ 20288 w 20478"/>
                    <a:gd name="connsiteY43" fmla="*/ 104584 h 150399"/>
                    <a:gd name="connsiteX44" fmla="*/ 20098 w 20478"/>
                    <a:gd name="connsiteY44" fmla="*/ 107442 h 150399"/>
                    <a:gd name="connsiteX45" fmla="*/ 20479 w 20478"/>
                    <a:gd name="connsiteY45" fmla="*/ 101727 h 150399"/>
                    <a:gd name="connsiteX46" fmla="*/ 19526 w 20478"/>
                    <a:gd name="connsiteY46" fmla="*/ 101727 h 150399"/>
                    <a:gd name="connsiteX47" fmla="*/ 19526 w 20478"/>
                    <a:gd name="connsiteY47" fmla="*/ 98869 h 150399"/>
                    <a:gd name="connsiteX48" fmla="*/ 20479 w 20478"/>
                    <a:gd name="connsiteY48" fmla="*/ 98869 h 150399"/>
                    <a:gd name="connsiteX49" fmla="*/ 20479 w 20478"/>
                    <a:gd name="connsiteY49" fmla="*/ 101727 h 150399"/>
                    <a:gd name="connsiteX50" fmla="*/ 20479 w 20478"/>
                    <a:gd name="connsiteY50" fmla="*/ 96012 h 150399"/>
                    <a:gd name="connsiteX51" fmla="*/ 19526 w 20478"/>
                    <a:gd name="connsiteY51" fmla="*/ 96012 h 150399"/>
                    <a:gd name="connsiteX52" fmla="*/ 19526 w 20478"/>
                    <a:gd name="connsiteY52" fmla="*/ 93250 h 150399"/>
                    <a:gd name="connsiteX53" fmla="*/ 20479 w 20478"/>
                    <a:gd name="connsiteY53" fmla="*/ 93250 h 150399"/>
                    <a:gd name="connsiteX54" fmla="*/ 20479 w 20478"/>
                    <a:gd name="connsiteY54" fmla="*/ 96012 h 150399"/>
                    <a:gd name="connsiteX55" fmla="*/ 20288 w 20478"/>
                    <a:gd name="connsiteY55" fmla="*/ 90297 h 150399"/>
                    <a:gd name="connsiteX56" fmla="*/ 19336 w 20478"/>
                    <a:gd name="connsiteY56" fmla="*/ 90297 h 150399"/>
                    <a:gd name="connsiteX57" fmla="*/ 19145 w 20478"/>
                    <a:gd name="connsiteY57" fmla="*/ 87534 h 150399"/>
                    <a:gd name="connsiteX58" fmla="*/ 20098 w 20478"/>
                    <a:gd name="connsiteY58" fmla="*/ 87534 h 150399"/>
                    <a:gd name="connsiteX59" fmla="*/ 20288 w 20478"/>
                    <a:gd name="connsiteY59" fmla="*/ 90297 h 150399"/>
                    <a:gd name="connsiteX60" fmla="*/ 19812 w 20478"/>
                    <a:gd name="connsiteY60" fmla="*/ 84582 h 150399"/>
                    <a:gd name="connsiteX61" fmla="*/ 18859 w 20478"/>
                    <a:gd name="connsiteY61" fmla="*/ 84772 h 150399"/>
                    <a:gd name="connsiteX62" fmla="*/ 18288 w 20478"/>
                    <a:gd name="connsiteY62" fmla="*/ 82010 h 150399"/>
                    <a:gd name="connsiteX63" fmla="*/ 19240 w 20478"/>
                    <a:gd name="connsiteY63" fmla="*/ 81820 h 150399"/>
                    <a:gd name="connsiteX64" fmla="*/ 19812 w 20478"/>
                    <a:gd name="connsiteY64" fmla="*/ 84677 h 150399"/>
                    <a:gd name="connsiteX65" fmla="*/ 18479 w 20478"/>
                    <a:gd name="connsiteY65" fmla="*/ 79057 h 150399"/>
                    <a:gd name="connsiteX66" fmla="*/ 17526 w 20478"/>
                    <a:gd name="connsiteY66" fmla="*/ 79343 h 150399"/>
                    <a:gd name="connsiteX67" fmla="*/ 16669 w 20478"/>
                    <a:gd name="connsiteY67" fmla="*/ 76676 h 150399"/>
                    <a:gd name="connsiteX68" fmla="*/ 17526 w 20478"/>
                    <a:gd name="connsiteY68" fmla="*/ 76390 h 150399"/>
                    <a:gd name="connsiteX69" fmla="*/ 18383 w 20478"/>
                    <a:gd name="connsiteY69" fmla="*/ 79153 h 150399"/>
                    <a:gd name="connsiteX70" fmla="*/ 16669 w 20478"/>
                    <a:gd name="connsiteY70" fmla="*/ 73628 h 150399"/>
                    <a:gd name="connsiteX71" fmla="*/ 15811 w 20478"/>
                    <a:gd name="connsiteY71" fmla="*/ 74009 h 150399"/>
                    <a:gd name="connsiteX72" fmla="*/ 14859 w 20478"/>
                    <a:gd name="connsiteY72" fmla="*/ 71342 h 150399"/>
                    <a:gd name="connsiteX73" fmla="*/ 15716 w 20478"/>
                    <a:gd name="connsiteY73" fmla="*/ 71056 h 150399"/>
                    <a:gd name="connsiteX74" fmla="*/ 16669 w 20478"/>
                    <a:gd name="connsiteY74" fmla="*/ 73723 h 150399"/>
                    <a:gd name="connsiteX75" fmla="*/ 14668 w 20478"/>
                    <a:gd name="connsiteY75" fmla="*/ 68294 h 150399"/>
                    <a:gd name="connsiteX76" fmla="*/ 13811 w 20478"/>
                    <a:gd name="connsiteY76" fmla="*/ 68675 h 150399"/>
                    <a:gd name="connsiteX77" fmla="*/ 12763 w 20478"/>
                    <a:gd name="connsiteY77" fmla="*/ 66103 h 150399"/>
                    <a:gd name="connsiteX78" fmla="*/ 13621 w 20478"/>
                    <a:gd name="connsiteY78" fmla="*/ 65722 h 150399"/>
                    <a:gd name="connsiteX79" fmla="*/ 14668 w 20478"/>
                    <a:gd name="connsiteY79" fmla="*/ 68389 h 150399"/>
                    <a:gd name="connsiteX80" fmla="*/ 12478 w 20478"/>
                    <a:gd name="connsiteY80" fmla="*/ 63055 h 150399"/>
                    <a:gd name="connsiteX81" fmla="*/ 11621 w 20478"/>
                    <a:gd name="connsiteY81" fmla="*/ 63436 h 150399"/>
                    <a:gd name="connsiteX82" fmla="*/ 10573 w 20478"/>
                    <a:gd name="connsiteY82" fmla="*/ 60865 h 150399"/>
                    <a:gd name="connsiteX83" fmla="*/ 11430 w 20478"/>
                    <a:gd name="connsiteY83" fmla="*/ 60484 h 150399"/>
                    <a:gd name="connsiteX84" fmla="*/ 12478 w 20478"/>
                    <a:gd name="connsiteY84" fmla="*/ 63055 h 150399"/>
                    <a:gd name="connsiteX85" fmla="*/ 10287 w 20478"/>
                    <a:gd name="connsiteY85" fmla="*/ 57817 h 150399"/>
                    <a:gd name="connsiteX86" fmla="*/ 9430 w 20478"/>
                    <a:gd name="connsiteY86" fmla="*/ 58198 h 150399"/>
                    <a:gd name="connsiteX87" fmla="*/ 8287 w 20478"/>
                    <a:gd name="connsiteY87" fmla="*/ 55531 h 150399"/>
                    <a:gd name="connsiteX88" fmla="*/ 9144 w 20478"/>
                    <a:gd name="connsiteY88" fmla="*/ 55245 h 150399"/>
                    <a:gd name="connsiteX89" fmla="*/ 10287 w 20478"/>
                    <a:gd name="connsiteY89" fmla="*/ 57817 h 150399"/>
                    <a:gd name="connsiteX90" fmla="*/ 8096 w 20478"/>
                    <a:gd name="connsiteY90" fmla="*/ 52578 h 150399"/>
                    <a:gd name="connsiteX91" fmla="*/ 7239 w 20478"/>
                    <a:gd name="connsiteY91" fmla="*/ 52959 h 150399"/>
                    <a:gd name="connsiteX92" fmla="*/ 6191 w 20478"/>
                    <a:gd name="connsiteY92" fmla="*/ 50292 h 150399"/>
                    <a:gd name="connsiteX93" fmla="*/ 7048 w 20478"/>
                    <a:gd name="connsiteY93" fmla="*/ 49911 h 150399"/>
                    <a:gd name="connsiteX94" fmla="*/ 8096 w 20478"/>
                    <a:gd name="connsiteY94" fmla="*/ 52578 h 150399"/>
                    <a:gd name="connsiteX95" fmla="*/ 6096 w 20478"/>
                    <a:gd name="connsiteY95" fmla="*/ 47339 h 150399"/>
                    <a:gd name="connsiteX96" fmla="*/ 5239 w 20478"/>
                    <a:gd name="connsiteY96" fmla="*/ 47720 h 150399"/>
                    <a:gd name="connsiteX97" fmla="*/ 4286 w 20478"/>
                    <a:gd name="connsiteY97" fmla="*/ 45053 h 150399"/>
                    <a:gd name="connsiteX98" fmla="*/ 5143 w 20478"/>
                    <a:gd name="connsiteY98" fmla="*/ 44767 h 150399"/>
                    <a:gd name="connsiteX99" fmla="*/ 6096 w 20478"/>
                    <a:gd name="connsiteY99" fmla="*/ 47434 h 150399"/>
                    <a:gd name="connsiteX100" fmla="*/ 4191 w 20478"/>
                    <a:gd name="connsiteY100" fmla="*/ 42005 h 150399"/>
                    <a:gd name="connsiteX101" fmla="*/ 3334 w 20478"/>
                    <a:gd name="connsiteY101" fmla="*/ 42291 h 150399"/>
                    <a:gd name="connsiteX102" fmla="*/ 2572 w 20478"/>
                    <a:gd name="connsiteY102" fmla="*/ 39719 h 150399"/>
                    <a:gd name="connsiteX103" fmla="*/ 2572 w 20478"/>
                    <a:gd name="connsiteY103" fmla="*/ 39529 h 150399"/>
                    <a:gd name="connsiteX104" fmla="*/ 3429 w 20478"/>
                    <a:gd name="connsiteY104" fmla="*/ 39243 h 150399"/>
                    <a:gd name="connsiteX105" fmla="*/ 3429 w 20478"/>
                    <a:gd name="connsiteY105" fmla="*/ 39433 h 150399"/>
                    <a:gd name="connsiteX106" fmla="*/ 4191 w 20478"/>
                    <a:gd name="connsiteY106" fmla="*/ 41910 h 150399"/>
                    <a:gd name="connsiteX107" fmla="*/ 2762 w 20478"/>
                    <a:gd name="connsiteY107" fmla="*/ 36576 h 150399"/>
                    <a:gd name="connsiteX108" fmla="*/ 1810 w 20478"/>
                    <a:gd name="connsiteY108" fmla="*/ 36766 h 150399"/>
                    <a:gd name="connsiteX109" fmla="*/ 1333 w 20478"/>
                    <a:gd name="connsiteY109" fmla="*/ 34004 h 150399"/>
                    <a:gd name="connsiteX110" fmla="*/ 2286 w 20478"/>
                    <a:gd name="connsiteY110" fmla="*/ 33814 h 150399"/>
                    <a:gd name="connsiteX111" fmla="*/ 2762 w 20478"/>
                    <a:gd name="connsiteY111" fmla="*/ 36576 h 150399"/>
                    <a:gd name="connsiteX112" fmla="*/ 1810 w 20478"/>
                    <a:gd name="connsiteY112" fmla="*/ 31051 h 150399"/>
                    <a:gd name="connsiteX113" fmla="*/ 857 w 20478"/>
                    <a:gd name="connsiteY113" fmla="*/ 31051 h 150399"/>
                    <a:gd name="connsiteX114" fmla="*/ 571 w 20478"/>
                    <a:gd name="connsiteY114" fmla="*/ 28384 h 150399"/>
                    <a:gd name="connsiteX115" fmla="*/ 1524 w 20478"/>
                    <a:gd name="connsiteY115" fmla="*/ 28384 h 150399"/>
                    <a:gd name="connsiteX116" fmla="*/ 1810 w 20478"/>
                    <a:gd name="connsiteY116" fmla="*/ 31051 h 150399"/>
                    <a:gd name="connsiteX117" fmla="*/ 1238 w 20478"/>
                    <a:gd name="connsiteY117" fmla="*/ 25432 h 150399"/>
                    <a:gd name="connsiteX118" fmla="*/ 286 w 20478"/>
                    <a:gd name="connsiteY118" fmla="*/ 25432 h 150399"/>
                    <a:gd name="connsiteX119" fmla="*/ 95 w 20478"/>
                    <a:gd name="connsiteY119" fmla="*/ 22669 h 150399"/>
                    <a:gd name="connsiteX120" fmla="*/ 1048 w 20478"/>
                    <a:gd name="connsiteY120" fmla="*/ 22669 h 150399"/>
                    <a:gd name="connsiteX121" fmla="*/ 1238 w 20478"/>
                    <a:gd name="connsiteY121" fmla="*/ 25432 h 150399"/>
                    <a:gd name="connsiteX122" fmla="*/ 952 w 20478"/>
                    <a:gd name="connsiteY122" fmla="*/ 19812 h 150399"/>
                    <a:gd name="connsiteX123" fmla="*/ 0 w 20478"/>
                    <a:gd name="connsiteY123" fmla="*/ 19812 h 150399"/>
                    <a:gd name="connsiteX124" fmla="*/ 0 w 20478"/>
                    <a:gd name="connsiteY124" fmla="*/ 17050 h 150399"/>
                    <a:gd name="connsiteX125" fmla="*/ 952 w 20478"/>
                    <a:gd name="connsiteY125" fmla="*/ 17050 h 150399"/>
                    <a:gd name="connsiteX126" fmla="*/ 952 w 20478"/>
                    <a:gd name="connsiteY126" fmla="*/ 19812 h 150399"/>
                    <a:gd name="connsiteX127" fmla="*/ 952 w 20478"/>
                    <a:gd name="connsiteY127" fmla="*/ 14192 h 150399"/>
                    <a:gd name="connsiteX128" fmla="*/ 0 w 20478"/>
                    <a:gd name="connsiteY128" fmla="*/ 14192 h 150399"/>
                    <a:gd name="connsiteX129" fmla="*/ 0 w 20478"/>
                    <a:gd name="connsiteY129" fmla="*/ 11334 h 150399"/>
                    <a:gd name="connsiteX130" fmla="*/ 952 w 20478"/>
                    <a:gd name="connsiteY130" fmla="*/ 11334 h 150399"/>
                    <a:gd name="connsiteX131" fmla="*/ 952 w 20478"/>
                    <a:gd name="connsiteY131" fmla="*/ 14192 h 150399"/>
                    <a:gd name="connsiteX132" fmla="*/ 952 w 20478"/>
                    <a:gd name="connsiteY132" fmla="*/ 8572 h 150399"/>
                    <a:gd name="connsiteX133" fmla="*/ 0 w 20478"/>
                    <a:gd name="connsiteY133" fmla="*/ 8572 h 150399"/>
                    <a:gd name="connsiteX134" fmla="*/ 0 w 20478"/>
                    <a:gd name="connsiteY134" fmla="*/ 5715 h 150399"/>
                    <a:gd name="connsiteX135" fmla="*/ 952 w 20478"/>
                    <a:gd name="connsiteY135" fmla="*/ 5715 h 150399"/>
                    <a:gd name="connsiteX136" fmla="*/ 857 w 20478"/>
                    <a:gd name="connsiteY136" fmla="*/ 8572 h 150399"/>
                    <a:gd name="connsiteX137" fmla="*/ 1238 w 20478"/>
                    <a:gd name="connsiteY137" fmla="*/ 2953 h 150399"/>
                    <a:gd name="connsiteX138" fmla="*/ 286 w 20478"/>
                    <a:gd name="connsiteY138" fmla="*/ 2953 h 150399"/>
                    <a:gd name="connsiteX139" fmla="*/ 476 w 20478"/>
                    <a:gd name="connsiteY139" fmla="*/ 0 h 150399"/>
                    <a:gd name="connsiteX140" fmla="*/ 1429 w 20478"/>
                    <a:gd name="connsiteY140" fmla="*/ 0 h 150399"/>
                    <a:gd name="connsiteX141" fmla="*/ 1238 w 20478"/>
                    <a:gd name="connsiteY141" fmla="*/ 2953 h 150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20478" h="150399">
                      <a:moveTo>
                        <a:pt x="6477" y="150304"/>
                      </a:moveTo>
                      <a:lnTo>
                        <a:pt x="5715" y="149828"/>
                      </a:lnTo>
                      <a:cubicBezTo>
                        <a:pt x="6191" y="148971"/>
                        <a:pt x="6667" y="148209"/>
                        <a:pt x="7144" y="147447"/>
                      </a:cubicBezTo>
                      <a:lnTo>
                        <a:pt x="8001" y="147923"/>
                      </a:lnTo>
                      <a:cubicBezTo>
                        <a:pt x="7525" y="148685"/>
                        <a:pt x="7048" y="149542"/>
                        <a:pt x="6572" y="150400"/>
                      </a:cubicBezTo>
                      <a:close/>
                      <a:moveTo>
                        <a:pt x="9239" y="145351"/>
                      </a:moveTo>
                      <a:lnTo>
                        <a:pt x="8382" y="144875"/>
                      </a:lnTo>
                      <a:cubicBezTo>
                        <a:pt x="8858" y="144018"/>
                        <a:pt x="9239" y="143161"/>
                        <a:pt x="9715" y="142399"/>
                      </a:cubicBezTo>
                      <a:lnTo>
                        <a:pt x="10573" y="142780"/>
                      </a:lnTo>
                      <a:cubicBezTo>
                        <a:pt x="10192" y="143637"/>
                        <a:pt x="9715" y="144494"/>
                        <a:pt x="9334" y="145351"/>
                      </a:cubicBezTo>
                      <a:close/>
                      <a:moveTo>
                        <a:pt x="11716" y="140208"/>
                      </a:moveTo>
                      <a:lnTo>
                        <a:pt x="10858" y="139827"/>
                      </a:lnTo>
                      <a:cubicBezTo>
                        <a:pt x="11239" y="138970"/>
                        <a:pt x="11621" y="138113"/>
                        <a:pt x="12001" y="137255"/>
                      </a:cubicBezTo>
                      <a:lnTo>
                        <a:pt x="12859" y="137636"/>
                      </a:lnTo>
                      <a:cubicBezTo>
                        <a:pt x="12478" y="138493"/>
                        <a:pt x="12097" y="139351"/>
                        <a:pt x="11716" y="140208"/>
                      </a:cubicBezTo>
                      <a:close/>
                      <a:moveTo>
                        <a:pt x="13906" y="134969"/>
                      </a:moveTo>
                      <a:lnTo>
                        <a:pt x="13049" y="134683"/>
                      </a:lnTo>
                      <a:cubicBezTo>
                        <a:pt x="13430" y="133826"/>
                        <a:pt x="13716" y="132874"/>
                        <a:pt x="14002" y="132016"/>
                      </a:cubicBezTo>
                      <a:lnTo>
                        <a:pt x="14954" y="132302"/>
                      </a:lnTo>
                      <a:cubicBezTo>
                        <a:pt x="14573" y="133159"/>
                        <a:pt x="14288" y="134112"/>
                        <a:pt x="13906" y="134969"/>
                      </a:cubicBezTo>
                      <a:close/>
                      <a:moveTo>
                        <a:pt x="15811" y="129635"/>
                      </a:moveTo>
                      <a:lnTo>
                        <a:pt x="14954" y="129349"/>
                      </a:lnTo>
                      <a:cubicBezTo>
                        <a:pt x="15240" y="128492"/>
                        <a:pt x="15526" y="127540"/>
                        <a:pt x="15716" y="126682"/>
                      </a:cubicBezTo>
                      <a:lnTo>
                        <a:pt x="16573" y="126968"/>
                      </a:lnTo>
                      <a:cubicBezTo>
                        <a:pt x="16288" y="127921"/>
                        <a:pt x="16002" y="128778"/>
                        <a:pt x="15716" y="129730"/>
                      </a:cubicBezTo>
                      <a:close/>
                      <a:moveTo>
                        <a:pt x="17335" y="124206"/>
                      </a:moveTo>
                      <a:lnTo>
                        <a:pt x="16383" y="123920"/>
                      </a:lnTo>
                      <a:cubicBezTo>
                        <a:pt x="16573" y="122967"/>
                        <a:pt x="16859" y="122110"/>
                        <a:pt x="17050" y="121158"/>
                      </a:cubicBezTo>
                      <a:lnTo>
                        <a:pt x="17907" y="121348"/>
                      </a:lnTo>
                      <a:cubicBezTo>
                        <a:pt x="17716" y="122301"/>
                        <a:pt x="17526" y="123158"/>
                        <a:pt x="17240" y="124111"/>
                      </a:cubicBezTo>
                      <a:close/>
                      <a:moveTo>
                        <a:pt x="18574" y="118681"/>
                      </a:moveTo>
                      <a:lnTo>
                        <a:pt x="17621" y="118491"/>
                      </a:lnTo>
                      <a:cubicBezTo>
                        <a:pt x="17812" y="117538"/>
                        <a:pt x="18002" y="116586"/>
                        <a:pt x="18097" y="115729"/>
                      </a:cubicBezTo>
                      <a:lnTo>
                        <a:pt x="19050" y="115919"/>
                      </a:lnTo>
                      <a:cubicBezTo>
                        <a:pt x="18859" y="116872"/>
                        <a:pt x="18764" y="117729"/>
                        <a:pt x="18574" y="118681"/>
                      </a:cubicBezTo>
                      <a:close/>
                      <a:moveTo>
                        <a:pt x="19526" y="113062"/>
                      </a:moveTo>
                      <a:lnTo>
                        <a:pt x="18574" y="113062"/>
                      </a:lnTo>
                      <a:cubicBezTo>
                        <a:pt x="18669" y="112014"/>
                        <a:pt x="18764" y="111061"/>
                        <a:pt x="18955" y="110109"/>
                      </a:cubicBezTo>
                      <a:lnTo>
                        <a:pt x="19907" y="110109"/>
                      </a:lnTo>
                      <a:cubicBezTo>
                        <a:pt x="19812" y="111157"/>
                        <a:pt x="19717" y="112109"/>
                        <a:pt x="19526" y="113062"/>
                      </a:cubicBezTo>
                      <a:close/>
                      <a:moveTo>
                        <a:pt x="20098" y="107442"/>
                      </a:moveTo>
                      <a:lnTo>
                        <a:pt x="19145" y="107442"/>
                      </a:lnTo>
                      <a:cubicBezTo>
                        <a:pt x="19145" y="106394"/>
                        <a:pt x="19336" y="105442"/>
                        <a:pt x="19336" y="104584"/>
                      </a:cubicBezTo>
                      <a:lnTo>
                        <a:pt x="20288" y="104584"/>
                      </a:lnTo>
                      <a:cubicBezTo>
                        <a:pt x="20288" y="105537"/>
                        <a:pt x="20193" y="106489"/>
                        <a:pt x="20098" y="107442"/>
                      </a:cubicBezTo>
                      <a:close/>
                      <a:moveTo>
                        <a:pt x="20479" y="101727"/>
                      </a:moveTo>
                      <a:lnTo>
                        <a:pt x="19526" y="101727"/>
                      </a:lnTo>
                      <a:cubicBezTo>
                        <a:pt x="19526" y="100774"/>
                        <a:pt x="19526" y="99822"/>
                        <a:pt x="19526" y="98869"/>
                      </a:cubicBezTo>
                      <a:lnTo>
                        <a:pt x="20479" y="98869"/>
                      </a:lnTo>
                      <a:cubicBezTo>
                        <a:pt x="20479" y="99822"/>
                        <a:pt x="20479" y="100774"/>
                        <a:pt x="20479" y="101727"/>
                      </a:cubicBezTo>
                      <a:close/>
                      <a:moveTo>
                        <a:pt x="20479" y="96012"/>
                      </a:moveTo>
                      <a:lnTo>
                        <a:pt x="19526" y="96012"/>
                      </a:lnTo>
                      <a:cubicBezTo>
                        <a:pt x="19526" y="95059"/>
                        <a:pt x="19526" y="94107"/>
                        <a:pt x="19526" y="93250"/>
                      </a:cubicBezTo>
                      <a:lnTo>
                        <a:pt x="20479" y="93250"/>
                      </a:lnTo>
                      <a:cubicBezTo>
                        <a:pt x="20479" y="94107"/>
                        <a:pt x="20479" y="95059"/>
                        <a:pt x="20479" y="96012"/>
                      </a:cubicBezTo>
                      <a:close/>
                      <a:moveTo>
                        <a:pt x="20288" y="90297"/>
                      </a:moveTo>
                      <a:lnTo>
                        <a:pt x="19336" y="90297"/>
                      </a:lnTo>
                      <a:cubicBezTo>
                        <a:pt x="19336" y="89344"/>
                        <a:pt x="19240" y="88392"/>
                        <a:pt x="19145" y="87534"/>
                      </a:cubicBezTo>
                      <a:lnTo>
                        <a:pt x="20098" y="87534"/>
                      </a:lnTo>
                      <a:cubicBezTo>
                        <a:pt x="20098" y="88392"/>
                        <a:pt x="20193" y="89249"/>
                        <a:pt x="20288" y="90297"/>
                      </a:cubicBezTo>
                      <a:close/>
                      <a:moveTo>
                        <a:pt x="19812" y="84582"/>
                      </a:moveTo>
                      <a:lnTo>
                        <a:pt x="18859" y="84772"/>
                      </a:lnTo>
                      <a:cubicBezTo>
                        <a:pt x="18669" y="83915"/>
                        <a:pt x="18574" y="82963"/>
                        <a:pt x="18288" y="82010"/>
                      </a:cubicBezTo>
                      <a:lnTo>
                        <a:pt x="19240" y="81820"/>
                      </a:lnTo>
                      <a:cubicBezTo>
                        <a:pt x="19431" y="82772"/>
                        <a:pt x="19717" y="83820"/>
                        <a:pt x="19812" y="84677"/>
                      </a:cubicBezTo>
                      <a:close/>
                      <a:moveTo>
                        <a:pt x="18479" y="79057"/>
                      </a:moveTo>
                      <a:lnTo>
                        <a:pt x="17526" y="79343"/>
                      </a:lnTo>
                      <a:cubicBezTo>
                        <a:pt x="17240" y="78486"/>
                        <a:pt x="16954" y="77533"/>
                        <a:pt x="16669" y="76676"/>
                      </a:cubicBezTo>
                      <a:lnTo>
                        <a:pt x="17526" y="76390"/>
                      </a:lnTo>
                      <a:cubicBezTo>
                        <a:pt x="17812" y="77343"/>
                        <a:pt x="18097" y="78200"/>
                        <a:pt x="18383" y="79153"/>
                      </a:cubicBezTo>
                      <a:close/>
                      <a:moveTo>
                        <a:pt x="16669" y="73628"/>
                      </a:moveTo>
                      <a:lnTo>
                        <a:pt x="15811" y="74009"/>
                      </a:lnTo>
                      <a:cubicBezTo>
                        <a:pt x="15526" y="73152"/>
                        <a:pt x="15145" y="72295"/>
                        <a:pt x="14859" y="71342"/>
                      </a:cubicBezTo>
                      <a:lnTo>
                        <a:pt x="15716" y="71056"/>
                      </a:lnTo>
                      <a:cubicBezTo>
                        <a:pt x="16097" y="72009"/>
                        <a:pt x="16383" y="72866"/>
                        <a:pt x="16669" y="73723"/>
                      </a:cubicBezTo>
                      <a:close/>
                      <a:moveTo>
                        <a:pt x="14668" y="68294"/>
                      </a:moveTo>
                      <a:lnTo>
                        <a:pt x="13811" y="68675"/>
                      </a:lnTo>
                      <a:cubicBezTo>
                        <a:pt x="13430" y="67818"/>
                        <a:pt x="13144" y="66961"/>
                        <a:pt x="12763" y="66103"/>
                      </a:cubicBezTo>
                      <a:lnTo>
                        <a:pt x="13621" y="65722"/>
                      </a:lnTo>
                      <a:cubicBezTo>
                        <a:pt x="14002" y="66580"/>
                        <a:pt x="14288" y="67532"/>
                        <a:pt x="14668" y="68389"/>
                      </a:cubicBezTo>
                      <a:close/>
                      <a:moveTo>
                        <a:pt x="12478" y="63055"/>
                      </a:moveTo>
                      <a:lnTo>
                        <a:pt x="11621" y="63436"/>
                      </a:lnTo>
                      <a:lnTo>
                        <a:pt x="10573" y="60865"/>
                      </a:lnTo>
                      <a:lnTo>
                        <a:pt x="11430" y="60484"/>
                      </a:lnTo>
                      <a:lnTo>
                        <a:pt x="12478" y="63055"/>
                      </a:lnTo>
                      <a:close/>
                      <a:moveTo>
                        <a:pt x="10287" y="57817"/>
                      </a:moveTo>
                      <a:lnTo>
                        <a:pt x="9430" y="58198"/>
                      </a:lnTo>
                      <a:lnTo>
                        <a:pt x="8287" y="55531"/>
                      </a:lnTo>
                      <a:lnTo>
                        <a:pt x="9144" y="55245"/>
                      </a:lnTo>
                      <a:lnTo>
                        <a:pt x="10287" y="57817"/>
                      </a:lnTo>
                      <a:close/>
                      <a:moveTo>
                        <a:pt x="8096" y="52578"/>
                      </a:moveTo>
                      <a:lnTo>
                        <a:pt x="7239" y="52959"/>
                      </a:lnTo>
                      <a:cubicBezTo>
                        <a:pt x="6858" y="52101"/>
                        <a:pt x="6477" y="51244"/>
                        <a:pt x="6191" y="50292"/>
                      </a:cubicBezTo>
                      <a:lnTo>
                        <a:pt x="7048" y="49911"/>
                      </a:lnTo>
                      <a:cubicBezTo>
                        <a:pt x="7429" y="50768"/>
                        <a:pt x="7715" y="51625"/>
                        <a:pt x="8096" y="52578"/>
                      </a:cubicBezTo>
                      <a:close/>
                      <a:moveTo>
                        <a:pt x="6096" y="47339"/>
                      </a:moveTo>
                      <a:lnTo>
                        <a:pt x="5239" y="47720"/>
                      </a:lnTo>
                      <a:cubicBezTo>
                        <a:pt x="4858" y="46767"/>
                        <a:pt x="4572" y="45910"/>
                        <a:pt x="4286" y="45053"/>
                      </a:cubicBezTo>
                      <a:lnTo>
                        <a:pt x="5143" y="44767"/>
                      </a:lnTo>
                      <a:cubicBezTo>
                        <a:pt x="5429" y="45625"/>
                        <a:pt x="5715" y="46482"/>
                        <a:pt x="6096" y="47434"/>
                      </a:cubicBezTo>
                      <a:close/>
                      <a:moveTo>
                        <a:pt x="4191" y="42005"/>
                      </a:moveTo>
                      <a:lnTo>
                        <a:pt x="3334" y="42291"/>
                      </a:lnTo>
                      <a:cubicBezTo>
                        <a:pt x="3048" y="41434"/>
                        <a:pt x="2857" y="40576"/>
                        <a:pt x="2572" y="39719"/>
                      </a:cubicBezTo>
                      <a:lnTo>
                        <a:pt x="2572" y="39529"/>
                      </a:lnTo>
                      <a:cubicBezTo>
                        <a:pt x="2572" y="39529"/>
                        <a:pt x="3429" y="39243"/>
                        <a:pt x="3429" y="39243"/>
                      </a:cubicBezTo>
                      <a:lnTo>
                        <a:pt x="3429" y="39433"/>
                      </a:lnTo>
                      <a:cubicBezTo>
                        <a:pt x="3715" y="40291"/>
                        <a:pt x="4000" y="41053"/>
                        <a:pt x="4191" y="41910"/>
                      </a:cubicBezTo>
                      <a:close/>
                      <a:moveTo>
                        <a:pt x="2762" y="36576"/>
                      </a:moveTo>
                      <a:lnTo>
                        <a:pt x="1810" y="36766"/>
                      </a:lnTo>
                      <a:cubicBezTo>
                        <a:pt x="1619" y="35814"/>
                        <a:pt x="1429" y="34957"/>
                        <a:pt x="1333" y="34004"/>
                      </a:cubicBezTo>
                      <a:lnTo>
                        <a:pt x="2286" y="33814"/>
                      </a:lnTo>
                      <a:cubicBezTo>
                        <a:pt x="2476" y="34766"/>
                        <a:pt x="2572" y="35719"/>
                        <a:pt x="2762" y="36576"/>
                      </a:cubicBezTo>
                      <a:close/>
                      <a:moveTo>
                        <a:pt x="1810" y="31051"/>
                      </a:moveTo>
                      <a:lnTo>
                        <a:pt x="857" y="31051"/>
                      </a:lnTo>
                      <a:cubicBezTo>
                        <a:pt x="762" y="30289"/>
                        <a:pt x="667" y="29337"/>
                        <a:pt x="571" y="28384"/>
                      </a:cubicBezTo>
                      <a:lnTo>
                        <a:pt x="1524" y="28384"/>
                      </a:lnTo>
                      <a:cubicBezTo>
                        <a:pt x="1524" y="29242"/>
                        <a:pt x="1714" y="30194"/>
                        <a:pt x="1810" y="31051"/>
                      </a:cubicBezTo>
                      <a:close/>
                      <a:moveTo>
                        <a:pt x="1238" y="25432"/>
                      </a:moveTo>
                      <a:lnTo>
                        <a:pt x="286" y="25432"/>
                      </a:lnTo>
                      <a:cubicBezTo>
                        <a:pt x="286" y="24574"/>
                        <a:pt x="190" y="23622"/>
                        <a:pt x="95" y="22669"/>
                      </a:cubicBezTo>
                      <a:lnTo>
                        <a:pt x="1048" y="22669"/>
                      </a:lnTo>
                      <a:cubicBezTo>
                        <a:pt x="1048" y="23526"/>
                        <a:pt x="1143" y="24479"/>
                        <a:pt x="1238" y="25432"/>
                      </a:cubicBezTo>
                      <a:close/>
                      <a:moveTo>
                        <a:pt x="952" y="19812"/>
                      </a:moveTo>
                      <a:lnTo>
                        <a:pt x="0" y="19812"/>
                      </a:lnTo>
                      <a:cubicBezTo>
                        <a:pt x="0" y="18859"/>
                        <a:pt x="0" y="17907"/>
                        <a:pt x="0" y="17050"/>
                      </a:cubicBezTo>
                      <a:lnTo>
                        <a:pt x="952" y="17050"/>
                      </a:lnTo>
                      <a:cubicBezTo>
                        <a:pt x="952" y="18002"/>
                        <a:pt x="952" y="18859"/>
                        <a:pt x="952" y="19812"/>
                      </a:cubicBezTo>
                      <a:close/>
                      <a:moveTo>
                        <a:pt x="952" y="14192"/>
                      </a:moveTo>
                      <a:lnTo>
                        <a:pt x="0" y="14192"/>
                      </a:lnTo>
                      <a:cubicBezTo>
                        <a:pt x="0" y="13240"/>
                        <a:pt x="0" y="12287"/>
                        <a:pt x="0" y="11334"/>
                      </a:cubicBezTo>
                      <a:lnTo>
                        <a:pt x="952" y="11334"/>
                      </a:lnTo>
                      <a:cubicBezTo>
                        <a:pt x="952" y="12287"/>
                        <a:pt x="952" y="13240"/>
                        <a:pt x="952" y="14192"/>
                      </a:cubicBezTo>
                      <a:close/>
                      <a:moveTo>
                        <a:pt x="952" y="8572"/>
                      </a:moveTo>
                      <a:lnTo>
                        <a:pt x="0" y="8572"/>
                      </a:lnTo>
                      <a:cubicBezTo>
                        <a:pt x="0" y="7525"/>
                        <a:pt x="0" y="6572"/>
                        <a:pt x="0" y="5715"/>
                      </a:cubicBezTo>
                      <a:lnTo>
                        <a:pt x="952" y="5715"/>
                      </a:lnTo>
                      <a:cubicBezTo>
                        <a:pt x="952" y="6667"/>
                        <a:pt x="952" y="7620"/>
                        <a:pt x="857" y="8572"/>
                      </a:cubicBezTo>
                      <a:close/>
                      <a:moveTo>
                        <a:pt x="1238" y="2953"/>
                      </a:moveTo>
                      <a:lnTo>
                        <a:pt x="286" y="2953"/>
                      </a:lnTo>
                      <a:cubicBezTo>
                        <a:pt x="381" y="1048"/>
                        <a:pt x="476" y="0"/>
                        <a:pt x="476" y="0"/>
                      </a:cubicBezTo>
                      <a:lnTo>
                        <a:pt x="1429" y="0"/>
                      </a:lnTo>
                      <a:cubicBezTo>
                        <a:pt x="1429" y="0"/>
                        <a:pt x="1429" y="1143"/>
                        <a:pt x="1238" y="295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7" name="Freeform: Shape 1176">
                  <a:extLst>
                    <a:ext uri="{FF2B5EF4-FFF2-40B4-BE49-F238E27FC236}">
                      <a16:creationId xmlns:a16="http://schemas.microsoft.com/office/drawing/2014/main" id="{8E81708D-0124-2842-93AD-956E6203F8A1}"/>
                    </a:ext>
                  </a:extLst>
                </p:cNvPr>
                <p:cNvSpPr/>
                <p:nvPr/>
              </p:nvSpPr>
              <p:spPr>
                <a:xfrm>
                  <a:off x="7787639" y="5073681"/>
                  <a:ext cx="39624" cy="187642"/>
                </a:xfrm>
                <a:custGeom>
                  <a:avLst/>
                  <a:gdLst>
                    <a:gd name="connsiteX0" fmla="*/ 13525 w 39624"/>
                    <a:gd name="connsiteY0" fmla="*/ 182975 h 187642"/>
                    <a:gd name="connsiteX1" fmla="*/ 12954 w 39624"/>
                    <a:gd name="connsiteY1" fmla="*/ 183737 h 187642"/>
                    <a:gd name="connsiteX2" fmla="*/ 12192 w 39624"/>
                    <a:gd name="connsiteY2" fmla="*/ 183166 h 187642"/>
                    <a:gd name="connsiteX3" fmla="*/ 12763 w 39624"/>
                    <a:gd name="connsiteY3" fmla="*/ 182404 h 187642"/>
                    <a:gd name="connsiteX4" fmla="*/ 13906 w 39624"/>
                    <a:gd name="connsiteY4" fmla="*/ 180975 h 187642"/>
                    <a:gd name="connsiteX5" fmla="*/ 14669 w 39624"/>
                    <a:gd name="connsiteY5" fmla="*/ 181546 h 187642"/>
                    <a:gd name="connsiteX6" fmla="*/ 13525 w 39624"/>
                    <a:gd name="connsiteY6" fmla="*/ 183071 h 187642"/>
                    <a:gd name="connsiteX7" fmla="*/ 11049 w 39624"/>
                    <a:gd name="connsiteY7" fmla="*/ 185928 h 187642"/>
                    <a:gd name="connsiteX8" fmla="*/ 9715 w 39624"/>
                    <a:gd name="connsiteY8" fmla="*/ 187357 h 187642"/>
                    <a:gd name="connsiteX9" fmla="*/ 9334 w 39624"/>
                    <a:gd name="connsiteY9" fmla="*/ 187642 h 187642"/>
                    <a:gd name="connsiteX10" fmla="*/ 8954 w 39624"/>
                    <a:gd name="connsiteY10" fmla="*/ 187261 h 187642"/>
                    <a:gd name="connsiteX11" fmla="*/ 8382 w 39624"/>
                    <a:gd name="connsiteY11" fmla="*/ 186595 h 187642"/>
                    <a:gd name="connsiteX12" fmla="*/ 9049 w 39624"/>
                    <a:gd name="connsiteY12" fmla="*/ 185928 h 187642"/>
                    <a:gd name="connsiteX13" fmla="*/ 9334 w 39624"/>
                    <a:gd name="connsiteY13" fmla="*/ 186214 h 187642"/>
                    <a:gd name="connsiteX14" fmla="*/ 10382 w 39624"/>
                    <a:gd name="connsiteY14" fmla="*/ 185166 h 187642"/>
                    <a:gd name="connsiteX15" fmla="*/ 11049 w 39624"/>
                    <a:gd name="connsiteY15" fmla="*/ 185833 h 187642"/>
                    <a:gd name="connsiteX16" fmla="*/ 16288 w 39624"/>
                    <a:gd name="connsiteY16" fmla="*/ 179165 h 187642"/>
                    <a:gd name="connsiteX17" fmla="*/ 15526 w 39624"/>
                    <a:gd name="connsiteY17" fmla="*/ 178689 h 187642"/>
                    <a:gd name="connsiteX18" fmla="*/ 17050 w 39624"/>
                    <a:gd name="connsiteY18" fmla="*/ 176308 h 187642"/>
                    <a:gd name="connsiteX19" fmla="*/ 17907 w 39624"/>
                    <a:gd name="connsiteY19" fmla="*/ 176784 h 187642"/>
                    <a:gd name="connsiteX20" fmla="*/ 16383 w 39624"/>
                    <a:gd name="connsiteY20" fmla="*/ 179165 h 187642"/>
                    <a:gd name="connsiteX21" fmla="*/ 19240 w 39624"/>
                    <a:gd name="connsiteY21" fmla="*/ 174307 h 187642"/>
                    <a:gd name="connsiteX22" fmla="*/ 18383 w 39624"/>
                    <a:gd name="connsiteY22" fmla="*/ 173831 h 187642"/>
                    <a:gd name="connsiteX23" fmla="*/ 19717 w 39624"/>
                    <a:gd name="connsiteY23" fmla="*/ 171355 h 187642"/>
                    <a:gd name="connsiteX24" fmla="*/ 20574 w 39624"/>
                    <a:gd name="connsiteY24" fmla="*/ 171736 h 187642"/>
                    <a:gd name="connsiteX25" fmla="*/ 19240 w 39624"/>
                    <a:gd name="connsiteY25" fmla="*/ 174212 h 187642"/>
                    <a:gd name="connsiteX26" fmla="*/ 21907 w 39624"/>
                    <a:gd name="connsiteY26" fmla="*/ 169259 h 187642"/>
                    <a:gd name="connsiteX27" fmla="*/ 21050 w 39624"/>
                    <a:gd name="connsiteY27" fmla="*/ 168878 h 187642"/>
                    <a:gd name="connsiteX28" fmla="*/ 22288 w 39624"/>
                    <a:gd name="connsiteY28" fmla="*/ 166306 h 187642"/>
                    <a:gd name="connsiteX29" fmla="*/ 23146 w 39624"/>
                    <a:gd name="connsiteY29" fmla="*/ 166688 h 187642"/>
                    <a:gd name="connsiteX30" fmla="*/ 21907 w 39624"/>
                    <a:gd name="connsiteY30" fmla="*/ 169259 h 187642"/>
                    <a:gd name="connsiteX31" fmla="*/ 24289 w 39624"/>
                    <a:gd name="connsiteY31" fmla="*/ 164116 h 187642"/>
                    <a:gd name="connsiteX32" fmla="*/ 23431 w 39624"/>
                    <a:gd name="connsiteY32" fmla="*/ 163734 h 187642"/>
                    <a:gd name="connsiteX33" fmla="*/ 24479 w 39624"/>
                    <a:gd name="connsiteY33" fmla="*/ 161163 h 187642"/>
                    <a:gd name="connsiteX34" fmla="*/ 25337 w 39624"/>
                    <a:gd name="connsiteY34" fmla="*/ 161544 h 187642"/>
                    <a:gd name="connsiteX35" fmla="*/ 24194 w 39624"/>
                    <a:gd name="connsiteY35" fmla="*/ 164211 h 187642"/>
                    <a:gd name="connsiteX36" fmla="*/ 7239 w 39624"/>
                    <a:gd name="connsiteY36" fmla="*/ 184023 h 187642"/>
                    <a:gd name="connsiteX37" fmla="*/ 6477 w 39624"/>
                    <a:gd name="connsiteY37" fmla="*/ 184594 h 187642"/>
                    <a:gd name="connsiteX38" fmla="*/ 4763 w 39624"/>
                    <a:gd name="connsiteY38" fmla="*/ 182308 h 187642"/>
                    <a:gd name="connsiteX39" fmla="*/ 5524 w 39624"/>
                    <a:gd name="connsiteY39" fmla="*/ 181737 h 187642"/>
                    <a:gd name="connsiteX40" fmla="*/ 7239 w 39624"/>
                    <a:gd name="connsiteY40" fmla="*/ 183928 h 187642"/>
                    <a:gd name="connsiteX41" fmla="*/ 26384 w 39624"/>
                    <a:gd name="connsiteY41" fmla="*/ 158877 h 187642"/>
                    <a:gd name="connsiteX42" fmla="*/ 25527 w 39624"/>
                    <a:gd name="connsiteY42" fmla="*/ 158496 h 187642"/>
                    <a:gd name="connsiteX43" fmla="*/ 26479 w 39624"/>
                    <a:gd name="connsiteY43" fmla="*/ 155829 h 187642"/>
                    <a:gd name="connsiteX44" fmla="*/ 27337 w 39624"/>
                    <a:gd name="connsiteY44" fmla="*/ 156115 h 187642"/>
                    <a:gd name="connsiteX45" fmla="*/ 26289 w 39624"/>
                    <a:gd name="connsiteY45" fmla="*/ 158782 h 187642"/>
                    <a:gd name="connsiteX46" fmla="*/ 28384 w 39624"/>
                    <a:gd name="connsiteY46" fmla="*/ 153543 h 187642"/>
                    <a:gd name="connsiteX47" fmla="*/ 27527 w 39624"/>
                    <a:gd name="connsiteY47" fmla="*/ 153257 h 187642"/>
                    <a:gd name="connsiteX48" fmla="*/ 28384 w 39624"/>
                    <a:gd name="connsiteY48" fmla="*/ 150590 h 187642"/>
                    <a:gd name="connsiteX49" fmla="*/ 29242 w 39624"/>
                    <a:gd name="connsiteY49" fmla="*/ 150876 h 187642"/>
                    <a:gd name="connsiteX50" fmla="*/ 28289 w 39624"/>
                    <a:gd name="connsiteY50" fmla="*/ 153543 h 187642"/>
                    <a:gd name="connsiteX51" fmla="*/ 30194 w 39624"/>
                    <a:gd name="connsiteY51" fmla="*/ 148114 h 187642"/>
                    <a:gd name="connsiteX52" fmla="*/ 29337 w 39624"/>
                    <a:gd name="connsiteY52" fmla="*/ 147828 h 187642"/>
                    <a:gd name="connsiteX53" fmla="*/ 30194 w 39624"/>
                    <a:gd name="connsiteY53" fmla="*/ 145161 h 187642"/>
                    <a:gd name="connsiteX54" fmla="*/ 31051 w 39624"/>
                    <a:gd name="connsiteY54" fmla="*/ 145447 h 187642"/>
                    <a:gd name="connsiteX55" fmla="*/ 30194 w 39624"/>
                    <a:gd name="connsiteY55" fmla="*/ 148209 h 187642"/>
                    <a:gd name="connsiteX56" fmla="*/ 3810 w 39624"/>
                    <a:gd name="connsiteY56" fmla="*/ 179546 h 187642"/>
                    <a:gd name="connsiteX57" fmla="*/ 3048 w 39624"/>
                    <a:gd name="connsiteY57" fmla="*/ 180118 h 187642"/>
                    <a:gd name="connsiteX58" fmla="*/ 1333 w 39624"/>
                    <a:gd name="connsiteY58" fmla="*/ 177832 h 187642"/>
                    <a:gd name="connsiteX59" fmla="*/ 2096 w 39624"/>
                    <a:gd name="connsiteY59" fmla="*/ 177260 h 187642"/>
                    <a:gd name="connsiteX60" fmla="*/ 3810 w 39624"/>
                    <a:gd name="connsiteY60" fmla="*/ 179546 h 187642"/>
                    <a:gd name="connsiteX61" fmla="*/ 31813 w 39624"/>
                    <a:gd name="connsiteY61" fmla="*/ 142684 h 187642"/>
                    <a:gd name="connsiteX62" fmla="*/ 30956 w 39624"/>
                    <a:gd name="connsiteY62" fmla="*/ 142399 h 187642"/>
                    <a:gd name="connsiteX63" fmla="*/ 31337 w 39624"/>
                    <a:gd name="connsiteY63" fmla="*/ 140970 h 187642"/>
                    <a:gd name="connsiteX64" fmla="*/ 30861 w 39624"/>
                    <a:gd name="connsiteY64" fmla="*/ 140017 h 187642"/>
                    <a:gd name="connsiteX65" fmla="*/ 31718 w 39624"/>
                    <a:gd name="connsiteY65" fmla="*/ 139541 h 187642"/>
                    <a:gd name="connsiteX66" fmla="*/ 32385 w 39624"/>
                    <a:gd name="connsiteY66" fmla="*/ 140779 h 187642"/>
                    <a:gd name="connsiteX67" fmla="*/ 32385 w 39624"/>
                    <a:gd name="connsiteY67" fmla="*/ 140970 h 187642"/>
                    <a:gd name="connsiteX68" fmla="*/ 31909 w 39624"/>
                    <a:gd name="connsiteY68" fmla="*/ 142589 h 187642"/>
                    <a:gd name="connsiteX69" fmla="*/ 2000 w 39624"/>
                    <a:gd name="connsiteY69" fmla="*/ 174022 h 187642"/>
                    <a:gd name="connsiteX70" fmla="*/ 667 w 39624"/>
                    <a:gd name="connsiteY70" fmla="*/ 175641 h 187642"/>
                    <a:gd name="connsiteX71" fmla="*/ 0 w 39624"/>
                    <a:gd name="connsiteY71" fmla="*/ 174974 h 187642"/>
                    <a:gd name="connsiteX72" fmla="*/ 1810 w 39624"/>
                    <a:gd name="connsiteY72" fmla="*/ 172879 h 187642"/>
                    <a:gd name="connsiteX73" fmla="*/ 2572 w 39624"/>
                    <a:gd name="connsiteY73" fmla="*/ 173450 h 187642"/>
                    <a:gd name="connsiteX74" fmla="*/ 2096 w 39624"/>
                    <a:gd name="connsiteY74" fmla="*/ 174117 h 187642"/>
                    <a:gd name="connsiteX75" fmla="*/ 4096 w 39624"/>
                    <a:gd name="connsiteY75" fmla="*/ 171069 h 187642"/>
                    <a:gd name="connsiteX76" fmla="*/ 3334 w 39624"/>
                    <a:gd name="connsiteY76" fmla="*/ 170593 h 187642"/>
                    <a:gd name="connsiteX77" fmla="*/ 4763 w 39624"/>
                    <a:gd name="connsiteY77" fmla="*/ 168211 h 187642"/>
                    <a:gd name="connsiteX78" fmla="*/ 5620 w 39624"/>
                    <a:gd name="connsiteY78" fmla="*/ 168688 h 187642"/>
                    <a:gd name="connsiteX79" fmla="*/ 4191 w 39624"/>
                    <a:gd name="connsiteY79" fmla="*/ 171164 h 187642"/>
                    <a:gd name="connsiteX80" fmla="*/ 30289 w 39624"/>
                    <a:gd name="connsiteY80" fmla="*/ 137255 h 187642"/>
                    <a:gd name="connsiteX81" fmla="*/ 29432 w 39624"/>
                    <a:gd name="connsiteY81" fmla="*/ 137731 h 187642"/>
                    <a:gd name="connsiteX82" fmla="*/ 28099 w 39624"/>
                    <a:gd name="connsiteY82" fmla="*/ 135255 h 187642"/>
                    <a:gd name="connsiteX83" fmla="*/ 28956 w 39624"/>
                    <a:gd name="connsiteY83" fmla="*/ 134779 h 187642"/>
                    <a:gd name="connsiteX84" fmla="*/ 30289 w 39624"/>
                    <a:gd name="connsiteY84" fmla="*/ 137255 h 187642"/>
                    <a:gd name="connsiteX85" fmla="*/ 6858 w 39624"/>
                    <a:gd name="connsiteY85" fmla="*/ 166116 h 187642"/>
                    <a:gd name="connsiteX86" fmla="*/ 6001 w 39624"/>
                    <a:gd name="connsiteY86" fmla="*/ 165735 h 187642"/>
                    <a:gd name="connsiteX87" fmla="*/ 7144 w 39624"/>
                    <a:gd name="connsiteY87" fmla="*/ 163163 h 187642"/>
                    <a:gd name="connsiteX88" fmla="*/ 8001 w 39624"/>
                    <a:gd name="connsiteY88" fmla="*/ 163544 h 187642"/>
                    <a:gd name="connsiteX89" fmla="*/ 6858 w 39624"/>
                    <a:gd name="connsiteY89" fmla="*/ 166116 h 187642"/>
                    <a:gd name="connsiteX90" fmla="*/ 9144 w 39624"/>
                    <a:gd name="connsiteY90" fmla="*/ 160877 h 187642"/>
                    <a:gd name="connsiteX91" fmla="*/ 8287 w 39624"/>
                    <a:gd name="connsiteY91" fmla="*/ 160496 h 187642"/>
                    <a:gd name="connsiteX92" fmla="*/ 9239 w 39624"/>
                    <a:gd name="connsiteY92" fmla="*/ 157829 h 187642"/>
                    <a:gd name="connsiteX93" fmla="*/ 10096 w 39624"/>
                    <a:gd name="connsiteY93" fmla="*/ 158115 h 187642"/>
                    <a:gd name="connsiteX94" fmla="*/ 9144 w 39624"/>
                    <a:gd name="connsiteY94" fmla="*/ 160782 h 187642"/>
                    <a:gd name="connsiteX95" fmla="*/ 29242 w 39624"/>
                    <a:gd name="connsiteY95" fmla="*/ 132302 h 187642"/>
                    <a:gd name="connsiteX96" fmla="*/ 28289 w 39624"/>
                    <a:gd name="connsiteY96" fmla="*/ 132302 h 187642"/>
                    <a:gd name="connsiteX97" fmla="*/ 28575 w 39624"/>
                    <a:gd name="connsiteY97" fmla="*/ 129349 h 187642"/>
                    <a:gd name="connsiteX98" fmla="*/ 29528 w 39624"/>
                    <a:gd name="connsiteY98" fmla="*/ 129349 h 187642"/>
                    <a:gd name="connsiteX99" fmla="*/ 29242 w 39624"/>
                    <a:gd name="connsiteY99" fmla="*/ 132302 h 187642"/>
                    <a:gd name="connsiteX100" fmla="*/ 11049 w 39624"/>
                    <a:gd name="connsiteY100" fmla="*/ 155543 h 187642"/>
                    <a:gd name="connsiteX101" fmla="*/ 10192 w 39624"/>
                    <a:gd name="connsiteY101" fmla="*/ 155257 h 187642"/>
                    <a:gd name="connsiteX102" fmla="*/ 11049 w 39624"/>
                    <a:gd name="connsiteY102" fmla="*/ 152590 h 187642"/>
                    <a:gd name="connsiteX103" fmla="*/ 12001 w 39624"/>
                    <a:gd name="connsiteY103" fmla="*/ 152876 h 187642"/>
                    <a:gd name="connsiteX104" fmla="*/ 11144 w 39624"/>
                    <a:gd name="connsiteY104" fmla="*/ 155543 h 187642"/>
                    <a:gd name="connsiteX105" fmla="*/ 12668 w 39624"/>
                    <a:gd name="connsiteY105" fmla="*/ 150114 h 187642"/>
                    <a:gd name="connsiteX106" fmla="*/ 11716 w 39624"/>
                    <a:gd name="connsiteY106" fmla="*/ 149923 h 187642"/>
                    <a:gd name="connsiteX107" fmla="*/ 12382 w 39624"/>
                    <a:gd name="connsiteY107" fmla="*/ 147161 h 187642"/>
                    <a:gd name="connsiteX108" fmla="*/ 13335 w 39624"/>
                    <a:gd name="connsiteY108" fmla="*/ 147352 h 187642"/>
                    <a:gd name="connsiteX109" fmla="*/ 12668 w 39624"/>
                    <a:gd name="connsiteY109" fmla="*/ 150114 h 187642"/>
                    <a:gd name="connsiteX110" fmla="*/ 29813 w 39624"/>
                    <a:gd name="connsiteY110" fmla="*/ 126682 h 187642"/>
                    <a:gd name="connsiteX111" fmla="*/ 28861 w 39624"/>
                    <a:gd name="connsiteY111" fmla="*/ 126682 h 187642"/>
                    <a:gd name="connsiteX112" fmla="*/ 29146 w 39624"/>
                    <a:gd name="connsiteY112" fmla="*/ 123730 h 187642"/>
                    <a:gd name="connsiteX113" fmla="*/ 30099 w 39624"/>
                    <a:gd name="connsiteY113" fmla="*/ 123730 h 187642"/>
                    <a:gd name="connsiteX114" fmla="*/ 29813 w 39624"/>
                    <a:gd name="connsiteY114" fmla="*/ 126682 h 187642"/>
                    <a:gd name="connsiteX115" fmla="*/ 13906 w 39624"/>
                    <a:gd name="connsiteY115" fmla="*/ 144589 h 187642"/>
                    <a:gd name="connsiteX116" fmla="*/ 12954 w 39624"/>
                    <a:gd name="connsiteY116" fmla="*/ 144399 h 187642"/>
                    <a:gd name="connsiteX117" fmla="*/ 13525 w 39624"/>
                    <a:gd name="connsiteY117" fmla="*/ 141637 h 187642"/>
                    <a:gd name="connsiteX118" fmla="*/ 14478 w 39624"/>
                    <a:gd name="connsiteY118" fmla="*/ 141827 h 187642"/>
                    <a:gd name="connsiteX119" fmla="*/ 13906 w 39624"/>
                    <a:gd name="connsiteY119" fmla="*/ 144589 h 187642"/>
                    <a:gd name="connsiteX120" fmla="*/ 30385 w 39624"/>
                    <a:gd name="connsiteY120" fmla="*/ 121063 h 187642"/>
                    <a:gd name="connsiteX121" fmla="*/ 29432 w 39624"/>
                    <a:gd name="connsiteY121" fmla="*/ 121063 h 187642"/>
                    <a:gd name="connsiteX122" fmla="*/ 29718 w 39624"/>
                    <a:gd name="connsiteY122" fmla="*/ 118205 h 187642"/>
                    <a:gd name="connsiteX123" fmla="*/ 30671 w 39624"/>
                    <a:gd name="connsiteY123" fmla="*/ 118205 h 187642"/>
                    <a:gd name="connsiteX124" fmla="*/ 30385 w 39624"/>
                    <a:gd name="connsiteY124" fmla="*/ 121063 h 187642"/>
                    <a:gd name="connsiteX125" fmla="*/ 14954 w 39624"/>
                    <a:gd name="connsiteY125" fmla="*/ 139065 h 187642"/>
                    <a:gd name="connsiteX126" fmla="*/ 14002 w 39624"/>
                    <a:gd name="connsiteY126" fmla="*/ 138874 h 187642"/>
                    <a:gd name="connsiteX127" fmla="*/ 14383 w 39624"/>
                    <a:gd name="connsiteY127" fmla="*/ 136493 h 187642"/>
                    <a:gd name="connsiteX128" fmla="*/ 14383 w 39624"/>
                    <a:gd name="connsiteY128" fmla="*/ 136112 h 187642"/>
                    <a:gd name="connsiteX129" fmla="*/ 15335 w 39624"/>
                    <a:gd name="connsiteY129" fmla="*/ 136207 h 187642"/>
                    <a:gd name="connsiteX130" fmla="*/ 15335 w 39624"/>
                    <a:gd name="connsiteY130" fmla="*/ 136588 h 187642"/>
                    <a:gd name="connsiteX131" fmla="*/ 14859 w 39624"/>
                    <a:gd name="connsiteY131" fmla="*/ 139065 h 187642"/>
                    <a:gd name="connsiteX132" fmla="*/ 30956 w 39624"/>
                    <a:gd name="connsiteY132" fmla="*/ 115443 h 187642"/>
                    <a:gd name="connsiteX133" fmla="*/ 30004 w 39624"/>
                    <a:gd name="connsiteY133" fmla="*/ 115443 h 187642"/>
                    <a:gd name="connsiteX134" fmla="*/ 30289 w 39624"/>
                    <a:gd name="connsiteY134" fmla="*/ 112585 h 187642"/>
                    <a:gd name="connsiteX135" fmla="*/ 31242 w 39624"/>
                    <a:gd name="connsiteY135" fmla="*/ 112585 h 187642"/>
                    <a:gd name="connsiteX136" fmla="*/ 30956 w 39624"/>
                    <a:gd name="connsiteY136" fmla="*/ 115443 h 187642"/>
                    <a:gd name="connsiteX137" fmla="*/ 15812 w 39624"/>
                    <a:gd name="connsiteY137" fmla="*/ 133445 h 187642"/>
                    <a:gd name="connsiteX138" fmla="*/ 14859 w 39624"/>
                    <a:gd name="connsiteY138" fmla="*/ 133255 h 187642"/>
                    <a:gd name="connsiteX139" fmla="*/ 15240 w 39624"/>
                    <a:gd name="connsiteY139" fmla="*/ 130492 h 187642"/>
                    <a:gd name="connsiteX140" fmla="*/ 16192 w 39624"/>
                    <a:gd name="connsiteY140" fmla="*/ 130683 h 187642"/>
                    <a:gd name="connsiteX141" fmla="*/ 15812 w 39624"/>
                    <a:gd name="connsiteY141" fmla="*/ 133445 h 187642"/>
                    <a:gd name="connsiteX142" fmla="*/ 31623 w 39624"/>
                    <a:gd name="connsiteY142" fmla="*/ 109823 h 187642"/>
                    <a:gd name="connsiteX143" fmla="*/ 30671 w 39624"/>
                    <a:gd name="connsiteY143" fmla="*/ 109823 h 187642"/>
                    <a:gd name="connsiteX144" fmla="*/ 30956 w 39624"/>
                    <a:gd name="connsiteY144" fmla="*/ 106871 h 187642"/>
                    <a:gd name="connsiteX145" fmla="*/ 31909 w 39624"/>
                    <a:gd name="connsiteY145" fmla="*/ 106871 h 187642"/>
                    <a:gd name="connsiteX146" fmla="*/ 31623 w 39624"/>
                    <a:gd name="connsiteY146" fmla="*/ 109823 h 187642"/>
                    <a:gd name="connsiteX147" fmla="*/ 16669 w 39624"/>
                    <a:gd name="connsiteY147" fmla="*/ 127825 h 187642"/>
                    <a:gd name="connsiteX148" fmla="*/ 15716 w 39624"/>
                    <a:gd name="connsiteY148" fmla="*/ 127825 h 187642"/>
                    <a:gd name="connsiteX149" fmla="*/ 16097 w 39624"/>
                    <a:gd name="connsiteY149" fmla="*/ 124873 h 187642"/>
                    <a:gd name="connsiteX150" fmla="*/ 17050 w 39624"/>
                    <a:gd name="connsiteY150" fmla="*/ 125063 h 187642"/>
                    <a:gd name="connsiteX151" fmla="*/ 16669 w 39624"/>
                    <a:gd name="connsiteY151" fmla="*/ 127825 h 187642"/>
                    <a:gd name="connsiteX152" fmla="*/ 32195 w 39624"/>
                    <a:gd name="connsiteY152" fmla="*/ 104203 h 187642"/>
                    <a:gd name="connsiteX153" fmla="*/ 31242 w 39624"/>
                    <a:gd name="connsiteY153" fmla="*/ 104203 h 187642"/>
                    <a:gd name="connsiteX154" fmla="*/ 31528 w 39624"/>
                    <a:gd name="connsiteY154" fmla="*/ 101251 h 187642"/>
                    <a:gd name="connsiteX155" fmla="*/ 32480 w 39624"/>
                    <a:gd name="connsiteY155" fmla="*/ 101251 h 187642"/>
                    <a:gd name="connsiteX156" fmla="*/ 32195 w 39624"/>
                    <a:gd name="connsiteY156" fmla="*/ 104203 h 187642"/>
                    <a:gd name="connsiteX157" fmla="*/ 17336 w 39624"/>
                    <a:gd name="connsiteY157" fmla="*/ 122206 h 187642"/>
                    <a:gd name="connsiteX158" fmla="*/ 16383 w 39624"/>
                    <a:gd name="connsiteY158" fmla="*/ 122206 h 187642"/>
                    <a:gd name="connsiteX159" fmla="*/ 16764 w 39624"/>
                    <a:gd name="connsiteY159" fmla="*/ 119253 h 187642"/>
                    <a:gd name="connsiteX160" fmla="*/ 17716 w 39624"/>
                    <a:gd name="connsiteY160" fmla="*/ 119253 h 187642"/>
                    <a:gd name="connsiteX161" fmla="*/ 17336 w 39624"/>
                    <a:gd name="connsiteY161" fmla="*/ 122206 h 187642"/>
                    <a:gd name="connsiteX162" fmla="*/ 32766 w 39624"/>
                    <a:gd name="connsiteY162" fmla="*/ 98584 h 187642"/>
                    <a:gd name="connsiteX163" fmla="*/ 31813 w 39624"/>
                    <a:gd name="connsiteY163" fmla="*/ 98584 h 187642"/>
                    <a:gd name="connsiteX164" fmla="*/ 32099 w 39624"/>
                    <a:gd name="connsiteY164" fmla="*/ 95631 h 187642"/>
                    <a:gd name="connsiteX165" fmla="*/ 33052 w 39624"/>
                    <a:gd name="connsiteY165" fmla="*/ 95631 h 187642"/>
                    <a:gd name="connsiteX166" fmla="*/ 32766 w 39624"/>
                    <a:gd name="connsiteY166" fmla="*/ 98584 h 187642"/>
                    <a:gd name="connsiteX167" fmla="*/ 18097 w 39624"/>
                    <a:gd name="connsiteY167" fmla="*/ 116586 h 187642"/>
                    <a:gd name="connsiteX168" fmla="*/ 17145 w 39624"/>
                    <a:gd name="connsiteY168" fmla="*/ 116586 h 187642"/>
                    <a:gd name="connsiteX169" fmla="*/ 17526 w 39624"/>
                    <a:gd name="connsiteY169" fmla="*/ 113633 h 187642"/>
                    <a:gd name="connsiteX170" fmla="*/ 18479 w 39624"/>
                    <a:gd name="connsiteY170" fmla="*/ 113633 h 187642"/>
                    <a:gd name="connsiteX171" fmla="*/ 18193 w 39624"/>
                    <a:gd name="connsiteY171" fmla="*/ 116586 h 187642"/>
                    <a:gd name="connsiteX172" fmla="*/ 33338 w 39624"/>
                    <a:gd name="connsiteY172" fmla="*/ 92964 h 187642"/>
                    <a:gd name="connsiteX173" fmla="*/ 32385 w 39624"/>
                    <a:gd name="connsiteY173" fmla="*/ 92964 h 187642"/>
                    <a:gd name="connsiteX174" fmla="*/ 32671 w 39624"/>
                    <a:gd name="connsiteY174" fmla="*/ 90106 h 187642"/>
                    <a:gd name="connsiteX175" fmla="*/ 33623 w 39624"/>
                    <a:gd name="connsiteY175" fmla="*/ 90106 h 187642"/>
                    <a:gd name="connsiteX176" fmla="*/ 33338 w 39624"/>
                    <a:gd name="connsiteY176" fmla="*/ 92964 h 187642"/>
                    <a:gd name="connsiteX177" fmla="*/ 18764 w 39624"/>
                    <a:gd name="connsiteY177" fmla="*/ 110966 h 187642"/>
                    <a:gd name="connsiteX178" fmla="*/ 17812 w 39624"/>
                    <a:gd name="connsiteY178" fmla="*/ 110966 h 187642"/>
                    <a:gd name="connsiteX179" fmla="*/ 18193 w 39624"/>
                    <a:gd name="connsiteY179" fmla="*/ 108013 h 187642"/>
                    <a:gd name="connsiteX180" fmla="*/ 19145 w 39624"/>
                    <a:gd name="connsiteY180" fmla="*/ 108013 h 187642"/>
                    <a:gd name="connsiteX181" fmla="*/ 18764 w 39624"/>
                    <a:gd name="connsiteY181" fmla="*/ 110966 h 187642"/>
                    <a:gd name="connsiteX182" fmla="*/ 34004 w 39624"/>
                    <a:gd name="connsiteY182" fmla="*/ 87344 h 187642"/>
                    <a:gd name="connsiteX183" fmla="*/ 33052 w 39624"/>
                    <a:gd name="connsiteY183" fmla="*/ 87344 h 187642"/>
                    <a:gd name="connsiteX184" fmla="*/ 33338 w 39624"/>
                    <a:gd name="connsiteY184" fmla="*/ 84487 h 187642"/>
                    <a:gd name="connsiteX185" fmla="*/ 34290 w 39624"/>
                    <a:gd name="connsiteY185" fmla="*/ 84487 h 187642"/>
                    <a:gd name="connsiteX186" fmla="*/ 34004 w 39624"/>
                    <a:gd name="connsiteY186" fmla="*/ 87344 h 187642"/>
                    <a:gd name="connsiteX187" fmla="*/ 19526 w 39624"/>
                    <a:gd name="connsiteY187" fmla="*/ 105346 h 187642"/>
                    <a:gd name="connsiteX188" fmla="*/ 18574 w 39624"/>
                    <a:gd name="connsiteY188" fmla="*/ 105346 h 187642"/>
                    <a:gd name="connsiteX189" fmla="*/ 18859 w 39624"/>
                    <a:gd name="connsiteY189" fmla="*/ 102394 h 187642"/>
                    <a:gd name="connsiteX190" fmla="*/ 19812 w 39624"/>
                    <a:gd name="connsiteY190" fmla="*/ 102394 h 187642"/>
                    <a:gd name="connsiteX191" fmla="*/ 19526 w 39624"/>
                    <a:gd name="connsiteY191" fmla="*/ 105346 h 187642"/>
                    <a:gd name="connsiteX192" fmla="*/ 34671 w 39624"/>
                    <a:gd name="connsiteY192" fmla="*/ 81724 h 187642"/>
                    <a:gd name="connsiteX193" fmla="*/ 33719 w 39624"/>
                    <a:gd name="connsiteY193" fmla="*/ 81724 h 187642"/>
                    <a:gd name="connsiteX194" fmla="*/ 34004 w 39624"/>
                    <a:gd name="connsiteY194" fmla="*/ 78772 h 187642"/>
                    <a:gd name="connsiteX195" fmla="*/ 34957 w 39624"/>
                    <a:gd name="connsiteY195" fmla="*/ 78772 h 187642"/>
                    <a:gd name="connsiteX196" fmla="*/ 34671 w 39624"/>
                    <a:gd name="connsiteY196" fmla="*/ 81724 h 187642"/>
                    <a:gd name="connsiteX197" fmla="*/ 20193 w 39624"/>
                    <a:gd name="connsiteY197" fmla="*/ 99727 h 187642"/>
                    <a:gd name="connsiteX198" fmla="*/ 19240 w 39624"/>
                    <a:gd name="connsiteY198" fmla="*/ 99727 h 187642"/>
                    <a:gd name="connsiteX199" fmla="*/ 19526 w 39624"/>
                    <a:gd name="connsiteY199" fmla="*/ 96774 h 187642"/>
                    <a:gd name="connsiteX200" fmla="*/ 20479 w 39624"/>
                    <a:gd name="connsiteY200" fmla="*/ 96774 h 187642"/>
                    <a:gd name="connsiteX201" fmla="*/ 20193 w 39624"/>
                    <a:gd name="connsiteY201" fmla="*/ 99727 h 187642"/>
                    <a:gd name="connsiteX202" fmla="*/ 35909 w 39624"/>
                    <a:gd name="connsiteY202" fmla="*/ 76486 h 187642"/>
                    <a:gd name="connsiteX203" fmla="*/ 35052 w 39624"/>
                    <a:gd name="connsiteY203" fmla="*/ 76105 h 187642"/>
                    <a:gd name="connsiteX204" fmla="*/ 36290 w 39624"/>
                    <a:gd name="connsiteY204" fmla="*/ 73533 h 187642"/>
                    <a:gd name="connsiteX205" fmla="*/ 37147 w 39624"/>
                    <a:gd name="connsiteY205" fmla="*/ 73914 h 187642"/>
                    <a:gd name="connsiteX206" fmla="*/ 35909 w 39624"/>
                    <a:gd name="connsiteY206" fmla="*/ 76486 h 187642"/>
                    <a:gd name="connsiteX207" fmla="*/ 20764 w 39624"/>
                    <a:gd name="connsiteY207" fmla="*/ 94107 h 187642"/>
                    <a:gd name="connsiteX208" fmla="*/ 19812 w 39624"/>
                    <a:gd name="connsiteY208" fmla="*/ 94107 h 187642"/>
                    <a:gd name="connsiteX209" fmla="*/ 20098 w 39624"/>
                    <a:gd name="connsiteY209" fmla="*/ 91154 h 187642"/>
                    <a:gd name="connsiteX210" fmla="*/ 21050 w 39624"/>
                    <a:gd name="connsiteY210" fmla="*/ 91154 h 187642"/>
                    <a:gd name="connsiteX211" fmla="*/ 20764 w 39624"/>
                    <a:gd name="connsiteY211" fmla="*/ 94107 h 187642"/>
                    <a:gd name="connsiteX212" fmla="*/ 38386 w 39624"/>
                    <a:gd name="connsiteY212" fmla="*/ 71342 h 187642"/>
                    <a:gd name="connsiteX213" fmla="*/ 37529 w 39624"/>
                    <a:gd name="connsiteY213" fmla="*/ 70961 h 187642"/>
                    <a:gd name="connsiteX214" fmla="*/ 38481 w 39624"/>
                    <a:gd name="connsiteY214" fmla="*/ 69056 h 187642"/>
                    <a:gd name="connsiteX215" fmla="*/ 38481 w 39624"/>
                    <a:gd name="connsiteY215" fmla="*/ 68580 h 187642"/>
                    <a:gd name="connsiteX216" fmla="*/ 39433 w 39624"/>
                    <a:gd name="connsiteY216" fmla="*/ 68580 h 187642"/>
                    <a:gd name="connsiteX217" fmla="*/ 39433 w 39624"/>
                    <a:gd name="connsiteY217" fmla="*/ 69247 h 187642"/>
                    <a:gd name="connsiteX218" fmla="*/ 38386 w 39624"/>
                    <a:gd name="connsiteY218" fmla="*/ 71342 h 187642"/>
                    <a:gd name="connsiteX219" fmla="*/ 39433 w 39624"/>
                    <a:gd name="connsiteY219" fmla="*/ 65722 h 187642"/>
                    <a:gd name="connsiteX220" fmla="*/ 38481 w 39624"/>
                    <a:gd name="connsiteY220" fmla="*/ 65722 h 187642"/>
                    <a:gd name="connsiteX221" fmla="*/ 38481 w 39624"/>
                    <a:gd name="connsiteY221" fmla="*/ 62865 h 187642"/>
                    <a:gd name="connsiteX222" fmla="*/ 39433 w 39624"/>
                    <a:gd name="connsiteY222" fmla="*/ 62865 h 187642"/>
                    <a:gd name="connsiteX223" fmla="*/ 39433 w 39624"/>
                    <a:gd name="connsiteY223" fmla="*/ 65722 h 187642"/>
                    <a:gd name="connsiteX224" fmla="*/ 21336 w 39624"/>
                    <a:gd name="connsiteY224" fmla="*/ 88392 h 187642"/>
                    <a:gd name="connsiteX225" fmla="*/ 20383 w 39624"/>
                    <a:gd name="connsiteY225" fmla="*/ 88392 h 187642"/>
                    <a:gd name="connsiteX226" fmla="*/ 20669 w 39624"/>
                    <a:gd name="connsiteY226" fmla="*/ 85439 h 187642"/>
                    <a:gd name="connsiteX227" fmla="*/ 21622 w 39624"/>
                    <a:gd name="connsiteY227" fmla="*/ 85439 h 187642"/>
                    <a:gd name="connsiteX228" fmla="*/ 21336 w 39624"/>
                    <a:gd name="connsiteY228" fmla="*/ 88392 h 187642"/>
                    <a:gd name="connsiteX229" fmla="*/ 21907 w 39624"/>
                    <a:gd name="connsiteY229" fmla="*/ 82772 h 187642"/>
                    <a:gd name="connsiteX230" fmla="*/ 20955 w 39624"/>
                    <a:gd name="connsiteY230" fmla="*/ 82772 h 187642"/>
                    <a:gd name="connsiteX231" fmla="*/ 21241 w 39624"/>
                    <a:gd name="connsiteY231" fmla="*/ 79915 h 187642"/>
                    <a:gd name="connsiteX232" fmla="*/ 22193 w 39624"/>
                    <a:gd name="connsiteY232" fmla="*/ 79915 h 187642"/>
                    <a:gd name="connsiteX233" fmla="*/ 21907 w 39624"/>
                    <a:gd name="connsiteY233" fmla="*/ 82772 h 187642"/>
                    <a:gd name="connsiteX234" fmla="*/ 39433 w 39624"/>
                    <a:gd name="connsiteY234" fmla="*/ 60007 h 187642"/>
                    <a:gd name="connsiteX235" fmla="*/ 38481 w 39624"/>
                    <a:gd name="connsiteY235" fmla="*/ 60007 h 187642"/>
                    <a:gd name="connsiteX236" fmla="*/ 38481 w 39624"/>
                    <a:gd name="connsiteY236" fmla="*/ 57245 h 187642"/>
                    <a:gd name="connsiteX237" fmla="*/ 39433 w 39624"/>
                    <a:gd name="connsiteY237" fmla="*/ 57245 h 187642"/>
                    <a:gd name="connsiteX238" fmla="*/ 39433 w 39624"/>
                    <a:gd name="connsiteY238" fmla="*/ 60007 h 187642"/>
                    <a:gd name="connsiteX239" fmla="*/ 22384 w 39624"/>
                    <a:gd name="connsiteY239" fmla="*/ 77152 h 187642"/>
                    <a:gd name="connsiteX240" fmla="*/ 21431 w 39624"/>
                    <a:gd name="connsiteY240" fmla="*/ 77152 h 187642"/>
                    <a:gd name="connsiteX241" fmla="*/ 21622 w 39624"/>
                    <a:gd name="connsiteY241" fmla="*/ 74200 h 187642"/>
                    <a:gd name="connsiteX242" fmla="*/ 22574 w 39624"/>
                    <a:gd name="connsiteY242" fmla="*/ 74200 h 187642"/>
                    <a:gd name="connsiteX243" fmla="*/ 22384 w 39624"/>
                    <a:gd name="connsiteY243" fmla="*/ 77152 h 187642"/>
                    <a:gd name="connsiteX244" fmla="*/ 39433 w 39624"/>
                    <a:gd name="connsiteY244" fmla="*/ 54388 h 187642"/>
                    <a:gd name="connsiteX245" fmla="*/ 38481 w 39624"/>
                    <a:gd name="connsiteY245" fmla="*/ 54388 h 187642"/>
                    <a:gd name="connsiteX246" fmla="*/ 38481 w 39624"/>
                    <a:gd name="connsiteY246" fmla="*/ 51530 h 187642"/>
                    <a:gd name="connsiteX247" fmla="*/ 39433 w 39624"/>
                    <a:gd name="connsiteY247" fmla="*/ 51530 h 187642"/>
                    <a:gd name="connsiteX248" fmla="*/ 39433 w 39624"/>
                    <a:gd name="connsiteY248" fmla="*/ 54388 h 187642"/>
                    <a:gd name="connsiteX249" fmla="*/ 22860 w 39624"/>
                    <a:gd name="connsiteY249" fmla="*/ 71438 h 187642"/>
                    <a:gd name="connsiteX250" fmla="*/ 21907 w 39624"/>
                    <a:gd name="connsiteY250" fmla="*/ 71438 h 187642"/>
                    <a:gd name="connsiteX251" fmla="*/ 22098 w 39624"/>
                    <a:gd name="connsiteY251" fmla="*/ 68580 h 187642"/>
                    <a:gd name="connsiteX252" fmla="*/ 23050 w 39624"/>
                    <a:gd name="connsiteY252" fmla="*/ 68580 h 187642"/>
                    <a:gd name="connsiteX253" fmla="*/ 22860 w 39624"/>
                    <a:gd name="connsiteY253" fmla="*/ 71438 h 187642"/>
                    <a:gd name="connsiteX254" fmla="*/ 39433 w 39624"/>
                    <a:gd name="connsiteY254" fmla="*/ 48673 h 187642"/>
                    <a:gd name="connsiteX255" fmla="*/ 38481 w 39624"/>
                    <a:gd name="connsiteY255" fmla="*/ 48673 h 187642"/>
                    <a:gd name="connsiteX256" fmla="*/ 38481 w 39624"/>
                    <a:gd name="connsiteY256" fmla="*/ 45815 h 187642"/>
                    <a:gd name="connsiteX257" fmla="*/ 39433 w 39624"/>
                    <a:gd name="connsiteY257" fmla="*/ 45815 h 187642"/>
                    <a:gd name="connsiteX258" fmla="*/ 39433 w 39624"/>
                    <a:gd name="connsiteY258" fmla="*/ 48673 h 187642"/>
                    <a:gd name="connsiteX259" fmla="*/ 23336 w 39624"/>
                    <a:gd name="connsiteY259" fmla="*/ 65722 h 187642"/>
                    <a:gd name="connsiteX260" fmla="*/ 22384 w 39624"/>
                    <a:gd name="connsiteY260" fmla="*/ 65722 h 187642"/>
                    <a:gd name="connsiteX261" fmla="*/ 22574 w 39624"/>
                    <a:gd name="connsiteY261" fmla="*/ 62865 h 187642"/>
                    <a:gd name="connsiteX262" fmla="*/ 23527 w 39624"/>
                    <a:gd name="connsiteY262" fmla="*/ 62865 h 187642"/>
                    <a:gd name="connsiteX263" fmla="*/ 23336 w 39624"/>
                    <a:gd name="connsiteY263" fmla="*/ 65722 h 187642"/>
                    <a:gd name="connsiteX264" fmla="*/ 39529 w 39624"/>
                    <a:gd name="connsiteY264" fmla="*/ 42958 h 187642"/>
                    <a:gd name="connsiteX265" fmla="*/ 38576 w 39624"/>
                    <a:gd name="connsiteY265" fmla="*/ 42958 h 187642"/>
                    <a:gd name="connsiteX266" fmla="*/ 38576 w 39624"/>
                    <a:gd name="connsiteY266" fmla="*/ 40100 h 187642"/>
                    <a:gd name="connsiteX267" fmla="*/ 39529 w 39624"/>
                    <a:gd name="connsiteY267" fmla="*/ 40100 h 187642"/>
                    <a:gd name="connsiteX268" fmla="*/ 39529 w 39624"/>
                    <a:gd name="connsiteY268" fmla="*/ 42958 h 187642"/>
                    <a:gd name="connsiteX269" fmla="*/ 23813 w 39624"/>
                    <a:gd name="connsiteY269" fmla="*/ 60103 h 187642"/>
                    <a:gd name="connsiteX270" fmla="*/ 22860 w 39624"/>
                    <a:gd name="connsiteY270" fmla="*/ 60103 h 187642"/>
                    <a:gd name="connsiteX271" fmla="*/ 23050 w 39624"/>
                    <a:gd name="connsiteY271" fmla="*/ 57245 h 187642"/>
                    <a:gd name="connsiteX272" fmla="*/ 24003 w 39624"/>
                    <a:gd name="connsiteY272" fmla="*/ 57245 h 187642"/>
                    <a:gd name="connsiteX273" fmla="*/ 23813 w 39624"/>
                    <a:gd name="connsiteY273" fmla="*/ 60103 h 187642"/>
                    <a:gd name="connsiteX274" fmla="*/ 39529 w 39624"/>
                    <a:gd name="connsiteY274" fmla="*/ 37338 h 187642"/>
                    <a:gd name="connsiteX275" fmla="*/ 38576 w 39624"/>
                    <a:gd name="connsiteY275" fmla="*/ 37338 h 187642"/>
                    <a:gd name="connsiteX276" fmla="*/ 38576 w 39624"/>
                    <a:gd name="connsiteY276" fmla="*/ 34480 h 187642"/>
                    <a:gd name="connsiteX277" fmla="*/ 39529 w 39624"/>
                    <a:gd name="connsiteY277" fmla="*/ 34480 h 187642"/>
                    <a:gd name="connsiteX278" fmla="*/ 39529 w 39624"/>
                    <a:gd name="connsiteY278" fmla="*/ 37338 h 187642"/>
                    <a:gd name="connsiteX279" fmla="*/ 24098 w 39624"/>
                    <a:gd name="connsiteY279" fmla="*/ 54483 h 187642"/>
                    <a:gd name="connsiteX280" fmla="*/ 23146 w 39624"/>
                    <a:gd name="connsiteY280" fmla="*/ 54483 h 187642"/>
                    <a:gd name="connsiteX281" fmla="*/ 23336 w 39624"/>
                    <a:gd name="connsiteY281" fmla="*/ 51625 h 187642"/>
                    <a:gd name="connsiteX282" fmla="*/ 24289 w 39624"/>
                    <a:gd name="connsiteY282" fmla="*/ 51625 h 187642"/>
                    <a:gd name="connsiteX283" fmla="*/ 24098 w 39624"/>
                    <a:gd name="connsiteY283" fmla="*/ 54483 h 187642"/>
                    <a:gd name="connsiteX284" fmla="*/ 39529 w 39624"/>
                    <a:gd name="connsiteY284" fmla="*/ 31718 h 187642"/>
                    <a:gd name="connsiteX285" fmla="*/ 38576 w 39624"/>
                    <a:gd name="connsiteY285" fmla="*/ 31718 h 187642"/>
                    <a:gd name="connsiteX286" fmla="*/ 38576 w 39624"/>
                    <a:gd name="connsiteY286" fmla="*/ 28861 h 187642"/>
                    <a:gd name="connsiteX287" fmla="*/ 39529 w 39624"/>
                    <a:gd name="connsiteY287" fmla="*/ 28861 h 187642"/>
                    <a:gd name="connsiteX288" fmla="*/ 39529 w 39624"/>
                    <a:gd name="connsiteY288" fmla="*/ 31718 h 187642"/>
                    <a:gd name="connsiteX289" fmla="*/ 24384 w 39624"/>
                    <a:gd name="connsiteY289" fmla="*/ 48768 h 187642"/>
                    <a:gd name="connsiteX290" fmla="*/ 23431 w 39624"/>
                    <a:gd name="connsiteY290" fmla="*/ 48768 h 187642"/>
                    <a:gd name="connsiteX291" fmla="*/ 23527 w 39624"/>
                    <a:gd name="connsiteY291" fmla="*/ 45910 h 187642"/>
                    <a:gd name="connsiteX292" fmla="*/ 24479 w 39624"/>
                    <a:gd name="connsiteY292" fmla="*/ 45910 h 187642"/>
                    <a:gd name="connsiteX293" fmla="*/ 24384 w 39624"/>
                    <a:gd name="connsiteY293" fmla="*/ 48768 h 187642"/>
                    <a:gd name="connsiteX294" fmla="*/ 39529 w 39624"/>
                    <a:gd name="connsiteY294" fmla="*/ 26003 h 187642"/>
                    <a:gd name="connsiteX295" fmla="*/ 38576 w 39624"/>
                    <a:gd name="connsiteY295" fmla="*/ 26003 h 187642"/>
                    <a:gd name="connsiteX296" fmla="*/ 38576 w 39624"/>
                    <a:gd name="connsiteY296" fmla="*/ 23146 h 187642"/>
                    <a:gd name="connsiteX297" fmla="*/ 39529 w 39624"/>
                    <a:gd name="connsiteY297" fmla="*/ 23146 h 187642"/>
                    <a:gd name="connsiteX298" fmla="*/ 39529 w 39624"/>
                    <a:gd name="connsiteY298" fmla="*/ 26003 h 187642"/>
                    <a:gd name="connsiteX299" fmla="*/ 24574 w 39624"/>
                    <a:gd name="connsiteY299" fmla="*/ 43148 h 187642"/>
                    <a:gd name="connsiteX300" fmla="*/ 23622 w 39624"/>
                    <a:gd name="connsiteY300" fmla="*/ 43148 h 187642"/>
                    <a:gd name="connsiteX301" fmla="*/ 23622 w 39624"/>
                    <a:gd name="connsiteY301" fmla="*/ 40291 h 187642"/>
                    <a:gd name="connsiteX302" fmla="*/ 24574 w 39624"/>
                    <a:gd name="connsiteY302" fmla="*/ 40291 h 187642"/>
                    <a:gd name="connsiteX303" fmla="*/ 24574 w 39624"/>
                    <a:gd name="connsiteY303" fmla="*/ 43148 h 187642"/>
                    <a:gd name="connsiteX304" fmla="*/ 39529 w 39624"/>
                    <a:gd name="connsiteY304" fmla="*/ 20383 h 187642"/>
                    <a:gd name="connsiteX305" fmla="*/ 38576 w 39624"/>
                    <a:gd name="connsiteY305" fmla="*/ 20383 h 187642"/>
                    <a:gd name="connsiteX306" fmla="*/ 38576 w 39624"/>
                    <a:gd name="connsiteY306" fmla="*/ 17526 h 187642"/>
                    <a:gd name="connsiteX307" fmla="*/ 39529 w 39624"/>
                    <a:gd name="connsiteY307" fmla="*/ 17526 h 187642"/>
                    <a:gd name="connsiteX308" fmla="*/ 39529 w 39624"/>
                    <a:gd name="connsiteY308" fmla="*/ 20383 h 187642"/>
                    <a:gd name="connsiteX309" fmla="*/ 24670 w 39624"/>
                    <a:gd name="connsiteY309" fmla="*/ 37433 h 187642"/>
                    <a:gd name="connsiteX310" fmla="*/ 23717 w 39624"/>
                    <a:gd name="connsiteY310" fmla="*/ 37433 h 187642"/>
                    <a:gd name="connsiteX311" fmla="*/ 23717 w 39624"/>
                    <a:gd name="connsiteY311" fmla="*/ 34576 h 187642"/>
                    <a:gd name="connsiteX312" fmla="*/ 24670 w 39624"/>
                    <a:gd name="connsiteY312" fmla="*/ 34576 h 187642"/>
                    <a:gd name="connsiteX313" fmla="*/ 24670 w 39624"/>
                    <a:gd name="connsiteY313" fmla="*/ 37433 h 187642"/>
                    <a:gd name="connsiteX314" fmla="*/ 39529 w 39624"/>
                    <a:gd name="connsiteY314" fmla="*/ 14668 h 187642"/>
                    <a:gd name="connsiteX315" fmla="*/ 38576 w 39624"/>
                    <a:gd name="connsiteY315" fmla="*/ 14668 h 187642"/>
                    <a:gd name="connsiteX316" fmla="*/ 38576 w 39624"/>
                    <a:gd name="connsiteY316" fmla="*/ 11811 h 187642"/>
                    <a:gd name="connsiteX317" fmla="*/ 39529 w 39624"/>
                    <a:gd name="connsiteY317" fmla="*/ 11811 h 187642"/>
                    <a:gd name="connsiteX318" fmla="*/ 39529 w 39624"/>
                    <a:gd name="connsiteY318" fmla="*/ 14668 h 187642"/>
                    <a:gd name="connsiteX319" fmla="*/ 24670 w 39624"/>
                    <a:gd name="connsiteY319" fmla="*/ 31718 h 187642"/>
                    <a:gd name="connsiteX320" fmla="*/ 23717 w 39624"/>
                    <a:gd name="connsiteY320" fmla="*/ 31718 h 187642"/>
                    <a:gd name="connsiteX321" fmla="*/ 23717 w 39624"/>
                    <a:gd name="connsiteY321" fmla="*/ 30766 h 187642"/>
                    <a:gd name="connsiteX322" fmla="*/ 23717 w 39624"/>
                    <a:gd name="connsiteY322" fmla="*/ 28861 h 187642"/>
                    <a:gd name="connsiteX323" fmla="*/ 24670 w 39624"/>
                    <a:gd name="connsiteY323" fmla="*/ 28861 h 187642"/>
                    <a:gd name="connsiteX324" fmla="*/ 24670 w 39624"/>
                    <a:gd name="connsiteY324" fmla="*/ 30671 h 187642"/>
                    <a:gd name="connsiteX325" fmla="*/ 24670 w 39624"/>
                    <a:gd name="connsiteY325" fmla="*/ 31623 h 187642"/>
                    <a:gd name="connsiteX326" fmla="*/ 39529 w 39624"/>
                    <a:gd name="connsiteY326" fmla="*/ 8953 h 187642"/>
                    <a:gd name="connsiteX327" fmla="*/ 38576 w 39624"/>
                    <a:gd name="connsiteY327" fmla="*/ 8953 h 187642"/>
                    <a:gd name="connsiteX328" fmla="*/ 38576 w 39624"/>
                    <a:gd name="connsiteY328" fmla="*/ 6096 h 187642"/>
                    <a:gd name="connsiteX329" fmla="*/ 39529 w 39624"/>
                    <a:gd name="connsiteY329" fmla="*/ 6096 h 187642"/>
                    <a:gd name="connsiteX330" fmla="*/ 39529 w 39624"/>
                    <a:gd name="connsiteY330" fmla="*/ 8953 h 187642"/>
                    <a:gd name="connsiteX331" fmla="*/ 24670 w 39624"/>
                    <a:gd name="connsiteY331" fmla="*/ 26003 h 187642"/>
                    <a:gd name="connsiteX332" fmla="*/ 23717 w 39624"/>
                    <a:gd name="connsiteY332" fmla="*/ 26003 h 187642"/>
                    <a:gd name="connsiteX333" fmla="*/ 23908 w 39624"/>
                    <a:gd name="connsiteY333" fmla="*/ 23146 h 187642"/>
                    <a:gd name="connsiteX334" fmla="*/ 24860 w 39624"/>
                    <a:gd name="connsiteY334" fmla="*/ 23146 h 187642"/>
                    <a:gd name="connsiteX335" fmla="*/ 24765 w 39624"/>
                    <a:gd name="connsiteY335" fmla="*/ 26003 h 187642"/>
                    <a:gd name="connsiteX336" fmla="*/ 39624 w 39624"/>
                    <a:gd name="connsiteY336" fmla="*/ 3238 h 187642"/>
                    <a:gd name="connsiteX337" fmla="*/ 38671 w 39624"/>
                    <a:gd name="connsiteY337" fmla="*/ 3238 h 187642"/>
                    <a:gd name="connsiteX338" fmla="*/ 38671 w 39624"/>
                    <a:gd name="connsiteY338" fmla="*/ 381 h 187642"/>
                    <a:gd name="connsiteX339" fmla="*/ 39624 w 39624"/>
                    <a:gd name="connsiteY339" fmla="*/ 381 h 187642"/>
                    <a:gd name="connsiteX340" fmla="*/ 39624 w 39624"/>
                    <a:gd name="connsiteY340" fmla="*/ 3238 h 187642"/>
                    <a:gd name="connsiteX341" fmla="*/ 25146 w 39624"/>
                    <a:gd name="connsiteY341" fmla="*/ 20383 h 187642"/>
                    <a:gd name="connsiteX342" fmla="*/ 24194 w 39624"/>
                    <a:gd name="connsiteY342" fmla="*/ 20383 h 187642"/>
                    <a:gd name="connsiteX343" fmla="*/ 24670 w 39624"/>
                    <a:gd name="connsiteY343" fmla="*/ 17431 h 187642"/>
                    <a:gd name="connsiteX344" fmla="*/ 25622 w 39624"/>
                    <a:gd name="connsiteY344" fmla="*/ 17621 h 187642"/>
                    <a:gd name="connsiteX345" fmla="*/ 25146 w 39624"/>
                    <a:gd name="connsiteY345" fmla="*/ 20383 h 187642"/>
                    <a:gd name="connsiteX346" fmla="*/ 37909 w 39624"/>
                    <a:gd name="connsiteY346" fmla="*/ 952 h 187642"/>
                    <a:gd name="connsiteX347" fmla="*/ 35338 w 39624"/>
                    <a:gd name="connsiteY347" fmla="*/ 1714 h 187642"/>
                    <a:gd name="connsiteX348" fmla="*/ 34957 w 39624"/>
                    <a:gd name="connsiteY348" fmla="*/ 857 h 187642"/>
                    <a:gd name="connsiteX349" fmla="*/ 37814 w 39624"/>
                    <a:gd name="connsiteY349" fmla="*/ 0 h 187642"/>
                    <a:gd name="connsiteX350" fmla="*/ 38005 w 39624"/>
                    <a:gd name="connsiteY350" fmla="*/ 952 h 187642"/>
                    <a:gd name="connsiteX351" fmla="*/ 26194 w 39624"/>
                    <a:gd name="connsiteY351" fmla="*/ 14859 h 187642"/>
                    <a:gd name="connsiteX352" fmla="*/ 25241 w 39624"/>
                    <a:gd name="connsiteY352" fmla="*/ 14573 h 187642"/>
                    <a:gd name="connsiteX353" fmla="*/ 26098 w 39624"/>
                    <a:gd name="connsiteY353" fmla="*/ 11811 h 187642"/>
                    <a:gd name="connsiteX354" fmla="*/ 26956 w 39624"/>
                    <a:gd name="connsiteY354" fmla="*/ 12097 h 187642"/>
                    <a:gd name="connsiteX355" fmla="*/ 26098 w 39624"/>
                    <a:gd name="connsiteY355" fmla="*/ 14764 h 187642"/>
                    <a:gd name="connsiteX356" fmla="*/ 28099 w 39624"/>
                    <a:gd name="connsiteY356" fmla="*/ 9620 h 187642"/>
                    <a:gd name="connsiteX357" fmla="*/ 27241 w 39624"/>
                    <a:gd name="connsiteY357" fmla="*/ 9239 h 187642"/>
                    <a:gd name="connsiteX358" fmla="*/ 28670 w 39624"/>
                    <a:gd name="connsiteY358" fmla="*/ 6763 h 187642"/>
                    <a:gd name="connsiteX359" fmla="*/ 29432 w 39624"/>
                    <a:gd name="connsiteY359" fmla="*/ 7239 h 187642"/>
                    <a:gd name="connsiteX360" fmla="*/ 28099 w 39624"/>
                    <a:gd name="connsiteY360" fmla="*/ 9715 h 187642"/>
                    <a:gd name="connsiteX361" fmla="*/ 33052 w 39624"/>
                    <a:gd name="connsiteY361" fmla="*/ 3143 h 187642"/>
                    <a:gd name="connsiteX362" fmla="*/ 31051 w 39624"/>
                    <a:gd name="connsiteY362" fmla="*/ 5048 h 187642"/>
                    <a:gd name="connsiteX363" fmla="*/ 30385 w 39624"/>
                    <a:gd name="connsiteY363" fmla="*/ 4381 h 187642"/>
                    <a:gd name="connsiteX364" fmla="*/ 32480 w 39624"/>
                    <a:gd name="connsiteY364" fmla="*/ 2381 h 187642"/>
                    <a:gd name="connsiteX365" fmla="*/ 33052 w 39624"/>
                    <a:gd name="connsiteY365" fmla="*/ 3143 h 1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39624" h="187642">
                      <a:moveTo>
                        <a:pt x="13525" y="182975"/>
                      </a:moveTo>
                      <a:cubicBezTo>
                        <a:pt x="13525" y="182975"/>
                        <a:pt x="13145" y="183451"/>
                        <a:pt x="12954" y="183737"/>
                      </a:cubicBezTo>
                      <a:lnTo>
                        <a:pt x="12192" y="183166"/>
                      </a:lnTo>
                      <a:cubicBezTo>
                        <a:pt x="12192" y="183166"/>
                        <a:pt x="12573" y="182689"/>
                        <a:pt x="12763" y="182404"/>
                      </a:cubicBezTo>
                      <a:cubicBezTo>
                        <a:pt x="13145" y="181927"/>
                        <a:pt x="13525" y="181451"/>
                        <a:pt x="13906" y="180975"/>
                      </a:cubicBezTo>
                      <a:lnTo>
                        <a:pt x="14669" y="181546"/>
                      </a:lnTo>
                      <a:cubicBezTo>
                        <a:pt x="14288" y="182023"/>
                        <a:pt x="13906" y="182594"/>
                        <a:pt x="13525" y="183071"/>
                      </a:cubicBezTo>
                      <a:close/>
                      <a:moveTo>
                        <a:pt x="11049" y="185928"/>
                      </a:moveTo>
                      <a:cubicBezTo>
                        <a:pt x="10573" y="186404"/>
                        <a:pt x="10096" y="186880"/>
                        <a:pt x="9715" y="187357"/>
                      </a:cubicBezTo>
                      <a:lnTo>
                        <a:pt x="9334" y="187642"/>
                      </a:lnTo>
                      <a:lnTo>
                        <a:pt x="8954" y="187261"/>
                      </a:lnTo>
                      <a:cubicBezTo>
                        <a:pt x="8954" y="187261"/>
                        <a:pt x="8572" y="186880"/>
                        <a:pt x="8382" y="186595"/>
                      </a:cubicBezTo>
                      <a:lnTo>
                        <a:pt x="9049" y="185928"/>
                      </a:lnTo>
                      <a:cubicBezTo>
                        <a:pt x="9049" y="185928"/>
                        <a:pt x="9239" y="186118"/>
                        <a:pt x="9334" y="186214"/>
                      </a:cubicBezTo>
                      <a:cubicBezTo>
                        <a:pt x="9715" y="185833"/>
                        <a:pt x="10001" y="185547"/>
                        <a:pt x="10382" y="185166"/>
                      </a:cubicBezTo>
                      <a:lnTo>
                        <a:pt x="11049" y="185833"/>
                      </a:lnTo>
                      <a:close/>
                      <a:moveTo>
                        <a:pt x="16288" y="179165"/>
                      </a:moveTo>
                      <a:lnTo>
                        <a:pt x="15526" y="178689"/>
                      </a:lnTo>
                      <a:cubicBezTo>
                        <a:pt x="16002" y="177927"/>
                        <a:pt x="16573" y="177070"/>
                        <a:pt x="17050" y="176308"/>
                      </a:cubicBezTo>
                      <a:lnTo>
                        <a:pt x="17907" y="176784"/>
                      </a:lnTo>
                      <a:cubicBezTo>
                        <a:pt x="17431" y="177546"/>
                        <a:pt x="16859" y="178403"/>
                        <a:pt x="16383" y="179165"/>
                      </a:cubicBezTo>
                      <a:close/>
                      <a:moveTo>
                        <a:pt x="19240" y="174307"/>
                      </a:moveTo>
                      <a:lnTo>
                        <a:pt x="18383" y="173831"/>
                      </a:lnTo>
                      <a:cubicBezTo>
                        <a:pt x="18859" y="172974"/>
                        <a:pt x="19240" y="172212"/>
                        <a:pt x="19717" y="171355"/>
                      </a:cubicBezTo>
                      <a:lnTo>
                        <a:pt x="20574" y="171736"/>
                      </a:lnTo>
                      <a:cubicBezTo>
                        <a:pt x="20193" y="172593"/>
                        <a:pt x="19717" y="173450"/>
                        <a:pt x="19240" y="174212"/>
                      </a:cubicBezTo>
                      <a:close/>
                      <a:moveTo>
                        <a:pt x="21907" y="169259"/>
                      </a:moveTo>
                      <a:lnTo>
                        <a:pt x="21050" y="168878"/>
                      </a:lnTo>
                      <a:cubicBezTo>
                        <a:pt x="21431" y="168021"/>
                        <a:pt x="21907" y="167164"/>
                        <a:pt x="22288" y="166306"/>
                      </a:cubicBezTo>
                      <a:lnTo>
                        <a:pt x="23146" y="166688"/>
                      </a:lnTo>
                      <a:cubicBezTo>
                        <a:pt x="22765" y="167545"/>
                        <a:pt x="22384" y="168402"/>
                        <a:pt x="21907" y="169259"/>
                      </a:cubicBezTo>
                      <a:close/>
                      <a:moveTo>
                        <a:pt x="24289" y="164116"/>
                      </a:moveTo>
                      <a:lnTo>
                        <a:pt x="23431" y="163734"/>
                      </a:lnTo>
                      <a:cubicBezTo>
                        <a:pt x="23813" y="162877"/>
                        <a:pt x="24194" y="162020"/>
                        <a:pt x="24479" y="161163"/>
                      </a:cubicBezTo>
                      <a:lnTo>
                        <a:pt x="25337" y="161544"/>
                      </a:lnTo>
                      <a:cubicBezTo>
                        <a:pt x="24955" y="162401"/>
                        <a:pt x="24574" y="163258"/>
                        <a:pt x="24194" y="164211"/>
                      </a:cubicBezTo>
                      <a:close/>
                      <a:moveTo>
                        <a:pt x="7239" y="184023"/>
                      </a:moveTo>
                      <a:lnTo>
                        <a:pt x="6477" y="184594"/>
                      </a:lnTo>
                      <a:cubicBezTo>
                        <a:pt x="5905" y="183928"/>
                        <a:pt x="5334" y="183166"/>
                        <a:pt x="4763" y="182308"/>
                      </a:cubicBezTo>
                      <a:lnTo>
                        <a:pt x="5524" y="181737"/>
                      </a:lnTo>
                      <a:cubicBezTo>
                        <a:pt x="6096" y="182499"/>
                        <a:pt x="6667" y="183261"/>
                        <a:pt x="7239" y="183928"/>
                      </a:cubicBezTo>
                      <a:close/>
                      <a:moveTo>
                        <a:pt x="26384" y="158877"/>
                      </a:moveTo>
                      <a:lnTo>
                        <a:pt x="25527" y="158496"/>
                      </a:lnTo>
                      <a:cubicBezTo>
                        <a:pt x="25908" y="157639"/>
                        <a:pt x="26194" y="156686"/>
                        <a:pt x="26479" y="155829"/>
                      </a:cubicBezTo>
                      <a:lnTo>
                        <a:pt x="27337" y="156115"/>
                      </a:lnTo>
                      <a:cubicBezTo>
                        <a:pt x="27051" y="156972"/>
                        <a:pt x="26670" y="157924"/>
                        <a:pt x="26289" y="158782"/>
                      </a:cubicBezTo>
                      <a:close/>
                      <a:moveTo>
                        <a:pt x="28384" y="153543"/>
                      </a:moveTo>
                      <a:lnTo>
                        <a:pt x="27527" y="153257"/>
                      </a:lnTo>
                      <a:cubicBezTo>
                        <a:pt x="27813" y="152305"/>
                        <a:pt x="28194" y="151447"/>
                        <a:pt x="28384" y="150590"/>
                      </a:cubicBezTo>
                      <a:lnTo>
                        <a:pt x="29242" y="150876"/>
                      </a:lnTo>
                      <a:cubicBezTo>
                        <a:pt x="28956" y="151733"/>
                        <a:pt x="28670" y="152590"/>
                        <a:pt x="28289" y="153543"/>
                      </a:cubicBezTo>
                      <a:close/>
                      <a:moveTo>
                        <a:pt x="30194" y="148114"/>
                      </a:moveTo>
                      <a:lnTo>
                        <a:pt x="29337" y="147828"/>
                      </a:lnTo>
                      <a:cubicBezTo>
                        <a:pt x="29623" y="146875"/>
                        <a:pt x="29908" y="145923"/>
                        <a:pt x="30194" y="145161"/>
                      </a:cubicBezTo>
                      <a:lnTo>
                        <a:pt x="31051" y="145447"/>
                      </a:lnTo>
                      <a:cubicBezTo>
                        <a:pt x="30861" y="146304"/>
                        <a:pt x="30575" y="147161"/>
                        <a:pt x="30194" y="148209"/>
                      </a:cubicBezTo>
                      <a:close/>
                      <a:moveTo>
                        <a:pt x="3810" y="179546"/>
                      </a:moveTo>
                      <a:lnTo>
                        <a:pt x="3048" y="180118"/>
                      </a:lnTo>
                      <a:cubicBezTo>
                        <a:pt x="2381" y="179260"/>
                        <a:pt x="1905" y="178498"/>
                        <a:pt x="1333" y="177832"/>
                      </a:cubicBezTo>
                      <a:lnTo>
                        <a:pt x="2096" y="177260"/>
                      </a:lnTo>
                      <a:cubicBezTo>
                        <a:pt x="2572" y="177927"/>
                        <a:pt x="3143" y="178689"/>
                        <a:pt x="3810" y="179546"/>
                      </a:cubicBezTo>
                      <a:close/>
                      <a:moveTo>
                        <a:pt x="31813" y="142684"/>
                      </a:moveTo>
                      <a:lnTo>
                        <a:pt x="30956" y="142399"/>
                      </a:lnTo>
                      <a:cubicBezTo>
                        <a:pt x="31147" y="141732"/>
                        <a:pt x="31242" y="141256"/>
                        <a:pt x="31337" y="140970"/>
                      </a:cubicBezTo>
                      <a:lnTo>
                        <a:pt x="30861" y="140017"/>
                      </a:lnTo>
                      <a:lnTo>
                        <a:pt x="31718" y="139541"/>
                      </a:lnTo>
                      <a:lnTo>
                        <a:pt x="32385" y="140779"/>
                      </a:lnTo>
                      <a:lnTo>
                        <a:pt x="32385" y="140970"/>
                      </a:lnTo>
                      <a:cubicBezTo>
                        <a:pt x="32385" y="140970"/>
                        <a:pt x="32195" y="141541"/>
                        <a:pt x="31909" y="142589"/>
                      </a:cubicBezTo>
                      <a:close/>
                      <a:moveTo>
                        <a:pt x="2000" y="174022"/>
                      </a:moveTo>
                      <a:cubicBezTo>
                        <a:pt x="1333" y="174879"/>
                        <a:pt x="857" y="175355"/>
                        <a:pt x="667" y="175641"/>
                      </a:cubicBezTo>
                      <a:lnTo>
                        <a:pt x="0" y="174974"/>
                      </a:lnTo>
                      <a:cubicBezTo>
                        <a:pt x="0" y="174974"/>
                        <a:pt x="857" y="174117"/>
                        <a:pt x="1810" y="172879"/>
                      </a:cubicBezTo>
                      <a:lnTo>
                        <a:pt x="2572" y="173450"/>
                      </a:lnTo>
                      <a:cubicBezTo>
                        <a:pt x="2572" y="173450"/>
                        <a:pt x="2286" y="173926"/>
                        <a:pt x="2096" y="174117"/>
                      </a:cubicBezTo>
                      <a:close/>
                      <a:moveTo>
                        <a:pt x="4096" y="171069"/>
                      </a:moveTo>
                      <a:lnTo>
                        <a:pt x="3334" y="170593"/>
                      </a:lnTo>
                      <a:cubicBezTo>
                        <a:pt x="3810" y="169831"/>
                        <a:pt x="4286" y="168973"/>
                        <a:pt x="4763" y="168211"/>
                      </a:cubicBezTo>
                      <a:lnTo>
                        <a:pt x="5620" y="168688"/>
                      </a:lnTo>
                      <a:cubicBezTo>
                        <a:pt x="5144" y="169545"/>
                        <a:pt x="4667" y="170402"/>
                        <a:pt x="4191" y="171164"/>
                      </a:cubicBezTo>
                      <a:close/>
                      <a:moveTo>
                        <a:pt x="30289" y="137255"/>
                      </a:moveTo>
                      <a:lnTo>
                        <a:pt x="29432" y="137731"/>
                      </a:lnTo>
                      <a:lnTo>
                        <a:pt x="28099" y="135255"/>
                      </a:lnTo>
                      <a:lnTo>
                        <a:pt x="28956" y="134779"/>
                      </a:lnTo>
                      <a:lnTo>
                        <a:pt x="30289" y="137255"/>
                      </a:lnTo>
                      <a:close/>
                      <a:moveTo>
                        <a:pt x="6858" y="166116"/>
                      </a:moveTo>
                      <a:lnTo>
                        <a:pt x="6001" y="165735"/>
                      </a:lnTo>
                      <a:cubicBezTo>
                        <a:pt x="6382" y="164973"/>
                        <a:pt x="6763" y="164116"/>
                        <a:pt x="7144" y="163163"/>
                      </a:cubicBezTo>
                      <a:lnTo>
                        <a:pt x="8001" y="163544"/>
                      </a:lnTo>
                      <a:cubicBezTo>
                        <a:pt x="7620" y="164497"/>
                        <a:pt x="7239" y="165354"/>
                        <a:pt x="6858" y="166116"/>
                      </a:cubicBezTo>
                      <a:close/>
                      <a:moveTo>
                        <a:pt x="9144" y="160877"/>
                      </a:moveTo>
                      <a:lnTo>
                        <a:pt x="8287" y="160496"/>
                      </a:lnTo>
                      <a:cubicBezTo>
                        <a:pt x="8572" y="159639"/>
                        <a:pt x="8954" y="158782"/>
                        <a:pt x="9239" y="157829"/>
                      </a:cubicBezTo>
                      <a:lnTo>
                        <a:pt x="10096" y="158115"/>
                      </a:lnTo>
                      <a:cubicBezTo>
                        <a:pt x="9715" y="159067"/>
                        <a:pt x="9430" y="159925"/>
                        <a:pt x="9144" y="160782"/>
                      </a:cubicBezTo>
                      <a:close/>
                      <a:moveTo>
                        <a:pt x="29242" y="132302"/>
                      </a:moveTo>
                      <a:lnTo>
                        <a:pt x="28289" y="132302"/>
                      </a:lnTo>
                      <a:cubicBezTo>
                        <a:pt x="28289" y="132302"/>
                        <a:pt x="28575" y="129349"/>
                        <a:pt x="28575" y="129349"/>
                      </a:cubicBezTo>
                      <a:lnTo>
                        <a:pt x="29528" y="129349"/>
                      </a:lnTo>
                      <a:cubicBezTo>
                        <a:pt x="29528" y="129349"/>
                        <a:pt x="29242" y="132302"/>
                        <a:pt x="29242" y="132302"/>
                      </a:cubicBezTo>
                      <a:close/>
                      <a:moveTo>
                        <a:pt x="11049" y="155543"/>
                      </a:moveTo>
                      <a:lnTo>
                        <a:pt x="10192" y="155257"/>
                      </a:lnTo>
                      <a:cubicBezTo>
                        <a:pt x="10478" y="154400"/>
                        <a:pt x="10763" y="153448"/>
                        <a:pt x="11049" y="152590"/>
                      </a:cubicBezTo>
                      <a:lnTo>
                        <a:pt x="12001" y="152876"/>
                      </a:lnTo>
                      <a:cubicBezTo>
                        <a:pt x="11716" y="153829"/>
                        <a:pt x="11430" y="154686"/>
                        <a:pt x="11144" y="155543"/>
                      </a:cubicBezTo>
                      <a:close/>
                      <a:moveTo>
                        <a:pt x="12668" y="150114"/>
                      </a:moveTo>
                      <a:lnTo>
                        <a:pt x="11716" y="149923"/>
                      </a:lnTo>
                      <a:cubicBezTo>
                        <a:pt x="11906" y="149066"/>
                        <a:pt x="12192" y="148114"/>
                        <a:pt x="12382" y="147161"/>
                      </a:cubicBezTo>
                      <a:lnTo>
                        <a:pt x="13335" y="147352"/>
                      </a:lnTo>
                      <a:cubicBezTo>
                        <a:pt x="13145" y="148304"/>
                        <a:pt x="12859" y="149257"/>
                        <a:pt x="12668" y="150114"/>
                      </a:cubicBezTo>
                      <a:close/>
                      <a:moveTo>
                        <a:pt x="29813" y="126682"/>
                      </a:moveTo>
                      <a:lnTo>
                        <a:pt x="28861" y="126682"/>
                      </a:lnTo>
                      <a:cubicBezTo>
                        <a:pt x="28861" y="126682"/>
                        <a:pt x="29146" y="123730"/>
                        <a:pt x="29146" y="123730"/>
                      </a:cubicBezTo>
                      <a:lnTo>
                        <a:pt x="30099" y="123730"/>
                      </a:lnTo>
                      <a:cubicBezTo>
                        <a:pt x="30099" y="123730"/>
                        <a:pt x="29813" y="126682"/>
                        <a:pt x="29813" y="126682"/>
                      </a:cubicBezTo>
                      <a:close/>
                      <a:moveTo>
                        <a:pt x="13906" y="144589"/>
                      </a:moveTo>
                      <a:lnTo>
                        <a:pt x="12954" y="144399"/>
                      </a:lnTo>
                      <a:cubicBezTo>
                        <a:pt x="13145" y="143542"/>
                        <a:pt x="13335" y="142589"/>
                        <a:pt x="13525" y="141637"/>
                      </a:cubicBezTo>
                      <a:lnTo>
                        <a:pt x="14478" y="141827"/>
                      </a:lnTo>
                      <a:cubicBezTo>
                        <a:pt x="14288" y="142780"/>
                        <a:pt x="14097" y="143732"/>
                        <a:pt x="13906" y="144589"/>
                      </a:cubicBezTo>
                      <a:close/>
                      <a:moveTo>
                        <a:pt x="30385" y="121063"/>
                      </a:moveTo>
                      <a:lnTo>
                        <a:pt x="29432" y="121063"/>
                      </a:lnTo>
                      <a:cubicBezTo>
                        <a:pt x="29432" y="121063"/>
                        <a:pt x="29718" y="118205"/>
                        <a:pt x="29718" y="118205"/>
                      </a:cubicBezTo>
                      <a:lnTo>
                        <a:pt x="30671" y="118205"/>
                      </a:lnTo>
                      <a:cubicBezTo>
                        <a:pt x="30671" y="118205"/>
                        <a:pt x="30385" y="121063"/>
                        <a:pt x="30385" y="121063"/>
                      </a:cubicBezTo>
                      <a:close/>
                      <a:moveTo>
                        <a:pt x="14954" y="139065"/>
                      </a:moveTo>
                      <a:lnTo>
                        <a:pt x="14002" y="138874"/>
                      </a:lnTo>
                      <a:cubicBezTo>
                        <a:pt x="14097" y="138113"/>
                        <a:pt x="14288" y="137350"/>
                        <a:pt x="14383" y="136493"/>
                      </a:cubicBezTo>
                      <a:lnTo>
                        <a:pt x="14383" y="136112"/>
                      </a:lnTo>
                      <a:cubicBezTo>
                        <a:pt x="14383" y="136112"/>
                        <a:pt x="15335" y="136207"/>
                        <a:pt x="15335" y="136207"/>
                      </a:cubicBezTo>
                      <a:lnTo>
                        <a:pt x="15335" y="136588"/>
                      </a:lnTo>
                      <a:cubicBezTo>
                        <a:pt x="15145" y="137446"/>
                        <a:pt x="15049" y="138208"/>
                        <a:pt x="14859" y="139065"/>
                      </a:cubicBezTo>
                      <a:close/>
                      <a:moveTo>
                        <a:pt x="30956" y="115443"/>
                      </a:moveTo>
                      <a:lnTo>
                        <a:pt x="30004" y="115443"/>
                      </a:lnTo>
                      <a:cubicBezTo>
                        <a:pt x="30004" y="115443"/>
                        <a:pt x="30289" y="112585"/>
                        <a:pt x="30289" y="112585"/>
                      </a:cubicBezTo>
                      <a:lnTo>
                        <a:pt x="31242" y="112585"/>
                      </a:lnTo>
                      <a:cubicBezTo>
                        <a:pt x="31242" y="112585"/>
                        <a:pt x="30956" y="115443"/>
                        <a:pt x="30956" y="115443"/>
                      </a:cubicBezTo>
                      <a:close/>
                      <a:moveTo>
                        <a:pt x="15812" y="133445"/>
                      </a:moveTo>
                      <a:lnTo>
                        <a:pt x="14859" y="133255"/>
                      </a:lnTo>
                      <a:cubicBezTo>
                        <a:pt x="14954" y="132302"/>
                        <a:pt x="15145" y="131445"/>
                        <a:pt x="15240" y="130492"/>
                      </a:cubicBezTo>
                      <a:lnTo>
                        <a:pt x="16192" y="130683"/>
                      </a:lnTo>
                      <a:cubicBezTo>
                        <a:pt x="16097" y="131635"/>
                        <a:pt x="15907" y="132588"/>
                        <a:pt x="15812" y="133445"/>
                      </a:cubicBezTo>
                      <a:close/>
                      <a:moveTo>
                        <a:pt x="31623" y="109823"/>
                      </a:moveTo>
                      <a:lnTo>
                        <a:pt x="30671" y="109823"/>
                      </a:lnTo>
                      <a:cubicBezTo>
                        <a:pt x="30671" y="109823"/>
                        <a:pt x="30956" y="106871"/>
                        <a:pt x="30956" y="106871"/>
                      </a:cubicBezTo>
                      <a:lnTo>
                        <a:pt x="31909" y="106871"/>
                      </a:lnTo>
                      <a:cubicBezTo>
                        <a:pt x="31909" y="106871"/>
                        <a:pt x="31623" y="109823"/>
                        <a:pt x="31623" y="109823"/>
                      </a:cubicBezTo>
                      <a:close/>
                      <a:moveTo>
                        <a:pt x="16669" y="127825"/>
                      </a:moveTo>
                      <a:lnTo>
                        <a:pt x="15716" y="127825"/>
                      </a:lnTo>
                      <a:cubicBezTo>
                        <a:pt x="15716" y="127825"/>
                        <a:pt x="16097" y="124873"/>
                        <a:pt x="16097" y="124873"/>
                      </a:cubicBezTo>
                      <a:lnTo>
                        <a:pt x="17050" y="125063"/>
                      </a:lnTo>
                      <a:lnTo>
                        <a:pt x="16669" y="127825"/>
                      </a:lnTo>
                      <a:close/>
                      <a:moveTo>
                        <a:pt x="32195" y="104203"/>
                      </a:moveTo>
                      <a:lnTo>
                        <a:pt x="31242" y="104203"/>
                      </a:lnTo>
                      <a:cubicBezTo>
                        <a:pt x="31242" y="104203"/>
                        <a:pt x="31528" y="101251"/>
                        <a:pt x="31528" y="101251"/>
                      </a:cubicBezTo>
                      <a:lnTo>
                        <a:pt x="32480" y="101251"/>
                      </a:lnTo>
                      <a:cubicBezTo>
                        <a:pt x="32480" y="101251"/>
                        <a:pt x="32195" y="104203"/>
                        <a:pt x="32195" y="104203"/>
                      </a:cubicBezTo>
                      <a:close/>
                      <a:moveTo>
                        <a:pt x="17336" y="122206"/>
                      </a:moveTo>
                      <a:lnTo>
                        <a:pt x="16383" y="122206"/>
                      </a:lnTo>
                      <a:cubicBezTo>
                        <a:pt x="16478" y="121158"/>
                        <a:pt x="16669" y="120205"/>
                        <a:pt x="16764" y="119253"/>
                      </a:cubicBezTo>
                      <a:lnTo>
                        <a:pt x="17716" y="119253"/>
                      </a:lnTo>
                      <a:cubicBezTo>
                        <a:pt x="17621" y="120301"/>
                        <a:pt x="17431" y="121253"/>
                        <a:pt x="17336" y="122206"/>
                      </a:cubicBezTo>
                      <a:close/>
                      <a:moveTo>
                        <a:pt x="32766" y="98584"/>
                      </a:moveTo>
                      <a:lnTo>
                        <a:pt x="31813" y="98584"/>
                      </a:lnTo>
                      <a:cubicBezTo>
                        <a:pt x="31813" y="98584"/>
                        <a:pt x="32099" y="95631"/>
                        <a:pt x="32099" y="95631"/>
                      </a:cubicBezTo>
                      <a:lnTo>
                        <a:pt x="33052" y="95631"/>
                      </a:lnTo>
                      <a:cubicBezTo>
                        <a:pt x="33052" y="95631"/>
                        <a:pt x="32766" y="98584"/>
                        <a:pt x="32766" y="98584"/>
                      </a:cubicBezTo>
                      <a:close/>
                      <a:moveTo>
                        <a:pt x="18097" y="116586"/>
                      </a:moveTo>
                      <a:lnTo>
                        <a:pt x="17145" y="116586"/>
                      </a:lnTo>
                      <a:cubicBezTo>
                        <a:pt x="17145" y="116586"/>
                        <a:pt x="17526" y="113633"/>
                        <a:pt x="17526" y="113633"/>
                      </a:cubicBezTo>
                      <a:lnTo>
                        <a:pt x="18479" y="113633"/>
                      </a:lnTo>
                      <a:cubicBezTo>
                        <a:pt x="18479" y="113633"/>
                        <a:pt x="18193" y="116586"/>
                        <a:pt x="18193" y="116586"/>
                      </a:cubicBezTo>
                      <a:close/>
                      <a:moveTo>
                        <a:pt x="33338" y="92964"/>
                      </a:moveTo>
                      <a:lnTo>
                        <a:pt x="32385" y="92964"/>
                      </a:lnTo>
                      <a:cubicBezTo>
                        <a:pt x="32385" y="92964"/>
                        <a:pt x="32671" y="90106"/>
                        <a:pt x="32671" y="90106"/>
                      </a:cubicBezTo>
                      <a:lnTo>
                        <a:pt x="33623" y="90106"/>
                      </a:lnTo>
                      <a:cubicBezTo>
                        <a:pt x="33623" y="90106"/>
                        <a:pt x="33338" y="92964"/>
                        <a:pt x="33338" y="92964"/>
                      </a:cubicBezTo>
                      <a:close/>
                      <a:moveTo>
                        <a:pt x="18764" y="110966"/>
                      </a:moveTo>
                      <a:lnTo>
                        <a:pt x="17812" y="110966"/>
                      </a:lnTo>
                      <a:cubicBezTo>
                        <a:pt x="17907" y="109918"/>
                        <a:pt x="18002" y="108966"/>
                        <a:pt x="18193" y="108013"/>
                      </a:cubicBezTo>
                      <a:lnTo>
                        <a:pt x="19145" y="108013"/>
                      </a:lnTo>
                      <a:cubicBezTo>
                        <a:pt x="19050" y="109061"/>
                        <a:pt x="18955" y="110014"/>
                        <a:pt x="18764" y="110966"/>
                      </a:cubicBezTo>
                      <a:close/>
                      <a:moveTo>
                        <a:pt x="34004" y="87344"/>
                      </a:moveTo>
                      <a:lnTo>
                        <a:pt x="33052" y="87344"/>
                      </a:lnTo>
                      <a:cubicBezTo>
                        <a:pt x="33052" y="87344"/>
                        <a:pt x="33338" y="84487"/>
                        <a:pt x="33338" y="84487"/>
                      </a:cubicBezTo>
                      <a:lnTo>
                        <a:pt x="34290" y="84487"/>
                      </a:lnTo>
                      <a:cubicBezTo>
                        <a:pt x="34290" y="84487"/>
                        <a:pt x="34004" y="87344"/>
                        <a:pt x="34004" y="87344"/>
                      </a:cubicBezTo>
                      <a:close/>
                      <a:moveTo>
                        <a:pt x="19526" y="105346"/>
                      </a:moveTo>
                      <a:lnTo>
                        <a:pt x="18574" y="105346"/>
                      </a:lnTo>
                      <a:cubicBezTo>
                        <a:pt x="18574" y="105346"/>
                        <a:pt x="18859" y="102394"/>
                        <a:pt x="18859" y="102394"/>
                      </a:cubicBezTo>
                      <a:lnTo>
                        <a:pt x="19812" y="102394"/>
                      </a:lnTo>
                      <a:cubicBezTo>
                        <a:pt x="19812" y="102394"/>
                        <a:pt x="19526" y="105346"/>
                        <a:pt x="19526" y="105346"/>
                      </a:cubicBezTo>
                      <a:close/>
                      <a:moveTo>
                        <a:pt x="34671" y="81724"/>
                      </a:moveTo>
                      <a:lnTo>
                        <a:pt x="33719" y="81724"/>
                      </a:lnTo>
                      <a:cubicBezTo>
                        <a:pt x="33719" y="81724"/>
                        <a:pt x="34004" y="78772"/>
                        <a:pt x="34004" y="78772"/>
                      </a:cubicBezTo>
                      <a:lnTo>
                        <a:pt x="34957" y="78772"/>
                      </a:lnTo>
                      <a:cubicBezTo>
                        <a:pt x="34957" y="78772"/>
                        <a:pt x="34671" y="81724"/>
                        <a:pt x="34671" y="81724"/>
                      </a:cubicBezTo>
                      <a:close/>
                      <a:moveTo>
                        <a:pt x="20193" y="99727"/>
                      </a:moveTo>
                      <a:lnTo>
                        <a:pt x="19240" y="99727"/>
                      </a:lnTo>
                      <a:cubicBezTo>
                        <a:pt x="19240" y="99727"/>
                        <a:pt x="19526" y="96774"/>
                        <a:pt x="19526" y="96774"/>
                      </a:cubicBezTo>
                      <a:lnTo>
                        <a:pt x="20479" y="96774"/>
                      </a:lnTo>
                      <a:cubicBezTo>
                        <a:pt x="20479" y="96774"/>
                        <a:pt x="20193" y="99727"/>
                        <a:pt x="20193" y="99727"/>
                      </a:cubicBezTo>
                      <a:close/>
                      <a:moveTo>
                        <a:pt x="35909" y="76486"/>
                      </a:moveTo>
                      <a:lnTo>
                        <a:pt x="35052" y="76105"/>
                      </a:lnTo>
                      <a:lnTo>
                        <a:pt x="36290" y="73533"/>
                      </a:lnTo>
                      <a:lnTo>
                        <a:pt x="37147" y="73914"/>
                      </a:lnTo>
                      <a:lnTo>
                        <a:pt x="35909" y="76486"/>
                      </a:lnTo>
                      <a:close/>
                      <a:moveTo>
                        <a:pt x="20764" y="94107"/>
                      </a:moveTo>
                      <a:lnTo>
                        <a:pt x="19812" y="94107"/>
                      </a:lnTo>
                      <a:cubicBezTo>
                        <a:pt x="19812" y="94107"/>
                        <a:pt x="20098" y="91154"/>
                        <a:pt x="20098" y="91154"/>
                      </a:cubicBezTo>
                      <a:lnTo>
                        <a:pt x="21050" y="91154"/>
                      </a:lnTo>
                      <a:cubicBezTo>
                        <a:pt x="21050" y="91154"/>
                        <a:pt x="20764" y="94107"/>
                        <a:pt x="20764" y="94107"/>
                      </a:cubicBezTo>
                      <a:close/>
                      <a:moveTo>
                        <a:pt x="38386" y="71342"/>
                      </a:moveTo>
                      <a:lnTo>
                        <a:pt x="37529" y="70961"/>
                      </a:lnTo>
                      <a:lnTo>
                        <a:pt x="38481" y="69056"/>
                      </a:lnTo>
                      <a:lnTo>
                        <a:pt x="38481" y="68580"/>
                      </a:lnTo>
                      <a:cubicBezTo>
                        <a:pt x="38481" y="68580"/>
                        <a:pt x="39433" y="68580"/>
                        <a:pt x="39433" y="68580"/>
                      </a:cubicBezTo>
                      <a:lnTo>
                        <a:pt x="39433" y="69247"/>
                      </a:lnTo>
                      <a:lnTo>
                        <a:pt x="38386" y="71342"/>
                      </a:lnTo>
                      <a:close/>
                      <a:moveTo>
                        <a:pt x="39433" y="65722"/>
                      </a:moveTo>
                      <a:lnTo>
                        <a:pt x="38481" y="65722"/>
                      </a:lnTo>
                      <a:lnTo>
                        <a:pt x="38481" y="62865"/>
                      </a:lnTo>
                      <a:lnTo>
                        <a:pt x="39433" y="62865"/>
                      </a:lnTo>
                      <a:lnTo>
                        <a:pt x="39433" y="65722"/>
                      </a:lnTo>
                      <a:close/>
                      <a:moveTo>
                        <a:pt x="21336" y="88392"/>
                      </a:moveTo>
                      <a:lnTo>
                        <a:pt x="20383" y="88392"/>
                      </a:lnTo>
                      <a:cubicBezTo>
                        <a:pt x="20383" y="88392"/>
                        <a:pt x="20669" y="85439"/>
                        <a:pt x="20669" y="85439"/>
                      </a:cubicBezTo>
                      <a:lnTo>
                        <a:pt x="21622" y="85439"/>
                      </a:lnTo>
                      <a:cubicBezTo>
                        <a:pt x="21622" y="85439"/>
                        <a:pt x="21336" y="88392"/>
                        <a:pt x="21336" y="88392"/>
                      </a:cubicBezTo>
                      <a:close/>
                      <a:moveTo>
                        <a:pt x="21907" y="82772"/>
                      </a:moveTo>
                      <a:lnTo>
                        <a:pt x="20955" y="82772"/>
                      </a:lnTo>
                      <a:cubicBezTo>
                        <a:pt x="20955" y="82772"/>
                        <a:pt x="21241" y="79915"/>
                        <a:pt x="21241" y="79915"/>
                      </a:cubicBezTo>
                      <a:lnTo>
                        <a:pt x="22193" y="79915"/>
                      </a:lnTo>
                      <a:cubicBezTo>
                        <a:pt x="22193" y="79915"/>
                        <a:pt x="21907" y="82772"/>
                        <a:pt x="21907" y="82772"/>
                      </a:cubicBezTo>
                      <a:close/>
                      <a:moveTo>
                        <a:pt x="39433" y="60007"/>
                      </a:moveTo>
                      <a:lnTo>
                        <a:pt x="38481" y="60007"/>
                      </a:lnTo>
                      <a:cubicBezTo>
                        <a:pt x="38481" y="60007"/>
                        <a:pt x="38481" y="57245"/>
                        <a:pt x="38481" y="57245"/>
                      </a:cubicBezTo>
                      <a:lnTo>
                        <a:pt x="39433" y="57245"/>
                      </a:lnTo>
                      <a:lnTo>
                        <a:pt x="39433" y="60007"/>
                      </a:lnTo>
                      <a:close/>
                      <a:moveTo>
                        <a:pt x="22384" y="77152"/>
                      </a:moveTo>
                      <a:lnTo>
                        <a:pt x="21431" y="77152"/>
                      </a:lnTo>
                      <a:cubicBezTo>
                        <a:pt x="21431" y="77152"/>
                        <a:pt x="21622" y="74200"/>
                        <a:pt x="21622" y="74200"/>
                      </a:cubicBezTo>
                      <a:lnTo>
                        <a:pt x="22574" y="74200"/>
                      </a:lnTo>
                      <a:cubicBezTo>
                        <a:pt x="22574" y="74200"/>
                        <a:pt x="22384" y="77152"/>
                        <a:pt x="22384" y="77152"/>
                      </a:cubicBezTo>
                      <a:close/>
                      <a:moveTo>
                        <a:pt x="39433" y="54388"/>
                      </a:moveTo>
                      <a:lnTo>
                        <a:pt x="38481" y="54388"/>
                      </a:lnTo>
                      <a:lnTo>
                        <a:pt x="38481" y="51530"/>
                      </a:lnTo>
                      <a:lnTo>
                        <a:pt x="39433" y="51530"/>
                      </a:lnTo>
                      <a:cubicBezTo>
                        <a:pt x="39433" y="51530"/>
                        <a:pt x="39433" y="54388"/>
                        <a:pt x="39433" y="54388"/>
                      </a:cubicBezTo>
                      <a:close/>
                      <a:moveTo>
                        <a:pt x="22860" y="71438"/>
                      </a:moveTo>
                      <a:lnTo>
                        <a:pt x="21907" y="71438"/>
                      </a:lnTo>
                      <a:cubicBezTo>
                        <a:pt x="21907" y="70390"/>
                        <a:pt x="22098" y="69437"/>
                        <a:pt x="22098" y="68580"/>
                      </a:cubicBezTo>
                      <a:lnTo>
                        <a:pt x="23050" y="68580"/>
                      </a:lnTo>
                      <a:cubicBezTo>
                        <a:pt x="23050" y="69628"/>
                        <a:pt x="22860" y="70580"/>
                        <a:pt x="22860" y="71438"/>
                      </a:cubicBezTo>
                      <a:close/>
                      <a:moveTo>
                        <a:pt x="39433" y="48673"/>
                      </a:moveTo>
                      <a:lnTo>
                        <a:pt x="38481" y="48673"/>
                      </a:lnTo>
                      <a:cubicBezTo>
                        <a:pt x="38481" y="48673"/>
                        <a:pt x="38481" y="45815"/>
                        <a:pt x="38481" y="45815"/>
                      </a:cubicBezTo>
                      <a:lnTo>
                        <a:pt x="39433" y="45815"/>
                      </a:lnTo>
                      <a:lnTo>
                        <a:pt x="39433" y="48673"/>
                      </a:lnTo>
                      <a:close/>
                      <a:moveTo>
                        <a:pt x="23336" y="65722"/>
                      </a:moveTo>
                      <a:lnTo>
                        <a:pt x="22384" y="65722"/>
                      </a:lnTo>
                      <a:cubicBezTo>
                        <a:pt x="22384" y="64675"/>
                        <a:pt x="22574" y="63722"/>
                        <a:pt x="22574" y="62865"/>
                      </a:cubicBezTo>
                      <a:lnTo>
                        <a:pt x="23527" y="62865"/>
                      </a:lnTo>
                      <a:cubicBezTo>
                        <a:pt x="23527" y="63913"/>
                        <a:pt x="23431" y="64770"/>
                        <a:pt x="23336" y="65722"/>
                      </a:cubicBezTo>
                      <a:close/>
                      <a:moveTo>
                        <a:pt x="39529" y="42958"/>
                      </a:moveTo>
                      <a:lnTo>
                        <a:pt x="38576" y="42958"/>
                      </a:lnTo>
                      <a:lnTo>
                        <a:pt x="38576" y="40100"/>
                      </a:lnTo>
                      <a:lnTo>
                        <a:pt x="39529" y="40100"/>
                      </a:lnTo>
                      <a:lnTo>
                        <a:pt x="39529" y="42958"/>
                      </a:lnTo>
                      <a:close/>
                      <a:moveTo>
                        <a:pt x="23813" y="60103"/>
                      </a:moveTo>
                      <a:lnTo>
                        <a:pt x="22860" y="60103"/>
                      </a:lnTo>
                      <a:cubicBezTo>
                        <a:pt x="22860" y="59055"/>
                        <a:pt x="22860" y="58102"/>
                        <a:pt x="23050" y="57245"/>
                      </a:cubicBezTo>
                      <a:lnTo>
                        <a:pt x="24003" y="57245"/>
                      </a:lnTo>
                      <a:cubicBezTo>
                        <a:pt x="24003" y="58293"/>
                        <a:pt x="23908" y="59150"/>
                        <a:pt x="23813" y="60103"/>
                      </a:cubicBezTo>
                      <a:close/>
                      <a:moveTo>
                        <a:pt x="39529" y="37338"/>
                      </a:moveTo>
                      <a:lnTo>
                        <a:pt x="38576" y="37338"/>
                      </a:lnTo>
                      <a:lnTo>
                        <a:pt x="38576" y="34480"/>
                      </a:lnTo>
                      <a:lnTo>
                        <a:pt x="39529" y="34480"/>
                      </a:lnTo>
                      <a:lnTo>
                        <a:pt x="39529" y="37338"/>
                      </a:lnTo>
                      <a:close/>
                      <a:moveTo>
                        <a:pt x="24098" y="54483"/>
                      </a:moveTo>
                      <a:lnTo>
                        <a:pt x="23146" y="54483"/>
                      </a:lnTo>
                      <a:cubicBezTo>
                        <a:pt x="23146" y="53435"/>
                        <a:pt x="23241" y="52483"/>
                        <a:pt x="23336" y="51625"/>
                      </a:cubicBezTo>
                      <a:lnTo>
                        <a:pt x="24289" y="51625"/>
                      </a:lnTo>
                      <a:cubicBezTo>
                        <a:pt x="24289" y="52578"/>
                        <a:pt x="24194" y="53530"/>
                        <a:pt x="24098" y="54483"/>
                      </a:cubicBezTo>
                      <a:close/>
                      <a:moveTo>
                        <a:pt x="39529" y="31718"/>
                      </a:moveTo>
                      <a:lnTo>
                        <a:pt x="38576" y="31718"/>
                      </a:lnTo>
                      <a:lnTo>
                        <a:pt x="38576" y="28861"/>
                      </a:lnTo>
                      <a:lnTo>
                        <a:pt x="39529" y="28861"/>
                      </a:lnTo>
                      <a:lnTo>
                        <a:pt x="39529" y="31718"/>
                      </a:lnTo>
                      <a:close/>
                      <a:moveTo>
                        <a:pt x="24384" y="48768"/>
                      </a:moveTo>
                      <a:lnTo>
                        <a:pt x="23431" y="48768"/>
                      </a:lnTo>
                      <a:cubicBezTo>
                        <a:pt x="23431" y="47815"/>
                        <a:pt x="23431" y="46863"/>
                        <a:pt x="23527" y="45910"/>
                      </a:cubicBezTo>
                      <a:lnTo>
                        <a:pt x="24479" y="45910"/>
                      </a:lnTo>
                      <a:cubicBezTo>
                        <a:pt x="24479" y="46863"/>
                        <a:pt x="24384" y="47815"/>
                        <a:pt x="24384" y="48768"/>
                      </a:cubicBezTo>
                      <a:close/>
                      <a:moveTo>
                        <a:pt x="39529" y="26003"/>
                      </a:moveTo>
                      <a:lnTo>
                        <a:pt x="38576" y="26003"/>
                      </a:lnTo>
                      <a:lnTo>
                        <a:pt x="38576" y="23146"/>
                      </a:lnTo>
                      <a:cubicBezTo>
                        <a:pt x="38576" y="23146"/>
                        <a:pt x="39529" y="23146"/>
                        <a:pt x="39529" y="23146"/>
                      </a:cubicBezTo>
                      <a:lnTo>
                        <a:pt x="39529" y="26003"/>
                      </a:lnTo>
                      <a:close/>
                      <a:moveTo>
                        <a:pt x="24574" y="43148"/>
                      </a:moveTo>
                      <a:lnTo>
                        <a:pt x="23622" y="43148"/>
                      </a:lnTo>
                      <a:cubicBezTo>
                        <a:pt x="23622" y="42196"/>
                        <a:pt x="23622" y="41243"/>
                        <a:pt x="23622" y="40291"/>
                      </a:cubicBezTo>
                      <a:lnTo>
                        <a:pt x="24574" y="40291"/>
                      </a:lnTo>
                      <a:cubicBezTo>
                        <a:pt x="24574" y="41243"/>
                        <a:pt x="24574" y="42196"/>
                        <a:pt x="24574" y="43148"/>
                      </a:cubicBezTo>
                      <a:close/>
                      <a:moveTo>
                        <a:pt x="39529" y="20383"/>
                      </a:moveTo>
                      <a:lnTo>
                        <a:pt x="38576" y="20383"/>
                      </a:lnTo>
                      <a:lnTo>
                        <a:pt x="38576" y="17526"/>
                      </a:lnTo>
                      <a:lnTo>
                        <a:pt x="39529" y="17526"/>
                      </a:lnTo>
                      <a:lnTo>
                        <a:pt x="39529" y="20383"/>
                      </a:lnTo>
                      <a:close/>
                      <a:moveTo>
                        <a:pt x="24670" y="37433"/>
                      </a:moveTo>
                      <a:lnTo>
                        <a:pt x="23717" y="37433"/>
                      </a:lnTo>
                      <a:cubicBezTo>
                        <a:pt x="23717" y="36481"/>
                        <a:pt x="23717" y="35528"/>
                        <a:pt x="23717" y="34576"/>
                      </a:cubicBezTo>
                      <a:lnTo>
                        <a:pt x="24670" y="34576"/>
                      </a:lnTo>
                      <a:cubicBezTo>
                        <a:pt x="24670" y="35528"/>
                        <a:pt x="24670" y="36481"/>
                        <a:pt x="24670" y="37433"/>
                      </a:cubicBezTo>
                      <a:close/>
                      <a:moveTo>
                        <a:pt x="39529" y="14668"/>
                      </a:moveTo>
                      <a:lnTo>
                        <a:pt x="38576" y="14668"/>
                      </a:lnTo>
                      <a:cubicBezTo>
                        <a:pt x="38576" y="14668"/>
                        <a:pt x="38576" y="11811"/>
                        <a:pt x="38576" y="11811"/>
                      </a:cubicBezTo>
                      <a:lnTo>
                        <a:pt x="39529" y="11811"/>
                      </a:lnTo>
                      <a:cubicBezTo>
                        <a:pt x="39529" y="11811"/>
                        <a:pt x="39529" y="14668"/>
                        <a:pt x="39529" y="14668"/>
                      </a:cubicBezTo>
                      <a:close/>
                      <a:moveTo>
                        <a:pt x="24670" y="31718"/>
                      </a:moveTo>
                      <a:lnTo>
                        <a:pt x="23717" y="31718"/>
                      </a:lnTo>
                      <a:cubicBezTo>
                        <a:pt x="23717" y="31718"/>
                        <a:pt x="23717" y="30766"/>
                        <a:pt x="23717" y="30766"/>
                      </a:cubicBezTo>
                      <a:cubicBezTo>
                        <a:pt x="23717" y="30099"/>
                        <a:pt x="23717" y="29527"/>
                        <a:pt x="23717" y="28861"/>
                      </a:cubicBezTo>
                      <a:lnTo>
                        <a:pt x="24670" y="28861"/>
                      </a:lnTo>
                      <a:cubicBezTo>
                        <a:pt x="24670" y="29432"/>
                        <a:pt x="24670" y="30099"/>
                        <a:pt x="24670" y="30671"/>
                      </a:cubicBezTo>
                      <a:lnTo>
                        <a:pt x="24670" y="31623"/>
                      </a:lnTo>
                      <a:close/>
                      <a:moveTo>
                        <a:pt x="39529" y="8953"/>
                      </a:moveTo>
                      <a:lnTo>
                        <a:pt x="38576" y="8953"/>
                      </a:lnTo>
                      <a:lnTo>
                        <a:pt x="38576" y="6096"/>
                      </a:lnTo>
                      <a:lnTo>
                        <a:pt x="39529" y="6096"/>
                      </a:lnTo>
                      <a:lnTo>
                        <a:pt x="39529" y="8953"/>
                      </a:lnTo>
                      <a:close/>
                      <a:moveTo>
                        <a:pt x="24670" y="26003"/>
                      </a:moveTo>
                      <a:lnTo>
                        <a:pt x="23717" y="26003"/>
                      </a:lnTo>
                      <a:cubicBezTo>
                        <a:pt x="23717" y="25051"/>
                        <a:pt x="23717" y="24003"/>
                        <a:pt x="23908" y="23146"/>
                      </a:cubicBezTo>
                      <a:lnTo>
                        <a:pt x="24860" y="23146"/>
                      </a:lnTo>
                      <a:cubicBezTo>
                        <a:pt x="24860" y="24098"/>
                        <a:pt x="24860" y="25051"/>
                        <a:pt x="24765" y="26003"/>
                      </a:cubicBezTo>
                      <a:close/>
                      <a:moveTo>
                        <a:pt x="39624" y="3238"/>
                      </a:moveTo>
                      <a:lnTo>
                        <a:pt x="38671" y="3238"/>
                      </a:lnTo>
                      <a:lnTo>
                        <a:pt x="38671" y="381"/>
                      </a:lnTo>
                      <a:lnTo>
                        <a:pt x="39624" y="381"/>
                      </a:lnTo>
                      <a:lnTo>
                        <a:pt x="39624" y="3238"/>
                      </a:lnTo>
                      <a:close/>
                      <a:moveTo>
                        <a:pt x="25146" y="20383"/>
                      </a:moveTo>
                      <a:lnTo>
                        <a:pt x="24194" y="20383"/>
                      </a:lnTo>
                      <a:cubicBezTo>
                        <a:pt x="24289" y="19336"/>
                        <a:pt x="24479" y="18383"/>
                        <a:pt x="24670" y="17431"/>
                      </a:cubicBezTo>
                      <a:lnTo>
                        <a:pt x="25622" y="17621"/>
                      </a:lnTo>
                      <a:cubicBezTo>
                        <a:pt x="25432" y="18478"/>
                        <a:pt x="25337" y="19431"/>
                        <a:pt x="25146" y="20383"/>
                      </a:cubicBezTo>
                      <a:close/>
                      <a:moveTo>
                        <a:pt x="37909" y="952"/>
                      </a:moveTo>
                      <a:cubicBezTo>
                        <a:pt x="37052" y="1048"/>
                        <a:pt x="36195" y="1333"/>
                        <a:pt x="35338" y="1714"/>
                      </a:cubicBezTo>
                      <a:lnTo>
                        <a:pt x="34957" y="857"/>
                      </a:lnTo>
                      <a:cubicBezTo>
                        <a:pt x="35909" y="381"/>
                        <a:pt x="36862" y="95"/>
                        <a:pt x="37814" y="0"/>
                      </a:cubicBezTo>
                      <a:lnTo>
                        <a:pt x="38005" y="952"/>
                      </a:lnTo>
                      <a:close/>
                      <a:moveTo>
                        <a:pt x="26194" y="14859"/>
                      </a:moveTo>
                      <a:lnTo>
                        <a:pt x="25241" y="14573"/>
                      </a:lnTo>
                      <a:cubicBezTo>
                        <a:pt x="25527" y="13621"/>
                        <a:pt x="25813" y="12668"/>
                        <a:pt x="26098" y="11811"/>
                      </a:cubicBezTo>
                      <a:lnTo>
                        <a:pt x="26956" y="12097"/>
                      </a:lnTo>
                      <a:cubicBezTo>
                        <a:pt x="26670" y="12954"/>
                        <a:pt x="26384" y="13811"/>
                        <a:pt x="26098" y="14764"/>
                      </a:cubicBezTo>
                      <a:close/>
                      <a:moveTo>
                        <a:pt x="28099" y="9620"/>
                      </a:moveTo>
                      <a:lnTo>
                        <a:pt x="27241" y="9239"/>
                      </a:lnTo>
                      <a:cubicBezTo>
                        <a:pt x="27622" y="8382"/>
                        <a:pt x="28099" y="7525"/>
                        <a:pt x="28670" y="6763"/>
                      </a:cubicBezTo>
                      <a:lnTo>
                        <a:pt x="29432" y="7239"/>
                      </a:lnTo>
                      <a:cubicBezTo>
                        <a:pt x="28956" y="8001"/>
                        <a:pt x="28480" y="8763"/>
                        <a:pt x="28099" y="9715"/>
                      </a:cubicBezTo>
                      <a:close/>
                      <a:moveTo>
                        <a:pt x="33052" y="3143"/>
                      </a:moveTo>
                      <a:cubicBezTo>
                        <a:pt x="32385" y="3715"/>
                        <a:pt x="31718" y="4286"/>
                        <a:pt x="31051" y="5048"/>
                      </a:cubicBezTo>
                      <a:lnTo>
                        <a:pt x="30385" y="4381"/>
                      </a:lnTo>
                      <a:cubicBezTo>
                        <a:pt x="31051" y="3619"/>
                        <a:pt x="31813" y="2953"/>
                        <a:pt x="32480" y="2381"/>
                      </a:cubicBezTo>
                      <a:lnTo>
                        <a:pt x="33052" y="3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8" name="Freeform: Shape 1177">
                  <a:extLst>
                    <a:ext uri="{FF2B5EF4-FFF2-40B4-BE49-F238E27FC236}">
                      <a16:creationId xmlns:a16="http://schemas.microsoft.com/office/drawing/2014/main" id="{111E5C0A-20CB-1F15-9FCB-368EF8E24E34}"/>
                    </a:ext>
                  </a:extLst>
                </p:cNvPr>
                <p:cNvSpPr/>
                <p:nvPr/>
              </p:nvSpPr>
              <p:spPr>
                <a:xfrm>
                  <a:off x="7877064" y="4961084"/>
                  <a:ext cx="63814" cy="80402"/>
                </a:xfrm>
                <a:custGeom>
                  <a:avLst/>
                  <a:gdLst>
                    <a:gd name="connsiteX0" fmla="*/ 52593 w 63814"/>
                    <a:gd name="connsiteY0" fmla="*/ 80307 h 80402"/>
                    <a:gd name="connsiteX1" fmla="*/ 59927 w 63814"/>
                    <a:gd name="connsiteY1" fmla="*/ 54780 h 80402"/>
                    <a:gd name="connsiteX2" fmla="*/ 10492 w 63814"/>
                    <a:gd name="connsiteY2" fmla="*/ 13918 h 80402"/>
                    <a:gd name="connsiteX3" fmla="*/ 2206 w 63814"/>
                    <a:gd name="connsiteY3" fmla="*/ 2202 h 80402"/>
                    <a:gd name="connsiteX4" fmla="*/ 14874 w 63814"/>
                    <a:gd name="connsiteY4" fmla="*/ 27729 h 80402"/>
                    <a:gd name="connsiteX5" fmla="*/ 36400 w 63814"/>
                    <a:gd name="connsiteY5" fmla="*/ 46970 h 80402"/>
                    <a:gd name="connsiteX6" fmla="*/ 52593 w 63814"/>
                    <a:gd name="connsiteY6" fmla="*/ 80403 h 80402"/>
                    <a:gd name="connsiteX7" fmla="*/ 2682 w 63814"/>
                    <a:gd name="connsiteY7" fmla="*/ 4488 h 80402"/>
                    <a:gd name="connsiteX8" fmla="*/ 8111 w 63814"/>
                    <a:gd name="connsiteY8" fmla="*/ 7917 h 80402"/>
                    <a:gd name="connsiteX9" fmla="*/ 10207 w 63814"/>
                    <a:gd name="connsiteY9" fmla="*/ 18014 h 80402"/>
                    <a:gd name="connsiteX10" fmla="*/ 2682 w 63814"/>
                    <a:gd name="connsiteY10" fmla="*/ 4583 h 80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3814" h="80402">
                      <a:moveTo>
                        <a:pt x="52593" y="80307"/>
                      </a:moveTo>
                      <a:cubicBezTo>
                        <a:pt x="52593" y="80307"/>
                        <a:pt x="71833" y="70592"/>
                        <a:pt x="59927" y="54780"/>
                      </a:cubicBezTo>
                      <a:cubicBezTo>
                        <a:pt x="37353" y="44684"/>
                        <a:pt x="11445" y="19157"/>
                        <a:pt x="10492" y="13918"/>
                      </a:cubicBezTo>
                      <a:cubicBezTo>
                        <a:pt x="9635" y="8774"/>
                        <a:pt x="12207" y="-5418"/>
                        <a:pt x="2206" y="2202"/>
                      </a:cubicBezTo>
                      <a:cubicBezTo>
                        <a:pt x="-6843" y="8965"/>
                        <a:pt x="14874" y="27729"/>
                        <a:pt x="14874" y="27729"/>
                      </a:cubicBezTo>
                      <a:cubicBezTo>
                        <a:pt x="14874" y="27729"/>
                        <a:pt x="22399" y="33921"/>
                        <a:pt x="36400" y="46970"/>
                      </a:cubicBezTo>
                      <a:cubicBezTo>
                        <a:pt x="50498" y="60019"/>
                        <a:pt x="52593" y="80403"/>
                        <a:pt x="52593" y="80403"/>
                      </a:cubicBezTo>
                      <a:close/>
                      <a:moveTo>
                        <a:pt x="2682" y="4488"/>
                      </a:moveTo>
                      <a:cubicBezTo>
                        <a:pt x="6206" y="-1512"/>
                        <a:pt x="8397" y="4012"/>
                        <a:pt x="8111" y="7917"/>
                      </a:cubicBezTo>
                      <a:cubicBezTo>
                        <a:pt x="7825" y="12299"/>
                        <a:pt x="10207" y="18014"/>
                        <a:pt x="10207" y="18014"/>
                      </a:cubicBezTo>
                      <a:cubicBezTo>
                        <a:pt x="10207" y="18014"/>
                        <a:pt x="-842" y="10584"/>
                        <a:pt x="2682" y="4583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9" name="Freeform: Shape 1178">
                  <a:extLst>
                    <a:ext uri="{FF2B5EF4-FFF2-40B4-BE49-F238E27FC236}">
                      <a16:creationId xmlns:a16="http://schemas.microsoft.com/office/drawing/2014/main" id="{FA7C60C3-FCC7-8195-EBF6-A1B559955E03}"/>
                    </a:ext>
                  </a:extLst>
                </p:cNvPr>
                <p:cNvSpPr/>
                <p:nvPr/>
              </p:nvSpPr>
              <p:spPr>
                <a:xfrm>
                  <a:off x="7825072" y="5153691"/>
                  <a:ext cx="96869" cy="24098"/>
                </a:xfrm>
                <a:custGeom>
                  <a:avLst/>
                  <a:gdLst>
                    <a:gd name="connsiteX0" fmla="*/ 96679 w 96869"/>
                    <a:gd name="connsiteY0" fmla="*/ 24098 h 24098"/>
                    <a:gd name="connsiteX1" fmla="*/ 93917 w 96869"/>
                    <a:gd name="connsiteY1" fmla="*/ 23431 h 24098"/>
                    <a:gd name="connsiteX2" fmla="*/ 94107 w 96869"/>
                    <a:gd name="connsiteY2" fmla="*/ 22479 h 24098"/>
                    <a:gd name="connsiteX3" fmla="*/ 96869 w 96869"/>
                    <a:gd name="connsiteY3" fmla="*/ 23146 h 24098"/>
                    <a:gd name="connsiteX4" fmla="*/ 96584 w 96869"/>
                    <a:gd name="connsiteY4" fmla="*/ 24098 h 24098"/>
                    <a:gd name="connsiteX5" fmla="*/ 91154 w 96869"/>
                    <a:gd name="connsiteY5" fmla="*/ 22765 h 24098"/>
                    <a:gd name="connsiteX6" fmla="*/ 88392 w 96869"/>
                    <a:gd name="connsiteY6" fmla="*/ 22098 h 24098"/>
                    <a:gd name="connsiteX7" fmla="*/ 88582 w 96869"/>
                    <a:gd name="connsiteY7" fmla="*/ 21146 h 24098"/>
                    <a:gd name="connsiteX8" fmla="*/ 91345 w 96869"/>
                    <a:gd name="connsiteY8" fmla="*/ 21812 h 24098"/>
                    <a:gd name="connsiteX9" fmla="*/ 91154 w 96869"/>
                    <a:gd name="connsiteY9" fmla="*/ 22765 h 24098"/>
                    <a:gd name="connsiteX10" fmla="*/ 85630 w 96869"/>
                    <a:gd name="connsiteY10" fmla="*/ 21431 h 24098"/>
                    <a:gd name="connsiteX11" fmla="*/ 82868 w 96869"/>
                    <a:gd name="connsiteY11" fmla="*/ 20764 h 24098"/>
                    <a:gd name="connsiteX12" fmla="*/ 83058 w 96869"/>
                    <a:gd name="connsiteY12" fmla="*/ 19907 h 24098"/>
                    <a:gd name="connsiteX13" fmla="*/ 85820 w 96869"/>
                    <a:gd name="connsiteY13" fmla="*/ 20574 h 24098"/>
                    <a:gd name="connsiteX14" fmla="*/ 85630 w 96869"/>
                    <a:gd name="connsiteY14" fmla="*/ 21431 h 24098"/>
                    <a:gd name="connsiteX15" fmla="*/ 80105 w 96869"/>
                    <a:gd name="connsiteY15" fmla="*/ 20098 h 24098"/>
                    <a:gd name="connsiteX16" fmla="*/ 77343 w 96869"/>
                    <a:gd name="connsiteY16" fmla="*/ 19431 h 24098"/>
                    <a:gd name="connsiteX17" fmla="*/ 77534 w 96869"/>
                    <a:gd name="connsiteY17" fmla="*/ 18479 h 24098"/>
                    <a:gd name="connsiteX18" fmla="*/ 80296 w 96869"/>
                    <a:gd name="connsiteY18" fmla="*/ 19145 h 24098"/>
                    <a:gd name="connsiteX19" fmla="*/ 80105 w 96869"/>
                    <a:gd name="connsiteY19" fmla="*/ 20098 h 24098"/>
                    <a:gd name="connsiteX20" fmla="*/ 74581 w 96869"/>
                    <a:gd name="connsiteY20" fmla="*/ 18764 h 24098"/>
                    <a:gd name="connsiteX21" fmla="*/ 71819 w 96869"/>
                    <a:gd name="connsiteY21" fmla="*/ 18097 h 24098"/>
                    <a:gd name="connsiteX22" fmla="*/ 72009 w 96869"/>
                    <a:gd name="connsiteY22" fmla="*/ 17145 h 24098"/>
                    <a:gd name="connsiteX23" fmla="*/ 74771 w 96869"/>
                    <a:gd name="connsiteY23" fmla="*/ 17812 h 24098"/>
                    <a:gd name="connsiteX24" fmla="*/ 74581 w 96869"/>
                    <a:gd name="connsiteY24" fmla="*/ 18669 h 24098"/>
                    <a:gd name="connsiteX25" fmla="*/ 69056 w 96869"/>
                    <a:gd name="connsiteY25" fmla="*/ 17431 h 24098"/>
                    <a:gd name="connsiteX26" fmla="*/ 66294 w 96869"/>
                    <a:gd name="connsiteY26" fmla="*/ 16764 h 24098"/>
                    <a:gd name="connsiteX27" fmla="*/ 66485 w 96869"/>
                    <a:gd name="connsiteY27" fmla="*/ 15812 h 24098"/>
                    <a:gd name="connsiteX28" fmla="*/ 69247 w 96869"/>
                    <a:gd name="connsiteY28" fmla="*/ 16478 h 24098"/>
                    <a:gd name="connsiteX29" fmla="*/ 69056 w 96869"/>
                    <a:gd name="connsiteY29" fmla="*/ 17431 h 24098"/>
                    <a:gd name="connsiteX30" fmla="*/ 63532 w 96869"/>
                    <a:gd name="connsiteY30" fmla="*/ 16097 h 24098"/>
                    <a:gd name="connsiteX31" fmla="*/ 60770 w 96869"/>
                    <a:gd name="connsiteY31" fmla="*/ 15430 h 24098"/>
                    <a:gd name="connsiteX32" fmla="*/ 60960 w 96869"/>
                    <a:gd name="connsiteY32" fmla="*/ 14478 h 24098"/>
                    <a:gd name="connsiteX33" fmla="*/ 63722 w 96869"/>
                    <a:gd name="connsiteY33" fmla="*/ 15145 h 24098"/>
                    <a:gd name="connsiteX34" fmla="*/ 63532 w 96869"/>
                    <a:gd name="connsiteY34" fmla="*/ 16002 h 24098"/>
                    <a:gd name="connsiteX35" fmla="*/ 58007 w 96869"/>
                    <a:gd name="connsiteY35" fmla="*/ 14764 h 24098"/>
                    <a:gd name="connsiteX36" fmla="*/ 55245 w 96869"/>
                    <a:gd name="connsiteY36" fmla="*/ 14097 h 24098"/>
                    <a:gd name="connsiteX37" fmla="*/ 55436 w 96869"/>
                    <a:gd name="connsiteY37" fmla="*/ 13145 h 24098"/>
                    <a:gd name="connsiteX38" fmla="*/ 58198 w 96869"/>
                    <a:gd name="connsiteY38" fmla="*/ 13811 h 24098"/>
                    <a:gd name="connsiteX39" fmla="*/ 58007 w 96869"/>
                    <a:gd name="connsiteY39" fmla="*/ 14764 h 24098"/>
                    <a:gd name="connsiteX40" fmla="*/ 52483 w 96869"/>
                    <a:gd name="connsiteY40" fmla="*/ 13430 h 24098"/>
                    <a:gd name="connsiteX41" fmla="*/ 49721 w 96869"/>
                    <a:gd name="connsiteY41" fmla="*/ 12763 h 24098"/>
                    <a:gd name="connsiteX42" fmla="*/ 49911 w 96869"/>
                    <a:gd name="connsiteY42" fmla="*/ 11811 h 24098"/>
                    <a:gd name="connsiteX43" fmla="*/ 52673 w 96869"/>
                    <a:gd name="connsiteY43" fmla="*/ 12478 h 24098"/>
                    <a:gd name="connsiteX44" fmla="*/ 52483 w 96869"/>
                    <a:gd name="connsiteY44" fmla="*/ 13430 h 24098"/>
                    <a:gd name="connsiteX45" fmla="*/ 46958 w 96869"/>
                    <a:gd name="connsiteY45" fmla="*/ 12097 h 24098"/>
                    <a:gd name="connsiteX46" fmla="*/ 44196 w 96869"/>
                    <a:gd name="connsiteY46" fmla="*/ 11430 h 24098"/>
                    <a:gd name="connsiteX47" fmla="*/ 44387 w 96869"/>
                    <a:gd name="connsiteY47" fmla="*/ 10478 h 24098"/>
                    <a:gd name="connsiteX48" fmla="*/ 47149 w 96869"/>
                    <a:gd name="connsiteY48" fmla="*/ 11144 h 24098"/>
                    <a:gd name="connsiteX49" fmla="*/ 46958 w 96869"/>
                    <a:gd name="connsiteY49" fmla="*/ 12097 h 24098"/>
                    <a:gd name="connsiteX50" fmla="*/ 41434 w 96869"/>
                    <a:gd name="connsiteY50" fmla="*/ 10763 h 24098"/>
                    <a:gd name="connsiteX51" fmla="*/ 38671 w 96869"/>
                    <a:gd name="connsiteY51" fmla="*/ 10096 h 24098"/>
                    <a:gd name="connsiteX52" fmla="*/ 38862 w 96869"/>
                    <a:gd name="connsiteY52" fmla="*/ 9144 h 24098"/>
                    <a:gd name="connsiteX53" fmla="*/ 41624 w 96869"/>
                    <a:gd name="connsiteY53" fmla="*/ 9811 h 24098"/>
                    <a:gd name="connsiteX54" fmla="*/ 41434 w 96869"/>
                    <a:gd name="connsiteY54" fmla="*/ 10763 h 24098"/>
                    <a:gd name="connsiteX55" fmla="*/ 35909 w 96869"/>
                    <a:gd name="connsiteY55" fmla="*/ 9430 h 24098"/>
                    <a:gd name="connsiteX56" fmla="*/ 33147 w 96869"/>
                    <a:gd name="connsiteY56" fmla="*/ 8763 h 24098"/>
                    <a:gd name="connsiteX57" fmla="*/ 33338 w 96869"/>
                    <a:gd name="connsiteY57" fmla="*/ 7811 h 24098"/>
                    <a:gd name="connsiteX58" fmla="*/ 36100 w 96869"/>
                    <a:gd name="connsiteY58" fmla="*/ 8477 h 24098"/>
                    <a:gd name="connsiteX59" fmla="*/ 35909 w 96869"/>
                    <a:gd name="connsiteY59" fmla="*/ 9430 h 24098"/>
                    <a:gd name="connsiteX60" fmla="*/ 30385 w 96869"/>
                    <a:gd name="connsiteY60" fmla="*/ 8096 h 24098"/>
                    <a:gd name="connsiteX61" fmla="*/ 27622 w 96869"/>
                    <a:gd name="connsiteY61" fmla="*/ 7429 h 24098"/>
                    <a:gd name="connsiteX62" fmla="*/ 27813 w 96869"/>
                    <a:gd name="connsiteY62" fmla="*/ 6477 h 24098"/>
                    <a:gd name="connsiteX63" fmla="*/ 30575 w 96869"/>
                    <a:gd name="connsiteY63" fmla="*/ 7144 h 24098"/>
                    <a:gd name="connsiteX64" fmla="*/ 30385 w 96869"/>
                    <a:gd name="connsiteY64" fmla="*/ 8096 h 24098"/>
                    <a:gd name="connsiteX65" fmla="*/ 24860 w 96869"/>
                    <a:gd name="connsiteY65" fmla="*/ 6763 h 24098"/>
                    <a:gd name="connsiteX66" fmla="*/ 22098 w 96869"/>
                    <a:gd name="connsiteY66" fmla="*/ 6096 h 24098"/>
                    <a:gd name="connsiteX67" fmla="*/ 22288 w 96869"/>
                    <a:gd name="connsiteY67" fmla="*/ 5239 h 24098"/>
                    <a:gd name="connsiteX68" fmla="*/ 25051 w 96869"/>
                    <a:gd name="connsiteY68" fmla="*/ 5905 h 24098"/>
                    <a:gd name="connsiteX69" fmla="*/ 24765 w 96869"/>
                    <a:gd name="connsiteY69" fmla="*/ 6858 h 24098"/>
                    <a:gd name="connsiteX70" fmla="*/ 19336 w 96869"/>
                    <a:gd name="connsiteY70" fmla="*/ 5524 h 24098"/>
                    <a:gd name="connsiteX71" fmla="*/ 16573 w 96869"/>
                    <a:gd name="connsiteY71" fmla="*/ 4858 h 24098"/>
                    <a:gd name="connsiteX72" fmla="*/ 16859 w 96869"/>
                    <a:gd name="connsiteY72" fmla="*/ 3905 h 24098"/>
                    <a:gd name="connsiteX73" fmla="*/ 19621 w 96869"/>
                    <a:gd name="connsiteY73" fmla="*/ 4572 h 24098"/>
                    <a:gd name="connsiteX74" fmla="*/ 19431 w 96869"/>
                    <a:gd name="connsiteY74" fmla="*/ 5524 h 24098"/>
                    <a:gd name="connsiteX75" fmla="*/ 13811 w 96869"/>
                    <a:gd name="connsiteY75" fmla="*/ 4191 h 24098"/>
                    <a:gd name="connsiteX76" fmla="*/ 11049 w 96869"/>
                    <a:gd name="connsiteY76" fmla="*/ 3524 h 24098"/>
                    <a:gd name="connsiteX77" fmla="*/ 11239 w 96869"/>
                    <a:gd name="connsiteY77" fmla="*/ 2572 h 24098"/>
                    <a:gd name="connsiteX78" fmla="*/ 14002 w 96869"/>
                    <a:gd name="connsiteY78" fmla="*/ 3238 h 24098"/>
                    <a:gd name="connsiteX79" fmla="*/ 13811 w 96869"/>
                    <a:gd name="connsiteY79" fmla="*/ 4191 h 24098"/>
                    <a:gd name="connsiteX80" fmla="*/ 8287 w 96869"/>
                    <a:gd name="connsiteY80" fmla="*/ 2857 h 24098"/>
                    <a:gd name="connsiteX81" fmla="*/ 5524 w 96869"/>
                    <a:gd name="connsiteY81" fmla="*/ 2191 h 24098"/>
                    <a:gd name="connsiteX82" fmla="*/ 5715 w 96869"/>
                    <a:gd name="connsiteY82" fmla="*/ 1238 h 24098"/>
                    <a:gd name="connsiteX83" fmla="*/ 8477 w 96869"/>
                    <a:gd name="connsiteY83" fmla="*/ 1905 h 24098"/>
                    <a:gd name="connsiteX84" fmla="*/ 8287 w 96869"/>
                    <a:gd name="connsiteY84" fmla="*/ 2857 h 24098"/>
                    <a:gd name="connsiteX85" fmla="*/ 2762 w 96869"/>
                    <a:gd name="connsiteY85" fmla="*/ 1524 h 24098"/>
                    <a:gd name="connsiteX86" fmla="*/ 0 w 96869"/>
                    <a:gd name="connsiteY86" fmla="*/ 857 h 24098"/>
                    <a:gd name="connsiteX87" fmla="*/ 190 w 96869"/>
                    <a:gd name="connsiteY87" fmla="*/ 0 h 24098"/>
                    <a:gd name="connsiteX88" fmla="*/ 2953 w 96869"/>
                    <a:gd name="connsiteY88" fmla="*/ 667 h 24098"/>
                    <a:gd name="connsiteX89" fmla="*/ 2762 w 96869"/>
                    <a:gd name="connsiteY89" fmla="*/ 1524 h 24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96869" h="24098">
                      <a:moveTo>
                        <a:pt x="96679" y="24098"/>
                      </a:moveTo>
                      <a:lnTo>
                        <a:pt x="93917" y="23431"/>
                      </a:lnTo>
                      <a:lnTo>
                        <a:pt x="94107" y="22479"/>
                      </a:lnTo>
                      <a:lnTo>
                        <a:pt x="96869" y="23146"/>
                      </a:lnTo>
                      <a:lnTo>
                        <a:pt x="96584" y="24098"/>
                      </a:lnTo>
                      <a:close/>
                      <a:moveTo>
                        <a:pt x="91154" y="22765"/>
                      </a:moveTo>
                      <a:lnTo>
                        <a:pt x="88392" y="22098"/>
                      </a:lnTo>
                      <a:lnTo>
                        <a:pt x="88582" y="21146"/>
                      </a:lnTo>
                      <a:lnTo>
                        <a:pt x="91345" y="21812"/>
                      </a:lnTo>
                      <a:lnTo>
                        <a:pt x="91154" y="22765"/>
                      </a:lnTo>
                      <a:close/>
                      <a:moveTo>
                        <a:pt x="85630" y="21431"/>
                      </a:moveTo>
                      <a:lnTo>
                        <a:pt x="82868" y="20764"/>
                      </a:lnTo>
                      <a:lnTo>
                        <a:pt x="83058" y="19907"/>
                      </a:lnTo>
                      <a:lnTo>
                        <a:pt x="85820" y="20574"/>
                      </a:lnTo>
                      <a:lnTo>
                        <a:pt x="85630" y="21431"/>
                      </a:lnTo>
                      <a:close/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4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764"/>
                      </a:moveTo>
                      <a:lnTo>
                        <a:pt x="71819" y="18097"/>
                      </a:lnTo>
                      <a:lnTo>
                        <a:pt x="72009" y="17145"/>
                      </a:lnTo>
                      <a:lnTo>
                        <a:pt x="74771" y="17812"/>
                      </a:lnTo>
                      <a:lnTo>
                        <a:pt x="74581" y="18669"/>
                      </a:lnTo>
                      <a:close/>
                      <a:moveTo>
                        <a:pt x="69056" y="17431"/>
                      </a:moveTo>
                      <a:lnTo>
                        <a:pt x="66294" y="16764"/>
                      </a:lnTo>
                      <a:lnTo>
                        <a:pt x="66485" y="15812"/>
                      </a:lnTo>
                      <a:lnTo>
                        <a:pt x="69247" y="16478"/>
                      </a:lnTo>
                      <a:lnTo>
                        <a:pt x="69056" y="17431"/>
                      </a:lnTo>
                      <a:close/>
                      <a:moveTo>
                        <a:pt x="63532" y="16097"/>
                      </a:moveTo>
                      <a:lnTo>
                        <a:pt x="60770" y="15430"/>
                      </a:lnTo>
                      <a:lnTo>
                        <a:pt x="60960" y="14478"/>
                      </a:lnTo>
                      <a:lnTo>
                        <a:pt x="63722" y="15145"/>
                      </a:lnTo>
                      <a:lnTo>
                        <a:pt x="63532" y="16002"/>
                      </a:lnTo>
                      <a:close/>
                      <a:moveTo>
                        <a:pt x="58007" y="14764"/>
                      </a:moveTo>
                      <a:lnTo>
                        <a:pt x="55245" y="14097"/>
                      </a:lnTo>
                      <a:lnTo>
                        <a:pt x="55436" y="13145"/>
                      </a:lnTo>
                      <a:lnTo>
                        <a:pt x="58198" y="13811"/>
                      </a:lnTo>
                      <a:lnTo>
                        <a:pt x="58007" y="14764"/>
                      </a:lnTo>
                      <a:close/>
                      <a:moveTo>
                        <a:pt x="52483" y="13430"/>
                      </a:moveTo>
                      <a:lnTo>
                        <a:pt x="49721" y="12763"/>
                      </a:lnTo>
                      <a:lnTo>
                        <a:pt x="49911" y="11811"/>
                      </a:lnTo>
                      <a:lnTo>
                        <a:pt x="52673" y="12478"/>
                      </a:lnTo>
                      <a:lnTo>
                        <a:pt x="52483" y="13430"/>
                      </a:lnTo>
                      <a:close/>
                      <a:moveTo>
                        <a:pt x="46958" y="12097"/>
                      </a:moveTo>
                      <a:lnTo>
                        <a:pt x="44196" y="11430"/>
                      </a:lnTo>
                      <a:lnTo>
                        <a:pt x="44387" y="10478"/>
                      </a:lnTo>
                      <a:lnTo>
                        <a:pt x="47149" y="11144"/>
                      </a:lnTo>
                      <a:lnTo>
                        <a:pt x="46958" y="12097"/>
                      </a:lnTo>
                      <a:close/>
                      <a:moveTo>
                        <a:pt x="41434" y="10763"/>
                      </a:moveTo>
                      <a:lnTo>
                        <a:pt x="38671" y="10096"/>
                      </a:lnTo>
                      <a:lnTo>
                        <a:pt x="38862" y="9144"/>
                      </a:lnTo>
                      <a:lnTo>
                        <a:pt x="41624" y="9811"/>
                      </a:lnTo>
                      <a:lnTo>
                        <a:pt x="41434" y="10763"/>
                      </a:lnTo>
                      <a:close/>
                      <a:moveTo>
                        <a:pt x="35909" y="9430"/>
                      </a:moveTo>
                      <a:lnTo>
                        <a:pt x="33147" y="8763"/>
                      </a:lnTo>
                      <a:lnTo>
                        <a:pt x="33338" y="7811"/>
                      </a:lnTo>
                      <a:lnTo>
                        <a:pt x="36100" y="8477"/>
                      </a:lnTo>
                      <a:lnTo>
                        <a:pt x="35909" y="9430"/>
                      </a:lnTo>
                      <a:close/>
                      <a:moveTo>
                        <a:pt x="30385" y="8096"/>
                      </a:moveTo>
                      <a:lnTo>
                        <a:pt x="27622" y="7429"/>
                      </a:lnTo>
                      <a:lnTo>
                        <a:pt x="27813" y="6477"/>
                      </a:lnTo>
                      <a:lnTo>
                        <a:pt x="30575" y="7144"/>
                      </a:lnTo>
                      <a:lnTo>
                        <a:pt x="30385" y="8096"/>
                      </a:lnTo>
                      <a:close/>
                      <a:moveTo>
                        <a:pt x="24860" y="6763"/>
                      </a:moveTo>
                      <a:lnTo>
                        <a:pt x="22098" y="6096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765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859" y="3905"/>
                      </a:lnTo>
                      <a:lnTo>
                        <a:pt x="19621" y="4572"/>
                      </a:lnTo>
                      <a:lnTo>
                        <a:pt x="19431" y="5524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524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0" name="Freeform: Shape 1179">
                  <a:extLst>
                    <a:ext uri="{FF2B5EF4-FFF2-40B4-BE49-F238E27FC236}">
                      <a16:creationId xmlns:a16="http://schemas.microsoft.com/office/drawing/2014/main" id="{278A4DA4-F717-7E83-3FD0-A64ED1E3F669}"/>
                    </a:ext>
                  </a:extLst>
                </p:cNvPr>
                <p:cNvSpPr/>
                <p:nvPr/>
              </p:nvSpPr>
              <p:spPr>
                <a:xfrm>
                  <a:off x="7825072" y="5164740"/>
                  <a:ext cx="91344" cy="22955"/>
                </a:xfrm>
                <a:custGeom>
                  <a:avLst/>
                  <a:gdLst>
                    <a:gd name="connsiteX0" fmla="*/ 91154 w 91344"/>
                    <a:gd name="connsiteY0" fmla="*/ 22955 h 22955"/>
                    <a:gd name="connsiteX1" fmla="*/ 88392 w 91344"/>
                    <a:gd name="connsiteY1" fmla="*/ 22288 h 22955"/>
                    <a:gd name="connsiteX2" fmla="*/ 88582 w 91344"/>
                    <a:gd name="connsiteY2" fmla="*/ 21336 h 22955"/>
                    <a:gd name="connsiteX3" fmla="*/ 91345 w 91344"/>
                    <a:gd name="connsiteY3" fmla="*/ 22003 h 22955"/>
                    <a:gd name="connsiteX4" fmla="*/ 91154 w 91344"/>
                    <a:gd name="connsiteY4" fmla="*/ 22955 h 22955"/>
                    <a:gd name="connsiteX5" fmla="*/ 85630 w 91344"/>
                    <a:gd name="connsiteY5" fmla="*/ 21622 h 22955"/>
                    <a:gd name="connsiteX6" fmla="*/ 82868 w 91344"/>
                    <a:gd name="connsiteY6" fmla="*/ 20955 h 22955"/>
                    <a:gd name="connsiteX7" fmla="*/ 83058 w 91344"/>
                    <a:gd name="connsiteY7" fmla="*/ 20002 h 22955"/>
                    <a:gd name="connsiteX8" fmla="*/ 85820 w 91344"/>
                    <a:gd name="connsiteY8" fmla="*/ 20669 h 22955"/>
                    <a:gd name="connsiteX9" fmla="*/ 85630 w 91344"/>
                    <a:gd name="connsiteY9" fmla="*/ 21526 h 22955"/>
                    <a:gd name="connsiteX10" fmla="*/ 80105 w 91344"/>
                    <a:gd name="connsiteY10" fmla="*/ 20288 h 22955"/>
                    <a:gd name="connsiteX11" fmla="*/ 77343 w 91344"/>
                    <a:gd name="connsiteY11" fmla="*/ 19621 h 22955"/>
                    <a:gd name="connsiteX12" fmla="*/ 77629 w 91344"/>
                    <a:gd name="connsiteY12" fmla="*/ 18669 h 22955"/>
                    <a:gd name="connsiteX13" fmla="*/ 80391 w 91344"/>
                    <a:gd name="connsiteY13" fmla="*/ 19336 h 22955"/>
                    <a:gd name="connsiteX14" fmla="*/ 80201 w 91344"/>
                    <a:gd name="connsiteY14" fmla="*/ 20288 h 22955"/>
                    <a:gd name="connsiteX15" fmla="*/ 74581 w 91344"/>
                    <a:gd name="connsiteY15" fmla="*/ 18955 h 22955"/>
                    <a:gd name="connsiteX16" fmla="*/ 71819 w 91344"/>
                    <a:gd name="connsiteY16" fmla="*/ 18288 h 22955"/>
                    <a:gd name="connsiteX17" fmla="*/ 72009 w 91344"/>
                    <a:gd name="connsiteY17" fmla="*/ 17335 h 22955"/>
                    <a:gd name="connsiteX18" fmla="*/ 74771 w 91344"/>
                    <a:gd name="connsiteY18" fmla="*/ 18002 h 22955"/>
                    <a:gd name="connsiteX19" fmla="*/ 74581 w 91344"/>
                    <a:gd name="connsiteY19" fmla="*/ 18955 h 22955"/>
                    <a:gd name="connsiteX20" fmla="*/ 69056 w 91344"/>
                    <a:gd name="connsiteY20" fmla="*/ 17621 h 22955"/>
                    <a:gd name="connsiteX21" fmla="*/ 66294 w 91344"/>
                    <a:gd name="connsiteY21" fmla="*/ 16954 h 22955"/>
                    <a:gd name="connsiteX22" fmla="*/ 66485 w 91344"/>
                    <a:gd name="connsiteY22" fmla="*/ 16002 h 22955"/>
                    <a:gd name="connsiteX23" fmla="*/ 69247 w 91344"/>
                    <a:gd name="connsiteY23" fmla="*/ 16669 h 22955"/>
                    <a:gd name="connsiteX24" fmla="*/ 69056 w 91344"/>
                    <a:gd name="connsiteY24" fmla="*/ 17526 h 22955"/>
                    <a:gd name="connsiteX25" fmla="*/ 63532 w 91344"/>
                    <a:gd name="connsiteY25" fmla="*/ 16288 h 22955"/>
                    <a:gd name="connsiteX26" fmla="*/ 60770 w 91344"/>
                    <a:gd name="connsiteY26" fmla="*/ 15621 h 22955"/>
                    <a:gd name="connsiteX27" fmla="*/ 60960 w 91344"/>
                    <a:gd name="connsiteY27" fmla="*/ 14668 h 22955"/>
                    <a:gd name="connsiteX28" fmla="*/ 63722 w 91344"/>
                    <a:gd name="connsiteY28" fmla="*/ 15335 h 22955"/>
                    <a:gd name="connsiteX29" fmla="*/ 63532 w 91344"/>
                    <a:gd name="connsiteY29" fmla="*/ 16288 h 22955"/>
                    <a:gd name="connsiteX30" fmla="*/ 58007 w 91344"/>
                    <a:gd name="connsiteY30" fmla="*/ 14954 h 22955"/>
                    <a:gd name="connsiteX31" fmla="*/ 55245 w 91344"/>
                    <a:gd name="connsiteY31" fmla="*/ 14288 h 22955"/>
                    <a:gd name="connsiteX32" fmla="*/ 55436 w 91344"/>
                    <a:gd name="connsiteY32" fmla="*/ 13430 h 22955"/>
                    <a:gd name="connsiteX33" fmla="*/ 58198 w 91344"/>
                    <a:gd name="connsiteY33" fmla="*/ 14097 h 22955"/>
                    <a:gd name="connsiteX34" fmla="*/ 58007 w 91344"/>
                    <a:gd name="connsiteY34" fmla="*/ 14954 h 22955"/>
                    <a:gd name="connsiteX35" fmla="*/ 52483 w 91344"/>
                    <a:gd name="connsiteY35" fmla="*/ 13621 h 22955"/>
                    <a:gd name="connsiteX36" fmla="*/ 49721 w 91344"/>
                    <a:gd name="connsiteY36" fmla="*/ 12954 h 22955"/>
                    <a:gd name="connsiteX37" fmla="*/ 49911 w 91344"/>
                    <a:gd name="connsiteY37" fmla="*/ 12001 h 22955"/>
                    <a:gd name="connsiteX38" fmla="*/ 52673 w 91344"/>
                    <a:gd name="connsiteY38" fmla="*/ 12668 h 22955"/>
                    <a:gd name="connsiteX39" fmla="*/ 52483 w 91344"/>
                    <a:gd name="connsiteY39" fmla="*/ 13621 h 22955"/>
                    <a:gd name="connsiteX40" fmla="*/ 46958 w 91344"/>
                    <a:gd name="connsiteY40" fmla="*/ 12287 h 22955"/>
                    <a:gd name="connsiteX41" fmla="*/ 44196 w 91344"/>
                    <a:gd name="connsiteY41" fmla="*/ 11621 h 22955"/>
                    <a:gd name="connsiteX42" fmla="*/ 44387 w 91344"/>
                    <a:gd name="connsiteY42" fmla="*/ 10668 h 22955"/>
                    <a:gd name="connsiteX43" fmla="*/ 47149 w 91344"/>
                    <a:gd name="connsiteY43" fmla="*/ 11335 h 22955"/>
                    <a:gd name="connsiteX44" fmla="*/ 46958 w 91344"/>
                    <a:gd name="connsiteY44" fmla="*/ 12287 h 22955"/>
                    <a:gd name="connsiteX45" fmla="*/ 41434 w 91344"/>
                    <a:gd name="connsiteY45" fmla="*/ 10954 h 22955"/>
                    <a:gd name="connsiteX46" fmla="*/ 38671 w 91344"/>
                    <a:gd name="connsiteY46" fmla="*/ 10287 h 22955"/>
                    <a:gd name="connsiteX47" fmla="*/ 38862 w 91344"/>
                    <a:gd name="connsiteY47" fmla="*/ 9334 h 22955"/>
                    <a:gd name="connsiteX48" fmla="*/ 41624 w 91344"/>
                    <a:gd name="connsiteY48" fmla="*/ 10001 h 22955"/>
                    <a:gd name="connsiteX49" fmla="*/ 41434 w 91344"/>
                    <a:gd name="connsiteY49" fmla="*/ 10858 h 22955"/>
                    <a:gd name="connsiteX50" fmla="*/ 35909 w 91344"/>
                    <a:gd name="connsiteY50" fmla="*/ 9620 h 22955"/>
                    <a:gd name="connsiteX51" fmla="*/ 33147 w 91344"/>
                    <a:gd name="connsiteY51" fmla="*/ 8954 h 22955"/>
                    <a:gd name="connsiteX52" fmla="*/ 33338 w 91344"/>
                    <a:gd name="connsiteY52" fmla="*/ 8096 h 22955"/>
                    <a:gd name="connsiteX53" fmla="*/ 36100 w 91344"/>
                    <a:gd name="connsiteY53" fmla="*/ 8763 h 22955"/>
                    <a:gd name="connsiteX54" fmla="*/ 35909 w 91344"/>
                    <a:gd name="connsiteY54" fmla="*/ 9715 h 22955"/>
                    <a:gd name="connsiteX55" fmla="*/ 30385 w 91344"/>
                    <a:gd name="connsiteY55" fmla="*/ 8287 h 22955"/>
                    <a:gd name="connsiteX56" fmla="*/ 27622 w 91344"/>
                    <a:gd name="connsiteY56" fmla="*/ 7620 h 22955"/>
                    <a:gd name="connsiteX57" fmla="*/ 27813 w 91344"/>
                    <a:gd name="connsiteY57" fmla="*/ 6667 h 22955"/>
                    <a:gd name="connsiteX58" fmla="*/ 30575 w 91344"/>
                    <a:gd name="connsiteY58" fmla="*/ 7334 h 22955"/>
                    <a:gd name="connsiteX59" fmla="*/ 30385 w 91344"/>
                    <a:gd name="connsiteY59" fmla="*/ 8191 h 22955"/>
                    <a:gd name="connsiteX60" fmla="*/ 24860 w 91344"/>
                    <a:gd name="connsiteY60" fmla="*/ 6953 h 22955"/>
                    <a:gd name="connsiteX61" fmla="*/ 22098 w 91344"/>
                    <a:gd name="connsiteY61" fmla="*/ 6287 h 22955"/>
                    <a:gd name="connsiteX62" fmla="*/ 22288 w 91344"/>
                    <a:gd name="connsiteY62" fmla="*/ 5429 h 22955"/>
                    <a:gd name="connsiteX63" fmla="*/ 25051 w 91344"/>
                    <a:gd name="connsiteY63" fmla="*/ 6096 h 22955"/>
                    <a:gd name="connsiteX64" fmla="*/ 24765 w 91344"/>
                    <a:gd name="connsiteY64" fmla="*/ 7048 h 22955"/>
                    <a:gd name="connsiteX65" fmla="*/ 19336 w 91344"/>
                    <a:gd name="connsiteY65" fmla="*/ 5620 h 22955"/>
                    <a:gd name="connsiteX66" fmla="*/ 16573 w 91344"/>
                    <a:gd name="connsiteY66" fmla="*/ 4953 h 22955"/>
                    <a:gd name="connsiteX67" fmla="*/ 16859 w 91344"/>
                    <a:gd name="connsiteY67" fmla="*/ 4000 h 22955"/>
                    <a:gd name="connsiteX68" fmla="*/ 19621 w 91344"/>
                    <a:gd name="connsiteY68" fmla="*/ 4667 h 22955"/>
                    <a:gd name="connsiteX69" fmla="*/ 19431 w 91344"/>
                    <a:gd name="connsiteY69" fmla="*/ 5620 h 22955"/>
                    <a:gd name="connsiteX70" fmla="*/ 13811 w 91344"/>
                    <a:gd name="connsiteY70" fmla="*/ 4286 h 22955"/>
                    <a:gd name="connsiteX71" fmla="*/ 11049 w 91344"/>
                    <a:gd name="connsiteY71" fmla="*/ 3619 h 22955"/>
                    <a:gd name="connsiteX72" fmla="*/ 11239 w 91344"/>
                    <a:gd name="connsiteY72" fmla="*/ 2667 h 22955"/>
                    <a:gd name="connsiteX73" fmla="*/ 14002 w 91344"/>
                    <a:gd name="connsiteY73" fmla="*/ 3334 h 22955"/>
                    <a:gd name="connsiteX74" fmla="*/ 13811 w 91344"/>
                    <a:gd name="connsiteY74" fmla="*/ 4286 h 22955"/>
                    <a:gd name="connsiteX75" fmla="*/ 8287 w 91344"/>
                    <a:gd name="connsiteY75" fmla="*/ 2953 h 22955"/>
                    <a:gd name="connsiteX76" fmla="*/ 5524 w 91344"/>
                    <a:gd name="connsiteY76" fmla="*/ 2286 h 22955"/>
                    <a:gd name="connsiteX77" fmla="*/ 5715 w 91344"/>
                    <a:gd name="connsiteY77" fmla="*/ 1429 h 22955"/>
                    <a:gd name="connsiteX78" fmla="*/ 8477 w 91344"/>
                    <a:gd name="connsiteY78" fmla="*/ 2096 h 22955"/>
                    <a:gd name="connsiteX79" fmla="*/ 8287 w 91344"/>
                    <a:gd name="connsiteY79" fmla="*/ 3048 h 22955"/>
                    <a:gd name="connsiteX80" fmla="*/ 2762 w 91344"/>
                    <a:gd name="connsiteY80" fmla="*/ 1619 h 22955"/>
                    <a:gd name="connsiteX81" fmla="*/ 0 w 91344"/>
                    <a:gd name="connsiteY81" fmla="*/ 952 h 22955"/>
                    <a:gd name="connsiteX82" fmla="*/ 286 w 91344"/>
                    <a:gd name="connsiteY82" fmla="*/ 0 h 22955"/>
                    <a:gd name="connsiteX83" fmla="*/ 3048 w 91344"/>
                    <a:gd name="connsiteY83" fmla="*/ 667 h 22955"/>
                    <a:gd name="connsiteX84" fmla="*/ 2857 w 91344"/>
                    <a:gd name="connsiteY84" fmla="*/ 1619 h 22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91344" h="22955">
                      <a:moveTo>
                        <a:pt x="91154" y="22955"/>
                      </a:moveTo>
                      <a:lnTo>
                        <a:pt x="88392" y="22288"/>
                      </a:lnTo>
                      <a:lnTo>
                        <a:pt x="88582" y="21336"/>
                      </a:lnTo>
                      <a:lnTo>
                        <a:pt x="91345" y="22003"/>
                      </a:lnTo>
                      <a:lnTo>
                        <a:pt x="91154" y="22955"/>
                      </a:lnTo>
                      <a:close/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058" y="20002"/>
                      </a:lnTo>
                      <a:lnTo>
                        <a:pt x="85820" y="20669"/>
                      </a:lnTo>
                      <a:lnTo>
                        <a:pt x="85630" y="21526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629" y="18669"/>
                      </a:lnTo>
                      <a:lnTo>
                        <a:pt x="80391" y="19336"/>
                      </a:lnTo>
                      <a:lnTo>
                        <a:pt x="80201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335"/>
                      </a:lnTo>
                      <a:lnTo>
                        <a:pt x="74771" y="18002"/>
                      </a:lnTo>
                      <a:lnTo>
                        <a:pt x="74581" y="18955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526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8"/>
                      </a:lnTo>
                      <a:lnTo>
                        <a:pt x="63722" y="15335"/>
                      </a:lnTo>
                      <a:lnTo>
                        <a:pt x="63532" y="16288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430"/>
                      </a:lnTo>
                      <a:lnTo>
                        <a:pt x="58198" y="14097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01"/>
                      </a:lnTo>
                      <a:lnTo>
                        <a:pt x="52673" y="12668"/>
                      </a:lnTo>
                      <a:lnTo>
                        <a:pt x="52483" y="13621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4"/>
                      </a:lnTo>
                      <a:lnTo>
                        <a:pt x="41624" y="10001"/>
                      </a:lnTo>
                      <a:lnTo>
                        <a:pt x="41434" y="10858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5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7"/>
                      </a:lnTo>
                      <a:lnTo>
                        <a:pt x="30575" y="7334"/>
                      </a:lnTo>
                      <a:lnTo>
                        <a:pt x="30385" y="8191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429"/>
                      </a:lnTo>
                      <a:lnTo>
                        <a:pt x="25051" y="6096"/>
                      </a:lnTo>
                      <a:lnTo>
                        <a:pt x="24765" y="7048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859" y="4000"/>
                      </a:lnTo>
                      <a:lnTo>
                        <a:pt x="19621" y="4667"/>
                      </a:lnTo>
                      <a:lnTo>
                        <a:pt x="19431" y="5620"/>
                      </a:lnTo>
                      <a:close/>
                      <a:moveTo>
                        <a:pt x="13811" y="4286"/>
                      </a:moveTo>
                      <a:lnTo>
                        <a:pt x="11049" y="3619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429"/>
                      </a:lnTo>
                      <a:lnTo>
                        <a:pt x="8477" y="2096"/>
                      </a:lnTo>
                      <a:lnTo>
                        <a:pt x="8287" y="3048"/>
                      </a:lnTo>
                      <a:close/>
                      <a:moveTo>
                        <a:pt x="2762" y="1619"/>
                      </a:moveTo>
                      <a:lnTo>
                        <a:pt x="0" y="952"/>
                      </a:lnTo>
                      <a:lnTo>
                        <a:pt x="286" y="0"/>
                      </a:lnTo>
                      <a:lnTo>
                        <a:pt x="3048" y="667"/>
                      </a:lnTo>
                      <a:lnTo>
                        <a:pt x="2857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1" name="Freeform: Shape 1180">
                  <a:extLst>
                    <a:ext uri="{FF2B5EF4-FFF2-40B4-BE49-F238E27FC236}">
                      <a16:creationId xmlns:a16="http://schemas.microsoft.com/office/drawing/2014/main" id="{EDDF842B-3EEB-D9C5-4E37-53E8BA0592D4}"/>
                    </a:ext>
                  </a:extLst>
                </p:cNvPr>
                <p:cNvSpPr/>
                <p:nvPr/>
              </p:nvSpPr>
              <p:spPr>
                <a:xfrm>
                  <a:off x="7824787" y="5174075"/>
                  <a:ext cx="85915" cy="21621"/>
                </a:xfrm>
                <a:custGeom>
                  <a:avLst/>
                  <a:gdLst>
                    <a:gd name="connsiteX0" fmla="*/ 85630 w 85915"/>
                    <a:gd name="connsiteY0" fmla="*/ 21622 h 21621"/>
                    <a:gd name="connsiteX1" fmla="*/ 82868 w 85915"/>
                    <a:gd name="connsiteY1" fmla="*/ 20955 h 21621"/>
                    <a:gd name="connsiteX2" fmla="*/ 83153 w 85915"/>
                    <a:gd name="connsiteY2" fmla="*/ 20003 h 21621"/>
                    <a:gd name="connsiteX3" fmla="*/ 85915 w 85915"/>
                    <a:gd name="connsiteY3" fmla="*/ 20669 h 21621"/>
                    <a:gd name="connsiteX4" fmla="*/ 85725 w 85915"/>
                    <a:gd name="connsiteY4" fmla="*/ 21622 h 21621"/>
                    <a:gd name="connsiteX5" fmla="*/ 80105 w 85915"/>
                    <a:gd name="connsiteY5" fmla="*/ 20288 h 21621"/>
                    <a:gd name="connsiteX6" fmla="*/ 77343 w 85915"/>
                    <a:gd name="connsiteY6" fmla="*/ 19621 h 21621"/>
                    <a:gd name="connsiteX7" fmla="*/ 77534 w 85915"/>
                    <a:gd name="connsiteY7" fmla="*/ 18669 h 21621"/>
                    <a:gd name="connsiteX8" fmla="*/ 80296 w 85915"/>
                    <a:gd name="connsiteY8" fmla="*/ 19336 h 21621"/>
                    <a:gd name="connsiteX9" fmla="*/ 80105 w 85915"/>
                    <a:gd name="connsiteY9" fmla="*/ 20288 h 21621"/>
                    <a:gd name="connsiteX10" fmla="*/ 74581 w 85915"/>
                    <a:gd name="connsiteY10" fmla="*/ 18955 h 21621"/>
                    <a:gd name="connsiteX11" fmla="*/ 71819 w 85915"/>
                    <a:gd name="connsiteY11" fmla="*/ 18288 h 21621"/>
                    <a:gd name="connsiteX12" fmla="*/ 72009 w 85915"/>
                    <a:gd name="connsiteY12" fmla="*/ 17431 h 21621"/>
                    <a:gd name="connsiteX13" fmla="*/ 74771 w 85915"/>
                    <a:gd name="connsiteY13" fmla="*/ 18097 h 21621"/>
                    <a:gd name="connsiteX14" fmla="*/ 74581 w 85915"/>
                    <a:gd name="connsiteY14" fmla="*/ 19050 h 21621"/>
                    <a:gd name="connsiteX15" fmla="*/ 69056 w 85915"/>
                    <a:gd name="connsiteY15" fmla="*/ 17621 h 21621"/>
                    <a:gd name="connsiteX16" fmla="*/ 66294 w 85915"/>
                    <a:gd name="connsiteY16" fmla="*/ 16954 h 21621"/>
                    <a:gd name="connsiteX17" fmla="*/ 66485 w 85915"/>
                    <a:gd name="connsiteY17" fmla="*/ 16002 h 21621"/>
                    <a:gd name="connsiteX18" fmla="*/ 69247 w 85915"/>
                    <a:gd name="connsiteY18" fmla="*/ 16669 h 21621"/>
                    <a:gd name="connsiteX19" fmla="*/ 69056 w 85915"/>
                    <a:gd name="connsiteY19" fmla="*/ 17621 h 21621"/>
                    <a:gd name="connsiteX20" fmla="*/ 63532 w 85915"/>
                    <a:gd name="connsiteY20" fmla="*/ 16288 h 21621"/>
                    <a:gd name="connsiteX21" fmla="*/ 60770 w 85915"/>
                    <a:gd name="connsiteY21" fmla="*/ 15621 h 21621"/>
                    <a:gd name="connsiteX22" fmla="*/ 60960 w 85915"/>
                    <a:gd name="connsiteY22" fmla="*/ 14669 h 21621"/>
                    <a:gd name="connsiteX23" fmla="*/ 63722 w 85915"/>
                    <a:gd name="connsiteY23" fmla="*/ 15335 h 21621"/>
                    <a:gd name="connsiteX24" fmla="*/ 63532 w 85915"/>
                    <a:gd name="connsiteY24" fmla="*/ 16193 h 21621"/>
                    <a:gd name="connsiteX25" fmla="*/ 58007 w 85915"/>
                    <a:gd name="connsiteY25" fmla="*/ 14954 h 21621"/>
                    <a:gd name="connsiteX26" fmla="*/ 55245 w 85915"/>
                    <a:gd name="connsiteY26" fmla="*/ 14288 h 21621"/>
                    <a:gd name="connsiteX27" fmla="*/ 55436 w 85915"/>
                    <a:gd name="connsiteY27" fmla="*/ 13335 h 21621"/>
                    <a:gd name="connsiteX28" fmla="*/ 58198 w 85915"/>
                    <a:gd name="connsiteY28" fmla="*/ 14002 h 21621"/>
                    <a:gd name="connsiteX29" fmla="*/ 58007 w 85915"/>
                    <a:gd name="connsiteY29" fmla="*/ 14954 h 21621"/>
                    <a:gd name="connsiteX30" fmla="*/ 52483 w 85915"/>
                    <a:gd name="connsiteY30" fmla="*/ 13621 h 21621"/>
                    <a:gd name="connsiteX31" fmla="*/ 49721 w 85915"/>
                    <a:gd name="connsiteY31" fmla="*/ 12954 h 21621"/>
                    <a:gd name="connsiteX32" fmla="*/ 49911 w 85915"/>
                    <a:gd name="connsiteY32" fmla="*/ 12097 h 21621"/>
                    <a:gd name="connsiteX33" fmla="*/ 52673 w 85915"/>
                    <a:gd name="connsiteY33" fmla="*/ 12763 h 21621"/>
                    <a:gd name="connsiteX34" fmla="*/ 52483 w 85915"/>
                    <a:gd name="connsiteY34" fmla="*/ 13716 h 21621"/>
                    <a:gd name="connsiteX35" fmla="*/ 46958 w 85915"/>
                    <a:gd name="connsiteY35" fmla="*/ 12287 h 21621"/>
                    <a:gd name="connsiteX36" fmla="*/ 44196 w 85915"/>
                    <a:gd name="connsiteY36" fmla="*/ 11621 h 21621"/>
                    <a:gd name="connsiteX37" fmla="*/ 44387 w 85915"/>
                    <a:gd name="connsiteY37" fmla="*/ 10668 h 21621"/>
                    <a:gd name="connsiteX38" fmla="*/ 47149 w 85915"/>
                    <a:gd name="connsiteY38" fmla="*/ 11335 h 21621"/>
                    <a:gd name="connsiteX39" fmla="*/ 46958 w 85915"/>
                    <a:gd name="connsiteY39" fmla="*/ 12287 h 21621"/>
                    <a:gd name="connsiteX40" fmla="*/ 41434 w 85915"/>
                    <a:gd name="connsiteY40" fmla="*/ 10954 h 21621"/>
                    <a:gd name="connsiteX41" fmla="*/ 38671 w 85915"/>
                    <a:gd name="connsiteY41" fmla="*/ 10287 h 21621"/>
                    <a:gd name="connsiteX42" fmla="*/ 38862 w 85915"/>
                    <a:gd name="connsiteY42" fmla="*/ 9335 h 21621"/>
                    <a:gd name="connsiteX43" fmla="*/ 41624 w 85915"/>
                    <a:gd name="connsiteY43" fmla="*/ 10001 h 21621"/>
                    <a:gd name="connsiteX44" fmla="*/ 41434 w 85915"/>
                    <a:gd name="connsiteY44" fmla="*/ 10859 h 21621"/>
                    <a:gd name="connsiteX45" fmla="*/ 35909 w 85915"/>
                    <a:gd name="connsiteY45" fmla="*/ 9620 h 21621"/>
                    <a:gd name="connsiteX46" fmla="*/ 33147 w 85915"/>
                    <a:gd name="connsiteY46" fmla="*/ 8954 h 21621"/>
                    <a:gd name="connsiteX47" fmla="*/ 33338 w 85915"/>
                    <a:gd name="connsiteY47" fmla="*/ 8096 h 21621"/>
                    <a:gd name="connsiteX48" fmla="*/ 36100 w 85915"/>
                    <a:gd name="connsiteY48" fmla="*/ 8763 h 21621"/>
                    <a:gd name="connsiteX49" fmla="*/ 35909 w 85915"/>
                    <a:gd name="connsiteY49" fmla="*/ 9716 h 21621"/>
                    <a:gd name="connsiteX50" fmla="*/ 30385 w 85915"/>
                    <a:gd name="connsiteY50" fmla="*/ 8287 h 21621"/>
                    <a:gd name="connsiteX51" fmla="*/ 27622 w 85915"/>
                    <a:gd name="connsiteY51" fmla="*/ 7620 h 21621"/>
                    <a:gd name="connsiteX52" fmla="*/ 27813 w 85915"/>
                    <a:gd name="connsiteY52" fmla="*/ 6668 h 21621"/>
                    <a:gd name="connsiteX53" fmla="*/ 30575 w 85915"/>
                    <a:gd name="connsiteY53" fmla="*/ 7334 h 21621"/>
                    <a:gd name="connsiteX54" fmla="*/ 30385 w 85915"/>
                    <a:gd name="connsiteY54" fmla="*/ 8287 h 21621"/>
                    <a:gd name="connsiteX55" fmla="*/ 24860 w 85915"/>
                    <a:gd name="connsiteY55" fmla="*/ 6953 h 21621"/>
                    <a:gd name="connsiteX56" fmla="*/ 22098 w 85915"/>
                    <a:gd name="connsiteY56" fmla="*/ 6287 h 21621"/>
                    <a:gd name="connsiteX57" fmla="*/ 22288 w 85915"/>
                    <a:gd name="connsiteY57" fmla="*/ 5334 h 21621"/>
                    <a:gd name="connsiteX58" fmla="*/ 25051 w 85915"/>
                    <a:gd name="connsiteY58" fmla="*/ 6001 h 21621"/>
                    <a:gd name="connsiteX59" fmla="*/ 24860 w 85915"/>
                    <a:gd name="connsiteY59" fmla="*/ 6953 h 21621"/>
                    <a:gd name="connsiteX60" fmla="*/ 19336 w 85915"/>
                    <a:gd name="connsiteY60" fmla="*/ 5620 h 21621"/>
                    <a:gd name="connsiteX61" fmla="*/ 16573 w 85915"/>
                    <a:gd name="connsiteY61" fmla="*/ 4953 h 21621"/>
                    <a:gd name="connsiteX62" fmla="*/ 16764 w 85915"/>
                    <a:gd name="connsiteY62" fmla="*/ 4001 h 21621"/>
                    <a:gd name="connsiteX63" fmla="*/ 19526 w 85915"/>
                    <a:gd name="connsiteY63" fmla="*/ 4667 h 21621"/>
                    <a:gd name="connsiteX64" fmla="*/ 19336 w 85915"/>
                    <a:gd name="connsiteY64" fmla="*/ 5620 h 21621"/>
                    <a:gd name="connsiteX65" fmla="*/ 13811 w 85915"/>
                    <a:gd name="connsiteY65" fmla="*/ 4286 h 21621"/>
                    <a:gd name="connsiteX66" fmla="*/ 11049 w 85915"/>
                    <a:gd name="connsiteY66" fmla="*/ 3620 h 21621"/>
                    <a:gd name="connsiteX67" fmla="*/ 11239 w 85915"/>
                    <a:gd name="connsiteY67" fmla="*/ 2667 h 21621"/>
                    <a:gd name="connsiteX68" fmla="*/ 14002 w 85915"/>
                    <a:gd name="connsiteY68" fmla="*/ 3334 h 21621"/>
                    <a:gd name="connsiteX69" fmla="*/ 13811 w 85915"/>
                    <a:gd name="connsiteY69" fmla="*/ 4286 h 21621"/>
                    <a:gd name="connsiteX70" fmla="*/ 8287 w 85915"/>
                    <a:gd name="connsiteY70" fmla="*/ 2953 h 21621"/>
                    <a:gd name="connsiteX71" fmla="*/ 5524 w 85915"/>
                    <a:gd name="connsiteY71" fmla="*/ 2286 h 21621"/>
                    <a:gd name="connsiteX72" fmla="*/ 5715 w 85915"/>
                    <a:gd name="connsiteY72" fmla="*/ 1334 h 21621"/>
                    <a:gd name="connsiteX73" fmla="*/ 8477 w 85915"/>
                    <a:gd name="connsiteY73" fmla="*/ 2000 h 21621"/>
                    <a:gd name="connsiteX74" fmla="*/ 8287 w 85915"/>
                    <a:gd name="connsiteY74" fmla="*/ 2953 h 21621"/>
                    <a:gd name="connsiteX75" fmla="*/ 2762 w 85915"/>
                    <a:gd name="connsiteY75" fmla="*/ 1619 h 21621"/>
                    <a:gd name="connsiteX76" fmla="*/ 0 w 85915"/>
                    <a:gd name="connsiteY76" fmla="*/ 953 h 21621"/>
                    <a:gd name="connsiteX77" fmla="*/ 190 w 85915"/>
                    <a:gd name="connsiteY77" fmla="*/ 0 h 21621"/>
                    <a:gd name="connsiteX78" fmla="*/ 2953 w 85915"/>
                    <a:gd name="connsiteY78" fmla="*/ 667 h 21621"/>
                    <a:gd name="connsiteX79" fmla="*/ 2762 w 85915"/>
                    <a:gd name="connsiteY79" fmla="*/ 1619 h 2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5915" h="21621"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153" y="20003"/>
                      </a:lnTo>
                      <a:lnTo>
                        <a:pt x="85915" y="20669"/>
                      </a:lnTo>
                      <a:lnTo>
                        <a:pt x="85725" y="21622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534" y="18669"/>
                      </a:lnTo>
                      <a:lnTo>
                        <a:pt x="80296" y="19336"/>
                      </a:lnTo>
                      <a:lnTo>
                        <a:pt x="80105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431"/>
                      </a:lnTo>
                      <a:lnTo>
                        <a:pt x="74771" y="18097"/>
                      </a:lnTo>
                      <a:lnTo>
                        <a:pt x="74581" y="1905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335"/>
                      </a:lnTo>
                      <a:lnTo>
                        <a:pt x="58198" y="14002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5"/>
                      </a:lnTo>
                      <a:lnTo>
                        <a:pt x="41624" y="10001"/>
                      </a:lnTo>
                      <a:lnTo>
                        <a:pt x="41434" y="1085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6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8"/>
                      </a:lnTo>
                      <a:lnTo>
                        <a:pt x="30575" y="7334"/>
                      </a:lnTo>
                      <a:lnTo>
                        <a:pt x="30385" y="8287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2" name="Freeform: Shape 1181">
                  <a:extLst>
                    <a:ext uri="{FF2B5EF4-FFF2-40B4-BE49-F238E27FC236}">
                      <a16:creationId xmlns:a16="http://schemas.microsoft.com/office/drawing/2014/main" id="{FF0729CB-B752-44A8-35E2-06601D66A963}"/>
                    </a:ext>
                  </a:extLst>
                </p:cNvPr>
                <p:cNvSpPr/>
                <p:nvPr/>
              </p:nvSpPr>
              <p:spPr>
                <a:xfrm>
                  <a:off x="7823739" y="5185505"/>
                  <a:ext cx="80295" cy="20097"/>
                </a:xfrm>
                <a:custGeom>
                  <a:avLst/>
                  <a:gdLst>
                    <a:gd name="connsiteX0" fmla="*/ 80105 w 80295"/>
                    <a:gd name="connsiteY0" fmla="*/ 20098 h 20097"/>
                    <a:gd name="connsiteX1" fmla="*/ 77343 w 80295"/>
                    <a:gd name="connsiteY1" fmla="*/ 19431 h 20097"/>
                    <a:gd name="connsiteX2" fmla="*/ 77533 w 80295"/>
                    <a:gd name="connsiteY2" fmla="*/ 18479 h 20097"/>
                    <a:gd name="connsiteX3" fmla="*/ 80296 w 80295"/>
                    <a:gd name="connsiteY3" fmla="*/ 19145 h 20097"/>
                    <a:gd name="connsiteX4" fmla="*/ 80105 w 80295"/>
                    <a:gd name="connsiteY4" fmla="*/ 20098 h 20097"/>
                    <a:gd name="connsiteX5" fmla="*/ 74581 w 80295"/>
                    <a:gd name="connsiteY5" fmla="*/ 18860 h 20097"/>
                    <a:gd name="connsiteX6" fmla="*/ 71818 w 80295"/>
                    <a:gd name="connsiteY6" fmla="*/ 18193 h 20097"/>
                    <a:gd name="connsiteX7" fmla="*/ 72009 w 80295"/>
                    <a:gd name="connsiteY7" fmla="*/ 17240 h 20097"/>
                    <a:gd name="connsiteX8" fmla="*/ 74771 w 80295"/>
                    <a:gd name="connsiteY8" fmla="*/ 17907 h 20097"/>
                    <a:gd name="connsiteX9" fmla="*/ 74581 w 80295"/>
                    <a:gd name="connsiteY9" fmla="*/ 18860 h 20097"/>
                    <a:gd name="connsiteX10" fmla="*/ 69056 w 80295"/>
                    <a:gd name="connsiteY10" fmla="*/ 17526 h 20097"/>
                    <a:gd name="connsiteX11" fmla="*/ 66294 w 80295"/>
                    <a:gd name="connsiteY11" fmla="*/ 16859 h 20097"/>
                    <a:gd name="connsiteX12" fmla="*/ 66484 w 80295"/>
                    <a:gd name="connsiteY12" fmla="*/ 16002 h 20097"/>
                    <a:gd name="connsiteX13" fmla="*/ 69247 w 80295"/>
                    <a:gd name="connsiteY13" fmla="*/ 16669 h 20097"/>
                    <a:gd name="connsiteX14" fmla="*/ 69056 w 80295"/>
                    <a:gd name="connsiteY14" fmla="*/ 17621 h 20097"/>
                    <a:gd name="connsiteX15" fmla="*/ 63532 w 80295"/>
                    <a:gd name="connsiteY15" fmla="*/ 16192 h 20097"/>
                    <a:gd name="connsiteX16" fmla="*/ 60769 w 80295"/>
                    <a:gd name="connsiteY16" fmla="*/ 15526 h 20097"/>
                    <a:gd name="connsiteX17" fmla="*/ 60960 w 80295"/>
                    <a:gd name="connsiteY17" fmla="*/ 14573 h 20097"/>
                    <a:gd name="connsiteX18" fmla="*/ 63722 w 80295"/>
                    <a:gd name="connsiteY18" fmla="*/ 15240 h 20097"/>
                    <a:gd name="connsiteX19" fmla="*/ 63532 w 80295"/>
                    <a:gd name="connsiteY19" fmla="*/ 16192 h 20097"/>
                    <a:gd name="connsiteX20" fmla="*/ 58007 w 80295"/>
                    <a:gd name="connsiteY20" fmla="*/ 14859 h 20097"/>
                    <a:gd name="connsiteX21" fmla="*/ 55245 w 80295"/>
                    <a:gd name="connsiteY21" fmla="*/ 14192 h 20097"/>
                    <a:gd name="connsiteX22" fmla="*/ 55435 w 80295"/>
                    <a:gd name="connsiteY22" fmla="*/ 13240 h 20097"/>
                    <a:gd name="connsiteX23" fmla="*/ 58198 w 80295"/>
                    <a:gd name="connsiteY23" fmla="*/ 13906 h 20097"/>
                    <a:gd name="connsiteX24" fmla="*/ 58007 w 80295"/>
                    <a:gd name="connsiteY24" fmla="*/ 14859 h 20097"/>
                    <a:gd name="connsiteX25" fmla="*/ 52483 w 80295"/>
                    <a:gd name="connsiteY25" fmla="*/ 13525 h 20097"/>
                    <a:gd name="connsiteX26" fmla="*/ 49720 w 80295"/>
                    <a:gd name="connsiteY26" fmla="*/ 12859 h 20097"/>
                    <a:gd name="connsiteX27" fmla="*/ 49911 w 80295"/>
                    <a:gd name="connsiteY27" fmla="*/ 11906 h 20097"/>
                    <a:gd name="connsiteX28" fmla="*/ 52673 w 80295"/>
                    <a:gd name="connsiteY28" fmla="*/ 12573 h 20097"/>
                    <a:gd name="connsiteX29" fmla="*/ 52483 w 80295"/>
                    <a:gd name="connsiteY29" fmla="*/ 13525 h 20097"/>
                    <a:gd name="connsiteX30" fmla="*/ 46958 w 80295"/>
                    <a:gd name="connsiteY30" fmla="*/ 12192 h 20097"/>
                    <a:gd name="connsiteX31" fmla="*/ 44196 w 80295"/>
                    <a:gd name="connsiteY31" fmla="*/ 11525 h 20097"/>
                    <a:gd name="connsiteX32" fmla="*/ 44386 w 80295"/>
                    <a:gd name="connsiteY32" fmla="*/ 10573 h 20097"/>
                    <a:gd name="connsiteX33" fmla="*/ 47149 w 80295"/>
                    <a:gd name="connsiteY33" fmla="*/ 11239 h 20097"/>
                    <a:gd name="connsiteX34" fmla="*/ 46958 w 80295"/>
                    <a:gd name="connsiteY34" fmla="*/ 12097 h 20097"/>
                    <a:gd name="connsiteX35" fmla="*/ 41434 w 80295"/>
                    <a:gd name="connsiteY35" fmla="*/ 10858 h 20097"/>
                    <a:gd name="connsiteX36" fmla="*/ 38671 w 80295"/>
                    <a:gd name="connsiteY36" fmla="*/ 10192 h 20097"/>
                    <a:gd name="connsiteX37" fmla="*/ 38862 w 80295"/>
                    <a:gd name="connsiteY37" fmla="*/ 9239 h 20097"/>
                    <a:gd name="connsiteX38" fmla="*/ 41624 w 80295"/>
                    <a:gd name="connsiteY38" fmla="*/ 9906 h 20097"/>
                    <a:gd name="connsiteX39" fmla="*/ 41434 w 80295"/>
                    <a:gd name="connsiteY39" fmla="*/ 10858 h 20097"/>
                    <a:gd name="connsiteX40" fmla="*/ 35909 w 80295"/>
                    <a:gd name="connsiteY40" fmla="*/ 9525 h 20097"/>
                    <a:gd name="connsiteX41" fmla="*/ 33147 w 80295"/>
                    <a:gd name="connsiteY41" fmla="*/ 8858 h 20097"/>
                    <a:gd name="connsiteX42" fmla="*/ 33338 w 80295"/>
                    <a:gd name="connsiteY42" fmla="*/ 7906 h 20097"/>
                    <a:gd name="connsiteX43" fmla="*/ 36100 w 80295"/>
                    <a:gd name="connsiteY43" fmla="*/ 8572 h 20097"/>
                    <a:gd name="connsiteX44" fmla="*/ 35909 w 80295"/>
                    <a:gd name="connsiteY44" fmla="*/ 9525 h 20097"/>
                    <a:gd name="connsiteX45" fmla="*/ 30384 w 80295"/>
                    <a:gd name="connsiteY45" fmla="*/ 8191 h 20097"/>
                    <a:gd name="connsiteX46" fmla="*/ 27622 w 80295"/>
                    <a:gd name="connsiteY46" fmla="*/ 7525 h 20097"/>
                    <a:gd name="connsiteX47" fmla="*/ 27813 w 80295"/>
                    <a:gd name="connsiteY47" fmla="*/ 6572 h 20097"/>
                    <a:gd name="connsiteX48" fmla="*/ 30575 w 80295"/>
                    <a:gd name="connsiteY48" fmla="*/ 7239 h 20097"/>
                    <a:gd name="connsiteX49" fmla="*/ 30384 w 80295"/>
                    <a:gd name="connsiteY49" fmla="*/ 8191 h 20097"/>
                    <a:gd name="connsiteX50" fmla="*/ 24860 w 80295"/>
                    <a:gd name="connsiteY50" fmla="*/ 6858 h 20097"/>
                    <a:gd name="connsiteX51" fmla="*/ 22098 w 80295"/>
                    <a:gd name="connsiteY51" fmla="*/ 6191 h 20097"/>
                    <a:gd name="connsiteX52" fmla="*/ 22288 w 80295"/>
                    <a:gd name="connsiteY52" fmla="*/ 5239 h 20097"/>
                    <a:gd name="connsiteX53" fmla="*/ 25051 w 80295"/>
                    <a:gd name="connsiteY53" fmla="*/ 5905 h 20097"/>
                    <a:gd name="connsiteX54" fmla="*/ 24860 w 80295"/>
                    <a:gd name="connsiteY54" fmla="*/ 6858 h 20097"/>
                    <a:gd name="connsiteX55" fmla="*/ 19336 w 80295"/>
                    <a:gd name="connsiteY55" fmla="*/ 5524 h 20097"/>
                    <a:gd name="connsiteX56" fmla="*/ 16573 w 80295"/>
                    <a:gd name="connsiteY56" fmla="*/ 4858 h 20097"/>
                    <a:gd name="connsiteX57" fmla="*/ 16764 w 80295"/>
                    <a:gd name="connsiteY57" fmla="*/ 4000 h 20097"/>
                    <a:gd name="connsiteX58" fmla="*/ 19526 w 80295"/>
                    <a:gd name="connsiteY58" fmla="*/ 4667 h 20097"/>
                    <a:gd name="connsiteX59" fmla="*/ 19336 w 80295"/>
                    <a:gd name="connsiteY59" fmla="*/ 5620 h 20097"/>
                    <a:gd name="connsiteX60" fmla="*/ 13811 w 80295"/>
                    <a:gd name="connsiteY60" fmla="*/ 4191 h 20097"/>
                    <a:gd name="connsiteX61" fmla="*/ 11049 w 80295"/>
                    <a:gd name="connsiteY61" fmla="*/ 3524 h 20097"/>
                    <a:gd name="connsiteX62" fmla="*/ 11239 w 80295"/>
                    <a:gd name="connsiteY62" fmla="*/ 2572 h 20097"/>
                    <a:gd name="connsiteX63" fmla="*/ 14001 w 80295"/>
                    <a:gd name="connsiteY63" fmla="*/ 3238 h 20097"/>
                    <a:gd name="connsiteX64" fmla="*/ 13811 w 80295"/>
                    <a:gd name="connsiteY64" fmla="*/ 4191 h 20097"/>
                    <a:gd name="connsiteX65" fmla="*/ 8287 w 80295"/>
                    <a:gd name="connsiteY65" fmla="*/ 2857 h 20097"/>
                    <a:gd name="connsiteX66" fmla="*/ 5524 w 80295"/>
                    <a:gd name="connsiteY66" fmla="*/ 2191 h 20097"/>
                    <a:gd name="connsiteX67" fmla="*/ 5715 w 80295"/>
                    <a:gd name="connsiteY67" fmla="*/ 1238 h 20097"/>
                    <a:gd name="connsiteX68" fmla="*/ 8477 w 80295"/>
                    <a:gd name="connsiteY68" fmla="*/ 1905 h 20097"/>
                    <a:gd name="connsiteX69" fmla="*/ 8287 w 80295"/>
                    <a:gd name="connsiteY69" fmla="*/ 2857 h 20097"/>
                    <a:gd name="connsiteX70" fmla="*/ 2762 w 80295"/>
                    <a:gd name="connsiteY70" fmla="*/ 1524 h 20097"/>
                    <a:gd name="connsiteX71" fmla="*/ 0 w 80295"/>
                    <a:gd name="connsiteY71" fmla="*/ 857 h 20097"/>
                    <a:gd name="connsiteX72" fmla="*/ 190 w 80295"/>
                    <a:gd name="connsiteY72" fmla="*/ 0 h 20097"/>
                    <a:gd name="connsiteX73" fmla="*/ 2953 w 80295"/>
                    <a:gd name="connsiteY73" fmla="*/ 667 h 20097"/>
                    <a:gd name="connsiteX74" fmla="*/ 2762 w 80295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80295" h="20097"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3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860"/>
                      </a:moveTo>
                      <a:lnTo>
                        <a:pt x="71818" y="18193"/>
                      </a:lnTo>
                      <a:lnTo>
                        <a:pt x="72009" y="17240"/>
                      </a:lnTo>
                      <a:lnTo>
                        <a:pt x="74771" y="17907"/>
                      </a:lnTo>
                      <a:lnTo>
                        <a:pt x="74581" y="18860"/>
                      </a:lnTo>
                      <a:close/>
                      <a:moveTo>
                        <a:pt x="69056" y="17526"/>
                      </a:moveTo>
                      <a:lnTo>
                        <a:pt x="66294" y="16859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192"/>
                      </a:moveTo>
                      <a:lnTo>
                        <a:pt x="60769" y="15526"/>
                      </a:lnTo>
                      <a:lnTo>
                        <a:pt x="60960" y="14573"/>
                      </a:lnTo>
                      <a:lnTo>
                        <a:pt x="63722" y="15240"/>
                      </a:lnTo>
                      <a:lnTo>
                        <a:pt x="63532" y="16192"/>
                      </a:lnTo>
                      <a:close/>
                      <a:moveTo>
                        <a:pt x="58007" y="14859"/>
                      </a:moveTo>
                      <a:lnTo>
                        <a:pt x="55245" y="14192"/>
                      </a:lnTo>
                      <a:lnTo>
                        <a:pt x="55435" y="13240"/>
                      </a:lnTo>
                      <a:lnTo>
                        <a:pt x="58198" y="13906"/>
                      </a:lnTo>
                      <a:lnTo>
                        <a:pt x="58007" y="14859"/>
                      </a:lnTo>
                      <a:close/>
                      <a:moveTo>
                        <a:pt x="52483" y="13525"/>
                      </a:moveTo>
                      <a:lnTo>
                        <a:pt x="49720" y="12859"/>
                      </a:lnTo>
                      <a:lnTo>
                        <a:pt x="49911" y="11906"/>
                      </a:lnTo>
                      <a:lnTo>
                        <a:pt x="52673" y="12573"/>
                      </a:lnTo>
                      <a:lnTo>
                        <a:pt x="52483" y="13525"/>
                      </a:lnTo>
                      <a:close/>
                      <a:moveTo>
                        <a:pt x="46958" y="12192"/>
                      </a:moveTo>
                      <a:lnTo>
                        <a:pt x="44196" y="11525"/>
                      </a:lnTo>
                      <a:lnTo>
                        <a:pt x="44386" y="10573"/>
                      </a:lnTo>
                      <a:lnTo>
                        <a:pt x="47149" y="11239"/>
                      </a:lnTo>
                      <a:lnTo>
                        <a:pt x="46958" y="12097"/>
                      </a:lnTo>
                      <a:close/>
                      <a:moveTo>
                        <a:pt x="41434" y="10858"/>
                      </a:moveTo>
                      <a:lnTo>
                        <a:pt x="38671" y="10192"/>
                      </a:lnTo>
                      <a:lnTo>
                        <a:pt x="38862" y="9239"/>
                      </a:lnTo>
                      <a:lnTo>
                        <a:pt x="41624" y="9906"/>
                      </a:lnTo>
                      <a:lnTo>
                        <a:pt x="41434" y="10858"/>
                      </a:lnTo>
                      <a:close/>
                      <a:moveTo>
                        <a:pt x="35909" y="9525"/>
                      </a:moveTo>
                      <a:lnTo>
                        <a:pt x="33147" y="8858"/>
                      </a:lnTo>
                      <a:lnTo>
                        <a:pt x="33338" y="7906"/>
                      </a:lnTo>
                      <a:lnTo>
                        <a:pt x="36100" y="8572"/>
                      </a:lnTo>
                      <a:lnTo>
                        <a:pt x="35909" y="9525"/>
                      </a:lnTo>
                      <a:close/>
                      <a:moveTo>
                        <a:pt x="30384" y="8191"/>
                      </a:moveTo>
                      <a:lnTo>
                        <a:pt x="27622" y="7525"/>
                      </a:lnTo>
                      <a:lnTo>
                        <a:pt x="27813" y="6572"/>
                      </a:lnTo>
                      <a:lnTo>
                        <a:pt x="30575" y="7239"/>
                      </a:lnTo>
                      <a:lnTo>
                        <a:pt x="30384" y="8191"/>
                      </a:lnTo>
                      <a:close/>
                      <a:moveTo>
                        <a:pt x="24860" y="6858"/>
                      </a:moveTo>
                      <a:lnTo>
                        <a:pt x="22098" y="6191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860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764" y="4000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1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3" name="Freeform: Shape 1182">
                  <a:extLst>
                    <a:ext uri="{FF2B5EF4-FFF2-40B4-BE49-F238E27FC236}">
                      <a16:creationId xmlns:a16="http://schemas.microsoft.com/office/drawing/2014/main" id="{650E1326-72FA-2106-DB99-C5B03623B20D}"/>
                    </a:ext>
                  </a:extLst>
                </p:cNvPr>
                <p:cNvSpPr/>
                <p:nvPr/>
              </p:nvSpPr>
              <p:spPr>
                <a:xfrm>
                  <a:off x="7822215" y="5195220"/>
                  <a:ext cx="79533" cy="20097"/>
                </a:xfrm>
                <a:custGeom>
                  <a:avLst/>
                  <a:gdLst>
                    <a:gd name="connsiteX0" fmla="*/ 79343 w 79533"/>
                    <a:gd name="connsiteY0" fmla="*/ 20098 h 20097"/>
                    <a:gd name="connsiteX1" fmla="*/ 77343 w 79533"/>
                    <a:gd name="connsiteY1" fmla="*/ 19621 h 20097"/>
                    <a:gd name="connsiteX2" fmla="*/ 77533 w 79533"/>
                    <a:gd name="connsiteY2" fmla="*/ 18669 h 20097"/>
                    <a:gd name="connsiteX3" fmla="*/ 79534 w 79533"/>
                    <a:gd name="connsiteY3" fmla="*/ 19145 h 20097"/>
                    <a:gd name="connsiteX4" fmla="*/ 79343 w 79533"/>
                    <a:gd name="connsiteY4" fmla="*/ 20098 h 20097"/>
                    <a:gd name="connsiteX5" fmla="*/ 74581 w 79533"/>
                    <a:gd name="connsiteY5" fmla="*/ 18955 h 20097"/>
                    <a:gd name="connsiteX6" fmla="*/ 71818 w 79533"/>
                    <a:gd name="connsiteY6" fmla="*/ 18288 h 20097"/>
                    <a:gd name="connsiteX7" fmla="*/ 72009 w 79533"/>
                    <a:gd name="connsiteY7" fmla="*/ 17336 h 20097"/>
                    <a:gd name="connsiteX8" fmla="*/ 74771 w 79533"/>
                    <a:gd name="connsiteY8" fmla="*/ 18002 h 20097"/>
                    <a:gd name="connsiteX9" fmla="*/ 74581 w 79533"/>
                    <a:gd name="connsiteY9" fmla="*/ 18860 h 20097"/>
                    <a:gd name="connsiteX10" fmla="*/ 69056 w 79533"/>
                    <a:gd name="connsiteY10" fmla="*/ 17621 h 20097"/>
                    <a:gd name="connsiteX11" fmla="*/ 66294 w 79533"/>
                    <a:gd name="connsiteY11" fmla="*/ 16954 h 20097"/>
                    <a:gd name="connsiteX12" fmla="*/ 66484 w 79533"/>
                    <a:gd name="connsiteY12" fmla="*/ 16002 h 20097"/>
                    <a:gd name="connsiteX13" fmla="*/ 69247 w 79533"/>
                    <a:gd name="connsiteY13" fmla="*/ 16669 h 20097"/>
                    <a:gd name="connsiteX14" fmla="*/ 69056 w 79533"/>
                    <a:gd name="connsiteY14" fmla="*/ 17621 h 20097"/>
                    <a:gd name="connsiteX15" fmla="*/ 63532 w 79533"/>
                    <a:gd name="connsiteY15" fmla="*/ 16288 h 20097"/>
                    <a:gd name="connsiteX16" fmla="*/ 60769 w 79533"/>
                    <a:gd name="connsiteY16" fmla="*/ 15621 h 20097"/>
                    <a:gd name="connsiteX17" fmla="*/ 60960 w 79533"/>
                    <a:gd name="connsiteY17" fmla="*/ 14669 h 20097"/>
                    <a:gd name="connsiteX18" fmla="*/ 63722 w 79533"/>
                    <a:gd name="connsiteY18" fmla="*/ 15335 h 20097"/>
                    <a:gd name="connsiteX19" fmla="*/ 63532 w 79533"/>
                    <a:gd name="connsiteY19" fmla="*/ 16193 h 20097"/>
                    <a:gd name="connsiteX20" fmla="*/ 58007 w 79533"/>
                    <a:gd name="connsiteY20" fmla="*/ 14954 h 20097"/>
                    <a:gd name="connsiteX21" fmla="*/ 55245 w 79533"/>
                    <a:gd name="connsiteY21" fmla="*/ 14288 h 20097"/>
                    <a:gd name="connsiteX22" fmla="*/ 55435 w 79533"/>
                    <a:gd name="connsiteY22" fmla="*/ 13430 h 20097"/>
                    <a:gd name="connsiteX23" fmla="*/ 58198 w 79533"/>
                    <a:gd name="connsiteY23" fmla="*/ 14097 h 20097"/>
                    <a:gd name="connsiteX24" fmla="*/ 58007 w 79533"/>
                    <a:gd name="connsiteY24" fmla="*/ 15050 h 20097"/>
                    <a:gd name="connsiteX25" fmla="*/ 52483 w 79533"/>
                    <a:gd name="connsiteY25" fmla="*/ 13621 h 20097"/>
                    <a:gd name="connsiteX26" fmla="*/ 49721 w 79533"/>
                    <a:gd name="connsiteY26" fmla="*/ 12954 h 20097"/>
                    <a:gd name="connsiteX27" fmla="*/ 49911 w 79533"/>
                    <a:gd name="connsiteY27" fmla="*/ 12097 h 20097"/>
                    <a:gd name="connsiteX28" fmla="*/ 52673 w 79533"/>
                    <a:gd name="connsiteY28" fmla="*/ 12763 h 20097"/>
                    <a:gd name="connsiteX29" fmla="*/ 52483 w 79533"/>
                    <a:gd name="connsiteY29" fmla="*/ 13716 h 20097"/>
                    <a:gd name="connsiteX30" fmla="*/ 46958 w 79533"/>
                    <a:gd name="connsiteY30" fmla="*/ 12287 h 20097"/>
                    <a:gd name="connsiteX31" fmla="*/ 44196 w 79533"/>
                    <a:gd name="connsiteY31" fmla="*/ 11621 h 20097"/>
                    <a:gd name="connsiteX32" fmla="*/ 44482 w 79533"/>
                    <a:gd name="connsiteY32" fmla="*/ 10668 h 20097"/>
                    <a:gd name="connsiteX33" fmla="*/ 47244 w 79533"/>
                    <a:gd name="connsiteY33" fmla="*/ 11335 h 20097"/>
                    <a:gd name="connsiteX34" fmla="*/ 47054 w 79533"/>
                    <a:gd name="connsiteY34" fmla="*/ 12287 h 20097"/>
                    <a:gd name="connsiteX35" fmla="*/ 41434 w 79533"/>
                    <a:gd name="connsiteY35" fmla="*/ 10954 h 20097"/>
                    <a:gd name="connsiteX36" fmla="*/ 38671 w 79533"/>
                    <a:gd name="connsiteY36" fmla="*/ 10287 h 20097"/>
                    <a:gd name="connsiteX37" fmla="*/ 38862 w 79533"/>
                    <a:gd name="connsiteY37" fmla="*/ 9430 h 20097"/>
                    <a:gd name="connsiteX38" fmla="*/ 41624 w 79533"/>
                    <a:gd name="connsiteY38" fmla="*/ 10096 h 20097"/>
                    <a:gd name="connsiteX39" fmla="*/ 41434 w 79533"/>
                    <a:gd name="connsiteY39" fmla="*/ 11049 h 20097"/>
                    <a:gd name="connsiteX40" fmla="*/ 35909 w 79533"/>
                    <a:gd name="connsiteY40" fmla="*/ 9620 h 20097"/>
                    <a:gd name="connsiteX41" fmla="*/ 33147 w 79533"/>
                    <a:gd name="connsiteY41" fmla="*/ 8954 h 20097"/>
                    <a:gd name="connsiteX42" fmla="*/ 33338 w 79533"/>
                    <a:gd name="connsiteY42" fmla="*/ 8001 h 20097"/>
                    <a:gd name="connsiteX43" fmla="*/ 36100 w 79533"/>
                    <a:gd name="connsiteY43" fmla="*/ 8668 h 20097"/>
                    <a:gd name="connsiteX44" fmla="*/ 35909 w 79533"/>
                    <a:gd name="connsiteY44" fmla="*/ 9620 h 20097"/>
                    <a:gd name="connsiteX45" fmla="*/ 30385 w 79533"/>
                    <a:gd name="connsiteY45" fmla="*/ 8287 h 20097"/>
                    <a:gd name="connsiteX46" fmla="*/ 27622 w 79533"/>
                    <a:gd name="connsiteY46" fmla="*/ 7620 h 20097"/>
                    <a:gd name="connsiteX47" fmla="*/ 27813 w 79533"/>
                    <a:gd name="connsiteY47" fmla="*/ 6763 h 20097"/>
                    <a:gd name="connsiteX48" fmla="*/ 30575 w 79533"/>
                    <a:gd name="connsiteY48" fmla="*/ 7429 h 20097"/>
                    <a:gd name="connsiteX49" fmla="*/ 30385 w 79533"/>
                    <a:gd name="connsiteY49" fmla="*/ 8382 h 20097"/>
                    <a:gd name="connsiteX50" fmla="*/ 24860 w 79533"/>
                    <a:gd name="connsiteY50" fmla="*/ 6953 h 20097"/>
                    <a:gd name="connsiteX51" fmla="*/ 22098 w 79533"/>
                    <a:gd name="connsiteY51" fmla="*/ 6287 h 20097"/>
                    <a:gd name="connsiteX52" fmla="*/ 22288 w 79533"/>
                    <a:gd name="connsiteY52" fmla="*/ 5334 h 20097"/>
                    <a:gd name="connsiteX53" fmla="*/ 25051 w 79533"/>
                    <a:gd name="connsiteY53" fmla="*/ 6001 h 20097"/>
                    <a:gd name="connsiteX54" fmla="*/ 24860 w 79533"/>
                    <a:gd name="connsiteY54" fmla="*/ 6953 h 20097"/>
                    <a:gd name="connsiteX55" fmla="*/ 19336 w 79533"/>
                    <a:gd name="connsiteY55" fmla="*/ 5620 h 20097"/>
                    <a:gd name="connsiteX56" fmla="*/ 16573 w 79533"/>
                    <a:gd name="connsiteY56" fmla="*/ 4953 h 20097"/>
                    <a:gd name="connsiteX57" fmla="*/ 16764 w 79533"/>
                    <a:gd name="connsiteY57" fmla="*/ 4001 h 20097"/>
                    <a:gd name="connsiteX58" fmla="*/ 19526 w 79533"/>
                    <a:gd name="connsiteY58" fmla="*/ 4667 h 20097"/>
                    <a:gd name="connsiteX59" fmla="*/ 19336 w 79533"/>
                    <a:gd name="connsiteY59" fmla="*/ 5620 h 20097"/>
                    <a:gd name="connsiteX60" fmla="*/ 13811 w 79533"/>
                    <a:gd name="connsiteY60" fmla="*/ 4286 h 20097"/>
                    <a:gd name="connsiteX61" fmla="*/ 11049 w 79533"/>
                    <a:gd name="connsiteY61" fmla="*/ 3620 h 20097"/>
                    <a:gd name="connsiteX62" fmla="*/ 11239 w 79533"/>
                    <a:gd name="connsiteY62" fmla="*/ 2667 h 20097"/>
                    <a:gd name="connsiteX63" fmla="*/ 14002 w 79533"/>
                    <a:gd name="connsiteY63" fmla="*/ 3334 h 20097"/>
                    <a:gd name="connsiteX64" fmla="*/ 13811 w 79533"/>
                    <a:gd name="connsiteY64" fmla="*/ 4191 h 20097"/>
                    <a:gd name="connsiteX65" fmla="*/ 8287 w 79533"/>
                    <a:gd name="connsiteY65" fmla="*/ 2953 h 20097"/>
                    <a:gd name="connsiteX66" fmla="*/ 5524 w 79533"/>
                    <a:gd name="connsiteY66" fmla="*/ 2286 h 20097"/>
                    <a:gd name="connsiteX67" fmla="*/ 5715 w 79533"/>
                    <a:gd name="connsiteY67" fmla="*/ 1334 h 20097"/>
                    <a:gd name="connsiteX68" fmla="*/ 8477 w 79533"/>
                    <a:gd name="connsiteY68" fmla="*/ 2000 h 20097"/>
                    <a:gd name="connsiteX69" fmla="*/ 8287 w 79533"/>
                    <a:gd name="connsiteY69" fmla="*/ 2953 h 20097"/>
                    <a:gd name="connsiteX70" fmla="*/ 2762 w 79533"/>
                    <a:gd name="connsiteY70" fmla="*/ 1619 h 20097"/>
                    <a:gd name="connsiteX71" fmla="*/ 0 w 79533"/>
                    <a:gd name="connsiteY71" fmla="*/ 953 h 20097"/>
                    <a:gd name="connsiteX72" fmla="*/ 190 w 79533"/>
                    <a:gd name="connsiteY72" fmla="*/ 0 h 20097"/>
                    <a:gd name="connsiteX73" fmla="*/ 2953 w 79533"/>
                    <a:gd name="connsiteY73" fmla="*/ 667 h 20097"/>
                    <a:gd name="connsiteX74" fmla="*/ 2762 w 79533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79533" h="20097">
                      <a:moveTo>
                        <a:pt x="79343" y="20098"/>
                      </a:moveTo>
                      <a:lnTo>
                        <a:pt x="77343" y="19621"/>
                      </a:lnTo>
                      <a:lnTo>
                        <a:pt x="77533" y="18669"/>
                      </a:lnTo>
                      <a:lnTo>
                        <a:pt x="79534" y="19145"/>
                      </a:lnTo>
                      <a:lnTo>
                        <a:pt x="79343" y="20098"/>
                      </a:lnTo>
                      <a:close/>
                      <a:moveTo>
                        <a:pt x="74581" y="18955"/>
                      </a:moveTo>
                      <a:lnTo>
                        <a:pt x="71818" y="18288"/>
                      </a:lnTo>
                      <a:lnTo>
                        <a:pt x="72009" y="17336"/>
                      </a:lnTo>
                      <a:lnTo>
                        <a:pt x="74771" y="18002"/>
                      </a:lnTo>
                      <a:lnTo>
                        <a:pt x="74581" y="1886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69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5" y="13430"/>
                      </a:lnTo>
                      <a:lnTo>
                        <a:pt x="58198" y="14097"/>
                      </a:lnTo>
                      <a:lnTo>
                        <a:pt x="58007" y="15050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482" y="10668"/>
                      </a:lnTo>
                      <a:lnTo>
                        <a:pt x="47244" y="11335"/>
                      </a:lnTo>
                      <a:lnTo>
                        <a:pt x="47054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430"/>
                      </a:lnTo>
                      <a:lnTo>
                        <a:pt x="41624" y="10096"/>
                      </a:lnTo>
                      <a:lnTo>
                        <a:pt x="41434" y="1104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01"/>
                      </a:lnTo>
                      <a:lnTo>
                        <a:pt x="36100" y="8668"/>
                      </a:lnTo>
                      <a:lnTo>
                        <a:pt x="35909" y="9620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763"/>
                      </a:lnTo>
                      <a:lnTo>
                        <a:pt x="30575" y="7429"/>
                      </a:lnTo>
                      <a:lnTo>
                        <a:pt x="30385" y="8382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191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4" name="Freeform: Shape 1183">
                  <a:extLst>
                    <a:ext uri="{FF2B5EF4-FFF2-40B4-BE49-F238E27FC236}">
                      <a16:creationId xmlns:a16="http://schemas.microsoft.com/office/drawing/2014/main" id="{E48DD15D-1D6E-9AC8-C5DC-50B9FA3B9490}"/>
                    </a:ext>
                  </a:extLst>
                </p:cNvPr>
                <p:cNvSpPr/>
                <p:nvPr/>
              </p:nvSpPr>
              <p:spPr>
                <a:xfrm>
                  <a:off x="7820786" y="5205983"/>
                  <a:ext cx="74771" cy="18097"/>
                </a:xfrm>
                <a:custGeom>
                  <a:avLst/>
                  <a:gdLst>
                    <a:gd name="connsiteX0" fmla="*/ 74581 w 74771"/>
                    <a:gd name="connsiteY0" fmla="*/ 18097 h 18097"/>
                    <a:gd name="connsiteX1" fmla="*/ 71819 w 74771"/>
                    <a:gd name="connsiteY1" fmla="*/ 17431 h 18097"/>
                    <a:gd name="connsiteX2" fmla="*/ 72009 w 74771"/>
                    <a:gd name="connsiteY2" fmla="*/ 16478 h 18097"/>
                    <a:gd name="connsiteX3" fmla="*/ 74771 w 74771"/>
                    <a:gd name="connsiteY3" fmla="*/ 17145 h 18097"/>
                    <a:gd name="connsiteX4" fmla="*/ 74581 w 74771"/>
                    <a:gd name="connsiteY4" fmla="*/ 18002 h 18097"/>
                    <a:gd name="connsiteX5" fmla="*/ 69056 w 74771"/>
                    <a:gd name="connsiteY5" fmla="*/ 16764 h 18097"/>
                    <a:gd name="connsiteX6" fmla="*/ 66294 w 74771"/>
                    <a:gd name="connsiteY6" fmla="*/ 16097 h 18097"/>
                    <a:gd name="connsiteX7" fmla="*/ 66485 w 74771"/>
                    <a:gd name="connsiteY7" fmla="*/ 15240 h 18097"/>
                    <a:gd name="connsiteX8" fmla="*/ 69247 w 74771"/>
                    <a:gd name="connsiteY8" fmla="*/ 15907 h 18097"/>
                    <a:gd name="connsiteX9" fmla="*/ 69056 w 74771"/>
                    <a:gd name="connsiteY9" fmla="*/ 16764 h 18097"/>
                    <a:gd name="connsiteX10" fmla="*/ 63532 w 74771"/>
                    <a:gd name="connsiteY10" fmla="*/ 15526 h 18097"/>
                    <a:gd name="connsiteX11" fmla="*/ 60770 w 74771"/>
                    <a:gd name="connsiteY11" fmla="*/ 14859 h 18097"/>
                    <a:gd name="connsiteX12" fmla="*/ 60960 w 74771"/>
                    <a:gd name="connsiteY12" fmla="*/ 13906 h 18097"/>
                    <a:gd name="connsiteX13" fmla="*/ 63722 w 74771"/>
                    <a:gd name="connsiteY13" fmla="*/ 14573 h 18097"/>
                    <a:gd name="connsiteX14" fmla="*/ 63532 w 74771"/>
                    <a:gd name="connsiteY14" fmla="*/ 15526 h 18097"/>
                    <a:gd name="connsiteX15" fmla="*/ 58008 w 74771"/>
                    <a:gd name="connsiteY15" fmla="*/ 14192 h 18097"/>
                    <a:gd name="connsiteX16" fmla="*/ 55245 w 74771"/>
                    <a:gd name="connsiteY16" fmla="*/ 13526 h 18097"/>
                    <a:gd name="connsiteX17" fmla="*/ 55436 w 74771"/>
                    <a:gd name="connsiteY17" fmla="*/ 12573 h 18097"/>
                    <a:gd name="connsiteX18" fmla="*/ 58198 w 74771"/>
                    <a:gd name="connsiteY18" fmla="*/ 13240 h 18097"/>
                    <a:gd name="connsiteX19" fmla="*/ 58008 w 74771"/>
                    <a:gd name="connsiteY19" fmla="*/ 14192 h 18097"/>
                    <a:gd name="connsiteX20" fmla="*/ 52483 w 74771"/>
                    <a:gd name="connsiteY20" fmla="*/ 12954 h 18097"/>
                    <a:gd name="connsiteX21" fmla="*/ 49721 w 74771"/>
                    <a:gd name="connsiteY21" fmla="*/ 12287 h 18097"/>
                    <a:gd name="connsiteX22" fmla="*/ 49911 w 74771"/>
                    <a:gd name="connsiteY22" fmla="*/ 11335 h 18097"/>
                    <a:gd name="connsiteX23" fmla="*/ 52673 w 74771"/>
                    <a:gd name="connsiteY23" fmla="*/ 12002 h 18097"/>
                    <a:gd name="connsiteX24" fmla="*/ 52483 w 74771"/>
                    <a:gd name="connsiteY24" fmla="*/ 12859 h 18097"/>
                    <a:gd name="connsiteX25" fmla="*/ 46958 w 74771"/>
                    <a:gd name="connsiteY25" fmla="*/ 11716 h 18097"/>
                    <a:gd name="connsiteX26" fmla="*/ 44196 w 74771"/>
                    <a:gd name="connsiteY26" fmla="*/ 11049 h 18097"/>
                    <a:gd name="connsiteX27" fmla="*/ 44387 w 74771"/>
                    <a:gd name="connsiteY27" fmla="*/ 10096 h 18097"/>
                    <a:gd name="connsiteX28" fmla="*/ 47149 w 74771"/>
                    <a:gd name="connsiteY28" fmla="*/ 10763 h 18097"/>
                    <a:gd name="connsiteX29" fmla="*/ 46958 w 74771"/>
                    <a:gd name="connsiteY29" fmla="*/ 11716 h 18097"/>
                    <a:gd name="connsiteX30" fmla="*/ 41434 w 74771"/>
                    <a:gd name="connsiteY30" fmla="*/ 10382 h 18097"/>
                    <a:gd name="connsiteX31" fmla="*/ 38672 w 74771"/>
                    <a:gd name="connsiteY31" fmla="*/ 9715 h 18097"/>
                    <a:gd name="connsiteX32" fmla="*/ 38862 w 74771"/>
                    <a:gd name="connsiteY32" fmla="*/ 8763 h 18097"/>
                    <a:gd name="connsiteX33" fmla="*/ 41624 w 74771"/>
                    <a:gd name="connsiteY33" fmla="*/ 9430 h 18097"/>
                    <a:gd name="connsiteX34" fmla="*/ 41434 w 74771"/>
                    <a:gd name="connsiteY34" fmla="*/ 10382 h 18097"/>
                    <a:gd name="connsiteX35" fmla="*/ 35909 w 74771"/>
                    <a:gd name="connsiteY35" fmla="*/ 9144 h 18097"/>
                    <a:gd name="connsiteX36" fmla="*/ 33147 w 74771"/>
                    <a:gd name="connsiteY36" fmla="*/ 8477 h 18097"/>
                    <a:gd name="connsiteX37" fmla="*/ 33338 w 74771"/>
                    <a:gd name="connsiteY37" fmla="*/ 7525 h 18097"/>
                    <a:gd name="connsiteX38" fmla="*/ 36100 w 74771"/>
                    <a:gd name="connsiteY38" fmla="*/ 8192 h 18097"/>
                    <a:gd name="connsiteX39" fmla="*/ 35909 w 74771"/>
                    <a:gd name="connsiteY39" fmla="*/ 9144 h 18097"/>
                    <a:gd name="connsiteX40" fmla="*/ 30385 w 74771"/>
                    <a:gd name="connsiteY40" fmla="*/ 7906 h 18097"/>
                    <a:gd name="connsiteX41" fmla="*/ 27623 w 74771"/>
                    <a:gd name="connsiteY41" fmla="*/ 7239 h 18097"/>
                    <a:gd name="connsiteX42" fmla="*/ 27813 w 74771"/>
                    <a:gd name="connsiteY42" fmla="*/ 6287 h 18097"/>
                    <a:gd name="connsiteX43" fmla="*/ 30575 w 74771"/>
                    <a:gd name="connsiteY43" fmla="*/ 6953 h 18097"/>
                    <a:gd name="connsiteX44" fmla="*/ 30385 w 74771"/>
                    <a:gd name="connsiteY44" fmla="*/ 7906 h 18097"/>
                    <a:gd name="connsiteX45" fmla="*/ 24860 w 74771"/>
                    <a:gd name="connsiteY45" fmla="*/ 6668 h 18097"/>
                    <a:gd name="connsiteX46" fmla="*/ 22098 w 74771"/>
                    <a:gd name="connsiteY46" fmla="*/ 6001 h 18097"/>
                    <a:gd name="connsiteX47" fmla="*/ 22289 w 74771"/>
                    <a:gd name="connsiteY47" fmla="*/ 5048 h 18097"/>
                    <a:gd name="connsiteX48" fmla="*/ 25051 w 74771"/>
                    <a:gd name="connsiteY48" fmla="*/ 5715 h 18097"/>
                    <a:gd name="connsiteX49" fmla="*/ 24860 w 74771"/>
                    <a:gd name="connsiteY49" fmla="*/ 6668 h 18097"/>
                    <a:gd name="connsiteX50" fmla="*/ 19336 w 74771"/>
                    <a:gd name="connsiteY50" fmla="*/ 5429 h 18097"/>
                    <a:gd name="connsiteX51" fmla="*/ 16574 w 74771"/>
                    <a:gd name="connsiteY51" fmla="*/ 4763 h 18097"/>
                    <a:gd name="connsiteX52" fmla="*/ 16764 w 74771"/>
                    <a:gd name="connsiteY52" fmla="*/ 3810 h 18097"/>
                    <a:gd name="connsiteX53" fmla="*/ 19526 w 74771"/>
                    <a:gd name="connsiteY53" fmla="*/ 4477 h 18097"/>
                    <a:gd name="connsiteX54" fmla="*/ 19336 w 74771"/>
                    <a:gd name="connsiteY54" fmla="*/ 5429 h 18097"/>
                    <a:gd name="connsiteX55" fmla="*/ 13811 w 74771"/>
                    <a:gd name="connsiteY55" fmla="*/ 4191 h 18097"/>
                    <a:gd name="connsiteX56" fmla="*/ 11049 w 74771"/>
                    <a:gd name="connsiteY56" fmla="*/ 3524 h 18097"/>
                    <a:gd name="connsiteX57" fmla="*/ 11240 w 74771"/>
                    <a:gd name="connsiteY57" fmla="*/ 2572 h 18097"/>
                    <a:gd name="connsiteX58" fmla="*/ 14002 w 74771"/>
                    <a:gd name="connsiteY58" fmla="*/ 3238 h 18097"/>
                    <a:gd name="connsiteX59" fmla="*/ 13811 w 74771"/>
                    <a:gd name="connsiteY59" fmla="*/ 4191 h 18097"/>
                    <a:gd name="connsiteX60" fmla="*/ 8287 w 74771"/>
                    <a:gd name="connsiteY60" fmla="*/ 2857 h 18097"/>
                    <a:gd name="connsiteX61" fmla="*/ 5525 w 74771"/>
                    <a:gd name="connsiteY61" fmla="*/ 2191 h 18097"/>
                    <a:gd name="connsiteX62" fmla="*/ 5715 w 74771"/>
                    <a:gd name="connsiteY62" fmla="*/ 1238 h 18097"/>
                    <a:gd name="connsiteX63" fmla="*/ 8477 w 74771"/>
                    <a:gd name="connsiteY63" fmla="*/ 1905 h 18097"/>
                    <a:gd name="connsiteX64" fmla="*/ 8287 w 74771"/>
                    <a:gd name="connsiteY64" fmla="*/ 2857 h 18097"/>
                    <a:gd name="connsiteX65" fmla="*/ 2762 w 74771"/>
                    <a:gd name="connsiteY65" fmla="*/ 1619 h 18097"/>
                    <a:gd name="connsiteX66" fmla="*/ 0 w 74771"/>
                    <a:gd name="connsiteY66" fmla="*/ 953 h 18097"/>
                    <a:gd name="connsiteX67" fmla="*/ 191 w 74771"/>
                    <a:gd name="connsiteY67" fmla="*/ 0 h 18097"/>
                    <a:gd name="connsiteX68" fmla="*/ 2953 w 74771"/>
                    <a:gd name="connsiteY68" fmla="*/ 667 h 18097"/>
                    <a:gd name="connsiteX69" fmla="*/ 2762 w 74771"/>
                    <a:gd name="connsiteY69" fmla="*/ 1619 h 18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74771" h="18097">
                      <a:moveTo>
                        <a:pt x="74581" y="18097"/>
                      </a:moveTo>
                      <a:lnTo>
                        <a:pt x="71819" y="17431"/>
                      </a:lnTo>
                      <a:lnTo>
                        <a:pt x="72009" y="16478"/>
                      </a:lnTo>
                      <a:lnTo>
                        <a:pt x="74771" y="17145"/>
                      </a:lnTo>
                      <a:lnTo>
                        <a:pt x="74581" y="18002"/>
                      </a:lnTo>
                      <a:close/>
                      <a:moveTo>
                        <a:pt x="69056" y="16764"/>
                      </a:moveTo>
                      <a:lnTo>
                        <a:pt x="66294" y="16097"/>
                      </a:lnTo>
                      <a:lnTo>
                        <a:pt x="66485" y="15240"/>
                      </a:lnTo>
                      <a:lnTo>
                        <a:pt x="69247" y="15907"/>
                      </a:lnTo>
                      <a:lnTo>
                        <a:pt x="69056" y="16764"/>
                      </a:lnTo>
                      <a:close/>
                      <a:moveTo>
                        <a:pt x="63532" y="15526"/>
                      </a:moveTo>
                      <a:lnTo>
                        <a:pt x="60770" y="14859"/>
                      </a:lnTo>
                      <a:lnTo>
                        <a:pt x="60960" y="13906"/>
                      </a:lnTo>
                      <a:lnTo>
                        <a:pt x="63722" y="14573"/>
                      </a:lnTo>
                      <a:lnTo>
                        <a:pt x="63532" y="15526"/>
                      </a:lnTo>
                      <a:close/>
                      <a:moveTo>
                        <a:pt x="58008" y="14192"/>
                      </a:moveTo>
                      <a:lnTo>
                        <a:pt x="55245" y="13526"/>
                      </a:lnTo>
                      <a:lnTo>
                        <a:pt x="55436" y="12573"/>
                      </a:lnTo>
                      <a:lnTo>
                        <a:pt x="58198" y="13240"/>
                      </a:lnTo>
                      <a:lnTo>
                        <a:pt x="58008" y="14192"/>
                      </a:lnTo>
                      <a:close/>
                      <a:moveTo>
                        <a:pt x="52483" y="12954"/>
                      </a:moveTo>
                      <a:lnTo>
                        <a:pt x="49721" y="12287"/>
                      </a:lnTo>
                      <a:lnTo>
                        <a:pt x="49911" y="11335"/>
                      </a:lnTo>
                      <a:lnTo>
                        <a:pt x="52673" y="12002"/>
                      </a:lnTo>
                      <a:lnTo>
                        <a:pt x="52483" y="12859"/>
                      </a:lnTo>
                      <a:close/>
                      <a:moveTo>
                        <a:pt x="46958" y="11716"/>
                      </a:moveTo>
                      <a:lnTo>
                        <a:pt x="44196" y="11049"/>
                      </a:lnTo>
                      <a:lnTo>
                        <a:pt x="44387" y="10096"/>
                      </a:lnTo>
                      <a:lnTo>
                        <a:pt x="47149" y="10763"/>
                      </a:lnTo>
                      <a:lnTo>
                        <a:pt x="46958" y="11716"/>
                      </a:lnTo>
                      <a:close/>
                      <a:moveTo>
                        <a:pt x="41434" y="10382"/>
                      </a:moveTo>
                      <a:lnTo>
                        <a:pt x="38672" y="9715"/>
                      </a:lnTo>
                      <a:lnTo>
                        <a:pt x="38862" y="8763"/>
                      </a:lnTo>
                      <a:lnTo>
                        <a:pt x="41624" y="9430"/>
                      </a:lnTo>
                      <a:lnTo>
                        <a:pt x="41434" y="10382"/>
                      </a:lnTo>
                      <a:close/>
                      <a:moveTo>
                        <a:pt x="35909" y="9144"/>
                      </a:moveTo>
                      <a:lnTo>
                        <a:pt x="33147" y="8477"/>
                      </a:lnTo>
                      <a:lnTo>
                        <a:pt x="33338" y="7525"/>
                      </a:lnTo>
                      <a:lnTo>
                        <a:pt x="36100" y="8192"/>
                      </a:lnTo>
                      <a:lnTo>
                        <a:pt x="35909" y="9144"/>
                      </a:lnTo>
                      <a:close/>
                      <a:moveTo>
                        <a:pt x="30385" y="7906"/>
                      </a:moveTo>
                      <a:lnTo>
                        <a:pt x="27623" y="7239"/>
                      </a:lnTo>
                      <a:lnTo>
                        <a:pt x="27813" y="6287"/>
                      </a:lnTo>
                      <a:lnTo>
                        <a:pt x="30575" y="6953"/>
                      </a:lnTo>
                      <a:lnTo>
                        <a:pt x="30385" y="7906"/>
                      </a:lnTo>
                      <a:close/>
                      <a:moveTo>
                        <a:pt x="24860" y="6668"/>
                      </a:moveTo>
                      <a:lnTo>
                        <a:pt x="22098" y="6001"/>
                      </a:lnTo>
                      <a:lnTo>
                        <a:pt x="22289" y="5048"/>
                      </a:lnTo>
                      <a:lnTo>
                        <a:pt x="25051" y="5715"/>
                      </a:lnTo>
                      <a:lnTo>
                        <a:pt x="24860" y="6668"/>
                      </a:lnTo>
                      <a:close/>
                      <a:moveTo>
                        <a:pt x="19336" y="5429"/>
                      </a:moveTo>
                      <a:lnTo>
                        <a:pt x="16574" y="4763"/>
                      </a:lnTo>
                      <a:lnTo>
                        <a:pt x="16764" y="3810"/>
                      </a:lnTo>
                      <a:lnTo>
                        <a:pt x="19526" y="4477"/>
                      </a:lnTo>
                      <a:lnTo>
                        <a:pt x="19336" y="5429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40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5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1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5" name="Freeform: Shape 1184">
                  <a:extLst>
                    <a:ext uri="{FF2B5EF4-FFF2-40B4-BE49-F238E27FC236}">
                      <a16:creationId xmlns:a16="http://schemas.microsoft.com/office/drawing/2014/main" id="{A395A322-51CF-18D7-87E4-1DE530BEFB12}"/>
                    </a:ext>
                  </a:extLst>
                </p:cNvPr>
                <p:cNvSpPr/>
                <p:nvPr/>
              </p:nvSpPr>
              <p:spPr>
                <a:xfrm>
                  <a:off x="7800662" y="5133209"/>
                  <a:ext cx="16150" cy="8484"/>
                </a:xfrm>
                <a:custGeom>
                  <a:avLst/>
                  <a:gdLst>
                    <a:gd name="connsiteX0" fmla="*/ 1836 w 16150"/>
                    <a:gd name="connsiteY0" fmla="*/ 7719 h 8484"/>
                    <a:gd name="connsiteX1" fmla="*/ 27 w 16150"/>
                    <a:gd name="connsiteY1" fmla="*/ 3718 h 8484"/>
                    <a:gd name="connsiteX2" fmla="*/ 27 w 16150"/>
                    <a:gd name="connsiteY2" fmla="*/ 3718 h 8484"/>
                    <a:gd name="connsiteX3" fmla="*/ 2408 w 16150"/>
                    <a:gd name="connsiteY3" fmla="*/ 4 h 8484"/>
                    <a:gd name="connsiteX4" fmla="*/ 14314 w 16150"/>
                    <a:gd name="connsiteY4" fmla="*/ 766 h 8484"/>
                    <a:gd name="connsiteX5" fmla="*/ 16124 w 16150"/>
                    <a:gd name="connsiteY5" fmla="*/ 4766 h 8484"/>
                    <a:gd name="connsiteX6" fmla="*/ 16124 w 16150"/>
                    <a:gd name="connsiteY6" fmla="*/ 4766 h 8484"/>
                    <a:gd name="connsiteX7" fmla="*/ 13743 w 16150"/>
                    <a:gd name="connsiteY7" fmla="*/ 8481 h 8484"/>
                    <a:gd name="connsiteX8" fmla="*/ 1836 w 16150"/>
                    <a:gd name="connsiteY8" fmla="*/ 7719 h 8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50" h="8484">
                      <a:moveTo>
                        <a:pt x="1836" y="7719"/>
                      </a:moveTo>
                      <a:cubicBezTo>
                        <a:pt x="693" y="7719"/>
                        <a:pt x="-164" y="5814"/>
                        <a:pt x="27" y="3718"/>
                      </a:cubicBezTo>
                      <a:lnTo>
                        <a:pt x="27" y="3718"/>
                      </a:lnTo>
                      <a:cubicBezTo>
                        <a:pt x="122" y="1623"/>
                        <a:pt x="1170" y="-92"/>
                        <a:pt x="2408" y="4"/>
                      </a:cubicBezTo>
                      <a:lnTo>
                        <a:pt x="14314" y="766"/>
                      </a:lnTo>
                      <a:cubicBezTo>
                        <a:pt x="15457" y="766"/>
                        <a:pt x="16314" y="2671"/>
                        <a:pt x="16124" y="4766"/>
                      </a:cubicBezTo>
                      <a:lnTo>
                        <a:pt x="16124" y="4766"/>
                      </a:lnTo>
                      <a:cubicBezTo>
                        <a:pt x="16028" y="6957"/>
                        <a:pt x="14981" y="8576"/>
                        <a:pt x="13743" y="8481"/>
                      </a:cubicBezTo>
                      <a:lnTo>
                        <a:pt x="1836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6" name="Freeform: Shape 1185">
                  <a:extLst>
                    <a:ext uri="{FF2B5EF4-FFF2-40B4-BE49-F238E27FC236}">
                      <a16:creationId xmlns:a16="http://schemas.microsoft.com/office/drawing/2014/main" id="{E36B29A6-E56F-8AD2-E2B1-0AA1DE146A8C}"/>
                    </a:ext>
                  </a:extLst>
                </p:cNvPr>
                <p:cNvSpPr/>
                <p:nvPr/>
              </p:nvSpPr>
              <p:spPr>
                <a:xfrm>
                  <a:off x="7800307" y="5115111"/>
                  <a:ext cx="16097" cy="7814"/>
                </a:xfrm>
                <a:custGeom>
                  <a:avLst/>
                  <a:gdLst>
                    <a:gd name="connsiteX0" fmla="*/ 2096 w 16097"/>
                    <a:gd name="connsiteY0" fmla="*/ 7814 h 7814"/>
                    <a:gd name="connsiteX1" fmla="*/ 0 w 16097"/>
                    <a:gd name="connsiteY1" fmla="*/ 3909 h 7814"/>
                    <a:gd name="connsiteX2" fmla="*/ 0 w 16097"/>
                    <a:gd name="connsiteY2" fmla="*/ 3909 h 7814"/>
                    <a:gd name="connsiteX3" fmla="*/ 2096 w 16097"/>
                    <a:gd name="connsiteY3" fmla="*/ 4 h 7814"/>
                    <a:gd name="connsiteX4" fmla="*/ 14002 w 16097"/>
                    <a:gd name="connsiteY4" fmla="*/ 4 h 7814"/>
                    <a:gd name="connsiteX5" fmla="*/ 16097 w 16097"/>
                    <a:gd name="connsiteY5" fmla="*/ 3719 h 7814"/>
                    <a:gd name="connsiteX6" fmla="*/ 16097 w 16097"/>
                    <a:gd name="connsiteY6" fmla="*/ 3719 h 7814"/>
                    <a:gd name="connsiteX7" fmla="*/ 14002 w 16097"/>
                    <a:gd name="connsiteY7" fmla="*/ 7624 h 7814"/>
                    <a:gd name="connsiteX8" fmla="*/ 2096 w 16097"/>
                    <a:gd name="connsiteY8" fmla="*/ 7624 h 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97" h="7814">
                      <a:moveTo>
                        <a:pt x="2096" y="7814"/>
                      </a:moveTo>
                      <a:cubicBezTo>
                        <a:pt x="953" y="7814"/>
                        <a:pt x="0" y="6100"/>
                        <a:pt x="0" y="3909"/>
                      </a:cubicBezTo>
                      <a:lnTo>
                        <a:pt x="0" y="3909"/>
                      </a:lnTo>
                      <a:cubicBezTo>
                        <a:pt x="0" y="1814"/>
                        <a:pt x="953" y="4"/>
                        <a:pt x="2096" y="4"/>
                      </a:cubicBezTo>
                      <a:lnTo>
                        <a:pt x="14002" y="4"/>
                      </a:lnTo>
                      <a:cubicBezTo>
                        <a:pt x="15145" y="-91"/>
                        <a:pt x="16097" y="1623"/>
                        <a:pt x="16097" y="3719"/>
                      </a:cubicBezTo>
                      <a:lnTo>
                        <a:pt x="16097" y="3719"/>
                      </a:lnTo>
                      <a:cubicBezTo>
                        <a:pt x="16097" y="5814"/>
                        <a:pt x="15145" y="7624"/>
                        <a:pt x="14002" y="7624"/>
                      </a:cubicBezTo>
                      <a:lnTo>
                        <a:pt x="2096" y="76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7" name="Freeform: Shape 1186">
                  <a:extLst>
                    <a:ext uri="{FF2B5EF4-FFF2-40B4-BE49-F238E27FC236}">
                      <a16:creationId xmlns:a16="http://schemas.microsoft.com/office/drawing/2014/main" id="{206FB56A-753E-80DC-5FE3-26C44B90C967}"/>
                    </a:ext>
                  </a:extLst>
                </p:cNvPr>
                <p:cNvSpPr/>
                <p:nvPr/>
              </p:nvSpPr>
              <p:spPr>
                <a:xfrm>
                  <a:off x="7798757" y="5152640"/>
                  <a:ext cx="16055" cy="8485"/>
                </a:xfrm>
                <a:custGeom>
                  <a:avLst/>
                  <a:gdLst>
                    <a:gd name="connsiteX0" fmla="*/ 1836 w 16055"/>
                    <a:gd name="connsiteY0" fmla="*/ 7719 h 8485"/>
                    <a:gd name="connsiteX1" fmla="*/ 27 w 16055"/>
                    <a:gd name="connsiteY1" fmla="*/ 3719 h 8485"/>
                    <a:gd name="connsiteX2" fmla="*/ 27 w 16055"/>
                    <a:gd name="connsiteY2" fmla="*/ 3719 h 8485"/>
                    <a:gd name="connsiteX3" fmla="*/ 2408 w 16055"/>
                    <a:gd name="connsiteY3" fmla="*/ 4 h 8485"/>
                    <a:gd name="connsiteX4" fmla="*/ 14219 w 16055"/>
                    <a:gd name="connsiteY4" fmla="*/ 766 h 8485"/>
                    <a:gd name="connsiteX5" fmla="*/ 16029 w 16055"/>
                    <a:gd name="connsiteY5" fmla="*/ 4766 h 8485"/>
                    <a:gd name="connsiteX6" fmla="*/ 16029 w 16055"/>
                    <a:gd name="connsiteY6" fmla="*/ 4766 h 8485"/>
                    <a:gd name="connsiteX7" fmla="*/ 13648 w 16055"/>
                    <a:gd name="connsiteY7" fmla="*/ 8481 h 8485"/>
                    <a:gd name="connsiteX8" fmla="*/ 1741 w 16055"/>
                    <a:gd name="connsiteY8" fmla="*/ 7719 h 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55" h="8485">
                      <a:moveTo>
                        <a:pt x="1836" y="7719"/>
                      </a:moveTo>
                      <a:cubicBezTo>
                        <a:pt x="693" y="7719"/>
                        <a:pt x="-164" y="5909"/>
                        <a:pt x="27" y="3719"/>
                      </a:cubicBezTo>
                      <a:lnTo>
                        <a:pt x="27" y="3719"/>
                      </a:lnTo>
                      <a:cubicBezTo>
                        <a:pt x="122" y="1623"/>
                        <a:pt x="1170" y="-91"/>
                        <a:pt x="2408" y="4"/>
                      </a:cubicBezTo>
                      <a:lnTo>
                        <a:pt x="14219" y="766"/>
                      </a:lnTo>
                      <a:cubicBezTo>
                        <a:pt x="15362" y="766"/>
                        <a:pt x="16219" y="2671"/>
                        <a:pt x="16029" y="4766"/>
                      </a:cubicBezTo>
                      <a:lnTo>
                        <a:pt x="16029" y="4766"/>
                      </a:lnTo>
                      <a:cubicBezTo>
                        <a:pt x="15933" y="6957"/>
                        <a:pt x="14886" y="8576"/>
                        <a:pt x="13648" y="8481"/>
                      </a:cubicBezTo>
                      <a:lnTo>
                        <a:pt x="1741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8" name="Freeform: Shape 1187">
                  <a:extLst>
                    <a:ext uri="{FF2B5EF4-FFF2-40B4-BE49-F238E27FC236}">
                      <a16:creationId xmlns:a16="http://schemas.microsoft.com/office/drawing/2014/main" id="{01C62BE5-3FA0-2CE3-0943-6CD47452EE9C}"/>
                    </a:ext>
                  </a:extLst>
                </p:cNvPr>
                <p:cNvSpPr/>
                <p:nvPr/>
              </p:nvSpPr>
              <p:spPr>
                <a:xfrm>
                  <a:off x="7798489" y="5170737"/>
                  <a:ext cx="14208" cy="8389"/>
                </a:xfrm>
                <a:custGeom>
                  <a:avLst/>
                  <a:gdLst>
                    <a:gd name="connsiteX0" fmla="*/ 1627 w 14208"/>
                    <a:gd name="connsiteY0" fmla="*/ 7719 h 8389"/>
                    <a:gd name="connsiteX1" fmla="*/ 8 w 14208"/>
                    <a:gd name="connsiteY1" fmla="*/ 3719 h 8389"/>
                    <a:gd name="connsiteX2" fmla="*/ 8 w 14208"/>
                    <a:gd name="connsiteY2" fmla="*/ 3719 h 8389"/>
                    <a:gd name="connsiteX3" fmla="*/ 2104 w 14208"/>
                    <a:gd name="connsiteY3" fmla="*/ 4 h 8389"/>
                    <a:gd name="connsiteX4" fmla="*/ 12581 w 14208"/>
                    <a:gd name="connsiteY4" fmla="*/ 671 h 8389"/>
                    <a:gd name="connsiteX5" fmla="*/ 14200 w 14208"/>
                    <a:gd name="connsiteY5" fmla="*/ 4671 h 8389"/>
                    <a:gd name="connsiteX6" fmla="*/ 14200 w 14208"/>
                    <a:gd name="connsiteY6" fmla="*/ 4671 h 8389"/>
                    <a:gd name="connsiteX7" fmla="*/ 12105 w 14208"/>
                    <a:gd name="connsiteY7" fmla="*/ 8386 h 8389"/>
                    <a:gd name="connsiteX8" fmla="*/ 1627 w 14208"/>
                    <a:gd name="connsiteY8" fmla="*/ 7719 h 8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08" h="8389">
                      <a:moveTo>
                        <a:pt x="1627" y="7719"/>
                      </a:moveTo>
                      <a:cubicBezTo>
                        <a:pt x="675" y="7719"/>
                        <a:pt x="-87" y="5910"/>
                        <a:pt x="8" y="3719"/>
                      </a:cubicBezTo>
                      <a:lnTo>
                        <a:pt x="8" y="3719"/>
                      </a:lnTo>
                      <a:cubicBezTo>
                        <a:pt x="103" y="1623"/>
                        <a:pt x="1056" y="-91"/>
                        <a:pt x="2104" y="4"/>
                      </a:cubicBezTo>
                      <a:lnTo>
                        <a:pt x="12581" y="671"/>
                      </a:lnTo>
                      <a:cubicBezTo>
                        <a:pt x="13534" y="671"/>
                        <a:pt x="14296" y="2480"/>
                        <a:pt x="14200" y="4671"/>
                      </a:cubicBezTo>
                      <a:lnTo>
                        <a:pt x="14200" y="4671"/>
                      </a:lnTo>
                      <a:cubicBezTo>
                        <a:pt x="14105" y="6767"/>
                        <a:pt x="13153" y="8481"/>
                        <a:pt x="12105" y="8386"/>
                      </a:cubicBezTo>
                      <a:lnTo>
                        <a:pt x="1627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9" name="Freeform: Shape 1188">
                  <a:extLst>
                    <a:ext uri="{FF2B5EF4-FFF2-40B4-BE49-F238E27FC236}">
                      <a16:creationId xmlns:a16="http://schemas.microsoft.com/office/drawing/2014/main" id="{4BEDCB4E-1AB5-873C-23BF-89CAA75FC499}"/>
                    </a:ext>
                  </a:extLst>
                </p:cNvPr>
                <p:cNvSpPr/>
                <p:nvPr/>
              </p:nvSpPr>
              <p:spPr>
                <a:xfrm>
                  <a:off x="7796882" y="5186804"/>
                  <a:ext cx="14184" cy="9975"/>
                </a:xfrm>
                <a:custGeom>
                  <a:avLst/>
                  <a:gdLst>
                    <a:gd name="connsiteX0" fmla="*/ 1139 w 14184"/>
                    <a:gd name="connsiteY0" fmla="*/ 7559 h 9975"/>
                    <a:gd name="connsiteX1" fmla="*/ 187 w 14184"/>
                    <a:gd name="connsiteY1" fmla="*/ 3368 h 9975"/>
                    <a:gd name="connsiteX2" fmla="*/ 187 w 14184"/>
                    <a:gd name="connsiteY2" fmla="*/ 3368 h 9975"/>
                    <a:gd name="connsiteX3" fmla="*/ 2854 w 14184"/>
                    <a:gd name="connsiteY3" fmla="*/ 34 h 9975"/>
                    <a:gd name="connsiteX4" fmla="*/ 13046 w 14184"/>
                    <a:gd name="connsiteY4" fmla="*/ 2416 h 9975"/>
                    <a:gd name="connsiteX5" fmla="*/ 13998 w 14184"/>
                    <a:gd name="connsiteY5" fmla="*/ 6607 h 9975"/>
                    <a:gd name="connsiteX6" fmla="*/ 13998 w 14184"/>
                    <a:gd name="connsiteY6" fmla="*/ 6607 h 9975"/>
                    <a:gd name="connsiteX7" fmla="*/ 11331 w 14184"/>
                    <a:gd name="connsiteY7" fmla="*/ 9941 h 9975"/>
                    <a:gd name="connsiteX8" fmla="*/ 1139 w 14184"/>
                    <a:gd name="connsiteY8" fmla="*/ 7559 h 9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84" h="9975">
                      <a:moveTo>
                        <a:pt x="1139" y="7559"/>
                      </a:moveTo>
                      <a:cubicBezTo>
                        <a:pt x="187" y="7369"/>
                        <a:pt x="-289" y="5464"/>
                        <a:pt x="187" y="3368"/>
                      </a:cubicBezTo>
                      <a:lnTo>
                        <a:pt x="187" y="3368"/>
                      </a:lnTo>
                      <a:cubicBezTo>
                        <a:pt x="663" y="1273"/>
                        <a:pt x="1901" y="-251"/>
                        <a:pt x="2854" y="34"/>
                      </a:cubicBezTo>
                      <a:lnTo>
                        <a:pt x="13046" y="2416"/>
                      </a:lnTo>
                      <a:cubicBezTo>
                        <a:pt x="13998" y="2606"/>
                        <a:pt x="14474" y="4511"/>
                        <a:pt x="13998" y="6607"/>
                      </a:cubicBezTo>
                      <a:lnTo>
                        <a:pt x="13998" y="6607"/>
                      </a:lnTo>
                      <a:cubicBezTo>
                        <a:pt x="13522" y="8702"/>
                        <a:pt x="12283" y="10226"/>
                        <a:pt x="11331" y="9941"/>
                      </a:cubicBezTo>
                      <a:lnTo>
                        <a:pt x="1139" y="75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90" name="Freeform: Shape 1189">
                  <a:extLst>
                    <a:ext uri="{FF2B5EF4-FFF2-40B4-BE49-F238E27FC236}">
                      <a16:creationId xmlns:a16="http://schemas.microsoft.com/office/drawing/2014/main" id="{067870AA-6C7A-F1F8-A0B7-4EFDDE85CB70}"/>
                    </a:ext>
                  </a:extLst>
                </p:cNvPr>
                <p:cNvSpPr/>
                <p:nvPr/>
              </p:nvSpPr>
              <p:spPr>
                <a:xfrm>
                  <a:off x="7792769" y="5204207"/>
                  <a:ext cx="14219" cy="10886"/>
                </a:xfrm>
                <a:custGeom>
                  <a:avLst/>
                  <a:gdLst>
                    <a:gd name="connsiteX0" fmla="*/ 871 w 14219"/>
                    <a:gd name="connsiteY0" fmla="*/ 7396 h 10886"/>
                    <a:gd name="connsiteX1" fmla="*/ 395 w 14219"/>
                    <a:gd name="connsiteY1" fmla="*/ 3110 h 10886"/>
                    <a:gd name="connsiteX2" fmla="*/ 395 w 14219"/>
                    <a:gd name="connsiteY2" fmla="*/ 3110 h 10886"/>
                    <a:gd name="connsiteX3" fmla="*/ 3443 w 14219"/>
                    <a:gd name="connsiteY3" fmla="*/ 62 h 10886"/>
                    <a:gd name="connsiteX4" fmla="*/ 13349 w 14219"/>
                    <a:gd name="connsiteY4" fmla="*/ 3491 h 10886"/>
                    <a:gd name="connsiteX5" fmla="*/ 13825 w 14219"/>
                    <a:gd name="connsiteY5" fmla="*/ 7777 h 10886"/>
                    <a:gd name="connsiteX6" fmla="*/ 13825 w 14219"/>
                    <a:gd name="connsiteY6" fmla="*/ 7777 h 10886"/>
                    <a:gd name="connsiteX7" fmla="*/ 10777 w 14219"/>
                    <a:gd name="connsiteY7" fmla="*/ 10825 h 10886"/>
                    <a:gd name="connsiteX8" fmla="*/ 871 w 14219"/>
                    <a:gd name="connsiteY8" fmla="*/ 739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19" h="10886">
                      <a:moveTo>
                        <a:pt x="871" y="7396"/>
                      </a:moveTo>
                      <a:cubicBezTo>
                        <a:pt x="-81" y="7015"/>
                        <a:pt x="-272" y="5110"/>
                        <a:pt x="395" y="3110"/>
                      </a:cubicBezTo>
                      <a:lnTo>
                        <a:pt x="395" y="3110"/>
                      </a:lnTo>
                      <a:cubicBezTo>
                        <a:pt x="1062" y="1109"/>
                        <a:pt x="2490" y="-319"/>
                        <a:pt x="3443" y="62"/>
                      </a:cubicBezTo>
                      <a:lnTo>
                        <a:pt x="13349" y="3491"/>
                      </a:lnTo>
                      <a:cubicBezTo>
                        <a:pt x="14301" y="3872"/>
                        <a:pt x="14492" y="5777"/>
                        <a:pt x="13825" y="7777"/>
                      </a:cubicBezTo>
                      <a:lnTo>
                        <a:pt x="13825" y="7777"/>
                      </a:lnTo>
                      <a:cubicBezTo>
                        <a:pt x="13158" y="9777"/>
                        <a:pt x="11825" y="11206"/>
                        <a:pt x="10777" y="10825"/>
                      </a:cubicBezTo>
                      <a:lnTo>
                        <a:pt x="871" y="739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1A5C25C4-2FB9-1B6B-04CD-ACA2ADC78DD6}"/>
                </a:ext>
              </a:extLst>
            </p:cNvPr>
            <p:cNvSpPr/>
            <p:nvPr/>
          </p:nvSpPr>
          <p:spPr>
            <a:xfrm>
              <a:off x="8876342" y="4313961"/>
              <a:ext cx="1005109" cy="1816027"/>
            </a:xfrm>
            <a:custGeom>
              <a:avLst/>
              <a:gdLst>
                <a:gd name="connsiteX0" fmla="*/ 7959 w 695759"/>
                <a:gd name="connsiteY0" fmla="*/ 86091 h 1257094"/>
                <a:gd name="connsiteX1" fmla="*/ 7959 w 695759"/>
                <a:gd name="connsiteY1" fmla="*/ 441468 h 1257094"/>
                <a:gd name="connsiteX2" fmla="*/ 99970 w 695759"/>
                <a:gd name="connsiteY2" fmla="*/ 768748 h 1257094"/>
                <a:gd name="connsiteX3" fmla="*/ 580697 w 695759"/>
                <a:gd name="connsiteY3" fmla="*/ 1257094 h 1257094"/>
                <a:gd name="connsiteX4" fmla="*/ 695759 w 695759"/>
                <a:gd name="connsiteY4" fmla="*/ 1113934 h 1257094"/>
                <a:gd name="connsiteX5" fmla="*/ 361241 w 695759"/>
                <a:gd name="connsiteY5" fmla="*/ 651781 h 1257094"/>
                <a:gd name="connsiteX6" fmla="*/ 347811 w 695759"/>
                <a:gd name="connsiteY6" fmla="*/ 316119 h 1257094"/>
                <a:gd name="connsiteX7" fmla="*/ 416962 w 695759"/>
                <a:gd name="connsiteY7" fmla="*/ 2557 h 1257094"/>
                <a:gd name="connsiteX8" fmla="*/ 7864 w 695759"/>
                <a:gd name="connsiteY8" fmla="*/ 85995 h 1257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759" h="1257094">
                  <a:moveTo>
                    <a:pt x="7959" y="86091"/>
                  </a:moveTo>
                  <a:cubicBezTo>
                    <a:pt x="7959" y="86091"/>
                    <a:pt x="-9948" y="321358"/>
                    <a:pt x="7959" y="441468"/>
                  </a:cubicBezTo>
                  <a:cubicBezTo>
                    <a:pt x="25866" y="561674"/>
                    <a:pt x="41201" y="717598"/>
                    <a:pt x="99970" y="768748"/>
                  </a:cubicBezTo>
                  <a:cubicBezTo>
                    <a:pt x="158739" y="819897"/>
                    <a:pt x="514213" y="1195753"/>
                    <a:pt x="580697" y="1257094"/>
                  </a:cubicBezTo>
                  <a:cubicBezTo>
                    <a:pt x="667660" y="1211089"/>
                    <a:pt x="695759" y="1113934"/>
                    <a:pt x="695759" y="1113934"/>
                  </a:cubicBezTo>
                  <a:cubicBezTo>
                    <a:pt x="695759" y="1113934"/>
                    <a:pt x="459634" y="718456"/>
                    <a:pt x="361241" y="651781"/>
                  </a:cubicBezTo>
                  <a:cubicBezTo>
                    <a:pt x="354859" y="553387"/>
                    <a:pt x="340096" y="364697"/>
                    <a:pt x="347811" y="316119"/>
                  </a:cubicBezTo>
                  <a:cubicBezTo>
                    <a:pt x="452776" y="241920"/>
                    <a:pt x="434869" y="16273"/>
                    <a:pt x="416962" y="2557"/>
                  </a:cubicBezTo>
                  <a:cubicBezTo>
                    <a:pt x="399055" y="-11160"/>
                    <a:pt x="71776" y="32274"/>
                    <a:pt x="7864" y="8599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18B3239A-0ACB-B844-F0B7-4A0CAD2E6E3A}"/>
                </a:ext>
              </a:extLst>
            </p:cNvPr>
            <p:cNvSpPr/>
            <p:nvPr/>
          </p:nvSpPr>
          <p:spPr>
            <a:xfrm>
              <a:off x="8887841" y="4240276"/>
              <a:ext cx="590992" cy="194842"/>
            </a:xfrm>
            <a:custGeom>
              <a:avLst/>
              <a:gdLst>
                <a:gd name="connsiteX0" fmla="*/ 409004 w 409098"/>
                <a:gd name="connsiteY0" fmla="*/ 51435 h 134874"/>
                <a:gd name="connsiteX1" fmla="*/ 393668 w 409098"/>
                <a:gd name="connsiteY1" fmla="*/ 0 h 134874"/>
                <a:gd name="connsiteX2" fmla="*/ 3143 w 409098"/>
                <a:gd name="connsiteY2" fmla="*/ 69723 h 134874"/>
                <a:gd name="connsiteX3" fmla="*/ 0 w 409098"/>
                <a:gd name="connsiteY3" fmla="*/ 134874 h 134874"/>
                <a:gd name="connsiteX4" fmla="*/ 409099 w 409098"/>
                <a:gd name="connsiteY4" fmla="*/ 51435 h 13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098" h="134874">
                  <a:moveTo>
                    <a:pt x="409004" y="51435"/>
                  </a:moveTo>
                  <a:lnTo>
                    <a:pt x="393668" y="0"/>
                  </a:lnTo>
                  <a:cubicBezTo>
                    <a:pt x="393668" y="0"/>
                    <a:pt x="90678" y="22384"/>
                    <a:pt x="3143" y="69723"/>
                  </a:cubicBezTo>
                  <a:cubicBezTo>
                    <a:pt x="0" y="101060"/>
                    <a:pt x="0" y="134874"/>
                    <a:pt x="0" y="134874"/>
                  </a:cubicBezTo>
                  <a:cubicBezTo>
                    <a:pt x="0" y="134874"/>
                    <a:pt x="114205" y="89916"/>
                    <a:pt x="409099" y="51435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CDE1CAA7-D75C-F1C7-2D9E-8A072A91CD24}"/>
                </a:ext>
              </a:extLst>
            </p:cNvPr>
            <p:cNvSpPr/>
            <p:nvPr/>
          </p:nvSpPr>
          <p:spPr>
            <a:xfrm>
              <a:off x="8855375" y="3055621"/>
              <a:ext cx="880687" cy="1288589"/>
            </a:xfrm>
            <a:custGeom>
              <a:avLst/>
              <a:gdLst>
                <a:gd name="connsiteX0" fmla="*/ 431667 w 609631"/>
                <a:gd name="connsiteY0" fmla="*/ 108274 h 891990"/>
                <a:gd name="connsiteX1" fmla="*/ 585019 w 609631"/>
                <a:gd name="connsiteY1" fmla="*/ 174758 h 891990"/>
                <a:gd name="connsiteX2" fmla="*/ 566255 w 609631"/>
                <a:gd name="connsiteY2" fmla="*/ 372497 h 891990"/>
                <a:gd name="connsiteX3" fmla="*/ 416236 w 609631"/>
                <a:gd name="connsiteY3" fmla="*/ 822268 h 891990"/>
                <a:gd name="connsiteX4" fmla="*/ 25711 w 609631"/>
                <a:gd name="connsiteY4" fmla="*/ 891991 h 891990"/>
                <a:gd name="connsiteX5" fmla="*/ 17424 w 609631"/>
                <a:gd name="connsiteY5" fmla="*/ 268103 h 891990"/>
                <a:gd name="connsiteX6" fmla="*/ 51524 w 609631"/>
                <a:gd name="connsiteY6" fmla="*/ 11119 h 891990"/>
                <a:gd name="connsiteX7" fmla="*/ 232213 w 609631"/>
                <a:gd name="connsiteY7" fmla="*/ 94177 h 891990"/>
                <a:gd name="connsiteX8" fmla="*/ 431667 w 609631"/>
                <a:gd name="connsiteY8" fmla="*/ 108274 h 89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31" h="891990">
                  <a:moveTo>
                    <a:pt x="431667" y="108274"/>
                  </a:moveTo>
                  <a:cubicBezTo>
                    <a:pt x="431667" y="108274"/>
                    <a:pt x="542442" y="144088"/>
                    <a:pt x="585019" y="174758"/>
                  </a:cubicBezTo>
                  <a:cubicBezTo>
                    <a:pt x="627691" y="205429"/>
                    <a:pt x="610641" y="306013"/>
                    <a:pt x="566255" y="372497"/>
                  </a:cubicBezTo>
                  <a:cubicBezTo>
                    <a:pt x="521963" y="438982"/>
                    <a:pt x="375374" y="684917"/>
                    <a:pt x="416236" y="822268"/>
                  </a:cubicBezTo>
                  <a:cubicBezTo>
                    <a:pt x="349752" y="839508"/>
                    <a:pt x="25711" y="891991"/>
                    <a:pt x="25711" y="891991"/>
                  </a:cubicBezTo>
                  <a:cubicBezTo>
                    <a:pt x="25711" y="891991"/>
                    <a:pt x="9709" y="335826"/>
                    <a:pt x="17424" y="268103"/>
                  </a:cubicBezTo>
                  <a:cubicBezTo>
                    <a:pt x="11043" y="177330"/>
                    <a:pt x="-33725" y="97415"/>
                    <a:pt x="51524" y="11119"/>
                  </a:cubicBezTo>
                  <a:cubicBezTo>
                    <a:pt x="99149" y="-37078"/>
                    <a:pt x="211734" y="86557"/>
                    <a:pt x="232213" y="94177"/>
                  </a:cubicBezTo>
                  <a:cubicBezTo>
                    <a:pt x="252692" y="101892"/>
                    <a:pt x="340893" y="143992"/>
                    <a:pt x="431667" y="108274"/>
                  </a:cubicBez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FA8E880C-B4C3-0F9F-A904-689128EE278C}"/>
                </a:ext>
              </a:extLst>
            </p:cNvPr>
            <p:cNvSpPr/>
            <p:nvPr/>
          </p:nvSpPr>
          <p:spPr>
            <a:xfrm>
              <a:off x="9181478" y="3163208"/>
              <a:ext cx="301072" cy="72157"/>
            </a:xfrm>
            <a:custGeom>
              <a:avLst/>
              <a:gdLst>
                <a:gd name="connsiteX0" fmla="*/ 21050 w 208409"/>
                <a:gd name="connsiteY0" fmla="*/ 12940 h 49949"/>
                <a:gd name="connsiteX1" fmla="*/ 127921 w 208409"/>
                <a:gd name="connsiteY1" fmla="*/ 19131 h 49949"/>
                <a:gd name="connsiteX2" fmla="*/ 205835 w 208409"/>
                <a:gd name="connsiteY2" fmla="*/ 33800 h 49949"/>
                <a:gd name="connsiteX3" fmla="*/ 64675 w 208409"/>
                <a:gd name="connsiteY3" fmla="*/ 39705 h 49949"/>
                <a:gd name="connsiteX4" fmla="*/ 0 w 208409"/>
                <a:gd name="connsiteY4" fmla="*/ 17322 h 49949"/>
                <a:gd name="connsiteX5" fmla="*/ 21050 w 208409"/>
                <a:gd name="connsiteY5" fmla="*/ 12940 h 4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409" h="49949">
                  <a:moveTo>
                    <a:pt x="21050" y="12940"/>
                  </a:moveTo>
                  <a:cubicBezTo>
                    <a:pt x="21050" y="12940"/>
                    <a:pt x="82296" y="32562"/>
                    <a:pt x="127921" y="19131"/>
                  </a:cubicBezTo>
                  <a:cubicBezTo>
                    <a:pt x="173641" y="5796"/>
                    <a:pt x="219932" y="-22779"/>
                    <a:pt x="205835" y="33800"/>
                  </a:cubicBezTo>
                  <a:cubicBezTo>
                    <a:pt x="205835" y="33800"/>
                    <a:pt x="160210" y="65804"/>
                    <a:pt x="64675" y="39705"/>
                  </a:cubicBezTo>
                  <a:cubicBezTo>
                    <a:pt x="0" y="22560"/>
                    <a:pt x="0" y="17322"/>
                    <a:pt x="0" y="17322"/>
                  </a:cubicBezTo>
                  <a:cubicBezTo>
                    <a:pt x="0" y="17322"/>
                    <a:pt x="16383" y="11607"/>
                    <a:pt x="21050" y="12940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61DDEE84-80FA-704A-2D39-E418DC887989}"/>
                </a:ext>
              </a:extLst>
            </p:cNvPr>
            <p:cNvSpPr/>
            <p:nvPr/>
          </p:nvSpPr>
          <p:spPr>
            <a:xfrm>
              <a:off x="8964207" y="2785723"/>
              <a:ext cx="469117" cy="410771"/>
            </a:xfrm>
            <a:custGeom>
              <a:avLst/>
              <a:gdLst>
                <a:gd name="connsiteX0" fmla="*/ 77533 w 324733"/>
                <a:gd name="connsiteY0" fmla="*/ 51358 h 284345"/>
                <a:gd name="connsiteX1" fmla="*/ 32385 w 324733"/>
                <a:gd name="connsiteY1" fmla="*/ 122129 h 284345"/>
                <a:gd name="connsiteX2" fmla="*/ 0 w 324733"/>
                <a:gd name="connsiteY2" fmla="*/ 181755 h 284345"/>
                <a:gd name="connsiteX3" fmla="*/ 34957 w 324733"/>
                <a:gd name="connsiteY3" fmla="*/ 191090 h 284345"/>
                <a:gd name="connsiteX4" fmla="*/ 79248 w 324733"/>
                <a:gd name="connsiteY4" fmla="*/ 284149 h 284345"/>
                <a:gd name="connsiteX5" fmla="*/ 227552 w 324733"/>
                <a:gd name="connsiteY5" fmla="*/ 260146 h 284345"/>
                <a:gd name="connsiteX6" fmla="*/ 320421 w 324733"/>
                <a:gd name="connsiteY6" fmla="*/ 202139 h 284345"/>
                <a:gd name="connsiteX7" fmla="*/ 152495 w 324733"/>
                <a:gd name="connsiteY7" fmla="*/ 11258 h 284345"/>
                <a:gd name="connsiteX8" fmla="*/ 77438 w 324733"/>
                <a:gd name="connsiteY8" fmla="*/ 51358 h 28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733" h="284345">
                  <a:moveTo>
                    <a:pt x="77533" y="51358"/>
                  </a:moveTo>
                  <a:cubicBezTo>
                    <a:pt x="77533" y="51358"/>
                    <a:pt x="39148" y="66693"/>
                    <a:pt x="32385" y="122129"/>
                  </a:cubicBezTo>
                  <a:cubicBezTo>
                    <a:pt x="14478" y="147656"/>
                    <a:pt x="0" y="181755"/>
                    <a:pt x="0" y="181755"/>
                  </a:cubicBezTo>
                  <a:cubicBezTo>
                    <a:pt x="0" y="181755"/>
                    <a:pt x="7715" y="193661"/>
                    <a:pt x="34957" y="191090"/>
                  </a:cubicBezTo>
                  <a:cubicBezTo>
                    <a:pt x="40481" y="214997"/>
                    <a:pt x="28956" y="282530"/>
                    <a:pt x="79248" y="284149"/>
                  </a:cubicBezTo>
                  <a:cubicBezTo>
                    <a:pt x="129540" y="285863"/>
                    <a:pt x="165354" y="276243"/>
                    <a:pt x="227552" y="260146"/>
                  </a:cubicBezTo>
                  <a:cubicBezTo>
                    <a:pt x="289750" y="243953"/>
                    <a:pt x="312801" y="240524"/>
                    <a:pt x="320421" y="202139"/>
                  </a:cubicBezTo>
                  <a:cubicBezTo>
                    <a:pt x="328041" y="163753"/>
                    <a:pt x="346805" y="-51036"/>
                    <a:pt x="152495" y="11258"/>
                  </a:cubicBezTo>
                  <a:lnTo>
                    <a:pt x="77438" y="51358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2DDFC8E3-E2A8-4FF5-0F26-A643E8D5506C}"/>
                </a:ext>
              </a:extLst>
            </p:cNvPr>
            <p:cNvSpPr/>
            <p:nvPr/>
          </p:nvSpPr>
          <p:spPr>
            <a:xfrm>
              <a:off x="9089148" y="2859195"/>
              <a:ext cx="352039" cy="269386"/>
            </a:xfrm>
            <a:custGeom>
              <a:avLst/>
              <a:gdLst>
                <a:gd name="connsiteX0" fmla="*/ 0 w 243689"/>
                <a:gd name="connsiteY0" fmla="*/ 40980 h 186475"/>
                <a:gd name="connsiteX1" fmla="*/ 97155 w 243689"/>
                <a:gd name="connsiteY1" fmla="*/ 113846 h 186475"/>
                <a:gd name="connsiteX2" fmla="*/ 118872 w 243689"/>
                <a:gd name="connsiteY2" fmla="*/ 104416 h 186475"/>
                <a:gd name="connsiteX3" fmla="*/ 164973 w 243689"/>
                <a:gd name="connsiteY3" fmla="*/ 183664 h 186475"/>
                <a:gd name="connsiteX4" fmla="*/ 238316 w 243689"/>
                <a:gd name="connsiteY4" fmla="*/ 146993 h 186475"/>
                <a:gd name="connsiteX5" fmla="*/ 0 w 243689"/>
                <a:gd name="connsiteY5" fmla="*/ 40885 h 18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689" h="186475">
                  <a:moveTo>
                    <a:pt x="0" y="40980"/>
                  </a:moveTo>
                  <a:cubicBezTo>
                    <a:pt x="0" y="40980"/>
                    <a:pt x="89440" y="51172"/>
                    <a:pt x="97155" y="113846"/>
                  </a:cubicBezTo>
                  <a:cubicBezTo>
                    <a:pt x="104775" y="176521"/>
                    <a:pt x="106109" y="137278"/>
                    <a:pt x="118872" y="104416"/>
                  </a:cubicBezTo>
                  <a:cubicBezTo>
                    <a:pt x="131636" y="71650"/>
                    <a:pt x="182118" y="127467"/>
                    <a:pt x="164973" y="183664"/>
                  </a:cubicBezTo>
                  <a:cubicBezTo>
                    <a:pt x="164973" y="183664"/>
                    <a:pt x="233172" y="201571"/>
                    <a:pt x="238316" y="146993"/>
                  </a:cubicBezTo>
                  <a:cubicBezTo>
                    <a:pt x="243364" y="92415"/>
                    <a:pt x="287655" y="-77130"/>
                    <a:pt x="0" y="4088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D3211384-D913-CD11-1304-EA33644C4B9A}"/>
                </a:ext>
              </a:extLst>
            </p:cNvPr>
            <p:cNvSpPr/>
            <p:nvPr/>
          </p:nvSpPr>
          <p:spPr>
            <a:xfrm>
              <a:off x="8901376" y="2677327"/>
              <a:ext cx="552040" cy="281462"/>
            </a:xfrm>
            <a:custGeom>
              <a:avLst/>
              <a:gdLst>
                <a:gd name="connsiteX0" fmla="*/ 307717 w 382134"/>
                <a:gd name="connsiteY0" fmla="*/ 8758 h 194834"/>
                <a:gd name="connsiteX1" fmla="*/ 382012 w 382134"/>
                <a:gd name="connsiteY1" fmla="*/ 116962 h 194834"/>
                <a:gd name="connsiteX2" fmla="*/ 334101 w 382134"/>
                <a:gd name="connsiteY2" fmla="*/ 186875 h 194834"/>
                <a:gd name="connsiteX3" fmla="*/ 145697 w 382134"/>
                <a:gd name="connsiteY3" fmla="*/ 192876 h 194834"/>
                <a:gd name="connsiteX4" fmla="*/ 7584 w 382134"/>
                <a:gd name="connsiteY4" fmla="*/ 100865 h 194834"/>
                <a:gd name="connsiteX5" fmla="*/ 87689 w 382134"/>
                <a:gd name="connsiteY5" fmla="*/ 69337 h 194834"/>
                <a:gd name="connsiteX6" fmla="*/ 307622 w 382134"/>
                <a:gd name="connsiteY6" fmla="*/ 8853 h 19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34" h="194834">
                  <a:moveTo>
                    <a:pt x="307717" y="8758"/>
                  </a:moveTo>
                  <a:cubicBezTo>
                    <a:pt x="307717" y="8758"/>
                    <a:pt x="385631" y="43715"/>
                    <a:pt x="382012" y="116962"/>
                  </a:cubicBezTo>
                  <a:cubicBezTo>
                    <a:pt x="378488" y="190304"/>
                    <a:pt x="369915" y="182589"/>
                    <a:pt x="334101" y="186875"/>
                  </a:cubicBezTo>
                  <a:cubicBezTo>
                    <a:pt x="298287" y="191162"/>
                    <a:pt x="177320" y="186018"/>
                    <a:pt x="145697" y="192876"/>
                  </a:cubicBezTo>
                  <a:cubicBezTo>
                    <a:pt x="114169" y="199734"/>
                    <a:pt x="-34993" y="192876"/>
                    <a:pt x="7584" y="100865"/>
                  </a:cubicBezTo>
                  <a:cubicBezTo>
                    <a:pt x="22920" y="71051"/>
                    <a:pt x="87689" y="69337"/>
                    <a:pt x="87689" y="69337"/>
                  </a:cubicBezTo>
                  <a:cubicBezTo>
                    <a:pt x="87689" y="69337"/>
                    <a:pt x="169509" y="-29533"/>
                    <a:pt x="307622" y="8853"/>
                  </a:cubicBezTo>
                  <a:close/>
                </a:path>
              </a:pathLst>
            </a:custGeom>
            <a:solidFill>
              <a:srgbClr val="E24C2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EB271F82-11AB-5DE2-E89B-C5B61F3D9DC6}"/>
                </a:ext>
              </a:extLst>
            </p:cNvPr>
            <p:cNvSpPr/>
            <p:nvPr/>
          </p:nvSpPr>
          <p:spPr>
            <a:xfrm>
              <a:off x="9082119" y="4477683"/>
              <a:ext cx="28082" cy="238461"/>
            </a:xfrm>
            <a:custGeom>
              <a:avLst/>
              <a:gdLst>
                <a:gd name="connsiteX0" fmla="*/ 15535 w 19439"/>
                <a:gd name="connsiteY0" fmla="*/ 0 h 165068"/>
                <a:gd name="connsiteX1" fmla="*/ 19440 w 19439"/>
                <a:gd name="connsiteY1" fmla="*/ 165068 h 165068"/>
                <a:gd name="connsiteX2" fmla="*/ 15535 w 19439"/>
                <a:gd name="connsiteY2" fmla="*/ 0 h 16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39" h="165068">
                  <a:moveTo>
                    <a:pt x="15535" y="0"/>
                  </a:moveTo>
                  <a:cubicBezTo>
                    <a:pt x="15535" y="0"/>
                    <a:pt x="-6087" y="100203"/>
                    <a:pt x="19440" y="165068"/>
                  </a:cubicBezTo>
                  <a:cubicBezTo>
                    <a:pt x="-12945" y="108775"/>
                    <a:pt x="1914" y="80200"/>
                    <a:pt x="15535" y="0"/>
                  </a:cubicBezTo>
                  <a:close/>
                </a:path>
              </a:pathLst>
            </a:custGeom>
            <a:solidFill>
              <a:schemeClr val="bg1">
                <a:alpha val="72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" name="Graphic 36">
            <a:extLst>
              <a:ext uri="{FF2B5EF4-FFF2-40B4-BE49-F238E27FC236}">
                <a16:creationId xmlns:a16="http://schemas.microsoft.com/office/drawing/2014/main" id="{71C286A6-B93B-3EEC-B974-2B9711CE8999}"/>
              </a:ext>
            </a:extLst>
          </p:cNvPr>
          <p:cNvGrpSpPr/>
          <p:nvPr/>
        </p:nvGrpSpPr>
        <p:grpSpPr>
          <a:xfrm>
            <a:off x="645489" y="3155897"/>
            <a:ext cx="300526" cy="683599"/>
            <a:chOff x="6328404" y="3216020"/>
            <a:chExt cx="208031" cy="473202"/>
          </a:xfrm>
        </p:grpSpPr>
        <p:grpSp>
          <p:nvGrpSpPr>
            <p:cNvPr id="9" name="Graphic 36">
              <a:extLst>
                <a:ext uri="{FF2B5EF4-FFF2-40B4-BE49-F238E27FC236}">
                  <a16:creationId xmlns:a16="http://schemas.microsoft.com/office/drawing/2014/main" id="{2820522F-1EC7-5A6D-E756-20D8F531503A}"/>
                </a:ext>
              </a:extLst>
            </p:cNvPr>
            <p:cNvGrpSpPr/>
            <p:nvPr/>
          </p:nvGrpSpPr>
          <p:grpSpPr>
            <a:xfrm>
              <a:off x="6328404" y="3216020"/>
              <a:ext cx="208031" cy="463391"/>
              <a:chOff x="6328404" y="3216020"/>
              <a:chExt cx="208031" cy="463391"/>
            </a:xfrm>
          </p:grpSpPr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BF50099C-9456-74B6-724C-64D91353E14B}"/>
                  </a:ext>
                </a:extLst>
              </p:cNvPr>
              <p:cNvSpPr/>
              <p:nvPr/>
            </p:nvSpPr>
            <p:spPr>
              <a:xfrm>
                <a:off x="6328404" y="3216020"/>
                <a:ext cx="11811" cy="463391"/>
              </a:xfrm>
              <a:custGeom>
                <a:avLst/>
                <a:gdLst>
                  <a:gd name="connsiteX0" fmla="*/ 11811 w 11811"/>
                  <a:gd name="connsiteY0" fmla="*/ 5905 h 463391"/>
                  <a:gd name="connsiteX1" fmla="*/ 11811 w 11811"/>
                  <a:gd name="connsiteY1" fmla="*/ 457486 h 463391"/>
                  <a:gd name="connsiteX2" fmla="*/ 5905 w 11811"/>
                  <a:gd name="connsiteY2" fmla="*/ 463391 h 463391"/>
                  <a:gd name="connsiteX3" fmla="*/ 0 w 11811"/>
                  <a:gd name="connsiteY3" fmla="*/ 457486 h 463391"/>
                  <a:gd name="connsiteX4" fmla="*/ 0 w 11811"/>
                  <a:gd name="connsiteY4" fmla="*/ 5905 h 463391"/>
                  <a:gd name="connsiteX5" fmla="*/ 5905 w 11811"/>
                  <a:gd name="connsiteY5" fmla="*/ 0 h 463391"/>
                  <a:gd name="connsiteX6" fmla="*/ 11811 w 11811"/>
                  <a:gd name="connsiteY6" fmla="*/ 5905 h 463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11" h="463391">
                    <a:moveTo>
                      <a:pt x="11811" y="5905"/>
                    </a:moveTo>
                    <a:lnTo>
                      <a:pt x="11811" y="457486"/>
                    </a:lnTo>
                    <a:cubicBezTo>
                      <a:pt x="11811" y="460724"/>
                      <a:pt x="9144" y="463391"/>
                      <a:pt x="5905" y="463391"/>
                    </a:cubicBezTo>
                    <a:cubicBezTo>
                      <a:pt x="2667" y="463391"/>
                      <a:pt x="0" y="460724"/>
                      <a:pt x="0" y="457486"/>
                    </a:cubicBezTo>
                    <a:lnTo>
                      <a:pt x="0" y="5905"/>
                    </a:lnTo>
                    <a:cubicBezTo>
                      <a:pt x="0" y="2667"/>
                      <a:pt x="2667" y="0"/>
                      <a:pt x="5905" y="0"/>
                    </a:cubicBezTo>
                    <a:cubicBezTo>
                      <a:pt x="9144" y="0"/>
                      <a:pt x="11811" y="2667"/>
                      <a:pt x="11811" y="590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E7539906-DD3B-A694-773C-04168D07B8E7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196215" cy="143160"/>
              </a:xfrm>
              <a:custGeom>
                <a:avLst/>
                <a:gdLst>
                  <a:gd name="connsiteX0" fmla="*/ 0 w 196215"/>
                  <a:gd name="connsiteY0" fmla="*/ 0 h 143160"/>
                  <a:gd name="connsiteX1" fmla="*/ 196215 w 196215"/>
                  <a:gd name="connsiteY1" fmla="*/ 0 h 143160"/>
                  <a:gd name="connsiteX2" fmla="*/ 196215 w 196215"/>
                  <a:gd name="connsiteY2" fmla="*/ 143161 h 143160"/>
                  <a:gd name="connsiteX3" fmla="*/ 0 w 196215"/>
                  <a:gd name="connsiteY3" fmla="*/ 143161 h 14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215" h="143160">
                    <a:moveTo>
                      <a:pt x="0" y="0"/>
                    </a:moveTo>
                    <a:lnTo>
                      <a:pt x="196215" y="0"/>
                    </a:lnTo>
                    <a:lnTo>
                      <a:pt x="196215" y="143161"/>
                    </a:lnTo>
                    <a:lnTo>
                      <a:pt x="0" y="143161"/>
                    </a:ln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B6505AC7-C757-73A4-51A4-D85194D52513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A8BA6C9B-FDF2-C131-9C68-3CF1C7A311DB}"/>
                  </a:ext>
                </a:extLst>
              </p:cNvPr>
              <p:cNvSpPr/>
              <p:nvPr/>
            </p:nvSpPr>
            <p:spPr>
              <a:xfrm>
                <a:off x="6413658" y="3230594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142AC09B-2B89-F695-3F11-FDE2EA20CACB}"/>
                  </a:ext>
                </a:extLst>
              </p:cNvPr>
              <p:cNvSpPr/>
              <p:nvPr/>
            </p:nvSpPr>
            <p:spPr>
              <a:xfrm>
                <a:off x="6487096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C3F90362-FDFA-E25B-A510-D60EEA8A43AC}"/>
                  </a:ext>
                </a:extLst>
              </p:cNvPr>
              <p:cNvSpPr/>
              <p:nvPr/>
            </p:nvSpPr>
            <p:spPr>
              <a:xfrm>
                <a:off x="6376891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5DE5356C-82AA-8AAE-5E0E-9C0C65FD2A23}"/>
                  </a:ext>
                </a:extLst>
              </p:cNvPr>
              <p:cNvSpPr/>
              <p:nvPr/>
            </p:nvSpPr>
            <p:spPr>
              <a:xfrm>
                <a:off x="6450329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78B94AA1-5CA7-7E0D-7C47-B98A7B482CF2}"/>
                  </a:ext>
                </a:extLst>
              </p:cNvPr>
              <p:cNvSpPr/>
              <p:nvPr/>
            </p:nvSpPr>
            <p:spPr>
              <a:xfrm>
                <a:off x="6523767" y="3267360"/>
                <a:ext cx="12668" cy="36671"/>
              </a:xfrm>
              <a:custGeom>
                <a:avLst/>
                <a:gdLst>
                  <a:gd name="connsiteX0" fmla="*/ 0 w 12668"/>
                  <a:gd name="connsiteY0" fmla="*/ 0 h 36671"/>
                  <a:gd name="connsiteX1" fmla="*/ 12668 w 12668"/>
                  <a:gd name="connsiteY1" fmla="*/ 0 h 36671"/>
                  <a:gd name="connsiteX2" fmla="*/ 12668 w 12668"/>
                  <a:gd name="connsiteY2" fmla="*/ 36671 h 36671"/>
                  <a:gd name="connsiteX3" fmla="*/ 0 w 12668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667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EC9B6538-7BFF-C146-E67E-75D0531D53FE}"/>
                  </a:ext>
                </a:extLst>
              </p:cNvPr>
              <p:cNvSpPr/>
              <p:nvPr/>
            </p:nvSpPr>
            <p:spPr>
              <a:xfrm>
                <a:off x="6340220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F3431528-FE4E-8082-AC02-1E4529ADF641}"/>
                  </a:ext>
                </a:extLst>
              </p:cNvPr>
              <p:cNvSpPr/>
              <p:nvPr/>
            </p:nvSpPr>
            <p:spPr>
              <a:xfrm>
                <a:off x="6413658" y="3304032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6550E479-F600-8037-3A5B-7730385C8492}"/>
                  </a:ext>
                </a:extLst>
              </p:cNvPr>
              <p:cNvSpPr/>
              <p:nvPr/>
            </p:nvSpPr>
            <p:spPr>
              <a:xfrm>
                <a:off x="6487096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DD16B243-A505-DF88-0512-7B68D55E5212}"/>
                  </a:ext>
                </a:extLst>
              </p:cNvPr>
              <p:cNvSpPr/>
              <p:nvPr/>
            </p:nvSpPr>
            <p:spPr>
              <a:xfrm>
                <a:off x="6376891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90CB747B-DA97-0725-E27D-A6C19B4FA367}"/>
                  </a:ext>
                </a:extLst>
              </p:cNvPr>
              <p:cNvSpPr/>
              <p:nvPr/>
            </p:nvSpPr>
            <p:spPr>
              <a:xfrm>
                <a:off x="6450329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0FD02B27-E8F4-EDBC-5611-3EDF27ABDA62}"/>
                  </a:ext>
                </a:extLst>
              </p:cNvPr>
              <p:cNvSpPr/>
              <p:nvPr/>
            </p:nvSpPr>
            <p:spPr>
              <a:xfrm>
                <a:off x="6523767" y="3340703"/>
                <a:ext cx="12668" cy="33051"/>
              </a:xfrm>
              <a:custGeom>
                <a:avLst/>
                <a:gdLst>
                  <a:gd name="connsiteX0" fmla="*/ 0 w 12668"/>
                  <a:gd name="connsiteY0" fmla="*/ 0 h 33051"/>
                  <a:gd name="connsiteX1" fmla="*/ 12668 w 12668"/>
                  <a:gd name="connsiteY1" fmla="*/ 0 h 33051"/>
                  <a:gd name="connsiteX2" fmla="*/ 12668 w 12668"/>
                  <a:gd name="connsiteY2" fmla="*/ 33052 h 33051"/>
                  <a:gd name="connsiteX3" fmla="*/ 0 w 12668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305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5B09805D-6239-0AB5-58C8-0ED8BAA89754}"/>
                </a:ext>
              </a:extLst>
            </p:cNvPr>
            <p:cNvSpPr/>
            <p:nvPr/>
          </p:nvSpPr>
          <p:spPr>
            <a:xfrm>
              <a:off x="6349269" y="3667506"/>
              <a:ext cx="86487" cy="21716"/>
            </a:xfrm>
            <a:custGeom>
              <a:avLst/>
              <a:gdLst>
                <a:gd name="connsiteX0" fmla="*/ 86392 w 86487"/>
                <a:gd name="connsiteY0" fmla="*/ 10858 h 21716"/>
                <a:gd name="connsiteX1" fmla="*/ 83725 w 86487"/>
                <a:gd name="connsiteY1" fmla="*/ 14668 h 21716"/>
                <a:gd name="connsiteX2" fmla="*/ 43148 w 86487"/>
                <a:gd name="connsiteY2" fmla="*/ 21717 h 21716"/>
                <a:gd name="connsiteX3" fmla="*/ 2667 w 86487"/>
                <a:gd name="connsiteY3" fmla="*/ 14668 h 21716"/>
                <a:gd name="connsiteX4" fmla="*/ 0 w 86487"/>
                <a:gd name="connsiteY4" fmla="*/ 10858 h 21716"/>
                <a:gd name="connsiteX5" fmla="*/ 43244 w 86487"/>
                <a:gd name="connsiteY5" fmla="*/ 0 h 21716"/>
                <a:gd name="connsiteX6" fmla="*/ 86487 w 86487"/>
                <a:gd name="connsiteY6" fmla="*/ 10858 h 21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7" h="21716">
                  <a:moveTo>
                    <a:pt x="86392" y="10858"/>
                  </a:moveTo>
                  <a:cubicBezTo>
                    <a:pt x="86392" y="12192"/>
                    <a:pt x="85439" y="13430"/>
                    <a:pt x="83725" y="14668"/>
                  </a:cubicBezTo>
                  <a:cubicBezTo>
                    <a:pt x="77629" y="18859"/>
                    <a:pt x="61722" y="21717"/>
                    <a:pt x="43148" y="21717"/>
                  </a:cubicBezTo>
                  <a:cubicBezTo>
                    <a:pt x="24575" y="21717"/>
                    <a:pt x="8763" y="18764"/>
                    <a:pt x="2667" y="14668"/>
                  </a:cubicBezTo>
                  <a:cubicBezTo>
                    <a:pt x="953" y="13525"/>
                    <a:pt x="0" y="12192"/>
                    <a:pt x="0" y="10858"/>
                  </a:cubicBezTo>
                  <a:cubicBezTo>
                    <a:pt x="0" y="4858"/>
                    <a:pt x="19336" y="0"/>
                    <a:pt x="43244" y="0"/>
                  </a:cubicBezTo>
                  <a:cubicBezTo>
                    <a:pt x="67151" y="0"/>
                    <a:pt x="86487" y="4858"/>
                    <a:pt x="86487" y="10858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FF9895F-1AEA-7050-DF25-EFADE8093CAB}"/>
                </a:ext>
              </a:extLst>
            </p:cNvPr>
            <p:cNvSpPr/>
            <p:nvPr/>
          </p:nvSpPr>
          <p:spPr>
            <a:xfrm>
              <a:off x="6351936" y="3675125"/>
              <a:ext cx="81057" cy="14097"/>
            </a:xfrm>
            <a:custGeom>
              <a:avLst/>
              <a:gdLst>
                <a:gd name="connsiteX0" fmla="*/ 81058 w 81057"/>
                <a:gd name="connsiteY0" fmla="*/ 7048 h 14097"/>
                <a:gd name="connsiteX1" fmla="*/ 40481 w 81057"/>
                <a:gd name="connsiteY1" fmla="*/ 14097 h 14097"/>
                <a:gd name="connsiteX2" fmla="*/ 0 w 81057"/>
                <a:gd name="connsiteY2" fmla="*/ 7048 h 14097"/>
                <a:gd name="connsiteX3" fmla="*/ 40481 w 81057"/>
                <a:gd name="connsiteY3" fmla="*/ 0 h 14097"/>
                <a:gd name="connsiteX4" fmla="*/ 81058 w 81057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057" h="14097">
                  <a:moveTo>
                    <a:pt x="81058" y="7048"/>
                  </a:moveTo>
                  <a:cubicBezTo>
                    <a:pt x="74962" y="11239"/>
                    <a:pt x="59055" y="14097"/>
                    <a:pt x="40481" y="14097"/>
                  </a:cubicBezTo>
                  <a:cubicBezTo>
                    <a:pt x="21908" y="14097"/>
                    <a:pt x="6096" y="11144"/>
                    <a:pt x="0" y="7048"/>
                  </a:cubicBezTo>
                  <a:cubicBezTo>
                    <a:pt x="6096" y="2858"/>
                    <a:pt x="22003" y="0"/>
                    <a:pt x="40481" y="0"/>
                  </a:cubicBezTo>
                  <a:cubicBezTo>
                    <a:pt x="58960" y="0"/>
                    <a:pt x="74867" y="2953"/>
                    <a:pt x="81058" y="704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7" name="Graphic 36">
            <a:extLst>
              <a:ext uri="{FF2B5EF4-FFF2-40B4-BE49-F238E27FC236}">
                <a16:creationId xmlns:a16="http://schemas.microsoft.com/office/drawing/2014/main" id="{94D2552B-168C-9128-2E01-276574D5CAD3}"/>
              </a:ext>
            </a:extLst>
          </p:cNvPr>
          <p:cNvGrpSpPr/>
          <p:nvPr/>
        </p:nvGrpSpPr>
        <p:grpSpPr>
          <a:xfrm>
            <a:off x="587196" y="4017675"/>
            <a:ext cx="367209" cy="1022734"/>
            <a:chOff x="6500462" y="3467800"/>
            <a:chExt cx="254190" cy="707959"/>
          </a:xfrm>
        </p:grpSpPr>
        <p:grpSp>
          <p:nvGrpSpPr>
            <p:cNvPr id="28" name="Graphic 36">
              <a:extLst>
                <a:ext uri="{FF2B5EF4-FFF2-40B4-BE49-F238E27FC236}">
                  <a16:creationId xmlns:a16="http://schemas.microsoft.com/office/drawing/2014/main" id="{2B38F269-CD6C-139D-1E55-682ECF452FF4}"/>
                </a:ext>
              </a:extLst>
            </p:cNvPr>
            <p:cNvGrpSpPr/>
            <p:nvPr/>
          </p:nvGrpSpPr>
          <p:grpSpPr>
            <a:xfrm>
              <a:off x="6500462" y="3467800"/>
              <a:ext cx="118618" cy="118616"/>
              <a:chOff x="6500462" y="3467800"/>
              <a:chExt cx="118618" cy="118616"/>
            </a:xfrm>
          </p:grpSpPr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1B973C65-65BE-8A1D-AA35-1EEAF12D3696}"/>
                  </a:ext>
                </a:extLst>
              </p:cNvPr>
              <p:cNvSpPr/>
              <p:nvPr/>
            </p:nvSpPr>
            <p:spPr>
              <a:xfrm>
                <a:off x="6500462" y="3467800"/>
                <a:ext cx="118618" cy="118616"/>
              </a:xfrm>
              <a:custGeom>
                <a:avLst/>
                <a:gdLst>
                  <a:gd name="connsiteX0" fmla="*/ 118078 w 118618"/>
                  <a:gd name="connsiteY0" fmla="*/ 51402 h 118616"/>
                  <a:gd name="connsiteX1" fmla="*/ 67215 w 118618"/>
                  <a:gd name="connsiteY1" fmla="*/ 118077 h 118616"/>
                  <a:gd name="connsiteX2" fmla="*/ 540 w 118618"/>
                  <a:gd name="connsiteY2" fmla="*/ 67213 h 118616"/>
                  <a:gd name="connsiteX3" fmla="*/ 51403 w 118618"/>
                  <a:gd name="connsiteY3" fmla="*/ 538 h 118616"/>
                  <a:gd name="connsiteX4" fmla="*/ 118078 w 118618"/>
                  <a:gd name="connsiteY4" fmla="*/ 51402 h 118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618" h="118616">
                    <a:moveTo>
                      <a:pt x="118078" y="51402"/>
                    </a:moveTo>
                    <a:cubicBezTo>
                      <a:pt x="122460" y="83882"/>
                      <a:pt x="99695" y="113695"/>
                      <a:pt x="67215" y="118077"/>
                    </a:cubicBezTo>
                    <a:cubicBezTo>
                      <a:pt x="34735" y="122458"/>
                      <a:pt x="4922" y="99693"/>
                      <a:pt x="540" y="67213"/>
                    </a:cubicBezTo>
                    <a:cubicBezTo>
                      <a:pt x="-3842" y="34733"/>
                      <a:pt x="18923" y="4920"/>
                      <a:pt x="51403" y="538"/>
                    </a:cubicBezTo>
                    <a:cubicBezTo>
                      <a:pt x="83884" y="-3843"/>
                      <a:pt x="113697" y="19017"/>
                      <a:pt x="118078" y="5140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47D607DD-B5A2-9ED6-BD22-F5D3FC9F2A5B}"/>
                  </a:ext>
                </a:extLst>
              </p:cNvPr>
              <p:cNvSpPr/>
              <p:nvPr/>
            </p:nvSpPr>
            <p:spPr>
              <a:xfrm>
                <a:off x="6516528" y="3474529"/>
                <a:ext cx="102552" cy="111885"/>
              </a:xfrm>
              <a:custGeom>
                <a:avLst/>
                <a:gdLst>
                  <a:gd name="connsiteX0" fmla="*/ 102013 w 102552"/>
                  <a:gd name="connsiteY0" fmla="*/ 44672 h 111885"/>
                  <a:gd name="connsiteX1" fmla="*/ 51149 w 102552"/>
                  <a:gd name="connsiteY1" fmla="*/ 111347 h 111885"/>
                  <a:gd name="connsiteX2" fmla="*/ 0 w 102552"/>
                  <a:gd name="connsiteY2" fmla="*/ 93059 h 111885"/>
                  <a:gd name="connsiteX3" fmla="*/ 35052 w 102552"/>
                  <a:gd name="connsiteY3" fmla="*/ 99155 h 111885"/>
                  <a:gd name="connsiteX4" fmla="*/ 86011 w 102552"/>
                  <a:gd name="connsiteY4" fmla="*/ 32480 h 111885"/>
                  <a:gd name="connsiteX5" fmla="*/ 70771 w 102552"/>
                  <a:gd name="connsiteY5" fmla="*/ 0 h 111885"/>
                  <a:gd name="connsiteX6" fmla="*/ 102108 w 102552"/>
                  <a:gd name="connsiteY6" fmla="*/ 44672 h 11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2552" h="111885">
                    <a:moveTo>
                      <a:pt x="102013" y="44672"/>
                    </a:moveTo>
                    <a:cubicBezTo>
                      <a:pt x="106394" y="77153"/>
                      <a:pt x="83629" y="106966"/>
                      <a:pt x="51149" y="111347"/>
                    </a:cubicBezTo>
                    <a:cubicBezTo>
                      <a:pt x="31337" y="114014"/>
                      <a:pt x="12478" y="106585"/>
                      <a:pt x="0" y="93059"/>
                    </a:cubicBezTo>
                    <a:cubicBezTo>
                      <a:pt x="10478" y="98488"/>
                      <a:pt x="22574" y="100870"/>
                      <a:pt x="35052" y="99155"/>
                    </a:cubicBezTo>
                    <a:cubicBezTo>
                      <a:pt x="67532" y="94774"/>
                      <a:pt x="90392" y="64961"/>
                      <a:pt x="86011" y="32480"/>
                    </a:cubicBezTo>
                    <a:cubicBezTo>
                      <a:pt x="84296" y="19812"/>
                      <a:pt x="78772" y="8668"/>
                      <a:pt x="70771" y="0"/>
                    </a:cubicBezTo>
                    <a:cubicBezTo>
                      <a:pt x="87249" y="8668"/>
                      <a:pt x="99441" y="24860"/>
                      <a:pt x="102108" y="4467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8236128-AB28-DC52-AEBB-D1B3267FBBA2}"/>
                </a:ext>
              </a:extLst>
            </p:cNvPr>
            <p:cNvSpPr/>
            <p:nvPr/>
          </p:nvSpPr>
          <p:spPr>
            <a:xfrm>
              <a:off x="6550273" y="3624003"/>
              <a:ext cx="71982" cy="294295"/>
            </a:xfrm>
            <a:custGeom>
              <a:avLst/>
              <a:gdLst>
                <a:gd name="connsiteX0" fmla="*/ 12260 w 71982"/>
                <a:gd name="connsiteY0" fmla="*/ 3974 h 294295"/>
                <a:gd name="connsiteX1" fmla="*/ 17404 w 71982"/>
                <a:gd name="connsiteY1" fmla="*/ 15785 h 294295"/>
                <a:gd name="connsiteX2" fmla="*/ 29596 w 71982"/>
                <a:gd name="connsiteY2" fmla="*/ 47598 h 294295"/>
                <a:gd name="connsiteX3" fmla="*/ 36740 w 71982"/>
                <a:gd name="connsiteY3" fmla="*/ 69125 h 294295"/>
                <a:gd name="connsiteX4" fmla="*/ 44169 w 71982"/>
                <a:gd name="connsiteY4" fmla="*/ 93223 h 294295"/>
                <a:gd name="connsiteX5" fmla="*/ 50932 w 71982"/>
                <a:gd name="connsiteY5" fmla="*/ 119321 h 294295"/>
                <a:gd name="connsiteX6" fmla="*/ 54361 w 71982"/>
                <a:gd name="connsiteY6" fmla="*/ 132752 h 294295"/>
                <a:gd name="connsiteX7" fmla="*/ 57028 w 71982"/>
                <a:gd name="connsiteY7" fmla="*/ 146468 h 294295"/>
                <a:gd name="connsiteX8" fmla="*/ 62267 w 71982"/>
                <a:gd name="connsiteY8" fmla="*/ 173804 h 294295"/>
                <a:gd name="connsiteX9" fmla="*/ 66077 w 71982"/>
                <a:gd name="connsiteY9" fmla="*/ 200474 h 294295"/>
                <a:gd name="connsiteX10" fmla="*/ 69029 w 71982"/>
                <a:gd name="connsiteY10" fmla="*/ 225430 h 294295"/>
                <a:gd name="connsiteX11" fmla="*/ 70363 w 71982"/>
                <a:gd name="connsiteY11" fmla="*/ 236955 h 294295"/>
                <a:gd name="connsiteX12" fmla="*/ 70648 w 71982"/>
                <a:gd name="connsiteY12" fmla="*/ 247814 h 294295"/>
                <a:gd name="connsiteX13" fmla="*/ 71982 w 71982"/>
                <a:gd name="connsiteY13" fmla="*/ 294296 h 294295"/>
                <a:gd name="connsiteX14" fmla="*/ 68648 w 71982"/>
                <a:gd name="connsiteY14" fmla="*/ 248004 h 294295"/>
                <a:gd name="connsiteX15" fmla="*/ 67886 w 71982"/>
                <a:gd name="connsiteY15" fmla="*/ 237241 h 294295"/>
                <a:gd name="connsiteX16" fmla="*/ 66077 w 71982"/>
                <a:gd name="connsiteY16" fmla="*/ 225716 h 294295"/>
                <a:gd name="connsiteX17" fmla="*/ 62076 w 71982"/>
                <a:gd name="connsiteY17" fmla="*/ 200951 h 294295"/>
                <a:gd name="connsiteX18" fmla="*/ 57218 w 71982"/>
                <a:gd name="connsiteY18" fmla="*/ 174662 h 294295"/>
                <a:gd name="connsiteX19" fmla="*/ 50837 w 71982"/>
                <a:gd name="connsiteY19" fmla="*/ 147801 h 294295"/>
                <a:gd name="connsiteX20" fmla="*/ 47598 w 71982"/>
                <a:gd name="connsiteY20" fmla="*/ 134371 h 294295"/>
                <a:gd name="connsiteX21" fmla="*/ 43598 w 71982"/>
                <a:gd name="connsiteY21" fmla="*/ 121227 h 294295"/>
                <a:gd name="connsiteX22" fmla="*/ 35787 w 71982"/>
                <a:gd name="connsiteY22" fmla="*/ 95699 h 294295"/>
                <a:gd name="connsiteX23" fmla="*/ 27405 w 71982"/>
                <a:gd name="connsiteY23" fmla="*/ 72173 h 294295"/>
                <a:gd name="connsiteX24" fmla="*/ 19499 w 71982"/>
                <a:gd name="connsiteY24" fmla="*/ 51313 h 294295"/>
                <a:gd name="connsiteX25" fmla="*/ 6260 w 71982"/>
                <a:gd name="connsiteY25" fmla="*/ 20738 h 294295"/>
                <a:gd name="connsiteX26" fmla="*/ 735 w 71982"/>
                <a:gd name="connsiteY26" fmla="*/ 9308 h 294295"/>
                <a:gd name="connsiteX27" fmla="*/ 3307 w 71982"/>
                <a:gd name="connsiteY27" fmla="*/ 735 h 294295"/>
                <a:gd name="connsiteX28" fmla="*/ 11879 w 71982"/>
                <a:gd name="connsiteY28" fmla="*/ 3307 h 294295"/>
                <a:gd name="connsiteX29" fmla="*/ 11975 w 71982"/>
                <a:gd name="connsiteY29" fmla="*/ 3497 h 294295"/>
                <a:gd name="connsiteX30" fmla="*/ 12165 w 71982"/>
                <a:gd name="connsiteY30" fmla="*/ 3783 h 29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1982" h="294295">
                  <a:moveTo>
                    <a:pt x="12260" y="3974"/>
                  </a:moveTo>
                  <a:cubicBezTo>
                    <a:pt x="12260" y="3974"/>
                    <a:pt x="14261" y="8069"/>
                    <a:pt x="17404" y="15785"/>
                  </a:cubicBezTo>
                  <a:cubicBezTo>
                    <a:pt x="20738" y="23405"/>
                    <a:pt x="24833" y="34358"/>
                    <a:pt x="29596" y="47598"/>
                  </a:cubicBezTo>
                  <a:cubicBezTo>
                    <a:pt x="32168" y="54170"/>
                    <a:pt x="34263" y="61410"/>
                    <a:pt x="36740" y="69125"/>
                  </a:cubicBezTo>
                  <a:cubicBezTo>
                    <a:pt x="39121" y="76840"/>
                    <a:pt x="41883" y="84841"/>
                    <a:pt x="44169" y="93223"/>
                  </a:cubicBezTo>
                  <a:cubicBezTo>
                    <a:pt x="46360" y="101700"/>
                    <a:pt x="48646" y="110463"/>
                    <a:pt x="50932" y="119321"/>
                  </a:cubicBezTo>
                  <a:cubicBezTo>
                    <a:pt x="52075" y="123798"/>
                    <a:pt x="53218" y="128275"/>
                    <a:pt x="54361" y="132752"/>
                  </a:cubicBezTo>
                  <a:lnTo>
                    <a:pt x="57028" y="146468"/>
                  </a:lnTo>
                  <a:cubicBezTo>
                    <a:pt x="58838" y="155612"/>
                    <a:pt x="60552" y="164756"/>
                    <a:pt x="62267" y="173804"/>
                  </a:cubicBezTo>
                  <a:cubicBezTo>
                    <a:pt x="64267" y="182758"/>
                    <a:pt x="64934" y="191807"/>
                    <a:pt x="66077" y="200474"/>
                  </a:cubicBezTo>
                  <a:cubicBezTo>
                    <a:pt x="67124" y="209142"/>
                    <a:pt x="68077" y="217524"/>
                    <a:pt x="69029" y="225430"/>
                  </a:cubicBezTo>
                  <a:cubicBezTo>
                    <a:pt x="69506" y="229430"/>
                    <a:pt x="69887" y="233240"/>
                    <a:pt x="70363" y="236955"/>
                  </a:cubicBezTo>
                  <a:cubicBezTo>
                    <a:pt x="70458" y="240765"/>
                    <a:pt x="70553" y="244385"/>
                    <a:pt x="70648" y="247814"/>
                  </a:cubicBezTo>
                  <a:cubicBezTo>
                    <a:pt x="71411" y="275722"/>
                    <a:pt x="71982" y="294296"/>
                    <a:pt x="71982" y="294296"/>
                  </a:cubicBezTo>
                  <a:cubicBezTo>
                    <a:pt x="71982" y="294296"/>
                    <a:pt x="70648" y="275722"/>
                    <a:pt x="68648" y="248004"/>
                  </a:cubicBezTo>
                  <a:cubicBezTo>
                    <a:pt x="68363" y="244575"/>
                    <a:pt x="68172" y="240956"/>
                    <a:pt x="67886" y="237241"/>
                  </a:cubicBezTo>
                  <a:cubicBezTo>
                    <a:pt x="67315" y="233526"/>
                    <a:pt x="66648" y="229716"/>
                    <a:pt x="66077" y="225716"/>
                  </a:cubicBezTo>
                  <a:cubicBezTo>
                    <a:pt x="64838" y="217810"/>
                    <a:pt x="63505" y="209523"/>
                    <a:pt x="62076" y="200951"/>
                  </a:cubicBezTo>
                  <a:cubicBezTo>
                    <a:pt x="60647" y="192378"/>
                    <a:pt x="59600" y="183425"/>
                    <a:pt x="57218" y="174662"/>
                  </a:cubicBezTo>
                  <a:cubicBezTo>
                    <a:pt x="55123" y="165803"/>
                    <a:pt x="52932" y="156755"/>
                    <a:pt x="50837" y="147801"/>
                  </a:cubicBezTo>
                  <a:lnTo>
                    <a:pt x="47598" y="134371"/>
                  </a:lnTo>
                  <a:cubicBezTo>
                    <a:pt x="46265" y="129989"/>
                    <a:pt x="44931" y="125608"/>
                    <a:pt x="43598" y="121227"/>
                  </a:cubicBezTo>
                  <a:cubicBezTo>
                    <a:pt x="40931" y="112559"/>
                    <a:pt x="38359" y="103986"/>
                    <a:pt x="35787" y="95699"/>
                  </a:cubicBezTo>
                  <a:cubicBezTo>
                    <a:pt x="33120" y="87413"/>
                    <a:pt x="30072" y="79697"/>
                    <a:pt x="27405" y="72173"/>
                  </a:cubicBezTo>
                  <a:cubicBezTo>
                    <a:pt x="24643" y="64743"/>
                    <a:pt x="22262" y="57599"/>
                    <a:pt x="19499" y="51313"/>
                  </a:cubicBezTo>
                  <a:cubicBezTo>
                    <a:pt x="14261" y="38454"/>
                    <a:pt x="9784" y="27881"/>
                    <a:pt x="6260" y="20738"/>
                  </a:cubicBezTo>
                  <a:cubicBezTo>
                    <a:pt x="3021" y="13499"/>
                    <a:pt x="735" y="9308"/>
                    <a:pt x="735" y="9308"/>
                  </a:cubicBezTo>
                  <a:cubicBezTo>
                    <a:pt x="-884" y="6260"/>
                    <a:pt x="259" y="2354"/>
                    <a:pt x="3307" y="735"/>
                  </a:cubicBezTo>
                  <a:cubicBezTo>
                    <a:pt x="6355" y="-884"/>
                    <a:pt x="10260" y="259"/>
                    <a:pt x="11879" y="3307"/>
                  </a:cubicBezTo>
                  <a:cubicBezTo>
                    <a:pt x="11879" y="3307"/>
                    <a:pt x="11879" y="3497"/>
                    <a:pt x="11975" y="3497"/>
                  </a:cubicBezTo>
                  <a:lnTo>
                    <a:pt x="12165" y="3783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EDA5C43-7CCB-9EEC-D0B0-A608CE67C72C}"/>
                </a:ext>
              </a:extLst>
            </p:cNvPr>
            <p:cNvSpPr/>
            <p:nvPr/>
          </p:nvSpPr>
          <p:spPr>
            <a:xfrm>
              <a:off x="6637165" y="3594214"/>
              <a:ext cx="117487" cy="416001"/>
            </a:xfrm>
            <a:custGeom>
              <a:avLst/>
              <a:gdLst>
                <a:gd name="connsiteX0" fmla="*/ 12237 w 117487"/>
                <a:gd name="connsiteY0" fmla="*/ 3474 h 416001"/>
                <a:gd name="connsiteX1" fmla="*/ 38431 w 117487"/>
                <a:gd name="connsiteY1" fmla="*/ 65291 h 416001"/>
                <a:gd name="connsiteX2" fmla="*/ 61957 w 117487"/>
                <a:gd name="connsiteY2" fmla="*/ 129775 h 416001"/>
                <a:gd name="connsiteX3" fmla="*/ 73864 w 117487"/>
                <a:gd name="connsiteY3" fmla="*/ 166637 h 416001"/>
                <a:gd name="connsiteX4" fmla="*/ 84913 w 117487"/>
                <a:gd name="connsiteY4" fmla="*/ 205023 h 416001"/>
                <a:gd name="connsiteX5" fmla="*/ 94628 w 117487"/>
                <a:gd name="connsiteY5" fmla="*/ 243790 h 416001"/>
                <a:gd name="connsiteX6" fmla="*/ 102724 w 117487"/>
                <a:gd name="connsiteY6" fmla="*/ 281604 h 416001"/>
                <a:gd name="connsiteX7" fmla="*/ 108915 w 117487"/>
                <a:gd name="connsiteY7" fmla="*/ 317227 h 416001"/>
                <a:gd name="connsiteX8" fmla="*/ 113202 w 117487"/>
                <a:gd name="connsiteY8" fmla="*/ 349326 h 416001"/>
                <a:gd name="connsiteX9" fmla="*/ 115773 w 117487"/>
                <a:gd name="connsiteY9" fmla="*/ 376568 h 416001"/>
                <a:gd name="connsiteX10" fmla="*/ 116726 w 117487"/>
                <a:gd name="connsiteY10" fmla="*/ 397618 h 416001"/>
                <a:gd name="connsiteX11" fmla="*/ 117488 w 117487"/>
                <a:gd name="connsiteY11" fmla="*/ 416001 h 416001"/>
                <a:gd name="connsiteX12" fmla="*/ 116250 w 117487"/>
                <a:gd name="connsiteY12" fmla="*/ 397714 h 416001"/>
                <a:gd name="connsiteX13" fmla="*/ 114631 w 117487"/>
                <a:gd name="connsiteY13" fmla="*/ 376758 h 416001"/>
                <a:gd name="connsiteX14" fmla="*/ 111201 w 117487"/>
                <a:gd name="connsiteY14" fmla="*/ 349707 h 416001"/>
                <a:gd name="connsiteX15" fmla="*/ 105963 w 117487"/>
                <a:gd name="connsiteY15" fmla="*/ 317894 h 416001"/>
                <a:gd name="connsiteX16" fmla="*/ 98724 w 117487"/>
                <a:gd name="connsiteY16" fmla="*/ 282651 h 416001"/>
                <a:gd name="connsiteX17" fmla="*/ 89580 w 117487"/>
                <a:gd name="connsiteY17" fmla="*/ 245218 h 416001"/>
                <a:gd name="connsiteX18" fmla="*/ 78721 w 117487"/>
                <a:gd name="connsiteY18" fmla="*/ 207023 h 416001"/>
                <a:gd name="connsiteX19" fmla="*/ 66624 w 117487"/>
                <a:gd name="connsiteY19" fmla="*/ 169209 h 416001"/>
                <a:gd name="connsiteX20" fmla="*/ 53671 w 117487"/>
                <a:gd name="connsiteY20" fmla="*/ 132918 h 416001"/>
                <a:gd name="connsiteX21" fmla="*/ 28429 w 117487"/>
                <a:gd name="connsiteY21" fmla="*/ 69577 h 416001"/>
                <a:gd name="connsiteX22" fmla="*/ 712 w 117487"/>
                <a:gd name="connsiteY22" fmla="*/ 9284 h 416001"/>
                <a:gd name="connsiteX23" fmla="*/ 3474 w 117487"/>
                <a:gd name="connsiteY23" fmla="*/ 712 h 416001"/>
                <a:gd name="connsiteX24" fmla="*/ 12046 w 117487"/>
                <a:gd name="connsiteY24" fmla="*/ 3474 h 416001"/>
                <a:gd name="connsiteX25" fmla="*/ 12046 w 117487"/>
                <a:gd name="connsiteY25" fmla="*/ 3664 h 416001"/>
                <a:gd name="connsiteX26" fmla="*/ 12046 w 117487"/>
                <a:gd name="connsiteY26" fmla="*/ 3664 h 41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87" h="416001">
                  <a:moveTo>
                    <a:pt x="12237" y="3474"/>
                  </a:moveTo>
                  <a:cubicBezTo>
                    <a:pt x="12237" y="3474"/>
                    <a:pt x="23857" y="27858"/>
                    <a:pt x="38431" y="65291"/>
                  </a:cubicBezTo>
                  <a:cubicBezTo>
                    <a:pt x="45765" y="83960"/>
                    <a:pt x="53861" y="105963"/>
                    <a:pt x="61957" y="129775"/>
                  </a:cubicBezTo>
                  <a:cubicBezTo>
                    <a:pt x="66053" y="141682"/>
                    <a:pt x="69768" y="154064"/>
                    <a:pt x="73864" y="166637"/>
                  </a:cubicBezTo>
                  <a:cubicBezTo>
                    <a:pt x="77483" y="179305"/>
                    <a:pt x="81388" y="192069"/>
                    <a:pt x="84913" y="205023"/>
                  </a:cubicBezTo>
                  <a:cubicBezTo>
                    <a:pt x="88151" y="217977"/>
                    <a:pt x="91961" y="230835"/>
                    <a:pt x="94628" y="243790"/>
                  </a:cubicBezTo>
                  <a:cubicBezTo>
                    <a:pt x="97485" y="256648"/>
                    <a:pt x="100629" y="269221"/>
                    <a:pt x="102724" y="281604"/>
                  </a:cubicBezTo>
                  <a:cubicBezTo>
                    <a:pt x="105010" y="293986"/>
                    <a:pt x="107487" y="305797"/>
                    <a:pt x="108915" y="317227"/>
                  </a:cubicBezTo>
                  <a:cubicBezTo>
                    <a:pt x="110440" y="328657"/>
                    <a:pt x="112440" y="339325"/>
                    <a:pt x="113202" y="349326"/>
                  </a:cubicBezTo>
                  <a:cubicBezTo>
                    <a:pt x="114154" y="359328"/>
                    <a:pt x="115012" y="368472"/>
                    <a:pt x="115773" y="376568"/>
                  </a:cubicBezTo>
                  <a:cubicBezTo>
                    <a:pt x="116440" y="384664"/>
                    <a:pt x="116440" y="391808"/>
                    <a:pt x="116726" y="397618"/>
                  </a:cubicBezTo>
                  <a:cubicBezTo>
                    <a:pt x="117202" y="409334"/>
                    <a:pt x="117488" y="416001"/>
                    <a:pt x="117488" y="416001"/>
                  </a:cubicBezTo>
                  <a:cubicBezTo>
                    <a:pt x="117488" y="416001"/>
                    <a:pt x="117012" y="409334"/>
                    <a:pt x="116250" y="397714"/>
                  </a:cubicBezTo>
                  <a:cubicBezTo>
                    <a:pt x="115773" y="391903"/>
                    <a:pt x="115488" y="384759"/>
                    <a:pt x="114631" y="376758"/>
                  </a:cubicBezTo>
                  <a:cubicBezTo>
                    <a:pt x="113583" y="368662"/>
                    <a:pt x="112440" y="359614"/>
                    <a:pt x="111201" y="349707"/>
                  </a:cubicBezTo>
                  <a:cubicBezTo>
                    <a:pt x="110154" y="339801"/>
                    <a:pt x="107773" y="329133"/>
                    <a:pt x="105963" y="317894"/>
                  </a:cubicBezTo>
                  <a:cubicBezTo>
                    <a:pt x="104248" y="306559"/>
                    <a:pt x="101391" y="294843"/>
                    <a:pt x="98724" y="282651"/>
                  </a:cubicBezTo>
                  <a:cubicBezTo>
                    <a:pt x="96247" y="270364"/>
                    <a:pt x="92818" y="257982"/>
                    <a:pt x="89580" y="245218"/>
                  </a:cubicBezTo>
                  <a:cubicBezTo>
                    <a:pt x="86532" y="232455"/>
                    <a:pt x="82341" y="219787"/>
                    <a:pt x="78721" y="207023"/>
                  </a:cubicBezTo>
                  <a:cubicBezTo>
                    <a:pt x="74911" y="194259"/>
                    <a:pt x="70625" y="181687"/>
                    <a:pt x="66624" y="169209"/>
                  </a:cubicBezTo>
                  <a:cubicBezTo>
                    <a:pt x="62243" y="156826"/>
                    <a:pt x="58147" y="144634"/>
                    <a:pt x="53671" y="132918"/>
                  </a:cubicBezTo>
                  <a:cubicBezTo>
                    <a:pt x="45003" y="109487"/>
                    <a:pt x="36240" y="87960"/>
                    <a:pt x="28429" y="69577"/>
                  </a:cubicBezTo>
                  <a:cubicBezTo>
                    <a:pt x="12808" y="32811"/>
                    <a:pt x="712" y="9284"/>
                    <a:pt x="712" y="9284"/>
                  </a:cubicBezTo>
                  <a:cubicBezTo>
                    <a:pt x="-908" y="6141"/>
                    <a:pt x="331" y="2331"/>
                    <a:pt x="3474" y="712"/>
                  </a:cubicBezTo>
                  <a:cubicBezTo>
                    <a:pt x="6617" y="-908"/>
                    <a:pt x="10427" y="331"/>
                    <a:pt x="12046" y="3474"/>
                  </a:cubicBezTo>
                  <a:cubicBezTo>
                    <a:pt x="12046" y="3474"/>
                    <a:pt x="12046" y="3474"/>
                    <a:pt x="12046" y="3664"/>
                  </a:cubicBezTo>
                  <a:lnTo>
                    <a:pt x="12046" y="366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D4826AE-AD92-0668-35A1-123A9511F43B}"/>
                </a:ext>
              </a:extLst>
            </p:cNvPr>
            <p:cNvSpPr/>
            <p:nvPr/>
          </p:nvSpPr>
          <p:spPr>
            <a:xfrm>
              <a:off x="6632654" y="3695240"/>
              <a:ext cx="101805" cy="480519"/>
            </a:xfrm>
            <a:custGeom>
              <a:avLst/>
              <a:gdLst>
                <a:gd name="connsiteX0" fmla="*/ 12080 w 101805"/>
                <a:gd name="connsiteY0" fmla="*/ 4175 h 480519"/>
                <a:gd name="connsiteX1" fmla="*/ 19605 w 101805"/>
                <a:gd name="connsiteY1" fmla="*/ 23891 h 480519"/>
                <a:gd name="connsiteX2" fmla="*/ 27320 w 101805"/>
                <a:gd name="connsiteY2" fmla="*/ 46751 h 480519"/>
                <a:gd name="connsiteX3" fmla="*/ 36465 w 101805"/>
                <a:gd name="connsiteY3" fmla="*/ 76565 h 480519"/>
                <a:gd name="connsiteX4" fmla="*/ 46180 w 101805"/>
                <a:gd name="connsiteY4" fmla="*/ 112188 h 480519"/>
                <a:gd name="connsiteX5" fmla="*/ 55610 w 101805"/>
                <a:gd name="connsiteY5" fmla="*/ 152193 h 480519"/>
                <a:gd name="connsiteX6" fmla="*/ 64944 w 101805"/>
                <a:gd name="connsiteY6" fmla="*/ 195151 h 480519"/>
                <a:gd name="connsiteX7" fmla="*/ 72945 w 101805"/>
                <a:gd name="connsiteY7" fmla="*/ 239728 h 480519"/>
                <a:gd name="connsiteX8" fmla="*/ 80279 w 101805"/>
                <a:gd name="connsiteY8" fmla="*/ 284400 h 480519"/>
                <a:gd name="connsiteX9" fmla="*/ 86185 w 101805"/>
                <a:gd name="connsiteY9" fmla="*/ 327834 h 480519"/>
                <a:gd name="connsiteX10" fmla="*/ 91614 w 101805"/>
                <a:gd name="connsiteY10" fmla="*/ 368506 h 480519"/>
                <a:gd name="connsiteX11" fmla="*/ 94948 w 101805"/>
                <a:gd name="connsiteY11" fmla="*/ 405082 h 480519"/>
                <a:gd name="connsiteX12" fmla="*/ 101806 w 101805"/>
                <a:gd name="connsiteY12" fmla="*/ 480520 h 480519"/>
                <a:gd name="connsiteX13" fmla="*/ 93043 w 101805"/>
                <a:gd name="connsiteY13" fmla="*/ 405272 h 480519"/>
                <a:gd name="connsiteX14" fmla="*/ 88757 w 101805"/>
                <a:gd name="connsiteY14" fmla="*/ 368792 h 480519"/>
                <a:gd name="connsiteX15" fmla="*/ 82280 w 101805"/>
                <a:gd name="connsiteY15" fmla="*/ 328311 h 480519"/>
                <a:gd name="connsiteX16" fmla="*/ 75326 w 101805"/>
                <a:gd name="connsiteY16" fmla="*/ 285067 h 480519"/>
                <a:gd name="connsiteX17" fmla="*/ 66849 w 101805"/>
                <a:gd name="connsiteY17" fmla="*/ 240680 h 480519"/>
                <a:gd name="connsiteX18" fmla="*/ 57705 w 101805"/>
                <a:gd name="connsiteY18" fmla="*/ 196484 h 480519"/>
                <a:gd name="connsiteX19" fmla="*/ 47323 w 101805"/>
                <a:gd name="connsiteY19" fmla="*/ 154003 h 480519"/>
                <a:gd name="connsiteX20" fmla="*/ 36941 w 101805"/>
                <a:gd name="connsiteY20" fmla="*/ 114474 h 480519"/>
                <a:gd name="connsiteX21" fmla="*/ 26463 w 101805"/>
                <a:gd name="connsiteY21" fmla="*/ 79422 h 480519"/>
                <a:gd name="connsiteX22" fmla="*/ 16652 w 101805"/>
                <a:gd name="connsiteY22" fmla="*/ 50180 h 480519"/>
                <a:gd name="connsiteX23" fmla="*/ 8461 w 101805"/>
                <a:gd name="connsiteY23" fmla="*/ 27987 h 480519"/>
                <a:gd name="connsiteX24" fmla="*/ 555 w 101805"/>
                <a:gd name="connsiteY24" fmla="*/ 8937 h 480519"/>
                <a:gd name="connsiteX25" fmla="*/ 3699 w 101805"/>
                <a:gd name="connsiteY25" fmla="*/ 555 h 480519"/>
                <a:gd name="connsiteX26" fmla="*/ 12080 w 101805"/>
                <a:gd name="connsiteY26" fmla="*/ 3698 h 480519"/>
                <a:gd name="connsiteX27" fmla="*/ 12080 w 101805"/>
                <a:gd name="connsiteY27" fmla="*/ 3794 h 480519"/>
                <a:gd name="connsiteX28" fmla="*/ 12080 w 101805"/>
                <a:gd name="connsiteY28" fmla="*/ 3984 h 48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1805" h="480519">
                  <a:moveTo>
                    <a:pt x="12080" y="4175"/>
                  </a:moveTo>
                  <a:cubicBezTo>
                    <a:pt x="12080" y="4175"/>
                    <a:pt x="15033" y="11033"/>
                    <a:pt x="19605" y="23891"/>
                  </a:cubicBezTo>
                  <a:cubicBezTo>
                    <a:pt x="22082" y="30178"/>
                    <a:pt x="24653" y="37893"/>
                    <a:pt x="27320" y="46751"/>
                  </a:cubicBezTo>
                  <a:cubicBezTo>
                    <a:pt x="29987" y="55610"/>
                    <a:pt x="33607" y="65516"/>
                    <a:pt x="36465" y="76565"/>
                  </a:cubicBezTo>
                  <a:cubicBezTo>
                    <a:pt x="39417" y="87614"/>
                    <a:pt x="42751" y="99520"/>
                    <a:pt x="46180" y="112188"/>
                  </a:cubicBezTo>
                  <a:cubicBezTo>
                    <a:pt x="49799" y="124761"/>
                    <a:pt x="52276" y="138287"/>
                    <a:pt x="55610" y="152193"/>
                  </a:cubicBezTo>
                  <a:cubicBezTo>
                    <a:pt x="58562" y="166100"/>
                    <a:pt x="62277" y="180387"/>
                    <a:pt x="64944" y="195151"/>
                  </a:cubicBezTo>
                  <a:cubicBezTo>
                    <a:pt x="67611" y="209820"/>
                    <a:pt x="70278" y="224774"/>
                    <a:pt x="72945" y="239728"/>
                  </a:cubicBezTo>
                  <a:cubicBezTo>
                    <a:pt x="75612" y="254682"/>
                    <a:pt x="78565" y="269541"/>
                    <a:pt x="80279" y="284400"/>
                  </a:cubicBezTo>
                  <a:cubicBezTo>
                    <a:pt x="82280" y="299164"/>
                    <a:pt x="84280" y="313737"/>
                    <a:pt x="86185" y="327834"/>
                  </a:cubicBezTo>
                  <a:cubicBezTo>
                    <a:pt x="88090" y="341931"/>
                    <a:pt x="89900" y="355552"/>
                    <a:pt x="91614" y="368506"/>
                  </a:cubicBezTo>
                  <a:cubicBezTo>
                    <a:pt x="92757" y="381460"/>
                    <a:pt x="93900" y="393747"/>
                    <a:pt x="94948" y="405082"/>
                  </a:cubicBezTo>
                  <a:cubicBezTo>
                    <a:pt x="99044" y="450326"/>
                    <a:pt x="101806" y="480520"/>
                    <a:pt x="101806" y="480520"/>
                  </a:cubicBezTo>
                  <a:cubicBezTo>
                    <a:pt x="101806" y="480520"/>
                    <a:pt x="98282" y="450421"/>
                    <a:pt x="93043" y="405272"/>
                  </a:cubicBezTo>
                  <a:cubicBezTo>
                    <a:pt x="91709" y="394033"/>
                    <a:pt x="90281" y="381746"/>
                    <a:pt x="88757" y="368792"/>
                  </a:cubicBezTo>
                  <a:cubicBezTo>
                    <a:pt x="86661" y="355933"/>
                    <a:pt x="84566" y="342407"/>
                    <a:pt x="82280" y="328311"/>
                  </a:cubicBezTo>
                  <a:cubicBezTo>
                    <a:pt x="79994" y="314309"/>
                    <a:pt x="77708" y="299831"/>
                    <a:pt x="75326" y="285067"/>
                  </a:cubicBezTo>
                  <a:cubicBezTo>
                    <a:pt x="73231" y="270303"/>
                    <a:pt x="69802" y="255539"/>
                    <a:pt x="66849" y="240680"/>
                  </a:cubicBezTo>
                  <a:cubicBezTo>
                    <a:pt x="63801" y="225821"/>
                    <a:pt x="60753" y="211058"/>
                    <a:pt x="57705" y="196484"/>
                  </a:cubicBezTo>
                  <a:cubicBezTo>
                    <a:pt x="54752" y="181911"/>
                    <a:pt x="50657" y="167814"/>
                    <a:pt x="47323" y="154003"/>
                  </a:cubicBezTo>
                  <a:cubicBezTo>
                    <a:pt x="43703" y="140287"/>
                    <a:pt x="40846" y="126857"/>
                    <a:pt x="36941" y="114474"/>
                  </a:cubicBezTo>
                  <a:cubicBezTo>
                    <a:pt x="33226" y="102092"/>
                    <a:pt x="29702" y="90281"/>
                    <a:pt x="26463" y="79422"/>
                  </a:cubicBezTo>
                  <a:cubicBezTo>
                    <a:pt x="23320" y="68564"/>
                    <a:pt x="19510" y="58944"/>
                    <a:pt x="16652" y="50180"/>
                  </a:cubicBezTo>
                  <a:cubicBezTo>
                    <a:pt x="13700" y="41513"/>
                    <a:pt x="11033" y="33988"/>
                    <a:pt x="8461" y="27987"/>
                  </a:cubicBezTo>
                  <a:cubicBezTo>
                    <a:pt x="3794" y="15890"/>
                    <a:pt x="555" y="8937"/>
                    <a:pt x="555" y="8937"/>
                  </a:cubicBezTo>
                  <a:cubicBezTo>
                    <a:pt x="-874" y="5794"/>
                    <a:pt x="555" y="1984"/>
                    <a:pt x="3699" y="555"/>
                  </a:cubicBezTo>
                  <a:cubicBezTo>
                    <a:pt x="6842" y="-874"/>
                    <a:pt x="10652" y="555"/>
                    <a:pt x="12080" y="3698"/>
                  </a:cubicBezTo>
                  <a:cubicBezTo>
                    <a:pt x="12080" y="3698"/>
                    <a:pt x="12080" y="3698"/>
                    <a:pt x="12080" y="3794"/>
                  </a:cubicBezTo>
                  <a:lnTo>
                    <a:pt x="12080" y="398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7614493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6DE4B00-FFA6-3C95-EA46-23C5B943CD6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9AE99B29-E5EF-0F6E-317E-FF9B7CDE03A2}"/>
              </a:ext>
            </a:extLst>
          </p:cNvPr>
          <p:cNvSpPr/>
          <p:nvPr/>
        </p:nvSpPr>
        <p:spPr>
          <a:xfrm>
            <a:off x="2952326" y="392006"/>
            <a:ext cx="9236363" cy="4849090"/>
          </a:xfrm>
          <a:custGeom>
            <a:avLst/>
            <a:gdLst>
              <a:gd name="connsiteX0" fmla="*/ 0 w 9236363"/>
              <a:gd name="connsiteY0" fmla="*/ 0 h 4849090"/>
              <a:gd name="connsiteX1" fmla="*/ 9236364 w 9236363"/>
              <a:gd name="connsiteY1" fmla="*/ 0 h 4849090"/>
              <a:gd name="connsiteX2" fmla="*/ 9236364 w 9236363"/>
              <a:gd name="connsiteY2" fmla="*/ 4849091 h 4849090"/>
              <a:gd name="connsiteX3" fmla="*/ 1 w 9236363"/>
              <a:gd name="connsiteY3" fmla="*/ 4849091 h 4849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36363" h="4849090">
                <a:moveTo>
                  <a:pt x="0" y="0"/>
                </a:moveTo>
                <a:lnTo>
                  <a:pt x="9236364" y="0"/>
                </a:lnTo>
                <a:lnTo>
                  <a:pt x="9236364" y="4849091"/>
                </a:lnTo>
                <a:lnTo>
                  <a:pt x="1" y="4849091"/>
                </a:lnTo>
                <a:close/>
              </a:path>
            </a:pathLst>
          </a:custGeom>
          <a:noFill/>
          <a:ln w="769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51F4AD24-10A7-50CC-D4AD-C8078DA70920}"/>
              </a:ext>
            </a:extLst>
          </p:cNvPr>
          <p:cNvSpPr/>
          <p:nvPr/>
        </p:nvSpPr>
        <p:spPr>
          <a:xfrm>
            <a:off x="2952326" y="392006"/>
            <a:ext cx="9236363" cy="4849090"/>
          </a:xfrm>
          <a:custGeom>
            <a:avLst/>
            <a:gdLst>
              <a:gd name="connsiteX0" fmla="*/ 0 w 9236363"/>
              <a:gd name="connsiteY0" fmla="*/ 0 h 4849090"/>
              <a:gd name="connsiteX1" fmla="*/ 9236364 w 9236363"/>
              <a:gd name="connsiteY1" fmla="*/ 0 h 4849090"/>
              <a:gd name="connsiteX2" fmla="*/ 9236364 w 9236363"/>
              <a:gd name="connsiteY2" fmla="*/ 4849091 h 4849090"/>
              <a:gd name="connsiteX3" fmla="*/ 1 w 9236363"/>
              <a:gd name="connsiteY3" fmla="*/ 4849091 h 4849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36363" h="4849090">
                <a:moveTo>
                  <a:pt x="0" y="0"/>
                </a:moveTo>
                <a:lnTo>
                  <a:pt x="9236364" y="0"/>
                </a:lnTo>
                <a:lnTo>
                  <a:pt x="9236364" y="4849091"/>
                </a:lnTo>
                <a:lnTo>
                  <a:pt x="1" y="4849091"/>
                </a:lnTo>
                <a:close/>
              </a:path>
            </a:pathLst>
          </a:custGeom>
          <a:noFill/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4" name="Freeform: Shape 373">
            <a:extLst>
              <a:ext uri="{FF2B5EF4-FFF2-40B4-BE49-F238E27FC236}">
                <a16:creationId xmlns:a16="http://schemas.microsoft.com/office/drawing/2014/main" id="{18527D97-6739-6E52-BD74-0C77C47454D0}"/>
              </a:ext>
            </a:extLst>
          </p:cNvPr>
          <p:cNvSpPr/>
          <p:nvPr/>
        </p:nvSpPr>
        <p:spPr>
          <a:xfrm>
            <a:off x="4808343" y="-31234"/>
            <a:ext cx="7405265" cy="6880018"/>
          </a:xfrm>
          <a:custGeom>
            <a:avLst/>
            <a:gdLst>
              <a:gd name="connsiteX0" fmla="*/ 0 w 4762500"/>
              <a:gd name="connsiteY0" fmla="*/ 0 h 4762500"/>
              <a:gd name="connsiteX1" fmla="*/ 4762500 w 4762500"/>
              <a:gd name="connsiteY1" fmla="*/ 0 h 4762500"/>
              <a:gd name="connsiteX2" fmla="*/ 4762500 w 4762500"/>
              <a:gd name="connsiteY2" fmla="*/ 4762500 h 4762500"/>
              <a:gd name="connsiteX3" fmla="*/ 0 w 4762500"/>
              <a:gd name="connsiteY3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62500" h="4762500">
                <a:moveTo>
                  <a:pt x="0" y="0"/>
                </a:moveTo>
                <a:lnTo>
                  <a:pt x="4762500" y="0"/>
                </a:lnTo>
                <a:lnTo>
                  <a:pt x="4762500" y="4762500"/>
                </a:lnTo>
                <a:lnTo>
                  <a:pt x="0" y="4762500"/>
                </a:lnTo>
                <a:close/>
              </a:path>
            </a:pathLst>
          </a:custGeom>
          <a:gradFill>
            <a:gsLst>
              <a:gs pos="0">
                <a:schemeClr val="bg1"/>
              </a:gs>
              <a:gs pos="100000">
                <a:schemeClr val="accent2"/>
              </a:gs>
            </a:gsLst>
            <a:lin ang="16200000" scaled="1"/>
          </a:gra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5" name="Freeform: Shape 374">
            <a:extLst>
              <a:ext uri="{FF2B5EF4-FFF2-40B4-BE49-F238E27FC236}">
                <a16:creationId xmlns:a16="http://schemas.microsoft.com/office/drawing/2014/main" id="{E3C3C7A5-09A8-5D2A-BDC0-359BBB37E7C2}"/>
              </a:ext>
            </a:extLst>
          </p:cNvPr>
          <p:cNvSpPr/>
          <p:nvPr/>
        </p:nvSpPr>
        <p:spPr>
          <a:xfrm>
            <a:off x="9486743" y="1240631"/>
            <a:ext cx="558657" cy="232544"/>
          </a:xfrm>
          <a:custGeom>
            <a:avLst/>
            <a:gdLst>
              <a:gd name="connsiteX0" fmla="*/ 386620 w 386715"/>
              <a:gd name="connsiteY0" fmla="*/ 160973 h 160972"/>
              <a:gd name="connsiteX1" fmla="*/ 2381 w 386715"/>
              <a:gd name="connsiteY1" fmla="*/ 160973 h 160972"/>
              <a:gd name="connsiteX2" fmla="*/ 0 w 386715"/>
              <a:gd name="connsiteY2" fmla="*/ 142018 h 160972"/>
              <a:gd name="connsiteX3" fmla="*/ 75724 w 386715"/>
              <a:gd name="connsiteY3" fmla="*/ 66294 h 160972"/>
              <a:gd name="connsiteX4" fmla="*/ 90964 w 386715"/>
              <a:gd name="connsiteY4" fmla="*/ 67818 h 160972"/>
              <a:gd name="connsiteX5" fmla="*/ 186881 w 386715"/>
              <a:gd name="connsiteY5" fmla="*/ 0 h 160972"/>
              <a:gd name="connsiteX6" fmla="*/ 287465 w 386715"/>
              <a:gd name="connsiteY6" fmla="*/ 86296 h 160972"/>
              <a:gd name="connsiteX7" fmla="*/ 345948 w 386715"/>
              <a:gd name="connsiteY7" fmla="*/ 127445 h 160972"/>
              <a:gd name="connsiteX8" fmla="*/ 349282 w 386715"/>
              <a:gd name="connsiteY8" fmla="*/ 126968 h 160972"/>
              <a:gd name="connsiteX9" fmla="*/ 386525 w 386715"/>
              <a:gd name="connsiteY9" fmla="*/ 157639 h 160972"/>
              <a:gd name="connsiteX10" fmla="*/ 386715 w 386715"/>
              <a:gd name="connsiteY10" fmla="*/ 160877 h 160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6715" h="160972">
                <a:moveTo>
                  <a:pt x="386620" y="160973"/>
                </a:moveTo>
                <a:lnTo>
                  <a:pt x="2381" y="160973"/>
                </a:lnTo>
                <a:cubicBezTo>
                  <a:pt x="858" y="154876"/>
                  <a:pt x="0" y="148590"/>
                  <a:pt x="0" y="142018"/>
                </a:cubicBezTo>
                <a:cubicBezTo>
                  <a:pt x="0" y="100203"/>
                  <a:pt x="33909" y="66294"/>
                  <a:pt x="75724" y="66294"/>
                </a:cubicBezTo>
                <a:cubicBezTo>
                  <a:pt x="80963" y="66294"/>
                  <a:pt x="86011" y="66866"/>
                  <a:pt x="90964" y="67818"/>
                </a:cubicBezTo>
                <a:cubicBezTo>
                  <a:pt x="104966" y="28385"/>
                  <a:pt x="142589" y="0"/>
                  <a:pt x="186881" y="0"/>
                </a:cubicBezTo>
                <a:cubicBezTo>
                  <a:pt x="237839" y="0"/>
                  <a:pt x="280035" y="37433"/>
                  <a:pt x="287465" y="86296"/>
                </a:cubicBezTo>
                <a:cubicBezTo>
                  <a:pt x="314135" y="85725"/>
                  <a:pt x="337661" y="102775"/>
                  <a:pt x="345948" y="127445"/>
                </a:cubicBezTo>
                <a:cubicBezTo>
                  <a:pt x="346996" y="127254"/>
                  <a:pt x="348139" y="127063"/>
                  <a:pt x="349282" y="126968"/>
                </a:cubicBezTo>
                <a:cubicBezTo>
                  <a:pt x="368046" y="125158"/>
                  <a:pt x="384715" y="138970"/>
                  <a:pt x="386525" y="157639"/>
                </a:cubicBezTo>
                <a:cubicBezTo>
                  <a:pt x="386525" y="158687"/>
                  <a:pt x="386715" y="159829"/>
                  <a:pt x="386715" y="160877"/>
                </a:cubicBezTo>
                <a:close/>
              </a:path>
            </a:pathLst>
          </a:custGeom>
          <a:solidFill>
            <a:schemeClr val="bg1">
              <a:lumMod val="95000"/>
              <a:alpha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7" name="Freeform: Shape 376">
            <a:extLst>
              <a:ext uri="{FF2B5EF4-FFF2-40B4-BE49-F238E27FC236}">
                <a16:creationId xmlns:a16="http://schemas.microsoft.com/office/drawing/2014/main" id="{C0C032BC-F5E0-DA28-C60A-73855B4871C5}"/>
              </a:ext>
            </a:extLst>
          </p:cNvPr>
          <p:cNvSpPr/>
          <p:nvPr/>
        </p:nvSpPr>
        <p:spPr>
          <a:xfrm>
            <a:off x="8042673" y="400488"/>
            <a:ext cx="1017829" cy="423533"/>
          </a:xfrm>
          <a:custGeom>
            <a:avLst/>
            <a:gdLst>
              <a:gd name="connsiteX0" fmla="*/ 704469 w 704564"/>
              <a:gd name="connsiteY0" fmla="*/ 293180 h 293179"/>
              <a:gd name="connsiteX1" fmla="*/ 4381 w 704564"/>
              <a:gd name="connsiteY1" fmla="*/ 293180 h 293179"/>
              <a:gd name="connsiteX2" fmla="*/ 0 w 704564"/>
              <a:gd name="connsiteY2" fmla="*/ 258699 h 293179"/>
              <a:gd name="connsiteX3" fmla="*/ 137922 w 704564"/>
              <a:gd name="connsiteY3" fmla="*/ 120777 h 293179"/>
              <a:gd name="connsiteX4" fmla="*/ 165735 w 704564"/>
              <a:gd name="connsiteY4" fmla="*/ 123539 h 293179"/>
              <a:gd name="connsiteX5" fmla="*/ 340519 w 704564"/>
              <a:gd name="connsiteY5" fmla="*/ 0 h 293179"/>
              <a:gd name="connsiteX6" fmla="*/ 523780 w 704564"/>
              <a:gd name="connsiteY6" fmla="*/ 157163 h 293179"/>
              <a:gd name="connsiteX7" fmla="*/ 630364 w 704564"/>
              <a:gd name="connsiteY7" fmla="*/ 232124 h 293179"/>
              <a:gd name="connsiteX8" fmla="*/ 636461 w 704564"/>
              <a:gd name="connsiteY8" fmla="*/ 231172 h 293179"/>
              <a:gd name="connsiteX9" fmla="*/ 704279 w 704564"/>
              <a:gd name="connsiteY9" fmla="*/ 287179 h 293179"/>
              <a:gd name="connsiteX10" fmla="*/ 704564 w 704564"/>
              <a:gd name="connsiteY10" fmla="*/ 293084 h 293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04564" h="293179">
                <a:moveTo>
                  <a:pt x="704469" y="293180"/>
                </a:moveTo>
                <a:lnTo>
                  <a:pt x="4381" y="293180"/>
                </a:lnTo>
                <a:cubicBezTo>
                  <a:pt x="1524" y="282131"/>
                  <a:pt x="0" y="270605"/>
                  <a:pt x="0" y="258699"/>
                </a:cubicBezTo>
                <a:cubicBezTo>
                  <a:pt x="0" y="182499"/>
                  <a:pt x="61817" y="120777"/>
                  <a:pt x="137922" y="120777"/>
                </a:cubicBezTo>
                <a:cubicBezTo>
                  <a:pt x="147447" y="120777"/>
                  <a:pt x="156781" y="121825"/>
                  <a:pt x="165735" y="123539"/>
                </a:cubicBezTo>
                <a:cubicBezTo>
                  <a:pt x="191262" y="51625"/>
                  <a:pt x="259842" y="0"/>
                  <a:pt x="340519" y="0"/>
                </a:cubicBezTo>
                <a:cubicBezTo>
                  <a:pt x="433292" y="0"/>
                  <a:pt x="510254" y="68199"/>
                  <a:pt x="523780" y="157163"/>
                </a:cubicBezTo>
                <a:cubicBezTo>
                  <a:pt x="572357" y="156115"/>
                  <a:pt x="615315" y="187166"/>
                  <a:pt x="630364" y="232124"/>
                </a:cubicBezTo>
                <a:cubicBezTo>
                  <a:pt x="632365" y="231743"/>
                  <a:pt x="634365" y="231458"/>
                  <a:pt x="636461" y="231172"/>
                </a:cubicBezTo>
                <a:cubicBezTo>
                  <a:pt x="670655" y="227933"/>
                  <a:pt x="700945" y="252984"/>
                  <a:pt x="704279" y="287179"/>
                </a:cubicBezTo>
                <a:cubicBezTo>
                  <a:pt x="704469" y="289179"/>
                  <a:pt x="704564" y="291084"/>
                  <a:pt x="704564" y="293084"/>
                </a:cubicBezTo>
                <a:close/>
              </a:path>
            </a:pathLst>
          </a:custGeom>
          <a:solidFill>
            <a:schemeClr val="bg1">
              <a:lumMod val="95000"/>
              <a:alpha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8" name="Freeform: Shape 377">
            <a:extLst>
              <a:ext uri="{FF2B5EF4-FFF2-40B4-BE49-F238E27FC236}">
                <a16:creationId xmlns:a16="http://schemas.microsoft.com/office/drawing/2014/main" id="{5F6E4340-9D1A-74C6-3D25-A7CAF2F78143}"/>
              </a:ext>
            </a:extLst>
          </p:cNvPr>
          <p:cNvSpPr/>
          <p:nvPr/>
        </p:nvSpPr>
        <p:spPr>
          <a:xfrm>
            <a:off x="10590982" y="978089"/>
            <a:ext cx="910364" cy="378813"/>
          </a:xfrm>
          <a:custGeom>
            <a:avLst/>
            <a:gdLst>
              <a:gd name="connsiteX0" fmla="*/ 506825 w 630174"/>
              <a:gd name="connsiteY0" fmla="*/ 108013 h 262223"/>
              <a:gd name="connsiteX1" fmla="*/ 481870 w 630174"/>
              <a:gd name="connsiteY1" fmla="*/ 110490 h 262223"/>
              <a:gd name="connsiteX2" fmla="*/ 325564 w 630174"/>
              <a:gd name="connsiteY2" fmla="*/ 0 h 262223"/>
              <a:gd name="connsiteX3" fmla="*/ 212503 w 630174"/>
              <a:gd name="connsiteY3" fmla="*/ 44767 h 262223"/>
              <a:gd name="connsiteX4" fmla="*/ 182975 w 630174"/>
              <a:gd name="connsiteY4" fmla="*/ 39624 h 262223"/>
              <a:gd name="connsiteX5" fmla="*/ 97250 w 630174"/>
              <a:gd name="connsiteY5" fmla="*/ 122206 h 262223"/>
              <a:gd name="connsiteX6" fmla="*/ 99346 w 630174"/>
              <a:gd name="connsiteY6" fmla="*/ 140303 h 262223"/>
              <a:gd name="connsiteX7" fmla="*/ 286 w 630174"/>
              <a:gd name="connsiteY7" fmla="*/ 256984 h 262223"/>
              <a:gd name="connsiteX8" fmla="*/ 0 w 630174"/>
              <a:gd name="connsiteY8" fmla="*/ 262223 h 262223"/>
              <a:gd name="connsiteX9" fmla="*/ 626268 w 630174"/>
              <a:gd name="connsiteY9" fmla="*/ 262223 h 262223"/>
              <a:gd name="connsiteX10" fmla="*/ 630174 w 630174"/>
              <a:gd name="connsiteY10" fmla="*/ 231362 h 262223"/>
              <a:gd name="connsiteX11" fmla="*/ 506825 w 630174"/>
              <a:gd name="connsiteY11" fmla="*/ 107918 h 262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0174" h="262223">
                <a:moveTo>
                  <a:pt x="506825" y="108013"/>
                </a:moveTo>
                <a:cubicBezTo>
                  <a:pt x="498253" y="108013"/>
                  <a:pt x="489966" y="108871"/>
                  <a:pt x="481870" y="110490"/>
                </a:cubicBezTo>
                <a:cubicBezTo>
                  <a:pt x="459105" y="46101"/>
                  <a:pt x="397764" y="0"/>
                  <a:pt x="325564" y="0"/>
                </a:cubicBezTo>
                <a:cubicBezTo>
                  <a:pt x="281845" y="0"/>
                  <a:pt x="242125" y="17050"/>
                  <a:pt x="212503" y="44767"/>
                </a:cubicBezTo>
                <a:cubicBezTo>
                  <a:pt x="203263" y="41529"/>
                  <a:pt x="193357" y="39624"/>
                  <a:pt x="182975" y="39624"/>
                </a:cubicBezTo>
                <a:cubicBezTo>
                  <a:pt x="135636" y="39624"/>
                  <a:pt x="97250" y="76581"/>
                  <a:pt x="97250" y="122206"/>
                </a:cubicBezTo>
                <a:cubicBezTo>
                  <a:pt x="97250" y="128397"/>
                  <a:pt x="98012" y="134493"/>
                  <a:pt x="99346" y="140303"/>
                </a:cubicBezTo>
                <a:cubicBezTo>
                  <a:pt x="12763" y="154115"/>
                  <a:pt x="2667" y="231553"/>
                  <a:pt x="286" y="256984"/>
                </a:cubicBezTo>
                <a:cubicBezTo>
                  <a:pt x="95" y="258699"/>
                  <a:pt x="0" y="260509"/>
                  <a:pt x="0" y="262223"/>
                </a:cubicBezTo>
                <a:lnTo>
                  <a:pt x="626268" y="262223"/>
                </a:lnTo>
                <a:cubicBezTo>
                  <a:pt x="628840" y="252317"/>
                  <a:pt x="630174" y="242030"/>
                  <a:pt x="630174" y="231362"/>
                </a:cubicBezTo>
                <a:cubicBezTo>
                  <a:pt x="630174" y="163259"/>
                  <a:pt x="574929" y="107918"/>
                  <a:pt x="506825" y="107918"/>
                </a:cubicBezTo>
                <a:close/>
              </a:path>
            </a:pathLst>
          </a:custGeom>
          <a:solidFill>
            <a:schemeClr val="bg1">
              <a:lumMod val="95000"/>
              <a:alpha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2" name="Freeform: Shape 381">
            <a:extLst>
              <a:ext uri="{FF2B5EF4-FFF2-40B4-BE49-F238E27FC236}">
                <a16:creationId xmlns:a16="http://schemas.microsoft.com/office/drawing/2014/main" id="{E99CEEC3-DC9F-91EB-CB5C-DEFDBBA4EC24}"/>
              </a:ext>
            </a:extLst>
          </p:cNvPr>
          <p:cNvSpPr/>
          <p:nvPr/>
        </p:nvSpPr>
        <p:spPr>
          <a:xfrm>
            <a:off x="8859242" y="2681518"/>
            <a:ext cx="482261" cy="828110"/>
          </a:xfrm>
          <a:custGeom>
            <a:avLst/>
            <a:gdLst>
              <a:gd name="connsiteX0" fmla="*/ 35462 w 333832"/>
              <a:gd name="connsiteY0" fmla="*/ 535531 h 573236"/>
              <a:gd name="connsiteX1" fmla="*/ 13079 w 333832"/>
              <a:gd name="connsiteY1" fmla="*/ 510004 h 573236"/>
              <a:gd name="connsiteX2" fmla="*/ 3077 w 333832"/>
              <a:gd name="connsiteY2" fmla="*/ 473238 h 573236"/>
              <a:gd name="connsiteX3" fmla="*/ 28033 w 333832"/>
              <a:gd name="connsiteY3" fmla="*/ 466189 h 573236"/>
              <a:gd name="connsiteX4" fmla="*/ 34605 w 333832"/>
              <a:gd name="connsiteY4" fmla="*/ 450759 h 573236"/>
              <a:gd name="connsiteX5" fmla="*/ 23556 w 333832"/>
              <a:gd name="connsiteY5" fmla="*/ 432852 h 573236"/>
              <a:gd name="connsiteX6" fmla="*/ 16698 w 333832"/>
              <a:gd name="connsiteY6" fmla="*/ 404562 h 573236"/>
              <a:gd name="connsiteX7" fmla="*/ 39272 w 333832"/>
              <a:gd name="connsiteY7" fmla="*/ 403515 h 573236"/>
              <a:gd name="connsiteX8" fmla="*/ 62513 w 333832"/>
              <a:gd name="connsiteY8" fmla="*/ 396752 h 573236"/>
              <a:gd name="connsiteX9" fmla="*/ 76039 w 333832"/>
              <a:gd name="connsiteY9" fmla="*/ 384369 h 573236"/>
              <a:gd name="connsiteX10" fmla="*/ 61942 w 333832"/>
              <a:gd name="connsiteY10" fmla="*/ 365605 h 573236"/>
              <a:gd name="connsiteX11" fmla="*/ 28414 w 333832"/>
              <a:gd name="connsiteY11" fmla="*/ 355318 h 573236"/>
              <a:gd name="connsiteX12" fmla="*/ 47273 w 333832"/>
              <a:gd name="connsiteY12" fmla="*/ 344364 h 573236"/>
              <a:gd name="connsiteX13" fmla="*/ 79468 w 333832"/>
              <a:gd name="connsiteY13" fmla="*/ 333792 h 573236"/>
              <a:gd name="connsiteX14" fmla="*/ 103185 w 333832"/>
              <a:gd name="connsiteY14" fmla="*/ 326362 h 573236"/>
              <a:gd name="connsiteX15" fmla="*/ 124521 w 333832"/>
              <a:gd name="connsiteY15" fmla="*/ 317980 h 573236"/>
              <a:gd name="connsiteX16" fmla="*/ 115377 w 333832"/>
              <a:gd name="connsiteY16" fmla="*/ 306550 h 573236"/>
              <a:gd name="connsiteX17" fmla="*/ 88802 w 333832"/>
              <a:gd name="connsiteY17" fmla="*/ 301026 h 573236"/>
              <a:gd name="connsiteX18" fmla="*/ 77753 w 333832"/>
              <a:gd name="connsiteY18" fmla="*/ 280071 h 573236"/>
              <a:gd name="connsiteX19" fmla="*/ 45178 w 333832"/>
              <a:gd name="connsiteY19" fmla="*/ 268260 h 573236"/>
              <a:gd name="connsiteX20" fmla="*/ 54512 w 333832"/>
              <a:gd name="connsiteY20" fmla="*/ 260640 h 573236"/>
              <a:gd name="connsiteX21" fmla="*/ 67942 w 333832"/>
              <a:gd name="connsiteY21" fmla="*/ 253401 h 573236"/>
              <a:gd name="connsiteX22" fmla="*/ 87278 w 333832"/>
              <a:gd name="connsiteY22" fmla="*/ 253305 h 573236"/>
              <a:gd name="connsiteX23" fmla="*/ 112900 w 333832"/>
              <a:gd name="connsiteY23" fmla="*/ 259116 h 573236"/>
              <a:gd name="connsiteX24" fmla="*/ 119854 w 333832"/>
              <a:gd name="connsiteY24" fmla="*/ 249114 h 573236"/>
              <a:gd name="connsiteX25" fmla="*/ 113186 w 333832"/>
              <a:gd name="connsiteY25" fmla="*/ 231398 h 573236"/>
              <a:gd name="connsiteX26" fmla="*/ 100423 w 333832"/>
              <a:gd name="connsiteY26" fmla="*/ 228445 h 573236"/>
              <a:gd name="connsiteX27" fmla="*/ 95470 w 333832"/>
              <a:gd name="connsiteY27" fmla="*/ 218158 h 573236"/>
              <a:gd name="connsiteX28" fmla="*/ 79182 w 333832"/>
              <a:gd name="connsiteY28" fmla="*/ 197870 h 573236"/>
              <a:gd name="connsiteX29" fmla="*/ 99375 w 333832"/>
              <a:gd name="connsiteY29" fmla="*/ 199299 h 573236"/>
              <a:gd name="connsiteX30" fmla="*/ 112234 w 333832"/>
              <a:gd name="connsiteY30" fmla="*/ 202061 h 573236"/>
              <a:gd name="connsiteX31" fmla="*/ 127379 w 333832"/>
              <a:gd name="connsiteY31" fmla="*/ 200537 h 573236"/>
              <a:gd name="connsiteX32" fmla="*/ 105757 w 333832"/>
              <a:gd name="connsiteY32" fmla="*/ 176724 h 573236"/>
              <a:gd name="connsiteX33" fmla="*/ 102328 w 333832"/>
              <a:gd name="connsiteY33" fmla="*/ 160722 h 573236"/>
              <a:gd name="connsiteX34" fmla="*/ 104042 w 333832"/>
              <a:gd name="connsiteY34" fmla="*/ 153198 h 573236"/>
              <a:gd name="connsiteX35" fmla="*/ 118330 w 333832"/>
              <a:gd name="connsiteY35" fmla="*/ 158151 h 573236"/>
              <a:gd name="connsiteX36" fmla="*/ 123854 w 333832"/>
              <a:gd name="connsiteY36" fmla="*/ 152721 h 573236"/>
              <a:gd name="connsiteX37" fmla="*/ 140999 w 333832"/>
              <a:gd name="connsiteY37" fmla="*/ 155960 h 573236"/>
              <a:gd name="connsiteX38" fmla="*/ 127759 w 333832"/>
              <a:gd name="connsiteY38" fmla="*/ 142149 h 573236"/>
              <a:gd name="connsiteX39" fmla="*/ 119378 w 333832"/>
              <a:gd name="connsiteY39" fmla="*/ 128909 h 573236"/>
              <a:gd name="connsiteX40" fmla="*/ 132617 w 333832"/>
              <a:gd name="connsiteY40" fmla="*/ 129480 h 573236"/>
              <a:gd name="connsiteX41" fmla="*/ 142523 w 333832"/>
              <a:gd name="connsiteY41" fmla="*/ 130814 h 573236"/>
              <a:gd name="connsiteX42" fmla="*/ 134617 w 333832"/>
              <a:gd name="connsiteY42" fmla="*/ 116145 h 573236"/>
              <a:gd name="connsiteX43" fmla="*/ 126712 w 333832"/>
              <a:gd name="connsiteY43" fmla="*/ 107287 h 573236"/>
              <a:gd name="connsiteX44" fmla="*/ 120140 w 333832"/>
              <a:gd name="connsiteY44" fmla="*/ 100239 h 573236"/>
              <a:gd name="connsiteX45" fmla="*/ 130331 w 333832"/>
              <a:gd name="connsiteY45" fmla="*/ 98429 h 573236"/>
              <a:gd name="connsiteX46" fmla="*/ 128331 w 333832"/>
              <a:gd name="connsiteY46" fmla="*/ 87380 h 573236"/>
              <a:gd name="connsiteX47" fmla="*/ 138237 w 333832"/>
              <a:gd name="connsiteY47" fmla="*/ 88142 h 573236"/>
              <a:gd name="connsiteX48" fmla="*/ 147953 w 333832"/>
              <a:gd name="connsiteY48" fmla="*/ 92619 h 573236"/>
              <a:gd name="connsiteX49" fmla="*/ 146143 w 333832"/>
              <a:gd name="connsiteY49" fmla="*/ 77093 h 573236"/>
              <a:gd name="connsiteX50" fmla="*/ 148810 w 333832"/>
              <a:gd name="connsiteY50" fmla="*/ 67949 h 573236"/>
              <a:gd name="connsiteX51" fmla="*/ 136618 w 333832"/>
              <a:gd name="connsiteY51" fmla="*/ 50518 h 573236"/>
              <a:gd name="connsiteX52" fmla="*/ 142238 w 333832"/>
              <a:gd name="connsiteY52" fmla="*/ 51090 h 573236"/>
              <a:gd name="connsiteX53" fmla="*/ 150524 w 333832"/>
              <a:gd name="connsiteY53" fmla="*/ 58424 h 573236"/>
              <a:gd name="connsiteX54" fmla="*/ 149858 w 333832"/>
              <a:gd name="connsiteY54" fmla="*/ 41755 h 573236"/>
              <a:gd name="connsiteX55" fmla="*/ 154906 w 333832"/>
              <a:gd name="connsiteY55" fmla="*/ 43470 h 573236"/>
              <a:gd name="connsiteX56" fmla="*/ 157001 w 333832"/>
              <a:gd name="connsiteY56" fmla="*/ 19086 h 573236"/>
              <a:gd name="connsiteX57" fmla="*/ 163955 w 333832"/>
              <a:gd name="connsiteY57" fmla="*/ 321 h 573236"/>
              <a:gd name="connsiteX58" fmla="*/ 170717 w 333832"/>
              <a:gd name="connsiteY58" fmla="*/ 21753 h 573236"/>
              <a:gd name="connsiteX59" fmla="*/ 177480 w 333832"/>
              <a:gd name="connsiteY59" fmla="*/ 38231 h 573236"/>
              <a:gd name="connsiteX60" fmla="*/ 173765 w 333832"/>
              <a:gd name="connsiteY60" fmla="*/ 50899 h 573236"/>
              <a:gd name="connsiteX61" fmla="*/ 174718 w 333832"/>
              <a:gd name="connsiteY61" fmla="*/ 58519 h 573236"/>
              <a:gd name="connsiteX62" fmla="*/ 181385 w 333832"/>
              <a:gd name="connsiteY62" fmla="*/ 64615 h 573236"/>
              <a:gd name="connsiteX63" fmla="*/ 169955 w 333832"/>
              <a:gd name="connsiteY63" fmla="*/ 71473 h 573236"/>
              <a:gd name="connsiteX64" fmla="*/ 177766 w 333832"/>
              <a:gd name="connsiteY64" fmla="*/ 77760 h 573236"/>
              <a:gd name="connsiteX65" fmla="*/ 167288 w 333832"/>
              <a:gd name="connsiteY65" fmla="*/ 80712 h 573236"/>
              <a:gd name="connsiteX66" fmla="*/ 177575 w 333832"/>
              <a:gd name="connsiteY66" fmla="*/ 97095 h 573236"/>
              <a:gd name="connsiteX67" fmla="*/ 173575 w 333832"/>
              <a:gd name="connsiteY67" fmla="*/ 100334 h 573236"/>
              <a:gd name="connsiteX68" fmla="*/ 197387 w 333832"/>
              <a:gd name="connsiteY68" fmla="*/ 103763 h 573236"/>
              <a:gd name="connsiteX69" fmla="*/ 191482 w 333832"/>
              <a:gd name="connsiteY69" fmla="*/ 111954 h 573236"/>
              <a:gd name="connsiteX70" fmla="*/ 203864 w 333832"/>
              <a:gd name="connsiteY70" fmla="*/ 117193 h 573236"/>
              <a:gd name="connsiteX71" fmla="*/ 190910 w 333832"/>
              <a:gd name="connsiteY71" fmla="*/ 132719 h 573236"/>
              <a:gd name="connsiteX72" fmla="*/ 194816 w 333832"/>
              <a:gd name="connsiteY72" fmla="*/ 138148 h 573236"/>
              <a:gd name="connsiteX73" fmla="*/ 173670 w 333832"/>
              <a:gd name="connsiteY73" fmla="*/ 164437 h 573236"/>
              <a:gd name="connsiteX74" fmla="*/ 196340 w 333832"/>
              <a:gd name="connsiteY74" fmla="*/ 177772 h 573236"/>
              <a:gd name="connsiteX75" fmla="*/ 218819 w 333832"/>
              <a:gd name="connsiteY75" fmla="*/ 172057 h 573236"/>
              <a:gd name="connsiteX76" fmla="*/ 214628 w 333832"/>
              <a:gd name="connsiteY76" fmla="*/ 190059 h 573236"/>
              <a:gd name="connsiteX77" fmla="*/ 194149 w 333832"/>
              <a:gd name="connsiteY77" fmla="*/ 216444 h 573236"/>
              <a:gd name="connsiteX78" fmla="*/ 206817 w 333832"/>
              <a:gd name="connsiteY78" fmla="*/ 234351 h 573236"/>
              <a:gd name="connsiteX79" fmla="*/ 248537 w 333832"/>
              <a:gd name="connsiteY79" fmla="*/ 244257 h 573236"/>
              <a:gd name="connsiteX80" fmla="*/ 234154 w 333832"/>
              <a:gd name="connsiteY80" fmla="*/ 264354 h 573236"/>
              <a:gd name="connsiteX81" fmla="*/ 226915 w 333832"/>
              <a:gd name="connsiteY81" fmla="*/ 277118 h 573236"/>
              <a:gd name="connsiteX82" fmla="*/ 217390 w 333832"/>
              <a:gd name="connsiteY82" fmla="*/ 292739 h 573236"/>
              <a:gd name="connsiteX83" fmla="*/ 230820 w 333832"/>
              <a:gd name="connsiteY83" fmla="*/ 297692 h 573236"/>
              <a:gd name="connsiteX84" fmla="*/ 245965 w 333832"/>
              <a:gd name="connsiteY84" fmla="*/ 303121 h 573236"/>
              <a:gd name="connsiteX85" fmla="*/ 274921 w 333832"/>
              <a:gd name="connsiteY85" fmla="*/ 301311 h 573236"/>
              <a:gd name="connsiteX86" fmla="*/ 291780 w 333832"/>
              <a:gd name="connsiteY86" fmla="*/ 308455 h 573236"/>
              <a:gd name="connsiteX87" fmla="*/ 269777 w 333832"/>
              <a:gd name="connsiteY87" fmla="*/ 340935 h 573236"/>
              <a:gd name="connsiteX88" fmla="*/ 253585 w 333832"/>
              <a:gd name="connsiteY88" fmla="*/ 359985 h 573236"/>
              <a:gd name="connsiteX89" fmla="*/ 260252 w 333832"/>
              <a:gd name="connsiteY89" fmla="*/ 376559 h 573236"/>
              <a:gd name="connsiteX90" fmla="*/ 275969 w 333832"/>
              <a:gd name="connsiteY90" fmla="*/ 388560 h 573236"/>
              <a:gd name="connsiteX91" fmla="*/ 236345 w 333832"/>
              <a:gd name="connsiteY91" fmla="*/ 414754 h 573236"/>
              <a:gd name="connsiteX92" fmla="*/ 283398 w 333832"/>
              <a:gd name="connsiteY92" fmla="*/ 414659 h 573236"/>
              <a:gd name="connsiteX93" fmla="*/ 295971 w 333832"/>
              <a:gd name="connsiteY93" fmla="*/ 414087 h 573236"/>
              <a:gd name="connsiteX94" fmla="*/ 313497 w 333832"/>
              <a:gd name="connsiteY94" fmla="*/ 424660 h 573236"/>
              <a:gd name="connsiteX95" fmla="*/ 279302 w 333832"/>
              <a:gd name="connsiteY95" fmla="*/ 463713 h 573236"/>
              <a:gd name="connsiteX96" fmla="*/ 264634 w 333832"/>
              <a:gd name="connsiteY96" fmla="*/ 476571 h 573236"/>
              <a:gd name="connsiteX97" fmla="*/ 252061 w 333832"/>
              <a:gd name="connsiteY97" fmla="*/ 482096 h 573236"/>
              <a:gd name="connsiteX98" fmla="*/ 274445 w 333832"/>
              <a:gd name="connsiteY98" fmla="*/ 488287 h 573236"/>
              <a:gd name="connsiteX99" fmla="*/ 303210 w 333832"/>
              <a:gd name="connsiteY99" fmla="*/ 495526 h 573236"/>
              <a:gd name="connsiteX100" fmla="*/ 330356 w 333832"/>
              <a:gd name="connsiteY100" fmla="*/ 494288 h 573236"/>
              <a:gd name="connsiteX101" fmla="*/ 316069 w 333832"/>
              <a:gd name="connsiteY101" fmla="*/ 542199 h 573236"/>
              <a:gd name="connsiteX102" fmla="*/ 275778 w 333832"/>
              <a:gd name="connsiteY102" fmla="*/ 558105 h 573236"/>
              <a:gd name="connsiteX103" fmla="*/ 221486 w 333832"/>
              <a:gd name="connsiteY103" fmla="*/ 564106 h 573236"/>
              <a:gd name="connsiteX104" fmla="*/ 150429 w 333832"/>
              <a:gd name="connsiteY104" fmla="*/ 572107 h 573236"/>
              <a:gd name="connsiteX105" fmla="*/ 95279 w 333832"/>
              <a:gd name="connsiteY105" fmla="*/ 557058 h 573236"/>
              <a:gd name="connsiteX106" fmla="*/ 35272 w 333832"/>
              <a:gd name="connsiteY106" fmla="*/ 535055 h 573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333832" h="573236">
                <a:moveTo>
                  <a:pt x="35462" y="535531"/>
                </a:moveTo>
                <a:cubicBezTo>
                  <a:pt x="13269" y="529435"/>
                  <a:pt x="14507" y="512004"/>
                  <a:pt x="13079" y="510004"/>
                </a:cubicBezTo>
                <a:cubicBezTo>
                  <a:pt x="12888" y="509623"/>
                  <a:pt x="-7591" y="492288"/>
                  <a:pt x="3077" y="473238"/>
                </a:cubicBezTo>
                <a:cubicBezTo>
                  <a:pt x="7649" y="464856"/>
                  <a:pt x="23175" y="461427"/>
                  <a:pt x="28033" y="466189"/>
                </a:cubicBezTo>
                <a:cubicBezTo>
                  <a:pt x="33272" y="459045"/>
                  <a:pt x="53560" y="459331"/>
                  <a:pt x="34605" y="450759"/>
                </a:cubicBezTo>
                <a:cubicBezTo>
                  <a:pt x="28033" y="447806"/>
                  <a:pt x="29366" y="436471"/>
                  <a:pt x="23556" y="432852"/>
                </a:cubicBezTo>
                <a:cubicBezTo>
                  <a:pt x="7649" y="422850"/>
                  <a:pt x="14222" y="405896"/>
                  <a:pt x="16698" y="404562"/>
                </a:cubicBezTo>
                <a:cubicBezTo>
                  <a:pt x="26033" y="412087"/>
                  <a:pt x="35367" y="405229"/>
                  <a:pt x="39272" y="403515"/>
                </a:cubicBezTo>
                <a:cubicBezTo>
                  <a:pt x="46892" y="400371"/>
                  <a:pt x="57751" y="407039"/>
                  <a:pt x="62513" y="396752"/>
                </a:cubicBezTo>
                <a:cubicBezTo>
                  <a:pt x="66323" y="388656"/>
                  <a:pt x="74991" y="391037"/>
                  <a:pt x="76039" y="384369"/>
                </a:cubicBezTo>
                <a:cubicBezTo>
                  <a:pt x="76991" y="378083"/>
                  <a:pt x="45273" y="385227"/>
                  <a:pt x="61942" y="365605"/>
                </a:cubicBezTo>
                <a:cubicBezTo>
                  <a:pt x="52703" y="361700"/>
                  <a:pt x="35367" y="364462"/>
                  <a:pt x="28414" y="355318"/>
                </a:cubicBezTo>
                <a:cubicBezTo>
                  <a:pt x="24032" y="349794"/>
                  <a:pt x="29462" y="344555"/>
                  <a:pt x="47273" y="344364"/>
                </a:cubicBezTo>
                <a:cubicBezTo>
                  <a:pt x="73943" y="344460"/>
                  <a:pt x="35558" y="327410"/>
                  <a:pt x="79468" y="333792"/>
                </a:cubicBezTo>
                <a:cubicBezTo>
                  <a:pt x="93660" y="335887"/>
                  <a:pt x="70133" y="316932"/>
                  <a:pt x="103185" y="326362"/>
                </a:cubicBezTo>
                <a:cubicBezTo>
                  <a:pt x="105185" y="324076"/>
                  <a:pt x="110329" y="312741"/>
                  <a:pt x="124521" y="317980"/>
                </a:cubicBezTo>
                <a:cubicBezTo>
                  <a:pt x="116044" y="310932"/>
                  <a:pt x="116901" y="309122"/>
                  <a:pt x="115377" y="306550"/>
                </a:cubicBezTo>
                <a:cubicBezTo>
                  <a:pt x="93089" y="309027"/>
                  <a:pt x="100423" y="301692"/>
                  <a:pt x="88802" y="301026"/>
                </a:cubicBezTo>
                <a:cubicBezTo>
                  <a:pt x="59275" y="299311"/>
                  <a:pt x="70609" y="288453"/>
                  <a:pt x="77753" y="280071"/>
                </a:cubicBezTo>
                <a:cubicBezTo>
                  <a:pt x="66704" y="283119"/>
                  <a:pt x="49369" y="274546"/>
                  <a:pt x="45178" y="268260"/>
                </a:cubicBezTo>
                <a:cubicBezTo>
                  <a:pt x="38129" y="257401"/>
                  <a:pt x="51179" y="261306"/>
                  <a:pt x="54512" y="260640"/>
                </a:cubicBezTo>
                <a:cubicBezTo>
                  <a:pt x="59084" y="259782"/>
                  <a:pt x="57656" y="246447"/>
                  <a:pt x="67942" y="253401"/>
                </a:cubicBezTo>
                <a:cubicBezTo>
                  <a:pt x="78325" y="260449"/>
                  <a:pt x="88707" y="259211"/>
                  <a:pt x="87278" y="253305"/>
                </a:cubicBezTo>
                <a:cubicBezTo>
                  <a:pt x="84802" y="242923"/>
                  <a:pt x="108519" y="258068"/>
                  <a:pt x="112900" y="259116"/>
                </a:cubicBezTo>
                <a:cubicBezTo>
                  <a:pt x="115187" y="254163"/>
                  <a:pt x="116425" y="250162"/>
                  <a:pt x="119854" y="249114"/>
                </a:cubicBezTo>
                <a:cubicBezTo>
                  <a:pt x="127188" y="247019"/>
                  <a:pt x="123569" y="240351"/>
                  <a:pt x="113186" y="231398"/>
                </a:cubicBezTo>
                <a:cubicBezTo>
                  <a:pt x="111567" y="230064"/>
                  <a:pt x="102328" y="229874"/>
                  <a:pt x="100423" y="228445"/>
                </a:cubicBezTo>
                <a:cubicBezTo>
                  <a:pt x="94613" y="223873"/>
                  <a:pt x="99089" y="219015"/>
                  <a:pt x="95470" y="218158"/>
                </a:cubicBezTo>
                <a:cubicBezTo>
                  <a:pt x="75753" y="213586"/>
                  <a:pt x="70514" y="194822"/>
                  <a:pt x="79182" y="197870"/>
                </a:cubicBezTo>
                <a:cubicBezTo>
                  <a:pt x="100613" y="205395"/>
                  <a:pt x="91660" y="198632"/>
                  <a:pt x="99375" y="199299"/>
                </a:cubicBezTo>
                <a:cubicBezTo>
                  <a:pt x="104138" y="199775"/>
                  <a:pt x="113472" y="205966"/>
                  <a:pt x="112234" y="202061"/>
                </a:cubicBezTo>
                <a:cubicBezTo>
                  <a:pt x="110138" y="194917"/>
                  <a:pt x="124426" y="200823"/>
                  <a:pt x="127379" y="200537"/>
                </a:cubicBezTo>
                <a:cubicBezTo>
                  <a:pt x="130617" y="188916"/>
                  <a:pt x="111948" y="196346"/>
                  <a:pt x="105757" y="176724"/>
                </a:cubicBezTo>
                <a:cubicBezTo>
                  <a:pt x="98137" y="173676"/>
                  <a:pt x="88421" y="156531"/>
                  <a:pt x="102328" y="160722"/>
                </a:cubicBezTo>
                <a:cubicBezTo>
                  <a:pt x="105376" y="161580"/>
                  <a:pt x="103471" y="154341"/>
                  <a:pt x="104042" y="153198"/>
                </a:cubicBezTo>
                <a:cubicBezTo>
                  <a:pt x="105757" y="150054"/>
                  <a:pt x="116234" y="158627"/>
                  <a:pt x="118330" y="158151"/>
                </a:cubicBezTo>
                <a:cubicBezTo>
                  <a:pt x="121473" y="157579"/>
                  <a:pt x="116234" y="147864"/>
                  <a:pt x="123854" y="152721"/>
                </a:cubicBezTo>
                <a:cubicBezTo>
                  <a:pt x="134903" y="159770"/>
                  <a:pt x="138999" y="156531"/>
                  <a:pt x="140999" y="155960"/>
                </a:cubicBezTo>
                <a:cubicBezTo>
                  <a:pt x="130617" y="149007"/>
                  <a:pt x="136808" y="145578"/>
                  <a:pt x="127759" y="142149"/>
                </a:cubicBezTo>
                <a:cubicBezTo>
                  <a:pt x="124045" y="140720"/>
                  <a:pt x="115282" y="141291"/>
                  <a:pt x="119378" y="128909"/>
                </a:cubicBezTo>
                <a:cubicBezTo>
                  <a:pt x="129379" y="136910"/>
                  <a:pt x="130998" y="128242"/>
                  <a:pt x="132617" y="129480"/>
                </a:cubicBezTo>
                <a:cubicBezTo>
                  <a:pt x="137094" y="132719"/>
                  <a:pt x="141475" y="132528"/>
                  <a:pt x="142523" y="130814"/>
                </a:cubicBezTo>
                <a:cubicBezTo>
                  <a:pt x="141285" y="127575"/>
                  <a:pt x="131760" y="119765"/>
                  <a:pt x="134617" y="116145"/>
                </a:cubicBezTo>
                <a:cubicBezTo>
                  <a:pt x="133189" y="115098"/>
                  <a:pt x="119758" y="110526"/>
                  <a:pt x="126712" y="107287"/>
                </a:cubicBezTo>
                <a:cubicBezTo>
                  <a:pt x="123283" y="107287"/>
                  <a:pt x="120901" y="103191"/>
                  <a:pt x="120140" y="100239"/>
                </a:cubicBezTo>
                <a:cubicBezTo>
                  <a:pt x="119473" y="97000"/>
                  <a:pt x="124140" y="100620"/>
                  <a:pt x="130331" y="98429"/>
                </a:cubicBezTo>
                <a:cubicBezTo>
                  <a:pt x="129760" y="95667"/>
                  <a:pt x="123854" y="90809"/>
                  <a:pt x="128331" y="87380"/>
                </a:cubicBezTo>
                <a:cubicBezTo>
                  <a:pt x="136141" y="94809"/>
                  <a:pt x="134808" y="87380"/>
                  <a:pt x="138237" y="88142"/>
                </a:cubicBezTo>
                <a:cubicBezTo>
                  <a:pt x="142142" y="88999"/>
                  <a:pt x="144047" y="92333"/>
                  <a:pt x="147953" y="92619"/>
                </a:cubicBezTo>
                <a:cubicBezTo>
                  <a:pt x="154049" y="82236"/>
                  <a:pt x="147667" y="81665"/>
                  <a:pt x="146143" y="77093"/>
                </a:cubicBezTo>
                <a:cubicBezTo>
                  <a:pt x="144428" y="71949"/>
                  <a:pt x="150334" y="73378"/>
                  <a:pt x="148810" y="67949"/>
                </a:cubicBezTo>
                <a:cubicBezTo>
                  <a:pt x="146238" y="59091"/>
                  <a:pt x="134522" y="62710"/>
                  <a:pt x="136618" y="50518"/>
                </a:cubicBezTo>
                <a:cubicBezTo>
                  <a:pt x="138237" y="43374"/>
                  <a:pt x="140523" y="49566"/>
                  <a:pt x="142238" y="51090"/>
                </a:cubicBezTo>
                <a:cubicBezTo>
                  <a:pt x="144047" y="52518"/>
                  <a:pt x="148143" y="50709"/>
                  <a:pt x="150524" y="58424"/>
                </a:cubicBezTo>
                <a:cubicBezTo>
                  <a:pt x="154144" y="54900"/>
                  <a:pt x="144619" y="45470"/>
                  <a:pt x="149858" y="41755"/>
                </a:cubicBezTo>
                <a:cubicBezTo>
                  <a:pt x="151000" y="42993"/>
                  <a:pt x="153191" y="42993"/>
                  <a:pt x="154906" y="43470"/>
                </a:cubicBezTo>
                <a:cubicBezTo>
                  <a:pt x="144809" y="21467"/>
                  <a:pt x="154144" y="22991"/>
                  <a:pt x="157001" y="19086"/>
                </a:cubicBezTo>
                <a:cubicBezTo>
                  <a:pt x="162621" y="11751"/>
                  <a:pt x="155954" y="4989"/>
                  <a:pt x="163955" y="321"/>
                </a:cubicBezTo>
                <a:cubicBezTo>
                  <a:pt x="169574" y="-2822"/>
                  <a:pt x="171098" y="18038"/>
                  <a:pt x="170717" y="21753"/>
                </a:cubicBezTo>
                <a:cubicBezTo>
                  <a:pt x="169860" y="28706"/>
                  <a:pt x="182052" y="34135"/>
                  <a:pt x="177480" y="38231"/>
                </a:cubicBezTo>
                <a:cubicBezTo>
                  <a:pt x="166526" y="47946"/>
                  <a:pt x="173003" y="50042"/>
                  <a:pt x="173765" y="50899"/>
                </a:cubicBezTo>
                <a:cubicBezTo>
                  <a:pt x="175670" y="52709"/>
                  <a:pt x="173003" y="56043"/>
                  <a:pt x="174718" y="58519"/>
                </a:cubicBezTo>
                <a:cubicBezTo>
                  <a:pt x="177290" y="62043"/>
                  <a:pt x="184529" y="58519"/>
                  <a:pt x="181385" y="64615"/>
                </a:cubicBezTo>
                <a:cubicBezTo>
                  <a:pt x="179957" y="67377"/>
                  <a:pt x="175194" y="67092"/>
                  <a:pt x="169955" y="71473"/>
                </a:cubicBezTo>
                <a:cubicBezTo>
                  <a:pt x="171479" y="74045"/>
                  <a:pt x="181671" y="72711"/>
                  <a:pt x="177766" y="77760"/>
                </a:cubicBezTo>
                <a:cubicBezTo>
                  <a:pt x="175194" y="81189"/>
                  <a:pt x="171479" y="81665"/>
                  <a:pt x="167288" y="80712"/>
                </a:cubicBezTo>
                <a:cubicBezTo>
                  <a:pt x="168431" y="88047"/>
                  <a:pt x="177671" y="89856"/>
                  <a:pt x="177575" y="97095"/>
                </a:cubicBezTo>
                <a:cubicBezTo>
                  <a:pt x="177575" y="98048"/>
                  <a:pt x="175004" y="100429"/>
                  <a:pt x="173575" y="100334"/>
                </a:cubicBezTo>
                <a:cubicBezTo>
                  <a:pt x="171956" y="108240"/>
                  <a:pt x="194816" y="101953"/>
                  <a:pt x="197387" y="103763"/>
                </a:cubicBezTo>
                <a:cubicBezTo>
                  <a:pt x="197101" y="108525"/>
                  <a:pt x="194339" y="109192"/>
                  <a:pt x="191482" y="111954"/>
                </a:cubicBezTo>
                <a:cubicBezTo>
                  <a:pt x="196530" y="118336"/>
                  <a:pt x="204150" y="114240"/>
                  <a:pt x="203864" y="117193"/>
                </a:cubicBezTo>
                <a:cubicBezTo>
                  <a:pt x="202816" y="126051"/>
                  <a:pt x="193673" y="129385"/>
                  <a:pt x="190910" y="132719"/>
                </a:cubicBezTo>
                <a:cubicBezTo>
                  <a:pt x="188243" y="135957"/>
                  <a:pt x="189672" y="139767"/>
                  <a:pt x="194816" y="138148"/>
                </a:cubicBezTo>
                <a:cubicBezTo>
                  <a:pt x="201674" y="142911"/>
                  <a:pt x="196435" y="153388"/>
                  <a:pt x="173670" y="164437"/>
                </a:cubicBezTo>
                <a:cubicBezTo>
                  <a:pt x="179957" y="164532"/>
                  <a:pt x="201674" y="157198"/>
                  <a:pt x="196340" y="177772"/>
                </a:cubicBezTo>
                <a:cubicBezTo>
                  <a:pt x="201102" y="173772"/>
                  <a:pt x="207960" y="176724"/>
                  <a:pt x="218819" y="172057"/>
                </a:cubicBezTo>
                <a:cubicBezTo>
                  <a:pt x="229582" y="167390"/>
                  <a:pt x="221676" y="185297"/>
                  <a:pt x="214628" y="190059"/>
                </a:cubicBezTo>
                <a:cubicBezTo>
                  <a:pt x="225296" y="199299"/>
                  <a:pt x="199197" y="216539"/>
                  <a:pt x="194149" y="216444"/>
                </a:cubicBezTo>
                <a:cubicBezTo>
                  <a:pt x="202150" y="221397"/>
                  <a:pt x="244060" y="224730"/>
                  <a:pt x="206817" y="234351"/>
                </a:cubicBezTo>
                <a:cubicBezTo>
                  <a:pt x="213104" y="248448"/>
                  <a:pt x="248727" y="241018"/>
                  <a:pt x="248537" y="244257"/>
                </a:cubicBezTo>
                <a:cubicBezTo>
                  <a:pt x="248346" y="246352"/>
                  <a:pt x="250918" y="259687"/>
                  <a:pt x="234154" y="264354"/>
                </a:cubicBezTo>
                <a:cubicBezTo>
                  <a:pt x="233106" y="265878"/>
                  <a:pt x="241202" y="275784"/>
                  <a:pt x="226915" y="277118"/>
                </a:cubicBezTo>
                <a:cubicBezTo>
                  <a:pt x="215485" y="278166"/>
                  <a:pt x="232344" y="288548"/>
                  <a:pt x="217390" y="292739"/>
                </a:cubicBezTo>
                <a:cubicBezTo>
                  <a:pt x="223105" y="296073"/>
                  <a:pt x="224438" y="299787"/>
                  <a:pt x="230820" y="297692"/>
                </a:cubicBezTo>
                <a:cubicBezTo>
                  <a:pt x="246250" y="292644"/>
                  <a:pt x="243107" y="305598"/>
                  <a:pt x="245965" y="303121"/>
                </a:cubicBezTo>
                <a:cubicBezTo>
                  <a:pt x="263015" y="287881"/>
                  <a:pt x="264824" y="309408"/>
                  <a:pt x="274921" y="301311"/>
                </a:cubicBezTo>
                <a:cubicBezTo>
                  <a:pt x="281588" y="295977"/>
                  <a:pt x="289780" y="297978"/>
                  <a:pt x="291780" y="308455"/>
                </a:cubicBezTo>
                <a:cubicBezTo>
                  <a:pt x="295304" y="327029"/>
                  <a:pt x="265872" y="338935"/>
                  <a:pt x="269777" y="340935"/>
                </a:cubicBezTo>
                <a:cubicBezTo>
                  <a:pt x="286827" y="349889"/>
                  <a:pt x="266825" y="355509"/>
                  <a:pt x="253585" y="359985"/>
                </a:cubicBezTo>
                <a:cubicBezTo>
                  <a:pt x="274159" y="361890"/>
                  <a:pt x="263967" y="362176"/>
                  <a:pt x="260252" y="376559"/>
                </a:cubicBezTo>
                <a:cubicBezTo>
                  <a:pt x="258252" y="384179"/>
                  <a:pt x="264634" y="383607"/>
                  <a:pt x="275969" y="388560"/>
                </a:cubicBezTo>
                <a:cubicBezTo>
                  <a:pt x="284350" y="392370"/>
                  <a:pt x="274825" y="411039"/>
                  <a:pt x="236345" y="414754"/>
                </a:cubicBezTo>
                <a:cubicBezTo>
                  <a:pt x="269491" y="423898"/>
                  <a:pt x="278731" y="405705"/>
                  <a:pt x="283398" y="414659"/>
                </a:cubicBezTo>
                <a:cubicBezTo>
                  <a:pt x="285017" y="417707"/>
                  <a:pt x="288065" y="418088"/>
                  <a:pt x="295971" y="414087"/>
                </a:cubicBezTo>
                <a:cubicBezTo>
                  <a:pt x="303115" y="410468"/>
                  <a:pt x="312830" y="417707"/>
                  <a:pt x="313497" y="424660"/>
                </a:cubicBezTo>
                <a:cubicBezTo>
                  <a:pt x="315116" y="443520"/>
                  <a:pt x="304734" y="471142"/>
                  <a:pt x="279302" y="463713"/>
                </a:cubicBezTo>
                <a:cubicBezTo>
                  <a:pt x="277969" y="466094"/>
                  <a:pt x="274254" y="473238"/>
                  <a:pt x="264634" y="476571"/>
                </a:cubicBezTo>
                <a:cubicBezTo>
                  <a:pt x="253585" y="480381"/>
                  <a:pt x="247679" y="480381"/>
                  <a:pt x="252061" y="482096"/>
                </a:cubicBezTo>
                <a:cubicBezTo>
                  <a:pt x="265682" y="487620"/>
                  <a:pt x="268920" y="489525"/>
                  <a:pt x="274445" y="488287"/>
                </a:cubicBezTo>
                <a:cubicBezTo>
                  <a:pt x="293018" y="484668"/>
                  <a:pt x="300638" y="491621"/>
                  <a:pt x="303210" y="495526"/>
                </a:cubicBezTo>
                <a:cubicBezTo>
                  <a:pt x="305591" y="499050"/>
                  <a:pt x="327213" y="490383"/>
                  <a:pt x="330356" y="494288"/>
                </a:cubicBezTo>
                <a:cubicBezTo>
                  <a:pt x="333881" y="498669"/>
                  <a:pt x="340262" y="520101"/>
                  <a:pt x="316069" y="542199"/>
                </a:cubicBezTo>
                <a:cubicBezTo>
                  <a:pt x="297400" y="559153"/>
                  <a:pt x="284446" y="554676"/>
                  <a:pt x="275778" y="558105"/>
                </a:cubicBezTo>
                <a:cubicBezTo>
                  <a:pt x="242441" y="571345"/>
                  <a:pt x="231201" y="559439"/>
                  <a:pt x="221486" y="564106"/>
                </a:cubicBezTo>
                <a:cubicBezTo>
                  <a:pt x="194244" y="577441"/>
                  <a:pt x="173670" y="566583"/>
                  <a:pt x="150429" y="572107"/>
                </a:cubicBezTo>
                <a:cubicBezTo>
                  <a:pt x="131570" y="576584"/>
                  <a:pt x="112139" y="566964"/>
                  <a:pt x="95279" y="557058"/>
                </a:cubicBezTo>
                <a:cubicBezTo>
                  <a:pt x="45559" y="560677"/>
                  <a:pt x="37367" y="540865"/>
                  <a:pt x="35272" y="535055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322" name="Group 1321">
            <a:extLst>
              <a:ext uri="{FF2B5EF4-FFF2-40B4-BE49-F238E27FC236}">
                <a16:creationId xmlns:a16="http://schemas.microsoft.com/office/drawing/2014/main" id="{A350E584-35B9-5627-B2A6-F59D970AC122}"/>
              </a:ext>
            </a:extLst>
          </p:cNvPr>
          <p:cNvGrpSpPr/>
          <p:nvPr/>
        </p:nvGrpSpPr>
        <p:grpSpPr>
          <a:xfrm>
            <a:off x="7452403" y="2408689"/>
            <a:ext cx="1564131" cy="1041909"/>
            <a:chOff x="7452403" y="2408689"/>
            <a:chExt cx="1564131" cy="1041909"/>
          </a:xfrm>
        </p:grpSpPr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A819F7A2-A93E-B6CA-780D-BCAE232E51E2}"/>
                </a:ext>
              </a:extLst>
            </p:cNvPr>
            <p:cNvSpPr/>
            <p:nvPr/>
          </p:nvSpPr>
          <p:spPr>
            <a:xfrm>
              <a:off x="7452403" y="2409240"/>
              <a:ext cx="575009" cy="987371"/>
            </a:xfrm>
            <a:custGeom>
              <a:avLst/>
              <a:gdLst>
                <a:gd name="connsiteX0" fmla="*/ 42233 w 398034"/>
                <a:gd name="connsiteY0" fmla="*/ 637712 h 683480"/>
                <a:gd name="connsiteX1" fmla="*/ 15563 w 398034"/>
                <a:gd name="connsiteY1" fmla="*/ 607327 h 683480"/>
                <a:gd name="connsiteX2" fmla="*/ 3657 w 398034"/>
                <a:gd name="connsiteY2" fmla="*/ 563512 h 683480"/>
                <a:gd name="connsiteX3" fmla="*/ 33375 w 398034"/>
                <a:gd name="connsiteY3" fmla="*/ 555130 h 683480"/>
                <a:gd name="connsiteX4" fmla="*/ 41281 w 398034"/>
                <a:gd name="connsiteY4" fmla="*/ 536652 h 683480"/>
                <a:gd name="connsiteX5" fmla="*/ 28136 w 398034"/>
                <a:gd name="connsiteY5" fmla="*/ 515316 h 683480"/>
                <a:gd name="connsiteX6" fmla="*/ 19945 w 398034"/>
                <a:gd name="connsiteY6" fmla="*/ 481597 h 683480"/>
                <a:gd name="connsiteX7" fmla="*/ 46805 w 398034"/>
                <a:gd name="connsiteY7" fmla="*/ 480359 h 683480"/>
                <a:gd name="connsiteX8" fmla="*/ 74523 w 398034"/>
                <a:gd name="connsiteY8" fmla="*/ 472263 h 683480"/>
                <a:gd name="connsiteX9" fmla="*/ 90620 w 398034"/>
                <a:gd name="connsiteY9" fmla="*/ 457499 h 683480"/>
                <a:gd name="connsiteX10" fmla="*/ 73761 w 398034"/>
                <a:gd name="connsiteY10" fmla="*/ 435210 h 683480"/>
                <a:gd name="connsiteX11" fmla="*/ 33851 w 398034"/>
                <a:gd name="connsiteY11" fmla="*/ 422923 h 683480"/>
                <a:gd name="connsiteX12" fmla="*/ 56330 w 398034"/>
                <a:gd name="connsiteY12" fmla="*/ 409874 h 683480"/>
                <a:gd name="connsiteX13" fmla="*/ 94716 w 398034"/>
                <a:gd name="connsiteY13" fmla="*/ 397301 h 683480"/>
                <a:gd name="connsiteX14" fmla="*/ 123005 w 398034"/>
                <a:gd name="connsiteY14" fmla="*/ 388443 h 683480"/>
                <a:gd name="connsiteX15" fmla="*/ 148437 w 398034"/>
                <a:gd name="connsiteY15" fmla="*/ 378537 h 683480"/>
                <a:gd name="connsiteX16" fmla="*/ 137483 w 398034"/>
                <a:gd name="connsiteY16" fmla="*/ 364916 h 683480"/>
                <a:gd name="connsiteX17" fmla="*/ 105860 w 398034"/>
                <a:gd name="connsiteY17" fmla="*/ 358344 h 683480"/>
                <a:gd name="connsiteX18" fmla="*/ 92716 w 398034"/>
                <a:gd name="connsiteY18" fmla="*/ 333388 h 683480"/>
                <a:gd name="connsiteX19" fmla="*/ 53949 w 398034"/>
                <a:gd name="connsiteY19" fmla="*/ 319291 h 683480"/>
                <a:gd name="connsiteX20" fmla="*/ 65093 w 398034"/>
                <a:gd name="connsiteY20" fmla="*/ 310242 h 683480"/>
                <a:gd name="connsiteX21" fmla="*/ 81095 w 398034"/>
                <a:gd name="connsiteY21" fmla="*/ 301670 h 683480"/>
                <a:gd name="connsiteX22" fmla="*/ 104146 w 398034"/>
                <a:gd name="connsiteY22" fmla="*/ 301575 h 683480"/>
                <a:gd name="connsiteX23" fmla="*/ 134626 w 398034"/>
                <a:gd name="connsiteY23" fmla="*/ 308528 h 683480"/>
                <a:gd name="connsiteX24" fmla="*/ 142912 w 398034"/>
                <a:gd name="connsiteY24" fmla="*/ 296622 h 683480"/>
                <a:gd name="connsiteX25" fmla="*/ 134911 w 398034"/>
                <a:gd name="connsiteY25" fmla="*/ 275476 h 683480"/>
                <a:gd name="connsiteX26" fmla="*/ 119767 w 398034"/>
                <a:gd name="connsiteY26" fmla="*/ 271857 h 683480"/>
                <a:gd name="connsiteX27" fmla="*/ 113861 w 398034"/>
                <a:gd name="connsiteY27" fmla="*/ 259665 h 683480"/>
                <a:gd name="connsiteX28" fmla="*/ 94430 w 398034"/>
                <a:gd name="connsiteY28" fmla="*/ 235471 h 683480"/>
                <a:gd name="connsiteX29" fmla="*/ 118528 w 398034"/>
                <a:gd name="connsiteY29" fmla="*/ 237186 h 683480"/>
                <a:gd name="connsiteX30" fmla="*/ 133864 w 398034"/>
                <a:gd name="connsiteY30" fmla="*/ 240424 h 683480"/>
                <a:gd name="connsiteX31" fmla="*/ 151866 w 398034"/>
                <a:gd name="connsiteY31" fmla="*/ 238614 h 683480"/>
                <a:gd name="connsiteX32" fmla="*/ 126148 w 398034"/>
                <a:gd name="connsiteY32" fmla="*/ 210230 h 683480"/>
                <a:gd name="connsiteX33" fmla="*/ 122053 w 398034"/>
                <a:gd name="connsiteY33" fmla="*/ 191180 h 683480"/>
                <a:gd name="connsiteX34" fmla="*/ 124148 w 398034"/>
                <a:gd name="connsiteY34" fmla="*/ 182131 h 683480"/>
                <a:gd name="connsiteX35" fmla="*/ 141198 w 398034"/>
                <a:gd name="connsiteY35" fmla="*/ 188132 h 683480"/>
                <a:gd name="connsiteX36" fmla="*/ 147770 w 398034"/>
                <a:gd name="connsiteY36" fmla="*/ 181750 h 683480"/>
                <a:gd name="connsiteX37" fmla="*/ 168249 w 398034"/>
                <a:gd name="connsiteY37" fmla="*/ 185655 h 683480"/>
                <a:gd name="connsiteX38" fmla="*/ 152533 w 398034"/>
                <a:gd name="connsiteY38" fmla="*/ 169177 h 683480"/>
                <a:gd name="connsiteX39" fmla="*/ 142532 w 398034"/>
                <a:gd name="connsiteY39" fmla="*/ 153461 h 683480"/>
                <a:gd name="connsiteX40" fmla="*/ 158343 w 398034"/>
                <a:gd name="connsiteY40" fmla="*/ 154128 h 683480"/>
                <a:gd name="connsiteX41" fmla="*/ 170059 w 398034"/>
                <a:gd name="connsiteY41" fmla="*/ 155747 h 683480"/>
                <a:gd name="connsiteX42" fmla="*/ 160629 w 398034"/>
                <a:gd name="connsiteY42" fmla="*/ 138221 h 683480"/>
                <a:gd name="connsiteX43" fmla="*/ 151199 w 398034"/>
                <a:gd name="connsiteY43" fmla="*/ 127648 h 683480"/>
                <a:gd name="connsiteX44" fmla="*/ 143389 w 398034"/>
                <a:gd name="connsiteY44" fmla="*/ 119266 h 683480"/>
                <a:gd name="connsiteX45" fmla="*/ 155581 w 398034"/>
                <a:gd name="connsiteY45" fmla="*/ 117171 h 683480"/>
                <a:gd name="connsiteX46" fmla="*/ 153199 w 398034"/>
                <a:gd name="connsiteY46" fmla="*/ 104026 h 683480"/>
                <a:gd name="connsiteX47" fmla="*/ 164915 w 398034"/>
                <a:gd name="connsiteY47" fmla="*/ 104979 h 683480"/>
                <a:gd name="connsiteX48" fmla="*/ 176440 w 398034"/>
                <a:gd name="connsiteY48" fmla="*/ 110313 h 683480"/>
                <a:gd name="connsiteX49" fmla="*/ 174345 w 398034"/>
                <a:gd name="connsiteY49" fmla="*/ 91834 h 683480"/>
                <a:gd name="connsiteX50" fmla="*/ 177584 w 398034"/>
                <a:gd name="connsiteY50" fmla="*/ 80976 h 683480"/>
                <a:gd name="connsiteX51" fmla="*/ 163106 w 398034"/>
                <a:gd name="connsiteY51" fmla="*/ 60211 h 683480"/>
                <a:gd name="connsiteX52" fmla="*/ 169773 w 398034"/>
                <a:gd name="connsiteY52" fmla="*/ 60878 h 683480"/>
                <a:gd name="connsiteX53" fmla="*/ 179679 w 398034"/>
                <a:gd name="connsiteY53" fmla="*/ 69641 h 683480"/>
                <a:gd name="connsiteX54" fmla="*/ 178917 w 398034"/>
                <a:gd name="connsiteY54" fmla="*/ 49829 h 683480"/>
                <a:gd name="connsiteX55" fmla="*/ 184918 w 398034"/>
                <a:gd name="connsiteY55" fmla="*/ 51829 h 683480"/>
                <a:gd name="connsiteX56" fmla="*/ 187394 w 398034"/>
                <a:gd name="connsiteY56" fmla="*/ 22778 h 683480"/>
                <a:gd name="connsiteX57" fmla="*/ 195681 w 398034"/>
                <a:gd name="connsiteY57" fmla="*/ 394 h 683480"/>
                <a:gd name="connsiteX58" fmla="*/ 203682 w 398034"/>
                <a:gd name="connsiteY58" fmla="*/ 26016 h 683480"/>
                <a:gd name="connsiteX59" fmla="*/ 211683 w 398034"/>
                <a:gd name="connsiteY59" fmla="*/ 45733 h 683480"/>
                <a:gd name="connsiteX60" fmla="*/ 207206 w 398034"/>
                <a:gd name="connsiteY60" fmla="*/ 60878 h 683480"/>
                <a:gd name="connsiteX61" fmla="*/ 208349 w 398034"/>
                <a:gd name="connsiteY61" fmla="*/ 69927 h 683480"/>
                <a:gd name="connsiteX62" fmla="*/ 216255 w 398034"/>
                <a:gd name="connsiteY62" fmla="*/ 77166 h 683480"/>
                <a:gd name="connsiteX63" fmla="*/ 202634 w 398034"/>
                <a:gd name="connsiteY63" fmla="*/ 85262 h 683480"/>
                <a:gd name="connsiteX64" fmla="*/ 211969 w 398034"/>
                <a:gd name="connsiteY64" fmla="*/ 92787 h 683480"/>
                <a:gd name="connsiteX65" fmla="*/ 199491 w 398034"/>
                <a:gd name="connsiteY65" fmla="*/ 96311 h 683480"/>
                <a:gd name="connsiteX66" fmla="*/ 211778 w 398034"/>
                <a:gd name="connsiteY66" fmla="*/ 115837 h 683480"/>
                <a:gd name="connsiteX67" fmla="*/ 207016 w 398034"/>
                <a:gd name="connsiteY67" fmla="*/ 119742 h 683480"/>
                <a:gd name="connsiteX68" fmla="*/ 235305 w 398034"/>
                <a:gd name="connsiteY68" fmla="*/ 123743 h 683480"/>
                <a:gd name="connsiteX69" fmla="*/ 228352 w 398034"/>
                <a:gd name="connsiteY69" fmla="*/ 133554 h 683480"/>
                <a:gd name="connsiteX70" fmla="*/ 243020 w 398034"/>
                <a:gd name="connsiteY70" fmla="*/ 139840 h 683480"/>
                <a:gd name="connsiteX71" fmla="*/ 227685 w 398034"/>
                <a:gd name="connsiteY71" fmla="*/ 158319 h 683480"/>
                <a:gd name="connsiteX72" fmla="*/ 232352 w 398034"/>
                <a:gd name="connsiteY72" fmla="*/ 164796 h 683480"/>
                <a:gd name="connsiteX73" fmla="*/ 207111 w 398034"/>
                <a:gd name="connsiteY73" fmla="*/ 196038 h 683480"/>
                <a:gd name="connsiteX74" fmla="*/ 234162 w 398034"/>
                <a:gd name="connsiteY74" fmla="*/ 211944 h 683480"/>
                <a:gd name="connsiteX75" fmla="*/ 260927 w 398034"/>
                <a:gd name="connsiteY75" fmla="*/ 205182 h 683480"/>
                <a:gd name="connsiteX76" fmla="*/ 255974 w 398034"/>
                <a:gd name="connsiteY76" fmla="*/ 226613 h 683480"/>
                <a:gd name="connsiteX77" fmla="*/ 231590 w 398034"/>
                <a:gd name="connsiteY77" fmla="*/ 258141 h 683480"/>
                <a:gd name="connsiteX78" fmla="*/ 246735 w 398034"/>
                <a:gd name="connsiteY78" fmla="*/ 279477 h 683480"/>
                <a:gd name="connsiteX79" fmla="*/ 296455 w 398034"/>
                <a:gd name="connsiteY79" fmla="*/ 291288 h 683480"/>
                <a:gd name="connsiteX80" fmla="*/ 279311 w 398034"/>
                <a:gd name="connsiteY80" fmla="*/ 315291 h 683480"/>
                <a:gd name="connsiteX81" fmla="*/ 270643 w 398034"/>
                <a:gd name="connsiteY81" fmla="*/ 330531 h 683480"/>
                <a:gd name="connsiteX82" fmla="*/ 259308 w 398034"/>
                <a:gd name="connsiteY82" fmla="*/ 349200 h 683480"/>
                <a:gd name="connsiteX83" fmla="*/ 275310 w 398034"/>
                <a:gd name="connsiteY83" fmla="*/ 355105 h 683480"/>
                <a:gd name="connsiteX84" fmla="*/ 293408 w 398034"/>
                <a:gd name="connsiteY84" fmla="*/ 361582 h 683480"/>
                <a:gd name="connsiteX85" fmla="*/ 327888 w 398034"/>
                <a:gd name="connsiteY85" fmla="*/ 359487 h 683480"/>
                <a:gd name="connsiteX86" fmla="*/ 347986 w 398034"/>
                <a:gd name="connsiteY86" fmla="*/ 367964 h 683480"/>
                <a:gd name="connsiteX87" fmla="*/ 321792 w 398034"/>
                <a:gd name="connsiteY87" fmla="*/ 406731 h 683480"/>
                <a:gd name="connsiteX88" fmla="*/ 302456 w 398034"/>
                <a:gd name="connsiteY88" fmla="*/ 429400 h 683480"/>
                <a:gd name="connsiteX89" fmla="*/ 310362 w 398034"/>
                <a:gd name="connsiteY89" fmla="*/ 449117 h 683480"/>
                <a:gd name="connsiteX90" fmla="*/ 329031 w 398034"/>
                <a:gd name="connsiteY90" fmla="*/ 463404 h 683480"/>
                <a:gd name="connsiteX91" fmla="*/ 281882 w 398034"/>
                <a:gd name="connsiteY91" fmla="*/ 494551 h 683480"/>
                <a:gd name="connsiteX92" fmla="*/ 337985 w 398034"/>
                <a:gd name="connsiteY92" fmla="*/ 494361 h 683480"/>
                <a:gd name="connsiteX93" fmla="*/ 352939 w 398034"/>
                <a:gd name="connsiteY93" fmla="*/ 493694 h 683480"/>
                <a:gd name="connsiteX94" fmla="*/ 373799 w 398034"/>
                <a:gd name="connsiteY94" fmla="*/ 506267 h 683480"/>
                <a:gd name="connsiteX95" fmla="*/ 333032 w 398034"/>
                <a:gd name="connsiteY95" fmla="*/ 552844 h 683480"/>
                <a:gd name="connsiteX96" fmla="*/ 315601 w 398034"/>
                <a:gd name="connsiteY96" fmla="*/ 568179 h 683480"/>
                <a:gd name="connsiteX97" fmla="*/ 300646 w 398034"/>
                <a:gd name="connsiteY97" fmla="*/ 574847 h 683480"/>
                <a:gd name="connsiteX98" fmla="*/ 327317 w 398034"/>
                <a:gd name="connsiteY98" fmla="*/ 582276 h 683480"/>
                <a:gd name="connsiteX99" fmla="*/ 361607 w 398034"/>
                <a:gd name="connsiteY99" fmla="*/ 590944 h 683480"/>
                <a:gd name="connsiteX100" fmla="*/ 393896 w 398034"/>
                <a:gd name="connsiteY100" fmla="*/ 589420 h 683480"/>
                <a:gd name="connsiteX101" fmla="*/ 376846 w 398034"/>
                <a:gd name="connsiteY101" fmla="*/ 646570 h 683480"/>
                <a:gd name="connsiteX102" fmla="*/ 328841 w 398034"/>
                <a:gd name="connsiteY102" fmla="*/ 665430 h 683480"/>
                <a:gd name="connsiteX103" fmla="*/ 264166 w 398034"/>
                <a:gd name="connsiteY103" fmla="*/ 672573 h 683480"/>
                <a:gd name="connsiteX104" fmla="*/ 179488 w 398034"/>
                <a:gd name="connsiteY104" fmla="*/ 682098 h 683480"/>
                <a:gd name="connsiteX105" fmla="*/ 113766 w 398034"/>
                <a:gd name="connsiteY105" fmla="*/ 664191 h 683480"/>
                <a:gd name="connsiteX106" fmla="*/ 42233 w 398034"/>
                <a:gd name="connsiteY106" fmla="*/ 637903 h 683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8034" h="683480">
                  <a:moveTo>
                    <a:pt x="42233" y="637712"/>
                  </a:moveTo>
                  <a:cubicBezTo>
                    <a:pt x="15849" y="630473"/>
                    <a:pt x="17278" y="609613"/>
                    <a:pt x="15563" y="607327"/>
                  </a:cubicBezTo>
                  <a:cubicBezTo>
                    <a:pt x="15278" y="606851"/>
                    <a:pt x="-9011" y="586182"/>
                    <a:pt x="3657" y="563512"/>
                  </a:cubicBezTo>
                  <a:cubicBezTo>
                    <a:pt x="9182" y="553606"/>
                    <a:pt x="27660" y="549415"/>
                    <a:pt x="33375" y="555130"/>
                  </a:cubicBezTo>
                  <a:cubicBezTo>
                    <a:pt x="39566" y="546653"/>
                    <a:pt x="63760" y="546939"/>
                    <a:pt x="41281" y="536652"/>
                  </a:cubicBezTo>
                  <a:cubicBezTo>
                    <a:pt x="33470" y="533128"/>
                    <a:pt x="34994" y="519602"/>
                    <a:pt x="28136" y="515316"/>
                  </a:cubicBezTo>
                  <a:cubicBezTo>
                    <a:pt x="9182" y="503409"/>
                    <a:pt x="16992" y="483216"/>
                    <a:pt x="19945" y="481597"/>
                  </a:cubicBezTo>
                  <a:cubicBezTo>
                    <a:pt x="31089" y="490551"/>
                    <a:pt x="42233" y="482359"/>
                    <a:pt x="46805" y="480359"/>
                  </a:cubicBezTo>
                  <a:cubicBezTo>
                    <a:pt x="55854" y="476644"/>
                    <a:pt x="68808" y="484550"/>
                    <a:pt x="74523" y="472263"/>
                  </a:cubicBezTo>
                  <a:cubicBezTo>
                    <a:pt x="79000" y="462642"/>
                    <a:pt x="89477" y="465405"/>
                    <a:pt x="90620" y="457499"/>
                  </a:cubicBezTo>
                  <a:cubicBezTo>
                    <a:pt x="91763" y="450069"/>
                    <a:pt x="53949" y="458547"/>
                    <a:pt x="73761" y="435210"/>
                  </a:cubicBezTo>
                  <a:cubicBezTo>
                    <a:pt x="62712" y="430638"/>
                    <a:pt x="42138" y="433877"/>
                    <a:pt x="33851" y="422923"/>
                  </a:cubicBezTo>
                  <a:cubicBezTo>
                    <a:pt x="28708" y="416256"/>
                    <a:pt x="35090" y="410065"/>
                    <a:pt x="56330" y="409874"/>
                  </a:cubicBezTo>
                  <a:cubicBezTo>
                    <a:pt x="88048" y="410065"/>
                    <a:pt x="42328" y="389681"/>
                    <a:pt x="94716" y="397301"/>
                  </a:cubicBezTo>
                  <a:cubicBezTo>
                    <a:pt x="111670" y="399777"/>
                    <a:pt x="83667" y="377203"/>
                    <a:pt x="123005" y="388443"/>
                  </a:cubicBezTo>
                  <a:cubicBezTo>
                    <a:pt x="125386" y="385680"/>
                    <a:pt x="131482" y="372155"/>
                    <a:pt x="148437" y="378537"/>
                  </a:cubicBezTo>
                  <a:cubicBezTo>
                    <a:pt x="138245" y="370155"/>
                    <a:pt x="139388" y="368059"/>
                    <a:pt x="137483" y="364916"/>
                  </a:cubicBezTo>
                  <a:cubicBezTo>
                    <a:pt x="110909" y="367869"/>
                    <a:pt x="119672" y="359201"/>
                    <a:pt x="105860" y="358344"/>
                  </a:cubicBezTo>
                  <a:cubicBezTo>
                    <a:pt x="70713" y="356344"/>
                    <a:pt x="84239" y="343294"/>
                    <a:pt x="92716" y="333388"/>
                  </a:cubicBezTo>
                  <a:cubicBezTo>
                    <a:pt x="79571" y="337008"/>
                    <a:pt x="58902" y="326816"/>
                    <a:pt x="53949" y="319291"/>
                  </a:cubicBezTo>
                  <a:cubicBezTo>
                    <a:pt x="45567" y="306337"/>
                    <a:pt x="61188" y="311004"/>
                    <a:pt x="65093" y="310242"/>
                  </a:cubicBezTo>
                  <a:cubicBezTo>
                    <a:pt x="70523" y="309195"/>
                    <a:pt x="68808" y="293383"/>
                    <a:pt x="81095" y="301670"/>
                  </a:cubicBezTo>
                  <a:cubicBezTo>
                    <a:pt x="93478" y="310052"/>
                    <a:pt x="105860" y="308623"/>
                    <a:pt x="104146" y="301575"/>
                  </a:cubicBezTo>
                  <a:cubicBezTo>
                    <a:pt x="101193" y="289192"/>
                    <a:pt x="129482" y="307290"/>
                    <a:pt x="134626" y="308528"/>
                  </a:cubicBezTo>
                  <a:cubicBezTo>
                    <a:pt x="137388" y="302527"/>
                    <a:pt x="138912" y="297765"/>
                    <a:pt x="142912" y="296622"/>
                  </a:cubicBezTo>
                  <a:cubicBezTo>
                    <a:pt x="151676" y="294145"/>
                    <a:pt x="147389" y="286144"/>
                    <a:pt x="134911" y="275476"/>
                  </a:cubicBezTo>
                  <a:cubicBezTo>
                    <a:pt x="133007" y="273857"/>
                    <a:pt x="121957" y="273666"/>
                    <a:pt x="119767" y="271857"/>
                  </a:cubicBezTo>
                  <a:cubicBezTo>
                    <a:pt x="112909" y="266332"/>
                    <a:pt x="118243" y="260617"/>
                    <a:pt x="113861" y="259665"/>
                  </a:cubicBezTo>
                  <a:cubicBezTo>
                    <a:pt x="90335" y="254235"/>
                    <a:pt x="84048" y="231852"/>
                    <a:pt x="94430" y="235471"/>
                  </a:cubicBezTo>
                  <a:cubicBezTo>
                    <a:pt x="119957" y="244425"/>
                    <a:pt x="109289" y="236424"/>
                    <a:pt x="118528" y="237186"/>
                  </a:cubicBezTo>
                  <a:cubicBezTo>
                    <a:pt x="124244" y="237757"/>
                    <a:pt x="135293" y="245091"/>
                    <a:pt x="133864" y="240424"/>
                  </a:cubicBezTo>
                  <a:cubicBezTo>
                    <a:pt x="131292" y="231852"/>
                    <a:pt x="148342" y="238995"/>
                    <a:pt x="151866" y="238614"/>
                  </a:cubicBezTo>
                  <a:cubicBezTo>
                    <a:pt x="155676" y="224708"/>
                    <a:pt x="133483" y="233566"/>
                    <a:pt x="126148" y="210230"/>
                  </a:cubicBezTo>
                  <a:cubicBezTo>
                    <a:pt x="117100" y="206610"/>
                    <a:pt x="105479" y="186227"/>
                    <a:pt x="122053" y="191180"/>
                  </a:cubicBezTo>
                  <a:cubicBezTo>
                    <a:pt x="125672" y="192228"/>
                    <a:pt x="123386" y="183560"/>
                    <a:pt x="124148" y="182131"/>
                  </a:cubicBezTo>
                  <a:cubicBezTo>
                    <a:pt x="126244" y="178416"/>
                    <a:pt x="138626" y="188608"/>
                    <a:pt x="141198" y="188132"/>
                  </a:cubicBezTo>
                  <a:cubicBezTo>
                    <a:pt x="144913" y="187465"/>
                    <a:pt x="138722" y="175845"/>
                    <a:pt x="147770" y="181750"/>
                  </a:cubicBezTo>
                  <a:cubicBezTo>
                    <a:pt x="161010" y="190227"/>
                    <a:pt x="165773" y="186322"/>
                    <a:pt x="168249" y="185655"/>
                  </a:cubicBezTo>
                  <a:cubicBezTo>
                    <a:pt x="155866" y="177369"/>
                    <a:pt x="163296" y="173273"/>
                    <a:pt x="152533" y="169177"/>
                  </a:cubicBezTo>
                  <a:cubicBezTo>
                    <a:pt x="148151" y="167463"/>
                    <a:pt x="137674" y="168225"/>
                    <a:pt x="142532" y="153461"/>
                  </a:cubicBezTo>
                  <a:cubicBezTo>
                    <a:pt x="154533" y="162986"/>
                    <a:pt x="156343" y="152604"/>
                    <a:pt x="158343" y="154128"/>
                  </a:cubicBezTo>
                  <a:cubicBezTo>
                    <a:pt x="163677" y="158033"/>
                    <a:pt x="168916" y="157747"/>
                    <a:pt x="170059" y="155747"/>
                  </a:cubicBezTo>
                  <a:cubicBezTo>
                    <a:pt x="168535" y="151937"/>
                    <a:pt x="157200" y="142602"/>
                    <a:pt x="160629" y="138221"/>
                  </a:cubicBezTo>
                  <a:cubicBezTo>
                    <a:pt x="158915" y="136983"/>
                    <a:pt x="142912" y="131553"/>
                    <a:pt x="151199" y="127648"/>
                  </a:cubicBezTo>
                  <a:cubicBezTo>
                    <a:pt x="147103" y="127553"/>
                    <a:pt x="144246" y="122790"/>
                    <a:pt x="143389" y="119266"/>
                  </a:cubicBezTo>
                  <a:cubicBezTo>
                    <a:pt x="142532" y="115361"/>
                    <a:pt x="148151" y="119647"/>
                    <a:pt x="155581" y="117171"/>
                  </a:cubicBezTo>
                  <a:cubicBezTo>
                    <a:pt x="154819" y="113932"/>
                    <a:pt x="147865" y="108122"/>
                    <a:pt x="153199" y="104026"/>
                  </a:cubicBezTo>
                  <a:cubicBezTo>
                    <a:pt x="162534" y="112884"/>
                    <a:pt x="160915" y="104026"/>
                    <a:pt x="164915" y="104979"/>
                  </a:cubicBezTo>
                  <a:cubicBezTo>
                    <a:pt x="169678" y="106026"/>
                    <a:pt x="171773" y="109932"/>
                    <a:pt x="176440" y="110313"/>
                  </a:cubicBezTo>
                  <a:cubicBezTo>
                    <a:pt x="183679" y="97930"/>
                    <a:pt x="176155" y="97263"/>
                    <a:pt x="174345" y="91834"/>
                  </a:cubicBezTo>
                  <a:cubicBezTo>
                    <a:pt x="172249" y="85738"/>
                    <a:pt x="179393" y="87357"/>
                    <a:pt x="177584" y="80976"/>
                  </a:cubicBezTo>
                  <a:cubicBezTo>
                    <a:pt x="174536" y="70498"/>
                    <a:pt x="160629" y="74689"/>
                    <a:pt x="163106" y="60211"/>
                  </a:cubicBezTo>
                  <a:cubicBezTo>
                    <a:pt x="165011" y="51639"/>
                    <a:pt x="167773" y="59163"/>
                    <a:pt x="169773" y="60878"/>
                  </a:cubicBezTo>
                  <a:cubicBezTo>
                    <a:pt x="171869" y="62688"/>
                    <a:pt x="176822" y="60402"/>
                    <a:pt x="179679" y="69641"/>
                  </a:cubicBezTo>
                  <a:cubicBezTo>
                    <a:pt x="184061" y="65450"/>
                    <a:pt x="172726" y="54210"/>
                    <a:pt x="178917" y="49829"/>
                  </a:cubicBezTo>
                  <a:cubicBezTo>
                    <a:pt x="180346" y="51258"/>
                    <a:pt x="182918" y="51353"/>
                    <a:pt x="184918" y="51829"/>
                  </a:cubicBezTo>
                  <a:cubicBezTo>
                    <a:pt x="172916" y="25540"/>
                    <a:pt x="183965" y="27445"/>
                    <a:pt x="187394" y="22778"/>
                  </a:cubicBezTo>
                  <a:cubicBezTo>
                    <a:pt x="194062" y="14015"/>
                    <a:pt x="186156" y="5919"/>
                    <a:pt x="195681" y="394"/>
                  </a:cubicBezTo>
                  <a:cubicBezTo>
                    <a:pt x="202349" y="-3416"/>
                    <a:pt x="204253" y="21540"/>
                    <a:pt x="203682" y="26016"/>
                  </a:cubicBezTo>
                  <a:cubicBezTo>
                    <a:pt x="202634" y="34303"/>
                    <a:pt x="217208" y="40780"/>
                    <a:pt x="211683" y="45733"/>
                  </a:cubicBezTo>
                  <a:cubicBezTo>
                    <a:pt x="198634" y="57258"/>
                    <a:pt x="206349" y="59735"/>
                    <a:pt x="207206" y="60878"/>
                  </a:cubicBezTo>
                  <a:cubicBezTo>
                    <a:pt x="209397" y="63069"/>
                    <a:pt x="206254" y="66974"/>
                    <a:pt x="208349" y="69927"/>
                  </a:cubicBezTo>
                  <a:cubicBezTo>
                    <a:pt x="211397" y="74213"/>
                    <a:pt x="220065" y="69927"/>
                    <a:pt x="216255" y="77166"/>
                  </a:cubicBezTo>
                  <a:cubicBezTo>
                    <a:pt x="214541" y="80404"/>
                    <a:pt x="208921" y="80118"/>
                    <a:pt x="202634" y="85262"/>
                  </a:cubicBezTo>
                  <a:cubicBezTo>
                    <a:pt x="204444" y="88310"/>
                    <a:pt x="216636" y="86786"/>
                    <a:pt x="211969" y="92787"/>
                  </a:cubicBezTo>
                  <a:cubicBezTo>
                    <a:pt x="208826" y="96882"/>
                    <a:pt x="204444" y="97549"/>
                    <a:pt x="199491" y="96311"/>
                  </a:cubicBezTo>
                  <a:cubicBezTo>
                    <a:pt x="200920" y="104979"/>
                    <a:pt x="211874" y="107169"/>
                    <a:pt x="211778" y="115837"/>
                  </a:cubicBezTo>
                  <a:cubicBezTo>
                    <a:pt x="211778" y="117075"/>
                    <a:pt x="208730" y="119838"/>
                    <a:pt x="207016" y="119742"/>
                  </a:cubicBezTo>
                  <a:cubicBezTo>
                    <a:pt x="205016" y="129077"/>
                    <a:pt x="232352" y="121743"/>
                    <a:pt x="235305" y="123743"/>
                  </a:cubicBezTo>
                  <a:cubicBezTo>
                    <a:pt x="235019" y="129363"/>
                    <a:pt x="231686" y="130220"/>
                    <a:pt x="228352" y="133554"/>
                  </a:cubicBezTo>
                  <a:cubicBezTo>
                    <a:pt x="234353" y="141174"/>
                    <a:pt x="243401" y="136316"/>
                    <a:pt x="243020" y="139840"/>
                  </a:cubicBezTo>
                  <a:cubicBezTo>
                    <a:pt x="241782" y="150318"/>
                    <a:pt x="230828" y="154318"/>
                    <a:pt x="227685" y="158319"/>
                  </a:cubicBezTo>
                  <a:cubicBezTo>
                    <a:pt x="224542" y="162224"/>
                    <a:pt x="226256" y="166701"/>
                    <a:pt x="232352" y="164796"/>
                  </a:cubicBezTo>
                  <a:cubicBezTo>
                    <a:pt x="240544" y="170511"/>
                    <a:pt x="234353" y="182988"/>
                    <a:pt x="207111" y="196038"/>
                  </a:cubicBezTo>
                  <a:cubicBezTo>
                    <a:pt x="214541" y="196228"/>
                    <a:pt x="240449" y="187465"/>
                    <a:pt x="234162" y="211944"/>
                  </a:cubicBezTo>
                  <a:cubicBezTo>
                    <a:pt x="239877" y="207182"/>
                    <a:pt x="247973" y="210706"/>
                    <a:pt x="260927" y="205182"/>
                  </a:cubicBezTo>
                  <a:cubicBezTo>
                    <a:pt x="273786" y="199657"/>
                    <a:pt x="264356" y="220993"/>
                    <a:pt x="255974" y="226613"/>
                  </a:cubicBezTo>
                  <a:cubicBezTo>
                    <a:pt x="268643" y="237567"/>
                    <a:pt x="237591" y="258141"/>
                    <a:pt x="231590" y="258141"/>
                  </a:cubicBezTo>
                  <a:cubicBezTo>
                    <a:pt x="241115" y="264046"/>
                    <a:pt x="291121" y="268047"/>
                    <a:pt x="246735" y="279477"/>
                  </a:cubicBezTo>
                  <a:cubicBezTo>
                    <a:pt x="254260" y="296241"/>
                    <a:pt x="296646" y="287382"/>
                    <a:pt x="296455" y="291288"/>
                  </a:cubicBezTo>
                  <a:cubicBezTo>
                    <a:pt x="296170" y="293764"/>
                    <a:pt x="299313" y="309671"/>
                    <a:pt x="279311" y="315291"/>
                  </a:cubicBezTo>
                  <a:cubicBezTo>
                    <a:pt x="278072" y="317100"/>
                    <a:pt x="287788" y="328816"/>
                    <a:pt x="270643" y="330531"/>
                  </a:cubicBezTo>
                  <a:cubicBezTo>
                    <a:pt x="257022" y="331864"/>
                    <a:pt x="277120" y="344151"/>
                    <a:pt x="259308" y="349200"/>
                  </a:cubicBezTo>
                  <a:cubicBezTo>
                    <a:pt x="266166" y="353200"/>
                    <a:pt x="267690" y="357677"/>
                    <a:pt x="275310" y="355105"/>
                  </a:cubicBezTo>
                  <a:cubicBezTo>
                    <a:pt x="293598" y="349104"/>
                    <a:pt x="289978" y="364535"/>
                    <a:pt x="293408" y="361582"/>
                  </a:cubicBezTo>
                  <a:cubicBezTo>
                    <a:pt x="313696" y="343390"/>
                    <a:pt x="315886" y="369107"/>
                    <a:pt x="327888" y="359487"/>
                  </a:cubicBezTo>
                  <a:cubicBezTo>
                    <a:pt x="335889" y="353105"/>
                    <a:pt x="345604" y="355486"/>
                    <a:pt x="347986" y="367964"/>
                  </a:cubicBezTo>
                  <a:cubicBezTo>
                    <a:pt x="352272" y="390157"/>
                    <a:pt x="317125" y="404254"/>
                    <a:pt x="321792" y="406731"/>
                  </a:cubicBezTo>
                  <a:cubicBezTo>
                    <a:pt x="342080" y="417399"/>
                    <a:pt x="318268" y="424161"/>
                    <a:pt x="302456" y="429400"/>
                  </a:cubicBezTo>
                  <a:cubicBezTo>
                    <a:pt x="327031" y="431686"/>
                    <a:pt x="314839" y="432067"/>
                    <a:pt x="310362" y="449117"/>
                  </a:cubicBezTo>
                  <a:cubicBezTo>
                    <a:pt x="307981" y="458261"/>
                    <a:pt x="315601" y="457594"/>
                    <a:pt x="329031" y="463404"/>
                  </a:cubicBezTo>
                  <a:cubicBezTo>
                    <a:pt x="339032" y="467881"/>
                    <a:pt x="327697" y="490265"/>
                    <a:pt x="281882" y="494551"/>
                  </a:cubicBezTo>
                  <a:cubicBezTo>
                    <a:pt x="321411" y="505410"/>
                    <a:pt x="332460" y="483788"/>
                    <a:pt x="337985" y="494361"/>
                  </a:cubicBezTo>
                  <a:cubicBezTo>
                    <a:pt x="339889" y="497980"/>
                    <a:pt x="343509" y="498456"/>
                    <a:pt x="352939" y="493694"/>
                  </a:cubicBezTo>
                  <a:cubicBezTo>
                    <a:pt x="361416" y="489408"/>
                    <a:pt x="373036" y="497980"/>
                    <a:pt x="373799" y="506267"/>
                  </a:cubicBezTo>
                  <a:cubicBezTo>
                    <a:pt x="375703" y="528746"/>
                    <a:pt x="363321" y="561703"/>
                    <a:pt x="333032" y="552844"/>
                  </a:cubicBezTo>
                  <a:cubicBezTo>
                    <a:pt x="331412" y="555702"/>
                    <a:pt x="327031" y="564274"/>
                    <a:pt x="315601" y="568179"/>
                  </a:cubicBezTo>
                  <a:cubicBezTo>
                    <a:pt x="302361" y="572656"/>
                    <a:pt x="295408" y="572656"/>
                    <a:pt x="300646" y="574847"/>
                  </a:cubicBezTo>
                  <a:cubicBezTo>
                    <a:pt x="316934" y="581419"/>
                    <a:pt x="320744" y="583705"/>
                    <a:pt x="327317" y="582276"/>
                  </a:cubicBezTo>
                  <a:cubicBezTo>
                    <a:pt x="349414" y="577990"/>
                    <a:pt x="358559" y="586182"/>
                    <a:pt x="361607" y="590944"/>
                  </a:cubicBezTo>
                  <a:cubicBezTo>
                    <a:pt x="364369" y="595040"/>
                    <a:pt x="390182" y="584848"/>
                    <a:pt x="393896" y="589420"/>
                  </a:cubicBezTo>
                  <a:cubicBezTo>
                    <a:pt x="398087" y="594564"/>
                    <a:pt x="405707" y="620186"/>
                    <a:pt x="376846" y="646570"/>
                  </a:cubicBezTo>
                  <a:cubicBezTo>
                    <a:pt x="354653" y="666763"/>
                    <a:pt x="339128" y="661429"/>
                    <a:pt x="328841" y="665430"/>
                  </a:cubicBezTo>
                  <a:cubicBezTo>
                    <a:pt x="289121" y="681146"/>
                    <a:pt x="275691" y="666954"/>
                    <a:pt x="264166" y="672573"/>
                  </a:cubicBezTo>
                  <a:cubicBezTo>
                    <a:pt x="231686" y="688480"/>
                    <a:pt x="207206" y="675526"/>
                    <a:pt x="179488" y="682098"/>
                  </a:cubicBezTo>
                  <a:cubicBezTo>
                    <a:pt x="157105" y="687528"/>
                    <a:pt x="133864" y="676003"/>
                    <a:pt x="113766" y="664191"/>
                  </a:cubicBezTo>
                  <a:cubicBezTo>
                    <a:pt x="54425" y="668478"/>
                    <a:pt x="44805" y="644951"/>
                    <a:pt x="42233" y="637903"/>
                  </a:cubicBezTo>
                  <a:close/>
                </a:path>
              </a:pathLst>
            </a:custGeom>
            <a:solidFill>
              <a:srgbClr val="5895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33F1D9C1-57CE-4A5C-5135-0B3E27E29647}"/>
                </a:ext>
              </a:extLst>
            </p:cNvPr>
            <p:cNvSpPr/>
            <p:nvPr/>
          </p:nvSpPr>
          <p:spPr>
            <a:xfrm>
              <a:off x="8026747" y="2408689"/>
              <a:ext cx="575148" cy="987371"/>
            </a:xfrm>
            <a:custGeom>
              <a:avLst/>
              <a:gdLst>
                <a:gd name="connsiteX0" fmla="*/ 42233 w 398130"/>
                <a:gd name="connsiteY0" fmla="*/ 637617 h 683480"/>
                <a:gd name="connsiteX1" fmla="*/ 15563 w 398130"/>
                <a:gd name="connsiteY1" fmla="*/ 607232 h 683480"/>
                <a:gd name="connsiteX2" fmla="*/ 3657 w 398130"/>
                <a:gd name="connsiteY2" fmla="*/ 563417 h 683480"/>
                <a:gd name="connsiteX3" fmla="*/ 33375 w 398130"/>
                <a:gd name="connsiteY3" fmla="*/ 555035 h 683480"/>
                <a:gd name="connsiteX4" fmla="*/ 41281 w 398130"/>
                <a:gd name="connsiteY4" fmla="*/ 536556 h 683480"/>
                <a:gd name="connsiteX5" fmla="*/ 28136 w 398130"/>
                <a:gd name="connsiteY5" fmla="*/ 515220 h 683480"/>
                <a:gd name="connsiteX6" fmla="*/ 19945 w 398130"/>
                <a:gd name="connsiteY6" fmla="*/ 481502 h 683480"/>
                <a:gd name="connsiteX7" fmla="*/ 46805 w 398130"/>
                <a:gd name="connsiteY7" fmla="*/ 480264 h 683480"/>
                <a:gd name="connsiteX8" fmla="*/ 74523 w 398130"/>
                <a:gd name="connsiteY8" fmla="*/ 472167 h 683480"/>
                <a:gd name="connsiteX9" fmla="*/ 90620 w 398130"/>
                <a:gd name="connsiteY9" fmla="*/ 457404 h 683480"/>
                <a:gd name="connsiteX10" fmla="*/ 73761 w 398130"/>
                <a:gd name="connsiteY10" fmla="*/ 435115 h 683480"/>
                <a:gd name="connsiteX11" fmla="*/ 33851 w 398130"/>
                <a:gd name="connsiteY11" fmla="*/ 422828 h 683480"/>
                <a:gd name="connsiteX12" fmla="*/ 56330 w 398130"/>
                <a:gd name="connsiteY12" fmla="*/ 409779 h 683480"/>
                <a:gd name="connsiteX13" fmla="*/ 94716 w 398130"/>
                <a:gd name="connsiteY13" fmla="*/ 397206 h 683480"/>
                <a:gd name="connsiteX14" fmla="*/ 123005 w 398130"/>
                <a:gd name="connsiteY14" fmla="*/ 388347 h 683480"/>
                <a:gd name="connsiteX15" fmla="*/ 148437 w 398130"/>
                <a:gd name="connsiteY15" fmla="*/ 378441 h 683480"/>
                <a:gd name="connsiteX16" fmla="*/ 137483 w 398130"/>
                <a:gd name="connsiteY16" fmla="*/ 364821 h 683480"/>
                <a:gd name="connsiteX17" fmla="*/ 105860 w 398130"/>
                <a:gd name="connsiteY17" fmla="*/ 358248 h 683480"/>
                <a:gd name="connsiteX18" fmla="*/ 92716 w 398130"/>
                <a:gd name="connsiteY18" fmla="*/ 333293 h 683480"/>
                <a:gd name="connsiteX19" fmla="*/ 53949 w 398130"/>
                <a:gd name="connsiteY19" fmla="*/ 319196 h 683480"/>
                <a:gd name="connsiteX20" fmla="*/ 65093 w 398130"/>
                <a:gd name="connsiteY20" fmla="*/ 310147 h 683480"/>
                <a:gd name="connsiteX21" fmla="*/ 81095 w 398130"/>
                <a:gd name="connsiteY21" fmla="*/ 301575 h 683480"/>
                <a:gd name="connsiteX22" fmla="*/ 104146 w 398130"/>
                <a:gd name="connsiteY22" fmla="*/ 301479 h 683480"/>
                <a:gd name="connsiteX23" fmla="*/ 134626 w 398130"/>
                <a:gd name="connsiteY23" fmla="*/ 308433 h 683480"/>
                <a:gd name="connsiteX24" fmla="*/ 142913 w 398130"/>
                <a:gd name="connsiteY24" fmla="*/ 296526 h 683480"/>
                <a:gd name="connsiteX25" fmla="*/ 134911 w 398130"/>
                <a:gd name="connsiteY25" fmla="*/ 275381 h 683480"/>
                <a:gd name="connsiteX26" fmla="*/ 119767 w 398130"/>
                <a:gd name="connsiteY26" fmla="*/ 271761 h 683480"/>
                <a:gd name="connsiteX27" fmla="*/ 113861 w 398130"/>
                <a:gd name="connsiteY27" fmla="*/ 259569 h 683480"/>
                <a:gd name="connsiteX28" fmla="*/ 94430 w 398130"/>
                <a:gd name="connsiteY28" fmla="*/ 235376 h 683480"/>
                <a:gd name="connsiteX29" fmla="*/ 118528 w 398130"/>
                <a:gd name="connsiteY29" fmla="*/ 237090 h 683480"/>
                <a:gd name="connsiteX30" fmla="*/ 133864 w 398130"/>
                <a:gd name="connsiteY30" fmla="*/ 240329 h 683480"/>
                <a:gd name="connsiteX31" fmla="*/ 151866 w 398130"/>
                <a:gd name="connsiteY31" fmla="*/ 238519 h 683480"/>
                <a:gd name="connsiteX32" fmla="*/ 126149 w 398130"/>
                <a:gd name="connsiteY32" fmla="*/ 210135 h 683480"/>
                <a:gd name="connsiteX33" fmla="*/ 122053 w 398130"/>
                <a:gd name="connsiteY33" fmla="*/ 191085 h 683480"/>
                <a:gd name="connsiteX34" fmla="*/ 124148 w 398130"/>
                <a:gd name="connsiteY34" fmla="*/ 182131 h 683480"/>
                <a:gd name="connsiteX35" fmla="*/ 141198 w 398130"/>
                <a:gd name="connsiteY35" fmla="*/ 188132 h 683480"/>
                <a:gd name="connsiteX36" fmla="*/ 147770 w 398130"/>
                <a:gd name="connsiteY36" fmla="*/ 181750 h 683480"/>
                <a:gd name="connsiteX37" fmla="*/ 168249 w 398130"/>
                <a:gd name="connsiteY37" fmla="*/ 185655 h 683480"/>
                <a:gd name="connsiteX38" fmla="*/ 152533 w 398130"/>
                <a:gd name="connsiteY38" fmla="*/ 169177 h 683480"/>
                <a:gd name="connsiteX39" fmla="*/ 142532 w 398130"/>
                <a:gd name="connsiteY39" fmla="*/ 153461 h 683480"/>
                <a:gd name="connsiteX40" fmla="*/ 158343 w 398130"/>
                <a:gd name="connsiteY40" fmla="*/ 154128 h 683480"/>
                <a:gd name="connsiteX41" fmla="*/ 170059 w 398130"/>
                <a:gd name="connsiteY41" fmla="*/ 155747 h 683480"/>
                <a:gd name="connsiteX42" fmla="*/ 160629 w 398130"/>
                <a:gd name="connsiteY42" fmla="*/ 138221 h 683480"/>
                <a:gd name="connsiteX43" fmla="*/ 151199 w 398130"/>
                <a:gd name="connsiteY43" fmla="*/ 127648 h 683480"/>
                <a:gd name="connsiteX44" fmla="*/ 143389 w 398130"/>
                <a:gd name="connsiteY44" fmla="*/ 119266 h 683480"/>
                <a:gd name="connsiteX45" fmla="*/ 155581 w 398130"/>
                <a:gd name="connsiteY45" fmla="*/ 117171 h 683480"/>
                <a:gd name="connsiteX46" fmla="*/ 153200 w 398130"/>
                <a:gd name="connsiteY46" fmla="*/ 104026 h 683480"/>
                <a:gd name="connsiteX47" fmla="*/ 164915 w 398130"/>
                <a:gd name="connsiteY47" fmla="*/ 104979 h 683480"/>
                <a:gd name="connsiteX48" fmla="*/ 176441 w 398130"/>
                <a:gd name="connsiteY48" fmla="*/ 110313 h 683480"/>
                <a:gd name="connsiteX49" fmla="*/ 174345 w 398130"/>
                <a:gd name="connsiteY49" fmla="*/ 91834 h 683480"/>
                <a:gd name="connsiteX50" fmla="*/ 177584 w 398130"/>
                <a:gd name="connsiteY50" fmla="*/ 80976 h 683480"/>
                <a:gd name="connsiteX51" fmla="*/ 163106 w 398130"/>
                <a:gd name="connsiteY51" fmla="*/ 60211 h 683480"/>
                <a:gd name="connsiteX52" fmla="*/ 169773 w 398130"/>
                <a:gd name="connsiteY52" fmla="*/ 60878 h 683480"/>
                <a:gd name="connsiteX53" fmla="*/ 179679 w 398130"/>
                <a:gd name="connsiteY53" fmla="*/ 69641 h 683480"/>
                <a:gd name="connsiteX54" fmla="*/ 178917 w 398130"/>
                <a:gd name="connsiteY54" fmla="*/ 49829 h 683480"/>
                <a:gd name="connsiteX55" fmla="*/ 184918 w 398130"/>
                <a:gd name="connsiteY55" fmla="*/ 51829 h 683480"/>
                <a:gd name="connsiteX56" fmla="*/ 187394 w 398130"/>
                <a:gd name="connsiteY56" fmla="*/ 22778 h 683480"/>
                <a:gd name="connsiteX57" fmla="*/ 195681 w 398130"/>
                <a:gd name="connsiteY57" fmla="*/ 394 h 683480"/>
                <a:gd name="connsiteX58" fmla="*/ 203682 w 398130"/>
                <a:gd name="connsiteY58" fmla="*/ 26016 h 683480"/>
                <a:gd name="connsiteX59" fmla="*/ 211683 w 398130"/>
                <a:gd name="connsiteY59" fmla="*/ 45733 h 683480"/>
                <a:gd name="connsiteX60" fmla="*/ 207206 w 398130"/>
                <a:gd name="connsiteY60" fmla="*/ 60878 h 683480"/>
                <a:gd name="connsiteX61" fmla="*/ 208349 w 398130"/>
                <a:gd name="connsiteY61" fmla="*/ 69927 h 683480"/>
                <a:gd name="connsiteX62" fmla="*/ 216255 w 398130"/>
                <a:gd name="connsiteY62" fmla="*/ 77166 h 683480"/>
                <a:gd name="connsiteX63" fmla="*/ 202634 w 398130"/>
                <a:gd name="connsiteY63" fmla="*/ 85262 h 683480"/>
                <a:gd name="connsiteX64" fmla="*/ 211969 w 398130"/>
                <a:gd name="connsiteY64" fmla="*/ 92787 h 683480"/>
                <a:gd name="connsiteX65" fmla="*/ 199491 w 398130"/>
                <a:gd name="connsiteY65" fmla="*/ 96311 h 683480"/>
                <a:gd name="connsiteX66" fmla="*/ 211778 w 398130"/>
                <a:gd name="connsiteY66" fmla="*/ 115837 h 683480"/>
                <a:gd name="connsiteX67" fmla="*/ 207016 w 398130"/>
                <a:gd name="connsiteY67" fmla="*/ 119742 h 683480"/>
                <a:gd name="connsiteX68" fmla="*/ 235400 w 398130"/>
                <a:gd name="connsiteY68" fmla="*/ 123743 h 683480"/>
                <a:gd name="connsiteX69" fmla="*/ 228447 w 398130"/>
                <a:gd name="connsiteY69" fmla="*/ 133554 h 683480"/>
                <a:gd name="connsiteX70" fmla="*/ 243116 w 398130"/>
                <a:gd name="connsiteY70" fmla="*/ 139840 h 683480"/>
                <a:gd name="connsiteX71" fmla="*/ 227780 w 398130"/>
                <a:gd name="connsiteY71" fmla="*/ 158319 h 683480"/>
                <a:gd name="connsiteX72" fmla="*/ 232448 w 398130"/>
                <a:gd name="connsiteY72" fmla="*/ 164796 h 683480"/>
                <a:gd name="connsiteX73" fmla="*/ 207206 w 398130"/>
                <a:gd name="connsiteY73" fmla="*/ 196038 h 683480"/>
                <a:gd name="connsiteX74" fmla="*/ 234257 w 398130"/>
                <a:gd name="connsiteY74" fmla="*/ 211944 h 683480"/>
                <a:gd name="connsiteX75" fmla="*/ 261023 w 398130"/>
                <a:gd name="connsiteY75" fmla="*/ 205182 h 683480"/>
                <a:gd name="connsiteX76" fmla="*/ 256069 w 398130"/>
                <a:gd name="connsiteY76" fmla="*/ 226613 h 683480"/>
                <a:gd name="connsiteX77" fmla="*/ 231685 w 398130"/>
                <a:gd name="connsiteY77" fmla="*/ 258141 h 683480"/>
                <a:gd name="connsiteX78" fmla="*/ 246830 w 398130"/>
                <a:gd name="connsiteY78" fmla="*/ 279477 h 683480"/>
                <a:gd name="connsiteX79" fmla="*/ 296551 w 398130"/>
                <a:gd name="connsiteY79" fmla="*/ 291288 h 683480"/>
                <a:gd name="connsiteX80" fmla="*/ 279406 w 398130"/>
                <a:gd name="connsiteY80" fmla="*/ 315291 h 683480"/>
                <a:gd name="connsiteX81" fmla="*/ 270738 w 398130"/>
                <a:gd name="connsiteY81" fmla="*/ 330531 h 683480"/>
                <a:gd name="connsiteX82" fmla="*/ 259403 w 398130"/>
                <a:gd name="connsiteY82" fmla="*/ 349200 h 683480"/>
                <a:gd name="connsiteX83" fmla="*/ 275405 w 398130"/>
                <a:gd name="connsiteY83" fmla="*/ 355105 h 683480"/>
                <a:gd name="connsiteX84" fmla="*/ 293503 w 398130"/>
                <a:gd name="connsiteY84" fmla="*/ 361582 h 683480"/>
                <a:gd name="connsiteX85" fmla="*/ 327983 w 398130"/>
                <a:gd name="connsiteY85" fmla="*/ 359487 h 683480"/>
                <a:gd name="connsiteX86" fmla="*/ 348081 w 398130"/>
                <a:gd name="connsiteY86" fmla="*/ 367964 h 683480"/>
                <a:gd name="connsiteX87" fmla="*/ 321887 w 398130"/>
                <a:gd name="connsiteY87" fmla="*/ 406731 h 683480"/>
                <a:gd name="connsiteX88" fmla="*/ 302551 w 398130"/>
                <a:gd name="connsiteY88" fmla="*/ 429400 h 683480"/>
                <a:gd name="connsiteX89" fmla="*/ 310457 w 398130"/>
                <a:gd name="connsiteY89" fmla="*/ 449117 h 683480"/>
                <a:gd name="connsiteX90" fmla="*/ 329126 w 398130"/>
                <a:gd name="connsiteY90" fmla="*/ 463404 h 683480"/>
                <a:gd name="connsiteX91" fmla="*/ 281977 w 398130"/>
                <a:gd name="connsiteY91" fmla="*/ 494551 h 683480"/>
                <a:gd name="connsiteX92" fmla="*/ 338080 w 398130"/>
                <a:gd name="connsiteY92" fmla="*/ 494361 h 683480"/>
                <a:gd name="connsiteX93" fmla="*/ 353034 w 398130"/>
                <a:gd name="connsiteY93" fmla="*/ 493694 h 683480"/>
                <a:gd name="connsiteX94" fmla="*/ 373894 w 398130"/>
                <a:gd name="connsiteY94" fmla="*/ 506267 h 683480"/>
                <a:gd name="connsiteX95" fmla="*/ 333127 w 398130"/>
                <a:gd name="connsiteY95" fmla="*/ 552844 h 683480"/>
                <a:gd name="connsiteX96" fmla="*/ 315696 w 398130"/>
                <a:gd name="connsiteY96" fmla="*/ 568179 h 683480"/>
                <a:gd name="connsiteX97" fmla="*/ 300742 w 398130"/>
                <a:gd name="connsiteY97" fmla="*/ 574847 h 683480"/>
                <a:gd name="connsiteX98" fmla="*/ 327412 w 398130"/>
                <a:gd name="connsiteY98" fmla="*/ 582276 h 683480"/>
                <a:gd name="connsiteX99" fmla="*/ 361702 w 398130"/>
                <a:gd name="connsiteY99" fmla="*/ 590944 h 683480"/>
                <a:gd name="connsiteX100" fmla="*/ 393992 w 398130"/>
                <a:gd name="connsiteY100" fmla="*/ 589420 h 683480"/>
                <a:gd name="connsiteX101" fmla="*/ 376942 w 398130"/>
                <a:gd name="connsiteY101" fmla="*/ 646570 h 683480"/>
                <a:gd name="connsiteX102" fmla="*/ 328936 w 398130"/>
                <a:gd name="connsiteY102" fmla="*/ 665430 h 683480"/>
                <a:gd name="connsiteX103" fmla="*/ 264261 w 398130"/>
                <a:gd name="connsiteY103" fmla="*/ 672573 h 683480"/>
                <a:gd name="connsiteX104" fmla="*/ 179584 w 398130"/>
                <a:gd name="connsiteY104" fmla="*/ 682098 h 683480"/>
                <a:gd name="connsiteX105" fmla="*/ 113861 w 398130"/>
                <a:gd name="connsiteY105" fmla="*/ 664191 h 683480"/>
                <a:gd name="connsiteX106" fmla="*/ 42328 w 398130"/>
                <a:gd name="connsiteY106" fmla="*/ 637902 h 683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8130" h="683480">
                  <a:moveTo>
                    <a:pt x="42233" y="637617"/>
                  </a:moveTo>
                  <a:cubicBezTo>
                    <a:pt x="15849" y="630378"/>
                    <a:pt x="17278" y="609518"/>
                    <a:pt x="15563" y="607232"/>
                  </a:cubicBezTo>
                  <a:cubicBezTo>
                    <a:pt x="15277" y="606756"/>
                    <a:pt x="-9011" y="586086"/>
                    <a:pt x="3657" y="563417"/>
                  </a:cubicBezTo>
                  <a:cubicBezTo>
                    <a:pt x="9182" y="553511"/>
                    <a:pt x="27660" y="549320"/>
                    <a:pt x="33375" y="555035"/>
                  </a:cubicBezTo>
                  <a:cubicBezTo>
                    <a:pt x="39566" y="546558"/>
                    <a:pt x="63760" y="546843"/>
                    <a:pt x="41281" y="536556"/>
                  </a:cubicBezTo>
                  <a:cubicBezTo>
                    <a:pt x="33470" y="533032"/>
                    <a:pt x="34994" y="519507"/>
                    <a:pt x="28136" y="515220"/>
                  </a:cubicBezTo>
                  <a:cubicBezTo>
                    <a:pt x="9182" y="503314"/>
                    <a:pt x="16992" y="483121"/>
                    <a:pt x="19945" y="481502"/>
                  </a:cubicBezTo>
                  <a:cubicBezTo>
                    <a:pt x="31089" y="490455"/>
                    <a:pt x="42233" y="482264"/>
                    <a:pt x="46805" y="480264"/>
                  </a:cubicBezTo>
                  <a:cubicBezTo>
                    <a:pt x="55854" y="476549"/>
                    <a:pt x="68808" y="484455"/>
                    <a:pt x="74523" y="472167"/>
                  </a:cubicBezTo>
                  <a:cubicBezTo>
                    <a:pt x="79000" y="462547"/>
                    <a:pt x="89477" y="465309"/>
                    <a:pt x="90620" y="457404"/>
                  </a:cubicBezTo>
                  <a:cubicBezTo>
                    <a:pt x="91763" y="449974"/>
                    <a:pt x="53949" y="458451"/>
                    <a:pt x="73761" y="435115"/>
                  </a:cubicBezTo>
                  <a:cubicBezTo>
                    <a:pt x="62712" y="430543"/>
                    <a:pt x="42138" y="433782"/>
                    <a:pt x="33851" y="422828"/>
                  </a:cubicBezTo>
                  <a:cubicBezTo>
                    <a:pt x="28708" y="416160"/>
                    <a:pt x="35090" y="409969"/>
                    <a:pt x="56330" y="409779"/>
                  </a:cubicBezTo>
                  <a:cubicBezTo>
                    <a:pt x="88049" y="409969"/>
                    <a:pt x="42328" y="389586"/>
                    <a:pt x="94716" y="397206"/>
                  </a:cubicBezTo>
                  <a:cubicBezTo>
                    <a:pt x="111671" y="399682"/>
                    <a:pt x="83667" y="377108"/>
                    <a:pt x="123005" y="388347"/>
                  </a:cubicBezTo>
                  <a:cubicBezTo>
                    <a:pt x="125386" y="385585"/>
                    <a:pt x="131483" y="372060"/>
                    <a:pt x="148437" y="378441"/>
                  </a:cubicBezTo>
                  <a:cubicBezTo>
                    <a:pt x="138245" y="370059"/>
                    <a:pt x="139388" y="367964"/>
                    <a:pt x="137483" y="364821"/>
                  </a:cubicBezTo>
                  <a:cubicBezTo>
                    <a:pt x="110909" y="367773"/>
                    <a:pt x="119672" y="359106"/>
                    <a:pt x="105860" y="358248"/>
                  </a:cubicBezTo>
                  <a:cubicBezTo>
                    <a:pt x="70713" y="356248"/>
                    <a:pt x="84239" y="343199"/>
                    <a:pt x="92716" y="333293"/>
                  </a:cubicBezTo>
                  <a:cubicBezTo>
                    <a:pt x="79571" y="336912"/>
                    <a:pt x="58902" y="326721"/>
                    <a:pt x="53949" y="319196"/>
                  </a:cubicBezTo>
                  <a:cubicBezTo>
                    <a:pt x="45567" y="306242"/>
                    <a:pt x="61188" y="310909"/>
                    <a:pt x="65093" y="310147"/>
                  </a:cubicBezTo>
                  <a:cubicBezTo>
                    <a:pt x="70523" y="309099"/>
                    <a:pt x="68808" y="293288"/>
                    <a:pt x="81095" y="301575"/>
                  </a:cubicBezTo>
                  <a:cubicBezTo>
                    <a:pt x="93478" y="309957"/>
                    <a:pt x="105860" y="308528"/>
                    <a:pt x="104146" y="301479"/>
                  </a:cubicBezTo>
                  <a:cubicBezTo>
                    <a:pt x="101193" y="289097"/>
                    <a:pt x="129482" y="307194"/>
                    <a:pt x="134626" y="308433"/>
                  </a:cubicBezTo>
                  <a:cubicBezTo>
                    <a:pt x="137388" y="302432"/>
                    <a:pt x="138912" y="297669"/>
                    <a:pt x="142913" y="296526"/>
                  </a:cubicBezTo>
                  <a:cubicBezTo>
                    <a:pt x="151676" y="294050"/>
                    <a:pt x="147389" y="286049"/>
                    <a:pt x="134911" y="275381"/>
                  </a:cubicBezTo>
                  <a:cubicBezTo>
                    <a:pt x="133007" y="273762"/>
                    <a:pt x="121958" y="273571"/>
                    <a:pt x="119767" y="271761"/>
                  </a:cubicBezTo>
                  <a:cubicBezTo>
                    <a:pt x="112909" y="266237"/>
                    <a:pt x="118243" y="260522"/>
                    <a:pt x="113861" y="259569"/>
                  </a:cubicBezTo>
                  <a:cubicBezTo>
                    <a:pt x="90334" y="254140"/>
                    <a:pt x="84048" y="231756"/>
                    <a:pt x="94430" y="235376"/>
                  </a:cubicBezTo>
                  <a:cubicBezTo>
                    <a:pt x="119957" y="244329"/>
                    <a:pt x="109289" y="236328"/>
                    <a:pt x="118528" y="237090"/>
                  </a:cubicBezTo>
                  <a:cubicBezTo>
                    <a:pt x="124243" y="237662"/>
                    <a:pt x="135293" y="244996"/>
                    <a:pt x="133864" y="240329"/>
                  </a:cubicBezTo>
                  <a:cubicBezTo>
                    <a:pt x="131292" y="231756"/>
                    <a:pt x="148342" y="238900"/>
                    <a:pt x="151866" y="238519"/>
                  </a:cubicBezTo>
                  <a:cubicBezTo>
                    <a:pt x="155676" y="224613"/>
                    <a:pt x="133483" y="233471"/>
                    <a:pt x="126149" y="210135"/>
                  </a:cubicBezTo>
                  <a:cubicBezTo>
                    <a:pt x="117100" y="206515"/>
                    <a:pt x="105479" y="186132"/>
                    <a:pt x="122053" y="191085"/>
                  </a:cubicBezTo>
                  <a:cubicBezTo>
                    <a:pt x="125672" y="192132"/>
                    <a:pt x="123386" y="183465"/>
                    <a:pt x="124148" y="182131"/>
                  </a:cubicBezTo>
                  <a:cubicBezTo>
                    <a:pt x="126244" y="178416"/>
                    <a:pt x="138626" y="188608"/>
                    <a:pt x="141198" y="188132"/>
                  </a:cubicBezTo>
                  <a:cubicBezTo>
                    <a:pt x="144913" y="187465"/>
                    <a:pt x="138722" y="175845"/>
                    <a:pt x="147770" y="181750"/>
                  </a:cubicBezTo>
                  <a:cubicBezTo>
                    <a:pt x="161010" y="190227"/>
                    <a:pt x="165773" y="186322"/>
                    <a:pt x="168249" y="185655"/>
                  </a:cubicBezTo>
                  <a:cubicBezTo>
                    <a:pt x="155867" y="177369"/>
                    <a:pt x="163296" y="173273"/>
                    <a:pt x="152533" y="169177"/>
                  </a:cubicBezTo>
                  <a:cubicBezTo>
                    <a:pt x="148151" y="167463"/>
                    <a:pt x="137674" y="168225"/>
                    <a:pt x="142532" y="153461"/>
                  </a:cubicBezTo>
                  <a:cubicBezTo>
                    <a:pt x="154533" y="162986"/>
                    <a:pt x="156343" y="152604"/>
                    <a:pt x="158343" y="154128"/>
                  </a:cubicBezTo>
                  <a:cubicBezTo>
                    <a:pt x="163677" y="158033"/>
                    <a:pt x="168916" y="157747"/>
                    <a:pt x="170059" y="155747"/>
                  </a:cubicBezTo>
                  <a:cubicBezTo>
                    <a:pt x="168535" y="151937"/>
                    <a:pt x="157200" y="142602"/>
                    <a:pt x="160629" y="138221"/>
                  </a:cubicBezTo>
                  <a:cubicBezTo>
                    <a:pt x="158915" y="136983"/>
                    <a:pt x="142913" y="131553"/>
                    <a:pt x="151199" y="127648"/>
                  </a:cubicBezTo>
                  <a:cubicBezTo>
                    <a:pt x="147103" y="127553"/>
                    <a:pt x="144246" y="122790"/>
                    <a:pt x="143389" y="119266"/>
                  </a:cubicBezTo>
                  <a:cubicBezTo>
                    <a:pt x="142532" y="115361"/>
                    <a:pt x="148151" y="119647"/>
                    <a:pt x="155581" y="117171"/>
                  </a:cubicBezTo>
                  <a:cubicBezTo>
                    <a:pt x="154819" y="113932"/>
                    <a:pt x="147866" y="108122"/>
                    <a:pt x="153200" y="104026"/>
                  </a:cubicBezTo>
                  <a:cubicBezTo>
                    <a:pt x="162534" y="112884"/>
                    <a:pt x="160915" y="104026"/>
                    <a:pt x="164915" y="104979"/>
                  </a:cubicBezTo>
                  <a:cubicBezTo>
                    <a:pt x="169678" y="106026"/>
                    <a:pt x="171773" y="109932"/>
                    <a:pt x="176441" y="110313"/>
                  </a:cubicBezTo>
                  <a:cubicBezTo>
                    <a:pt x="183775" y="97930"/>
                    <a:pt x="176155" y="97263"/>
                    <a:pt x="174345" y="91834"/>
                  </a:cubicBezTo>
                  <a:cubicBezTo>
                    <a:pt x="172250" y="85738"/>
                    <a:pt x="179393" y="87357"/>
                    <a:pt x="177584" y="80976"/>
                  </a:cubicBezTo>
                  <a:cubicBezTo>
                    <a:pt x="174535" y="70498"/>
                    <a:pt x="160629" y="74689"/>
                    <a:pt x="163106" y="60211"/>
                  </a:cubicBezTo>
                  <a:cubicBezTo>
                    <a:pt x="165010" y="51639"/>
                    <a:pt x="167773" y="59163"/>
                    <a:pt x="169773" y="60878"/>
                  </a:cubicBezTo>
                  <a:cubicBezTo>
                    <a:pt x="171868" y="62688"/>
                    <a:pt x="176822" y="60402"/>
                    <a:pt x="179679" y="69641"/>
                  </a:cubicBezTo>
                  <a:cubicBezTo>
                    <a:pt x="184060" y="65450"/>
                    <a:pt x="172726" y="54210"/>
                    <a:pt x="178917" y="49829"/>
                  </a:cubicBezTo>
                  <a:cubicBezTo>
                    <a:pt x="180346" y="51258"/>
                    <a:pt x="182918" y="51353"/>
                    <a:pt x="184918" y="51829"/>
                  </a:cubicBezTo>
                  <a:cubicBezTo>
                    <a:pt x="172916" y="25540"/>
                    <a:pt x="183965" y="27445"/>
                    <a:pt x="187394" y="22778"/>
                  </a:cubicBezTo>
                  <a:cubicBezTo>
                    <a:pt x="194062" y="14015"/>
                    <a:pt x="186156" y="5919"/>
                    <a:pt x="195681" y="394"/>
                  </a:cubicBezTo>
                  <a:cubicBezTo>
                    <a:pt x="202349" y="-3416"/>
                    <a:pt x="204253" y="21540"/>
                    <a:pt x="203682" y="26016"/>
                  </a:cubicBezTo>
                  <a:cubicBezTo>
                    <a:pt x="202634" y="34303"/>
                    <a:pt x="217208" y="40780"/>
                    <a:pt x="211683" y="45733"/>
                  </a:cubicBezTo>
                  <a:cubicBezTo>
                    <a:pt x="198634" y="57258"/>
                    <a:pt x="206349" y="59735"/>
                    <a:pt x="207206" y="60878"/>
                  </a:cubicBezTo>
                  <a:cubicBezTo>
                    <a:pt x="209397" y="63069"/>
                    <a:pt x="206254" y="66974"/>
                    <a:pt x="208349" y="69927"/>
                  </a:cubicBezTo>
                  <a:cubicBezTo>
                    <a:pt x="211397" y="74213"/>
                    <a:pt x="220065" y="69927"/>
                    <a:pt x="216255" y="77166"/>
                  </a:cubicBezTo>
                  <a:cubicBezTo>
                    <a:pt x="214541" y="80404"/>
                    <a:pt x="208921" y="80118"/>
                    <a:pt x="202634" y="85262"/>
                  </a:cubicBezTo>
                  <a:cubicBezTo>
                    <a:pt x="204444" y="88310"/>
                    <a:pt x="216636" y="86786"/>
                    <a:pt x="211969" y="92787"/>
                  </a:cubicBezTo>
                  <a:cubicBezTo>
                    <a:pt x="208826" y="96882"/>
                    <a:pt x="204444" y="97549"/>
                    <a:pt x="199491" y="96311"/>
                  </a:cubicBezTo>
                  <a:cubicBezTo>
                    <a:pt x="200920" y="104979"/>
                    <a:pt x="211874" y="107169"/>
                    <a:pt x="211778" y="115837"/>
                  </a:cubicBezTo>
                  <a:cubicBezTo>
                    <a:pt x="211778" y="117075"/>
                    <a:pt x="208730" y="119838"/>
                    <a:pt x="207016" y="119742"/>
                  </a:cubicBezTo>
                  <a:cubicBezTo>
                    <a:pt x="205016" y="129077"/>
                    <a:pt x="232352" y="121743"/>
                    <a:pt x="235400" y="123743"/>
                  </a:cubicBezTo>
                  <a:cubicBezTo>
                    <a:pt x="235115" y="129363"/>
                    <a:pt x="231781" y="130220"/>
                    <a:pt x="228447" y="133554"/>
                  </a:cubicBezTo>
                  <a:cubicBezTo>
                    <a:pt x="234448" y="141174"/>
                    <a:pt x="243592" y="136316"/>
                    <a:pt x="243116" y="139840"/>
                  </a:cubicBezTo>
                  <a:cubicBezTo>
                    <a:pt x="241877" y="150318"/>
                    <a:pt x="230924" y="154318"/>
                    <a:pt x="227780" y="158319"/>
                  </a:cubicBezTo>
                  <a:cubicBezTo>
                    <a:pt x="224637" y="162224"/>
                    <a:pt x="226351" y="166701"/>
                    <a:pt x="232448" y="164796"/>
                  </a:cubicBezTo>
                  <a:cubicBezTo>
                    <a:pt x="240639" y="170511"/>
                    <a:pt x="234448" y="182988"/>
                    <a:pt x="207206" y="196038"/>
                  </a:cubicBezTo>
                  <a:cubicBezTo>
                    <a:pt x="214636" y="196228"/>
                    <a:pt x="240544" y="187465"/>
                    <a:pt x="234257" y="211944"/>
                  </a:cubicBezTo>
                  <a:cubicBezTo>
                    <a:pt x="239972" y="207182"/>
                    <a:pt x="248164" y="210706"/>
                    <a:pt x="261023" y="205182"/>
                  </a:cubicBezTo>
                  <a:cubicBezTo>
                    <a:pt x="273881" y="199657"/>
                    <a:pt x="264451" y="220993"/>
                    <a:pt x="256069" y="226613"/>
                  </a:cubicBezTo>
                  <a:cubicBezTo>
                    <a:pt x="268738" y="237567"/>
                    <a:pt x="237686" y="258141"/>
                    <a:pt x="231685" y="258141"/>
                  </a:cubicBezTo>
                  <a:cubicBezTo>
                    <a:pt x="241210" y="264046"/>
                    <a:pt x="291217" y="268047"/>
                    <a:pt x="246830" y="279477"/>
                  </a:cubicBezTo>
                  <a:cubicBezTo>
                    <a:pt x="254355" y="296241"/>
                    <a:pt x="296741" y="287382"/>
                    <a:pt x="296551" y="291288"/>
                  </a:cubicBezTo>
                  <a:cubicBezTo>
                    <a:pt x="296265" y="293764"/>
                    <a:pt x="299408" y="309671"/>
                    <a:pt x="279406" y="315291"/>
                  </a:cubicBezTo>
                  <a:cubicBezTo>
                    <a:pt x="278168" y="317100"/>
                    <a:pt x="287883" y="328816"/>
                    <a:pt x="270738" y="330531"/>
                  </a:cubicBezTo>
                  <a:cubicBezTo>
                    <a:pt x="257117" y="331864"/>
                    <a:pt x="277215" y="344151"/>
                    <a:pt x="259403" y="349200"/>
                  </a:cubicBezTo>
                  <a:cubicBezTo>
                    <a:pt x="266261" y="353200"/>
                    <a:pt x="267785" y="357677"/>
                    <a:pt x="275405" y="355105"/>
                  </a:cubicBezTo>
                  <a:cubicBezTo>
                    <a:pt x="293693" y="349104"/>
                    <a:pt x="290074" y="364535"/>
                    <a:pt x="293503" y="361582"/>
                  </a:cubicBezTo>
                  <a:cubicBezTo>
                    <a:pt x="313791" y="343389"/>
                    <a:pt x="315982" y="369107"/>
                    <a:pt x="327983" y="359487"/>
                  </a:cubicBezTo>
                  <a:cubicBezTo>
                    <a:pt x="335984" y="353105"/>
                    <a:pt x="345700" y="355486"/>
                    <a:pt x="348081" y="367964"/>
                  </a:cubicBezTo>
                  <a:cubicBezTo>
                    <a:pt x="352367" y="390157"/>
                    <a:pt x="317220" y="404254"/>
                    <a:pt x="321887" y="406731"/>
                  </a:cubicBezTo>
                  <a:cubicBezTo>
                    <a:pt x="342176" y="417399"/>
                    <a:pt x="318363" y="424161"/>
                    <a:pt x="302551" y="429400"/>
                  </a:cubicBezTo>
                  <a:cubicBezTo>
                    <a:pt x="327126" y="431686"/>
                    <a:pt x="314934" y="432067"/>
                    <a:pt x="310457" y="449117"/>
                  </a:cubicBezTo>
                  <a:cubicBezTo>
                    <a:pt x="308076" y="458261"/>
                    <a:pt x="315696" y="457594"/>
                    <a:pt x="329126" y="463404"/>
                  </a:cubicBezTo>
                  <a:cubicBezTo>
                    <a:pt x="339127" y="467881"/>
                    <a:pt x="327793" y="490265"/>
                    <a:pt x="281977" y="494551"/>
                  </a:cubicBezTo>
                  <a:cubicBezTo>
                    <a:pt x="321506" y="505410"/>
                    <a:pt x="332555" y="483788"/>
                    <a:pt x="338080" y="494361"/>
                  </a:cubicBezTo>
                  <a:cubicBezTo>
                    <a:pt x="339985" y="497980"/>
                    <a:pt x="343604" y="498456"/>
                    <a:pt x="353034" y="493694"/>
                  </a:cubicBezTo>
                  <a:cubicBezTo>
                    <a:pt x="361607" y="489408"/>
                    <a:pt x="373132" y="497980"/>
                    <a:pt x="373894" y="506267"/>
                  </a:cubicBezTo>
                  <a:cubicBezTo>
                    <a:pt x="375799" y="528746"/>
                    <a:pt x="363416" y="561702"/>
                    <a:pt x="333127" y="552844"/>
                  </a:cubicBezTo>
                  <a:cubicBezTo>
                    <a:pt x="331508" y="555702"/>
                    <a:pt x="327126" y="564274"/>
                    <a:pt x="315696" y="568179"/>
                  </a:cubicBezTo>
                  <a:cubicBezTo>
                    <a:pt x="302456" y="572656"/>
                    <a:pt x="295503" y="572656"/>
                    <a:pt x="300742" y="574847"/>
                  </a:cubicBezTo>
                  <a:cubicBezTo>
                    <a:pt x="317030" y="581419"/>
                    <a:pt x="320840" y="583610"/>
                    <a:pt x="327412" y="582276"/>
                  </a:cubicBezTo>
                  <a:cubicBezTo>
                    <a:pt x="349510" y="577990"/>
                    <a:pt x="358654" y="586182"/>
                    <a:pt x="361702" y="590944"/>
                  </a:cubicBezTo>
                  <a:cubicBezTo>
                    <a:pt x="364464" y="595040"/>
                    <a:pt x="390277" y="584848"/>
                    <a:pt x="393992" y="589420"/>
                  </a:cubicBezTo>
                  <a:cubicBezTo>
                    <a:pt x="398183" y="594564"/>
                    <a:pt x="405802" y="620186"/>
                    <a:pt x="376942" y="646570"/>
                  </a:cubicBezTo>
                  <a:cubicBezTo>
                    <a:pt x="354749" y="666763"/>
                    <a:pt x="339223" y="661429"/>
                    <a:pt x="328936" y="665430"/>
                  </a:cubicBezTo>
                  <a:cubicBezTo>
                    <a:pt x="289217" y="681146"/>
                    <a:pt x="275786" y="667049"/>
                    <a:pt x="264261" y="672573"/>
                  </a:cubicBezTo>
                  <a:cubicBezTo>
                    <a:pt x="231876" y="688385"/>
                    <a:pt x="207301" y="675526"/>
                    <a:pt x="179584" y="682098"/>
                  </a:cubicBezTo>
                  <a:cubicBezTo>
                    <a:pt x="157200" y="687528"/>
                    <a:pt x="133959" y="676002"/>
                    <a:pt x="113861" y="664191"/>
                  </a:cubicBezTo>
                  <a:cubicBezTo>
                    <a:pt x="54616" y="668478"/>
                    <a:pt x="44900" y="644951"/>
                    <a:pt x="42328" y="637902"/>
                  </a:cubicBezTo>
                  <a:close/>
                </a:path>
              </a:pathLst>
            </a:custGeom>
            <a:solidFill>
              <a:srgbClr val="5895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C7ADE982-6DDA-1038-8E73-E371D8D65B30}"/>
                </a:ext>
              </a:extLst>
            </p:cNvPr>
            <p:cNvSpPr/>
            <p:nvPr/>
          </p:nvSpPr>
          <p:spPr>
            <a:xfrm>
              <a:off x="8674040" y="2807956"/>
              <a:ext cx="342494" cy="588677"/>
            </a:xfrm>
            <a:custGeom>
              <a:avLst/>
              <a:gdLst>
                <a:gd name="connsiteX0" fmla="*/ 25169 w 237082"/>
                <a:gd name="connsiteY0" fmla="*/ 380000 h 407495"/>
                <a:gd name="connsiteX1" fmla="*/ 9263 w 237082"/>
                <a:gd name="connsiteY1" fmla="*/ 361902 h 407495"/>
                <a:gd name="connsiteX2" fmla="*/ 2214 w 237082"/>
                <a:gd name="connsiteY2" fmla="*/ 335709 h 407495"/>
                <a:gd name="connsiteX3" fmla="*/ 19930 w 237082"/>
                <a:gd name="connsiteY3" fmla="*/ 330756 h 407495"/>
                <a:gd name="connsiteX4" fmla="*/ 24598 w 237082"/>
                <a:gd name="connsiteY4" fmla="*/ 319707 h 407495"/>
                <a:gd name="connsiteX5" fmla="*/ 16787 w 237082"/>
                <a:gd name="connsiteY5" fmla="*/ 306943 h 407495"/>
                <a:gd name="connsiteX6" fmla="*/ 11930 w 237082"/>
                <a:gd name="connsiteY6" fmla="*/ 286845 h 407495"/>
                <a:gd name="connsiteX7" fmla="*/ 27932 w 237082"/>
                <a:gd name="connsiteY7" fmla="*/ 286083 h 407495"/>
                <a:gd name="connsiteX8" fmla="*/ 44410 w 237082"/>
                <a:gd name="connsiteY8" fmla="*/ 281226 h 407495"/>
                <a:gd name="connsiteX9" fmla="*/ 54030 w 237082"/>
                <a:gd name="connsiteY9" fmla="*/ 272463 h 407495"/>
                <a:gd name="connsiteX10" fmla="*/ 44029 w 237082"/>
                <a:gd name="connsiteY10" fmla="*/ 259128 h 407495"/>
                <a:gd name="connsiteX11" fmla="*/ 20216 w 237082"/>
                <a:gd name="connsiteY11" fmla="*/ 251793 h 407495"/>
                <a:gd name="connsiteX12" fmla="*/ 33647 w 237082"/>
                <a:gd name="connsiteY12" fmla="*/ 244078 h 407495"/>
                <a:gd name="connsiteX13" fmla="*/ 56507 w 237082"/>
                <a:gd name="connsiteY13" fmla="*/ 236553 h 407495"/>
                <a:gd name="connsiteX14" fmla="*/ 73366 w 237082"/>
                <a:gd name="connsiteY14" fmla="*/ 231315 h 407495"/>
                <a:gd name="connsiteX15" fmla="*/ 88511 w 237082"/>
                <a:gd name="connsiteY15" fmla="*/ 225409 h 407495"/>
                <a:gd name="connsiteX16" fmla="*/ 82034 w 237082"/>
                <a:gd name="connsiteY16" fmla="*/ 217313 h 407495"/>
                <a:gd name="connsiteX17" fmla="*/ 63174 w 237082"/>
                <a:gd name="connsiteY17" fmla="*/ 213408 h 407495"/>
                <a:gd name="connsiteX18" fmla="*/ 55363 w 237082"/>
                <a:gd name="connsiteY18" fmla="*/ 198549 h 407495"/>
                <a:gd name="connsiteX19" fmla="*/ 32218 w 237082"/>
                <a:gd name="connsiteY19" fmla="*/ 190167 h 407495"/>
                <a:gd name="connsiteX20" fmla="*/ 38885 w 237082"/>
                <a:gd name="connsiteY20" fmla="*/ 184737 h 407495"/>
                <a:gd name="connsiteX21" fmla="*/ 48410 w 237082"/>
                <a:gd name="connsiteY21" fmla="*/ 179594 h 407495"/>
                <a:gd name="connsiteX22" fmla="*/ 62126 w 237082"/>
                <a:gd name="connsiteY22" fmla="*/ 179594 h 407495"/>
                <a:gd name="connsiteX23" fmla="*/ 80319 w 237082"/>
                <a:gd name="connsiteY23" fmla="*/ 183785 h 407495"/>
                <a:gd name="connsiteX24" fmla="*/ 85272 w 237082"/>
                <a:gd name="connsiteY24" fmla="*/ 176736 h 407495"/>
                <a:gd name="connsiteX25" fmla="*/ 80510 w 237082"/>
                <a:gd name="connsiteY25" fmla="*/ 164163 h 407495"/>
                <a:gd name="connsiteX26" fmla="*/ 71461 w 237082"/>
                <a:gd name="connsiteY26" fmla="*/ 162068 h 407495"/>
                <a:gd name="connsiteX27" fmla="*/ 67937 w 237082"/>
                <a:gd name="connsiteY27" fmla="*/ 154829 h 407495"/>
                <a:gd name="connsiteX28" fmla="*/ 56316 w 237082"/>
                <a:gd name="connsiteY28" fmla="*/ 140351 h 407495"/>
                <a:gd name="connsiteX29" fmla="*/ 70699 w 237082"/>
                <a:gd name="connsiteY29" fmla="*/ 141399 h 407495"/>
                <a:gd name="connsiteX30" fmla="*/ 79843 w 237082"/>
                <a:gd name="connsiteY30" fmla="*/ 143304 h 407495"/>
                <a:gd name="connsiteX31" fmla="*/ 90606 w 237082"/>
                <a:gd name="connsiteY31" fmla="*/ 142256 h 407495"/>
                <a:gd name="connsiteX32" fmla="*/ 75271 w 237082"/>
                <a:gd name="connsiteY32" fmla="*/ 125301 h 407495"/>
                <a:gd name="connsiteX33" fmla="*/ 72794 w 237082"/>
                <a:gd name="connsiteY33" fmla="*/ 113967 h 407495"/>
                <a:gd name="connsiteX34" fmla="*/ 74033 w 237082"/>
                <a:gd name="connsiteY34" fmla="*/ 108633 h 407495"/>
                <a:gd name="connsiteX35" fmla="*/ 84224 w 237082"/>
                <a:gd name="connsiteY35" fmla="*/ 112157 h 407495"/>
                <a:gd name="connsiteX36" fmla="*/ 88130 w 237082"/>
                <a:gd name="connsiteY36" fmla="*/ 108347 h 407495"/>
                <a:gd name="connsiteX37" fmla="*/ 100322 w 237082"/>
                <a:gd name="connsiteY37" fmla="*/ 110633 h 407495"/>
                <a:gd name="connsiteX38" fmla="*/ 90892 w 237082"/>
                <a:gd name="connsiteY38" fmla="*/ 100822 h 407495"/>
                <a:gd name="connsiteX39" fmla="*/ 84891 w 237082"/>
                <a:gd name="connsiteY39" fmla="*/ 91392 h 407495"/>
                <a:gd name="connsiteX40" fmla="*/ 94321 w 237082"/>
                <a:gd name="connsiteY40" fmla="*/ 91773 h 407495"/>
                <a:gd name="connsiteX41" fmla="*/ 101274 w 237082"/>
                <a:gd name="connsiteY41" fmla="*/ 92726 h 407495"/>
                <a:gd name="connsiteX42" fmla="*/ 95654 w 237082"/>
                <a:gd name="connsiteY42" fmla="*/ 82344 h 407495"/>
                <a:gd name="connsiteX43" fmla="*/ 90035 w 237082"/>
                <a:gd name="connsiteY43" fmla="*/ 76057 h 407495"/>
                <a:gd name="connsiteX44" fmla="*/ 85367 w 237082"/>
                <a:gd name="connsiteY44" fmla="*/ 71104 h 407495"/>
                <a:gd name="connsiteX45" fmla="*/ 92606 w 237082"/>
                <a:gd name="connsiteY45" fmla="*/ 69866 h 407495"/>
                <a:gd name="connsiteX46" fmla="*/ 91178 w 237082"/>
                <a:gd name="connsiteY46" fmla="*/ 61960 h 407495"/>
                <a:gd name="connsiteX47" fmla="*/ 98226 w 237082"/>
                <a:gd name="connsiteY47" fmla="*/ 62532 h 407495"/>
                <a:gd name="connsiteX48" fmla="*/ 105084 w 237082"/>
                <a:gd name="connsiteY48" fmla="*/ 65770 h 407495"/>
                <a:gd name="connsiteX49" fmla="*/ 103846 w 237082"/>
                <a:gd name="connsiteY49" fmla="*/ 54721 h 407495"/>
                <a:gd name="connsiteX50" fmla="*/ 105751 w 237082"/>
                <a:gd name="connsiteY50" fmla="*/ 48244 h 407495"/>
                <a:gd name="connsiteX51" fmla="*/ 97083 w 237082"/>
                <a:gd name="connsiteY51" fmla="*/ 35862 h 407495"/>
                <a:gd name="connsiteX52" fmla="*/ 101084 w 237082"/>
                <a:gd name="connsiteY52" fmla="*/ 36243 h 407495"/>
                <a:gd name="connsiteX53" fmla="*/ 106989 w 237082"/>
                <a:gd name="connsiteY53" fmla="*/ 41481 h 407495"/>
                <a:gd name="connsiteX54" fmla="*/ 106513 w 237082"/>
                <a:gd name="connsiteY54" fmla="*/ 29670 h 407495"/>
                <a:gd name="connsiteX55" fmla="*/ 110037 w 237082"/>
                <a:gd name="connsiteY55" fmla="*/ 30909 h 407495"/>
                <a:gd name="connsiteX56" fmla="*/ 111561 w 237082"/>
                <a:gd name="connsiteY56" fmla="*/ 13573 h 407495"/>
                <a:gd name="connsiteX57" fmla="*/ 116514 w 237082"/>
                <a:gd name="connsiteY57" fmla="*/ 238 h 407495"/>
                <a:gd name="connsiteX58" fmla="*/ 121277 w 237082"/>
                <a:gd name="connsiteY58" fmla="*/ 15478 h 407495"/>
                <a:gd name="connsiteX59" fmla="*/ 126039 w 237082"/>
                <a:gd name="connsiteY59" fmla="*/ 27194 h 407495"/>
                <a:gd name="connsiteX60" fmla="*/ 123372 w 237082"/>
                <a:gd name="connsiteY60" fmla="*/ 36243 h 407495"/>
                <a:gd name="connsiteX61" fmla="*/ 124039 w 237082"/>
                <a:gd name="connsiteY61" fmla="*/ 41672 h 407495"/>
                <a:gd name="connsiteX62" fmla="*/ 128801 w 237082"/>
                <a:gd name="connsiteY62" fmla="*/ 45958 h 407495"/>
                <a:gd name="connsiteX63" fmla="*/ 120610 w 237082"/>
                <a:gd name="connsiteY63" fmla="*/ 50816 h 407495"/>
                <a:gd name="connsiteX64" fmla="*/ 126230 w 237082"/>
                <a:gd name="connsiteY64" fmla="*/ 55293 h 407495"/>
                <a:gd name="connsiteX65" fmla="*/ 118800 w 237082"/>
                <a:gd name="connsiteY65" fmla="*/ 57388 h 407495"/>
                <a:gd name="connsiteX66" fmla="*/ 126134 w 237082"/>
                <a:gd name="connsiteY66" fmla="*/ 69009 h 407495"/>
                <a:gd name="connsiteX67" fmla="*/ 123277 w 237082"/>
                <a:gd name="connsiteY67" fmla="*/ 71390 h 407495"/>
                <a:gd name="connsiteX68" fmla="*/ 140136 w 237082"/>
                <a:gd name="connsiteY68" fmla="*/ 73771 h 407495"/>
                <a:gd name="connsiteX69" fmla="*/ 135945 w 237082"/>
                <a:gd name="connsiteY69" fmla="*/ 79581 h 407495"/>
                <a:gd name="connsiteX70" fmla="*/ 144708 w 237082"/>
                <a:gd name="connsiteY70" fmla="*/ 83296 h 407495"/>
                <a:gd name="connsiteX71" fmla="*/ 135564 w 237082"/>
                <a:gd name="connsiteY71" fmla="*/ 94250 h 407495"/>
                <a:gd name="connsiteX72" fmla="*/ 138326 w 237082"/>
                <a:gd name="connsiteY72" fmla="*/ 98155 h 407495"/>
                <a:gd name="connsiteX73" fmla="*/ 123277 w 237082"/>
                <a:gd name="connsiteY73" fmla="*/ 116824 h 407495"/>
                <a:gd name="connsiteX74" fmla="*/ 139374 w 237082"/>
                <a:gd name="connsiteY74" fmla="*/ 126349 h 407495"/>
                <a:gd name="connsiteX75" fmla="*/ 155376 w 237082"/>
                <a:gd name="connsiteY75" fmla="*/ 122253 h 407495"/>
                <a:gd name="connsiteX76" fmla="*/ 152423 w 237082"/>
                <a:gd name="connsiteY76" fmla="*/ 135017 h 407495"/>
                <a:gd name="connsiteX77" fmla="*/ 137850 w 237082"/>
                <a:gd name="connsiteY77" fmla="*/ 153781 h 407495"/>
                <a:gd name="connsiteX78" fmla="*/ 146899 w 237082"/>
                <a:gd name="connsiteY78" fmla="*/ 166545 h 407495"/>
                <a:gd name="connsiteX79" fmla="*/ 176617 w 237082"/>
                <a:gd name="connsiteY79" fmla="*/ 173593 h 407495"/>
                <a:gd name="connsiteX80" fmla="*/ 166330 w 237082"/>
                <a:gd name="connsiteY80" fmla="*/ 187881 h 407495"/>
                <a:gd name="connsiteX81" fmla="*/ 161186 w 237082"/>
                <a:gd name="connsiteY81" fmla="*/ 196929 h 407495"/>
                <a:gd name="connsiteX82" fmla="*/ 154424 w 237082"/>
                <a:gd name="connsiteY82" fmla="*/ 208074 h 407495"/>
                <a:gd name="connsiteX83" fmla="*/ 163949 w 237082"/>
                <a:gd name="connsiteY83" fmla="*/ 211598 h 407495"/>
                <a:gd name="connsiteX84" fmla="*/ 174712 w 237082"/>
                <a:gd name="connsiteY84" fmla="*/ 215503 h 407495"/>
                <a:gd name="connsiteX85" fmla="*/ 195286 w 237082"/>
                <a:gd name="connsiteY85" fmla="*/ 214265 h 407495"/>
                <a:gd name="connsiteX86" fmla="*/ 207287 w 237082"/>
                <a:gd name="connsiteY86" fmla="*/ 219313 h 407495"/>
                <a:gd name="connsiteX87" fmla="*/ 191666 w 237082"/>
                <a:gd name="connsiteY87" fmla="*/ 242459 h 407495"/>
                <a:gd name="connsiteX88" fmla="*/ 180141 w 237082"/>
                <a:gd name="connsiteY88" fmla="*/ 255984 h 407495"/>
                <a:gd name="connsiteX89" fmla="*/ 184904 w 237082"/>
                <a:gd name="connsiteY89" fmla="*/ 267700 h 407495"/>
                <a:gd name="connsiteX90" fmla="*/ 196048 w 237082"/>
                <a:gd name="connsiteY90" fmla="*/ 276273 h 407495"/>
                <a:gd name="connsiteX91" fmla="*/ 167854 w 237082"/>
                <a:gd name="connsiteY91" fmla="*/ 294942 h 407495"/>
                <a:gd name="connsiteX92" fmla="*/ 201287 w 237082"/>
                <a:gd name="connsiteY92" fmla="*/ 294846 h 407495"/>
                <a:gd name="connsiteX93" fmla="*/ 210240 w 237082"/>
                <a:gd name="connsiteY93" fmla="*/ 294465 h 407495"/>
                <a:gd name="connsiteX94" fmla="*/ 222622 w 237082"/>
                <a:gd name="connsiteY94" fmla="*/ 301990 h 407495"/>
                <a:gd name="connsiteX95" fmla="*/ 198334 w 237082"/>
                <a:gd name="connsiteY95" fmla="*/ 329708 h 407495"/>
                <a:gd name="connsiteX96" fmla="*/ 187952 w 237082"/>
                <a:gd name="connsiteY96" fmla="*/ 338852 h 407495"/>
                <a:gd name="connsiteX97" fmla="*/ 178998 w 237082"/>
                <a:gd name="connsiteY97" fmla="*/ 342757 h 407495"/>
                <a:gd name="connsiteX98" fmla="*/ 194905 w 237082"/>
                <a:gd name="connsiteY98" fmla="*/ 347139 h 407495"/>
                <a:gd name="connsiteX99" fmla="*/ 215384 w 237082"/>
                <a:gd name="connsiteY99" fmla="*/ 352282 h 407495"/>
                <a:gd name="connsiteX100" fmla="*/ 234624 w 237082"/>
                <a:gd name="connsiteY100" fmla="*/ 351330 h 407495"/>
                <a:gd name="connsiteX101" fmla="*/ 224432 w 237082"/>
                <a:gd name="connsiteY101" fmla="*/ 385429 h 407495"/>
                <a:gd name="connsiteX102" fmla="*/ 195857 w 237082"/>
                <a:gd name="connsiteY102" fmla="*/ 396669 h 407495"/>
                <a:gd name="connsiteX103" fmla="*/ 157281 w 237082"/>
                <a:gd name="connsiteY103" fmla="*/ 400955 h 407495"/>
                <a:gd name="connsiteX104" fmla="*/ 106799 w 237082"/>
                <a:gd name="connsiteY104" fmla="*/ 406670 h 407495"/>
                <a:gd name="connsiteX105" fmla="*/ 67651 w 237082"/>
                <a:gd name="connsiteY105" fmla="*/ 396002 h 407495"/>
                <a:gd name="connsiteX106" fmla="*/ 24979 w 237082"/>
                <a:gd name="connsiteY106" fmla="*/ 380381 h 40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237082" h="407495">
                  <a:moveTo>
                    <a:pt x="25169" y="380000"/>
                  </a:moveTo>
                  <a:cubicBezTo>
                    <a:pt x="9453" y="375618"/>
                    <a:pt x="10310" y="363236"/>
                    <a:pt x="9263" y="361902"/>
                  </a:cubicBezTo>
                  <a:cubicBezTo>
                    <a:pt x="9072" y="361617"/>
                    <a:pt x="-5406" y="349329"/>
                    <a:pt x="2214" y="335709"/>
                  </a:cubicBezTo>
                  <a:cubicBezTo>
                    <a:pt x="5453" y="329803"/>
                    <a:pt x="16502" y="327327"/>
                    <a:pt x="19930" y="330756"/>
                  </a:cubicBezTo>
                  <a:cubicBezTo>
                    <a:pt x="23645" y="325707"/>
                    <a:pt x="38123" y="325898"/>
                    <a:pt x="24598" y="319707"/>
                  </a:cubicBezTo>
                  <a:cubicBezTo>
                    <a:pt x="19930" y="317611"/>
                    <a:pt x="20883" y="309515"/>
                    <a:pt x="16787" y="306943"/>
                  </a:cubicBezTo>
                  <a:cubicBezTo>
                    <a:pt x="5453" y="299895"/>
                    <a:pt x="10120" y="287798"/>
                    <a:pt x="11930" y="286845"/>
                  </a:cubicBezTo>
                  <a:cubicBezTo>
                    <a:pt x="18597" y="292179"/>
                    <a:pt x="25169" y="287322"/>
                    <a:pt x="27932" y="286083"/>
                  </a:cubicBezTo>
                  <a:cubicBezTo>
                    <a:pt x="33361" y="283797"/>
                    <a:pt x="41076" y="288560"/>
                    <a:pt x="44410" y="281226"/>
                  </a:cubicBezTo>
                  <a:cubicBezTo>
                    <a:pt x="47077" y="275511"/>
                    <a:pt x="53268" y="277130"/>
                    <a:pt x="54030" y="272463"/>
                  </a:cubicBezTo>
                  <a:cubicBezTo>
                    <a:pt x="54697" y="267986"/>
                    <a:pt x="32218" y="273034"/>
                    <a:pt x="44029" y="259128"/>
                  </a:cubicBezTo>
                  <a:cubicBezTo>
                    <a:pt x="37457" y="256365"/>
                    <a:pt x="25169" y="258366"/>
                    <a:pt x="20216" y="251793"/>
                  </a:cubicBezTo>
                  <a:cubicBezTo>
                    <a:pt x="17168" y="247793"/>
                    <a:pt x="20978" y="244173"/>
                    <a:pt x="33647" y="244078"/>
                  </a:cubicBezTo>
                  <a:cubicBezTo>
                    <a:pt x="52601" y="244078"/>
                    <a:pt x="25360" y="232077"/>
                    <a:pt x="56507" y="236553"/>
                  </a:cubicBezTo>
                  <a:cubicBezTo>
                    <a:pt x="66603" y="238077"/>
                    <a:pt x="49934" y="224552"/>
                    <a:pt x="73366" y="231315"/>
                  </a:cubicBezTo>
                  <a:cubicBezTo>
                    <a:pt x="74795" y="229695"/>
                    <a:pt x="78414" y="221599"/>
                    <a:pt x="88511" y="225409"/>
                  </a:cubicBezTo>
                  <a:cubicBezTo>
                    <a:pt x="82414" y="220361"/>
                    <a:pt x="83081" y="219123"/>
                    <a:pt x="82034" y="217313"/>
                  </a:cubicBezTo>
                  <a:cubicBezTo>
                    <a:pt x="66127" y="219123"/>
                    <a:pt x="71366" y="213884"/>
                    <a:pt x="63174" y="213408"/>
                  </a:cubicBezTo>
                  <a:cubicBezTo>
                    <a:pt x="42219" y="212169"/>
                    <a:pt x="50315" y="204454"/>
                    <a:pt x="55363" y="198549"/>
                  </a:cubicBezTo>
                  <a:cubicBezTo>
                    <a:pt x="47553" y="200739"/>
                    <a:pt x="35171" y="194643"/>
                    <a:pt x="32218" y="190167"/>
                  </a:cubicBezTo>
                  <a:cubicBezTo>
                    <a:pt x="27170" y="182451"/>
                    <a:pt x="36504" y="185214"/>
                    <a:pt x="38885" y="184737"/>
                  </a:cubicBezTo>
                  <a:cubicBezTo>
                    <a:pt x="42124" y="184166"/>
                    <a:pt x="41076" y="174641"/>
                    <a:pt x="48410" y="179594"/>
                  </a:cubicBezTo>
                  <a:cubicBezTo>
                    <a:pt x="55745" y="184547"/>
                    <a:pt x="63174" y="183690"/>
                    <a:pt x="62126" y="179594"/>
                  </a:cubicBezTo>
                  <a:cubicBezTo>
                    <a:pt x="60317" y="172260"/>
                    <a:pt x="77271" y="183023"/>
                    <a:pt x="80319" y="183785"/>
                  </a:cubicBezTo>
                  <a:cubicBezTo>
                    <a:pt x="81938" y="180261"/>
                    <a:pt x="82891" y="177403"/>
                    <a:pt x="85272" y="176736"/>
                  </a:cubicBezTo>
                  <a:cubicBezTo>
                    <a:pt x="90511" y="175308"/>
                    <a:pt x="87939" y="170450"/>
                    <a:pt x="80510" y="164163"/>
                  </a:cubicBezTo>
                  <a:cubicBezTo>
                    <a:pt x="79367" y="163211"/>
                    <a:pt x="72794" y="163116"/>
                    <a:pt x="71461" y="162068"/>
                  </a:cubicBezTo>
                  <a:cubicBezTo>
                    <a:pt x="67365" y="158829"/>
                    <a:pt x="70508" y="155400"/>
                    <a:pt x="67937" y="154829"/>
                  </a:cubicBezTo>
                  <a:cubicBezTo>
                    <a:pt x="53935" y="151590"/>
                    <a:pt x="50125" y="138255"/>
                    <a:pt x="56316" y="140351"/>
                  </a:cubicBezTo>
                  <a:cubicBezTo>
                    <a:pt x="71556" y="145685"/>
                    <a:pt x="65174" y="140922"/>
                    <a:pt x="70699" y="141399"/>
                  </a:cubicBezTo>
                  <a:cubicBezTo>
                    <a:pt x="74128" y="141780"/>
                    <a:pt x="80700" y="146161"/>
                    <a:pt x="79843" y="143304"/>
                  </a:cubicBezTo>
                  <a:cubicBezTo>
                    <a:pt x="78319" y="138160"/>
                    <a:pt x="88511" y="142446"/>
                    <a:pt x="90606" y="142256"/>
                  </a:cubicBezTo>
                  <a:cubicBezTo>
                    <a:pt x="92892" y="133969"/>
                    <a:pt x="79652" y="139208"/>
                    <a:pt x="75271" y="125301"/>
                  </a:cubicBezTo>
                  <a:cubicBezTo>
                    <a:pt x="69842" y="123111"/>
                    <a:pt x="62888" y="111014"/>
                    <a:pt x="72794" y="113967"/>
                  </a:cubicBezTo>
                  <a:cubicBezTo>
                    <a:pt x="74985" y="114633"/>
                    <a:pt x="73556" y="109395"/>
                    <a:pt x="74033" y="108633"/>
                  </a:cubicBezTo>
                  <a:cubicBezTo>
                    <a:pt x="75271" y="106347"/>
                    <a:pt x="82700" y="112538"/>
                    <a:pt x="84224" y="112157"/>
                  </a:cubicBezTo>
                  <a:cubicBezTo>
                    <a:pt x="86510" y="111776"/>
                    <a:pt x="82700" y="104823"/>
                    <a:pt x="88130" y="108347"/>
                  </a:cubicBezTo>
                  <a:cubicBezTo>
                    <a:pt x="96035" y="113395"/>
                    <a:pt x="98893" y="111109"/>
                    <a:pt x="100322" y="110633"/>
                  </a:cubicBezTo>
                  <a:cubicBezTo>
                    <a:pt x="92892" y="105680"/>
                    <a:pt x="97369" y="103299"/>
                    <a:pt x="90892" y="100822"/>
                  </a:cubicBezTo>
                  <a:cubicBezTo>
                    <a:pt x="88225" y="99774"/>
                    <a:pt x="82034" y="100251"/>
                    <a:pt x="84891" y="91392"/>
                  </a:cubicBezTo>
                  <a:cubicBezTo>
                    <a:pt x="92035" y="97107"/>
                    <a:pt x="93178" y="90916"/>
                    <a:pt x="94321" y="91773"/>
                  </a:cubicBezTo>
                  <a:cubicBezTo>
                    <a:pt x="97464" y="94059"/>
                    <a:pt x="100607" y="93964"/>
                    <a:pt x="101274" y="92726"/>
                  </a:cubicBezTo>
                  <a:cubicBezTo>
                    <a:pt x="100417" y="90440"/>
                    <a:pt x="93654" y="84915"/>
                    <a:pt x="95654" y="82344"/>
                  </a:cubicBezTo>
                  <a:cubicBezTo>
                    <a:pt x="94702" y="81582"/>
                    <a:pt x="85082" y="78343"/>
                    <a:pt x="90035" y="76057"/>
                  </a:cubicBezTo>
                  <a:cubicBezTo>
                    <a:pt x="87558" y="76057"/>
                    <a:pt x="85844" y="73200"/>
                    <a:pt x="85367" y="71104"/>
                  </a:cubicBezTo>
                  <a:cubicBezTo>
                    <a:pt x="84891" y="68818"/>
                    <a:pt x="88225" y="71390"/>
                    <a:pt x="92606" y="69866"/>
                  </a:cubicBezTo>
                  <a:cubicBezTo>
                    <a:pt x="92130" y="67961"/>
                    <a:pt x="88034" y="64437"/>
                    <a:pt x="91178" y="61960"/>
                  </a:cubicBezTo>
                  <a:cubicBezTo>
                    <a:pt x="96797" y="67199"/>
                    <a:pt x="95845" y="61960"/>
                    <a:pt x="98226" y="62532"/>
                  </a:cubicBezTo>
                  <a:cubicBezTo>
                    <a:pt x="101084" y="63198"/>
                    <a:pt x="102322" y="65484"/>
                    <a:pt x="105084" y="65770"/>
                  </a:cubicBezTo>
                  <a:cubicBezTo>
                    <a:pt x="109466" y="58436"/>
                    <a:pt x="104894" y="57960"/>
                    <a:pt x="103846" y="54721"/>
                  </a:cubicBezTo>
                  <a:cubicBezTo>
                    <a:pt x="102608" y="51102"/>
                    <a:pt x="106894" y="52054"/>
                    <a:pt x="105751" y="48244"/>
                  </a:cubicBezTo>
                  <a:cubicBezTo>
                    <a:pt x="103941" y="41958"/>
                    <a:pt x="95654" y="44529"/>
                    <a:pt x="97083" y="35862"/>
                  </a:cubicBezTo>
                  <a:cubicBezTo>
                    <a:pt x="98226" y="30718"/>
                    <a:pt x="99845" y="35195"/>
                    <a:pt x="101084" y="36243"/>
                  </a:cubicBezTo>
                  <a:cubicBezTo>
                    <a:pt x="102322" y="37290"/>
                    <a:pt x="105275" y="35957"/>
                    <a:pt x="106989" y="41481"/>
                  </a:cubicBezTo>
                  <a:cubicBezTo>
                    <a:pt x="109561" y="38910"/>
                    <a:pt x="102798" y="32242"/>
                    <a:pt x="106513" y="29670"/>
                  </a:cubicBezTo>
                  <a:cubicBezTo>
                    <a:pt x="107370" y="30528"/>
                    <a:pt x="108894" y="30623"/>
                    <a:pt x="110037" y="30909"/>
                  </a:cubicBezTo>
                  <a:cubicBezTo>
                    <a:pt x="102893" y="15192"/>
                    <a:pt x="109466" y="16335"/>
                    <a:pt x="111561" y="13573"/>
                  </a:cubicBezTo>
                  <a:cubicBezTo>
                    <a:pt x="115562" y="8334"/>
                    <a:pt x="110799" y="3572"/>
                    <a:pt x="116514" y="238"/>
                  </a:cubicBezTo>
                  <a:cubicBezTo>
                    <a:pt x="120514" y="-2048"/>
                    <a:pt x="121562" y="12811"/>
                    <a:pt x="121277" y="15478"/>
                  </a:cubicBezTo>
                  <a:cubicBezTo>
                    <a:pt x="120610" y="20431"/>
                    <a:pt x="129373" y="24241"/>
                    <a:pt x="126039" y="27194"/>
                  </a:cubicBezTo>
                  <a:cubicBezTo>
                    <a:pt x="118229" y="34052"/>
                    <a:pt x="122896" y="35576"/>
                    <a:pt x="123372" y="36243"/>
                  </a:cubicBezTo>
                  <a:cubicBezTo>
                    <a:pt x="124705" y="37481"/>
                    <a:pt x="122801" y="39862"/>
                    <a:pt x="124039" y="41672"/>
                  </a:cubicBezTo>
                  <a:cubicBezTo>
                    <a:pt x="125849" y="44244"/>
                    <a:pt x="130992" y="41672"/>
                    <a:pt x="128801" y="45958"/>
                  </a:cubicBezTo>
                  <a:cubicBezTo>
                    <a:pt x="127754" y="47958"/>
                    <a:pt x="124420" y="47673"/>
                    <a:pt x="120610" y="50816"/>
                  </a:cubicBezTo>
                  <a:cubicBezTo>
                    <a:pt x="121658" y="52626"/>
                    <a:pt x="128992" y="51673"/>
                    <a:pt x="126230" y="55293"/>
                  </a:cubicBezTo>
                  <a:cubicBezTo>
                    <a:pt x="124420" y="57674"/>
                    <a:pt x="121753" y="58055"/>
                    <a:pt x="118800" y="57388"/>
                  </a:cubicBezTo>
                  <a:cubicBezTo>
                    <a:pt x="119657" y="62532"/>
                    <a:pt x="126230" y="63865"/>
                    <a:pt x="126134" y="69009"/>
                  </a:cubicBezTo>
                  <a:cubicBezTo>
                    <a:pt x="126134" y="69675"/>
                    <a:pt x="124325" y="71390"/>
                    <a:pt x="123277" y="71390"/>
                  </a:cubicBezTo>
                  <a:cubicBezTo>
                    <a:pt x="122134" y="77010"/>
                    <a:pt x="138422" y="72533"/>
                    <a:pt x="140136" y="73771"/>
                  </a:cubicBezTo>
                  <a:cubicBezTo>
                    <a:pt x="139946" y="77105"/>
                    <a:pt x="137945" y="77581"/>
                    <a:pt x="135945" y="79581"/>
                  </a:cubicBezTo>
                  <a:cubicBezTo>
                    <a:pt x="139564" y="84153"/>
                    <a:pt x="144994" y="81201"/>
                    <a:pt x="144708" y="83296"/>
                  </a:cubicBezTo>
                  <a:cubicBezTo>
                    <a:pt x="143946" y="89583"/>
                    <a:pt x="137469" y="91964"/>
                    <a:pt x="135564" y="94250"/>
                  </a:cubicBezTo>
                  <a:cubicBezTo>
                    <a:pt x="133659" y="96536"/>
                    <a:pt x="134707" y="99203"/>
                    <a:pt x="138326" y="98155"/>
                  </a:cubicBezTo>
                  <a:cubicBezTo>
                    <a:pt x="143184" y="101584"/>
                    <a:pt x="139469" y="109014"/>
                    <a:pt x="123277" y="116824"/>
                  </a:cubicBezTo>
                  <a:cubicBezTo>
                    <a:pt x="127754" y="116824"/>
                    <a:pt x="143184" y="111681"/>
                    <a:pt x="139374" y="126349"/>
                  </a:cubicBezTo>
                  <a:cubicBezTo>
                    <a:pt x="142803" y="123587"/>
                    <a:pt x="147661" y="125587"/>
                    <a:pt x="155376" y="122253"/>
                  </a:cubicBezTo>
                  <a:cubicBezTo>
                    <a:pt x="162996" y="118920"/>
                    <a:pt x="157472" y="131683"/>
                    <a:pt x="152423" y="135017"/>
                  </a:cubicBezTo>
                  <a:cubicBezTo>
                    <a:pt x="159948" y="141589"/>
                    <a:pt x="141470" y="153781"/>
                    <a:pt x="137850" y="153781"/>
                  </a:cubicBezTo>
                  <a:cubicBezTo>
                    <a:pt x="143565" y="157305"/>
                    <a:pt x="173378" y="159687"/>
                    <a:pt x="146899" y="166545"/>
                  </a:cubicBezTo>
                  <a:cubicBezTo>
                    <a:pt x="151376" y="176546"/>
                    <a:pt x="176617" y="171212"/>
                    <a:pt x="176617" y="173593"/>
                  </a:cubicBezTo>
                  <a:cubicBezTo>
                    <a:pt x="176426" y="175117"/>
                    <a:pt x="178331" y="184547"/>
                    <a:pt x="166330" y="187881"/>
                  </a:cubicBezTo>
                  <a:cubicBezTo>
                    <a:pt x="165568" y="189024"/>
                    <a:pt x="171378" y="195977"/>
                    <a:pt x="161186" y="196929"/>
                  </a:cubicBezTo>
                  <a:cubicBezTo>
                    <a:pt x="153090" y="197691"/>
                    <a:pt x="165092" y="205121"/>
                    <a:pt x="154424" y="208074"/>
                  </a:cubicBezTo>
                  <a:cubicBezTo>
                    <a:pt x="158519" y="210455"/>
                    <a:pt x="159472" y="213122"/>
                    <a:pt x="163949" y="211598"/>
                  </a:cubicBezTo>
                  <a:cubicBezTo>
                    <a:pt x="174902" y="207978"/>
                    <a:pt x="172712" y="217218"/>
                    <a:pt x="174712" y="215503"/>
                  </a:cubicBezTo>
                  <a:cubicBezTo>
                    <a:pt x="186809" y="204645"/>
                    <a:pt x="188142" y="219980"/>
                    <a:pt x="195286" y="214265"/>
                  </a:cubicBezTo>
                  <a:cubicBezTo>
                    <a:pt x="200048" y="210455"/>
                    <a:pt x="205859" y="211884"/>
                    <a:pt x="207287" y="219313"/>
                  </a:cubicBezTo>
                  <a:cubicBezTo>
                    <a:pt x="209859" y="232553"/>
                    <a:pt x="188809" y="241030"/>
                    <a:pt x="191666" y="242459"/>
                  </a:cubicBezTo>
                  <a:cubicBezTo>
                    <a:pt x="203763" y="248841"/>
                    <a:pt x="189571" y="252841"/>
                    <a:pt x="180141" y="255984"/>
                  </a:cubicBezTo>
                  <a:cubicBezTo>
                    <a:pt x="194810" y="257318"/>
                    <a:pt x="187571" y="257604"/>
                    <a:pt x="184904" y="267700"/>
                  </a:cubicBezTo>
                  <a:cubicBezTo>
                    <a:pt x="183475" y="273225"/>
                    <a:pt x="188047" y="272748"/>
                    <a:pt x="196048" y="276273"/>
                  </a:cubicBezTo>
                  <a:cubicBezTo>
                    <a:pt x="202049" y="278940"/>
                    <a:pt x="195191" y="292275"/>
                    <a:pt x="167854" y="294942"/>
                  </a:cubicBezTo>
                  <a:cubicBezTo>
                    <a:pt x="191380" y="301419"/>
                    <a:pt x="198048" y="288560"/>
                    <a:pt x="201287" y="294846"/>
                  </a:cubicBezTo>
                  <a:cubicBezTo>
                    <a:pt x="202430" y="297037"/>
                    <a:pt x="204620" y="297323"/>
                    <a:pt x="210240" y="294465"/>
                  </a:cubicBezTo>
                  <a:cubicBezTo>
                    <a:pt x="215288" y="291894"/>
                    <a:pt x="222242" y="297037"/>
                    <a:pt x="222622" y="301990"/>
                  </a:cubicBezTo>
                  <a:cubicBezTo>
                    <a:pt x="223766" y="315420"/>
                    <a:pt x="216431" y="335042"/>
                    <a:pt x="198334" y="329708"/>
                  </a:cubicBezTo>
                  <a:cubicBezTo>
                    <a:pt x="197381" y="331422"/>
                    <a:pt x="194714" y="336471"/>
                    <a:pt x="187952" y="338852"/>
                  </a:cubicBezTo>
                  <a:cubicBezTo>
                    <a:pt x="180046" y="341519"/>
                    <a:pt x="175950" y="341519"/>
                    <a:pt x="178998" y="342757"/>
                  </a:cubicBezTo>
                  <a:cubicBezTo>
                    <a:pt x="188714" y="346758"/>
                    <a:pt x="191000" y="347996"/>
                    <a:pt x="194905" y="347139"/>
                  </a:cubicBezTo>
                  <a:cubicBezTo>
                    <a:pt x="208145" y="344567"/>
                    <a:pt x="213574" y="349520"/>
                    <a:pt x="215384" y="352282"/>
                  </a:cubicBezTo>
                  <a:cubicBezTo>
                    <a:pt x="217003" y="354759"/>
                    <a:pt x="232433" y="348663"/>
                    <a:pt x="234624" y="351330"/>
                  </a:cubicBezTo>
                  <a:cubicBezTo>
                    <a:pt x="237101" y="354473"/>
                    <a:pt x="241672" y="369713"/>
                    <a:pt x="224432" y="385429"/>
                  </a:cubicBezTo>
                  <a:cubicBezTo>
                    <a:pt x="211193" y="397526"/>
                    <a:pt x="201953" y="394287"/>
                    <a:pt x="195857" y="396669"/>
                  </a:cubicBezTo>
                  <a:cubicBezTo>
                    <a:pt x="172235" y="406098"/>
                    <a:pt x="164139" y="397621"/>
                    <a:pt x="157281" y="400955"/>
                  </a:cubicBezTo>
                  <a:cubicBezTo>
                    <a:pt x="137945" y="410385"/>
                    <a:pt x="123372" y="402669"/>
                    <a:pt x="106799" y="406670"/>
                  </a:cubicBezTo>
                  <a:cubicBezTo>
                    <a:pt x="93463" y="409908"/>
                    <a:pt x="79557" y="403050"/>
                    <a:pt x="67651" y="396002"/>
                  </a:cubicBezTo>
                  <a:cubicBezTo>
                    <a:pt x="32313" y="398574"/>
                    <a:pt x="26503" y="384477"/>
                    <a:pt x="24979" y="380381"/>
                  </a:cubicBezTo>
                  <a:close/>
                </a:path>
              </a:pathLst>
            </a:custGeom>
            <a:solidFill>
              <a:srgbClr val="5895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EA7D1067-E36C-162C-A8CC-894ABBC4F363}"/>
                </a:ext>
              </a:extLst>
            </p:cNvPr>
            <p:cNvSpPr/>
            <p:nvPr/>
          </p:nvSpPr>
          <p:spPr>
            <a:xfrm>
              <a:off x="8362405" y="2628128"/>
              <a:ext cx="478656" cy="822470"/>
            </a:xfrm>
            <a:custGeom>
              <a:avLst/>
              <a:gdLst>
                <a:gd name="connsiteX0" fmla="*/ 35150 w 331336"/>
                <a:gd name="connsiteY0" fmla="*/ 531246 h 569332"/>
                <a:gd name="connsiteX1" fmla="*/ 12957 w 331336"/>
                <a:gd name="connsiteY1" fmla="*/ 505910 h 569332"/>
                <a:gd name="connsiteX2" fmla="*/ 3051 w 331336"/>
                <a:gd name="connsiteY2" fmla="*/ 469429 h 569332"/>
                <a:gd name="connsiteX3" fmla="*/ 27816 w 331336"/>
                <a:gd name="connsiteY3" fmla="*/ 462476 h 569332"/>
                <a:gd name="connsiteX4" fmla="*/ 34388 w 331336"/>
                <a:gd name="connsiteY4" fmla="*/ 447140 h 569332"/>
                <a:gd name="connsiteX5" fmla="*/ 23434 w 331336"/>
                <a:gd name="connsiteY5" fmla="*/ 429329 h 569332"/>
                <a:gd name="connsiteX6" fmla="*/ 16671 w 331336"/>
                <a:gd name="connsiteY6" fmla="*/ 401230 h 569332"/>
                <a:gd name="connsiteX7" fmla="*/ 39055 w 331336"/>
                <a:gd name="connsiteY7" fmla="*/ 400182 h 569332"/>
                <a:gd name="connsiteX8" fmla="*/ 62105 w 331336"/>
                <a:gd name="connsiteY8" fmla="*/ 393419 h 569332"/>
                <a:gd name="connsiteX9" fmla="*/ 75536 w 331336"/>
                <a:gd name="connsiteY9" fmla="*/ 381132 h 569332"/>
                <a:gd name="connsiteX10" fmla="*/ 61534 w 331336"/>
                <a:gd name="connsiteY10" fmla="*/ 362558 h 569332"/>
                <a:gd name="connsiteX11" fmla="*/ 28292 w 331336"/>
                <a:gd name="connsiteY11" fmla="*/ 352367 h 569332"/>
                <a:gd name="connsiteX12" fmla="*/ 47056 w 331336"/>
                <a:gd name="connsiteY12" fmla="*/ 341508 h 569332"/>
                <a:gd name="connsiteX13" fmla="*/ 79060 w 331336"/>
                <a:gd name="connsiteY13" fmla="*/ 331031 h 569332"/>
                <a:gd name="connsiteX14" fmla="*/ 102587 w 331336"/>
                <a:gd name="connsiteY14" fmla="*/ 323696 h 569332"/>
                <a:gd name="connsiteX15" fmla="*/ 123732 w 331336"/>
                <a:gd name="connsiteY15" fmla="*/ 315410 h 569332"/>
                <a:gd name="connsiteX16" fmla="*/ 114684 w 331336"/>
                <a:gd name="connsiteY16" fmla="*/ 304075 h 569332"/>
                <a:gd name="connsiteX17" fmla="*/ 88299 w 331336"/>
                <a:gd name="connsiteY17" fmla="*/ 298550 h 569332"/>
                <a:gd name="connsiteX18" fmla="*/ 77346 w 331336"/>
                <a:gd name="connsiteY18" fmla="*/ 277786 h 569332"/>
                <a:gd name="connsiteX19" fmla="*/ 45056 w 331336"/>
                <a:gd name="connsiteY19" fmla="*/ 266070 h 569332"/>
                <a:gd name="connsiteX20" fmla="*/ 54295 w 331336"/>
                <a:gd name="connsiteY20" fmla="*/ 258450 h 569332"/>
                <a:gd name="connsiteX21" fmla="*/ 67630 w 331336"/>
                <a:gd name="connsiteY21" fmla="*/ 251306 h 569332"/>
                <a:gd name="connsiteX22" fmla="*/ 86871 w 331336"/>
                <a:gd name="connsiteY22" fmla="*/ 251211 h 569332"/>
                <a:gd name="connsiteX23" fmla="*/ 112302 w 331336"/>
                <a:gd name="connsiteY23" fmla="*/ 257021 h 569332"/>
                <a:gd name="connsiteX24" fmla="*/ 119160 w 331336"/>
                <a:gd name="connsiteY24" fmla="*/ 247115 h 569332"/>
                <a:gd name="connsiteX25" fmla="*/ 112493 w 331336"/>
                <a:gd name="connsiteY25" fmla="*/ 229494 h 569332"/>
                <a:gd name="connsiteX26" fmla="*/ 99825 w 331336"/>
                <a:gd name="connsiteY26" fmla="*/ 226541 h 569332"/>
                <a:gd name="connsiteX27" fmla="*/ 94967 w 331336"/>
                <a:gd name="connsiteY27" fmla="*/ 216350 h 569332"/>
                <a:gd name="connsiteX28" fmla="*/ 78774 w 331336"/>
                <a:gd name="connsiteY28" fmla="*/ 196157 h 569332"/>
                <a:gd name="connsiteX29" fmla="*/ 98872 w 331336"/>
                <a:gd name="connsiteY29" fmla="*/ 197585 h 569332"/>
                <a:gd name="connsiteX30" fmla="*/ 111636 w 331336"/>
                <a:gd name="connsiteY30" fmla="*/ 200252 h 569332"/>
                <a:gd name="connsiteX31" fmla="*/ 126685 w 331336"/>
                <a:gd name="connsiteY31" fmla="*/ 198728 h 569332"/>
                <a:gd name="connsiteX32" fmla="*/ 105254 w 331336"/>
                <a:gd name="connsiteY32" fmla="*/ 175106 h 569332"/>
                <a:gd name="connsiteX33" fmla="*/ 101825 w 331336"/>
                <a:gd name="connsiteY33" fmla="*/ 159295 h 569332"/>
                <a:gd name="connsiteX34" fmla="*/ 103539 w 331336"/>
                <a:gd name="connsiteY34" fmla="*/ 151770 h 569332"/>
                <a:gd name="connsiteX35" fmla="*/ 117732 w 331336"/>
                <a:gd name="connsiteY35" fmla="*/ 156723 h 569332"/>
                <a:gd name="connsiteX36" fmla="*/ 123161 w 331336"/>
                <a:gd name="connsiteY36" fmla="*/ 151389 h 569332"/>
                <a:gd name="connsiteX37" fmla="*/ 140211 w 331336"/>
                <a:gd name="connsiteY37" fmla="*/ 154628 h 569332"/>
                <a:gd name="connsiteX38" fmla="*/ 127066 w 331336"/>
                <a:gd name="connsiteY38" fmla="*/ 140912 h 569332"/>
                <a:gd name="connsiteX39" fmla="*/ 118684 w 331336"/>
                <a:gd name="connsiteY39" fmla="*/ 127767 h 569332"/>
                <a:gd name="connsiteX40" fmla="*/ 131829 w 331336"/>
                <a:gd name="connsiteY40" fmla="*/ 128339 h 569332"/>
                <a:gd name="connsiteX41" fmla="*/ 141639 w 331336"/>
                <a:gd name="connsiteY41" fmla="*/ 129672 h 569332"/>
                <a:gd name="connsiteX42" fmla="*/ 133829 w 331336"/>
                <a:gd name="connsiteY42" fmla="*/ 115099 h 569332"/>
                <a:gd name="connsiteX43" fmla="*/ 125923 w 331336"/>
                <a:gd name="connsiteY43" fmla="*/ 106241 h 569332"/>
                <a:gd name="connsiteX44" fmla="*/ 119446 w 331336"/>
                <a:gd name="connsiteY44" fmla="*/ 99287 h 569332"/>
                <a:gd name="connsiteX45" fmla="*/ 129543 w 331336"/>
                <a:gd name="connsiteY45" fmla="*/ 97573 h 569332"/>
                <a:gd name="connsiteX46" fmla="*/ 127542 w 331336"/>
                <a:gd name="connsiteY46" fmla="*/ 86524 h 569332"/>
                <a:gd name="connsiteX47" fmla="*/ 137353 w 331336"/>
                <a:gd name="connsiteY47" fmla="*/ 87286 h 569332"/>
                <a:gd name="connsiteX48" fmla="*/ 146973 w 331336"/>
                <a:gd name="connsiteY48" fmla="*/ 91763 h 569332"/>
                <a:gd name="connsiteX49" fmla="*/ 145164 w 331336"/>
                <a:gd name="connsiteY49" fmla="*/ 76332 h 569332"/>
                <a:gd name="connsiteX50" fmla="*/ 147830 w 331336"/>
                <a:gd name="connsiteY50" fmla="*/ 67283 h 569332"/>
                <a:gd name="connsiteX51" fmla="*/ 135734 w 331336"/>
                <a:gd name="connsiteY51" fmla="*/ 50043 h 569332"/>
                <a:gd name="connsiteX52" fmla="*/ 141259 w 331336"/>
                <a:gd name="connsiteY52" fmla="*/ 50615 h 569332"/>
                <a:gd name="connsiteX53" fmla="*/ 149545 w 331336"/>
                <a:gd name="connsiteY53" fmla="*/ 57949 h 569332"/>
                <a:gd name="connsiteX54" fmla="*/ 148878 w 331336"/>
                <a:gd name="connsiteY54" fmla="*/ 41471 h 569332"/>
                <a:gd name="connsiteX55" fmla="*/ 153831 w 331336"/>
                <a:gd name="connsiteY55" fmla="*/ 43185 h 569332"/>
                <a:gd name="connsiteX56" fmla="*/ 155927 w 331336"/>
                <a:gd name="connsiteY56" fmla="*/ 18992 h 569332"/>
                <a:gd name="connsiteX57" fmla="*/ 162880 w 331336"/>
                <a:gd name="connsiteY57" fmla="*/ 323 h 569332"/>
                <a:gd name="connsiteX58" fmla="*/ 169547 w 331336"/>
                <a:gd name="connsiteY58" fmla="*/ 21659 h 569332"/>
                <a:gd name="connsiteX59" fmla="*/ 176215 w 331336"/>
                <a:gd name="connsiteY59" fmla="*/ 38042 h 569332"/>
                <a:gd name="connsiteX60" fmla="*/ 172501 w 331336"/>
                <a:gd name="connsiteY60" fmla="*/ 50615 h 569332"/>
                <a:gd name="connsiteX61" fmla="*/ 173453 w 331336"/>
                <a:gd name="connsiteY61" fmla="*/ 58139 h 569332"/>
                <a:gd name="connsiteX62" fmla="*/ 180025 w 331336"/>
                <a:gd name="connsiteY62" fmla="*/ 64140 h 569332"/>
                <a:gd name="connsiteX63" fmla="*/ 168690 w 331336"/>
                <a:gd name="connsiteY63" fmla="*/ 70903 h 569332"/>
                <a:gd name="connsiteX64" fmla="*/ 176501 w 331336"/>
                <a:gd name="connsiteY64" fmla="*/ 77189 h 569332"/>
                <a:gd name="connsiteX65" fmla="*/ 166119 w 331336"/>
                <a:gd name="connsiteY65" fmla="*/ 80142 h 569332"/>
                <a:gd name="connsiteX66" fmla="*/ 176310 w 331336"/>
                <a:gd name="connsiteY66" fmla="*/ 96430 h 569332"/>
                <a:gd name="connsiteX67" fmla="*/ 172310 w 331336"/>
                <a:gd name="connsiteY67" fmla="*/ 99668 h 569332"/>
                <a:gd name="connsiteX68" fmla="*/ 195932 w 331336"/>
                <a:gd name="connsiteY68" fmla="*/ 103002 h 569332"/>
                <a:gd name="connsiteX69" fmla="*/ 190122 w 331336"/>
                <a:gd name="connsiteY69" fmla="*/ 111194 h 569332"/>
                <a:gd name="connsiteX70" fmla="*/ 202409 w 331336"/>
                <a:gd name="connsiteY70" fmla="*/ 116337 h 569332"/>
                <a:gd name="connsiteX71" fmla="*/ 189550 w 331336"/>
                <a:gd name="connsiteY71" fmla="*/ 131672 h 569332"/>
                <a:gd name="connsiteX72" fmla="*/ 193455 w 331336"/>
                <a:gd name="connsiteY72" fmla="*/ 137102 h 569332"/>
                <a:gd name="connsiteX73" fmla="*/ 172405 w 331336"/>
                <a:gd name="connsiteY73" fmla="*/ 163200 h 569332"/>
                <a:gd name="connsiteX74" fmla="*/ 194884 w 331336"/>
                <a:gd name="connsiteY74" fmla="*/ 176440 h 569332"/>
                <a:gd name="connsiteX75" fmla="*/ 217172 w 331336"/>
                <a:gd name="connsiteY75" fmla="*/ 170820 h 569332"/>
                <a:gd name="connsiteX76" fmla="*/ 212982 w 331336"/>
                <a:gd name="connsiteY76" fmla="*/ 188727 h 569332"/>
                <a:gd name="connsiteX77" fmla="*/ 192693 w 331336"/>
                <a:gd name="connsiteY77" fmla="*/ 214921 h 569332"/>
                <a:gd name="connsiteX78" fmla="*/ 205362 w 331336"/>
                <a:gd name="connsiteY78" fmla="*/ 232637 h 569332"/>
                <a:gd name="connsiteX79" fmla="*/ 246795 w 331336"/>
                <a:gd name="connsiteY79" fmla="*/ 242448 h 569332"/>
                <a:gd name="connsiteX80" fmla="*/ 232508 w 331336"/>
                <a:gd name="connsiteY80" fmla="*/ 262451 h 569332"/>
                <a:gd name="connsiteX81" fmla="*/ 225269 w 331336"/>
                <a:gd name="connsiteY81" fmla="*/ 275119 h 569332"/>
                <a:gd name="connsiteX82" fmla="*/ 215839 w 331336"/>
                <a:gd name="connsiteY82" fmla="*/ 290645 h 569332"/>
                <a:gd name="connsiteX83" fmla="*/ 229174 w 331336"/>
                <a:gd name="connsiteY83" fmla="*/ 295598 h 569332"/>
                <a:gd name="connsiteX84" fmla="*/ 244224 w 331336"/>
                <a:gd name="connsiteY84" fmla="*/ 300932 h 569332"/>
                <a:gd name="connsiteX85" fmla="*/ 272894 w 331336"/>
                <a:gd name="connsiteY85" fmla="*/ 299217 h 569332"/>
                <a:gd name="connsiteX86" fmla="*/ 289658 w 331336"/>
                <a:gd name="connsiteY86" fmla="*/ 306361 h 569332"/>
                <a:gd name="connsiteX87" fmla="*/ 267846 w 331336"/>
                <a:gd name="connsiteY87" fmla="*/ 338651 h 569332"/>
                <a:gd name="connsiteX88" fmla="*/ 251748 w 331336"/>
                <a:gd name="connsiteY88" fmla="*/ 357605 h 569332"/>
                <a:gd name="connsiteX89" fmla="*/ 258416 w 331336"/>
                <a:gd name="connsiteY89" fmla="*/ 373988 h 569332"/>
                <a:gd name="connsiteX90" fmla="*/ 273942 w 331336"/>
                <a:gd name="connsiteY90" fmla="*/ 385895 h 569332"/>
                <a:gd name="connsiteX91" fmla="*/ 234699 w 331336"/>
                <a:gd name="connsiteY91" fmla="*/ 411898 h 569332"/>
                <a:gd name="connsiteX92" fmla="*/ 281371 w 331336"/>
                <a:gd name="connsiteY92" fmla="*/ 411803 h 569332"/>
                <a:gd name="connsiteX93" fmla="*/ 293849 w 331336"/>
                <a:gd name="connsiteY93" fmla="*/ 411231 h 569332"/>
                <a:gd name="connsiteX94" fmla="*/ 311184 w 331336"/>
                <a:gd name="connsiteY94" fmla="*/ 421709 h 569332"/>
                <a:gd name="connsiteX95" fmla="*/ 277276 w 331336"/>
                <a:gd name="connsiteY95" fmla="*/ 460475 h 569332"/>
                <a:gd name="connsiteX96" fmla="*/ 262702 w 331336"/>
                <a:gd name="connsiteY96" fmla="*/ 473239 h 569332"/>
                <a:gd name="connsiteX97" fmla="*/ 250224 w 331336"/>
                <a:gd name="connsiteY97" fmla="*/ 478763 h 569332"/>
                <a:gd name="connsiteX98" fmla="*/ 272418 w 331336"/>
                <a:gd name="connsiteY98" fmla="*/ 484955 h 569332"/>
                <a:gd name="connsiteX99" fmla="*/ 300993 w 331336"/>
                <a:gd name="connsiteY99" fmla="*/ 492194 h 569332"/>
                <a:gd name="connsiteX100" fmla="*/ 327853 w 331336"/>
                <a:gd name="connsiteY100" fmla="*/ 490955 h 569332"/>
                <a:gd name="connsiteX101" fmla="*/ 313661 w 331336"/>
                <a:gd name="connsiteY101" fmla="*/ 538485 h 569332"/>
                <a:gd name="connsiteX102" fmla="*/ 273751 w 331336"/>
                <a:gd name="connsiteY102" fmla="*/ 554201 h 569332"/>
                <a:gd name="connsiteX103" fmla="*/ 219840 w 331336"/>
                <a:gd name="connsiteY103" fmla="*/ 560202 h 569332"/>
                <a:gd name="connsiteX104" fmla="*/ 149355 w 331336"/>
                <a:gd name="connsiteY104" fmla="*/ 568203 h 569332"/>
                <a:gd name="connsiteX105" fmla="*/ 94586 w 331336"/>
                <a:gd name="connsiteY105" fmla="*/ 553249 h 569332"/>
                <a:gd name="connsiteX106" fmla="*/ 35055 w 331336"/>
                <a:gd name="connsiteY106" fmla="*/ 531341 h 569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31336" h="569332">
                  <a:moveTo>
                    <a:pt x="35150" y="531246"/>
                  </a:moveTo>
                  <a:cubicBezTo>
                    <a:pt x="13147" y="525245"/>
                    <a:pt x="14385" y="507910"/>
                    <a:pt x="12957" y="505910"/>
                  </a:cubicBezTo>
                  <a:cubicBezTo>
                    <a:pt x="12766" y="505529"/>
                    <a:pt x="-7522" y="488288"/>
                    <a:pt x="3051" y="469429"/>
                  </a:cubicBezTo>
                  <a:cubicBezTo>
                    <a:pt x="7622" y="461142"/>
                    <a:pt x="22958" y="457713"/>
                    <a:pt x="27816" y="462476"/>
                  </a:cubicBezTo>
                  <a:cubicBezTo>
                    <a:pt x="32959" y="455332"/>
                    <a:pt x="53152" y="455618"/>
                    <a:pt x="34388" y="447140"/>
                  </a:cubicBezTo>
                  <a:cubicBezTo>
                    <a:pt x="27816" y="444188"/>
                    <a:pt x="29149" y="432948"/>
                    <a:pt x="23434" y="429329"/>
                  </a:cubicBezTo>
                  <a:cubicBezTo>
                    <a:pt x="7622" y="419423"/>
                    <a:pt x="14195" y="402659"/>
                    <a:pt x="16671" y="401230"/>
                  </a:cubicBezTo>
                  <a:cubicBezTo>
                    <a:pt x="25911" y="408659"/>
                    <a:pt x="35245" y="401897"/>
                    <a:pt x="39055" y="400182"/>
                  </a:cubicBezTo>
                  <a:cubicBezTo>
                    <a:pt x="46580" y="397039"/>
                    <a:pt x="57438" y="403611"/>
                    <a:pt x="62105" y="393419"/>
                  </a:cubicBezTo>
                  <a:cubicBezTo>
                    <a:pt x="65820" y="385418"/>
                    <a:pt x="74488" y="387704"/>
                    <a:pt x="75536" y="381132"/>
                  </a:cubicBezTo>
                  <a:cubicBezTo>
                    <a:pt x="76488" y="374941"/>
                    <a:pt x="45056" y="381989"/>
                    <a:pt x="61534" y="362558"/>
                  </a:cubicBezTo>
                  <a:cubicBezTo>
                    <a:pt x="52295" y="358748"/>
                    <a:pt x="35150" y="361415"/>
                    <a:pt x="28292" y="352367"/>
                  </a:cubicBezTo>
                  <a:cubicBezTo>
                    <a:pt x="24005" y="346842"/>
                    <a:pt x="29340" y="341699"/>
                    <a:pt x="47056" y="341508"/>
                  </a:cubicBezTo>
                  <a:cubicBezTo>
                    <a:pt x="73536" y="341603"/>
                    <a:pt x="35436" y="324744"/>
                    <a:pt x="79060" y="331031"/>
                  </a:cubicBezTo>
                  <a:cubicBezTo>
                    <a:pt x="93157" y="333126"/>
                    <a:pt x="69821" y="314267"/>
                    <a:pt x="102587" y="323696"/>
                  </a:cubicBezTo>
                  <a:cubicBezTo>
                    <a:pt x="104587" y="321410"/>
                    <a:pt x="109635" y="310171"/>
                    <a:pt x="123732" y="315410"/>
                  </a:cubicBezTo>
                  <a:cubicBezTo>
                    <a:pt x="115255" y="308456"/>
                    <a:pt x="116208" y="306647"/>
                    <a:pt x="114684" y="304075"/>
                  </a:cubicBezTo>
                  <a:cubicBezTo>
                    <a:pt x="92586" y="306551"/>
                    <a:pt x="99825" y="299217"/>
                    <a:pt x="88299" y="298550"/>
                  </a:cubicBezTo>
                  <a:cubicBezTo>
                    <a:pt x="59058" y="296836"/>
                    <a:pt x="70297" y="285977"/>
                    <a:pt x="77346" y="277786"/>
                  </a:cubicBezTo>
                  <a:cubicBezTo>
                    <a:pt x="66392" y="280834"/>
                    <a:pt x="49152" y="272261"/>
                    <a:pt x="45056" y="266070"/>
                  </a:cubicBezTo>
                  <a:cubicBezTo>
                    <a:pt x="38007" y="255212"/>
                    <a:pt x="51057" y="259212"/>
                    <a:pt x="54295" y="258450"/>
                  </a:cubicBezTo>
                  <a:cubicBezTo>
                    <a:pt x="58772" y="257593"/>
                    <a:pt x="57438" y="244448"/>
                    <a:pt x="67630" y="251306"/>
                  </a:cubicBezTo>
                  <a:cubicBezTo>
                    <a:pt x="77917" y="258260"/>
                    <a:pt x="88299" y="257117"/>
                    <a:pt x="86871" y="251211"/>
                  </a:cubicBezTo>
                  <a:cubicBezTo>
                    <a:pt x="84394" y="240924"/>
                    <a:pt x="107921" y="255974"/>
                    <a:pt x="112302" y="257021"/>
                  </a:cubicBezTo>
                  <a:cubicBezTo>
                    <a:pt x="114588" y="252068"/>
                    <a:pt x="115827" y="248068"/>
                    <a:pt x="119160" y="247115"/>
                  </a:cubicBezTo>
                  <a:cubicBezTo>
                    <a:pt x="126495" y="245115"/>
                    <a:pt x="122875" y="238352"/>
                    <a:pt x="112493" y="229494"/>
                  </a:cubicBezTo>
                  <a:cubicBezTo>
                    <a:pt x="110969" y="228161"/>
                    <a:pt x="101730" y="227970"/>
                    <a:pt x="99825" y="226541"/>
                  </a:cubicBezTo>
                  <a:cubicBezTo>
                    <a:pt x="94110" y="221969"/>
                    <a:pt x="98586" y="217207"/>
                    <a:pt x="94967" y="216350"/>
                  </a:cubicBezTo>
                  <a:cubicBezTo>
                    <a:pt x="75345" y="211873"/>
                    <a:pt x="70202" y="193204"/>
                    <a:pt x="78774" y="196157"/>
                  </a:cubicBezTo>
                  <a:cubicBezTo>
                    <a:pt x="100015" y="203586"/>
                    <a:pt x="91157" y="197014"/>
                    <a:pt x="98872" y="197585"/>
                  </a:cubicBezTo>
                  <a:cubicBezTo>
                    <a:pt x="103635" y="198062"/>
                    <a:pt x="112874" y="204158"/>
                    <a:pt x="111636" y="200252"/>
                  </a:cubicBezTo>
                  <a:cubicBezTo>
                    <a:pt x="109540" y="193109"/>
                    <a:pt x="123732" y="199109"/>
                    <a:pt x="126685" y="198728"/>
                  </a:cubicBezTo>
                  <a:cubicBezTo>
                    <a:pt x="129924" y="187203"/>
                    <a:pt x="111445" y="194537"/>
                    <a:pt x="105254" y="175106"/>
                  </a:cubicBezTo>
                  <a:cubicBezTo>
                    <a:pt x="97729" y="172058"/>
                    <a:pt x="88014" y="155104"/>
                    <a:pt x="101825" y="159295"/>
                  </a:cubicBezTo>
                  <a:cubicBezTo>
                    <a:pt x="104873" y="160152"/>
                    <a:pt x="102872" y="152913"/>
                    <a:pt x="103539" y="151770"/>
                  </a:cubicBezTo>
                  <a:cubicBezTo>
                    <a:pt x="105254" y="148627"/>
                    <a:pt x="115636" y="157199"/>
                    <a:pt x="117732" y="156723"/>
                  </a:cubicBezTo>
                  <a:cubicBezTo>
                    <a:pt x="120875" y="156152"/>
                    <a:pt x="115636" y="146531"/>
                    <a:pt x="123161" y="151389"/>
                  </a:cubicBezTo>
                  <a:cubicBezTo>
                    <a:pt x="134115" y="158438"/>
                    <a:pt x="138115" y="155199"/>
                    <a:pt x="140211" y="154628"/>
                  </a:cubicBezTo>
                  <a:cubicBezTo>
                    <a:pt x="129924" y="147770"/>
                    <a:pt x="136115" y="144341"/>
                    <a:pt x="127066" y="140912"/>
                  </a:cubicBezTo>
                  <a:cubicBezTo>
                    <a:pt x="123447" y="139483"/>
                    <a:pt x="114684" y="140150"/>
                    <a:pt x="118684" y="127767"/>
                  </a:cubicBezTo>
                  <a:cubicBezTo>
                    <a:pt x="128590" y="135673"/>
                    <a:pt x="130209" y="127100"/>
                    <a:pt x="131829" y="128339"/>
                  </a:cubicBezTo>
                  <a:cubicBezTo>
                    <a:pt x="136305" y="131577"/>
                    <a:pt x="140592" y="131387"/>
                    <a:pt x="141639" y="129672"/>
                  </a:cubicBezTo>
                  <a:cubicBezTo>
                    <a:pt x="140401" y="126529"/>
                    <a:pt x="130971" y="118718"/>
                    <a:pt x="133829" y="115099"/>
                  </a:cubicBezTo>
                  <a:cubicBezTo>
                    <a:pt x="132400" y="114051"/>
                    <a:pt x="119065" y="109479"/>
                    <a:pt x="125923" y="106241"/>
                  </a:cubicBezTo>
                  <a:cubicBezTo>
                    <a:pt x="122494" y="106241"/>
                    <a:pt x="120113" y="102240"/>
                    <a:pt x="119446" y="99287"/>
                  </a:cubicBezTo>
                  <a:cubicBezTo>
                    <a:pt x="118779" y="96049"/>
                    <a:pt x="123447" y="99668"/>
                    <a:pt x="129543" y="97573"/>
                  </a:cubicBezTo>
                  <a:cubicBezTo>
                    <a:pt x="128971" y="94811"/>
                    <a:pt x="123161" y="89953"/>
                    <a:pt x="127542" y="86524"/>
                  </a:cubicBezTo>
                  <a:cubicBezTo>
                    <a:pt x="135353" y="93858"/>
                    <a:pt x="134019" y="86524"/>
                    <a:pt x="137353" y="87286"/>
                  </a:cubicBezTo>
                  <a:cubicBezTo>
                    <a:pt x="141259" y="88143"/>
                    <a:pt x="143068" y="91477"/>
                    <a:pt x="146973" y="91763"/>
                  </a:cubicBezTo>
                  <a:cubicBezTo>
                    <a:pt x="153069" y="81476"/>
                    <a:pt x="146688" y="80904"/>
                    <a:pt x="145164" y="76332"/>
                  </a:cubicBezTo>
                  <a:cubicBezTo>
                    <a:pt x="143449" y="71284"/>
                    <a:pt x="149355" y="72617"/>
                    <a:pt x="147830" y="67283"/>
                  </a:cubicBezTo>
                  <a:cubicBezTo>
                    <a:pt x="145259" y="58520"/>
                    <a:pt x="133638" y="62045"/>
                    <a:pt x="135734" y="50043"/>
                  </a:cubicBezTo>
                  <a:cubicBezTo>
                    <a:pt x="137258" y="42899"/>
                    <a:pt x="139639" y="49186"/>
                    <a:pt x="141259" y="50615"/>
                  </a:cubicBezTo>
                  <a:cubicBezTo>
                    <a:pt x="142973" y="52139"/>
                    <a:pt x="147069" y="50234"/>
                    <a:pt x="149545" y="57949"/>
                  </a:cubicBezTo>
                  <a:cubicBezTo>
                    <a:pt x="153165" y="54425"/>
                    <a:pt x="143735" y="45090"/>
                    <a:pt x="148878" y="41471"/>
                  </a:cubicBezTo>
                  <a:cubicBezTo>
                    <a:pt x="150021" y="42614"/>
                    <a:pt x="152212" y="42709"/>
                    <a:pt x="153831" y="43185"/>
                  </a:cubicBezTo>
                  <a:cubicBezTo>
                    <a:pt x="143830" y="21278"/>
                    <a:pt x="153069" y="22897"/>
                    <a:pt x="155927" y="18992"/>
                  </a:cubicBezTo>
                  <a:cubicBezTo>
                    <a:pt x="161547" y="11753"/>
                    <a:pt x="154879" y="4990"/>
                    <a:pt x="162880" y="323"/>
                  </a:cubicBezTo>
                  <a:cubicBezTo>
                    <a:pt x="168405" y="-2821"/>
                    <a:pt x="170024" y="17944"/>
                    <a:pt x="169547" y="21659"/>
                  </a:cubicBezTo>
                  <a:cubicBezTo>
                    <a:pt x="168690" y="28517"/>
                    <a:pt x="180787" y="33946"/>
                    <a:pt x="176215" y="38042"/>
                  </a:cubicBezTo>
                  <a:cubicBezTo>
                    <a:pt x="165357" y="47662"/>
                    <a:pt x="171738" y="49757"/>
                    <a:pt x="172501" y="50615"/>
                  </a:cubicBezTo>
                  <a:cubicBezTo>
                    <a:pt x="174405" y="52424"/>
                    <a:pt x="171738" y="55663"/>
                    <a:pt x="173453" y="58139"/>
                  </a:cubicBezTo>
                  <a:cubicBezTo>
                    <a:pt x="176025" y="61664"/>
                    <a:pt x="183264" y="58139"/>
                    <a:pt x="180025" y="64140"/>
                  </a:cubicBezTo>
                  <a:cubicBezTo>
                    <a:pt x="178596" y="66902"/>
                    <a:pt x="173929" y="66617"/>
                    <a:pt x="168690" y="70903"/>
                  </a:cubicBezTo>
                  <a:cubicBezTo>
                    <a:pt x="170214" y="73475"/>
                    <a:pt x="180406" y="72141"/>
                    <a:pt x="176501" y="77189"/>
                  </a:cubicBezTo>
                  <a:cubicBezTo>
                    <a:pt x="173929" y="80523"/>
                    <a:pt x="170310" y="81095"/>
                    <a:pt x="166119" y="80142"/>
                  </a:cubicBezTo>
                  <a:cubicBezTo>
                    <a:pt x="167262" y="87381"/>
                    <a:pt x="176501" y="89191"/>
                    <a:pt x="176310" y="96430"/>
                  </a:cubicBezTo>
                  <a:cubicBezTo>
                    <a:pt x="176310" y="97382"/>
                    <a:pt x="173834" y="99764"/>
                    <a:pt x="172310" y="99668"/>
                  </a:cubicBezTo>
                  <a:cubicBezTo>
                    <a:pt x="170691" y="107479"/>
                    <a:pt x="193455" y="101288"/>
                    <a:pt x="195932" y="103002"/>
                  </a:cubicBezTo>
                  <a:cubicBezTo>
                    <a:pt x="195646" y="107669"/>
                    <a:pt x="192884" y="108336"/>
                    <a:pt x="190122" y="111194"/>
                  </a:cubicBezTo>
                  <a:cubicBezTo>
                    <a:pt x="195170" y="117575"/>
                    <a:pt x="202695" y="113480"/>
                    <a:pt x="202409" y="116337"/>
                  </a:cubicBezTo>
                  <a:cubicBezTo>
                    <a:pt x="201361" y="125100"/>
                    <a:pt x="192312" y="128434"/>
                    <a:pt x="189550" y="131672"/>
                  </a:cubicBezTo>
                  <a:cubicBezTo>
                    <a:pt x="186883" y="134911"/>
                    <a:pt x="188312" y="138626"/>
                    <a:pt x="193455" y="137102"/>
                  </a:cubicBezTo>
                  <a:cubicBezTo>
                    <a:pt x="200313" y="141864"/>
                    <a:pt x="195075" y="152246"/>
                    <a:pt x="172405" y="163200"/>
                  </a:cubicBezTo>
                  <a:cubicBezTo>
                    <a:pt x="178596" y="163295"/>
                    <a:pt x="200123" y="156056"/>
                    <a:pt x="194884" y="176440"/>
                  </a:cubicBezTo>
                  <a:cubicBezTo>
                    <a:pt x="199647" y="172535"/>
                    <a:pt x="206409" y="175392"/>
                    <a:pt x="217172" y="170820"/>
                  </a:cubicBezTo>
                  <a:cubicBezTo>
                    <a:pt x="227841" y="166153"/>
                    <a:pt x="220030" y="183965"/>
                    <a:pt x="212982" y="188727"/>
                  </a:cubicBezTo>
                  <a:cubicBezTo>
                    <a:pt x="223554" y="197871"/>
                    <a:pt x="197742" y="215016"/>
                    <a:pt x="192693" y="214921"/>
                  </a:cubicBezTo>
                  <a:cubicBezTo>
                    <a:pt x="200599" y="219874"/>
                    <a:pt x="242223" y="223112"/>
                    <a:pt x="205362" y="232637"/>
                  </a:cubicBezTo>
                  <a:cubicBezTo>
                    <a:pt x="211553" y="246544"/>
                    <a:pt x="246891" y="239210"/>
                    <a:pt x="246795" y="242448"/>
                  </a:cubicBezTo>
                  <a:cubicBezTo>
                    <a:pt x="246605" y="244448"/>
                    <a:pt x="249177" y="257688"/>
                    <a:pt x="232508" y="262451"/>
                  </a:cubicBezTo>
                  <a:cubicBezTo>
                    <a:pt x="231460" y="263975"/>
                    <a:pt x="239556" y="273785"/>
                    <a:pt x="225269" y="275119"/>
                  </a:cubicBezTo>
                  <a:cubicBezTo>
                    <a:pt x="213934" y="276167"/>
                    <a:pt x="230698" y="286454"/>
                    <a:pt x="215839" y="290645"/>
                  </a:cubicBezTo>
                  <a:cubicBezTo>
                    <a:pt x="221554" y="293978"/>
                    <a:pt x="222792" y="297693"/>
                    <a:pt x="229174" y="295598"/>
                  </a:cubicBezTo>
                  <a:cubicBezTo>
                    <a:pt x="244414" y="290645"/>
                    <a:pt x="241366" y="303503"/>
                    <a:pt x="244224" y="300932"/>
                  </a:cubicBezTo>
                  <a:cubicBezTo>
                    <a:pt x="261083" y="285787"/>
                    <a:pt x="262988" y="307218"/>
                    <a:pt x="272894" y="299217"/>
                  </a:cubicBezTo>
                  <a:cubicBezTo>
                    <a:pt x="279561" y="293883"/>
                    <a:pt x="287658" y="295979"/>
                    <a:pt x="289658" y="306361"/>
                  </a:cubicBezTo>
                  <a:cubicBezTo>
                    <a:pt x="293182" y="324839"/>
                    <a:pt x="263940" y="336555"/>
                    <a:pt x="267846" y="338651"/>
                  </a:cubicBezTo>
                  <a:cubicBezTo>
                    <a:pt x="284705" y="347509"/>
                    <a:pt x="264893" y="353129"/>
                    <a:pt x="251748" y="357605"/>
                  </a:cubicBezTo>
                  <a:cubicBezTo>
                    <a:pt x="272227" y="359510"/>
                    <a:pt x="262035" y="359796"/>
                    <a:pt x="258416" y="373988"/>
                  </a:cubicBezTo>
                  <a:cubicBezTo>
                    <a:pt x="256416" y="381608"/>
                    <a:pt x="262797" y="381037"/>
                    <a:pt x="273942" y="385895"/>
                  </a:cubicBezTo>
                  <a:cubicBezTo>
                    <a:pt x="282324" y="389609"/>
                    <a:pt x="272799" y="408183"/>
                    <a:pt x="234699" y="411898"/>
                  </a:cubicBezTo>
                  <a:cubicBezTo>
                    <a:pt x="267560" y="420947"/>
                    <a:pt x="276799" y="402944"/>
                    <a:pt x="281371" y="411803"/>
                  </a:cubicBezTo>
                  <a:cubicBezTo>
                    <a:pt x="282895" y="414851"/>
                    <a:pt x="285943" y="415232"/>
                    <a:pt x="293849" y="411231"/>
                  </a:cubicBezTo>
                  <a:cubicBezTo>
                    <a:pt x="300993" y="407707"/>
                    <a:pt x="310613" y="414851"/>
                    <a:pt x="311184" y="421709"/>
                  </a:cubicBezTo>
                  <a:cubicBezTo>
                    <a:pt x="312804" y="440378"/>
                    <a:pt x="302517" y="467905"/>
                    <a:pt x="277276" y="460475"/>
                  </a:cubicBezTo>
                  <a:cubicBezTo>
                    <a:pt x="275942" y="462857"/>
                    <a:pt x="272227" y="470000"/>
                    <a:pt x="262702" y="473239"/>
                  </a:cubicBezTo>
                  <a:cubicBezTo>
                    <a:pt x="251748" y="476954"/>
                    <a:pt x="245938" y="476954"/>
                    <a:pt x="250224" y="478763"/>
                  </a:cubicBezTo>
                  <a:cubicBezTo>
                    <a:pt x="263750" y="484288"/>
                    <a:pt x="266988" y="486098"/>
                    <a:pt x="272418" y="484955"/>
                  </a:cubicBezTo>
                  <a:cubicBezTo>
                    <a:pt x="290801" y="481430"/>
                    <a:pt x="298421" y="488193"/>
                    <a:pt x="300993" y="492194"/>
                  </a:cubicBezTo>
                  <a:cubicBezTo>
                    <a:pt x="303279" y="495623"/>
                    <a:pt x="324805" y="487050"/>
                    <a:pt x="327853" y="490955"/>
                  </a:cubicBezTo>
                  <a:cubicBezTo>
                    <a:pt x="331377" y="495242"/>
                    <a:pt x="337759" y="516578"/>
                    <a:pt x="313661" y="538485"/>
                  </a:cubicBezTo>
                  <a:cubicBezTo>
                    <a:pt x="295182" y="555344"/>
                    <a:pt x="282324" y="550868"/>
                    <a:pt x="273751" y="554201"/>
                  </a:cubicBezTo>
                  <a:cubicBezTo>
                    <a:pt x="240699" y="567346"/>
                    <a:pt x="229460" y="555440"/>
                    <a:pt x="219840" y="560202"/>
                  </a:cubicBezTo>
                  <a:cubicBezTo>
                    <a:pt x="192884" y="573442"/>
                    <a:pt x="172405" y="562679"/>
                    <a:pt x="149355" y="568203"/>
                  </a:cubicBezTo>
                  <a:cubicBezTo>
                    <a:pt x="130686" y="572680"/>
                    <a:pt x="111350" y="563060"/>
                    <a:pt x="94586" y="553249"/>
                  </a:cubicBezTo>
                  <a:cubicBezTo>
                    <a:pt x="45246" y="556773"/>
                    <a:pt x="37150" y="537152"/>
                    <a:pt x="35055" y="531341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EE5AFFA4-DC73-78D4-5C98-45C4532E3131}"/>
                </a:ext>
              </a:extLst>
            </p:cNvPr>
            <p:cNvSpPr/>
            <p:nvPr/>
          </p:nvSpPr>
          <p:spPr>
            <a:xfrm>
              <a:off x="7911459" y="2764335"/>
              <a:ext cx="342769" cy="588814"/>
            </a:xfrm>
            <a:custGeom>
              <a:avLst/>
              <a:gdLst>
                <a:gd name="connsiteX0" fmla="*/ 25169 w 237272"/>
                <a:gd name="connsiteY0" fmla="*/ 380095 h 407590"/>
                <a:gd name="connsiteX1" fmla="*/ 9263 w 237272"/>
                <a:gd name="connsiteY1" fmla="*/ 361998 h 407590"/>
                <a:gd name="connsiteX2" fmla="*/ 2214 w 237272"/>
                <a:gd name="connsiteY2" fmla="*/ 335804 h 407590"/>
                <a:gd name="connsiteX3" fmla="*/ 19931 w 237272"/>
                <a:gd name="connsiteY3" fmla="*/ 330756 h 407590"/>
                <a:gd name="connsiteX4" fmla="*/ 24598 w 237272"/>
                <a:gd name="connsiteY4" fmla="*/ 319802 h 407590"/>
                <a:gd name="connsiteX5" fmla="*/ 16787 w 237272"/>
                <a:gd name="connsiteY5" fmla="*/ 307038 h 407590"/>
                <a:gd name="connsiteX6" fmla="*/ 11930 w 237272"/>
                <a:gd name="connsiteY6" fmla="*/ 286941 h 407590"/>
                <a:gd name="connsiteX7" fmla="*/ 27932 w 237272"/>
                <a:gd name="connsiteY7" fmla="*/ 286179 h 407590"/>
                <a:gd name="connsiteX8" fmla="*/ 44410 w 237272"/>
                <a:gd name="connsiteY8" fmla="*/ 281321 h 407590"/>
                <a:gd name="connsiteX9" fmla="*/ 54030 w 237272"/>
                <a:gd name="connsiteY9" fmla="*/ 272558 h 407590"/>
                <a:gd name="connsiteX10" fmla="*/ 44029 w 237272"/>
                <a:gd name="connsiteY10" fmla="*/ 259223 h 407590"/>
                <a:gd name="connsiteX11" fmla="*/ 20217 w 237272"/>
                <a:gd name="connsiteY11" fmla="*/ 251889 h 407590"/>
                <a:gd name="connsiteX12" fmla="*/ 33647 w 237272"/>
                <a:gd name="connsiteY12" fmla="*/ 244173 h 407590"/>
                <a:gd name="connsiteX13" fmla="*/ 56507 w 237272"/>
                <a:gd name="connsiteY13" fmla="*/ 236649 h 407590"/>
                <a:gd name="connsiteX14" fmla="*/ 73366 w 237272"/>
                <a:gd name="connsiteY14" fmla="*/ 231410 h 407590"/>
                <a:gd name="connsiteX15" fmla="*/ 88511 w 237272"/>
                <a:gd name="connsiteY15" fmla="*/ 225504 h 407590"/>
                <a:gd name="connsiteX16" fmla="*/ 82034 w 237272"/>
                <a:gd name="connsiteY16" fmla="*/ 217408 h 407590"/>
                <a:gd name="connsiteX17" fmla="*/ 63174 w 237272"/>
                <a:gd name="connsiteY17" fmla="*/ 213503 h 407590"/>
                <a:gd name="connsiteX18" fmla="*/ 55364 w 237272"/>
                <a:gd name="connsiteY18" fmla="*/ 198644 h 407590"/>
                <a:gd name="connsiteX19" fmla="*/ 32218 w 237272"/>
                <a:gd name="connsiteY19" fmla="*/ 190262 h 407590"/>
                <a:gd name="connsiteX20" fmla="*/ 38885 w 237272"/>
                <a:gd name="connsiteY20" fmla="*/ 184833 h 407590"/>
                <a:gd name="connsiteX21" fmla="*/ 48410 w 237272"/>
                <a:gd name="connsiteY21" fmla="*/ 179689 h 407590"/>
                <a:gd name="connsiteX22" fmla="*/ 62126 w 237272"/>
                <a:gd name="connsiteY22" fmla="*/ 179689 h 407590"/>
                <a:gd name="connsiteX23" fmla="*/ 80319 w 237272"/>
                <a:gd name="connsiteY23" fmla="*/ 183785 h 407590"/>
                <a:gd name="connsiteX24" fmla="*/ 85272 w 237272"/>
                <a:gd name="connsiteY24" fmla="*/ 176736 h 407590"/>
                <a:gd name="connsiteX25" fmla="*/ 80510 w 237272"/>
                <a:gd name="connsiteY25" fmla="*/ 164163 h 407590"/>
                <a:gd name="connsiteX26" fmla="*/ 71461 w 237272"/>
                <a:gd name="connsiteY26" fmla="*/ 162068 h 407590"/>
                <a:gd name="connsiteX27" fmla="*/ 67937 w 237272"/>
                <a:gd name="connsiteY27" fmla="*/ 154829 h 407590"/>
                <a:gd name="connsiteX28" fmla="*/ 56316 w 237272"/>
                <a:gd name="connsiteY28" fmla="*/ 140351 h 407590"/>
                <a:gd name="connsiteX29" fmla="*/ 70699 w 237272"/>
                <a:gd name="connsiteY29" fmla="*/ 141399 h 407590"/>
                <a:gd name="connsiteX30" fmla="*/ 79843 w 237272"/>
                <a:gd name="connsiteY30" fmla="*/ 143304 h 407590"/>
                <a:gd name="connsiteX31" fmla="*/ 90606 w 237272"/>
                <a:gd name="connsiteY31" fmla="*/ 142256 h 407590"/>
                <a:gd name="connsiteX32" fmla="*/ 75271 w 237272"/>
                <a:gd name="connsiteY32" fmla="*/ 125301 h 407590"/>
                <a:gd name="connsiteX33" fmla="*/ 72890 w 237272"/>
                <a:gd name="connsiteY33" fmla="*/ 113967 h 407590"/>
                <a:gd name="connsiteX34" fmla="*/ 74128 w 237272"/>
                <a:gd name="connsiteY34" fmla="*/ 108633 h 407590"/>
                <a:gd name="connsiteX35" fmla="*/ 84320 w 237272"/>
                <a:gd name="connsiteY35" fmla="*/ 112157 h 407590"/>
                <a:gd name="connsiteX36" fmla="*/ 88225 w 237272"/>
                <a:gd name="connsiteY36" fmla="*/ 108347 h 407590"/>
                <a:gd name="connsiteX37" fmla="*/ 100417 w 237272"/>
                <a:gd name="connsiteY37" fmla="*/ 110633 h 407590"/>
                <a:gd name="connsiteX38" fmla="*/ 90987 w 237272"/>
                <a:gd name="connsiteY38" fmla="*/ 100822 h 407590"/>
                <a:gd name="connsiteX39" fmla="*/ 84986 w 237272"/>
                <a:gd name="connsiteY39" fmla="*/ 91392 h 407590"/>
                <a:gd name="connsiteX40" fmla="*/ 94416 w 237272"/>
                <a:gd name="connsiteY40" fmla="*/ 91773 h 407590"/>
                <a:gd name="connsiteX41" fmla="*/ 101465 w 237272"/>
                <a:gd name="connsiteY41" fmla="*/ 92726 h 407590"/>
                <a:gd name="connsiteX42" fmla="*/ 95845 w 237272"/>
                <a:gd name="connsiteY42" fmla="*/ 82344 h 407590"/>
                <a:gd name="connsiteX43" fmla="*/ 90225 w 237272"/>
                <a:gd name="connsiteY43" fmla="*/ 76057 h 407590"/>
                <a:gd name="connsiteX44" fmla="*/ 85558 w 237272"/>
                <a:gd name="connsiteY44" fmla="*/ 71104 h 407590"/>
                <a:gd name="connsiteX45" fmla="*/ 92797 w 237272"/>
                <a:gd name="connsiteY45" fmla="*/ 69866 h 407590"/>
                <a:gd name="connsiteX46" fmla="*/ 91368 w 237272"/>
                <a:gd name="connsiteY46" fmla="*/ 61960 h 407590"/>
                <a:gd name="connsiteX47" fmla="*/ 98417 w 237272"/>
                <a:gd name="connsiteY47" fmla="*/ 62532 h 407590"/>
                <a:gd name="connsiteX48" fmla="*/ 105275 w 237272"/>
                <a:gd name="connsiteY48" fmla="*/ 65770 h 407590"/>
                <a:gd name="connsiteX49" fmla="*/ 104036 w 237272"/>
                <a:gd name="connsiteY49" fmla="*/ 54721 h 407590"/>
                <a:gd name="connsiteX50" fmla="*/ 105942 w 237272"/>
                <a:gd name="connsiteY50" fmla="*/ 48244 h 407590"/>
                <a:gd name="connsiteX51" fmla="*/ 97274 w 237272"/>
                <a:gd name="connsiteY51" fmla="*/ 35862 h 407590"/>
                <a:gd name="connsiteX52" fmla="*/ 101274 w 237272"/>
                <a:gd name="connsiteY52" fmla="*/ 36243 h 407590"/>
                <a:gd name="connsiteX53" fmla="*/ 107180 w 237272"/>
                <a:gd name="connsiteY53" fmla="*/ 41481 h 407590"/>
                <a:gd name="connsiteX54" fmla="*/ 106703 w 237272"/>
                <a:gd name="connsiteY54" fmla="*/ 29670 h 407590"/>
                <a:gd name="connsiteX55" fmla="*/ 110228 w 237272"/>
                <a:gd name="connsiteY55" fmla="*/ 30909 h 407590"/>
                <a:gd name="connsiteX56" fmla="*/ 111752 w 237272"/>
                <a:gd name="connsiteY56" fmla="*/ 13573 h 407590"/>
                <a:gd name="connsiteX57" fmla="*/ 116705 w 237272"/>
                <a:gd name="connsiteY57" fmla="*/ 238 h 407590"/>
                <a:gd name="connsiteX58" fmla="*/ 121467 w 237272"/>
                <a:gd name="connsiteY58" fmla="*/ 15478 h 407590"/>
                <a:gd name="connsiteX59" fmla="*/ 126230 w 237272"/>
                <a:gd name="connsiteY59" fmla="*/ 27194 h 407590"/>
                <a:gd name="connsiteX60" fmla="*/ 123563 w 237272"/>
                <a:gd name="connsiteY60" fmla="*/ 36243 h 407590"/>
                <a:gd name="connsiteX61" fmla="*/ 124229 w 237272"/>
                <a:gd name="connsiteY61" fmla="*/ 41672 h 407590"/>
                <a:gd name="connsiteX62" fmla="*/ 128992 w 237272"/>
                <a:gd name="connsiteY62" fmla="*/ 45958 h 407590"/>
                <a:gd name="connsiteX63" fmla="*/ 120800 w 237272"/>
                <a:gd name="connsiteY63" fmla="*/ 50816 h 407590"/>
                <a:gd name="connsiteX64" fmla="*/ 126420 w 237272"/>
                <a:gd name="connsiteY64" fmla="*/ 55293 h 407590"/>
                <a:gd name="connsiteX65" fmla="*/ 118991 w 237272"/>
                <a:gd name="connsiteY65" fmla="*/ 57388 h 407590"/>
                <a:gd name="connsiteX66" fmla="*/ 126325 w 237272"/>
                <a:gd name="connsiteY66" fmla="*/ 69104 h 407590"/>
                <a:gd name="connsiteX67" fmla="*/ 123467 w 237272"/>
                <a:gd name="connsiteY67" fmla="*/ 71390 h 407590"/>
                <a:gd name="connsiteX68" fmla="*/ 140327 w 237272"/>
                <a:gd name="connsiteY68" fmla="*/ 73771 h 407590"/>
                <a:gd name="connsiteX69" fmla="*/ 136136 w 237272"/>
                <a:gd name="connsiteY69" fmla="*/ 79677 h 407590"/>
                <a:gd name="connsiteX70" fmla="*/ 144899 w 237272"/>
                <a:gd name="connsiteY70" fmla="*/ 83391 h 407590"/>
                <a:gd name="connsiteX71" fmla="*/ 135755 w 237272"/>
                <a:gd name="connsiteY71" fmla="*/ 94345 h 407590"/>
                <a:gd name="connsiteX72" fmla="*/ 138517 w 237272"/>
                <a:gd name="connsiteY72" fmla="*/ 98250 h 407590"/>
                <a:gd name="connsiteX73" fmla="*/ 123467 w 237272"/>
                <a:gd name="connsiteY73" fmla="*/ 116919 h 407590"/>
                <a:gd name="connsiteX74" fmla="*/ 139565 w 237272"/>
                <a:gd name="connsiteY74" fmla="*/ 126444 h 407590"/>
                <a:gd name="connsiteX75" fmla="*/ 155567 w 237272"/>
                <a:gd name="connsiteY75" fmla="*/ 122349 h 407590"/>
                <a:gd name="connsiteX76" fmla="*/ 152614 w 237272"/>
                <a:gd name="connsiteY76" fmla="*/ 135112 h 407590"/>
                <a:gd name="connsiteX77" fmla="*/ 138041 w 237272"/>
                <a:gd name="connsiteY77" fmla="*/ 153876 h 407590"/>
                <a:gd name="connsiteX78" fmla="*/ 147090 w 237272"/>
                <a:gd name="connsiteY78" fmla="*/ 166545 h 407590"/>
                <a:gd name="connsiteX79" fmla="*/ 176712 w 237272"/>
                <a:gd name="connsiteY79" fmla="*/ 173593 h 407590"/>
                <a:gd name="connsiteX80" fmla="*/ 166425 w 237272"/>
                <a:gd name="connsiteY80" fmla="*/ 187881 h 407590"/>
                <a:gd name="connsiteX81" fmla="*/ 161282 w 237272"/>
                <a:gd name="connsiteY81" fmla="*/ 196929 h 407590"/>
                <a:gd name="connsiteX82" fmla="*/ 154519 w 237272"/>
                <a:gd name="connsiteY82" fmla="*/ 208074 h 407590"/>
                <a:gd name="connsiteX83" fmla="*/ 164044 w 237272"/>
                <a:gd name="connsiteY83" fmla="*/ 211598 h 407590"/>
                <a:gd name="connsiteX84" fmla="*/ 174807 w 237272"/>
                <a:gd name="connsiteY84" fmla="*/ 215408 h 407590"/>
                <a:gd name="connsiteX85" fmla="*/ 195381 w 237272"/>
                <a:gd name="connsiteY85" fmla="*/ 214170 h 407590"/>
                <a:gd name="connsiteX86" fmla="*/ 207383 w 237272"/>
                <a:gd name="connsiteY86" fmla="*/ 219218 h 407590"/>
                <a:gd name="connsiteX87" fmla="*/ 191762 w 237272"/>
                <a:gd name="connsiteY87" fmla="*/ 242364 h 407590"/>
                <a:gd name="connsiteX88" fmla="*/ 180236 w 237272"/>
                <a:gd name="connsiteY88" fmla="*/ 255889 h 407590"/>
                <a:gd name="connsiteX89" fmla="*/ 184999 w 237272"/>
                <a:gd name="connsiteY89" fmla="*/ 267700 h 407590"/>
                <a:gd name="connsiteX90" fmla="*/ 196143 w 237272"/>
                <a:gd name="connsiteY90" fmla="*/ 276273 h 407590"/>
                <a:gd name="connsiteX91" fmla="*/ 168044 w 237272"/>
                <a:gd name="connsiteY91" fmla="*/ 294846 h 407590"/>
                <a:gd name="connsiteX92" fmla="*/ 201477 w 237272"/>
                <a:gd name="connsiteY92" fmla="*/ 294846 h 407590"/>
                <a:gd name="connsiteX93" fmla="*/ 210431 w 237272"/>
                <a:gd name="connsiteY93" fmla="*/ 294465 h 407590"/>
                <a:gd name="connsiteX94" fmla="*/ 222813 w 237272"/>
                <a:gd name="connsiteY94" fmla="*/ 301990 h 407590"/>
                <a:gd name="connsiteX95" fmla="*/ 198525 w 237272"/>
                <a:gd name="connsiteY95" fmla="*/ 329708 h 407590"/>
                <a:gd name="connsiteX96" fmla="*/ 188142 w 237272"/>
                <a:gd name="connsiteY96" fmla="*/ 338852 h 407590"/>
                <a:gd name="connsiteX97" fmla="*/ 179189 w 237272"/>
                <a:gd name="connsiteY97" fmla="*/ 342852 h 407590"/>
                <a:gd name="connsiteX98" fmla="*/ 195095 w 237272"/>
                <a:gd name="connsiteY98" fmla="*/ 347234 h 407590"/>
                <a:gd name="connsiteX99" fmla="*/ 215574 w 237272"/>
                <a:gd name="connsiteY99" fmla="*/ 352377 h 407590"/>
                <a:gd name="connsiteX100" fmla="*/ 234815 w 237272"/>
                <a:gd name="connsiteY100" fmla="*/ 351520 h 407590"/>
                <a:gd name="connsiteX101" fmla="*/ 224623 w 237272"/>
                <a:gd name="connsiteY101" fmla="*/ 385524 h 407590"/>
                <a:gd name="connsiteX102" fmla="*/ 196048 w 237272"/>
                <a:gd name="connsiteY102" fmla="*/ 396764 h 407590"/>
                <a:gd name="connsiteX103" fmla="*/ 157472 w 237272"/>
                <a:gd name="connsiteY103" fmla="*/ 401050 h 407590"/>
                <a:gd name="connsiteX104" fmla="*/ 106989 w 237272"/>
                <a:gd name="connsiteY104" fmla="*/ 406765 h 407590"/>
                <a:gd name="connsiteX105" fmla="*/ 67746 w 237272"/>
                <a:gd name="connsiteY105" fmla="*/ 396097 h 407590"/>
                <a:gd name="connsiteX106" fmla="*/ 25074 w 237272"/>
                <a:gd name="connsiteY106" fmla="*/ 380381 h 407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237272" h="407590">
                  <a:moveTo>
                    <a:pt x="25169" y="380095"/>
                  </a:moveTo>
                  <a:cubicBezTo>
                    <a:pt x="9453" y="375809"/>
                    <a:pt x="10310" y="363331"/>
                    <a:pt x="9263" y="361998"/>
                  </a:cubicBezTo>
                  <a:cubicBezTo>
                    <a:pt x="9072" y="361712"/>
                    <a:pt x="-5406" y="349425"/>
                    <a:pt x="2214" y="335804"/>
                  </a:cubicBezTo>
                  <a:cubicBezTo>
                    <a:pt x="5453" y="329898"/>
                    <a:pt x="16502" y="327422"/>
                    <a:pt x="19931" y="330756"/>
                  </a:cubicBezTo>
                  <a:cubicBezTo>
                    <a:pt x="23645" y="325707"/>
                    <a:pt x="38124" y="325898"/>
                    <a:pt x="24598" y="319802"/>
                  </a:cubicBezTo>
                  <a:cubicBezTo>
                    <a:pt x="19931" y="317706"/>
                    <a:pt x="20883" y="309610"/>
                    <a:pt x="16787" y="307038"/>
                  </a:cubicBezTo>
                  <a:cubicBezTo>
                    <a:pt x="5453" y="299990"/>
                    <a:pt x="10120" y="287893"/>
                    <a:pt x="11930" y="286941"/>
                  </a:cubicBezTo>
                  <a:cubicBezTo>
                    <a:pt x="18597" y="292275"/>
                    <a:pt x="25169" y="287417"/>
                    <a:pt x="27932" y="286179"/>
                  </a:cubicBezTo>
                  <a:cubicBezTo>
                    <a:pt x="33361" y="283988"/>
                    <a:pt x="41076" y="288655"/>
                    <a:pt x="44410" y="281321"/>
                  </a:cubicBezTo>
                  <a:cubicBezTo>
                    <a:pt x="47077" y="275606"/>
                    <a:pt x="53268" y="277225"/>
                    <a:pt x="54030" y="272558"/>
                  </a:cubicBezTo>
                  <a:cubicBezTo>
                    <a:pt x="54697" y="268081"/>
                    <a:pt x="32218" y="273225"/>
                    <a:pt x="44029" y="259223"/>
                  </a:cubicBezTo>
                  <a:cubicBezTo>
                    <a:pt x="37457" y="256461"/>
                    <a:pt x="25169" y="258461"/>
                    <a:pt x="20217" y="251889"/>
                  </a:cubicBezTo>
                  <a:cubicBezTo>
                    <a:pt x="17168" y="247888"/>
                    <a:pt x="20978" y="244269"/>
                    <a:pt x="33647" y="244173"/>
                  </a:cubicBezTo>
                  <a:cubicBezTo>
                    <a:pt x="52601" y="244269"/>
                    <a:pt x="25360" y="232172"/>
                    <a:pt x="56507" y="236649"/>
                  </a:cubicBezTo>
                  <a:cubicBezTo>
                    <a:pt x="66603" y="238173"/>
                    <a:pt x="49934" y="224647"/>
                    <a:pt x="73366" y="231410"/>
                  </a:cubicBezTo>
                  <a:cubicBezTo>
                    <a:pt x="74795" y="229791"/>
                    <a:pt x="78414" y="221694"/>
                    <a:pt x="88511" y="225504"/>
                  </a:cubicBezTo>
                  <a:cubicBezTo>
                    <a:pt x="82415" y="220551"/>
                    <a:pt x="83082" y="219218"/>
                    <a:pt x="82034" y="217408"/>
                  </a:cubicBezTo>
                  <a:cubicBezTo>
                    <a:pt x="66127" y="219218"/>
                    <a:pt x="71366" y="213979"/>
                    <a:pt x="63174" y="213503"/>
                  </a:cubicBezTo>
                  <a:cubicBezTo>
                    <a:pt x="42219" y="212265"/>
                    <a:pt x="50316" y="204549"/>
                    <a:pt x="55364" y="198644"/>
                  </a:cubicBezTo>
                  <a:cubicBezTo>
                    <a:pt x="47553" y="200835"/>
                    <a:pt x="35171" y="194739"/>
                    <a:pt x="32218" y="190262"/>
                  </a:cubicBezTo>
                  <a:cubicBezTo>
                    <a:pt x="27170" y="182547"/>
                    <a:pt x="36504" y="185309"/>
                    <a:pt x="38885" y="184833"/>
                  </a:cubicBezTo>
                  <a:cubicBezTo>
                    <a:pt x="42124" y="184261"/>
                    <a:pt x="41076" y="174736"/>
                    <a:pt x="48410" y="179689"/>
                  </a:cubicBezTo>
                  <a:cubicBezTo>
                    <a:pt x="55745" y="184642"/>
                    <a:pt x="63174" y="183785"/>
                    <a:pt x="62126" y="179689"/>
                  </a:cubicBezTo>
                  <a:cubicBezTo>
                    <a:pt x="60317" y="172260"/>
                    <a:pt x="77271" y="183118"/>
                    <a:pt x="80319" y="183785"/>
                  </a:cubicBezTo>
                  <a:cubicBezTo>
                    <a:pt x="81939" y="180261"/>
                    <a:pt x="82891" y="177403"/>
                    <a:pt x="85272" y="176736"/>
                  </a:cubicBezTo>
                  <a:cubicBezTo>
                    <a:pt x="90511" y="175212"/>
                    <a:pt x="87939" y="170450"/>
                    <a:pt x="80510" y="164163"/>
                  </a:cubicBezTo>
                  <a:cubicBezTo>
                    <a:pt x="79367" y="163211"/>
                    <a:pt x="72794" y="163020"/>
                    <a:pt x="71461" y="162068"/>
                  </a:cubicBezTo>
                  <a:cubicBezTo>
                    <a:pt x="67365" y="158829"/>
                    <a:pt x="70508" y="155400"/>
                    <a:pt x="67937" y="154829"/>
                  </a:cubicBezTo>
                  <a:cubicBezTo>
                    <a:pt x="53935" y="151590"/>
                    <a:pt x="50125" y="138255"/>
                    <a:pt x="56316" y="140351"/>
                  </a:cubicBezTo>
                  <a:cubicBezTo>
                    <a:pt x="71556" y="145685"/>
                    <a:pt x="65175" y="140922"/>
                    <a:pt x="70699" y="141399"/>
                  </a:cubicBezTo>
                  <a:cubicBezTo>
                    <a:pt x="74128" y="141684"/>
                    <a:pt x="80700" y="146161"/>
                    <a:pt x="79843" y="143304"/>
                  </a:cubicBezTo>
                  <a:cubicBezTo>
                    <a:pt x="78319" y="138255"/>
                    <a:pt x="88511" y="142446"/>
                    <a:pt x="90606" y="142256"/>
                  </a:cubicBezTo>
                  <a:cubicBezTo>
                    <a:pt x="92892" y="133969"/>
                    <a:pt x="79652" y="139208"/>
                    <a:pt x="75271" y="125301"/>
                  </a:cubicBezTo>
                  <a:cubicBezTo>
                    <a:pt x="69842" y="123111"/>
                    <a:pt x="62889" y="111014"/>
                    <a:pt x="72890" y="113967"/>
                  </a:cubicBezTo>
                  <a:cubicBezTo>
                    <a:pt x="75081" y="114633"/>
                    <a:pt x="73652" y="109395"/>
                    <a:pt x="74128" y="108633"/>
                  </a:cubicBezTo>
                  <a:cubicBezTo>
                    <a:pt x="75366" y="106442"/>
                    <a:pt x="82796" y="112538"/>
                    <a:pt x="84320" y="112157"/>
                  </a:cubicBezTo>
                  <a:cubicBezTo>
                    <a:pt x="86606" y="111776"/>
                    <a:pt x="82796" y="104823"/>
                    <a:pt x="88225" y="108347"/>
                  </a:cubicBezTo>
                  <a:cubicBezTo>
                    <a:pt x="96131" y="113395"/>
                    <a:pt x="98988" y="111109"/>
                    <a:pt x="100417" y="110633"/>
                  </a:cubicBezTo>
                  <a:cubicBezTo>
                    <a:pt x="92987" y="105680"/>
                    <a:pt x="97464" y="103299"/>
                    <a:pt x="90987" y="100822"/>
                  </a:cubicBezTo>
                  <a:cubicBezTo>
                    <a:pt x="88320" y="99774"/>
                    <a:pt x="82129" y="100251"/>
                    <a:pt x="84986" y="91392"/>
                  </a:cubicBezTo>
                  <a:cubicBezTo>
                    <a:pt x="92130" y="97107"/>
                    <a:pt x="93273" y="90916"/>
                    <a:pt x="94416" y="91773"/>
                  </a:cubicBezTo>
                  <a:cubicBezTo>
                    <a:pt x="97559" y="94059"/>
                    <a:pt x="100703" y="93964"/>
                    <a:pt x="101465" y="92726"/>
                  </a:cubicBezTo>
                  <a:cubicBezTo>
                    <a:pt x="100512" y="90440"/>
                    <a:pt x="93845" y="84915"/>
                    <a:pt x="95845" y="82344"/>
                  </a:cubicBezTo>
                  <a:cubicBezTo>
                    <a:pt x="94892" y="81582"/>
                    <a:pt x="85272" y="78343"/>
                    <a:pt x="90225" y="76057"/>
                  </a:cubicBezTo>
                  <a:cubicBezTo>
                    <a:pt x="87749" y="76057"/>
                    <a:pt x="86034" y="73200"/>
                    <a:pt x="85558" y="71104"/>
                  </a:cubicBezTo>
                  <a:cubicBezTo>
                    <a:pt x="85082" y="68818"/>
                    <a:pt x="88416" y="71295"/>
                    <a:pt x="92797" y="69866"/>
                  </a:cubicBezTo>
                  <a:cubicBezTo>
                    <a:pt x="92321" y="67961"/>
                    <a:pt x="88225" y="64437"/>
                    <a:pt x="91368" y="61960"/>
                  </a:cubicBezTo>
                  <a:cubicBezTo>
                    <a:pt x="96988" y="67199"/>
                    <a:pt x="96035" y="61960"/>
                    <a:pt x="98417" y="62532"/>
                  </a:cubicBezTo>
                  <a:cubicBezTo>
                    <a:pt x="101274" y="63198"/>
                    <a:pt x="102512" y="65484"/>
                    <a:pt x="105275" y="65770"/>
                  </a:cubicBezTo>
                  <a:cubicBezTo>
                    <a:pt x="109656" y="58436"/>
                    <a:pt x="105084" y="57960"/>
                    <a:pt x="104036" y="54721"/>
                  </a:cubicBezTo>
                  <a:cubicBezTo>
                    <a:pt x="102798" y="51102"/>
                    <a:pt x="107084" y="52054"/>
                    <a:pt x="105942" y="48244"/>
                  </a:cubicBezTo>
                  <a:cubicBezTo>
                    <a:pt x="104132" y="41958"/>
                    <a:pt x="95845" y="44529"/>
                    <a:pt x="97274" y="35862"/>
                  </a:cubicBezTo>
                  <a:cubicBezTo>
                    <a:pt x="98417" y="30718"/>
                    <a:pt x="100036" y="35195"/>
                    <a:pt x="101274" y="36243"/>
                  </a:cubicBezTo>
                  <a:cubicBezTo>
                    <a:pt x="102512" y="37290"/>
                    <a:pt x="105465" y="35957"/>
                    <a:pt x="107180" y="41481"/>
                  </a:cubicBezTo>
                  <a:cubicBezTo>
                    <a:pt x="109751" y="38910"/>
                    <a:pt x="102989" y="32242"/>
                    <a:pt x="106703" y="29670"/>
                  </a:cubicBezTo>
                  <a:cubicBezTo>
                    <a:pt x="107561" y="30528"/>
                    <a:pt x="109085" y="30528"/>
                    <a:pt x="110228" y="30909"/>
                  </a:cubicBezTo>
                  <a:cubicBezTo>
                    <a:pt x="103084" y="15192"/>
                    <a:pt x="109656" y="16335"/>
                    <a:pt x="111752" y="13573"/>
                  </a:cubicBezTo>
                  <a:cubicBezTo>
                    <a:pt x="115752" y="8334"/>
                    <a:pt x="110990" y="3572"/>
                    <a:pt x="116705" y="238"/>
                  </a:cubicBezTo>
                  <a:cubicBezTo>
                    <a:pt x="120705" y="-2048"/>
                    <a:pt x="121753" y="12811"/>
                    <a:pt x="121467" y="15478"/>
                  </a:cubicBezTo>
                  <a:cubicBezTo>
                    <a:pt x="120800" y="20431"/>
                    <a:pt x="129564" y="24241"/>
                    <a:pt x="126230" y="27194"/>
                  </a:cubicBezTo>
                  <a:cubicBezTo>
                    <a:pt x="118419" y="34052"/>
                    <a:pt x="123086" y="35576"/>
                    <a:pt x="123563" y="36243"/>
                  </a:cubicBezTo>
                  <a:cubicBezTo>
                    <a:pt x="124896" y="37481"/>
                    <a:pt x="122991" y="39862"/>
                    <a:pt x="124229" y="41672"/>
                  </a:cubicBezTo>
                  <a:cubicBezTo>
                    <a:pt x="126039" y="44244"/>
                    <a:pt x="131183" y="41672"/>
                    <a:pt x="128992" y="45958"/>
                  </a:cubicBezTo>
                  <a:cubicBezTo>
                    <a:pt x="127944" y="47958"/>
                    <a:pt x="124610" y="47673"/>
                    <a:pt x="120800" y="50816"/>
                  </a:cubicBezTo>
                  <a:cubicBezTo>
                    <a:pt x="121848" y="52626"/>
                    <a:pt x="129183" y="51673"/>
                    <a:pt x="126420" y="55293"/>
                  </a:cubicBezTo>
                  <a:cubicBezTo>
                    <a:pt x="124610" y="57674"/>
                    <a:pt x="121943" y="58055"/>
                    <a:pt x="118991" y="57388"/>
                  </a:cubicBezTo>
                  <a:cubicBezTo>
                    <a:pt x="119848" y="62532"/>
                    <a:pt x="126420" y="63865"/>
                    <a:pt x="126325" y="69104"/>
                  </a:cubicBezTo>
                  <a:cubicBezTo>
                    <a:pt x="126325" y="69866"/>
                    <a:pt x="124515" y="71485"/>
                    <a:pt x="123467" y="71390"/>
                  </a:cubicBezTo>
                  <a:cubicBezTo>
                    <a:pt x="122325" y="77010"/>
                    <a:pt x="138612" y="72533"/>
                    <a:pt x="140327" y="73771"/>
                  </a:cubicBezTo>
                  <a:cubicBezTo>
                    <a:pt x="140136" y="77105"/>
                    <a:pt x="138136" y="77581"/>
                    <a:pt x="136136" y="79677"/>
                  </a:cubicBezTo>
                  <a:cubicBezTo>
                    <a:pt x="139755" y="84153"/>
                    <a:pt x="145184" y="81296"/>
                    <a:pt x="144899" y="83391"/>
                  </a:cubicBezTo>
                  <a:cubicBezTo>
                    <a:pt x="144137" y="89678"/>
                    <a:pt x="137660" y="92059"/>
                    <a:pt x="135755" y="94345"/>
                  </a:cubicBezTo>
                  <a:cubicBezTo>
                    <a:pt x="133850" y="96631"/>
                    <a:pt x="134898" y="99298"/>
                    <a:pt x="138517" y="98250"/>
                  </a:cubicBezTo>
                  <a:cubicBezTo>
                    <a:pt x="143375" y="101679"/>
                    <a:pt x="139660" y="109109"/>
                    <a:pt x="123467" y="116919"/>
                  </a:cubicBezTo>
                  <a:cubicBezTo>
                    <a:pt x="127944" y="116919"/>
                    <a:pt x="143375" y="111776"/>
                    <a:pt x="139565" y="126444"/>
                  </a:cubicBezTo>
                  <a:cubicBezTo>
                    <a:pt x="142994" y="123587"/>
                    <a:pt x="147851" y="125682"/>
                    <a:pt x="155567" y="122349"/>
                  </a:cubicBezTo>
                  <a:cubicBezTo>
                    <a:pt x="163187" y="119015"/>
                    <a:pt x="157662" y="131778"/>
                    <a:pt x="152614" y="135112"/>
                  </a:cubicBezTo>
                  <a:cubicBezTo>
                    <a:pt x="160234" y="141684"/>
                    <a:pt x="141660" y="153876"/>
                    <a:pt x="138041" y="153876"/>
                  </a:cubicBezTo>
                  <a:cubicBezTo>
                    <a:pt x="143756" y="157401"/>
                    <a:pt x="173569" y="159782"/>
                    <a:pt x="147090" y="166545"/>
                  </a:cubicBezTo>
                  <a:cubicBezTo>
                    <a:pt x="151566" y="176546"/>
                    <a:pt x="176808" y="171212"/>
                    <a:pt x="176712" y="173593"/>
                  </a:cubicBezTo>
                  <a:cubicBezTo>
                    <a:pt x="176522" y="175022"/>
                    <a:pt x="178427" y="184547"/>
                    <a:pt x="166425" y="187881"/>
                  </a:cubicBezTo>
                  <a:cubicBezTo>
                    <a:pt x="165663" y="189024"/>
                    <a:pt x="171474" y="195977"/>
                    <a:pt x="161282" y="196929"/>
                  </a:cubicBezTo>
                  <a:cubicBezTo>
                    <a:pt x="153185" y="197691"/>
                    <a:pt x="165187" y="205121"/>
                    <a:pt x="154519" y="208074"/>
                  </a:cubicBezTo>
                  <a:cubicBezTo>
                    <a:pt x="158615" y="210455"/>
                    <a:pt x="159472" y="213122"/>
                    <a:pt x="164044" y="211598"/>
                  </a:cubicBezTo>
                  <a:cubicBezTo>
                    <a:pt x="174998" y="207978"/>
                    <a:pt x="172807" y="217218"/>
                    <a:pt x="174807" y="215408"/>
                  </a:cubicBezTo>
                  <a:cubicBezTo>
                    <a:pt x="186904" y="204549"/>
                    <a:pt x="188237" y="219885"/>
                    <a:pt x="195381" y="214170"/>
                  </a:cubicBezTo>
                  <a:cubicBezTo>
                    <a:pt x="200144" y="210360"/>
                    <a:pt x="205954" y="211788"/>
                    <a:pt x="207383" y="219218"/>
                  </a:cubicBezTo>
                  <a:cubicBezTo>
                    <a:pt x="209954" y="232458"/>
                    <a:pt x="189000" y="240840"/>
                    <a:pt x="191762" y="242364"/>
                  </a:cubicBezTo>
                  <a:cubicBezTo>
                    <a:pt x="203859" y="248745"/>
                    <a:pt x="189666" y="252746"/>
                    <a:pt x="180236" y="255889"/>
                  </a:cubicBezTo>
                  <a:cubicBezTo>
                    <a:pt x="194905" y="257223"/>
                    <a:pt x="187666" y="257508"/>
                    <a:pt x="184999" y="267700"/>
                  </a:cubicBezTo>
                  <a:cubicBezTo>
                    <a:pt x="183570" y="273129"/>
                    <a:pt x="188142" y="272748"/>
                    <a:pt x="196143" y="276273"/>
                  </a:cubicBezTo>
                  <a:cubicBezTo>
                    <a:pt x="202144" y="278940"/>
                    <a:pt x="195286" y="292275"/>
                    <a:pt x="168044" y="294846"/>
                  </a:cubicBezTo>
                  <a:cubicBezTo>
                    <a:pt x="191571" y="301323"/>
                    <a:pt x="198239" y="288465"/>
                    <a:pt x="201477" y="294846"/>
                  </a:cubicBezTo>
                  <a:cubicBezTo>
                    <a:pt x="202620" y="296942"/>
                    <a:pt x="204811" y="297323"/>
                    <a:pt x="210431" y="294465"/>
                  </a:cubicBezTo>
                  <a:cubicBezTo>
                    <a:pt x="215479" y="291894"/>
                    <a:pt x="222432" y="297037"/>
                    <a:pt x="222813" y="301990"/>
                  </a:cubicBezTo>
                  <a:cubicBezTo>
                    <a:pt x="223956" y="315420"/>
                    <a:pt x="216622" y="335042"/>
                    <a:pt x="198525" y="329708"/>
                  </a:cubicBezTo>
                  <a:cubicBezTo>
                    <a:pt x="197572" y="331422"/>
                    <a:pt x="194905" y="336471"/>
                    <a:pt x="188142" y="338852"/>
                  </a:cubicBezTo>
                  <a:cubicBezTo>
                    <a:pt x="180236" y="341519"/>
                    <a:pt x="176141" y="341519"/>
                    <a:pt x="179189" y="342852"/>
                  </a:cubicBezTo>
                  <a:cubicBezTo>
                    <a:pt x="188904" y="346758"/>
                    <a:pt x="191190" y="348091"/>
                    <a:pt x="195095" y="347234"/>
                  </a:cubicBezTo>
                  <a:cubicBezTo>
                    <a:pt x="208240" y="344662"/>
                    <a:pt x="213765" y="349615"/>
                    <a:pt x="215574" y="352377"/>
                  </a:cubicBezTo>
                  <a:cubicBezTo>
                    <a:pt x="217289" y="354854"/>
                    <a:pt x="232624" y="348758"/>
                    <a:pt x="234815" y="351520"/>
                  </a:cubicBezTo>
                  <a:cubicBezTo>
                    <a:pt x="237291" y="354568"/>
                    <a:pt x="241863" y="369808"/>
                    <a:pt x="224623" y="385524"/>
                  </a:cubicBezTo>
                  <a:cubicBezTo>
                    <a:pt x="211383" y="397621"/>
                    <a:pt x="202144" y="394383"/>
                    <a:pt x="196048" y="396764"/>
                  </a:cubicBezTo>
                  <a:cubicBezTo>
                    <a:pt x="172331" y="406194"/>
                    <a:pt x="164330" y="397716"/>
                    <a:pt x="157472" y="401050"/>
                  </a:cubicBezTo>
                  <a:cubicBezTo>
                    <a:pt x="138136" y="410480"/>
                    <a:pt x="123563" y="402765"/>
                    <a:pt x="106989" y="406765"/>
                  </a:cubicBezTo>
                  <a:cubicBezTo>
                    <a:pt x="93654" y="410004"/>
                    <a:pt x="79748" y="403146"/>
                    <a:pt x="67746" y="396097"/>
                  </a:cubicBezTo>
                  <a:cubicBezTo>
                    <a:pt x="32408" y="398669"/>
                    <a:pt x="26598" y="384572"/>
                    <a:pt x="25074" y="380381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37" name="Freeform: Shape 1036">
            <a:extLst>
              <a:ext uri="{FF2B5EF4-FFF2-40B4-BE49-F238E27FC236}">
                <a16:creationId xmlns:a16="http://schemas.microsoft.com/office/drawing/2014/main" id="{46F5EAD0-A281-C747-2A1A-ACBF50ADBA8D}"/>
              </a:ext>
            </a:extLst>
          </p:cNvPr>
          <p:cNvSpPr/>
          <p:nvPr/>
        </p:nvSpPr>
        <p:spPr>
          <a:xfrm>
            <a:off x="4808343" y="3309192"/>
            <a:ext cx="7229019" cy="2236665"/>
          </a:xfrm>
          <a:custGeom>
            <a:avLst/>
            <a:gdLst>
              <a:gd name="connsiteX0" fmla="*/ 4649153 w 4649152"/>
              <a:gd name="connsiteY0" fmla="*/ 537572 h 1548269"/>
              <a:gd name="connsiteX1" fmla="*/ 0 w 4649152"/>
              <a:gd name="connsiteY1" fmla="*/ 1548269 h 1548269"/>
              <a:gd name="connsiteX2" fmla="*/ 0 w 4649152"/>
              <a:gd name="connsiteY2" fmla="*/ 49320 h 1548269"/>
              <a:gd name="connsiteX3" fmla="*/ 1868710 w 4649152"/>
              <a:gd name="connsiteY3" fmla="*/ 15887 h 1548269"/>
              <a:gd name="connsiteX4" fmla="*/ 1960340 w 4649152"/>
              <a:gd name="connsiteY4" fmla="*/ 23603 h 1548269"/>
              <a:gd name="connsiteX5" fmla="*/ 1979581 w 4649152"/>
              <a:gd name="connsiteY5" fmla="*/ 13602 h 1548269"/>
              <a:gd name="connsiteX6" fmla="*/ 3254502 w 4649152"/>
              <a:gd name="connsiteY6" fmla="*/ 247631 h 1548269"/>
              <a:gd name="connsiteX7" fmla="*/ 4649153 w 4649152"/>
              <a:gd name="connsiteY7" fmla="*/ 537476 h 15482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49152" h="1548269">
                <a:moveTo>
                  <a:pt x="4649153" y="537572"/>
                </a:moveTo>
                <a:lnTo>
                  <a:pt x="0" y="1548269"/>
                </a:lnTo>
                <a:lnTo>
                  <a:pt x="0" y="49320"/>
                </a:lnTo>
                <a:cubicBezTo>
                  <a:pt x="0" y="49320"/>
                  <a:pt x="823912" y="-33928"/>
                  <a:pt x="1868710" y="15887"/>
                </a:cubicBezTo>
                <a:cubicBezTo>
                  <a:pt x="1899190" y="17316"/>
                  <a:pt x="1929575" y="20840"/>
                  <a:pt x="1960340" y="23603"/>
                </a:cubicBezTo>
                <a:cubicBezTo>
                  <a:pt x="1969579" y="24460"/>
                  <a:pt x="1973294" y="22555"/>
                  <a:pt x="1979581" y="13602"/>
                </a:cubicBezTo>
                <a:cubicBezTo>
                  <a:pt x="2381441" y="51225"/>
                  <a:pt x="2826544" y="132378"/>
                  <a:pt x="3254502" y="247631"/>
                </a:cubicBezTo>
                <a:cubicBezTo>
                  <a:pt x="4240530" y="513283"/>
                  <a:pt x="4551808" y="542525"/>
                  <a:pt x="4649153" y="537476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8" name="Freeform: Shape 1037">
            <a:extLst>
              <a:ext uri="{FF2B5EF4-FFF2-40B4-BE49-F238E27FC236}">
                <a16:creationId xmlns:a16="http://schemas.microsoft.com/office/drawing/2014/main" id="{C87F5780-952B-F826-0E73-560CE7A1D4BE}"/>
              </a:ext>
            </a:extLst>
          </p:cNvPr>
          <p:cNvSpPr/>
          <p:nvPr/>
        </p:nvSpPr>
        <p:spPr>
          <a:xfrm>
            <a:off x="12018313" y="4483584"/>
            <a:ext cx="63159" cy="14585"/>
          </a:xfrm>
          <a:custGeom>
            <a:avLst/>
            <a:gdLst>
              <a:gd name="connsiteX0" fmla="*/ 43720 w 43720"/>
              <a:gd name="connsiteY0" fmla="*/ 0 h 10096"/>
              <a:gd name="connsiteX1" fmla="*/ 0 w 43720"/>
              <a:gd name="connsiteY1" fmla="*/ 10096 h 10096"/>
              <a:gd name="connsiteX2" fmla="*/ 43720 w 43720"/>
              <a:gd name="connsiteY2" fmla="*/ 0 h 1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720" h="10096">
                <a:moveTo>
                  <a:pt x="43720" y="0"/>
                </a:moveTo>
                <a:cubicBezTo>
                  <a:pt x="43720" y="0"/>
                  <a:pt x="38958" y="8001"/>
                  <a:pt x="0" y="10096"/>
                </a:cubicBezTo>
                <a:lnTo>
                  <a:pt x="43720" y="0"/>
                </a:lnTo>
                <a:close/>
              </a:path>
            </a:pathLst>
          </a:custGeom>
          <a:solidFill>
            <a:srgbClr val="6BAA1A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9" name="Freeform: Shape 1038">
            <a:extLst>
              <a:ext uri="{FF2B5EF4-FFF2-40B4-BE49-F238E27FC236}">
                <a16:creationId xmlns:a16="http://schemas.microsoft.com/office/drawing/2014/main" id="{1BD3B707-A4D6-BB8D-EF95-BA80AA523BD6}"/>
              </a:ext>
            </a:extLst>
          </p:cNvPr>
          <p:cNvSpPr/>
          <p:nvPr/>
        </p:nvSpPr>
        <p:spPr>
          <a:xfrm>
            <a:off x="12018588" y="4483722"/>
            <a:ext cx="62883" cy="14585"/>
          </a:xfrm>
          <a:custGeom>
            <a:avLst/>
            <a:gdLst>
              <a:gd name="connsiteX0" fmla="*/ 43529 w 43529"/>
              <a:gd name="connsiteY0" fmla="*/ 0 h 10096"/>
              <a:gd name="connsiteX1" fmla="*/ 0 w 43529"/>
              <a:gd name="connsiteY1" fmla="*/ 10096 h 10096"/>
              <a:gd name="connsiteX2" fmla="*/ 43529 w 43529"/>
              <a:gd name="connsiteY2" fmla="*/ 0 h 1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529" h="10096">
                <a:moveTo>
                  <a:pt x="43529" y="0"/>
                </a:moveTo>
                <a:lnTo>
                  <a:pt x="0" y="10096"/>
                </a:lnTo>
                <a:cubicBezTo>
                  <a:pt x="38862" y="7906"/>
                  <a:pt x="43529" y="0"/>
                  <a:pt x="43529" y="0"/>
                </a:cubicBezTo>
                <a:close/>
              </a:path>
            </a:pathLst>
          </a:custGeom>
          <a:solidFill>
            <a:srgbClr val="6BAA1A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0" name="Freeform: Shape 1039">
            <a:extLst>
              <a:ext uri="{FF2B5EF4-FFF2-40B4-BE49-F238E27FC236}">
                <a16:creationId xmlns:a16="http://schemas.microsoft.com/office/drawing/2014/main" id="{D032EC57-04DD-31D1-9387-B6BF68674D55}"/>
              </a:ext>
            </a:extLst>
          </p:cNvPr>
          <p:cNvSpPr/>
          <p:nvPr/>
        </p:nvSpPr>
        <p:spPr>
          <a:xfrm>
            <a:off x="4795842" y="3415957"/>
            <a:ext cx="7405265" cy="2430696"/>
          </a:xfrm>
          <a:custGeom>
            <a:avLst/>
            <a:gdLst>
              <a:gd name="connsiteX0" fmla="*/ 0 w 4762500"/>
              <a:gd name="connsiteY0" fmla="*/ 866860 h 1682581"/>
              <a:gd name="connsiteX1" fmla="*/ 2898362 w 4762500"/>
              <a:gd name="connsiteY1" fmla="*/ 355368 h 1682581"/>
              <a:gd name="connsiteX2" fmla="*/ 4762500 w 4762500"/>
              <a:gd name="connsiteY2" fmla="*/ 42567 h 1682581"/>
              <a:gd name="connsiteX3" fmla="*/ 4762500 w 4762500"/>
              <a:gd name="connsiteY3" fmla="*/ 1682581 h 1682581"/>
              <a:gd name="connsiteX4" fmla="*/ 0 w 4762500"/>
              <a:gd name="connsiteY4" fmla="*/ 1682581 h 1682581"/>
              <a:gd name="connsiteX5" fmla="*/ 0 w 4762500"/>
              <a:gd name="connsiteY5" fmla="*/ 866860 h 1682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62500" h="1682581">
                <a:moveTo>
                  <a:pt x="0" y="866860"/>
                </a:moveTo>
                <a:cubicBezTo>
                  <a:pt x="0" y="866860"/>
                  <a:pt x="1757077" y="956681"/>
                  <a:pt x="2898362" y="355368"/>
                </a:cubicBezTo>
                <a:cubicBezTo>
                  <a:pt x="3895725" y="-170127"/>
                  <a:pt x="4762500" y="42567"/>
                  <a:pt x="4762500" y="42567"/>
                </a:cubicBezTo>
                <a:lnTo>
                  <a:pt x="4762500" y="1682581"/>
                </a:lnTo>
                <a:cubicBezTo>
                  <a:pt x="4762500" y="1682581"/>
                  <a:pt x="0" y="1682581"/>
                  <a:pt x="0" y="1682581"/>
                </a:cubicBezTo>
                <a:lnTo>
                  <a:pt x="0" y="866860"/>
                </a:lnTo>
                <a:close/>
              </a:path>
            </a:pathLst>
          </a:custGeom>
          <a:solidFill>
            <a:srgbClr val="75C52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1" name="Freeform: Shape 1040">
            <a:extLst>
              <a:ext uri="{FF2B5EF4-FFF2-40B4-BE49-F238E27FC236}">
                <a16:creationId xmlns:a16="http://schemas.microsoft.com/office/drawing/2014/main" id="{EBC384C8-930B-CC31-2E9E-936A46862261}"/>
              </a:ext>
            </a:extLst>
          </p:cNvPr>
          <p:cNvSpPr/>
          <p:nvPr/>
        </p:nvSpPr>
        <p:spPr>
          <a:xfrm>
            <a:off x="7561162" y="3747147"/>
            <a:ext cx="4620757" cy="859714"/>
          </a:xfrm>
          <a:custGeom>
            <a:avLst/>
            <a:gdLst>
              <a:gd name="connsiteX0" fmla="*/ 1383411 w 3198590"/>
              <a:gd name="connsiteY0" fmla="*/ 331851 h 595113"/>
              <a:gd name="connsiteX1" fmla="*/ 3198590 w 3198590"/>
              <a:gd name="connsiteY1" fmla="*/ 286798 h 595113"/>
              <a:gd name="connsiteX2" fmla="*/ 3198590 w 3198590"/>
              <a:gd name="connsiteY2" fmla="*/ 243268 h 595113"/>
              <a:gd name="connsiteX3" fmla="*/ 2365439 w 3198590"/>
              <a:gd name="connsiteY3" fmla="*/ 0 h 595113"/>
              <a:gd name="connsiteX4" fmla="*/ 184499 w 3198590"/>
              <a:gd name="connsiteY4" fmla="*/ 562070 h 595113"/>
              <a:gd name="connsiteX5" fmla="*/ 16097 w 3198590"/>
              <a:gd name="connsiteY5" fmla="*/ 571500 h 595113"/>
              <a:gd name="connsiteX6" fmla="*/ 0 w 3198590"/>
              <a:gd name="connsiteY6" fmla="*/ 575405 h 595113"/>
              <a:gd name="connsiteX7" fmla="*/ 74390 w 3198590"/>
              <a:gd name="connsiteY7" fmla="*/ 587407 h 595113"/>
              <a:gd name="connsiteX8" fmla="*/ 1383411 w 3198590"/>
              <a:gd name="connsiteY8" fmla="*/ 331946 h 595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98590" h="595113">
                <a:moveTo>
                  <a:pt x="1383411" y="331851"/>
                </a:moveTo>
                <a:cubicBezTo>
                  <a:pt x="2018538" y="96964"/>
                  <a:pt x="2574036" y="-10668"/>
                  <a:pt x="3198590" y="286798"/>
                </a:cubicBezTo>
                <a:lnTo>
                  <a:pt x="3198590" y="243268"/>
                </a:lnTo>
                <a:cubicBezTo>
                  <a:pt x="3198590" y="243268"/>
                  <a:pt x="2746248" y="0"/>
                  <a:pt x="2365439" y="0"/>
                </a:cubicBezTo>
                <a:cubicBezTo>
                  <a:pt x="1660779" y="0"/>
                  <a:pt x="1377601" y="487013"/>
                  <a:pt x="184499" y="562070"/>
                </a:cubicBezTo>
                <a:cubicBezTo>
                  <a:pt x="130016" y="562070"/>
                  <a:pt x="70580" y="562070"/>
                  <a:pt x="16097" y="571500"/>
                </a:cubicBezTo>
                <a:cubicBezTo>
                  <a:pt x="10477" y="572929"/>
                  <a:pt x="5143" y="574262"/>
                  <a:pt x="0" y="575405"/>
                </a:cubicBezTo>
                <a:cubicBezTo>
                  <a:pt x="24765" y="584740"/>
                  <a:pt x="50768" y="587407"/>
                  <a:pt x="74390" y="587407"/>
                </a:cubicBezTo>
                <a:cubicBezTo>
                  <a:pt x="474440" y="630936"/>
                  <a:pt x="976312" y="482536"/>
                  <a:pt x="1383411" y="331946"/>
                </a:cubicBezTo>
                <a:close/>
              </a:path>
            </a:pathLst>
          </a:custGeom>
          <a:solidFill>
            <a:schemeClr val="bg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7" name="Freeform: Shape 1046">
            <a:extLst>
              <a:ext uri="{FF2B5EF4-FFF2-40B4-BE49-F238E27FC236}">
                <a16:creationId xmlns:a16="http://schemas.microsoft.com/office/drawing/2014/main" id="{CA72F81C-D7BC-FD8D-6BCB-BE3EC22406D8}"/>
              </a:ext>
            </a:extLst>
          </p:cNvPr>
          <p:cNvSpPr/>
          <p:nvPr/>
        </p:nvSpPr>
        <p:spPr>
          <a:xfrm>
            <a:off x="4795842" y="4345479"/>
            <a:ext cx="7405265" cy="2515746"/>
          </a:xfrm>
          <a:custGeom>
            <a:avLst/>
            <a:gdLst>
              <a:gd name="connsiteX0" fmla="*/ 2247900 w 4762500"/>
              <a:gd name="connsiteY0" fmla="*/ 407956 h 1741455"/>
              <a:gd name="connsiteX1" fmla="*/ 0 w 4762500"/>
              <a:gd name="connsiteY1" fmla="*/ 0 h 1741455"/>
              <a:gd name="connsiteX2" fmla="*/ 0 w 4762500"/>
              <a:gd name="connsiteY2" fmla="*/ 1741456 h 1741455"/>
              <a:gd name="connsiteX3" fmla="*/ 4762500 w 4762500"/>
              <a:gd name="connsiteY3" fmla="*/ 1741456 h 1741455"/>
              <a:gd name="connsiteX4" fmla="*/ 4762500 w 4762500"/>
              <a:gd name="connsiteY4" fmla="*/ 350806 h 1741455"/>
              <a:gd name="connsiteX5" fmla="*/ 2247900 w 4762500"/>
              <a:gd name="connsiteY5" fmla="*/ 407956 h 174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62500" h="1741455">
                <a:moveTo>
                  <a:pt x="2247900" y="407956"/>
                </a:moveTo>
                <a:cubicBezTo>
                  <a:pt x="1495425" y="198406"/>
                  <a:pt x="0" y="0"/>
                  <a:pt x="0" y="0"/>
                </a:cubicBezTo>
                <a:lnTo>
                  <a:pt x="0" y="1741456"/>
                </a:lnTo>
                <a:lnTo>
                  <a:pt x="4762500" y="1741456"/>
                </a:lnTo>
                <a:lnTo>
                  <a:pt x="4762500" y="350806"/>
                </a:lnTo>
                <a:cubicBezTo>
                  <a:pt x="4071938" y="465487"/>
                  <a:pt x="3000375" y="617506"/>
                  <a:pt x="2247900" y="407956"/>
                </a:cubicBezTo>
                <a:close/>
              </a:path>
            </a:pathLst>
          </a:custGeom>
          <a:solidFill>
            <a:schemeClr val="accent3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048" name="Graphic 36">
            <a:extLst>
              <a:ext uri="{FF2B5EF4-FFF2-40B4-BE49-F238E27FC236}">
                <a16:creationId xmlns:a16="http://schemas.microsoft.com/office/drawing/2014/main" id="{AD5B4EC1-9304-DBA2-0F3A-BCC084E34829}"/>
              </a:ext>
            </a:extLst>
          </p:cNvPr>
          <p:cNvGrpSpPr/>
          <p:nvPr/>
        </p:nvGrpSpPr>
        <p:grpSpPr>
          <a:xfrm>
            <a:off x="7356546" y="2950531"/>
            <a:ext cx="300526" cy="683599"/>
            <a:chOff x="6328404" y="3216020"/>
            <a:chExt cx="208031" cy="473202"/>
          </a:xfrm>
        </p:grpSpPr>
        <p:grpSp>
          <p:nvGrpSpPr>
            <p:cNvPr id="1243" name="Graphic 36">
              <a:extLst>
                <a:ext uri="{FF2B5EF4-FFF2-40B4-BE49-F238E27FC236}">
                  <a16:creationId xmlns:a16="http://schemas.microsoft.com/office/drawing/2014/main" id="{D1BCE2ED-06A5-B17F-1592-36994715DA93}"/>
                </a:ext>
              </a:extLst>
            </p:cNvPr>
            <p:cNvGrpSpPr/>
            <p:nvPr/>
          </p:nvGrpSpPr>
          <p:grpSpPr>
            <a:xfrm>
              <a:off x="6328404" y="3216020"/>
              <a:ext cx="208031" cy="463391"/>
              <a:chOff x="6328404" y="3216020"/>
              <a:chExt cx="208031" cy="463391"/>
            </a:xfrm>
          </p:grpSpPr>
          <p:sp>
            <p:nvSpPr>
              <p:cNvPr id="1246" name="Freeform: Shape 1245">
                <a:extLst>
                  <a:ext uri="{FF2B5EF4-FFF2-40B4-BE49-F238E27FC236}">
                    <a16:creationId xmlns:a16="http://schemas.microsoft.com/office/drawing/2014/main" id="{9A78DBBF-8D9E-B77B-6DBC-3F996A30B42E}"/>
                  </a:ext>
                </a:extLst>
              </p:cNvPr>
              <p:cNvSpPr/>
              <p:nvPr/>
            </p:nvSpPr>
            <p:spPr>
              <a:xfrm>
                <a:off x="6328404" y="3216020"/>
                <a:ext cx="11811" cy="463391"/>
              </a:xfrm>
              <a:custGeom>
                <a:avLst/>
                <a:gdLst>
                  <a:gd name="connsiteX0" fmla="*/ 11811 w 11811"/>
                  <a:gd name="connsiteY0" fmla="*/ 5905 h 463391"/>
                  <a:gd name="connsiteX1" fmla="*/ 11811 w 11811"/>
                  <a:gd name="connsiteY1" fmla="*/ 457486 h 463391"/>
                  <a:gd name="connsiteX2" fmla="*/ 5905 w 11811"/>
                  <a:gd name="connsiteY2" fmla="*/ 463391 h 463391"/>
                  <a:gd name="connsiteX3" fmla="*/ 0 w 11811"/>
                  <a:gd name="connsiteY3" fmla="*/ 457486 h 463391"/>
                  <a:gd name="connsiteX4" fmla="*/ 0 w 11811"/>
                  <a:gd name="connsiteY4" fmla="*/ 5905 h 463391"/>
                  <a:gd name="connsiteX5" fmla="*/ 5905 w 11811"/>
                  <a:gd name="connsiteY5" fmla="*/ 0 h 463391"/>
                  <a:gd name="connsiteX6" fmla="*/ 11811 w 11811"/>
                  <a:gd name="connsiteY6" fmla="*/ 5905 h 463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11" h="463391">
                    <a:moveTo>
                      <a:pt x="11811" y="5905"/>
                    </a:moveTo>
                    <a:lnTo>
                      <a:pt x="11811" y="457486"/>
                    </a:lnTo>
                    <a:cubicBezTo>
                      <a:pt x="11811" y="460724"/>
                      <a:pt x="9144" y="463391"/>
                      <a:pt x="5905" y="463391"/>
                    </a:cubicBezTo>
                    <a:cubicBezTo>
                      <a:pt x="2667" y="463391"/>
                      <a:pt x="0" y="460724"/>
                      <a:pt x="0" y="457486"/>
                    </a:cubicBezTo>
                    <a:lnTo>
                      <a:pt x="0" y="5905"/>
                    </a:lnTo>
                    <a:cubicBezTo>
                      <a:pt x="0" y="2667"/>
                      <a:pt x="2667" y="0"/>
                      <a:pt x="5905" y="0"/>
                    </a:cubicBezTo>
                    <a:cubicBezTo>
                      <a:pt x="9144" y="0"/>
                      <a:pt x="11811" y="2667"/>
                      <a:pt x="11811" y="590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B531DD86-F560-54BD-994B-189163491288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196215" cy="143160"/>
              </a:xfrm>
              <a:custGeom>
                <a:avLst/>
                <a:gdLst>
                  <a:gd name="connsiteX0" fmla="*/ 0 w 196215"/>
                  <a:gd name="connsiteY0" fmla="*/ 0 h 143160"/>
                  <a:gd name="connsiteX1" fmla="*/ 196215 w 196215"/>
                  <a:gd name="connsiteY1" fmla="*/ 0 h 143160"/>
                  <a:gd name="connsiteX2" fmla="*/ 196215 w 196215"/>
                  <a:gd name="connsiteY2" fmla="*/ 143161 h 143160"/>
                  <a:gd name="connsiteX3" fmla="*/ 0 w 196215"/>
                  <a:gd name="connsiteY3" fmla="*/ 143161 h 14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215" h="143160">
                    <a:moveTo>
                      <a:pt x="0" y="0"/>
                    </a:moveTo>
                    <a:lnTo>
                      <a:pt x="196215" y="0"/>
                    </a:lnTo>
                    <a:lnTo>
                      <a:pt x="196215" y="143161"/>
                    </a:lnTo>
                    <a:lnTo>
                      <a:pt x="0" y="143161"/>
                    </a:ln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49" name="Freeform: Shape 1248">
                <a:extLst>
                  <a:ext uri="{FF2B5EF4-FFF2-40B4-BE49-F238E27FC236}">
                    <a16:creationId xmlns:a16="http://schemas.microsoft.com/office/drawing/2014/main" id="{271973CC-2F09-E038-B13D-50F236895242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0" name="Freeform: Shape 1249">
                <a:extLst>
                  <a:ext uri="{FF2B5EF4-FFF2-40B4-BE49-F238E27FC236}">
                    <a16:creationId xmlns:a16="http://schemas.microsoft.com/office/drawing/2014/main" id="{E408B1AD-E331-40E5-D4D6-2BC6B3D813A7}"/>
                  </a:ext>
                </a:extLst>
              </p:cNvPr>
              <p:cNvSpPr/>
              <p:nvPr/>
            </p:nvSpPr>
            <p:spPr>
              <a:xfrm>
                <a:off x="6413658" y="3230594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1" name="Freeform: Shape 1250">
                <a:extLst>
                  <a:ext uri="{FF2B5EF4-FFF2-40B4-BE49-F238E27FC236}">
                    <a16:creationId xmlns:a16="http://schemas.microsoft.com/office/drawing/2014/main" id="{4CC0BDED-88DB-D5AF-6EE2-A04B87394F12}"/>
                  </a:ext>
                </a:extLst>
              </p:cNvPr>
              <p:cNvSpPr/>
              <p:nvPr/>
            </p:nvSpPr>
            <p:spPr>
              <a:xfrm>
                <a:off x="6487096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2" name="Freeform: Shape 1251">
                <a:extLst>
                  <a:ext uri="{FF2B5EF4-FFF2-40B4-BE49-F238E27FC236}">
                    <a16:creationId xmlns:a16="http://schemas.microsoft.com/office/drawing/2014/main" id="{7B1E9BC6-92C8-A99D-F9D1-C2E0328F5011}"/>
                  </a:ext>
                </a:extLst>
              </p:cNvPr>
              <p:cNvSpPr/>
              <p:nvPr/>
            </p:nvSpPr>
            <p:spPr>
              <a:xfrm>
                <a:off x="6376891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3" name="Freeform: Shape 1252">
                <a:extLst>
                  <a:ext uri="{FF2B5EF4-FFF2-40B4-BE49-F238E27FC236}">
                    <a16:creationId xmlns:a16="http://schemas.microsoft.com/office/drawing/2014/main" id="{F3A21EFA-6976-B586-540E-1E0DA570901F}"/>
                  </a:ext>
                </a:extLst>
              </p:cNvPr>
              <p:cNvSpPr/>
              <p:nvPr/>
            </p:nvSpPr>
            <p:spPr>
              <a:xfrm>
                <a:off x="6450329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4" name="Freeform: Shape 1253">
                <a:extLst>
                  <a:ext uri="{FF2B5EF4-FFF2-40B4-BE49-F238E27FC236}">
                    <a16:creationId xmlns:a16="http://schemas.microsoft.com/office/drawing/2014/main" id="{3450390F-7681-8543-8772-B250DC65AFAC}"/>
                  </a:ext>
                </a:extLst>
              </p:cNvPr>
              <p:cNvSpPr/>
              <p:nvPr/>
            </p:nvSpPr>
            <p:spPr>
              <a:xfrm>
                <a:off x="6523767" y="3267360"/>
                <a:ext cx="12668" cy="36671"/>
              </a:xfrm>
              <a:custGeom>
                <a:avLst/>
                <a:gdLst>
                  <a:gd name="connsiteX0" fmla="*/ 0 w 12668"/>
                  <a:gd name="connsiteY0" fmla="*/ 0 h 36671"/>
                  <a:gd name="connsiteX1" fmla="*/ 12668 w 12668"/>
                  <a:gd name="connsiteY1" fmla="*/ 0 h 36671"/>
                  <a:gd name="connsiteX2" fmla="*/ 12668 w 12668"/>
                  <a:gd name="connsiteY2" fmla="*/ 36671 h 36671"/>
                  <a:gd name="connsiteX3" fmla="*/ 0 w 12668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667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5" name="Freeform: Shape 1254">
                <a:extLst>
                  <a:ext uri="{FF2B5EF4-FFF2-40B4-BE49-F238E27FC236}">
                    <a16:creationId xmlns:a16="http://schemas.microsoft.com/office/drawing/2014/main" id="{9C372DC1-BB61-6CB6-A4D7-C9E6B10333FC}"/>
                  </a:ext>
                </a:extLst>
              </p:cNvPr>
              <p:cNvSpPr/>
              <p:nvPr/>
            </p:nvSpPr>
            <p:spPr>
              <a:xfrm>
                <a:off x="6340220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6" name="Freeform: Shape 1255">
                <a:extLst>
                  <a:ext uri="{FF2B5EF4-FFF2-40B4-BE49-F238E27FC236}">
                    <a16:creationId xmlns:a16="http://schemas.microsoft.com/office/drawing/2014/main" id="{58AA9173-D021-E8CC-329B-D3803C41CBCE}"/>
                  </a:ext>
                </a:extLst>
              </p:cNvPr>
              <p:cNvSpPr/>
              <p:nvPr/>
            </p:nvSpPr>
            <p:spPr>
              <a:xfrm>
                <a:off x="6413658" y="3304032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7" name="Freeform: Shape 1256">
                <a:extLst>
                  <a:ext uri="{FF2B5EF4-FFF2-40B4-BE49-F238E27FC236}">
                    <a16:creationId xmlns:a16="http://schemas.microsoft.com/office/drawing/2014/main" id="{D7171B5B-DB0F-B60F-F88E-631906FD15F4}"/>
                  </a:ext>
                </a:extLst>
              </p:cNvPr>
              <p:cNvSpPr/>
              <p:nvPr/>
            </p:nvSpPr>
            <p:spPr>
              <a:xfrm>
                <a:off x="6487096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8" name="Freeform: Shape 1257">
                <a:extLst>
                  <a:ext uri="{FF2B5EF4-FFF2-40B4-BE49-F238E27FC236}">
                    <a16:creationId xmlns:a16="http://schemas.microsoft.com/office/drawing/2014/main" id="{5E68F2FB-9795-1955-C2DA-7B3A5E9A7FD5}"/>
                  </a:ext>
                </a:extLst>
              </p:cNvPr>
              <p:cNvSpPr/>
              <p:nvPr/>
            </p:nvSpPr>
            <p:spPr>
              <a:xfrm>
                <a:off x="6376891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9" name="Freeform: Shape 1258">
                <a:extLst>
                  <a:ext uri="{FF2B5EF4-FFF2-40B4-BE49-F238E27FC236}">
                    <a16:creationId xmlns:a16="http://schemas.microsoft.com/office/drawing/2014/main" id="{073CE4D8-10EE-4FC0-C976-65E4AA640C7D}"/>
                  </a:ext>
                </a:extLst>
              </p:cNvPr>
              <p:cNvSpPr/>
              <p:nvPr/>
            </p:nvSpPr>
            <p:spPr>
              <a:xfrm>
                <a:off x="6450329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60" name="Freeform: Shape 1259">
                <a:extLst>
                  <a:ext uri="{FF2B5EF4-FFF2-40B4-BE49-F238E27FC236}">
                    <a16:creationId xmlns:a16="http://schemas.microsoft.com/office/drawing/2014/main" id="{E0EB2F3D-B4E6-56F9-137B-69A8EADA1E2E}"/>
                  </a:ext>
                </a:extLst>
              </p:cNvPr>
              <p:cNvSpPr/>
              <p:nvPr/>
            </p:nvSpPr>
            <p:spPr>
              <a:xfrm>
                <a:off x="6523767" y="3340703"/>
                <a:ext cx="12668" cy="33051"/>
              </a:xfrm>
              <a:custGeom>
                <a:avLst/>
                <a:gdLst>
                  <a:gd name="connsiteX0" fmla="*/ 0 w 12668"/>
                  <a:gd name="connsiteY0" fmla="*/ 0 h 33051"/>
                  <a:gd name="connsiteX1" fmla="*/ 12668 w 12668"/>
                  <a:gd name="connsiteY1" fmla="*/ 0 h 33051"/>
                  <a:gd name="connsiteX2" fmla="*/ 12668 w 12668"/>
                  <a:gd name="connsiteY2" fmla="*/ 33052 h 33051"/>
                  <a:gd name="connsiteX3" fmla="*/ 0 w 12668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305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0DDAA263-8BDD-5E7C-9858-78CE66339A75}"/>
                </a:ext>
              </a:extLst>
            </p:cNvPr>
            <p:cNvSpPr/>
            <p:nvPr/>
          </p:nvSpPr>
          <p:spPr>
            <a:xfrm>
              <a:off x="6349269" y="3667506"/>
              <a:ext cx="86487" cy="21716"/>
            </a:xfrm>
            <a:custGeom>
              <a:avLst/>
              <a:gdLst>
                <a:gd name="connsiteX0" fmla="*/ 86392 w 86487"/>
                <a:gd name="connsiteY0" fmla="*/ 10858 h 21716"/>
                <a:gd name="connsiteX1" fmla="*/ 83725 w 86487"/>
                <a:gd name="connsiteY1" fmla="*/ 14668 h 21716"/>
                <a:gd name="connsiteX2" fmla="*/ 43148 w 86487"/>
                <a:gd name="connsiteY2" fmla="*/ 21717 h 21716"/>
                <a:gd name="connsiteX3" fmla="*/ 2667 w 86487"/>
                <a:gd name="connsiteY3" fmla="*/ 14668 h 21716"/>
                <a:gd name="connsiteX4" fmla="*/ 0 w 86487"/>
                <a:gd name="connsiteY4" fmla="*/ 10858 h 21716"/>
                <a:gd name="connsiteX5" fmla="*/ 43244 w 86487"/>
                <a:gd name="connsiteY5" fmla="*/ 0 h 21716"/>
                <a:gd name="connsiteX6" fmla="*/ 86487 w 86487"/>
                <a:gd name="connsiteY6" fmla="*/ 10858 h 21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7" h="21716">
                  <a:moveTo>
                    <a:pt x="86392" y="10858"/>
                  </a:moveTo>
                  <a:cubicBezTo>
                    <a:pt x="86392" y="12192"/>
                    <a:pt x="85439" y="13430"/>
                    <a:pt x="83725" y="14668"/>
                  </a:cubicBezTo>
                  <a:cubicBezTo>
                    <a:pt x="77629" y="18859"/>
                    <a:pt x="61722" y="21717"/>
                    <a:pt x="43148" y="21717"/>
                  </a:cubicBezTo>
                  <a:cubicBezTo>
                    <a:pt x="24575" y="21717"/>
                    <a:pt x="8763" y="18764"/>
                    <a:pt x="2667" y="14668"/>
                  </a:cubicBezTo>
                  <a:cubicBezTo>
                    <a:pt x="953" y="13525"/>
                    <a:pt x="0" y="12192"/>
                    <a:pt x="0" y="10858"/>
                  </a:cubicBezTo>
                  <a:cubicBezTo>
                    <a:pt x="0" y="4858"/>
                    <a:pt x="19336" y="0"/>
                    <a:pt x="43244" y="0"/>
                  </a:cubicBezTo>
                  <a:cubicBezTo>
                    <a:pt x="67151" y="0"/>
                    <a:pt x="86487" y="4858"/>
                    <a:pt x="86487" y="10858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7148C7B8-321A-898F-F1D3-899455BB76DD}"/>
                </a:ext>
              </a:extLst>
            </p:cNvPr>
            <p:cNvSpPr/>
            <p:nvPr/>
          </p:nvSpPr>
          <p:spPr>
            <a:xfrm>
              <a:off x="6351936" y="3675125"/>
              <a:ext cx="81057" cy="14097"/>
            </a:xfrm>
            <a:custGeom>
              <a:avLst/>
              <a:gdLst>
                <a:gd name="connsiteX0" fmla="*/ 81058 w 81057"/>
                <a:gd name="connsiteY0" fmla="*/ 7048 h 14097"/>
                <a:gd name="connsiteX1" fmla="*/ 40481 w 81057"/>
                <a:gd name="connsiteY1" fmla="*/ 14097 h 14097"/>
                <a:gd name="connsiteX2" fmla="*/ 0 w 81057"/>
                <a:gd name="connsiteY2" fmla="*/ 7048 h 14097"/>
                <a:gd name="connsiteX3" fmla="*/ 40481 w 81057"/>
                <a:gd name="connsiteY3" fmla="*/ 0 h 14097"/>
                <a:gd name="connsiteX4" fmla="*/ 81058 w 81057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057" h="14097">
                  <a:moveTo>
                    <a:pt x="81058" y="7048"/>
                  </a:moveTo>
                  <a:cubicBezTo>
                    <a:pt x="74962" y="11239"/>
                    <a:pt x="59055" y="14097"/>
                    <a:pt x="40481" y="14097"/>
                  </a:cubicBezTo>
                  <a:cubicBezTo>
                    <a:pt x="21908" y="14097"/>
                    <a:pt x="6096" y="11144"/>
                    <a:pt x="0" y="7048"/>
                  </a:cubicBezTo>
                  <a:cubicBezTo>
                    <a:pt x="6096" y="2858"/>
                    <a:pt x="22003" y="0"/>
                    <a:pt x="40481" y="0"/>
                  </a:cubicBezTo>
                  <a:cubicBezTo>
                    <a:pt x="58960" y="0"/>
                    <a:pt x="74867" y="2953"/>
                    <a:pt x="81058" y="704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049" name="Graphic 36">
            <a:extLst>
              <a:ext uri="{FF2B5EF4-FFF2-40B4-BE49-F238E27FC236}">
                <a16:creationId xmlns:a16="http://schemas.microsoft.com/office/drawing/2014/main" id="{F096B5E7-AFC7-B4E9-470B-C046546BCF90}"/>
              </a:ext>
            </a:extLst>
          </p:cNvPr>
          <p:cNvGrpSpPr/>
          <p:nvPr/>
        </p:nvGrpSpPr>
        <p:grpSpPr>
          <a:xfrm>
            <a:off x="7052684" y="4231317"/>
            <a:ext cx="367209" cy="1022734"/>
            <a:chOff x="6500462" y="3467800"/>
            <a:chExt cx="254190" cy="707959"/>
          </a:xfrm>
        </p:grpSpPr>
        <p:grpSp>
          <p:nvGrpSpPr>
            <p:cNvPr id="1237" name="Graphic 36">
              <a:extLst>
                <a:ext uri="{FF2B5EF4-FFF2-40B4-BE49-F238E27FC236}">
                  <a16:creationId xmlns:a16="http://schemas.microsoft.com/office/drawing/2014/main" id="{2F1FC158-3D1D-5C81-A5A2-6E537358767A}"/>
                </a:ext>
              </a:extLst>
            </p:cNvPr>
            <p:cNvGrpSpPr/>
            <p:nvPr/>
          </p:nvGrpSpPr>
          <p:grpSpPr>
            <a:xfrm>
              <a:off x="6500462" y="3467800"/>
              <a:ext cx="118618" cy="118616"/>
              <a:chOff x="6500462" y="3467800"/>
              <a:chExt cx="118618" cy="118616"/>
            </a:xfrm>
          </p:grpSpPr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105EC33E-9CF7-FC6C-C29F-A02624999951}"/>
                  </a:ext>
                </a:extLst>
              </p:cNvPr>
              <p:cNvSpPr/>
              <p:nvPr/>
            </p:nvSpPr>
            <p:spPr>
              <a:xfrm>
                <a:off x="6500462" y="3467800"/>
                <a:ext cx="118618" cy="118616"/>
              </a:xfrm>
              <a:custGeom>
                <a:avLst/>
                <a:gdLst>
                  <a:gd name="connsiteX0" fmla="*/ 118078 w 118618"/>
                  <a:gd name="connsiteY0" fmla="*/ 51402 h 118616"/>
                  <a:gd name="connsiteX1" fmla="*/ 67215 w 118618"/>
                  <a:gd name="connsiteY1" fmla="*/ 118077 h 118616"/>
                  <a:gd name="connsiteX2" fmla="*/ 540 w 118618"/>
                  <a:gd name="connsiteY2" fmla="*/ 67213 h 118616"/>
                  <a:gd name="connsiteX3" fmla="*/ 51403 w 118618"/>
                  <a:gd name="connsiteY3" fmla="*/ 538 h 118616"/>
                  <a:gd name="connsiteX4" fmla="*/ 118078 w 118618"/>
                  <a:gd name="connsiteY4" fmla="*/ 51402 h 118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618" h="118616">
                    <a:moveTo>
                      <a:pt x="118078" y="51402"/>
                    </a:moveTo>
                    <a:cubicBezTo>
                      <a:pt x="122460" y="83882"/>
                      <a:pt x="99695" y="113695"/>
                      <a:pt x="67215" y="118077"/>
                    </a:cubicBezTo>
                    <a:cubicBezTo>
                      <a:pt x="34735" y="122458"/>
                      <a:pt x="4922" y="99693"/>
                      <a:pt x="540" y="67213"/>
                    </a:cubicBezTo>
                    <a:cubicBezTo>
                      <a:pt x="-3842" y="34733"/>
                      <a:pt x="18923" y="4920"/>
                      <a:pt x="51403" y="538"/>
                    </a:cubicBezTo>
                    <a:cubicBezTo>
                      <a:pt x="83884" y="-3843"/>
                      <a:pt x="113697" y="19017"/>
                      <a:pt x="118078" y="5140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42" name="Freeform: Shape 1241">
                <a:extLst>
                  <a:ext uri="{FF2B5EF4-FFF2-40B4-BE49-F238E27FC236}">
                    <a16:creationId xmlns:a16="http://schemas.microsoft.com/office/drawing/2014/main" id="{CB8AC955-C158-BD41-4426-7E25A76C5D9E}"/>
                  </a:ext>
                </a:extLst>
              </p:cNvPr>
              <p:cNvSpPr/>
              <p:nvPr/>
            </p:nvSpPr>
            <p:spPr>
              <a:xfrm>
                <a:off x="6516528" y="3474529"/>
                <a:ext cx="102552" cy="111885"/>
              </a:xfrm>
              <a:custGeom>
                <a:avLst/>
                <a:gdLst>
                  <a:gd name="connsiteX0" fmla="*/ 102013 w 102552"/>
                  <a:gd name="connsiteY0" fmla="*/ 44672 h 111885"/>
                  <a:gd name="connsiteX1" fmla="*/ 51149 w 102552"/>
                  <a:gd name="connsiteY1" fmla="*/ 111347 h 111885"/>
                  <a:gd name="connsiteX2" fmla="*/ 0 w 102552"/>
                  <a:gd name="connsiteY2" fmla="*/ 93059 h 111885"/>
                  <a:gd name="connsiteX3" fmla="*/ 35052 w 102552"/>
                  <a:gd name="connsiteY3" fmla="*/ 99155 h 111885"/>
                  <a:gd name="connsiteX4" fmla="*/ 86011 w 102552"/>
                  <a:gd name="connsiteY4" fmla="*/ 32480 h 111885"/>
                  <a:gd name="connsiteX5" fmla="*/ 70771 w 102552"/>
                  <a:gd name="connsiteY5" fmla="*/ 0 h 111885"/>
                  <a:gd name="connsiteX6" fmla="*/ 102108 w 102552"/>
                  <a:gd name="connsiteY6" fmla="*/ 44672 h 11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2552" h="111885">
                    <a:moveTo>
                      <a:pt x="102013" y="44672"/>
                    </a:moveTo>
                    <a:cubicBezTo>
                      <a:pt x="106394" y="77153"/>
                      <a:pt x="83629" y="106966"/>
                      <a:pt x="51149" y="111347"/>
                    </a:cubicBezTo>
                    <a:cubicBezTo>
                      <a:pt x="31337" y="114014"/>
                      <a:pt x="12478" y="106585"/>
                      <a:pt x="0" y="93059"/>
                    </a:cubicBezTo>
                    <a:cubicBezTo>
                      <a:pt x="10478" y="98488"/>
                      <a:pt x="22574" y="100870"/>
                      <a:pt x="35052" y="99155"/>
                    </a:cubicBezTo>
                    <a:cubicBezTo>
                      <a:pt x="67532" y="94774"/>
                      <a:pt x="90392" y="64961"/>
                      <a:pt x="86011" y="32480"/>
                    </a:cubicBezTo>
                    <a:cubicBezTo>
                      <a:pt x="84296" y="19812"/>
                      <a:pt x="78772" y="8668"/>
                      <a:pt x="70771" y="0"/>
                    </a:cubicBezTo>
                    <a:cubicBezTo>
                      <a:pt x="87249" y="8668"/>
                      <a:pt x="99441" y="24860"/>
                      <a:pt x="102108" y="4467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BC99DA4C-7AF9-E3BF-7C49-510A731466E0}"/>
                </a:ext>
              </a:extLst>
            </p:cNvPr>
            <p:cNvSpPr/>
            <p:nvPr/>
          </p:nvSpPr>
          <p:spPr>
            <a:xfrm>
              <a:off x="6550273" y="3624003"/>
              <a:ext cx="71982" cy="294295"/>
            </a:xfrm>
            <a:custGeom>
              <a:avLst/>
              <a:gdLst>
                <a:gd name="connsiteX0" fmla="*/ 12260 w 71982"/>
                <a:gd name="connsiteY0" fmla="*/ 3974 h 294295"/>
                <a:gd name="connsiteX1" fmla="*/ 17404 w 71982"/>
                <a:gd name="connsiteY1" fmla="*/ 15785 h 294295"/>
                <a:gd name="connsiteX2" fmla="*/ 29596 w 71982"/>
                <a:gd name="connsiteY2" fmla="*/ 47598 h 294295"/>
                <a:gd name="connsiteX3" fmla="*/ 36740 w 71982"/>
                <a:gd name="connsiteY3" fmla="*/ 69125 h 294295"/>
                <a:gd name="connsiteX4" fmla="*/ 44169 w 71982"/>
                <a:gd name="connsiteY4" fmla="*/ 93223 h 294295"/>
                <a:gd name="connsiteX5" fmla="*/ 50932 w 71982"/>
                <a:gd name="connsiteY5" fmla="*/ 119321 h 294295"/>
                <a:gd name="connsiteX6" fmla="*/ 54361 w 71982"/>
                <a:gd name="connsiteY6" fmla="*/ 132752 h 294295"/>
                <a:gd name="connsiteX7" fmla="*/ 57028 w 71982"/>
                <a:gd name="connsiteY7" fmla="*/ 146468 h 294295"/>
                <a:gd name="connsiteX8" fmla="*/ 62267 w 71982"/>
                <a:gd name="connsiteY8" fmla="*/ 173804 h 294295"/>
                <a:gd name="connsiteX9" fmla="*/ 66077 w 71982"/>
                <a:gd name="connsiteY9" fmla="*/ 200474 h 294295"/>
                <a:gd name="connsiteX10" fmla="*/ 69029 w 71982"/>
                <a:gd name="connsiteY10" fmla="*/ 225430 h 294295"/>
                <a:gd name="connsiteX11" fmla="*/ 70363 w 71982"/>
                <a:gd name="connsiteY11" fmla="*/ 236955 h 294295"/>
                <a:gd name="connsiteX12" fmla="*/ 70648 w 71982"/>
                <a:gd name="connsiteY12" fmla="*/ 247814 h 294295"/>
                <a:gd name="connsiteX13" fmla="*/ 71982 w 71982"/>
                <a:gd name="connsiteY13" fmla="*/ 294296 h 294295"/>
                <a:gd name="connsiteX14" fmla="*/ 68648 w 71982"/>
                <a:gd name="connsiteY14" fmla="*/ 248004 h 294295"/>
                <a:gd name="connsiteX15" fmla="*/ 67886 w 71982"/>
                <a:gd name="connsiteY15" fmla="*/ 237241 h 294295"/>
                <a:gd name="connsiteX16" fmla="*/ 66077 w 71982"/>
                <a:gd name="connsiteY16" fmla="*/ 225716 h 294295"/>
                <a:gd name="connsiteX17" fmla="*/ 62076 w 71982"/>
                <a:gd name="connsiteY17" fmla="*/ 200951 h 294295"/>
                <a:gd name="connsiteX18" fmla="*/ 57218 w 71982"/>
                <a:gd name="connsiteY18" fmla="*/ 174662 h 294295"/>
                <a:gd name="connsiteX19" fmla="*/ 50837 w 71982"/>
                <a:gd name="connsiteY19" fmla="*/ 147801 h 294295"/>
                <a:gd name="connsiteX20" fmla="*/ 47598 w 71982"/>
                <a:gd name="connsiteY20" fmla="*/ 134371 h 294295"/>
                <a:gd name="connsiteX21" fmla="*/ 43598 w 71982"/>
                <a:gd name="connsiteY21" fmla="*/ 121227 h 294295"/>
                <a:gd name="connsiteX22" fmla="*/ 35787 w 71982"/>
                <a:gd name="connsiteY22" fmla="*/ 95699 h 294295"/>
                <a:gd name="connsiteX23" fmla="*/ 27405 w 71982"/>
                <a:gd name="connsiteY23" fmla="*/ 72173 h 294295"/>
                <a:gd name="connsiteX24" fmla="*/ 19499 w 71982"/>
                <a:gd name="connsiteY24" fmla="*/ 51313 h 294295"/>
                <a:gd name="connsiteX25" fmla="*/ 6260 w 71982"/>
                <a:gd name="connsiteY25" fmla="*/ 20738 h 294295"/>
                <a:gd name="connsiteX26" fmla="*/ 735 w 71982"/>
                <a:gd name="connsiteY26" fmla="*/ 9308 h 294295"/>
                <a:gd name="connsiteX27" fmla="*/ 3307 w 71982"/>
                <a:gd name="connsiteY27" fmla="*/ 735 h 294295"/>
                <a:gd name="connsiteX28" fmla="*/ 11879 w 71982"/>
                <a:gd name="connsiteY28" fmla="*/ 3307 h 294295"/>
                <a:gd name="connsiteX29" fmla="*/ 11975 w 71982"/>
                <a:gd name="connsiteY29" fmla="*/ 3497 h 294295"/>
                <a:gd name="connsiteX30" fmla="*/ 12165 w 71982"/>
                <a:gd name="connsiteY30" fmla="*/ 3783 h 29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1982" h="294295">
                  <a:moveTo>
                    <a:pt x="12260" y="3974"/>
                  </a:moveTo>
                  <a:cubicBezTo>
                    <a:pt x="12260" y="3974"/>
                    <a:pt x="14261" y="8069"/>
                    <a:pt x="17404" y="15785"/>
                  </a:cubicBezTo>
                  <a:cubicBezTo>
                    <a:pt x="20738" y="23405"/>
                    <a:pt x="24833" y="34358"/>
                    <a:pt x="29596" y="47598"/>
                  </a:cubicBezTo>
                  <a:cubicBezTo>
                    <a:pt x="32168" y="54170"/>
                    <a:pt x="34263" y="61410"/>
                    <a:pt x="36740" y="69125"/>
                  </a:cubicBezTo>
                  <a:cubicBezTo>
                    <a:pt x="39121" y="76840"/>
                    <a:pt x="41883" y="84841"/>
                    <a:pt x="44169" y="93223"/>
                  </a:cubicBezTo>
                  <a:cubicBezTo>
                    <a:pt x="46360" y="101700"/>
                    <a:pt x="48646" y="110463"/>
                    <a:pt x="50932" y="119321"/>
                  </a:cubicBezTo>
                  <a:cubicBezTo>
                    <a:pt x="52075" y="123798"/>
                    <a:pt x="53218" y="128275"/>
                    <a:pt x="54361" y="132752"/>
                  </a:cubicBezTo>
                  <a:lnTo>
                    <a:pt x="57028" y="146468"/>
                  </a:lnTo>
                  <a:cubicBezTo>
                    <a:pt x="58838" y="155612"/>
                    <a:pt x="60552" y="164756"/>
                    <a:pt x="62267" y="173804"/>
                  </a:cubicBezTo>
                  <a:cubicBezTo>
                    <a:pt x="64267" y="182758"/>
                    <a:pt x="64934" y="191807"/>
                    <a:pt x="66077" y="200474"/>
                  </a:cubicBezTo>
                  <a:cubicBezTo>
                    <a:pt x="67124" y="209142"/>
                    <a:pt x="68077" y="217524"/>
                    <a:pt x="69029" y="225430"/>
                  </a:cubicBezTo>
                  <a:cubicBezTo>
                    <a:pt x="69506" y="229430"/>
                    <a:pt x="69887" y="233240"/>
                    <a:pt x="70363" y="236955"/>
                  </a:cubicBezTo>
                  <a:cubicBezTo>
                    <a:pt x="70458" y="240765"/>
                    <a:pt x="70553" y="244385"/>
                    <a:pt x="70648" y="247814"/>
                  </a:cubicBezTo>
                  <a:cubicBezTo>
                    <a:pt x="71411" y="275722"/>
                    <a:pt x="71982" y="294296"/>
                    <a:pt x="71982" y="294296"/>
                  </a:cubicBezTo>
                  <a:cubicBezTo>
                    <a:pt x="71982" y="294296"/>
                    <a:pt x="70648" y="275722"/>
                    <a:pt x="68648" y="248004"/>
                  </a:cubicBezTo>
                  <a:cubicBezTo>
                    <a:pt x="68363" y="244575"/>
                    <a:pt x="68172" y="240956"/>
                    <a:pt x="67886" y="237241"/>
                  </a:cubicBezTo>
                  <a:cubicBezTo>
                    <a:pt x="67315" y="233526"/>
                    <a:pt x="66648" y="229716"/>
                    <a:pt x="66077" y="225716"/>
                  </a:cubicBezTo>
                  <a:cubicBezTo>
                    <a:pt x="64838" y="217810"/>
                    <a:pt x="63505" y="209523"/>
                    <a:pt x="62076" y="200951"/>
                  </a:cubicBezTo>
                  <a:cubicBezTo>
                    <a:pt x="60647" y="192378"/>
                    <a:pt x="59600" y="183425"/>
                    <a:pt x="57218" y="174662"/>
                  </a:cubicBezTo>
                  <a:cubicBezTo>
                    <a:pt x="55123" y="165803"/>
                    <a:pt x="52932" y="156755"/>
                    <a:pt x="50837" y="147801"/>
                  </a:cubicBezTo>
                  <a:lnTo>
                    <a:pt x="47598" y="134371"/>
                  </a:lnTo>
                  <a:cubicBezTo>
                    <a:pt x="46265" y="129989"/>
                    <a:pt x="44931" y="125608"/>
                    <a:pt x="43598" y="121227"/>
                  </a:cubicBezTo>
                  <a:cubicBezTo>
                    <a:pt x="40931" y="112559"/>
                    <a:pt x="38359" y="103986"/>
                    <a:pt x="35787" y="95699"/>
                  </a:cubicBezTo>
                  <a:cubicBezTo>
                    <a:pt x="33120" y="87413"/>
                    <a:pt x="30072" y="79697"/>
                    <a:pt x="27405" y="72173"/>
                  </a:cubicBezTo>
                  <a:cubicBezTo>
                    <a:pt x="24643" y="64743"/>
                    <a:pt x="22262" y="57599"/>
                    <a:pt x="19499" y="51313"/>
                  </a:cubicBezTo>
                  <a:cubicBezTo>
                    <a:pt x="14261" y="38454"/>
                    <a:pt x="9784" y="27881"/>
                    <a:pt x="6260" y="20738"/>
                  </a:cubicBezTo>
                  <a:cubicBezTo>
                    <a:pt x="3021" y="13499"/>
                    <a:pt x="735" y="9308"/>
                    <a:pt x="735" y="9308"/>
                  </a:cubicBezTo>
                  <a:cubicBezTo>
                    <a:pt x="-884" y="6260"/>
                    <a:pt x="259" y="2354"/>
                    <a:pt x="3307" y="735"/>
                  </a:cubicBezTo>
                  <a:cubicBezTo>
                    <a:pt x="6355" y="-884"/>
                    <a:pt x="10260" y="259"/>
                    <a:pt x="11879" y="3307"/>
                  </a:cubicBezTo>
                  <a:cubicBezTo>
                    <a:pt x="11879" y="3307"/>
                    <a:pt x="11879" y="3497"/>
                    <a:pt x="11975" y="3497"/>
                  </a:cubicBezTo>
                  <a:lnTo>
                    <a:pt x="12165" y="3783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BF9AFFAF-7B3B-D0E9-5D9B-2A4E6D137C04}"/>
                </a:ext>
              </a:extLst>
            </p:cNvPr>
            <p:cNvSpPr/>
            <p:nvPr/>
          </p:nvSpPr>
          <p:spPr>
            <a:xfrm>
              <a:off x="6637165" y="3594214"/>
              <a:ext cx="117487" cy="416001"/>
            </a:xfrm>
            <a:custGeom>
              <a:avLst/>
              <a:gdLst>
                <a:gd name="connsiteX0" fmla="*/ 12237 w 117487"/>
                <a:gd name="connsiteY0" fmla="*/ 3474 h 416001"/>
                <a:gd name="connsiteX1" fmla="*/ 38431 w 117487"/>
                <a:gd name="connsiteY1" fmla="*/ 65291 h 416001"/>
                <a:gd name="connsiteX2" fmla="*/ 61957 w 117487"/>
                <a:gd name="connsiteY2" fmla="*/ 129775 h 416001"/>
                <a:gd name="connsiteX3" fmla="*/ 73864 w 117487"/>
                <a:gd name="connsiteY3" fmla="*/ 166637 h 416001"/>
                <a:gd name="connsiteX4" fmla="*/ 84913 w 117487"/>
                <a:gd name="connsiteY4" fmla="*/ 205023 h 416001"/>
                <a:gd name="connsiteX5" fmla="*/ 94628 w 117487"/>
                <a:gd name="connsiteY5" fmla="*/ 243790 h 416001"/>
                <a:gd name="connsiteX6" fmla="*/ 102724 w 117487"/>
                <a:gd name="connsiteY6" fmla="*/ 281604 h 416001"/>
                <a:gd name="connsiteX7" fmla="*/ 108915 w 117487"/>
                <a:gd name="connsiteY7" fmla="*/ 317227 h 416001"/>
                <a:gd name="connsiteX8" fmla="*/ 113202 w 117487"/>
                <a:gd name="connsiteY8" fmla="*/ 349326 h 416001"/>
                <a:gd name="connsiteX9" fmla="*/ 115773 w 117487"/>
                <a:gd name="connsiteY9" fmla="*/ 376568 h 416001"/>
                <a:gd name="connsiteX10" fmla="*/ 116726 w 117487"/>
                <a:gd name="connsiteY10" fmla="*/ 397618 h 416001"/>
                <a:gd name="connsiteX11" fmla="*/ 117488 w 117487"/>
                <a:gd name="connsiteY11" fmla="*/ 416001 h 416001"/>
                <a:gd name="connsiteX12" fmla="*/ 116250 w 117487"/>
                <a:gd name="connsiteY12" fmla="*/ 397714 h 416001"/>
                <a:gd name="connsiteX13" fmla="*/ 114631 w 117487"/>
                <a:gd name="connsiteY13" fmla="*/ 376758 h 416001"/>
                <a:gd name="connsiteX14" fmla="*/ 111201 w 117487"/>
                <a:gd name="connsiteY14" fmla="*/ 349707 h 416001"/>
                <a:gd name="connsiteX15" fmla="*/ 105963 w 117487"/>
                <a:gd name="connsiteY15" fmla="*/ 317894 h 416001"/>
                <a:gd name="connsiteX16" fmla="*/ 98724 w 117487"/>
                <a:gd name="connsiteY16" fmla="*/ 282651 h 416001"/>
                <a:gd name="connsiteX17" fmla="*/ 89580 w 117487"/>
                <a:gd name="connsiteY17" fmla="*/ 245218 h 416001"/>
                <a:gd name="connsiteX18" fmla="*/ 78721 w 117487"/>
                <a:gd name="connsiteY18" fmla="*/ 207023 h 416001"/>
                <a:gd name="connsiteX19" fmla="*/ 66624 w 117487"/>
                <a:gd name="connsiteY19" fmla="*/ 169209 h 416001"/>
                <a:gd name="connsiteX20" fmla="*/ 53671 w 117487"/>
                <a:gd name="connsiteY20" fmla="*/ 132918 h 416001"/>
                <a:gd name="connsiteX21" fmla="*/ 28429 w 117487"/>
                <a:gd name="connsiteY21" fmla="*/ 69577 h 416001"/>
                <a:gd name="connsiteX22" fmla="*/ 712 w 117487"/>
                <a:gd name="connsiteY22" fmla="*/ 9284 h 416001"/>
                <a:gd name="connsiteX23" fmla="*/ 3474 w 117487"/>
                <a:gd name="connsiteY23" fmla="*/ 712 h 416001"/>
                <a:gd name="connsiteX24" fmla="*/ 12046 w 117487"/>
                <a:gd name="connsiteY24" fmla="*/ 3474 h 416001"/>
                <a:gd name="connsiteX25" fmla="*/ 12046 w 117487"/>
                <a:gd name="connsiteY25" fmla="*/ 3664 h 416001"/>
                <a:gd name="connsiteX26" fmla="*/ 12046 w 117487"/>
                <a:gd name="connsiteY26" fmla="*/ 3664 h 41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87" h="416001">
                  <a:moveTo>
                    <a:pt x="12237" y="3474"/>
                  </a:moveTo>
                  <a:cubicBezTo>
                    <a:pt x="12237" y="3474"/>
                    <a:pt x="23857" y="27858"/>
                    <a:pt x="38431" y="65291"/>
                  </a:cubicBezTo>
                  <a:cubicBezTo>
                    <a:pt x="45765" y="83960"/>
                    <a:pt x="53861" y="105963"/>
                    <a:pt x="61957" y="129775"/>
                  </a:cubicBezTo>
                  <a:cubicBezTo>
                    <a:pt x="66053" y="141682"/>
                    <a:pt x="69768" y="154064"/>
                    <a:pt x="73864" y="166637"/>
                  </a:cubicBezTo>
                  <a:cubicBezTo>
                    <a:pt x="77483" y="179305"/>
                    <a:pt x="81388" y="192069"/>
                    <a:pt x="84913" y="205023"/>
                  </a:cubicBezTo>
                  <a:cubicBezTo>
                    <a:pt x="88151" y="217977"/>
                    <a:pt x="91961" y="230835"/>
                    <a:pt x="94628" y="243790"/>
                  </a:cubicBezTo>
                  <a:cubicBezTo>
                    <a:pt x="97485" y="256648"/>
                    <a:pt x="100629" y="269221"/>
                    <a:pt x="102724" y="281604"/>
                  </a:cubicBezTo>
                  <a:cubicBezTo>
                    <a:pt x="105010" y="293986"/>
                    <a:pt x="107487" y="305797"/>
                    <a:pt x="108915" y="317227"/>
                  </a:cubicBezTo>
                  <a:cubicBezTo>
                    <a:pt x="110440" y="328657"/>
                    <a:pt x="112440" y="339325"/>
                    <a:pt x="113202" y="349326"/>
                  </a:cubicBezTo>
                  <a:cubicBezTo>
                    <a:pt x="114154" y="359328"/>
                    <a:pt x="115012" y="368472"/>
                    <a:pt x="115773" y="376568"/>
                  </a:cubicBezTo>
                  <a:cubicBezTo>
                    <a:pt x="116440" y="384664"/>
                    <a:pt x="116440" y="391808"/>
                    <a:pt x="116726" y="397618"/>
                  </a:cubicBezTo>
                  <a:cubicBezTo>
                    <a:pt x="117202" y="409334"/>
                    <a:pt x="117488" y="416001"/>
                    <a:pt x="117488" y="416001"/>
                  </a:cubicBezTo>
                  <a:cubicBezTo>
                    <a:pt x="117488" y="416001"/>
                    <a:pt x="117012" y="409334"/>
                    <a:pt x="116250" y="397714"/>
                  </a:cubicBezTo>
                  <a:cubicBezTo>
                    <a:pt x="115773" y="391903"/>
                    <a:pt x="115488" y="384759"/>
                    <a:pt x="114631" y="376758"/>
                  </a:cubicBezTo>
                  <a:cubicBezTo>
                    <a:pt x="113583" y="368662"/>
                    <a:pt x="112440" y="359614"/>
                    <a:pt x="111201" y="349707"/>
                  </a:cubicBezTo>
                  <a:cubicBezTo>
                    <a:pt x="110154" y="339801"/>
                    <a:pt x="107773" y="329133"/>
                    <a:pt x="105963" y="317894"/>
                  </a:cubicBezTo>
                  <a:cubicBezTo>
                    <a:pt x="104248" y="306559"/>
                    <a:pt x="101391" y="294843"/>
                    <a:pt x="98724" y="282651"/>
                  </a:cubicBezTo>
                  <a:cubicBezTo>
                    <a:pt x="96247" y="270364"/>
                    <a:pt x="92818" y="257982"/>
                    <a:pt x="89580" y="245218"/>
                  </a:cubicBezTo>
                  <a:cubicBezTo>
                    <a:pt x="86532" y="232455"/>
                    <a:pt x="82341" y="219787"/>
                    <a:pt x="78721" y="207023"/>
                  </a:cubicBezTo>
                  <a:cubicBezTo>
                    <a:pt x="74911" y="194259"/>
                    <a:pt x="70625" y="181687"/>
                    <a:pt x="66624" y="169209"/>
                  </a:cubicBezTo>
                  <a:cubicBezTo>
                    <a:pt x="62243" y="156826"/>
                    <a:pt x="58147" y="144634"/>
                    <a:pt x="53671" y="132918"/>
                  </a:cubicBezTo>
                  <a:cubicBezTo>
                    <a:pt x="45003" y="109487"/>
                    <a:pt x="36240" y="87960"/>
                    <a:pt x="28429" y="69577"/>
                  </a:cubicBezTo>
                  <a:cubicBezTo>
                    <a:pt x="12808" y="32811"/>
                    <a:pt x="712" y="9284"/>
                    <a:pt x="712" y="9284"/>
                  </a:cubicBezTo>
                  <a:cubicBezTo>
                    <a:pt x="-908" y="6141"/>
                    <a:pt x="331" y="2331"/>
                    <a:pt x="3474" y="712"/>
                  </a:cubicBezTo>
                  <a:cubicBezTo>
                    <a:pt x="6617" y="-908"/>
                    <a:pt x="10427" y="331"/>
                    <a:pt x="12046" y="3474"/>
                  </a:cubicBezTo>
                  <a:cubicBezTo>
                    <a:pt x="12046" y="3474"/>
                    <a:pt x="12046" y="3474"/>
                    <a:pt x="12046" y="3664"/>
                  </a:cubicBezTo>
                  <a:lnTo>
                    <a:pt x="12046" y="366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11ECFBF2-40C1-7D6D-58E1-A694EE824B8B}"/>
                </a:ext>
              </a:extLst>
            </p:cNvPr>
            <p:cNvSpPr/>
            <p:nvPr/>
          </p:nvSpPr>
          <p:spPr>
            <a:xfrm>
              <a:off x="6632654" y="3695240"/>
              <a:ext cx="101805" cy="480519"/>
            </a:xfrm>
            <a:custGeom>
              <a:avLst/>
              <a:gdLst>
                <a:gd name="connsiteX0" fmla="*/ 12080 w 101805"/>
                <a:gd name="connsiteY0" fmla="*/ 4175 h 480519"/>
                <a:gd name="connsiteX1" fmla="*/ 19605 w 101805"/>
                <a:gd name="connsiteY1" fmla="*/ 23891 h 480519"/>
                <a:gd name="connsiteX2" fmla="*/ 27320 w 101805"/>
                <a:gd name="connsiteY2" fmla="*/ 46751 h 480519"/>
                <a:gd name="connsiteX3" fmla="*/ 36465 w 101805"/>
                <a:gd name="connsiteY3" fmla="*/ 76565 h 480519"/>
                <a:gd name="connsiteX4" fmla="*/ 46180 w 101805"/>
                <a:gd name="connsiteY4" fmla="*/ 112188 h 480519"/>
                <a:gd name="connsiteX5" fmla="*/ 55610 w 101805"/>
                <a:gd name="connsiteY5" fmla="*/ 152193 h 480519"/>
                <a:gd name="connsiteX6" fmla="*/ 64944 w 101805"/>
                <a:gd name="connsiteY6" fmla="*/ 195151 h 480519"/>
                <a:gd name="connsiteX7" fmla="*/ 72945 w 101805"/>
                <a:gd name="connsiteY7" fmla="*/ 239728 h 480519"/>
                <a:gd name="connsiteX8" fmla="*/ 80279 w 101805"/>
                <a:gd name="connsiteY8" fmla="*/ 284400 h 480519"/>
                <a:gd name="connsiteX9" fmla="*/ 86185 w 101805"/>
                <a:gd name="connsiteY9" fmla="*/ 327834 h 480519"/>
                <a:gd name="connsiteX10" fmla="*/ 91614 w 101805"/>
                <a:gd name="connsiteY10" fmla="*/ 368506 h 480519"/>
                <a:gd name="connsiteX11" fmla="*/ 94948 w 101805"/>
                <a:gd name="connsiteY11" fmla="*/ 405082 h 480519"/>
                <a:gd name="connsiteX12" fmla="*/ 101806 w 101805"/>
                <a:gd name="connsiteY12" fmla="*/ 480520 h 480519"/>
                <a:gd name="connsiteX13" fmla="*/ 93043 w 101805"/>
                <a:gd name="connsiteY13" fmla="*/ 405272 h 480519"/>
                <a:gd name="connsiteX14" fmla="*/ 88757 w 101805"/>
                <a:gd name="connsiteY14" fmla="*/ 368792 h 480519"/>
                <a:gd name="connsiteX15" fmla="*/ 82280 w 101805"/>
                <a:gd name="connsiteY15" fmla="*/ 328311 h 480519"/>
                <a:gd name="connsiteX16" fmla="*/ 75326 w 101805"/>
                <a:gd name="connsiteY16" fmla="*/ 285067 h 480519"/>
                <a:gd name="connsiteX17" fmla="*/ 66849 w 101805"/>
                <a:gd name="connsiteY17" fmla="*/ 240680 h 480519"/>
                <a:gd name="connsiteX18" fmla="*/ 57705 w 101805"/>
                <a:gd name="connsiteY18" fmla="*/ 196484 h 480519"/>
                <a:gd name="connsiteX19" fmla="*/ 47323 w 101805"/>
                <a:gd name="connsiteY19" fmla="*/ 154003 h 480519"/>
                <a:gd name="connsiteX20" fmla="*/ 36941 w 101805"/>
                <a:gd name="connsiteY20" fmla="*/ 114474 h 480519"/>
                <a:gd name="connsiteX21" fmla="*/ 26463 w 101805"/>
                <a:gd name="connsiteY21" fmla="*/ 79422 h 480519"/>
                <a:gd name="connsiteX22" fmla="*/ 16652 w 101805"/>
                <a:gd name="connsiteY22" fmla="*/ 50180 h 480519"/>
                <a:gd name="connsiteX23" fmla="*/ 8461 w 101805"/>
                <a:gd name="connsiteY23" fmla="*/ 27987 h 480519"/>
                <a:gd name="connsiteX24" fmla="*/ 555 w 101805"/>
                <a:gd name="connsiteY24" fmla="*/ 8937 h 480519"/>
                <a:gd name="connsiteX25" fmla="*/ 3699 w 101805"/>
                <a:gd name="connsiteY25" fmla="*/ 555 h 480519"/>
                <a:gd name="connsiteX26" fmla="*/ 12080 w 101805"/>
                <a:gd name="connsiteY26" fmla="*/ 3698 h 480519"/>
                <a:gd name="connsiteX27" fmla="*/ 12080 w 101805"/>
                <a:gd name="connsiteY27" fmla="*/ 3794 h 480519"/>
                <a:gd name="connsiteX28" fmla="*/ 12080 w 101805"/>
                <a:gd name="connsiteY28" fmla="*/ 3984 h 48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1805" h="480519">
                  <a:moveTo>
                    <a:pt x="12080" y="4175"/>
                  </a:moveTo>
                  <a:cubicBezTo>
                    <a:pt x="12080" y="4175"/>
                    <a:pt x="15033" y="11033"/>
                    <a:pt x="19605" y="23891"/>
                  </a:cubicBezTo>
                  <a:cubicBezTo>
                    <a:pt x="22082" y="30178"/>
                    <a:pt x="24653" y="37893"/>
                    <a:pt x="27320" y="46751"/>
                  </a:cubicBezTo>
                  <a:cubicBezTo>
                    <a:pt x="29987" y="55610"/>
                    <a:pt x="33607" y="65516"/>
                    <a:pt x="36465" y="76565"/>
                  </a:cubicBezTo>
                  <a:cubicBezTo>
                    <a:pt x="39417" y="87614"/>
                    <a:pt x="42751" y="99520"/>
                    <a:pt x="46180" y="112188"/>
                  </a:cubicBezTo>
                  <a:cubicBezTo>
                    <a:pt x="49799" y="124761"/>
                    <a:pt x="52276" y="138287"/>
                    <a:pt x="55610" y="152193"/>
                  </a:cubicBezTo>
                  <a:cubicBezTo>
                    <a:pt x="58562" y="166100"/>
                    <a:pt x="62277" y="180387"/>
                    <a:pt x="64944" y="195151"/>
                  </a:cubicBezTo>
                  <a:cubicBezTo>
                    <a:pt x="67611" y="209820"/>
                    <a:pt x="70278" y="224774"/>
                    <a:pt x="72945" y="239728"/>
                  </a:cubicBezTo>
                  <a:cubicBezTo>
                    <a:pt x="75612" y="254682"/>
                    <a:pt x="78565" y="269541"/>
                    <a:pt x="80279" y="284400"/>
                  </a:cubicBezTo>
                  <a:cubicBezTo>
                    <a:pt x="82280" y="299164"/>
                    <a:pt x="84280" y="313737"/>
                    <a:pt x="86185" y="327834"/>
                  </a:cubicBezTo>
                  <a:cubicBezTo>
                    <a:pt x="88090" y="341931"/>
                    <a:pt x="89900" y="355552"/>
                    <a:pt x="91614" y="368506"/>
                  </a:cubicBezTo>
                  <a:cubicBezTo>
                    <a:pt x="92757" y="381460"/>
                    <a:pt x="93900" y="393747"/>
                    <a:pt x="94948" y="405082"/>
                  </a:cubicBezTo>
                  <a:cubicBezTo>
                    <a:pt x="99044" y="450326"/>
                    <a:pt x="101806" y="480520"/>
                    <a:pt x="101806" y="480520"/>
                  </a:cubicBezTo>
                  <a:cubicBezTo>
                    <a:pt x="101806" y="480520"/>
                    <a:pt x="98282" y="450421"/>
                    <a:pt x="93043" y="405272"/>
                  </a:cubicBezTo>
                  <a:cubicBezTo>
                    <a:pt x="91709" y="394033"/>
                    <a:pt x="90281" y="381746"/>
                    <a:pt x="88757" y="368792"/>
                  </a:cubicBezTo>
                  <a:cubicBezTo>
                    <a:pt x="86661" y="355933"/>
                    <a:pt x="84566" y="342407"/>
                    <a:pt x="82280" y="328311"/>
                  </a:cubicBezTo>
                  <a:cubicBezTo>
                    <a:pt x="79994" y="314309"/>
                    <a:pt x="77708" y="299831"/>
                    <a:pt x="75326" y="285067"/>
                  </a:cubicBezTo>
                  <a:cubicBezTo>
                    <a:pt x="73231" y="270303"/>
                    <a:pt x="69802" y="255539"/>
                    <a:pt x="66849" y="240680"/>
                  </a:cubicBezTo>
                  <a:cubicBezTo>
                    <a:pt x="63801" y="225821"/>
                    <a:pt x="60753" y="211058"/>
                    <a:pt x="57705" y="196484"/>
                  </a:cubicBezTo>
                  <a:cubicBezTo>
                    <a:pt x="54752" y="181911"/>
                    <a:pt x="50657" y="167814"/>
                    <a:pt x="47323" y="154003"/>
                  </a:cubicBezTo>
                  <a:cubicBezTo>
                    <a:pt x="43703" y="140287"/>
                    <a:pt x="40846" y="126857"/>
                    <a:pt x="36941" y="114474"/>
                  </a:cubicBezTo>
                  <a:cubicBezTo>
                    <a:pt x="33226" y="102092"/>
                    <a:pt x="29702" y="90281"/>
                    <a:pt x="26463" y="79422"/>
                  </a:cubicBezTo>
                  <a:cubicBezTo>
                    <a:pt x="23320" y="68564"/>
                    <a:pt x="19510" y="58944"/>
                    <a:pt x="16652" y="50180"/>
                  </a:cubicBezTo>
                  <a:cubicBezTo>
                    <a:pt x="13700" y="41513"/>
                    <a:pt x="11033" y="33988"/>
                    <a:pt x="8461" y="27987"/>
                  </a:cubicBezTo>
                  <a:cubicBezTo>
                    <a:pt x="3794" y="15890"/>
                    <a:pt x="555" y="8937"/>
                    <a:pt x="555" y="8937"/>
                  </a:cubicBezTo>
                  <a:cubicBezTo>
                    <a:pt x="-874" y="5794"/>
                    <a:pt x="555" y="1984"/>
                    <a:pt x="3699" y="555"/>
                  </a:cubicBezTo>
                  <a:cubicBezTo>
                    <a:pt x="6842" y="-874"/>
                    <a:pt x="10652" y="555"/>
                    <a:pt x="12080" y="3698"/>
                  </a:cubicBezTo>
                  <a:cubicBezTo>
                    <a:pt x="12080" y="3698"/>
                    <a:pt x="12080" y="3698"/>
                    <a:pt x="12080" y="3794"/>
                  </a:cubicBezTo>
                  <a:lnTo>
                    <a:pt x="12080" y="398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143" name="Freeform: Shape 1142">
            <a:extLst>
              <a:ext uri="{FF2B5EF4-FFF2-40B4-BE49-F238E27FC236}">
                <a16:creationId xmlns:a16="http://schemas.microsoft.com/office/drawing/2014/main" id="{E81FF9CC-0351-B7DB-89AC-F55B2C1026E0}"/>
              </a:ext>
            </a:extLst>
          </p:cNvPr>
          <p:cNvSpPr/>
          <p:nvPr/>
        </p:nvSpPr>
        <p:spPr>
          <a:xfrm>
            <a:off x="7774903" y="6357167"/>
            <a:ext cx="1668404" cy="322259"/>
          </a:xfrm>
          <a:custGeom>
            <a:avLst/>
            <a:gdLst>
              <a:gd name="connsiteX0" fmla="*/ 1154906 w 1154906"/>
              <a:gd name="connsiteY0" fmla="*/ 111538 h 223075"/>
              <a:gd name="connsiteX1" fmla="*/ 577501 w 1154906"/>
              <a:gd name="connsiteY1" fmla="*/ 0 h 223075"/>
              <a:gd name="connsiteX2" fmla="*/ 0 w 1154906"/>
              <a:gd name="connsiteY2" fmla="*/ 111538 h 223075"/>
              <a:gd name="connsiteX3" fmla="*/ 577501 w 1154906"/>
              <a:gd name="connsiteY3" fmla="*/ 223075 h 223075"/>
              <a:gd name="connsiteX4" fmla="*/ 1154906 w 1154906"/>
              <a:gd name="connsiteY4" fmla="*/ 111538 h 22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4906" h="223075">
                <a:moveTo>
                  <a:pt x="1154906" y="111538"/>
                </a:moveTo>
                <a:cubicBezTo>
                  <a:pt x="1154906" y="49911"/>
                  <a:pt x="896398" y="0"/>
                  <a:pt x="577501" y="0"/>
                </a:cubicBezTo>
                <a:cubicBezTo>
                  <a:pt x="258604" y="0"/>
                  <a:pt x="0" y="49911"/>
                  <a:pt x="0" y="111538"/>
                </a:cubicBezTo>
                <a:cubicBezTo>
                  <a:pt x="0" y="173164"/>
                  <a:pt x="258508" y="223075"/>
                  <a:pt x="577501" y="223075"/>
                </a:cubicBezTo>
                <a:cubicBezTo>
                  <a:pt x="896493" y="223075"/>
                  <a:pt x="1154906" y="173164"/>
                  <a:pt x="1154906" y="111538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144" name="Graphic 36">
            <a:extLst>
              <a:ext uri="{FF2B5EF4-FFF2-40B4-BE49-F238E27FC236}">
                <a16:creationId xmlns:a16="http://schemas.microsoft.com/office/drawing/2014/main" id="{AA80EAE1-5E0E-5134-C479-F6B7B9EE3E16}"/>
              </a:ext>
            </a:extLst>
          </p:cNvPr>
          <p:cNvGrpSpPr/>
          <p:nvPr/>
        </p:nvGrpSpPr>
        <p:grpSpPr>
          <a:xfrm>
            <a:off x="7890238" y="6152972"/>
            <a:ext cx="477678" cy="371822"/>
            <a:chOff x="7080236" y="5080825"/>
            <a:chExt cx="330659" cy="257383"/>
          </a:xfrm>
        </p:grpSpPr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357B381D-5A4A-F1B6-F648-E13FDDC4817D}"/>
                </a:ext>
              </a:extLst>
            </p:cNvPr>
            <p:cNvSpPr/>
            <p:nvPr/>
          </p:nvSpPr>
          <p:spPr>
            <a:xfrm>
              <a:off x="7238523" y="5080825"/>
              <a:ext cx="153161" cy="160399"/>
            </a:xfrm>
            <a:custGeom>
              <a:avLst/>
              <a:gdLst>
                <a:gd name="connsiteX0" fmla="*/ 61627 w 153161"/>
                <a:gd name="connsiteY0" fmla="*/ 20193 h 160400"/>
                <a:gd name="connsiteX1" fmla="*/ 72771 w 153161"/>
                <a:gd name="connsiteY1" fmla="*/ 103727 h 160400"/>
                <a:gd name="connsiteX2" fmla="*/ 0 w 153161"/>
                <a:gd name="connsiteY2" fmla="*/ 160401 h 160400"/>
                <a:gd name="connsiteX3" fmla="*/ 153162 w 153161"/>
                <a:gd name="connsiteY3" fmla="*/ 134683 h 160400"/>
                <a:gd name="connsiteX4" fmla="*/ 153162 w 153161"/>
                <a:gd name="connsiteY4" fmla="*/ 0 h 160400"/>
                <a:gd name="connsiteX5" fmla="*/ 61627 w 153161"/>
                <a:gd name="connsiteY5" fmla="*/ 20193 h 16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161" h="160400">
                  <a:moveTo>
                    <a:pt x="61627" y="20193"/>
                  </a:moveTo>
                  <a:lnTo>
                    <a:pt x="72771" y="103727"/>
                  </a:lnTo>
                  <a:lnTo>
                    <a:pt x="0" y="160401"/>
                  </a:lnTo>
                  <a:lnTo>
                    <a:pt x="153162" y="134683"/>
                  </a:lnTo>
                  <a:lnTo>
                    <a:pt x="153162" y="0"/>
                  </a:lnTo>
                  <a:lnTo>
                    <a:pt x="61627" y="20193"/>
                  </a:lnTo>
                  <a:close/>
                </a:path>
              </a:pathLst>
            </a:custGeom>
            <a:solidFill>
              <a:srgbClr val="FF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205" name="Graphic 36">
              <a:extLst>
                <a:ext uri="{FF2B5EF4-FFF2-40B4-BE49-F238E27FC236}">
                  <a16:creationId xmlns:a16="http://schemas.microsoft.com/office/drawing/2014/main" id="{78F375DC-7D15-B0AF-B6F1-AEAA59AC4C7F}"/>
                </a:ext>
              </a:extLst>
            </p:cNvPr>
            <p:cNvGrpSpPr/>
            <p:nvPr/>
          </p:nvGrpSpPr>
          <p:grpSpPr>
            <a:xfrm>
              <a:off x="7080236" y="5157401"/>
              <a:ext cx="330659" cy="180807"/>
              <a:chOff x="7080236" y="5157401"/>
              <a:chExt cx="330659" cy="180807"/>
            </a:xfrm>
          </p:grpSpPr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250D89F8-506F-81D5-561C-4B9C2B62DBB9}"/>
                  </a:ext>
                </a:extLst>
              </p:cNvPr>
              <p:cNvSpPr/>
              <p:nvPr/>
            </p:nvSpPr>
            <p:spPr>
              <a:xfrm>
                <a:off x="7082282" y="5282931"/>
                <a:ext cx="323982" cy="55277"/>
              </a:xfrm>
              <a:custGeom>
                <a:avLst/>
                <a:gdLst>
                  <a:gd name="connsiteX0" fmla="*/ 3180 w 323982"/>
                  <a:gd name="connsiteY0" fmla="*/ 38776 h 55277"/>
                  <a:gd name="connsiteX1" fmla="*/ 34422 w 323982"/>
                  <a:gd name="connsiteY1" fmla="*/ 52206 h 55277"/>
                  <a:gd name="connsiteX2" fmla="*/ 36994 w 323982"/>
                  <a:gd name="connsiteY2" fmla="*/ 50682 h 55277"/>
                  <a:gd name="connsiteX3" fmla="*/ 40804 w 323982"/>
                  <a:gd name="connsiteY3" fmla="*/ 51254 h 55277"/>
                  <a:gd name="connsiteX4" fmla="*/ 42614 w 323982"/>
                  <a:gd name="connsiteY4" fmla="*/ 53349 h 55277"/>
                  <a:gd name="connsiteX5" fmla="*/ 65188 w 323982"/>
                  <a:gd name="connsiteY5" fmla="*/ 55064 h 55277"/>
                  <a:gd name="connsiteX6" fmla="*/ 69855 w 323982"/>
                  <a:gd name="connsiteY6" fmla="*/ 52969 h 55277"/>
                  <a:gd name="connsiteX7" fmla="*/ 71951 w 323982"/>
                  <a:gd name="connsiteY7" fmla="*/ 52969 h 55277"/>
                  <a:gd name="connsiteX8" fmla="*/ 76999 w 323982"/>
                  <a:gd name="connsiteY8" fmla="*/ 55254 h 55277"/>
                  <a:gd name="connsiteX9" fmla="*/ 106336 w 323982"/>
                  <a:gd name="connsiteY9" fmla="*/ 54492 h 55277"/>
                  <a:gd name="connsiteX10" fmla="*/ 109194 w 323982"/>
                  <a:gd name="connsiteY10" fmla="*/ 52397 h 55277"/>
                  <a:gd name="connsiteX11" fmla="*/ 113385 w 323982"/>
                  <a:gd name="connsiteY11" fmla="*/ 52111 h 55277"/>
                  <a:gd name="connsiteX12" fmla="*/ 116909 w 323982"/>
                  <a:gd name="connsiteY12" fmla="*/ 53730 h 55277"/>
                  <a:gd name="connsiteX13" fmla="*/ 135673 w 323982"/>
                  <a:gd name="connsiteY13" fmla="*/ 51730 h 55277"/>
                  <a:gd name="connsiteX14" fmla="*/ 139864 w 323982"/>
                  <a:gd name="connsiteY14" fmla="*/ 48492 h 55277"/>
                  <a:gd name="connsiteX15" fmla="*/ 141960 w 323982"/>
                  <a:gd name="connsiteY15" fmla="*/ 48206 h 55277"/>
                  <a:gd name="connsiteX16" fmla="*/ 147103 w 323982"/>
                  <a:gd name="connsiteY16" fmla="*/ 50016 h 55277"/>
                  <a:gd name="connsiteX17" fmla="*/ 228351 w 323982"/>
                  <a:gd name="connsiteY17" fmla="*/ 47349 h 55277"/>
                  <a:gd name="connsiteX18" fmla="*/ 233971 w 323982"/>
                  <a:gd name="connsiteY18" fmla="*/ 46015 h 55277"/>
                  <a:gd name="connsiteX19" fmla="*/ 241591 w 323982"/>
                  <a:gd name="connsiteY19" fmla="*/ 48682 h 55277"/>
                  <a:gd name="connsiteX20" fmla="*/ 271785 w 323982"/>
                  <a:gd name="connsiteY20" fmla="*/ 48682 h 55277"/>
                  <a:gd name="connsiteX21" fmla="*/ 295217 w 323982"/>
                  <a:gd name="connsiteY21" fmla="*/ 47158 h 55277"/>
                  <a:gd name="connsiteX22" fmla="*/ 323982 w 323982"/>
                  <a:gd name="connsiteY22" fmla="*/ 43824 h 55277"/>
                  <a:gd name="connsiteX23" fmla="*/ 319220 w 323982"/>
                  <a:gd name="connsiteY23" fmla="*/ 19726 h 55277"/>
                  <a:gd name="connsiteX24" fmla="*/ 318077 w 323982"/>
                  <a:gd name="connsiteY24" fmla="*/ 17536 h 55277"/>
                  <a:gd name="connsiteX25" fmla="*/ 135673 w 323982"/>
                  <a:gd name="connsiteY25" fmla="*/ 2867 h 55277"/>
                  <a:gd name="connsiteX26" fmla="*/ 135292 w 323982"/>
                  <a:gd name="connsiteY26" fmla="*/ 2867 h 55277"/>
                  <a:gd name="connsiteX27" fmla="*/ 98145 w 323982"/>
                  <a:gd name="connsiteY27" fmla="*/ 5534 h 55277"/>
                  <a:gd name="connsiteX28" fmla="*/ 1085 w 323982"/>
                  <a:gd name="connsiteY28" fmla="*/ 15249 h 55277"/>
                  <a:gd name="connsiteX29" fmla="*/ 895 w 323982"/>
                  <a:gd name="connsiteY29" fmla="*/ 17536 h 55277"/>
                  <a:gd name="connsiteX30" fmla="*/ 3180 w 323982"/>
                  <a:gd name="connsiteY30" fmla="*/ 38681 h 5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23982" h="55277">
                    <a:moveTo>
                      <a:pt x="3180" y="38776"/>
                    </a:moveTo>
                    <a:cubicBezTo>
                      <a:pt x="6419" y="43348"/>
                      <a:pt x="19563" y="49825"/>
                      <a:pt x="34422" y="52206"/>
                    </a:cubicBezTo>
                    <a:cubicBezTo>
                      <a:pt x="35089" y="52302"/>
                      <a:pt x="36327" y="50587"/>
                      <a:pt x="36994" y="50682"/>
                    </a:cubicBezTo>
                    <a:cubicBezTo>
                      <a:pt x="37851" y="50778"/>
                      <a:pt x="39947" y="51159"/>
                      <a:pt x="40804" y="51254"/>
                    </a:cubicBezTo>
                    <a:cubicBezTo>
                      <a:pt x="42042" y="51445"/>
                      <a:pt x="41376" y="53159"/>
                      <a:pt x="42614" y="53349"/>
                    </a:cubicBezTo>
                    <a:cubicBezTo>
                      <a:pt x="49567" y="54207"/>
                      <a:pt x="57187" y="54778"/>
                      <a:pt x="65188" y="55064"/>
                    </a:cubicBezTo>
                    <a:cubicBezTo>
                      <a:pt x="66331" y="55064"/>
                      <a:pt x="68617" y="52969"/>
                      <a:pt x="69855" y="52969"/>
                    </a:cubicBezTo>
                    <a:cubicBezTo>
                      <a:pt x="70522" y="52969"/>
                      <a:pt x="71284" y="52969"/>
                      <a:pt x="71951" y="52969"/>
                    </a:cubicBezTo>
                    <a:cubicBezTo>
                      <a:pt x="73951" y="52969"/>
                      <a:pt x="74999" y="55254"/>
                      <a:pt x="76999" y="55254"/>
                    </a:cubicBezTo>
                    <a:cubicBezTo>
                      <a:pt x="86524" y="55350"/>
                      <a:pt x="96335" y="55159"/>
                      <a:pt x="106336" y="54492"/>
                    </a:cubicBezTo>
                    <a:cubicBezTo>
                      <a:pt x="107098" y="54492"/>
                      <a:pt x="108432" y="52397"/>
                      <a:pt x="109194" y="52397"/>
                    </a:cubicBezTo>
                    <a:cubicBezTo>
                      <a:pt x="110622" y="52397"/>
                      <a:pt x="111956" y="52206"/>
                      <a:pt x="113385" y="52111"/>
                    </a:cubicBezTo>
                    <a:cubicBezTo>
                      <a:pt x="114813" y="52016"/>
                      <a:pt x="115575" y="53921"/>
                      <a:pt x="116909" y="53730"/>
                    </a:cubicBezTo>
                    <a:cubicBezTo>
                      <a:pt x="123196" y="53254"/>
                      <a:pt x="129482" y="52492"/>
                      <a:pt x="135673" y="51730"/>
                    </a:cubicBezTo>
                    <a:cubicBezTo>
                      <a:pt x="137388" y="51445"/>
                      <a:pt x="138150" y="48682"/>
                      <a:pt x="139864" y="48492"/>
                    </a:cubicBezTo>
                    <a:cubicBezTo>
                      <a:pt x="140531" y="48396"/>
                      <a:pt x="141198" y="48301"/>
                      <a:pt x="141960" y="48206"/>
                    </a:cubicBezTo>
                    <a:cubicBezTo>
                      <a:pt x="143293" y="48015"/>
                      <a:pt x="145770" y="50302"/>
                      <a:pt x="147103" y="50016"/>
                    </a:cubicBezTo>
                    <a:cubicBezTo>
                      <a:pt x="189394" y="42777"/>
                      <a:pt x="213683" y="45348"/>
                      <a:pt x="228351" y="47349"/>
                    </a:cubicBezTo>
                    <a:cubicBezTo>
                      <a:pt x="230542" y="47635"/>
                      <a:pt x="232162" y="46015"/>
                      <a:pt x="233971" y="46015"/>
                    </a:cubicBezTo>
                    <a:cubicBezTo>
                      <a:pt x="239877" y="46015"/>
                      <a:pt x="239591" y="48778"/>
                      <a:pt x="241591" y="48682"/>
                    </a:cubicBezTo>
                    <a:cubicBezTo>
                      <a:pt x="253307" y="48492"/>
                      <a:pt x="263975" y="51635"/>
                      <a:pt x="271785" y="48682"/>
                    </a:cubicBezTo>
                    <a:cubicBezTo>
                      <a:pt x="279596" y="45729"/>
                      <a:pt x="294074" y="43824"/>
                      <a:pt x="295217" y="47158"/>
                    </a:cubicBezTo>
                    <a:cubicBezTo>
                      <a:pt x="296360" y="50492"/>
                      <a:pt x="312552" y="47730"/>
                      <a:pt x="323982" y="43824"/>
                    </a:cubicBezTo>
                    <a:cubicBezTo>
                      <a:pt x="323792" y="31156"/>
                      <a:pt x="320934" y="23250"/>
                      <a:pt x="319220" y="19726"/>
                    </a:cubicBezTo>
                    <a:cubicBezTo>
                      <a:pt x="318553" y="18297"/>
                      <a:pt x="318077" y="17536"/>
                      <a:pt x="318077" y="17536"/>
                    </a:cubicBezTo>
                    <a:cubicBezTo>
                      <a:pt x="301884" y="-2562"/>
                      <a:pt x="214540" y="-2086"/>
                      <a:pt x="135673" y="2867"/>
                    </a:cubicBezTo>
                    <a:cubicBezTo>
                      <a:pt x="135578" y="2867"/>
                      <a:pt x="135387" y="2867"/>
                      <a:pt x="135292" y="2867"/>
                    </a:cubicBezTo>
                    <a:cubicBezTo>
                      <a:pt x="122624" y="3629"/>
                      <a:pt x="110146" y="4581"/>
                      <a:pt x="98145" y="5534"/>
                    </a:cubicBezTo>
                    <a:cubicBezTo>
                      <a:pt x="43852" y="9915"/>
                      <a:pt x="1085" y="15249"/>
                      <a:pt x="1085" y="15249"/>
                    </a:cubicBezTo>
                    <a:cubicBezTo>
                      <a:pt x="1085" y="15249"/>
                      <a:pt x="990" y="16107"/>
                      <a:pt x="895" y="17536"/>
                    </a:cubicBezTo>
                    <a:cubicBezTo>
                      <a:pt x="609" y="22298"/>
                      <a:pt x="-1963" y="30489"/>
                      <a:pt x="3180" y="38681"/>
                    </a:cubicBez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6FC636CC-6108-FD47-E6EE-6FCDCA2E9DCB}"/>
                  </a:ext>
                </a:extLst>
              </p:cNvPr>
              <p:cNvSpPr/>
              <p:nvPr/>
            </p:nvSpPr>
            <p:spPr>
              <a:xfrm>
                <a:off x="7080236" y="5160832"/>
                <a:ext cx="325959" cy="157824"/>
              </a:xfrm>
              <a:custGeom>
                <a:avLst/>
                <a:gdLst>
                  <a:gd name="connsiteX0" fmla="*/ 934 w 325959"/>
                  <a:gd name="connsiteY0" fmla="*/ 132591 h 157824"/>
                  <a:gd name="connsiteX1" fmla="*/ 62656 w 325959"/>
                  <a:gd name="connsiteY1" fmla="*/ 156594 h 157824"/>
                  <a:gd name="connsiteX2" fmla="*/ 141999 w 325959"/>
                  <a:gd name="connsiteY2" fmla="*/ 155165 h 157824"/>
                  <a:gd name="connsiteX3" fmla="*/ 151524 w 325959"/>
                  <a:gd name="connsiteY3" fmla="*/ 153736 h 157824"/>
                  <a:gd name="connsiteX4" fmla="*/ 157810 w 325959"/>
                  <a:gd name="connsiteY4" fmla="*/ 152403 h 157824"/>
                  <a:gd name="connsiteX5" fmla="*/ 160097 w 325959"/>
                  <a:gd name="connsiteY5" fmla="*/ 151831 h 157824"/>
                  <a:gd name="connsiteX6" fmla="*/ 164097 w 325959"/>
                  <a:gd name="connsiteY6" fmla="*/ 150879 h 157824"/>
                  <a:gd name="connsiteX7" fmla="*/ 164383 w 325959"/>
                  <a:gd name="connsiteY7" fmla="*/ 150879 h 157824"/>
                  <a:gd name="connsiteX8" fmla="*/ 169907 w 325959"/>
                  <a:gd name="connsiteY8" fmla="*/ 150022 h 157824"/>
                  <a:gd name="connsiteX9" fmla="*/ 180290 w 325959"/>
                  <a:gd name="connsiteY9" fmla="*/ 148974 h 157824"/>
                  <a:gd name="connsiteX10" fmla="*/ 183528 w 325959"/>
                  <a:gd name="connsiteY10" fmla="*/ 148688 h 157824"/>
                  <a:gd name="connsiteX11" fmla="*/ 183528 w 325959"/>
                  <a:gd name="connsiteY11" fmla="*/ 148688 h 157824"/>
                  <a:gd name="connsiteX12" fmla="*/ 186957 w 325959"/>
                  <a:gd name="connsiteY12" fmla="*/ 148498 h 157824"/>
                  <a:gd name="connsiteX13" fmla="*/ 189148 w 325959"/>
                  <a:gd name="connsiteY13" fmla="*/ 148402 h 157824"/>
                  <a:gd name="connsiteX14" fmla="*/ 202864 w 325959"/>
                  <a:gd name="connsiteY14" fmla="*/ 147831 h 157824"/>
                  <a:gd name="connsiteX15" fmla="*/ 203149 w 325959"/>
                  <a:gd name="connsiteY15" fmla="*/ 147831 h 157824"/>
                  <a:gd name="connsiteX16" fmla="*/ 203721 w 325959"/>
                  <a:gd name="connsiteY16" fmla="*/ 147831 h 157824"/>
                  <a:gd name="connsiteX17" fmla="*/ 322593 w 325959"/>
                  <a:gd name="connsiteY17" fmla="*/ 137734 h 157824"/>
                  <a:gd name="connsiteX18" fmla="*/ 319164 w 325959"/>
                  <a:gd name="connsiteY18" fmla="*/ 59725 h 157824"/>
                  <a:gd name="connsiteX19" fmla="*/ 318402 w 325959"/>
                  <a:gd name="connsiteY19" fmla="*/ 57343 h 157824"/>
                  <a:gd name="connsiteX20" fmla="*/ 316402 w 325959"/>
                  <a:gd name="connsiteY20" fmla="*/ 24387 h 157824"/>
                  <a:gd name="connsiteX21" fmla="*/ 316021 w 325959"/>
                  <a:gd name="connsiteY21" fmla="*/ 20386 h 157824"/>
                  <a:gd name="connsiteX22" fmla="*/ 317259 w 325959"/>
                  <a:gd name="connsiteY22" fmla="*/ 17910 h 157824"/>
                  <a:gd name="connsiteX23" fmla="*/ 318402 w 325959"/>
                  <a:gd name="connsiteY23" fmla="*/ 8290 h 157824"/>
                  <a:gd name="connsiteX24" fmla="*/ 274873 w 325959"/>
                  <a:gd name="connsiteY24" fmla="*/ 19720 h 157824"/>
                  <a:gd name="connsiteX25" fmla="*/ 210389 w 325959"/>
                  <a:gd name="connsiteY25" fmla="*/ 2098 h 157824"/>
                  <a:gd name="connsiteX26" fmla="*/ 156096 w 325959"/>
                  <a:gd name="connsiteY26" fmla="*/ 43437 h 157824"/>
                  <a:gd name="connsiteX27" fmla="*/ 143237 w 325959"/>
                  <a:gd name="connsiteY27" fmla="*/ 52771 h 157824"/>
                  <a:gd name="connsiteX28" fmla="*/ 137998 w 325959"/>
                  <a:gd name="connsiteY28" fmla="*/ 56391 h 157824"/>
                  <a:gd name="connsiteX29" fmla="*/ 124759 w 325959"/>
                  <a:gd name="connsiteY29" fmla="*/ 64964 h 157824"/>
                  <a:gd name="connsiteX30" fmla="*/ 119234 w 325959"/>
                  <a:gd name="connsiteY30" fmla="*/ 68297 h 157824"/>
                  <a:gd name="connsiteX31" fmla="*/ 105423 w 325959"/>
                  <a:gd name="connsiteY31" fmla="*/ 75631 h 157824"/>
                  <a:gd name="connsiteX32" fmla="*/ 74562 w 325959"/>
                  <a:gd name="connsiteY32" fmla="*/ 83251 h 157824"/>
                  <a:gd name="connsiteX33" fmla="*/ 72085 w 325959"/>
                  <a:gd name="connsiteY33" fmla="*/ 82966 h 157824"/>
                  <a:gd name="connsiteX34" fmla="*/ 839 w 325959"/>
                  <a:gd name="connsiteY34" fmla="*/ 132877 h 15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25959" h="157824">
                    <a:moveTo>
                      <a:pt x="934" y="132591"/>
                    </a:moveTo>
                    <a:cubicBezTo>
                      <a:pt x="4363" y="146974"/>
                      <a:pt x="31414" y="154022"/>
                      <a:pt x="62656" y="156594"/>
                    </a:cubicBezTo>
                    <a:cubicBezTo>
                      <a:pt x="90278" y="158880"/>
                      <a:pt x="121234" y="157737"/>
                      <a:pt x="141999" y="155165"/>
                    </a:cubicBezTo>
                    <a:cubicBezTo>
                      <a:pt x="145523" y="154689"/>
                      <a:pt x="148666" y="154213"/>
                      <a:pt x="151524" y="153736"/>
                    </a:cubicBezTo>
                    <a:cubicBezTo>
                      <a:pt x="153905" y="153356"/>
                      <a:pt x="156001" y="152879"/>
                      <a:pt x="157810" y="152403"/>
                    </a:cubicBezTo>
                    <a:cubicBezTo>
                      <a:pt x="158668" y="152212"/>
                      <a:pt x="159430" y="152022"/>
                      <a:pt x="160097" y="151831"/>
                    </a:cubicBezTo>
                    <a:cubicBezTo>
                      <a:pt x="161240" y="151450"/>
                      <a:pt x="162668" y="151165"/>
                      <a:pt x="164097" y="150879"/>
                    </a:cubicBezTo>
                    <a:cubicBezTo>
                      <a:pt x="164097" y="150879"/>
                      <a:pt x="164287" y="150879"/>
                      <a:pt x="164383" y="150879"/>
                    </a:cubicBezTo>
                    <a:cubicBezTo>
                      <a:pt x="166002" y="150593"/>
                      <a:pt x="167907" y="150307"/>
                      <a:pt x="169907" y="150022"/>
                    </a:cubicBezTo>
                    <a:cubicBezTo>
                      <a:pt x="173050" y="149641"/>
                      <a:pt x="176575" y="149260"/>
                      <a:pt x="180290" y="148974"/>
                    </a:cubicBezTo>
                    <a:cubicBezTo>
                      <a:pt x="181337" y="148974"/>
                      <a:pt x="182480" y="148783"/>
                      <a:pt x="183528" y="148688"/>
                    </a:cubicBezTo>
                    <a:lnTo>
                      <a:pt x="183528" y="148688"/>
                    </a:lnTo>
                    <a:cubicBezTo>
                      <a:pt x="184671" y="148688"/>
                      <a:pt x="185814" y="148498"/>
                      <a:pt x="186957" y="148498"/>
                    </a:cubicBezTo>
                    <a:cubicBezTo>
                      <a:pt x="187719" y="148498"/>
                      <a:pt x="188386" y="148498"/>
                      <a:pt x="189148" y="148402"/>
                    </a:cubicBezTo>
                    <a:cubicBezTo>
                      <a:pt x="193434" y="148117"/>
                      <a:pt x="198101" y="147926"/>
                      <a:pt x="202864" y="147831"/>
                    </a:cubicBezTo>
                    <a:cubicBezTo>
                      <a:pt x="202959" y="147831"/>
                      <a:pt x="203054" y="147831"/>
                      <a:pt x="203149" y="147831"/>
                    </a:cubicBezTo>
                    <a:cubicBezTo>
                      <a:pt x="203340" y="147831"/>
                      <a:pt x="203531" y="147831"/>
                      <a:pt x="203721" y="147831"/>
                    </a:cubicBezTo>
                    <a:cubicBezTo>
                      <a:pt x="251441" y="146212"/>
                      <a:pt x="317259" y="147259"/>
                      <a:pt x="322593" y="137734"/>
                    </a:cubicBezTo>
                    <a:cubicBezTo>
                      <a:pt x="329737" y="124971"/>
                      <a:pt x="324022" y="77346"/>
                      <a:pt x="319164" y="59725"/>
                    </a:cubicBezTo>
                    <a:cubicBezTo>
                      <a:pt x="318878" y="58867"/>
                      <a:pt x="318688" y="58010"/>
                      <a:pt x="318402" y="57343"/>
                    </a:cubicBezTo>
                    <a:cubicBezTo>
                      <a:pt x="315449" y="48485"/>
                      <a:pt x="315449" y="35626"/>
                      <a:pt x="316402" y="24387"/>
                    </a:cubicBezTo>
                    <a:cubicBezTo>
                      <a:pt x="316402" y="23625"/>
                      <a:pt x="316021" y="21053"/>
                      <a:pt x="316021" y="20386"/>
                    </a:cubicBezTo>
                    <a:cubicBezTo>
                      <a:pt x="316021" y="19720"/>
                      <a:pt x="317164" y="18481"/>
                      <a:pt x="317259" y="17910"/>
                    </a:cubicBezTo>
                    <a:cubicBezTo>
                      <a:pt x="317831" y="12195"/>
                      <a:pt x="318402" y="8290"/>
                      <a:pt x="318402" y="8290"/>
                    </a:cubicBezTo>
                    <a:cubicBezTo>
                      <a:pt x="308401" y="-8189"/>
                      <a:pt x="308401" y="13052"/>
                      <a:pt x="274873" y="19720"/>
                    </a:cubicBezTo>
                    <a:cubicBezTo>
                      <a:pt x="241345" y="26387"/>
                      <a:pt x="228772" y="-8760"/>
                      <a:pt x="210389" y="2098"/>
                    </a:cubicBezTo>
                    <a:cubicBezTo>
                      <a:pt x="201911" y="7051"/>
                      <a:pt x="180480" y="25435"/>
                      <a:pt x="156096" y="43437"/>
                    </a:cubicBezTo>
                    <a:cubicBezTo>
                      <a:pt x="151905" y="46580"/>
                      <a:pt x="147523" y="49723"/>
                      <a:pt x="143237" y="52771"/>
                    </a:cubicBezTo>
                    <a:cubicBezTo>
                      <a:pt x="141523" y="54010"/>
                      <a:pt x="139713" y="55153"/>
                      <a:pt x="137998" y="56391"/>
                    </a:cubicBezTo>
                    <a:cubicBezTo>
                      <a:pt x="133617" y="59344"/>
                      <a:pt x="129140" y="62201"/>
                      <a:pt x="124759" y="64964"/>
                    </a:cubicBezTo>
                    <a:cubicBezTo>
                      <a:pt x="122949" y="66106"/>
                      <a:pt x="121044" y="67249"/>
                      <a:pt x="119234" y="68297"/>
                    </a:cubicBezTo>
                    <a:cubicBezTo>
                      <a:pt x="114567" y="71059"/>
                      <a:pt x="109900" y="73441"/>
                      <a:pt x="105423" y="75631"/>
                    </a:cubicBezTo>
                    <a:cubicBezTo>
                      <a:pt x="93707" y="81156"/>
                      <a:pt x="83039" y="84299"/>
                      <a:pt x="74562" y="83251"/>
                    </a:cubicBezTo>
                    <a:cubicBezTo>
                      <a:pt x="73705" y="83251"/>
                      <a:pt x="72848" y="83061"/>
                      <a:pt x="72085" y="82966"/>
                    </a:cubicBezTo>
                    <a:cubicBezTo>
                      <a:pt x="35700" y="79823"/>
                      <a:pt x="-6496" y="101730"/>
                      <a:pt x="839" y="132877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FA56D743-692A-D9E2-0D5E-97CE917900E6}"/>
                  </a:ext>
                </a:extLst>
              </p:cNvPr>
              <p:cNvSpPr/>
              <p:nvPr/>
            </p:nvSpPr>
            <p:spPr>
              <a:xfrm>
                <a:off x="7082789" y="5271516"/>
                <a:ext cx="323521" cy="46950"/>
              </a:xfrm>
              <a:custGeom>
                <a:avLst/>
                <a:gdLst>
                  <a:gd name="connsiteX0" fmla="*/ 52864 w 323521"/>
                  <a:gd name="connsiteY0" fmla="*/ 36957 h 46950"/>
                  <a:gd name="connsiteX1" fmla="*/ 67151 w 323521"/>
                  <a:gd name="connsiteY1" fmla="*/ 40291 h 46950"/>
                  <a:gd name="connsiteX2" fmla="*/ 172688 w 323521"/>
                  <a:gd name="connsiteY2" fmla="*/ 19336 h 46950"/>
                  <a:gd name="connsiteX3" fmla="*/ 323469 w 323521"/>
                  <a:gd name="connsiteY3" fmla="*/ 0 h 46950"/>
                  <a:gd name="connsiteX4" fmla="*/ 320135 w 323521"/>
                  <a:gd name="connsiteY4" fmla="*/ 26861 h 46950"/>
                  <a:gd name="connsiteX5" fmla="*/ 201263 w 323521"/>
                  <a:gd name="connsiteY5" fmla="*/ 36957 h 46950"/>
                  <a:gd name="connsiteX6" fmla="*/ 200692 w 323521"/>
                  <a:gd name="connsiteY6" fmla="*/ 36957 h 46950"/>
                  <a:gd name="connsiteX7" fmla="*/ 200406 w 323521"/>
                  <a:gd name="connsiteY7" fmla="*/ 36957 h 46950"/>
                  <a:gd name="connsiteX8" fmla="*/ 186690 w 323521"/>
                  <a:gd name="connsiteY8" fmla="*/ 37529 h 46950"/>
                  <a:gd name="connsiteX9" fmla="*/ 184499 w 323521"/>
                  <a:gd name="connsiteY9" fmla="*/ 37624 h 46950"/>
                  <a:gd name="connsiteX10" fmla="*/ 181070 w 323521"/>
                  <a:gd name="connsiteY10" fmla="*/ 37814 h 46950"/>
                  <a:gd name="connsiteX11" fmla="*/ 181070 w 323521"/>
                  <a:gd name="connsiteY11" fmla="*/ 37814 h 46950"/>
                  <a:gd name="connsiteX12" fmla="*/ 177832 w 323521"/>
                  <a:gd name="connsiteY12" fmla="*/ 38100 h 46950"/>
                  <a:gd name="connsiteX13" fmla="*/ 167449 w 323521"/>
                  <a:gd name="connsiteY13" fmla="*/ 39148 h 46950"/>
                  <a:gd name="connsiteX14" fmla="*/ 161925 w 323521"/>
                  <a:gd name="connsiteY14" fmla="*/ 40005 h 46950"/>
                  <a:gd name="connsiteX15" fmla="*/ 161639 w 323521"/>
                  <a:gd name="connsiteY15" fmla="*/ 40005 h 46950"/>
                  <a:gd name="connsiteX16" fmla="*/ 157639 w 323521"/>
                  <a:gd name="connsiteY16" fmla="*/ 40957 h 46950"/>
                  <a:gd name="connsiteX17" fmla="*/ 155353 w 323521"/>
                  <a:gd name="connsiteY17" fmla="*/ 41529 h 46950"/>
                  <a:gd name="connsiteX18" fmla="*/ 149066 w 323521"/>
                  <a:gd name="connsiteY18" fmla="*/ 42863 h 46950"/>
                  <a:gd name="connsiteX19" fmla="*/ 139541 w 323521"/>
                  <a:gd name="connsiteY19" fmla="*/ 44291 h 46950"/>
                  <a:gd name="connsiteX20" fmla="*/ 60198 w 323521"/>
                  <a:gd name="connsiteY20" fmla="*/ 45720 h 46950"/>
                  <a:gd name="connsiteX21" fmla="*/ 0 w 323521"/>
                  <a:gd name="connsiteY21" fmla="*/ 25527 h 46950"/>
                  <a:gd name="connsiteX22" fmla="*/ 52864 w 323521"/>
                  <a:gd name="connsiteY22" fmla="*/ 36766 h 4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23521" h="46950">
                    <a:moveTo>
                      <a:pt x="52864" y="36957"/>
                    </a:moveTo>
                    <a:cubicBezTo>
                      <a:pt x="57912" y="37814"/>
                      <a:pt x="62865" y="38671"/>
                      <a:pt x="67151" y="40291"/>
                    </a:cubicBezTo>
                    <a:cubicBezTo>
                      <a:pt x="104870" y="47815"/>
                      <a:pt x="137541" y="29432"/>
                      <a:pt x="172688" y="19336"/>
                    </a:cubicBezTo>
                    <a:cubicBezTo>
                      <a:pt x="219932" y="6191"/>
                      <a:pt x="279940" y="21336"/>
                      <a:pt x="323469" y="0"/>
                    </a:cubicBezTo>
                    <a:cubicBezTo>
                      <a:pt x="323755" y="11621"/>
                      <a:pt x="322897" y="21907"/>
                      <a:pt x="320135" y="26861"/>
                    </a:cubicBezTo>
                    <a:cubicBezTo>
                      <a:pt x="314801" y="36386"/>
                      <a:pt x="248983" y="35338"/>
                      <a:pt x="201263" y="36957"/>
                    </a:cubicBezTo>
                    <a:cubicBezTo>
                      <a:pt x="201073" y="36957"/>
                      <a:pt x="200882" y="36957"/>
                      <a:pt x="200692" y="36957"/>
                    </a:cubicBezTo>
                    <a:cubicBezTo>
                      <a:pt x="200596" y="36957"/>
                      <a:pt x="200501" y="36957"/>
                      <a:pt x="200406" y="36957"/>
                    </a:cubicBezTo>
                    <a:cubicBezTo>
                      <a:pt x="195644" y="37147"/>
                      <a:pt x="190976" y="37338"/>
                      <a:pt x="186690" y="37529"/>
                    </a:cubicBezTo>
                    <a:cubicBezTo>
                      <a:pt x="185928" y="37529"/>
                      <a:pt x="185261" y="37529"/>
                      <a:pt x="184499" y="37624"/>
                    </a:cubicBezTo>
                    <a:cubicBezTo>
                      <a:pt x="183356" y="37624"/>
                      <a:pt x="182213" y="37719"/>
                      <a:pt x="181070" y="37814"/>
                    </a:cubicBezTo>
                    <a:lnTo>
                      <a:pt x="181070" y="37814"/>
                    </a:lnTo>
                    <a:cubicBezTo>
                      <a:pt x="179927" y="37814"/>
                      <a:pt x="178879" y="38005"/>
                      <a:pt x="177832" y="38100"/>
                    </a:cubicBezTo>
                    <a:cubicBezTo>
                      <a:pt x="174022" y="38386"/>
                      <a:pt x="170497" y="38767"/>
                      <a:pt x="167449" y="39148"/>
                    </a:cubicBezTo>
                    <a:cubicBezTo>
                      <a:pt x="165449" y="39433"/>
                      <a:pt x="163639" y="39719"/>
                      <a:pt x="161925" y="40005"/>
                    </a:cubicBezTo>
                    <a:cubicBezTo>
                      <a:pt x="161925" y="40005"/>
                      <a:pt x="161734" y="40005"/>
                      <a:pt x="161639" y="40005"/>
                    </a:cubicBezTo>
                    <a:cubicBezTo>
                      <a:pt x="160115" y="40291"/>
                      <a:pt x="158782" y="40672"/>
                      <a:pt x="157639" y="40957"/>
                    </a:cubicBezTo>
                    <a:cubicBezTo>
                      <a:pt x="156972" y="41148"/>
                      <a:pt x="156115" y="41338"/>
                      <a:pt x="155353" y="41529"/>
                    </a:cubicBezTo>
                    <a:cubicBezTo>
                      <a:pt x="153448" y="42005"/>
                      <a:pt x="151352" y="42386"/>
                      <a:pt x="149066" y="42863"/>
                    </a:cubicBezTo>
                    <a:cubicBezTo>
                      <a:pt x="146209" y="43339"/>
                      <a:pt x="142970" y="43815"/>
                      <a:pt x="139541" y="44291"/>
                    </a:cubicBezTo>
                    <a:cubicBezTo>
                      <a:pt x="118777" y="46863"/>
                      <a:pt x="87916" y="48006"/>
                      <a:pt x="60198" y="45720"/>
                    </a:cubicBezTo>
                    <a:cubicBezTo>
                      <a:pt x="31813" y="43339"/>
                      <a:pt x="6953" y="37338"/>
                      <a:pt x="0" y="25527"/>
                    </a:cubicBezTo>
                    <a:cubicBezTo>
                      <a:pt x="17050" y="29813"/>
                      <a:pt x="34480" y="33147"/>
                      <a:pt x="52864" y="36766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4E103104-30D0-3F00-4C6B-CBFA69AA39BA}"/>
                  </a:ext>
                </a:extLst>
              </p:cNvPr>
              <p:cNvSpPr/>
              <p:nvPr/>
            </p:nvSpPr>
            <p:spPr>
              <a:xfrm>
                <a:off x="7080290" y="5241046"/>
                <a:ext cx="72936" cy="76475"/>
              </a:xfrm>
              <a:custGeom>
                <a:avLst/>
                <a:gdLst>
                  <a:gd name="connsiteX0" fmla="*/ 879 w 72936"/>
                  <a:gd name="connsiteY0" fmla="*/ 52377 h 76475"/>
                  <a:gd name="connsiteX1" fmla="*/ 59458 w 72936"/>
                  <a:gd name="connsiteY1" fmla="*/ 76189 h 76475"/>
                  <a:gd name="connsiteX2" fmla="*/ 62602 w 72936"/>
                  <a:gd name="connsiteY2" fmla="*/ 76475 h 76475"/>
                  <a:gd name="connsiteX3" fmla="*/ 62602 w 72936"/>
                  <a:gd name="connsiteY3" fmla="*/ 46852 h 76475"/>
                  <a:gd name="connsiteX4" fmla="*/ 72888 w 72936"/>
                  <a:gd name="connsiteY4" fmla="*/ 2561 h 76475"/>
                  <a:gd name="connsiteX5" fmla="*/ 70793 w 72936"/>
                  <a:gd name="connsiteY5" fmla="*/ 275 h 76475"/>
                  <a:gd name="connsiteX6" fmla="*/ 70793 w 72936"/>
                  <a:gd name="connsiteY6" fmla="*/ 275 h 76475"/>
                  <a:gd name="connsiteX7" fmla="*/ 879 w 72936"/>
                  <a:gd name="connsiteY7" fmla="*/ 52472 h 76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2936" h="76475">
                    <a:moveTo>
                      <a:pt x="879" y="52377"/>
                    </a:moveTo>
                    <a:cubicBezTo>
                      <a:pt x="4118" y="66284"/>
                      <a:pt x="29550" y="73332"/>
                      <a:pt x="59458" y="76189"/>
                    </a:cubicBezTo>
                    <a:cubicBezTo>
                      <a:pt x="60506" y="76189"/>
                      <a:pt x="61554" y="76380"/>
                      <a:pt x="62602" y="76475"/>
                    </a:cubicBezTo>
                    <a:cubicBezTo>
                      <a:pt x="62602" y="76475"/>
                      <a:pt x="61744" y="69712"/>
                      <a:pt x="62602" y="46852"/>
                    </a:cubicBezTo>
                    <a:cubicBezTo>
                      <a:pt x="63268" y="29707"/>
                      <a:pt x="70317" y="10467"/>
                      <a:pt x="72888" y="2561"/>
                    </a:cubicBezTo>
                    <a:cubicBezTo>
                      <a:pt x="73270" y="1513"/>
                      <a:pt x="71269" y="1132"/>
                      <a:pt x="70793" y="275"/>
                    </a:cubicBezTo>
                    <a:lnTo>
                      <a:pt x="70793" y="275"/>
                    </a:lnTo>
                    <a:cubicBezTo>
                      <a:pt x="34503" y="-2868"/>
                      <a:pt x="-6550" y="21326"/>
                      <a:pt x="879" y="5247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7E9BEEDF-AE43-54A2-30FD-53A6C66D229D}"/>
                  </a:ext>
                </a:extLst>
              </p:cNvPr>
              <p:cNvSpPr/>
              <p:nvPr/>
            </p:nvSpPr>
            <p:spPr>
              <a:xfrm>
                <a:off x="7139132" y="5241226"/>
                <a:ext cx="14094" cy="76200"/>
              </a:xfrm>
              <a:custGeom>
                <a:avLst/>
                <a:gdLst>
                  <a:gd name="connsiteX0" fmla="*/ 617 w 14094"/>
                  <a:gd name="connsiteY0" fmla="*/ 75914 h 76200"/>
                  <a:gd name="connsiteX1" fmla="*/ 3760 w 14094"/>
                  <a:gd name="connsiteY1" fmla="*/ 76200 h 76200"/>
                  <a:gd name="connsiteX2" fmla="*/ 3760 w 14094"/>
                  <a:gd name="connsiteY2" fmla="*/ 46577 h 76200"/>
                  <a:gd name="connsiteX3" fmla="*/ 14047 w 14094"/>
                  <a:gd name="connsiteY3" fmla="*/ 2286 h 76200"/>
                  <a:gd name="connsiteX4" fmla="*/ 11951 w 14094"/>
                  <a:gd name="connsiteY4" fmla="*/ 0 h 76200"/>
                  <a:gd name="connsiteX5" fmla="*/ 11951 w 14094"/>
                  <a:gd name="connsiteY5" fmla="*/ 0 h 76200"/>
                  <a:gd name="connsiteX6" fmla="*/ 8618 w 14094"/>
                  <a:gd name="connsiteY6" fmla="*/ 7906 h 76200"/>
                  <a:gd name="connsiteX7" fmla="*/ 617 w 14094"/>
                  <a:gd name="connsiteY7" fmla="*/ 75914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094" h="76200">
                    <a:moveTo>
                      <a:pt x="617" y="75914"/>
                    </a:moveTo>
                    <a:cubicBezTo>
                      <a:pt x="1665" y="75914"/>
                      <a:pt x="2712" y="76105"/>
                      <a:pt x="3760" y="76200"/>
                    </a:cubicBezTo>
                    <a:cubicBezTo>
                      <a:pt x="3760" y="76200"/>
                      <a:pt x="2903" y="69437"/>
                      <a:pt x="3760" y="46577"/>
                    </a:cubicBezTo>
                    <a:cubicBezTo>
                      <a:pt x="4427" y="29432"/>
                      <a:pt x="11475" y="10192"/>
                      <a:pt x="14047" y="2286"/>
                    </a:cubicBezTo>
                    <a:cubicBezTo>
                      <a:pt x="14428" y="1238"/>
                      <a:pt x="12428" y="857"/>
                      <a:pt x="11951" y="0"/>
                    </a:cubicBezTo>
                    <a:lnTo>
                      <a:pt x="11951" y="0"/>
                    </a:lnTo>
                    <a:cubicBezTo>
                      <a:pt x="10904" y="1714"/>
                      <a:pt x="9761" y="4286"/>
                      <a:pt x="8618" y="7906"/>
                    </a:cubicBezTo>
                    <a:cubicBezTo>
                      <a:pt x="6141" y="16002"/>
                      <a:pt x="-2336" y="41720"/>
                      <a:pt x="617" y="75914"/>
                    </a:cubicBezTo>
                    <a:close/>
                  </a:path>
                </a:pathLst>
              </a:custGeom>
              <a:solidFill>
                <a:srgbClr val="E6E7E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A1CF6B7C-58E8-CB3D-AA27-04F2A8EBC959}"/>
                  </a:ext>
                </a:extLst>
              </p:cNvPr>
              <p:cNvSpPr/>
              <p:nvPr/>
            </p:nvSpPr>
            <p:spPr>
              <a:xfrm>
                <a:off x="7151194" y="5175059"/>
                <a:ext cx="152574" cy="89619"/>
              </a:xfrm>
              <a:custGeom>
                <a:avLst/>
                <a:gdLst>
                  <a:gd name="connsiteX0" fmla="*/ 152575 w 152574"/>
                  <a:gd name="connsiteY0" fmla="*/ 6350 h 89619"/>
                  <a:gd name="connsiteX1" fmla="*/ 124381 w 152574"/>
                  <a:gd name="connsiteY1" fmla="*/ 6350 h 89619"/>
                  <a:gd name="connsiteX2" fmla="*/ 4271 w 152574"/>
                  <a:gd name="connsiteY2" fmla="*/ 72263 h 89619"/>
                  <a:gd name="connsiteX3" fmla="*/ 80 w 152574"/>
                  <a:gd name="connsiteY3" fmla="*/ 88741 h 89619"/>
                  <a:gd name="connsiteX4" fmla="*/ 48467 w 152574"/>
                  <a:gd name="connsiteY4" fmla="*/ 79502 h 89619"/>
                  <a:gd name="connsiteX5" fmla="*/ 50658 w 152574"/>
                  <a:gd name="connsiteY5" fmla="*/ 74168 h 89619"/>
                  <a:gd name="connsiteX6" fmla="*/ 92949 w 152574"/>
                  <a:gd name="connsiteY6" fmla="*/ 47403 h 89619"/>
                  <a:gd name="connsiteX7" fmla="*/ 101902 w 152574"/>
                  <a:gd name="connsiteY7" fmla="*/ 45688 h 89619"/>
                  <a:gd name="connsiteX8" fmla="*/ 152480 w 152574"/>
                  <a:gd name="connsiteY8" fmla="*/ 6350 h 89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574" h="89619">
                    <a:moveTo>
                      <a:pt x="152575" y="6350"/>
                    </a:moveTo>
                    <a:cubicBezTo>
                      <a:pt x="152575" y="6350"/>
                      <a:pt x="142764" y="-7938"/>
                      <a:pt x="124381" y="6350"/>
                    </a:cubicBezTo>
                    <a:cubicBezTo>
                      <a:pt x="105902" y="20638"/>
                      <a:pt x="24368" y="80931"/>
                      <a:pt x="4271" y="72263"/>
                    </a:cubicBezTo>
                    <a:cubicBezTo>
                      <a:pt x="80" y="82074"/>
                      <a:pt x="-206" y="85979"/>
                      <a:pt x="80" y="88741"/>
                    </a:cubicBezTo>
                    <a:cubicBezTo>
                      <a:pt x="4366" y="89503"/>
                      <a:pt x="19606" y="92646"/>
                      <a:pt x="48467" y="79502"/>
                    </a:cubicBezTo>
                    <a:cubicBezTo>
                      <a:pt x="49229" y="79121"/>
                      <a:pt x="49991" y="74549"/>
                      <a:pt x="50658" y="74168"/>
                    </a:cubicBezTo>
                    <a:cubicBezTo>
                      <a:pt x="63326" y="68263"/>
                      <a:pt x="75137" y="60928"/>
                      <a:pt x="92949" y="47403"/>
                    </a:cubicBezTo>
                    <a:cubicBezTo>
                      <a:pt x="94758" y="45974"/>
                      <a:pt x="99997" y="47212"/>
                      <a:pt x="101902" y="45688"/>
                    </a:cubicBezTo>
                    <a:lnTo>
                      <a:pt x="152480" y="635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EACCFE21-35B0-F7A3-57B1-19683A83EF33}"/>
                  </a:ext>
                </a:extLst>
              </p:cNvPr>
              <p:cNvSpPr/>
              <p:nvPr/>
            </p:nvSpPr>
            <p:spPr>
              <a:xfrm>
                <a:off x="7233379" y="5222462"/>
                <a:ext cx="50101" cy="86677"/>
              </a:xfrm>
              <a:custGeom>
                <a:avLst/>
                <a:gdLst>
                  <a:gd name="connsiteX0" fmla="*/ 95 w 50101"/>
                  <a:gd name="connsiteY0" fmla="*/ 7715 h 86677"/>
                  <a:gd name="connsiteX1" fmla="*/ 36100 w 50101"/>
                  <a:gd name="connsiteY1" fmla="*/ 86678 h 86677"/>
                  <a:gd name="connsiteX2" fmla="*/ 50102 w 50101"/>
                  <a:gd name="connsiteY2" fmla="*/ 86106 h 86677"/>
                  <a:gd name="connsiteX3" fmla="*/ 10763 w 50101"/>
                  <a:gd name="connsiteY3" fmla="*/ 0 h 86677"/>
                  <a:gd name="connsiteX4" fmla="*/ 0 w 50101"/>
                  <a:gd name="connsiteY4" fmla="*/ 7715 h 8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101" h="86677">
                    <a:moveTo>
                      <a:pt x="95" y="7715"/>
                    </a:moveTo>
                    <a:lnTo>
                      <a:pt x="36100" y="86678"/>
                    </a:lnTo>
                    <a:cubicBezTo>
                      <a:pt x="40577" y="86392"/>
                      <a:pt x="45244" y="86201"/>
                      <a:pt x="50102" y="86106"/>
                    </a:cubicBezTo>
                    <a:lnTo>
                      <a:pt x="10763" y="0"/>
                    </a:lnTo>
                    <a:cubicBezTo>
                      <a:pt x="7239" y="2572"/>
                      <a:pt x="3620" y="5239"/>
                      <a:pt x="0" y="7715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6" name="Freeform: Shape 1215">
                <a:extLst>
                  <a:ext uri="{FF2B5EF4-FFF2-40B4-BE49-F238E27FC236}">
                    <a16:creationId xmlns:a16="http://schemas.microsoft.com/office/drawing/2014/main" id="{A85E9C26-E510-97EC-E997-DA96BC23DE2E}"/>
                  </a:ext>
                </a:extLst>
              </p:cNvPr>
              <p:cNvSpPr/>
              <p:nvPr/>
            </p:nvSpPr>
            <p:spPr>
              <a:xfrm>
                <a:off x="7217949" y="5233225"/>
                <a:ext cx="45815" cy="77533"/>
              </a:xfrm>
              <a:custGeom>
                <a:avLst/>
                <a:gdLst>
                  <a:gd name="connsiteX0" fmla="*/ 95 w 45815"/>
                  <a:gd name="connsiteY0" fmla="*/ 7144 h 77533"/>
                  <a:gd name="connsiteX1" fmla="*/ 32195 w 45815"/>
                  <a:gd name="connsiteY1" fmla="*/ 77533 h 77533"/>
                  <a:gd name="connsiteX2" fmla="*/ 42577 w 45815"/>
                  <a:gd name="connsiteY2" fmla="*/ 76486 h 77533"/>
                  <a:gd name="connsiteX3" fmla="*/ 45815 w 45815"/>
                  <a:gd name="connsiteY3" fmla="*/ 76200 h 77533"/>
                  <a:gd name="connsiteX4" fmla="*/ 11049 w 45815"/>
                  <a:gd name="connsiteY4" fmla="*/ 0 h 77533"/>
                  <a:gd name="connsiteX5" fmla="*/ 0 w 45815"/>
                  <a:gd name="connsiteY5" fmla="*/ 7144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815" h="77533">
                    <a:moveTo>
                      <a:pt x="95" y="7144"/>
                    </a:moveTo>
                    <a:lnTo>
                      <a:pt x="32195" y="77533"/>
                    </a:lnTo>
                    <a:cubicBezTo>
                      <a:pt x="35338" y="77152"/>
                      <a:pt x="38862" y="76771"/>
                      <a:pt x="42577" y="76486"/>
                    </a:cubicBezTo>
                    <a:cubicBezTo>
                      <a:pt x="43624" y="76486"/>
                      <a:pt x="44767" y="76295"/>
                      <a:pt x="45815" y="76200"/>
                    </a:cubicBezTo>
                    <a:lnTo>
                      <a:pt x="11049" y="0"/>
                    </a:lnTo>
                    <a:cubicBezTo>
                      <a:pt x="7334" y="2476"/>
                      <a:pt x="3715" y="4858"/>
                      <a:pt x="0" y="7144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7" name="Freeform: Shape 1216">
                <a:extLst>
                  <a:ext uri="{FF2B5EF4-FFF2-40B4-BE49-F238E27FC236}">
                    <a16:creationId xmlns:a16="http://schemas.microsoft.com/office/drawing/2014/main" id="{8B73F0E9-E2EC-E2ED-7ABA-5845AC264562}"/>
                  </a:ext>
                </a:extLst>
              </p:cNvPr>
              <p:cNvSpPr/>
              <p:nvPr/>
            </p:nvSpPr>
            <p:spPr>
              <a:xfrm>
                <a:off x="7201756" y="5243226"/>
                <a:ext cx="42767" cy="71342"/>
              </a:xfrm>
              <a:custGeom>
                <a:avLst/>
                <a:gdLst>
                  <a:gd name="connsiteX0" fmla="*/ 95 w 42767"/>
                  <a:gd name="connsiteY0" fmla="*/ 6001 h 71342"/>
                  <a:gd name="connsiteX1" fmla="*/ 29909 w 42767"/>
                  <a:gd name="connsiteY1" fmla="*/ 71342 h 71342"/>
                  <a:gd name="connsiteX2" fmla="*/ 36195 w 42767"/>
                  <a:gd name="connsiteY2" fmla="*/ 70009 h 71342"/>
                  <a:gd name="connsiteX3" fmla="*/ 38481 w 42767"/>
                  <a:gd name="connsiteY3" fmla="*/ 69437 h 71342"/>
                  <a:gd name="connsiteX4" fmla="*/ 42481 w 42767"/>
                  <a:gd name="connsiteY4" fmla="*/ 68485 h 71342"/>
                  <a:gd name="connsiteX5" fmla="*/ 42767 w 42767"/>
                  <a:gd name="connsiteY5" fmla="*/ 68485 h 71342"/>
                  <a:gd name="connsiteX6" fmla="*/ 11525 w 42767"/>
                  <a:gd name="connsiteY6" fmla="*/ 0 h 71342"/>
                  <a:gd name="connsiteX7" fmla="*/ 0 w 42767"/>
                  <a:gd name="connsiteY7" fmla="*/ 6096 h 7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767" h="71342">
                    <a:moveTo>
                      <a:pt x="95" y="6001"/>
                    </a:moveTo>
                    <a:lnTo>
                      <a:pt x="29909" y="71342"/>
                    </a:lnTo>
                    <a:cubicBezTo>
                      <a:pt x="32290" y="70961"/>
                      <a:pt x="34385" y="70485"/>
                      <a:pt x="36195" y="70009"/>
                    </a:cubicBezTo>
                    <a:cubicBezTo>
                      <a:pt x="37052" y="69818"/>
                      <a:pt x="37814" y="69628"/>
                      <a:pt x="38481" y="69437"/>
                    </a:cubicBezTo>
                    <a:cubicBezTo>
                      <a:pt x="39624" y="69056"/>
                      <a:pt x="41053" y="68771"/>
                      <a:pt x="42481" y="68485"/>
                    </a:cubicBezTo>
                    <a:cubicBezTo>
                      <a:pt x="42481" y="68485"/>
                      <a:pt x="42672" y="68485"/>
                      <a:pt x="42767" y="68485"/>
                    </a:cubicBezTo>
                    <a:lnTo>
                      <a:pt x="11525" y="0"/>
                    </a:lnTo>
                    <a:cubicBezTo>
                      <a:pt x="7620" y="2286"/>
                      <a:pt x="3715" y="4381"/>
                      <a:pt x="0" y="6096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A703F355-3880-5FCF-4C89-E37BA5692BF7}"/>
                  </a:ext>
                </a:extLst>
              </p:cNvPr>
              <p:cNvSpPr/>
              <p:nvPr/>
            </p:nvSpPr>
            <p:spPr>
              <a:xfrm>
                <a:off x="7283195" y="5220461"/>
                <a:ext cx="123095" cy="88106"/>
              </a:xfrm>
              <a:custGeom>
                <a:avLst/>
                <a:gdLst>
                  <a:gd name="connsiteX0" fmla="*/ 0 w 123095"/>
                  <a:gd name="connsiteY0" fmla="*/ 88106 h 88106"/>
                  <a:gd name="connsiteX1" fmla="*/ 286 w 123095"/>
                  <a:gd name="connsiteY1" fmla="*/ 88106 h 88106"/>
                  <a:gd name="connsiteX2" fmla="*/ 857 w 123095"/>
                  <a:gd name="connsiteY2" fmla="*/ 88106 h 88106"/>
                  <a:gd name="connsiteX3" fmla="*/ 119729 w 123095"/>
                  <a:gd name="connsiteY3" fmla="*/ 78010 h 88106"/>
                  <a:gd name="connsiteX4" fmla="*/ 116300 w 123095"/>
                  <a:gd name="connsiteY4" fmla="*/ 0 h 88106"/>
                  <a:gd name="connsiteX5" fmla="*/ 74771 w 123095"/>
                  <a:gd name="connsiteY5" fmla="*/ 44196 h 88106"/>
                  <a:gd name="connsiteX6" fmla="*/ 0 w 123095"/>
                  <a:gd name="connsiteY6" fmla="*/ 88106 h 88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095" h="88106">
                    <a:moveTo>
                      <a:pt x="0" y="88106"/>
                    </a:moveTo>
                    <a:cubicBezTo>
                      <a:pt x="0" y="88106"/>
                      <a:pt x="190" y="88106"/>
                      <a:pt x="286" y="88106"/>
                    </a:cubicBezTo>
                    <a:cubicBezTo>
                      <a:pt x="476" y="88106"/>
                      <a:pt x="667" y="88106"/>
                      <a:pt x="857" y="88106"/>
                    </a:cubicBezTo>
                    <a:cubicBezTo>
                      <a:pt x="48577" y="86487"/>
                      <a:pt x="114395" y="87535"/>
                      <a:pt x="119729" y="78010"/>
                    </a:cubicBezTo>
                    <a:cubicBezTo>
                      <a:pt x="126873" y="65246"/>
                      <a:pt x="121158" y="17621"/>
                      <a:pt x="116300" y="0"/>
                    </a:cubicBezTo>
                    <a:cubicBezTo>
                      <a:pt x="105823" y="6096"/>
                      <a:pt x="85915" y="20098"/>
                      <a:pt x="74771" y="44196"/>
                    </a:cubicBezTo>
                    <a:cubicBezTo>
                      <a:pt x="59626" y="76867"/>
                      <a:pt x="23146" y="82296"/>
                      <a:pt x="0" y="8810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48542D6F-01CE-6A8E-C642-341146A2C2DF}"/>
                  </a:ext>
                </a:extLst>
              </p:cNvPr>
              <p:cNvSpPr/>
              <p:nvPr/>
            </p:nvSpPr>
            <p:spPr>
              <a:xfrm>
                <a:off x="7306399" y="5180918"/>
                <a:ext cx="89396" cy="14397"/>
              </a:xfrm>
              <a:custGeom>
                <a:avLst/>
                <a:gdLst>
                  <a:gd name="connsiteX0" fmla="*/ 43948 w 89396"/>
                  <a:gd name="connsiteY0" fmla="*/ 14397 h 14397"/>
                  <a:gd name="connsiteX1" fmla="*/ 43567 w 89396"/>
                  <a:gd name="connsiteY1" fmla="*/ 14016 h 14397"/>
                  <a:gd name="connsiteX2" fmla="*/ 43948 w 89396"/>
                  <a:gd name="connsiteY2" fmla="*/ 13540 h 14397"/>
                  <a:gd name="connsiteX3" fmla="*/ 46424 w 89396"/>
                  <a:gd name="connsiteY3" fmla="*/ 13540 h 14397"/>
                  <a:gd name="connsiteX4" fmla="*/ 46900 w 89396"/>
                  <a:gd name="connsiteY4" fmla="*/ 13921 h 14397"/>
                  <a:gd name="connsiteX5" fmla="*/ 46519 w 89396"/>
                  <a:gd name="connsiteY5" fmla="*/ 14397 h 14397"/>
                  <a:gd name="connsiteX6" fmla="*/ 44043 w 89396"/>
                  <a:gd name="connsiteY6" fmla="*/ 14397 h 14397"/>
                  <a:gd name="connsiteX7" fmla="*/ 44043 w 89396"/>
                  <a:gd name="connsiteY7" fmla="*/ 14397 h 14397"/>
                  <a:gd name="connsiteX8" fmla="*/ 41471 w 89396"/>
                  <a:gd name="connsiteY8" fmla="*/ 14397 h 14397"/>
                  <a:gd name="connsiteX9" fmla="*/ 41471 w 89396"/>
                  <a:gd name="connsiteY9" fmla="*/ 14397 h 14397"/>
                  <a:gd name="connsiteX10" fmla="*/ 38899 w 89396"/>
                  <a:gd name="connsiteY10" fmla="*/ 14302 h 14397"/>
                  <a:gd name="connsiteX11" fmla="*/ 38518 w 89396"/>
                  <a:gd name="connsiteY11" fmla="*/ 13826 h 14397"/>
                  <a:gd name="connsiteX12" fmla="*/ 38899 w 89396"/>
                  <a:gd name="connsiteY12" fmla="*/ 13445 h 14397"/>
                  <a:gd name="connsiteX13" fmla="*/ 41376 w 89396"/>
                  <a:gd name="connsiteY13" fmla="*/ 13540 h 14397"/>
                  <a:gd name="connsiteX14" fmla="*/ 41757 w 89396"/>
                  <a:gd name="connsiteY14" fmla="*/ 13921 h 14397"/>
                  <a:gd name="connsiteX15" fmla="*/ 41376 w 89396"/>
                  <a:gd name="connsiteY15" fmla="*/ 14302 h 14397"/>
                  <a:gd name="connsiteX16" fmla="*/ 48996 w 89396"/>
                  <a:gd name="connsiteY16" fmla="*/ 14207 h 14397"/>
                  <a:gd name="connsiteX17" fmla="*/ 48615 w 89396"/>
                  <a:gd name="connsiteY17" fmla="*/ 13826 h 14397"/>
                  <a:gd name="connsiteX18" fmla="*/ 48996 w 89396"/>
                  <a:gd name="connsiteY18" fmla="*/ 13350 h 14397"/>
                  <a:gd name="connsiteX19" fmla="*/ 51473 w 89396"/>
                  <a:gd name="connsiteY19" fmla="*/ 13159 h 14397"/>
                  <a:gd name="connsiteX20" fmla="*/ 51949 w 89396"/>
                  <a:gd name="connsiteY20" fmla="*/ 13540 h 14397"/>
                  <a:gd name="connsiteX21" fmla="*/ 51568 w 89396"/>
                  <a:gd name="connsiteY21" fmla="*/ 14016 h 14397"/>
                  <a:gd name="connsiteX22" fmla="*/ 49091 w 89396"/>
                  <a:gd name="connsiteY22" fmla="*/ 14207 h 14397"/>
                  <a:gd name="connsiteX23" fmla="*/ 49091 w 89396"/>
                  <a:gd name="connsiteY23" fmla="*/ 14207 h 14397"/>
                  <a:gd name="connsiteX24" fmla="*/ 36423 w 89396"/>
                  <a:gd name="connsiteY24" fmla="*/ 14112 h 14397"/>
                  <a:gd name="connsiteX25" fmla="*/ 36423 w 89396"/>
                  <a:gd name="connsiteY25" fmla="*/ 14112 h 14397"/>
                  <a:gd name="connsiteX26" fmla="*/ 33947 w 89396"/>
                  <a:gd name="connsiteY26" fmla="*/ 13826 h 14397"/>
                  <a:gd name="connsiteX27" fmla="*/ 33565 w 89396"/>
                  <a:gd name="connsiteY27" fmla="*/ 13350 h 14397"/>
                  <a:gd name="connsiteX28" fmla="*/ 34042 w 89396"/>
                  <a:gd name="connsiteY28" fmla="*/ 12969 h 14397"/>
                  <a:gd name="connsiteX29" fmla="*/ 36518 w 89396"/>
                  <a:gd name="connsiteY29" fmla="*/ 13159 h 14397"/>
                  <a:gd name="connsiteX30" fmla="*/ 36899 w 89396"/>
                  <a:gd name="connsiteY30" fmla="*/ 13635 h 14397"/>
                  <a:gd name="connsiteX31" fmla="*/ 36518 w 89396"/>
                  <a:gd name="connsiteY31" fmla="*/ 14016 h 14397"/>
                  <a:gd name="connsiteX32" fmla="*/ 53949 w 89396"/>
                  <a:gd name="connsiteY32" fmla="*/ 13731 h 14397"/>
                  <a:gd name="connsiteX33" fmla="*/ 53568 w 89396"/>
                  <a:gd name="connsiteY33" fmla="*/ 13350 h 14397"/>
                  <a:gd name="connsiteX34" fmla="*/ 53949 w 89396"/>
                  <a:gd name="connsiteY34" fmla="*/ 12873 h 14397"/>
                  <a:gd name="connsiteX35" fmla="*/ 56425 w 89396"/>
                  <a:gd name="connsiteY35" fmla="*/ 12588 h 14397"/>
                  <a:gd name="connsiteX36" fmla="*/ 56902 w 89396"/>
                  <a:gd name="connsiteY36" fmla="*/ 12969 h 14397"/>
                  <a:gd name="connsiteX37" fmla="*/ 56521 w 89396"/>
                  <a:gd name="connsiteY37" fmla="*/ 13445 h 14397"/>
                  <a:gd name="connsiteX38" fmla="*/ 54044 w 89396"/>
                  <a:gd name="connsiteY38" fmla="*/ 13826 h 14397"/>
                  <a:gd name="connsiteX39" fmla="*/ 54044 w 89396"/>
                  <a:gd name="connsiteY39" fmla="*/ 13826 h 14397"/>
                  <a:gd name="connsiteX40" fmla="*/ 31375 w 89396"/>
                  <a:gd name="connsiteY40" fmla="*/ 13540 h 14397"/>
                  <a:gd name="connsiteX41" fmla="*/ 31375 w 89396"/>
                  <a:gd name="connsiteY41" fmla="*/ 13540 h 14397"/>
                  <a:gd name="connsiteX42" fmla="*/ 28898 w 89396"/>
                  <a:gd name="connsiteY42" fmla="*/ 13159 h 14397"/>
                  <a:gd name="connsiteX43" fmla="*/ 28517 w 89396"/>
                  <a:gd name="connsiteY43" fmla="*/ 12683 h 14397"/>
                  <a:gd name="connsiteX44" fmla="*/ 28993 w 89396"/>
                  <a:gd name="connsiteY44" fmla="*/ 12302 h 14397"/>
                  <a:gd name="connsiteX45" fmla="*/ 31470 w 89396"/>
                  <a:gd name="connsiteY45" fmla="*/ 12683 h 14397"/>
                  <a:gd name="connsiteX46" fmla="*/ 31851 w 89396"/>
                  <a:gd name="connsiteY46" fmla="*/ 13159 h 14397"/>
                  <a:gd name="connsiteX47" fmla="*/ 31470 w 89396"/>
                  <a:gd name="connsiteY47" fmla="*/ 13540 h 14397"/>
                  <a:gd name="connsiteX48" fmla="*/ 58902 w 89396"/>
                  <a:gd name="connsiteY48" fmla="*/ 12969 h 14397"/>
                  <a:gd name="connsiteX49" fmla="*/ 58521 w 89396"/>
                  <a:gd name="connsiteY49" fmla="*/ 12588 h 14397"/>
                  <a:gd name="connsiteX50" fmla="*/ 58807 w 89396"/>
                  <a:gd name="connsiteY50" fmla="*/ 12112 h 14397"/>
                  <a:gd name="connsiteX51" fmla="*/ 61283 w 89396"/>
                  <a:gd name="connsiteY51" fmla="*/ 11635 h 14397"/>
                  <a:gd name="connsiteX52" fmla="*/ 61759 w 89396"/>
                  <a:gd name="connsiteY52" fmla="*/ 11921 h 14397"/>
                  <a:gd name="connsiteX53" fmla="*/ 61474 w 89396"/>
                  <a:gd name="connsiteY53" fmla="*/ 12397 h 14397"/>
                  <a:gd name="connsiteX54" fmla="*/ 58997 w 89396"/>
                  <a:gd name="connsiteY54" fmla="*/ 12873 h 14397"/>
                  <a:gd name="connsiteX55" fmla="*/ 58997 w 89396"/>
                  <a:gd name="connsiteY55" fmla="*/ 12873 h 14397"/>
                  <a:gd name="connsiteX56" fmla="*/ 26422 w 89396"/>
                  <a:gd name="connsiteY56" fmla="*/ 12683 h 14397"/>
                  <a:gd name="connsiteX57" fmla="*/ 26422 w 89396"/>
                  <a:gd name="connsiteY57" fmla="*/ 12683 h 14397"/>
                  <a:gd name="connsiteX58" fmla="*/ 23945 w 89396"/>
                  <a:gd name="connsiteY58" fmla="*/ 12207 h 14397"/>
                  <a:gd name="connsiteX59" fmla="*/ 23659 w 89396"/>
                  <a:gd name="connsiteY59" fmla="*/ 11730 h 14397"/>
                  <a:gd name="connsiteX60" fmla="*/ 24136 w 89396"/>
                  <a:gd name="connsiteY60" fmla="*/ 11445 h 14397"/>
                  <a:gd name="connsiteX61" fmla="*/ 26612 w 89396"/>
                  <a:gd name="connsiteY61" fmla="*/ 11921 h 14397"/>
                  <a:gd name="connsiteX62" fmla="*/ 26993 w 89396"/>
                  <a:gd name="connsiteY62" fmla="*/ 12397 h 14397"/>
                  <a:gd name="connsiteX63" fmla="*/ 26612 w 89396"/>
                  <a:gd name="connsiteY63" fmla="*/ 12683 h 14397"/>
                  <a:gd name="connsiteX64" fmla="*/ 63855 w 89396"/>
                  <a:gd name="connsiteY64" fmla="*/ 11921 h 14397"/>
                  <a:gd name="connsiteX65" fmla="*/ 63474 w 89396"/>
                  <a:gd name="connsiteY65" fmla="*/ 11540 h 14397"/>
                  <a:gd name="connsiteX66" fmla="*/ 63760 w 89396"/>
                  <a:gd name="connsiteY66" fmla="*/ 11064 h 14397"/>
                  <a:gd name="connsiteX67" fmla="*/ 66236 w 89396"/>
                  <a:gd name="connsiteY67" fmla="*/ 10397 h 14397"/>
                  <a:gd name="connsiteX68" fmla="*/ 66712 w 89396"/>
                  <a:gd name="connsiteY68" fmla="*/ 10683 h 14397"/>
                  <a:gd name="connsiteX69" fmla="*/ 66427 w 89396"/>
                  <a:gd name="connsiteY69" fmla="*/ 11159 h 14397"/>
                  <a:gd name="connsiteX70" fmla="*/ 63950 w 89396"/>
                  <a:gd name="connsiteY70" fmla="*/ 11826 h 14397"/>
                  <a:gd name="connsiteX71" fmla="*/ 63855 w 89396"/>
                  <a:gd name="connsiteY71" fmla="*/ 11826 h 14397"/>
                  <a:gd name="connsiteX72" fmla="*/ 21564 w 89396"/>
                  <a:gd name="connsiteY72" fmla="*/ 11635 h 14397"/>
                  <a:gd name="connsiteX73" fmla="*/ 21564 w 89396"/>
                  <a:gd name="connsiteY73" fmla="*/ 11635 h 14397"/>
                  <a:gd name="connsiteX74" fmla="*/ 19087 w 89396"/>
                  <a:gd name="connsiteY74" fmla="*/ 10968 h 14397"/>
                  <a:gd name="connsiteX75" fmla="*/ 18802 w 89396"/>
                  <a:gd name="connsiteY75" fmla="*/ 10492 h 14397"/>
                  <a:gd name="connsiteX76" fmla="*/ 19278 w 89396"/>
                  <a:gd name="connsiteY76" fmla="*/ 10206 h 14397"/>
                  <a:gd name="connsiteX77" fmla="*/ 21659 w 89396"/>
                  <a:gd name="connsiteY77" fmla="*/ 10873 h 14397"/>
                  <a:gd name="connsiteX78" fmla="*/ 21945 w 89396"/>
                  <a:gd name="connsiteY78" fmla="*/ 11349 h 14397"/>
                  <a:gd name="connsiteX79" fmla="*/ 21564 w 89396"/>
                  <a:gd name="connsiteY79" fmla="*/ 11635 h 14397"/>
                  <a:gd name="connsiteX80" fmla="*/ 68713 w 89396"/>
                  <a:gd name="connsiteY80" fmla="*/ 10588 h 14397"/>
                  <a:gd name="connsiteX81" fmla="*/ 68332 w 89396"/>
                  <a:gd name="connsiteY81" fmla="*/ 10302 h 14397"/>
                  <a:gd name="connsiteX82" fmla="*/ 68617 w 89396"/>
                  <a:gd name="connsiteY82" fmla="*/ 9730 h 14397"/>
                  <a:gd name="connsiteX83" fmla="*/ 70999 w 89396"/>
                  <a:gd name="connsiteY83" fmla="*/ 8968 h 14397"/>
                  <a:gd name="connsiteX84" fmla="*/ 71475 w 89396"/>
                  <a:gd name="connsiteY84" fmla="*/ 9254 h 14397"/>
                  <a:gd name="connsiteX85" fmla="*/ 71189 w 89396"/>
                  <a:gd name="connsiteY85" fmla="*/ 9730 h 14397"/>
                  <a:gd name="connsiteX86" fmla="*/ 68808 w 89396"/>
                  <a:gd name="connsiteY86" fmla="*/ 10492 h 14397"/>
                  <a:gd name="connsiteX87" fmla="*/ 68713 w 89396"/>
                  <a:gd name="connsiteY87" fmla="*/ 10492 h 14397"/>
                  <a:gd name="connsiteX88" fmla="*/ 16706 w 89396"/>
                  <a:gd name="connsiteY88" fmla="*/ 10302 h 14397"/>
                  <a:gd name="connsiteX89" fmla="*/ 16611 w 89396"/>
                  <a:gd name="connsiteY89" fmla="*/ 10302 h 14397"/>
                  <a:gd name="connsiteX90" fmla="*/ 14230 w 89396"/>
                  <a:gd name="connsiteY90" fmla="*/ 9540 h 14397"/>
                  <a:gd name="connsiteX91" fmla="*/ 13944 w 89396"/>
                  <a:gd name="connsiteY91" fmla="*/ 8968 h 14397"/>
                  <a:gd name="connsiteX92" fmla="*/ 14515 w 89396"/>
                  <a:gd name="connsiteY92" fmla="*/ 8682 h 14397"/>
                  <a:gd name="connsiteX93" fmla="*/ 16897 w 89396"/>
                  <a:gd name="connsiteY93" fmla="*/ 9445 h 14397"/>
                  <a:gd name="connsiteX94" fmla="*/ 17182 w 89396"/>
                  <a:gd name="connsiteY94" fmla="*/ 10016 h 14397"/>
                  <a:gd name="connsiteX95" fmla="*/ 16801 w 89396"/>
                  <a:gd name="connsiteY95" fmla="*/ 10302 h 14397"/>
                  <a:gd name="connsiteX96" fmla="*/ 73475 w 89396"/>
                  <a:gd name="connsiteY96" fmla="*/ 8968 h 14397"/>
                  <a:gd name="connsiteX97" fmla="*/ 73094 w 89396"/>
                  <a:gd name="connsiteY97" fmla="*/ 8682 h 14397"/>
                  <a:gd name="connsiteX98" fmla="*/ 73285 w 89396"/>
                  <a:gd name="connsiteY98" fmla="*/ 8111 h 14397"/>
                  <a:gd name="connsiteX99" fmla="*/ 75571 w 89396"/>
                  <a:gd name="connsiteY99" fmla="*/ 7158 h 14397"/>
                  <a:gd name="connsiteX100" fmla="*/ 76142 w 89396"/>
                  <a:gd name="connsiteY100" fmla="*/ 7349 h 14397"/>
                  <a:gd name="connsiteX101" fmla="*/ 75952 w 89396"/>
                  <a:gd name="connsiteY101" fmla="*/ 7921 h 14397"/>
                  <a:gd name="connsiteX102" fmla="*/ 73570 w 89396"/>
                  <a:gd name="connsiteY102" fmla="*/ 8873 h 14397"/>
                  <a:gd name="connsiteX103" fmla="*/ 73475 w 89396"/>
                  <a:gd name="connsiteY103" fmla="*/ 8873 h 14397"/>
                  <a:gd name="connsiteX104" fmla="*/ 11944 w 89396"/>
                  <a:gd name="connsiteY104" fmla="*/ 8682 h 14397"/>
                  <a:gd name="connsiteX105" fmla="*/ 11753 w 89396"/>
                  <a:gd name="connsiteY105" fmla="*/ 8682 h 14397"/>
                  <a:gd name="connsiteX106" fmla="*/ 9372 w 89396"/>
                  <a:gd name="connsiteY106" fmla="*/ 7825 h 14397"/>
                  <a:gd name="connsiteX107" fmla="*/ 9086 w 89396"/>
                  <a:gd name="connsiteY107" fmla="*/ 7254 h 14397"/>
                  <a:gd name="connsiteX108" fmla="*/ 9658 w 89396"/>
                  <a:gd name="connsiteY108" fmla="*/ 7063 h 14397"/>
                  <a:gd name="connsiteX109" fmla="*/ 12039 w 89396"/>
                  <a:gd name="connsiteY109" fmla="*/ 7921 h 14397"/>
                  <a:gd name="connsiteX110" fmla="*/ 12325 w 89396"/>
                  <a:gd name="connsiteY110" fmla="*/ 8492 h 14397"/>
                  <a:gd name="connsiteX111" fmla="*/ 11944 w 89396"/>
                  <a:gd name="connsiteY111" fmla="*/ 8778 h 14397"/>
                  <a:gd name="connsiteX112" fmla="*/ 78142 w 89396"/>
                  <a:gd name="connsiteY112" fmla="*/ 7063 h 14397"/>
                  <a:gd name="connsiteX113" fmla="*/ 77761 w 89396"/>
                  <a:gd name="connsiteY113" fmla="*/ 6778 h 14397"/>
                  <a:gd name="connsiteX114" fmla="*/ 77952 w 89396"/>
                  <a:gd name="connsiteY114" fmla="*/ 6206 h 14397"/>
                  <a:gd name="connsiteX115" fmla="*/ 80238 w 89396"/>
                  <a:gd name="connsiteY115" fmla="*/ 5158 h 14397"/>
                  <a:gd name="connsiteX116" fmla="*/ 80809 w 89396"/>
                  <a:gd name="connsiteY116" fmla="*/ 5349 h 14397"/>
                  <a:gd name="connsiteX117" fmla="*/ 80619 w 89396"/>
                  <a:gd name="connsiteY117" fmla="*/ 5920 h 14397"/>
                  <a:gd name="connsiteX118" fmla="*/ 78333 w 89396"/>
                  <a:gd name="connsiteY118" fmla="*/ 6968 h 14397"/>
                  <a:gd name="connsiteX119" fmla="*/ 78142 w 89396"/>
                  <a:gd name="connsiteY119" fmla="*/ 6968 h 14397"/>
                  <a:gd name="connsiteX120" fmla="*/ 7276 w 89396"/>
                  <a:gd name="connsiteY120" fmla="*/ 6873 h 14397"/>
                  <a:gd name="connsiteX121" fmla="*/ 7086 w 89396"/>
                  <a:gd name="connsiteY121" fmla="*/ 6873 h 14397"/>
                  <a:gd name="connsiteX122" fmla="*/ 4800 w 89396"/>
                  <a:gd name="connsiteY122" fmla="*/ 5920 h 14397"/>
                  <a:gd name="connsiteX123" fmla="*/ 4609 w 89396"/>
                  <a:gd name="connsiteY123" fmla="*/ 5349 h 14397"/>
                  <a:gd name="connsiteX124" fmla="*/ 5181 w 89396"/>
                  <a:gd name="connsiteY124" fmla="*/ 5158 h 14397"/>
                  <a:gd name="connsiteX125" fmla="*/ 7467 w 89396"/>
                  <a:gd name="connsiteY125" fmla="*/ 6111 h 14397"/>
                  <a:gd name="connsiteX126" fmla="*/ 7657 w 89396"/>
                  <a:gd name="connsiteY126" fmla="*/ 6682 h 14397"/>
                  <a:gd name="connsiteX127" fmla="*/ 7276 w 89396"/>
                  <a:gd name="connsiteY127" fmla="*/ 6968 h 14397"/>
                  <a:gd name="connsiteX128" fmla="*/ 2704 w 89396"/>
                  <a:gd name="connsiteY128" fmla="*/ 4872 h 14397"/>
                  <a:gd name="connsiteX129" fmla="*/ 2514 w 89396"/>
                  <a:gd name="connsiteY129" fmla="*/ 4872 h 14397"/>
                  <a:gd name="connsiteX130" fmla="*/ 228 w 89396"/>
                  <a:gd name="connsiteY130" fmla="*/ 3730 h 14397"/>
                  <a:gd name="connsiteX131" fmla="*/ 37 w 89396"/>
                  <a:gd name="connsiteY131" fmla="*/ 3158 h 14397"/>
                  <a:gd name="connsiteX132" fmla="*/ 609 w 89396"/>
                  <a:gd name="connsiteY132" fmla="*/ 2967 h 14397"/>
                  <a:gd name="connsiteX133" fmla="*/ 2895 w 89396"/>
                  <a:gd name="connsiteY133" fmla="*/ 4015 h 14397"/>
                  <a:gd name="connsiteX134" fmla="*/ 3085 w 89396"/>
                  <a:gd name="connsiteY134" fmla="*/ 4587 h 14397"/>
                  <a:gd name="connsiteX135" fmla="*/ 2704 w 89396"/>
                  <a:gd name="connsiteY135" fmla="*/ 4872 h 14397"/>
                  <a:gd name="connsiteX136" fmla="*/ 82619 w 89396"/>
                  <a:gd name="connsiteY136" fmla="*/ 4872 h 14397"/>
                  <a:gd name="connsiteX137" fmla="*/ 82238 w 89396"/>
                  <a:gd name="connsiteY137" fmla="*/ 4587 h 14397"/>
                  <a:gd name="connsiteX138" fmla="*/ 82429 w 89396"/>
                  <a:gd name="connsiteY138" fmla="*/ 4015 h 14397"/>
                  <a:gd name="connsiteX139" fmla="*/ 84619 w 89396"/>
                  <a:gd name="connsiteY139" fmla="*/ 2777 h 14397"/>
                  <a:gd name="connsiteX140" fmla="*/ 85191 w 89396"/>
                  <a:gd name="connsiteY140" fmla="*/ 2967 h 14397"/>
                  <a:gd name="connsiteX141" fmla="*/ 85000 w 89396"/>
                  <a:gd name="connsiteY141" fmla="*/ 3539 h 14397"/>
                  <a:gd name="connsiteX142" fmla="*/ 82810 w 89396"/>
                  <a:gd name="connsiteY142" fmla="*/ 4777 h 14397"/>
                  <a:gd name="connsiteX143" fmla="*/ 82619 w 89396"/>
                  <a:gd name="connsiteY143" fmla="*/ 4777 h 14397"/>
                  <a:gd name="connsiteX144" fmla="*/ 87001 w 89396"/>
                  <a:gd name="connsiteY144" fmla="*/ 2301 h 14397"/>
                  <a:gd name="connsiteX145" fmla="*/ 86620 w 89396"/>
                  <a:gd name="connsiteY145" fmla="*/ 2110 h 14397"/>
                  <a:gd name="connsiteX146" fmla="*/ 86715 w 89396"/>
                  <a:gd name="connsiteY146" fmla="*/ 1539 h 14397"/>
                  <a:gd name="connsiteX147" fmla="*/ 88715 w 89396"/>
                  <a:gd name="connsiteY147" fmla="*/ 110 h 14397"/>
                  <a:gd name="connsiteX148" fmla="*/ 89287 w 89396"/>
                  <a:gd name="connsiteY148" fmla="*/ 110 h 14397"/>
                  <a:gd name="connsiteX149" fmla="*/ 89287 w 89396"/>
                  <a:gd name="connsiteY149" fmla="*/ 681 h 14397"/>
                  <a:gd name="connsiteX150" fmla="*/ 87191 w 89396"/>
                  <a:gd name="connsiteY150" fmla="*/ 2110 h 14397"/>
                  <a:gd name="connsiteX151" fmla="*/ 87001 w 89396"/>
                  <a:gd name="connsiteY151" fmla="*/ 2110 h 14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89396" h="14397">
                    <a:moveTo>
                      <a:pt x="43948" y="14397"/>
                    </a:moveTo>
                    <a:cubicBezTo>
                      <a:pt x="43948" y="14397"/>
                      <a:pt x="43567" y="14207"/>
                      <a:pt x="43567" y="14016"/>
                    </a:cubicBezTo>
                    <a:cubicBezTo>
                      <a:pt x="43567" y="13731"/>
                      <a:pt x="43757" y="13540"/>
                      <a:pt x="43948" y="13540"/>
                    </a:cubicBezTo>
                    <a:cubicBezTo>
                      <a:pt x="44805" y="13540"/>
                      <a:pt x="45662" y="13540"/>
                      <a:pt x="46424" y="13540"/>
                    </a:cubicBezTo>
                    <a:cubicBezTo>
                      <a:pt x="46710" y="13540"/>
                      <a:pt x="46900" y="13731"/>
                      <a:pt x="46900" y="13921"/>
                    </a:cubicBezTo>
                    <a:cubicBezTo>
                      <a:pt x="46900" y="14112"/>
                      <a:pt x="46710" y="14397"/>
                      <a:pt x="46519" y="14397"/>
                    </a:cubicBezTo>
                    <a:cubicBezTo>
                      <a:pt x="45662" y="14397"/>
                      <a:pt x="44805" y="14397"/>
                      <a:pt x="44043" y="14397"/>
                    </a:cubicBezTo>
                    <a:lnTo>
                      <a:pt x="44043" y="14397"/>
                    </a:lnTo>
                    <a:close/>
                    <a:moveTo>
                      <a:pt x="41471" y="14397"/>
                    </a:moveTo>
                    <a:lnTo>
                      <a:pt x="41471" y="14397"/>
                    </a:lnTo>
                    <a:cubicBezTo>
                      <a:pt x="40614" y="14397"/>
                      <a:pt x="39757" y="14397"/>
                      <a:pt x="38899" y="14302"/>
                    </a:cubicBezTo>
                    <a:cubicBezTo>
                      <a:pt x="38709" y="14302"/>
                      <a:pt x="38518" y="14112"/>
                      <a:pt x="38518" y="13826"/>
                    </a:cubicBezTo>
                    <a:cubicBezTo>
                      <a:pt x="38518" y="13635"/>
                      <a:pt x="38709" y="13445"/>
                      <a:pt x="38899" y="13445"/>
                    </a:cubicBezTo>
                    <a:cubicBezTo>
                      <a:pt x="39757" y="13445"/>
                      <a:pt x="40614" y="13445"/>
                      <a:pt x="41376" y="13540"/>
                    </a:cubicBezTo>
                    <a:cubicBezTo>
                      <a:pt x="41566" y="13540"/>
                      <a:pt x="41757" y="13731"/>
                      <a:pt x="41757" y="13921"/>
                    </a:cubicBezTo>
                    <a:cubicBezTo>
                      <a:pt x="41757" y="14112"/>
                      <a:pt x="41566" y="14302"/>
                      <a:pt x="41376" y="14302"/>
                    </a:cubicBezTo>
                    <a:close/>
                    <a:moveTo>
                      <a:pt x="48996" y="14207"/>
                    </a:moveTo>
                    <a:cubicBezTo>
                      <a:pt x="48996" y="14207"/>
                      <a:pt x="48615" y="14016"/>
                      <a:pt x="48615" y="13826"/>
                    </a:cubicBezTo>
                    <a:cubicBezTo>
                      <a:pt x="48615" y="13635"/>
                      <a:pt x="48710" y="13350"/>
                      <a:pt x="48996" y="13350"/>
                    </a:cubicBezTo>
                    <a:cubicBezTo>
                      <a:pt x="49853" y="13350"/>
                      <a:pt x="50615" y="13255"/>
                      <a:pt x="51473" y="13159"/>
                    </a:cubicBezTo>
                    <a:cubicBezTo>
                      <a:pt x="51663" y="13159"/>
                      <a:pt x="51949" y="13350"/>
                      <a:pt x="51949" y="13540"/>
                    </a:cubicBezTo>
                    <a:cubicBezTo>
                      <a:pt x="51949" y="13731"/>
                      <a:pt x="51853" y="13921"/>
                      <a:pt x="51568" y="14016"/>
                    </a:cubicBezTo>
                    <a:cubicBezTo>
                      <a:pt x="50710" y="14016"/>
                      <a:pt x="49948" y="14207"/>
                      <a:pt x="49091" y="14207"/>
                    </a:cubicBezTo>
                    <a:lnTo>
                      <a:pt x="49091" y="14207"/>
                    </a:lnTo>
                    <a:close/>
                    <a:moveTo>
                      <a:pt x="36423" y="14112"/>
                    </a:moveTo>
                    <a:lnTo>
                      <a:pt x="36423" y="14112"/>
                    </a:lnTo>
                    <a:cubicBezTo>
                      <a:pt x="35566" y="14112"/>
                      <a:pt x="34708" y="13921"/>
                      <a:pt x="33947" y="13826"/>
                    </a:cubicBezTo>
                    <a:cubicBezTo>
                      <a:pt x="33756" y="13826"/>
                      <a:pt x="33565" y="13635"/>
                      <a:pt x="33565" y="13350"/>
                    </a:cubicBezTo>
                    <a:cubicBezTo>
                      <a:pt x="33565" y="13159"/>
                      <a:pt x="33756" y="12969"/>
                      <a:pt x="34042" y="12969"/>
                    </a:cubicBezTo>
                    <a:cubicBezTo>
                      <a:pt x="34899" y="12969"/>
                      <a:pt x="35661" y="13159"/>
                      <a:pt x="36518" y="13159"/>
                    </a:cubicBezTo>
                    <a:cubicBezTo>
                      <a:pt x="36709" y="13159"/>
                      <a:pt x="36899" y="13350"/>
                      <a:pt x="36899" y="13635"/>
                    </a:cubicBezTo>
                    <a:cubicBezTo>
                      <a:pt x="36899" y="13826"/>
                      <a:pt x="36709" y="14016"/>
                      <a:pt x="36518" y="14016"/>
                    </a:cubicBezTo>
                    <a:close/>
                    <a:moveTo>
                      <a:pt x="53949" y="13731"/>
                    </a:moveTo>
                    <a:cubicBezTo>
                      <a:pt x="53949" y="13731"/>
                      <a:pt x="53568" y="13540"/>
                      <a:pt x="53568" y="13350"/>
                    </a:cubicBezTo>
                    <a:cubicBezTo>
                      <a:pt x="53568" y="13159"/>
                      <a:pt x="53663" y="12969"/>
                      <a:pt x="53949" y="12873"/>
                    </a:cubicBezTo>
                    <a:cubicBezTo>
                      <a:pt x="54806" y="12873"/>
                      <a:pt x="55664" y="12683"/>
                      <a:pt x="56425" y="12588"/>
                    </a:cubicBezTo>
                    <a:cubicBezTo>
                      <a:pt x="56616" y="12588"/>
                      <a:pt x="56902" y="12683"/>
                      <a:pt x="56902" y="12969"/>
                    </a:cubicBezTo>
                    <a:cubicBezTo>
                      <a:pt x="56902" y="13159"/>
                      <a:pt x="56806" y="13445"/>
                      <a:pt x="56521" y="13445"/>
                    </a:cubicBezTo>
                    <a:cubicBezTo>
                      <a:pt x="55664" y="13540"/>
                      <a:pt x="54901" y="13635"/>
                      <a:pt x="54044" y="13826"/>
                    </a:cubicBezTo>
                    <a:lnTo>
                      <a:pt x="54044" y="13826"/>
                    </a:lnTo>
                    <a:close/>
                    <a:moveTo>
                      <a:pt x="31375" y="13540"/>
                    </a:moveTo>
                    <a:lnTo>
                      <a:pt x="31375" y="13540"/>
                    </a:lnTo>
                    <a:cubicBezTo>
                      <a:pt x="30517" y="13445"/>
                      <a:pt x="29756" y="13255"/>
                      <a:pt x="28898" y="13159"/>
                    </a:cubicBezTo>
                    <a:cubicBezTo>
                      <a:pt x="28708" y="13159"/>
                      <a:pt x="28517" y="12873"/>
                      <a:pt x="28517" y="12683"/>
                    </a:cubicBezTo>
                    <a:cubicBezTo>
                      <a:pt x="28517" y="12397"/>
                      <a:pt x="28803" y="12302"/>
                      <a:pt x="28993" y="12302"/>
                    </a:cubicBezTo>
                    <a:cubicBezTo>
                      <a:pt x="29851" y="12397"/>
                      <a:pt x="30613" y="12588"/>
                      <a:pt x="31470" y="12683"/>
                    </a:cubicBezTo>
                    <a:cubicBezTo>
                      <a:pt x="31660" y="12683"/>
                      <a:pt x="31851" y="12969"/>
                      <a:pt x="31851" y="13159"/>
                    </a:cubicBezTo>
                    <a:cubicBezTo>
                      <a:pt x="31851" y="13350"/>
                      <a:pt x="31660" y="13540"/>
                      <a:pt x="31470" y="13540"/>
                    </a:cubicBezTo>
                    <a:close/>
                    <a:moveTo>
                      <a:pt x="58902" y="12969"/>
                    </a:moveTo>
                    <a:cubicBezTo>
                      <a:pt x="58902" y="12969"/>
                      <a:pt x="58521" y="12778"/>
                      <a:pt x="58521" y="12588"/>
                    </a:cubicBezTo>
                    <a:cubicBezTo>
                      <a:pt x="58521" y="12397"/>
                      <a:pt x="58616" y="12112"/>
                      <a:pt x="58807" y="12112"/>
                    </a:cubicBezTo>
                    <a:cubicBezTo>
                      <a:pt x="59664" y="12016"/>
                      <a:pt x="60426" y="11826"/>
                      <a:pt x="61283" y="11635"/>
                    </a:cubicBezTo>
                    <a:cubicBezTo>
                      <a:pt x="61474" y="11635"/>
                      <a:pt x="61759" y="11635"/>
                      <a:pt x="61759" y="11921"/>
                    </a:cubicBezTo>
                    <a:cubicBezTo>
                      <a:pt x="61759" y="12112"/>
                      <a:pt x="61664" y="12397"/>
                      <a:pt x="61474" y="12397"/>
                    </a:cubicBezTo>
                    <a:cubicBezTo>
                      <a:pt x="60712" y="12588"/>
                      <a:pt x="59854" y="12778"/>
                      <a:pt x="58997" y="12873"/>
                    </a:cubicBezTo>
                    <a:cubicBezTo>
                      <a:pt x="58997" y="12873"/>
                      <a:pt x="58997" y="12873"/>
                      <a:pt x="58997" y="12873"/>
                    </a:cubicBezTo>
                    <a:close/>
                    <a:moveTo>
                      <a:pt x="26422" y="12683"/>
                    </a:moveTo>
                    <a:lnTo>
                      <a:pt x="26422" y="12683"/>
                    </a:lnTo>
                    <a:cubicBezTo>
                      <a:pt x="25660" y="12492"/>
                      <a:pt x="24802" y="12397"/>
                      <a:pt x="23945" y="12207"/>
                    </a:cubicBezTo>
                    <a:cubicBezTo>
                      <a:pt x="23659" y="12207"/>
                      <a:pt x="23564" y="11921"/>
                      <a:pt x="23659" y="11730"/>
                    </a:cubicBezTo>
                    <a:cubicBezTo>
                      <a:pt x="23659" y="11540"/>
                      <a:pt x="23945" y="11349"/>
                      <a:pt x="24136" y="11445"/>
                    </a:cubicBezTo>
                    <a:cubicBezTo>
                      <a:pt x="24898" y="11635"/>
                      <a:pt x="25755" y="11826"/>
                      <a:pt x="26612" y="11921"/>
                    </a:cubicBezTo>
                    <a:cubicBezTo>
                      <a:pt x="26803" y="11921"/>
                      <a:pt x="26993" y="12207"/>
                      <a:pt x="26993" y="12397"/>
                    </a:cubicBezTo>
                    <a:cubicBezTo>
                      <a:pt x="26993" y="12588"/>
                      <a:pt x="26803" y="12683"/>
                      <a:pt x="26612" y="12683"/>
                    </a:cubicBezTo>
                    <a:close/>
                    <a:moveTo>
                      <a:pt x="63855" y="11921"/>
                    </a:moveTo>
                    <a:cubicBezTo>
                      <a:pt x="63855" y="11921"/>
                      <a:pt x="63474" y="11826"/>
                      <a:pt x="63474" y="11540"/>
                    </a:cubicBezTo>
                    <a:cubicBezTo>
                      <a:pt x="63474" y="11349"/>
                      <a:pt x="63474" y="11064"/>
                      <a:pt x="63760" y="11064"/>
                    </a:cubicBezTo>
                    <a:cubicBezTo>
                      <a:pt x="64617" y="10873"/>
                      <a:pt x="65379" y="10683"/>
                      <a:pt x="66236" y="10397"/>
                    </a:cubicBezTo>
                    <a:cubicBezTo>
                      <a:pt x="66427" y="10397"/>
                      <a:pt x="66712" y="10397"/>
                      <a:pt x="66712" y="10683"/>
                    </a:cubicBezTo>
                    <a:cubicBezTo>
                      <a:pt x="66712" y="10873"/>
                      <a:pt x="66712" y="11159"/>
                      <a:pt x="66427" y="11159"/>
                    </a:cubicBezTo>
                    <a:cubicBezTo>
                      <a:pt x="65665" y="11349"/>
                      <a:pt x="64807" y="11635"/>
                      <a:pt x="63950" y="11826"/>
                    </a:cubicBezTo>
                    <a:cubicBezTo>
                      <a:pt x="63950" y="11826"/>
                      <a:pt x="63950" y="11826"/>
                      <a:pt x="63855" y="11826"/>
                    </a:cubicBezTo>
                    <a:close/>
                    <a:moveTo>
                      <a:pt x="21564" y="11635"/>
                    </a:moveTo>
                    <a:cubicBezTo>
                      <a:pt x="21564" y="11635"/>
                      <a:pt x="21564" y="11635"/>
                      <a:pt x="21564" y="11635"/>
                    </a:cubicBezTo>
                    <a:cubicBezTo>
                      <a:pt x="20802" y="11445"/>
                      <a:pt x="19945" y="11159"/>
                      <a:pt x="19087" y="10968"/>
                    </a:cubicBezTo>
                    <a:cubicBezTo>
                      <a:pt x="18897" y="10968"/>
                      <a:pt x="18706" y="10683"/>
                      <a:pt x="18802" y="10492"/>
                    </a:cubicBezTo>
                    <a:cubicBezTo>
                      <a:pt x="18802" y="10302"/>
                      <a:pt x="19087" y="10111"/>
                      <a:pt x="19278" y="10206"/>
                    </a:cubicBezTo>
                    <a:cubicBezTo>
                      <a:pt x="20040" y="10397"/>
                      <a:pt x="20897" y="10683"/>
                      <a:pt x="21659" y="10873"/>
                    </a:cubicBezTo>
                    <a:cubicBezTo>
                      <a:pt x="21850" y="10873"/>
                      <a:pt x="22040" y="11159"/>
                      <a:pt x="21945" y="11349"/>
                    </a:cubicBezTo>
                    <a:cubicBezTo>
                      <a:pt x="21945" y="11540"/>
                      <a:pt x="21754" y="11635"/>
                      <a:pt x="21564" y="11635"/>
                    </a:cubicBezTo>
                    <a:close/>
                    <a:moveTo>
                      <a:pt x="68713" y="10588"/>
                    </a:moveTo>
                    <a:cubicBezTo>
                      <a:pt x="68713" y="10588"/>
                      <a:pt x="68332" y="10492"/>
                      <a:pt x="68332" y="10302"/>
                    </a:cubicBezTo>
                    <a:cubicBezTo>
                      <a:pt x="68332" y="10111"/>
                      <a:pt x="68332" y="9825"/>
                      <a:pt x="68617" y="9730"/>
                    </a:cubicBezTo>
                    <a:cubicBezTo>
                      <a:pt x="69379" y="9445"/>
                      <a:pt x="70237" y="9254"/>
                      <a:pt x="70999" y="8968"/>
                    </a:cubicBezTo>
                    <a:cubicBezTo>
                      <a:pt x="71189" y="8968"/>
                      <a:pt x="71475" y="8968"/>
                      <a:pt x="71475" y="9254"/>
                    </a:cubicBezTo>
                    <a:cubicBezTo>
                      <a:pt x="71475" y="9540"/>
                      <a:pt x="71475" y="9730"/>
                      <a:pt x="71189" y="9730"/>
                    </a:cubicBezTo>
                    <a:cubicBezTo>
                      <a:pt x="70427" y="10016"/>
                      <a:pt x="69570" y="10302"/>
                      <a:pt x="68808" y="10492"/>
                    </a:cubicBezTo>
                    <a:cubicBezTo>
                      <a:pt x="68808" y="10492"/>
                      <a:pt x="68808" y="10492"/>
                      <a:pt x="68713" y="10492"/>
                    </a:cubicBezTo>
                    <a:close/>
                    <a:moveTo>
                      <a:pt x="16706" y="10302"/>
                    </a:moveTo>
                    <a:cubicBezTo>
                      <a:pt x="16706" y="10302"/>
                      <a:pt x="16706" y="10302"/>
                      <a:pt x="16611" y="10302"/>
                    </a:cubicBezTo>
                    <a:cubicBezTo>
                      <a:pt x="15849" y="10016"/>
                      <a:pt x="14992" y="9825"/>
                      <a:pt x="14230" y="9540"/>
                    </a:cubicBezTo>
                    <a:cubicBezTo>
                      <a:pt x="14039" y="9540"/>
                      <a:pt x="13849" y="9254"/>
                      <a:pt x="13944" y="8968"/>
                    </a:cubicBezTo>
                    <a:cubicBezTo>
                      <a:pt x="13944" y="8778"/>
                      <a:pt x="14230" y="8587"/>
                      <a:pt x="14515" y="8682"/>
                    </a:cubicBezTo>
                    <a:cubicBezTo>
                      <a:pt x="15277" y="8968"/>
                      <a:pt x="16135" y="9159"/>
                      <a:pt x="16897" y="9445"/>
                    </a:cubicBezTo>
                    <a:cubicBezTo>
                      <a:pt x="17087" y="9445"/>
                      <a:pt x="17278" y="9730"/>
                      <a:pt x="17182" y="10016"/>
                    </a:cubicBezTo>
                    <a:cubicBezTo>
                      <a:pt x="17182" y="10206"/>
                      <a:pt x="16992" y="10302"/>
                      <a:pt x="16801" y="10302"/>
                    </a:cubicBezTo>
                    <a:close/>
                    <a:moveTo>
                      <a:pt x="73475" y="8968"/>
                    </a:moveTo>
                    <a:cubicBezTo>
                      <a:pt x="73475" y="8968"/>
                      <a:pt x="73190" y="8968"/>
                      <a:pt x="73094" y="8682"/>
                    </a:cubicBezTo>
                    <a:cubicBezTo>
                      <a:pt x="73094" y="8492"/>
                      <a:pt x="73094" y="8206"/>
                      <a:pt x="73285" y="8111"/>
                    </a:cubicBezTo>
                    <a:cubicBezTo>
                      <a:pt x="74047" y="7825"/>
                      <a:pt x="74904" y="7539"/>
                      <a:pt x="75571" y="7158"/>
                    </a:cubicBezTo>
                    <a:cubicBezTo>
                      <a:pt x="75761" y="7158"/>
                      <a:pt x="76047" y="7158"/>
                      <a:pt x="76142" y="7349"/>
                    </a:cubicBezTo>
                    <a:cubicBezTo>
                      <a:pt x="76142" y="7539"/>
                      <a:pt x="76142" y="7825"/>
                      <a:pt x="75952" y="7921"/>
                    </a:cubicBezTo>
                    <a:cubicBezTo>
                      <a:pt x="75190" y="8206"/>
                      <a:pt x="74428" y="8492"/>
                      <a:pt x="73570" y="8873"/>
                    </a:cubicBezTo>
                    <a:cubicBezTo>
                      <a:pt x="73570" y="8873"/>
                      <a:pt x="73570" y="8873"/>
                      <a:pt x="73475" y="8873"/>
                    </a:cubicBezTo>
                    <a:close/>
                    <a:moveTo>
                      <a:pt x="11944" y="8682"/>
                    </a:moveTo>
                    <a:cubicBezTo>
                      <a:pt x="11944" y="8682"/>
                      <a:pt x="11944" y="8682"/>
                      <a:pt x="11753" y="8682"/>
                    </a:cubicBezTo>
                    <a:cubicBezTo>
                      <a:pt x="10991" y="8397"/>
                      <a:pt x="10229" y="8111"/>
                      <a:pt x="9372" y="7825"/>
                    </a:cubicBezTo>
                    <a:cubicBezTo>
                      <a:pt x="9181" y="7825"/>
                      <a:pt x="8991" y="7444"/>
                      <a:pt x="9086" y="7254"/>
                    </a:cubicBezTo>
                    <a:cubicBezTo>
                      <a:pt x="9086" y="7063"/>
                      <a:pt x="9372" y="6968"/>
                      <a:pt x="9658" y="7063"/>
                    </a:cubicBezTo>
                    <a:cubicBezTo>
                      <a:pt x="10420" y="7349"/>
                      <a:pt x="11182" y="7635"/>
                      <a:pt x="12039" y="7921"/>
                    </a:cubicBezTo>
                    <a:cubicBezTo>
                      <a:pt x="12229" y="7921"/>
                      <a:pt x="12325" y="8206"/>
                      <a:pt x="12325" y="8492"/>
                    </a:cubicBezTo>
                    <a:cubicBezTo>
                      <a:pt x="12325" y="8682"/>
                      <a:pt x="12134" y="8778"/>
                      <a:pt x="11944" y="8778"/>
                    </a:cubicBezTo>
                    <a:close/>
                    <a:moveTo>
                      <a:pt x="78142" y="7063"/>
                    </a:moveTo>
                    <a:cubicBezTo>
                      <a:pt x="78142" y="7063"/>
                      <a:pt x="77857" y="7063"/>
                      <a:pt x="77761" y="6778"/>
                    </a:cubicBezTo>
                    <a:cubicBezTo>
                      <a:pt x="77761" y="6587"/>
                      <a:pt x="77761" y="6301"/>
                      <a:pt x="77952" y="6206"/>
                    </a:cubicBezTo>
                    <a:cubicBezTo>
                      <a:pt x="78714" y="5825"/>
                      <a:pt x="79476" y="5444"/>
                      <a:pt x="80238" y="5158"/>
                    </a:cubicBezTo>
                    <a:cubicBezTo>
                      <a:pt x="80428" y="5158"/>
                      <a:pt x="80714" y="5158"/>
                      <a:pt x="80809" y="5349"/>
                    </a:cubicBezTo>
                    <a:cubicBezTo>
                      <a:pt x="80809" y="5539"/>
                      <a:pt x="80809" y="5825"/>
                      <a:pt x="80619" y="5920"/>
                    </a:cubicBezTo>
                    <a:cubicBezTo>
                      <a:pt x="79857" y="6301"/>
                      <a:pt x="79190" y="6682"/>
                      <a:pt x="78333" y="6968"/>
                    </a:cubicBezTo>
                    <a:cubicBezTo>
                      <a:pt x="78333" y="6968"/>
                      <a:pt x="78238" y="6968"/>
                      <a:pt x="78142" y="6968"/>
                    </a:cubicBezTo>
                    <a:close/>
                    <a:moveTo>
                      <a:pt x="7276" y="6873"/>
                    </a:moveTo>
                    <a:cubicBezTo>
                      <a:pt x="7276" y="6873"/>
                      <a:pt x="7181" y="6873"/>
                      <a:pt x="7086" y="6873"/>
                    </a:cubicBezTo>
                    <a:cubicBezTo>
                      <a:pt x="6324" y="6587"/>
                      <a:pt x="5562" y="6206"/>
                      <a:pt x="4800" y="5920"/>
                    </a:cubicBezTo>
                    <a:cubicBezTo>
                      <a:pt x="4609" y="5920"/>
                      <a:pt x="4514" y="5539"/>
                      <a:pt x="4609" y="5349"/>
                    </a:cubicBezTo>
                    <a:cubicBezTo>
                      <a:pt x="4609" y="5158"/>
                      <a:pt x="4895" y="5063"/>
                      <a:pt x="5181" y="5158"/>
                    </a:cubicBezTo>
                    <a:cubicBezTo>
                      <a:pt x="5943" y="5539"/>
                      <a:pt x="6705" y="5825"/>
                      <a:pt x="7467" y="6111"/>
                    </a:cubicBezTo>
                    <a:cubicBezTo>
                      <a:pt x="7657" y="6111"/>
                      <a:pt x="7753" y="6397"/>
                      <a:pt x="7657" y="6682"/>
                    </a:cubicBezTo>
                    <a:cubicBezTo>
                      <a:pt x="7657" y="6873"/>
                      <a:pt x="7467" y="6968"/>
                      <a:pt x="7276" y="6968"/>
                    </a:cubicBezTo>
                    <a:close/>
                    <a:moveTo>
                      <a:pt x="2704" y="4872"/>
                    </a:moveTo>
                    <a:cubicBezTo>
                      <a:pt x="2704" y="4872"/>
                      <a:pt x="2609" y="4872"/>
                      <a:pt x="2514" y="4872"/>
                    </a:cubicBezTo>
                    <a:cubicBezTo>
                      <a:pt x="1752" y="4491"/>
                      <a:pt x="990" y="4110"/>
                      <a:pt x="228" y="3730"/>
                    </a:cubicBezTo>
                    <a:cubicBezTo>
                      <a:pt x="37" y="3634"/>
                      <a:pt x="-58" y="3348"/>
                      <a:pt x="37" y="3158"/>
                    </a:cubicBezTo>
                    <a:cubicBezTo>
                      <a:pt x="133" y="2967"/>
                      <a:pt x="418" y="2872"/>
                      <a:pt x="609" y="2967"/>
                    </a:cubicBezTo>
                    <a:cubicBezTo>
                      <a:pt x="1371" y="3348"/>
                      <a:pt x="2133" y="3730"/>
                      <a:pt x="2895" y="4015"/>
                    </a:cubicBezTo>
                    <a:cubicBezTo>
                      <a:pt x="3085" y="4015"/>
                      <a:pt x="3181" y="4396"/>
                      <a:pt x="3085" y="4587"/>
                    </a:cubicBezTo>
                    <a:cubicBezTo>
                      <a:pt x="3085" y="4777"/>
                      <a:pt x="2895" y="4872"/>
                      <a:pt x="2704" y="4872"/>
                    </a:cubicBezTo>
                    <a:close/>
                    <a:moveTo>
                      <a:pt x="82619" y="4872"/>
                    </a:moveTo>
                    <a:cubicBezTo>
                      <a:pt x="82619" y="4872"/>
                      <a:pt x="82333" y="4872"/>
                      <a:pt x="82238" y="4587"/>
                    </a:cubicBezTo>
                    <a:cubicBezTo>
                      <a:pt x="82143" y="4396"/>
                      <a:pt x="82238" y="4110"/>
                      <a:pt x="82429" y="4015"/>
                    </a:cubicBezTo>
                    <a:cubicBezTo>
                      <a:pt x="83191" y="3634"/>
                      <a:pt x="83953" y="3158"/>
                      <a:pt x="84619" y="2777"/>
                    </a:cubicBezTo>
                    <a:cubicBezTo>
                      <a:pt x="84810" y="2682"/>
                      <a:pt x="85096" y="2777"/>
                      <a:pt x="85191" y="2967"/>
                    </a:cubicBezTo>
                    <a:cubicBezTo>
                      <a:pt x="85286" y="3158"/>
                      <a:pt x="85191" y="3444"/>
                      <a:pt x="85000" y="3539"/>
                    </a:cubicBezTo>
                    <a:cubicBezTo>
                      <a:pt x="84334" y="3920"/>
                      <a:pt x="83572" y="4301"/>
                      <a:pt x="82810" y="4777"/>
                    </a:cubicBezTo>
                    <a:cubicBezTo>
                      <a:pt x="82810" y="4777"/>
                      <a:pt x="82715" y="4777"/>
                      <a:pt x="82619" y="4777"/>
                    </a:cubicBezTo>
                    <a:close/>
                    <a:moveTo>
                      <a:pt x="87001" y="2301"/>
                    </a:moveTo>
                    <a:cubicBezTo>
                      <a:pt x="87001" y="2301"/>
                      <a:pt x="86715" y="2301"/>
                      <a:pt x="86620" y="2110"/>
                    </a:cubicBezTo>
                    <a:cubicBezTo>
                      <a:pt x="86524" y="1920"/>
                      <a:pt x="86620" y="1634"/>
                      <a:pt x="86715" y="1539"/>
                    </a:cubicBezTo>
                    <a:cubicBezTo>
                      <a:pt x="88048" y="681"/>
                      <a:pt x="88715" y="110"/>
                      <a:pt x="88715" y="110"/>
                    </a:cubicBezTo>
                    <a:cubicBezTo>
                      <a:pt x="88906" y="-80"/>
                      <a:pt x="89191" y="15"/>
                      <a:pt x="89287" y="110"/>
                    </a:cubicBezTo>
                    <a:cubicBezTo>
                      <a:pt x="89477" y="300"/>
                      <a:pt x="89382" y="586"/>
                      <a:pt x="89287" y="681"/>
                    </a:cubicBezTo>
                    <a:cubicBezTo>
                      <a:pt x="89287" y="681"/>
                      <a:pt x="88525" y="1253"/>
                      <a:pt x="87191" y="2110"/>
                    </a:cubicBezTo>
                    <a:cubicBezTo>
                      <a:pt x="87191" y="2110"/>
                      <a:pt x="87001" y="2110"/>
                      <a:pt x="87001" y="2110"/>
                    </a:cubicBezTo>
                    <a:close/>
                  </a:path>
                </a:pathLst>
              </a:custGeom>
              <a:solidFill>
                <a:srgbClr val="BC3C1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C9D3D139-8B7B-DECA-F56A-C0027B44A289}"/>
                  </a:ext>
                </a:extLst>
              </p:cNvPr>
              <p:cNvSpPr/>
              <p:nvPr/>
            </p:nvSpPr>
            <p:spPr>
              <a:xfrm>
                <a:off x="7297768" y="5222171"/>
                <a:ext cx="102203" cy="86296"/>
              </a:xfrm>
              <a:custGeom>
                <a:avLst/>
                <a:gdLst>
                  <a:gd name="connsiteX0" fmla="*/ 0 w 102203"/>
                  <a:gd name="connsiteY0" fmla="*/ 86296 h 86296"/>
                  <a:gd name="connsiteX1" fmla="*/ 0 w 102203"/>
                  <a:gd name="connsiteY1" fmla="*/ 85439 h 86296"/>
                  <a:gd name="connsiteX2" fmla="*/ 2381 w 102203"/>
                  <a:gd name="connsiteY2" fmla="*/ 85058 h 86296"/>
                  <a:gd name="connsiteX3" fmla="*/ 2381 w 102203"/>
                  <a:gd name="connsiteY3" fmla="*/ 85915 h 86296"/>
                  <a:gd name="connsiteX4" fmla="*/ 0 w 102203"/>
                  <a:gd name="connsiteY4" fmla="*/ 86201 h 86296"/>
                  <a:gd name="connsiteX5" fmla="*/ 4953 w 102203"/>
                  <a:gd name="connsiteY5" fmla="*/ 85534 h 86296"/>
                  <a:gd name="connsiteX6" fmla="*/ 4763 w 102203"/>
                  <a:gd name="connsiteY6" fmla="*/ 84677 h 86296"/>
                  <a:gd name="connsiteX7" fmla="*/ 7239 w 102203"/>
                  <a:gd name="connsiteY7" fmla="*/ 84201 h 86296"/>
                  <a:gd name="connsiteX8" fmla="*/ 7429 w 102203"/>
                  <a:gd name="connsiteY8" fmla="*/ 85058 h 86296"/>
                  <a:gd name="connsiteX9" fmla="*/ 4953 w 102203"/>
                  <a:gd name="connsiteY9" fmla="*/ 85534 h 86296"/>
                  <a:gd name="connsiteX10" fmla="*/ 9906 w 102203"/>
                  <a:gd name="connsiteY10" fmla="*/ 84487 h 86296"/>
                  <a:gd name="connsiteX11" fmla="*/ 9715 w 102203"/>
                  <a:gd name="connsiteY11" fmla="*/ 83629 h 86296"/>
                  <a:gd name="connsiteX12" fmla="*/ 12097 w 102203"/>
                  <a:gd name="connsiteY12" fmla="*/ 82963 h 86296"/>
                  <a:gd name="connsiteX13" fmla="*/ 12287 w 102203"/>
                  <a:gd name="connsiteY13" fmla="*/ 83725 h 86296"/>
                  <a:gd name="connsiteX14" fmla="*/ 9811 w 102203"/>
                  <a:gd name="connsiteY14" fmla="*/ 84391 h 86296"/>
                  <a:gd name="connsiteX15" fmla="*/ 14764 w 102203"/>
                  <a:gd name="connsiteY15" fmla="*/ 83153 h 86296"/>
                  <a:gd name="connsiteX16" fmla="*/ 14478 w 102203"/>
                  <a:gd name="connsiteY16" fmla="*/ 82296 h 86296"/>
                  <a:gd name="connsiteX17" fmla="*/ 16859 w 102203"/>
                  <a:gd name="connsiteY17" fmla="*/ 81534 h 86296"/>
                  <a:gd name="connsiteX18" fmla="*/ 17145 w 102203"/>
                  <a:gd name="connsiteY18" fmla="*/ 82296 h 86296"/>
                  <a:gd name="connsiteX19" fmla="*/ 14764 w 102203"/>
                  <a:gd name="connsiteY19" fmla="*/ 83058 h 86296"/>
                  <a:gd name="connsiteX20" fmla="*/ 19526 w 102203"/>
                  <a:gd name="connsiteY20" fmla="*/ 81534 h 86296"/>
                  <a:gd name="connsiteX21" fmla="*/ 19240 w 102203"/>
                  <a:gd name="connsiteY21" fmla="*/ 80772 h 86296"/>
                  <a:gd name="connsiteX22" fmla="*/ 21622 w 102203"/>
                  <a:gd name="connsiteY22" fmla="*/ 79915 h 86296"/>
                  <a:gd name="connsiteX23" fmla="*/ 21907 w 102203"/>
                  <a:gd name="connsiteY23" fmla="*/ 80677 h 86296"/>
                  <a:gd name="connsiteX24" fmla="*/ 19526 w 102203"/>
                  <a:gd name="connsiteY24" fmla="*/ 81629 h 86296"/>
                  <a:gd name="connsiteX25" fmla="*/ 24193 w 102203"/>
                  <a:gd name="connsiteY25" fmla="*/ 79629 h 86296"/>
                  <a:gd name="connsiteX26" fmla="*/ 23813 w 102203"/>
                  <a:gd name="connsiteY26" fmla="*/ 78867 h 86296"/>
                  <a:gd name="connsiteX27" fmla="*/ 26098 w 102203"/>
                  <a:gd name="connsiteY27" fmla="*/ 77819 h 86296"/>
                  <a:gd name="connsiteX28" fmla="*/ 26479 w 102203"/>
                  <a:gd name="connsiteY28" fmla="*/ 78581 h 86296"/>
                  <a:gd name="connsiteX29" fmla="*/ 24193 w 102203"/>
                  <a:gd name="connsiteY29" fmla="*/ 79629 h 86296"/>
                  <a:gd name="connsiteX30" fmla="*/ 28765 w 102203"/>
                  <a:gd name="connsiteY30" fmla="*/ 77438 h 86296"/>
                  <a:gd name="connsiteX31" fmla="*/ 28384 w 102203"/>
                  <a:gd name="connsiteY31" fmla="*/ 76676 h 86296"/>
                  <a:gd name="connsiteX32" fmla="*/ 30575 w 102203"/>
                  <a:gd name="connsiteY32" fmla="*/ 75533 h 86296"/>
                  <a:gd name="connsiteX33" fmla="*/ 30956 w 102203"/>
                  <a:gd name="connsiteY33" fmla="*/ 76295 h 86296"/>
                  <a:gd name="connsiteX34" fmla="*/ 28765 w 102203"/>
                  <a:gd name="connsiteY34" fmla="*/ 77438 h 86296"/>
                  <a:gd name="connsiteX35" fmla="*/ 33147 w 102203"/>
                  <a:gd name="connsiteY35" fmla="*/ 75057 h 86296"/>
                  <a:gd name="connsiteX36" fmla="*/ 32766 w 102203"/>
                  <a:gd name="connsiteY36" fmla="*/ 74295 h 86296"/>
                  <a:gd name="connsiteX37" fmla="*/ 34957 w 102203"/>
                  <a:gd name="connsiteY37" fmla="*/ 73057 h 86296"/>
                  <a:gd name="connsiteX38" fmla="*/ 35338 w 102203"/>
                  <a:gd name="connsiteY38" fmla="*/ 73723 h 86296"/>
                  <a:gd name="connsiteX39" fmla="*/ 33147 w 102203"/>
                  <a:gd name="connsiteY39" fmla="*/ 75057 h 86296"/>
                  <a:gd name="connsiteX40" fmla="*/ 37433 w 102203"/>
                  <a:gd name="connsiteY40" fmla="*/ 72390 h 86296"/>
                  <a:gd name="connsiteX41" fmla="*/ 36957 w 102203"/>
                  <a:gd name="connsiteY41" fmla="*/ 71723 h 86296"/>
                  <a:gd name="connsiteX42" fmla="*/ 39052 w 102203"/>
                  <a:gd name="connsiteY42" fmla="*/ 70295 h 86296"/>
                  <a:gd name="connsiteX43" fmla="*/ 39529 w 102203"/>
                  <a:gd name="connsiteY43" fmla="*/ 70961 h 86296"/>
                  <a:gd name="connsiteX44" fmla="*/ 37433 w 102203"/>
                  <a:gd name="connsiteY44" fmla="*/ 72390 h 86296"/>
                  <a:gd name="connsiteX45" fmla="*/ 41529 w 102203"/>
                  <a:gd name="connsiteY45" fmla="*/ 69532 h 86296"/>
                  <a:gd name="connsiteX46" fmla="*/ 41053 w 102203"/>
                  <a:gd name="connsiteY46" fmla="*/ 68866 h 86296"/>
                  <a:gd name="connsiteX47" fmla="*/ 43053 w 102203"/>
                  <a:gd name="connsiteY47" fmla="*/ 67342 h 86296"/>
                  <a:gd name="connsiteX48" fmla="*/ 43529 w 102203"/>
                  <a:gd name="connsiteY48" fmla="*/ 68008 h 86296"/>
                  <a:gd name="connsiteX49" fmla="*/ 41529 w 102203"/>
                  <a:gd name="connsiteY49" fmla="*/ 69532 h 86296"/>
                  <a:gd name="connsiteX50" fmla="*/ 45529 w 102203"/>
                  <a:gd name="connsiteY50" fmla="*/ 66484 h 86296"/>
                  <a:gd name="connsiteX51" fmla="*/ 44958 w 102203"/>
                  <a:gd name="connsiteY51" fmla="*/ 65818 h 86296"/>
                  <a:gd name="connsiteX52" fmla="*/ 46863 w 102203"/>
                  <a:gd name="connsiteY52" fmla="*/ 64198 h 86296"/>
                  <a:gd name="connsiteX53" fmla="*/ 47434 w 102203"/>
                  <a:gd name="connsiteY53" fmla="*/ 64865 h 86296"/>
                  <a:gd name="connsiteX54" fmla="*/ 45434 w 102203"/>
                  <a:gd name="connsiteY54" fmla="*/ 66484 h 86296"/>
                  <a:gd name="connsiteX55" fmla="*/ 49434 w 102203"/>
                  <a:gd name="connsiteY55" fmla="*/ 63246 h 86296"/>
                  <a:gd name="connsiteX56" fmla="*/ 48863 w 102203"/>
                  <a:gd name="connsiteY56" fmla="*/ 62579 h 86296"/>
                  <a:gd name="connsiteX57" fmla="*/ 50768 w 102203"/>
                  <a:gd name="connsiteY57" fmla="*/ 60865 h 86296"/>
                  <a:gd name="connsiteX58" fmla="*/ 51340 w 102203"/>
                  <a:gd name="connsiteY58" fmla="*/ 61531 h 86296"/>
                  <a:gd name="connsiteX59" fmla="*/ 49434 w 102203"/>
                  <a:gd name="connsiteY59" fmla="*/ 63151 h 86296"/>
                  <a:gd name="connsiteX60" fmla="*/ 53149 w 102203"/>
                  <a:gd name="connsiteY60" fmla="*/ 59817 h 86296"/>
                  <a:gd name="connsiteX61" fmla="*/ 52578 w 102203"/>
                  <a:gd name="connsiteY61" fmla="*/ 59246 h 86296"/>
                  <a:gd name="connsiteX62" fmla="*/ 54197 w 102203"/>
                  <a:gd name="connsiteY62" fmla="*/ 57340 h 86296"/>
                  <a:gd name="connsiteX63" fmla="*/ 54864 w 102203"/>
                  <a:gd name="connsiteY63" fmla="*/ 57817 h 86296"/>
                  <a:gd name="connsiteX64" fmla="*/ 53245 w 102203"/>
                  <a:gd name="connsiteY64" fmla="*/ 59817 h 86296"/>
                  <a:gd name="connsiteX65" fmla="*/ 56292 w 102203"/>
                  <a:gd name="connsiteY65" fmla="*/ 55816 h 86296"/>
                  <a:gd name="connsiteX66" fmla="*/ 55626 w 102203"/>
                  <a:gd name="connsiteY66" fmla="*/ 55340 h 86296"/>
                  <a:gd name="connsiteX67" fmla="*/ 57055 w 102203"/>
                  <a:gd name="connsiteY67" fmla="*/ 53245 h 86296"/>
                  <a:gd name="connsiteX68" fmla="*/ 57721 w 102203"/>
                  <a:gd name="connsiteY68" fmla="*/ 53721 h 86296"/>
                  <a:gd name="connsiteX69" fmla="*/ 56292 w 102203"/>
                  <a:gd name="connsiteY69" fmla="*/ 55816 h 86296"/>
                  <a:gd name="connsiteX70" fmla="*/ 59055 w 102203"/>
                  <a:gd name="connsiteY70" fmla="*/ 51625 h 86296"/>
                  <a:gd name="connsiteX71" fmla="*/ 58388 w 102203"/>
                  <a:gd name="connsiteY71" fmla="*/ 51149 h 86296"/>
                  <a:gd name="connsiteX72" fmla="*/ 59722 w 102203"/>
                  <a:gd name="connsiteY72" fmla="*/ 49054 h 86296"/>
                  <a:gd name="connsiteX73" fmla="*/ 60484 w 102203"/>
                  <a:gd name="connsiteY73" fmla="*/ 49530 h 86296"/>
                  <a:gd name="connsiteX74" fmla="*/ 59150 w 102203"/>
                  <a:gd name="connsiteY74" fmla="*/ 51625 h 86296"/>
                  <a:gd name="connsiteX75" fmla="*/ 61627 w 102203"/>
                  <a:gd name="connsiteY75" fmla="*/ 47339 h 86296"/>
                  <a:gd name="connsiteX76" fmla="*/ 60865 w 102203"/>
                  <a:gd name="connsiteY76" fmla="*/ 46958 h 86296"/>
                  <a:gd name="connsiteX77" fmla="*/ 62103 w 102203"/>
                  <a:gd name="connsiteY77" fmla="*/ 44767 h 86296"/>
                  <a:gd name="connsiteX78" fmla="*/ 62865 w 102203"/>
                  <a:gd name="connsiteY78" fmla="*/ 45148 h 86296"/>
                  <a:gd name="connsiteX79" fmla="*/ 61627 w 102203"/>
                  <a:gd name="connsiteY79" fmla="*/ 47339 h 86296"/>
                  <a:gd name="connsiteX80" fmla="*/ 64103 w 102203"/>
                  <a:gd name="connsiteY80" fmla="*/ 42958 h 86296"/>
                  <a:gd name="connsiteX81" fmla="*/ 63341 w 102203"/>
                  <a:gd name="connsiteY81" fmla="*/ 42577 h 86296"/>
                  <a:gd name="connsiteX82" fmla="*/ 64579 w 102203"/>
                  <a:gd name="connsiteY82" fmla="*/ 40386 h 86296"/>
                  <a:gd name="connsiteX83" fmla="*/ 65341 w 102203"/>
                  <a:gd name="connsiteY83" fmla="*/ 40767 h 86296"/>
                  <a:gd name="connsiteX84" fmla="*/ 64103 w 102203"/>
                  <a:gd name="connsiteY84" fmla="*/ 42958 h 86296"/>
                  <a:gd name="connsiteX85" fmla="*/ 66580 w 102203"/>
                  <a:gd name="connsiteY85" fmla="*/ 38576 h 86296"/>
                  <a:gd name="connsiteX86" fmla="*/ 65817 w 102203"/>
                  <a:gd name="connsiteY86" fmla="*/ 38195 h 86296"/>
                  <a:gd name="connsiteX87" fmla="*/ 67056 w 102203"/>
                  <a:gd name="connsiteY87" fmla="*/ 36004 h 86296"/>
                  <a:gd name="connsiteX88" fmla="*/ 67818 w 102203"/>
                  <a:gd name="connsiteY88" fmla="*/ 36385 h 86296"/>
                  <a:gd name="connsiteX89" fmla="*/ 66580 w 102203"/>
                  <a:gd name="connsiteY89" fmla="*/ 38576 h 86296"/>
                  <a:gd name="connsiteX90" fmla="*/ 69056 w 102203"/>
                  <a:gd name="connsiteY90" fmla="*/ 34195 h 86296"/>
                  <a:gd name="connsiteX91" fmla="*/ 68294 w 102203"/>
                  <a:gd name="connsiteY91" fmla="*/ 33814 h 86296"/>
                  <a:gd name="connsiteX92" fmla="*/ 69532 w 102203"/>
                  <a:gd name="connsiteY92" fmla="*/ 31623 h 86296"/>
                  <a:gd name="connsiteX93" fmla="*/ 70294 w 102203"/>
                  <a:gd name="connsiteY93" fmla="*/ 32004 h 86296"/>
                  <a:gd name="connsiteX94" fmla="*/ 69056 w 102203"/>
                  <a:gd name="connsiteY94" fmla="*/ 34195 h 86296"/>
                  <a:gd name="connsiteX95" fmla="*/ 71628 w 102203"/>
                  <a:gd name="connsiteY95" fmla="*/ 29908 h 86296"/>
                  <a:gd name="connsiteX96" fmla="*/ 70866 w 102203"/>
                  <a:gd name="connsiteY96" fmla="*/ 29432 h 86296"/>
                  <a:gd name="connsiteX97" fmla="*/ 72199 w 102203"/>
                  <a:gd name="connsiteY97" fmla="*/ 27337 h 86296"/>
                  <a:gd name="connsiteX98" fmla="*/ 72866 w 102203"/>
                  <a:gd name="connsiteY98" fmla="*/ 27813 h 86296"/>
                  <a:gd name="connsiteX99" fmla="*/ 71533 w 102203"/>
                  <a:gd name="connsiteY99" fmla="*/ 29908 h 86296"/>
                  <a:gd name="connsiteX100" fmla="*/ 74295 w 102203"/>
                  <a:gd name="connsiteY100" fmla="*/ 25717 h 86296"/>
                  <a:gd name="connsiteX101" fmla="*/ 73628 w 102203"/>
                  <a:gd name="connsiteY101" fmla="*/ 25241 h 86296"/>
                  <a:gd name="connsiteX102" fmla="*/ 74962 w 102203"/>
                  <a:gd name="connsiteY102" fmla="*/ 23336 h 86296"/>
                  <a:gd name="connsiteX103" fmla="*/ 74962 w 102203"/>
                  <a:gd name="connsiteY103" fmla="*/ 23336 h 86296"/>
                  <a:gd name="connsiteX104" fmla="*/ 75628 w 102203"/>
                  <a:gd name="connsiteY104" fmla="*/ 23717 h 86296"/>
                  <a:gd name="connsiteX105" fmla="*/ 75533 w 102203"/>
                  <a:gd name="connsiteY105" fmla="*/ 23717 h 86296"/>
                  <a:gd name="connsiteX106" fmla="*/ 74200 w 102203"/>
                  <a:gd name="connsiteY106" fmla="*/ 25717 h 86296"/>
                  <a:gd name="connsiteX107" fmla="*/ 77248 w 102203"/>
                  <a:gd name="connsiteY107" fmla="*/ 21717 h 86296"/>
                  <a:gd name="connsiteX108" fmla="*/ 76581 w 102203"/>
                  <a:gd name="connsiteY108" fmla="*/ 21146 h 86296"/>
                  <a:gd name="connsiteX109" fmla="*/ 78296 w 102203"/>
                  <a:gd name="connsiteY109" fmla="*/ 19240 h 86296"/>
                  <a:gd name="connsiteX110" fmla="*/ 78962 w 102203"/>
                  <a:gd name="connsiteY110" fmla="*/ 19812 h 86296"/>
                  <a:gd name="connsiteX111" fmla="*/ 77343 w 102203"/>
                  <a:gd name="connsiteY111" fmla="*/ 21717 h 86296"/>
                  <a:gd name="connsiteX112" fmla="*/ 80677 w 102203"/>
                  <a:gd name="connsiteY112" fmla="*/ 18002 h 86296"/>
                  <a:gd name="connsiteX113" fmla="*/ 80105 w 102203"/>
                  <a:gd name="connsiteY113" fmla="*/ 17431 h 86296"/>
                  <a:gd name="connsiteX114" fmla="*/ 81915 w 102203"/>
                  <a:gd name="connsiteY114" fmla="*/ 15621 h 86296"/>
                  <a:gd name="connsiteX115" fmla="*/ 82486 w 102203"/>
                  <a:gd name="connsiteY115" fmla="*/ 16192 h 86296"/>
                  <a:gd name="connsiteX116" fmla="*/ 80677 w 102203"/>
                  <a:gd name="connsiteY116" fmla="*/ 17907 h 86296"/>
                  <a:gd name="connsiteX117" fmla="*/ 84296 w 102203"/>
                  <a:gd name="connsiteY117" fmla="*/ 14573 h 86296"/>
                  <a:gd name="connsiteX118" fmla="*/ 83725 w 102203"/>
                  <a:gd name="connsiteY118" fmla="*/ 13906 h 86296"/>
                  <a:gd name="connsiteX119" fmla="*/ 85630 w 102203"/>
                  <a:gd name="connsiteY119" fmla="*/ 12192 h 86296"/>
                  <a:gd name="connsiteX120" fmla="*/ 86201 w 102203"/>
                  <a:gd name="connsiteY120" fmla="*/ 12859 h 86296"/>
                  <a:gd name="connsiteX121" fmla="*/ 84296 w 102203"/>
                  <a:gd name="connsiteY121" fmla="*/ 14478 h 86296"/>
                  <a:gd name="connsiteX122" fmla="*/ 88106 w 102203"/>
                  <a:gd name="connsiteY122" fmla="*/ 11239 h 86296"/>
                  <a:gd name="connsiteX123" fmla="*/ 87534 w 102203"/>
                  <a:gd name="connsiteY123" fmla="*/ 10573 h 86296"/>
                  <a:gd name="connsiteX124" fmla="*/ 89535 w 102203"/>
                  <a:gd name="connsiteY124" fmla="*/ 8954 h 86296"/>
                  <a:gd name="connsiteX125" fmla="*/ 90011 w 102203"/>
                  <a:gd name="connsiteY125" fmla="*/ 9620 h 86296"/>
                  <a:gd name="connsiteX126" fmla="*/ 88106 w 102203"/>
                  <a:gd name="connsiteY126" fmla="*/ 11239 h 86296"/>
                  <a:gd name="connsiteX127" fmla="*/ 92011 w 102203"/>
                  <a:gd name="connsiteY127" fmla="*/ 8096 h 86296"/>
                  <a:gd name="connsiteX128" fmla="*/ 91535 w 102203"/>
                  <a:gd name="connsiteY128" fmla="*/ 7429 h 86296"/>
                  <a:gd name="connsiteX129" fmla="*/ 93535 w 102203"/>
                  <a:gd name="connsiteY129" fmla="*/ 5905 h 86296"/>
                  <a:gd name="connsiteX130" fmla="*/ 94012 w 102203"/>
                  <a:gd name="connsiteY130" fmla="*/ 6572 h 86296"/>
                  <a:gd name="connsiteX131" fmla="*/ 92011 w 102203"/>
                  <a:gd name="connsiteY131" fmla="*/ 8096 h 86296"/>
                  <a:gd name="connsiteX132" fmla="*/ 96012 w 102203"/>
                  <a:gd name="connsiteY132" fmla="*/ 5048 h 86296"/>
                  <a:gd name="connsiteX133" fmla="*/ 95536 w 102203"/>
                  <a:gd name="connsiteY133" fmla="*/ 4381 h 86296"/>
                  <a:gd name="connsiteX134" fmla="*/ 97536 w 102203"/>
                  <a:gd name="connsiteY134" fmla="*/ 2857 h 86296"/>
                  <a:gd name="connsiteX135" fmla="*/ 98012 w 102203"/>
                  <a:gd name="connsiteY135" fmla="*/ 3524 h 86296"/>
                  <a:gd name="connsiteX136" fmla="*/ 96012 w 102203"/>
                  <a:gd name="connsiteY136" fmla="*/ 5048 h 86296"/>
                  <a:gd name="connsiteX137" fmla="*/ 100108 w 102203"/>
                  <a:gd name="connsiteY137" fmla="*/ 2096 h 86296"/>
                  <a:gd name="connsiteX138" fmla="*/ 99631 w 102203"/>
                  <a:gd name="connsiteY138" fmla="*/ 1429 h 86296"/>
                  <a:gd name="connsiteX139" fmla="*/ 101727 w 102203"/>
                  <a:gd name="connsiteY139" fmla="*/ 0 h 86296"/>
                  <a:gd name="connsiteX140" fmla="*/ 102203 w 102203"/>
                  <a:gd name="connsiteY140" fmla="*/ 667 h 86296"/>
                  <a:gd name="connsiteX141" fmla="*/ 100108 w 102203"/>
                  <a:gd name="connsiteY141" fmla="*/ 2096 h 8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102203" h="86296">
                    <a:moveTo>
                      <a:pt x="0" y="86296"/>
                    </a:moveTo>
                    <a:lnTo>
                      <a:pt x="0" y="85439"/>
                    </a:lnTo>
                    <a:cubicBezTo>
                      <a:pt x="762" y="85439"/>
                      <a:pt x="1524" y="85249"/>
                      <a:pt x="2381" y="85058"/>
                    </a:cubicBezTo>
                    <a:lnTo>
                      <a:pt x="2381" y="85915"/>
                    </a:lnTo>
                    <a:cubicBezTo>
                      <a:pt x="1714" y="86011"/>
                      <a:pt x="857" y="86106"/>
                      <a:pt x="0" y="86201"/>
                    </a:cubicBezTo>
                    <a:close/>
                    <a:moveTo>
                      <a:pt x="4953" y="85534"/>
                    </a:moveTo>
                    <a:lnTo>
                      <a:pt x="4763" y="84677"/>
                    </a:lnTo>
                    <a:cubicBezTo>
                      <a:pt x="5620" y="84582"/>
                      <a:pt x="6382" y="84391"/>
                      <a:pt x="7239" y="84201"/>
                    </a:cubicBezTo>
                    <a:lnTo>
                      <a:pt x="7429" y="85058"/>
                    </a:lnTo>
                    <a:cubicBezTo>
                      <a:pt x="6667" y="85249"/>
                      <a:pt x="5810" y="85439"/>
                      <a:pt x="4953" y="85534"/>
                    </a:cubicBezTo>
                    <a:close/>
                    <a:moveTo>
                      <a:pt x="9906" y="84487"/>
                    </a:moveTo>
                    <a:lnTo>
                      <a:pt x="9715" y="83629"/>
                    </a:lnTo>
                    <a:cubicBezTo>
                      <a:pt x="10573" y="83439"/>
                      <a:pt x="11334" y="83248"/>
                      <a:pt x="12097" y="82963"/>
                    </a:cubicBezTo>
                    <a:lnTo>
                      <a:pt x="12287" y="83725"/>
                    </a:lnTo>
                    <a:cubicBezTo>
                      <a:pt x="11525" y="83915"/>
                      <a:pt x="10668" y="84106"/>
                      <a:pt x="9811" y="84391"/>
                    </a:cubicBezTo>
                    <a:close/>
                    <a:moveTo>
                      <a:pt x="14764" y="83153"/>
                    </a:moveTo>
                    <a:lnTo>
                      <a:pt x="14478" y="82296"/>
                    </a:lnTo>
                    <a:cubicBezTo>
                      <a:pt x="15240" y="82010"/>
                      <a:pt x="16097" y="81820"/>
                      <a:pt x="16859" y="81534"/>
                    </a:cubicBezTo>
                    <a:lnTo>
                      <a:pt x="17145" y="82296"/>
                    </a:lnTo>
                    <a:cubicBezTo>
                      <a:pt x="16383" y="82582"/>
                      <a:pt x="15621" y="82772"/>
                      <a:pt x="14764" y="83058"/>
                    </a:cubicBezTo>
                    <a:close/>
                    <a:moveTo>
                      <a:pt x="19526" y="81534"/>
                    </a:moveTo>
                    <a:lnTo>
                      <a:pt x="19240" y="80772"/>
                    </a:lnTo>
                    <a:cubicBezTo>
                      <a:pt x="20002" y="80486"/>
                      <a:pt x="20859" y="80200"/>
                      <a:pt x="21622" y="79915"/>
                    </a:cubicBezTo>
                    <a:lnTo>
                      <a:pt x="21907" y="80677"/>
                    </a:lnTo>
                    <a:cubicBezTo>
                      <a:pt x="21146" y="80963"/>
                      <a:pt x="20383" y="81343"/>
                      <a:pt x="19526" y="81629"/>
                    </a:cubicBezTo>
                    <a:close/>
                    <a:moveTo>
                      <a:pt x="24193" y="79629"/>
                    </a:moveTo>
                    <a:lnTo>
                      <a:pt x="23813" y="78867"/>
                    </a:lnTo>
                    <a:cubicBezTo>
                      <a:pt x="24574" y="78486"/>
                      <a:pt x="25336" y="78200"/>
                      <a:pt x="26098" y="77819"/>
                    </a:cubicBezTo>
                    <a:lnTo>
                      <a:pt x="26479" y="78581"/>
                    </a:lnTo>
                    <a:cubicBezTo>
                      <a:pt x="25717" y="78962"/>
                      <a:pt x="24955" y="79343"/>
                      <a:pt x="24193" y="79629"/>
                    </a:cubicBezTo>
                    <a:close/>
                    <a:moveTo>
                      <a:pt x="28765" y="77438"/>
                    </a:moveTo>
                    <a:lnTo>
                      <a:pt x="28384" y="76676"/>
                    </a:lnTo>
                    <a:cubicBezTo>
                      <a:pt x="29146" y="76295"/>
                      <a:pt x="29908" y="75914"/>
                      <a:pt x="30575" y="75533"/>
                    </a:cubicBezTo>
                    <a:lnTo>
                      <a:pt x="30956" y="76295"/>
                    </a:lnTo>
                    <a:cubicBezTo>
                      <a:pt x="30194" y="76676"/>
                      <a:pt x="29527" y="77057"/>
                      <a:pt x="28765" y="77438"/>
                    </a:cubicBezTo>
                    <a:close/>
                    <a:moveTo>
                      <a:pt x="33147" y="75057"/>
                    </a:moveTo>
                    <a:lnTo>
                      <a:pt x="32766" y="74295"/>
                    </a:lnTo>
                    <a:cubicBezTo>
                      <a:pt x="33528" y="73914"/>
                      <a:pt x="34195" y="73438"/>
                      <a:pt x="34957" y="73057"/>
                    </a:cubicBezTo>
                    <a:lnTo>
                      <a:pt x="35338" y="73723"/>
                    </a:lnTo>
                    <a:cubicBezTo>
                      <a:pt x="34671" y="74200"/>
                      <a:pt x="33909" y="74581"/>
                      <a:pt x="33147" y="75057"/>
                    </a:cubicBezTo>
                    <a:close/>
                    <a:moveTo>
                      <a:pt x="37433" y="72390"/>
                    </a:moveTo>
                    <a:lnTo>
                      <a:pt x="36957" y="71723"/>
                    </a:lnTo>
                    <a:cubicBezTo>
                      <a:pt x="37624" y="71247"/>
                      <a:pt x="38386" y="70771"/>
                      <a:pt x="39052" y="70295"/>
                    </a:cubicBezTo>
                    <a:lnTo>
                      <a:pt x="39529" y="70961"/>
                    </a:lnTo>
                    <a:cubicBezTo>
                      <a:pt x="38862" y="71438"/>
                      <a:pt x="38100" y="71914"/>
                      <a:pt x="37433" y="72390"/>
                    </a:cubicBezTo>
                    <a:close/>
                    <a:moveTo>
                      <a:pt x="41529" y="69532"/>
                    </a:moveTo>
                    <a:lnTo>
                      <a:pt x="41053" y="68866"/>
                    </a:lnTo>
                    <a:cubicBezTo>
                      <a:pt x="41719" y="68389"/>
                      <a:pt x="42386" y="67818"/>
                      <a:pt x="43053" y="67342"/>
                    </a:cubicBezTo>
                    <a:lnTo>
                      <a:pt x="43529" y="68008"/>
                    </a:lnTo>
                    <a:cubicBezTo>
                      <a:pt x="42863" y="68485"/>
                      <a:pt x="42196" y="69056"/>
                      <a:pt x="41529" y="69532"/>
                    </a:cubicBezTo>
                    <a:close/>
                    <a:moveTo>
                      <a:pt x="45529" y="66484"/>
                    </a:moveTo>
                    <a:lnTo>
                      <a:pt x="44958" y="65818"/>
                    </a:lnTo>
                    <a:cubicBezTo>
                      <a:pt x="45625" y="65246"/>
                      <a:pt x="46291" y="64675"/>
                      <a:pt x="46863" y="64198"/>
                    </a:cubicBezTo>
                    <a:lnTo>
                      <a:pt x="47434" y="64865"/>
                    </a:lnTo>
                    <a:cubicBezTo>
                      <a:pt x="46863" y="65341"/>
                      <a:pt x="46196" y="65913"/>
                      <a:pt x="45434" y="66484"/>
                    </a:cubicBezTo>
                    <a:close/>
                    <a:moveTo>
                      <a:pt x="49434" y="63246"/>
                    </a:moveTo>
                    <a:lnTo>
                      <a:pt x="48863" y="62579"/>
                    </a:lnTo>
                    <a:cubicBezTo>
                      <a:pt x="49530" y="62008"/>
                      <a:pt x="50197" y="61436"/>
                      <a:pt x="50768" y="60865"/>
                    </a:cubicBezTo>
                    <a:lnTo>
                      <a:pt x="51340" y="61531"/>
                    </a:lnTo>
                    <a:cubicBezTo>
                      <a:pt x="50768" y="62008"/>
                      <a:pt x="50101" y="62579"/>
                      <a:pt x="49434" y="63151"/>
                    </a:cubicBezTo>
                    <a:close/>
                    <a:moveTo>
                      <a:pt x="53149" y="59817"/>
                    </a:moveTo>
                    <a:lnTo>
                      <a:pt x="52578" y="59246"/>
                    </a:lnTo>
                    <a:cubicBezTo>
                      <a:pt x="53054" y="58674"/>
                      <a:pt x="53626" y="58007"/>
                      <a:pt x="54197" y="57340"/>
                    </a:cubicBezTo>
                    <a:lnTo>
                      <a:pt x="54864" y="57817"/>
                    </a:lnTo>
                    <a:cubicBezTo>
                      <a:pt x="54292" y="58483"/>
                      <a:pt x="53721" y="59150"/>
                      <a:pt x="53245" y="59817"/>
                    </a:cubicBezTo>
                    <a:close/>
                    <a:moveTo>
                      <a:pt x="56292" y="55816"/>
                    </a:moveTo>
                    <a:lnTo>
                      <a:pt x="55626" y="55340"/>
                    </a:lnTo>
                    <a:cubicBezTo>
                      <a:pt x="56102" y="54673"/>
                      <a:pt x="56578" y="54007"/>
                      <a:pt x="57055" y="53245"/>
                    </a:cubicBezTo>
                    <a:lnTo>
                      <a:pt x="57721" y="53721"/>
                    </a:lnTo>
                    <a:cubicBezTo>
                      <a:pt x="57245" y="54483"/>
                      <a:pt x="56769" y="55150"/>
                      <a:pt x="56292" y="55816"/>
                    </a:cubicBezTo>
                    <a:close/>
                    <a:moveTo>
                      <a:pt x="59055" y="51625"/>
                    </a:moveTo>
                    <a:lnTo>
                      <a:pt x="58388" y="51149"/>
                    </a:lnTo>
                    <a:cubicBezTo>
                      <a:pt x="58864" y="50482"/>
                      <a:pt x="59246" y="49721"/>
                      <a:pt x="59722" y="49054"/>
                    </a:cubicBezTo>
                    <a:lnTo>
                      <a:pt x="60484" y="49530"/>
                    </a:lnTo>
                    <a:cubicBezTo>
                      <a:pt x="60007" y="50292"/>
                      <a:pt x="59626" y="50959"/>
                      <a:pt x="59150" y="51625"/>
                    </a:cubicBezTo>
                    <a:close/>
                    <a:moveTo>
                      <a:pt x="61627" y="47339"/>
                    </a:moveTo>
                    <a:lnTo>
                      <a:pt x="60865" y="46958"/>
                    </a:lnTo>
                    <a:cubicBezTo>
                      <a:pt x="61246" y="46196"/>
                      <a:pt x="61722" y="45529"/>
                      <a:pt x="62103" y="44767"/>
                    </a:cubicBezTo>
                    <a:lnTo>
                      <a:pt x="62865" y="45148"/>
                    </a:lnTo>
                    <a:cubicBezTo>
                      <a:pt x="62484" y="45910"/>
                      <a:pt x="62008" y="46672"/>
                      <a:pt x="61627" y="47339"/>
                    </a:cubicBezTo>
                    <a:close/>
                    <a:moveTo>
                      <a:pt x="64103" y="42958"/>
                    </a:moveTo>
                    <a:lnTo>
                      <a:pt x="63341" y="42577"/>
                    </a:lnTo>
                    <a:lnTo>
                      <a:pt x="64579" y="40386"/>
                    </a:lnTo>
                    <a:lnTo>
                      <a:pt x="65341" y="40767"/>
                    </a:lnTo>
                    <a:lnTo>
                      <a:pt x="64103" y="42958"/>
                    </a:lnTo>
                    <a:close/>
                    <a:moveTo>
                      <a:pt x="66580" y="38576"/>
                    </a:moveTo>
                    <a:lnTo>
                      <a:pt x="65817" y="38195"/>
                    </a:lnTo>
                    <a:lnTo>
                      <a:pt x="67056" y="36004"/>
                    </a:lnTo>
                    <a:lnTo>
                      <a:pt x="67818" y="36385"/>
                    </a:lnTo>
                    <a:lnTo>
                      <a:pt x="66580" y="38576"/>
                    </a:lnTo>
                    <a:close/>
                    <a:moveTo>
                      <a:pt x="69056" y="34195"/>
                    </a:moveTo>
                    <a:lnTo>
                      <a:pt x="68294" y="33814"/>
                    </a:lnTo>
                    <a:cubicBezTo>
                      <a:pt x="68675" y="33052"/>
                      <a:pt x="69151" y="32385"/>
                      <a:pt x="69532" y="31623"/>
                    </a:cubicBezTo>
                    <a:lnTo>
                      <a:pt x="70294" y="32004"/>
                    </a:lnTo>
                    <a:cubicBezTo>
                      <a:pt x="69913" y="32671"/>
                      <a:pt x="69437" y="33433"/>
                      <a:pt x="69056" y="34195"/>
                    </a:cubicBezTo>
                    <a:close/>
                    <a:moveTo>
                      <a:pt x="71628" y="29908"/>
                    </a:moveTo>
                    <a:lnTo>
                      <a:pt x="70866" y="29432"/>
                    </a:lnTo>
                    <a:cubicBezTo>
                      <a:pt x="71342" y="28670"/>
                      <a:pt x="71723" y="28004"/>
                      <a:pt x="72199" y="27337"/>
                    </a:cubicBezTo>
                    <a:lnTo>
                      <a:pt x="72866" y="27813"/>
                    </a:lnTo>
                    <a:cubicBezTo>
                      <a:pt x="72390" y="28480"/>
                      <a:pt x="72009" y="29242"/>
                      <a:pt x="71533" y="29908"/>
                    </a:cubicBezTo>
                    <a:close/>
                    <a:moveTo>
                      <a:pt x="74295" y="25717"/>
                    </a:moveTo>
                    <a:lnTo>
                      <a:pt x="73628" y="25241"/>
                    </a:lnTo>
                    <a:cubicBezTo>
                      <a:pt x="74104" y="24574"/>
                      <a:pt x="74581" y="23908"/>
                      <a:pt x="74962" y="23336"/>
                    </a:cubicBezTo>
                    <a:lnTo>
                      <a:pt x="74962" y="23336"/>
                    </a:lnTo>
                    <a:cubicBezTo>
                      <a:pt x="74962" y="23336"/>
                      <a:pt x="75628" y="23717"/>
                      <a:pt x="75628" y="23717"/>
                    </a:cubicBezTo>
                    <a:lnTo>
                      <a:pt x="75533" y="23717"/>
                    </a:lnTo>
                    <a:cubicBezTo>
                      <a:pt x="75057" y="24479"/>
                      <a:pt x="74676" y="25146"/>
                      <a:pt x="74200" y="25717"/>
                    </a:cubicBezTo>
                    <a:close/>
                    <a:moveTo>
                      <a:pt x="77248" y="21717"/>
                    </a:moveTo>
                    <a:lnTo>
                      <a:pt x="76581" y="21146"/>
                    </a:lnTo>
                    <a:cubicBezTo>
                      <a:pt x="77152" y="20479"/>
                      <a:pt x="77724" y="19907"/>
                      <a:pt x="78296" y="19240"/>
                    </a:cubicBezTo>
                    <a:lnTo>
                      <a:pt x="78962" y="19812"/>
                    </a:lnTo>
                    <a:cubicBezTo>
                      <a:pt x="78391" y="20383"/>
                      <a:pt x="77819" y="21050"/>
                      <a:pt x="77343" y="21717"/>
                    </a:cubicBezTo>
                    <a:close/>
                    <a:moveTo>
                      <a:pt x="80677" y="18002"/>
                    </a:moveTo>
                    <a:lnTo>
                      <a:pt x="80105" y="17431"/>
                    </a:lnTo>
                    <a:cubicBezTo>
                      <a:pt x="80677" y="16859"/>
                      <a:pt x="81248" y="16288"/>
                      <a:pt x="81915" y="15621"/>
                    </a:cubicBezTo>
                    <a:lnTo>
                      <a:pt x="82486" y="16192"/>
                    </a:lnTo>
                    <a:cubicBezTo>
                      <a:pt x="81915" y="16764"/>
                      <a:pt x="81248" y="17335"/>
                      <a:pt x="80677" y="17907"/>
                    </a:cubicBezTo>
                    <a:close/>
                    <a:moveTo>
                      <a:pt x="84296" y="14573"/>
                    </a:moveTo>
                    <a:lnTo>
                      <a:pt x="83725" y="13906"/>
                    </a:lnTo>
                    <a:cubicBezTo>
                      <a:pt x="84391" y="13335"/>
                      <a:pt x="84963" y="12763"/>
                      <a:pt x="85630" y="12192"/>
                    </a:cubicBezTo>
                    <a:lnTo>
                      <a:pt x="86201" y="12859"/>
                    </a:lnTo>
                    <a:cubicBezTo>
                      <a:pt x="85534" y="13430"/>
                      <a:pt x="84963" y="14002"/>
                      <a:pt x="84296" y="14478"/>
                    </a:cubicBezTo>
                    <a:close/>
                    <a:moveTo>
                      <a:pt x="88106" y="11239"/>
                    </a:moveTo>
                    <a:lnTo>
                      <a:pt x="87534" y="10573"/>
                    </a:lnTo>
                    <a:cubicBezTo>
                      <a:pt x="88201" y="10001"/>
                      <a:pt x="88868" y="9525"/>
                      <a:pt x="89535" y="8954"/>
                    </a:cubicBezTo>
                    <a:lnTo>
                      <a:pt x="90011" y="9620"/>
                    </a:lnTo>
                    <a:cubicBezTo>
                      <a:pt x="89344" y="10096"/>
                      <a:pt x="88678" y="10668"/>
                      <a:pt x="88106" y="11239"/>
                    </a:cubicBezTo>
                    <a:close/>
                    <a:moveTo>
                      <a:pt x="92011" y="8096"/>
                    </a:moveTo>
                    <a:lnTo>
                      <a:pt x="91535" y="7429"/>
                    </a:lnTo>
                    <a:cubicBezTo>
                      <a:pt x="92202" y="6858"/>
                      <a:pt x="92869" y="6382"/>
                      <a:pt x="93535" y="5905"/>
                    </a:cubicBezTo>
                    <a:lnTo>
                      <a:pt x="94012" y="6572"/>
                    </a:lnTo>
                    <a:cubicBezTo>
                      <a:pt x="93345" y="7048"/>
                      <a:pt x="92678" y="7620"/>
                      <a:pt x="92011" y="8096"/>
                    </a:cubicBezTo>
                    <a:close/>
                    <a:moveTo>
                      <a:pt x="96012" y="5048"/>
                    </a:moveTo>
                    <a:lnTo>
                      <a:pt x="95536" y="4381"/>
                    </a:lnTo>
                    <a:cubicBezTo>
                      <a:pt x="96298" y="3810"/>
                      <a:pt x="96964" y="3334"/>
                      <a:pt x="97536" y="2857"/>
                    </a:cubicBezTo>
                    <a:lnTo>
                      <a:pt x="98012" y="3524"/>
                    </a:lnTo>
                    <a:cubicBezTo>
                      <a:pt x="97346" y="4000"/>
                      <a:pt x="96679" y="4477"/>
                      <a:pt x="96012" y="5048"/>
                    </a:cubicBezTo>
                    <a:close/>
                    <a:moveTo>
                      <a:pt x="100108" y="2096"/>
                    </a:moveTo>
                    <a:lnTo>
                      <a:pt x="99631" y="1429"/>
                    </a:lnTo>
                    <a:cubicBezTo>
                      <a:pt x="100965" y="571"/>
                      <a:pt x="101727" y="0"/>
                      <a:pt x="101727" y="0"/>
                    </a:cubicBezTo>
                    <a:lnTo>
                      <a:pt x="102203" y="667"/>
                    </a:lnTo>
                    <a:cubicBezTo>
                      <a:pt x="102203" y="667"/>
                      <a:pt x="101441" y="1143"/>
                      <a:pt x="100108" y="209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7F836955-1E03-43DE-1C85-D3A4F6E93FDE}"/>
                  </a:ext>
                </a:extLst>
              </p:cNvPr>
              <p:cNvSpPr/>
              <p:nvPr/>
            </p:nvSpPr>
            <p:spPr>
              <a:xfrm>
                <a:off x="7152703" y="5177408"/>
                <a:ext cx="147637" cy="85820"/>
              </a:xfrm>
              <a:custGeom>
                <a:avLst/>
                <a:gdLst>
                  <a:gd name="connsiteX0" fmla="*/ 5620 w 147637"/>
                  <a:gd name="connsiteY0" fmla="*/ 85820 h 85820"/>
                  <a:gd name="connsiteX1" fmla="*/ 4763 w 147637"/>
                  <a:gd name="connsiteY1" fmla="*/ 85820 h 85820"/>
                  <a:gd name="connsiteX2" fmla="*/ 4763 w 147637"/>
                  <a:gd name="connsiteY2" fmla="*/ 84963 h 85820"/>
                  <a:gd name="connsiteX3" fmla="*/ 5620 w 147637"/>
                  <a:gd name="connsiteY3" fmla="*/ 84963 h 85820"/>
                  <a:gd name="connsiteX4" fmla="*/ 7239 w 147637"/>
                  <a:gd name="connsiteY4" fmla="*/ 84963 h 85820"/>
                  <a:gd name="connsiteX5" fmla="*/ 7239 w 147637"/>
                  <a:gd name="connsiteY5" fmla="*/ 85820 h 85820"/>
                  <a:gd name="connsiteX6" fmla="*/ 5620 w 147637"/>
                  <a:gd name="connsiteY6" fmla="*/ 85820 h 85820"/>
                  <a:gd name="connsiteX7" fmla="*/ 2191 w 147637"/>
                  <a:gd name="connsiteY7" fmla="*/ 85725 h 85820"/>
                  <a:gd name="connsiteX8" fmla="*/ 381 w 147637"/>
                  <a:gd name="connsiteY8" fmla="*/ 85535 h 85820"/>
                  <a:gd name="connsiteX9" fmla="*/ 0 w 147637"/>
                  <a:gd name="connsiteY9" fmla="*/ 85535 h 85820"/>
                  <a:gd name="connsiteX10" fmla="*/ 0 w 147637"/>
                  <a:gd name="connsiteY10" fmla="*/ 85058 h 85820"/>
                  <a:gd name="connsiteX11" fmla="*/ 95 w 147637"/>
                  <a:gd name="connsiteY11" fmla="*/ 84296 h 85820"/>
                  <a:gd name="connsiteX12" fmla="*/ 953 w 147637"/>
                  <a:gd name="connsiteY12" fmla="*/ 84296 h 85820"/>
                  <a:gd name="connsiteX13" fmla="*/ 953 w 147637"/>
                  <a:gd name="connsiteY13" fmla="*/ 84772 h 85820"/>
                  <a:gd name="connsiteX14" fmla="*/ 2286 w 147637"/>
                  <a:gd name="connsiteY14" fmla="*/ 84868 h 85820"/>
                  <a:gd name="connsiteX15" fmla="*/ 2286 w 147637"/>
                  <a:gd name="connsiteY15" fmla="*/ 85725 h 85820"/>
                  <a:gd name="connsiteX16" fmla="*/ 9811 w 147637"/>
                  <a:gd name="connsiteY16" fmla="*/ 85725 h 85820"/>
                  <a:gd name="connsiteX17" fmla="*/ 9811 w 147637"/>
                  <a:gd name="connsiteY17" fmla="*/ 84868 h 85820"/>
                  <a:gd name="connsiteX18" fmla="*/ 12192 w 147637"/>
                  <a:gd name="connsiteY18" fmla="*/ 84582 h 85820"/>
                  <a:gd name="connsiteX19" fmla="*/ 12192 w 147637"/>
                  <a:gd name="connsiteY19" fmla="*/ 85439 h 85820"/>
                  <a:gd name="connsiteX20" fmla="*/ 9811 w 147637"/>
                  <a:gd name="connsiteY20" fmla="*/ 85725 h 85820"/>
                  <a:gd name="connsiteX21" fmla="*/ 14859 w 147637"/>
                  <a:gd name="connsiteY21" fmla="*/ 85154 h 85820"/>
                  <a:gd name="connsiteX22" fmla="*/ 14859 w 147637"/>
                  <a:gd name="connsiteY22" fmla="*/ 84296 h 85820"/>
                  <a:gd name="connsiteX23" fmla="*/ 17240 w 147637"/>
                  <a:gd name="connsiteY23" fmla="*/ 83915 h 85820"/>
                  <a:gd name="connsiteX24" fmla="*/ 17240 w 147637"/>
                  <a:gd name="connsiteY24" fmla="*/ 84772 h 85820"/>
                  <a:gd name="connsiteX25" fmla="*/ 14859 w 147637"/>
                  <a:gd name="connsiteY25" fmla="*/ 85154 h 85820"/>
                  <a:gd name="connsiteX26" fmla="*/ 19812 w 147637"/>
                  <a:gd name="connsiteY26" fmla="*/ 84296 h 85820"/>
                  <a:gd name="connsiteX27" fmla="*/ 19621 w 147637"/>
                  <a:gd name="connsiteY27" fmla="*/ 83439 h 85820"/>
                  <a:gd name="connsiteX28" fmla="*/ 22098 w 147637"/>
                  <a:gd name="connsiteY28" fmla="*/ 82868 h 85820"/>
                  <a:gd name="connsiteX29" fmla="*/ 22288 w 147637"/>
                  <a:gd name="connsiteY29" fmla="*/ 83725 h 85820"/>
                  <a:gd name="connsiteX30" fmla="*/ 19812 w 147637"/>
                  <a:gd name="connsiteY30" fmla="*/ 84296 h 85820"/>
                  <a:gd name="connsiteX31" fmla="*/ 24765 w 147637"/>
                  <a:gd name="connsiteY31" fmla="*/ 83153 h 85820"/>
                  <a:gd name="connsiteX32" fmla="*/ 24574 w 147637"/>
                  <a:gd name="connsiteY32" fmla="*/ 82391 h 85820"/>
                  <a:gd name="connsiteX33" fmla="*/ 26956 w 147637"/>
                  <a:gd name="connsiteY33" fmla="*/ 81725 h 85820"/>
                  <a:gd name="connsiteX34" fmla="*/ 27146 w 147637"/>
                  <a:gd name="connsiteY34" fmla="*/ 82487 h 85820"/>
                  <a:gd name="connsiteX35" fmla="*/ 24670 w 147637"/>
                  <a:gd name="connsiteY35" fmla="*/ 83153 h 85820"/>
                  <a:gd name="connsiteX36" fmla="*/ 1524 w 147637"/>
                  <a:gd name="connsiteY36" fmla="*/ 82105 h 85820"/>
                  <a:gd name="connsiteX37" fmla="*/ 762 w 147637"/>
                  <a:gd name="connsiteY37" fmla="*/ 81915 h 85820"/>
                  <a:gd name="connsiteX38" fmla="*/ 1333 w 147637"/>
                  <a:gd name="connsiteY38" fmla="*/ 79438 h 85820"/>
                  <a:gd name="connsiteX39" fmla="*/ 2096 w 147637"/>
                  <a:gd name="connsiteY39" fmla="*/ 79629 h 85820"/>
                  <a:gd name="connsiteX40" fmla="*/ 1524 w 147637"/>
                  <a:gd name="connsiteY40" fmla="*/ 82010 h 85820"/>
                  <a:gd name="connsiteX41" fmla="*/ 29623 w 147637"/>
                  <a:gd name="connsiteY41" fmla="*/ 81820 h 85820"/>
                  <a:gd name="connsiteX42" fmla="*/ 29337 w 147637"/>
                  <a:gd name="connsiteY42" fmla="*/ 80963 h 85820"/>
                  <a:gd name="connsiteX43" fmla="*/ 31718 w 147637"/>
                  <a:gd name="connsiteY43" fmla="*/ 80201 h 85820"/>
                  <a:gd name="connsiteX44" fmla="*/ 32004 w 147637"/>
                  <a:gd name="connsiteY44" fmla="*/ 80963 h 85820"/>
                  <a:gd name="connsiteX45" fmla="*/ 29623 w 147637"/>
                  <a:gd name="connsiteY45" fmla="*/ 81725 h 85820"/>
                  <a:gd name="connsiteX46" fmla="*/ 34385 w 147637"/>
                  <a:gd name="connsiteY46" fmla="*/ 80296 h 85820"/>
                  <a:gd name="connsiteX47" fmla="*/ 34099 w 147637"/>
                  <a:gd name="connsiteY47" fmla="*/ 79534 h 85820"/>
                  <a:gd name="connsiteX48" fmla="*/ 36481 w 147637"/>
                  <a:gd name="connsiteY48" fmla="*/ 78772 h 85820"/>
                  <a:gd name="connsiteX49" fmla="*/ 36766 w 147637"/>
                  <a:gd name="connsiteY49" fmla="*/ 79534 h 85820"/>
                  <a:gd name="connsiteX50" fmla="*/ 34385 w 147637"/>
                  <a:gd name="connsiteY50" fmla="*/ 80391 h 85820"/>
                  <a:gd name="connsiteX51" fmla="*/ 39148 w 147637"/>
                  <a:gd name="connsiteY51" fmla="*/ 78581 h 85820"/>
                  <a:gd name="connsiteX52" fmla="*/ 38862 w 147637"/>
                  <a:gd name="connsiteY52" fmla="*/ 77819 h 85820"/>
                  <a:gd name="connsiteX53" fmla="*/ 41243 w 147637"/>
                  <a:gd name="connsiteY53" fmla="*/ 76867 h 85820"/>
                  <a:gd name="connsiteX54" fmla="*/ 41529 w 147637"/>
                  <a:gd name="connsiteY54" fmla="*/ 77629 h 85820"/>
                  <a:gd name="connsiteX55" fmla="*/ 39148 w 147637"/>
                  <a:gd name="connsiteY55" fmla="*/ 78486 h 85820"/>
                  <a:gd name="connsiteX56" fmla="*/ 2762 w 147637"/>
                  <a:gd name="connsiteY56" fmla="*/ 77248 h 85820"/>
                  <a:gd name="connsiteX57" fmla="*/ 2000 w 147637"/>
                  <a:gd name="connsiteY57" fmla="*/ 77057 h 85820"/>
                  <a:gd name="connsiteX58" fmla="*/ 2667 w 147637"/>
                  <a:gd name="connsiteY58" fmla="*/ 74581 h 85820"/>
                  <a:gd name="connsiteX59" fmla="*/ 3429 w 147637"/>
                  <a:gd name="connsiteY59" fmla="*/ 74771 h 85820"/>
                  <a:gd name="connsiteX60" fmla="*/ 2762 w 147637"/>
                  <a:gd name="connsiteY60" fmla="*/ 77153 h 85820"/>
                  <a:gd name="connsiteX61" fmla="*/ 43910 w 147637"/>
                  <a:gd name="connsiteY61" fmla="*/ 76676 h 85820"/>
                  <a:gd name="connsiteX62" fmla="*/ 43529 w 147637"/>
                  <a:gd name="connsiteY62" fmla="*/ 75914 h 85820"/>
                  <a:gd name="connsiteX63" fmla="*/ 44672 w 147637"/>
                  <a:gd name="connsiteY63" fmla="*/ 75438 h 85820"/>
                  <a:gd name="connsiteX64" fmla="*/ 45053 w 147637"/>
                  <a:gd name="connsiteY64" fmla="*/ 74581 h 85820"/>
                  <a:gd name="connsiteX65" fmla="*/ 45815 w 147637"/>
                  <a:gd name="connsiteY65" fmla="*/ 74962 h 85820"/>
                  <a:gd name="connsiteX66" fmla="*/ 45339 w 147637"/>
                  <a:gd name="connsiteY66" fmla="*/ 76105 h 85820"/>
                  <a:gd name="connsiteX67" fmla="*/ 45148 w 147637"/>
                  <a:gd name="connsiteY67" fmla="*/ 76105 h 85820"/>
                  <a:gd name="connsiteX68" fmla="*/ 43815 w 147637"/>
                  <a:gd name="connsiteY68" fmla="*/ 76771 h 85820"/>
                  <a:gd name="connsiteX69" fmla="*/ 5715 w 147637"/>
                  <a:gd name="connsiteY69" fmla="*/ 72866 h 85820"/>
                  <a:gd name="connsiteX70" fmla="*/ 3810 w 147637"/>
                  <a:gd name="connsiteY70" fmla="*/ 72771 h 85820"/>
                  <a:gd name="connsiteX71" fmla="*/ 3810 w 147637"/>
                  <a:gd name="connsiteY71" fmla="*/ 71914 h 85820"/>
                  <a:gd name="connsiteX72" fmla="*/ 6382 w 147637"/>
                  <a:gd name="connsiteY72" fmla="*/ 71914 h 85820"/>
                  <a:gd name="connsiteX73" fmla="*/ 6382 w 147637"/>
                  <a:gd name="connsiteY73" fmla="*/ 72771 h 85820"/>
                  <a:gd name="connsiteX74" fmla="*/ 5715 w 147637"/>
                  <a:gd name="connsiteY74" fmla="*/ 72771 h 85820"/>
                  <a:gd name="connsiteX75" fmla="*/ 8954 w 147637"/>
                  <a:gd name="connsiteY75" fmla="*/ 72676 h 85820"/>
                  <a:gd name="connsiteX76" fmla="*/ 8954 w 147637"/>
                  <a:gd name="connsiteY76" fmla="*/ 71819 h 85820"/>
                  <a:gd name="connsiteX77" fmla="*/ 11335 w 147637"/>
                  <a:gd name="connsiteY77" fmla="*/ 71533 h 85820"/>
                  <a:gd name="connsiteX78" fmla="*/ 11335 w 147637"/>
                  <a:gd name="connsiteY78" fmla="*/ 72390 h 85820"/>
                  <a:gd name="connsiteX79" fmla="*/ 8954 w 147637"/>
                  <a:gd name="connsiteY79" fmla="*/ 72676 h 85820"/>
                  <a:gd name="connsiteX80" fmla="*/ 46958 w 147637"/>
                  <a:gd name="connsiteY80" fmla="*/ 72580 h 85820"/>
                  <a:gd name="connsiteX81" fmla="*/ 46196 w 147637"/>
                  <a:gd name="connsiteY81" fmla="*/ 72200 h 85820"/>
                  <a:gd name="connsiteX82" fmla="*/ 47244 w 147637"/>
                  <a:gd name="connsiteY82" fmla="*/ 69913 h 85820"/>
                  <a:gd name="connsiteX83" fmla="*/ 48006 w 147637"/>
                  <a:gd name="connsiteY83" fmla="*/ 70295 h 85820"/>
                  <a:gd name="connsiteX84" fmla="*/ 46958 w 147637"/>
                  <a:gd name="connsiteY84" fmla="*/ 72580 h 85820"/>
                  <a:gd name="connsiteX85" fmla="*/ 14002 w 147637"/>
                  <a:gd name="connsiteY85" fmla="*/ 71914 h 85820"/>
                  <a:gd name="connsiteX86" fmla="*/ 13811 w 147637"/>
                  <a:gd name="connsiteY86" fmla="*/ 71056 h 85820"/>
                  <a:gd name="connsiteX87" fmla="*/ 16193 w 147637"/>
                  <a:gd name="connsiteY87" fmla="*/ 70485 h 85820"/>
                  <a:gd name="connsiteX88" fmla="*/ 16383 w 147637"/>
                  <a:gd name="connsiteY88" fmla="*/ 71247 h 85820"/>
                  <a:gd name="connsiteX89" fmla="*/ 13906 w 147637"/>
                  <a:gd name="connsiteY89" fmla="*/ 71819 h 85820"/>
                  <a:gd name="connsiteX90" fmla="*/ 18860 w 147637"/>
                  <a:gd name="connsiteY90" fmla="*/ 70676 h 85820"/>
                  <a:gd name="connsiteX91" fmla="*/ 18574 w 147637"/>
                  <a:gd name="connsiteY91" fmla="*/ 69818 h 85820"/>
                  <a:gd name="connsiteX92" fmla="*/ 20955 w 147637"/>
                  <a:gd name="connsiteY92" fmla="*/ 69056 h 85820"/>
                  <a:gd name="connsiteX93" fmla="*/ 21241 w 147637"/>
                  <a:gd name="connsiteY93" fmla="*/ 69818 h 85820"/>
                  <a:gd name="connsiteX94" fmla="*/ 18860 w 147637"/>
                  <a:gd name="connsiteY94" fmla="*/ 70580 h 85820"/>
                  <a:gd name="connsiteX95" fmla="*/ 49816 w 147637"/>
                  <a:gd name="connsiteY95" fmla="*/ 69056 h 85820"/>
                  <a:gd name="connsiteX96" fmla="*/ 49435 w 147637"/>
                  <a:gd name="connsiteY96" fmla="*/ 68389 h 85820"/>
                  <a:gd name="connsiteX97" fmla="*/ 51530 w 147637"/>
                  <a:gd name="connsiteY97" fmla="*/ 67056 h 85820"/>
                  <a:gd name="connsiteX98" fmla="*/ 52006 w 147637"/>
                  <a:gd name="connsiteY98" fmla="*/ 67723 h 85820"/>
                  <a:gd name="connsiteX99" fmla="*/ 49816 w 147637"/>
                  <a:gd name="connsiteY99" fmla="*/ 69056 h 85820"/>
                  <a:gd name="connsiteX100" fmla="*/ 23622 w 147637"/>
                  <a:gd name="connsiteY100" fmla="*/ 69056 h 85820"/>
                  <a:gd name="connsiteX101" fmla="*/ 23336 w 147637"/>
                  <a:gd name="connsiteY101" fmla="*/ 68294 h 85820"/>
                  <a:gd name="connsiteX102" fmla="*/ 25718 w 147637"/>
                  <a:gd name="connsiteY102" fmla="*/ 67437 h 85820"/>
                  <a:gd name="connsiteX103" fmla="*/ 26003 w 147637"/>
                  <a:gd name="connsiteY103" fmla="*/ 68199 h 85820"/>
                  <a:gd name="connsiteX104" fmla="*/ 23622 w 147637"/>
                  <a:gd name="connsiteY104" fmla="*/ 69056 h 85820"/>
                  <a:gd name="connsiteX105" fmla="*/ 28289 w 147637"/>
                  <a:gd name="connsiteY105" fmla="*/ 67151 h 85820"/>
                  <a:gd name="connsiteX106" fmla="*/ 27908 w 147637"/>
                  <a:gd name="connsiteY106" fmla="*/ 66389 h 85820"/>
                  <a:gd name="connsiteX107" fmla="*/ 30194 w 147637"/>
                  <a:gd name="connsiteY107" fmla="*/ 65342 h 85820"/>
                  <a:gd name="connsiteX108" fmla="*/ 30575 w 147637"/>
                  <a:gd name="connsiteY108" fmla="*/ 66104 h 85820"/>
                  <a:gd name="connsiteX109" fmla="*/ 28289 w 147637"/>
                  <a:gd name="connsiteY109" fmla="*/ 67151 h 85820"/>
                  <a:gd name="connsiteX110" fmla="*/ 54102 w 147637"/>
                  <a:gd name="connsiteY110" fmla="*/ 66389 h 85820"/>
                  <a:gd name="connsiteX111" fmla="*/ 53626 w 147637"/>
                  <a:gd name="connsiteY111" fmla="*/ 65722 h 85820"/>
                  <a:gd name="connsiteX112" fmla="*/ 55721 w 147637"/>
                  <a:gd name="connsiteY112" fmla="*/ 64389 h 85820"/>
                  <a:gd name="connsiteX113" fmla="*/ 56197 w 147637"/>
                  <a:gd name="connsiteY113" fmla="*/ 65151 h 85820"/>
                  <a:gd name="connsiteX114" fmla="*/ 54102 w 147637"/>
                  <a:gd name="connsiteY114" fmla="*/ 66485 h 85820"/>
                  <a:gd name="connsiteX115" fmla="*/ 32861 w 147637"/>
                  <a:gd name="connsiteY115" fmla="*/ 65056 h 85820"/>
                  <a:gd name="connsiteX116" fmla="*/ 32480 w 147637"/>
                  <a:gd name="connsiteY116" fmla="*/ 64294 h 85820"/>
                  <a:gd name="connsiteX117" fmla="*/ 34766 w 147637"/>
                  <a:gd name="connsiteY117" fmla="*/ 63151 h 85820"/>
                  <a:gd name="connsiteX118" fmla="*/ 35147 w 147637"/>
                  <a:gd name="connsiteY118" fmla="*/ 63913 h 85820"/>
                  <a:gd name="connsiteX119" fmla="*/ 32861 w 147637"/>
                  <a:gd name="connsiteY119" fmla="*/ 65056 h 85820"/>
                  <a:gd name="connsiteX120" fmla="*/ 58293 w 147637"/>
                  <a:gd name="connsiteY120" fmla="*/ 63722 h 85820"/>
                  <a:gd name="connsiteX121" fmla="*/ 57817 w 147637"/>
                  <a:gd name="connsiteY121" fmla="*/ 62960 h 85820"/>
                  <a:gd name="connsiteX122" fmla="*/ 59912 w 147637"/>
                  <a:gd name="connsiteY122" fmla="*/ 61627 h 85820"/>
                  <a:gd name="connsiteX123" fmla="*/ 60388 w 147637"/>
                  <a:gd name="connsiteY123" fmla="*/ 62294 h 85820"/>
                  <a:gd name="connsiteX124" fmla="*/ 58293 w 147637"/>
                  <a:gd name="connsiteY124" fmla="*/ 63627 h 85820"/>
                  <a:gd name="connsiteX125" fmla="*/ 37243 w 147637"/>
                  <a:gd name="connsiteY125" fmla="*/ 62675 h 85820"/>
                  <a:gd name="connsiteX126" fmla="*/ 36862 w 147637"/>
                  <a:gd name="connsiteY126" fmla="*/ 61913 h 85820"/>
                  <a:gd name="connsiteX127" fmla="*/ 38767 w 147637"/>
                  <a:gd name="connsiteY127" fmla="*/ 60865 h 85820"/>
                  <a:gd name="connsiteX128" fmla="*/ 39053 w 147637"/>
                  <a:gd name="connsiteY128" fmla="*/ 60674 h 85820"/>
                  <a:gd name="connsiteX129" fmla="*/ 39433 w 147637"/>
                  <a:gd name="connsiteY129" fmla="*/ 61436 h 85820"/>
                  <a:gd name="connsiteX130" fmla="*/ 39148 w 147637"/>
                  <a:gd name="connsiteY130" fmla="*/ 61627 h 85820"/>
                  <a:gd name="connsiteX131" fmla="*/ 37243 w 147637"/>
                  <a:gd name="connsiteY131" fmla="*/ 62675 h 85820"/>
                  <a:gd name="connsiteX132" fmla="*/ 62484 w 147637"/>
                  <a:gd name="connsiteY132" fmla="*/ 61055 h 85820"/>
                  <a:gd name="connsiteX133" fmla="*/ 62008 w 147637"/>
                  <a:gd name="connsiteY133" fmla="*/ 60388 h 85820"/>
                  <a:gd name="connsiteX134" fmla="*/ 64103 w 147637"/>
                  <a:gd name="connsiteY134" fmla="*/ 59055 h 85820"/>
                  <a:gd name="connsiteX135" fmla="*/ 64579 w 147637"/>
                  <a:gd name="connsiteY135" fmla="*/ 59722 h 85820"/>
                  <a:gd name="connsiteX136" fmla="*/ 62484 w 147637"/>
                  <a:gd name="connsiteY136" fmla="*/ 61055 h 85820"/>
                  <a:gd name="connsiteX137" fmla="*/ 41624 w 147637"/>
                  <a:gd name="connsiteY137" fmla="*/ 60198 h 85820"/>
                  <a:gd name="connsiteX138" fmla="*/ 41243 w 147637"/>
                  <a:gd name="connsiteY138" fmla="*/ 59436 h 85820"/>
                  <a:gd name="connsiteX139" fmla="*/ 43434 w 147637"/>
                  <a:gd name="connsiteY139" fmla="*/ 58198 h 85820"/>
                  <a:gd name="connsiteX140" fmla="*/ 43815 w 147637"/>
                  <a:gd name="connsiteY140" fmla="*/ 58960 h 85820"/>
                  <a:gd name="connsiteX141" fmla="*/ 41624 w 147637"/>
                  <a:gd name="connsiteY141" fmla="*/ 60198 h 85820"/>
                  <a:gd name="connsiteX142" fmla="*/ 66770 w 147637"/>
                  <a:gd name="connsiteY142" fmla="*/ 58388 h 85820"/>
                  <a:gd name="connsiteX143" fmla="*/ 66294 w 147637"/>
                  <a:gd name="connsiteY143" fmla="*/ 57626 h 85820"/>
                  <a:gd name="connsiteX144" fmla="*/ 68389 w 147637"/>
                  <a:gd name="connsiteY144" fmla="*/ 56293 h 85820"/>
                  <a:gd name="connsiteX145" fmla="*/ 68866 w 147637"/>
                  <a:gd name="connsiteY145" fmla="*/ 57055 h 85820"/>
                  <a:gd name="connsiteX146" fmla="*/ 66770 w 147637"/>
                  <a:gd name="connsiteY146" fmla="*/ 58388 h 85820"/>
                  <a:gd name="connsiteX147" fmla="*/ 46006 w 147637"/>
                  <a:gd name="connsiteY147" fmla="*/ 57721 h 85820"/>
                  <a:gd name="connsiteX148" fmla="*/ 45625 w 147637"/>
                  <a:gd name="connsiteY148" fmla="*/ 56960 h 85820"/>
                  <a:gd name="connsiteX149" fmla="*/ 47815 w 147637"/>
                  <a:gd name="connsiteY149" fmla="*/ 55721 h 85820"/>
                  <a:gd name="connsiteX150" fmla="*/ 48196 w 147637"/>
                  <a:gd name="connsiteY150" fmla="*/ 56483 h 85820"/>
                  <a:gd name="connsiteX151" fmla="*/ 46006 w 147637"/>
                  <a:gd name="connsiteY151" fmla="*/ 57721 h 85820"/>
                  <a:gd name="connsiteX152" fmla="*/ 71056 w 147637"/>
                  <a:gd name="connsiteY152" fmla="*/ 55721 h 85820"/>
                  <a:gd name="connsiteX153" fmla="*/ 70675 w 147637"/>
                  <a:gd name="connsiteY153" fmla="*/ 54959 h 85820"/>
                  <a:gd name="connsiteX154" fmla="*/ 72771 w 147637"/>
                  <a:gd name="connsiteY154" fmla="*/ 53626 h 85820"/>
                  <a:gd name="connsiteX155" fmla="*/ 73247 w 147637"/>
                  <a:gd name="connsiteY155" fmla="*/ 54293 h 85820"/>
                  <a:gd name="connsiteX156" fmla="*/ 71152 w 147637"/>
                  <a:gd name="connsiteY156" fmla="*/ 55626 h 85820"/>
                  <a:gd name="connsiteX157" fmla="*/ 50387 w 147637"/>
                  <a:gd name="connsiteY157" fmla="*/ 55150 h 85820"/>
                  <a:gd name="connsiteX158" fmla="*/ 50006 w 147637"/>
                  <a:gd name="connsiteY158" fmla="*/ 54388 h 85820"/>
                  <a:gd name="connsiteX159" fmla="*/ 52197 w 147637"/>
                  <a:gd name="connsiteY159" fmla="*/ 53150 h 85820"/>
                  <a:gd name="connsiteX160" fmla="*/ 52578 w 147637"/>
                  <a:gd name="connsiteY160" fmla="*/ 53912 h 85820"/>
                  <a:gd name="connsiteX161" fmla="*/ 50387 w 147637"/>
                  <a:gd name="connsiteY161" fmla="*/ 55150 h 85820"/>
                  <a:gd name="connsiteX162" fmla="*/ 75343 w 147637"/>
                  <a:gd name="connsiteY162" fmla="*/ 53054 h 85820"/>
                  <a:gd name="connsiteX163" fmla="*/ 74866 w 147637"/>
                  <a:gd name="connsiteY163" fmla="*/ 52388 h 85820"/>
                  <a:gd name="connsiteX164" fmla="*/ 77057 w 147637"/>
                  <a:gd name="connsiteY164" fmla="*/ 51054 h 85820"/>
                  <a:gd name="connsiteX165" fmla="*/ 77533 w 147637"/>
                  <a:gd name="connsiteY165" fmla="*/ 51721 h 85820"/>
                  <a:gd name="connsiteX166" fmla="*/ 75438 w 147637"/>
                  <a:gd name="connsiteY166" fmla="*/ 53054 h 85820"/>
                  <a:gd name="connsiteX167" fmla="*/ 54769 w 147637"/>
                  <a:gd name="connsiteY167" fmla="*/ 52578 h 85820"/>
                  <a:gd name="connsiteX168" fmla="*/ 54388 w 147637"/>
                  <a:gd name="connsiteY168" fmla="*/ 51816 h 85820"/>
                  <a:gd name="connsiteX169" fmla="*/ 56579 w 147637"/>
                  <a:gd name="connsiteY169" fmla="*/ 50578 h 85820"/>
                  <a:gd name="connsiteX170" fmla="*/ 56960 w 147637"/>
                  <a:gd name="connsiteY170" fmla="*/ 51340 h 85820"/>
                  <a:gd name="connsiteX171" fmla="*/ 54769 w 147637"/>
                  <a:gd name="connsiteY171" fmla="*/ 52578 h 85820"/>
                  <a:gd name="connsiteX172" fmla="*/ 79629 w 147637"/>
                  <a:gd name="connsiteY172" fmla="*/ 50387 h 85820"/>
                  <a:gd name="connsiteX173" fmla="*/ 79153 w 147637"/>
                  <a:gd name="connsiteY173" fmla="*/ 49721 h 85820"/>
                  <a:gd name="connsiteX174" fmla="*/ 81248 w 147637"/>
                  <a:gd name="connsiteY174" fmla="*/ 48387 h 85820"/>
                  <a:gd name="connsiteX175" fmla="*/ 81724 w 147637"/>
                  <a:gd name="connsiteY175" fmla="*/ 49149 h 85820"/>
                  <a:gd name="connsiteX176" fmla="*/ 79534 w 147637"/>
                  <a:gd name="connsiteY176" fmla="*/ 50482 h 85820"/>
                  <a:gd name="connsiteX177" fmla="*/ 59055 w 147637"/>
                  <a:gd name="connsiteY177" fmla="*/ 50006 h 85820"/>
                  <a:gd name="connsiteX178" fmla="*/ 58579 w 147637"/>
                  <a:gd name="connsiteY178" fmla="*/ 49244 h 85820"/>
                  <a:gd name="connsiteX179" fmla="*/ 60770 w 147637"/>
                  <a:gd name="connsiteY179" fmla="*/ 48006 h 85820"/>
                  <a:gd name="connsiteX180" fmla="*/ 61246 w 147637"/>
                  <a:gd name="connsiteY180" fmla="*/ 48673 h 85820"/>
                  <a:gd name="connsiteX181" fmla="*/ 59055 w 147637"/>
                  <a:gd name="connsiteY181" fmla="*/ 50006 h 85820"/>
                  <a:gd name="connsiteX182" fmla="*/ 83915 w 147637"/>
                  <a:gd name="connsiteY182" fmla="*/ 47720 h 85820"/>
                  <a:gd name="connsiteX183" fmla="*/ 83439 w 147637"/>
                  <a:gd name="connsiteY183" fmla="*/ 46958 h 85820"/>
                  <a:gd name="connsiteX184" fmla="*/ 85535 w 147637"/>
                  <a:gd name="connsiteY184" fmla="*/ 45625 h 85820"/>
                  <a:gd name="connsiteX185" fmla="*/ 86011 w 147637"/>
                  <a:gd name="connsiteY185" fmla="*/ 46387 h 85820"/>
                  <a:gd name="connsiteX186" fmla="*/ 83915 w 147637"/>
                  <a:gd name="connsiteY186" fmla="*/ 47720 h 85820"/>
                  <a:gd name="connsiteX187" fmla="*/ 63341 w 147637"/>
                  <a:gd name="connsiteY187" fmla="*/ 47435 h 85820"/>
                  <a:gd name="connsiteX188" fmla="*/ 62960 w 147637"/>
                  <a:gd name="connsiteY188" fmla="*/ 46768 h 85820"/>
                  <a:gd name="connsiteX189" fmla="*/ 65056 w 147637"/>
                  <a:gd name="connsiteY189" fmla="*/ 45434 h 85820"/>
                  <a:gd name="connsiteX190" fmla="*/ 65532 w 147637"/>
                  <a:gd name="connsiteY190" fmla="*/ 46196 h 85820"/>
                  <a:gd name="connsiteX191" fmla="*/ 63341 w 147637"/>
                  <a:gd name="connsiteY191" fmla="*/ 47530 h 85820"/>
                  <a:gd name="connsiteX192" fmla="*/ 88106 w 147637"/>
                  <a:gd name="connsiteY192" fmla="*/ 45053 h 85820"/>
                  <a:gd name="connsiteX193" fmla="*/ 87630 w 147637"/>
                  <a:gd name="connsiteY193" fmla="*/ 44387 h 85820"/>
                  <a:gd name="connsiteX194" fmla="*/ 89725 w 147637"/>
                  <a:gd name="connsiteY194" fmla="*/ 43053 h 85820"/>
                  <a:gd name="connsiteX195" fmla="*/ 90202 w 147637"/>
                  <a:gd name="connsiteY195" fmla="*/ 43720 h 85820"/>
                  <a:gd name="connsiteX196" fmla="*/ 88106 w 147637"/>
                  <a:gd name="connsiteY196" fmla="*/ 45053 h 85820"/>
                  <a:gd name="connsiteX197" fmla="*/ 67628 w 147637"/>
                  <a:gd name="connsiteY197" fmla="*/ 44768 h 85820"/>
                  <a:gd name="connsiteX198" fmla="*/ 67246 w 147637"/>
                  <a:gd name="connsiteY198" fmla="*/ 44005 h 85820"/>
                  <a:gd name="connsiteX199" fmla="*/ 69342 w 147637"/>
                  <a:gd name="connsiteY199" fmla="*/ 42672 h 85820"/>
                  <a:gd name="connsiteX200" fmla="*/ 69818 w 147637"/>
                  <a:gd name="connsiteY200" fmla="*/ 43434 h 85820"/>
                  <a:gd name="connsiteX201" fmla="*/ 67628 w 147637"/>
                  <a:gd name="connsiteY201" fmla="*/ 44768 h 85820"/>
                  <a:gd name="connsiteX202" fmla="*/ 92488 w 147637"/>
                  <a:gd name="connsiteY202" fmla="*/ 43053 h 85820"/>
                  <a:gd name="connsiteX203" fmla="*/ 92297 w 147637"/>
                  <a:gd name="connsiteY203" fmla="*/ 42291 h 85820"/>
                  <a:gd name="connsiteX204" fmla="*/ 94774 w 147637"/>
                  <a:gd name="connsiteY204" fmla="*/ 41815 h 85820"/>
                  <a:gd name="connsiteX205" fmla="*/ 94964 w 147637"/>
                  <a:gd name="connsiteY205" fmla="*/ 42672 h 85820"/>
                  <a:gd name="connsiteX206" fmla="*/ 92488 w 147637"/>
                  <a:gd name="connsiteY206" fmla="*/ 43148 h 85820"/>
                  <a:gd name="connsiteX207" fmla="*/ 71914 w 147637"/>
                  <a:gd name="connsiteY207" fmla="*/ 42101 h 85820"/>
                  <a:gd name="connsiteX208" fmla="*/ 71438 w 147637"/>
                  <a:gd name="connsiteY208" fmla="*/ 41338 h 85820"/>
                  <a:gd name="connsiteX209" fmla="*/ 73533 w 147637"/>
                  <a:gd name="connsiteY209" fmla="*/ 40005 h 85820"/>
                  <a:gd name="connsiteX210" fmla="*/ 74009 w 147637"/>
                  <a:gd name="connsiteY210" fmla="*/ 40767 h 85820"/>
                  <a:gd name="connsiteX211" fmla="*/ 71914 w 147637"/>
                  <a:gd name="connsiteY211" fmla="*/ 42101 h 85820"/>
                  <a:gd name="connsiteX212" fmla="*/ 97441 w 147637"/>
                  <a:gd name="connsiteY212" fmla="*/ 42101 h 85820"/>
                  <a:gd name="connsiteX213" fmla="*/ 97250 w 147637"/>
                  <a:gd name="connsiteY213" fmla="*/ 41338 h 85820"/>
                  <a:gd name="connsiteX214" fmla="*/ 99060 w 147637"/>
                  <a:gd name="connsiteY214" fmla="*/ 40957 h 85820"/>
                  <a:gd name="connsiteX215" fmla="*/ 99441 w 147637"/>
                  <a:gd name="connsiteY215" fmla="*/ 40672 h 85820"/>
                  <a:gd name="connsiteX216" fmla="*/ 99917 w 147637"/>
                  <a:gd name="connsiteY216" fmla="*/ 41338 h 85820"/>
                  <a:gd name="connsiteX217" fmla="*/ 99441 w 147637"/>
                  <a:gd name="connsiteY217" fmla="*/ 41720 h 85820"/>
                  <a:gd name="connsiteX218" fmla="*/ 97441 w 147637"/>
                  <a:gd name="connsiteY218" fmla="*/ 42101 h 85820"/>
                  <a:gd name="connsiteX219" fmla="*/ 101918 w 147637"/>
                  <a:gd name="connsiteY219" fmla="*/ 39719 h 85820"/>
                  <a:gd name="connsiteX220" fmla="*/ 101441 w 147637"/>
                  <a:gd name="connsiteY220" fmla="*/ 39053 h 85820"/>
                  <a:gd name="connsiteX221" fmla="*/ 103441 w 147637"/>
                  <a:gd name="connsiteY221" fmla="*/ 37529 h 85820"/>
                  <a:gd name="connsiteX222" fmla="*/ 103918 w 147637"/>
                  <a:gd name="connsiteY222" fmla="*/ 38195 h 85820"/>
                  <a:gd name="connsiteX223" fmla="*/ 101918 w 147637"/>
                  <a:gd name="connsiteY223" fmla="*/ 39719 h 85820"/>
                  <a:gd name="connsiteX224" fmla="*/ 76105 w 147637"/>
                  <a:gd name="connsiteY224" fmla="*/ 39434 h 85820"/>
                  <a:gd name="connsiteX225" fmla="*/ 75629 w 147637"/>
                  <a:gd name="connsiteY225" fmla="*/ 38767 h 85820"/>
                  <a:gd name="connsiteX226" fmla="*/ 77724 w 147637"/>
                  <a:gd name="connsiteY226" fmla="*/ 37433 h 85820"/>
                  <a:gd name="connsiteX227" fmla="*/ 78200 w 147637"/>
                  <a:gd name="connsiteY227" fmla="*/ 38195 h 85820"/>
                  <a:gd name="connsiteX228" fmla="*/ 76105 w 147637"/>
                  <a:gd name="connsiteY228" fmla="*/ 39529 h 85820"/>
                  <a:gd name="connsiteX229" fmla="*/ 80391 w 147637"/>
                  <a:gd name="connsiteY229" fmla="*/ 36767 h 85820"/>
                  <a:gd name="connsiteX230" fmla="*/ 79915 w 147637"/>
                  <a:gd name="connsiteY230" fmla="*/ 36004 h 85820"/>
                  <a:gd name="connsiteX231" fmla="*/ 82010 w 147637"/>
                  <a:gd name="connsiteY231" fmla="*/ 34671 h 85820"/>
                  <a:gd name="connsiteX232" fmla="*/ 82487 w 147637"/>
                  <a:gd name="connsiteY232" fmla="*/ 35338 h 85820"/>
                  <a:gd name="connsiteX233" fmla="*/ 80391 w 147637"/>
                  <a:gd name="connsiteY233" fmla="*/ 36671 h 85820"/>
                  <a:gd name="connsiteX234" fmla="*/ 105918 w 147637"/>
                  <a:gd name="connsiteY234" fmla="*/ 36671 h 85820"/>
                  <a:gd name="connsiteX235" fmla="*/ 105442 w 147637"/>
                  <a:gd name="connsiteY235" fmla="*/ 36004 h 85820"/>
                  <a:gd name="connsiteX236" fmla="*/ 107442 w 147637"/>
                  <a:gd name="connsiteY236" fmla="*/ 34480 h 85820"/>
                  <a:gd name="connsiteX237" fmla="*/ 107918 w 147637"/>
                  <a:gd name="connsiteY237" fmla="*/ 35147 h 85820"/>
                  <a:gd name="connsiteX238" fmla="*/ 105918 w 147637"/>
                  <a:gd name="connsiteY238" fmla="*/ 36671 h 85820"/>
                  <a:gd name="connsiteX239" fmla="*/ 84677 w 147637"/>
                  <a:gd name="connsiteY239" fmla="*/ 34100 h 85820"/>
                  <a:gd name="connsiteX240" fmla="*/ 84201 w 147637"/>
                  <a:gd name="connsiteY240" fmla="*/ 33433 h 85820"/>
                  <a:gd name="connsiteX241" fmla="*/ 86296 w 147637"/>
                  <a:gd name="connsiteY241" fmla="*/ 32099 h 85820"/>
                  <a:gd name="connsiteX242" fmla="*/ 86773 w 147637"/>
                  <a:gd name="connsiteY242" fmla="*/ 32766 h 85820"/>
                  <a:gd name="connsiteX243" fmla="*/ 84677 w 147637"/>
                  <a:gd name="connsiteY243" fmla="*/ 34100 h 85820"/>
                  <a:gd name="connsiteX244" fmla="*/ 109919 w 147637"/>
                  <a:gd name="connsiteY244" fmla="*/ 33623 h 85820"/>
                  <a:gd name="connsiteX245" fmla="*/ 109442 w 147637"/>
                  <a:gd name="connsiteY245" fmla="*/ 32956 h 85820"/>
                  <a:gd name="connsiteX246" fmla="*/ 111443 w 147637"/>
                  <a:gd name="connsiteY246" fmla="*/ 31432 h 85820"/>
                  <a:gd name="connsiteX247" fmla="*/ 111919 w 147637"/>
                  <a:gd name="connsiteY247" fmla="*/ 32099 h 85820"/>
                  <a:gd name="connsiteX248" fmla="*/ 109919 w 147637"/>
                  <a:gd name="connsiteY248" fmla="*/ 33623 h 85820"/>
                  <a:gd name="connsiteX249" fmla="*/ 88868 w 147637"/>
                  <a:gd name="connsiteY249" fmla="*/ 31337 h 85820"/>
                  <a:gd name="connsiteX250" fmla="*/ 88392 w 147637"/>
                  <a:gd name="connsiteY250" fmla="*/ 30671 h 85820"/>
                  <a:gd name="connsiteX251" fmla="*/ 90488 w 147637"/>
                  <a:gd name="connsiteY251" fmla="*/ 29242 h 85820"/>
                  <a:gd name="connsiteX252" fmla="*/ 90964 w 147637"/>
                  <a:gd name="connsiteY252" fmla="*/ 29909 h 85820"/>
                  <a:gd name="connsiteX253" fmla="*/ 88868 w 147637"/>
                  <a:gd name="connsiteY253" fmla="*/ 31337 h 85820"/>
                  <a:gd name="connsiteX254" fmla="*/ 113824 w 147637"/>
                  <a:gd name="connsiteY254" fmla="*/ 30480 h 85820"/>
                  <a:gd name="connsiteX255" fmla="*/ 113347 w 147637"/>
                  <a:gd name="connsiteY255" fmla="*/ 29813 h 85820"/>
                  <a:gd name="connsiteX256" fmla="*/ 115348 w 147637"/>
                  <a:gd name="connsiteY256" fmla="*/ 28289 h 85820"/>
                  <a:gd name="connsiteX257" fmla="*/ 115824 w 147637"/>
                  <a:gd name="connsiteY257" fmla="*/ 28956 h 85820"/>
                  <a:gd name="connsiteX258" fmla="*/ 113824 w 147637"/>
                  <a:gd name="connsiteY258" fmla="*/ 30480 h 85820"/>
                  <a:gd name="connsiteX259" fmla="*/ 93059 w 147637"/>
                  <a:gd name="connsiteY259" fmla="*/ 28480 h 85820"/>
                  <a:gd name="connsiteX260" fmla="*/ 92583 w 147637"/>
                  <a:gd name="connsiteY260" fmla="*/ 27813 h 85820"/>
                  <a:gd name="connsiteX261" fmla="*/ 94679 w 147637"/>
                  <a:gd name="connsiteY261" fmla="*/ 26384 h 85820"/>
                  <a:gd name="connsiteX262" fmla="*/ 95155 w 147637"/>
                  <a:gd name="connsiteY262" fmla="*/ 27051 h 85820"/>
                  <a:gd name="connsiteX263" fmla="*/ 93059 w 147637"/>
                  <a:gd name="connsiteY263" fmla="*/ 28480 h 85820"/>
                  <a:gd name="connsiteX264" fmla="*/ 117824 w 147637"/>
                  <a:gd name="connsiteY264" fmla="*/ 27337 h 85820"/>
                  <a:gd name="connsiteX265" fmla="*/ 117348 w 147637"/>
                  <a:gd name="connsiteY265" fmla="*/ 26670 h 85820"/>
                  <a:gd name="connsiteX266" fmla="*/ 119348 w 147637"/>
                  <a:gd name="connsiteY266" fmla="*/ 25146 h 85820"/>
                  <a:gd name="connsiteX267" fmla="*/ 119824 w 147637"/>
                  <a:gd name="connsiteY267" fmla="*/ 25813 h 85820"/>
                  <a:gd name="connsiteX268" fmla="*/ 117824 w 147637"/>
                  <a:gd name="connsiteY268" fmla="*/ 27337 h 85820"/>
                  <a:gd name="connsiteX269" fmla="*/ 97250 w 147637"/>
                  <a:gd name="connsiteY269" fmla="*/ 25622 h 85820"/>
                  <a:gd name="connsiteX270" fmla="*/ 96774 w 147637"/>
                  <a:gd name="connsiteY270" fmla="*/ 24955 h 85820"/>
                  <a:gd name="connsiteX271" fmla="*/ 98870 w 147637"/>
                  <a:gd name="connsiteY271" fmla="*/ 23527 h 85820"/>
                  <a:gd name="connsiteX272" fmla="*/ 99346 w 147637"/>
                  <a:gd name="connsiteY272" fmla="*/ 24194 h 85820"/>
                  <a:gd name="connsiteX273" fmla="*/ 97250 w 147637"/>
                  <a:gd name="connsiteY273" fmla="*/ 25622 h 85820"/>
                  <a:gd name="connsiteX274" fmla="*/ 121825 w 147637"/>
                  <a:gd name="connsiteY274" fmla="*/ 24194 h 85820"/>
                  <a:gd name="connsiteX275" fmla="*/ 121348 w 147637"/>
                  <a:gd name="connsiteY275" fmla="*/ 23527 h 85820"/>
                  <a:gd name="connsiteX276" fmla="*/ 123349 w 147637"/>
                  <a:gd name="connsiteY276" fmla="*/ 22003 h 85820"/>
                  <a:gd name="connsiteX277" fmla="*/ 123825 w 147637"/>
                  <a:gd name="connsiteY277" fmla="*/ 22670 h 85820"/>
                  <a:gd name="connsiteX278" fmla="*/ 121825 w 147637"/>
                  <a:gd name="connsiteY278" fmla="*/ 24194 h 85820"/>
                  <a:gd name="connsiteX279" fmla="*/ 101441 w 147637"/>
                  <a:gd name="connsiteY279" fmla="*/ 22765 h 85820"/>
                  <a:gd name="connsiteX280" fmla="*/ 100965 w 147637"/>
                  <a:gd name="connsiteY280" fmla="*/ 22098 h 85820"/>
                  <a:gd name="connsiteX281" fmla="*/ 103061 w 147637"/>
                  <a:gd name="connsiteY281" fmla="*/ 20669 h 85820"/>
                  <a:gd name="connsiteX282" fmla="*/ 103537 w 147637"/>
                  <a:gd name="connsiteY282" fmla="*/ 21336 h 85820"/>
                  <a:gd name="connsiteX283" fmla="*/ 101441 w 147637"/>
                  <a:gd name="connsiteY283" fmla="*/ 22765 h 85820"/>
                  <a:gd name="connsiteX284" fmla="*/ 125825 w 147637"/>
                  <a:gd name="connsiteY284" fmla="*/ 21146 h 85820"/>
                  <a:gd name="connsiteX285" fmla="*/ 125349 w 147637"/>
                  <a:gd name="connsiteY285" fmla="*/ 20479 h 85820"/>
                  <a:gd name="connsiteX286" fmla="*/ 127349 w 147637"/>
                  <a:gd name="connsiteY286" fmla="*/ 18955 h 85820"/>
                  <a:gd name="connsiteX287" fmla="*/ 127825 w 147637"/>
                  <a:gd name="connsiteY287" fmla="*/ 19621 h 85820"/>
                  <a:gd name="connsiteX288" fmla="*/ 125825 w 147637"/>
                  <a:gd name="connsiteY288" fmla="*/ 21146 h 85820"/>
                  <a:gd name="connsiteX289" fmla="*/ 105632 w 147637"/>
                  <a:gd name="connsiteY289" fmla="*/ 19907 h 85820"/>
                  <a:gd name="connsiteX290" fmla="*/ 105156 w 147637"/>
                  <a:gd name="connsiteY290" fmla="*/ 19240 h 85820"/>
                  <a:gd name="connsiteX291" fmla="*/ 107156 w 147637"/>
                  <a:gd name="connsiteY291" fmla="*/ 17812 h 85820"/>
                  <a:gd name="connsiteX292" fmla="*/ 107632 w 147637"/>
                  <a:gd name="connsiteY292" fmla="*/ 18479 h 85820"/>
                  <a:gd name="connsiteX293" fmla="*/ 105632 w 147637"/>
                  <a:gd name="connsiteY293" fmla="*/ 20003 h 85820"/>
                  <a:gd name="connsiteX294" fmla="*/ 129826 w 147637"/>
                  <a:gd name="connsiteY294" fmla="*/ 18097 h 85820"/>
                  <a:gd name="connsiteX295" fmla="*/ 129349 w 147637"/>
                  <a:gd name="connsiteY295" fmla="*/ 17431 h 85820"/>
                  <a:gd name="connsiteX296" fmla="*/ 131350 w 147637"/>
                  <a:gd name="connsiteY296" fmla="*/ 15907 h 85820"/>
                  <a:gd name="connsiteX297" fmla="*/ 131921 w 147637"/>
                  <a:gd name="connsiteY297" fmla="*/ 16573 h 85820"/>
                  <a:gd name="connsiteX298" fmla="*/ 129921 w 147637"/>
                  <a:gd name="connsiteY298" fmla="*/ 18097 h 85820"/>
                  <a:gd name="connsiteX299" fmla="*/ 109728 w 147637"/>
                  <a:gd name="connsiteY299" fmla="*/ 16954 h 85820"/>
                  <a:gd name="connsiteX300" fmla="*/ 109252 w 147637"/>
                  <a:gd name="connsiteY300" fmla="*/ 16288 h 85820"/>
                  <a:gd name="connsiteX301" fmla="*/ 111252 w 147637"/>
                  <a:gd name="connsiteY301" fmla="*/ 14764 h 85820"/>
                  <a:gd name="connsiteX302" fmla="*/ 111728 w 147637"/>
                  <a:gd name="connsiteY302" fmla="*/ 15430 h 85820"/>
                  <a:gd name="connsiteX303" fmla="*/ 109728 w 147637"/>
                  <a:gd name="connsiteY303" fmla="*/ 16954 h 85820"/>
                  <a:gd name="connsiteX304" fmla="*/ 133826 w 147637"/>
                  <a:gd name="connsiteY304" fmla="*/ 14954 h 85820"/>
                  <a:gd name="connsiteX305" fmla="*/ 133350 w 147637"/>
                  <a:gd name="connsiteY305" fmla="*/ 14288 h 85820"/>
                  <a:gd name="connsiteX306" fmla="*/ 135350 w 147637"/>
                  <a:gd name="connsiteY306" fmla="*/ 12763 h 85820"/>
                  <a:gd name="connsiteX307" fmla="*/ 135922 w 147637"/>
                  <a:gd name="connsiteY307" fmla="*/ 13430 h 85820"/>
                  <a:gd name="connsiteX308" fmla="*/ 133921 w 147637"/>
                  <a:gd name="connsiteY308" fmla="*/ 14954 h 85820"/>
                  <a:gd name="connsiteX309" fmla="*/ 113729 w 147637"/>
                  <a:gd name="connsiteY309" fmla="*/ 13906 h 85820"/>
                  <a:gd name="connsiteX310" fmla="*/ 113252 w 147637"/>
                  <a:gd name="connsiteY310" fmla="*/ 13240 h 85820"/>
                  <a:gd name="connsiteX311" fmla="*/ 115253 w 147637"/>
                  <a:gd name="connsiteY311" fmla="*/ 11716 h 85820"/>
                  <a:gd name="connsiteX312" fmla="*/ 115729 w 147637"/>
                  <a:gd name="connsiteY312" fmla="*/ 12382 h 85820"/>
                  <a:gd name="connsiteX313" fmla="*/ 113729 w 147637"/>
                  <a:gd name="connsiteY313" fmla="*/ 13906 h 85820"/>
                  <a:gd name="connsiteX314" fmla="*/ 137731 w 147637"/>
                  <a:gd name="connsiteY314" fmla="*/ 11906 h 85820"/>
                  <a:gd name="connsiteX315" fmla="*/ 137255 w 147637"/>
                  <a:gd name="connsiteY315" fmla="*/ 11239 h 85820"/>
                  <a:gd name="connsiteX316" fmla="*/ 139255 w 147637"/>
                  <a:gd name="connsiteY316" fmla="*/ 9715 h 85820"/>
                  <a:gd name="connsiteX317" fmla="*/ 139732 w 147637"/>
                  <a:gd name="connsiteY317" fmla="*/ 10382 h 85820"/>
                  <a:gd name="connsiteX318" fmla="*/ 137731 w 147637"/>
                  <a:gd name="connsiteY318" fmla="*/ 11906 h 85820"/>
                  <a:gd name="connsiteX319" fmla="*/ 117634 w 147637"/>
                  <a:gd name="connsiteY319" fmla="*/ 10859 h 85820"/>
                  <a:gd name="connsiteX320" fmla="*/ 117062 w 147637"/>
                  <a:gd name="connsiteY320" fmla="*/ 10192 h 85820"/>
                  <a:gd name="connsiteX321" fmla="*/ 117729 w 147637"/>
                  <a:gd name="connsiteY321" fmla="*/ 9620 h 85820"/>
                  <a:gd name="connsiteX322" fmla="*/ 118967 w 147637"/>
                  <a:gd name="connsiteY322" fmla="*/ 8572 h 85820"/>
                  <a:gd name="connsiteX323" fmla="*/ 119539 w 147637"/>
                  <a:gd name="connsiteY323" fmla="*/ 9239 h 85820"/>
                  <a:gd name="connsiteX324" fmla="*/ 118300 w 147637"/>
                  <a:gd name="connsiteY324" fmla="*/ 10287 h 85820"/>
                  <a:gd name="connsiteX325" fmla="*/ 117634 w 147637"/>
                  <a:gd name="connsiteY325" fmla="*/ 10859 h 85820"/>
                  <a:gd name="connsiteX326" fmla="*/ 141637 w 147637"/>
                  <a:gd name="connsiteY326" fmla="*/ 8858 h 85820"/>
                  <a:gd name="connsiteX327" fmla="*/ 141161 w 147637"/>
                  <a:gd name="connsiteY327" fmla="*/ 8192 h 85820"/>
                  <a:gd name="connsiteX328" fmla="*/ 143161 w 147637"/>
                  <a:gd name="connsiteY328" fmla="*/ 6668 h 85820"/>
                  <a:gd name="connsiteX329" fmla="*/ 143637 w 147637"/>
                  <a:gd name="connsiteY329" fmla="*/ 7334 h 85820"/>
                  <a:gd name="connsiteX330" fmla="*/ 141637 w 147637"/>
                  <a:gd name="connsiteY330" fmla="*/ 8858 h 85820"/>
                  <a:gd name="connsiteX331" fmla="*/ 121539 w 147637"/>
                  <a:gd name="connsiteY331" fmla="*/ 7715 h 85820"/>
                  <a:gd name="connsiteX332" fmla="*/ 121063 w 147637"/>
                  <a:gd name="connsiteY332" fmla="*/ 7048 h 85820"/>
                  <a:gd name="connsiteX333" fmla="*/ 123158 w 147637"/>
                  <a:gd name="connsiteY333" fmla="*/ 5620 h 85820"/>
                  <a:gd name="connsiteX334" fmla="*/ 123635 w 147637"/>
                  <a:gd name="connsiteY334" fmla="*/ 6287 h 85820"/>
                  <a:gd name="connsiteX335" fmla="*/ 121539 w 147637"/>
                  <a:gd name="connsiteY335" fmla="*/ 7715 h 85820"/>
                  <a:gd name="connsiteX336" fmla="*/ 145637 w 147637"/>
                  <a:gd name="connsiteY336" fmla="*/ 5715 h 85820"/>
                  <a:gd name="connsiteX337" fmla="*/ 145161 w 147637"/>
                  <a:gd name="connsiteY337" fmla="*/ 5048 h 85820"/>
                  <a:gd name="connsiteX338" fmla="*/ 147161 w 147637"/>
                  <a:gd name="connsiteY338" fmla="*/ 3524 h 85820"/>
                  <a:gd name="connsiteX339" fmla="*/ 147638 w 147637"/>
                  <a:gd name="connsiteY339" fmla="*/ 4191 h 85820"/>
                  <a:gd name="connsiteX340" fmla="*/ 145637 w 147637"/>
                  <a:gd name="connsiteY340" fmla="*/ 5715 h 85820"/>
                  <a:gd name="connsiteX341" fmla="*/ 125730 w 147637"/>
                  <a:gd name="connsiteY341" fmla="*/ 4953 h 85820"/>
                  <a:gd name="connsiteX342" fmla="*/ 125349 w 147637"/>
                  <a:gd name="connsiteY342" fmla="*/ 4191 h 85820"/>
                  <a:gd name="connsiteX343" fmla="*/ 127540 w 147637"/>
                  <a:gd name="connsiteY343" fmla="*/ 2953 h 85820"/>
                  <a:gd name="connsiteX344" fmla="*/ 127921 w 147637"/>
                  <a:gd name="connsiteY344" fmla="*/ 3715 h 85820"/>
                  <a:gd name="connsiteX345" fmla="*/ 125730 w 147637"/>
                  <a:gd name="connsiteY345" fmla="*/ 4953 h 85820"/>
                  <a:gd name="connsiteX346" fmla="*/ 146304 w 147637"/>
                  <a:gd name="connsiteY346" fmla="*/ 3334 h 85820"/>
                  <a:gd name="connsiteX347" fmla="*/ 144304 w 147637"/>
                  <a:gd name="connsiteY347" fmla="*/ 2000 h 85820"/>
                  <a:gd name="connsiteX348" fmla="*/ 144685 w 147637"/>
                  <a:gd name="connsiteY348" fmla="*/ 1238 h 85820"/>
                  <a:gd name="connsiteX349" fmla="*/ 146875 w 147637"/>
                  <a:gd name="connsiteY349" fmla="*/ 2762 h 85820"/>
                  <a:gd name="connsiteX350" fmla="*/ 146304 w 147637"/>
                  <a:gd name="connsiteY350" fmla="*/ 3334 h 85820"/>
                  <a:gd name="connsiteX351" fmla="*/ 130112 w 147637"/>
                  <a:gd name="connsiteY351" fmla="*/ 2762 h 85820"/>
                  <a:gd name="connsiteX352" fmla="*/ 129730 w 147637"/>
                  <a:gd name="connsiteY352" fmla="*/ 2000 h 85820"/>
                  <a:gd name="connsiteX353" fmla="*/ 132112 w 147637"/>
                  <a:gd name="connsiteY353" fmla="*/ 1048 h 85820"/>
                  <a:gd name="connsiteX354" fmla="*/ 132397 w 147637"/>
                  <a:gd name="connsiteY354" fmla="*/ 1810 h 85820"/>
                  <a:gd name="connsiteX355" fmla="*/ 130112 w 147637"/>
                  <a:gd name="connsiteY355" fmla="*/ 2667 h 85820"/>
                  <a:gd name="connsiteX356" fmla="*/ 134779 w 147637"/>
                  <a:gd name="connsiteY356" fmla="*/ 1238 h 85820"/>
                  <a:gd name="connsiteX357" fmla="*/ 134588 w 147637"/>
                  <a:gd name="connsiteY357" fmla="*/ 381 h 85820"/>
                  <a:gd name="connsiteX358" fmla="*/ 137160 w 147637"/>
                  <a:gd name="connsiteY358" fmla="*/ 0 h 85820"/>
                  <a:gd name="connsiteX359" fmla="*/ 137160 w 147637"/>
                  <a:gd name="connsiteY359" fmla="*/ 857 h 85820"/>
                  <a:gd name="connsiteX360" fmla="*/ 134779 w 147637"/>
                  <a:gd name="connsiteY360" fmla="*/ 1238 h 85820"/>
                  <a:gd name="connsiteX361" fmla="*/ 142018 w 147637"/>
                  <a:gd name="connsiteY361" fmla="*/ 1238 h 85820"/>
                  <a:gd name="connsiteX362" fmla="*/ 139637 w 147637"/>
                  <a:gd name="connsiteY362" fmla="*/ 857 h 85820"/>
                  <a:gd name="connsiteX363" fmla="*/ 139637 w 147637"/>
                  <a:gd name="connsiteY363" fmla="*/ 0 h 85820"/>
                  <a:gd name="connsiteX364" fmla="*/ 142208 w 147637"/>
                  <a:gd name="connsiteY364" fmla="*/ 381 h 85820"/>
                  <a:gd name="connsiteX365" fmla="*/ 142018 w 147637"/>
                  <a:gd name="connsiteY365" fmla="*/ 1143 h 8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</a:cxnLst>
                <a:rect l="l" t="t" r="r" b="b"/>
                <a:pathLst>
                  <a:path w="147637" h="85820">
                    <a:moveTo>
                      <a:pt x="5620" y="85820"/>
                    </a:moveTo>
                    <a:cubicBezTo>
                      <a:pt x="5620" y="85820"/>
                      <a:pt x="5048" y="85820"/>
                      <a:pt x="4763" y="85820"/>
                    </a:cubicBezTo>
                    <a:lnTo>
                      <a:pt x="4763" y="84963"/>
                    </a:lnTo>
                    <a:lnTo>
                      <a:pt x="5620" y="84963"/>
                    </a:lnTo>
                    <a:cubicBezTo>
                      <a:pt x="6191" y="84963"/>
                      <a:pt x="6763" y="84963"/>
                      <a:pt x="7239" y="84963"/>
                    </a:cubicBezTo>
                    <a:lnTo>
                      <a:pt x="7239" y="85820"/>
                    </a:lnTo>
                    <a:cubicBezTo>
                      <a:pt x="6668" y="85820"/>
                      <a:pt x="6191" y="85820"/>
                      <a:pt x="5620" y="85820"/>
                    </a:cubicBezTo>
                    <a:close/>
                    <a:moveTo>
                      <a:pt x="2191" y="85725"/>
                    </a:moveTo>
                    <a:cubicBezTo>
                      <a:pt x="1619" y="85725"/>
                      <a:pt x="1048" y="85630"/>
                      <a:pt x="381" y="85535"/>
                    </a:cubicBezTo>
                    <a:lnTo>
                      <a:pt x="0" y="85535"/>
                    </a:lnTo>
                    <a:cubicBezTo>
                      <a:pt x="0" y="85535"/>
                      <a:pt x="0" y="85058"/>
                      <a:pt x="0" y="85058"/>
                    </a:cubicBezTo>
                    <a:cubicBezTo>
                      <a:pt x="0" y="84868"/>
                      <a:pt x="0" y="84582"/>
                      <a:pt x="95" y="84296"/>
                    </a:cubicBezTo>
                    <a:lnTo>
                      <a:pt x="953" y="84296"/>
                    </a:lnTo>
                    <a:cubicBezTo>
                      <a:pt x="953" y="84296"/>
                      <a:pt x="953" y="84677"/>
                      <a:pt x="953" y="84772"/>
                    </a:cubicBezTo>
                    <a:cubicBezTo>
                      <a:pt x="1333" y="84772"/>
                      <a:pt x="1810" y="84772"/>
                      <a:pt x="2286" y="84868"/>
                    </a:cubicBezTo>
                    <a:lnTo>
                      <a:pt x="2286" y="85725"/>
                    </a:lnTo>
                    <a:close/>
                    <a:moveTo>
                      <a:pt x="9811" y="85725"/>
                    </a:moveTo>
                    <a:lnTo>
                      <a:pt x="9811" y="84868"/>
                    </a:lnTo>
                    <a:cubicBezTo>
                      <a:pt x="10573" y="84868"/>
                      <a:pt x="11430" y="84677"/>
                      <a:pt x="12192" y="84582"/>
                    </a:cubicBezTo>
                    <a:lnTo>
                      <a:pt x="12192" y="85439"/>
                    </a:lnTo>
                    <a:cubicBezTo>
                      <a:pt x="11430" y="85535"/>
                      <a:pt x="10573" y="85630"/>
                      <a:pt x="9811" y="85725"/>
                    </a:cubicBezTo>
                    <a:close/>
                    <a:moveTo>
                      <a:pt x="14859" y="85154"/>
                    </a:moveTo>
                    <a:lnTo>
                      <a:pt x="14859" y="84296"/>
                    </a:lnTo>
                    <a:cubicBezTo>
                      <a:pt x="15526" y="84201"/>
                      <a:pt x="16383" y="84011"/>
                      <a:pt x="17240" y="83915"/>
                    </a:cubicBezTo>
                    <a:lnTo>
                      <a:pt x="17240" y="84772"/>
                    </a:lnTo>
                    <a:cubicBezTo>
                      <a:pt x="16573" y="84963"/>
                      <a:pt x="15716" y="85058"/>
                      <a:pt x="14859" y="85154"/>
                    </a:cubicBezTo>
                    <a:close/>
                    <a:moveTo>
                      <a:pt x="19812" y="84296"/>
                    </a:moveTo>
                    <a:lnTo>
                      <a:pt x="19621" y="83439"/>
                    </a:lnTo>
                    <a:cubicBezTo>
                      <a:pt x="20383" y="83248"/>
                      <a:pt x="21241" y="83058"/>
                      <a:pt x="22098" y="82868"/>
                    </a:cubicBezTo>
                    <a:lnTo>
                      <a:pt x="22288" y="83725"/>
                    </a:lnTo>
                    <a:cubicBezTo>
                      <a:pt x="21431" y="83915"/>
                      <a:pt x="20669" y="84106"/>
                      <a:pt x="19812" y="84296"/>
                    </a:cubicBezTo>
                    <a:close/>
                    <a:moveTo>
                      <a:pt x="24765" y="83153"/>
                    </a:moveTo>
                    <a:lnTo>
                      <a:pt x="24574" y="82391"/>
                    </a:lnTo>
                    <a:cubicBezTo>
                      <a:pt x="25337" y="82201"/>
                      <a:pt x="26194" y="81915"/>
                      <a:pt x="26956" y="81725"/>
                    </a:cubicBezTo>
                    <a:lnTo>
                      <a:pt x="27146" y="82487"/>
                    </a:lnTo>
                    <a:cubicBezTo>
                      <a:pt x="26384" y="82677"/>
                      <a:pt x="25527" y="82868"/>
                      <a:pt x="24670" y="83153"/>
                    </a:cubicBezTo>
                    <a:close/>
                    <a:moveTo>
                      <a:pt x="1524" y="82105"/>
                    </a:moveTo>
                    <a:lnTo>
                      <a:pt x="762" y="81915"/>
                    </a:lnTo>
                    <a:cubicBezTo>
                      <a:pt x="953" y="81153"/>
                      <a:pt x="1143" y="80296"/>
                      <a:pt x="1333" y="79438"/>
                    </a:cubicBezTo>
                    <a:lnTo>
                      <a:pt x="2096" y="79629"/>
                    </a:lnTo>
                    <a:cubicBezTo>
                      <a:pt x="1905" y="80486"/>
                      <a:pt x="1714" y="81248"/>
                      <a:pt x="1524" y="82010"/>
                    </a:cubicBezTo>
                    <a:close/>
                    <a:moveTo>
                      <a:pt x="29623" y="81820"/>
                    </a:moveTo>
                    <a:lnTo>
                      <a:pt x="29337" y="80963"/>
                    </a:lnTo>
                    <a:cubicBezTo>
                      <a:pt x="30194" y="80677"/>
                      <a:pt x="30956" y="80486"/>
                      <a:pt x="31718" y="80201"/>
                    </a:cubicBezTo>
                    <a:lnTo>
                      <a:pt x="32004" y="80963"/>
                    </a:lnTo>
                    <a:cubicBezTo>
                      <a:pt x="31242" y="81248"/>
                      <a:pt x="30385" y="81439"/>
                      <a:pt x="29623" y="81725"/>
                    </a:cubicBezTo>
                    <a:close/>
                    <a:moveTo>
                      <a:pt x="34385" y="80296"/>
                    </a:moveTo>
                    <a:lnTo>
                      <a:pt x="34099" y="79534"/>
                    </a:lnTo>
                    <a:cubicBezTo>
                      <a:pt x="34957" y="79248"/>
                      <a:pt x="35719" y="78962"/>
                      <a:pt x="36481" y="78772"/>
                    </a:cubicBezTo>
                    <a:lnTo>
                      <a:pt x="36766" y="79534"/>
                    </a:lnTo>
                    <a:cubicBezTo>
                      <a:pt x="36004" y="79820"/>
                      <a:pt x="35243" y="80105"/>
                      <a:pt x="34385" y="80391"/>
                    </a:cubicBezTo>
                    <a:close/>
                    <a:moveTo>
                      <a:pt x="39148" y="78581"/>
                    </a:moveTo>
                    <a:lnTo>
                      <a:pt x="38862" y="77819"/>
                    </a:lnTo>
                    <a:cubicBezTo>
                      <a:pt x="39719" y="77438"/>
                      <a:pt x="40481" y="77153"/>
                      <a:pt x="41243" y="76867"/>
                    </a:cubicBezTo>
                    <a:lnTo>
                      <a:pt x="41529" y="77629"/>
                    </a:lnTo>
                    <a:cubicBezTo>
                      <a:pt x="40767" y="77914"/>
                      <a:pt x="40005" y="78200"/>
                      <a:pt x="39148" y="78486"/>
                    </a:cubicBezTo>
                    <a:close/>
                    <a:moveTo>
                      <a:pt x="2762" y="77248"/>
                    </a:moveTo>
                    <a:lnTo>
                      <a:pt x="2000" y="77057"/>
                    </a:lnTo>
                    <a:cubicBezTo>
                      <a:pt x="2191" y="76200"/>
                      <a:pt x="2477" y="75343"/>
                      <a:pt x="2667" y="74581"/>
                    </a:cubicBezTo>
                    <a:lnTo>
                      <a:pt x="3429" y="74771"/>
                    </a:lnTo>
                    <a:cubicBezTo>
                      <a:pt x="3238" y="75533"/>
                      <a:pt x="3048" y="76295"/>
                      <a:pt x="2762" y="77153"/>
                    </a:cubicBezTo>
                    <a:close/>
                    <a:moveTo>
                      <a:pt x="43910" y="76676"/>
                    </a:moveTo>
                    <a:lnTo>
                      <a:pt x="43529" y="75914"/>
                    </a:lnTo>
                    <a:cubicBezTo>
                      <a:pt x="44101" y="75629"/>
                      <a:pt x="44482" y="75533"/>
                      <a:pt x="44672" y="75438"/>
                    </a:cubicBezTo>
                    <a:lnTo>
                      <a:pt x="45053" y="74581"/>
                    </a:lnTo>
                    <a:lnTo>
                      <a:pt x="45815" y="74962"/>
                    </a:lnTo>
                    <a:lnTo>
                      <a:pt x="45339" y="76105"/>
                    </a:lnTo>
                    <a:lnTo>
                      <a:pt x="45148" y="76105"/>
                    </a:lnTo>
                    <a:cubicBezTo>
                      <a:pt x="45148" y="76105"/>
                      <a:pt x="44672" y="76390"/>
                      <a:pt x="43815" y="76771"/>
                    </a:cubicBezTo>
                    <a:close/>
                    <a:moveTo>
                      <a:pt x="5715" y="72866"/>
                    </a:moveTo>
                    <a:cubicBezTo>
                      <a:pt x="4763" y="72866"/>
                      <a:pt x="4096" y="72866"/>
                      <a:pt x="3810" y="72771"/>
                    </a:cubicBezTo>
                    <a:lnTo>
                      <a:pt x="3810" y="71914"/>
                    </a:lnTo>
                    <a:cubicBezTo>
                      <a:pt x="3810" y="71914"/>
                      <a:pt x="5048" y="72009"/>
                      <a:pt x="6382" y="71914"/>
                    </a:cubicBezTo>
                    <a:lnTo>
                      <a:pt x="6382" y="72771"/>
                    </a:lnTo>
                    <a:cubicBezTo>
                      <a:pt x="6382" y="72771"/>
                      <a:pt x="5905" y="72771"/>
                      <a:pt x="5715" y="72771"/>
                    </a:cubicBezTo>
                    <a:close/>
                    <a:moveTo>
                      <a:pt x="8954" y="72676"/>
                    </a:moveTo>
                    <a:lnTo>
                      <a:pt x="8954" y="71819"/>
                    </a:lnTo>
                    <a:cubicBezTo>
                      <a:pt x="9620" y="71819"/>
                      <a:pt x="10478" y="71628"/>
                      <a:pt x="11335" y="71533"/>
                    </a:cubicBezTo>
                    <a:lnTo>
                      <a:pt x="11335" y="72390"/>
                    </a:lnTo>
                    <a:cubicBezTo>
                      <a:pt x="10573" y="72485"/>
                      <a:pt x="9715" y="72676"/>
                      <a:pt x="8954" y="72676"/>
                    </a:cubicBezTo>
                    <a:close/>
                    <a:moveTo>
                      <a:pt x="46958" y="72580"/>
                    </a:moveTo>
                    <a:lnTo>
                      <a:pt x="46196" y="72200"/>
                    </a:lnTo>
                    <a:lnTo>
                      <a:pt x="47244" y="69913"/>
                    </a:lnTo>
                    <a:lnTo>
                      <a:pt x="48006" y="70295"/>
                    </a:lnTo>
                    <a:lnTo>
                      <a:pt x="46958" y="72580"/>
                    </a:lnTo>
                    <a:close/>
                    <a:moveTo>
                      <a:pt x="14002" y="71914"/>
                    </a:moveTo>
                    <a:lnTo>
                      <a:pt x="13811" y="71056"/>
                    </a:lnTo>
                    <a:cubicBezTo>
                      <a:pt x="14573" y="70866"/>
                      <a:pt x="15430" y="70676"/>
                      <a:pt x="16193" y="70485"/>
                    </a:cubicBezTo>
                    <a:lnTo>
                      <a:pt x="16383" y="71247"/>
                    </a:lnTo>
                    <a:cubicBezTo>
                      <a:pt x="15526" y="71438"/>
                      <a:pt x="14669" y="71628"/>
                      <a:pt x="13906" y="71819"/>
                    </a:cubicBezTo>
                    <a:close/>
                    <a:moveTo>
                      <a:pt x="18860" y="70676"/>
                    </a:moveTo>
                    <a:lnTo>
                      <a:pt x="18574" y="69818"/>
                    </a:lnTo>
                    <a:cubicBezTo>
                      <a:pt x="19336" y="69628"/>
                      <a:pt x="20098" y="69342"/>
                      <a:pt x="20955" y="69056"/>
                    </a:cubicBezTo>
                    <a:lnTo>
                      <a:pt x="21241" y="69818"/>
                    </a:lnTo>
                    <a:cubicBezTo>
                      <a:pt x="20383" y="70104"/>
                      <a:pt x="19621" y="70390"/>
                      <a:pt x="18860" y="70580"/>
                    </a:cubicBezTo>
                    <a:close/>
                    <a:moveTo>
                      <a:pt x="49816" y="69056"/>
                    </a:moveTo>
                    <a:lnTo>
                      <a:pt x="49435" y="68389"/>
                    </a:lnTo>
                    <a:lnTo>
                      <a:pt x="51530" y="67056"/>
                    </a:lnTo>
                    <a:lnTo>
                      <a:pt x="52006" y="67723"/>
                    </a:lnTo>
                    <a:lnTo>
                      <a:pt x="49816" y="69056"/>
                    </a:lnTo>
                    <a:close/>
                    <a:moveTo>
                      <a:pt x="23622" y="69056"/>
                    </a:moveTo>
                    <a:lnTo>
                      <a:pt x="23336" y="68294"/>
                    </a:lnTo>
                    <a:cubicBezTo>
                      <a:pt x="24098" y="68009"/>
                      <a:pt x="24860" y="67723"/>
                      <a:pt x="25718" y="67437"/>
                    </a:cubicBezTo>
                    <a:lnTo>
                      <a:pt x="26003" y="68199"/>
                    </a:lnTo>
                    <a:cubicBezTo>
                      <a:pt x="25241" y="68485"/>
                      <a:pt x="24384" y="68866"/>
                      <a:pt x="23622" y="69056"/>
                    </a:cubicBezTo>
                    <a:close/>
                    <a:moveTo>
                      <a:pt x="28289" y="67151"/>
                    </a:moveTo>
                    <a:lnTo>
                      <a:pt x="27908" y="66389"/>
                    </a:lnTo>
                    <a:cubicBezTo>
                      <a:pt x="28670" y="66104"/>
                      <a:pt x="29432" y="65722"/>
                      <a:pt x="30194" y="65342"/>
                    </a:cubicBezTo>
                    <a:lnTo>
                      <a:pt x="30575" y="66104"/>
                    </a:lnTo>
                    <a:cubicBezTo>
                      <a:pt x="29813" y="66485"/>
                      <a:pt x="29051" y="66770"/>
                      <a:pt x="28289" y="67151"/>
                    </a:cubicBezTo>
                    <a:close/>
                    <a:moveTo>
                      <a:pt x="54102" y="66389"/>
                    </a:moveTo>
                    <a:lnTo>
                      <a:pt x="53626" y="65722"/>
                    </a:lnTo>
                    <a:lnTo>
                      <a:pt x="55721" y="64389"/>
                    </a:lnTo>
                    <a:lnTo>
                      <a:pt x="56197" y="65151"/>
                    </a:lnTo>
                    <a:lnTo>
                      <a:pt x="54102" y="66485"/>
                    </a:lnTo>
                    <a:close/>
                    <a:moveTo>
                      <a:pt x="32861" y="65056"/>
                    </a:moveTo>
                    <a:lnTo>
                      <a:pt x="32480" y="64294"/>
                    </a:lnTo>
                    <a:cubicBezTo>
                      <a:pt x="33242" y="63913"/>
                      <a:pt x="34004" y="63532"/>
                      <a:pt x="34766" y="63151"/>
                    </a:cubicBezTo>
                    <a:lnTo>
                      <a:pt x="35147" y="63913"/>
                    </a:lnTo>
                    <a:cubicBezTo>
                      <a:pt x="34385" y="64294"/>
                      <a:pt x="33623" y="64675"/>
                      <a:pt x="32861" y="65056"/>
                    </a:cubicBezTo>
                    <a:close/>
                    <a:moveTo>
                      <a:pt x="58293" y="63722"/>
                    </a:moveTo>
                    <a:lnTo>
                      <a:pt x="57817" y="62960"/>
                    </a:lnTo>
                    <a:lnTo>
                      <a:pt x="59912" y="61627"/>
                    </a:lnTo>
                    <a:lnTo>
                      <a:pt x="60388" y="62294"/>
                    </a:lnTo>
                    <a:lnTo>
                      <a:pt x="58293" y="63627"/>
                    </a:lnTo>
                    <a:close/>
                    <a:moveTo>
                      <a:pt x="37243" y="62675"/>
                    </a:moveTo>
                    <a:lnTo>
                      <a:pt x="36862" y="61913"/>
                    </a:lnTo>
                    <a:cubicBezTo>
                      <a:pt x="37529" y="61531"/>
                      <a:pt x="38100" y="61246"/>
                      <a:pt x="38767" y="60865"/>
                    </a:cubicBezTo>
                    <a:lnTo>
                      <a:pt x="39053" y="60674"/>
                    </a:lnTo>
                    <a:lnTo>
                      <a:pt x="39433" y="61436"/>
                    </a:lnTo>
                    <a:lnTo>
                      <a:pt x="39148" y="61627"/>
                    </a:lnTo>
                    <a:cubicBezTo>
                      <a:pt x="38481" y="62008"/>
                      <a:pt x="37910" y="62389"/>
                      <a:pt x="37243" y="62675"/>
                    </a:cubicBezTo>
                    <a:close/>
                    <a:moveTo>
                      <a:pt x="62484" y="61055"/>
                    </a:moveTo>
                    <a:lnTo>
                      <a:pt x="62008" y="60388"/>
                    </a:lnTo>
                    <a:lnTo>
                      <a:pt x="64103" y="59055"/>
                    </a:lnTo>
                    <a:lnTo>
                      <a:pt x="64579" y="59722"/>
                    </a:lnTo>
                    <a:lnTo>
                      <a:pt x="62484" y="61055"/>
                    </a:lnTo>
                    <a:close/>
                    <a:moveTo>
                      <a:pt x="41624" y="60198"/>
                    </a:moveTo>
                    <a:lnTo>
                      <a:pt x="41243" y="59436"/>
                    </a:lnTo>
                    <a:cubicBezTo>
                      <a:pt x="42005" y="59055"/>
                      <a:pt x="42672" y="58579"/>
                      <a:pt x="43434" y="58198"/>
                    </a:cubicBezTo>
                    <a:lnTo>
                      <a:pt x="43815" y="58960"/>
                    </a:lnTo>
                    <a:cubicBezTo>
                      <a:pt x="43053" y="59341"/>
                      <a:pt x="42291" y="59817"/>
                      <a:pt x="41624" y="60198"/>
                    </a:cubicBezTo>
                    <a:close/>
                    <a:moveTo>
                      <a:pt x="66770" y="58388"/>
                    </a:moveTo>
                    <a:lnTo>
                      <a:pt x="66294" y="57626"/>
                    </a:lnTo>
                    <a:lnTo>
                      <a:pt x="68389" y="56293"/>
                    </a:lnTo>
                    <a:lnTo>
                      <a:pt x="68866" y="57055"/>
                    </a:lnTo>
                    <a:lnTo>
                      <a:pt x="66770" y="58388"/>
                    </a:lnTo>
                    <a:close/>
                    <a:moveTo>
                      <a:pt x="46006" y="57721"/>
                    </a:moveTo>
                    <a:lnTo>
                      <a:pt x="45625" y="56960"/>
                    </a:lnTo>
                    <a:lnTo>
                      <a:pt x="47815" y="55721"/>
                    </a:lnTo>
                    <a:lnTo>
                      <a:pt x="48196" y="56483"/>
                    </a:lnTo>
                    <a:lnTo>
                      <a:pt x="46006" y="57721"/>
                    </a:lnTo>
                    <a:close/>
                    <a:moveTo>
                      <a:pt x="71056" y="55721"/>
                    </a:moveTo>
                    <a:lnTo>
                      <a:pt x="70675" y="54959"/>
                    </a:lnTo>
                    <a:lnTo>
                      <a:pt x="72771" y="53626"/>
                    </a:lnTo>
                    <a:lnTo>
                      <a:pt x="73247" y="54293"/>
                    </a:lnTo>
                    <a:lnTo>
                      <a:pt x="71152" y="55626"/>
                    </a:lnTo>
                    <a:close/>
                    <a:moveTo>
                      <a:pt x="50387" y="55150"/>
                    </a:moveTo>
                    <a:lnTo>
                      <a:pt x="50006" y="54388"/>
                    </a:lnTo>
                    <a:cubicBezTo>
                      <a:pt x="50768" y="54007"/>
                      <a:pt x="51435" y="53530"/>
                      <a:pt x="52197" y="53150"/>
                    </a:cubicBezTo>
                    <a:lnTo>
                      <a:pt x="52578" y="53912"/>
                    </a:lnTo>
                    <a:cubicBezTo>
                      <a:pt x="51816" y="54388"/>
                      <a:pt x="51149" y="54769"/>
                      <a:pt x="50387" y="55150"/>
                    </a:cubicBezTo>
                    <a:close/>
                    <a:moveTo>
                      <a:pt x="75343" y="53054"/>
                    </a:moveTo>
                    <a:lnTo>
                      <a:pt x="74866" y="52388"/>
                    </a:lnTo>
                    <a:lnTo>
                      <a:pt x="77057" y="51054"/>
                    </a:lnTo>
                    <a:lnTo>
                      <a:pt x="77533" y="51721"/>
                    </a:lnTo>
                    <a:lnTo>
                      <a:pt x="75438" y="53054"/>
                    </a:lnTo>
                    <a:close/>
                    <a:moveTo>
                      <a:pt x="54769" y="52578"/>
                    </a:moveTo>
                    <a:lnTo>
                      <a:pt x="54388" y="51816"/>
                    </a:lnTo>
                    <a:lnTo>
                      <a:pt x="56579" y="50578"/>
                    </a:lnTo>
                    <a:lnTo>
                      <a:pt x="56960" y="51340"/>
                    </a:lnTo>
                    <a:lnTo>
                      <a:pt x="54769" y="52578"/>
                    </a:lnTo>
                    <a:close/>
                    <a:moveTo>
                      <a:pt x="79629" y="50387"/>
                    </a:moveTo>
                    <a:lnTo>
                      <a:pt x="79153" y="49721"/>
                    </a:lnTo>
                    <a:lnTo>
                      <a:pt x="81248" y="48387"/>
                    </a:lnTo>
                    <a:lnTo>
                      <a:pt x="81724" y="49149"/>
                    </a:lnTo>
                    <a:lnTo>
                      <a:pt x="79534" y="50482"/>
                    </a:lnTo>
                    <a:close/>
                    <a:moveTo>
                      <a:pt x="59055" y="50006"/>
                    </a:moveTo>
                    <a:lnTo>
                      <a:pt x="58579" y="49244"/>
                    </a:lnTo>
                    <a:cubicBezTo>
                      <a:pt x="59246" y="48863"/>
                      <a:pt x="60007" y="48387"/>
                      <a:pt x="60770" y="48006"/>
                    </a:cubicBezTo>
                    <a:lnTo>
                      <a:pt x="61246" y="48673"/>
                    </a:lnTo>
                    <a:cubicBezTo>
                      <a:pt x="60484" y="49149"/>
                      <a:pt x="59817" y="49530"/>
                      <a:pt x="59055" y="50006"/>
                    </a:cubicBezTo>
                    <a:close/>
                    <a:moveTo>
                      <a:pt x="83915" y="47720"/>
                    </a:moveTo>
                    <a:lnTo>
                      <a:pt x="83439" y="46958"/>
                    </a:lnTo>
                    <a:lnTo>
                      <a:pt x="85535" y="45625"/>
                    </a:lnTo>
                    <a:lnTo>
                      <a:pt x="86011" y="46387"/>
                    </a:lnTo>
                    <a:lnTo>
                      <a:pt x="83915" y="47720"/>
                    </a:lnTo>
                    <a:close/>
                    <a:moveTo>
                      <a:pt x="63341" y="47435"/>
                    </a:moveTo>
                    <a:lnTo>
                      <a:pt x="62960" y="46768"/>
                    </a:lnTo>
                    <a:lnTo>
                      <a:pt x="65056" y="45434"/>
                    </a:lnTo>
                    <a:lnTo>
                      <a:pt x="65532" y="46196"/>
                    </a:lnTo>
                    <a:lnTo>
                      <a:pt x="63341" y="47530"/>
                    </a:lnTo>
                    <a:close/>
                    <a:moveTo>
                      <a:pt x="88106" y="45053"/>
                    </a:moveTo>
                    <a:lnTo>
                      <a:pt x="87630" y="44387"/>
                    </a:lnTo>
                    <a:lnTo>
                      <a:pt x="89725" y="43053"/>
                    </a:lnTo>
                    <a:lnTo>
                      <a:pt x="90202" y="43720"/>
                    </a:lnTo>
                    <a:lnTo>
                      <a:pt x="88106" y="45053"/>
                    </a:lnTo>
                    <a:close/>
                    <a:moveTo>
                      <a:pt x="67628" y="44768"/>
                    </a:moveTo>
                    <a:lnTo>
                      <a:pt x="67246" y="44005"/>
                    </a:lnTo>
                    <a:lnTo>
                      <a:pt x="69342" y="42672"/>
                    </a:lnTo>
                    <a:lnTo>
                      <a:pt x="69818" y="43434"/>
                    </a:lnTo>
                    <a:lnTo>
                      <a:pt x="67628" y="44768"/>
                    </a:lnTo>
                    <a:close/>
                    <a:moveTo>
                      <a:pt x="92488" y="43053"/>
                    </a:moveTo>
                    <a:lnTo>
                      <a:pt x="92297" y="42291"/>
                    </a:lnTo>
                    <a:lnTo>
                      <a:pt x="94774" y="41815"/>
                    </a:lnTo>
                    <a:lnTo>
                      <a:pt x="94964" y="42672"/>
                    </a:lnTo>
                    <a:lnTo>
                      <a:pt x="92488" y="43148"/>
                    </a:lnTo>
                    <a:close/>
                    <a:moveTo>
                      <a:pt x="71914" y="42101"/>
                    </a:moveTo>
                    <a:lnTo>
                      <a:pt x="71438" y="41338"/>
                    </a:lnTo>
                    <a:lnTo>
                      <a:pt x="73533" y="40005"/>
                    </a:lnTo>
                    <a:lnTo>
                      <a:pt x="74009" y="40767"/>
                    </a:lnTo>
                    <a:lnTo>
                      <a:pt x="71914" y="42101"/>
                    </a:lnTo>
                    <a:close/>
                    <a:moveTo>
                      <a:pt x="97441" y="42101"/>
                    </a:moveTo>
                    <a:lnTo>
                      <a:pt x="97250" y="41338"/>
                    </a:lnTo>
                    <a:lnTo>
                      <a:pt x="99060" y="40957"/>
                    </a:lnTo>
                    <a:lnTo>
                      <a:pt x="99441" y="40672"/>
                    </a:lnTo>
                    <a:lnTo>
                      <a:pt x="99917" y="41338"/>
                    </a:lnTo>
                    <a:lnTo>
                      <a:pt x="99441" y="41720"/>
                    </a:lnTo>
                    <a:lnTo>
                      <a:pt x="97441" y="42101"/>
                    </a:lnTo>
                    <a:close/>
                    <a:moveTo>
                      <a:pt x="101918" y="39719"/>
                    </a:moveTo>
                    <a:lnTo>
                      <a:pt x="101441" y="39053"/>
                    </a:lnTo>
                    <a:lnTo>
                      <a:pt x="103441" y="37529"/>
                    </a:lnTo>
                    <a:lnTo>
                      <a:pt x="103918" y="38195"/>
                    </a:lnTo>
                    <a:lnTo>
                      <a:pt x="101918" y="39719"/>
                    </a:lnTo>
                    <a:close/>
                    <a:moveTo>
                      <a:pt x="76105" y="39434"/>
                    </a:moveTo>
                    <a:lnTo>
                      <a:pt x="75629" y="38767"/>
                    </a:lnTo>
                    <a:lnTo>
                      <a:pt x="77724" y="37433"/>
                    </a:lnTo>
                    <a:lnTo>
                      <a:pt x="78200" y="38195"/>
                    </a:lnTo>
                    <a:lnTo>
                      <a:pt x="76105" y="39529"/>
                    </a:lnTo>
                    <a:close/>
                    <a:moveTo>
                      <a:pt x="80391" y="36767"/>
                    </a:moveTo>
                    <a:lnTo>
                      <a:pt x="79915" y="36004"/>
                    </a:lnTo>
                    <a:lnTo>
                      <a:pt x="82010" y="34671"/>
                    </a:lnTo>
                    <a:lnTo>
                      <a:pt x="82487" y="35338"/>
                    </a:lnTo>
                    <a:lnTo>
                      <a:pt x="80391" y="36671"/>
                    </a:lnTo>
                    <a:close/>
                    <a:moveTo>
                      <a:pt x="105918" y="36671"/>
                    </a:moveTo>
                    <a:lnTo>
                      <a:pt x="105442" y="36004"/>
                    </a:lnTo>
                    <a:lnTo>
                      <a:pt x="107442" y="34480"/>
                    </a:lnTo>
                    <a:lnTo>
                      <a:pt x="107918" y="35147"/>
                    </a:lnTo>
                    <a:lnTo>
                      <a:pt x="105918" y="36671"/>
                    </a:lnTo>
                    <a:close/>
                    <a:moveTo>
                      <a:pt x="84677" y="34100"/>
                    </a:moveTo>
                    <a:lnTo>
                      <a:pt x="84201" y="33433"/>
                    </a:lnTo>
                    <a:lnTo>
                      <a:pt x="86296" y="32099"/>
                    </a:lnTo>
                    <a:lnTo>
                      <a:pt x="86773" y="32766"/>
                    </a:lnTo>
                    <a:lnTo>
                      <a:pt x="84677" y="34100"/>
                    </a:lnTo>
                    <a:close/>
                    <a:moveTo>
                      <a:pt x="109919" y="33623"/>
                    </a:moveTo>
                    <a:lnTo>
                      <a:pt x="109442" y="32956"/>
                    </a:lnTo>
                    <a:lnTo>
                      <a:pt x="111443" y="31432"/>
                    </a:lnTo>
                    <a:lnTo>
                      <a:pt x="111919" y="32099"/>
                    </a:lnTo>
                    <a:lnTo>
                      <a:pt x="109919" y="33623"/>
                    </a:lnTo>
                    <a:close/>
                    <a:moveTo>
                      <a:pt x="88868" y="31337"/>
                    </a:moveTo>
                    <a:lnTo>
                      <a:pt x="88392" y="30671"/>
                    </a:lnTo>
                    <a:cubicBezTo>
                      <a:pt x="89059" y="30194"/>
                      <a:pt x="89821" y="29718"/>
                      <a:pt x="90488" y="29242"/>
                    </a:cubicBezTo>
                    <a:lnTo>
                      <a:pt x="90964" y="29909"/>
                    </a:lnTo>
                    <a:cubicBezTo>
                      <a:pt x="90297" y="30385"/>
                      <a:pt x="89535" y="30861"/>
                      <a:pt x="88868" y="31337"/>
                    </a:cubicBezTo>
                    <a:close/>
                    <a:moveTo>
                      <a:pt x="113824" y="30480"/>
                    </a:moveTo>
                    <a:lnTo>
                      <a:pt x="113347" y="29813"/>
                    </a:lnTo>
                    <a:lnTo>
                      <a:pt x="115348" y="28289"/>
                    </a:lnTo>
                    <a:lnTo>
                      <a:pt x="115824" y="28956"/>
                    </a:lnTo>
                    <a:lnTo>
                      <a:pt x="113824" y="30480"/>
                    </a:lnTo>
                    <a:close/>
                    <a:moveTo>
                      <a:pt x="93059" y="28480"/>
                    </a:moveTo>
                    <a:lnTo>
                      <a:pt x="92583" y="27813"/>
                    </a:lnTo>
                    <a:cubicBezTo>
                      <a:pt x="93250" y="27337"/>
                      <a:pt x="94012" y="26861"/>
                      <a:pt x="94679" y="26384"/>
                    </a:cubicBezTo>
                    <a:lnTo>
                      <a:pt x="95155" y="27051"/>
                    </a:lnTo>
                    <a:cubicBezTo>
                      <a:pt x="94488" y="27527"/>
                      <a:pt x="93726" y="28004"/>
                      <a:pt x="93059" y="28480"/>
                    </a:cubicBezTo>
                    <a:close/>
                    <a:moveTo>
                      <a:pt x="117824" y="27337"/>
                    </a:moveTo>
                    <a:lnTo>
                      <a:pt x="117348" y="26670"/>
                    </a:lnTo>
                    <a:lnTo>
                      <a:pt x="119348" y="25146"/>
                    </a:lnTo>
                    <a:lnTo>
                      <a:pt x="119824" y="25813"/>
                    </a:lnTo>
                    <a:lnTo>
                      <a:pt x="117824" y="27337"/>
                    </a:lnTo>
                    <a:close/>
                    <a:moveTo>
                      <a:pt x="97250" y="25622"/>
                    </a:moveTo>
                    <a:lnTo>
                      <a:pt x="96774" y="24955"/>
                    </a:lnTo>
                    <a:cubicBezTo>
                      <a:pt x="97441" y="24479"/>
                      <a:pt x="98203" y="24003"/>
                      <a:pt x="98870" y="23527"/>
                    </a:cubicBezTo>
                    <a:lnTo>
                      <a:pt x="99346" y="24194"/>
                    </a:lnTo>
                    <a:cubicBezTo>
                      <a:pt x="98679" y="24670"/>
                      <a:pt x="97917" y="25146"/>
                      <a:pt x="97250" y="25622"/>
                    </a:cubicBezTo>
                    <a:close/>
                    <a:moveTo>
                      <a:pt x="121825" y="24194"/>
                    </a:moveTo>
                    <a:lnTo>
                      <a:pt x="121348" y="23527"/>
                    </a:lnTo>
                    <a:lnTo>
                      <a:pt x="123349" y="22003"/>
                    </a:lnTo>
                    <a:lnTo>
                      <a:pt x="123825" y="22670"/>
                    </a:lnTo>
                    <a:lnTo>
                      <a:pt x="121825" y="24194"/>
                    </a:lnTo>
                    <a:close/>
                    <a:moveTo>
                      <a:pt x="101441" y="22765"/>
                    </a:moveTo>
                    <a:lnTo>
                      <a:pt x="100965" y="22098"/>
                    </a:lnTo>
                    <a:cubicBezTo>
                      <a:pt x="101632" y="21622"/>
                      <a:pt x="102394" y="21146"/>
                      <a:pt x="103061" y="20669"/>
                    </a:cubicBezTo>
                    <a:lnTo>
                      <a:pt x="103537" y="21336"/>
                    </a:lnTo>
                    <a:cubicBezTo>
                      <a:pt x="102870" y="21812"/>
                      <a:pt x="102203" y="22288"/>
                      <a:pt x="101441" y="22765"/>
                    </a:cubicBezTo>
                    <a:close/>
                    <a:moveTo>
                      <a:pt x="125825" y="21146"/>
                    </a:moveTo>
                    <a:lnTo>
                      <a:pt x="125349" y="20479"/>
                    </a:lnTo>
                    <a:lnTo>
                      <a:pt x="127349" y="18955"/>
                    </a:lnTo>
                    <a:lnTo>
                      <a:pt x="127825" y="19621"/>
                    </a:lnTo>
                    <a:lnTo>
                      <a:pt x="125825" y="21146"/>
                    </a:lnTo>
                    <a:close/>
                    <a:moveTo>
                      <a:pt x="105632" y="19907"/>
                    </a:moveTo>
                    <a:lnTo>
                      <a:pt x="105156" y="19240"/>
                    </a:lnTo>
                    <a:cubicBezTo>
                      <a:pt x="105823" y="18764"/>
                      <a:pt x="106489" y="18288"/>
                      <a:pt x="107156" y="17812"/>
                    </a:cubicBezTo>
                    <a:lnTo>
                      <a:pt x="107632" y="18479"/>
                    </a:lnTo>
                    <a:cubicBezTo>
                      <a:pt x="106966" y="18955"/>
                      <a:pt x="106299" y="19431"/>
                      <a:pt x="105632" y="20003"/>
                    </a:cubicBezTo>
                    <a:close/>
                    <a:moveTo>
                      <a:pt x="129826" y="18097"/>
                    </a:moveTo>
                    <a:lnTo>
                      <a:pt x="129349" y="17431"/>
                    </a:lnTo>
                    <a:lnTo>
                      <a:pt x="131350" y="15907"/>
                    </a:lnTo>
                    <a:lnTo>
                      <a:pt x="131921" y="16573"/>
                    </a:lnTo>
                    <a:lnTo>
                      <a:pt x="129921" y="18097"/>
                    </a:lnTo>
                    <a:close/>
                    <a:moveTo>
                      <a:pt x="109728" y="16954"/>
                    </a:moveTo>
                    <a:lnTo>
                      <a:pt x="109252" y="16288"/>
                    </a:lnTo>
                    <a:cubicBezTo>
                      <a:pt x="109919" y="15812"/>
                      <a:pt x="110585" y="15335"/>
                      <a:pt x="111252" y="14764"/>
                    </a:cubicBezTo>
                    <a:lnTo>
                      <a:pt x="111728" y="15430"/>
                    </a:lnTo>
                    <a:cubicBezTo>
                      <a:pt x="111062" y="15907"/>
                      <a:pt x="110395" y="16383"/>
                      <a:pt x="109728" y="16954"/>
                    </a:cubicBezTo>
                    <a:close/>
                    <a:moveTo>
                      <a:pt x="133826" y="14954"/>
                    </a:moveTo>
                    <a:lnTo>
                      <a:pt x="133350" y="14288"/>
                    </a:lnTo>
                    <a:lnTo>
                      <a:pt x="135350" y="12763"/>
                    </a:lnTo>
                    <a:lnTo>
                      <a:pt x="135922" y="13430"/>
                    </a:lnTo>
                    <a:lnTo>
                      <a:pt x="133921" y="14954"/>
                    </a:lnTo>
                    <a:close/>
                    <a:moveTo>
                      <a:pt x="113729" y="13906"/>
                    </a:moveTo>
                    <a:lnTo>
                      <a:pt x="113252" y="13240"/>
                    </a:lnTo>
                    <a:cubicBezTo>
                      <a:pt x="113919" y="12763"/>
                      <a:pt x="114586" y="12192"/>
                      <a:pt x="115253" y="11716"/>
                    </a:cubicBezTo>
                    <a:lnTo>
                      <a:pt x="115729" y="12382"/>
                    </a:lnTo>
                    <a:cubicBezTo>
                      <a:pt x="115062" y="12859"/>
                      <a:pt x="114395" y="13430"/>
                      <a:pt x="113729" y="13906"/>
                    </a:cubicBezTo>
                    <a:close/>
                    <a:moveTo>
                      <a:pt x="137731" y="11906"/>
                    </a:moveTo>
                    <a:lnTo>
                      <a:pt x="137255" y="11239"/>
                    </a:lnTo>
                    <a:lnTo>
                      <a:pt x="139255" y="9715"/>
                    </a:lnTo>
                    <a:lnTo>
                      <a:pt x="139732" y="10382"/>
                    </a:lnTo>
                    <a:lnTo>
                      <a:pt x="137731" y="11906"/>
                    </a:lnTo>
                    <a:close/>
                    <a:moveTo>
                      <a:pt x="117634" y="10859"/>
                    </a:moveTo>
                    <a:lnTo>
                      <a:pt x="117062" y="10192"/>
                    </a:lnTo>
                    <a:lnTo>
                      <a:pt x="117729" y="9620"/>
                    </a:lnTo>
                    <a:cubicBezTo>
                      <a:pt x="117729" y="9620"/>
                      <a:pt x="118586" y="8954"/>
                      <a:pt x="118967" y="8572"/>
                    </a:cubicBezTo>
                    <a:lnTo>
                      <a:pt x="119539" y="9239"/>
                    </a:lnTo>
                    <a:cubicBezTo>
                      <a:pt x="119539" y="9239"/>
                      <a:pt x="118681" y="9906"/>
                      <a:pt x="118300" y="10287"/>
                    </a:cubicBezTo>
                    <a:lnTo>
                      <a:pt x="117634" y="10859"/>
                    </a:lnTo>
                    <a:close/>
                    <a:moveTo>
                      <a:pt x="141637" y="8858"/>
                    </a:moveTo>
                    <a:lnTo>
                      <a:pt x="141161" y="8192"/>
                    </a:lnTo>
                    <a:lnTo>
                      <a:pt x="143161" y="6668"/>
                    </a:lnTo>
                    <a:lnTo>
                      <a:pt x="143637" y="7334"/>
                    </a:lnTo>
                    <a:lnTo>
                      <a:pt x="141637" y="8858"/>
                    </a:lnTo>
                    <a:close/>
                    <a:moveTo>
                      <a:pt x="121539" y="7715"/>
                    </a:moveTo>
                    <a:lnTo>
                      <a:pt x="121063" y="7048"/>
                    </a:lnTo>
                    <a:cubicBezTo>
                      <a:pt x="121729" y="6572"/>
                      <a:pt x="122491" y="6096"/>
                      <a:pt x="123158" y="5620"/>
                    </a:cubicBezTo>
                    <a:lnTo>
                      <a:pt x="123635" y="6287"/>
                    </a:lnTo>
                    <a:cubicBezTo>
                      <a:pt x="122968" y="6763"/>
                      <a:pt x="122301" y="7239"/>
                      <a:pt x="121539" y="7715"/>
                    </a:cubicBezTo>
                    <a:close/>
                    <a:moveTo>
                      <a:pt x="145637" y="5715"/>
                    </a:moveTo>
                    <a:lnTo>
                      <a:pt x="145161" y="5048"/>
                    </a:lnTo>
                    <a:lnTo>
                      <a:pt x="147161" y="3524"/>
                    </a:lnTo>
                    <a:lnTo>
                      <a:pt x="147638" y="4191"/>
                    </a:lnTo>
                    <a:lnTo>
                      <a:pt x="145637" y="5715"/>
                    </a:lnTo>
                    <a:close/>
                    <a:moveTo>
                      <a:pt x="125730" y="4953"/>
                    </a:moveTo>
                    <a:lnTo>
                      <a:pt x="125349" y="4191"/>
                    </a:lnTo>
                    <a:cubicBezTo>
                      <a:pt x="126111" y="3715"/>
                      <a:pt x="126873" y="3334"/>
                      <a:pt x="127540" y="2953"/>
                    </a:cubicBezTo>
                    <a:lnTo>
                      <a:pt x="127921" y="3715"/>
                    </a:lnTo>
                    <a:cubicBezTo>
                      <a:pt x="127159" y="4096"/>
                      <a:pt x="126492" y="4477"/>
                      <a:pt x="125730" y="4953"/>
                    </a:cubicBezTo>
                    <a:close/>
                    <a:moveTo>
                      <a:pt x="146304" y="3334"/>
                    </a:moveTo>
                    <a:cubicBezTo>
                      <a:pt x="145732" y="2857"/>
                      <a:pt x="145066" y="2381"/>
                      <a:pt x="144304" y="2000"/>
                    </a:cubicBezTo>
                    <a:lnTo>
                      <a:pt x="144685" y="1238"/>
                    </a:lnTo>
                    <a:cubicBezTo>
                      <a:pt x="145542" y="1619"/>
                      <a:pt x="146209" y="2191"/>
                      <a:pt x="146875" y="2762"/>
                    </a:cubicBezTo>
                    <a:lnTo>
                      <a:pt x="146304" y="3334"/>
                    </a:lnTo>
                    <a:close/>
                    <a:moveTo>
                      <a:pt x="130112" y="2762"/>
                    </a:moveTo>
                    <a:lnTo>
                      <a:pt x="129730" y="2000"/>
                    </a:lnTo>
                    <a:cubicBezTo>
                      <a:pt x="130493" y="1619"/>
                      <a:pt x="131350" y="1334"/>
                      <a:pt x="132112" y="1048"/>
                    </a:cubicBezTo>
                    <a:lnTo>
                      <a:pt x="132397" y="1810"/>
                    </a:lnTo>
                    <a:cubicBezTo>
                      <a:pt x="131636" y="2096"/>
                      <a:pt x="130873" y="2381"/>
                      <a:pt x="130112" y="2667"/>
                    </a:cubicBezTo>
                    <a:close/>
                    <a:moveTo>
                      <a:pt x="134779" y="1238"/>
                    </a:moveTo>
                    <a:lnTo>
                      <a:pt x="134588" y="381"/>
                    </a:lnTo>
                    <a:cubicBezTo>
                      <a:pt x="135446" y="190"/>
                      <a:pt x="136303" y="95"/>
                      <a:pt x="137160" y="0"/>
                    </a:cubicBezTo>
                    <a:lnTo>
                      <a:pt x="137160" y="857"/>
                    </a:lnTo>
                    <a:cubicBezTo>
                      <a:pt x="136493" y="857"/>
                      <a:pt x="135636" y="1048"/>
                      <a:pt x="134779" y="1238"/>
                    </a:cubicBezTo>
                    <a:close/>
                    <a:moveTo>
                      <a:pt x="142018" y="1238"/>
                    </a:moveTo>
                    <a:cubicBezTo>
                      <a:pt x="141256" y="1048"/>
                      <a:pt x="140494" y="953"/>
                      <a:pt x="139637" y="857"/>
                    </a:cubicBezTo>
                    <a:lnTo>
                      <a:pt x="139637" y="0"/>
                    </a:lnTo>
                    <a:cubicBezTo>
                      <a:pt x="140589" y="0"/>
                      <a:pt x="141446" y="190"/>
                      <a:pt x="142208" y="381"/>
                    </a:cubicBezTo>
                    <a:lnTo>
                      <a:pt x="142018" y="1143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955D4A14-F574-920F-063B-D8C017ED61E3}"/>
                  </a:ext>
                </a:extLst>
              </p:cNvPr>
              <p:cNvSpPr/>
              <p:nvPr/>
            </p:nvSpPr>
            <p:spPr>
              <a:xfrm>
                <a:off x="7379112" y="5157401"/>
                <a:ext cx="31783" cy="80137"/>
              </a:xfrm>
              <a:custGeom>
                <a:avLst/>
                <a:gdLst>
                  <a:gd name="connsiteX0" fmla="*/ 0 w 31783"/>
                  <a:gd name="connsiteY0" fmla="*/ 78205 h 80137"/>
                  <a:gd name="connsiteX1" fmla="*/ 21908 w 31783"/>
                  <a:gd name="connsiteY1" fmla="*/ 69347 h 80137"/>
                  <a:gd name="connsiteX2" fmla="*/ 23527 w 31783"/>
                  <a:gd name="connsiteY2" fmla="*/ 12482 h 80137"/>
                  <a:gd name="connsiteX3" fmla="*/ 27242 w 31783"/>
                  <a:gd name="connsiteY3" fmla="*/ 195 h 80137"/>
                  <a:gd name="connsiteX4" fmla="*/ 16288 w 31783"/>
                  <a:gd name="connsiteY4" fmla="*/ 23055 h 80137"/>
                  <a:gd name="connsiteX5" fmla="*/ 14669 w 31783"/>
                  <a:gd name="connsiteY5" fmla="*/ 48582 h 80137"/>
                  <a:gd name="connsiteX6" fmla="*/ 95 w 31783"/>
                  <a:gd name="connsiteY6" fmla="*/ 78205 h 80137"/>
                  <a:gd name="connsiteX7" fmla="*/ 25813 w 31783"/>
                  <a:gd name="connsiteY7" fmla="*/ 1910 h 80137"/>
                  <a:gd name="connsiteX8" fmla="*/ 26384 w 31783"/>
                  <a:gd name="connsiteY8" fmla="*/ 7529 h 80137"/>
                  <a:gd name="connsiteX9" fmla="*/ 20479 w 31783"/>
                  <a:gd name="connsiteY9" fmla="*/ 14483 h 80137"/>
                  <a:gd name="connsiteX10" fmla="*/ 25813 w 31783"/>
                  <a:gd name="connsiteY10" fmla="*/ 1814 h 80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783" h="80137">
                    <a:moveTo>
                      <a:pt x="0" y="78205"/>
                    </a:moveTo>
                    <a:cubicBezTo>
                      <a:pt x="0" y="78205"/>
                      <a:pt x="17336" y="86301"/>
                      <a:pt x="21908" y="69347"/>
                    </a:cubicBezTo>
                    <a:cubicBezTo>
                      <a:pt x="16669" y="48011"/>
                      <a:pt x="20384" y="15912"/>
                      <a:pt x="23527" y="12482"/>
                    </a:cubicBezTo>
                    <a:cubicBezTo>
                      <a:pt x="26670" y="9053"/>
                      <a:pt x="38005" y="3148"/>
                      <a:pt x="27242" y="195"/>
                    </a:cubicBezTo>
                    <a:cubicBezTo>
                      <a:pt x="17526" y="-2472"/>
                      <a:pt x="16288" y="23055"/>
                      <a:pt x="16288" y="23055"/>
                    </a:cubicBezTo>
                    <a:cubicBezTo>
                      <a:pt x="16288" y="23055"/>
                      <a:pt x="16097" y="31628"/>
                      <a:pt x="14669" y="48582"/>
                    </a:cubicBezTo>
                    <a:cubicBezTo>
                      <a:pt x="13145" y="65537"/>
                      <a:pt x="95" y="78205"/>
                      <a:pt x="95" y="78205"/>
                    </a:cubicBezTo>
                    <a:close/>
                    <a:moveTo>
                      <a:pt x="25813" y="1910"/>
                    </a:moveTo>
                    <a:cubicBezTo>
                      <a:pt x="31909" y="1053"/>
                      <a:pt x="29242" y="5624"/>
                      <a:pt x="26384" y="7529"/>
                    </a:cubicBezTo>
                    <a:cubicBezTo>
                      <a:pt x="23146" y="9720"/>
                      <a:pt x="20479" y="14483"/>
                      <a:pt x="20479" y="14483"/>
                    </a:cubicBezTo>
                    <a:cubicBezTo>
                      <a:pt x="20479" y="14483"/>
                      <a:pt x="19621" y="2672"/>
                      <a:pt x="25813" y="1814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3" name="Freeform: Shape 1222">
                <a:extLst>
                  <a:ext uri="{FF2B5EF4-FFF2-40B4-BE49-F238E27FC236}">
                    <a16:creationId xmlns:a16="http://schemas.microsoft.com/office/drawing/2014/main" id="{197486A0-23F9-B8C7-18F0-431C12A018CE}"/>
                  </a:ext>
                </a:extLst>
              </p:cNvPr>
              <p:cNvSpPr/>
              <p:nvPr/>
            </p:nvSpPr>
            <p:spPr>
              <a:xfrm>
                <a:off x="7242714" y="5224081"/>
                <a:ext cx="37433" cy="80391"/>
              </a:xfrm>
              <a:custGeom>
                <a:avLst/>
                <a:gdLst>
                  <a:gd name="connsiteX0" fmla="*/ 36671 w 37433"/>
                  <a:gd name="connsiteY0" fmla="*/ 80391 h 80391"/>
                  <a:gd name="connsiteX1" fmla="*/ 35623 w 37433"/>
                  <a:gd name="connsiteY1" fmla="*/ 78105 h 80391"/>
                  <a:gd name="connsiteX2" fmla="*/ 36385 w 37433"/>
                  <a:gd name="connsiteY2" fmla="*/ 77724 h 80391"/>
                  <a:gd name="connsiteX3" fmla="*/ 37433 w 37433"/>
                  <a:gd name="connsiteY3" fmla="*/ 80010 h 80391"/>
                  <a:gd name="connsiteX4" fmla="*/ 36671 w 37433"/>
                  <a:gd name="connsiteY4" fmla="*/ 80391 h 80391"/>
                  <a:gd name="connsiteX5" fmla="*/ 34576 w 37433"/>
                  <a:gd name="connsiteY5" fmla="*/ 75819 h 80391"/>
                  <a:gd name="connsiteX6" fmla="*/ 33528 w 37433"/>
                  <a:gd name="connsiteY6" fmla="*/ 73533 h 80391"/>
                  <a:gd name="connsiteX7" fmla="*/ 34290 w 37433"/>
                  <a:gd name="connsiteY7" fmla="*/ 73152 h 80391"/>
                  <a:gd name="connsiteX8" fmla="*/ 35338 w 37433"/>
                  <a:gd name="connsiteY8" fmla="*/ 75438 h 80391"/>
                  <a:gd name="connsiteX9" fmla="*/ 34576 w 37433"/>
                  <a:gd name="connsiteY9" fmla="*/ 75819 h 80391"/>
                  <a:gd name="connsiteX10" fmla="*/ 32480 w 37433"/>
                  <a:gd name="connsiteY10" fmla="*/ 71247 h 80391"/>
                  <a:gd name="connsiteX11" fmla="*/ 31432 w 37433"/>
                  <a:gd name="connsiteY11" fmla="*/ 68961 h 80391"/>
                  <a:gd name="connsiteX12" fmla="*/ 32194 w 37433"/>
                  <a:gd name="connsiteY12" fmla="*/ 68580 h 80391"/>
                  <a:gd name="connsiteX13" fmla="*/ 33242 w 37433"/>
                  <a:gd name="connsiteY13" fmla="*/ 70866 h 80391"/>
                  <a:gd name="connsiteX14" fmla="*/ 32480 w 37433"/>
                  <a:gd name="connsiteY14" fmla="*/ 71247 h 80391"/>
                  <a:gd name="connsiteX15" fmla="*/ 30384 w 37433"/>
                  <a:gd name="connsiteY15" fmla="*/ 66675 h 80391"/>
                  <a:gd name="connsiteX16" fmla="*/ 29337 w 37433"/>
                  <a:gd name="connsiteY16" fmla="*/ 64389 h 80391"/>
                  <a:gd name="connsiteX17" fmla="*/ 30099 w 37433"/>
                  <a:gd name="connsiteY17" fmla="*/ 64008 h 80391"/>
                  <a:gd name="connsiteX18" fmla="*/ 31147 w 37433"/>
                  <a:gd name="connsiteY18" fmla="*/ 66294 h 80391"/>
                  <a:gd name="connsiteX19" fmla="*/ 30384 w 37433"/>
                  <a:gd name="connsiteY19" fmla="*/ 66675 h 80391"/>
                  <a:gd name="connsiteX20" fmla="*/ 28289 w 37433"/>
                  <a:gd name="connsiteY20" fmla="*/ 62103 h 80391"/>
                  <a:gd name="connsiteX21" fmla="*/ 27241 w 37433"/>
                  <a:gd name="connsiteY21" fmla="*/ 59817 h 80391"/>
                  <a:gd name="connsiteX22" fmla="*/ 28003 w 37433"/>
                  <a:gd name="connsiteY22" fmla="*/ 59436 h 80391"/>
                  <a:gd name="connsiteX23" fmla="*/ 29051 w 37433"/>
                  <a:gd name="connsiteY23" fmla="*/ 61722 h 80391"/>
                  <a:gd name="connsiteX24" fmla="*/ 28289 w 37433"/>
                  <a:gd name="connsiteY24" fmla="*/ 62103 h 80391"/>
                  <a:gd name="connsiteX25" fmla="*/ 26194 w 37433"/>
                  <a:gd name="connsiteY25" fmla="*/ 57531 h 80391"/>
                  <a:gd name="connsiteX26" fmla="*/ 25146 w 37433"/>
                  <a:gd name="connsiteY26" fmla="*/ 55245 h 80391"/>
                  <a:gd name="connsiteX27" fmla="*/ 25908 w 37433"/>
                  <a:gd name="connsiteY27" fmla="*/ 54864 h 80391"/>
                  <a:gd name="connsiteX28" fmla="*/ 26956 w 37433"/>
                  <a:gd name="connsiteY28" fmla="*/ 57150 h 80391"/>
                  <a:gd name="connsiteX29" fmla="*/ 26194 w 37433"/>
                  <a:gd name="connsiteY29" fmla="*/ 57531 h 80391"/>
                  <a:gd name="connsiteX30" fmla="*/ 24098 w 37433"/>
                  <a:gd name="connsiteY30" fmla="*/ 52959 h 80391"/>
                  <a:gd name="connsiteX31" fmla="*/ 23050 w 37433"/>
                  <a:gd name="connsiteY31" fmla="*/ 50673 h 80391"/>
                  <a:gd name="connsiteX32" fmla="*/ 23813 w 37433"/>
                  <a:gd name="connsiteY32" fmla="*/ 50292 h 80391"/>
                  <a:gd name="connsiteX33" fmla="*/ 24860 w 37433"/>
                  <a:gd name="connsiteY33" fmla="*/ 52578 h 80391"/>
                  <a:gd name="connsiteX34" fmla="*/ 24098 w 37433"/>
                  <a:gd name="connsiteY34" fmla="*/ 52959 h 80391"/>
                  <a:gd name="connsiteX35" fmla="*/ 22003 w 37433"/>
                  <a:gd name="connsiteY35" fmla="*/ 48387 h 80391"/>
                  <a:gd name="connsiteX36" fmla="*/ 20955 w 37433"/>
                  <a:gd name="connsiteY36" fmla="*/ 46101 h 80391"/>
                  <a:gd name="connsiteX37" fmla="*/ 21717 w 37433"/>
                  <a:gd name="connsiteY37" fmla="*/ 45720 h 80391"/>
                  <a:gd name="connsiteX38" fmla="*/ 22765 w 37433"/>
                  <a:gd name="connsiteY38" fmla="*/ 48006 h 80391"/>
                  <a:gd name="connsiteX39" fmla="*/ 22003 w 37433"/>
                  <a:gd name="connsiteY39" fmla="*/ 48387 h 80391"/>
                  <a:gd name="connsiteX40" fmla="*/ 19907 w 37433"/>
                  <a:gd name="connsiteY40" fmla="*/ 43815 h 80391"/>
                  <a:gd name="connsiteX41" fmla="*/ 18859 w 37433"/>
                  <a:gd name="connsiteY41" fmla="*/ 41529 h 80391"/>
                  <a:gd name="connsiteX42" fmla="*/ 19621 w 37433"/>
                  <a:gd name="connsiteY42" fmla="*/ 41148 h 80391"/>
                  <a:gd name="connsiteX43" fmla="*/ 20669 w 37433"/>
                  <a:gd name="connsiteY43" fmla="*/ 43434 h 80391"/>
                  <a:gd name="connsiteX44" fmla="*/ 19907 w 37433"/>
                  <a:gd name="connsiteY44" fmla="*/ 43815 h 80391"/>
                  <a:gd name="connsiteX45" fmla="*/ 17812 w 37433"/>
                  <a:gd name="connsiteY45" fmla="*/ 39243 h 80391"/>
                  <a:gd name="connsiteX46" fmla="*/ 16764 w 37433"/>
                  <a:gd name="connsiteY46" fmla="*/ 36957 h 80391"/>
                  <a:gd name="connsiteX47" fmla="*/ 17526 w 37433"/>
                  <a:gd name="connsiteY47" fmla="*/ 36576 h 80391"/>
                  <a:gd name="connsiteX48" fmla="*/ 18574 w 37433"/>
                  <a:gd name="connsiteY48" fmla="*/ 38862 h 80391"/>
                  <a:gd name="connsiteX49" fmla="*/ 17812 w 37433"/>
                  <a:gd name="connsiteY49" fmla="*/ 39243 h 80391"/>
                  <a:gd name="connsiteX50" fmla="*/ 15716 w 37433"/>
                  <a:gd name="connsiteY50" fmla="*/ 34671 h 80391"/>
                  <a:gd name="connsiteX51" fmla="*/ 14668 w 37433"/>
                  <a:gd name="connsiteY51" fmla="*/ 32385 h 80391"/>
                  <a:gd name="connsiteX52" fmla="*/ 15430 w 37433"/>
                  <a:gd name="connsiteY52" fmla="*/ 32004 h 80391"/>
                  <a:gd name="connsiteX53" fmla="*/ 16478 w 37433"/>
                  <a:gd name="connsiteY53" fmla="*/ 34290 h 80391"/>
                  <a:gd name="connsiteX54" fmla="*/ 15716 w 37433"/>
                  <a:gd name="connsiteY54" fmla="*/ 34671 h 80391"/>
                  <a:gd name="connsiteX55" fmla="*/ 13621 w 37433"/>
                  <a:gd name="connsiteY55" fmla="*/ 30099 h 80391"/>
                  <a:gd name="connsiteX56" fmla="*/ 12573 w 37433"/>
                  <a:gd name="connsiteY56" fmla="*/ 27813 h 80391"/>
                  <a:gd name="connsiteX57" fmla="*/ 13335 w 37433"/>
                  <a:gd name="connsiteY57" fmla="*/ 27432 h 80391"/>
                  <a:gd name="connsiteX58" fmla="*/ 14383 w 37433"/>
                  <a:gd name="connsiteY58" fmla="*/ 29718 h 80391"/>
                  <a:gd name="connsiteX59" fmla="*/ 13621 w 37433"/>
                  <a:gd name="connsiteY59" fmla="*/ 30099 h 80391"/>
                  <a:gd name="connsiteX60" fmla="*/ 11525 w 37433"/>
                  <a:gd name="connsiteY60" fmla="*/ 25527 h 80391"/>
                  <a:gd name="connsiteX61" fmla="*/ 10477 w 37433"/>
                  <a:gd name="connsiteY61" fmla="*/ 23241 h 80391"/>
                  <a:gd name="connsiteX62" fmla="*/ 11239 w 37433"/>
                  <a:gd name="connsiteY62" fmla="*/ 22860 h 80391"/>
                  <a:gd name="connsiteX63" fmla="*/ 12287 w 37433"/>
                  <a:gd name="connsiteY63" fmla="*/ 25146 h 80391"/>
                  <a:gd name="connsiteX64" fmla="*/ 11525 w 37433"/>
                  <a:gd name="connsiteY64" fmla="*/ 25527 h 80391"/>
                  <a:gd name="connsiteX65" fmla="*/ 9430 w 37433"/>
                  <a:gd name="connsiteY65" fmla="*/ 20955 h 80391"/>
                  <a:gd name="connsiteX66" fmla="*/ 8382 w 37433"/>
                  <a:gd name="connsiteY66" fmla="*/ 18669 h 80391"/>
                  <a:gd name="connsiteX67" fmla="*/ 9144 w 37433"/>
                  <a:gd name="connsiteY67" fmla="*/ 18288 h 80391"/>
                  <a:gd name="connsiteX68" fmla="*/ 10192 w 37433"/>
                  <a:gd name="connsiteY68" fmla="*/ 20574 h 80391"/>
                  <a:gd name="connsiteX69" fmla="*/ 9430 w 37433"/>
                  <a:gd name="connsiteY69" fmla="*/ 20955 h 80391"/>
                  <a:gd name="connsiteX70" fmla="*/ 7334 w 37433"/>
                  <a:gd name="connsiteY70" fmla="*/ 16383 h 80391"/>
                  <a:gd name="connsiteX71" fmla="*/ 6286 w 37433"/>
                  <a:gd name="connsiteY71" fmla="*/ 14097 h 80391"/>
                  <a:gd name="connsiteX72" fmla="*/ 7048 w 37433"/>
                  <a:gd name="connsiteY72" fmla="*/ 13716 h 80391"/>
                  <a:gd name="connsiteX73" fmla="*/ 8096 w 37433"/>
                  <a:gd name="connsiteY73" fmla="*/ 16002 h 80391"/>
                  <a:gd name="connsiteX74" fmla="*/ 7334 w 37433"/>
                  <a:gd name="connsiteY74" fmla="*/ 16383 h 80391"/>
                  <a:gd name="connsiteX75" fmla="*/ 5239 w 37433"/>
                  <a:gd name="connsiteY75" fmla="*/ 11811 h 80391"/>
                  <a:gd name="connsiteX76" fmla="*/ 4191 w 37433"/>
                  <a:gd name="connsiteY76" fmla="*/ 9525 h 80391"/>
                  <a:gd name="connsiteX77" fmla="*/ 4953 w 37433"/>
                  <a:gd name="connsiteY77" fmla="*/ 9144 h 80391"/>
                  <a:gd name="connsiteX78" fmla="*/ 6001 w 37433"/>
                  <a:gd name="connsiteY78" fmla="*/ 11430 h 80391"/>
                  <a:gd name="connsiteX79" fmla="*/ 5239 w 37433"/>
                  <a:gd name="connsiteY79" fmla="*/ 11811 h 80391"/>
                  <a:gd name="connsiteX80" fmla="*/ 3143 w 37433"/>
                  <a:gd name="connsiteY80" fmla="*/ 7239 h 80391"/>
                  <a:gd name="connsiteX81" fmla="*/ 2095 w 37433"/>
                  <a:gd name="connsiteY81" fmla="*/ 4953 h 80391"/>
                  <a:gd name="connsiteX82" fmla="*/ 2857 w 37433"/>
                  <a:gd name="connsiteY82" fmla="*/ 4572 h 80391"/>
                  <a:gd name="connsiteX83" fmla="*/ 3905 w 37433"/>
                  <a:gd name="connsiteY83" fmla="*/ 6858 h 80391"/>
                  <a:gd name="connsiteX84" fmla="*/ 3143 w 37433"/>
                  <a:gd name="connsiteY84" fmla="*/ 7239 h 80391"/>
                  <a:gd name="connsiteX85" fmla="*/ 1048 w 37433"/>
                  <a:gd name="connsiteY85" fmla="*/ 2667 h 80391"/>
                  <a:gd name="connsiteX86" fmla="*/ 0 w 37433"/>
                  <a:gd name="connsiteY86" fmla="*/ 381 h 80391"/>
                  <a:gd name="connsiteX87" fmla="*/ 762 w 37433"/>
                  <a:gd name="connsiteY87" fmla="*/ 0 h 80391"/>
                  <a:gd name="connsiteX88" fmla="*/ 1809 w 37433"/>
                  <a:gd name="connsiteY88" fmla="*/ 2286 h 80391"/>
                  <a:gd name="connsiteX89" fmla="*/ 1048 w 37433"/>
                  <a:gd name="connsiteY89" fmla="*/ 2667 h 80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37433" h="80391">
                    <a:moveTo>
                      <a:pt x="36671" y="80391"/>
                    </a:moveTo>
                    <a:lnTo>
                      <a:pt x="35623" y="78105"/>
                    </a:lnTo>
                    <a:lnTo>
                      <a:pt x="36385" y="77724"/>
                    </a:lnTo>
                    <a:lnTo>
                      <a:pt x="37433" y="80010"/>
                    </a:lnTo>
                    <a:lnTo>
                      <a:pt x="36671" y="80391"/>
                    </a:lnTo>
                    <a:close/>
                    <a:moveTo>
                      <a:pt x="34576" y="75819"/>
                    </a:moveTo>
                    <a:lnTo>
                      <a:pt x="33528" y="73533"/>
                    </a:lnTo>
                    <a:lnTo>
                      <a:pt x="34290" y="73152"/>
                    </a:lnTo>
                    <a:lnTo>
                      <a:pt x="35338" y="75438"/>
                    </a:lnTo>
                    <a:lnTo>
                      <a:pt x="34576" y="75819"/>
                    </a:lnTo>
                    <a:close/>
                    <a:moveTo>
                      <a:pt x="32480" y="71247"/>
                    </a:moveTo>
                    <a:lnTo>
                      <a:pt x="31432" y="68961"/>
                    </a:lnTo>
                    <a:lnTo>
                      <a:pt x="32194" y="68580"/>
                    </a:lnTo>
                    <a:lnTo>
                      <a:pt x="33242" y="70866"/>
                    </a:lnTo>
                    <a:lnTo>
                      <a:pt x="32480" y="71247"/>
                    </a:lnTo>
                    <a:close/>
                    <a:moveTo>
                      <a:pt x="30384" y="66675"/>
                    </a:moveTo>
                    <a:lnTo>
                      <a:pt x="29337" y="64389"/>
                    </a:lnTo>
                    <a:lnTo>
                      <a:pt x="30099" y="64008"/>
                    </a:lnTo>
                    <a:lnTo>
                      <a:pt x="31147" y="66294"/>
                    </a:lnTo>
                    <a:lnTo>
                      <a:pt x="30384" y="66675"/>
                    </a:lnTo>
                    <a:close/>
                    <a:moveTo>
                      <a:pt x="28289" y="62103"/>
                    </a:moveTo>
                    <a:lnTo>
                      <a:pt x="27241" y="59817"/>
                    </a:lnTo>
                    <a:lnTo>
                      <a:pt x="28003" y="59436"/>
                    </a:lnTo>
                    <a:lnTo>
                      <a:pt x="29051" y="61722"/>
                    </a:lnTo>
                    <a:lnTo>
                      <a:pt x="28289" y="62103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8" y="52959"/>
                    </a:moveTo>
                    <a:lnTo>
                      <a:pt x="23050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8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7" y="43815"/>
                    </a:moveTo>
                    <a:lnTo>
                      <a:pt x="18859" y="41529"/>
                    </a:lnTo>
                    <a:lnTo>
                      <a:pt x="19621" y="41148"/>
                    </a:lnTo>
                    <a:lnTo>
                      <a:pt x="20669" y="43434"/>
                    </a:lnTo>
                    <a:lnTo>
                      <a:pt x="19907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8" y="32385"/>
                    </a:lnTo>
                    <a:lnTo>
                      <a:pt x="15430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7" y="23241"/>
                    </a:lnTo>
                    <a:lnTo>
                      <a:pt x="11239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6" y="14097"/>
                    </a:lnTo>
                    <a:lnTo>
                      <a:pt x="7048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5" y="4953"/>
                    </a:lnTo>
                    <a:lnTo>
                      <a:pt x="2857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09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4" name="Freeform: Shape 1223">
                <a:extLst>
                  <a:ext uri="{FF2B5EF4-FFF2-40B4-BE49-F238E27FC236}">
                    <a16:creationId xmlns:a16="http://schemas.microsoft.com/office/drawing/2014/main" id="{97046B73-8124-A0AA-5D94-4AEED635A948}"/>
                  </a:ext>
                </a:extLst>
              </p:cNvPr>
              <p:cNvSpPr/>
              <p:nvPr/>
            </p:nvSpPr>
            <p:spPr>
              <a:xfrm>
                <a:off x="7234808" y="5230272"/>
                <a:ext cx="35337" cy="75819"/>
              </a:xfrm>
              <a:custGeom>
                <a:avLst/>
                <a:gdLst>
                  <a:gd name="connsiteX0" fmla="*/ 34576 w 35337"/>
                  <a:gd name="connsiteY0" fmla="*/ 75819 h 75819"/>
                  <a:gd name="connsiteX1" fmla="*/ 33528 w 35337"/>
                  <a:gd name="connsiteY1" fmla="*/ 73533 h 75819"/>
                  <a:gd name="connsiteX2" fmla="*/ 34290 w 35337"/>
                  <a:gd name="connsiteY2" fmla="*/ 73152 h 75819"/>
                  <a:gd name="connsiteX3" fmla="*/ 35338 w 35337"/>
                  <a:gd name="connsiteY3" fmla="*/ 75438 h 75819"/>
                  <a:gd name="connsiteX4" fmla="*/ 34576 w 35337"/>
                  <a:gd name="connsiteY4" fmla="*/ 75819 h 75819"/>
                  <a:gd name="connsiteX5" fmla="*/ 32480 w 35337"/>
                  <a:gd name="connsiteY5" fmla="*/ 71247 h 75819"/>
                  <a:gd name="connsiteX6" fmla="*/ 31432 w 35337"/>
                  <a:gd name="connsiteY6" fmla="*/ 68961 h 75819"/>
                  <a:gd name="connsiteX7" fmla="*/ 32195 w 35337"/>
                  <a:gd name="connsiteY7" fmla="*/ 68580 h 75819"/>
                  <a:gd name="connsiteX8" fmla="*/ 33242 w 35337"/>
                  <a:gd name="connsiteY8" fmla="*/ 70866 h 75819"/>
                  <a:gd name="connsiteX9" fmla="*/ 32480 w 35337"/>
                  <a:gd name="connsiteY9" fmla="*/ 71247 h 75819"/>
                  <a:gd name="connsiteX10" fmla="*/ 30385 w 35337"/>
                  <a:gd name="connsiteY10" fmla="*/ 66675 h 75819"/>
                  <a:gd name="connsiteX11" fmla="*/ 29337 w 35337"/>
                  <a:gd name="connsiteY11" fmla="*/ 64389 h 75819"/>
                  <a:gd name="connsiteX12" fmla="*/ 30099 w 35337"/>
                  <a:gd name="connsiteY12" fmla="*/ 64008 h 75819"/>
                  <a:gd name="connsiteX13" fmla="*/ 31147 w 35337"/>
                  <a:gd name="connsiteY13" fmla="*/ 66294 h 75819"/>
                  <a:gd name="connsiteX14" fmla="*/ 30385 w 35337"/>
                  <a:gd name="connsiteY14" fmla="*/ 66675 h 75819"/>
                  <a:gd name="connsiteX15" fmla="*/ 28289 w 35337"/>
                  <a:gd name="connsiteY15" fmla="*/ 62103 h 75819"/>
                  <a:gd name="connsiteX16" fmla="*/ 27242 w 35337"/>
                  <a:gd name="connsiteY16" fmla="*/ 59817 h 75819"/>
                  <a:gd name="connsiteX17" fmla="*/ 28004 w 35337"/>
                  <a:gd name="connsiteY17" fmla="*/ 59531 h 75819"/>
                  <a:gd name="connsiteX18" fmla="*/ 29051 w 35337"/>
                  <a:gd name="connsiteY18" fmla="*/ 61817 h 75819"/>
                  <a:gd name="connsiteX19" fmla="*/ 28289 w 35337"/>
                  <a:gd name="connsiteY19" fmla="*/ 62199 h 75819"/>
                  <a:gd name="connsiteX20" fmla="*/ 26194 w 35337"/>
                  <a:gd name="connsiteY20" fmla="*/ 57531 h 75819"/>
                  <a:gd name="connsiteX21" fmla="*/ 25146 w 35337"/>
                  <a:gd name="connsiteY21" fmla="*/ 55245 h 75819"/>
                  <a:gd name="connsiteX22" fmla="*/ 25908 w 35337"/>
                  <a:gd name="connsiteY22" fmla="*/ 54864 h 75819"/>
                  <a:gd name="connsiteX23" fmla="*/ 26956 w 35337"/>
                  <a:gd name="connsiteY23" fmla="*/ 57150 h 75819"/>
                  <a:gd name="connsiteX24" fmla="*/ 26194 w 35337"/>
                  <a:gd name="connsiteY24" fmla="*/ 57531 h 75819"/>
                  <a:gd name="connsiteX25" fmla="*/ 24098 w 35337"/>
                  <a:gd name="connsiteY25" fmla="*/ 52959 h 75819"/>
                  <a:gd name="connsiteX26" fmla="*/ 23051 w 35337"/>
                  <a:gd name="connsiteY26" fmla="*/ 50673 h 75819"/>
                  <a:gd name="connsiteX27" fmla="*/ 23813 w 35337"/>
                  <a:gd name="connsiteY27" fmla="*/ 50292 h 75819"/>
                  <a:gd name="connsiteX28" fmla="*/ 24860 w 35337"/>
                  <a:gd name="connsiteY28" fmla="*/ 52578 h 75819"/>
                  <a:gd name="connsiteX29" fmla="*/ 24098 w 35337"/>
                  <a:gd name="connsiteY29" fmla="*/ 52959 h 75819"/>
                  <a:gd name="connsiteX30" fmla="*/ 22003 w 35337"/>
                  <a:gd name="connsiteY30" fmla="*/ 48387 h 75819"/>
                  <a:gd name="connsiteX31" fmla="*/ 20955 w 35337"/>
                  <a:gd name="connsiteY31" fmla="*/ 46101 h 75819"/>
                  <a:gd name="connsiteX32" fmla="*/ 21717 w 35337"/>
                  <a:gd name="connsiteY32" fmla="*/ 45720 h 75819"/>
                  <a:gd name="connsiteX33" fmla="*/ 22765 w 35337"/>
                  <a:gd name="connsiteY33" fmla="*/ 48006 h 75819"/>
                  <a:gd name="connsiteX34" fmla="*/ 22003 w 35337"/>
                  <a:gd name="connsiteY34" fmla="*/ 48387 h 75819"/>
                  <a:gd name="connsiteX35" fmla="*/ 19907 w 35337"/>
                  <a:gd name="connsiteY35" fmla="*/ 43815 h 75819"/>
                  <a:gd name="connsiteX36" fmla="*/ 18860 w 35337"/>
                  <a:gd name="connsiteY36" fmla="*/ 41529 h 75819"/>
                  <a:gd name="connsiteX37" fmla="*/ 19621 w 35337"/>
                  <a:gd name="connsiteY37" fmla="*/ 41148 h 75819"/>
                  <a:gd name="connsiteX38" fmla="*/ 20669 w 35337"/>
                  <a:gd name="connsiteY38" fmla="*/ 43434 h 75819"/>
                  <a:gd name="connsiteX39" fmla="*/ 19907 w 35337"/>
                  <a:gd name="connsiteY39" fmla="*/ 43815 h 75819"/>
                  <a:gd name="connsiteX40" fmla="*/ 17812 w 35337"/>
                  <a:gd name="connsiteY40" fmla="*/ 39243 h 75819"/>
                  <a:gd name="connsiteX41" fmla="*/ 16764 w 35337"/>
                  <a:gd name="connsiteY41" fmla="*/ 36957 h 75819"/>
                  <a:gd name="connsiteX42" fmla="*/ 17526 w 35337"/>
                  <a:gd name="connsiteY42" fmla="*/ 36576 h 75819"/>
                  <a:gd name="connsiteX43" fmla="*/ 18574 w 35337"/>
                  <a:gd name="connsiteY43" fmla="*/ 38862 h 75819"/>
                  <a:gd name="connsiteX44" fmla="*/ 17812 w 35337"/>
                  <a:gd name="connsiteY44" fmla="*/ 39243 h 75819"/>
                  <a:gd name="connsiteX45" fmla="*/ 15716 w 35337"/>
                  <a:gd name="connsiteY45" fmla="*/ 34671 h 75819"/>
                  <a:gd name="connsiteX46" fmla="*/ 14669 w 35337"/>
                  <a:gd name="connsiteY46" fmla="*/ 32385 h 75819"/>
                  <a:gd name="connsiteX47" fmla="*/ 15430 w 35337"/>
                  <a:gd name="connsiteY47" fmla="*/ 32004 h 75819"/>
                  <a:gd name="connsiteX48" fmla="*/ 16478 w 35337"/>
                  <a:gd name="connsiteY48" fmla="*/ 34290 h 75819"/>
                  <a:gd name="connsiteX49" fmla="*/ 15716 w 35337"/>
                  <a:gd name="connsiteY49" fmla="*/ 34671 h 75819"/>
                  <a:gd name="connsiteX50" fmla="*/ 13621 w 35337"/>
                  <a:gd name="connsiteY50" fmla="*/ 30099 h 75819"/>
                  <a:gd name="connsiteX51" fmla="*/ 12573 w 35337"/>
                  <a:gd name="connsiteY51" fmla="*/ 27813 h 75819"/>
                  <a:gd name="connsiteX52" fmla="*/ 13335 w 35337"/>
                  <a:gd name="connsiteY52" fmla="*/ 27432 h 75819"/>
                  <a:gd name="connsiteX53" fmla="*/ 14383 w 35337"/>
                  <a:gd name="connsiteY53" fmla="*/ 29718 h 75819"/>
                  <a:gd name="connsiteX54" fmla="*/ 13621 w 35337"/>
                  <a:gd name="connsiteY54" fmla="*/ 30099 h 75819"/>
                  <a:gd name="connsiteX55" fmla="*/ 11525 w 35337"/>
                  <a:gd name="connsiteY55" fmla="*/ 25527 h 75819"/>
                  <a:gd name="connsiteX56" fmla="*/ 10478 w 35337"/>
                  <a:gd name="connsiteY56" fmla="*/ 23241 h 75819"/>
                  <a:gd name="connsiteX57" fmla="*/ 11239 w 35337"/>
                  <a:gd name="connsiteY57" fmla="*/ 22860 h 75819"/>
                  <a:gd name="connsiteX58" fmla="*/ 12287 w 35337"/>
                  <a:gd name="connsiteY58" fmla="*/ 25146 h 75819"/>
                  <a:gd name="connsiteX59" fmla="*/ 11525 w 35337"/>
                  <a:gd name="connsiteY59" fmla="*/ 25527 h 75819"/>
                  <a:gd name="connsiteX60" fmla="*/ 9430 w 35337"/>
                  <a:gd name="connsiteY60" fmla="*/ 20955 h 75819"/>
                  <a:gd name="connsiteX61" fmla="*/ 8382 w 35337"/>
                  <a:gd name="connsiteY61" fmla="*/ 18669 h 75819"/>
                  <a:gd name="connsiteX62" fmla="*/ 9144 w 35337"/>
                  <a:gd name="connsiteY62" fmla="*/ 18288 h 75819"/>
                  <a:gd name="connsiteX63" fmla="*/ 10192 w 35337"/>
                  <a:gd name="connsiteY63" fmla="*/ 20574 h 75819"/>
                  <a:gd name="connsiteX64" fmla="*/ 9430 w 35337"/>
                  <a:gd name="connsiteY64" fmla="*/ 20955 h 75819"/>
                  <a:gd name="connsiteX65" fmla="*/ 7334 w 35337"/>
                  <a:gd name="connsiteY65" fmla="*/ 16383 h 75819"/>
                  <a:gd name="connsiteX66" fmla="*/ 6287 w 35337"/>
                  <a:gd name="connsiteY66" fmla="*/ 14097 h 75819"/>
                  <a:gd name="connsiteX67" fmla="*/ 7048 w 35337"/>
                  <a:gd name="connsiteY67" fmla="*/ 13716 h 75819"/>
                  <a:gd name="connsiteX68" fmla="*/ 8096 w 35337"/>
                  <a:gd name="connsiteY68" fmla="*/ 16002 h 75819"/>
                  <a:gd name="connsiteX69" fmla="*/ 7334 w 35337"/>
                  <a:gd name="connsiteY69" fmla="*/ 16383 h 75819"/>
                  <a:gd name="connsiteX70" fmla="*/ 5239 w 35337"/>
                  <a:gd name="connsiteY70" fmla="*/ 11811 h 75819"/>
                  <a:gd name="connsiteX71" fmla="*/ 4191 w 35337"/>
                  <a:gd name="connsiteY71" fmla="*/ 9525 h 75819"/>
                  <a:gd name="connsiteX72" fmla="*/ 4953 w 35337"/>
                  <a:gd name="connsiteY72" fmla="*/ 9144 h 75819"/>
                  <a:gd name="connsiteX73" fmla="*/ 6001 w 35337"/>
                  <a:gd name="connsiteY73" fmla="*/ 11430 h 75819"/>
                  <a:gd name="connsiteX74" fmla="*/ 5239 w 35337"/>
                  <a:gd name="connsiteY74" fmla="*/ 11811 h 75819"/>
                  <a:gd name="connsiteX75" fmla="*/ 3143 w 35337"/>
                  <a:gd name="connsiteY75" fmla="*/ 7239 h 75819"/>
                  <a:gd name="connsiteX76" fmla="*/ 2096 w 35337"/>
                  <a:gd name="connsiteY76" fmla="*/ 4953 h 75819"/>
                  <a:gd name="connsiteX77" fmla="*/ 2857 w 35337"/>
                  <a:gd name="connsiteY77" fmla="*/ 4572 h 75819"/>
                  <a:gd name="connsiteX78" fmla="*/ 3905 w 35337"/>
                  <a:gd name="connsiteY78" fmla="*/ 6858 h 75819"/>
                  <a:gd name="connsiteX79" fmla="*/ 3143 w 35337"/>
                  <a:gd name="connsiteY79" fmla="*/ 7239 h 75819"/>
                  <a:gd name="connsiteX80" fmla="*/ 1048 w 35337"/>
                  <a:gd name="connsiteY80" fmla="*/ 2667 h 75819"/>
                  <a:gd name="connsiteX81" fmla="*/ 0 w 35337"/>
                  <a:gd name="connsiteY81" fmla="*/ 381 h 75819"/>
                  <a:gd name="connsiteX82" fmla="*/ 762 w 35337"/>
                  <a:gd name="connsiteY82" fmla="*/ 0 h 75819"/>
                  <a:gd name="connsiteX83" fmla="*/ 1810 w 35337"/>
                  <a:gd name="connsiteY83" fmla="*/ 2286 h 75819"/>
                  <a:gd name="connsiteX84" fmla="*/ 1048 w 35337"/>
                  <a:gd name="connsiteY84" fmla="*/ 2667 h 7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5337" h="75819">
                    <a:moveTo>
                      <a:pt x="34576" y="75819"/>
                    </a:moveTo>
                    <a:lnTo>
                      <a:pt x="33528" y="73533"/>
                    </a:lnTo>
                    <a:lnTo>
                      <a:pt x="34290" y="73152"/>
                    </a:lnTo>
                    <a:lnTo>
                      <a:pt x="35338" y="75438"/>
                    </a:lnTo>
                    <a:lnTo>
                      <a:pt x="34576" y="75819"/>
                    </a:lnTo>
                    <a:close/>
                    <a:moveTo>
                      <a:pt x="32480" y="71247"/>
                    </a:moveTo>
                    <a:lnTo>
                      <a:pt x="31432" y="68961"/>
                    </a:lnTo>
                    <a:lnTo>
                      <a:pt x="32195" y="68580"/>
                    </a:lnTo>
                    <a:lnTo>
                      <a:pt x="33242" y="70866"/>
                    </a:lnTo>
                    <a:lnTo>
                      <a:pt x="32480" y="71247"/>
                    </a:lnTo>
                    <a:close/>
                    <a:moveTo>
                      <a:pt x="30385" y="66675"/>
                    </a:moveTo>
                    <a:lnTo>
                      <a:pt x="29337" y="64389"/>
                    </a:lnTo>
                    <a:lnTo>
                      <a:pt x="30099" y="64008"/>
                    </a:lnTo>
                    <a:lnTo>
                      <a:pt x="31147" y="66294"/>
                    </a:lnTo>
                    <a:lnTo>
                      <a:pt x="30385" y="66675"/>
                    </a:lnTo>
                    <a:close/>
                    <a:moveTo>
                      <a:pt x="28289" y="62103"/>
                    </a:moveTo>
                    <a:lnTo>
                      <a:pt x="27242" y="59817"/>
                    </a:lnTo>
                    <a:lnTo>
                      <a:pt x="28004" y="59531"/>
                    </a:lnTo>
                    <a:lnTo>
                      <a:pt x="29051" y="61817"/>
                    </a:lnTo>
                    <a:lnTo>
                      <a:pt x="28289" y="62199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8" y="52959"/>
                    </a:moveTo>
                    <a:lnTo>
                      <a:pt x="23051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8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7" y="43815"/>
                    </a:moveTo>
                    <a:lnTo>
                      <a:pt x="18860" y="41529"/>
                    </a:lnTo>
                    <a:lnTo>
                      <a:pt x="19621" y="41148"/>
                    </a:lnTo>
                    <a:lnTo>
                      <a:pt x="20669" y="43434"/>
                    </a:lnTo>
                    <a:lnTo>
                      <a:pt x="19907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9" y="32385"/>
                    </a:lnTo>
                    <a:lnTo>
                      <a:pt x="15430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8" y="23241"/>
                    </a:lnTo>
                    <a:lnTo>
                      <a:pt x="11239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7" y="14097"/>
                    </a:lnTo>
                    <a:lnTo>
                      <a:pt x="7048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6" y="4953"/>
                    </a:lnTo>
                    <a:lnTo>
                      <a:pt x="2857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10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DA11095-4650-5CC7-1B9D-D79377F4C3B5}"/>
                  </a:ext>
                </a:extLst>
              </p:cNvPr>
              <p:cNvSpPr/>
              <p:nvPr/>
            </p:nvSpPr>
            <p:spPr>
              <a:xfrm>
                <a:off x="7228140" y="5235130"/>
                <a:ext cx="33242" cy="71247"/>
              </a:xfrm>
              <a:custGeom>
                <a:avLst/>
                <a:gdLst>
                  <a:gd name="connsiteX0" fmla="*/ 32480 w 33242"/>
                  <a:gd name="connsiteY0" fmla="*/ 71247 h 71247"/>
                  <a:gd name="connsiteX1" fmla="*/ 31433 w 33242"/>
                  <a:gd name="connsiteY1" fmla="*/ 68961 h 71247"/>
                  <a:gd name="connsiteX2" fmla="*/ 32195 w 33242"/>
                  <a:gd name="connsiteY2" fmla="*/ 68580 h 71247"/>
                  <a:gd name="connsiteX3" fmla="*/ 33242 w 33242"/>
                  <a:gd name="connsiteY3" fmla="*/ 70866 h 71247"/>
                  <a:gd name="connsiteX4" fmla="*/ 32480 w 33242"/>
                  <a:gd name="connsiteY4" fmla="*/ 71247 h 71247"/>
                  <a:gd name="connsiteX5" fmla="*/ 30385 w 33242"/>
                  <a:gd name="connsiteY5" fmla="*/ 66675 h 71247"/>
                  <a:gd name="connsiteX6" fmla="*/ 29337 w 33242"/>
                  <a:gd name="connsiteY6" fmla="*/ 64389 h 71247"/>
                  <a:gd name="connsiteX7" fmla="*/ 30099 w 33242"/>
                  <a:gd name="connsiteY7" fmla="*/ 64008 h 71247"/>
                  <a:gd name="connsiteX8" fmla="*/ 31147 w 33242"/>
                  <a:gd name="connsiteY8" fmla="*/ 66294 h 71247"/>
                  <a:gd name="connsiteX9" fmla="*/ 30385 w 33242"/>
                  <a:gd name="connsiteY9" fmla="*/ 66675 h 71247"/>
                  <a:gd name="connsiteX10" fmla="*/ 28289 w 33242"/>
                  <a:gd name="connsiteY10" fmla="*/ 62103 h 71247"/>
                  <a:gd name="connsiteX11" fmla="*/ 27242 w 33242"/>
                  <a:gd name="connsiteY11" fmla="*/ 59817 h 71247"/>
                  <a:gd name="connsiteX12" fmla="*/ 28004 w 33242"/>
                  <a:gd name="connsiteY12" fmla="*/ 59436 h 71247"/>
                  <a:gd name="connsiteX13" fmla="*/ 29051 w 33242"/>
                  <a:gd name="connsiteY13" fmla="*/ 61722 h 71247"/>
                  <a:gd name="connsiteX14" fmla="*/ 28289 w 33242"/>
                  <a:gd name="connsiteY14" fmla="*/ 62103 h 71247"/>
                  <a:gd name="connsiteX15" fmla="*/ 26194 w 33242"/>
                  <a:gd name="connsiteY15" fmla="*/ 57531 h 71247"/>
                  <a:gd name="connsiteX16" fmla="*/ 25146 w 33242"/>
                  <a:gd name="connsiteY16" fmla="*/ 55245 h 71247"/>
                  <a:gd name="connsiteX17" fmla="*/ 25908 w 33242"/>
                  <a:gd name="connsiteY17" fmla="*/ 54864 h 71247"/>
                  <a:gd name="connsiteX18" fmla="*/ 26956 w 33242"/>
                  <a:gd name="connsiteY18" fmla="*/ 57150 h 71247"/>
                  <a:gd name="connsiteX19" fmla="*/ 26194 w 33242"/>
                  <a:gd name="connsiteY19" fmla="*/ 57531 h 71247"/>
                  <a:gd name="connsiteX20" fmla="*/ 24099 w 33242"/>
                  <a:gd name="connsiteY20" fmla="*/ 52959 h 71247"/>
                  <a:gd name="connsiteX21" fmla="*/ 23051 w 33242"/>
                  <a:gd name="connsiteY21" fmla="*/ 50673 h 71247"/>
                  <a:gd name="connsiteX22" fmla="*/ 23813 w 33242"/>
                  <a:gd name="connsiteY22" fmla="*/ 50292 h 71247"/>
                  <a:gd name="connsiteX23" fmla="*/ 24860 w 33242"/>
                  <a:gd name="connsiteY23" fmla="*/ 52578 h 71247"/>
                  <a:gd name="connsiteX24" fmla="*/ 24099 w 33242"/>
                  <a:gd name="connsiteY24" fmla="*/ 52959 h 71247"/>
                  <a:gd name="connsiteX25" fmla="*/ 22003 w 33242"/>
                  <a:gd name="connsiteY25" fmla="*/ 48387 h 71247"/>
                  <a:gd name="connsiteX26" fmla="*/ 20955 w 33242"/>
                  <a:gd name="connsiteY26" fmla="*/ 46101 h 71247"/>
                  <a:gd name="connsiteX27" fmla="*/ 21717 w 33242"/>
                  <a:gd name="connsiteY27" fmla="*/ 45720 h 71247"/>
                  <a:gd name="connsiteX28" fmla="*/ 22765 w 33242"/>
                  <a:gd name="connsiteY28" fmla="*/ 48006 h 71247"/>
                  <a:gd name="connsiteX29" fmla="*/ 22003 w 33242"/>
                  <a:gd name="connsiteY29" fmla="*/ 48387 h 71247"/>
                  <a:gd name="connsiteX30" fmla="*/ 19908 w 33242"/>
                  <a:gd name="connsiteY30" fmla="*/ 43815 h 71247"/>
                  <a:gd name="connsiteX31" fmla="*/ 18860 w 33242"/>
                  <a:gd name="connsiteY31" fmla="*/ 41529 h 71247"/>
                  <a:gd name="connsiteX32" fmla="*/ 19622 w 33242"/>
                  <a:gd name="connsiteY32" fmla="*/ 41148 h 71247"/>
                  <a:gd name="connsiteX33" fmla="*/ 20669 w 33242"/>
                  <a:gd name="connsiteY33" fmla="*/ 43434 h 71247"/>
                  <a:gd name="connsiteX34" fmla="*/ 19908 w 33242"/>
                  <a:gd name="connsiteY34" fmla="*/ 43815 h 71247"/>
                  <a:gd name="connsiteX35" fmla="*/ 17812 w 33242"/>
                  <a:gd name="connsiteY35" fmla="*/ 39243 h 71247"/>
                  <a:gd name="connsiteX36" fmla="*/ 16764 w 33242"/>
                  <a:gd name="connsiteY36" fmla="*/ 36957 h 71247"/>
                  <a:gd name="connsiteX37" fmla="*/ 17526 w 33242"/>
                  <a:gd name="connsiteY37" fmla="*/ 36576 h 71247"/>
                  <a:gd name="connsiteX38" fmla="*/ 18574 w 33242"/>
                  <a:gd name="connsiteY38" fmla="*/ 38862 h 71247"/>
                  <a:gd name="connsiteX39" fmla="*/ 17812 w 33242"/>
                  <a:gd name="connsiteY39" fmla="*/ 39243 h 71247"/>
                  <a:gd name="connsiteX40" fmla="*/ 15716 w 33242"/>
                  <a:gd name="connsiteY40" fmla="*/ 34671 h 71247"/>
                  <a:gd name="connsiteX41" fmla="*/ 14669 w 33242"/>
                  <a:gd name="connsiteY41" fmla="*/ 32385 h 71247"/>
                  <a:gd name="connsiteX42" fmla="*/ 15431 w 33242"/>
                  <a:gd name="connsiteY42" fmla="*/ 32004 h 71247"/>
                  <a:gd name="connsiteX43" fmla="*/ 16478 w 33242"/>
                  <a:gd name="connsiteY43" fmla="*/ 34290 h 71247"/>
                  <a:gd name="connsiteX44" fmla="*/ 15716 w 33242"/>
                  <a:gd name="connsiteY44" fmla="*/ 34671 h 71247"/>
                  <a:gd name="connsiteX45" fmla="*/ 13621 w 33242"/>
                  <a:gd name="connsiteY45" fmla="*/ 30099 h 71247"/>
                  <a:gd name="connsiteX46" fmla="*/ 12573 w 33242"/>
                  <a:gd name="connsiteY46" fmla="*/ 27813 h 71247"/>
                  <a:gd name="connsiteX47" fmla="*/ 13335 w 33242"/>
                  <a:gd name="connsiteY47" fmla="*/ 27432 h 71247"/>
                  <a:gd name="connsiteX48" fmla="*/ 14383 w 33242"/>
                  <a:gd name="connsiteY48" fmla="*/ 29718 h 71247"/>
                  <a:gd name="connsiteX49" fmla="*/ 13621 w 33242"/>
                  <a:gd name="connsiteY49" fmla="*/ 30099 h 71247"/>
                  <a:gd name="connsiteX50" fmla="*/ 11525 w 33242"/>
                  <a:gd name="connsiteY50" fmla="*/ 25527 h 71247"/>
                  <a:gd name="connsiteX51" fmla="*/ 10478 w 33242"/>
                  <a:gd name="connsiteY51" fmla="*/ 23241 h 71247"/>
                  <a:gd name="connsiteX52" fmla="*/ 11240 w 33242"/>
                  <a:gd name="connsiteY52" fmla="*/ 22860 h 71247"/>
                  <a:gd name="connsiteX53" fmla="*/ 12287 w 33242"/>
                  <a:gd name="connsiteY53" fmla="*/ 25146 h 71247"/>
                  <a:gd name="connsiteX54" fmla="*/ 11525 w 33242"/>
                  <a:gd name="connsiteY54" fmla="*/ 25527 h 71247"/>
                  <a:gd name="connsiteX55" fmla="*/ 9430 w 33242"/>
                  <a:gd name="connsiteY55" fmla="*/ 20955 h 71247"/>
                  <a:gd name="connsiteX56" fmla="*/ 8382 w 33242"/>
                  <a:gd name="connsiteY56" fmla="*/ 18669 h 71247"/>
                  <a:gd name="connsiteX57" fmla="*/ 9144 w 33242"/>
                  <a:gd name="connsiteY57" fmla="*/ 18288 h 71247"/>
                  <a:gd name="connsiteX58" fmla="*/ 10192 w 33242"/>
                  <a:gd name="connsiteY58" fmla="*/ 20574 h 71247"/>
                  <a:gd name="connsiteX59" fmla="*/ 9430 w 33242"/>
                  <a:gd name="connsiteY59" fmla="*/ 20955 h 71247"/>
                  <a:gd name="connsiteX60" fmla="*/ 7334 w 33242"/>
                  <a:gd name="connsiteY60" fmla="*/ 16383 h 71247"/>
                  <a:gd name="connsiteX61" fmla="*/ 6287 w 33242"/>
                  <a:gd name="connsiteY61" fmla="*/ 14097 h 71247"/>
                  <a:gd name="connsiteX62" fmla="*/ 7049 w 33242"/>
                  <a:gd name="connsiteY62" fmla="*/ 13716 h 71247"/>
                  <a:gd name="connsiteX63" fmla="*/ 8096 w 33242"/>
                  <a:gd name="connsiteY63" fmla="*/ 16002 h 71247"/>
                  <a:gd name="connsiteX64" fmla="*/ 7334 w 33242"/>
                  <a:gd name="connsiteY64" fmla="*/ 16383 h 71247"/>
                  <a:gd name="connsiteX65" fmla="*/ 5239 w 33242"/>
                  <a:gd name="connsiteY65" fmla="*/ 11811 h 71247"/>
                  <a:gd name="connsiteX66" fmla="*/ 4191 w 33242"/>
                  <a:gd name="connsiteY66" fmla="*/ 9525 h 71247"/>
                  <a:gd name="connsiteX67" fmla="*/ 4953 w 33242"/>
                  <a:gd name="connsiteY67" fmla="*/ 9144 h 71247"/>
                  <a:gd name="connsiteX68" fmla="*/ 6001 w 33242"/>
                  <a:gd name="connsiteY68" fmla="*/ 11430 h 71247"/>
                  <a:gd name="connsiteX69" fmla="*/ 5239 w 33242"/>
                  <a:gd name="connsiteY69" fmla="*/ 11811 h 71247"/>
                  <a:gd name="connsiteX70" fmla="*/ 3143 w 33242"/>
                  <a:gd name="connsiteY70" fmla="*/ 7239 h 71247"/>
                  <a:gd name="connsiteX71" fmla="*/ 2096 w 33242"/>
                  <a:gd name="connsiteY71" fmla="*/ 4953 h 71247"/>
                  <a:gd name="connsiteX72" fmla="*/ 2858 w 33242"/>
                  <a:gd name="connsiteY72" fmla="*/ 4572 h 71247"/>
                  <a:gd name="connsiteX73" fmla="*/ 3905 w 33242"/>
                  <a:gd name="connsiteY73" fmla="*/ 6858 h 71247"/>
                  <a:gd name="connsiteX74" fmla="*/ 3143 w 33242"/>
                  <a:gd name="connsiteY74" fmla="*/ 7239 h 71247"/>
                  <a:gd name="connsiteX75" fmla="*/ 1048 w 33242"/>
                  <a:gd name="connsiteY75" fmla="*/ 2667 h 71247"/>
                  <a:gd name="connsiteX76" fmla="*/ 0 w 33242"/>
                  <a:gd name="connsiteY76" fmla="*/ 381 h 71247"/>
                  <a:gd name="connsiteX77" fmla="*/ 762 w 33242"/>
                  <a:gd name="connsiteY77" fmla="*/ 0 h 71247"/>
                  <a:gd name="connsiteX78" fmla="*/ 1810 w 33242"/>
                  <a:gd name="connsiteY78" fmla="*/ 2286 h 71247"/>
                  <a:gd name="connsiteX79" fmla="*/ 1048 w 33242"/>
                  <a:gd name="connsiteY79" fmla="*/ 2667 h 71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33242" h="71247">
                    <a:moveTo>
                      <a:pt x="32480" y="71247"/>
                    </a:moveTo>
                    <a:lnTo>
                      <a:pt x="31433" y="68961"/>
                    </a:lnTo>
                    <a:lnTo>
                      <a:pt x="32195" y="68580"/>
                    </a:lnTo>
                    <a:lnTo>
                      <a:pt x="33242" y="70866"/>
                    </a:lnTo>
                    <a:lnTo>
                      <a:pt x="32480" y="71247"/>
                    </a:lnTo>
                    <a:close/>
                    <a:moveTo>
                      <a:pt x="30385" y="66675"/>
                    </a:moveTo>
                    <a:lnTo>
                      <a:pt x="29337" y="64389"/>
                    </a:lnTo>
                    <a:lnTo>
                      <a:pt x="30099" y="64008"/>
                    </a:lnTo>
                    <a:lnTo>
                      <a:pt x="31147" y="66294"/>
                    </a:lnTo>
                    <a:lnTo>
                      <a:pt x="30385" y="66675"/>
                    </a:lnTo>
                    <a:close/>
                    <a:moveTo>
                      <a:pt x="28289" y="62103"/>
                    </a:moveTo>
                    <a:lnTo>
                      <a:pt x="27242" y="59817"/>
                    </a:lnTo>
                    <a:lnTo>
                      <a:pt x="28004" y="59436"/>
                    </a:lnTo>
                    <a:lnTo>
                      <a:pt x="29051" y="61722"/>
                    </a:lnTo>
                    <a:lnTo>
                      <a:pt x="28289" y="62103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9" y="52959"/>
                    </a:moveTo>
                    <a:lnTo>
                      <a:pt x="23051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9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8" y="43815"/>
                    </a:moveTo>
                    <a:lnTo>
                      <a:pt x="18860" y="41529"/>
                    </a:lnTo>
                    <a:lnTo>
                      <a:pt x="19622" y="41148"/>
                    </a:lnTo>
                    <a:lnTo>
                      <a:pt x="20669" y="43434"/>
                    </a:lnTo>
                    <a:lnTo>
                      <a:pt x="19908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9" y="32385"/>
                    </a:lnTo>
                    <a:lnTo>
                      <a:pt x="15431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8" y="23241"/>
                    </a:lnTo>
                    <a:lnTo>
                      <a:pt x="11240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7" y="14097"/>
                    </a:lnTo>
                    <a:lnTo>
                      <a:pt x="7049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6" y="4953"/>
                    </a:lnTo>
                    <a:lnTo>
                      <a:pt x="2858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10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94031982-3FBF-29FD-5445-28281ED81AB8}"/>
                  </a:ext>
                </a:extLst>
              </p:cNvPr>
              <p:cNvSpPr/>
              <p:nvPr/>
            </p:nvSpPr>
            <p:spPr>
              <a:xfrm>
                <a:off x="7219759" y="5240559"/>
                <a:ext cx="31146" cy="66675"/>
              </a:xfrm>
              <a:custGeom>
                <a:avLst/>
                <a:gdLst>
                  <a:gd name="connsiteX0" fmla="*/ 30385 w 31146"/>
                  <a:gd name="connsiteY0" fmla="*/ 66675 h 66675"/>
                  <a:gd name="connsiteX1" fmla="*/ 29337 w 31146"/>
                  <a:gd name="connsiteY1" fmla="*/ 64389 h 66675"/>
                  <a:gd name="connsiteX2" fmla="*/ 30099 w 31146"/>
                  <a:gd name="connsiteY2" fmla="*/ 64008 h 66675"/>
                  <a:gd name="connsiteX3" fmla="*/ 31147 w 31146"/>
                  <a:gd name="connsiteY3" fmla="*/ 66294 h 66675"/>
                  <a:gd name="connsiteX4" fmla="*/ 30385 w 31146"/>
                  <a:gd name="connsiteY4" fmla="*/ 66675 h 66675"/>
                  <a:gd name="connsiteX5" fmla="*/ 28289 w 31146"/>
                  <a:gd name="connsiteY5" fmla="*/ 62103 h 66675"/>
                  <a:gd name="connsiteX6" fmla="*/ 27241 w 31146"/>
                  <a:gd name="connsiteY6" fmla="*/ 59817 h 66675"/>
                  <a:gd name="connsiteX7" fmla="*/ 28004 w 31146"/>
                  <a:gd name="connsiteY7" fmla="*/ 59436 h 66675"/>
                  <a:gd name="connsiteX8" fmla="*/ 29051 w 31146"/>
                  <a:gd name="connsiteY8" fmla="*/ 61722 h 66675"/>
                  <a:gd name="connsiteX9" fmla="*/ 28289 w 31146"/>
                  <a:gd name="connsiteY9" fmla="*/ 62103 h 66675"/>
                  <a:gd name="connsiteX10" fmla="*/ 26194 w 31146"/>
                  <a:gd name="connsiteY10" fmla="*/ 57531 h 66675"/>
                  <a:gd name="connsiteX11" fmla="*/ 25146 w 31146"/>
                  <a:gd name="connsiteY11" fmla="*/ 55245 h 66675"/>
                  <a:gd name="connsiteX12" fmla="*/ 25908 w 31146"/>
                  <a:gd name="connsiteY12" fmla="*/ 54864 h 66675"/>
                  <a:gd name="connsiteX13" fmla="*/ 26956 w 31146"/>
                  <a:gd name="connsiteY13" fmla="*/ 57150 h 66675"/>
                  <a:gd name="connsiteX14" fmla="*/ 26194 w 31146"/>
                  <a:gd name="connsiteY14" fmla="*/ 57531 h 66675"/>
                  <a:gd name="connsiteX15" fmla="*/ 24098 w 31146"/>
                  <a:gd name="connsiteY15" fmla="*/ 52959 h 66675"/>
                  <a:gd name="connsiteX16" fmla="*/ 23050 w 31146"/>
                  <a:gd name="connsiteY16" fmla="*/ 50673 h 66675"/>
                  <a:gd name="connsiteX17" fmla="*/ 23813 w 31146"/>
                  <a:gd name="connsiteY17" fmla="*/ 50292 h 66675"/>
                  <a:gd name="connsiteX18" fmla="*/ 24860 w 31146"/>
                  <a:gd name="connsiteY18" fmla="*/ 52578 h 66675"/>
                  <a:gd name="connsiteX19" fmla="*/ 24098 w 31146"/>
                  <a:gd name="connsiteY19" fmla="*/ 52959 h 66675"/>
                  <a:gd name="connsiteX20" fmla="*/ 22003 w 31146"/>
                  <a:gd name="connsiteY20" fmla="*/ 48387 h 66675"/>
                  <a:gd name="connsiteX21" fmla="*/ 20955 w 31146"/>
                  <a:gd name="connsiteY21" fmla="*/ 46101 h 66675"/>
                  <a:gd name="connsiteX22" fmla="*/ 21717 w 31146"/>
                  <a:gd name="connsiteY22" fmla="*/ 45720 h 66675"/>
                  <a:gd name="connsiteX23" fmla="*/ 22765 w 31146"/>
                  <a:gd name="connsiteY23" fmla="*/ 48006 h 66675"/>
                  <a:gd name="connsiteX24" fmla="*/ 22003 w 31146"/>
                  <a:gd name="connsiteY24" fmla="*/ 48387 h 66675"/>
                  <a:gd name="connsiteX25" fmla="*/ 19907 w 31146"/>
                  <a:gd name="connsiteY25" fmla="*/ 43815 h 66675"/>
                  <a:gd name="connsiteX26" fmla="*/ 18859 w 31146"/>
                  <a:gd name="connsiteY26" fmla="*/ 41529 h 66675"/>
                  <a:gd name="connsiteX27" fmla="*/ 19621 w 31146"/>
                  <a:gd name="connsiteY27" fmla="*/ 41148 h 66675"/>
                  <a:gd name="connsiteX28" fmla="*/ 20669 w 31146"/>
                  <a:gd name="connsiteY28" fmla="*/ 43434 h 66675"/>
                  <a:gd name="connsiteX29" fmla="*/ 19907 w 31146"/>
                  <a:gd name="connsiteY29" fmla="*/ 43815 h 66675"/>
                  <a:gd name="connsiteX30" fmla="*/ 17812 w 31146"/>
                  <a:gd name="connsiteY30" fmla="*/ 39243 h 66675"/>
                  <a:gd name="connsiteX31" fmla="*/ 16764 w 31146"/>
                  <a:gd name="connsiteY31" fmla="*/ 36957 h 66675"/>
                  <a:gd name="connsiteX32" fmla="*/ 17526 w 31146"/>
                  <a:gd name="connsiteY32" fmla="*/ 36576 h 66675"/>
                  <a:gd name="connsiteX33" fmla="*/ 18574 w 31146"/>
                  <a:gd name="connsiteY33" fmla="*/ 38862 h 66675"/>
                  <a:gd name="connsiteX34" fmla="*/ 17812 w 31146"/>
                  <a:gd name="connsiteY34" fmla="*/ 39243 h 66675"/>
                  <a:gd name="connsiteX35" fmla="*/ 15716 w 31146"/>
                  <a:gd name="connsiteY35" fmla="*/ 34671 h 66675"/>
                  <a:gd name="connsiteX36" fmla="*/ 14668 w 31146"/>
                  <a:gd name="connsiteY36" fmla="*/ 32385 h 66675"/>
                  <a:gd name="connsiteX37" fmla="*/ 15430 w 31146"/>
                  <a:gd name="connsiteY37" fmla="*/ 32004 h 66675"/>
                  <a:gd name="connsiteX38" fmla="*/ 16478 w 31146"/>
                  <a:gd name="connsiteY38" fmla="*/ 34290 h 66675"/>
                  <a:gd name="connsiteX39" fmla="*/ 15716 w 31146"/>
                  <a:gd name="connsiteY39" fmla="*/ 34671 h 66675"/>
                  <a:gd name="connsiteX40" fmla="*/ 13621 w 31146"/>
                  <a:gd name="connsiteY40" fmla="*/ 30099 h 66675"/>
                  <a:gd name="connsiteX41" fmla="*/ 12573 w 31146"/>
                  <a:gd name="connsiteY41" fmla="*/ 27813 h 66675"/>
                  <a:gd name="connsiteX42" fmla="*/ 13335 w 31146"/>
                  <a:gd name="connsiteY42" fmla="*/ 27432 h 66675"/>
                  <a:gd name="connsiteX43" fmla="*/ 14383 w 31146"/>
                  <a:gd name="connsiteY43" fmla="*/ 29718 h 66675"/>
                  <a:gd name="connsiteX44" fmla="*/ 13621 w 31146"/>
                  <a:gd name="connsiteY44" fmla="*/ 30099 h 66675"/>
                  <a:gd name="connsiteX45" fmla="*/ 11525 w 31146"/>
                  <a:gd name="connsiteY45" fmla="*/ 25527 h 66675"/>
                  <a:gd name="connsiteX46" fmla="*/ 10477 w 31146"/>
                  <a:gd name="connsiteY46" fmla="*/ 23241 h 66675"/>
                  <a:gd name="connsiteX47" fmla="*/ 11239 w 31146"/>
                  <a:gd name="connsiteY47" fmla="*/ 22860 h 66675"/>
                  <a:gd name="connsiteX48" fmla="*/ 12287 w 31146"/>
                  <a:gd name="connsiteY48" fmla="*/ 25146 h 66675"/>
                  <a:gd name="connsiteX49" fmla="*/ 11525 w 31146"/>
                  <a:gd name="connsiteY49" fmla="*/ 25527 h 66675"/>
                  <a:gd name="connsiteX50" fmla="*/ 9430 w 31146"/>
                  <a:gd name="connsiteY50" fmla="*/ 20955 h 66675"/>
                  <a:gd name="connsiteX51" fmla="*/ 8382 w 31146"/>
                  <a:gd name="connsiteY51" fmla="*/ 18669 h 66675"/>
                  <a:gd name="connsiteX52" fmla="*/ 9144 w 31146"/>
                  <a:gd name="connsiteY52" fmla="*/ 18288 h 66675"/>
                  <a:gd name="connsiteX53" fmla="*/ 10192 w 31146"/>
                  <a:gd name="connsiteY53" fmla="*/ 20574 h 66675"/>
                  <a:gd name="connsiteX54" fmla="*/ 9430 w 31146"/>
                  <a:gd name="connsiteY54" fmla="*/ 20955 h 66675"/>
                  <a:gd name="connsiteX55" fmla="*/ 7334 w 31146"/>
                  <a:gd name="connsiteY55" fmla="*/ 16383 h 66675"/>
                  <a:gd name="connsiteX56" fmla="*/ 6287 w 31146"/>
                  <a:gd name="connsiteY56" fmla="*/ 14097 h 66675"/>
                  <a:gd name="connsiteX57" fmla="*/ 7048 w 31146"/>
                  <a:gd name="connsiteY57" fmla="*/ 13716 h 66675"/>
                  <a:gd name="connsiteX58" fmla="*/ 8096 w 31146"/>
                  <a:gd name="connsiteY58" fmla="*/ 16002 h 66675"/>
                  <a:gd name="connsiteX59" fmla="*/ 7334 w 31146"/>
                  <a:gd name="connsiteY59" fmla="*/ 16383 h 66675"/>
                  <a:gd name="connsiteX60" fmla="*/ 5239 w 31146"/>
                  <a:gd name="connsiteY60" fmla="*/ 11811 h 66675"/>
                  <a:gd name="connsiteX61" fmla="*/ 4191 w 31146"/>
                  <a:gd name="connsiteY61" fmla="*/ 9525 h 66675"/>
                  <a:gd name="connsiteX62" fmla="*/ 4953 w 31146"/>
                  <a:gd name="connsiteY62" fmla="*/ 9144 h 66675"/>
                  <a:gd name="connsiteX63" fmla="*/ 6001 w 31146"/>
                  <a:gd name="connsiteY63" fmla="*/ 11430 h 66675"/>
                  <a:gd name="connsiteX64" fmla="*/ 5239 w 31146"/>
                  <a:gd name="connsiteY64" fmla="*/ 11811 h 66675"/>
                  <a:gd name="connsiteX65" fmla="*/ 3143 w 31146"/>
                  <a:gd name="connsiteY65" fmla="*/ 7239 h 66675"/>
                  <a:gd name="connsiteX66" fmla="*/ 2096 w 31146"/>
                  <a:gd name="connsiteY66" fmla="*/ 4953 h 66675"/>
                  <a:gd name="connsiteX67" fmla="*/ 2857 w 31146"/>
                  <a:gd name="connsiteY67" fmla="*/ 4572 h 66675"/>
                  <a:gd name="connsiteX68" fmla="*/ 3905 w 31146"/>
                  <a:gd name="connsiteY68" fmla="*/ 6858 h 66675"/>
                  <a:gd name="connsiteX69" fmla="*/ 3143 w 31146"/>
                  <a:gd name="connsiteY69" fmla="*/ 7239 h 66675"/>
                  <a:gd name="connsiteX70" fmla="*/ 1048 w 31146"/>
                  <a:gd name="connsiteY70" fmla="*/ 2667 h 66675"/>
                  <a:gd name="connsiteX71" fmla="*/ 0 w 31146"/>
                  <a:gd name="connsiteY71" fmla="*/ 381 h 66675"/>
                  <a:gd name="connsiteX72" fmla="*/ 762 w 31146"/>
                  <a:gd name="connsiteY72" fmla="*/ 0 h 66675"/>
                  <a:gd name="connsiteX73" fmla="*/ 1810 w 31146"/>
                  <a:gd name="connsiteY73" fmla="*/ 2286 h 66675"/>
                  <a:gd name="connsiteX74" fmla="*/ 1048 w 31146"/>
                  <a:gd name="connsiteY74" fmla="*/ 2667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31146" h="66675">
                    <a:moveTo>
                      <a:pt x="30385" y="66675"/>
                    </a:moveTo>
                    <a:lnTo>
                      <a:pt x="29337" y="64389"/>
                    </a:lnTo>
                    <a:lnTo>
                      <a:pt x="30099" y="64008"/>
                    </a:lnTo>
                    <a:lnTo>
                      <a:pt x="31147" y="66294"/>
                    </a:lnTo>
                    <a:lnTo>
                      <a:pt x="30385" y="66675"/>
                    </a:lnTo>
                    <a:close/>
                    <a:moveTo>
                      <a:pt x="28289" y="62103"/>
                    </a:moveTo>
                    <a:lnTo>
                      <a:pt x="27241" y="59817"/>
                    </a:lnTo>
                    <a:lnTo>
                      <a:pt x="28004" y="59436"/>
                    </a:lnTo>
                    <a:lnTo>
                      <a:pt x="29051" y="61722"/>
                    </a:lnTo>
                    <a:lnTo>
                      <a:pt x="28289" y="62103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8" y="52959"/>
                    </a:moveTo>
                    <a:lnTo>
                      <a:pt x="23050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8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7" y="43815"/>
                    </a:moveTo>
                    <a:lnTo>
                      <a:pt x="18859" y="41529"/>
                    </a:lnTo>
                    <a:lnTo>
                      <a:pt x="19621" y="41148"/>
                    </a:lnTo>
                    <a:lnTo>
                      <a:pt x="20669" y="43434"/>
                    </a:lnTo>
                    <a:lnTo>
                      <a:pt x="19907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8" y="32385"/>
                    </a:lnTo>
                    <a:lnTo>
                      <a:pt x="15430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7" y="23241"/>
                    </a:lnTo>
                    <a:lnTo>
                      <a:pt x="11239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7" y="14097"/>
                    </a:lnTo>
                    <a:lnTo>
                      <a:pt x="7048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6" y="4953"/>
                    </a:lnTo>
                    <a:lnTo>
                      <a:pt x="2857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10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96F7C20B-C799-D258-D6C9-CB07909A2BDC}"/>
                  </a:ext>
                </a:extLst>
              </p:cNvPr>
              <p:cNvSpPr/>
              <p:nvPr/>
            </p:nvSpPr>
            <p:spPr>
              <a:xfrm>
                <a:off x="7211948" y="5244846"/>
                <a:ext cx="30860" cy="66008"/>
              </a:xfrm>
              <a:custGeom>
                <a:avLst/>
                <a:gdLst>
                  <a:gd name="connsiteX0" fmla="*/ 30099 w 30860"/>
                  <a:gd name="connsiteY0" fmla="*/ 66008 h 66008"/>
                  <a:gd name="connsiteX1" fmla="*/ 29337 w 30860"/>
                  <a:gd name="connsiteY1" fmla="*/ 64389 h 66008"/>
                  <a:gd name="connsiteX2" fmla="*/ 30099 w 30860"/>
                  <a:gd name="connsiteY2" fmla="*/ 64008 h 66008"/>
                  <a:gd name="connsiteX3" fmla="*/ 30861 w 30860"/>
                  <a:gd name="connsiteY3" fmla="*/ 65627 h 66008"/>
                  <a:gd name="connsiteX4" fmla="*/ 30099 w 30860"/>
                  <a:gd name="connsiteY4" fmla="*/ 66008 h 66008"/>
                  <a:gd name="connsiteX5" fmla="*/ 28289 w 30860"/>
                  <a:gd name="connsiteY5" fmla="*/ 62103 h 66008"/>
                  <a:gd name="connsiteX6" fmla="*/ 27241 w 30860"/>
                  <a:gd name="connsiteY6" fmla="*/ 59817 h 66008"/>
                  <a:gd name="connsiteX7" fmla="*/ 28004 w 30860"/>
                  <a:gd name="connsiteY7" fmla="*/ 59436 h 66008"/>
                  <a:gd name="connsiteX8" fmla="*/ 29051 w 30860"/>
                  <a:gd name="connsiteY8" fmla="*/ 61722 h 66008"/>
                  <a:gd name="connsiteX9" fmla="*/ 28289 w 30860"/>
                  <a:gd name="connsiteY9" fmla="*/ 62103 h 66008"/>
                  <a:gd name="connsiteX10" fmla="*/ 26194 w 30860"/>
                  <a:gd name="connsiteY10" fmla="*/ 57531 h 66008"/>
                  <a:gd name="connsiteX11" fmla="*/ 25146 w 30860"/>
                  <a:gd name="connsiteY11" fmla="*/ 55245 h 66008"/>
                  <a:gd name="connsiteX12" fmla="*/ 25908 w 30860"/>
                  <a:gd name="connsiteY12" fmla="*/ 54864 h 66008"/>
                  <a:gd name="connsiteX13" fmla="*/ 26956 w 30860"/>
                  <a:gd name="connsiteY13" fmla="*/ 57150 h 66008"/>
                  <a:gd name="connsiteX14" fmla="*/ 26194 w 30860"/>
                  <a:gd name="connsiteY14" fmla="*/ 57531 h 66008"/>
                  <a:gd name="connsiteX15" fmla="*/ 24098 w 30860"/>
                  <a:gd name="connsiteY15" fmla="*/ 52959 h 66008"/>
                  <a:gd name="connsiteX16" fmla="*/ 23050 w 30860"/>
                  <a:gd name="connsiteY16" fmla="*/ 50673 h 66008"/>
                  <a:gd name="connsiteX17" fmla="*/ 23813 w 30860"/>
                  <a:gd name="connsiteY17" fmla="*/ 50292 h 66008"/>
                  <a:gd name="connsiteX18" fmla="*/ 24860 w 30860"/>
                  <a:gd name="connsiteY18" fmla="*/ 52578 h 66008"/>
                  <a:gd name="connsiteX19" fmla="*/ 24098 w 30860"/>
                  <a:gd name="connsiteY19" fmla="*/ 52959 h 66008"/>
                  <a:gd name="connsiteX20" fmla="*/ 22003 w 30860"/>
                  <a:gd name="connsiteY20" fmla="*/ 48387 h 66008"/>
                  <a:gd name="connsiteX21" fmla="*/ 20955 w 30860"/>
                  <a:gd name="connsiteY21" fmla="*/ 46101 h 66008"/>
                  <a:gd name="connsiteX22" fmla="*/ 21717 w 30860"/>
                  <a:gd name="connsiteY22" fmla="*/ 45720 h 66008"/>
                  <a:gd name="connsiteX23" fmla="*/ 22765 w 30860"/>
                  <a:gd name="connsiteY23" fmla="*/ 48006 h 66008"/>
                  <a:gd name="connsiteX24" fmla="*/ 22003 w 30860"/>
                  <a:gd name="connsiteY24" fmla="*/ 48387 h 66008"/>
                  <a:gd name="connsiteX25" fmla="*/ 19907 w 30860"/>
                  <a:gd name="connsiteY25" fmla="*/ 43815 h 66008"/>
                  <a:gd name="connsiteX26" fmla="*/ 18860 w 30860"/>
                  <a:gd name="connsiteY26" fmla="*/ 41529 h 66008"/>
                  <a:gd name="connsiteX27" fmla="*/ 19621 w 30860"/>
                  <a:gd name="connsiteY27" fmla="*/ 41148 h 66008"/>
                  <a:gd name="connsiteX28" fmla="*/ 20669 w 30860"/>
                  <a:gd name="connsiteY28" fmla="*/ 43434 h 66008"/>
                  <a:gd name="connsiteX29" fmla="*/ 19907 w 30860"/>
                  <a:gd name="connsiteY29" fmla="*/ 43815 h 66008"/>
                  <a:gd name="connsiteX30" fmla="*/ 17812 w 30860"/>
                  <a:gd name="connsiteY30" fmla="*/ 39243 h 66008"/>
                  <a:gd name="connsiteX31" fmla="*/ 16764 w 30860"/>
                  <a:gd name="connsiteY31" fmla="*/ 36957 h 66008"/>
                  <a:gd name="connsiteX32" fmla="*/ 17526 w 30860"/>
                  <a:gd name="connsiteY32" fmla="*/ 36576 h 66008"/>
                  <a:gd name="connsiteX33" fmla="*/ 18574 w 30860"/>
                  <a:gd name="connsiteY33" fmla="*/ 38862 h 66008"/>
                  <a:gd name="connsiteX34" fmla="*/ 17812 w 30860"/>
                  <a:gd name="connsiteY34" fmla="*/ 39243 h 66008"/>
                  <a:gd name="connsiteX35" fmla="*/ 15716 w 30860"/>
                  <a:gd name="connsiteY35" fmla="*/ 34671 h 66008"/>
                  <a:gd name="connsiteX36" fmla="*/ 14669 w 30860"/>
                  <a:gd name="connsiteY36" fmla="*/ 32385 h 66008"/>
                  <a:gd name="connsiteX37" fmla="*/ 15430 w 30860"/>
                  <a:gd name="connsiteY37" fmla="*/ 32004 h 66008"/>
                  <a:gd name="connsiteX38" fmla="*/ 16478 w 30860"/>
                  <a:gd name="connsiteY38" fmla="*/ 34290 h 66008"/>
                  <a:gd name="connsiteX39" fmla="*/ 15716 w 30860"/>
                  <a:gd name="connsiteY39" fmla="*/ 34671 h 66008"/>
                  <a:gd name="connsiteX40" fmla="*/ 13621 w 30860"/>
                  <a:gd name="connsiteY40" fmla="*/ 30099 h 66008"/>
                  <a:gd name="connsiteX41" fmla="*/ 12573 w 30860"/>
                  <a:gd name="connsiteY41" fmla="*/ 27813 h 66008"/>
                  <a:gd name="connsiteX42" fmla="*/ 13335 w 30860"/>
                  <a:gd name="connsiteY42" fmla="*/ 27432 h 66008"/>
                  <a:gd name="connsiteX43" fmla="*/ 14383 w 30860"/>
                  <a:gd name="connsiteY43" fmla="*/ 29718 h 66008"/>
                  <a:gd name="connsiteX44" fmla="*/ 13621 w 30860"/>
                  <a:gd name="connsiteY44" fmla="*/ 30099 h 66008"/>
                  <a:gd name="connsiteX45" fmla="*/ 11525 w 30860"/>
                  <a:gd name="connsiteY45" fmla="*/ 25527 h 66008"/>
                  <a:gd name="connsiteX46" fmla="*/ 10478 w 30860"/>
                  <a:gd name="connsiteY46" fmla="*/ 23241 h 66008"/>
                  <a:gd name="connsiteX47" fmla="*/ 11239 w 30860"/>
                  <a:gd name="connsiteY47" fmla="*/ 22860 h 66008"/>
                  <a:gd name="connsiteX48" fmla="*/ 12287 w 30860"/>
                  <a:gd name="connsiteY48" fmla="*/ 25146 h 66008"/>
                  <a:gd name="connsiteX49" fmla="*/ 11525 w 30860"/>
                  <a:gd name="connsiteY49" fmla="*/ 25527 h 66008"/>
                  <a:gd name="connsiteX50" fmla="*/ 9430 w 30860"/>
                  <a:gd name="connsiteY50" fmla="*/ 20955 h 66008"/>
                  <a:gd name="connsiteX51" fmla="*/ 8382 w 30860"/>
                  <a:gd name="connsiteY51" fmla="*/ 18669 h 66008"/>
                  <a:gd name="connsiteX52" fmla="*/ 9144 w 30860"/>
                  <a:gd name="connsiteY52" fmla="*/ 18288 h 66008"/>
                  <a:gd name="connsiteX53" fmla="*/ 10192 w 30860"/>
                  <a:gd name="connsiteY53" fmla="*/ 20574 h 66008"/>
                  <a:gd name="connsiteX54" fmla="*/ 9430 w 30860"/>
                  <a:gd name="connsiteY54" fmla="*/ 20955 h 66008"/>
                  <a:gd name="connsiteX55" fmla="*/ 7334 w 30860"/>
                  <a:gd name="connsiteY55" fmla="*/ 16383 h 66008"/>
                  <a:gd name="connsiteX56" fmla="*/ 6287 w 30860"/>
                  <a:gd name="connsiteY56" fmla="*/ 14097 h 66008"/>
                  <a:gd name="connsiteX57" fmla="*/ 7048 w 30860"/>
                  <a:gd name="connsiteY57" fmla="*/ 13716 h 66008"/>
                  <a:gd name="connsiteX58" fmla="*/ 8096 w 30860"/>
                  <a:gd name="connsiteY58" fmla="*/ 16002 h 66008"/>
                  <a:gd name="connsiteX59" fmla="*/ 7334 w 30860"/>
                  <a:gd name="connsiteY59" fmla="*/ 16383 h 66008"/>
                  <a:gd name="connsiteX60" fmla="*/ 5239 w 30860"/>
                  <a:gd name="connsiteY60" fmla="*/ 11811 h 66008"/>
                  <a:gd name="connsiteX61" fmla="*/ 4191 w 30860"/>
                  <a:gd name="connsiteY61" fmla="*/ 9525 h 66008"/>
                  <a:gd name="connsiteX62" fmla="*/ 4953 w 30860"/>
                  <a:gd name="connsiteY62" fmla="*/ 9144 h 66008"/>
                  <a:gd name="connsiteX63" fmla="*/ 6001 w 30860"/>
                  <a:gd name="connsiteY63" fmla="*/ 11430 h 66008"/>
                  <a:gd name="connsiteX64" fmla="*/ 5239 w 30860"/>
                  <a:gd name="connsiteY64" fmla="*/ 11811 h 66008"/>
                  <a:gd name="connsiteX65" fmla="*/ 3143 w 30860"/>
                  <a:gd name="connsiteY65" fmla="*/ 7239 h 66008"/>
                  <a:gd name="connsiteX66" fmla="*/ 2096 w 30860"/>
                  <a:gd name="connsiteY66" fmla="*/ 4953 h 66008"/>
                  <a:gd name="connsiteX67" fmla="*/ 2857 w 30860"/>
                  <a:gd name="connsiteY67" fmla="*/ 4572 h 66008"/>
                  <a:gd name="connsiteX68" fmla="*/ 3905 w 30860"/>
                  <a:gd name="connsiteY68" fmla="*/ 6858 h 66008"/>
                  <a:gd name="connsiteX69" fmla="*/ 3143 w 30860"/>
                  <a:gd name="connsiteY69" fmla="*/ 7239 h 66008"/>
                  <a:gd name="connsiteX70" fmla="*/ 1048 w 30860"/>
                  <a:gd name="connsiteY70" fmla="*/ 2667 h 66008"/>
                  <a:gd name="connsiteX71" fmla="*/ 0 w 30860"/>
                  <a:gd name="connsiteY71" fmla="*/ 381 h 66008"/>
                  <a:gd name="connsiteX72" fmla="*/ 762 w 30860"/>
                  <a:gd name="connsiteY72" fmla="*/ 0 h 66008"/>
                  <a:gd name="connsiteX73" fmla="*/ 1810 w 30860"/>
                  <a:gd name="connsiteY73" fmla="*/ 2286 h 66008"/>
                  <a:gd name="connsiteX74" fmla="*/ 1048 w 30860"/>
                  <a:gd name="connsiteY74" fmla="*/ 2667 h 66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30860" h="66008">
                    <a:moveTo>
                      <a:pt x="30099" y="66008"/>
                    </a:moveTo>
                    <a:lnTo>
                      <a:pt x="29337" y="64389"/>
                    </a:lnTo>
                    <a:lnTo>
                      <a:pt x="30099" y="64008"/>
                    </a:lnTo>
                    <a:lnTo>
                      <a:pt x="30861" y="65627"/>
                    </a:lnTo>
                    <a:lnTo>
                      <a:pt x="30099" y="66008"/>
                    </a:lnTo>
                    <a:close/>
                    <a:moveTo>
                      <a:pt x="28289" y="62103"/>
                    </a:moveTo>
                    <a:lnTo>
                      <a:pt x="27241" y="59817"/>
                    </a:lnTo>
                    <a:lnTo>
                      <a:pt x="28004" y="59436"/>
                    </a:lnTo>
                    <a:lnTo>
                      <a:pt x="29051" y="61722"/>
                    </a:lnTo>
                    <a:lnTo>
                      <a:pt x="28289" y="62103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8" y="52959"/>
                    </a:moveTo>
                    <a:lnTo>
                      <a:pt x="23050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8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7" y="43815"/>
                    </a:moveTo>
                    <a:lnTo>
                      <a:pt x="18860" y="41529"/>
                    </a:lnTo>
                    <a:lnTo>
                      <a:pt x="19621" y="41148"/>
                    </a:lnTo>
                    <a:lnTo>
                      <a:pt x="20669" y="43434"/>
                    </a:lnTo>
                    <a:lnTo>
                      <a:pt x="19907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9" y="32385"/>
                    </a:lnTo>
                    <a:lnTo>
                      <a:pt x="15430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8" y="23241"/>
                    </a:lnTo>
                    <a:lnTo>
                      <a:pt x="11239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7" y="14097"/>
                    </a:lnTo>
                    <a:lnTo>
                      <a:pt x="7048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6" y="4953"/>
                    </a:lnTo>
                    <a:lnTo>
                      <a:pt x="2857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10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EA4B62F4-8116-ECB7-99B6-7C534F602718}"/>
                  </a:ext>
                </a:extLst>
              </p:cNvPr>
              <p:cNvSpPr/>
              <p:nvPr/>
            </p:nvSpPr>
            <p:spPr>
              <a:xfrm>
                <a:off x="7204233" y="5249227"/>
                <a:ext cx="29051" cy="62102"/>
              </a:xfrm>
              <a:custGeom>
                <a:avLst/>
                <a:gdLst>
                  <a:gd name="connsiteX0" fmla="*/ 28289 w 29051"/>
                  <a:gd name="connsiteY0" fmla="*/ 62103 h 62102"/>
                  <a:gd name="connsiteX1" fmla="*/ 27241 w 29051"/>
                  <a:gd name="connsiteY1" fmla="*/ 59817 h 62102"/>
                  <a:gd name="connsiteX2" fmla="*/ 28004 w 29051"/>
                  <a:gd name="connsiteY2" fmla="*/ 59436 h 62102"/>
                  <a:gd name="connsiteX3" fmla="*/ 29051 w 29051"/>
                  <a:gd name="connsiteY3" fmla="*/ 61722 h 62102"/>
                  <a:gd name="connsiteX4" fmla="*/ 28289 w 29051"/>
                  <a:gd name="connsiteY4" fmla="*/ 62103 h 62102"/>
                  <a:gd name="connsiteX5" fmla="*/ 26194 w 29051"/>
                  <a:gd name="connsiteY5" fmla="*/ 57531 h 62102"/>
                  <a:gd name="connsiteX6" fmla="*/ 25146 w 29051"/>
                  <a:gd name="connsiteY6" fmla="*/ 55245 h 62102"/>
                  <a:gd name="connsiteX7" fmla="*/ 25908 w 29051"/>
                  <a:gd name="connsiteY7" fmla="*/ 54864 h 62102"/>
                  <a:gd name="connsiteX8" fmla="*/ 26956 w 29051"/>
                  <a:gd name="connsiteY8" fmla="*/ 57150 h 62102"/>
                  <a:gd name="connsiteX9" fmla="*/ 26194 w 29051"/>
                  <a:gd name="connsiteY9" fmla="*/ 57531 h 62102"/>
                  <a:gd name="connsiteX10" fmla="*/ 24098 w 29051"/>
                  <a:gd name="connsiteY10" fmla="*/ 52959 h 62102"/>
                  <a:gd name="connsiteX11" fmla="*/ 23050 w 29051"/>
                  <a:gd name="connsiteY11" fmla="*/ 50673 h 62102"/>
                  <a:gd name="connsiteX12" fmla="*/ 23813 w 29051"/>
                  <a:gd name="connsiteY12" fmla="*/ 50292 h 62102"/>
                  <a:gd name="connsiteX13" fmla="*/ 24860 w 29051"/>
                  <a:gd name="connsiteY13" fmla="*/ 52578 h 62102"/>
                  <a:gd name="connsiteX14" fmla="*/ 24098 w 29051"/>
                  <a:gd name="connsiteY14" fmla="*/ 52959 h 62102"/>
                  <a:gd name="connsiteX15" fmla="*/ 22003 w 29051"/>
                  <a:gd name="connsiteY15" fmla="*/ 48387 h 62102"/>
                  <a:gd name="connsiteX16" fmla="*/ 20955 w 29051"/>
                  <a:gd name="connsiteY16" fmla="*/ 46101 h 62102"/>
                  <a:gd name="connsiteX17" fmla="*/ 21717 w 29051"/>
                  <a:gd name="connsiteY17" fmla="*/ 45720 h 62102"/>
                  <a:gd name="connsiteX18" fmla="*/ 22765 w 29051"/>
                  <a:gd name="connsiteY18" fmla="*/ 48006 h 62102"/>
                  <a:gd name="connsiteX19" fmla="*/ 22003 w 29051"/>
                  <a:gd name="connsiteY19" fmla="*/ 48387 h 62102"/>
                  <a:gd name="connsiteX20" fmla="*/ 19907 w 29051"/>
                  <a:gd name="connsiteY20" fmla="*/ 43815 h 62102"/>
                  <a:gd name="connsiteX21" fmla="*/ 18859 w 29051"/>
                  <a:gd name="connsiteY21" fmla="*/ 41529 h 62102"/>
                  <a:gd name="connsiteX22" fmla="*/ 19621 w 29051"/>
                  <a:gd name="connsiteY22" fmla="*/ 41148 h 62102"/>
                  <a:gd name="connsiteX23" fmla="*/ 20669 w 29051"/>
                  <a:gd name="connsiteY23" fmla="*/ 43434 h 62102"/>
                  <a:gd name="connsiteX24" fmla="*/ 19907 w 29051"/>
                  <a:gd name="connsiteY24" fmla="*/ 43815 h 62102"/>
                  <a:gd name="connsiteX25" fmla="*/ 17812 w 29051"/>
                  <a:gd name="connsiteY25" fmla="*/ 39243 h 62102"/>
                  <a:gd name="connsiteX26" fmla="*/ 16764 w 29051"/>
                  <a:gd name="connsiteY26" fmla="*/ 36957 h 62102"/>
                  <a:gd name="connsiteX27" fmla="*/ 17526 w 29051"/>
                  <a:gd name="connsiteY27" fmla="*/ 36576 h 62102"/>
                  <a:gd name="connsiteX28" fmla="*/ 18574 w 29051"/>
                  <a:gd name="connsiteY28" fmla="*/ 38862 h 62102"/>
                  <a:gd name="connsiteX29" fmla="*/ 17812 w 29051"/>
                  <a:gd name="connsiteY29" fmla="*/ 39243 h 62102"/>
                  <a:gd name="connsiteX30" fmla="*/ 15716 w 29051"/>
                  <a:gd name="connsiteY30" fmla="*/ 34671 h 62102"/>
                  <a:gd name="connsiteX31" fmla="*/ 14669 w 29051"/>
                  <a:gd name="connsiteY31" fmla="*/ 32385 h 62102"/>
                  <a:gd name="connsiteX32" fmla="*/ 15430 w 29051"/>
                  <a:gd name="connsiteY32" fmla="*/ 32004 h 62102"/>
                  <a:gd name="connsiteX33" fmla="*/ 16478 w 29051"/>
                  <a:gd name="connsiteY33" fmla="*/ 34290 h 62102"/>
                  <a:gd name="connsiteX34" fmla="*/ 15716 w 29051"/>
                  <a:gd name="connsiteY34" fmla="*/ 34671 h 62102"/>
                  <a:gd name="connsiteX35" fmla="*/ 13621 w 29051"/>
                  <a:gd name="connsiteY35" fmla="*/ 30099 h 62102"/>
                  <a:gd name="connsiteX36" fmla="*/ 12573 w 29051"/>
                  <a:gd name="connsiteY36" fmla="*/ 27813 h 62102"/>
                  <a:gd name="connsiteX37" fmla="*/ 13335 w 29051"/>
                  <a:gd name="connsiteY37" fmla="*/ 27432 h 62102"/>
                  <a:gd name="connsiteX38" fmla="*/ 14383 w 29051"/>
                  <a:gd name="connsiteY38" fmla="*/ 29718 h 62102"/>
                  <a:gd name="connsiteX39" fmla="*/ 13621 w 29051"/>
                  <a:gd name="connsiteY39" fmla="*/ 30099 h 62102"/>
                  <a:gd name="connsiteX40" fmla="*/ 11525 w 29051"/>
                  <a:gd name="connsiteY40" fmla="*/ 25527 h 62102"/>
                  <a:gd name="connsiteX41" fmla="*/ 10478 w 29051"/>
                  <a:gd name="connsiteY41" fmla="*/ 23241 h 62102"/>
                  <a:gd name="connsiteX42" fmla="*/ 11239 w 29051"/>
                  <a:gd name="connsiteY42" fmla="*/ 22860 h 62102"/>
                  <a:gd name="connsiteX43" fmla="*/ 12287 w 29051"/>
                  <a:gd name="connsiteY43" fmla="*/ 25146 h 62102"/>
                  <a:gd name="connsiteX44" fmla="*/ 11525 w 29051"/>
                  <a:gd name="connsiteY44" fmla="*/ 25527 h 62102"/>
                  <a:gd name="connsiteX45" fmla="*/ 9430 w 29051"/>
                  <a:gd name="connsiteY45" fmla="*/ 20955 h 62102"/>
                  <a:gd name="connsiteX46" fmla="*/ 8382 w 29051"/>
                  <a:gd name="connsiteY46" fmla="*/ 18669 h 62102"/>
                  <a:gd name="connsiteX47" fmla="*/ 9144 w 29051"/>
                  <a:gd name="connsiteY47" fmla="*/ 18288 h 62102"/>
                  <a:gd name="connsiteX48" fmla="*/ 10192 w 29051"/>
                  <a:gd name="connsiteY48" fmla="*/ 20574 h 62102"/>
                  <a:gd name="connsiteX49" fmla="*/ 9430 w 29051"/>
                  <a:gd name="connsiteY49" fmla="*/ 20955 h 62102"/>
                  <a:gd name="connsiteX50" fmla="*/ 7334 w 29051"/>
                  <a:gd name="connsiteY50" fmla="*/ 16383 h 62102"/>
                  <a:gd name="connsiteX51" fmla="*/ 6287 w 29051"/>
                  <a:gd name="connsiteY51" fmla="*/ 14097 h 62102"/>
                  <a:gd name="connsiteX52" fmla="*/ 7048 w 29051"/>
                  <a:gd name="connsiteY52" fmla="*/ 13716 h 62102"/>
                  <a:gd name="connsiteX53" fmla="*/ 8096 w 29051"/>
                  <a:gd name="connsiteY53" fmla="*/ 16002 h 62102"/>
                  <a:gd name="connsiteX54" fmla="*/ 7334 w 29051"/>
                  <a:gd name="connsiteY54" fmla="*/ 16383 h 62102"/>
                  <a:gd name="connsiteX55" fmla="*/ 5239 w 29051"/>
                  <a:gd name="connsiteY55" fmla="*/ 11811 h 62102"/>
                  <a:gd name="connsiteX56" fmla="*/ 4191 w 29051"/>
                  <a:gd name="connsiteY56" fmla="*/ 9525 h 62102"/>
                  <a:gd name="connsiteX57" fmla="*/ 4953 w 29051"/>
                  <a:gd name="connsiteY57" fmla="*/ 9144 h 62102"/>
                  <a:gd name="connsiteX58" fmla="*/ 6001 w 29051"/>
                  <a:gd name="connsiteY58" fmla="*/ 11430 h 62102"/>
                  <a:gd name="connsiteX59" fmla="*/ 5239 w 29051"/>
                  <a:gd name="connsiteY59" fmla="*/ 11811 h 62102"/>
                  <a:gd name="connsiteX60" fmla="*/ 3143 w 29051"/>
                  <a:gd name="connsiteY60" fmla="*/ 7239 h 62102"/>
                  <a:gd name="connsiteX61" fmla="*/ 2096 w 29051"/>
                  <a:gd name="connsiteY61" fmla="*/ 4953 h 62102"/>
                  <a:gd name="connsiteX62" fmla="*/ 2857 w 29051"/>
                  <a:gd name="connsiteY62" fmla="*/ 4572 h 62102"/>
                  <a:gd name="connsiteX63" fmla="*/ 3905 w 29051"/>
                  <a:gd name="connsiteY63" fmla="*/ 6858 h 62102"/>
                  <a:gd name="connsiteX64" fmla="*/ 3143 w 29051"/>
                  <a:gd name="connsiteY64" fmla="*/ 7239 h 62102"/>
                  <a:gd name="connsiteX65" fmla="*/ 1048 w 29051"/>
                  <a:gd name="connsiteY65" fmla="*/ 2667 h 62102"/>
                  <a:gd name="connsiteX66" fmla="*/ 0 w 29051"/>
                  <a:gd name="connsiteY66" fmla="*/ 381 h 62102"/>
                  <a:gd name="connsiteX67" fmla="*/ 762 w 29051"/>
                  <a:gd name="connsiteY67" fmla="*/ 0 h 62102"/>
                  <a:gd name="connsiteX68" fmla="*/ 1810 w 29051"/>
                  <a:gd name="connsiteY68" fmla="*/ 2286 h 62102"/>
                  <a:gd name="connsiteX69" fmla="*/ 1048 w 29051"/>
                  <a:gd name="connsiteY69" fmla="*/ 2667 h 62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29051" h="62102">
                    <a:moveTo>
                      <a:pt x="28289" y="62103"/>
                    </a:moveTo>
                    <a:lnTo>
                      <a:pt x="27241" y="59817"/>
                    </a:lnTo>
                    <a:lnTo>
                      <a:pt x="28004" y="59436"/>
                    </a:lnTo>
                    <a:lnTo>
                      <a:pt x="29051" y="61722"/>
                    </a:lnTo>
                    <a:lnTo>
                      <a:pt x="28289" y="62103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8" y="52959"/>
                    </a:moveTo>
                    <a:lnTo>
                      <a:pt x="23050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8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7" y="43815"/>
                    </a:moveTo>
                    <a:lnTo>
                      <a:pt x="18859" y="41529"/>
                    </a:lnTo>
                    <a:lnTo>
                      <a:pt x="19621" y="41148"/>
                    </a:lnTo>
                    <a:lnTo>
                      <a:pt x="20669" y="43434"/>
                    </a:lnTo>
                    <a:lnTo>
                      <a:pt x="19907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9" y="32385"/>
                    </a:lnTo>
                    <a:lnTo>
                      <a:pt x="15430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8" y="23241"/>
                    </a:lnTo>
                    <a:lnTo>
                      <a:pt x="11239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7" y="14097"/>
                    </a:lnTo>
                    <a:lnTo>
                      <a:pt x="7048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6" y="4953"/>
                    </a:lnTo>
                    <a:lnTo>
                      <a:pt x="2857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10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91ABC47F-10CF-9925-1AA8-7F9F788C1C6E}"/>
                  </a:ext>
                </a:extLst>
              </p:cNvPr>
              <p:cNvSpPr/>
              <p:nvPr/>
            </p:nvSpPr>
            <p:spPr>
              <a:xfrm>
                <a:off x="7239858" y="5196585"/>
                <a:ext cx="11997" cy="13747"/>
              </a:xfrm>
              <a:custGeom>
                <a:avLst/>
                <a:gdLst>
                  <a:gd name="connsiteX0" fmla="*/ 189 w 11997"/>
                  <a:gd name="connsiteY0" fmla="*/ 4350 h 13747"/>
                  <a:gd name="connsiteX1" fmla="*/ 1998 w 11997"/>
                  <a:gd name="connsiteY1" fmla="*/ 921 h 13747"/>
                  <a:gd name="connsiteX2" fmla="*/ 1998 w 11997"/>
                  <a:gd name="connsiteY2" fmla="*/ 921 h 13747"/>
                  <a:gd name="connsiteX3" fmla="*/ 5904 w 11997"/>
                  <a:gd name="connsiteY3" fmla="*/ 540 h 13747"/>
                  <a:gd name="connsiteX4" fmla="*/ 11809 w 11997"/>
                  <a:gd name="connsiteY4" fmla="*/ 9303 h 13747"/>
                  <a:gd name="connsiteX5" fmla="*/ 10000 w 11997"/>
                  <a:gd name="connsiteY5" fmla="*/ 12827 h 13747"/>
                  <a:gd name="connsiteX6" fmla="*/ 10000 w 11997"/>
                  <a:gd name="connsiteY6" fmla="*/ 12827 h 13747"/>
                  <a:gd name="connsiteX7" fmla="*/ 6094 w 11997"/>
                  <a:gd name="connsiteY7" fmla="*/ 13208 h 13747"/>
                  <a:gd name="connsiteX8" fmla="*/ 189 w 11997"/>
                  <a:gd name="connsiteY8" fmla="*/ 4445 h 1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997" h="13747">
                    <a:moveTo>
                      <a:pt x="189" y="4350"/>
                    </a:moveTo>
                    <a:cubicBezTo>
                      <a:pt x="-383" y="3493"/>
                      <a:pt x="379" y="1969"/>
                      <a:pt x="1998" y="921"/>
                    </a:cubicBezTo>
                    <a:lnTo>
                      <a:pt x="1998" y="921"/>
                    </a:lnTo>
                    <a:cubicBezTo>
                      <a:pt x="3522" y="-127"/>
                      <a:pt x="5332" y="-317"/>
                      <a:pt x="5904" y="540"/>
                    </a:cubicBezTo>
                    <a:lnTo>
                      <a:pt x="11809" y="9303"/>
                    </a:lnTo>
                    <a:cubicBezTo>
                      <a:pt x="12381" y="10160"/>
                      <a:pt x="11619" y="11684"/>
                      <a:pt x="10000" y="12827"/>
                    </a:cubicBezTo>
                    <a:lnTo>
                      <a:pt x="10000" y="12827"/>
                    </a:lnTo>
                    <a:cubicBezTo>
                      <a:pt x="8476" y="13875"/>
                      <a:pt x="6666" y="14065"/>
                      <a:pt x="6094" y="13208"/>
                    </a:cubicBezTo>
                    <a:lnTo>
                      <a:pt x="189" y="4445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E78C3BA9-13D2-3404-BD45-060E6B67CB9D}"/>
                  </a:ext>
                </a:extLst>
              </p:cNvPr>
              <p:cNvSpPr/>
              <p:nvPr/>
            </p:nvSpPr>
            <p:spPr>
              <a:xfrm>
                <a:off x="7252267" y="5186276"/>
                <a:ext cx="12517" cy="13507"/>
              </a:xfrm>
              <a:custGeom>
                <a:avLst/>
                <a:gdLst>
                  <a:gd name="connsiteX0" fmla="*/ 258 w 12517"/>
                  <a:gd name="connsiteY0" fmla="*/ 4753 h 13507"/>
                  <a:gd name="connsiteX1" fmla="*/ 1782 w 12517"/>
                  <a:gd name="connsiteY1" fmla="*/ 1134 h 13507"/>
                  <a:gd name="connsiteX2" fmla="*/ 1782 w 12517"/>
                  <a:gd name="connsiteY2" fmla="*/ 1134 h 13507"/>
                  <a:gd name="connsiteX3" fmla="*/ 5687 w 12517"/>
                  <a:gd name="connsiteY3" fmla="*/ 467 h 13507"/>
                  <a:gd name="connsiteX4" fmla="*/ 12259 w 12517"/>
                  <a:gd name="connsiteY4" fmla="*/ 8754 h 13507"/>
                  <a:gd name="connsiteX5" fmla="*/ 10735 w 12517"/>
                  <a:gd name="connsiteY5" fmla="*/ 12373 h 13507"/>
                  <a:gd name="connsiteX6" fmla="*/ 10735 w 12517"/>
                  <a:gd name="connsiteY6" fmla="*/ 12373 h 13507"/>
                  <a:gd name="connsiteX7" fmla="*/ 6925 w 12517"/>
                  <a:gd name="connsiteY7" fmla="*/ 13040 h 13507"/>
                  <a:gd name="connsiteX8" fmla="*/ 353 w 12517"/>
                  <a:gd name="connsiteY8" fmla="*/ 4753 h 13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17" h="13507">
                    <a:moveTo>
                      <a:pt x="258" y="4753"/>
                    </a:moveTo>
                    <a:cubicBezTo>
                      <a:pt x="-409" y="3896"/>
                      <a:pt x="258" y="2372"/>
                      <a:pt x="1782" y="1134"/>
                    </a:cubicBezTo>
                    <a:lnTo>
                      <a:pt x="1782" y="1134"/>
                    </a:lnTo>
                    <a:cubicBezTo>
                      <a:pt x="3306" y="-9"/>
                      <a:pt x="5021" y="-390"/>
                      <a:pt x="5687" y="467"/>
                    </a:cubicBezTo>
                    <a:lnTo>
                      <a:pt x="12259" y="8754"/>
                    </a:lnTo>
                    <a:cubicBezTo>
                      <a:pt x="12926" y="9516"/>
                      <a:pt x="12259" y="11135"/>
                      <a:pt x="10735" y="12373"/>
                    </a:cubicBezTo>
                    <a:lnTo>
                      <a:pt x="10735" y="12373"/>
                    </a:lnTo>
                    <a:cubicBezTo>
                      <a:pt x="9211" y="13516"/>
                      <a:pt x="7497" y="13897"/>
                      <a:pt x="6925" y="13040"/>
                    </a:cubicBezTo>
                    <a:lnTo>
                      <a:pt x="353" y="4753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0C983E44-C38F-E3F7-322A-77553F73F898}"/>
                  </a:ext>
                </a:extLst>
              </p:cNvPr>
              <p:cNvSpPr/>
              <p:nvPr/>
            </p:nvSpPr>
            <p:spPr>
              <a:xfrm>
                <a:off x="7225190" y="5205920"/>
                <a:ext cx="12082" cy="13748"/>
              </a:xfrm>
              <a:custGeom>
                <a:avLst/>
                <a:gdLst>
                  <a:gd name="connsiteX0" fmla="*/ 189 w 12082"/>
                  <a:gd name="connsiteY0" fmla="*/ 4350 h 13748"/>
                  <a:gd name="connsiteX1" fmla="*/ 1998 w 12082"/>
                  <a:gd name="connsiteY1" fmla="*/ 921 h 13748"/>
                  <a:gd name="connsiteX2" fmla="*/ 1998 w 12082"/>
                  <a:gd name="connsiteY2" fmla="*/ 921 h 13748"/>
                  <a:gd name="connsiteX3" fmla="*/ 5904 w 12082"/>
                  <a:gd name="connsiteY3" fmla="*/ 540 h 13748"/>
                  <a:gd name="connsiteX4" fmla="*/ 11904 w 12082"/>
                  <a:gd name="connsiteY4" fmla="*/ 9303 h 13748"/>
                  <a:gd name="connsiteX5" fmla="*/ 10094 w 12082"/>
                  <a:gd name="connsiteY5" fmla="*/ 12827 h 13748"/>
                  <a:gd name="connsiteX6" fmla="*/ 10094 w 12082"/>
                  <a:gd name="connsiteY6" fmla="*/ 12827 h 13748"/>
                  <a:gd name="connsiteX7" fmla="*/ 6189 w 12082"/>
                  <a:gd name="connsiteY7" fmla="*/ 13208 h 13748"/>
                  <a:gd name="connsiteX8" fmla="*/ 284 w 12082"/>
                  <a:gd name="connsiteY8" fmla="*/ 4445 h 13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82" h="13748">
                    <a:moveTo>
                      <a:pt x="189" y="4350"/>
                    </a:moveTo>
                    <a:cubicBezTo>
                      <a:pt x="-383" y="3493"/>
                      <a:pt x="379" y="1969"/>
                      <a:pt x="1998" y="921"/>
                    </a:cubicBezTo>
                    <a:lnTo>
                      <a:pt x="1998" y="921"/>
                    </a:lnTo>
                    <a:cubicBezTo>
                      <a:pt x="3618" y="-127"/>
                      <a:pt x="5332" y="-317"/>
                      <a:pt x="5904" y="540"/>
                    </a:cubicBezTo>
                    <a:lnTo>
                      <a:pt x="11904" y="9303"/>
                    </a:lnTo>
                    <a:cubicBezTo>
                      <a:pt x="12476" y="10160"/>
                      <a:pt x="11619" y="11684"/>
                      <a:pt x="10094" y="12827"/>
                    </a:cubicBezTo>
                    <a:lnTo>
                      <a:pt x="10094" y="12827"/>
                    </a:lnTo>
                    <a:cubicBezTo>
                      <a:pt x="8475" y="13875"/>
                      <a:pt x="6761" y="14065"/>
                      <a:pt x="6189" y="13208"/>
                    </a:cubicBezTo>
                    <a:lnTo>
                      <a:pt x="284" y="4445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E0B86EAA-C597-980A-F545-6948650726A7}"/>
                  </a:ext>
                </a:extLst>
              </p:cNvPr>
              <p:cNvSpPr/>
              <p:nvPr/>
            </p:nvSpPr>
            <p:spPr>
              <a:xfrm>
                <a:off x="7212293" y="5215554"/>
                <a:ext cx="11217" cy="12291"/>
              </a:xfrm>
              <a:custGeom>
                <a:avLst/>
                <a:gdLst>
                  <a:gd name="connsiteX0" fmla="*/ 132 w 11217"/>
                  <a:gd name="connsiteY0" fmla="*/ 4241 h 12291"/>
                  <a:gd name="connsiteX1" fmla="*/ 2037 w 11217"/>
                  <a:gd name="connsiteY1" fmla="*/ 1002 h 12291"/>
                  <a:gd name="connsiteX2" fmla="*/ 2037 w 11217"/>
                  <a:gd name="connsiteY2" fmla="*/ 1002 h 12291"/>
                  <a:gd name="connsiteX3" fmla="*/ 5847 w 11217"/>
                  <a:gd name="connsiteY3" fmla="*/ 430 h 12291"/>
                  <a:gd name="connsiteX4" fmla="*/ 11085 w 11217"/>
                  <a:gd name="connsiteY4" fmla="*/ 8051 h 12291"/>
                  <a:gd name="connsiteX5" fmla="*/ 9180 w 11217"/>
                  <a:gd name="connsiteY5" fmla="*/ 11289 h 12291"/>
                  <a:gd name="connsiteX6" fmla="*/ 9180 w 11217"/>
                  <a:gd name="connsiteY6" fmla="*/ 11289 h 12291"/>
                  <a:gd name="connsiteX7" fmla="*/ 5371 w 11217"/>
                  <a:gd name="connsiteY7" fmla="*/ 11861 h 12291"/>
                  <a:gd name="connsiteX8" fmla="*/ 132 w 11217"/>
                  <a:gd name="connsiteY8" fmla="*/ 4241 h 12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17" h="12291">
                    <a:moveTo>
                      <a:pt x="132" y="4241"/>
                    </a:moveTo>
                    <a:cubicBezTo>
                      <a:pt x="-345" y="3478"/>
                      <a:pt x="513" y="2050"/>
                      <a:pt x="2037" y="1002"/>
                    </a:cubicBezTo>
                    <a:lnTo>
                      <a:pt x="2037" y="1002"/>
                    </a:lnTo>
                    <a:cubicBezTo>
                      <a:pt x="3561" y="-46"/>
                      <a:pt x="5275" y="-331"/>
                      <a:pt x="5847" y="430"/>
                    </a:cubicBezTo>
                    <a:lnTo>
                      <a:pt x="11085" y="8051"/>
                    </a:lnTo>
                    <a:cubicBezTo>
                      <a:pt x="11562" y="8812"/>
                      <a:pt x="10704" y="10241"/>
                      <a:pt x="9180" y="11289"/>
                    </a:cubicBezTo>
                    <a:lnTo>
                      <a:pt x="9180" y="11289"/>
                    </a:lnTo>
                    <a:cubicBezTo>
                      <a:pt x="7656" y="12337"/>
                      <a:pt x="5942" y="12623"/>
                      <a:pt x="5371" y="11861"/>
                    </a:cubicBezTo>
                    <a:lnTo>
                      <a:pt x="132" y="4241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7785F4D5-4ADE-F642-DC65-3CE73DF8DE0F}"/>
                  </a:ext>
                </a:extLst>
              </p:cNvPr>
              <p:cNvSpPr/>
              <p:nvPr/>
            </p:nvSpPr>
            <p:spPr>
              <a:xfrm>
                <a:off x="7200063" y="5223414"/>
                <a:ext cx="10248" cy="12477"/>
              </a:xfrm>
              <a:custGeom>
                <a:avLst/>
                <a:gdLst>
                  <a:gd name="connsiteX0" fmla="*/ 74 w 10248"/>
                  <a:gd name="connsiteY0" fmla="*/ 3524 h 12477"/>
                  <a:gd name="connsiteX1" fmla="*/ 2455 w 10248"/>
                  <a:gd name="connsiteY1" fmla="*/ 572 h 12477"/>
                  <a:gd name="connsiteX2" fmla="*/ 2455 w 10248"/>
                  <a:gd name="connsiteY2" fmla="*/ 572 h 12477"/>
                  <a:gd name="connsiteX3" fmla="*/ 6265 w 10248"/>
                  <a:gd name="connsiteY3" fmla="*/ 572 h 12477"/>
                  <a:gd name="connsiteX4" fmla="*/ 10170 w 10248"/>
                  <a:gd name="connsiteY4" fmla="*/ 8953 h 12477"/>
                  <a:gd name="connsiteX5" fmla="*/ 7789 w 10248"/>
                  <a:gd name="connsiteY5" fmla="*/ 11906 h 12477"/>
                  <a:gd name="connsiteX6" fmla="*/ 7789 w 10248"/>
                  <a:gd name="connsiteY6" fmla="*/ 11906 h 12477"/>
                  <a:gd name="connsiteX7" fmla="*/ 3979 w 10248"/>
                  <a:gd name="connsiteY7" fmla="*/ 11906 h 12477"/>
                  <a:gd name="connsiteX8" fmla="*/ 74 w 10248"/>
                  <a:gd name="connsiteY8" fmla="*/ 3524 h 12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8" h="12477">
                    <a:moveTo>
                      <a:pt x="74" y="3524"/>
                    </a:moveTo>
                    <a:cubicBezTo>
                      <a:pt x="-307" y="2762"/>
                      <a:pt x="836" y="1429"/>
                      <a:pt x="2455" y="572"/>
                    </a:cubicBezTo>
                    <a:lnTo>
                      <a:pt x="2455" y="572"/>
                    </a:lnTo>
                    <a:cubicBezTo>
                      <a:pt x="4169" y="-191"/>
                      <a:pt x="5884" y="-191"/>
                      <a:pt x="6265" y="572"/>
                    </a:cubicBezTo>
                    <a:lnTo>
                      <a:pt x="10170" y="8953"/>
                    </a:lnTo>
                    <a:cubicBezTo>
                      <a:pt x="10551" y="9716"/>
                      <a:pt x="9503" y="11049"/>
                      <a:pt x="7789" y="11906"/>
                    </a:cubicBezTo>
                    <a:lnTo>
                      <a:pt x="7789" y="11906"/>
                    </a:lnTo>
                    <a:cubicBezTo>
                      <a:pt x="6074" y="12668"/>
                      <a:pt x="4360" y="12668"/>
                      <a:pt x="3979" y="11906"/>
                    </a:cubicBezTo>
                    <a:lnTo>
                      <a:pt x="74" y="3524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9B1AE60A-2CDD-7C0D-186C-B40D8099F6E9}"/>
                  </a:ext>
                </a:extLst>
              </p:cNvPr>
              <p:cNvSpPr/>
              <p:nvPr/>
            </p:nvSpPr>
            <p:spPr>
              <a:xfrm>
                <a:off x="7185618" y="5230327"/>
                <a:ext cx="9702" cy="12606"/>
              </a:xfrm>
              <a:custGeom>
                <a:avLst/>
                <a:gdLst>
                  <a:gd name="connsiteX0" fmla="*/ 41 w 9702"/>
                  <a:gd name="connsiteY0" fmla="*/ 2994 h 12606"/>
                  <a:gd name="connsiteX1" fmla="*/ 2803 w 9702"/>
                  <a:gd name="connsiteY1" fmla="*/ 327 h 12606"/>
                  <a:gd name="connsiteX2" fmla="*/ 2803 w 9702"/>
                  <a:gd name="connsiteY2" fmla="*/ 327 h 12606"/>
                  <a:gd name="connsiteX3" fmla="*/ 6613 w 9702"/>
                  <a:gd name="connsiteY3" fmla="*/ 803 h 12606"/>
                  <a:gd name="connsiteX4" fmla="*/ 9661 w 9702"/>
                  <a:gd name="connsiteY4" fmla="*/ 9566 h 12606"/>
                  <a:gd name="connsiteX5" fmla="*/ 6899 w 9702"/>
                  <a:gd name="connsiteY5" fmla="*/ 12233 h 12606"/>
                  <a:gd name="connsiteX6" fmla="*/ 6899 w 9702"/>
                  <a:gd name="connsiteY6" fmla="*/ 12233 h 12606"/>
                  <a:gd name="connsiteX7" fmla="*/ 3089 w 9702"/>
                  <a:gd name="connsiteY7" fmla="*/ 11852 h 12606"/>
                  <a:gd name="connsiteX8" fmla="*/ 41 w 9702"/>
                  <a:gd name="connsiteY8" fmla="*/ 3089 h 12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02" h="12606">
                    <a:moveTo>
                      <a:pt x="41" y="2994"/>
                    </a:moveTo>
                    <a:cubicBezTo>
                      <a:pt x="-245" y="2136"/>
                      <a:pt x="994" y="993"/>
                      <a:pt x="2803" y="327"/>
                    </a:cubicBezTo>
                    <a:lnTo>
                      <a:pt x="2803" y="327"/>
                    </a:lnTo>
                    <a:cubicBezTo>
                      <a:pt x="4613" y="-245"/>
                      <a:pt x="6328" y="-54"/>
                      <a:pt x="6613" y="803"/>
                    </a:cubicBezTo>
                    <a:lnTo>
                      <a:pt x="9661" y="9566"/>
                    </a:lnTo>
                    <a:cubicBezTo>
                      <a:pt x="9947" y="10423"/>
                      <a:pt x="8709" y="11661"/>
                      <a:pt x="6899" y="12233"/>
                    </a:cubicBezTo>
                    <a:lnTo>
                      <a:pt x="6899" y="12233"/>
                    </a:lnTo>
                    <a:cubicBezTo>
                      <a:pt x="5089" y="12900"/>
                      <a:pt x="3375" y="12614"/>
                      <a:pt x="3089" y="11852"/>
                    </a:cubicBezTo>
                    <a:lnTo>
                      <a:pt x="41" y="308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45" name="Graphic 36">
            <a:extLst>
              <a:ext uri="{FF2B5EF4-FFF2-40B4-BE49-F238E27FC236}">
                <a16:creationId xmlns:a16="http://schemas.microsoft.com/office/drawing/2014/main" id="{DD8588B0-6BCA-0BEC-1733-656A84EBDC69}"/>
              </a:ext>
            </a:extLst>
          </p:cNvPr>
          <p:cNvGrpSpPr/>
          <p:nvPr/>
        </p:nvGrpSpPr>
        <p:grpSpPr>
          <a:xfrm>
            <a:off x="8507899" y="1283162"/>
            <a:ext cx="1655870" cy="1588658"/>
            <a:chOff x="7507794" y="1709838"/>
            <a:chExt cx="1146230" cy="1099704"/>
          </a:xfrm>
        </p:grpSpPr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120B966A-C763-5532-DFE6-5C5F342B1833}"/>
                </a:ext>
              </a:extLst>
            </p:cNvPr>
            <p:cNvSpPr/>
            <p:nvPr/>
          </p:nvSpPr>
          <p:spPr>
            <a:xfrm>
              <a:off x="7577568" y="1869441"/>
              <a:ext cx="1023977" cy="878205"/>
            </a:xfrm>
            <a:custGeom>
              <a:avLst/>
              <a:gdLst>
                <a:gd name="connsiteX0" fmla="*/ 23763 w 1023977"/>
                <a:gd name="connsiteY0" fmla="*/ 872235 h 878205"/>
                <a:gd name="connsiteX1" fmla="*/ 1015696 w 1023977"/>
                <a:gd name="connsiteY1" fmla="*/ 24034 h 878205"/>
                <a:gd name="connsiteX2" fmla="*/ 1021983 w 1023977"/>
                <a:gd name="connsiteY2" fmla="*/ 2983 h 878205"/>
                <a:gd name="connsiteX3" fmla="*/ 1012458 w 1023977"/>
                <a:gd name="connsiteY3" fmla="*/ 126 h 878205"/>
                <a:gd name="connsiteX4" fmla="*/ 1000265 w 1023977"/>
                <a:gd name="connsiteY4" fmla="*/ 6031 h 878205"/>
                <a:gd name="connsiteX5" fmla="*/ 8332 w 1023977"/>
                <a:gd name="connsiteY5" fmla="*/ 854233 h 878205"/>
                <a:gd name="connsiteX6" fmla="*/ 1950 w 1023977"/>
                <a:gd name="connsiteY6" fmla="*/ 875188 h 878205"/>
                <a:gd name="connsiteX7" fmla="*/ 11571 w 1023977"/>
                <a:gd name="connsiteY7" fmla="*/ 878045 h 878205"/>
                <a:gd name="connsiteX8" fmla="*/ 23763 w 1023977"/>
                <a:gd name="connsiteY8" fmla="*/ 872235 h 878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3977" h="878205">
                  <a:moveTo>
                    <a:pt x="23763" y="872235"/>
                  </a:moveTo>
                  <a:lnTo>
                    <a:pt x="1015696" y="24034"/>
                  </a:lnTo>
                  <a:cubicBezTo>
                    <a:pt x="1023411" y="17461"/>
                    <a:pt x="1026269" y="7936"/>
                    <a:pt x="1021983" y="2983"/>
                  </a:cubicBezTo>
                  <a:cubicBezTo>
                    <a:pt x="1019887" y="507"/>
                    <a:pt x="1016363" y="-350"/>
                    <a:pt x="1012458" y="126"/>
                  </a:cubicBezTo>
                  <a:cubicBezTo>
                    <a:pt x="1008457" y="697"/>
                    <a:pt x="1004170" y="2698"/>
                    <a:pt x="1000265" y="6031"/>
                  </a:cubicBezTo>
                  <a:lnTo>
                    <a:pt x="8332" y="854233"/>
                  </a:lnTo>
                  <a:cubicBezTo>
                    <a:pt x="522" y="860805"/>
                    <a:pt x="-2241" y="870235"/>
                    <a:pt x="1950" y="875188"/>
                  </a:cubicBezTo>
                  <a:cubicBezTo>
                    <a:pt x="4046" y="877664"/>
                    <a:pt x="7570" y="878617"/>
                    <a:pt x="11571" y="878045"/>
                  </a:cubicBezTo>
                  <a:cubicBezTo>
                    <a:pt x="15476" y="877474"/>
                    <a:pt x="19857" y="875473"/>
                    <a:pt x="23763" y="872235"/>
                  </a:cubicBezTo>
                  <a:close/>
                </a:path>
              </a:pathLst>
            </a:custGeom>
            <a:solidFill>
              <a:srgbClr val="E6E7E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B20376A9-11A8-BB0E-873F-67EAEA379C9E}"/>
                </a:ext>
              </a:extLst>
            </p:cNvPr>
            <p:cNvSpPr/>
            <p:nvPr/>
          </p:nvSpPr>
          <p:spPr>
            <a:xfrm>
              <a:off x="8560402" y="1709838"/>
              <a:ext cx="93622" cy="191351"/>
            </a:xfrm>
            <a:custGeom>
              <a:avLst/>
              <a:gdLst>
                <a:gd name="connsiteX0" fmla="*/ 95 w 93622"/>
                <a:gd name="connsiteY0" fmla="*/ 180398 h 191351"/>
                <a:gd name="connsiteX1" fmla="*/ 23146 w 93622"/>
                <a:gd name="connsiteY1" fmla="*/ 130773 h 191351"/>
                <a:gd name="connsiteX2" fmla="*/ 24289 w 93622"/>
                <a:gd name="connsiteY2" fmla="*/ 12568 h 191351"/>
                <a:gd name="connsiteX3" fmla="*/ 88106 w 93622"/>
                <a:gd name="connsiteY3" fmla="*/ 120772 h 191351"/>
                <a:gd name="connsiteX4" fmla="*/ 23717 w 93622"/>
                <a:gd name="connsiteY4" fmla="*/ 191352 h 191351"/>
                <a:gd name="connsiteX5" fmla="*/ 0 w 93622"/>
                <a:gd name="connsiteY5" fmla="*/ 180398 h 19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622" h="191351">
                  <a:moveTo>
                    <a:pt x="95" y="180398"/>
                  </a:moveTo>
                  <a:cubicBezTo>
                    <a:pt x="95" y="180398"/>
                    <a:pt x="27623" y="159348"/>
                    <a:pt x="23146" y="130773"/>
                  </a:cubicBezTo>
                  <a:cubicBezTo>
                    <a:pt x="18669" y="102198"/>
                    <a:pt x="-26098" y="55621"/>
                    <a:pt x="24289" y="12568"/>
                  </a:cubicBezTo>
                  <a:cubicBezTo>
                    <a:pt x="74676" y="-30580"/>
                    <a:pt x="107156" y="45239"/>
                    <a:pt x="88106" y="120772"/>
                  </a:cubicBezTo>
                  <a:cubicBezTo>
                    <a:pt x="75438" y="165825"/>
                    <a:pt x="23717" y="191352"/>
                    <a:pt x="23717" y="191352"/>
                  </a:cubicBezTo>
                  <a:lnTo>
                    <a:pt x="0" y="180398"/>
                  </a:lnTo>
                  <a:close/>
                </a:path>
              </a:pathLst>
            </a:custGeom>
            <a:solidFill>
              <a:srgbClr val="E6E7E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F8D9F2A2-907F-AA88-FFCA-C7691D11E378}"/>
                </a:ext>
              </a:extLst>
            </p:cNvPr>
            <p:cNvSpPr/>
            <p:nvPr/>
          </p:nvSpPr>
          <p:spPr>
            <a:xfrm>
              <a:off x="8570127" y="1773658"/>
              <a:ext cx="40734" cy="77977"/>
            </a:xfrm>
            <a:custGeom>
              <a:avLst/>
              <a:gdLst>
                <a:gd name="connsiteX0" fmla="*/ 39139 w 40734"/>
                <a:gd name="connsiteY0" fmla="*/ 77715 h 77977"/>
                <a:gd name="connsiteX1" fmla="*/ 35329 w 40734"/>
                <a:gd name="connsiteY1" fmla="*/ 76382 h 77977"/>
                <a:gd name="connsiteX2" fmla="*/ 277 w 40734"/>
                <a:gd name="connsiteY2" fmla="*/ 4087 h 77977"/>
                <a:gd name="connsiteX3" fmla="*/ 1610 w 40734"/>
                <a:gd name="connsiteY3" fmla="*/ 277 h 77977"/>
                <a:gd name="connsiteX4" fmla="*/ 1610 w 40734"/>
                <a:gd name="connsiteY4" fmla="*/ 277 h 77977"/>
                <a:gd name="connsiteX5" fmla="*/ 5421 w 40734"/>
                <a:gd name="connsiteY5" fmla="*/ 1611 h 77977"/>
                <a:gd name="connsiteX6" fmla="*/ 40472 w 40734"/>
                <a:gd name="connsiteY6" fmla="*/ 73905 h 77977"/>
                <a:gd name="connsiteX7" fmla="*/ 39139 w 40734"/>
                <a:gd name="connsiteY7" fmla="*/ 77715 h 77977"/>
                <a:gd name="connsiteX8" fmla="*/ 39139 w 40734"/>
                <a:gd name="connsiteY8" fmla="*/ 77715 h 7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734" h="77977">
                  <a:moveTo>
                    <a:pt x="39139" y="77715"/>
                  </a:moveTo>
                  <a:cubicBezTo>
                    <a:pt x="37710" y="78382"/>
                    <a:pt x="35996" y="77715"/>
                    <a:pt x="35329" y="76382"/>
                  </a:cubicBezTo>
                  <a:lnTo>
                    <a:pt x="277" y="4087"/>
                  </a:lnTo>
                  <a:cubicBezTo>
                    <a:pt x="-390" y="2658"/>
                    <a:pt x="182" y="1039"/>
                    <a:pt x="1610" y="277"/>
                  </a:cubicBezTo>
                  <a:lnTo>
                    <a:pt x="1610" y="277"/>
                  </a:lnTo>
                  <a:cubicBezTo>
                    <a:pt x="3039" y="-390"/>
                    <a:pt x="4754" y="182"/>
                    <a:pt x="5421" y="1611"/>
                  </a:cubicBezTo>
                  <a:lnTo>
                    <a:pt x="40472" y="73905"/>
                  </a:lnTo>
                  <a:cubicBezTo>
                    <a:pt x="41139" y="75334"/>
                    <a:pt x="40472" y="77049"/>
                    <a:pt x="39139" y="77715"/>
                  </a:cubicBezTo>
                  <a:lnTo>
                    <a:pt x="39139" y="77715"/>
                  </a:lnTo>
                  <a:close/>
                </a:path>
              </a:pathLst>
            </a:custGeom>
            <a:solidFill>
              <a:srgbClr val="D6D6D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FB829B8A-B8CC-2DD1-FFBC-71BBB4156509}"/>
                </a:ext>
              </a:extLst>
            </p:cNvPr>
            <p:cNvSpPr/>
            <p:nvPr/>
          </p:nvSpPr>
          <p:spPr>
            <a:xfrm>
              <a:off x="8580223" y="1755370"/>
              <a:ext cx="45210" cy="87612"/>
            </a:xfrm>
            <a:custGeom>
              <a:avLst/>
              <a:gdLst>
                <a:gd name="connsiteX0" fmla="*/ 43616 w 45210"/>
                <a:gd name="connsiteY0" fmla="*/ 87336 h 87612"/>
                <a:gd name="connsiteX1" fmla="*/ 39806 w 45210"/>
                <a:gd name="connsiteY1" fmla="*/ 86002 h 87612"/>
                <a:gd name="connsiteX2" fmla="*/ 277 w 45210"/>
                <a:gd name="connsiteY2" fmla="*/ 4087 h 87612"/>
                <a:gd name="connsiteX3" fmla="*/ 1610 w 45210"/>
                <a:gd name="connsiteY3" fmla="*/ 277 h 87612"/>
                <a:gd name="connsiteX4" fmla="*/ 1610 w 45210"/>
                <a:gd name="connsiteY4" fmla="*/ 277 h 87612"/>
                <a:gd name="connsiteX5" fmla="*/ 5421 w 45210"/>
                <a:gd name="connsiteY5" fmla="*/ 1611 h 87612"/>
                <a:gd name="connsiteX6" fmla="*/ 44950 w 45210"/>
                <a:gd name="connsiteY6" fmla="*/ 83526 h 87612"/>
                <a:gd name="connsiteX7" fmla="*/ 43616 w 45210"/>
                <a:gd name="connsiteY7" fmla="*/ 87336 h 87612"/>
                <a:gd name="connsiteX8" fmla="*/ 43616 w 45210"/>
                <a:gd name="connsiteY8" fmla="*/ 87336 h 8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210" h="87612">
                  <a:moveTo>
                    <a:pt x="43616" y="87336"/>
                  </a:moveTo>
                  <a:cubicBezTo>
                    <a:pt x="42187" y="88002"/>
                    <a:pt x="40472" y="87431"/>
                    <a:pt x="39806" y="86002"/>
                  </a:cubicBezTo>
                  <a:lnTo>
                    <a:pt x="277" y="4087"/>
                  </a:lnTo>
                  <a:cubicBezTo>
                    <a:pt x="-390" y="2754"/>
                    <a:pt x="182" y="1039"/>
                    <a:pt x="1610" y="277"/>
                  </a:cubicBezTo>
                  <a:lnTo>
                    <a:pt x="1610" y="277"/>
                  </a:lnTo>
                  <a:cubicBezTo>
                    <a:pt x="3039" y="-390"/>
                    <a:pt x="4754" y="182"/>
                    <a:pt x="5421" y="1611"/>
                  </a:cubicBezTo>
                  <a:lnTo>
                    <a:pt x="44950" y="83526"/>
                  </a:lnTo>
                  <a:cubicBezTo>
                    <a:pt x="45616" y="84954"/>
                    <a:pt x="44950" y="86669"/>
                    <a:pt x="43616" y="87336"/>
                  </a:cubicBezTo>
                  <a:lnTo>
                    <a:pt x="43616" y="87336"/>
                  </a:lnTo>
                  <a:close/>
                </a:path>
              </a:pathLst>
            </a:custGeom>
            <a:solidFill>
              <a:srgbClr val="D6D6D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977AE002-7969-6B3E-9FE3-6AD66173A879}"/>
                </a:ext>
              </a:extLst>
            </p:cNvPr>
            <p:cNvSpPr/>
            <p:nvPr/>
          </p:nvSpPr>
          <p:spPr>
            <a:xfrm>
              <a:off x="8588430" y="1736511"/>
              <a:ext cx="45385" cy="87787"/>
            </a:xfrm>
            <a:custGeom>
              <a:avLst/>
              <a:gdLst>
                <a:gd name="connsiteX0" fmla="*/ 43791 w 45385"/>
                <a:gd name="connsiteY0" fmla="*/ 87526 h 87787"/>
                <a:gd name="connsiteX1" fmla="*/ 39981 w 45385"/>
                <a:gd name="connsiteY1" fmla="*/ 86193 h 87787"/>
                <a:gd name="connsiteX2" fmla="*/ 262 w 45385"/>
                <a:gd name="connsiteY2" fmla="*/ 4087 h 87787"/>
                <a:gd name="connsiteX3" fmla="*/ 1595 w 45385"/>
                <a:gd name="connsiteY3" fmla="*/ 277 h 87787"/>
                <a:gd name="connsiteX4" fmla="*/ 1595 w 45385"/>
                <a:gd name="connsiteY4" fmla="*/ 277 h 87787"/>
                <a:gd name="connsiteX5" fmla="*/ 5405 w 45385"/>
                <a:gd name="connsiteY5" fmla="*/ 1611 h 87787"/>
                <a:gd name="connsiteX6" fmla="*/ 45124 w 45385"/>
                <a:gd name="connsiteY6" fmla="*/ 83716 h 87787"/>
                <a:gd name="connsiteX7" fmla="*/ 43791 w 45385"/>
                <a:gd name="connsiteY7" fmla="*/ 87526 h 87787"/>
                <a:gd name="connsiteX8" fmla="*/ 43791 w 45385"/>
                <a:gd name="connsiteY8" fmla="*/ 87526 h 87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85" h="87787">
                  <a:moveTo>
                    <a:pt x="43791" y="87526"/>
                  </a:moveTo>
                  <a:cubicBezTo>
                    <a:pt x="42362" y="88193"/>
                    <a:pt x="40648" y="87526"/>
                    <a:pt x="39981" y="86193"/>
                  </a:cubicBezTo>
                  <a:lnTo>
                    <a:pt x="262" y="4087"/>
                  </a:lnTo>
                  <a:cubicBezTo>
                    <a:pt x="-405" y="2658"/>
                    <a:pt x="262" y="1039"/>
                    <a:pt x="1595" y="277"/>
                  </a:cubicBezTo>
                  <a:lnTo>
                    <a:pt x="1595" y="277"/>
                  </a:lnTo>
                  <a:cubicBezTo>
                    <a:pt x="3024" y="-390"/>
                    <a:pt x="4738" y="182"/>
                    <a:pt x="5405" y="1611"/>
                  </a:cubicBezTo>
                  <a:lnTo>
                    <a:pt x="45124" y="83716"/>
                  </a:lnTo>
                  <a:cubicBezTo>
                    <a:pt x="45791" y="85145"/>
                    <a:pt x="45124" y="86859"/>
                    <a:pt x="43791" y="87526"/>
                  </a:cubicBezTo>
                  <a:lnTo>
                    <a:pt x="43791" y="87526"/>
                  </a:lnTo>
                  <a:close/>
                </a:path>
              </a:pathLst>
            </a:custGeom>
            <a:solidFill>
              <a:srgbClr val="D6D6D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2344082-EF3E-21CE-ECBC-B06152A94E40}"/>
                </a:ext>
              </a:extLst>
            </p:cNvPr>
            <p:cNvSpPr/>
            <p:nvPr/>
          </p:nvSpPr>
          <p:spPr>
            <a:xfrm>
              <a:off x="8597749" y="1723763"/>
              <a:ext cx="44353" cy="85311"/>
            </a:xfrm>
            <a:custGeom>
              <a:avLst/>
              <a:gdLst>
                <a:gd name="connsiteX0" fmla="*/ 42664 w 44353"/>
                <a:gd name="connsiteY0" fmla="*/ 85034 h 85311"/>
                <a:gd name="connsiteX1" fmla="*/ 38949 w 44353"/>
                <a:gd name="connsiteY1" fmla="*/ 83701 h 85311"/>
                <a:gd name="connsiteX2" fmla="*/ 277 w 44353"/>
                <a:gd name="connsiteY2" fmla="*/ 4072 h 85311"/>
                <a:gd name="connsiteX3" fmla="*/ 1611 w 44353"/>
                <a:gd name="connsiteY3" fmla="*/ 262 h 85311"/>
                <a:gd name="connsiteX4" fmla="*/ 1611 w 44353"/>
                <a:gd name="connsiteY4" fmla="*/ 262 h 85311"/>
                <a:gd name="connsiteX5" fmla="*/ 5421 w 44353"/>
                <a:gd name="connsiteY5" fmla="*/ 1595 h 85311"/>
                <a:gd name="connsiteX6" fmla="*/ 44093 w 44353"/>
                <a:gd name="connsiteY6" fmla="*/ 81224 h 85311"/>
                <a:gd name="connsiteX7" fmla="*/ 42759 w 44353"/>
                <a:gd name="connsiteY7" fmla="*/ 85034 h 85311"/>
                <a:gd name="connsiteX8" fmla="*/ 42759 w 44353"/>
                <a:gd name="connsiteY8" fmla="*/ 85034 h 8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353" h="85311">
                  <a:moveTo>
                    <a:pt x="42664" y="85034"/>
                  </a:moveTo>
                  <a:cubicBezTo>
                    <a:pt x="41235" y="85701"/>
                    <a:pt x="39520" y="85129"/>
                    <a:pt x="38949" y="83701"/>
                  </a:cubicBezTo>
                  <a:lnTo>
                    <a:pt x="277" y="4072"/>
                  </a:lnTo>
                  <a:cubicBezTo>
                    <a:pt x="-390" y="2643"/>
                    <a:pt x="182" y="928"/>
                    <a:pt x="1611" y="262"/>
                  </a:cubicBezTo>
                  <a:lnTo>
                    <a:pt x="1611" y="262"/>
                  </a:lnTo>
                  <a:cubicBezTo>
                    <a:pt x="3039" y="-405"/>
                    <a:pt x="4754" y="262"/>
                    <a:pt x="5421" y="1595"/>
                  </a:cubicBezTo>
                  <a:lnTo>
                    <a:pt x="44093" y="81224"/>
                  </a:lnTo>
                  <a:cubicBezTo>
                    <a:pt x="44759" y="82653"/>
                    <a:pt x="44093" y="84367"/>
                    <a:pt x="42759" y="85034"/>
                  </a:cubicBezTo>
                  <a:lnTo>
                    <a:pt x="42759" y="85034"/>
                  </a:lnTo>
                  <a:close/>
                </a:path>
              </a:pathLst>
            </a:custGeom>
            <a:solidFill>
              <a:srgbClr val="D6D6D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CB273429-F2F1-2BEE-D38A-7F527AC0769B}"/>
                </a:ext>
              </a:extLst>
            </p:cNvPr>
            <p:cNvSpPr/>
            <p:nvPr/>
          </p:nvSpPr>
          <p:spPr>
            <a:xfrm>
              <a:off x="8613465" y="1722239"/>
              <a:ext cx="33781" cy="63689"/>
            </a:xfrm>
            <a:custGeom>
              <a:avLst/>
              <a:gdLst>
                <a:gd name="connsiteX0" fmla="*/ 32186 w 33781"/>
                <a:gd name="connsiteY0" fmla="*/ 63412 h 63689"/>
                <a:gd name="connsiteX1" fmla="*/ 28376 w 33781"/>
                <a:gd name="connsiteY1" fmla="*/ 62079 h 63689"/>
                <a:gd name="connsiteX2" fmla="*/ 277 w 33781"/>
                <a:gd name="connsiteY2" fmla="*/ 4072 h 63689"/>
                <a:gd name="connsiteX3" fmla="*/ 1610 w 33781"/>
                <a:gd name="connsiteY3" fmla="*/ 262 h 63689"/>
                <a:gd name="connsiteX4" fmla="*/ 1610 w 33781"/>
                <a:gd name="connsiteY4" fmla="*/ 262 h 63689"/>
                <a:gd name="connsiteX5" fmla="*/ 5421 w 33781"/>
                <a:gd name="connsiteY5" fmla="*/ 1595 h 63689"/>
                <a:gd name="connsiteX6" fmla="*/ 33519 w 33781"/>
                <a:gd name="connsiteY6" fmla="*/ 59698 h 63689"/>
                <a:gd name="connsiteX7" fmla="*/ 32186 w 33781"/>
                <a:gd name="connsiteY7" fmla="*/ 63508 h 63689"/>
                <a:gd name="connsiteX8" fmla="*/ 32186 w 33781"/>
                <a:gd name="connsiteY8" fmla="*/ 63508 h 6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81" h="63689">
                  <a:moveTo>
                    <a:pt x="32186" y="63412"/>
                  </a:moveTo>
                  <a:cubicBezTo>
                    <a:pt x="30757" y="64079"/>
                    <a:pt x="29042" y="63508"/>
                    <a:pt x="28376" y="62079"/>
                  </a:cubicBezTo>
                  <a:lnTo>
                    <a:pt x="277" y="4072"/>
                  </a:lnTo>
                  <a:cubicBezTo>
                    <a:pt x="-390" y="2643"/>
                    <a:pt x="182" y="928"/>
                    <a:pt x="1610" y="262"/>
                  </a:cubicBezTo>
                  <a:lnTo>
                    <a:pt x="1610" y="262"/>
                  </a:lnTo>
                  <a:cubicBezTo>
                    <a:pt x="3039" y="-405"/>
                    <a:pt x="4754" y="262"/>
                    <a:pt x="5421" y="1595"/>
                  </a:cubicBezTo>
                  <a:lnTo>
                    <a:pt x="33519" y="59698"/>
                  </a:lnTo>
                  <a:cubicBezTo>
                    <a:pt x="34186" y="61126"/>
                    <a:pt x="33519" y="62841"/>
                    <a:pt x="32186" y="63508"/>
                  </a:cubicBezTo>
                  <a:lnTo>
                    <a:pt x="32186" y="63508"/>
                  </a:lnTo>
                  <a:close/>
                </a:path>
              </a:pathLst>
            </a:custGeom>
            <a:solidFill>
              <a:srgbClr val="D6D6D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B6E04FFE-7E64-F79C-3EF1-86F47727BF25}"/>
                </a:ext>
              </a:extLst>
            </p:cNvPr>
            <p:cNvSpPr/>
            <p:nvPr/>
          </p:nvSpPr>
          <p:spPr>
            <a:xfrm>
              <a:off x="8581453" y="1716902"/>
              <a:ext cx="67834" cy="111928"/>
            </a:xfrm>
            <a:custGeom>
              <a:avLst/>
              <a:gdLst>
                <a:gd name="connsiteX0" fmla="*/ 0 w 67834"/>
                <a:gd name="connsiteY0" fmla="*/ 16362 h 111928"/>
                <a:gd name="connsiteX1" fmla="*/ 59341 w 67834"/>
                <a:gd name="connsiteY1" fmla="*/ 22267 h 111928"/>
                <a:gd name="connsiteX2" fmla="*/ 60389 w 67834"/>
                <a:gd name="connsiteY2" fmla="*/ 110278 h 111928"/>
                <a:gd name="connsiteX3" fmla="*/ 0 w 67834"/>
                <a:gd name="connsiteY3" fmla="*/ 16362 h 11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834" h="111928">
                  <a:moveTo>
                    <a:pt x="0" y="16362"/>
                  </a:moveTo>
                  <a:cubicBezTo>
                    <a:pt x="0" y="16362"/>
                    <a:pt x="40862" y="-24120"/>
                    <a:pt x="59341" y="22267"/>
                  </a:cubicBezTo>
                  <a:cubicBezTo>
                    <a:pt x="77819" y="68654"/>
                    <a:pt x="60389" y="110278"/>
                    <a:pt x="60389" y="110278"/>
                  </a:cubicBezTo>
                  <a:cubicBezTo>
                    <a:pt x="60389" y="110278"/>
                    <a:pt x="47339" y="132186"/>
                    <a:pt x="0" y="16362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8018621" scaled="1"/>
            </a:gra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D5F034A8-81DB-7905-B5D4-A965D12D73DC}"/>
                </a:ext>
              </a:extLst>
            </p:cNvPr>
            <p:cNvSpPr/>
            <p:nvPr/>
          </p:nvSpPr>
          <p:spPr>
            <a:xfrm>
              <a:off x="7579517" y="1872424"/>
              <a:ext cx="1022027" cy="875222"/>
            </a:xfrm>
            <a:custGeom>
              <a:avLst/>
              <a:gdLst>
                <a:gd name="connsiteX0" fmla="*/ 21812 w 1022027"/>
                <a:gd name="connsiteY0" fmla="*/ 869251 h 875222"/>
                <a:gd name="connsiteX1" fmla="*/ 1013746 w 1022027"/>
                <a:gd name="connsiteY1" fmla="*/ 21050 h 875222"/>
                <a:gd name="connsiteX2" fmla="*/ 1020033 w 1022027"/>
                <a:gd name="connsiteY2" fmla="*/ 0 h 875222"/>
                <a:gd name="connsiteX3" fmla="*/ 0 w 1022027"/>
                <a:gd name="connsiteY3" fmla="*/ 872204 h 875222"/>
                <a:gd name="connsiteX4" fmla="*/ 9620 w 1022027"/>
                <a:gd name="connsiteY4" fmla="*/ 875062 h 875222"/>
                <a:gd name="connsiteX5" fmla="*/ 21812 w 1022027"/>
                <a:gd name="connsiteY5" fmla="*/ 869251 h 875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2027" h="875222">
                  <a:moveTo>
                    <a:pt x="21812" y="869251"/>
                  </a:moveTo>
                  <a:lnTo>
                    <a:pt x="1013746" y="21050"/>
                  </a:lnTo>
                  <a:cubicBezTo>
                    <a:pt x="1021461" y="14478"/>
                    <a:pt x="1024318" y="4953"/>
                    <a:pt x="1020033" y="0"/>
                  </a:cubicBezTo>
                  <a:lnTo>
                    <a:pt x="0" y="872204"/>
                  </a:lnTo>
                  <a:cubicBezTo>
                    <a:pt x="2096" y="874681"/>
                    <a:pt x="5620" y="875633"/>
                    <a:pt x="9620" y="875062"/>
                  </a:cubicBezTo>
                  <a:cubicBezTo>
                    <a:pt x="13526" y="874490"/>
                    <a:pt x="17907" y="872490"/>
                    <a:pt x="21812" y="869251"/>
                  </a:cubicBez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09F67B48-8EBE-896F-8D64-51AED9FE8FF4}"/>
                </a:ext>
              </a:extLst>
            </p:cNvPr>
            <p:cNvSpPr/>
            <p:nvPr/>
          </p:nvSpPr>
          <p:spPr>
            <a:xfrm>
              <a:off x="7507794" y="2577941"/>
              <a:ext cx="262795" cy="231528"/>
            </a:xfrm>
            <a:custGeom>
              <a:avLst/>
              <a:gdLst>
                <a:gd name="connsiteX0" fmla="*/ 39910 w 262795"/>
                <a:gd name="connsiteY0" fmla="*/ 225743 h 231528"/>
                <a:gd name="connsiteX1" fmla="*/ 262795 w 262795"/>
                <a:gd name="connsiteY1" fmla="*/ 24860 h 231528"/>
                <a:gd name="connsiteX2" fmla="*/ 241554 w 262795"/>
                <a:gd name="connsiteY2" fmla="*/ 0 h 231528"/>
                <a:gd name="connsiteX3" fmla="*/ 8478 w 262795"/>
                <a:gd name="connsiteY3" fmla="*/ 188976 h 231528"/>
                <a:gd name="connsiteX4" fmla="*/ 5811 w 262795"/>
                <a:gd name="connsiteY4" fmla="*/ 223076 h 231528"/>
                <a:gd name="connsiteX5" fmla="*/ 22289 w 262795"/>
                <a:gd name="connsiteY5" fmla="*/ 231458 h 231528"/>
                <a:gd name="connsiteX6" fmla="*/ 39910 w 262795"/>
                <a:gd name="connsiteY6" fmla="*/ 225647 h 23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2795" h="231528">
                  <a:moveTo>
                    <a:pt x="39910" y="225743"/>
                  </a:moveTo>
                  <a:lnTo>
                    <a:pt x="262795" y="24860"/>
                  </a:lnTo>
                  <a:lnTo>
                    <a:pt x="241554" y="0"/>
                  </a:lnTo>
                  <a:lnTo>
                    <a:pt x="8478" y="188976"/>
                  </a:lnTo>
                  <a:cubicBezTo>
                    <a:pt x="-1714" y="197644"/>
                    <a:pt x="-2857" y="212884"/>
                    <a:pt x="5811" y="223076"/>
                  </a:cubicBezTo>
                  <a:cubicBezTo>
                    <a:pt x="10097" y="228124"/>
                    <a:pt x="16098" y="231077"/>
                    <a:pt x="22289" y="231458"/>
                  </a:cubicBezTo>
                  <a:cubicBezTo>
                    <a:pt x="28480" y="231934"/>
                    <a:pt x="34767" y="230029"/>
                    <a:pt x="39910" y="225647"/>
                  </a:cubicBezTo>
                  <a:close/>
                </a:path>
              </a:pathLst>
            </a:custGeom>
            <a:solidFill>
              <a:srgbClr val="58595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3F671CF9-9485-484A-9336-67EB8808089D}"/>
                </a:ext>
              </a:extLst>
            </p:cNvPr>
            <p:cNvSpPr/>
            <p:nvPr/>
          </p:nvSpPr>
          <p:spPr>
            <a:xfrm>
              <a:off x="7515319" y="2592228"/>
              <a:ext cx="255269" cy="217314"/>
            </a:xfrm>
            <a:custGeom>
              <a:avLst/>
              <a:gdLst>
                <a:gd name="connsiteX0" fmla="*/ 32385 w 255269"/>
                <a:gd name="connsiteY0" fmla="*/ 211455 h 217314"/>
                <a:gd name="connsiteX1" fmla="*/ 14764 w 255269"/>
                <a:gd name="connsiteY1" fmla="*/ 217265 h 217314"/>
                <a:gd name="connsiteX2" fmla="*/ 0 w 255269"/>
                <a:gd name="connsiteY2" fmla="*/ 210503 h 217314"/>
                <a:gd name="connsiteX3" fmla="*/ 246126 w 255269"/>
                <a:gd name="connsiteY3" fmla="*/ 0 h 217314"/>
                <a:gd name="connsiteX4" fmla="*/ 255270 w 255269"/>
                <a:gd name="connsiteY4" fmla="*/ 10668 h 217314"/>
                <a:gd name="connsiteX5" fmla="*/ 32385 w 255269"/>
                <a:gd name="connsiteY5" fmla="*/ 211550 h 21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5269" h="217314">
                  <a:moveTo>
                    <a:pt x="32385" y="211455"/>
                  </a:moveTo>
                  <a:cubicBezTo>
                    <a:pt x="27241" y="215837"/>
                    <a:pt x="20955" y="217646"/>
                    <a:pt x="14764" y="217265"/>
                  </a:cubicBezTo>
                  <a:cubicBezTo>
                    <a:pt x="9334" y="216884"/>
                    <a:pt x="4096" y="214408"/>
                    <a:pt x="0" y="210503"/>
                  </a:cubicBezTo>
                  <a:cubicBezTo>
                    <a:pt x="82105" y="140303"/>
                    <a:pt x="164116" y="70199"/>
                    <a:pt x="246126" y="0"/>
                  </a:cubicBezTo>
                  <a:lnTo>
                    <a:pt x="255270" y="10668"/>
                  </a:lnTo>
                  <a:lnTo>
                    <a:pt x="32385" y="211550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146" name="Freeform: Shape 1145">
            <a:extLst>
              <a:ext uri="{FF2B5EF4-FFF2-40B4-BE49-F238E27FC236}">
                <a16:creationId xmlns:a16="http://schemas.microsoft.com/office/drawing/2014/main" id="{C869137D-2EFC-CAAB-4298-62ACC31120DF}"/>
              </a:ext>
            </a:extLst>
          </p:cNvPr>
          <p:cNvSpPr/>
          <p:nvPr/>
        </p:nvSpPr>
        <p:spPr>
          <a:xfrm>
            <a:off x="8604936" y="2606620"/>
            <a:ext cx="198666" cy="806698"/>
          </a:xfrm>
          <a:custGeom>
            <a:avLst/>
            <a:gdLst>
              <a:gd name="connsiteX0" fmla="*/ 137522 w 137521"/>
              <a:gd name="connsiteY0" fmla="*/ 507664 h 558414"/>
              <a:gd name="connsiteX1" fmla="*/ 84658 w 137521"/>
              <a:gd name="connsiteY1" fmla="*/ 271539 h 558414"/>
              <a:gd name="connsiteX2" fmla="*/ 61703 w 137521"/>
              <a:gd name="connsiteY2" fmla="*/ 165812 h 558414"/>
              <a:gd name="connsiteX3" fmla="*/ 87230 w 137521"/>
              <a:gd name="connsiteY3" fmla="*/ 7316 h 558414"/>
              <a:gd name="connsiteX4" fmla="*/ 266 w 137521"/>
              <a:gd name="connsiteY4" fmla="*/ 107900 h 558414"/>
              <a:gd name="connsiteX5" fmla="*/ 14744 w 137521"/>
              <a:gd name="connsiteY5" fmla="*/ 170098 h 558414"/>
              <a:gd name="connsiteX6" fmla="*/ 12173 w 137521"/>
              <a:gd name="connsiteY6" fmla="*/ 440322 h 558414"/>
              <a:gd name="connsiteX7" fmla="*/ 137427 w 137521"/>
              <a:gd name="connsiteY7" fmla="*/ 507664 h 558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7521" h="558414">
                <a:moveTo>
                  <a:pt x="137522" y="507664"/>
                </a:moveTo>
                <a:cubicBezTo>
                  <a:pt x="137522" y="507664"/>
                  <a:pt x="124758" y="381553"/>
                  <a:pt x="84658" y="271539"/>
                </a:cubicBezTo>
                <a:cubicBezTo>
                  <a:pt x="44558" y="161621"/>
                  <a:pt x="61703" y="165812"/>
                  <a:pt x="61703" y="165812"/>
                </a:cubicBezTo>
                <a:cubicBezTo>
                  <a:pt x="61703" y="165812"/>
                  <a:pt x="132473" y="39701"/>
                  <a:pt x="87230" y="7316"/>
                </a:cubicBezTo>
                <a:cubicBezTo>
                  <a:pt x="42081" y="-25070"/>
                  <a:pt x="-3925" y="57608"/>
                  <a:pt x="266" y="107900"/>
                </a:cubicBezTo>
                <a:cubicBezTo>
                  <a:pt x="4553" y="158192"/>
                  <a:pt x="14744" y="170098"/>
                  <a:pt x="14744" y="170098"/>
                </a:cubicBezTo>
                <a:cubicBezTo>
                  <a:pt x="14744" y="170098"/>
                  <a:pt x="7124" y="380600"/>
                  <a:pt x="12173" y="440322"/>
                </a:cubicBezTo>
                <a:cubicBezTo>
                  <a:pt x="14744" y="487185"/>
                  <a:pt x="119519" y="635489"/>
                  <a:pt x="137427" y="50766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7" name="Freeform: Shape 1146">
            <a:extLst>
              <a:ext uri="{FF2B5EF4-FFF2-40B4-BE49-F238E27FC236}">
                <a16:creationId xmlns:a16="http://schemas.microsoft.com/office/drawing/2014/main" id="{D662DEF4-8D96-F376-84E2-144FF4F8AFB0}"/>
              </a:ext>
            </a:extLst>
          </p:cNvPr>
          <p:cNvSpPr/>
          <p:nvPr/>
        </p:nvSpPr>
        <p:spPr>
          <a:xfrm>
            <a:off x="8351100" y="3109125"/>
            <a:ext cx="294813" cy="152132"/>
          </a:xfrm>
          <a:custGeom>
            <a:avLst/>
            <a:gdLst>
              <a:gd name="connsiteX0" fmla="*/ 155499 w 204076"/>
              <a:gd name="connsiteY0" fmla="*/ 3037 h 105309"/>
              <a:gd name="connsiteX1" fmla="*/ 204077 w 204076"/>
              <a:gd name="connsiteY1" fmla="*/ 99335 h 105309"/>
              <a:gd name="connsiteX2" fmla="*/ 6338 w 204076"/>
              <a:gd name="connsiteY2" fmla="*/ 70379 h 105309"/>
              <a:gd name="connsiteX3" fmla="*/ 337 w 204076"/>
              <a:gd name="connsiteY3" fmla="*/ 35422 h 105309"/>
              <a:gd name="connsiteX4" fmla="*/ 155404 w 204076"/>
              <a:gd name="connsiteY4" fmla="*/ 3037 h 105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4076" h="105309">
                <a:moveTo>
                  <a:pt x="155499" y="3037"/>
                </a:moveTo>
                <a:lnTo>
                  <a:pt x="204077" y="99335"/>
                </a:lnTo>
                <a:cubicBezTo>
                  <a:pt x="204077" y="99335"/>
                  <a:pt x="83871" y="124862"/>
                  <a:pt x="6338" y="70379"/>
                </a:cubicBezTo>
                <a:cubicBezTo>
                  <a:pt x="-2140" y="46567"/>
                  <a:pt x="337" y="35422"/>
                  <a:pt x="337" y="35422"/>
                </a:cubicBezTo>
                <a:cubicBezTo>
                  <a:pt x="337" y="35422"/>
                  <a:pt x="92348" y="-12298"/>
                  <a:pt x="155404" y="3037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8" name="Freeform: Shape 1147">
            <a:extLst>
              <a:ext uri="{FF2B5EF4-FFF2-40B4-BE49-F238E27FC236}">
                <a16:creationId xmlns:a16="http://schemas.microsoft.com/office/drawing/2014/main" id="{1B38AED0-5521-C2FD-B66A-0E42B2FCC639}"/>
              </a:ext>
            </a:extLst>
          </p:cNvPr>
          <p:cNvSpPr/>
          <p:nvPr/>
        </p:nvSpPr>
        <p:spPr>
          <a:xfrm>
            <a:off x="8351237" y="3148464"/>
            <a:ext cx="201521" cy="112837"/>
          </a:xfrm>
          <a:custGeom>
            <a:avLst/>
            <a:gdLst>
              <a:gd name="connsiteX0" fmla="*/ 337 w 139497"/>
              <a:gd name="connsiteY0" fmla="*/ 8191 h 78108"/>
              <a:gd name="connsiteX1" fmla="*/ 18054 w 139497"/>
              <a:gd name="connsiteY1" fmla="*/ 0 h 78108"/>
              <a:gd name="connsiteX2" fmla="*/ 139497 w 139497"/>
              <a:gd name="connsiteY2" fmla="*/ 78105 h 78108"/>
              <a:gd name="connsiteX3" fmla="*/ 6338 w 139497"/>
              <a:gd name="connsiteY3" fmla="*/ 43148 h 78108"/>
              <a:gd name="connsiteX4" fmla="*/ 337 w 139497"/>
              <a:gd name="connsiteY4" fmla="*/ 8191 h 78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497" h="78108">
                <a:moveTo>
                  <a:pt x="337" y="8191"/>
                </a:moveTo>
                <a:cubicBezTo>
                  <a:pt x="337" y="8191"/>
                  <a:pt x="-3378" y="8096"/>
                  <a:pt x="18054" y="0"/>
                </a:cubicBezTo>
                <a:cubicBezTo>
                  <a:pt x="47009" y="34576"/>
                  <a:pt x="100445" y="56959"/>
                  <a:pt x="139497" y="78105"/>
                </a:cubicBezTo>
                <a:cubicBezTo>
                  <a:pt x="98921" y="78295"/>
                  <a:pt x="46819" y="71628"/>
                  <a:pt x="6338" y="43148"/>
                </a:cubicBezTo>
                <a:cubicBezTo>
                  <a:pt x="-2140" y="19336"/>
                  <a:pt x="337" y="8191"/>
                  <a:pt x="337" y="8191"/>
                </a:cubicBezTo>
                <a:close/>
              </a:path>
            </a:pathLst>
          </a:custGeom>
          <a:solidFill>
            <a:srgbClr val="F2B47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9" name="Freeform: Shape 1148">
            <a:extLst>
              <a:ext uri="{FF2B5EF4-FFF2-40B4-BE49-F238E27FC236}">
                <a16:creationId xmlns:a16="http://schemas.microsoft.com/office/drawing/2014/main" id="{5B52AB20-658F-F458-33C7-045093AFBCFF}"/>
              </a:ext>
            </a:extLst>
          </p:cNvPr>
          <p:cNvSpPr/>
          <p:nvPr/>
        </p:nvSpPr>
        <p:spPr>
          <a:xfrm>
            <a:off x="8122289" y="2521561"/>
            <a:ext cx="744404" cy="574976"/>
          </a:xfrm>
          <a:custGeom>
            <a:avLst/>
            <a:gdLst>
              <a:gd name="connsiteX0" fmla="*/ 704 w 515293"/>
              <a:gd name="connsiteY0" fmla="*/ 380807 h 398011"/>
              <a:gd name="connsiteX1" fmla="*/ 313125 w 515293"/>
              <a:gd name="connsiteY1" fmla="*/ 113154 h 398011"/>
              <a:gd name="connsiteX2" fmla="*/ 370179 w 515293"/>
              <a:gd name="connsiteY2" fmla="*/ 34764 h 398011"/>
              <a:gd name="connsiteX3" fmla="*/ 480098 w 515293"/>
              <a:gd name="connsiteY3" fmla="*/ 664 h 398011"/>
              <a:gd name="connsiteX4" fmla="*/ 505625 w 515293"/>
              <a:gd name="connsiteY4" fmla="*/ 18571 h 398011"/>
              <a:gd name="connsiteX5" fmla="*/ 471525 w 515293"/>
              <a:gd name="connsiteY5" fmla="*/ 66291 h 398011"/>
              <a:gd name="connsiteX6" fmla="*/ 511911 w 515293"/>
              <a:gd name="connsiteY6" fmla="*/ 51147 h 398011"/>
              <a:gd name="connsiteX7" fmla="*/ 488575 w 515293"/>
              <a:gd name="connsiteY7" fmla="*/ 97819 h 398011"/>
              <a:gd name="connsiteX8" fmla="*/ 386276 w 515293"/>
              <a:gd name="connsiteY8" fmla="*/ 137920 h 398011"/>
              <a:gd name="connsiteX9" fmla="*/ 289121 w 515293"/>
              <a:gd name="connsiteY9" fmla="*/ 226597 h 398011"/>
              <a:gd name="connsiteX10" fmla="*/ 609 w 515293"/>
              <a:gd name="connsiteY10" fmla="*/ 380902 h 398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15293" h="398011">
                <a:moveTo>
                  <a:pt x="704" y="380807"/>
                </a:moveTo>
                <a:cubicBezTo>
                  <a:pt x="13468" y="315656"/>
                  <a:pt x="260261" y="142110"/>
                  <a:pt x="313125" y="113154"/>
                </a:cubicBezTo>
                <a:cubicBezTo>
                  <a:pt x="365988" y="84199"/>
                  <a:pt x="348081" y="56004"/>
                  <a:pt x="370179" y="34764"/>
                </a:cubicBezTo>
                <a:cubicBezTo>
                  <a:pt x="392373" y="13428"/>
                  <a:pt x="442569" y="-3622"/>
                  <a:pt x="480098" y="664"/>
                </a:cubicBezTo>
                <a:cubicBezTo>
                  <a:pt x="517626" y="4950"/>
                  <a:pt x="505625" y="18571"/>
                  <a:pt x="505625" y="18571"/>
                </a:cubicBezTo>
                <a:cubicBezTo>
                  <a:pt x="505625" y="18571"/>
                  <a:pt x="461334" y="64577"/>
                  <a:pt x="471525" y="66291"/>
                </a:cubicBezTo>
                <a:cubicBezTo>
                  <a:pt x="481717" y="68006"/>
                  <a:pt x="501815" y="61815"/>
                  <a:pt x="511911" y="51147"/>
                </a:cubicBezTo>
                <a:cubicBezTo>
                  <a:pt x="522960" y="74959"/>
                  <a:pt x="504767" y="86770"/>
                  <a:pt x="488575" y="97819"/>
                </a:cubicBezTo>
                <a:cubicBezTo>
                  <a:pt x="472383" y="108868"/>
                  <a:pt x="421233" y="114869"/>
                  <a:pt x="386276" y="137920"/>
                </a:cubicBezTo>
                <a:cubicBezTo>
                  <a:pt x="351320" y="160970"/>
                  <a:pt x="289121" y="226597"/>
                  <a:pt x="289121" y="226597"/>
                </a:cubicBezTo>
                <a:cubicBezTo>
                  <a:pt x="289121" y="226597"/>
                  <a:pt x="-15393" y="462341"/>
                  <a:pt x="609" y="380902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0" name="Freeform: Shape 1149">
            <a:extLst>
              <a:ext uri="{FF2B5EF4-FFF2-40B4-BE49-F238E27FC236}">
                <a16:creationId xmlns:a16="http://schemas.microsoft.com/office/drawing/2014/main" id="{CDC1BF0E-134A-0935-C980-736652727A14}"/>
              </a:ext>
            </a:extLst>
          </p:cNvPr>
          <p:cNvSpPr/>
          <p:nvPr/>
        </p:nvSpPr>
        <p:spPr>
          <a:xfrm>
            <a:off x="8061902" y="4242600"/>
            <a:ext cx="625763" cy="2024439"/>
          </a:xfrm>
          <a:custGeom>
            <a:avLst/>
            <a:gdLst>
              <a:gd name="connsiteX0" fmla="*/ 386454 w 433167"/>
              <a:gd name="connsiteY0" fmla="*/ 10235 h 1401361"/>
              <a:gd name="connsiteX1" fmla="*/ 429888 w 433167"/>
              <a:gd name="connsiteY1" fmla="*/ 138060 h 1401361"/>
              <a:gd name="connsiteX2" fmla="*/ 350640 w 433167"/>
              <a:gd name="connsiteY2" fmla="*/ 375900 h 1401361"/>
              <a:gd name="connsiteX3" fmla="*/ 275488 w 433167"/>
              <a:gd name="connsiteY3" fmla="*/ 802906 h 1401361"/>
              <a:gd name="connsiteX4" fmla="*/ 231863 w 433167"/>
              <a:gd name="connsiteY4" fmla="*/ 1401361 h 1401361"/>
              <a:gd name="connsiteX5" fmla="*/ 59175 w 433167"/>
              <a:gd name="connsiteY5" fmla="*/ 1373072 h 1401361"/>
              <a:gd name="connsiteX6" fmla="*/ 34219 w 433167"/>
              <a:gd name="connsiteY6" fmla="*/ 783856 h 1401361"/>
              <a:gd name="connsiteX7" fmla="*/ 21551 w 433167"/>
              <a:gd name="connsiteY7" fmla="*/ 101199 h 1401361"/>
              <a:gd name="connsiteX8" fmla="*/ 386454 w 433167"/>
              <a:gd name="connsiteY8" fmla="*/ 10235 h 1401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3167" h="1401361">
                <a:moveTo>
                  <a:pt x="386454" y="10235"/>
                </a:moveTo>
                <a:cubicBezTo>
                  <a:pt x="386454" y="10235"/>
                  <a:pt x="419696" y="79291"/>
                  <a:pt x="429888" y="138060"/>
                </a:cubicBezTo>
                <a:cubicBezTo>
                  <a:pt x="440080" y="196830"/>
                  <a:pt x="429888" y="306844"/>
                  <a:pt x="350640" y="375900"/>
                </a:cubicBezTo>
                <a:cubicBezTo>
                  <a:pt x="327685" y="427049"/>
                  <a:pt x="321589" y="687844"/>
                  <a:pt x="275488" y="802906"/>
                </a:cubicBezTo>
                <a:cubicBezTo>
                  <a:pt x="272916" y="971689"/>
                  <a:pt x="249770" y="1345164"/>
                  <a:pt x="231863" y="1401361"/>
                </a:cubicBezTo>
                <a:cubicBezTo>
                  <a:pt x="162807" y="1394218"/>
                  <a:pt x="147376" y="1406315"/>
                  <a:pt x="59175" y="1373072"/>
                </a:cubicBezTo>
                <a:cubicBezTo>
                  <a:pt x="43744" y="1263249"/>
                  <a:pt x="46983" y="841387"/>
                  <a:pt x="34219" y="783856"/>
                </a:cubicBezTo>
                <a:cubicBezTo>
                  <a:pt x="40601" y="707656"/>
                  <a:pt x="-35980" y="277507"/>
                  <a:pt x="21551" y="101199"/>
                </a:cubicBezTo>
                <a:cubicBezTo>
                  <a:pt x="69271" y="-45010"/>
                  <a:pt x="386454" y="10235"/>
                  <a:pt x="386454" y="10235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151" name="Graphic 36">
            <a:extLst>
              <a:ext uri="{FF2B5EF4-FFF2-40B4-BE49-F238E27FC236}">
                <a16:creationId xmlns:a16="http://schemas.microsoft.com/office/drawing/2014/main" id="{6BCD5586-0D5D-280E-485C-523D02E54147}"/>
              </a:ext>
            </a:extLst>
          </p:cNvPr>
          <p:cNvGrpSpPr/>
          <p:nvPr/>
        </p:nvGrpSpPr>
        <p:grpSpPr>
          <a:xfrm>
            <a:off x="8859053" y="5909827"/>
            <a:ext cx="402472" cy="649209"/>
            <a:chOff x="7750872" y="4912518"/>
            <a:chExt cx="278600" cy="449397"/>
          </a:xfrm>
        </p:grpSpPr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06781C0B-F255-481B-C3B9-0565C8F3AA15}"/>
                </a:ext>
              </a:extLst>
            </p:cNvPr>
            <p:cNvSpPr/>
            <p:nvPr/>
          </p:nvSpPr>
          <p:spPr>
            <a:xfrm>
              <a:off x="7750872" y="4912518"/>
              <a:ext cx="159543" cy="271367"/>
            </a:xfrm>
            <a:custGeom>
              <a:avLst/>
              <a:gdLst>
                <a:gd name="connsiteX0" fmla="*/ 0 w 159543"/>
                <a:gd name="connsiteY0" fmla="*/ 79438 h 271367"/>
                <a:gd name="connsiteX1" fmla="*/ 66104 w 159543"/>
                <a:gd name="connsiteY1" fmla="*/ 147828 h 271367"/>
                <a:gd name="connsiteX2" fmla="*/ 110014 w 159543"/>
                <a:gd name="connsiteY2" fmla="*/ 271367 h 271367"/>
                <a:gd name="connsiteX3" fmla="*/ 159544 w 159543"/>
                <a:gd name="connsiteY3" fmla="*/ 122015 h 271367"/>
                <a:gd name="connsiteX4" fmla="*/ 69533 w 159543"/>
                <a:gd name="connsiteY4" fmla="*/ 0 h 271367"/>
                <a:gd name="connsiteX5" fmla="*/ 0 w 159543"/>
                <a:gd name="connsiteY5" fmla="*/ 79438 h 27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43" h="271367">
                  <a:moveTo>
                    <a:pt x="0" y="79438"/>
                  </a:moveTo>
                  <a:lnTo>
                    <a:pt x="66104" y="147828"/>
                  </a:lnTo>
                  <a:lnTo>
                    <a:pt x="110014" y="271367"/>
                  </a:lnTo>
                  <a:lnTo>
                    <a:pt x="159544" y="122015"/>
                  </a:lnTo>
                  <a:lnTo>
                    <a:pt x="69533" y="0"/>
                  </a:lnTo>
                  <a:lnTo>
                    <a:pt x="0" y="79438"/>
                  </a:lnTo>
                  <a:close/>
                </a:path>
              </a:pathLst>
            </a:custGeom>
            <a:solidFill>
              <a:srgbClr val="FF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61" name="Graphic 36">
              <a:extLst>
                <a:ext uri="{FF2B5EF4-FFF2-40B4-BE49-F238E27FC236}">
                  <a16:creationId xmlns:a16="http://schemas.microsoft.com/office/drawing/2014/main" id="{00A7939C-A006-A388-7E2C-8A57C1ECB7C0}"/>
                </a:ext>
              </a:extLst>
            </p:cNvPr>
            <p:cNvGrpSpPr/>
            <p:nvPr/>
          </p:nvGrpSpPr>
          <p:grpSpPr>
            <a:xfrm>
              <a:off x="7752744" y="4961084"/>
              <a:ext cx="276728" cy="400831"/>
              <a:chOff x="7752744" y="4961084"/>
              <a:chExt cx="276728" cy="400831"/>
            </a:xfrm>
          </p:grpSpPr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49CB2891-41BC-28DE-CEE5-CBBF0844FF03}"/>
                  </a:ext>
                </a:extLst>
              </p:cNvPr>
              <p:cNvSpPr/>
              <p:nvPr/>
            </p:nvSpPr>
            <p:spPr>
              <a:xfrm>
                <a:off x="7780298" y="5067775"/>
                <a:ext cx="249174" cy="294140"/>
              </a:xfrm>
              <a:custGeom>
                <a:avLst/>
                <a:gdLst>
                  <a:gd name="connsiteX0" fmla="*/ 22289 w 249174"/>
                  <a:gd name="connsiteY0" fmla="*/ 294132 h 294140"/>
                  <a:gd name="connsiteX1" fmla="*/ 55912 w 249174"/>
                  <a:gd name="connsiteY1" fmla="*/ 275654 h 294140"/>
                  <a:gd name="connsiteX2" fmla="*/ 56293 w 249174"/>
                  <a:gd name="connsiteY2" fmla="*/ 272225 h 294140"/>
                  <a:gd name="connsiteX3" fmla="*/ 59436 w 249174"/>
                  <a:gd name="connsiteY3" fmla="*/ 269272 h 294140"/>
                  <a:gd name="connsiteX4" fmla="*/ 62579 w 249174"/>
                  <a:gd name="connsiteY4" fmla="*/ 269081 h 294140"/>
                  <a:gd name="connsiteX5" fmla="*/ 79820 w 249174"/>
                  <a:gd name="connsiteY5" fmla="*/ 250222 h 294140"/>
                  <a:gd name="connsiteX6" fmla="*/ 81153 w 249174"/>
                  <a:gd name="connsiteY6" fmla="*/ 244697 h 294140"/>
                  <a:gd name="connsiteX7" fmla="*/ 82677 w 249174"/>
                  <a:gd name="connsiteY7" fmla="*/ 242888 h 294140"/>
                  <a:gd name="connsiteX8" fmla="*/ 88202 w 249174"/>
                  <a:gd name="connsiteY8" fmla="*/ 240030 h 294140"/>
                  <a:gd name="connsiteX9" fmla="*/ 107918 w 249174"/>
                  <a:gd name="connsiteY9" fmla="*/ 213455 h 294140"/>
                  <a:gd name="connsiteX10" fmla="*/ 107918 w 249174"/>
                  <a:gd name="connsiteY10" fmla="*/ 209455 h 294140"/>
                  <a:gd name="connsiteX11" fmla="*/ 110585 w 249174"/>
                  <a:gd name="connsiteY11" fmla="*/ 205550 h 294140"/>
                  <a:gd name="connsiteX12" fmla="*/ 114491 w 249174"/>
                  <a:gd name="connsiteY12" fmla="*/ 203550 h 294140"/>
                  <a:gd name="connsiteX13" fmla="*/ 125635 w 249174"/>
                  <a:gd name="connsiteY13" fmla="*/ 185452 h 294140"/>
                  <a:gd name="connsiteX14" fmla="*/ 125635 w 249174"/>
                  <a:gd name="connsiteY14" fmla="*/ 179451 h 294140"/>
                  <a:gd name="connsiteX15" fmla="*/ 126778 w 249174"/>
                  <a:gd name="connsiteY15" fmla="*/ 177451 h 294140"/>
                  <a:gd name="connsiteX16" fmla="*/ 132017 w 249174"/>
                  <a:gd name="connsiteY16" fmla="*/ 174117 h 294140"/>
                  <a:gd name="connsiteX17" fmla="*/ 185928 w 249174"/>
                  <a:gd name="connsiteY17" fmla="*/ 100203 h 294140"/>
                  <a:gd name="connsiteX18" fmla="*/ 188691 w 249174"/>
                  <a:gd name="connsiteY18" fmla="*/ 94298 h 294140"/>
                  <a:gd name="connsiteX19" fmla="*/ 196310 w 249174"/>
                  <a:gd name="connsiteY19" fmla="*/ 89440 h 294140"/>
                  <a:gd name="connsiteX20" fmla="*/ 217266 w 249174"/>
                  <a:gd name="connsiteY20" fmla="*/ 62675 h 294140"/>
                  <a:gd name="connsiteX21" fmla="*/ 232220 w 249174"/>
                  <a:gd name="connsiteY21" fmla="*/ 40862 h 294140"/>
                  <a:gd name="connsiteX22" fmla="*/ 249174 w 249174"/>
                  <a:gd name="connsiteY22" fmla="*/ 12954 h 294140"/>
                  <a:gd name="connsiteX23" fmla="*/ 224504 w 249174"/>
                  <a:gd name="connsiteY23" fmla="*/ 476 h 294140"/>
                  <a:gd name="connsiteX24" fmla="*/ 221742 w 249174"/>
                  <a:gd name="connsiteY24" fmla="*/ 0 h 294140"/>
                  <a:gd name="connsiteX25" fmla="*/ 82296 w 249174"/>
                  <a:gd name="connsiteY25" fmla="*/ 151733 h 294140"/>
                  <a:gd name="connsiteX26" fmla="*/ 82010 w 249174"/>
                  <a:gd name="connsiteY26" fmla="*/ 152114 h 294140"/>
                  <a:gd name="connsiteX27" fmla="*/ 58674 w 249174"/>
                  <a:gd name="connsiteY27" fmla="*/ 186881 h 294140"/>
                  <a:gd name="connsiteX28" fmla="*/ 0 w 249174"/>
                  <a:gd name="connsiteY28" fmla="*/ 279845 h 294140"/>
                  <a:gd name="connsiteX29" fmla="*/ 1905 w 249174"/>
                  <a:gd name="connsiteY29" fmla="*/ 281559 h 294140"/>
                  <a:gd name="connsiteX30" fmla="*/ 22193 w 249174"/>
                  <a:gd name="connsiteY30" fmla="*/ 294132 h 294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174" h="294140">
                    <a:moveTo>
                      <a:pt x="22289" y="294132"/>
                    </a:moveTo>
                    <a:cubicBezTo>
                      <a:pt x="28575" y="294418"/>
                      <a:pt x="43529" y="287274"/>
                      <a:pt x="55912" y="275654"/>
                    </a:cubicBezTo>
                    <a:cubicBezTo>
                      <a:pt x="56483" y="275177"/>
                      <a:pt x="55817" y="272796"/>
                      <a:pt x="56293" y="272225"/>
                    </a:cubicBezTo>
                    <a:cubicBezTo>
                      <a:pt x="57055" y="271558"/>
                      <a:pt x="58769" y="270034"/>
                      <a:pt x="59436" y="269272"/>
                    </a:cubicBezTo>
                    <a:cubicBezTo>
                      <a:pt x="60389" y="268319"/>
                      <a:pt x="61532" y="270129"/>
                      <a:pt x="62579" y="269081"/>
                    </a:cubicBezTo>
                    <a:cubicBezTo>
                      <a:pt x="68104" y="263462"/>
                      <a:pt x="73914" y="257080"/>
                      <a:pt x="79820" y="250222"/>
                    </a:cubicBezTo>
                    <a:cubicBezTo>
                      <a:pt x="80677" y="249174"/>
                      <a:pt x="80296" y="245745"/>
                      <a:pt x="81153" y="244697"/>
                    </a:cubicBezTo>
                    <a:cubicBezTo>
                      <a:pt x="81629" y="244126"/>
                      <a:pt x="82106" y="243459"/>
                      <a:pt x="82677" y="242888"/>
                    </a:cubicBezTo>
                    <a:cubicBezTo>
                      <a:pt x="84106" y="241173"/>
                      <a:pt x="86773" y="241840"/>
                      <a:pt x="88202" y="240030"/>
                    </a:cubicBezTo>
                    <a:cubicBezTo>
                      <a:pt x="94869" y="231648"/>
                      <a:pt x="101537" y="222790"/>
                      <a:pt x="107918" y="213455"/>
                    </a:cubicBezTo>
                    <a:cubicBezTo>
                      <a:pt x="108395" y="212693"/>
                      <a:pt x="107537" y="210121"/>
                      <a:pt x="107918" y="209455"/>
                    </a:cubicBezTo>
                    <a:cubicBezTo>
                      <a:pt x="108776" y="208217"/>
                      <a:pt x="109633" y="206883"/>
                      <a:pt x="110585" y="205550"/>
                    </a:cubicBezTo>
                    <a:cubicBezTo>
                      <a:pt x="111443" y="204216"/>
                      <a:pt x="113633" y="204883"/>
                      <a:pt x="114491" y="203550"/>
                    </a:cubicBezTo>
                    <a:cubicBezTo>
                      <a:pt x="118396" y="197549"/>
                      <a:pt x="122111" y="191548"/>
                      <a:pt x="125635" y="185452"/>
                    </a:cubicBezTo>
                    <a:cubicBezTo>
                      <a:pt x="126587" y="183737"/>
                      <a:pt x="124683" y="181166"/>
                      <a:pt x="125635" y="179451"/>
                    </a:cubicBezTo>
                    <a:cubicBezTo>
                      <a:pt x="126016" y="178784"/>
                      <a:pt x="126397" y="178118"/>
                      <a:pt x="126778" y="177451"/>
                    </a:cubicBezTo>
                    <a:cubicBezTo>
                      <a:pt x="127540" y="176117"/>
                      <a:pt x="131254" y="175546"/>
                      <a:pt x="132017" y="174117"/>
                    </a:cubicBezTo>
                    <a:cubicBezTo>
                      <a:pt x="154877" y="131540"/>
                      <a:pt x="174022" y="111824"/>
                      <a:pt x="185928" y="100203"/>
                    </a:cubicBezTo>
                    <a:cubicBezTo>
                      <a:pt x="187738" y="98489"/>
                      <a:pt x="187452" y="95917"/>
                      <a:pt x="188691" y="94298"/>
                    </a:cubicBezTo>
                    <a:cubicBezTo>
                      <a:pt x="192786" y="89059"/>
                      <a:pt x="194977" y="91250"/>
                      <a:pt x="196310" y="89440"/>
                    </a:cubicBezTo>
                    <a:cubicBezTo>
                      <a:pt x="204311" y="78867"/>
                      <a:pt x="214408" y="71628"/>
                      <a:pt x="217266" y="62675"/>
                    </a:cubicBezTo>
                    <a:cubicBezTo>
                      <a:pt x="220028" y="53721"/>
                      <a:pt x="228410" y="39529"/>
                      <a:pt x="232220" y="40862"/>
                    </a:cubicBezTo>
                    <a:cubicBezTo>
                      <a:pt x="235934" y="42196"/>
                      <a:pt x="244697" y="25908"/>
                      <a:pt x="249174" y="12954"/>
                    </a:cubicBezTo>
                    <a:cubicBezTo>
                      <a:pt x="237839" y="4382"/>
                      <a:pt x="228791" y="1429"/>
                      <a:pt x="224504" y="476"/>
                    </a:cubicBezTo>
                    <a:cubicBezTo>
                      <a:pt x="222695" y="0"/>
                      <a:pt x="221742" y="0"/>
                      <a:pt x="221742" y="0"/>
                    </a:cubicBezTo>
                    <a:cubicBezTo>
                      <a:pt x="192691" y="476"/>
                      <a:pt x="132588" y="78296"/>
                      <a:pt x="82296" y="151733"/>
                    </a:cubicBezTo>
                    <a:cubicBezTo>
                      <a:pt x="82296" y="151829"/>
                      <a:pt x="82106" y="152019"/>
                      <a:pt x="82010" y="152114"/>
                    </a:cubicBezTo>
                    <a:cubicBezTo>
                      <a:pt x="73914" y="163925"/>
                      <a:pt x="66104" y="175641"/>
                      <a:pt x="58674" y="186881"/>
                    </a:cubicBezTo>
                    <a:cubicBezTo>
                      <a:pt x="24956" y="238125"/>
                      <a:pt x="0" y="279845"/>
                      <a:pt x="0" y="279845"/>
                    </a:cubicBezTo>
                    <a:cubicBezTo>
                      <a:pt x="0" y="279845"/>
                      <a:pt x="667" y="280511"/>
                      <a:pt x="1905" y="281559"/>
                    </a:cubicBezTo>
                    <a:cubicBezTo>
                      <a:pt x="5906" y="285083"/>
                      <a:pt x="11430" y="293084"/>
                      <a:pt x="22193" y="294132"/>
                    </a:cubicBez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BB42BF1A-D282-6890-792F-D8B8EF056D24}"/>
                  </a:ext>
                </a:extLst>
              </p:cNvPr>
              <p:cNvSpPr/>
              <p:nvPr/>
            </p:nvSpPr>
            <p:spPr>
              <a:xfrm>
                <a:off x="7753735" y="4977402"/>
                <a:ext cx="248459" cy="370132"/>
              </a:xfrm>
              <a:custGeom>
                <a:avLst/>
                <a:gdLst>
                  <a:gd name="connsiteX0" fmla="*/ 20759 w 248459"/>
                  <a:gd name="connsiteY0" fmla="*/ 368694 h 370132"/>
                  <a:gd name="connsiteX1" fmla="*/ 84863 w 248459"/>
                  <a:gd name="connsiteY1" fmla="*/ 330499 h 370132"/>
                  <a:gd name="connsiteX2" fmla="*/ 138583 w 248459"/>
                  <a:gd name="connsiteY2" fmla="*/ 259062 h 370132"/>
                  <a:gd name="connsiteX3" fmla="*/ 143917 w 248459"/>
                  <a:gd name="connsiteY3" fmla="*/ 249632 h 370132"/>
                  <a:gd name="connsiteX4" fmla="*/ 147156 w 248459"/>
                  <a:gd name="connsiteY4" fmla="*/ 243155 h 370132"/>
                  <a:gd name="connsiteX5" fmla="*/ 148204 w 248459"/>
                  <a:gd name="connsiteY5" fmla="*/ 240678 h 370132"/>
                  <a:gd name="connsiteX6" fmla="*/ 150109 w 248459"/>
                  <a:gd name="connsiteY6" fmla="*/ 236392 h 370132"/>
                  <a:gd name="connsiteX7" fmla="*/ 150204 w 248459"/>
                  <a:gd name="connsiteY7" fmla="*/ 236106 h 370132"/>
                  <a:gd name="connsiteX8" fmla="*/ 153252 w 248459"/>
                  <a:gd name="connsiteY8" fmla="*/ 230582 h 370132"/>
                  <a:gd name="connsiteX9" fmla="*/ 159539 w 248459"/>
                  <a:gd name="connsiteY9" fmla="*/ 220581 h 370132"/>
                  <a:gd name="connsiteX10" fmla="*/ 161539 w 248459"/>
                  <a:gd name="connsiteY10" fmla="*/ 217533 h 370132"/>
                  <a:gd name="connsiteX11" fmla="*/ 161539 w 248459"/>
                  <a:gd name="connsiteY11" fmla="*/ 217533 h 370132"/>
                  <a:gd name="connsiteX12" fmla="*/ 163730 w 248459"/>
                  <a:gd name="connsiteY12" fmla="*/ 214294 h 370132"/>
                  <a:gd name="connsiteX13" fmla="*/ 165158 w 248459"/>
                  <a:gd name="connsiteY13" fmla="*/ 212294 h 370132"/>
                  <a:gd name="connsiteX14" fmla="*/ 174112 w 248459"/>
                  <a:gd name="connsiteY14" fmla="*/ 199721 h 370132"/>
                  <a:gd name="connsiteX15" fmla="*/ 174302 w 248459"/>
                  <a:gd name="connsiteY15" fmla="*/ 199435 h 370132"/>
                  <a:gd name="connsiteX16" fmla="*/ 174683 w 248459"/>
                  <a:gd name="connsiteY16" fmla="*/ 198959 h 370132"/>
                  <a:gd name="connsiteX17" fmla="*/ 248121 w 248459"/>
                  <a:gd name="connsiteY17" fmla="*/ 86469 h 370132"/>
                  <a:gd name="connsiteX18" fmla="*/ 176398 w 248459"/>
                  <a:gd name="connsiteY18" fmla="*/ 35415 h 370132"/>
                  <a:gd name="connsiteX19" fmla="*/ 173731 w 248459"/>
                  <a:gd name="connsiteY19" fmla="*/ 34367 h 370132"/>
                  <a:gd name="connsiteX20" fmla="*/ 143060 w 248459"/>
                  <a:gd name="connsiteY20" fmla="*/ 13317 h 370132"/>
                  <a:gd name="connsiteX21" fmla="*/ 139250 w 248459"/>
                  <a:gd name="connsiteY21" fmla="*/ 10840 h 370132"/>
                  <a:gd name="connsiteX22" fmla="*/ 137917 w 248459"/>
                  <a:gd name="connsiteY22" fmla="*/ 7983 h 370132"/>
                  <a:gd name="connsiteX23" fmla="*/ 130106 w 248459"/>
                  <a:gd name="connsiteY23" fmla="*/ 267 h 370132"/>
                  <a:gd name="connsiteX24" fmla="*/ 110104 w 248459"/>
                  <a:gd name="connsiteY24" fmla="*/ 46940 h 370132"/>
                  <a:gd name="connsiteX25" fmla="*/ 49715 w 248459"/>
                  <a:gd name="connsiteY25" fmla="*/ 91993 h 370132"/>
                  <a:gd name="connsiteX26" fmla="*/ 48858 w 248459"/>
                  <a:gd name="connsiteY26" fmla="*/ 168860 h 370132"/>
                  <a:gd name="connsiteX27" fmla="*/ 48191 w 248459"/>
                  <a:gd name="connsiteY27" fmla="*/ 186767 h 370132"/>
                  <a:gd name="connsiteX28" fmla="*/ 47715 w 248459"/>
                  <a:gd name="connsiteY28" fmla="*/ 193911 h 370132"/>
                  <a:gd name="connsiteX29" fmla="*/ 46096 w 248459"/>
                  <a:gd name="connsiteY29" fmla="*/ 211532 h 370132"/>
                  <a:gd name="connsiteX30" fmla="*/ 45238 w 248459"/>
                  <a:gd name="connsiteY30" fmla="*/ 218771 h 370132"/>
                  <a:gd name="connsiteX31" fmla="*/ 42190 w 248459"/>
                  <a:gd name="connsiteY31" fmla="*/ 236106 h 370132"/>
                  <a:gd name="connsiteX32" fmla="*/ 27617 w 248459"/>
                  <a:gd name="connsiteY32" fmla="*/ 268777 h 370132"/>
                  <a:gd name="connsiteX33" fmla="*/ 25617 w 248459"/>
                  <a:gd name="connsiteY33" fmla="*/ 270873 h 370132"/>
                  <a:gd name="connsiteX34" fmla="*/ 20569 w 248459"/>
                  <a:gd name="connsiteY34" fmla="*/ 368694 h 370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48459" h="370132">
                    <a:moveTo>
                      <a:pt x="20759" y="368694"/>
                    </a:moveTo>
                    <a:cubicBezTo>
                      <a:pt x="35904" y="375648"/>
                      <a:pt x="60955" y="356502"/>
                      <a:pt x="84863" y="330499"/>
                    </a:cubicBezTo>
                    <a:cubicBezTo>
                      <a:pt x="106008" y="307544"/>
                      <a:pt x="126487" y="279350"/>
                      <a:pt x="138583" y="259062"/>
                    </a:cubicBezTo>
                    <a:cubicBezTo>
                      <a:pt x="140584" y="255633"/>
                      <a:pt x="142393" y="252489"/>
                      <a:pt x="143917" y="249632"/>
                    </a:cubicBezTo>
                    <a:cubicBezTo>
                      <a:pt x="145156" y="247250"/>
                      <a:pt x="146299" y="245060"/>
                      <a:pt x="147156" y="243155"/>
                    </a:cubicBezTo>
                    <a:cubicBezTo>
                      <a:pt x="147537" y="242298"/>
                      <a:pt x="147918" y="241440"/>
                      <a:pt x="148204" y="240678"/>
                    </a:cubicBezTo>
                    <a:cubicBezTo>
                      <a:pt x="148680" y="239440"/>
                      <a:pt x="149347" y="238011"/>
                      <a:pt x="150109" y="236392"/>
                    </a:cubicBezTo>
                    <a:cubicBezTo>
                      <a:pt x="150109" y="236392"/>
                      <a:pt x="150204" y="236201"/>
                      <a:pt x="150204" y="236106"/>
                    </a:cubicBezTo>
                    <a:cubicBezTo>
                      <a:pt x="151061" y="234392"/>
                      <a:pt x="152109" y="232582"/>
                      <a:pt x="153252" y="230582"/>
                    </a:cubicBezTo>
                    <a:cubicBezTo>
                      <a:pt x="155062" y="227534"/>
                      <a:pt x="157157" y="224200"/>
                      <a:pt x="159539" y="220581"/>
                    </a:cubicBezTo>
                    <a:cubicBezTo>
                      <a:pt x="160205" y="219533"/>
                      <a:pt x="160872" y="218580"/>
                      <a:pt x="161539" y="217533"/>
                    </a:cubicBezTo>
                    <a:lnTo>
                      <a:pt x="161539" y="217533"/>
                    </a:lnTo>
                    <a:cubicBezTo>
                      <a:pt x="162301" y="216485"/>
                      <a:pt x="162967" y="215437"/>
                      <a:pt x="163730" y="214294"/>
                    </a:cubicBezTo>
                    <a:cubicBezTo>
                      <a:pt x="164206" y="213627"/>
                      <a:pt x="164682" y="212961"/>
                      <a:pt x="165158" y="212294"/>
                    </a:cubicBezTo>
                    <a:cubicBezTo>
                      <a:pt x="167921" y="208293"/>
                      <a:pt x="170968" y="204102"/>
                      <a:pt x="174112" y="199721"/>
                    </a:cubicBezTo>
                    <a:cubicBezTo>
                      <a:pt x="174112" y="199721"/>
                      <a:pt x="174302" y="199530"/>
                      <a:pt x="174302" y="199435"/>
                    </a:cubicBezTo>
                    <a:cubicBezTo>
                      <a:pt x="174397" y="199340"/>
                      <a:pt x="174588" y="199149"/>
                      <a:pt x="174683" y="198959"/>
                    </a:cubicBezTo>
                    <a:cubicBezTo>
                      <a:pt x="206306" y="155525"/>
                      <a:pt x="252883" y="97803"/>
                      <a:pt x="248121" y="86469"/>
                    </a:cubicBezTo>
                    <a:cubicBezTo>
                      <a:pt x="241739" y="71229"/>
                      <a:pt x="195448" y="43320"/>
                      <a:pt x="176398" y="35415"/>
                    </a:cubicBezTo>
                    <a:cubicBezTo>
                      <a:pt x="175445" y="35034"/>
                      <a:pt x="174493" y="34653"/>
                      <a:pt x="173731" y="34367"/>
                    </a:cubicBezTo>
                    <a:cubicBezTo>
                      <a:pt x="163825" y="30842"/>
                      <a:pt x="152395" y="21889"/>
                      <a:pt x="143060" y="13317"/>
                    </a:cubicBezTo>
                    <a:cubicBezTo>
                      <a:pt x="142489" y="12745"/>
                      <a:pt x="139822" y="11316"/>
                      <a:pt x="139250" y="10840"/>
                    </a:cubicBezTo>
                    <a:cubicBezTo>
                      <a:pt x="138679" y="10364"/>
                      <a:pt x="138393" y="8459"/>
                      <a:pt x="137917" y="7983"/>
                    </a:cubicBezTo>
                    <a:cubicBezTo>
                      <a:pt x="133249" y="3506"/>
                      <a:pt x="130106" y="267"/>
                      <a:pt x="130106" y="267"/>
                    </a:cubicBezTo>
                    <a:cubicBezTo>
                      <a:pt x="108484" y="-2209"/>
                      <a:pt x="127344" y="12459"/>
                      <a:pt x="110104" y="46940"/>
                    </a:cubicBezTo>
                    <a:cubicBezTo>
                      <a:pt x="92768" y="81325"/>
                      <a:pt x="52858" y="68085"/>
                      <a:pt x="49715" y="91993"/>
                    </a:cubicBezTo>
                    <a:cubicBezTo>
                      <a:pt x="48286" y="102947"/>
                      <a:pt x="49715" y="134760"/>
                      <a:pt x="48858" y="168860"/>
                    </a:cubicBezTo>
                    <a:cubicBezTo>
                      <a:pt x="48763" y="174765"/>
                      <a:pt x="48477" y="180766"/>
                      <a:pt x="48191" y="186767"/>
                    </a:cubicBezTo>
                    <a:cubicBezTo>
                      <a:pt x="48096" y="189148"/>
                      <a:pt x="47905" y="191529"/>
                      <a:pt x="47715" y="193911"/>
                    </a:cubicBezTo>
                    <a:cubicBezTo>
                      <a:pt x="47334" y="199911"/>
                      <a:pt x="46763" y="205817"/>
                      <a:pt x="46096" y="211532"/>
                    </a:cubicBezTo>
                    <a:cubicBezTo>
                      <a:pt x="45810" y="213913"/>
                      <a:pt x="45524" y="216390"/>
                      <a:pt x="45238" y="218771"/>
                    </a:cubicBezTo>
                    <a:cubicBezTo>
                      <a:pt x="44381" y="224772"/>
                      <a:pt x="43429" y="230582"/>
                      <a:pt x="42190" y="236106"/>
                    </a:cubicBezTo>
                    <a:cubicBezTo>
                      <a:pt x="38952" y="250299"/>
                      <a:pt x="34380" y="262014"/>
                      <a:pt x="27617" y="268777"/>
                    </a:cubicBezTo>
                    <a:cubicBezTo>
                      <a:pt x="26950" y="269444"/>
                      <a:pt x="26284" y="270111"/>
                      <a:pt x="25617" y="270873"/>
                    </a:cubicBezTo>
                    <a:cubicBezTo>
                      <a:pt x="-2291" y="300972"/>
                      <a:pt x="-12197" y="353740"/>
                      <a:pt x="20569" y="368694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91B6C7B4-942C-9568-D6E4-F045C60DD125}"/>
                  </a:ext>
                </a:extLst>
              </p:cNvPr>
              <p:cNvSpPr/>
              <p:nvPr/>
            </p:nvSpPr>
            <p:spPr>
              <a:xfrm>
                <a:off x="7779075" y="5042253"/>
                <a:ext cx="223223" cy="305238"/>
              </a:xfrm>
              <a:custGeom>
                <a:avLst/>
                <a:gdLst>
                  <a:gd name="connsiteX0" fmla="*/ 46577 w 223223"/>
                  <a:gd name="connsiteY0" fmla="*/ 265938 h 305238"/>
                  <a:gd name="connsiteX1" fmla="*/ 59436 w 223223"/>
                  <a:gd name="connsiteY1" fmla="*/ 255651 h 305238"/>
                  <a:gd name="connsiteX2" fmla="*/ 114014 w 223223"/>
                  <a:gd name="connsiteY2" fmla="*/ 147352 h 305238"/>
                  <a:gd name="connsiteX3" fmla="*/ 201358 w 223223"/>
                  <a:gd name="connsiteY3" fmla="*/ 0 h 305238"/>
                  <a:gd name="connsiteX4" fmla="*/ 222885 w 223223"/>
                  <a:gd name="connsiteY4" fmla="*/ 21622 h 305238"/>
                  <a:gd name="connsiteX5" fmla="*/ 149447 w 223223"/>
                  <a:gd name="connsiteY5" fmla="*/ 134112 h 305238"/>
                  <a:gd name="connsiteX6" fmla="*/ 149066 w 223223"/>
                  <a:gd name="connsiteY6" fmla="*/ 134588 h 305238"/>
                  <a:gd name="connsiteX7" fmla="*/ 148876 w 223223"/>
                  <a:gd name="connsiteY7" fmla="*/ 134874 h 305238"/>
                  <a:gd name="connsiteX8" fmla="*/ 139922 w 223223"/>
                  <a:gd name="connsiteY8" fmla="*/ 147447 h 305238"/>
                  <a:gd name="connsiteX9" fmla="*/ 138493 w 223223"/>
                  <a:gd name="connsiteY9" fmla="*/ 149447 h 305238"/>
                  <a:gd name="connsiteX10" fmla="*/ 136303 w 223223"/>
                  <a:gd name="connsiteY10" fmla="*/ 152686 h 305238"/>
                  <a:gd name="connsiteX11" fmla="*/ 136303 w 223223"/>
                  <a:gd name="connsiteY11" fmla="*/ 152686 h 305238"/>
                  <a:gd name="connsiteX12" fmla="*/ 134302 w 223223"/>
                  <a:gd name="connsiteY12" fmla="*/ 155734 h 305238"/>
                  <a:gd name="connsiteX13" fmla="*/ 128016 w 223223"/>
                  <a:gd name="connsiteY13" fmla="*/ 165735 h 305238"/>
                  <a:gd name="connsiteX14" fmla="*/ 124968 w 223223"/>
                  <a:gd name="connsiteY14" fmla="*/ 171260 h 305238"/>
                  <a:gd name="connsiteX15" fmla="*/ 124873 w 223223"/>
                  <a:gd name="connsiteY15" fmla="*/ 171545 h 305238"/>
                  <a:gd name="connsiteX16" fmla="*/ 122967 w 223223"/>
                  <a:gd name="connsiteY16" fmla="*/ 175831 h 305238"/>
                  <a:gd name="connsiteX17" fmla="*/ 121920 w 223223"/>
                  <a:gd name="connsiteY17" fmla="*/ 178308 h 305238"/>
                  <a:gd name="connsiteX18" fmla="*/ 118681 w 223223"/>
                  <a:gd name="connsiteY18" fmla="*/ 184785 h 305238"/>
                  <a:gd name="connsiteX19" fmla="*/ 113347 w 223223"/>
                  <a:gd name="connsiteY19" fmla="*/ 194215 h 305238"/>
                  <a:gd name="connsiteX20" fmla="*/ 59626 w 223223"/>
                  <a:gd name="connsiteY20" fmla="*/ 265652 h 305238"/>
                  <a:gd name="connsiteX21" fmla="*/ 0 w 223223"/>
                  <a:gd name="connsiteY21" fmla="*/ 305086 h 305238"/>
                  <a:gd name="connsiteX22" fmla="*/ 46672 w 223223"/>
                  <a:gd name="connsiteY22" fmla="*/ 265843 h 305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23223" h="305238">
                    <a:moveTo>
                      <a:pt x="46577" y="265938"/>
                    </a:moveTo>
                    <a:cubicBezTo>
                      <a:pt x="50768" y="262033"/>
                      <a:pt x="55054" y="258128"/>
                      <a:pt x="59436" y="255651"/>
                    </a:cubicBezTo>
                    <a:cubicBezTo>
                      <a:pt x="92297" y="227362"/>
                      <a:pt x="98584" y="185547"/>
                      <a:pt x="114014" y="147352"/>
                    </a:cubicBezTo>
                    <a:cubicBezTo>
                      <a:pt x="135064" y="96298"/>
                      <a:pt x="190119" y="53435"/>
                      <a:pt x="201358" y="0"/>
                    </a:cubicBezTo>
                    <a:cubicBezTo>
                      <a:pt x="211931" y="7811"/>
                      <a:pt x="220408" y="15621"/>
                      <a:pt x="222885" y="21622"/>
                    </a:cubicBezTo>
                    <a:cubicBezTo>
                      <a:pt x="227647" y="33052"/>
                      <a:pt x="181070" y="90678"/>
                      <a:pt x="149447" y="134112"/>
                    </a:cubicBezTo>
                    <a:cubicBezTo>
                      <a:pt x="149352" y="134303"/>
                      <a:pt x="149161" y="134493"/>
                      <a:pt x="149066" y="134588"/>
                    </a:cubicBezTo>
                    <a:cubicBezTo>
                      <a:pt x="149066" y="134684"/>
                      <a:pt x="148971" y="134779"/>
                      <a:pt x="148876" y="134874"/>
                    </a:cubicBezTo>
                    <a:cubicBezTo>
                      <a:pt x="145732" y="139255"/>
                      <a:pt x="142684" y="143446"/>
                      <a:pt x="139922" y="147447"/>
                    </a:cubicBezTo>
                    <a:cubicBezTo>
                      <a:pt x="139446" y="148114"/>
                      <a:pt x="138970" y="148780"/>
                      <a:pt x="138493" y="149447"/>
                    </a:cubicBezTo>
                    <a:cubicBezTo>
                      <a:pt x="137731" y="150495"/>
                      <a:pt x="136969" y="151638"/>
                      <a:pt x="136303" y="152686"/>
                    </a:cubicBezTo>
                    <a:lnTo>
                      <a:pt x="136303" y="152686"/>
                    </a:lnTo>
                    <a:cubicBezTo>
                      <a:pt x="135636" y="153734"/>
                      <a:pt x="134874" y="154781"/>
                      <a:pt x="134302" y="155734"/>
                    </a:cubicBezTo>
                    <a:cubicBezTo>
                      <a:pt x="131921" y="159353"/>
                      <a:pt x="129826" y="162687"/>
                      <a:pt x="128016" y="165735"/>
                    </a:cubicBezTo>
                    <a:cubicBezTo>
                      <a:pt x="126873" y="167735"/>
                      <a:pt x="125825" y="169545"/>
                      <a:pt x="124968" y="171260"/>
                    </a:cubicBezTo>
                    <a:cubicBezTo>
                      <a:pt x="124968" y="171260"/>
                      <a:pt x="124968" y="171450"/>
                      <a:pt x="124873" y="171545"/>
                    </a:cubicBezTo>
                    <a:cubicBezTo>
                      <a:pt x="124111" y="173069"/>
                      <a:pt x="123444" y="174498"/>
                      <a:pt x="122967" y="175831"/>
                    </a:cubicBezTo>
                    <a:cubicBezTo>
                      <a:pt x="122682" y="176594"/>
                      <a:pt x="122301" y="177451"/>
                      <a:pt x="121920" y="178308"/>
                    </a:cubicBezTo>
                    <a:cubicBezTo>
                      <a:pt x="121063" y="180308"/>
                      <a:pt x="120015" y="182404"/>
                      <a:pt x="118681" y="184785"/>
                    </a:cubicBezTo>
                    <a:cubicBezTo>
                      <a:pt x="117157" y="187643"/>
                      <a:pt x="115348" y="190881"/>
                      <a:pt x="113347" y="194215"/>
                    </a:cubicBezTo>
                    <a:cubicBezTo>
                      <a:pt x="101251" y="214408"/>
                      <a:pt x="80867" y="242697"/>
                      <a:pt x="59626" y="265652"/>
                    </a:cubicBezTo>
                    <a:cubicBezTo>
                      <a:pt x="37909" y="289179"/>
                      <a:pt x="15335" y="307086"/>
                      <a:pt x="0" y="305086"/>
                    </a:cubicBezTo>
                    <a:cubicBezTo>
                      <a:pt x="15621" y="292989"/>
                      <a:pt x="30671" y="279749"/>
                      <a:pt x="46672" y="26584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1CA33469-2062-1203-7414-4DF86ECA018C}"/>
                  </a:ext>
                </a:extLst>
              </p:cNvPr>
              <p:cNvSpPr/>
              <p:nvPr/>
            </p:nvSpPr>
            <p:spPr>
              <a:xfrm>
                <a:off x="7752744" y="5247235"/>
                <a:ext cx="85853" cy="100312"/>
              </a:xfrm>
              <a:custGeom>
                <a:avLst/>
                <a:gdLst>
                  <a:gd name="connsiteX0" fmla="*/ 21750 w 85853"/>
                  <a:gd name="connsiteY0" fmla="*/ 98861 h 100312"/>
                  <a:gd name="connsiteX1" fmla="*/ 83472 w 85853"/>
                  <a:gd name="connsiteY1" fmla="*/ 63238 h 100312"/>
                  <a:gd name="connsiteX2" fmla="*/ 85854 w 85853"/>
                  <a:gd name="connsiteY2" fmla="*/ 60666 h 100312"/>
                  <a:gd name="connsiteX3" fmla="*/ 59564 w 85853"/>
                  <a:gd name="connsiteY3" fmla="*/ 40187 h 100312"/>
                  <a:gd name="connsiteX4" fmla="*/ 27465 w 85853"/>
                  <a:gd name="connsiteY4" fmla="*/ 373 h 100312"/>
                  <a:gd name="connsiteX5" fmla="*/ 23941 w 85853"/>
                  <a:gd name="connsiteY5" fmla="*/ 563 h 100312"/>
                  <a:gd name="connsiteX6" fmla="*/ 23941 w 85853"/>
                  <a:gd name="connsiteY6" fmla="*/ 563 h 100312"/>
                  <a:gd name="connsiteX7" fmla="*/ 21750 w 85853"/>
                  <a:gd name="connsiteY7" fmla="*/ 98861 h 100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853" h="100312">
                    <a:moveTo>
                      <a:pt x="21750" y="98861"/>
                    </a:moveTo>
                    <a:cubicBezTo>
                      <a:pt x="36419" y="105624"/>
                      <a:pt x="60231" y="87907"/>
                      <a:pt x="83472" y="63238"/>
                    </a:cubicBezTo>
                    <a:cubicBezTo>
                      <a:pt x="84234" y="62380"/>
                      <a:pt x="85091" y="61523"/>
                      <a:pt x="85854" y="60666"/>
                    </a:cubicBezTo>
                    <a:cubicBezTo>
                      <a:pt x="85854" y="60666"/>
                      <a:pt x="79281" y="56761"/>
                      <a:pt x="59564" y="40187"/>
                    </a:cubicBezTo>
                    <a:cubicBezTo>
                      <a:pt x="44705" y="27709"/>
                      <a:pt x="32609" y="8183"/>
                      <a:pt x="27465" y="373"/>
                    </a:cubicBezTo>
                    <a:cubicBezTo>
                      <a:pt x="26798" y="-675"/>
                      <a:pt x="25084" y="849"/>
                      <a:pt x="23941" y="563"/>
                    </a:cubicBezTo>
                    <a:lnTo>
                      <a:pt x="23941" y="563"/>
                    </a:lnTo>
                    <a:cubicBezTo>
                      <a:pt x="-3967" y="30662"/>
                      <a:pt x="-10921" y="83812"/>
                      <a:pt x="21750" y="98861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A63059D9-38A5-91DF-1E12-41FBA036015A}"/>
                  </a:ext>
                </a:extLst>
              </p:cNvPr>
              <p:cNvSpPr/>
              <p:nvPr/>
            </p:nvSpPr>
            <p:spPr>
              <a:xfrm>
                <a:off x="7776685" y="5247235"/>
                <a:ext cx="61912" cy="63333"/>
              </a:xfrm>
              <a:custGeom>
                <a:avLst/>
                <a:gdLst>
                  <a:gd name="connsiteX0" fmla="*/ 59531 w 61912"/>
                  <a:gd name="connsiteY0" fmla="*/ 63238 h 63333"/>
                  <a:gd name="connsiteX1" fmla="*/ 61913 w 61912"/>
                  <a:gd name="connsiteY1" fmla="*/ 60666 h 63333"/>
                  <a:gd name="connsiteX2" fmla="*/ 35623 w 61912"/>
                  <a:gd name="connsiteY2" fmla="*/ 40187 h 63333"/>
                  <a:gd name="connsiteX3" fmla="*/ 3524 w 61912"/>
                  <a:gd name="connsiteY3" fmla="*/ 373 h 63333"/>
                  <a:gd name="connsiteX4" fmla="*/ 0 w 61912"/>
                  <a:gd name="connsiteY4" fmla="*/ 563 h 63333"/>
                  <a:gd name="connsiteX5" fmla="*/ 0 w 61912"/>
                  <a:gd name="connsiteY5" fmla="*/ 563 h 63333"/>
                  <a:gd name="connsiteX6" fmla="*/ 4667 w 61912"/>
                  <a:gd name="connsiteY6" fmla="*/ 9040 h 63333"/>
                  <a:gd name="connsiteX7" fmla="*/ 59531 w 61912"/>
                  <a:gd name="connsiteY7" fmla="*/ 63333 h 63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1912" h="63333">
                    <a:moveTo>
                      <a:pt x="59531" y="63238"/>
                    </a:moveTo>
                    <a:cubicBezTo>
                      <a:pt x="60293" y="62380"/>
                      <a:pt x="61150" y="61523"/>
                      <a:pt x="61913" y="60666"/>
                    </a:cubicBezTo>
                    <a:cubicBezTo>
                      <a:pt x="61913" y="60666"/>
                      <a:pt x="55340" y="56761"/>
                      <a:pt x="35623" y="40187"/>
                    </a:cubicBezTo>
                    <a:cubicBezTo>
                      <a:pt x="20764" y="27709"/>
                      <a:pt x="8667" y="8183"/>
                      <a:pt x="3524" y="373"/>
                    </a:cubicBezTo>
                    <a:cubicBezTo>
                      <a:pt x="2857" y="-675"/>
                      <a:pt x="1143" y="849"/>
                      <a:pt x="0" y="563"/>
                    </a:cubicBezTo>
                    <a:lnTo>
                      <a:pt x="0" y="563"/>
                    </a:lnTo>
                    <a:cubicBezTo>
                      <a:pt x="857" y="2659"/>
                      <a:pt x="2286" y="5516"/>
                      <a:pt x="4667" y="9040"/>
                    </a:cubicBezTo>
                    <a:cubicBezTo>
                      <a:pt x="10096" y="16851"/>
                      <a:pt x="27146" y="42283"/>
                      <a:pt x="59531" y="63333"/>
                    </a:cubicBezTo>
                    <a:close/>
                  </a:path>
                </a:pathLst>
              </a:custGeom>
              <a:solidFill>
                <a:srgbClr val="E6E7E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17322094-956C-02D4-9B64-219387E1173A}"/>
                  </a:ext>
                </a:extLst>
              </p:cNvPr>
              <p:cNvSpPr/>
              <p:nvPr/>
            </p:nvSpPr>
            <p:spPr>
              <a:xfrm>
                <a:off x="7785067" y="5070721"/>
                <a:ext cx="44196" cy="192602"/>
              </a:xfrm>
              <a:custGeom>
                <a:avLst/>
                <a:gdLst>
                  <a:gd name="connsiteX0" fmla="*/ 44196 w 44196"/>
                  <a:gd name="connsiteY0" fmla="*/ 7 h 192602"/>
                  <a:gd name="connsiteX1" fmla="*/ 24670 w 44196"/>
                  <a:gd name="connsiteY1" fmla="*/ 25058 h 192602"/>
                  <a:gd name="connsiteX2" fmla="*/ 0 w 44196"/>
                  <a:gd name="connsiteY2" fmla="*/ 177458 h 192602"/>
                  <a:gd name="connsiteX3" fmla="*/ 11716 w 44196"/>
                  <a:gd name="connsiteY3" fmla="*/ 192603 h 192602"/>
                  <a:gd name="connsiteX4" fmla="*/ 37052 w 44196"/>
                  <a:gd name="connsiteY4" fmla="*/ 143263 h 192602"/>
                  <a:gd name="connsiteX5" fmla="*/ 33909 w 44196"/>
                  <a:gd name="connsiteY5" fmla="*/ 137644 h 192602"/>
                  <a:gd name="connsiteX6" fmla="*/ 39434 w 44196"/>
                  <a:gd name="connsiteY6" fmla="*/ 81446 h 192602"/>
                  <a:gd name="connsiteX7" fmla="*/ 44196 w 44196"/>
                  <a:gd name="connsiteY7" fmla="*/ 72302 h 192602"/>
                  <a:gd name="connsiteX8" fmla="*/ 44196 w 44196"/>
                  <a:gd name="connsiteY8" fmla="*/ 103 h 19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196" h="192602">
                    <a:moveTo>
                      <a:pt x="44196" y="7"/>
                    </a:moveTo>
                    <a:cubicBezTo>
                      <a:pt x="44196" y="7"/>
                      <a:pt x="24765" y="-1136"/>
                      <a:pt x="24670" y="25058"/>
                    </a:cubicBezTo>
                    <a:cubicBezTo>
                      <a:pt x="24575" y="51347"/>
                      <a:pt x="21622" y="165552"/>
                      <a:pt x="0" y="177458"/>
                    </a:cubicBezTo>
                    <a:cubicBezTo>
                      <a:pt x="5810" y="187936"/>
                      <a:pt x="9049" y="190888"/>
                      <a:pt x="11716" y="192603"/>
                    </a:cubicBezTo>
                    <a:cubicBezTo>
                      <a:pt x="15335" y="189364"/>
                      <a:pt x="28670" y="177935"/>
                      <a:pt x="37052" y="143263"/>
                    </a:cubicBezTo>
                    <a:cubicBezTo>
                      <a:pt x="37243" y="142406"/>
                      <a:pt x="33623" y="138501"/>
                      <a:pt x="33909" y="137644"/>
                    </a:cubicBezTo>
                    <a:cubicBezTo>
                      <a:pt x="37433" y="122309"/>
                      <a:pt x="39053" y="106687"/>
                      <a:pt x="39434" y="81446"/>
                    </a:cubicBezTo>
                    <a:cubicBezTo>
                      <a:pt x="39434" y="78875"/>
                      <a:pt x="44196" y="75064"/>
                      <a:pt x="44196" y="72302"/>
                    </a:cubicBezTo>
                    <a:lnTo>
                      <a:pt x="44196" y="10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D71BC525-BF4D-A249-4023-258E99A4B2E5}"/>
                  </a:ext>
                </a:extLst>
              </p:cNvPr>
              <p:cNvSpPr/>
              <p:nvPr/>
            </p:nvSpPr>
            <p:spPr>
              <a:xfrm>
                <a:off x="7823929" y="5152167"/>
                <a:ext cx="104203" cy="37623"/>
              </a:xfrm>
              <a:custGeom>
                <a:avLst/>
                <a:gdLst>
                  <a:gd name="connsiteX0" fmla="*/ 0 w 104203"/>
                  <a:gd name="connsiteY0" fmla="*/ 14859 h 37623"/>
                  <a:gd name="connsiteX1" fmla="*/ 95060 w 104203"/>
                  <a:gd name="connsiteY1" fmla="*/ 37624 h 37623"/>
                  <a:gd name="connsiteX2" fmla="*/ 104204 w 104203"/>
                  <a:gd name="connsiteY2" fmla="*/ 24765 h 37623"/>
                  <a:gd name="connsiteX3" fmla="*/ 571 w 104203"/>
                  <a:gd name="connsiteY3" fmla="*/ 0 h 37623"/>
                  <a:gd name="connsiteX4" fmla="*/ 0 w 104203"/>
                  <a:gd name="connsiteY4" fmla="*/ 14954 h 37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203" h="37623">
                    <a:moveTo>
                      <a:pt x="0" y="14859"/>
                    </a:moveTo>
                    <a:lnTo>
                      <a:pt x="95060" y="37624"/>
                    </a:lnTo>
                    <a:cubicBezTo>
                      <a:pt x="97917" y="33528"/>
                      <a:pt x="100965" y="29242"/>
                      <a:pt x="104204" y="24765"/>
                    </a:cubicBezTo>
                    <a:lnTo>
                      <a:pt x="571" y="0"/>
                    </a:lnTo>
                    <a:cubicBezTo>
                      <a:pt x="476" y="4953"/>
                      <a:pt x="286" y="10001"/>
                      <a:pt x="0" y="14954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B336A560-FCF5-8DCE-2FD9-3F0AB7599329}"/>
                  </a:ext>
                </a:extLst>
              </p:cNvPr>
              <p:cNvSpPr/>
              <p:nvPr/>
            </p:nvSpPr>
            <p:spPr>
              <a:xfrm>
                <a:off x="7822215" y="5173027"/>
                <a:ext cx="93154" cy="34956"/>
              </a:xfrm>
              <a:custGeom>
                <a:avLst/>
                <a:gdLst>
                  <a:gd name="connsiteX0" fmla="*/ 95 w 93154"/>
                  <a:gd name="connsiteY0" fmla="*/ 14764 h 34956"/>
                  <a:gd name="connsiteX1" fmla="*/ 84868 w 93154"/>
                  <a:gd name="connsiteY1" fmla="*/ 34957 h 34956"/>
                  <a:gd name="connsiteX2" fmla="*/ 91154 w 93154"/>
                  <a:gd name="connsiteY2" fmla="*/ 24955 h 34956"/>
                  <a:gd name="connsiteX3" fmla="*/ 93154 w 93154"/>
                  <a:gd name="connsiteY3" fmla="*/ 21907 h 34956"/>
                  <a:gd name="connsiteX4" fmla="*/ 1333 w 93154"/>
                  <a:gd name="connsiteY4" fmla="*/ 0 h 34956"/>
                  <a:gd name="connsiteX5" fmla="*/ 0 w 93154"/>
                  <a:gd name="connsiteY5" fmla="*/ 14764 h 34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154" h="34956">
                    <a:moveTo>
                      <a:pt x="95" y="14764"/>
                    </a:moveTo>
                    <a:lnTo>
                      <a:pt x="84868" y="34957"/>
                    </a:lnTo>
                    <a:cubicBezTo>
                      <a:pt x="86677" y="31909"/>
                      <a:pt x="88773" y="28575"/>
                      <a:pt x="91154" y="24955"/>
                    </a:cubicBezTo>
                    <a:cubicBezTo>
                      <a:pt x="91821" y="23908"/>
                      <a:pt x="92488" y="22955"/>
                      <a:pt x="93154" y="21907"/>
                    </a:cubicBezTo>
                    <a:lnTo>
                      <a:pt x="1333" y="0"/>
                    </a:lnTo>
                    <a:cubicBezTo>
                      <a:pt x="952" y="5048"/>
                      <a:pt x="571" y="9906"/>
                      <a:pt x="0" y="14764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9EFAB179-F553-7B32-15C0-168172561949}"/>
                  </a:ext>
                </a:extLst>
              </p:cNvPr>
              <p:cNvSpPr/>
              <p:nvPr/>
            </p:nvSpPr>
            <p:spPr>
              <a:xfrm>
                <a:off x="7818881" y="5193791"/>
                <a:ext cx="85058" cy="33242"/>
              </a:xfrm>
              <a:custGeom>
                <a:avLst/>
                <a:gdLst>
                  <a:gd name="connsiteX0" fmla="*/ 95 w 85058"/>
                  <a:gd name="connsiteY0" fmla="*/ 14478 h 33242"/>
                  <a:gd name="connsiteX1" fmla="*/ 78772 w 85058"/>
                  <a:gd name="connsiteY1" fmla="*/ 33242 h 33242"/>
                  <a:gd name="connsiteX2" fmla="*/ 82010 w 85058"/>
                  <a:gd name="connsiteY2" fmla="*/ 26765 h 33242"/>
                  <a:gd name="connsiteX3" fmla="*/ 83058 w 85058"/>
                  <a:gd name="connsiteY3" fmla="*/ 24289 h 33242"/>
                  <a:gd name="connsiteX4" fmla="*/ 84963 w 85058"/>
                  <a:gd name="connsiteY4" fmla="*/ 20003 h 33242"/>
                  <a:gd name="connsiteX5" fmla="*/ 85058 w 85058"/>
                  <a:gd name="connsiteY5" fmla="*/ 19717 h 33242"/>
                  <a:gd name="connsiteX6" fmla="*/ 2572 w 85058"/>
                  <a:gd name="connsiteY6" fmla="*/ 0 h 33242"/>
                  <a:gd name="connsiteX7" fmla="*/ 0 w 85058"/>
                  <a:gd name="connsiteY7" fmla="*/ 14478 h 33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058" h="33242">
                    <a:moveTo>
                      <a:pt x="95" y="14478"/>
                    </a:moveTo>
                    <a:lnTo>
                      <a:pt x="78772" y="33242"/>
                    </a:lnTo>
                    <a:cubicBezTo>
                      <a:pt x="80010" y="30861"/>
                      <a:pt x="81153" y="28670"/>
                      <a:pt x="82010" y="26765"/>
                    </a:cubicBezTo>
                    <a:cubicBezTo>
                      <a:pt x="82391" y="25908"/>
                      <a:pt x="82772" y="25051"/>
                      <a:pt x="83058" y="24289"/>
                    </a:cubicBezTo>
                    <a:cubicBezTo>
                      <a:pt x="83534" y="23051"/>
                      <a:pt x="84201" y="21622"/>
                      <a:pt x="84963" y="20003"/>
                    </a:cubicBezTo>
                    <a:cubicBezTo>
                      <a:pt x="84963" y="20003"/>
                      <a:pt x="85058" y="19812"/>
                      <a:pt x="85058" y="19717"/>
                    </a:cubicBezTo>
                    <a:lnTo>
                      <a:pt x="2572" y="0"/>
                    </a:lnTo>
                    <a:cubicBezTo>
                      <a:pt x="1905" y="5048"/>
                      <a:pt x="1048" y="9906"/>
                      <a:pt x="0" y="14478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4" name="Freeform: Shape 1173">
                <a:extLst>
                  <a:ext uri="{FF2B5EF4-FFF2-40B4-BE49-F238E27FC236}">
                    <a16:creationId xmlns:a16="http://schemas.microsoft.com/office/drawing/2014/main" id="{33120084-7E86-825A-453E-F7E8D03567E7}"/>
                  </a:ext>
                </a:extLst>
              </p:cNvPr>
              <p:cNvSpPr/>
              <p:nvPr/>
            </p:nvSpPr>
            <p:spPr>
              <a:xfrm>
                <a:off x="7927847" y="5012816"/>
                <a:ext cx="74442" cy="164306"/>
              </a:xfrm>
              <a:custGeom>
                <a:avLst/>
                <a:gdLst>
                  <a:gd name="connsiteX0" fmla="*/ 95 w 74442"/>
                  <a:gd name="connsiteY0" fmla="*/ 164306 h 164306"/>
                  <a:gd name="connsiteX1" fmla="*/ 286 w 74442"/>
                  <a:gd name="connsiteY1" fmla="*/ 164021 h 164306"/>
                  <a:gd name="connsiteX2" fmla="*/ 667 w 74442"/>
                  <a:gd name="connsiteY2" fmla="*/ 163544 h 164306"/>
                  <a:gd name="connsiteX3" fmla="*/ 74104 w 74442"/>
                  <a:gd name="connsiteY3" fmla="*/ 51054 h 164306"/>
                  <a:gd name="connsiteX4" fmla="*/ 2381 w 74442"/>
                  <a:gd name="connsiteY4" fmla="*/ 0 h 164306"/>
                  <a:gd name="connsiteX5" fmla="*/ 12859 w 74442"/>
                  <a:gd name="connsiteY5" fmla="*/ 67532 h 164306"/>
                  <a:gd name="connsiteX6" fmla="*/ 0 w 74442"/>
                  <a:gd name="connsiteY6" fmla="*/ 164306 h 164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442" h="164306">
                    <a:moveTo>
                      <a:pt x="95" y="164306"/>
                    </a:moveTo>
                    <a:cubicBezTo>
                      <a:pt x="95" y="164306"/>
                      <a:pt x="286" y="164116"/>
                      <a:pt x="286" y="164021"/>
                    </a:cubicBezTo>
                    <a:cubicBezTo>
                      <a:pt x="381" y="163925"/>
                      <a:pt x="571" y="163735"/>
                      <a:pt x="667" y="163544"/>
                    </a:cubicBezTo>
                    <a:cubicBezTo>
                      <a:pt x="32290" y="120110"/>
                      <a:pt x="78867" y="62389"/>
                      <a:pt x="74104" y="51054"/>
                    </a:cubicBezTo>
                    <a:cubicBezTo>
                      <a:pt x="67723" y="35814"/>
                      <a:pt x="21431" y="7906"/>
                      <a:pt x="2381" y="0"/>
                    </a:cubicBezTo>
                    <a:cubicBezTo>
                      <a:pt x="571" y="13430"/>
                      <a:pt x="-762" y="40862"/>
                      <a:pt x="12859" y="67532"/>
                    </a:cubicBezTo>
                    <a:cubicBezTo>
                      <a:pt x="31432" y="103537"/>
                      <a:pt x="10954" y="139732"/>
                      <a:pt x="0" y="16430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5" name="Freeform: Shape 1174">
                <a:extLst>
                  <a:ext uri="{FF2B5EF4-FFF2-40B4-BE49-F238E27FC236}">
                    <a16:creationId xmlns:a16="http://schemas.microsoft.com/office/drawing/2014/main" id="{FCC9BB93-B19E-4A34-A20C-E26D23808910}"/>
                  </a:ext>
                </a:extLst>
              </p:cNvPr>
              <p:cNvSpPr/>
              <p:nvPr/>
            </p:nvSpPr>
            <p:spPr>
              <a:xfrm>
                <a:off x="7833645" y="4988814"/>
                <a:ext cx="59912" cy="81666"/>
              </a:xfrm>
              <a:custGeom>
                <a:avLst/>
                <a:gdLst>
                  <a:gd name="connsiteX0" fmla="*/ 40291 w 59912"/>
                  <a:gd name="connsiteY0" fmla="*/ 50292 h 81666"/>
                  <a:gd name="connsiteX1" fmla="*/ 39624 w 59912"/>
                  <a:gd name="connsiteY1" fmla="*/ 50292 h 81666"/>
                  <a:gd name="connsiteX2" fmla="*/ 39624 w 59912"/>
                  <a:gd name="connsiteY2" fmla="*/ 49625 h 81666"/>
                  <a:gd name="connsiteX3" fmla="*/ 41338 w 59912"/>
                  <a:gd name="connsiteY3" fmla="*/ 47339 h 81666"/>
                  <a:gd name="connsiteX4" fmla="*/ 42005 w 59912"/>
                  <a:gd name="connsiteY4" fmla="*/ 47339 h 81666"/>
                  <a:gd name="connsiteX5" fmla="*/ 42101 w 59912"/>
                  <a:gd name="connsiteY5" fmla="*/ 48006 h 81666"/>
                  <a:gd name="connsiteX6" fmla="*/ 40386 w 59912"/>
                  <a:gd name="connsiteY6" fmla="*/ 50292 h 81666"/>
                  <a:gd name="connsiteX7" fmla="*/ 40386 w 59912"/>
                  <a:gd name="connsiteY7" fmla="*/ 50292 h 81666"/>
                  <a:gd name="connsiteX8" fmla="*/ 38481 w 59912"/>
                  <a:gd name="connsiteY8" fmla="*/ 52483 h 81666"/>
                  <a:gd name="connsiteX9" fmla="*/ 38481 w 59912"/>
                  <a:gd name="connsiteY9" fmla="*/ 52483 h 81666"/>
                  <a:gd name="connsiteX10" fmla="*/ 36671 w 59912"/>
                  <a:gd name="connsiteY10" fmla="*/ 54673 h 81666"/>
                  <a:gd name="connsiteX11" fmla="*/ 36004 w 59912"/>
                  <a:gd name="connsiteY11" fmla="*/ 54673 h 81666"/>
                  <a:gd name="connsiteX12" fmla="*/ 36004 w 59912"/>
                  <a:gd name="connsiteY12" fmla="*/ 54007 h 81666"/>
                  <a:gd name="connsiteX13" fmla="*/ 37814 w 59912"/>
                  <a:gd name="connsiteY13" fmla="*/ 51816 h 81666"/>
                  <a:gd name="connsiteX14" fmla="*/ 38481 w 59912"/>
                  <a:gd name="connsiteY14" fmla="*/ 51816 h 81666"/>
                  <a:gd name="connsiteX15" fmla="*/ 38481 w 59912"/>
                  <a:gd name="connsiteY15" fmla="*/ 52483 h 81666"/>
                  <a:gd name="connsiteX16" fmla="*/ 43625 w 59912"/>
                  <a:gd name="connsiteY16" fmla="*/ 45720 h 81666"/>
                  <a:gd name="connsiteX17" fmla="*/ 42958 w 59912"/>
                  <a:gd name="connsiteY17" fmla="*/ 45720 h 81666"/>
                  <a:gd name="connsiteX18" fmla="*/ 42863 w 59912"/>
                  <a:gd name="connsiteY18" fmla="*/ 45053 h 81666"/>
                  <a:gd name="connsiteX19" fmla="*/ 44387 w 59912"/>
                  <a:gd name="connsiteY19" fmla="*/ 42672 h 81666"/>
                  <a:gd name="connsiteX20" fmla="*/ 45053 w 59912"/>
                  <a:gd name="connsiteY20" fmla="*/ 42481 h 81666"/>
                  <a:gd name="connsiteX21" fmla="*/ 45149 w 59912"/>
                  <a:gd name="connsiteY21" fmla="*/ 43148 h 81666"/>
                  <a:gd name="connsiteX22" fmla="*/ 43625 w 59912"/>
                  <a:gd name="connsiteY22" fmla="*/ 45529 h 81666"/>
                  <a:gd name="connsiteX23" fmla="*/ 43625 w 59912"/>
                  <a:gd name="connsiteY23" fmla="*/ 45529 h 81666"/>
                  <a:gd name="connsiteX24" fmla="*/ 34862 w 59912"/>
                  <a:gd name="connsiteY24" fmla="*/ 56769 h 81666"/>
                  <a:gd name="connsiteX25" fmla="*/ 34862 w 59912"/>
                  <a:gd name="connsiteY25" fmla="*/ 56769 h 81666"/>
                  <a:gd name="connsiteX26" fmla="*/ 32861 w 59912"/>
                  <a:gd name="connsiteY26" fmla="*/ 58864 h 81666"/>
                  <a:gd name="connsiteX27" fmla="*/ 32195 w 59912"/>
                  <a:gd name="connsiteY27" fmla="*/ 58864 h 81666"/>
                  <a:gd name="connsiteX28" fmla="*/ 32195 w 59912"/>
                  <a:gd name="connsiteY28" fmla="*/ 58198 h 81666"/>
                  <a:gd name="connsiteX29" fmla="*/ 34100 w 59912"/>
                  <a:gd name="connsiteY29" fmla="*/ 56197 h 81666"/>
                  <a:gd name="connsiteX30" fmla="*/ 34766 w 59912"/>
                  <a:gd name="connsiteY30" fmla="*/ 56197 h 81666"/>
                  <a:gd name="connsiteX31" fmla="*/ 34766 w 59912"/>
                  <a:gd name="connsiteY31" fmla="*/ 56864 h 81666"/>
                  <a:gd name="connsiteX32" fmla="*/ 46768 w 59912"/>
                  <a:gd name="connsiteY32" fmla="*/ 40957 h 81666"/>
                  <a:gd name="connsiteX33" fmla="*/ 46101 w 59912"/>
                  <a:gd name="connsiteY33" fmla="*/ 41053 h 81666"/>
                  <a:gd name="connsiteX34" fmla="*/ 45911 w 59912"/>
                  <a:gd name="connsiteY34" fmla="*/ 40386 h 81666"/>
                  <a:gd name="connsiteX35" fmla="*/ 47339 w 59912"/>
                  <a:gd name="connsiteY35" fmla="*/ 37909 h 81666"/>
                  <a:gd name="connsiteX36" fmla="*/ 48006 w 59912"/>
                  <a:gd name="connsiteY36" fmla="*/ 37719 h 81666"/>
                  <a:gd name="connsiteX37" fmla="*/ 48196 w 59912"/>
                  <a:gd name="connsiteY37" fmla="*/ 38386 h 81666"/>
                  <a:gd name="connsiteX38" fmla="*/ 46768 w 59912"/>
                  <a:gd name="connsiteY38" fmla="*/ 40862 h 81666"/>
                  <a:gd name="connsiteX39" fmla="*/ 46768 w 59912"/>
                  <a:gd name="connsiteY39" fmla="*/ 40862 h 81666"/>
                  <a:gd name="connsiteX40" fmla="*/ 30956 w 59912"/>
                  <a:gd name="connsiteY40" fmla="*/ 60865 h 81666"/>
                  <a:gd name="connsiteX41" fmla="*/ 30956 w 59912"/>
                  <a:gd name="connsiteY41" fmla="*/ 60865 h 81666"/>
                  <a:gd name="connsiteX42" fmla="*/ 28861 w 59912"/>
                  <a:gd name="connsiteY42" fmla="*/ 62865 h 81666"/>
                  <a:gd name="connsiteX43" fmla="*/ 28194 w 59912"/>
                  <a:gd name="connsiteY43" fmla="*/ 62865 h 81666"/>
                  <a:gd name="connsiteX44" fmla="*/ 28194 w 59912"/>
                  <a:gd name="connsiteY44" fmla="*/ 62198 h 81666"/>
                  <a:gd name="connsiteX45" fmla="*/ 30289 w 59912"/>
                  <a:gd name="connsiteY45" fmla="*/ 60293 h 81666"/>
                  <a:gd name="connsiteX46" fmla="*/ 30956 w 59912"/>
                  <a:gd name="connsiteY46" fmla="*/ 60293 h 81666"/>
                  <a:gd name="connsiteX47" fmla="*/ 30956 w 59912"/>
                  <a:gd name="connsiteY47" fmla="*/ 60960 h 81666"/>
                  <a:gd name="connsiteX48" fmla="*/ 49530 w 59912"/>
                  <a:gd name="connsiteY48" fmla="*/ 36004 h 81666"/>
                  <a:gd name="connsiteX49" fmla="*/ 48959 w 59912"/>
                  <a:gd name="connsiteY49" fmla="*/ 36100 h 81666"/>
                  <a:gd name="connsiteX50" fmla="*/ 48768 w 59912"/>
                  <a:gd name="connsiteY50" fmla="*/ 35433 h 81666"/>
                  <a:gd name="connsiteX51" fmla="*/ 50006 w 59912"/>
                  <a:gd name="connsiteY51" fmla="*/ 32861 h 81666"/>
                  <a:gd name="connsiteX52" fmla="*/ 50673 w 59912"/>
                  <a:gd name="connsiteY52" fmla="*/ 32671 h 81666"/>
                  <a:gd name="connsiteX53" fmla="*/ 50863 w 59912"/>
                  <a:gd name="connsiteY53" fmla="*/ 33338 h 81666"/>
                  <a:gd name="connsiteX54" fmla="*/ 49625 w 59912"/>
                  <a:gd name="connsiteY54" fmla="*/ 35909 h 81666"/>
                  <a:gd name="connsiteX55" fmla="*/ 49625 w 59912"/>
                  <a:gd name="connsiteY55" fmla="*/ 35909 h 81666"/>
                  <a:gd name="connsiteX56" fmla="*/ 26765 w 59912"/>
                  <a:gd name="connsiteY56" fmla="*/ 64675 h 81666"/>
                  <a:gd name="connsiteX57" fmla="*/ 26765 w 59912"/>
                  <a:gd name="connsiteY57" fmla="*/ 64675 h 81666"/>
                  <a:gd name="connsiteX58" fmla="*/ 24575 w 59912"/>
                  <a:gd name="connsiteY58" fmla="*/ 66484 h 81666"/>
                  <a:gd name="connsiteX59" fmla="*/ 23908 w 59912"/>
                  <a:gd name="connsiteY59" fmla="*/ 66484 h 81666"/>
                  <a:gd name="connsiteX60" fmla="*/ 23908 w 59912"/>
                  <a:gd name="connsiteY60" fmla="*/ 65818 h 81666"/>
                  <a:gd name="connsiteX61" fmla="*/ 26003 w 59912"/>
                  <a:gd name="connsiteY61" fmla="*/ 64008 h 81666"/>
                  <a:gd name="connsiteX62" fmla="*/ 26670 w 59912"/>
                  <a:gd name="connsiteY62" fmla="*/ 64008 h 81666"/>
                  <a:gd name="connsiteX63" fmla="*/ 26670 w 59912"/>
                  <a:gd name="connsiteY63" fmla="*/ 64579 h 81666"/>
                  <a:gd name="connsiteX64" fmla="*/ 52007 w 59912"/>
                  <a:gd name="connsiteY64" fmla="*/ 30956 h 81666"/>
                  <a:gd name="connsiteX65" fmla="*/ 51435 w 59912"/>
                  <a:gd name="connsiteY65" fmla="*/ 31051 h 81666"/>
                  <a:gd name="connsiteX66" fmla="*/ 51245 w 59912"/>
                  <a:gd name="connsiteY66" fmla="*/ 30480 h 81666"/>
                  <a:gd name="connsiteX67" fmla="*/ 52388 w 59912"/>
                  <a:gd name="connsiteY67" fmla="*/ 27908 h 81666"/>
                  <a:gd name="connsiteX68" fmla="*/ 53054 w 59912"/>
                  <a:gd name="connsiteY68" fmla="*/ 27622 h 81666"/>
                  <a:gd name="connsiteX69" fmla="*/ 53340 w 59912"/>
                  <a:gd name="connsiteY69" fmla="*/ 28289 h 81666"/>
                  <a:gd name="connsiteX70" fmla="*/ 52197 w 59912"/>
                  <a:gd name="connsiteY70" fmla="*/ 30956 h 81666"/>
                  <a:gd name="connsiteX71" fmla="*/ 52197 w 59912"/>
                  <a:gd name="connsiteY71" fmla="*/ 30956 h 81666"/>
                  <a:gd name="connsiteX72" fmla="*/ 22384 w 59912"/>
                  <a:gd name="connsiteY72" fmla="*/ 68294 h 81666"/>
                  <a:gd name="connsiteX73" fmla="*/ 22384 w 59912"/>
                  <a:gd name="connsiteY73" fmla="*/ 68294 h 81666"/>
                  <a:gd name="connsiteX74" fmla="*/ 20098 w 59912"/>
                  <a:gd name="connsiteY74" fmla="*/ 70009 h 81666"/>
                  <a:gd name="connsiteX75" fmla="*/ 19431 w 59912"/>
                  <a:gd name="connsiteY75" fmla="*/ 69913 h 81666"/>
                  <a:gd name="connsiteX76" fmla="*/ 19431 w 59912"/>
                  <a:gd name="connsiteY76" fmla="*/ 69247 h 81666"/>
                  <a:gd name="connsiteX77" fmla="*/ 21717 w 59912"/>
                  <a:gd name="connsiteY77" fmla="*/ 67532 h 81666"/>
                  <a:gd name="connsiteX78" fmla="*/ 22384 w 59912"/>
                  <a:gd name="connsiteY78" fmla="*/ 67532 h 81666"/>
                  <a:gd name="connsiteX79" fmla="*/ 22384 w 59912"/>
                  <a:gd name="connsiteY79" fmla="*/ 68104 h 81666"/>
                  <a:gd name="connsiteX80" fmla="*/ 54197 w 59912"/>
                  <a:gd name="connsiteY80" fmla="*/ 25717 h 81666"/>
                  <a:gd name="connsiteX81" fmla="*/ 53626 w 59912"/>
                  <a:gd name="connsiteY81" fmla="*/ 25908 h 81666"/>
                  <a:gd name="connsiteX82" fmla="*/ 53340 w 59912"/>
                  <a:gd name="connsiteY82" fmla="*/ 25337 h 81666"/>
                  <a:gd name="connsiteX83" fmla="*/ 54293 w 59912"/>
                  <a:gd name="connsiteY83" fmla="*/ 22670 h 81666"/>
                  <a:gd name="connsiteX84" fmla="*/ 54864 w 59912"/>
                  <a:gd name="connsiteY84" fmla="*/ 22384 h 81666"/>
                  <a:gd name="connsiteX85" fmla="*/ 55150 w 59912"/>
                  <a:gd name="connsiteY85" fmla="*/ 22955 h 81666"/>
                  <a:gd name="connsiteX86" fmla="*/ 54197 w 59912"/>
                  <a:gd name="connsiteY86" fmla="*/ 25622 h 81666"/>
                  <a:gd name="connsiteX87" fmla="*/ 54197 w 59912"/>
                  <a:gd name="connsiteY87" fmla="*/ 25717 h 81666"/>
                  <a:gd name="connsiteX88" fmla="*/ 17907 w 59912"/>
                  <a:gd name="connsiteY88" fmla="*/ 71723 h 81666"/>
                  <a:gd name="connsiteX89" fmla="*/ 17812 w 59912"/>
                  <a:gd name="connsiteY89" fmla="*/ 71818 h 81666"/>
                  <a:gd name="connsiteX90" fmla="*/ 15430 w 59912"/>
                  <a:gd name="connsiteY90" fmla="*/ 73438 h 81666"/>
                  <a:gd name="connsiteX91" fmla="*/ 14764 w 59912"/>
                  <a:gd name="connsiteY91" fmla="*/ 73342 h 81666"/>
                  <a:gd name="connsiteX92" fmla="*/ 14859 w 59912"/>
                  <a:gd name="connsiteY92" fmla="*/ 72676 h 81666"/>
                  <a:gd name="connsiteX93" fmla="*/ 17240 w 59912"/>
                  <a:gd name="connsiteY93" fmla="*/ 71056 h 81666"/>
                  <a:gd name="connsiteX94" fmla="*/ 17907 w 59912"/>
                  <a:gd name="connsiteY94" fmla="*/ 71152 h 81666"/>
                  <a:gd name="connsiteX95" fmla="*/ 17907 w 59912"/>
                  <a:gd name="connsiteY95" fmla="*/ 71723 h 81666"/>
                  <a:gd name="connsiteX96" fmla="*/ 56102 w 59912"/>
                  <a:gd name="connsiteY96" fmla="*/ 20383 h 81666"/>
                  <a:gd name="connsiteX97" fmla="*/ 55626 w 59912"/>
                  <a:gd name="connsiteY97" fmla="*/ 20574 h 81666"/>
                  <a:gd name="connsiteX98" fmla="*/ 55340 w 59912"/>
                  <a:gd name="connsiteY98" fmla="*/ 20002 h 81666"/>
                  <a:gd name="connsiteX99" fmla="*/ 56102 w 59912"/>
                  <a:gd name="connsiteY99" fmla="*/ 17335 h 81666"/>
                  <a:gd name="connsiteX100" fmla="*/ 56674 w 59912"/>
                  <a:gd name="connsiteY100" fmla="*/ 16954 h 81666"/>
                  <a:gd name="connsiteX101" fmla="*/ 57055 w 59912"/>
                  <a:gd name="connsiteY101" fmla="*/ 17526 h 81666"/>
                  <a:gd name="connsiteX102" fmla="*/ 56293 w 59912"/>
                  <a:gd name="connsiteY102" fmla="*/ 20288 h 81666"/>
                  <a:gd name="connsiteX103" fmla="*/ 56293 w 59912"/>
                  <a:gd name="connsiteY103" fmla="*/ 20479 h 81666"/>
                  <a:gd name="connsiteX104" fmla="*/ 13240 w 59912"/>
                  <a:gd name="connsiteY104" fmla="*/ 74771 h 81666"/>
                  <a:gd name="connsiteX105" fmla="*/ 13145 w 59912"/>
                  <a:gd name="connsiteY105" fmla="*/ 74866 h 81666"/>
                  <a:gd name="connsiteX106" fmla="*/ 10763 w 59912"/>
                  <a:gd name="connsiteY106" fmla="*/ 76390 h 81666"/>
                  <a:gd name="connsiteX107" fmla="*/ 10096 w 59912"/>
                  <a:gd name="connsiteY107" fmla="*/ 76200 h 81666"/>
                  <a:gd name="connsiteX108" fmla="*/ 10287 w 59912"/>
                  <a:gd name="connsiteY108" fmla="*/ 75533 h 81666"/>
                  <a:gd name="connsiteX109" fmla="*/ 12668 w 59912"/>
                  <a:gd name="connsiteY109" fmla="*/ 74009 h 81666"/>
                  <a:gd name="connsiteX110" fmla="*/ 13335 w 59912"/>
                  <a:gd name="connsiteY110" fmla="*/ 74200 h 81666"/>
                  <a:gd name="connsiteX111" fmla="*/ 13335 w 59912"/>
                  <a:gd name="connsiteY111" fmla="*/ 74771 h 81666"/>
                  <a:gd name="connsiteX112" fmla="*/ 57626 w 59912"/>
                  <a:gd name="connsiteY112" fmla="*/ 14859 h 81666"/>
                  <a:gd name="connsiteX113" fmla="*/ 57150 w 59912"/>
                  <a:gd name="connsiteY113" fmla="*/ 15049 h 81666"/>
                  <a:gd name="connsiteX114" fmla="*/ 56769 w 59912"/>
                  <a:gd name="connsiteY114" fmla="*/ 14478 h 81666"/>
                  <a:gd name="connsiteX115" fmla="*/ 57341 w 59912"/>
                  <a:gd name="connsiteY115" fmla="*/ 11716 h 81666"/>
                  <a:gd name="connsiteX116" fmla="*/ 57912 w 59912"/>
                  <a:gd name="connsiteY116" fmla="*/ 11335 h 81666"/>
                  <a:gd name="connsiteX117" fmla="*/ 58293 w 59912"/>
                  <a:gd name="connsiteY117" fmla="*/ 11906 h 81666"/>
                  <a:gd name="connsiteX118" fmla="*/ 57626 w 59912"/>
                  <a:gd name="connsiteY118" fmla="*/ 14668 h 81666"/>
                  <a:gd name="connsiteX119" fmla="*/ 57626 w 59912"/>
                  <a:gd name="connsiteY119" fmla="*/ 14859 h 81666"/>
                  <a:gd name="connsiteX120" fmla="*/ 8382 w 59912"/>
                  <a:gd name="connsiteY120" fmla="*/ 77629 h 81666"/>
                  <a:gd name="connsiteX121" fmla="*/ 8192 w 59912"/>
                  <a:gd name="connsiteY121" fmla="*/ 77724 h 81666"/>
                  <a:gd name="connsiteX122" fmla="*/ 5715 w 59912"/>
                  <a:gd name="connsiteY122" fmla="*/ 79057 h 81666"/>
                  <a:gd name="connsiteX123" fmla="*/ 5048 w 59912"/>
                  <a:gd name="connsiteY123" fmla="*/ 78867 h 81666"/>
                  <a:gd name="connsiteX124" fmla="*/ 5239 w 59912"/>
                  <a:gd name="connsiteY124" fmla="*/ 78200 h 81666"/>
                  <a:gd name="connsiteX125" fmla="*/ 7715 w 59912"/>
                  <a:gd name="connsiteY125" fmla="*/ 76867 h 81666"/>
                  <a:gd name="connsiteX126" fmla="*/ 8382 w 59912"/>
                  <a:gd name="connsiteY126" fmla="*/ 77057 h 81666"/>
                  <a:gd name="connsiteX127" fmla="*/ 8382 w 59912"/>
                  <a:gd name="connsiteY127" fmla="*/ 77533 h 81666"/>
                  <a:gd name="connsiteX128" fmla="*/ 3429 w 59912"/>
                  <a:gd name="connsiteY128" fmla="*/ 80296 h 81666"/>
                  <a:gd name="connsiteX129" fmla="*/ 3238 w 59912"/>
                  <a:gd name="connsiteY129" fmla="*/ 80391 h 81666"/>
                  <a:gd name="connsiteX130" fmla="*/ 667 w 59912"/>
                  <a:gd name="connsiteY130" fmla="*/ 81629 h 81666"/>
                  <a:gd name="connsiteX131" fmla="*/ 0 w 59912"/>
                  <a:gd name="connsiteY131" fmla="*/ 81439 h 81666"/>
                  <a:gd name="connsiteX132" fmla="*/ 191 w 59912"/>
                  <a:gd name="connsiteY132" fmla="*/ 80772 h 81666"/>
                  <a:gd name="connsiteX133" fmla="*/ 2762 w 59912"/>
                  <a:gd name="connsiteY133" fmla="*/ 79534 h 81666"/>
                  <a:gd name="connsiteX134" fmla="*/ 3429 w 59912"/>
                  <a:gd name="connsiteY134" fmla="*/ 79724 h 81666"/>
                  <a:gd name="connsiteX135" fmla="*/ 3429 w 59912"/>
                  <a:gd name="connsiteY135" fmla="*/ 80200 h 81666"/>
                  <a:gd name="connsiteX136" fmla="*/ 58769 w 59912"/>
                  <a:gd name="connsiteY136" fmla="*/ 9239 h 81666"/>
                  <a:gd name="connsiteX137" fmla="*/ 58293 w 59912"/>
                  <a:gd name="connsiteY137" fmla="*/ 9430 h 81666"/>
                  <a:gd name="connsiteX138" fmla="*/ 57912 w 59912"/>
                  <a:gd name="connsiteY138" fmla="*/ 8858 h 81666"/>
                  <a:gd name="connsiteX139" fmla="*/ 58293 w 59912"/>
                  <a:gd name="connsiteY139" fmla="*/ 6096 h 81666"/>
                  <a:gd name="connsiteX140" fmla="*/ 58864 w 59912"/>
                  <a:gd name="connsiteY140" fmla="*/ 5715 h 81666"/>
                  <a:gd name="connsiteX141" fmla="*/ 59246 w 59912"/>
                  <a:gd name="connsiteY141" fmla="*/ 6191 h 81666"/>
                  <a:gd name="connsiteX142" fmla="*/ 58864 w 59912"/>
                  <a:gd name="connsiteY142" fmla="*/ 9049 h 81666"/>
                  <a:gd name="connsiteX143" fmla="*/ 58864 w 59912"/>
                  <a:gd name="connsiteY143" fmla="*/ 9239 h 81666"/>
                  <a:gd name="connsiteX144" fmla="*/ 59531 w 59912"/>
                  <a:gd name="connsiteY144" fmla="*/ 3620 h 81666"/>
                  <a:gd name="connsiteX145" fmla="*/ 59150 w 59912"/>
                  <a:gd name="connsiteY145" fmla="*/ 3810 h 81666"/>
                  <a:gd name="connsiteX146" fmla="*/ 58769 w 59912"/>
                  <a:gd name="connsiteY146" fmla="*/ 3334 h 81666"/>
                  <a:gd name="connsiteX147" fmla="*/ 58960 w 59912"/>
                  <a:gd name="connsiteY147" fmla="*/ 476 h 81666"/>
                  <a:gd name="connsiteX148" fmla="*/ 59436 w 59912"/>
                  <a:gd name="connsiteY148" fmla="*/ 0 h 81666"/>
                  <a:gd name="connsiteX149" fmla="*/ 59912 w 59912"/>
                  <a:gd name="connsiteY149" fmla="*/ 476 h 81666"/>
                  <a:gd name="connsiteX150" fmla="*/ 59722 w 59912"/>
                  <a:gd name="connsiteY150" fmla="*/ 3334 h 81666"/>
                  <a:gd name="connsiteX151" fmla="*/ 59627 w 59912"/>
                  <a:gd name="connsiteY151" fmla="*/ 3620 h 81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59912" h="81666">
                    <a:moveTo>
                      <a:pt x="40291" y="50292"/>
                    </a:moveTo>
                    <a:cubicBezTo>
                      <a:pt x="40291" y="50292"/>
                      <a:pt x="39814" y="50578"/>
                      <a:pt x="39624" y="50292"/>
                    </a:cubicBezTo>
                    <a:cubicBezTo>
                      <a:pt x="39434" y="50197"/>
                      <a:pt x="39434" y="49816"/>
                      <a:pt x="39624" y="49625"/>
                    </a:cubicBezTo>
                    <a:cubicBezTo>
                      <a:pt x="40196" y="48863"/>
                      <a:pt x="40767" y="48101"/>
                      <a:pt x="41338" y="47339"/>
                    </a:cubicBezTo>
                    <a:cubicBezTo>
                      <a:pt x="41529" y="47149"/>
                      <a:pt x="41815" y="47054"/>
                      <a:pt x="42005" y="47339"/>
                    </a:cubicBezTo>
                    <a:cubicBezTo>
                      <a:pt x="42196" y="47530"/>
                      <a:pt x="42291" y="47815"/>
                      <a:pt x="42101" y="48006"/>
                    </a:cubicBezTo>
                    <a:cubicBezTo>
                      <a:pt x="41529" y="48768"/>
                      <a:pt x="40958" y="49530"/>
                      <a:pt x="40386" y="50292"/>
                    </a:cubicBezTo>
                    <a:lnTo>
                      <a:pt x="40386" y="50292"/>
                    </a:lnTo>
                    <a:close/>
                    <a:moveTo>
                      <a:pt x="38481" y="52483"/>
                    </a:moveTo>
                    <a:lnTo>
                      <a:pt x="38481" y="52483"/>
                    </a:lnTo>
                    <a:cubicBezTo>
                      <a:pt x="37910" y="53245"/>
                      <a:pt x="37243" y="53912"/>
                      <a:pt x="36671" y="54673"/>
                    </a:cubicBezTo>
                    <a:cubicBezTo>
                      <a:pt x="36481" y="54864"/>
                      <a:pt x="36195" y="54864"/>
                      <a:pt x="36004" y="54673"/>
                    </a:cubicBezTo>
                    <a:cubicBezTo>
                      <a:pt x="35814" y="54483"/>
                      <a:pt x="35814" y="54197"/>
                      <a:pt x="36004" y="54007"/>
                    </a:cubicBezTo>
                    <a:cubicBezTo>
                      <a:pt x="36671" y="53340"/>
                      <a:pt x="37243" y="52578"/>
                      <a:pt x="37814" y="51816"/>
                    </a:cubicBezTo>
                    <a:cubicBezTo>
                      <a:pt x="38005" y="51625"/>
                      <a:pt x="38291" y="51625"/>
                      <a:pt x="38481" y="51816"/>
                    </a:cubicBezTo>
                    <a:cubicBezTo>
                      <a:pt x="38671" y="52006"/>
                      <a:pt x="38671" y="52292"/>
                      <a:pt x="38481" y="52483"/>
                    </a:cubicBezTo>
                    <a:close/>
                    <a:moveTo>
                      <a:pt x="43625" y="45720"/>
                    </a:moveTo>
                    <a:cubicBezTo>
                      <a:pt x="43625" y="45720"/>
                      <a:pt x="43148" y="45910"/>
                      <a:pt x="42958" y="45720"/>
                    </a:cubicBezTo>
                    <a:cubicBezTo>
                      <a:pt x="42767" y="45529"/>
                      <a:pt x="42672" y="45244"/>
                      <a:pt x="42863" y="45053"/>
                    </a:cubicBezTo>
                    <a:cubicBezTo>
                      <a:pt x="43434" y="44291"/>
                      <a:pt x="43910" y="43529"/>
                      <a:pt x="44387" y="42672"/>
                    </a:cubicBezTo>
                    <a:cubicBezTo>
                      <a:pt x="44577" y="42481"/>
                      <a:pt x="44863" y="42386"/>
                      <a:pt x="45053" y="42481"/>
                    </a:cubicBezTo>
                    <a:cubicBezTo>
                      <a:pt x="45244" y="42672"/>
                      <a:pt x="45339" y="42958"/>
                      <a:pt x="45149" y="43148"/>
                    </a:cubicBezTo>
                    <a:cubicBezTo>
                      <a:pt x="44672" y="43910"/>
                      <a:pt x="44101" y="44672"/>
                      <a:pt x="43625" y="45529"/>
                    </a:cubicBezTo>
                    <a:cubicBezTo>
                      <a:pt x="43625" y="45529"/>
                      <a:pt x="43625" y="45529"/>
                      <a:pt x="43625" y="45529"/>
                    </a:cubicBezTo>
                    <a:close/>
                    <a:moveTo>
                      <a:pt x="34862" y="56769"/>
                    </a:moveTo>
                    <a:cubicBezTo>
                      <a:pt x="34862" y="56769"/>
                      <a:pt x="34862" y="56769"/>
                      <a:pt x="34862" y="56769"/>
                    </a:cubicBezTo>
                    <a:cubicBezTo>
                      <a:pt x="34195" y="57436"/>
                      <a:pt x="33528" y="58198"/>
                      <a:pt x="32861" y="58864"/>
                    </a:cubicBezTo>
                    <a:cubicBezTo>
                      <a:pt x="32671" y="59055"/>
                      <a:pt x="32385" y="59055"/>
                      <a:pt x="32195" y="58864"/>
                    </a:cubicBezTo>
                    <a:cubicBezTo>
                      <a:pt x="32004" y="58674"/>
                      <a:pt x="32004" y="58388"/>
                      <a:pt x="32195" y="58198"/>
                    </a:cubicBezTo>
                    <a:cubicBezTo>
                      <a:pt x="32861" y="57531"/>
                      <a:pt x="33528" y="56864"/>
                      <a:pt x="34100" y="56197"/>
                    </a:cubicBezTo>
                    <a:cubicBezTo>
                      <a:pt x="34290" y="56007"/>
                      <a:pt x="34576" y="56007"/>
                      <a:pt x="34766" y="56197"/>
                    </a:cubicBezTo>
                    <a:cubicBezTo>
                      <a:pt x="34957" y="56388"/>
                      <a:pt x="34957" y="56674"/>
                      <a:pt x="34766" y="56864"/>
                    </a:cubicBezTo>
                    <a:close/>
                    <a:moveTo>
                      <a:pt x="46768" y="40957"/>
                    </a:moveTo>
                    <a:cubicBezTo>
                      <a:pt x="46768" y="40957"/>
                      <a:pt x="46387" y="41243"/>
                      <a:pt x="46101" y="41053"/>
                    </a:cubicBezTo>
                    <a:cubicBezTo>
                      <a:pt x="45815" y="40957"/>
                      <a:pt x="45815" y="40672"/>
                      <a:pt x="45911" y="40386"/>
                    </a:cubicBezTo>
                    <a:cubicBezTo>
                      <a:pt x="46387" y="39529"/>
                      <a:pt x="46863" y="38767"/>
                      <a:pt x="47339" y="37909"/>
                    </a:cubicBezTo>
                    <a:cubicBezTo>
                      <a:pt x="47435" y="37719"/>
                      <a:pt x="47720" y="37624"/>
                      <a:pt x="48006" y="37719"/>
                    </a:cubicBezTo>
                    <a:cubicBezTo>
                      <a:pt x="48196" y="37814"/>
                      <a:pt x="48292" y="38100"/>
                      <a:pt x="48196" y="38386"/>
                    </a:cubicBezTo>
                    <a:cubicBezTo>
                      <a:pt x="47720" y="39243"/>
                      <a:pt x="47244" y="40005"/>
                      <a:pt x="46768" y="40862"/>
                    </a:cubicBezTo>
                    <a:cubicBezTo>
                      <a:pt x="46768" y="40862"/>
                      <a:pt x="46768" y="40862"/>
                      <a:pt x="46768" y="40862"/>
                    </a:cubicBezTo>
                    <a:close/>
                    <a:moveTo>
                      <a:pt x="30956" y="60865"/>
                    </a:moveTo>
                    <a:cubicBezTo>
                      <a:pt x="30956" y="60865"/>
                      <a:pt x="30956" y="60865"/>
                      <a:pt x="30956" y="60865"/>
                    </a:cubicBezTo>
                    <a:cubicBezTo>
                      <a:pt x="30289" y="61531"/>
                      <a:pt x="29623" y="62198"/>
                      <a:pt x="28861" y="62865"/>
                    </a:cubicBezTo>
                    <a:cubicBezTo>
                      <a:pt x="28670" y="63055"/>
                      <a:pt x="28385" y="63055"/>
                      <a:pt x="28194" y="62865"/>
                    </a:cubicBezTo>
                    <a:cubicBezTo>
                      <a:pt x="28004" y="62674"/>
                      <a:pt x="28004" y="62389"/>
                      <a:pt x="28194" y="62198"/>
                    </a:cubicBezTo>
                    <a:cubicBezTo>
                      <a:pt x="28861" y="61531"/>
                      <a:pt x="29528" y="60960"/>
                      <a:pt x="30289" y="60293"/>
                    </a:cubicBezTo>
                    <a:cubicBezTo>
                      <a:pt x="30480" y="60103"/>
                      <a:pt x="30766" y="60103"/>
                      <a:pt x="30956" y="60293"/>
                    </a:cubicBezTo>
                    <a:cubicBezTo>
                      <a:pt x="31147" y="60484"/>
                      <a:pt x="31147" y="60770"/>
                      <a:pt x="30956" y="60960"/>
                    </a:cubicBezTo>
                    <a:close/>
                    <a:moveTo>
                      <a:pt x="49530" y="36004"/>
                    </a:moveTo>
                    <a:cubicBezTo>
                      <a:pt x="49530" y="36004"/>
                      <a:pt x="49149" y="36195"/>
                      <a:pt x="48959" y="36100"/>
                    </a:cubicBezTo>
                    <a:cubicBezTo>
                      <a:pt x="48768" y="36004"/>
                      <a:pt x="48673" y="35719"/>
                      <a:pt x="48768" y="35433"/>
                    </a:cubicBezTo>
                    <a:cubicBezTo>
                      <a:pt x="49244" y="34576"/>
                      <a:pt x="49625" y="33718"/>
                      <a:pt x="50006" y="32861"/>
                    </a:cubicBezTo>
                    <a:cubicBezTo>
                      <a:pt x="50102" y="32671"/>
                      <a:pt x="50387" y="32480"/>
                      <a:pt x="50673" y="32671"/>
                    </a:cubicBezTo>
                    <a:cubicBezTo>
                      <a:pt x="50863" y="32766"/>
                      <a:pt x="50959" y="33052"/>
                      <a:pt x="50863" y="33338"/>
                    </a:cubicBezTo>
                    <a:cubicBezTo>
                      <a:pt x="50483" y="34195"/>
                      <a:pt x="50006" y="35052"/>
                      <a:pt x="49625" y="35909"/>
                    </a:cubicBezTo>
                    <a:cubicBezTo>
                      <a:pt x="49625" y="35909"/>
                      <a:pt x="49625" y="35909"/>
                      <a:pt x="49625" y="35909"/>
                    </a:cubicBezTo>
                    <a:close/>
                    <a:moveTo>
                      <a:pt x="26765" y="64675"/>
                    </a:moveTo>
                    <a:cubicBezTo>
                      <a:pt x="26765" y="64675"/>
                      <a:pt x="26765" y="64675"/>
                      <a:pt x="26765" y="64675"/>
                    </a:cubicBezTo>
                    <a:cubicBezTo>
                      <a:pt x="26003" y="65246"/>
                      <a:pt x="25337" y="65913"/>
                      <a:pt x="24575" y="66484"/>
                    </a:cubicBezTo>
                    <a:cubicBezTo>
                      <a:pt x="24384" y="66675"/>
                      <a:pt x="24098" y="66675"/>
                      <a:pt x="23908" y="66484"/>
                    </a:cubicBezTo>
                    <a:cubicBezTo>
                      <a:pt x="23717" y="66294"/>
                      <a:pt x="23813" y="66008"/>
                      <a:pt x="23908" y="65818"/>
                    </a:cubicBezTo>
                    <a:cubicBezTo>
                      <a:pt x="24670" y="65246"/>
                      <a:pt x="25337" y="64579"/>
                      <a:pt x="26003" y="64008"/>
                    </a:cubicBezTo>
                    <a:cubicBezTo>
                      <a:pt x="26194" y="63817"/>
                      <a:pt x="26479" y="63817"/>
                      <a:pt x="26670" y="64008"/>
                    </a:cubicBezTo>
                    <a:cubicBezTo>
                      <a:pt x="26765" y="64198"/>
                      <a:pt x="26765" y="64484"/>
                      <a:pt x="26670" y="64579"/>
                    </a:cubicBezTo>
                    <a:close/>
                    <a:moveTo>
                      <a:pt x="52007" y="30956"/>
                    </a:moveTo>
                    <a:cubicBezTo>
                      <a:pt x="52007" y="30956"/>
                      <a:pt x="51626" y="31147"/>
                      <a:pt x="51435" y="31051"/>
                    </a:cubicBezTo>
                    <a:cubicBezTo>
                      <a:pt x="51149" y="31051"/>
                      <a:pt x="51054" y="30671"/>
                      <a:pt x="51245" y="30480"/>
                    </a:cubicBezTo>
                    <a:cubicBezTo>
                      <a:pt x="51626" y="29623"/>
                      <a:pt x="52007" y="28765"/>
                      <a:pt x="52388" y="27908"/>
                    </a:cubicBezTo>
                    <a:cubicBezTo>
                      <a:pt x="52483" y="27622"/>
                      <a:pt x="52769" y="27527"/>
                      <a:pt x="53054" y="27622"/>
                    </a:cubicBezTo>
                    <a:cubicBezTo>
                      <a:pt x="53245" y="27718"/>
                      <a:pt x="53435" y="28004"/>
                      <a:pt x="53340" y="28289"/>
                    </a:cubicBezTo>
                    <a:cubicBezTo>
                      <a:pt x="52959" y="29146"/>
                      <a:pt x="52578" y="30004"/>
                      <a:pt x="52197" y="30956"/>
                    </a:cubicBezTo>
                    <a:cubicBezTo>
                      <a:pt x="52197" y="30956"/>
                      <a:pt x="52197" y="30956"/>
                      <a:pt x="52197" y="30956"/>
                    </a:cubicBezTo>
                    <a:close/>
                    <a:moveTo>
                      <a:pt x="22384" y="68294"/>
                    </a:moveTo>
                    <a:cubicBezTo>
                      <a:pt x="22384" y="68294"/>
                      <a:pt x="22384" y="68294"/>
                      <a:pt x="22384" y="68294"/>
                    </a:cubicBezTo>
                    <a:cubicBezTo>
                      <a:pt x="21622" y="68866"/>
                      <a:pt x="20860" y="69437"/>
                      <a:pt x="20098" y="70009"/>
                    </a:cubicBezTo>
                    <a:cubicBezTo>
                      <a:pt x="19907" y="70104"/>
                      <a:pt x="19621" y="70104"/>
                      <a:pt x="19431" y="69913"/>
                    </a:cubicBezTo>
                    <a:cubicBezTo>
                      <a:pt x="19241" y="69723"/>
                      <a:pt x="19336" y="69437"/>
                      <a:pt x="19431" y="69247"/>
                    </a:cubicBezTo>
                    <a:cubicBezTo>
                      <a:pt x="20193" y="68675"/>
                      <a:pt x="20955" y="68104"/>
                      <a:pt x="21717" y="67532"/>
                    </a:cubicBezTo>
                    <a:cubicBezTo>
                      <a:pt x="21908" y="67342"/>
                      <a:pt x="22193" y="67437"/>
                      <a:pt x="22384" y="67532"/>
                    </a:cubicBezTo>
                    <a:cubicBezTo>
                      <a:pt x="22574" y="67723"/>
                      <a:pt x="22574" y="67913"/>
                      <a:pt x="22384" y="68104"/>
                    </a:cubicBezTo>
                    <a:close/>
                    <a:moveTo>
                      <a:pt x="54197" y="25717"/>
                    </a:moveTo>
                    <a:cubicBezTo>
                      <a:pt x="54197" y="25717"/>
                      <a:pt x="53816" y="25908"/>
                      <a:pt x="53626" y="25908"/>
                    </a:cubicBezTo>
                    <a:cubicBezTo>
                      <a:pt x="53340" y="25908"/>
                      <a:pt x="53245" y="25527"/>
                      <a:pt x="53340" y="25337"/>
                    </a:cubicBezTo>
                    <a:cubicBezTo>
                      <a:pt x="53626" y="24479"/>
                      <a:pt x="54007" y="23527"/>
                      <a:pt x="54293" y="22670"/>
                    </a:cubicBezTo>
                    <a:cubicBezTo>
                      <a:pt x="54293" y="22479"/>
                      <a:pt x="54674" y="22288"/>
                      <a:pt x="54864" y="22384"/>
                    </a:cubicBezTo>
                    <a:cubicBezTo>
                      <a:pt x="55150" y="22384"/>
                      <a:pt x="55245" y="22765"/>
                      <a:pt x="55150" y="22955"/>
                    </a:cubicBezTo>
                    <a:cubicBezTo>
                      <a:pt x="54864" y="23813"/>
                      <a:pt x="54483" y="24765"/>
                      <a:pt x="54197" y="25622"/>
                    </a:cubicBezTo>
                    <a:cubicBezTo>
                      <a:pt x="54197" y="25622"/>
                      <a:pt x="54197" y="25622"/>
                      <a:pt x="54197" y="25717"/>
                    </a:cubicBezTo>
                    <a:close/>
                    <a:moveTo>
                      <a:pt x="17907" y="71723"/>
                    </a:moveTo>
                    <a:cubicBezTo>
                      <a:pt x="17907" y="71723"/>
                      <a:pt x="17907" y="71723"/>
                      <a:pt x="17812" y="71818"/>
                    </a:cubicBezTo>
                    <a:cubicBezTo>
                      <a:pt x="17050" y="72390"/>
                      <a:pt x="16288" y="72866"/>
                      <a:pt x="15430" y="73438"/>
                    </a:cubicBezTo>
                    <a:cubicBezTo>
                      <a:pt x="15145" y="73533"/>
                      <a:pt x="14859" y="73438"/>
                      <a:pt x="14764" y="73342"/>
                    </a:cubicBezTo>
                    <a:cubicBezTo>
                      <a:pt x="14669" y="73152"/>
                      <a:pt x="14764" y="72866"/>
                      <a:pt x="14859" y="72676"/>
                    </a:cubicBezTo>
                    <a:cubicBezTo>
                      <a:pt x="15621" y="72104"/>
                      <a:pt x="16478" y="71628"/>
                      <a:pt x="17240" y="71056"/>
                    </a:cubicBezTo>
                    <a:cubicBezTo>
                      <a:pt x="17431" y="70866"/>
                      <a:pt x="17717" y="70961"/>
                      <a:pt x="17907" y="71152"/>
                    </a:cubicBezTo>
                    <a:cubicBezTo>
                      <a:pt x="18002" y="71342"/>
                      <a:pt x="18002" y="71533"/>
                      <a:pt x="17907" y="71723"/>
                    </a:cubicBezTo>
                    <a:close/>
                    <a:moveTo>
                      <a:pt x="56102" y="20383"/>
                    </a:moveTo>
                    <a:cubicBezTo>
                      <a:pt x="56102" y="20383"/>
                      <a:pt x="55817" y="20574"/>
                      <a:pt x="55626" y="20574"/>
                    </a:cubicBezTo>
                    <a:cubicBezTo>
                      <a:pt x="55340" y="20574"/>
                      <a:pt x="55245" y="20193"/>
                      <a:pt x="55340" y="20002"/>
                    </a:cubicBezTo>
                    <a:cubicBezTo>
                      <a:pt x="55626" y="19050"/>
                      <a:pt x="55912" y="18193"/>
                      <a:pt x="56102" y="17335"/>
                    </a:cubicBezTo>
                    <a:cubicBezTo>
                      <a:pt x="56102" y="17050"/>
                      <a:pt x="56388" y="16954"/>
                      <a:pt x="56674" y="16954"/>
                    </a:cubicBezTo>
                    <a:cubicBezTo>
                      <a:pt x="56960" y="16954"/>
                      <a:pt x="57055" y="17335"/>
                      <a:pt x="57055" y="17526"/>
                    </a:cubicBezTo>
                    <a:cubicBezTo>
                      <a:pt x="56864" y="18383"/>
                      <a:pt x="56579" y="19336"/>
                      <a:pt x="56293" y="20288"/>
                    </a:cubicBezTo>
                    <a:cubicBezTo>
                      <a:pt x="56293" y="20288"/>
                      <a:pt x="56293" y="20383"/>
                      <a:pt x="56293" y="20479"/>
                    </a:cubicBezTo>
                    <a:close/>
                    <a:moveTo>
                      <a:pt x="13240" y="74771"/>
                    </a:moveTo>
                    <a:cubicBezTo>
                      <a:pt x="13240" y="74771"/>
                      <a:pt x="13240" y="74771"/>
                      <a:pt x="13145" y="74866"/>
                    </a:cubicBezTo>
                    <a:cubicBezTo>
                      <a:pt x="12383" y="75343"/>
                      <a:pt x="11525" y="75819"/>
                      <a:pt x="10763" y="76390"/>
                    </a:cubicBezTo>
                    <a:cubicBezTo>
                      <a:pt x="10573" y="76486"/>
                      <a:pt x="10287" y="76390"/>
                      <a:pt x="10096" y="76200"/>
                    </a:cubicBezTo>
                    <a:cubicBezTo>
                      <a:pt x="10001" y="76009"/>
                      <a:pt x="10096" y="75724"/>
                      <a:pt x="10287" y="75533"/>
                    </a:cubicBezTo>
                    <a:cubicBezTo>
                      <a:pt x="11049" y="75057"/>
                      <a:pt x="11906" y="74581"/>
                      <a:pt x="12668" y="74009"/>
                    </a:cubicBezTo>
                    <a:cubicBezTo>
                      <a:pt x="12859" y="73914"/>
                      <a:pt x="13145" y="74009"/>
                      <a:pt x="13335" y="74200"/>
                    </a:cubicBezTo>
                    <a:cubicBezTo>
                      <a:pt x="13430" y="74390"/>
                      <a:pt x="13335" y="74581"/>
                      <a:pt x="13335" y="74771"/>
                    </a:cubicBezTo>
                    <a:close/>
                    <a:moveTo>
                      <a:pt x="57626" y="14859"/>
                    </a:moveTo>
                    <a:cubicBezTo>
                      <a:pt x="57626" y="14859"/>
                      <a:pt x="57341" y="15049"/>
                      <a:pt x="57150" y="15049"/>
                    </a:cubicBezTo>
                    <a:cubicBezTo>
                      <a:pt x="56864" y="15049"/>
                      <a:pt x="56769" y="14764"/>
                      <a:pt x="56769" y="14478"/>
                    </a:cubicBezTo>
                    <a:cubicBezTo>
                      <a:pt x="56960" y="13525"/>
                      <a:pt x="57150" y="12573"/>
                      <a:pt x="57341" y="11716"/>
                    </a:cubicBezTo>
                    <a:cubicBezTo>
                      <a:pt x="57341" y="11430"/>
                      <a:pt x="57626" y="11239"/>
                      <a:pt x="57912" y="11335"/>
                    </a:cubicBezTo>
                    <a:cubicBezTo>
                      <a:pt x="58198" y="11335"/>
                      <a:pt x="58293" y="11621"/>
                      <a:pt x="58293" y="11906"/>
                    </a:cubicBezTo>
                    <a:cubicBezTo>
                      <a:pt x="58103" y="12763"/>
                      <a:pt x="57912" y="13716"/>
                      <a:pt x="57626" y="14668"/>
                    </a:cubicBezTo>
                    <a:cubicBezTo>
                      <a:pt x="57626" y="14668"/>
                      <a:pt x="57626" y="14764"/>
                      <a:pt x="57626" y="14859"/>
                    </a:cubicBezTo>
                    <a:close/>
                    <a:moveTo>
                      <a:pt x="8382" y="77629"/>
                    </a:moveTo>
                    <a:cubicBezTo>
                      <a:pt x="8382" y="77629"/>
                      <a:pt x="8382" y="77629"/>
                      <a:pt x="8192" y="77724"/>
                    </a:cubicBezTo>
                    <a:cubicBezTo>
                      <a:pt x="7429" y="78200"/>
                      <a:pt x="6572" y="78676"/>
                      <a:pt x="5715" y="79057"/>
                    </a:cubicBezTo>
                    <a:cubicBezTo>
                      <a:pt x="5525" y="79153"/>
                      <a:pt x="5239" y="79057"/>
                      <a:pt x="5048" y="78867"/>
                    </a:cubicBezTo>
                    <a:cubicBezTo>
                      <a:pt x="4953" y="78676"/>
                      <a:pt x="5048" y="78391"/>
                      <a:pt x="5239" y="78200"/>
                    </a:cubicBezTo>
                    <a:cubicBezTo>
                      <a:pt x="6096" y="77724"/>
                      <a:pt x="6953" y="77248"/>
                      <a:pt x="7715" y="76867"/>
                    </a:cubicBezTo>
                    <a:cubicBezTo>
                      <a:pt x="7906" y="76771"/>
                      <a:pt x="8192" y="76867"/>
                      <a:pt x="8382" y="77057"/>
                    </a:cubicBezTo>
                    <a:cubicBezTo>
                      <a:pt x="8382" y="77248"/>
                      <a:pt x="8382" y="77438"/>
                      <a:pt x="8382" y="77533"/>
                    </a:cubicBezTo>
                    <a:close/>
                    <a:moveTo>
                      <a:pt x="3429" y="80296"/>
                    </a:moveTo>
                    <a:cubicBezTo>
                      <a:pt x="3429" y="80296"/>
                      <a:pt x="3429" y="80391"/>
                      <a:pt x="3238" y="80391"/>
                    </a:cubicBezTo>
                    <a:cubicBezTo>
                      <a:pt x="2381" y="80772"/>
                      <a:pt x="1524" y="81248"/>
                      <a:pt x="667" y="81629"/>
                    </a:cubicBezTo>
                    <a:cubicBezTo>
                      <a:pt x="476" y="81724"/>
                      <a:pt x="191" y="81629"/>
                      <a:pt x="0" y="81439"/>
                    </a:cubicBezTo>
                    <a:cubicBezTo>
                      <a:pt x="0" y="81248"/>
                      <a:pt x="0" y="80867"/>
                      <a:pt x="191" y="80772"/>
                    </a:cubicBezTo>
                    <a:cubicBezTo>
                      <a:pt x="1048" y="80391"/>
                      <a:pt x="1905" y="79915"/>
                      <a:pt x="2762" y="79534"/>
                    </a:cubicBezTo>
                    <a:cubicBezTo>
                      <a:pt x="2953" y="79534"/>
                      <a:pt x="3238" y="79534"/>
                      <a:pt x="3429" y="79724"/>
                    </a:cubicBezTo>
                    <a:cubicBezTo>
                      <a:pt x="3429" y="79915"/>
                      <a:pt x="3429" y="80105"/>
                      <a:pt x="3429" y="80200"/>
                    </a:cubicBezTo>
                    <a:close/>
                    <a:moveTo>
                      <a:pt x="58769" y="9239"/>
                    </a:moveTo>
                    <a:cubicBezTo>
                      <a:pt x="58769" y="9239"/>
                      <a:pt x="58484" y="9430"/>
                      <a:pt x="58293" y="9430"/>
                    </a:cubicBezTo>
                    <a:cubicBezTo>
                      <a:pt x="58007" y="9430"/>
                      <a:pt x="57817" y="9144"/>
                      <a:pt x="57912" y="8858"/>
                    </a:cubicBezTo>
                    <a:cubicBezTo>
                      <a:pt x="58103" y="7810"/>
                      <a:pt x="58198" y="6953"/>
                      <a:pt x="58293" y="6096"/>
                    </a:cubicBezTo>
                    <a:cubicBezTo>
                      <a:pt x="58293" y="5810"/>
                      <a:pt x="58579" y="5715"/>
                      <a:pt x="58864" y="5715"/>
                    </a:cubicBezTo>
                    <a:cubicBezTo>
                      <a:pt x="59150" y="5715"/>
                      <a:pt x="59341" y="6001"/>
                      <a:pt x="59246" y="6191"/>
                    </a:cubicBezTo>
                    <a:cubicBezTo>
                      <a:pt x="59150" y="7048"/>
                      <a:pt x="58960" y="8001"/>
                      <a:pt x="58864" y="9049"/>
                    </a:cubicBezTo>
                    <a:cubicBezTo>
                      <a:pt x="58864" y="9049"/>
                      <a:pt x="58864" y="9239"/>
                      <a:pt x="58864" y="9239"/>
                    </a:cubicBezTo>
                    <a:close/>
                    <a:moveTo>
                      <a:pt x="59531" y="3620"/>
                    </a:moveTo>
                    <a:cubicBezTo>
                      <a:pt x="59531" y="3620"/>
                      <a:pt x="59246" y="3810"/>
                      <a:pt x="59150" y="3810"/>
                    </a:cubicBezTo>
                    <a:cubicBezTo>
                      <a:pt x="58864" y="3810"/>
                      <a:pt x="58674" y="3524"/>
                      <a:pt x="58769" y="3334"/>
                    </a:cubicBezTo>
                    <a:cubicBezTo>
                      <a:pt x="58960" y="1524"/>
                      <a:pt x="58960" y="571"/>
                      <a:pt x="58960" y="476"/>
                    </a:cubicBezTo>
                    <a:cubicBezTo>
                      <a:pt x="58960" y="190"/>
                      <a:pt x="59150" y="0"/>
                      <a:pt x="59436" y="0"/>
                    </a:cubicBezTo>
                    <a:cubicBezTo>
                      <a:pt x="59722" y="0"/>
                      <a:pt x="59912" y="190"/>
                      <a:pt x="59912" y="476"/>
                    </a:cubicBezTo>
                    <a:cubicBezTo>
                      <a:pt x="59912" y="476"/>
                      <a:pt x="59912" y="1524"/>
                      <a:pt x="59722" y="3334"/>
                    </a:cubicBezTo>
                    <a:cubicBezTo>
                      <a:pt x="59722" y="3334"/>
                      <a:pt x="59722" y="3524"/>
                      <a:pt x="59627" y="3620"/>
                    </a:cubicBezTo>
                    <a:close/>
                  </a:path>
                </a:pathLst>
              </a:custGeom>
              <a:solidFill>
                <a:srgbClr val="BC3C1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4129E6EF-C85C-8469-6CE4-3A938FDD6EE4}"/>
                  </a:ext>
                </a:extLst>
              </p:cNvPr>
              <p:cNvSpPr/>
              <p:nvPr/>
            </p:nvSpPr>
            <p:spPr>
              <a:xfrm>
                <a:off x="7931467" y="5013864"/>
                <a:ext cx="20478" cy="150399"/>
              </a:xfrm>
              <a:custGeom>
                <a:avLst/>
                <a:gdLst>
                  <a:gd name="connsiteX0" fmla="*/ 6477 w 20478"/>
                  <a:gd name="connsiteY0" fmla="*/ 150304 h 150399"/>
                  <a:gd name="connsiteX1" fmla="*/ 5715 w 20478"/>
                  <a:gd name="connsiteY1" fmla="*/ 149828 h 150399"/>
                  <a:gd name="connsiteX2" fmla="*/ 7144 w 20478"/>
                  <a:gd name="connsiteY2" fmla="*/ 147447 h 150399"/>
                  <a:gd name="connsiteX3" fmla="*/ 8001 w 20478"/>
                  <a:gd name="connsiteY3" fmla="*/ 147923 h 150399"/>
                  <a:gd name="connsiteX4" fmla="*/ 6572 w 20478"/>
                  <a:gd name="connsiteY4" fmla="*/ 150400 h 150399"/>
                  <a:gd name="connsiteX5" fmla="*/ 9239 w 20478"/>
                  <a:gd name="connsiteY5" fmla="*/ 145351 h 150399"/>
                  <a:gd name="connsiteX6" fmla="*/ 8382 w 20478"/>
                  <a:gd name="connsiteY6" fmla="*/ 144875 h 150399"/>
                  <a:gd name="connsiteX7" fmla="*/ 9715 w 20478"/>
                  <a:gd name="connsiteY7" fmla="*/ 142399 h 150399"/>
                  <a:gd name="connsiteX8" fmla="*/ 10573 w 20478"/>
                  <a:gd name="connsiteY8" fmla="*/ 142780 h 150399"/>
                  <a:gd name="connsiteX9" fmla="*/ 9334 w 20478"/>
                  <a:gd name="connsiteY9" fmla="*/ 145351 h 150399"/>
                  <a:gd name="connsiteX10" fmla="*/ 11716 w 20478"/>
                  <a:gd name="connsiteY10" fmla="*/ 140208 h 150399"/>
                  <a:gd name="connsiteX11" fmla="*/ 10858 w 20478"/>
                  <a:gd name="connsiteY11" fmla="*/ 139827 h 150399"/>
                  <a:gd name="connsiteX12" fmla="*/ 12001 w 20478"/>
                  <a:gd name="connsiteY12" fmla="*/ 137255 h 150399"/>
                  <a:gd name="connsiteX13" fmla="*/ 12859 w 20478"/>
                  <a:gd name="connsiteY13" fmla="*/ 137636 h 150399"/>
                  <a:gd name="connsiteX14" fmla="*/ 11716 w 20478"/>
                  <a:gd name="connsiteY14" fmla="*/ 140208 h 150399"/>
                  <a:gd name="connsiteX15" fmla="*/ 13906 w 20478"/>
                  <a:gd name="connsiteY15" fmla="*/ 134969 h 150399"/>
                  <a:gd name="connsiteX16" fmla="*/ 13049 w 20478"/>
                  <a:gd name="connsiteY16" fmla="*/ 134683 h 150399"/>
                  <a:gd name="connsiteX17" fmla="*/ 14002 w 20478"/>
                  <a:gd name="connsiteY17" fmla="*/ 132016 h 150399"/>
                  <a:gd name="connsiteX18" fmla="*/ 14954 w 20478"/>
                  <a:gd name="connsiteY18" fmla="*/ 132302 h 150399"/>
                  <a:gd name="connsiteX19" fmla="*/ 13906 w 20478"/>
                  <a:gd name="connsiteY19" fmla="*/ 134969 h 150399"/>
                  <a:gd name="connsiteX20" fmla="*/ 15811 w 20478"/>
                  <a:gd name="connsiteY20" fmla="*/ 129635 h 150399"/>
                  <a:gd name="connsiteX21" fmla="*/ 14954 w 20478"/>
                  <a:gd name="connsiteY21" fmla="*/ 129349 h 150399"/>
                  <a:gd name="connsiteX22" fmla="*/ 15716 w 20478"/>
                  <a:gd name="connsiteY22" fmla="*/ 126682 h 150399"/>
                  <a:gd name="connsiteX23" fmla="*/ 16573 w 20478"/>
                  <a:gd name="connsiteY23" fmla="*/ 126968 h 150399"/>
                  <a:gd name="connsiteX24" fmla="*/ 15716 w 20478"/>
                  <a:gd name="connsiteY24" fmla="*/ 129730 h 150399"/>
                  <a:gd name="connsiteX25" fmla="*/ 17335 w 20478"/>
                  <a:gd name="connsiteY25" fmla="*/ 124206 h 150399"/>
                  <a:gd name="connsiteX26" fmla="*/ 16383 w 20478"/>
                  <a:gd name="connsiteY26" fmla="*/ 123920 h 150399"/>
                  <a:gd name="connsiteX27" fmla="*/ 17050 w 20478"/>
                  <a:gd name="connsiteY27" fmla="*/ 121158 h 150399"/>
                  <a:gd name="connsiteX28" fmla="*/ 17907 w 20478"/>
                  <a:gd name="connsiteY28" fmla="*/ 121348 h 150399"/>
                  <a:gd name="connsiteX29" fmla="*/ 17240 w 20478"/>
                  <a:gd name="connsiteY29" fmla="*/ 124111 h 150399"/>
                  <a:gd name="connsiteX30" fmla="*/ 18574 w 20478"/>
                  <a:gd name="connsiteY30" fmla="*/ 118681 h 150399"/>
                  <a:gd name="connsiteX31" fmla="*/ 17621 w 20478"/>
                  <a:gd name="connsiteY31" fmla="*/ 118491 h 150399"/>
                  <a:gd name="connsiteX32" fmla="*/ 18097 w 20478"/>
                  <a:gd name="connsiteY32" fmla="*/ 115729 h 150399"/>
                  <a:gd name="connsiteX33" fmla="*/ 19050 w 20478"/>
                  <a:gd name="connsiteY33" fmla="*/ 115919 h 150399"/>
                  <a:gd name="connsiteX34" fmla="*/ 18574 w 20478"/>
                  <a:gd name="connsiteY34" fmla="*/ 118681 h 150399"/>
                  <a:gd name="connsiteX35" fmla="*/ 19526 w 20478"/>
                  <a:gd name="connsiteY35" fmla="*/ 113062 h 150399"/>
                  <a:gd name="connsiteX36" fmla="*/ 18574 w 20478"/>
                  <a:gd name="connsiteY36" fmla="*/ 113062 h 150399"/>
                  <a:gd name="connsiteX37" fmla="*/ 18955 w 20478"/>
                  <a:gd name="connsiteY37" fmla="*/ 110109 h 150399"/>
                  <a:gd name="connsiteX38" fmla="*/ 19907 w 20478"/>
                  <a:gd name="connsiteY38" fmla="*/ 110109 h 150399"/>
                  <a:gd name="connsiteX39" fmla="*/ 19526 w 20478"/>
                  <a:gd name="connsiteY39" fmla="*/ 113062 h 150399"/>
                  <a:gd name="connsiteX40" fmla="*/ 20098 w 20478"/>
                  <a:gd name="connsiteY40" fmla="*/ 107442 h 150399"/>
                  <a:gd name="connsiteX41" fmla="*/ 19145 w 20478"/>
                  <a:gd name="connsiteY41" fmla="*/ 107442 h 150399"/>
                  <a:gd name="connsiteX42" fmla="*/ 19336 w 20478"/>
                  <a:gd name="connsiteY42" fmla="*/ 104584 h 150399"/>
                  <a:gd name="connsiteX43" fmla="*/ 20288 w 20478"/>
                  <a:gd name="connsiteY43" fmla="*/ 104584 h 150399"/>
                  <a:gd name="connsiteX44" fmla="*/ 20098 w 20478"/>
                  <a:gd name="connsiteY44" fmla="*/ 107442 h 150399"/>
                  <a:gd name="connsiteX45" fmla="*/ 20479 w 20478"/>
                  <a:gd name="connsiteY45" fmla="*/ 101727 h 150399"/>
                  <a:gd name="connsiteX46" fmla="*/ 19526 w 20478"/>
                  <a:gd name="connsiteY46" fmla="*/ 101727 h 150399"/>
                  <a:gd name="connsiteX47" fmla="*/ 19526 w 20478"/>
                  <a:gd name="connsiteY47" fmla="*/ 98869 h 150399"/>
                  <a:gd name="connsiteX48" fmla="*/ 20479 w 20478"/>
                  <a:gd name="connsiteY48" fmla="*/ 98869 h 150399"/>
                  <a:gd name="connsiteX49" fmla="*/ 20479 w 20478"/>
                  <a:gd name="connsiteY49" fmla="*/ 101727 h 150399"/>
                  <a:gd name="connsiteX50" fmla="*/ 20479 w 20478"/>
                  <a:gd name="connsiteY50" fmla="*/ 96012 h 150399"/>
                  <a:gd name="connsiteX51" fmla="*/ 19526 w 20478"/>
                  <a:gd name="connsiteY51" fmla="*/ 96012 h 150399"/>
                  <a:gd name="connsiteX52" fmla="*/ 19526 w 20478"/>
                  <a:gd name="connsiteY52" fmla="*/ 93250 h 150399"/>
                  <a:gd name="connsiteX53" fmla="*/ 20479 w 20478"/>
                  <a:gd name="connsiteY53" fmla="*/ 93250 h 150399"/>
                  <a:gd name="connsiteX54" fmla="*/ 20479 w 20478"/>
                  <a:gd name="connsiteY54" fmla="*/ 96012 h 150399"/>
                  <a:gd name="connsiteX55" fmla="*/ 20288 w 20478"/>
                  <a:gd name="connsiteY55" fmla="*/ 90297 h 150399"/>
                  <a:gd name="connsiteX56" fmla="*/ 19336 w 20478"/>
                  <a:gd name="connsiteY56" fmla="*/ 90297 h 150399"/>
                  <a:gd name="connsiteX57" fmla="*/ 19145 w 20478"/>
                  <a:gd name="connsiteY57" fmla="*/ 87534 h 150399"/>
                  <a:gd name="connsiteX58" fmla="*/ 20098 w 20478"/>
                  <a:gd name="connsiteY58" fmla="*/ 87534 h 150399"/>
                  <a:gd name="connsiteX59" fmla="*/ 20288 w 20478"/>
                  <a:gd name="connsiteY59" fmla="*/ 90297 h 150399"/>
                  <a:gd name="connsiteX60" fmla="*/ 19812 w 20478"/>
                  <a:gd name="connsiteY60" fmla="*/ 84582 h 150399"/>
                  <a:gd name="connsiteX61" fmla="*/ 18859 w 20478"/>
                  <a:gd name="connsiteY61" fmla="*/ 84772 h 150399"/>
                  <a:gd name="connsiteX62" fmla="*/ 18288 w 20478"/>
                  <a:gd name="connsiteY62" fmla="*/ 82010 h 150399"/>
                  <a:gd name="connsiteX63" fmla="*/ 19240 w 20478"/>
                  <a:gd name="connsiteY63" fmla="*/ 81820 h 150399"/>
                  <a:gd name="connsiteX64" fmla="*/ 19812 w 20478"/>
                  <a:gd name="connsiteY64" fmla="*/ 84677 h 150399"/>
                  <a:gd name="connsiteX65" fmla="*/ 18479 w 20478"/>
                  <a:gd name="connsiteY65" fmla="*/ 79057 h 150399"/>
                  <a:gd name="connsiteX66" fmla="*/ 17526 w 20478"/>
                  <a:gd name="connsiteY66" fmla="*/ 79343 h 150399"/>
                  <a:gd name="connsiteX67" fmla="*/ 16669 w 20478"/>
                  <a:gd name="connsiteY67" fmla="*/ 76676 h 150399"/>
                  <a:gd name="connsiteX68" fmla="*/ 17526 w 20478"/>
                  <a:gd name="connsiteY68" fmla="*/ 76390 h 150399"/>
                  <a:gd name="connsiteX69" fmla="*/ 18383 w 20478"/>
                  <a:gd name="connsiteY69" fmla="*/ 79153 h 150399"/>
                  <a:gd name="connsiteX70" fmla="*/ 16669 w 20478"/>
                  <a:gd name="connsiteY70" fmla="*/ 73628 h 150399"/>
                  <a:gd name="connsiteX71" fmla="*/ 15811 w 20478"/>
                  <a:gd name="connsiteY71" fmla="*/ 74009 h 150399"/>
                  <a:gd name="connsiteX72" fmla="*/ 14859 w 20478"/>
                  <a:gd name="connsiteY72" fmla="*/ 71342 h 150399"/>
                  <a:gd name="connsiteX73" fmla="*/ 15716 w 20478"/>
                  <a:gd name="connsiteY73" fmla="*/ 71056 h 150399"/>
                  <a:gd name="connsiteX74" fmla="*/ 16669 w 20478"/>
                  <a:gd name="connsiteY74" fmla="*/ 73723 h 150399"/>
                  <a:gd name="connsiteX75" fmla="*/ 14668 w 20478"/>
                  <a:gd name="connsiteY75" fmla="*/ 68294 h 150399"/>
                  <a:gd name="connsiteX76" fmla="*/ 13811 w 20478"/>
                  <a:gd name="connsiteY76" fmla="*/ 68675 h 150399"/>
                  <a:gd name="connsiteX77" fmla="*/ 12763 w 20478"/>
                  <a:gd name="connsiteY77" fmla="*/ 66103 h 150399"/>
                  <a:gd name="connsiteX78" fmla="*/ 13621 w 20478"/>
                  <a:gd name="connsiteY78" fmla="*/ 65722 h 150399"/>
                  <a:gd name="connsiteX79" fmla="*/ 14668 w 20478"/>
                  <a:gd name="connsiteY79" fmla="*/ 68389 h 150399"/>
                  <a:gd name="connsiteX80" fmla="*/ 12478 w 20478"/>
                  <a:gd name="connsiteY80" fmla="*/ 63055 h 150399"/>
                  <a:gd name="connsiteX81" fmla="*/ 11621 w 20478"/>
                  <a:gd name="connsiteY81" fmla="*/ 63436 h 150399"/>
                  <a:gd name="connsiteX82" fmla="*/ 10573 w 20478"/>
                  <a:gd name="connsiteY82" fmla="*/ 60865 h 150399"/>
                  <a:gd name="connsiteX83" fmla="*/ 11430 w 20478"/>
                  <a:gd name="connsiteY83" fmla="*/ 60484 h 150399"/>
                  <a:gd name="connsiteX84" fmla="*/ 12478 w 20478"/>
                  <a:gd name="connsiteY84" fmla="*/ 63055 h 150399"/>
                  <a:gd name="connsiteX85" fmla="*/ 10287 w 20478"/>
                  <a:gd name="connsiteY85" fmla="*/ 57817 h 150399"/>
                  <a:gd name="connsiteX86" fmla="*/ 9430 w 20478"/>
                  <a:gd name="connsiteY86" fmla="*/ 58198 h 150399"/>
                  <a:gd name="connsiteX87" fmla="*/ 8287 w 20478"/>
                  <a:gd name="connsiteY87" fmla="*/ 55531 h 150399"/>
                  <a:gd name="connsiteX88" fmla="*/ 9144 w 20478"/>
                  <a:gd name="connsiteY88" fmla="*/ 55245 h 150399"/>
                  <a:gd name="connsiteX89" fmla="*/ 10287 w 20478"/>
                  <a:gd name="connsiteY89" fmla="*/ 57817 h 150399"/>
                  <a:gd name="connsiteX90" fmla="*/ 8096 w 20478"/>
                  <a:gd name="connsiteY90" fmla="*/ 52578 h 150399"/>
                  <a:gd name="connsiteX91" fmla="*/ 7239 w 20478"/>
                  <a:gd name="connsiteY91" fmla="*/ 52959 h 150399"/>
                  <a:gd name="connsiteX92" fmla="*/ 6191 w 20478"/>
                  <a:gd name="connsiteY92" fmla="*/ 50292 h 150399"/>
                  <a:gd name="connsiteX93" fmla="*/ 7048 w 20478"/>
                  <a:gd name="connsiteY93" fmla="*/ 49911 h 150399"/>
                  <a:gd name="connsiteX94" fmla="*/ 8096 w 20478"/>
                  <a:gd name="connsiteY94" fmla="*/ 52578 h 150399"/>
                  <a:gd name="connsiteX95" fmla="*/ 6096 w 20478"/>
                  <a:gd name="connsiteY95" fmla="*/ 47339 h 150399"/>
                  <a:gd name="connsiteX96" fmla="*/ 5239 w 20478"/>
                  <a:gd name="connsiteY96" fmla="*/ 47720 h 150399"/>
                  <a:gd name="connsiteX97" fmla="*/ 4286 w 20478"/>
                  <a:gd name="connsiteY97" fmla="*/ 45053 h 150399"/>
                  <a:gd name="connsiteX98" fmla="*/ 5143 w 20478"/>
                  <a:gd name="connsiteY98" fmla="*/ 44767 h 150399"/>
                  <a:gd name="connsiteX99" fmla="*/ 6096 w 20478"/>
                  <a:gd name="connsiteY99" fmla="*/ 47434 h 150399"/>
                  <a:gd name="connsiteX100" fmla="*/ 4191 w 20478"/>
                  <a:gd name="connsiteY100" fmla="*/ 42005 h 150399"/>
                  <a:gd name="connsiteX101" fmla="*/ 3334 w 20478"/>
                  <a:gd name="connsiteY101" fmla="*/ 42291 h 150399"/>
                  <a:gd name="connsiteX102" fmla="*/ 2572 w 20478"/>
                  <a:gd name="connsiteY102" fmla="*/ 39719 h 150399"/>
                  <a:gd name="connsiteX103" fmla="*/ 2572 w 20478"/>
                  <a:gd name="connsiteY103" fmla="*/ 39529 h 150399"/>
                  <a:gd name="connsiteX104" fmla="*/ 3429 w 20478"/>
                  <a:gd name="connsiteY104" fmla="*/ 39243 h 150399"/>
                  <a:gd name="connsiteX105" fmla="*/ 3429 w 20478"/>
                  <a:gd name="connsiteY105" fmla="*/ 39433 h 150399"/>
                  <a:gd name="connsiteX106" fmla="*/ 4191 w 20478"/>
                  <a:gd name="connsiteY106" fmla="*/ 41910 h 150399"/>
                  <a:gd name="connsiteX107" fmla="*/ 2762 w 20478"/>
                  <a:gd name="connsiteY107" fmla="*/ 36576 h 150399"/>
                  <a:gd name="connsiteX108" fmla="*/ 1810 w 20478"/>
                  <a:gd name="connsiteY108" fmla="*/ 36766 h 150399"/>
                  <a:gd name="connsiteX109" fmla="*/ 1333 w 20478"/>
                  <a:gd name="connsiteY109" fmla="*/ 34004 h 150399"/>
                  <a:gd name="connsiteX110" fmla="*/ 2286 w 20478"/>
                  <a:gd name="connsiteY110" fmla="*/ 33814 h 150399"/>
                  <a:gd name="connsiteX111" fmla="*/ 2762 w 20478"/>
                  <a:gd name="connsiteY111" fmla="*/ 36576 h 150399"/>
                  <a:gd name="connsiteX112" fmla="*/ 1810 w 20478"/>
                  <a:gd name="connsiteY112" fmla="*/ 31051 h 150399"/>
                  <a:gd name="connsiteX113" fmla="*/ 857 w 20478"/>
                  <a:gd name="connsiteY113" fmla="*/ 31051 h 150399"/>
                  <a:gd name="connsiteX114" fmla="*/ 571 w 20478"/>
                  <a:gd name="connsiteY114" fmla="*/ 28384 h 150399"/>
                  <a:gd name="connsiteX115" fmla="*/ 1524 w 20478"/>
                  <a:gd name="connsiteY115" fmla="*/ 28384 h 150399"/>
                  <a:gd name="connsiteX116" fmla="*/ 1810 w 20478"/>
                  <a:gd name="connsiteY116" fmla="*/ 31051 h 150399"/>
                  <a:gd name="connsiteX117" fmla="*/ 1238 w 20478"/>
                  <a:gd name="connsiteY117" fmla="*/ 25432 h 150399"/>
                  <a:gd name="connsiteX118" fmla="*/ 286 w 20478"/>
                  <a:gd name="connsiteY118" fmla="*/ 25432 h 150399"/>
                  <a:gd name="connsiteX119" fmla="*/ 95 w 20478"/>
                  <a:gd name="connsiteY119" fmla="*/ 22669 h 150399"/>
                  <a:gd name="connsiteX120" fmla="*/ 1048 w 20478"/>
                  <a:gd name="connsiteY120" fmla="*/ 22669 h 150399"/>
                  <a:gd name="connsiteX121" fmla="*/ 1238 w 20478"/>
                  <a:gd name="connsiteY121" fmla="*/ 25432 h 150399"/>
                  <a:gd name="connsiteX122" fmla="*/ 952 w 20478"/>
                  <a:gd name="connsiteY122" fmla="*/ 19812 h 150399"/>
                  <a:gd name="connsiteX123" fmla="*/ 0 w 20478"/>
                  <a:gd name="connsiteY123" fmla="*/ 19812 h 150399"/>
                  <a:gd name="connsiteX124" fmla="*/ 0 w 20478"/>
                  <a:gd name="connsiteY124" fmla="*/ 17050 h 150399"/>
                  <a:gd name="connsiteX125" fmla="*/ 952 w 20478"/>
                  <a:gd name="connsiteY125" fmla="*/ 17050 h 150399"/>
                  <a:gd name="connsiteX126" fmla="*/ 952 w 20478"/>
                  <a:gd name="connsiteY126" fmla="*/ 19812 h 150399"/>
                  <a:gd name="connsiteX127" fmla="*/ 952 w 20478"/>
                  <a:gd name="connsiteY127" fmla="*/ 14192 h 150399"/>
                  <a:gd name="connsiteX128" fmla="*/ 0 w 20478"/>
                  <a:gd name="connsiteY128" fmla="*/ 14192 h 150399"/>
                  <a:gd name="connsiteX129" fmla="*/ 0 w 20478"/>
                  <a:gd name="connsiteY129" fmla="*/ 11334 h 150399"/>
                  <a:gd name="connsiteX130" fmla="*/ 952 w 20478"/>
                  <a:gd name="connsiteY130" fmla="*/ 11334 h 150399"/>
                  <a:gd name="connsiteX131" fmla="*/ 952 w 20478"/>
                  <a:gd name="connsiteY131" fmla="*/ 14192 h 150399"/>
                  <a:gd name="connsiteX132" fmla="*/ 952 w 20478"/>
                  <a:gd name="connsiteY132" fmla="*/ 8572 h 150399"/>
                  <a:gd name="connsiteX133" fmla="*/ 0 w 20478"/>
                  <a:gd name="connsiteY133" fmla="*/ 8572 h 150399"/>
                  <a:gd name="connsiteX134" fmla="*/ 0 w 20478"/>
                  <a:gd name="connsiteY134" fmla="*/ 5715 h 150399"/>
                  <a:gd name="connsiteX135" fmla="*/ 952 w 20478"/>
                  <a:gd name="connsiteY135" fmla="*/ 5715 h 150399"/>
                  <a:gd name="connsiteX136" fmla="*/ 857 w 20478"/>
                  <a:gd name="connsiteY136" fmla="*/ 8572 h 150399"/>
                  <a:gd name="connsiteX137" fmla="*/ 1238 w 20478"/>
                  <a:gd name="connsiteY137" fmla="*/ 2953 h 150399"/>
                  <a:gd name="connsiteX138" fmla="*/ 286 w 20478"/>
                  <a:gd name="connsiteY138" fmla="*/ 2953 h 150399"/>
                  <a:gd name="connsiteX139" fmla="*/ 476 w 20478"/>
                  <a:gd name="connsiteY139" fmla="*/ 0 h 150399"/>
                  <a:gd name="connsiteX140" fmla="*/ 1429 w 20478"/>
                  <a:gd name="connsiteY140" fmla="*/ 0 h 150399"/>
                  <a:gd name="connsiteX141" fmla="*/ 1238 w 20478"/>
                  <a:gd name="connsiteY141" fmla="*/ 2953 h 150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20478" h="150399">
                    <a:moveTo>
                      <a:pt x="6477" y="150304"/>
                    </a:moveTo>
                    <a:lnTo>
                      <a:pt x="5715" y="149828"/>
                    </a:lnTo>
                    <a:cubicBezTo>
                      <a:pt x="6191" y="148971"/>
                      <a:pt x="6667" y="148209"/>
                      <a:pt x="7144" y="147447"/>
                    </a:cubicBezTo>
                    <a:lnTo>
                      <a:pt x="8001" y="147923"/>
                    </a:lnTo>
                    <a:cubicBezTo>
                      <a:pt x="7525" y="148685"/>
                      <a:pt x="7048" y="149542"/>
                      <a:pt x="6572" y="150400"/>
                    </a:cubicBezTo>
                    <a:close/>
                    <a:moveTo>
                      <a:pt x="9239" y="145351"/>
                    </a:moveTo>
                    <a:lnTo>
                      <a:pt x="8382" y="144875"/>
                    </a:lnTo>
                    <a:cubicBezTo>
                      <a:pt x="8858" y="144018"/>
                      <a:pt x="9239" y="143161"/>
                      <a:pt x="9715" y="142399"/>
                    </a:cubicBezTo>
                    <a:lnTo>
                      <a:pt x="10573" y="142780"/>
                    </a:lnTo>
                    <a:cubicBezTo>
                      <a:pt x="10192" y="143637"/>
                      <a:pt x="9715" y="144494"/>
                      <a:pt x="9334" y="145351"/>
                    </a:cubicBezTo>
                    <a:close/>
                    <a:moveTo>
                      <a:pt x="11716" y="140208"/>
                    </a:moveTo>
                    <a:lnTo>
                      <a:pt x="10858" y="139827"/>
                    </a:lnTo>
                    <a:cubicBezTo>
                      <a:pt x="11239" y="138970"/>
                      <a:pt x="11621" y="138113"/>
                      <a:pt x="12001" y="137255"/>
                    </a:cubicBezTo>
                    <a:lnTo>
                      <a:pt x="12859" y="137636"/>
                    </a:lnTo>
                    <a:cubicBezTo>
                      <a:pt x="12478" y="138493"/>
                      <a:pt x="12097" y="139351"/>
                      <a:pt x="11716" y="140208"/>
                    </a:cubicBezTo>
                    <a:close/>
                    <a:moveTo>
                      <a:pt x="13906" y="134969"/>
                    </a:moveTo>
                    <a:lnTo>
                      <a:pt x="13049" y="134683"/>
                    </a:lnTo>
                    <a:cubicBezTo>
                      <a:pt x="13430" y="133826"/>
                      <a:pt x="13716" y="132874"/>
                      <a:pt x="14002" y="132016"/>
                    </a:cubicBezTo>
                    <a:lnTo>
                      <a:pt x="14954" y="132302"/>
                    </a:lnTo>
                    <a:cubicBezTo>
                      <a:pt x="14573" y="133159"/>
                      <a:pt x="14288" y="134112"/>
                      <a:pt x="13906" y="134969"/>
                    </a:cubicBezTo>
                    <a:close/>
                    <a:moveTo>
                      <a:pt x="15811" y="129635"/>
                    </a:moveTo>
                    <a:lnTo>
                      <a:pt x="14954" y="129349"/>
                    </a:lnTo>
                    <a:cubicBezTo>
                      <a:pt x="15240" y="128492"/>
                      <a:pt x="15526" y="127540"/>
                      <a:pt x="15716" y="126682"/>
                    </a:cubicBezTo>
                    <a:lnTo>
                      <a:pt x="16573" y="126968"/>
                    </a:lnTo>
                    <a:cubicBezTo>
                      <a:pt x="16288" y="127921"/>
                      <a:pt x="16002" y="128778"/>
                      <a:pt x="15716" y="129730"/>
                    </a:cubicBezTo>
                    <a:close/>
                    <a:moveTo>
                      <a:pt x="17335" y="124206"/>
                    </a:moveTo>
                    <a:lnTo>
                      <a:pt x="16383" y="123920"/>
                    </a:lnTo>
                    <a:cubicBezTo>
                      <a:pt x="16573" y="122967"/>
                      <a:pt x="16859" y="122110"/>
                      <a:pt x="17050" y="121158"/>
                    </a:cubicBezTo>
                    <a:lnTo>
                      <a:pt x="17907" y="121348"/>
                    </a:lnTo>
                    <a:cubicBezTo>
                      <a:pt x="17716" y="122301"/>
                      <a:pt x="17526" y="123158"/>
                      <a:pt x="17240" y="124111"/>
                    </a:cubicBezTo>
                    <a:close/>
                    <a:moveTo>
                      <a:pt x="18574" y="118681"/>
                    </a:moveTo>
                    <a:lnTo>
                      <a:pt x="17621" y="118491"/>
                    </a:lnTo>
                    <a:cubicBezTo>
                      <a:pt x="17812" y="117538"/>
                      <a:pt x="18002" y="116586"/>
                      <a:pt x="18097" y="115729"/>
                    </a:cubicBezTo>
                    <a:lnTo>
                      <a:pt x="19050" y="115919"/>
                    </a:lnTo>
                    <a:cubicBezTo>
                      <a:pt x="18859" y="116872"/>
                      <a:pt x="18764" y="117729"/>
                      <a:pt x="18574" y="118681"/>
                    </a:cubicBezTo>
                    <a:close/>
                    <a:moveTo>
                      <a:pt x="19526" y="113062"/>
                    </a:moveTo>
                    <a:lnTo>
                      <a:pt x="18574" y="113062"/>
                    </a:lnTo>
                    <a:cubicBezTo>
                      <a:pt x="18669" y="112014"/>
                      <a:pt x="18764" y="111061"/>
                      <a:pt x="18955" y="110109"/>
                    </a:cubicBezTo>
                    <a:lnTo>
                      <a:pt x="19907" y="110109"/>
                    </a:lnTo>
                    <a:cubicBezTo>
                      <a:pt x="19812" y="111157"/>
                      <a:pt x="19717" y="112109"/>
                      <a:pt x="19526" y="113062"/>
                    </a:cubicBezTo>
                    <a:close/>
                    <a:moveTo>
                      <a:pt x="20098" y="107442"/>
                    </a:moveTo>
                    <a:lnTo>
                      <a:pt x="19145" y="107442"/>
                    </a:lnTo>
                    <a:cubicBezTo>
                      <a:pt x="19145" y="106394"/>
                      <a:pt x="19336" y="105442"/>
                      <a:pt x="19336" y="104584"/>
                    </a:cubicBezTo>
                    <a:lnTo>
                      <a:pt x="20288" y="104584"/>
                    </a:lnTo>
                    <a:cubicBezTo>
                      <a:pt x="20288" y="105537"/>
                      <a:pt x="20193" y="106489"/>
                      <a:pt x="20098" y="107442"/>
                    </a:cubicBezTo>
                    <a:close/>
                    <a:moveTo>
                      <a:pt x="20479" y="101727"/>
                    </a:moveTo>
                    <a:lnTo>
                      <a:pt x="19526" y="101727"/>
                    </a:lnTo>
                    <a:cubicBezTo>
                      <a:pt x="19526" y="100774"/>
                      <a:pt x="19526" y="99822"/>
                      <a:pt x="19526" y="98869"/>
                    </a:cubicBezTo>
                    <a:lnTo>
                      <a:pt x="20479" y="98869"/>
                    </a:lnTo>
                    <a:cubicBezTo>
                      <a:pt x="20479" y="99822"/>
                      <a:pt x="20479" y="100774"/>
                      <a:pt x="20479" y="101727"/>
                    </a:cubicBezTo>
                    <a:close/>
                    <a:moveTo>
                      <a:pt x="20479" y="96012"/>
                    </a:moveTo>
                    <a:lnTo>
                      <a:pt x="19526" y="96012"/>
                    </a:lnTo>
                    <a:cubicBezTo>
                      <a:pt x="19526" y="95059"/>
                      <a:pt x="19526" y="94107"/>
                      <a:pt x="19526" y="93250"/>
                    </a:cubicBezTo>
                    <a:lnTo>
                      <a:pt x="20479" y="93250"/>
                    </a:lnTo>
                    <a:cubicBezTo>
                      <a:pt x="20479" y="94107"/>
                      <a:pt x="20479" y="95059"/>
                      <a:pt x="20479" y="96012"/>
                    </a:cubicBezTo>
                    <a:close/>
                    <a:moveTo>
                      <a:pt x="20288" y="90297"/>
                    </a:moveTo>
                    <a:lnTo>
                      <a:pt x="19336" y="90297"/>
                    </a:lnTo>
                    <a:cubicBezTo>
                      <a:pt x="19336" y="89344"/>
                      <a:pt x="19240" y="88392"/>
                      <a:pt x="19145" y="87534"/>
                    </a:cubicBezTo>
                    <a:lnTo>
                      <a:pt x="20098" y="87534"/>
                    </a:lnTo>
                    <a:cubicBezTo>
                      <a:pt x="20098" y="88392"/>
                      <a:pt x="20193" y="89249"/>
                      <a:pt x="20288" y="90297"/>
                    </a:cubicBezTo>
                    <a:close/>
                    <a:moveTo>
                      <a:pt x="19812" y="84582"/>
                    </a:moveTo>
                    <a:lnTo>
                      <a:pt x="18859" y="84772"/>
                    </a:lnTo>
                    <a:cubicBezTo>
                      <a:pt x="18669" y="83915"/>
                      <a:pt x="18574" y="82963"/>
                      <a:pt x="18288" y="82010"/>
                    </a:cubicBezTo>
                    <a:lnTo>
                      <a:pt x="19240" y="81820"/>
                    </a:lnTo>
                    <a:cubicBezTo>
                      <a:pt x="19431" y="82772"/>
                      <a:pt x="19717" y="83820"/>
                      <a:pt x="19812" y="84677"/>
                    </a:cubicBezTo>
                    <a:close/>
                    <a:moveTo>
                      <a:pt x="18479" y="79057"/>
                    </a:moveTo>
                    <a:lnTo>
                      <a:pt x="17526" y="79343"/>
                    </a:lnTo>
                    <a:cubicBezTo>
                      <a:pt x="17240" y="78486"/>
                      <a:pt x="16954" y="77533"/>
                      <a:pt x="16669" y="76676"/>
                    </a:cubicBezTo>
                    <a:lnTo>
                      <a:pt x="17526" y="76390"/>
                    </a:lnTo>
                    <a:cubicBezTo>
                      <a:pt x="17812" y="77343"/>
                      <a:pt x="18097" y="78200"/>
                      <a:pt x="18383" y="79153"/>
                    </a:cubicBezTo>
                    <a:close/>
                    <a:moveTo>
                      <a:pt x="16669" y="73628"/>
                    </a:moveTo>
                    <a:lnTo>
                      <a:pt x="15811" y="74009"/>
                    </a:lnTo>
                    <a:cubicBezTo>
                      <a:pt x="15526" y="73152"/>
                      <a:pt x="15145" y="72295"/>
                      <a:pt x="14859" y="71342"/>
                    </a:cubicBezTo>
                    <a:lnTo>
                      <a:pt x="15716" y="71056"/>
                    </a:lnTo>
                    <a:cubicBezTo>
                      <a:pt x="16097" y="72009"/>
                      <a:pt x="16383" y="72866"/>
                      <a:pt x="16669" y="73723"/>
                    </a:cubicBezTo>
                    <a:close/>
                    <a:moveTo>
                      <a:pt x="14668" y="68294"/>
                    </a:moveTo>
                    <a:lnTo>
                      <a:pt x="13811" y="68675"/>
                    </a:lnTo>
                    <a:cubicBezTo>
                      <a:pt x="13430" y="67818"/>
                      <a:pt x="13144" y="66961"/>
                      <a:pt x="12763" y="66103"/>
                    </a:cubicBezTo>
                    <a:lnTo>
                      <a:pt x="13621" y="65722"/>
                    </a:lnTo>
                    <a:cubicBezTo>
                      <a:pt x="14002" y="66580"/>
                      <a:pt x="14288" y="67532"/>
                      <a:pt x="14668" y="68389"/>
                    </a:cubicBezTo>
                    <a:close/>
                    <a:moveTo>
                      <a:pt x="12478" y="63055"/>
                    </a:moveTo>
                    <a:lnTo>
                      <a:pt x="11621" y="63436"/>
                    </a:lnTo>
                    <a:lnTo>
                      <a:pt x="10573" y="60865"/>
                    </a:lnTo>
                    <a:lnTo>
                      <a:pt x="11430" y="60484"/>
                    </a:lnTo>
                    <a:lnTo>
                      <a:pt x="12478" y="63055"/>
                    </a:lnTo>
                    <a:close/>
                    <a:moveTo>
                      <a:pt x="10287" y="57817"/>
                    </a:moveTo>
                    <a:lnTo>
                      <a:pt x="9430" y="58198"/>
                    </a:lnTo>
                    <a:lnTo>
                      <a:pt x="8287" y="55531"/>
                    </a:lnTo>
                    <a:lnTo>
                      <a:pt x="9144" y="55245"/>
                    </a:lnTo>
                    <a:lnTo>
                      <a:pt x="10287" y="57817"/>
                    </a:lnTo>
                    <a:close/>
                    <a:moveTo>
                      <a:pt x="8096" y="52578"/>
                    </a:moveTo>
                    <a:lnTo>
                      <a:pt x="7239" y="52959"/>
                    </a:lnTo>
                    <a:cubicBezTo>
                      <a:pt x="6858" y="52101"/>
                      <a:pt x="6477" y="51244"/>
                      <a:pt x="6191" y="50292"/>
                    </a:cubicBezTo>
                    <a:lnTo>
                      <a:pt x="7048" y="49911"/>
                    </a:lnTo>
                    <a:cubicBezTo>
                      <a:pt x="7429" y="50768"/>
                      <a:pt x="7715" y="51625"/>
                      <a:pt x="8096" y="52578"/>
                    </a:cubicBezTo>
                    <a:close/>
                    <a:moveTo>
                      <a:pt x="6096" y="47339"/>
                    </a:moveTo>
                    <a:lnTo>
                      <a:pt x="5239" y="47720"/>
                    </a:lnTo>
                    <a:cubicBezTo>
                      <a:pt x="4858" y="46767"/>
                      <a:pt x="4572" y="45910"/>
                      <a:pt x="4286" y="45053"/>
                    </a:cubicBezTo>
                    <a:lnTo>
                      <a:pt x="5143" y="44767"/>
                    </a:lnTo>
                    <a:cubicBezTo>
                      <a:pt x="5429" y="45625"/>
                      <a:pt x="5715" y="46482"/>
                      <a:pt x="6096" y="47434"/>
                    </a:cubicBezTo>
                    <a:close/>
                    <a:moveTo>
                      <a:pt x="4191" y="42005"/>
                    </a:moveTo>
                    <a:lnTo>
                      <a:pt x="3334" y="42291"/>
                    </a:lnTo>
                    <a:cubicBezTo>
                      <a:pt x="3048" y="41434"/>
                      <a:pt x="2857" y="40576"/>
                      <a:pt x="2572" y="39719"/>
                    </a:cubicBezTo>
                    <a:lnTo>
                      <a:pt x="2572" y="39529"/>
                    </a:lnTo>
                    <a:cubicBezTo>
                      <a:pt x="2572" y="39529"/>
                      <a:pt x="3429" y="39243"/>
                      <a:pt x="3429" y="39243"/>
                    </a:cubicBezTo>
                    <a:lnTo>
                      <a:pt x="3429" y="39433"/>
                    </a:lnTo>
                    <a:cubicBezTo>
                      <a:pt x="3715" y="40291"/>
                      <a:pt x="4000" y="41053"/>
                      <a:pt x="4191" y="41910"/>
                    </a:cubicBezTo>
                    <a:close/>
                    <a:moveTo>
                      <a:pt x="2762" y="36576"/>
                    </a:moveTo>
                    <a:lnTo>
                      <a:pt x="1810" y="36766"/>
                    </a:lnTo>
                    <a:cubicBezTo>
                      <a:pt x="1619" y="35814"/>
                      <a:pt x="1429" y="34957"/>
                      <a:pt x="1333" y="34004"/>
                    </a:cubicBezTo>
                    <a:lnTo>
                      <a:pt x="2286" y="33814"/>
                    </a:lnTo>
                    <a:cubicBezTo>
                      <a:pt x="2476" y="34766"/>
                      <a:pt x="2572" y="35719"/>
                      <a:pt x="2762" y="36576"/>
                    </a:cubicBezTo>
                    <a:close/>
                    <a:moveTo>
                      <a:pt x="1810" y="31051"/>
                    </a:moveTo>
                    <a:lnTo>
                      <a:pt x="857" y="31051"/>
                    </a:lnTo>
                    <a:cubicBezTo>
                      <a:pt x="762" y="30289"/>
                      <a:pt x="667" y="29337"/>
                      <a:pt x="571" y="28384"/>
                    </a:cubicBezTo>
                    <a:lnTo>
                      <a:pt x="1524" y="28384"/>
                    </a:lnTo>
                    <a:cubicBezTo>
                      <a:pt x="1524" y="29242"/>
                      <a:pt x="1714" y="30194"/>
                      <a:pt x="1810" y="31051"/>
                    </a:cubicBezTo>
                    <a:close/>
                    <a:moveTo>
                      <a:pt x="1238" y="25432"/>
                    </a:moveTo>
                    <a:lnTo>
                      <a:pt x="286" y="25432"/>
                    </a:lnTo>
                    <a:cubicBezTo>
                      <a:pt x="286" y="24574"/>
                      <a:pt x="190" y="23622"/>
                      <a:pt x="95" y="22669"/>
                    </a:cubicBezTo>
                    <a:lnTo>
                      <a:pt x="1048" y="22669"/>
                    </a:lnTo>
                    <a:cubicBezTo>
                      <a:pt x="1048" y="23526"/>
                      <a:pt x="1143" y="24479"/>
                      <a:pt x="1238" y="25432"/>
                    </a:cubicBezTo>
                    <a:close/>
                    <a:moveTo>
                      <a:pt x="952" y="19812"/>
                    </a:moveTo>
                    <a:lnTo>
                      <a:pt x="0" y="19812"/>
                    </a:lnTo>
                    <a:cubicBezTo>
                      <a:pt x="0" y="18859"/>
                      <a:pt x="0" y="17907"/>
                      <a:pt x="0" y="17050"/>
                    </a:cubicBezTo>
                    <a:lnTo>
                      <a:pt x="952" y="17050"/>
                    </a:lnTo>
                    <a:cubicBezTo>
                      <a:pt x="952" y="18002"/>
                      <a:pt x="952" y="18859"/>
                      <a:pt x="952" y="19812"/>
                    </a:cubicBezTo>
                    <a:close/>
                    <a:moveTo>
                      <a:pt x="952" y="14192"/>
                    </a:moveTo>
                    <a:lnTo>
                      <a:pt x="0" y="14192"/>
                    </a:lnTo>
                    <a:cubicBezTo>
                      <a:pt x="0" y="13240"/>
                      <a:pt x="0" y="12287"/>
                      <a:pt x="0" y="11334"/>
                    </a:cubicBezTo>
                    <a:lnTo>
                      <a:pt x="952" y="11334"/>
                    </a:lnTo>
                    <a:cubicBezTo>
                      <a:pt x="952" y="12287"/>
                      <a:pt x="952" y="13240"/>
                      <a:pt x="952" y="14192"/>
                    </a:cubicBezTo>
                    <a:close/>
                    <a:moveTo>
                      <a:pt x="952" y="8572"/>
                    </a:moveTo>
                    <a:lnTo>
                      <a:pt x="0" y="8572"/>
                    </a:lnTo>
                    <a:cubicBezTo>
                      <a:pt x="0" y="7525"/>
                      <a:pt x="0" y="6572"/>
                      <a:pt x="0" y="5715"/>
                    </a:cubicBezTo>
                    <a:lnTo>
                      <a:pt x="952" y="5715"/>
                    </a:lnTo>
                    <a:cubicBezTo>
                      <a:pt x="952" y="6667"/>
                      <a:pt x="952" y="7620"/>
                      <a:pt x="857" y="8572"/>
                    </a:cubicBezTo>
                    <a:close/>
                    <a:moveTo>
                      <a:pt x="1238" y="2953"/>
                    </a:moveTo>
                    <a:lnTo>
                      <a:pt x="286" y="2953"/>
                    </a:lnTo>
                    <a:cubicBezTo>
                      <a:pt x="381" y="1048"/>
                      <a:pt x="476" y="0"/>
                      <a:pt x="476" y="0"/>
                    </a:cubicBezTo>
                    <a:lnTo>
                      <a:pt x="1429" y="0"/>
                    </a:lnTo>
                    <a:cubicBezTo>
                      <a:pt x="1429" y="0"/>
                      <a:pt x="1429" y="1143"/>
                      <a:pt x="1238" y="295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F6576C14-F96C-D401-FB56-01C574492ED7}"/>
                  </a:ext>
                </a:extLst>
              </p:cNvPr>
              <p:cNvSpPr/>
              <p:nvPr/>
            </p:nvSpPr>
            <p:spPr>
              <a:xfrm>
                <a:off x="7787639" y="5073681"/>
                <a:ext cx="39624" cy="187642"/>
              </a:xfrm>
              <a:custGeom>
                <a:avLst/>
                <a:gdLst>
                  <a:gd name="connsiteX0" fmla="*/ 13525 w 39624"/>
                  <a:gd name="connsiteY0" fmla="*/ 182975 h 187642"/>
                  <a:gd name="connsiteX1" fmla="*/ 12954 w 39624"/>
                  <a:gd name="connsiteY1" fmla="*/ 183737 h 187642"/>
                  <a:gd name="connsiteX2" fmla="*/ 12192 w 39624"/>
                  <a:gd name="connsiteY2" fmla="*/ 183166 h 187642"/>
                  <a:gd name="connsiteX3" fmla="*/ 12763 w 39624"/>
                  <a:gd name="connsiteY3" fmla="*/ 182404 h 187642"/>
                  <a:gd name="connsiteX4" fmla="*/ 13906 w 39624"/>
                  <a:gd name="connsiteY4" fmla="*/ 180975 h 187642"/>
                  <a:gd name="connsiteX5" fmla="*/ 14669 w 39624"/>
                  <a:gd name="connsiteY5" fmla="*/ 181546 h 187642"/>
                  <a:gd name="connsiteX6" fmla="*/ 13525 w 39624"/>
                  <a:gd name="connsiteY6" fmla="*/ 183071 h 187642"/>
                  <a:gd name="connsiteX7" fmla="*/ 11049 w 39624"/>
                  <a:gd name="connsiteY7" fmla="*/ 185928 h 187642"/>
                  <a:gd name="connsiteX8" fmla="*/ 9715 w 39624"/>
                  <a:gd name="connsiteY8" fmla="*/ 187357 h 187642"/>
                  <a:gd name="connsiteX9" fmla="*/ 9334 w 39624"/>
                  <a:gd name="connsiteY9" fmla="*/ 187642 h 187642"/>
                  <a:gd name="connsiteX10" fmla="*/ 8954 w 39624"/>
                  <a:gd name="connsiteY10" fmla="*/ 187261 h 187642"/>
                  <a:gd name="connsiteX11" fmla="*/ 8382 w 39624"/>
                  <a:gd name="connsiteY11" fmla="*/ 186595 h 187642"/>
                  <a:gd name="connsiteX12" fmla="*/ 9049 w 39624"/>
                  <a:gd name="connsiteY12" fmla="*/ 185928 h 187642"/>
                  <a:gd name="connsiteX13" fmla="*/ 9334 w 39624"/>
                  <a:gd name="connsiteY13" fmla="*/ 186214 h 187642"/>
                  <a:gd name="connsiteX14" fmla="*/ 10382 w 39624"/>
                  <a:gd name="connsiteY14" fmla="*/ 185166 h 187642"/>
                  <a:gd name="connsiteX15" fmla="*/ 11049 w 39624"/>
                  <a:gd name="connsiteY15" fmla="*/ 185833 h 187642"/>
                  <a:gd name="connsiteX16" fmla="*/ 16288 w 39624"/>
                  <a:gd name="connsiteY16" fmla="*/ 179165 h 187642"/>
                  <a:gd name="connsiteX17" fmla="*/ 15526 w 39624"/>
                  <a:gd name="connsiteY17" fmla="*/ 178689 h 187642"/>
                  <a:gd name="connsiteX18" fmla="*/ 17050 w 39624"/>
                  <a:gd name="connsiteY18" fmla="*/ 176308 h 187642"/>
                  <a:gd name="connsiteX19" fmla="*/ 17907 w 39624"/>
                  <a:gd name="connsiteY19" fmla="*/ 176784 h 187642"/>
                  <a:gd name="connsiteX20" fmla="*/ 16383 w 39624"/>
                  <a:gd name="connsiteY20" fmla="*/ 179165 h 187642"/>
                  <a:gd name="connsiteX21" fmla="*/ 19240 w 39624"/>
                  <a:gd name="connsiteY21" fmla="*/ 174307 h 187642"/>
                  <a:gd name="connsiteX22" fmla="*/ 18383 w 39624"/>
                  <a:gd name="connsiteY22" fmla="*/ 173831 h 187642"/>
                  <a:gd name="connsiteX23" fmla="*/ 19717 w 39624"/>
                  <a:gd name="connsiteY23" fmla="*/ 171355 h 187642"/>
                  <a:gd name="connsiteX24" fmla="*/ 20574 w 39624"/>
                  <a:gd name="connsiteY24" fmla="*/ 171736 h 187642"/>
                  <a:gd name="connsiteX25" fmla="*/ 19240 w 39624"/>
                  <a:gd name="connsiteY25" fmla="*/ 174212 h 187642"/>
                  <a:gd name="connsiteX26" fmla="*/ 21907 w 39624"/>
                  <a:gd name="connsiteY26" fmla="*/ 169259 h 187642"/>
                  <a:gd name="connsiteX27" fmla="*/ 21050 w 39624"/>
                  <a:gd name="connsiteY27" fmla="*/ 168878 h 187642"/>
                  <a:gd name="connsiteX28" fmla="*/ 22288 w 39624"/>
                  <a:gd name="connsiteY28" fmla="*/ 166306 h 187642"/>
                  <a:gd name="connsiteX29" fmla="*/ 23146 w 39624"/>
                  <a:gd name="connsiteY29" fmla="*/ 166688 h 187642"/>
                  <a:gd name="connsiteX30" fmla="*/ 21907 w 39624"/>
                  <a:gd name="connsiteY30" fmla="*/ 169259 h 187642"/>
                  <a:gd name="connsiteX31" fmla="*/ 24289 w 39624"/>
                  <a:gd name="connsiteY31" fmla="*/ 164116 h 187642"/>
                  <a:gd name="connsiteX32" fmla="*/ 23431 w 39624"/>
                  <a:gd name="connsiteY32" fmla="*/ 163734 h 187642"/>
                  <a:gd name="connsiteX33" fmla="*/ 24479 w 39624"/>
                  <a:gd name="connsiteY33" fmla="*/ 161163 h 187642"/>
                  <a:gd name="connsiteX34" fmla="*/ 25337 w 39624"/>
                  <a:gd name="connsiteY34" fmla="*/ 161544 h 187642"/>
                  <a:gd name="connsiteX35" fmla="*/ 24194 w 39624"/>
                  <a:gd name="connsiteY35" fmla="*/ 164211 h 187642"/>
                  <a:gd name="connsiteX36" fmla="*/ 7239 w 39624"/>
                  <a:gd name="connsiteY36" fmla="*/ 184023 h 187642"/>
                  <a:gd name="connsiteX37" fmla="*/ 6477 w 39624"/>
                  <a:gd name="connsiteY37" fmla="*/ 184594 h 187642"/>
                  <a:gd name="connsiteX38" fmla="*/ 4763 w 39624"/>
                  <a:gd name="connsiteY38" fmla="*/ 182308 h 187642"/>
                  <a:gd name="connsiteX39" fmla="*/ 5524 w 39624"/>
                  <a:gd name="connsiteY39" fmla="*/ 181737 h 187642"/>
                  <a:gd name="connsiteX40" fmla="*/ 7239 w 39624"/>
                  <a:gd name="connsiteY40" fmla="*/ 183928 h 187642"/>
                  <a:gd name="connsiteX41" fmla="*/ 26384 w 39624"/>
                  <a:gd name="connsiteY41" fmla="*/ 158877 h 187642"/>
                  <a:gd name="connsiteX42" fmla="*/ 25527 w 39624"/>
                  <a:gd name="connsiteY42" fmla="*/ 158496 h 187642"/>
                  <a:gd name="connsiteX43" fmla="*/ 26479 w 39624"/>
                  <a:gd name="connsiteY43" fmla="*/ 155829 h 187642"/>
                  <a:gd name="connsiteX44" fmla="*/ 27337 w 39624"/>
                  <a:gd name="connsiteY44" fmla="*/ 156115 h 187642"/>
                  <a:gd name="connsiteX45" fmla="*/ 26289 w 39624"/>
                  <a:gd name="connsiteY45" fmla="*/ 158782 h 187642"/>
                  <a:gd name="connsiteX46" fmla="*/ 28384 w 39624"/>
                  <a:gd name="connsiteY46" fmla="*/ 153543 h 187642"/>
                  <a:gd name="connsiteX47" fmla="*/ 27527 w 39624"/>
                  <a:gd name="connsiteY47" fmla="*/ 153257 h 187642"/>
                  <a:gd name="connsiteX48" fmla="*/ 28384 w 39624"/>
                  <a:gd name="connsiteY48" fmla="*/ 150590 h 187642"/>
                  <a:gd name="connsiteX49" fmla="*/ 29242 w 39624"/>
                  <a:gd name="connsiteY49" fmla="*/ 150876 h 187642"/>
                  <a:gd name="connsiteX50" fmla="*/ 28289 w 39624"/>
                  <a:gd name="connsiteY50" fmla="*/ 153543 h 187642"/>
                  <a:gd name="connsiteX51" fmla="*/ 30194 w 39624"/>
                  <a:gd name="connsiteY51" fmla="*/ 148114 h 187642"/>
                  <a:gd name="connsiteX52" fmla="*/ 29337 w 39624"/>
                  <a:gd name="connsiteY52" fmla="*/ 147828 h 187642"/>
                  <a:gd name="connsiteX53" fmla="*/ 30194 w 39624"/>
                  <a:gd name="connsiteY53" fmla="*/ 145161 h 187642"/>
                  <a:gd name="connsiteX54" fmla="*/ 31051 w 39624"/>
                  <a:gd name="connsiteY54" fmla="*/ 145447 h 187642"/>
                  <a:gd name="connsiteX55" fmla="*/ 30194 w 39624"/>
                  <a:gd name="connsiteY55" fmla="*/ 148209 h 187642"/>
                  <a:gd name="connsiteX56" fmla="*/ 3810 w 39624"/>
                  <a:gd name="connsiteY56" fmla="*/ 179546 h 187642"/>
                  <a:gd name="connsiteX57" fmla="*/ 3048 w 39624"/>
                  <a:gd name="connsiteY57" fmla="*/ 180118 h 187642"/>
                  <a:gd name="connsiteX58" fmla="*/ 1333 w 39624"/>
                  <a:gd name="connsiteY58" fmla="*/ 177832 h 187642"/>
                  <a:gd name="connsiteX59" fmla="*/ 2096 w 39624"/>
                  <a:gd name="connsiteY59" fmla="*/ 177260 h 187642"/>
                  <a:gd name="connsiteX60" fmla="*/ 3810 w 39624"/>
                  <a:gd name="connsiteY60" fmla="*/ 179546 h 187642"/>
                  <a:gd name="connsiteX61" fmla="*/ 31813 w 39624"/>
                  <a:gd name="connsiteY61" fmla="*/ 142684 h 187642"/>
                  <a:gd name="connsiteX62" fmla="*/ 30956 w 39624"/>
                  <a:gd name="connsiteY62" fmla="*/ 142399 h 187642"/>
                  <a:gd name="connsiteX63" fmla="*/ 31337 w 39624"/>
                  <a:gd name="connsiteY63" fmla="*/ 140970 h 187642"/>
                  <a:gd name="connsiteX64" fmla="*/ 30861 w 39624"/>
                  <a:gd name="connsiteY64" fmla="*/ 140017 h 187642"/>
                  <a:gd name="connsiteX65" fmla="*/ 31718 w 39624"/>
                  <a:gd name="connsiteY65" fmla="*/ 139541 h 187642"/>
                  <a:gd name="connsiteX66" fmla="*/ 32385 w 39624"/>
                  <a:gd name="connsiteY66" fmla="*/ 140779 h 187642"/>
                  <a:gd name="connsiteX67" fmla="*/ 32385 w 39624"/>
                  <a:gd name="connsiteY67" fmla="*/ 140970 h 187642"/>
                  <a:gd name="connsiteX68" fmla="*/ 31909 w 39624"/>
                  <a:gd name="connsiteY68" fmla="*/ 142589 h 187642"/>
                  <a:gd name="connsiteX69" fmla="*/ 2000 w 39624"/>
                  <a:gd name="connsiteY69" fmla="*/ 174022 h 187642"/>
                  <a:gd name="connsiteX70" fmla="*/ 667 w 39624"/>
                  <a:gd name="connsiteY70" fmla="*/ 175641 h 187642"/>
                  <a:gd name="connsiteX71" fmla="*/ 0 w 39624"/>
                  <a:gd name="connsiteY71" fmla="*/ 174974 h 187642"/>
                  <a:gd name="connsiteX72" fmla="*/ 1810 w 39624"/>
                  <a:gd name="connsiteY72" fmla="*/ 172879 h 187642"/>
                  <a:gd name="connsiteX73" fmla="*/ 2572 w 39624"/>
                  <a:gd name="connsiteY73" fmla="*/ 173450 h 187642"/>
                  <a:gd name="connsiteX74" fmla="*/ 2096 w 39624"/>
                  <a:gd name="connsiteY74" fmla="*/ 174117 h 187642"/>
                  <a:gd name="connsiteX75" fmla="*/ 4096 w 39624"/>
                  <a:gd name="connsiteY75" fmla="*/ 171069 h 187642"/>
                  <a:gd name="connsiteX76" fmla="*/ 3334 w 39624"/>
                  <a:gd name="connsiteY76" fmla="*/ 170593 h 187642"/>
                  <a:gd name="connsiteX77" fmla="*/ 4763 w 39624"/>
                  <a:gd name="connsiteY77" fmla="*/ 168211 h 187642"/>
                  <a:gd name="connsiteX78" fmla="*/ 5620 w 39624"/>
                  <a:gd name="connsiteY78" fmla="*/ 168688 h 187642"/>
                  <a:gd name="connsiteX79" fmla="*/ 4191 w 39624"/>
                  <a:gd name="connsiteY79" fmla="*/ 171164 h 187642"/>
                  <a:gd name="connsiteX80" fmla="*/ 30289 w 39624"/>
                  <a:gd name="connsiteY80" fmla="*/ 137255 h 187642"/>
                  <a:gd name="connsiteX81" fmla="*/ 29432 w 39624"/>
                  <a:gd name="connsiteY81" fmla="*/ 137731 h 187642"/>
                  <a:gd name="connsiteX82" fmla="*/ 28099 w 39624"/>
                  <a:gd name="connsiteY82" fmla="*/ 135255 h 187642"/>
                  <a:gd name="connsiteX83" fmla="*/ 28956 w 39624"/>
                  <a:gd name="connsiteY83" fmla="*/ 134779 h 187642"/>
                  <a:gd name="connsiteX84" fmla="*/ 30289 w 39624"/>
                  <a:gd name="connsiteY84" fmla="*/ 137255 h 187642"/>
                  <a:gd name="connsiteX85" fmla="*/ 6858 w 39624"/>
                  <a:gd name="connsiteY85" fmla="*/ 166116 h 187642"/>
                  <a:gd name="connsiteX86" fmla="*/ 6001 w 39624"/>
                  <a:gd name="connsiteY86" fmla="*/ 165735 h 187642"/>
                  <a:gd name="connsiteX87" fmla="*/ 7144 w 39624"/>
                  <a:gd name="connsiteY87" fmla="*/ 163163 h 187642"/>
                  <a:gd name="connsiteX88" fmla="*/ 8001 w 39624"/>
                  <a:gd name="connsiteY88" fmla="*/ 163544 h 187642"/>
                  <a:gd name="connsiteX89" fmla="*/ 6858 w 39624"/>
                  <a:gd name="connsiteY89" fmla="*/ 166116 h 187642"/>
                  <a:gd name="connsiteX90" fmla="*/ 9144 w 39624"/>
                  <a:gd name="connsiteY90" fmla="*/ 160877 h 187642"/>
                  <a:gd name="connsiteX91" fmla="*/ 8287 w 39624"/>
                  <a:gd name="connsiteY91" fmla="*/ 160496 h 187642"/>
                  <a:gd name="connsiteX92" fmla="*/ 9239 w 39624"/>
                  <a:gd name="connsiteY92" fmla="*/ 157829 h 187642"/>
                  <a:gd name="connsiteX93" fmla="*/ 10096 w 39624"/>
                  <a:gd name="connsiteY93" fmla="*/ 158115 h 187642"/>
                  <a:gd name="connsiteX94" fmla="*/ 9144 w 39624"/>
                  <a:gd name="connsiteY94" fmla="*/ 160782 h 187642"/>
                  <a:gd name="connsiteX95" fmla="*/ 29242 w 39624"/>
                  <a:gd name="connsiteY95" fmla="*/ 132302 h 187642"/>
                  <a:gd name="connsiteX96" fmla="*/ 28289 w 39624"/>
                  <a:gd name="connsiteY96" fmla="*/ 132302 h 187642"/>
                  <a:gd name="connsiteX97" fmla="*/ 28575 w 39624"/>
                  <a:gd name="connsiteY97" fmla="*/ 129349 h 187642"/>
                  <a:gd name="connsiteX98" fmla="*/ 29528 w 39624"/>
                  <a:gd name="connsiteY98" fmla="*/ 129349 h 187642"/>
                  <a:gd name="connsiteX99" fmla="*/ 29242 w 39624"/>
                  <a:gd name="connsiteY99" fmla="*/ 132302 h 187642"/>
                  <a:gd name="connsiteX100" fmla="*/ 11049 w 39624"/>
                  <a:gd name="connsiteY100" fmla="*/ 155543 h 187642"/>
                  <a:gd name="connsiteX101" fmla="*/ 10192 w 39624"/>
                  <a:gd name="connsiteY101" fmla="*/ 155257 h 187642"/>
                  <a:gd name="connsiteX102" fmla="*/ 11049 w 39624"/>
                  <a:gd name="connsiteY102" fmla="*/ 152590 h 187642"/>
                  <a:gd name="connsiteX103" fmla="*/ 12001 w 39624"/>
                  <a:gd name="connsiteY103" fmla="*/ 152876 h 187642"/>
                  <a:gd name="connsiteX104" fmla="*/ 11144 w 39624"/>
                  <a:gd name="connsiteY104" fmla="*/ 155543 h 187642"/>
                  <a:gd name="connsiteX105" fmla="*/ 12668 w 39624"/>
                  <a:gd name="connsiteY105" fmla="*/ 150114 h 187642"/>
                  <a:gd name="connsiteX106" fmla="*/ 11716 w 39624"/>
                  <a:gd name="connsiteY106" fmla="*/ 149923 h 187642"/>
                  <a:gd name="connsiteX107" fmla="*/ 12382 w 39624"/>
                  <a:gd name="connsiteY107" fmla="*/ 147161 h 187642"/>
                  <a:gd name="connsiteX108" fmla="*/ 13335 w 39624"/>
                  <a:gd name="connsiteY108" fmla="*/ 147352 h 187642"/>
                  <a:gd name="connsiteX109" fmla="*/ 12668 w 39624"/>
                  <a:gd name="connsiteY109" fmla="*/ 150114 h 187642"/>
                  <a:gd name="connsiteX110" fmla="*/ 29813 w 39624"/>
                  <a:gd name="connsiteY110" fmla="*/ 126682 h 187642"/>
                  <a:gd name="connsiteX111" fmla="*/ 28861 w 39624"/>
                  <a:gd name="connsiteY111" fmla="*/ 126682 h 187642"/>
                  <a:gd name="connsiteX112" fmla="*/ 29146 w 39624"/>
                  <a:gd name="connsiteY112" fmla="*/ 123730 h 187642"/>
                  <a:gd name="connsiteX113" fmla="*/ 30099 w 39624"/>
                  <a:gd name="connsiteY113" fmla="*/ 123730 h 187642"/>
                  <a:gd name="connsiteX114" fmla="*/ 29813 w 39624"/>
                  <a:gd name="connsiteY114" fmla="*/ 126682 h 187642"/>
                  <a:gd name="connsiteX115" fmla="*/ 13906 w 39624"/>
                  <a:gd name="connsiteY115" fmla="*/ 144589 h 187642"/>
                  <a:gd name="connsiteX116" fmla="*/ 12954 w 39624"/>
                  <a:gd name="connsiteY116" fmla="*/ 144399 h 187642"/>
                  <a:gd name="connsiteX117" fmla="*/ 13525 w 39624"/>
                  <a:gd name="connsiteY117" fmla="*/ 141637 h 187642"/>
                  <a:gd name="connsiteX118" fmla="*/ 14478 w 39624"/>
                  <a:gd name="connsiteY118" fmla="*/ 141827 h 187642"/>
                  <a:gd name="connsiteX119" fmla="*/ 13906 w 39624"/>
                  <a:gd name="connsiteY119" fmla="*/ 144589 h 187642"/>
                  <a:gd name="connsiteX120" fmla="*/ 30385 w 39624"/>
                  <a:gd name="connsiteY120" fmla="*/ 121063 h 187642"/>
                  <a:gd name="connsiteX121" fmla="*/ 29432 w 39624"/>
                  <a:gd name="connsiteY121" fmla="*/ 121063 h 187642"/>
                  <a:gd name="connsiteX122" fmla="*/ 29718 w 39624"/>
                  <a:gd name="connsiteY122" fmla="*/ 118205 h 187642"/>
                  <a:gd name="connsiteX123" fmla="*/ 30671 w 39624"/>
                  <a:gd name="connsiteY123" fmla="*/ 118205 h 187642"/>
                  <a:gd name="connsiteX124" fmla="*/ 30385 w 39624"/>
                  <a:gd name="connsiteY124" fmla="*/ 121063 h 187642"/>
                  <a:gd name="connsiteX125" fmla="*/ 14954 w 39624"/>
                  <a:gd name="connsiteY125" fmla="*/ 139065 h 187642"/>
                  <a:gd name="connsiteX126" fmla="*/ 14002 w 39624"/>
                  <a:gd name="connsiteY126" fmla="*/ 138874 h 187642"/>
                  <a:gd name="connsiteX127" fmla="*/ 14383 w 39624"/>
                  <a:gd name="connsiteY127" fmla="*/ 136493 h 187642"/>
                  <a:gd name="connsiteX128" fmla="*/ 14383 w 39624"/>
                  <a:gd name="connsiteY128" fmla="*/ 136112 h 187642"/>
                  <a:gd name="connsiteX129" fmla="*/ 15335 w 39624"/>
                  <a:gd name="connsiteY129" fmla="*/ 136207 h 187642"/>
                  <a:gd name="connsiteX130" fmla="*/ 15335 w 39624"/>
                  <a:gd name="connsiteY130" fmla="*/ 136588 h 187642"/>
                  <a:gd name="connsiteX131" fmla="*/ 14859 w 39624"/>
                  <a:gd name="connsiteY131" fmla="*/ 139065 h 187642"/>
                  <a:gd name="connsiteX132" fmla="*/ 30956 w 39624"/>
                  <a:gd name="connsiteY132" fmla="*/ 115443 h 187642"/>
                  <a:gd name="connsiteX133" fmla="*/ 30004 w 39624"/>
                  <a:gd name="connsiteY133" fmla="*/ 115443 h 187642"/>
                  <a:gd name="connsiteX134" fmla="*/ 30289 w 39624"/>
                  <a:gd name="connsiteY134" fmla="*/ 112585 h 187642"/>
                  <a:gd name="connsiteX135" fmla="*/ 31242 w 39624"/>
                  <a:gd name="connsiteY135" fmla="*/ 112585 h 187642"/>
                  <a:gd name="connsiteX136" fmla="*/ 30956 w 39624"/>
                  <a:gd name="connsiteY136" fmla="*/ 115443 h 187642"/>
                  <a:gd name="connsiteX137" fmla="*/ 15812 w 39624"/>
                  <a:gd name="connsiteY137" fmla="*/ 133445 h 187642"/>
                  <a:gd name="connsiteX138" fmla="*/ 14859 w 39624"/>
                  <a:gd name="connsiteY138" fmla="*/ 133255 h 187642"/>
                  <a:gd name="connsiteX139" fmla="*/ 15240 w 39624"/>
                  <a:gd name="connsiteY139" fmla="*/ 130492 h 187642"/>
                  <a:gd name="connsiteX140" fmla="*/ 16192 w 39624"/>
                  <a:gd name="connsiteY140" fmla="*/ 130683 h 187642"/>
                  <a:gd name="connsiteX141" fmla="*/ 15812 w 39624"/>
                  <a:gd name="connsiteY141" fmla="*/ 133445 h 187642"/>
                  <a:gd name="connsiteX142" fmla="*/ 31623 w 39624"/>
                  <a:gd name="connsiteY142" fmla="*/ 109823 h 187642"/>
                  <a:gd name="connsiteX143" fmla="*/ 30671 w 39624"/>
                  <a:gd name="connsiteY143" fmla="*/ 109823 h 187642"/>
                  <a:gd name="connsiteX144" fmla="*/ 30956 w 39624"/>
                  <a:gd name="connsiteY144" fmla="*/ 106871 h 187642"/>
                  <a:gd name="connsiteX145" fmla="*/ 31909 w 39624"/>
                  <a:gd name="connsiteY145" fmla="*/ 106871 h 187642"/>
                  <a:gd name="connsiteX146" fmla="*/ 31623 w 39624"/>
                  <a:gd name="connsiteY146" fmla="*/ 109823 h 187642"/>
                  <a:gd name="connsiteX147" fmla="*/ 16669 w 39624"/>
                  <a:gd name="connsiteY147" fmla="*/ 127825 h 187642"/>
                  <a:gd name="connsiteX148" fmla="*/ 15716 w 39624"/>
                  <a:gd name="connsiteY148" fmla="*/ 127825 h 187642"/>
                  <a:gd name="connsiteX149" fmla="*/ 16097 w 39624"/>
                  <a:gd name="connsiteY149" fmla="*/ 124873 h 187642"/>
                  <a:gd name="connsiteX150" fmla="*/ 17050 w 39624"/>
                  <a:gd name="connsiteY150" fmla="*/ 125063 h 187642"/>
                  <a:gd name="connsiteX151" fmla="*/ 16669 w 39624"/>
                  <a:gd name="connsiteY151" fmla="*/ 127825 h 187642"/>
                  <a:gd name="connsiteX152" fmla="*/ 32195 w 39624"/>
                  <a:gd name="connsiteY152" fmla="*/ 104203 h 187642"/>
                  <a:gd name="connsiteX153" fmla="*/ 31242 w 39624"/>
                  <a:gd name="connsiteY153" fmla="*/ 104203 h 187642"/>
                  <a:gd name="connsiteX154" fmla="*/ 31528 w 39624"/>
                  <a:gd name="connsiteY154" fmla="*/ 101251 h 187642"/>
                  <a:gd name="connsiteX155" fmla="*/ 32480 w 39624"/>
                  <a:gd name="connsiteY155" fmla="*/ 101251 h 187642"/>
                  <a:gd name="connsiteX156" fmla="*/ 32195 w 39624"/>
                  <a:gd name="connsiteY156" fmla="*/ 104203 h 187642"/>
                  <a:gd name="connsiteX157" fmla="*/ 17336 w 39624"/>
                  <a:gd name="connsiteY157" fmla="*/ 122206 h 187642"/>
                  <a:gd name="connsiteX158" fmla="*/ 16383 w 39624"/>
                  <a:gd name="connsiteY158" fmla="*/ 122206 h 187642"/>
                  <a:gd name="connsiteX159" fmla="*/ 16764 w 39624"/>
                  <a:gd name="connsiteY159" fmla="*/ 119253 h 187642"/>
                  <a:gd name="connsiteX160" fmla="*/ 17716 w 39624"/>
                  <a:gd name="connsiteY160" fmla="*/ 119253 h 187642"/>
                  <a:gd name="connsiteX161" fmla="*/ 17336 w 39624"/>
                  <a:gd name="connsiteY161" fmla="*/ 122206 h 187642"/>
                  <a:gd name="connsiteX162" fmla="*/ 32766 w 39624"/>
                  <a:gd name="connsiteY162" fmla="*/ 98584 h 187642"/>
                  <a:gd name="connsiteX163" fmla="*/ 31813 w 39624"/>
                  <a:gd name="connsiteY163" fmla="*/ 98584 h 187642"/>
                  <a:gd name="connsiteX164" fmla="*/ 32099 w 39624"/>
                  <a:gd name="connsiteY164" fmla="*/ 95631 h 187642"/>
                  <a:gd name="connsiteX165" fmla="*/ 33052 w 39624"/>
                  <a:gd name="connsiteY165" fmla="*/ 95631 h 187642"/>
                  <a:gd name="connsiteX166" fmla="*/ 32766 w 39624"/>
                  <a:gd name="connsiteY166" fmla="*/ 98584 h 187642"/>
                  <a:gd name="connsiteX167" fmla="*/ 18097 w 39624"/>
                  <a:gd name="connsiteY167" fmla="*/ 116586 h 187642"/>
                  <a:gd name="connsiteX168" fmla="*/ 17145 w 39624"/>
                  <a:gd name="connsiteY168" fmla="*/ 116586 h 187642"/>
                  <a:gd name="connsiteX169" fmla="*/ 17526 w 39624"/>
                  <a:gd name="connsiteY169" fmla="*/ 113633 h 187642"/>
                  <a:gd name="connsiteX170" fmla="*/ 18479 w 39624"/>
                  <a:gd name="connsiteY170" fmla="*/ 113633 h 187642"/>
                  <a:gd name="connsiteX171" fmla="*/ 18193 w 39624"/>
                  <a:gd name="connsiteY171" fmla="*/ 116586 h 187642"/>
                  <a:gd name="connsiteX172" fmla="*/ 33338 w 39624"/>
                  <a:gd name="connsiteY172" fmla="*/ 92964 h 187642"/>
                  <a:gd name="connsiteX173" fmla="*/ 32385 w 39624"/>
                  <a:gd name="connsiteY173" fmla="*/ 92964 h 187642"/>
                  <a:gd name="connsiteX174" fmla="*/ 32671 w 39624"/>
                  <a:gd name="connsiteY174" fmla="*/ 90106 h 187642"/>
                  <a:gd name="connsiteX175" fmla="*/ 33623 w 39624"/>
                  <a:gd name="connsiteY175" fmla="*/ 90106 h 187642"/>
                  <a:gd name="connsiteX176" fmla="*/ 33338 w 39624"/>
                  <a:gd name="connsiteY176" fmla="*/ 92964 h 187642"/>
                  <a:gd name="connsiteX177" fmla="*/ 18764 w 39624"/>
                  <a:gd name="connsiteY177" fmla="*/ 110966 h 187642"/>
                  <a:gd name="connsiteX178" fmla="*/ 17812 w 39624"/>
                  <a:gd name="connsiteY178" fmla="*/ 110966 h 187642"/>
                  <a:gd name="connsiteX179" fmla="*/ 18193 w 39624"/>
                  <a:gd name="connsiteY179" fmla="*/ 108013 h 187642"/>
                  <a:gd name="connsiteX180" fmla="*/ 19145 w 39624"/>
                  <a:gd name="connsiteY180" fmla="*/ 108013 h 187642"/>
                  <a:gd name="connsiteX181" fmla="*/ 18764 w 39624"/>
                  <a:gd name="connsiteY181" fmla="*/ 110966 h 187642"/>
                  <a:gd name="connsiteX182" fmla="*/ 34004 w 39624"/>
                  <a:gd name="connsiteY182" fmla="*/ 87344 h 187642"/>
                  <a:gd name="connsiteX183" fmla="*/ 33052 w 39624"/>
                  <a:gd name="connsiteY183" fmla="*/ 87344 h 187642"/>
                  <a:gd name="connsiteX184" fmla="*/ 33338 w 39624"/>
                  <a:gd name="connsiteY184" fmla="*/ 84487 h 187642"/>
                  <a:gd name="connsiteX185" fmla="*/ 34290 w 39624"/>
                  <a:gd name="connsiteY185" fmla="*/ 84487 h 187642"/>
                  <a:gd name="connsiteX186" fmla="*/ 34004 w 39624"/>
                  <a:gd name="connsiteY186" fmla="*/ 87344 h 187642"/>
                  <a:gd name="connsiteX187" fmla="*/ 19526 w 39624"/>
                  <a:gd name="connsiteY187" fmla="*/ 105346 h 187642"/>
                  <a:gd name="connsiteX188" fmla="*/ 18574 w 39624"/>
                  <a:gd name="connsiteY188" fmla="*/ 105346 h 187642"/>
                  <a:gd name="connsiteX189" fmla="*/ 18859 w 39624"/>
                  <a:gd name="connsiteY189" fmla="*/ 102394 h 187642"/>
                  <a:gd name="connsiteX190" fmla="*/ 19812 w 39624"/>
                  <a:gd name="connsiteY190" fmla="*/ 102394 h 187642"/>
                  <a:gd name="connsiteX191" fmla="*/ 19526 w 39624"/>
                  <a:gd name="connsiteY191" fmla="*/ 105346 h 187642"/>
                  <a:gd name="connsiteX192" fmla="*/ 34671 w 39624"/>
                  <a:gd name="connsiteY192" fmla="*/ 81724 h 187642"/>
                  <a:gd name="connsiteX193" fmla="*/ 33719 w 39624"/>
                  <a:gd name="connsiteY193" fmla="*/ 81724 h 187642"/>
                  <a:gd name="connsiteX194" fmla="*/ 34004 w 39624"/>
                  <a:gd name="connsiteY194" fmla="*/ 78772 h 187642"/>
                  <a:gd name="connsiteX195" fmla="*/ 34957 w 39624"/>
                  <a:gd name="connsiteY195" fmla="*/ 78772 h 187642"/>
                  <a:gd name="connsiteX196" fmla="*/ 34671 w 39624"/>
                  <a:gd name="connsiteY196" fmla="*/ 81724 h 187642"/>
                  <a:gd name="connsiteX197" fmla="*/ 20193 w 39624"/>
                  <a:gd name="connsiteY197" fmla="*/ 99727 h 187642"/>
                  <a:gd name="connsiteX198" fmla="*/ 19240 w 39624"/>
                  <a:gd name="connsiteY198" fmla="*/ 99727 h 187642"/>
                  <a:gd name="connsiteX199" fmla="*/ 19526 w 39624"/>
                  <a:gd name="connsiteY199" fmla="*/ 96774 h 187642"/>
                  <a:gd name="connsiteX200" fmla="*/ 20479 w 39624"/>
                  <a:gd name="connsiteY200" fmla="*/ 96774 h 187642"/>
                  <a:gd name="connsiteX201" fmla="*/ 20193 w 39624"/>
                  <a:gd name="connsiteY201" fmla="*/ 99727 h 187642"/>
                  <a:gd name="connsiteX202" fmla="*/ 35909 w 39624"/>
                  <a:gd name="connsiteY202" fmla="*/ 76486 h 187642"/>
                  <a:gd name="connsiteX203" fmla="*/ 35052 w 39624"/>
                  <a:gd name="connsiteY203" fmla="*/ 76105 h 187642"/>
                  <a:gd name="connsiteX204" fmla="*/ 36290 w 39624"/>
                  <a:gd name="connsiteY204" fmla="*/ 73533 h 187642"/>
                  <a:gd name="connsiteX205" fmla="*/ 37147 w 39624"/>
                  <a:gd name="connsiteY205" fmla="*/ 73914 h 187642"/>
                  <a:gd name="connsiteX206" fmla="*/ 35909 w 39624"/>
                  <a:gd name="connsiteY206" fmla="*/ 76486 h 187642"/>
                  <a:gd name="connsiteX207" fmla="*/ 20764 w 39624"/>
                  <a:gd name="connsiteY207" fmla="*/ 94107 h 187642"/>
                  <a:gd name="connsiteX208" fmla="*/ 19812 w 39624"/>
                  <a:gd name="connsiteY208" fmla="*/ 94107 h 187642"/>
                  <a:gd name="connsiteX209" fmla="*/ 20098 w 39624"/>
                  <a:gd name="connsiteY209" fmla="*/ 91154 h 187642"/>
                  <a:gd name="connsiteX210" fmla="*/ 21050 w 39624"/>
                  <a:gd name="connsiteY210" fmla="*/ 91154 h 187642"/>
                  <a:gd name="connsiteX211" fmla="*/ 20764 w 39624"/>
                  <a:gd name="connsiteY211" fmla="*/ 94107 h 187642"/>
                  <a:gd name="connsiteX212" fmla="*/ 38386 w 39624"/>
                  <a:gd name="connsiteY212" fmla="*/ 71342 h 187642"/>
                  <a:gd name="connsiteX213" fmla="*/ 37529 w 39624"/>
                  <a:gd name="connsiteY213" fmla="*/ 70961 h 187642"/>
                  <a:gd name="connsiteX214" fmla="*/ 38481 w 39624"/>
                  <a:gd name="connsiteY214" fmla="*/ 69056 h 187642"/>
                  <a:gd name="connsiteX215" fmla="*/ 38481 w 39624"/>
                  <a:gd name="connsiteY215" fmla="*/ 68580 h 187642"/>
                  <a:gd name="connsiteX216" fmla="*/ 39433 w 39624"/>
                  <a:gd name="connsiteY216" fmla="*/ 68580 h 187642"/>
                  <a:gd name="connsiteX217" fmla="*/ 39433 w 39624"/>
                  <a:gd name="connsiteY217" fmla="*/ 69247 h 187642"/>
                  <a:gd name="connsiteX218" fmla="*/ 38386 w 39624"/>
                  <a:gd name="connsiteY218" fmla="*/ 71342 h 187642"/>
                  <a:gd name="connsiteX219" fmla="*/ 39433 w 39624"/>
                  <a:gd name="connsiteY219" fmla="*/ 65722 h 187642"/>
                  <a:gd name="connsiteX220" fmla="*/ 38481 w 39624"/>
                  <a:gd name="connsiteY220" fmla="*/ 65722 h 187642"/>
                  <a:gd name="connsiteX221" fmla="*/ 38481 w 39624"/>
                  <a:gd name="connsiteY221" fmla="*/ 62865 h 187642"/>
                  <a:gd name="connsiteX222" fmla="*/ 39433 w 39624"/>
                  <a:gd name="connsiteY222" fmla="*/ 62865 h 187642"/>
                  <a:gd name="connsiteX223" fmla="*/ 39433 w 39624"/>
                  <a:gd name="connsiteY223" fmla="*/ 65722 h 187642"/>
                  <a:gd name="connsiteX224" fmla="*/ 21336 w 39624"/>
                  <a:gd name="connsiteY224" fmla="*/ 88392 h 187642"/>
                  <a:gd name="connsiteX225" fmla="*/ 20383 w 39624"/>
                  <a:gd name="connsiteY225" fmla="*/ 88392 h 187642"/>
                  <a:gd name="connsiteX226" fmla="*/ 20669 w 39624"/>
                  <a:gd name="connsiteY226" fmla="*/ 85439 h 187642"/>
                  <a:gd name="connsiteX227" fmla="*/ 21622 w 39624"/>
                  <a:gd name="connsiteY227" fmla="*/ 85439 h 187642"/>
                  <a:gd name="connsiteX228" fmla="*/ 21336 w 39624"/>
                  <a:gd name="connsiteY228" fmla="*/ 88392 h 187642"/>
                  <a:gd name="connsiteX229" fmla="*/ 21907 w 39624"/>
                  <a:gd name="connsiteY229" fmla="*/ 82772 h 187642"/>
                  <a:gd name="connsiteX230" fmla="*/ 20955 w 39624"/>
                  <a:gd name="connsiteY230" fmla="*/ 82772 h 187642"/>
                  <a:gd name="connsiteX231" fmla="*/ 21241 w 39624"/>
                  <a:gd name="connsiteY231" fmla="*/ 79915 h 187642"/>
                  <a:gd name="connsiteX232" fmla="*/ 22193 w 39624"/>
                  <a:gd name="connsiteY232" fmla="*/ 79915 h 187642"/>
                  <a:gd name="connsiteX233" fmla="*/ 21907 w 39624"/>
                  <a:gd name="connsiteY233" fmla="*/ 82772 h 187642"/>
                  <a:gd name="connsiteX234" fmla="*/ 39433 w 39624"/>
                  <a:gd name="connsiteY234" fmla="*/ 60007 h 187642"/>
                  <a:gd name="connsiteX235" fmla="*/ 38481 w 39624"/>
                  <a:gd name="connsiteY235" fmla="*/ 60007 h 187642"/>
                  <a:gd name="connsiteX236" fmla="*/ 38481 w 39624"/>
                  <a:gd name="connsiteY236" fmla="*/ 57245 h 187642"/>
                  <a:gd name="connsiteX237" fmla="*/ 39433 w 39624"/>
                  <a:gd name="connsiteY237" fmla="*/ 57245 h 187642"/>
                  <a:gd name="connsiteX238" fmla="*/ 39433 w 39624"/>
                  <a:gd name="connsiteY238" fmla="*/ 60007 h 187642"/>
                  <a:gd name="connsiteX239" fmla="*/ 22384 w 39624"/>
                  <a:gd name="connsiteY239" fmla="*/ 77152 h 187642"/>
                  <a:gd name="connsiteX240" fmla="*/ 21431 w 39624"/>
                  <a:gd name="connsiteY240" fmla="*/ 77152 h 187642"/>
                  <a:gd name="connsiteX241" fmla="*/ 21622 w 39624"/>
                  <a:gd name="connsiteY241" fmla="*/ 74200 h 187642"/>
                  <a:gd name="connsiteX242" fmla="*/ 22574 w 39624"/>
                  <a:gd name="connsiteY242" fmla="*/ 74200 h 187642"/>
                  <a:gd name="connsiteX243" fmla="*/ 22384 w 39624"/>
                  <a:gd name="connsiteY243" fmla="*/ 77152 h 187642"/>
                  <a:gd name="connsiteX244" fmla="*/ 39433 w 39624"/>
                  <a:gd name="connsiteY244" fmla="*/ 54388 h 187642"/>
                  <a:gd name="connsiteX245" fmla="*/ 38481 w 39624"/>
                  <a:gd name="connsiteY245" fmla="*/ 54388 h 187642"/>
                  <a:gd name="connsiteX246" fmla="*/ 38481 w 39624"/>
                  <a:gd name="connsiteY246" fmla="*/ 51530 h 187642"/>
                  <a:gd name="connsiteX247" fmla="*/ 39433 w 39624"/>
                  <a:gd name="connsiteY247" fmla="*/ 51530 h 187642"/>
                  <a:gd name="connsiteX248" fmla="*/ 39433 w 39624"/>
                  <a:gd name="connsiteY248" fmla="*/ 54388 h 187642"/>
                  <a:gd name="connsiteX249" fmla="*/ 22860 w 39624"/>
                  <a:gd name="connsiteY249" fmla="*/ 71438 h 187642"/>
                  <a:gd name="connsiteX250" fmla="*/ 21907 w 39624"/>
                  <a:gd name="connsiteY250" fmla="*/ 71438 h 187642"/>
                  <a:gd name="connsiteX251" fmla="*/ 22098 w 39624"/>
                  <a:gd name="connsiteY251" fmla="*/ 68580 h 187642"/>
                  <a:gd name="connsiteX252" fmla="*/ 23050 w 39624"/>
                  <a:gd name="connsiteY252" fmla="*/ 68580 h 187642"/>
                  <a:gd name="connsiteX253" fmla="*/ 22860 w 39624"/>
                  <a:gd name="connsiteY253" fmla="*/ 71438 h 187642"/>
                  <a:gd name="connsiteX254" fmla="*/ 39433 w 39624"/>
                  <a:gd name="connsiteY254" fmla="*/ 48673 h 187642"/>
                  <a:gd name="connsiteX255" fmla="*/ 38481 w 39624"/>
                  <a:gd name="connsiteY255" fmla="*/ 48673 h 187642"/>
                  <a:gd name="connsiteX256" fmla="*/ 38481 w 39624"/>
                  <a:gd name="connsiteY256" fmla="*/ 45815 h 187642"/>
                  <a:gd name="connsiteX257" fmla="*/ 39433 w 39624"/>
                  <a:gd name="connsiteY257" fmla="*/ 45815 h 187642"/>
                  <a:gd name="connsiteX258" fmla="*/ 39433 w 39624"/>
                  <a:gd name="connsiteY258" fmla="*/ 48673 h 187642"/>
                  <a:gd name="connsiteX259" fmla="*/ 23336 w 39624"/>
                  <a:gd name="connsiteY259" fmla="*/ 65722 h 187642"/>
                  <a:gd name="connsiteX260" fmla="*/ 22384 w 39624"/>
                  <a:gd name="connsiteY260" fmla="*/ 65722 h 187642"/>
                  <a:gd name="connsiteX261" fmla="*/ 22574 w 39624"/>
                  <a:gd name="connsiteY261" fmla="*/ 62865 h 187642"/>
                  <a:gd name="connsiteX262" fmla="*/ 23527 w 39624"/>
                  <a:gd name="connsiteY262" fmla="*/ 62865 h 187642"/>
                  <a:gd name="connsiteX263" fmla="*/ 23336 w 39624"/>
                  <a:gd name="connsiteY263" fmla="*/ 65722 h 187642"/>
                  <a:gd name="connsiteX264" fmla="*/ 39529 w 39624"/>
                  <a:gd name="connsiteY264" fmla="*/ 42958 h 187642"/>
                  <a:gd name="connsiteX265" fmla="*/ 38576 w 39624"/>
                  <a:gd name="connsiteY265" fmla="*/ 42958 h 187642"/>
                  <a:gd name="connsiteX266" fmla="*/ 38576 w 39624"/>
                  <a:gd name="connsiteY266" fmla="*/ 40100 h 187642"/>
                  <a:gd name="connsiteX267" fmla="*/ 39529 w 39624"/>
                  <a:gd name="connsiteY267" fmla="*/ 40100 h 187642"/>
                  <a:gd name="connsiteX268" fmla="*/ 39529 w 39624"/>
                  <a:gd name="connsiteY268" fmla="*/ 42958 h 187642"/>
                  <a:gd name="connsiteX269" fmla="*/ 23813 w 39624"/>
                  <a:gd name="connsiteY269" fmla="*/ 60103 h 187642"/>
                  <a:gd name="connsiteX270" fmla="*/ 22860 w 39624"/>
                  <a:gd name="connsiteY270" fmla="*/ 60103 h 187642"/>
                  <a:gd name="connsiteX271" fmla="*/ 23050 w 39624"/>
                  <a:gd name="connsiteY271" fmla="*/ 57245 h 187642"/>
                  <a:gd name="connsiteX272" fmla="*/ 24003 w 39624"/>
                  <a:gd name="connsiteY272" fmla="*/ 57245 h 187642"/>
                  <a:gd name="connsiteX273" fmla="*/ 23813 w 39624"/>
                  <a:gd name="connsiteY273" fmla="*/ 60103 h 187642"/>
                  <a:gd name="connsiteX274" fmla="*/ 39529 w 39624"/>
                  <a:gd name="connsiteY274" fmla="*/ 37338 h 187642"/>
                  <a:gd name="connsiteX275" fmla="*/ 38576 w 39624"/>
                  <a:gd name="connsiteY275" fmla="*/ 37338 h 187642"/>
                  <a:gd name="connsiteX276" fmla="*/ 38576 w 39624"/>
                  <a:gd name="connsiteY276" fmla="*/ 34480 h 187642"/>
                  <a:gd name="connsiteX277" fmla="*/ 39529 w 39624"/>
                  <a:gd name="connsiteY277" fmla="*/ 34480 h 187642"/>
                  <a:gd name="connsiteX278" fmla="*/ 39529 w 39624"/>
                  <a:gd name="connsiteY278" fmla="*/ 37338 h 187642"/>
                  <a:gd name="connsiteX279" fmla="*/ 24098 w 39624"/>
                  <a:gd name="connsiteY279" fmla="*/ 54483 h 187642"/>
                  <a:gd name="connsiteX280" fmla="*/ 23146 w 39624"/>
                  <a:gd name="connsiteY280" fmla="*/ 54483 h 187642"/>
                  <a:gd name="connsiteX281" fmla="*/ 23336 w 39624"/>
                  <a:gd name="connsiteY281" fmla="*/ 51625 h 187642"/>
                  <a:gd name="connsiteX282" fmla="*/ 24289 w 39624"/>
                  <a:gd name="connsiteY282" fmla="*/ 51625 h 187642"/>
                  <a:gd name="connsiteX283" fmla="*/ 24098 w 39624"/>
                  <a:gd name="connsiteY283" fmla="*/ 54483 h 187642"/>
                  <a:gd name="connsiteX284" fmla="*/ 39529 w 39624"/>
                  <a:gd name="connsiteY284" fmla="*/ 31718 h 187642"/>
                  <a:gd name="connsiteX285" fmla="*/ 38576 w 39624"/>
                  <a:gd name="connsiteY285" fmla="*/ 31718 h 187642"/>
                  <a:gd name="connsiteX286" fmla="*/ 38576 w 39624"/>
                  <a:gd name="connsiteY286" fmla="*/ 28861 h 187642"/>
                  <a:gd name="connsiteX287" fmla="*/ 39529 w 39624"/>
                  <a:gd name="connsiteY287" fmla="*/ 28861 h 187642"/>
                  <a:gd name="connsiteX288" fmla="*/ 39529 w 39624"/>
                  <a:gd name="connsiteY288" fmla="*/ 31718 h 187642"/>
                  <a:gd name="connsiteX289" fmla="*/ 24384 w 39624"/>
                  <a:gd name="connsiteY289" fmla="*/ 48768 h 187642"/>
                  <a:gd name="connsiteX290" fmla="*/ 23431 w 39624"/>
                  <a:gd name="connsiteY290" fmla="*/ 48768 h 187642"/>
                  <a:gd name="connsiteX291" fmla="*/ 23527 w 39624"/>
                  <a:gd name="connsiteY291" fmla="*/ 45910 h 187642"/>
                  <a:gd name="connsiteX292" fmla="*/ 24479 w 39624"/>
                  <a:gd name="connsiteY292" fmla="*/ 45910 h 187642"/>
                  <a:gd name="connsiteX293" fmla="*/ 24384 w 39624"/>
                  <a:gd name="connsiteY293" fmla="*/ 48768 h 187642"/>
                  <a:gd name="connsiteX294" fmla="*/ 39529 w 39624"/>
                  <a:gd name="connsiteY294" fmla="*/ 26003 h 187642"/>
                  <a:gd name="connsiteX295" fmla="*/ 38576 w 39624"/>
                  <a:gd name="connsiteY295" fmla="*/ 26003 h 187642"/>
                  <a:gd name="connsiteX296" fmla="*/ 38576 w 39624"/>
                  <a:gd name="connsiteY296" fmla="*/ 23146 h 187642"/>
                  <a:gd name="connsiteX297" fmla="*/ 39529 w 39624"/>
                  <a:gd name="connsiteY297" fmla="*/ 23146 h 187642"/>
                  <a:gd name="connsiteX298" fmla="*/ 39529 w 39624"/>
                  <a:gd name="connsiteY298" fmla="*/ 26003 h 187642"/>
                  <a:gd name="connsiteX299" fmla="*/ 24574 w 39624"/>
                  <a:gd name="connsiteY299" fmla="*/ 43148 h 187642"/>
                  <a:gd name="connsiteX300" fmla="*/ 23622 w 39624"/>
                  <a:gd name="connsiteY300" fmla="*/ 43148 h 187642"/>
                  <a:gd name="connsiteX301" fmla="*/ 23622 w 39624"/>
                  <a:gd name="connsiteY301" fmla="*/ 40291 h 187642"/>
                  <a:gd name="connsiteX302" fmla="*/ 24574 w 39624"/>
                  <a:gd name="connsiteY302" fmla="*/ 40291 h 187642"/>
                  <a:gd name="connsiteX303" fmla="*/ 24574 w 39624"/>
                  <a:gd name="connsiteY303" fmla="*/ 43148 h 187642"/>
                  <a:gd name="connsiteX304" fmla="*/ 39529 w 39624"/>
                  <a:gd name="connsiteY304" fmla="*/ 20383 h 187642"/>
                  <a:gd name="connsiteX305" fmla="*/ 38576 w 39624"/>
                  <a:gd name="connsiteY305" fmla="*/ 20383 h 187642"/>
                  <a:gd name="connsiteX306" fmla="*/ 38576 w 39624"/>
                  <a:gd name="connsiteY306" fmla="*/ 17526 h 187642"/>
                  <a:gd name="connsiteX307" fmla="*/ 39529 w 39624"/>
                  <a:gd name="connsiteY307" fmla="*/ 17526 h 187642"/>
                  <a:gd name="connsiteX308" fmla="*/ 39529 w 39624"/>
                  <a:gd name="connsiteY308" fmla="*/ 20383 h 187642"/>
                  <a:gd name="connsiteX309" fmla="*/ 24670 w 39624"/>
                  <a:gd name="connsiteY309" fmla="*/ 37433 h 187642"/>
                  <a:gd name="connsiteX310" fmla="*/ 23717 w 39624"/>
                  <a:gd name="connsiteY310" fmla="*/ 37433 h 187642"/>
                  <a:gd name="connsiteX311" fmla="*/ 23717 w 39624"/>
                  <a:gd name="connsiteY311" fmla="*/ 34576 h 187642"/>
                  <a:gd name="connsiteX312" fmla="*/ 24670 w 39624"/>
                  <a:gd name="connsiteY312" fmla="*/ 34576 h 187642"/>
                  <a:gd name="connsiteX313" fmla="*/ 24670 w 39624"/>
                  <a:gd name="connsiteY313" fmla="*/ 37433 h 187642"/>
                  <a:gd name="connsiteX314" fmla="*/ 39529 w 39624"/>
                  <a:gd name="connsiteY314" fmla="*/ 14668 h 187642"/>
                  <a:gd name="connsiteX315" fmla="*/ 38576 w 39624"/>
                  <a:gd name="connsiteY315" fmla="*/ 14668 h 187642"/>
                  <a:gd name="connsiteX316" fmla="*/ 38576 w 39624"/>
                  <a:gd name="connsiteY316" fmla="*/ 11811 h 187642"/>
                  <a:gd name="connsiteX317" fmla="*/ 39529 w 39624"/>
                  <a:gd name="connsiteY317" fmla="*/ 11811 h 187642"/>
                  <a:gd name="connsiteX318" fmla="*/ 39529 w 39624"/>
                  <a:gd name="connsiteY318" fmla="*/ 14668 h 187642"/>
                  <a:gd name="connsiteX319" fmla="*/ 24670 w 39624"/>
                  <a:gd name="connsiteY319" fmla="*/ 31718 h 187642"/>
                  <a:gd name="connsiteX320" fmla="*/ 23717 w 39624"/>
                  <a:gd name="connsiteY320" fmla="*/ 31718 h 187642"/>
                  <a:gd name="connsiteX321" fmla="*/ 23717 w 39624"/>
                  <a:gd name="connsiteY321" fmla="*/ 30766 h 187642"/>
                  <a:gd name="connsiteX322" fmla="*/ 23717 w 39624"/>
                  <a:gd name="connsiteY322" fmla="*/ 28861 h 187642"/>
                  <a:gd name="connsiteX323" fmla="*/ 24670 w 39624"/>
                  <a:gd name="connsiteY323" fmla="*/ 28861 h 187642"/>
                  <a:gd name="connsiteX324" fmla="*/ 24670 w 39624"/>
                  <a:gd name="connsiteY324" fmla="*/ 30671 h 187642"/>
                  <a:gd name="connsiteX325" fmla="*/ 24670 w 39624"/>
                  <a:gd name="connsiteY325" fmla="*/ 31623 h 187642"/>
                  <a:gd name="connsiteX326" fmla="*/ 39529 w 39624"/>
                  <a:gd name="connsiteY326" fmla="*/ 8953 h 187642"/>
                  <a:gd name="connsiteX327" fmla="*/ 38576 w 39624"/>
                  <a:gd name="connsiteY327" fmla="*/ 8953 h 187642"/>
                  <a:gd name="connsiteX328" fmla="*/ 38576 w 39624"/>
                  <a:gd name="connsiteY328" fmla="*/ 6096 h 187642"/>
                  <a:gd name="connsiteX329" fmla="*/ 39529 w 39624"/>
                  <a:gd name="connsiteY329" fmla="*/ 6096 h 187642"/>
                  <a:gd name="connsiteX330" fmla="*/ 39529 w 39624"/>
                  <a:gd name="connsiteY330" fmla="*/ 8953 h 187642"/>
                  <a:gd name="connsiteX331" fmla="*/ 24670 w 39624"/>
                  <a:gd name="connsiteY331" fmla="*/ 26003 h 187642"/>
                  <a:gd name="connsiteX332" fmla="*/ 23717 w 39624"/>
                  <a:gd name="connsiteY332" fmla="*/ 26003 h 187642"/>
                  <a:gd name="connsiteX333" fmla="*/ 23908 w 39624"/>
                  <a:gd name="connsiteY333" fmla="*/ 23146 h 187642"/>
                  <a:gd name="connsiteX334" fmla="*/ 24860 w 39624"/>
                  <a:gd name="connsiteY334" fmla="*/ 23146 h 187642"/>
                  <a:gd name="connsiteX335" fmla="*/ 24765 w 39624"/>
                  <a:gd name="connsiteY335" fmla="*/ 26003 h 187642"/>
                  <a:gd name="connsiteX336" fmla="*/ 39624 w 39624"/>
                  <a:gd name="connsiteY336" fmla="*/ 3238 h 187642"/>
                  <a:gd name="connsiteX337" fmla="*/ 38671 w 39624"/>
                  <a:gd name="connsiteY337" fmla="*/ 3238 h 187642"/>
                  <a:gd name="connsiteX338" fmla="*/ 38671 w 39624"/>
                  <a:gd name="connsiteY338" fmla="*/ 381 h 187642"/>
                  <a:gd name="connsiteX339" fmla="*/ 39624 w 39624"/>
                  <a:gd name="connsiteY339" fmla="*/ 381 h 187642"/>
                  <a:gd name="connsiteX340" fmla="*/ 39624 w 39624"/>
                  <a:gd name="connsiteY340" fmla="*/ 3238 h 187642"/>
                  <a:gd name="connsiteX341" fmla="*/ 25146 w 39624"/>
                  <a:gd name="connsiteY341" fmla="*/ 20383 h 187642"/>
                  <a:gd name="connsiteX342" fmla="*/ 24194 w 39624"/>
                  <a:gd name="connsiteY342" fmla="*/ 20383 h 187642"/>
                  <a:gd name="connsiteX343" fmla="*/ 24670 w 39624"/>
                  <a:gd name="connsiteY343" fmla="*/ 17431 h 187642"/>
                  <a:gd name="connsiteX344" fmla="*/ 25622 w 39624"/>
                  <a:gd name="connsiteY344" fmla="*/ 17621 h 187642"/>
                  <a:gd name="connsiteX345" fmla="*/ 25146 w 39624"/>
                  <a:gd name="connsiteY345" fmla="*/ 20383 h 187642"/>
                  <a:gd name="connsiteX346" fmla="*/ 37909 w 39624"/>
                  <a:gd name="connsiteY346" fmla="*/ 952 h 187642"/>
                  <a:gd name="connsiteX347" fmla="*/ 35338 w 39624"/>
                  <a:gd name="connsiteY347" fmla="*/ 1714 h 187642"/>
                  <a:gd name="connsiteX348" fmla="*/ 34957 w 39624"/>
                  <a:gd name="connsiteY348" fmla="*/ 857 h 187642"/>
                  <a:gd name="connsiteX349" fmla="*/ 37814 w 39624"/>
                  <a:gd name="connsiteY349" fmla="*/ 0 h 187642"/>
                  <a:gd name="connsiteX350" fmla="*/ 38005 w 39624"/>
                  <a:gd name="connsiteY350" fmla="*/ 952 h 187642"/>
                  <a:gd name="connsiteX351" fmla="*/ 26194 w 39624"/>
                  <a:gd name="connsiteY351" fmla="*/ 14859 h 187642"/>
                  <a:gd name="connsiteX352" fmla="*/ 25241 w 39624"/>
                  <a:gd name="connsiteY352" fmla="*/ 14573 h 187642"/>
                  <a:gd name="connsiteX353" fmla="*/ 26098 w 39624"/>
                  <a:gd name="connsiteY353" fmla="*/ 11811 h 187642"/>
                  <a:gd name="connsiteX354" fmla="*/ 26956 w 39624"/>
                  <a:gd name="connsiteY354" fmla="*/ 12097 h 187642"/>
                  <a:gd name="connsiteX355" fmla="*/ 26098 w 39624"/>
                  <a:gd name="connsiteY355" fmla="*/ 14764 h 187642"/>
                  <a:gd name="connsiteX356" fmla="*/ 28099 w 39624"/>
                  <a:gd name="connsiteY356" fmla="*/ 9620 h 187642"/>
                  <a:gd name="connsiteX357" fmla="*/ 27241 w 39624"/>
                  <a:gd name="connsiteY357" fmla="*/ 9239 h 187642"/>
                  <a:gd name="connsiteX358" fmla="*/ 28670 w 39624"/>
                  <a:gd name="connsiteY358" fmla="*/ 6763 h 187642"/>
                  <a:gd name="connsiteX359" fmla="*/ 29432 w 39624"/>
                  <a:gd name="connsiteY359" fmla="*/ 7239 h 187642"/>
                  <a:gd name="connsiteX360" fmla="*/ 28099 w 39624"/>
                  <a:gd name="connsiteY360" fmla="*/ 9715 h 187642"/>
                  <a:gd name="connsiteX361" fmla="*/ 33052 w 39624"/>
                  <a:gd name="connsiteY361" fmla="*/ 3143 h 187642"/>
                  <a:gd name="connsiteX362" fmla="*/ 31051 w 39624"/>
                  <a:gd name="connsiteY362" fmla="*/ 5048 h 187642"/>
                  <a:gd name="connsiteX363" fmla="*/ 30385 w 39624"/>
                  <a:gd name="connsiteY363" fmla="*/ 4381 h 187642"/>
                  <a:gd name="connsiteX364" fmla="*/ 32480 w 39624"/>
                  <a:gd name="connsiteY364" fmla="*/ 2381 h 187642"/>
                  <a:gd name="connsiteX365" fmla="*/ 33052 w 39624"/>
                  <a:gd name="connsiteY365" fmla="*/ 3143 h 187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</a:cxnLst>
                <a:rect l="l" t="t" r="r" b="b"/>
                <a:pathLst>
                  <a:path w="39624" h="187642">
                    <a:moveTo>
                      <a:pt x="13525" y="182975"/>
                    </a:moveTo>
                    <a:cubicBezTo>
                      <a:pt x="13525" y="182975"/>
                      <a:pt x="13145" y="183451"/>
                      <a:pt x="12954" y="183737"/>
                    </a:cubicBezTo>
                    <a:lnTo>
                      <a:pt x="12192" y="183166"/>
                    </a:lnTo>
                    <a:cubicBezTo>
                      <a:pt x="12192" y="183166"/>
                      <a:pt x="12573" y="182689"/>
                      <a:pt x="12763" y="182404"/>
                    </a:cubicBezTo>
                    <a:cubicBezTo>
                      <a:pt x="13145" y="181927"/>
                      <a:pt x="13525" y="181451"/>
                      <a:pt x="13906" y="180975"/>
                    </a:cubicBezTo>
                    <a:lnTo>
                      <a:pt x="14669" y="181546"/>
                    </a:lnTo>
                    <a:cubicBezTo>
                      <a:pt x="14288" y="182023"/>
                      <a:pt x="13906" y="182594"/>
                      <a:pt x="13525" y="183071"/>
                    </a:cubicBezTo>
                    <a:close/>
                    <a:moveTo>
                      <a:pt x="11049" y="185928"/>
                    </a:moveTo>
                    <a:cubicBezTo>
                      <a:pt x="10573" y="186404"/>
                      <a:pt x="10096" y="186880"/>
                      <a:pt x="9715" y="187357"/>
                    </a:cubicBezTo>
                    <a:lnTo>
                      <a:pt x="9334" y="187642"/>
                    </a:lnTo>
                    <a:lnTo>
                      <a:pt x="8954" y="187261"/>
                    </a:lnTo>
                    <a:cubicBezTo>
                      <a:pt x="8954" y="187261"/>
                      <a:pt x="8572" y="186880"/>
                      <a:pt x="8382" y="186595"/>
                    </a:cubicBezTo>
                    <a:lnTo>
                      <a:pt x="9049" y="185928"/>
                    </a:lnTo>
                    <a:cubicBezTo>
                      <a:pt x="9049" y="185928"/>
                      <a:pt x="9239" y="186118"/>
                      <a:pt x="9334" y="186214"/>
                    </a:cubicBezTo>
                    <a:cubicBezTo>
                      <a:pt x="9715" y="185833"/>
                      <a:pt x="10001" y="185547"/>
                      <a:pt x="10382" y="185166"/>
                    </a:cubicBezTo>
                    <a:lnTo>
                      <a:pt x="11049" y="185833"/>
                    </a:lnTo>
                    <a:close/>
                    <a:moveTo>
                      <a:pt x="16288" y="179165"/>
                    </a:moveTo>
                    <a:lnTo>
                      <a:pt x="15526" y="178689"/>
                    </a:lnTo>
                    <a:cubicBezTo>
                      <a:pt x="16002" y="177927"/>
                      <a:pt x="16573" y="177070"/>
                      <a:pt x="17050" y="176308"/>
                    </a:cubicBezTo>
                    <a:lnTo>
                      <a:pt x="17907" y="176784"/>
                    </a:lnTo>
                    <a:cubicBezTo>
                      <a:pt x="17431" y="177546"/>
                      <a:pt x="16859" y="178403"/>
                      <a:pt x="16383" y="179165"/>
                    </a:cubicBezTo>
                    <a:close/>
                    <a:moveTo>
                      <a:pt x="19240" y="174307"/>
                    </a:moveTo>
                    <a:lnTo>
                      <a:pt x="18383" y="173831"/>
                    </a:lnTo>
                    <a:cubicBezTo>
                      <a:pt x="18859" y="172974"/>
                      <a:pt x="19240" y="172212"/>
                      <a:pt x="19717" y="171355"/>
                    </a:cubicBezTo>
                    <a:lnTo>
                      <a:pt x="20574" y="171736"/>
                    </a:lnTo>
                    <a:cubicBezTo>
                      <a:pt x="20193" y="172593"/>
                      <a:pt x="19717" y="173450"/>
                      <a:pt x="19240" y="174212"/>
                    </a:cubicBezTo>
                    <a:close/>
                    <a:moveTo>
                      <a:pt x="21907" y="169259"/>
                    </a:moveTo>
                    <a:lnTo>
                      <a:pt x="21050" y="168878"/>
                    </a:lnTo>
                    <a:cubicBezTo>
                      <a:pt x="21431" y="168021"/>
                      <a:pt x="21907" y="167164"/>
                      <a:pt x="22288" y="166306"/>
                    </a:cubicBezTo>
                    <a:lnTo>
                      <a:pt x="23146" y="166688"/>
                    </a:lnTo>
                    <a:cubicBezTo>
                      <a:pt x="22765" y="167545"/>
                      <a:pt x="22384" y="168402"/>
                      <a:pt x="21907" y="169259"/>
                    </a:cubicBezTo>
                    <a:close/>
                    <a:moveTo>
                      <a:pt x="24289" y="164116"/>
                    </a:moveTo>
                    <a:lnTo>
                      <a:pt x="23431" y="163734"/>
                    </a:lnTo>
                    <a:cubicBezTo>
                      <a:pt x="23813" y="162877"/>
                      <a:pt x="24194" y="162020"/>
                      <a:pt x="24479" y="161163"/>
                    </a:cubicBezTo>
                    <a:lnTo>
                      <a:pt x="25337" y="161544"/>
                    </a:lnTo>
                    <a:cubicBezTo>
                      <a:pt x="24955" y="162401"/>
                      <a:pt x="24574" y="163258"/>
                      <a:pt x="24194" y="164211"/>
                    </a:cubicBezTo>
                    <a:close/>
                    <a:moveTo>
                      <a:pt x="7239" y="184023"/>
                    </a:moveTo>
                    <a:lnTo>
                      <a:pt x="6477" y="184594"/>
                    </a:lnTo>
                    <a:cubicBezTo>
                      <a:pt x="5905" y="183928"/>
                      <a:pt x="5334" y="183166"/>
                      <a:pt x="4763" y="182308"/>
                    </a:cubicBezTo>
                    <a:lnTo>
                      <a:pt x="5524" y="181737"/>
                    </a:lnTo>
                    <a:cubicBezTo>
                      <a:pt x="6096" y="182499"/>
                      <a:pt x="6667" y="183261"/>
                      <a:pt x="7239" y="183928"/>
                    </a:cubicBezTo>
                    <a:close/>
                    <a:moveTo>
                      <a:pt x="26384" y="158877"/>
                    </a:moveTo>
                    <a:lnTo>
                      <a:pt x="25527" y="158496"/>
                    </a:lnTo>
                    <a:cubicBezTo>
                      <a:pt x="25908" y="157639"/>
                      <a:pt x="26194" y="156686"/>
                      <a:pt x="26479" y="155829"/>
                    </a:cubicBezTo>
                    <a:lnTo>
                      <a:pt x="27337" y="156115"/>
                    </a:lnTo>
                    <a:cubicBezTo>
                      <a:pt x="27051" y="156972"/>
                      <a:pt x="26670" y="157924"/>
                      <a:pt x="26289" y="158782"/>
                    </a:cubicBezTo>
                    <a:close/>
                    <a:moveTo>
                      <a:pt x="28384" y="153543"/>
                    </a:moveTo>
                    <a:lnTo>
                      <a:pt x="27527" y="153257"/>
                    </a:lnTo>
                    <a:cubicBezTo>
                      <a:pt x="27813" y="152305"/>
                      <a:pt x="28194" y="151447"/>
                      <a:pt x="28384" y="150590"/>
                    </a:cubicBezTo>
                    <a:lnTo>
                      <a:pt x="29242" y="150876"/>
                    </a:lnTo>
                    <a:cubicBezTo>
                      <a:pt x="28956" y="151733"/>
                      <a:pt x="28670" y="152590"/>
                      <a:pt x="28289" y="153543"/>
                    </a:cubicBezTo>
                    <a:close/>
                    <a:moveTo>
                      <a:pt x="30194" y="148114"/>
                    </a:moveTo>
                    <a:lnTo>
                      <a:pt x="29337" y="147828"/>
                    </a:lnTo>
                    <a:cubicBezTo>
                      <a:pt x="29623" y="146875"/>
                      <a:pt x="29908" y="145923"/>
                      <a:pt x="30194" y="145161"/>
                    </a:cubicBezTo>
                    <a:lnTo>
                      <a:pt x="31051" y="145447"/>
                    </a:lnTo>
                    <a:cubicBezTo>
                      <a:pt x="30861" y="146304"/>
                      <a:pt x="30575" y="147161"/>
                      <a:pt x="30194" y="148209"/>
                    </a:cubicBezTo>
                    <a:close/>
                    <a:moveTo>
                      <a:pt x="3810" y="179546"/>
                    </a:moveTo>
                    <a:lnTo>
                      <a:pt x="3048" y="180118"/>
                    </a:lnTo>
                    <a:cubicBezTo>
                      <a:pt x="2381" y="179260"/>
                      <a:pt x="1905" y="178498"/>
                      <a:pt x="1333" y="177832"/>
                    </a:cubicBezTo>
                    <a:lnTo>
                      <a:pt x="2096" y="177260"/>
                    </a:lnTo>
                    <a:cubicBezTo>
                      <a:pt x="2572" y="177927"/>
                      <a:pt x="3143" y="178689"/>
                      <a:pt x="3810" y="179546"/>
                    </a:cubicBezTo>
                    <a:close/>
                    <a:moveTo>
                      <a:pt x="31813" y="142684"/>
                    </a:moveTo>
                    <a:lnTo>
                      <a:pt x="30956" y="142399"/>
                    </a:lnTo>
                    <a:cubicBezTo>
                      <a:pt x="31147" y="141732"/>
                      <a:pt x="31242" y="141256"/>
                      <a:pt x="31337" y="140970"/>
                    </a:cubicBezTo>
                    <a:lnTo>
                      <a:pt x="30861" y="140017"/>
                    </a:lnTo>
                    <a:lnTo>
                      <a:pt x="31718" y="139541"/>
                    </a:lnTo>
                    <a:lnTo>
                      <a:pt x="32385" y="140779"/>
                    </a:lnTo>
                    <a:lnTo>
                      <a:pt x="32385" y="140970"/>
                    </a:lnTo>
                    <a:cubicBezTo>
                      <a:pt x="32385" y="140970"/>
                      <a:pt x="32195" y="141541"/>
                      <a:pt x="31909" y="142589"/>
                    </a:cubicBezTo>
                    <a:close/>
                    <a:moveTo>
                      <a:pt x="2000" y="174022"/>
                    </a:moveTo>
                    <a:cubicBezTo>
                      <a:pt x="1333" y="174879"/>
                      <a:pt x="857" y="175355"/>
                      <a:pt x="667" y="175641"/>
                    </a:cubicBezTo>
                    <a:lnTo>
                      <a:pt x="0" y="174974"/>
                    </a:lnTo>
                    <a:cubicBezTo>
                      <a:pt x="0" y="174974"/>
                      <a:pt x="857" y="174117"/>
                      <a:pt x="1810" y="172879"/>
                    </a:cubicBezTo>
                    <a:lnTo>
                      <a:pt x="2572" y="173450"/>
                    </a:lnTo>
                    <a:cubicBezTo>
                      <a:pt x="2572" y="173450"/>
                      <a:pt x="2286" y="173926"/>
                      <a:pt x="2096" y="174117"/>
                    </a:cubicBezTo>
                    <a:close/>
                    <a:moveTo>
                      <a:pt x="4096" y="171069"/>
                    </a:moveTo>
                    <a:lnTo>
                      <a:pt x="3334" y="170593"/>
                    </a:lnTo>
                    <a:cubicBezTo>
                      <a:pt x="3810" y="169831"/>
                      <a:pt x="4286" y="168973"/>
                      <a:pt x="4763" y="168211"/>
                    </a:cubicBezTo>
                    <a:lnTo>
                      <a:pt x="5620" y="168688"/>
                    </a:lnTo>
                    <a:cubicBezTo>
                      <a:pt x="5144" y="169545"/>
                      <a:pt x="4667" y="170402"/>
                      <a:pt x="4191" y="171164"/>
                    </a:cubicBezTo>
                    <a:close/>
                    <a:moveTo>
                      <a:pt x="30289" y="137255"/>
                    </a:moveTo>
                    <a:lnTo>
                      <a:pt x="29432" y="137731"/>
                    </a:lnTo>
                    <a:lnTo>
                      <a:pt x="28099" y="135255"/>
                    </a:lnTo>
                    <a:lnTo>
                      <a:pt x="28956" y="134779"/>
                    </a:lnTo>
                    <a:lnTo>
                      <a:pt x="30289" y="137255"/>
                    </a:lnTo>
                    <a:close/>
                    <a:moveTo>
                      <a:pt x="6858" y="166116"/>
                    </a:moveTo>
                    <a:lnTo>
                      <a:pt x="6001" y="165735"/>
                    </a:lnTo>
                    <a:cubicBezTo>
                      <a:pt x="6382" y="164973"/>
                      <a:pt x="6763" y="164116"/>
                      <a:pt x="7144" y="163163"/>
                    </a:cubicBezTo>
                    <a:lnTo>
                      <a:pt x="8001" y="163544"/>
                    </a:lnTo>
                    <a:cubicBezTo>
                      <a:pt x="7620" y="164497"/>
                      <a:pt x="7239" y="165354"/>
                      <a:pt x="6858" y="166116"/>
                    </a:cubicBezTo>
                    <a:close/>
                    <a:moveTo>
                      <a:pt x="9144" y="160877"/>
                    </a:moveTo>
                    <a:lnTo>
                      <a:pt x="8287" y="160496"/>
                    </a:lnTo>
                    <a:cubicBezTo>
                      <a:pt x="8572" y="159639"/>
                      <a:pt x="8954" y="158782"/>
                      <a:pt x="9239" y="157829"/>
                    </a:cubicBezTo>
                    <a:lnTo>
                      <a:pt x="10096" y="158115"/>
                    </a:lnTo>
                    <a:cubicBezTo>
                      <a:pt x="9715" y="159067"/>
                      <a:pt x="9430" y="159925"/>
                      <a:pt x="9144" y="160782"/>
                    </a:cubicBezTo>
                    <a:close/>
                    <a:moveTo>
                      <a:pt x="29242" y="132302"/>
                    </a:moveTo>
                    <a:lnTo>
                      <a:pt x="28289" y="132302"/>
                    </a:lnTo>
                    <a:cubicBezTo>
                      <a:pt x="28289" y="132302"/>
                      <a:pt x="28575" y="129349"/>
                      <a:pt x="28575" y="129349"/>
                    </a:cubicBezTo>
                    <a:lnTo>
                      <a:pt x="29528" y="129349"/>
                    </a:lnTo>
                    <a:cubicBezTo>
                      <a:pt x="29528" y="129349"/>
                      <a:pt x="29242" y="132302"/>
                      <a:pt x="29242" y="132302"/>
                    </a:cubicBezTo>
                    <a:close/>
                    <a:moveTo>
                      <a:pt x="11049" y="155543"/>
                    </a:moveTo>
                    <a:lnTo>
                      <a:pt x="10192" y="155257"/>
                    </a:lnTo>
                    <a:cubicBezTo>
                      <a:pt x="10478" y="154400"/>
                      <a:pt x="10763" y="153448"/>
                      <a:pt x="11049" y="152590"/>
                    </a:cubicBezTo>
                    <a:lnTo>
                      <a:pt x="12001" y="152876"/>
                    </a:lnTo>
                    <a:cubicBezTo>
                      <a:pt x="11716" y="153829"/>
                      <a:pt x="11430" y="154686"/>
                      <a:pt x="11144" y="155543"/>
                    </a:cubicBezTo>
                    <a:close/>
                    <a:moveTo>
                      <a:pt x="12668" y="150114"/>
                    </a:moveTo>
                    <a:lnTo>
                      <a:pt x="11716" y="149923"/>
                    </a:lnTo>
                    <a:cubicBezTo>
                      <a:pt x="11906" y="149066"/>
                      <a:pt x="12192" y="148114"/>
                      <a:pt x="12382" y="147161"/>
                    </a:cubicBezTo>
                    <a:lnTo>
                      <a:pt x="13335" y="147352"/>
                    </a:lnTo>
                    <a:cubicBezTo>
                      <a:pt x="13145" y="148304"/>
                      <a:pt x="12859" y="149257"/>
                      <a:pt x="12668" y="150114"/>
                    </a:cubicBezTo>
                    <a:close/>
                    <a:moveTo>
                      <a:pt x="29813" y="126682"/>
                    </a:moveTo>
                    <a:lnTo>
                      <a:pt x="28861" y="126682"/>
                    </a:lnTo>
                    <a:cubicBezTo>
                      <a:pt x="28861" y="126682"/>
                      <a:pt x="29146" y="123730"/>
                      <a:pt x="29146" y="123730"/>
                    </a:cubicBezTo>
                    <a:lnTo>
                      <a:pt x="30099" y="123730"/>
                    </a:lnTo>
                    <a:cubicBezTo>
                      <a:pt x="30099" y="123730"/>
                      <a:pt x="29813" y="126682"/>
                      <a:pt x="29813" y="126682"/>
                    </a:cubicBezTo>
                    <a:close/>
                    <a:moveTo>
                      <a:pt x="13906" y="144589"/>
                    </a:moveTo>
                    <a:lnTo>
                      <a:pt x="12954" y="144399"/>
                    </a:lnTo>
                    <a:cubicBezTo>
                      <a:pt x="13145" y="143542"/>
                      <a:pt x="13335" y="142589"/>
                      <a:pt x="13525" y="141637"/>
                    </a:cubicBezTo>
                    <a:lnTo>
                      <a:pt x="14478" y="141827"/>
                    </a:lnTo>
                    <a:cubicBezTo>
                      <a:pt x="14288" y="142780"/>
                      <a:pt x="14097" y="143732"/>
                      <a:pt x="13906" y="144589"/>
                    </a:cubicBezTo>
                    <a:close/>
                    <a:moveTo>
                      <a:pt x="30385" y="121063"/>
                    </a:moveTo>
                    <a:lnTo>
                      <a:pt x="29432" y="121063"/>
                    </a:lnTo>
                    <a:cubicBezTo>
                      <a:pt x="29432" y="121063"/>
                      <a:pt x="29718" y="118205"/>
                      <a:pt x="29718" y="118205"/>
                    </a:cubicBezTo>
                    <a:lnTo>
                      <a:pt x="30671" y="118205"/>
                    </a:lnTo>
                    <a:cubicBezTo>
                      <a:pt x="30671" y="118205"/>
                      <a:pt x="30385" y="121063"/>
                      <a:pt x="30385" y="121063"/>
                    </a:cubicBezTo>
                    <a:close/>
                    <a:moveTo>
                      <a:pt x="14954" y="139065"/>
                    </a:moveTo>
                    <a:lnTo>
                      <a:pt x="14002" y="138874"/>
                    </a:lnTo>
                    <a:cubicBezTo>
                      <a:pt x="14097" y="138113"/>
                      <a:pt x="14288" y="137350"/>
                      <a:pt x="14383" y="136493"/>
                    </a:cubicBezTo>
                    <a:lnTo>
                      <a:pt x="14383" y="136112"/>
                    </a:lnTo>
                    <a:cubicBezTo>
                      <a:pt x="14383" y="136112"/>
                      <a:pt x="15335" y="136207"/>
                      <a:pt x="15335" y="136207"/>
                    </a:cubicBezTo>
                    <a:lnTo>
                      <a:pt x="15335" y="136588"/>
                    </a:lnTo>
                    <a:cubicBezTo>
                      <a:pt x="15145" y="137446"/>
                      <a:pt x="15049" y="138208"/>
                      <a:pt x="14859" y="139065"/>
                    </a:cubicBezTo>
                    <a:close/>
                    <a:moveTo>
                      <a:pt x="30956" y="115443"/>
                    </a:moveTo>
                    <a:lnTo>
                      <a:pt x="30004" y="115443"/>
                    </a:lnTo>
                    <a:cubicBezTo>
                      <a:pt x="30004" y="115443"/>
                      <a:pt x="30289" y="112585"/>
                      <a:pt x="30289" y="112585"/>
                    </a:cubicBezTo>
                    <a:lnTo>
                      <a:pt x="31242" y="112585"/>
                    </a:lnTo>
                    <a:cubicBezTo>
                      <a:pt x="31242" y="112585"/>
                      <a:pt x="30956" y="115443"/>
                      <a:pt x="30956" y="115443"/>
                    </a:cubicBezTo>
                    <a:close/>
                    <a:moveTo>
                      <a:pt x="15812" y="133445"/>
                    </a:moveTo>
                    <a:lnTo>
                      <a:pt x="14859" y="133255"/>
                    </a:lnTo>
                    <a:cubicBezTo>
                      <a:pt x="14954" y="132302"/>
                      <a:pt x="15145" y="131445"/>
                      <a:pt x="15240" y="130492"/>
                    </a:cubicBezTo>
                    <a:lnTo>
                      <a:pt x="16192" y="130683"/>
                    </a:lnTo>
                    <a:cubicBezTo>
                      <a:pt x="16097" y="131635"/>
                      <a:pt x="15907" y="132588"/>
                      <a:pt x="15812" y="133445"/>
                    </a:cubicBezTo>
                    <a:close/>
                    <a:moveTo>
                      <a:pt x="31623" y="109823"/>
                    </a:moveTo>
                    <a:lnTo>
                      <a:pt x="30671" y="109823"/>
                    </a:lnTo>
                    <a:cubicBezTo>
                      <a:pt x="30671" y="109823"/>
                      <a:pt x="30956" y="106871"/>
                      <a:pt x="30956" y="106871"/>
                    </a:cubicBezTo>
                    <a:lnTo>
                      <a:pt x="31909" y="106871"/>
                    </a:lnTo>
                    <a:cubicBezTo>
                      <a:pt x="31909" y="106871"/>
                      <a:pt x="31623" y="109823"/>
                      <a:pt x="31623" y="109823"/>
                    </a:cubicBezTo>
                    <a:close/>
                    <a:moveTo>
                      <a:pt x="16669" y="127825"/>
                    </a:moveTo>
                    <a:lnTo>
                      <a:pt x="15716" y="127825"/>
                    </a:lnTo>
                    <a:cubicBezTo>
                      <a:pt x="15716" y="127825"/>
                      <a:pt x="16097" y="124873"/>
                      <a:pt x="16097" y="124873"/>
                    </a:cubicBezTo>
                    <a:lnTo>
                      <a:pt x="17050" y="125063"/>
                    </a:lnTo>
                    <a:lnTo>
                      <a:pt x="16669" y="127825"/>
                    </a:lnTo>
                    <a:close/>
                    <a:moveTo>
                      <a:pt x="32195" y="104203"/>
                    </a:moveTo>
                    <a:lnTo>
                      <a:pt x="31242" y="104203"/>
                    </a:lnTo>
                    <a:cubicBezTo>
                      <a:pt x="31242" y="104203"/>
                      <a:pt x="31528" y="101251"/>
                      <a:pt x="31528" y="101251"/>
                    </a:cubicBezTo>
                    <a:lnTo>
                      <a:pt x="32480" y="101251"/>
                    </a:lnTo>
                    <a:cubicBezTo>
                      <a:pt x="32480" y="101251"/>
                      <a:pt x="32195" y="104203"/>
                      <a:pt x="32195" y="104203"/>
                    </a:cubicBezTo>
                    <a:close/>
                    <a:moveTo>
                      <a:pt x="17336" y="122206"/>
                    </a:moveTo>
                    <a:lnTo>
                      <a:pt x="16383" y="122206"/>
                    </a:lnTo>
                    <a:cubicBezTo>
                      <a:pt x="16478" y="121158"/>
                      <a:pt x="16669" y="120205"/>
                      <a:pt x="16764" y="119253"/>
                    </a:cubicBezTo>
                    <a:lnTo>
                      <a:pt x="17716" y="119253"/>
                    </a:lnTo>
                    <a:cubicBezTo>
                      <a:pt x="17621" y="120301"/>
                      <a:pt x="17431" y="121253"/>
                      <a:pt x="17336" y="122206"/>
                    </a:cubicBezTo>
                    <a:close/>
                    <a:moveTo>
                      <a:pt x="32766" y="98584"/>
                    </a:moveTo>
                    <a:lnTo>
                      <a:pt x="31813" y="98584"/>
                    </a:lnTo>
                    <a:cubicBezTo>
                      <a:pt x="31813" y="98584"/>
                      <a:pt x="32099" y="95631"/>
                      <a:pt x="32099" y="95631"/>
                    </a:cubicBezTo>
                    <a:lnTo>
                      <a:pt x="33052" y="95631"/>
                    </a:lnTo>
                    <a:cubicBezTo>
                      <a:pt x="33052" y="95631"/>
                      <a:pt x="32766" y="98584"/>
                      <a:pt x="32766" y="98584"/>
                    </a:cubicBezTo>
                    <a:close/>
                    <a:moveTo>
                      <a:pt x="18097" y="116586"/>
                    </a:moveTo>
                    <a:lnTo>
                      <a:pt x="17145" y="116586"/>
                    </a:lnTo>
                    <a:cubicBezTo>
                      <a:pt x="17145" y="116586"/>
                      <a:pt x="17526" y="113633"/>
                      <a:pt x="17526" y="113633"/>
                    </a:cubicBezTo>
                    <a:lnTo>
                      <a:pt x="18479" y="113633"/>
                    </a:lnTo>
                    <a:cubicBezTo>
                      <a:pt x="18479" y="113633"/>
                      <a:pt x="18193" y="116586"/>
                      <a:pt x="18193" y="116586"/>
                    </a:cubicBezTo>
                    <a:close/>
                    <a:moveTo>
                      <a:pt x="33338" y="92964"/>
                    </a:moveTo>
                    <a:lnTo>
                      <a:pt x="32385" y="92964"/>
                    </a:lnTo>
                    <a:cubicBezTo>
                      <a:pt x="32385" y="92964"/>
                      <a:pt x="32671" y="90106"/>
                      <a:pt x="32671" y="90106"/>
                    </a:cubicBezTo>
                    <a:lnTo>
                      <a:pt x="33623" y="90106"/>
                    </a:lnTo>
                    <a:cubicBezTo>
                      <a:pt x="33623" y="90106"/>
                      <a:pt x="33338" y="92964"/>
                      <a:pt x="33338" y="92964"/>
                    </a:cubicBezTo>
                    <a:close/>
                    <a:moveTo>
                      <a:pt x="18764" y="110966"/>
                    </a:moveTo>
                    <a:lnTo>
                      <a:pt x="17812" y="110966"/>
                    </a:lnTo>
                    <a:cubicBezTo>
                      <a:pt x="17907" y="109918"/>
                      <a:pt x="18002" y="108966"/>
                      <a:pt x="18193" y="108013"/>
                    </a:cubicBezTo>
                    <a:lnTo>
                      <a:pt x="19145" y="108013"/>
                    </a:lnTo>
                    <a:cubicBezTo>
                      <a:pt x="19050" y="109061"/>
                      <a:pt x="18955" y="110014"/>
                      <a:pt x="18764" y="110966"/>
                    </a:cubicBezTo>
                    <a:close/>
                    <a:moveTo>
                      <a:pt x="34004" y="87344"/>
                    </a:moveTo>
                    <a:lnTo>
                      <a:pt x="33052" y="87344"/>
                    </a:lnTo>
                    <a:cubicBezTo>
                      <a:pt x="33052" y="87344"/>
                      <a:pt x="33338" y="84487"/>
                      <a:pt x="33338" y="84487"/>
                    </a:cubicBezTo>
                    <a:lnTo>
                      <a:pt x="34290" y="84487"/>
                    </a:lnTo>
                    <a:cubicBezTo>
                      <a:pt x="34290" y="84487"/>
                      <a:pt x="34004" y="87344"/>
                      <a:pt x="34004" y="87344"/>
                    </a:cubicBezTo>
                    <a:close/>
                    <a:moveTo>
                      <a:pt x="19526" y="105346"/>
                    </a:moveTo>
                    <a:lnTo>
                      <a:pt x="18574" y="105346"/>
                    </a:lnTo>
                    <a:cubicBezTo>
                      <a:pt x="18574" y="105346"/>
                      <a:pt x="18859" y="102394"/>
                      <a:pt x="18859" y="102394"/>
                    </a:cubicBezTo>
                    <a:lnTo>
                      <a:pt x="19812" y="102394"/>
                    </a:lnTo>
                    <a:cubicBezTo>
                      <a:pt x="19812" y="102394"/>
                      <a:pt x="19526" y="105346"/>
                      <a:pt x="19526" y="105346"/>
                    </a:cubicBezTo>
                    <a:close/>
                    <a:moveTo>
                      <a:pt x="34671" y="81724"/>
                    </a:moveTo>
                    <a:lnTo>
                      <a:pt x="33719" y="81724"/>
                    </a:lnTo>
                    <a:cubicBezTo>
                      <a:pt x="33719" y="81724"/>
                      <a:pt x="34004" y="78772"/>
                      <a:pt x="34004" y="78772"/>
                    </a:cubicBezTo>
                    <a:lnTo>
                      <a:pt x="34957" y="78772"/>
                    </a:lnTo>
                    <a:cubicBezTo>
                      <a:pt x="34957" y="78772"/>
                      <a:pt x="34671" y="81724"/>
                      <a:pt x="34671" y="81724"/>
                    </a:cubicBezTo>
                    <a:close/>
                    <a:moveTo>
                      <a:pt x="20193" y="99727"/>
                    </a:moveTo>
                    <a:lnTo>
                      <a:pt x="19240" y="99727"/>
                    </a:lnTo>
                    <a:cubicBezTo>
                      <a:pt x="19240" y="99727"/>
                      <a:pt x="19526" y="96774"/>
                      <a:pt x="19526" y="96774"/>
                    </a:cubicBezTo>
                    <a:lnTo>
                      <a:pt x="20479" y="96774"/>
                    </a:lnTo>
                    <a:cubicBezTo>
                      <a:pt x="20479" y="96774"/>
                      <a:pt x="20193" y="99727"/>
                      <a:pt x="20193" y="99727"/>
                    </a:cubicBezTo>
                    <a:close/>
                    <a:moveTo>
                      <a:pt x="35909" y="76486"/>
                    </a:moveTo>
                    <a:lnTo>
                      <a:pt x="35052" y="76105"/>
                    </a:lnTo>
                    <a:lnTo>
                      <a:pt x="36290" y="73533"/>
                    </a:lnTo>
                    <a:lnTo>
                      <a:pt x="37147" y="73914"/>
                    </a:lnTo>
                    <a:lnTo>
                      <a:pt x="35909" y="76486"/>
                    </a:lnTo>
                    <a:close/>
                    <a:moveTo>
                      <a:pt x="20764" y="94107"/>
                    </a:moveTo>
                    <a:lnTo>
                      <a:pt x="19812" y="94107"/>
                    </a:lnTo>
                    <a:cubicBezTo>
                      <a:pt x="19812" y="94107"/>
                      <a:pt x="20098" y="91154"/>
                      <a:pt x="20098" y="91154"/>
                    </a:cubicBezTo>
                    <a:lnTo>
                      <a:pt x="21050" y="91154"/>
                    </a:lnTo>
                    <a:cubicBezTo>
                      <a:pt x="21050" y="91154"/>
                      <a:pt x="20764" y="94107"/>
                      <a:pt x="20764" y="94107"/>
                    </a:cubicBezTo>
                    <a:close/>
                    <a:moveTo>
                      <a:pt x="38386" y="71342"/>
                    </a:moveTo>
                    <a:lnTo>
                      <a:pt x="37529" y="70961"/>
                    </a:lnTo>
                    <a:lnTo>
                      <a:pt x="38481" y="69056"/>
                    </a:lnTo>
                    <a:lnTo>
                      <a:pt x="38481" y="68580"/>
                    </a:lnTo>
                    <a:cubicBezTo>
                      <a:pt x="38481" y="68580"/>
                      <a:pt x="39433" y="68580"/>
                      <a:pt x="39433" y="68580"/>
                    </a:cubicBezTo>
                    <a:lnTo>
                      <a:pt x="39433" y="69247"/>
                    </a:lnTo>
                    <a:lnTo>
                      <a:pt x="38386" y="71342"/>
                    </a:lnTo>
                    <a:close/>
                    <a:moveTo>
                      <a:pt x="39433" y="65722"/>
                    </a:moveTo>
                    <a:lnTo>
                      <a:pt x="38481" y="65722"/>
                    </a:lnTo>
                    <a:lnTo>
                      <a:pt x="38481" y="62865"/>
                    </a:lnTo>
                    <a:lnTo>
                      <a:pt x="39433" y="62865"/>
                    </a:lnTo>
                    <a:lnTo>
                      <a:pt x="39433" y="65722"/>
                    </a:lnTo>
                    <a:close/>
                    <a:moveTo>
                      <a:pt x="21336" y="88392"/>
                    </a:moveTo>
                    <a:lnTo>
                      <a:pt x="20383" y="88392"/>
                    </a:lnTo>
                    <a:cubicBezTo>
                      <a:pt x="20383" y="88392"/>
                      <a:pt x="20669" y="85439"/>
                      <a:pt x="20669" y="85439"/>
                    </a:cubicBezTo>
                    <a:lnTo>
                      <a:pt x="21622" y="85439"/>
                    </a:lnTo>
                    <a:cubicBezTo>
                      <a:pt x="21622" y="85439"/>
                      <a:pt x="21336" y="88392"/>
                      <a:pt x="21336" y="88392"/>
                    </a:cubicBezTo>
                    <a:close/>
                    <a:moveTo>
                      <a:pt x="21907" y="82772"/>
                    </a:moveTo>
                    <a:lnTo>
                      <a:pt x="20955" y="82772"/>
                    </a:lnTo>
                    <a:cubicBezTo>
                      <a:pt x="20955" y="82772"/>
                      <a:pt x="21241" y="79915"/>
                      <a:pt x="21241" y="79915"/>
                    </a:cubicBezTo>
                    <a:lnTo>
                      <a:pt x="22193" y="79915"/>
                    </a:lnTo>
                    <a:cubicBezTo>
                      <a:pt x="22193" y="79915"/>
                      <a:pt x="21907" y="82772"/>
                      <a:pt x="21907" y="82772"/>
                    </a:cubicBezTo>
                    <a:close/>
                    <a:moveTo>
                      <a:pt x="39433" y="60007"/>
                    </a:moveTo>
                    <a:lnTo>
                      <a:pt x="38481" y="60007"/>
                    </a:lnTo>
                    <a:cubicBezTo>
                      <a:pt x="38481" y="60007"/>
                      <a:pt x="38481" y="57245"/>
                      <a:pt x="38481" y="57245"/>
                    </a:cubicBezTo>
                    <a:lnTo>
                      <a:pt x="39433" y="57245"/>
                    </a:lnTo>
                    <a:lnTo>
                      <a:pt x="39433" y="60007"/>
                    </a:lnTo>
                    <a:close/>
                    <a:moveTo>
                      <a:pt x="22384" y="77152"/>
                    </a:moveTo>
                    <a:lnTo>
                      <a:pt x="21431" y="77152"/>
                    </a:lnTo>
                    <a:cubicBezTo>
                      <a:pt x="21431" y="77152"/>
                      <a:pt x="21622" y="74200"/>
                      <a:pt x="21622" y="74200"/>
                    </a:cubicBezTo>
                    <a:lnTo>
                      <a:pt x="22574" y="74200"/>
                    </a:lnTo>
                    <a:cubicBezTo>
                      <a:pt x="22574" y="74200"/>
                      <a:pt x="22384" y="77152"/>
                      <a:pt x="22384" y="77152"/>
                    </a:cubicBezTo>
                    <a:close/>
                    <a:moveTo>
                      <a:pt x="39433" y="54388"/>
                    </a:moveTo>
                    <a:lnTo>
                      <a:pt x="38481" y="54388"/>
                    </a:lnTo>
                    <a:lnTo>
                      <a:pt x="38481" y="51530"/>
                    </a:lnTo>
                    <a:lnTo>
                      <a:pt x="39433" y="51530"/>
                    </a:lnTo>
                    <a:cubicBezTo>
                      <a:pt x="39433" y="51530"/>
                      <a:pt x="39433" y="54388"/>
                      <a:pt x="39433" y="54388"/>
                    </a:cubicBezTo>
                    <a:close/>
                    <a:moveTo>
                      <a:pt x="22860" y="71438"/>
                    </a:moveTo>
                    <a:lnTo>
                      <a:pt x="21907" y="71438"/>
                    </a:lnTo>
                    <a:cubicBezTo>
                      <a:pt x="21907" y="70390"/>
                      <a:pt x="22098" y="69437"/>
                      <a:pt x="22098" y="68580"/>
                    </a:cubicBezTo>
                    <a:lnTo>
                      <a:pt x="23050" y="68580"/>
                    </a:lnTo>
                    <a:cubicBezTo>
                      <a:pt x="23050" y="69628"/>
                      <a:pt x="22860" y="70580"/>
                      <a:pt x="22860" y="71438"/>
                    </a:cubicBezTo>
                    <a:close/>
                    <a:moveTo>
                      <a:pt x="39433" y="48673"/>
                    </a:moveTo>
                    <a:lnTo>
                      <a:pt x="38481" y="48673"/>
                    </a:lnTo>
                    <a:cubicBezTo>
                      <a:pt x="38481" y="48673"/>
                      <a:pt x="38481" y="45815"/>
                      <a:pt x="38481" y="45815"/>
                    </a:cubicBezTo>
                    <a:lnTo>
                      <a:pt x="39433" y="45815"/>
                    </a:lnTo>
                    <a:lnTo>
                      <a:pt x="39433" y="48673"/>
                    </a:lnTo>
                    <a:close/>
                    <a:moveTo>
                      <a:pt x="23336" y="65722"/>
                    </a:moveTo>
                    <a:lnTo>
                      <a:pt x="22384" y="65722"/>
                    </a:lnTo>
                    <a:cubicBezTo>
                      <a:pt x="22384" y="64675"/>
                      <a:pt x="22574" y="63722"/>
                      <a:pt x="22574" y="62865"/>
                    </a:cubicBezTo>
                    <a:lnTo>
                      <a:pt x="23527" y="62865"/>
                    </a:lnTo>
                    <a:cubicBezTo>
                      <a:pt x="23527" y="63913"/>
                      <a:pt x="23431" y="64770"/>
                      <a:pt x="23336" y="65722"/>
                    </a:cubicBezTo>
                    <a:close/>
                    <a:moveTo>
                      <a:pt x="39529" y="42958"/>
                    </a:moveTo>
                    <a:lnTo>
                      <a:pt x="38576" y="42958"/>
                    </a:lnTo>
                    <a:lnTo>
                      <a:pt x="38576" y="40100"/>
                    </a:lnTo>
                    <a:lnTo>
                      <a:pt x="39529" y="40100"/>
                    </a:lnTo>
                    <a:lnTo>
                      <a:pt x="39529" y="42958"/>
                    </a:lnTo>
                    <a:close/>
                    <a:moveTo>
                      <a:pt x="23813" y="60103"/>
                    </a:moveTo>
                    <a:lnTo>
                      <a:pt x="22860" y="60103"/>
                    </a:lnTo>
                    <a:cubicBezTo>
                      <a:pt x="22860" y="59055"/>
                      <a:pt x="22860" y="58102"/>
                      <a:pt x="23050" y="57245"/>
                    </a:cubicBezTo>
                    <a:lnTo>
                      <a:pt x="24003" y="57245"/>
                    </a:lnTo>
                    <a:cubicBezTo>
                      <a:pt x="24003" y="58293"/>
                      <a:pt x="23908" y="59150"/>
                      <a:pt x="23813" y="60103"/>
                    </a:cubicBezTo>
                    <a:close/>
                    <a:moveTo>
                      <a:pt x="39529" y="37338"/>
                    </a:moveTo>
                    <a:lnTo>
                      <a:pt x="38576" y="37338"/>
                    </a:lnTo>
                    <a:lnTo>
                      <a:pt x="38576" y="34480"/>
                    </a:lnTo>
                    <a:lnTo>
                      <a:pt x="39529" y="34480"/>
                    </a:lnTo>
                    <a:lnTo>
                      <a:pt x="39529" y="37338"/>
                    </a:lnTo>
                    <a:close/>
                    <a:moveTo>
                      <a:pt x="24098" y="54483"/>
                    </a:moveTo>
                    <a:lnTo>
                      <a:pt x="23146" y="54483"/>
                    </a:lnTo>
                    <a:cubicBezTo>
                      <a:pt x="23146" y="53435"/>
                      <a:pt x="23241" y="52483"/>
                      <a:pt x="23336" y="51625"/>
                    </a:cubicBezTo>
                    <a:lnTo>
                      <a:pt x="24289" y="51625"/>
                    </a:lnTo>
                    <a:cubicBezTo>
                      <a:pt x="24289" y="52578"/>
                      <a:pt x="24194" y="53530"/>
                      <a:pt x="24098" y="54483"/>
                    </a:cubicBezTo>
                    <a:close/>
                    <a:moveTo>
                      <a:pt x="39529" y="31718"/>
                    </a:moveTo>
                    <a:lnTo>
                      <a:pt x="38576" y="31718"/>
                    </a:lnTo>
                    <a:lnTo>
                      <a:pt x="38576" y="28861"/>
                    </a:lnTo>
                    <a:lnTo>
                      <a:pt x="39529" y="28861"/>
                    </a:lnTo>
                    <a:lnTo>
                      <a:pt x="39529" y="31718"/>
                    </a:lnTo>
                    <a:close/>
                    <a:moveTo>
                      <a:pt x="24384" y="48768"/>
                    </a:moveTo>
                    <a:lnTo>
                      <a:pt x="23431" y="48768"/>
                    </a:lnTo>
                    <a:cubicBezTo>
                      <a:pt x="23431" y="47815"/>
                      <a:pt x="23431" y="46863"/>
                      <a:pt x="23527" y="45910"/>
                    </a:cubicBezTo>
                    <a:lnTo>
                      <a:pt x="24479" y="45910"/>
                    </a:lnTo>
                    <a:cubicBezTo>
                      <a:pt x="24479" y="46863"/>
                      <a:pt x="24384" y="47815"/>
                      <a:pt x="24384" y="48768"/>
                    </a:cubicBezTo>
                    <a:close/>
                    <a:moveTo>
                      <a:pt x="39529" y="26003"/>
                    </a:moveTo>
                    <a:lnTo>
                      <a:pt x="38576" y="26003"/>
                    </a:lnTo>
                    <a:lnTo>
                      <a:pt x="38576" y="23146"/>
                    </a:lnTo>
                    <a:cubicBezTo>
                      <a:pt x="38576" y="23146"/>
                      <a:pt x="39529" y="23146"/>
                      <a:pt x="39529" y="23146"/>
                    </a:cubicBezTo>
                    <a:lnTo>
                      <a:pt x="39529" y="26003"/>
                    </a:lnTo>
                    <a:close/>
                    <a:moveTo>
                      <a:pt x="24574" y="43148"/>
                    </a:moveTo>
                    <a:lnTo>
                      <a:pt x="23622" y="43148"/>
                    </a:lnTo>
                    <a:cubicBezTo>
                      <a:pt x="23622" y="42196"/>
                      <a:pt x="23622" y="41243"/>
                      <a:pt x="23622" y="40291"/>
                    </a:cubicBezTo>
                    <a:lnTo>
                      <a:pt x="24574" y="40291"/>
                    </a:lnTo>
                    <a:cubicBezTo>
                      <a:pt x="24574" y="41243"/>
                      <a:pt x="24574" y="42196"/>
                      <a:pt x="24574" y="43148"/>
                    </a:cubicBezTo>
                    <a:close/>
                    <a:moveTo>
                      <a:pt x="39529" y="20383"/>
                    </a:moveTo>
                    <a:lnTo>
                      <a:pt x="38576" y="20383"/>
                    </a:lnTo>
                    <a:lnTo>
                      <a:pt x="38576" y="17526"/>
                    </a:lnTo>
                    <a:lnTo>
                      <a:pt x="39529" y="17526"/>
                    </a:lnTo>
                    <a:lnTo>
                      <a:pt x="39529" y="20383"/>
                    </a:lnTo>
                    <a:close/>
                    <a:moveTo>
                      <a:pt x="24670" y="37433"/>
                    </a:moveTo>
                    <a:lnTo>
                      <a:pt x="23717" y="37433"/>
                    </a:lnTo>
                    <a:cubicBezTo>
                      <a:pt x="23717" y="36481"/>
                      <a:pt x="23717" y="35528"/>
                      <a:pt x="23717" y="34576"/>
                    </a:cubicBezTo>
                    <a:lnTo>
                      <a:pt x="24670" y="34576"/>
                    </a:lnTo>
                    <a:cubicBezTo>
                      <a:pt x="24670" y="35528"/>
                      <a:pt x="24670" y="36481"/>
                      <a:pt x="24670" y="37433"/>
                    </a:cubicBezTo>
                    <a:close/>
                    <a:moveTo>
                      <a:pt x="39529" y="14668"/>
                    </a:moveTo>
                    <a:lnTo>
                      <a:pt x="38576" y="14668"/>
                    </a:lnTo>
                    <a:cubicBezTo>
                      <a:pt x="38576" y="14668"/>
                      <a:pt x="38576" y="11811"/>
                      <a:pt x="38576" y="11811"/>
                    </a:cubicBezTo>
                    <a:lnTo>
                      <a:pt x="39529" y="11811"/>
                    </a:lnTo>
                    <a:cubicBezTo>
                      <a:pt x="39529" y="11811"/>
                      <a:pt x="39529" y="14668"/>
                      <a:pt x="39529" y="14668"/>
                    </a:cubicBezTo>
                    <a:close/>
                    <a:moveTo>
                      <a:pt x="24670" y="31718"/>
                    </a:moveTo>
                    <a:lnTo>
                      <a:pt x="23717" y="31718"/>
                    </a:lnTo>
                    <a:cubicBezTo>
                      <a:pt x="23717" y="31718"/>
                      <a:pt x="23717" y="30766"/>
                      <a:pt x="23717" y="30766"/>
                    </a:cubicBezTo>
                    <a:cubicBezTo>
                      <a:pt x="23717" y="30099"/>
                      <a:pt x="23717" y="29527"/>
                      <a:pt x="23717" y="28861"/>
                    </a:cubicBezTo>
                    <a:lnTo>
                      <a:pt x="24670" y="28861"/>
                    </a:lnTo>
                    <a:cubicBezTo>
                      <a:pt x="24670" y="29432"/>
                      <a:pt x="24670" y="30099"/>
                      <a:pt x="24670" y="30671"/>
                    </a:cubicBezTo>
                    <a:lnTo>
                      <a:pt x="24670" y="31623"/>
                    </a:lnTo>
                    <a:close/>
                    <a:moveTo>
                      <a:pt x="39529" y="8953"/>
                    </a:moveTo>
                    <a:lnTo>
                      <a:pt x="38576" y="8953"/>
                    </a:lnTo>
                    <a:lnTo>
                      <a:pt x="38576" y="6096"/>
                    </a:lnTo>
                    <a:lnTo>
                      <a:pt x="39529" y="6096"/>
                    </a:lnTo>
                    <a:lnTo>
                      <a:pt x="39529" y="8953"/>
                    </a:lnTo>
                    <a:close/>
                    <a:moveTo>
                      <a:pt x="24670" y="26003"/>
                    </a:moveTo>
                    <a:lnTo>
                      <a:pt x="23717" y="26003"/>
                    </a:lnTo>
                    <a:cubicBezTo>
                      <a:pt x="23717" y="25051"/>
                      <a:pt x="23717" y="24003"/>
                      <a:pt x="23908" y="23146"/>
                    </a:cubicBezTo>
                    <a:lnTo>
                      <a:pt x="24860" y="23146"/>
                    </a:lnTo>
                    <a:cubicBezTo>
                      <a:pt x="24860" y="24098"/>
                      <a:pt x="24860" y="25051"/>
                      <a:pt x="24765" y="26003"/>
                    </a:cubicBezTo>
                    <a:close/>
                    <a:moveTo>
                      <a:pt x="39624" y="3238"/>
                    </a:moveTo>
                    <a:lnTo>
                      <a:pt x="38671" y="3238"/>
                    </a:lnTo>
                    <a:lnTo>
                      <a:pt x="38671" y="381"/>
                    </a:lnTo>
                    <a:lnTo>
                      <a:pt x="39624" y="381"/>
                    </a:lnTo>
                    <a:lnTo>
                      <a:pt x="39624" y="3238"/>
                    </a:lnTo>
                    <a:close/>
                    <a:moveTo>
                      <a:pt x="25146" y="20383"/>
                    </a:moveTo>
                    <a:lnTo>
                      <a:pt x="24194" y="20383"/>
                    </a:lnTo>
                    <a:cubicBezTo>
                      <a:pt x="24289" y="19336"/>
                      <a:pt x="24479" y="18383"/>
                      <a:pt x="24670" y="17431"/>
                    </a:cubicBezTo>
                    <a:lnTo>
                      <a:pt x="25622" y="17621"/>
                    </a:lnTo>
                    <a:cubicBezTo>
                      <a:pt x="25432" y="18478"/>
                      <a:pt x="25337" y="19431"/>
                      <a:pt x="25146" y="20383"/>
                    </a:cubicBezTo>
                    <a:close/>
                    <a:moveTo>
                      <a:pt x="37909" y="952"/>
                    </a:moveTo>
                    <a:cubicBezTo>
                      <a:pt x="37052" y="1048"/>
                      <a:pt x="36195" y="1333"/>
                      <a:pt x="35338" y="1714"/>
                    </a:cubicBezTo>
                    <a:lnTo>
                      <a:pt x="34957" y="857"/>
                    </a:lnTo>
                    <a:cubicBezTo>
                      <a:pt x="35909" y="381"/>
                      <a:pt x="36862" y="95"/>
                      <a:pt x="37814" y="0"/>
                    </a:cubicBezTo>
                    <a:lnTo>
                      <a:pt x="38005" y="952"/>
                    </a:lnTo>
                    <a:close/>
                    <a:moveTo>
                      <a:pt x="26194" y="14859"/>
                    </a:moveTo>
                    <a:lnTo>
                      <a:pt x="25241" y="14573"/>
                    </a:lnTo>
                    <a:cubicBezTo>
                      <a:pt x="25527" y="13621"/>
                      <a:pt x="25813" y="12668"/>
                      <a:pt x="26098" y="11811"/>
                    </a:cubicBezTo>
                    <a:lnTo>
                      <a:pt x="26956" y="12097"/>
                    </a:lnTo>
                    <a:cubicBezTo>
                      <a:pt x="26670" y="12954"/>
                      <a:pt x="26384" y="13811"/>
                      <a:pt x="26098" y="14764"/>
                    </a:cubicBezTo>
                    <a:close/>
                    <a:moveTo>
                      <a:pt x="28099" y="9620"/>
                    </a:moveTo>
                    <a:lnTo>
                      <a:pt x="27241" y="9239"/>
                    </a:lnTo>
                    <a:cubicBezTo>
                      <a:pt x="27622" y="8382"/>
                      <a:pt x="28099" y="7525"/>
                      <a:pt x="28670" y="6763"/>
                    </a:cubicBezTo>
                    <a:lnTo>
                      <a:pt x="29432" y="7239"/>
                    </a:lnTo>
                    <a:cubicBezTo>
                      <a:pt x="28956" y="8001"/>
                      <a:pt x="28480" y="8763"/>
                      <a:pt x="28099" y="9715"/>
                    </a:cubicBezTo>
                    <a:close/>
                    <a:moveTo>
                      <a:pt x="33052" y="3143"/>
                    </a:moveTo>
                    <a:cubicBezTo>
                      <a:pt x="32385" y="3715"/>
                      <a:pt x="31718" y="4286"/>
                      <a:pt x="31051" y="5048"/>
                    </a:cubicBezTo>
                    <a:lnTo>
                      <a:pt x="30385" y="4381"/>
                    </a:lnTo>
                    <a:cubicBezTo>
                      <a:pt x="31051" y="3619"/>
                      <a:pt x="31813" y="2953"/>
                      <a:pt x="32480" y="2381"/>
                    </a:cubicBezTo>
                    <a:lnTo>
                      <a:pt x="33052" y="3143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F4F6B29C-8B5F-E23A-C279-2B0503633371}"/>
                  </a:ext>
                </a:extLst>
              </p:cNvPr>
              <p:cNvSpPr/>
              <p:nvPr/>
            </p:nvSpPr>
            <p:spPr>
              <a:xfrm>
                <a:off x="7877064" y="4961084"/>
                <a:ext cx="63814" cy="80402"/>
              </a:xfrm>
              <a:custGeom>
                <a:avLst/>
                <a:gdLst>
                  <a:gd name="connsiteX0" fmla="*/ 52593 w 63814"/>
                  <a:gd name="connsiteY0" fmla="*/ 80307 h 80402"/>
                  <a:gd name="connsiteX1" fmla="*/ 59927 w 63814"/>
                  <a:gd name="connsiteY1" fmla="*/ 54780 h 80402"/>
                  <a:gd name="connsiteX2" fmla="*/ 10492 w 63814"/>
                  <a:gd name="connsiteY2" fmla="*/ 13918 h 80402"/>
                  <a:gd name="connsiteX3" fmla="*/ 2206 w 63814"/>
                  <a:gd name="connsiteY3" fmla="*/ 2202 h 80402"/>
                  <a:gd name="connsiteX4" fmla="*/ 14874 w 63814"/>
                  <a:gd name="connsiteY4" fmla="*/ 27729 h 80402"/>
                  <a:gd name="connsiteX5" fmla="*/ 36400 w 63814"/>
                  <a:gd name="connsiteY5" fmla="*/ 46970 h 80402"/>
                  <a:gd name="connsiteX6" fmla="*/ 52593 w 63814"/>
                  <a:gd name="connsiteY6" fmla="*/ 80403 h 80402"/>
                  <a:gd name="connsiteX7" fmla="*/ 2682 w 63814"/>
                  <a:gd name="connsiteY7" fmla="*/ 4488 h 80402"/>
                  <a:gd name="connsiteX8" fmla="*/ 8111 w 63814"/>
                  <a:gd name="connsiteY8" fmla="*/ 7917 h 80402"/>
                  <a:gd name="connsiteX9" fmla="*/ 10207 w 63814"/>
                  <a:gd name="connsiteY9" fmla="*/ 18014 h 80402"/>
                  <a:gd name="connsiteX10" fmla="*/ 2682 w 63814"/>
                  <a:gd name="connsiteY10" fmla="*/ 4583 h 80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3814" h="80402">
                    <a:moveTo>
                      <a:pt x="52593" y="80307"/>
                    </a:moveTo>
                    <a:cubicBezTo>
                      <a:pt x="52593" y="80307"/>
                      <a:pt x="71833" y="70592"/>
                      <a:pt x="59927" y="54780"/>
                    </a:cubicBezTo>
                    <a:cubicBezTo>
                      <a:pt x="37353" y="44684"/>
                      <a:pt x="11445" y="19157"/>
                      <a:pt x="10492" y="13918"/>
                    </a:cubicBezTo>
                    <a:cubicBezTo>
                      <a:pt x="9635" y="8774"/>
                      <a:pt x="12207" y="-5418"/>
                      <a:pt x="2206" y="2202"/>
                    </a:cubicBezTo>
                    <a:cubicBezTo>
                      <a:pt x="-6843" y="8965"/>
                      <a:pt x="14874" y="27729"/>
                      <a:pt x="14874" y="27729"/>
                    </a:cubicBezTo>
                    <a:cubicBezTo>
                      <a:pt x="14874" y="27729"/>
                      <a:pt x="22399" y="33921"/>
                      <a:pt x="36400" y="46970"/>
                    </a:cubicBezTo>
                    <a:cubicBezTo>
                      <a:pt x="50498" y="60019"/>
                      <a:pt x="52593" y="80403"/>
                      <a:pt x="52593" y="80403"/>
                    </a:cubicBezTo>
                    <a:close/>
                    <a:moveTo>
                      <a:pt x="2682" y="4488"/>
                    </a:moveTo>
                    <a:cubicBezTo>
                      <a:pt x="6206" y="-1512"/>
                      <a:pt x="8397" y="4012"/>
                      <a:pt x="8111" y="7917"/>
                    </a:cubicBezTo>
                    <a:cubicBezTo>
                      <a:pt x="7825" y="12299"/>
                      <a:pt x="10207" y="18014"/>
                      <a:pt x="10207" y="18014"/>
                    </a:cubicBezTo>
                    <a:cubicBezTo>
                      <a:pt x="10207" y="18014"/>
                      <a:pt x="-842" y="10584"/>
                      <a:pt x="2682" y="458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73A603A7-9F52-012F-6647-E2293E8584C5}"/>
                  </a:ext>
                </a:extLst>
              </p:cNvPr>
              <p:cNvSpPr/>
              <p:nvPr/>
            </p:nvSpPr>
            <p:spPr>
              <a:xfrm>
                <a:off x="7825072" y="5153691"/>
                <a:ext cx="96869" cy="24098"/>
              </a:xfrm>
              <a:custGeom>
                <a:avLst/>
                <a:gdLst>
                  <a:gd name="connsiteX0" fmla="*/ 96679 w 96869"/>
                  <a:gd name="connsiteY0" fmla="*/ 24098 h 24098"/>
                  <a:gd name="connsiteX1" fmla="*/ 93917 w 96869"/>
                  <a:gd name="connsiteY1" fmla="*/ 23431 h 24098"/>
                  <a:gd name="connsiteX2" fmla="*/ 94107 w 96869"/>
                  <a:gd name="connsiteY2" fmla="*/ 22479 h 24098"/>
                  <a:gd name="connsiteX3" fmla="*/ 96869 w 96869"/>
                  <a:gd name="connsiteY3" fmla="*/ 23146 h 24098"/>
                  <a:gd name="connsiteX4" fmla="*/ 96584 w 96869"/>
                  <a:gd name="connsiteY4" fmla="*/ 24098 h 24098"/>
                  <a:gd name="connsiteX5" fmla="*/ 91154 w 96869"/>
                  <a:gd name="connsiteY5" fmla="*/ 22765 h 24098"/>
                  <a:gd name="connsiteX6" fmla="*/ 88392 w 96869"/>
                  <a:gd name="connsiteY6" fmla="*/ 22098 h 24098"/>
                  <a:gd name="connsiteX7" fmla="*/ 88582 w 96869"/>
                  <a:gd name="connsiteY7" fmla="*/ 21146 h 24098"/>
                  <a:gd name="connsiteX8" fmla="*/ 91345 w 96869"/>
                  <a:gd name="connsiteY8" fmla="*/ 21812 h 24098"/>
                  <a:gd name="connsiteX9" fmla="*/ 91154 w 96869"/>
                  <a:gd name="connsiteY9" fmla="*/ 22765 h 24098"/>
                  <a:gd name="connsiteX10" fmla="*/ 85630 w 96869"/>
                  <a:gd name="connsiteY10" fmla="*/ 21431 h 24098"/>
                  <a:gd name="connsiteX11" fmla="*/ 82868 w 96869"/>
                  <a:gd name="connsiteY11" fmla="*/ 20764 h 24098"/>
                  <a:gd name="connsiteX12" fmla="*/ 83058 w 96869"/>
                  <a:gd name="connsiteY12" fmla="*/ 19907 h 24098"/>
                  <a:gd name="connsiteX13" fmla="*/ 85820 w 96869"/>
                  <a:gd name="connsiteY13" fmla="*/ 20574 h 24098"/>
                  <a:gd name="connsiteX14" fmla="*/ 85630 w 96869"/>
                  <a:gd name="connsiteY14" fmla="*/ 21431 h 24098"/>
                  <a:gd name="connsiteX15" fmla="*/ 80105 w 96869"/>
                  <a:gd name="connsiteY15" fmla="*/ 20098 h 24098"/>
                  <a:gd name="connsiteX16" fmla="*/ 77343 w 96869"/>
                  <a:gd name="connsiteY16" fmla="*/ 19431 h 24098"/>
                  <a:gd name="connsiteX17" fmla="*/ 77534 w 96869"/>
                  <a:gd name="connsiteY17" fmla="*/ 18479 h 24098"/>
                  <a:gd name="connsiteX18" fmla="*/ 80296 w 96869"/>
                  <a:gd name="connsiteY18" fmla="*/ 19145 h 24098"/>
                  <a:gd name="connsiteX19" fmla="*/ 80105 w 96869"/>
                  <a:gd name="connsiteY19" fmla="*/ 20098 h 24098"/>
                  <a:gd name="connsiteX20" fmla="*/ 74581 w 96869"/>
                  <a:gd name="connsiteY20" fmla="*/ 18764 h 24098"/>
                  <a:gd name="connsiteX21" fmla="*/ 71819 w 96869"/>
                  <a:gd name="connsiteY21" fmla="*/ 18097 h 24098"/>
                  <a:gd name="connsiteX22" fmla="*/ 72009 w 96869"/>
                  <a:gd name="connsiteY22" fmla="*/ 17145 h 24098"/>
                  <a:gd name="connsiteX23" fmla="*/ 74771 w 96869"/>
                  <a:gd name="connsiteY23" fmla="*/ 17812 h 24098"/>
                  <a:gd name="connsiteX24" fmla="*/ 74581 w 96869"/>
                  <a:gd name="connsiteY24" fmla="*/ 18669 h 24098"/>
                  <a:gd name="connsiteX25" fmla="*/ 69056 w 96869"/>
                  <a:gd name="connsiteY25" fmla="*/ 17431 h 24098"/>
                  <a:gd name="connsiteX26" fmla="*/ 66294 w 96869"/>
                  <a:gd name="connsiteY26" fmla="*/ 16764 h 24098"/>
                  <a:gd name="connsiteX27" fmla="*/ 66485 w 96869"/>
                  <a:gd name="connsiteY27" fmla="*/ 15812 h 24098"/>
                  <a:gd name="connsiteX28" fmla="*/ 69247 w 96869"/>
                  <a:gd name="connsiteY28" fmla="*/ 16478 h 24098"/>
                  <a:gd name="connsiteX29" fmla="*/ 69056 w 96869"/>
                  <a:gd name="connsiteY29" fmla="*/ 17431 h 24098"/>
                  <a:gd name="connsiteX30" fmla="*/ 63532 w 96869"/>
                  <a:gd name="connsiteY30" fmla="*/ 16097 h 24098"/>
                  <a:gd name="connsiteX31" fmla="*/ 60770 w 96869"/>
                  <a:gd name="connsiteY31" fmla="*/ 15430 h 24098"/>
                  <a:gd name="connsiteX32" fmla="*/ 60960 w 96869"/>
                  <a:gd name="connsiteY32" fmla="*/ 14478 h 24098"/>
                  <a:gd name="connsiteX33" fmla="*/ 63722 w 96869"/>
                  <a:gd name="connsiteY33" fmla="*/ 15145 h 24098"/>
                  <a:gd name="connsiteX34" fmla="*/ 63532 w 96869"/>
                  <a:gd name="connsiteY34" fmla="*/ 16002 h 24098"/>
                  <a:gd name="connsiteX35" fmla="*/ 58007 w 96869"/>
                  <a:gd name="connsiteY35" fmla="*/ 14764 h 24098"/>
                  <a:gd name="connsiteX36" fmla="*/ 55245 w 96869"/>
                  <a:gd name="connsiteY36" fmla="*/ 14097 h 24098"/>
                  <a:gd name="connsiteX37" fmla="*/ 55436 w 96869"/>
                  <a:gd name="connsiteY37" fmla="*/ 13145 h 24098"/>
                  <a:gd name="connsiteX38" fmla="*/ 58198 w 96869"/>
                  <a:gd name="connsiteY38" fmla="*/ 13811 h 24098"/>
                  <a:gd name="connsiteX39" fmla="*/ 58007 w 96869"/>
                  <a:gd name="connsiteY39" fmla="*/ 14764 h 24098"/>
                  <a:gd name="connsiteX40" fmla="*/ 52483 w 96869"/>
                  <a:gd name="connsiteY40" fmla="*/ 13430 h 24098"/>
                  <a:gd name="connsiteX41" fmla="*/ 49721 w 96869"/>
                  <a:gd name="connsiteY41" fmla="*/ 12763 h 24098"/>
                  <a:gd name="connsiteX42" fmla="*/ 49911 w 96869"/>
                  <a:gd name="connsiteY42" fmla="*/ 11811 h 24098"/>
                  <a:gd name="connsiteX43" fmla="*/ 52673 w 96869"/>
                  <a:gd name="connsiteY43" fmla="*/ 12478 h 24098"/>
                  <a:gd name="connsiteX44" fmla="*/ 52483 w 96869"/>
                  <a:gd name="connsiteY44" fmla="*/ 13430 h 24098"/>
                  <a:gd name="connsiteX45" fmla="*/ 46958 w 96869"/>
                  <a:gd name="connsiteY45" fmla="*/ 12097 h 24098"/>
                  <a:gd name="connsiteX46" fmla="*/ 44196 w 96869"/>
                  <a:gd name="connsiteY46" fmla="*/ 11430 h 24098"/>
                  <a:gd name="connsiteX47" fmla="*/ 44387 w 96869"/>
                  <a:gd name="connsiteY47" fmla="*/ 10478 h 24098"/>
                  <a:gd name="connsiteX48" fmla="*/ 47149 w 96869"/>
                  <a:gd name="connsiteY48" fmla="*/ 11144 h 24098"/>
                  <a:gd name="connsiteX49" fmla="*/ 46958 w 96869"/>
                  <a:gd name="connsiteY49" fmla="*/ 12097 h 24098"/>
                  <a:gd name="connsiteX50" fmla="*/ 41434 w 96869"/>
                  <a:gd name="connsiteY50" fmla="*/ 10763 h 24098"/>
                  <a:gd name="connsiteX51" fmla="*/ 38671 w 96869"/>
                  <a:gd name="connsiteY51" fmla="*/ 10096 h 24098"/>
                  <a:gd name="connsiteX52" fmla="*/ 38862 w 96869"/>
                  <a:gd name="connsiteY52" fmla="*/ 9144 h 24098"/>
                  <a:gd name="connsiteX53" fmla="*/ 41624 w 96869"/>
                  <a:gd name="connsiteY53" fmla="*/ 9811 h 24098"/>
                  <a:gd name="connsiteX54" fmla="*/ 41434 w 96869"/>
                  <a:gd name="connsiteY54" fmla="*/ 10763 h 24098"/>
                  <a:gd name="connsiteX55" fmla="*/ 35909 w 96869"/>
                  <a:gd name="connsiteY55" fmla="*/ 9430 h 24098"/>
                  <a:gd name="connsiteX56" fmla="*/ 33147 w 96869"/>
                  <a:gd name="connsiteY56" fmla="*/ 8763 h 24098"/>
                  <a:gd name="connsiteX57" fmla="*/ 33338 w 96869"/>
                  <a:gd name="connsiteY57" fmla="*/ 7811 h 24098"/>
                  <a:gd name="connsiteX58" fmla="*/ 36100 w 96869"/>
                  <a:gd name="connsiteY58" fmla="*/ 8477 h 24098"/>
                  <a:gd name="connsiteX59" fmla="*/ 35909 w 96869"/>
                  <a:gd name="connsiteY59" fmla="*/ 9430 h 24098"/>
                  <a:gd name="connsiteX60" fmla="*/ 30385 w 96869"/>
                  <a:gd name="connsiteY60" fmla="*/ 8096 h 24098"/>
                  <a:gd name="connsiteX61" fmla="*/ 27622 w 96869"/>
                  <a:gd name="connsiteY61" fmla="*/ 7429 h 24098"/>
                  <a:gd name="connsiteX62" fmla="*/ 27813 w 96869"/>
                  <a:gd name="connsiteY62" fmla="*/ 6477 h 24098"/>
                  <a:gd name="connsiteX63" fmla="*/ 30575 w 96869"/>
                  <a:gd name="connsiteY63" fmla="*/ 7144 h 24098"/>
                  <a:gd name="connsiteX64" fmla="*/ 30385 w 96869"/>
                  <a:gd name="connsiteY64" fmla="*/ 8096 h 24098"/>
                  <a:gd name="connsiteX65" fmla="*/ 24860 w 96869"/>
                  <a:gd name="connsiteY65" fmla="*/ 6763 h 24098"/>
                  <a:gd name="connsiteX66" fmla="*/ 22098 w 96869"/>
                  <a:gd name="connsiteY66" fmla="*/ 6096 h 24098"/>
                  <a:gd name="connsiteX67" fmla="*/ 22288 w 96869"/>
                  <a:gd name="connsiteY67" fmla="*/ 5239 h 24098"/>
                  <a:gd name="connsiteX68" fmla="*/ 25051 w 96869"/>
                  <a:gd name="connsiteY68" fmla="*/ 5905 h 24098"/>
                  <a:gd name="connsiteX69" fmla="*/ 24765 w 96869"/>
                  <a:gd name="connsiteY69" fmla="*/ 6858 h 24098"/>
                  <a:gd name="connsiteX70" fmla="*/ 19336 w 96869"/>
                  <a:gd name="connsiteY70" fmla="*/ 5524 h 24098"/>
                  <a:gd name="connsiteX71" fmla="*/ 16573 w 96869"/>
                  <a:gd name="connsiteY71" fmla="*/ 4858 h 24098"/>
                  <a:gd name="connsiteX72" fmla="*/ 16859 w 96869"/>
                  <a:gd name="connsiteY72" fmla="*/ 3905 h 24098"/>
                  <a:gd name="connsiteX73" fmla="*/ 19621 w 96869"/>
                  <a:gd name="connsiteY73" fmla="*/ 4572 h 24098"/>
                  <a:gd name="connsiteX74" fmla="*/ 19431 w 96869"/>
                  <a:gd name="connsiteY74" fmla="*/ 5524 h 24098"/>
                  <a:gd name="connsiteX75" fmla="*/ 13811 w 96869"/>
                  <a:gd name="connsiteY75" fmla="*/ 4191 h 24098"/>
                  <a:gd name="connsiteX76" fmla="*/ 11049 w 96869"/>
                  <a:gd name="connsiteY76" fmla="*/ 3524 h 24098"/>
                  <a:gd name="connsiteX77" fmla="*/ 11239 w 96869"/>
                  <a:gd name="connsiteY77" fmla="*/ 2572 h 24098"/>
                  <a:gd name="connsiteX78" fmla="*/ 14002 w 96869"/>
                  <a:gd name="connsiteY78" fmla="*/ 3238 h 24098"/>
                  <a:gd name="connsiteX79" fmla="*/ 13811 w 96869"/>
                  <a:gd name="connsiteY79" fmla="*/ 4191 h 24098"/>
                  <a:gd name="connsiteX80" fmla="*/ 8287 w 96869"/>
                  <a:gd name="connsiteY80" fmla="*/ 2857 h 24098"/>
                  <a:gd name="connsiteX81" fmla="*/ 5524 w 96869"/>
                  <a:gd name="connsiteY81" fmla="*/ 2191 h 24098"/>
                  <a:gd name="connsiteX82" fmla="*/ 5715 w 96869"/>
                  <a:gd name="connsiteY82" fmla="*/ 1238 h 24098"/>
                  <a:gd name="connsiteX83" fmla="*/ 8477 w 96869"/>
                  <a:gd name="connsiteY83" fmla="*/ 1905 h 24098"/>
                  <a:gd name="connsiteX84" fmla="*/ 8287 w 96869"/>
                  <a:gd name="connsiteY84" fmla="*/ 2857 h 24098"/>
                  <a:gd name="connsiteX85" fmla="*/ 2762 w 96869"/>
                  <a:gd name="connsiteY85" fmla="*/ 1524 h 24098"/>
                  <a:gd name="connsiteX86" fmla="*/ 0 w 96869"/>
                  <a:gd name="connsiteY86" fmla="*/ 857 h 24098"/>
                  <a:gd name="connsiteX87" fmla="*/ 190 w 96869"/>
                  <a:gd name="connsiteY87" fmla="*/ 0 h 24098"/>
                  <a:gd name="connsiteX88" fmla="*/ 2953 w 96869"/>
                  <a:gd name="connsiteY88" fmla="*/ 667 h 24098"/>
                  <a:gd name="connsiteX89" fmla="*/ 2762 w 96869"/>
                  <a:gd name="connsiteY89" fmla="*/ 1524 h 24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96869" h="24098">
                    <a:moveTo>
                      <a:pt x="96679" y="24098"/>
                    </a:moveTo>
                    <a:lnTo>
                      <a:pt x="93917" y="23431"/>
                    </a:lnTo>
                    <a:lnTo>
                      <a:pt x="94107" y="22479"/>
                    </a:lnTo>
                    <a:lnTo>
                      <a:pt x="96869" y="23146"/>
                    </a:lnTo>
                    <a:lnTo>
                      <a:pt x="96584" y="24098"/>
                    </a:lnTo>
                    <a:close/>
                    <a:moveTo>
                      <a:pt x="91154" y="22765"/>
                    </a:moveTo>
                    <a:lnTo>
                      <a:pt x="88392" y="22098"/>
                    </a:lnTo>
                    <a:lnTo>
                      <a:pt x="88582" y="21146"/>
                    </a:lnTo>
                    <a:lnTo>
                      <a:pt x="91345" y="21812"/>
                    </a:lnTo>
                    <a:lnTo>
                      <a:pt x="91154" y="22765"/>
                    </a:lnTo>
                    <a:close/>
                    <a:moveTo>
                      <a:pt x="85630" y="21431"/>
                    </a:moveTo>
                    <a:lnTo>
                      <a:pt x="82868" y="20764"/>
                    </a:lnTo>
                    <a:lnTo>
                      <a:pt x="83058" y="19907"/>
                    </a:lnTo>
                    <a:lnTo>
                      <a:pt x="85820" y="20574"/>
                    </a:lnTo>
                    <a:lnTo>
                      <a:pt x="85630" y="21431"/>
                    </a:lnTo>
                    <a:close/>
                    <a:moveTo>
                      <a:pt x="80105" y="20098"/>
                    </a:moveTo>
                    <a:lnTo>
                      <a:pt x="77343" y="19431"/>
                    </a:lnTo>
                    <a:lnTo>
                      <a:pt x="77534" y="18479"/>
                    </a:lnTo>
                    <a:lnTo>
                      <a:pt x="80296" y="19145"/>
                    </a:lnTo>
                    <a:lnTo>
                      <a:pt x="80105" y="20098"/>
                    </a:lnTo>
                    <a:close/>
                    <a:moveTo>
                      <a:pt x="74581" y="18764"/>
                    </a:moveTo>
                    <a:lnTo>
                      <a:pt x="71819" y="18097"/>
                    </a:lnTo>
                    <a:lnTo>
                      <a:pt x="72009" y="17145"/>
                    </a:lnTo>
                    <a:lnTo>
                      <a:pt x="74771" y="17812"/>
                    </a:lnTo>
                    <a:lnTo>
                      <a:pt x="74581" y="18669"/>
                    </a:lnTo>
                    <a:close/>
                    <a:moveTo>
                      <a:pt x="69056" y="17431"/>
                    </a:moveTo>
                    <a:lnTo>
                      <a:pt x="66294" y="16764"/>
                    </a:lnTo>
                    <a:lnTo>
                      <a:pt x="66485" y="15812"/>
                    </a:lnTo>
                    <a:lnTo>
                      <a:pt x="69247" y="16478"/>
                    </a:lnTo>
                    <a:lnTo>
                      <a:pt x="69056" y="17431"/>
                    </a:lnTo>
                    <a:close/>
                    <a:moveTo>
                      <a:pt x="63532" y="16097"/>
                    </a:moveTo>
                    <a:lnTo>
                      <a:pt x="60770" y="15430"/>
                    </a:lnTo>
                    <a:lnTo>
                      <a:pt x="60960" y="14478"/>
                    </a:lnTo>
                    <a:lnTo>
                      <a:pt x="63722" y="15145"/>
                    </a:lnTo>
                    <a:lnTo>
                      <a:pt x="63532" y="16002"/>
                    </a:lnTo>
                    <a:close/>
                    <a:moveTo>
                      <a:pt x="58007" y="14764"/>
                    </a:moveTo>
                    <a:lnTo>
                      <a:pt x="55245" y="14097"/>
                    </a:lnTo>
                    <a:lnTo>
                      <a:pt x="55436" y="13145"/>
                    </a:lnTo>
                    <a:lnTo>
                      <a:pt x="58198" y="13811"/>
                    </a:lnTo>
                    <a:lnTo>
                      <a:pt x="58007" y="14764"/>
                    </a:lnTo>
                    <a:close/>
                    <a:moveTo>
                      <a:pt x="52483" y="13430"/>
                    </a:moveTo>
                    <a:lnTo>
                      <a:pt x="49721" y="12763"/>
                    </a:lnTo>
                    <a:lnTo>
                      <a:pt x="49911" y="11811"/>
                    </a:lnTo>
                    <a:lnTo>
                      <a:pt x="52673" y="12478"/>
                    </a:lnTo>
                    <a:lnTo>
                      <a:pt x="52483" y="13430"/>
                    </a:lnTo>
                    <a:close/>
                    <a:moveTo>
                      <a:pt x="46958" y="12097"/>
                    </a:moveTo>
                    <a:lnTo>
                      <a:pt x="44196" y="11430"/>
                    </a:lnTo>
                    <a:lnTo>
                      <a:pt x="44387" y="10478"/>
                    </a:lnTo>
                    <a:lnTo>
                      <a:pt x="47149" y="11144"/>
                    </a:lnTo>
                    <a:lnTo>
                      <a:pt x="46958" y="12097"/>
                    </a:lnTo>
                    <a:close/>
                    <a:moveTo>
                      <a:pt x="41434" y="10763"/>
                    </a:moveTo>
                    <a:lnTo>
                      <a:pt x="38671" y="10096"/>
                    </a:lnTo>
                    <a:lnTo>
                      <a:pt x="38862" y="9144"/>
                    </a:lnTo>
                    <a:lnTo>
                      <a:pt x="41624" y="9811"/>
                    </a:lnTo>
                    <a:lnTo>
                      <a:pt x="41434" y="10763"/>
                    </a:lnTo>
                    <a:close/>
                    <a:moveTo>
                      <a:pt x="35909" y="9430"/>
                    </a:moveTo>
                    <a:lnTo>
                      <a:pt x="33147" y="8763"/>
                    </a:lnTo>
                    <a:lnTo>
                      <a:pt x="33338" y="7811"/>
                    </a:lnTo>
                    <a:lnTo>
                      <a:pt x="36100" y="8477"/>
                    </a:lnTo>
                    <a:lnTo>
                      <a:pt x="35909" y="9430"/>
                    </a:lnTo>
                    <a:close/>
                    <a:moveTo>
                      <a:pt x="30385" y="8096"/>
                    </a:moveTo>
                    <a:lnTo>
                      <a:pt x="27622" y="7429"/>
                    </a:lnTo>
                    <a:lnTo>
                      <a:pt x="27813" y="6477"/>
                    </a:lnTo>
                    <a:lnTo>
                      <a:pt x="30575" y="7144"/>
                    </a:lnTo>
                    <a:lnTo>
                      <a:pt x="30385" y="8096"/>
                    </a:lnTo>
                    <a:close/>
                    <a:moveTo>
                      <a:pt x="24860" y="6763"/>
                    </a:moveTo>
                    <a:lnTo>
                      <a:pt x="22098" y="6096"/>
                    </a:lnTo>
                    <a:lnTo>
                      <a:pt x="22288" y="5239"/>
                    </a:lnTo>
                    <a:lnTo>
                      <a:pt x="25051" y="5905"/>
                    </a:lnTo>
                    <a:lnTo>
                      <a:pt x="24765" y="6858"/>
                    </a:lnTo>
                    <a:close/>
                    <a:moveTo>
                      <a:pt x="19336" y="5524"/>
                    </a:moveTo>
                    <a:lnTo>
                      <a:pt x="16573" y="4858"/>
                    </a:lnTo>
                    <a:lnTo>
                      <a:pt x="16859" y="3905"/>
                    </a:lnTo>
                    <a:lnTo>
                      <a:pt x="19621" y="4572"/>
                    </a:lnTo>
                    <a:lnTo>
                      <a:pt x="19431" y="5524"/>
                    </a:lnTo>
                    <a:close/>
                    <a:moveTo>
                      <a:pt x="13811" y="4191"/>
                    </a:moveTo>
                    <a:lnTo>
                      <a:pt x="11049" y="3524"/>
                    </a:lnTo>
                    <a:lnTo>
                      <a:pt x="11239" y="2572"/>
                    </a:lnTo>
                    <a:lnTo>
                      <a:pt x="14002" y="3238"/>
                    </a:lnTo>
                    <a:lnTo>
                      <a:pt x="13811" y="4191"/>
                    </a:lnTo>
                    <a:close/>
                    <a:moveTo>
                      <a:pt x="8287" y="2857"/>
                    </a:moveTo>
                    <a:lnTo>
                      <a:pt x="5524" y="2191"/>
                    </a:lnTo>
                    <a:lnTo>
                      <a:pt x="5715" y="1238"/>
                    </a:lnTo>
                    <a:lnTo>
                      <a:pt x="8477" y="1905"/>
                    </a:lnTo>
                    <a:lnTo>
                      <a:pt x="8287" y="2857"/>
                    </a:lnTo>
                    <a:close/>
                    <a:moveTo>
                      <a:pt x="2762" y="1524"/>
                    </a:moveTo>
                    <a:lnTo>
                      <a:pt x="0" y="857"/>
                    </a:lnTo>
                    <a:lnTo>
                      <a:pt x="190" y="0"/>
                    </a:lnTo>
                    <a:lnTo>
                      <a:pt x="2953" y="667"/>
                    </a:lnTo>
                    <a:lnTo>
                      <a:pt x="2762" y="1524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C17EB1C4-274E-DE5D-23DE-598B33FA5859}"/>
                  </a:ext>
                </a:extLst>
              </p:cNvPr>
              <p:cNvSpPr/>
              <p:nvPr/>
            </p:nvSpPr>
            <p:spPr>
              <a:xfrm>
                <a:off x="7825072" y="5164740"/>
                <a:ext cx="91344" cy="22955"/>
              </a:xfrm>
              <a:custGeom>
                <a:avLst/>
                <a:gdLst>
                  <a:gd name="connsiteX0" fmla="*/ 91154 w 91344"/>
                  <a:gd name="connsiteY0" fmla="*/ 22955 h 22955"/>
                  <a:gd name="connsiteX1" fmla="*/ 88392 w 91344"/>
                  <a:gd name="connsiteY1" fmla="*/ 22288 h 22955"/>
                  <a:gd name="connsiteX2" fmla="*/ 88582 w 91344"/>
                  <a:gd name="connsiteY2" fmla="*/ 21336 h 22955"/>
                  <a:gd name="connsiteX3" fmla="*/ 91345 w 91344"/>
                  <a:gd name="connsiteY3" fmla="*/ 22003 h 22955"/>
                  <a:gd name="connsiteX4" fmla="*/ 91154 w 91344"/>
                  <a:gd name="connsiteY4" fmla="*/ 22955 h 22955"/>
                  <a:gd name="connsiteX5" fmla="*/ 85630 w 91344"/>
                  <a:gd name="connsiteY5" fmla="*/ 21622 h 22955"/>
                  <a:gd name="connsiteX6" fmla="*/ 82868 w 91344"/>
                  <a:gd name="connsiteY6" fmla="*/ 20955 h 22955"/>
                  <a:gd name="connsiteX7" fmla="*/ 83058 w 91344"/>
                  <a:gd name="connsiteY7" fmla="*/ 20002 h 22955"/>
                  <a:gd name="connsiteX8" fmla="*/ 85820 w 91344"/>
                  <a:gd name="connsiteY8" fmla="*/ 20669 h 22955"/>
                  <a:gd name="connsiteX9" fmla="*/ 85630 w 91344"/>
                  <a:gd name="connsiteY9" fmla="*/ 21526 h 22955"/>
                  <a:gd name="connsiteX10" fmla="*/ 80105 w 91344"/>
                  <a:gd name="connsiteY10" fmla="*/ 20288 h 22955"/>
                  <a:gd name="connsiteX11" fmla="*/ 77343 w 91344"/>
                  <a:gd name="connsiteY11" fmla="*/ 19621 h 22955"/>
                  <a:gd name="connsiteX12" fmla="*/ 77629 w 91344"/>
                  <a:gd name="connsiteY12" fmla="*/ 18669 h 22955"/>
                  <a:gd name="connsiteX13" fmla="*/ 80391 w 91344"/>
                  <a:gd name="connsiteY13" fmla="*/ 19336 h 22955"/>
                  <a:gd name="connsiteX14" fmla="*/ 80201 w 91344"/>
                  <a:gd name="connsiteY14" fmla="*/ 20288 h 22955"/>
                  <a:gd name="connsiteX15" fmla="*/ 74581 w 91344"/>
                  <a:gd name="connsiteY15" fmla="*/ 18955 h 22955"/>
                  <a:gd name="connsiteX16" fmla="*/ 71819 w 91344"/>
                  <a:gd name="connsiteY16" fmla="*/ 18288 h 22955"/>
                  <a:gd name="connsiteX17" fmla="*/ 72009 w 91344"/>
                  <a:gd name="connsiteY17" fmla="*/ 17335 h 22955"/>
                  <a:gd name="connsiteX18" fmla="*/ 74771 w 91344"/>
                  <a:gd name="connsiteY18" fmla="*/ 18002 h 22955"/>
                  <a:gd name="connsiteX19" fmla="*/ 74581 w 91344"/>
                  <a:gd name="connsiteY19" fmla="*/ 18955 h 22955"/>
                  <a:gd name="connsiteX20" fmla="*/ 69056 w 91344"/>
                  <a:gd name="connsiteY20" fmla="*/ 17621 h 22955"/>
                  <a:gd name="connsiteX21" fmla="*/ 66294 w 91344"/>
                  <a:gd name="connsiteY21" fmla="*/ 16954 h 22955"/>
                  <a:gd name="connsiteX22" fmla="*/ 66485 w 91344"/>
                  <a:gd name="connsiteY22" fmla="*/ 16002 h 22955"/>
                  <a:gd name="connsiteX23" fmla="*/ 69247 w 91344"/>
                  <a:gd name="connsiteY23" fmla="*/ 16669 h 22955"/>
                  <a:gd name="connsiteX24" fmla="*/ 69056 w 91344"/>
                  <a:gd name="connsiteY24" fmla="*/ 17526 h 22955"/>
                  <a:gd name="connsiteX25" fmla="*/ 63532 w 91344"/>
                  <a:gd name="connsiteY25" fmla="*/ 16288 h 22955"/>
                  <a:gd name="connsiteX26" fmla="*/ 60770 w 91344"/>
                  <a:gd name="connsiteY26" fmla="*/ 15621 h 22955"/>
                  <a:gd name="connsiteX27" fmla="*/ 60960 w 91344"/>
                  <a:gd name="connsiteY27" fmla="*/ 14668 h 22955"/>
                  <a:gd name="connsiteX28" fmla="*/ 63722 w 91344"/>
                  <a:gd name="connsiteY28" fmla="*/ 15335 h 22955"/>
                  <a:gd name="connsiteX29" fmla="*/ 63532 w 91344"/>
                  <a:gd name="connsiteY29" fmla="*/ 16288 h 22955"/>
                  <a:gd name="connsiteX30" fmla="*/ 58007 w 91344"/>
                  <a:gd name="connsiteY30" fmla="*/ 14954 h 22955"/>
                  <a:gd name="connsiteX31" fmla="*/ 55245 w 91344"/>
                  <a:gd name="connsiteY31" fmla="*/ 14288 h 22955"/>
                  <a:gd name="connsiteX32" fmla="*/ 55436 w 91344"/>
                  <a:gd name="connsiteY32" fmla="*/ 13430 h 22955"/>
                  <a:gd name="connsiteX33" fmla="*/ 58198 w 91344"/>
                  <a:gd name="connsiteY33" fmla="*/ 14097 h 22955"/>
                  <a:gd name="connsiteX34" fmla="*/ 58007 w 91344"/>
                  <a:gd name="connsiteY34" fmla="*/ 14954 h 22955"/>
                  <a:gd name="connsiteX35" fmla="*/ 52483 w 91344"/>
                  <a:gd name="connsiteY35" fmla="*/ 13621 h 22955"/>
                  <a:gd name="connsiteX36" fmla="*/ 49721 w 91344"/>
                  <a:gd name="connsiteY36" fmla="*/ 12954 h 22955"/>
                  <a:gd name="connsiteX37" fmla="*/ 49911 w 91344"/>
                  <a:gd name="connsiteY37" fmla="*/ 12001 h 22955"/>
                  <a:gd name="connsiteX38" fmla="*/ 52673 w 91344"/>
                  <a:gd name="connsiteY38" fmla="*/ 12668 h 22955"/>
                  <a:gd name="connsiteX39" fmla="*/ 52483 w 91344"/>
                  <a:gd name="connsiteY39" fmla="*/ 13621 h 22955"/>
                  <a:gd name="connsiteX40" fmla="*/ 46958 w 91344"/>
                  <a:gd name="connsiteY40" fmla="*/ 12287 h 22955"/>
                  <a:gd name="connsiteX41" fmla="*/ 44196 w 91344"/>
                  <a:gd name="connsiteY41" fmla="*/ 11621 h 22955"/>
                  <a:gd name="connsiteX42" fmla="*/ 44387 w 91344"/>
                  <a:gd name="connsiteY42" fmla="*/ 10668 h 22955"/>
                  <a:gd name="connsiteX43" fmla="*/ 47149 w 91344"/>
                  <a:gd name="connsiteY43" fmla="*/ 11335 h 22955"/>
                  <a:gd name="connsiteX44" fmla="*/ 46958 w 91344"/>
                  <a:gd name="connsiteY44" fmla="*/ 12287 h 22955"/>
                  <a:gd name="connsiteX45" fmla="*/ 41434 w 91344"/>
                  <a:gd name="connsiteY45" fmla="*/ 10954 h 22955"/>
                  <a:gd name="connsiteX46" fmla="*/ 38671 w 91344"/>
                  <a:gd name="connsiteY46" fmla="*/ 10287 h 22955"/>
                  <a:gd name="connsiteX47" fmla="*/ 38862 w 91344"/>
                  <a:gd name="connsiteY47" fmla="*/ 9334 h 22955"/>
                  <a:gd name="connsiteX48" fmla="*/ 41624 w 91344"/>
                  <a:gd name="connsiteY48" fmla="*/ 10001 h 22955"/>
                  <a:gd name="connsiteX49" fmla="*/ 41434 w 91344"/>
                  <a:gd name="connsiteY49" fmla="*/ 10858 h 22955"/>
                  <a:gd name="connsiteX50" fmla="*/ 35909 w 91344"/>
                  <a:gd name="connsiteY50" fmla="*/ 9620 h 22955"/>
                  <a:gd name="connsiteX51" fmla="*/ 33147 w 91344"/>
                  <a:gd name="connsiteY51" fmla="*/ 8954 h 22955"/>
                  <a:gd name="connsiteX52" fmla="*/ 33338 w 91344"/>
                  <a:gd name="connsiteY52" fmla="*/ 8096 h 22955"/>
                  <a:gd name="connsiteX53" fmla="*/ 36100 w 91344"/>
                  <a:gd name="connsiteY53" fmla="*/ 8763 h 22955"/>
                  <a:gd name="connsiteX54" fmla="*/ 35909 w 91344"/>
                  <a:gd name="connsiteY54" fmla="*/ 9715 h 22955"/>
                  <a:gd name="connsiteX55" fmla="*/ 30385 w 91344"/>
                  <a:gd name="connsiteY55" fmla="*/ 8287 h 22955"/>
                  <a:gd name="connsiteX56" fmla="*/ 27622 w 91344"/>
                  <a:gd name="connsiteY56" fmla="*/ 7620 h 22955"/>
                  <a:gd name="connsiteX57" fmla="*/ 27813 w 91344"/>
                  <a:gd name="connsiteY57" fmla="*/ 6667 h 22955"/>
                  <a:gd name="connsiteX58" fmla="*/ 30575 w 91344"/>
                  <a:gd name="connsiteY58" fmla="*/ 7334 h 22955"/>
                  <a:gd name="connsiteX59" fmla="*/ 30385 w 91344"/>
                  <a:gd name="connsiteY59" fmla="*/ 8191 h 22955"/>
                  <a:gd name="connsiteX60" fmla="*/ 24860 w 91344"/>
                  <a:gd name="connsiteY60" fmla="*/ 6953 h 22955"/>
                  <a:gd name="connsiteX61" fmla="*/ 22098 w 91344"/>
                  <a:gd name="connsiteY61" fmla="*/ 6287 h 22955"/>
                  <a:gd name="connsiteX62" fmla="*/ 22288 w 91344"/>
                  <a:gd name="connsiteY62" fmla="*/ 5429 h 22955"/>
                  <a:gd name="connsiteX63" fmla="*/ 25051 w 91344"/>
                  <a:gd name="connsiteY63" fmla="*/ 6096 h 22955"/>
                  <a:gd name="connsiteX64" fmla="*/ 24765 w 91344"/>
                  <a:gd name="connsiteY64" fmla="*/ 7048 h 22955"/>
                  <a:gd name="connsiteX65" fmla="*/ 19336 w 91344"/>
                  <a:gd name="connsiteY65" fmla="*/ 5620 h 22955"/>
                  <a:gd name="connsiteX66" fmla="*/ 16573 w 91344"/>
                  <a:gd name="connsiteY66" fmla="*/ 4953 h 22955"/>
                  <a:gd name="connsiteX67" fmla="*/ 16859 w 91344"/>
                  <a:gd name="connsiteY67" fmla="*/ 4000 h 22955"/>
                  <a:gd name="connsiteX68" fmla="*/ 19621 w 91344"/>
                  <a:gd name="connsiteY68" fmla="*/ 4667 h 22955"/>
                  <a:gd name="connsiteX69" fmla="*/ 19431 w 91344"/>
                  <a:gd name="connsiteY69" fmla="*/ 5620 h 22955"/>
                  <a:gd name="connsiteX70" fmla="*/ 13811 w 91344"/>
                  <a:gd name="connsiteY70" fmla="*/ 4286 h 22955"/>
                  <a:gd name="connsiteX71" fmla="*/ 11049 w 91344"/>
                  <a:gd name="connsiteY71" fmla="*/ 3619 h 22955"/>
                  <a:gd name="connsiteX72" fmla="*/ 11239 w 91344"/>
                  <a:gd name="connsiteY72" fmla="*/ 2667 h 22955"/>
                  <a:gd name="connsiteX73" fmla="*/ 14002 w 91344"/>
                  <a:gd name="connsiteY73" fmla="*/ 3334 h 22955"/>
                  <a:gd name="connsiteX74" fmla="*/ 13811 w 91344"/>
                  <a:gd name="connsiteY74" fmla="*/ 4286 h 22955"/>
                  <a:gd name="connsiteX75" fmla="*/ 8287 w 91344"/>
                  <a:gd name="connsiteY75" fmla="*/ 2953 h 22955"/>
                  <a:gd name="connsiteX76" fmla="*/ 5524 w 91344"/>
                  <a:gd name="connsiteY76" fmla="*/ 2286 h 22955"/>
                  <a:gd name="connsiteX77" fmla="*/ 5715 w 91344"/>
                  <a:gd name="connsiteY77" fmla="*/ 1429 h 22955"/>
                  <a:gd name="connsiteX78" fmla="*/ 8477 w 91344"/>
                  <a:gd name="connsiteY78" fmla="*/ 2096 h 22955"/>
                  <a:gd name="connsiteX79" fmla="*/ 8287 w 91344"/>
                  <a:gd name="connsiteY79" fmla="*/ 3048 h 22955"/>
                  <a:gd name="connsiteX80" fmla="*/ 2762 w 91344"/>
                  <a:gd name="connsiteY80" fmla="*/ 1619 h 22955"/>
                  <a:gd name="connsiteX81" fmla="*/ 0 w 91344"/>
                  <a:gd name="connsiteY81" fmla="*/ 952 h 22955"/>
                  <a:gd name="connsiteX82" fmla="*/ 286 w 91344"/>
                  <a:gd name="connsiteY82" fmla="*/ 0 h 22955"/>
                  <a:gd name="connsiteX83" fmla="*/ 3048 w 91344"/>
                  <a:gd name="connsiteY83" fmla="*/ 667 h 22955"/>
                  <a:gd name="connsiteX84" fmla="*/ 2857 w 91344"/>
                  <a:gd name="connsiteY84" fmla="*/ 1619 h 22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91344" h="22955">
                    <a:moveTo>
                      <a:pt x="91154" y="22955"/>
                    </a:moveTo>
                    <a:lnTo>
                      <a:pt x="88392" y="22288"/>
                    </a:lnTo>
                    <a:lnTo>
                      <a:pt x="88582" y="21336"/>
                    </a:lnTo>
                    <a:lnTo>
                      <a:pt x="91345" y="22003"/>
                    </a:lnTo>
                    <a:lnTo>
                      <a:pt x="91154" y="22955"/>
                    </a:lnTo>
                    <a:close/>
                    <a:moveTo>
                      <a:pt x="85630" y="21622"/>
                    </a:moveTo>
                    <a:lnTo>
                      <a:pt x="82868" y="20955"/>
                    </a:lnTo>
                    <a:lnTo>
                      <a:pt x="83058" y="20002"/>
                    </a:lnTo>
                    <a:lnTo>
                      <a:pt x="85820" y="20669"/>
                    </a:lnTo>
                    <a:lnTo>
                      <a:pt x="85630" y="21526"/>
                    </a:lnTo>
                    <a:close/>
                    <a:moveTo>
                      <a:pt x="80105" y="20288"/>
                    </a:moveTo>
                    <a:lnTo>
                      <a:pt x="77343" y="19621"/>
                    </a:lnTo>
                    <a:lnTo>
                      <a:pt x="77629" y="18669"/>
                    </a:lnTo>
                    <a:lnTo>
                      <a:pt x="80391" y="19336"/>
                    </a:lnTo>
                    <a:lnTo>
                      <a:pt x="80201" y="20288"/>
                    </a:lnTo>
                    <a:close/>
                    <a:moveTo>
                      <a:pt x="74581" y="18955"/>
                    </a:moveTo>
                    <a:lnTo>
                      <a:pt x="71819" y="18288"/>
                    </a:lnTo>
                    <a:lnTo>
                      <a:pt x="72009" y="17335"/>
                    </a:lnTo>
                    <a:lnTo>
                      <a:pt x="74771" y="18002"/>
                    </a:lnTo>
                    <a:lnTo>
                      <a:pt x="74581" y="18955"/>
                    </a:lnTo>
                    <a:close/>
                    <a:moveTo>
                      <a:pt x="69056" y="17621"/>
                    </a:moveTo>
                    <a:lnTo>
                      <a:pt x="66294" y="16954"/>
                    </a:lnTo>
                    <a:lnTo>
                      <a:pt x="66485" y="16002"/>
                    </a:lnTo>
                    <a:lnTo>
                      <a:pt x="69247" y="16669"/>
                    </a:lnTo>
                    <a:lnTo>
                      <a:pt x="69056" y="17526"/>
                    </a:lnTo>
                    <a:close/>
                    <a:moveTo>
                      <a:pt x="63532" y="16288"/>
                    </a:moveTo>
                    <a:lnTo>
                      <a:pt x="60770" y="15621"/>
                    </a:lnTo>
                    <a:lnTo>
                      <a:pt x="60960" y="14668"/>
                    </a:lnTo>
                    <a:lnTo>
                      <a:pt x="63722" y="15335"/>
                    </a:lnTo>
                    <a:lnTo>
                      <a:pt x="63532" y="16288"/>
                    </a:lnTo>
                    <a:close/>
                    <a:moveTo>
                      <a:pt x="58007" y="14954"/>
                    </a:moveTo>
                    <a:lnTo>
                      <a:pt x="55245" y="14288"/>
                    </a:lnTo>
                    <a:lnTo>
                      <a:pt x="55436" y="13430"/>
                    </a:lnTo>
                    <a:lnTo>
                      <a:pt x="58198" y="14097"/>
                    </a:lnTo>
                    <a:lnTo>
                      <a:pt x="58007" y="14954"/>
                    </a:lnTo>
                    <a:close/>
                    <a:moveTo>
                      <a:pt x="52483" y="13621"/>
                    </a:moveTo>
                    <a:lnTo>
                      <a:pt x="49721" y="12954"/>
                    </a:lnTo>
                    <a:lnTo>
                      <a:pt x="49911" y="12001"/>
                    </a:lnTo>
                    <a:lnTo>
                      <a:pt x="52673" y="12668"/>
                    </a:lnTo>
                    <a:lnTo>
                      <a:pt x="52483" y="13621"/>
                    </a:lnTo>
                    <a:close/>
                    <a:moveTo>
                      <a:pt x="46958" y="12287"/>
                    </a:moveTo>
                    <a:lnTo>
                      <a:pt x="44196" y="11621"/>
                    </a:lnTo>
                    <a:lnTo>
                      <a:pt x="44387" y="10668"/>
                    </a:lnTo>
                    <a:lnTo>
                      <a:pt x="47149" y="11335"/>
                    </a:lnTo>
                    <a:lnTo>
                      <a:pt x="46958" y="12287"/>
                    </a:lnTo>
                    <a:close/>
                    <a:moveTo>
                      <a:pt x="41434" y="10954"/>
                    </a:moveTo>
                    <a:lnTo>
                      <a:pt x="38671" y="10287"/>
                    </a:lnTo>
                    <a:lnTo>
                      <a:pt x="38862" y="9334"/>
                    </a:lnTo>
                    <a:lnTo>
                      <a:pt x="41624" y="10001"/>
                    </a:lnTo>
                    <a:lnTo>
                      <a:pt x="41434" y="10858"/>
                    </a:lnTo>
                    <a:close/>
                    <a:moveTo>
                      <a:pt x="35909" y="9620"/>
                    </a:moveTo>
                    <a:lnTo>
                      <a:pt x="33147" y="8954"/>
                    </a:lnTo>
                    <a:lnTo>
                      <a:pt x="33338" y="8096"/>
                    </a:lnTo>
                    <a:lnTo>
                      <a:pt x="36100" y="8763"/>
                    </a:lnTo>
                    <a:lnTo>
                      <a:pt x="35909" y="9715"/>
                    </a:lnTo>
                    <a:close/>
                    <a:moveTo>
                      <a:pt x="30385" y="8287"/>
                    </a:moveTo>
                    <a:lnTo>
                      <a:pt x="27622" y="7620"/>
                    </a:lnTo>
                    <a:lnTo>
                      <a:pt x="27813" y="6667"/>
                    </a:lnTo>
                    <a:lnTo>
                      <a:pt x="30575" y="7334"/>
                    </a:lnTo>
                    <a:lnTo>
                      <a:pt x="30385" y="8191"/>
                    </a:lnTo>
                    <a:close/>
                    <a:moveTo>
                      <a:pt x="24860" y="6953"/>
                    </a:moveTo>
                    <a:lnTo>
                      <a:pt x="22098" y="6287"/>
                    </a:lnTo>
                    <a:lnTo>
                      <a:pt x="22288" y="5429"/>
                    </a:lnTo>
                    <a:lnTo>
                      <a:pt x="25051" y="6096"/>
                    </a:lnTo>
                    <a:lnTo>
                      <a:pt x="24765" y="7048"/>
                    </a:lnTo>
                    <a:close/>
                    <a:moveTo>
                      <a:pt x="19336" y="5620"/>
                    </a:moveTo>
                    <a:lnTo>
                      <a:pt x="16573" y="4953"/>
                    </a:lnTo>
                    <a:lnTo>
                      <a:pt x="16859" y="4000"/>
                    </a:lnTo>
                    <a:lnTo>
                      <a:pt x="19621" y="4667"/>
                    </a:lnTo>
                    <a:lnTo>
                      <a:pt x="19431" y="5620"/>
                    </a:lnTo>
                    <a:close/>
                    <a:moveTo>
                      <a:pt x="13811" y="4286"/>
                    </a:moveTo>
                    <a:lnTo>
                      <a:pt x="11049" y="3619"/>
                    </a:lnTo>
                    <a:lnTo>
                      <a:pt x="11239" y="2667"/>
                    </a:lnTo>
                    <a:lnTo>
                      <a:pt x="14002" y="3334"/>
                    </a:lnTo>
                    <a:lnTo>
                      <a:pt x="13811" y="4286"/>
                    </a:lnTo>
                    <a:close/>
                    <a:moveTo>
                      <a:pt x="8287" y="2953"/>
                    </a:moveTo>
                    <a:lnTo>
                      <a:pt x="5524" y="2286"/>
                    </a:lnTo>
                    <a:lnTo>
                      <a:pt x="5715" y="1429"/>
                    </a:lnTo>
                    <a:lnTo>
                      <a:pt x="8477" y="2096"/>
                    </a:lnTo>
                    <a:lnTo>
                      <a:pt x="8287" y="3048"/>
                    </a:lnTo>
                    <a:close/>
                    <a:moveTo>
                      <a:pt x="2762" y="1619"/>
                    </a:moveTo>
                    <a:lnTo>
                      <a:pt x="0" y="952"/>
                    </a:lnTo>
                    <a:lnTo>
                      <a:pt x="286" y="0"/>
                    </a:lnTo>
                    <a:lnTo>
                      <a:pt x="3048" y="667"/>
                    </a:lnTo>
                    <a:lnTo>
                      <a:pt x="2857" y="1619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5133A262-1429-F790-25B2-73014C3AE6A7}"/>
                  </a:ext>
                </a:extLst>
              </p:cNvPr>
              <p:cNvSpPr/>
              <p:nvPr/>
            </p:nvSpPr>
            <p:spPr>
              <a:xfrm>
                <a:off x="7824787" y="5174075"/>
                <a:ext cx="85915" cy="21621"/>
              </a:xfrm>
              <a:custGeom>
                <a:avLst/>
                <a:gdLst>
                  <a:gd name="connsiteX0" fmla="*/ 85630 w 85915"/>
                  <a:gd name="connsiteY0" fmla="*/ 21622 h 21621"/>
                  <a:gd name="connsiteX1" fmla="*/ 82868 w 85915"/>
                  <a:gd name="connsiteY1" fmla="*/ 20955 h 21621"/>
                  <a:gd name="connsiteX2" fmla="*/ 83153 w 85915"/>
                  <a:gd name="connsiteY2" fmla="*/ 20003 h 21621"/>
                  <a:gd name="connsiteX3" fmla="*/ 85915 w 85915"/>
                  <a:gd name="connsiteY3" fmla="*/ 20669 h 21621"/>
                  <a:gd name="connsiteX4" fmla="*/ 85725 w 85915"/>
                  <a:gd name="connsiteY4" fmla="*/ 21622 h 21621"/>
                  <a:gd name="connsiteX5" fmla="*/ 80105 w 85915"/>
                  <a:gd name="connsiteY5" fmla="*/ 20288 h 21621"/>
                  <a:gd name="connsiteX6" fmla="*/ 77343 w 85915"/>
                  <a:gd name="connsiteY6" fmla="*/ 19621 h 21621"/>
                  <a:gd name="connsiteX7" fmla="*/ 77534 w 85915"/>
                  <a:gd name="connsiteY7" fmla="*/ 18669 h 21621"/>
                  <a:gd name="connsiteX8" fmla="*/ 80296 w 85915"/>
                  <a:gd name="connsiteY8" fmla="*/ 19336 h 21621"/>
                  <a:gd name="connsiteX9" fmla="*/ 80105 w 85915"/>
                  <a:gd name="connsiteY9" fmla="*/ 20288 h 21621"/>
                  <a:gd name="connsiteX10" fmla="*/ 74581 w 85915"/>
                  <a:gd name="connsiteY10" fmla="*/ 18955 h 21621"/>
                  <a:gd name="connsiteX11" fmla="*/ 71819 w 85915"/>
                  <a:gd name="connsiteY11" fmla="*/ 18288 h 21621"/>
                  <a:gd name="connsiteX12" fmla="*/ 72009 w 85915"/>
                  <a:gd name="connsiteY12" fmla="*/ 17431 h 21621"/>
                  <a:gd name="connsiteX13" fmla="*/ 74771 w 85915"/>
                  <a:gd name="connsiteY13" fmla="*/ 18097 h 21621"/>
                  <a:gd name="connsiteX14" fmla="*/ 74581 w 85915"/>
                  <a:gd name="connsiteY14" fmla="*/ 19050 h 21621"/>
                  <a:gd name="connsiteX15" fmla="*/ 69056 w 85915"/>
                  <a:gd name="connsiteY15" fmla="*/ 17621 h 21621"/>
                  <a:gd name="connsiteX16" fmla="*/ 66294 w 85915"/>
                  <a:gd name="connsiteY16" fmla="*/ 16954 h 21621"/>
                  <a:gd name="connsiteX17" fmla="*/ 66485 w 85915"/>
                  <a:gd name="connsiteY17" fmla="*/ 16002 h 21621"/>
                  <a:gd name="connsiteX18" fmla="*/ 69247 w 85915"/>
                  <a:gd name="connsiteY18" fmla="*/ 16669 h 21621"/>
                  <a:gd name="connsiteX19" fmla="*/ 69056 w 85915"/>
                  <a:gd name="connsiteY19" fmla="*/ 17621 h 21621"/>
                  <a:gd name="connsiteX20" fmla="*/ 63532 w 85915"/>
                  <a:gd name="connsiteY20" fmla="*/ 16288 h 21621"/>
                  <a:gd name="connsiteX21" fmla="*/ 60770 w 85915"/>
                  <a:gd name="connsiteY21" fmla="*/ 15621 h 21621"/>
                  <a:gd name="connsiteX22" fmla="*/ 60960 w 85915"/>
                  <a:gd name="connsiteY22" fmla="*/ 14669 h 21621"/>
                  <a:gd name="connsiteX23" fmla="*/ 63722 w 85915"/>
                  <a:gd name="connsiteY23" fmla="*/ 15335 h 21621"/>
                  <a:gd name="connsiteX24" fmla="*/ 63532 w 85915"/>
                  <a:gd name="connsiteY24" fmla="*/ 16193 h 21621"/>
                  <a:gd name="connsiteX25" fmla="*/ 58007 w 85915"/>
                  <a:gd name="connsiteY25" fmla="*/ 14954 h 21621"/>
                  <a:gd name="connsiteX26" fmla="*/ 55245 w 85915"/>
                  <a:gd name="connsiteY26" fmla="*/ 14288 h 21621"/>
                  <a:gd name="connsiteX27" fmla="*/ 55436 w 85915"/>
                  <a:gd name="connsiteY27" fmla="*/ 13335 h 21621"/>
                  <a:gd name="connsiteX28" fmla="*/ 58198 w 85915"/>
                  <a:gd name="connsiteY28" fmla="*/ 14002 h 21621"/>
                  <a:gd name="connsiteX29" fmla="*/ 58007 w 85915"/>
                  <a:gd name="connsiteY29" fmla="*/ 14954 h 21621"/>
                  <a:gd name="connsiteX30" fmla="*/ 52483 w 85915"/>
                  <a:gd name="connsiteY30" fmla="*/ 13621 h 21621"/>
                  <a:gd name="connsiteX31" fmla="*/ 49721 w 85915"/>
                  <a:gd name="connsiteY31" fmla="*/ 12954 h 21621"/>
                  <a:gd name="connsiteX32" fmla="*/ 49911 w 85915"/>
                  <a:gd name="connsiteY32" fmla="*/ 12097 h 21621"/>
                  <a:gd name="connsiteX33" fmla="*/ 52673 w 85915"/>
                  <a:gd name="connsiteY33" fmla="*/ 12763 h 21621"/>
                  <a:gd name="connsiteX34" fmla="*/ 52483 w 85915"/>
                  <a:gd name="connsiteY34" fmla="*/ 13716 h 21621"/>
                  <a:gd name="connsiteX35" fmla="*/ 46958 w 85915"/>
                  <a:gd name="connsiteY35" fmla="*/ 12287 h 21621"/>
                  <a:gd name="connsiteX36" fmla="*/ 44196 w 85915"/>
                  <a:gd name="connsiteY36" fmla="*/ 11621 h 21621"/>
                  <a:gd name="connsiteX37" fmla="*/ 44387 w 85915"/>
                  <a:gd name="connsiteY37" fmla="*/ 10668 h 21621"/>
                  <a:gd name="connsiteX38" fmla="*/ 47149 w 85915"/>
                  <a:gd name="connsiteY38" fmla="*/ 11335 h 21621"/>
                  <a:gd name="connsiteX39" fmla="*/ 46958 w 85915"/>
                  <a:gd name="connsiteY39" fmla="*/ 12287 h 21621"/>
                  <a:gd name="connsiteX40" fmla="*/ 41434 w 85915"/>
                  <a:gd name="connsiteY40" fmla="*/ 10954 h 21621"/>
                  <a:gd name="connsiteX41" fmla="*/ 38671 w 85915"/>
                  <a:gd name="connsiteY41" fmla="*/ 10287 h 21621"/>
                  <a:gd name="connsiteX42" fmla="*/ 38862 w 85915"/>
                  <a:gd name="connsiteY42" fmla="*/ 9335 h 21621"/>
                  <a:gd name="connsiteX43" fmla="*/ 41624 w 85915"/>
                  <a:gd name="connsiteY43" fmla="*/ 10001 h 21621"/>
                  <a:gd name="connsiteX44" fmla="*/ 41434 w 85915"/>
                  <a:gd name="connsiteY44" fmla="*/ 10859 h 21621"/>
                  <a:gd name="connsiteX45" fmla="*/ 35909 w 85915"/>
                  <a:gd name="connsiteY45" fmla="*/ 9620 h 21621"/>
                  <a:gd name="connsiteX46" fmla="*/ 33147 w 85915"/>
                  <a:gd name="connsiteY46" fmla="*/ 8954 h 21621"/>
                  <a:gd name="connsiteX47" fmla="*/ 33338 w 85915"/>
                  <a:gd name="connsiteY47" fmla="*/ 8096 h 21621"/>
                  <a:gd name="connsiteX48" fmla="*/ 36100 w 85915"/>
                  <a:gd name="connsiteY48" fmla="*/ 8763 h 21621"/>
                  <a:gd name="connsiteX49" fmla="*/ 35909 w 85915"/>
                  <a:gd name="connsiteY49" fmla="*/ 9716 h 21621"/>
                  <a:gd name="connsiteX50" fmla="*/ 30385 w 85915"/>
                  <a:gd name="connsiteY50" fmla="*/ 8287 h 21621"/>
                  <a:gd name="connsiteX51" fmla="*/ 27622 w 85915"/>
                  <a:gd name="connsiteY51" fmla="*/ 7620 h 21621"/>
                  <a:gd name="connsiteX52" fmla="*/ 27813 w 85915"/>
                  <a:gd name="connsiteY52" fmla="*/ 6668 h 21621"/>
                  <a:gd name="connsiteX53" fmla="*/ 30575 w 85915"/>
                  <a:gd name="connsiteY53" fmla="*/ 7334 h 21621"/>
                  <a:gd name="connsiteX54" fmla="*/ 30385 w 85915"/>
                  <a:gd name="connsiteY54" fmla="*/ 8287 h 21621"/>
                  <a:gd name="connsiteX55" fmla="*/ 24860 w 85915"/>
                  <a:gd name="connsiteY55" fmla="*/ 6953 h 21621"/>
                  <a:gd name="connsiteX56" fmla="*/ 22098 w 85915"/>
                  <a:gd name="connsiteY56" fmla="*/ 6287 h 21621"/>
                  <a:gd name="connsiteX57" fmla="*/ 22288 w 85915"/>
                  <a:gd name="connsiteY57" fmla="*/ 5334 h 21621"/>
                  <a:gd name="connsiteX58" fmla="*/ 25051 w 85915"/>
                  <a:gd name="connsiteY58" fmla="*/ 6001 h 21621"/>
                  <a:gd name="connsiteX59" fmla="*/ 24860 w 85915"/>
                  <a:gd name="connsiteY59" fmla="*/ 6953 h 21621"/>
                  <a:gd name="connsiteX60" fmla="*/ 19336 w 85915"/>
                  <a:gd name="connsiteY60" fmla="*/ 5620 h 21621"/>
                  <a:gd name="connsiteX61" fmla="*/ 16573 w 85915"/>
                  <a:gd name="connsiteY61" fmla="*/ 4953 h 21621"/>
                  <a:gd name="connsiteX62" fmla="*/ 16764 w 85915"/>
                  <a:gd name="connsiteY62" fmla="*/ 4001 h 21621"/>
                  <a:gd name="connsiteX63" fmla="*/ 19526 w 85915"/>
                  <a:gd name="connsiteY63" fmla="*/ 4667 h 21621"/>
                  <a:gd name="connsiteX64" fmla="*/ 19336 w 85915"/>
                  <a:gd name="connsiteY64" fmla="*/ 5620 h 21621"/>
                  <a:gd name="connsiteX65" fmla="*/ 13811 w 85915"/>
                  <a:gd name="connsiteY65" fmla="*/ 4286 h 21621"/>
                  <a:gd name="connsiteX66" fmla="*/ 11049 w 85915"/>
                  <a:gd name="connsiteY66" fmla="*/ 3620 h 21621"/>
                  <a:gd name="connsiteX67" fmla="*/ 11239 w 85915"/>
                  <a:gd name="connsiteY67" fmla="*/ 2667 h 21621"/>
                  <a:gd name="connsiteX68" fmla="*/ 14002 w 85915"/>
                  <a:gd name="connsiteY68" fmla="*/ 3334 h 21621"/>
                  <a:gd name="connsiteX69" fmla="*/ 13811 w 85915"/>
                  <a:gd name="connsiteY69" fmla="*/ 4286 h 21621"/>
                  <a:gd name="connsiteX70" fmla="*/ 8287 w 85915"/>
                  <a:gd name="connsiteY70" fmla="*/ 2953 h 21621"/>
                  <a:gd name="connsiteX71" fmla="*/ 5524 w 85915"/>
                  <a:gd name="connsiteY71" fmla="*/ 2286 h 21621"/>
                  <a:gd name="connsiteX72" fmla="*/ 5715 w 85915"/>
                  <a:gd name="connsiteY72" fmla="*/ 1334 h 21621"/>
                  <a:gd name="connsiteX73" fmla="*/ 8477 w 85915"/>
                  <a:gd name="connsiteY73" fmla="*/ 2000 h 21621"/>
                  <a:gd name="connsiteX74" fmla="*/ 8287 w 85915"/>
                  <a:gd name="connsiteY74" fmla="*/ 2953 h 21621"/>
                  <a:gd name="connsiteX75" fmla="*/ 2762 w 85915"/>
                  <a:gd name="connsiteY75" fmla="*/ 1619 h 21621"/>
                  <a:gd name="connsiteX76" fmla="*/ 0 w 85915"/>
                  <a:gd name="connsiteY76" fmla="*/ 953 h 21621"/>
                  <a:gd name="connsiteX77" fmla="*/ 190 w 85915"/>
                  <a:gd name="connsiteY77" fmla="*/ 0 h 21621"/>
                  <a:gd name="connsiteX78" fmla="*/ 2953 w 85915"/>
                  <a:gd name="connsiteY78" fmla="*/ 667 h 21621"/>
                  <a:gd name="connsiteX79" fmla="*/ 2762 w 85915"/>
                  <a:gd name="connsiteY79" fmla="*/ 1619 h 2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85915" h="21621">
                    <a:moveTo>
                      <a:pt x="85630" y="21622"/>
                    </a:moveTo>
                    <a:lnTo>
                      <a:pt x="82868" y="20955"/>
                    </a:lnTo>
                    <a:lnTo>
                      <a:pt x="83153" y="20003"/>
                    </a:lnTo>
                    <a:lnTo>
                      <a:pt x="85915" y="20669"/>
                    </a:lnTo>
                    <a:lnTo>
                      <a:pt x="85725" y="21622"/>
                    </a:lnTo>
                    <a:close/>
                    <a:moveTo>
                      <a:pt x="80105" y="20288"/>
                    </a:moveTo>
                    <a:lnTo>
                      <a:pt x="77343" y="19621"/>
                    </a:lnTo>
                    <a:lnTo>
                      <a:pt x="77534" y="18669"/>
                    </a:lnTo>
                    <a:lnTo>
                      <a:pt x="80296" y="19336"/>
                    </a:lnTo>
                    <a:lnTo>
                      <a:pt x="80105" y="20288"/>
                    </a:lnTo>
                    <a:close/>
                    <a:moveTo>
                      <a:pt x="74581" y="18955"/>
                    </a:moveTo>
                    <a:lnTo>
                      <a:pt x="71819" y="18288"/>
                    </a:lnTo>
                    <a:lnTo>
                      <a:pt x="72009" y="17431"/>
                    </a:lnTo>
                    <a:lnTo>
                      <a:pt x="74771" y="18097"/>
                    </a:lnTo>
                    <a:lnTo>
                      <a:pt x="74581" y="19050"/>
                    </a:lnTo>
                    <a:close/>
                    <a:moveTo>
                      <a:pt x="69056" y="17621"/>
                    </a:moveTo>
                    <a:lnTo>
                      <a:pt x="66294" y="16954"/>
                    </a:lnTo>
                    <a:lnTo>
                      <a:pt x="66485" y="16002"/>
                    </a:lnTo>
                    <a:lnTo>
                      <a:pt x="69247" y="16669"/>
                    </a:lnTo>
                    <a:lnTo>
                      <a:pt x="69056" y="17621"/>
                    </a:lnTo>
                    <a:close/>
                    <a:moveTo>
                      <a:pt x="63532" y="16288"/>
                    </a:moveTo>
                    <a:lnTo>
                      <a:pt x="60770" y="15621"/>
                    </a:lnTo>
                    <a:lnTo>
                      <a:pt x="60960" y="14669"/>
                    </a:lnTo>
                    <a:lnTo>
                      <a:pt x="63722" y="15335"/>
                    </a:lnTo>
                    <a:lnTo>
                      <a:pt x="63532" y="16193"/>
                    </a:lnTo>
                    <a:close/>
                    <a:moveTo>
                      <a:pt x="58007" y="14954"/>
                    </a:moveTo>
                    <a:lnTo>
                      <a:pt x="55245" y="14288"/>
                    </a:lnTo>
                    <a:lnTo>
                      <a:pt x="55436" y="13335"/>
                    </a:lnTo>
                    <a:lnTo>
                      <a:pt x="58198" y="14002"/>
                    </a:lnTo>
                    <a:lnTo>
                      <a:pt x="58007" y="14954"/>
                    </a:lnTo>
                    <a:close/>
                    <a:moveTo>
                      <a:pt x="52483" y="13621"/>
                    </a:moveTo>
                    <a:lnTo>
                      <a:pt x="49721" y="12954"/>
                    </a:lnTo>
                    <a:lnTo>
                      <a:pt x="49911" y="12097"/>
                    </a:lnTo>
                    <a:lnTo>
                      <a:pt x="52673" y="12763"/>
                    </a:lnTo>
                    <a:lnTo>
                      <a:pt x="52483" y="13716"/>
                    </a:lnTo>
                    <a:close/>
                    <a:moveTo>
                      <a:pt x="46958" y="12287"/>
                    </a:moveTo>
                    <a:lnTo>
                      <a:pt x="44196" y="11621"/>
                    </a:lnTo>
                    <a:lnTo>
                      <a:pt x="44387" y="10668"/>
                    </a:lnTo>
                    <a:lnTo>
                      <a:pt x="47149" y="11335"/>
                    </a:lnTo>
                    <a:lnTo>
                      <a:pt x="46958" y="12287"/>
                    </a:lnTo>
                    <a:close/>
                    <a:moveTo>
                      <a:pt x="41434" y="10954"/>
                    </a:moveTo>
                    <a:lnTo>
                      <a:pt x="38671" y="10287"/>
                    </a:lnTo>
                    <a:lnTo>
                      <a:pt x="38862" y="9335"/>
                    </a:lnTo>
                    <a:lnTo>
                      <a:pt x="41624" y="10001"/>
                    </a:lnTo>
                    <a:lnTo>
                      <a:pt x="41434" y="10859"/>
                    </a:lnTo>
                    <a:close/>
                    <a:moveTo>
                      <a:pt x="35909" y="9620"/>
                    </a:moveTo>
                    <a:lnTo>
                      <a:pt x="33147" y="8954"/>
                    </a:lnTo>
                    <a:lnTo>
                      <a:pt x="33338" y="8096"/>
                    </a:lnTo>
                    <a:lnTo>
                      <a:pt x="36100" y="8763"/>
                    </a:lnTo>
                    <a:lnTo>
                      <a:pt x="35909" y="9716"/>
                    </a:lnTo>
                    <a:close/>
                    <a:moveTo>
                      <a:pt x="30385" y="8287"/>
                    </a:moveTo>
                    <a:lnTo>
                      <a:pt x="27622" y="7620"/>
                    </a:lnTo>
                    <a:lnTo>
                      <a:pt x="27813" y="6668"/>
                    </a:lnTo>
                    <a:lnTo>
                      <a:pt x="30575" y="7334"/>
                    </a:lnTo>
                    <a:lnTo>
                      <a:pt x="30385" y="8287"/>
                    </a:lnTo>
                    <a:close/>
                    <a:moveTo>
                      <a:pt x="24860" y="6953"/>
                    </a:moveTo>
                    <a:lnTo>
                      <a:pt x="22098" y="6287"/>
                    </a:lnTo>
                    <a:lnTo>
                      <a:pt x="22288" y="5334"/>
                    </a:lnTo>
                    <a:lnTo>
                      <a:pt x="25051" y="6001"/>
                    </a:lnTo>
                    <a:lnTo>
                      <a:pt x="24860" y="6953"/>
                    </a:lnTo>
                    <a:close/>
                    <a:moveTo>
                      <a:pt x="19336" y="5620"/>
                    </a:moveTo>
                    <a:lnTo>
                      <a:pt x="16573" y="4953"/>
                    </a:lnTo>
                    <a:lnTo>
                      <a:pt x="16764" y="4001"/>
                    </a:lnTo>
                    <a:lnTo>
                      <a:pt x="19526" y="4667"/>
                    </a:lnTo>
                    <a:lnTo>
                      <a:pt x="19336" y="5620"/>
                    </a:lnTo>
                    <a:close/>
                    <a:moveTo>
                      <a:pt x="13811" y="4286"/>
                    </a:moveTo>
                    <a:lnTo>
                      <a:pt x="11049" y="3620"/>
                    </a:lnTo>
                    <a:lnTo>
                      <a:pt x="11239" y="2667"/>
                    </a:lnTo>
                    <a:lnTo>
                      <a:pt x="14002" y="3334"/>
                    </a:lnTo>
                    <a:lnTo>
                      <a:pt x="13811" y="4286"/>
                    </a:lnTo>
                    <a:close/>
                    <a:moveTo>
                      <a:pt x="8287" y="2953"/>
                    </a:moveTo>
                    <a:lnTo>
                      <a:pt x="5524" y="2286"/>
                    </a:lnTo>
                    <a:lnTo>
                      <a:pt x="5715" y="1334"/>
                    </a:lnTo>
                    <a:lnTo>
                      <a:pt x="8477" y="2000"/>
                    </a:lnTo>
                    <a:lnTo>
                      <a:pt x="8287" y="2953"/>
                    </a:lnTo>
                    <a:close/>
                    <a:moveTo>
                      <a:pt x="2762" y="1619"/>
                    </a:moveTo>
                    <a:lnTo>
                      <a:pt x="0" y="953"/>
                    </a:lnTo>
                    <a:lnTo>
                      <a:pt x="190" y="0"/>
                    </a:lnTo>
                    <a:lnTo>
                      <a:pt x="2953" y="667"/>
                    </a:lnTo>
                    <a:lnTo>
                      <a:pt x="2762" y="1619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AA8BAC08-20FA-1665-1AA2-D2622BAF67C6}"/>
                  </a:ext>
                </a:extLst>
              </p:cNvPr>
              <p:cNvSpPr/>
              <p:nvPr/>
            </p:nvSpPr>
            <p:spPr>
              <a:xfrm>
                <a:off x="7823739" y="5185505"/>
                <a:ext cx="80295" cy="20097"/>
              </a:xfrm>
              <a:custGeom>
                <a:avLst/>
                <a:gdLst>
                  <a:gd name="connsiteX0" fmla="*/ 80105 w 80295"/>
                  <a:gd name="connsiteY0" fmla="*/ 20098 h 20097"/>
                  <a:gd name="connsiteX1" fmla="*/ 77343 w 80295"/>
                  <a:gd name="connsiteY1" fmla="*/ 19431 h 20097"/>
                  <a:gd name="connsiteX2" fmla="*/ 77533 w 80295"/>
                  <a:gd name="connsiteY2" fmla="*/ 18479 h 20097"/>
                  <a:gd name="connsiteX3" fmla="*/ 80296 w 80295"/>
                  <a:gd name="connsiteY3" fmla="*/ 19145 h 20097"/>
                  <a:gd name="connsiteX4" fmla="*/ 80105 w 80295"/>
                  <a:gd name="connsiteY4" fmla="*/ 20098 h 20097"/>
                  <a:gd name="connsiteX5" fmla="*/ 74581 w 80295"/>
                  <a:gd name="connsiteY5" fmla="*/ 18860 h 20097"/>
                  <a:gd name="connsiteX6" fmla="*/ 71818 w 80295"/>
                  <a:gd name="connsiteY6" fmla="*/ 18193 h 20097"/>
                  <a:gd name="connsiteX7" fmla="*/ 72009 w 80295"/>
                  <a:gd name="connsiteY7" fmla="*/ 17240 h 20097"/>
                  <a:gd name="connsiteX8" fmla="*/ 74771 w 80295"/>
                  <a:gd name="connsiteY8" fmla="*/ 17907 h 20097"/>
                  <a:gd name="connsiteX9" fmla="*/ 74581 w 80295"/>
                  <a:gd name="connsiteY9" fmla="*/ 18860 h 20097"/>
                  <a:gd name="connsiteX10" fmla="*/ 69056 w 80295"/>
                  <a:gd name="connsiteY10" fmla="*/ 17526 h 20097"/>
                  <a:gd name="connsiteX11" fmla="*/ 66294 w 80295"/>
                  <a:gd name="connsiteY11" fmla="*/ 16859 h 20097"/>
                  <a:gd name="connsiteX12" fmla="*/ 66484 w 80295"/>
                  <a:gd name="connsiteY12" fmla="*/ 16002 h 20097"/>
                  <a:gd name="connsiteX13" fmla="*/ 69247 w 80295"/>
                  <a:gd name="connsiteY13" fmla="*/ 16669 h 20097"/>
                  <a:gd name="connsiteX14" fmla="*/ 69056 w 80295"/>
                  <a:gd name="connsiteY14" fmla="*/ 17621 h 20097"/>
                  <a:gd name="connsiteX15" fmla="*/ 63532 w 80295"/>
                  <a:gd name="connsiteY15" fmla="*/ 16192 h 20097"/>
                  <a:gd name="connsiteX16" fmla="*/ 60769 w 80295"/>
                  <a:gd name="connsiteY16" fmla="*/ 15526 h 20097"/>
                  <a:gd name="connsiteX17" fmla="*/ 60960 w 80295"/>
                  <a:gd name="connsiteY17" fmla="*/ 14573 h 20097"/>
                  <a:gd name="connsiteX18" fmla="*/ 63722 w 80295"/>
                  <a:gd name="connsiteY18" fmla="*/ 15240 h 20097"/>
                  <a:gd name="connsiteX19" fmla="*/ 63532 w 80295"/>
                  <a:gd name="connsiteY19" fmla="*/ 16192 h 20097"/>
                  <a:gd name="connsiteX20" fmla="*/ 58007 w 80295"/>
                  <a:gd name="connsiteY20" fmla="*/ 14859 h 20097"/>
                  <a:gd name="connsiteX21" fmla="*/ 55245 w 80295"/>
                  <a:gd name="connsiteY21" fmla="*/ 14192 h 20097"/>
                  <a:gd name="connsiteX22" fmla="*/ 55435 w 80295"/>
                  <a:gd name="connsiteY22" fmla="*/ 13240 h 20097"/>
                  <a:gd name="connsiteX23" fmla="*/ 58198 w 80295"/>
                  <a:gd name="connsiteY23" fmla="*/ 13906 h 20097"/>
                  <a:gd name="connsiteX24" fmla="*/ 58007 w 80295"/>
                  <a:gd name="connsiteY24" fmla="*/ 14859 h 20097"/>
                  <a:gd name="connsiteX25" fmla="*/ 52483 w 80295"/>
                  <a:gd name="connsiteY25" fmla="*/ 13525 h 20097"/>
                  <a:gd name="connsiteX26" fmla="*/ 49720 w 80295"/>
                  <a:gd name="connsiteY26" fmla="*/ 12859 h 20097"/>
                  <a:gd name="connsiteX27" fmla="*/ 49911 w 80295"/>
                  <a:gd name="connsiteY27" fmla="*/ 11906 h 20097"/>
                  <a:gd name="connsiteX28" fmla="*/ 52673 w 80295"/>
                  <a:gd name="connsiteY28" fmla="*/ 12573 h 20097"/>
                  <a:gd name="connsiteX29" fmla="*/ 52483 w 80295"/>
                  <a:gd name="connsiteY29" fmla="*/ 13525 h 20097"/>
                  <a:gd name="connsiteX30" fmla="*/ 46958 w 80295"/>
                  <a:gd name="connsiteY30" fmla="*/ 12192 h 20097"/>
                  <a:gd name="connsiteX31" fmla="*/ 44196 w 80295"/>
                  <a:gd name="connsiteY31" fmla="*/ 11525 h 20097"/>
                  <a:gd name="connsiteX32" fmla="*/ 44386 w 80295"/>
                  <a:gd name="connsiteY32" fmla="*/ 10573 h 20097"/>
                  <a:gd name="connsiteX33" fmla="*/ 47149 w 80295"/>
                  <a:gd name="connsiteY33" fmla="*/ 11239 h 20097"/>
                  <a:gd name="connsiteX34" fmla="*/ 46958 w 80295"/>
                  <a:gd name="connsiteY34" fmla="*/ 12097 h 20097"/>
                  <a:gd name="connsiteX35" fmla="*/ 41434 w 80295"/>
                  <a:gd name="connsiteY35" fmla="*/ 10858 h 20097"/>
                  <a:gd name="connsiteX36" fmla="*/ 38671 w 80295"/>
                  <a:gd name="connsiteY36" fmla="*/ 10192 h 20097"/>
                  <a:gd name="connsiteX37" fmla="*/ 38862 w 80295"/>
                  <a:gd name="connsiteY37" fmla="*/ 9239 h 20097"/>
                  <a:gd name="connsiteX38" fmla="*/ 41624 w 80295"/>
                  <a:gd name="connsiteY38" fmla="*/ 9906 h 20097"/>
                  <a:gd name="connsiteX39" fmla="*/ 41434 w 80295"/>
                  <a:gd name="connsiteY39" fmla="*/ 10858 h 20097"/>
                  <a:gd name="connsiteX40" fmla="*/ 35909 w 80295"/>
                  <a:gd name="connsiteY40" fmla="*/ 9525 h 20097"/>
                  <a:gd name="connsiteX41" fmla="*/ 33147 w 80295"/>
                  <a:gd name="connsiteY41" fmla="*/ 8858 h 20097"/>
                  <a:gd name="connsiteX42" fmla="*/ 33338 w 80295"/>
                  <a:gd name="connsiteY42" fmla="*/ 7906 h 20097"/>
                  <a:gd name="connsiteX43" fmla="*/ 36100 w 80295"/>
                  <a:gd name="connsiteY43" fmla="*/ 8572 h 20097"/>
                  <a:gd name="connsiteX44" fmla="*/ 35909 w 80295"/>
                  <a:gd name="connsiteY44" fmla="*/ 9525 h 20097"/>
                  <a:gd name="connsiteX45" fmla="*/ 30384 w 80295"/>
                  <a:gd name="connsiteY45" fmla="*/ 8191 h 20097"/>
                  <a:gd name="connsiteX46" fmla="*/ 27622 w 80295"/>
                  <a:gd name="connsiteY46" fmla="*/ 7525 h 20097"/>
                  <a:gd name="connsiteX47" fmla="*/ 27813 w 80295"/>
                  <a:gd name="connsiteY47" fmla="*/ 6572 h 20097"/>
                  <a:gd name="connsiteX48" fmla="*/ 30575 w 80295"/>
                  <a:gd name="connsiteY48" fmla="*/ 7239 h 20097"/>
                  <a:gd name="connsiteX49" fmla="*/ 30384 w 80295"/>
                  <a:gd name="connsiteY49" fmla="*/ 8191 h 20097"/>
                  <a:gd name="connsiteX50" fmla="*/ 24860 w 80295"/>
                  <a:gd name="connsiteY50" fmla="*/ 6858 h 20097"/>
                  <a:gd name="connsiteX51" fmla="*/ 22098 w 80295"/>
                  <a:gd name="connsiteY51" fmla="*/ 6191 h 20097"/>
                  <a:gd name="connsiteX52" fmla="*/ 22288 w 80295"/>
                  <a:gd name="connsiteY52" fmla="*/ 5239 h 20097"/>
                  <a:gd name="connsiteX53" fmla="*/ 25051 w 80295"/>
                  <a:gd name="connsiteY53" fmla="*/ 5905 h 20097"/>
                  <a:gd name="connsiteX54" fmla="*/ 24860 w 80295"/>
                  <a:gd name="connsiteY54" fmla="*/ 6858 h 20097"/>
                  <a:gd name="connsiteX55" fmla="*/ 19336 w 80295"/>
                  <a:gd name="connsiteY55" fmla="*/ 5524 h 20097"/>
                  <a:gd name="connsiteX56" fmla="*/ 16573 w 80295"/>
                  <a:gd name="connsiteY56" fmla="*/ 4858 h 20097"/>
                  <a:gd name="connsiteX57" fmla="*/ 16764 w 80295"/>
                  <a:gd name="connsiteY57" fmla="*/ 4000 h 20097"/>
                  <a:gd name="connsiteX58" fmla="*/ 19526 w 80295"/>
                  <a:gd name="connsiteY58" fmla="*/ 4667 h 20097"/>
                  <a:gd name="connsiteX59" fmla="*/ 19336 w 80295"/>
                  <a:gd name="connsiteY59" fmla="*/ 5620 h 20097"/>
                  <a:gd name="connsiteX60" fmla="*/ 13811 w 80295"/>
                  <a:gd name="connsiteY60" fmla="*/ 4191 h 20097"/>
                  <a:gd name="connsiteX61" fmla="*/ 11049 w 80295"/>
                  <a:gd name="connsiteY61" fmla="*/ 3524 h 20097"/>
                  <a:gd name="connsiteX62" fmla="*/ 11239 w 80295"/>
                  <a:gd name="connsiteY62" fmla="*/ 2572 h 20097"/>
                  <a:gd name="connsiteX63" fmla="*/ 14001 w 80295"/>
                  <a:gd name="connsiteY63" fmla="*/ 3238 h 20097"/>
                  <a:gd name="connsiteX64" fmla="*/ 13811 w 80295"/>
                  <a:gd name="connsiteY64" fmla="*/ 4191 h 20097"/>
                  <a:gd name="connsiteX65" fmla="*/ 8287 w 80295"/>
                  <a:gd name="connsiteY65" fmla="*/ 2857 h 20097"/>
                  <a:gd name="connsiteX66" fmla="*/ 5524 w 80295"/>
                  <a:gd name="connsiteY66" fmla="*/ 2191 h 20097"/>
                  <a:gd name="connsiteX67" fmla="*/ 5715 w 80295"/>
                  <a:gd name="connsiteY67" fmla="*/ 1238 h 20097"/>
                  <a:gd name="connsiteX68" fmla="*/ 8477 w 80295"/>
                  <a:gd name="connsiteY68" fmla="*/ 1905 h 20097"/>
                  <a:gd name="connsiteX69" fmla="*/ 8287 w 80295"/>
                  <a:gd name="connsiteY69" fmla="*/ 2857 h 20097"/>
                  <a:gd name="connsiteX70" fmla="*/ 2762 w 80295"/>
                  <a:gd name="connsiteY70" fmla="*/ 1524 h 20097"/>
                  <a:gd name="connsiteX71" fmla="*/ 0 w 80295"/>
                  <a:gd name="connsiteY71" fmla="*/ 857 h 20097"/>
                  <a:gd name="connsiteX72" fmla="*/ 190 w 80295"/>
                  <a:gd name="connsiteY72" fmla="*/ 0 h 20097"/>
                  <a:gd name="connsiteX73" fmla="*/ 2953 w 80295"/>
                  <a:gd name="connsiteY73" fmla="*/ 667 h 20097"/>
                  <a:gd name="connsiteX74" fmla="*/ 2762 w 80295"/>
                  <a:gd name="connsiteY74" fmla="*/ 1619 h 20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80295" h="20097">
                    <a:moveTo>
                      <a:pt x="80105" y="20098"/>
                    </a:moveTo>
                    <a:lnTo>
                      <a:pt x="77343" y="19431"/>
                    </a:lnTo>
                    <a:lnTo>
                      <a:pt x="77533" y="18479"/>
                    </a:lnTo>
                    <a:lnTo>
                      <a:pt x="80296" y="19145"/>
                    </a:lnTo>
                    <a:lnTo>
                      <a:pt x="80105" y="20098"/>
                    </a:lnTo>
                    <a:close/>
                    <a:moveTo>
                      <a:pt x="74581" y="18860"/>
                    </a:moveTo>
                    <a:lnTo>
                      <a:pt x="71818" y="18193"/>
                    </a:lnTo>
                    <a:lnTo>
                      <a:pt x="72009" y="17240"/>
                    </a:lnTo>
                    <a:lnTo>
                      <a:pt x="74771" y="17907"/>
                    </a:lnTo>
                    <a:lnTo>
                      <a:pt x="74581" y="18860"/>
                    </a:lnTo>
                    <a:close/>
                    <a:moveTo>
                      <a:pt x="69056" y="17526"/>
                    </a:moveTo>
                    <a:lnTo>
                      <a:pt x="66294" y="16859"/>
                    </a:lnTo>
                    <a:lnTo>
                      <a:pt x="66484" y="16002"/>
                    </a:lnTo>
                    <a:lnTo>
                      <a:pt x="69247" y="16669"/>
                    </a:lnTo>
                    <a:lnTo>
                      <a:pt x="69056" y="17621"/>
                    </a:lnTo>
                    <a:close/>
                    <a:moveTo>
                      <a:pt x="63532" y="16192"/>
                    </a:moveTo>
                    <a:lnTo>
                      <a:pt x="60769" y="15526"/>
                    </a:lnTo>
                    <a:lnTo>
                      <a:pt x="60960" y="14573"/>
                    </a:lnTo>
                    <a:lnTo>
                      <a:pt x="63722" y="15240"/>
                    </a:lnTo>
                    <a:lnTo>
                      <a:pt x="63532" y="16192"/>
                    </a:lnTo>
                    <a:close/>
                    <a:moveTo>
                      <a:pt x="58007" y="14859"/>
                    </a:moveTo>
                    <a:lnTo>
                      <a:pt x="55245" y="14192"/>
                    </a:lnTo>
                    <a:lnTo>
                      <a:pt x="55435" y="13240"/>
                    </a:lnTo>
                    <a:lnTo>
                      <a:pt x="58198" y="13906"/>
                    </a:lnTo>
                    <a:lnTo>
                      <a:pt x="58007" y="14859"/>
                    </a:lnTo>
                    <a:close/>
                    <a:moveTo>
                      <a:pt x="52483" y="13525"/>
                    </a:moveTo>
                    <a:lnTo>
                      <a:pt x="49720" y="12859"/>
                    </a:lnTo>
                    <a:lnTo>
                      <a:pt x="49911" y="11906"/>
                    </a:lnTo>
                    <a:lnTo>
                      <a:pt x="52673" y="12573"/>
                    </a:lnTo>
                    <a:lnTo>
                      <a:pt x="52483" y="13525"/>
                    </a:lnTo>
                    <a:close/>
                    <a:moveTo>
                      <a:pt x="46958" y="12192"/>
                    </a:moveTo>
                    <a:lnTo>
                      <a:pt x="44196" y="11525"/>
                    </a:lnTo>
                    <a:lnTo>
                      <a:pt x="44386" y="10573"/>
                    </a:lnTo>
                    <a:lnTo>
                      <a:pt x="47149" y="11239"/>
                    </a:lnTo>
                    <a:lnTo>
                      <a:pt x="46958" y="12097"/>
                    </a:lnTo>
                    <a:close/>
                    <a:moveTo>
                      <a:pt x="41434" y="10858"/>
                    </a:moveTo>
                    <a:lnTo>
                      <a:pt x="38671" y="10192"/>
                    </a:lnTo>
                    <a:lnTo>
                      <a:pt x="38862" y="9239"/>
                    </a:lnTo>
                    <a:lnTo>
                      <a:pt x="41624" y="9906"/>
                    </a:lnTo>
                    <a:lnTo>
                      <a:pt x="41434" y="10858"/>
                    </a:lnTo>
                    <a:close/>
                    <a:moveTo>
                      <a:pt x="35909" y="9525"/>
                    </a:moveTo>
                    <a:lnTo>
                      <a:pt x="33147" y="8858"/>
                    </a:lnTo>
                    <a:lnTo>
                      <a:pt x="33338" y="7906"/>
                    </a:lnTo>
                    <a:lnTo>
                      <a:pt x="36100" y="8572"/>
                    </a:lnTo>
                    <a:lnTo>
                      <a:pt x="35909" y="9525"/>
                    </a:lnTo>
                    <a:close/>
                    <a:moveTo>
                      <a:pt x="30384" y="8191"/>
                    </a:moveTo>
                    <a:lnTo>
                      <a:pt x="27622" y="7525"/>
                    </a:lnTo>
                    <a:lnTo>
                      <a:pt x="27813" y="6572"/>
                    </a:lnTo>
                    <a:lnTo>
                      <a:pt x="30575" y="7239"/>
                    </a:lnTo>
                    <a:lnTo>
                      <a:pt x="30384" y="8191"/>
                    </a:lnTo>
                    <a:close/>
                    <a:moveTo>
                      <a:pt x="24860" y="6858"/>
                    </a:moveTo>
                    <a:lnTo>
                      <a:pt x="22098" y="6191"/>
                    </a:lnTo>
                    <a:lnTo>
                      <a:pt x="22288" y="5239"/>
                    </a:lnTo>
                    <a:lnTo>
                      <a:pt x="25051" y="5905"/>
                    </a:lnTo>
                    <a:lnTo>
                      <a:pt x="24860" y="6858"/>
                    </a:lnTo>
                    <a:close/>
                    <a:moveTo>
                      <a:pt x="19336" y="5524"/>
                    </a:moveTo>
                    <a:lnTo>
                      <a:pt x="16573" y="4858"/>
                    </a:lnTo>
                    <a:lnTo>
                      <a:pt x="16764" y="4000"/>
                    </a:lnTo>
                    <a:lnTo>
                      <a:pt x="19526" y="4667"/>
                    </a:lnTo>
                    <a:lnTo>
                      <a:pt x="19336" y="5620"/>
                    </a:lnTo>
                    <a:close/>
                    <a:moveTo>
                      <a:pt x="13811" y="4191"/>
                    </a:moveTo>
                    <a:lnTo>
                      <a:pt x="11049" y="3524"/>
                    </a:lnTo>
                    <a:lnTo>
                      <a:pt x="11239" y="2572"/>
                    </a:lnTo>
                    <a:lnTo>
                      <a:pt x="14001" y="3238"/>
                    </a:lnTo>
                    <a:lnTo>
                      <a:pt x="13811" y="4191"/>
                    </a:lnTo>
                    <a:close/>
                    <a:moveTo>
                      <a:pt x="8287" y="2857"/>
                    </a:moveTo>
                    <a:lnTo>
                      <a:pt x="5524" y="2191"/>
                    </a:lnTo>
                    <a:lnTo>
                      <a:pt x="5715" y="1238"/>
                    </a:lnTo>
                    <a:lnTo>
                      <a:pt x="8477" y="1905"/>
                    </a:lnTo>
                    <a:lnTo>
                      <a:pt x="8287" y="2857"/>
                    </a:lnTo>
                    <a:close/>
                    <a:moveTo>
                      <a:pt x="2762" y="1524"/>
                    </a:moveTo>
                    <a:lnTo>
                      <a:pt x="0" y="857"/>
                    </a:lnTo>
                    <a:lnTo>
                      <a:pt x="190" y="0"/>
                    </a:lnTo>
                    <a:lnTo>
                      <a:pt x="2953" y="667"/>
                    </a:lnTo>
                    <a:lnTo>
                      <a:pt x="2762" y="1619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912A9F0A-83D2-79D9-A5DE-421C04508902}"/>
                  </a:ext>
                </a:extLst>
              </p:cNvPr>
              <p:cNvSpPr/>
              <p:nvPr/>
            </p:nvSpPr>
            <p:spPr>
              <a:xfrm>
                <a:off x="7822215" y="5195220"/>
                <a:ext cx="79533" cy="20097"/>
              </a:xfrm>
              <a:custGeom>
                <a:avLst/>
                <a:gdLst>
                  <a:gd name="connsiteX0" fmla="*/ 79343 w 79533"/>
                  <a:gd name="connsiteY0" fmla="*/ 20098 h 20097"/>
                  <a:gd name="connsiteX1" fmla="*/ 77343 w 79533"/>
                  <a:gd name="connsiteY1" fmla="*/ 19621 h 20097"/>
                  <a:gd name="connsiteX2" fmla="*/ 77533 w 79533"/>
                  <a:gd name="connsiteY2" fmla="*/ 18669 h 20097"/>
                  <a:gd name="connsiteX3" fmla="*/ 79534 w 79533"/>
                  <a:gd name="connsiteY3" fmla="*/ 19145 h 20097"/>
                  <a:gd name="connsiteX4" fmla="*/ 79343 w 79533"/>
                  <a:gd name="connsiteY4" fmla="*/ 20098 h 20097"/>
                  <a:gd name="connsiteX5" fmla="*/ 74581 w 79533"/>
                  <a:gd name="connsiteY5" fmla="*/ 18955 h 20097"/>
                  <a:gd name="connsiteX6" fmla="*/ 71818 w 79533"/>
                  <a:gd name="connsiteY6" fmla="*/ 18288 h 20097"/>
                  <a:gd name="connsiteX7" fmla="*/ 72009 w 79533"/>
                  <a:gd name="connsiteY7" fmla="*/ 17336 h 20097"/>
                  <a:gd name="connsiteX8" fmla="*/ 74771 w 79533"/>
                  <a:gd name="connsiteY8" fmla="*/ 18002 h 20097"/>
                  <a:gd name="connsiteX9" fmla="*/ 74581 w 79533"/>
                  <a:gd name="connsiteY9" fmla="*/ 18860 h 20097"/>
                  <a:gd name="connsiteX10" fmla="*/ 69056 w 79533"/>
                  <a:gd name="connsiteY10" fmla="*/ 17621 h 20097"/>
                  <a:gd name="connsiteX11" fmla="*/ 66294 w 79533"/>
                  <a:gd name="connsiteY11" fmla="*/ 16954 h 20097"/>
                  <a:gd name="connsiteX12" fmla="*/ 66484 w 79533"/>
                  <a:gd name="connsiteY12" fmla="*/ 16002 h 20097"/>
                  <a:gd name="connsiteX13" fmla="*/ 69247 w 79533"/>
                  <a:gd name="connsiteY13" fmla="*/ 16669 h 20097"/>
                  <a:gd name="connsiteX14" fmla="*/ 69056 w 79533"/>
                  <a:gd name="connsiteY14" fmla="*/ 17621 h 20097"/>
                  <a:gd name="connsiteX15" fmla="*/ 63532 w 79533"/>
                  <a:gd name="connsiteY15" fmla="*/ 16288 h 20097"/>
                  <a:gd name="connsiteX16" fmla="*/ 60769 w 79533"/>
                  <a:gd name="connsiteY16" fmla="*/ 15621 h 20097"/>
                  <a:gd name="connsiteX17" fmla="*/ 60960 w 79533"/>
                  <a:gd name="connsiteY17" fmla="*/ 14669 h 20097"/>
                  <a:gd name="connsiteX18" fmla="*/ 63722 w 79533"/>
                  <a:gd name="connsiteY18" fmla="*/ 15335 h 20097"/>
                  <a:gd name="connsiteX19" fmla="*/ 63532 w 79533"/>
                  <a:gd name="connsiteY19" fmla="*/ 16193 h 20097"/>
                  <a:gd name="connsiteX20" fmla="*/ 58007 w 79533"/>
                  <a:gd name="connsiteY20" fmla="*/ 14954 h 20097"/>
                  <a:gd name="connsiteX21" fmla="*/ 55245 w 79533"/>
                  <a:gd name="connsiteY21" fmla="*/ 14288 h 20097"/>
                  <a:gd name="connsiteX22" fmla="*/ 55435 w 79533"/>
                  <a:gd name="connsiteY22" fmla="*/ 13430 h 20097"/>
                  <a:gd name="connsiteX23" fmla="*/ 58198 w 79533"/>
                  <a:gd name="connsiteY23" fmla="*/ 14097 h 20097"/>
                  <a:gd name="connsiteX24" fmla="*/ 58007 w 79533"/>
                  <a:gd name="connsiteY24" fmla="*/ 15050 h 20097"/>
                  <a:gd name="connsiteX25" fmla="*/ 52483 w 79533"/>
                  <a:gd name="connsiteY25" fmla="*/ 13621 h 20097"/>
                  <a:gd name="connsiteX26" fmla="*/ 49721 w 79533"/>
                  <a:gd name="connsiteY26" fmla="*/ 12954 h 20097"/>
                  <a:gd name="connsiteX27" fmla="*/ 49911 w 79533"/>
                  <a:gd name="connsiteY27" fmla="*/ 12097 h 20097"/>
                  <a:gd name="connsiteX28" fmla="*/ 52673 w 79533"/>
                  <a:gd name="connsiteY28" fmla="*/ 12763 h 20097"/>
                  <a:gd name="connsiteX29" fmla="*/ 52483 w 79533"/>
                  <a:gd name="connsiteY29" fmla="*/ 13716 h 20097"/>
                  <a:gd name="connsiteX30" fmla="*/ 46958 w 79533"/>
                  <a:gd name="connsiteY30" fmla="*/ 12287 h 20097"/>
                  <a:gd name="connsiteX31" fmla="*/ 44196 w 79533"/>
                  <a:gd name="connsiteY31" fmla="*/ 11621 h 20097"/>
                  <a:gd name="connsiteX32" fmla="*/ 44482 w 79533"/>
                  <a:gd name="connsiteY32" fmla="*/ 10668 h 20097"/>
                  <a:gd name="connsiteX33" fmla="*/ 47244 w 79533"/>
                  <a:gd name="connsiteY33" fmla="*/ 11335 h 20097"/>
                  <a:gd name="connsiteX34" fmla="*/ 47054 w 79533"/>
                  <a:gd name="connsiteY34" fmla="*/ 12287 h 20097"/>
                  <a:gd name="connsiteX35" fmla="*/ 41434 w 79533"/>
                  <a:gd name="connsiteY35" fmla="*/ 10954 h 20097"/>
                  <a:gd name="connsiteX36" fmla="*/ 38671 w 79533"/>
                  <a:gd name="connsiteY36" fmla="*/ 10287 h 20097"/>
                  <a:gd name="connsiteX37" fmla="*/ 38862 w 79533"/>
                  <a:gd name="connsiteY37" fmla="*/ 9430 h 20097"/>
                  <a:gd name="connsiteX38" fmla="*/ 41624 w 79533"/>
                  <a:gd name="connsiteY38" fmla="*/ 10096 h 20097"/>
                  <a:gd name="connsiteX39" fmla="*/ 41434 w 79533"/>
                  <a:gd name="connsiteY39" fmla="*/ 11049 h 20097"/>
                  <a:gd name="connsiteX40" fmla="*/ 35909 w 79533"/>
                  <a:gd name="connsiteY40" fmla="*/ 9620 h 20097"/>
                  <a:gd name="connsiteX41" fmla="*/ 33147 w 79533"/>
                  <a:gd name="connsiteY41" fmla="*/ 8954 h 20097"/>
                  <a:gd name="connsiteX42" fmla="*/ 33338 w 79533"/>
                  <a:gd name="connsiteY42" fmla="*/ 8001 h 20097"/>
                  <a:gd name="connsiteX43" fmla="*/ 36100 w 79533"/>
                  <a:gd name="connsiteY43" fmla="*/ 8668 h 20097"/>
                  <a:gd name="connsiteX44" fmla="*/ 35909 w 79533"/>
                  <a:gd name="connsiteY44" fmla="*/ 9620 h 20097"/>
                  <a:gd name="connsiteX45" fmla="*/ 30385 w 79533"/>
                  <a:gd name="connsiteY45" fmla="*/ 8287 h 20097"/>
                  <a:gd name="connsiteX46" fmla="*/ 27622 w 79533"/>
                  <a:gd name="connsiteY46" fmla="*/ 7620 h 20097"/>
                  <a:gd name="connsiteX47" fmla="*/ 27813 w 79533"/>
                  <a:gd name="connsiteY47" fmla="*/ 6763 h 20097"/>
                  <a:gd name="connsiteX48" fmla="*/ 30575 w 79533"/>
                  <a:gd name="connsiteY48" fmla="*/ 7429 h 20097"/>
                  <a:gd name="connsiteX49" fmla="*/ 30385 w 79533"/>
                  <a:gd name="connsiteY49" fmla="*/ 8382 h 20097"/>
                  <a:gd name="connsiteX50" fmla="*/ 24860 w 79533"/>
                  <a:gd name="connsiteY50" fmla="*/ 6953 h 20097"/>
                  <a:gd name="connsiteX51" fmla="*/ 22098 w 79533"/>
                  <a:gd name="connsiteY51" fmla="*/ 6287 h 20097"/>
                  <a:gd name="connsiteX52" fmla="*/ 22288 w 79533"/>
                  <a:gd name="connsiteY52" fmla="*/ 5334 h 20097"/>
                  <a:gd name="connsiteX53" fmla="*/ 25051 w 79533"/>
                  <a:gd name="connsiteY53" fmla="*/ 6001 h 20097"/>
                  <a:gd name="connsiteX54" fmla="*/ 24860 w 79533"/>
                  <a:gd name="connsiteY54" fmla="*/ 6953 h 20097"/>
                  <a:gd name="connsiteX55" fmla="*/ 19336 w 79533"/>
                  <a:gd name="connsiteY55" fmla="*/ 5620 h 20097"/>
                  <a:gd name="connsiteX56" fmla="*/ 16573 w 79533"/>
                  <a:gd name="connsiteY56" fmla="*/ 4953 h 20097"/>
                  <a:gd name="connsiteX57" fmla="*/ 16764 w 79533"/>
                  <a:gd name="connsiteY57" fmla="*/ 4001 h 20097"/>
                  <a:gd name="connsiteX58" fmla="*/ 19526 w 79533"/>
                  <a:gd name="connsiteY58" fmla="*/ 4667 h 20097"/>
                  <a:gd name="connsiteX59" fmla="*/ 19336 w 79533"/>
                  <a:gd name="connsiteY59" fmla="*/ 5620 h 20097"/>
                  <a:gd name="connsiteX60" fmla="*/ 13811 w 79533"/>
                  <a:gd name="connsiteY60" fmla="*/ 4286 h 20097"/>
                  <a:gd name="connsiteX61" fmla="*/ 11049 w 79533"/>
                  <a:gd name="connsiteY61" fmla="*/ 3620 h 20097"/>
                  <a:gd name="connsiteX62" fmla="*/ 11239 w 79533"/>
                  <a:gd name="connsiteY62" fmla="*/ 2667 h 20097"/>
                  <a:gd name="connsiteX63" fmla="*/ 14002 w 79533"/>
                  <a:gd name="connsiteY63" fmla="*/ 3334 h 20097"/>
                  <a:gd name="connsiteX64" fmla="*/ 13811 w 79533"/>
                  <a:gd name="connsiteY64" fmla="*/ 4191 h 20097"/>
                  <a:gd name="connsiteX65" fmla="*/ 8287 w 79533"/>
                  <a:gd name="connsiteY65" fmla="*/ 2953 h 20097"/>
                  <a:gd name="connsiteX66" fmla="*/ 5524 w 79533"/>
                  <a:gd name="connsiteY66" fmla="*/ 2286 h 20097"/>
                  <a:gd name="connsiteX67" fmla="*/ 5715 w 79533"/>
                  <a:gd name="connsiteY67" fmla="*/ 1334 h 20097"/>
                  <a:gd name="connsiteX68" fmla="*/ 8477 w 79533"/>
                  <a:gd name="connsiteY68" fmla="*/ 2000 h 20097"/>
                  <a:gd name="connsiteX69" fmla="*/ 8287 w 79533"/>
                  <a:gd name="connsiteY69" fmla="*/ 2953 h 20097"/>
                  <a:gd name="connsiteX70" fmla="*/ 2762 w 79533"/>
                  <a:gd name="connsiteY70" fmla="*/ 1619 h 20097"/>
                  <a:gd name="connsiteX71" fmla="*/ 0 w 79533"/>
                  <a:gd name="connsiteY71" fmla="*/ 953 h 20097"/>
                  <a:gd name="connsiteX72" fmla="*/ 190 w 79533"/>
                  <a:gd name="connsiteY72" fmla="*/ 0 h 20097"/>
                  <a:gd name="connsiteX73" fmla="*/ 2953 w 79533"/>
                  <a:gd name="connsiteY73" fmla="*/ 667 h 20097"/>
                  <a:gd name="connsiteX74" fmla="*/ 2762 w 79533"/>
                  <a:gd name="connsiteY74" fmla="*/ 1619 h 20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79533" h="20097">
                    <a:moveTo>
                      <a:pt x="79343" y="20098"/>
                    </a:moveTo>
                    <a:lnTo>
                      <a:pt x="77343" y="19621"/>
                    </a:lnTo>
                    <a:lnTo>
                      <a:pt x="77533" y="18669"/>
                    </a:lnTo>
                    <a:lnTo>
                      <a:pt x="79534" y="19145"/>
                    </a:lnTo>
                    <a:lnTo>
                      <a:pt x="79343" y="20098"/>
                    </a:lnTo>
                    <a:close/>
                    <a:moveTo>
                      <a:pt x="74581" y="18955"/>
                    </a:moveTo>
                    <a:lnTo>
                      <a:pt x="71818" y="18288"/>
                    </a:lnTo>
                    <a:lnTo>
                      <a:pt x="72009" y="17336"/>
                    </a:lnTo>
                    <a:lnTo>
                      <a:pt x="74771" y="18002"/>
                    </a:lnTo>
                    <a:lnTo>
                      <a:pt x="74581" y="18860"/>
                    </a:lnTo>
                    <a:close/>
                    <a:moveTo>
                      <a:pt x="69056" y="17621"/>
                    </a:moveTo>
                    <a:lnTo>
                      <a:pt x="66294" y="16954"/>
                    </a:lnTo>
                    <a:lnTo>
                      <a:pt x="66484" y="16002"/>
                    </a:lnTo>
                    <a:lnTo>
                      <a:pt x="69247" y="16669"/>
                    </a:lnTo>
                    <a:lnTo>
                      <a:pt x="69056" y="17621"/>
                    </a:lnTo>
                    <a:close/>
                    <a:moveTo>
                      <a:pt x="63532" y="16288"/>
                    </a:moveTo>
                    <a:lnTo>
                      <a:pt x="60769" y="15621"/>
                    </a:lnTo>
                    <a:lnTo>
                      <a:pt x="60960" y="14669"/>
                    </a:lnTo>
                    <a:lnTo>
                      <a:pt x="63722" y="15335"/>
                    </a:lnTo>
                    <a:lnTo>
                      <a:pt x="63532" y="16193"/>
                    </a:lnTo>
                    <a:close/>
                    <a:moveTo>
                      <a:pt x="58007" y="14954"/>
                    </a:moveTo>
                    <a:lnTo>
                      <a:pt x="55245" y="14288"/>
                    </a:lnTo>
                    <a:lnTo>
                      <a:pt x="55435" y="13430"/>
                    </a:lnTo>
                    <a:lnTo>
                      <a:pt x="58198" y="14097"/>
                    </a:lnTo>
                    <a:lnTo>
                      <a:pt x="58007" y="15050"/>
                    </a:lnTo>
                    <a:close/>
                    <a:moveTo>
                      <a:pt x="52483" y="13621"/>
                    </a:moveTo>
                    <a:lnTo>
                      <a:pt x="49721" y="12954"/>
                    </a:lnTo>
                    <a:lnTo>
                      <a:pt x="49911" y="12097"/>
                    </a:lnTo>
                    <a:lnTo>
                      <a:pt x="52673" y="12763"/>
                    </a:lnTo>
                    <a:lnTo>
                      <a:pt x="52483" y="13716"/>
                    </a:lnTo>
                    <a:close/>
                    <a:moveTo>
                      <a:pt x="46958" y="12287"/>
                    </a:moveTo>
                    <a:lnTo>
                      <a:pt x="44196" y="11621"/>
                    </a:lnTo>
                    <a:lnTo>
                      <a:pt x="44482" y="10668"/>
                    </a:lnTo>
                    <a:lnTo>
                      <a:pt x="47244" y="11335"/>
                    </a:lnTo>
                    <a:lnTo>
                      <a:pt x="47054" y="12287"/>
                    </a:lnTo>
                    <a:close/>
                    <a:moveTo>
                      <a:pt x="41434" y="10954"/>
                    </a:moveTo>
                    <a:lnTo>
                      <a:pt x="38671" y="10287"/>
                    </a:lnTo>
                    <a:lnTo>
                      <a:pt x="38862" y="9430"/>
                    </a:lnTo>
                    <a:lnTo>
                      <a:pt x="41624" y="10096"/>
                    </a:lnTo>
                    <a:lnTo>
                      <a:pt x="41434" y="11049"/>
                    </a:lnTo>
                    <a:close/>
                    <a:moveTo>
                      <a:pt x="35909" y="9620"/>
                    </a:moveTo>
                    <a:lnTo>
                      <a:pt x="33147" y="8954"/>
                    </a:lnTo>
                    <a:lnTo>
                      <a:pt x="33338" y="8001"/>
                    </a:lnTo>
                    <a:lnTo>
                      <a:pt x="36100" y="8668"/>
                    </a:lnTo>
                    <a:lnTo>
                      <a:pt x="35909" y="9620"/>
                    </a:lnTo>
                    <a:close/>
                    <a:moveTo>
                      <a:pt x="30385" y="8287"/>
                    </a:moveTo>
                    <a:lnTo>
                      <a:pt x="27622" y="7620"/>
                    </a:lnTo>
                    <a:lnTo>
                      <a:pt x="27813" y="6763"/>
                    </a:lnTo>
                    <a:lnTo>
                      <a:pt x="30575" y="7429"/>
                    </a:lnTo>
                    <a:lnTo>
                      <a:pt x="30385" y="8382"/>
                    </a:lnTo>
                    <a:close/>
                    <a:moveTo>
                      <a:pt x="24860" y="6953"/>
                    </a:moveTo>
                    <a:lnTo>
                      <a:pt x="22098" y="6287"/>
                    </a:lnTo>
                    <a:lnTo>
                      <a:pt x="22288" y="5334"/>
                    </a:lnTo>
                    <a:lnTo>
                      <a:pt x="25051" y="6001"/>
                    </a:lnTo>
                    <a:lnTo>
                      <a:pt x="24860" y="6953"/>
                    </a:lnTo>
                    <a:close/>
                    <a:moveTo>
                      <a:pt x="19336" y="5620"/>
                    </a:moveTo>
                    <a:lnTo>
                      <a:pt x="16573" y="4953"/>
                    </a:lnTo>
                    <a:lnTo>
                      <a:pt x="16764" y="4001"/>
                    </a:lnTo>
                    <a:lnTo>
                      <a:pt x="19526" y="4667"/>
                    </a:lnTo>
                    <a:lnTo>
                      <a:pt x="19336" y="5620"/>
                    </a:lnTo>
                    <a:close/>
                    <a:moveTo>
                      <a:pt x="13811" y="4286"/>
                    </a:moveTo>
                    <a:lnTo>
                      <a:pt x="11049" y="3620"/>
                    </a:lnTo>
                    <a:lnTo>
                      <a:pt x="11239" y="2667"/>
                    </a:lnTo>
                    <a:lnTo>
                      <a:pt x="14002" y="3334"/>
                    </a:lnTo>
                    <a:lnTo>
                      <a:pt x="13811" y="4191"/>
                    </a:lnTo>
                    <a:close/>
                    <a:moveTo>
                      <a:pt x="8287" y="2953"/>
                    </a:moveTo>
                    <a:lnTo>
                      <a:pt x="5524" y="2286"/>
                    </a:lnTo>
                    <a:lnTo>
                      <a:pt x="5715" y="1334"/>
                    </a:lnTo>
                    <a:lnTo>
                      <a:pt x="8477" y="2000"/>
                    </a:lnTo>
                    <a:lnTo>
                      <a:pt x="8287" y="2953"/>
                    </a:lnTo>
                    <a:close/>
                    <a:moveTo>
                      <a:pt x="2762" y="1619"/>
                    </a:moveTo>
                    <a:lnTo>
                      <a:pt x="0" y="953"/>
                    </a:lnTo>
                    <a:lnTo>
                      <a:pt x="190" y="0"/>
                    </a:lnTo>
                    <a:lnTo>
                      <a:pt x="2953" y="667"/>
                    </a:lnTo>
                    <a:lnTo>
                      <a:pt x="2762" y="1619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B6213835-F6F1-CB5C-C938-EA04AF5B227E}"/>
                  </a:ext>
                </a:extLst>
              </p:cNvPr>
              <p:cNvSpPr/>
              <p:nvPr/>
            </p:nvSpPr>
            <p:spPr>
              <a:xfrm>
                <a:off x="7820786" y="5205983"/>
                <a:ext cx="74771" cy="18097"/>
              </a:xfrm>
              <a:custGeom>
                <a:avLst/>
                <a:gdLst>
                  <a:gd name="connsiteX0" fmla="*/ 74581 w 74771"/>
                  <a:gd name="connsiteY0" fmla="*/ 18097 h 18097"/>
                  <a:gd name="connsiteX1" fmla="*/ 71819 w 74771"/>
                  <a:gd name="connsiteY1" fmla="*/ 17431 h 18097"/>
                  <a:gd name="connsiteX2" fmla="*/ 72009 w 74771"/>
                  <a:gd name="connsiteY2" fmla="*/ 16478 h 18097"/>
                  <a:gd name="connsiteX3" fmla="*/ 74771 w 74771"/>
                  <a:gd name="connsiteY3" fmla="*/ 17145 h 18097"/>
                  <a:gd name="connsiteX4" fmla="*/ 74581 w 74771"/>
                  <a:gd name="connsiteY4" fmla="*/ 18002 h 18097"/>
                  <a:gd name="connsiteX5" fmla="*/ 69056 w 74771"/>
                  <a:gd name="connsiteY5" fmla="*/ 16764 h 18097"/>
                  <a:gd name="connsiteX6" fmla="*/ 66294 w 74771"/>
                  <a:gd name="connsiteY6" fmla="*/ 16097 h 18097"/>
                  <a:gd name="connsiteX7" fmla="*/ 66485 w 74771"/>
                  <a:gd name="connsiteY7" fmla="*/ 15240 h 18097"/>
                  <a:gd name="connsiteX8" fmla="*/ 69247 w 74771"/>
                  <a:gd name="connsiteY8" fmla="*/ 15907 h 18097"/>
                  <a:gd name="connsiteX9" fmla="*/ 69056 w 74771"/>
                  <a:gd name="connsiteY9" fmla="*/ 16764 h 18097"/>
                  <a:gd name="connsiteX10" fmla="*/ 63532 w 74771"/>
                  <a:gd name="connsiteY10" fmla="*/ 15526 h 18097"/>
                  <a:gd name="connsiteX11" fmla="*/ 60770 w 74771"/>
                  <a:gd name="connsiteY11" fmla="*/ 14859 h 18097"/>
                  <a:gd name="connsiteX12" fmla="*/ 60960 w 74771"/>
                  <a:gd name="connsiteY12" fmla="*/ 13906 h 18097"/>
                  <a:gd name="connsiteX13" fmla="*/ 63722 w 74771"/>
                  <a:gd name="connsiteY13" fmla="*/ 14573 h 18097"/>
                  <a:gd name="connsiteX14" fmla="*/ 63532 w 74771"/>
                  <a:gd name="connsiteY14" fmla="*/ 15526 h 18097"/>
                  <a:gd name="connsiteX15" fmla="*/ 58008 w 74771"/>
                  <a:gd name="connsiteY15" fmla="*/ 14192 h 18097"/>
                  <a:gd name="connsiteX16" fmla="*/ 55245 w 74771"/>
                  <a:gd name="connsiteY16" fmla="*/ 13526 h 18097"/>
                  <a:gd name="connsiteX17" fmla="*/ 55436 w 74771"/>
                  <a:gd name="connsiteY17" fmla="*/ 12573 h 18097"/>
                  <a:gd name="connsiteX18" fmla="*/ 58198 w 74771"/>
                  <a:gd name="connsiteY18" fmla="*/ 13240 h 18097"/>
                  <a:gd name="connsiteX19" fmla="*/ 58008 w 74771"/>
                  <a:gd name="connsiteY19" fmla="*/ 14192 h 18097"/>
                  <a:gd name="connsiteX20" fmla="*/ 52483 w 74771"/>
                  <a:gd name="connsiteY20" fmla="*/ 12954 h 18097"/>
                  <a:gd name="connsiteX21" fmla="*/ 49721 w 74771"/>
                  <a:gd name="connsiteY21" fmla="*/ 12287 h 18097"/>
                  <a:gd name="connsiteX22" fmla="*/ 49911 w 74771"/>
                  <a:gd name="connsiteY22" fmla="*/ 11335 h 18097"/>
                  <a:gd name="connsiteX23" fmla="*/ 52673 w 74771"/>
                  <a:gd name="connsiteY23" fmla="*/ 12002 h 18097"/>
                  <a:gd name="connsiteX24" fmla="*/ 52483 w 74771"/>
                  <a:gd name="connsiteY24" fmla="*/ 12859 h 18097"/>
                  <a:gd name="connsiteX25" fmla="*/ 46958 w 74771"/>
                  <a:gd name="connsiteY25" fmla="*/ 11716 h 18097"/>
                  <a:gd name="connsiteX26" fmla="*/ 44196 w 74771"/>
                  <a:gd name="connsiteY26" fmla="*/ 11049 h 18097"/>
                  <a:gd name="connsiteX27" fmla="*/ 44387 w 74771"/>
                  <a:gd name="connsiteY27" fmla="*/ 10096 h 18097"/>
                  <a:gd name="connsiteX28" fmla="*/ 47149 w 74771"/>
                  <a:gd name="connsiteY28" fmla="*/ 10763 h 18097"/>
                  <a:gd name="connsiteX29" fmla="*/ 46958 w 74771"/>
                  <a:gd name="connsiteY29" fmla="*/ 11716 h 18097"/>
                  <a:gd name="connsiteX30" fmla="*/ 41434 w 74771"/>
                  <a:gd name="connsiteY30" fmla="*/ 10382 h 18097"/>
                  <a:gd name="connsiteX31" fmla="*/ 38672 w 74771"/>
                  <a:gd name="connsiteY31" fmla="*/ 9715 h 18097"/>
                  <a:gd name="connsiteX32" fmla="*/ 38862 w 74771"/>
                  <a:gd name="connsiteY32" fmla="*/ 8763 h 18097"/>
                  <a:gd name="connsiteX33" fmla="*/ 41624 w 74771"/>
                  <a:gd name="connsiteY33" fmla="*/ 9430 h 18097"/>
                  <a:gd name="connsiteX34" fmla="*/ 41434 w 74771"/>
                  <a:gd name="connsiteY34" fmla="*/ 10382 h 18097"/>
                  <a:gd name="connsiteX35" fmla="*/ 35909 w 74771"/>
                  <a:gd name="connsiteY35" fmla="*/ 9144 h 18097"/>
                  <a:gd name="connsiteX36" fmla="*/ 33147 w 74771"/>
                  <a:gd name="connsiteY36" fmla="*/ 8477 h 18097"/>
                  <a:gd name="connsiteX37" fmla="*/ 33338 w 74771"/>
                  <a:gd name="connsiteY37" fmla="*/ 7525 h 18097"/>
                  <a:gd name="connsiteX38" fmla="*/ 36100 w 74771"/>
                  <a:gd name="connsiteY38" fmla="*/ 8192 h 18097"/>
                  <a:gd name="connsiteX39" fmla="*/ 35909 w 74771"/>
                  <a:gd name="connsiteY39" fmla="*/ 9144 h 18097"/>
                  <a:gd name="connsiteX40" fmla="*/ 30385 w 74771"/>
                  <a:gd name="connsiteY40" fmla="*/ 7906 h 18097"/>
                  <a:gd name="connsiteX41" fmla="*/ 27623 w 74771"/>
                  <a:gd name="connsiteY41" fmla="*/ 7239 h 18097"/>
                  <a:gd name="connsiteX42" fmla="*/ 27813 w 74771"/>
                  <a:gd name="connsiteY42" fmla="*/ 6287 h 18097"/>
                  <a:gd name="connsiteX43" fmla="*/ 30575 w 74771"/>
                  <a:gd name="connsiteY43" fmla="*/ 6953 h 18097"/>
                  <a:gd name="connsiteX44" fmla="*/ 30385 w 74771"/>
                  <a:gd name="connsiteY44" fmla="*/ 7906 h 18097"/>
                  <a:gd name="connsiteX45" fmla="*/ 24860 w 74771"/>
                  <a:gd name="connsiteY45" fmla="*/ 6668 h 18097"/>
                  <a:gd name="connsiteX46" fmla="*/ 22098 w 74771"/>
                  <a:gd name="connsiteY46" fmla="*/ 6001 h 18097"/>
                  <a:gd name="connsiteX47" fmla="*/ 22289 w 74771"/>
                  <a:gd name="connsiteY47" fmla="*/ 5048 h 18097"/>
                  <a:gd name="connsiteX48" fmla="*/ 25051 w 74771"/>
                  <a:gd name="connsiteY48" fmla="*/ 5715 h 18097"/>
                  <a:gd name="connsiteX49" fmla="*/ 24860 w 74771"/>
                  <a:gd name="connsiteY49" fmla="*/ 6668 h 18097"/>
                  <a:gd name="connsiteX50" fmla="*/ 19336 w 74771"/>
                  <a:gd name="connsiteY50" fmla="*/ 5429 h 18097"/>
                  <a:gd name="connsiteX51" fmla="*/ 16574 w 74771"/>
                  <a:gd name="connsiteY51" fmla="*/ 4763 h 18097"/>
                  <a:gd name="connsiteX52" fmla="*/ 16764 w 74771"/>
                  <a:gd name="connsiteY52" fmla="*/ 3810 h 18097"/>
                  <a:gd name="connsiteX53" fmla="*/ 19526 w 74771"/>
                  <a:gd name="connsiteY53" fmla="*/ 4477 h 18097"/>
                  <a:gd name="connsiteX54" fmla="*/ 19336 w 74771"/>
                  <a:gd name="connsiteY54" fmla="*/ 5429 h 18097"/>
                  <a:gd name="connsiteX55" fmla="*/ 13811 w 74771"/>
                  <a:gd name="connsiteY55" fmla="*/ 4191 h 18097"/>
                  <a:gd name="connsiteX56" fmla="*/ 11049 w 74771"/>
                  <a:gd name="connsiteY56" fmla="*/ 3524 h 18097"/>
                  <a:gd name="connsiteX57" fmla="*/ 11240 w 74771"/>
                  <a:gd name="connsiteY57" fmla="*/ 2572 h 18097"/>
                  <a:gd name="connsiteX58" fmla="*/ 14002 w 74771"/>
                  <a:gd name="connsiteY58" fmla="*/ 3238 h 18097"/>
                  <a:gd name="connsiteX59" fmla="*/ 13811 w 74771"/>
                  <a:gd name="connsiteY59" fmla="*/ 4191 h 18097"/>
                  <a:gd name="connsiteX60" fmla="*/ 8287 w 74771"/>
                  <a:gd name="connsiteY60" fmla="*/ 2857 h 18097"/>
                  <a:gd name="connsiteX61" fmla="*/ 5525 w 74771"/>
                  <a:gd name="connsiteY61" fmla="*/ 2191 h 18097"/>
                  <a:gd name="connsiteX62" fmla="*/ 5715 w 74771"/>
                  <a:gd name="connsiteY62" fmla="*/ 1238 h 18097"/>
                  <a:gd name="connsiteX63" fmla="*/ 8477 w 74771"/>
                  <a:gd name="connsiteY63" fmla="*/ 1905 h 18097"/>
                  <a:gd name="connsiteX64" fmla="*/ 8287 w 74771"/>
                  <a:gd name="connsiteY64" fmla="*/ 2857 h 18097"/>
                  <a:gd name="connsiteX65" fmla="*/ 2762 w 74771"/>
                  <a:gd name="connsiteY65" fmla="*/ 1619 h 18097"/>
                  <a:gd name="connsiteX66" fmla="*/ 0 w 74771"/>
                  <a:gd name="connsiteY66" fmla="*/ 953 h 18097"/>
                  <a:gd name="connsiteX67" fmla="*/ 191 w 74771"/>
                  <a:gd name="connsiteY67" fmla="*/ 0 h 18097"/>
                  <a:gd name="connsiteX68" fmla="*/ 2953 w 74771"/>
                  <a:gd name="connsiteY68" fmla="*/ 667 h 18097"/>
                  <a:gd name="connsiteX69" fmla="*/ 2762 w 74771"/>
                  <a:gd name="connsiteY69" fmla="*/ 1619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74771" h="18097">
                    <a:moveTo>
                      <a:pt x="74581" y="18097"/>
                    </a:moveTo>
                    <a:lnTo>
                      <a:pt x="71819" y="17431"/>
                    </a:lnTo>
                    <a:lnTo>
                      <a:pt x="72009" y="16478"/>
                    </a:lnTo>
                    <a:lnTo>
                      <a:pt x="74771" y="17145"/>
                    </a:lnTo>
                    <a:lnTo>
                      <a:pt x="74581" y="18002"/>
                    </a:lnTo>
                    <a:close/>
                    <a:moveTo>
                      <a:pt x="69056" y="16764"/>
                    </a:moveTo>
                    <a:lnTo>
                      <a:pt x="66294" y="16097"/>
                    </a:lnTo>
                    <a:lnTo>
                      <a:pt x="66485" y="15240"/>
                    </a:lnTo>
                    <a:lnTo>
                      <a:pt x="69247" y="15907"/>
                    </a:lnTo>
                    <a:lnTo>
                      <a:pt x="69056" y="16764"/>
                    </a:lnTo>
                    <a:close/>
                    <a:moveTo>
                      <a:pt x="63532" y="15526"/>
                    </a:moveTo>
                    <a:lnTo>
                      <a:pt x="60770" y="14859"/>
                    </a:lnTo>
                    <a:lnTo>
                      <a:pt x="60960" y="13906"/>
                    </a:lnTo>
                    <a:lnTo>
                      <a:pt x="63722" y="14573"/>
                    </a:lnTo>
                    <a:lnTo>
                      <a:pt x="63532" y="15526"/>
                    </a:lnTo>
                    <a:close/>
                    <a:moveTo>
                      <a:pt x="58008" y="14192"/>
                    </a:moveTo>
                    <a:lnTo>
                      <a:pt x="55245" y="13526"/>
                    </a:lnTo>
                    <a:lnTo>
                      <a:pt x="55436" y="12573"/>
                    </a:lnTo>
                    <a:lnTo>
                      <a:pt x="58198" y="13240"/>
                    </a:lnTo>
                    <a:lnTo>
                      <a:pt x="58008" y="14192"/>
                    </a:lnTo>
                    <a:close/>
                    <a:moveTo>
                      <a:pt x="52483" y="12954"/>
                    </a:moveTo>
                    <a:lnTo>
                      <a:pt x="49721" y="12287"/>
                    </a:lnTo>
                    <a:lnTo>
                      <a:pt x="49911" y="11335"/>
                    </a:lnTo>
                    <a:lnTo>
                      <a:pt x="52673" y="12002"/>
                    </a:lnTo>
                    <a:lnTo>
                      <a:pt x="52483" y="12859"/>
                    </a:lnTo>
                    <a:close/>
                    <a:moveTo>
                      <a:pt x="46958" y="11716"/>
                    </a:moveTo>
                    <a:lnTo>
                      <a:pt x="44196" y="11049"/>
                    </a:lnTo>
                    <a:lnTo>
                      <a:pt x="44387" y="10096"/>
                    </a:lnTo>
                    <a:lnTo>
                      <a:pt x="47149" y="10763"/>
                    </a:lnTo>
                    <a:lnTo>
                      <a:pt x="46958" y="11716"/>
                    </a:lnTo>
                    <a:close/>
                    <a:moveTo>
                      <a:pt x="41434" y="10382"/>
                    </a:moveTo>
                    <a:lnTo>
                      <a:pt x="38672" y="9715"/>
                    </a:lnTo>
                    <a:lnTo>
                      <a:pt x="38862" y="8763"/>
                    </a:lnTo>
                    <a:lnTo>
                      <a:pt x="41624" y="9430"/>
                    </a:lnTo>
                    <a:lnTo>
                      <a:pt x="41434" y="10382"/>
                    </a:lnTo>
                    <a:close/>
                    <a:moveTo>
                      <a:pt x="35909" y="9144"/>
                    </a:moveTo>
                    <a:lnTo>
                      <a:pt x="33147" y="8477"/>
                    </a:lnTo>
                    <a:lnTo>
                      <a:pt x="33338" y="7525"/>
                    </a:lnTo>
                    <a:lnTo>
                      <a:pt x="36100" y="8192"/>
                    </a:lnTo>
                    <a:lnTo>
                      <a:pt x="35909" y="9144"/>
                    </a:lnTo>
                    <a:close/>
                    <a:moveTo>
                      <a:pt x="30385" y="7906"/>
                    </a:moveTo>
                    <a:lnTo>
                      <a:pt x="27623" y="7239"/>
                    </a:lnTo>
                    <a:lnTo>
                      <a:pt x="27813" y="6287"/>
                    </a:lnTo>
                    <a:lnTo>
                      <a:pt x="30575" y="6953"/>
                    </a:lnTo>
                    <a:lnTo>
                      <a:pt x="30385" y="7906"/>
                    </a:lnTo>
                    <a:close/>
                    <a:moveTo>
                      <a:pt x="24860" y="6668"/>
                    </a:moveTo>
                    <a:lnTo>
                      <a:pt x="22098" y="6001"/>
                    </a:lnTo>
                    <a:lnTo>
                      <a:pt x="22289" y="5048"/>
                    </a:lnTo>
                    <a:lnTo>
                      <a:pt x="25051" y="5715"/>
                    </a:lnTo>
                    <a:lnTo>
                      <a:pt x="24860" y="6668"/>
                    </a:lnTo>
                    <a:close/>
                    <a:moveTo>
                      <a:pt x="19336" y="5429"/>
                    </a:moveTo>
                    <a:lnTo>
                      <a:pt x="16574" y="4763"/>
                    </a:lnTo>
                    <a:lnTo>
                      <a:pt x="16764" y="3810"/>
                    </a:lnTo>
                    <a:lnTo>
                      <a:pt x="19526" y="4477"/>
                    </a:lnTo>
                    <a:lnTo>
                      <a:pt x="19336" y="5429"/>
                    </a:lnTo>
                    <a:close/>
                    <a:moveTo>
                      <a:pt x="13811" y="4191"/>
                    </a:moveTo>
                    <a:lnTo>
                      <a:pt x="11049" y="3524"/>
                    </a:lnTo>
                    <a:lnTo>
                      <a:pt x="11240" y="2572"/>
                    </a:lnTo>
                    <a:lnTo>
                      <a:pt x="14002" y="3238"/>
                    </a:lnTo>
                    <a:lnTo>
                      <a:pt x="13811" y="4191"/>
                    </a:lnTo>
                    <a:close/>
                    <a:moveTo>
                      <a:pt x="8287" y="2857"/>
                    </a:moveTo>
                    <a:lnTo>
                      <a:pt x="5525" y="2191"/>
                    </a:lnTo>
                    <a:lnTo>
                      <a:pt x="5715" y="1238"/>
                    </a:lnTo>
                    <a:lnTo>
                      <a:pt x="8477" y="1905"/>
                    </a:lnTo>
                    <a:lnTo>
                      <a:pt x="8287" y="2857"/>
                    </a:lnTo>
                    <a:close/>
                    <a:moveTo>
                      <a:pt x="2762" y="1619"/>
                    </a:moveTo>
                    <a:lnTo>
                      <a:pt x="0" y="953"/>
                    </a:lnTo>
                    <a:lnTo>
                      <a:pt x="191" y="0"/>
                    </a:lnTo>
                    <a:lnTo>
                      <a:pt x="2953" y="667"/>
                    </a:lnTo>
                    <a:lnTo>
                      <a:pt x="2762" y="1619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BAB5918F-8819-BD34-88F1-0093ECACBDE9}"/>
                  </a:ext>
                </a:extLst>
              </p:cNvPr>
              <p:cNvSpPr/>
              <p:nvPr/>
            </p:nvSpPr>
            <p:spPr>
              <a:xfrm>
                <a:off x="7800662" y="5133209"/>
                <a:ext cx="16150" cy="8484"/>
              </a:xfrm>
              <a:custGeom>
                <a:avLst/>
                <a:gdLst>
                  <a:gd name="connsiteX0" fmla="*/ 1836 w 16150"/>
                  <a:gd name="connsiteY0" fmla="*/ 7719 h 8484"/>
                  <a:gd name="connsiteX1" fmla="*/ 27 w 16150"/>
                  <a:gd name="connsiteY1" fmla="*/ 3718 h 8484"/>
                  <a:gd name="connsiteX2" fmla="*/ 27 w 16150"/>
                  <a:gd name="connsiteY2" fmla="*/ 3718 h 8484"/>
                  <a:gd name="connsiteX3" fmla="*/ 2408 w 16150"/>
                  <a:gd name="connsiteY3" fmla="*/ 4 h 8484"/>
                  <a:gd name="connsiteX4" fmla="*/ 14314 w 16150"/>
                  <a:gd name="connsiteY4" fmla="*/ 766 h 8484"/>
                  <a:gd name="connsiteX5" fmla="*/ 16124 w 16150"/>
                  <a:gd name="connsiteY5" fmla="*/ 4766 h 8484"/>
                  <a:gd name="connsiteX6" fmla="*/ 16124 w 16150"/>
                  <a:gd name="connsiteY6" fmla="*/ 4766 h 8484"/>
                  <a:gd name="connsiteX7" fmla="*/ 13743 w 16150"/>
                  <a:gd name="connsiteY7" fmla="*/ 8481 h 8484"/>
                  <a:gd name="connsiteX8" fmla="*/ 1836 w 16150"/>
                  <a:gd name="connsiteY8" fmla="*/ 7719 h 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150" h="8484">
                    <a:moveTo>
                      <a:pt x="1836" y="7719"/>
                    </a:moveTo>
                    <a:cubicBezTo>
                      <a:pt x="693" y="7719"/>
                      <a:pt x="-164" y="5814"/>
                      <a:pt x="27" y="3718"/>
                    </a:cubicBezTo>
                    <a:lnTo>
                      <a:pt x="27" y="3718"/>
                    </a:lnTo>
                    <a:cubicBezTo>
                      <a:pt x="122" y="1623"/>
                      <a:pt x="1170" y="-92"/>
                      <a:pt x="2408" y="4"/>
                    </a:cubicBezTo>
                    <a:lnTo>
                      <a:pt x="14314" y="766"/>
                    </a:lnTo>
                    <a:cubicBezTo>
                      <a:pt x="15457" y="766"/>
                      <a:pt x="16314" y="2671"/>
                      <a:pt x="16124" y="4766"/>
                    </a:cubicBezTo>
                    <a:lnTo>
                      <a:pt x="16124" y="4766"/>
                    </a:lnTo>
                    <a:cubicBezTo>
                      <a:pt x="16028" y="6957"/>
                      <a:pt x="14981" y="8576"/>
                      <a:pt x="13743" y="8481"/>
                    </a:cubicBezTo>
                    <a:lnTo>
                      <a:pt x="1836" y="771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5F9BB368-CF03-43EE-1331-7C5A5592D725}"/>
                  </a:ext>
                </a:extLst>
              </p:cNvPr>
              <p:cNvSpPr/>
              <p:nvPr/>
            </p:nvSpPr>
            <p:spPr>
              <a:xfrm>
                <a:off x="7800307" y="5115111"/>
                <a:ext cx="16097" cy="7814"/>
              </a:xfrm>
              <a:custGeom>
                <a:avLst/>
                <a:gdLst>
                  <a:gd name="connsiteX0" fmla="*/ 2096 w 16097"/>
                  <a:gd name="connsiteY0" fmla="*/ 7814 h 7814"/>
                  <a:gd name="connsiteX1" fmla="*/ 0 w 16097"/>
                  <a:gd name="connsiteY1" fmla="*/ 3909 h 7814"/>
                  <a:gd name="connsiteX2" fmla="*/ 0 w 16097"/>
                  <a:gd name="connsiteY2" fmla="*/ 3909 h 7814"/>
                  <a:gd name="connsiteX3" fmla="*/ 2096 w 16097"/>
                  <a:gd name="connsiteY3" fmla="*/ 4 h 7814"/>
                  <a:gd name="connsiteX4" fmla="*/ 14002 w 16097"/>
                  <a:gd name="connsiteY4" fmla="*/ 4 h 7814"/>
                  <a:gd name="connsiteX5" fmla="*/ 16097 w 16097"/>
                  <a:gd name="connsiteY5" fmla="*/ 3719 h 7814"/>
                  <a:gd name="connsiteX6" fmla="*/ 16097 w 16097"/>
                  <a:gd name="connsiteY6" fmla="*/ 3719 h 7814"/>
                  <a:gd name="connsiteX7" fmla="*/ 14002 w 16097"/>
                  <a:gd name="connsiteY7" fmla="*/ 7624 h 7814"/>
                  <a:gd name="connsiteX8" fmla="*/ 2096 w 16097"/>
                  <a:gd name="connsiteY8" fmla="*/ 7624 h 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097" h="7814">
                    <a:moveTo>
                      <a:pt x="2096" y="7814"/>
                    </a:moveTo>
                    <a:cubicBezTo>
                      <a:pt x="953" y="7814"/>
                      <a:pt x="0" y="6100"/>
                      <a:pt x="0" y="3909"/>
                    </a:cubicBezTo>
                    <a:lnTo>
                      <a:pt x="0" y="3909"/>
                    </a:lnTo>
                    <a:cubicBezTo>
                      <a:pt x="0" y="1814"/>
                      <a:pt x="953" y="4"/>
                      <a:pt x="2096" y="4"/>
                    </a:cubicBezTo>
                    <a:lnTo>
                      <a:pt x="14002" y="4"/>
                    </a:lnTo>
                    <a:cubicBezTo>
                      <a:pt x="15145" y="-91"/>
                      <a:pt x="16097" y="1623"/>
                      <a:pt x="16097" y="3719"/>
                    </a:cubicBezTo>
                    <a:lnTo>
                      <a:pt x="16097" y="3719"/>
                    </a:lnTo>
                    <a:cubicBezTo>
                      <a:pt x="16097" y="5814"/>
                      <a:pt x="15145" y="7624"/>
                      <a:pt x="14002" y="7624"/>
                    </a:cubicBezTo>
                    <a:lnTo>
                      <a:pt x="2096" y="7624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B48E6406-A907-A891-46F3-BE47CE981E75}"/>
                  </a:ext>
                </a:extLst>
              </p:cNvPr>
              <p:cNvSpPr/>
              <p:nvPr/>
            </p:nvSpPr>
            <p:spPr>
              <a:xfrm>
                <a:off x="7798757" y="5152640"/>
                <a:ext cx="16055" cy="8485"/>
              </a:xfrm>
              <a:custGeom>
                <a:avLst/>
                <a:gdLst>
                  <a:gd name="connsiteX0" fmla="*/ 1836 w 16055"/>
                  <a:gd name="connsiteY0" fmla="*/ 7719 h 8485"/>
                  <a:gd name="connsiteX1" fmla="*/ 27 w 16055"/>
                  <a:gd name="connsiteY1" fmla="*/ 3719 h 8485"/>
                  <a:gd name="connsiteX2" fmla="*/ 27 w 16055"/>
                  <a:gd name="connsiteY2" fmla="*/ 3719 h 8485"/>
                  <a:gd name="connsiteX3" fmla="*/ 2408 w 16055"/>
                  <a:gd name="connsiteY3" fmla="*/ 4 h 8485"/>
                  <a:gd name="connsiteX4" fmla="*/ 14219 w 16055"/>
                  <a:gd name="connsiteY4" fmla="*/ 766 h 8485"/>
                  <a:gd name="connsiteX5" fmla="*/ 16029 w 16055"/>
                  <a:gd name="connsiteY5" fmla="*/ 4766 h 8485"/>
                  <a:gd name="connsiteX6" fmla="*/ 16029 w 16055"/>
                  <a:gd name="connsiteY6" fmla="*/ 4766 h 8485"/>
                  <a:gd name="connsiteX7" fmla="*/ 13648 w 16055"/>
                  <a:gd name="connsiteY7" fmla="*/ 8481 h 8485"/>
                  <a:gd name="connsiteX8" fmla="*/ 1741 w 16055"/>
                  <a:gd name="connsiteY8" fmla="*/ 7719 h 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055" h="8485">
                    <a:moveTo>
                      <a:pt x="1836" y="7719"/>
                    </a:moveTo>
                    <a:cubicBezTo>
                      <a:pt x="693" y="7719"/>
                      <a:pt x="-164" y="5909"/>
                      <a:pt x="27" y="3719"/>
                    </a:cubicBezTo>
                    <a:lnTo>
                      <a:pt x="27" y="3719"/>
                    </a:lnTo>
                    <a:cubicBezTo>
                      <a:pt x="122" y="1623"/>
                      <a:pt x="1170" y="-91"/>
                      <a:pt x="2408" y="4"/>
                    </a:cubicBezTo>
                    <a:lnTo>
                      <a:pt x="14219" y="766"/>
                    </a:lnTo>
                    <a:cubicBezTo>
                      <a:pt x="15362" y="766"/>
                      <a:pt x="16219" y="2671"/>
                      <a:pt x="16029" y="4766"/>
                    </a:cubicBezTo>
                    <a:lnTo>
                      <a:pt x="16029" y="4766"/>
                    </a:lnTo>
                    <a:cubicBezTo>
                      <a:pt x="15933" y="6957"/>
                      <a:pt x="14886" y="8576"/>
                      <a:pt x="13648" y="8481"/>
                    </a:cubicBezTo>
                    <a:lnTo>
                      <a:pt x="1741" y="771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54083DBA-8BD1-7430-5871-A1B368D96453}"/>
                  </a:ext>
                </a:extLst>
              </p:cNvPr>
              <p:cNvSpPr/>
              <p:nvPr/>
            </p:nvSpPr>
            <p:spPr>
              <a:xfrm>
                <a:off x="7798489" y="5170737"/>
                <a:ext cx="14208" cy="8389"/>
              </a:xfrm>
              <a:custGeom>
                <a:avLst/>
                <a:gdLst>
                  <a:gd name="connsiteX0" fmla="*/ 1627 w 14208"/>
                  <a:gd name="connsiteY0" fmla="*/ 7719 h 8389"/>
                  <a:gd name="connsiteX1" fmla="*/ 8 w 14208"/>
                  <a:gd name="connsiteY1" fmla="*/ 3719 h 8389"/>
                  <a:gd name="connsiteX2" fmla="*/ 8 w 14208"/>
                  <a:gd name="connsiteY2" fmla="*/ 3719 h 8389"/>
                  <a:gd name="connsiteX3" fmla="*/ 2104 w 14208"/>
                  <a:gd name="connsiteY3" fmla="*/ 4 h 8389"/>
                  <a:gd name="connsiteX4" fmla="*/ 12581 w 14208"/>
                  <a:gd name="connsiteY4" fmla="*/ 671 h 8389"/>
                  <a:gd name="connsiteX5" fmla="*/ 14200 w 14208"/>
                  <a:gd name="connsiteY5" fmla="*/ 4671 h 8389"/>
                  <a:gd name="connsiteX6" fmla="*/ 14200 w 14208"/>
                  <a:gd name="connsiteY6" fmla="*/ 4671 h 8389"/>
                  <a:gd name="connsiteX7" fmla="*/ 12105 w 14208"/>
                  <a:gd name="connsiteY7" fmla="*/ 8386 h 8389"/>
                  <a:gd name="connsiteX8" fmla="*/ 1627 w 14208"/>
                  <a:gd name="connsiteY8" fmla="*/ 7719 h 8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208" h="8389">
                    <a:moveTo>
                      <a:pt x="1627" y="7719"/>
                    </a:moveTo>
                    <a:cubicBezTo>
                      <a:pt x="675" y="7719"/>
                      <a:pt x="-87" y="5910"/>
                      <a:pt x="8" y="3719"/>
                    </a:cubicBezTo>
                    <a:lnTo>
                      <a:pt x="8" y="3719"/>
                    </a:lnTo>
                    <a:cubicBezTo>
                      <a:pt x="103" y="1623"/>
                      <a:pt x="1056" y="-91"/>
                      <a:pt x="2104" y="4"/>
                    </a:cubicBezTo>
                    <a:lnTo>
                      <a:pt x="12581" y="671"/>
                    </a:lnTo>
                    <a:cubicBezTo>
                      <a:pt x="13534" y="671"/>
                      <a:pt x="14296" y="2480"/>
                      <a:pt x="14200" y="4671"/>
                    </a:cubicBezTo>
                    <a:lnTo>
                      <a:pt x="14200" y="4671"/>
                    </a:lnTo>
                    <a:cubicBezTo>
                      <a:pt x="14105" y="6767"/>
                      <a:pt x="13153" y="8481"/>
                      <a:pt x="12105" y="8386"/>
                    </a:cubicBezTo>
                    <a:lnTo>
                      <a:pt x="1627" y="771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F4C19FF4-748A-DBDA-E2EE-9282BDF95625}"/>
                  </a:ext>
                </a:extLst>
              </p:cNvPr>
              <p:cNvSpPr/>
              <p:nvPr/>
            </p:nvSpPr>
            <p:spPr>
              <a:xfrm>
                <a:off x="7796882" y="5186804"/>
                <a:ext cx="14184" cy="9975"/>
              </a:xfrm>
              <a:custGeom>
                <a:avLst/>
                <a:gdLst>
                  <a:gd name="connsiteX0" fmla="*/ 1139 w 14184"/>
                  <a:gd name="connsiteY0" fmla="*/ 7559 h 9975"/>
                  <a:gd name="connsiteX1" fmla="*/ 187 w 14184"/>
                  <a:gd name="connsiteY1" fmla="*/ 3368 h 9975"/>
                  <a:gd name="connsiteX2" fmla="*/ 187 w 14184"/>
                  <a:gd name="connsiteY2" fmla="*/ 3368 h 9975"/>
                  <a:gd name="connsiteX3" fmla="*/ 2854 w 14184"/>
                  <a:gd name="connsiteY3" fmla="*/ 34 h 9975"/>
                  <a:gd name="connsiteX4" fmla="*/ 13046 w 14184"/>
                  <a:gd name="connsiteY4" fmla="*/ 2416 h 9975"/>
                  <a:gd name="connsiteX5" fmla="*/ 13998 w 14184"/>
                  <a:gd name="connsiteY5" fmla="*/ 6607 h 9975"/>
                  <a:gd name="connsiteX6" fmla="*/ 13998 w 14184"/>
                  <a:gd name="connsiteY6" fmla="*/ 6607 h 9975"/>
                  <a:gd name="connsiteX7" fmla="*/ 11331 w 14184"/>
                  <a:gd name="connsiteY7" fmla="*/ 9941 h 9975"/>
                  <a:gd name="connsiteX8" fmla="*/ 1139 w 14184"/>
                  <a:gd name="connsiteY8" fmla="*/ 7559 h 9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184" h="9975">
                    <a:moveTo>
                      <a:pt x="1139" y="7559"/>
                    </a:moveTo>
                    <a:cubicBezTo>
                      <a:pt x="187" y="7369"/>
                      <a:pt x="-289" y="5464"/>
                      <a:pt x="187" y="3368"/>
                    </a:cubicBezTo>
                    <a:lnTo>
                      <a:pt x="187" y="3368"/>
                    </a:lnTo>
                    <a:cubicBezTo>
                      <a:pt x="663" y="1273"/>
                      <a:pt x="1901" y="-251"/>
                      <a:pt x="2854" y="34"/>
                    </a:cubicBezTo>
                    <a:lnTo>
                      <a:pt x="13046" y="2416"/>
                    </a:lnTo>
                    <a:cubicBezTo>
                      <a:pt x="13998" y="2606"/>
                      <a:pt x="14474" y="4511"/>
                      <a:pt x="13998" y="6607"/>
                    </a:cubicBezTo>
                    <a:lnTo>
                      <a:pt x="13998" y="6607"/>
                    </a:lnTo>
                    <a:cubicBezTo>
                      <a:pt x="13522" y="8702"/>
                      <a:pt x="12283" y="10226"/>
                      <a:pt x="11331" y="9941"/>
                    </a:cubicBezTo>
                    <a:lnTo>
                      <a:pt x="1139" y="755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15047D38-3146-1C7D-56FE-042821473E96}"/>
                  </a:ext>
                </a:extLst>
              </p:cNvPr>
              <p:cNvSpPr/>
              <p:nvPr/>
            </p:nvSpPr>
            <p:spPr>
              <a:xfrm>
                <a:off x="7792769" y="5204207"/>
                <a:ext cx="14219" cy="10886"/>
              </a:xfrm>
              <a:custGeom>
                <a:avLst/>
                <a:gdLst>
                  <a:gd name="connsiteX0" fmla="*/ 871 w 14219"/>
                  <a:gd name="connsiteY0" fmla="*/ 7396 h 10886"/>
                  <a:gd name="connsiteX1" fmla="*/ 395 w 14219"/>
                  <a:gd name="connsiteY1" fmla="*/ 3110 h 10886"/>
                  <a:gd name="connsiteX2" fmla="*/ 395 w 14219"/>
                  <a:gd name="connsiteY2" fmla="*/ 3110 h 10886"/>
                  <a:gd name="connsiteX3" fmla="*/ 3443 w 14219"/>
                  <a:gd name="connsiteY3" fmla="*/ 62 h 10886"/>
                  <a:gd name="connsiteX4" fmla="*/ 13349 w 14219"/>
                  <a:gd name="connsiteY4" fmla="*/ 3491 h 10886"/>
                  <a:gd name="connsiteX5" fmla="*/ 13825 w 14219"/>
                  <a:gd name="connsiteY5" fmla="*/ 7777 h 10886"/>
                  <a:gd name="connsiteX6" fmla="*/ 13825 w 14219"/>
                  <a:gd name="connsiteY6" fmla="*/ 7777 h 10886"/>
                  <a:gd name="connsiteX7" fmla="*/ 10777 w 14219"/>
                  <a:gd name="connsiteY7" fmla="*/ 10825 h 10886"/>
                  <a:gd name="connsiteX8" fmla="*/ 871 w 14219"/>
                  <a:gd name="connsiteY8" fmla="*/ 7396 h 1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219" h="10886">
                    <a:moveTo>
                      <a:pt x="871" y="7396"/>
                    </a:moveTo>
                    <a:cubicBezTo>
                      <a:pt x="-81" y="7015"/>
                      <a:pt x="-272" y="5110"/>
                      <a:pt x="395" y="3110"/>
                    </a:cubicBezTo>
                    <a:lnTo>
                      <a:pt x="395" y="3110"/>
                    </a:lnTo>
                    <a:cubicBezTo>
                      <a:pt x="1062" y="1109"/>
                      <a:pt x="2490" y="-319"/>
                      <a:pt x="3443" y="62"/>
                    </a:cubicBezTo>
                    <a:lnTo>
                      <a:pt x="13349" y="3491"/>
                    </a:lnTo>
                    <a:cubicBezTo>
                      <a:pt x="14301" y="3872"/>
                      <a:pt x="14492" y="5777"/>
                      <a:pt x="13825" y="7777"/>
                    </a:cubicBezTo>
                    <a:lnTo>
                      <a:pt x="13825" y="7777"/>
                    </a:lnTo>
                    <a:cubicBezTo>
                      <a:pt x="13158" y="9777"/>
                      <a:pt x="11825" y="11206"/>
                      <a:pt x="10777" y="10825"/>
                    </a:cubicBezTo>
                    <a:lnTo>
                      <a:pt x="871" y="7396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52" name="Freeform: Shape 1151">
            <a:extLst>
              <a:ext uri="{FF2B5EF4-FFF2-40B4-BE49-F238E27FC236}">
                <a16:creationId xmlns:a16="http://schemas.microsoft.com/office/drawing/2014/main" id="{D9132F1D-66D5-99E6-35B0-3D7CA69272EC}"/>
              </a:ext>
            </a:extLst>
          </p:cNvPr>
          <p:cNvSpPr/>
          <p:nvPr/>
        </p:nvSpPr>
        <p:spPr>
          <a:xfrm>
            <a:off x="8043422" y="4313961"/>
            <a:ext cx="1005109" cy="1816027"/>
          </a:xfrm>
          <a:custGeom>
            <a:avLst/>
            <a:gdLst>
              <a:gd name="connsiteX0" fmla="*/ 7959 w 695759"/>
              <a:gd name="connsiteY0" fmla="*/ 86091 h 1257094"/>
              <a:gd name="connsiteX1" fmla="*/ 7959 w 695759"/>
              <a:gd name="connsiteY1" fmla="*/ 441468 h 1257094"/>
              <a:gd name="connsiteX2" fmla="*/ 99970 w 695759"/>
              <a:gd name="connsiteY2" fmla="*/ 768748 h 1257094"/>
              <a:gd name="connsiteX3" fmla="*/ 580697 w 695759"/>
              <a:gd name="connsiteY3" fmla="*/ 1257094 h 1257094"/>
              <a:gd name="connsiteX4" fmla="*/ 695759 w 695759"/>
              <a:gd name="connsiteY4" fmla="*/ 1113934 h 1257094"/>
              <a:gd name="connsiteX5" fmla="*/ 361241 w 695759"/>
              <a:gd name="connsiteY5" fmla="*/ 651781 h 1257094"/>
              <a:gd name="connsiteX6" fmla="*/ 347811 w 695759"/>
              <a:gd name="connsiteY6" fmla="*/ 316119 h 1257094"/>
              <a:gd name="connsiteX7" fmla="*/ 416962 w 695759"/>
              <a:gd name="connsiteY7" fmla="*/ 2557 h 1257094"/>
              <a:gd name="connsiteX8" fmla="*/ 7864 w 695759"/>
              <a:gd name="connsiteY8" fmla="*/ 85995 h 1257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95759" h="1257094">
                <a:moveTo>
                  <a:pt x="7959" y="86091"/>
                </a:moveTo>
                <a:cubicBezTo>
                  <a:pt x="7959" y="86091"/>
                  <a:pt x="-9948" y="321358"/>
                  <a:pt x="7959" y="441468"/>
                </a:cubicBezTo>
                <a:cubicBezTo>
                  <a:pt x="25866" y="561674"/>
                  <a:pt x="41201" y="717598"/>
                  <a:pt x="99970" y="768748"/>
                </a:cubicBezTo>
                <a:cubicBezTo>
                  <a:pt x="158739" y="819897"/>
                  <a:pt x="514213" y="1195753"/>
                  <a:pt x="580697" y="1257094"/>
                </a:cubicBezTo>
                <a:cubicBezTo>
                  <a:pt x="667660" y="1211089"/>
                  <a:pt x="695759" y="1113934"/>
                  <a:pt x="695759" y="1113934"/>
                </a:cubicBezTo>
                <a:cubicBezTo>
                  <a:pt x="695759" y="1113934"/>
                  <a:pt x="459634" y="718456"/>
                  <a:pt x="361241" y="651781"/>
                </a:cubicBezTo>
                <a:cubicBezTo>
                  <a:pt x="354859" y="553387"/>
                  <a:pt x="340096" y="364697"/>
                  <a:pt x="347811" y="316119"/>
                </a:cubicBezTo>
                <a:cubicBezTo>
                  <a:pt x="452776" y="241920"/>
                  <a:pt x="434869" y="16273"/>
                  <a:pt x="416962" y="2557"/>
                </a:cubicBezTo>
                <a:cubicBezTo>
                  <a:pt x="399055" y="-11160"/>
                  <a:pt x="71776" y="32274"/>
                  <a:pt x="7864" y="85995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3" name="Freeform: Shape 1152">
            <a:extLst>
              <a:ext uri="{FF2B5EF4-FFF2-40B4-BE49-F238E27FC236}">
                <a16:creationId xmlns:a16="http://schemas.microsoft.com/office/drawing/2014/main" id="{E6EBEC8F-1E44-4878-6C28-5F08ADC82854}"/>
              </a:ext>
            </a:extLst>
          </p:cNvPr>
          <p:cNvSpPr/>
          <p:nvPr/>
        </p:nvSpPr>
        <p:spPr>
          <a:xfrm>
            <a:off x="8054921" y="4240276"/>
            <a:ext cx="590992" cy="194842"/>
          </a:xfrm>
          <a:custGeom>
            <a:avLst/>
            <a:gdLst>
              <a:gd name="connsiteX0" fmla="*/ 409004 w 409098"/>
              <a:gd name="connsiteY0" fmla="*/ 51435 h 134874"/>
              <a:gd name="connsiteX1" fmla="*/ 393668 w 409098"/>
              <a:gd name="connsiteY1" fmla="*/ 0 h 134874"/>
              <a:gd name="connsiteX2" fmla="*/ 3143 w 409098"/>
              <a:gd name="connsiteY2" fmla="*/ 69723 h 134874"/>
              <a:gd name="connsiteX3" fmla="*/ 0 w 409098"/>
              <a:gd name="connsiteY3" fmla="*/ 134874 h 134874"/>
              <a:gd name="connsiteX4" fmla="*/ 409099 w 409098"/>
              <a:gd name="connsiteY4" fmla="*/ 51435 h 134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9098" h="134874">
                <a:moveTo>
                  <a:pt x="409004" y="51435"/>
                </a:moveTo>
                <a:lnTo>
                  <a:pt x="393668" y="0"/>
                </a:lnTo>
                <a:cubicBezTo>
                  <a:pt x="393668" y="0"/>
                  <a:pt x="90678" y="22384"/>
                  <a:pt x="3143" y="69723"/>
                </a:cubicBezTo>
                <a:cubicBezTo>
                  <a:pt x="0" y="101060"/>
                  <a:pt x="0" y="134874"/>
                  <a:pt x="0" y="134874"/>
                </a:cubicBezTo>
                <a:cubicBezTo>
                  <a:pt x="0" y="134874"/>
                  <a:pt x="114205" y="89916"/>
                  <a:pt x="409099" y="51435"/>
                </a:cubicBezTo>
                <a:close/>
              </a:path>
            </a:pathLst>
          </a:custGeom>
          <a:solidFill>
            <a:schemeClr val="accent6">
              <a:lumMod val="75000"/>
              <a:lumOff val="2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4" name="Freeform: Shape 1153">
            <a:extLst>
              <a:ext uri="{FF2B5EF4-FFF2-40B4-BE49-F238E27FC236}">
                <a16:creationId xmlns:a16="http://schemas.microsoft.com/office/drawing/2014/main" id="{BF67677A-E297-A748-93E2-83657D336BC1}"/>
              </a:ext>
            </a:extLst>
          </p:cNvPr>
          <p:cNvSpPr/>
          <p:nvPr/>
        </p:nvSpPr>
        <p:spPr>
          <a:xfrm>
            <a:off x="8022455" y="3055621"/>
            <a:ext cx="880687" cy="1288589"/>
          </a:xfrm>
          <a:custGeom>
            <a:avLst/>
            <a:gdLst>
              <a:gd name="connsiteX0" fmla="*/ 431667 w 609631"/>
              <a:gd name="connsiteY0" fmla="*/ 108274 h 891990"/>
              <a:gd name="connsiteX1" fmla="*/ 585019 w 609631"/>
              <a:gd name="connsiteY1" fmla="*/ 174758 h 891990"/>
              <a:gd name="connsiteX2" fmla="*/ 566255 w 609631"/>
              <a:gd name="connsiteY2" fmla="*/ 372497 h 891990"/>
              <a:gd name="connsiteX3" fmla="*/ 416236 w 609631"/>
              <a:gd name="connsiteY3" fmla="*/ 822268 h 891990"/>
              <a:gd name="connsiteX4" fmla="*/ 25711 w 609631"/>
              <a:gd name="connsiteY4" fmla="*/ 891991 h 891990"/>
              <a:gd name="connsiteX5" fmla="*/ 17424 w 609631"/>
              <a:gd name="connsiteY5" fmla="*/ 268103 h 891990"/>
              <a:gd name="connsiteX6" fmla="*/ 51524 w 609631"/>
              <a:gd name="connsiteY6" fmla="*/ 11119 h 891990"/>
              <a:gd name="connsiteX7" fmla="*/ 232213 w 609631"/>
              <a:gd name="connsiteY7" fmla="*/ 94177 h 891990"/>
              <a:gd name="connsiteX8" fmla="*/ 431667 w 609631"/>
              <a:gd name="connsiteY8" fmla="*/ 108274 h 891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9631" h="891990">
                <a:moveTo>
                  <a:pt x="431667" y="108274"/>
                </a:moveTo>
                <a:cubicBezTo>
                  <a:pt x="431667" y="108274"/>
                  <a:pt x="542442" y="144088"/>
                  <a:pt x="585019" y="174758"/>
                </a:cubicBezTo>
                <a:cubicBezTo>
                  <a:pt x="627691" y="205429"/>
                  <a:pt x="610641" y="306013"/>
                  <a:pt x="566255" y="372497"/>
                </a:cubicBezTo>
                <a:cubicBezTo>
                  <a:pt x="521963" y="438982"/>
                  <a:pt x="375374" y="684917"/>
                  <a:pt x="416236" y="822268"/>
                </a:cubicBezTo>
                <a:cubicBezTo>
                  <a:pt x="349752" y="839508"/>
                  <a:pt x="25711" y="891991"/>
                  <a:pt x="25711" y="891991"/>
                </a:cubicBezTo>
                <a:cubicBezTo>
                  <a:pt x="25711" y="891991"/>
                  <a:pt x="9709" y="335826"/>
                  <a:pt x="17424" y="268103"/>
                </a:cubicBezTo>
                <a:cubicBezTo>
                  <a:pt x="11043" y="177330"/>
                  <a:pt x="-33725" y="97415"/>
                  <a:pt x="51524" y="11119"/>
                </a:cubicBezTo>
                <a:cubicBezTo>
                  <a:pt x="99149" y="-37078"/>
                  <a:pt x="211734" y="86557"/>
                  <a:pt x="232213" y="94177"/>
                </a:cubicBezTo>
                <a:cubicBezTo>
                  <a:pt x="252692" y="101892"/>
                  <a:pt x="340893" y="143992"/>
                  <a:pt x="431667" y="108274"/>
                </a:cubicBezTo>
                <a:close/>
              </a:path>
            </a:pathLst>
          </a:custGeom>
          <a:solidFill>
            <a:schemeClr val="accent6">
              <a:lumMod val="90000"/>
              <a:lumOff val="1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5" name="Freeform: Shape 1154">
            <a:extLst>
              <a:ext uri="{FF2B5EF4-FFF2-40B4-BE49-F238E27FC236}">
                <a16:creationId xmlns:a16="http://schemas.microsoft.com/office/drawing/2014/main" id="{C419A309-A784-5210-E77C-23F3D56B0EDA}"/>
              </a:ext>
            </a:extLst>
          </p:cNvPr>
          <p:cNvSpPr/>
          <p:nvPr/>
        </p:nvSpPr>
        <p:spPr>
          <a:xfrm>
            <a:off x="8348558" y="3163208"/>
            <a:ext cx="301072" cy="72157"/>
          </a:xfrm>
          <a:custGeom>
            <a:avLst/>
            <a:gdLst>
              <a:gd name="connsiteX0" fmla="*/ 21050 w 208409"/>
              <a:gd name="connsiteY0" fmla="*/ 12940 h 49949"/>
              <a:gd name="connsiteX1" fmla="*/ 127921 w 208409"/>
              <a:gd name="connsiteY1" fmla="*/ 19131 h 49949"/>
              <a:gd name="connsiteX2" fmla="*/ 205835 w 208409"/>
              <a:gd name="connsiteY2" fmla="*/ 33800 h 49949"/>
              <a:gd name="connsiteX3" fmla="*/ 64675 w 208409"/>
              <a:gd name="connsiteY3" fmla="*/ 39705 h 49949"/>
              <a:gd name="connsiteX4" fmla="*/ 0 w 208409"/>
              <a:gd name="connsiteY4" fmla="*/ 17322 h 49949"/>
              <a:gd name="connsiteX5" fmla="*/ 21050 w 208409"/>
              <a:gd name="connsiteY5" fmla="*/ 12940 h 49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8409" h="49949">
                <a:moveTo>
                  <a:pt x="21050" y="12940"/>
                </a:moveTo>
                <a:cubicBezTo>
                  <a:pt x="21050" y="12940"/>
                  <a:pt x="82296" y="32562"/>
                  <a:pt x="127921" y="19131"/>
                </a:cubicBezTo>
                <a:cubicBezTo>
                  <a:pt x="173641" y="5796"/>
                  <a:pt x="219932" y="-22779"/>
                  <a:pt x="205835" y="33800"/>
                </a:cubicBezTo>
                <a:cubicBezTo>
                  <a:pt x="205835" y="33800"/>
                  <a:pt x="160210" y="65804"/>
                  <a:pt x="64675" y="39705"/>
                </a:cubicBezTo>
                <a:cubicBezTo>
                  <a:pt x="0" y="22560"/>
                  <a:pt x="0" y="17322"/>
                  <a:pt x="0" y="17322"/>
                </a:cubicBezTo>
                <a:cubicBezTo>
                  <a:pt x="0" y="17322"/>
                  <a:pt x="16383" y="11607"/>
                  <a:pt x="21050" y="12940"/>
                </a:cubicBezTo>
                <a:close/>
              </a:path>
            </a:pathLst>
          </a:custGeom>
          <a:solidFill>
            <a:schemeClr val="accent6">
              <a:lumMod val="75000"/>
              <a:lumOff val="2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6" name="Freeform: Shape 1155">
            <a:extLst>
              <a:ext uri="{FF2B5EF4-FFF2-40B4-BE49-F238E27FC236}">
                <a16:creationId xmlns:a16="http://schemas.microsoft.com/office/drawing/2014/main" id="{992CC240-6A9A-BEDF-8619-06F8C617BEDA}"/>
              </a:ext>
            </a:extLst>
          </p:cNvPr>
          <p:cNvSpPr/>
          <p:nvPr/>
        </p:nvSpPr>
        <p:spPr>
          <a:xfrm>
            <a:off x="8131287" y="2785723"/>
            <a:ext cx="469117" cy="410771"/>
          </a:xfrm>
          <a:custGeom>
            <a:avLst/>
            <a:gdLst>
              <a:gd name="connsiteX0" fmla="*/ 77533 w 324733"/>
              <a:gd name="connsiteY0" fmla="*/ 51358 h 284345"/>
              <a:gd name="connsiteX1" fmla="*/ 32385 w 324733"/>
              <a:gd name="connsiteY1" fmla="*/ 122129 h 284345"/>
              <a:gd name="connsiteX2" fmla="*/ 0 w 324733"/>
              <a:gd name="connsiteY2" fmla="*/ 181755 h 284345"/>
              <a:gd name="connsiteX3" fmla="*/ 34957 w 324733"/>
              <a:gd name="connsiteY3" fmla="*/ 191090 h 284345"/>
              <a:gd name="connsiteX4" fmla="*/ 79248 w 324733"/>
              <a:gd name="connsiteY4" fmla="*/ 284149 h 284345"/>
              <a:gd name="connsiteX5" fmla="*/ 227552 w 324733"/>
              <a:gd name="connsiteY5" fmla="*/ 260146 h 284345"/>
              <a:gd name="connsiteX6" fmla="*/ 320421 w 324733"/>
              <a:gd name="connsiteY6" fmla="*/ 202139 h 284345"/>
              <a:gd name="connsiteX7" fmla="*/ 152495 w 324733"/>
              <a:gd name="connsiteY7" fmla="*/ 11258 h 284345"/>
              <a:gd name="connsiteX8" fmla="*/ 77438 w 324733"/>
              <a:gd name="connsiteY8" fmla="*/ 51358 h 2843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733" h="284345">
                <a:moveTo>
                  <a:pt x="77533" y="51358"/>
                </a:moveTo>
                <a:cubicBezTo>
                  <a:pt x="77533" y="51358"/>
                  <a:pt x="39148" y="66693"/>
                  <a:pt x="32385" y="122129"/>
                </a:cubicBezTo>
                <a:cubicBezTo>
                  <a:pt x="14478" y="147656"/>
                  <a:pt x="0" y="181755"/>
                  <a:pt x="0" y="181755"/>
                </a:cubicBezTo>
                <a:cubicBezTo>
                  <a:pt x="0" y="181755"/>
                  <a:pt x="7715" y="193661"/>
                  <a:pt x="34957" y="191090"/>
                </a:cubicBezTo>
                <a:cubicBezTo>
                  <a:pt x="40481" y="214997"/>
                  <a:pt x="28956" y="282530"/>
                  <a:pt x="79248" y="284149"/>
                </a:cubicBezTo>
                <a:cubicBezTo>
                  <a:pt x="129540" y="285863"/>
                  <a:pt x="165354" y="276243"/>
                  <a:pt x="227552" y="260146"/>
                </a:cubicBezTo>
                <a:cubicBezTo>
                  <a:pt x="289750" y="243953"/>
                  <a:pt x="312801" y="240524"/>
                  <a:pt x="320421" y="202139"/>
                </a:cubicBezTo>
                <a:cubicBezTo>
                  <a:pt x="328041" y="163753"/>
                  <a:pt x="346805" y="-51036"/>
                  <a:pt x="152495" y="11258"/>
                </a:cubicBezTo>
                <a:lnTo>
                  <a:pt x="77438" y="51358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7" name="Freeform: Shape 1156">
            <a:extLst>
              <a:ext uri="{FF2B5EF4-FFF2-40B4-BE49-F238E27FC236}">
                <a16:creationId xmlns:a16="http://schemas.microsoft.com/office/drawing/2014/main" id="{6509C454-885A-0E19-0A62-62CC6D8F3ACC}"/>
              </a:ext>
            </a:extLst>
          </p:cNvPr>
          <p:cNvSpPr/>
          <p:nvPr/>
        </p:nvSpPr>
        <p:spPr>
          <a:xfrm>
            <a:off x="8256228" y="2859195"/>
            <a:ext cx="352039" cy="269386"/>
          </a:xfrm>
          <a:custGeom>
            <a:avLst/>
            <a:gdLst>
              <a:gd name="connsiteX0" fmla="*/ 0 w 243689"/>
              <a:gd name="connsiteY0" fmla="*/ 40980 h 186475"/>
              <a:gd name="connsiteX1" fmla="*/ 97155 w 243689"/>
              <a:gd name="connsiteY1" fmla="*/ 113846 h 186475"/>
              <a:gd name="connsiteX2" fmla="*/ 118872 w 243689"/>
              <a:gd name="connsiteY2" fmla="*/ 104416 h 186475"/>
              <a:gd name="connsiteX3" fmla="*/ 164973 w 243689"/>
              <a:gd name="connsiteY3" fmla="*/ 183664 h 186475"/>
              <a:gd name="connsiteX4" fmla="*/ 238316 w 243689"/>
              <a:gd name="connsiteY4" fmla="*/ 146993 h 186475"/>
              <a:gd name="connsiteX5" fmla="*/ 0 w 243689"/>
              <a:gd name="connsiteY5" fmla="*/ 40885 h 186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3689" h="186475">
                <a:moveTo>
                  <a:pt x="0" y="40980"/>
                </a:moveTo>
                <a:cubicBezTo>
                  <a:pt x="0" y="40980"/>
                  <a:pt x="89440" y="51172"/>
                  <a:pt x="97155" y="113846"/>
                </a:cubicBezTo>
                <a:cubicBezTo>
                  <a:pt x="104775" y="176521"/>
                  <a:pt x="106109" y="137278"/>
                  <a:pt x="118872" y="104416"/>
                </a:cubicBezTo>
                <a:cubicBezTo>
                  <a:pt x="131636" y="71650"/>
                  <a:pt x="182118" y="127467"/>
                  <a:pt x="164973" y="183664"/>
                </a:cubicBezTo>
                <a:cubicBezTo>
                  <a:pt x="164973" y="183664"/>
                  <a:pt x="233172" y="201571"/>
                  <a:pt x="238316" y="146993"/>
                </a:cubicBezTo>
                <a:cubicBezTo>
                  <a:pt x="243364" y="92415"/>
                  <a:pt x="287655" y="-77130"/>
                  <a:pt x="0" y="40885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8" name="Freeform: Shape 1157">
            <a:extLst>
              <a:ext uri="{FF2B5EF4-FFF2-40B4-BE49-F238E27FC236}">
                <a16:creationId xmlns:a16="http://schemas.microsoft.com/office/drawing/2014/main" id="{9EF16F54-073A-0918-AC07-556FAAF21356}"/>
              </a:ext>
            </a:extLst>
          </p:cNvPr>
          <p:cNvSpPr/>
          <p:nvPr/>
        </p:nvSpPr>
        <p:spPr>
          <a:xfrm>
            <a:off x="8068456" y="2677327"/>
            <a:ext cx="552040" cy="281462"/>
          </a:xfrm>
          <a:custGeom>
            <a:avLst/>
            <a:gdLst>
              <a:gd name="connsiteX0" fmla="*/ 307717 w 382134"/>
              <a:gd name="connsiteY0" fmla="*/ 8758 h 194834"/>
              <a:gd name="connsiteX1" fmla="*/ 382012 w 382134"/>
              <a:gd name="connsiteY1" fmla="*/ 116962 h 194834"/>
              <a:gd name="connsiteX2" fmla="*/ 334101 w 382134"/>
              <a:gd name="connsiteY2" fmla="*/ 186875 h 194834"/>
              <a:gd name="connsiteX3" fmla="*/ 145697 w 382134"/>
              <a:gd name="connsiteY3" fmla="*/ 192876 h 194834"/>
              <a:gd name="connsiteX4" fmla="*/ 7584 w 382134"/>
              <a:gd name="connsiteY4" fmla="*/ 100865 h 194834"/>
              <a:gd name="connsiteX5" fmla="*/ 87689 w 382134"/>
              <a:gd name="connsiteY5" fmla="*/ 69337 h 194834"/>
              <a:gd name="connsiteX6" fmla="*/ 307622 w 382134"/>
              <a:gd name="connsiteY6" fmla="*/ 8853 h 194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82134" h="194834">
                <a:moveTo>
                  <a:pt x="307717" y="8758"/>
                </a:moveTo>
                <a:cubicBezTo>
                  <a:pt x="307717" y="8758"/>
                  <a:pt x="385631" y="43715"/>
                  <a:pt x="382012" y="116962"/>
                </a:cubicBezTo>
                <a:cubicBezTo>
                  <a:pt x="378488" y="190304"/>
                  <a:pt x="369915" y="182589"/>
                  <a:pt x="334101" y="186875"/>
                </a:cubicBezTo>
                <a:cubicBezTo>
                  <a:pt x="298287" y="191162"/>
                  <a:pt x="177320" y="186018"/>
                  <a:pt x="145697" y="192876"/>
                </a:cubicBezTo>
                <a:cubicBezTo>
                  <a:pt x="114169" y="199734"/>
                  <a:pt x="-34993" y="192876"/>
                  <a:pt x="7584" y="100865"/>
                </a:cubicBezTo>
                <a:cubicBezTo>
                  <a:pt x="22920" y="71051"/>
                  <a:pt x="87689" y="69337"/>
                  <a:pt x="87689" y="69337"/>
                </a:cubicBezTo>
                <a:cubicBezTo>
                  <a:pt x="87689" y="69337"/>
                  <a:pt x="169509" y="-29533"/>
                  <a:pt x="307622" y="8853"/>
                </a:cubicBezTo>
                <a:close/>
              </a:path>
            </a:pathLst>
          </a:custGeom>
          <a:solidFill>
            <a:srgbClr val="E24C24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9" name="Freeform: Shape 1158">
            <a:extLst>
              <a:ext uri="{FF2B5EF4-FFF2-40B4-BE49-F238E27FC236}">
                <a16:creationId xmlns:a16="http://schemas.microsoft.com/office/drawing/2014/main" id="{C6089C69-193F-CC70-64AE-728CEA281BDA}"/>
              </a:ext>
            </a:extLst>
          </p:cNvPr>
          <p:cNvSpPr/>
          <p:nvPr/>
        </p:nvSpPr>
        <p:spPr>
          <a:xfrm>
            <a:off x="8249199" y="4477683"/>
            <a:ext cx="28082" cy="238461"/>
          </a:xfrm>
          <a:custGeom>
            <a:avLst/>
            <a:gdLst>
              <a:gd name="connsiteX0" fmla="*/ 15535 w 19439"/>
              <a:gd name="connsiteY0" fmla="*/ 0 h 165068"/>
              <a:gd name="connsiteX1" fmla="*/ 19440 w 19439"/>
              <a:gd name="connsiteY1" fmla="*/ 165068 h 165068"/>
              <a:gd name="connsiteX2" fmla="*/ 15535 w 19439"/>
              <a:gd name="connsiteY2" fmla="*/ 0 h 165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439" h="165068">
                <a:moveTo>
                  <a:pt x="15535" y="0"/>
                </a:moveTo>
                <a:cubicBezTo>
                  <a:pt x="15535" y="0"/>
                  <a:pt x="-6087" y="100203"/>
                  <a:pt x="19440" y="165068"/>
                </a:cubicBezTo>
                <a:cubicBezTo>
                  <a:pt x="-12945" y="108775"/>
                  <a:pt x="1914" y="80200"/>
                  <a:pt x="15535" y="0"/>
                </a:cubicBezTo>
                <a:close/>
              </a:path>
            </a:pathLst>
          </a:custGeom>
          <a:solidFill>
            <a:schemeClr val="bg1">
              <a:alpha val="72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486581EE-0424-2181-7062-9C2ACB3D51A3}"/>
              </a:ext>
            </a:extLst>
          </p:cNvPr>
          <p:cNvGrpSpPr/>
          <p:nvPr/>
        </p:nvGrpSpPr>
        <p:grpSpPr>
          <a:xfrm>
            <a:off x="7003240" y="6227546"/>
            <a:ext cx="402618" cy="277953"/>
            <a:chOff x="7836160" y="6227546"/>
            <a:chExt cx="402618" cy="277953"/>
          </a:xfrm>
        </p:grpSpPr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D1A379D1-E709-A826-47F7-240E8F59CF08}"/>
                </a:ext>
              </a:extLst>
            </p:cNvPr>
            <p:cNvSpPr/>
            <p:nvPr/>
          </p:nvSpPr>
          <p:spPr>
            <a:xfrm>
              <a:off x="7836160" y="6441378"/>
              <a:ext cx="402618" cy="64121"/>
            </a:xfrm>
            <a:custGeom>
              <a:avLst/>
              <a:gdLst>
                <a:gd name="connsiteX0" fmla="*/ 278702 w 278701"/>
                <a:gd name="connsiteY0" fmla="*/ 22193 h 44386"/>
                <a:gd name="connsiteX1" fmla="*/ 139351 w 278701"/>
                <a:gd name="connsiteY1" fmla="*/ 44386 h 44386"/>
                <a:gd name="connsiteX2" fmla="*/ 0 w 278701"/>
                <a:gd name="connsiteY2" fmla="*/ 22193 h 44386"/>
                <a:gd name="connsiteX3" fmla="*/ 139351 w 278701"/>
                <a:gd name="connsiteY3" fmla="*/ 0 h 44386"/>
                <a:gd name="connsiteX4" fmla="*/ 278702 w 278701"/>
                <a:gd name="connsiteY4" fmla="*/ 22193 h 4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701" h="44386">
                  <a:moveTo>
                    <a:pt x="278702" y="22193"/>
                  </a:moveTo>
                  <a:cubicBezTo>
                    <a:pt x="278702" y="34450"/>
                    <a:pt x="216312" y="44386"/>
                    <a:pt x="139351" y="44386"/>
                  </a:cubicBezTo>
                  <a:cubicBezTo>
                    <a:pt x="62389" y="44386"/>
                    <a:pt x="0" y="34450"/>
                    <a:pt x="0" y="22193"/>
                  </a:cubicBezTo>
                  <a:cubicBezTo>
                    <a:pt x="0" y="9936"/>
                    <a:pt x="62389" y="0"/>
                    <a:pt x="139351" y="0"/>
                  </a:cubicBezTo>
                  <a:cubicBezTo>
                    <a:pt x="216312" y="0"/>
                    <a:pt x="278702" y="9936"/>
                    <a:pt x="278702" y="22193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CD6D7EF6-7766-2D6A-4CEE-83C219AAFE5B}"/>
                </a:ext>
              </a:extLst>
            </p:cNvPr>
            <p:cNvSpPr/>
            <p:nvPr/>
          </p:nvSpPr>
          <p:spPr>
            <a:xfrm>
              <a:off x="7877852" y="6227546"/>
              <a:ext cx="319094" cy="244653"/>
            </a:xfrm>
            <a:custGeom>
              <a:avLst/>
              <a:gdLst>
                <a:gd name="connsiteX0" fmla="*/ 0 w 220884"/>
                <a:gd name="connsiteY0" fmla="*/ 0 h 169354"/>
                <a:gd name="connsiteX1" fmla="*/ 88011 w 220884"/>
                <a:gd name="connsiteY1" fmla="*/ 59436 h 169354"/>
                <a:gd name="connsiteX2" fmla="*/ 101918 w 220884"/>
                <a:gd name="connsiteY2" fmla="*/ 169354 h 169354"/>
                <a:gd name="connsiteX3" fmla="*/ 120491 w 220884"/>
                <a:gd name="connsiteY3" fmla="*/ 169354 h 169354"/>
                <a:gd name="connsiteX4" fmla="*/ 133160 w 220884"/>
                <a:gd name="connsiteY4" fmla="*/ 57912 h 169354"/>
                <a:gd name="connsiteX5" fmla="*/ 220885 w 220884"/>
                <a:gd name="connsiteY5" fmla="*/ 0 h 169354"/>
                <a:gd name="connsiteX6" fmla="*/ 0 w 220884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884" h="169354">
                  <a:moveTo>
                    <a:pt x="0" y="0"/>
                  </a:moveTo>
                  <a:lnTo>
                    <a:pt x="88011" y="59436"/>
                  </a:lnTo>
                  <a:lnTo>
                    <a:pt x="101918" y="169354"/>
                  </a:lnTo>
                  <a:lnTo>
                    <a:pt x="120491" y="169354"/>
                  </a:lnTo>
                  <a:lnTo>
                    <a:pt x="133160" y="57912"/>
                  </a:lnTo>
                  <a:lnTo>
                    <a:pt x="220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316F41A0-0451-8585-27ED-1BB5FCE64EAD}"/>
                </a:ext>
              </a:extLst>
            </p:cNvPr>
            <p:cNvSpPr/>
            <p:nvPr/>
          </p:nvSpPr>
          <p:spPr>
            <a:xfrm>
              <a:off x="7973484" y="6227546"/>
              <a:ext cx="223462" cy="244653"/>
            </a:xfrm>
            <a:custGeom>
              <a:avLst/>
              <a:gdLst>
                <a:gd name="connsiteX0" fmla="*/ 0 w 154685"/>
                <a:gd name="connsiteY0" fmla="*/ 0 h 169354"/>
                <a:gd name="connsiteX1" fmla="*/ 36195 w 154685"/>
                <a:gd name="connsiteY1" fmla="*/ 52292 h 169354"/>
                <a:gd name="connsiteX2" fmla="*/ 43529 w 154685"/>
                <a:gd name="connsiteY2" fmla="*/ 169354 h 169354"/>
                <a:gd name="connsiteX3" fmla="*/ 54292 w 154685"/>
                <a:gd name="connsiteY3" fmla="*/ 169354 h 169354"/>
                <a:gd name="connsiteX4" fmla="*/ 66961 w 154685"/>
                <a:gd name="connsiteY4" fmla="*/ 57912 h 169354"/>
                <a:gd name="connsiteX5" fmla="*/ 154686 w 154685"/>
                <a:gd name="connsiteY5" fmla="*/ 0 h 169354"/>
                <a:gd name="connsiteX6" fmla="*/ 0 w 154685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685" h="169354">
                  <a:moveTo>
                    <a:pt x="0" y="0"/>
                  </a:moveTo>
                  <a:lnTo>
                    <a:pt x="36195" y="52292"/>
                  </a:lnTo>
                  <a:lnTo>
                    <a:pt x="43529" y="169354"/>
                  </a:lnTo>
                  <a:lnTo>
                    <a:pt x="54292" y="169354"/>
                  </a:lnTo>
                  <a:lnTo>
                    <a:pt x="66961" y="57912"/>
                  </a:lnTo>
                  <a:lnTo>
                    <a:pt x="154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81" name="Group 1280">
            <a:extLst>
              <a:ext uri="{FF2B5EF4-FFF2-40B4-BE49-F238E27FC236}">
                <a16:creationId xmlns:a16="http://schemas.microsoft.com/office/drawing/2014/main" id="{B9DF6B27-1B9E-5001-2D39-4B3324EBA47B}"/>
              </a:ext>
            </a:extLst>
          </p:cNvPr>
          <p:cNvGrpSpPr/>
          <p:nvPr/>
        </p:nvGrpSpPr>
        <p:grpSpPr>
          <a:xfrm>
            <a:off x="6270517" y="5808967"/>
            <a:ext cx="232544" cy="240111"/>
            <a:chOff x="7103437" y="5808967"/>
            <a:chExt cx="232544" cy="240111"/>
          </a:xfrm>
        </p:grpSpPr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6F260646-DC07-71DB-8AE9-3EC0E07BFB0A}"/>
                </a:ext>
              </a:extLst>
            </p:cNvPr>
            <p:cNvSpPr/>
            <p:nvPr/>
          </p:nvSpPr>
          <p:spPr>
            <a:xfrm>
              <a:off x="7103437" y="5981380"/>
              <a:ext cx="232544" cy="67698"/>
            </a:xfrm>
            <a:custGeom>
              <a:avLst/>
              <a:gdLst>
                <a:gd name="connsiteX0" fmla="*/ 160972 w 160972"/>
                <a:gd name="connsiteY0" fmla="*/ 23431 h 46862"/>
                <a:gd name="connsiteX1" fmla="*/ 80486 w 160972"/>
                <a:gd name="connsiteY1" fmla="*/ 0 h 46862"/>
                <a:gd name="connsiteX2" fmla="*/ 0 w 160972"/>
                <a:gd name="connsiteY2" fmla="*/ 23431 h 46862"/>
                <a:gd name="connsiteX3" fmla="*/ 80486 w 160972"/>
                <a:gd name="connsiteY3" fmla="*/ 46863 h 46862"/>
                <a:gd name="connsiteX4" fmla="*/ 160972 w 160972"/>
                <a:gd name="connsiteY4" fmla="*/ 23431 h 46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972" h="46862">
                  <a:moveTo>
                    <a:pt x="160972" y="23431"/>
                  </a:moveTo>
                  <a:cubicBezTo>
                    <a:pt x="160972" y="10477"/>
                    <a:pt x="124968" y="0"/>
                    <a:pt x="80486" y="0"/>
                  </a:cubicBezTo>
                  <a:cubicBezTo>
                    <a:pt x="36004" y="0"/>
                    <a:pt x="0" y="10477"/>
                    <a:pt x="0" y="23431"/>
                  </a:cubicBezTo>
                  <a:cubicBezTo>
                    <a:pt x="0" y="36385"/>
                    <a:pt x="36004" y="46863"/>
                    <a:pt x="80486" y="46863"/>
                  </a:cubicBezTo>
                  <a:cubicBezTo>
                    <a:pt x="124968" y="46863"/>
                    <a:pt x="160972" y="36385"/>
                    <a:pt x="160972" y="23431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37" name="Graphic 36">
              <a:extLst>
                <a:ext uri="{FF2B5EF4-FFF2-40B4-BE49-F238E27FC236}">
                  <a16:creationId xmlns:a16="http://schemas.microsoft.com/office/drawing/2014/main" id="{D0ABAE72-F4C6-8E77-F45B-B2AC966C7EC7}"/>
                </a:ext>
              </a:extLst>
            </p:cNvPr>
            <p:cNvGrpSpPr/>
            <p:nvPr/>
          </p:nvGrpSpPr>
          <p:grpSpPr>
            <a:xfrm>
              <a:off x="7110455" y="5808967"/>
              <a:ext cx="207500" cy="207638"/>
              <a:chOff x="5963887" y="4842700"/>
              <a:chExt cx="143636" cy="143732"/>
            </a:xfrm>
          </p:grpSpPr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6961E1B5-0DA8-B0AF-6CB5-CD36E96BA3E0}"/>
                  </a:ext>
                </a:extLst>
              </p:cNvPr>
              <p:cNvSpPr/>
              <p:nvPr/>
            </p:nvSpPr>
            <p:spPr>
              <a:xfrm>
                <a:off x="5963887" y="4842700"/>
                <a:ext cx="143636" cy="143732"/>
              </a:xfrm>
              <a:custGeom>
                <a:avLst/>
                <a:gdLst>
                  <a:gd name="connsiteX0" fmla="*/ 143637 w 143636"/>
                  <a:gd name="connsiteY0" fmla="*/ 71914 h 143732"/>
                  <a:gd name="connsiteX1" fmla="*/ 71819 w 143636"/>
                  <a:gd name="connsiteY1" fmla="*/ 143732 h 143732"/>
                  <a:gd name="connsiteX2" fmla="*/ 0 w 143636"/>
                  <a:gd name="connsiteY2" fmla="*/ 71914 h 143732"/>
                  <a:gd name="connsiteX3" fmla="*/ 71819 w 143636"/>
                  <a:gd name="connsiteY3" fmla="*/ 0 h 143732"/>
                  <a:gd name="connsiteX4" fmla="*/ 143637 w 143636"/>
                  <a:gd name="connsiteY4" fmla="*/ 71914 h 143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636" h="143732">
                    <a:moveTo>
                      <a:pt x="143637" y="71914"/>
                    </a:moveTo>
                    <a:cubicBezTo>
                      <a:pt x="143637" y="111633"/>
                      <a:pt x="111442" y="143732"/>
                      <a:pt x="71819" y="143732"/>
                    </a:cubicBezTo>
                    <a:cubicBezTo>
                      <a:pt x="32195" y="143732"/>
                      <a:pt x="0" y="111538"/>
                      <a:pt x="0" y="71914"/>
                    </a:cubicBezTo>
                    <a:cubicBezTo>
                      <a:pt x="0" y="32290"/>
                      <a:pt x="32195" y="0"/>
                      <a:pt x="71819" y="0"/>
                    </a:cubicBezTo>
                    <a:cubicBezTo>
                      <a:pt x="111442" y="0"/>
                      <a:pt x="143637" y="32194"/>
                      <a:pt x="143637" y="719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9" name="Freeform: Shape 1138">
                <a:extLst>
                  <a:ext uri="{FF2B5EF4-FFF2-40B4-BE49-F238E27FC236}">
                    <a16:creationId xmlns:a16="http://schemas.microsoft.com/office/drawing/2014/main" id="{9B8F7FE0-69E8-2B46-0523-33D1C8F4442C}"/>
                  </a:ext>
                </a:extLst>
              </p:cNvPr>
              <p:cNvSpPr/>
              <p:nvPr/>
            </p:nvSpPr>
            <p:spPr>
              <a:xfrm>
                <a:off x="5977222" y="4855844"/>
                <a:ext cx="130301" cy="130587"/>
              </a:xfrm>
              <a:custGeom>
                <a:avLst/>
                <a:gdLst>
                  <a:gd name="connsiteX0" fmla="*/ 130302 w 130301"/>
                  <a:gd name="connsiteY0" fmla="*/ 58769 h 130587"/>
                  <a:gd name="connsiteX1" fmla="*/ 58484 w 130301"/>
                  <a:gd name="connsiteY1" fmla="*/ 130588 h 130587"/>
                  <a:gd name="connsiteX2" fmla="*/ 0 w 130301"/>
                  <a:gd name="connsiteY2" fmla="*/ 100394 h 130587"/>
                  <a:gd name="connsiteX3" fmla="*/ 41053 w 130301"/>
                  <a:gd name="connsiteY3" fmla="*/ 113348 h 130587"/>
                  <a:gd name="connsiteX4" fmla="*/ 112967 w 130301"/>
                  <a:gd name="connsiteY4" fmla="*/ 41529 h 130587"/>
                  <a:gd name="connsiteX5" fmla="*/ 99822 w 130301"/>
                  <a:gd name="connsiteY5" fmla="*/ 0 h 130587"/>
                  <a:gd name="connsiteX6" fmla="*/ 130207 w 130301"/>
                  <a:gd name="connsiteY6" fmla="*/ 58769 h 130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0301" h="130587">
                    <a:moveTo>
                      <a:pt x="130302" y="58769"/>
                    </a:moveTo>
                    <a:cubicBezTo>
                      <a:pt x="130302" y="98489"/>
                      <a:pt x="98203" y="130588"/>
                      <a:pt x="58484" y="130588"/>
                    </a:cubicBezTo>
                    <a:cubicBezTo>
                      <a:pt x="34290" y="130588"/>
                      <a:pt x="12859" y="118586"/>
                      <a:pt x="0" y="100394"/>
                    </a:cubicBezTo>
                    <a:cubicBezTo>
                      <a:pt x="11716" y="108585"/>
                      <a:pt x="25813" y="113348"/>
                      <a:pt x="41053" y="113348"/>
                    </a:cubicBezTo>
                    <a:cubicBezTo>
                      <a:pt x="80677" y="113348"/>
                      <a:pt x="112967" y="81153"/>
                      <a:pt x="112967" y="41529"/>
                    </a:cubicBezTo>
                    <a:cubicBezTo>
                      <a:pt x="112967" y="26003"/>
                      <a:pt x="108109" y="11811"/>
                      <a:pt x="99822" y="0"/>
                    </a:cubicBezTo>
                    <a:cubicBezTo>
                      <a:pt x="118205" y="13145"/>
                      <a:pt x="130207" y="34576"/>
                      <a:pt x="130207" y="58769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80" name="Group 1279">
            <a:extLst>
              <a:ext uri="{FF2B5EF4-FFF2-40B4-BE49-F238E27FC236}">
                <a16:creationId xmlns:a16="http://schemas.microsoft.com/office/drawing/2014/main" id="{EF970714-7E0C-0310-4EDF-FD70A0FFAD4D}"/>
              </a:ext>
            </a:extLst>
          </p:cNvPr>
          <p:cNvGrpSpPr/>
          <p:nvPr/>
        </p:nvGrpSpPr>
        <p:grpSpPr>
          <a:xfrm>
            <a:off x="6597044" y="6332675"/>
            <a:ext cx="288134" cy="297353"/>
            <a:chOff x="7429964" y="6332675"/>
            <a:chExt cx="288134" cy="297353"/>
          </a:xfrm>
        </p:grpSpPr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D0AE634C-23CF-23F6-4EC4-771FE34748B4}"/>
                </a:ext>
              </a:extLst>
            </p:cNvPr>
            <p:cNvSpPr/>
            <p:nvPr/>
          </p:nvSpPr>
          <p:spPr>
            <a:xfrm>
              <a:off x="7429964" y="6546368"/>
              <a:ext cx="288134" cy="83660"/>
            </a:xfrm>
            <a:custGeom>
              <a:avLst/>
              <a:gdLst>
                <a:gd name="connsiteX0" fmla="*/ 199454 w 199453"/>
                <a:gd name="connsiteY0" fmla="*/ 28956 h 57911"/>
                <a:gd name="connsiteX1" fmla="*/ 99727 w 199453"/>
                <a:gd name="connsiteY1" fmla="*/ 0 h 57911"/>
                <a:gd name="connsiteX2" fmla="*/ 0 w 199453"/>
                <a:gd name="connsiteY2" fmla="*/ 28956 h 57911"/>
                <a:gd name="connsiteX3" fmla="*/ 99727 w 199453"/>
                <a:gd name="connsiteY3" fmla="*/ 57912 h 57911"/>
                <a:gd name="connsiteX4" fmla="*/ 199454 w 199453"/>
                <a:gd name="connsiteY4" fmla="*/ 28956 h 57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453" h="57911">
                  <a:moveTo>
                    <a:pt x="199454" y="28956"/>
                  </a:moveTo>
                  <a:cubicBezTo>
                    <a:pt x="199454" y="12954"/>
                    <a:pt x="154781" y="0"/>
                    <a:pt x="99727" y="0"/>
                  </a:cubicBezTo>
                  <a:cubicBezTo>
                    <a:pt x="44672" y="0"/>
                    <a:pt x="0" y="12954"/>
                    <a:pt x="0" y="28956"/>
                  </a:cubicBezTo>
                  <a:cubicBezTo>
                    <a:pt x="0" y="44958"/>
                    <a:pt x="44672" y="57912"/>
                    <a:pt x="99727" y="57912"/>
                  </a:cubicBezTo>
                  <a:cubicBezTo>
                    <a:pt x="154781" y="57912"/>
                    <a:pt x="199454" y="44958"/>
                    <a:pt x="199454" y="28956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33" name="Graphic 36">
              <a:extLst>
                <a:ext uri="{FF2B5EF4-FFF2-40B4-BE49-F238E27FC236}">
                  <a16:creationId xmlns:a16="http://schemas.microsoft.com/office/drawing/2014/main" id="{F5B5CF1C-2944-E4CD-5124-67B6854230A6}"/>
                </a:ext>
              </a:extLst>
            </p:cNvPr>
            <p:cNvGrpSpPr/>
            <p:nvPr/>
          </p:nvGrpSpPr>
          <p:grpSpPr>
            <a:xfrm>
              <a:off x="7438357" y="6332675"/>
              <a:ext cx="257449" cy="257312"/>
              <a:chOff x="6190868" y="5205222"/>
              <a:chExt cx="178212" cy="178117"/>
            </a:xfrm>
          </p:grpSpPr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509737FD-3E91-8A74-0AAC-1F523D2F4586}"/>
                  </a:ext>
                </a:extLst>
              </p:cNvPr>
              <p:cNvSpPr/>
              <p:nvPr/>
            </p:nvSpPr>
            <p:spPr>
              <a:xfrm>
                <a:off x="6190868" y="5205222"/>
                <a:ext cx="178117" cy="178117"/>
              </a:xfrm>
              <a:custGeom>
                <a:avLst/>
                <a:gdLst>
                  <a:gd name="connsiteX0" fmla="*/ 178118 w 178117"/>
                  <a:gd name="connsiteY0" fmla="*/ 89059 h 178117"/>
                  <a:gd name="connsiteX1" fmla="*/ 89059 w 178117"/>
                  <a:gd name="connsiteY1" fmla="*/ 178117 h 178117"/>
                  <a:gd name="connsiteX2" fmla="*/ 0 w 178117"/>
                  <a:gd name="connsiteY2" fmla="*/ 89059 h 178117"/>
                  <a:gd name="connsiteX3" fmla="*/ 89059 w 178117"/>
                  <a:gd name="connsiteY3" fmla="*/ 0 h 178117"/>
                  <a:gd name="connsiteX4" fmla="*/ 178118 w 178117"/>
                  <a:gd name="connsiteY4" fmla="*/ 89059 h 17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117" h="178117">
                    <a:moveTo>
                      <a:pt x="178118" y="89059"/>
                    </a:moveTo>
                    <a:cubicBezTo>
                      <a:pt x="178118" y="138208"/>
                      <a:pt x="138303" y="178117"/>
                      <a:pt x="89059" y="178117"/>
                    </a:cubicBezTo>
                    <a:cubicBezTo>
                      <a:pt x="39815" y="178117"/>
                      <a:pt x="0" y="138303"/>
                      <a:pt x="0" y="89059"/>
                    </a:cubicBezTo>
                    <a:cubicBezTo>
                      <a:pt x="0" y="39814"/>
                      <a:pt x="39815" y="0"/>
                      <a:pt x="89059" y="0"/>
                    </a:cubicBezTo>
                    <a:cubicBezTo>
                      <a:pt x="138303" y="0"/>
                      <a:pt x="178118" y="39910"/>
                      <a:pt x="178118" y="890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0C700043-88AE-FFB6-2ADA-B849A38B0548}"/>
                  </a:ext>
                </a:extLst>
              </p:cNvPr>
              <p:cNvSpPr/>
              <p:nvPr/>
            </p:nvSpPr>
            <p:spPr>
              <a:xfrm>
                <a:off x="6207632" y="5221509"/>
                <a:ext cx="161448" cy="161734"/>
              </a:xfrm>
              <a:custGeom>
                <a:avLst/>
                <a:gdLst>
                  <a:gd name="connsiteX0" fmla="*/ 161354 w 161448"/>
                  <a:gd name="connsiteY0" fmla="*/ 72771 h 161734"/>
                  <a:gd name="connsiteX1" fmla="*/ 72390 w 161448"/>
                  <a:gd name="connsiteY1" fmla="*/ 161735 h 161734"/>
                  <a:gd name="connsiteX2" fmla="*/ 0 w 161448"/>
                  <a:gd name="connsiteY2" fmla="*/ 124301 h 161734"/>
                  <a:gd name="connsiteX3" fmla="*/ 50863 w 161448"/>
                  <a:gd name="connsiteY3" fmla="*/ 140398 h 161734"/>
                  <a:gd name="connsiteX4" fmla="*/ 140018 w 161448"/>
                  <a:gd name="connsiteY4" fmla="*/ 51435 h 161734"/>
                  <a:gd name="connsiteX5" fmla="*/ 123825 w 161448"/>
                  <a:gd name="connsiteY5" fmla="*/ 0 h 161734"/>
                  <a:gd name="connsiteX6" fmla="*/ 161449 w 161448"/>
                  <a:gd name="connsiteY6" fmla="*/ 72771 h 1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448" h="161734">
                    <a:moveTo>
                      <a:pt x="161354" y="72771"/>
                    </a:moveTo>
                    <a:cubicBezTo>
                      <a:pt x="161354" y="121920"/>
                      <a:pt x="121539" y="161735"/>
                      <a:pt x="72390" y="161735"/>
                    </a:cubicBezTo>
                    <a:cubicBezTo>
                      <a:pt x="42386" y="161735"/>
                      <a:pt x="15907" y="146875"/>
                      <a:pt x="0" y="124301"/>
                    </a:cubicBezTo>
                    <a:cubicBezTo>
                      <a:pt x="14478" y="134493"/>
                      <a:pt x="32004" y="140398"/>
                      <a:pt x="50863" y="140398"/>
                    </a:cubicBezTo>
                    <a:cubicBezTo>
                      <a:pt x="100013" y="140398"/>
                      <a:pt x="140018" y="100584"/>
                      <a:pt x="140018" y="51435"/>
                    </a:cubicBezTo>
                    <a:cubicBezTo>
                      <a:pt x="140018" y="32290"/>
                      <a:pt x="133921" y="14573"/>
                      <a:pt x="123825" y="0"/>
                    </a:cubicBezTo>
                    <a:cubicBezTo>
                      <a:pt x="146590" y="16288"/>
                      <a:pt x="161449" y="42767"/>
                      <a:pt x="161449" y="7277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62" name="Group 1261">
            <a:extLst>
              <a:ext uri="{FF2B5EF4-FFF2-40B4-BE49-F238E27FC236}">
                <a16:creationId xmlns:a16="http://schemas.microsoft.com/office/drawing/2014/main" id="{9D379DED-2473-1D1D-3119-1B5B88F83347}"/>
              </a:ext>
            </a:extLst>
          </p:cNvPr>
          <p:cNvGrpSpPr/>
          <p:nvPr/>
        </p:nvGrpSpPr>
        <p:grpSpPr>
          <a:xfrm flipH="1">
            <a:off x="10056384" y="1995040"/>
            <a:ext cx="2145468" cy="4726697"/>
            <a:chOff x="5297971" y="1020055"/>
            <a:chExt cx="2360015" cy="5199367"/>
          </a:xfrm>
        </p:grpSpPr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E7DD4D14-E2C8-11EB-4D2E-718A8C977731}"/>
                </a:ext>
              </a:extLst>
            </p:cNvPr>
            <p:cNvSpPr/>
            <p:nvPr/>
          </p:nvSpPr>
          <p:spPr>
            <a:xfrm>
              <a:off x="6619700" y="2354906"/>
              <a:ext cx="473618" cy="1029938"/>
            </a:xfrm>
            <a:custGeom>
              <a:avLst/>
              <a:gdLst>
                <a:gd name="connsiteX0" fmla="*/ 323469 w 327849"/>
                <a:gd name="connsiteY0" fmla="*/ 643033 h 712946"/>
                <a:gd name="connsiteX1" fmla="*/ 296704 w 327849"/>
                <a:gd name="connsiteY1" fmla="*/ 611219 h 712946"/>
                <a:gd name="connsiteX2" fmla="*/ 313563 w 327849"/>
                <a:gd name="connsiteY2" fmla="*/ 586930 h 712946"/>
                <a:gd name="connsiteX3" fmla="*/ 311658 w 327849"/>
                <a:gd name="connsiteY3" fmla="*/ 586168 h 712946"/>
                <a:gd name="connsiteX4" fmla="*/ 310325 w 327849"/>
                <a:gd name="connsiteY4" fmla="*/ 582073 h 712946"/>
                <a:gd name="connsiteX5" fmla="*/ 279559 w 327849"/>
                <a:gd name="connsiteY5" fmla="*/ 517588 h 712946"/>
                <a:gd name="connsiteX6" fmla="*/ 280225 w 327849"/>
                <a:gd name="connsiteY6" fmla="*/ 482632 h 712946"/>
                <a:gd name="connsiteX7" fmla="*/ 257746 w 327849"/>
                <a:gd name="connsiteY7" fmla="*/ 467773 h 712946"/>
                <a:gd name="connsiteX8" fmla="*/ 301371 w 327849"/>
                <a:gd name="connsiteY8" fmla="*/ 445484 h 712946"/>
                <a:gd name="connsiteX9" fmla="*/ 294989 w 327849"/>
                <a:gd name="connsiteY9" fmla="*/ 431578 h 712946"/>
                <a:gd name="connsiteX10" fmla="*/ 301180 w 327849"/>
                <a:gd name="connsiteY10" fmla="*/ 420910 h 712946"/>
                <a:gd name="connsiteX11" fmla="*/ 302705 w 327849"/>
                <a:gd name="connsiteY11" fmla="*/ 398431 h 712946"/>
                <a:gd name="connsiteX12" fmla="*/ 261461 w 327849"/>
                <a:gd name="connsiteY12" fmla="*/ 391763 h 712946"/>
                <a:gd name="connsiteX13" fmla="*/ 296704 w 327849"/>
                <a:gd name="connsiteY13" fmla="*/ 331660 h 712946"/>
                <a:gd name="connsiteX14" fmla="*/ 279463 w 327849"/>
                <a:gd name="connsiteY14" fmla="*/ 310229 h 712946"/>
                <a:gd name="connsiteX15" fmla="*/ 253460 w 327849"/>
                <a:gd name="connsiteY15" fmla="*/ 329946 h 712946"/>
                <a:gd name="connsiteX16" fmla="*/ 254794 w 327849"/>
                <a:gd name="connsiteY16" fmla="*/ 308991 h 712946"/>
                <a:gd name="connsiteX17" fmla="*/ 262700 w 327849"/>
                <a:gd name="connsiteY17" fmla="*/ 292417 h 712946"/>
                <a:gd name="connsiteX18" fmla="*/ 237458 w 327849"/>
                <a:gd name="connsiteY18" fmla="*/ 281368 h 712946"/>
                <a:gd name="connsiteX19" fmla="*/ 235363 w 327849"/>
                <a:gd name="connsiteY19" fmla="*/ 278987 h 712946"/>
                <a:gd name="connsiteX20" fmla="*/ 242506 w 327849"/>
                <a:gd name="connsiteY20" fmla="*/ 262985 h 712946"/>
                <a:gd name="connsiteX21" fmla="*/ 250126 w 327849"/>
                <a:gd name="connsiteY21" fmla="*/ 253936 h 712946"/>
                <a:gd name="connsiteX22" fmla="*/ 230410 w 327849"/>
                <a:gd name="connsiteY22" fmla="*/ 232124 h 712946"/>
                <a:gd name="connsiteX23" fmla="*/ 235458 w 327849"/>
                <a:gd name="connsiteY23" fmla="*/ 201835 h 712946"/>
                <a:gd name="connsiteX24" fmla="*/ 206312 w 327849"/>
                <a:gd name="connsiteY24" fmla="*/ 203263 h 712946"/>
                <a:gd name="connsiteX25" fmla="*/ 209740 w 327849"/>
                <a:gd name="connsiteY25" fmla="*/ 157353 h 712946"/>
                <a:gd name="connsiteX26" fmla="*/ 202121 w 327849"/>
                <a:gd name="connsiteY26" fmla="*/ 87630 h 712946"/>
                <a:gd name="connsiteX27" fmla="*/ 200406 w 327849"/>
                <a:gd name="connsiteY27" fmla="*/ 20288 h 712946"/>
                <a:gd name="connsiteX28" fmla="*/ 196025 w 327849"/>
                <a:gd name="connsiteY28" fmla="*/ 3334 h 712946"/>
                <a:gd name="connsiteX29" fmla="*/ 191548 w 327849"/>
                <a:gd name="connsiteY29" fmla="*/ 4667 h 712946"/>
                <a:gd name="connsiteX30" fmla="*/ 191548 w 327849"/>
                <a:gd name="connsiteY30" fmla="*/ 7620 h 712946"/>
                <a:gd name="connsiteX31" fmla="*/ 191548 w 327849"/>
                <a:gd name="connsiteY31" fmla="*/ 1524 h 712946"/>
                <a:gd name="connsiteX32" fmla="*/ 191548 w 327849"/>
                <a:gd name="connsiteY32" fmla="*/ 0 h 712946"/>
                <a:gd name="connsiteX33" fmla="*/ 187738 w 327849"/>
                <a:gd name="connsiteY33" fmla="*/ 4096 h 712946"/>
                <a:gd name="connsiteX34" fmla="*/ 187738 w 327849"/>
                <a:gd name="connsiteY34" fmla="*/ 4096 h 712946"/>
                <a:gd name="connsiteX35" fmla="*/ 186309 w 327849"/>
                <a:gd name="connsiteY35" fmla="*/ 6953 h 712946"/>
                <a:gd name="connsiteX36" fmla="*/ 186309 w 327849"/>
                <a:gd name="connsiteY36" fmla="*/ 6953 h 712946"/>
                <a:gd name="connsiteX37" fmla="*/ 175546 w 327849"/>
                <a:gd name="connsiteY37" fmla="*/ 160592 h 712946"/>
                <a:gd name="connsiteX38" fmla="*/ 175355 w 327849"/>
                <a:gd name="connsiteY38" fmla="*/ 161258 h 712946"/>
                <a:gd name="connsiteX39" fmla="*/ 174403 w 327849"/>
                <a:gd name="connsiteY39" fmla="*/ 163639 h 712946"/>
                <a:gd name="connsiteX40" fmla="*/ 174022 w 327849"/>
                <a:gd name="connsiteY40" fmla="*/ 164497 h 712946"/>
                <a:gd name="connsiteX41" fmla="*/ 172974 w 327849"/>
                <a:gd name="connsiteY41" fmla="*/ 166211 h 712946"/>
                <a:gd name="connsiteX42" fmla="*/ 172402 w 327849"/>
                <a:gd name="connsiteY42" fmla="*/ 166973 h 712946"/>
                <a:gd name="connsiteX43" fmla="*/ 171069 w 327849"/>
                <a:gd name="connsiteY43" fmla="*/ 168116 h 712946"/>
                <a:gd name="connsiteX44" fmla="*/ 170307 w 327849"/>
                <a:gd name="connsiteY44" fmla="*/ 168688 h 712946"/>
                <a:gd name="connsiteX45" fmla="*/ 168688 w 327849"/>
                <a:gd name="connsiteY45" fmla="*/ 169259 h 712946"/>
                <a:gd name="connsiteX46" fmla="*/ 167926 w 327849"/>
                <a:gd name="connsiteY46" fmla="*/ 169545 h 712946"/>
                <a:gd name="connsiteX47" fmla="*/ 164973 w 327849"/>
                <a:gd name="connsiteY47" fmla="*/ 169450 h 712946"/>
                <a:gd name="connsiteX48" fmla="*/ 161639 w 327849"/>
                <a:gd name="connsiteY48" fmla="*/ 150971 h 712946"/>
                <a:gd name="connsiteX49" fmla="*/ 152209 w 327849"/>
                <a:gd name="connsiteY49" fmla="*/ 160115 h 712946"/>
                <a:gd name="connsiteX50" fmla="*/ 159829 w 327849"/>
                <a:gd name="connsiteY50" fmla="*/ 201454 h 712946"/>
                <a:gd name="connsiteX51" fmla="*/ 141637 w 327849"/>
                <a:gd name="connsiteY51" fmla="*/ 197167 h 712946"/>
                <a:gd name="connsiteX52" fmla="*/ 104013 w 327849"/>
                <a:gd name="connsiteY52" fmla="*/ 210407 h 712946"/>
                <a:gd name="connsiteX53" fmla="*/ 111633 w 327849"/>
                <a:gd name="connsiteY53" fmla="*/ 250507 h 712946"/>
                <a:gd name="connsiteX54" fmla="*/ 110680 w 327849"/>
                <a:gd name="connsiteY54" fmla="*/ 274892 h 712946"/>
                <a:gd name="connsiteX55" fmla="*/ 119443 w 327849"/>
                <a:gd name="connsiteY55" fmla="*/ 310324 h 712946"/>
                <a:gd name="connsiteX56" fmla="*/ 99060 w 327849"/>
                <a:gd name="connsiteY56" fmla="*/ 290513 h 712946"/>
                <a:gd name="connsiteX57" fmla="*/ 90106 w 327849"/>
                <a:gd name="connsiteY57" fmla="*/ 305943 h 712946"/>
                <a:gd name="connsiteX58" fmla="*/ 96393 w 327849"/>
                <a:gd name="connsiteY58" fmla="*/ 320897 h 712946"/>
                <a:gd name="connsiteX59" fmla="*/ 94774 w 327849"/>
                <a:gd name="connsiteY59" fmla="*/ 335089 h 712946"/>
                <a:gd name="connsiteX60" fmla="*/ 113729 w 327849"/>
                <a:gd name="connsiteY60" fmla="*/ 363284 h 712946"/>
                <a:gd name="connsiteX61" fmla="*/ 83915 w 327849"/>
                <a:gd name="connsiteY61" fmla="*/ 358235 h 712946"/>
                <a:gd name="connsiteX62" fmla="*/ 64008 w 327849"/>
                <a:gd name="connsiteY62" fmla="*/ 347758 h 712946"/>
                <a:gd name="connsiteX63" fmla="*/ 81534 w 327849"/>
                <a:gd name="connsiteY63" fmla="*/ 379762 h 712946"/>
                <a:gd name="connsiteX64" fmla="*/ 91440 w 327849"/>
                <a:gd name="connsiteY64" fmla="*/ 410146 h 712946"/>
                <a:gd name="connsiteX65" fmla="*/ 70294 w 327849"/>
                <a:gd name="connsiteY65" fmla="*/ 423196 h 712946"/>
                <a:gd name="connsiteX66" fmla="*/ 73247 w 327849"/>
                <a:gd name="connsiteY66" fmla="*/ 439960 h 712946"/>
                <a:gd name="connsiteX67" fmla="*/ 49911 w 327849"/>
                <a:gd name="connsiteY67" fmla="*/ 441293 h 712946"/>
                <a:gd name="connsiteX68" fmla="*/ 78867 w 327849"/>
                <a:gd name="connsiteY68" fmla="*/ 474726 h 712946"/>
                <a:gd name="connsiteX69" fmla="*/ 51244 w 327849"/>
                <a:gd name="connsiteY69" fmla="*/ 485870 h 712946"/>
                <a:gd name="connsiteX70" fmla="*/ 71438 w 327849"/>
                <a:gd name="connsiteY70" fmla="*/ 505587 h 712946"/>
                <a:gd name="connsiteX71" fmla="*/ 8001 w 327849"/>
                <a:gd name="connsiteY71" fmla="*/ 510349 h 712946"/>
                <a:gd name="connsiteX72" fmla="*/ 22003 w 327849"/>
                <a:gd name="connsiteY72" fmla="*/ 526828 h 712946"/>
                <a:gd name="connsiteX73" fmla="*/ 10858 w 327849"/>
                <a:gd name="connsiteY73" fmla="*/ 546735 h 712946"/>
                <a:gd name="connsiteX74" fmla="*/ 38195 w 327849"/>
                <a:gd name="connsiteY74" fmla="*/ 563594 h 712946"/>
                <a:gd name="connsiteX75" fmla="*/ 3334 w 327849"/>
                <a:gd name="connsiteY75" fmla="*/ 574453 h 712946"/>
                <a:gd name="connsiteX76" fmla="*/ 0 w 327849"/>
                <a:gd name="connsiteY76" fmla="*/ 606838 h 712946"/>
                <a:gd name="connsiteX77" fmla="*/ 21717 w 327849"/>
                <a:gd name="connsiteY77" fmla="*/ 616363 h 712946"/>
                <a:gd name="connsiteX78" fmla="*/ 11049 w 327849"/>
                <a:gd name="connsiteY78" fmla="*/ 633793 h 712946"/>
                <a:gd name="connsiteX79" fmla="*/ 55531 w 327849"/>
                <a:gd name="connsiteY79" fmla="*/ 631222 h 712946"/>
                <a:gd name="connsiteX80" fmla="*/ 34290 w 327849"/>
                <a:gd name="connsiteY80" fmla="*/ 656082 h 712946"/>
                <a:gd name="connsiteX81" fmla="*/ 45434 w 327849"/>
                <a:gd name="connsiteY81" fmla="*/ 667988 h 712946"/>
                <a:gd name="connsiteX82" fmla="*/ 31242 w 327849"/>
                <a:gd name="connsiteY82" fmla="*/ 680752 h 712946"/>
                <a:gd name="connsiteX83" fmla="*/ 51149 w 327849"/>
                <a:gd name="connsiteY83" fmla="*/ 697230 h 712946"/>
                <a:gd name="connsiteX84" fmla="*/ 96107 w 327849"/>
                <a:gd name="connsiteY84" fmla="*/ 686372 h 712946"/>
                <a:gd name="connsiteX85" fmla="*/ 130588 w 327849"/>
                <a:gd name="connsiteY85" fmla="*/ 712660 h 712946"/>
                <a:gd name="connsiteX86" fmla="*/ 134302 w 327849"/>
                <a:gd name="connsiteY86" fmla="*/ 712946 h 712946"/>
                <a:gd name="connsiteX87" fmla="*/ 135064 w 327849"/>
                <a:gd name="connsiteY87" fmla="*/ 712946 h 712946"/>
                <a:gd name="connsiteX88" fmla="*/ 137731 w 327849"/>
                <a:gd name="connsiteY88" fmla="*/ 712851 h 712946"/>
                <a:gd name="connsiteX89" fmla="*/ 138398 w 327849"/>
                <a:gd name="connsiteY89" fmla="*/ 712756 h 712946"/>
                <a:gd name="connsiteX90" fmla="*/ 140779 w 327849"/>
                <a:gd name="connsiteY90" fmla="*/ 712375 h 712946"/>
                <a:gd name="connsiteX91" fmla="*/ 141351 w 327849"/>
                <a:gd name="connsiteY91" fmla="*/ 712184 h 712946"/>
                <a:gd name="connsiteX92" fmla="*/ 143542 w 327849"/>
                <a:gd name="connsiteY92" fmla="*/ 711518 h 712946"/>
                <a:gd name="connsiteX93" fmla="*/ 144018 w 327849"/>
                <a:gd name="connsiteY93" fmla="*/ 711232 h 712946"/>
                <a:gd name="connsiteX94" fmla="*/ 146018 w 327849"/>
                <a:gd name="connsiteY94" fmla="*/ 710279 h 712946"/>
                <a:gd name="connsiteX95" fmla="*/ 146494 w 327849"/>
                <a:gd name="connsiteY95" fmla="*/ 709993 h 712946"/>
                <a:gd name="connsiteX96" fmla="*/ 148304 w 327849"/>
                <a:gd name="connsiteY96" fmla="*/ 708851 h 712946"/>
                <a:gd name="connsiteX97" fmla="*/ 148780 w 327849"/>
                <a:gd name="connsiteY97" fmla="*/ 708469 h 712946"/>
                <a:gd name="connsiteX98" fmla="*/ 150400 w 327849"/>
                <a:gd name="connsiteY98" fmla="*/ 707231 h 712946"/>
                <a:gd name="connsiteX99" fmla="*/ 151162 w 327849"/>
                <a:gd name="connsiteY99" fmla="*/ 706564 h 712946"/>
                <a:gd name="connsiteX100" fmla="*/ 152495 w 327849"/>
                <a:gd name="connsiteY100" fmla="*/ 705422 h 712946"/>
                <a:gd name="connsiteX101" fmla="*/ 152686 w 327849"/>
                <a:gd name="connsiteY101" fmla="*/ 705231 h 712946"/>
                <a:gd name="connsiteX102" fmla="*/ 152686 w 327849"/>
                <a:gd name="connsiteY102" fmla="*/ 705231 h 712946"/>
                <a:gd name="connsiteX103" fmla="*/ 170688 w 327849"/>
                <a:gd name="connsiteY103" fmla="*/ 690753 h 712946"/>
                <a:gd name="connsiteX104" fmla="*/ 225362 w 327849"/>
                <a:gd name="connsiteY104" fmla="*/ 692563 h 712946"/>
                <a:gd name="connsiteX105" fmla="*/ 268510 w 327849"/>
                <a:gd name="connsiteY105" fmla="*/ 700278 h 712946"/>
                <a:gd name="connsiteX106" fmla="*/ 274987 w 327849"/>
                <a:gd name="connsiteY106" fmla="*/ 674465 h 712946"/>
                <a:gd name="connsiteX107" fmla="*/ 323279 w 327849"/>
                <a:gd name="connsiteY107" fmla="*/ 643223 h 71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7849" h="712946">
                  <a:moveTo>
                    <a:pt x="323469" y="643033"/>
                  </a:moveTo>
                  <a:cubicBezTo>
                    <a:pt x="315944" y="634174"/>
                    <a:pt x="294704" y="626269"/>
                    <a:pt x="296704" y="611219"/>
                  </a:cubicBezTo>
                  <a:cubicBezTo>
                    <a:pt x="298133" y="600551"/>
                    <a:pt x="317183" y="601504"/>
                    <a:pt x="313563" y="586930"/>
                  </a:cubicBezTo>
                  <a:cubicBezTo>
                    <a:pt x="312896" y="586740"/>
                    <a:pt x="312230" y="586359"/>
                    <a:pt x="311658" y="586168"/>
                  </a:cubicBezTo>
                  <a:cubicBezTo>
                    <a:pt x="311372" y="584930"/>
                    <a:pt x="310991" y="583597"/>
                    <a:pt x="310325" y="582073"/>
                  </a:cubicBezTo>
                  <a:cubicBezTo>
                    <a:pt x="300704" y="559403"/>
                    <a:pt x="238125" y="544639"/>
                    <a:pt x="279559" y="517588"/>
                  </a:cubicBezTo>
                  <a:cubicBezTo>
                    <a:pt x="293465" y="508540"/>
                    <a:pt x="302228" y="491490"/>
                    <a:pt x="280225" y="482632"/>
                  </a:cubicBezTo>
                  <a:cubicBezTo>
                    <a:pt x="270319" y="478631"/>
                    <a:pt x="231743" y="483489"/>
                    <a:pt x="257746" y="467773"/>
                  </a:cubicBezTo>
                  <a:cubicBezTo>
                    <a:pt x="271653" y="459391"/>
                    <a:pt x="301752" y="467106"/>
                    <a:pt x="301371" y="445484"/>
                  </a:cubicBezTo>
                  <a:cubicBezTo>
                    <a:pt x="301371" y="439960"/>
                    <a:pt x="294989" y="435388"/>
                    <a:pt x="294989" y="431578"/>
                  </a:cubicBezTo>
                  <a:cubicBezTo>
                    <a:pt x="294989" y="424529"/>
                    <a:pt x="300133" y="425672"/>
                    <a:pt x="301180" y="420910"/>
                  </a:cubicBezTo>
                  <a:cubicBezTo>
                    <a:pt x="302705" y="413861"/>
                    <a:pt x="303085" y="406432"/>
                    <a:pt x="302705" y="398431"/>
                  </a:cubicBezTo>
                  <a:cubicBezTo>
                    <a:pt x="289465" y="396526"/>
                    <a:pt x="270891" y="404813"/>
                    <a:pt x="261461" y="391763"/>
                  </a:cubicBezTo>
                  <a:cubicBezTo>
                    <a:pt x="287464" y="378238"/>
                    <a:pt x="295370" y="359283"/>
                    <a:pt x="296704" y="331660"/>
                  </a:cubicBezTo>
                  <a:cubicBezTo>
                    <a:pt x="297371" y="318706"/>
                    <a:pt x="296037" y="293656"/>
                    <a:pt x="279463" y="310229"/>
                  </a:cubicBezTo>
                  <a:cubicBezTo>
                    <a:pt x="269462" y="320326"/>
                    <a:pt x="274034" y="335089"/>
                    <a:pt x="253460" y="329946"/>
                  </a:cubicBezTo>
                  <a:cubicBezTo>
                    <a:pt x="253175" y="322707"/>
                    <a:pt x="252698" y="315754"/>
                    <a:pt x="254794" y="308991"/>
                  </a:cubicBezTo>
                  <a:cubicBezTo>
                    <a:pt x="256413" y="303657"/>
                    <a:pt x="262795" y="297751"/>
                    <a:pt x="262700" y="292417"/>
                  </a:cubicBezTo>
                  <a:cubicBezTo>
                    <a:pt x="262128" y="270796"/>
                    <a:pt x="248317" y="290798"/>
                    <a:pt x="237458" y="281368"/>
                  </a:cubicBezTo>
                  <a:cubicBezTo>
                    <a:pt x="236601" y="280511"/>
                    <a:pt x="235934" y="279749"/>
                    <a:pt x="235363" y="278987"/>
                  </a:cubicBezTo>
                  <a:cubicBezTo>
                    <a:pt x="237744" y="273177"/>
                    <a:pt x="240316" y="268129"/>
                    <a:pt x="242506" y="262985"/>
                  </a:cubicBezTo>
                  <a:cubicBezTo>
                    <a:pt x="245840" y="259842"/>
                    <a:pt x="249174" y="256794"/>
                    <a:pt x="250126" y="253936"/>
                  </a:cubicBezTo>
                  <a:cubicBezTo>
                    <a:pt x="256699" y="234124"/>
                    <a:pt x="245078" y="233077"/>
                    <a:pt x="230410" y="232124"/>
                  </a:cubicBezTo>
                  <a:cubicBezTo>
                    <a:pt x="235267" y="227076"/>
                    <a:pt x="244221" y="207835"/>
                    <a:pt x="235458" y="201835"/>
                  </a:cubicBezTo>
                  <a:cubicBezTo>
                    <a:pt x="226028" y="195358"/>
                    <a:pt x="216884" y="212884"/>
                    <a:pt x="206312" y="203263"/>
                  </a:cubicBezTo>
                  <a:cubicBezTo>
                    <a:pt x="216598" y="187547"/>
                    <a:pt x="218694" y="174307"/>
                    <a:pt x="209740" y="157353"/>
                  </a:cubicBezTo>
                  <a:cubicBezTo>
                    <a:pt x="209740" y="157353"/>
                    <a:pt x="191548" y="144875"/>
                    <a:pt x="202121" y="87630"/>
                  </a:cubicBezTo>
                  <a:cubicBezTo>
                    <a:pt x="202692" y="84772"/>
                    <a:pt x="201454" y="23146"/>
                    <a:pt x="200406" y="20288"/>
                  </a:cubicBezTo>
                  <a:cubicBezTo>
                    <a:pt x="198406" y="14383"/>
                    <a:pt x="195453" y="10192"/>
                    <a:pt x="196025" y="3334"/>
                  </a:cubicBezTo>
                  <a:cubicBezTo>
                    <a:pt x="193262" y="2095"/>
                    <a:pt x="193072" y="4191"/>
                    <a:pt x="191548" y="4667"/>
                  </a:cubicBezTo>
                  <a:lnTo>
                    <a:pt x="191548" y="7620"/>
                  </a:lnTo>
                  <a:cubicBezTo>
                    <a:pt x="191548" y="5620"/>
                    <a:pt x="191548" y="3524"/>
                    <a:pt x="191548" y="1524"/>
                  </a:cubicBezTo>
                  <a:lnTo>
                    <a:pt x="191548" y="0"/>
                  </a:lnTo>
                  <a:cubicBezTo>
                    <a:pt x="190024" y="952"/>
                    <a:pt x="188785" y="2381"/>
                    <a:pt x="187738" y="4096"/>
                  </a:cubicBezTo>
                  <a:lnTo>
                    <a:pt x="187738" y="4096"/>
                  </a:lnTo>
                  <a:cubicBezTo>
                    <a:pt x="187262" y="4953"/>
                    <a:pt x="186785" y="5905"/>
                    <a:pt x="186309" y="6953"/>
                  </a:cubicBezTo>
                  <a:cubicBezTo>
                    <a:pt x="186309" y="6953"/>
                    <a:pt x="186309" y="6953"/>
                    <a:pt x="186309" y="6953"/>
                  </a:cubicBezTo>
                  <a:cubicBezTo>
                    <a:pt x="182309" y="16478"/>
                    <a:pt x="178594" y="150876"/>
                    <a:pt x="175546" y="160592"/>
                  </a:cubicBezTo>
                  <a:cubicBezTo>
                    <a:pt x="175546" y="160782"/>
                    <a:pt x="175450" y="160972"/>
                    <a:pt x="175355" y="161258"/>
                  </a:cubicBezTo>
                  <a:cubicBezTo>
                    <a:pt x="175069" y="162115"/>
                    <a:pt x="174784" y="162877"/>
                    <a:pt x="174403" y="163639"/>
                  </a:cubicBezTo>
                  <a:cubicBezTo>
                    <a:pt x="174308" y="163925"/>
                    <a:pt x="174117" y="164211"/>
                    <a:pt x="174022" y="164497"/>
                  </a:cubicBezTo>
                  <a:cubicBezTo>
                    <a:pt x="173736" y="165068"/>
                    <a:pt x="173355" y="165640"/>
                    <a:pt x="172974" y="166211"/>
                  </a:cubicBezTo>
                  <a:cubicBezTo>
                    <a:pt x="172784" y="166497"/>
                    <a:pt x="172593" y="166783"/>
                    <a:pt x="172402" y="166973"/>
                  </a:cubicBezTo>
                  <a:cubicBezTo>
                    <a:pt x="172021" y="167449"/>
                    <a:pt x="171545" y="167830"/>
                    <a:pt x="171069" y="168116"/>
                  </a:cubicBezTo>
                  <a:cubicBezTo>
                    <a:pt x="170879" y="168307"/>
                    <a:pt x="170593" y="168497"/>
                    <a:pt x="170307" y="168688"/>
                  </a:cubicBezTo>
                  <a:cubicBezTo>
                    <a:pt x="169831" y="168973"/>
                    <a:pt x="169259" y="169164"/>
                    <a:pt x="168688" y="169259"/>
                  </a:cubicBezTo>
                  <a:cubicBezTo>
                    <a:pt x="168402" y="169259"/>
                    <a:pt x="168116" y="169450"/>
                    <a:pt x="167926" y="169545"/>
                  </a:cubicBezTo>
                  <a:cubicBezTo>
                    <a:pt x="167068" y="169640"/>
                    <a:pt x="166116" y="169640"/>
                    <a:pt x="164973" y="169450"/>
                  </a:cubicBezTo>
                  <a:cubicBezTo>
                    <a:pt x="164592" y="164116"/>
                    <a:pt x="167068" y="153257"/>
                    <a:pt x="161639" y="150971"/>
                  </a:cubicBezTo>
                  <a:cubicBezTo>
                    <a:pt x="152781" y="147256"/>
                    <a:pt x="153352" y="154972"/>
                    <a:pt x="152209" y="160115"/>
                  </a:cubicBezTo>
                  <a:cubicBezTo>
                    <a:pt x="149447" y="173641"/>
                    <a:pt x="162496" y="186880"/>
                    <a:pt x="159829" y="201454"/>
                  </a:cubicBezTo>
                  <a:cubicBezTo>
                    <a:pt x="153448" y="202978"/>
                    <a:pt x="146875" y="199453"/>
                    <a:pt x="141637" y="197167"/>
                  </a:cubicBezTo>
                  <a:cubicBezTo>
                    <a:pt x="135064" y="229648"/>
                    <a:pt x="116776" y="197548"/>
                    <a:pt x="104013" y="210407"/>
                  </a:cubicBezTo>
                  <a:cubicBezTo>
                    <a:pt x="96107" y="218408"/>
                    <a:pt x="112204" y="240792"/>
                    <a:pt x="111633" y="250507"/>
                  </a:cubicBezTo>
                  <a:cubicBezTo>
                    <a:pt x="92107" y="246317"/>
                    <a:pt x="106585" y="267367"/>
                    <a:pt x="110680" y="274892"/>
                  </a:cubicBezTo>
                  <a:cubicBezTo>
                    <a:pt x="117158" y="287179"/>
                    <a:pt x="120491" y="296418"/>
                    <a:pt x="119443" y="310324"/>
                  </a:cubicBezTo>
                  <a:cubicBezTo>
                    <a:pt x="106680" y="311277"/>
                    <a:pt x="109156" y="295656"/>
                    <a:pt x="99060" y="290513"/>
                  </a:cubicBezTo>
                  <a:cubicBezTo>
                    <a:pt x="81439" y="281464"/>
                    <a:pt x="86582" y="296132"/>
                    <a:pt x="90106" y="305943"/>
                  </a:cubicBezTo>
                  <a:cubicBezTo>
                    <a:pt x="92488" y="312515"/>
                    <a:pt x="95345" y="313753"/>
                    <a:pt x="96393" y="320897"/>
                  </a:cubicBezTo>
                  <a:cubicBezTo>
                    <a:pt x="97060" y="325660"/>
                    <a:pt x="93631" y="330803"/>
                    <a:pt x="94774" y="335089"/>
                  </a:cubicBezTo>
                  <a:cubicBezTo>
                    <a:pt x="97250" y="343852"/>
                    <a:pt x="121539" y="352615"/>
                    <a:pt x="113729" y="363284"/>
                  </a:cubicBezTo>
                  <a:cubicBezTo>
                    <a:pt x="106394" y="373285"/>
                    <a:pt x="88963" y="363664"/>
                    <a:pt x="83915" y="358235"/>
                  </a:cubicBezTo>
                  <a:cubicBezTo>
                    <a:pt x="79343" y="353377"/>
                    <a:pt x="73533" y="334804"/>
                    <a:pt x="64008" y="347758"/>
                  </a:cubicBezTo>
                  <a:cubicBezTo>
                    <a:pt x="56197" y="358330"/>
                    <a:pt x="76009" y="372809"/>
                    <a:pt x="81534" y="379762"/>
                  </a:cubicBezTo>
                  <a:cubicBezTo>
                    <a:pt x="90202" y="390620"/>
                    <a:pt x="92107" y="395954"/>
                    <a:pt x="91440" y="410146"/>
                  </a:cubicBezTo>
                  <a:cubicBezTo>
                    <a:pt x="76390" y="411099"/>
                    <a:pt x="67913" y="407860"/>
                    <a:pt x="70294" y="423196"/>
                  </a:cubicBezTo>
                  <a:cubicBezTo>
                    <a:pt x="71152" y="428911"/>
                    <a:pt x="80963" y="432244"/>
                    <a:pt x="73247" y="439960"/>
                  </a:cubicBezTo>
                  <a:cubicBezTo>
                    <a:pt x="67723" y="445580"/>
                    <a:pt x="56483" y="441674"/>
                    <a:pt x="49911" y="441293"/>
                  </a:cubicBezTo>
                  <a:cubicBezTo>
                    <a:pt x="48006" y="458057"/>
                    <a:pt x="75438" y="459105"/>
                    <a:pt x="78867" y="474726"/>
                  </a:cubicBezTo>
                  <a:cubicBezTo>
                    <a:pt x="68199" y="474917"/>
                    <a:pt x="50101" y="472249"/>
                    <a:pt x="51244" y="485870"/>
                  </a:cubicBezTo>
                  <a:cubicBezTo>
                    <a:pt x="52483" y="501110"/>
                    <a:pt x="71723" y="489109"/>
                    <a:pt x="71438" y="505587"/>
                  </a:cubicBezTo>
                  <a:cubicBezTo>
                    <a:pt x="70961" y="535591"/>
                    <a:pt x="19526" y="508349"/>
                    <a:pt x="8001" y="510349"/>
                  </a:cubicBezTo>
                  <a:cubicBezTo>
                    <a:pt x="6667" y="522637"/>
                    <a:pt x="19145" y="519970"/>
                    <a:pt x="22003" y="526828"/>
                  </a:cubicBezTo>
                  <a:cubicBezTo>
                    <a:pt x="27242" y="540068"/>
                    <a:pt x="16288" y="538639"/>
                    <a:pt x="10858" y="546735"/>
                  </a:cubicBezTo>
                  <a:cubicBezTo>
                    <a:pt x="23050" y="549116"/>
                    <a:pt x="44863" y="544259"/>
                    <a:pt x="38195" y="563594"/>
                  </a:cubicBezTo>
                  <a:cubicBezTo>
                    <a:pt x="27718" y="565023"/>
                    <a:pt x="9906" y="565118"/>
                    <a:pt x="3334" y="574453"/>
                  </a:cubicBezTo>
                  <a:cubicBezTo>
                    <a:pt x="-3429" y="584263"/>
                    <a:pt x="6096" y="597789"/>
                    <a:pt x="0" y="606838"/>
                  </a:cubicBezTo>
                  <a:cubicBezTo>
                    <a:pt x="9049" y="609790"/>
                    <a:pt x="20193" y="604361"/>
                    <a:pt x="21717" y="616363"/>
                  </a:cubicBezTo>
                  <a:cubicBezTo>
                    <a:pt x="23146" y="627697"/>
                    <a:pt x="12192" y="623888"/>
                    <a:pt x="11049" y="633793"/>
                  </a:cubicBezTo>
                  <a:cubicBezTo>
                    <a:pt x="25146" y="638937"/>
                    <a:pt x="44863" y="623697"/>
                    <a:pt x="55531" y="631222"/>
                  </a:cubicBezTo>
                  <a:cubicBezTo>
                    <a:pt x="78486" y="647224"/>
                    <a:pt x="40862" y="651415"/>
                    <a:pt x="34290" y="656082"/>
                  </a:cubicBezTo>
                  <a:cubicBezTo>
                    <a:pt x="34957" y="662845"/>
                    <a:pt x="44387" y="663702"/>
                    <a:pt x="45434" y="667988"/>
                  </a:cubicBezTo>
                  <a:cubicBezTo>
                    <a:pt x="48958" y="682371"/>
                    <a:pt x="38386" y="673227"/>
                    <a:pt x="31242" y="680752"/>
                  </a:cubicBezTo>
                  <a:cubicBezTo>
                    <a:pt x="18669" y="693992"/>
                    <a:pt x="39624" y="698754"/>
                    <a:pt x="51149" y="697230"/>
                  </a:cubicBezTo>
                  <a:cubicBezTo>
                    <a:pt x="65151" y="695420"/>
                    <a:pt x="80486" y="681038"/>
                    <a:pt x="96107" y="686372"/>
                  </a:cubicBezTo>
                  <a:cubicBezTo>
                    <a:pt x="111919" y="691801"/>
                    <a:pt x="111823" y="709898"/>
                    <a:pt x="130588" y="712660"/>
                  </a:cubicBezTo>
                  <a:cubicBezTo>
                    <a:pt x="131921" y="712851"/>
                    <a:pt x="133159" y="712946"/>
                    <a:pt x="134302" y="712946"/>
                  </a:cubicBezTo>
                  <a:cubicBezTo>
                    <a:pt x="134588" y="712946"/>
                    <a:pt x="134779" y="712946"/>
                    <a:pt x="135064" y="712946"/>
                  </a:cubicBezTo>
                  <a:cubicBezTo>
                    <a:pt x="135922" y="712946"/>
                    <a:pt x="136874" y="712946"/>
                    <a:pt x="137731" y="712851"/>
                  </a:cubicBezTo>
                  <a:cubicBezTo>
                    <a:pt x="137922" y="712851"/>
                    <a:pt x="138113" y="712756"/>
                    <a:pt x="138398" y="712756"/>
                  </a:cubicBezTo>
                  <a:cubicBezTo>
                    <a:pt x="139255" y="712660"/>
                    <a:pt x="140017" y="712565"/>
                    <a:pt x="140779" y="712375"/>
                  </a:cubicBezTo>
                  <a:cubicBezTo>
                    <a:pt x="140970" y="712375"/>
                    <a:pt x="141160" y="712280"/>
                    <a:pt x="141351" y="712184"/>
                  </a:cubicBezTo>
                  <a:cubicBezTo>
                    <a:pt x="142113" y="711994"/>
                    <a:pt x="142875" y="711708"/>
                    <a:pt x="143542" y="711518"/>
                  </a:cubicBezTo>
                  <a:cubicBezTo>
                    <a:pt x="143732" y="711422"/>
                    <a:pt x="143827" y="711327"/>
                    <a:pt x="144018" y="711232"/>
                  </a:cubicBezTo>
                  <a:cubicBezTo>
                    <a:pt x="144685" y="710946"/>
                    <a:pt x="145351" y="710660"/>
                    <a:pt x="146018" y="710279"/>
                  </a:cubicBezTo>
                  <a:cubicBezTo>
                    <a:pt x="146209" y="710279"/>
                    <a:pt x="146304" y="710089"/>
                    <a:pt x="146494" y="709993"/>
                  </a:cubicBezTo>
                  <a:cubicBezTo>
                    <a:pt x="147161" y="709613"/>
                    <a:pt x="147733" y="709231"/>
                    <a:pt x="148304" y="708851"/>
                  </a:cubicBezTo>
                  <a:cubicBezTo>
                    <a:pt x="148495" y="708755"/>
                    <a:pt x="148685" y="708565"/>
                    <a:pt x="148780" y="708469"/>
                  </a:cubicBezTo>
                  <a:cubicBezTo>
                    <a:pt x="149352" y="708088"/>
                    <a:pt x="149923" y="707612"/>
                    <a:pt x="150400" y="707231"/>
                  </a:cubicBezTo>
                  <a:cubicBezTo>
                    <a:pt x="150590" y="707041"/>
                    <a:pt x="150876" y="706850"/>
                    <a:pt x="151162" y="706564"/>
                  </a:cubicBezTo>
                  <a:cubicBezTo>
                    <a:pt x="151638" y="706184"/>
                    <a:pt x="152019" y="705802"/>
                    <a:pt x="152495" y="705422"/>
                  </a:cubicBezTo>
                  <a:cubicBezTo>
                    <a:pt x="152495" y="705422"/>
                    <a:pt x="152590" y="705326"/>
                    <a:pt x="152686" y="705231"/>
                  </a:cubicBezTo>
                  <a:lnTo>
                    <a:pt x="152686" y="705231"/>
                  </a:lnTo>
                  <a:cubicBezTo>
                    <a:pt x="157925" y="700373"/>
                    <a:pt x="162782" y="694468"/>
                    <a:pt x="170688" y="690753"/>
                  </a:cubicBezTo>
                  <a:cubicBezTo>
                    <a:pt x="185356" y="683895"/>
                    <a:pt x="210502" y="687229"/>
                    <a:pt x="225362" y="692563"/>
                  </a:cubicBezTo>
                  <a:cubicBezTo>
                    <a:pt x="239268" y="697516"/>
                    <a:pt x="252889" y="703897"/>
                    <a:pt x="268510" y="700278"/>
                  </a:cubicBezTo>
                  <a:cubicBezTo>
                    <a:pt x="290036" y="695325"/>
                    <a:pt x="277463" y="688562"/>
                    <a:pt x="274987" y="674465"/>
                  </a:cubicBezTo>
                  <a:cubicBezTo>
                    <a:pt x="291179" y="667893"/>
                    <a:pt x="343471" y="667322"/>
                    <a:pt x="323279" y="643223"/>
                  </a:cubicBezTo>
                  <a:close/>
                </a:path>
              </a:pathLst>
            </a:custGeom>
            <a:solidFill>
              <a:srgbClr val="08331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5ACA317C-D748-41CE-79D4-00189071B48B}"/>
                </a:ext>
              </a:extLst>
            </p:cNvPr>
            <p:cNvSpPr/>
            <p:nvPr/>
          </p:nvSpPr>
          <p:spPr>
            <a:xfrm>
              <a:off x="6043154" y="2377314"/>
              <a:ext cx="573040" cy="984847"/>
            </a:xfrm>
            <a:custGeom>
              <a:avLst/>
              <a:gdLst>
                <a:gd name="connsiteX0" fmla="*/ 42101 w 396671"/>
                <a:gd name="connsiteY0" fmla="*/ 636285 h 681733"/>
                <a:gd name="connsiteX1" fmla="*/ 15526 w 396671"/>
                <a:gd name="connsiteY1" fmla="*/ 605995 h 681733"/>
                <a:gd name="connsiteX2" fmla="*/ 3620 w 396671"/>
                <a:gd name="connsiteY2" fmla="*/ 562275 h 681733"/>
                <a:gd name="connsiteX3" fmla="*/ 33338 w 396671"/>
                <a:gd name="connsiteY3" fmla="*/ 553893 h 681733"/>
                <a:gd name="connsiteX4" fmla="*/ 41244 w 396671"/>
                <a:gd name="connsiteY4" fmla="*/ 535510 h 681733"/>
                <a:gd name="connsiteX5" fmla="*/ 28099 w 396671"/>
                <a:gd name="connsiteY5" fmla="*/ 514174 h 681733"/>
                <a:gd name="connsiteX6" fmla="*/ 20003 w 396671"/>
                <a:gd name="connsiteY6" fmla="*/ 480551 h 681733"/>
                <a:gd name="connsiteX7" fmla="*/ 46768 w 396671"/>
                <a:gd name="connsiteY7" fmla="*/ 479313 h 681733"/>
                <a:gd name="connsiteX8" fmla="*/ 74391 w 396671"/>
                <a:gd name="connsiteY8" fmla="*/ 471216 h 681733"/>
                <a:gd name="connsiteX9" fmla="*/ 90488 w 396671"/>
                <a:gd name="connsiteY9" fmla="*/ 456548 h 681733"/>
                <a:gd name="connsiteX10" fmla="*/ 73724 w 396671"/>
                <a:gd name="connsiteY10" fmla="*/ 434259 h 681733"/>
                <a:gd name="connsiteX11" fmla="*/ 33909 w 396671"/>
                <a:gd name="connsiteY11" fmla="*/ 421972 h 681733"/>
                <a:gd name="connsiteX12" fmla="*/ 56293 w 396671"/>
                <a:gd name="connsiteY12" fmla="*/ 409018 h 681733"/>
                <a:gd name="connsiteX13" fmla="*/ 94584 w 396671"/>
                <a:gd name="connsiteY13" fmla="*/ 396445 h 681733"/>
                <a:gd name="connsiteX14" fmla="*/ 122778 w 396671"/>
                <a:gd name="connsiteY14" fmla="*/ 387682 h 681733"/>
                <a:gd name="connsiteX15" fmla="*/ 148114 w 396671"/>
                <a:gd name="connsiteY15" fmla="*/ 377776 h 681733"/>
                <a:gd name="connsiteX16" fmla="*/ 137256 w 396671"/>
                <a:gd name="connsiteY16" fmla="*/ 364155 h 681733"/>
                <a:gd name="connsiteX17" fmla="*/ 105728 w 396671"/>
                <a:gd name="connsiteY17" fmla="*/ 357583 h 681733"/>
                <a:gd name="connsiteX18" fmla="*/ 92583 w 396671"/>
                <a:gd name="connsiteY18" fmla="*/ 332723 h 681733"/>
                <a:gd name="connsiteX19" fmla="*/ 53912 w 396671"/>
                <a:gd name="connsiteY19" fmla="*/ 318626 h 681733"/>
                <a:gd name="connsiteX20" fmla="*/ 64961 w 396671"/>
                <a:gd name="connsiteY20" fmla="*/ 309577 h 681733"/>
                <a:gd name="connsiteX21" fmla="*/ 80868 w 396671"/>
                <a:gd name="connsiteY21" fmla="*/ 301005 h 681733"/>
                <a:gd name="connsiteX22" fmla="*/ 103823 w 396671"/>
                <a:gd name="connsiteY22" fmla="*/ 300909 h 681733"/>
                <a:gd name="connsiteX23" fmla="*/ 134208 w 396671"/>
                <a:gd name="connsiteY23" fmla="*/ 307863 h 681733"/>
                <a:gd name="connsiteX24" fmla="*/ 142399 w 396671"/>
                <a:gd name="connsiteY24" fmla="*/ 296051 h 681733"/>
                <a:gd name="connsiteX25" fmla="*/ 134398 w 396671"/>
                <a:gd name="connsiteY25" fmla="*/ 275001 h 681733"/>
                <a:gd name="connsiteX26" fmla="*/ 119253 w 396671"/>
                <a:gd name="connsiteY26" fmla="*/ 271477 h 681733"/>
                <a:gd name="connsiteX27" fmla="*/ 113443 w 396671"/>
                <a:gd name="connsiteY27" fmla="*/ 259285 h 681733"/>
                <a:gd name="connsiteX28" fmla="*/ 94107 w 396671"/>
                <a:gd name="connsiteY28" fmla="*/ 235092 h 681733"/>
                <a:gd name="connsiteX29" fmla="*/ 118110 w 396671"/>
                <a:gd name="connsiteY29" fmla="*/ 236806 h 681733"/>
                <a:gd name="connsiteX30" fmla="*/ 133446 w 396671"/>
                <a:gd name="connsiteY30" fmla="*/ 240044 h 681733"/>
                <a:gd name="connsiteX31" fmla="*/ 151448 w 396671"/>
                <a:gd name="connsiteY31" fmla="*/ 238235 h 681733"/>
                <a:gd name="connsiteX32" fmla="*/ 125730 w 396671"/>
                <a:gd name="connsiteY32" fmla="*/ 209946 h 681733"/>
                <a:gd name="connsiteX33" fmla="*/ 121635 w 396671"/>
                <a:gd name="connsiteY33" fmla="*/ 190896 h 681733"/>
                <a:gd name="connsiteX34" fmla="*/ 123635 w 396671"/>
                <a:gd name="connsiteY34" fmla="*/ 181942 h 681733"/>
                <a:gd name="connsiteX35" fmla="*/ 140589 w 396671"/>
                <a:gd name="connsiteY35" fmla="*/ 187847 h 681733"/>
                <a:gd name="connsiteX36" fmla="*/ 147162 w 396671"/>
                <a:gd name="connsiteY36" fmla="*/ 181466 h 681733"/>
                <a:gd name="connsiteX37" fmla="*/ 167545 w 396671"/>
                <a:gd name="connsiteY37" fmla="*/ 185371 h 681733"/>
                <a:gd name="connsiteX38" fmla="*/ 151829 w 396671"/>
                <a:gd name="connsiteY38" fmla="*/ 168893 h 681733"/>
                <a:gd name="connsiteX39" fmla="*/ 141828 w 396671"/>
                <a:gd name="connsiteY39" fmla="*/ 153176 h 681733"/>
                <a:gd name="connsiteX40" fmla="*/ 157639 w 396671"/>
                <a:gd name="connsiteY40" fmla="*/ 153843 h 681733"/>
                <a:gd name="connsiteX41" fmla="*/ 169355 w 396671"/>
                <a:gd name="connsiteY41" fmla="*/ 155463 h 681733"/>
                <a:gd name="connsiteX42" fmla="*/ 160020 w 396671"/>
                <a:gd name="connsiteY42" fmla="*/ 138032 h 681733"/>
                <a:gd name="connsiteX43" fmla="*/ 150591 w 396671"/>
                <a:gd name="connsiteY43" fmla="*/ 127459 h 681733"/>
                <a:gd name="connsiteX44" fmla="*/ 142780 w 396671"/>
                <a:gd name="connsiteY44" fmla="*/ 119077 h 681733"/>
                <a:gd name="connsiteX45" fmla="*/ 154877 w 396671"/>
                <a:gd name="connsiteY45" fmla="*/ 116981 h 681733"/>
                <a:gd name="connsiteX46" fmla="*/ 152496 w 396671"/>
                <a:gd name="connsiteY46" fmla="*/ 103837 h 681733"/>
                <a:gd name="connsiteX47" fmla="*/ 164211 w 396671"/>
                <a:gd name="connsiteY47" fmla="*/ 104789 h 681733"/>
                <a:gd name="connsiteX48" fmla="*/ 175737 w 396671"/>
                <a:gd name="connsiteY48" fmla="*/ 110123 h 681733"/>
                <a:gd name="connsiteX49" fmla="*/ 173641 w 396671"/>
                <a:gd name="connsiteY49" fmla="*/ 91645 h 681733"/>
                <a:gd name="connsiteX50" fmla="*/ 176880 w 396671"/>
                <a:gd name="connsiteY50" fmla="*/ 80787 h 681733"/>
                <a:gd name="connsiteX51" fmla="*/ 162402 w 396671"/>
                <a:gd name="connsiteY51" fmla="*/ 60117 h 681733"/>
                <a:gd name="connsiteX52" fmla="*/ 169069 w 396671"/>
                <a:gd name="connsiteY52" fmla="*/ 60784 h 681733"/>
                <a:gd name="connsiteX53" fmla="*/ 178975 w 396671"/>
                <a:gd name="connsiteY53" fmla="*/ 69547 h 681733"/>
                <a:gd name="connsiteX54" fmla="*/ 178213 w 396671"/>
                <a:gd name="connsiteY54" fmla="*/ 49735 h 681733"/>
                <a:gd name="connsiteX55" fmla="*/ 184119 w 396671"/>
                <a:gd name="connsiteY55" fmla="*/ 51735 h 681733"/>
                <a:gd name="connsiteX56" fmla="*/ 186595 w 396671"/>
                <a:gd name="connsiteY56" fmla="*/ 22684 h 681733"/>
                <a:gd name="connsiteX57" fmla="*/ 194882 w 396671"/>
                <a:gd name="connsiteY57" fmla="*/ 396 h 681733"/>
                <a:gd name="connsiteX58" fmla="*/ 202883 w 396671"/>
                <a:gd name="connsiteY58" fmla="*/ 25922 h 681733"/>
                <a:gd name="connsiteX59" fmla="*/ 210884 w 396671"/>
                <a:gd name="connsiteY59" fmla="*/ 45544 h 681733"/>
                <a:gd name="connsiteX60" fmla="*/ 206407 w 396671"/>
                <a:gd name="connsiteY60" fmla="*/ 60593 h 681733"/>
                <a:gd name="connsiteX61" fmla="*/ 207550 w 396671"/>
                <a:gd name="connsiteY61" fmla="*/ 69642 h 681733"/>
                <a:gd name="connsiteX62" fmla="*/ 215456 w 396671"/>
                <a:gd name="connsiteY62" fmla="*/ 76881 h 681733"/>
                <a:gd name="connsiteX63" fmla="*/ 201835 w 396671"/>
                <a:gd name="connsiteY63" fmla="*/ 84977 h 681733"/>
                <a:gd name="connsiteX64" fmla="*/ 211170 w 396671"/>
                <a:gd name="connsiteY64" fmla="*/ 92502 h 681733"/>
                <a:gd name="connsiteX65" fmla="*/ 198692 w 396671"/>
                <a:gd name="connsiteY65" fmla="*/ 96026 h 681733"/>
                <a:gd name="connsiteX66" fmla="*/ 210884 w 396671"/>
                <a:gd name="connsiteY66" fmla="*/ 115553 h 681733"/>
                <a:gd name="connsiteX67" fmla="*/ 206121 w 396671"/>
                <a:gd name="connsiteY67" fmla="*/ 119458 h 681733"/>
                <a:gd name="connsiteX68" fmla="*/ 234411 w 396671"/>
                <a:gd name="connsiteY68" fmla="*/ 123459 h 681733"/>
                <a:gd name="connsiteX69" fmla="*/ 227457 w 396671"/>
                <a:gd name="connsiteY69" fmla="*/ 133269 h 681733"/>
                <a:gd name="connsiteX70" fmla="*/ 242126 w 396671"/>
                <a:gd name="connsiteY70" fmla="*/ 139460 h 681733"/>
                <a:gd name="connsiteX71" fmla="*/ 226791 w 396671"/>
                <a:gd name="connsiteY71" fmla="*/ 157844 h 681733"/>
                <a:gd name="connsiteX72" fmla="*/ 231458 w 396671"/>
                <a:gd name="connsiteY72" fmla="*/ 164321 h 681733"/>
                <a:gd name="connsiteX73" fmla="*/ 206312 w 396671"/>
                <a:gd name="connsiteY73" fmla="*/ 195563 h 681733"/>
                <a:gd name="connsiteX74" fmla="*/ 233268 w 396671"/>
                <a:gd name="connsiteY74" fmla="*/ 211469 h 681733"/>
                <a:gd name="connsiteX75" fmla="*/ 259938 w 396671"/>
                <a:gd name="connsiteY75" fmla="*/ 204707 h 681733"/>
                <a:gd name="connsiteX76" fmla="*/ 254985 w 396671"/>
                <a:gd name="connsiteY76" fmla="*/ 226138 h 681733"/>
                <a:gd name="connsiteX77" fmla="*/ 230601 w 396671"/>
                <a:gd name="connsiteY77" fmla="*/ 257571 h 681733"/>
                <a:gd name="connsiteX78" fmla="*/ 245745 w 396671"/>
                <a:gd name="connsiteY78" fmla="*/ 278811 h 681733"/>
                <a:gd name="connsiteX79" fmla="*/ 295371 w 396671"/>
                <a:gd name="connsiteY79" fmla="*/ 290527 h 681733"/>
                <a:gd name="connsiteX80" fmla="*/ 278226 w 396671"/>
                <a:gd name="connsiteY80" fmla="*/ 314435 h 681733"/>
                <a:gd name="connsiteX81" fmla="*/ 269653 w 396671"/>
                <a:gd name="connsiteY81" fmla="*/ 329580 h 681733"/>
                <a:gd name="connsiteX82" fmla="*/ 258318 w 396671"/>
                <a:gd name="connsiteY82" fmla="*/ 348153 h 681733"/>
                <a:gd name="connsiteX83" fmla="*/ 274320 w 396671"/>
                <a:gd name="connsiteY83" fmla="*/ 354059 h 681733"/>
                <a:gd name="connsiteX84" fmla="*/ 292323 w 396671"/>
                <a:gd name="connsiteY84" fmla="*/ 360536 h 681733"/>
                <a:gd name="connsiteX85" fmla="*/ 326708 w 396671"/>
                <a:gd name="connsiteY85" fmla="*/ 358440 h 681733"/>
                <a:gd name="connsiteX86" fmla="*/ 346806 w 396671"/>
                <a:gd name="connsiteY86" fmla="*/ 366918 h 681733"/>
                <a:gd name="connsiteX87" fmla="*/ 320707 w 396671"/>
                <a:gd name="connsiteY87" fmla="*/ 405589 h 681733"/>
                <a:gd name="connsiteX88" fmla="*/ 301467 w 396671"/>
                <a:gd name="connsiteY88" fmla="*/ 428259 h 681733"/>
                <a:gd name="connsiteX89" fmla="*/ 309372 w 396671"/>
                <a:gd name="connsiteY89" fmla="*/ 447880 h 681733"/>
                <a:gd name="connsiteX90" fmla="*/ 328041 w 396671"/>
                <a:gd name="connsiteY90" fmla="*/ 462168 h 681733"/>
                <a:gd name="connsiteX91" fmla="*/ 280988 w 396671"/>
                <a:gd name="connsiteY91" fmla="*/ 493314 h 681733"/>
                <a:gd name="connsiteX92" fmla="*/ 336900 w 396671"/>
                <a:gd name="connsiteY92" fmla="*/ 493124 h 681733"/>
                <a:gd name="connsiteX93" fmla="*/ 351854 w 396671"/>
                <a:gd name="connsiteY93" fmla="*/ 492457 h 681733"/>
                <a:gd name="connsiteX94" fmla="*/ 372618 w 396671"/>
                <a:gd name="connsiteY94" fmla="*/ 505030 h 681733"/>
                <a:gd name="connsiteX95" fmla="*/ 331947 w 396671"/>
                <a:gd name="connsiteY95" fmla="*/ 551417 h 681733"/>
                <a:gd name="connsiteX96" fmla="*/ 314516 w 396671"/>
                <a:gd name="connsiteY96" fmla="*/ 566657 h 681733"/>
                <a:gd name="connsiteX97" fmla="*/ 299562 w 396671"/>
                <a:gd name="connsiteY97" fmla="*/ 573324 h 681733"/>
                <a:gd name="connsiteX98" fmla="*/ 326136 w 396671"/>
                <a:gd name="connsiteY98" fmla="*/ 580754 h 681733"/>
                <a:gd name="connsiteX99" fmla="*/ 360331 w 396671"/>
                <a:gd name="connsiteY99" fmla="*/ 589422 h 681733"/>
                <a:gd name="connsiteX100" fmla="*/ 392526 w 396671"/>
                <a:gd name="connsiteY100" fmla="*/ 587897 h 681733"/>
                <a:gd name="connsiteX101" fmla="*/ 375571 w 396671"/>
                <a:gd name="connsiteY101" fmla="*/ 644857 h 681733"/>
                <a:gd name="connsiteX102" fmla="*/ 327756 w 396671"/>
                <a:gd name="connsiteY102" fmla="*/ 663717 h 681733"/>
                <a:gd name="connsiteX103" fmla="*/ 263176 w 396671"/>
                <a:gd name="connsiteY103" fmla="*/ 670860 h 681733"/>
                <a:gd name="connsiteX104" fmla="*/ 178689 w 396671"/>
                <a:gd name="connsiteY104" fmla="*/ 680385 h 681733"/>
                <a:gd name="connsiteX105" fmla="*/ 113157 w 396671"/>
                <a:gd name="connsiteY105" fmla="*/ 662478 h 681733"/>
                <a:gd name="connsiteX106" fmla="*/ 41815 w 396671"/>
                <a:gd name="connsiteY106" fmla="*/ 636285 h 68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6671" h="681733">
                  <a:moveTo>
                    <a:pt x="42101" y="636285"/>
                  </a:moveTo>
                  <a:cubicBezTo>
                    <a:pt x="15812" y="629046"/>
                    <a:pt x="17241" y="608281"/>
                    <a:pt x="15526" y="605995"/>
                  </a:cubicBezTo>
                  <a:cubicBezTo>
                    <a:pt x="15240" y="605519"/>
                    <a:pt x="-8953" y="584945"/>
                    <a:pt x="3620" y="562275"/>
                  </a:cubicBezTo>
                  <a:cubicBezTo>
                    <a:pt x="9144" y="552369"/>
                    <a:pt x="27528" y="548273"/>
                    <a:pt x="33338" y="553893"/>
                  </a:cubicBezTo>
                  <a:cubicBezTo>
                    <a:pt x="39529" y="545416"/>
                    <a:pt x="63723" y="545702"/>
                    <a:pt x="41244" y="535510"/>
                  </a:cubicBezTo>
                  <a:cubicBezTo>
                    <a:pt x="33433" y="531986"/>
                    <a:pt x="34957" y="518460"/>
                    <a:pt x="28099" y="514174"/>
                  </a:cubicBezTo>
                  <a:cubicBezTo>
                    <a:pt x="9144" y="502363"/>
                    <a:pt x="16955" y="482170"/>
                    <a:pt x="20003" y="480551"/>
                  </a:cubicBezTo>
                  <a:cubicBezTo>
                    <a:pt x="31052" y="489504"/>
                    <a:pt x="42196" y="481313"/>
                    <a:pt x="46768" y="479313"/>
                  </a:cubicBezTo>
                  <a:cubicBezTo>
                    <a:pt x="55722" y="475598"/>
                    <a:pt x="68771" y="483408"/>
                    <a:pt x="74391" y="471216"/>
                  </a:cubicBezTo>
                  <a:cubicBezTo>
                    <a:pt x="78867" y="461596"/>
                    <a:pt x="89250" y="464454"/>
                    <a:pt x="90488" y="456548"/>
                  </a:cubicBezTo>
                  <a:cubicBezTo>
                    <a:pt x="91631" y="449118"/>
                    <a:pt x="53912" y="457596"/>
                    <a:pt x="73724" y="434259"/>
                  </a:cubicBezTo>
                  <a:cubicBezTo>
                    <a:pt x="62675" y="429687"/>
                    <a:pt x="42196" y="432926"/>
                    <a:pt x="33909" y="421972"/>
                  </a:cubicBezTo>
                  <a:cubicBezTo>
                    <a:pt x="28766" y="415305"/>
                    <a:pt x="35148" y="409209"/>
                    <a:pt x="56293" y="409018"/>
                  </a:cubicBezTo>
                  <a:cubicBezTo>
                    <a:pt x="88011" y="409209"/>
                    <a:pt x="42387" y="388920"/>
                    <a:pt x="94584" y="396445"/>
                  </a:cubicBezTo>
                  <a:cubicBezTo>
                    <a:pt x="111443" y="398922"/>
                    <a:pt x="83535" y="376443"/>
                    <a:pt x="122778" y="387682"/>
                  </a:cubicBezTo>
                  <a:cubicBezTo>
                    <a:pt x="125159" y="384920"/>
                    <a:pt x="131255" y="371489"/>
                    <a:pt x="148114" y="377776"/>
                  </a:cubicBezTo>
                  <a:cubicBezTo>
                    <a:pt x="138018" y="369394"/>
                    <a:pt x="139065" y="367298"/>
                    <a:pt x="137256" y="364155"/>
                  </a:cubicBezTo>
                  <a:cubicBezTo>
                    <a:pt x="110776" y="367108"/>
                    <a:pt x="119444" y="358440"/>
                    <a:pt x="105728" y="357583"/>
                  </a:cubicBezTo>
                  <a:cubicBezTo>
                    <a:pt x="70676" y="355583"/>
                    <a:pt x="84106" y="342534"/>
                    <a:pt x="92583" y="332723"/>
                  </a:cubicBezTo>
                  <a:cubicBezTo>
                    <a:pt x="79439" y="336342"/>
                    <a:pt x="58865" y="326151"/>
                    <a:pt x="53912" y="318626"/>
                  </a:cubicBezTo>
                  <a:cubicBezTo>
                    <a:pt x="45530" y="305672"/>
                    <a:pt x="61056" y="310434"/>
                    <a:pt x="64961" y="309577"/>
                  </a:cubicBezTo>
                  <a:cubicBezTo>
                    <a:pt x="70390" y="308529"/>
                    <a:pt x="68676" y="292718"/>
                    <a:pt x="80868" y="301005"/>
                  </a:cubicBezTo>
                  <a:cubicBezTo>
                    <a:pt x="93250" y="309291"/>
                    <a:pt x="105633" y="307863"/>
                    <a:pt x="103823" y="300909"/>
                  </a:cubicBezTo>
                  <a:cubicBezTo>
                    <a:pt x="100870" y="288527"/>
                    <a:pt x="129064" y="306624"/>
                    <a:pt x="134208" y="307863"/>
                  </a:cubicBezTo>
                  <a:cubicBezTo>
                    <a:pt x="136875" y="301957"/>
                    <a:pt x="138399" y="297194"/>
                    <a:pt x="142399" y="296051"/>
                  </a:cubicBezTo>
                  <a:cubicBezTo>
                    <a:pt x="151162" y="293575"/>
                    <a:pt x="146876" y="285574"/>
                    <a:pt x="134398" y="275001"/>
                  </a:cubicBezTo>
                  <a:cubicBezTo>
                    <a:pt x="132493" y="273382"/>
                    <a:pt x="121444" y="273192"/>
                    <a:pt x="119253" y="271477"/>
                  </a:cubicBezTo>
                  <a:cubicBezTo>
                    <a:pt x="112395" y="266048"/>
                    <a:pt x="117729" y="260333"/>
                    <a:pt x="113443" y="259285"/>
                  </a:cubicBezTo>
                  <a:cubicBezTo>
                    <a:pt x="90012" y="253856"/>
                    <a:pt x="83725" y="231567"/>
                    <a:pt x="94107" y="235092"/>
                  </a:cubicBezTo>
                  <a:cubicBezTo>
                    <a:pt x="119539" y="244045"/>
                    <a:pt x="108966" y="236044"/>
                    <a:pt x="118110" y="236806"/>
                  </a:cubicBezTo>
                  <a:cubicBezTo>
                    <a:pt x="123825" y="237377"/>
                    <a:pt x="134874" y="244712"/>
                    <a:pt x="133446" y="240044"/>
                  </a:cubicBezTo>
                  <a:cubicBezTo>
                    <a:pt x="130874" y="231472"/>
                    <a:pt x="147924" y="238616"/>
                    <a:pt x="151448" y="238235"/>
                  </a:cubicBezTo>
                  <a:cubicBezTo>
                    <a:pt x="155258" y="224423"/>
                    <a:pt x="133160" y="233187"/>
                    <a:pt x="125730" y="209946"/>
                  </a:cubicBezTo>
                  <a:cubicBezTo>
                    <a:pt x="116777" y="206326"/>
                    <a:pt x="105061" y="185942"/>
                    <a:pt x="121635" y="190896"/>
                  </a:cubicBezTo>
                  <a:cubicBezTo>
                    <a:pt x="125254" y="191943"/>
                    <a:pt x="122968" y="183276"/>
                    <a:pt x="123635" y="181942"/>
                  </a:cubicBezTo>
                  <a:cubicBezTo>
                    <a:pt x="125730" y="178227"/>
                    <a:pt x="138113" y="188419"/>
                    <a:pt x="140589" y="187847"/>
                  </a:cubicBezTo>
                  <a:cubicBezTo>
                    <a:pt x="144304" y="187181"/>
                    <a:pt x="138113" y="175655"/>
                    <a:pt x="147162" y="181466"/>
                  </a:cubicBezTo>
                  <a:cubicBezTo>
                    <a:pt x="160306" y="189848"/>
                    <a:pt x="165164" y="186038"/>
                    <a:pt x="167545" y="185371"/>
                  </a:cubicBezTo>
                  <a:cubicBezTo>
                    <a:pt x="155163" y="177084"/>
                    <a:pt x="162592" y="173084"/>
                    <a:pt x="151829" y="168893"/>
                  </a:cubicBezTo>
                  <a:cubicBezTo>
                    <a:pt x="147447" y="167178"/>
                    <a:pt x="136970" y="167940"/>
                    <a:pt x="141828" y="153176"/>
                  </a:cubicBezTo>
                  <a:cubicBezTo>
                    <a:pt x="153734" y="162701"/>
                    <a:pt x="155639" y="152414"/>
                    <a:pt x="157639" y="153843"/>
                  </a:cubicBezTo>
                  <a:cubicBezTo>
                    <a:pt x="162973" y="157748"/>
                    <a:pt x="168212" y="157463"/>
                    <a:pt x="169355" y="155463"/>
                  </a:cubicBezTo>
                  <a:cubicBezTo>
                    <a:pt x="167831" y="151652"/>
                    <a:pt x="156591" y="142413"/>
                    <a:pt x="160020" y="138032"/>
                  </a:cubicBezTo>
                  <a:cubicBezTo>
                    <a:pt x="158306" y="136793"/>
                    <a:pt x="142304" y="131269"/>
                    <a:pt x="150591" y="127459"/>
                  </a:cubicBezTo>
                  <a:cubicBezTo>
                    <a:pt x="146495" y="127364"/>
                    <a:pt x="143637" y="122601"/>
                    <a:pt x="142780" y="119077"/>
                  </a:cubicBezTo>
                  <a:cubicBezTo>
                    <a:pt x="141923" y="115172"/>
                    <a:pt x="147543" y="119458"/>
                    <a:pt x="154877" y="116981"/>
                  </a:cubicBezTo>
                  <a:cubicBezTo>
                    <a:pt x="154115" y="113743"/>
                    <a:pt x="147162" y="107838"/>
                    <a:pt x="152496" y="103837"/>
                  </a:cubicBezTo>
                  <a:cubicBezTo>
                    <a:pt x="161830" y="112695"/>
                    <a:pt x="160211" y="103837"/>
                    <a:pt x="164211" y="104789"/>
                  </a:cubicBezTo>
                  <a:cubicBezTo>
                    <a:pt x="168974" y="105837"/>
                    <a:pt x="171069" y="109742"/>
                    <a:pt x="175737" y="110123"/>
                  </a:cubicBezTo>
                  <a:cubicBezTo>
                    <a:pt x="182976" y="97836"/>
                    <a:pt x="175451" y="97074"/>
                    <a:pt x="173641" y="91645"/>
                  </a:cubicBezTo>
                  <a:cubicBezTo>
                    <a:pt x="171546" y="85549"/>
                    <a:pt x="178689" y="87168"/>
                    <a:pt x="176880" y="80787"/>
                  </a:cubicBezTo>
                  <a:cubicBezTo>
                    <a:pt x="173832" y="70309"/>
                    <a:pt x="159925" y="74500"/>
                    <a:pt x="162402" y="60117"/>
                  </a:cubicBezTo>
                  <a:cubicBezTo>
                    <a:pt x="164211" y="51545"/>
                    <a:pt x="167069" y="59069"/>
                    <a:pt x="169069" y="60784"/>
                  </a:cubicBezTo>
                  <a:cubicBezTo>
                    <a:pt x="171165" y="62594"/>
                    <a:pt x="176022" y="60308"/>
                    <a:pt x="178975" y="69547"/>
                  </a:cubicBezTo>
                  <a:cubicBezTo>
                    <a:pt x="183261" y="65261"/>
                    <a:pt x="172022" y="54117"/>
                    <a:pt x="178213" y="49735"/>
                  </a:cubicBezTo>
                  <a:cubicBezTo>
                    <a:pt x="179642" y="51164"/>
                    <a:pt x="182214" y="51259"/>
                    <a:pt x="184119" y="51735"/>
                  </a:cubicBezTo>
                  <a:cubicBezTo>
                    <a:pt x="172117" y="25542"/>
                    <a:pt x="183166" y="27351"/>
                    <a:pt x="186595" y="22684"/>
                  </a:cubicBezTo>
                  <a:cubicBezTo>
                    <a:pt x="193263" y="14016"/>
                    <a:pt x="185357" y="5920"/>
                    <a:pt x="194882" y="396"/>
                  </a:cubicBezTo>
                  <a:cubicBezTo>
                    <a:pt x="201549" y="-3415"/>
                    <a:pt x="203359" y="21446"/>
                    <a:pt x="202883" y="25922"/>
                  </a:cubicBezTo>
                  <a:cubicBezTo>
                    <a:pt x="201835" y="34209"/>
                    <a:pt x="216408" y="40591"/>
                    <a:pt x="210884" y="45544"/>
                  </a:cubicBezTo>
                  <a:cubicBezTo>
                    <a:pt x="197930" y="57069"/>
                    <a:pt x="205550" y="59546"/>
                    <a:pt x="206407" y="60593"/>
                  </a:cubicBezTo>
                  <a:cubicBezTo>
                    <a:pt x="208598" y="62689"/>
                    <a:pt x="205455" y="66689"/>
                    <a:pt x="207550" y="69642"/>
                  </a:cubicBezTo>
                  <a:cubicBezTo>
                    <a:pt x="210598" y="73929"/>
                    <a:pt x="219266" y="69642"/>
                    <a:pt x="215456" y="76881"/>
                  </a:cubicBezTo>
                  <a:cubicBezTo>
                    <a:pt x="213741" y="80215"/>
                    <a:pt x="208122" y="79834"/>
                    <a:pt x="201835" y="84977"/>
                  </a:cubicBezTo>
                  <a:cubicBezTo>
                    <a:pt x="203645" y="88026"/>
                    <a:pt x="215837" y="86501"/>
                    <a:pt x="211170" y="92502"/>
                  </a:cubicBezTo>
                  <a:cubicBezTo>
                    <a:pt x="208026" y="96598"/>
                    <a:pt x="203740" y="97265"/>
                    <a:pt x="198692" y="96026"/>
                  </a:cubicBezTo>
                  <a:cubicBezTo>
                    <a:pt x="200121" y="104694"/>
                    <a:pt x="211074" y="106885"/>
                    <a:pt x="210884" y="115553"/>
                  </a:cubicBezTo>
                  <a:cubicBezTo>
                    <a:pt x="210884" y="116696"/>
                    <a:pt x="207931" y="119553"/>
                    <a:pt x="206121" y="119458"/>
                  </a:cubicBezTo>
                  <a:cubicBezTo>
                    <a:pt x="204216" y="128792"/>
                    <a:pt x="231363" y="121458"/>
                    <a:pt x="234411" y="123459"/>
                  </a:cubicBezTo>
                  <a:cubicBezTo>
                    <a:pt x="234125" y="129078"/>
                    <a:pt x="230791" y="129840"/>
                    <a:pt x="227457" y="133269"/>
                  </a:cubicBezTo>
                  <a:cubicBezTo>
                    <a:pt x="233458" y="140794"/>
                    <a:pt x="242507" y="135936"/>
                    <a:pt x="242126" y="139460"/>
                  </a:cubicBezTo>
                  <a:cubicBezTo>
                    <a:pt x="240888" y="149938"/>
                    <a:pt x="229934" y="153938"/>
                    <a:pt x="226791" y="157844"/>
                  </a:cubicBezTo>
                  <a:cubicBezTo>
                    <a:pt x="223647" y="161749"/>
                    <a:pt x="225362" y="166226"/>
                    <a:pt x="231458" y="164321"/>
                  </a:cubicBezTo>
                  <a:cubicBezTo>
                    <a:pt x="239649" y="170036"/>
                    <a:pt x="233458" y="182418"/>
                    <a:pt x="206312" y="195563"/>
                  </a:cubicBezTo>
                  <a:cubicBezTo>
                    <a:pt x="213741" y="195753"/>
                    <a:pt x="239554" y="186990"/>
                    <a:pt x="233268" y="211469"/>
                  </a:cubicBezTo>
                  <a:cubicBezTo>
                    <a:pt x="238983" y="206707"/>
                    <a:pt x="247079" y="210231"/>
                    <a:pt x="259938" y="204707"/>
                  </a:cubicBezTo>
                  <a:cubicBezTo>
                    <a:pt x="272701" y="199182"/>
                    <a:pt x="263367" y="220518"/>
                    <a:pt x="254985" y="226138"/>
                  </a:cubicBezTo>
                  <a:cubicBezTo>
                    <a:pt x="267653" y="237092"/>
                    <a:pt x="236697" y="257571"/>
                    <a:pt x="230601" y="257571"/>
                  </a:cubicBezTo>
                  <a:cubicBezTo>
                    <a:pt x="240126" y="263476"/>
                    <a:pt x="289941" y="267381"/>
                    <a:pt x="245745" y="278811"/>
                  </a:cubicBezTo>
                  <a:cubicBezTo>
                    <a:pt x="253175" y="295575"/>
                    <a:pt x="295466" y="286717"/>
                    <a:pt x="295371" y="290527"/>
                  </a:cubicBezTo>
                  <a:cubicBezTo>
                    <a:pt x="295085" y="293004"/>
                    <a:pt x="298228" y="308815"/>
                    <a:pt x="278226" y="314435"/>
                  </a:cubicBezTo>
                  <a:cubicBezTo>
                    <a:pt x="276987" y="316244"/>
                    <a:pt x="286608" y="327960"/>
                    <a:pt x="269653" y="329580"/>
                  </a:cubicBezTo>
                  <a:cubicBezTo>
                    <a:pt x="256128" y="330818"/>
                    <a:pt x="276130" y="343200"/>
                    <a:pt x="258318" y="348153"/>
                  </a:cubicBezTo>
                  <a:cubicBezTo>
                    <a:pt x="265176" y="352154"/>
                    <a:pt x="266700" y="356535"/>
                    <a:pt x="274320" y="354059"/>
                  </a:cubicBezTo>
                  <a:cubicBezTo>
                    <a:pt x="292608" y="348058"/>
                    <a:pt x="288989" y="363488"/>
                    <a:pt x="292323" y="360536"/>
                  </a:cubicBezTo>
                  <a:cubicBezTo>
                    <a:pt x="312611" y="342438"/>
                    <a:pt x="314706" y="368060"/>
                    <a:pt x="326708" y="358440"/>
                  </a:cubicBezTo>
                  <a:cubicBezTo>
                    <a:pt x="334709" y="352059"/>
                    <a:pt x="344424" y="354440"/>
                    <a:pt x="346806" y="366918"/>
                  </a:cubicBezTo>
                  <a:cubicBezTo>
                    <a:pt x="351092" y="389015"/>
                    <a:pt x="316040" y="403113"/>
                    <a:pt x="320707" y="405589"/>
                  </a:cubicBezTo>
                  <a:cubicBezTo>
                    <a:pt x="340900" y="416257"/>
                    <a:pt x="317088" y="422925"/>
                    <a:pt x="301467" y="428259"/>
                  </a:cubicBezTo>
                  <a:cubicBezTo>
                    <a:pt x="325946" y="430544"/>
                    <a:pt x="313849" y="430926"/>
                    <a:pt x="309372" y="447880"/>
                  </a:cubicBezTo>
                  <a:cubicBezTo>
                    <a:pt x="306991" y="457024"/>
                    <a:pt x="314611" y="456262"/>
                    <a:pt x="328041" y="462168"/>
                  </a:cubicBezTo>
                  <a:cubicBezTo>
                    <a:pt x="338043" y="466644"/>
                    <a:pt x="326708" y="488933"/>
                    <a:pt x="280988" y="493314"/>
                  </a:cubicBezTo>
                  <a:cubicBezTo>
                    <a:pt x="320326" y="504173"/>
                    <a:pt x="331375" y="482551"/>
                    <a:pt x="336900" y="493124"/>
                  </a:cubicBezTo>
                  <a:cubicBezTo>
                    <a:pt x="338805" y="496743"/>
                    <a:pt x="342424" y="497219"/>
                    <a:pt x="351854" y="492457"/>
                  </a:cubicBezTo>
                  <a:cubicBezTo>
                    <a:pt x="360331" y="488171"/>
                    <a:pt x="371952" y="496743"/>
                    <a:pt x="372618" y="505030"/>
                  </a:cubicBezTo>
                  <a:cubicBezTo>
                    <a:pt x="374523" y="527414"/>
                    <a:pt x="362236" y="560275"/>
                    <a:pt x="331947" y="551417"/>
                  </a:cubicBezTo>
                  <a:cubicBezTo>
                    <a:pt x="330327" y="554274"/>
                    <a:pt x="325946" y="562847"/>
                    <a:pt x="314516" y="566657"/>
                  </a:cubicBezTo>
                  <a:cubicBezTo>
                    <a:pt x="301371" y="571134"/>
                    <a:pt x="294418" y="571134"/>
                    <a:pt x="299562" y="573324"/>
                  </a:cubicBezTo>
                  <a:cubicBezTo>
                    <a:pt x="315754" y="579897"/>
                    <a:pt x="319659" y="582087"/>
                    <a:pt x="326136" y="580754"/>
                  </a:cubicBezTo>
                  <a:cubicBezTo>
                    <a:pt x="348234" y="576468"/>
                    <a:pt x="357283" y="584659"/>
                    <a:pt x="360331" y="589422"/>
                  </a:cubicBezTo>
                  <a:cubicBezTo>
                    <a:pt x="363093" y="593517"/>
                    <a:pt x="388811" y="583326"/>
                    <a:pt x="392526" y="587897"/>
                  </a:cubicBezTo>
                  <a:cubicBezTo>
                    <a:pt x="396717" y="593041"/>
                    <a:pt x="404337" y="618568"/>
                    <a:pt x="375571" y="644857"/>
                  </a:cubicBezTo>
                  <a:cubicBezTo>
                    <a:pt x="353378" y="665050"/>
                    <a:pt x="337947" y="659621"/>
                    <a:pt x="327756" y="663717"/>
                  </a:cubicBezTo>
                  <a:cubicBezTo>
                    <a:pt x="288132" y="679433"/>
                    <a:pt x="274797" y="665336"/>
                    <a:pt x="263176" y="670860"/>
                  </a:cubicBezTo>
                  <a:cubicBezTo>
                    <a:pt x="230791" y="686672"/>
                    <a:pt x="206407" y="673813"/>
                    <a:pt x="178689" y="680385"/>
                  </a:cubicBezTo>
                  <a:cubicBezTo>
                    <a:pt x="156306" y="685719"/>
                    <a:pt x="133160" y="674289"/>
                    <a:pt x="113157" y="662478"/>
                  </a:cubicBezTo>
                  <a:cubicBezTo>
                    <a:pt x="54007" y="666669"/>
                    <a:pt x="44387" y="643238"/>
                    <a:pt x="41815" y="636285"/>
                  </a:cubicBezTo>
                  <a:close/>
                </a:path>
              </a:pathLst>
            </a:custGeom>
            <a:solidFill>
              <a:srgbClr val="0249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1D92F6D8-9700-E37C-D380-6E0E014C8487}"/>
                </a:ext>
              </a:extLst>
            </p:cNvPr>
            <p:cNvSpPr/>
            <p:nvPr/>
          </p:nvSpPr>
          <p:spPr>
            <a:xfrm>
              <a:off x="5308121" y="2492184"/>
              <a:ext cx="1743860" cy="1089999"/>
            </a:xfrm>
            <a:custGeom>
              <a:avLst/>
              <a:gdLst>
                <a:gd name="connsiteX0" fmla="*/ 803728 w 1207138"/>
                <a:gd name="connsiteY0" fmla="*/ 1714 h 754521"/>
                <a:gd name="connsiteX1" fmla="*/ 1194062 w 1207138"/>
                <a:gd name="connsiteY1" fmla="*/ 265937 h 754521"/>
                <a:gd name="connsiteX2" fmla="*/ 861259 w 1207138"/>
                <a:gd name="connsiteY2" fmla="*/ 749998 h 754521"/>
                <a:gd name="connsiteX3" fmla="*/ 703620 w 1207138"/>
                <a:gd name="connsiteY3" fmla="*/ 627506 h 754521"/>
                <a:gd name="connsiteX4" fmla="*/ 645994 w 1207138"/>
                <a:gd name="connsiteY4" fmla="*/ 644460 h 754521"/>
                <a:gd name="connsiteX5" fmla="*/ 576366 w 1207138"/>
                <a:gd name="connsiteY5" fmla="*/ 618552 h 754521"/>
                <a:gd name="connsiteX6" fmla="*/ 471019 w 1207138"/>
                <a:gd name="connsiteY6" fmla="*/ 707326 h 754521"/>
                <a:gd name="connsiteX7" fmla="*/ 385580 w 1207138"/>
                <a:gd name="connsiteY7" fmla="*/ 664558 h 754521"/>
                <a:gd name="connsiteX8" fmla="*/ 234037 w 1207138"/>
                <a:gd name="connsiteY8" fmla="*/ 711802 h 754521"/>
                <a:gd name="connsiteX9" fmla="*/ 126405 w 1207138"/>
                <a:gd name="connsiteY9" fmla="*/ 689133 h 754521"/>
                <a:gd name="connsiteX10" fmla="*/ 74208 w 1207138"/>
                <a:gd name="connsiteY10" fmla="*/ 702753 h 754521"/>
                <a:gd name="connsiteX11" fmla="*/ 961 w 1207138"/>
                <a:gd name="connsiteY11" fmla="*/ 673702 h 754521"/>
                <a:gd name="connsiteX12" fmla="*/ 0 w 1207138"/>
                <a:gd name="connsiteY12" fmla="*/ 673734 h 754521"/>
                <a:gd name="connsiteX13" fmla="*/ 0 w 1207138"/>
                <a:gd name="connsiteY13" fmla="*/ 8199 h 754521"/>
                <a:gd name="connsiteX14" fmla="*/ 28783 w 1207138"/>
                <a:gd name="connsiteY14" fmla="*/ 16352 h 754521"/>
                <a:gd name="connsiteX15" fmla="*/ 228989 w 1207138"/>
                <a:gd name="connsiteY15" fmla="*/ 35051 h 754521"/>
                <a:gd name="connsiteX16" fmla="*/ 229180 w 1207138"/>
                <a:gd name="connsiteY16" fmla="*/ 35146 h 754521"/>
                <a:gd name="connsiteX17" fmla="*/ 803728 w 1207138"/>
                <a:gd name="connsiteY17" fmla="*/ 1714 h 75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07138" h="754521">
                  <a:moveTo>
                    <a:pt x="803728" y="1714"/>
                  </a:moveTo>
                  <a:cubicBezTo>
                    <a:pt x="873832" y="155352"/>
                    <a:pt x="1153962" y="95535"/>
                    <a:pt x="1194062" y="265937"/>
                  </a:cubicBezTo>
                  <a:cubicBezTo>
                    <a:pt x="1212160" y="350519"/>
                    <a:pt x="1267881" y="804481"/>
                    <a:pt x="861259" y="749998"/>
                  </a:cubicBezTo>
                  <a:cubicBezTo>
                    <a:pt x="794203" y="730948"/>
                    <a:pt x="738005" y="686370"/>
                    <a:pt x="703620" y="627506"/>
                  </a:cubicBezTo>
                  <a:cubicBezTo>
                    <a:pt x="686951" y="638174"/>
                    <a:pt x="667235" y="644460"/>
                    <a:pt x="645994" y="644460"/>
                  </a:cubicBezTo>
                  <a:cubicBezTo>
                    <a:pt x="619324" y="644460"/>
                    <a:pt x="595035" y="634650"/>
                    <a:pt x="576366" y="618552"/>
                  </a:cubicBezTo>
                  <a:cubicBezTo>
                    <a:pt x="567698" y="668940"/>
                    <a:pt x="523883" y="707326"/>
                    <a:pt x="471019" y="707326"/>
                  </a:cubicBezTo>
                  <a:cubicBezTo>
                    <a:pt x="436063" y="707326"/>
                    <a:pt x="405106" y="690466"/>
                    <a:pt x="385580" y="664558"/>
                  </a:cubicBezTo>
                  <a:cubicBezTo>
                    <a:pt x="342527" y="694372"/>
                    <a:pt x="290330" y="711802"/>
                    <a:pt x="234037" y="711802"/>
                  </a:cubicBezTo>
                  <a:cubicBezTo>
                    <a:pt x="195747" y="711802"/>
                    <a:pt x="159361" y="703706"/>
                    <a:pt x="126405" y="689133"/>
                  </a:cubicBezTo>
                  <a:cubicBezTo>
                    <a:pt x="110974" y="697801"/>
                    <a:pt x="93258" y="702753"/>
                    <a:pt x="74208" y="702753"/>
                  </a:cubicBezTo>
                  <a:cubicBezTo>
                    <a:pt x="45823" y="702753"/>
                    <a:pt x="20106" y="691609"/>
                    <a:pt x="961" y="673702"/>
                  </a:cubicBezTo>
                  <a:lnTo>
                    <a:pt x="0" y="673734"/>
                  </a:lnTo>
                  <a:lnTo>
                    <a:pt x="0" y="8199"/>
                  </a:lnTo>
                  <a:lnTo>
                    <a:pt x="28783" y="16352"/>
                  </a:lnTo>
                  <a:cubicBezTo>
                    <a:pt x="87906" y="29943"/>
                    <a:pt x="152718" y="37766"/>
                    <a:pt x="228989" y="35051"/>
                  </a:cubicBezTo>
                  <a:lnTo>
                    <a:pt x="229180" y="35146"/>
                  </a:lnTo>
                  <a:cubicBezTo>
                    <a:pt x="419584" y="28479"/>
                    <a:pt x="609989" y="-8288"/>
                    <a:pt x="803728" y="1714"/>
                  </a:cubicBezTo>
                  <a:close/>
                </a:path>
              </a:pathLst>
            </a:custGeom>
            <a:solidFill>
              <a:srgbClr val="4AA31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55" name="Graphic 36">
              <a:extLst>
                <a:ext uri="{FF2B5EF4-FFF2-40B4-BE49-F238E27FC236}">
                  <a16:creationId xmlns:a16="http://schemas.microsoft.com/office/drawing/2014/main" id="{726B48ED-2529-391E-F3CD-B03EF34D7ACD}"/>
                </a:ext>
              </a:extLst>
            </p:cNvPr>
            <p:cNvGrpSpPr/>
            <p:nvPr/>
          </p:nvGrpSpPr>
          <p:grpSpPr>
            <a:xfrm>
              <a:off x="5300755" y="2922656"/>
              <a:ext cx="1683128" cy="3296766"/>
              <a:chOff x="3748182" y="2853023"/>
              <a:chExt cx="1165098" cy="2282094"/>
            </a:xfrm>
          </p:grpSpPr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72AEA771-8B1E-389F-CEAD-FF5D26CAFB0F}"/>
                  </a:ext>
                </a:extLst>
              </p:cNvPr>
              <p:cNvSpPr/>
              <p:nvPr/>
            </p:nvSpPr>
            <p:spPr>
              <a:xfrm>
                <a:off x="3748182" y="2853023"/>
                <a:ext cx="1165098" cy="2282094"/>
              </a:xfrm>
              <a:custGeom>
                <a:avLst/>
                <a:gdLst>
                  <a:gd name="connsiteX0" fmla="*/ 1123474 w 1165098"/>
                  <a:gd name="connsiteY0" fmla="*/ 362426 h 2282094"/>
                  <a:gd name="connsiteX1" fmla="*/ 1105091 w 1165098"/>
                  <a:gd name="connsiteY1" fmla="*/ 426720 h 2282094"/>
                  <a:gd name="connsiteX2" fmla="*/ 917543 w 1165098"/>
                  <a:gd name="connsiteY2" fmla="*/ 702755 h 2282094"/>
                  <a:gd name="connsiteX3" fmla="*/ 871633 w 1165098"/>
                  <a:gd name="connsiteY3" fmla="*/ 771335 h 2282094"/>
                  <a:gd name="connsiteX4" fmla="*/ 771239 w 1165098"/>
                  <a:gd name="connsiteY4" fmla="*/ 936688 h 2282094"/>
                  <a:gd name="connsiteX5" fmla="*/ 768096 w 1165098"/>
                  <a:gd name="connsiteY5" fmla="*/ 1377601 h 2282094"/>
                  <a:gd name="connsiteX6" fmla="*/ 1022414 w 1165098"/>
                  <a:gd name="connsiteY6" fmla="*/ 2086070 h 2282094"/>
                  <a:gd name="connsiteX7" fmla="*/ 1165098 w 1165098"/>
                  <a:gd name="connsiteY7" fmla="*/ 2171510 h 2282094"/>
                  <a:gd name="connsiteX8" fmla="*/ 773716 w 1165098"/>
                  <a:gd name="connsiteY8" fmla="*/ 2171510 h 2282094"/>
                  <a:gd name="connsiteX9" fmla="*/ 707708 w 1165098"/>
                  <a:gd name="connsiteY9" fmla="*/ 2282095 h 2282094"/>
                  <a:gd name="connsiteX10" fmla="*/ 503777 w 1165098"/>
                  <a:gd name="connsiteY10" fmla="*/ 2171510 h 2282094"/>
                  <a:gd name="connsiteX11" fmla="*/ 70676 w 1165098"/>
                  <a:gd name="connsiteY11" fmla="*/ 2171510 h 2282094"/>
                  <a:gd name="connsiteX12" fmla="*/ 336899 w 1165098"/>
                  <a:gd name="connsiteY12" fmla="*/ 2041970 h 2282094"/>
                  <a:gd name="connsiteX13" fmla="*/ 488728 w 1165098"/>
                  <a:gd name="connsiteY13" fmla="*/ 1293686 h 2282094"/>
                  <a:gd name="connsiteX14" fmla="*/ 223457 w 1165098"/>
                  <a:gd name="connsiteY14" fmla="*/ 1074611 h 2282094"/>
                  <a:gd name="connsiteX15" fmla="*/ 234887 w 1165098"/>
                  <a:gd name="connsiteY15" fmla="*/ 1035177 h 2282094"/>
                  <a:gd name="connsiteX16" fmla="*/ 529114 w 1165098"/>
                  <a:gd name="connsiteY16" fmla="*/ 1196816 h 2282094"/>
                  <a:gd name="connsiteX17" fmla="*/ 555022 w 1165098"/>
                  <a:gd name="connsiteY17" fmla="*/ 855631 h 2282094"/>
                  <a:gd name="connsiteX18" fmla="*/ 410147 w 1165098"/>
                  <a:gd name="connsiteY18" fmla="*/ 555403 h 2282094"/>
                  <a:gd name="connsiteX19" fmla="*/ 0 w 1165098"/>
                  <a:gd name="connsiteY19" fmla="*/ 291846 h 2282094"/>
                  <a:gd name="connsiteX20" fmla="*/ 38386 w 1165098"/>
                  <a:gd name="connsiteY20" fmla="*/ 228981 h 2282094"/>
                  <a:gd name="connsiteX21" fmla="*/ 205264 w 1165098"/>
                  <a:gd name="connsiteY21" fmla="*/ 318802 h 2282094"/>
                  <a:gd name="connsiteX22" fmla="*/ 230410 w 1165098"/>
                  <a:gd name="connsiteY22" fmla="*/ 146971 h 2282094"/>
                  <a:gd name="connsiteX23" fmla="*/ 275844 w 1165098"/>
                  <a:gd name="connsiteY23" fmla="*/ 162687 h 2282094"/>
                  <a:gd name="connsiteX24" fmla="*/ 267367 w 1165098"/>
                  <a:gd name="connsiteY24" fmla="*/ 355473 h 2282094"/>
                  <a:gd name="connsiteX25" fmla="*/ 509683 w 1165098"/>
                  <a:gd name="connsiteY25" fmla="*/ 469868 h 2282094"/>
                  <a:gd name="connsiteX26" fmla="*/ 510254 w 1165098"/>
                  <a:gd name="connsiteY26" fmla="*/ 0 h 2282094"/>
                  <a:gd name="connsiteX27" fmla="*/ 667417 w 1165098"/>
                  <a:gd name="connsiteY27" fmla="*/ 133636 h 2282094"/>
                  <a:gd name="connsiteX28" fmla="*/ 734378 w 1165098"/>
                  <a:gd name="connsiteY28" fmla="*/ 746665 h 2282094"/>
                  <a:gd name="connsiteX29" fmla="*/ 790670 w 1165098"/>
                  <a:gd name="connsiteY29" fmla="*/ 715994 h 2282094"/>
                  <a:gd name="connsiteX30" fmla="*/ 1011555 w 1165098"/>
                  <a:gd name="connsiteY30" fmla="*/ 329184 h 2282094"/>
                  <a:gd name="connsiteX31" fmla="*/ 1123379 w 1165098"/>
                  <a:gd name="connsiteY31" fmla="*/ 362426 h 2282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65098" h="2282094">
                    <a:moveTo>
                      <a:pt x="1123474" y="362426"/>
                    </a:moveTo>
                    <a:cubicBezTo>
                      <a:pt x="1114235" y="389954"/>
                      <a:pt x="1109663" y="403765"/>
                      <a:pt x="1105091" y="426720"/>
                    </a:cubicBezTo>
                    <a:cubicBezTo>
                      <a:pt x="1100519" y="445103"/>
                      <a:pt x="917543" y="693611"/>
                      <a:pt x="917543" y="702755"/>
                    </a:cubicBezTo>
                    <a:cubicBezTo>
                      <a:pt x="916496" y="710470"/>
                      <a:pt x="872776" y="763048"/>
                      <a:pt x="871633" y="771335"/>
                    </a:cubicBezTo>
                    <a:cubicBezTo>
                      <a:pt x="840486" y="831056"/>
                      <a:pt x="838676" y="863727"/>
                      <a:pt x="771239" y="936688"/>
                    </a:cubicBezTo>
                    <a:cubicBezTo>
                      <a:pt x="750284" y="1029176"/>
                      <a:pt x="739426" y="1252728"/>
                      <a:pt x="768096" y="1377601"/>
                    </a:cubicBezTo>
                    <a:cubicBezTo>
                      <a:pt x="809339" y="1557052"/>
                      <a:pt x="859441" y="2028349"/>
                      <a:pt x="1022414" y="2086070"/>
                    </a:cubicBezTo>
                    <a:cubicBezTo>
                      <a:pt x="1165289" y="2136743"/>
                      <a:pt x="1165098" y="2171510"/>
                      <a:pt x="1165098" y="2171510"/>
                    </a:cubicBezTo>
                    <a:lnTo>
                      <a:pt x="773716" y="2171510"/>
                    </a:lnTo>
                    <a:lnTo>
                      <a:pt x="707708" y="2282095"/>
                    </a:lnTo>
                    <a:lnTo>
                      <a:pt x="503777" y="2171510"/>
                    </a:lnTo>
                    <a:lnTo>
                      <a:pt x="70676" y="2171510"/>
                    </a:lnTo>
                    <a:cubicBezTo>
                      <a:pt x="70676" y="2171510"/>
                      <a:pt x="150114" y="2131028"/>
                      <a:pt x="336899" y="2041970"/>
                    </a:cubicBezTo>
                    <a:cubicBezTo>
                      <a:pt x="523685" y="1952911"/>
                      <a:pt x="507968" y="1325118"/>
                      <a:pt x="488728" y="1293686"/>
                    </a:cubicBezTo>
                    <a:cubicBezTo>
                      <a:pt x="469487" y="1262253"/>
                      <a:pt x="223457" y="1074611"/>
                      <a:pt x="223457" y="1074611"/>
                    </a:cubicBezTo>
                    <a:lnTo>
                      <a:pt x="234887" y="1035177"/>
                    </a:lnTo>
                    <a:cubicBezTo>
                      <a:pt x="234887" y="1035177"/>
                      <a:pt x="497681" y="1203770"/>
                      <a:pt x="529114" y="1196816"/>
                    </a:cubicBezTo>
                    <a:cubicBezTo>
                      <a:pt x="560546" y="1189768"/>
                      <a:pt x="554641" y="955167"/>
                      <a:pt x="555022" y="855631"/>
                    </a:cubicBezTo>
                    <a:cubicBezTo>
                      <a:pt x="555498" y="755999"/>
                      <a:pt x="523589" y="649605"/>
                      <a:pt x="410147" y="555403"/>
                    </a:cubicBezTo>
                    <a:cubicBezTo>
                      <a:pt x="296704" y="461105"/>
                      <a:pt x="0" y="291846"/>
                      <a:pt x="0" y="291846"/>
                    </a:cubicBezTo>
                    <a:lnTo>
                      <a:pt x="38386" y="228981"/>
                    </a:lnTo>
                    <a:cubicBezTo>
                      <a:pt x="38386" y="228981"/>
                      <a:pt x="186023" y="332804"/>
                      <a:pt x="205264" y="318802"/>
                    </a:cubicBezTo>
                    <a:cubicBezTo>
                      <a:pt x="224409" y="304895"/>
                      <a:pt x="230410" y="146971"/>
                      <a:pt x="230410" y="146971"/>
                    </a:cubicBezTo>
                    <a:lnTo>
                      <a:pt x="275844" y="162687"/>
                    </a:lnTo>
                    <a:cubicBezTo>
                      <a:pt x="275844" y="162687"/>
                      <a:pt x="253460" y="332804"/>
                      <a:pt x="267367" y="355473"/>
                    </a:cubicBezTo>
                    <a:cubicBezTo>
                      <a:pt x="281369" y="378142"/>
                      <a:pt x="490442" y="483870"/>
                      <a:pt x="509683" y="469868"/>
                    </a:cubicBezTo>
                    <a:cubicBezTo>
                      <a:pt x="528828" y="455962"/>
                      <a:pt x="510254" y="0"/>
                      <a:pt x="510254" y="0"/>
                    </a:cubicBezTo>
                    <a:lnTo>
                      <a:pt x="667417" y="133636"/>
                    </a:lnTo>
                    <a:cubicBezTo>
                      <a:pt x="667417" y="133636"/>
                      <a:pt x="699516" y="729234"/>
                      <a:pt x="734378" y="746665"/>
                    </a:cubicBezTo>
                    <a:cubicBezTo>
                      <a:pt x="769334" y="764096"/>
                      <a:pt x="780764" y="726662"/>
                      <a:pt x="790670" y="715994"/>
                    </a:cubicBezTo>
                    <a:cubicBezTo>
                      <a:pt x="796100" y="710184"/>
                      <a:pt x="929259" y="475202"/>
                      <a:pt x="1011555" y="329184"/>
                    </a:cubicBezTo>
                    <a:cubicBezTo>
                      <a:pt x="1015365" y="394907"/>
                      <a:pt x="1135475" y="294322"/>
                      <a:pt x="1123379" y="36242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126" name="Graphic 36">
                <a:extLst>
                  <a:ext uri="{FF2B5EF4-FFF2-40B4-BE49-F238E27FC236}">
                    <a16:creationId xmlns:a16="http://schemas.microsoft.com/office/drawing/2014/main" id="{8F531664-BEF8-5057-589F-10A2BE9A80FB}"/>
                  </a:ext>
                </a:extLst>
              </p:cNvPr>
              <p:cNvGrpSpPr/>
              <p:nvPr/>
            </p:nvGrpSpPr>
            <p:grpSpPr>
              <a:xfrm>
                <a:off x="3748182" y="2999994"/>
                <a:ext cx="1059941" cy="1863851"/>
                <a:chOff x="3748182" y="2999994"/>
                <a:chExt cx="1059941" cy="1863851"/>
              </a:xfrm>
              <a:solidFill>
                <a:srgbClr val="624213"/>
              </a:solidFill>
            </p:grpSpPr>
            <p:sp>
              <p:nvSpPr>
                <p:cNvPr id="1127" name="Freeform: Shape 1126">
                  <a:extLst>
                    <a:ext uri="{FF2B5EF4-FFF2-40B4-BE49-F238E27FC236}">
                      <a16:creationId xmlns:a16="http://schemas.microsoft.com/office/drawing/2014/main" id="{EA2309DF-D375-71F5-52FE-DB3C50F62EA9}"/>
                    </a:ext>
                  </a:extLst>
                </p:cNvPr>
                <p:cNvSpPr/>
                <p:nvPr/>
              </p:nvSpPr>
              <p:spPr>
                <a:xfrm>
                  <a:off x="4258531" y="3069050"/>
                  <a:ext cx="35624" cy="255632"/>
                </a:xfrm>
                <a:custGeom>
                  <a:avLst/>
                  <a:gdLst>
                    <a:gd name="connsiteX0" fmla="*/ 2858 w 35624"/>
                    <a:gd name="connsiteY0" fmla="*/ 6001 h 255632"/>
                    <a:gd name="connsiteX1" fmla="*/ 30861 w 35624"/>
                    <a:gd name="connsiteY1" fmla="*/ 0 h 255632"/>
                    <a:gd name="connsiteX2" fmla="*/ 26099 w 35624"/>
                    <a:gd name="connsiteY2" fmla="*/ 227076 h 255632"/>
                    <a:gd name="connsiteX3" fmla="*/ 0 w 35624"/>
                    <a:gd name="connsiteY3" fmla="*/ 255460 h 255632"/>
                    <a:gd name="connsiteX4" fmla="*/ 2858 w 35624"/>
                    <a:gd name="connsiteY4" fmla="*/ 5905 h 25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624" h="255632">
                      <a:moveTo>
                        <a:pt x="2858" y="6001"/>
                      </a:moveTo>
                      <a:lnTo>
                        <a:pt x="30861" y="0"/>
                      </a:lnTo>
                      <a:cubicBezTo>
                        <a:pt x="34195" y="57626"/>
                        <a:pt x="41720" y="215646"/>
                        <a:pt x="26099" y="227076"/>
                      </a:cubicBezTo>
                      <a:cubicBezTo>
                        <a:pt x="23432" y="228981"/>
                        <a:pt x="9716" y="258127"/>
                        <a:pt x="0" y="255460"/>
                      </a:cubicBezTo>
                      <a:cubicBezTo>
                        <a:pt x="6382" y="190024"/>
                        <a:pt x="2858" y="5905"/>
                        <a:pt x="2858" y="5905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8" name="Freeform: Shape 1127">
                  <a:extLst>
                    <a:ext uri="{FF2B5EF4-FFF2-40B4-BE49-F238E27FC236}">
                      <a16:creationId xmlns:a16="http://schemas.microsoft.com/office/drawing/2014/main" id="{956E6B06-5C7C-7399-9E76-16EA5D1843B3}"/>
                    </a:ext>
                  </a:extLst>
                </p:cNvPr>
                <p:cNvSpPr/>
                <p:nvPr/>
              </p:nvSpPr>
              <p:spPr>
                <a:xfrm>
                  <a:off x="3953445" y="2999994"/>
                  <a:ext cx="48387" cy="171893"/>
                </a:xfrm>
                <a:custGeom>
                  <a:avLst/>
                  <a:gdLst>
                    <a:gd name="connsiteX0" fmla="*/ 25146 w 48387"/>
                    <a:gd name="connsiteY0" fmla="*/ 0 h 171893"/>
                    <a:gd name="connsiteX1" fmla="*/ 48387 w 48387"/>
                    <a:gd name="connsiteY1" fmla="*/ 8096 h 171893"/>
                    <a:gd name="connsiteX2" fmla="*/ 20383 w 48387"/>
                    <a:gd name="connsiteY2" fmla="*/ 133826 h 171893"/>
                    <a:gd name="connsiteX3" fmla="*/ 0 w 48387"/>
                    <a:gd name="connsiteY3" fmla="*/ 171831 h 171893"/>
                    <a:gd name="connsiteX4" fmla="*/ 25146 w 48387"/>
                    <a:gd name="connsiteY4" fmla="*/ 0 h 17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387" h="171893">
                      <a:moveTo>
                        <a:pt x="25146" y="0"/>
                      </a:moveTo>
                      <a:lnTo>
                        <a:pt x="48387" y="8096"/>
                      </a:lnTo>
                      <a:cubicBezTo>
                        <a:pt x="43529" y="52292"/>
                        <a:pt x="33623" y="124206"/>
                        <a:pt x="20383" y="133826"/>
                      </a:cubicBezTo>
                      <a:cubicBezTo>
                        <a:pt x="17717" y="135826"/>
                        <a:pt x="6858" y="173641"/>
                        <a:pt x="0" y="171831"/>
                      </a:cubicBezTo>
                      <a:cubicBezTo>
                        <a:pt x="25622" y="125920"/>
                        <a:pt x="25146" y="0"/>
                        <a:pt x="25146" y="0"/>
                      </a:cubicBezTo>
                      <a:close/>
                    </a:path>
                  </a:pathLst>
                </a:custGeom>
                <a:solidFill>
                  <a:srgbClr val="62421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9" name="Freeform: Shape 1128">
                  <a:extLst>
                    <a:ext uri="{FF2B5EF4-FFF2-40B4-BE49-F238E27FC236}">
                      <a16:creationId xmlns:a16="http://schemas.microsoft.com/office/drawing/2014/main" id="{A14406BE-69CD-29E5-3DE4-0FE80E1A9F2E}"/>
                    </a:ext>
                  </a:extLst>
                </p:cNvPr>
                <p:cNvSpPr/>
                <p:nvPr/>
              </p:nvSpPr>
              <p:spPr>
                <a:xfrm>
                  <a:off x="3964495" y="3888295"/>
                  <a:ext cx="320380" cy="975550"/>
                </a:xfrm>
                <a:custGeom>
                  <a:avLst/>
                  <a:gdLst>
                    <a:gd name="connsiteX0" fmla="*/ 161639 w 320380"/>
                    <a:gd name="connsiteY0" fmla="*/ 975551 h 975550"/>
                    <a:gd name="connsiteX1" fmla="*/ 272510 w 320380"/>
                    <a:gd name="connsiteY1" fmla="*/ 258508 h 975550"/>
                    <a:gd name="connsiteX2" fmla="*/ 0 w 320380"/>
                    <a:gd name="connsiteY2" fmla="*/ 35052 h 975550"/>
                    <a:gd name="connsiteX3" fmla="*/ 18574 w 320380"/>
                    <a:gd name="connsiteY3" fmla="*/ 0 h 975550"/>
                    <a:gd name="connsiteX4" fmla="*/ 38957 w 320380"/>
                    <a:gd name="connsiteY4" fmla="*/ 26098 h 975550"/>
                    <a:gd name="connsiteX5" fmla="*/ 299180 w 320380"/>
                    <a:gd name="connsiteY5" fmla="*/ 231743 h 975550"/>
                    <a:gd name="connsiteX6" fmla="*/ 161639 w 320380"/>
                    <a:gd name="connsiteY6" fmla="*/ 975551 h 975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0380" h="975550">
                      <a:moveTo>
                        <a:pt x="161639" y="975551"/>
                      </a:moveTo>
                      <a:cubicBezTo>
                        <a:pt x="287465" y="878967"/>
                        <a:pt x="286703" y="281749"/>
                        <a:pt x="272510" y="258508"/>
                      </a:cubicBezTo>
                      <a:cubicBezTo>
                        <a:pt x="253270" y="227076"/>
                        <a:pt x="0" y="35052"/>
                        <a:pt x="0" y="35052"/>
                      </a:cubicBezTo>
                      <a:lnTo>
                        <a:pt x="18574" y="0"/>
                      </a:lnTo>
                      <a:cubicBezTo>
                        <a:pt x="18574" y="0"/>
                        <a:pt x="26956" y="17812"/>
                        <a:pt x="38957" y="26098"/>
                      </a:cubicBezTo>
                      <a:cubicBezTo>
                        <a:pt x="94774" y="72771"/>
                        <a:pt x="286417" y="203549"/>
                        <a:pt x="299180" y="231743"/>
                      </a:cubicBezTo>
                      <a:cubicBezTo>
                        <a:pt x="366236" y="380143"/>
                        <a:pt x="261556" y="888206"/>
                        <a:pt x="161639" y="97555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0" name="Freeform: Shape 1129">
                  <a:extLst>
                    <a:ext uri="{FF2B5EF4-FFF2-40B4-BE49-F238E27FC236}">
                      <a16:creationId xmlns:a16="http://schemas.microsoft.com/office/drawing/2014/main" id="{60656B2F-7944-5C2D-32EC-99FD003D17CD}"/>
                    </a:ext>
                  </a:extLst>
                </p:cNvPr>
                <p:cNvSpPr/>
                <p:nvPr/>
              </p:nvSpPr>
              <p:spPr>
                <a:xfrm>
                  <a:off x="3748182" y="3082099"/>
                  <a:ext cx="581790" cy="972284"/>
                </a:xfrm>
                <a:custGeom>
                  <a:avLst/>
                  <a:gdLst>
                    <a:gd name="connsiteX0" fmla="*/ 45911 w 581790"/>
                    <a:gd name="connsiteY0" fmla="*/ 4763 h 972284"/>
                    <a:gd name="connsiteX1" fmla="*/ 26765 w 581790"/>
                    <a:gd name="connsiteY1" fmla="*/ 36004 h 972284"/>
                    <a:gd name="connsiteX2" fmla="*/ 436912 w 581790"/>
                    <a:gd name="connsiteY2" fmla="*/ 299561 h 972284"/>
                    <a:gd name="connsiteX3" fmla="*/ 581787 w 581790"/>
                    <a:gd name="connsiteY3" fmla="*/ 599789 h 972284"/>
                    <a:gd name="connsiteX4" fmla="*/ 553879 w 581790"/>
                    <a:gd name="connsiteY4" fmla="*/ 945451 h 972284"/>
                    <a:gd name="connsiteX5" fmla="*/ 527114 w 581790"/>
                    <a:gd name="connsiteY5" fmla="*/ 972217 h 972284"/>
                    <a:gd name="connsiteX6" fmla="*/ 555022 w 581790"/>
                    <a:gd name="connsiteY6" fmla="*/ 626650 h 972284"/>
                    <a:gd name="connsiteX7" fmla="*/ 410147 w 581790"/>
                    <a:gd name="connsiteY7" fmla="*/ 326422 h 972284"/>
                    <a:gd name="connsiteX8" fmla="*/ 0 w 581790"/>
                    <a:gd name="connsiteY8" fmla="*/ 62865 h 972284"/>
                    <a:gd name="connsiteX9" fmla="*/ 38386 w 581790"/>
                    <a:gd name="connsiteY9" fmla="*/ 0 h 972284"/>
                    <a:gd name="connsiteX10" fmla="*/ 45911 w 581790"/>
                    <a:gd name="connsiteY10" fmla="*/ 4858 h 97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81790" h="972284">
                      <a:moveTo>
                        <a:pt x="45911" y="4763"/>
                      </a:moveTo>
                      <a:lnTo>
                        <a:pt x="26765" y="36004"/>
                      </a:lnTo>
                      <a:cubicBezTo>
                        <a:pt x="26765" y="36004"/>
                        <a:pt x="323469" y="205359"/>
                        <a:pt x="436912" y="299561"/>
                      </a:cubicBezTo>
                      <a:cubicBezTo>
                        <a:pt x="550355" y="393859"/>
                        <a:pt x="582168" y="500253"/>
                        <a:pt x="581787" y="599789"/>
                      </a:cubicBezTo>
                      <a:cubicBezTo>
                        <a:pt x="581406" y="699326"/>
                        <a:pt x="585311" y="938403"/>
                        <a:pt x="553879" y="945451"/>
                      </a:cubicBezTo>
                      <a:cubicBezTo>
                        <a:pt x="551307" y="946023"/>
                        <a:pt x="532352" y="973836"/>
                        <a:pt x="527114" y="972217"/>
                      </a:cubicBezTo>
                      <a:cubicBezTo>
                        <a:pt x="560737" y="901827"/>
                        <a:pt x="554641" y="706374"/>
                        <a:pt x="555022" y="626650"/>
                      </a:cubicBezTo>
                      <a:cubicBezTo>
                        <a:pt x="555498" y="527018"/>
                        <a:pt x="523589" y="420624"/>
                        <a:pt x="410147" y="326422"/>
                      </a:cubicBezTo>
                      <a:cubicBezTo>
                        <a:pt x="296704" y="232124"/>
                        <a:pt x="0" y="62865"/>
                        <a:pt x="0" y="62865"/>
                      </a:cubicBezTo>
                      <a:lnTo>
                        <a:pt x="38386" y="0"/>
                      </a:lnTo>
                      <a:cubicBezTo>
                        <a:pt x="38386" y="0"/>
                        <a:pt x="41148" y="1810"/>
                        <a:pt x="45911" y="4858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Freeform: Shape 1130">
                  <a:extLst>
                    <a:ext uri="{FF2B5EF4-FFF2-40B4-BE49-F238E27FC236}">
                      <a16:creationId xmlns:a16="http://schemas.microsoft.com/office/drawing/2014/main" id="{C3AC7400-6297-7D58-4209-04A3CBACB31E}"/>
                    </a:ext>
                  </a:extLst>
                </p:cNvPr>
                <p:cNvSpPr/>
                <p:nvPr/>
              </p:nvSpPr>
              <p:spPr>
                <a:xfrm>
                  <a:off x="4519326" y="3169182"/>
                  <a:ext cx="288797" cy="426847"/>
                </a:xfrm>
                <a:custGeom>
                  <a:avLst/>
                  <a:gdLst>
                    <a:gd name="connsiteX0" fmla="*/ 46292 w 288797"/>
                    <a:gd name="connsiteY0" fmla="*/ 372975 h 426847"/>
                    <a:gd name="connsiteX1" fmla="*/ 0 w 288797"/>
                    <a:gd name="connsiteY1" fmla="*/ 426315 h 426847"/>
                    <a:gd name="connsiteX2" fmla="*/ 239935 w 288797"/>
                    <a:gd name="connsiteY2" fmla="*/ 1595 h 426847"/>
                    <a:gd name="connsiteX3" fmla="*/ 288798 w 288797"/>
                    <a:gd name="connsiteY3" fmla="*/ 1595 h 426847"/>
                    <a:gd name="connsiteX4" fmla="*/ 46196 w 288797"/>
                    <a:gd name="connsiteY4" fmla="*/ 372879 h 426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97" h="426847">
                      <a:moveTo>
                        <a:pt x="46292" y="372975"/>
                      </a:moveTo>
                      <a:cubicBezTo>
                        <a:pt x="41434" y="378213"/>
                        <a:pt x="24384" y="432792"/>
                        <a:pt x="0" y="426315"/>
                      </a:cubicBezTo>
                      <a:cubicBezTo>
                        <a:pt x="21336" y="409455"/>
                        <a:pt x="161830" y="141612"/>
                        <a:pt x="239935" y="1595"/>
                      </a:cubicBezTo>
                      <a:cubicBezTo>
                        <a:pt x="240316" y="7119"/>
                        <a:pt x="288608" y="-3930"/>
                        <a:pt x="288798" y="1595"/>
                      </a:cubicBezTo>
                      <a:cubicBezTo>
                        <a:pt x="216979" y="133135"/>
                        <a:pt x="51245" y="367641"/>
                        <a:pt x="46196" y="372879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FD261D8E-79CA-FA8E-C529-CFCFC84C7F17}"/>
                </a:ext>
              </a:extLst>
            </p:cNvPr>
            <p:cNvSpPr/>
            <p:nvPr/>
          </p:nvSpPr>
          <p:spPr>
            <a:xfrm>
              <a:off x="5303097" y="1020055"/>
              <a:ext cx="2354753" cy="2491552"/>
            </a:xfrm>
            <a:custGeom>
              <a:avLst/>
              <a:gdLst>
                <a:gd name="connsiteX0" fmla="*/ 403858 w 1630012"/>
                <a:gd name="connsiteY0" fmla="*/ 0 h 1724707"/>
                <a:gd name="connsiteX1" fmla="*/ 725232 w 1630012"/>
                <a:gd name="connsiteY1" fmla="*/ 271844 h 1724707"/>
                <a:gd name="connsiteX2" fmla="*/ 800956 w 1630012"/>
                <a:gd name="connsiteY2" fmla="*/ 262890 h 1724707"/>
                <a:gd name="connsiteX3" fmla="*/ 1084229 w 1630012"/>
                <a:gd name="connsiteY3" fmla="*/ 427577 h 1724707"/>
                <a:gd name="connsiteX4" fmla="*/ 1088992 w 1630012"/>
                <a:gd name="connsiteY4" fmla="*/ 427577 h 1724707"/>
                <a:gd name="connsiteX5" fmla="*/ 1519998 w 1630012"/>
                <a:gd name="connsiteY5" fmla="*/ 858583 h 1724707"/>
                <a:gd name="connsiteX6" fmla="*/ 1507520 w 1630012"/>
                <a:gd name="connsiteY6" fmla="*/ 961930 h 1724707"/>
                <a:gd name="connsiteX7" fmla="*/ 1630012 w 1630012"/>
                <a:gd name="connsiteY7" fmla="*/ 1188244 h 1724707"/>
                <a:gd name="connsiteX8" fmla="*/ 1407222 w 1630012"/>
                <a:gd name="connsiteY8" fmla="*/ 1454468 h 1724707"/>
                <a:gd name="connsiteX9" fmla="*/ 1037557 w 1630012"/>
                <a:gd name="connsiteY9" fmla="*/ 1721644 h 1724707"/>
                <a:gd name="connsiteX10" fmla="*/ 846676 w 1630012"/>
                <a:gd name="connsiteY10" fmla="*/ 1593628 h 1724707"/>
                <a:gd name="connsiteX11" fmla="*/ 825816 w 1630012"/>
                <a:gd name="connsiteY11" fmla="*/ 1528477 h 1724707"/>
                <a:gd name="connsiteX12" fmla="*/ 789526 w 1630012"/>
                <a:gd name="connsiteY12" fmla="*/ 1532573 h 1724707"/>
                <a:gd name="connsiteX13" fmla="*/ 723517 w 1630012"/>
                <a:gd name="connsiteY13" fmla="*/ 1518952 h 1724707"/>
                <a:gd name="connsiteX14" fmla="*/ 532827 w 1630012"/>
                <a:gd name="connsiteY14" fmla="*/ 1623155 h 1724707"/>
                <a:gd name="connsiteX15" fmla="*/ 387380 w 1630012"/>
                <a:gd name="connsiteY15" fmla="*/ 1570292 h 1724707"/>
                <a:gd name="connsiteX16" fmla="*/ 306132 w 1630012"/>
                <a:gd name="connsiteY16" fmla="*/ 1591532 h 1724707"/>
                <a:gd name="connsiteX17" fmla="*/ 248601 w 1630012"/>
                <a:gd name="connsiteY17" fmla="*/ 1581150 h 1724707"/>
                <a:gd name="connsiteX18" fmla="*/ 61413 w 1630012"/>
                <a:gd name="connsiteY18" fmla="*/ 1711626 h 1724707"/>
                <a:gd name="connsiteX19" fmla="*/ 0 w 1630012"/>
                <a:gd name="connsiteY19" fmla="*/ 1719281 h 1724707"/>
                <a:gd name="connsiteX20" fmla="*/ 0 w 1630012"/>
                <a:gd name="connsiteY20" fmla="*/ 177660 h 1724707"/>
                <a:gd name="connsiteX21" fmla="*/ 40587 w 1630012"/>
                <a:gd name="connsiteY21" fmla="*/ 180832 h 1724707"/>
                <a:gd name="connsiteX22" fmla="*/ 104869 w 1630012"/>
                <a:gd name="connsiteY22" fmla="*/ 196120 h 1724707"/>
                <a:gd name="connsiteX23" fmla="*/ 403858 w 1630012"/>
                <a:gd name="connsiteY23" fmla="*/ 0 h 172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0012" h="1724707">
                  <a:moveTo>
                    <a:pt x="403858" y="0"/>
                  </a:moveTo>
                  <a:cubicBezTo>
                    <a:pt x="565402" y="0"/>
                    <a:pt x="699515" y="117634"/>
                    <a:pt x="725232" y="271844"/>
                  </a:cubicBezTo>
                  <a:cubicBezTo>
                    <a:pt x="749521" y="266033"/>
                    <a:pt x="774857" y="262890"/>
                    <a:pt x="800956" y="262890"/>
                  </a:cubicBezTo>
                  <a:cubicBezTo>
                    <a:pt x="922304" y="262890"/>
                    <a:pt x="1028127" y="329279"/>
                    <a:pt x="1084229" y="427577"/>
                  </a:cubicBezTo>
                  <a:cubicBezTo>
                    <a:pt x="1085849" y="427577"/>
                    <a:pt x="1087372" y="427577"/>
                    <a:pt x="1088992" y="427577"/>
                  </a:cubicBezTo>
                  <a:cubicBezTo>
                    <a:pt x="1327021" y="427577"/>
                    <a:pt x="1519998" y="620554"/>
                    <a:pt x="1519998" y="858583"/>
                  </a:cubicBezTo>
                  <a:cubicBezTo>
                    <a:pt x="1519998" y="894207"/>
                    <a:pt x="1515712" y="928783"/>
                    <a:pt x="1507520" y="961930"/>
                  </a:cubicBezTo>
                  <a:cubicBezTo>
                    <a:pt x="1581244" y="1010222"/>
                    <a:pt x="1630012" y="1093565"/>
                    <a:pt x="1630012" y="1188244"/>
                  </a:cubicBezTo>
                  <a:cubicBezTo>
                    <a:pt x="1630012" y="1321403"/>
                    <a:pt x="1533809" y="1431893"/>
                    <a:pt x="1407222" y="1454468"/>
                  </a:cubicBezTo>
                  <a:cubicBezTo>
                    <a:pt x="1345976" y="1618774"/>
                    <a:pt x="1231771" y="1746314"/>
                    <a:pt x="1037557" y="1721644"/>
                  </a:cubicBezTo>
                  <a:cubicBezTo>
                    <a:pt x="1036318" y="1721549"/>
                    <a:pt x="905159" y="1704023"/>
                    <a:pt x="846676" y="1593628"/>
                  </a:cubicBezTo>
                  <a:cubicBezTo>
                    <a:pt x="841151" y="1583246"/>
                    <a:pt x="833150" y="1537716"/>
                    <a:pt x="825816" y="1528477"/>
                  </a:cubicBezTo>
                  <a:cubicBezTo>
                    <a:pt x="814100" y="1531049"/>
                    <a:pt x="802004" y="1532573"/>
                    <a:pt x="789526" y="1532573"/>
                  </a:cubicBezTo>
                  <a:cubicBezTo>
                    <a:pt x="765999" y="1532573"/>
                    <a:pt x="743711" y="1527715"/>
                    <a:pt x="723517" y="1518952"/>
                  </a:cubicBezTo>
                  <a:cubicBezTo>
                    <a:pt x="683132" y="1581626"/>
                    <a:pt x="612837" y="1623155"/>
                    <a:pt x="532827" y="1623155"/>
                  </a:cubicBezTo>
                  <a:cubicBezTo>
                    <a:pt x="477487" y="1623155"/>
                    <a:pt x="426718" y="1603248"/>
                    <a:pt x="387380" y="1570292"/>
                  </a:cubicBezTo>
                  <a:cubicBezTo>
                    <a:pt x="363377" y="1583722"/>
                    <a:pt x="335659" y="1591532"/>
                    <a:pt x="306132" y="1591532"/>
                  </a:cubicBezTo>
                  <a:cubicBezTo>
                    <a:pt x="285844" y="1591532"/>
                    <a:pt x="266603" y="1587722"/>
                    <a:pt x="248601" y="1581150"/>
                  </a:cubicBezTo>
                  <a:cubicBezTo>
                    <a:pt x="204596" y="1644801"/>
                    <a:pt x="138516" y="1692004"/>
                    <a:pt x="61413" y="1711626"/>
                  </a:cubicBezTo>
                  <a:lnTo>
                    <a:pt x="0" y="1719281"/>
                  </a:lnTo>
                  <a:lnTo>
                    <a:pt x="0" y="177660"/>
                  </a:lnTo>
                  <a:lnTo>
                    <a:pt x="40587" y="180832"/>
                  </a:lnTo>
                  <a:cubicBezTo>
                    <a:pt x="62626" y="184309"/>
                    <a:pt x="84105" y="189453"/>
                    <a:pt x="104869" y="196120"/>
                  </a:cubicBezTo>
                  <a:cubicBezTo>
                    <a:pt x="155066" y="80677"/>
                    <a:pt x="270032" y="0"/>
                    <a:pt x="403858" y="0"/>
                  </a:cubicBezTo>
                  <a:close/>
                </a:path>
              </a:pathLst>
            </a:custGeom>
            <a:solidFill>
              <a:srgbClr val="7BCF2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</a:t>
              </a: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D9AEB6CF-8758-8803-28FF-AC404634FE8C}"/>
                </a:ext>
              </a:extLst>
            </p:cNvPr>
            <p:cNvSpPr/>
            <p:nvPr/>
          </p:nvSpPr>
          <p:spPr>
            <a:xfrm>
              <a:off x="5733508" y="1020193"/>
              <a:ext cx="1924478" cy="2229538"/>
            </a:xfrm>
            <a:custGeom>
              <a:avLst/>
              <a:gdLst>
                <a:gd name="connsiteX0" fmla="*/ 1207389 w 1332166"/>
                <a:gd name="connsiteY0" fmla="*/ 1377410 h 1543335"/>
                <a:gd name="connsiteX1" fmla="*/ 1194721 w 1332166"/>
                <a:gd name="connsiteY1" fmla="*/ 1102805 h 1543335"/>
                <a:gd name="connsiteX2" fmla="*/ 1127093 w 1332166"/>
                <a:gd name="connsiteY2" fmla="*/ 1068991 h 1543335"/>
                <a:gd name="connsiteX3" fmla="*/ 970788 w 1332166"/>
                <a:gd name="connsiteY3" fmla="*/ 570548 h 1543335"/>
                <a:gd name="connsiteX4" fmla="*/ 746951 w 1332166"/>
                <a:gd name="connsiteY4" fmla="*/ 579025 h 1543335"/>
                <a:gd name="connsiteX5" fmla="*/ 586454 w 1332166"/>
                <a:gd name="connsiteY5" fmla="*/ 346710 h 1543335"/>
                <a:gd name="connsiteX6" fmla="*/ 354139 w 1332166"/>
                <a:gd name="connsiteY6" fmla="*/ 346996 h 1543335"/>
                <a:gd name="connsiteX7" fmla="*/ 282321 w 1332166"/>
                <a:gd name="connsiteY7" fmla="*/ 384715 h 1543335"/>
                <a:gd name="connsiteX8" fmla="*/ 185166 w 1332166"/>
                <a:gd name="connsiteY8" fmla="*/ 76391 h 1543335"/>
                <a:gd name="connsiteX9" fmla="*/ 164020 w 1332166"/>
                <a:gd name="connsiteY9" fmla="*/ 67913 h 1543335"/>
                <a:gd name="connsiteX10" fmla="*/ 134493 w 1332166"/>
                <a:gd name="connsiteY10" fmla="*/ 42577 h 1543335"/>
                <a:gd name="connsiteX11" fmla="*/ 100679 w 1332166"/>
                <a:gd name="connsiteY11" fmla="*/ 42577 h 1543335"/>
                <a:gd name="connsiteX12" fmla="*/ 0 w 1332166"/>
                <a:gd name="connsiteY12" fmla="*/ 17717 h 1543335"/>
                <a:gd name="connsiteX13" fmla="*/ 106013 w 1332166"/>
                <a:gd name="connsiteY13" fmla="*/ 0 h 1543335"/>
                <a:gd name="connsiteX14" fmla="*/ 427387 w 1332166"/>
                <a:gd name="connsiteY14" fmla="*/ 271843 h 1543335"/>
                <a:gd name="connsiteX15" fmla="*/ 503110 w 1332166"/>
                <a:gd name="connsiteY15" fmla="*/ 262890 h 1543335"/>
                <a:gd name="connsiteX16" fmla="*/ 786384 w 1332166"/>
                <a:gd name="connsiteY16" fmla="*/ 427577 h 1543335"/>
                <a:gd name="connsiteX17" fmla="*/ 791147 w 1332166"/>
                <a:gd name="connsiteY17" fmla="*/ 427577 h 1543335"/>
                <a:gd name="connsiteX18" fmla="*/ 1222153 w 1332166"/>
                <a:gd name="connsiteY18" fmla="*/ 858584 h 1543335"/>
                <a:gd name="connsiteX19" fmla="*/ 1209675 w 1332166"/>
                <a:gd name="connsiteY19" fmla="*/ 961930 h 1543335"/>
                <a:gd name="connsiteX20" fmla="*/ 1332167 w 1332166"/>
                <a:gd name="connsiteY20" fmla="*/ 1188244 h 1543335"/>
                <a:gd name="connsiteX21" fmla="*/ 1109377 w 1332166"/>
                <a:gd name="connsiteY21" fmla="*/ 1454468 h 1543335"/>
                <a:gd name="connsiteX22" fmla="*/ 1068514 w 1332166"/>
                <a:gd name="connsiteY22" fmla="*/ 1543336 h 1543335"/>
                <a:gd name="connsiteX23" fmla="*/ 1089279 w 1332166"/>
                <a:gd name="connsiteY23" fmla="*/ 1445038 h 1543335"/>
                <a:gd name="connsiteX24" fmla="*/ 1207580 w 1332166"/>
                <a:gd name="connsiteY24" fmla="*/ 1377410 h 154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2166" h="1543335">
                  <a:moveTo>
                    <a:pt x="1207389" y="1377410"/>
                  </a:moveTo>
                  <a:cubicBezTo>
                    <a:pt x="1224248" y="1284446"/>
                    <a:pt x="1241203" y="1187291"/>
                    <a:pt x="1194721" y="1102805"/>
                  </a:cubicBezTo>
                  <a:cubicBezTo>
                    <a:pt x="1186243" y="1081659"/>
                    <a:pt x="1156716" y="1064800"/>
                    <a:pt x="1127093" y="1068991"/>
                  </a:cubicBezTo>
                  <a:cubicBezTo>
                    <a:pt x="1173575" y="984504"/>
                    <a:pt x="1270730" y="650748"/>
                    <a:pt x="970788" y="570548"/>
                  </a:cubicBezTo>
                  <a:cubicBezTo>
                    <a:pt x="894112" y="550069"/>
                    <a:pt x="822960" y="579025"/>
                    <a:pt x="746951" y="579025"/>
                  </a:cubicBezTo>
                  <a:cubicBezTo>
                    <a:pt x="725805" y="481870"/>
                    <a:pt x="679323" y="380524"/>
                    <a:pt x="586454" y="346710"/>
                  </a:cubicBezTo>
                  <a:cubicBezTo>
                    <a:pt x="510445" y="317183"/>
                    <a:pt x="440055" y="309753"/>
                    <a:pt x="354139" y="346996"/>
                  </a:cubicBezTo>
                  <a:cubicBezTo>
                    <a:pt x="332994" y="351187"/>
                    <a:pt x="286512" y="397383"/>
                    <a:pt x="282321" y="384715"/>
                  </a:cubicBezTo>
                  <a:cubicBezTo>
                    <a:pt x="307657" y="259556"/>
                    <a:pt x="282321" y="148114"/>
                    <a:pt x="185166" y="76391"/>
                  </a:cubicBezTo>
                  <a:cubicBezTo>
                    <a:pt x="185166" y="72199"/>
                    <a:pt x="172498" y="67913"/>
                    <a:pt x="164020" y="67913"/>
                  </a:cubicBezTo>
                  <a:cubicBezTo>
                    <a:pt x="155543" y="63722"/>
                    <a:pt x="147161" y="46768"/>
                    <a:pt x="134493" y="42577"/>
                  </a:cubicBezTo>
                  <a:cubicBezTo>
                    <a:pt x="121825" y="38386"/>
                    <a:pt x="109156" y="46768"/>
                    <a:pt x="100679" y="42577"/>
                  </a:cubicBezTo>
                  <a:cubicBezTo>
                    <a:pt x="67151" y="23146"/>
                    <a:pt x="33528" y="17050"/>
                    <a:pt x="0" y="17717"/>
                  </a:cubicBezTo>
                  <a:cubicBezTo>
                    <a:pt x="33242" y="6286"/>
                    <a:pt x="68866" y="0"/>
                    <a:pt x="106013" y="0"/>
                  </a:cubicBezTo>
                  <a:cubicBezTo>
                    <a:pt x="267557" y="0"/>
                    <a:pt x="401669" y="117634"/>
                    <a:pt x="427387" y="271843"/>
                  </a:cubicBezTo>
                  <a:cubicBezTo>
                    <a:pt x="451675" y="266033"/>
                    <a:pt x="477012" y="262890"/>
                    <a:pt x="503110" y="262890"/>
                  </a:cubicBezTo>
                  <a:cubicBezTo>
                    <a:pt x="624459" y="262890"/>
                    <a:pt x="730282" y="329279"/>
                    <a:pt x="786384" y="427577"/>
                  </a:cubicBezTo>
                  <a:cubicBezTo>
                    <a:pt x="788003" y="427577"/>
                    <a:pt x="789527" y="427577"/>
                    <a:pt x="791147" y="427577"/>
                  </a:cubicBezTo>
                  <a:cubicBezTo>
                    <a:pt x="1029176" y="427577"/>
                    <a:pt x="1222153" y="620554"/>
                    <a:pt x="1222153" y="858584"/>
                  </a:cubicBezTo>
                  <a:cubicBezTo>
                    <a:pt x="1222153" y="894207"/>
                    <a:pt x="1217867" y="928783"/>
                    <a:pt x="1209675" y="961930"/>
                  </a:cubicBezTo>
                  <a:cubicBezTo>
                    <a:pt x="1283398" y="1010222"/>
                    <a:pt x="1332167" y="1093565"/>
                    <a:pt x="1332167" y="1188244"/>
                  </a:cubicBezTo>
                  <a:cubicBezTo>
                    <a:pt x="1332167" y="1321403"/>
                    <a:pt x="1235964" y="1431893"/>
                    <a:pt x="1109377" y="1454468"/>
                  </a:cubicBezTo>
                  <a:cubicBezTo>
                    <a:pt x="1097756" y="1485710"/>
                    <a:pt x="1084135" y="1515618"/>
                    <a:pt x="1068514" y="1543336"/>
                  </a:cubicBezTo>
                  <a:cubicBezTo>
                    <a:pt x="1072134" y="1507998"/>
                    <a:pt x="1076420" y="1473803"/>
                    <a:pt x="1089279" y="1445038"/>
                  </a:cubicBezTo>
                  <a:cubicBezTo>
                    <a:pt x="1101947" y="1415510"/>
                    <a:pt x="1199102" y="1428179"/>
                    <a:pt x="1207580" y="13774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424B3E9B-7E98-5D9E-F49E-6AF94937E338}"/>
                </a:ext>
              </a:extLst>
            </p:cNvPr>
            <p:cNvSpPr/>
            <p:nvPr/>
          </p:nvSpPr>
          <p:spPr>
            <a:xfrm>
              <a:off x="5297971" y="3196754"/>
              <a:ext cx="834440" cy="308031"/>
            </a:xfrm>
            <a:custGeom>
              <a:avLst/>
              <a:gdLst>
                <a:gd name="connsiteX0" fmla="*/ 428837 w 577618"/>
                <a:gd name="connsiteY0" fmla="*/ 0 h 213226"/>
                <a:gd name="connsiteX1" fmla="*/ 577618 w 577618"/>
                <a:gd name="connsiteY1" fmla="*/ 112872 h 213226"/>
                <a:gd name="connsiteX2" fmla="*/ 536184 w 577618"/>
                <a:gd name="connsiteY2" fmla="*/ 116682 h 213226"/>
                <a:gd name="connsiteX3" fmla="*/ 390737 w 577618"/>
                <a:gd name="connsiteY3" fmla="*/ 63818 h 213226"/>
                <a:gd name="connsiteX4" fmla="*/ 309489 w 577618"/>
                <a:gd name="connsiteY4" fmla="*/ 85059 h 213226"/>
                <a:gd name="connsiteX5" fmla="*/ 251958 w 577618"/>
                <a:gd name="connsiteY5" fmla="*/ 74676 h 213226"/>
                <a:gd name="connsiteX6" fmla="*/ 64770 w 577618"/>
                <a:gd name="connsiteY6" fmla="*/ 205152 h 213226"/>
                <a:gd name="connsiteX7" fmla="*/ 0 w 577618"/>
                <a:gd name="connsiteY7" fmla="*/ 213226 h 213226"/>
                <a:gd name="connsiteX8" fmla="*/ 0 w 577618"/>
                <a:gd name="connsiteY8" fmla="*/ 164096 h 213226"/>
                <a:gd name="connsiteX9" fmla="*/ 30443 w 577618"/>
                <a:gd name="connsiteY9" fmla="*/ 158937 h 213226"/>
                <a:gd name="connsiteX10" fmla="*/ 166043 w 577618"/>
                <a:gd name="connsiteY10" fmla="*/ 1048 h 213226"/>
                <a:gd name="connsiteX11" fmla="*/ 212239 w 577618"/>
                <a:gd name="connsiteY11" fmla="*/ 53436 h 213226"/>
                <a:gd name="connsiteX12" fmla="*/ 428837 w 577618"/>
                <a:gd name="connsiteY12" fmla="*/ 0 h 21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618" h="213226">
                  <a:moveTo>
                    <a:pt x="428837" y="0"/>
                  </a:moveTo>
                  <a:cubicBezTo>
                    <a:pt x="406835" y="97727"/>
                    <a:pt x="495608" y="107919"/>
                    <a:pt x="577618" y="112872"/>
                  </a:cubicBezTo>
                  <a:cubicBezTo>
                    <a:pt x="564188" y="115348"/>
                    <a:pt x="550281" y="116682"/>
                    <a:pt x="536184" y="116682"/>
                  </a:cubicBezTo>
                  <a:cubicBezTo>
                    <a:pt x="480844" y="116682"/>
                    <a:pt x="430076" y="96775"/>
                    <a:pt x="390737" y="63818"/>
                  </a:cubicBezTo>
                  <a:cubicBezTo>
                    <a:pt x="366734" y="77248"/>
                    <a:pt x="339017" y="85059"/>
                    <a:pt x="309489" y="85059"/>
                  </a:cubicBezTo>
                  <a:cubicBezTo>
                    <a:pt x="289201" y="85059"/>
                    <a:pt x="269960" y="81249"/>
                    <a:pt x="251958" y="74676"/>
                  </a:cubicBezTo>
                  <a:cubicBezTo>
                    <a:pt x="207953" y="138327"/>
                    <a:pt x="141873" y="185529"/>
                    <a:pt x="64770" y="205152"/>
                  </a:cubicBezTo>
                  <a:lnTo>
                    <a:pt x="0" y="213226"/>
                  </a:lnTo>
                  <a:lnTo>
                    <a:pt x="0" y="164096"/>
                  </a:lnTo>
                  <a:lnTo>
                    <a:pt x="30443" y="158937"/>
                  </a:lnTo>
                  <a:cubicBezTo>
                    <a:pt x="95010" y="139208"/>
                    <a:pt x="149851" y="85773"/>
                    <a:pt x="166043" y="1048"/>
                  </a:cubicBezTo>
                  <a:cubicBezTo>
                    <a:pt x="162709" y="21146"/>
                    <a:pt x="193570" y="46197"/>
                    <a:pt x="212239" y="53436"/>
                  </a:cubicBezTo>
                  <a:cubicBezTo>
                    <a:pt x="289106" y="76867"/>
                    <a:pt x="378736" y="73438"/>
                    <a:pt x="428837" y="0"/>
                  </a:cubicBezTo>
                  <a:close/>
                </a:path>
              </a:pathLst>
            </a:custGeom>
            <a:solidFill>
              <a:srgbClr val="54AD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59" name="Graphic 36">
              <a:extLst>
                <a:ext uri="{FF2B5EF4-FFF2-40B4-BE49-F238E27FC236}">
                  <a16:creationId xmlns:a16="http://schemas.microsoft.com/office/drawing/2014/main" id="{35C17898-7E92-FC66-96FC-518780D13859}"/>
                </a:ext>
              </a:extLst>
            </p:cNvPr>
            <p:cNvGrpSpPr/>
            <p:nvPr/>
          </p:nvGrpSpPr>
          <p:grpSpPr>
            <a:xfrm>
              <a:off x="5779467" y="3436455"/>
              <a:ext cx="1038057" cy="2592623"/>
              <a:chOff x="4110037" y="3208686"/>
              <a:chExt cx="718566" cy="1794671"/>
            </a:xfrm>
            <a:solidFill>
              <a:srgbClr val="624213"/>
            </a:solidFill>
          </p:grpSpPr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B351D95F-EBBE-3F38-C715-6CBDFC43D565}"/>
                  </a:ext>
                </a:extLst>
              </p:cNvPr>
              <p:cNvSpPr/>
              <p:nvPr/>
            </p:nvSpPr>
            <p:spPr>
              <a:xfrm>
                <a:off x="4372326" y="4122896"/>
                <a:ext cx="46948" cy="692181"/>
              </a:xfrm>
              <a:custGeom>
                <a:avLst/>
                <a:gdLst>
                  <a:gd name="connsiteX0" fmla="*/ 18031 w 46948"/>
                  <a:gd name="connsiteY0" fmla="*/ 95 h 692181"/>
                  <a:gd name="connsiteX1" fmla="*/ 26604 w 46948"/>
                  <a:gd name="connsiteY1" fmla="*/ 451199 h 692181"/>
                  <a:gd name="connsiteX2" fmla="*/ 3839 w 46948"/>
                  <a:gd name="connsiteY2" fmla="*/ 692182 h 692181"/>
                  <a:gd name="connsiteX3" fmla="*/ 41368 w 46948"/>
                  <a:gd name="connsiteY3" fmla="*/ 425958 h 692181"/>
                  <a:gd name="connsiteX4" fmla="*/ 18031 w 46948"/>
                  <a:gd name="connsiteY4" fmla="*/ 0 h 69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48" h="692181">
                    <a:moveTo>
                      <a:pt x="18031" y="95"/>
                    </a:moveTo>
                    <a:cubicBezTo>
                      <a:pt x="18031" y="95"/>
                      <a:pt x="7744" y="362331"/>
                      <a:pt x="26604" y="451199"/>
                    </a:cubicBezTo>
                    <a:cubicBezTo>
                      <a:pt x="45463" y="540067"/>
                      <a:pt x="-15497" y="634079"/>
                      <a:pt x="3839" y="692182"/>
                    </a:cubicBezTo>
                    <a:cubicBezTo>
                      <a:pt x="6125" y="647700"/>
                      <a:pt x="64989" y="496633"/>
                      <a:pt x="41368" y="425958"/>
                    </a:cubicBezTo>
                    <a:cubicBezTo>
                      <a:pt x="17745" y="355282"/>
                      <a:pt x="18031" y="0"/>
                      <a:pt x="1803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88876924-FB32-9E91-C6E9-802D36785CCD}"/>
                  </a:ext>
                </a:extLst>
              </p:cNvPr>
              <p:cNvSpPr/>
              <p:nvPr/>
            </p:nvSpPr>
            <p:spPr>
              <a:xfrm>
                <a:off x="4487703" y="4541616"/>
                <a:ext cx="340899" cy="461742"/>
              </a:xfrm>
              <a:custGeom>
                <a:avLst/>
                <a:gdLst>
                  <a:gd name="connsiteX0" fmla="*/ 0 w 340899"/>
                  <a:gd name="connsiteY0" fmla="*/ 94 h 461742"/>
                  <a:gd name="connsiteX1" fmla="*/ 17907 w 340899"/>
                  <a:gd name="connsiteY1" fmla="*/ 115442 h 461742"/>
                  <a:gd name="connsiteX2" fmla="*/ 33242 w 340899"/>
                  <a:gd name="connsiteY2" fmla="*/ 294893 h 461742"/>
                  <a:gd name="connsiteX3" fmla="*/ 153734 w 340899"/>
                  <a:gd name="connsiteY3" fmla="*/ 443578 h 461742"/>
                  <a:gd name="connsiteX4" fmla="*/ 340900 w 340899"/>
                  <a:gd name="connsiteY4" fmla="*/ 459009 h 461742"/>
                  <a:gd name="connsiteX5" fmla="*/ 99060 w 340899"/>
                  <a:gd name="connsiteY5" fmla="*/ 389762 h 461742"/>
                  <a:gd name="connsiteX6" fmla="*/ 46101 w 340899"/>
                  <a:gd name="connsiteY6" fmla="*/ 285559 h 461742"/>
                  <a:gd name="connsiteX7" fmla="*/ 0 w 340899"/>
                  <a:gd name="connsiteY7" fmla="*/ 189 h 46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899" h="461742">
                    <a:moveTo>
                      <a:pt x="0" y="94"/>
                    </a:moveTo>
                    <a:cubicBezTo>
                      <a:pt x="0" y="94"/>
                      <a:pt x="12859" y="28288"/>
                      <a:pt x="17907" y="115442"/>
                    </a:cubicBezTo>
                    <a:cubicBezTo>
                      <a:pt x="23051" y="202596"/>
                      <a:pt x="23051" y="269271"/>
                      <a:pt x="33242" y="294893"/>
                    </a:cubicBezTo>
                    <a:cubicBezTo>
                      <a:pt x="43529" y="320515"/>
                      <a:pt x="53721" y="404145"/>
                      <a:pt x="153734" y="443578"/>
                    </a:cubicBezTo>
                    <a:cubicBezTo>
                      <a:pt x="253746" y="483012"/>
                      <a:pt x="243459" y="443578"/>
                      <a:pt x="340900" y="459009"/>
                    </a:cubicBezTo>
                    <a:cubicBezTo>
                      <a:pt x="297275" y="443578"/>
                      <a:pt x="133255" y="461580"/>
                      <a:pt x="99060" y="389762"/>
                    </a:cubicBezTo>
                    <a:cubicBezTo>
                      <a:pt x="87154" y="364806"/>
                      <a:pt x="58198" y="347471"/>
                      <a:pt x="46101" y="285559"/>
                    </a:cubicBezTo>
                    <a:cubicBezTo>
                      <a:pt x="23336" y="169353"/>
                      <a:pt x="17812" y="-6573"/>
                      <a:pt x="0" y="18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F52DDA80-635A-7207-C96A-85696A43047F}"/>
                  </a:ext>
                </a:extLst>
              </p:cNvPr>
              <p:cNvSpPr/>
              <p:nvPr/>
            </p:nvSpPr>
            <p:spPr>
              <a:xfrm>
                <a:off x="4110037" y="4415218"/>
                <a:ext cx="238402" cy="560582"/>
              </a:xfrm>
              <a:custGeom>
                <a:avLst/>
                <a:gdLst>
                  <a:gd name="connsiteX0" fmla="*/ 0 w 238402"/>
                  <a:gd name="connsiteY0" fmla="*/ 560546 h 560582"/>
                  <a:gd name="connsiteX1" fmla="*/ 145256 w 238402"/>
                  <a:gd name="connsiteY1" fmla="*/ 439198 h 560582"/>
                  <a:gd name="connsiteX2" fmla="*/ 199930 w 238402"/>
                  <a:gd name="connsiteY2" fmla="*/ 293941 h 560582"/>
                  <a:gd name="connsiteX3" fmla="*/ 235839 w 238402"/>
                  <a:gd name="connsiteY3" fmla="*/ 0 h 560582"/>
                  <a:gd name="connsiteX4" fmla="*/ 211931 w 238402"/>
                  <a:gd name="connsiteY4" fmla="*/ 321278 h 560582"/>
                  <a:gd name="connsiteX5" fmla="*/ 165830 w 238402"/>
                  <a:gd name="connsiteY5" fmla="*/ 446056 h 560582"/>
                  <a:gd name="connsiteX6" fmla="*/ 95 w 238402"/>
                  <a:gd name="connsiteY6" fmla="*/ 560546 h 56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402" h="560582">
                    <a:moveTo>
                      <a:pt x="0" y="560546"/>
                    </a:moveTo>
                    <a:cubicBezTo>
                      <a:pt x="0" y="560546"/>
                      <a:pt x="123063" y="534924"/>
                      <a:pt x="145256" y="439198"/>
                    </a:cubicBezTo>
                    <a:cubicBezTo>
                      <a:pt x="167450" y="343471"/>
                      <a:pt x="199930" y="341757"/>
                      <a:pt x="199930" y="293941"/>
                    </a:cubicBezTo>
                    <a:cubicBezTo>
                      <a:pt x="199930" y="246126"/>
                      <a:pt x="246031" y="25622"/>
                      <a:pt x="235839" y="0"/>
                    </a:cubicBezTo>
                    <a:cubicBezTo>
                      <a:pt x="249555" y="68389"/>
                      <a:pt x="203359" y="263176"/>
                      <a:pt x="211931" y="321278"/>
                    </a:cubicBezTo>
                    <a:cubicBezTo>
                      <a:pt x="203359" y="357188"/>
                      <a:pt x="172593" y="389668"/>
                      <a:pt x="165830" y="446056"/>
                    </a:cubicBezTo>
                    <a:cubicBezTo>
                      <a:pt x="158972" y="502444"/>
                      <a:pt x="41053" y="562261"/>
                      <a:pt x="95" y="560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F3E574F4-7504-1851-B916-357BA243D83E}"/>
                  </a:ext>
                </a:extLst>
              </p:cNvPr>
              <p:cNvSpPr/>
              <p:nvPr/>
            </p:nvSpPr>
            <p:spPr>
              <a:xfrm>
                <a:off x="4398168" y="3208686"/>
                <a:ext cx="28545" cy="474249"/>
              </a:xfrm>
              <a:custGeom>
                <a:avLst/>
                <a:gdLst>
                  <a:gd name="connsiteX0" fmla="*/ 0 w 28545"/>
                  <a:gd name="connsiteY0" fmla="*/ 0 h 474249"/>
                  <a:gd name="connsiteX1" fmla="*/ 15240 w 28545"/>
                  <a:gd name="connsiteY1" fmla="*/ 281940 h 474249"/>
                  <a:gd name="connsiteX2" fmla="*/ 15240 w 28545"/>
                  <a:gd name="connsiteY2" fmla="*/ 474250 h 474249"/>
                  <a:gd name="connsiteX3" fmla="*/ 28004 w 28545"/>
                  <a:gd name="connsiteY3" fmla="*/ 269177 h 474249"/>
                  <a:gd name="connsiteX4" fmla="*/ 0 w 28545"/>
                  <a:gd name="connsiteY4" fmla="*/ 0 h 47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45" h="474249">
                    <a:moveTo>
                      <a:pt x="0" y="0"/>
                    </a:moveTo>
                    <a:cubicBezTo>
                      <a:pt x="0" y="0"/>
                      <a:pt x="17812" y="166592"/>
                      <a:pt x="15240" y="281940"/>
                    </a:cubicBezTo>
                    <a:cubicBezTo>
                      <a:pt x="12668" y="397288"/>
                      <a:pt x="12859" y="402431"/>
                      <a:pt x="15240" y="474250"/>
                    </a:cubicBezTo>
                    <a:cubicBezTo>
                      <a:pt x="15240" y="474250"/>
                      <a:pt x="22860" y="348615"/>
                      <a:pt x="28004" y="269177"/>
                    </a:cubicBezTo>
                    <a:cubicBezTo>
                      <a:pt x="33147" y="18973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A84669F6-43C1-86A7-38F1-1B813198E026}"/>
                  </a:ext>
                </a:extLst>
              </p:cNvPr>
              <p:cNvSpPr/>
              <p:nvPr/>
            </p:nvSpPr>
            <p:spPr>
              <a:xfrm>
                <a:off x="4458551" y="3552158"/>
                <a:ext cx="169264" cy="563975"/>
              </a:xfrm>
              <a:custGeom>
                <a:avLst/>
                <a:gdLst>
                  <a:gd name="connsiteX0" fmla="*/ 169264 w 169264"/>
                  <a:gd name="connsiteY0" fmla="*/ 0 h 563975"/>
                  <a:gd name="connsiteX1" fmla="*/ 68395 w 169264"/>
                  <a:gd name="connsiteY1" fmla="*/ 189738 h 563975"/>
                  <a:gd name="connsiteX2" fmla="*/ 5 w 169264"/>
                  <a:gd name="connsiteY2" fmla="*/ 283750 h 563975"/>
                  <a:gd name="connsiteX3" fmla="*/ 12007 w 169264"/>
                  <a:gd name="connsiteY3" fmla="*/ 563975 h 563975"/>
                  <a:gd name="connsiteX4" fmla="*/ 15436 w 169264"/>
                  <a:gd name="connsiteY4" fmla="*/ 273463 h 563975"/>
                  <a:gd name="connsiteX5" fmla="*/ 169264 w 169264"/>
                  <a:gd name="connsiteY5" fmla="*/ 0 h 56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64" h="563975">
                    <a:moveTo>
                      <a:pt x="169264" y="0"/>
                    </a:moveTo>
                    <a:cubicBezTo>
                      <a:pt x="169264" y="0"/>
                      <a:pt x="104304" y="164021"/>
                      <a:pt x="68395" y="189738"/>
                    </a:cubicBezTo>
                    <a:cubicBezTo>
                      <a:pt x="32485" y="215360"/>
                      <a:pt x="-471" y="264795"/>
                      <a:pt x="5" y="283750"/>
                    </a:cubicBezTo>
                    <a:cubicBezTo>
                      <a:pt x="862" y="318326"/>
                      <a:pt x="22198" y="543497"/>
                      <a:pt x="12007" y="563975"/>
                    </a:cubicBezTo>
                    <a:cubicBezTo>
                      <a:pt x="29056" y="509302"/>
                      <a:pt x="6863" y="297371"/>
                      <a:pt x="15436" y="273463"/>
                    </a:cubicBezTo>
                    <a:cubicBezTo>
                      <a:pt x="24008" y="249555"/>
                      <a:pt x="105256" y="193167"/>
                      <a:pt x="169264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61" name="Group 1260">
            <a:extLst>
              <a:ext uri="{FF2B5EF4-FFF2-40B4-BE49-F238E27FC236}">
                <a16:creationId xmlns:a16="http://schemas.microsoft.com/office/drawing/2014/main" id="{87BD8EB1-1544-0FB6-8939-85B01A898E77}"/>
              </a:ext>
            </a:extLst>
          </p:cNvPr>
          <p:cNvGrpSpPr/>
          <p:nvPr/>
        </p:nvGrpSpPr>
        <p:grpSpPr>
          <a:xfrm flipH="1">
            <a:off x="10378657" y="4580523"/>
            <a:ext cx="1200273" cy="2156069"/>
            <a:chOff x="6036073" y="4084025"/>
            <a:chExt cx="1200273" cy="2156069"/>
          </a:xfrm>
        </p:grpSpPr>
        <p:grpSp>
          <p:nvGrpSpPr>
            <p:cNvPr id="1060" name="Graphic 36">
              <a:extLst>
                <a:ext uri="{FF2B5EF4-FFF2-40B4-BE49-F238E27FC236}">
                  <a16:creationId xmlns:a16="http://schemas.microsoft.com/office/drawing/2014/main" id="{233A3447-AA85-6EDB-164B-AE9DBCD2DE52}"/>
                </a:ext>
              </a:extLst>
            </p:cNvPr>
            <p:cNvGrpSpPr/>
            <p:nvPr/>
          </p:nvGrpSpPr>
          <p:grpSpPr>
            <a:xfrm>
              <a:off x="6051629" y="4090187"/>
              <a:ext cx="845037" cy="1667332"/>
              <a:chOff x="4407742" y="3611951"/>
              <a:chExt cx="584953" cy="1154164"/>
            </a:xfrm>
          </p:grpSpPr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038B8F7F-C60D-C0E4-A7B3-53A2D05EEFF6}"/>
                  </a:ext>
                </a:extLst>
              </p:cNvPr>
              <p:cNvSpPr/>
              <p:nvPr/>
            </p:nvSpPr>
            <p:spPr>
              <a:xfrm>
                <a:off x="4527381" y="3681609"/>
                <a:ext cx="430726" cy="1017860"/>
              </a:xfrm>
              <a:custGeom>
                <a:avLst/>
                <a:gdLst>
                  <a:gd name="connsiteX0" fmla="*/ 428952 w 430726"/>
                  <a:gd name="connsiteY0" fmla="*/ 999547 h 1017860"/>
                  <a:gd name="connsiteX1" fmla="*/ 19663 w 430726"/>
                  <a:gd name="connsiteY1" fmla="*/ 10756 h 1017860"/>
                  <a:gd name="connsiteX2" fmla="*/ 4804 w 430726"/>
                  <a:gd name="connsiteY2" fmla="*/ 470 h 1017860"/>
                  <a:gd name="connsiteX3" fmla="*/ 232 w 430726"/>
                  <a:gd name="connsiteY3" fmla="*/ 7232 h 1017860"/>
                  <a:gd name="connsiteX4" fmla="*/ 1756 w 430726"/>
                  <a:gd name="connsiteY4" fmla="*/ 18186 h 1017860"/>
                  <a:gd name="connsiteX5" fmla="*/ 411045 w 430726"/>
                  <a:gd name="connsiteY5" fmla="*/ 1007071 h 1017860"/>
                  <a:gd name="connsiteX6" fmla="*/ 425809 w 430726"/>
                  <a:gd name="connsiteY6" fmla="*/ 1017358 h 1017860"/>
                  <a:gd name="connsiteX7" fmla="*/ 430476 w 430726"/>
                  <a:gd name="connsiteY7" fmla="*/ 1010596 h 1017860"/>
                  <a:gd name="connsiteX8" fmla="*/ 429047 w 430726"/>
                  <a:gd name="connsiteY8" fmla="*/ 999547 h 101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26" h="1017860">
                    <a:moveTo>
                      <a:pt x="428952" y="999547"/>
                    </a:moveTo>
                    <a:lnTo>
                      <a:pt x="19663" y="10756"/>
                    </a:lnTo>
                    <a:cubicBezTo>
                      <a:pt x="16520" y="3041"/>
                      <a:pt x="9852" y="-1531"/>
                      <a:pt x="4804" y="470"/>
                    </a:cubicBezTo>
                    <a:cubicBezTo>
                      <a:pt x="2327" y="1517"/>
                      <a:pt x="708" y="3994"/>
                      <a:pt x="232" y="7232"/>
                    </a:cubicBezTo>
                    <a:cubicBezTo>
                      <a:pt x="-340" y="10375"/>
                      <a:pt x="137" y="14281"/>
                      <a:pt x="1756" y="18186"/>
                    </a:cubicBezTo>
                    <a:lnTo>
                      <a:pt x="411045" y="1007071"/>
                    </a:lnTo>
                    <a:cubicBezTo>
                      <a:pt x="414188" y="1014787"/>
                      <a:pt x="420761" y="1019454"/>
                      <a:pt x="425809" y="1017358"/>
                    </a:cubicBezTo>
                    <a:cubicBezTo>
                      <a:pt x="428285" y="1016311"/>
                      <a:pt x="429905" y="1013739"/>
                      <a:pt x="430476" y="1010596"/>
                    </a:cubicBezTo>
                    <a:cubicBezTo>
                      <a:pt x="431048" y="1007357"/>
                      <a:pt x="430667" y="1003452"/>
                      <a:pt x="429047" y="99954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78B28A65-994C-53AD-7B5B-34481B33A8E7}"/>
                  </a:ext>
                </a:extLst>
              </p:cNvPr>
              <p:cNvSpPr/>
              <p:nvPr/>
            </p:nvSpPr>
            <p:spPr>
              <a:xfrm>
                <a:off x="4407742" y="3611951"/>
                <a:ext cx="143111" cy="105179"/>
              </a:xfrm>
              <a:custGeom>
                <a:avLst/>
                <a:gdLst>
                  <a:gd name="connsiteX0" fmla="*/ 128538 w 143111"/>
                  <a:gd name="connsiteY0" fmla="*/ 105179 h 105179"/>
                  <a:gd name="connsiteX1" fmla="*/ 95677 w 143111"/>
                  <a:gd name="connsiteY1" fmla="*/ 74604 h 105179"/>
                  <a:gd name="connsiteX2" fmla="*/ 3856 w 143111"/>
                  <a:gd name="connsiteY2" fmla="*/ 43648 h 105179"/>
                  <a:gd name="connsiteX3" fmla="*/ 104345 w 143111"/>
                  <a:gd name="connsiteY3" fmla="*/ 21359 h 105179"/>
                  <a:gd name="connsiteX4" fmla="*/ 143112 w 143111"/>
                  <a:gd name="connsiteY4" fmla="*/ 89463 h 105179"/>
                  <a:gd name="connsiteX5" fmla="*/ 128538 w 143111"/>
                  <a:gd name="connsiteY5" fmla="*/ 105179 h 10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1" h="105179">
                    <a:moveTo>
                      <a:pt x="128538" y="105179"/>
                    </a:moveTo>
                    <a:cubicBezTo>
                      <a:pt x="128538" y="105179"/>
                      <a:pt x="119108" y="78319"/>
                      <a:pt x="95677" y="74604"/>
                    </a:cubicBezTo>
                    <a:cubicBezTo>
                      <a:pt x="72246" y="70794"/>
                      <a:pt x="24621" y="93940"/>
                      <a:pt x="3856" y="43648"/>
                    </a:cubicBezTo>
                    <a:cubicBezTo>
                      <a:pt x="-16908" y="-6644"/>
                      <a:pt x="50433" y="-12645"/>
                      <a:pt x="104345" y="21359"/>
                    </a:cubicBezTo>
                    <a:cubicBezTo>
                      <a:pt x="136254" y="42600"/>
                      <a:pt x="143112" y="89463"/>
                      <a:pt x="143112" y="89463"/>
                    </a:cubicBezTo>
                    <a:lnTo>
                      <a:pt x="128538" y="105179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2AA7DDF5-2C51-D798-4443-A0E6AF6C5F25}"/>
                  </a:ext>
                </a:extLst>
              </p:cNvPr>
              <p:cNvSpPr/>
              <p:nvPr/>
            </p:nvSpPr>
            <p:spPr>
              <a:xfrm>
                <a:off x="4448433" y="3667195"/>
                <a:ext cx="69869" cy="13576"/>
              </a:xfrm>
              <a:custGeom>
                <a:avLst/>
                <a:gdLst>
                  <a:gd name="connsiteX0" fmla="*/ 69845 w 69869"/>
                  <a:gd name="connsiteY0" fmla="*/ 2025 h 13576"/>
                  <a:gd name="connsiteX1" fmla="*/ 67844 w 69869"/>
                  <a:gd name="connsiteY1" fmla="*/ 4596 h 13576"/>
                  <a:gd name="connsiteX2" fmla="*/ 2598 w 69869"/>
                  <a:gd name="connsiteY2" fmla="*/ 13550 h 13576"/>
                  <a:gd name="connsiteX3" fmla="*/ 26 w 69869"/>
                  <a:gd name="connsiteY3" fmla="*/ 11550 h 13576"/>
                  <a:gd name="connsiteX4" fmla="*/ 26 w 69869"/>
                  <a:gd name="connsiteY4" fmla="*/ 11550 h 13576"/>
                  <a:gd name="connsiteX5" fmla="*/ 2027 w 69869"/>
                  <a:gd name="connsiteY5" fmla="*/ 8978 h 13576"/>
                  <a:gd name="connsiteX6" fmla="*/ 67273 w 69869"/>
                  <a:gd name="connsiteY6" fmla="*/ 24 h 13576"/>
                  <a:gd name="connsiteX7" fmla="*/ 69845 w 69869"/>
                  <a:gd name="connsiteY7" fmla="*/ 2025 h 13576"/>
                  <a:gd name="connsiteX8" fmla="*/ 69845 w 69869"/>
                  <a:gd name="connsiteY8" fmla="*/ 2025 h 1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869" h="13576">
                    <a:moveTo>
                      <a:pt x="69845" y="2025"/>
                    </a:moveTo>
                    <a:cubicBezTo>
                      <a:pt x="70035" y="3263"/>
                      <a:pt x="69083" y="4501"/>
                      <a:pt x="67844" y="4596"/>
                    </a:cubicBezTo>
                    <a:lnTo>
                      <a:pt x="2598" y="13550"/>
                    </a:lnTo>
                    <a:cubicBezTo>
                      <a:pt x="1265" y="13740"/>
                      <a:pt x="122" y="12883"/>
                      <a:pt x="26" y="11550"/>
                    </a:cubicBezTo>
                    <a:lnTo>
                      <a:pt x="26" y="11550"/>
                    </a:lnTo>
                    <a:cubicBezTo>
                      <a:pt x="-164" y="10311"/>
                      <a:pt x="693" y="9168"/>
                      <a:pt x="2027" y="8978"/>
                    </a:cubicBezTo>
                    <a:lnTo>
                      <a:pt x="67273" y="24"/>
                    </a:lnTo>
                    <a:cubicBezTo>
                      <a:pt x="68606" y="-166"/>
                      <a:pt x="69750" y="786"/>
                      <a:pt x="69845" y="2025"/>
                    </a:cubicBezTo>
                    <a:lnTo>
                      <a:pt x="69845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D8310566-92F1-F340-C519-C1E6012F0D23}"/>
                  </a:ext>
                </a:extLst>
              </p:cNvPr>
              <p:cNvSpPr/>
              <p:nvPr/>
            </p:nvSpPr>
            <p:spPr>
              <a:xfrm>
                <a:off x="4436624" y="3653572"/>
                <a:ext cx="78629" cy="14721"/>
              </a:xfrm>
              <a:custGeom>
                <a:avLst/>
                <a:gdLst>
                  <a:gd name="connsiteX0" fmla="*/ 78606 w 78629"/>
                  <a:gd name="connsiteY0" fmla="*/ 2122 h 14721"/>
                  <a:gd name="connsiteX1" fmla="*/ 76605 w 78629"/>
                  <a:gd name="connsiteY1" fmla="*/ 4694 h 14721"/>
                  <a:gd name="connsiteX2" fmla="*/ 2691 w 78629"/>
                  <a:gd name="connsiteY2" fmla="*/ 14695 h 14721"/>
                  <a:gd name="connsiteX3" fmla="*/ 24 w 78629"/>
                  <a:gd name="connsiteY3" fmla="*/ 12695 h 14721"/>
                  <a:gd name="connsiteX4" fmla="*/ 24 w 78629"/>
                  <a:gd name="connsiteY4" fmla="*/ 12695 h 14721"/>
                  <a:gd name="connsiteX5" fmla="*/ 2025 w 78629"/>
                  <a:gd name="connsiteY5" fmla="*/ 10028 h 14721"/>
                  <a:gd name="connsiteX6" fmla="*/ 75939 w 78629"/>
                  <a:gd name="connsiteY6" fmla="*/ 26 h 14721"/>
                  <a:gd name="connsiteX7" fmla="*/ 78606 w 78629"/>
                  <a:gd name="connsiteY7" fmla="*/ 2027 h 14721"/>
                  <a:gd name="connsiteX8" fmla="*/ 78606 w 78629"/>
                  <a:gd name="connsiteY8" fmla="*/ 2027 h 1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721">
                    <a:moveTo>
                      <a:pt x="78606" y="2122"/>
                    </a:moveTo>
                    <a:cubicBezTo>
                      <a:pt x="78796" y="3456"/>
                      <a:pt x="77844" y="4599"/>
                      <a:pt x="76605" y="4694"/>
                    </a:cubicBezTo>
                    <a:lnTo>
                      <a:pt x="2691" y="14695"/>
                    </a:lnTo>
                    <a:cubicBezTo>
                      <a:pt x="1358" y="14886"/>
                      <a:pt x="215" y="14028"/>
                      <a:pt x="24" y="12695"/>
                    </a:cubicBezTo>
                    <a:lnTo>
                      <a:pt x="24" y="12695"/>
                    </a:lnTo>
                    <a:cubicBezTo>
                      <a:pt x="-166" y="11457"/>
                      <a:pt x="786" y="10218"/>
                      <a:pt x="2025" y="10028"/>
                    </a:cubicBezTo>
                    <a:lnTo>
                      <a:pt x="75939" y="26"/>
                    </a:lnTo>
                    <a:cubicBezTo>
                      <a:pt x="77177" y="-164"/>
                      <a:pt x="78415" y="693"/>
                      <a:pt x="78606" y="2027"/>
                    </a:cubicBezTo>
                    <a:lnTo>
                      <a:pt x="78606" y="202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486DC289-0BF7-A2DE-1BBB-ED6C341A0181}"/>
                  </a:ext>
                </a:extLst>
              </p:cNvPr>
              <p:cNvSpPr/>
              <p:nvPr/>
            </p:nvSpPr>
            <p:spPr>
              <a:xfrm>
                <a:off x="4423956" y="3642309"/>
                <a:ext cx="78820" cy="14839"/>
              </a:xfrm>
              <a:custGeom>
                <a:avLst/>
                <a:gdLst>
                  <a:gd name="connsiteX0" fmla="*/ 78796 w 78820"/>
                  <a:gd name="connsiteY0" fmla="*/ 2051 h 14839"/>
                  <a:gd name="connsiteX1" fmla="*/ 76796 w 78820"/>
                  <a:gd name="connsiteY1" fmla="*/ 4623 h 14839"/>
                  <a:gd name="connsiteX2" fmla="*/ 2691 w 78820"/>
                  <a:gd name="connsiteY2" fmla="*/ 14815 h 14839"/>
                  <a:gd name="connsiteX3" fmla="*/ 24 w 78820"/>
                  <a:gd name="connsiteY3" fmla="*/ 12814 h 14839"/>
                  <a:gd name="connsiteX4" fmla="*/ 24 w 78820"/>
                  <a:gd name="connsiteY4" fmla="*/ 12814 h 14839"/>
                  <a:gd name="connsiteX5" fmla="*/ 2025 w 78820"/>
                  <a:gd name="connsiteY5" fmla="*/ 10147 h 14839"/>
                  <a:gd name="connsiteX6" fmla="*/ 76129 w 78820"/>
                  <a:gd name="connsiteY6" fmla="*/ 51 h 14839"/>
                  <a:gd name="connsiteX7" fmla="*/ 78796 w 78820"/>
                  <a:gd name="connsiteY7" fmla="*/ 2051 h 14839"/>
                  <a:gd name="connsiteX8" fmla="*/ 78796 w 78820"/>
                  <a:gd name="connsiteY8" fmla="*/ 2051 h 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0" h="14839">
                    <a:moveTo>
                      <a:pt x="78796" y="2051"/>
                    </a:moveTo>
                    <a:cubicBezTo>
                      <a:pt x="78987" y="3385"/>
                      <a:pt x="78034" y="4528"/>
                      <a:pt x="76796" y="4623"/>
                    </a:cubicBezTo>
                    <a:lnTo>
                      <a:pt x="2691" y="14815"/>
                    </a:lnTo>
                    <a:cubicBezTo>
                      <a:pt x="1453" y="15005"/>
                      <a:pt x="215" y="14053"/>
                      <a:pt x="24" y="12814"/>
                    </a:cubicBezTo>
                    <a:lnTo>
                      <a:pt x="24" y="12814"/>
                    </a:lnTo>
                    <a:cubicBezTo>
                      <a:pt x="-166" y="11481"/>
                      <a:pt x="786" y="10338"/>
                      <a:pt x="2025" y="10147"/>
                    </a:cubicBezTo>
                    <a:lnTo>
                      <a:pt x="76129" y="51"/>
                    </a:lnTo>
                    <a:cubicBezTo>
                      <a:pt x="77367" y="-235"/>
                      <a:pt x="78606" y="718"/>
                      <a:pt x="78796" y="2051"/>
                    </a:cubicBezTo>
                    <a:lnTo>
                      <a:pt x="78796" y="20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4B2DDACB-C9CC-B1A0-073B-0F3768B47687}"/>
                  </a:ext>
                </a:extLst>
              </p:cNvPr>
              <p:cNvSpPr/>
              <p:nvPr/>
            </p:nvSpPr>
            <p:spPr>
              <a:xfrm>
                <a:off x="4416449" y="3631977"/>
                <a:ext cx="76612" cy="14692"/>
              </a:xfrm>
              <a:custGeom>
                <a:avLst/>
                <a:gdLst>
                  <a:gd name="connsiteX0" fmla="*/ 76588 w 76612"/>
                  <a:gd name="connsiteY0" fmla="*/ 2096 h 14692"/>
                  <a:gd name="connsiteX1" fmla="*/ 74588 w 76612"/>
                  <a:gd name="connsiteY1" fmla="*/ 4763 h 14692"/>
                  <a:gd name="connsiteX2" fmla="*/ 2674 w 76612"/>
                  <a:gd name="connsiteY2" fmla="*/ 14669 h 14692"/>
                  <a:gd name="connsiteX3" fmla="*/ 7 w 76612"/>
                  <a:gd name="connsiteY3" fmla="*/ 12668 h 14692"/>
                  <a:gd name="connsiteX4" fmla="*/ 7 w 76612"/>
                  <a:gd name="connsiteY4" fmla="*/ 12668 h 14692"/>
                  <a:gd name="connsiteX5" fmla="*/ 2008 w 76612"/>
                  <a:gd name="connsiteY5" fmla="*/ 10001 h 14692"/>
                  <a:gd name="connsiteX6" fmla="*/ 73826 w 76612"/>
                  <a:gd name="connsiteY6" fmla="*/ 0 h 14692"/>
                  <a:gd name="connsiteX7" fmla="*/ 76493 w 76612"/>
                  <a:gd name="connsiteY7" fmla="*/ 2000 h 14692"/>
                  <a:gd name="connsiteX8" fmla="*/ 76493 w 76612"/>
                  <a:gd name="connsiteY8" fmla="*/ 2000 h 1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12" h="14692">
                    <a:moveTo>
                      <a:pt x="76588" y="2096"/>
                    </a:moveTo>
                    <a:cubicBezTo>
                      <a:pt x="76779" y="3429"/>
                      <a:pt x="75826" y="4572"/>
                      <a:pt x="74588" y="4763"/>
                    </a:cubicBezTo>
                    <a:lnTo>
                      <a:pt x="2674" y="14669"/>
                    </a:lnTo>
                    <a:cubicBezTo>
                      <a:pt x="1436" y="14859"/>
                      <a:pt x="293" y="13906"/>
                      <a:pt x="7" y="12668"/>
                    </a:cubicBezTo>
                    <a:lnTo>
                      <a:pt x="7" y="12668"/>
                    </a:lnTo>
                    <a:cubicBezTo>
                      <a:pt x="-88" y="11335"/>
                      <a:pt x="769" y="10192"/>
                      <a:pt x="2008" y="10001"/>
                    </a:cubicBezTo>
                    <a:lnTo>
                      <a:pt x="73826" y="0"/>
                    </a:lnTo>
                    <a:cubicBezTo>
                      <a:pt x="75064" y="0"/>
                      <a:pt x="76302" y="762"/>
                      <a:pt x="76493" y="2000"/>
                    </a:cubicBezTo>
                    <a:lnTo>
                      <a:pt x="76493" y="200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CFC9FB17-6E01-4AFB-DC64-9462D1F0DDCD}"/>
                  </a:ext>
                </a:extLst>
              </p:cNvPr>
              <p:cNvSpPr/>
              <p:nvPr/>
            </p:nvSpPr>
            <p:spPr>
              <a:xfrm>
                <a:off x="4419192" y="3622064"/>
                <a:ext cx="57107" cy="11844"/>
              </a:xfrm>
              <a:custGeom>
                <a:avLst/>
                <a:gdLst>
                  <a:gd name="connsiteX0" fmla="*/ 57081 w 57107"/>
                  <a:gd name="connsiteY0" fmla="*/ 2103 h 11844"/>
                  <a:gd name="connsiteX1" fmla="*/ 55081 w 57107"/>
                  <a:gd name="connsiteY1" fmla="*/ 4675 h 11844"/>
                  <a:gd name="connsiteX2" fmla="*/ 2693 w 57107"/>
                  <a:gd name="connsiteY2" fmla="*/ 11818 h 11844"/>
                  <a:gd name="connsiteX3" fmla="*/ 26 w 57107"/>
                  <a:gd name="connsiteY3" fmla="*/ 9913 h 11844"/>
                  <a:gd name="connsiteX4" fmla="*/ 26 w 57107"/>
                  <a:gd name="connsiteY4" fmla="*/ 9913 h 11844"/>
                  <a:gd name="connsiteX5" fmla="*/ 2027 w 57107"/>
                  <a:gd name="connsiteY5" fmla="*/ 7246 h 11844"/>
                  <a:gd name="connsiteX6" fmla="*/ 54414 w 57107"/>
                  <a:gd name="connsiteY6" fmla="*/ 7 h 11844"/>
                  <a:gd name="connsiteX7" fmla="*/ 57081 w 57107"/>
                  <a:gd name="connsiteY7" fmla="*/ 2008 h 11844"/>
                  <a:gd name="connsiteX8" fmla="*/ 57081 w 57107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07" h="11844">
                    <a:moveTo>
                      <a:pt x="57081" y="2103"/>
                    </a:moveTo>
                    <a:cubicBezTo>
                      <a:pt x="57272" y="3341"/>
                      <a:pt x="56414" y="4579"/>
                      <a:pt x="55081" y="4675"/>
                    </a:cubicBezTo>
                    <a:lnTo>
                      <a:pt x="2693" y="11818"/>
                    </a:lnTo>
                    <a:cubicBezTo>
                      <a:pt x="1455" y="12009"/>
                      <a:pt x="217" y="11152"/>
                      <a:pt x="26" y="9913"/>
                    </a:cubicBezTo>
                    <a:lnTo>
                      <a:pt x="26" y="9913"/>
                    </a:lnTo>
                    <a:cubicBezTo>
                      <a:pt x="-164" y="8675"/>
                      <a:pt x="693" y="7437"/>
                      <a:pt x="2027" y="7246"/>
                    </a:cubicBezTo>
                    <a:lnTo>
                      <a:pt x="54414" y="7"/>
                    </a:lnTo>
                    <a:cubicBezTo>
                      <a:pt x="55652" y="-88"/>
                      <a:pt x="56891" y="769"/>
                      <a:pt x="57081" y="2008"/>
                    </a:cubicBezTo>
                    <a:lnTo>
                      <a:pt x="57081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D0A8A053-36EC-D80F-9032-C1A13581E51A}"/>
                  </a:ext>
                </a:extLst>
              </p:cNvPr>
              <p:cNvSpPr/>
              <p:nvPr/>
            </p:nvSpPr>
            <p:spPr>
              <a:xfrm>
                <a:off x="4413748" y="3615974"/>
                <a:ext cx="94665" cy="44959"/>
              </a:xfrm>
              <a:custGeom>
                <a:avLst/>
                <a:gdLst>
                  <a:gd name="connsiteX0" fmla="*/ 5470 w 94665"/>
                  <a:gd name="connsiteY0" fmla="*/ 44960 h 44959"/>
                  <a:gd name="connsiteX1" fmla="*/ 25186 w 94665"/>
                  <a:gd name="connsiteY1" fmla="*/ 192 h 44959"/>
                  <a:gd name="connsiteX2" fmla="*/ 94052 w 94665"/>
                  <a:gd name="connsiteY2" fmla="*/ 21719 h 44959"/>
                  <a:gd name="connsiteX3" fmla="*/ 5470 w 94665"/>
                  <a:gd name="connsiteY3" fmla="*/ 44960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65" h="44959">
                    <a:moveTo>
                      <a:pt x="5470" y="44960"/>
                    </a:moveTo>
                    <a:cubicBezTo>
                      <a:pt x="5470" y="44960"/>
                      <a:pt x="-15676" y="2859"/>
                      <a:pt x="25186" y="192"/>
                    </a:cubicBezTo>
                    <a:cubicBezTo>
                      <a:pt x="66049" y="-2380"/>
                      <a:pt x="94052" y="21719"/>
                      <a:pt x="94052" y="21719"/>
                    </a:cubicBezTo>
                    <a:cubicBezTo>
                      <a:pt x="94052" y="21719"/>
                      <a:pt x="107768" y="37530"/>
                      <a:pt x="5470" y="4496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3410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ABB3E286-A1D6-2681-A7AB-B9344AC06089}"/>
                  </a:ext>
                </a:extLst>
              </p:cNvPr>
              <p:cNvSpPr/>
              <p:nvPr/>
            </p:nvSpPr>
            <p:spPr>
              <a:xfrm>
                <a:off x="4532185" y="3681609"/>
                <a:ext cx="425826" cy="1017358"/>
              </a:xfrm>
              <a:custGeom>
                <a:avLst/>
                <a:gdLst>
                  <a:gd name="connsiteX0" fmla="*/ 424148 w 425826"/>
                  <a:gd name="connsiteY0" fmla="*/ 999547 h 1017358"/>
                  <a:gd name="connsiteX1" fmla="*/ 14859 w 425826"/>
                  <a:gd name="connsiteY1" fmla="*/ 10756 h 1017358"/>
                  <a:gd name="connsiteX2" fmla="*/ 0 w 425826"/>
                  <a:gd name="connsiteY2" fmla="*/ 470 h 1017358"/>
                  <a:gd name="connsiteX3" fmla="*/ 420910 w 425826"/>
                  <a:gd name="connsiteY3" fmla="*/ 1017358 h 1017358"/>
                  <a:gd name="connsiteX4" fmla="*/ 425577 w 425826"/>
                  <a:gd name="connsiteY4" fmla="*/ 1010596 h 1017358"/>
                  <a:gd name="connsiteX5" fmla="*/ 424148 w 425826"/>
                  <a:gd name="connsiteY5" fmla="*/ 999547 h 101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26" h="1017358">
                    <a:moveTo>
                      <a:pt x="424148" y="999547"/>
                    </a:moveTo>
                    <a:lnTo>
                      <a:pt x="14859" y="10756"/>
                    </a:lnTo>
                    <a:cubicBezTo>
                      <a:pt x="11716" y="3041"/>
                      <a:pt x="5048" y="-1531"/>
                      <a:pt x="0" y="470"/>
                    </a:cubicBezTo>
                    <a:lnTo>
                      <a:pt x="420910" y="1017358"/>
                    </a:lnTo>
                    <a:cubicBezTo>
                      <a:pt x="423386" y="1016311"/>
                      <a:pt x="425005" y="1013739"/>
                      <a:pt x="425577" y="1010596"/>
                    </a:cubicBezTo>
                    <a:cubicBezTo>
                      <a:pt x="426148" y="1007357"/>
                      <a:pt x="425767" y="1003452"/>
                      <a:pt x="424148" y="999547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E12DF457-8CD9-2686-655A-DB24F4372C2C}"/>
                  </a:ext>
                </a:extLst>
              </p:cNvPr>
              <p:cNvSpPr/>
              <p:nvPr/>
            </p:nvSpPr>
            <p:spPr>
              <a:xfrm>
                <a:off x="4866321" y="4513897"/>
                <a:ext cx="126373" cy="252219"/>
              </a:xfrm>
              <a:custGeom>
                <a:avLst/>
                <a:gdLst>
                  <a:gd name="connsiteX0" fmla="*/ 124778 w 126373"/>
                  <a:gd name="connsiteY0" fmla="*/ 224885 h 252219"/>
                  <a:gd name="connsiteX1" fmla="*/ 24765 w 126373"/>
                  <a:gd name="connsiteY1" fmla="*/ 0 h 252219"/>
                  <a:gd name="connsiteX2" fmla="*/ 0 w 126373"/>
                  <a:gd name="connsiteY2" fmla="*/ 10287 h 252219"/>
                  <a:gd name="connsiteX3" fmla="*/ 88202 w 126373"/>
                  <a:gd name="connsiteY3" fmla="*/ 240030 h 252219"/>
                  <a:gd name="connsiteX4" fmla="*/ 114110 w 126373"/>
                  <a:gd name="connsiteY4" fmla="*/ 250698 h 252219"/>
                  <a:gd name="connsiteX5" fmla="*/ 124873 w 126373"/>
                  <a:gd name="connsiteY5" fmla="*/ 240030 h 252219"/>
                  <a:gd name="connsiteX6" fmla="*/ 124873 w 126373"/>
                  <a:gd name="connsiteY6" fmla="*/ 224885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373" h="252219">
                    <a:moveTo>
                      <a:pt x="124778" y="224885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202" y="240030"/>
                    </a:lnTo>
                    <a:cubicBezTo>
                      <a:pt x="92393" y="250127"/>
                      <a:pt x="103918" y="254889"/>
                      <a:pt x="114110" y="250698"/>
                    </a:cubicBezTo>
                    <a:cubicBezTo>
                      <a:pt x="119158" y="248603"/>
                      <a:pt x="122873" y="244697"/>
                      <a:pt x="124873" y="240030"/>
                    </a:cubicBezTo>
                    <a:cubicBezTo>
                      <a:pt x="126778" y="235363"/>
                      <a:pt x="126968" y="229934"/>
                      <a:pt x="124873" y="224885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B4C562F8-4548-E52D-F66F-6E81D20B752F}"/>
                  </a:ext>
                </a:extLst>
              </p:cNvPr>
              <p:cNvSpPr/>
              <p:nvPr/>
            </p:nvSpPr>
            <p:spPr>
              <a:xfrm>
                <a:off x="4880514" y="4513897"/>
                <a:ext cx="112086" cy="249840"/>
              </a:xfrm>
              <a:custGeom>
                <a:avLst/>
                <a:gdLst>
                  <a:gd name="connsiteX0" fmla="*/ 110585 w 112086"/>
                  <a:gd name="connsiteY0" fmla="*/ 224885 h 249840"/>
                  <a:gd name="connsiteX1" fmla="*/ 110585 w 112086"/>
                  <a:gd name="connsiteY1" fmla="*/ 240030 h 249840"/>
                  <a:gd name="connsiteX2" fmla="*/ 101537 w 112086"/>
                  <a:gd name="connsiteY2" fmla="*/ 249841 h 249840"/>
                  <a:gd name="connsiteX3" fmla="*/ 0 w 112086"/>
                  <a:gd name="connsiteY3" fmla="*/ 4381 h 249840"/>
                  <a:gd name="connsiteX4" fmla="*/ 10573 w 112086"/>
                  <a:gd name="connsiteY4" fmla="*/ 0 h 249840"/>
                  <a:gd name="connsiteX5" fmla="*/ 110585 w 112086"/>
                  <a:gd name="connsiteY5" fmla="*/ 224885 h 249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086" h="249840">
                    <a:moveTo>
                      <a:pt x="110585" y="224885"/>
                    </a:moveTo>
                    <a:cubicBezTo>
                      <a:pt x="112681" y="229934"/>
                      <a:pt x="112490" y="235363"/>
                      <a:pt x="110585" y="240030"/>
                    </a:cubicBezTo>
                    <a:cubicBezTo>
                      <a:pt x="108871" y="244126"/>
                      <a:pt x="105728" y="247650"/>
                      <a:pt x="101537" y="249841"/>
                    </a:cubicBezTo>
                    <a:cubicBezTo>
                      <a:pt x="67723" y="168021"/>
                      <a:pt x="33814" y="86296"/>
                      <a:pt x="0" y="4381"/>
                    </a:cubicBezTo>
                    <a:lnTo>
                      <a:pt x="10573" y="0"/>
                    </a:lnTo>
                    <a:lnTo>
                      <a:pt x="110585" y="224885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1" name="Graphic 36">
              <a:extLst>
                <a:ext uri="{FF2B5EF4-FFF2-40B4-BE49-F238E27FC236}">
                  <a16:creationId xmlns:a16="http://schemas.microsoft.com/office/drawing/2014/main" id="{A6F85A8C-D450-446F-C7FD-DEC6AC6F3C1C}"/>
                </a:ext>
              </a:extLst>
            </p:cNvPr>
            <p:cNvGrpSpPr/>
            <p:nvPr/>
          </p:nvGrpSpPr>
          <p:grpSpPr>
            <a:xfrm>
              <a:off x="6316764" y="4084025"/>
              <a:ext cx="696064" cy="1748234"/>
              <a:chOff x="4591274" y="3607685"/>
              <a:chExt cx="481831" cy="1210166"/>
            </a:xfrm>
          </p:grpSpPr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71DFBDF0-32C1-BFF4-9C42-18A41BC5FD90}"/>
                  </a:ext>
                </a:extLst>
              </p:cNvPr>
              <p:cNvSpPr/>
              <p:nvPr/>
            </p:nvSpPr>
            <p:spPr>
              <a:xfrm>
                <a:off x="4607861" y="3733206"/>
                <a:ext cx="430598" cy="1017789"/>
              </a:xfrm>
              <a:custGeom>
                <a:avLst/>
                <a:gdLst>
                  <a:gd name="connsiteX0" fmla="*/ 410955 w 430598"/>
                  <a:gd name="connsiteY0" fmla="*/ 1007100 h 1017789"/>
                  <a:gd name="connsiteX1" fmla="*/ 1666 w 430598"/>
                  <a:gd name="connsiteY1" fmla="*/ 18214 h 1017789"/>
                  <a:gd name="connsiteX2" fmla="*/ 4905 w 430598"/>
                  <a:gd name="connsiteY2" fmla="*/ 498 h 1017789"/>
                  <a:gd name="connsiteX3" fmla="*/ 12905 w 430598"/>
                  <a:gd name="connsiteY3" fmla="*/ 1927 h 1017789"/>
                  <a:gd name="connsiteX4" fmla="*/ 19573 w 430598"/>
                  <a:gd name="connsiteY4" fmla="*/ 10785 h 1017789"/>
                  <a:gd name="connsiteX5" fmla="*/ 428862 w 430598"/>
                  <a:gd name="connsiteY5" fmla="*/ 999575 h 1017789"/>
                  <a:gd name="connsiteX6" fmla="*/ 425719 w 430598"/>
                  <a:gd name="connsiteY6" fmla="*/ 1017292 h 1017789"/>
                  <a:gd name="connsiteX7" fmla="*/ 417623 w 430598"/>
                  <a:gd name="connsiteY7" fmla="*/ 1015863 h 1017789"/>
                  <a:gd name="connsiteX8" fmla="*/ 410860 w 430598"/>
                  <a:gd name="connsiteY8" fmla="*/ 1007100 h 101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598" h="1017789">
                    <a:moveTo>
                      <a:pt x="410955" y="1007100"/>
                    </a:moveTo>
                    <a:lnTo>
                      <a:pt x="1666" y="18214"/>
                    </a:lnTo>
                    <a:cubicBezTo>
                      <a:pt x="-1477" y="10499"/>
                      <a:pt x="-49" y="2593"/>
                      <a:pt x="4905" y="498"/>
                    </a:cubicBezTo>
                    <a:cubicBezTo>
                      <a:pt x="7381" y="-550"/>
                      <a:pt x="10238" y="117"/>
                      <a:pt x="12905" y="1927"/>
                    </a:cubicBezTo>
                    <a:cubicBezTo>
                      <a:pt x="15572" y="3832"/>
                      <a:pt x="18049" y="6880"/>
                      <a:pt x="19573" y="10785"/>
                    </a:cubicBezTo>
                    <a:lnTo>
                      <a:pt x="428862" y="999575"/>
                    </a:lnTo>
                    <a:cubicBezTo>
                      <a:pt x="432101" y="1007386"/>
                      <a:pt x="430672" y="1015196"/>
                      <a:pt x="425719" y="1017292"/>
                    </a:cubicBezTo>
                    <a:cubicBezTo>
                      <a:pt x="423243" y="1018339"/>
                      <a:pt x="420385" y="1017673"/>
                      <a:pt x="417623" y="1015863"/>
                    </a:cubicBezTo>
                    <a:cubicBezTo>
                      <a:pt x="414956" y="1014053"/>
                      <a:pt x="412479" y="1010910"/>
                      <a:pt x="410860" y="1007100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94235CB9-0EEF-E82E-92C2-80D4B28D15A9}"/>
                  </a:ext>
                </a:extLst>
              </p:cNvPr>
              <p:cNvSpPr/>
              <p:nvPr/>
            </p:nvSpPr>
            <p:spPr>
              <a:xfrm>
                <a:off x="4591274" y="3607685"/>
                <a:ext cx="93147" cy="153736"/>
              </a:xfrm>
              <a:custGeom>
                <a:avLst/>
                <a:gdLst>
                  <a:gd name="connsiteX0" fmla="*/ 43400 w 93147"/>
                  <a:gd name="connsiteY0" fmla="*/ 153642 h 153736"/>
                  <a:gd name="connsiteX1" fmla="*/ 45019 w 93147"/>
                  <a:gd name="connsiteY1" fmla="*/ 108874 h 153736"/>
                  <a:gd name="connsiteX2" fmla="*/ 88167 w 93147"/>
                  <a:gd name="connsiteY2" fmla="*/ 22006 h 153736"/>
                  <a:gd name="connsiteX3" fmla="*/ 1299 w 93147"/>
                  <a:gd name="connsiteY3" fmla="*/ 77346 h 153736"/>
                  <a:gd name="connsiteX4" fmla="*/ 22064 w 93147"/>
                  <a:gd name="connsiteY4" fmla="*/ 152880 h 153736"/>
                  <a:gd name="connsiteX5" fmla="*/ 43400 w 93147"/>
                  <a:gd name="connsiteY5" fmla="*/ 153737 h 15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147" h="153736">
                    <a:moveTo>
                      <a:pt x="43400" y="153642"/>
                    </a:moveTo>
                    <a:cubicBezTo>
                      <a:pt x="43400" y="153642"/>
                      <a:pt x="31112" y="128019"/>
                      <a:pt x="45019" y="108874"/>
                    </a:cubicBezTo>
                    <a:cubicBezTo>
                      <a:pt x="58926" y="89634"/>
                      <a:pt x="108932" y="72203"/>
                      <a:pt x="88167" y="22006"/>
                    </a:cubicBezTo>
                    <a:cubicBezTo>
                      <a:pt x="67403" y="-28286"/>
                      <a:pt x="15491" y="15053"/>
                      <a:pt x="1299" y="77346"/>
                    </a:cubicBezTo>
                    <a:cubicBezTo>
                      <a:pt x="-6321" y="114970"/>
                      <a:pt x="22064" y="152880"/>
                      <a:pt x="22064" y="152880"/>
                    </a:cubicBezTo>
                    <a:lnTo>
                      <a:pt x="43400" y="153737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83517014-642F-3FB8-BFA3-AEA405CBE74C}"/>
                  </a:ext>
                </a:extLst>
              </p:cNvPr>
              <p:cNvSpPr/>
              <p:nvPr/>
            </p:nvSpPr>
            <p:spPr>
              <a:xfrm>
                <a:off x="4612969" y="3671252"/>
                <a:ext cx="57124" cy="44466"/>
              </a:xfrm>
              <a:custGeom>
                <a:avLst/>
                <a:gdLst>
                  <a:gd name="connsiteX0" fmla="*/ 464 w 57124"/>
                  <a:gd name="connsiteY0" fmla="*/ 43498 h 44466"/>
                  <a:gd name="connsiteX1" fmla="*/ 3702 w 57124"/>
                  <a:gd name="connsiteY1" fmla="*/ 43974 h 44466"/>
                  <a:gd name="connsiteX2" fmla="*/ 56185 w 57124"/>
                  <a:gd name="connsiteY2" fmla="*/ 4159 h 44466"/>
                  <a:gd name="connsiteX3" fmla="*/ 56661 w 57124"/>
                  <a:gd name="connsiteY3" fmla="*/ 921 h 44466"/>
                  <a:gd name="connsiteX4" fmla="*/ 56661 w 57124"/>
                  <a:gd name="connsiteY4" fmla="*/ 921 h 44466"/>
                  <a:gd name="connsiteX5" fmla="*/ 53423 w 57124"/>
                  <a:gd name="connsiteY5" fmla="*/ 540 h 44466"/>
                  <a:gd name="connsiteX6" fmla="*/ 940 w 57124"/>
                  <a:gd name="connsiteY6" fmla="*/ 40355 h 44466"/>
                  <a:gd name="connsiteX7" fmla="*/ 464 w 57124"/>
                  <a:gd name="connsiteY7" fmla="*/ 43593 h 44466"/>
                  <a:gd name="connsiteX8" fmla="*/ 464 w 57124"/>
                  <a:gd name="connsiteY8" fmla="*/ 43593 h 44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24" h="44466">
                    <a:moveTo>
                      <a:pt x="464" y="43498"/>
                    </a:moveTo>
                    <a:cubicBezTo>
                      <a:pt x="1225" y="44641"/>
                      <a:pt x="2749" y="44736"/>
                      <a:pt x="3702" y="43974"/>
                    </a:cubicBezTo>
                    <a:lnTo>
                      <a:pt x="56185" y="4159"/>
                    </a:lnTo>
                    <a:cubicBezTo>
                      <a:pt x="57232" y="3397"/>
                      <a:pt x="57423" y="1873"/>
                      <a:pt x="56661" y="921"/>
                    </a:cubicBezTo>
                    <a:lnTo>
                      <a:pt x="56661" y="921"/>
                    </a:lnTo>
                    <a:cubicBezTo>
                      <a:pt x="55899" y="-127"/>
                      <a:pt x="54470" y="-317"/>
                      <a:pt x="53423" y="540"/>
                    </a:cubicBezTo>
                    <a:lnTo>
                      <a:pt x="940" y="40355"/>
                    </a:lnTo>
                    <a:cubicBezTo>
                      <a:pt x="-108" y="41116"/>
                      <a:pt x="-298" y="42640"/>
                      <a:pt x="464" y="43593"/>
                    </a:cubicBezTo>
                    <a:lnTo>
                      <a:pt x="464" y="43593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05DD5D01-C00D-878D-C7DC-EF3B2B6C060C}"/>
                  </a:ext>
                </a:extLst>
              </p:cNvPr>
              <p:cNvSpPr/>
              <p:nvPr/>
            </p:nvSpPr>
            <p:spPr>
              <a:xfrm>
                <a:off x="4605540" y="3654183"/>
                <a:ext cx="64077" cy="49790"/>
              </a:xfrm>
              <a:custGeom>
                <a:avLst/>
                <a:gdLst>
                  <a:gd name="connsiteX0" fmla="*/ 559 w 64077"/>
                  <a:gd name="connsiteY0" fmla="*/ 48850 h 49790"/>
                  <a:gd name="connsiteX1" fmla="*/ 3797 w 64077"/>
                  <a:gd name="connsiteY1" fmla="*/ 49327 h 49790"/>
                  <a:gd name="connsiteX2" fmla="*/ 63138 w 64077"/>
                  <a:gd name="connsiteY2" fmla="*/ 4178 h 49790"/>
                  <a:gd name="connsiteX3" fmla="*/ 63614 w 64077"/>
                  <a:gd name="connsiteY3" fmla="*/ 940 h 49790"/>
                  <a:gd name="connsiteX4" fmla="*/ 63614 w 64077"/>
                  <a:gd name="connsiteY4" fmla="*/ 940 h 49790"/>
                  <a:gd name="connsiteX5" fmla="*/ 60376 w 64077"/>
                  <a:gd name="connsiteY5" fmla="*/ 464 h 49790"/>
                  <a:gd name="connsiteX6" fmla="*/ 940 w 64077"/>
                  <a:gd name="connsiteY6" fmla="*/ 45612 h 49790"/>
                  <a:gd name="connsiteX7" fmla="*/ 464 w 64077"/>
                  <a:gd name="connsiteY7" fmla="*/ 48850 h 49790"/>
                  <a:gd name="connsiteX8" fmla="*/ 464 w 64077"/>
                  <a:gd name="connsiteY8" fmla="*/ 48850 h 4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077" h="49790">
                    <a:moveTo>
                      <a:pt x="559" y="48850"/>
                    </a:moveTo>
                    <a:cubicBezTo>
                      <a:pt x="1321" y="49898"/>
                      <a:pt x="2749" y="50089"/>
                      <a:pt x="3797" y="49327"/>
                    </a:cubicBezTo>
                    <a:lnTo>
                      <a:pt x="63138" y="4178"/>
                    </a:lnTo>
                    <a:cubicBezTo>
                      <a:pt x="64186" y="3416"/>
                      <a:pt x="64376" y="1988"/>
                      <a:pt x="63614" y="940"/>
                    </a:cubicBezTo>
                    <a:lnTo>
                      <a:pt x="63614" y="940"/>
                    </a:lnTo>
                    <a:cubicBezTo>
                      <a:pt x="62852" y="-108"/>
                      <a:pt x="61328" y="-299"/>
                      <a:pt x="60376" y="464"/>
                    </a:cubicBezTo>
                    <a:lnTo>
                      <a:pt x="940" y="45612"/>
                    </a:lnTo>
                    <a:cubicBezTo>
                      <a:pt x="-108" y="46469"/>
                      <a:pt x="-298" y="47898"/>
                      <a:pt x="464" y="48850"/>
                    </a:cubicBezTo>
                    <a:lnTo>
                      <a:pt x="464" y="4885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B58DF527-5579-356E-EA50-0C28F96D4C77}"/>
                  </a:ext>
                </a:extLst>
              </p:cNvPr>
              <p:cNvSpPr/>
              <p:nvPr/>
            </p:nvSpPr>
            <p:spPr>
              <a:xfrm>
                <a:off x="4606492" y="3637324"/>
                <a:ext cx="64172" cy="49885"/>
              </a:xfrm>
              <a:custGeom>
                <a:avLst/>
                <a:gdLst>
                  <a:gd name="connsiteX0" fmla="*/ 463 w 64172"/>
                  <a:gd name="connsiteY0" fmla="*/ 48946 h 49885"/>
                  <a:gd name="connsiteX1" fmla="*/ 3702 w 64172"/>
                  <a:gd name="connsiteY1" fmla="*/ 49422 h 49885"/>
                  <a:gd name="connsiteX2" fmla="*/ 63233 w 64172"/>
                  <a:gd name="connsiteY2" fmla="*/ 4178 h 49885"/>
                  <a:gd name="connsiteX3" fmla="*/ 63709 w 64172"/>
                  <a:gd name="connsiteY3" fmla="*/ 940 h 49885"/>
                  <a:gd name="connsiteX4" fmla="*/ 63709 w 64172"/>
                  <a:gd name="connsiteY4" fmla="*/ 940 h 49885"/>
                  <a:gd name="connsiteX5" fmla="*/ 60471 w 64172"/>
                  <a:gd name="connsiteY5" fmla="*/ 464 h 49885"/>
                  <a:gd name="connsiteX6" fmla="*/ 940 w 64172"/>
                  <a:gd name="connsiteY6" fmla="*/ 45612 h 49885"/>
                  <a:gd name="connsiteX7" fmla="*/ 463 w 64172"/>
                  <a:gd name="connsiteY7" fmla="*/ 48851 h 49885"/>
                  <a:gd name="connsiteX8" fmla="*/ 463 w 64172"/>
                  <a:gd name="connsiteY8" fmla="*/ 48851 h 4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172" h="49885">
                    <a:moveTo>
                      <a:pt x="463" y="48946"/>
                    </a:moveTo>
                    <a:cubicBezTo>
                      <a:pt x="1226" y="49993"/>
                      <a:pt x="2654" y="50184"/>
                      <a:pt x="3702" y="49422"/>
                    </a:cubicBezTo>
                    <a:lnTo>
                      <a:pt x="63233" y="4178"/>
                    </a:lnTo>
                    <a:cubicBezTo>
                      <a:pt x="64281" y="3416"/>
                      <a:pt x="64471" y="1892"/>
                      <a:pt x="63709" y="940"/>
                    </a:cubicBezTo>
                    <a:lnTo>
                      <a:pt x="63709" y="940"/>
                    </a:lnTo>
                    <a:cubicBezTo>
                      <a:pt x="62947" y="-108"/>
                      <a:pt x="61424" y="-299"/>
                      <a:pt x="60471" y="464"/>
                    </a:cubicBezTo>
                    <a:lnTo>
                      <a:pt x="940" y="45612"/>
                    </a:lnTo>
                    <a:cubicBezTo>
                      <a:pt x="-108" y="46374"/>
                      <a:pt x="-299" y="47898"/>
                      <a:pt x="463" y="48851"/>
                    </a:cubicBezTo>
                    <a:lnTo>
                      <a:pt x="463" y="488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D3746CDE-1421-105C-3B17-08FA43FED45F}"/>
                  </a:ext>
                </a:extLst>
              </p:cNvPr>
              <p:cNvSpPr/>
              <p:nvPr/>
            </p:nvSpPr>
            <p:spPr>
              <a:xfrm>
                <a:off x="4606016" y="3624465"/>
                <a:ext cx="62553" cy="48493"/>
              </a:xfrm>
              <a:custGeom>
                <a:avLst/>
                <a:gdLst>
                  <a:gd name="connsiteX0" fmla="*/ 463 w 62553"/>
                  <a:gd name="connsiteY0" fmla="*/ 47612 h 48493"/>
                  <a:gd name="connsiteX1" fmla="*/ 3797 w 62553"/>
                  <a:gd name="connsiteY1" fmla="*/ 47993 h 48493"/>
                  <a:gd name="connsiteX2" fmla="*/ 61614 w 62553"/>
                  <a:gd name="connsiteY2" fmla="*/ 4178 h 48493"/>
                  <a:gd name="connsiteX3" fmla="*/ 62090 w 62553"/>
                  <a:gd name="connsiteY3" fmla="*/ 940 h 48493"/>
                  <a:gd name="connsiteX4" fmla="*/ 62090 w 62553"/>
                  <a:gd name="connsiteY4" fmla="*/ 940 h 48493"/>
                  <a:gd name="connsiteX5" fmla="*/ 58852 w 62553"/>
                  <a:gd name="connsiteY5" fmla="*/ 464 h 48493"/>
                  <a:gd name="connsiteX6" fmla="*/ 940 w 62553"/>
                  <a:gd name="connsiteY6" fmla="*/ 44183 h 48493"/>
                  <a:gd name="connsiteX7" fmla="*/ 463 w 62553"/>
                  <a:gd name="connsiteY7" fmla="*/ 47517 h 48493"/>
                  <a:gd name="connsiteX8" fmla="*/ 463 w 62553"/>
                  <a:gd name="connsiteY8" fmla="*/ 47517 h 4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553" h="48493">
                    <a:moveTo>
                      <a:pt x="463" y="47612"/>
                    </a:moveTo>
                    <a:cubicBezTo>
                      <a:pt x="1226" y="48660"/>
                      <a:pt x="2750" y="48755"/>
                      <a:pt x="3797" y="47993"/>
                    </a:cubicBezTo>
                    <a:lnTo>
                      <a:pt x="61614" y="4178"/>
                    </a:lnTo>
                    <a:cubicBezTo>
                      <a:pt x="62662" y="3416"/>
                      <a:pt x="62852" y="1988"/>
                      <a:pt x="62090" y="940"/>
                    </a:cubicBezTo>
                    <a:lnTo>
                      <a:pt x="62090" y="940"/>
                    </a:lnTo>
                    <a:cubicBezTo>
                      <a:pt x="61328" y="-108"/>
                      <a:pt x="59900" y="-299"/>
                      <a:pt x="58852" y="464"/>
                    </a:cubicBezTo>
                    <a:lnTo>
                      <a:pt x="940" y="44183"/>
                    </a:lnTo>
                    <a:cubicBezTo>
                      <a:pt x="-108" y="45040"/>
                      <a:pt x="-299" y="46469"/>
                      <a:pt x="463" y="47517"/>
                    </a:cubicBezTo>
                    <a:lnTo>
                      <a:pt x="463" y="4751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CA1B0FA6-6FFA-DEFB-AD1F-FA8A94795A41}"/>
                  </a:ext>
                </a:extLst>
              </p:cNvPr>
              <p:cNvSpPr/>
              <p:nvPr/>
            </p:nvSpPr>
            <p:spPr>
              <a:xfrm>
                <a:off x="4610778" y="3617512"/>
                <a:ext cx="46884" cy="36626"/>
              </a:xfrm>
              <a:custGeom>
                <a:avLst/>
                <a:gdLst>
                  <a:gd name="connsiteX0" fmla="*/ 559 w 46884"/>
                  <a:gd name="connsiteY0" fmla="*/ 35706 h 36626"/>
                  <a:gd name="connsiteX1" fmla="*/ 3797 w 46884"/>
                  <a:gd name="connsiteY1" fmla="*/ 36087 h 36626"/>
                  <a:gd name="connsiteX2" fmla="*/ 45993 w 46884"/>
                  <a:gd name="connsiteY2" fmla="*/ 4178 h 36626"/>
                  <a:gd name="connsiteX3" fmla="*/ 46374 w 46884"/>
                  <a:gd name="connsiteY3" fmla="*/ 940 h 36626"/>
                  <a:gd name="connsiteX4" fmla="*/ 46374 w 46884"/>
                  <a:gd name="connsiteY4" fmla="*/ 940 h 36626"/>
                  <a:gd name="connsiteX5" fmla="*/ 43136 w 46884"/>
                  <a:gd name="connsiteY5" fmla="*/ 463 h 36626"/>
                  <a:gd name="connsiteX6" fmla="*/ 940 w 46884"/>
                  <a:gd name="connsiteY6" fmla="*/ 32372 h 36626"/>
                  <a:gd name="connsiteX7" fmla="*/ 463 w 46884"/>
                  <a:gd name="connsiteY7" fmla="*/ 35611 h 36626"/>
                  <a:gd name="connsiteX8" fmla="*/ 463 w 46884"/>
                  <a:gd name="connsiteY8" fmla="*/ 35611 h 36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884" h="36626">
                    <a:moveTo>
                      <a:pt x="559" y="35706"/>
                    </a:moveTo>
                    <a:cubicBezTo>
                      <a:pt x="1321" y="36754"/>
                      <a:pt x="2845" y="36944"/>
                      <a:pt x="3797" y="36087"/>
                    </a:cubicBezTo>
                    <a:lnTo>
                      <a:pt x="45993" y="4178"/>
                    </a:lnTo>
                    <a:cubicBezTo>
                      <a:pt x="46946" y="3416"/>
                      <a:pt x="47231" y="1892"/>
                      <a:pt x="46374" y="940"/>
                    </a:cubicBezTo>
                    <a:lnTo>
                      <a:pt x="46374" y="940"/>
                    </a:lnTo>
                    <a:cubicBezTo>
                      <a:pt x="45612" y="-108"/>
                      <a:pt x="44183" y="-298"/>
                      <a:pt x="43136" y="463"/>
                    </a:cubicBezTo>
                    <a:lnTo>
                      <a:pt x="940" y="32372"/>
                    </a:lnTo>
                    <a:cubicBezTo>
                      <a:pt x="-108" y="33134"/>
                      <a:pt x="-299" y="34658"/>
                      <a:pt x="463" y="35611"/>
                    </a:cubicBezTo>
                    <a:lnTo>
                      <a:pt x="463" y="3561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F7D8BDC9-4F87-9080-913D-2FDDCE8EC766}"/>
                  </a:ext>
                </a:extLst>
              </p:cNvPr>
              <p:cNvSpPr/>
              <p:nvPr/>
            </p:nvSpPr>
            <p:spPr>
              <a:xfrm>
                <a:off x="4598669" y="3612389"/>
                <a:ext cx="79057" cy="75621"/>
              </a:xfrm>
              <a:custGeom>
                <a:avLst/>
                <a:gdLst>
                  <a:gd name="connsiteX0" fmla="*/ 79058 w 79057"/>
                  <a:gd name="connsiteY0" fmla="*/ 26446 h 75621"/>
                  <a:gd name="connsiteX1" fmla="*/ 33528 w 79057"/>
                  <a:gd name="connsiteY1" fmla="*/ 8635 h 75621"/>
                  <a:gd name="connsiteX2" fmla="*/ 0 w 79057"/>
                  <a:gd name="connsiteY2" fmla="*/ 72547 h 75621"/>
                  <a:gd name="connsiteX3" fmla="*/ 79058 w 79057"/>
                  <a:gd name="connsiteY3" fmla="*/ 26446 h 7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057" h="75621">
                    <a:moveTo>
                      <a:pt x="79058" y="26446"/>
                    </a:moveTo>
                    <a:cubicBezTo>
                      <a:pt x="79058" y="26446"/>
                      <a:pt x="64198" y="-18321"/>
                      <a:pt x="33528" y="8635"/>
                    </a:cubicBezTo>
                    <a:cubicBezTo>
                      <a:pt x="2762" y="35686"/>
                      <a:pt x="0" y="72547"/>
                      <a:pt x="0" y="72547"/>
                    </a:cubicBezTo>
                    <a:cubicBezTo>
                      <a:pt x="0" y="72547"/>
                      <a:pt x="1429" y="93407"/>
                      <a:pt x="79058" y="26446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4398452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26F28259-A015-4206-68D2-D90B45C8528E}"/>
                  </a:ext>
                </a:extLst>
              </p:cNvPr>
              <p:cNvSpPr/>
              <p:nvPr/>
            </p:nvSpPr>
            <p:spPr>
              <a:xfrm>
                <a:off x="4607861" y="3733704"/>
                <a:ext cx="425814" cy="1017291"/>
              </a:xfrm>
              <a:custGeom>
                <a:avLst/>
                <a:gdLst>
                  <a:gd name="connsiteX0" fmla="*/ 410955 w 425814"/>
                  <a:gd name="connsiteY0" fmla="*/ 1006602 h 1017291"/>
                  <a:gd name="connsiteX1" fmla="*/ 1666 w 425814"/>
                  <a:gd name="connsiteY1" fmla="*/ 17717 h 1017291"/>
                  <a:gd name="connsiteX2" fmla="*/ 4905 w 425814"/>
                  <a:gd name="connsiteY2" fmla="*/ 0 h 1017291"/>
                  <a:gd name="connsiteX3" fmla="*/ 425814 w 425814"/>
                  <a:gd name="connsiteY3" fmla="*/ 1016794 h 1017291"/>
                  <a:gd name="connsiteX4" fmla="*/ 417718 w 425814"/>
                  <a:gd name="connsiteY4" fmla="*/ 1015365 h 1017291"/>
                  <a:gd name="connsiteX5" fmla="*/ 410955 w 425814"/>
                  <a:gd name="connsiteY5" fmla="*/ 1006602 h 101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14" h="1017291">
                    <a:moveTo>
                      <a:pt x="410955" y="1006602"/>
                    </a:moveTo>
                    <a:lnTo>
                      <a:pt x="1666" y="17717"/>
                    </a:lnTo>
                    <a:cubicBezTo>
                      <a:pt x="-1477" y="10001"/>
                      <a:pt x="-49" y="2096"/>
                      <a:pt x="4905" y="0"/>
                    </a:cubicBezTo>
                    <a:lnTo>
                      <a:pt x="425814" y="1016794"/>
                    </a:lnTo>
                    <a:cubicBezTo>
                      <a:pt x="423338" y="1017842"/>
                      <a:pt x="420480" y="1017175"/>
                      <a:pt x="417718" y="1015365"/>
                    </a:cubicBezTo>
                    <a:cubicBezTo>
                      <a:pt x="415051" y="1013555"/>
                      <a:pt x="412575" y="1010412"/>
                      <a:pt x="410955" y="1006602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A4AB3613-7DA1-F170-F534-662F30101EFA}"/>
                  </a:ext>
                </a:extLst>
              </p:cNvPr>
              <p:cNvSpPr/>
              <p:nvPr/>
            </p:nvSpPr>
            <p:spPr>
              <a:xfrm>
                <a:off x="4946808" y="4565523"/>
                <a:ext cx="126297" cy="252329"/>
              </a:xfrm>
              <a:custGeom>
                <a:avLst/>
                <a:gdLst>
                  <a:gd name="connsiteX0" fmla="*/ 88201 w 126297"/>
                  <a:gd name="connsiteY0" fmla="*/ 240030 h 252329"/>
                  <a:gd name="connsiteX1" fmla="*/ 0 w 126297"/>
                  <a:gd name="connsiteY1" fmla="*/ 10287 h 252329"/>
                  <a:gd name="connsiteX2" fmla="*/ 24765 w 126297"/>
                  <a:gd name="connsiteY2" fmla="*/ 0 h 252329"/>
                  <a:gd name="connsiteX3" fmla="*/ 124777 w 126297"/>
                  <a:gd name="connsiteY3" fmla="*/ 224885 h 252329"/>
                  <a:gd name="connsiteX4" fmla="*/ 114014 w 126297"/>
                  <a:gd name="connsiteY4" fmla="*/ 250793 h 252329"/>
                  <a:gd name="connsiteX5" fmla="*/ 98869 w 126297"/>
                  <a:gd name="connsiteY5" fmla="*/ 250793 h 252329"/>
                  <a:gd name="connsiteX6" fmla="*/ 88201 w 126297"/>
                  <a:gd name="connsiteY6" fmla="*/ 240030 h 252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97" h="252329">
                    <a:moveTo>
                      <a:pt x="88201" y="240030"/>
                    </a:moveTo>
                    <a:lnTo>
                      <a:pt x="0" y="10287"/>
                    </a:lnTo>
                    <a:lnTo>
                      <a:pt x="24765" y="0"/>
                    </a:lnTo>
                    <a:lnTo>
                      <a:pt x="124777" y="224885"/>
                    </a:lnTo>
                    <a:cubicBezTo>
                      <a:pt x="128968" y="234982"/>
                      <a:pt x="124206" y="246602"/>
                      <a:pt x="114014" y="250793"/>
                    </a:cubicBezTo>
                    <a:cubicBezTo>
                      <a:pt x="108966" y="252889"/>
                      <a:pt x="103537" y="252793"/>
                      <a:pt x="98869" y="250793"/>
                    </a:cubicBezTo>
                    <a:cubicBezTo>
                      <a:pt x="94202" y="248888"/>
                      <a:pt x="90297" y="245173"/>
                      <a:pt x="88201" y="24003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79EDE1AC-996E-F816-FD96-F6B1992F7C81}"/>
                  </a:ext>
                </a:extLst>
              </p:cNvPr>
              <p:cNvSpPr/>
              <p:nvPr/>
            </p:nvSpPr>
            <p:spPr>
              <a:xfrm>
                <a:off x="4946808" y="4571428"/>
                <a:ext cx="112204" cy="246334"/>
              </a:xfrm>
              <a:custGeom>
                <a:avLst/>
                <a:gdLst>
                  <a:gd name="connsiteX0" fmla="*/ 88201 w 112204"/>
                  <a:gd name="connsiteY0" fmla="*/ 234124 h 246334"/>
                  <a:gd name="connsiteX1" fmla="*/ 98869 w 112204"/>
                  <a:gd name="connsiteY1" fmla="*/ 244888 h 246334"/>
                  <a:gd name="connsiteX2" fmla="*/ 112204 w 112204"/>
                  <a:gd name="connsiteY2" fmla="*/ 245459 h 246334"/>
                  <a:gd name="connsiteX3" fmla="*/ 10573 w 112204"/>
                  <a:gd name="connsiteY3" fmla="*/ 0 h 246334"/>
                  <a:gd name="connsiteX4" fmla="*/ 0 w 112204"/>
                  <a:gd name="connsiteY4" fmla="*/ 4381 h 246334"/>
                  <a:gd name="connsiteX5" fmla="*/ 88201 w 112204"/>
                  <a:gd name="connsiteY5" fmla="*/ 234124 h 246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204" h="246334">
                    <a:moveTo>
                      <a:pt x="88201" y="234124"/>
                    </a:moveTo>
                    <a:cubicBezTo>
                      <a:pt x="90297" y="239173"/>
                      <a:pt x="94297" y="242983"/>
                      <a:pt x="98869" y="244888"/>
                    </a:cubicBezTo>
                    <a:cubicBezTo>
                      <a:pt x="102965" y="246602"/>
                      <a:pt x="107632" y="246793"/>
                      <a:pt x="112204" y="245459"/>
                    </a:cubicBezTo>
                    <a:cubicBezTo>
                      <a:pt x="78296" y="163639"/>
                      <a:pt x="44482" y="81820"/>
                      <a:pt x="10573" y="0"/>
                    </a:cubicBezTo>
                    <a:lnTo>
                      <a:pt x="0" y="4381"/>
                    </a:lnTo>
                    <a:lnTo>
                      <a:pt x="88201" y="23412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2" name="Graphic 36">
              <a:extLst>
                <a:ext uri="{FF2B5EF4-FFF2-40B4-BE49-F238E27FC236}">
                  <a16:creationId xmlns:a16="http://schemas.microsoft.com/office/drawing/2014/main" id="{05896F99-2ADD-FD20-1649-A47E7AD665A2}"/>
                </a:ext>
              </a:extLst>
            </p:cNvPr>
            <p:cNvGrpSpPr/>
            <p:nvPr/>
          </p:nvGrpSpPr>
          <p:grpSpPr>
            <a:xfrm>
              <a:off x="6036073" y="4275673"/>
              <a:ext cx="845183" cy="1667471"/>
              <a:chOff x="4396973" y="3740348"/>
              <a:chExt cx="585054" cy="1154260"/>
            </a:xfrm>
          </p:grpSpPr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9B288D1F-14BF-7A18-E54C-632C62262A9D}"/>
                  </a:ext>
                </a:extLst>
              </p:cNvPr>
              <p:cNvSpPr/>
              <p:nvPr/>
            </p:nvSpPr>
            <p:spPr>
              <a:xfrm>
                <a:off x="4516808" y="3810062"/>
                <a:ext cx="430708" cy="1017810"/>
              </a:xfrm>
              <a:custGeom>
                <a:avLst/>
                <a:gdLst>
                  <a:gd name="connsiteX0" fmla="*/ 428952 w 430708"/>
                  <a:gd name="connsiteY0" fmla="*/ 999491 h 1017810"/>
                  <a:gd name="connsiteX1" fmla="*/ 19663 w 430708"/>
                  <a:gd name="connsiteY1" fmla="*/ 10700 h 1017810"/>
                  <a:gd name="connsiteX2" fmla="*/ 4899 w 430708"/>
                  <a:gd name="connsiteY2" fmla="*/ 509 h 1017810"/>
                  <a:gd name="connsiteX3" fmla="*/ 232 w 430708"/>
                  <a:gd name="connsiteY3" fmla="*/ 7176 h 1017810"/>
                  <a:gd name="connsiteX4" fmla="*/ 1756 w 430708"/>
                  <a:gd name="connsiteY4" fmla="*/ 18225 h 1017810"/>
                  <a:gd name="connsiteX5" fmla="*/ 411045 w 430708"/>
                  <a:gd name="connsiteY5" fmla="*/ 1007015 h 1017810"/>
                  <a:gd name="connsiteX6" fmla="*/ 425809 w 430708"/>
                  <a:gd name="connsiteY6" fmla="*/ 1017302 h 1017810"/>
                  <a:gd name="connsiteX7" fmla="*/ 430476 w 430708"/>
                  <a:gd name="connsiteY7" fmla="*/ 1010540 h 1017810"/>
                  <a:gd name="connsiteX8" fmla="*/ 428952 w 430708"/>
                  <a:gd name="connsiteY8" fmla="*/ 999491 h 101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08" h="1017810">
                    <a:moveTo>
                      <a:pt x="428952" y="999491"/>
                    </a:moveTo>
                    <a:lnTo>
                      <a:pt x="19663" y="10700"/>
                    </a:lnTo>
                    <a:cubicBezTo>
                      <a:pt x="16424" y="2985"/>
                      <a:pt x="9852" y="-1587"/>
                      <a:pt x="4899" y="509"/>
                    </a:cubicBezTo>
                    <a:cubicBezTo>
                      <a:pt x="2423" y="1556"/>
                      <a:pt x="803" y="4033"/>
                      <a:pt x="232" y="7176"/>
                    </a:cubicBezTo>
                    <a:cubicBezTo>
                      <a:pt x="-340" y="10415"/>
                      <a:pt x="137" y="14320"/>
                      <a:pt x="1756" y="18225"/>
                    </a:cubicBezTo>
                    <a:lnTo>
                      <a:pt x="411045" y="1007015"/>
                    </a:lnTo>
                    <a:cubicBezTo>
                      <a:pt x="414284" y="1014826"/>
                      <a:pt x="420856" y="1019398"/>
                      <a:pt x="425809" y="1017302"/>
                    </a:cubicBezTo>
                    <a:cubicBezTo>
                      <a:pt x="428285" y="1016255"/>
                      <a:pt x="429905" y="1013683"/>
                      <a:pt x="430476" y="1010540"/>
                    </a:cubicBezTo>
                    <a:cubicBezTo>
                      <a:pt x="431048" y="1007396"/>
                      <a:pt x="430571" y="1003396"/>
                      <a:pt x="428952" y="999491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7EB516AC-253E-BA30-A0C6-AE006CF30CAF}"/>
                  </a:ext>
                </a:extLst>
              </p:cNvPr>
              <p:cNvSpPr/>
              <p:nvPr/>
            </p:nvSpPr>
            <p:spPr>
              <a:xfrm>
                <a:off x="4396973" y="3740348"/>
                <a:ext cx="143115" cy="105084"/>
              </a:xfrm>
              <a:custGeom>
                <a:avLst/>
                <a:gdLst>
                  <a:gd name="connsiteX0" fmla="*/ 128637 w 143115"/>
                  <a:gd name="connsiteY0" fmla="*/ 105084 h 105084"/>
                  <a:gd name="connsiteX1" fmla="*/ 95776 w 143115"/>
                  <a:gd name="connsiteY1" fmla="*/ 74604 h 105084"/>
                  <a:gd name="connsiteX2" fmla="*/ 3860 w 143115"/>
                  <a:gd name="connsiteY2" fmla="*/ 43648 h 105084"/>
                  <a:gd name="connsiteX3" fmla="*/ 104444 w 143115"/>
                  <a:gd name="connsiteY3" fmla="*/ 21359 h 105084"/>
                  <a:gd name="connsiteX4" fmla="*/ 143115 w 143115"/>
                  <a:gd name="connsiteY4" fmla="*/ 89463 h 105084"/>
                  <a:gd name="connsiteX5" fmla="*/ 128637 w 143115"/>
                  <a:gd name="connsiteY5" fmla="*/ 105084 h 10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5" h="105084">
                    <a:moveTo>
                      <a:pt x="128637" y="105084"/>
                    </a:moveTo>
                    <a:cubicBezTo>
                      <a:pt x="128637" y="105084"/>
                      <a:pt x="119208" y="78319"/>
                      <a:pt x="95776" y="74604"/>
                    </a:cubicBezTo>
                    <a:cubicBezTo>
                      <a:pt x="72345" y="70794"/>
                      <a:pt x="24720" y="93940"/>
                      <a:pt x="3860" y="43648"/>
                    </a:cubicBezTo>
                    <a:cubicBezTo>
                      <a:pt x="-16905" y="-6644"/>
                      <a:pt x="50342" y="-12645"/>
                      <a:pt x="104444" y="21359"/>
                    </a:cubicBezTo>
                    <a:cubicBezTo>
                      <a:pt x="136353" y="42600"/>
                      <a:pt x="143115" y="89463"/>
                      <a:pt x="143115" y="89463"/>
                    </a:cubicBezTo>
                    <a:lnTo>
                      <a:pt x="128637" y="105084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0A7CC8AA-C808-6A19-6247-6C7B6D209BCE}"/>
                  </a:ext>
                </a:extLst>
              </p:cNvPr>
              <p:cNvSpPr/>
              <p:nvPr/>
            </p:nvSpPr>
            <p:spPr>
              <a:xfrm>
                <a:off x="4437767" y="3795592"/>
                <a:ext cx="69962" cy="13574"/>
              </a:xfrm>
              <a:custGeom>
                <a:avLst/>
                <a:gdLst>
                  <a:gd name="connsiteX0" fmla="*/ 69938 w 69962"/>
                  <a:gd name="connsiteY0" fmla="*/ 2025 h 13574"/>
                  <a:gd name="connsiteX1" fmla="*/ 67937 w 69962"/>
                  <a:gd name="connsiteY1" fmla="*/ 4596 h 13574"/>
                  <a:gd name="connsiteX2" fmla="*/ 2596 w 69962"/>
                  <a:gd name="connsiteY2" fmla="*/ 13550 h 13574"/>
                  <a:gd name="connsiteX3" fmla="*/ 24 w 69962"/>
                  <a:gd name="connsiteY3" fmla="*/ 11550 h 13574"/>
                  <a:gd name="connsiteX4" fmla="*/ 24 w 69962"/>
                  <a:gd name="connsiteY4" fmla="*/ 11550 h 13574"/>
                  <a:gd name="connsiteX5" fmla="*/ 2025 w 69962"/>
                  <a:gd name="connsiteY5" fmla="*/ 8978 h 13574"/>
                  <a:gd name="connsiteX6" fmla="*/ 67271 w 69962"/>
                  <a:gd name="connsiteY6" fmla="*/ 24 h 13574"/>
                  <a:gd name="connsiteX7" fmla="*/ 69938 w 69962"/>
                  <a:gd name="connsiteY7" fmla="*/ 2025 h 13574"/>
                  <a:gd name="connsiteX8" fmla="*/ 69938 w 69962"/>
                  <a:gd name="connsiteY8" fmla="*/ 2025 h 1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62" h="13574">
                    <a:moveTo>
                      <a:pt x="69938" y="2025"/>
                    </a:moveTo>
                    <a:cubicBezTo>
                      <a:pt x="70128" y="3263"/>
                      <a:pt x="69176" y="4406"/>
                      <a:pt x="67937" y="4596"/>
                    </a:cubicBezTo>
                    <a:lnTo>
                      <a:pt x="2596" y="13550"/>
                    </a:lnTo>
                    <a:cubicBezTo>
                      <a:pt x="1358" y="13740"/>
                      <a:pt x="120" y="12788"/>
                      <a:pt x="24" y="11550"/>
                    </a:cubicBezTo>
                    <a:lnTo>
                      <a:pt x="24" y="11550"/>
                    </a:lnTo>
                    <a:cubicBezTo>
                      <a:pt x="-166" y="10311"/>
                      <a:pt x="786" y="9073"/>
                      <a:pt x="2025" y="8978"/>
                    </a:cubicBezTo>
                    <a:lnTo>
                      <a:pt x="67271" y="24"/>
                    </a:lnTo>
                    <a:cubicBezTo>
                      <a:pt x="68604" y="-166"/>
                      <a:pt x="69747" y="786"/>
                      <a:pt x="69938" y="2025"/>
                    </a:cubicBezTo>
                    <a:lnTo>
                      <a:pt x="69938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E91A0A01-88CF-5C0D-13F9-092C1194DE2A}"/>
                  </a:ext>
                </a:extLst>
              </p:cNvPr>
              <p:cNvSpPr/>
              <p:nvPr/>
            </p:nvSpPr>
            <p:spPr>
              <a:xfrm>
                <a:off x="4426052" y="3782162"/>
                <a:ext cx="78629" cy="14621"/>
              </a:xfrm>
              <a:custGeom>
                <a:avLst/>
                <a:gdLst>
                  <a:gd name="connsiteX0" fmla="*/ 78606 w 78629"/>
                  <a:gd name="connsiteY0" fmla="*/ 1929 h 14621"/>
                  <a:gd name="connsiteX1" fmla="*/ 76605 w 78629"/>
                  <a:gd name="connsiteY1" fmla="*/ 4596 h 14621"/>
                  <a:gd name="connsiteX2" fmla="*/ 2691 w 78629"/>
                  <a:gd name="connsiteY2" fmla="*/ 14598 h 14621"/>
                  <a:gd name="connsiteX3" fmla="*/ 24 w 78629"/>
                  <a:gd name="connsiteY3" fmla="*/ 12597 h 14621"/>
                  <a:gd name="connsiteX4" fmla="*/ 24 w 78629"/>
                  <a:gd name="connsiteY4" fmla="*/ 12597 h 14621"/>
                  <a:gd name="connsiteX5" fmla="*/ 2025 w 78629"/>
                  <a:gd name="connsiteY5" fmla="*/ 10026 h 14621"/>
                  <a:gd name="connsiteX6" fmla="*/ 75939 w 78629"/>
                  <a:gd name="connsiteY6" fmla="*/ 24 h 14621"/>
                  <a:gd name="connsiteX7" fmla="*/ 78606 w 78629"/>
                  <a:gd name="connsiteY7" fmla="*/ 2025 h 14621"/>
                  <a:gd name="connsiteX8" fmla="*/ 78606 w 78629"/>
                  <a:gd name="connsiteY8" fmla="*/ 2025 h 14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621">
                    <a:moveTo>
                      <a:pt x="78606" y="1929"/>
                    </a:moveTo>
                    <a:cubicBezTo>
                      <a:pt x="78796" y="3168"/>
                      <a:pt x="77844" y="4406"/>
                      <a:pt x="76605" y="4596"/>
                    </a:cubicBezTo>
                    <a:lnTo>
                      <a:pt x="2691" y="14598"/>
                    </a:lnTo>
                    <a:cubicBezTo>
                      <a:pt x="1358" y="14788"/>
                      <a:pt x="215" y="13836"/>
                      <a:pt x="24" y="12597"/>
                    </a:cubicBezTo>
                    <a:lnTo>
                      <a:pt x="24" y="12597"/>
                    </a:lnTo>
                    <a:cubicBezTo>
                      <a:pt x="-166" y="11359"/>
                      <a:pt x="786" y="10216"/>
                      <a:pt x="2025" y="10026"/>
                    </a:cubicBezTo>
                    <a:lnTo>
                      <a:pt x="75939" y="24"/>
                    </a:lnTo>
                    <a:cubicBezTo>
                      <a:pt x="77177" y="-166"/>
                      <a:pt x="78415" y="786"/>
                      <a:pt x="78606" y="2025"/>
                    </a:cubicBezTo>
                    <a:lnTo>
                      <a:pt x="78606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35997425-88D6-114F-F3EA-A5F65FA28A15}"/>
                  </a:ext>
                </a:extLst>
              </p:cNvPr>
              <p:cNvSpPr/>
              <p:nvPr/>
            </p:nvSpPr>
            <p:spPr>
              <a:xfrm>
                <a:off x="4413383" y="3770749"/>
                <a:ext cx="78822" cy="14795"/>
              </a:xfrm>
              <a:custGeom>
                <a:avLst/>
                <a:gdLst>
                  <a:gd name="connsiteX0" fmla="*/ 78796 w 78822"/>
                  <a:gd name="connsiteY0" fmla="*/ 2007 h 14795"/>
                  <a:gd name="connsiteX1" fmla="*/ 76796 w 78822"/>
                  <a:gd name="connsiteY1" fmla="*/ 4674 h 14795"/>
                  <a:gd name="connsiteX2" fmla="*/ 2691 w 78822"/>
                  <a:gd name="connsiteY2" fmla="*/ 14771 h 14795"/>
                  <a:gd name="connsiteX3" fmla="*/ 24 w 78822"/>
                  <a:gd name="connsiteY3" fmla="*/ 12771 h 14795"/>
                  <a:gd name="connsiteX4" fmla="*/ 24 w 78822"/>
                  <a:gd name="connsiteY4" fmla="*/ 12771 h 14795"/>
                  <a:gd name="connsiteX5" fmla="*/ 2025 w 78822"/>
                  <a:gd name="connsiteY5" fmla="*/ 10104 h 14795"/>
                  <a:gd name="connsiteX6" fmla="*/ 76129 w 78822"/>
                  <a:gd name="connsiteY6" fmla="*/ 7 h 14795"/>
                  <a:gd name="connsiteX7" fmla="*/ 78796 w 78822"/>
                  <a:gd name="connsiteY7" fmla="*/ 2007 h 14795"/>
                  <a:gd name="connsiteX8" fmla="*/ 78796 w 78822"/>
                  <a:gd name="connsiteY8" fmla="*/ 2007 h 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2" h="14795">
                    <a:moveTo>
                      <a:pt x="78796" y="2007"/>
                    </a:moveTo>
                    <a:cubicBezTo>
                      <a:pt x="78987" y="3341"/>
                      <a:pt x="78129" y="4484"/>
                      <a:pt x="76796" y="4674"/>
                    </a:cubicBezTo>
                    <a:lnTo>
                      <a:pt x="2691" y="14771"/>
                    </a:lnTo>
                    <a:cubicBezTo>
                      <a:pt x="1453" y="14962"/>
                      <a:pt x="215" y="14009"/>
                      <a:pt x="24" y="12771"/>
                    </a:cubicBezTo>
                    <a:lnTo>
                      <a:pt x="24" y="12771"/>
                    </a:lnTo>
                    <a:cubicBezTo>
                      <a:pt x="-166" y="11437"/>
                      <a:pt x="786" y="10294"/>
                      <a:pt x="2025" y="10104"/>
                    </a:cubicBezTo>
                    <a:lnTo>
                      <a:pt x="76129" y="7"/>
                    </a:lnTo>
                    <a:cubicBezTo>
                      <a:pt x="77462" y="-88"/>
                      <a:pt x="78606" y="769"/>
                      <a:pt x="78796" y="2007"/>
                    </a:cubicBezTo>
                    <a:lnTo>
                      <a:pt x="78796" y="200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CDA8187A-E4C4-0A31-4668-59F21408F5D8}"/>
                  </a:ext>
                </a:extLst>
              </p:cNvPr>
              <p:cNvSpPr/>
              <p:nvPr/>
            </p:nvSpPr>
            <p:spPr>
              <a:xfrm>
                <a:off x="4405952" y="3760445"/>
                <a:ext cx="76607" cy="14624"/>
              </a:xfrm>
              <a:custGeom>
                <a:avLst/>
                <a:gdLst>
                  <a:gd name="connsiteX0" fmla="*/ 76512 w 76607"/>
                  <a:gd name="connsiteY0" fmla="*/ 2025 h 14624"/>
                  <a:gd name="connsiteX1" fmla="*/ 74512 w 76607"/>
                  <a:gd name="connsiteY1" fmla="*/ 4692 h 14624"/>
                  <a:gd name="connsiteX2" fmla="*/ 2598 w 76607"/>
                  <a:gd name="connsiteY2" fmla="*/ 14598 h 14624"/>
                  <a:gd name="connsiteX3" fmla="*/ 26 w 76607"/>
                  <a:gd name="connsiteY3" fmla="*/ 12597 h 14624"/>
                  <a:gd name="connsiteX4" fmla="*/ 26 w 76607"/>
                  <a:gd name="connsiteY4" fmla="*/ 12597 h 14624"/>
                  <a:gd name="connsiteX5" fmla="*/ 2027 w 76607"/>
                  <a:gd name="connsiteY5" fmla="*/ 9930 h 14624"/>
                  <a:gd name="connsiteX6" fmla="*/ 73940 w 76607"/>
                  <a:gd name="connsiteY6" fmla="*/ 24 h 14624"/>
                  <a:gd name="connsiteX7" fmla="*/ 76607 w 76607"/>
                  <a:gd name="connsiteY7" fmla="*/ 2025 h 14624"/>
                  <a:gd name="connsiteX8" fmla="*/ 76607 w 76607"/>
                  <a:gd name="connsiteY8" fmla="*/ 2025 h 14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07" h="14624">
                    <a:moveTo>
                      <a:pt x="76512" y="2025"/>
                    </a:moveTo>
                    <a:cubicBezTo>
                      <a:pt x="76703" y="3263"/>
                      <a:pt x="75750" y="4501"/>
                      <a:pt x="74512" y="4692"/>
                    </a:cubicBezTo>
                    <a:lnTo>
                      <a:pt x="2598" y="14598"/>
                    </a:lnTo>
                    <a:cubicBezTo>
                      <a:pt x="1360" y="14788"/>
                      <a:pt x="217" y="13931"/>
                      <a:pt x="26" y="12597"/>
                    </a:cubicBezTo>
                    <a:lnTo>
                      <a:pt x="26" y="12597"/>
                    </a:lnTo>
                    <a:cubicBezTo>
                      <a:pt x="-164" y="11264"/>
                      <a:pt x="693" y="10216"/>
                      <a:pt x="2027" y="9930"/>
                    </a:cubicBezTo>
                    <a:lnTo>
                      <a:pt x="73940" y="24"/>
                    </a:lnTo>
                    <a:cubicBezTo>
                      <a:pt x="75179" y="-166"/>
                      <a:pt x="76417" y="786"/>
                      <a:pt x="76607" y="2025"/>
                    </a:cubicBezTo>
                    <a:lnTo>
                      <a:pt x="76607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8C943E99-2673-E953-4F0A-ABA5E8107B8D}"/>
                  </a:ext>
                </a:extLst>
              </p:cNvPr>
              <p:cNvSpPr/>
              <p:nvPr/>
            </p:nvSpPr>
            <p:spPr>
              <a:xfrm>
                <a:off x="4408811" y="3750651"/>
                <a:ext cx="57079" cy="11844"/>
              </a:xfrm>
              <a:custGeom>
                <a:avLst/>
                <a:gdLst>
                  <a:gd name="connsiteX0" fmla="*/ 56984 w 57079"/>
                  <a:gd name="connsiteY0" fmla="*/ 2008 h 11844"/>
                  <a:gd name="connsiteX1" fmla="*/ 54984 w 57079"/>
                  <a:gd name="connsiteY1" fmla="*/ 4579 h 11844"/>
                  <a:gd name="connsiteX2" fmla="*/ 2596 w 57079"/>
                  <a:gd name="connsiteY2" fmla="*/ 11818 h 11844"/>
                  <a:gd name="connsiteX3" fmla="*/ 24 w 57079"/>
                  <a:gd name="connsiteY3" fmla="*/ 9818 h 11844"/>
                  <a:gd name="connsiteX4" fmla="*/ 24 w 57079"/>
                  <a:gd name="connsiteY4" fmla="*/ 9818 h 11844"/>
                  <a:gd name="connsiteX5" fmla="*/ 2025 w 57079"/>
                  <a:gd name="connsiteY5" fmla="*/ 7246 h 11844"/>
                  <a:gd name="connsiteX6" fmla="*/ 54412 w 57079"/>
                  <a:gd name="connsiteY6" fmla="*/ 7 h 11844"/>
                  <a:gd name="connsiteX7" fmla="*/ 57079 w 57079"/>
                  <a:gd name="connsiteY7" fmla="*/ 2008 h 11844"/>
                  <a:gd name="connsiteX8" fmla="*/ 57079 w 57079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79" h="11844">
                    <a:moveTo>
                      <a:pt x="56984" y="2008"/>
                    </a:moveTo>
                    <a:cubicBezTo>
                      <a:pt x="57174" y="3341"/>
                      <a:pt x="56222" y="4484"/>
                      <a:pt x="54984" y="4579"/>
                    </a:cubicBezTo>
                    <a:lnTo>
                      <a:pt x="2596" y="11818"/>
                    </a:lnTo>
                    <a:cubicBezTo>
                      <a:pt x="1358" y="12009"/>
                      <a:pt x="120" y="11152"/>
                      <a:pt x="24" y="9818"/>
                    </a:cubicBezTo>
                    <a:lnTo>
                      <a:pt x="24" y="9818"/>
                    </a:lnTo>
                    <a:cubicBezTo>
                      <a:pt x="-166" y="8580"/>
                      <a:pt x="786" y="7342"/>
                      <a:pt x="2025" y="7246"/>
                    </a:cubicBezTo>
                    <a:lnTo>
                      <a:pt x="54412" y="7"/>
                    </a:lnTo>
                    <a:cubicBezTo>
                      <a:pt x="55650" y="-88"/>
                      <a:pt x="56793" y="769"/>
                      <a:pt x="57079" y="2008"/>
                    </a:cubicBezTo>
                    <a:lnTo>
                      <a:pt x="57079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D7CEA43E-1DB8-013D-59E6-D2E99D213772}"/>
                  </a:ext>
                </a:extLst>
              </p:cNvPr>
              <p:cNvSpPr/>
              <p:nvPr/>
            </p:nvSpPr>
            <p:spPr>
              <a:xfrm>
                <a:off x="4403163" y="3744371"/>
                <a:ext cx="94677" cy="44959"/>
              </a:xfrm>
              <a:custGeom>
                <a:avLst/>
                <a:gdLst>
                  <a:gd name="connsiteX0" fmla="*/ 5482 w 94677"/>
                  <a:gd name="connsiteY0" fmla="*/ 44959 h 44959"/>
                  <a:gd name="connsiteX1" fmla="*/ 25104 w 94677"/>
                  <a:gd name="connsiteY1" fmla="*/ 192 h 44959"/>
                  <a:gd name="connsiteX2" fmla="*/ 94065 w 94677"/>
                  <a:gd name="connsiteY2" fmla="*/ 21719 h 44959"/>
                  <a:gd name="connsiteX3" fmla="*/ 5482 w 94677"/>
                  <a:gd name="connsiteY3" fmla="*/ 44959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77" h="44959">
                    <a:moveTo>
                      <a:pt x="5482" y="44959"/>
                    </a:moveTo>
                    <a:cubicBezTo>
                      <a:pt x="5482" y="44959"/>
                      <a:pt x="-15663" y="2859"/>
                      <a:pt x="25104" y="192"/>
                    </a:cubicBezTo>
                    <a:cubicBezTo>
                      <a:pt x="65966" y="-2380"/>
                      <a:pt x="94065" y="21719"/>
                      <a:pt x="94065" y="21719"/>
                    </a:cubicBezTo>
                    <a:cubicBezTo>
                      <a:pt x="94065" y="21719"/>
                      <a:pt x="107781" y="37530"/>
                      <a:pt x="5482" y="44959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2749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FDCD9DDA-5593-408C-39FE-4CF0B11AEA0A}"/>
                  </a:ext>
                </a:extLst>
              </p:cNvPr>
              <p:cNvSpPr/>
              <p:nvPr/>
            </p:nvSpPr>
            <p:spPr>
              <a:xfrm>
                <a:off x="4521707" y="3810062"/>
                <a:ext cx="425808" cy="1017302"/>
              </a:xfrm>
              <a:custGeom>
                <a:avLst/>
                <a:gdLst>
                  <a:gd name="connsiteX0" fmla="*/ 424053 w 425808"/>
                  <a:gd name="connsiteY0" fmla="*/ 999491 h 1017302"/>
                  <a:gd name="connsiteX1" fmla="*/ 14764 w 425808"/>
                  <a:gd name="connsiteY1" fmla="*/ 10700 h 1017302"/>
                  <a:gd name="connsiteX2" fmla="*/ 0 w 425808"/>
                  <a:gd name="connsiteY2" fmla="*/ 509 h 1017302"/>
                  <a:gd name="connsiteX3" fmla="*/ 420910 w 425808"/>
                  <a:gd name="connsiteY3" fmla="*/ 1017302 h 1017302"/>
                  <a:gd name="connsiteX4" fmla="*/ 425577 w 425808"/>
                  <a:gd name="connsiteY4" fmla="*/ 1010540 h 1017302"/>
                  <a:gd name="connsiteX5" fmla="*/ 424053 w 425808"/>
                  <a:gd name="connsiteY5" fmla="*/ 999491 h 101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08" h="1017302">
                    <a:moveTo>
                      <a:pt x="424053" y="999491"/>
                    </a:moveTo>
                    <a:lnTo>
                      <a:pt x="14764" y="10700"/>
                    </a:lnTo>
                    <a:cubicBezTo>
                      <a:pt x="11525" y="2985"/>
                      <a:pt x="4953" y="-1587"/>
                      <a:pt x="0" y="509"/>
                    </a:cubicBezTo>
                    <a:lnTo>
                      <a:pt x="420910" y="1017302"/>
                    </a:lnTo>
                    <a:cubicBezTo>
                      <a:pt x="423386" y="1016255"/>
                      <a:pt x="425005" y="1013683"/>
                      <a:pt x="425577" y="1010540"/>
                    </a:cubicBezTo>
                    <a:cubicBezTo>
                      <a:pt x="426149" y="1007396"/>
                      <a:pt x="425672" y="1003396"/>
                      <a:pt x="424053" y="99949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A91C4FAB-B955-D584-DAB4-7C9C4B48CEC6}"/>
                  </a:ext>
                </a:extLst>
              </p:cNvPr>
              <p:cNvSpPr/>
              <p:nvPr/>
            </p:nvSpPr>
            <p:spPr>
              <a:xfrm>
                <a:off x="4855749" y="4642389"/>
                <a:ext cx="126278" cy="252219"/>
              </a:xfrm>
              <a:custGeom>
                <a:avLst/>
                <a:gdLst>
                  <a:gd name="connsiteX0" fmla="*/ 124778 w 126278"/>
                  <a:gd name="connsiteY0" fmla="*/ 224790 h 252219"/>
                  <a:gd name="connsiteX1" fmla="*/ 24765 w 126278"/>
                  <a:gd name="connsiteY1" fmla="*/ 0 h 252219"/>
                  <a:gd name="connsiteX2" fmla="*/ 0 w 126278"/>
                  <a:gd name="connsiteY2" fmla="*/ 10287 h 252219"/>
                  <a:gd name="connsiteX3" fmla="*/ 88106 w 126278"/>
                  <a:gd name="connsiteY3" fmla="*/ 240030 h 252219"/>
                  <a:gd name="connsiteX4" fmla="*/ 114014 w 126278"/>
                  <a:gd name="connsiteY4" fmla="*/ 250698 h 252219"/>
                  <a:gd name="connsiteX5" fmla="*/ 124778 w 126278"/>
                  <a:gd name="connsiteY5" fmla="*/ 240030 h 252219"/>
                  <a:gd name="connsiteX6" fmla="*/ 124778 w 126278"/>
                  <a:gd name="connsiteY6" fmla="*/ 224790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78" h="252219">
                    <a:moveTo>
                      <a:pt x="124778" y="224790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106" y="240030"/>
                    </a:lnTo>
                    <a:cubicBezTo>
                      <a:pt x="92297" y="250126"/>
                      <a:pt x="103823" y="254889"/>
                      <a:pt x="114014" y="250698"/>
                    </a:cubicBezTo>
                    <a:cubicBezTo>
                      <a:pt x="119063" y="248602"/>
                      <a:pt x="122777" y="244697"/>
                      <a:pt x="124778" y="240030"/>
                    </a:cubicBezTo>
                    <a:cubicBezTo>
                      <a:pt x="126683" y="235363"/>
                      <a:pt x="126873" y="229933"/>
                      <a:pt x="124778" y="22479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573FDF1E-6F16-2171-0C0D-436EE3CF951D}"/>
                  </a:ext>
                </a:extLst>
              </p:cNvPr>
              <p:cNvSpPr/>
              <p:nvPr/>
            </p:nvSpPr>
            <p:spPr>
              <a:xfrm>
                <a:off x="4869846" y="4642484"/>
                <a:ext cx="112181" cy="249745"/>
              </a:xfrm>
              <a:custGeom>
                <a:avLst/>
                <a:gdLst>
                  <a:gd name="connsiteX0" fmla="*/ 110680 w 112181"/>
                  <a:gd name="connsiteY0" fmla="*/ 224695 h 249745"/>
                  <a:gd name="connsiteX1" fmla="*/ 110680 w 112181"/>
                  <a:gd name="connsiteY1" fmla="*/ 239935 h 249745"/>
                  <a:gd name="connsiteX2" fmla="*/ 101632 w 112181"/>
                  <a:gd name="connsiteY2" fmla="*/ 249746 h 249745"/>
                  <a:gd name="connsiteX3" fmla="*/ 0 w 112181"/>
                  <a:gd name="connsiteY3" fmla="*/ 4381 h 249745"/>
                  <a:gd name="connsiteX4" fmla="*/ 10573 w 112181"/>
                  <a:gd name="connsiteY4" fmla="*/ 0 h 249745"/>
                  <a:gd name="connsiteX5" fmla="*/ 110585 w 112181"/>
                  <a:gd name="connsiteY5" fmla="*/ 224790 h 2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181" h="249745">
                    <a:moveTo>
                      <a:pt x="110680" y="224695"/>
                    </a:moveTo>
                    <a:cubicBezTo>
                      <a:pt x="112776" y="229838"/>
                      <a:pt x="112585" y="235268"/>
                      <a:pt x="110680" y="239935"/>
                    </a:cubicBezTo>
                    <a:cubicBezTo>
                      <a:pt x="108966" y="244030"/>
                      <a:pt x="105823" y="247555"/>
                      <a:pt x="101632" y="249746"/>
                    </a:cubicBezTo>
                    <a:cubicBezTo>
                      <a:pt x="67723" y="167926"/>
                      <a:pt x="33909" y="86106"/>
                      <a:pt x="0" y="4381"/>
                    </a:cubicBezTo>
                    <a:lnTo>
                      <a:pt x="10573" y="0"/>
                    </a:lnTo>
                    <a:lnTo>
                      <a:pt x="110585" y="22479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3" name="Graphic 36">
              <a:extLst>
                <a:ext uri="{FF2B5EF4-FFF2-40B4-BE49-F238E27FC236}">
                  <a16:creationId xmlns:a16="http://schemas.microsoft.com/office/drawing/2014/main" id="{D9DBE79C-0A65-5AD6-3612-48007D7C1B52}"/>
                </a:ext>
              </a:extLst>
            </p:cNvPr>
            <p:cNvGrpSpPr/>
            <p:nvPr/>
          </p:nvGrpSpPr>
          <p:grpSpPr>
            <a:xfrm>
              <a:off x="6169914" y="4751123"/>
              <a:ext cx="1066432" cy="1488971"/>
              <a:chOff x="4449141" y="4071844"/>
              <a:chExt cx="738208" cy="1030698"/>
            </a:xfrm>
          </p:grpSpPr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5FA6C579-CA0C-1316-A178-1AF957B5C461}"/>
                  </a:ext>
                </a:extLst>
              </p:cNvPr>
              <p:cNvSpPr/>
              <p:nvPr/>
            </p:nvSpPr>
            <p:spPr>
              <a:xfrm>
                <a:off x="4540297" y="4108465"/>
                <a:ext cx="628913" cy="994077"/>
              </a:xfrm>
              <a:custGeom>
                <a:avLst/>
                <a:gdLst>
                  <a:gd name="connsiteX0" fmla="*/ 2556 w 628913"/>
                  <a:gd name="connsiteY0" fmla="*/ 136637 h 994077"/>
                  <a:gd name="connsiteX1" fmla="*/ 357457 w 628913"/>
                  <a:gd name="connsiteY1" fmla="*/ 994077 h 994077"/>
                  <a:gd name="connsiteX2" fmla="*/ 608727 w 628913"/>
                  <a:gd name="connsiteY2" fmla="*/ 889969 h 994077"/>
                  <a:gd name="connsiteX3" fmla="*/ 626443 w 628913"/>
                  <a:gd name="connsiteY3" fmla="*/ 847392 h 994077"/>
                  <a:gd name="connsiteX4" fmla="*/ 284019 w 628913"/>
                  <a:gd name="connsiteY4" fmla="*/ 20146 h 994077"/>
                  <a:gd name="connsiteX5" fmla="*/ 241347 w 628913"/>
                  <a:gd name="connsiteY5" fmla="*/ 2525 h 994077"/>
                  <a:gd name="connsiteX6" fmla="*/ 20177 w 628913"/>
                  <a:gd name="connsiteY6" fmla="*/ 94060 h 994077"/>
                  <a:gd name="connsiteX7" fmla="*/ 365 w 628913"/>
                  <a:gd name="connsiteY7" fmla="*/ 129112 h 994077"/>
                  <a:gd name="connsiteX8" fmla="*/ 2460 w 628913"/>
                  <a:gd name="connsiteY8" fmla="*/ 136637 h 99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8913" h="994077">
                    <a:moveTo>
                      <a:pt x="2556" y="136637"/>
                    </a:moveTo>
                    <a:lnTo>
                      <a:pt x="357457" y="994077"/>
                    </a:lnTo>
                    <a:lnTo>
                      <a:pt x="608727" y="889969"/>
                    </a:lnTo>
                    <a:cubicBezTo>
                      <a:pt x="625395" y="883111"/>
                      <a:pt x="633301" y="864061"/>
                      <a:pt x="626443" y="847392"/>
                    </a:cubicBezTo>
                    <a:lnTo>
                      <a:pt x="284019" y="20146"/>
                    </a:lnTo>
                    <a:cubicBezTo>
                      <a:pt x="277161" y="3477"/>
                      <a:pt x="258016" y="-4429"/>
                      <a:pt x="241347" y="2525"/>
                    </a:cubicBezTo>
                    <a:lnTo>
                      <a:pt x="20177" y="94060"/>
                    </a:lnTo>
                    <a:cubicBezTo>
                      <a:pt x="5985" y="99870"/>
                      <a:pt x="-1826" y="114634"/>
                      <a:pt x="365" y="129112"/>
                    </a:cubicBezTo>
                    <a:cubicBezTo>
                      <a:pt x="746" y="131588"/>
                      <a:pt x="1413" y="134255"/>
                      <a:pt x="2460" y="13663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B834B8B9-3F39-D7C4-3576-8DDD62C781B3}"/>
                  </a:ext>
                </a:extLst>
              </p:cNvPr>
              <p:cNvSpPr/>
              <p:nvPr/>
            </p:nvSpPr>
            <p:spPr>
              <a:xfrm>
                <a:off x="4540352" y="4108382"/>
                <a:ext cx="470845" cy="994159"/>
              </a:xfrm>
              <a:custGeom>
                <a:avLst/>
                <a:gdLst>
                  <a:gd name="connsiteX0" fmla="*/ 1263 w 470845"/>
                  <a:gd name="connsiteY0" fmla="*/ 133099 h 994159"/>
                  <a:gd name="connsiteX1" fmla="*/ 1073 w 470845"/>
                  <a:gd name="connsiteY1" fmla="*/ 132433 h 994159"/>
                  <a:gd name="connsiteX2" fmla="*/ 20123 w 470845"/>
                  <a:gd name="connsiteY2" fmla="*/ 94047 h 994159"/>
                  <a:gd name="connsiteX3" fmla="*/ 241293 w 470845"/>
                  <a:gd name="connsiteY3" fmla="*/ 2512 h 994159"/>
                  <a:gd name="connsiteX4" fmla="*/ 283965 w 470845"/>
                  <a:gd name="connsiteY4" fmla="*/ 20133 h 994159"/>
                  <a:gd name="connsiteX5" fmla="*/ 299396 w 470845"/>
                  <a:gd name="connsiteY5" fmla="*/ 57471 h 994159"/>
                  <a:gd name="connsiteX6" fmla="*/ 283394 w 470845"/>
                  <a:gd name="connsiteY6" fmla="*/ 70901 h 994159"/>
                  <a:gd name="connsiteX7" fmla="*/ 133756 w 470845"/>
                  <a:gd name="connsiteY7" fmla="*/ 132814 h 994159"/>
                  <a:gd name="connsiteX8" fmla="*/ 470846 w 470845"/>
                  <a:gd name="connsiteY8" fmla="*/ 947201 h 994159"/>
                  <a:gd name="connsiteX9" fmla="*/ 357403 w 470845"/>
                  <a:gd name="connsiteY9" fmla="*/ 994160 h 994159"/>
                  <a:gd name="connsiteX10" fmla="*/ 17456 w 470845"/>
                  <a:gd name="connsiteY10" fmla="*/ 173009 h 994159"/>
                  <a:gd name="connsiteX11" fmla="*/ 2502 w 470845"/>
                  <a:gd name="connsiteY11" fmla="*/ 136814 h 994159"/>
                  <a:gd name="connsiteX12" fmla="*/ 1263 w 470845"/>
                  <a:gd name="connsiteY12" fmla="*/ 133195 h 99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0845" h="994159">
                    <a:moveTo>
                      <a:pt x="1263" y="133099"/>
                    </a:moveTo>
                    <a:cubicBezTo>
                      <a:pt x="1263" y="133099"/>
                      <a:pt x="1168" y="132623"/>
                      <a:pt x="1073" y="132433"/>
                    </a:cubicBezTo>
                    <a:cubicBezTo>
                      <a:pt x="-3023" y="116907"/>
                      <a:pt x="4883" y="100333"/>
                      <a:pt x="20123" y="94047"/>
                    </a:cubicBezTo>
                    <a:lnTo>
                      <a:pt x="241293" y="2512"/>
                    </a:lnTo>
                    <a:cubicBezTo>
                      <a:pt x="257962" y="-4442"/>
                      <a:pt x="277012" y="3560"/>
                      <a:pt x="283965" y="20133"/>
                    </a:cubicBezTo>
                    <a:lnTo>
                      <a:pt x="299396" y="57471"/>
                    </a:lnTo>
                    <a:cubicBezTo>
                      <a:pt x="295776" y="63281"/>
                      <a:pt x="290252" y="68044"/>
                      <a:pt x="283394" y="70901"/>
                    </a:cubicBezTo>
                    <a:lnTo>
                      <a:pt x="133756" y="132814"/>
                    </a:lnTo>
                    <a:lnTo>
                      <a:pt x="470846" y="947201"/>
                    </a:lnTo>
                    <a:lnTo>
                      <a:pt x="357403" y="994160"/>
                    </a:lnTo>
                    <a:lnTo>
                      <a:pt x="17456" y="173009"/>
                    </a:lnTo>
                    <a:lnTo>
                      <a:pt x="2502" y="136814"/>
                    </a:lnTo>
                    <a:cubicBezTo>
                      <a:pt x="2025" y="135671"/>
                      <a:pt x="1549" y="134433"/>
                      <a:pt x="1263" y="133195"/>
                    </a:cubicBezTo>
                    <a:close/>
                  </a:path>
                </a:pathLst>
              </a:custGeom>
              <a:solidFill>
                <a:schemeClr val="accent6">
                  <a:lumMod val="25000"/>
                  <a:lumOff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3E2218A3-AB55-EBD6-0EFE-DB8B37EBC2ED}"/>
                  </a:ext>
                </a:extLst>
              </p:cNvPr>
              <p:cNvSpPr/>
              <p:nvPr/>
            </p:nvSpPr>
            <p:spPr>
              <a:xfrm>
                <a:off x="4515982" y="4071844"/>
                <a:ext cx="323108" cy="196495"/>
              </a:xfrm>
              <a:custGeom>
                <a:avLst/>
                <a:gdLst>
                  <a:gd name="connsiteX0" fmla="*/ 14774 w 323108"/>
                  <a:gd name="connsiteY0" fmla="*/ 176591 h 196495"/>
                  <a:gd name="connsiteX1" fmla="*/ 58589 w 323108"/>
                  <a:gd name="connsiteY1" fmla="*/ 193831 h 196495"/>
                  <a:gd name="connsiteX2" fmla="*/ 301858 w 323108"/>
                  <a:gd name="connsiteY2" fmla="*/ 93152 h 196495"/>
                  <a:gd name="connsiteX3" fmla="*/ 320717 w 323108"/>
                  <a:gd name="connsiteY3" fmla="*/ 50004 h 196495"/>
                  <a:gd name="connsiteX4" fmla="*/ 308239 w 323108"/>
                  <a:gd name="connsiteY4" fmla="*/ 19905 h 196495"/>
                  <a:gd name="connsiteX5" fmla="*/ 264425 w 323108"/>
                  <a:gd name="connsiteY5" fmla="*/ 2664 h 196495"/>
                  <a:gd name="connsiteX6" fmla="*/ 21251 w 323108"/>
                  <a:gd name="connsiteY6" fmla="*/ 103344 h 196495"/>
                  <a:gd name="connsiteX7" fmla="*/ 2392 w 323108"/>
                  <a:gd name="connsiteY7" fmla="*/ 146492 h 196495"/>
                  <a:gd name="connsiteX8" fmla="*/ 14869 w 323108"/>
                  <a:gd name="connsiteY8" fmla="*/ 176591 h 196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108" h="196495">
                    <a:moveTo>
                      <a:pt x="14774" y="176591"/>
                    </a:moveTo>
                    <a:cubicBezTo>
                      <a:pt x="21632" y="193260"/>
                      <a:pt x="41254" y="200975"/>
                      <a:pt x="58589" y="193831"/>
                    </a:cubicBezTo>
                    <a:lnTo>
                      <a:pt x="301858" y="93152"/>
                    </a:lnTo>
                    <a:cubicBezTo>
                      <a:pt x="319193" y="86008"/>
                      <a:pt x="327575" y="66672"/>
                      <a:pt x="320717" y="50004"/>
                    </a:cubicBezTo>
                    <a:lnTo>
                      <a:pt x="308239" y="19905"/>
                    </a:lnTo>
                    <a:cubicBezTo>
                      <a:pt x="301381" y="3236"/>
                      <a:pt x="281760" y="-4479"/>
                      <a:pt x="264425" y="2664"/>
                    </a:cubicBezTo>
                    <a:lnTo>
                      <a:pt x="21251" y="103344"/>
                    </a:lnTo>
                    <a:cubicBezTo>
                      <a:pt x="3916" y="110487"/>
                      <a:pt x="-4466" y="129823"/>
                      <a:pt x="2392" y="146492"/>
                    </a:cubicBezTo>
                    <a:lnTo>
                      <a:pt x="14869" y="176591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0173B867-05BD-82EF-C748-2B6B1125DFCE}"/>
                  </a:ext>
                </a:extLst>
              </p:cNvPr>
              <p:cNvSpPr/>
              <p:nvPr/>
            </p:nvSpPr>
            <p:spPr>
              <a:xfrm>
                <a:off x="4529397" y="4306921"/>
                <a:ext cx="392916" cy="710793"/>
              </a:xfrm>
              <a:custGeom>
                <a:avLst/>
                <a:gdLst>
                  <a:gd name="connsiteX0" fmla="*/ 2883 w 392916"/>
                  <a:gd name="connsiteY0" fmla="*/ 79341 h 710793"/>
                  <a:gd name="connsiteX1" fmla="*/ 254628 w 392916"/>
                  <a:gd name="connsiteY1" fmla="*/ 687513 h 710793"/>
                  <a:gd name="connsiteX2" fmla="*/ 303968 w 392916"/>
                  <a:gd name="connsiteY2" fmla="*/ 707896 h 710793"/>
                  <a:gd name="connsiteX3" fmla="*/ 369595 w 392916"/>
                  <a:gd name="connsiteY3" fmla="*/ 680750 h 710793"/>
                  <a:gd name="connsiteX4" fmla="*/ 390074 w 392916"/>
                  <a:gd name="connsiteY4" fmla="*/ 631506 h 710793"/>
                  <a:gd name="connsiteX5" fmla="*/ 138328 w 392916"/>
                  <a:gd name="connsiteY5" fmla="*/ 23334 h 710793"/>
                  <a:gd name="connsiteX6" fmla="*/ 88989 w 392916"/>
                  <a:gd name="connsiteY6" fmla="*/ 2856 h 710793"/>
                  <a:gd name="connsiteX7" fmla="*/ 23361 w 392916"/>
                  <a:gd name="connsiteY7" fmla="*/ 30002 h 710793"/>
                  <a:gd name="connsiteX8" fmla="*/ 2883 w 392916"/>
                  <a:gd name="connsiteY8" fmla="*/ 79341 h 710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916" h="710793">
                    <a:moveTo>
                      <a:pt x="2883" y="79341"/>
                    </a:moveTo>
                    <a:lnTo>
                      <a:pt x="254628" y="687513"/>
                    </a:lnTo>
                    <a:cubicBezTo>
                      <a:pt x="262534" y="706753"/>
                      <a:pt x="284632" y="715897"/>
                      <a:pt x="303968" y="707896"/>
                    </a:cubicBezTo>
                    <a:lnTo>
                      <a:pt x="369595" y="680750"/>
                    </a:lnTo>
                    <a:cubicBezTo>
                      <a:pt x="388836" y="672749"/>
                      <a:pt x="397980" y="650651"/>
                      <a:pt x="390074" y="631506"/>
                    </a:cubicBezTo>
                    <a:lnTo>
                      <a:pt x="138328" y="23334"/>
                    </a:lnTo>
                    <a:cubicBezTo>
                      <a:pt x="130327" y="3999"/>
                      <a:pt x="108324" y="-5050"/>
                      <a:pt x="88989" y="2856"/>
                    </a:cubicBezTo>
                    <a:lnTo>
                      <a:pt x="23361" y="30002"/>
                    </a:lnTo>
                    <a:cubicBezTo>
                      <a:pt x="4121" y="38003"/>
                      <a:pt x="-5118" y="60101"/>
                      <a:pt x="2883" y="793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6FFBA44C-700D-813D-14B5-85E8A0366E04}"/>
                  </a:ext>
                </a:extLst>
              </p:cNvPr>
              <p:cNvSpPr/>
              <p:nvPr/>
            </p:nvSpPr>
            <p:spPr>
              <a:xfrm>
                <a:off x="4539042" y="4380970"/>
                <a:ext cx="304105" cy="597080"/>
              </a:xfrm>
              <a:custGeom>
                <a:avLst/>
                <a:gdLst>
                  <a:gd name="connsiteX0" fmla="*/ 0 w 304105"/>
                  <a:gd name="connsiteY0" fmla="*/ 21485 h 597080"/>
                  <a:gd name="connsiteX1" fmla="*/ 238316 w 304105"/>
                  <a:gd name="connsiteY1" fmla="*/ 597080 h 597080"/>
                  <a:gd name="connsiteX2" fmla="*/ 284321 w 304105"/>
                  <a:gd name="connsiteY2" fmla="*/ 578030 h 597080"/>
                  <a:gd name="connsiteX3" fmla="*/ 301657 w 304105"/>
                  <a:gd name="connsiteY3" fmla="*/ 536120 h 597080"/>
                  <a:gd name="connsiteX4" fmla="*/ 87916 w 304105"/>
                  <a:gd name="connsiteY4" fmla="*/ 19865 h 597080"/>
                  <a:gd name="connsiteX5" fmla="*/ 46006 w 304105"/>
                  <a:gd name="connsiteY5" fmla="*/ 2435 h 597080"/>
                  <a:gd name="connsiteX6" fmla="*/ 0 w 304105"/>
                  <a:gd name="connsiteY6" fmla="*/ 21485 h 59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4105" h="597080">
                    <a:moveTo>
                      <a:pt x="0" y="21485"/>
                    </a:moveTo>
                    <a:lnTo>
                      <a:pt x="238316" y="597080"/>
                    </a:lnTo>
                    <a:lnTo>
                      <a:pt x="284321" y="578030"/>
                    </a:lnTo>
                    <a:cubicBezTo>
                      <a:pt x="300704" y="571268"/>
                      <a:pt x="308420" y="552503"/>
                      <a:pt x="301657" y="536120"/>
                    </a:cubicBezTo>
                    <a:lnTo>
                      <a:pt x="87916" y="19865"/>
                    </a:lnTo>
                    <a:cubicBezTo>
                      <a:pt x="81153" y="3482"/>
                      <a:pt x="62389" y="-4328"/>
                      <a:pt x="46006" y="2435"/>
                    </a:cubicBezTo>
                    <a:lnTo>
                      <a:pt x="0" y="21485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70" name="Graphic 36">
                <a:extLst>
                  <a:ext uri="{FF2B5EF4-FFF2-40B4-BE49-F238E27FC236}">
                    <a16:creationId xmlns:a16="http://schemas.microsoft.com/office/drawing/2014/main" id="{F1EED159-6233-55BF-5113-492F416CEDA6}"/>
                  </a:ext>
                </a:extLst>
              </p:cNvPr>
              <p:cNvGrpSpPr/>
              <p:nvPr/>
            </p:nvGrpSpPr>
            <p:grpSpPr>
              <a:xfrm>
                <a:off x="4859851" y="4278309"/>
                <a:ext cx="113049" cy="165913"/>
                <a:chOff x="4859851" y="4278309"/>
                <a:chExt cx="113049" cy="165913"/>
              </a:xfrm>
            </p:grpSpPr>
            <p:sp>
              <p:nvSpPr>
                <p:cNvPr id="1084" name="Freeform: Shape 1083">
                  <a:extLst>
                    <a:ext uri="{FF2B5EF4-FFF2-40B4-BE49-F238E27FC236}">
                      <a16:creationId xmlns:a16="http://schemas.microsoft.com/office/drawing/2014/main" id="{C8AC96F6-68FB-ADB5-E90D-4423DCF242FF}"/>
                    </a:ext>
                  </a:extLst>
                </p:cNvPr>
                <p:cNvSpPr/>
                <p:nvPr/>
              </p:nvSpPr>
              <p:spPr>
                <a:xfrm>
                  <a:off x="4859946" y="4278309"/>
                  <a:ext cx="112954" cy="165913"/>
                </a:xfrm>
                <a:custGeom>
                  <a:avLst/>
                  <a:gdLst>
                    <a:gd name="connsiteX0" fmla="*/ 2470 w 112954"/>
                    <a:gd name="connsiteY0" fmla="*/ 48136 h 165913"/>
                    <a:gd name="connsiteX1" fmla="*/ 42952 w 112954"/>
                    <a:gd name="connsiteY1" fmla="*/ 145768 h 165913"/>
                    <a:gd name="connsiteX2" fmla="*/ 85624 w 112954"/>
                    <a:gd name="connsiteY2" fmla="*/ 163389 h 165913"/>
                    <a:gd name="connsiteX3" fmla="*/ 92767 w 112954"/>
                    <a:gd name="connsiteY3" fmla="*/ 160436 h 165913"/>
                    <a:gd name="connsiteX4" fmla="*/ 110484 w 112954"/>
                    <a:gd name="connsiteY4" fmla="*/ 117859 h 165913"/>
                    <a:gd name="connsiteX5" fmla="*/ 70003 w 112954"/>
                    <a:gd name="connsiteY5" fmla="*/ 20133 h 165913"/>
                    <a:gd name="connsiteX6" fmla="*/ 27426 w 112954"/>
                    <a:gd name="connsiteY6" fmla="*/ 2512 h 165913"/>
                    <a:gd name="connsiteX7" fmla="*/ 20187 w 112954"/>
                    <a:gd name="connsiteY7" fmla="*/ 5464 h 165913"/>
                    <a:gd name="connsiteX8" fmla="*/ 2470 w 112954"/>
                    <a:gd name="connsiteY8" fmla="*/ 48136 h 16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954" h="165913">
                      <a:moveTo>
                        <a:pt x="2470" y="48136"/>
                      </a:moveTo>
                      <a:lnTo>
                        <a:pt x="42952" y="145768"/>
                      </a:lnTo>
                      <a:cubicBezTo>
                        <a:pt x="49905" y="162436"/>
                        <a:pt x="68955" y="170342"/>
                        <a:pt x="85624" y="163389"/>
                      </a:cubicBezTo>
                      <a:lnTo>
                        <a:pt x="92767" y="160436"/>
                      </a:lnTo>
                      <a:cubicBezTo>
                        <a:pt x="109436" y="153578"/>
                        <a:pt x="117342" y="134528"/>
                        <a:pt x="110484" y="117859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5" name="Freeform: Shape 1084">
                  <a:extLst>
                    <a:ext uri="{FF2B5EF4-FFF2-40B4-BE49-F238E27FC236}">
                      <a16:creationId xmlns:a16="http://schemas.microsoft.com/office/drawing/2014/main" id="{BCE09D7C-D7D2-7524-5726-975B2771C61A}"/>
                    </a:ext>
                  </a:extLst>
                </p:cNvPr>
                <p:cNvSpPr/>
                <p:nvPr/>
              </p:nvSpPr>
              <p:spPr>
                <a:xfrm>
                  <a:off x="4859851" y="4278309"/>
                  <a:ext cx="92672" cy="102809"/>
                </a:xfrm>
                <a:custGeom>
                  <a:avLst/>
                  <a:gdLst>
                    <a:gd name="connsiteX0" fmla="*/ 2566 w 92672"/>
                    <a:gd name="connsiteY0" fmla="*/ 48136 h 102809"/>
                    <a:gd name="connsiteX1" fmla="*/ 25235 w 92672"/>
                    <a:gd name="connsiteY1" fmla="*/ 102810 h 102809"/>
                    <a:gd name="connsiteX2" fmla="*/ 51810 w 92672"/>
                    <a:gd name="connsiteY2" fmla="*/ 93380 h 102809"/>
                    <a:gd name="connsiteX3" fmla="*/ 67240 w 92672"/>
                    <a:gd name="connsiteY3" fmla="*/ 86998 h 102809"/>
                    <a:gd name="connsiteX4" fmla="*/ 92672 w 92672"/>
                    <a:gd name="connsiteY4" fmla="*/ 74806 h 102809"/>
                    <a:gd name="connsiteX5" fmla="*/ 70003 w 92672"/>
                    <a:gd name="connsiteY5" fmla="*/ 20133 h 102809"/>
                    <a:gd name="connsiteX6" fmla="*/ 27426 w 92672"/>
                    <a:gd name="connsiteY6" fmla="*/ 2512 h 102809"/>
                    <a:gd name="connsiteX7" fmla="*/ 20187 w 92672"/>
                    <a:gd name="connsiteY7" fmla="*/ 5464 h 102809"/>
                    <a:gd name="connsiteX8" fmla="*/ 2470 w 92672"/>
                    <a:gd name="connsiteY8" fmla="*/ 48136 h 10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72" h="102809">
                      <a:moveTo>
                        <a:pt x="2566" y="48136"/>
                      </a:moveTo>
                      <a:lnTo>
                        <a:pt x="25235" y="102810"/>
                      </a:lnTo>
                      <a:cubicBezTo>
                        <a:pt x="33522" y="100333"/>
                        <a:pt x="42571" y="97190"/>
                        <a:pt x="51810" y="93380"/>
                      </a:cubicBezTo>
                      <a:lnTo>
                        <a:pt x="67240" y="86998"/>
                      </a:lnTo>
                      <a:cubicBezTo>
                        <a:pt x="76480" y="83093"/>
                        <a:pt x="85147" y="79093"/>
                        <a:pt x="92672" y="74806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6" name="Freeform: Shape 1085">
                  <a:extLst>
                    <a:ext uri="{FF2B5EF4-FFF2-40B4-BE49-F238E27FC236}">
                      <a16:creationId xmlns:a16="http://schemas.microsoft.com/office/drawing/2014/main" id="{6A40C1E2-209D-218A-C844-348995398812}"/>
                    </a:ext>
                  </a:extLst>
                </p:cNvPr>
                <p:cNvSpPr/>
                <p:nvPr/>
              </p:nvSpPr>
              <p:spPr>
                <a:xfrm>
                  <a:off x="4938085" y="4330690"/>
                  <a:ext cx="30630" cy="46661"/>
                </a:xfrm>
                <a:custGeom>
                  <a:avLst/>
                  <a:gdLst>
                    <a:gd name="connsiteX0" fmla="*/ 11962 w 30630"/>
                    <a:gd name="connsiteY0" fmla="*/ 40713 h 46661"/>
                    <a:gd name="connsiteX1" fmla="*/ 24630 w 30630"/>
                    <a:gd name="connsiteY1" fmla="*/ 45952 h 46661"/>
                    <a:gd name="connsiteX2" fmla="*/ 24630 w 30630"/>
                    <a:gd name="connsiteY2" fmla="*/ 45952 h 46661"/>
                    <a:gd name="connsiteX3" fmla="*/ 29869 w 30630"/>
                    <a:gd name="connsiteY3" fmla="*/ 33284 h 46661"/>
                    <a:gd name="connsiteX4" fmla="*/ 18629 w 30630"/>
                    <a:gd name="connsiteY4" fmla="*/ 6042 h 46661"/>
                    <a:gd name="connsiteX5" fmla="*/ 5961 w 30630"/>
                    <a:gd name="connsiteY5" fmla="*/ 708 h 46661"/>
                    <a:gd name="connsiteX6" fmla="*/ 5961 w 30630"/>
                    <a:gd name="connsiteY6" fmla="*/ 708 h 46661"/>
                    <a:gd name="connsiteX7" fmla="*/ 722 w 30630"/>
                    <a:gd name="connsiteY7" fmla="*/ 13376 h 46661"/>
                    <a:gd name="connsiteX8" fmla="*/ 12057 w 30630"/>
                    <a:gd name="connsiteY8" fmla="*/ 40713 h 4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30" h="46661">
                      <a:moveTo>
                        <a:pt x="11962" y="40713"/>
                      </a:moveTo>
                      <a:cubicBezTo>
                        <a:pt x="13962" y="45571"/>
                        <a:pt x="19677" y="47952"/>
                        <a:pt x="24630" y="45952"/>
                      </a:cubicBezTo>
                      <a:lnTo>
                        <a:pt x="24630" y="45952"/>
                      </a:lnTo>
                      <a:cubicBezTo>
                        <a:pt x="29583" y="43856"/>
                        <a:pt x="31964" y="38237"/>
                        <a:pt x="29869" y="33284"/>
                      </a:cubicBezTo>
                      <a:lnTo>
                        <a:pt x="18629" y="6042"/>
                      </a:lnTo>
                      <a:cubicBezTo>
                        <a:pt x="16534" y="1089"/>
                        <a:pt x="10914" y="-1292"/>
                        <a:pt x="5961" y="708"/>
                      </a:cubicBezTo>
                      <a:lnTo>
                        <a:pt x="5961" y="708"/>
                      </a:lnTo>
                      <a:cubicBezTo>
                        <a:pt x="1008" y="2804"/>
                        <a:pt x="-1278" y="8519"/>
                        <a:pt x="722" y="13376"/>
                      </a:cubicBezTo>
                      <a:lnTo>
                        <a:pt x="12057" y="40713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71" name="Graphic 36">
                <a:extLst>
                  <a:ext uri="{FF2B5EF4-FFF2-40B4-BE49-F238E27FC236}">
                    <a16:creationId xmlns:a16="http://schemas.microsoft.com/office/drawing/2014/main" id="{B82D7B33-194E-5D8A-86B1-C0746B539F30}"/>
                  </a:ext>
                </a:extLst>
              </p:cNvPr>
              <p:cNvGrpSpPr/>
              <p:nvPr/>
            </p:nvGrpSpPr>
            <p:grpSpPr>
              <a:xfrm>
                <a:off x="4935397" y="4460658"/>
                <a:ext cx="113036" cy="166062"/>
                <a:chOff x="4935397" y="4460658"/>
                <a:chExt cx="113036" cy="166062"/>
              </a:xfrm>
            </p:grpSpPr>
            <p:sp>
              <p:nvSpPr>
                <p:cNvPr id="1081" name="Freeform: Shape 1080">
                  <a:extLst>
                    <a:ext uri="{FF2B5EF4-FFF2-40B4-BE49-F238E27FC236}">
                      <a16:creationId xmlns:a16="http://schemas.microsoft.com/office/drawing/2014/main" id="{31DCD4C5-BDCC-4697-AF2F-803ADDC8AA70}"/>
                    </a:ext>
                  </a:extLst>
                </p:cNvPr>
                <p:cNvSpPr/>
                <p:nvPr/>
              </p:nvSpPr>
              <p:spPr>
                <a:xfrm>
                  <a:off x="4935397" y="4460658"/>
                  <a:ext cx="113036" cy="166062"/>
                </a:xfrm>
                <a:custGeom>
                  <a:avLst/>
                  <a:gdLst>
                    <a:gd name="connsiteX0" fmla="*/ 2553 w 113036"/>
                    <a:gd name="connsiteY0" fmla="*/ 48190 h 166062"/>
                    <a:gd name="connsiteX1" fmla="*/ 43034 w 113036"/>
                    <a:gd name="connsiteY1" fmla="*/ 145917 h 166062"/>
                    <a:gd name="connsiteX2" fmla="*/ 85706 w 113036"/>
                    <a:gd name="connsiteY2" fmla="*/ 163538 h 166062"/>
                    <a:gd name="connsiteX3" fmla="*/ 92850 w 113036"/>
                    <a:gd name="connsiteY3" fmla="*/ 160490 h 166062"/>
                    <a:gd name="connsiteX4" fmla="*/ 110566 w 113036"/>
                    <a:gd name="connsiteY4" fmla="*/ 117913 h 166062"/>
                    <a:gd name="connsiteX5" fmla="*/ 70085 w 113036"/>
                    <a:gd name="connsiteY5" fmla="*/ 20187 h 166062"/>
                    <a:gd name="connsiteX6" fmla="*/ 27413 w 113036"/>
                    <a:gd name="connsiteY6" fmla="*/ 2470 h 166062"/>
                    <a:gd name="connsiteX7" fmla="*/ 20174 w 113036"/>
                    <a:gd name="connsiteY7" fmla="*/ 5423 h 166062"/>
                    <a:gd name="connsiteX8" fmla="*/ 2457 w 113036"/>
                    <a:gd name="connsiteY8" fmla="*/ 48095 h 1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036" h="166062">
                      <a:moveTo>
                        <a:pt x="2553" y="48190"/>
                      </a:moveTo>
                      <a:lnTo>
                        <a:pt x="43034" y="145917"/>
                      </a:lnTo>
                      <a:cubicBezTo>
                        <a:pt x="49987" y="162586"/>
                        <a:pt x="69037" y="170491"/>
                        <a:pt x="85706" y="163538"/>
                      </a:cubicBezTo>
                      <a:lnTo>
                        <a:pt x="92850" y="160490"/>
                      </a:lnTo>
                      <a:cubicBezTo>
                        <a:pt x="109518" y="153632"/>
                        <a:pt x="117424" y="134487"/>
                        <a:pt x="110566" y="117913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2" name="Freeform: Shape 1081">
                  <a:extLst>
                    <a:ext uri="{FF2B5EF4-FFF2-40B4-BE49-F238E27FC236}">
                      <a16:creationId xmlns:a16="http://schemas.microsoft.com/office/drawing/2014/main" id="{C10E9763-8B37-5690-3ABF-FDB12E4DE279}"/>
                    </a:ext>
                  </a:extLst>
                </p:cNvPr>
                <p:cNvSpPr/>
                <p:nvPr/>
              </p:nvSpPr>
              <p:spPr>
                <a:xfrm>
                  <a:off x="4935397" y="4460754"/>
                  <a:ext cx="92659" cy="102768"/>
                </a:xfrm>
                <a:custGeom>
                  <a:avLst/>
                  <a:gdLst>
                    <a:gd name="connsiteX0" fmla="*/ 2553 w 92659"/>
                    <a:gd name="connsiteY0" fmla="*/ 48095 h 102768"/>
                    <a:gd name="connsiteX1" fmla="*/ 25127 w 92659"/>
                    <a:gd name="connsiteY1" fmla="*/ 102769 h 102768"/>
                    <a:gd name="connsiteX2" fmla="*/ 51797 w 92659"/>
                    <a:gd name="connsiteY2" fmla="*/ 93339 h 102768"/>
                    <a:gd name="connsiteX3" fmla="*/ 67228 w 92659"/>
                    <a:gd name="connsiteY3" fmla="*/ 86957 h 102768"/>
                    <a:gd name="connsiteX4" fmla="*/ 92659 w 92659"/>
                    <a:gd name="connsiteY4" fmla="*/ 74860 h 102768"/>
                    <a:gd name="connsiteX5" fmla="*/ 70085 w 92659"/>
                    <a:gd name="connsiteY5" fmla="*/ 20187 h 102768"/>
                    <a:gd name="connsiteX6" fmla="*/ 27413 w 92659"/>
                    <a:gd name="connsiteY6" fmla="*/ 2470 h 102768"/>
                    <a:gd name="connsiteX7" fmla="*/ 20174 w 92659"/>
                    <a:gd name="connsiteY7" fmla="*/ 5423 h 102768"/>
                    <a:gd name="connsiteX8" fmla="*/ 2457 w 92659"/>
                    <a:gd name="connsiteY8" fmla="*/ 48095 h 10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59" h="102768">
                      <a:moveTo>
                        <a:pt x="2553" y="48095"/>
                      </a:moveTo>
                      <a:lnTo>
                        <a:pt x="25127" y="102769"/>
                      </a:lnTo>
                      <a:cubicBezTo>
                        <a:pt x="33414" y="100292"/>
                        <a:pt x="42462" y="97149"/>
                        <a:pt x="51797" y="93339"/>
                      </a:cubicBezTo>
                      <a:lnTo>
                        <a:pt x="67228" y="86957"/>
                      </a:lnTo>
                      <a:cubicBezTo>
                        <a:pt x="76467" y="83147"/>
                        <a:pt x="85134" y="79051"/>
                        <a:pt x="92659" y="74860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3" name="Freeform: Shape 1082">
                  <a:extLst>
                    <a:ext uri="{FF2B5EF4-FFF2-40B4-BE49-F238E27FC236}">
                      <a16:creationId xmlns:a16="http://schemas.microsoft.com/office/drawing/2014/main" id="{61FF3AE8-DB5F-0017-CA58-CF36EB2E0729}"/>
                    </a:ext>
                  </a:extLst>
                </p:cNvPr>
                <p:cNvSpPr/>
                <p:nvPr/>
              </p:nvSpPr>
              <p:spPr>
                <a:xfrm>
                  <a:off x="5013483" y="4513040"/>
                  <a:ext cx="30765" cy="46672"/>
                </a:xfrm>
                <a:custGeom>
                  <a:avLst/>
                  <a:gdLst>
                    <a:gd name="connsiteX0" fmla="*/ 12097 w 30765"/>
                    <a:gd name="connsiteY0" fmla="*/ 40672 h 46672"/>
                    <a:gd name="connsiteX1" fmla="*/ 24765 w 30765"/>
                    <a:gd name="connsiteY1" fmla="*/ 45911 h 46672"/>
                    <a:gd name="connsiteX2" fmla="*/ 24765 w 30765"/>
                    <a:gd name="connsiteY2" fmla="*/ 45911 h 46672"/>
                    <a:gd name="connsiteX3" fmla="*/ 30004 w 30765"/>
                    <a:gd name="connsiteY3" fmla="*/ 33242 h 46672"/>
                    <a:gd name="connsiteX4" fmla="*/ 18669 w 30765"/>
                    <a:gd name="connsiteY4" fmla="*/ 6001 h 46672"/>
                    <a:gd name="connsiteX5" fmla="*/ 6001 w 30765"/>
                    <a:gd name="connsiteY5" fmla="*/ 762 h 46672"/>
                    <a:gd name="connsiteX6" fmla="*/ 6001 w 30765"/>
                    <a:gd name="connsiteY6" fmla="*/ 762 h 46672"/>
                    <a:gd name="connsiteX7" fmla="*/ 762 w 30765"/>
                    <a:gd name="connsiteY7" fmla="*/ 13430 h 46672"/>
                    <a:gd name="connsiteX8" fmla="*/ 12002 w 30765"/>
                    <a:gd name="connsiteY8" fmla="*/ 40672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65" h="46672">
                      <a:moveTo>
                        <a:pt x="12097" y="40672"/>
                      </a:moveTo>
                      <a:cubicBezTo>
                        <a:pt x="14192" y="45625"/>
                        <a:pt x="19812" y="48006"/>
                        <a:pt x="24765" y="45911"/>
                      </a:cubicBezTo>
                      <a:lnTo>
                        <a:pt x="24765" y="45911"/>
                      </a:lnTo>
                      <a:cubicBezTo>
                        <a:pt x="29718" y="43815"/>
                        <a:pt x="32099" y="38195"/>
                        <a:pt x="30004" y="33242"/>
                      </a:cubicBezTo>
                      <a:lnTo>
                        <a:pt x="18669" y="6001"/>
                      </a:lnTo>
                      <a:cubicBezTo>
                        <a:pt x="16669" y="1048"/>
                        <a:pt x="10954" y="-1333"/>
                        <a:pt x="6001" y="762"/>
                      </a:cubicBezTo>
                      <a:lnTo>
                        <a:pt x="6001" y="762"/>
                      </a:lnTo>
                      <a:cubicBezTo>
                        <a:pt x="1048" y="2762"/>
                        <a:pt x="-1333" y="8477"/>
                        <a:pt x="762" y="13430"/>
                      </a:cubicBezTo>
                      <a:lnTo>
                        <a:pt x="12002" y="40672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72" name="Graphic 36">
                <a:extLst>
                  <a:ext uri="{FF2B5EF4-FFF2-40B4-BE49-F238E27FC236}">
                    <a16:creationId xmlns:a16="http://schemas.microsoft.com/office/drawing/2014/main" id="{9CEFCDFE-9B25-81E5-921F-FFC4715DDAB7}"/>
                  </a:ext>
                </a:extLst>
              </p:cNvPr>
              <p:cNvGrpSpPr/>
              <p:nvPr/>
            </p:nvGrpSpPr>
            <p:grpSpPr>
              <a:xfrm>
                <a:off x="5014346" y="4699061"/>
                <a:ext cx="173003" cy="250652"/>
                <a:chOff x="5014346" y="4699061"/>
                <a:chExt cx="173003" cy="250652"/>
              </a:xfrm>
            </p:grpSpPr>
            <p:sp>
              <p:nvSpPr>
                <p:cNvPr id="1079" name="Freeform: Shape 1078">
                  <a:extLst>
                    <a:ext uri="{FF2B5EF4-FFF2-40B4-BE49-F238E27FC236}">
                      <a16:creationId xmlns:a16="http://schemas.microsoft.com/office/drawing/2014/main" id="{4DBC1AE1-9EF3-649E-163E-AD7F9155D405}"/>
                    </a:ext>
                  </a:extLst>
                </p:cNvPr>
                <p:cNvSpPr/>
                <p:nvPr/>
              </p:nvSpPr>
              <p:spPr>
                <a:xfrm>
                  <a:off x="5014346" y="4699061"/>
                  <a:ext cx="173003" cy="250652"/>
                </a:xfrm>
                <a:custGeom>
                  <a:avLst/>
                  <a:gdLst>
                    <a:gd name="connsiteX0" fmla="*/ 2470 w 173003"/>
                    <a:gd name="connsiteY0" fmla="*/ 68201 h 250652"/>
                    <a:gd name="connsiteX1" fmla="*/ 69622 w 173003"/>
                    <a:gd name="connsiteY1" fmla="*/ 230507 h 250652"/>
                    <a:gd name="connsiteX2" fmla="*/ 112294 w 173003"/>
                    <a:gd name="connsiteY2" fmla="*/ 248128 h 250652"/>
                    <a:gd name="connsiteX3" fmla="*/ 152870 w 173003"/>
                    <a:gd name="connsiteY3" fmla="*/ 231364 h 250652"/>
                    <a:gd name="connsiteX4" fmla="*/ 171063 w 173003"/>
                    <a:gd name="connsiteY4" fmla="*/ 190121 h 250652"/>
                    <a:gd name="connsiteX5" fmla="*/ 170587 w 173003"/>
                    <a:gd name="connsiteY5" fmla="*/ 188692 h 250652"/>
                    <a:gd name="connsiteX6" fmla="*/ 118485 w 173003"/>
                    <a:gd name="connsiteY6" fmla="*/ 20195 h 250652"/>
                    <a:gd name="connsiteX7" fmla="*/ 117818 w 173003"/>
                    <a:gd name="connsiteY7" fmla="*/ 18766 h 250652"/>
                    <a:gd name="connsiteX8" fmla="*/ 75813 w 173003"/>
                    <a:gd name="connsiteY8" fmla="*/ 2478 h 250652"/>
                    <a:gd name="connsiteX9" fmla="*/ 20187 w 173003"/>
                    <a:gd name="connsiteY9" fmla="*/ 25529 h 250652"/>
                    <a:gd name="connsiteX10" fmla="*/ 2470 w 173003"/>
                    <a:gd name="connsiteY10" fmla="*/ 68201 h 25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3003" h="250652">
                      <a:moveTo>
                        <a:pt x="2470" y="68201"/>
                      </a:moveTo>
                      <a:lnTo>
                        <a:pt x="69622" y="230507"/>
                      </a:lnTo>
                      <a:cubicBezTo>
                        <a:pt x="76480" y="247175"/>
                        <a:pt x="95625" y="255081"/>
                        <a:pt x="112294" y="248128"/>
                      </a:cubicBezTo>
                      <a:lnTo>
                        <a:pt x="152870" y="231364"/>
                      </a:lnTo>
                      <a:cubicBezTo>
                        <a:pt x="168967" y="224696"/>
                        <a:pt x="176968" y="206504"/>
                        <a:pt x="171063" y="190121"/>
                      </a:cubicBezTo>
                      <a:cubicBezTo>
                        <a:pt x="171063" y="189644"/>
                        <a:pt x="170777" y="189168"/>
                        <a:pt x="170587" y="188692"/>
                      </a:cubicBezTo>
                      <a:lnTo>
                        <a:pt x="118485" y="20195"/>
                      </a:lnTo>
                      <a:cubicBezTo>
                        <a:pt x="118294" y="19718"/>
                        <a:pt x="118104" y="19242"/>
                        <a:pt x="117818" y="18766"/>
                      </a:cubicBezTo>
                      <a:cubicBezTo>
                        <a:pt x="110484" y="3050"/>
                        <a:pt x="92005" y="-4189"/>
                        <a:pt x="75813" y="2478"/>
                      </a:cubicBezTo>
                      <a:lnTo>
                        <a:pt x="20187" y="25529"/>
                      </a:lnTo>
                      <a:cubicBezTo>
                        <a:pt x="3518" y="32482"/>
                        <a:pt x="-4388" y="51532"/>
                        <a:pt x="2470" y="68201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0" name="Freeform: Shape 1079">
                  <a:extLst>
                    <a:ext uri="{FF2B5EF4-FFF2-40B4-BE49-F238E27FC236}">
                      <a16:creationId xmlns:a16="http://schemas.microsoft.com/office/drawing/2014/main" id="{F52C5300-53EB-5AED-8C8D-CAE882516FE1}"/>
                    </a:ext>
                  </a:extLst>
                </p:cNvPr>
                <p:cNvSpPr/>
                <p:nvPr/>
              </p:nvSpPr>
              <p:spPr>
                <a:xfrm>
                  <a:off x="5061439" y="4717923"/>
                  <a:ext cx="123969" cy="190031"/>
                </a:xfrm>
                <a:custGeom>
                  <a:avLst/>
                  <a:gdLst>
                    <a:gd name="connsiteX0" fmla="*/ 1764 w 123969"/>
                    <a:gd name="connsiteY0" fmla="*/ 54673 h 190031"/>
                    <a:gd name="connsiteX1" fmla="*/ 51580 w 123969"/>
                    <a:gd name="connsiteY1" fmla="*/ 175070 h 190031"/>
                    <a:gd name="connsiteX2" fmla="*/ 83203 w 123969"/>
                    <a:gd name="connsiteY2" fmla="*/ 188214 h 190031"/>
                    <a:gd name="connsiteX3" fmla="*/ 123970 w 123969"/>
                    <a:gd name="connsiteY3" fmla="*/ 171355 h 190031"/>
                    <a:gd name="connsiteX4" fmla="*/ 123494 w 123969"/>
                    <a:gd name="connsiteY4" fmla="*/ 169926 h 190031"/>
                    <a:gd name="connsiteX5" fmla="*/ 71392 w 123969"/>
                    <a:gd name="connsiteY5" fmla="*/ 1429 h 190031"/>
                    <a:gd name="connsiteX6" fmla="*/ 70725 w 123969"/>
                    <a:gd name="connsiteY6" fmla="*/ 0 h 190031"/>
                    <a:gd name="connsiteX7" fmla="*/ 14909 w 123969"/>
                    <a:gd name="connsiteY7" fmla="*/ 23146 h 190031"/>
                    <a:gd name="connsiteX8" fmla="*/ 1860 w 123969"/>
                    <a:gd name="connsiteY8" fmla="*/ 54769 h 19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3969" h="190031">
                      <a:moveTo>
                        <a:pt x="1764" y="54673"/>
                      </a:moveTo>
                      <a:lnTo>
                        <a:pt x="51580" y="175070"/>
                      </a:lnTo>
                      <a:cubicBezTo>
                        <a:pt x="56723" y="187452"/>
                        <a:pt x="70821" y="193262"/>
                        <a:pt x="83203" y="188214"/>
                      </a:cubicBezTo>
                      <a:lnTo>
                        <a:pt x="123970" y="171355"/>
                      </a:lnTo>
                      <a:cubicBezTo>
                        <a:pt x="123970" y="171355"/>
                        <a:pt x="123684" y="170402"/>
                        <a:pt x="123494" y="169926"/>
                      </a:cubicBezTo>
                      <a:lnTo>
                        <a:pt x="71392" y="1429"/>
                      </a:lnTo>
                      <a:cubicBezTo>
                        <a:pt x="71201" y="953"/>
                        <a:pt x="71011" y="476"/>
                        <a:pt x="70725" y="0"/>
                      </a:cubicBezTo>
                      <a:lnTo>
                        <a:pt x="14909" y="23146"/>
                      </a:lnTo>
                      <a:cubicBezTo>
                        <a:pt x="2622" y="28289"/>
                        <a:pt x="-3284" y="42481"/>
                        <a:pt x="1860" y="54769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76DE6449-DA22-75EA-BB64-11D3CCB4E455}"/>
                  </a:ext>
                </a:extLst>
              </p:cNvPr>
              <p:cNvSpPr/>
              <p:nvPr/>
            </p:nvSpPr>
            <p:spPr>
              <a:xfrm>
                <a:off x="4537233" y="4133468"/>
                <a:ext cx="301755" cy="134881"/>
              </a:xfrm>
              <a:custGeom>
                <a:avLst/>
                <a:gdLst>
                  <a:gd name="connsiteX0" fmla="*/ 301752 w 301755"/>
                  <a:gd name="connsiteY0" fmla="*/ 0 h 134881"/>
                  <a:gd name="connsiteX1" fmla="*/ 280511 w 301755"/>
                  <a:gd name="connsiteY1" fmla="*/ 31528 h 134881"/>
                  <a:gd name="connsiteX2" fmla="*/ 37243 w 301755"/>
                  <a:gd name="connsiteY2" fmla="*/ 132207 h 134881"/>
                  <a:gd name="connsiteX3" fmla="*/ 0 w 301755"/>
                  <a:gd name="connsiteY3" fmla="*/ 124968 h 134881"/>
                  <a:gd name="connsiteX4" fmla="*/ 301657 w 301755"/>
                  <a:gd name="connsiteY4" fmla="*/ 0 h 13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755" h="134881">
                    <a:moveTo>
                      <a:pt x="301752" y="0"/>
                    </a:moveTo>
                    <a:cubicBezTo>
                      <a:pt x="301942" y="13240"/>
                      <a:pt x="293846" y="26003"/>
                      <a:pt x="280511" y="31528"/>
                    </a:cubicBezTo>
                    <a:lnTo>
                      <a:pt x="37243" y="132207"/>
                    </a:lnTo>
                    <a:cubicBezTo>
                      <a:pt x="23908" y="137732"/>
                      <a:pt x="9239" y="134398"/>
                      <a:pt x="0" y="124968"/>
                    </a:cubicBezTo>
                    <a:lnTo>
                      <a:pt x="301657" y="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257EC1EA-BB00-DB15-223D-B82F8CD2B6C0}"/>
                  </a:ext>
                </a:extLst>
              </p:cNvPr>
              <p:cNvSpPr/>
              <p:nvPr/>
            </p:nvSpPr>
            <p:spPr>
              <a:xfrm>
                <a:off x="4729514" y="4315479"/>
                <a:ext cx="285901" cy="655405"/>
              </a:xfrm>
              <a:custGeom>
                <a:avLst/>
                <a:gdLst>
                  <a:gd name="connsiteX0" fmla="*/ 981 w 285901"/>
                  <a:gd name="connsiteY0" fmla="*/ 17252 h 655405"/>
                  <a:gd name="connsiteX1" fmla="*/ 261966 w 285901"/>
                  <a:gd name="connsiteY1" fmla="*/ 647712 h 655405"/>
                  <a:gd name="connsiteX2" fmla="*/ 268729 w 285901"/>
                  <a:gd name="connsiteY2" fmla="*/ 654475 h 655405"/>
                  <a:gd name="connsiteX3" fmla="*/ 278254 w 285901"/>
                  <a:gd name="connsiteY3" fmla="*/ 654475 h 655405"/>
                  <a:gd name="connsiteX4" fmla="*/ 278254 w 285901"/>
                  <a:gd name="connsiteY4" fmla="*/ 654475 h 655405"/>
                  <a:gd name="connsiteX5" fmla="*/ 284921 w 285901"/>
                  <a:gd name="connsiteY5" fmla="*/ 638187 h 655405"/>
                  <a:gd name="connsiteX6" fmla="*/ 23936 w 285901"/>
                  <a:gd name="connsiteY6" fmla="*/ 7727 h 655405"/>
                  <a:gd name="connsiteX7" fmla="*/ 17173 w 285901"/>
                  <a:gd name="connsiteY7" fmla="*/ 965 h 655405"/>
                  <a:gd name="connsiteX8" fmla="*/ 7648 w 285901"/>
                  <a:gd name="connsiteY8" fmla="*/ 965 h 655405"/>
                  <a:gd name="connsiteX9" fmla="*/ 7648 w 285901"/>
                  <a:gd name="connsiteY9" fmla="*/ 965 h 655405"/>
                  <a:gd name="connsiteX10" fmla="*/ 981 w 285901"/>
                  <a:gd name="connsiteY10" fmla="*/ 17252 h 65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5901" h="655405">
                    <a:moveTo>
                      <a:pt x="981" y="17252"/>
                    </a:moveTo>
                    <a:lnTo>
                      <a:pt x="261966" y="647712"/>
                    </a:lnTo>
                    <a:cubicBezTo>
                      <a:pt x="263299" y="650951"/>
                      <a:pt x="265776" y="653237"/>
                      <a:pt x="268729" y="654475"/>
                    </a:cubicBezTo>
                    <a:cubicBezTo>
                      <a:pt x="271681" y="655618"/>
                      <a:pt x="275015" y="655809"/>
                      <a:pt x="278254" y="654475"/>
                    </a:cubicBezTo>
                    <a:lnTo>
                      <a:pt x="278254" y="654475"/>
                    </a:lnTo>
                    <a:cubicBezTo>
                      <a:pt x="284635" y="651808"/>
                      <a:pt x="287588" y="644569"/>
                      <a:pt x="284921" y="638187"/>
                    </a:cubicBezTo>
                    <a:lnTo>
                      <a:pt x="23936" y="7727"/>
                    </a:lnTo>
                    <a:cubicBezTo>
                      <a:pt x="22603" y="4584"/>
                      <a:pt x="20126" y="2203"/>
                      <a:pt x="17173" y="965"/>
                    </a:cubicBezTo>
                    <a:cubicBezTo>
                      <a:pt x="14221" y="-273"/>
                      <a:pt x="10887" y="-369"/>
                      <a:pt x="7648" y="965"/>
                    </a:cubicBezTo>
                    <a:lnTo>
                      <a:pt x="7648" y="965"/>
                    </a:lnTo>
                    <a:cubicBezTo>
                      <a:pt x="1267" y="3632"/>
                      <a:pt x="-1686" y="10871"/>
                      <a:pt x="981" y="1725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3F34EA91-4F8F-5A05-8EE1-56A6087D6BAD}"/>
                  </a:ext>
                </a:extLst>
              </p:cNvPr>
              <p:cNvSpPr/>
              <p:nvPr/>
            </p:nvSpPr>
            <p:spPr>
              <a:xfrm>
                <a:off x="4729609" y="4316444"/>
                <a:ext cx="278158" cy="654440"/>
              </a:xfrm>
              <a:custGeom>
                <a:avLst/>
                <a:gdLst>
                  <a:gd name="connsiteX0" fmla="*/ 886 w 278158"/>
                  <a:gd name="connsiteY0" fmla="*/ 16288 h 654440"/>
                  <a:gd name="connsiteX1" fmla="*/ 261871 w 278158"/>
                  <a:gd name="connsiteY1" fmla="*/ 646747 h 654440"/>
                  <a:gd name="connsiteX2" fmla="*/ 268633 w 278158"/>
                  <a:gd name="connsiteY2" fmla="*/ 653510 h 654440"/>
                  <a:gd name="connsiteX3" fmla="*/ 278158 w 278158"/>
                  <a:gd name="connsiteY3" fmla="*/ 653510 h 654440"/>
                  <a:gd name="connsiteX4" fmla="*/ 278158 w 278158"/>
                  <a:gd name="connsiteY4" fmla="*/ 653510 h 654440"/>
                  <a:gd name="connsiteX5" fmla="*/ 7648 w 278158"/>
                  <a:gd name="connsiteY5" fmla="*/ 0 h 654440"/>
                  <a:gd name="connsiteX6" fmla="*/ 7648 w 278158"/>
                  <a:gd name="connsiteY6" fmla="*/ 0 h 654440"/>
                  <a:gd name="connsiteX7" fmla="*/ 981 w 278158"/>
                  <a:gd name="connsiteY7" fmla="*/ 16288 h 65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158" h="654440">
                    <a:moveTo>
                      <a:pt x="886" y="16288"/>
                    </a:moveTo>
                    <a:lnTo>
                      <a:pt x="261871" y="646747"/>
                    </a:lnTo>
                    <a:cubicBezTo>
                      <a:pt x="263204" y="649986"/>
                      <a:pt x="265681" y="652272"/>
                      <a:pt x="268633" y="653510"/>
                    </a:cubicBezTo>
                    <a:cubicBezTo>
                      <a:pt x="271586" y="654653"/>
                      <a:pt x="274920" y="654844"/>
                      <a:pt x="278158" y="653510"/>
                    </a:cubicBezTo>
                    <a:lnTo>
                      <a:pt x="278158" y="653510"/>
                    </a:lnTo>
                    <a:cubicBezTo>
                      <a:pt x="278158" y="653510"/>
                      <a:pt x="7648" y="0"/>
                      <a:pt x="7648" y="0"/>
                    </a:cubicBezTo>
                    <a:lnTo>
                      <a:pt x="7648" y="0"/>
                    </a:lnTo>
                    <a:cubicBezTo>
                      <a:pt x="1267" y="2667"/>
                      <a:pt x="-1686" y="9906"/>
                      <a:pt x="981" y="16288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6" name="Freeform: Shape 1075">
                <a:extLst>
                  <a:ext uri="{FF2B5EF4-FFF2-40B4-BE49-F238E27FC236}">
                    <a16:creationId xmlns:a16="http://schemas.microsoft.com/office/drawing/2014/main" id="{F847E0AB-9171-40EE-7DD7-048A71F78BBF}"/>
                  </a:ext>
                </a:extLst>
              </p:cNvPr>
              <p:cNvSpPr/>
              <p:nvPr/>
            </p:nvSpPr>
            <p:spPr>
              <a:xfrm>
                <a:off x="4505517" y="4208909"/>
                <a:ext cx="31713" cy="44286"/>
              </a:xfrm>
              <a:custGeom>
                <a:avLst/>
                <a:gdLst>
                  <a:gd name="connsiteX0" fmla="*/ 9808 w 31713"/>
                  <a:gd name="connsiteY0" fmla="*/ 37240 h 44286"/>
                  <a:gd name="connsiteX1" fmla="*/ 24667 w 31713"/>
                  <a:gd name="connsiteY1" fmla="*/ 43432 h 44286"/>
                  <a:gd name="connsiteX2" fmla="*/ 24667 w 31713"/>
                  <a:gd name="connsiteY2" fmla="*/ 43432 h 44286"/>
                  <a:gd name="connsiteX3" fmla="*/ 30859 w 31713"/>
                  <a:gd name="connsiteY3" fmla="*/ 28573 h 44286"/>
                  <a:gd name="connsiteX4" fmla="*/ 21905 w 31713"/>
                  <a:gd name="connsiteY4" fmla="*/ 7046 h 44286"/>
                  <a:gd name="connsiteX5" fmla="*/ 7046 w 31713"/>
                  <a:gd name="connsiteY5" fmla="*/ 855 h 44286"/>
                  <a:gd name="connsiteX6" fmla="*/ 7046 w 31713"/>
                  <a:gd name="connsiteY6" fmla="*/ 855 h 44286"/>
                  <a:gd name="connsiteX7" fmla="*/ 855 w 31713"/>
                  <a:gd name="connsiteY7" fmla="*/ 15714 h 44286"/>
                  <a:gd name="connsiteX8" fmla="*/ 9808 w 31713"/>
                  <a:gd name="connsiteY8" fmla="*/ 37240 h 4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13" h="44286">
                    <a:moveTo>
                      <a:pt x="9808" y="37240"/>
                    </a:moveTo>
                    <a:cubicBezTo>
                      <a:pt x="12190" y="43051"/>
                      <a:pt x="18857" y="45813"/>
                      <a:pt x="24667" y="43432"/>
                    </a:cubicBezTo>
                    <a:lnTo>
                      <a:pt x="24667" y="43432"/>
                    </a:lnTo>
                    <a:cubicBezTo>
                      <a:pt x="30478" y="41050"/>
                      <a:pt x="33240" y="34383"/>
                      <a:pt x="30859" y="28573"/>
                    </a:cubicBezTo>
                    <a:lnTo>
                      <a:pt x="21905" y="7046"/>
                    </a:lnTo>
                    <a:cubicBezTo>
                      <a:pt x="19524" y="1236"/>
                      <a:pt x="12856" y="-1526"/>
                      <a:pt x="7046" y="855"/>
                    </a:cubicBezTo>
                    <a:lnTo>
                      <a:pt x="7046" y="855"/>
                    </a:lnTo>
                    <a:cubicBezTo>
                      <a:pt x="1236" y="3236"/>
                      <a:pt x="-1526" y="9904"/>
                      <a:pt x="855" y="15714"/>
                    </a:cubicBezTo>
                    <a:lnTo>
                      <a:pt x="9808" y="37240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25C49E01-5B6F-370F-D312-35B030CC37B1}"/>
                  </a:ext>
                </a:extLst>
              </p:cNvPr>
              <p:cNvSpPr/>
              <p:nvPr/>
            </p:nvSpPr>
            <p:spPr>
              <a:xfrm>
                <a:off x="4449141" y="4223670"/>
                <a:ext cx="435182" cy="856362"/>
              </a:xfrm>
              <a:custGeom>
                <a:avLst/>
                <a:gdLst>
                  <a:gd name="connsiteX0" fmla="*/ 77900 w 435182"/>
                  <a:gd name="connsiteY0" fmla="*/ 21241 h 856362"/>
                  <a:gd name="connsiteX1" fmla="*/ 143527 w 435182"/>
                  <a:gd name="connsiteY1" fmla="*/ 475202 h 856362"/>
                  <a:gd name="connsiteX2" fmla="*/ 427181 w 435182"/>
                  <a:gd name="connsiteY2" fmla="*/ 827151 h 856362"/>
                  <a:gd name="connsiteX3" fmla="*/ 435182 w 435182"/>
                  <a:gd name="connsiteY3" fmla="*/ 846582 h 856362"/>
                  <a:gd name="connsiteX4" fmla="*/ 293355 w 435182"/>
                  <a:gd name="connsiteY4" fmla="*/ 816959 h 856362"/>
                  <a:gd name="connsiteX5" fmla="*/ 104189 w 435182"/>
                  <a:gd name="connsiteY5" fmla="*/ 459486 h 856362"/>
                  <a:gd name="connsiteX6" fmla="*/ 60088 w 435182"/>
                  <a:gd name="connsiteY6" fmla="*/ 0 h 856362"/>
                  <a:gd name="connsiteX7" fmla="*/ 77804 w 435182"/>
                  <a:gd name="connsiteY7" fmla="*/ 21241 h 8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5182" h="856362">
                    <a:moveTo>
                      <a:pt x="77900" y="21241"/>
                    </a:moveTo>
                    <a:cubicBezTo>
                      <a:pt x="77900" y="21241"/>
                      <a:pt x="-68023" y="110300"/>
                      <a:pt x="143527" y="475202"/>
                    </a:cubicBezTo>
                    <a:cubicBezTo>
                      <a:pt x="355172" y="840105"/>
                      <a:pt x="288497" y="837438"/>
                      <a:pt x="427181" y="827151"/>
                    </a:cubicBezTo>
                    <a:lnTo>
                      <a:pt x="435182" y="846582"/>
                    </a:lnTo>
                    <a:cubicBezTo>
                      <a:pt x="435182" y="846582"/>
                      <a:pt x="339361" y="882396"/>
                      <a:pt x="293355" y="816959"/>
                    </a:cubicBezTo>
                    <a:cubicBezTo>
                      <a:pt x="247350" y="751427"/>
                      <a:pt x="265066" y="747522"/>
                      <a:pt x="104189" y="459486"/>
                    </a:cubicBezTo>
                    <a:cubicBezTo>
                      <a:pt x="-56689" y="171545"/>
                      <a:pt x="2176" y="36576"/>
                      <a:pt x="60088" y="0"/>
                    </a:cubicBezTo>
                    <a:cubicBezTo>
                      <a:pt x="60088" y="0"/>
                      <a:pt x="81710" y="1143"/>
                      <a:pt x="77804" y="212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834552E5-0317-D891-9174-609A8923B3ED}"/>
                  </a:ext>
                </a:extLst>
              </p:cNvPr>
              <p:cNvSpPr/>
              <p:nvPr/>
            </p:nvSpPr>
            <p:spPr>
              <a:xfrm>
                <a:off x="4864133" y="5037720"/>
                <a:ext cx="31767" cy="44245"/>
              </a:xfrm>
              <a:custGeom>
                <a:avLst/>
                <a:gdLst>
                  <a:gd name="connsiteX0" fmla="*/ 9904 w 31767"/>
                  <a:gd name="connsiteY0" fmla="*/ 37199 h 44245"/>
                  <a:gd name="connsiteX1" fmla="*/ 24763 w 31767"/>
                  <a:gd name="connsiteY1" fmla="*/ 43391 h 44245"/>
                  <a:gd name="connsiteX2" fmla="*/ 24763 w 31767"/>
                  <a:gd name="connsiteY2" fmla="*/ 43391 h 44245"/>
                  <a:gd name="connsiteX3" fmla="*/ 30859 w 31767"/>
                  <a:gd name="connsiteY3" fmla="*/ 28532 h 44245"/>
                  <a:gd name="connsiteX4" fmla="*/ 21905 w 31767"/>
                  <a:gd name="connsiteY4" fmla="*/ 7005 h 44245"/>
                  <a:gd name="connsiteX5" fmla="*/ 7046 w 31767"/>
                  <a:gd name="connsiteY5" fmla="*/ 909 h 44245"/>
                  <a:gd name="connsiteX6" fmla="*/ 7046 w 31767"/>
                  <a:gd name="connsiteY6" fmla="*/ 909 h 44245"/>
                  <a:gd name="connsiteX7" fmla="*/ 855 w 31767"/>
                  <a:gd name="connsiteY7" fmla="*/ 15768 h 44245"/>
                  <a:gd name="connsiteX8" fmla="*/ 9713 w 31767"/>
                  <a:gd name="connsiteY8" fmla="*/ 37295 h 4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67" h="44245">
                    <a:moveTo>
                      <a:pt x="9904" y="37199"/>
                    </a:moveTo>
                    <a:cubicBezTo>
                      <a:pt x="12285" y="43010"/>
                      <a:pt x="18952" y="45772"/>
                      <a:pt x="24763" y="43391"/>
                    </a:cubicBezTo>
                    <a:lnTo>
                      <a:pt x="24763" y="43391"/>
                    </a:lnTo>
                    <a:cubicBezTo>
                      <a:pt x="30573" y="41010"/>
                      <a:pt x="33335" y="34342"/>
                      <a:pt x="30859" y="28532"/>
                    </a:cubicBezTo>
                    <a:lnTo>
                      <a:pt x="21905" y="7005"/>
                    </a:lnTo>
                    <a:cubicBezTo>
                      <a:pt x="19524" y="1195"/>
                      <a:pt x="12856" y="-1567"/>
                      <a:pt x="7046" y="909"/>
                    </a:cubicBezTo>
                    <a:lnTo>
                      <a:pt x="7046" y="909"/>
                    </a:lnTo>
                    <a:cubicBezTo>
                      <a:pt x="1236" y="3291"/>
                      <a:pt x="-1526" y="9958"/>
                      <a:pt x="855" y="15768"/>
                    </a:cubicBezTo>
                    <a:lnTo>
                      <a:pt x="9713" y="37295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64" name="Freeform: Shape 1063">
            <a:extLst>
              <a:ext uri="{FF2B5EF4-FFF2-40B4-BE49-F238E27FC236}">
                <a16:creationId xmlns:a16="http://schemas.microsoft.com/office/drawing/2014/main" id="{8BA1BF76-9D35-6B4E-6040-E9AB0A34A118}"/>
              </a:ext>
            </a:extLst>
          </p:cNvPr>
          <p:cNvSpPr/>
          <p:nvPr/>
        </p:nvSpPr>
        <p:spPr>
          <a:xfrm>
            <a:off x="5302039" y="-18149"/>
            <a:ext cx="6880018" cy="6880018"/>
          </a:xfrm>
          <a:custGeom>
            <a:avLst/>
            <a:gdLst>
              <a:gd name="connsiteX0" fmla="*/ 0 w 4762500"/>
              <a:gd name="connsiteY0" fmla="*/ 0 h 4762500"/>
              <a:gd name="connsiteX1" fmla="*/ 4762500 w 4762500"/>
              <a:gd name="connsiteY1" fmla="*/ 0 h 4762500"/>
              <a:gd name="connsiteX2" fmla="*/ 4762500 w 4762500"/>
              <a:gd name="connsiteY2" fmla="*/ 4762500 h 4762500"/>
              <a:gd name="connsiteX3" fmla="*/ 0 w 4762500"/>
              <a:gd name="connsiteY3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62500" h="4762500">
                <a:moveTo>
                  <a:pt x="0" y="0"/>
                </a:moveTo>
                <a:lnTo>
                  <a:pt x="4762500" y="0"/>
                </a:lnTo>
                <a:lnTo>
                  <a:pt x="4762500" y="4762500"/>
                </a:lnTo>
                <a:lnTo>
                  <a:pt x="0" y="4762500"/>
                </a:lnTo>
                <a:close/>
              </a:path>
            </a:pathLst>
          </a:custGeom>
          <a:noFill/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264" name="Group 1263">
            <a:extLst>
              <a:ext uri="{FF2B5EF4-FFF2-40B4-BE49-F238E27FC236}">
                <a16:creationId xmlns:a16="http://schemas.microsoft.com/office/drawing/2014/main" id="{A1AC19B8-8FFA-AB34-5B87-86E97994DDFB}"/>
              </a:ext>
            </a:extLst>
          </p:cNvPr>
          <p:cNvGrpSpPr/>
          <p:nvPr/>
        </p:nvGrpSpPr>
        <p:grpSpPr>
          <a:xfrm>
            <a:off x="-77967" y="-14280"/>
            <a:ext cx="8555681" cy="6872280"/>
            <a:chOff x="-77967" y="-14280"/>
            <a:chExt cx="9236362" cy="6872280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4DD28301-2659-B01B-D6A9-4775BA22D0E3}"/>
                </a:ext>
              </a:extLst>
            </p:cNvPr>
            <p:cNvSpPr/>
            <p:nvPr/>
          </p:nvSpPr>
          <p:spPr>
            <a:xfrm>
              <a:off x="419772" y="-14280"/>
              <a:ext cx="8738623" cy="6872280"/>
            </a:xfrm>
            <a:custGeom>
              <a:avLst/>
              <a:gdLst>
                <a:gd name="connsiteX0" fmla="*/ 6930968 w 6930967"/>
                <a:gd name="connsiteY0" fmla="*/ 0 h 5132416"/>
                <a:gd name="connsiteX1" fmla="*/ 4255039 w 6930967"/>
                <a:gd name="connsiteY1" fmla="*/ 5132416 h 5132416"/>
                <a:gd name="connsiteX2" fmla="*/ 0 w 6930967"/>
                <a:gd name="connsiteY2" fmla="*/ 5132416 h 5132416"/>
                <a:gd name="connsiteX3" fmla="*/ 43873 w 6930967"/>
                <a:gd name="connsiteY3" fmla="*/ 0 h 5132416"/>
                <a:gd name="connsiteX4" fmla="*/ 6930968 w 6930967"/>
                <a:gd name="connsiteY4" fmla="*/ 0 h 513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30967" h="5132416">
                  <a:moveTo>
                    <a:pt x="6930968" y="0"/>
                  </a:moveTo>
                  <a:lnTo>
                    <a:pt x="4255039" y="5132416"/>
                  </a:lnTo>
                  <a:lnTo>
                    <a:pt x="0" y="5132416"/>
                  </a:lnTo>
                  <a:lnTo>
                    <a:pt x="43873" y="0"/>
                  </a:lnTo>
                  <a:lnTo>
                    <a:pt x="6930968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  <a:alpha val="8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EBFCFE01-9D18-F39D-8B8C-8177603DA98C}"/>
                </a:ext>
              </a:extLst>
            </p:cNvPr>
            <p:cNvSpPr/>
            <p:nvPr/>
          </p:nvSpPr>
          <p:spPr>
            <a:xfrm>
              <a:off x="-77967" y="-14279"/>
              <a:ext cx="8729306" cy="6872279"/>
            </a:xfrm>
            <a:custGeom>
              <a:avLst/>
              <a:gdLst>
                <a:gd name="connsiteX0" fmla="*/ 6923579 w 6923578"/>
                <a:gd name="connsiteY0" fmla="*/ 3695 h 5132415"/>
                <a:gd name="connsiteX1" fmla="*/ 4255039 w 6923578"/>
                <a:gd name="connsiteY1" fmla="*/ 5132416 h 5132415"/>
                <a:gd name="connsiteX2" fmla="*/ 0 w 6923578"/>
                <a:gd name="connsiteY2" fmla="*/ 5132416 h 5132415"/>
                <a:gd name="connsiteX3" fmla="*/ 43873 w 6923578"/>
                <a:gd name="connsiteY3" fmla="*/ 0 h 5132415"/>
                <a:gd name="connsiteX4" fmla="*/ 6923579 w 6923578"/>
                <a:gd name="connsiteY4" fmla="*/ 3695 h 513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3578" h="5132415">
                  <a:moveTo>
                    <a:pt x="6923579" y="3695"/>
                  </a:moveTo>
                  <a:lnTo>
                    <a:pt x="4255039" y="5132416"/>
                  </a:lnTo>
                  <a:lnTo>
                    <a:pt x="0" y="5132416"/>
                  </a:lnTo>
                  <a:lnTo>
                    <a:pt x="43873" y="0"/>
                  </a:lnTo>
                  <a:lnTo>
                    <a:pt x="6923579" y="3695"/>
                  </a:lnTo>
                  <a:close/>
                </a:path>
              </a:pathLst>
            </a:custGeom>
            <a:gradFill>
              <a:gsLst>
                <a:gs pos="0">
                  <a:schemeClr val="accent6">
                    <a:lumMod val="90000"/>
                    <a:lumOff val="10000"/>
                  </a:schemeClr>
                </a:gs>
                <a:gs pos="39000">
                  <a:schemeClr val="accent6">
                    <a:lumMod val="90000"/>
                    <a:lumOff val="10000"/>
                  </a:schemeClr>
                </a:gs>
                <a:gs pos="87000">
                  <a:schemeClr val="accent6"/>
                </a:gs>
              </a:gsLst>
              <a:lin ang="18600000" scaled="0"/>
            </a:gra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8CEBD46-9A0D-B2EB-ED4D-7EACA436E465}"/>
              </a:ext>
            </a:extLst>
          </p:cNvPr>
          <p:cNvGrpSpPr/>
          <p:nvPr/>
        </p:nvGrpSpPr>
        <p:grpSpPr>
          <a:xfrm>
            <a:off x="146756" y="6438793"/>
            <a:ext cx="908065" cy="234355"/>
            <a:chOff x="146756" y="6438793"/>
            <a:chExt cx="908065" cy="234355"/>
          </a:xfrm>
        </p:grpSpPr>
        <p:sp>
          <p:nvSpPr>
            <p:cNvPr id="368" name="Isosceles Triangle 367">
              <a:extLst>
                <a:ext uri="{FF2B5EF4-FFF2-40B4-BE49-F238E27FC236}">
                  <a16:creationId xmlns:a16="http://schemas.microsoft.com/office/drawing/2014/main" id="{BFB202F7-9298-2897-4C1F-18AA89DD8812}"/>
                </a:ext>
              </a:extLst>
            </p:cNvPr>
            <p:cNvSpPr/>
            <p:nvPr/>
          </p:nvSpPr>
          <p:spPr bwMode="auto">
            <a:xfrm rot="5400000">
              <a:off x="103285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69" name="Isosceles Triangle 368">
              <a:extLst>
                <a:ext uri="{FF2B5EF4-FFF2-40B4-BE49-F238E27FC236}">
                  <a16:creationId xmlns:a16="http://schemas.microsoft.com/office/drawing/2014/main" id="{9CF6EF43-3695-C39D-C785-ED37048224E9}"/>
                </a:ext>
              </a:extLst>
            </p:cNvPr>
            <p:cNvSpPr/>
            <p:nvPr/>
          </p:nvSpPr>
          <p:spPr bwMode="auto">
            <a:xfrm rot="5400000">
              <a:off x="293447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0" name="Isosceles Triangle 369">
              <a:extLst>
                <a:ext uri="{FF2B5EF4-FFF2-40B4-BE49-F238E27FC236}">
                  <a16:creationId xmlns:a16="http://schemas.microsoft.com/office/drawing/2014/main" id="{4B75EE2A-D6AE-7066-BBA4-15E85BA2BEE7}"/>
                </a:ext>
              </a:extLst>
            </p:cNvPr>
            <p:cNvSpPr/>
            <p:nvPr/>
          </p:nvSpPr>
          <p:spPr bwMode="auto">
            <a:xfrm rot="5400000">
              <a:off x="483610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1" name="Isosceles Triangle 370">
              <a:extLst>
                <a:ext uri="{FF2B5EF4-FFF2-40B4-BE49-F238E27FC236}">
                  <a16:creationId xmlns:a16="http://schemas.microsoft.com/office/drawing/2014/main" id="{D35D94FF-51D9-D8A0-0B3D-2DBEBC667565}"/>
                </a:ext>
              </a:extLst>
            </p:cNvPr>
            <p:cNvSpPr/>
            <p:nvPr/>
          </p:nvSpPr>
          <p:spPr bwMode="auto">
            <a:xfrm rot="5400000">
              <a:off x="673773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2" name="Isosceles Triangle 371">
              <a:extLst>
                <a:ext uri="{FF2B5EF4-FFF2-40B4-BE49-F238E27FC236}">
                  <a16:creationId xmlns:a16="http://schemas.microsoft.com/office/drawing/2014/main" id="{D44B6B16-0B83-D413-BFA8-0C5D9053AC8F}"/>
                </a:ext>
              </a:extLst>
            </p:cNvPr>
            <p:cNvSpPr/>
            <p:nvPr/>
          </p:nvSpPr>
          <p:spPr bwMode="auto">
            <a:xfrm rot="5400000">
              <a:off x="863936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D75CAA96-DD65-2394-8E41-4474797D1F0D}"/>
              </a:ext>
            </a:extLst>
          </p:cNvPr>
          <p:cNvGrpSpPr/>
          <p:nvPr/>
        </p:nvGrpSpPr>
        <p:grpSpPr>
          <a:xfrm>
            <a:off x="6571333" y="150094"/>
            <a:ext cx="908065" cy="234355"/>
            <a:chOff x="6571333" y="150094"/>
            <a:chExt cx="908065" cy="234355"/>
          </a:xfrm>
        </p:grpSpPr>
        <p:sp>
          <p:nvSpPr>
            <p:cNvPr id="355" name="Isosceles Triangle 354">
              <a:extLst>
                <a:ext uri="{FF2B5EF4-FFF2-40B4-BE49-F238E27FC236}">
                  <a16:creationId xmlns:a16="http://schemas.microsoft.com/office/drawing/2014/main" id="{B2B75E81-BBB8-CAD6-0E4E-645F3F1FA3D7}"/>
                </a:ext>
              </a:extLst>
            </p:cNvPr>
            <p:cNvSpPr/>
            <p:nvPr/>
          </p:nvSpPr>
          <p:spPr bwMode="auto">
            <a:xfrm rot="5400000">
              <a:off x="6527862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6" name="Isosceles Triangle 355">
              <a:extLst>
                <a:ext uri="{FF2B5EF4-FFF2-40B4-BE49-F238E27FC236}">
                  <a16:creationId xmlns:a16="http://schemas.microsoft.com/office/drawing/2014/main" id="{090245D7-F036-0131-B65C-881BE1D41205}"/>
                </a:ext>
              </a:extLst>
            </p:cNvPr>
            <p:cNvSpPr/>
            <p:nvPr/>
          </p:nvSpPr>
          <p:spPr bwMode="auto">
            <a:xfrm rot="5400000">
              <a:off x="6718024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7" name="Isosceles Triangle 356">
              <a:extLst>
                <a:ext uri="{FF2B5EF4-FFF2-40B4-BE49-F238E27FC236}">
                  <a16:creationId xmlns:a16="http://schemas.microsoft.com/office/drawing/2014/main" id="{96B473D5-EEE2-A424-76A0-C4C38F01B3DE}"/>
                </a:ext>
              </a:extLst>
            </p:cNvPr>
            <p:cNvSpPr/>
            <p:nvPr/>
          </p:nvSpPr>
          <p:spPr bwMode="auto">
            <a:xfrm rot="5400000">
              <a:off x="6908187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8" name="Isosceles Triangle 357">
              <a:extLst>
                <a:ext uri="{FF2B5EF4-FFF2-40B4-BE49-F238E27FC236}">
                  <a16:creationId xmlns:a16="http://schemas.microsoft.com/office/drawing/2014/main" id="{EAC3B96A-F135-5B76-A476-5E962766F2A1}"/>
                </a:ext>
              </a:extLst>
            </p:cNvPr>
            <p:cNvSpPr/>
            <p:nvPr/>
          </p:nvSpPr>
          <p:spPr bwMode="auto">
            <a:xfrm rot="5400000">
              <a:off x="7098350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9" name="Isosceles Triangle 358">
              <a:extLst>
                <a:ext uri="{FF2B5EF4-FFF2-40B4-BE49-F238E27FC236}">
                  <a16:creationId xmlns:a16="http://schemas.microsoft.com/office/drawing/2014/main" id="{3C749075-3435-7439-587E-68FB75832F51}"/>
                </a:ext>
              </a:extLst>
            </p:cNvPr>
            <p:cNvSpPr/>
            <p:nvPr/>
          </p:nvSpPr>
          <p:spPr bwMode="auto">
            <a:xfrm rot="5400000">
              <a:off x="7288513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08176552-D43A-D083-788C-0618C5A5FBBC}"/>
              </a:ext>
            </a:extLst>
          </p:cNvPr>
          <p:cNvGrpSpPr/>
          <p:nvPr/>
        </p:nvGrpSpPr>
        <p:grpSpPr>
          <a:xfrm>
            <a:off x="3994626" y="669196"/>
            <a:ext cx="4207700" cy="5961200"/>
            <a:chOff x="4123410" y="1218802"/>
            <a:chExt cx="3825182" cy="5419273"/>
          </a:xfrm>
        </p:grpSpPr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D7863E06-55A4-F2C9-370C-C1E400BE2A7F}"/>
                </a:ext>
              </a:extLst>
            </p:cNvPr>
            <p:cNvSpPr/>
            <p:nvPr/>
          </p:nvSpPr>
          <p:spPr>
            <a:xfrm rot="20556944">
              <a:off x="4655159" y="1218802"/>
              <a:ext cx="2652607" cy="1980563"/>
            </a:xfrm>
            <a:custGeom>
              <a:avLst/>
              <a:gdLst>
                <a:gd name="connsiteX0" fmla="*/ 1650423 w 1650423"/>
                <a:gd name="connsiteY0" fmla="*/ 619837 h 1232284"/>
                <a:gd name="connsiteX1" fmla="*/ 1095857 w 1650423"/>
                <a:gd name="connsiteY1" fmla="*/ 1232285 h 1232284"/>
                <a:gd name="connsiteX2" fmla="*/ 433840 w 1650423"/>
                <a:gd name="connsiteY2" fmla="*/ 714895 h 1232284"/>
                <a:gd name="connsiteX3" fmla="*/ 74854 w 1650423"/>
                <a:gd name="connsiteY3" fmla="*/ 0 h 1232284"/>
                <a:gd name="connsiteX4" fmla="*/ 643660 w 1650423"/>
                <a:gd name="connsiteY4" fmla="*/ 327044 h 1232284"/>
                <a:gd name="connsiteX5" fmla="*/ 1650423 w 1650423"/>
                <a:gd name="connsiteY5" fmla="*/ 619837 h 1232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423" h="1232284">
                  <a:moveTo>
                    <a:pt x="1650423" y="619837"/>
                  </a:moveTo>
                  <a:lnTo>
                    <a:pt x="1095857" y="1232285"/>
                  </a:lnTo>
                  <a:cubicBezTo>
                    <a:pt x="1095857" y="1232285"/>
                    <a:pt x="979325" y="787092"/>
                    <a:pt x="433840" y="714895"/>
                  </a:cubicBezTo>
                  <a:cubicBezTo>
                    <a:pt x="26671" y="660939"/>
                    <a:pt x="-96096" y="207664"/>
                    <a:pt x="74854" y="0"/>
                  </a:cubicBezTo>
                  <a:cubicBezTo>
                    <a:pt x="74854" y="0"/>
                    <a:pt x="183689" y="385772"/>
                    <a:pt x="643660" y="327044"/>
                  </a:cubicBezTo>
                  <a:cubicBezTo>
                    <a:pt x="1103631" y="268393"/>
                    <a:pt x="1467697" y="228754"/>
                    <a:pt x="1650423" y="619837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D7D5DEFF-6E51-A48A-F147-7D0116C3DB7A}"/>
                </a:ext>
              </a:extLst>
            </p:cNvPr>
            <p:cNvSpPr/>
            <p:nvPr/>
          </p:nvSpPr>
          <p:spPr>
            <a:xfrm rot="20556944">
              <a:off x="4123410" y="2231445"/>
              <a:ext cx="3825182" cy="4180158"/>
            </a:xfrm>
            <a:custGeom>
              <a:avLst/>
              <a:gdLst>
                <a:gd name="connsiteX0" fmla="*/ 3775720 w 3825182"/>
                <a:gd name="connsiteY0" fmla="*/ 57 h 4180158"/>
                <a:gd name="connsiteX1" fmla="*/ 3809688 w 3825182"/>
                <a:gd name="connsiteY1" fmla="*/ 12223 h 4180158"/>
                <a:gd name="connsiteX2" fmla="*/ 3812960 w 3825182"/>
                <a:gd name="connsiteY2" fmla="*/ 78780 h 4180158"/>
                <a:gd name="connsiteX3" fmla="*/ 98989 w 3825182"/>
                <a:gd name="connsiteY3" fmla="*/ 4180158 h 4180158"/>
                <a:gd name="connsiteX4" fmla="*/ 0 w 3825182"/>
                <a:gd name="connsiteY4" fmla="*/ 4149167 h 4180158"/>
                <a:gd name="connsiteX5" fmla="*/ 3743131 w 3825182"/>
                <a:gd name="connsiteY5" fmla="*/ 15495 h 4180158"/>
                <a:gd name="connsiteX6" fmla="*/ 3775720 w 3825182"/>
                <a:gd name="connsiteY6" fmla="*/ 57 h 4180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182" h="4180158">
                  <a:moveTo>
                    <a:pt x="3775720" y="57"/>
                  </a:moveTo>
                  <a:cubicBezTo>
                    <a:pt x="3787758" y="-531"/>
                    <a:pt x="3800027" y="3482"/>
                    <a:pt x="3809688" y="12223"/>
                  </a:cubicBezTo>
                  <a:cubicBezTo>
                    <a:pt x="3829011" y="29706"/>
                    <a:pt x="3830442" y="59457"/>
                    <a:pt x="3812960" y="78780"/>
                  </a:cubicBezTo>
                  <a:lnTo>
                    <a:pt x="98989" y="4180158"/>
                  </a:lnTo>
                  <a:lnTo>
                    <a:pt x="0" y="4149167"/>
                  </a:lnTo>
                  <a:lnTo>
                    <a:pt x="3743131" y="15495"/>
                  </a:lnTo>
                  <a:cubicBezTo>
                    <a:pt x="3751873" y="5834"/>
                    <a:pt x="3763681" y="644"/>
                    <a:pt x="3775720" y="5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07E6BBF9-BA4C-9CAE-6A25-33293D0BB677}"/>
                </a:ext>
              </a:extLst>
            </p:cNvPr>
            <p:cNvSpPr/>
            <p:nvPr/>
          </p:nvSpPr>
          <p:spPr>
            <a:xfrm rot="20556944">
              <a:off x="6552732" y="1860090"/>
              <a:ext cx="840007" cy="915867"/>
            </a:xfrm>
            <a:custGeom>
              <a:avLst/>
              <a:gdLst>
                <a:gd name="connsiteX0" fmla="*/ 52570 w 632398"/>
                <a:gd name="connsiteY0" fmla="*/ 689510 h 689509"/>
                <a:gd name="connsiteX1" fmla="*/ 623223 w 632398"/>
                <a:gd name="connsiteY1" fmla="*/ 59282 h 689509"/>
                <a:gd name="connsiteX2" fmla="*/ 620761 w 632398"/>
                <a:gd name="connsiteY2" fmla="*/ 9175 h 689509"/>
                <a:gd name="connsiteX3" fmla="*/ 570653 w 632398"/>
                <a:gd name="connsiteY3" fmla="*/ 11638 h 689509"/>
                <a:gd name="connsiteX4" fmla="*/ 0 w 632398"/>
                <a:gd name="connsiteY4" fmla="*/ 641866 h 689509"/>
                <a:gd name="connsiteX5" fmla="*/ 52570 w 632398"/>
                <a:gd name="connsiteY5" fmla="*/ 689510 h 68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2398" h="689509">
                  <a:moveTo>
                    <a:pt x="52570" y="689510"/>
                  </a:moveTo>
                  <a:lnTo>
                    <a:pt x="623223" y="59282"/>
                  </a:lnTo>
                  <a:cubicBezTo>
                    <a:pt x="636385" y="44735"/>
                    <a:pt x="635231" y="22337"/>
                    <a:pt x="620761" y="9175"/>
                  </a:cubicBezTo>
                  <a:cubicBezTo>
                    <a:pt x="606213" y="-3987"/>
                    <a:pt x="583815" y="-2832"/>
                    <a:pt x="570653" y="11638"/>
                  </a:cubicBezTo>
                  <a:lnTo>
                    <a:pt x="0" y="641866"/>
                  </a:lnTo>
                  <a:lnTo>
                    <a:pt x="52570" y="68951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BA3333AF-57E7-CFD9-BC07-CFF2B13F3A7B}"/>
                </a:ext>
              </a:extLst>
            </p:cNvPr>
            <p:cNvSpPr/>
            <p:nvPr/>
          </p:nvSpPr>
          <p:spPr>
            <a:xfrm rot="17686544">
              <a:off x="5888450" y="3738676"/>
              <a:ext cx="814427" cy="94263"/>
            </a:xfrm>
            <a:custGeom>
              <a:avLst/>
              <a:gdLst>
                <a:gd name="connsiteX0" fmla="*/ 0 w 613140"/>
                <a:gd name="connsiteY0" fmla="*/ 0 h 70966"/>
                <a:gd name="connsiteX1" fmla="*/ 613140 w 613140"/>
                <a:gd name="connsiteY1" fmla="*/ 0 h 70966"/>
                <a:gd name="connsiteX2" fmla="*/ 613140 w 613140"/>
                <a:gd name="connsiteY2" fmla="*/ 70966 h 70966"/>
                <a:gd name="connsiteX3" fmla="*/ 0 w 613140"/>
                <a:gd name="connsiteY3" fmla="*/ 70966 h 7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140" h="70966">
                  <a:moveTo>
                    <a:pt x="0" y="0"/>
                  </a:moveTo>
                  <a:lnTo>
                    <a:pt x="613140" y="0"/>
                  </a:lnTo>
                  <a:lnTo>
                    <a:pt x="613140" y="70966"/>
                  </a:lnTo>
                  <a:lnTo>
                    <a:pt x="0" y="7096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E2FFDAB4-E84F-ABEC-5F10-C7BDB2E601A6}"/>
                </a:ext>
              </a:extLst>
            </p:cNvPr>
            <p:cNvSpPr/>
            <p:nvPr/>
          </p:nvSpPr>
          <p:spPr>
            <a:xfrm rot="17686544">
              <a:off x="5324155" y="4961222"/>
              <a:ext cx="814427" cy="94263"/>
            </a:xfrm>
            <a:custGeom>
              <a:avLst/>
              <a:gdLst>
                <a:gd name="connsiteX0" fmla="*/ 0 w 613140"/>
                <a:gd name="connsiteY0" fmla="*/ 0 h 70966"/>
                <a:gd name="connsiteX1" fmla="*/ 613140 w 613140"/>
                <a:gd name="connsiteY1" fmla="*/ 0 h 70966"/>
                <a:gd name="connsiteX2" fmla="*/ 613140 w 613140"/>
                <a:gd name="connsiteY2" fmla="*/ 70966 h 70966"/>
                <a:gd name="connsiteX3" fmla="*/ 0 w 613140"/>
                <a:gd name="connsiteY3" fmla="*/ 70966 h 7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140" h="70966">
                  <a:moveTo>
                    <a:pt x="0" y="0"/>
                  </a:moveTo>
                  <a:lnTo>
                    <a:pt x="613140" y="0"/>
                  </a:lnTo>
                  <a:lnTo>
                    <a:pt x="613140" y="70966"/>
                  </a:lnTo>
                  <a:lnTo>
                    <a:pt x="0" y="7096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357A682A-F3D7-905F-6241-773B597E2202}"/>
                </a:ext>
              </a:extLst>
            </p:cNvPr>
            <p:cNvSpPr/>
            <p:nvPr/>
          </p:nvSpPr>
          <p:spPr>
            <a:xfrm rot="17686544">
              <a:off x="4759841" y="6183730"/>
              <a:ext cx="814427" cy="94263"/>
            </a:xfrm>
            <a:custGeom>
              <a:avLst/>
              <a:gdLst>
                <a:gd name="connsiteX0" fmla="*/ 0 w 613140"/>
                <a:gd name="connsiteY0" fmla="*/ 0 h 70966"/>
                <a:gd name="connsiteX1" fmla="*/ 613140 w 613140"/>
                <a:gd name="connsiteY1" fmla="*/ 0 h 70966"/>
                <a:gd name="connsiteX2" fmla="*/ 613140 w 613140"/>
                <a:gd name="connsiteY2" fmla="*/ 70966 h 70966"/>
                <a:gd name="connsiteX3" fmla="*/ 0 w 613140"/>
                <a:gd name="connsiteY3" fmla="*/ 70966 h 7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140" h="70966">
                  <a:moveTo>
                    <a:pt x="0" y="0"/>
                  </a:moveTo>
                  <a:lnTo>
                    <a:pt x="613140" y="0"/>
                  </a:lnTo>
                  <a:lnTo>
                    <a:pt x="613140" y="70966"/>
                  </a:lnTo>
                  <a:lnTo>
                    <a:pt x="0" y="7096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84" name="TextBox 158">
            <a:extLst>
              <a:ext uri="{FF2B5EF4-FFF2-40B4-BE49-F238E27FC236}">
                <a16:creationId xmlns:a16="http://schemas.microsoft.com/office/drawing/2014/main" id="{E7D374FA-114C-6963-E6DA-68EF73F6B998}"/>
              </a:ext>
            </a:extLst>
          </p:cNvPr>
          <p:cNvSpPr txBox="1"/>
          <p:nvPr/>
        </p:nvSpPr>
        <p:spPr>
          <a:xfrm>
            <a:off x="231805" y="883742"/>
            <a:ext cx="5402862" cy="1538883"/>
          </a:xfrm>
          <a:prstGeom prst="rect">
            <a:avLst/>
          </a:prstGeom>
          <a:solidFill>
            <a:srgbClr val="E5E785"/>
          </a:solidFill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dirty="0"/>
              <a:t>🏌️‍♂️ </a:t>
            </a:r>
            <a:r>
              <a:rPr lang="en-US" sz="25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1: </a:t>
            </a:r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The golf club represents a weak learner </a:t>
            </a:r>
            <a:r>
              <a:rPr lang="en-US" sz="2200" dirty="0"/>
              <a:t>— each club (or model) has its own strengths and style, trained on slightly different data.</a:t>
            </a:r>
            <a:endParaRPr lang="en-US" sz="2200" dirty="0">
              <a:solidFill>
                <a:schemeClr val="bg2">
                  <a:lumMod val="10000"/>
                </a:schemeClr>
              </a:solidFill>
              <a:latin typeface="+mj-lt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5" name="TextBox 158">
            <a:extLst>
              <a:ext uri="{FF2B5EF4-FFF2-40B4-BE49-F238E27FC236}">
                <a16:creationId xmlns:a16="http://schemas.microsoft.com/office/drawing/2014/main" id="{90504428-DF12-2D2D-CA20-BD61468B2B7D}"/>
              </a:ext>
            </a:extLst>
          </p:cNvPr>
          <p:cNvSpPr txBox="1"/>
          <p:nvPr/>
        </p:nvSpPr>
        <p:spPr>
          <a:xfrm>
            <a:off x="231805" y="2698569"/>
            <a:ext cx="5402862" cy="1538883"/>
          </a:xfrm>
          <a:prstGeom prst="rect">
            <a:avLst/>
          </a:prstGeom>
          <a:solidFill>
            <a:srgbClr val="E5E785"/>
          </a:solidFill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dirty="0"/>
              <a:t>🏌️‍♂️ </a:t>
            </a:r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2: Each shot represents a prediction</a:t>
            </a:r>
            <a:r>
              <a:rPr lang="en-US" sz="2400" dirty="0"/>
              <a:t> </a:t>
            </a:r>
            <a:r>
              <a:rPr lang="en-US" sz="2200" dirty="0"/>
              <a:t>— every learner takes its own shot at the target, and by averaging their results, we get a more accurate overall aim.</a:t>
            </a:r>
            <a:endParaRPr lang="en-US" sz="2200" dirty="0">
              <a:latin typeface="+mj-lt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031" name="TextBox 158">
            <a:extLst>
              <a:ext uri="{FF2B5EF4-FFF2-40B4-BE49-F238E27FC236}">
                <a16:creationId xmlns:a16="http://schemas.microsoft.com/office/drawing/2014/main" id="{BC49CDBB-56A5-8A90-B360-B03E647A2830}"/>
              </a:ext>
            </a:extLst>
          </p:cNvPr>
          <p:cNvSpPr txBox="1"/>
          <p:nvPr/>
        </p:nvSpPr>
        <p:spPr>
          <a:xfrm>
            <a:off x="8860997" y="995582"/>
            <a:ext cx="1496014" cy="1668297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endParaRPr lang="en-US" sz="2300" dirty="0">
              <a:solidFill>
                <a:schemeClr val="bg2">
                  <a:lumMod val="10000"/>
                </a:schemeClr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034" name="TextBox 158">
            <a:extLst>
              <a:ext uri="{FF2B5EF4-FFF2-40B4-BE49-F238E27FC236}">
                <a16:creationId xmlns:a16="http://schemas.microsoft.com/office/drawing/2014/main" id="{D224A8DD-7ABA-FC6B-45C1-98144E11B9DB}"/>
              </a:ext>
            </a:extLst>
          </p:cNvPr>
          <p:cNvSpPr txBox="1"/>
          <p:nvPr/>
        </p:nvSpPr>
        <p:spPr>
          <a:xfrm>
            <a:off x="6779069" y="4118248"/>
            <a:ext cx="990287" cy="1804914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endParaRPr lang="en-US" sz="2300" dirty="0">
              <a:solidFill>
                <a:schemeClr val="bg2">
                  <a:lumMod val="10000"/>
                </a:schemeClr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FDB67F7-70C7-8CC9-1340-4A388B6131BB}"/>
              </a:ext>
            </a:extLst>
          </p:cNvPr>
          <p:cNvSpPr txBox="1"/>
          <p:nvPr/>
        </p:nvSpPr>
        <p:spPr>
          <a:xfrm>
            <a:off x="8878971" y="1003112"/>
            <a:ext cx="558657" cy="861774"/>
          </a:xfrm>
          <a:prstGeom prst="rect">
            <a:avLst/>
          </a:prstGeom>
          <a:solidFill>
            <a:srgbClr val="FFFF99"/>
          </a:solidFill>
        </p:spPr>
        <p:txBody>
          <a:bodyPr wrap="square" rtlCol="0">
            <a:spAutoFit/>
          </a:bodyPr>
          <a:lstStyle/>
          <a:p>
            <a:r>
              <a:rPr lang="en-US" sz="5000" dirty="0">
                <a:solidFill>
                  <a:schemeClr val="bg2">
                    <a:lumMod val="10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1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E98AE63A-423B-8684-2FA4-B540CD7A99C6}"/>
              </a:ext>
            </a:extLst>
          </p:cNvPr>
          <p:cNvSpPr txBox="1"/>
          <p:nvPr/>
        </p:nvSpPr>
        <p:spPr>
          <a:xfrm>
            <a:off x="6800656" y="5053813"/>
            <a:ext cx="558657" cy="861774"/>
          </a:xfrm>
          <a:prstGeom prst="rect">
            <a:avLst/>
          </a:prstGeom>
          <a:solidFill>
            <a:srgbClr val="FFFF99"/>
          </a:solidFill>
        </p:spPr>
        <p:txBody>
          <a:bodyPr wrap="square" rtlCol="0">
            <a:spAutoFit/>
          </a:bodyPr>
          <a:lstStyle/>
          <a:p>
            <a:r>
              <a:rPr lang="en-US" sz="5000" dirty="0">
                <a:solidFill>
                  <a:schemeClr val="bg2">
                    <a:lumMod val="10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2</a:t>
            </a:r>
          </a:p>
        </p:txBody>
      </p:sp>
      <p:sp>
        <p:nvSpPr>
          <p:cNvPr id="24" name="Title 1">
            <a:extLst>
              <a:ext uri="{FF2B5EF4-FFF2-40B4-BE49-F238E27FC236}">
                <a16:creationId xmlns:a16="http://schemas.microsoft.com/office/drawing/2014/main" id="{CB92E5EF-5B67-1E1B-737C-441F1094BD61}"/>
              </a:ext>
            </a:extLst>
          </p:cNvPr>
          <p:cNvSpPr txBox="1">
            <a:spLocks/>
          </p:cNvSpPr>
          <p:nvPr/>
        </p:nvSpPr>
        <p:spPr>
          <a:xfrm>
            <a:off x="85384" y="137201"/>
            <a:ext cx="5563978" cy="69865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Shanti" pitchFamily="2" charset="0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dirty="0">
                <a:solidFill>
                  <a:schemeClr val="bg1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Mapping the Analogy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0" marR="0" lvl="0" indent="0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4" name="TextBox 158">
            <a:extLst>
              <a:ext uri="{FF2B5EF4-FFF2-40B4-BE49-F238E27FC236}">
                <a16:creationId xmlns:a16="http://schemas.microsoft.com/office/drawing/2014/main" id="{B46AAC8A-CA3F-64A4-2E96-133DFF3D1E99}"/>
              </a:ext>
            </a:extLst>
          </p:cNvPr>
          <p:cNvSpPr txBox="1"/>
          <p:nvPr/>
        </p:nvSpPr>
        <p:spPr>
          <a:xfrm>
            <a:off x="231805" y="4503172"/>
            <a:ext cx="5417557" cy="1538883"/>
          </a:xfrm>
          <a:prstGeom prst="rect">
            <a:avLst/>
          </a:prstGeom>
          <a:solidFill>
            <a:srgbClr val="E5E785"/>
          </a:solidFill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dirty="0"/>
              <a:t>🏌️‍♂️ </a:t>
            </a:r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Goal:</a:t>
            </a:r>
            <a:r>
              <a:rPr lang="en-US" sz="25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To capture the golfer’s average performance</a:t>
            </a:r>
            <a:r>
              <a:rPr lang="en-US" sz="2400" dirty="0"/>
              <a:t> </a:t>
            </a:r>
            <a:r>
              <a:rPr lang="en-US" sz="2200" dirty="0"/>
              <a:t>— using many independent shots to reduce randomness and reveal true consistency.</a:t>
            </a:r>
            <a:endParaRPr lang="en-US" sz="2200" dirty="0">
              <a:latin typeface="+mj-lt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944E13A8-601B-7E3E-221C-C4666D6BA727}"/>
              </a:ext>
            </a:extLst>
          </p:cNvPr>
          <p:cNvSpPr/>
          <p:nvPr/>
        </p:nvSpPr>
        <p:spPr>
          <a:xfrm>
            <a:off x="7414032" y="3479220"/>
            <a:ext cx="288134" cy="83660"/>
          </a:xfrm>
          <a:custGeom>
            <a:avLst/>
            <a:gdLst>
              <a:gd name="connsiteX0" fmla="*/ 199454 w 199453"/>
              <a:gd name="connsiteY0" fmla="*/ 28956 h 57911"/>
              <a:gd name="connsiteX1" fmla="*/ 99727 w 199453"/>
              <a:gd name="connsiteY1" fmla="*/ 0 h 57911"/>
              <a:gd name="connsiteX2" fmla="*/ 0 w 199453"/>
              <a:gd name="connsiteY2" fmla="*/ 28956 h 57911"/>
              <a:gd name="connsiteX3" fmla="*/ 99727 w 199453"/>
              <a:gd name="connsiteY3" fmla="*/ 57912 h 57911"/>
              <a:gd name="connsiteX4" fmla="*/ 199454 w 199453"/>
              <a:gd name="connsiteY4" fmla="*/ 28956 h 57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453" h="57911">
                <a:moveTo>
                  <a:pt x="199454" y="28956"/>
                </a:moveTo>
                <a:cubicBezTo>
                  <a:pt x="199454" y="12954"/>
                  <a:pt x="154781" y="0"/>
                  <a:pt x="99727" y="0"/>
                </a:cubicBezTo>
                <a:cubicBezTo>
                  <a:pt x="44672" y="0"/>
                  <a:pt x="0" y="12954"/>
                  <a:pt x="0" y="28956"/>
                </a:cubicBezTo>
                <a:cubicBezTo>
                  <a:pt x="0" y="44958"/>
                  <a:pt x="44672" y="57912"/>
                  <a:pt x="99727" y="57912"/>
                </a:cubicBezTo>
                <a:cubicBezTo>
                  <a:pt x="154781" y="57912"/>
                  <a:pt x="199454" y="44958"/>
                  <a:pt x="199454" y="28956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2" name="Graphic 36">
            <a:extLst>
              <a:ext uri="{FF2B5EF4-FFF2-40B4-BE49-F238E27FC236}">
                <a16:creationId xmlns:a16="http://schemas.microsoft.com/office/drawing/2014/main" id="{DD6B1087-54D1-A220-9030-1F2A49E1152F}"/>
              </a:ext>
            </a:extLst>
          </p:cNvPr>
          <p:cNvGrpSpPr/>
          <p:nvPr/>
        </p:nvGrpSpPr>
        <p:grpSpPr>
          <a:xfrm>
            <a:off x="7476384" y="3351186"/>
            <a:ext cx="171358" cy="171355"/>
            <a:chOff x="6500462" y="3467800"/>
            <a:chExt cx="118618" cy="118616"/>
          </a:xfrm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B56C9D6-266F-84A5-F4EC-34CFB6CF6265}"/>
                </a:ext>
              </a:extLst>
            </p:cNvPr>
            <p:cNvSpPr/>
            <p:nvPr/>
          </p:nvSpPr>
          <p:spPr>
            <a:xfrm>
              <a:off x="6500462" y="3467800"/>
              <a:ext cx="118618" cy="118616"/>
            </a:xfrm>
            <a:custGeom>
              <a:avLst/>
              <a:gdLst>
                <a:gd name="connsiteX0" fmla="*/ 118078 w 118618"/>
                <a:gd name="connsiteY0" fmla="*/ 51402 h 118616"/>
                <a:gd name="connsiteX1" fmla="*/ 67215 w 118618"/>
                <a:gd name="connsiteY1" fmla="*/ 118077 h 118616"/>
                <a:gd name="connsiteX2" fmla="*/ 540 w 118618"/>
                <a:gd name="connsiteY2" fmla="*/ 67213 h 118616"/>
                <a:gd name="connsiteX3" fmla="*/ 51403 w 118618"/>
                <a:gd name="connsiteY3" fmla="*/ 538 h 118616"/>
                <a:gd name="connsiteX4" fmla="*/ 118078 w 118618"/>
                <a:gd name="connsiteY4" fmla="*/ 51402 h 11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18" h="118616">
                  <a:moveTo>
                    <a:pt x="118078" y="51402"/>
                  </a:moveTo>
                  <a:cubicBezTo>
                    <a:pt x="122460" y="83882"/>
                    <a:pt x="99695" y="113695"/>
                    <a:pt x="67215" y="118077"/>
                  </a:cubicBezTo>
                  <a:cubicBezTo>
                    <a:pt x="34735" y="122458"/>
                    <a:pt x="4922" y="99693"/>
                    <a:pt x="540" y="67213"/>
                  </a:cubicBezTo>
                  <a:cubicBezTo>
                    <a:pt x="-3842" y="34733"/>
                    <a:pt x="18923" y="4920"/>
                    <a:pt x="51403" y="538"/>
                  </a:cubicBezTo>
                  <a:cubicBezTo>
                    <a:pt x="83884" y="-3843"/>
                    <a:pt x="113697" y="19017"/>
                    <a:pt x="118078" y="51402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0278E99-5BA3-A345-DE9C-7DF285247E33}"/>
                </a:ext>
              </a:extLst>
            </p:cNvPr>
            <p:cNvSpPr/>
            <p:nvPr/>
          </p:nvSpPr>
          <p:spPr>
            <a:xfrm>
              <a:off x="6516528" y="3474529"/>
              <a:ext cx="102552" cy="111885"/>
            </a:xfrm>
            <a:custGeom>
              <a:avLst/>
              <a:gdLst>
                <a:gd name="connsiteX0" fmla="*/ 102013 w 102552"/>
                <a:gd name="connsiteY0" fmla="*/ 44672 h 111885"/>
                <a:gd name="connsiteX1" fmla="*/ 51149 w 102552"/>
                <a:gd name="connsiteY1" fmla="*/ 111347 h 111885"/>
                <a:gd name="connsiteX2" fmla="*/ 0 w 102552"/>
                <a:gd name="connsiteY2" fmla="*/ 93059 h 111885"/>
                <a:gd name="connsiteX3" fmla="*/ 35052 w 102552"/>
                <a:gd name="connsiteY3" fmla="*/ 99155 h 111885"/>
                <a:gd name="connsiteX4" fmla="*/ 86011 w 102552"/>
                <a:gd name="connsiteY4" fmla="*/ 32480 h 111885"/>
                <a:gd name="connsiteX5" fmla="*/ 70771 w 102552"/>
                <a:gd name="connsiteY5" fmla="*/ 0 h 111885"/>
                <a:gd name="connsiteX6" fmla="*/ 102108 w 102552"/>
                <a:gd name="connsiteY6" fmla="*/ 44672 h 1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52" h="111885">
                  <a:moveTo>
                    <a:pt x="102013" y="44672"/>
                  </a:moveTo>
                  <a:cubicBezTo>
                    <a:pt x="106394" y="77153"/>
                    <a:pt x="83629" y="106966"/>
                    <a:pt x="51149" y="111347"/>
                  </a:cubicBezTo>
                  <a:cubicBezTo>
                    <a:pt x="31337" y="114014"/>
                    <a:pt x="12478" y="106585"/>
                    <a:pt x="0" y="93059"/>
                  </a:cubicBezTo>
                  <a:cubicBezTo>
                    <a:pt x="10478" y="98488"/>
                    <a:pt x="22574" y="100870"/>
                    <a:pt x="35052" y="99155"/>
                  </a:cubicBezTo>
                  <a:cubicBezTo>
                    <a:pt x="67532" y="94774"/>
                    <a:pt x="90392" y="64961"/>
                    <a:pt x="86011" y="32480"/>
                  </a:cubicBezTo>
                  <a:cubicBezTo>
                    <a:pt x="84296" y="19812"/>
                    <a:pt x="78772" y="8668"/>
                    <a:pt x="70771" y="0"/>
                  </a:cubicBezTo>
                  <a:cubicBezTo>
                    <a:pt x="87249" y="8668"/>
                    <a:pt x="99441" y="24860"/>
                    <a:pt x="102108" y="446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641A1634-8C45-D8E0-B927-FAA734F41058}"/>
              </a:ext>
            </a:extLst>
          </p:cNvPr>
          <p:cNvSpPr/>
          <p:nvPr/>
        </p:nvSpPr>
        <p:spPr>
          <a:xfrm>
            <a:off x="7076410" y="3728738"/>
            <a:ext cx="288134" cy="83660"/>
          </a:xfrm>
          <a:custGeom>
            <a:avLst/>
            <a:gdLst>
              <a:gd name="connsiteX0" fmla="*/ 199454 w 199453"/>
              <a:gd name="connsiteY0" fmla="*/ 28956 h 57911"/>
              <a:gd name="connsiteX1" fmla="*/ 99727 w 199453"/>
              <a:gd name="connsiteY1" fmla="*/ 0 h 57911"/>
              <a:gd name="connsiteX2" fmla="*/ 0 w 199453"/>
              <a:gd name="connsiteY2" fmla="*/ 28956 h 57911"/>
              <a:gd name="connsiteX3" fmla="*/ 99727 w 199453"/>
              <a:gd name="connsiteY3" fmla="*/ 57912 h 57911"/>
              <a:gd name="connsiteX4" fmla="*/ 199454 w 199453"/>
              <a:gd name="connsiteY4" fmla="*/ 28956 h 57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453" h="57911">
                <a:moveTo>
                  <a:pt x="199454" y="28956"/>
                </a:moveTo>
                <a:cubicBezTo>
                  <a:pt x="199454" y="12954"/>
                  <a:pt x="154781" y="0"/>
                  <a:pt x="99727" y="0"/>
                </a:cubicBezTo>
                <a:cubicBezTo>
                  <a:pt x="44672" y="0"/>
                  <a:pt x="0" y="12954"/>
                  <a:pt x="0" y="28956"/>
                </a:cubicBezTo>
                <a:cubicBezTo>
                  <a:pt x="0" y="44958"/>
                  <a:pt x="44672" y="57912"/>
                  <a:pt x="99727" y="57912"/>
                </a:cubicBezTo>
                <a:cubicBezTo>
                  <a:pt x="154781" y="57912"/>
                  <a:pt x="199454" y="44958"/>
                  <a:pt x="199454" y="28956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6" name="Graphic 36">
            <a:extLst>
              <a:ext uri="{FF2B5EF4-FFF2-40B4-BE49-F238E27FC236}">
                <a16:creationId xmlns:a16="http://schemas.microsoft.com/office/drawing/2014/main" id="{6715C2BB-1F11-7554-B982-FDA3D1DF81B3}"/>
              </a:ext>
            </a:extLst>
          </p:cNvPr>
          <p:cNvGrpSpPr/>
          <p:nvPr/>
        </p:nvGrpSpPr>
        <p:grpSpPr>
          <a:xfrm>
            <a:off x="7140832" y="3610853"/>
            <a:ext cx="171358" cy="171355"/>
            <a:chOff x="6500462" y="3467800"/>
            <a:chExt cx="118618" cy="118616"/>
          </a:xfrm>
        </p:grpSpPr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B81799F-E7AF-B84B-790C-B4407F15439C}"/>
                </a:ext>
              </a:extLst>
            </p:cNvPr>
            <p:cNvSpPr/>
            <p:nvPr/>
          </p:nvSpPr>
          <p:spPr>
            <a:xfrm>
              <a:off x="6500462" y="3467800"/>
              <a:ext cx="118618" cy="118616"/>
            </a:xfrm>
            <a:custGeom>
              <a:avLst/>
              <a:gdLst>
                <a:gd name="connsiteX0" fmla="*/ 118078 w 118618"/>
                <a:gd name="connsiteY0" fmla="*/ 51402 h 118616"/>
                <a:gd name="connsiteX1" fmla="*/ 67215 w 118618"/>
                <a:gd name="connsiteY1" fmla="*/ 118077 h 118616"/>
                <a:gd name="connsiteX2" fmla="*/ 540 w 118618"/>
                <a:gd name="connsiteY2" fmla="*/ 67213 h 118616"/>
                <a:gd name="connsiteX3" fmla="*/ 51403 w 118618"/>
                <a:gd name="connsiteY3" fmla="*/ 538 h 118616"/>
                <a:gd name="connsiteX4" fmla="*/ 118078 w 118618"/>
                <a:gd name="connsiteY4" fmla="*/ 51402 h 11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18" h="118616">
                  <a:moveTo>
                    <a:pt x="118078" y="51402"/>
                  </a:moveTo>
                  <a:cubicBezTo>
                    <a:pt x="122460" y="83882"/>
                    <a:pt x="99695" y="113695"/>
                    <a:pt x="67215" y="118077"/>
                  </a:cubicBezTo>
                  <a:cubicBezTo>
                    <a:pt x="34735" y="122458"/>
                    <a:pt x="4922" y="99693"/>
                    <a:pt x="540" y="67213"/>
                  </a:cubicBezTo>
                  <a:cubicBezTo>
                    <a:pt x="-3842" y="34733"/>
                    <a:pt x="18923" y="4920"/>
                    <a:pt x="51403" y="538"/>
                  </a:cubicBezTo>
                  <a:cubicBezTo>
                    <a:pt x="83884" y="-3843"/>
                    <a:pt x="113697" y="19017"/>
                    <a:pt x="118078" y="51402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14CC61A0-53DC-77BE-C6EB-88F5154D1F8D}"/>
                </a:ext>
              </a:extLst>
            </p:cNvPr>
            <p:cNvSpPr/>
            <p:nvPr/>
          </p:nvSpPr>
          <p:spPr>
            <a:xfrm>
              <a:off x="6516528" y="3474529"/>
              <a:ext cx="102552" cy="111885"/>
            </a:xfrm>
            <a:custGeom>
              <a:avLst/>
              <a:gdLst>
                <a:gd name="connsiteX0" fmla="*/ 102013 w 102552"/>
                <a:gd name="connsiteY0" fmla="*/ 44672 h 111885"/>
                <a:gd name="connsiteX1" fmla="*/ 51149 w 102552"/>
                <a:gd name="connsiteY1" fmla="*/ 111347 h 111885"/>
                <a:gd name="connsiteX2" fmla="*/ 0 w 102552"/>
                <a:gd name="connsiteY2" fmla="*/ 93059 h 111885"/>
                <a:gd name="connsiteX3" fmla="*/ 35052 w 102552"/>
                <a:gd name="connsiteY3" fmla="*/ 99155 h 111885"/>
                <a:gd name="connsiteX4" fmla="*/ 86011 w 102552"/>
                <a:gd name="connsiteY4" fmla="*/ 32480 h 111885"/>
                <a:gd name="connsiteX5" fmla="*/ 70771 w 102552"/>
                <a:gd name="connsiteY5" fmla="*/ 0 h 111885"/>
                <a:gd name="connsiteX6" fmla="*/ 102108 w 102552"/>
                <a:gd name="connsiteY6" fmla="*/ 44672 h 1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52" h="111885">
                  <a:moveTo>
                    <a:pt x="102013" y="44672"/>
                  </a:moveTo>
                  <a:cubicBezTo>
                    <a:pt x="106394" y="77153"/>
                    <a:pt x="83629" y="106966"/>
                    <a:pt x="51149" y="111347"/>
                  </a:cubicBezTo>
                  <a:cubicBezTo>
                    <a:pt x="31337" y="114014"/>
                    <a:pt x="12478" y="106585"/>
                    <a:pt x="0" y="93059"/>
                  </a:cubicBezTo>
                  <a:cubicBezTo>
                    <a:pt x="10478" y="98488"/>
                    <a:pt x="22574" y="100870"/>
                    <a:pt x="35052" y="99155"/>
                  </a:cubicBezTo>
                  <a:cubicBezTo>
                    <a:pt x="67532" y="94774"/>
                    <a:pt x="90392" y="64961"/>
                    <a:pt x="86011" y="32480"/>
                  </a:cubicBezTo>
                  <a:cubicBezTo>
                    <a:pt x="84296" y="19812"/>
                    <a:pt x="78772" y="8668"/>
                    <a:pt x="70771" y="0"/>
                  </a:cubicBezTo>
                  <a:cubicBezTo>
                    <a:pt x="87249" y="8668"/>
                    <a:pt x="99441" y="24860"/>
                    <a:pt x="102108" y="446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4EA20D73-580F-32CF-7DAC-BB550F3DEEBD}"/>
              </a:ext>
            </a:extLst>
          </p:cNvPr>
          <p:cNvSpPr/>
          <p:nvPr/>
        </p:nvSpPr>
        <p:spPr>
          <a:xfrm>
            <a:off x="6922493" y="3556676"/>
            <a:ext cx="288134" cy="83660"/>
          </a:xfrm>
          <a:custGeom>
            <a:avLst/>
            <a:gdLst>
              <a:gd name="connsiteX0" fmla="*/ 199454 w 199453"/>
              <a:gd name="connsiteY0" fmla="*/ 28956 h 57911"/>
              <a:gd name="connsiteX1" fmla="*/ 99727 w 199453"/>
              <a:gd name="connsiteY1" fmla="*/ 0 h 57911"/>
              <a:gd name="connsiteX2" fmla="*/ 0 w 199453"/>
              <a:gd name="connsiteY2" fmla="*/ 28956 h 57911"/>
              <a:gd name="connsiteX3" fmla="*/ 99727 w 199453"/>
              <a:gd name="connsiteY3" fmla="*/ 57912 h 57911"/>
              <a:gd name="connsiteX4" fmla="*/ 199454 w 199453"/>
              <a:gd name="connsiteY4" fmla="*/ 28956 h 57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453" h="57911">
                <a:moveTo>
                  <a:pt x="199454" y="28956"/>
                </a:moveTo>
                <a:cubicBezTo>
                  <a:pt x="199454" y="12954"/>
                  <a:pt x="154781" y="0"/>
                  <a:pt x="99727" y="0"/>
                </a:cubicBezTo>
                <a:cubicBezTo>
                  <a:pt x="44672" y="0"/>
                  <a:pt x="0" y="12954"/>
                  <a:pt x="0" y="28956"/>
                </a:cubicBezTo>
                <a:cubicBezTo>
                  <a:pt x="0" y="44958"/>
                  <a:pt x="44672" y="57912"/>
                  <a:pt x="99727" y="57912"/>
                </a:cubicBezTo>
                <a:cubicBezTo>
                  <a:pt x="154781" y="57912"/>
                  <a:pt x="199454" y="44958"/>
                  <a:pt x="199454" y="28956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40" name="Graphic 36">
            <a:extLst>
              <a:ext uri="{FF2B5EF4-FFF2-40B4-BE49-F238E27FC236}">
                <a16:creationId xmlns:a16="http://schemas.microsoft.com/office/drawing/2014/main" id="{F5BD8676-049C-B887-C759-31B7916C5E73}"/>
              </a:ext>
            </a:extLst>
          </p:cNvPr>
          <p:cNvGrpSpPr/>
          <p:nvPr/>
        </p:nvGrpSpPr>
        <p:grpSpPr>
          <a:xfrm>
            <a:off x="6986915" y="3438791"/>
            <a:ext cx="171358" cy="171355"/>
            <a:chOff x="6500462" y="3467800"/>
            <a:chExt cx="118618" cy="118616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3D1A906-CFA2-BDAF-4201-2BA5C712CA8B}"/>
                </a:ext>
              </a:extLst>
            </p:cNvPr>
            <p:cNvSpPr/>
            <p:nvPr/>
          </p:nvSpPr>
          <p:spPr>
            <a:xfrm>
              <a:off x="6500462" y="3467800"/>
              <a:ext cx="118618" cy="118616"/>
            </a:xfrm>
            <a:custGeom>
              <a:avLst/>
              <a:gdLst>
                <a:gd name="connsiteX0" fmla="*/ 118078 w 118618"/>
                <a:gd name="connsiteY0" fmla="*/ 51402 h 118616"/>
                <a:gd name="connsiteX1" fmla="*/ 67215 w 118618"/>
                <a:gd name="connsiteY1" fmla="*/ 118077 h 118616"/>
                <a:gd name="connsiteX2" fmla="*/ 540 w 118618"/>
                <a:gd name="connsiteY2" fmla="*/ 67213 h 118616"/>
                <a:gd name="connsiteX3" fmla="*/ 51403 w 118618"/>
                <a:gd name="connsiteY3" fmla="*/ 538 h 118616"/>
                <a:gd name="connsiteX4" fmla="*/ 118078 w 118618"/>
                <a:gd name="connsiteY4" fmla="*/ 51402 h 11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18" h="118616">
                  <a:moveTo>
                    <a:pt x="118078" y="51402"/>
                  </a:moveTo>
                  <a:cubicBezTo>
                    <a:pt x="122460" y="83882"/>
                    <a:pt x="99695" y="113695"/>
                    <a:pt x="67215" y="118077"/>
                  </a:cubicBezTo>
                  <a:cubicBezTo>
                    <a:pt x="34735" y="122458"/>
                    <a:pt x="4922" y="99693"/>
                    <a:pt x="540" y="67213"/>
                  </a:cubicBezTo>
                  <a:cubicBezTo>
                    <a:pt x="-3842" y="34733"/>
                    <a:pt x="18923" y="4920"/>
                    <a:pt x="51403" y="538"/>
                  </a:cubicBezTo>
                  <a:cubicBezTo>
                    <a:pt x="83884" y="-3843"/>
                    <a:pt x="113697" y="19017"/>
                    <a:pt x="118078" y="51402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4ECE600F-2399-3CA9-0CA3-A8AB53B00266}"/>
                </a:ext>
              </a:extLst>
            </p:cNvPr>
            <p:cNvSpPr/>
            <p:nvPr/>
          </p:nvSpPr>
          <p:spPr>
            <a:xfrm>
              <a:off x="6516528" y="3474529"/>
              <a:ext cx="102552" cy="111885"/>
            </a:xfrm>
            <a:custGeom>
              <a:avLst/>
              <a:gdLst>
                <a:gd name="connsiteX0" fmla="*/ 102013 w 102552"/>
                <a:gd name="connsiteY0" fmla="*/ 44672 h 111885"/>
                <a:gd name="connsiteX1" fmla="*/ 51149 w 102552"/>
                <a:gd name="connsiteY1" fmla="*/ 111347 h 111885"/>
                <a:gd name="connsiteX2" fmla="*/ 0 w 102552"/>
                <a:gd name="connsiteY2" fmla="*/ 93059 h 111885"/>
                <a:gd name="connsiteX3" fmla="*/ 35052 w 102552"/>
                <a:gd name="connsiteY3" fmla="*/ 99155 h 111885"/>
                <a:gd name="connsiteX4" fmla="*/ 86011 w 102552"/>
                <a:gd name="connsiteY4" fmla="*/ 32480 h 111885"/>
                <a:gd name="connsiteX5" fmla="*/ 70771 w 102552"/>
                <a:gd name="connsiteY5" fmla="*/ 0 h 111885"/>
                <a:gd name="connsiteX6" fmla="*/ 102108 w 102552"/>
                <a:gd name="connsiteY6" fmla="*/ 44672 h 1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52" h="111885">
                  <a:moveTo>
                    <a:pt x="102013" y="44672"/>
                  </a:moveTo>
                  <a:cubicBezTo>
                    <a:pt x="106394" y="77153"/>
                    <a:pt x="83629" y="106966"/>
                    <a:pt x="51149" y="111347"/>
                  </a:cubicBezTo>
                  <a:cubicBezTo>
                    <a:pt x="31337" y="114014"/>
                    <a:pt x="12478" y="106585"/>
                    <a:pt x="0" y="93059"/>
                  </a:cubicBezTo>
                  <a:cubicBezTo>
                    <a:pt x="10478" y="98488"/>
                    <a:pt x="22574" y="100870"/>
                    <a:pt x="35052" y="99155"/>
                  </a:cubicBezTo>
                  <a:cubicBezTo>
                    <a:pt x="67532" y="94774"/>
                    <a:pt x="90392" y="64961"/>
                    <a:pt x="86011" y="32480"/>
                  </a:cubicBezTo>
                  <a:cubicBezTo>
                    <a:pt x="84296" y="19812"/>
                    <a:pt x="78772" y="8668"/>
                    <a:pt x="70771" y="0"/>
                  </a:cubicBezTo>
                  <a:cubicBezTo>
                    <a:pt x="87249" y="8668"/>
                    <a:pt x="99441" y="24860"/>
                    <a:pt x="102108" y="446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B5FF2F62-F989-5CF3-9DFB-C77793D935C1}"/>
              </a:ext>
            </a:extLst>
          </p:cNvPr>
          <p:cNvSpPr/>
          <p:nvPr/>
        </p:nvSpPr>
        <p:spPr>
          <a:xfrm>
            <a:off x="7042773" y="3328499"/>
            <a:ext cx="288134" cy="83660"/>
          </a:xfrm>
          <a:custGeom>
            <a:avLst/>
            <a:gdLst>
              <a:gd name="connsiteX0" fmla="*/ 199454 w 199453"/>
              <a:gd name="connsiteY0" fmla="*/ 28956 h 57911"/>
              <a:gd name="connsiteX1" fmla="*/ 99727 w 199453"/>
              <a:gd name="connsiteY1" fmla="*/ 0 h 57911"/>
              <a:gd name="connsiteX2" fmla="*/ 0 w 199453"/>
              <a:gd name="connsiteY2" fmla="*/ 28956 h 57911"/>
              <a:gd name="connsiteX3" fmla="*/ 99727 w 199453"/>
              <a:gd name="connsiteY3" fmla="*/ 57912 h 57911"/>
              <a:gd name="connsiteX4" fmla="*/ 199454 w 199453"/>
              <a:gd name="connsiteY4" fmla="*/ 28956 h 579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453" h="57911">
                <a:moveTo>
                  <a:pt x="199454" y="28956"/>
                </a:moveTo>
                <a:cubicBezTo>
                  <a:pt x="199454" y="12954"/>
                  <a:pt x="154781" y="0"/>
                  <a:pt x="99727" y="0"/>
                </a:cubicBezTo>
                <a:cubicBezTo>
                  <a:pt x="44672" y="0"/>
                  <a:pt x="0" y="12954"/>
                  <a:pt x="0" y="28956"/>
                </a:cubicBezTo>
                <a:cubicBezTo>
                  <a:pt x="0" y="44958"/>
                  <a:pt x="44672" y="57912"/>
                  <a:pt x="99727" y="57912"/>
                </a:cubicBezTo>
                <a:cubicBezTo>
                  <a:pt x="154781" y="57912"/>
                  <a:pt x="199454" y="44958"/>
                  <a:pt x="199454" y="28956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56" name="Graphic 36">
            <a:extLst>
              <a:ext uri="{FF2B5EF4-FFF2-40B4-BE49-F238E27FC236}">
                <a16:creationId xmlns:a16="http://schemas.microsoft.com/office/drawing/2014/main" id="{73783684-347D-733D-6874-A1C800E49ED0}"/>
              </a:ext>
            </a:extLst>
          </p:cNvPr>
          <p:cNvGrpSpPr/>
          <p:nvPr/>
        </p:nvGrpSpPr>
        <p:grpSpPr>
          <a:xfrm>
            <a:off x="7105125" y="3200465"/>
            <a:ext cx="171358" cy="171355"/>
            <a:chOff x="6500462" y="3467800"/>
            <a:chExt cx="118618" cy="118616"/>
          </a:xfrm>
        </p:grpSpPr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219FC5EE-D47A-CC7F-814C-5555E837B88F}"/>
                </a:ext>
              </a:extLst>
            </p:cNvPr>
            <p:cNvSpPr/>
            <p:nvPr/>
          </p:nvSpPr>
          <p:spPr>
            <a:xfrm>
              <a:off x="6500462" y="3467800"/>
              <a:ext cx="118618" cy="118616"/>
            </a:xfrm>
            <a:custGeom>
              <a:avLst/>
              <a:gdLst>
                <a:gd name="connsiteX0" fmla="*/ 118078 w 118618"/>
                <a:gd name="connsiteY0" fmla="*/ 51402 h 118616"/>
                <a:gd name="connsiteX1" fmla="*/ 67215 w 118618"/>
                <a:gd name="connsiteY1" fmla="*/ 118077 h 118616"/>
                <a:gd name="connsiteX2" fmla="*/ 540 w 118618"/>
                <a:gd name="connsiteY2" fmla="*/ 67213 h 118616"/>
                <a:gd name="connsiteX3" fmla="*/ 51403 w 118618"/>
                <a:gd name="connsiteY3" fmla="*/ 538 h 118616"/>
                <a:gd name="connsiteX4" fmla="*/ 118078 w 118618"/>
                <a:gd name="connsiteY4" fmla="*/ 51402 h 11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618" h="118616">
                  <a:moveTo>
                    <a:pt x="118078" y="51402"/>
                  </a:moveTo>
                  <a:cubicBezTo>
                    <a:pt x="122460" y="83882"/>
                    <a:pt x="99695" y="113695"/>
                    <a:pt x="67215" y="118077"/>
                  </a:cubicBezTo>
                  <a:cubicBezTo>
                    <a:pt x="34735" y="122458"/>
                    <a:pt x="4922" y="99693"/>
                    <a:pt x="540" y="67213"/>
                  </a:cubicBezTo>
                  <a:cubicBezTo>
                    <a:pt x="-3842" y="34733"/>
                    <a:pt x="18923" y="4920"/>
                    <a:pt x="51403" y="538"/>
                  </a:cubicBezTo>
                  <a:cubicBezTo>
                    <a:pt x="83884" y="-3843"/>
                    <a:pt x="113697" y="19017"/>
                    <a:pt x="118078" y="51402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477E3E10-03A7-A53C-259C-4E82FA9FFCCF}"/>
                </a:ext>
              </a:extLst>
            </p:cNvPr>
            <p:cNvSpPr/>
            <p:nvPr/>
          </p:nvSpPr>
          <p:spPr>
            <a:xfrm>
              <a:off x="6516528" y="3474529"/>
              <a:ext cx="102552" cy="111885"/>
            </a:xfrm>
            <a:custGeom>
              <a:avLst/>
              <a:gdLst>
                <a:gd name="connsiteX0" fmla="*/ 102013 w 102552"/>
                <a:gd name="connsiteY0" fmla="*/ 44672 h 111885"/>
                <a:gd name="connsiteX1" fmla="*/ 51149 w 102552"/>
                <a:gd name="connsiteY1" fmla="*/ 111347 h 111885"/>
                <a:gd name="connsiteX2" fmla="*/ 0 w 102552"/>
                <a:gd name="connsiteY2" fmla="*/ 93059 h 111885"/>
                <a:gd name="connsiteX3" fmla="*/ 35052 w 102552"/>
                <a:gd name="connsiteY3" fmla="*/ 99155 h 111885"/>
                <a:gd name="connsiteX4" fmla="*/ 86011 w 102552"/>
                <a:gd name="connsiteY4" fmla="*/ 32480 h 111885"/>
                <a:gd name="connsiteX5" fmla="*/ 70771 w 102552"/>
                <a:gd name="connsiteY5" fmla="*/ 0 h 111885"/>
                <a:gd name="connsiteX6" fmla="*/ 102108 w 102552"/>
                <a:gd name="connsiteY6" fmla="*/ 44672 h 11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52" h="111885">
                  <a:moveTo>
                    <a:pt x="102013" y="44672"/>
                  </a:moveTo>
                  <a:cubicBezTo>
                    <a:pt x="106394" y="77153"/>
                    <a:pt x="83629" y="106966"/>
                    <a:pt x="51149" y="111347"/>
                  </a:cubicBezTo>
                  <a:cubicBezTo>
                    <a:pt x="31337" y="114014"/>
                    <a:pt x="12478" y="106585"/>
                    <a:pt x="0" y="93059"/>
                  </a:cubicBezTo>
                  <a:cubicBezTo>
                    <a:pt x="10478" y="98488"/>
                    <a:pt x="22574" y="100870"/>
                    <a:pt x="35052" y="99155"/>
                  </a:cubicBezTo>
                  <a:cubicBezTo>
                    <a:pt x="67532" y="94774"/>
                    <a:pt x="90392" y="64961"/>
                    <a:pt x="86011" y="32480"/>
                  </a:cubicBezTo>
                  <a:cubicBezTo>
                    <a:pt x="84296" y="19812"/>
                    <a:pt x="78772" y="8668"/>
                    <a:pt x="70771" y="0"/>
                  </a:cubicBezTo>
                  <a:cubicBezTo>
                    <a:pt x="87249" y="8668"/>
                    <a:pt x="99441" y="24860"/>
                    <a:pt x="102108" y="44672"/>
                  </a:cubicBez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59" name="TextBox 158">
            <a:extLst>
              <a:ext uri="{FF2B5EF4-FFF2-40B4-BE49-F238E27FC236}">
                <a16:creationId xmlns:a16="http://schemas.microsoft.com/office/drawing/2014/main" id="{DCA58A6B-3DC9-7748-C9DE-635E7150B737}"/>
              </a:ext>
            </a:extLst>
          </p:cNvPr>
          <p:cNvSpPr txBox="1"/>
          <p:nvPr/>
        </p:nvSpPr>
        <p:spPr>
          <a:xfrm>
            <a:off x="6163383" y="2739752"/>
            <a:ext cx="1675966" cy="1173304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endParaRPr lang="en-US" sz="2300" dirty="0">
              <a:solidFill>
                <a:schemeClr val="bg2">
                  <a:lumMod val="10000"/>
                </a:schemeClr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id="{56DAA059-9F87-6B67-63D5-35C49BD382EC}"/>
              </a:ext>
            </a:extLst>
          </p:cNvPr>
          <p:cNvSpPr txBox="1"/>
          <p:nvPr/>
        </p:nvSpPr>
        <p:spPr>
          <a:xfrm>
            <a:off x="6203470" y="3014855"/>
            <a:ext cx="558657" cy="861774"/>
          </a:xfrm>
          <a:prstGeom prst="rect">
            <a:avLst/>
          </a:prstGeom>
          <a:solidFill>
            <a:srgbClr val="FFFF99"/>
          </a:solidFill>
        </p:spPr>
        <p:txBody>
          <a:bodyPr wrap="square" rtlCol="0">
            <a:spAutoFit/>
          </a:bodyPr>
          <a:lstStyle/>
          <a:p>
            <a:r>
              <a:rPr lang="en-US" sz="5000" dirty="0">
                <a:solidFill>
                  <a:schemeClr val="bg2">
                    <a:lumMod val="10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</a:t>
            </a:r>
          </a:p>
        </p:txBody>
      </p:sp>
    </p:spTree>
    <p:extLst>
      <p:ext uri="{BB962C8B-B14F-4D97-AF65-F5344CB8AC3E}">
        <p14:creationId xmlns:p14="http://schemas.microsoft.com/office/powerpoint/2010/main" val="160084972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1BBCBC31-0F11-49B3-93FC-051ED24C2633}"/>
              </a:ext>
            </a:extLst>
          </p:cNvPr>
          <p:cNvSpPr/>
          <p:nvPr/>
        </p:nvSpPr>
        <p:spPr bwMode="auto">
          <a:xfrm>
            <a:off x="4988193" y="5279030"/>
            <a:ext cx="2215615" cy="565490"/>
          </a:xfrm>
          <a:prstGeom prst="roundRect">
            <a:avLst/>
          </a:prstGeom>
          <a:solidFill>
            <a:srgbClr val="1EA185">
              <a:lumMod val="75000"/>
            </a:srgbClr>
          </a:solidFill>
          <a:ln w="19050">
            <a:solidFill>
              <a:srgbClr val="1EA185">
                <a:lumMod val="50000"/>
              </a:srgbClr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7700C1EE-F44D-458E-A9C3-E882967F207E}"/>
              </a:ext>
            </a:extLst>
          </p:cNvPr>
          <p:cNvSpPr txBox="1"/>
          <p:nvPr/>
        </p:nvSpPr>
        <p:spPr>
          <a:xfrm>
            <a:off x="5218352" y="5392498"/>
            <a:ext cx="175529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Majority Voting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80" name="Rectangle: Rounded Corners 79">
            <a:extLst>
              <a:ext uri="{FF2B5EF4-FFF2-40B4-BE49-F238E27FC236}">
                <a16:creationId xmlns:a16="http://schemas.microsoft.com/office/drawing/2014/main" id="{5A890060-53A4-4637-906E-EB5EB3E6FC29}"/>
              </a:ext>
            </a:extLst>
          </p:cNvPr>
          <p:cNvSpPr/>
          <p:nvPr/>
        </p:nvSpPr>
        <p:spPr bwMode="auto">
          <a:xfrm>
            <a:off x="4881864" y="597944"/>
            <a:ext cx="2428274" cy="565490"/>
          </a:xfrm>
          <a:prstGeom prst="roundRect">
            <a:avLst/>
          </a:prstGeom>
          <a:solidFill>
            <a:srgbClr val="445469"/>
          </a:solidFill>
          <a:ln w="19050">
            <a:solidFill>
              <a:srgbClr val="445469">
                <a:lumMod val="75000"/>
              </a:srgbClr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A6F13AE1-032A-44FC-BF44-955DF5EDF490}"/>
              </a:ext>
            </a:extLst>
          </p:cNvPr>
          <p:cNvSpPr/>
          <p:nvPr/>
        </p:nvSpPr>
        <p:spPr bwMode="auto">
          <a:xfrm>
            <a:off x="4988193" y="6087454"/>
            <a:ext cx="2215615" cy="565490"/>
          </a:xfrm>
          <a:prstGeom prst="roundRect">
            <a:avLst/>
          </a:prstGeom>
          <a:solidFill>
            <a:srgbClr val="F29B26">
              <a:lumMod val="75000"/>
            </a:srgbClr>
          </a:solidFill>
          <a:ln w="19050">
            <a:solidFill>
              <a:srgbClr val="F29B26">
                <a:lumMod val="50000"/>
              </a:srgbClr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FCAA0B9A-1BE1-42FB-A89B-4964833CE2D0}"/>
              </a:ext>
            </a:extLst>
          </p:cNvPr>
          <p:cNvGrpSpPr/>
          <p:nvPr/>
        </p:nvGrpSpPr>
        <p:grpSpPr>
          <a:xfrm>
            <a:off x="1174595" y="1163434"/>
            <a:ext cx="4921406" cy="3677110"/>
            <a:chOff x="1174595" y="1163434"/>
            <a:chExt cx="4921406" cy="3677110"/>
          </a:xfrm>
        </p:grpSpPr>
        <p:sp>
          <p:nvSpPr>
            <p:cNvPr id="81" name="Plaque 80">
              <a:extLst>
                <a:ext uri="{FF2B5EF4-FFF2-40B4-BE49-F238E27FC236}">
                  <a16:creationId xmlns:a16="http://schemas.microsoft.com/office/drawing/2014/main" id="{2E1577FC-9FDC-4C7B-9B89-8BB0BA501D86}"/>
                </a:ext>
              </a:extLst>
            </p:cNvPr>
            <p:cNvSpPr/>
            <p:nvPr/>
          </p:nvSpPr>
          <p:spPr bwMode="auto">
            <a:xfrm>
              <a:off x="1174595" y="1456372"/>
              <a:ext cx="2215615" cy="565490"/>
            </a:xfrm>
            <a:prstGeom prst="plaque">
              <a:avLst/>
            </a:prstGeom>
            <a:solidFill>
              <a:srgbClr val="1EA185"/>
            </a:solidFill>
            <a:ln w="19050">
              <a:solidFill>
                <a:srgbClr val="1EA185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5" name="Plaque 84">
              <a:extLst>
                <a:ext uri="{FF2B5EF4-FFF2-40B4-BE49-F238E27FC236}">
                  <a16:creationId xmlns:a16="http://schemas.microsoft.com/office/drawing/2014/main" id="{ABEB5A1C-CED6-410C-9A05-A80F03ECC6AA}"/>
                </a:ext>
              </a:extLst>
            </p:cNvPr>
            <p:cNvSpPr/>
            <p:nvPr/>
          </p:nvSpPr>
          <p:spPr bwMode="auto">
            <a:xfrm>
              <a:off x="1174595" y="3416626"/>
              <a:ext cx="2215615" cy="565490"/>
            </a:xfrm>
            <a:prstGeom prst="plaque">
              <a:avLst/>
            </a:prstGeom>
            <a:solidFill>
              <a:srgbClr val="1EA185"/>
            </a:solidFill>
            <a:ln w="19050">
              <a:solidFill>
                <a:srgbClr val="1EA185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9" name="Plaque 88">
              <a:extLst>
                <a:ext uri="{FF2B5EF4-FFF2-40B4-BE49-F238E27FC236}">
                  <a16:creationId xmlns:a16="http://schemas.microsoft.com/office/drawing/2014/main" id="{625F076C-9680-4F84-9015-CD99F519F47D}"/>
                </a:ext>
              </a:extLst>
            </p:cNvPr>
            <p:cNvSpPr/>
            <p:nvPr/>
          </p:nvSpPr>
          <p:spPr bwMode="auto">
            <a:xfrm>
              <a:off x="1174595" y="4275054"/>
              <a:ext cx="2215615" cy="565490"/>
            </a:xfrm>
            <a:prstGeom prst="plaque">
              <a:avLst/>
            </a:prstGeom>
            <a:solidFill>
              <a:srgbClr val="1EA185"/>
            </a:solidFill>
            <a:ln w="19050">
              <a:solidFill>
                <a:srgbClr val="1EA185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5" name="Rectangle: Rounded Corners 94">
              <a:extLst>
                <a:ext uri="{FF2B5EF4-FFF2-40B4-BE49-F238E27FC236}">
                  <a16:creationId xmlns:a16="http://schemas.microsoft.com/office/drawing/2014/main" id="{AEB795AA-5EDD-43A0-A4D2-202B1F7F6BA1}"/>
                </a:ext>
              </a:extLst>
            </p:cNvPr>
            <p:cNvSpPr/>
            <p:nvPr/>
          </p:nvSpPr>
          <p:spPr bwMode="auto">
            <a:xfrm>
              <a:off x="1174595" y="2113731"/>
              <a:ext cx="2215615" cy="1197158"/>
            </a:xfrm>
            <a:prstGeom prst="roundRect">
              <a:avLst>
                <a:gd name="adj" fmla="val 7409"/>
              </a:avLst>
            </a:prstGeom>
            <a:solidFill>
              <a:srgbClr val="1EA185"/>
            </a:solidFill>
            <a:ln w="19050">
              <a:solidFill>
                <a:srgbClr val="1EA185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99" name="Connector: Elbow 98">
              <a:extLst>
                <a:ext uri="{FF2B5EF4-FFF2-40B4-BE49-F238E27FC236}">
                  <a16:creationId xmlns:a16="http://schemas.microsoft.com/office/drawing/2014/main" id="{C9CE43DB-18CF-4B30-9702-23257645B77B}"/>
                </a:ext>
              </a:extLst>
            </p:cNvPr>
            <p:cNvCxnSpPr>
              <a:cxnSpLocks/>
              <a:stCxn id="80" idx="2"/>
              <a:endCxn id="81" idx="0"/>
            </p:cNvCxnSpPr>
            <p:nvPr/>
          </p:nvCxnSpPr>
          <p:spPr>
            <a:xfrm rot="5400000">
              <a:off x="4042733" y="-596896"/>
              <a:ext cx="292938" cy="3813598"/>
            </a:xfrm>
            <a:prstGeom prst="bentConnector3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03" name="Straight Arrow Connector 102">
              <a:extLst>
                <a:ext uri="{FF2B5EF4-FFF2-40B4-BE49-F238E27FC236}">
                  <a16:creationId xmlns:a16="http://schemas.microsoft.com/office/drawing/2014/main" id="{883E83ED-2BF7-4040-B6DE-7C0DA3B43C4B}"/>
                </a:ext>
              </a:extLst>
            </p:cNvPr>
            <p:cNvCxnSpPr>
              <a:cxnSpLocks/>
              <a:stCxn id="85" idx="2"/>
              <a:endCxn id="89" idx="0"/>
            </p:cNvCxnSpPr>
            <p:nvPr/>
          </p:nvCxnSpPr>
          <p:spPr>
            <a:xfrm>
              <a:off x="2282402" y="3982116"/>
              <a:ext cx="0" cy="292938"/>
            </a:xfrm>
            <a:prstGeom prst="straightConnector1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134327F2-7C9D-4884-8B62-8DE055D6DC8A}"/>
              </a:ext>
            </a:extLst>
          </p:cNvPr>
          <p:cNvGrpSpPr/>
          <p:nvPr/>
        </p:nvGrpSpPr>
        <p:grpSpPr>
          <a:xfrm>
            <a:off x="3716994" y="1163435"/>
            <a:ext cx="2379007" cy="3677109"/>
            <a:chOff x="3716994" y="1163435"/>
            <a:chExt cx="2379007" cy="3677109"/>
          </a:xfrm>
        </p:grpSpPr>
        <p:sp>
          <p:nvSpPr>
            <p:cNvPr id="82" name="Plaque 81">
              <a:extLst>
                <a:ext uri="{FF2B5EF4-FFF2-40B4-BE49-F238E27FC236}">
                  <a16:creationId xmlns:a16="http://schemas.microsoft.com/office/drawing/2014/main" id="{17F97DCC-636C-45D2-9CAC-E920DDDBB3CD}"/>
                </a:ext>
              </a:extLst>
            </p:cNvPr>
            <p:cNvSpPr/>
            <p:nvPr/>
          </p:nvSpPr>
          <p:spPr bwMode="auto">
            <a:xfrm>
              <a:off x="3716994" y="1456372"/>
              <a:ext cx="2215615" cy="565490"/>
            </a:xfrm>
            <a:prstGeom prst="plaque">
              <a:avLst/>
            </a:prstGeom>
            <a:solidFill>
              <a:srgbClr val="9BBB5C"/>
            </a:solidFill>
            <a:ln w="19050">
              <a:solidFill>
                <a:srgbClr val="9BBB5C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6" name="Plaque 85">
              <a:extLst>
                <a:ext uri="{FF2B5EF4-FFF2-40B4-BE49-F238E27FC236}">
                  <a16:creationId xmlns:a16="http://schemas.microsoft.com/office/drawing/2014/main" id="{E0B27FEF-D01D-4E86-983B-1B624AB67766}"/>
                </a:ext>
              </a:extLst>
            </p:cNvPr>
            <p:cNvSpPr/>
            <p:nvPr/>
          </p:nvSpPr>
          <p:spPr bwMode="auto">
            <a:xfrm>
              <a:off x="3716994" y="3416626"/>
              <a:ext cx="2215615" cy="565490"/>
            </a:xfrm>
            <a:prstGeom prst="plaque">
              <a:avLst/>
            </a:prstGeom>
            <a:solidFill>
              <a:srgbClr val="9BBB5C"/>
            </a:solidFill>
            <a:ln w="19050">
              <a:solidFill>
                <a:srgbClr val="9BBB5C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0" name="Plaque 89">
              <a:extLst>
                <a:ext uri="{FF2B5EF4-FFF2-40B4-BE49-F238E27FC236}">
                  <a16:creationId xmlns:a16="http://schemas.microsoft.com/office/drawing/2014/main" id="{32F2F1D7-1E83-4109-BE6A-945A88644E74}"/>
                </a:ext>
              </a:extLst>
            </p:cNvPr>
            <p:cNvSpPr/>
            <p:nvPr/>
          </p:nvSpPr>
          <p:spPr bwMode="auto">
            <a:xfrm>
              <a:off x="3716994" y="4275054"/>
              <a:ext cx="2215615" cy="565490"/>
            </a:xfrm>
            <a:prstGeom prst="plaque">
              <a:avLst/>
            </a:prstGeom>
            <a:solidFill>
              <a:srgbClr val="9BBB5C"/>
            </a:solidFill>
            <a:ln w="19050">
              <a:solidFill>
                <a:srgbClr val="9BBB5C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76BEB8BF-9B14-4EF5-A71F-5D026DC5F2F2}"/>
                </a:ext>
              </a:extLst>
            </p:cNvPr>
            <p:cNvSpPr/>
            <p:nvPr/>
          </p:nvSpPr>
          <p:spPr bwMode="auto">
            <a:xfrm>
              <a:off x="3716994" y="2113731"/>
              <a:ext cx="2215615" cy="1197158"/>
            </a:xfrm>
            <a:prstGeom prst="roundRect">
              <a:avLst>
                <a:gd name="adj" fmla="val 8566"/>
              </a:avLst>
            </a:prstGeom>
            <a:solidFill>
              <a:srgbClr val="9BBB5C"/>
            </a:solidFill>
            <a:ln w="19050">
              <a:solidFill>
                <a:srgbClr val="9BBB5C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01" name="Connector: Elbow 100">
              <a:extLst>
                <a:ext uri="{FF2B5EF4-FFF2-40B4-BE49-F238E27FC236}">
                  <a16:creationId xmlns:a16="http://schemas.microsoft.com/office/drawing/2014/main" id="{F93C1632-341D-4462-984D-69C9BAF82E3E}"/>
                </a:ext>
              </a:extLst>
            </p:cNvPr>
            <p:cNvCxnSpPr>
              <a:cxnSpLocks/>
              <a:stCxn id="80" idx="2"/>
              <a:endCxn id="82" idx="0"/>
            </p:cNvCxnSpPr>
            <p:nvPr/>
          </p:nvCxnSpPr>
          <p:spPr>
            <a:xfrm rot="5400000">
              <a:off x="5313933" y="674304"/>
              <a:ext cx="292938" cy="1271199"/>
            </a:xfrm>
            <a:prstGeom prst="bentConnector3">
              <a:avLst>
                <a:gd name="adj1" fmla="val 50000"/>
              </a:avLst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04" name="Straight Arrow Connector 103">
              <a:extLst>
                <a:ext uri="{FF2B5EF4-FFF2-40B4-BE49-F238E27FC236}">
                  <a16:creationId xmlns:a16="http://schemas.microsoft.com/office/drawing/2014/main" id="{F2C2C998-7C14-48C5-A5AF-C735E316289A}"/>
                </a:ext>
              </a:extLst>
            </p:cNvPr>
            <p:cNvCxnSpPr>
              <a:cxnSpLocks/>
              <a:stCxn id="86" idx="2"/>
              <a:endCxn id="90" idx="0"/>
            </p:cNvCxnSpPr>
            <p:nvPr/>
          </p:nvCxnSpPr>
          <p:spPr>
            <a:xfrm>
              <a:off x="4824801" y="3982116"/>
              <a:ext cx="0" cy="292938"/>
            </a:xfrm>
            <a:prstGeom prst="straightConnector1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537521B6-2DAF-4B96-891B-82FDEEA385D9}"/>
              </a:ext>
            </a:extLst>
          </p:cNvPr>
          <p:cNvGrpSpPr/>
          <p:nvPr/>
        </p:nvGrpSpPr>
        <p:grpSpPr>
          <a:xfrm>
            <a:off x="6096002" y="1163434"/>
            <a:ext cx="2379004" cy="3677110"/>
            <a:chOff x="6096002" y="1163434"/>
            <a:chExt cx="2379004" cy="3677110"/>
          </a:xfrm>
        </p:grpSpPr>
        <p:sp>
          <p:nvSpPr>
            <p:cNvPr id="83" name="Plaque 82">
              <a:extLst>
                <a:ext uri="{FF2B5EF4-FFF2-40B4-BE49-F238E27FC236}">
                  <a16:creationId xmlns:a16="http://schemas.microsoft.com/office/drawing/2014/main" id="{9AE747C8-DEB6-4445-8091-6175AFA9D7D7}"/>
                </a:ext>
              </a:extLst>
            </p:cNvPr>
            <p:cNvSpPr/>
            <p:nvPr/>
          </p:nvSpPr>
          <p:spPr bwMode="auto">
            <a:xfrm>
              <a:off x="6259391" y="1456372"/>
              <a:ext cx="2215615" cy="565490"/>
            </a:xfrm>
            <a:prstGeom prst="plaque">
              <a:avLst/>
            </a:prstGeom>
            <a:solidFill>
              <a:srgbClr val="F29B26"/>
            </a:solidFill>
            <a:ln w="19050">
              <a:solidFill>
                <a:srgbClr val="F29B26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7" name="Plaque 86">
              <a:extLst>
                <a:ext uri="{FF2B5EF4-FFF2-40B4-BE49-F238E27FC236}">
                  <a16:creationId xmlns:a16="http://schemas.microsoft.com/office/drawing/2014/main" id="{0C42701B-DF96-4314-8C68-18D2A71F5256}"/>
                </a:ext>
              </a:extLst>
            </p:cNvPr>
            <p:cNvSpPr/>
            <p:nvPr/>
          </p:nvSpPr>
          <p:spPr bwMode="auto">
            <a:xfrm>
              <a:off x="6259391" y="3416626"/>
              <a:ext cx="2215615" cy="565490"/>
            </a:xfrm>
            <a:prstGeom prst="plaque">
              <a:avLst/>
            </a:prstGeom>
            <a:solidFill>
              <a:srgbClr val="F29B26"/>
            </a:solidFill>
            <a:ln w="19050">
              <a:solidFill>
                <a:srgbClr val="F29B26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1" name="Plaque 90">
              <a:extLst>
                <a:ext uri="{FF2B5EF4-FFF2-40B4-BE49-F238E27FC236}">
                  <a16:creationId xmlns:a16="http://schemas.microsoft.com/office/drawing/2014/main" id="{F95D534C-7588-43C7-8EB8-B854A7265A63}"/>
                </a:ext>
              </a:extLst>
            </p:cNvPr>
            <p:cNvSpPr/>
            <p:nvPr/>
          </p:nvSpPr>
          <p:spPr bwMode="auto">
            <a:xfrm>
              <a:off x="6259391" y="4275054"/>
              <a:ext cx="2215615" cy="565490"/>
            </a:xfrm>
            <a:prstGeom prst="plaque">
              <a:avLst/>
            </a:prstGeom>
            <a:solidFill>
              <a:srgbClr val="F29B26"/>
            </a:solidFill>
            <a:ln w="19050">
              <a:solidFill>
                <a:srgbClr val="F29B26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076DAEE2-04E0-4AA8-8E33-0D641BFE8D34}"/>
                </a:ext>
              </a:extLst>
            </p:cNvPr>
            <p:cNvSpPr/>
            <p:nvPr/>
          </p:nvSpPr>
          <p:spPr bwMode="auto">
            <a:xfrm>
              <a:off x="6259391" y="2113731"/>
              <a:ext cx="2215615" cy="1197158"/>
            </a:xfrm>
            <a:prstGeom prst="roundRect">
              <a:avLst>
                <a:gd name="adj" fmla="val 6251"/>
              </a:avLst>
            </a:prstGeom>
            <a:solidFill>
              <a:srgbClr val="F29B26"/>
            </a:solidFill>
            <a:ln w="19050">
              <a:solidFill>
                <a:srgbClr val="F29B26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02" name="Connector: Elbow 101">
              <a:extLst>
                <a:ext uri="{FF2B5EF4-FFF2-40B4-BE49-F238E27FC236}">
                  <a16:creationId xmlns:a16="http://schemas.microsoft.com/office/drawing/2014/main" id="{12F2FE64-FBD1-452B-BFD0-FCD12B2BAFA7}"/>
                </a:ext>
              </a:extLst>
            </p:cNvPr>
            <p:cNvCxnSpPr>
              <a:cxnSpLocks/>
              <a:stCxn id="80" idx="2"/>
              <a:endCxn id="83" idx="0"/>
            </p:cNvCxnSpPr>
            <p:nvPr/>
          </p:nvCxnSpPr>
          <p:spPr>
            <a:xfrm rot="16200000" flipH="1">
              <a:off x="6585132" y="674304"/>
              <a:ext cx="292938" cy="1271198"/>
            </a:xfrm>
            <a:prstGeom prst="bentConnector3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05" name="Straight Arrow Connector 104">
              <a:extLst>
                <a:ext uri="{FF2B5EF4-FFF2-40B4-BE49-F238E27FC236}">
                  <a16:creationId xmlns:a16="http://schemas.microsoft.com/office/drawing/2014/main" id="{19D1CFFA-194E-473F-A5D3-91FAE11FB706}"/>
                </a:ext>
              </a:extLst>
            </p:cNvPr>
            <p:cNvCxnSpPr>
              <a:cxnSpLocks/>
              <a:stCxn id="87" idx="2"/>
              <a:endCxn id="91" idx="0"/>
            </p:cNvCxnSpPr>
            <p:nvPr/>
          </p:nvCxnSpPr>
          <p:spPr>
            <a:xfrm>
              <a:off x="7367199" y="3982116"/>
              <a:ext cx="0" cy="292938"/>
            </a:xfrm>
            <a:prstGeom prst="straightConnector1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FDBE981-ADA5-4E4B-8B3E-C55931E5EF50}"/>
              </a:ext>
            </a:extLst>
          </p:cNvPr>
          <p:cNvGrpSpPr/>
          <p:nvPr/>
        </p:nvGrpSpPr>
        <p:grpSpPr>
          <a:xfrm>
            <a:off x="6096001" y="1163433"/>
            <a:ext cx="4921404" cy="3677111"/>
            <a:chOff x="6096001" y="1163433"/>
            <a:chExt cx="4921404" cy="3677111"/>
          </a:xfrm>
        </p:grpSpPr>
        <p:sp>
          <p:nvSpPr>
            <p:cNvPr id="84" name="Plaque 83">
              <a:extLst>
                <a:ext uri="{FF2B5EF4-FFF2-40B4-BE49-F238E27FC236}">
                  <a16:creationId xmlns:a16="http://schemas.microsoft.com/office/drawing/2014/main" id="{30CF6145-FB6F-46BB-8344-F53B13D57D6E}"/>
                </a:ext>
              </a:extLst>
            </p:cNvPr>
            <p:cNvSpPr/>
            <p:nvPr/>
          </p:nvSpPr>
          <p:spPr bwMode="auto">
            <a:xfrm>
              <a:off x="8801790" y="1456372"/>
              <a:ext cx="2215615" cy="565490"/>
            </a:xfrm>
            <a:prstGeom prst="plaque">
              <a:avLst/>
            </a:prstGeom>
            <a:solidFill>
              <a:srgbClr val="BD392F"/>
            </a:solidFill>
            <a:ln w="19050">
              <a:solidFill>
                <a:srgbClr val="BD392F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8" name="Plaque 87">
              <a:extLst>
                <a:ext uri="{FF2B5EF4-FFF2-40B4-BE49-F238E27FC236}">
                  <a16:creationId xmlns:a16="http://schemas.microsoft.com/office/drawing/2014/main" id="{53EC6A73-31CD-44F7-AC2A-B153FD3B1F0E}"/>
                </a:ext>
              </a:extLst>
            </p:cNvPr>
            <p:cNvSpPr/>
            <p:nvPr/>
          </p:nvSpPr>
          <p:spPr bwMode="auto">
            <a:xfrm>
              <a:off x="8801790" y="3416626"/>
              <a:ext cx="2215615" cy="565490"/>
            </a:xfrm>
            <a:prstGeom prst="plaque">
              <a:avLst/>
            </a:prstGeom>
            <a:solidFill>
              <a:srgbClr val="BD392F"/>
            </a:solidFill>
            <a:ln w="19050">
              <a:solidFill>
                <a:srgbClr val="BD392F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2" name="Plaque 91">
              <a:extLst>
                <a:ext uri="{FF2B5EF4-FFF2-40B4-BE49-F238E27FC236}">
                  <a16:creationId xmlns:a16="http://schemas.microsoft.com/office/drawing/2014/main" id="{A33A6FE0-303B-44BD-9A50-C226B49F94E7}"/>
                </a:ext>
              </a:extLst>
            </p:cNvPr>
            <p:cNvSpPr/>
            <p:nvPr/>
          </p:nvSpPr>
          <p:spPr bwMode="auto">
            <a:xfrm>
              <a:off x="8801790" y="4275054"/>
              <a:ext cx="2215615" cy="565490"/>
            </a:xfrm>
            <a:prstGeom prst="plaque">
              <a:avLst/>
            </a:prstGeom>
            <a:solidFill>
              <a:srgbClr val="BD392F"/>
            </a:solidFill>
            <a:ln w="19050">
              <a:solidFill>
                <a:srgbClr val="BD392F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8" name="Rectangle: Rounded Corners 97">
              <a:extLst>
                <a:ext uri="{FF2B5EF4-FFF2-40B4-BE49-F238E27FC236}">
                  <a16:creationId xmlns:a16="http://schemas.microsoft.com/office/drawing/2014/main" id="{B80ABDC6-B8C7-427B-AA92-AB8A5E4D1B02}"/>
                </a:ext>
              </a:extLst>
            </p:cNvPr>
            <p:cNvSpPr/>
            <p:nvPr/>
          </p:nvSpPr>
          <p:spPr bwMode="auto">
            <a:xfrm>
              <a:off x="8801790" y="2113731"/>
              <a:ext cx="2215615" cy="1197158"/>
            </a:xfrm>
            <a:prstGeom prst="roundRect">
              <a:avLst>
                <a:gd name="adj" fmla="val 6251"/>
              </a:avLst>
            </a:prstGeom>
            <a:solidFill>
              <a:srgbClr val="BD392F"/>
            </a:solidFill>
            <a:ln w="19050">
              <a:solidFill>
                <a:srgbClr val="BD392F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00" name="Connector: Elbow 99">
              <a:extLst>
                <a:ext uri="{FF2B5EF4-FFF2-40B4-BE49-F238E27FC236}">
                  <a16:creationId xmlns:a16="http://schemas.microsoft.com/office/drawing/2014/main" id="{88F6B849-23CF-4D3E-A8D5-ED9E0A4CF5B9}"/>
                </a:ext>
              </a:extLst>
            </p:cNvPr>
            <p:cNvCxnSpPr>
              <a:cxnSpLocks/>
              <a:stCxn id="80" idx="2"/>
              <a:endCxn id="84" idx="0"/>
            </p:cNvCxnSpPr>
            <p:nvPr/>
          </p:nvCxnSpPr>
          <p:spPr>
            <a:xfrm rot="16200000" flipH="1">
              <a:off x="7856330" y="-596896"/>
              <a:ext cx="292938" cy="3813596"/>
            </a:xfrm>
            <a:prstGeom prst="bentConnector3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06" name="Straight Arrow Connector 105">
              <a:extLst>
                <a:ext uri="{FF2B5EF4-FFF2-40B4-BE49-F238E27FC236}">
                  <a16:creationId xmlns:a16="http://schemas.microsoft.com/office/drawing/2014/main" id="{C30F61D4-6949-41E3-95B6-68F1F36153D0}"/>
                </a:ext>
              </a:extLst>
            </p:cNvPr>
            <p:cNvCxnSpPr>
              <a:cxnSpLocks/>
              <a:stCxn id="88" idx="2"/>
              <a:endCxn id="92" idx="0"/>
            </p:cNvCxnSpPr>
            <p:nvPr/>
          </p:nvCxnSpPr>
          <p:spPr>
            <a:xfrm>
              <a:off x="9909598" y="3982116"/>
              <a:ext cx="0" cy="292938"/>
            </a:xfrm>
            <a:prstGeom prst="straightConnector1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EA526390-25D7-4429-AF87-3CA5820CDB3F}"/>
              </a:ext>
            </a:extLst>
          </p:cNvPr>
          <p:cNvSpPr txBox="1"/>
          <p:nvPr/>
        </p:nvSpPr>
        <p:spPr>
          <a:xfrm>
            <a:off x="5264693" y="696023"/>
            <a:ext cx="166261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 Dataset</a:t>
            </a:r>
            <a:endParaRPr lang="en-US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7916C800-EB03-4DBC-B13A-ECFB2B7B8237}"/>
                  </a:ext>
                </a:extLst>
              </p:cNvPr>
              <p:cNvSpPr txBox="1"/>
              <p:nvPr/>
            </p:nvSpPr>
            <p:spPr>
              <a:xfrm>
                <a:off x="1451095" y="1569840"/>
                <a:ext cx="1662616" cy="33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defRPr/>
                </a:pPr>
                <a14:m>
                  <m:oMath xmlns:m="http://schemas.openxmlformats.org/officeDocument/2006/math">
                    <m:r>
                      <a:rPr lang="en-US" sz="1600" b="1" i="1" dirty="0" smtClean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𝑵</m:t>
                    </m:r>
                    <m:r>
                      <a:rPr lang="en-US" sz="1600" b="1" i="1" baseline="-25000" dirty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𝟏</m:t>
                    </m:r>
                  </m:oMath>
                </a14:m>
                <a:r>
                  <a:rPr lang="en-US" sz="1600" b="1" dirty="0">
                    <a:solidFill>
                      <a:prstClr val="white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 Features</a:t>
                </a:r>
                <a:endParaRPr lang="en-US" sz="1600" dirty="0">
                  <a:solidFill>
                    <a:prstClr val="white"/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7916C800-EB03-4DBC-B13A-ECFB2B7B82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1095" y="1569840"/>
                <a:ext cx="1662616" cy="338554"/>
              </a:xfrm>
              <a:prstGeom prst="rect">
                <a:avLst/>
              </a:prstGeom>
              <a:blipFill>
                <a:blip r:embed="rId2"/>
                <a:stretch>
                  <a:fillRect t="-5455" b="-2363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3120843-9664-453C-AF68-0D4D739E2042}"/>
                  </a:ext>
                </a:extLst>
              </p:cNvPr>
              <p:cNvSpPr txBox="1"/>
              <p:nvPr/>
            </p:nvSpPr>
            <p:spPr>
              <a:xfrm>
                <a:off x="3993493" y="1569840"/>
                <a:ext cx="1662616" cy="33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defRPr/>
                </a:pPr>
                <a14:m>
                  <m:oMath xmlns:m="http://schemas.openxmlformats.org/officeDocument/2006/math">
                    <m:r>
                      <a:rPr lang="en-US" sz="1600" b="1" i="1" dirty="0" smtClean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𝑵</m:t>
                    </m:r>
                    <m:r>
                      <a:rPr lang="en-US" sz="1600" b="1" i="1" baseline="-25000" dirty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𝟐</m:t>
                    </m:r>
                  </m:oMath>
                </a14:m>
                <a:r>
                  <a:rPr lang="en-US" sz="1600" b="1" dirty="0">
                    <a:solidFill>
                      <a:prstClr val="white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 Features</a:t>
                </a:r>
                <a:endParaRPr lang="en-US" sz="1600" dirty="0">
                  <a:solidFill>
                    <a:prstClr val="white"/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3120843-9664-453C-AF68-0D4D739E20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93493" y="1569840"/>
                <a:ext cx="1662616" cy="338554"/>
              </a:xfrm>
              <a:prstGeom prst="rect">
                <a:avLst/>
              </a:prstGeom>
              <a:blipFill>
                <a:blip r:embed="rId3"/>
                <a:stretch>
                  <a:fillRect t="-5455" b="-2363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97D0E16D-F52B-4045-8247-A4B7A6CFF5D5}"/>
                  </a:ext>
                </a:extLst>
              </p:cNvPr>
              <p:cNvSpPr txBox="1"/>
              <p:nvPr/>
            </p:nvSpPr>
            <p:spPr>
              <a:xfrm>
                <a:off x="6535891" y="1569840"/>
                <a:ext cx="1662616" cy="33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defRPr/>
                </a:pPr>
                <a14:m>
                  <m:oMath xmlns:m="http://schemas.openxmlformats.org/officeDocument/2006/math">
                    <m:r>
                      <a:rPr lang="en-US" sz="1600" b="1" i="1" dirty="0" smtClean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𝑵</m:t>
                    </m:r>
                    <m:r>
                      <a:rPr lang="en-US" sz="1600" b="1" i="1" baseline="-25000" dirty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𝟑</m:t>
                    </m:r>
                  </m:oMath>
                </a14:m>
                <a:r>
                  <a:rPr lang="en-US" sz="1600" b="1" dirty="0">
                    <a:solidFill>
                      <a:prstClr val="white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 Features</a:t>
                </a:r>
                <a:endParaRPr lang="en-US" sz="1600" dirty="0">
                  <a:solidFill>
                    <a:prstClr val="white"/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97D0E16D-F52B-4045-8247-A4B7A6CFF5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5891" y="1569840"/>
                <a:ext cx="1662616" cy="338554"/>
              </a:xfrm>
              <a:prstGeom prst="rect">
                <a:avLst/>
              </a:prstGeom>
              <a:blipFill>
                <a:blip r:embed="rId4"/>
                <a:stretch>
                  <a:fillRect t="-5455" b="-2363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DE22EC8B-5E1D-4025-9714-1AB1D5A4FED3}"/>
                  </a:ext>
                </a:extLst>
              </p:cNvPr>
              <p:cNvSpPr txBox="1"/>
              <p:nvPr/>
            </p:nvSpPr>
            <p:spPr>
              <a:xfrm>
                <a:off x="9078290" y="1569840"/>
                <a:ext cx="1662616" cy="33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defRPr/>
                </a:pPr>
                <a14:m>
                  <m:oMath xmlns:m="http://schemas.openxmlformats.org/officeDocument/2006/math">
                    <m:r>
                      <a:rPr lang="en-US" sz="1600" b="1" i="1" dirty="0" smtClean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𝑵</m:t>
                    </m:r>
                    <m:r>
                      <a:rPr lang="en-US" sz="1600" b="1" i="1" baseline="-25000" dirty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𝟒</m:t>
                    </m:r>
                  </m:oMath>
                </a14:m>
                <a:r>
                  <a:rPr lang="en-US" sz="1600" b="1" dirty="0">
                    <a:solidFill>
                      <a:prstClr val="white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 Features</a:t>
                </a:r>
                <a:endParaRPr lang="en-US" sz="1600" dirty="0">
                  <a:solidFill>
                    <a:prstClr val="white"/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DE22EC8B-5E1D-4025-9714-1AB1D5A4FE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78290" y="1569840"/>
                <a:ext cx="1662616" cy="338554"/>
              </a:xfrm>
              <a:prstGeom prst="rect">
                <a:avLst/>
              </a:prstGeom>
              <a:blipFill>
                <a:blip r:embed="rId5"/>
                <a:stretch>
                  <a:fillRect t="-5455" b="-2363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7" name="TextBox 116">
            <a:extLst>
              <a:ext uri="{FF2B5EF4-FFF2-40B4-BE49-F238E27FC236}">
                <a16:creationId xmlns:a16="http://schemas.microsoft.com/office/drawing/2014/main" id="{D3F4B4CE-0D77-4199-8276-7EF32F727E9A}"/>
              </a:ext>
            </a:extLst>
          </p:cNvPr>
          <p:cNvSpPr txBox="1"/>
          <p:nvPr/>
        </p:nvSpPr>
        <p:spPr>
          <a:xfrm>
            <a:off x="1693145" y="3530094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Tree #1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50E03577-C9B0-4D10-8B38-42D0827F771A}"/>
              </a:ext>
            </a:extLst>
          </p:cNvPr>
          <p:cNvSpPr txBox="1"/>
          <p:nvPr/>
        </p:nvSpPr>
        <p:spPr>
          <a:xfrm>
            <a:off x="4235544" y="3530094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Tree #2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E65DFCB3-5CED-487E-A188-9DC168DD323B}"/>
              </a:ext>
            </a:extLst>
          </p:cNvPr>
          <p:cNvSpPr txBox="1"/>
          <p:nvPr/>
        </p:nvSpPr>
        <p:spPr>
          <a:xfrm>
            <a:off x="6777941" y="3530094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Tree #3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F5F39690-071B-4685-B298-7DD2A7D25156}"/>
              </a:ext>
            </a:extLst>
          </p:cNvPr>
          <p:cNvSpPr txBox="1"/>
          <p:nvPr/>
        </p:nvSpPr>
        <p:spPr>
          <a:xfrm>
            <a:off x="9320340" y="3530094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Tree #4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3A108F51-148D-4704-8147-B2A0A2764821}"/>
              </a:ext>
            </a:extLst>
          </p:cNvPr>
          <p:cNvSpPr txBox="1"/>
          <p:nvPr/>
        </p:nvSpPr>
        <p:spPr>
          <a:xfrm>
            <a:off x="1693145" y="4388522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Class C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C494344C-BC43-42FB-8815-9EFB692508DC}"/>
              </a:ext>
            </a:extLst>
          </p:cNvPr>
          <p:cNvSpPr txBox="1"/>
          <p:nvPr/>
        </p:nvSpPr>
        <p:spPr>
          <a:xfrm>
            <a:off x="4235544" y="4388522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Class D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EC2C5680-C408-45A9-BB9E-72055A451F13}"/>
              </a:ext>
            </a:extLst>
          </p:cNvPr>
          <p:cNvSpPr txBox="1"/>
          <p:nvPr/>
        </p:nvSpPr>
        <p:spPr>
          <a:xfrm>
            <a:off x="6777941" y="4388522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Class B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6E409B78-7A86-4DA7-A4E9-4E194BAA0180}"/>
              </a:ext>
            </a:extLst>
          </p:cNvPr>
          <p:cNvSpPr txBox="1"/>
          <p:nvPr/>
        </p:nvSpPr>
        <p:spPr>
          <a:xfrm>
            <a:off x="9320340" y="4388522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Class C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EBA50802-45A4-4B10-A3D5-21DCA6A20C4A}"/>
              </a:ext>
            </a:extLst>
          </p:cNvPr>
          <p:cNvSpPr txBox="1"/>
          <p:nvPr/>
        </p:nvSpPr>
        <p:spPr>
          <a:xfrm>
            <a:off x="5385719" y="6200922"/>
            <a:ext cx="142056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Final Class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F104D1FF-30CF-4AD9-801C-2B7B2E96958B}"/>
              </a:ext>
            </a:extLst>
          </p:cNvPr>
          <p:cNvGrpSpPr/>
          <p:nvPr/>
        </p:nvGrpSpPr>
        <p:grpSpPr>
          <a:xfrm>
            <a:off x="1656446" y="2300253"/>
            <a:ext cx="1251914" cy="824114"/>
            <a:chOff x="-3075709" y="874728"/>
            <a:chExt cx="3352555" cy="2452253"/>
          </a:xfrm>
        </p:grpSpPr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332537D0-DE0C-47BF-B139-C0EE5509FBEC}"/>
                </a:ext>
              </a:extLst>
            </p:cNvPr>
            <p:cNvSpPr/>
            <p:nvPr/>
          </p:nvSpPr>
          <p:spPr bwMode="auto">
            <a:xfrm>
              <a:off x="-1731941" y="874728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C53DF3E0-1D62-4D7D-8750-2CF788E48D22}"/>
                </a:ext>
              </a:extLst>
            </p:cNvPr>
            <p:cNvSpPr/>
            <p:nvPr/>
          </p:nvSpPr>
          <p:spPr bwMode="auto">
            <a:xfrm>
              <a:off x="-2627786" y="1768346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911A8B11-314C-473D-BAEF-72A542DDC524}"/>
                </a:ext>
              </a:extLst>
            </p:cNvPr>
            <p:cNvSpPr/>
            <p:nvPr/>
          </p:nvSpPr>
          <p:spPr bwMode="auto">
            <a:xfrm>
              <a:off x="-836095" y="1768346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C2288E8F-5869-4053-84A7-0816E363EAF8}"/>
                </a:ext>
              </a:extLst>
            </p:cNvPr>
            <p:cNvSpPr/>
            <p:nvPr/>
          </p:nvSpPr>
          <p:spPr bwMode="auto">
            <a:xfrm>
              <a:off x="-3075709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3AF28F42-3C7C-4E1B-BD95-FC5EAAAACF7B}"/>
                </a:ext>
              </a:extLst>
            </p:cNvPr>
            <p:cNvSpPr/>
            <p:nvPr/>
          </p:nvSpPr>
          <p:spPr bwMode="auto">
            <a:xfrm>
              <a:off x="-2179863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16B4856B-B238-4ED3-A07A-87855A4D2855}"/>
                </a:ext>
              </a:extLst>
            </p:cNvPr>
            <p:cNvSpPr/>
            <p:nvPr/>
          </p:nvSpPr>
          <p:spPr bwMode="auto">
            <a:xfrm>
              <a:off x="-1284017" y="2661963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18794B36-3A8E-4DE4-8FAA-4F7CB55946E7}"/>
                </a:ext>
              </a:extLst>
            </p:cNvPr>
            <p:cNvSpPr/>
            <p:nvPr/>
          </p:nvSpPr>
          <p:spPr bwMode="auto">
            <a:xfrm>
              <a:off x="-388172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59F4B53E-0150-4F80-B1FC-1A98986C9A8A}"/>
                </a:ext>
              </a:extLst>
            </p:cNvPr>
            <p:cNvCxnSpPr>
              <a:cxnSpLocks/>
              <a:stCxn id="170" idx="3"/>
              <a:endCxn id="171" idx="7"/>
            </p:cNvCxnSpPr>
            <p:nvPr/>
          </p:nvCxnSpPr>
          <p:spPr>
            <a:xfrm flipH="1">
              <a:off x="-2060158" y="1442356"/>
              <a:ext cx="425607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693EA42C-1195-45D4-A61B-7EA11B38660E}"/>
                </a:ext>
              </a:extLst>
            </p:cNvPr>
            <p:cNvCxnSpPr>
              <a:cxnSpLocks/>
              <a:stCxn id="170" idx="5"/>
              <a:endCxn id="172" idx="1"/>
            </p:cNvCxnSpPr>
            <p:nvPr/>
          </p:nvCxnSpPr>
          <p:spPr>
            <a:xfrm>
              <a:off x="-1164313" y="1442356"/>
              <a:ext cx="425608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D289FD15-1D93-436D-98A0-8148003C5928}"/>
                </a:ext>
              </a:extLst>
            </p:cNvPr>
            <p:cNvCxnSpPr>
              <a:cxnSpLocks/>
              <a:stCxn id="171" idx="3"/>
              <a:endCxn id="173" idx="0"/>
            </p:cNvCxnSpPr>
            <p:nvPr/>
          </p:nvCxnSpPr>
          <p:spPr>
            <a:xfrm flipH="1">
              <a:off x="-2743200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1841621B-095E-4D09-AE0E-9CF85D852E35}"/>
                </a:ext>
              </a:extLst>
            </p:cNvPr>
            <p:cNvCxnSpPr>
              <a:cxnSpLocks/>
              <a:stCxn id="171" idx="5"/>
              <a:endCxn id="174" idx="0"/>
            </p:cNvCxnSpPr>
            <p:nvPr/>
          </p:nvCxnSpPr>
          <p:spPr>
            <a:xfrm>
              <a:off x="-2060158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3C8DED33-0D47-4908-B86A-0E0C2928A8DE}"/>
                </a:ext>
              </a:extLst>
            </p:cNvPr>
            <p:cNvCxnSpPr>
              <a:cxnSpLocks/>
              <a:stCxn id="172" idx="3"/>
              <a:endCxn id="175" idx="0"/>
            </p:cNvCxnSpPr>
            <p:nvPr/>
          </p:nvCxnSpPr>
          <p:spPr>
            <a:xfrm flipH="1">
              <a:off x="-951508" y="2335974"/>
              <a:ext cx="212803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887FD92D-CFE0-4C76-9A7E-537E888AAD2C}"/>
                </a:ext>
              </a:extLst>
            </p:cNvPr>
            <p:cNvCxnSpPr>
              <a:cxnSpLocks/>
              <a:stCxn id="172" idx="5"/>
              <a:endCxn id="176" idx="0"/>
            </p:cNvCxnSpPr>
            <p:nvPr/>
          </p:nvCxnSpPr>
          <p:spPr>
            <a:xfrm>
              <a:off x="-268467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843D8903-C121-4992-AD97-5BD204619BEF}"/>
              </a:ext>
            </a:extLst>
          </p:cNvPr>
          <p:cNvGrpSpPr/>
          <p:nvPr/>
        </p:nvGrpSpPr>
        <p:grpSpPr>
          <a:xfrm>
            <a:off x="9284731" y="2300830"/>
            <a:ext cx="1249733" cy="822960"/>
            <a:chOff x="-3075709" y="874728"/>
            <a:chExt cx="3352555" cy="2452253"/>
          </a:xfrm>
        </p:grpSpPr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23B04E0D-38B5-4D66-B48A-CD80DCED7A08}"/>
                </a:ext>
              </a:extLst>
            </p:cNvPr>
            <p:cNvSpPr/>
            <p:nvPr/>
          </p:nvSpPr>
          <p:spPr bwMode="auto">
            <a:xfrm>
              <a:off x="-1731941" y="874728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205E3CF7-802B-4AEF-AC8D-271AD7A7A046}"/>
                </a:ext>
              </a:extLst>
            </p:cNvPr>
            <p:cNvSpPr/>
            <p:nvPr/>
          </p:nvSpPr>
          <p:spPr bwMode="auto">
            <a:xfrm>
              <a:off x="-2627786" y="1768346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209BCDCB-5FA7-4F10-B1C0-7BA4E6CD378B}"/>
                </a:ext>
              </a:extLst>
            </p:cNvPr>
            <p:cNvSpPr/>
            <p:nvPr/>
          </p:nvSpPr>
          <p:spPr bwMode="auto">
            <a:xfrm>
              <a:off x="-836095" y="1768346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054CCBAE-52F9-44C1-9523-980FC726DECF}"/>
                </a:ext>
              </a:extLst>
            </p:cNvPr>
            <p:cNvSpPr/>
            <p:nvPr/>
          </p:nvSpPr>
          <p:spPr bwMode="auto">
            <a:xfrm>
              <a:off x="-3075709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1E42AB8C-E19A-4620-B35E-9D56AEE57B18}"/>
                </a:ext>
              </a:extLst>
            </p:cNvPr>
            <p:cNvSpPr/>
            <p:nvPr/>
          </p:nvSpPr>
          <p:spPr bwMode="auto">
            <a:xfrm>
              <a:off x="-2179863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B29C79D6-EB93-435F-BD06-665DAD73C33D}"/>
                </a:ext>
              </a:extLst>
            </p:cNvPr>
            <p:cNvSpPr/>
            <p:nvPr/>
          </p:nvSpPr>
          <p:spPr bwMode="auto">
            <a:xfrm>
              <a:off x="-1284017" y="2661963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0D0C5070-851B-44DF-8973-D70442297E9C}"/>
                </a:ext>
              </a:extLst>
            </p:cNvPr>
            <p:cNvSpPr/>
            <p:nvPr/>
          </p:nvSpPr>
          <p:spPr bwMode="auto">
            <a:xfrm>
              <a:off x="-388172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BF7B6D5D-060F-4BD6-B943-09183BA05CF5}"/>
                </a:ext>
              </a:extLst>
            </p:cNvPr>
            <p:cNvCxnSpPr>
              <a:cxnSpLocks/>
              <a:stCxn id="157" idx="3"/>
              <a:endCxn id="158" idx="7"/>
            </p:cNvCxnSpPr>
            <p:nvPr/>
          </p:nvCxnSpPr>
          <p:spPr>
            <a:xfrm flipH="1">
              <a:off x="-2060158" y="1442356"/>
              <a:ext cx="425607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9FEDCAE1-07DF-4CCA-84FD-9736D43AEB5F}"/>
                </a:ext>
              </a:extLst>
            </p:cNvPr>
            <p:cNvCxnSpPr>
              <a:cxnSpLocks/>
              <a:stCxn id="157" idx="5"/>
              <a:endCxn id="159" idx="1"/>
            </p:cNvCxnSpPr>
            <p:nvPr/>
          </p:nvCxnSpPr>
          <p:spPr>
            <a:xfrm>
              <a:off x="-1164313" y="1442356"/>
              <a:ext cx="425608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BC880DD4-AB13-46A4-8343-9286AFB821CF}"/>
                </a:ext>
              </a:extLst>
            </p:cNvPr>
            <p:cNvCxnSpPr>
              <a:cxnSpLocks/>
              <a:stCxn id="158" idx="3"/>
              <a:endCxn id="160" idx="0"/>
            </p:cNvCxnSpPr>
            <p:nvPr/>
          </p:nvCxnSpPr>
          <p:spPr>
            <a:xfrm flipH="1">
              <a:off x="-2743200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2A004411-74C6-4582-B16E-900437588AED}"/>
                </a:ext>
              </a:extLst>
            </p:cNvPr>
            <p:cNvCxnSpPr>
              <a:cxnSpLocks/>
              <a:stCxn id="158" idx="5"/>
              <a:endCxn id="161" idx="0"/>
            </p:cNvCxnSpPr>
            <p:nvPr/>
          </p:nvCxnSpPr>
          <p:spPr>
            <a:xfrm>
              <a:off x="-2060158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A324D0FD-C349-40B6-9F9F-278C4B8FB5D1}"/>
                </a:ext>
              </a:extLst>
            </p:cNvPr>
            <p:cNvCxnSpPr>
              <a:cxnSpLocks/>
              <a:stCxn id="159" idx="3"/>
              <a:endCxn id="162" idx="0"/>
            </p:cNvCxnSpPr>
            <p:nvPr/>
          </p:nvCxnSpPr>
          <p:spPr>
            <a:xfrm flipH="1">
              <a:off x="-951508" y="2335974"/>
              <a:ext cx="212803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64612421-3671-45EE-8EAF-F8A02BB0C72A}"/>
                </a:ext>
              </a:extLst>
            </p:cNvPr>
            <p:cNvCxnSpPr>
              <a:cxnSpLocks/>
              <a:stCxn id="159" idx="5"/>
              <a:endCxn id="163" idx="0"/>
            </p:cNvCxnSpPr>
            <p:nvPr/>
          </p:nvCxnSpPr>
          <p:spPr>
            <a:xfrm>
              <a:off x="-268467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871E19EC-11CA-499F-B637-8B34A98F73E2}"/>
              </a:ext>
            </a:extLst>
          </p:cNvPr>
          <p:cNvGrpSpPr/>
          <p:nvPr/>
        </p:nvGrpSpPr>
        <p:grpSpPr>
          <a:xfrm>
            <a:off x="4199934" y="2300830"/>
            <a:ext cx="1249733" cy="822960"/>
            <a:chOff x="-3075709" y="874728"/>
            <a:chExt cx="3352555" cy="2452253"/>
          </a:xfrm>
        </p:grpSpPr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B898319D-2DDB-4923-ACD6-776310E378ED}"/>
                </a:ext>
              </a:extLst>
            </p:cNvPr>
            <p:cNvSpPr/>
            <p:nvPr/>
          </p:nvSpPr>
          <p:spPr bwMode="auto">
            <a:xfrm>
              <a:off x="-1731941" y="874728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4C57E5CC-DD3A-4250-A34B-770F439DC3A0}"/>
                </a:ext>
              </a:extLst>
            </p:cNvPr>
            <p:cNvSpPr/>
            <p:nvPr/>
          </p:nvSpPr>
          <p:spPr bwMode="auto">
            <a:xfrm>
              <a:off x="-2627786" y="1768346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2D0C3F05-7878-417A-BEB6-829C782CBD6B}"/>
                </a:ext>
              </a:extLst>
            </p:cNvPr>
            <p:cNvSpPr/>
            <p:nvPr/>
          </p:nvSpPr>
          <p:spPr bwMode="auto">
            <a:xfrm>
              <a:off x="-836095" y="1768346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C53A2FE0-3684-47AD-8416-FDF97A3FEBF9}"/>
                </a:ext>
              </a:extLst>
            </p:cNvPr>
            <p:cNvSpPr/>
            <p:nvPr/>
          </p:nvSpPr>
          <p:spPr bwMode="auto">
            <a:xfrm>
              <a:off x="-3075709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5431CD9C-A063-4D52-BD43-088DBDFA5624}"/>
                </a:ext>
              </a:extLst>
            </p:cNvPr>
            <p:cNvSpPr/>
            <p:nvPr/>
          </p:nvSpPr>
          <p:spPr bwMode="auto">
            <a:xfrm>
              <a:off x="-2179863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505FD7B3-9D56-4C9E-8F34-FDBB8AB6EFB4}"/>
                </a:ext>
              </a:extLst>
            </p:cNvPr>
            <p:cNvSpPr/>
            <p:nvPr/>
          </p:nvSpPr>
          <p:spPr bwMode="auto">
            <a:xfrm>
              <a:off x="-1284017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17CAB168-ED3E-43E2-94E2-401211B46E7A}"/>
                </a:ext>
              </a:extLst>
            </p:cNvPr>
            <p:cNvSpPr/>
            <p:nvPr/>
          </p:nvSpPr>
          <p:spPr bwMode="auto">
            <a:xfrm>
              <a:off x="-388172" y="2661963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F412D27D-621D-404C-BF7C-8440C3E99C68}"/>
                </a:ext>
              </a:extLst>
            </p:cNvPr>
            <p:cNvCxnSpPr>
              <a:cxnSpLocks/>
              <a:stCxn id="144" idx="3"/>
              <a:endCxn id="145" idx="7"/>
            </p:cNvCxnSpPr>
            <p:nvPr/>
          </p:nvCxnSpPr>
          <p:spPr>
            <a:xfrm flipH="1">
              <a:off x="-2060158" y="1442356"/>
              <a:ext cx="425607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762E19DA-D2BD-4449-A88C-B5B058869990}"/>
                </a:ext>
              </a:extLst>
            </p:cNvPr>
            <p:cNvCxnSpPr>
              <a:cxnSpLocks/>
              <a:stCxn id="144" idx="5"/>
              <a:endCxn id="146" idx="1"/>
            </p:cNvCxnSpPr>
            <p:nvPr/>
          </p:nvCxnSpPr>
          <p:spPr>
            <a:xfrm>
              <a:off x="-1164313" y="1442356"/>
              <a:ext cx="425608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4A644394-1953-45AD-B69D-D29FF0CC0A08}"/>
                </a:ext>
              </a:extLst>
            </p:cNvPr>
            <p:cNvCxnSpPr>
              <a:cxnSpLocks/>
              <a:stCxn id="145" idx="3"/>
              <a:endCxn id="147" idx="0"/>
            </p:cNvCxnSpPr>
            <p:nvPr/>
          </p:nvCxnSpPr>
          <p:spPr>
            <a:xfrm flipH="1">
              <a:off x="-2743200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E089349A-E4C2-4949-BBA3-9D97A8BC193A}"/>
                </a:ext>
              </a:extLst>
            </p:cNvPr>
            <p:cNvCxnSpPr>
              <a:cxnSpLocks/>
              <a:stCxn id="145" idx="5"/>
              <a:endCxn id="148" idx="0"/>
            </p:cNvCxnSpPr>
            <p:nvPr/>
          </p:nvCxnSpPr>
          <p:spPr>
            <a:xfrm>
              <a:off x="-2060158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C352ABFB-78F3-4B6C-8072-2EABD0AA8967}"/>
                </a:ext>
              </a:extLst>
            </p:cNvPr>
            <p:cNvCxnSpPr>
              <a:cxnSpLocks/>
              <a:stCxn id="146" idx="3"/>
              <a:endCxn id="149" idx="0"/>
            </p:cNvCxnSpPr>
            <p:nvPr/>
          </p:nvCxnSpPr>
          <p:spPr>
            <a:xfrm flipH="1">
              <a:off x="-951508" y="2335974"/>
              <a:ext cx="212803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B114E0CB-6C13-4E2A-A16F-BB2DD710837B}"/>
                </a:ext>
              </a:extLst>
            </p:cNvPr>
            <p:cNvCxnSpPr>
              <a:cxnSpLocks/>
              <a:stCxn id="146" idx="5"/>
              <a:endCxn id="150" idx="0"/>
            </p:cNvCxnSpPr>
            <p:nvPr/>
          </p:nvCxnSpPr>
          <p:spPr>
            <a:xfrm>
              <a:off x="-268467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292EFBFD-B131-41B1-A9D3-6D9496844FBA}"/>
              </a:ext>
            </a:extLst>
          </p:cNvPr>
          <p:cNvGrpSpPr/>
          <p:nvPr/>
        </p:nvGrpSpPr>
        <p:grpSpPr>
          <a:xfrm>
            <a:off x="6742332" y="2300830"/>
            <a:ext cx="1249733" cy="822960"/>
            <a:chOff x="-3075709" y="874728"/>
            <a:chExt cx="3352555" cy="2452253"/>
          </a:xfrm>
        </p:grpSpPr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B315F32E-FC8C-4F0C-B903-024473FC0E0D}"/>
                </a:ext>
              </a:extLst>
            </p:cNvPr>
            <p:cNvSpPr/>
            <p:nvPr/>
          </p:nvSpPr>
          <p:spPr bwMode="auto">
            <a:xfrm>
              <a:off x="-1731941" y="874728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7CDE4A87-D09A-4C4D-B7FD-69C362254CE9}"/>
                </a:ext>
              </a:extLst>
            </p:cNvPr>
            <p:cNvSpPr/>
            <p:nvPr/>
          </p:nvSpPr>
          <p:spPr bwMode="auto">
            <a:xfrm>
              <a:off x="-2627786" y="1768346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7D4669B6-FD00-452F-B4FF-E44BFE87B308}"/>
                </a:ext>
              </a:extLst>
            </p:cNvPr>
            <p:cNvSpPr/>
            <p:nvPr/>
          </p:nvSpPr>
          <p:spPr bwMode="auto">
            <a:xfrm>
              <a:off x="-836095" y="1768346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A6B404B2-FB8E-4058-8BA8-4F059360E0ED}"/>
                </a:ext>
              </a:extLst>
            </p:cNvPr>
            <p:cNvSpPr/>
            <p:nvPr/>
          </p:nvSpPr>
          <p:spPr bwMode="auto">
            <a:xfrm>
              <a:off x="-3075709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ED2920E5-2476-4B94-AE7B-0C591F36F449}"/>
                </a:ext>
              </a:extLst>
            </p:cNvPr>
            <p:cNvSpPr/>
            <p:nvPr/>
          </p:nvSpPr>
          <p:spPr bwMode="auto">
            <a:xfrm>
              <a:off x="-2179863" y="2661963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395A521E-5684-4F87-964D-B67C24C28024}"/>
                </a:ext>
              </a:extLst>
            </p:cNvPr>
            <p:cNvSpPr/>
            <p:nvPr/>
          </p:nvSpPr>
          <p:spPr bwMode="auto">
            <a:xfrm>
              <a:off x="-1284017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43227D46-C653-4DB8-8369-8956E5053C1A}"/>
                </a:ext>
              </a:extLst>
            </p:cNvPr>
            <p:cNvSpPr/>
            <p:nvPr/>
          </p:nvSpPr>
          <p:spPr bwMode="auto">
            <a:xfrm>
              <a:off x="-388172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A1E3ED69-B7EE-4154-8329-B3F857084C78}"/>
                </a:ext>
              </a:extLst>
            </p:cNvPr>
            <p:cNvCxnSpPr>
              <a:cxnSpLocks/>
              <a:stCxn id="131" idx="3"/>
              <a:endCxn id="132" idx="7"/>
            </p:cNvCxnSpPr>
            <p:nvPr/>
          </p:nvCxnSpPr>
          <p:spPr>
            <a:xfrm flipH="1">
              <a:off x="-2060158" y="1442356"/>
              <a:ext cx="425607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9464D5E5-AEC0-4E04-A2AC-5E3582E58263}"/>
                </a:ext>
              </a:extLst>
            </p:cNvPr>
            <p:cNvCxnSpPr>
              <a:cxnSpLocks/>
              <a:stCxn id="131" idx="5"/>
              <a:endCxn id="133" idx="1"/>
            </p:cNvCxnSpPr>
            <p:nvPr/>
          </p:nvCxnSpPr>
          <p:spPr>
            <a:xfrm>
              <a:off x="-1164313" y="1442356"/>
              <a:ext cx="425608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49D76799-55D5-4852-A964-1156EF087F17}"/>
                </a:ext>
              </a:extLst>
            </p:cNvPr>
            <p:cNvCxnSpPr>
              <a:cxnSpLocks/>
              <a:stCxn id="132" idx="3"/>
              <a:endCxn id="134" idx="0"/>
            </p:cNvCxnSpPr>
            <p:nvPr/>
          </p:nvCxnSpPr>
          <p:spPr>
            <a:xfrm flipH="1">
              <a:off x="-2743200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92CCFA88-69EC-4497-A81E-5113758C040E}"/>
                </a:ext>
              </a:extLst>
            </p:cNvPr>
            <p:cNvCxnSpPr>
              <a:cxnSpLocks/>
              <a:stCxn id="132" idx="5"/>
              <a:endCxn id="135" idx="0"/>
            </p:cNvCxnSpPr>
            <p:nvPr/>
          </p:nvCxnSpPr>
          <p:spPr>
            <a:xfrm>
              <a:off x="-2060158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A187B555-103B-481F-B279-B01A07D88D44}"/>
                </a:ext>
              </a:extLst>
            </p:cNvPr>
            <p:cNvCxnSpPr>
              <a:cxnSpLocks/>
              <a:stCxn id="133" idx="3"/>
              <a:endCxn id="136" idx="0"/>
            </p:cNvCxnSpPr>
            <p:nvPr/>
          </p:nvCxnSpPr>
          <p:spPr>
            <a:xfrm flipH="1">
              <a:off x="-951508" y="2335974"/>
              <a:ext cx="212803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85837DF8-746E-4B15-BD60-E4AD5650813F}"/>
                </a:ext>
              </a:extLst>
            </p:cNvPr>
            <p:cNvCxnSpPr>
              <a:cxnSpLocks/>
              <a:stCxn id="133" idx="5"/>
              <a:endCxn id="137" idx="0"/>
            </p:cNvCxnSpPr>
            <p:nvPr/>
          </p:nvCxnSpPr>
          <p:spPr>
            <a:xfrm>
              <a:off x="-268467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72E3DA65-5E03-4D34-BB25-024FC60FDF6E}"/>
              </a:ext>
            </a:extLst>
          </p:cNvPr>
          <p:cNvGrpSpPr/>
          <p:nvPr/>
        </p:nvGrpSpPr>
        <p:grpSpPr>
          <a:xfrm>
            <a:off x="2282402" y="4840544"/>
            <a:ext cx="7627196" cy="438487"/>
            <a:chOff x="2282402" y="4840544"/>
            <a:chExt cx="7627196" cy="438487"/>
          </a:xfrm>
        </p:grpSpPr>
        <p:cxnSp>
          <p:nvCxnSpPr>
            <p:cNvPr id="108" name="Connector: Elbow 107">
              <a:extLst>
                <a:ext uri="{FF2B5EF4-FFF2-40B4-BE49-F238E27FC236}">
                  <a16:creationId xmlns:a16="http://schemas.microsoft.com/office/drawing/2014/main" id="{9F13E916-5B91-4693-B287-58BB7DDA259C}"/>
                </a:ext>
              </a:extLst>
            </p:cNvPr>
            <p:cNvCxnSpPr>
              <a:cxnSpLocks/>
              <a:stCxn id="91" idx="2"/>
              <a:endCxn id="93" idx="0"/>
            </p:cNvCxnSpPr>
            <p:nvPr/>
          </p:nvCxnSpPr>
          <p:spPr>
            <a:xfrm rot="5400000">
              <a:off x="6512356" y="4424188"/>
              <a:ext cx="438486" cy="1271199"/>
            </a:xfrm>
            <a:prstGeom prst="bentConnector3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09" name="Connector: Elbow 108">
              <a:extLst>
                <a:ext uri="{FF2B5EF4-FFF2-40B4-BE49-F238E27FC236}">
                  <a16:creationId xmlns:a16="http://schemas.microsoft.com/office/drawing/2014/main" id="{541D7D0A-DC9A-4865-8F7E-5DBFD56B4941}"/>
                </a:ext>
              </a:extLst>
            </p:cNvPr>
            <p:cNvCxnSpPr>
              <a:cxnSpLocks/>
              <a:stCxn id="92" idx="2"/>
              <a:endCxn id="93" idx="0"/>
            </p:cNvCxnSpPr>
            <p:nvPr/>
          </p:nvCxnSpPr>
          <p:spPr>
            <a:xfrm rot="5400000">
              <a:off x="7783556" y="3152989"/>
              <a:ext cx="438486" cy="3813598"/>
            </a:xfrm>
            <a:prstGeom prst="bentConnector3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10" name="Connector: Elbow 109">
              <a:extLst>
                <a:ext uri="{FF2B5EF4-FFF2-40B4-BE49-F238E27FC236}">
                  <a16:creationId xmlns:a16="http://schemas.microsoft.com/office/drawing/2014/main" id="{7A562A4A-FCAA-4FBB-B260-AF06463E2653}"/>
                </a:ext>
              </a:extLst>
            </p:cNvPr>
            <p:cNvCxnSpPr>
              <a:cxnSpLocks/>
              <a:stCxn id="89" idx="2"/>
              <a:endCxn id="93" idx="0"/>
            </p:cNvCxnSpPr>
            <p:nvPr/>
          </p:nvCxnSpPr>
          <p:spPr>
            <a:xfrm rot="16200000" flipH="1">
              <a:off x="3969958" y="3152988"/>
              <a:ext cx="438486" cy="3813598"/>
            </a:xfrm>
            <a:prstGeom prst="bentConnector3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4" name="Connector: Elbow 13">
              <a:extLst>
                <a:ext uri="{FF2B5EF4-FFF2-40B4-BE49-F238E27FC236}">
                  <a16:creationId xmlns:a16="http://schemas.microsoft.com/office/drawing/2014/main" id="{7F2B3438-ABBD-4919-A8CF-D9F34CF0FB18}"/>
                </a:ext>
              </a:extLst>
            </p:cNvPr>
            <p:cNvCxnSpPr>
              <a:cxnSpLocks/>
              <a:stCxn id="90" idx="2"/>
              <a:endCxn id="93" idx="0"/>
            </p:cNvCxnSpPr>
            <p:nvPr/>
          </p:nvCxnSpPr>
          <p:spPr>
            <a:xfrm rot="16200000" flipH="1">
              <a:off x="5241158" y="4424188"/>
              <a:ext cx="438486" cy="1271199"/>
            </a:xfrm>
            <a:prstGeom prst="bentConnector3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</p:grp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F339A88C-B6B3-4CE4-BAEF-5C178940E314}"/>
              </a:ext>
            </a:extLst>
          </p:cNvPr>
          <p:cNvCxnSpPr>
            <a:cxnSpLocks/>
          </p:cNvCxnSpPr>
          <p:nvPr/>
        </p:nvCxnSpPr>
        <p:spPr>
          <a:xfrm>
            <a:off x="6095309" y="5884293"/>
            <a:ext cx="0" cy="177527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28" name="Title 1">
            <a:extLst>
              <a:ext uri="{FF2B5EF4-FFF2-40B4-BE49-F238E27FC236}">
                <a16:creationId xmlns:a16="http://schemas.microsoft.com/office/drawing/2014/main" id="{1B0DE115-4134-5B91-3311-9640BB6B945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7438" y="117577"/>
            <a:ext cx="4784425" cy="678604"/>
          </a:xfrm>
        </p:spPr>
        <p:txBody>
          <a:bodyPr>
            <a:noAutofit/>
          </a:bodyPr>
          <a:lstStyle/>
          <a:p>
            <a:r>
              <a:rPr lang="en-US" sz="45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Random Forest</a:t>
            </a:r>
          </a:p>
        </p:txBody>
      </p:sp>
    </p:spTree>
    <p:extLst>
      <p:ext uri="{BB962C8B-B14F-4D97-AF65-F5344CB8AC3E}">
        <p14:creationId xmlns:p14="http://schemas.microsoft.com/office/powerpoint/2010/main" val="2042781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500"/>
                            </p:stCondLst>
                            <p:childTnLst>
                              <p:par>
                                <p:cTn id="5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2000"/>
                            </p:stCondLst>
                            <p:childTnLst>
                              <p:par>
                                <p:cTn id="6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2500"/>
                            </p:stCondLst>
                            <p:childTnLst>
                              <p:par>
                                <p:cTn id="7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1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3000"/>
                            </p:stCondLst>
                            <p:childTnLst>
                              <p:par>
                                <p:cTn id="8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250"/>
                            </p:stCondLst>
                            <p:childTnLst>
                              <p:par>
                                <p:cTn id="9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750"/>
                            </p:stCondLst>
                            <p:childTnLst>
                              <p:par>
                                <p:cTn id="10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250"/>
                            </p:stCondLst>
                            <p:childTnLst>
                              <p:par>
                                <p:cTn id="10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500"/>
                            </p:stCondLst>
                            <p:childTnLst>
                              <p:par>
                                <p:cTn id="11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2000"/>
                            </p:stCondLst>
                            <p:childTnLst>
                              <p:par>
                                <p:cTn id="11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 animBg="1"/>
      <p:bldP spid="125" grpId="0"/>
      <p:bldP spid="80" grpId="0" animBg="1"/>
      <p:bldP spid="94" grpId="0" animBg="1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6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B280BF60-1598-4ACC-ABED-FD2F5E4DD752}"/>
              </a:ext>
            </a:extLst>
          </p:cNvPr>
          <p:cNvGrpSpPr/>
          <p:nvPr/>
        </p:nvGrpSpPr>
        <p:grpSpPr>
          <a:xfrm>
            <a:off x="1596000" y="1329769"/>
            <a:ext cx="4410949" cy="4835276"/>
            <a:chOff x="1596000" y="1011362"/>
            <a:chExt cx="4410949" cy="4835276"/>
          </a:xfrm>
        </p:grpSpPr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8FD03583-3306-41E4-BE84-C62FDF60446D}"/>
                </a:ext>
              </a:extLst>
            </p:cNvPr>
            <p:cNvGrpSpPr/>
            <p:nvPr/>
          </p:nvGrpSpPr>
          <p:grpSpPr>
            <a:xfrm>
              <a:off x="3505026" y="1011362"/>
              <a:ext cx="2501923" cy="2063703"/>
              <a:chOff x="2178200" y="1195346"/>
              <a:chExt cx="2311526" cy="1906654"/>
            </a:xfrm>
          </p:grpSpPr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3D1C515B-7F81-4D08-AEF8-1FB115D66515}"/>
                  </a:ext>
                </a:extLst>
              </p:cNvPr>
              <p:cNvSpPr/>
              <p:nvPr/>
            </p:nvSpPr>
            <p:spPr>
              <a:xfrm rot="842750">
                <a:off x="2938814" y="1195346"/>
                <a:ext cx="1483851" cy="1785474"/>
              </a:xfrm>
              <a:custGeom>
                <a:avLst/>
                <a:gdLst>
                  <a:gd name="connsiteX0" fmla="*/ 35806 w 701561"/>
                  <a:gd name="connsiteY0" fmla="*/ 470932 h 844167"/>
                  <a:gd name="connsiteX1" fmla="*/ 120164 w 701561"/>
                  <a:gd name="connsiteY1" fmla="*/ 451512 h 844167"/>
                  <a:gd name="connsiteX2" fmla="*/ 224548 w 701561"/>
                  <a:gd name="connsiteY2" fmla="*/ 223929 h 844167"/>
                  <a:gd name="connsiteX3" fmla="*/ 256713 w 701561"/>
                  <a:gd name="connsiteY3" fmla="*/ 131682 h 844167"/>
                  <a:gd name="connsiteX4" fmla="*/ 257927 w 701561"/>
                  <a:gd name="connsiteY4" fmla="*/ 120758 h 844167"/>
                  <a:gd name="connsiteX5" fmla="*/ 260355 w 701561"/>
                  <a:gd name="connsiteY5" fmla="*/ 77669 h 844167"/>
                  <a:gd name="connsiteX6" fmla="*/ 259748 w 701561"/>
                  <a:gd name="connsiteY6" fmla="*/ 43684 h 844167"/>
                  <a:gd name="connsiteX7" fmla="*/ 259141 w 701561"/>
                  <a:gd name="connsiteY7" fmla="*/ 33366 h 844167"/>
                  <a:gd name="connsiteX8" fmla="*/ 301016 w 701561"/>
                  <a:gd name="connsiteY8" fmla="*/ 595 h 844167"/>
                  <a:gd name="connsiteX9" fmla="*/ 384767 w 701561"/>
                  <a:gd name="connsiteY9" fmla="*/ 238494 h 844167"/>
                  <a:gd name="connsiteX10" fmla="*/ 465483 w 701561"/>
                  <a:gd name="connsiteY10" fmla="*/ 299183 h 844167"/>
                  <a:gd name="connsiteX11" fmla="*/ 464269 w 701561"/>
                  <a:gd name="connsiteY11" fmla="*/ 299790 h 844167"/>
                  <a:gd name="connsiteX12" fmla="*/ 537095 w 701561"/>
                  <a:gd name="connsiteY12" fmla="*/ 282797 h 844167"/>
                  <a:gd name="connsiteX13" fmla="*/ 569867 w 701561"/>
                  <a:gd name="connsiteY13" fmla="*/ 274908 h 844167"/>
                  <a:gd name="connsiteX14" fmla="*/ 575329 w 701561"/>
                  <a:gd name="connsiteY14" fmla="*/ 273694 h 844167"/>
                  <a:gd name="connsiteX15" fmla="*/ 601425 w 701561"/>
                  <a:gd name="connsiteY15" fmla="*/ 387182 h 844167"/>
                  <a:gd name="connsiteX16" fmla="*/ 617811 w 701561"/>
                  <a:gd name="connsiteY16" fmla="*/ 379899 h 844167"/>
                  <a:gd name="connsiteX17" fmla="*/ 701562 w 701561"/>
                  <a:gd name="connsiteY17" fmla="*/ 745245 h 844167"/>
                  <a:gd name="connsiteX18" fmla="*/ 345926 w 701561"/>
                  <a:gd name="connsiteY18" fmla="*/ 827175 h 844167"/>
                  <a:gd name="connsiteX19" fmla="*/ 217266 w 701561"/>
                  <a:gd name="connsiteY19" fmla="*/ 813217 h 844167"/>
                  <a:gd name="connsiteX20" fmla="*/ 217266 w 701561"/>
                  <a:gd name="connsiteY20" fmla="*/ 813217 h 844167"/>
                  <a:gd name="connsiteX21" fmla="*/ 204521 w 701561"/>
                  <a:gd name="connsiteY21" fmla="*/ 816251 h 844167"/>
                  <a:gd name="connsiteX22" fmla="*/ 204521 w 701561"/>
                  <a:gd name="connsiteY22" fmla="*/ 816251 h 844167"/>
                  <a:gd name="connsiteX23" fmla="*/ 120164 w 701561"/>
                  <a:gd name="connsiteY23" fmla="*/ 835672 h 844167"/>
                  <a:gd name="connsiteX24" fmla="*/ 84357 w 701561"/>
                  <a:gd name="connsiteY24" fmla="*/ 844168 h 844167"/>
                  <a:gd name="connsiteX25" fmla="*/ 0 w 701561"/>
                  <a:gd name="connsiteY25" fmla="*/ 478822 h 844167"/>
                  <a:gd name="connsiteX26" fmla="*/ 35806 w 701561"/>
                  <a:gd name="connsiteY26" fmla="*/ 470932 h 84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01561" h="844167">
                    <a:moveTo>
                      <a:pt x="35806" y="470932"/>
                    </a:moveTo>
                    <a:lnTo>
                      <a:pt x="120164" y="451512"/>
                    </a:lnTo>
                    <a:cubicBezTo>
                      <a:pt x="120164" y="370189"/>
                      <a:pt x="182066" y="279763"/>
                      <a:pt x="224548" y="223929"/>
                    </a:cubicBezTo>
                    <a:cubicBezTo>
                      <a:pt x="239114" y="197226"/>
                      <a:pt x="253072" y="167488"/>
                      <a:pt x="256713" y="131682"/>
                    </a:cubicBezTo>
                    <a:cubicBezTo>
                      <a:pt x="257320" y="128041"/>
                      <a:pt x="257320" y="124400"/>
                      <a:pt x="257927" y="120758"/>
                    </a:cubicBezTo>
                    <a:cubicBezTo>
                      <a:pt x="259141" y="105586"/>
                      <a:pt x="260355" y="91628"/>
                      <a:pt x="260355" y="77669"/>
                    </a:cubicBezTo>
                    <a:cubicBezTo>
                      <a:pt x="260355" y="65531"/>
                      <a:pt x="260355" y="54001"/>
                      <a:pt x="259748" y="43684"/>
                    </a:cubicBezTo>
                    <a:cubicBezTo>
                      <a:pt x="259748" y="40042"/>
                      <a:pt x="259141" y="36401"/>
                      <a:pt x="259141" y="33366"/>
                    </a:cubicBezTo>
                    <a:cubicBezTo>
                      <a:pt x="256713" y="10305"/>
                      <a:pt x="277954" y="-3047"/>
                      <a:pt x="301016" y="595"/>
                    </a:cubicBezTo>
                    <a:cubicBezTo>
                      <a:pt x="404187" y="16374"/>
                      <a:pt x="396904" y="169309"/>
                      <a:pt x="384767" y="238494"/>
                    </a:cubicBezTo>
                    <a:cubicBezTo>
                      <a:pt x="380518" y="311928"/>
                      <a:pt x="465483" y="299183"/>
                      <a:pt x="465483" y="299183"/>
                    </a:cubicBezTo>
                    <a:lnTo>
                      <a:pt x="464269" y="299790"/>
                    </a:lnTo>
                    <a:lnTo>
                      <a:pt x="537095" y="282797"/>
                    </a:lnTo>
                    <a:lnTo>
                      <a:pt x="569867" y="274908"/>
                    </a:lnTo>
                    <a:lnTo>
                      <a:pt x="575329" y="273694"/>
                    </a:lnTo>
                    <a:lnTo>
                      <a:pt x="601425" y="387182"/>
                    </a:lnTo>
                    <a:lnTo>
                      <a:pt x="617811" y="379899"/>
                    </a:lnTo>
                    <a:lnTo>
                      <a:pt x="701562" y="745245"/>
                    </a:lnTo>
                    <a:cubicBezTo>
                      <a:pt x="701562" y="745245"/>
                      <a:pt x="396904" y="815037"/>
                      <a:pt x="345926" y="827175"/>
                    </a:cubicBezTo>
                    <a:cubicBezTo>
                      <a:pt x="254286" y="848416"/>
                      <a:pt x="217266" y="813217"/>
                      <a:pt x="217266" y="813217"/>
                    </a:cubicBezTo>
                    <a:lnTo>
                      <a:pt x="217266" y="813217"/>
                    </a:lnTo>
                    <a:lnTo>
                      <a:pt x="204521" y="816251"/>
                    </a:lnTo>
                    <a:lnTo>
                      <a:pt x="204521" y="816251"/>
                    </a:lnTo>
                    <a:lnTo>
                      <a:pt x="120164" y="835672"/>
                    </a:lnTo>
                    <a:lnTo>
                      <a:pt x="84357" y="844168"/>
                    </a:lnTo>
                    <a:lnTo>
                      <a:pt x="0" y="478822"/>
                    </a:lnTo>
                    <a:lnTo>
                      <a:pt x="35806" y="470932"/>
                    </a:lnTo>
                    <a:close/>
                  </a:path>
                </a:pathLst>
              </a:custGeom>
              <a:solidFill>
                <a:srgbClr val="EED7BA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88816F04-89DB-4B39-8B50-CE17955AEDD4}"/>
                  </a:ext>
                </a:extLst>
              </p:cNvPr>
              <p:cNvSpPr/>
              <p:nvPr/>
            </p:nvSpPr>
            <p:spPr>
              <a:xfrm rot="842750">
                <a:off x="3706970" y="1860421"/>
                <a:ext cx="747586" cy="898724"/>
              </a:xfrm>
              <a:custGeom>
                <a:avLst/>
                <a:gdLst>
                  <a:gd name="connsiteX0" fmla="*/ 100115 w 353457"/>
                  <a:gd name="connsiteY0" fmla="*/ 423396 h 424914"/>
                  <a:gd name="connsiteX1" fmla="*/ 49137 w 353457"/>
                  <a:gd name="connsiteY1" fmla="*/ 411258 h 424914"/>
                  <a:gd name="connsiteX2" fmla="*/ 28503 w 353457"/>
                  <a:gd name="connsiteY2" fmla="*/ 378486 h 424914"/>
                  <a:gd name="connsiteX3" fmla="*/ 73412 w 353457"/>
                  <a:gd name="connsiteY3" fmla="*/ 306873 h 424914"/>
                  <a:gd name="connsiteX4" fmla="*/ 171728 w 353457"/>
                  <a:gd name="connsiteY4" fmla="*/ 284418 h 424914"/>
                  <a:gd name="connsiteX5" fmla="*/ 83122 w 353457"/>
                  <a:gd name="connsiteY5" fmla="*/ 304446 h 424914"/>
                  <a:gd name="connsiteX6" fmla="*/ 24254 w 353457"/>
                  <a:gd name="connsiteY6" fmla="*/ 289274 h 424914"/>
                  <a:gd name="connsiteX7" fmla="*/ 4227 w 353457"/>
                  <a:gd name="connsiteY7" fmla="*/ 255288 h 424914"/>
                  <a:gd name="connsiteX8" fmla="*/ 53385 w 353457"/>
                  <a:gd name="connsiteY8" fmla="*/ 176392 h 424914"/>
                  <a:gd name="connsiteX9" fmla="*/ 254872 w 353457"/>
                  <a:gd name="connsiteY9" fmla="*/ 130876 h 424914"/>
                  <a:gd name="connsiteX10" fmla="*/ 80695 w 353457"/>
                  <a:gd name="connsiteY10" fmla="*/ 170323 h 424914"/>
                  <a:gd name="connsiteX11" fmla="*/ 18792 w 353457"/>
                  <a:gd name="connsiteY11" fmla="*/ 152117 h 424914"/>
                  <a:gd name="connsiteX12" fmla="*/ 1799 w 353457"/>
                  <a:gd name="connsiteY12" fmla="*/ 121166 h 424914"/>
                  <a:gd name="connsiteX13" fmla="*/ 50957 w 353457"/>
                  <a:gd name="connsiteY13" fmla="*/ 42270 h 424914"/>
                  <a:gd name="connsiteX14" fmla="*/ 229989 w 353457"/>
                  <a:gd name="connsiteY14" fmla="*/ 1609 h 424914"/>
                  <a:gd name="connsiteX15" fmla="*/ 229989 w 353457"/>
                  <a:gd name="connsiteY15" fmla="*/ 1609 h 424914"/>
                  <a:gd name="connsiteX16" fmla="*/ 308884 w 353457"/>
                  <a:gd name="connsiteY16" fmla="*/ 51374 h 424914"/>
                  <a:gd name="connsiteX17" fmla="*/ 307064 w 353457"/>
                  <a:gd name="connsiteY17" fmla="*/ 86573 h 424914"/>
                  <a:gd name="connsiteX18" fmla="*/ 259120 w 353457"/>
                  <a:gd name="connsiteY18" fmla="*/ 130876 h 424914"/>
                  <a:gd name="connsiteX19" fmla="*/ 259727 w 353457"/>
                  <a:gd name="connsiteY19" fmla="*/ 130876 h 424914"/>
                  <a:gd name="connsiteX20" fmla="*/ 259727 w 353457"/>
                  <a:gd name="connsiteY20" fmla="*/ 130876 h 424914"/>
                  <a:gd name="connsiteX21" fmla="*/ 338622 w 353457"/>
                  <a:gd name="connsiteY21" fmla="*/ 180641 h 424914"/>
                  <a:gd name="connsiteX22" fmla="*/ 335587 w 353457"/>
                  <a:gd name="connsiteY22" fmla="*/ 219482 h 424914"/>
                  <a:gd name="connsiteX23" fmla="*/ 288857 w 353457"/>
                  <a:gd name="connsiteY23" fmla="*/ 259536 h 424914"/>
                  <a:gd name="connsiteX24" fmla="*/ 280968 w 353457"/>
                  <a:gd name="connsiteY24" fmla="*/ 261357 h 424914"/>
                  <a:gd name="connsiteX25" fmla="*/ 351974 w 353457"/>
                  <a:gd name="connsiteY25" fmla="*/ 306266 h 424914"/>
                  <a:gd name="connsiteX26" fmla="*/ 348332 w 353457"/>
                  <a:gd name="connsiteY26" fmla="*/ 344500 h 424914"/>
                  <a:gd name="connsiteX27" fmla="*/ 307671 w 353457"/>
                  <a:gd name="connsiteY27" fmla="*/ 378486 h 424914"/>
                  <a:gd name="connsiteX28" fmla="*/ 100115 w 353457"/>
                  <a:gd name="connsiteY28" fmla="*/ 423396 h 424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53457" h="424914">
                    <a:moveTo>
                      <a:pt x="100115" y="423396"/>
                    </a:moveTo>
                    <a:cubicBezTo>
                      <a:pt x="81302" y="427644"/>
                      <a:pt x="62488" y="422789"/>
                      <a:pt x="49137" y="411258"/>
                    </a:cubicBezTo>
                    <a:cubicBezTo>
                      <a:pt x="39426" y="403368"/>
                      <a:pt x="32144" y="391837"/>
                      <a:pt x="28503" y="378486"/>
                    </a:cubicBezTo>
                    <a:cubicBezTo>
                      <a:pt x="21220" y="346321"/>
                      <a:pt x="41247" y="314156"/>
                      <a:pt x="73412" y="306873"/>
                    </a:cubicBezTo>
                    <a:lnTo>
                      <a:pt x="171728" y="284418"/>
                    </a:lnTo>
                    <a:lnTo>
                      <a:pt x="83122" y="304446"/>
                    </a:lnTo>
                    <a:cubicBezTo>
                      <a:pt x="61274" y="309301"/>
                      <a:pt x="39426" y="303232"/>
                      <a:pt x="24254" y="289274"/>
                    </a:cubicBezTo>
                    <a:cubicBezTo>
                      <a:pt x="14544" y="280777"/>
                      <a:pt x="7261" y="268639"/>
                      <a:pt x="4227" y="255288"/>
                    </a:cubicBezTo>
                    <a:cubicBezTo>
                      <a:pt x="-4269" y="220088"/>
                      <a:pt x="18185" y="184282"/>
                      <a:pt x="53385" y="176392"/>
                    </a:cubicBezTo>
                    <a:lnTo>
                      <a:pt x="254872" y="130876"/>
                    </a:lnTo>
                    <a:lnTo>
                      <a:pt x="80695" y="170323"/>
                    </a:lnTo>
                    <a:cubicBezTo>
                      <a:pt x="57633" y="175786"/>
                      <a:pt x="33964" y="167896"/>
                      <a:pt x="18792" y="152117"/>
                    </a:cubicBezTo>
                    <a:cubicBezTo>
                      <a:pt x="10903" y="143621"/>
                      <a:pt x="4834" y="133303"/>
                      <a:pt x="1799" y="121166"/>
                    </a:cubicBezTo>
                    <a:cubicBezTo>
                      <a:pt x="-6697" y="85966"/>
                      <a:pt x="15758" y="50160"/>
                      <a:pt x="50957" y="42270"/>
                    </a:cubicBezTo>
                    <a:lnTo>
                      <a:pt x="229989" y="1609"/>
                    </a:lnTo>
                    <a:cubicBezTo>
                      <a:pt x="229989" y="1609"/>
                      <a:pt x="229989" y="1609"/>
                      <a:pt x="229989" y="1609"/>
                    </a:cubicBezTo>
                    <a:cubicBezTo>
                      <a:pt x="265189" y="-6281"/>
                      <a:pt x="300995" y="15567"/>
                      <a:pt x="308884" y="51374"/>
                    </a:cubicBezTo>
                    <a:cubicBezTo>
                      <a:pt x="311919" y="63511"/>
                      <a:pt x="310705" y="75649"/>
                      <a:pt x="307064" y="86573"/>
                    </a:cubicBezTo>
                    <a:cubicBezTo>
                      <a:pt x="300388" y="107814"/>
                      <a:pt x="282788" y="125414"/>
                      <a:pt x="259120" y="130876"/>
                    </a:cubicBezTo>
                    <a:lnTo>
                      <a:pt x="259727" y="130876"/>
                    </a:lnTo>
                    <a:cubicBezTo>
                      <a:pt x="259727" y="130876"/>
                      <a:pt x="259727" y="130876"/>
                      <a:pt x="259727" y="130876"/>
                    </a:cubicBezTo>
                    <a:cubicBezTo>
                      <a:pt x="294926" y="122986"/>
                      <a:pt x="330732" y="144834"/>
                      <a:pt x="338622" y="180641"/>
                    </a:cubicBezTo>
                    <a:cubicBezTo>
                      <a:pt x="341656" y="193992"/>
                      <a:pt x="340443" y="207950"/>
                      <a:pt x="335587" y="219482"/>
                    </a:cubicBezTo>
                    <a:cubicBezTo>
                      <a:pt x="327698" y="238902"/>
                      <a:pt x="311312" y="254681"/>
                      <a:pt x="288857" y="259536"/>
                    </a:cubicBezTo>
                    <a:lnTo>
                      <a:pt x="280968" y="261357"/>
                    </a:lnTo>
                    <a:cubicBezTo>
                      <a:pt x="312526" y="254681"/>
                      <a:pt x="344691" y="274101"/>
                      <a:pt x="351974" y="306266"/>
                    </a:cubicBezTo>
                    <a:cubicBezTo>
                      <a:pt x="355008" y="319618"/>
                      <a:pt x="353187" y="332969"/>
                      <a:pt x="348332" y="344500"/>
                    </a:cubicBezTo>
                    <a:cubicBezTo>
                      <a:pt x="341050" y="360886"/>
                      <a:pt x="326484" y="373631"/>
                      <a:pt x="307671" y="378486"/>
                    </a:cubicBezTo>
                    <a:lnTo>
                      <a:pt x="100115" y="423396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99E0E4D8-3EF0-4888-8639-95A778000539}"/>
                  </a:ext>
                </a:extLst>
              </p:cNvPr>
              <p:cNvSpPr/>
              <p:nvPr/>
            </p:nvSpPr>
            <p:spPr>
              <a:xfrm rot="842750">
                <a:off x="3715344" y="2666518"/>
                <a:ext cx="581109" cy="302223"/>
              </a:xfrm>
              <a:custGeom>
                <a:avLst/>
                <a:gdLst>
                  <a:gd name="connsiteX0" fmla="*/ 40466 w 274747"/>
                  <a:gd name="connsiteY0" fmla="*/ 40256 h 142890"/>
                  <a:gd name="connsiteX1" fmla="*/ 211608 w 274747"/>
                  <a:gd name="connsiteY1" fmla="*/ 1415 h 142890"/>
                  <a:gd name="connsiteX2" fmla="*/ 211608 w 274747"/>
                  <a:gd name="connsiteY2" fmla="*/ 1415 h 142890"/>
                  <a:gd name="connsiteX3" fmla="*/ 273511 w 274747"/>
                  <a:gd name="connsiteY3" fmla="*/ 40256 h 142890"/>
                  <a:gd name="connsiteX4" fmla="*/ 270476 w 274747"/>
                  <a:gd name="connsiteY4" fmla="*/ 73028 h 142890"/>
                  <a:gd name="connsiteX5" fmla="*/ 234670 w 274747"/>
                  <a:gd name="connsiteY5" fmla="*/ 102766 h 142890"/>
                  <a:gd name="connsiteX6" fmla="*/ 63528 w 274747"/>
                  <a:gd name="connsiteY6" fmla="*/ 141606 h 142890"/>
                  <a:gd name="connsiteX7" fmla="*/ 18618 w 274747"/>
                  <a:gd name="connsiteY7" fmla="*/ 130682 h 142890"/>
                  <a:gd name="connsiteX8" fmla="*/ 1018 w 274747"/>
                  <a:gd name="connsiteY8" fmla="*/ 102766 h 142890"/>
                  <a:gd name="connsiteX9" fmla="*/ 40466 w 274747"/>
                  <a:gd name="connsiteY9" fmla="*/ 40256 h 14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4747" h="142890">
                    <a:moveTo>
                      <a:pt x="40466" y="40256"/>
                    </a:moveTo>
                    <a:lnTo>
                      <a:pt x="211608" y="1415"/>
                    </a:lnTo>
                    <a:cubicBezTo>
                      <a:pt x="211608" y="1415"/>
                      <a:pt x="211608" y="1415"/>
                      <a:pt x="211608" y="1415"/>
                    </a:cubicBezTo>
                    <a:cubicBezTo>
                      <a:pt x="239525" y="-5260"/>
                      <a:pt x="267442" y="12339"/>
                      <a:pt x="273511" y="40256"/>
                    </a:cubicBezTo>
                    <a:cubicBezTo>
                      <a:pt x="275938" y="51787"/>
                      <a:pt x="274724" y="62711"/>
                      <a:pt x="270476" y="73028"/>
                    </a:cubicBezTo>
                    <a:cubicBezTo>
                      <a:pt x="264407" y="87594"/>
                      <a:pt x="251056" y="99124"/>
                      <a:pt x="234670" y="102766"/>
                    </a:cubicBezTo>
                    <a:lnTo>
                      <a:pt x="63528" y="141606"/>
                    </a:lnTo>
                    <a:cubicBezTo>
                      <a:pt x="47142" y="145248"/>
                      <a:pt x="30756" y="141000"/>
                      <a:pt x="18618" y="130682"/>
                    </a:cubicBezTo>
                    <a:cubicBezTo>
                      <a:pt x="10122" y="124007"/>
                      <a:pt x="4053" y="114296"/>
                      <a:pt x="1018" y="102766"/>
                    </a:cubicBezTo>
                    <a:cubicBezTo>
                      <a:pt x="-4444" y="74849"/>
                      <a:pt x="12549" y="46932"/>
                      <a:pt x="40466" y="40256"/>
                    </a:cubicBez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F3335B86-3F6D-466A-BB64-38C97A6530EF}"/>
                  </a:ext>
                </a:extLst>
              </p:cNvPr>
              <p:cNvSpPr/>
              <p:nvPr/>
            </p:nvSpPr>
            <p:spPr>
              <a:xfrm rot="842750">
                <a:off x="2272282" y="1866167"/>
                <a:ext cx="906227" cy="1152680"/>
              </a:xfrm>
              <a:custGeom>
                <a:avLst/>
                <a:gdLst>
                  <a:gd name="connsiteX0" fmla="*/ 428463 w 428462"/>
                  <a:gd name="connsiteY0" fmla="*/ 446062 h 544984"/>
                  <a:gd name="connsiteX1" fmla="*/ 344105 w 428462"/>
                  <a:gd name="connsiteY1" fmla="*/ 465483 h 544984"/>
                  <a:gd name="connsiteX2" fmla="*/ 0 w 428462"/>
                  <a:gd name="connsiteY2" fmla="*/ 544985 h 544984"/>
                  <a:gd name="connsiteX3" fmla="*/ 0 w 428462"/>
                  <a:gd name="connsiteY3" fmla="*/ 75254 h 544984"/>
                  <a:gd name="connsiteX4" fmla="*/ 240934 w 428462"/>
                  <a:gd name="connsiteY4" fmla="*/ 19420 h 544984"/>
                  <a:gd name="connsiteX5" fmla="*/ 325292 w 428462"/>
                  <a:gd name="connsiteY5" fmla="*/ 0 h 544984"/>
                  <a:gd name="connsiteX6" fmla="*/ 335002 w 428462"/>
                  <a:gd name="connsiteY6" fmla="*/ 40054 h 544984"/>
                  <a:gd name="connsiteX7" fmla="*/ 335002 w 428462"/>
                  <a:gd name="connsiteY7" fmla="*/ 40054 h 544984"/>
                  <a:gd name="connsiteX8" fmla="*/ 339857 w 428462"/>
                  <a:gd name="connsiteY8" fmla="*/ 63116 h 544984"/>
                  <a:gd name="connsiteX9" fmla="*/ 410256 w 428462"/>
                  <a:gd name="connsiteY9" fmla="*/ 366560 h 544984"/>
                  <a:gd name="connsiteX10" fmla="*/ 419359 w 428462"/>
                  <a:gd name="connsiteY10" fmla="*/ 406008 h 544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462" h="544984">
                    <a:moveTo>
                      <a:pt x="428463" y="446062"/>
                    </a:moveTo>
                    <a:lnTo>
                      <a:pt x="344105" y="465483"/>
                    </a:lnTo>
                    <a:lnTo>
                      <a:pt x="0" y="544985"/>
                    </a:lnTo>
                    <a:lnTo>
                      <a:pt x="0" y="75254"/>
                    </a:lnTo>
                    <a:lnTo>
                      <a:pt x="240934" y="19420"/>
                    </a:lnTo>
                    <a:lnTo>
                      <a:pt x="325292" y="0"/>
                    </a:lnTo>
                    <a:lnTo>
                      <a:pt x="335002" y="40054"/>
                    </a:lnTo>
                    <a:lnTo>
                      <a:pt x="335002" y="40054"/>
                    </a:lnTo>
                    <a:lnTo>
                      <a:pt x="339857" y="63116"/>
                    </a:lnTo>
                    <a:lnTo>
                      <a:pt x="410256" y="366560"/>
                    </a:lnTo>
                    <a:lnTo>
                      <a:pt x="419359" y="406008"/>
                    </a:lnTo>
                    <a:close/>
                  </a:path>
                </a:pathLst>
              </a:custGeom>
              <a:solidFill>
                <a:srgbClr val="1F8A70">
                  <a:lumMod val="20000"/>
                  <a:lumOff val="80000"/>
                </a:srgbClr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4EB32703-8855-4B27-BDAA-EF3DD3A455B5}"/>
                  </a:ext>
                </a:extLst>
              </p:cNvPr>
              <p:cNvSpPr/>
              <p:nvPr/>
            </p:nvSpPr>
            <p:spPr>
              <a:xfrm rot="842750">
                <a:off x="2178200" y="2629878"/>
                <a:ext cx="906227" cy="377380"/>
              </a:xfrm>
              <a:custGeom>
                <a:avLst/>
                <a:gdLst>
                  <a:gd name="connsiteX0" fmla="*/ 428463 w 428462"/>
                  <a:gd name="connsiteY0" fmla="*/ 79502 h 178424"/>
                  <a:gd name="connsiteX1" fmla="*/ 344105 w 428462"/>
                  <a:gd name="connsiteY1" fmla="*/ 98923 h 178424"/>
                  <a:gd name="connsiteX2" fmla="*/ 0 w 428462"/>
                  <a:gd name="connsiteY2" fmla="*/ 178425 h 178424"/>
                  <a:gd name="connsiteX3" fmla="*/ 0 w 428462"/>
                  <a:gd name="connsiteY3" fmla="*/ 95281 h 178424"/>
                  <a:gd name="connsiteX4" fmla="*/ 325899 w 428462"/>
                  <a:gd name="connsiteY4" fmla="*/ 19420 h 178424"/>
                  <a:gd name="connsiteX5" fmla="*/ 336823 w 428462"/>
                  <a:gd name="connsiteY5" fmla="*/ 16993 h 178424"/>
                  <a:gd name="connsiteX6" fmla="*/ 409649 w 428462"/>
                  <a:gd name="connsiteY6" fmla="*/ 607 h 178424"/>
                  <a:gd name="connsiteX7" fmla="*/ 410256 w 428462"/>
                  <a:gd name="connsiteY7" fmla="*/ 0 h 178424"/>
                  <a:gd name="connsiteX8" fmla="*/ 419359 w 428462"/>
                  <a:gd name="connsiteY8" fmla="*/ 39448 h 17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8462" h="178424">
                    <a:moveTo>
                      <a:pt x="428463" y="79502"/>
                    </a:moveTo>
                    <a:lnTo>
                      <a:pt x="344105" y="98923"/>
                    </a:lnTo>
                    <a:lnTo>
                      <a:pt x="0" y="178425"/>
                    </a:lnTo>
                    <a:lnTo>
                      <a:pt x="0" y="95281"/>
                    </a:lnTo>
                    <a:lnTo>
                      <a:pt x="325899" y="19420"/>
                    </a:lnTo>
                    <a:lnTo>
                      <a:pt x="336823" y="16993"/>
                    </a:lnTo>
                    <a:lnTo>
                      <a:pt x="409649" y="607"/>
                    </a:lnTo>
                    <a:lnTo>
                      <a:pt x="410256" y="0"/>
                    </a:lnTo>
                    <a:lnTo>
                      <a:pt x="419359" y="39448"/>
                    </a:lnTo>
                    <a:close/>
                  </a:path>
                </a:pathLst>
              </a:custGeom>
              <a:solidFill>
                <a:srgbClr val="1F8A70">
                  <a:lumMod val="20000"/>
                  <a:lumOff val="80000"/>
                </a:srgbClr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19D6BF5C-28BD-425F-AFC1-B5CC752F499B}"/>
                  </a:ext>
                </a:extLst>
              </p:cNvPr>
              <p:cNvSpPr/>
              <p:nvPr/>
            </p:nvSpPr>
            <p:spPr>
              <a:xfrm rot="842750">
                <a:off x="2268996" y="1790150"/>
                <a:ext cx="750911" cy="1311850"/>
              </a:xfrm>
              <a:custGeom>
                <a:avLst/>
                <a:gdLst>
                  <a:gd name="connsiteX0" fmla="*/ 355029 w 355029"/>
                  <a:gd name="connsiteY0" fmla="*/ 538309 h 620239"/>
                  <a:gd name="connsiteX1" fmla="*/ 0 w 355029"/>
                  <a:gd name="connsiteY1" fmla="*/ 620239 h 620239"/>
                  <a:gd name="connsiteX2" fmla="*/ 0 w 355029"/>
                  <a:gd name="connsiteY2" fmla="*/ 53406 h 620239"/>
                  <a:gd name="connsiteX3" fmla="*/ 230617 w 355029"/>
                  <a:gd name="connsiteY3" fmla="*/ 0 h 620239"/>
                  <a:gd name="connsiteX4" fmla="*/ 240934 w 355029"/>
                  <a:gd name="connsiteY4" fmla="*/ 46124 h 620239"/>
                  <a:gd name="connsiteX5" fmla="*/ 316188 w 355029"/>
                  <a:gd name="connsiteY5" fmla="*/ 370808 h 620239"/>
                  <a:gd name="connsiteX6" fmla="*/ 325899 w 355029"/>
                  <a:gd name="connsiteY6" fmla="*/ 412683 h 620239"/>
                  <a:gd name="connsiteX7" fmla="*/ 344105 w 355029"/>
                  <a:gd name="connsiteY7" fmla="*/ 492186 h 620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5029" h="620239">
                    <a:moveTo>
                      <a:pt x="355029" y="538309"/>
                    </a:moveTo>
                    <a:lnTo>
                      <a:pt x="0" y="620239"/>
                    </a:lnTo>
                    <a:lnTo>
                      <a:pt x="0" y="53406"/>
                    </a:lnTo>
                    <a:lnTo>
                      <a:pt x="230617" y="0"/>
                    </a:lnTo>
                    <a:lnTo>
                      <a:pt x="240934" y="46124"/>
                    </a:lnTo>
                    <a:lnTo>
                      <a:pt x="316188" y="370808"/>
                    </a:lnTo>
                    <a:lnTo>
                      <a:pt x="325899" y="412683"/>
                    </a:lnTo>
                    <a:lnTo>
                      <a:pt x="344105" y="492186"/>
                    </a:lnTo>
                    <a:close/>
                  </a:path>
                </a:pathLst>
              </a:custGeom>
              <a:solidFill>
                <a:srgbClr val="1F8A70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625B7A25-F1FD-4AC9-9ABC-2CAF491AE88E}"/>
                  </a:ext>
                </a:extLst>
              </p:cNvPr>
              <p:cNvSpPr/>
              <p:nvPr/>
            </p:nvSpPr>
            <p:spPr>
              <a:xfrm rot="842750">
                <a:off x="3831986" y="1853793"/>
                <a:ext cx="657740" cy="366400"/>
              </a:xfrm>
              <a:custGeom>
                <a:avLst/>
                <a:gdLst>
                  <a:gd name="connsiteX0" fmla="*/ 1830 w 310978"/>
                  <a:gd name="connsiteY0" fmla="*/ 122350 h 173233"/>
                  <a:gd name="connsiteX1" fmla="*/ 18823 w 310978"/>
                  <a:gd name="connsiteY1" fmla="*/ 153301 h 173233"/>
                  <a:gd name="connsiteX2" fmla="*/ 80725 w 310978"/>
                  <a:gd name="connsiteY2" fmla="*/ 171508 h 173233"/>
                  <a:gd name="connsiteX3" fmla="*/ 259757 w 310978"/>
                  <a:gd name="connsiteY3" fmla="*/ 130847 h 173233"/>
                  <a:gd name="connsiteX4" fmla="*/ 307701 w 310978"/>
                  <a:gd name="connsiteY4" fmla="*/ 86544 h 173233"/>
                  <a:gd name="connsiteX5" fmla="*/ 309522 w 310978"/>
                  <a:gd name="connsiteY5" fmla="*/ 51344 h 173233"/>
                  <a:gd name="connsiteX6" fmla="*/ 230627 w 310978"/>
                  <a:gd name="connsiteY6" fmla="*/ 1579 h 173233"/>
                  <a:gd name="connsiteX7" fmla="*/ 230627 w 310978"/>
                  <a:gd name="connsiteY7" fmla="*/ 1579 h 173233"/>
                  <a:gd name="connsiteX8" fmla="*/ 51595 w 310978"/>
                  <a:gd name="connsiteY8" fmla="*/ 42241 h 173233"/>
                  <a:gd name="connsiteX9" fmla="*/ 1830 w 310978"/>
                  <a:gd name="connsiteY9" fmla="*/ 122350 h 17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0978" h="173233">
                    <a:moveTo>
                      <a:pt x="1830" y="122350"/>
                    </a:moveTo>
                    <a:cubicBezTo>
                      <a:pt x="4865" y="134488"/>
                      <a:pt x="10933" y="145412"/>
                      <a:pt x="18823" y="153301"/>
                    </a:cubicBezTo>
                    <a:cubicBezTo>
                      <a:pt x="34602" y="169081"/>
                      <a:pt x="57664" y="176970"/>
                      <a:pt x="80725" y="171508"/>
                    </a:cubicBezTo>
                    <a:lnTo>
                      <a:pt x="259757" y="130847"/>
                    </a:lnTo>
                    <a:cubicBezTo>
                      <a:pt x="283426" y="125385"/>
                      <a:pt x="301026" y="108392"/>
                      <a:pt x="307701" y="86544"/>
                    </a:cubicBezTo>
                    <a:cubicBezTo>
                      <a:pt x="311343" y="75620"/>
                      <a:pt x="311950" y="63482"/>
                      <a:pt x="309522" y="51344"/>
                    </a:cubicBezTo>
                    <a:cubicBezTo>
                      <a:pt x="301026" y="16145"/>
                      <a:pt x="265826" y="-6310"/>
                      <a:pt x="230627" y="1579"/>
                    </a:cubicBezTo>
                    <a:cubicBezTo>
                      <a:pt x="230627" y="1579"/>
                      <a:pt x="230627" y="1579"/>
                      <a:pt x="230627" y="1579"/>
                    </a:cubicBezTo>
                    <a:lnTo>
                      <a:pt x="51595" y="42241"/>
                    </a:lnTo>
                    <a:cubicBezTo>
                      <a:pt x="15182" y="51951"/>
                      <a:pt x="-6666" y="87151"/>
                      <a:pt x="1830" y="122350"/>
                    </a:cubicBezTo>
                    <a:close/>
                  </a:path>
                </a:pathLst>
              </a:custGeom>
              <a:solidFill>
                <a:srgbClr val="EED7BA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9CF1F1A4-7CD5-4F3B-8C5D-CADAFF947CF6}"/>
                  </a:ext>
                </a:extLst>
              </p:cNvPr>
              <p:cNvSpPr/>
              <p:nvPr/>
            </p:nvSpPr>
            <p:spPr>
              <a:xfrm rot="842750">
                <a:off x="3848782" y="2039339"/>
                <a:ext cx="610997" cy="183353"/>
              </a:xfrm>
              <a:custGeom>
                <a:avLst/>
                <a:gdLst>
                  <a:gd name="connsiteX0" fmla="*/ 0 w 288878"/>
                  <a:gd name="connsiteY0" fmla="*/ 66758 h 86689"/>
                  <a:gd name="connsiteX1" fmla="*/ 61903 w 288878"/>
                  <a:gd name="connsiteY1" fmla="*/ 84964 h 86689"/>
                  <a:gd name="connsiteX2" fmla="*/ 240934 w 288878"/>
                  <a:gd name="connsiteY2" fmla="*/ 44303 h 86689"/>
                  <a:gd name="connsiteX3" fmla="*/ 288878 w 288878"/>
                  <a:gd name="connsiteY3" fmla="*/ 0 h 86689"/>
                  <a:gd name="connsiteX4" fmla="*/ 0 w 288878"/>
                  <a:gd name="connsiteY4" fmla="*/ 66758 h 86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878" h="86689">
                    <a:moveTo>
                      <a:pt x="0" y="66758"/>
                    </a:moveTo>
                    <a:cubicBezTo>
                      <a:pt x="15779" y="82537"/>
                      <a:pt x="38841" y="90426"/>
                      <a:pt x="61903" y="84964"/>
                    </a:cubicBezTo>
                    <a:lnTo>
                      <a:pt x="240934" y="44303"/>
                    </a:lnTo>
                    <a:cubicBezTo>
                      <a:pt x="264603" y="38841"/>
                      <a:pt x="282203" y="21848"/>
                      <a:pt x="288878" y="0"/>
                    </a:cubicBezTo>
                    <a:lnTo>
                      <a:pt x="0" y="66758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D786A6FD-39BF-4DE4-9732-44875A07E3C8}"/>
                  </a:ext>
                </a:extLst>
              </p:cNvPr>
              <p:cNvSpPr/>
              <p:nvPr/>
            </p:nvSpPr>
            <p:spPr>
              <a:xfrm rot="842750">
                <a:off x="3767178" y="2128304"/>
                <a:ext cx="716736" cy="378327"/>
              </a:xfrm>
              <a:custGeom>
                <a:avLst/>
                <a:gdLst>
                  <a:gd name="connsiteX0" fmla="*/ 1609 w 338871"/>
                  <a:gd name="connsiteY0" fmla="*/ 127812 h 178872"/>
                  <a:gd name="connsiteX1" fmla="*/ 21636 w 338871"/>
                  <a:gd name="connsiteY1" fmla="*/ 161798 h 178872"/>
                  <a:gd name="connsiteX2" fmla="*/ 80504 w 338871"/>
                  <a:gd name="connsiteY2" fmla="*/ 176970 h 178872"/>
                  <a:gd name="connsiteX3" fmla="*/ 287453 w 338871"/>
                  <a:gd name="connsiteY3" fmla="*/ 130240 h 178872"/>
                  <a:gd name="connsiteX4" fmla="*/ 334183 w 338871"/>
                  <a:gd name="connsiteY4" fmla="*/ 90185 h 178872"/>
                  <a:gd name="connsiteX5" fmla="*/ 337217 w 338871"/>
                  <a:gd name="connsiteY5" fmla="*/ 51344 h 178872"/>
                  <a:gd name="connsiteX6" fmla="*/ 258322 w 338871"/>
                  <a:gd name="connsiteY6" fmla="*/ 1579 h 178872"/>
                  <a:gd name="connsiteX7" fmla="*/ 258322 w 338871"/>
                  <a:gd name="connsiteY7" fmla="*/ 1579 h 178872"/>
                  <a:gd name="connsiteX8" fmla="*/ 51374 w 338871"/>
                  <a:gd name="connsiteY8" fmla="*/ 48310 h 178872"/>
                  <a:gd name="connsiteX9" fmla="*/ 1609 w 338871"/>
                  <a:gd name="connsiteY9" fmla="*/ 127812 h 178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8871" h="178872">
                    <a:moveTo>
                      <a:pt x="1609" y="127812"/>
                    </a:moveTo>
                    <a:cubicBezTo>
                      <a:pt x="4643" y="141770"/>
                      <a:pt x="11926" y="153301"/>
                      <a:pt x="21636" y="161798"/>
                    </a:cubicBezTo>
                    <a:cubicBezTo>
                      <a:pt x="36808" y="175756"/>
                      <a:pt x="58656" y="182432"/>
                      <a:pt x="80504" y="176970"/>
                    </a:cubicBezTo>
                    <a:lnTo>
                      <a:pt x="287453" y="130240"/>
                    </a:lnTo>
                    <a:cubicBezTo>
                      <a:pt x="309301" y="124778"/>
                      <a:pt x="326294" y="109605"/>
                      <a:pt x="334183" y="90185"/>
                    </a:cubicBezTo>
                    <a:cubicBezTo>
                      <a:pt x="339038" y="78047"/>
                      <a:pt x="340252" y="64696"/>
                      <a:pt x="337217" y="51344"/>
                    </a:cubicBezTo>
                    <a:cubicBezTo>
                      <a:pt x="328721" y="16145"/>
                      <a:pt x="293522" y="-6310"/>
                      <a:pt x="258322" y="1579"/>
                    </a:cubicBezTo>
                    <a:cubicBezTo>
                      <a:pt x="258322" y="1579"/>
                      <a:pt x="258322" y="1579"/>
                      <a:pt x="258322" y="1579"/>
                    </a:cubicBezTo>
                    <a:lnTo>
                      <a:pt x="51374" y="48310"/>
                    </a:lnTo>
                    <a:cubicBezTo>
                      <a:pt x="15567" y="56806"/>
                      <a:pt x="-6281" y="92006"/>
                      <a:pt x="1609" y="127812"/>
                    </a:cubicBezTo>
                    <a:close/>
                  </a:path>
                </a:pathLst>
              </a:custGeom>
              <a:solidFill>
                <a:srgbClr val="EED7BA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6BF4B302-B442-463C-B728-C816738F672F}"/>
                  </a:ext>
                </a:extLst>
              </p:cNvPr>
              <p:cNvSpPr/>
              <p:nvPr/>
            </p:nvSpPr>
            <p:spPr>
              <a:xfrm rot="842750">
                <a:off x="3790503" y="2320860"/>
                <a:ext cx="661059" cy="187579"/>
              </a:xfrm>
              <a:custGeom>
                <a:avLst/>
                <a:gdLst>
                  <a:gd name="connsiteX0" fmla="*/ 0 w 312547"/>
                  <a:gd name="connsiteY0" fmla="*/ 71613 h 88687"/>
                  <a:gd name="connsiteX1" fmla="*/ 58868 w 312547"/>
                  <a:gd name="connsiteY1" fmla="*/ 86785 h 88687"/>
                  <a:gd name="connsiteX2" fmla="*/ 265817 w 312547"/>
                  <a:gd name="connsiteY2" fmla="*/ 40055 h 88687"/>
                  <a:gd name="connsiteX3" fmla="*/ 312547 w 312547"/>
                  <a:gd name="connsiteY3" fmla="*/ 0 h 88687"/>
                  <a:gd name="connsiteX4" fmla="*/ 0 w 312547"/>
                  <a:gd name="connsiteY4" fmla="*/ 71613 h 88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547" h="88687">
                    <a:moveTo>
                      <a:pt x="0" y="71613"/>
                    </a:moveTo>
                    <a:cubicBezTo>
                      <a:pt x="15172" y="85571"/>
                      <a:pt x="37020" y="92247"/>
                      <a:pt x="58868" y="86785"/>
                    </a:cubicBezTo>
                    <a:lnTo>
                      <a:pt x="265817" y="40055"/>
                    </a:lnTo>
                    <a:cubicBezTo>
                      <a:pt x="287665" y="34593"/>
                      <a:pt x="304657" y="19420"/>
                      <a:pt x="312547" y="0"/>
                    </a:cubicBezTo>
                    <a:lnTo>
                      <a:pt x="0" y="71613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B95C95E8-4910-4BDC-88F9-4BAD0C92AC88}"/>
                  </a:ext>
                </a:extLst>
              </p:cNvPr>
              <p:cNvSpPr/>
              <p:nvPr/>
            </p:nvSpPr>
            <p:spPr>
              <a:xfrm rot="842750">
                <a:off x="3754561" y="2405250"/>
                <a:ext cx="693806" cy="354232"/>
              </a:xfrm>
              <a:custGeom>
                <a:avLst/>
                <a:gdLst>
                  <a:gd name="connsiteX0" fmla="*/ 1720 w 328030"/>
                  <a:gd name="connsiteY0" fmla="*/ 121051 h 167480"/>
                  <a:gd name="connsiteX1" fmla="*/ 22354 w 328030"/>
                  <a:gd name="connsiteY1" fmla="*/ 153823 h 167480"/>
                  <a:gd name="connsiteX2" fmla="*/ 73332 w 328030"/>
                  <a:gd name="connsiteY2" fmla="*/ 165961 h 167480"/>
                  <a:gd name="connsiteX3" fmla="*/ 282102 w 328030"/>
                  <a:gd name="connsiteY3" fmla="*/ 118624 h 167480"/>
                  <a:gd name="connsiteX4" fmla="*/ 322763 w 328030"/>
                  <a:gd name="connsiteY4" fmla="*/ 84638 h 167480"/>
                  <a:gd name="connsiteX5" fmla="*/ 326404 w 328030"/>
                  <a:gd name="connsiteY5" fmla="*/ 46404 h 167480"/>
                  <a:gd name="connsiteX6" fmla="*/ 254792 w 328030"/>
                  <a:gd name="connsiteY6" fmla="*/ 1495 h 167480"/>
                  <a:gd name="connsiteX7" fmla="*/ 254792 w 328030"/>
                  <a:gd name="connsiteY7" fmla="*/ 1495 h 167480"/>
                  <a:gd name="connsiteX8" fmla="*/ 46022 w 328030"/>
                  <a:gd name="connsiteY8" fmla="*/ 48832 h 167480"/>
                  <a:gd name="connsiteX9" fmla="*/ 1720 w 328030"/>
                  <a:gd name="connsiteY9" fmla="*/ 121051 h 167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030" h="167480">
                    <a:moveTo>
                      <a:pt x="1720" y="121051"/>
                    </a:moveTo>
                    <a:cubicBezTo>
                      <a:pt x="4754" y="134403"/>
                      <a:pt x="12037" y="145934"/>
                      <a:pt x="22354" y="153823"/>
                    </a:cubicBezTo>
                    <a:cubicBezTo>
                      <a:pt x="36312" y="165354"/>
                      <a:pt x="55126" y="170209"/>
                      <a:pt x="73332" y="165961"/>
                    </a:cubicBezTo>
                    <a:lnTo>
                      <a:pt x="282102" y="118624"/>
                    </a:lnTo>
                    <a:cubicBezTo>
                      <a:pt x="300915" y="114376"/>
                      <a:pt x="315480" y="101024"/>
                      <a:pt x="322763" y="84638"/>
                    </a:cubicBezTo>
                    <a:cubicBezTo>
                      <a:pt x="328225" y="73107"/>
                      <a:pt x="329439" y="59756"/>
                      <a:pt x="326404" y="46404"/>
                    </a:cubicBezTo>
                    <a:cubicBezTo>
                      <a:pt x="319122" y="14239"/>
                      <a:pt x="286957" y="-5788"/>
                      <a:pt x="254792" y="1495"/>
                    </a:cubicBezTo>
                    <a:cubicBezTo>
                      <a:pt x="254792" y="1495"/>
                      <a:pt x="254792" y="1495"/>
                      <a:pt x="254792" y="1495"/>
                    </a:cubicBezTo>
                    <a:lnTo>
                      <a:pt x="46022" y="48832"/>
                    </a:lnTo>
                    <a:cubicBezTo>
                      <a:pt x="13857" y="56721"/>
                      <a:pt x="-6170" y="88886"/>
                      <a:pt x="1720" y="121051"/>
                    </a:cubicBezTo>
                    <a:close/>
                  </a:path>
                </a:pathLst>
              </a:custGeom>
              <a:solidFill>
                <a:srgbClr val="EED7BA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68B978A3-D82F-45B0-BC38-00C5D2BCAA37}"/>
                  </a:ext>
                </a:extLst>
              </p:cNvPr>
              <p:cNvSpPr/>
              <p:nvPr/>
            </p:nvSpPr>
            <p:spPr>
              <a:xfrm rot="842750">
                <a:off x="3778332" y="2585663"/>
                <a:ext cx="635386" cy="175217"/>
              </a:xfrm>
              <a:custGeom>
                <a:avLst/>
                <a:gdLst>
                  <a:gd name="connsiteX0" fmla="*/ 0 w 300409"/>
                  <a:gd name="connsiteY0" fmla="*/ 69185 h 82842"/>
                  <a:gd name="connsiteX1" fmla="*/ 50979 w 300409"/>
                  <a:gd name="connsiteY1" fmla="*/ 81323 h 82842"/>
                  <a:gd name="connsiteX2" fmla="*/ 259748 w 300409"/>
                  <a:gd name="connsiteY2" fmla="*/ 33986 h 82842"/>
                  <a:gd name="connsiteX3" fmla="*/ 300409 w 300409"/>
                  <a:gd name="connsiteY3" fmla="*/ 0 h 82842"/>
                  <a:gd name="connsiteX4" fmla="*/ 0 w 300409"/>
                  <a:gd name="connsiteY4" fmla="*/ 69185 h 8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409" h="82842">
                    <a:moveTo>
                      <a:pt x="0" y="69185"/>
                    </a:moveTo>
                    <a:cubicBezTo>
                      <a:pt x="13958" y="80716"/>
                      <a:pt x="32772" y="85571"/>
                      <a:pt x="50979" y="81323"/>
                    </a:cubicBezTo>
                    <a:lnTo>
                      <a:pt x="259748" y="33986"/>
                    </a:lnTo>
                    <a:cubicBezTo>
                      <a:pt x="278561" y="29738"/>
                      <a:pt x="293127" y="16386"/>
                      <a:pt x="300409" y="0"/>
                    </a:cubicBezTo>
                    <a:lnTo>
                      <a:pt x="0" y="69185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2E0E3525-757A-4C14-ACCE-13075E9CBC4F}"/>
                  </a:ext>
                </a:extLst>
              </p:cNvPr>
              <p:cNvSpPr/>
              <p:nvPr/>
            </p:nvSpPr>
            <p:spPr>
              <a:xfrm rot="842750">
                <a:off x="3773670" y="2667982"/>
                <a:ext cx="581947" cy="302223"/>
              </a:xfrm>
              <a:custGeom>
                <a:avLst/>
                <a:gdLst>
                  <a:gd name="connsiteX0" fmla="*/ 1414 w 275143"/>
                  <a:gd name="connsiteY0" fmla="*/ 102766 h 142890"/>
                  <a:gd name="connsiteX1" fmla="*/ 19013 w 275143"/>
                  <a:gd name="connsiteY1" fmla="*/ 130682 h 142890"/>
                  <a:gd name="connsiteX2" fmla="*/ 63923 w 275143"/>
                  <a:gd name="connsiteY2" fmla="*/ 141606 h 142890"/>
                  <a:gd name="connsiteX3" fmla="*/ 235065 w 275143"/>
                  <a:gd name="connsiteY3" fmla="*/ 102766 h 142890"/>
                  <a:gd name="connsiteX4" fmla="*/ 270872 w 275143"/>
                  <a:gd name="connsiteY4" fmla="*/ 73028 h 142890"/>
                  <a:gd name="connsiteX5" fmla="*/ 273906 w 275143"/>
                  <a:gd name="connsiteY5" fmla="*/ 40256 h 142890"/>
                  <a:gd name="connsiteX6" fmla="*/ 212004 w 275143"/>
                  <a:gd name="connsiteY6" fmla="*/ 1415 h 142890"/>
                  <a:gd name="connsiteX7" fmla="*/ 212004 w 275143"/>
                  <a:gd name="connsiteY7" fmla="*/ 1415 h 142890"/>
                  <a:gd name="connsiteX8" fmla="*/ 40861 w 275143"/>
                  <a:gd name="connsiteY8" fmla="*/ 40256 h 142890"/>
                  <a:gd name="connsiteX9" fmla="*/ 1414 w 275143"/>
                  <a:gd name="connsiteY9" fmla="*/ 102766 h 14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5143" h="142890">
                    <a:moveTo>
                      <a:pt x="1414" y="102766"/>
                    </a:moveTo>
                    <a:cubicBezTo>
                      <a:pt x="3841" y="114296"/>
                      <a:pt x="10517" y="124007"/>
                      <a:pt x="19013" y="130682"/>
                    </a:cubicBezTo>
                    <a:cubicBezTo>
                      <a:pt x="31151" y="141000"/>
                      <a:pt x="47537" y="145248"/>
                      <a:pt x="63923" y="141606"/>
                    </a:cubicBezTo>
                    <a:lnTo>
                      <a:pt x="235065" y="102766"/>
                    </a:lnTo>
                    <a:cubicBezTo>
                      <a:pt x="251451" y="99124"/>
                      <a:pt x="264803" y="87594"/>
                      <a:pt x="270872" y="73028"/>
                    </a:cubicBezTo>
                    <a:cubicBezTo>
                      <a:pt x="275120" y="63318"/>
                      <a:pt x="276334" y="51787"/>
                      <a:pt x="273906" y="40256"/>
                    </a:cubicBezTo>
                    <a:cubicBezTo>
                      <a:pt x="267230" y="12339"/>
                      <a:pt x="239920" y="-5260"/>
                      <a:pt x="212004" y="1415"/>
                    </a:cubicBezTo>
                    <a:cubicBezTo>
                      <a:pt x="212004" y="1415"/>
                      <a:pt x="212004" y="1415"/>
                      <a:pt x="212004" y="1415"/>
                    </a:cubicBezTo>
                    <a:lnTo>
                      <a:pt x="40861" y="40256"/>
                    </a:lnTo>
                    <a:cubicBezTo>
                      <a:pt x="12338" y="46932"/>
                      <a:pt x="-5262" y="74849"/>
                      <a:pt x="1414" y="102766"/>
                    </a:cubicBezTo>
                    <a:close/>
                  </a:path>
                </a:pathLst>
              </a:custGeom>
              <a:solidFill>
                <a:srgbClr val="EED7BA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A4C719D8-FF86-4270-B825-3C5D110CB113}"/>
                  </a:ext>
                </a:extLst>
              </p:cNvPr>
              <p:cNvSpPr/>
              <p:nvPr/>
            </p:nvSpPr>
            <p:spPr>
              <a:xfrm rot="842750">
                <a:off x="3793430" y="2823605"/>
                <a:ext cx="532697" cy="147763"/>
              </a:xfrm>
              <a:custGeom>
                <a:avLst/>
                <a:gdLst>
                  <a:gd name="connsiteX0" fmla="*/ 0 w 251858"/>
                  <a:gd name="connsiteY0" fmla="*/ 57654 h 69862"/>
                  <a:gd name="connsiteX1" fmla="*/ 44910 w 251858"/>
                  <a:gd name="connsiteY1" fmla="*/ 68578 h 69862"/>
                  <a:gd name="connsiteX2" fmla="*/ 216052 w 251858"/>
                  <a:gd name="connsiteY2" fmla="*/ 29738 h 69862"/>
                  <a:gd name="connsiteX3" fmla="*/ 251858 w 251858"/>
                  <a:gd name="connsiteY3" fmla="*/ 0 h 69862"/>
                  <a:gd name="connsiteX4" fmla="*/ 0 w 251858"/>
                  <a:gd name="connsiteY4" fmla="*/ 57654 h 69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858" h="69862">
                    <a:moveTo>
                      <a:pt x="0" y="57654"/>
                    </a:moveTo>
                    <a:cubicBezTo>
                      <a:pt x="12138" y="67971"/>
                      <a:pt x="28524" y="72220"/>
                      <a:pt x="44910" y="68578"/>
                    </a:cubicBezTo>
                    <a:lnTo>
                      <a:pt x="216052" y="29738"/>
                    </a:lnTo>
                    <a:cubicBezTo>
                      <a:pt x="232438" y="26096"/>
                      <a:pt x="245789" y="14565"/>
                      <a:pt x="251858" y="0"/>
                    </a:cubicBezTo>
                    <a:lnTo>
                      <a:pt x="0" y="57654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41AB7D56-8370-4091-8061-B8FC3BE277F7}"/>
                  </a:ext>
                </a:extLst>
              </p:cNvPr>
              <p:cNvSpPr/>
              <p:nvPr/>
            </p:nvSpPr>
            <p:spPr>
              <a:xfrm rot="10866783">
                <a:off x="3084445" y="2029465"/>
                <a:ext cx="68027" cy="793243"/>
              </a:xfrm>
              <a:custGeom>
                <a:avLst/>
                <a:gdLst>
                  <a:gd name="connsiteX0" fmla="*/ 0 w 32163"/>
                  <a:gd name="connsiteY0" fmla="*/ 0 h 375043"/>
                  <a:gd name="connsiteX1" fmla="*/ 32164 w 32163"/>
                  <a:gd name="connsiteY1" fmla="*/ 0 h 375043"/>
                  <a:gd name="connsiteX2" fmla="*/ 32164 w 32163"/>
                  <a:gd name="connsiteY2" fmla="*/ 375044 h 375043"/>
                  <a:gd name="connsiteX3" fmla="*/ 0 w 32163"/>
                  <a:gd name="connsiteY3" fmla="*/ 375044 h 375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163" h="375043">
                    <a:moveTo>
                      <a:pt x="0" y="0"/>
                    </a:moveTo>
                    <a:lnTo>
                      <a:pt x="32164" y="0"/>
                    </a:lnTo>
                    <a:lnTo>
                      <a:pt x="32164" y="375044"/>
                    </a:lnTo>
                    <a:lnTo>
                      <a:pt x="0" y="375044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sp>
          <p:nvSpPr>
            <p:cNvPr id="38" name="Plaque 37">
              <a:extLst>
                <a:ext uri="{FF2B5EF4-FFF2-40B4-BE49-F238E27FC236}">
                  <a16:creationId xmlns:a16="http://schemas.microsoft.com/office/drawing/2014/main" id="{74F4530F-8B2D-4C1F-9186-F7CF8A2275F8}"/>
                </a:ext>
              </a:extLst>
            </p:cNvPr>
            <p:cNvSpPr/>
            <p:nvPr/>
          </p:nvSpPr>
          <p:spPr bwMode="auto">
            <a:xfrm>
              <a:off x="1596000" y="3161007"/>
              <a:ext cx="2971879" cy="2685631"/>
            </a:xfrm>
            <a:prstGeom prst="plaque">
              <a:avLst>
                <a:gd name="adj" fmla="val 7175"/>
              </a:avLst>
            </a:prstGeom>
            <a:solidFill>
              <a:srgbClr val="1F8A70"/>
            </a:solidFill>
            <a:ln w="22225">
              <a:solidFill>
                <a:srgbClr val="1F8A70">
                  <a:lumMod val="75000"/>
                </a:srgbClr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8037846-5E60-469A-8024-2626C66B426C}"/>
              </a:ext>
            </a:extLst>
          </p:cNvPr>
          <p:cNvGrpSpPr/>
          <p:nvPr/>
        </p:nvGrpSpPr>
        <p:grpSpPr>
          <a:xfrm>
            <a:off x="6137973" y="1926156"/>
            <a:ext cx="4458027" cy="4238889"/>
            <a:chOff x="6137973" y="1607749"/>
            <a:chExt cx="4458027" cy="4238889"/>
          </a:xfrm>
        </p:grpSpPr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9018CF19-7DC2-4895-8D24-E82AE1F22A39}"/>
                </a:ext>
              </a:extLst>
            </p:cNvPr>
            <p:cNvGrpSpPr/>
            <p:nvPr/>
          </p:nvGrpSpPr>
          <p:grpSpPr>
            <a:xfrm>
              <a:off x="6137973" y="1607749"/>
              <a:ext cx="2501923" cy="2063703"/>
              <a:chOff x="4610779" y="1746348"/>
              <a:chExt cx="2311526" cy="1906654"/>
            </a:xfrm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654600FE-7404-49A2-86E4-5175DF14ACE7}"/>
                  </a:ext>
                </a:extLst>
              </p:cNvPr>
              <p:cNvSpPr/>
              <p:nvPr/>
            </p:nvSpPr>
            <p:spPr>
              <a:xfrm rot="842750" flipH="1" flipV="1">
                <a:off x="4645949" y="2089203"/>
                <a:ext cx="747586" cy="898724"/>
              </a:xfrm>
              <a:custGeom>
                <a:avLst/>
                <a:gdLst>
                  <a:gd name="connsiteX0" fmla="*/ 100115 w 353457"/>
                  <a:gd name="connsiteY0" fmla="*/ 423396 h 424914"/>
                  <a:gd name="connsiteX1" fmla="*/ 49137 w 353457"/>
                  <a:gd name="connsiteY1" fmla="*/ 411258 h 424914"/>
                  <a:gd name="connsiteX2" fmla="*/ 28503 w 353457"/>
                  <a:gd name="connsiteY2" fmla="*/ 378486 h 424914"/>
                  <a:gd name="connsiteX3" fmla="*/ 73412 w 353457"/>
                  <a:gd name="connsiteY3" fmla="*/ 306873 h 424914"/>
                  <a:gd name="connsiteX4" fmla="*/ 171728 w 353457"/>
                  <a:gd name="connsiteY4" fmla="*/ 284418 h 424914"/>
                  <a:gd name="connsiteX5" fmla="*/ 83122 w 353457"/>
                  <a:gd name="connsiteY5" fmla="*/ 304446 h 424914"/>
                  <a:gd name="connsiteX6" fmla="*/ 24254 w 353457"/>
                  <a:gd name="connsiteY6" fmla="*/ 289274 h 424914"/>
                  <a:gd name="connsiteX7" fmla="*/ 4227 w 353457"/>
                  <a:gd name="connsiteY7" fmla="*/ 255288 h 424914"/>
                  <a:gd name="connsiteX8" fmla="*/ 53385 w 353457"/>
                  <a:gd name="connsiteY8" fmla="*/ 176392 h 424914"/>
                  <a:gd name="connsiteX9" fmla="*/ 254872 w 353457"/>
                  <a:gd name="connsiteY9" fmla="*/ 130876 h 424914"/>
                  <a:gd name="connsiteX10" fmla="*/ 80695 w 353457"/>
                  <a:gd name="connsiteY10" fmla="*/ 170323 h 424914"/>
                  <a:gd name="connsiteX11" fmla="*/ 18792 w 353457"/>
                  <a:gd name="connsiteY11" fmla="*/ 152117 h 424914"/>
                  <a:gd name="connsiteX12" fmla="*/ 1799 w 353457"/>
                  <a:gd name="connsiteY12" fmla="*/ 121166 h 424914"/>
                  <a:gd name="connsiteX13" fmla="*/ 50957 w 353457"/>
                  <a:gd name="connsiteY13" fmla="*/ 42270 h 424914"/>
                  <a:gd name="connsiteX14" fmla="*/ 229989 w 353457"/>
                  <a:gd name="connsiteY14" fmla="*/ 1609 h 424914"/>
                  <a:gd name="connsiteX15" fmla="*/ 229989 w 353457"/>
                  <a:gd name="connsiteY15" fmla="*/ 1609 h 424914"/>
                  <a:gd name="connsiteX16" fmla="*/ 308884 w 353457"/>
                  <a:gd name="connsiteY16" fmla="*/ 51374 h 424914"/>
                  <a:gd name="connsiteX17" fmla="*/ 307064 w 353457"/>
                  <a:gd name="connsiteY17" fmla="*/ 86573 h 424914"/>
                  <a:gd name="connsiteX18" fmla="*/ 259120 w 353457"/>
                  <a:gd name="connsiteY18" fmla="*/ 130876 h 424914"/>
                  <a:gd name="connsiteX19" fmla="*/ 259727 w 353457"/>
                  <a:gd name="connsiteY19" fmla="*/ 130876 h 424914"/>
                  <a:gd name="connsiteX20" fmla="*/ 259727 w 353457"/>
                  <a:gd name="connsiteY20" fmla="*/ 130876 h 424914"/>
                  <a:gd name="connsiteX21" fmla="*/ 338622 w 353457"/>
                  <a:gd name="connsiteY21" fmla="*/ 180641 h 424914"/>
                  <a:gd name="connsiteX22" fmla="*/ 335587 w 353457"/>
                  <a:gd name="connsiteY22" fmla="*/ 219482 h 424914"/>
                  <a:gd name="connsiteX23" fmla="*/ 288857 w 353457"/>
                  <a:gd name="connsiteY23" fmla="*/ 259536 h 424914"/>
                  <a:gd name="connsiteX24" fmla="*/ 280968 w 353457"/>
                  <a:gd name="connsiteY24" fmla="*/ 261357 h 424914"/>
                  <a:gd name="connsiteX25" fmla="*/ 351974 w 353457"/>
                  <a:gd name="connsiteY25" fmla="*/ 306266 h 424914"/>
                  <a:gd name="connsiteX26" fmla="*/ 348332 w 353457"/>
                  <a:gd name="connsiteY26" fmla="*/ 344500 h 424914"/>
                  <a:gd name="connsiteX27" fmla="*/ 307671 w 353457"/>
                  <a:gd name="connsiteY27" fmla="*/ 378486 h 424914"/>
                  <a:gd name="connsiteX28" fmla="*/ 100115 w 353457"/>
                  <a:gd name="connsiteY28" fmla="*/ 423396 h 424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53457" h="424914">
                    <a:moveTo>
                      <a:pt x="100115" y="423396"/>
                    </a:moveTo>
                    <a:cubicBezTo>
                      <a:pt x="81302" y="427644"/>
                      <a:pt x="62488" y="422789"/>
                      <a:pt x="49137" y="411258"/>
                    </a:cubicBezTo>
                    <a:cubicBezTo>
                      <a:pt x="39426" y="403368"/>
                      <a:pt x="32144" y="391837"/>
                      <a:pt x="28503" y="378486"/>
                    </a:cubicBezTo>
                    <a:cubicBezTo>
                      <a:pt x="21220" y="346321"/>
                      <a:pt x="41247" y="314156"/>
                      <a:pt x="73412" y="306873"/>
                    </a:cubicBezTo>
                    <a:lnTo>
                      <a:pt x="171728" y="284418"/>
                    </a:lnTo>
                    <a:lnTo>
                      <a:pt x="83122" y="304446"/>
                    </a:lnTo>
                    <a:cubicBezTo>
                      <a:pt x="61274" y="309301"/>
                      <a:pt x="39426" y="303232"/>
                      <a:pt x="24254" y="289274"/>
                    </a:cubicBezTo>
                    <a:cubicBezTo>
                      <a:pt x="14544" y="280777"/>
                      <a:pt x="7261" y="268639"/>
                      <a:pt x="4227" y="255288"/>
                    </a:cubicBezTo>
                    <a:cubicBezTo>
                      <a:pt x="-4269" y="220088"/>
                      <a:pt x="18185" y="184282"/>
                      <a:pt x="53385" y="176392"/>
                    </a:cubicBezTo>
                    <a:lnTo>
                      <a:pt x="254872" y="130876"/>
                    </a:lnTo>
                    <a:lnTo>
                      <a:pt x="80695" y="170323"/>
                    </a:lnTo>
                    <a:cubicBezTo>
                      <a:pt x="57633" y="175786"/>
                      <a:pt x="33964" y="167896"/>
                      <a:pt x="18792" y="152117"/>
                    </a:cubicBezTo>
                    <a:cubicBezTo>
                      <a:pt x="10903" y="143621"/>
                      <a:pt x="4834" y="133303"/>
                      <a:pt x="1799" y="121166"/>
                    </a:cubicBezTo>
                    <a:cubicBezTo>
                      <a:pt x="-6697" y="85966"/>
                      <a:pt x="15758" y="50160"/>
                      <a:pt x="50957" y="42270"/>
                    </a:cubicBezTo>
                    <a:lnTo>
                      <a:pt x="229989" y="1609"/>
                    </a:lnTo>
                    <a:cubicBezTo>
                      <a:pt x="229989" y="1609"/>
                      <a:pt x="229989" y="1609"/>
                      <a:pt x="229989" y="1609"/>
                    </a:cubicBezTo>
                    <a:cubicBezTo>
                      <a:pt x="265189" y="-6281"/>
                      <a:pt x="300995" y="15567"/>
                      <a:pt x="308884" y="51374"/>
                    </a:cubicBezTo>
                    <a:cubicBezTo>
                      <a:pt x="311919" y="63511"/>
                      <a:pt x="310705" y="75649"/>
                      <a:pt x="307064" y="86573"/>
                    </a:cubicBezTo>
                    <a:cubicBezTo>
                      <a:pt x="300388" y="107814"/>
                      <a:pt x="282788" y="125414"/>
                      <a:pt x="259120" y="130876"/>
                    </a:cubicBezTo>
                    <a:lnTo>
                      <a:pt x="259727" y="130876"/>
                    </a:lnTo>
                    <a:cubicBezTo>
                      <a:pt x="259727" y="130876"/>
                      <a:pt x="259727" y="130876"/>
                      <a:pt x="259727" y="130876"/>
                    </a:cubicBezTo>
                    <a:cubicBezTo>
                      <a:pt x="294926" y="122986"/>
                      <a:pt x="330732" y="144834"/>
                      <a:pt x="338622" y="180641"/>
                    </a:cubicBezTo>
                    <a:cubicBezTo>
                      <a:pt x="341656" y="193992"/>
                      <a:pt x="340443" y="207950"/>
                      <a:pt x="335587" y="219482"/>
                    </a:cubicBezTo>
                    <a:cubicBezTo>
                      <a:pt x="327698" y="238902"/>
                      <a:pt x="311312" y="254681"/>
                      <a:pt x="288857" y="259536"/>
                    </a:cubicBezTo>
                    <a:lnTo>
                      <a:pt x="280968" y="261357"/>
                    </a:lnTo>
                    <a:cubicBezTo>
                      <a:pt x="312526" y="254681"/>
                      <a:pt x="344691" y="274101"/>
                      <a:pt x="351974" y="306266"/>
                    </a:cubicBezTo>
                    <a:cubicBezTo>
                      <a:pt x="355008" y="319618"/>
                      <a:pt x="353187" y="332969"/>
                      <a:pt x="348332" y="344500"/>
                    </a:cubicBezTo>
                    <a:cubicBezTo>
                      <a:pt x="341050" y="360886"/>
                      <a:pt x="326484" y="373631"/>
                      <a:pt x="307671" y="378486"/>
                    </a:cubicBezTo>
                    <a:lnTo>
                      <a:pt x="100115" y="423396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9CBE29F7-AAB9-4366-8E83-9C01718190CD}"/>
                  </a:ext>
                </a:extLst>
              </p:cNvPr>
              <p:cNvSpPr/>
              <p:nvPr/>
            </p:nvSpPr>
            <p:spPr>
              <a:xfrm rot="842750" flipH="1" flipV="1">
                <a:off x="4677840" y="1867528"/>
                <a:ext cx="1483851" cy="1785474"/>
              </a:xfrm>
              <a:custGeom>
                <a:avLst/>
                <a:gdLst>
                  <a:gd name="connsiteX0" fmla="*/ 35806 w 701561"/>
                  <a:gd name="connsiteY0" fmla="*/ 470932 h 844167"/>
                  <a:gd name="connsiteX1" fmla="*/ 120164 w 701561"/>
                  <a:gd name="connsiteY1" fmla="*/ 451512 h 844167"/>
                  <a:gd name="connsiteX2" fmla="*/ 224548 w 701561"/>
                  <a:gd name="connsiteY2" fmla="*/ 223929 h 844167"/>
                  <a:gd name="connsiteX3" fmla="*/ 256713 w 701561"/>
                  <a:gd name="connsiteY3" fmla="*/ 131682 h 844167"/>
                  <a:gd name="connsiteX4" fmla="*/ 257927 w 701561"/>
                  <a:gd name="connsiteY4" fmla="*/ 120758 h 844167"/>
                  <a:gd name="connsiteX5" fmla="*/ 260355 w 701561"/>
                  <a:gd name="connsiteY5" fmla="*/ 77669 h 844167"/>
                  <a:gd name="connsiteX6" fmla="*/ 259748 w 701561"/>
                  <a:gd name="connsiteY6" fmla="*/ 43684 h 844167"/>
                  <a:gd name="connsiteX7" fmla="*/ 259141 w 701561"/>
                  <a:gd name="connsiteY7" fmla="*/ 33366 h 844167"/>
                  <a:gd name="connsiteX8" fmla="*/ 301016 w 701561"/>
                  <a:gd name="connsiteY8" fmla="*/ 595 h 844167"/>
                  <a:gd name="connsiteX9" fmla="*/ 384767 w 701561"/>
                  <a:gd name="connsiteY9" fmla="*/ 238494 h 844167"/>
                  <a:gd name="connsiteX10" fmla="*/ 465483 w 701561"/>
                  <a:gd name="connsiteY10" fmla="*/ 299183 h 844167"/>
                  <a:gd name="connsiteX11" fmla="*/ 464269 w 701561"/>
                  <a:gd name="connsiteY11" fmla="*/ 299790 h 844167"/>
                  <a:gd name="connsiteX12" fmla="*/ 537095 w 701561"/>
                  <a:gd name="connsiteY12" fmla="*/ 282797 h 844167"/>
                  <a:gd name="connsiteX13" fmla="*/ 569867 w 701561"/>
                  <a:gd name="connsiteY13" fmla="*/ 274908 h 844167"/>
                  <a:gd name="connsiteX14" fmla="*/ 575329 w 701561"/>
                  <a:gd name="connsiteY14" fmla="*/ 273694 h 844167"/>
                  <a:gd name="connsiteX15" fmla="*/ 601425 w 701561"/>
                  <a:gd name="connsiteY15" fmla="*/ 387182 h 844167"/>
                  <a:gd name="connsiteX16" fmla="*/ 617811 w 701561"/>
                  <a:gd name="connsiteY16" fmla="*/ 379899 h 844167"/>
                  <a:gd name="connsiteX17" fmla="*/ 701562 w 701561"/>
                  <a:gd name="connsiteY17" fmla="*/ 745245 h 844167"/>
                  <a:gd name="connsiteX18" fmla="*/ 345926 w 701561"/>
                  <a:gd name="connsiteY18" fmla="*/ 827175 h 844167"/>
                  <a:gd name="connsiteX19" fmla="*/ 217266 w 701561"/>
                  <a:gd name="connsiteY19" fmla="*/ 813217 h 844167"/>
                  <a:gd name="connsiteX20" fmla="*/ 217266 w 701561"/>
                  <a:gd name="connsiteY20" fmla="*/ 813217 h 844167"/>
                  <a:gd name="connsiteX21" fmla="*/ 204521 w 701561"/>
                  <a:gd name="connsiteY21" fmla="*/ 816251 h 844167"/>
                  <a:gd name="connsiteX22" fmla="*/ 204521 w 701561"/>
                  <a:gd name="connsiteY22" fmla="*/ 816251 h 844167"/>
                  <a:gd name="connsiteX23" fmla="*/ 120164 w 701561"/>
                  <a:gd name="connsiteY23" fmla="*/ 835672 h 844167"/>
                  <a:gd name="connsiteX24" fmla="*/ 84357 w 701561"/>
                  <a:gd name="connsiteY24" fmla="*/ 844168 h 844167"/>
                  <a:gd name="connsiteX25" fmla="*/ 0 w 701561"/>
                  <a:gd name="connsiteY25" fmla="*/ 478822 h 844167"/>
                  <a:gd name="connsiteX26" fmla="*/ 35806 w 701561"/>
                  <a:gd name="connsiteY26" fmla="*/ 470932 h 844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01561" h="844167">
                    <a:moveTo>
                      <a:pt x="35806" y="470932"/>
                    </a:moveTo>
                    <a:lnTo>
                      <a:pt x="120164" y="451512"/>
                    </a:lnTo>
                    <a:cubicBezTo>
                      <a:pt x="120164" y="370189"/>
                      <a:pt x="182066" y="279763"/>
                      <a:pt x="224548" y="223929"/>
                    </a:cubicBezTo>
                    <a:cubicBezTo>
                      <a:pt x="239114" y="197226"/>
                      <a:pt x="253072" y="167488"/>
                      <a:pt x="256713" y="131682"/>
                    </a:cubicBezTo>
                    <a:cubicBezTo>
                      <a:pt x="257320" y="128041"/>
                      <a:pt x="257320" y="124400"/>
                      <a:pt x="257927" y="120758"/>
                    </a:cubicBezTo>
                    <a:cubicBezTo>
                      <a:pt x="259141" y="105586"/>
                      <a:pt x="260355" y="91628"/>
                      <a:pt x="260355" y="77669"/>
                    </a:cubicBezTo>
                    <a:cubicBezTo>
                      <a:pt x="260355" y="65531"/>
                      <a:pt x="260355" y="54001"/>
                      <a:pt x="259748" y="43684"/>
                    </a:cubicBezTo>
                    <a:cubicBezTo>
                      <a:pt x="259748" y="40042"/>
                      <a:pt x="259141" y="36401"/>
                      <a:pt x="259141" y="33366"/>
                    </a:cubicBezTo>
                    <a:cubicBezTo>
                      <a:pt x="256713" y="10305"/>
                      <a:pt x="277954" y="-3047"/>
                      <a:pt x="301016" y="595"/>
                    </a:cubicBezTo>
                    <a:cubicBezTo>
                      <a:pt x="404187" y="16374"/>
                      <a:pt x="396904" y="169309"/>
                      <a:pt x="384767" y="238494"/>
                    </a:cubicBezTo>
                    <a:cubicBezTo>
                      <a:pt x="380518" y="311928"/>
                      <a:pt x="465483" y="299183"/>
                      <a:pt x="465483" y="299183"/>
                    </a:cubicBezTo>
                    <a:lnTo>
                      <a:pt x="464269" y="299790"/>
                    </a:lnTo>
                    <a:lnTo>
                      <a:pt x="537095" y="282797"/>
                    </a:lnTo>
                    <a:lnTo>
                      <a:pt x="569867" y="274908"/>
                    </a:lnTo>
                    <a:lnTo>
                      <a:pt x="575329" y="273694"/>
                    </a:lnTo>
                    <a:lnTo>
                      <a:pt x="601425" y="387182"/>
                    </a:lnTo>
                    <a:lnTo>
                      <a:pt x="617811" y="379899"/>
                    </a:lnTo>
                    <a:lnTo>
                      <a:pt x="701562" y="745245"/>
                    </a:lnTo>
                    <a:cubicBezTo>
                      <a:pt x="701562" y="745245"/>
                      <a:pt x="396904" y="815037"/>
                      <a:pt x="345926" y="827175"/>
                    </a:cubicBezTo>
                    <a:cubicBezTo>
                      <a:pt x="254286" y="848416"/>
                      <a:pt x="217266" y="813217"/>
                      <a:pt x="217266" y="813217"/>
                    </a:cubicBezTo>
                    <a:lnTo>
                      <a:pt x="217266" y="813217"/>
                    </a:lnTo>
                    <a:lnTo>
                      <a:pt x="204521" y="816251"/>
                    </a:lnTo>
                    <a:lnTo>
                      <a:pt x="204521" y="816251"/>
                    </a:lnTo>
                    <a:lnTo>
                      <a:pt x="120164" y="835672"/>
                    </a:lnTo>
                    <a:lnTo>
                      <a:pt x="84357" y="844168"/>
                    </a:lnTo>
                    <a:lnTo>
                      <a:pt x="0" y="478822"/>
                    </a:lnTo>
                    <a:lnTo>
                      <a:pt x="35806" y="470932"/>
                    </a:lnTo>
                    <a:close/>
                  </a:path>
                </a:pathLst>
              </a:custGeom>
              <a:solidFill>
                <a:srgbClr val="EED7BA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12C8D708-CE50-4E9E-8EDE-3DD3EAC00364}"/>
                  </a:ext>
                </a:extLst>
              </p:cNvPr>
              <p:cNvSpPr/>
              <p:nvPr/>
            </p:nvSpPr>
            <p:spPr>
              <a:xfrm rot="842750" flipH="1" flipV="1">
                <a:off x="4804052" y="1879607"/>
                <a:ext cx="581109" cy="302223"/>
              </a:xfrm>
              <a:custGeom>
                <a:avLst/>
                <a:gdLst>
                  <a:gd name="connsiteX0" fmla="*/ 40466 w 274747"/>
                  <a:gd name="connsiteY0" fmla="*/ 40256 h 142890"/>
                  <a:gd name="connsiteX1" fmla="*/ 211608 w 274747"/>
                  <a:gd name="connsiteY1" fmla="*/ 1415 h 142890"/>
                  <a:gd name="connsiteX2" fmla="*/ 211608 w 274747"/>
                  <a:gd name="connsiteY2" fmla="*/ 1415 h 142890"/>
                  <a:gd name="connsiteX3" fmla="*/ 273511 w 274747"/>
                  <a:gd name="connsiteY3" fmla="*/ 40256 h 142890"/>
                  <a:gd name="connsiteX4" fmla="*/ 270476 w 274747"/>
                  <a:gd name="connsiteY4" fmla="*/ 73028 h 142890"/>
                  <a:gd name="connsiteX5" fmla="*/ 234670 w 274747"/>
                  <a:gd name="connsiteY5" fmla="*/ 102766 h 142890"/>
                  <a:gd name="connsiteX6" fmla="*/ 63528 w 274747"/>
                  <a:gd name="connsiteY6" fmla="*/ 141606 h 142890"/>
                  <a:gd name="connsiteX7" fmla="*/ 18618 w 274747"/>
                  <a:gd name="connsiteY7" fmla="*/ 130682 h 142890"/>
                  <a:gd name="connsiteX8" fmla="*/ 1018 w 274747"/>
                  <a:gd name="connsiteY8" fmla="*/ 102766 h 142890"/>
                  <a:gd name="connsiteX9" fmla="*/ 40466 w 274747"/>
                  <a:gd name="connsiteY9" fmla="*/ 40256 h 14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4747" h="142890">
                    <a:moveTo>
                      <a:pt x="40466" y="40256"/>
                    </a:moveTo>
                    <a:lnTo>
                      <a:pt x="211608" y="1415"/>
                    </a:lnTo>
                    <a:cubicBezTo>
                      <a:pt x="211608" y="1415"/>
                      <a:pt x="211608" y="1415"/>
                      <a:pt x="211608" y="1415"/>
                    </a:cubicBezTo>
                    <a:cubicBezTo>
                      <a:pt x="239525" y="-5260"/>
                      <a:pt x="267442" y="12339"/>
                      <a:pt x="273511" y="40256"/>
                    </a:cubicBezTo>
                    <a:cubicBezTo>
                      <a:pt x="275938" y="51787"/>
                      <a:pt x="274724" y="62711"/>
                      <a:pt x="270476" y="73028"/>
                    </a:cubicBezTo>
                    <a:cubicBezTo>
                      <a:pt x="264407" y="87594"/>
                      <a:pt x="251056" y="99124"/>
                      <a:pt x="234670" y="102766"/>
                    </a:cubicBezTo>
                    <a:lnTo>
                      <a:pt x="63528" y="141606"/>
                    </a:lnTo>
                    <a:cubicBezTo>
                      <a:pt x="47142" y="145248"/>
                      <a:pt x="30756" y="141000"/>
                      <a:pt x="18618" y="130682"/>
                    </a:cubicBezTo>
                    <a:cubicBezTo>
                      <a:pt x="10122" y="124007"/>
                      <a:pt x="4053" y="114296"/>
                      <a:pt x="1018" y="102766"/>
                    </a:cubicBezTo>
                    <a:cubicBezTo>
                      <a:pt x="-4444" y="74849"/>
                      <a:pt x="12549" y="46932"/>
                      <a:pt x="40466" y="40256"/>
                    </a:cubicBez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7FD1059A-FFFC-4451-90EB-7FAFAFB449BD}"/>
                  </a:ext>
                </a:extLst>
              </p:cNvPr>
              <p:cNvSpPr/>
              <p:nvPr/>
            </p:nvSpPr>
            <p:spPr>
              <a:xfrm rot="842750" flipH="1" flipV="1">
                <a:off x="5921996" y="1829501"/>
                <a:ext cx="906227" cy="1152680"/>
              </a:xfrm>
              <a:custGeom>
                <a:avLst/>
                <a:gdLst>
                  <a:gd name="connsiteX0" fmla="*/ 428463 w 428462"/>
                  <a:gd name="connsiteY0" fmla="*/ 446062 h 544984"/>
                  <a:gd name="connsiteX1" fmla="*/ 344105 w 428462"/>
                  <a:gd name="connsiteY1" fmla="*/ 465483 h 544984"/>
                  <a:gd name="connsiteX2" fmla="*/ 0 w 428462"/>
                  <a:gd name="connsiteY2" fmla="*/ 544985 h 544984"/>
                  <a:gd name="connsiteX3" fmla="*/ 0 w 428462"/>
                  <a:gd name="connsiteY3" fmla="*/ 75254 h 544984"/>
                  <a:gd name="connsiteX4" fmla="*/ 240934 w 428462"/>
                  <a:gd name="connsiteY4" fmla="*/ 19420 h 544984"/>
                  <a:gd name="connsiteX5" fmla="*/ 325292 w 428462"/>
                  <a:gd name="connsiteY5" fmla="*/ 0 h 544984"/>
                  <a:gd name="connsiteX6" fmla="*/ 335002 w 428462"/>
                  <a:gd name="connsiteY6" fmla="*/ 40054 h 544984"/>
                  <a:gd name="connsiteX7" fmla="*/ 335002 w 428462"/>
                  <a:gd name="connsiteY7" fmla="*/ 40054 h 544984"/>
                  <a:gd name="connsiteX8" fmla="*/ 339857 w 428462"/>
                  <a:gd name="connsiteY8" fmla="*/ 63116 h 544984"/>
                  <a:gd name="connsiteX9" fmla="*/ 410256 w 428462"/>
                  <a:gd name="connsiteY9" fmla="*/ 366560 h 544984"/>
                  <a:gd name="connsiteX10" fmla="*/ 419359 w 428462"/>
                  <a:gd name="connsiteY10" fmla="*/ 406008 h 544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8462" h="544984">
                    <a:moveTo>
                      <a:pt x="428463" y="446062"/>
                    </a:moveTo>
                    <a:lnTo>
                      <a:pt x="344105" y="465483"/>
                    </a:lnTo>
                    <a:lnTo>
                      <a:pt x="0" y="544985"/>
                    </a:lnTo>
                    <a:lnTo>
                      <a:pt x="0" y="75254"/>
                    </a:lnTo>
                    <a:lnTo>
                      <a:pt x="240934" y="19420"/>
                    </a:lnTo>
                    <a:lnTo>
                      <a:pt x="325292" y="0"/>
                    </a:lnTo>
                    <a:lnTo>
                      <a:pt x="335002" y="40054"/>
                    </a:lnTo>
                    <a:lnTo>
                      <a:pt x="335002" y="40054"/>
                    </a:lnTo>
                    <a:lnTo>
                      <a:pt x="339857" y="63116"/>
                    </a:lnTo>
                    <a:lnTo>
                      <a:pt x="410256" y="366560"/>
                    </a:lnTo>
                    <a:lnTo>
                      <a:pt x="419359" y="406008"/>
                    </a:lnTo>
                    <a:close/>
                  </a:path>
                </a:pathLst>
              </a:custGeom>
              <a:solidFill>
                <a:srgbClr val="FD7400">
                  <a:lumMod val="20000"/>
                  <a:lumOff val="80000"/>
                </a:srgbClr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64B85644-AE2B-4D22-87A4-E3F135F9237D}"/>
                  </a:ext>
                </a:extLst>
              </p:cNvPr>
              <p:cNvSpPr/>
              <p:nvPr/>
            </p:nvSpPr>
            <p:spPr>
              <a:xfrm rot="842750" flipH="1" flipV="1">
                <a:off x="6016078" y="1841090"/>
                <a:ext cx="906227" cy="377380"/>
              </a:xfrm>
              <a:custGeom>
                <a:avLst/>
                <a:gdLst>
                  <a:gd name="connsiteX0" fmla="*/ 428463 w 428462"/>
                  <a:gd name="connsiteY0" fmla="*/ 79502 h 178424"/>
                  <a:gd name="connsiteX1" fmla="*/ 344105 w 428462"/>
                  <a:gd name="connsiteY1" fmla="*/ 98923 h 178424"/>
                  <a:gd name="connsiteX2" fmla="*/ 0 w 428462"/>
                  <a:gd name="connsiteY2" fmla="*/ 178425 h 178424"/>
                  <a:gd name="connsiteX3" fmla="*/ 0 w 428462"/>
                  <a:gd name="connsiteY3" fmla="*/ 95281 h 178424"/>
                  <a:gd name="connsiteX4" fmla="*/ 325899 w 428462"/>
                  <a:gd name="connsiteY4" fmla="*/ 19420 h 178424"/>
                  <a:gd name="connsiteX5" fmla="*/ 336823 w 428462"/>
                  <a:gd name="connsiteY5" fmla="*/ 16993 h 178424"/>
                  <a:gd name="connsiteX6" fmla="*/ 409649 w 428462"/>
                  <a:gd name="connsiteY6" fmla="*/ 607 h 178424"/>
                  <a:gd name="connsiteX7" fmla="*/ 410256 w 428462"/>
                  <a:gd name="connsiteY7" fmla="*/ 0 h 178424"/>
                  <a:gd name="connsiteX8" fmla="*/ 419359 w 428462"/>
                  <a:gd name="connsiteY8" fmla="*/ 39448 h 178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8462" h="178424">
                    <a:moveTo>
                      <a:pt x="428463" y="79502"/>
                    </a:moveTo>
                    <a:lnTo>
                      <a:pt x="344105" y="98923"/>
                    </a:lnTo>
                    <a:lnTo>
                      <a:pt x="0" y="178425"/>
                    </a:lnTo>
                    <a:lnTo>
                      <a:pt x="0" y="95281"/>
                    </a:lnTo>
                    <a:lnTo>
                      <a:pt x="325899" y="19420"/>
                    </a:lnTo>
                    <a:lnTo>
                      <a:pt x="336823" y="16993"/>
                    </a:lnTo>
                    <a:lnTo>
                      <a:pt x="409649" y="607"/>
                    </a:lnTo>
                    <a:lnTo>
                      <a:pt x="410256" y="0"/>
                    </a:lnTo>
                    <a:lnTo>
                      <a:pt x="419359" y="39448"/>
                    </a:lnTo>
                    <a:close/>
                  </a:path>
                </a:pathLst>
              </a:custGeom>
              <a:solidFill>
                <a:srgbClr val="FD7400">
                  <a:lumMod val="20000"/>
                  <a:lumOff val="80000"/>
                </a:srgbClr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A2CC7096-C2D6-4039-9563-1BE0FCBCFC78}"/>
                  </a:ext>
                </a:extLst>
              </p:cNvPr>
              <p:cNvSpPr/>
              <p:nvPr/>
            </p:nvSpPr>
            <p:spPr>
              <a:xfrm rot="842750" flipH="1" flipV="1">
                <a:off x="6080598" y="1746348"/>
                <a:ext cx="750911" cy="1311850"/>
              </a:xfrm>
              <a:custGeom>
                <a:avLst/>
                <a:gdLst>
                  <a:gd name="connsiteX0" fmla="*/ 355029 w 355029"/>
                  <a:gd name="connsiteY0" fmla="*/ 538309 h 620239"/>
                  <a:gd name="connsiteX1" fmla="*/ 0 w 355029"/>
                  <a:gd name="connsiteY1" fmla="*/ 620239 h 620239"/>
                  <a:gd name="connsiteX2" fmla="*/ 0 w 355029"/>
                  <a:gd name="connsiteY2" fmla="*/ 53406 h 620239"/>
                  <a:gd name="connsiteX3" fmla="*/ 230617 w 355029"/>
                  <a:gd name="connsiteY3" fmla="*/ 0 h 620239"/>
                  <a:gd name="connsiteX4" fmla="*/ 240934 w 355029"/>
                  <a:gd name="connsiteY4" fmla="*/ 46124 h 620239"/>
                  <a:gd name="connsiteX5" fmla="*/ 316188 w 355029"/>
                  <a:gd name="connsiteY5" fmla="*/ 370808 h 620239"/>
                  <a:gd name="connsiteX6" fmla="*/ 325899 w 355029"/>
                  <a:gd name="connsiteY6" fmla="*/ 412683 h 620239"/>
                  <a:gd name="connsiteX7" fmla="*/ 344105 w 355029"/>
                  <a:gd name="connsiteY7" fmla="*/ 492186 h 620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55029" h="620239">
                    <a:moveTo>
                      <a:pt x="355029" y="538309"/>
                    </a:moveTo>
                    <a:lnTo>
                      <a:pt x="0" y="620239"/>
                    </a:lnTo>
                    <a:lnTo>
                      <a:pt x="0" y="53406"/>
                    </a:lnTo>
                    <a:lnTo>
                      <a:pt x="230617" y="0"/>
                    </a:lnTo>
                    <a:lnTo>
                      <a:pt x="240934" y="46124"/>
                    </a:lnTo>
                    <a:lnTo>
                      <a:pt x="316188" y="370808"/>
                    </a:lnTo>
                    <a:lnTo>
                      <a:pt x="325899" y="412683"/>
                    </a:lnTo>
                    <a:lnTo>
                      <a:pt x="344105" y="492186"/>
                    </a:lnTo>
                    <a:close/>
                  </a:path>
                </a:pathLst>
              </a:custGeom>
              <a:solidFill>
                <a:srgbClr val="FD7400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F67C3E3D-8ED1-4AA6-B60F-EE56B902FF24}"/>
                  </a:ext>
                </a:extLst>
              </p:cNvPr>
              <p:cNvSpPr/>
              <p:nvPr/>
            </p:nvSpPr>
            <p:spPr>
              <a:xfrm rot="842750" flipH="1" flipV="1">
                <a:off x="4610779" y="2628155"/>
                <a:ext cx="657740" cy="366400"/>
              </a:xfrm>
              <a:custGeom>
                <a:avLst/>
                <a:gdLst>
                  <a:gd name="connsiteX0" fmla="*/ 1830 w 310978"/>
                  <a:gd name="connsiteY0" fmla="*/ 122350 h 173233"/>
                  <a:gd name="connsiteX1" fmla="*/ 18823 w 310978"/>
                  <a:gd name="connsiteY1" fmla="*/ 153301 h 173233"/>
                  <a:gd name="connsiteX2" fmla="*/ 80725 w 310978"/>
                  <a:gd name="connsiteY2" fmla="*/ 171508 h 173233"/>
                  <a:gd name="connsiteX3" fmla="*/ 259757 w 310978"/>
                  <a:gd name="connsiteY3" fmla="*/ 130847 h 173233"/>
                  <a:gd name="connsiteX4" fmla="*/ 307701 w 310978"/>
                  <a:gd name="connsiteY4" fmla="*/ 86544 h 173233"/>
                  <a:gd name="connsiteX5" fmla="*/ 309522 w 310978"/>
                  <a:gd name="connsiteY5" fmla="*/ 51344 h 173233"/>
                  <a:gd name="connsiteX6" fmla="*/ 230627 w 310978"/>
                  <a:gd name="connsiteY6" fmla="*/ 1579 h 173233"/>
                  <a:gd name="connsiteX7" fmla="*/ 230627 w 310978"/>
                  <a:gd name="connsiteY7" fmla="*/ 1579 h 173233"/>
                  <a:gd name="connsiteX8" fmla="*/ 51595 w 310978"/>
                  <a:gd name="connsiteY8" fmla="*/ 42241 h 173233"/>
                  <a:gd name="connsiteX9" fmla="*/ 1830 w 310978"/>
                  <a:gd name="connsiteY9" fmla="*/ 122350 h 17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10978" h="173233">
                    <a:moveTo>
                      <a:pt x="1830" y="122350"/>
                    </a:moveTo>
                    <a:cubicBezTo>
                      <a:pt x="4865" y="134488"/>
                      <a:pt x="10933" y="145412"/>
                      <a:pt x="18823" y="153301"/>
                    </a:cubicBezTo>
                    <a:cubicBezTo>
                      <a:pt x="34602" y="169081"/>
                      <a:pt x="57664" y="176970"/>
                      <a:pt x="80725" y="171508"/>
                    </a:cubicBezTo>
                    <a:lnTo>
                      <a:pt x="259757" y="130847"/>
                    </a:lnTo>
                    <a:cubicBezTo>
                      <a:pt x="283426" y="125385"/>
                      <a:pt x="301026" y="108392"/>
                      <a:pt x="307701" y="86544"/>
                    </a:cubicBezTo>
                    <a:cubicBezTo>
                      <a:pt x="311343" y="75620"/>
                      <a:pt x="311950" y="63482"/>
                      <a:pt x="309522" y="51344"/>
                    </a:cubicBezTo>
                    <a:cubicBezTo>
                      <a:pt x="301026" y="16145"/>
                      <a:pt x="265826" y="-6310"/>
                      <a:pt x="230627" y="1579"/>
                    </a:cubicBezTo>
                    <a:cubicBezTo>
                      <a:pt x="230627" y="1579"/>
                      <a:pt x="230627" y="1579"/>
                      <a:pt x="230627" y="1579"/>
                    </a:cubicBezTo>
                    <a:lnTo>
                      <a:pt x="51595" y="42241"/>
                    </a:lnTo>
                    <a:cubicBezTo>
                      <a:pt x="15182" y="51951"/>
                      <a:pt x="-6666" y="87151"/>
                      <a:pt x="1830" y="122350"/>
                    </a:cubicBezTo>
                    <a:close/>
                  </a:path>
                </a:pathLst>
              </a:custGeom>
              <a:solidFill>
                <a:srgbClr val="EED7BA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D97684A0-A340-4A16-9C95-8E95F71CA01B}"/>
                  </a:ext>
                </a:extLst>
              </p:cNvPr>
              <p:cNvSpPr/>
              <p:nvPr/>
            </p:nvSpPr>
            <p:spPr>
              <a:xfrm rot="842750" flipH="1" flipV="1">
                <a:off x="4640726" y="2625656"/>
                <a:ext cx="610997" cy="183353"/>
              </a:xfrm>
              <a:custGeom>
                <a:avLst/>
                <a:gdLst>
                  <a:gd name="connsiteX0" fmla="*/ 0 w 288878"/>
                  <a:gd name="connsiteY0" fmla="*/ 66758 h 86689"/>
                  <a:gd name="connsiteX1" fmla="*/ 61903 w 288878"/>
                  <a:gd name="connsiteY1" fmla="*/ 84964 h 86689"/>
                  <a:gd name="connsiteX2" fmla="*/ 240934 w 288878"/>
                  <a:gd name="connsiteY2" fmla="*/ 44303 h 86689"/>
                  <a:gd name="connsiteX3" fmla="*/ 288878 w 288878"/>
                  <a:gd name="connsiteY3" fmla="*/ 0 h 86689"/>
                  <a:gd name="connsiteX4" fmla="*/ 0 w 288878"/>
                  <a:gd name="connsiteY4" fmla="*/ 66758 h 86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878" h="86689">
                    <a:moveTo>
                      <a:pt x="0" y="66758"/>
                    </a:moveTo>
                    <a:cubicBezTo>
                      <a:pt x="15779" y="82537"/>
                      <a:pt x="38841" y="90426"/>
                      <a:pt x="61903" y="84964"/>
                    </a:cubicBezTo>
                    <a:lnTo>
                      <a:pt x="240934" y="44303"/>
                    </a:lnTo>
                    <a:cubicBezTo>
                      <a:pt x="264603" y="38841"/>
                      <a:pt x="282203" y="21848"/>
                      <a:pt x="288878" y="0"/>
                    </a:cubicBezTo>
                    <a:lnTo>
                      <a:pt x="0" y="66758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D9D53588-8F4C-46CF-A917-CE55D3AE7226}"/>
                  </a:ext>
                </a:extLst>
              </p:cNvPr>
              <p:cNvSpPr/>
              <p:nvPr/>
            </p:nvSpPr>
            <p:spPr>
              <a:xfrm rot="842750" flipH="1" flipV="1">
                <a:off x="4616591" y="2341717"/>
                <a:ext cx="716736" cy="378327"/>
              </a:xfrm>
              <a:custGeom>
                <a:avLst/>
                <a:gdLst>
                  <a:gd name="connsiteX0" fmla="*/ 1609 w 338871"/>
                  <a:gd name="connsiteY0" fmla="*/ 127812 h 178872"/>
                  <a:gd name="connsiteX1" fmla="*/ 21636 w 338871"/>
                  <a:gd name="connsiteY1" fmla="*/ 161798 h 178872"/>
                  <a:gd name="connsiteX2" fmla="*/ 80504 w 338871"/>
                  <a:gd name="connsiteY2" fmla="*/ 176970 h 178872"/>
                  <a:gd name="connsiteX3" fmla="*/ 287453 w 338871"/>
                  <a:gd name="connsiteY3" fmla="*/ 130240 h 178872"/>
                  <a:gd name="connsiteX4" fmla="*/ 334183 w 338871"/>
                  <a:gd name="connsiteY4" fmla="*/ 90185 h 178872"/>
                  <a:gd name="connsiteX5" fmla="*/ 337217 w 338871"/>
                  <a:gd name="connsiteY5" fmla="*/ 51344 h 178872"/>
                  <a:gd name="connsiteX6" fmla="*/ 258322 w 338871"/>
                  <a:gd name="connsiteY6" fmla="*/ 1579 h 178872"/>
                  <a:gd name="connsiteX7" fmla="*/ 258322 w 338871"/>
                  <a:gd name="connsiteY7" fmla="*/ 1579 h 178872"/>
                  <a:gd name="connsiteX8" fmla="*/ 51374 w 338871"/>
                  <a:gd name="connsiteY8" fmla="*/ 48310 h 178872"/>
                  <a:gd name="connsiteX9" fmla="*/ 1609 w 338871"/>
                  <a:gd name="connsiteY9" fmla="*/ 127812 h 178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8871" h="178872">
                    <a:moveTo>
                      <a:pt x="1609" y="127812"/>
                    </a:moveTo>
                    <a:cubicBezTo>
                      <a:pt x="4643" y="141770"/>
                      <a:pt x="11926" y="153301"/>
                      <a:pt x="21636" y="161798"/>
                    </a:cubicBezTo>
                    <a:cubicBezTo>
                      <a:pt x="36808" y="175756"/>
                      <a:pt x="58656" y="182432"/>
                      <a:pt x="80504" y="176970"/>
                    </a:cubicBezTo>
                    <a:lnTo>
                      <a:pt x="287453" y="130240"/>
                    </a:lnTo>
                    <a:cubicBezTo>
                      <a:pt x="309301" y="124778"/>
                      <a:pt x="326294" y="109605"/>
                      <a:pt x="334183" y="90185"/>
                    </a:cubicBezTo>
                    <a:cubicBezTo>
                      <a:pt x="339038" y="78047"/>
                      <a:pt x="340252" y="64696"/>
                      <a:pt x="337217" y="51344"/>
                    </a:cubicBezTo>
                    <a:cubicBezTo>
                      <a:pt x="328721" y="16145"/>
                      <a:pt x="293522" y="-6310"/>
                      <a:pt x="258322" y="1579"/>
                    </a:cubicBezTo>
                    <a:cubicBezTo>
                      <a:pt x="258322" y="1579"/>
                      <a:pt x="258322" y="1579"/>
                      <a:pt x="258322" y="1579"/>
                    </a:cubicBezTo>
                    <a:lnTo>
                      <a:pt x="51374" y="48310"/>
                    </a:lnTo>
                    <a:cubicBezTo>
                      <a:pt x="15567" y="56806"/>
                      <a:pt x="-6281" y="92006"/>
                      <a:pt x="1609" y="127812"/>
                    </a:cubicBezTo>
                    <a:close/>
                  </a:path>
                </a:pathLst>
              </a:custGeom>
              <a:solidFill>
                <a:srgbClr val="EED7BA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97CD6880-D7B4-4418-AFB8-AE59DAC7DA39}"/>
                  </a:ext>
                </a:extLst>
              </p:cNvPr>
              <p:cNvSpPr/>
              <p:nvPr/>
            </p:nvSpPr>
            <p:spPr>
              <a:xfrm rot="842750" flipH="1" flipV="1">
                <a:off x="4648943" y="2339909"/>
                <a:ext cx="661059" cy="187579"/>
              </a:xfrm>
              <a:custGeom>
                <a:avLst/>
                <a:gdLst>
                  <a:gd name="connsiteX0" fmla="*/ 0 w 312547"/>
                  <a:gd name="connsiteY0" fmla="*/ 71613 h 88687"/>
                  <a:gd name="connsiteX1" fmla="*/ 58868 w 312547"/>
                  <a:gd name="connsiteY1" fmla="*/ 86785 h 88687"/>
                  <a:gd name="connsiteX2" fmla="*/ 265817 w 312547"/>
                  <a:gd name="connsiteY2" fmla="*/ 40055 h 88687"/>
                  <a:gd name="connsiteX3" fmla="*/ 312547 w 312547"/>
                  <a:gd name="connsiteY3" fmla="*/ 0 h 88687"/>
                  <a:gd name="connsiteX4" fmla="*/ 0 w 312547"/>
                  <a:gd name="connsiteY4" fmla="*/ 71613 h 88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547" h="88687">
                    <a:moveTo>
                      <a:pt x="0" y="71613"/>
                    </a:moveTo>
                    <a:cubicBezTo>
                      <a:pt x="15172" y="85571"/>
                      <a:pt x="37020" y="92247"/>
                      <a:pt x="58868" y="86785"/>
                    </a:cubicBezTo>
                    <a:lnTo>
                      <a:pt x="265817" y="40055"/>
                    </a:lnTo>
                    <a:cubicBezTo>
                      <a:pt x="287665" y="34593"/>
                      <a:pt x="304657" y="19420"/>
                      <a:pt x="312547" y="0"/>
                    </a:cubicBezTo>
                    <a:lnTo>
                      <a:pt x="0" y="71613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92BF5E24-C822-4EFB-AAF8-9A0B4B209461}"/>
                  </a:ext>
                </a:extLst>
              </p:cNvPr>
              <p:cNvSpPr/>
              <p:nvPr/>
            </p:nvSpPr>
            <p:spPr>
              <a:xfrm rot="842750" flipH="1" flipV="1">
                <a:off x="4652138" y="2088866"/>
                <a:ext cx="693806" cy="354232"/>
              </a:xfrm>
              <a:custGeom>
                <a:avLst/>
                <a:gdLst>
                  <a:gd name="connsiteX0" fmla="*/ 1720 w 328030"/>
                  <a:gd name="connsiteY0" fmla="*/ 121051 h 167480"/>
                  <a:gd name="connsiteX1" fmla="*/ 22354 w 328030"/>
                  <a:gd name="connsiteY1" fmla="*/ 153823 h 167480"/>
                  <a:gd name="connsiteX2" fmla="*/ 73332 w 328030"/>
                  <a:gd name="connsiteY2" fmla="*/ 165961 h 167480"/>
                  <a:gd name="connsiteX3" fmla="*/ 282102 w 328030"/>
                  <a:gd name="connsiteY3" fmla="*/ 118624 h 167480"/>
                  <a:gd name="connsiteX4" fmla="*/ 322763 w 328030"/>
                  <a:gd name="connsiteY4" fmla="*/ 84638 h 167480"/>
                  <a:gd name="connsiteX5" fmla="*/ 326404 w 328030"/>
                  <a:gd name="connsiteY5" fmla="*/ 46404 h 167480"/>
                  <a:gd name="connsiteX6" fmla="*/ 254792 w 328030"/>
                  <a:gd name="connsiteY6" fmla="*/ 1495 h 167480"/>
                  <a:gd name="connsiteX7" fmla="*/ 254792 w 328030"/>
                  <a:gd name="connsiteY7" fmla="*/ 1495 h 167480"/>
                  <a:gd name="connsiteX8" fmla="*/ 46022 w 328030"/>
                  <a:gd name="connsiteY8" fmla="*/ 48832 h 167480"/>
                  <a:gd name="connsiteX9" fmla="*/ 1720 w 328030"/>
                  <a:gd name="connsiteY9" fmla="*/ 121051 h 167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8030" h="167480">
                    <a:moveTo>
                      <a:pt x="1720" y="121051"/>
                    </a:moveTo>
                    <a:cubicBezTo>
                      <a:pt x="4754" y="134403"/>
                      <a:pt x="12037" y="145934"/>
                      <a:pt x="22354" y="153823"/>
                    </a:cubicBezTo>
                    <a:cubicBezTo>
                      <a:pt x="36312" y="165354"/>
                      <a:pt x="55126" y="170209"/>
                      <a:pt x="73332" y="165961"/>
                    </a:cubicBezTo>
                    <a:lnTo>
                      <a:pt x="282102" y="118624"/>
                    </a:lnTo>
                    <a:cubicBezTo>
                      <a:pt x="300915" y="114376"/>
                      <a:pt x="315480" y="101024"/>
                      <a:pt x="322763" y="84638"/>
                    </a:cubicBezTo>
                    <a:cubicBezTo>
                      <a:pt x="328225" y="73107"/>
                      <a:pt x="329439" y="59756"/>
                      <a:pt x="326404" y="46404"/>
                    </a:cubicBezTo>
                    <a:cubicBezTo>
                      <a:pt x="319122" y="14239"/>
                      <a:pt x="286957" y="-5788"/>
                      <a:pt x="254792" y="1495"/>
                    </a:cubicBezTo>
                    <a:cubicBezTo>
                      <a:pt x="254792" y="1495"/>
                      <a:pt x="254792" y="1495"/>
                      <a:pt x="254792" y="1495"/>
                    </a:cubicBezTo>
                    <a:lnTo>
                      <a:pt x="46022" y="48832"/>
                    </a:lnTo>
                    <a:cubicBezTo>
                      <a:pt x="13857" y="56721"/>
                      <a:pt x="-6170" y="88886"/>
                      <a:pt x="1720" y="121051"/>
                    </a:cubicBezTo>
                    <a:close/>
                  </a:path>
                </a:pathLst>
              </a:custGeom>
              <a:solidFill>
                <a:srgbClr val="EED7BA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12407C63-1993-4F47-A2AD-184333F567D3}"/>
                  </a:ext>
                </a:extLst>
              </p:cNvPr>
              <p:cNvSpPr/>
              <p:nvPr/>
            </p:nvSpPr>
            <p:spPr>
              <a:xfrm rot="842750" flipH="1" flipV="1">
                <a:off x="4686787" y="2087468"/>
                <a:ext cx="635386" cy="175217"/>
              </a:xfrm>
              <a:custGeom>
                <a:avLst/>
                <a:gdLst>
                  <a:gd name="connsiteX0" fmla="*/ 0 w 300409"/>
                  <a:gd name="connsiteY0" fmla="*/ 69185 h 82842"/>
                  <a:gd name="connsiteX1" fmla="*/ 50979 w 300409"/>
                  <a:gd name="connsiteY1" fmla="*/ 81323 h 82842"/>
                  <a:gd name="connsiteX2" fmla="*/ 259748 w 300409"/>
                  <a:gd name="connsiteY2" fmla="*/ 33986 h 82842"/>
                  <a:gd name="connsiteX3" fmla="*/ 300409 w 300409"/>
                  <a:gd name="connsiteY3" fmla="*/ 0 h 82842"/>
                  <a:gd name="connsiteX4" fmla="*/ 0 w 300409"/>
                  <a:gd name="connsiteY4" fmla="*/ 69185 h 8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409" h="82842">
                    <a:moveTo>
                      <a:pt x="0" y="69185"/>
                    </a:moveTo>
                    <a:cubicBezTo>
                      <a:pt x="13958" y="80716"/>
                      <a:pt x="32772" y="85571"/>
                      <a:pt x="50979" y="81323"/>
                    </a:cubicBezTo>
                    <a:lnTo>
                      <a:pt x="259748" y="33986"/>
                    </a:lnTo>
                    <a:cubicBezTo>
                      <a:pt x="278561" y="29738"/>
                      <a:pt x="293127" y="16386"/>
                      <a:pt x="300409" y="0"/>
                    </a:cubicBezTo>
                    <a:lnTo>
                      <a:pt x="0" y="69185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955611F1-C1B7-4DBF-9673-5045229C3948}"/>
                  </a:ext>
                </a:extLst>
              </p:cNvPr>
              <p:cNvSpPr/>
              <p:nvPr/>
            </p:nvSpPr>
            <p:spPr>
              <a:xfrm rot="842750" flipH="1" flipV="1">
                <a:off x="4744888" y="1878143"/>
                <a:ext cx="581947" cy="302223"/>
              </a:xfrm>
              <a:custGeom>
                <a:avLst/>
                <a:gdLst>
                  <a:gd name="connsiteX0" fmla="*/ 1414 w 275143"/>
                  <a:gd name="connsiteY0" fmla="*/ 102766 h 142890"/>
                  <a:gd name="connsiteX1" fmla="*/ 19013 w 275143"/>
                  <a:gd name="connsiteY1" fmla="*/ 130682 h 142890"/>
                  <a:gd name="connsiteX2" fmla="*/ 63923 w 275143"/>
                  <a:gd name="connsiteY2" fmla="*/ 141606 h 142890"/>
                  <a:gd name="connsiteX3" fmla="*/ 235065 w 275143"/>
                  <a:gd name="connsiteY3" fmla="*/ 102766 h 142890"/>
                  <a:gd name="connsiteX4" fmla="*/ 270872 w 275143"/>
                  <a:gd name="connsiteY4" fmla="*/ 73028 h 142890"/>
                  <a:gd name="connsiteX5" fmla="*/ 273906 w 275143"/>
                  <a:gd name="connsiteY5" fmla="*/ 40256 h 142890"/>
                  <a:gd name="connsiteX6" fmla="*/ 212004 w 275143"/>
                  <a:gd name="connsiteY6" fmla="*/ 1415 h 142890"/>
                  <a:gd name="connsiteX7" fmla="*/ 212004 w 275143"/>
                  <a:gd name="connsiteY7" fmla="*/ 1415 h 142890"/>
                  <a:gd name="connsiteX8" fmla="*/ 40861 w 275143"/>
                  <a:gd name="connsiteY8" fmla="*/ 40256 h 142890"/>
                  <a:gd name="connsiteX9" fmla="*/ 1414 w 275143"/>
                  <a:gd name="connsiteY9" fmla="*/ 102766 h 142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5143" h="142890">
                    <a:moveTo>
                      <a:pt x="1414" y="102766"/>
                    </a:moveTo>
                    <a:cubicBezTo>
                      <a:pt x="3841" y="114296"/>
                      <a:pt x="10517" y="124007"/>
                      <a:pt x="19013" y="130682"/>
                    </a:cubicBezTo>
                    <a:cubicBezTo>
                      <a:pt x="31151" y="141000"/>
                      <a:pt x="47537" y="145248"/>
                      <a:pt x="63923" y="141606"/>
                    </a:cubicBezTo>
                    <a:lnTo>
                      <a:pt x="235065" y="102766"/>
                    </a:lnTo>
                    <a:cubicBezTo>
                      <a:pt x="251451" y="99124"/>
                      <a:pt x="264803" y="87594"/>
                      <a:pt x="270872" y="73028"/>
                    </a:cubicBezTo>
                    <a:cubicBezTo>
                      <a:pt x="275120" y="63318"/>
                      <a:pt x="276334" y="51787"/>
                      <a:pt x="273906" y="40256"/>
                    </a:cubicBezTo>
                    <a:cubicBezTo>
                      <a:pt x="267230" y="12339"/>
                      <a:pt x="239920" y="-5260"/>
                      <a:pt x="212004" y="1415"/>
                    </a:cubicBezTo>
                    <a:cubicBezTo>
                      <a:pt x="212004" y="1415"/>
                      <a:pt x="212004" y="1415"/>
                      <a:pt x="212004" y="1415"/>
                    </a:cubicBezTo>
                    <a:lnTo>
                      <a:pt x="40861" y="40256"/>
                    </a:lnTo>
                    <a:cubicBezTo>
                      <a:pt x="12338" y="46932"/>
                      <a:pt x="-5262" y="74849"/>
                      <a:pt x="1414" y="102766"/>
                    </a:cubicBezTo>
                    <a:close/>
                  </a:path>
                </a:pathLst>
              </a:custGeom>
              <a:solidFill>
                <a:srgbClr val="EED7BA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A2AA26BA-7A89-4B61-A015-48E58154412D}"/>
                  </a:ext>
                </a:extLst>
              </p:cNvPr>
              <p:cNvSpPr/>
              <p:nvPr/>
            </p:nvSpPr>
            <p:spPr>
              <a:xfrm rot="842750" flipH="1" flipV="1">
                <a:off x="4774378" y="1876980"/>
                <a:ext cx="532697" cy="147763"/>
              </a:xfrm>
              <a:custGeom>
                <a:avLst/>
                <a:gdLst>
                  <a:gd name="connsiteX0" fmla="*/ 0 w 251858"/>
                  <a:gd name="connsiteY0" fmla="*/ 57654 h 69862"/>
                  <a:gd name="connsiteX1" fmla="*/ 44910 w 251858"/>
                  <a:gd name="connsiteY1" fmla="*/ 68578 h 69862"/>
                  <a:gd name="connsiteX2" fmla="*/ 216052 w 251858"/>
                  <a:gd name="connsiteY2" fmla="*/ 29738 h 69862"/>
                  <a:gd name="connsiteX3" fmla="*/ 251858 w 251858"/>
                  <a:gd name="connsiteY3" fmla="*/ 0 h 69862"/>
                  <a:gd name="connsiteX4" fmla="*/ 0 w 251858"/>
                  <a:gd name="connsiteY4" fmla="*/ 57654 h 69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1858" h="69862">
                    <a:moveTo>
                      <a:pt x="0" y="57654"/>
                    </a:moveTo>
                    <a:cubicBezTo>
                      <a:pt x="12138" y="67971"/>
                      <a:pt x="28524" y="72220"/>
                      <a:pt x="44910" y="68578"/>
                    </a:cubicBezTo>
                    <a:lnTo>
                      <a:pt x="216052" y="29738"/>
                    </a:lnTo>
                    <a:cubicBezTo>
                      <a:pt x="232438" y="26096"/>
                      <a:pt x="245789" y="14565"/>
                      <a:pt x="251858" y="0"/>
                    </a:cubicBezTo>
                    <a:lnTo>
                      <a:pt x="0" y="57654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0AA764DE-80F5-46EB-AD46-038A171A95B4}"/>
                  </a:ext>
                </a:extLst>
              </p:cNvPr>
              <p:cNvSpPr/>
              <p:nvPr/>
            </p:nvSpPr>
            <p:spPr>
              <a:xfrm rot="10866783" flipH="1" flipV="1">
                <a:off x="5948033" y="2025640"/>
                <a:ext cx="68027" cy="793243"/>
              </a:xfrm>
              <a:custGeom>
                <a:avLst/>
                <a:gdLst>
                  <a:gd name="connsiteX0" fmla="*/ 0 w 32163"/>
                  <a:gd name="connsiteY0" fmla="*/ 0 h 375043"/>
                  <a:gd name="connsiteX1" fmla="*/ 32164 w 32163"/>
                  <a:gd name="connsiteY1" fmla="*/ 0 h 375043"/>
                  <a:gd name="connsiteX2" fmla="*/ 32164 w 32163"/>
                  <a:gd name="connsiteY2" fmla="*/ 375044 h 375043"/>
                  <a:gd name="connsiteX3" fmla="*/ 0 w 32163"/>
                  <a:gd name="connsiteY3" fmla="*/ 375044 h 375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163" h="375043">
                    <a:moveTo>
                      <a:pt x="0" y="0"/>
                    </a:moveTo>
                    <a:lnTo>
                      <a:pt x="32164" y="0"/>
                    </a:lnTo>
                    <a:lnTo>
                      <a:pt x="32164" y="375044"/>
                    </a:lnTo>
                    <a:lnTo>
                      <a:pt x="0" y="375044"/>
                    </a:lnTo>
                    <a:close/>
                  </a:path>
                </a:pathLst>
              </a:custGeom>
              <a:solidFill>
                <a:srgbClr val="E8C8A1"/>
              </a:solidFill>
              <a:ln w="606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sp>
          <p:nvSpPr>
            <p:cNvPr id="40" name="Plaque 39">
              <a:extLst>
                <a:ext uri="{FF2B5EF4-FFF2-40B4-BE49-F238E27FC236}">
                  <a16:creationId xmlns:a16="http://schemas.microsoft.com/office/drawing/2014/main" id="{98065907-E475-44E8-8AE2-91EFAD0D4153}"/>
                </a:ext>
              </a:extLst>
            </p:cNvPr>
            <p:cNvSpPr/>
            <p:nvPr/>
          </p:nvSpPr>
          <p:spPr bwMode="auto">
            <a:xfrm>
              <a:off x="7624121" y="3161007"/>
              <a:ext cx="2971879" cy="2685631"/>
            </a:xfrm>
            <a:prstGeom prst="plaque">
              <a:avLst>
                <a:gd name="adj" fmla="val 7175"/>
              </a:avLst>
            </a:prstGeom>
            <a:solidFill>
              <a:srgbClr val="FD7400"/>
            </a:solidFill>
            <a:ln w="22225">
              <a:solidFill>
                <a:srgbClr val="FD7400">
                  <a:lumMod val="75000"/>
                </a:srgbClr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44" name="TextBox 43">
            <a:extLst>
              <a:ext uri="{FF2B5EF4-FFF2-40B4-BE49-F238E27FC236}">
                <a16:creationId xmlns:a16="http://schemas.microsoft.com/office/drawing/2014/main" id="{48DCDB2D-7EC7-D6D6-FD4F-E9D74A5FC919}"/>
              </a:ext>
            </a:extLst>
          </p:cNvPr>
          <p:cNvSpPr txBox="1"/>
          <p:nvPr/>
        </p:nvSpPr>
        <p:spPr>
          <a:xfrm>
            <a:off x="815550" y="1961990"/>
            <a:ext cx="2317251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IN" sz="5000" b="1" dirty="0">
                <a:solidFill>
                  <a:srgbClr val="1F8A70"/>
                </a:solidFill>
                <a:latin typeface="Calibri"/>
              </a:rPr>
              <a:t>PROS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D6B8DDDB-09B7-5905-2AC8-A35ACDD89849}"/>
              </a:ext>
            </a:extLst>
          </p:cNvPr>
          <p:cNvSpPr txBox="1"/>
          <p:nvPr/>
        </p:nvSpPr>
        <p:spPr>
          <a:xfrm>
            <a:off x="8415669" y="1987785"/>
            <a:ext cx="2352094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IN" sz="5000" b="1" dirty="0">
                <a:solidFill>
                  <a:srgbClr val="FD7400"/>
                </a:solidFill>
                <a:latin typeface="Calibri"/>
              </a:rPr>
              <a:t>CONS</a:t>
            </a:r>
          </a:p>
        </p:txBody>
      </p:sp>
      <p:sp>
        <p:nvSpPr>
          <p:cNvPr id="46" name="Title 1">
            <a:extLst>
              <a:ext uri="{FF2B5EF4-FFF2-40B4-BE49-F238E27FC236}">
                <a16:creationId xmlns:a16="http://schemas.microsoft.com/office/drawing/2014/main" id="{DE478B9A-91FA-B78A-4B1A-6E1090171630}"/>
              </a:ext>
            </a:extLst>
          </p:cNvPr>
          <p:cNvSpPr txBox="1">
            <a:spLocks/>
          </p:cNvSpPr>
          <p:nvPr/>
        </p:nvSpPr>
        <p:spPr>
          <a:xfrm>
            <a:off x="162935" y="391079"/>
            <a:ext cx="11886467" cy="4392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600" b="1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pPr lvl="0">
              <a:defRPr/>
            </a:pPr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Bagging Models: </a:t>
            </a:r>
            <a:r>
              <a:rPr kumimoji="0" lang="en-US" sz="5000" b="1" i="0" u="none" strike="noStrike" kern="1200" cap="none" spc="0" normalizeH="0" baseline="0" noProof="0" dirty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Pros &amp; Cons</a:t>
            </a:r>
            <a:endParaRPr kumimoji="0" lang="en-IN" sz="5000" b="1" i="0" u="none" strike="noStrike" kern="1200" cap="none" spc="0" normalizeH="0" baseline="0" noProof="0" dirty="0">
              <a:ln>
                <a:noFill/>
              </a:ln>
              <a:solidFill>
                <a:srgbClr val="3366FF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6CFB26D4-8A69-3C4F-C2AE-A8F066508310}"/>
              </a:ext>
            </a:extLst>
          </p:cNvPr>
          <p:cNvSpPr txBox="1"/>
          <p:nvPr/>
        </p:nvSpPr>
        <p:spPr>
          <a:xfrm>
            <a:off x="1596000" y="3903438"/>
            <a:ext cx="3081118" cy="131318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2563" indent="-182563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2200" dirty="0">
                <a:solidFill>
                  <a:schemeClr val="bg1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Reduces Variance</a:t>
            </a:r>
          </a:p>
          <a:p>
            <a:pPr marL="182563" indent="-182563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endParaRPr lang="en-US" sz="2200" i="1" dirty="0">
              <a:solidFill>
                <a:schemeClr val="bg1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182563" indent="-182563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2200" dirty="0">
                <a:solidFill>
                  <a:schemeClr val="bg1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Reduces Overfitting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DF2BDE8C-0F95-41D9-E194-7F84A49A0636}"/>
              </a:ext>
            </a:extLst>
          </p:cNvPr>
          <p:cNvSpPr txBox="1"/>
          <p:nvPr/>
        </p:nvSpPr>
        <p:spPr>
          <a:xfrm>
            <a:off x="7607494" y="3872939"/>
            <a:ext cx="3420248" cy="134395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82563" indent="-182563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2200" dirty="0">
                <a:solidFill>
                  <a:schemeClr val="bg1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Limited Bias Impact</a:t>
            </a:r>
          </a:p>
          <a:p>
            <a:pPr marL="182563" indent="-182563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endParaRPr lang="en-US" sz="2400" i="1" dirty="0">
              <a:solidFill>
                <a:schemeClr val="bg1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182563" indent="-182563">
              <a:spcBef>
                <a:spcPts val="400"/>
              </a:spcBef>
              <a:spcAft>
                <a:spcPts val="400"/>
              </a:spcAft>
              <a:buFont typeface="Arial" panose="020B0604020202020204" pitchFamily="34" charset="0"/>
              <a:buChar char="•"/>
            </a:pPr>
            <a:r>
              <a:rPr lang="en-US" sz="2200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Compute-Intensive</a:t>
            </a:r>
          </a:p>
        </p:txBody>
      </p:sp>
    </p:spTree>
    <p:extLst>
      <p:ext uri="{BB962C8B-B14F-4D97-AF65-F5344CB8AC3E}">
        <p14:creationId xmlns:p14="http://schemas.microsoft.com/office/powerpoint/2010/main" val="3947005909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DFF6E07-3E3F-0C98-CE1A-AE3885C6781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Freeform: Shape 756">
            <a:extLst>
              <a:ext uri="{FF2B5EF4-FFF2-40B4-BE49-F238E27FC236}">
                <a16:creationId xmlns:a16="http://schemas.microsoft.com/office/drawing/2014/main" id="{AC5A7091-92FB-A373-CA23-12F3028FB509}"/>
              </a:ext>
            </a:extLst>
          </p:cNvPr>
          <p:cNvSpPr/>
          <p:nvPr/>
        </p:nvSpPr>
        <p:spPr>
          <a:xfrm>
            <a:off x="4913660" y="0"/>
            <a:ext cx="7279704" cy="6858000"/>
          </a:xfrm>
          <a:custGeom>
            <a:avLst/>
            <a:gdLst>
              <a:gd name="connsiteX0" fmla="*/ 5489829 w 5489829"/>
              <a:gd name="connsiteY0" fmla="*/ 0 h 5143500"/>
              <a:gd name="connsiteX1" fmla="*/ 5489829 w 5489829"/>
              <a:gd name="connsiteY1" fmla="*/ 5143500 h 5143500"/>
              <a:gd name="connsiteX2" fmla="*/ 0 w 5489829"/>
              <a:gd name="connsiteY2" fmla="*/ 5143500 h 5143500"/>
              <a:gd name="connsiteX3" fmla="*/ 756571 w 5489829"/>
              <a:gd name="connsiteY3" fmla="*/ 4610291 h 5143500"/>
              <a:gd name="connsiteX4" fmla="*/ 1873186 w 5489829"/>
              <a:gd name="connsiteY4" fmla="*/ 1694402 h 5143500"/>
              <a:gd name="connsiteX5" fmla="*/ 4677156 w 5489829"/>
              <a:gd name="connsiteY5" fmla="*/ 320802 h 5143500"/>
              <a:gd name="connsiteX6" fmla="*/ 4924902 w 5489829"/>
              <a:gd name="connsiteY6" fmla="*/ 0 h 5143500"/>
              <a:gd name="connsiteX7" fmla="*/ 5489829 w 5489829"/>
              <a:gd name="connsiteY7" fmla="*/ 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89829" h="5143500">
                <a:moveTo>
                  <a:pt x="5489829" y="0"/>
                </a:moveTo>
                <a:lnTo>
                  <a:pt x="5489829" y="5143500"/>
                </a:lnTo>
                <a:lnTo>
                  <a:pt x="0" y="5143500"/>
                </a:lnTo>
                <a:cubicBezTo>
                  <a:pt x="246031" y="5049679"/>
                  <a:pt x="496538" y="4894898"/>
                  <a:pt x="756571" y="4610291"/>
                </a:cubicBezTo>
                <a:cubicBezTo>
                  <a:pt x="1736693" y="3537966"/>
                  <a:pt x="892969" y="2766822"/>
                  <a:pt x="1873186" y="1694402"/>
                </a:cubicBezTo>
                <a:cubicBezTo>
                  <a:pt x="2853309" y="622078"/>
                  <a:pt x="3697034" y="1393222"/>
                  <a:pt x="4677156" y="320802"/>
                </a:cubicBezTo>
                <a:cubicBezTo>
                  <a:pt x="4777645" y="210884"/>
                  <a:pt x="4858893" y="104203"/>
                  <a:pt x="4924902" y="0"/>
                </a:cubicBezTo>
                <a:lnTo>
                  <a:pt x="5489829" y="0"/>
                </a:lnTo>
                <a:close/>
              </a:path>
            </a:pathLst>
          </a:custGeom>
          <a:solidFill>
            <a:srgbClr val="3366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2" name="Freeform: Shape 781">
            <a:extLst>
              <a:ext uri="{FF2B5EF4-FFF2-40B4-BE49-F238E27FC236}">
                <a16:creationId xmlns:a16="http://schemas.microsoft.com/office/drawing/2014/main" id="{7634BC23-1B08-A3DD-6AC8-F07A090B3B5F}"/>
              </a:ext>
            </a:extLst>
          </p:cNvPr>
          <p:cNvSpPr/>
          <p:nvPr/>
        </p:nvSpPr>
        <p:spPr>
          <a:xfrm>
            <a:off x="5738552" y="1279496"/>
            <a:ext cx="1014615" cy="1014901"/>
          </a:xfrm>
          <a:custGeom>
            <a:avLst/>
            <a:gdLst>
              <a:gd name="connsiteX0" fmla="*/ 747280 w 765150"/>
              <a:gd name="connsiteY0" fmla="*/ 267621 h 765365"/>
              <a:gd name="connsiteX1" fmla="*/ 721277 w 765150"/>
              <a:gd name="connsiteY1" fmla="*/ 251810 h 765365"/>
              <a:gd name="connsiteX2" fmla="*/ 644600 w 765150"/>
              <a:gd name="connsiteY2" fmla="*/ 270479 h 765365"/>
              <a:gd name="connsiteX3" fmla="*/ 584688 w 765150"/>
              <a:gd name="connsiteY3" fmla="*/ 181229 h 765365"/>
              <a:gd name="connsiteX4" fmla="*/ 627836 w 765150"/>
              <a:gd name="connsiteY4" fmla="*/ 110268 h 765365"/>
              <a:gd name="connsiteX5" fmla="*/ 621074 w 765150"/>
              <a:gd name="connsiteY5" fmla="*/ 80836 h 765365"/>
              <a:gd name="connsiteX6" fmla="*/ 558971 w 765150"/>
              <a:gd name="connsiteY6" fmla="*/ 43022 h 765365"/>
              <a:gd name="connsiteX7" fmla="*/ 529729 w 765150"/>
              <a:gd name="connsiteY7" fmla="*/ 50451 h 765365"/>
              <a:gd name="connsiteX8" fmla="*/ 488771 w 765150"/>
              <a:gd name="connsiteY8" fmla="*/ 117793 h 765365"/>
              <a:gd name="connsiteX9" fmla="*/ 383330 w 765150"/>
              <a:gd name="connsiteY9" fmla="*/ 97028 h 765365"/>
              <a:gd name="connsiteX10" fmla="*/ 363708 w 765150"/>
              <a:gd name="connsiteY10" fmla="*/ 16447 h 765365"/>
              <a:gd name="connsiteX11" fmla="*/ 337705 w 765150"/>
              <a:gd name="connsiteY11" fmla="*/ 635 h 765365"/>
              <a:gd name="connsiteX12" fmla="*/ 267410 w 765150"/>
              <a:gd name="connsiteY12" fmla="*/ 17685 h 765365"/>
              <a:gd name="connsiteX13" fmla="*/ 251789 w 765150"/>
              <a:gd name="connsiteY13" fmla="*/ 43307 h 765365"/>
              <a:gd name="connsiteX14" fmla="*/ 270458 w 765150"/>
              <a:gd name="connsiteY14" fmla="*/ 119984 h 765365"/>
              <a:gd name="connsiteX15" fmla="*/ 181209 w 765150"/>
              <a:gd name="connsiteY15" fmla="*/ 179896 h 765365"/>
              <a:gd name="connsiteX16" fmla="*/ 110248 w 765150"/>
              <a:gd name="connsiteY16" fmla="*/ 136748 h 765365"/>
              <a:gd name="connsiteX17" fmla="*/ 80625 w 765150"/>
              <a:gd name="connsiteY17" fmla="*/ 143987 h 765365"/>
              <a:gd name="connsiteX18" fmla="*/ 43097 w 765150"/>
              <a:gd name="connsiteY18" fmla="*/ 205709 h 765365"/>
              <a:gd name="connsiteX19" fmla="*/ 50336 w 765150"/>
              <a:gd name="connsiteY19" fmla="*/ 235331 h 765365"/>
              <a:gd name="connsiteX20" fmla="*/ 117677 w 765150"/>
              <a:gd name="connsiteY20" fmla="*/ 276289 h 765365"/>
              <a:gd name="connsiteX21" fmla="*/ 96913 w 765150"/>
              <a:gd name="connsiteY21" fmla="*/ 381731 h 765365"/>
              <a:gd name="connsiteX22" fmla="*/ 16331 w 765150"/>
              <a:gd name="connsiteY22" fmla="*/ 401352 h 765365"/>
              <a:gd name="connsiteX23" fmla="*/ 710 w 765150"/>
              <a:gd name="connsiteY23" fmla="*/ 426974 h 765365"/>
              <a:gd name="connsiteX24" fmla="*/ 17570 w 765150"/>
              <a:gd name="connsiteY24" fmla="*/ 497650 h 765365"/>
              <a:gd name="connsiteX25" fmla="*/ 43192 w 765150"/>
              <a:gd name="connsiteY25" fmla="*/ 513271 h 765365"/>
              <a:gd name="connsiteX26" fmla="*/ 119868 w 765150"/>
              <a:gd name="connsiteY26" fmla="*/ 494602 h 765365"/>
              <a:gd name="connsiteX27" fmla="*/ 179780 w 765150"/>
              <a:gd name="connsiteY27" fmla="*/ 583851 h 765365"/>
              <a:gd name="connsiteX28" fmla="*/ 136632 w 765150"/>
              <a:gd name="connsiteY28" fmla="*/ 654812 h 765365"/>
              <a:gd name="connsiteX29" fmla="*/ 144062 w 765150"/>
              <a:gd name="connsiteY29" fmla="*/ 684054 h 765365"/>
              <a:gd name="connsiteX30" fmla="*/ 205784 w 765150"/>
              <a:gd name="connsiteY30" fmla="*/ 721582 h 765365"/>
              <a:gd name="connsiteX31" fmla="*/ 235216 w 765150"/>
              <a:gd name="connsiteY31" fmla="*/ 714820 h 765365"/>
              <a:gd name="connsiteX32" fmla="*/ 276173 w 765150"/>
              <a:gd name="connsiteY32" fmla="*/ 647478 h 765365"/>
              <a:gd name="connsiteX33" fmla="*/ 381425 w 765150"/>
              <a:gd name="connsiteY33" fmla="*/ 667671 h 765365"/>
              <a:gd name="connsiteX34" fmla="*/ 401141 w 765150"/>
              <a:gd name="connsiteY34" fmla="*/ 748919 h 765365"/>
              <a:gd name="connsiteX35" fmla="*/ 427145 w 765150"/>
              <a:gd name="connsiteY35" fmla="*/ 764731 h 765365"/>
              <a:gd name="connsiteX36" fmla="*/ 497439 w 765150"/>
              <a:gd name="connsiteY36" fmla="*/ 747681 h 765365"/>
              <a:gd name="connsiteX37" fmla="*/ 513251 w 765150"/>
              <a:gd name="connsiteY37" fmla="*/ 721678 h 765365"/>
              <a:gd name="connsiteX38" fmla="*/ 494582 w 765150"/>
              <a:gd name="connsiteY38" fmla="*/ 645002 h 765365"/>
              <a:gd name="connsiteX39" fmla="*/ 583831 w 765150"/>
              <a:gd name="connsiteY39" fmla="*/ 585089 h 765365"/>
              <a:gd name="connsiteX40" fmla="*/ 654792 w 765150"/>
              <a:gd name="connsiteY40" fmla="*/ 628238 h 765365"/>
              <a:gd name="connsiteX41" fmla="*/ 684224 w 765150"/>
              <a:gd name="connsiteY41" fmla="*/ 621475 h 765365"/>
              <a:gd name="connsiteX42" fmla="*/ 722039 w 765150"/>
              <a:gd name="connsiteY42" fmla="*/ 559372 h 765365"/>
              <a:gd name="connsiteX43" fmla="*/ 714609 w 765150"/>
              <a:gd name="connsiteY43" fmla="*/ 530130 h 765365"/>
              <a:gd name="connsiteX44" fmla="*/ 647267 w 765150"/>
              <a:gd name="connsiteY44" fmla="*/ 489173 h 765365"/>
              <a:gd name="connsiteX45" fmla="*/ 668318 w 765150"/>
              <a:gd name="connsiteY45" fmla="*/ 383350 h 765365"/>
              <a:gd name="connsiteX46" fmla="*/ 748899 w 765150"/>
              <a:gd name="connsiteY46" fmla="*/ 363728 h 765365"/>
              <a:gd name="connsiteX47" fmla="*/ 764520 w 765150"/>
              <a:gd name="connsiteY47" fmla="*/ 338106 h 765365"/>
              <a:gd name="connsiteX48" fmla="*/ 747470 w 765150"/>
              <a:gd name="connsiteY48" fmla="*/ 267812 h 765365"/>
              <a:gd name="connsiteX49" fmla="*/ 496963 w 765150"/>
              <a:gd name="connsiteY49" fmla="*/ 452406 h 765365"/>
              <a:gd name="connsiteX50" fmla="*/ 312559 w 765150"/>
              <a:gd name="connsiteY50" fmla="*/ 497269 h 765365"/>
              <a:gd name="connsiteX51" fmla="*/ 267696 w 765150"/>
              <a:gd name="connsiteY51" fmla="*/ 312865 h 765365"/>
              <a:gd name="connsiteX52" fmla="*/ 452291 w 765150"/>
              <a:gd name="connsiteY52" fmla="*/ 267621 h 765365"/>
              <a:gd name="connsiteX53" fmla="*/ 496868 w 765150"/>
              <a:gd name="connsiteY53" fmla="*/ 452406 h 765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65150" h="765365">
                <a:moveTo>
                  <a:pt x="747280" y="267621"/>
                </a:moveTo>
                <a:cubicBezTo>
                  <a:pt x="744422" y="256001"/>
                  <a:pt x="732802" y="248952"/>
                  <a:pt x="721277" y="251810"/>
                </a:cubicBezTo>
                <a:lnTo>
                  <a:pt x="644600" y="270479"/>
                </a:lnTo>
                <a:cubicBezTo>
                  <a:pt x="630694" y="237332"/>
                  <a:pt x="610787" y="207042"/>
                  <a:pt x="584688" y="181229"/>
                </a:cubicBezTo>
                <a:lnTo>
                  <a:pt x="627836" y="110268"/>
                </a:lnTo>
                <a:cubicBezTo>
                  <a:pt x="633932" y="100267"/>
                  <a:pt x="631075" y="86932"/>
                  <a:pt x="621074" y="80836"/>
                </a:cubicBezTo>
                <a:lnTo>
                  <a:pt x="558971" y="43022"/>
                </a:lnTo>
                <a:cubicBezTo>
                  <a:pt x="548969" y="36926"/>
                  <a:pt x="535825" y="40450"/>
                  <a:pt x="529729" y="50451"/>
                </a:cubicBezTo>
                <a:lnTo>
                  <a:pt x="488771" y="117793"/>
                </a:lnTo>
                <a:cubicBezTo>
                  <a:pt x="454577" y="103601"/>
                  <a:pt x="419144" y="96838"/>
                  <a:pt x="383330" y="97028"/>
                </a:cubicBezTo>
                <a:lnTo>
                  <a:pt x="363708" y="16447"/>
                </a:lnTo>
                <a:cubicBezTo>
                  <a:pt x="360851" y="4826"/>
                  <a:pt x="349230" y="-2222"/>
                  <a:pt x="337705" y="635"/>
                </a:cubicBezTo>
                <a:lnTo>
                  <a:pt x="267410" y="17685"/>
                </a:lnTo>
                <a:cubicBezTo>
                  <a:pt x="255790" y="20543"/>
                  <a:pt x="248741" y="32163"/>
                  <a:pt x="251789" y="43307"/>
                </a:cubicBezTo>
                <a:lnTo>
                  <a:pt x="270458" y="119984"/>
                </a:lnTo>
                <a:cubicBezTo>
                  <a:pt x="237311" y="133890"/>
                  <a:pt x="207022" y="153797"/>
                  <a:pt x="181209" y="179896"/>
                </a:cubicBezTo>
                <a:lnTo>
                  <a:pt x="110248" y="136748"/>
                </a:lnTo>
                <a:cubicBezTo>
                  <a:pt x="100247" y="130652"/>
                  <a:pt x="86721" y="133985"/>
                  <a:pt x="80625" y="143987"/>
                </a:cubicBezTo>
                <a:lnTo>
                  <a:pt x="43097" y="205709"/>
                </a:lnTo>
                <a:cubicBezTo>
                  <a:pt x="37001" y="215710"/>
                  <a:pt x="40239" y="229235"/>
                  <a:pt x="50336" y="235331"/>
                </a:cubicBezTo>
                <a:lnTo>
                  <a:pt x="117677" y="276289"/>
                </a:lnTo>
                <a:cubicBezTo>
                  <a:pt x="103485" y="310484"/>
                  <a:pt x="96913" y="346583"/>
                  <a:pt x="96913" y="381731"/>
                </a:cubicBezTo>
                <a:lnTo>
                  <a:pt x="16331" y="401352"/>
                </a:lnTo>
                <a:cubicBezTo>
                  <a:pt x="4711" y="404210"/>
                  <a:pt x="-2338" y="415830"/>
                  <a:pt x="710" y="426974"/>
                </a:cubicBezTo>
                <a:lnTo>
                  <a:pt x="17570" y="497650"/>
                </a:lnTo>
                <a:cubicBezTo>
                  <a:pt x="20618" y="508889"/>
                  <a:pt x="32238" y="515938"/>
                  <a:pt x="43192" y="513271"/>
                </a:cubicBezTo>
                <a:lnTo>
                  <a:pt x="119868" y="494602"/>
                </a:lnTo>
                <a:cubicBezTo>
                  <a:pt x="133775" y="527749"/>
                  <a:pt x="153682" y="558038"/>
                  <a:pt x="179780" y="583851"/>
                </a:cubicBezTo>
                <a:lnTo>
                  <a:pt x="136632" y="654812"/>
                </a:lnTo>
                <a:cubicBezTo>
                  <a:pt x="130536" y="664814"/>
                  <a:pt x="134060" y="677958"/>
                  <a:pt x="144062" y="684054"/>
                </a:cubicBezTo>
                <a:lnTo>
                  <a:pt x="205784" y="721582"/>
                </a:lnTo>
                <a:cubicBezTo>
                  <a:pt x="215785" y="727679"/>
                  <a:pt x="229120" y="724821"/>
                  <a:pt x="235216" y="714820"/>
                </a:cubicBezTo>
                <a:lnTo>
                  <a:pt x="276173" y="647478"/>
                </a:lnTo>
                <a:cubicBezTo>
                  <a:pt x="309987" y="661480"/>
                  <a:pt x="345420" y="668243"/>
                  <a:pt x="381425" y="667671"/>
                </a:cubicBezTo>
                <a:lnTo>
                  <a:pt x="401141" y="748919"/>
                </a:lnTo>
                <a:cubicBezTo>
                  <a:pt x="403999" y="760540"/>
                  <a:pt x="415619" y="767588"/>
                  <a:pt x="427145" y="764731"/>
                </a:cubicBezTo>
                <a:lnTo>
                  <a:pt x="497439" y="747681"/>
                </a:lnTo>
                <a:cubicBezTo>
                  <a:pt x="508679" y="744633"/>
                  <a:pt x="515727" y="733013"/>
                  <a:pt x="513251" y="721678"/>
                </a:cubicBezTo>
                <a:lnTo>
                  <a:pt x="494582" y="645002"/>
                </a:lnTo>
                <a:cubicBezTo>
                  <a:pt x="527538" y="631571"/>
                  <a:pt x="558018" y="611188"/>
                  <a:pt x="583831" y="585089"/>
                </a:cubicBezTo>
                <a:lnTo>
                  <a:pt x="654792" y="628238"/>
                </a:lnTo>
                <a:cubicBezTo>
                  <a:pt x="664793" y="634334"/>
                  <a:pt x="678128" y="631476"/>
                  <a:pt x="684224" y="621475"/>
                </a:cubicBezTo>
                <a:lnTo>
                  <a:pt x="722039" y="559372"/>
                </a:lnTo>
                <a:cubicBezTo>
                  <a:pt x="728135" y="549371"/>
                  <a:pt x="724610" y="536226"/>
                  <a:pt x="714609" y="530130"/>
                </a:cubicBezTo>
                <a:lnTo>
                  <a:pt x="647267" y="489173"/>
                </a:lnTo>
                <a:cubicBezTo>
                  <a:pt x="661460" y="454978"/>
                  <a:pt x="668127" y="418878"/>
                  <a:pt x="668318" y="383350"/>
                </a:cubicBezTo>
                <a:lnTo>
                  <a:pt x="748899" y="363728"/>
                </a:lnTo>
                <a:cubicBezTo>
                  <a:pt x="760234" y="361347"/>
                  <a:pt x="767378" y="349727"/>
                  <a:pt x="764520" y="338106"/>
                </a:cubicBezTo>
                <a:lnTo>
                  <a:pt x="747470" y="267812"/>
                </a:lnTo>
                <a:close/>
                <a:moveTo>
                  <a:pt x="496963" y="452406"/>
                </a:moveTo>
                <a:cubicBezTo>
                  <a:pt x="458387" y="515747"/>
                  <a:pt x="375900" y="535750"/>
                  <a:pt x="312559" y="497269"/>
                </a:cubicBezTo>
                <a:cubicBezTo>
                  <a:pt x="249218" y="458693"/>
                  <a:pt x="229215" y="376206"/>
                  <a:pt x="267696" y="312865"/>
                </a:cubicBezTo>
                <a:cubicBezTo>
                  <a:pt x="306272" y="249523"/>
                  <a:pt x="389045" y="229140"/>
                  <a:pt x="452291" y="267621"/>
                </a:cubicBezTo>
                <a:cubicBezTo>
                  <a:pt x="515632" y="306197"/>
                  <a:pt x="535444" y="389065"/>
                  <a:pt x="496868" y="452406"/>
                </a:cubicBezTo>
                <a:close/>
              </a:path>
            </a:pathLst>
          </a:custGeom>
          <a:solidFill>
            <a:srgbClr val="2ACB7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3" name="Freeform: Shape 782">
            <a:extLst>
              <a:ext uri="{FF2B5EF4-FFF2-40B4-BE49-F238E27FC236}">
                <a16:creationId xmlns:a16="http://schemas.microsoft.com/office/drawing/2014/main" id="{1280BE8C-4185-8029-C318-BCF1D9D6F4D0}"/>
              </a:ext>
            </a:extLst>
          </p:cNvPr>
          <p:cNvSpPr/>
          <p:nvPr/>
        </p:nvSpPr>
        <p:spPr>
          <a:xfrm>
            <a:off x="4507337" y="1779128"/>
            <a:ext cx="1433084" cy="1432479"/>
          </a:xfrm>
          <a:custGeom>
            <a:avLst/>
            <a:gdLst>
              <a:gd name="connsiteX0" fmla="*/ 24921 w 1080729"/>
              <a:gd name="connsiteY0" fmla="*/ 517551 h 1080273"/>
              <a:gd name="connsiteX1" fmla="*/ 135125 w 1080729"/>
              <a:gd name="connsiteY1" fmla="*/ 536887 h 1080273"/>
              <a:gd name="connsiteX2" fmla="*/ 162176 w 1080729"/>
              <a:gd name="connsiteY2" fmla="*/ 687001 h 1080273"/>
              <a:gd name="connsiteX3" fmla="*/ 65783 w 1080729"/>
              <a:gd name="connsiteY3" fmla="*/ 754533 h 1080273"/>
              <a:gd name="connsiteX4" fmla="*/ 58449 w 1080729"/>
              <a:gd name="connsiteY4" fmla="*/ 796538 h 1080273"/>
              <a:gd name="connsiteX5" fmla="*/ 117218 w 1080729"/>
              <a:gd name="connsiteY5" fmla="*/ 881215 h 1080273"/>
              <a:gd name="connsiteX6" fmla="*/ 159223 w 1080729"/>
              <a:gd name="connsiteY6" fmla="*/ 888550 h 1080273"/>
              <a:gd name="connsiteX7" fmla="*/ 250949 w 1080729"/>
              <a:gd name="connsiteY7" fmla="*/ 824256 h 1080273"/>
              <a:gd name="connsiteX8" fmla="*/ 376298 w 1080729"/>
              <a:gd name="connsiteY8" fmla="*/ 911219 h 1080273"/>
              <a:gd name="connsiteX9" fmla="*/ 355914 w 1080729"/>
              <a:gd name="connsiteY9" fmla="*/ 1027329 h 1080273"/>
              <a:gd name="connsiteX10" fmla="*/ 380870 w 1080729"/>
              <a:gd name="connsiteY10" fmla="*/ 1062095 h 1080273"/>
              <a:gd name="connsiteX11" fmla="*/ 481835 w 1080729"/>
              <a:gd name="connsiteY11" fmla="*/ 1079812 h 1080273"/>
              <a:gd name="connsiteX12" fmla="*/ 517173 w 1080729"/>
              <a:gd name="connsiteY12" fmla="*/ 1055618 h 1080273"/>
              <a:gd name="connsiteX13" fmla="*/ 536508 w 1080729"/>
              <a:gd name="connsiteY13" fmla="*/ 945414 h 1080273"/>
              <a:gd name="connsiteX14" fmla="*/ 686051 w 1080729"/>
              <a:gd name="connsiteY14" fmla="*/ 917601 h 1080273"/>
              <a:gd name="connsiteX15" fmla="*/ 754155 w 1080729"/>
              <a:gd name="connsiteY15" fmla="*/ 1014756 h 1080273"/>
              <a:gd name="connsiteX16" fmla="*/ 796731 w 1080729"/>
              <a:gd name="connsiteY16" fmla="*/ 1022281 h 1080273"/>
              <a:gd name="connsiteX17" fmla="*/ 880742 w 1080729"/>
              <a:gd name="connsiteY17" fmla="*/ 963416 h 1080273"/>
              <a:gd name="connsiteX18" fmla="*/ 888267 w 1080729"/>
              <a:gd name="connsiteY18" fmla="*/ 920839 h 1080273"/>
              <a:gd name="connsiteX19" fmla="*/ 823973 w 1080729"/>
              <a:gd name="connsiteY19" fmla="*/ 829113 h 1080273"/>
              <a:gd name="connsiteX20" fmla="*/ 910936 w 1080729"/>
              <a:gd name="connsiteY20" fmla="*/ 703765 h 1080273"/>
              <a:gd name="connsiteX21" fmla="*/ 1027046 w 1080729"/>
              <a:gd name="connsiteY21" fmla="*/ 724148 h 1080273"/>
              <a:gd name="connsiteX22" fmla="*/ 1062384 w 1080729"/>
              <a:gd name="connsiteY22" fmla="*/ 699954 h 1080273"/>
              <a:gd name="connsiteX23" fmla="*/ 1080291 w 1080729"/>
              <a:gd name="connsiteY23" fmla="*/ 598323 h 1080273"/>
              <a:gd name="connsiteX24" fmla="*/ 1055335 w 1080729"/>
              <a:gd name="connsiteY24" fmla="*/ 563557 h 1080273"/>
              <a:gd name="connsiteX25" fmla="*/ 945131 w 1080729"/>
              <a:gd name="connsiteY25" fmla="*/ 544221 h 1080273"/>
              <a:gd name="connsiteX26" fmla="*/ 918270 w 1080729"/>
              <a:gd name="connsiteY26" fmla="*/ 393440 h 1080273"/>
              <a:gd name="connsiteX27" fmla="*/ 1014663 w 1080729"/>
              <a:gd name="connsiteY27" fmla="*/ 325908 h 1080273"/>
              <a:gd name="connsiteX28" fmla="*/ 1021998 w 1080729"/>
              <a:gd name="connsiteY28" fmla="*/ 283903 h 1080273"/>
              <a:gd name="connsiteX29" fmla="*/ 963133 w 1080729"/>
              <a:gd name="connsiteY29" fmla="*/ 199892 h 1080273"/>
              <a:gd name="connsiteX30" fmla="*/ 920556 w 1080729"/>
              <a:gd name="connsiteY30" fmla="*/ 192367 h 1080273"/>
              <a:gd name="connsiteX31" fmla="*/ 828831 w 1080729"/>
              <a:gd name="connsiteY31" fmla="*/ 256661 h 1080273"/>
              <a:gd name="connsiteX32" fmla="*/ 703482 w 1080729"/>
              <a:gd name="connsiteY32" fmla="*/ 169698 h 1080273"/>
              <a:gd name="connsiteX33" fmla="*/ 723865 w 1080729"/>
              <a:gd name="connsiteY33" fmla="*/ 53683 h 1080273"/>
              <a:gd name="connsiteX34" fmla="*/ 699672 w 1080729"/>
              <a:gd name="connsiteY34" fmla="*/ 18345 h 1080273"/>
              <a:gd name="connsiteX35" fmla="*/ 598040 w 1080729"/>
              <a:gd name="connsiteY35" fmla="*/ 438 h 1080273"/>
              <a:gd name="connsiteX36" fmla="*/ 563274 w 1080729"/>
              <a:gd name="connsiteY36" fmla="*/ 25394 h 1080273"/>
              <a:gd name="connsiteX37" fmla="*/ 543938 w 1080729"/>
              <a:gd name="connsiteY37" fmla="*/ 135598 h 1080273"/>
              <a:gd name="connsiteX38" fmla="*/ 393824 w 1080729"/>
              <a:gd name="connsiteY38" fmla="*/ 162649 h 1080273"/>
              <a:gd name="connsiteX39" fmla="*/ 326292 w 1080729"/>
              <a:gd name="connsiteY39" fmla="*/ 66256 h 1080273"/>
              <a:gd name="connsiteX40" fmla="*/ 283715 w 1080729"/>
              <a:gd name="connsiteY40" fmla="*/ 58732 h 1080273"/>
              <a:gd name="connsiteX41" fmla="*/ 199704 w 1080729"/>
              <a:gd name="connsiteY41" fmla="*/ 117691 h 1080273"/>
              <a:gd name="connsiteX42" fmla="*/ 192370 w 1080729"/>
              <a:gd name="connsiteY42" fmla="*/ 159696 h 1080273"/>
              <a:gd name="connsiteX43" fmla="*/ 256664 w 1080729"/>
              <a:gd name="connsiteY43" fmla="*/ 251422 h 1080273"/>
              <a:gd name="connsiteX44" fmla="*/ 169701 w 1080729"/>
              <a:gd name="connsiteY44" fmla="*/ 376771 h 1080273"/>
              <a:gd name="connsiteX45" fmla="*/ 53591 w 1080729"/>
              <a:gd name="connsiteY45" fmla="*/ 356388 h 1080273"/>
              <a:gd name="connsiteX46" fmla="*/ 18158 w 1080729"/>
              <a:gd name="connsiteY46" fmla="*/ 381248 h 1080273"/>
              <a:gd name="connsiteX47" fmla="*/ 441 w 1080729"/>
              <a:gd name="connsiteY47" fmla="*/ 482213 h 1080273"/>
              <a:gd name="connsiteX48" fmla="*/ 25302 w 1080729"/>
              <a:gd name="connsiteY48" fmla="*/ 517646 h 1080273"/>
              <a:gd name="connsiteX49" fmla="*/ 352485 w 1080729"/>
              <a:gd name="connsiteY49" fmla="*/ 507550 h 1080273"/>
              <a:gd name="connsiteX50" fmla="*/ 573084 w 1080729"/>
              <a:gd name="connsiteY50" fmla="*/ 352292 h 1080273"/>
              <a:gd name="connsiteX51" fmla="*/ 727580 w 1080729"/>
              <a:gd name="connsiteY51" fmla="*/ 573462 h 1080273"/>
              <a:gd name="connsiteX52" fmla="*/ 507076 w 1080729"/>
              <a:gd name="connsiteY52" fmla="*/ 728053 h 1080273"/>
              <a:gd name="connsiteX53" fmla="*/ 352485 w 1080729"/>
              <a:gd name="connsiteY53" fmla="*/ 507550 h 1080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080729" h="1080273">
                <a:moveTo>
                  <a:pt x="24921" y="517551"/>
                </a:moveTo>
                <a:lnTo>
                  <a:pt x="135125" y="536887"/>
                </a:lnTo>
                <a:cubicBezTo>
                  <a:pt x="133982" y="589369"/>
                  <a:pt x="143983" y="640519"/>
                  <a:pt x="162176" y="687001"/>
                </a:cubicBezTo>
                <a:lnTo>
                  <a:pt x="65783" y="754533"/>
                </a:lnTo>
                <a:cubicBezTo>
                  <a:pt x="51876" y="764248"/>
                  <a:pt x="48543" y="783298"/>
                  <a:pt x="58449" y="796538"/>
                </a:cubicBezTo>
                <a:lnTo>
                  <a:pt x="117218" y="881215"/>
                </a:lnTo>
                <a:cubicBezTo>
                  <a:pt x="127029" y="894455"/>
                  <a:pt x="146079" y="897789"/>
                  <a:pt x="159223" y="888550"/>
                </a:cubicBezTo>
                <a:lnTo>
                  <a:pt x="250949" y="824256"/>
                </a:lnTo>
                <a:cubicBezTo>
                  <a:pt x="286382" y="860927"/>
                  <a:pt x="328482" y="890645"/>
                  <a:pt x="376298" y="911219"/>
                </a:cubicBezTo>
                <a:lnTo>
                  <a:pt x="355914" y="1027329"/>
                </a:lnTo>
                <a:cubicBezTo>
                  <a:pt x="353057" y="1043712"/>
                  <a:pt x="364487" y="1059238"/>
                  <a:pt x="380870" y="1062095"/>
                </a:cubicBezTo>
                <a:lnTo>
                  <a:pt x="481835" y="1079812"/>
                </a:lnTo>
                <a:cubicBezTo>
                  <a:pt x="498218" y="1082669"/>
                  <a:pt x="514315" y="1072001"/>
                  <a:pt x="517173" y="1055618"/>
                </a:cubicBezTo>
                <a:lnTo>
                  <a:pt x="536508" y="945414"/>
                </a:lnTo>
                <a:cubicBezTo>
                  <a:pt x="588420" y="946462"/>
                  <a:pt x="638712" y="937032"/>
                  <a:pt x="686051" y="917601"/>
                </a:cubicBezTo>
                <a:lnTo>
                  <a:pt x="754155" y="1014756"/>
                </a:lnTo>
                <a:cubicBezTo>
                  <a:pt x="763870" y="1028662"/>
                  <a:pt x="782920" y="1031996"/>
                  <a:pt x="796731" y="1022281"/>
                </a:cubicBezTo>
                <a:lnTo>
                  <a:pt x="880742" y="963416"/>
                </a:lnTo>
                <a:cubicBezTo>
                  <a:pt x="893982" y="953605"/>
                  <a:pt x="897315" y="934555"/>
                  <a:pt x="888267" y="920839"/>
                </a:cubicBezTo>
                <a:lnTo>
                  <a:pt x="823973" y="829113"/>
                </a:lnTo>
                <a:cubicBezTo>
                  <a:pt x="860549" y="794347"/>
                  <a:pt x="890362" y="751580"/>
                  <a:pt x="910936" y="703765"/>
                </a:cubicBezTo>
                <a:lnTo>
                  <a:pt x="1027046" y="724148"/>
                </a:lnTo>
                <a:cubicBezTo>
                  <a:pt x="1043429" y="727006"/>
                  <a:pt x="1059526" y="716337"/>
                  <a:pt x="1062384" y="699954"/>
                </a:cubicBezTo>
                <a:lnTo>
                  <a:pt x="1080291" y="598323"/>
                </a:lnTo>
                <a:cubicBezTo>
                  <a:pt x="1083148" y="581940"/>
                  <a:pt x="1071718" y="566414"/>
                  <a:pt x="1055335" y="563557"/>
                </a:cubicBezTo>
                <a:lnTo>
                  <a:pt x="945131" y="544221"/>
                </a:lnTo>
                <a:cubicBezTo>
                  <a:pt x="946274" y="491738"/>
                  <a:pt x="936273" y="440589"/>
                  <a:pt x="918270" y="393440"/>
                </a:cubicBezTo>
                <a:lnTo>
                  <a:pt x="1014663" y="325908"/>
                </a:lnTo>
                <a:cubicBezTo>
                  <a:pt x="1028379" y="316859"/>
                  <a:pt x="1031808" y="297809"/>
                  <a:pt x="1021998" y="283903"/>
                </a:cubicBezTo>
                <a:lnTo>
                  <a:pt x="963133" y="199892"/>
                </a:lnTo>
                <a:cubicBezTo>
                  <a:pt x="953418" y="185986"/>
                  <a:pt x="934368" y="182652"/>
                  <a:pt x="920556" y="192367"/>
                </a:cubicBezTo>
                <a:lnTo>
                  <a:pt x="828831" y="256661"/>
                </a:lnTo>
                <a:cubicBezTo>
                  <a:pt x="793398" y="219990"/>
                  <a:pt x="751297" y="190272"/>
                  <a:pt x="703482" y="169698"/>
                </a:cubicBezTo>
                <a:lnTo>
                  <a:pt x="723865" y="53683"/>
                </a:lnTo>
                <a:cubicBezTo>
                  <a:pt x="726723" y="37300"/>
                  <a:pt x="716055" y="21203"/>
                  <a:pt x="699672" y="18345"/>
                </a:cubicBezTo>
                <a:lnTo>
                  <a:pt x="598040" y="438"/>
                </a:lnTo>
                <a:cubicBezTo>
                  <a:pt x="581657" y="-2419"/>
                  <a:pt x="566131" y="9011"/>
                  <a:pt x="563274" y="25394"/>
                </a:cubicBezTo>
                <a:lnTo>
                  <a:pt x="543938" y="135598"/>
                </a:lnTo>
                <a:cubicBezTo>
                  <a:pt x="491455" y="134455"/>
                  <a:pt x="441068" y="143885"/>
                  <a:pt x="393824" y="162649"/>
                </a:cubicBezTo>
                <a:lnTo>
                  <a:pt x="326292" y="66256"/>
                </a:lnTo>
                <a:cubicBezTo>
                  <a:pt x="316576" y="52350"/>
                  <a:pt x="297526" y="49016"/>
                  <a:pt x="283715" y="58732"/>
                </a:cubicBezTo>
                <a:lnTo>
                  <a:pt x="199704" y="117691"/>
                </a:lnTo>
                <a:cubicBezTo>
                  <a:pt x="185798" y="127407"/>
                  <a:pt x="182464" y="146457"/>
                  <a:pt x="192370" y="159696"/>
                </a:cubicBezTo>
                <a:lnTo>
                  <a:pt x="256664" y="251422"/>
                </a:lnTo>
                <a:cubicBezTo>
                  <a:pt x="219993" y="286855"/>
                  <a:pt x="190275" y="328956"/>
                  <a:pt x="169701" y="376771"/>
                </a:cubicBezTo>
                <a:lnTo>
                  <a:pt x="53591" y="356388"/>
                </a:lnTo>
                <a:cubicBezTo>
                  <a:pt x="37208" y="353530"/>
                  <a:pt x="21015" y="364865"/>
                  <a:pt x="18158" y="381248"/>
                </a:cubicBezTo>
                <a:lnTo>
                  <a:pt x="441" y="482213"/>
                </a:lnTo>
                <a:cubicBezTo>
                  <a:pt x="-2416" y="498596"/>
                  <a:pt x="8919" y="514788"/>
                  <a:pt x="25302" y="517646"/>
                </a:cubicBezTo>
                <a:close/>
                <a:moveTo>
                  <a:pt x="352485" y="507550"/>
                </a:moveTo>
                <a:cubicBezTo>
                  <a:pt x="370678" y="403918"/>
                  <a:pt x="469452" y="334099"/>
                  <a:pt x="573084" y="352292"/>
                </a:cubicBezTo>
                <a:cubicBezTo>
                  <a:pt x="676716" y="370485"/>
                  <a:pt x="745773" y="469831"/>
                  <a:pt x="727580" y="573462"/>
                </a:cubicBezTo>
                <a:cubicBezTo>
                  <a:pt x="709387" y="677095"/>
                  <a:pt x="610708" y="746246"/>
                  <a:pt x="507076" y="728053"/>
                </a:cubicBezTo>
                <a:cubicBezTo>
                  <a:pt x="403444" y="709861"/>
                  <a:pt x="334293" y="611182"/>
                  <a:pt x="352485" y="507550"/>
                </a:cubicBezTo>
                <a:close/>
              </a:path>
            </a:pathLst>
          </a:custGeom>
          <a:solidFill>
            <a:srgbClr val="37C6CC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4" name="Freeform: Shape 783">
            <a:extLst>
              <a:ext uri="{FF2B5EF4-FFF2-40B4-BE49-F238E27FC236}">
                <a16:creationId xmlns:a16="http://schemas.microsoft.com/office/drawing/2014/main" id="{7E93B528-E562-4D6B-2F93-D691DE4F732C}"/>
              </a:ext>
            </a:extLst>
          </p:cNvPr>
          <p:cNvSpPr/>
          <p:nvPr/>
        </p:nvSpPr>
        <p:spPr>
          <a:xfrm>
            <a:off x="7369616" y="6088075"/>
            <a:ext cx="4638922" cy="564581"/>
          </a:xfrm>
          <a:custGeom>
            <a:avLst/>
            <a:gdLst>
              <a:gd name="connsiteX0" fmla="*/ 3498342 w 3498341"/>
              <a:gd name="connsiteY0" fmla="*/ 212884 h 425767"/>
              <a:gd name="connsiteX1" fmla="*/ 1749171 w 3498341"/>
              <a:gd name="connsiteY1" fmla="*/ 425767 h 425767"/>
              <a:gd name="connsiteX2" fmla="*/ 0 w 3498341"/>
              <a:gd name="connsiteY2" fmla="*/ 212884 h 425767"/>
              <a:gd name="connsiteX3" fmla="*/ 1749171 w 3498341"/>
              <a:gd name="connsiteY3" fmla="*/ 0 h 425767"/>
              <a:gd name="connsiteX4" fmla="*/ 3498342 w 3498341"/>
              <a:gd name="connsiteY4" fmla="*/ 212884 h 425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98341" h="425767">
                <a:moveTo>
                  <a:pt x="3498342" y="212884"/>
                </a:moveTo>
                <a:cubicBezTo>
                  <a:pt x="3498342" y="330456"/>
                  <a:pt x="2715211" y="425767"/>
                  <a:pt x="1749171" y="425767"/>
                </a:cubicBezTo>
                <a:cubicBezTo>
                  <a:pt x="783130" y="425767"/>
                  <a:pt x="0" y="330456"/>
                  <a:pt x="0" y="212884"/>
                </a:cubicBezTo>
                <a:cubicBezTo>
                  <a:pt x="0" y="95311"/>
                  <a:pt x="783130" y="0"/>
                  <a:pt x="1749171" y="0"/>
                </a:cubicBezTo>
                <a:cubicBezTo>
                  <a:pt x="2715211" y="0"/>
                  <a:pt x="3498342" y="95311"/>
                  <a:pt x="3498342" y="212884"/>
                </a:cubicBezTo>
                <a:close/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89" name="Graphic 4">
            <a:extLst>
              <a:ext uri="{FF2B5EF4-FFF2-40B4-BE49-F238E27FC236}">
                <a16:creationId xmlns:a16="http://schemas.microsoft.com/office/drawing/2014/main" id="{7D7BED17-FE46-F12B-2C36-FEE7103B791B}"/>
              </a:ext>
            </a:extLst>
          </p:cNvPr>
          <p:cNvGrpSpPr/>
          <p:nvPr/>
        </p:nvGrpSpPr>
        <p:grpSpPr>
          <a:xfrm>
            <a:off x="8672377" y="2335425"/>
            <a:ext cx="3058117" cy="4118255"/>
            <a:chOff x="5286795" y="2722714"/>
            <a:chExt cx="2306212" cy="3105692"/>
          </a:xfrm>
        </p:grpSpPr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0410A119-A42F-57DC-EC60-949229356DCA}"/>
                </a:ext>
              </a:extLst>
            </p:cNvPr>
            <p:cNvSpPr/>
            <p:nvPr/>
          </p:nvSpPr>
          <p:spPr>
            <a:xfrm>
              <a:off x="7374390" y="4929758"/>
              <a:ext cx="86660" cy="89048"/>
            </a:xfrm>
            <a:custGeom>
              <a:avLst/>
              <a:gdLst>
                <a:gd name="connsiteX0" fmla="*/ 86161 w 86660"/>
                <a:gd name="connsiteY0" fmla="*/ 52959 h 89048"/>
                <a:gd name="connsiteX1" fmla="*/ 62539 w 86660"/>
                <a:gd name="connsiteY1" fmla="*/ 70295 h 89048"/>
                <a:gd name="connsiteX2" fmla="*/ 47490 w 86660"/>
                <a:gd name="connsiteY2" fmla="*/ 88868 h 89048"/>
                <a:gd name="connsiteX3" fmla="*/ 37107 w 86660"/>
                <a:gd name="connsiteY3" fmla="*/ 88868 h 89048"/>
                <a:gd name="connsiteX4" fmla="*/ 10437 w 86660"/>
                <a:gd name="connsiteY4" fmla="*/ 79438 h 89048"/>
                <a:gd name="connsiteX5" fmla="*/ 246 w 86660"/>
                <a:gd name="connsiteY5" fmla="*/ 66294 h 89048"/>
                <a:gd name="connsiteX6" fmla="*/ 9580 w 86660"/>
                <a:gd name="connsiteY6" fmla="*/ 45625 h 89048"/>
                <a:gd name="connsiteX7" fmla="*/ 42441 w 86660"/>
                <a:gd name="connsiteY7" fmla="*/ 18288 h 89048"/>
                <a:gd name="connsiteX8" fmla="*/ 65111 w 86660"/>
                <a:gd name="connsiteY8" fmla="*/ 0 h 89048"/>
                <a:gd name="connsiteX9" fmla="*/ 69302 w 86660"/>
                <a:gd name="connsiteY9" fmla="*/ 14097 h 89048"/>
                <a:gd name="connsiteX10" fmla="*/ 81589 w 86660"/>
                <a:gd name="connsiteY10" fmla="*/ 25241 h 89048"/>
                <a:gd name="connsiteX11" fmla="*/ 86257 w 86660"/>
                <a:gd name="connsiteY11" fmla="*/ 40100 h 89048"/>
                <a:gd name="connsiteX12" fmla="*/ 86542 w 86660"/>
                <a:gd name="connsiteY12" fmla="*/ 43339 h 89048"/>
                <a:gd name="connsiteX13" fmla="*/ 86257 w 86660"/>
                <a:gd name="connsiteY13" fmla="*/ 52769 h 8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660" h="89048">
                  <a:moveTo>
                    <a:pt x="86161" y="52959"/>
                  </a:moveTo>
                  <a:cubicBezTo>
                    <a:pt x="79684" y="56483"/>
                    <a:pt x="71112" y="61913"/>
                    <a:pt x="62539" y="70295"/>
                  </a:cubicBezTo>
                  <a:cubicBezTo>
                    <a:pt x="55872" y="76962"/>
                    <a:pt x="51014" y="83439"/>
                    <a:pt x="47490" y="88868"/>
                  </a:cubicBezTo>
                  <a:cubicBezTo>
                    <a:pt x="44727" y="89059"/>
                    <a:pt x="41108" y="89154"/>
                    <a:pt x="37107" y="88868"/>
                  </a:cubicBezTo>
                  <a:cubicBezTo>
                    <a:pt x="29202" y="88202"/>
                    <a:pt x="19296" y="85915"/>
                    <a:pt x="10437" y="79438"/>
                  </a:cubicBezTo>
                  <a:cubicBezTo>
                    <a:pt x="6437" y="76486"/>
                    <a:pt x="1293" y="72580"/>
                    <a:pt x="246" y="66294"/>
                  </a:cubicBezTo>
                  <a:cubicBezTo>
                    <a:pt x="-421" y="63532"/>
                    <a:pt x="-421" y="57626"/>
                    <a:pt x="9580" y="45625"/>
                  </a:cubicBezTo>
                  <a:cubicBezTo>
                    <a:pt x="19391" y="33814"/>
                    <a:pt x="27868" y="29146"/>
                    <a:pt x="42441" y="18288"/>
                  </a:cubicBezTo>
                  <a:cubicBezTo>
                    <a:pt x="48061" y="14097"/>
                    <a:pt x="55967" y="8001"/>
                    <a:pt x="65111" y="0"/>
                  </a:cubicBezTo>
                  <a:cubicBezTo>
                    <a:pt x="65111" y="2667"/>
                    <a:pt x="65778" y="8192"/>
                    <a:pt x="69302" y="14097"/>
                  </a:cubicBezTo>
                  <a:cubicBezTo>
                    <a:pt x="73302" y="20764"/>
                    <a:pt x="79113" y="24003"/>
                    <a:pt x="81589" y="25241"/>
                  </a:cubicBezTo>
                  <a:cubicBezTo>
                    <a:pt x="83304" y="28670"/>
                    <a:pt x="85304" y="33623"/>
                    <a:pt x="86257" y="40100"/>
                  </a:cubicBezTo>
                  <a:cubicBezTo>
                    <a:pt x="86447" y="41148"/>
                    <a:pt x="86542" y="42291"/>
                    <a:pt x="86542" y="43339"/>
                  </a:cubicBezTo>
                  <a:cubicBezTo>
                    <a:pt x="86828" y="47054"/>
                    <a:pt x="86542" y="50292"/>
                    <a:pt x="86257" y="527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C1211A37-8B83-4015-B3BE-3565DA39EAF9}"/>
                </a:ext>
              </a:extLst>
            </p:cNvPr>
            <p:cNvSpPr/>
            <p:nvPr/>
          </p:nvSpPr>
          <p:spPr>
            <a:xfrm>
              <a:off x="6343828" y="3670077"/>
              <a:ext cx="173366" cy="254234"/>
            </a:xfrm>
            <a:custGeom>
              <a:avLst/>
              <a:gdLst>
                <a:gd name="connsiteX0" fmla="*/ 39350 w 173366"/>
                <a:gd name="connsiteY0" fmla="*/ 0 h 254234"/>
                <a:gd name="connsiteX1" fmla="*/ 1345 w 173366"/>
                <a:gd name="connsiteY1" fmla="*/ 106680 h 254234"/>
                <a:gd name="connsiteX2" fmla="*/ 5917 w 173366"/>
                <a:gd name="connsiteY2" fmla="*/ 184880 h 254234"/>
                <a:gd name="connsiteX3" fmla="*/ 27825 w 173366"/>
                <a:gd name="connsiteY3" fmla="*/ 218027 h 254234"/>
                <a:gd name="connsiteX4" fmla="*/ 61638 w 173366"/>
                <a:gd name="connsiteY4" fmla="*/ 238506 h 254234"/>
                <a:gd name="connsiteX5" fmla="*/ 98976 w 173366"/>
                <a:gd name="connsiteY5" fmla="*/ 252794 h 254234"/>
                <a:gd name="connsiteX6" fmla="*/ 173366 w 173366"/>
                <a:gd name="connsiteY6" fmla="*/ 238030 h 254234"/>
                <a:gd name="connsiteX7" fmla="*/ 39255 w 173366"/>
                <a:gd name="connsiteY7" fmla="*/ 0 h 25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366" h="254234">
                  <a:moveTo>
                    <a:pt x="39350" y="0"/>
                  </a:moveTo>
                  <a:cubicBezTo>
                    <a:pt x="26777" y="19526"/>
                    <a:pt x="6679" y="56388"/>
                    <a:pt x="1345" y="106680"/>
                  </a:cubicBezTo>
                  <a:cubicBezTo>
                    <a:pt x="-2084" y="138875"/>
                    <a:pt x="1631" y="166021"/>
                    <a:pt x="5917" y="184880"/>
                  </a:cubicBezTo>
                  <a:cubicBezTo>
                    <a:pt x="8679" y="192214"/>
                    <a:pt x="14775" y="205550"/>
                    <a:pt x="27825" y="218027"/>
                  </a:cubicBezTo>
                  <a:cubicBezTo>
                    <a:pt x="40683" y="230410"/>
                    <a:pt x="54209" y="236029"/>
                    <a:pt x="61638" y="238506"/>
                  </a:cubicBezTo>
                  <a:cubicBezTo>
                    <a:pt x="70020" y="243650"/>
                    <a:pt x="82593" y="249936"/>
                    <a:pt x="98976" y="252794"/>
                  </a:cubicBezTo>
                  <a:cubicBezTo>
                    <a:pt x="135362" y="258985"/>
                    <a:pt x="164127" y="243554"/>
                    <a:pt x="173366" y="238030"/>
                  </a:cubicBezTo>
                  <a:cubicBezTo>
                    <a:pt x="128695" y="158687"/>
                    <a:pt x="83927" y="79343"/>
                    <a:pt x="39255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DAF20EA4-5A4B-EAA4-5F7E-CA96FA284A8F}"/>
                </a:ext>
              </a:extLst>
            </p:cNvPr>
            <p:cNvSpPr/>
            <p:nvPr/>
          </p:nvSpPr>
          <p:spPr>
            <a:xfrm>
              <a:off x="6745985" y="3354705"/>
              <a:ext cx="316801" cy="137731"/>
            </a:xfrm>
            <a:custGeom>
              <a:avLst/>
              <a:gdLst>
                <a:gd name="connsiteX0" fmla="*/ 316802 w 316801"/>
                <a:gd name="connsiteY0" fmla="*/ 10858 h 137731"/>
                <a:gd name="connsiteX1" fmla="*/ 309658 w 316801"/>
                <a:gd name="connsiteY1" fmla="*/ 42196 h 137731"/>
                <a:gd name="connsiteX2" fmla="*/ 287655 w 316801"/>
                <a:gd name="connsiteY2" fmla="*/ 137731 h 137731"/>
                <a:gd name="connsiteX3" fmla="*/ 0 w 316801"/>
                <a:gd name="connsiteY3" fmla="*/ 119920 h 137731"/>
                <a:gd name="connsiteX4" fmla="*/ 3524 w 316801"/>
                <a:gd name="connsiteY4" fmla="*/ 47339 h 137731"/>
                <a:gd name="connsiteX5" fmla="*/ 5429 w 316801"/>
                <a:gd name="connsiteY5" fmla="*/ 9906 h 137731"/>
                <a:gd name="connsiteX6" fmla="*/ 170212 w 316801"/>
                <a:gd name="connsiteY6" fmla="*/ 0 h 137731"/>
                <a:gd name="connsiteX7" fmla="*/ 316802 w 316801"/>
                <a:gd name="connsiteY7" fmla="*/ 10858 h 137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801" h="137731">
                  <a:moveTo>
                    <a:pt x="316802" y="10858"/>
                  </a:moveTo>
                  <a:cubicBezTo>
                    <a:pt x="314516" y="21241"/>
                    <a:pt x="312039" y="31623"/>
                    <a:pt x="309658" y="42196"/>
                  </a:cubicBezTo>
                  <a:cubicBezTo>
                    <a:pt x="302323" y="74009"/>
                    <a:pt x="294894" y="105823"/>
                    <a:pt x="287655" y="137731"/>
                  </a:cubicBezTo>
                  <a:cubicBezTo>
                    <a:pt x="191738" y="131635"/>
                    <a:pt x="95917" y="125825"/>
                    <a:pt x="0" y="119920"/>
                  </a:cubicBezTo>
                  <a:cubicBezTo>
                    <a:pt x="1238" y="95726"/>
                    <a:pt x="2477" y="71533"/>
                    <a:pt x="3524" y="47339"/>
                  </a:cubicBezTo>
                  <a:cubicBezTo>
                    <a:pt x="4191" y="34957"/>
                    <a:pt x="4763" y="22479"/>
                    <a:pt x="5429" y="9906"/>
                  </a:cubicBezTo>
                  <a:cubicBezTo>
                    <a:pt x="60389" y="6667"/>
                    <a:pt x="115253" y="3238"/>
                    <a:pt x="170212" y="0"/>
                  </a:cubicBezTo>
                  <a:cubicBezTo>
                    <a:pt x="219075" y="3524"/>
                    <a:pt x="267938" y="7334"/>
                    <a:pt x="316802" y="1085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51094A4F-BFE4-47E8-4C60-BB0B20276D75}"/>
                </a:ext>
              </a:extLst>
            </p:cNvPr>
            <p:cNvSpPr/>
            <p:nvPr/>
          </p:nvSpPr>
          <p:spPr>
            <a:xfrm>
              <a:off x="7188517" y="3646646"/>
              <a:ext cx="244932" cy="314560"/>
            </a:xfrm>
            <a:custGeom>
              <a:avLst/>
              <a:gdLst>
                <a:gd name="connsiteX0" fmla="*/ 18192 w 244932"/>
                <a:gd name="connsiteY0" fmla="*/ 309848 h 314560"/>
                <a:gd name="connsiteX1" fmla="*/ 84963 w 244932"/>
                <a:gd name="connsiteY1" fmla="*/ 314515 h 314560"/>
                <a:gd name="connsiteX2" fmla="*/ 143732 w 244932"/>
                <a:gd name="connsiteY2" fmla="*/ 309181 h 314560"/>
                <a:gd name="connsiteX3" fmla="*/ 177832 w 244932"/>
                <a:gd name="connsiteY3" fmla="*/ 297466 h 314560"/>
                <a:gd name="connsiteX4" fmla="*/ 207931 w 244932"/>
                <a:gd name="connsiteY4" fmla="*/ 271081 h 314560"/>
                <a:gd name="connsiteX5" fmla="*/ 243935 w 244932"/>
                <a:gd name="connsiteY5" fmla="*/ 179546 h 314560"/>
                <a:gd name="connsiteX6" fmla="*/ 165925 w 244932"/>
                <a:gd name="connsiteY6" fmla="*/ 0 h 314560"/>
                <a:gd name="connsiteX7" fmla="*/ 153257 w 244932"/>
                <a:gd name="connsiteY7" fmla="*/ 8858 h 314560"/>
                <a:gd name="connsiteX8" fmla="*/ 119919 w 244932"/>
                <a:gd name="connsiteY8" fmla="*/ 57245 h 314560"/>
                <a:gd name="connsiteX9" fmla="*/ 109538 w 244932"/>
                <a:gd name="connsiteY9" fmla="*/ 96488 h 314560"/>
                <a:gd name="connsiteX10" fmla="*/ 96107 w 244932"/>
                <a:gd name="connsiteY10" fmla="*/ 139541 h 314560"/>
                <a:gd name="connsiteX11" fmla="*/ 38767 w 244932"/>
                <a:gd name="connsiteY11" fmla="*/ 240887 h 314560"/>
                <a:gd name="connsiteX12" fmla="*/ 18764 w 244932"/>
                <a:gd name="connsiteY12" fmla="*/ 245840 h 314560"/>
                <a:gd name="connsiteX13" fmla="*/ 0 w 244932"/>
                <a:gd name="connsiteY13" fmla="*/ 289560 h 314560"/>
                <a:gd name="connsiteX14" fmla="*/ 18383 w 244932"/>
                <a:gd name="connsiteY14" fmla="*/ 309848 h 3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32" h="314560">
                  <a:moveTo>
                    <a:pt x="18192" y="309848"/>
                  </a:moveTo>
                  <a:cubicBezTo>
                    <a:pt x="37052" y="312801"/>
                    <a:pt x="59531" y="314896"/>
                    <a:pt x="84963" y="314515"/>
                  </a:cubicBezTo>
                  <a:cubicBezTo>
                    <a:pt x="107061" y="314134"/>
                    <a:pt x="126778" y="312039"/>
                    <a:pt x="143732" y="309181"/>
                  </a:cubicBezTo>
                  <a:cubicBezTo>
                    <a:pt x="151829" y="307943"/>
                    <a:pt x="164306" y="305086"/>
                    <a:pt x="177832" y="297466"/>
                  </a:cubicBezTo>
                  <a:cubicBezTo>
                    <a:pt x="193167" y="288798"/>
                    <a:pt x="202787" y="277939"/>
                    <a:pt x="207931" y="271081"/>
                  </a:cubicBezTo>
                  <a:cubicBezTo>
                    <a:pt x="220694" y="253555"/>
                    <a:pt x="239363" y="222028"/>
                    <a:pt x="243935" y="179546"/>
                  </a:cubicBezTo>
                  <a:cubicBezTo>
                    <a:pt x="254698" y="78296"/>
                    <a:pt x="174974" y="7811"/>
                    <a:pt x="165925" y="0"/>
                  </a:cubicBezTo>
                  <a:cubicBezTo>
                    <a:pt x="162877" y="1810"/>
                    <a:pt x="158305" y="4763"/>
                    <a:pt x="153257" y="8858"/>
                  </a:cubicBezTo>
                  <a:cubicBezTo>
                    <a:pt x="149257" y="12192"/>
                    <a:pt x="131826" y="26956"/>
                    <a:pt x="119919" y="57245"/>
                  </a:cubicBezTo>
                  <a:cubicBezTo>
                    <a:pt x="115062" y="69532"/>
                    <a:pt x="116967" y="69437"/>
                    <a:pt x="109538" y="96488"/>
                  </a:cubicBezTo>
                  <a:cubicBezTo>
                    <a:pt x="109538" y="96488"/>
                    <a:pt x="103727" y="117729"/>
                    <a:pt x="96107" y="139541"/>
                  </a:cubicBezTo>
                  <a:cubicBezTo>
                    <a:pt x="82391" y="178975"/>
                    <a:pt x="53150" y="221075"/>
                    <a:pt x="38767" y="240887"/>
                  </a:cubicBezTo>
                  <a:cubicBezTo>
                    <a:pt x="32099" y="242506"/>
                    <a:pt x="25432" y="244221"/>
                    <a:pt x="18764" y="245840"/>
                  </a:cubicBezTo>
                  <a:lnTo>
                    <a:pt x="0" y="289560"/>
                  </a:lnTo>
                  <a:cubicBezTo>
                    <a:pt x="6096" y="296323"/>
                    <a:pt x="12192" y="303086"/>
                    <a:pt x="18383" y="30984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E87A34DA-F61C-DE8A-0663-0665267B203B}"/>
                </a:ext>
              </a:extLst>
            </p:cNvPr>
            <p:cNvSpPr/>
            <p:nvPr/>
          </p:nvSpPr>
          <p:spPr>
            <a:xfrm>
              <a:off x="6671352" y="3918469"/>
              <a:ext cx="324797" cy="396543"/>
            </a:xfrm>
            <a:custGeom>
              <a:avLst/>
              <a:gdLst>
                <a:gd name="connsiteX0" fmla="*/ 324665 w 324797"/>
                <a:gd name="connsiteY0" fmla="*/ 183758 h 396543"/>
                <a:gd name="connsiteX1" fmla="*/ 306472 w 324797"/>
                <a:gd name="connsiteY1" fmla="*/ 269864 h 396543"/>
                <a:gd name="connsiteX2" fmla="*/ 299328 w 324797"/>
                <a:gd name="connsiteY2" fmla="*/ 283009 h 396543"/>
                <a:gd name="connsiteX3" fmla="*/ 280374 w 324797"/>
                <a:gd name="connsiteY3" fmla="*/ 319203 h 396543"/>
                <a:gd name="connsiteX4" fmla="*/ 145976 w 324797"/>
                <a:gd name="connsiteY4" fmla="*/ 394451 h 396543"/>
                <a:gd name="connsiteX5" fmla="*/ 48059 w 324797"/>
                <a:gd name="connsiteY5" fmla="*/ 375496 h 396543"/>
                <a:gd name="connsiteX6" fmla="*/ 10054 w 324797"/>
                <a:gd name="connsiteY6" fmla="*/ 294819 h 396543"/>
                <a:gd name="connsiteX7" fmla="*/ 8530 w 324797"/>
                <a:gd name="connsiteY7" fmla="*/ 284723 h 396543"/>
                <a:gd name="connsiteX8" fmla="*/ 1101 w 324797"/>
                <a:gd name="connsiteY8" fmla="*/ 215667 h 396543"/>
                <a:gd name="connsiteX9" fmla="*/ 3387 w 324797"/>
                <a:gd name="connsiteY9" fmla="*/ 105653 h 396543"/>
                <a:gd name="connsiteX10" fmla="*/ 5863 w 324797"/>
                <a:gd name="connsiteY10" fmla="*/ 54885 h 396543"/>
                <a:gd name="connsiteX11" fmla="*/ 110161 w 324797"/>
                <a:gd name="connsiteY11" fmla="*/ 1164 h 396543"/>
                <a:gd name="connsiteX12" fmla="*/ 278469 w 324797"/>
                <a:gd name="connsiteY12" fmla="*/ 61362 h 396543"/>
                <a:gd name="connsiteX13" fmla="*/ 313711 w 324797"/>
                <a:gd name="connsiteY13" fmla="*/ 129656 h 396543"/>
                <a:gd name="connsiteX14" fmla="*/ 324569 w 324797"/>
                <a:gd name="connsiteY14" fmla="*/ 183663 h 39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4797" h="396543">
                  <a:moveTo>
                    <a:pt x="324665" y="183758"/>
                  </a:moveTo>
                  <a:cubicBezTo>
                    <a:pt x="326094" y="220715"/>
                    <a:pt x="315711" y="250814"/>
                    <a:pt x="306472" y="269864"/>
                  </a:cubicBezTo>
                  <a:cubicBezTo>
                    <a:pt x="303805" y="275103"/>
                    <a:pt x="301328" y="279484"/>
                    <a:pt x="299328" y="283009"/>
                  </a:cubicBezTo>
                  <a:cubicBezTo>
                    <a:pt x="295804" y="292343"/>
                    <a:pt x="289994" y="305392"/>
                    <a:pt x="280374" y="319203"/>
                  </a:cubicBezTo>
                  <a:cubicBezTo>
                    <a:pt x="235415" y="384069"/>
                    <a:pt x="157692" y="393213"/>
                    <a:pt x="145976" y="394451"/>
                  </a:cubicBezTo>
                  <a:cubicBezTo>
                    <a:pt x="116639" y="397404"/>
                    <a:pt x="79396" y="401118"/>
                    <a:pt x="48059" y="375496"/>
                  </a:cubicBezTo>
                  <a:cubicBezTo>
                    <a:pt x="14055" y="347874"/>
                    <a:pt x="10530" y="304916"/>
                    <a:pt x="10054" y="294819"/>
                  </a:cubicBezTo>
                  <a:cubicBezTo>
                    <a:pt x="9387" y="291581"/>
                    <a:pt x="9006" y="288152"/>
                    <a:pt x="8530" y="284723"/>
                  </a:cubicBezTo>
                  <a:cubicBezTo>
                    <a:pt x="5101" y="263577"/>
                    <a:pt x="2434" y="240527"/>
                    <a:pt x="1101" y="215667"/>
                  </a:cubicBezTo>
                  <a:cubicBezTo>
                    <a:pt x="-1185" y="174709"/>
                    <a:pt x="339" y="137657"/>
                    <a:pt x="3387" y="105653"/>
                  </a:cubicBezTo>
                  <a:cubicBezTo>
                    <a:pt x="243" y="93366"/>
                    <a:pt x="-2519" y="74030"/>
                    <a:pt x="5863" y="54885"/>
                  </a:cubicBezTo>
                  <a:cubicBezTo>
                    <a:pt x="24818" y="10975"/>
                    <a:pt x="86349" y="4021"/>
                    <a:pt x="110161" y="1164"/>
                  </a:cubicBezTo>
                  <a:cubicBezTo>
                    <a:pt x="122735" y="-265"/>
                    <a:pt x="218271" y="-9504"/>
                    <a:pt x="278469" y="61362"/>
                  </a:cubicBezTo>
                  <a:cubicBezTo>
                    <a:pt x="300185" y="86793"/>
                    <a:pt x="309520" y="113368"/>
                    <a:pt x="313711" y="129656"/>
                  </a:cubicBezTo>
                  <a:cubicBezTo>
                    <a:pt x="318664" y="143182"/>
                    <a:pt x="323617" y="161469"/>
                    <a:pt x="324569" y="1836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4A6D6251-7D5A-53D5-7835-16E264330676}"/>
                </a:ext>
              </a:extLst>
            </p:cNvPr>
            <p:cNvSpPr/>
            <p:nvPr/>
          </p:nvSpPr>
          <p:spPr>
            <a:xfrm>
              <a:off x="6538914" y="4361783"/>
              <a:ext cx="139634" cy="221646"/>
            </a:xfrm>
            <a:custGeom>
              <a:avLst/>
              <a:gdLst>
                <a:gd name="connsiteX0" fmla="*/ 20382 w 139634"/>
                <a:gd name="connsiteY0" fmla="*/ 176594 h 221646"/>
                <a:gd name="connsiteX1" fmla="*/ 665 w 139634"/>
                <a:gd name="connsiteY1" fmla="*/ 113252 h 221646"/>
                <a:gd name="connsiteX2" fmla="*/ 27335 w 139634"/>
                <a:gd name="connsiteY2" fmla="*/ 0 h 221646"/>
                <a:gd name="connsiteX3" fmla="*/ 139635 w 139634"/>
                <a:gd name="connsiteY3" fmla="*/ 216884 h 221646"/>
                <a:gd name="connsiteX4" fmla="*/ 106012 w 139634"/>
                <a:gd name="connsiteY4" fmla="*/ 220599 h 221646"/>
                <a:gd name="connsiteX5" fmla="*/ 90295 w 139634"/>
                <a:gd name="connsiteY5" fmla="*/ 221647 h 221646"/>
                <a:gd name="connsiteX6" fmla="*/ 53815 w 139634"/>
                <a:gd name="connsiteY6" fmla="*/ 209836 h 221646"/>
                <a:gd name="connsiteX7" fmla="*/ 20477 w 139634"/>
                <a:gd name="connsiteY7" fmla="*/ 176498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634" h="221646">
                  <a:moveTo>
                    <a:pt x="20382" y="176594"/>
                  </a:moveTo>
                  <a:cubicBezTo>
                    <a:pt x="4285" y="151638"/>
                    <a:pt x="1808" y="127159"/>
                    <a:pt x="665" y="113252"/>
                  </a:cubicBezTo>
                  <a:cubicBezTo>
                    <a:pt x="-3907" y="61436"/>
                    <a:pt x="16191" y="19431"/>
                    <a:pt x="27335" y="0"/>
                  </a:cubicBezTo>
                  <a:cubicBezTo>
                    <a:pt x="64768" y="72295"/>
                    <a:pt x="102201" y="144589"/>
                    <a:pt x="139635" y="216884"/>
                  </a:cubicBezTo>
                  <a:cubicBezTo>
                    <a:pt x="128967" y="218408"/>
                    <a:pt x="117727" y="219742"/>
                    <a:pt x="106012" y="220599"/>
                  </a:cubicBezTo>
                  <a:cubicBezTo>
                    <a:pt x="100678" y="220980"/>
                    <a:pt x="95439" y="221361"/>
                    <a:pt x="90295" y="221647"/>
                  </a:cubicBezTo>
                  <a:cubicBezTo>
                    <a:pt x="82008" y="220789"/>
                    <a:pt x="68292" y="218218"/>
                    <a:pt x="53815" y="209836"/>
                  </a:cubicBezTo>
                  <a:cubicBezTo>
                    <a:pt x="35241" y="199072"/>
                    <a:pt x="25621" y="184595"/>
                    <a:pt x="20477" y="17649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E0F26053-D827-4BA0-0297-82546631BDE4}"/>
                </a:ext>
              </a:extLst>
            </p:cNvPr>
            <p:cNvSpPr/>
            <p:nvPr/>
          </p:nvSpPr>
          <p:spPr>
            <a:xfrm>
              <a:off x="7016591" y="4354258"/>
              <a:ext cx="154818" cy="239655"/>
            </a:xfrm>
            <a:custGeom>
              <a:avLst/>
              <a:gdLst>
                <a:gd name="connsiteX0" fmla="*/ 0 w 154818"/>
                <a:gd name="connsiteY0" fmla="*/ 233363 h 239655"/>
                <a:gd name="connsiteX1" fmla="*/ 37242 w 154818"/>
                <a:gd name="connsiteY1" fmla="*/ 239363 h 239655"/>
                <a:gd name="connsiteX2" fmla="*/ 76390 w 154818"/>
                <a:gd name="connsiteY2" fmla="*/ 237458 h 239655"/>
                <a:gd name="connsiteX3" fmla="*/ 109918 w 154818"/>
                <a:gd name="connsiteY3" fmla="*/ 224599 h 239655"/>
                <a:gd name="connsiteX4" fmla="*/ 138017 w 154818"/>
                <a:gd name="connsiteY4" fmla="*/ 202406 h 239655"/>
                <a:gd name="connsiteX5" fmla="*/ 154495 w 154818"/>
                <a:gd name="connsiteY5" fmla="*/ 134398 h 239655"/>
                <a:gd name="connsiteX6" fmla="*/ 113347 w 154818"/>
                <a:gd name="connsiteY6" fmla="*/ 0 h 239655"/>
                <a:gd name="connsiteX7" fmla="*/ 74580 w 154818"/>
                <a:gd name="connsiteY7" fmla="*/ 29813 h 239655"/>
                <a:gd name="connsiteX8" fmla="*/ 45625 w 154818"/>
                <a:gd name="connsiteY8" fmla="*/ 108109 h 239655"/>
                <a:gd name="connsiteX9" fmla="*/ 24479 w 154818"/>
                <a:gd name="connsiteY9" fmla="*/ 176498 h 239655"/>
                <a:gd name="connsiteX10" fmla="*/ 95 w 154818"/>
                <a:gd name="connsiteY10" fmla="*/ 233363 h 23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818" h="239655">
                  <a:moveTo>
                    <a:pt x="0" y="233363"/>
                  </a:moveTo>
                  <a:cubicBezTo>
                    <a:pt x="9906" y="236029"/>
                    <a:pt x="22574" y="238506"/>
                    <a:pt x="37242" y="239363"/>
                  </a:cubicBezTo>
                  <a:cubicBezTo>
                    <a:pt x="52578" y="240220"/>
                    <a:pt x="65913" y="239077"/>
                    <a:pt x="76390" y="237458"/>
                  </a:cubicBezTo>
                  <a:cubicBezTo>
                    <a:pt x="84867" y="235648"/>
                    <a:pt x="96964" y="232029"/>
                    <a:pt x="109918" y="224599"/>
                  </a:cubicBezTo>
                  <a:cubicBezTo>
                    <a:pt x="122872" y="217265"/>
                    <a:pt x="132016" y="208788"/>
                    <a:pt x="138017" y="202406"/>
                  </a:cubicBezTo>
                  <a:cubicBezTo>
                    <a:pt x="145161" y="186023"/>
                    <a:pt x="152781" y="162782"/>
                    <a:pt x="154495" y="134398"/>
                  </a:cubicBezTo>
                  <a:cubicBezTo>
                    <a:pt x="158401" y="67056"/>
                    <a:pt x="125920" y="17335"/>
                    <a:pt x="113347" y="0"/>
                  </a:cubicBezTo>
                  <a:cubicBezTo>
                    <a:pt x="102965" y="4858"/>
                    <a:pt x="87439" y="13716"/>
                    <a:pt x="74580" y="29813"/>
                  </a:cubicBezTo>
                  <a:cubicBezTo>
                    <a:pt x="63151" y="44005"/>
                    <a:pt x="61150" y="54769"/>
                    <a:pt x="45625" y="108109"/>
                  </a:cubicBezTo>
                  <a:cubicBezTo>
                    <a:pt x="31528" y="156781"/>
                    <a:pt x="26765" y="170116"/>
                    <a:pt x="24479" y="176498"/>
                  </a:cubicBezTo>
                  <a:cubicBezTo>
                    <a:pt x="15526" y="200977"/>
                    <a:pt x="6477" y="220504"/>
                    <a:pt x="95" y="2333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140233B1-EB53-9AF7-08AB-E53FAD9428D8}"/>
                </a:ext>
              </a:extLst>
            </p:cNvPr>
            <p:cNvSpPr/>
            <p:nvPr/>
          </p:nvSpPr>
          <p:spPr>
            <a:xfrm>
              <a:off x="6521530" y="4680108"/>
              <a:ext cx="124048" cy="179274"/>
            </a:xfrm>
            <a:custGeom>
              <a:avLst/>
              <a:gdLst>
                <a:gd name="connsiteX0" fmla="*/ 27859 w 124048"/>
                <a:gd name="connsiteY0" fmla="*/ 0 h 179274"/>
                <a:gd name="connsiteX1" fmla="*/ 4809 w 124048"/>
                <a:gd name="connsiteY1" fmla="*/ 55912 h 179274"/>
                <a:gd name="connsiteX2" fmla="*/ 9952 w 124048"/>
                <a:gd name="connsiteY2" fmla="*/ 159925 h 179274"/>
                <a:gd name="connsiteX3" fmla="*/ 44242 w 124048"/>
                <a:gd name="connsiteY3" fmla="*/ 178117 h 179274"/>
                <a:gd name="connsiteX4" fmla="*/ 83295 w 124048"/>
                <a:gd name="connsiteY4" fmla="*/ 173546 h 179274"/>
                <a:gd name="connsiteX5" fmla="*/ 114537 w 124048"/>
                <a:gd name="connsiteY5" fmla="*/ 130302 h 179274"/>
                <a:gd name="connsiteX6" fmla="*/ 122633 w 124048"/>
                <a:gd name="connsiteY6" fmla="*/ 63627 h 179274"/>
                <a:gd name="connsiteX7" fmla="*/ 100725 w 124048"/>
                <a:gd name="connsiteY7" fmla="*/ 5905 h 179274"/>
                <a:gd name="connsiteX8" fmla="*/ 27859 w 124048"/>
                <a:gd name="connsiteY8" fmla="*/ 0 h 17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48" h="179274">
                  <a:moveTo>
                    <a:pt x="27859" y="0"/>
                  </a:moveTo>
                  <a:cubicBezTo>
                    <a:pt x="19763" y="13145"/>
                    <a:pt x="10429" y="31909"/>
                    <a:pt x="4809" y="55912"/>
                  </a:cubicBezTo>
                  <a:cubicBezTo>
                    <a:pt x="-5955" y="102298"/>
                    <a:pt x="3856" y="141161"/>
                    <a:pt x="9952" y="159925"/>
                  </a:cubicBezTo>
                  <a:cubicBezTo>
                    <a:pt x="14048" y="164021"/>
                    <a:pt x="25573" y="174593"/>
                    <a:pt x="44242" y="178117"/>
                  </a:cubicBezTo>
                  <a:cubicBezTo>
                    <a:pt x="63197" y="181737"/>
                    <a:pt x="78056" y="175927"/>
                    <a:pt x="83295" y="173546"/>
                  </a:cubicBezTo>
                  <a:cubicBezTo>
                    <a:pt x="91581" y="166211"/>
                    <a:pt x="105297" y="152114"/>
                    <a:pt x="114537" y="130302"/>
                  </a:cubicBezTo>
                  <a:cubicBezTo>
                    <a:pt x="127205" y="100584"/>
                    <a:pt x="124062" y="74295"/>
                    <a:pt x="122633" y="63627"/>
                  </a:cubicBezTo>
                  <a:cubicBezTo>
                    <a:pt x="119013" y="36386"/>
                    <a:pt x="107869" y="16573"/>
                    <a:pt x="100725" y="5905"/>
                  </a:cubicBezTo>
                  <a:cubicBezTo>
                    <a:pt x="76437" y="3905"/>
                    <a:pt x="52148" y="2000"/>
                    <a:pt x="27859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218B2427-D5FB-7329-8B55-16A2EC825D33}"/>
                </a:ext>
              </a:extLst>
            </p:cNvPr>
            <p:cNvSpPr/>
            <p:nvPr/>
          </p:nvSpPr>
          <p:spPr>
            <a:xfrm>
              <a:off x="7122618" y="4728876"/>
              <a:ext cx="99377" cy="188889"/>
            </a:xfrm>
            <a:custGeom>
              <a:avLst/>
              <a:gdLst>
                <a:gd name="connsiteX0" fmla="*/ 6940 w 99377"/>
                <a:gd name="connsiteY0" fmla="*/ 13335 h 188889"/>
                <a:gd name="connsiteX1" fmla="*/ 82 w 99377"/>
                <a:gd name="connsiteY1" fmla="*/ 76295 h 188889"/>
                <a:gd name="connsiteX2" fmla="*/ 22466 w 99377"/>
                <a:gd name="connsiteY2" fmla="*/ 170879 h 188889"/>
                <a:gd name="connsiteX3" fmla="*/ 39324 w 99377"/>
                <a:gd name="connsiteY3" fmla="*/ 183928 h 188889"/>
                <a:gd name="connsiteX4" fmla="*/ 71329 w 99377"/>
                <a:gd name="connsiteY4" fmla="*/ 187262 h 188889"/>
                <a:gd name="connsiteX5" fmla="*/ 96951 w 99377"/>
                <a:gd name="connsiteY5" fmla="*/ 166021 h 188889"/>
                <a:gd name="connsiteX6" fmla="*/ 96284 w 99377"/>
                <a:gd name="connsiteY6" fmla="*/ 93726 h 188889"/>
                <a:gd name="connsiteX7" fmla="*/ 59423 w 99377"/>
                <a:gd name="connsiteY7" fmla="*/ 0 h 188889"/>
                <a:gd name="connsiteX8" fmla="*/ 7035 w 99377"/>
                <a:gd name="connsiteY8" fmla="*/ 13430 h 18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377" h="188889">
                  <a:moveTo>
                    <a:pt x="6940" y="13335"/>
                  </a:moveTo>
                  <a:cubicBezTo>
                    <a:pt x="2940" y="29623"/>
                    <a:pt x="-585" y="51054"/>
                    <a:pt x="82" y="76295"/>
                  </a:cubicBezTo>
                  <a:cubicBezTo>
                    <a:pt x="1224" y="118205"/>
                    <a:pt x="13226" y="151066"/>
                    <a:pt x="22466" y="170879"/>
                  </a:cubicBezTo>
                  <a:cubicBezTo>
                    <a:pt x="25418" y="174403"/>
                    <a:pt x="30848" y="179927"/>
                    <a:pt x="39324" y="183928"/>
                  </a:cubicBezTo>
                  <a:cubicBezTo>
                    <a:pt x="43706" y="186023"/>
                    <a:pt x="56279" y="191643"/>
                    <a:pt x="71329" y="187262"/>
                  </a:cubicBezTo>
                  <a:cubicBezTo>
                    <a:pt x="87807" y="182404"/>
                    <a:pt x="95427" y="168783"/>
                    <a:pt x="96951" y="166021"/>
                  </a:cubicBezTo>
                  <a:cubicBezTo>
                    <a:pt x="99523" y="148019"/>
                    <a:pt x="101047" y="122872"/>
                    <a:pt x="96284" y="93726"/>
                  </a:cubicBezTo>
                  <a:cubicBezTo>
                    <a:pt x="89141" y="50197"/>
                    <a:pt x="71424" y="18193"/>
                    <a:pt x="59423" y="0"/>
                  </a:cubicBezTo>
                  <a:cubicBezTo>
                    <a:pt x="41992" y="4477"/>
                    <a:pt x="24466" y="8954"/>
                    <a:pt x="7035" y="134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FEA1DA5-BC39-9B60-A37E-75B4DAF183A5}"/>
                </a:ext>
              </a:extLst>
            </p:cNvPr>
            <p:cNvSpPr/>
            <p:nvPr/>
          </p:nvSpPr>
          <p:spPr>
            <a:xfrm>
              <a:off x="6577488" y="5349525"/>
              <a:ext cx="219181" cy="340518"/>
            </a:xfrm>
            <a:custGeom>
              <a:avLst/>
              <a:gdLst>
                <a:gd name="connsiteX0" fmla="*/ 94583 w 219181"/>
                <a:gd name="connsiteY0" fmla="*/ 340519 h 340518"/>
                <a:gd name="connsiteX1" fmla="*/ 142970 w 219181"/>
                <a:gd name="connsiteY1" fmla="*/ 327755 h 340518"/>
                <a:gd name="connsiteX2" fmla="*/ 172117 w 219181"/>
                <a:gd name="connsiteY2" fmla="*/ 318802 h 340518"/>
                <a:gd name="connsiteX3" fmla="*/ 209169 w 219181"/>
                <a:gd name="connsiteY3" fmla="*/ 293561 h 340518"/>
                <a:gd name="connsiteX4" fmla="*/ 159448 w 219181"/>
                <a:gd name="connsiteY4" fmla="*/ 571 h 340518"/>
                <a:gd name="connsiteX5" fmla="*/ 100203 w 219181"/>
                <a:gd name="connsiteY5" fmla="*/ 0 h 340518"/>
                <a:gd name="connsiteX6" fmla="*/ 18383 w 219181"/>
                <a:gd name="connsiteY6" fmla="*/ 69152 h 340518"/>
                <a:gd name="connsiteX7" fmla="*/ 0 w 219181"/>
                <a:gd name="connsiteY7" fmla="*/ 224314 h 340518"/>
                <a:gd name="connsiteX8" fmla="*/ 18383 w 219181"/>
                <a:gd name="connsiteY8" fmla="*/ 287750 h 340518"/>
                <a:gd name="connsiteX9" fmla="*/ 94583 w 219181"/>
                <a:gd name="connsiteY9" fmla="*/ 340519 h 340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181" h="340518">
                  <a:moveTo>
                    <a:pt x="94583" y="340519"/>
                  </a:moveTo>
                  <a:cubicBezTo>
                    <a:pt x="107061" y="337280"/>
                    <a:pt x="123540" y="332899"/>
                    <a:pt x="142970" y="327755"/>
                  </a:cubicBezTo>
                  <a:cubicBezTo>
                    <a:pt x="160211" y="323183"/>
                    <a:pt x="165164" y="321850"/>
                    <a:pt x="172117" y="318802"/>
                  </a:cubicBezTo>
                  <a:cubicBezTo>
                    <a:pt x="172117" y="318802"/>
                    <a:pt x="192024" y="310134"/>
                    <a:pt x="209169" y="293561"/>
                  </a:cubicBezTo>
                  <a:cubicBezTo>
                    <a:pt x="230791" y="272605"/>
                    <a:pt x="218790" y="152590"/>
                    <a:pt x="159448" y="571"/>
                  </a:cubicBezTo>
                  <a:cubicBezTo>
                    <a:pt x="139732" y="381"/>
                    <a:pt x="119920" y="190"/>
                    <a:pt x="100203" y="0"/>
                  </a:cubicBezTo>
                  <a:cubicBezTo>
                    <a:pt x="72962" y="23050"/>
                    <a:pt x="45625" y="46101"/>
                    <a:pt x="18383" y="69152"/>
                  </a:cubicBezTo>
                  <a:cubicBezTo>
                    <a:pt x="12288" y="120872"/>
                    <a:pt x="6191" y="172593"/>
                    <a:pt x="0" y="224314"/>
                  </a:cubicBezTo>
                  <a:cubicBezTo>
                    <a:pt x="6096" y="245459"/>
                    <a:pt x="12192" y="266605"/>
                    <a:pt x="18383" y="287750"/>
                  </a:cubicBezTo>
                  <a:lnTo>
                    <a:pt x="94583" y="340519"/>
                  </a:ln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CB1D4B67-63C7-0B56-1A99-7226ED10EC59}"/>
                </a:ext>
              </a:extLst>
            </p:cNvPr>
            <p:cNvSpPr/>
            <p:nvPr/>
          </p:nvSpPr>
          <p:spPr>
            <a:xfrm>
              <a:off x="7384279" y="4070699"/>
              <a:ext cx="89581" cy="177736"/>
            </a:xfrm>
            <a:custGeom>
              <a:avLst/>
              <a:gdLst>
                <a:gd name="connsiteX0" fmla="*/ 1501 w 89581"/>
                <a:gd name="connsiteY0" fmla="*/ 25432 h 177736"/>
                <a:gd name="connsiteX1" fmla="*/ 1120 w 89581"/>
                <a:gd name="connsiteY1" fmla="*/ 74962 h 177736"/>
                <a:gd name="connsiteX2" fmla="*/ 35791 w 89581"/>
                <a:gd name="connsiteY2" fmla="*/ 177737 h 177736"/>
                <a:gd name="connsiteX3" fmla="*/ 61603 w 89581"/>
                <a:gd name="connsiteY3" fmla="*/ 174022 h 177736"/>
                <a:gd name="connsiteX4" fmla="*/ 86083 w 89581"/>
                <a:gd name="connsiteY4" fmla="*/ 164973 h 177736"/>
                <a:gd name="connsiteX5" fmla="*/ 86083 w 89581"/>
                <a:gd name="connsiteY5" fmla="*/ 83725 h 177736"/>
                <a:gd name="connsiteX6" fmla="*/ 54365 w 89581"/>
                <a:gd name="connsiteY6" fmla="*/ 0 h 177736"/>
                <a:gd name="connsiteX7" fmla="*/ 1501 w 89581"/>
                <a:gd name="connsiteY7" fmla="*/ 25432 h 17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81" h="177736">
                  <a:moveTo>
                    <a:pt x="1501" y="25432"/>
                  </a:moveTo>
                  <a:cubicBezTo>
                    <a:pt x="-119" y="39624"/>
                    <a:pt x="-690" y="56388"/>
                    <a:pt x="1120" y="74962"/>
                  </a:cubicBezTo>
                  <a:cubicBezTo>
                    <a:pt x="5692" y="121158"/>
                    <a:pt x="22932" y="156496"/>
                    <a:pt x="35791" y="177737"/>
                  </a:cubicBezTo>
                  <a:cubicBezTo>
                    <a:pt x="42839" y="177451"/>
                    <a:pt x="51698" y="176594"/>
                    <a:pt x="61603" y="174022"/>
                  </a:cubicBezTo>
                  <a:cubicBezTo>
                    <a:pt x="71510" y="171545"/>
                    <a:pt x="79701" y="168116"/>
                    <a:pt x="86083" y="164973"/>
                  </a:cubicBezTo>
                  <a:cubicBezTo>
                    <a:pt x="89321" y="146304"/>
                    <a:pt x="91988" y="117729"/>
                    <a:pt x="86083" y="83725"/>
                  </a:cubicBezTo>
                  <a:cubicBezTo>
                    <a:pt x="79416" y="45434"/>
                    <a:pt x="64747" y="16859"/>
                    <a:pt x="54365" y="0"/>
                  </a:cubicBezTo>
                  <a:cubicBezTo>
                    <a:pt x="36743" y="8477"/>
                    <a:pt x="19122" y="16954"/>
                    <a:pt x="1501" y="254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D03D051E-CAD1-7F45-A7FC-225E916A8BEB}"/>
                </a:ext>
              </a:extLst>
            </p:cNvPr>
            <p:cNvSpPr/>
            <p:nvPr/>
          </p:nvSpPr>
          <p:spPr>
            <a:xfrm>
              <a:off x="7459503" y="4399551"/>
              <a:ext cx="57150" cy="63386"/>
            </a:xfrm>
            <a:custGeom>
              <a:avLst/>
              <a:gdLst>
                <a:gd name="connsiteX0" fmla="*/ 95 w 57150"/>
                <a:gd name="connsiteY0" fmla="*/ 18238 h 63386"/>
                <a:gd name="connsiteX1" fmla="*/ 5239 w 57150"/>
                <a:gd name="connsiteY1" fmla="*/ 35097 h 63386"/>
                <a:gd name="connsiteX2" fmla="*/ 12954 w 57150"/>
                <a:gd name="connsiteY2" fmla="*/ 63387 h 63386"/>
                <a:gd name="connsiteX3" fmla="*/ 57150 w 57150"/>
                <a:gd name="connsiteY3" fmla="*/ 56529 h 63386"/>
                <a:gd name="connsiteX4" fmla="*/ 51245 w 57150"/>
                <a:gd name="connsiteY4" fmla="*/ 27859 h 63386"/>
                <a:gd name="connsiteX5" fmla="*/ 45148 w 57150"/>
                <a:gd name="connsiteY5" fmla="*/ 2332 h 63386"/>
                <a:gd name="connsiteX6" fmla="*/ 20669 w 57150"/>
                <a:gd name="connsiteY6" fmla="*/ 1760 h 63386"/>
                <a:gd name="connsiteX7" fmla="*/ 0 w 57150"/>
                <a:gd name="connsiteY7" fmla="*/ 18238 h 63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63386">
                  <a:moveTo>
                    <a:pt x="95" y="18238"/>
                  </a:moveTo>
                  <a:cubicBezTo>
                    <a:pt x="1810" y="23763"/>
                    <a:pt x="3620" y="29383"/>
                    <a:pt x="5239" y="35097"/>
                  </a:cubicBezTo>
                  <a:cubicBezTo>
                    <a:pt x="8096" y="44718"/>
                    <a:pt x="10668" y="54147"/>
                    <a:pt x="12954" y="63387"/>
                  </a:cubicBezTo>
                  <a:cubicBezTo>
                    <a:pt x="27717" y="61101"/>
                    <a:pt x="42386" y="58815"/>
                    <a:pt x="57150" y="56529"/>
                  </a:cubicBezTo>
                  <a:cubicBezTo>
                    <a:pt x="55435" y="47194"/>
                    <a:pt x="53435" y="37669"/>
                    <a:pt x="51245" y="27859"/>
                  </a:cubicBezTo>
                  <a:cubicBezTo>
                    <a:pt x="49244" y="19095"/>
                    <a:pt x="47244" y="10523"/>
                    <a:pt x="45148" y="2332"/>
                  </a:cubicBezTo>
                  <a:cubicBezTo>
                    <a:pt x="42196" y="1188"/>
                    <a:pt x="32385" y="-1955"/>
                    <a:pt x="20669" y="1760"/>
                  </a:cubicBezTo>
                  <a:cubicBezTo>
                    <a:pt x="7715" y="5951"/>
                    <a:pt x="1524" y="15762"/>
                    <a:pt x="0" y="1823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95E1826-5F1D-9EC9-1DC1-32A14BFD86AD}"/>
                </a:ext>
              </a:extLst>
            </p:cNvPr>
            <p:cNvSpPr/>
            <p:nvPr/>
          </p:nvSpPr>
          <p:spPr>
            <a:xfrm>
              <a:off x="7459217" y="4588623"/>
              <a:ext cx="80701" cy="135205"/>
            </a:xfrm>
            <a:custGeom>
              <a:avLst/>
              <a:gdLst>
                <a:gd name="connsiteX0" fmla="*/ 2096 w 80701"/>
                <a:gd name="connsiteY0" fmla="*/ 47099 h 135205"/>
                <a:gd name="connsiteX1" fmla="*/ 667 w 80701"/>
                <a:gd name="connsiteY1" fmla="*/ 28621 h 135205"/>
                <a:gd name="connsiteX2" fmla="*/ 13716 w 80701"/>
                <a:gd name="connsiteY2" fmla="*/ 8523 h 135205"/>
                <a:gd name="connsiteX3" fmla="*/ 48292 w 80701"/>
                <a:gd name="connsiteY3" fmla="*/ 807 h 135205"/>
                <a:gd name="connsiteX4" fmla="*/ 74009 w 80701"/>
                <a:gd name="connsiteY4" fmla="*/ 15571 h 135205"/>
                <a:gd name="connsiteX5" fmla="*/ 78581 w 80701"/>
                <a:gd name="connsiteY5" fmla="*/ 54052 h 135205"/>
                <a:gd name="connsiteX6" fmla="*/ 62008 w 80701"/>
                <a:gd name="connsiteY6" fmla="*/ 85771 h 135205"/>
                <a:gd name="connsiteX7" fmla="*/ 58484 w 80701"/>
                <a:gd name="connsiteY7" fmla="*/ 102725 h 135205"/>
                <a:gd name="connsiteX8" fmla="*/ 21431 w 80701"/>
                <a:gd name="connsiteY8" fmla="*/ 135205 h 135205"/>
                <a:gd name="connsiteX9" fmla="*/ 33052 w 80701"/>
                <a:gd name="connsiteY9" fmla="*/ 110154 h 135205"/>
                <a:gd name="connsiteX10" fmla="*/ 35528 w 80701"/>
                <a:gd name="connsiteY10" fmla="*/ 82627 h 135205"/>
                <a:gd name="connsiteX11" fmla="*/ 2001 w 80701"/>
                <a:gd name="connsiteY11" fmla="*/ 47194 h 13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701" h="135205">
                  <a:moveTo>
                    <a:pt x="2096" y="47099"/>
                  </a:moveTo>
                  <a:cubicBezTo>
                    <a:pt x="952" y="43956"/>
                    <a:pt x="-1048" y="37003"/>
                    <a:pt x="667" y="28621"/>
                  </a:cubicBezTo>
                  <a:cubicBezTo>
                    <a:pt x="3048" y="17190"/>
                    <a:pt x="10859" y="10809"/>
                    <a:pt x="13716" y="8523"/>
                  </a:cubicBezTo>
                  <a:cubicBezTo>
                    <a:pt x="27527" y="-2526"/>
                    <a:pt x="44292" y="46"/>
                    <a:pt x="48292" y="807"/>
                  </a:cubicBezTo>
                  <a:cubicBezTo>
                    <a:pt x="52197" y="1570"/>
                    <a:pt x="65532" y="4046"/>
                    <a:pt x="74009" y="15571"/>
                  </a:cubicBezTo>
                  <a:cubicBezTo>
                    <a:pt x="83820" y="29002"/>
                    <a:pt x="80486" y="45194"/>
                    <a:pt x="78581" y="54052"/>
                  </a:cubicBezTo>
                  <a:cubicBezTo>
                    <a:pt x="75343" y="69483"/>
                    <a:pt x="67151" y="80151"/>
                    <a:pt x="62008" y="85771"/>
                  </a:cubicBezTo>
                  <a:cubicBezTo>
                    <a:pt x="61817" y="90628"/>
                    <a:pt x="60960" y="96534"/>
                    <a:pt x="58484" y="102725"/>
                  </a:cubicBezTo>
                  <a:cubicBezTo>
                    <a:pt x="49435" y="125299"/>
                    <a:pt x="26384" y="133491"/>
                    <a:pt x="21431" y="135205"/>
                  </a:cubicBezTo>
                  <a:cubicBezTo>
                    <a:pt x="25051" y="129967"/>
                    <a:pt x="30004" y="121489"/>
                    <a:pt x="33052" y="110154"/>
                  </a:cubicBezTo>
                  <a:cubicBezTo>
                    <a:pt x="34862" y="103582"/>
                    <a:pt x="37624" y="93200"/>
                    <a:pt x="35528" y="82627"/>
                  </a:cubicBezTo>
                  <a:cubicBezTo>
                    <a:pt x="30861" y="59862"/>
                    <a:pt x="5810" y="48813"/>
                    <a:pt x="2001" y="4719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B818F468-966B-D14C-C8C0-DDAEC262A2D2}"/>
                </a:ext>
              </a:extLst>
            </p:cNvPr>
            <p:cNvSpPr/>
            <p:nvPr/>
          </p:nvSpPr>
          <p:spPr>
            <a:xfrm>
              <a:off x="6128385" y="4010792"/>
              <a:ext cx="163639" cy="144549"/>
            </a:xfrm>
            <a:custGeom>
              <a:avLst/>
              <a:gdLst>
                <a:gd name="connsiteX0" fmla="*/ 114205 w 163639"/>
                <a:gd name="connsiteY0" fmla="*/ 90 h 144549"/>
                <a:gd name="connsiteX1" fmla="*/ 107537 w 163639"/>
                <a:gd name="connsiteY1" fmla="*/ 11235 h 144549"/>
                <a:gd name="connsiteX2" fmla="*/ 104204 w 163639"/>
                <a:gd name="connsiteY2" fmla="*/ 19997 h 144549"/>
                <a:gd name="connsiteX3" fmla="*/ 78295 w 163639"/>
                <a:gd name="connsiteY3" fmla="*/ 21903 h 144549"/>
                <a:gd name="connsiteX4" fmla="*/ 44862 w 163639"/>
                <a:gd name="connsiteY4" fmla="*/ 43238 h 144549"/>
                <a:gd name="connsiteX5" fmla="*/ 33623 w 163639"/>
                <a:gd name="connsiteY5" fmla="*/ 41429 h 144549"/>
                <a:gd name="connsiteX6" fmla="*/ 13621 w 163639"/>
                <a:gd name="connsiteY6" fmla="*/ 43048 h 144549"/>
                <a:gd name="connsiteX7" fmla="*/ 0 w 163639"/>
                <a:gd name="connsiteY7" fmla="*/ 63527 h 144549"/>
                <a:gd name="connsiteX8" fmla="*/ 7620 w 163639"/>
                <a:gd name="connsiteY8" fmla="*/ 95436 h 144549"/>
                <a:gd name="connsiteX9" fmla="*/ 23622 w 163639"/>
                <a:gd name="connsiteY9" fmla="*/ 99055 h 144549"/>
                <a:gd name="connsiteX10" fmla="*/ 41624 w 163639"/>
                <a:gd name="connsiteY10" fmla="*/ 100484 h 144549"/>
                <a:gd name="connsiteX11" fmla="*/ 66294 w 163639"/>
                <a:gd name="connsiteY11" fmla="*/ 135060 h 144549"/>
                <a:gd name="connsiteX12" fmla="*/ 118681 w 163639"/>
                <a:gd name="connsiteY12" fmla="*/ 141441 h 144549"/>
                <a:gd name="connsiteX13" fmla="*/ 154400 w 163639"/>
                <a:gd name="connsiteY13" fmla="*/ 110390 h 144549"/>
                <a:gd name="connsiteX14" fmla="*/ 154210 w 163639"/>
                <a:gd name="connsiteY14" fmla="*/ 58478 h 144549"/>
                <a:gd name="connsiteX15" fmla="*/ 159925 w 163639"/>
                <a:gd name="connsiteY15" fmla="*/ 53145 h 144549"/>
                <a:gd name="connsiteX16" fmla="*/ 163639 w 163639"/>
                <a:gd name="connsiteY16" fmla="*/ 41905 h 144549"/>
                <a:gd name="connsiteX17" fmla="*/ 151829 w 163639"/>
                <a:gd name="connsiteY17" fmla="*/ 12854 h 144549"/>
                <a:gd name="connsiteX18" fmla="*/ 114300 w 163639"/>
                <a:gd name="connsiteY18" fmla="*/ 376 h 144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3639" h="144549">
                  <a:moveTo>
                    <a:pt x="114205" y="90"/>
                  </a:moveTo>
                  <a:cubicBezTo>
                    <a:pt x="112014" y="3043"/>
                    <a:pt x="109632" y="6758"/>
                    <a:pt x="107537" y="11235"/>
                  </a:cubicBezTo>
                  <a:cubicBezTo>
                    <a:pt x="106013" y="14378"/>
                    <a:pt x="104965" y="17330"/>
                    <a:pt x="104204" y="19997"/>
                  </a:cubicBezTo>
                  <a:cubicBezTo>
                    <a:pt x="98203" y="19236"/>
                    <a:pt x="88963" y="18950"/>
                    <a:pt x="78295" y="21903"/>
                  </a:cubicBezTo>
                  <a:cubicBezTo>
                    <a:pt x="60293" y="26855"/>
                    <a:pt x="49244" y="38095"/>
                    <a:pt x="44862" y="43238"/>
                  </a:cubicBezTo>
                  <a:cubicBezTo>
                    <a:pt x="41624" y="42477"/>
                    <a:pt x="37909" y="41714"/>
                    <a:pt x="33623" y="41429"/>
                  </a:cubicBezTo>
                  <a:cubicBezTo>
                    <a:pt x="25527" y="40857"/>
                    <a:pt x="18669" y="41905"/>
                    <a:pt x="13621" y="43048"/>
                  </a:cubicBezTo>
                  <a:lnTo>
                    <a:pt x="0" y="63527"/>
                  </a:lnTo>
                  <a:cubicBezTo>
                    <a:pt x="2571" y="74195"/>
                    <a:pt x="5143" y="84768"/>
                    <a:pt x="7620" y="95436"/>
                  </a:cubicBezTo>
                  <a:cubicBezTo>
                    <a:pt x="12287" y="96769"/>
                    <a:pt x="17621" y="98103"/>
                    <a:pt x="23622" y="99055"/>
                  </a:cubicBezTo>
                  <a:cubicBezTo>
                    <a:pt x="30289" y="100103"/>
                    <a:pt x="36385" y="100484"/>
                    <a:pt x="41624" y="100484"/>
                  </a:cubicBezTo>
                  <a:cubicBezTo>
                    <a:pt x="42957" y="105342"/>
                    <a:pt x="48387" y="123248"/>
                    <a:pt x="66294" y="135060"/>
                  </a:cubicBezTo>
                  <a:cubicBezTo>
                    <a:pt x="89725" y="150585"/>
                    <a:pt x="115062" y="142679"/>
                    <a:pt x="118681" y="141441"/>
                  </a:cubicBezTo>
                  <a:cubicBezTo>
                    <a:pt x="123825" y="139727"/>
                    <a:pt x="144018" y="132297"/>
                    <a:pt x="154400" y="110390"/>
                  </a:cubicBezTo>
                  <a:cubicBezTo>
                    <a:pt x="166401" y="85244"/>
                    <a:pt x="155638" y="61622"/>
                    <a:pt x="154210" y="58478"/>
                  </a:cubicBezTo>
                  <a:cubicBezTo>
                    <a:pt x="155734" y="57526"/>
                    <a:pt x="158019" y="55811"/>
                    <a:pt x="159925" y="53145"/>
                  </a:cubicBezTo>
                  <a:cubicBezTo>
                    <a:pt x="163163" y="48572"/>
                    <a:pt x="163544" y="43905"/>
                    <a:pt x="163639" y="41905"/>
                  </a:cubicBezTo>
                  <a:cubicBezTo>
                    <a:pt x="163639" y="38476"/>
                    <a:pt x="162973" y="24379"/>
                    <a:pt x="151829" y="12854"/>
                  </a:cubicBezTo>
                  <a:cubicBezTo>
                    <a:pt x="137064" y="-2481"/>
                    <a:pt x="116491" y="-5"/>
                    <a:pt x="114300" y="37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E845701D-31E2-F1BD-A22D-5CA940A8F2DE}"/>
                </a:ext>
              </a:extLst>
            </p:cNvPr>
            <p:cNvSpPr/>
            <p:nvPr/>
          </p:nvSpPr>
          <p:spPr>
            <a:xfrm>
              <a:off x="5901295" y="4021337"/>
              <a:ext cx="66455" cy="65449"/>
            </a:xfrm>
            <a:custGeom>
              <a:avLst/>
              <a:gdLst>
                <a:gd name="connsiteX0" fmla="*/ 63450 w 66455"/>
                <a:gd name="connsiteY0" fmla="*/ 7832 h 65449"/>
                <a:gd name="connsiteX1" fmla="*/ 32874 w 66455"/>
                <a:gd name="connsiteY1" fmla="*/ 22 h 65449"/>
                <a:gd name="connsiteX2" fmla="*/ 6681 w 66455"/>
                <a:gd name="connsiteY2" fmla="*/ 4308 h 65449"/>
                <a:gd name="connsiteX3" fmla="*/ 13 w 66455"/>
                <a:gd name="connsiteY3" fmla="*/ 32121 h 65449"/>
                <a:gd name="connsiteX4" fmla="*/ 6014 w 66455"/>
                <a:gd name="connsiteY4" fmla="*/ 56124 h 65449"/>
                <a:gd name="connsiteX5" fmla="*/ 28302 w 66455"/>
                <a:gd name="connsiteY5" fmla="*/ 64601 h 65449"/>
                <a:gd name="connsiteX6" fmla="*/ 53544 w 66455"/>
                <a:gd name="connsiteY6" fmla="*/ 63458 h 65449"/>
                <a:gd name="connsiteX7" fmla="*/ 65545 w 66455"/>
                <a:gd name="connsiteY7" fmla="*/ 36979 h 65449"/>
                <a:gd name="connsiteX8" fmla="*/ 63450 w 66455"/>
                <a:gd name="connsiteY8" fmla="*/ 7737 h 6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5" h="65449">
                  <a:moveTo>
                    <a:pt x="63450" y="7832"/>
                  </a:moveTo>
                  <a:cubicBezTo>
                    <a:pt x="57735" y="4880"/>
                    <a:pt x="46971" y="403"/>
                    <a:pt x="32874" y="22"/>
                  </a:cubicBezTo>
                  <a:cubicBezTo>
                    <a:pt x="21444" y="-264"/>
                    <a:pt x="12300" y="2308"/>
                    <a:pt x="6681" y="4308"/>
                  </a:cubicBezTo>
                  <a:cubicBezTo>
                    <a:pt x="4204" y="8880"/>
                    <a:pt x="-273" y="18881"/>
                    <a:pt x="13" y="32121"/>
                  </a:cubicBezTo>
                  <a:cubicBezTo>
                    <a:pt x="203" y="43170"/>
                    <a:pt x="3728" y="51647"/>
                    <a:pt x="6014" y="56124"/>
                  </a:cubicBezTo>
                  <a:cubicBezTo>
                    <a:pt x="10395" y="58886"/>
                    <a:pt x="18015" y="62887"/>
                    <a:pt x="28302" y="64601"/>
                  </a:cubicBezTo>
                  <a:cubicBezTo>
                    <a:pt x="39351" y="66506"/>
                    <a:pt x="48495" y="64792"/>
                    <a:pt x="53544" y="63458"/>
                  </a:cubicBezTo>
                  <a:cubicBezTo>
                    <a:pt x="56877" y="59363"/>
                    <a:pt x="63164" y="50219"/>
                    <a:pt x="65545" y="36979"/>
                  </a:cubicBezTo>
                  <a:cubicBezTo>
                    <a:pt x="67926" y="23549"/>
                    <a:pt x="65069" y="12785"/>
                    <a:pt x="63450" y="773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7B30ADC8-80C7-502E-684D-B7951FC27721}"/>
                </a:ext>
              </a:extLst>
            </p:cNvPr>
            <p:cNvSpPr/>
            <p:nvPr/>
          </p:nvSpPr>
          <p:spPr>
            <a:xfrm>
              <a:off x="5723286" y="3936880"/>
              <a:ext cx="59055" cy="42759"/>
            </a:xfrm>
            <a:custGeom>
              <a:avLst/>
              <a:gdLst>
                <a:gd name="connsiteX0" fmla="*/ 0 w 59055"/>
                <a:gd name="connsiteY0" fmla="*/ 21519 h 42759"/>
                <a:gd name="connsiteX1" fmla="*/ 1429 w 59055"/>
                <a:gd name="connsiteY1" fmla="*/ 28091 h 42759"/>
                <a:gd name="connsiteX2" fmla="*/ 6001 w 59055"/>
                <a:gd name="connsiteY2" fmla="*/ 37997 h 42759"/>
                <a:gd name="connsiteX3" fmla="*/ 20860 w 59055"/>
                <a:gd name="connsiteY3" fmla="*/ 42759 h 42759"/>
                <a:gd name="connsiteX4" fmla="*/ 59055 w 59055"/>
                <a:gd name="connsiteY4" fmla="*/ 34854 h 42759"/>
                <a:gd name="connsiteX5" fmla="*/ 58293 w 59055"/>
                <a:gd name="connsiteY5" fmla="*/ 25614 h 42759"/>
                <a:gd name="connsiteX6" fmla="*/ 53721 w 59055"/>
                <a:gd name="connsiteY6" fmla="*/ 12184 h 42759"/>
                <a:gd name="connsiteX7" fmla="*/ 47530 w 59055"/>
                <a:gd name="connsiteY7" fmla="*/ 4564 h 42759"/>
                <a:gd name="connsiteX8" fmla="*/ 38576 w 59055"/>
                <a:gd name="connsiteY8" fmla="*/ 1516 h 42759"/>
                <a:gd name="connsiteX9" fmla="*/ 19145 w 59055"/>
                <a:gd name="connsiteY9" fmla="*/ 468 h 42759"/>
                <a:gd name="connsiteX10" fmla="*/ 2000 w 59055"/>
                <a:gd name="connsiteY10" fmla="*/ 13613 h 42759"/>
                <a:gd name="connsiteX11" fmla="*/ 95 w 59055"/>
                <a:gd name="connsiteY11" fmla="*/ 21614 h 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55" h="42759">
                  <a:moveTo>
                    <a:pt x="0" y="21519"/>
                  </a:moveTo>
                  <a:cubicBezTo>
                    <a:pt x="286" y="23424"/>
                    <a:pt x="667" y="25710"/>
                    <a:pt x="1429" y="28091"/>
                  </a:cubicBezTo>
                  <a:cubicBezTo>
                    <a:pt x="2667" y="32282"/>
                    <a:pt x="4381" y="35520"/>
                    <a:pt x="6001" y="37997"/>
                  </a:cubicBezTo>
                  <a:cubicBezTo>
                    <a:pt x="10954" y="39616"/>
                    <a:pt x="15907" y="41140"/>
                    <a:pt x="20860" y="42759"/>
                  </a:cubicBezTo>
                  <a:cubicBezTo>
                    <a:pt x="33623" y="40092"/>
                    <a:pt x="46292" y="37521"/>
                    <a:pt x="59055" y="34854"/>
                  </a:cubicBezTo>
                  <a:cubicBezTo>
                    <a:pt x="59055" y="32282"/>
                    <a:pt x="59055" y="29139"/>
                    <a:pt x="58293" y="25614"/>
                  </a:cubicBezTo>
                  <a:cubicBezTo>
                    <a:pt x="57245" y="19899"/>
                    <a:pt x="55340" y="15327"/>
                    <a:pt x="53721" y="12184"/>
                  </a:cubicBezTo>
                  <a:cubicBezTo>
                    <a:pt x="51626" y="9612"/>
                    <a:pt x="49625" y="7041"/>
                    <a:pt x="47530" y="4564"/>
                  </a:cubicBezTo>
                  <a:cubicBezTo>
                    <a:pt x="44958" y="3421"/>
                    <a:pt x="42005" y="2373"/>
                    <a:pt x="38576" y="1516"/>
                  </a:cubicBezTo>
                  <a:cubicBezTo>
                    <a:pt x="30766" y="-389"/>
                    <a:pt x="23908" y="-198"/>
                    <a:pt x="19145" y="468"/>
                  </a:cubicBezTo>
                  <a:cubicBezTo>
                    <a:pt x="13430" y="4850"/>
                    <a:pt x="7715" y="9231"/>
                    <a:pt x="2000" y="13613"/>
                  </a:cubicBezTo>
                  <a:cubicBezTo>
                    <a:pt x="1334" y="16280"/>
                    <a:pt x="762" y="18947"/>
                    <a:pt x="95" y="2161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5848809A-9D94-5374-73BE-BFE1796DE2DB}"/>
                </a:ext>
              </a:extLst>
            </p:cNvPr>
            <p:cNvSpPr/>
            <p:nvPr/>
          </p:nvSpPr>
          <p:spPr>
            <a:xfrm>
              <a:off x="5703760" y="3840534"/>
              <a:ext cx="33908" cy="42522"/>
            </a:xfrm>
            <a:custGeom>
              <a:avLst/>
              <a:gdLst>
                <a:gd name="connsiteX0" fmla="*/ 0 w 33908"/>
                <a:gd name="connsiteY0" fmla="*/ 12328 h 42522"/>
                <a:gd name="connsiteX1" fmla="*/ 4477 w 33908"/>
                <a:gd name="connsiteY1" fmla="*/ 28425 h 42522"/>
                <a:gd name="connsiteX2" fmla="*/ 11525 w 33908"/>
                <a:gd name="connsiteY2" fmla="*/ 42522 h 42522"/>
                <a:gd name="connsiteX3" fmla="*/ 33909 w 33908"/>
                <a:gd name="connsiteY3" fmla="*/ 34902 h 42522"/>
                <a:gd name="connsiteX4" fmla="*/ 32956 w 33908"/>
                <a:gd name="connsiteY4" fmla="*/ 21377 h 42522"/>
                <a:gd name="connsiteX5" fmla="*/ 28289 w 33908"/>
                <a:gd name="connsiteY5" fmla="*/ 1660 h 42522"/>
                <a:gd name="connsiteX6" fmla="*/ 13145 w 33908"/>
                <a:gd name="connsiteY6" fmla="*/ 993 h 42522"/>
                <a:gd name="connsiteX7" fmla="*/ 95 w 33908"/>
                <a:gd name="connsiteY7" fmla="*/ 12232 h 4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08" h="42522">
                  <a:moveTo>
                    <a:pt x="0" y="12328"/>
                  </a:moveTo>
                  <a:cubicBezTo>
                    <a:pt x="762" y="16900"/>
                    <a:pt x="2096" y="22424"/>
                    <a:pt x="4477" y="28425"/>
                  </a:cubicBezTo>
                  <a:cubicBezTo>
                    <a:pt x="6667" y="34045"/>
                    <a:pt x="9144" y="38807"/>
                    <a:pt x="11525" y="42522"/>
                  </a:cubicBezTo>
                  <a:cubicBezTo>
                    <a:pt x="18955" y="39950"/>
                    <a:pt x="26479" y="37474"/>
                    <a:pt x="33909" y="34902"/>
                  </a:cubicBezTo>
                  <a:cubicBezTo>
                    <a:pt x="33909" y="30806"/>
                    <a:pt x="33623" y="26329"/>
                    <a:pt x="32956" y="21377"/>
                  </a:cubicBezTo>
                  <a:cubicBezTo>
                    <a:pt x="31909" y="13661"/>
                    <a:pt x="30099" y="7089"/>
                    <a:pt x="28289" y="1660"/>
                  </a:cubicBezTo>
                  <a:cubicBezTo>
                    <a:pt x="26575" y="993"/>
                    <a:pt x="20479" y="-1293"/>
                    <a:pt x="13145" y="993"/>
                  </a:cubicBezTo>
                  <a:cubicBezTo>
                    <a:pt x="4477" y="3755"/>
                    <a:pt x="762" y="10899"/>
                    <a:pt x="95" y="122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B49688F2-78C7-7F01-CE77-E32B6F2581EC}"/>
                </a:ext>
              </a:extLst>
            </p:cNvPr>
            <p:cNvSpPr/>
            <p:nvPr/>
          </p:nvSpPr>
          <p:spPr>
            <a:xfrm>
              <a:off x="5556981" y="3969894"/>
              <a:ext cx="76293" cy="49369"/>
            </a:xfrm>
            <a:custGeom>
              <a:avLst/>
              <a:gdLst>
                <a:gd name="connsiteX0" fmla="*/ 5713 w 76293"/>
                <a:gd name="connsiteY0" fmla="*/ 49370 h 49369"/>
                <a:gd name="connsiteX1" fmla="*/ 15143 w 76293"/>
                <a:gd name="connsiteY1" fmla="*/ 49370 h 49369"/>
                <a:gd name="connsiteX2" fmla="*/ 48766 w 76293"/>
                <a:gd name="connsiteY2" fmla="*/ 46036 h 49369"/>
                <a:gd name="connsiteX3" fmla="*/ 76294 w 76293"/>
                <a:gd name="connsiteY3" fmla="*/ 5650 h 49369"/>
                <a:gd name="connsiteX4" fmla="*/ 49242 w 76293"/>
                <a:gd name="connsiteY4" fmla="*/ 697 h 49369"/>
                <a:gd name="connsiteX5" fmla="*/ 13524 w 76293"/>
                <a:gd name="connsiteY5" fmla="*/ 1459 h 49369"/>
                <a:gd name="connsiteX6" fmla="*/ 379 w 76293"/>
                <a:gd name="connsiteY6" fmla="*/ 24414 h 49369"/>
                <a:gd name="connsiteX7" fmla="*/ 5809 w 76293"/>
                <a:gd name="connsiteY7" fmla="*/ 49370 h 4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93" h="49369">
                  <a:moveTo>
                    <a:pt x="5713" y="49370"/>
                  </a:moveTo>
                  <a:cubicBezTo>
                    <a:pt x="8761" y="49370"/>
                    <a:pt x="11905" y="49370"/>
                    <a:pt x="15143" y="49370"/>
                  </a:cubicBezTo>
                  <a:cubicBezTo>
                    <a:pt x="27240" y="49084"/>
                    <a:pt x="38479" y="47846"/>
                    <a:pt x="48766" y="46036"/>
                  </a:cubicBezTo>
                  <a:cubicBezTo>
                    <a:pt x="57910" y="32606"/>
                    <a:pt x="67150" y="19175"/>
                    <a:pt x="76294" y="5650"/>
                  </a:cubicBezTo>
                  <a:cubicBezTo>
                    <a:pt x="68769" y="3554"/>
                    <a:pt x="59625" y="1649"/>
                    <a:pt x="49242" y="697"/>
                  </a:cubicBezTo>
                  <a:cubicBezTo>
                    <a:pt x="35241" y="-637"/>
                    <a:pt x="23049" y="125"/>
                    <a:pt x="13524" y="1459"/>
                  </a:cubicBezTo>
                  <a:cubicBezTo>
                    <a:pt x="11428" y="3173"/>
                    <a:pt x="2380" y="10793"/>
                    <a:pt x="379" y="24414"/>
                  </a:cubicBezTo>
                  <a:cubicBezTo>
                    <a:pt x="-1526" y="37368"/>
                    <a:pt x="4284" y="46988"/>
                    <a:pt x="5809" y="4937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BA24F77E-A285-0EA5-E047-69EC8F28882B}"/>
                </a:ext>
              </a:extLst>
            </p:cNvPr>
            <p:cNvSpPr/>
            <p:nvPr/>
          </p:nvSpPr>
          <p:spPr>
            <a:xfrm>
              <a:off x="5517260" y="4015930"/>
              <a:ext cx="88582" cy="52024"/>
            </a:xfrm>
            <a:custGeom>
              <a:avLst/>
              <a:gdLst>
                <a:gd name="connsiteX0" fmla="*/ 0 w 88582"/>
                <a:gd name="connsiteY0" fmla="*/ 49530 h 52024"/>
                <a:gd name="connsiteX1" fmla="*/ 30004 w 88582"/>
                <a:gd name="connsiteY1" fmla="*/ 51149 h 52024"/>
                <a:gd name="connsiteX2" fmla="*/ 81534 w 88582"/>
                <a:gd name="connsiteY2" fmla="*/ 52006 h 52024"/>
                <a:gd name="connsiteX3" fmla="*/ 88583 w 88582"/>
                <a:gd name="connsiteY3" fmla="*/ 0 h 52024"/>
                <a:gd name="connsiteX4" fmla="*/ 26194 w 88582"/>
                <a:gd name="connsiteY4" fmla="*/ 0 h 52024"/>
                <a:gd name="connsiteX5" fmla="*/ 5048 w 88582"/>
                <a:gd name="connsiteY5" fmla="*/ 4953 h 52024"/>
                <a:gd name="connsiteX6" fmla="*/ 95 w 88582"/>
                <a:gd name="connsiteY6" fmla="*/ 49530 h 5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82" h="52024">
                  <a:moveTo>
                    <a:pt x="0" y="49530"/>
                  </a:moveTo>
                  <a:cubicBezTo>
                    <a:pt x="9811" y="50197"/>
                    <a:pt x="19812" y="50673"/>
                    <a:pt x="30004" y="51149"/>
                  </a:cubicBezTo>
                  <a:cubicBezTo>
                    <a:pt x="47720" y="51816"/>
                    <a:pt x="64865" y="52102"/>
                    <a:pt x="81534" y="52006"/>
                  </a:cubicBezTo>
                  <a:cubicBezTo>
                    <a:pt x="83915" y="34671"/>
                    <a:pt x="86201" y="17336"/>
                    <a:pt x="88583" y="0"/>
                  </a:cubicBezTo>
                  <a:lnTo>
                    <a:pt x="26194" y="0"/>
                  </a:lnTo>
                  <a:cubicBezTo>
                    <a:pt x="19145" y="1619"/>
                    <a:pt x="12097" y="3334"/>
                    <a:pt x="5048" y="4953"/>
                  </a:cubicBezTo>
                  <a:cubicBezTo>
                    <a:pt x="3429" y="19812"/>
                    <a:pt x="1810" y="34671"/>
                    <a:pt x="95" y="495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32B6C794-36D0-91E1-C7A0-399CF145872D}"/>
                </a:ext>
              </a:extLst>
            </p:cNvPr>
            <p:cNvSpPr/>
            <p:nvPr/>
          </p:nvSpPr>
          <p:spPr>
            <a:xfrm>
              <a:off x="5559442" y="4067685"/>
              <a:ext cx="73997" cy="50535"/>
            </a:xfrm>
            <a:custGeom>
              <a:avLst/>
              <a:gdLst>
                <a:gd name="connsiteX0" fmla="*/ 4682 w 73997"/>
                <a:gd name="connsiteY0" fmla="*/ 42637 h 50535"/>
                <a:gd name="connsiteX1" fmla="*/ 26589 w 73997"/>
                <a:gd name="connsiteY1" fmla="*/ 49591 h 50535"/>
                <a:gd name="connsiteX2" fmla="*/ 70309 w 73997"/>
                <a:gd name="connsiteY2" fmla="*/ 43971 h 50535"/>
                <a:gd name="connsiteX3" fmla="*/ 66404 w 73997"/>
                <a:gd name="connsiteY3" fmla="*/ 5680 h 50535"/>
                <a:gd name="connsiteX4" fmla="*/ 39353 w 73997"/>
                <a:gd name="connsiteY4" fmla="*/ 251 h 50535"/>
                <a:gd name="connsiteX5" fmla="*/ 17826 w 73997"/>
                <a:gd name="connsiteY5" fmla="*/ 5395 h 50535"/>
                <a:gd name="connsiteX6" fmla="*/ 2301 w 73997"/>
                <a:gd name="connsiteY6" fmla="*/ 16634 h 50535"/>
                <a:gd name="connsiteX7" fmla="*/ 4777 w 73997"/>
                <a:gd name="connsiteY7" fmla="*/ 42542 h 5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97" h="50535">
                  <a:moveTo>
                    <a:pt x="4682" y="42637"/>
                  </a:moveTo>
                  <a:cubicBezTo>
                    <a:pt x="10111" y="45304"/>
                    <a:pt x="17541" y="48162"/>
                    <a:pt x="26589" y="49591"/>
                  </a:cubicBezTo>
                  <a:cubicBezTo>
                    <a:pt x="46401" y="52734"/>
                    <a:pt x="62594" y="47304"/>
                    <a:pt x="70309" y="43971"/>
                  </a:cubicBezTo>
                  <a:cubicBezTo>
                    <a:pt x="76310" y="28826"/>
                    <a:pt x="74976" y="13300"/>
                    <a:pt x="66404" y="5680"/>
                  </a:cubicBezTo>
                  <a:cubicBezTo>
                    <a:pt x="59260" y="-701"/>
                    <a:pt x="48592" y="-225"/>
                    <a:pt x="39353" y="251"/>
                  </a:cubicBezTo>
                  <a:cubicBezTo>
                    <a:pt x="29256" y="727"/>
                    <a:pt x="21732" y="3585"/>
                    <a:pt x="17826" y="5395"/>
                  </a:cubicBezTo>
                  <a:cubicBezTo>
                    <a:pt x="10873" y="8538"/>
                    <a:pt x="5444" y="11014"/>
                    <a:pt x="2301" y="16634"/>
                  </a:cubicBezTo>
                  <a:cubicBezTo>
                    <a:pt x="-3700" y="27397"/>
                    <a:pt x="3825" y="40923"/>
                    <a:pt x="4777" y="4254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6EF5D867-3CFA-27B2-DDAD-3BD156E205C7}"/>
                </a:ext>
              </a:extLst>
            </p:cNvPr>
            <p:cNvSpPr/>
            <p:nvPr/>
          </p:nvSpPr>
          <p:spPr>
            <a:xfrm>
              <a:off x="5418654" y="4070853"/>
              <a:ext cx="70507" cy="43403"/>
            </a:xfrm>
            <a:custGeom>
              <a:avLst/>
              <a:gdLst>
                <a:gd name="connsiteX0" fmla="*/ 23 w 70507"/>
                <a:gd name="connsiteY0" fmla="*/ 27183 h 43403"/>
                <a:gd name="connsiteX1" fmla="*/ 17453 w 70507"/>
                <a:gd name="connsiteY1" fmla="*/ 36517 h 43403"/>
                <a:gd name="connsiteX2" fmla="*/ 65840 w 70507"/>
                <a:gd name="connsiteY2" fmla="*/ 42613 h 43403"/>
                <a:gd name="connsiteX3" fmla="*/ 70508 w 70507"/>
                <a:gd name="connsiteY3" fmla="*/ 9085 h 43403"/>
                <a:gd name="connsiteX4" fmla="*/ 49648 w 70507"/>
                <a:gd name="connsiteY4" fmla="*/ 2608 h 43403"/>
                <a:gd name="connsiteX5" fmla="*/ 16025 w 70507"/>
                <a:gd name="connsiteY5" fmla="*/ 322 h 43403"/>
                <a:gd name="connsiteX6" fmla="*/ 2594 w 70507"/>
                <a:gd name="connsiteY6" fmla="*/ 13848 h 43403"/>
                <a:gd name="connsiteX7" fmla="*/ 23 w 70507"/>
                <a:gd name="connsiteY7" fmla="*/ 27088 h 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507" h="43403">
                  <a:moveTo>
                    <a:pt x="23" y="27183"/>
                  </a:moveTo>
                  <a:cubicBezTo>
                    <a:pt x="4785" y="30421"/>
                    <a:pt x="10595" y="33755"/>
                    <a:pt x="17453" y="36517"/>
                  </a:cubicBezTo>
                  <a:cubicBezTo>
                    <a:pt x="37170" y="44518"/>
                    <a:pt x="55267" y="43947"/>
                    <a:pt x="65840" y="42613"/>
                  </a:cubicBezTo>
                  <a:cubicBezTo>
                    <a:pt x="67364" y="31469"/>
                    <a:pt x="68983" y="20230"/>
                    <a:pt x="70508" y="9085"/>
                  </a:cubicBezTo>
                  <a:cubicBezTo>
                    <a:pt x="64697" y="6704"/>
                    <a:pt x="57744" y="4323"/>
                    <a:pt x="49648" y="2608"/>
                  </a:cubicBezTo>
                  <a:cubicBezTo>
                    <a:pt x="36408" y="-154"/>
                    <a:pt x="24787" y="-344"/>
                    <a:pt x="16025" y="322"/>
                  </a:cubicBezTo>
                  <a:cubicBezTo>
                    <a:pt x="13643" y="1465"/>
                    <a:pt x="6595" y="5371"/>
                    <a:pt x="2594" y="13848"/>
                  </a:cubicBezTo>
                  <a:cubicBezTo>
                    <a:pt x="23" y="19372"/>
                    <a:pt x="-73" y="24421"/>
                    <a:pt x="23" y="2708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25C480C5-3413-09DF-C830-3588D904CAE1}"/>
                </a:ext>
              </a:extLst>
            </p:cNvPr>
            <p:cNvSpPr/>
            <p:nvPr/>
          </p:nvSpPr>
          <p:spPr>
            <a:xfrm>
              <a:off x="5411668" y="3919413"/>
              <a:ext cx="75589" cy="81657"/>
            </a:xfrm>
            <a:custGeom>
              <a:avLst/>
              <a:gdLst>
                <a:gd name="connsiteX0" fmla="*/ 75589 w 75589"/>
                <a:gd name="connsiteY0" fmla="*/ 25841 h 81657"/>
                <a:gd name="connsiteX1" fmla="*/ 50634 w 75589"/>
                <a:gd name="connsiteY1" fmla="*/ 4886 h 81657"/>
                <a:gd name="connsiteX2" fmla="*/ 15582 w 75589"/>
                <a:gd name="connsiteY2" fmla="*/ 1171 h 81657"/>
                <a:gd name="connsiteX3" fmla="*/ 3676 w 75589"/>
                <a:gd name="connsiteY3" fmla="*/ 17174 h 81657"/>
                <a:gd name="connsiteX4" fmla="*/ 56 w 75589"/>
                <a:gd name="connsiteY4" fmla="*/ 37176 h 81657"/>
                <a:gd name="connsiteX5" fmla="*/ 19487 w 75589"/>
                <a:gd name="connsiteY5" fmla="*/ 61369 h 81657"/>
                <a:gd name="connsiteX6" fmla="*/ 52253 w 75589"/>
                <a:gd name="connsiteY6" fmla="*/ 81658 h 81657"/>
                <a:gd name="connsiteX7" fmla="*/ 75494 w 75589"/>
                <a:gd name="connsiteY7" fmla="*/ 25936 h 8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589" h="81657">
                  <a:moveTo>
                    <a:pt x="75589" y="25841"/>
                  </a:moveTo>
                  <a:cubicBezTo>
                    <a:pt x="72636" y="21460"/>
                    <a:pt x="64921" y="11173"/>
                    <a:pt x="50634" y="4886"/>
                  </a:cubicBezTo>
                  <a:cubicBezTo>
                    <a:pt x="34822" y="-2067"/>
                    <a:pt x="20630" y="124"/>
                    <a:pt x="15582" y="1171"/>
                  </a:cubicBezTo>
                  <a:cubicBezTo>
                    <a:pt x="12629" y="3648"/>
                    <a:pt x="7295" y="8792"/>
                    <a:pt x="3676" y="17174"/>
                  </a:cubicBezTo>
                  <a:cubicBezTo>
                    <a:pt x="-39" y="25651"/>
                    <a:pt x="-134" y="33271"/>
                    <a:pt x="56" y="37176"/>
                  </a:cubicBezTo>
                  <a:cubicBezTo>
                    <a:pt x="3961" y="43843"/>
                    <a:pt x="10057" y="52702"/>
                    <a:pt x="19487" y="61369"/>
                  </a:cubicBezTo>
                  <a:cubicBezTo>
                    <a:pt x="31679" y="72609"/>
                    <a:pt x="44157" y="78515"/>
                    <a:pt x="52253" y="81658"/>
                  </a:cubicBezTo>
                  <a:cubicBezTo>
                    <a:pt x="59968" y="63084"/>
                    <a:pt x="67779" y="44510"/>
                    <a:pt x="75494" y="2593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21CB7EBE-1532-9498-041C-3FE3736012B0}"/>
                </a:ext>
              </a:extLst>
            </p:cNvPr>
            <p:cNvSpPr/>
            <p:nvPr/>
          </p:nvSpPr>
          <p:spPr>
            <a:xfrm>
              <a:off x="5351621" y="3992499"/>
              <a:ext cx="88773" cy="69056"/>
            </a:xfrm>
            <a:custGeom>
              <a:avLst/>
              <a:gdLst>
                <a:gd name="connsiteX0" fmla="*/ 88773 w 88773"/>
                <a:gd name="connsiteY0" fmla="*/ 15145 h 69056"/>
                <a:gd name="connsiteX1" fmla="*/ 64484 w 88773"/>
                <a:gd name="connsiteY1" fmla="*/ 5429 h 69056"/>
                <a:gd name="connsiteX2" fmla="*/ 27813 w 88773"/>
                <a:gd name="connsiteY2" fmla="*/ 0 h 69056"/>
                <a:gd name="connsiteX3" fmla="*/ 8191 w 88773"/>
                <a:gd name="connsiteY3" fmla="*/ 12478 h 69056"/>
                <a:gd name="connsiteX4" fmla="*/ 0 w 88773"/>
                <a:gd name="connsiteY4" fmla="*/ 32766 h 69056"/>
                <a:gd name="connsiteX5" fmla="*/ 34862 w 88773"/>
                <a:gd name="connsiteY5" fmla="*/ 55816 h 69056"/>
                <a:gd name="connsiteX6" fmla="*/ 85249 w 88773"/>
                <a:gd name="connsiteY6" fmla="*/ 69056 h 69056"/>
                <a:gd name="connsiteX7" fmla="*/ 88773 w 88773"/>
                <a:gd name="connsiteY7" fmla="*/ 15145 h 6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773" h="69056">
                  <a:moveTo>
                    <a:pt x="88773" y="15145"/>
                  </a:moveTo>
                  <a:cubicBezTo>
                    <a:pt x="82201" y="11716"/>
                    <a:pt x="74009" y="8287"/>
                    <a:pt x="64484" y="5429"/>
                  </a:cubicBezTo>
                  <a:cubicBezTo>
                    <a:pt x="50197" y="1238"/>
                    <a:pt x="37529" y="95"/>
                    <a:pt x="27813" y="0"/>
                  </a:cubicBezTo>
                  <a:cubicBezTo>
                    <a:pt x="24670" y="762"/>
                    <a:pt x="15430" y="3524"/>
                    <a:pt x="8191" y="12478"/>
                  </a:cubicBezTo>
                  <a:cubicBezTo>
                    <a:pt x="1429" y="20764"/>
                    <a:pt x="286" y="29432"/>
                    <a:pt x="0" y="32766"/>
                  </a:cubicBezTo>
                  <a:cubicBezTo>
                    <a:pt x="7906" y="39814"/>
                    <a:pt x="19431" y="48578"/>
                    <a:pt x="34862" y="55816"/>
                  </a:cubicBezTo>
                  <a:cubicBezTo>
                    <a:pt x="54959" y="65246"/>
                    <a:pt x="73247" y="68104"/>
                    <a:pt x="85249" y="69056"/>
                  </a:cubicBezTo>
                  <a:cubicBezTo>
                    <a:pt x="86392" y="51054"/>
                    <a:pt x="87630" y="33052"/>
                    <a:pt x="88773" y="1514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98E3DF6F-7D9C-1D9F-E5DA-0A4A741C5FD0}"/>
                </a:ext>
              </a:extLst>
            </p:cNvPr>
            <p:cNvSpPr/>
            <p:nvPr/>
          </p:nvSpPr>
          <p:spPr>
            <a:xfrm>
              <a:off x="7466643" y="4755120"/>
              <a:ext cx="70773" cy="88056"/>
            </a:xfrm>
            <a:custGeom>
              <a:avLst/>
              <a:gdLst>
                <a:gd name="connsiteX0" fmla="*/ 16482 w 70773"/>
                <a:gd name="connsiteY0" fmla="*/ 12428 h 88056"/>
                <a:gd name="connsiteX1" fmla="*/ 1719 w 70773"/>
                <a:gd name="connsiteY1" fmla="*/ 45004 h 88056"/>
                <a:gd name="connsiteX2" fmla="*/ 4290 w 70773"/>
                <a:gd name="connsiteY2" fmla="*/ 88057 h 88056"/>
                <a:gd name="connsiteX3" fmla="*/ 52677 w 70773"/>
                <a:gd name="connsiteY3" fmla="*/ 87104 h 88056"/>
                <a:gd name="connsiteX4" fmla="*/ 65822 w 70773"/>
                <a:gd name="connsiteY4" fmla="*/ 62625 h 88056"/>
                <a:gd name="connsiteX5" fmla="*/ 70013 w 70773"/>
                <a:gd name="connsiteY5" fmla="*/ 21572 h 88056"/>
                <a:gd name="connsiteX6" fmla="*/ 49629 w 70773"/>
                <a:gd name="connsiteY6" fmla="*/ 1189 h 88056"/>
                <a:gd name="connsiteX7" fmla="*/ 16387 w 70773"/>
                <a:gd name="connsiteY7" fmla="*/ 12428 h 8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773" h="88056">
                  <a:moveTo>
                    <a:pt x="16482" y="12428"/>
                  </a:moveTo>
                  <a:cubicBezTo>
                    <a:pt x="12005" y="18334"/>
                    <a:pt x="4957" y="29478"/>
                    <a:pt x="1719" y="45004"/>
                  </a:cubicBezTo>
                  <a:cubicBezTo>
                    <a:pt x="-2377" y="64720"/>
                    <a:pt x="1814" y="80818"/>
                    <a:pt x="4290" y="88057"/>
                  </a:cubicBezTo>
                  <a:lnTo>
                    <a:pt x="52677" y="87104"/>
                  </a:lnTo>
                  <a:cubicBezTo>
                    <a:pt x="56868" y="81484"/>
                    <a:pt x="62107" y="73388"/>
                    <a:pt x="65822" y="62625"/>
                  </a:cubicBezTo>
                  <a:cubicBezTo>
                    <a:pt x="71823" y="45290"/>
                    <a:pt x="71156" y="30050"/>
                    <a:pt x="70013" y="21572"/>
                  </a:cubicBezTo>
                  <a:cubicBezTo>
                    <a:pt x="69632" y="20239"/>
                    <a:pt x="64584" y="5666"/>
                    <a:pt x="49629" y="1189"/>
                  </a:cubicBezTo>
                  <a:cubicBezTo>
                    <a:pt x="37723" y="-2335"/>
                    <a:pt x="24483" y="2141"/>
                    <a:pt x="16387" y="1242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E33DC3C9-7B1D-C0AC-AF4C-145374D3F6D5}"/>
                </a:ext>
              </a:extLst>
            </p:cNvPr>
            <p:cNvSpPr/>
            <p:nvPr/>
          </p:nvSpPr>
          <p:spPr>
            <a:xfrm>
              <a:off x="7460345" y="4922742"/>
              <a:ext cx="57959" cy="89476"/>
            </a:xfrm>
            <a:custGeom>
              <a:avLst/>
              <a:gdLst>
                <a:gd name="connsiteX0" fmla="*/ 206 w 57959"/>
                <a:gd name="connsiteY0" fmla="*/ 59975 h 89476"/>
                <a:gd name="connsiteX1" fmla="*/ 3349 w 57959"/>
                <a:gd name="connsiteY1" fmla="*/ 33305 h 89476"/>
                <a:gd name="connsiteX2" fmla="*/ 9064 w 57959"/>
                <a:gd name="connsiteY2" fmla="*/ 10826 h 89476"/>
                <a:gd name="connsiteX3" fmla="*/ 35067 w 57959"/>
                <a:gd name="connsiteY3" fmla="*/ 158 h 89476"/>
                <a:gd name="connsiteX4" fmla="*/ 56118 w 57959"/>
                <a:gd name="connsiteY4" fmla="*/ 12636 h 89476"/>
                <a:gd name="connsiteX5" fmla="*/ 54784 w 57959"/>
                <a:gd name="connsiteY5" fmla="*/ 53688 h 89476"/>
                <a:gd name="connsiteX6" fmla="*/ 37544 w 57959"/>
                <a:gd name="connsiteY6" fmla="*/ 86645 h 89476"/>
                <a:gd name="connsiteX7" fmla="*/ 13255 w 57959"/>
                <a:gd name="connsiteY7" fmla="*/ 86454 h 89476"/>
                <a:gd name="connsiteX8" fmla="*/ 206 w 57959"/>
                <a:gd name="connsiteY8" fmla="*/ 59880 h 8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59" h="89476">
                  <a:moveTo>
                    <a:pt x="206" y="59975"/>
                  </a:moveTo>
                  <a:cubicBezTo>
                    <a:pt x="587" y="52069"/>
                    <a:pt x="1539" y="43116"/>
                    <a:pt x="3349" y="33305"/>
                  </a:cubicBezTo>
                  <a:cubicBezTo>
                    <a:pt x="4968" y="24923"/>
                    <a:pt x="6968" y="17398"/>
                    <a:pt x="9064" y="10826"/>
                  </a:cubicBezTo>
                  <a:cubicBezTo>
                    <a:pt x="9826" y="9873"/>
                    <a:pt x="19732" y="-1461"/>
                    <a:pt x="35067" y="158"/>
                  </a:cubicBezTo>
                  <a:cubicBezTo>
                    <a:pt x="48022" y="1587"/>
                    <a:pt x="55070" y="11207"/>
                    <a:pt x="56118" y="12636"/>
                  </a:cubicBezTo>
                  <a:cubicBezTo>
                    <a:pt x="57737" y="20351"/>
                    <a:pt x="59832" y="35591"/>
                    <a:pt x="54784" y="53688"/>
                  </a:cubicBezTo>
                  <a:cubicBezTo>
                    <a:pt x="50403" y="69691"/>
                    <a:pt x="42402" y="80739"/>
                    <a:pt x="37544" y="86645"/>
                  </a:cubicBezTo>
                  <a:cubicBezTo>
                    <a:pt x="36496" y="87217"/>
                    <a:pt x="24685" y="92836"/>
                    <a:pt x="13255" y="86454"/>
                  </a:cubicBezTo>
                  <a:cubicBezTo>
                    <a:pt x="4111" y="81406"/>
                    <a:pt x="-1128" y="70834"/>
                    <a:pt x="206" y="5988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E98DABB9-CAA7-00D5-9711-CACFC2C5CD1E}"/>
                </a:ext>
              </a:extLst>
            </p:cNvPr>
            <p:cNvSpPr/>
            <p:nvPr/>
          </p:nvSpPr>
          <p:spPr>
            <a:xfrm>
              <a:off x="7439405" y="4915090"/>
              <a:ext cx="30194" cy="40100"/>
            </a:xfrm>
            <a:custGeom>
              <a:avLst/>
              <a:gdLst>
                <a:gd name="connsiteX0" fmla="*/ 0 w 30194"/>
                <a:gd name="connsiteY0" fmla="*/ 14669 h 40100"/>
                <a:gd name="connsiteX1" fmla="*/ 7620 w 30194"/>
                <a:gd name="connsiteY1" fmla="*/ 6572 h 40100"/>
                <a:gd name="connsiteX2" fmla="*/ 26765 w 30194"/>
                <a:gd name="connsiteY2" fmla="*/ 0 h 40100"/>
                <a:gd name="connsiteX3" fmla="*/ 30195 w 30194"/>
                <a:gd name="connsiteY3" fmla="*/ 18479 h 40100"/>
                <a:gd name="connsiteX4" fmla="*/ 25146 w 30194"/>
                <a:gd name="connsiteY4" fmla="*/ 29146 h 40100"/>
                <a:gd name="connsiteX5" fmla="*/ 16574 w 30194"/>
                <a:gd name="connsiteY5" fmla="*/ 40100 h 40100"/>
                <a:gd name="connsiteX6" fmla="*/ 4858 w 30194"/>
                <a:gd name="connsiteY6" fmla="*/ 29909 h 40100"/>
                <a:gd name="connsiteX7" fmla="*/ 95 w 30194"/>
                <a:gd name="connsiteY7" fmla="*/ 14764 h 4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94" h="40100">
                  <a:moveTo>
                    <a:pt x="0" y="14669"/>
                  </a:moveTo>
                  <a:cubicBezTo>
                    <a:pt x="1524" y="12287"/>
                    <a:pt x="3906" y="9239"/>
                    <a:pt x="7620" y="6572"/>
                  </a:cubicBezTo>
                  <a:cubicBezTo>
                    <a:pt x="15240" y="857"/>
                    <a:pt x="23336" y="95"/>
                    <a:pt x="26765" y="0"/>
                  </a:cubicBezTo>
                  <a:cubicBezTo>
                    <a:pt x="27908" y="6191"/>
                    <a:pt x="29052" y="12287"/>
                    <a:pt x="30195" y="18479"/>
                  </a:cubicBezTo>
                  <a:cubicBezTo>
                    <a:pt x="29146" y="21527"/>
                    <a:pt x="27527" y="25241"/>
                    <a:pt x="25146" y="29146"/>
                  </a:cubicBezTo>
                  <a:cubicBezTo>
                    <a:pt x="22289" y="33909"/>
                    <a:pt x="19145" y="37433"/>
                    <a:pt x="16574" y="40100"/>
                  </a:cubicBezTo>
                  <a:cubicBezTo>
                    <a:pt x="14193" y="38957"/>
                    <a:pt x="8954" y="36004"/>
                    <a:pt x="4858" y="29909"/>
                  </a:cubicBezTo>
                  <a:cubicBezTo>
                    <a:pt x="667" y="23527"/>
                    <a:pt x="191" y="17336"/>
                    <a:pt x="95" y="147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F4AA6261-5B9F-32CC-B075-87C0D03BE7FD}"/>
                </a:ext>
              </a:extLst>
            </p:cNvPr>
            <p:cNvSpPr/>
            <p:nvPr/>
          </p:nvSpPr>
          <p:spPr>
            <a:xfrm>
              <a:off x="7376636" y="4683251"/>
              <a:ext cx="89534" cy="74968"/>
            </a:xfrm>
            <a:custGeom>
              <a:avLst/>
              <a:gdLst>
                <a:gd name="connsiteX0" fmla="*/ 0 w 89534"/>
                <a:gd name="connsiteY0" fmla="*/ 34290 h 74968"/>
                <a:gd name="connsiteX1" fmla="*/ 10953 w 89534"/>
                <a:gd name="connsiteY1" fmla="*/ 15812 h 74968"/>
                <a:gd name="connsiteX2" fmla="*/ 37147 w 89534"/>
                <a:gd name="connsiteY2" fmla="*/ 0 h 74968"/>
                <a:gd name="connsiteX3" fmla="*/ 72961 w 89534"/>
                <a:gd name="connsiteY3" fmla="*/ 18955 h 74968"/>
                <a:gd name="connsiteX4" fmla="*/ 89535 w 89534"/>
                <a:gd name="connsiteY4" fmla="*/ 44196 h 74968"/>
                <a:gd name="connsiteX5" fmla="*/ 69056 w 89534"/>
                <a:gd name="connsiteY5" fmla="*/ 64103 h 74968"/>
                <a:gd name="connsiteX6" fmla="*/ 30289 w 89534"/>
                <a:gd name="connsiteY6" fmla="*/ 74962 h 74968"/>
                <a:gd name="connsiteX7" fmla="*/ 0 w 89534"/>
                <a:gd name="connsiteY7" fmla="*/ 3429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34" h="74968">
                  <a:moveTo>
                    <a:pt x="0" y="34290"/>
                  </a:moveTo>
                  <a:cubicBezTo>
                    <a:pt x="1619" y="29718"/>
                    <a:pt x="4667" y="22670"/>
                    <a:pt x="10953" y="15812"/>
                  </a:cubicBezTo>
                  <a:cubicBezTo>
                    <a:pt x="20669" y="5144"/>
                    <a:pt x="32099" y="1334"/>
                    <a:pt x="37147" y="0"/>
                  </a:cubicBezTo>
                  <a:cubicBezTo>
                    <a:pt x="43910" y="1429"/>
                    <a:pt x="59341" y="5620"/>
                    <a:pt x="72961" y="18955"/>
                  </a:cubicBezTo>
                  <a:cubicBezTo>
                    <a:pt x="82391" y="28194"/>
                    <a:pt x="87153" y="38100"/>
                    <a:pt x="89535" y="44196"/>
                  </a:cubicBezTo>
                  <a:cubicBezTo>
                    <a:pt x="86010" y="49435"/>
                    <a:pt x="79534" y="57531"/>
                    <a:pt x="69056" y="64103"/>
                  </a:cubicBezTo>
                  <a:cubicBezTo>
                    <a:pt x="53054" y="74295"/>
                    <a:pt x="37147" y="75057"/>
                    <a:pt x="30289" y="74962"/>
                  </a:cubicBezTo>
                  <a:cubicBezTo>
                    <a:pt x="20193" y="61436"/>
                    <a:pt x="10096" y="47816"/>
                    <a:pt x="0" y="3429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E2196E7F-063A-2C10-26D3-977D9EACC598}"/>
                </a:ext>
              </a:extLst>
            </p:cNvPr>
            <p:cNvSpPr/>
            <p:nvPr/>
          </p:nvSpPr>
          <p:spPr>
            <a:xfrm>
              <a:off x="6370224" y="5020146"/>
              <a:ext cx="318802" cy="46444"/>
            </a:xfrm>
            <a:custGeom>
              <a:avLst/>
              <a:gdLst>
                <a:gd name="connsiteX0" fmla="*/ 0 w 318802"/>
                <a:gd name="connsiteY0" fmla="*/ 12578 h 46444"/>
                <a:gd name="connsiteX1" fmla="*/ 136113 w 318802"/>
                <a:gd name="connsiteY1" fmla="*/ 1338 h 46444"/>
                <a:gd name="connsiteX2" fmla="*/ 318802 w 318802"/>
                <a:gd name="connsiteY2" fmla="*/ 4100 h 46444"/>
                <a:gd name="connsiteX3" fmla="*/ 166402 w 318802"/>
                <a:gd name="connsiteY3" fmla="*/ 46106 h 46444"/>
                <a:gd name="connsiteX4" fmla="*/ 0 w 318802"/>
                <a:gd name="connsiteY4" fmla="*/ 12578 h 4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802" h="46444">
                  <a:moveTo>
                    <a:pt x="0" y="12578"/>
                  </a:moveTo>
                  <a:cubicBezTo>
                    <a:pt x="42196" y="7339"/>
                    <a:pt x="87630" y="3338"/>
                    <a:pt x="136113" y="1338"/>
                  </a:cubicBezTo>
                  <a:cubicBezTo>
                    <a:pt x="202216" y="-1329"/>
                    <a:pt x="263462" y="195"/>
                    <a:pt x="318802" y="4100"/>
                  </a:cubicBezTo>
                  <a:cubicBezTo>
                    <a:pt x="291179" y="18959"/>
                    <a:pt x="237744" y="43058"/>
                    <a:pt x="166402" y="46106"/>
                  </a:cubicBezTo>
                  <a:cubicBezTo>
                    <a:pt x="88488" y="49535"/>
                    <a:pt x="28861" y="26103"/>
                    <a:pt x="0" y="1257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DA9E8E1F-2429-6CCC-2FD2-5A002A677F35}"/>
                </a:ext>
              </a:extLst>
            </p:cNvPr>
            <p:cNvSpPr/>
            <p:nvPr/>
          </p:nvSpPr>
          <p:spPr>
            <a:xfrm>
              <a:off x="7075932" y="5073396"/>
              <a:ext cx="309371" cy="65907"/>
            </a:xfrm>
            <a:custGeom>
              <a:avLst/>
              <a:gdLst>
                <a:gd name="connsiteX0" fmla="*/ 95 w 309371"/>
                <a:gd name="connsiteY0" fmla="*/ 15811 h 65907"/>
                <a:gd name="connsiteX1" fmla="*/ 56769 w 309371"/>
                <a:gd name="connsiteY1" fmla="*/ 8477 h 65907"/>
                <a:gd name="connsiteX2" fmla="*/ 88678 w 309371"/>
                <a:gd name="connsiteY2" fmla="*/ 5810 h 65907"/>
                <a:gd name="connsiteX3" fmla="*/ 168783 w 309371"/>
                <a:gd name="connsiteY3" fmla="*/ 0 h 65907"/>
                <a:gd name="connsiteX4" fmla="*/ 234410 w 309371"/>
                <a:gd name="connsiteY4" fmla="*/ 13240 h 65907"/>
                <a:gd name="connsiteX5" fmla="*/ 309372 w 309371"/>
                <a:gd name="connsiteY5" fmla="*/ 35623 h 65907"/>
                <a:gd name="connsiteX6" fmla="*/ 149066 w 309371"/>
                <a:gd name="connsiteY6" fmla="*/ 65056 h 65907"/>
                <a:gd name="connsiteX7" fmla="*/ 0 w 309371"/>
                <a:gd name="connsiteY7" fmla="*/ 15907 h 6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371" h="65907">
                  <a:moveTo>
                    <a:pt x="95" y="15811"/>
                  </a:moveTo>
                  <a:cubicBezTo>
                    <a:pt x="18098" y="12954"/>
                    <a:pt x="36957" y="10382"/>
                    <a:pt x="56769" y="8477"/>
                  </a:cubicBezTo>
                  <a:cubicBezTo>
                    <a:pt x="67627" y="7429"/>
                    <a:pt x="78295" y="6477"/>
                    <a:pt x="88678" y="5810"/>
                  </a:cubicBezTo>
                  <a:cubicBezTo>
                    <a:pt x="115348" y="3905"/>
                    <a:pt x="142113" y="1905"/>
                    <a:pt x="168783" y="0"/>
                  </a:cubicBezTo>
                  <a:cubicBezTo>
                    <a:pt x="189262" y="3238"/>
                    <a:pt x="211264" y="7525"/>
                    <a:pt x="234410" y="13240"/>
                  </a:cubicBezTo>
                  <a:cubicBezTo>
                    <a:pt x="261747" y="20002"/>
                    <a:pt x="286798" y="27622"/>
                    <a:pt x="309372" y="35623"/>
                  </a:cubicBezTo>
                  <a:cubicBezTo>
                    <a:pt x="282988" y="47911"/>
                    <a:pt x="224885" y="70580"/>
                    <a:pt x="149066" y="65056"/>
                  </a:cubicBezTo>
                  <a:cubicBezTo>
                    <a:pt x="76771" y="59722"/>
                    <a:pt x="24575" y="31432"/>
                    <a:pt x="0" y="159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5210F18E-A887-F7C9-5D3E-D5B125C9D170}"/>
                </a:ext>
              </a:extLst>
            </p:cNvPr>
            <p:cNvSpPr/>
            <p:nvPr/>
          </p:nvSpPr>
          <p:spPr>
            <a:xfrm>
              <a:off x="6949544" y="5358729"/>
              <a:ext cx="113162" cy="310558"/>
            </a:xfrm>
            <a:custGeom>
              <a:avLst/>
              <a:gdLst>
                <a:gd name="connsiteX0" fmla="*/ 91431 w 113162"/>
                <a:gd name="connsiteY0" fmla="*/ 607 h 310558"/>
                <a:gd name="connsiteX1" fmla="*/ 107242 w 113162"/>
                <a:gd name="connsiteY1" fmla="*/ 12894 h 310558"/>
                <a:gd name="connsiteX2" fmla="*/ 98860 w 113162"/>
                <a:gd name="connsiteY2" fmla="*/ 134433 h 310558"/>
                <a:gd name="connsiteX3" fmla="*/ 81811 w 113162"/>
                <a:gd name="connsiteY3" fmla="*/ 229207 h 310558"/>
                <a:gd name="connsiteX4" fmla="*/ 60760 w 113162"/>
                <a:gd name="connsiteY4" fmla="*/ 289691 h 310558"/>
                <a:gd name="connsiteX5" fmla="*/ 43520 w 113162"/>
                <a:gd name="connsiteY5" fmla="*/ 308360 h 310558"/>
                <a:gd name="connsiteX6" fmla="*/ 10945 w 113162"/>
                <a:gd name="connsiteY6" fmla="*/ 299025 h 310558"/>
                <a:gd name="connsiteX7" fmla="*/ 277 w 113162"/>
                <a:gd name="connsiteY7" fmla="*/ 235494 h 310558"/>
                <a:gd name="connsiteX8" fmla="*/ 21136 w 113162"/>
                <a:gd name="connsiteY8" fmla="*/ 103668 h 310558"/>
                <a:gd name="connsiteX9" fmla="*/ 61046 w 113162"/>
                <a:gd name="connsiteY9" fmla="*/ 12132 h 310558"/>
                <a:gd name="connsiteX10" fmla="*/ 91431 w 113162"/>
                <a:gd name="connsiteY10" fmla="*/ 607 h 31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162" h="310558">
                  <a:moveTo>
                    <a:pt x="91431" y="607"/>
                  </a:moveTo>
                  <a:cubicBezTo>
                    <a:pt x="100575" y="2893"/>
                    <a:pt x="105908" y="10894"/>
                    <a:pt x="107242" y="12894"/>
                  </a:cubicBezTo>
                  <a:cubicBezTo>
                    <a:pt x="119244" y="31182"/>
                    <a:pt x="111242" y="59472"/>
                    <a:pt x="98860" y="134433"/>
                  </a:cubicBezTo>
                  <a:cubicBezTo>
                    <a:pt x="93621" y="166056"/>
                    <a:pt x="87430" y="197584"/>
                    <a:pt x="81811" y="229207"/>
                  </a:cubicBezTo>
                  <a:cubicBezTo>
                    <a:pt x="79905" y="240161"/>
                    <a:pt x="75429" y="265402"/>
                    <a:pt x="60760" y="289691"/>
                  </a:cubicBezTo>
                  <a:cubicBezTo>
                    <a:pt x="53140" y="302264"/>
                    <a:pt x="47806" y="306360"/>
                    <a:pt x="43520" y="308360"/>
                  </a:cubicBezTo>
                  <a:cubicBezTo>
                    <a:pt x="30757" y="314456"/>
                    <a:pt x="17993" y="306741"/>
                    <a:pt x="10945" y="299025"/>
                  </a:cubicBezTo>
                  <a:cubicBezTo>
                    <a:pt x="3039" y="290358"/>
                    <a:pt x="-1152" y="276165"/>
                    <a:pt x="277" y="235494"/>
                  </a:cubicBezTo>
                  <a:cubicBezTo>
                    <a:pt x="1515" y="200918"/>
                    <a:pt x="6277" y="160437"/>
                    <a:pt x="21136" y="103668"/>
                  </a:cubicBezTo>
                  <a:cubicBezTo>
                    <a:pt x="38186" y="38612"/>
                    <a:pt x="50092" y="21943"/>
                    <a:pt x="61046" y="12132"/>
                  </a:cubicBezTo>
                  <a:cubicBezTo>
                    <a:pt x="65713" y="7941"/>
                    <a:pt x="78286" y="-2631"/>
                    <a:pt x="91431" y="6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4876B725-230A-2762-3D33-237C5AE0E8BB}"/>
                </a:ext>
              </a:extLst>
            </p:cNvPr>
            <p:cNvSpPr/>
            <p:nvPr/>
          </p:nvSpPr>
          <p:spPr>
            <a:xfrm>
              <a:off x="6563295" y="2896245"/>
              <a:ext cx="128551" cy="286069"/>
            </a:xfrm>
            <a:custGeom>
              <a:avLst/>
              <a:gdLst>
                <a:gd name="connsiteX0" fmla="*/ 100680 w 128551"/>
                <a:gd name="connsiteY0" fmla="*/ 1164 h 286069"/>
                <a:gd name="connsiteX1" fmla="*/ 120302 w 128551"/>
                <a:gd name="connsiteY1" fmla="*/ 14214 h 286069"/>
                <a:gd name="connsiteX2" fmla="*/ 115063 w 128551"/>
                <a:gd name="connsiteY2" fmla="*/ 127275 h 286069"/>
                <a:gd name="connsiteX3" fmla="*/ 98299 w 128551"/>
                <a:gd name="connsiteY3" fmla="*/ 214429 h 286069"/>
                <a:gd name="connsiteX4" fmla="*/ 75344 w 128551"/>
                <a:gd name="connsiteY4" fmla="*/ 269007 h 286069"/>
                <a:gd name="connsiteX5" fmla="*/ 55246 w 128551"/>
                <a:gd name="connsiteY5" fmla="*/ 284819 h 286069"/>
                <a:gd name="connsiteX6" fmla="*/ 15527 w 128551"/>
                <a:gd name="connsiteY6" fmla="*/ 273008 h 286069"/>
                <a:gd name="connsiteX7" fmla="*/ 1 w 128551"/>
                <a:gd name="connsiteY7" fmla="*/ 212524 h 286069"/>
                <a:gd name="connsiteX8" fmla="*/ 19909 w 128551"/>
                <a:gd name="connsiteY8" fmla="*/ 91080 h 286069"/>
                <a:gd name="connsiteX9" fmla="*/ 64390 w 128551"/>
                <a:gd name="connsiteY9" fmla="*/ 9070 h 286069"/>
                <a:gd name="connsiteX10" fmla="*/ 100680 w 128551"/>
                <a:gd name="connsiteY10" fmla="*/ 1164 h 28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551" h="286069">
                  <a:moveTo>
                    <a:pt x="100680" y="1164"/>
                  </a:moveTo>
                  <a:cubicBezTo>
                    <a:pt x="111920" y="4117"/>
                    <a:pt x="118588" y="12118"/>
                    <a:pt x="120302" y="14214"/>
                  </a:cubicBezTo>
                  <a:cubicBezTo>
                    <a:pt x="135637" y="32502"/>
                    <a:pt x="127065" y="58219"/>
                    <a:pt x="115063" y="127275"/>
                  </a:cubicBezTo>
                  <a:cubicBezTo>
                    <a:pt x="110015" y="156422"/>
                    <a:pt x="103729" y="185378"/>
                    <a:pt x="98299" y="214429"/>
                  </a:cubicBezTo>
                  <a:cubicBezTo>
                    <a:pt x="96394" y="224526"/>
                    <a:pt x="92108" y="247767"/>
                    <a:pt x="75344" y="269007"/>
                  </a:cubicBezTo>
                  <a:cubicBezTo>
                    <a:pt x="66676" y="280056"/>
                    <a:pt x="60295" y="283390"/>
                    <a:pt x="55246" y="284819"/>
                  </a:cubicBezTo>
                  <a:cubicBezTo>
                    <a:pt x="40102" y="289296"/>
                    <a:pt x="24385" y="280914"/>
                    <a:pt x="15527" y="273008"/>
                  </a:cubicBezTo>
                  <a:cubicBezTo>
                    <a:pt x="5621" y="264150"/>
                    <a:pt x="-94" y="250434"/>
                    <a:pt x="1" y="212524"/>
                  </a:cubicBezTo>
                  <a:cubicBezTo>
                    <a:pt x="1" y="180234"/>
                    <a:pt x="4288" y="142801"/>
                    <a:pt x="19909" y="91080"/>
                  </a:cubicBezTo>
                  <a:cubicBezTo>
                    <a:pt x="37910" y="31740"/>
                    <a:pt x="51627" y="17262"/>
                    <a:pt x="64390" y="9070"/>
                  </a:cubicBezTo>
                  <a:cubicBezTo>
                    <a:pt x="69915" y="5546"/>
                    <a:pt x="84583" y="-3122"/>
                    <a:pt x="100680" y="11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55114CFF-4FD0-D390-68D3-237E9956FAE0}"/>
                </a:ext>
              </a:extLst>
            </p:cNvPr>
            <p:cNvSpPr/>
            <p:nvPr/>
          </p:nvSpPr>
          <p:spPr>
            <a:xfrm>
              <a:off x="6749510" y="3354705"/>
              <a:ext cx="313277" cy="103631"/>
            </a:xfrm>
            <a:custGeom>
              <a:avLst/>
              <a:gdLst>
                <a:gd name="connsiteX0" fmla="*/ 313277 w 313277"/>
                <a:gd name="connsiteY0" fmla="*/ 10858 h 103631"/>
                <a:gd name="connsiteX1" fmla="*/ 306134 w 313277"/>
                <a:gd name="connsiteY1" fmla="*/ 42196 h 103631"/>
                <a:gd name="connsiteX2" fmla="*/ 222028 w 313277"/>
                <a:gd name="connsiteY2" fmla="*/ 69056 h 103631"/>
                <a:gd name="connsiteX3" fmla="*/ 151448 w 313277"/>
                <a:gd name="connsiteY3" fmla="*/ 92488 h 103631"/>
                <a:gd name="connsiteX4" fmla="*/ 92488 w 313277"/>
                <a:gd name="connsiteY4" fmla="*/ 103632 h 103631"/>
                <a:gd name="connsiteX5" fmla="*/ 92012 w 313277"/>
                <a:gd name="connsiteY5" fmla="*/ 103632 h 103631"/>
                <a:gd name="connsiteX6" fmla="*/ 75248 w 313277"/>
                <a:gd name="connsiteY6" fmla="*/ 101917 h 103631"/>
                <a:gd name="connsiteX7" fmla="*/ 10383 w 313277"/>
                <a:gd name="connsiteY7" fmla="*/ 62389 h 103631"/>
                <a:gd name="connsiteX8" fmla="*/ 0 w 313277"/>
                <a:gd name="connsiteY8" fmla="*/ 47339 h 103631"/>
                <a:gd name="connsiteX9" fmla="*/ 1905 w 313277"/>
                <a:gd name="connsiteY9" fmla="*/ 9906 h 103631"/>
                <a:gd name="connsiteX10" fmla="*/ 166688 w 313277"/>
                <a:gd name="connsiteY10" fmla="*/ 0 h 103631"/>
                <a:gd name="connsiteX11" fmla="*/ 313277 w 313277"/>
                <a:gd name="connsiteY11" fmla="*/ 10858 h 10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277" h="103631">
                  <a:moveTo>
                    <a:pt x="313277" y="10858"/>
                  </a:moveTo>
                  <a:cubicBezTo>
                    <a:pt x="310991" y="21241"/>
                    <a:pt x="308515" y="31623"/>
                    <a:pt x="306134" y="42196"/>
                  </a:cubicBezTo>
                  <a:cubicBezTo>
                    <a:pt x="270129" y="52578"/>
                    <a:pt x="241459" y="62198"/>
                    <a:pt x="222028" y="69056"/>
                  </a:cubicBezTo>
                  <a:cubicBezTo>
                    <a:pt x="190405" y="80105"/>
                    <a:pt x="177641" y="85820"/>
                    <a:pt x="151448" y="92488"/>
                  </a:cubicBezTo>
                  <a:cubicBezTo>
                    <a:pt x="124873" y="99346"/>
                    <a:pt x="108014" y="103537"/>
                    <a:pt x="92488" y="103632"/>
                  </a:cubicBezTo>
                  <a:lnTo>
                    <a:pt x="92012" y="103632"/>
                  </a:lnTo>
                  <a:cubicBezTo>
                    <a:pt x="86392" y="103632"/>
                    <a:pt x="80963" y="103156"/>
                    <a:pt x="75248" y="101917"/>
                  </a:cubicBezTo>
                  <a:cubicBezTo>
                    <a:pt x="37243" y="93821"/>
                    <a:pt x="12764" y="65151"/>
                    <a:pt x="10383" y="62389"/>
                  </a:cubicBezTo>
                  <a:cubicBezTo>
                    <a:pt x="5905" y="56959"/>
                    <a:pt x="2763" y="52102"/>
                    <a:pt x="0" y="47339"/>
                  </a:cubicBezTo>
                  <a:cubicBezTo>
                    <a:pt x="667" y="34957"/>
                    <a:pt x="1238" y="22479"/>
                    <a:pt x="1905" y="9906"/>
                  </a:cubicBezTo>
                  <a:cubicBezTo>
                    <a:pt x="56865" y="6667"/>
                    <a:pt x="111729" y="3238"/>
                    <a:pt x="166688" y="0"/>
                  </a:cubicBezTo>
                  <a:cubicBezTo>
                    <a:pt x="215551" y="3524"/>
                    <a:pt x="264414" y="7334"/>
                    <a:pt x="313277" y="1085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7903A9AF-D4F1-BA32-2743-4C8DB56FE0D7}"/>
                </a:ext>
              </a:extLst>
            </p:cNvPr>
            <p:cNvSpPr/>
            <p:nvPr/>
          </p:nvSpPr>
          <p:spPr>
            <a:xfrm>
              <a:off x="6605262" y="2722714"/>
              <a:ext cx="698783" cy="704857"/>
            </a:xfrm>
            <a:custGeom>
              <a:avLst/>
              <a:gdLst>
                <a:gd name="connsiteX0" fmla="*/ 693745 w 698783"/>
                <a:gd name="connsiteY0" fmla="*/ 450159 h 704857"/>
                <a:gd name="connsiteX1" fmla="*/ 692983 w 698783"/>
                <a:gd name="connsiteY1" fmla="*/ 454540 h 704857"/>
                <a:gd name="connsiteX2" fmla="*/ 643834 w 698783"/>
                <a:gd name="connsiteY2" fmla="*/ 591891 h 704857"/>
                <a:gd name="connsiteX3" fmla="*/ 599734 w 698783"/>
                <a:gd name="connsiteY3" fmla="*/ 650088 h 704857"/>
                <a:gd name="connsiteX4" fmla="*/ 547727 w 698783"/>
                <a:gd name="connsiteY4" fmla="*/ 688093 h 704857"/>
                <a:gd name="connsiteX5" fmla="*/ 502578 w 698783"/>
                <a:gd name="connsiteY5" fmla="*/ 668376 h 704857"/>
                <a:gd name="connsiteX6" fmla="*/ 457430 w 698783"/>
                <a:gd name="connsiteY6" fmla="*/ 642945 h 704857"/>
                <a:gd name="connsiteX7" fmla="*/ 371896 w 698783"/>
                <a:gd name="connsiteY7" fmla="*/ 670281 h 704857"/>
                <a:gd name="connsiteX8" fmla="*/ 301315 w 698783"/>
                <a:gd name="connsiteY8" fmla="*/ 693713 h 704857"/>
                <a:gd name="connsiteX9" fmla="*/ 242355 w 698783"/>
                <a:gd name="connsiteY9" fmla="*/ 704857 h 704857"/>
                <a:gd name="connsiteX10" fmla="*/ 241879 w 698783"/>
                <a:gd name="connsiteY10" fmla="*/ 704857 h 704857"/>
                <a:gd name="connsiteX11" fmla="*/ 225115 w 698783"/>
                <a:gd name="connsiteY11" fmla="*/ 703143 h 704857"/>
                <a:gd name="connsiteX12" fmla="*/ 160250 w 698783"/>
                <a:gd name="connsiteY12" fmla="*/ 663614 h 704857"/>
                <a:gd name="connsiteX13" fmla="*/ 128246 w 698783"/>
                <a:gd name="connsiteY13" fmla="*/ 618465 h 704857"/>
                <a:gd name="connsiteX14" fmla="*/ 96718 w 698783"/>
                <a:gd name="connsiteY14" fmla="*/ 593129 h 704857"/>
                <a:gd name="connsiteX15" fmla="*/ 76049 w 698783"/>
                <a:gd name="connsiteY15" fmla="*/ 595891 h 704857"/>
                <a:gd name="connsiteX16" fmla="*/ 54332 w 698783"/>
                <a:gd name="connsiteY16" fmla="*/ 585985 h 704857"/>
                <a:gd name="connsiteX17" fmla="*/ 2993 w 698783"/>
                <a:gd name="connsiteY17" fmla="*/ 479210 h 704857"/>
                <a:gd name="connsiteX18" fmla="*/ 22900 w 698783"/>
                <a:gd name="connsiteY18" fmla="*/ 292996 h 704857"/>
                <a:gd name="connsiteX19" fmla="*/ 94908 w 698783"/>
                <a:gd name="connsiteY19" fmla="*/ 142215 h 704857"/>
                <a:gd name="connsiteX20" fmla="*/ 271121 w 698783"/>
                <a:gd name="connsiteY20" fmla="*/ 10961 h 704857"/>
                <a:gd name="connsiteX21" fmla="*/ 329795 w 698783"/>
                <a:gd name="connsiteY21" fmla="*/ 864 h 704857"/>
                <a:gd name="connsiteX22" fmla="*/ 329985 w 698783"/>
                <a:gd name="connsiteY22" fmla="*/ 864 h 704857"/>
                <a:gd name="connsiteX23" fmla="*/ 463145 w 698783"/>
                <a:gd name="connsiteY23" fmla="*/ 20867 h 704857"/>
                <a:gd name="connsiteX24" fmla="*/ 591447 w 698783"/>
                <a:gd name="connsiteY24" fmla="*/ 119546 h 704857"/>
                <a:gd name="connsiteX25" fmla="*/ 685935 w 698783"/>
                <a:gd name="connsiteY25" fmla="*/ 288805 h 704857"/>
                <a:gd name="connsiteX26" fmla="*/ 693650 w 698783"/>
                <a:gd name="connsiteY26" fmla="*/ 450159 h 70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8783" h="704857">
                  <a:moveTo>
                    <a:pt x="693745" y="450159"/>
                  </a:moveTo>
                  <a:cubicBezTo>
                    <a:pt x="693460" y="451587"/>
                    <a:pt x="693269" y="453111"/>
                    <a:pt x="692983" y="454540"/>
                  </a:cubicBezTo>
                  <a:cubicBezTo>
                    <a:pt x="684792" y="502641"/>
                    <a:pt x="668790" y="549790"/>
                    <a:pt x="643834" y="591891"/>
                  </a:cubicBezTo>
                  <a:cubicBezTo>
                    <a:pt x="631452" y="613036"/>
                    <a:pt x="616498" y="632277"/>
                    <a:pt x="599734" y="650088"/>
                  </a:cubicBezTo>
                  <a:cubicBezTo>
                    <a:pt x="585637" y="665138"/>
                    <a:pt x="569825" y="685140"/>
                    <a:pt x="547727" y="688093"/>
                  </a:cubicBezTo>
                  <a:cubicBezTo>
                    <a:pt x="534392" y="689808"/>
                    <a:pt x="525248" y="682378"/>
                    <a:pt x="502578" y="668376"/>
                  </a:cubicBezTo>
                  <a:cubicBezTo>
                    <a:pt x="492482" y="662185"/>
                    <a:pt x="477242" y="653041"/>
                    <a:pt x="457430" y="642945"/>
                  </a:cubicBezTo>
                  <a:cubicBezTo>
                    <a:pt x="420854" y="653517"/>
                    <a:pt x="391612" y="663233"/>
                    <a:pt x="371896" y="670281"/>
                  </a:cubicBezTo>
                  <a:cubicBezTo>
                    <a:pt x="340273" y="681330"/>
                    <a:pt x="327509" y="687045"/>
                    <a:pt x="301315" y="693713"/>
                  </a:cubicBezTo>
                  <a:cubicBezTo>
                    <a:pt x="274741" y="700571"/>
                    <a:pt x="257881" y="704762"/>
                    <a:pt x="242355" y="704857"/>
                  </a:cubicBezTo>
                  <a:lnTo>
                    <a:pt x="241879" y="704857"/>
                  </a:lnTo>
                  <a:cubicBezTo>
                    <a:pt x="236260" y="704857"/>
                    <a:pt x="230830" y="704381"/>
                    <a:pt x="225115" y="703143"/>
                  </a:cubicBezTo>
                  <a:cubicBezTo>
                    <a:pt x="187110" y="695046"/>
                    <a:pt x="162631" y="666376"/>
                    <a:pt x="160250" y="663614"/>
                  </a:cubicBezTo>
                  <a:cubicBezTo>
                    <a:pt x="147201" y="647802"/>
                    <a:pt x="146153" y="637230"/>
                    <a:pt x="128246" y="618465"/>
                  </a:cubicBezTo>
                  <a:cubicBezTo>
                    <a:pt x="116626" y="606178"/>
                    <a:pt x="104814" y="598177"/>
                    <a:pt x="96718" y="593129"/>
                  </a:cubicBezTo>
                  <a:cubicBezTo>
                    <a:pt x="92337" y="594843"/>
                    <a:pt x="84907" y="597034"/>
                    <a:pt x="76049" y="595891"/>
                  </a:cubicBezTo>
                  <a:cubicBezTo>
                    <a:pt x="76049" y="595891"/>
                    <a:pt x="64905" y="594462"/>
                    <a:pt x="54332" y="585985"/>
                  </a:cubicBezTo>
                  <a:cubicBezTo>
                    <a:pt x="13565" y="553410"/>
                    <a:pt x="2993" y="479400"/>
                    <a:pt x="2993" y="479210"/>
                  </a:cubicBezTo>
                  <a:cubicBezTo>
                    <a:pt x="230" y="459969"/>
                    <a:pt x="-7676" y="392342"/>
                    <a:pt x="22900" y="292996"/>
                  </a:cubicBezTo>
                  <a:cubicBezTo>
                    <a:pt x="36235" y="250324"/>
                    <a:pt x="56904" y="201270"/>
                    <a:pt x="94908" y="142215"/>
                  </a:cubicBezTo>
                  <a:cubicBezTo>
                    <a:pt x="108244" y="121451"/>
                    <a:pt x="163203" y="41060"/>
                    <a:pt x="271121" y="10961"/>
                  </a:cubicBezTo>
                  <a:cubicBezTo>
                    <a:pt x="281217" y="8199"/>
                    <a:pt x="302173" y="3055"/>
                    <a:pt x="329795" y="864"/>
                  </a:cubicBezTo>
                  <a:lnTo>
                    <a:pt x="329985" y="864"/>
                  </a:lnTo>
                  <a:cubicBezTo>
                    <a:pt x="365800" y="-1803"/>
                    <a:pt x="413139" y="864"/>
                    <a:pt x="463145" y="20867"/>
                  </a:cubicBezTo>
                  <a:cubicBezTo>
                    <a:pt x="526868" y="46489"/>
                    <a:pt x="563539" y="87923"/>
                    <a:pt x="591447" y="119546"/>
                  </a:cubicBezTo>
                  <a:cubicBezTo>
                    <a:pt x="614402" y="145644"/>
                    <a:pt x="662504" y="201461"/>
                    <a:pt x="685935" y="288805"/>
                  </a:cubicBezTo>
                  <a:cubicBezTo>
                    <a:pt x="700032" y="341383"/>
                    <a:pt x="702413" y="396438"/>
                    <a:pt x="693650" y="45015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63171DE6-7817-9DBD-9256-AA2F4C5ADB95}"/>
                </a:ext>
              </a:extLst>
            </p:cNvPr>
            <p:cNvSpPr/>
            <p:nvPr/>
          </p:nvSpPr>
          <p:spPr>
            <a:xfrm>
              <a:off x="6377776" y="3500848"/>
              <a:ext cx="976762" cy="576327"/>
            </a:xfrm>
            <a:custGeom>
              <a:avLst/>
              <a:gdLst>
                <a:gd name="connsiteX0" fmla="*/ 954950 w 976762"/>
                <a:gd name="connsiteY0" fmla="*/ 182469 h 576327"/>
                <a:gd name="connsiteX1" fmla="*/ 937805 w 976762"/>
                <a:gd name="connsiteY1" fmla="*/ 225522 h 576327"/>
                <a:gd name="connsiteX2" fmla="*/ 916088 w 976762"/>
                <a:gd name="connsiteY2" fmla="*/ 291435 h 576327"/>
                <a:gd name="connsiteX3" fmla="*/ 886179 w 976762"/>
                <a:gd name="connsiteY3" fmla="*/ 365635 h 576327"/>
                <a:gd name="connsiteX4" fmla="*/ 855604 w 976762"/>
                <a:gd name="connsiteY4" fmla="*/ 429548 h 576327"/>
                <a:gd name="connsiteX5" fmla="*/ 826934 w 976762"/>
                <a:gd name="connsiteY5" fmla="*/ 484602 h 576327"/>
                <a:gd name="connsiteX6" fmla="*/ 723492 w 976762"/>
                <a:gd name="connsiteY6" fmla="*/ 546229 h 576327"/>
                <a:gd name="connsiteX7" fmla="*/ 605383 w 976762"/>
                <a:gd name="connsiteY7" fmla="*/ 576328 h 576327"/>
                <a:gd name="connsiteX8" fmla="*/ 429742 w 976762"/>
                <a:gd name="connsiteY8" fmla="*/ 479078 h 576327"/>
                <a:gd name="connsiteX9" fmla="*/ 420788 w 976762"/>
                <a:gd name="connsiteY9" fmla="*/ 477649 h 576327"/>
                <a:gd name="connsiteX10" fmla="*/ 319156 w 976762"/>
                <a:gd name="connsiteY10" fmla="*/ 497366 h 576327"/>
                <a:gd name="connsiteX11" fmla="*/ 295153 w 976762"/>
                <a:gd name="connsiteY11" fmla="*/ 552325 h 576327"/>
                <a:gd name="connsiteX12" fmla="*/ 186568 w 976762"/>
                <a:gd name="connsiteY12" fmla="*/ 473363 h 576327"/>
                <a:gd name="connsiteX13" fmla="*/ 86937 w 976762"/>
                <a:gd name="connsiteY13" fmla="*/ 396687 h 576327"/>
                <a:gd name="connsiteX14" fmla="*/ 65410 w 976762"/>
                <a:gd name="connsiteY14" fmla="*/ 386399 h 576327"/>
                <a:gd name="connsiteX15" fmla="*/ 1973 w 976762"/>
                <a:gd name="connsiteY15" fmla="*/ 266480 h 576327"/>
                <a:gd name="connsiteX16" fmla="*/ 24929 w 976762"/>
                <a:gd name="connsiteY16" fmla="*/ 138654 h 576327"/>
                <a:gd name="connsiteX17" fmla="*/ 188282 w 976762"/>
                <a:gd name="connsiteY17" fmla="*/ 25593 h 576327"/>
                <a:gd name="connsiteX18" fmla="*/ 303535 w 976762"/>
                <a:gd name="connsiteY18" fmla="*/ 447 h 576327"/>
                <a:gd name="connsiteX19" fmla="*/ 366210 w 976762"/>
                <a:gd name="connsiteY19" fmla="*/ 2732 h 576327"/>
                <a:gd name="connsiteX20" fmla="*/ 454602 w 976762"/>
                <a:gd name="connsiteY20" fmla="*/ 6257 h 576327"/>
                <a:gd name="connsiteX21" fmla="*/ 747115 w 976762"/>
                <a:gd name="connsiteY21" fmla="*/ 32831 h 576327"/>
                <a:gd name="connsiteX22" fmla="*/ 846746 w 976762"/>
                <a:gd name="connsiteY22" fmla="*/ 63883 h 576327"/>
                <a:gd name="connsiteX23" fmla="*/ 911230 w 976762"/>
                <a:gd name="connsiteY23" fmla="*/ 101983 h 576327"/>
                <a:gd name="connsiteX24" fmla="*/ 976762 w 976762"/>
                <a:gd name="connsiteY24" fmla="*/ 145893 h 576327"/>
                <a:gd name="connsiteX25" fmla="*/ 955140 w 976762"/>
                <a:gd name="connsiteY25" fmla="*/ 182469 h 57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76762" h="576327">
                  <a:moveTo>
                    <a:pt x="954950" y="182469"/>
                  </a:moveTo>
                  <a:cubicBezTo>
                    <a:pt x="950664" y="192375"/>
                    <a:pt x="944568" y="207234"/>
                    <a:pt x="937805" y="225522"/>
                  </a:cubicBezTo>
                  <a:cubicBezTo>
                    <a:pt x="926851" y="255431"/>
                    <a:pt x="924946" y="264289"/>
                    <a:pt x="916088" y="291435"/>
                  </a:cubicBezTo>
                  <a:cubicBezTo>
                    <a:pt x="907134" y="318867"/>
                    <a:pt x="898086" y="338584"/>
                    <a:pt x="886179" y="365635"/>
                  </a:cubicBezTo>
                  <a:cubicBezTo>
                    <a:pt x="874654" y="391353"/>
                    <a:pt x="865224" y="410212"/>
                    <a:pt x="855604" y="429548"/>
                  </a:cubicBezTo>
                  <a:cubicBezTo>
                    <a:pt x="844269" y="451931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2" y="546229"/>
                  </a:cubicBezTo>
                  <a:cubicBezTo>
                    <a:pt x="677106" y="565470"/>
                    <a:pt x="635386" y="573185"/>
                    <a:pt x="605383" y="576328"/>
                  </a:cubicBezTo>
                  <a:cubicBezTo>
                    <a:pt x="575093" y="545181"/>
                    <a:pt x="513847" y="491746"/>
                    <a:pt x="429742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6" y="468981"/>
                    <a:pt x="319156" y="497366"/>
                  </a:cubicBezTo>
                  <a:cubicBezTo>
                    <a:pt x="301154" y="515178"/>
                    <a:pt x="296487" y="538799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0"/>
                    <a:pt x="119036" y="422118"/>
                    <a:pt x="86937" y="396687"/>
                  </a:cubicBezTo>
                  <a:cubicBezTo>
                    <a:pt x="81317" y="394781"/>
                    <a:pt x="73792" y="391543"/>
                    <a:pt x="65410" y="386399"/>
                  </a:cubicBezTo>
                  <a:cubicBezTo>
                    <a:pt x="13404" y="354110"/>
                    <a:pt x="4545" y="286768"/>
                    <a:pt x="1973" y="266480"/>
                  </a:cubicBezTo>
                  <a:cubicBezTo>
                    <a:pt x="-26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2" y="25593"/>
                  </a:cubicBezTo>
                  <a:cubicBezTo>
                    <a:pt x="243242" y="4828"/>
                    <a:pt x="286295" y="1399"/>
                    <a:pt x="303535" y="447"/>
                  </a:cubicBezTo>
                  <a:cubicBezTo>
                    <a:pt x="328967" y="-792"/>
                    <a:pt x="350589" y="732"/>
                    <a:pt x="366210" y="2732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5" y="32831"/>
                  </a:cubicBezTo>
                  <a:cubicBezTo>
                    <a:pt x="784262" y="39404"/>
                    <a:pt x="813790" y="47786"/>
                    <a:pt x="846746" y="63883"/>
                  </a:cubicBezTo>
                  <a:cubicBezTo>
                    <a:pt x="866272" y="73503"/>
                    <a:pt x="882941" y="84076"/>
                    <a:pt x="911230" y="101983"/>
                  </a:cubicBezTo>
                  <a:cubicBezTo>
                    <a:pt x="938758" y="119509"/>
                    <a:pt x="961141" y="134844"/>
                    <a:pt x="976762" y="145893"/>
                  </a:cubicBezTo>
                  <a:cubicBezTo>
                    <a:pt x="969523" y="158085"/>
                    <a:pt x="962379" y="170277"/>
                    <a:pt x="955140" y="18246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0EF649FD-56A9-CD26-AE21-F4198CA7CC0D}"/>
                </a:ext>
              </a:extLst>
            </p:cNvPr>
            <p:cNvSpPr/>
            <p:nvPr/>
          </p:nvSpPr>
          <p:spPr>
            <a:xfrm>
              <a:off x="6379871" y="3471892"/>
              <a:ext cx="974666" cy="576328"/>
            </a:xfrm>
            <a:custGeom>
              <a:avLst/>
              <a:gdLst>
                <a:gd name="connsiteX0" fmla="*/ 974381 w 974666"/>
                <a:gd name="connsiteY0" fmla="*/ 174754 h 576328"/>
                <a:gd name="connsiteX1" fmla="*/ 937805 w 974666"/>
                <a:gd name="connsiteY1" fmla="*/ 225522 h 576328"/>
                <a:gd name="connsiteX2" fmla="*/ 916088 w 974666"/>
                <a:gd name="connsiteY2" fmla="*/ 291435 h 576328"/>
                <a:gd name="connsiteX3" fmla="*/ 886180 w 974666"/>
                <a:gd name="connsiteY3" fmla="*/ 365635 h 576328"/>
                <a:gd name="connsiteX4" fmla="*/ 855604 w 974666"/>
                <a:gd name="connsiteY4" fmla="*/ 429548 h 576328"/>
                <a:gd name="connsiteX5" fmla="*/ 826934 w 974666"/>
                <a:gd name="connsiteY5" fmla="*/ 484602 h 576328"/>
                <a:gd name="connsiteX6" fmla="*/ 723493 w 974666"/>
                <a:gd name="connsiteY6" fmla="*/ 546229 h 576328"/>
                <a:gd name="connsiteX7" fmla="*/ 605382 w 974666"/>
                <a:gd name="connsiteY7" fmla="*/ 576328 h 576328"/>
                <a:gd name="connsiteX8" fmla="*/ 429741 w 974666"/>
                <a:gd name="connsiteY8" fmla="*/ 479078 h 576328"/>
                <a:gd name="connsiteX9" fmla="*/ 420788 w 974666"/>
                <a:gd name="connsiteY9" fmla="*/ 477649 h 576328"/>
                <a:gd name="connsiteX10" fmla="*/ 319156 w 974666"/>
                <a:gd name="connsiteY10" fmla="*/ 497366 h 576328"/>
                <a:gd name="connsiteX11" fmla="*/ 295153 w 974666"/>
                <a:gd name="connsiteY11" fmla="*/ 552325 h 576328"/>
                <a:gd name="connsiteX12" fmla="*/ 186568 w 974666"/>
                <a:gd name="connsiteY12" fmla="*/ 473363 h 576328"/>
                <a:gd name="connsiteX13" fmla="*/ 86937 w 974666"/>
                <a:gd name="connsiteY13" fmla="*/ 396686 h 576328"/>
                <a:gd name="connsiteX14" fmla="*/ 65410 w 974666"/>
                <a:gd name="connsiteY14" fmla="*/ 386400 h 576328"/>
                <a:gd name="connsiteX15" fmla="*/ 1974 w 974666"/>
                <a:gd name="connsiteY15" fmla="*/ 266480 h 576328"/>
                <a:gd name="connsiteX16" fmla="*/ 24929 w 974666"/>
                <a:gd name="connsiteY16" fmla="*/ 138654 h 576328"/>
                <a:gd name="connsiteX17" fmla="*/ 188283 w 974666"/>
                <a:gd name="connsiteY17" fmla="*/ 25593 h 576328"/>
                <a:gd name="connsiteX18" fmla="*/ 303535 w 974666"/>
                <a:gd name="connsiteY18" fmla="*/ 446 h 576328"/>
                <a:gd name="connsiteX19" fmla="*/ 366210 w 974666"/>
                <a:gd name="connsiteY19" fmla="*/ 2733 h 576328"/>
                <a:gd name="connsiteX20" fmla="*/ 454602 w 974666"/>
                <a:gd name="connsiteY20" fmla="*/ 6257 h 576328"/>
                <a:gd name="connsiteX21" fmla="*/ 747114 w 974666"/>
                <a:gd name="connsiteY21" fmla="*/ 32832 h 576328"/>
                <a:gd name="connsiteX22" fmla="*/ 846746 w 974666"/>
                <a:gd name="connsiteY22" fmla="*/ 63883 h 576328"/>
                <a:gd name="connsiteX23" fmla="*/ 927613 w 974666"/>
                <a:gd name="connsiteY23" fmla="*/ 118366 h 576328"/>
                <a:gd name="connsiteX24" fmla="*/ 974667 w 974666"/>
                <a:gd name="connsiteY24" fmla="*/ 174849 h 57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74666" h="576328">
                  <a:moveTo>
                    <a:pt x="974381" y="174754"/>
                  </a:moveTo>
                  <a:cubicBezTo>
                    <a:pt x="964284" y="185041"/>
                    <a:pt x="949521" y="201710"/>
                    <a:pt x="937805" y="225522"/>
                  </a:cubicBezTo>
                  <a:cubicBezTo>
                    <a:pt x="927423" y="246668"/>
                    <a:pt x="927994" y="255621"/>
                    <a:pt x="916088" y="291435"/>
                  </a:cubicBezTo>
                  <a:cubicBezTo>
                    <a:pt x="907134" y="318867"/>
                    <a:pt x="898086" y="338584"/>
                    <a:pt x="886180" y="365635"/>
                  </a:cubicBezTo>
                  <a:cubicBezTo>
                    <a:pt x="874654" y="391352"/>
                    <a:pt x="865225" y="410212"/>
                    <a:pt x="855604" y="429548"/>
                  </a:cubicBezTo>
                  <a:cubicBezTo>
                    <a:pt x="844270" y="451932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3" y="546229"/>
                  </a:cubicBezTo>
                  <a:cubicBezTo>
                    <a:pt x="677106" y="565469"/>
                    <a:pt x="635386" y="573185"/>
                    <a:pt x="605382" y="576328"/>
                  </a:cubicBezTo>
                  <a:cubicBezTo>
                    <a:pt x="575093" y="545181"/>
                    <a:pt x="513847" y="491746"/>
                    <a:pt x="429741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7" y="468981"/>
                    <a:pt x="319156" y="497366"/>
                  </a:cubicBezTo>
                  <a:cubicBezTo>
                    <a:pt x="301154" y="515177"/>
                    <a:pt x="296487" y="538800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1"/>
                    <a:pt x="119036" y="422118"/>
                    <a:pt x="86937" y="396686"/>
                  </a:cubicBezTo>
                  <a:cubicBezTo>
                    <a:pt x="81317" y="394782"/>
                    <a:pt x="73792" y="391543"/>
                    <a:pt x="65410" y="386400"/>
                  </a:cubicBezTo>
                  <a:cubicBezTo>
                    <a:pt x="13404" y="354110"/>
                    <a:pt x="4546" y="286768"/>
                    <a:pt x="1974" y="266480"/>
                  </a:cubicBezTo>
                  <a:cubicBezTo>
                    <a:pt x="-27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3" y="25593"/>
                  </a:cubicBezTo>
                  <a:cubicBezTo>
                    <a:pt x="243242" y="4828"/>
                    <a:pt x="286295" y="1399"/>
                    <a:pt x="303535" y="446"/>
                  </a:cubicBezTo>
                  <a:cubicBezTo>
                    <a:pt x="328967" y="-792"/>
                    <a:pt x="350589" y="732"/>
                    <a:pt x="366210" y="2733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4" y="32832"/>
                  </a:cubicBezTo>
                  <a:cubicBezTo>
                    <a:pt x="771308" y="37023"/>
                    <a:pt x="806550" y="44452"/>
                    <a:pt x="846746" y="63883"/>
                  </a:cubicBezTo>
                  <a:cubicBezTo>
                    <a:pt x="891418" y="85410"/>
                    <a:pt x="919231" y="110460"/>
                    <a:pt x="927613" y="118366"/>
                  </a:cubicBezTo>
                  <a:cubicBezTo>
                    <a:pt x="949616" y="139130"/>
                    <a:pt x="964856" y="159514"/>
                    <a:pt x="974667" y="17484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7EE6F743-17FB-119A-B5CE-4335FFAA78E3}"/>
                </a:ext>
              </a:extLst>
            </p:cNvPr>
            <p:cNvSpPr/>
            <p:nvPr/>
          </p:nvSpPr>
          <p:spPr>
            <a:xfrm>
              <a:off x="6679977" y="4188237"/>
              <a:ext cx="297942" cy="126775"/>
            </a:xfrm>
            <a:custGeom>
              <a:avLst/>
              <a:gdLst>
                <a:gd name="connsiteX0" fmla="*/ 297942 w 297942"/>
                <a:gd name="connsiteY0" fmla="*/ 95 h 126775"/>
                <a:gd name="connsiteX1" fmla="*/ 290799 w 297942"/>
                <a:gd name="connsiteY1" fmla="*/ 13240 h 126775"/>
                <a:gd name="connsiteX2" fmla="*/ 271843 w 297942"/>
                <a:gd name="connsiteY2" fmla="*/ 49435 h 126775"/>
                <a:gd name="connsiteX3" fmla="*/ 137446 w 297942"/>
                <a:gd name="connsiteY3" fmla="*/ 124682 h 126775"/>
                <a:gd name="connsiteX4" fmla="*/ 39529 w 297942"/>
                <a:gd name="connsiteY4" fmla="*/ 105728 h 126775"/>
                <a:gd name="connsiteX5" fmla="*/ 1524 w 297942"/>
                <a:gd name="connsiteY5" fmla="*/ 25051 h 126775"/>
                <a:gd name="connsiteX6" fmla="*/ 0 w 297942"/>
                <a:gd name="connsiteY6" fmla="*/ 14954 h 126775"/>
                <a:gd name="connsiteX7" fmla="*/ 26956 w 297942"/>
                <a:gd name="connsiteY7" fmla="*/ 56674 h 126775"/>
                <a:gd name="connsiteX8" fmla="*/ 97060 w 297942"/>
                <a:gd name="connsiteY8" fmla="*/ 91726 h 126775"/>
                <a:gd name="connsiteX9" fmla="*/ 141256 w 297942"/>
                <a:gd name="connsiteY9" fmla="*/ 92774 h 126775"/>
                <a:gd name="connsiteX10" fmla="*/ 223457 w 297942"/>
                <a:gd name="connsiteY10" fmla="*/ 61627 h 126775"/>
                <a:gd name="connsiteX11" fmla="*/ 297752 w 297942"/>
                <a:gd name="connsiteY11" fmla="*/ 0 h 12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942" h="126775">
                  <a:moveTo>
                    <a:pt x="297942" y="95"/>
                  </a:moveTo>
                  <a:cubicBezTo>
                    <a:pt x="295275" y="5334"/>
                    <a:pt x="292798" y="9716"/>
                    <a:pt x="290799" y="13240"/>
                  </a:cubicBezTo>
                  <a:cubicBezTo>
                    <a:pt x="287274" y="22574"/>
                    <a:pt x="281464" y="35624"/>
                    <a:pt x="271843" y="49435"/>
                  </a:cubicBezTo>
                  <a:cubicBezTo>
                    <a:pt x="226886" y="114300"/>
                    <a:pt x="149161" y="123444"/>
                    <a:pt x="137446" y="124682"/>
                  </a:cubicBezTo>
                  <a:cubicBezTo>
                    <a:pt x="108109" y="127635"/>
                    <a:pt x="70866" y="131350"/>
                    <a:pt x="39529" y="105728"/>
                  </a:cubicBezTo>
                  <a:cubicBezTo>
                    <a:pt x="5525" y="78105"/>
                    <a:pt x="2000" y="35147"/>
                    <a:pt x="1524" y="25051"/>
                  </a:cubicBezTo>
                  <a:cubicBezTo>
                    <a:pt x="858" y="21812"/>
                    <a:pt x="476" y="18383"/>
                    <a:pt x="0" y="14954"/>
                  </a:cubicBezTo>
                  <a:cubicBezTo>
                    <a:pt x="4477" y="26765"/>
                    <a:pt x="12573" y="42291"/>
                    <a:pt x="26956" y="56674"/>
                  </a:cubicBezTo>
                  <a:cubicBezTo>
                    <a:pt x="53150" y="83249"/>
                    <a:pt x="84201" y="89440"/>
                    <a:pt x="97060" y="91726"/>
                  </a:cubicBezTo>
                  <a:cubicBezTo>
                    <a:pt x="112586" y="94488"/>
                    <a:pt x="127445" y="94488"/>
                    <a:pt x="141256" y="92774"/>
                  </a:cubicBezTo>
                  <a:cubicBezTo>
                    <a:pt x="175546" y="88297"/>
                    <a:pt x="203930" y="72485"/>
                    <a:pt x="223457" y="61627"/>
                  </a:cubicBezTo>
                  <a:cubicBezTo>
                    <a:pt x="241649" y="51530"/>
                    <a:pt x="270034" y="32766"/>
                    <a:pt x="297752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17413469-FDE8-3D4C-F448-1FBBE30349B8}"/>
                </a:ext>
              </a:extLst>
            </p:cNvPr>
            <p:cNvSpPr/>
            <p:nvPr/>
          </p:nvSpPr>
          <p:spPr>
            <a:xfrm>
              <a:off x="6566042" y="421281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1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29 w 570087"/>
                <a:gd name="connsiteY9" fmla="*/ 324517 h 454033"/>
                <a:gd name="connsiteX10" fmla="*/ 778 w 570087"/>
                <a:gd name="connsiteY10" fmla="*/ 195072 h 454033"/>
                <a:gd name="connsiteX11" fmla="*/ 37355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0 h 454033"/>
                <a:gd name="connsiteX14" fmla="*/ 216138 w 570087"/>
                <a:gd name="connsiteY14" fmla="*/ 94012 h 454033"/>
                <a:gd name="connsiteX15" fmla="*/ 257573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5 w 570087"/>
                <a:gd name="connsiteY18" fmla="*/ 97726 h 454033"/>
                <a:gd name="connsiteX19" fmla="*/ 569992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6" y="173736"/>
                    <a:pt x="540465" y="190976"/>
                  </a:cubicBezTo>
                  <a:cubicBezTo>
                    <a:pt x="535703" y="199168"/>
                    <a:pt x="530369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1"/>
                  </a:cubicBezTo>
                  <a:cubicBezTo>
                    <a:pt x="463312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5" y="453295"/>
                    <a:pt x="313198" y="453771"/>
                  </a:cubicBezTo>
                  <a:cubicBezTo>
                    <a:pt x="262144" y="456057"/>
                    <a:pt x="210043" y="443198"/>
                    <a:pt x="163275" y="424148"/>
                  </a:cubicBezTo>
                  <a:cubicBezTo>
                    <a:pt x="111745" y="403193"/>
                    <a:pt x="61357" y="371284"/>
                    <a:pt x="29829" y="324517"/>
                  </a:cubicBezTo>
                  <a:cubicBezTo>
                    <a:pt x="4398" y="286703"/>
                    <a:pt x="-2555" y="239839"/>
                    <a:pt x="778" y="195072"/>
                  </a:cubicBezTo>
                  <a:cubicBezTo>
                    <a:pt x="4969" y="141351"/>
                    <a:pt x="27353" y="103537"/>
                    <a:pt x="37355" y="87821"/>
                  </a:cubicBezTo>
                  <a:cubicBezTo>
                    <a:pt x="66501" y="43624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0"/>
                  </a:cubicBezTo>
                  <a:cubicBezTo>
                    <a:pt x="174990" y="86011"/>
                    <a:pt x="204042" y="91916"/>
                    <a:pt x="216138" y="94012"/>
                  </a:cubicBezTo>
                  <a:cubicBezTo>
                    <a:pt x="230712" y="96679"/>
                    <a:pt x="244713" y="96679"/>
                    <a:pt x="257573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3" y="55531"/>
                    <a:pt x="383017" y="35719"/>
                    <a:pt x="410925" y="0"/>
                  </a:cubicBezTo>
                  <a:cubicBezTo>
                    <a:pt x="444262" y="16954"/>
                    <a:pt x="491602" y="46672"/>
                    <a:pt x="533035" y="97726"/>
                  </a:cubicBezTo>
                  <a:cubicBezTo>
                    <a:pt x="548561" y="116776"/>
                    <a:pt x="560658" y="135541"/>
                    <a:pt x="569992" y="15278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0ECEE6E7-CA94-0B92-ACFF-367A1A1438E0}"/>
                </a:ext>
              </a:extLst>
            </p:cNvPr>
            <p:cNvSpPr/>
            <p:nvPr/>
          </p:nvSpPr>
          <p:spPr>
            <a:xfrm>
              <a:off x="6559660" y="420138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2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30 w 570087"/>
                <a:gd name="connsiteY9" fmla="*/ 324517 h 454033"/>
                <a:gd name="connsiteX10" fmla="*/ 779 w 570087"/>
                <a:gd name="connsiteY10" fmla="*/ 195072 h 454033"/>
                <a:gd name="connsiteX11" fmla="*/ 37354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1 h 454033"/>
                <a:gd name="connsiteX14" fmla="*/ 216139 w 570087"/>
                <a:gd name="connsiteY14" fmla="*/ 94012 h 454033"/>
                <a:gd name="connsiteX15" fmla="*/ 257572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6 w 570087"/>
                <a:gd name="connsiteY18" fmla="*/ 97727 h 454033"/>
                <a:gd name="connsiteX19" fmla="*/ 569993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7" y="173736"/>
                    <a:pt x="540465" y="190976"/>
                  </a:cubicBezTo>
                  <a:cubicBezTo>
                    <a:pt x="535702" y="199168"/>
                    <a:pt x="530368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2"/>
                  </a:cubicBezTo>
                  <a:cubicBezTo>
                    <a:pt x="463313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6" y="453295"/>
                    <a:pt x="313198" y="453771"/>
                  </a:cubicBezTo>
                  <a:cubicBezTo>
                    <a:pt x="262145" y="456057"/>
                    <a:pt x="210043" y="443198"/>
                    <a:pt x="163275" y="424148"/>
                  </a:cubicBezTo>
                  <a:cubicBezTo>
                    <a:pt x="111744" y="403193"/>
                    <a:pt x="61357" y="371285"/>
                    <a:pt x="29830" y="324517"/>
                  </a:cubicBezTo>
                  <a:cubicBezTo>
                    <a:pt x="4398" y="286703"/>
                    <a:pt x="-2556" y="239839"/>
                    <a:pt x="779" y="195072"/>
                  </a:cubicBezTo>
                  <a:cubicBezTo>
                    <a:pt x="4970" y="141351"/>
                    <a:pt x="27353" y="103537"/>
                    <a:pt x="37354" y="87821"/>
                  </a:cubicBezTo>
                  <a:cubicBezTo>
                    <a:pt x="66501" y="43625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1"/>
                  </a:cubicBezTo>
                  <a:cubicBezTo>
                    <a:pt x="174991" y="86011"/>
                    <a:pt x="204042" y="91916"/>
                    <a:pt x="216139" y="94012"/>
                  </a:cubicBezTo>
                  <a:cubicBezTo>
                    <a:pt x="230712" y="96679"/>
                    <a:pt x="244714" y="96679"/>
                    <a:pt x="257572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4" y="55531"/>
                    <a:pt x="383017" y="35719"/>
                    <a:pt x="410925" y="0"/>
                  </a:cubicBezTo>
                  <a:cubicBezTo>
                    <a:pt x="444263" y="16954"/>
                    <a:pt x="491602" y="46672"/>
                    <a:pt x="533036" y="97727"/>
                  </a:cubicBezTo>
                  <a:cubicBezTo>
                    <a:pt x="548561" y="116777"/>
                    <a:pt x="560658" y="135541"/>
                    <a:pt x="569993" y="15278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C2BF46B6-9911-0312-85E5-6CC7DBEE4167}"/>
                </a:ext>
              </a:extLst>
            </p:cNvPr>
            <p:cNvSpPr/>
            <p:nvPr/>
          </p:nvSpPr>
          <p:spPr>
            <a:xfrm>
              <a:off x="6543045" y="4538376"/>
              <a:ext cx="87671" cy="157812"/>
            </a:xfrm>
            <a:custGeom>
              <a:avLst/>
              <a:gdLst>
                <a:gd name="connsiteX0" fmla="*/ 86068 w 87671"/>
                <a:gd name="connsiteY0" fmla="*/ 104394 h 157812"/>
                <a:gd name="connsiteX1" fmla="*/ 78353 w 87671"/>
                <a:gd name="connsiteY1" fmla="*/ 146590 h 157812"/>
                <a:gd name="connsiteX2" fmla="*/ 62542 w 87671"/>
                <a:gd name="connsiteY2" fmla="*/ 154496 h 157812"/>
                <a:gd name="connsiteX3" fmla="*/ 58160 w 87671"/>
                <a:gd name="connsiteY3" fmla="*/ 155734 h 157812"/>
                <a:gd name="connsiteX4" fmla="*/ 52255 w 87671"/>
                <a:gd name="connsiteY4" fmla="*/ 156972 h 157812"/>
                <a:gd name="connsiteX5" fmla="*/ 49302 w 87671"/>
                <a:gd name="connsiteY5" fmla="*/ 157448 h 157812"/>
                <a:gd name="connsiteX6" fmla="*/ 26823 w 87671"/>
                <a:gd name="connsiteY6" fmla="*/ 155162 h 157812"/>
                <a:gd name="connsiteX7" fmla="*/ 6344 w 87671"/>
                <a:gd name="connsiteY7" fmla="*/ 141827 h 157812"/>
                <a:gd name="connsiteX8" fmla="*/ 3582 w 87671"/>
                <a:gd name="connsiteY8" fmla="*/ 45148 h 157812"/>
                <a:gd name="connsiteX9" fmla="*/ 16346 w 87671"/>
                <a:gd name="connsiteY9" fmla="*/ 0 h 157812"/>
                <a:gd name="connsiteX10" fmla="*/ 51588 w 87671"/>
                <a:gd name="connsiteY10" fmla="*/ 26861 h 157812"/>
                <a:gd name="connsiteX11" fmla="*/ 53779 w 87671"/>
                <a:gd name="connsiteY11" fmla="*/ 28099 h 157812"/>
                <a:gd name="connsiteX12" fmla="*/ 86164 w 87671"/>
                <a:gd name="connsiteY12" fmla="*/ 45148 h 157812"/>
                <a:gd name="connsiteX13" fmla="*/ 86164 w 87671"/>
                <a:gd name="connsiteY13" fmla="*/ 104394 h 15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71" h="157812">
                  <a:moveTo>
                    <a:pt x="86068" y="104394"/>
                  </a:moveTo>
                  <a:cubicBezTo>
                    <a:pt x="84354" y="120205"/>
                    <a:pt x="81592" y="134493"/>
                    <a:pt x="78353" y="146590"/>
                  </a:cubicBezTo>
                  <a:cubicBezTo>
                    <a:pt x="74639" y="149257"/>
                    <a:pt x="69210" y="152210"/>
                    <a:pt x="62542" y="154496"/>
                  </a:cubicBezTo>
                  <a:cubicBezTo>
                    <a:pt x="61018" y="154972"/>
                    <a:pt x="59589" y="155448"/>
                    <a:pt x="58160" y="155734"/>
                  </a:cubicBezTo>
                  <a:cubicBezTo>
                    <a:pt x="55970" y="156401"/>
                    <a:pt x="54160" y="156686"/>
                    <a:pt x="52255" y="156972"/>
                  </a:cubicBezTo>
                  <a:cubicBezTo>
                    <a:pt x="51207" y="157163"/>
                    <a:pt x="50255" y="157258"/>
                    <a:pt x="49302" y="157448"/>
                  </a:cubicBezTo>
                  <a:cubicBezTo>
                    <a:pt x="42349" y="158210"/>
                    <a:pt x="34729" y="157924"/>
                    <a:pt x="26823" y="155162"/>
                  </a:cubicBezTo>
                  <a:cubicBezTo>
                    <a:pt x="17012" y="151733"/>
                    <a:pt x="10345" y="146018"/>
                    <a:pt x="6344" y="141827"/>
                  </a:cubicBezTo>
                  <a:cubicBezTo>
                    <a:pt x="1201" y="119348"/>
                    <a:pt x="-3466" y="85154"/>
                    <a:pt x="3582" y="45148"/>
                  </a:cubicBezTo>
                  <a:cubicBezTo>
                    <a:pt x="6726" y="27813"/>
                    <a:pt x="11297" y="12573"/>
                    <a:pt x="16346" y="0"/>
                  </a:cubicBezTo>
                  <a:cubicBezTo>
                    <a:pt x="25680" y="8382"/>
                    <a:pt x="37491" y="17812"/>
                    <a:pt x="51588" y="26861"/>
                  </a:cubicBezTo>
                  <a:cubicBezTo>
                    <a:pt x="52350" y="27337"/>
                    <a:pt x="53017" y="27813"/>
                    <a:pt x="53779" y="28099"/>
                  </a:cubicBezTo>
                  <a:cubicBezTo>
                    <a:pt x="65399" y="35433"/>
                    <a:pt x="76449" y="40957"/>
                    <a:pt x="86164" y="45148"/>
                  </a:cubicBezTo>
                  <a:cubicBezTo>
                    <a:pt x="87878" y="61436"/>
                    <a:pt x="88450" y="81629"/>
                    <a:pt x="86164" y="10439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1F3491DA-80D0-F76A-7EBD-8E7839F12997}"/>
                </a:ext>
              </a:extLst>
            </p:cNvPr>
            <p:cNvSpPr/>
            <p:nvPr/>
          </p:nvSpPr>
          <p:spPr>
            <a:xfrm>
              <a:off x="6502078" y="4839938"/>
              <a:ext cx="107731" cy="208311"/>
            </a:xfrm>
            <a:custGeom>
              <a:avLst/>
              <a:gdLst>
                <a:gd name="connsiteX0" fmla="*/ 106081 w 107731"/>
                <a:gd name="connsiteY0" fmla="*/ 102584 h 208311"/>
                <a:gd name="connsiteX1" fmla="*/ 81220 w 107731"/>
                <a:gd name="connsiteY1" fmla="*/ 200596 h 208311"/>
                <a:gd name="connsiteX2" fmla="*/ 45883 w 107731"/>
                <a:gd name="connsiteY2" fmla="*/ 208312 h 208311"/>
                <a:gd name="connsiteX3" fmla="*/ 40453 w 107731"/>
                <a:gd name="connsiteY3" fmla="*/ 208121 h 208311"/>
                <a:gd name="connsiteX4" fmla="*/ 2925 w 107731"/>
                <a:gd name="connsiteY4" fmla="*/ 198215 h 208311"/>
                <a:gd name="connsiteX5" fmla="*/ 8830 w 107731"/>
                <a:gd name="connsiteY5" fmla="*/ 66675 h 208311"/>
                <a:gd name="connsiteX6" fmla="*/ 29499 w 107731"/>
                <a:gd name="connsiteY6" fmla="*/ 0 h 208311"/>
                <a:gd name="connsiteX7" fmla="*/ 72362 w 107731"/>
                <a:gd name="connsiteY7" fmla="*/ 19240 h 208311"/>
                <a:gd name="connsiteX8" fmla="*/ 102937 w 107731"/>
                <a:gd name="connsiteY8" fmla="*/ 13621 h 208311"/>
                <a:gd name="connsiteX9" fmla="*/ 106176 w 107731"/>
                <a:gd name="connsiteY9" fmla="*/ 102489 h 20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31" h="208311">
                  <a:moveTo>
                    <a:pt x="106081" y="102584"/>
                  </a:moveTo>
                  <a:cubicBezTo>
                    <a:pt x="102080" y="144304"/>
                    <a:pt x="90840" y="177832"/>
                    <a:pt x="81220" y="200596"/>
                  </a:cubicBezTo>
                  <a:cubicBezTo>
                    <a:pt x="74362" y="203549"/>
                    <a:pt x="61980" y="208026"/>
                    <a:pt x="45883" y="208312"/>
                  </a:cubicBezTo>
                  <a:cubicBezTo>
                    <a:pt x="43977" y="208312"/>
                    <a:pt x="42358" y="208121"/>
                    <a:pt x="40453" y="208121"/>
                  </a:cubicBezTo>
                  <a:cubicBezTo>
                    <a:pt x="23213" y="207359"/>
                    <a:pt x="10068" y="201739"/>
                    <a:pt x="2925" y="198215"/>
                  </a:cubicBezTo>
                  <a:cubicBezTo>
                    <a:pt x="-1076" y="164973"/>
                    <a:pt x="-2505" y="119253"/>
                    <a:pt x="8830" y="66675"/>
                  </a:cubicBezTo>
                  <a:cubicBezTo>
                    <a:pt x="14260" y="41243"/>
                    <a:pt x="21689" y="18859"/>
                    <a:pt x="29499" y="0"/>
                  </a:cubicBezTo>
                  <a:cubicBezTo>
                    <a:pt x="33881" y="4191"/>
                    <a:pt x="49026" y="17812"/>
                    <a:pt x="72362" y="19240"/>
                  </a:cubicBezTo>
                  <a:cubicBezTo>
                    <a:pt x="86173" y="20003"/>
                    <a:pt x="97032" y="16288"/>
                    <a:pt x="102937" y="13621"/>
                  </a:cubicBezTo>
                  <a:cubicBezTo>
                    <a:pt x="106842" y="36100"/>
                    <a:pt x="109605" y="66675"/>
                    <a:pt x="106176" y="10248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6BF32B2C-9135-6538-5666-9F15DFBE1060}"/>
                </a:ext>
              </a:extLst>
            </p:cNvPr>
            <p:cNvSpPr/>
            <p:nvPr/>
          </p:nvSpPr>
          <p:spPr>
            <a:xfrm>
              <a:off x="7141079" y="4894992"/>
              <a:ext cx="111060" cy="215573"/>
            </a:xfrm>
            <a:custGeom>
              <a:avLst/>
              <a:gdLst>
                <a:gd name="connsiteX0" fmla="*/ 110303 w 111060"/>
                <a:gd name="connsiteY0" fmla="*/ 196977 h 215573"/>
                <a:gd name="connsiteX1" fmla="*/ 81252 w 111060"/>
                <a:gd name="connsiteY1" fmla="*/ 213741 h 215573"/>
                <a:gd name="connsiteX2" fmla="*/ 76775 w 111060"/>
                <a:gd name="connsiteY2" fmla="*/ 214789 h 215573"/>
                <a:gd name="connsiteX3" fmla="*/ 32674 w 111060"/>
                <a:gd name="connsiteY3" fmla="*/ 204406 h 215573"/>
                <a:gd name="connsiteX4" fmla="*/ 385 w 111060"/>
                <a:gd name="connsiteY4" fmla="*/ 74581 h 215573"/>
                <a:gd name="connsiteX5" fmla="*/ 3909 w 111060"/>
                <a:gd name="connsiteY5" fmla="*/ 4763 h 215573"/>
                <a:gd name="connsiteX6" fmla="*/ 50105 w 111060"/>
                <a:gd name="connsiteY6" fmla="*/ 12859 h 215573"/>
                <a:gd name="connsiteX7" fmla="*/ 78299 w 111060"/>
                <a:gd name="connsiteY7" fmla="*/ 0 h 215573"/>
                <a:gd name="connsiteX8" fmla="*/ 103445 w 111060"/>
                <a:gd name="connsiteY8" fmla="*/ 85154 h 215573"/>
                <a:gd name="connsiteX9" fmla="*/ 110113 w 111060"/>
                <a:gd name="connsiteY9" fmla="*/ 196977 h 2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060" h="215573">
                  <a:moveTo>
                    <a:pt x="110303" y="196977"/>
                  </a:moveTo>
                  <a:cubicBezTo>
                    <a:pt x="106874" y="200501"/>
                    <a:pt x="97158" y="210026"/>
                    <a:pt x="81252" y="213741"/>
                  </a:cubicBezTo>
                  <a:cubicBezTo>
                    <a:pt x="79823" y="214217"/>
                    <a:pt x="78299" y="214503"/>
                    <a:pt x="76775" y="214789"/>
                  </a:cubicBezTo>
                  <a:cubicBezTo>
                    <a:pt x="53534" y="218694"/>
                    <a:pt x="36103" y="206883"/>
                    <a:pt x="32674" y="204406"/>
                  </a:cubicBezTo>
                  <a:cubicBezTo>
                    <a:pt x="19149" y="175070"/>
                    <a:pt x="3147" y="130588"/>
                    <a:pt x="385" y="74581"/>
                  </a:cubicBezTo>
                  <a:cubicBezTo>
                    <a:pt x="-854" y="48196"/>
                    <a:pt x="1051" y="24574"/>
                    <a:pt x="3909" y="4763"/>
                  </a:cubicBezTo>
                  <a:cubicBezTo>
                    <a:pt x="9147" y="7906"/>
                    <a:pt x="27150" y="17336"/>
                    <a:pt x="50105" y="12859"/>
                  </a:cubicBezTo>
                  <a:cubicBezTo>
                    <a:pt x="63631" y="10382"/>
                    <a:pt x="73251" y="3905"/>
                    <a:pt x="78299" y="0"/>
                  </a:cubicBezTo>
                  <a:cubicBezTo>
                    <a:pt x="87633" y="22765"/>
                    <a:pt x="97063" y="51530"/>
                    <a:pt x="103445" y="85154"/>
                  </a:cubicBezTo>
                  <a:cubicBezTo>
                    <a:pt x="111637" y="129064"/>
                    <a:pt x="112017" y="167545"/>
                    <a:pt x="110113" y="19697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B54D98BA-19C0-6D1A-34C8-C61D72C920F7}"/>
                </a:ext>
              </a:extLst>
            </p:cNvPr>
            <p:cNvSpPr/>
            <p:nvPr/>
          </p:nvSpPr>
          <p:spPr>
            <a:xfrm>
              <a:off x="6118104" y="5024247"/>
              <a:ext cx="618832" cy="714660"/>
            </a:xfrm>
            <a:custGeom>
              <a:avLst/>
              <a:gdLst>
                <a:gd name="connsiteX0" fmla="*/ 494722 w 618832"/>
                <a:gd name="connsiteY0" fmla="*/ 416242 h 714660"/>
                <a:gd name="connsiteX1" fmla="*/ 490531 w 618832"/>
                <a:gd name="connsiteY1" fmla="*/ 543115 h 714660"/>
                <a:gd name="connsiteX2" fmla="*/ 553967 w 618832"/>
                <a:gd name="connsiteY2" fmla="*/ 665797 h 714660"/>
                <a:gd name="connsiteX3" fmla="*/ 490531 w 618832"/>
                <a:gd name="connsiteY3" fmla="*/ 683038 h 714660"/>
                <a:gd name="connsiteX4" fmla="*/ 432238 w 618832"/>
                <a:gd name="connsiteY4" fmla="*/ 695897 h 714660"/>
                <a:gd name="connsiteX5" fmla="*/ 270598 w 618832"/>
                <a:gd name="connsiteY5" fmla="*/ 714661 h 714660"/>
                <a:gd name="connsiteX6" fmla="*/ 127723 w 618832"/>
                <a:gd name="connsiteY6" fmla="*/ 699611 h 714660"/>
                <a:gd name="connsiteX7" fmla="*/ 56667 w 618832"/>
                <a:gd name="connsiteY7" fmla="*/ 679323 h 714660"/>
                <a:gd name="connsiteX8" fmla="*/ 2660 w 618832"/>
                <a:gd name="connsiteY8" fmla="*/ 629507 h 714660"/>
                <a:gd name="connsiteX9" fmla="*/ 6375 w 618832"/>
                <a:gd name="connsiteY9" fmla="*/ 576929 h 714660"/>
                <a:gd name="connsiteX10" fmla="*/ 19519 w 618832"/>
                <a:gd name="connsiteY10" fmla="*/ 548068 h 714660"/>
                <a:gd name="connsiteX11" fmla="*/ 80194 w 618832"/>
                <a:gd name="connsiteY11" fmla="*/ 461296 h 714660"/>
                <a:gd name="connsiteX12" fmla="*/ 174681 w 618832"/>
                <a:gd name="connsiteY12" fmla="*/ 337185 h 714660"/>
                <a:gd name="connsiteX13" fmla="*/ 252215 w 618832"/>
                <a:gd name="connsiteY13" fmla="*/ 8382 h 714660"/>
                <a:gd name="connsiteX14" fmla="*/ 396043 w 618832"/>
                <a:gd name="connsiteY14" fmla="*/ 42386 h 714660"/>
                <a:gd name="connsiteX15" fmla="*/ 489578 w 618832"/>
                <a:gd name="connsiteY15" fmla="*/ 31528 h 714660"/>
                <a:gd name="connsiteX16" fmla="*/ 489769 w 618832"/>
                <a:gd name="connsiteY16" fmla="*/ 31337 h 714660"/>
                <a:gd name="connsiteX17" fmla="*/ 570922 w 618832"/>
                <a:gd name="connsiteY17" fmla="*/ 0 h 714660"/>
                <a:gd name="connsiteX18" fmla="*/ 599115 w 618832"/>
                <a:gd name="connsiteY18" fmla="*/ 163544 h 714660"/>
                <a:gd name="connsiteX19" fmla="*/ 618832 w 618832"/>
                <a:gd name="connsiteY19" fmla="*/ 325850 h 714660"/>
                <a:gd name="connsiteX20" fmla="*/ 561111 w 618832"/>
                <a:gd name="connsiteY20" fmla="*/ 338614 h 714660"/>
                <a:gd name="connsiteX21" fmla="*/ 494722 w 618832"/>
                <a:gd name="connsiteY21" fmla="*/ 416147 h 71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8832" h="714660">
                  <a:moveTo>
                    <a:pt x="494722" y="416242"/>
                  </a:moveTo>
                  <a:cubicBezTo>
                    <a:pt x="473576" y="467868"/>
                    <a:pt x="484149" y="515112"/>
                    <a:pt x="490531" y="543115"/>
                  </a:cubicBezTo>
                  <a:cubicBezTo>
                    <a:pt x="503675" y="601599"/>
                    <a:pt x="533774" y="642842"/>
                    <a:pt x="553967" y="665797"/>
                  </a:cubicBezTo>
                  <a:cubicBezTo>
                    <a:pt x="536727" y="671036"/>
                    <a:pt x="515296" y="677132"/>
                    <a:pt x="490531" y="683038"/>
                  </a:cubicBezTo>
                  <a:cubicBezTo>
                    <a:pt x="472814" y="687514"/>
                    <a:pt x="453288" y="691896"/>
                    <a:pt x="432238" y="695897"/>
                  </a:cubicBezTo>
                  <a:cubicBezTo>
                    <a:pt x="382708" y="705326"/>
                    <a:pt x="334987" y="714470"/>
                    <a:pt x="270598" y="714661"/>
                  </a:cubicBezTo>
                  <a:cubicBezTo>
                    <a:pt x="199732" y="714661"/>
                    <a:pt x="146583" y="703802"/>
                    <a:pt x="127723" y="699611"/>
                  </a:cubicBezTo>
                  <a:cubicBezTo>
                    <a:pt x="98863" y="693230"/>
                    <a:pt x="74860" y="685609"/>
                    <a:pt x="56667" y="679323"/>
                  </a:cubicBezTo>
                  <a:cubicBezTo>
                    <a:pt x="54000" y="678656"/>
                    <a:pt x="14662" y="667702"/>
                    <a:pt x="2660" y="629507"/>
                  </a:cubicBezTo>
                  <a:cubicBezTo>
                    <a:pt x="-3722" y="609314"/>
                    <a:pt x="2946" y="587883"/>
                    <a:pt x="6375" y="576929"/>
                  </a:cubicBezTo>
                  <a:cubicBezTo>
                    <a:pt x="10757" y="562547"/>
                    <a:pt x="16757" y="552545"/>
                    <a:pt x="19519" y="548068"/>
                  </a:cubicBezTo>
                  <a:cubicBezTo>
                    <a:pt x="54762" y="490061"/>
                    <a:pt x="80194" y="461296"/>
                    <a:pt x="80194" y="461296"/>
                  </a:cubicBezTo>
                  <a:cubicBezTo>
                    <a:pt x="102672" y="435673"/>
                    <a:pt x="134200" y="396716"/>
                    <a:pt x="174681" y="337185"/>
                  </a:cubicBezTo>
                  <a:cubicBezTo>
                    <a:pt x="200399" y="227457"/>
                    <a:pt x="226307" y="117919"/>
                    <a:pt x="252215" y="8382"/>
                  </a:cubicBezTo>
                  <a:cubicBezTo>
                    <a:pt x="280790" y="21907"/>
                    <a:pt x="330987" y="40957"/>
                    <a:pt x="396043" y="42386"/>
                  </a:cubicBezTo>
                  <a:cubicBezTo>
                    <a:pt x="431285" y="43053"/>
                    <a:pt x="462718" y="38386"/>
                    <a:pt x="489578" y="31528"/>
                  </a:cubicBezTo>
                  <a:lnTo>
                    <a:pt x="489769" y="31337"/>
                  </a:lnTo>
                  <a:cubicBezTo>
                    <a:pt x="526250" y="22193"/>
                    <a:pt x="554158" y="8954"/>
                    <a:pt x="570922" y="0"/>
                  </a:cubicBezTo>
                  <a:cubicBezTo>
                    <a:pt x="581304" y="51816"/>
                    <a:pt x="590829" y="106394"/>
                    <a:pt x="599115" y="163544"/>
                  </a:cubicBezTo>
                  <a:cubicBezTo>
                    <a:pt x="607307" y="219742"/>
                    <a:pt x="613880" y="273844"/>
                    <a:pt x="618832" y="325850"/>
                  </a:cubicBezTo>
                  <a:cubicBezTo>
                    <a:pt x="605783" y="325660"/>
                    <a:pt x="584066" y="327279"/>
                    <a:pt x="561111" y="338614"/>
                  </a:cubicBezTo>
                  <a:cubicBezTo>
                    <a:pt x="517867" y="359855"/>
                    <a:pt x="501199" y="400336"/>
                    <a:pt x="494722" y="41614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E89C2931-7EB4-473C-27FB-C5883FE809EC}"/>
                </a:ext>
              </a:extLst>
            </p:cNvPr>
            <p:cNvSpPr/>
            <p:nvPr/>
          </p:nvSpPr>
          <p:spPr>
            <a:xfrm>
              <a:off x="6966889" y="5089207"/>
              <a:ext cx="531858" cy="739199"/>
            </a:xfrm>
            <a:custGeom>
              <a:avLst/>
              <a:gdLst>
                <a:gd name="connsiteX0" fmla="*/ 526618 w 531858"/>
                <a:gd name="connsiteY0" fmla="*/ 663893 h 739199"/>
                <a:gd name="connsiteX1" fmla="*/ 498424 w 531858"/>
                <a:gd name="connsiteY1" fmla="*/ 716947 h 739199"/>
                <a:gd name="connsiteX2" fmla="*/ 426129 w 531858"/>
                <a:gd name="connsiteY2" fmla="*/ 739140 h 739199"/>
                <a:gd name="connsiteX3" fmla="*/ 251917 w 531858"/>
                <a:gd name="connsiteY3" fmla="*/ 737425 h 739199"/>
                <a:gd name="connsiteX4" fmla="*/ 111995 w 531858"/>
                <a:gd name="connsiteY4" fmla="*/ 733425 h 739199"/>
                <a:gd name="connsiteX5" fmla="*/ 45320 w 531858"/>
                <a:gd name="connsiteY5" fmla="*/ 709041 h 739199"/>
                <a:gd name="connsiteX6" fmla="*/ 2077 w 531858"/>
                <a:gd name="connsiteY6" fmla="*/ 631031 h 739199"/>
                <a:gd name="connsiteX7" fmla="*/ 6839 w 531858"/>
                <a:gd name="connsiteY7" fmla="*/ 554831 h 739199"/>
                <a:gd name="connsiteX8" fmla="*/ 17126 w 531858"/>
                <a:gd name="connsiteY8" fmla="*/ 509683 h 739199"/>
                <a:gd name="connsiteX9" fmla="*/ 45320 w 531858"/>
                <a:gd name="connsiteY9" fmla="*/ 399669 h 739199"/>
                <a:gd name="connsiteX10" fmla="*/ 75419 w 531858"/>
                <a:gd name="connsiteY10" fmla="*/ 225743 h 739199"/>
                <a:gd name="connsiteX11" fmla="*/ 109233 w 531858"/>
                <a:gd name="connsiteY11" fmla="*/ 0 h 739199"/>
                <a:gd name="connsiteX12" fmla="*/ 174098 w 531858"/>
                <a:gd name="connsiteY12" fmla="*/ 32861 h 739199"/>
                <a:gd name="connsiteX13" fmla="*/ 274015 w 531858"/>
                <a:gd name="connsiteY13" fmla="*/ 49435 h 739199"/>
                <a:gd name="connsiteX14" fmla="*/ 293541 w 531858"/>
                <a:gd name="connsiteY14" fmla="*/ 48768 h 739199"/>
                <a:gd name="connsiteX15" fmla="*/ 418605 w 531858"/>
                <a:gd name="connsiteY15" fmla="*/ 19621 h 739199"/>
                <a:gd name="connsiteX16" fmla="*/ 434607 w 531858"/>
                <a:gd name="connsiteY16" fmla="*/ 137255 h 739199"/>
                <a:gd name="connsiteX17" fmla="*/ 453180 w 531858"/>
                <a:gd name="connsiteY17" fmla="*/ 249936 h 739199"/>
                <a:gd name="connsiteX18" fmla="*/ 459086 w 531858"/>
                <a:gd name="connsiteY18" fmla="*/ 280226 h 739199"/>
                <a:gd name="connsiteX19" fmla="*/ 479755 w 531858"/>
                <a:gd name="connsiteY19" fmla="*/ 377000 h 739199"/>
                <a:gd name="connsiteX20" fmla="*/ 508901 w 531858"/>
                <a:gd name="connsiteY20" fmla="*/ 494633 h 739199"/>
                <a:gd name="connsiteX21" fmla="*/ 528618 w 531858"/>
                <a:gd name="connsiteY21" fmla="*/ 579215 h 739199"/>
                <a:gd name="connsiteX22" fmla="*/ 526713 w 531858"/>
                <a:gd name="connsiteY22" fmla="*/ 663893 h 7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31858" h="739199">
                  <a:moveTo>
                    <a:pt x="526618" y="663893"/>
                  </a:moveTo>
                  <a:cubicBezTo>
                    <a:pt x="522427" y="679228"/>
                    <a:pt x="516427" y="700850"/>
                    <a:pt x="498424" y="716947"/>
                  </a:cubicBezTo>
                  <a:cubicBezTo>
                    <a:pt x="474802" y="738378"/>
                    <a:pt x="443179" y="738950"/>
                    <a:pt x="426129" y="739140"/>
                  </a:cubicBezTo>
                  <a:cubicBezTo>
                    <a:pt x="389934" y="739330"/>
                    <a:pt x="329927" y="739140"/>
                    <a:pt x="251917" y="737425"/>
                  </a:cubicBezTo>
                  <a:cubicBezTo>
                    <a:pt x="210198" y="736473"/>
                    <a:pt x="163144" y="735235"/>
                    <a:pt x="111995" y="733425"/>
                  </a:cubicBezTo>
                  <a:cubicBezTo>
                    <a:pt x="99708" y="732758"/>
                    <a:pt x="71323" y="729520"/>
                    <a:pt x="45320" y="709041"/>
                  </a:cubicBezTo>
                  <a:cubicBezTo>
                    <a:pt x="12268" y="682943"/>
                    <a:pt x="5124" y="646366"/>
                    <a:pt x="2077" y="631031"/>
                  </a:cubicBezTo>
                  <a:cubicBezTo>
                    <a:pt x="-2591" y="607124"/>
                    <a:pt x="1314" y="586931"/>
                    <a:pt x="6839" y="554831"/>
                  </a:cubicBezTo>
                  <a:cubicBezTo>
                    <a:pt x="10077" y="535305"/>
                    <a:pt x="13983" y="521494"/>
                    <a:pt x="17126" y="509683"/>
                  </a:cubicBezTo>
                  <a:cubicBezTo>
                    <a:pt x="27032" y="473107"/>
                    <a:pt x="35604" y="436150"/>
                    <a:pt x="45320" y="399669"/>
                  </a:cubicBezTo>
                  <a:cubicBezTo>
                    <a:pt x="56655" y="357473"/>
                    <a:pt x="60083" y="330327"/>
                    <a:pt x="75419" y="225743"/>
                  </a:cubicBezTo>
                  <a:cubicBezTo>
                    <a:pt x="82753" y="176213"/>
                    <a:pt x="93992" y="99632"/>
                    <a:pt x="109233" y="0"/>
                  </a:cubicBezTo>
                  <a:cubicBezTo>
                    <a:pt x="123996" y="9906"/>
                    <a:pt x="145713" y="22765"/>
                    <a:pt x="174098" y="32861"/>
                  </a:cubicBezTo>
                  <a:cubicBezTo>
                    <a:pt x="214103" y="47149"/>
                    <a:pt x="249155" y="49625"/>
                    <a:pt x="274015" y="49435"/>
                  </a:cubicBezTo>
                  <a:cubicBezTo>
                    <a:pt x="281444" y="49244"/>
                    <a:pt x="288112" y="49149"/>
                    <a:pt x="293541" y="48768"/>
                  </a:cubicBezTo>
                  <a:cubicBezTo>
                    <a:pt x="346786" y="46482"/>
                    <a:pt x="389744" y="32195"/>
                    <a:pt x="418605" y="19621"/>
                  </a:cubicBezTo>
                  <a:cubicBezTo>
                    <a:pt x="424224" y="66008"/>
                    <a:pt x="429939" y="105728"/>
                    <a:pt x="434607" y="137255"/>
                  </a:cubicBezTo>
                  <a:cubicBezTo>
                    <a:pt x="438988" y="165830"/>
                    <a:pt x="444703" y="203073"/>
                    <a:pt x="453180" y="249936"/>
                  </a:cubicBezTo>
                  <a:cubicBezTo>
                    <a:pt x="455086" y="259556"/>
                    <a:pt x="457085" y="269653"/>
                    <a:pt x="459086" y="280226"/>
                  </a:cubicBezTo>
                  <a:cubicBezTo>
                    <a:pt x="468706" y="329756"/>
                    <a:pt x="477374" y="367284"/>
                    <a:pt x="479755" y="377000"/>
                  </a:cubicBezTo>
                  <a:cubicBezTo>
                    <a:pt x="493376" y="435483"/>
                    <a:pt x="508901" y="494633"/>
                    <a:pt x="508901" y="494633"/>
                  </a:cubicBezTo>
                  <a:cubicBezTo>
                    <a:pt x="521284" y="541687"/>
                    <a:pt x="525189" y="553308"/>
                    <a:pt x="528618" y="579215"/>
                  </a:cubicBezTo>
                  <a:cubicBezTo>
                    <a:pt x="535286" y="627793"/>
                    <a:pt x="530143" y="651510"/>
                    <a:pt x="526713" y="66389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7C3CA8D8-313F-9D06-CABE-39F20D68EBEA}"/>
                </a:ext>
              </a:extLst>
            </p:cNvPr>
            <p:cNvSpPr/>
            <p:nvPr/>
          </p:nvSpPr>
          <p:spPr>
            <a:xfrm>
              <a:off x="7091296" y="4556855"/>
              <a:ext cx="93333" cy="186471"/>
            </a:xfrm>
            <a:custGeom>
              <a:avLst/>
              <a:gdLst>
                <a:gd name="connsiteX0" fmla="*/ 90744 w 93333"/>
                <a:gd name="connsiteY0" fmla="*/ 171926 h 186471"/>
                <a:gd name="connsiteX1" fmla="*/ 65789 w 93333"/>
                <a:gd name="connsiteY1" fmla="*/ 184499 h 186471"/>
                <a:gd name="connsiteX2" fmla="*/ 61788 w 93333"/>
                <a:gd name="connsiteY2" fmla="*/ 185452 h 186471"/>
                <a:gd name="connsiteX3" fmla="*/ 38357 w 93333"/>
                <a:gd name="connsiteY3" fmla="*/ 185452 h 186471"/>
                <a:gd name="connsiteX4" fmla="*/ 3590 w 93333"/>
                <a:gd name="connsiteY4" fmla="*/ 100774 h 186471"/>
                <a:gd name="connsiteX5" fmla="*/ 1590 w 93333"/>
                <a:gd name="connsiteY5" fmla="*/ 34957 h 186471"/>
                <a:gd name="connsiteX6" fmla="*/ 35689 w 93333"/>
                <a:gd name="connsiteY6" fmla="*/ 21812 h 186471"/>
                <a:gd name="connsiteX7" fmla="*/ 41405 w 93333"/>
                <a:gd name="connsiteY7" fmla="*/ 18288 h 186471"/>
                <a:gd name="connsiteX8" fmla="*/ 63121 w 93333"/>
                <a:gd name="connsiteY8" fmla="*/ 0 h 186471"/>
                <a:gd name="connsiteX9" fmla="*/ 84362 w 93333"/>
                <a:gd name="connsiteY9" fmla="*/ 52292 h 186471"/>
                <a:gd name="connsiteX10" fmla="*/ 92744 w 93333"/>
                <a:gd name="connsiteY10" fmla="*/ 110014 h 186471"/>
                <a:gd name="connsiteX11" fmla="*/ 90744 w 93333"/>
                <a:gd name="connsiteY11" fmla="*/ 172117 h 18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333" h="186471">
                  <a:moveTo>
                    <a:pt x="90744" y="171926"/>
                  </a:moveTo>
                  <a:cubicBezTo>
                    <a:pt x="86362" y="175450"/>
                    <a:pt x="77885" y="181356"/>
                    <a:pt x="65789" y="184499"/>
                  </a:cubicBezTo>
                  <a:cubicBezTo>
                    <a:pt x="64550" y="184785"/>
                    <a:pt x="63121" y="185166"/>
                    <a:pt x="61788" y="185452"/>
                  </a:cubicBezTo>
                  <a:cubicBezTo>
                    <a:pt x="51977" y="187166"/>
                    <a:pt x="43786" y="186404"/>
                    <a:pt x="38357" y="185452"/>
                  </a:cubicBezTo>
                  <a:cubicBezTo>
                    <a:pt x="27022" y="168878"/>
                    <a:pt x="10734" y="140017"/>
                    <a:pt x="3590" y="100774"/>
                  </a:cubicBezTo>
                  <a:cubicBezTo>
                    <a:pt x="-1268" y="74390"/>
                    <a:pt x="-410" y="51435"/>
                    <a:pt x="1590" y="34957"/>
                  </a:cubicBezTo>
                  <a:cubicBezTo>
                    <a:pt x="10258" y="33052"/>
                    <a:pt x="22545" y="29337"/>
                    <a:pt x="35689" y="21812"/>
                  </a:cubicBezTo>
                  <a:cubicBezTo>
                    <a:pt x="37690" y="20764"/>
                    <a:pt x="39595" y="19526"/>
                    <a:pt x="41405" y="18288"/>
                  </a:cubicBezTo>
                  <a:cubicBezTo>
                    <a:pt x="51024" y="11906"/>
                    <a:pt x="58168" y="5239"/>
                    <a:pt x="63121" y="0"/>
                  </a:cubicBezTo>
                  <a:cubicBezTo>
                    <a:pt x="69789" y="12097"/>
                    <a:pt x="78171" y="29813"/>
                    <a:pt x="84362" y="52292"/>
                  </a:cubicBezTo>
                  <a:cubicBezTo>
                    <a:pt x="90744" y="75914"/>
                    <a:pt x="91982" y="94488"/>
                    <a:pt x="92744" y="110014"/>
                  </a:cubicBezTo>
                  <a:cubicBezTo>
                    <a:pt x="93697" y="125825"/>
                    <a:pt x="93792" y="147066"/>
                    <a:pt x="90744" y="17211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8E8D79BD-CF16-A758-DFC5-AA4204D7BE05}"/>
                </a:ext>
              </a:extLst>
            </p:cNvPr>
            <p:cNvSpPr/>
            <p:nvPr/>
          </p:nvSpPr>
          <p:spPr>
            <a:xfrm>
              <a:off x="6242399" y="3854862"/>
              <a:ext cx="163067" cy="197548"/>
            </a:xfrm>
            <a:custGeom>
              <a:avLst/>
              <a:gdLst>
                <a:gd name="connsiteX0" fmla="*/ 163068 w 163067"/>
                <a:gd name="connsiteY0" fmla="*/ 53721 h 197548"/>
                <a:gd name="connsiteX1" fmla="*/ 114300 w 163067"/>
                <a:gd name="connsiteY1" fmla="*/ 133445 h 197548"/>
                <a:gd name="connsiteX2" fmla="*/ 49435 w 163067"/>
                <a:gd name="connsiteY2" fmla="*/ 197549 h 197548"/>
                <a:gd name="connsiteX3" fmla="*/ 33718 w 163067"/>
                <a:gd name="connsiteY3" fmla="*/ 175355 h 197548"/>
                <a:gd name="connsiteX4" fmla="*/ 26098 w 163067"/>
                <a:gd name="connsiteY4" fmla="*/ 168688 h 197548"/>
                <a:gd name="connsiteX5" fmla="*/ 0 w 163067"/>
                <a:gd name="connsiteY5" fmla="*/ 155924 h 197548"/>
                <a:gd name="connsiteX6" fmla="*/ 34957 w 163067"/>
                <a:gd name="connsiteY6" fmla="*/ 72295 h 197548"/>
                <a:gd name="connsiteX7" fmla="*/ 107252 w 163067"/>
                <a:gd name="connsiteY7" fmla="*/ 0 h 197548"/>
                <a:gd name="connsiteX8" fmla="*/ 130493 w 163067"/>
                <a:gd name="connsiteY8" fmla="*/ 33242 h 197548"/>
                <a:gd name="connsiteX9" fmla="*/ 137160 w 163067"/>
                <a:gd name="connsiteY9" fmla="*/ 38957 h 197548"/>
                <a:gd name="connsiteX10" fmla="*/ 137350 w 163067"/>
                <a:gd name="connsiteY10" fmla="*/ 38957 h 197548"/>
                <a:gd name="connsiteX11" fmla="*/ 162973 w 163067"/>
                <a:gd name="connsiteY11" fmla="*/ 53721 h 19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067" h="197548">
                  <a:moveTo>
                    <a:pt x="163068" y="53721"/>
                  </a:moveTo>
                  <a:cubicBezTo>
                    <a:pt x="152971" y="75914"/>
                    <a:pt x="137732" y="104013"/>
                    <a:pt x="114300" y="133445"/>
                  </a:cubicBezTo>
                  <a:cubicBezTo>
                    <a:pt x="91630" y="162020"/>
                    <a:pt x="68389" y="182975"/>
                    <a:pt x="49435" y="197549"/>
                  </a:cubicBezTo>
                  <a:cubicBezTo>
                    <a:pt x="47149" y="192405"/>
                    <a:pt x="42291" y="183547"/>
                    <a:pt x="33718" y="175355"/>
                  </a:cubicBezTo>
                  <a:cubicBezTo>
                    <a:pt x="31432" y="173069"/>
                    <a:pt x="28861" y="170879"/>
                    <a:pt x="26098" y="168688"/>
                  </a:cubicBezTo>
                  <a:cubicBezTo>
                    <a:pt x="16193" y="161068"/>
                    <a:pt x="6382" y="157639"/>
                    <a:pt x="0" y="155924"/>
                  </a:cubicBezTo>
                  <a:cubicBezTo>
                    <a:pt x="4382" y="135731"/>
                    <a:pt x="13621" y="104870"/>
                    <a:pt x="34957" y="72295"/>
                  </a:cubicBezTo>
                  <a:cubicBezTo>
                    <a:pt x="59627" y="34576"/>
                    <a:pt x="89059" y="11906"/>
                    <a:pt x="107252" y="0"/>
                  </a:cubicBezTo>
                  <a:cubicBezTo>
                    <a:pt x="110680" y="7906"/>
                    <a:pt x="117443" y="20955"/>
                    <a:pt x="130493" y="33242"/>
                  </a:cubicBezTo>
                  <a:cubicBezTo>
                    <a:pt x="132683" y="35243"/>
                    <a:pt x="134969" y="37243"/>
                    <a:pt x="137160" y="38957"/>
                  </a:cubicBezTo>
                  <a:lnTo>
                    <a:pt x="137350" y="38957"/>
                  </a:lnTo>
                  <a:cubicBezTo>
                    <a:pt x="147257" y="46672"/>
                    <a:pt x="156591" y="51245"/>
                    <a:pt x="162973" y="537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3D966F5D-A206-A1D0-E758-B4E4A744759F}"/>
                </a:ext>
              </a:extLst>
            </p:cNvPr>
            <p:cNvSpPr/>
            <p:nvPr/>
          </p:nvSpPr>
          <p:spPr>
            <a:xfrm>
              <a:off x="5954934" y="4027169"/>
              <a:ext cx="186975" cy="93090"/>
            </a:xfrm>
            <a:custGeom>
              <a:avLst/>
              <a:gdLst>
                <a:gd name="connsiteX0" fmla="*/ 181070 w 186975"/>
                <a:gd name="connsiteY0" fmla="*/ 78962 h 93090"/>
                <a:gd name="connsiteX1" fmla="*/ 126968 w 186975"/>
                <a:gd name="connsiteY1" fmla="*/ 91536 h 93090"/>
                <a:gd name="connsiteX2" fmla="*/ 50768 w 186975"/>
                <a:gd name="connsiteY2" fmla="*/ 85344 h 93090"/>
                <a:gd name="connsiteX3" fmla="*/ 0 w 186975"/>
                <a:gd name="connsiteY3" fmla="*/ 57722 h 93090"/>
                <a:gd name="connsiteX4" fmla="*/ 8954 w 186975"/>
                <a:gd name="connsiteY4" fmla="*/ 41910 h 93090"/>
                <a:gd name="connsiteX5" fmla="*/ 12192 w 186975"/>
                <a:gd name="connsiteY5" fmla="*/ 29147 h 93090"/>
                <a:gd name="connsiteX6" fmla="*/ 9715 w 186975"/>
                <a:gd name="connsiteY6" fmla="*/ 2001 h 93090"/>
                <a:gd name="connsiteX7" fmla="*/ 116967 w 186975"/>
                <a:gd name="connsiteY7" fmla="*/ 6192 h 93090"/>
                <a:gd name="connsiteX8" fmla="*/ 186976 w 186975"/>
                <a:gd name="connsiteY8" fmla="*/ 26670 h 93090"/>
                <a:gd name="connsiteX9" fmla="*/ 180784 w 186975"/>
                <a:gd name="connsiteY9" fmla="*/ 54293 h 93090"/>
                <a:gd name="connsiteX10" fmla="*/ 180499 w 186975"/>
                <a:gd name="connsiteY10" fmla="*/ 60960 h 93090"/>
                <a:gd name="connsiteX11" fmla="*/ 180499 w 186975"/>
                <a:gd name="connsiteY11" fmla="*/ 61151 h 93090"/>
                <a:gd name="connsiteX12" fmla="*/ 181166 w 186975"/>
                <a:gd name="connsiteY12" fmla="*/ 78962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975" h="93090">
                  <a:moveTo>
                    <a:pt x="181070" y="78962"/>
                  </a:moveTo>
                  <a:cubicBezTo>
                    <a:pt x="168497" y="83630"/>
                    <a:pt x="150019" y="89345"/>
                    <a:pt x="126968" y="91536"/>
                  </a:cubicBezTo>
                  <a:cubicBezTo>
                    <a:pt x="109918" y="93250"/>
                    <a:pt x="82772" y="95727"/>
                    <a:pt x="50768" y="85344"/>
                  </a:cubicBezTo>
                  <a:cubicBezTo>
                    <a:pt x="38671" y="81344"/>
                    <a:pt x="19907" y="73533"/>
                    <a:pt x="0" y="57722"/>
                  </a:cubicBezTo>
                  <a:cubicBezTo>
                    <a:pt x="2286" y="54960"/>
                    <a:pt x="6096" y="49530"/>
                    <a:pt x="8954" y="41910"/>
                  </a:cubicBezTo>
                  <a:cubicBezTo>
                    <a:pt x="10382" y="38195"/>
                    <a:pt x="11621" y="34004"/>
                    <a:pt x="12192" y="29147"/>
                  </a:cubicBezTo>
                  <a:cubicBezTo>
                    <a:pt x="13906" y="16860"/>
                    <a:pt x="11430" y="7144"/>
                    <a:pt x="9715" y="2001"/>
                  </a:cubicBezTo>
                  <a:cubicBezTo>
                    <a:pt x="37147" y="-762"/>
                    <a:pt x="74295" y="-1714"/>
                    <a:pt x="116967" y="6192"/>
                  </a:cubicBezTo>
                  <a:cubicBezTo>
                    <a:pt x="144399" y="11335"/>
                    <a:pt x="167830" y="18955"/>
                    <a:pt x="186976" y="26670"/>
                  </a:cubicBezTo>
                  <a:cubicBezTo>
                    <a:pt x="184499" y="33528"/>
                    <a:pt x="181833" y="42958"/>
                    <a:pt x="180784" y="54293"/>
                  </a:cubicBezTo>
                  <a:cubicBezTo>
                    <a:pt x="180594" y="56484"/>
                    <a:pt x="180499" y="58770"/>
                    <a:pt x="180499" y="60960"/>
                  </a:cubicBezTo>
                  <a:lnTo>
                    <a:pt x="180499" y="61151"/>
                  </a:lnTo>
                  <a:cubicBezTo>
                    <a:pt x="180213" y="68009"/>
                    <a:pt x="180499" y="74010"/>
                    <a:pt x="181166" y="7896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868337B2-DABD-8A1B-0B4F-CF972827A9B6}"/>
                </a:ext>
              </a:extLst>
            </p:cNvPr>
            <p:cNvSpPr/>
            <p:nvPr/>
          </p:nvSpPr>
          <p:spPr>
            <a:xfrm>
              <a:off x="5597541" y="3966250"/>
              <a:ext cx="310244" cy="188070"/>
            </a:xfrm>
            <a:custGeom>
              <a:avLst/>
              <a:gdLst>
                <a:gd name="connsiteX0" fmla="*/ 303672 w 310244"/>
                <a:gd name="connsiteY0" fmla="*/ 86923 h 188070"/>
                <a:gd name="connsiteX1" fmla="*/ 309768 w 310244"/>
                <a:gd name="connsiteY1" fmla="*/ 111307 h 188070"/>
                <a:gd name="connsiteX2" fmla="*/ 271287 w 310244"/>
                <a:gd name="connsiteY2" fmla="*/ 142645 h 188070"/>
                <a:gd name="connsiteX3" fmla="*/ 214804 w 310244"/>
                <a:gd name="connsiteY3" fmla="*/ 179220 h 188070"/>
                <a:gd name="connsiteX4" fmla="*/ 147939 w 310244"/>
                <a:gd name="connsiteY4" fmla="*/ 186936 h 188070"/>
                <a:gd name="connsiteX5" fmla="*/ 84311 w 310244"/>
                <a:gd name="connsiteY5" fmla="*/ 165790 h 188070"/>
                <a:gd name="connsiteX6" fmla="*/ 32210 w 310244"/>
                <a:gd name="connsiteY6" fmla="*/ 145311 h 188070"/>
                <a:gd name="connsiteX7" fmla="*/ 25828 w 310244"/>
                <a:gd name="connsiteY7" fmla="*/ 105783 h 188070"/>
                <a:gd name="connsiteX8" fmla="*/ 1158 w 310244"/>
                <a:gd name="connsiteY8" fmla="*/ 101592 h 188070"/>
                <a:gd name="connsiteX9" fmla="*/ 110 w 310244"/>
                <a:gd name="connsiteY9" fmla="*/ 83113 h 188070"/>
                <a:gd name="connsiteX10" fmla="*/ 1158 w 310244"/>
                <a:gd name="connsiteY10" fmla="*/ 71969 h 188070"/>
                <a:gd name="connsiteX11" fmla="*/ 14493 w 310244"/>
                <a:gd name="connsiteY11" fmla="*/ 37488 h 188070"/>
                <a:gd name="connsiteX12" fmla="*/ 35734 w 310244"/>
                <a:gd name="connsiteY12" fmla="*/ 9294 h 188070"/>
                <a:gd name="connsiteX13" fmla="*/ 80883 w 310244"/>
                <a:gd name="connsiteY13" fmla="*/ 7104 h 188070"/>
                <a:gd name="connsiteX14" fmla="*/ 183086 w 310244"/>
                <a:gd name="connsiteY14" fmla="*/ 5675 h 188070"/>
                <a:gd name="connsiteX15" fmla="*/ 211947 w 310244"/>
                <a:gd name="connsiteY15" fmla="*/ 55 h 188070"/>
                <a:gd name="connsiteX16" fmla="*/ 267001 w 310244"/>
                <a:gd name="connsiteY16" fmla="*/ 25392 h 188070"/>
                <a:gd name="connsiteX17" fmla="*/ 310244 w 310244"/>
                <a:gd name="connsiteY17" fmla="*/ 59205 h 188070"/>
                <a:gd name="connsiteX18" fmla="*/ 303577 w 310244"/>
                <a:gd name="connsiteY18" fmla="*/ 86828 h 18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0244" h="188070">
                  <a:moveTo>
                    <a:pt x="303672" y="86923"/>
                  </a:moveTo>
                  <a:cubicBezTo>
                    <a:pt x="303863" y="98068"/>
                    <a:pt x="307387" y="106640"/>
                    <a:pt x="309768" y="111307"/>
                  </a:cubicBezTo>
                  <a:cubicBezTo>
                    <a:pt x="300624" y="119213"/>
                    <a:pt x="287575" y="130262"/>
                    <a:pt x="271287" y="142645"/>
                  </a:cubicBezTo>
                  <a:cubicBezTo>
                    <a:pt x="244617" y="162933"/>
                    <a:pt x="231282" y="173029"/>
                    <a:pt x="214804" y="179220"/>
                  </a:cubicBezTo>
                  <a:cubicBezTo>
                    <a:pt x="186896" y="189888"/>
                    <a:pt x="160988" y="188650"/>
                    <a:pt x="147939" y="186936"/>
                  </a:cubicBezTo>
                  <a:cubicBezTo>
                    <a:pt x="136604" y="185507"/>
                    <a:pt x="129460" y="183221"/>
                    <a:pt x="84311" y="165790"/>
                  </a:cubicBezTo>
                  <a:cubicBezTo>
                    <a:pt x="63642" y="157694"/>
                    <a:pt x="46021" y="150741"/>
                    <a:pt x="32210" y="145311"/>
                  </a:cubicBezTo>
                  <a:cubicBezTo>
                    <a:pt x="39830" y="130548"/>
                    <a:pt x="36401" y="113974"/>
                    <a:pt x="25828" y="105783"/>
                  </a:cubicBezTo>
                  <a:cubicBezTo>
                    <a:pt x="15732" y="98163"/>
                    <a:pt x="3063" y="101115"/>
                    <a:pt x="1158" y="101592"/>
                  </a:cubicBezTo>
                  <a:cubicBezTo>
                    <a:pt x="396" y="96924"/>
                    <a:pt x="-270" y="90543"/>
                    <a:pt x="110" y="83113"/>
                  </a:cubicBezTo>
                  <a:cubicBezTo>
                    <a:pt x="110" y="79589"/>
                    <a:pt x="587" y="75779"/>
                    <a:pt x="1158" y="71969"/>
                  </a:cubicBezTo>
                  <a:cubicBezTo>
                    <a:pt x="3825" y="56919"/>
                    <a:pt x="9540" y="46252"/>
                    <a:pt x="14493" y="37488"/>
                  </a:cubicBezTo>
                  <a:cubicBezTo>
                    <a:pt x="18875" y="29869"/>
                    <a:pt x="25542" y="19677"/>
                    <a:pt x="35734" y="9294"/>
                  </a:cubicBezTo>
                  <a:cubicBezTo>
                    <a:pt x="54784" y="7770"/>
                    <a:pt x="70500" y="7294"/>
                    <a:pt x="80883" y="7104"/>
                  </a:cubicBezTo>
                  <a:cubicBezTo>
                    <a:pt x="135651" y="6437"/>
                    <a:pt x="149462" y="13200"/>
                    <a:pt x="183086" y="5675"/>
                  </a:cubicBezTo>
                  <a:cubicBezTo>
                    <a:pt x="198326" y="2246"/>
                    <a:pt x="201278" y="-421"/>
                    <a:pt x="211947" y="55"/>
                  </a:cubicBezTo>
                  <a:cubicBezTo>
                    <a:pt x="220138" y="341"/>
                    <a:pt x="233378" y="2341"/>
                    <a:pt x="267001" y="25392"/>
                  </a:cubicBezTo>
                  <a:cubicBezTo>
                    <a:pt x="278145" y="33107"/>
                    <a:pt x="293385" y="44346"/>
                    <a:pt x="310244" y="59205"/>
                  </a:cubicBezTo>
                  <a:cubicBezTo>
                    <a:pt x="307958" y="63873"/>
                    <a:pt x="303386" y="73588"/>
                    <a:pt x="303577" y="8682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7027AE29-F55C-BB58-8B3B-DE6E67A5D121}"/>
                </a:ext>
              </a:extLst>
            </p:cNvPr>
            <p:cNvSpPr/>
            <p:nvPr/>
          </p:nvSpPr>
          <p:spPr>
            <a:xfrm>
              <a:off x="6180010" y="4048315"/>
              <a:ext cx="95916" cy="95821"/>
            </a:xfrm>
            <a:custGeom>
              <a:avLst/>
              <a:gdLst>
                <a:gd name="connsiteX0" fmla="*/ 95821 w 95916"/>
                <a:gd name="connsiteY0" fmla="*/ 47911 h 95821"/>
                <a:gd name="connsiteX1" fmla="*/ 47910 w 95916"/>
                <a:gd name="connsiteY1" fmla="*/ 95821 h 95821"/>
                <a:gd name="connsiteX2" fmla="*/ 1048 w 95916"/>
                <a:gd name="connsiteY2" fmla="*/ 58293 h 95821"/>
                <a:gd name="connsiteX3" fmla="*/ 0 w 95916"/>
                <a:gd name="connsiteY3" fmla="*/ 47911 h 95821"/>
                <a:gd name="connsiteX4" fmla="*/ 47910 w 95916"/>
                <a:gd name="connsiteY4" fmla="*/ 0 h 95821"/>
                <a:gd name="connsiteX5" fmla="*/ 90773 w 95916"/>
                <a:gd name="connsiteY5" fmla="*/ 26670 h 95821"/>
                <a:gd name="connsiteX6" fmla="*/ 95917 w 95916"/>
                <a:gd name="connsiteY6" fmla="*/ 47911 h 9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16" h="95821">
                  <a:moveTo>
                    <a:pt x="95821" y="47911"/>
                  </a:moveTo>
                  <a:cubicBezTo>
                    <a:pt x="95821" y="74486"/>
                    <a:pt x="74295" y="95821"/>
                    <a:pt x="47910" y="95821"/>
                  </a:cubicBezTo>
                  <a:cubicBezTo>
                    <a:pt x="24955" y="95821"/>
                    <a:pt x="5715" y="79724"/>
                    <a:pt x="1048" y="58293"/>
                  </a:cubicBezTo>
                  <a:cubicBezTo>
                    <a:pt x="285" y="54864"/>
                    <a:pt x="0" y="51435"/>
                    <a:pt x="0" y="47911"/>
                  </a:cubicBezTo>
                  <a:cubicBezTo>
                    <a:pt x="0" y="21336"/>
                    <a:pt x="21431" y="0"/>
                    <a:pt x="47910" y="0"/>
                  </a:cubicBezTo>
                  <a:cubicBezTo>
                    <a:pt x="66675" y="0"/>
                    <a:pt x="83153" y="10859"/>
                    <a:pt x="90773" y="26670"/>
                  </a:cubicBezTo>
                  <a:cubicBezTo>
                    <a:pt x="94012" y="33052"/>
                    <a:pt x="95917" y="40291"/>
                    <a:pt x="95917" y="47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5134C8AB-D72F-D7C0-EBA7-43C67718D3C6}"/>
                </a:ext>
              </a:extLst>
            </p:cNvPr>
            <p:cNvSpPr/>
            <p:nvPr/>
          </p:nvSpPr>
          <p:spPr>
            <a:xfrm>
              <a:off x="7332154" y="3917727"/>
              <a:ext cx="106489" cy="183034"/>
            </a:xfrm>
            <a:custGeom>
              <a:avLst/>
              <a:gdLst>
                <a:gd name="connsiteX0" fmla="*/ 106489 w 106489"/>
                <a:gd name="connsiteY0" fmla="*/ 152971 h 183034"/>
                <a:gd name="connsiteX1" fmla="*/ 84581 w 106489"/>
                <a:gd name="connsiteY1" fmla="*/ 180594 h 183034"/>
                <a:gd name="connsiteX2" fmla="*/ 53530 w 106489"/>
                <a:gd name="connsiteY2" fmla="*/ 178403 h 183034"/>
                <a:gd name="connsiteX3" fmla="*/ 11334 w 106489"/>
                <a:gd name="connsiteY3" fmla="*/ 88106 h 183034"/>
                <a:gd name="connsiteX4" fmla="*/ 0 w 106489"/>
                <a:gd name="connsiteY4" fmla="*/ 38005 h 183034"/>
                <a:gd name="connsiteX5" fmla="*/ 38005 w 106489"/>
                <a:gd name="connsiteY5" fmla="*/ 24003 h 183034"/>
                <a:gd name="connsiteX6" fmla="*/ 64103 w 106489"/>
                <a:gd name="connsiteY6" fmla="*/ 0 h 183034"/>
                <a:gd name="connsiteX7" fmla="*/ 95155 w 106489"/>
                <a:gd name="connsiteY7" fmla="*/ 74009 h 183034"/>
                <a:gd name="connsiteX8" fmla="*/ 106489 w 106489"/>
                <a:gd name="connsiteY8" fmla="*/ 152971 h 18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489" h="183034">
                  <a:moveTo>
                    <a:pt x="106489" y="152971"/>
                  </a:moveTo>
                  <a:cubicBezTo>
                    <a:pt x="106299" y="154210"/>
                    <a:pt x="102775" y="173260"/>
                    <a:pt x="84581" y="180594"/>
                  </a:cubicBezTo>
                  <a:cubicBezTo>
                    <a:pt x="69056" y="186785"/>
                    <a:pt x="55435" y="179356"/>
                    <a:pt x="53530" y="178403"/>
                  </a:cubicBezTo>
                  <a:cubicBezTo>
                    <a:pt x="39148" y="156210"/>
                    <a:pt x="22764" y="125921"/>
                    <a:pt x="11334" y="88106"/>
                  </a:cubicBezTo>
                  <a:cubicBezTo>
                    <a:pt x="5715" y="70104"/>
                    <a:pt x="2191" y="53150"/>
                    <a:pt x="0" y="38005"/>
                  </a:cubicBezTo>
                  <a:cubicBezTo>
                    <a:pt x="8572" y="36767"/>
                    <a:pt x="22955" y="33528"/>
                    <a:pt x="38005" y="24003"/>
                  </a:cubicBezTo>
                  <a:cubicBezTo>
                    <a:pt x="50863" y="15812"/>
                    <a:pt x="59245" y="6477"/>
                    <a:pt x="64103" y="0"/>
                  </a:cubicBezTo>
                  <a:cubicBezTo>
                    <a:pt x="74485" y="17812"/>
                    <a:pt x="86582" y="42863"/>
                    <a:pt x="95155" y="74009"/>
                  </a:cubicBezTo>
                  <a:cubicBezTo>
                    <a:pt x="103822" y="105061"/>
                    <a:pt x="106203" y="132493"/>
                    <a:pt x="106489" y="15297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8765D0E4-1DFD-DAD3-B2DC-34D041EBADC1}"/>
                </a:ext>
              </a:extLst>
            </p:cNvPr>
            <p:cNvSpPr/>
            <p:nvPr/>
          </p:nvSpPr>
          <p:spPr>
            <a:xfrm>
              <a:off x="7397724" y="4106689"/>
              <a:ext cx="67763" cy="99660"/>
            </a:xfrm>
            <a:custGeom>
              <a:avLst/>
              <a:gdLst>
                <a:gd name="connsiteX0" fmla="*/ 45491 w 67763"/>
                <a:gd name="connsiteY0" fmla="*/ 98598 h 99660"/>
                <a:gd name="connsiteX1" fmla="*/ 43586 w 67763"/>
                <a:gd name="connsiteY1" fmla="*/ 99265 h 99660"/>
                <a:gd name="connsiteX2" fmla="*/ 1391 w 67763"/>
                <a:gd name="connsiteY2" fmla="*/ 56117 h 99660"/>
                <a:gd name="connsiteX3" fmla="*/ 21203 w 67763"/>
                <a:gd name="connsiteY3" fmla="*/ 1348 h 99660"/>
                <a:gd name="connsiteX4" fmla="*/ 24155 w 67763"/>
                <a:gd name="connsiteY4" fmla="*/ 396 h 99660"/>
                <a:gd name="connsiteX5" fmla="*/ 66351 w 67763"/>
                <a:gd name="connsiteY5" fmla="*/ 43354 h 99660"/>
                <a:gd name="connsiteX6" fmla="*/ 45396 w 67763"/>
                <a:gd name="connsiteY6" fmla="*/ 98598 h 9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763" h="99660">
                  <a:moveTo>
                    <a:pt x="45491" y="98598"/>
                  </a:moveTo>
                  <a:cubicBezTo>
                    <a:pt x="44825" y="98884"/>
                    <a:pt x="44253" y="99075"/>
                    <a:pt x="43586" y="99265"/>
                  </a:cubicBezTo>
                  <a:cubicBezTo>
                    <a:pt x="25584" y="102694"/>
                    <a:pt x="6629" y="83454"/>
                    <a:pt x="1391" y="56117"/>
                  </a:cubicBezTo>
                  <a:cubicBezTo>
                    <a:pt x="-3563" y="30495"/>
                    <a:pt x="5105" y="6968"/>
                    <a:pt x="21203" y="1348"/>
                  </a:cubicBezTo>
                  <a:cubicBezTo>
                    <a:pt x="22155" y="872"/>
                    <a:pt x="23108" y="586"/>
                    <a:pt x="24155" y="396"/>
                  </a:cubicBezTo>
                  <a:cubicBezTo>
                    <a:pt x="42158" y="-3033"/>
                    <a:pt x="60922" y="16207"/>
                    <a:pt x="66351" y="43354"/>
                  </a:cubicBezTo>
                  <a:cubicBezTo>
                    <a:pt x="71494" y="69738"/>
                    <a:pt x="62160" y="93741"/>
                    <a:pt x="45396" y="985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31986E3A-4F5A-E4D5-6295-C57C4A179E8F}"/>
                </a:ext>
              </a:extLst>
            </p:cNvPr>
            <p:cNvSpPr/>
            <p:nvPr/>
          </p:nvSpPr>
          <p:spPr>
            <a:xfrm>
              <a:off x="7418213" y="4235862"/>
              <a:ext cx="86585" cy="182022"/>
            </a:xfrm>
            <a:custGeom>
              <a:avLst/>
              <a:gdLst>
                <a:gd name="connsiteX0" fmla="*/ 86535 w 86585"/>
                <a:gd name="connsiteY0" fmla="*/ 166021 h 182022"/>
                <a:gd name="connsiteX1" fmla="*/ 62912 w 86585"/>
                <a:gd name="connsiteY1" fmla="*/ 170212 h 182022"/>
                <a:gd name="connsiteX2" fmla="*/ 41386 w 86585"/>
                <a:gd name="connsiteY2" fmla="*/ 182023 h 182022"/>
                <a:gd name="connsiteX3" fmla="*/ 5667 w 86585"/>
                <a:gd name="connsiteY3" fmla="*/ 96393 h 182022"/>
                <a:gd name="connsiteX4" fmla="*/ 1762 w 86585"/>
                <a:gd name="connsiteY4" fmla="*/ 12763 h 182022"/>
                <a:gd name="connsiteX5" fmla="*/ 27670 w 86585"/>
                <a:gd name="connsiteY5" fmla="*/ 8858 h 182022"/>
                <a:gd name="connsiteX6" fmla="*/ 27860 w 86585"/>
                <a:gd name="connsiteY6" fmla="*/ 8858 h 182022"/>
                <a:gd name="connsiteX7" fmla="*/ 31385 w 86585"/>
                <a:gd name="connsiteY7" fmla="*/ 7906 h 182022"/>
                <a:gd name="connsiteX8" fmla="*/ 52149 w 86585"/>
                <a:gd name="connsiteY8" fmla="*/ 0 h 182022"/>
                <a:gd name="connsiteX9" fmla="*/ 80819 w 86585"/>
                <a:gd name="connsiteY9" fmla="*/ 89821 h 182022"/>
                <a:gd name="connsiteX10" fmla="*/ 86439 w 86585"/>
                <a:gd name="connsiteY10" fmla="*/ 166021 h 18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585" h="182022">
                  <a:moveTo>
                    <a:pt x="86535" y="166021"/>
                  </a:moveTo>
                  <a:cubicBezTo>
                    <a:pt x="80819" y="166021"/>
                    <a:pt x="72437" y="166973"/>
                    <a:pt x="62912" y="170212"/>
                  </a:cubicBezTo>
                  <a:cubicBezTo>
                    <a:pt x="53102" y="173641"/>
                    <a:pt x="45958" y="178403"/>
                    <a:pt x="41386" y="182023"/>
                  </a:cubicBezTo>
                  <a:cubicBezTo>
                    <a:pt x="29861" y="164497"/>
                    <a:pt x="14049" y="135446"/>
                    <a:pt x="5667" y="96393"/>
                  </a:cubicBezTo>
                  <a:cubicBezTo>
                    <a:pt x="-1762" y="61913"/>
                    <a:pt x="-524" y="32290"/>
                    <a:pt x="1762" y="12763"/>
                  </a:cubicBezTo>
                  <a:cubicBezTo>
                    <a:pt x="8906" y="12478"/>
                    <a:pt x="17859" y="11525"/>
                    <a:pt x="27670" y="8858"/>
                  </a:cubicBezTo>
                  <a:lnTo>
                    <a:pt x="27860" y="8858"/>
                  </a:lnTo>
                  <a:cubicBezTo>
                    <a:pt x="29099" y="8668"/>
                    <a:pt x="30146" y="8192"/>
                    <a:pt x="31385" y="7906"/>
                  </a:cubicBezTo>
                  <a:cubicBezTo>
                    <a:pt x="39576" y="5715"/>
                    <a:pt x="46434" y="2762"/>
                    <a:pt x="52149" y="0"/>
                  </a:cubicBezTo>
                  <a:cubicBezTo>
                    <a:pt x="62532" y="22193"/>
                    <a:pt x="74057" y="52578"/>
                    <a:pt x="80819" y="89821"/>
                  </a:cubicBezTo>
                  <a:cubicBezTo>
                    <a:pt x="86058" y="118967"/>
                    <a:pt x="87011" y="144875"/>
                    <a:pt x="86439" y="1660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175BE4E8-EDB6-B6F7-A343-2C99C71B6045}"/>
                </a:ext>
              </a:extLst>
            </p:cNvPr>
            <p:cNvSpPr/>
            <p:nvPr/>
          </p:nvSpPr>
          <p:spPr>
            <a:xfrm>
              <a:off x="7444908" y="4452080"/>
              <a:ext cx="148003" cy="324611"/>
            </a:xfrm>
            <a:custGeom>
              <a:avLst/>
              <a:gdLst>
                <a:gd name="connsiteX0" fmla="*/ 146897 w 148003"/>
                <a:gd name="connsiteY0" fmla="*/ 195644 h 324611"/>
                <a:gd name="connsiteX1" fmla="*/ 120036 w 148003"/>
                <a:gd name="connsiteY1" fmla="*/ 280988 h 324611"/>
                <a:gd name="connsiteX2" fmla="*/ 91843 w 148003"/>
                <a:gd name="connsiteY2" fmla="*/ 324612 h 324611"/>
                <a:gd name="connsiteX3" fmla="*/ 62220 w 148003"/>
                <a:gd name="connsiteY3" fmla="*/ 307657 h 324611"/>
                <a:gd name="connsiteX4" fmla="*/ 38312 w 148003"/>
                <a:gd name="connsiteY4" fmla="*/ 315373 h 324611"/>
                <a:gd name="connsiteX5" fmla="*/ 26978 w 148003"/>
                <a:gd name="connsiteY5" fmla="*/ 296418 h 324611"/>
                <a:gd name="connsiteX6" fmla="*/ 24310 w 148003"/>
                <a:gd name="connsiteY6" fmla="*/ 288703 h 324611"/>
                <a:gd name="connsiteX7" fmla="*/ 21167 w 148003"/>
                <a:gd name="connsiteY7" fmla="*/ 275177 h 324611"/>
                <a:gd name="connsiteX8" fmla="*/ 39360 w 148003"/>
                <a:gd name="connsiteY8" fmla="*/ 266224 h 324611"/>
                <a:gd name="connsiteX9" fmla="*/ 40027 w 148003"/>
                <a:gd name="connsiteY9" fmla="*/ 265747 h 324611"/>
                <a:gd name="connsiteX10" fmla="*/ 41074 w 148003"/>
                <a:gd name="connsiteY10" fmla="*/ 264795 h 324611"/>
                <a:gd name="connsiteX11" fmla="*/ 53838 w 148003"/>
                <a:gd name="connsiteY11" fmla="*/ 253270 h 324611"/>
                <a:gd name="connsiteX12" fmla="*/ 69935 w 148003"/>
                <a:gd name="connsiteY12" fmla="*/ 220218 h 324611"/>
                <a:gd name="connsiteX13" fmla="*/ 86509 w 148003"/>
                <a:gd name="connsiteY13" fmla="*/ 187357 h 324611"/>
                <a:gd name="connsiteX14" fmla="*/ 81842 w 148003"/>
                <a:gd name="connsiteY14" fmla="*/ 156305 h 324611"/>
                <a:gd name="connsiteX15" fmla="*/ 54028 w 148003"/>
                <a:gd name="connsiteY15" fmla="*/ 143256 h 324611"/>
                <a:gd name="connsiteX16" fmla="*/ 21929 w 148003"/>
                <a:gd name="connsiteY16" fmla="*/ 162020 h 324611"/>
                <a:gd name="connsiteX17" fmla="*/ 16310 w 148003"/>
                <a:gd name="connsiteY17" fmla="*/ 183452 h 324611"/>
                <a:gd name="connsiteX18" fmla="*/ 6403 w 148003"/>
                <a:gd name="connsiteY18" fmla="*/ 185642 h 324611"/>
                <a:gd name="connsiteX19" fmla="*/ 8594 w 148003"/>
                <a:gd name="connsiteY19" fmla="*/ 94679 h 324611"/>
                <a:gd name="connsiteX20" fmla="*/ 27549 w 148003"/>
                <a:gd name="connsiteY20" fmla="*/ 29623 h 324611"/>
                <a:gd name="connsiteX21" fmla="*/ 27549 w 148003"/>
                <a:gd name="connsiteY21" fmla="*/ 10668 h 324611"/>
                <a:gd name="connsiteX22" fmla="*/ 57172 w 148003"/>
                <a:gd name="connsiteY22" fmla="*/ 0 h 324611"/>
                <a:gd name="connsiteX23" fmla="*/ 71459 w 148003"/>
                <a:gd name="connsiteY23" fmla="*/ 2000 h 324611"/>
                <a:gd name="connsiteX24" fmla="*/ 71459 w 148003"/>
                <a:gd name="connsiteY24" fmla="*/ 2191 h 324611"/>
                <a:gd name="connsiteX25" fmla="*/ 86223 w 148003"/>
                <a:gd name="connsiteY25" fmla="*/ 9335 h 324611"/>
                <a:gd name="connsiteX26" fmla="*/ 139753 w 148003"/>
                <a:gd name="connsiteY26" fmla="*/ 109442 h 324611"/>
                <a:gd name="connsiteX27" fmla="*/ 146897 w 148003"/>
                <a:gd name="connsiteY27" fmla="*/ 195548 h 32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8003" h="324611">
                  <a:moveTo>
                    <a:pt x="146897" y="195644"/>
                  </a:moveTo>
                  <a:cubicBezTo>
                    <a:pt x="142230" y="236887"/>
                    <a:pt x="127466" y="266224"/>
                    <a:pt x="120036" y="280988"/>
                  </a:cubicBezTo>
                  <a:cubicBezTo>
                    <a:pt x="110226" y="299752"/>
                    <a:pt x="100034" y="314325"/>
                    <a:pt x="91843" y="324612"/>
                  </a:cubicBezTo>
                  <a:cubicBezTo>
                    <a:pt x="90795" y="322897"/>
                    <a:pt x="80508" y="308515"/>
                    <a:pt x="62220" y="307657"/>
                  </a:cubicBezTo>
                  <a:cubicBezTo>
                    <a:pt x="49837" y="307181"/>
                    <a:pt x="40979" y="313372"/>
                    <a:pt x="38312" y="315373"/>
                  </a:cubicBezTo>
                  <a:cubicBezTo>
                    <a:pt x="34788" y="310991"/>
                    <a:pt x="30406" y="304705"/>
                    <a:pt x="26978" y="296418"/>
                  </a:cubicBezTo>
                  <a:cubicBezTo>
                    <a:pt x="25930" y="293656"/>
                    <a:pt x="24977" y="291179"/>
                    <a:pt x="24310" y="288703"/>
                  </a:cubicBezTo>
                  <a:cubicBezTo>
                    <a:pt x="22596" y="283464"/>
                    <a:pt x="21644" y="278892"/>
                    <a:pt x="21167" y="275177"/>
                  </a:cubicBezTo>
                  <a:cubicBezTo>
                    <a:pt x="25072" y="273748"/>
                    <a:pt x="31835" y="271272"/>
                    <a:pt x="39360" y="266224"/>
                  </a:cubicBezTo>
                  <a:cubicBezTo>
                    <a:pt x="39551" y="266033"/>
                    <a:pt x="39836" y="265938"/>
                    <a:pt x="40027" y="265747"/>
                  </a:cubicBezTo>
                  <a:cubicBezTo>
                    <a:pt x="40312" y="265557"/>
                    <a:pt x="40694" y="265271"/>
                    <a:pt x="41074" y="264795"/>
                  </a:cubicBezTo>
                  <a:cubicBezTo>
                    <a:pt x="45265" y="262033"/>
                    <a:pt x="49647" y="258128"/>
                    <a:pt x="53838" y="253270"/>
                  </a:cubicBezTo>
                  <a:cubicBezTo>
                    <a:pt x="64982" y="240221"/>
                    <a:pt x="68602" y="226695"/>
                    <a:pt x="69935" y="220218"/>
                  </a:cubicBezTo>
                  <a:cubicBezTo>
                    <a:pt x="74888" y="214979"/>
                    <a:pt x="83937" y="203740"/>
                    <a:pt x="86509" y="187357"/>
                  </a:cubicBezTo>
                  <a:cubicBezTo>
                    <a:pt x="87747" y="179165"/>
                    <a:pt x="89747" y="166878"/>
                    <a:pt x="81842" y="156305"/>
                  </a:cubicBezTo>
                  <a:cubicBezTo>
                    <a:pt x="72411" y="143542"/>
                    <a:pt x="56219" y="143256"/>
                    <a:pt x="54028" y="143256"/>
                  </a:cubicBezTo>
                  <a:cubicBezTo>
                    <a:pt x="33740" y="143256"/>
                    <a:pt x="22691" y="160782"/>
                    <a:pt x="21929" y="162020"/>
                  </a:cubicBezTo>
                  <a:cubicBezTo>
                    <a:pt x="16500" y="170688"/>
                    <a:pt x="16214" y="179356"/>
                    <a:pt x="16310" y="183452"/>
                  </a:cubicBezTo>
                  <a:cubicBezTo>
                    <a:pt x="12880" y="184213"/>
                    <a:pt x="9642" y="184880"/>
                    <a:pt x="6403" y="185642"/>
                  </a:cubicBezTo>
                  <a:cubicBezTo>
                    <a:pt x="-4932" y="141446"/>
                    <a:pt x="688" y="112871"/>
                    <a:pt x="8594" y="94679"/>
                  </a:cubicBezTo>
                  <a:cubicBezTo>
                    <a:pt x="13547" y="82772"/>
                    <a:pt x="25549" y="61341"/>
                    <a:pt x="27549" y="29623"/>
                  </a:cubicBezTo>
                  <a:cubicBezTo>
                    <a:pt x="28216" y="21717"/>
                    <a:pt x="27834" y="15049"/>
                    <a:pt x="27549" y="10668"/>
                  </a:cubicBezTo>
                  <a:cubicBezTo>
                    <a:pt x="30787" y="8001"/>
                    <a:pt x="41550" y="286"/>
                    <a:pt x="57172" y="0"/>
                  </a:cubicBezTo>
                  <a:cubicBezTo>
                    <a:pt x="62601" y="0"/>
                    <a:pt x="67363" y="762"/>
                    <a:pt x="71459" y="2000"/>
                  </a:cubicBezTo>
                  <a:lnTo>
                    <a:pt x="71459" y="2191"/>
                  </a:lnTo>
                  <a:cubicBezTo>
                    <a:pt x="78889" y="4381"/>
                    <a:pt x="84032" y="7811"/>
                    <a:pt x="86223" y="9335"/>
                  </a:cubicBezTo>
                  <a:cubicBezTo>
                    <a:pt x="102320" y="27813"/>
                    <a:pt x="126990" y="61341"/>
                    <a:pt x="139753" y="109442"/>
                  </a:cubicBezTo>
                  <a:cubicBezTo>
                    <a:pt x="150898" y="151638"/>
                    <a:pt x="147850" y="185642"/>
                    <a:pt x="146897" y="19554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335840A-28F6-D01F-5757-2EB9FE9D731C}"/>
                </a:ext>
              </a:extLst>
            </p:cNvPr>
            <p:cNvSpPr/>
            <p:nvPr/>
          </p:nvSpPr>
          <p:spPr>
            <a:xfrm>
              <a:off x="6669690" y="5381625"/>
              <a:ext cx="167449" cy="272605"/>
            </a:xfrm>
            <a:custGeom>
              <a:avLst/>
              <a:gdLst>
                <a:gd name="connsiteX0" fmla="*/ 167450 w 167449"/>
                <a:gd name="connsiteY0" fmla="*/ 136398 h 272605"/>
                <a:gd name="connsiteX1" fmla="*/ 113443 w 167449"/>
                <a:gd name="connsiteY1" fmla="*/ 263747 h 272605"/>
                <a:gd name="connsiteX2" fmla="*/ 83820 w 167449"/>
                <a:gd name="connsiteY2" fmla="*/ 272605 h 272605"/>
                <a:gd name="connsiteX3" fmla="*/ 0 w 167449"/>
                <a:gd name="connsiteY3" fmla="*/ 136398 h 272605"/>
                <a:gd name="connsiteX4" fmla="*/ 79153 w 167449"/>
                <a:gd name="connsiteY4" fmla="*/ 190 h 272605"/>
                <a:gd name="connsiteX5" fmla="*/ 83820 w 167449"/>
                <a:gd name="connsiteY5" fmla="*/ 0 h 272605"/>
                <a:gd name="connsiteX6" fmla="*/ 167450 w 167449"/>
                <a:gd name="connsiteY6" fmla="*/ 136398 h 27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49" h="272605">
                  <a:moveTo>
                    <a:pt x="167450" y="136398"/>
                  </a:moveTo>
                  <a:cubicBezTo>
                    <a:pt x="167450" y="194596"/>
                    <a:pt x="144971" y="244221"/>
                    <a:pt x="113443" y="263747"/>
                  </a:cubicBezTo>
                  <a:cubicBezTo>
                    <a:pt x="104108" y="269462"/>
                    <a:pt x="94202" y="272605"/>
                    <a:pt x="83820" y="272605"/>
                  </a:cubicBezTo>
                  <a:cubicBezTo>
                    <a:pt x="37624" y="272605"/>
                    <a:pt x="0" y="211646"/>
                    <a:pt x="0" y="136398"/>
                  </a:cubicBezTo>
                  <a:cubicBezTo>
                    <a:pt x="0" y="61151"/>
                    <a:pt x="35052" y="4096"/>
                    <a:pt x="79153" y="190"/>
                  </a:cubicBezTo>
                  <a:cubicBezTo>
                    <a:pt x="80677" y="0"/>
                    <a:pt x="82296" y="0"/>
                    <a:pt x="83820" y="0"/>
                  </a:cubicBezTo>
                  <a:cubicBezTo>
                    <a:pt x="129921" y="0"/>
                    <a:pt x="167450" y="60960"/>
                    <a:pt x="167450" y="1363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52E5FABA-FB2B-3A55-3250-1BFF65F4736B}"/>
                </a:ext>
              </a:extLst>
            </p:cNvPr>
            <p:cNvSpPr/>
            <p:nvPr/>
          </p:nvSpPr>
          <p:spPr>
            <a:xfrm>
              <a:off x="5700176" y="3875528"/>
              <a:ext cx="86355" cy="82870"/>
            </a:xfrm>
            <a:custGeom>
              <a:avLst/>
              <a:gdLst>
                <a:gd name="connsiteX0" fmla="*/ 76831 w 86355"/>
                <a:gd name="connsiteY0" fmla="*/ 73441 h 82870"/>
                <a:gd name="connsiteX1" fmla="*/ 51399 w 86355"/>
                <a:gd name="connsiteY1" fmla="*/ 63630 h 82870"/>
                <a:gd name="connsiteX2" fmla="*/ 23206 w 86355"/>
                <a:gd name="connsiteY2" fmla="*/ 82871 h 82870"/>
                <a:gd name="connsiteX3" fmla="*/ 8156 w 86355"/>
                <a:gd name="connsiteY3" fmla="*/ 64107 h 82870"/>
                <a:gd name="connsiteX4" fmla="*/ 3013 w 86355"/>
                <a:gd name="connsiteY4" fmla="*/ 22673 h 82870"/>
                <a:gd name="connsiteX5" fmla="*/ 26920 w 86355"/>
                <a:gd name="connsiteY5" fmla="*/ 1718 h 82870"/>
                <a:gd name="connsiteX6" fmla="*/ 33588 w 86355"/>
                <a:gd name="connsiteY6" fmla="*/ 194 h 82870"/>
                <a:gd name="connsiteX7" fmla="*/ 60448 w 86355"/>
                <a:gd name="connsiteY7" fmla="*/ 7623 h 82870"/>
                <a:gd name="connsiteX8" fmla="*/ 84832 w 86355"/>
                <a:gd name="connsiteY8" fmla="*/ 34960 h 82870"/>
                <a:gd name="connsiteX9" fmla="*/ 76926 w 86355"/>
                <a:gd name="connsiteY9" fmla="*/ 73441 h 8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55" h="82870">
                  <a:moveTo>
                    <a:pt x="76831" y="73441"/>
                  </a:moveTo>
                  <a:cubicBezTo>
                    <a:pt x="75307" y="72013"/>
                    <a:pt x="65687" y="62869"/>
                    <a:pt x="51399" y="63630"/>
                  </a:cubicBezTo>
                  <a:cubicBezTo>
                    <a:pt x="39493" y="64297"/>
                    <a:pt x="28635" y="71727"/>
                    <a:pt x="23206" y="82871"/>
                  </a:cubicBezTo>
                  <a:cubicBezTo>
                    <a:pt x="19205" y="79442"/>
                    <a:pt x="12918" y="73251"/>
                    <a:pt x="8156" y="64107"/>
                  </a:cubicBezTo>
                  <a:cubicBezTo>
                    <a:pt x="4156" y="56391"/>
                    <a:pt x="-4608" y="39723"/>
                    <a:pt x="3013" y="22673"/>
                  </a:cubicBezTo>
                  <a:cubicBezTo>
                    <a:pt x="7394" y="12862"/>
                    <a:pt x="16348" y="4861"/>
                    <a:pt x="26920" y="1718"/>
                  </a:cubicBezTo>
                  <a:cubicBezTo>
                    <a:pt x="29111" y="956"/>
                    <a:pt x="31302" y="480"/>
                    <a:pt x="33588" y="194"/>
                  </a:cubicBezTo>
                  <a:cubicBezTo>
                    <a:pt x="45208" y="-1044"/>
                    <a:pt x="53876" y="3909"/>
                    <a:pt x="60448" y="7623"/>
                  </a:cubicBezTo>
                  <a:cubicBezTo>
                    <a:pt x="67116" y="11529"/>
                    <a:pt x="80165" y="19149"/>
                    <a:pt x="84832" y="34960"/>
                  </a:cubicBezTo>
                  <a:cubicBezTo>
                    <a:pt x="90547" y="54677"/>
                    <a:pt x="78450" y="71250"/>
                    <a:pt x="76926" y="7344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C2B9DE19-D569-78DC-02BF-7CBA4E0C466C}"/>
                </a:ext>
              </a:extLst>
            </p:cNvPr>
            <p:cNvSpPr/>
            <p:nvPr/>
          </p:nvSpPr>
          <p:spPr>
            <a:xfrm>
              <a:off x="5656147" y="3757619"/>
              <a:ext cx="78201" cy="95338"/>
            </a:xfrm>
            <a:custGeom>
              <a:avLst/>
              <a:gdLst>
                <a:gd name="connsiteX0" fmla="*/ 75807 w 78201"/>
                <a:gd name="connsiteY0" fmla="*/ 84766 h 95338"/>
                <a:gd name="connsiteX1" fmla="*/ 64949 w 78201"/>
                <a:gd name="connsiteY1" fmla="*/ 83051 h 95338"/>
                <a:gd name="connsiteX2" fmla="*/ 60758 w 78201"/>
                <a:gd name="connsiteY2" fmla="*/ 84004 h 95338"/>
                <a:gd name="connsiteX3" fmla="*/ 47613 w 78201"/>
                <a:gd name="connsiteY3" fmla="*/ 95338 h 95338"/>
                <a:gd name="connsiteX4" fmla="*/ 21515 w 78201"/>
                <a:gd name="connsiteY4" fmla="*/ 77622 h 95338"/>
                <a:gd name="connsiteX5" fmla="*/ 3227 w 78201"/>
                <a:gd name="connsiteY5" fmla="*/ 18376 h 95338"/>
                <a:gd name="connsiteX6" fmla="*/ 17228 w 78201"/>
                <a:gd name="connsiteY6" fmla="*/ 3994 h 95338"/>
                <a:gd name="connsiteX7" fmla="*/ 29325 w 78201"/>
                <a:gd name="connsiteY7" fmla="*/ 88 h 95338"/>
                <a:gd name="connsiteX8" fmla="*/ 66092 w 78201"/>
                <a:gd name="connsiteY8" fmla="*/ 24091 h 95338"/>
                <a:gd name="connsiteX9" fmla="*/ 77998 w 78201"/>
                <a:gd name="connsiteY9" fmla="*/ 60096 h 95338"/>
                <a:gd name="connsiteX10" fmla="*/ 75807 w 78201"/>
                <a:gd name="connsiteY10" fmla="*/ 84766 h 95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201" h="95338">
                  <a:moveTo>
                    <a:pt x="75807" y="84766"/>
                  </a:moveTo>
                  <a:cubicBezTo>
                    <a:pt x="73616" y="83813"/>
                    <a:pt x="69711" y="82575"/>
                    <a:pt x="64949" y="83051"/>
                  </a:cubicBezTo>
                  <a:cubicBezTo>
                    <a:pt x="63425" y="83242"/>
                    <a:pt x="61996" y="83527"/>
                    <a:pt x="60758" y="84004"/>
                  </a:cubicBezTo>
                  <a:cubicBezTo>
                    <a:pt x="52566" y="86766"/>
                    <a:pt x="48185" y="94291"/>
                    <a:pt x="47613" y="95338"/>
                  </a:cubicBezTo>
                  <a:cubicBezTo>
                    <a:pt x="40946" y="92576"/>
                    <a:pt x="30849" y="87433"/>
                    <a:pt x="21515" y="77622"/>
                  </a:cubicBezTo>
                  <a:cubicBezTo>
                    <a:pt x="19991" y="75907"/>
                    <a:pt x="-9632" y="44094"/>
                    <a:pt x="3227" y="18376"/>
                  </a:cubicBezTo>
                  <a:cubicBezTo>
                    <a:pt x="6179" y="12661"/>
                    <a:pt x="11132" y="7327"/>
                    <a:pt x="17228" y="3994"/>
                  </a:cubicBezTo>
                  <a:cubicBezTo>
                    <a:pt x="20943" y="1803"/>
                    <a:pt x="24944" y="469"/>
                    <a:pt x="29325" y="88"/>
                  </a:cubicBezTo>
                  <a:cubicBezTo>
                    <a:pt x="48089" y="-1436"/>
                    <a:pt x="61139" y="17138"/>
                    <a:pt x="66092" y="24091"/>
                  </a:cubicBezTo>
                  <a:cubicBezTo>
                    <a:pt x="76188" y="38474"/>
                    <a:pt x="77617" y="53524"/>
                    <a:pt x="77998" y="60096"/>
                  </a:cubicBezTo>
                  <a:cubicBezTo>
                    <a:pt x="78760" y="70383"/>
                    <a:pt x="77236" y="79051"/>
                    <a:pt x="75807" y="8476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2AFE02F8-2515-064B-F215-0D7AB1DAE1E8}"/>
                </a:ext>
              </a:extLst>
            </p:cNvPr>
            <p:cNvSpPr/>
            <p:nvPr/>
          </p:nvSpPr>
          <p:spPr>
            <a:xfrm>
              <a:off x="5325879" y="3875204"/>
              <a:ext cx="101560" cy="81726"/>
            </a:xfrm>
            <a:custGeom>
              <a:avLst/>
              <a:gdLst>
                <a:gd name="connsiteX0" fmla="*/ 101561 w 101560"/>
                <a:gd name="connsiteY0" fmla="*/ 45381 h 81726"/>
                <a:gd name="connsiteX1" fmla="*/ 88798 w 101560"/>
                <a:gd name="connsiteY1" fmla="*/ 63193 h 81726"/>
                <a:gd name="connsiteX2" fmla="*/ 87750 w 101560"/>
                <a:gd name="connsiteY2" fmla="*/ 66431 h 81726"/>
                <a:gd name="connsiteX3" fmla="*/ 86035 w 101560"/>
                <a:gd name="connsiteY3" fmla="*/ 81290 h 81726"/>
                <a:gd name="connsiteX4" fmla="*/ 22408 w 101560"/>
                <a:gd name="connsiteY4" fmla="*/ 65002 h 81726"/>
                <a:gd name="connsiteX5" fmla="*/ 2691 w 101560"/>
                <a:gd name="connsiteY5" fmla="*/ 39666 h 81726"/>
                <a:gd name="connsiteX6" fmla="*/ 6882 w 101560"/>
                <a:gd name="connsiteY6" fmla="*/ 4423 h 81726"/>
                <a:gd name="connsiteX7" fmla="*/ 24599 w 101560"/>
                <a:gd name="connsiteY7" fmla="*/ 42 h 81726"/>
                <a:gd name="connsiteX8" fmla="*/ 80320 w 101560"/>
                <a:gd name="connsiteY8" fmla="*/ 17758 h 81726"/>
                <a:gd name="connsiteX9" fmla="*/ 101561 w 101560"/>
                <a:gd name="connsiteY9" fmla="*/ 45190 h 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560" h="81726">
                  <a:moveTo>
                    <a:pt x="101561" y="45381"/>
                  </a:moveTo>
                  <a:cubicBezTo>
                    <a:pt x="98323" y="48048"/>
                    <a:pt x="92417" y="53953"/>
                    <a:pt x="88798" y="63193"/>
                  </a:cubicBezTo>
                  <a:cubicBezTo>
                    <a:pt x="88321" y="64240"/>
                    <a:pt x="88036" y="65383"/>
                    <a:pt x="87750" y="66431"/>
                  </a:cubicBezTo>
                  <a:cubicBezTo>
                    <a:pt x="85845" y="72622"/>
                    <a:pt x="85749" y="78051"/>
                    <a:pt x="86035" y="81290"/>
                  </a:cubicBezTo>
                  <a:cubicBezTo>
                    <a:pt x="74891" y="82243"/>
                    <a:pt x="46316" y="83290"/>
                    <a:pt x="22408" y="65002"/>
                  </a:cubicBezTo>
                  <a:cubicBezTo>
                    <a:pt x="16979" y="61002"/>
                    <a:pt x="7168" y="53191"/>
                    <a:pt x="2691" y="39666"/>
                  </a:cubicBezTo>
                  <a:cubicBezTo>
                    <a:pt x="-547" y="29855"/>
                    <a:pt x="-2547" y="12519"/>
                    <a:pt x="6882" y="4423"/>
                  </a:cubicBezTo>
                  <a:cubicBezTo>
                    <a:pt x="8788" y="2899"/>
                    <a:pt x="12502" y="232"/>
                    <a:pt x="24599" y="42"/>
                  </a:cubicBezTo>
                  <a:cubicBezTo>
                    <a:pt x="33743" y="-149"/>
                    <a:pt x="58413" y="-435"/>
                    <a:pt x="80320" y="17758"/>
                  </a:cubicBezTo>
                  <a:cubicBezTo>
                    <a:pt x="91179" y="26712"/>
                    <a:pt x="97656" y="37189"/>
                    <a:pt x="101561" y="4519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48DBD0A2-EB07-3EAA-2B4F-9037BBC56B35}"/>
                </a:ext>
              </a:extLst>
            </p:cNvPr>
            <p:cNvSpPr/>
            <p:nvPr/>
          </p:nvSpPr>
          <p:spPr>
            <a:xfrm>
              <a:off x="5460811" y="3944833"/>
              <a:ext cx="109693" cy="76816"/>
            </a:xfrm>
            <a:custGeom>
              <a:avLst/>
              <a:gdLst>
                <a:gd name="connsiteX0" fmla="*/ 100455 w 109693"/>
                <a:gd name="connsiteY0" fmla="*/ 56047 h 76816"/>
                <a:gd name="connsiteX1" fmla="*/ 101884 w 109693"/>
                <a:gd name="connsiteY1" fmla="*/ 74526 h 76816"/>
                <a:gd name="connsiteX2" fmla="*/ 29303 w 109693"/>
                <a:gd name="connsiteY2" fmla="*/ 68811 h 76816"/>
                <a:gd name="connsiteX3" fmla="*/ 3205 w 109693"/>
                <a:gd name="connsiteY3" fmla="*/ 56047 h 76816"/>
                <a:gd name="connsiteX4" fmla="*/ 538 w 109693"/>
                <a:gd name="connsiteY4" fmla="*/ 31187 h 76816"/>
                <a:gd name="connsiteX5" fmla="*/ 7396 w 109693"/>
                <a:gd name="connsiteY5" fmla="*/ 14423 h 76816"/>
                <a:gd name="connsiteX6" fmla="*/ 26446 w 109693"/>
                <a:gd name="connsiteY6" fmla="*/ 326 h 76816"/>
                <a:gd name="connsiteX7" fmla="*/ 72261 w 109693"/>
                <a:gd name="connsiteY7" fmla="*/ 6041 h 76816"/>
                <a:gd name="connsiteX8" fmla="*/ 109694 w 109693"/>
                <a:gd name="connsiteY8" fmla="*/ 26329 h 76816"/>
                <a:gd name="connsiteX9" fmla="*/ 100741 w 109693"/>
                <a:gd name="connsiteY9" fmla="*/ 54523 h 76816"/>
                <a:gd name="connsiteX10" fmla="*/ 100550 w 109693"/>
                <a:gd name="connsiteY10" fmla="*/ 55952 h 76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693" h="76816">
                  <a:moveTo>
                    <a:pt x="100455" y="56047"/>
                  </a:moveTo>
                  <a:cubicBezTo>
                    <a:pt x="99979" y="63381"/>
                    <a:pt x="100931" y="69668"/>
                    <a:pt x="101884" y="74526"/>
                  </a:cubicBezTo>
                  <a:cubicBezTo>
                    <a:pt x="86358" y="77193"/>
                    <a:pt x="59212" y="79669"/>
                    <a:pt x="29303" y="68811"/>
                  </a:cubicBezTo>
                  <a:cubicBezTo>
                    <a:pt x="19016" y="65096"/>
                    <a:pt x="10348" y="60619"/>
                    <a:pt x="3205" y="56047"/>
                  </a:cubicBezTo>
                  <a:cubicBezTo>
                    <a:pt x="2728" y="54809"/>
                    <a:pt x="-1463" y="43760"/>
                    <a:pt x="538" y="31187"/>
                  </a:cubicBezTo>
                  <a:cubicBezTo>
                    <a:pt x="1490" y="25758"/>
                    <a:pt x="3300" y="19852"/>
                    <a:pt x="7396" y="14423"/>
                  </a:cubicBezTo>
                  <a:cubicBezTo>
                    <a:pt x="13777" y="5755"/>
                    <a:pt x="22255" y="1850"/>
                    <a:pt x="26446" y="326"/>
                  </a:cubicBezTo>
                  <a:cubicBezTo>
                    <a:pt x="36352" y="-436"/>
                    <a:pt x="53116" y="-341"/>
                    <a:pt x="72261" y="6041"/>
                  </a:cubicBezTo>
                  <a:cubicBezTo>
                    <a:pt x="89596" y="11756"/>
                    <a:pt x="102169" y="20329"/>
                    <a:pt x="109694" y="26329"/>
                  </a:cubicBezTo>
                  <a:cubicBezTo>
                    <a:pt x="106551" y="31949"/>
                    <a:pt x="101788" y="41569"/>
                    <a:pt x="100741" y="54523"/>
                  </a:cubicBezTo>
                  <a:cubicBezTo>
                    <a:pt x="100550" y="54999"/>
                    <a:pt x="100550" y="55476"/>
                    <a:pt x="100550" y="5595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0CDFBBD8-881A-8582-2DAE-D24D826908D2}"/>
                </a:ext>
              </a:extLst>
            </p:cNvPr>
            <p:cNvSpPr/>
            <p:nvPr/>
          </p:nvSpPr>
          <p:spPr>
            <a:xfrm>
              <a:off x="5433336" y="4001071"/>
              <a:ext cx="91080" cy="68652"/>
            </a:xfrm>
            <a:custGeom>
              <a:avLst/>
              <a:gdLst>
                <a:gd name="connsiteX0" fmla="*/ 90306 w 91080"/>
                <a:gd name="connsiteY0" fmla="*/ 45815 h 68652"/>
                <a:gd name="connsiteX1" fmla="*/ 89544 w 91080"/>
                <a:gd name="connsiteY1" fmla="*/ 49244 h 68652"/>
                <a:gd name="connsiteX2" fmla="*/ 83924 w 91080"/>
                <a:gd name="connsiteY2" fmla="*/ 64484 h 68652"/>
                <a:gd name="connsiteX3" fmla="*/ 36776 w 91080"/>
                <a:gd name="connsiteY3" fmla="*/ 68009 h 68652"/>
                <a:gd name="connsiteX4" fmla="*/ 3533 w 91080"/>
                <a:gd name="connsiteY4" fmla="*/ 60579 h 68652"/>
                <a:gd name="connsiteX5" fmla="*/ 295 w 91080"/>
                <a:gd name="connsiteY5" fmla="*/ 44768 h 68652"/>
                <a:gd name="connsiteX6" fmla="*/ 1057 w 91080"/>
                <a:gd name="connsiteY6" fmla="*/ 25337 h 68652"/>
                <a:gd name="connsiteX7" fmla="*/ 7153 w 91080"/>
                <a:gd name="connsiteY7" fmla="*/ 6763 h 68652"/>
                <a:gd name="connsiteX8" fmla="*/ 20773 w 91080"/>
                <a:gd name="connsiteY8" fmla="*/ 1048 h 68652"/>
                <a:gd name="connsiteX9" fmla="*/ 30680 w 91080"/>
                <a:gd name="connsiteY9" fmla="*/ 0 h 68652"/>
                <a:gd name="connsiteX10" fmla="*/ 59540 w 91080"/>
                <a:gd name="connsiteY10" fmla="*/ 11621 h 68652"/>
                <a:gd name="connsiteX11" fmla="*/ 88115 w 91080"/>
                <a:gd name="connsiteY11" fmla="*/ 17717 h 68652"/>
                <a:gd name="connsiteX12" fmla="*/ 90306 w 91080"/>
                <a:gd name="connsiteY12" fmla="*/ 45911 h 6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080" h="68652">
                  <a:moveTo>
                    <a:pt x="90306" y="45815"/>
                  </a:moveTo>
                  <a:cubicBezTo>
                    <a:pt x="90116" y="47054"/>
                    <a:pt x="89830" y="48101"/>
                    <a:pt x="89544" y="49244"/>
                  </a:cubicBezTo>
                  <a:cubicBezTo>
                    <a:pt x="88306" y="55721"/>
                    <a:pt x="86020" y="60865"/>
                    <a:pt x="83924" y="64484"/>
                  </a:cubicBezTo>
                  <a:cubicBezTo>
                    <a:pt x="72875" y="67246"/>
                    <a:pt x="56492" y="69913"/>
                    <a:pt x="36776" y="68009"/>
                  </a:cubicBezTo>
                  <a:cubicBezTo>
                    <a:pt x="23441" y="66770"/>
                    <a:pt x="12106" y="63627"/>
                    <a:pt x="3533" y="60579"/>
                  </a:cubicBezTo>
                  <a:cubicBezTo>
                    <a:pt x="2295" y="56674"/>
                    <a:pt x="866" y="51245"/>
                    <a:pt x="295" y="44768"/>
                  </a:cubicBezTo>
                  <a:cubicBezTo>
                    <a:pt x="-181" y="39148"/>
                    <a:pt x="-181" y="32480"/>
                    <a:pt x="1057" y="25337"/>
                  </a:cubicBezTo>
                  <a:cubicBezTo>
                    <a:pt x="2486" y="17717"/>
                    <a:pt x="4771" y="11335"/>
                    <a:pt x="7153" y="6763"/>
                  </a:cubicBezTo>
                  <a:cubicBezTo>
                    <a:pt x="10296" y="4763"/>
                    <a:pt x="14773" y="2381"/>
                    <a:pt x="20773" y="1048"/>
                  </a:cubicBezTo>
                  <a:cubicBezTo>
                    <a:pt x="24679" y="286"/>
                    <a:pt x="27917" y="0"/>
                    <a:pt x="30680" y="0"/>
                  </a:cubicBezTo>
                  <a:cubicBezTo>
                    <a:pt x="38395" y="4001"/>
                    <a:pt x="48205" y="8192"/>
                    <a:pt x="59540" y="11621"/>
                  </a:cubicBezTo>
                  <a:cubicBezTo>
                    <a:pt x="70208" y="14859"/>
                    <a:pt x="79829" y="16573"/>
                    <a:pt x="88115" y="17717"/>
                  </a:cubicBezTo>
                  <a:cubicBezTo>
                    <a:pt x="90020" y="23146"/>
                    <a:pt x="92306" y="33433"/>
                    <a:pt x="90306" y="45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B94DE258-F414-28AC-3E2F-246CAE35597F}"/>
                </a:ext>
              </a:extLst>
            </p:cNvPr>
            <p:cNvSpPr/>
            <p:nvPr/>
          </p:nvSpPr>
          <p:spPr>
            <a:xfrm>
              <a:off x="5342531" y="4019380"/>
              <a:ext cx="92147" cy="79195"/>
            </a:xfrm>
            <a:custGeom>
              <a:avLst/>
              <a:gdLst>
                <a:gd name="connsiteX0" fmla="*/ 92147 w 92147"/>
                <a:gd name="connsiteY0" fmla="*/ 51795 h 79195"/>
                <a:gd name="connsiteX1" fmla="*/ 80051 w 92147"/>
                <a:gd name="connsiteY1" fmla="*/ 62653 h 79195"/>
                <a:gd name="connsiteX2" fmla="*/ 77384 w 92147"/>
                <a:gd name="connsiteY2" fmla="*/ 68558 h 79195"/>
                <a:gd name="connsiteX3" fmla="*/ 75955 w 92147"/>
                <a:gd name="connsiteY3" fmla="*/ 78655 h 79195"/>
                <a:gd name="connsiteX4" fmla="*/ 27568 w 92147"/>
                <a:gd name="connsiteY4" fmla="*/ 69225 h 79195"/>
                <a:gd name="connsiteX5" fmla="*/ 4136 w 92147"/>
                <a:gd name="connsiteY5" fmla="*/ 45794 h 79195"/>
                <a:gd name="connsiteX6" fmla="*/ 4136 w 92147"/>
                <a:gd name="connsiteY6" fmla="*/ 13409 h 79195"/>
                <a:gd name="connsiteX7" fmla="*/ 10042 w 92147"/>
                <a:gd name="connsiteY7" fmla="*/ 7027 h 79195"/>
                <a:gd name="connsiteX8" fmla="*/ 10042 w 92147"/>
                <a:gd name="connsiteY8" fmla="*/ 6837 h 79195"/>
                <a:gd name="connsiteX9" fmla="*/ 26615 w 92147"/>
                <a:gd name="connsiteY9" fmla="*/ 169 h 79195"/>
                <a:gd name="connsiteX10" fmla="*/ 68049 w 92147"/>
                <a:gd name="connsiteY10" fmla="*/ 21696 h 79195"/>
                <a:gd name="connsiteX11" fmla="*/ 92052 w 92147"/>
                <a:gd name="connsiteY11" fmla="*/ 51795 h 7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147" h="79195">
                  <a:moveTo>
                    <a:pt x="92147" y="51795"/>
                  </a:moveTo>
                  <a:cubicBezTo>
                    <a:pt x="89861" y="52842"/>
                    <a:pt x="84051" y="55985"/>
                    <a:pt x="80051" y="62653"/>
                  </a:cubicBezTo>
                  <a:cubicBezTo>
                    <a:pt x="78813" y="64653"/>
                    <a:pt x="78050" y="66654"/>
                    <a:pt x="77384" y="68558"/>
                  </a:cubicBezTo>
                  <a:cubicBezTo>
                    <a:pt x="75955" y="73035"/>
                    <a:pt x="75955" y="76941"/>
                    <a:pt x="75955" y="78655"/>
                  </a:cubicBezTo>
                  <a:cubicBezTo>
                    <a:pt x="66621" y="79703"/>
                    <a:pt x="46904" y="80370"/>
                    <a:pt x="27568" y="69225"/>
                  </a:cubicBezTo>
                  <a:cubicBezTo>
                    <a:pt x="20900" y="65320"/>
                    <a:pt x="9851" y="59129"/>
                    <a:pt x="4136" y="45794"/>
                  </a:cubicBezTo>
                  <a:cubicBezTo>
                    <a:pt x="2422" y="42079"/>
                    <a:pt x="-4245" y="26363"/>
                    <a:pt x="4136" y="13409"/>
                  </a:cubicBezTo>
                  <a:cubicBezTo>
                    <a:pt x="5851" y="10742"/>
                    <a:pt x="7851" y="8646"/>
                    <a:pt x="10042" y="7027"/>
                  </a:cubicBezTo>
                  <a:lnTo>
                    <a:pt x="10042" y="6837"/>
                  </a:lnTo>
                  <a:cubicBezTo>
                    <a:pt x="17186" y="1217"/>
                    <a:pt x="25377" y="359"/>
                    <a:pt x="26615" y="169"/>
                  </a:cubicBezTo>
                  <a:cubicBezTo>
                    <a:pt x="42713" y="-1545"/>
                    <a:pt x="55286" y="10075"/>
                    <a:pt x="68049" y="21696"/>
                  </a:cubicBezTo>
                  <a:cubicBezTo>
                    <a:pt x="74526" y="27791"/>
                    <a:pt x="83765" y="37412"/>
                    <a:pt x="92052" y="51795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EA5B2073-77C3-644D-B08B-21DB34FB769A}"/>
                </a:ext>
              </a:extLst>
            </p:cNvPr>
            <p:cNvSpPr/>
            <p:nvPr/>
          </p:nvSpPr>
          <p:spPr>
            <a:xfrm>
              <a:off x="5286890" y="3954025"/>
              <a:ext cx="92543" cy="71241"/>
            </a:xfrm>
            <a:custGeom>
              <a:avLst/>
              <a:gdLst>
                <a:gd name="connsiteX0" fmla="*/ 92448 w 92543"/>
                <a:gd name="connsiteY0" fmla="*/ 38473 h 71241"/>
                <a:gd name="connsiteX1" fmla="*/ 69969 w 92543"/>
                <a:gd name="connsiteY1" fmla="*/ 55047 h 71241"/>
                <a:gd name="connsiteX2" fmla="*/ 68255 w 92543"/>
                <a:gd name="connsiteY2" fmla="*/ 58190 h 71241"/>
                <a:gd name="connsiteX3" fmla="*/ 64731 w 92543"/>
                <a:gd name="connsiteY3" fmla="*/ 71239 h 71241"/>
                <a:gd name="connsiteX4" fmla="*/ 2342 w 92543"/>
                <a:gd name="connsiteY4" fmla="*/ 41331 h 71241"/>
                <a:gd name="connsiteX5" fmla="*/ 3009 w 92543"/>
                <a:gd name="connsiteY5" fmla="*/ 15899 h 71241"/>
                <a:gd name="connsiteX6" fmla="*/ 29869 w 92543"/>
                <a:gd name="connsiteY6" fmla="*/ 373 h 71241"/>
                <a:gd name="connsiteX7" fmla="*/ 67874 w 92543"/>
                <a:gd name="connsiteY7" fmla="*/ 11708 h 71241"/>
                <a:gd name="connsiteX8" fmla="*/ 92544 w 92543"/>
                <a:gd name="connsiteY8" fmla="*/ 38569 h 7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43" h="71241">
                  <a:moveTo>
                    <a:pt x="92448" y="38473"/>
                  </a:moveTo>
                  <a:cubicBezTo>
                    <a:pt x="89305" y="39426"/>
                    <a:pt x="77208" y="43140"/>
                    <a:pt x="69969" y="55047"/>
                  </a:cubicBezTo>
                  <a:cubicBezTo>
                    <a:pt x="69302" y="56095"/>
                    <a:pt x="68731" y="57238"/>
                    <a:pt x="68255" y="58190"/>
                  </a:cubicBezTo>
                  <a:cubicBezTo>
                    <a:pt x="65778" y="63429"/>
                    <a:pt x="65016" y="68096"/>
                    <a:pt x="64731" y="71239"/>
                  </a:cubicBezTo>
                  <a:cubicBezTo>
                    <a:pt x="34155" y="71430"/>
                    <a:pt x="9200" y="59714"/>
                    <a:pt x="2342" y="41331"/>
                  </a:cubicBezTo>
                  <a:cubicBezTo>
                    <a:pt x="1580" y="39331"/>
                    <a:pt x="-2897" y="27043"/>
                    <a:pt x="3009" y="15899"/>
                  </a:cubicBezTo>
                  <a:cubicBezTo>
                    <a:pt x="9867" y="3136"/>
                    <a:pt x="25488" y="1040"/>
                    <a:pt x="29869" y="373"/>
                  </a:cubicBezTo>
                  <a:cubicBezTo>
                    <a:pt x="47109" y="-1913"/>
                    <a:pt x="60635" y="6850"/>
                    <a:pt x="67874" y="11708"/>
                  </a:cubicBezTo>
                  <a:cubicBezTo>
                    <a:pt x="80923" y="20281"/>
                    <a:pt x="88543" y="31139"/>
                    <a:pt x="92544" y="385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48E3E82D-BE93-9EB9-87CE-3669F2A4C314}"/>
                </a:ext>
              </a:extLst>
            </p:cNvPr>
            <p:cNvSpPr/>
            <p:nvPr/>
          </p:nvSpPr>
          <p:spPr>
            <a:xfrm>
              <a:off x="5482124" y="4065365"/>
              <a:ext cx="83251" cy="76923"/>
            </a:xfrm>
            <a:custGeom>
              <a:avLst/>
              <a:gdLst>
                <a:gd name="connsiteX0" fmla="*/ 82000 w 83251"/>
                <a:gd name="connsiteY0" fmla="*/ 44958 h 76923"/>
                <a:gd name="connsiteX1" fmla="*/ 72570 w 83251"/>
                <a:gd name="connsiteY1" fmla="*/ 62960 h 76923"/>
                <a:gd name="connsiteX2" fmla="*/ 47138 w 83251"/>
                <a:gd name="connsiteY2" fmla="*/ 76771 h 76923"/>
                <a:gd name="connsiteX3" fmla="*/ 28850 w 83251"/>
                <a:gd name="connsiteY3" fmla="*/ 73819 h 76923"/>
                <a:gd name="connsiteX4" fmla="*/ 5895 w 83251"/>
                <a:gd name="connsiteY4" fmla="*/ 55531 h 76923"/>
                <a:gd name="connsiteX5" fmla="*/ 2466 w 83251"/>
                <a:gd name="connsiteY5" fmla="*/ 48387 h 76923"/>
                <a:gd name="connsiteX6" fmla="*/ 2466 w 83251"/>
                <a:gd name="connsiteY6" fmla="*/ 48196 h 76923"/>
                <a:gd name="connsiteX7" fmla="*/ 1418 w 83251"/>
                <a:gd name="connsiteY7" fmla="*/ 25813 h 76923"/>
                <a:gd name="connsiteX8" fmla="*/ 22659 w 83251"/>
                <a:gd name="connsiteY8" fmla="*/ 2667 h 76923"/>
                <a:gd name="connsiteX9" fmla="*/ 35232 w 83251"/>
                <a:gd name="connsiteY9" fmla="*/ 0 h 76923"/>
                <a:gd name="connsiteX10" fmla="*/ 53996 w 83251"/>
                <a:gd name="connsiteY10" fmla="*/ 5239 h 76923"/>
                <a:gd name="connsiteX11" fmla="*/ 79618 w 83251"/>
                <a:gd name="connsiteY11" fmla="*/ 18288 h 76923"/>
                <a:gd name="connsiteX12" fmla="*/ 82095 w 83251"/>
                <a:gd name="connsiteY12" fmla="*/ 44863 h 7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51" h="76923">
                  <a:moveTo>
                    <a:pt x="82000" y="44958"/>
                  </a:moveTo>
                  <a:cubicBezTo>
                    <a:pt x="81523" y="47149"/>
                    <a:pt x="79333" y="55245"/>
                    <a:pt x="72570" y="62960"/>
                  </a:cubicBezTo>
                  <a:cubicBezTo>
                    <a:pt x="69903" y="65722"/>
                    <a:pt x="61235" y="75343"/>
                    <a:pt x="47138" y="76771"/>
                  </a:cubicBezTo>
                  <a:cubicBezTo>
                    <a:pt x="38947" y="77534"/>
                    <a:pt x="32565" y="75247"/>
                    <a:pt x="28850" y="73819"/>
                  </a:cubicBezTo>
                  <a:cubicBezTo>
                    <a:pt x="24469" y="72295"/>
                    <a:pt x="13134" y="67723"/>
                    <a:pt x="5895" y="55531"/>
                  </a:cubicBezTo>
                  <a:cubicBezTo>
                    <a:pt x="5133" y="54483"/>
                    <a:pt x="3704" y="51816"/>
                    <a:pt x="2466" y="48387"/>
                  </a:cubicBezTo>
                  <a:lnTo>
                    <a:pt x="2466" y="48196"/>
                  </a:lnTo>
                  <a:cubicBezTo>
                    <a:pt x="275" y="42577"/>
                    <a:pt x="-1249" y="34671"/>
                    <a:pt x="1418" y="25813"/>
                  </a:cubicBezTo>
                  <a:cubicBezTo>
                    <a:pt x="6085" y="9811"/>
                    <a:pt x="20659" y="3429"/>
                    <a:pt x="22659" y="2667"/>
                  </a:cubicBezTo>
                  <a:cubicBezTo>
                    <a:pt x="26850" y="1714"/>
                    <a:pt x="31041" y="953"/>
                    <a:pt x="35232" y="0"/>
                  </a:cubicBezTo>
                  <a:cubicBezTo>
                    <a:pt x="40852" y="1048"/>
                    <a:pt x="47138" y="2762"/>
                    <a:pt x="53996" y="5239"/>
                  </a:cubicBezTo>
                  <a:cubicBezTo>
                    <a:pt x="64569" y="9144"/>
                    <a:pt x="73046" y="13906"/>
                    <a:pt x="79618" y="18288"/>
                  </a:cubicBezTo>
                  <a:cubicBezTo>
                    <a:pt x="81143" y="21812"/>
                    <a:pt x="85238" y="32099"/>
                    <a:pt x="82095" y="4486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ED42B883-9911-38F6-9340-4592B7CB4209}"/>
                </a:ext>
              </a:extLst>
            </p:cNvPr>
            <p:cNvSpPr/>
            <p:nvPr/>
          </p:nvSpPr>
          <p:spPr>
            <a:xfrm>
              <a:off x="7413688" y="4635722"/>
              <a:ext cx="90585" cy="91725"/>
            </a:xfrm>
            <a:custGeom>
              <a:avLst/>
              <a:gdLst>
                <a:gd name="connsiteX0" fmla="*/ 37719 w 90585"/>
                <a:gd name="connsiteY0" fmla="*/ 2096 h 91725"/>
                <a:gd name="connsiteX1" fmla="*/ 23336 w 90585"/>
                <a:gd name="connsiteY1" fmla="*/ 8477 h 91725"/>
                <a:gd name="connsiteX2" fmla="*/ 6382 w 90585"/>
                <a:gd name="connsiteY2" fmla="*/ 27527 h 91725"/>
                <a:gd name="connsiteX3" fmla="*/ 0 w 90585"/>
                <a:gd name="connsiteY3" fmla="*/ 47530 h 91725"/>
                <a:gd name="connsiteX4" fmla="*/ 29146 w 90585"/>
                <a:gd name="connsiteY4" fmla="*/ 60674 h 91725"/>
                <a:gd name="connsiteX5" fmla="*/ 52388 w 90585"/>
                <a:gd name="connsiteY5" fmla="*/ 91726 h 91725"/>
                <a:gd name="connsiteX6" fmla="*/ 71151 w 90585"/>
                <a:gd name="connsiteY6" fmla="*/ 82201 h 91725"/>
                <a:gd name="connsiteX7" fmla="*/ 86487 w 90585"/>
                <a:gd name="connsiteY7" fmla="*/ 61150 h 91725"/>
                <a:gd name="connsiteX8" fmla="*/ 89535 w 90585"/>
                <a:gd name="connsiteY8" fmla="*/ 33147 h 91725"/>
                <a:gd name="connsiteX9" fmla="*/ 83153 w 90585"/>
                <a:gd name="connsiteY9" fmla="*/ 18764 h 91725"/>
                <a:gd name="connsiteX10" fmla="*/ 47434 w 90585"/>
                <a:gd name="connsiteY10" fmla="*/ 0 h 91725"/>
                <a:gd name="connsiteX11" fmla="*/ 37529 w 90585"/>
                <a:gd name="connsiteY11" fmla="*/ 2096 h 9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585" h="91725">
                  <a:moveTo>
                    <a:pt x="37719" y="2096"/>
                  </a:moveTo>
                  <a:cubicBezTo>
                    <a:pt x="34957" y="2953"/>
                    <a:pt x="29241" y="4667"/>
                    <a:pt x="23336" y="8477"/>
                  </a:cubicBezTo>
                  <a:cubicBezTo>
                    <a:pt x="13335" y="14859"/>
                    <a:pt x="8477" y="23717"/>
                    <a:pt x="6382" y="27527"/>
                  </a:cubicBezTo>
                  <a:cubicBezTo>
                    <a:pt x="2286" y="35052"/>
                    <a:pt x="666" y="42291"/>
                    <a:pt x="0" y="47530"/>
                  </a:cubicBezTo>
                  <a:cubicBezTo>
                    <a:pt x="6382" y="48863"/>
                    <a:pt x="17716" y="52006"/>
                    <a:pt x="29146" y="60674"/>
                  </a:cubicBezTo>
                  <a:cubicBezTo>
                    <a:pt x="43624" y="71723"/>
                    <a:pt x="50006" y="85439"/>
                    <a:pt x="52388" y="91726"/>
                  </a:cubicBezTo>
                  <a:cubicBezTo>
                    <a:pt x="56673" y="90583"/>
                    <a:pt x="63912" y="88106"/>
                    <a:pt x="71151" y="82201"/>
                  </a:cubicBezTo>
                  <a:cubicBezTo>
                    <a:pt x="73247" y="80486"/>
                    <a:pt x="81534" y="73533"/>
                    <a:pt x="86487" y="61150"/>
                  </a:cubicBezTo>
                  <a:cubicBezTo>
                    <a:pt x="88487" y="56197"/>
                    <a:pt x="92487" y="45815"/>
                    <a:pt x="89535" y="33147"/>
                  </a:cubicBezTo>
                  <a:cubicBezTo>
                    <a:pt x="88963" y="30861"/>
                    <a:pt x="87439" y="24860"/>
                    <a:pt x="83153" y="18764"/>
                  </a:cubicBezTo>
                  <a:cubicBezTo>
                    <a:pt x="71723" y="2381"/>
                    <a:pt x="51149" y="286"/>
                    <a:pt x="47434" y="0"/>
                  </a:cubicBezTo>
                  <a:cubicBezTo>
                    <a:pt x="44862" y="381"/>
                    <a:pt x="41434" y="953"/>
                    <a:pt x="37529" y="209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E273CA22-24A9-91E7-8DD1-C43750E332F2}"/>
                </a:ext>
              </a:extLst>
            </p:cNvPr>
            <p:cNvSpPr/>
            <p:nvPr/>
          </p:nvSpPr>
          <p:spPr>
            <a:xfrm>
              <a:off x="7307853" y="4717541"/>
              <a:ext cx="99167" cy="92693"/>
            </a:xfrm>
            <a:custGeom>
              <a:avLst/>
              <a:gdLst>
                <a:gd name="connsiteX0" fmla="*/ 99167 w 99167"/>
                <a:gd name="connsiteY0" fmla="*/ 40672 h 92693"/>
                <a:gd name="connsiteX1" fmla="*/ 54495 w 99167"/>
                <a:gd name="connsiteY1" fmla="*/ 88582 h 92693"/>
                <a:gd name="connsiteX2" fmla="*/ 20681 w 99167"/>
                <a:gd name="connsiteY2" fmla="*/ 89535 h 92693"/>
                <a:gd name="connsiteX3" fmla="*/ 3441 w 99167"/>
                <a:gd name="connsiteY3" fmla="*/ 71056 h 92693"/>
                <a:gd name="connsiteX4" fmla="*/ 3251 w 99167"/>
                <a:gd name="connsiteY4" fmla="*/ 71056 h 92693"/>
                <a:gd name="connsiteX5" fmla="*/ 1250 w 99167"/>
                <a:gd name="connsiteY5" fmla="*/ 65437 h 92693"/>
                <a:gd name="connsiteX6" fmla="*/ 10680 w 99167"/>
                <a:gd name="connsiteY6" fmla="*/ 27432 h 92693"/>
                <a:gd name="connsiteX7" fmla="*/ 42684 w 99167"/>
                <a:gd name="connsiteY7" fmla="*/ 5715 h 92693"/>
                <a:gd name="connsiteX8" fmla="*/ 68783 w 99167"/>
                <a:gd name="connsiteY8" fmla="*/ 0 h 92693"/>
                <a:gd name="connsiteX9" fmla="*/ 90214 w 99167"/>
                <a:gd name="connsiteY9" fmla="*/ 19431 h 92693"/>
                <a:gd name="connsiteX10" fmla="*/ 99167 w 99167"/>
                <a:gd name="connsiteY10" fmla="*/ 40672 h 9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167" h="92693">
                  <a:moveTo>
                    <a:pt x="99167" y="40672"/>
                  </a:moveTo>
                  <a:cubicBezTo>
                    <a:pt x="96215" y="48292"/>
                    <a:pt x="83832" y="78105"/>
                    <a:pt x="54495" y="88582"/>
                  </a:cubicBezTo>
                  <a:cubicBezTo>
                    <a:pt x="47161" y="91059"/>
                    <a:pt x="34016" y="95917"/>
                    <a:pt x="20681" y="89535"/>
                  </a:cubicBezTo>
                  <a:cubicBezTo>
                    <a:pt x="11061" y="84868"/>
                    <a:pt x="5822" y="76676"/>
                    <a:pt x="3441" y="71056"/>
                  </a:cubicBezTo>
                  <a:lnTo>
                    <a:pt x="3251" y="71056"/>
                  </a:lnTo>
                  <a:cubicBezTo>
                    <a:pt x="2012" y="68294"/>
                    <a:pt x="1345" y="66294"/>
                    <a:pt x="1250" y="65437"/>
                  </a:cubicBezTo>
                  <a:cubicBezTo>
                    <a:pt x="-3703" y="47149"/>
                    <a:pt x="7442" y="31813"/>
                    <a:pt x="10680" y="27432"/>
                  </a:cubicBezTo>
                  <a:cubicBezTo>
                    <a:pt x="20110" y="14383"/>
                    <a:pt x="33064" y="9430"/>
                    <a:pt x="42684" y="5715"/>
                  </a:cubicBezTo>
                  <a:cubicBezTo>
                    <a:pt x="53257" y="1714"/>
                    <a:pt x="62591" y="476"/>
                    <a:pt x="68783" y="0"/>
                  </a:cubicBezTo>
                  <a:cubicBezTo>
                    <a:pt x="73735" y="2667"/>
                    <a:pt x="82879" y="8572"/>
                    <a:pt x="90214" y="19431"/>
                  </a:cubicBezTo>
                  <a:cubicBezTo>
                    <a:pt x="95643" y="27622"/>
                    <a:pt x="98120" y="35528"/>
                    <a:pt x="99167" y="4067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34BFA37-84C7-6F00-6228-D9ADC31E694F}"/>
                </a:ext>
              </a:extLst>
            </p:cNvPr>
            <p:cNvSpPr/>
            <p:nvPr/>
          </p:nvSpPr>
          <p:spPr>
            <a:xfrm>
              <a:off x="7464574" y="4832702"/>
              <a:ext cx="60005" cy="102676"/>
            </a:xfrm>
            <a:custGeom>
              <a:avLst/>
              <a:gdLst>
                <a:gd name="connsiteX0" fmla="*/ 59889 w 60005"/>
                <a:gd name="connsiteY0" fmla="*/ 54289 h 102676"/>
                <a:gd name="connsiteX1" fmla="*/ 51984 w 60005"/>
                <a:gd name="connsiteY1" fmla="*/ 102676 h 102676"/>
                <a:gd name="connsiteX2" fmla="*/ 33410 w 60005"/>
                <a:gd name="connsiteY2" fmla="*/ 96485 h 102676"/>
                <a:gd name="connsiteX3" fmla="*/ 22837 w 60005"/>
                <a:gd name="connsiteY3" fmla="*/ 96199 h 102676"/>
                <a:gd name="connsiteX4" fmla="*/ 5026 w 60005"/>
                <a:gd name="connsiteY4" fmla="*/ 100866 h 102676"/>
                <a:gd name="connsiteX5" fmla="*/ 263 w 60005"/>
                <a:gd name="connsiteY5" fmla="*/ 48765 h 102676"/>
                <a:gd name="connsiteX6" fmla="*/ 6454 w 60005"/>
                <a:gd name="connsiteY6" fmla="*/ 10570 h 102676"/>
                <a:gd name="connsiteX7" fmla="*/ 35124 w 60005"/>
                <a:gd name="connsiteY7" fmla="*/ 187 h 102676"/>
                <a:gd name="connsiteX8" fmla="*/ 36077 w 60005"/>
                <a:gd name="connsiteY8" fmla="*/ 378 h 102676"/>
                <a:gd name="connsiteX9" fmla="*/ 54841 w 60005"/>
                <a:gd name="connsiteY9" fmla="*/ 9712 h 102676"/>
                <a:gd name="connsiteX10" fmla="*/ 59985 w 60005"/>
                <a:gd name="connsiteY10" fmla="*/ 54384 h 10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5" h="102676">
                  <a:moveTo>
                    <a:pt x="59889" y="54289"/>
                  </a:moveTo>
                  <a:cubicBezTo>
                    <a:pt x="59604" y="74482"/>
                    <a:pt x="55699" y="91056"/>
                    <a:pt x="51984" y="102676"/>
                  </a:cubicBezTo>
                  <a:cubicBezTo>
                    <a:pt x="48555" y="100962"/>
                    <a:pt x="42078" y="97723"/>
                    <a:pt x="33410" y="96485"/>
                  </a:cubicBezTo>
                  <a:cubicBezTo>
                    <a:pt x="30171" y="96009"/>
                    <a:pt x="26742" y="95818"/>
                    <a:pt x="22837" y="96199"/>
                  </a:cubicBezTo>
                  <a:cubicBezTo>
                    <a:pt x="15122" y="96675"/>
                    <a:pt x="9026" y="98962"/>
                    <a:pt x="5026" y="100866"/>
                  </a:cubicBezTo>
                  <a:cubicBezTo>
                    <a:pt x="1882" y="87817"/>
                    <a:pt x="-880" y="69815"/>
                    <a:pt x="263" y="48765"/>
                  </a:cubicBezTo>
                  <a:cubicBezTo>
                    <a:pt x="1215" y="33715"/>
                    <a:pt x="3692" y="20952"/>
                    <a:pt x="6454" y="10570"/>
                  </a:cubicBezTo>
                  <a:cubicBezTo>
                    <a:pt x="7883" y="9046"/>
                    <a:pt x="19027" y="-1527"/>
                    <a:pt x="35124" y="187"/>
                  </a:cubicBezTo>
                  <a:cubicBezTo>
                    <a:pt x="35410" y="187"/>
                    <a:pt x="35791" y="378"/>
                    <a:pt x="36077" y="378"/>
                  </a:cubicBezTo>
                  <a:cubicBezTo>
                    <a:pt x="45983" y="1807"/>
                    <a:pt x="52555" y="7331"/>
                    <a:pt x="54841" y="9712"/>
                  </a:cubicBezTo>
                  <a:cubicBezTo>
                    <a:pt x="57603" y="20857"/>
                    <a:pt x="60271" y="36287"/>
                    <a:pt x="59985" y="5438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D913E038-F8FF-5441-377B-F78282800BDD}"/>
                </a:ext>
              </a:extLst>
            </p:cNvPr>
            <p:cNvSpPr/>
            <p:nvPr/>
          </p:nvSpPr>
          <p:spPr>
            <a:xfrm>
              <a:off x="7406995" y="4982622"/>
              <a:ext cx="90989" cy="104853"/>
            </a:xfrm>
            <a:custGeom>
              <a:avLst/>
              <a:gdLst>
                <a:gd name="connsiteX0" fmla="*/ 90989 w 90989"/>
                <a:gd name="connsiteY0" fmla="*/ 26766 h 104853"/>
                <a:gd name="connsiteX1" fmla="*/ 70511 w 90989"/>
                <a:gd name="connsiteY1" fmla="*/ 81820 h 104853"/>
                <a:gd name="connsiteX2" fmla="*/ 25362 w 90989"/>
                <a:gd name="connsiteY2" fmla="*/ 104299 h 104853"/>
                <a:gd name="connsiteX3" fmla="*/ 5169 w 90989"/>
                <a:gd name="connsiteY3" fmla="*/ 92012 h 104853"/>
                <a:gd name="connsiteX4" fmla="*/ 5169 w 90989"/>
                <a:gd name="connsiteY4" fmla="*/ 91821 h 104853"/>
                <a:gd name="connsiteX5" fmla="*/ 3455 w 90989"/>
                <a:gd name="connsiteY5" fmla="*/ 89535 h 104853"/>
                <a:gd name="connsiteX6" fmla="*/ 11075 w 90989"/>
                <a:gd name="connsiteY6" fmla="*/ 42958 h 104853"/>
                <a:gd name="connsiteX7" fmla="*/ 13361 w 90989"/>
                <a:gd name="connsiteY7" fmla="*/ 38767 h 104853"/>
                <a:gd name="connsiteX8" fmla="*/ 53556 w 90989"/>
                <a:gd name="connsiteY8" fmla="*/ 0 h 104853"/>
                <a:gd name="connsiteX9" fmla="*/ 61938 w 90989"/>
                <a:gd name="connsiteY9" fmla="*/ 13811 h 104853"/>
                <a:gd name="connsiteX10" fmla="*/ 71559 w 90989"/>
                <a:gd name="connsiteY10" fmla="*/ 21527 h 104853"/>
                <a:gd name="connsiteX11" fmla="*/ 73273 w 90989"/>
                <a:gd name="connsiteY11" fmla="*/ 22479 h 104853"/>
                <a:gd name="connsiteX12" fmla="*/ 90989 w 90989"/>
                <a:gd name="connsiteY12" fmla="*/ 26670 h 10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0989" h="104853">
                  <a:moveTo>
                    <a:pt x="90989" y="26766"/>
                  </a:moveTo>
                  <a:cubicBezTo>
                    <a:pt x="90799" y="36671"/>
                    <a:pt x="88799" y="61341"/>
                    <a:pt x="70511" y="81820"/>
                  </a:cubicBezTo>
                  <a:cubicBezTo>
                    <a:pt x="64415" y="88678"/>
                    <a:pt x="46793" y="108395"/>
                    <a:pt x="25362" y="104299"/>
                  </a:cubicBezTo>
                  <a:cubicBezTo>
                    <a:pt x="24124" y="104108"/>
                    <a:pt x="12313" y="101632"/>
                    <a:pt x="5169" y="92012"/>
                  </a:cubicBezTo>
                  <a:lnTo>
                    <a:pt x="5169" y="91821"/>
                  </a:lnTo>
                  <a:cubicBezTo>
                    <a:pt x="4502" y="91154"/>
                    <a:pt x="3931" y="90297"/>
                    <a:pt x="3455" y="89535"/>
                  </a:cubicBezTo>
                  <a:cubicBezTo>
                    <a:pt x="-5118" y="74295"/>
                    <a:pt x="4122" y="55245"/>
                    <a:pt x="11075" y="42958"/>
                  </a:cubicBezTo>
                  <a:cubicBezTo>
                    <a:pt x="11837" y="41434"/>
                    <a:pt x="12599" y="40005"/>
                    <a:pt x="13361" y="38767"/>
                  </a:cubicBezTo>
                  <a:cubicBezTo>
                    <a:pt x="25172" y="18288"/>
                    <a:pt x="41936" y="6477"/>
                    <a:pt x="53556" y="0"/>
                  </a:cubicBezTo>
                  <a:cubicBezTo>
                    <a:pt x="54318" y="2191"/>
                    <a:pt x="56794" y="8096"/>
                    <a:pt x="61938" y="13811"/>
                  </a:cubicBezTo>
                  <a:cubicBezTo>
                    <a:pt x="64415" y="16478"/>
                    <a:pt x="67558" y="19241"/>
                    <a:pt x="71559" y="21527"/>
                  </a:cubicBezTo>
                  <a:cubicBezTo>
                    <a:pt x="72035" y="21812"/>
                    <a:pt x="72606" y="22193"/>
                    <a:pt x="73273" y="22479"/>
                  </a:cubicBezTo>
                  <a:cubicBezTo>
                    <a:pt x="80417" y="26003"/>
                    <a:pt x="86894" y="26670"/>
                    <a:pt x="90989" y="2667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0EB12123-3CD3-F541-6432-49D15289A439}"/>
                </a:ext>
              </a:extLst>
            </p:cNvPr>
            <p:cNvSpPr/>
            <p:nvPr/>
          </p:nvSpPr>
          <p:spPr>
            <a:xfrm>
              <a:off x="6563536" y="4725018"/>
              <a:ext cx="79075" cy="109256"/>
            </a:xfrm>
            <a:custGeom>
              <a:avLst/>
              <a:gdLst>
                <a:gd name="connsiteX0" fmla="*/ 73483 w 79075"/>
                <a:gd name="connsiteY0" fmla="*/ 67676 h 109256"/>
                <a:gd name="connsiteX1" fmla="*/ 19191 w 79075"/>
                <a:gd name="connsiteY1" fmla="*/ 107681 h 109256"/>
                <a:gd name="connsiteX2" fmla="*/ 13476 w 79075"/>
                <a:gd name="connsiteY2" fmla="*/ 104442 h 109256"/>
                <a:gd name="connsiteX3" fmla="*/ 5570 w 79075"/>
                <a:gd name="connsiteY3" fmla="*/ 41577 h 109256"/>
                <a:gd name="connsiteX4" fmla="*/ 42051 w 79075"/>
                <a:gd name="connsiteY4" fmla="*/ 1573 h 109256"/>
                <a:gd name="connsiteX5" fmla="*/ 59862 w 79075"/>
                <a:gd name="connsiteY5" fmla="*/ 1573 h 109256"/>
                <a:gd name="connsiteX6" fmla="*/ 73483 w 79075"/>
                <a:gd name="connsiteY6" fmla="*/ 67676 h 10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075" h="109256">
                  <a:moveTo>
                    <a:pt x="73483" y="67676"/>
                  </a:moveTo>
                  <a:cubicBezTo>
                    <a:pt x="62148" y="97013"/>
                    <a:pt x="37955" y="114825"/>
                    <a:pt x="19191" y="107681"/>
                  </a:cubicBezTo>
                  <a:cubicBezTo>
                    <a:pt x="17191" y="106919"/>
                    <a:pt x="15190" y="105776"/>
                    <a:pt x="13476" y="104442"/>
                  </a:cubicBezTo>
                  <a:cubicBezTo>
                    <a:pt x="-621" y="94060"/>
                    <a:pt x="-4336" y="67676"/>
                    <a:pt x="5570" y="41577"/>
                  </a:cubicBezTo>
                  <a:cubicBezTo>
                    <a:pt x="13476" y="20908"/>
                    <a:pt x="27763" y="6049"/>
                    <a:pt x="42051" y="1573"/>
                  </a:cubicBezTo>
                  <a:cubicBezTo>
                    <a:pt x="48242" y="-428"/>
                    <a:pt x="54338" y="-618"/>
                    <a:pt x="59862" y="1573"/>
                  </a:cubicBezTo>
                  <a:cubicBezTo>
                    <a:pt x="78436" y="8716"/>
                    <a:pt x="84723" y="38339"/>
                    <a:pt x="73483" y="6767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9F5244C-F3B3-E82A-C6CC-2F498AF46517}"/>
                </a:ext>
              </a:extLst>
            </p:cNvPr>
            <p:cNvSpPr/>
            <p:nvPr/>
          </p:nvSpPr>
          <p:spPr>
            <a:xfrm>
              <a:off x="7178032" y="4757418"/>
              <a:ext cx="33198" cy="112392"/>
            </a:xfrm>
            <a:custGeom>
              <a:avLst/>
              <a:gdLst>
                <a:gd name="connsiteX0" fmla="*/ 25630 w 33198"/>
                <a:gd name="connsiteY0" fmla="*/ 112333 h 112392"/>
                <a:gd name="connsiteX1" fmla="*/ 20773 w 33198"/>
                <a:gd name="connsiteY1" fmla="*/ 110332 h 112392"/>
                <a:gd name="connsiteX2" fmla="*/ 2580 w 33198"/>
                <a:gd name="connsiteY2" fmla="*/ 58516 h 112392"/>
                <a:gd name="connsiteX3" fmla="*/ 4104 w 33198"/>
                <a:gd name="connsiteY3" fmla="*/ 2986 h 112392"/>
                <a:gd name="connsiteX4" fmla="*/ 7628 w 33198"/>
                <a:gd name="connsiteY4" fmla="*/ 33 h 112392"/>
                <a:gd name="connsiteX5" fmla="*/ 30583 w 33198"/>
                <a:gd name="connsiteY5" fmla="*/ 54040 h 112392"/>
                <a:gd name="connsiteX6" fmla="*/ 25440 w 33198"/>
                <a:gd name="connsiteY6" fmla="*/ 112333 h 11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98" h="112392">
                  <a:moveTo>
                    <a:pt x="25630" y="112333"/>
                  </a:moveTo>
                  <a:cubicBezTo>
                    <a:pt x="24106" y="112619"/>
                    <a:pt x="22487" y="111856"/>
                    <a:pt x="20773" y="110332"/>
                  </a:cubicBezTo>
                  <a:cubicBezTo>
                    <a:pt x="13914" y="103855"/>
                    <a:pt x="6485" y="83377"/>
                    <a:pt x="2580" y="58516"/>
                  </a:cubicBezTo>
                  <a:cubicBezTo>
                    <a:pt x="-1421" y="33085"/>
                    <a:pt x="-659" y="10891"/>
                    <a:pt x="4104" y="2986"/>
                  </a:cubicBezTo>
                  <a:cubicBezTo>
                    <a:pt x="5056" y="1271"/>
                    <a:pt x="6295" y="223"/>
                    <a:pt x="7628" y="33"/>
                  </a:cubicBezTo>
                  <a:cubicBezTo>
                    <a:pt x="15343" y="-1015"/>
                    <a:pt x="25630" y="22988"/>
                    <a:pt x="30583" y="54040"/>
                  </a:cubicBezTo>
                  <a:cubicBezTo>
                    <a:pt x="35536" y="84901"/>
                    <a:pt x="33250" y="111095"/>
                    <a:pt x="25440" y="11233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21CD33CE-53A1-1C6D-AB5F-CE2FE407429D}"/>
                </a:ext>
              </a:extLst>
            </p:cNvPr>
            <p:cNvSpPr/>
            <p:nvPr/>
          </p:nvSpPr>
          <p:spPr>
            <a:xfrm>
              <a:off x="6670691" y="2864738"/>
              <a:ext cx="546257" cy="301370"/>
            </a:xfrm>
            <a:custGeom>
              <a:avLst/>
              <a:gdLst>
                <a:gd name="connsiteX0" fmla="*/ 459247 w 546257"/>
                <a:gd name="connsiteY0" fmla="*/ 301181 h 301370"/>
                <a:gd name="connsiteX1" fmla="*/ 448388 w 546257"/>
                <a:gd name="connsiteY1" fmla="*/ 300419 h 301370"/>
                <a:gd name="connsiteX2" fmla="*/ 446389 w 546257"/>
                <a:gd name="connsiteY2" fmla="*/ 300133 h 301370"/>
                <a:gd name="connsiteX3" fmla="*/ 444483 w 546257"/>
                <a:gd name="connsiteY3" fmla="*/ 299275 h 301370"/>
                <a:gd name="connsiteX4" fmla="*/ 254079 w 546257"/>
                <a:gd name="connsiteY4" fmla="*/ 244888 h 301370"/>
                <a:gd name="connsiteX5" fmla="*/ 151685 w 546257"/>
                <a:gd name="connsiteY5" fmla="*/ 237649 h 301370"/>
                <a:gd name="connsiteX6" fmla="*/ 66245 w 546257"/>
                <a:gd name="connsiteY6" fmla="*/ 242697 h 301370"/>
                <a:gd name="connsiteX7" fmla="*/ 64246 w 546257"/>
                <a:gd name="connsiteY7" fmla="*/ 242983 h 301370"/>
                <a:gd name="connsiteX8" fmla="*/ 62245 w 546257"/>
                <a:gd name="connsiteY8" fmla="*/ 242697 h 301370"/>
                <a:gd name="connsiteX9" fmla="*/ 14335 w 546257"/>
                <a:gd name="connsiteY9" fmla="*/ 213932 h 301370"/>
                <a:gd name="connsiteX10" fmla="*/ 809 w 546257"/>
                <a:gd name="connsiteY10" fmla="*/ 159734 h 301370"/>
                <a:gd name="connsiteX11" fmla="*/ 14715 w 546257"/>
                <a:gd name="connsiteY11" fmla="*/ 66961 h 301370"/>
                <a:gd name="connsiteX12" fmla="*/ 86820 w 546257"/>
                <a:gd name="connsiteY12" fmla="*/ 4763 h 301370"/>
                <a:gd name="connsiteX13" fmla="*/ 95487 w 546257"/>
                <a:gd name="connsiteY13" fmla="*/ 5239 h 301370"/>
                <a:gd name="connsiteX14" fmla="*/ 184165 w 546257"/>
                <a:gd name="connsiteY14" fmla="*/ 0 h 301370"/>
                <a:gd name="connsiteX15" fmla="*/ 295703 w 546257"/>
                <a:gd name="connsiteY15" fmla="*/ 8382 h 301370"/>
                <a:gd name="connsiteX16" fmla="*/ 486298 w 546257"/>
                <a:gd name="connsiteY16" fmla="*/ 63818 h 301370"/>
                <a:gd name="connsiteX17" fmla="*/ 531923 w 546257"/>
                <a:gd name="connsiteY17" fmla="*/ 92202 h 301370"/>
                <a:gd name="connsiteX18" fmla="*/ 545448 w 546257"/>
                <a:gd name="connsiteY18" fmla="*/ 146399 h 301370"/>
                <a:gd name="connsiteX19" fmla="*/ 531542 w 546257"/>
                <a:gd name="connsiteY19" fmla="*/ 239173 h 301370"/>
                <a:gd name="connsiteX20" fmla="*/ 459438 w 546257"/>
                <a:gd name="connsiteY20" fmla="*/ 301371 h 30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6257" h="301370">
                  <a:moveTo>
                    <a:pt x="459247" y="301181"/>
                  </a:moveTo>
                  <a:cubicBezTo>
                    <a:pt x="455627" y="301181"/>
                    <a:pt x="452008" y="300895"/>
                    <a:pt x="448388" y="300419"/>
                  </a:cubicBezTo>
                  <a:lnTo>
                    <a:pt x="446389" y="300133"/>
                  </a:lnTo>
                  <a:lnTo>
                    <a:pt x="444483" y="299275"/>
                  </a:lnTo>
                  <a:cubicBezTo>
                    <a:pt x="383714" y="272510"/>
                    <a:pt x="319706" y="254222"/>
                    <a:pt x="254079" y="244888"/>
                  </a:cubicBezTo>
                  <a:cubicBezTo>
                    <a:pt x="220265" y="240030"/>
                    <a:pt x="185785" y="237649"/>
                    <a:pt x="151685" y="237649"/>
                  </a:cubicBezTo>
                  <a:cubicBezTo>
                    <a:pt x="123301" y="237649"/>
                    <a:pt x="94535" y="239363"/>
                    <a:pt x="66245" y="242697"/>
                  </a:cubicBezTo>
                  <a:lnTo>
                    <a:pt x="64246" y="242983"/>
                  </a:lnTo>
                  <a:lnTo>
                    <a:pt x="62245" y="242697"/>
                  </a:lnTo>
                  <a:cubicBezTo>
                    <a:pt x="53292" y="241364"/>
                    <a:pt x="30622" y="235934"/>
                    <a:pt x="14335" y="213932"/>
                  </a:cubicBezTo>
                  <a:cubicBezTo>
                    <a:pt x="2714" y="198311"/>
                    <a:pt x="-2049" y="178975"/>
                    <a:pt x="809" y="159734"/>
                  </a:cubicBezTo>
                  <a:lnTo>
                    <a:pt x="14715" y="66961"/>
                  </a:lnTo>
                  <a:cubicBezTo>
                    <a:pt x="20049" y="31528"/>
                    <a:pt x="51006" y="4763"/>
                    <a:pt x="86820" y="4763"/>
                  </a:cubicBezTo>
                  <a:cubicBezTo>
                    <a:pt x="89677" y="4763"/>
                    <a:pt x="92535" y="4953"/>
                    <a:pt x="95487" y="5239"/>
                  </a:cubicBezTo>
                  <a:cubicBezTo>
                    <a:pt x="124824" y="1715"/>
                    <a:pt x="154638" y="0"/>
                    <a:pt x="184165" y="0"/>
                  </a:cubicBezTo>
                  <a:cubicBezTo>
                    <a:pt x="221408" y="0"/>
                    <a:pt x="258937" y="2858"/>
                    <a:pt x="295703" y="8382"/>
                  </a:cubicBezTo>
                  <a:cubicBezTo>
                    <a:pt x="361426" y="18288"/>
                    <a:pt x="425529" y="36957"/>
                    <a:pt x="486298" y="63818"/>
                  </a:cubicBezTo>
                  <a:cubicBezTo>
                    <a:pt x="496395" y="65723"/>
                    <a:pt x="516968" y="71914"/>
                    <a:pt x="531923" y="92202"/>
                  </a:cubicBezTo>
                  <a:cubicBezTo>
                    <a:pt x="543544" y="107918"/>
                    <a:pt x="548306" y="127159"/>
                    <a:pt x="545448" y="146399"/>
                  </a:cubicBezTo>
                  <a:lnTo>
                    <a:pt x="531542" y="239173"/>
                  </a:lnTo>
                  <a:cubicBezTo>
                    <a:pt x="526208" y="274606"/>
                    <a:pt x="495252" y="301371"/>
                    <a:pt x="459438" y="301371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F5EB8B7B-10CA-3F9A-474D-4C4F62F7BA65}"/>
                </a:ext>
              </a:extLst>
            </p:cNvPr>
            <p:cNvSpPr/>
            <p:nvPr/>
          </p:nvSpPr>
          <p:spPr>
            <a:xfrm>
              <a:off x="6685902" y="2880060"/>
              <a:ext cx="515042" cy="270206"/>
            </a:xfrm>
            <a:custGeom>
              <a:avLst/>
              <a:gdLst>
                <a:gd name="connsiteX0" fmla="*/ 514617 w 515042"/>
                <a:gd name="connsiteY0" fmla="*/ 128601 h 270206"/>
                <a:gd name="connsiteX1" fmla="*/ 500805 w 515042"/>
                <a:gd name="connsiteY1" fmla="*/ 221184 h 270206"/>
                <a:gd name="connsiteX2" fmla="*/ 435464 w 515042"/>
                <a:gd name="connsiteY2" fmla="*/ 269571 h 270206"/>
                <a:gd name="connsiteX3" fmla="*/ 303542 w 515042"/>
                <a:gd name="connsiteY3" fmla="*/ 225851 h 270206"/>
                <a:gd name="connsiteX4" fmla="*/ 240868 w 515042"/>
                <a:gd name="connsiteY4" fmla="*/ 214040 h 270206"/>
                <a:gd name="connsiteX5" fmla="*/ 234486 w 515042"/>
                <a:gd name="connsiteY5" fmla="*/ 213278 h 270206"/>
                <a:gd name="connsiteX6" fmla="*/ 181432 w 515042"/>
                <a:gd name="connsiteY6" fmla="*/ 208040 h 270206"/>
                <a:gd name="connsiteX7" fmla="*/ 100469 w 515042"/>
                <a:gd name="connsiteY7" fmla="*/ 207373 h 270206"/>
                <a:gd name="connsiteX8" fmla="*/ 48939 w 515042"/>
                <a:gd name="connsiteY8" fmla="*/ 211754 h 270206"/>
                <a:gd name="connsiteX9" fmla="*/ 48749 w 515042"/>
                <a:gd name="connsiteY9" fmla="*/ 211754 h 270206"/>
                <a:gd name="connsiteX10" fmla="*/ 11220 w 515042"/>
                <a:gd name="connsiteY10" fmla="*/ 189085 h 270206"/>
                <a:gd name="connsiteX11" fmla="*/ 3600 w 515042"/>
                <a:gd name="connsiteY11" fmla="*/ 175083 h 270206"/>
                <a:gd name="connsiteX12" fmla="*/ 648 w 515042"/>
                <a:gd name="connsiteY12" fmla="*/ 146413 h 270206"/>
                <a:gd name="connsiteX13" fmla="*/ 14459 w 515042"/>
                <a:gd name="connsiteY13" fmla="*/ 53639 h 270206"/>
                <a:gd name="connsiteX14" fmla="*/ 79896 w 515042"/>
                <a:gd name="connsiteY14" fmla="*/ 5347 h 270206"/>
                <a:gd name="connsiteX15" fmla="*/ 178574 w 515042"/>
                <a:gd name="connsiteY15" fmla="*/ 109 h 270206"/>
                <a:gd name="connsiteX16" fmla="*/ 255346 w 515042"/>
                <a:gd name="connsiteY16" fmla="*/ 5062 h 270206"/>
                <a:gd name="connsiteX17" fmla="*/ 277825 w 515042"/>
                <a:gd name="connsiteY17" fmla="*/ 8205 h 270206"/>
                <a:gd name="connsiteX18" fmla="*/ 296399 w 515042"/>
                <a:gd name="connsiteY18" fmla="*/ 11348 h 270206"/>
                <a:gd name="connsiteX19" fmla="*/ 362978 w 515042"/>
                <a:gd name="connsiteY19" fmla="*/ 26398 h 270206"/>
                <a:gd name="connsiteX20" fmla="*/ 407461 w 515042"/>
                <a:gd name="connsiteY20" fmla="*/ 40209 h 270206"/>
                <a:gd name="connsiteX21" fmla="*/ 466134 w 515042"/>
                <a:gd name="connsiteY21" fmla="*/ 63164 h 270206"/>
                <a:gd name="connsiteX22" fmla="*/ 503853 w 515042"/>
                <a:gd name="connsiteY22" fmla="*/ 85834 h 270206"/>
                <a:gd name="connsiteX23" fmla="*/ 514426 w 515042"/>
                <a:gd name="connsiteY23" fmla="*/ 128696 h 27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5042" h="270206">
                  <a:moveTo>
                    <a:pt x="514617" y="128601"/>
                  </a:moveTo>
                  <a:lnTo>
                    <a:pt x="500805" y="221184"/>
                  </a:lnTo>
                  <a:cubicBezTo>
                    <a:pt x="496138" y="252712"/>
                    <a:pt x="466801" y="274238"/>
                    <a:pt x="435464" y="269571"/>
                  </a:cubicBezTo>
                  <a:cubicBezTo>
                    <a:pt x="401364" y="254522"/>
                    <a:pt x="356787" y="238043"/>
                    <a:pt x="303542" y="225851"/>
                  </a:cubicBezTo>
                  <a:cubicBezTo>
                    <a:pt x="283826" y="221184"/>
                    <a:pt x="262871" y="217279"/>
                    <a:pt x="240868" y="214040"/>
                  </a:cubicBezTo>
                  <a:cubicBezTo>
                    <a:pt x="238677" y="213755"/>
                    <a:pt x="236677" y="213374"/>
                    <a:pt x="234486" y="213278"/>
                  </a:cubicBezTo>
                  <a:cubicBezTo>
                    <a:pt x="216198" y="210611"/>
                    <a:pt x="198291" y="208897"/>
                    <a:pt x="181432" y="208040"/>
                  </a:cubicBezTo>
                  <a:cubicBezTo>
                    <a:pt x="152095" y="206325"/>
                    <a:pt x="124949" y="206325"/>
                    <a:pt x="100469" y="207373"/>
                  </a:cubicBezTo>
                  <a:cubicBezTo>
                    <a:pt x="81705" y="208325"/>
                    <a:pt x="64465" y="209849"/>
                    <a:pt x="48939" y="211754"/>
                  </a:cubicBezTo>
                  <a:lnTo>
                    <a:pt x="48749" y="211754"/>
                  </a:lnTo>
                  <a:cubicBezTo>
                    <a:pt x="44748" y="211278"/>
                    <a:pt x="25032" y="207754"/>
                    <a:pt x="11220" y="189085"/>
                  </a:cubicBezTo>
                  <a:cubicBezTo>
                    <a:pt x="8077" y="184894"/>
                    <a:pt x="5505" y="180131"/>
                    <a:pt x="3600" y="175083"/>
                  </a:cubicBezTo>
                  <a:cubicBezTo>
                    <a:pt x="362" y="166225"/>
                    <a:pt x="-876" y="156509"/>
                    <a:pt x="648" y="146413"/>
                  </a:cubicBezTo>
                  <a:lnTo>
                    <a:pt x="14459" y="53639"/>
                  </a:lnTo>
                  <a:cubicBezTo>
                    <a:pt x="19221" y="22302"/>
                    <a:pt x="48463" y="585"/>
                    <a:pt x="79896" y="5347"/>
                  </a:cubicBezTo>
                  <a:cubicBezTo>
                    <a:pt x="107328" y="1919"/>
                    <a:pt x="140570" y="-558"/>
                    <a:pt x="178574" y="109"/>
                  </a:cubicBezTo>
                  <a:cubicBezTo>
                    <a:pt x="202292" y="299"/>
                    <a:pt x="228200" y="1823"/>
                    <a:pt x="255346" y="5062"/>
                  </a:cubicBezTo>
                  <a:cubicBezTo>
                    <a:pt x="262776" y="6014"/>
                    <a:pt x="270205" y="6967"/>
                    <a:pt x="277825" y="8205"/>
                  </a:cubicBezTo>
                  <a:cubicBezTo>
                    <a:pt x="284207" y="9158"/>
                    <a:pt x="290398" y="10205"/>
                    <a:pt x="296399" y="11348"/>
                  </a:cubicBezTo>
                  <a:cubicBezTo>
                    <a:pt x="320116" y="15539"/>
                    <a:pt x="342309" y="20683"/>
                    <a:pt x="362978" y="26398"/>
                  </a:cubicBezTo>
                  <a:cubicBezTo>
                    <a:pt x="378790" y="30779"/>
                    <a:pt x="393554" y="35351"/>
                    <a:pt x="407461" y="40209"/>
                  </a:cubicBezTo>
                  <a:cubicBezTo>
                    <a:pt x="429463" y="47639"/>
                    <a:pt x="449085" y="55735"/>
                    <a:pt x="466134" y="63164"/>
                  </a:cubicBezTo>
                  <a:cubicBezTo>
                    <a:pt x="469849" y="63831"/>
                    <a:pt x="490042" y="67165"/>
                    <a:pt x="503853" y="85834"/>
                  </a:cubicBezTo>
                  <a:cubicBezTo>
                    <a:pt x="512521" y="97740"/>
                    <a:pt x="516712" y="112790"/>
                    <a:pt x="514426" y="128696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9" name="Graphic 4">
              <a:extLst>
                <a:ext uri="{FF2B5EF4-FFF2-40B4-BE49-F238E27FC236}">
                  <a16:creationId xmlns:a16="http://schemas.microsoft.com/office/drawing/2014/main" id="{6C42C451-5F84-217F-2D02-3CBADF99D827}"/>
                </a:ext>
              </a:extLst>
            </p:cNvPr>
            <p:cNvGrpSpPr/>
            <p:nvPr/>
          </p:nvGrpSpPr>
          <p:grpSpPr>
            <a:xfrm>
              <a:off x="5286795" y="2722714"/>
              <a:ext cx="2306212" cy="3105692"/>
              <a:chOff x="5286795" y="2722714"/>
              <a:chExt cx="2306212" cy="3105692"/>
            </a:xfrm>
            <a:solidFill>
              <a:srgbClr val="000000"/>
            </a:solidFill>
          </p:grpSpPr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AE95B77C-E019-DB60-B24C-ABA651FA0022}"/>
                  </a:ext>
                </a:extLst>
              </p:cNvPr>
              <p:cNvSpPr/>
              <p:nvPr/>
            </p:nvSpPr>
            <p:spPr>
              <a:xfrm>
                <a:off x="7411497" y="4973192"/>
                <a:ext cx="49457" cy="45614"/>
              </a:xfrm>
              <a:custGeom>
                <a:avLst/>
                <a:gdLst>
                  <a:gd name="connsiteX0" fmla="*/ 49054 w 49457"/>
                  <a:gd name="connsiteY0" fmla="*/ 9525 h 45614"/>
                  <a:gd name="connsiteX1" fmla="*/ 25432 w 49457"/>
                  <a:gd name="connsiteY1" fmla="*/ 26861 h 45614"/>
                  <a:gd name="connsiteX2" fmla="*/ 10383 w 49457"/>
                  <a:gd name="connsiteY2" fmla="*/ 45434 h 45614"/>
                  <a:gd name="connsiteX3" fmla="*/ 0 w 49457"/>
                  <a:gd name="connsiteY3" fmla="*/ 45434 h 45614"/>
                  <a:gd name="connsiteX4" fmla="*/ 28575 w 49457"/>
                  <a:gd name="connsiteY4" fmla="*/ 12383 h 45614"/>
                  <a:gd name="connsiteX5" fmla="*/ 49339 w 49457"/>
                  <a:gd name="connsiteY5" fmla="*/ 0 h 45614"/>
                  <a:gd name="connsiteX6" fmla="*/ 49054 w 49457"/>
                  <a:gd name="connsiteY6" fmla="*/ 9430 h 4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457" h="45614">
                    <a:moveTo>
                      <a:pt x="49054" y="9525"/>
                    </a:moveTo>
                    <a:cubicBezTo>
                      <a:pt x="42577" y="13049"/>
                      <a:pt x="34004" y="18479"/>
                      <a:pt x="25432" y="26861"/>
                    </a:cubicBezTo>
                    <a:cubicBezTo>
                      <a:pt x="18765" y="33528"/>
                      <a:pt x="13907" y="40005"/>
                      <a:pt x="10383" y="45434"/>
                    </a:cubicBezTo>
                    <a:cubicBezTo>
                      <a:pt x="7620" y="45625"/>
                      <a:pt x="4001" y="45720"/>
                      <a:pt x="0" y="45434"/>
                    </a:cubicBezTo>
                    <a:cubicBezTo>
                      <a:pt x="4953" y="36576"/>
                      <a:pt x="13811" y="23717"/>
                      <a:pt x="28575" y="12383"/>
                    </a:cubicBezTo>
                    <a:cubicBezTo>
                      <a:pt x="36005" y="6763"/>
                      <a:pt x="43339" y="2762"/>
                      <a:pt x="49339" y="0"/>
                    </a:cubicBezTo>
                    <a:cubicBezTo>
                      <a:pt x="49625" y="3715"/>
                      <a:pt x="49339" y="6953"/>
                      <a:pt x="49054" y="943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CB78187A-649C-BA0F-3198-7D48D663EE80}"/>
                  </a:ext>
                </a:extLst>
              </p:cNvPr>
              <p:cNvSpPr/>
              <p:nvPr/>
            </p:nvSpPr>
            <p:spPr>
              <a:xfrm>
                <a:off x="6837044" y="2722714"/>
                <a:ext cx="467001" cy="704857"/>
              </a:xfrm>
              <a:custGeom>
                <a:avLst/>
                <a:gdLst>
                  <a:gd name="connsiteX0" fmla="*/ 461963 w 467001"/>
                  <a:gd name="connsiteY0" fmla="*/ 450159 h 704857"/>
                  <a:gd name="connsiteX1" fmla="*/ 461200 w 467001"/>
                  <a:gd name="connsiteY1" fmla="*/ 454540 h 704857"/>
                  <a:gd name="connsiteX2" fmla="*/ 425387 w 467001"/>
                  <a:gd name="connsiteY2" fmla="*/ 567030 h 704857"/>
                  <a:gd name="connsiteX3" fmla="*/ 412052 w 467001"/>
                  <a:gd name="connsiteY3" fmla="*/ 591891 h 704857"/>
                  <a:gd name="connsiteX4" fmla="*/ 367951 w 467001"/>
                  <a:gd name="connsiteY4" fmla="*/ 650088 h 704857"/>
                  <a:gd name="connsiteX5" fmla="*/ 315944 w 467001"/>
                  <a:gd name="connsiteY5" fmla="*/ 688093 h 704857"/>
                  <a:gd name="connsiteX6" fmla="*/ 270796 w 467001"/>
                  <a:gd name="connsiteY6" fmla="*/ 668376 h 704857"/>
                  <a:gd name="connsiteX7" fmla="*/ 225647 w 467001"/>
                  <a:gd name="connsiteY7" fmla="*/ 642945 h 704857"/>
                  <a:gd name="connsiteX8" fmla="*/ 140113 w 467001"/>
                  <a:gd name="connsiteY8" fmla="*/ 670281 h 704857"/>
                  <a:gd name="connsiteX9" fmla="*/ 69532 w 467001"/>
                  <a:gd name="connsiteY9" fmla="*/ 693713 h 704857"/>
                  <a:gd name="connsiteX10" fmla="*/ 10573 w 467001"/>
                  <a:gd name="connsiteY10" fmla="*/ 704857 h 704857"/>
                  <a:gd name="connsiteX11" fmla="*/ 10096 w 467001"/>
                  <a:gd name="connsiteY11" fmla="*/ 704857 h 704857"/>
                  <a:gd name="connsiteX12" fmla="*/ 0 w 467001"/>
                  <a:gd name="connsiteY12" fmla="*/ 703143 h 704857"/>
                  <a:gd name="connsiteX13" fmla="*/ 45148 w 467001"/>
                  <a:gd name="connsiteY13" fmla="*/ 383960 h 704857"/>
                  <a:gd name="connsiteX14" fmla="*/ 126016 w 467001"/>
                  <a:gd name="connsiteY14" fmla="*/ 112878 h 704857"/>
                  <a:gd name="connsiteX15" fmla="*/ 150495 w 467001"/>
                  <a:gd name="connsiteY15" fmla="*/ 69730 h 704857"/>
                  <a:gd name="connsiteX16" fmla="*/ 128778 w 467001"/>
                  <a:gd name="connsiteY16" fmla="*/ 32011 h 704857"/>
                  <a:gd name="connsiteX17" fmla="*/ 98203 w 467001"/>
                  <a:gd name="connsiteY17" fmla="*/ 864 h 704857"/>
                  <a:gd name="connsiteX18" fmla="*/ 231363 w 467001"/>
                  <a:gd name="connsiteY18" fmla="*/ 20867 h 704857"/>
                  <a:gd name="connsiteX19" fmla="*/ 359664 w 467001"/>
                  <a:gd name="connsiteY19" fmla="*/ 119546 h 704857"/>
                  <a:gd name="connsiteX20" fmla="*/ 451199 w 467001"/>
                  <a:gd name="connsiteY20" fmla="*/ 278709 h 704857"/>
                  <a:gd name="connsiteX21" fmla="*/ 454152 w 467001"/>
                  <a:gd name="connsiteY21" fmla="*/ 288805 h 704857"/>
                  <a:gd name="connsiteX22" fmla="*/ 461867 w 467001"/>
                  <a:gd name="connsiteY22" fmla="*/ 450159 h 70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67001" h="704857">
                    <a:moveTo>
                      <a:pt x="461963" y="450159"/>
                    </a:moveTo>
                    <a:cubicBezTo>
                      <a:pt x="461677" y="451587"/>
                      <a:pt x="461486" y="453111"/>
                      <a:pt x="461200" y="454540"/>
                    </a:cubicBezTo>
                    <a:cubicBezTo>
                      <a:pt x="454533" y="493307"/>
                      <a:pt x="442913" y="531693"/>
                      <a:pt x="425387" y="567030"/>
                    </a:cubicBezTo>
                    <a:cubicBezTo>
                      <a:pt x="421386" y="575603"/>
                      <a:pt x="416814" y="583795"/>
                      <a:pt x="412052" y="591891"/>
                    </a:cubicBezTo>
                    <a:cubicBezTo>
                      <a:pt x="399669" y="613036"/>
                      <a:pt x="384715" y="632277"/>
                      <a:pt x="367951" y="650088"/>
                    </a:cubicBezTo>
                    <a:cubicBezTo>
                      <a:pt x="353854" y="665138"/>
                      <a:pt x="338042" y="685140"/>
                      <a:pt x="315944" y="688093"/>
                    </a:cubicBezTo>
                    <a:cubicBezTo>
                      <a:pt x="302609" y="689808"/>
                      <a:pt x="293465" y="682378"/>
                      <a:pt x="270796" y="668376"/>
                    </a:cubicBezTo>
                    <a:cubicBezTo>
                      <a:pt x="260699" y="662185"/>
                      <a:pt x="245459" y="653041"/>
                      <a:pt x="225647" y="642945"/>
                    </a:cubicBezTo>
                    <a:cubicBezTo>
                      <a:pt x="189072" y="653517"/>
                      <a:pt x="159830" y="663233"/>
                      <a:pt x="140113" y="670281"/>
                    </a:cubicBezTo>
                    <a:cubicBezTo>
                      <a:pt x="108490" y="681330"/>
                      <a:pt x="95726" y="687045"/>
                      <a:pt x="69532" y="693713"/>
                    </a:cubicBezTo>
                    <a:cubicBezTo>
                      <a:pt x="42958" y="700571"/>
                      <a:pt x="26098" y="704762"/>
                      <a:pt x="10573" y="704857"/>
                    </a:cubicBezTo>
                    <a:lnTo>
                      <a:pt x="10096" y="704857"/>
                    </a:lnTo>
                    <a:cubicBezTo>
                      <a:pt x="6668" y="704190"/>
                      <a:pt x="3429" y="703809"/>
                      <a:pt x="0" y="703143"/>
                    </a:cubicBezTo>
                    <a:cubicBezTo>
                      <a:pt x="11049" y="607702"/>
                      <a:pt x="25622" y="500832"/>
                      <a:pt x="45148" y="383960"/>
                    </a:cubicBezTo>
                    <a:cubicBezTo>
                      <a:pt x="72104" y="222892"/>
                      <a:pt x="91821" y="143454"/>
                      <a:pt x="126016" y="112878"/>
                    </a:cubicBezTo>
                    <a:cubicBezTo>
                      <a:pt x="130969" y="108497"/>
                      <a:pt x="151924" y="91161"/>
                      <a:pt x="150495" y="69730"/>
                    </a:cubicBezTo>
                    <a:cubicBezTo>
                      <a:pt x="149543" y="57824"/>
                      <a:pt x="141923" y="48204"/>
                      <a:pt x="128778" y="32011"/>
                    </a:cubicBezTo>
                    <a:cubicBezTo>
                      <a:pt x="117157" y="17914"/>
                      <a:pt x="106013" y="7532"/>
                      <a:pt x="98203" y="864"/>
                    </a:cubicBezTo>
                    <a:cubicBezTo>
                      <a:pt x="134017" y="-1803"/>
                      <a:pt x="181356" y="864"/>
                      <a:pt x="231363" y="20867"/>
                    </a:cubicBezTo>
                    <a:cubicBezTo>
                      <a:pt x="295085" y="46489"/>
                      <a:pt x="331756" y="87923"/>
                      <a:pt x="359664" y="119546"/>
                    </a:cubicBezTo>
                    <a:cubicBezTo>
                      <a:pt x="381667" y="144501"/>
                      <a:pt x="427006" y="197079"/>
                      <a:pt x="451199" y="278709"/>
                    </a:cubicBezTo>
                    <a:cubicBezTo>
                      <a:pt x="452247" y="281947"/>
                      <a:pt x="453200" y="285376"/>
                      <a:pt x="454152" y="288805"/>
                    </a:cubicBezTo>
                    <a:cubicBezTo>
                      <a:pt x="468249" y="341383"/>
                      <a:pt x="470631" y="396438"/>
                      <a:pt x="461867" y="45015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03A087AE-69BC-0535-4CC6-80282B3B1BC7}"/>
                  </a:ext>
                </a:extLst>
              </p:cNvPr>
              <p:cNvSpPr/>
              <p:nvPr/>
            </p:nvSpPr>
            <p:spPr>
              <a:xfrm>
                <a:off x="6802467" y="3478149"/>
                <a:ext cx="551975" cy="570071"/>
              </a:xfrm>
              <a:custGeom>
                <a:avLst/>
                <a:gdLst>
                  <a:gd name="connsiteX0" fmla="*/ 551785 w 551975"/>
                  <a:gd name="connsiteY0" fmla="*/ 168497 h 570071"/>
                  <a:gd name="connsiteX1" fmla="*/ 515209 w 551975"/>
                  <a:gd name="connsiteY1" fmla="*/ 219265 h 570071"/>
                  <a:gd name="connsiteX2" fmla="*/ 493492 w 551975"/>
                  <a:gd name="connsiteY2" fmla="*/ 285179 h 570071"/>
                  <a:gd name="connsiteX3" fmla="*/ 463584 w 551975"/>
                  <a:gd name="connsiteY3" fmla="*/ 359378 h 570071"/>
                  <a:gd name="connsiteX4" fmla="*/ 433008 w 551975"/>
                  <a:gd name="connsiteY4" fmla="*/ 423291 h 570071"/>
                  <a:gd name="connsiteX5" fmla="*/ 404338 w 551975"/>
                  <a:gd name="connsiteY5" fmla="*/ 478346 h 570071"/>
                  <a:gd name="connsiteX6" fmla="*/ 300897 w 551975"/>
                  <a:gd name="connsiteY6" fmla="*/ 539972 h 570071"/>
                  <a:gd name="connsiteX7" fmla="*/ 182787 w 551975"/>
                  <a:gd name="connsiteY7" fmla="*/ 570071 h 570071"/>
                  <a:gd name="connsiteX8" fmla="*/ 7146 w 551975"/>
                  <a:gd name="connsiteY8" fmla="*/ 472821 h 570071"/>
                  <a:gd name="connsiteX9" fmla="*/ 6955 w 551975"/>
                  <a:gd name="connsiteY9" fmla="*/ 472630 h 570071"/>
                  <a:gd name="connsiteX10" fmla="*/ 1335 w 551975"/>
                  <a:gd name="connsiteY10" fmla="*/ 253365 h 570071"/>
                  <a:gd name="connsiteX11" fmla="*/ 31911 w 551975"/>
                  <a:gd name="connsiteY11" fmla="*/ 0 h 570071"/>
                  <a:gd name="connsiteX12" fmla="*/ 324423 w 551975"/>
                  <a:gd name="connsiteY12" fmla="*/ 26575 h 570071"/>
                  <a:gd name="connsiteX13" fmla="*/ 424055 w 551975"/>
                  <a:gd name="connsiteY13" fmla="*/ 57626 h 570071"/>
                  <a:gd name="connsiteX14" fmla="*/ 504922 w 551975"/>
                  <a:gd name="connsiteY14" fmla="*/ 112109 h 570071"/>
                  <a:gd name="connsiteX15" fmla="*/ 551976 w 551975"/>
                  <a:gd name="connsiteY15" fmla="*/ 168592 h 570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1975" h="570071">
                    <a:moveTo>
                      <a:pt x="551785" y="168497"/>
                    </a:moveTo>
                    <a:cubicBezTo>
                      <a:pt x="541688" y="178784"/>
                      <a:pt x="526925" y="195453"/>
                      <a:pt x="515209" y="219265"/>
                    </a:cubicBezTo>
                    <a:cubicBezTo>
                      <a:pt x="504827" y="240411"/>
                      <a:pt x="505398" y="249364"/>
                      <a:pt x="493492" y="285179"/>
                    </a:cubicBezTo>
                    <a:cubicBezTo>
                      <a:pt x="484538" y="312611"/>
                      <a:pt x="475490" y="332327"/>
                      <a:pt x="463584" y="359378"/>
                    </a:cubicBezTo>
                    <a:cubicBezTo>
                      <a:pt x="452058" y="385096"/>
                      <a:pt x="442629" y="403955"/>
                      <a:pt x="433008" y="423291"/>
                    </a:cubicBezTo>
                    <a:cubicBezTo>
                      <a:pt x="421674" y="445675"/>
                      <a:pt x="411863" y="464439"/>
                      <a:pt x="404338" y="478346"/>
                    </a:cubicBezTo>
                    <a:cubicBezTo>
                      <a:pt x="381097" y="497110"/>
                      <a:pt x="346617" y="520827"/>
                      <a:pt x="300897" y="539972"/>
                    </a:cubicBezTo>
                    <a:cubicBezTo>
                      <a:pt x="254510" y="559213"/>
                      <a:pt x="212791" y="566928"/>
                      <a:pt x="182787" y="570071"/>
                    </a:cubicBezTo>
                    <a:cubicBezTo>
                      <a:pt x="152497" y="538924"/>
                      <a:pt x="91251" y="485489"/>
                      <a:pt x="7146" y="472821"/>
                    </a:cubicBezTo>
                    <a:cubicBezTo>
                      <a:pt x="6955" y="472821"/>
                      <a:pt x="6955" y="472630"/>
                      <a:pt x="6955" y="472630"/>
                    </a:cubicBezTo>
                    <a:cubicBezTo>
                      <a:pt x="1050" y="408051"/>
                      <a:pt x="-1903" y="334423"/>
                      <a:pt x="1335" y="253365"/>
                    </a:cubicBezTo>
                    <a:cubicBezTo>
                      <a:pt x="5336" y="157639"/>
                      <a:pt x="17337" y="72485"/>
                      <a:pt x="31911" y="0"/>
                    </a:cubicBezTo>
                    <a:cubicBezTo>
                      <a:pt x="116588" y="4191"/>
                      <a:pt x="243271" y="12287"/>
                      <a:pt x="324423" y="26575"/>
                    </a:cubicBezTo>
                    <a:cubicBezTo>
                      <a:pt x="348617" y="30766"/>
                      <a:pt x="383859" y="38195"/>
                      <a:pt x="424055" y="57626"/>
                    </a:cubicBezTo>
                    <a:cubicBezTo>
                      <a:pt x="468727" y="79153"/>
                      <a:pt x="496540" y="104204"/>
                      <a:pt x="504922" y="112109"/>
                    </a:cubicBezTo>
                    <a:cubicBezTo>
                      <a:pt x="526925" y="132874"/>
                      <a:pt x="542165" y="153257"/>
                      <a:pt x="551976" y="168592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83686B02-F4EB-7365-1CAD-31828B9B30B3}"/>
                  </a:ext>
                </a:extLst>
              </p:cNvPr>
              <p:cNvSpPr/>
              <p:nvPr/>
            </p:nvSpPr>
            <p:spPr>
              <a:xfrm>
                <a:off x="6812090" y="4201382"/>
                <a:ext cx="317657" cy="453771"/>
              </a:xfrm>
              <a:custGeom>
                <a:avLst/>
                <a:gdLst>
                  <a:gd name="connsiteX0" fmla="*/ 317658 w 317657"/>
                  <a:gd name="connsiteY0" fmla="*/ 152971 h 453771"/>
                  <a:gd name="connsiteX1" fmla="*/ 288034 w 317657"/>
                  <a:gd name="connsiteY1" fmla="*/ 190976 h 453771"/>
                  <a:gd name="connsiteX2" fmla="*/ 269080 w 317657"/>
                  <a:gd name="connsiteY2" fmla="*/ 233934 h 453771"/>
                  <a:gd name="connsiteX3" fmla="*/ 247172 w 317657"/>
                  <a:gd name="connsiteY3" fmla="*/ 303752 h 453771"/>
                  <a:gd name="connsiteX4" fmla="*/ 216788 w 317657"/>
                  <a:gd name="connsiteY4" fmla="*/ 370142 h 453771"/>
                  <a:gd name="connsiteX5" fmla="*/ 197357 w 317657"/>
                  <a:gd name="connsiteY5" fmla="*/ 394049 h 453771"/>
                  <a:gd name="connsiteX6" fmla="*/ 91344 w 317657"/>
                  <a:gd name="connsiteY6" fmla="*/ 450342 h 453771"/>
                  <a:gd name="connsiteX7" fmla="*/ 60768 w 317657"/>
                  <a:gd name="connsiteY7" fmla="*/ 453771 h 453771"/>
                  <a:gd name="connsiteX8" fmla="*/ 5237 w 317657"/>
                  <a:gd name="connsiteY8" fmla="*/ 259937 h 453771"/>
                  <a:gd name="connsiteX9" fmla="*/ 5237 w 317657"/>
                  <a:gd name="connsiteY9" fmla="*/ 94964 h 453771"/>
                  <a:gd name="connsiteX10" fmla="*/ 82390 w 317657"/>
                  <a:gd name="connsiteY10" fmla="*/ 65818 h 453771"/>
                  <a:gd name="connsiteX11" fmla="*/ 158590 w 317657"/>
                  <a:gd name="connsiteY11" fmla="*/ 0 h 453771"/>
                  <a:gd name="connsiteX12" fmla="*/ 280701 w 317657"/>
                  <a:gd name="connsiteY12" fmla="*/ 97727 h 453771"/>
                  <a:gd name="connsiteX13" fmla="*/ 317658 w 317657"/>
                  <a:gd name="connsiteY13" fmla="*/ 152781 h 4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7657" h="453771">
                    <a:moveTo>
                      <a:pt x="317658" y="152971"/>
                    </a:moveTo>
                    <a:cubicBezTo>
                      <a:pt x="309466" y="161163"/>
                      <a:pt x="298226" y="173736"/>
                      <a:pt x="288034" y="190976"/>
                    </a:cubicBezTo>
                    <a:cubicBezTo>
                      <a:pt x="283272" y="199168"/>
                      <a:pt x="277938" y="209455"/>
                      <a:pt x="269080" y="233934"/>
                    </a:cubicBezTo>
                    <a:cubicBezTo>
                      <a:pt x="256507" y="268414"/>
                      <a:pt x="254983" y="280797"/>
                      <a:pt x="247172" y="303752"/>
                    </a:cubicBezTo>
                    <a:cubicBezTo>
                      <a:pt x="241552" y="320040"/>
                      <a:pt x="232409" y="343186"/>
                      <a:pt x="216788" y="370142"/>
                    </a:cubicBezTo>
                    <a:cubicBezTo>
                      <a:pt x="210882" y="378523"/>
                      <a:pt x="204501" y="386620"/>
                      <a:pt x="197357" y="394049"/>
                    </a:cubicBezTo>
                    <a:cubicBezTo>
                      <a:pt x="169163" y="424148"/>
                      <a:pt x="131920" y="443198"/>
                      <a:pt x="91344" y="450342"/>
                    </a:cubicBezTo>
                    <a:cubicBezTo>
                      <a:pt x="81247" y="452056"/>
                      <a:pt x="71055" y="453295"/>
                      <a:pt x="60768" y="453771"/>
                    </a:cubicBezTo>
                    <a:cubicBezTo>
                      <a:pt x="39813" y="408622"/>
                      <a:pt x="15620" y="342519"/>
                      <a:pt x="5237" y="259937"/>
                    </a:cubicBezTo>
                    <a:cubicBezTo>
                      <a:pt x="-3145" y="194596"/>
                      <a:pt x="-192" y="138113"/>
                      <a:pt x="5237" y="94964"/>
                    </a:cubicBezTo>
                    <a:cubicBezTo>
                      <a:pt x="37527" y="90773"/>
                      <a:pt x="64007" y="75914"/>
                      <a:pt x="82390" y="65818"/>
                    </a:cubicBezTo>
                    <a:cubicBezTo>
                      <a:pt x="100869" y="55531"/>
                      <a:pt x="130682" y="35719"/>
                      <a:pt x="158590" y="0"/>
                    </a:cubicBezTo>
                    <a:cubicBezTo>
                      <a:pt x="191928" y="16954"/>
                      <a:pt x="239266" y="46672"/>
                      <a:pt x="280701" y="97727"/>
                    </a:cubicBezTo>
                    <a:cubicBezTo>
                      <a:pt x="296226" y="116777"/>
                      <a:pt x="308323" y="135541"/>
                      <a:pt x="317658" y="15278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D591018C-0A89-6079-A27B-B60B1C547E67}"/>
                  </a:ext>
                </a:extLst>
              </p:cNvPr>
              <p:cNvSpPr/>
              <p:nvPr/>
            </p:nvSpPr>
            <p:spPr>
              <a:xfrm>
                <a:off x="7370159" y="3917727"/>
                <a:ext cx="68484" cy="180593"/>
              </a:xfrm>
              <a:custGeom>
                <a:avLst/>
                <a:gdLst>
                  <a:gd name="connsiteX0" fmla="*/ 68485 w 68484"/>
                  <a:gd name="connsiteY0" fmla="*/ 152971 h 180593"/>
                  <a:gd name="connsiteX1" fmla="*/ 46577 w 68484"/>
                  <a:gd name="connsiteY1" fmla="*/ 180594 h 180593"/>
                  <a:gd name="connsiteX2" fmla="*/ 26098 w 68484"/>
                  <a:gd name="connsiteY2" fmla="*/ 82677 h 180593"/>
                  <a:gd name="connsiteX3" fmla="*/ 0 w 68484"/>
                  <a:gd name="connsiteY3" fmla="*/ 24003 h 180593"/>
                  <a:gd name="connsiteX4" fmla="*/ 26098 w 68484"/>
                  <a:gd name="connsiteY4" fmla="*/ 0 h 180593"/>
                  <a:gd name="connsiteX5" fmla="*/ 57150 w 68484"/>
                  <a:gd name="connsiteY5" fmla="*/ 74009 h 180593"/>
                  <a:gd name="connsiteX6" fmla="*/ 68485 w 68484"/>
                  <a:gd name="connsiteY6" fmla="*/ 152971 h 180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484" h="180593">
                    <a:moveTo>
                      <a:pt x="68485" y="152971"/>
                    </a:moveTo>
                    <a:cubicBezTo>
                      <a:pt x="68294" y="154210"/>
                      <a:pt x="64770" y="173260"/>
                      <a:pt x="46577" y="180594"/>
                    </a:cubicBezTo>
                    <a:cubicBezTo>
                      <a:pt x="44577" y="153924"/>
                      <a:pt x="39148" y="120110"/>
                      <a:pt x="26098" y="82677"/>
                    </a:cubicBezTo>
                    <a:cubicBezTo>
                      <a:pt x="18192" y="60007"/>
                      <a:pt x="9048" y="40291"/>
                      <a:pt x="0" y="24003"/>
                    </a:cubicBezTo>
                    <a:cubicBezTo>
                      <a:pt x="12859" y="15812"/>
                      <a:pt x="21241" y="6477"/>
                      <a:pt x="26098" y="0"/>
                    </a:cubicBezTo>
                    <a:cubicBezTo>
                      <a:pt x="36480" y="17812"/>
                      <a:pt x="48577" y="42863"/>
                      <a:pt x="57150" y="74009"/>
                    </a:cubicBezTo>
                    <a:cubicBezTo>
                      <a:pt x="65817" y="105061"/>
                      <a:pt x="68199" y="132493"/>
                      <a:pt x="68485" y="1529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A142545C-B1E0-01DA-A233-FAAD02F17A89}"/>
                  </a:ext>
                </a:extLst>
              </p:cNvPr>
              <p:cNvSpPr/>
              <p:nvPr/>
            </p:nvSpPr>
            <p:spPr>
              <a:xfrm>
                <a:off x="7418927" y="4106689"/>
                <a:ext cx="46561" cy="98598"/>
              </a:xfrm>
              <a:custGeom>
                <a:avLst/>
                <a:gdLst>
                  <a:gd name="connsiteX0" fmla="*/ 24289 w 46561"/>
                  <a:gd name="connsiteY0" fmla="*/ 98598 h 98598"/>
                  <a:gd name="connsiteX1" fmla="*/ 24098 w 46561"/>
                  <a:gd name="connsiteY1" fmla="*/ 98598 h 98598"/>
                  <a:gd name="connsiteX2" fmla="*/ 19431 w 46561"/>
                  <a:gd name="connsiteY2" fmla="*/ 43354 h 98598"/>
                  <a:gd name="connsiteX3" fmla="*/ 0 w 46561"/>
                  <a:gd name="connsiteY3" fmla="*/ 1348 h 98598"/>
                  <a:gd name="connsiteX4" fmla="*/ 2953 w 46561"/>
                  <a:gd name="connsiteY4" fmla="*/ 396 h 98598"/>
                  <a:gd name="connsiteX5" fmla="*/ 45148 w 46561"/>
                  <a:gd name="connsiteY5" fmla="*/ 43354 h 98598"/>
                  <a:gd name="connsiteX6" fmla="*/ 24193 w 46561"/>
                  <a:gd name="connsiteY6" fmla="*/ 98598 h 98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561" h="98598">
                    <a:moveTo>
                      <a:pt x="24289" y="98598"/>
                    </a:moveTo>
                    <a:lnTo>
                      <a:pt x="24098" y="98598"/>
                    </a:lnTo>
                    <a:cubicBezTo>
                      <a:pt x="25336" y="86216"/>
                      <a:pt x="26003" y="66309"/>
                      <a:pt x="19431" y="43354"/>
                    </a:cubicBezTo>
                    <a:cubicBezTo>
                      <a:pt x="14192" y="24875"/>
                      <a:pt x="6572" y="10778"/>
                      <a:pt x="0" y="1348"/>
                    </a:cubicBezTo>
                    <a:cubicBezTo>
                      <a:pt x="952" y="872"/>
                      <a:pt x="1905" y="586"/>
                      <a:pt x="2953" y="396"/>
                    </a:cubicBezTo>
                    <a:cubicBezTo>
                      <a:pt x="20955" y="-3033"/>
                      <a:pt x="39719" y="16207"/>
                      <a:pt x="45148" y="43354"/>
                    </a:cubicBezTo>
                    <a:cubicBezTo>
                      <a:pt x="50292" y="69738"/>
                      <a:pt x="40957" y="93741"/>
                      <a:pt x="24193" y="985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C141582B-9683-0B33-2D50-4B90763E2B9F}"/>
                  </a:ext>
                </a:extLst>
              </p:cNvPr>
              <p:cNvSpPr/>
              <p:nvPr/>
            </p:nvSpPr>
            <p:spPr>
              <a:xfrm>
                <a:off x="7445882" y="4235767"/>
                <a:ext cx="58915" cy="170306"/>
              </a:xfrm>
              <a:custGeom>
                <a:avLst/>
                <a:gdLst>
                  <a:gd name="connsiteX0" fmla="*/ 58865 w 58915"/>
                  <a:gd name="connsiteY0" fmla="*/ 166116 h 170306"/>
                  <a:gd name="connsiteX1" fmla="*/ 35243 w 58915"/>
                  <a:gd name="connsiteY1" fmla="*/ 170307 h 170306"/>
                  <a:gd name="connsiteX2" fmla="*/ 23146 w 58915"/>
                  <a:gd name="connsiteY2" fmla="*/ 72390 h 170306"/>
                  <a:gd name="connsiteX3" fmla="*/ 0 w 58915"/>
                  <a:gd name="connsiteY3" fmla="*/ 9049 h 170306"/>
                  <a:gd name="connsiteX4" fmla="*/ 0 w 58915"/>
                  <a:gd name="connsiteY4" fmla="*/ 8858 h 170306"/>
                  <a:gd name="connsiteX5" fmla="*/ 191 w 58915"/>
                  <a:gd name="connsiteY5" fmla="*/ 8858 h 170306"/>
                  <a:gd name="connsiteX6" fmla="*/ 3715 w 58915"/>
                  <a:gd name="connsiteY6" fmla="*/ 7906 h 170306"/>
                  <a:gd name="connsiteX7" fmla="*/ 24479 w 58915"/>
                  <a:gd name="connsiteY7" fmla="*/ 0 h 170306"/>
                  <a:gd name="connsiteX8" fmla="*/ 53150 w 58915"/>
                  <a:gd name="connsiteY8" fmla="*/ 89821 h 170306"/>
                  <a:gd name="connsiteX9" fmla="*/ 58770 w 58915"/>
                  <a:gd name="connsiteY9" fmla="*/ 166021 h 17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915" h="170306">
                    <a:moveTo>
                      <a:pt x="58865" y="166116"/>
                    </a:moveTo>
                    <a:cubicBezTo>
                      <a:pt x="53150" y="166116"/>
                      <a:pt x="44768" y="167068"/>
                      <a:pt x="35243" y="170307"/>
                    </a:cubicBezTo>
                    <a:cubicBezTo>
                      <a:pt x="35529" y="144399"/>
                      <a:pt x="33052" y="110585"/>
                      <a:pt x="23146" y="72390"/>
                    </a:cubicBezTo>
                    <a:cubicBezTo>
                      <a:pt x="16669" y="47720"/>
                      <a:pt x="8287" y="26479"/>
                      <a:pt x="0" y="9049"/>
                    </a:cubicBezTo>
                    <a:lnTo>
                      <a:pt x="0" y="8858"/>
                    </a:lnTo>
                    <a:lnTo>
                      <a:pt x="191" y="8858"/>
                    </a:lnTo>
                    <a:cubicBezTo>
                      <a:pt x="1429" y="8667"/>
                      <a:pt x="2477" y="8191"/>
                      <a:pt x="3715" y="7906"/>
                    </a:cubicBezTo>
                    <a:cubicBezTo>
                      <a:pt x="11906" y="5715"/>
                      <a:pt x="18765" y="2762"/>
                      <a:pt x="24479" y="0"/>
                    </a:cubicBezTo>
                    <a:cubicBezTo>
                      <a:pt x="34862" y="22193"/>
                      <a:pt x="46387" y="52578"/>
                      <a:pt x="53150" y="89821"/>
                    </a:cubicBezTo>
                    <a:cubicBezTo>
                      <a:pt x="58388" y="118967"/>
                      <a:pt x="59341" y="144875"/>
                      <a:pt x="58770" y="16602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0968D225-8660-6115-2807-E9653CA6810E}"/>
                  </a:ext>
                </a:extLst>
              </p:cNvPr>
              <p:cNvSpPr/>
              <p:nvPr/>
            </p:nvSpPr>
            <p:spPr>
              <a:xfrm>
                <a:off x="7469219" y="4454461"/>
                <a:ext cx="123788" cy="322230"/>
              </a:xfrm>
              <a:custGeom>
                <a:avLst/>
                <a:gdLst>
                  <a:gd name="connsiteX0" fmla="*/ 122587 w 123788"/>
                  <a:gd name="connsiteY0" fmla="*/ 193262 h 322230"/>
                  <a:gd name="connsiteX1" fmla="*/ 95726 w 123788"/>
                  <a:gd name="connsiteY1" fmla="*/ 278606 h 322230"/>
                  <a:gd name="connsiteX2" fmla="*/ 67533 w 123788"/>
                  <a:gd name="connsiteY2" fmla="*/ 322231 h 322230"/>
                  <a:gd name="connsiteX3" fmla="*/ 37910 w 123788"/>
                  <a:gd name="connsiteY3" fmla="*/ 305276 h 322230"/>
                  <a:gd name="connsiteX4" fmla="*/ 14002 w 123788"/>
                  <a:gd name="connsiteY4" fmla="*/ 312991 h 322230"/>
                  <a:gd name="connsiteX5" fmla="*/ 2667 w 123788"/>
                  <a:gd name="connsiteY5" fmla="*/ 294037 h 322230"/>
                  <a:gd name="connsiteX6" fmla="*/ 0 w 123788"/>
                  <a:gd name="connsiteY6" fmla="*/ 286321 h 322230"/>
                  <a:gd name="connsiteX7" fmla="*/ 22384 w 123788"/>
                  <a:gd name="connsiteY7" fmla="*/ 276511 h 322230"/>
                  <a:gd name="connsiteX8" fmla="*/ 37910 w 123788"/>
                  <a:gd name="connsiteY8" fmla="*/ 273748 h 322230"/>
                  <a:gd name="connsiteX9" fmla="*/ 49245 w 123788"/>
                  <a:gd name="connsiteY9" fmla="*/ 268796 h 322230"/>
                  <a:gd name="connsiteX10" fmla="*/ 71152 w 123788"/>
                  <a:gd name="connsiteY10" fmla="*/ 195453 h 322230"/>
                  <a:gd name="connsiteX11" fmla="*/ 77534 w 123788"/>
                  <a:gd name="connsiteY11" fmla="*/ 130588 h 322230"/>
                  <a:gd name="connsiteX12" fmla="*/ 61246 w 123788"/>
                  <a:gd name="connsiteY12" fmla="*/ 44672 h 322230"/>
                  <a:gd name="connsiteX13" fmla="*/ 47244 w 123788"/>
                  <a:gd name="connsiteY13" fmla="*/ 0 h 322230"/>
                  <a:gd name="connsiteX14" fmla="*/ 62008 w 123788"/>
                  <a:gd name="connsiteY14" fmla="*/ 7144 h 322230"/>
                  <a:gd name="connsiteX15" fmla="*/ 115538 w 123788"/>
                  <a:gd name="connsiteY15" fmla="*/ 107252 h 322230"/>
                  <a:gd name="connsiteX16" fmla="*/ 122682 w 123788"/>
                  <a:gd name="connsiteY16" fmla="*/ 193357 h 3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788" h="322230">
                    <a:moveTo>
                      <a:pt x="122587" y="193262"/>
                    </a:moveTo>
                    <a:cubicBezTo>
                      <a:pt x="117920" y="234505"/>
                      <a:pt x="103156" y="263842"/>
                      <a:pt x="95726" y="278606"/>
                    </a:cubicBezTo>
                    <a:cubicBezTo>
                      <a:pt x="85916" y="297371"/>
                      <a:pt x="75724" y="311944"/>
                      <a:pt x="67533" y="322231"/>
                    </a:cubicBezTo>
                    <a:cubicBezTo>
                      <a:pt x="66485" y="320516"/>
                      <a:pt x="56198" y="306133"/>
                      <a:pt x="37910" y="305276"/>
                    </a:cubicBezTo>
                    <a:cubicBezTo>
                      <a:pt x="25527" y="304800"/>
                      <a:pt x="16669" y="310991"/>
                      <a:pt x="14002" y="312991"/>
                    </a:cubicBezTo>
                    <a:cubicBezTo>
                      <a:pt x="10478" y="308610"/>
                      <a:pt x="6096" y="302323"/>
                      <a:pt x="2667" y="294037"/>
                    </a:cubicBezTo>
                    <a:cubicBezTo>
                      <a:pt x="1620" y="291274"/>
                      <a:pt x="667" y="288798"/>
                      <a:pt x="0" y="286321"/>
                    </a:cubicBezTo>
                    <a:cubicBezTo>
                      <a:pt x="9144" y="279654"/>
                      <a:pt x="16764" y="277368"/>
                      <a:pt x="22384" y="276511"/>
                    </a:cubicBezTo>
                    <a:cubicBezTo>
                      <a:pt x="26575" y="275844"/>
                      <a:pt x="31242" y="275844"/>
                      <a:pt x="37910" y="273748"/>
                    </a:cubicBezTo>
                    <a:cubicBezTo>
                      <a:pt x="37910" y="273748"/>
                      <a:pt x="43815" y="271844"/>
                      <a:pt x="49245" y="268796"/>
                    </a:cubicBezTo>
                    <a:cubicBezTo>
                      <a:pt x="64770" y="259842"/>
                      <a:pt x="69532" y="210598"/>
                      <a:pt x="71152" y="195453"/>
                    </a:cubicBezTo>
                    <a:cubicBezTo>
                      <a:pt x="77343" y="131254"/>
                      <a:pt x="77534" y="134588"/>
                      <a:pt x="77534" y="130588"/>
                    </a:cubicBezTo>
                    <a:cubicBezTo>
                      <a:pt x="76581" y="100489"/>
                      <a:pt x="70199" y="77533"/>
                      <a:pt x="61246" y="44672"/>
                    </a:cubicBezTo>
                    <a:cubicBezTo>
                      <a:pt x="56102" y="25908"/>
                      <a:pt x="50959" y="10573"/>
                      <a:pt x="47244" y="0"/>
                    </a:cubicBezTo>
                    <a:cubicBezTo>
                      <a:pt x="54673" y="2191"/>
                      <a:pt x="59817" y="5620"/>
                      <a:pt x="62008" y="7144"/>
                    </a:cubicBezTo>
                    <a:cubicBezTo>
                      <a:pt x="78105" y="25622"/>
                      <a:pt x="102775" y="59150"/>
                      <a:pt x="115538" y="107252"/>
                    </a:cubicBezTo>
                    <a:cubicBezTo>
                      <a:pt x="126682" y="149447"/>
                      <a:pt x="123635" y="183452"/>
                      <a:pt x="122682" y="19335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C178F42A-F369-C050-99E1-02E93A02E92E}"/>
                  </a:ext>
                </a:extLst>
              </p:cNvPr>
              <p:cNvSpPr/>
              <p:nvPr/>
            </p:nvSpPr>
            <p:spPr>
              <a:xfrm>
                <a:off x="7497984" y="4832984"/>
                <a:ext cx="26595" cy="102393"/>
              </a:xfrm>
              <a:custGeom>
                <a:avLst/>
                <a:gdLst>
                  <a:gd name="connsiteX0" fmla="*/ 26479 w 26595"/>
                  <a:gd name="connsiteY0" fmla="*/ 54007 h 102393"/>
                  <a:gd name="connsiteX1" fmla="*/ 18574 w 26595"/>
                  <a:gd name="connsiteY1" fmla="*/ 102394 h 102393"/>
                  <a:gd name="connsiteX2" fmla="*/ 0 w 26595"/>
                  <a:gd name="connsiteY2" fmla="*/ 96203 h 102393"/>
                  <a:gd name="connsiteX3" fmla="*/ 8858 w 26595"/>
                  <a:gd name="connsiteY3" fmla="*/ 51816 h 102393"/>
                  <a:gd name="connsiteX4" fmla="*/ 2667 w 26595"/>
                  <a:gd name="connsiteY4" fmla="*/ 0 h 102393"/>
                  <a:gd name="connsiteX5" fmla="*/ 21431 w 26595"/>
                  <a:gd name="connsiteY5" fmla="*/ 9335 h 102393"/>
                  <a:gd name="connsiteX6" fmla="*/ 26575 w 26595"/>
                  <a:gd name="connsiteY6" fmla="*/ 54007 h 10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95" h="102393">
                    <a:moveTo>
                      <a:pt x="26479" y="54007"/>
                    </a:moveTo>
                    <a:cubicBezTo>
                      <a:pt x="26194" y="74200"/>
                      <a:pt x="22289" y="90773"/>
                      <a:pt x="18574" y="102394"/>
                    </a:cubicBezTo>
                    <a:cubicBezTo>
                      <a:pt x="15145" y="100679"/>
                      <a:pt x="8667" y="97441"/>
                      <a:pt x="0" y="96203"/>
                    </a:cubicBezTo>
                    <a:cubicBezTo>
                      <a:pt x="3715" y="85535"/>
                      <a:pt x="7906" y="70485"/>
                      <a:pt x="8858" y="51816"/>
                    </a:cubicBezTo>
                    <a:cubicBezTo>
                      <a:pt x="9906" y="29813"/>
                      <a:pt x="6096" y="11811"/>
                      <a:pt x="2667" y="0"/>
                    </a:cubicBezTo>
                    <a:cubicBezTo>
                      <a:pt x="12573" y="1429"/>
                      <a:pt x="19145" y="6953"/>
                      <a:pt x="21431" y="9335"/>
                    </a:cubicBezTo>
                    <a:cubicBezTo>
                      <a:pt x="24193" y="20479"/>
                      <a:pt x="26861" y="35909"/>
                      <a:pt x="26575" y="5400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3BCB344D-FBE6-9E3E-B731-FB860C9FA98B}"/>
                  </a:ext>
                </a:extLst>
              </p:cNvPr>
              <p:cNvSpPr/>
              <p:nvPr/>
            </p:nvSpPr>
            <p:spPr>
              <a:xfrm>
                <a:off x="7412164" y="5004149"/>
                <a:ext cx="85915" cy="83326"/>
              </a:xfrm>
              <a:custGeom>
                <a:avLst/>
                <a:gdLst>
                  <a:gd name="connsiteX0" fmla="*/ 85820 w 85915"/>
                  <a:gd name="connsiteY0" fmla="*/ 5239 h 83326"/>
                  <a:gd name="connsiteX1" fmla="*/ 65341 w 85915"/>
                  <a:gd name="connsiteY1" fmla="*/ 60293 h 83326"/>
                  <a:gd name="connsiteX2" fmla="*/ 20193 w 85915"/>
                  <a:gd name="connsiteY2" fmla="*/ 82772 h 83326"/>
                  <a:gd name="connsiteX3" fmla="*/ 0 w 85915"/>
                  <a:gd name="connsiteY3" fmla="*/ 70485 h 83326"/>
                  <a:gd name="connsiteX4" fmla="*/ 0 w 85915"/>
                  <a:gd name="connsiteY4" fmla="*/ 70295 h 83326"/>
                  <a:gd name="connsiteX5" fmla="*/ 51245 w 85915"/>
                  <a:gd name="connsiteY5" fmla="*/ 32099 h 83326"/>
                  <a:gd name="connsiteX6" fmla="*/ 66484 w 85915"/>
                  <a:gd name="connsiteY6" fmla="*/ 0 h 83326"/>
                  <a:gd name="connsiteX7" fmla="*/ 68199 w 85915"/>
                  <a:gd name="connsiteY7" fmla="*/ 953 h 83326"/>
                  <a:gd name="connsiteX8" fmla="*/ 85916 w 85915"/>
                  <a:gd name="connsiteY8" fmla="*/ 5144 h 83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915" h="83326">
                    <a:moveTo>
                      <a:pt x="85820" y="5239"/>
                    </a:moveTo>
                    <a:cubicBezTo>
                      <a:pt x="85630" y="15145"/>
                      <a:pt x="83630" y="39814"/>
                      <a:pt x="65341" y="60293"/>
                    </a:cubicBezTo>
                    <a:cubicBezTo>
                      <a:pt x="59246" y="67151"/>
                      <a:pt x="41624" y="86868"/>
                      <a:pt x="20193" y="82772"/>
                    </a:cubicBezTo>
                    <a:cubicBezTo>
                      <a:pt x="18955" y="82582"/>
                      <a:pt x="7144" y="80105"/>
                      <a:pt x="0" y="70485"/>
                    </a:cubicBezTo>
                    <a:lnTo>
                      <a:pt x="0" y="70295"/>
                    </a:lnTo>
                    <a:cubicBezTo>
                      <a:pt x="10287" y="66580"/>
                      <a:pt x="33814" y="56674"/>
                      <a:pt x="51245" y="32099"/>
                    </a:cubicBezTo>
                    <a:cubicBezTo>
                      <a:pt x="59817" y="20193"/>
                      <a:pt x="64103" y="8477"/>
                      <a:pt x="66484" y="0"/>
                    </a:cubicBezTo>
                    <a:cubicBezTo>
                      <a:pt x="66961" y="286"/>
                      <a:pt x="67533" y="667"/>
                      <a:pt x="68199" y="953"/>
                    </a:cubicBezTo>
                    <a:cubicBezTo>
                      <a:pt x="75343" y="4477"/>
                      <a:pt x="81820" y="5144"/>
                      <a:pt x="85916" y="514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F03E0A99-7482-25CB-C651-D22D0177CB59}"/>
                  </a:ext>
                </a:extLst>
              </p:cNvPr>
              <p:cNvSpPr/>
              <p:nvPr/>
            </p:nvSpPr>
            <p:spPr>
              <a:xfrm>
                <a:off x="7456074" y="4654391"/>
                <a:ext cx="48382" cy="72961"/>
              </a:xfrm>
              <a:custGeom>
                <a:avLst/>
                <a:gdLst>
                  <a:gd name="connsiteX0" fmla="*/ 40958 w 48382"/>
                  <a:gd name="connsiteY0" fmla="*/ 95 h 72961"/>
                  <a:gd name="connsiteX1" fmla="*/ 33052 w 48382"/>
                  <a:gd name="connsiteY1" fmla="*/ 30099 h 72961"/>
                  <a:gd name="connsiteX2" fmla="*/ 0 w 48382"/>
                  <a:gd name="connsiteY2" fmla="*/ 54959 h 72961"/>
                  <a:gd name="connsiteX3" fmla="*/ 5715 w 48382"/>
                  <a:gd name="connsiteY3" fmla="*/ 63627 h 72961"/>
                  <a:gd name="connsiteX4" fmla="*/ 10192 w 48382"/>
                  <a:gd name="connsiteY4" fmla="*/ 72962 h 72961"/>
                  <a:gd name="connsiteX5" fmla="*/ 28956 w 48382"/>
                  <a:gd name="connsiteY5" fmla="*/ 63437 h 72961"/>
                  <a:gd name="connsiteX6" fmla="*/ 45815 w 48382"/>
                  <a:gd name="connsiteY6" fmla="*/ 38386 h 72961"/>
                  <a:gd name="connsiteX7" fmla="*/ 47244 w 48382"/>
                  <a:gd name="connsiteY7" fmla="*/ 13811 h 72961"/>
                  <a:gd name="connsiteX8" fmla="*/ 41053 w 48382"/>
                  <a:gd name="connsiteY8" fmla="*/ 0 h 7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382" h="72961">
                    <a:moveTo>
                      <a:pt x="40958" y="95"/>
                    </a:moveTo>
                    <a:cubicBezTo>
                      <a:pt x="41053" y="5429"/>
                      <a:pt x="40577" y="17621"/>
                      <a:pt x="33052" y="30099"/>
                    </a:cubicBezTo>
                    <a:cubicBezTo>
                      <a:pt x="22098" y="48196"/>
                      <a:pt x="4382" y="53721"/>
                      <a:pt x="0" y="54959"/>
                    </a:cubicBezTo>
                    <a:cubicBezTo>
                      <a:pt x="1810" y="57341"/>
                      <a:pt x="3810" y="60198"/>
                      <a:pt x="5715" y="63627"/>
                    </a:cubicBezTo>
                    <a:cubicBezTo>
                      <a:pt x="7620" y="66961"/>
                      <a:pt x="9049" y="70199"/>
                      <a:pt x="10192" y="72962"/>
                    </a:cubicBezTo>
                    <a:cubicBezTo>
                      <a:pt x="14574" y="71819"/>
                      <a:pt x="21717" y="69247"/>
                      <a:pt x="28956" y="63437"/>
                    </a:cubicBezTo>
                    <a:cubicBezTo>
                      <a:pt x="31147" y="61627"/>
                      <a:pt x="41148" y="53340"/>
                      <a:pt x="45815" y="38386"/>
                    </a:cubicBezTo>
                    <a:cubicBezTo>
                      <a:pt x="47244" y="33719"/>
                      <a:pt x="49911" y="24765"/>
                      <a:pt x="47244" y="13811"/>
                    </a:cubicBezTo>
                    <a:cubicBezTo>
                      <a:pt x="45720" y="7620"/>
                      <a:pt x="43053" y="2858"/>
                      <a:pt x="41053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626D8C91-03E2-EBDD-9FFE-08A05A3E63D0}"/>
                  </a:ext>
                </a:extLst>
              </p:cNvPr>
              <p:cNvSpPr/>
              <p:nvPr/>
            </p:nvSpPr>
            <p:spPr>
              <a:xfrm>
                <a:off x="7311295" y="4736877"/>
                <a:ext cx="95726" cy="73357"/>
              </a:xfrm>
              <a:custGeom>
                <a:avLst/>
                <a:gdLst>
                  <a:gd name="connsiteX0" fmla="*/ 95726 w 95726"/>
                  <a:gd name="connsiteY0" fmla="*/ 21336 h 73357"/>
                  <a:gd name="connsiteX1" fmla="*/ 51054 w 95726"/>
                  <a:gd name="connsiteY1" fmla="*/ 69247 h 73357"/>
                  <a:gd name="connsiteX2" fmla="*/ 17240 w 95726"/>
                  <a:gd name="connsiteY2" fmla="*/ 70199 h 73357"/>
                  <a:gd name="connsiteX3" fmla="*/ 0 w 95726"/>
                  <a:gd name="connsiteY3" fmla="*/ 51721 h 73357"/>
                  <a:gd name="connsiteX4" fmla="*/ 63817 w 95726"/>
                  <a:gd name="connsiteY4" fmla="*/ 35719 h 73357"/>
                  <a:gd name="connsiteX5" fmla="*/ 86773 w 95726"/>
                  <a:gd name="connsiteY5" fmla="*/ 0 h 73357"/>
                  <a:gd name="connsiteX6" fmla="*/ 95726 w 95726"/>
                  <a:gd name="connsiteY6" fmla="*/ 21241 h 7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726" h="73357">
                    <a:moveTo>
                      <a:pt x="95726" y="21336"/>
                    </a:moveTo>
                    <a:cubicBezTo>
                      <a:pt x="92773" y="28956"/>
                      <a:pt x="80391" y="58769"/>
                      <a:pt x="51054" y="69247"/>
                    </a:cubicBezTo>
                    <a:cubicBezTo>
                      <a:pt x="43719" y="71723"/>
                      <a:pt x="30575" y="76581"/>
                      <a:pt x="17240" y="70199"/>
                    </a:cubicBezTo>
                    <a:cubicBezTo>
                      <a:pt x="7620" y="65532"/>
                      <a:pt x="2381" y="57340"/>
                      <a:pt x="0" y="51721"/>
                    </a:cubicBezTo>
                    <a:cubicBezTo>
                      <a:pt x="5429" y="52769"/>
                      <a:pt x="37719" y="57817"/>
                      <a:pt x="63817" y="35719"/>
                    </a:cubicBezTo>
                    <a:cubicBezTo>
                      <a:pt x="78867" y="22955"/>
                      <a:pt x="84581" y="7334"/>
                      <a:pt x="86773" y="0"/>
                    </a:cubicBezTo>
                    <a:cubicBezTo>
                      <a:pt x="92202" y="8192"/>
                      <a:pt x="94679" y="16097"/>
                      <a:pt x="95726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3BB57F11-C056-3D54-86D3-EDEF1FDAB947}"/>
                  </a:ext>
                </a:extLst>
              </p:cNvPr>
              <p:cNvSpPr/>
              <p:nvPr/>
            </p:nvSpPr>
            <p:spPr>
              <a:xfrm>
                <a:off x="7132796" y="4556759"/>
                <a:ext cx="51929" cy="184594"/>
              </a:xfrm>
              <a:custGeom>
                <a:avLst/>
                <a:gdLst>
                  <a:gd name="connsiteX0" fmla="*/ 49245 w 51929"/>
                  <a:gd name="connsiteY0" fmla="*/ 172021 h 184594"/>
                  <a:gd name="connsiteX1" fmla="*/ 24289 w 51929"/>
                  <a:gd name="connsiteY1" fmla="*/ 184595 h 184594"/>
                  <a:gd name="connsiteX2" fmla="*/ 16097 w 51929"/>
                  <a:gd name="connsiteY2" fmla="*/ 69342 h 184594"/>
                  <a:gd name="connsiteX3" fmla="*/ 0 w 51929"/>
                  <a:gd name="connsiteY3" fmla="*/ 18288 h 184594"/>
                  <a:gd name="connsiteX4" fmla="*/ 21717 w 51929"/>
                  <a:gd name="connsiteY4" fmla="*/ 0 h 184594"/>
                  <a:gd name="connsiteX5" fmla="*/ 42958 w 51929"/>
                  <a:gd name="connsiteY5" fmla="*/ 52292 h 184594"/>
                  <a:gd name="connsiteX6" fmla="*/ 51340 w 51929"/>
                  <a:gd name="connsiteY6" fmla="*/ 110014 h 184594"/>
                  <a:gd name="connsiteX7" fmla="*/ 49340 w 51929"/>
                  <a:gd name="connsiteY7" fmla="*/ 172117 h 18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929" h="184594">
                    <a:moveTo>
                      <a:pt x="49245" y="172021"/>
                    </a:moveTo>
                    <a:cubicBezTo>
                      <a:pt x="44863" y="175546"/>
                      <a:pt x="36386" y="181451"/>
                      <a:pt x="24289" y="184595"/>
                    </a:cubicBezTo>
                    <a:cubicBezTo>
                      <a:pt x="26956" y="154496"/>
                      <a:pt x="26765" y="114491"/>
                      <a:pt x="16097" y="69342"/>
                    </a:cubicBezTo>
                    <a:cubicBezTo>
                      <a:pt x="11621" y="50292"/>
                      <a:pt x="5905" y="33147"/>
                      <a:pt x="0" y="18288"/>
                    </a:cubicBezTo>
                    <a:cubicBezTo>
                      <a:pt x="9620" y="11906"/>
                      <a:pt x="16764" y="5239"/>
                      <a:pt x="21717" y="0"/>
                    </a:cubicBezTo>
                    <a:cubicBezTo>
                      <a:pt x="28385" y="12097"/>
                      <a:pt x="36767" y="29813"/>
                      <a:pt x="42958" y="52292"/>
                    </a:cubicBezTo>
                    <a:cubicBezTo>
                      <a:pt x="49340" y="75914"/>
                      <a:pt x="50578" y="94488"/>
                      <a:pt x="51340" y="110014"/>
                    </a:cubicBezTo>
                    <a:cubicBezTo>
                      <a:pt x="52293" y="125825"/>
                      <a:pt x="52388" y="147066"/>
                      <a:pt x="49340" y="17211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A84158C1-5273-777F-891C-68B8F2393515}"/>
                  </a:ext>
                </a:extLst>
              </p:cNvPr>
              <p:cNvSpPr/>
              <p:nvPr/>
            </p:nvSpPr>
            <p:spPr>
              <a:xfrm>
                <a:off x="7182230" y="4757418"/>
                <a:ext cx="29094" cy="112392"/>
              </a:xfrm>
              <a:custGeom>
                <a:avLst/>
                <a:gdLst>
                  <a:gd name="connsiteX0" fmla="*/ 21431 w 29094"/>
                  <a:gd name="connsiteY0" fmla="*/ 112333 h 112392"/>
                  <a:gd name="connsiteX1" fmla="*/ 16574 w 29094"/>
                  <a:gd name="connsiteY1" fmla="*/ 110332 h 112392"/>
                  <a:gd name="connsiteX2" fmla="*/ 18288 w 29094"/>
                  <a:gd name="connsiteY2" fmla="*/ 52135 h 112392"/>
                  <a:gd name="connsiteX3" fmla="*/ 0 w 29094"/>
                  <a:gd name="connsiteY3" fmla="*/ 2986 h 112392"/>
                  <a:gd name="connsiteX4" fmla="*/ 3524 w 29094"/>
                  <a:gd name="connsiteY4" fmla="*/ 33 h 112392"/>
                  <a:gd name="connsiteX5" fmla="*/ 26480 w 29094"/>
                  <a:gd name="connsiteY5" fmla="*/ 54040 h 112392"/>
                  <a:gd name="connsiteX6" fmla="*/ 21336 w 29094"/>
                  <a:gd name="connsiteY6" fmla="*/ 112333 h 11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94" h="112392">
                    <a:moveTo>
                      <a:pt x="21431" y="112333"/>
                    </a:moveTo>
                    <a:cubicBezTo>
                      <a:pt x="19908" y="112619"/>
                      <a:pt x="18288" y="111856"/>
                      <a:pt x="16574" y="110332"/>
                    </a:cubicBezTo>
                    <a:cubicBezTo>
                      <a:pt x="19527" y="97950"/>
                      <a:pt x="22670" y="77090"/>
                      <a:pt x="18288" y="52135"/>
                    </a:cubicBezTo>
                    <a:cubicBezTo>
                      <a:pt x="14383" y="30418"/>
                      <a:pt x="6382" y="13654"/>
                      <a:pt x="0" y="2986"/>
                    </a:cubicBezTo>
                    <a:cubicBezTo>
                      <a:pt x="953" y="1271"/>
                      <a:pt x="2191" y="223"/>
                      <a:pt x="3524" y="33"/>
                    </a:cubicBezTo>
                    <a:cubicBezTo>
                      <a:pt x="11239" y="-1015"/>
                      <a:pt x="21527" y="22988"/>
                      <a:pt x="26480" y="54040"/>
                    </a:cubicBezTo>
                    <a:cubicBezTo>
                      <a:pt x="31433" y="84901"/>
                      <a:pt x="29146" y="111095"/>
                      <a:pt x="21336" y="11233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CC86A655-0108-6DFA-D663-62AA60D23335}"/>
                  </a:ext>
                </a:extLst>
              </p:cNvPr>
              <p:cNvSpPr/>
              <p:nvPr/>
            </p:nvSpPr>
            <p:spPr>
              <a:xfrm>
                <a:off x="7191279" y="4894897"/>
                <a:ext cx="60955" cy="213836"/>
              </a:xfrm>
              <a:custGeom>
                <a:avLst/>
                <a:gdLst>
                  <a:gd name="connsiteX0" fmla="*/ 60103 w 60955"/>
                  <a:gd name="connsiteY0" fmla="*/ 197072 h 213836"/>
                  <a:gd name="connsiteX1" fmla="*/ 31052 w 60955"/>
                  <a:gd name="connsiteY1" fmla="*/ 213836 h 213836"/>
                  <a:gd name="connsiteX2" fmla="*/ 19526 w 60955"/>
                  <a:gd name="connsiteY2" fmla="*/ 92964 h 213836"/>
                  <a:gd name="connsiteX3" fmla="*/ 0 w 60955"/>
                  <a:gd name="connsiteY3" fmla="*/ 12859 h 213836"/>
                  <a:gd name="connsiteX4" fmla="*/ 28194 w 60955"/>
                  <a:gd name="connsiteY4" fmla="*/ 0 h 213836"/>
                  <a:gd name="connsiteX5" fmla="*/ 53340 w 60955"/>
                  <a:gd name="connsiteY5" fmla="*/ 85154 h 213836"/>
                  <a:gd name="connsiteX6" fmla="*/ 60007 w 60955"/>
                  <a:gd name="connsiteY6" fmla="*/ 196977 h 2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955" h="213836">
                    <a:moveTo>
                      <a:pt x="60103" y="197072"/>
                    </a:moveTo>
                    <a:cubicBezTo>
                      <a:pt x="56674" y="200596"/>
                      <a:pt x="46958" y="210121"/>
                      <a:pt x="31052" y="213836"/>
                    </a:cubicBezTo>
                    <a:cubicBezTo>
                      <a:pt x="30766" y="178594"/>
                      <a:pt x="27813" y="137922"/>
                      <a:pt x="19526" y="92964"/>
                    </a:cubicBezTo>
                    <a:cubicBezTo>
                      <a:pt x="14097" y="63437"/>
                      <a:pt x="7239" y="36767"/>
                      <a:pt x="0" y="12859"/>
                    </a:cubicBezTo>
                    <a:cubicBezTo>
                      <a:pt x="13525" y="10382"/>
                      <a:pt x="23146" y="3905"/>
                      <a:pt x="28194" y="0"/>
                    </a:cubicBezTo>
                    <a:cubicBezTo>
                      <a:pt x="37529" y="22765"/>
                      <a:pt x="46958" y="51530"/>
                      <a:pt x="53340" y="85154"/>
                    </a:cubicBezTo>
                    <a:cubicBezTo>
                      <a:pt x="61532" y="129064"/>
                      <a:pt x="61913" y="167545"/>
                      <a:pt x="60007" y="1969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68306CBC-01CF-9682-1CC5-9BCBF1C56C2D}"/>
                  </a:ext>
                </a:extLst>
              </p:cNvPr>
              <p:cNvSpPr/>
              <p:nvPr/>
            </p:nvSpPr>
            <p:spPr>
              <a:xfrm>
                <a:off x="7429500" y="5377805"/>
                <a:ext cx="84285" cy="264423"/>
              </a:xfrm>
              <a:custGeom>
                <a:avLst/>
                <a:gdLst>
                  <a:gd name="connsiteX0" fmla="*/ 83630 w 84285"/>
                  <a:gd name="connsiteY0" fmla="*/ 215656 h 264423"/>
                  <a:gd name="connsiteX1" fmla="*/ 82391 w 84285"/>
                  <a:gd name="connsiteY1" fmla="*/ 231658 h 264423"/>
                  <a:gd name="connsiteX2" fmla="*/ 61246 w 84285"/>
                  <a:gd name="connsiteY2" fmla="*/ 264424 h 264423"/>
                  <a:gd name="connsiteX3" fmla="*/ 61055 w 84285"/>
                  <a:gd name="connsiteY3" fmla="*/ 264424 h 264423"/>
                  <a:gd name="connsiteX4" fmla="*/ 61055 w 84285"/>
                  <a:gd name="connsiteY4" fmla="*/ 264233 h 264423"/>
                  <a:gd name="connsiteX5" fmla="*/ 36576 w 84285"/>
                  <a:gd name="connsiteY5" fmla="*/ 76972 h 264423"/>
                  <a:gd name="connsiteX6" fmla="*/ 0 w 84285"/>
                  <a:gd name="connsiteY6" fmla="*/ 486 h 264423"/>
                  <a:gd name="connsiteX7" fmla="*/ 49816 w 84285"/>
                  <a:gd name="connsiteY7" fmla="*/ 34109 h 264423"/>
                  <a:gd name="connsiteX8" fmla="*/ 67056 w 84285"/>
                  <a:gd name="connsiteY8" fmla="*/ 82972 h 264423"/>
                  <a:gd name="connsiteX9" fmla="*/ 83630 w 84285"/>
                  <a:gd name="connsiteY9" fmla="*/ 215656 h 26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285" h="264423">
                    <a:moveTo>
                      <a:pt x="83630" y="215656"/>
                    </a:moveTo>
                    <a:cubicBezTo>
                      <a:pt x="83344" y="221275"/>
                      <a:pt x="82868" y="226514"/>
                      <a:pt x="82391" y="231658"/>
                    </a:cubicBezTo>
                    <a:cubicBezTo>
                      <a:pt x="77629" y="247183"/>
                      <a:pt x="70485" y="258613"/>
                      <a:pt x="61246" y="264424"/>
                    </a:cubicBezTo>
                    <a:lnTo>
                      <a:pt x="61055" y="264424"/>
                    </a:lnTo>
                    <a:lnTo>
                      <a:pt x="61055" y="264233"/>
                    </a:lnTo>
                    <a:cubicBezTo>
                      <a:pt x="64770" y="220037"/>
                      <a:pt x="64008" y="152029"/>
                      <a:pt x="36576" y="76972"/>
                    </a:cubicBezTo>
                    <a:cubicBezTo>
                      <a:pt x="25718" y="47063"/>
                      <a:pt x="12668" y="21536"/>
                      <a:pt x="0" y="486"/>
                    </a:cubicBezTo>
                    <a:cubicBezTo>
                      <a:pt x="16478" y="-2753"/>
                      <a:pt x="34290" y="10392"/>
                      <a:pt x="49816" y="34109"/>
                    </a:cubicBezTo>
                    <a:cubicBezTo>
                      <a:pt x="55436" y="46206"/>
                      <a:pt x="61150" y="62017"/>
                      <a:pt x="67056" y="82972"/>
                    </a:cubicBezTo>
                    <a:cubicBezTo>
                      <a:pt x="83058" y="139456"/>
                      <a:pt x="85820" y="180413"/>
                      <a:pt x="83630" y="2156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CBD90706-0840-C7CE-8200-0A57BA95C5E0}"/>
                  </a:ext>
                </a:extLst>
              </p:cNvPr>
              <p:cNvSpPr/>
              <p:nvPr/>
            </p:nvSpPr>
            <p:spPr>
              <a:xfrm>
                <a:off x="6748843" y="5381625"/>
                <a:ext cx="88296" cy="263747"/>
              </a:xfrm>
              <a:custGeom>
                <a:avLst/>
                <a:gdLst>
                  <a:gd name="connsiteX0" fmla="*/ 88297 w 88296"/>
                  <a:gd name="connsiteY0" fmla="*/ 136398 h 263747"/>
                  <a:gd name="connsiteX1" fmla="*/ 34290 w 88296"/>
                  <a:gd name="connsiteY1" fmla="*/ 263747 h 263747"/>
                  <a:gd name="connsiteX2" fmla="*/ 48387 w 88296"/>
                  <a:gd name="connsiteY2" fmla="*/ 188690 h 263747"/>
                  <a:gd name="connsiteX3" fmla="*/ 32861 w 88296"/>
                  <a:gd name="connsiteY3" fmla="*/ 57912 h 263747"/>
                  <a:gd name="connsiteX4" fmla="*/ 0 w 88296"/>
                  <a:gd name="connsiteY4" fmla="*/ 190 h 263747"/>
                  <a:gd name="connsiteX5" fmla="*/ 4668 w 88296"/>
                  <a:gd name="connsiteY5" fmla="*/ 0 h 263747"/>
                  <a:gd name="connsiteX6" fmla="*/ 88297 w 88296"/>
                  <a:gd name="connsiteY6" fmla="*/ 136398 h 2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296" h="263747">
                    <a:moveTo>
                      <a:pt x="88297" y="136398"/>
                    </a:moveTo>
                    <a:cubicBezTo>
                      <a:pt x="88297" y="194596"/>
                      <a:pt x="65818" y="244221"/>
                      <a:pt x="34290" y="263747"/>
                    </a:cubicBezTo>
                    <a:cubicBezTo>
                      <a:pt x="43434" y="233363"/>
                      <a:pt x="46863" y="207264"/>
                      <a:pt x="48387" y="188690"/>
                    </a:cubicBezTo>
                    <a:cubicBezTo>
                      <a:pt x="50864" y="158115"/>
                      <a:pt x="54007" y="110776"/>
                      <a:pt x="32861" y="57912"/>
                    </a:cubicBezTo>
                    <a:cubicBezTo>
                      <a:pt x="22479" y="32004"/>
                      <a:pt x="9430" y="12573"/>
                      <a:pt x="0" y="190"/>
                    </a:cubicBezTo>
                    <a:cubicBezTo>
                      <a:pt x="1524" y="0"/>
                      <a:pt x="3143" y="0"/>
                      <a:pt x="4668" y="0"/>
                    </a:cubicBezTo>
                    <a:cubicBezTo>
                      <a:pt x="50768" y="0"/>
                      <a:pt x="88297" y="60960"/>
                      <a:pt x="88297" y="1363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11D6B734-24F0-2791-1D96-35DCFE7468B4}"/>
                  </a:ext>
                </a:extLst>
              </p:cNvPr>
              <p:cNvSpPr/>
              <p:nvPr/>
            </p:nvSpPr>
            <p:spPr>
              <a:xfrm>
                <a:off x="6587954" y="4566475"/>
                <a:ext cx="42667" cy="129349"/>
              </a:xfrm>
              <a:custGeom>
                <a:avLst/>
                <a:gdLst>
                  <a:gd name="connsiteX0" fmla="*/ 41160 w 42667"/>
                  <a:gd name="connsiteY0" fmla="*/ 76295 h 129349"/>
                  <a:gd name="connsiteX1" fmla="*/ 33445 w 42667"/>
                  <a:gd name="connsiteY1" fmla="*/ 118491 h 129349"/>
                  <a:gd name="connsiteX2" fmla="*/ 17633 w 42667"/>
                  <a:gd name="connsiteY2" fmla="*/ 126397 h 129349"/>
                  <a:gd name="connsiteX3" fmla="*/ 13252 w 42667"/>
                  <a:gd name="connsiteY3" fmla="*/ 127635 h 129349"/>
                  <a:gd name="connsiteX4" fmla="*/ 7346 w 42667"/>
                  <a:gd name="connsiteY4" fmla="*/ 128873 h 129349"/>
                  <a:gd name="connsiteX5" fmla="*/ 4393 w 42667"/>
                  <a:gd name="connsiteY5" fmla="*/ 129349 h 129349"/>
                  <a:gd name="connsiteX6" fmla="*/ 679 w 42667"/>
                  <a:gd name="connsiteY6" fmla="*/ 54292 h 129349"/>
                  <a:gd name="connsiteX7" fmla="*/ 8775 w 42667"/>
                  <a:gd name="connsiteY7" fmla="*/ 0 h 129349"/>
                  <a:gd name="connsiteX8" fmla="*/ 41160 w 42667"/>
                  <a:gd name="connsiteY8" fmla="*/ 17050 h 129349"/>
                  <a:gd name="connsiteX9" fmla="*/ 41160 w 42667"/>
                  <a:gd name="connsiteY9" fmla="*/ 76295 h 12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667" h="129349">
                    <a:moveTo>
                      <a:pt x="41160" y="76295"/>
                    </a:moveTo>
                    <a:cubicBezTo>
                      <a:pt x="39445" y="92107"/>
                      <a:pt x="36683" y="106394"/>
                      <a:pt x="33445" y="118491"/>
                    </a:cubicBezTo>
                    <a:cubicBezTo>
                      <a:pt x="29730" y="121158"/>
                      <a:pt x="24301" y="124111"/>
                      <a:pt x="17633" y="126397"/>
                    </a:cubicBezTo>
                    <a:cubicBezTo>
                      <a:pt x="16110" y="126873"/>
                      <a:pt x="14681" y="127349"/>
                      <a:pt x="13252" y="127635"/>
                    </a:cubicBezTo>
                    <a:cubicBezTo>
                      <a:pt x="11061" y="128302"/>
                      <a:pt x="9251" y="128588"/>
                      <a:pt x="7346" y="128873"/>
                    </a:cubicBezTo>
                    <a:cubicBezTo>
                      <a:pt x="6299" y="129064"/>
                      <a:pt x="5346" y="129159"/>
                      <a:pt x="4393" y="129349"/>
                    </a:cubicBezTo>
                    <a:cubicBezTo>
                      <a:pt x="1155" y="109061"/>
                      <a:pt x="-1226" y="83534"/>
                      <a:pt x="679" y="54292"/>
                    </a:cubicBezTo>
                    <a:cubicBezTo>
                      <a:pt x="2108" y="33814"/>
                      <a:pt x="5156" y="15526"/>
                      <a:pt x="8775" y="0"/>
                    </a:cubicBezTo>
                    <a:cubicBezTo>
                      <a:pt x="20395" y="7334"/>
                      <a:pt x="31445" y="12859"/>
                      <a:pt x="41160" y="17050"/>
                    </a:cubicBezTo>
                    <a:cubicBezTo>
                      <a:pt x="42875" y="33338"/>
                      <a:pt x="43446" y="53530"/>
                      <a:pt x="41160" y="76295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E2E67360-C310-CDE3-8BFE-4E95BB7FA7EF}"/>
                  </a:ext>
                </a:extLst>
              </p:cNvPr>
              <p:cNvSpPr/>
              <p:nvPr/>
            </p:nvSpPr>
            <p:spPr>
              <a:xfrm>
                <a:off x="6577012" y="4725018"/>
                <a:ext cx="65504" cy="109256"/>
              </a:xfrm>
              <a:custGeom>
                <a:avLst/>
                <a:gdLst>
                  <a:gd name="connsiteX0" fmla="*/ 60007 w 65504"/>
                  <a:gd name="connsiteY0" fmla="*/ 67676 h 109256"/>
                  <a:gd name="connsiteX1" fmla="*/ 5715 w 65504"/>
                  <a:gd name="connsiteY1" fmla="*/ 107681 h 109256"/>
                  <a:gd name="connsiteX2" fmla="*/ 0 w 65504"/>
                  <a:gd name="connsiteY2" fmla="*/ 104442 h 109256"/>
                  <a:gd name="connsiteX3" fmla="*/ 23241 w 65504"/>
                  <a:gd name="connsiteY3" fmla="*/ 88631 h 109256"/>
                  <a:gd name="connsiteX4" fmla="*/ 38005 w 65504"/>
                  <a:gd name="connsiteY4" fmla="*/ 55770 h 109256"/>
                  <a:gd name="connsiteX5" fmla="*/ 36576 w 65504"/>
                  <a:gd name="connsiteY5" fmla="*/ 21289 h 109256"/>
                  <a:gd name="connsiteX6" fmla="*/ 28480 w 65504"/>
                  <a:gd name="connsiteY6" fmla="*/ 1573 h 109256"/>
                  <a:gd name="connsiteX7" fmla="*/ 46291 w 65504"/>
                  <a:gd name="connsiteY7" fmla="*/ 1573 h 109256"/>
                  <a:gd name="connsiteX8" fmla="*/ 59912 w 65504"/>
                  <a:gd name="connsiteY8" fmla="*/ 67676 h 10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04" h="109256">
                    <a:moveTo>
                      <a:pt x="60007" y="67676"/>
                    </a:moveTo>
                    <a:cubicBezTo>
                      <a:pt x="48673" y="97013"/>
                      <a:pt x="24479" y="114825"/>
                      <a:pt x="5715" y="107681"/>
                    </a:cubicBezTo>
                    <a:cubicBezTo>
                      <a:pt x="3715" y="106919"/>
                      <a:pt x="1714" y="105776"/>
                      <a:pt x="0" y="104442"/>
                    </a:cubicBezTo>
                    <a:cubicBezTo>
                      <a:pt x="5239" y="102442"/>
                      <a:pt x="14859" y="97966"/>
                      <a:pt x="23241" y="88631"/>
                    </a:cubicBezTo>
                    <a:cubicBezTo>
                      <a:pt x="34100" y="76344"/>
                      <a:pt x="36576" y="62914"/>
                      <a:pt x="38005" y="55770"/>
                    </a:cubicBezTo>
                    <a:cubicBezTo>
                      <a:pt x="38767" y="51579"/>
                      <a:pt x="40957" y="37958"/>
                      <a:pt x="36576" y="21289"/>
                    </a:cubicBezTo>
                    <a:cubicBezTo>
                      <a:pt x="34385" y="12717"/>
                      <a:pt x="31147" y="6049"/>
                      <a:pt x="28480" y="1573"/>
                    </a:cubicBezTo>
                    <a:cubicBezTo>
                      <a:pt x="34671" y="-428"/>
                      <a:pt x="40767" y="-618"/>
                      <a:pt x="46291" y="1573"/>
                    </a:cubicBezTo>
                    <a:cubicBezTo>
                      <a:pt x="64865" y="8716"/>
                      <a:pt x="71151" y="38339"/>
                      <a:pt x="59912" y="6767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7D009AEE-12AA-C059-7D39-E8B1A715F0BF}"/>
                  </a:ext>
                </a:extLst>
              </p:cNvPr>
              <p:cNvSpPr/>
              <p:nvPr/>
            </p:nvSpPr>
            <p:spPr>
              <a:xfrm>
                <a:off x="6547485" y="4853463"/>
                <a:ext cx="62229" cy="194786"/>
              </a:xfrm>
              <a:custGeom>
                <a:avLst/>
                <a:gdLst>
                  <a:gd name="connsiteX0" fmla="*/ 60674 w 62229"/>
                  <a:gd name="connsiteY0" fmla="*/ 89059 h 194786"/>
                  <a:gd name="connsiteX1" fmla="*/ 35814 w 62229"/>
                  <a:gd name="connsiteY1" fmla="*/ 187071 h 194786"/>
                  <a:gd name="connsiteX2" fmla="*/ 476 w 62229"/>
                  <a:gd name="connsiteY2" fmla="*/ 194786 h 194786"/>
                  <a:gd name="connsiteX3" fmla="*/ 0 w 62229"/>
                  <a:gd name="connsiteY3" fmla="*/ 194596 h 194786"/>
                  <a:gd name="connsiteX4" fmla="*/ 25908 w 62229"/>
                  <a:gd name="connsiteY4" fmla="*/ 95441 h 194786"/>
                  <a:gd name="connsiteX5" fmla="*/ 26860 w 62229"/>
                  <a:gd name="connsiteY5" fmla="*/ 5620 h 194786"/>
                  <a:gd name="connsiteX6" fmla="*/ 57435 w 62229"/>
                  <a:gd name="connsiteY6" fmla="*/ 0 h 194786"/>
                  <a:gd name="connsiteX7" fmla="*/ 60674 w 62229"/>
                  <a:gd name="connsiteY7" fmla="*/ 88868 h 19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229" h="194786">
                    <a:moveTo>
                      <a:pt x="60674" y="89059"/>
                    </a:moveTo>
                    <a:cubicBezTo>
                      <a:pt x="56673" y="130778"/>
                      <a:pt x="45434" y="164306"/>
                      <a:pt x="35814" y="187071"/>
                    </a:cubicBezTo>
                    <a:cubicBezTo>
                      <a:pt x="28956" y="190024"/>
                      <a:pt x="16573" y="194501"/>
                      <a:pt x="476" y="194786"/>
                    </a:cubicBezTo>
                    <a:cubicBezTo>
                      <a:pt x="285" y="194786"/>
                      <a:pt x="190" y="194596"/>
                      <a:pt x="0" y="194596"/>
                    </a:cubicBezTo>
                    <a:cubicBezTo>
                      <a:pt x="9906" y="170117"/>
                      <a:pt x="20764" y="136398"/>
                      <a:pt x="25908" y="95441"/>
                    </a:cubicBezTo>
                    <a:cubicBezTo>
                      <a:pt x="30289" y="60198"/>
                      <a:pt x="29337" y="29623"/>
                      <a:pt x="26860" y="5620"/>
                    </a:cubicBezTo>
                    <a:cubicBezTo>
                      <a:pt x="40671" y="6382"/>
                      <a:pt x="51530" y="2667"/>
                      <a:pt x="57435" y="0"/>
                    </a:cubicBezTo>
                    <a:cubicBezTo>
                      <a:pt x="61341" y="22479"/>
                      <a:pt x="64103" y="53054"/>
                      <a:pt x="60674" y="8886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66F8649E-D8D3-4B86-E378-24AFB43BF15F}"/>
                  </a:ext>
                </a:extLst>
              </p:cNvPr>
              <p:cNvSpPr/>
              <p:nvPr/>
            </p:nvSpPr>
            <p:spPr>
              <a:xfrm>
                <a:off x="6543844" y="5024342"/>
                <a:ext cx="193187" cy="682942"/>
              </a:xfrm>
              <a:custGeom>
                <a:avLst/>
                <a:gdLst>
                  <a:gd name="connsiteX0" fmla="*/ 68982 w 193187"/>
                  <a:gd name="connsiteY0" fmla="*/ 416147 h 682942"/>
                  <a:gd name="connsiteX1" fmla="*/ 64791 w 193187"/>
                  <a:gd name="connsiteY1" fmla="*/ 543020 h 682942"/>
                  <a:gd name="connsiteX2" fmla="*/ 128227 w 193187"/>
                  <a:gd name="connsiteY2" fmla="*/ 665702 h 682942"/>
                  <a:gd name="connsiteX3" fmla="*/ 64791 w 193187"/>
                  <a:gd name="connsiteY3" fmla="*/ 682943 h 682942"/>
                  <a:gd name="connsiteX4" fmla="*/ 4593 w 193187"/>
                  <a:gd name="connsiteY4" fmla="*/ 546735 h 682942"/>
                  <a:gd name="connsiteX5" fmla="*/ 36597 w 193187"/>
                  <a:gd name="connsiteY5" fmla="*/ 366141 h 682942"/>
                  <a:gd name="connsiteX6" fmla="*/ 89366 w 193187"/>
                  <a:gd name="connsiteY6" fmla="*/ 311563 h 682942"/>
                  <a:gd name="connsiteX7" fmla="*/ 85651 w 193187"/>
                  <a:gd name="connsiteY7" fmla="*/ 117920 h 682942"/>
                  <a:gd name="connsiteX8" fmla="*/ 63934 w 193187"/>
                  <a:gd name="connsiteY8" fmla="*/ 31528 h 682942"/>
                  <a:gd name="connsiteX9" fmla="*/ 64124 w 193187"/>
                  <a:gd name="connsiteY9" fmla="*/ 31337 h 682942"/>
                  <a:gd name="connsiteX10" fmla="*/ 145277 w 193187"/>
                  <a:gd name="connsiteY10" fmla="*/ 0 h 682942"/>
                  <a:gd name="connsiteX11" fmla="*/ 173471 w 193187"/>
                  <a:gd name="connsiteY11" fmla="*/ 163544 h 682942"/>
                  <a:gd name="connsiteX12" fmla="*/ 193188 w 193187"/>
                  <a:gd name="connsiteY12" fmla="*/ 325850 h 682942"/>
                  <a:gd name="connsiteX13" fmla="*/ 135466 w 193187"/>
                  <a:gd name="connsiteY13" fmla="*/ 338614 h 682942"/>
                  <a:gd name="connsiteX14" fmla="*/ 69077 w 193187"/>
                  <a:gd name="connsiteY14" fmla="*/ 416147 h 68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187" h="682942">
                    <a:moveTo>
                      <a:pt x="68982" y="416147"/>
                    </a:moveTo>
                    <a:cubicBezTo>
                      <a:pt x="47836" y="467773"/>
                      <a:pt x="58409" y="515017"/>
                      <a:pt x="64791" y="543020"/>
                    </a:cubicBezTo>
                    <a:cubicBezTo>
                      <a:pt x="77936" y="601504"/>
                      <a:pt x="108034" y="642747"/>
                      <a:pt x="128227" y="665702"/>
                    </a:cubicBezTo>
                    <a:cubicBezTo>
                      <a:pt x="110987" y="670941"/>
                      <a:pt x="89556" y="677037"/>
                      <a:pt x="64791" y="682943"/>
                    </a:cubicBezTo>
                    <a:cubicBezTo>
                      <a:pt x="40883" y="652558"/>
                      <a:pt x="13927" y="606743"/>
                      <a:pt x="4593" y="546735"/>
                    </a:cubicBezTo>
                    <a:cubicBezTo>
                      <a:pt x="402" y="519875"/>
                      <a:pt x="-12171" y="439103"/>
                      <a:pt x="36597" y="366141"/>
                    </a:cubicBezTo>
                    <a:cubicBezTo>
                      <a:pt x="54123" y="339947"/>
                      <a:pt x="74411" y="322421"/>
                      <a:pt x="89366" y="311563"/>
                    </a:cubicBezTo>
                    <a:cubicBezTo>
                      <a:pt x="96033" y="260795"/>
                      <a:pt x="98985" y="194120"/>
                      <a:pt x="85651" y="117920"/>
                    </a:cubicBezTo>
                    <a:cubicBezTo>
                      <a:pt x="79935" y="85916"/>
                      <a:pt x="72316" y="57055"/>
                      <a:pt x="63934" y="31528"/>
                    </a:cubicBezTo>
                    <a:lnTo>
                      <a:pt x="64124" y="31337"/>
                    </a:lnTo>
                    <a:cubicBezTo>
                      <a:pt x="100605" y="22193"/>
                      <a:pt x="128513" y="8954"/>
                      <a:pt x="145277" y="0"/>
                    </a:cubicBezTo>
                    <a:cubicBezTo>
                      <a:pt x="155659" y="51816"/>
                      <a:pt x="165184" y="106394"/>
                      <a:pt x="173471" y="163544"/>
                    </a:cubicBezTo>
                    <a:cubicBezTo>
                      <a:pt x="181663" y="219742"/>
                      <a:pt x="188235" y="273844"/>
                      <a:pt x="193188" y="325850"/>
                    </a:cubicBezTo>
                    <a:cubicBezTo>
                      <a:pt x="180139" y="325660"/>
                      <a:pt x="158422" y="327279"/>
                      <a:pt x="135466" y="338614"/>
                    </a:cubicBezTo>
                    <a:cubicBezTo>
                      <a:pt x="92223" y="359855"/>
                      <a:pt x="75554" y="400336"/>
                      <a:pt x="69077" y="416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F149AF92-6D2D-8DE7-9F1B-121526E0E665}"/>
                  </a:ext>
                </a:extLst>
              </p:cNvPr>
              <p:cNvSpPr/>
              <p:nvPr/>
            </p:nvSpPr>
            <p:spPr>
              <a:xfrm>
                <a:off x="7210782" y="5108924"/>
                <a:ext cx="288061" cy="719482"/>
              </a:xfrm>
              <a:custGeom>
                <a:avLst/>
                <a:gdLst>
                  <a:gd name="connsiteX0" fmla="*/ 282725 w 288061"/>
                  <a:gd name="connsiteY0" fmla="*/ 644176 h 719482"/>
                  <a:gd name="connsiteX1" fmla="*/ 254531 w 288061"/>
                  <a:gd name="connsiteY1" fmla="*/ 697230 h 719482"/>
                  <a:gd name="connsiteX2" fmla="*/ 182236 w 288061"/>
                  <a:gd name="connsiteY2" fmla="*/ 719424 h 719482"/>
                  <a:gd name="connsiteX3" fmla="*/ 8024 w 288061"/>
                  <a:gd name="connsiteY3" fmla="*/ 717709 h 719482"/>
                  <a:gd name="connsiteX4" fmla="*/ 18597 w 288061"/>
                  <a:gd name="connsiteY4" fmla="*/ 554355 h 719482"/>
                  <a:gd name="connsiteX5" fmla="*/ 50601 w 288061"/>
                  <a:gd name="connsiteY5" fmla="*/ 484727 h 719482"/>
                  <a:gd name="connsiteX6" fmla="*/ 67555 w 288061"/>
                  <a:gd name="connsiteY6" fmla="*/ 339947 h 719482"/>
                  <a:gd name="connsiteX7" fmla="*/ 54411 w 288061"/>
                  <a:gd name="connsiteY7" fmla="*/ 144304 h 719482"/>
                  <a:gd name="connsiteX8" fmla="*/ 30218 w 288061"/>
                  <a:gd name="connsiteY8" fmla="*/ 29813 h 719482"/>
                  <a:gd name="connsiteX9" fmla="*/ 49744 w 288061"/>
                  <a:gd name="connsiteY9" fmla="*/ 29146 h 719482"/>
                  <a:gd name="connsiteX10" fmla="*/ 174807 w 288061"/>
                  <a:gd name="connsiteY10" fmla="*/ 0 h 719482"/>
                  <a:gd name="connsiteX11" fmla="*/ 190809 w 288061"/>
                  <a:gd name="connsiteY11" fmla="*/ 117634 h 719482"/>
                  <a:gd name="connsiteX12" fmla="*/ 209383 w 288061"/>
                  <a:gd name="connsiteY12" fmla="*/ 230314 h 719482"/>
                  <a:gd name="connsiteX13" fmla="*/ 215288 w 288061"/>
                  <a:gd name="connsiteY13" fmla="*/ 260604 h 719482"/>
                  <a:gd name="connsiteX14" fmla="*/ 235957 w 288061"/>
                  <a:gd name="connsiteY14" fmla="*/ 357378 h 719482"/>
                  <a:gd name="connsiteX15" fmla="*/ 265104 w 288061"/>
                  <a:gd name="connsiteY15" fmla="*/ 475012 h 719482"/>
                  <a:gd name="connsiteX16" fmla="*/ 284821 w 288061"/>
                  <a:gd name="connsiteY16" fmla="*/ 559594 h 719482"/>
                  <a:gd name="connsiteX17" fmla="*/ 282915 w 288061"/>
                  <a:gd name="connsiteY17" fmla="*/ 644271 h 719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8061" h="719482">
                    <a:moveTo>
                      <a:pt x="282725" y="644176"/>
                    </a:moveTo>
                    <a:cubicBezTo>
                      <a:pt x="278534" y="659511"/>
                      <a:pt x="272534" y="681133"/>
                      <a:pt x="254531" y="697230"/>
                    </a:cubicBezTo>
                    <a:cubicBezTo>
                      <a:pt x="230909" y="718661"/>
                      <a:pt x="199286" y="719233"/>
                      <a:pt x="182236" y="719424"/>
                    </a:cubicBezTo>
                    <a:cubicBezTo>
                      <a:pt x="146041" y="719614"/>
                      <a:pt x="86034" y="719424"/>
                      <a:pt x="8024" y="717709"/>
                    </a:cubicBezTo>
                    <a:cubicBezTo>
                      <a:pt x="-8264" y="640556"/>
                      <a:pt x="2785" y="589121"/>
                      <a:pt x="18597" y="554355"/>
                    </a:cubicBezTo>
                    <a:cubicBezTo>
                      <a:pt x="28026" y="533591"/>
                      <a:pt x="39076" y="519113"/>
                      <a:pt x="50601" y="484727"/>
                    </a:cubicBezTo>
                    <a:cubicBezTo>
                      <a:pt x="56316" y="467963"/>
                      <a:pt x="66603" y="432626"/>
                      <a:pt x="67555" y="339947"/>
                    </a:cubicBezTo>
                    <a:cubicBezTo>
                      <a:pt x="68603" y="237554"/>
                      <a:pt x="57268" y="162782"/>
                      <a:pt x="54411" y="144304"/>
                    </a:cubicBezTo>
                    <a:cubicBezTo>
                      <a:pt x="47076" y="97441"/>
                      <a:pt x="37837" y="58388"/>
                      <a:pt x="30218" y="29813"/>
                    </a:cubicBezTo>
                    <a:cubicBezTo>
                      <a:pt x="37647" y="29623"/>
                      <a:pt x="44314" y="29528"/>
                      <a:pt x="49744" y="29146"/>
                    </a:cubicBezTo>
                    <a:cubicBezTo>
                      <a:pt x="102988" y="26861"/>
                      <a:pt x="145946" y="12573"/>
                      <a:pt x="174807" y="0"/>
                    </a:cubicBezTo>
                    <a:cubicBezTo>
                      <a:pt x="180426" y="46387"/>
                      <a:pt x="186142" y="86106"/>
                      <a:pt x="190809" y="117634"/>
                    </a:cubicBezTo>
                    <a:cubicBezTo>
                      <a:pt x="195191" y="146209"/>
                      <a:pt x="200905" y="183452"/>
                      <a:pt x="209383" y="230314"/>
                    </a:cubicBezTo>
                    <a:cubicBezTo>
                      <a:pt x="211287" y="239935"/>
                      <a:pt x="213288" y="250031"/>
                      <a:pt x="215288" y="260604"/>
                    </a:cubicBezTo>
                    <a:cubicBezTo>
                      <a:pt x="224909" y="310134"/>
                      <a:pt x="233576" y="347663"/>
                      <a:pt x="235957" y="357378"/>
                    </a:cubicBezTo>
                    <a:cubicBezTo>
                      <a:pt x="249578" y="415862"/>
                      <a:pt x="265104" y="475012"/>
                      <a:pt x="265104" y="475012"/>
                    </a:cubicBezTo>
                    <a:cubicBezTo>
                      <a:pt x="277486" y="522065"/>
                      <a:pt x="281392" y="533686"/>
                      <a:pt x="284821" y="559594"/>
                    </a:cubicBezTo>
                    <a:cubicBezTo>
                      <a:pt x="291488" y="608171"/>
                      <a:pt x="286344" y="631889"/>
                      <a:pt x="282915" y="6442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0F405A93-A097-956E-BB44-8D8EB221D0C2}"/>
                  </a:ext>
                </a:extLst>
              </p:cNvPr>
              <p:cNvSpPr/>
              <p:nvPr/>
            </p:nvSpPr>
            <p:spPr>
              <a:xfrm>
                <a:off x="6276117" y="3893819"/>
                <a:ext cx="129349" cy="158591"/>
              </a:xfrm>
              <a:custGeom>
                <a:avLst/>
                <a:gdLst>
                  <a:gd name="connsiteX0" fmla="*/ 129350 w 129349"/>
                  <a:gd name="connsiteY0" fmla="*/ 14764 h 158591"/>
                  <a:gd name="connsiteX1" fmla="*/ 80582 w 129349"/>
                  <a:gd name="connsiteY1" fmla="*/ 94488 h 158591"/>
                  <a:gd name="connsiteX2" fmla="*/ 15716 w 129349"/>
                  <a:gd name="connsiteY2" fmla="*/ 158591 h 158591"/>
                  <a:gd name="connsiteX3" fmla="*/ 0 w 129349"/>
                  <a:gd name="connsiteY3" fmla="*/ 136398 h 158591"/>
                  <a:gd name="connsiteX4" fmla="*/ 78486 w 129349"/>
                  <a:gd name="connsiteY4" fmla="*/ 51530 h 158591"/>
                  <a:gd name="connsiteX5" fmla="*/ 103442 w 129349"/>
                  <a:gd name="connsiteY5" fmla="*/ 0 h 158591"/>
                  <a:gd name="connsiteX6" fmla="*/ 103632 w 129349"/>
                  <a:gd name="connsiteY6" fmla="*/ 0 h 158591"/>
                  <a:gd name="connsiteX7" fmla="*/ 129254 w 129349"/>
                  <a:gd name="connsiteY7" fmla="*/ 14764 h 15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349" h="158591">
                    <a:moveTo>
                      <a:pt x="129350" y="14764"/>
                    </a:moveTo>
                    <a:cubicBezTo>
                      <a:pt x="119253" y="36957"/>
                      <a:pt x="104013" y="65056"/>
                      <a:pt x="80582" y="94488"/>
                    </a:cubicBezTo>
                    <a:cubicBezTo>
                      <a:pt x="57912" y="123063"/>
                      <a:pt x="34671" y="144018"/>
                      <a:pt x="15716" y="158591"/>
                    </a:cubicBezTo>
                    <a:cubicBezTo>
                      <a:pt x="13431" y="153448"/>
                      <a:pt x="8573" y="144590"/>
                      <a:pt x="0" y="136398"/>
                    </a:cubicBezTo>
                    <a:cubicBezTo>
                      <a:pt x="22479" y="119920"/>
                      <a:pt x="53245" y="92774"/>
                      <a:pt x="78486" y="51530"/>
                    </a:cubicBezTo>
                    <a:cubicBezTo>
                      <a:pt x="89631" y="33242"/>
                      <a:pt x="97727" y="15526"/>
                      <a:pt x="103442" y="0"/>
                    </a:cubicBezTo>
                    <a:lnTo>
                      <a:pt x="103632" y="0"/>
                    </a:lnTo>
                    <a:cubicBezTo>
                      <a:pt x="113538" y="7715"/>
                      <a:pt x="122873" y="12287"/>
                      <a:pt x="129254" y="1476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7EAED9BD-8BB4-7652-D53E-B95CC81CCDBB}"/>
                  </a:ext>
                </a:extLst>
              </p:cNvPr>
              <p:cNvSpPr/>
              <p:nvPr/>
            </p:nvSpPr>
            <p:spPr>
              <a:xfrm>
                <a:off x="6181058" y="4074985"/>
                <a:ext cx="94869" cy="69151"/>
              </a:xfrm>
              <a:custGeom>
                <a:avLst/>
                <a:gdLst>
                  <a:gd name="connsiteX0" fmla="*/ 94774 w 94869"/>
                  <a:gd name="connsiteY0" fmla="*/ 21241 h 69151"/>
                  <a:gd name="connsiteX1" fmla="*/ 46863 w 94869"/>
                  <a:gd name="connsiteY1" fmla="*/ 69151 h 69151"/>
                  <a:gd name="connsiteX2" fmla="*/ 0 w 94869"/>
                  <a:gd name="connsiteY2" fmla="*/ 31623 h 69151"/>
                  <a:gd name="connsiteX3" fmla="*/ 58960 w 94869"/>
                  <a:gd name="connsiteY3" fmla="*/ 43243 h 69151"/>
                  <a:gd name="connsiteX4" fmla="*/ 89725 w 94869"/>
                  <a:gd name="connsiteY4" fmla="*/ 0 h 69151"/>
                  <a:gd name="connsiteX5" fmla="*/ 94869 w 94869"/>
                  <a:gd name="connsiteY5" fmla="*/ 21241 h 6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869" h="69151">
                    <a:moveTo>
                      <a:pt x="94774" y="21241"/>
                    </a:moveTo>
                    <a:cubicBezTo>
                      <a:pt x="94774" y="47815"/>
                      <a:pt x="73247" y="69151"/>
                      <a:pt x="46863" y="69151"/>
                    </a:cubicBezTo>
                    <a:cubicBezTo>
                      <a:pt x="23908" y="69151"/>
                      <a:pt x="4667" y="53054"/>
                      <a:pt x="0" y="31623"/>
                    </a:cubicBezTo>
                    <a:cubicBezTo>
                      <a:pt x="15812" y="47434"/>
                      <a:pt x="39434" y="51911"/>
                      <a:pt x="58960" y="43243"/>
                    </a:cubicBezTo>
                    <a:cubicBezTo>
                      <a:pt x="76200" y="35623"/>
                      <a:pt x="87821" y="19050"/>
                      <a:pt x="89725" y="0"/>
                    </a:cubicBezTo>
                    <a:cubicBezTo>
                      <a:pt x="92964" y="6382"/>
                      <a:pt x="94869" y="13621"/>
                      <a:pt x="94869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EC9CD72E-8B7A-AF4F-FA08-32C5B65225CD}"/>
                  </a:ext>
                </a:extLst>
              </p:cNvPr>
              <p:cNvSpPr/>
              <p:nvPr/>
            </p:nvSpPr>
            <p:spPr>
              <a:xfrm>
                <a:off x="5954934" y="4069080"/>
                <a:ext cx="181070" cy="51179"/>
              </a:xfrm>
              <a:custGeom>
                <a:avLst/>
                <a:gdLst>
                  <a:gd name="connsiteX0" fmla="*/ 181070 w 181070"/>
                  <a:gd name="connsiteY0" fmla="*/ 37052 h 51179"/>
                  <a:gd name="connsiteX1" fmla="*/ 126968 w 181070"/>
                  <a:gd name="connsiteY1" fmla="*/ 49625 h 51179"/>
                  <a:gd name="connsiteX2" fmla="*/ 50768 w 181070"/>
                  <a:gd name="connsiteY2" fmla="*/ 43434 h 51179"/>
                  <a:gd name="connsiteX3" fmla="*/ 0 w 181070"/>
                  <a:gd name="connsiteY3" fmla="*/ 15811 h 51179"/>
                  <a:gd name="connsiteX4" fmla="*/ 8954 w 181070"/>
                  <a:gd name="connsiteY4" fmla="*/ 0 h 51179"/>
                  <a:gd name="connsiteX5" fmla="*/ 95535 w 181070"/>
                  <a:gd name="connsiteY5" fmla="*/ 29527 h 51179"/>
                  <a:gd name="connsiteX6" fmla="*/ 180213 w 181070"/>
                  <a:gd name="connsiteY6" fmla="*/ 19145 h 51179"/>
                  <a:gd name="connsiteX7" fmla="*/ 180404 w 181070"/>
                  <a:gd name="connsiteY7" fmla="*/ 19145 h 51179"/>
                  <a:gd name="connsiteX8" fmla="*/ 180404 w 181070"/>
                  <a:gd name="connsiteY8" fmla="*/ 19336 h 51179"/>
                  <a:gd name="connsiteX9" fmla="*/ 181070 w 181070"/>
                  <a:gd name="connsiteY9" fmla="*/ 37147 h 5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070" h="51179">
                    <a:moveTo>
                      <a:pt x="181070" y="37052"/>
                    </a:moveTo>
                    <a:cubicBezTo>
                      <a:pt x="168497" y="41719"/>
                      <a:pt x="150019" y="47434"/>
                      <a:pt x="126968" y="49625"/>
                    </a:cubicBezTo>
                    <a:cubicBezTo>
                      <a:pt x="109918" y="51340"/>
                      <a:pt x="82772" y="53816"/>
                      <a:pt x="50768" y="43434"/>
                    </a:cubicBezTo>
                    <a:cubicBezTo>
                      <a:pt x="38671" y="39433"/>
                      <a:pt x="19907" y="31623"/>
                      <a:pt x="0" y="15811"/>
                    </a:cubicBezTo>
                    <a:cubicBezTo>
                      <a:pt x="2286" y="13049"/>
                      <a:pt x="6096" y="7620"/>
                      <a:pt x="8954" y="0"/>
                    </a:cubicBezTo>
                    <a:cubicBezTo>
                      <a:pt x="24003" y="9334"/>
                      <a:pt x="54102" y="25432"/>
                      <a:pt x="95535" y="29527"/>
                    </a:cubicBezTo>
                    <a:cubicBezTo>
                      <a:pt x="133541" y="33052"/>
                      <a:pt x="163830" y="24860"/>
                      <a:pt x="180213" y="19145"/>
                    </a:cubicBezTo>
                    <a:lnTo>
                      <a:pt x="180404" y="19145"/>
                    </a:lnTo>
                    <a:lnTo>
                      <a:pt x="180404" y="19336"/>
                    </a:lnTo>
                    <a:cubicBezTo>
                      <a:pt x="180118" y="26194"/>
                      <a:pt x="180404" y="32194"/>
                      <a:pt x="181070" y="37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79DFBF9B-582A-A979-1E3F-B5A376821D3A}"/>
                  </a:ext>
                </a:extLst>
              </p:cNvPr>
              <p:cNvSpPr/>
              <p:nvPr/>
            </p:nvSpPr>
            <p:spPr>
              <a:xfrm>
                <a:off x="5597541" y="4049363"/>
                <a:ext cx="309768" cy="104957"/>
              </a:xfrm>
              <a:custGeom>
                <a:avLst/>
                <a:gdLst>
                  <a:gd name="connsiteX0" fmla="*/ 309768 w 309768"/>
                  <a:gd name="connsiteY0" fmla="*/ 28194 h 104957"/>
                  <a:gd name="connsiteX1" fmla="*/ 271287 w 309768"/>
                  <a:gd name="connsiteY1" fmla="*/ 59531 h 104957"/>
                  <a:gd name="connsiteX2" fmla="*/ 214804 w 309768"/>
                  <a:gd name="connsiteY2" fmla="*/ 96107 h 104957"/>
                  <a:gd name="connsiteX3" fmla="*/ 147939 w 309768"/>
                  <a:gd name="connsiteY3" fmla="*/ 103822 h 104957"/>
                  <a:gd name="connsiteX4" fmla="*/ 84311 w 309768"/>
                  <a:gd name="connsiteY4" fmla="*/ 82677 h 104957"/>
                  <a:gd name="connsiteX5" fmla="*/ 32210 w 309768"/>
                  <a:gd name="connsiteY5" fmla="*/ 62198 h 104957"/>
                  <a:gd name="connsiteX6" fmla="*/ 25828 w 309768"/>
                  <a:gd name="connsiteY6" fmla="*/ 22670 h 104957"/>
                  <a:gd name="connsiteX7" fmla="*/ 1158 w 309768"/>
                  <a:gd name="connsiteY7" fmla="*/ 18479 h 104957"/>
                  <a:gd name="connsiteX8" fmla="*/ 110 w 309768"/>
                  <a:gd name="connsiteY8" fmla="*/ 0 h 104957"/>
                  <a:gd name="connsiteX9" fmla="*/ 66976 w 309768"/>
                  <a:gd name="connsiteY9" fmla="*/ 26384 h 104957"/>
                  <a:gd name="connsiteX10" fmla="*/ 136604 w 309768"/>
                  <a:gd name="connsiteY10" fmla="*/ 58388 h 104957"/>
                  <a:gd name="connsiteX11" fmla="*/ 186419 w 309768"/>
                  <a:gd name="connsiteY11" fmla="*/ 60293 h 104957"/>
                  <a:gd name="connsiteX12" fmla="*/ 261667 w 309768"/>
                  <a:gd name="connsiteY12" fmla="*/ 32195 h 104957"/>
                  <a:gd name="connsiteX13" fmla="*/ 303672 w 309768"/>
                  <a:gd name="connsiteY13" fmla="*/ 3810 h 104957"/>
                  <a:gd name="connsiteX14" fmla="*/ 309768 w 309768"/>
                  <a:gd name="connsiteY14" fmla="*/ 28194 h 10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9768" h="104957">
                    <a:moveTo>
                      <a:pt x="309768" y="28194"/>
                    </a:moveTo>
                    <a:cubicBezTo>
                      <a:pt x="300624" y="36100"/>
                      <a:pt x="287575" y="47149"/>
                      <a:pt x="271287" y="59531"/>
                    </a:cubicBezTo>
                    <a:cubicBezTo>
                      <a:pt x="244617" y="79820"/>
                      <a:pt x="231282" y="89916"/>
                      <a:pt x="214804" y="96107"/>
                    </a:cubicBezTo>
                    <a:cubicBezTo>
                      <a:pt x="186896" y="106775"/>
                      <a:pt x="160988" y="105537"/>
                      <a:pt x="147939" y="103822"/>
                    </a:cubicBezTo>
                    <a:cubicBezTo>
                      <a:pt x="136604" y="102394"/>
                      <a:pt x="129460" y="100108"/>
                      <a:pt x="84311" y="82677"/>
                    </a:cubicBezTo>
                    <a:cubicBezTo>
                      <a:pt x="63642" y="74581"/>
                      <a:pt x="46021" y="67628"/>
                      <a:pt x="32210" y="62198"/>
                    </a:cubicBezTo>
                    <a:cubicBezTo>
                      <a:pt x="39830" y="47434"/>
                      <a:pt x="36401" y="30861"/>
                      <a:pt x="25828" y="22670"/>
                    </a:cubicBezTo>
                    <a:cubicBezTo>
                      <a:pt x="15732" y="15049"/>
                      <a:pt x="3063" y="18002"/>
                      <a:pt x="1158" y="18479"/>
                    </a:cubicBezTo>
                    <a:cubicBezTo>
                      <a:pt x="396" y="13811"/>
                      <a:pt x="-270" y="7429"/>
                      <a:pt x="110" y="0"/>
                    </a:cubicBezTo>
                    <a:cubicBezTo>
                      <a:pt x="29733" y="8858"/>
                      <a:pt x="52212" y="19050"/>
                      <a:pt x="66976" y="26384"/>
                    </a:cubicBezTo>
                    <a:cubicBezTo>
                      <a:pt x="98027" y="41910"/>
                      <a:pt x="109362" y="52578"/>
                      <a:pt x="136604" y="58388"/>
                    </a:cubicBezTo>
                    <a:cubicBezTo>
                      <a:pt x="141747" y="59436"/>
                      <a:pt x="161274" y="63341"/>
                      <a:pt x="186419" y="60293"/>
                    </a:cubicBezTo>
                    <a:cubicBezTo>
                      <a:pt x="217947" y="56579"/>
                      <a:pt x="240141" y="44196"/>
                      <a:pt x="261667" y="32195"/>
                    </a:cubicBezTo>
                    <a:cubicBezTo>
                      <a:pt x="279479" y="22098"/>
                      <a:pt x="293481" y="12002"/>
                      <a:pt x="303672" y="3810"/>
                    </a:cubicBezTo>
                    <a:cubicBezTo>
                      <a:pt x="303863" y="14954"/>
                      <a:pt x="307387" y="23527"/>
                      <a:pt x="309768" y="2819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D794EF98-0103-88C6-750E-088DD37F18F7}"/>
                  </a:ext>
                </a:extLst>
              </p:cNvPr>
              <p:cNvSpPr/>
              <p:nvPr/>
            </p:nvSpPr>
            <p:spPr>
              <a:xfrm>
                <a:off x="5673375" y="3757524"/>
                <a:ext cx="60972" cy="84860"/>
              </a:xfrm>
              <a:custGeom>
                <a:avLst/>
                <a:gdLst>
                  <a:gd name="connsiteX0" fmla="*/ 58579 w 60972"/>
                  <a:gd name="connsiteY0" fmla="*/ 84861 h 84860"/>
                  <a:gd name="connsiteX1" fmla="*/ 47720 w 60972"/>
                  <a:gd name="connsiteY1" fmla="*/ 83147 h 84860"/>
                  <a:gd name="connsiteX2" fmla="*/ 43529 w 60972"/>
                  <a:gd name="connsiteY2" fmla="*/ 84099 h 84860"/>
                  <a:gd name="connsiteX3" fmla="*/ 24003 w 60972"/>
                  <a:gd name="connsiteY3" fmla="*/ 17043 h 84860"/>
                  <a:gd name="connsiteX4" fmla="*/ 0 w 60972"/>
                  <a:gd name="connsiteY4" fmla="*/ 3994 h 84860"/>
                  <a:gd name="connsiteX5" fmla="*/ 12097 w 60972"/>
                  <a:gd name="connsiteY5" fmla="*/ 88 h 84860"/>
                  <a:gd name="connsiteX6" fmla="*/ 48863 w 60972"/>
                  <a:gd name="connsiteY6" fmla="*/ 24091 h 84860"/>
                  <a:gd name="connsiteX7" fmla="*/ 60770 w 60972"/>
                  <a:gd name="connsiteY7" fmla="*/ 60096 h 84860"/>
                  <a:gd name="connsiteX8" fmla="*/ 58579 w 60972"/>
                  <a:gd name="connsiteY8" fmla="*/ 84766 h 84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972" h="84860">
                    <a:moveTo>
                      <a:pt x="58579" y="84861"/>
                    </a:moveTo>
                    <a:cubicBezTo>
                      <a:pt x="56388" y="83908"/>
                      <a:pt x="52483" y="82670"/>
                      <a:pt x="47720" y="83147"/>
                    </a:cubicBezTo>
                    <a:cubicBezTo>
                      <a:pt x="46196" y="83337"/>
                      <a:pt x="44767" y="83623"/>
                      <a:pt x="43529" y="84099"/>
                    </a:cubicBezTo>
                    <a:cubicBezTo>
                      <a:pt x="44196" y="80384"/>
                      <a:pt x="50482" y="40855"/>
                      <a:pt x="24003" y="17043"/>
                    </a:cubicBezTo>
                    <a:cubicBezTo>
                      <a:pt x="15907" y="9613"/>
                      <a:pt x="6953" y="5899"/>
                      <a:pt x="0" y="3994"/>
                    </a:cubicBezTo>
                    <a:cubicBezTo>
                      <a:pt x="3715" y="1803"/>
                      <a:pt x="7715" y="470"/>
                      <a:pt x="12097" y="88"/>
                    </a:cubicBezTo>
                    <a:cubicBezTo>
                      <a:pt x="30861" y="-1436"/>
                      <a:pt x="43910" y="17138"/>
                      <a:pt x="48863" y="24091"/>
                    </a:cubicBezTo>
                    <a:cubicBezTo>
                      <a:pt x="58960" y="38474"/>
                      <a:pt x="60388" y="53524"/>
                      <a:pt x="60770" y="60096"/>
                    </a:cubicBezTo>
                    <a:cubicBezTo>
                      <a:pt x="61531" y="70383"/>
                      <a:pt x="60007" y="79051"/>
                      <a:pt x="58579" y="8476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EEDBE76D-B204-7BD9-3BAB-39BEAE54455D}"/>
                  </a:ext>
                </a:extLst>
              </p:cNvPr>
              <p:cNvSpPr/>
              <p:nvPr/>
            </p:nvSpPr>
            <p:spPr>
              <a:xfrm>
                <a:off x="5727096" y="3875623"/>
                <a:ext cx="59435" cy="73441"/>
              </a:xfrm>
              <a:custGeom>
                <a:avLst/>
                <a:gdLst>
                  <a:gd name="connsiteX0" fmla="*/ 49911 w 59435"/>
                  <a:gd name="connsiteY0" fmla="*/ 73346 h 73441"/>
                  <a:gd name="connsiteX1" fmla="*/ 24479 w 59435"/>
                  <a:gd name="connsiteY1" fmla="*/ 63535 h 73441"/>
                  <a:gd name="connsiteX2" fmla="*/ 25432 w 59435"/>
                  <a:gd name="connsiteY2" fmla="*/ 24483 h 73441"/>
                  <a:gd name="connsiteX3" fmla="*/ 0 w 59435"/>
                  <a:gd name="connsiteY3" fmla="*/ 1718 h 73441"/>
                  <a:gd name="connsiteX4" fmla="*/ 6668 w 59435"/>
                  <a:gd name="connsiteY4" fmla="*/ 194 h 73441"/>
                  <a:gd name="connsiteX5" fmla="*/ 33528 w 59435"/>
                  <a:gd name="connsiteY5" fmla="*/ 7623 h 73441"/>
                  <a:gd name="connsiteX6" fmla="*/ 57912 w 59435"/>
                  <a:gd name="connsiteY6" fmla="*/ 34960 h 73441"/>
                  <a:gd name="connsiteX7" fmla="*/ 50006 w 59435"/>
                  <a:gd name="connsiteY7" fmla="*/ 73441 h 7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35" h="73441">
                    <a:moveTo>
                      <a:pt x="49911" y="73346"/>
                    </a:moveTo>
                    <a:cubicBezTo>
                      <a:pt x="48387" y="71917"/>
                      <a:pt x="38767" y="62773"/>
                      <a:pt x="24479" y="63535"/>
                    </a:cubicBezTo>
                    <a:cubicBezTo>
                      <a:pt x="25527" y="61344"/>
                      <a:pt x="34385" y="43533"/>
                      <a:pt x="25432" y="24483"/>
                    </a:cubicBezTo>
                    <a:cubicBezTo>
                      <a:pt x="18002" y="8481"/>
                      <a:pt x="3429" y="2956"/>
                      <a:pt x="0" y="1718"/>
                    </a:cubicBezTo>
                    <a:cubicBezTo>
                      <a:pt x="2191" y="956"/>
                      <a:pt x="4382" y="480"/>
                      <a:pt x="6668" y="194"/>
                    </a:cubicBezTo>
                    <a:cubicBezTo>
                      <a:pt x="18288" y="-1044"/>
                      <a:pt x="26956" y="3909"/>
                      <a:pt x="33528" y="7623"/>
                    </a:cubicBezTo>
                    <a:cubicBezTo>
                      <a:pt x="40196" y="11529"/>
                      <a:pt x="53245" y="19149"/>
                      <a:pt x="57912" y="34960"/>
                    </a:cubicBezTo>
                    <a:cubicBezTo>
                      <a:pt x="63627" y="54677"/>
                      <a:pt x="51530" y="71250"/>
                      <a:pt x="50006" y="734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62B912AD-09E4-8A06-33A3-65772BA3CE63}"/>
                  </a:ext>
                </a:extLst>
              </p:cNvPr>
              <p:cNvSpPr/>
              <p:nvPr/>
            </p:nvSpPr>
            <p:spPr>
              <a:xfrm>
                <a:off x="5484590" y="4110323"/>
                <a:ext cx="79533" cy="31965"/>
              </a:xfrm>
              <a:custGeom>
                <a:avLst/>
                <a:gdLst>
                  <a:gd name="connsiteX0" fmla="*/ 79534 w 79533"/>
                  <a:gd name="connsiteY0" fmla="*/ 0 h 31965"/>
                  <a:gd name="connsiteX1" fmla="*/ 70104 w 79533"/>
                  <a:gd name="connsiteY1" fmla="*/ 18002 h 31965"/>
                  <a:gd name="connsiteX2" fmla="*/ 44672 w 79533"/>
                  <a:gd name="connsiteY2" fmla="*/ 31813 h 31965"/>
                  <a:gd name="connsiteX3" fmla="*/ 26384 w 79533"/>
                  <a:gd name="connsiteY3" fmla="*/ 28861 h 31965"/>
                  <a:gd name="connsiteX4" fmla="*/ 3429 w 79533"/>
                  <a:gd name="connsiteY4" fmla="*/ 10573 h 31965"/>
                  <a:gd name="connsiteX5" fmla="*/ 0 w 79533"/>
                  <a:gd name="connsiteY5" fmla="*/ 3429 h 31965"/>
                  <a:gd name="connsiteX6" fmla="*/ 0 w 79533"/>
                  <a:gd name="connsiteY6" fmla="*/ 3238 h 31965"/>
                  <a:gd name="connsiteX7" fmla="*/ 42958 w 79533"/>
                  <a:gd name="connsiteY7" fmla="*/ 15335 h 31965"/>
                  <a:gd name="connsiteX8" fmla="*/ 79534 w 79533"/>
                  <a:gd name="connsiteY8" fmla="*/ 0 h 31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33" h="31965">
                    <a:moveTo>
                      <a:pt x="79534" y="0"/>
                    </a:moveTo>
                    <a:cubicBezTo>
                      <a:pt x="79057" y="2191"/>
                      <a:pt x="76867" y="10287"/>
                      <a:pt x="70104" y="18002"/>
                    </a:cubicBezTo>
                    <a:cubicBezTo>
                      <a:pt x="67437" y="20764"/>
                      <a:pt x="58769" y="30385"/>
                      <a:pt x="44672" y="31813"/>
                    </a:cubicBezTo>
                    <a:cubicBezTo>
                      <a:pt x="36481" y="32576"/>
                      <a:pt x="30099" y="30289"/>
                      <a:pt x="26384" y="28861"/>
                    </a:cubicBezTo>
                    <a:cubicBezTo>
                      <a:pt x="22003" y="27337"/>
                      <a:pt x="10668" y="22765"/>
                      <a:pt x="3429" y="10573"/>
                    </a:cubicBezTo>
                    <a:cubicBezTo>
                      <a:pt x="2667" y="9525"/>
                      <a:pt x="1238" y="6858"/>
                      <a:pt x="0" y="3429"/>
                    </a:cubicBezTo>
                    <a:lnTo>
                      <a:pt x="0" y="3238"/>
                    </a:lnTo>
                    <a:cubicBezTo>
                      <a:pt x="4191" y="6191"/>
                      <a:pt x="20288" y="17240"/>
                      <a:pt x="42958" y="15335"/>
                    </a:cubicBezTo>
                    <a:cubicBezTo>
                      <a:pt x="62389" y="13621"/>
                      <a:pt x="75057" y="3715"/>
                      <a:pt x="79534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9C6D70EF-F728-1239-C895-20D2D70D66CE}"/>
                  </a:ext>
                </a:extLst>
              </p:cNvPr>
              <p:cNvSpPr/>
              <p:nvPr/>
            </p:nvSpPr>
            <p:spPr>
              <a:xfrm>
                <a:off x="5342531" y="4026408"/>
                <a:ext cx="77383" cy="72168"/>
              </a:xfrm>
              <a:custGeom>
                <a:avLst/>
                <a:gdLst>
                  <a:gd name="connsiteX0" fmla="*/ 77384 w 77383"/>
                  <a:gd name="connsiteY0" fmla="*/ 61531 h 72168"/>
                  <a:gd name="connsiteX1" fmla="*/ 75955 w 77383"/>
                  <a:gd name="connsiteY1" fmla="*/ 71628 h 72168"/>
                  <a:gd name="connsiteX2" fmla="*/ 27568 w 77383"/>
                  <a:gd name="connsiteY2" fmla="*/ 62198 h 72168"/>
                  <a:gd name="connsiteX3" fmla="*/ 4136 w 77383"/>
                  <a:gd name="connsiteY3" fmla="*/ 38767 h 72168"/>
                  <a:gd name="connsiteX4" fmla="*/ 4136 w 77383"/>
                  <a:gd name="connsiteY4" fmla="*/ 6382 h 72168"/>
                  <a:gd name="connsiteX5" fmla="*/ 10042 w 77383"/>
                  <a:gd name="connsiteY5" fmla="*/ 0 h 72168"/>
                  <a:gd name="connsiteX6" fmla="*/ 20900 w 77383"/>
                  <a:gd name="connsiteY6" fmla="*/ 37814 h 72168"/>
                  <a:gd name="connsiteX7" fmla="*/ 56905 w 77383"/>
                  <a:gd name="connsiteY7" fmla="*/ 58579 h 72168"/>
                  <a:gd name="connsiteX8" fmla="*/ 77384 w 77383"/>
                  <a:gd name="connsiteY8" fmla="*/ 61531 h 72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383" h="72168">
                    <a:moveTo>
                      <a:pt x="77384" y="61531"/>
                    </a:moveTo>
                    <a:cubicBezTo>
                      <a:pt x="75955" y="66008"/>
                      <a:pt x="75955" y="69913"/>
                      <a:pt x="75955" y="71628"/>
                    </a:cubicBezTo>
                    <a:cubicBezTo>
                      <a:pt x="66621" y="72676"/>
                      <a:pt x="46904" y="73343"/>
                      <a:pt x="27568" y="62198"/>
                    </a:cubicBezTo>
                    <a:cubicBezTo>
                      <a:pt x="20900" y="58293"/>
                      <a:pt x="9851" y="52102"/>
                      <a:pt x="4136" y="38767"/>
                    </a:cubicBezTo>
                    <a:cubicBezTo>
                      <a:pt x="2422" y="35052"/>
                      <a:pt x="-4245" y="19336"/>
                      <a:pt x="4136" y="6382"/>
                    </a:cubicBezTo>
                    <a:cubicBezTo>
                      <a:pt x="5851" y="3715"/>
                      <a:pt x="7851" y="1619"/>
                      <a:pt x="10042" y="0"/>
                    </a:cubicBezTo>
                    <a:cubicBezTo>
                      <a:pt x="9566" y="5905"/>
                      <a:pt x="9280" y="23146"/>
                      <a:pt x="20900" y="37814"/>
                    </a:cubicBezTo>
                    <a:cubicBezTo>
                      <a:pt x="31949" y="51911"/>
                      <a:pt x="47475" y="56102"/>
                      <a:pt x="56905" y="58579"/>
                    </a:cubicBezTo>
                    <a:cubicBezTo>
                      <a:pt x="65287" y="60865"/>
                      <a:pt x="72431" y="61531"/>
                      <a:pt x="77384" y="6153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11F79CD4-EF3A-1DB2-CBCB-C00577545AA7}"/>
                  </a:ext>
                </a:extLst>
              </p:cNvPr>
              <p:cNvSpPr/>
              <p:nvPr/>
            </p:nvSpPr>
            <p:spPr>
              <a:xfrm>
                <a:off x="5286795" y="3969924"/>
                <a:ext cx="68350" cy="55342"/>
              </a:xfrm>
              <a:custGeom>
                <a:avLst/>
                <a:gdLst>
                  <a:gd name="connsiteX0" fmla="*/ 68255 w 68350"/>
                  <a:gd name="connsiteY0" fmla="*/ 42291 h 55342"/>
                  <a:gd name="connsiteX1" fmla="*/ 64731 w 68350"/>
                  <a:gd name="connsiteY1" fmla="*/ 55340 h 55342"/>
                  <a:gd name="connsiteX2" fmla="*/ 2342 w 68350"/>
                  <a:gd name="connsiteY2" fmla="*/ 25432 h 55342"/>
                  <a:gd name="connsiteX3" fmla="*/ 3009 w 68350"/>
                  <a:gd name="connsiteY3" fmla="*/ 0 h 55342"/>
                  <a:gd name="connsiteX4" fmla="*/ 15772 w 68350"/>
                  <a:gd name="connsiteY4" fmla="*/ 22765 h 55342"/>
                  <a:gd name="connsiteX5" fmla="*/ 68350 w 68350"/>
                  <a:gd name="connsiteY5" fmla="*/ 42291 h 5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350" h="55342">
                    <a:moveTo>
                      <a:pt x="68255" y="42291"/>
                    </a:moveTo>
                    <a:cubicBezTo>
                      <a:pt x="65779" y="47530"/>
                      <a:pt x="65016" y="52197"/>
                      <a:pt x="64731" y="55340"/>
                    </a:cubicBezTo>
                    <a:cubicBezTo>
                      <a:pt x="34155" y="55531"/>
                      <a:pt x="9200" y="43815"/>
                      <a:pt x="2342" y="25432"/>
                    </a:cubicBezTo>
                    <a:cubicBezTo>
                      <a:pt x="1580" y="23431"/>
                      <a:pt x="-2897" y="11144"/>
                      <a:pt x="3009" y="0"/>
                    </a:cubicBezTo>
                    <a:cubicBezTo>
                      <a:pt x="4914" y="6096"/>
                      <a:pt x="8438" y="14764"/>
                      <a:pt x="15772" y="22765"/>
                    </a:cubicBezTo>
                    <a:cubicBezTo>
                      <a:pt x="35203" y="44005"/>
                      <a:pt x="63873" y="42672"/>
                      <a:pt x="68350" y="4229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73ADD9D5-2570-D515-2ED8-5B2FA1C731F5}"/>
                  </a:ext>
                </a:extLst>
              </p:cNvPr>
              <p:cNvSpPr/>
              <p:nvPr/>
            </p:nvSpPr>
            <p:spPr>
              <a:xfrm>
                <a:off x="5433536" y="4045743"/>
                <a:ext cx="89249" cy="23884"/>
              </a:xfrm>
              <a:custGeom>
                <a:avLst/>
                <a:gdLst>
                  <a:gd name="connsiteX0" fmla="*/ 89249 w 89249"/>
                  <a:gd name="connsiteY0" fmla="*/ 4477 h 23884"/>
                  <a:gd name="connsiteX1" fmla="*/ 83629 w 89249"/>
                  <a:gd name="connsiteY1" fmla="*/ 19717 h 23884"/>
                  <a:gd name="connsiteX2" fmla="*/ 36481 w 89249"/>
                  <a:gd name="connsiteY2" fmla="*/ 23241 h 23884"/>
                  <a:gd name="connsiteX3" fmla="*/ 3238 w 89249"/>
                  <a:gd name="connsiteY3" fmla="*/ 15812 h 23884"/>
                  <a:gd name="connsiteX4" fmla="*/ 0 w 89249"/>
                  <a:gd name="connsiteY4" fmla="*/ 0 h 23884"/>
                  <a:gd name="connsiteX5" fmla="*/ 60674 w 89249"/>
                  <a:gd name="connsiteY5" fmla="*/ 9906 h 23884"/>
                  <a:gd name="connsiteX6" fmla="*/ 89249 w 89249"/>
                  <a:gd name="connsiteY6" fmla="*/ 4477 h 2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249" h="23884">
                    <a:moveTo>
                      <a:pt x="89249" y="4477"/>
                    </a:moveTo>
                    <a:cubicBezTo>
                      <a:pt x="88011" y="10954"/>
                      <a:pt x="85725" y="16097"/>
                      <a:pt x="83629" y="19717"/>
                    </a:cubicBezTo>
                    <a:cubicBezTo>
                      <a:pt x="72580" y="22479"/>
                      <a:pt x="56197" y="25146"/>
                      <a:pt x="36481" y="23241"/>
                    </a:cubicBezTo>
                    <a:cubicBezTo>
                      <a:pt x="23146" y="22003"/>
                      <a:pt x="11811" y="18860"/>
                      <a:pt x="3238" y="15812"/>
                    </a:cubicBezTo>
                    <a:cubicBezTo>
                      <a:pt x="2000" y="11906"/>
                      <a:pt x="571" y="6477"/>
                      <a:pt x="0" y="0"/>
                    </a:cubicBezTo>
                    <a:cubicBezTo>
                      <a:pt x="12763" y="5239"/>
                      <a:pt x="34099" y="11906"/>
                      <a:pt x="60674" y="9906"/>
                    </a:cubicBezTo>
                    <a:cubicBezTo>
                      <a:pt x="71818" y="9144"/>
                      <a:pt x="81343" y="6953"/>
                      <a:pt x="89249" y="44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09FC7329-6069-5B20-F085-A1986FF7499A}"/>
                  </a:ext>
                </a:extLst>
              </p:cNvPr>
              <p:cNvSpPr/>
              <p:nvPr/>
            </p:nvSpPr>
            <p:spPr>
              <a:xfrm>
                <a:off x="5325879" y="3879627"/>
                <a:ext cx="87749" cy="77302"/>
              </a:xfrm>
              <a:custGeom>
                <a:avLst/>
                <a:gdLst>
                  <a:gd name="connsiteX0" fmla="*/ 87750 w 87749"/>
                  <a:gd name="connsiteY0" fmla="*/ 62008 h 77302"/>
                  <a:gd name="connsiteX1" fmla="*/ 86035 w 87749"/>
                  <a:gd name="connsiteY1" fmla="*/ 76867 h 77302"/>
                  <a:gd name="connsiteX2" fmla="*/ 22408 w 87749"/>
                  <a:gd name="connsiteY2" fmla="*/ 60579 h 77302"/>
                  <a:gd name="connsiteX3" fmla="*/ 2691 w 87749"/>
                  <a:gd name="connsiteY3" fmla="*/ 35243 h 77302"/>
                  <a:gd name="connsiteX4" fmla="*/ 6882 w 87749"/>
                  <a:gd name="connsiteY4" fmla="*/ 0 h 77302"/>
                  <a:gd name="connsiteX5" fmla="*/ 15741 w 87749"/>
                  <a:gd name="connsiteY5" fmla="*/ 33528 h 77302"/>
                  <a:gd name="connsiteX6" fmla="*/ 49555 w 87749"/>
                  <a:gd name="connsiteY6" fmla="*/ 55531 h 77302"/>
                  <a:gd name="connsiteX7" fmla="*/ 87750 w 87749"/>
                  <a:gd name="connsiteY7" fmla="*/ 61913 h 7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749" h="77302">
                    <a:moveTo>
                      <a:pt x="87750" y="62008"/>
                    </a:moveTo>
                    <a:cubicBezTo>
                      <a:pt x="85845" y="68199"/>
                      <a:pt x="85749" y="73628"/>
                      <a:pt x="86035" y="76867"/>
                    </a:cubicBezTo>
                    <a:cubicBezTo>
                      <a:pt x="74891" y="77819"/>
                      <a:pt x="46316" y="78867"/>
                      <a:pt x="22408" y="60579"/>
                    </a:cubicBezTo>
                    <a:cubicBezTo>
                      <a:pt x="16979" y="56579"/>
                      <a:pt x="7168" y="48768"/>
                      <a:pt x="2691" y="35243"/>
                    </a:cubicBezTo>
                    <a:cubicBezTo>
                      <a:pt x="-547" y="25432"/>
                      <a:pt x="-2547" y="8096"/>
                      <a:pt x="6882" y="0"/>
                    </a:cubicBezTo>
                    <a:cubicBezTo>
                      <a:pt x="6597" y="6191"/>
                      <a:pt x="6692" y="20479"/>
                      <a:pt x="15741" y="33528"/>
                    </a:cubicBezTo>
                    <a:cubicBezTo>
                      <a:pt x="24599" y="46387"/>
                      <a:pt x="37458" y="51054"/>
                      <a:pt x="49555" y="55531"/>
                    </a:cubicBezTo>
                    <a:cubicBezTo>
                      <a:pt x="57651" y="58674"/>
                      <a:pt x="70795" y="62198"/>
                      <a:pt x="87750" y="6191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95A1A8AB-B6FF-1A35-0697-079FFA4CD2B9}"/>
                  </a:ext>
                </a:extLst>
              </p:cNvPr>
              <p:cNvSpPr/>
              <p:nvPr/>
            </p:nvSpPr>
            <p:spPr>
              <a:xfrm>
                <a:off x="5460811" y="3976020"/>
                <a:ext cx="101883" cy="45629"/>
              </a:xfrm>
              <a:custGeom>
                <a:avLst/>
                <a:gdLst>
                  <a:gd name="connsiteX0" fmla="*/ 101884 w 101883"/>
                  <a:gd name="connsiteY0" fmla="*/ 43339 h 45629"/>
                  <a:gd name="connsiteX1" fmla="*/ 29303 w 101883"/>
                  <a:gd name="connsiteY1" fmla="*/ 37624 h 45629"/>
                  <a:gd name="connsiteX2" fmla="*/ 3205 w 101883"/>
                  <a:gd name="connsiteY2" fmla="*/ 24860 h 45629"/>
                  <a:gd name="connsiteX3" fmla="*/ 538 w 101883"/>
                  <a:gd name="connsiteY3" fmla="*/ 0 h 45629"/>
                  <a:gd name="connsiteX4" fmla="*/ 51115 w 101883"/>
                  <a:gd name="connsiteY4" fmla="*/ 19526 h 45629"/>
                  <a:gd name="connsiteX5" fmla="*/ 100645 w 101883"/>
                  <a:gd name="connsiteY5" fmla="*/ 23432 h 45629"/>
                  <a:gd name="connsiteX6" fmla="*/ 100455 w 101883"/>
                  <a:gd name="connsiteY6" fmla="*/ 24860 h 45629"/>
                  <a:gd name="connsiteX7" fmla="*/ 101884 w 101883"/>
                  <a:gd name="connsiteY7" fmla="*/ 43339 h 4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883" h="45629">
                    <a:moveTo>
                      <a:pt x="101884" y="43339"/>
                    </a:moveTo>
                    <a:cubicBezTo>
                      <a:pt x="86358" y="46006"/>
                      <a:pt x="59212" y="48482"/>
                      <a:pt x="29303" y="37624"/>
                    </a:cubicBezTo>
                    <a:cubicBezTo>
                      <a:pt x="19016" y="33909"/>
                      <a:pt x="10348" y="29432"/>
                      <a:pt x="3205" y="24860"/>
                    </a:cubicBezTo>
                    <a:cubicBezTo>
                      <a:pt x="2728" y="23622"/>
                      <a:pt x="-1463" y="12573"/>
                      <a:pt x="538" y="0"/>
                    </a:cubicBezTo>
                    <a:cubicBezTo>
                      <a:pt x="538" y="0"/>
                      <a:pt x="27874" y="13526"/>
                      <a:pt x="51115" y="19526"/>
                    </a:cubicBezTo>
                    <a:cubicBezTo>
                      <a:pt x="62641" y="22479"/>
                      <a:pt x="79214" y="25146"/>
                      <a:pt x="100645" y="23432"/>
                    </a:cubicBezTo>
                    <a:cubicBezTo>
                      <a:pt x="100455" y="23908"/>
                      <a:pt x="100455" y="24384"/>
                      <a:pt x="100455" y="24860"/>
                    </a:cubicBezTo>
                    <a:cubicBezTo>
                      <a:pt x="99979" y="32195"/>
                      <a:pt x="100931" y="38481"/>
                      <a:pt x="101884" y="4333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7386A90C-7E1A-07A3-8324-7F91E372768C}"/>
                </a:ext>
              </a:extLst>
            </p:cNvPr>
            <p:cNvSpPr/>
            <p:nvPr/>
          </p:nvSpPr>
          <p:spPr>
            <a:xfrm>
              <a:off x="7358756" y="5361824"/>
              <a:ext cx="154933" cy="302302"/>
            </a:xfrm>
            <a:custGeom>
              <a:avLst/>
              <a:gdLst>
                <a:gd name="connsiteX0" fmla="*/ 154374 w 154933"/>
                <a:gd name="connsiteY0" fmla="*/ 231636 h 302302"/>
                <a:gd name="connsiteX1" fmla="*/ 153135 w 154933"/>
                <a:gd name="connsiteY1" fmla="*/ 247639 h 302302"/>
                <a:gd name="connsiteX2" fmla="*/ 134847 w 154933"/>
                <a:gd name="connsiteY2" fmla="*/ 295454 h 302302"/>
                <a:gd name="connsiteX3" fmla="*/ 130942 w 154933"/>
                <a:gd name="connsiteY3" fmla="*/ 298121 h 302302"/>
                <a:gd name="connsiteX4" fmla="*/ 69791 w 154933"/>
                <a:gd name="connsiteY4" fmla="*/ 286215 h 302302"/>
                <a:gd name="connsiteX5" fmla="*/ 24642 w 154933"/>
                <a:gd name="connsiteY5" fmla="*/ 229160 h 302302"/>
                <a:gd name="connsiteX6" fmla="*/ 258 w 154933"/>
                <a:gd name="connsiteY6" fmla="*/ 80951 h 302302"/>
                <a:gd name="connsiteX7" fmla="*/ 17594 w 154933"/>
                <a:gd name="connsiteY7" fmla="*/ 15800 h 302302"/>
                <a:gd name="connsiteX8" fmla="*/ 19595 w 154933"/>
                <a:gd name="connsiteY8" fmla="*/ 13895 h 302302"/>
                <a:gd name="connsiteX9" fmla="*/ 43026 w 154933"/>
                <a:gd name="connsiteY9" fmla="*/ 1322 h 302302"/>
                <a:gd name="connsiteX10" fmla="*/ 65695 w 154933"/>
                <a:gd name="connsiteY10" fmla="*/ 1036 h 302302"/>
                <a:gd name="connsiteX11" fmla="*/ 87699 w 154933"/>
                <a:gd name="connsiteY11" fmla="*/ 9704 h 302302"/>
                <a:gd name="connsiteX12" fmla="*/ 120464 w 154933"/>
                <a:gd name="connsiteY12" fmla="*/ 50185 h 302302"/>
                <a:gd name="connsiteX13" fmla="*/ 137705 w 154933"/>
                <a:gd name="connsiteY13" fmla="*/ 99049 h 302302"/>
                <a:gd name="connsiteX14" fmla="*/ 154278 w 154933"/>
                <a:gd name="connsiteY14" fmla="*/ 231732 h 30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33" h="302302">
                  <a:moveTo>
                    <a:pt x="154374" y="231636"/>
                  </a:moveTo>
                  <a:cubicBezTo>
                    <a:pt x="154087" y="237256"/>
                    <a:pt x="153611" y="242495"/>
                    <a:pt x="153135" y="247639"/>
                  </a:cubicBezTo>
                  <a:cubicBezTo>
                    <a:pt x="150944" y="269641"/>
                    <a:pt x="146658" y="286405"/>
                    <a:pt x="134847" y="295454"/>
                  </a:cubicBezTo>
                  <a:cubicBezTo>
                    <a:pt x="133608" y="296407"/>
                    <a:pt x="132370" y="297359"/>
                    <a:pt x="130942" y="298121"/>
                  </a:cubicBezTo>
                  <a:cubicBezTo>
                    <a:pt x="111701" y="308694"/>
                    <a:pt x="86270" y="297168"/>
                    <a:pt x="69791" y="286215"/>
                  </a:cubicBezTo>
                  <a:cubicBezTo>
                    <a:pt x="49026" y="272213"/>
                    <a:pt x="34453" y="251734"/>
                    <a:pt x="24642" y="229160"/>
                  </a:cubicBezTo>
                  <a:cubicBezTo>
                    <a:pt x="5212" y="183345"/>
                    <a:pt x="-1456" y="130481"/>
                    <a:pt x="258" y="80951"/>
                  </a:cubicBezTo>
                  <a:cubicBezTo>
                    <a:pt x="1021" y="60282"/>
                    <a:pt x="2259" y="31326"/>
                    <a:pt x="17594" y="15800"/>
                  </a:cubicBezTo>
                  <a:cubicBezTo>
                    <a:pt x="18642" y="14848"/>
                    <a:pt x="19595" y="13895"/>
                    <a:pt x="19595" y="13895"/>
                  </a:cubicBezTo>
                  <a:cubicBezTo>
                    <a:pt x="23500" y="10466"/>
                    <a:pt x="31405" y="4084"/>
                    <a:pt x="43026" y="1322"/>
                  </a:cubicBezTo>
                  <a:cubicBezTo>
                    <a:pt x="51122" y="-583"/>
                    <a:pt x="58837" y="-202"/>
                    <a:pt x="65695" y="1036"/>
                  </a:cubicBezTo>
                  <a:cubicBezTo>
                    <a:pt x="75792" y="3227"/>
                    <a:pt x="83698" y="7513"/>
                    <a:pt x="87699" y="9704"/>
                  </a:cubicBezTo>
                  <a:cubicBezTo>
                    <a:pt x="98080" y="15800"/>
                    <a:pt x="108844" y="24753"/>
                    <a:pt x="120464" y="50185"/>
                  </a:cubicBezTo>
                  <a:cubicBezTo>
                    <a:pt x="126084" y="62282"/>
                    <a:pt x="131799" y="78093"/>
                    <a:pt x="137705" y="99049"/>
                  </a:cubicBezTo>
                  <a:cubicBezTo>
                    <a:pt x="153707" y="155532"/>
                    <a:pt x="156469" y="196489"/>
                    <a:pt x="154278" y="2317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769E64A3-2A87-EA3E-0025-2A4C42E36DCC}"/>
                </a:ext>
              </a:extLst>
            </p:cNvPr>
            <p:cNvSpPr/>
            <p:nvPr/>
          </p:nvSpPr>
          <p:spPr>
            <a:xfrm>
              <a:off x="7392582" y="5377710"/>
              <a:ext cx="121202" cy="268519"/>
            </a:xfrm>
            <a:custGeom>
              <a:avLst/>
              <a:gdLst>
                <a:gd name="connsiteX0" fmla="*/ 120547 w 121202"/>
                <a:gd name="connsiteY0" fmla="*/ 215751 h 268519"/>
                <a:gd name="connsiteX1" fmla="*/ 119309 w 121202"/>
                <a:gd name="connsiteY1" fmla="*/ 231753 h 268519"/>
                <a:gd name="connsiteX2" fmla="*/ 98163 w 121202"/>
                <a:gd name="connsiteY2" fmla="*/ 264519 h 268519"/>
                <a:gd name="connsiteX3" fmla="*/ 97973 w 121202"/>
                <a:gd name="connsiteY3" fmla="*/ 264519 h 268519"/>
                <a:gd name="connsiteX4" fmla="*/ 89305 w 121202"/>
                <a:gd name="connsiteY4" fmla="*/ 268043 h 268519"/>
                <a:gd name="connsiteX5" fmla="*/ 5675 w 121202"/>
                <a:gd name="connsiteY5" fmla="*/ 145456 h 268519"/>
                <a:gd name="connsiteX6" fmla="*/ 35013 w 121202"/>
                <a:gd name="connsiteY6" fmla="*/ 962 h 268519"/>
                <a:gd name="connsiteX7" fmla="*/ 36918 w 121202"/>
                <a:gd name="connsiteY7" fmla="*/ 486 h 268519"/>
                <a:gd name="connsiteX8" fmla="*/ 86733 w 121202"/>
                <a:gd name="connsiteY8" fmla="*/ 34109 h 268519"/>
                <a:gd name="connsiteX9" fmla="*/ 103973 w 121202"/>
                <a:gd name="connsiteY9" fmla="*/ 82972 h 268519"/>
                <a:gd name="connsiteX10" fmla="*/ 120547 w 121202"/>
                <a:gd name="connsiteY10" fmla="*/ 215656 h 26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202" h="268519">
                  <a:moveTo>
                    <a:pt x="120547" y="215751"/>
                  </a:moveTo>
                  <a:cubicBezTo>
                    <a:pt x="120261" y="221370"/>
                    <a:pt x="119785" y="226609"/>
                    <a:pt x="119309" y="231753"/>
                  </a:cubicBezTo>
                  <a:cubicBezTo>
                    <a:pt x="114547" y="247278"/>
                    <a:pt x="107403" y="258709"/>
                    <a:pt x="98163" y="264519"/>
                  </a:cubicBezTo>
                  <a:lnTo>
                    <a:pt x="97973" y="264519"/>
                  </a:lnTo>
                  <a:cubicBezTo>
                    <a:pt x="95211" y="266233"/>
                    <a:pt x="92353" y="267472"/>
                    <a:pt x="89305" y="268043"/>
                  </a:cubicBezTo>
                  <a:cubicBezTo>
                    <a:pt x="57682" y="274234"/>
                    <a:pt x="20249" y="219370"/>
                    <a:pt x="5675" y="145456"/>
                  </a:cubicBezTo>
                  <a:cubicBezTo>
                    <a:pt x="-8421" y="73161"/>
                    <a:pt x="4628" y="9344"/>
                    <a:pt x="35013" y="962"/>
                  </a:cubicBezTo>
                  <a:lnTo>
                    <a:pt x="36918" y="486"/>
                  </a:lnTo>
                  <a:cubicBezTo>
                    <a:pt x="53396" y="-2753"/>
                    <a:pt x="71207" y="10392"/>
                    <a:pt x="86733" y="34109"/>
                  </a:cubicBezTo>
                  <a:cubicBezTo>
                    <a:pt x="92353" y="46206"/>
                    <a:pt x="98068" y="62017"/>
                    <a:pt x="103973" y="82972"/>
                  </a:cubicBezTo>
                  <a:cubicBezTo>
                    <a:pt x="119975" y="139456"/>
                    <a:pt x="122738" y="180413"/>
                    <a:pt x="120547" y="21565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59CB86D3-9750-AE93-8A6B-D7ECCA9A28DD}"/>
                </a:ext>
              </a:extLst>
            </p:cNvPr>
            <p:cNvSpPr/>
            <p:nvPr/>
          </p:nvSpPr>
          <p:spPr>
            <a:xfrm>
              <a:off x="7429404" y="5377805"/>
              <a:ext cx="84285" cy="264423"/>
            </a:xfrm>
            <a:custGeom>
              <a:avLst/>
              <a:gdLst>
                <a:gd name="connsiteX0" fmla="*/ 83725 w 84285"/>
                <a:gd name="connsiteY0" fmla="*/ 215656 h 264423"/>
                <a:gd name="connsiteX1" fmla="*/ 82487 w 84285"/>
                <a:gd name="connsiteY1" fmla="*/ 231658 h 264423"/>
                <a:gd name="connsiteX2" fmla="*/ 61341 w 84285"/>
                <a:gd name="connsiteY2" fmla="*/ 264424 h 264423"/>
                <a:gd name="connsiteX3" fmla="*/ 57912 w 84285"/>
                <a:gd name="connsiteY3" fmla="*/ 184223 h 264423"/>
                <a:gd name="connsiteX4" fmla="*/ 28861 w 84285"/>
                <a:gd name="connsiteY4" fmla="*/ 47349 h 264423"/>
                <a:gd name="connsiteX5" fmla="*/ 0 w 84285"/>
                <a:gd name="connsiteY5" fmla="*/ 486 h 264423"/>
                <a:gd name="connsiteX6" fmla="*/ 49816 w 84285"/>
                <a:gd name="connsiteY6" fmla="*/ 34109 h 264423"/>
                <a:gd name="connsiteX7" fmla="*/ 67056 w 84285"/>
                <a:gd name="connsiteY7" fmla="*/ 82972 h 264423"/>
                <a:gd name="connsiteX8" fmla="*/ 83630 w 84285"/>
                <a:gd name="connsiteY8" fmla="*/ 215656 h 264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285" h="264423">
                  <a:moveTo>
                    <a:pt x="83725" y="215656"/>
                  </a:moveTo>
                  <a:cubicBezTo>
                    <a:pt x="83439" y="221275"/>
                    <a:pt x="82963" y="226514"/>
                    <a:pt x="82487" y="231658"/>
                  </a:cubicBezTo>
                  <a:cubicBezTo>
                    <a:pt x="77724" y="247183"/>
                    <a:pt x="70581" y="258613"/>
                    <a:pt x="61341" y="264424"/>
                  </a:cubicBezTo>
                  <a:cubicBezTo>
                    <a:pt x="61341" y="231372"/>
                    <a:pt x="59627" y="203940"/>
                    <a:pt x="57912" y="184223"/>
                  </a:cubicBezTo>
                  <a:cubicBezTo>
                    <a:pt x="52959" y="127930"/>
                    <a:pt x="49244" y="89926"/>
                    <a:pt x="28861" y="47349"/>
                  </a:cubicBezTo>
                  <a:cubicBezTo>
                    <a:pt x="18955" y="26203"/>
                    <a:pt x="7715" y="10392"/>
                    <a:pt x="0" y="486"/>
                  </a:cubicBezTo>
                  <a:cubicBezTo>
                    <a:pt x="16478" y="-2753"/>
                    <a:pt x="34290" y="10392"/>
                    <a:pt x="49816" y="34109"/>
                  </a:cubicBezTo>
                  <a:cubicBezTo>
                    <a:pt x="55436" y="46206"/>
                    <a:pt x="61150" y="62017"/>
                    <a:pt x="67056" y="82972"/>
                  </a:cubicBezTo>
                  <a:cubicBezTo>
                    <a:pt x="83058" y="139456"/>
                    <a:pt x="85820" y="180413"/>
                    <a:pt x="83630" y="215656"/>
                  </a:cubicBezTo>
                  <a:close/>
                </a:path>
              </a:pathLst>
            </a:custGeom>
            <a:solidFill>
              <a:srgbClr val="000000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7" name="Graphic 4">
              <a:extLst>
                <a:ext uri="{FF2B5EF4-FFF2-40B4-BE49-F238E27FC236}">
                  <a16:creationId xmlns:a16="http://schemas.microsoft.com/office/drawing/2014/main" id="{71422C42-D143-78F0-E304-394A34FA54E5}"/>
                </a:ext>
              </a:extLst>
            </p:cNvPr>
            <p:cNvGrpSpPr/>
            <p:nvPr/>
          </p:nvGrpSpPr>
          <p:grpSpPr>
            <a:xfrm>
              <a:off x="5292185" y="2744247"/>
              <a:ext cx="2230659" cy="3065144"/>
              <a:chOff x="5292185" y="2744247"/>
              <a:chExt cx="2230659" cy="3065144"/>
            </a:xfrm>
            <a:solidFill>
              <a:srgbClr val="FFFFFF"/>
            </a:solidFill>
          </p:grpSpPr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4EBB0EE4-0917-F270-45CB-CA4B9EB7E788}"/>
                  </a:ext>
                </a:extLst>
              </p:cNvPr>
              <p:cNvSpPr/>
              <p:nvPr/>
            </p:nvSpPr>
            <p:spPr>
              <a:xfrm>
                <a:off x="6622240" y="2744247"/>
                <a:ext cx="257190" cy="558545"/>
              </a:xfrm>
              <a:custGeom>
                <a:avLst/>
                <a:gdLst>
                  <a:gd name="connsiteX0" fmla="*/ 257191 w 257190"/>
                  <a:gd name="connsiteY0" fmla="*/ 95 h 558545"/>
                  <a:gd name="connsiteX1" fmla="*/ 185277 w 257190"/>
                  <a:gd name="connsiteY1" fmla="*/ 31813 h 558545"/>
                  <a:gd name="connsiteX2" fmla="*/ 23733 w 257190"/>
                  <a:gd name="connsiteY2" fmla="*/ 258889 h 558545"/>
                  <a:gd name="connsiteX3" fmla="*/ 492 w 257190"/>
                  <a:gd name="connsiteY3" fmla="*/ 390049 h 558545"/>
                  <a:gd name="connsiteX4" fmla="*/ 19923 w 257190"/>
                  <a:gd name="connsiteY4" fmla="*/ 514541 h 558545"/>
                  <a:gd name="connsiteX5" fmla="*/ 56880 w 257190"/>
                  <a:gd name="connsiteY5" fmla="*/ 558546 h 558545"/>
                  <a:gd name="connsiteX6" fmla="*/ 56880 w 257190"/>
                  <a:gd name="connsiteY6" fmla="*/ 428816 h 558545"/>
                  <a:gd name="connsiteX7" fmla="*/ 257191 w 257190"/>
                  <a:gd name="connsiteY7" fmla="*/ 0 h 5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190" h="558545">
                    <a:moveTo>
                      <a:pt x="257191" y="95"/>
                    </a:moveTo>
                    <a:cubicBezTo>
                      <a:pt x="240427" y="5048"/>
                      <a:pt x="214138" y="14383"/>
                      <a:pt x="185277" y="31813"/>
                    </a:cubicBezTo>
                    <a:cubicBezTo>
                      <a:pt x="77168" y="96964"/>
                      <a:pt x="39545" y="211169"/>
                      <a:pt x="23733" y="258889"/>
                    </a:cubicBezTo>
                    <a:cubicBezTo>
                      <a:pt x="20018" y="270224"/>
                      <a:pt x="3636" y="321278"/>
                      <a:pt x="492" y="390049"/>
                    </a:cubicBezTo>
                    <a:cubicBezTo>
                      <a:pt x="-3223" y="472059"/>
                      <a:pt x="15161" y="506159"/>
                      <a:pt x="19923" y="514541"/>
                    </a:cubicBezTo>
                    <a:cubicBezTo>
                      <a:pt x="31830" y="535496"/>
                      <a:pt x="46498" y="549878"/>
                      <a:pt x="56880" y="558546"/>
                    </a:cubicBezTo>
                    <a:cubicBezTo>
                      <a:pt x="53070" y="519208"/>
                      <a:pt x="52308" y="475679"/>
                      <a:pt x="56880" y="428816"/>
                    </a:cubicBezTo>
                    <a:cubicBezTo>
                      <a:pt x="77264" y="219742"/>
                      <a:pt x="192040" y="71342"/>
                      <a:pt x="257191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B836826A-D619-8913-DAD4-A1F40BF0466E}"/>
                  </a:ext>
                </a:extLst>
              </p:cNvPr>
              <p:cNvSpPr/>
              <p:nvPr/>
            </p:nvSpPr>
            <p:spPr>
              <a:xfrm>
                <a:off x="6401781" y="3490531"/>
                <a:ext cx="274671" cy="499967"/>
              </a:xfrm>
              <a:custGeom>
                <a:avLst/>
                <a:gdLst>
                  <a:gd name="connsiteX0" fmla="*/ 260480 w 274671"/>
                  <a:gd name="connsiteY0" fmla="*/ 0 h 499967"/>
                  <a:gd name="connsiteX1" fmla="*/ 143417 w 274671"/>
                  <a:gd name="connsiteY1" fmla="*/ 36004 h 499967"/>
                  <a:gd name="connsiteX2" fmla="*/ 39786 w 274671"/>
                  <a:gd name="connsiteY2" fmla="*/ 101632 h 499967"/>
                  <a:gd name="connsiteX3" fmla="*/ 1686 w 274671"/>
                  <a:gd name="connsiteY3" fmla="*/ 192596 h 499967"/>
                  <a:gd name="connsiteX4" fmla="*/ 35499 w 274671"/>
                  <a:gd name="connsiteY4" fmla="*/ 328708 h 499967"/>
                  <a:gd name="connsiteX5" fmla="*/ 74266 w 274671"/>
                  <a:gd name="connsiteY5" fmla="*/ 365379 h 499967"/>
                  <a:gd name="connsiteX6" fmla="*/ 183613 w 274671"/>
                  <a:gd name="connsiteY6" fmla="*/ 451390 h 499967"/>
                  <a:gd name="connsiteX7" fmla="*/ 261147 w 274671"/>
                  <a:gd name="connsiteY7" fmla="*/ 499967 h 499967"/>
                  <a:gd name="connsiteX8" fmla="*/ 274672 w 274671"/>
                  <a:gd name="connsiteY8" fmla="*/ 470440 h 499967"/>
                  <a:gd name="connsiteX9" fmla="*/ 109603 w 274671"/>
                  <a:gd name="connsiteY9" fmla="*/ 335756 h 499967"/>
                  <a:gd name="connsiteX10" fmla="*/ 98364 w 274671"/>
                  <a:gd name="connsiteY10" fmla="*/ 197549 h 499967"/>
                  <a:gd name="connsiteX11" fmla="*/ 246478 w 274671"/>
                  <a:gd name="connsiteY11" fmla="*/ 59341 h 499967"/>
                  <a:gd name="connsiteX12" fmla="*/ 260575 w 274671"/>
                  <a:gd name="connsiteY12" fmla="*/ 95 h 499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4671" h="499967">
                    <a:moveTo>
                      <a:pt x="260480" y="0"/>
                    </a:moveTo>
                    <a:cubicBezTo>
                      <a:pt x="209997" y="9716"/>
                      <a:pt x="170468" y="24289"/>
                      <a:pt x="143417" y="36004"/>
                    </a:cubicBezTo>
                    <a:cubicBezTo>
                      <a:pt x="94840" y="56960"/>
                      <a:pt x="65503" y="69723"/>
                      <a:pt x="39786" y="101632"/>
                    </a:cubicBezTo>
                    <a:cubicBezTo>
                      <a:pt x="9401" y="139255"/>
                      <a:pt x="3495" y="179546"/>
                      <a:pt x="1686" y="192596"/>
                    </a:cubicBezTo>
                    <a:cubicBezTo>
                      <a:pt x="-410" y="208026"/>
                      <a:pt x="-7173" y="272891"/>
                      <a:pt x="35499" y="328708"/>
                    </a:cubicBezTo>
                    <a:cubicBezTo>
                      <a:pt x="49025" y="346329"/>
                      <a:pt x="63598" y="358045"/>
                      <a:pt x="74266" y="365379"/>
                    </a:cubicBezTo>
                    <a:cubicBezTo>
                      <a:pt x="105317" y="393287"/>
                      <a:pt x="141703" y="422624"/>
                      <a:pt x="183613" y="451390"/>
                    </a:cubicBezTo>
                    <a:cubicBezTo>
                      <a:pt x="210378" y="469773"/>
                      <a:pt x="236381" y="485870"/>
                      <a:pt x="261147" y="499967"/>
                    </a:cubicBezTo>
                    <a:cubicBezTo>
                      <a:pt x="265623" y="490157"/>
                      <a:pt x="270100" y="480346"/>
                      <a:pt x="274672" y="470440"/>
                    </a:cubicBezTo>
                    <a:cubicBezTo>
                      <a:pt x="259337" y="466439"/>
                      <a:pt x="153514" y="437197"/>
                      <a:pt x="109603" y="335756"/>
                    </a:cubicBezTo>
                    <a:cubicBezTo>
                      <a:pt x="101888" y="317849"/>
                      <a:pt x="78933" y="262604"/>
                      <a:pt x="98364" y="197549"/>
                    </a:cubicBezTo>
                    <a:cubicBezTo>
                      <a:pt x="129035" y="94583"/>
                      <a:pt x="237429" y="61913"/>
                      <a:pt x="246478" y="59341"/>
                    </a:cubicBezTo>
                    <a:cubicBezTo>
                      <a:pt x="251145" y="39624"/>
                      <a:pt x="255907" y="19812"/>
                      <a:pt x="26057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39112725-5678-7E07-415D-914B5B563EE8}"/>
                  </a:ext>
                </a:extLst>
              </p:cNvPr>
              <p:cNvSpPr/>
              <p:nvPr/>
            </p:nvSpPr>
            <p:spPr>
              <a:xfrm>
                <a:off x="6575196" y="4235196"/>
                <a:ext cx="99827" cy="335756"/>
              </a:xfrm>
              <a:custGeom>
                <a:avLst/>
                <a:gdLst>
                  <a:gd name="connsiteX0" fmla="*/ 99733 w 99827"/>
                  <a:gd name="connsiteY0" fmla="*/ 95 h 335756"/>
                  <a:gd name="connsiteX1" fmla="*/ 25724 w 99827"/>
                  <a:gd name="connsiteY1" fmla="*/ 70580 h 335756"/>
                  <a:gd name="connsiteX2" fmla="*/ 1721 w 99827"/>
                  <a:gd name="connsiteY2" fmla="*/ 196120 h 335756"/>
                  <a:gd name="connsiteX3" fmla="*/ 71539 w 99827"/>
                  <a:gd name="connsiteY3" fmla="*/ 335756 h 335756"/>
                  <a:gd name="connsiteX4" fmla="*/ 44774 w 99827"/>
                  <a:gd name="connsiteY4" fmla="*/ 165068 h 335756"/>
                  <a:gd name="connsiteX5" fmla="*/ 99828 w 99827"/>
                  <a:gd name="connsiteY5" fmla="*/ 0 h 335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827" h="335756">
                    <a:moveTo>
                      <a:pt x="99733" y="95"/>
                    </a:moveTo>
                    <a:cubicBezTo>
                      <a:pt x="83159" y="9049"/>
                      <a:pt x="49727" y="30004"/>
                      <a:pt x="25724" y="70580"/>
                    </a:cubicBezTo>
                    <a:cubicBezTo>
                      <a:pt x="-5423" y="123253"/>
                      <a:pt x="-565" y="175069"/>
                      <a:pt x="1721" y="196120"/>
                    </a:cubicBezTo>
                    <a:cubicBezTo>
                      <a:pt x="10007" y="272320"/>
                      <a:pt x="56108" y="320802"/>
                      <a:pt x="71539" y="335756"/>
                    </a:cubicBezTo>
                    <a:cubicBezTo>
                      <a:pt x="59061" y="305752"/>
                      <a:pt x="38201" y="244221"/>
                      <a:pt x="44774" y="165068"/>
                    </a:cubicBezTo>
                    <a:cubicBezTo>
                      <a:pt x="51346" y="85249"/>
                      <a:pt x="82492" y="27622"/>
                      <a:pt x="9982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F5FDEA74-9877-B18B-122F-1EA522940901}"/>
                  </a:ext>
                </a:extLst>
              </p:cNvPr>
              <p:cNvSpPr/>
              <p:nvPr/>
            </p:nvSpPr>
            <p:spPr>
              <a:xfrm>
                <a:off x="6546770" y="4547997"/>
                <a:ext cx="16241" cy="132968"/>
              </a:xfrm>
              <a:custGeom>
                <a:avLst/>
                <a:gdLst>
                  <a:gd name="connsiteX0" fmla="*/ 16241 w 16241"/>
                  <a:gd name="connsiteY0" fmla="*/ 0 h 132968"/>
                  <a:gd name="connsiteX1" fmla="*/ 239 w 16241"/>
                  <a:gd name="connsiteY1" fmla="*/ 62579 h 132968"/>
                  <a:gd name="connsiteX2" fmla="*/ 11859 w 16241"/>
                  <a:gd name="connsiteY2" fmla="*/ 132969 h 132968"/>
                  <a:gd name="connsiteX3" fmla="*/ 8621 w 16241"/>
                  <a:gd name="connsiteY3" fmla="*/ 63722 h 132968"/>
                  <a:gd name="connsiteX4" fmla="*/ 16241 w 16241"/>
                  <a:gd name="connsiteY4" fmla="*/ 95 h 13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1" h="132968">
                    <a:moveTo>
                      <a:pt x="16241" y="0"/>
                    </a:moveTo>
                    <a:cubicBezTo>
                      <a:pt x="10145" y="12668"/>
                      <a:pt x="1763" y="34385"/>
                      <a:pt x="239" y="62579"/>
                    </a:cubicBezTo>
                    <a:cubicBezTo>
                      <a:pt x="-1476" y="94393"/>
                      <a:pt x="6430" y="119348"/>
                      <a:pt x="11859" y="132969"/>
                    </a:cubicBezTo>
                    <a:cubicBezTo>
                      <a:pt x="9192" y="113538"/>
                      <a:pt x="7573" y="90106"/>
                      <a:pt x="8621" y="63722"/>
                    </a:cubicBezTo>
                    <a:cubicBezTo>
                      <a:pt x="9573" y="39529"/>
                      <a:pt x="12621" y="18097"/>
                      <a:pt x="16241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66A00691-EA7E-20EE-FF73-B2A357917636}"/>
                  </a:ext>
                </a:extLst>
              </p:cNvPr>
              <p:cNvSpPr/>
              <p:nvPr/>
            </p:nvSpPr>
            <p:spPr>
              <a:xfrm>
                <a:off x="6507597" y="4850701"/>
                <a:ext cx="37791" cy="189547"/>
              </a:xfrm>
              <a:custGeom>
                <a:avLst/>
                <a:gdLst>
                  <a:gd name="connsiteX0" fmla="*/ 25790 w 37791"/>
                  <a:gd name="connsiteY0" fmla="*/ 0 h 189547"/>
                  <a:gd name="connsiteX1" fmla="*/ 4359 w 37791"/>
                  <a:gd name="connsiteY1" fmla="*/ 77152 h 189547"/>
                  <a:gd name="connsiteX2" fmla="*/ 3692 w 37791"/>
                  <a:gd name="connsiteY2" fmla="*/ 183642 h 189547"/>
                  <a:gd name="connsiteX3" fmla="*/ 17790 w 37791"/>
                  <a:gd name="connsiteY3" fmla="*/ 189547 h 189547"/>
                  <a:gd name="connsiteX4" fmla="*/ 17790 w 37791"/>
                  <a:gd name="connsiteY4" fmla="*/ 88487 h 189547"/>
                  <a:gd name="connsiteX5" fmla="*/ 37792 w 37791"/>
                  <a:gd name="connsiteY5" fmla="*/ 7810 h 189547"/>
                  <a:gd name="connsiteX6" fmla="*/ 25790 w 37791"/>
                  <a:gd name="connsiteY6" fmla="*/ 95 h 189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91" h="189547">
                    <a:moveTo>
                      <a:pt x="25790" y="0"/>
                    </a:moveTo>
                    <a:cubicBezTo>
                      <a:pt x="17599" y="20193"/>
                      <a:pt x="9312" y="46196"/>
                      <a:pt x="4359" y="77152"/>
                    </a:cubicBezTo>
                    <a:cubicBezTo>
                      <a:pt x="-2499" y="120205"/>
                      <a:pt x="-117" y="157163"/>
                      <a:pt x="3692" y="183642"/>
                    </a:cubicBezTo>
                    <a:cubicBezTo>
                      <a:pt x="8360" y="185642"/>
                      <a:pt x="13122" y="187547"/>
                      <a:pt x="17790" y="189547"/>
                    </a:cubicBezTo>
                    <a:cubicBezTo>
                      <a:pt x="14360" y="163639"/>
                      <a:pt x="12360" y="128873"/>
                      <a:pt x="17790" y="88487"/>
                    </a:cubicBezTo>
                    <a:cubicBezTo>
                      <a:pt x="22076" y="56293"/>
                      <a:pt x="29981" y="29051"/>
                      <a:pt x="37792" y="7810"/>
                    </a:cubicBezTo>
                    <a:cubicBezTo>
                      <a:pt x="33792" y="5239"/>
                      <a:pt x="29791" y="2667"/>
                      <a:pt x="25790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135D52D4-159F-111B-C79A-556C74A8E66A}"/>
                  </a:ext>
                </a:extLst>
              </p:cNvPr>
              <p:cNvSpPr/>
              <p:nvPr/>
            </p:nvSpPr>
            <p:spPr>
              <a:xfrm>
                <a:off x="6322980" y="5069109"/>
                <a:ext cx="144589" cy="295503"/>
              </a:xfrm>
              <a:custGeom>
                <a:avLst/>
                <a:gdLst>
                  <a:gd name="connsiteX0" fmla="*/ 60293 w 144589"/>
                  <a:gd name="connsiteY0" fmla="*/ 95 h 295503"/>
                  <a:gd name="connsiteX1" fmla="*/ 0 w 144589"/>
                  <a:gd name="connsiteY1" fmla="*/ 283940 h 295503"/>
                  <a:gd name="connsiteX2" fmla="*/ 65627 w 144589"/>
                  <a:gd name="connsiteY2" fmla="*/ 294989 h 295503"/>
                  <a:gd name="connsiteX3" fmla="*/ 122015 w 144589"/>
                  <a:gd name="connsiteY3" fmla="*/ 293084 h 295503"/>
                  <a:gd name="connsiteX4" fmla="*/ 144589 w 144589"/>
                  <a:gd name="connsiteY4" fmla="*/ 20383 h 295503"/>
                  <a:gd name="connsiteX5" fmla="*/ 99441 w 144589"/>
                  <a:gd name="connsiteY5" fmla="*/ 9525 h 295503"/>
                  <a:gd name="connsiteX6" fmla="*/ 60293 w 144589"/>
                  <a:gd name="connsiteY6" fmla="*/ 0 h 29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589" h="295503">
                    <a:moveTo>
                      <a:pt x="60293" y="95"/>
                    </a:moveTo>
                    <a:cubicBezTo>
                      <a:pt x="40195" y="94679"/>
                      <a:pt x="20098" y="189357"/>
                      <a:pt x="0" y="283940"/>
                    </a:cubicBezTo>
                    <a:cubicBezTo>
                      <a:pt x="17430" y="288893"/>
                      <a:pt x="39624" y="293465"/>
                      <a:pt x="65627" y="294989"/>
                    </a:cubicBezTo>
                    <a:cubicBezTo>
                      <a:pt x="87153" y="296228"/>
                      <a:pt x="106299" y="295085"/>
                      <a:pt x="122015" y="293084"/>
                    </a:cubicBezTo>
                    <a:cubicBezTo>
                      <a:pt x="129540" y="202216"/>
                      <a:pt x="137064" y="111252"/>
                      <a:pt x="144589" y="20383"/>
                    </a:cubicBezTo>
                    <a:cubicBezTo>
                      <a:pt x="129540" y="16859"/>
                      <a:pt x="114490" y="13240"/>
                      <a:pt x="99441" y="9525"/>
                    </a:cubicBezTo>
                    <a:cubicBezTo>
                      <a:pt x="86392" y="6382"/>
                      <a:pt x="73343" y="3143"/>
                      <a:pt x="60293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A8BB66A1-E6E3-D1B5-928C-E61473258363}"/>
                  </a:ext>
                </a:extLst>
              </p:cNvPr>
              <p:cNvSpPr/>
              <p:nvPr/>
            </p:nvSpPr>
            <p:spPr>
              <a:xfrm>
                <a:off x="6151626" y="5387721"/>
                <a:ext cx="262413" cy="332898"/>
              </a:xfrm>
              <a:custGeom>
                <a:avLst/>
                <a:gdLst>
                  <a:gd name="connsiteX0" fmla="*/ 158019 w 262413"/>
                  <a:gd name="connsiteY0" fmla="*/ 0 h 332898"/>
                  <a:gd name="connsiteX1" fmla="*/ 87820 w 262413"/>
                  <a:gd name="connsiteY1" fmla="*/ 80772 h 332898"/>
                  <a:gd name="connsiteX2" fmla="*/ 12668 w 262413"/>
                  <a:gd name="connsiteY2" fmla="*/ 189071 h 332898"/>
                  <a:gd name="connsiteX3" fmla="*/ 0 w 262413"/>
                  <a:gd name="connsiteY3" fmla="*/ 238411 h 332898"/>
                  <a:gd name="connsiteX4" fmla="*/ 18383 w 262413"/>
                  <a:gd name="connsiteY4" fmla="*/ 297656 h 332898"/>
                  <a:gd name="connsiteX5" fmla="*/ 87535 w 262413"/>
                  <a:gd name="connsiteY5" fmla="*/ 320230 h 332898"/>
                  <a:gd name="connsiteX6" fmla="*/ 162306 w 262413"/>
                  <a:gd name="connsiteY6" fmla="*/ 332899 h 332898"/>
                  <a:gd name="connsiteX7" fmla="*/ 112966 w 262413"/>
                  <a:gd name="connsiteY7" fmla="*/ 289179 h 332898"/>
                  <a:gd name="connsiteX8" fmla="*/ 97441 w 262413"/>
                  <a:gd name="connsiteY8" fmla="*/ 182023 h 332898"/>
                  <a:gd name="connsiteX9" fmla="*/ 160877 w 262413"/>
                  <a:gd name="connsiteY9" fmla="*/ 90297 h 332898"/>
                  <a:gd name="connsiteX10" fmla="*/ 262414 w 262413"/>
                  <a:gd name="connsiteY10" fmla="*/ 9906 h 332898"/>
                  <a:gd name="connsiteX11" fmla="*/ 158019 w 262413"/>
                  <a:gd name="connsiteY11" fmla="*/ 0 h 33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413" h="332898">
                    <a:moveTo>
                      <a:pt x="158019" y="0"/>
                    </a:moveTo>
                    <a:cubicBezTo>
                      <a:pt x="140494" y="19907"/>
                      <a:pt x="116395" y="47530"/>
                      <a:pt x="87820" y="80772"/>
                    </a:cubicBezTo>
                    <a:cubicBezTo>
                      <a:pt x="58388" y="115062"/>
                      <a:pt x="32861" y="145351"/>
                      <a:pt x="12668" y="189071"/>
                    </a:cubicBezTo>
                    <a:cubicBezTo>
                      <a:pt x="5239" y="205073"/>
                      <a:pt x="0" y="219837"/>
                      <a:pt x="0" y="238411"/>
                    </a:cubicBezTo>
                    <a:cubicBezTo>
                      <a:pt x="0" y="265652"/>
                      <a:pt x="11239" y="286607"/>
                      <a:pt x="18383" y="297656"/>
                    </a:cubicBezTo>
                    <a:cubicBezTo>
                      <a:pt x="38005" y="305657"/>
                      <a:pt x="61150" y="313658"/>
                      <a:pt x="87535" y="320230"/>
                    </a:cubicBezTo>
                    <a:cubicBezTo>
                      <a:pt x="115157" y="327088"/>
                      <a:pt x="140398" y="330898"/>
                      <a:pt x="162306" y="332899"/>
                    </a:cubicBezTo>
                    <a:cubicBezTo>
                      <a:pt x="150495" y="326898"/>
                      <a:pt x="129159" y="313944"/>
                      <a:pt x="112966" y="289179"/>
                    </a:cubicBezTo>
                    <a:cubicBezTo>
                      <a:pt x="82296" y="242221"/>
                      <a:pt x="95059" y="191071"/>
                      <a:pt x="97441" y="182023"/>
                    </a:cubicBezTo>
                    <a:cubicBezTo>
                      <a:pt x="110299" y="156591"/>
                      <a:pt x="130302" y="123634"/>
                      <a:pt x="160877" y="90297"/>
                    </a:cubicBezTo>
                    <a:cubicBezTo>
                      <a:pt x="197358" y="50482"/>
                      <a:pt x="235077" y="25241"/>
                      <a:pt x="262414" y="9906"/>
                    </a:cubicBezTo>
                    <a:lnTo>
                      <a:pt x="158019" y="0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8CB66F3B-7BD6-5465-EFF4-F0541224A51C}"/>
                  </a:ext>
                </a:extLst>
              </p:cNvPr>
              <p:cNvSpPr/>
              <p:nvPr/>
            </p:nvSpPr>
            <p:spPr>
              <a:xfrm>
                <a:off x="6992972" y="5112258"/>
                <a:ext cx="145062" cy="697134"/>
              </a:xfrm>
              <a:custGeom>
                <a:avLst/>
                <a:gdLst>
                  <a:gd name="connsiteX0" fmla="*/ 100199 w 145062"/>
                  <a:gd name="connsiteY0" fmla="*/ 0 h 697134"/>
                  <a:gd name="connsiteX1" fmla="*/ 92484 w 145062"/>
                  <a:gd name="connsiteY1" fmla="*/ 125921 h 697134"/>
                  <a:gd name="connsiteX2" fmla="*/ 69910 w 145062"/>
                  <a:gd name="connsiteY2" fmla="*/ 350615 h 697134"/>
                  <a:gd name="connsiteX3" fmla="*/ 38858 w 145062"/>
                  <a:gd name="connsiteY3" fmla="*/ 453104 h 697134"/>
                  <a:gd name="connsiteX4" fmla="*/ 282 w 145062"/>
                  <a:gd name="connsiteY4" fmla="*/ 565976 h 697134"/>
                  <a:gd name="connsiteX5" fmla="*/ 15332 w 145062"/>
                  <a:gd name="connsiteY5" fmla="*/ 640556 h 697134"/>
                  <a:gd name="connsiteX6" fmla="*/ 61433 w 145062"/>
                  <a:gd name="connsiteY6" fmla="*/ 690086 h 697134"/>
                  <a:gd name="connsiteX7" fmla="*/ 123536 w 145062"/>
                  <a:gd name="connsiteY7" fmla="*/ 697135 h 697134"/>
                  <a:gd name="connsiteX8" fmla="*/ 70862 w 145062"/>
                  <a:gd name="connsiteY8" fmla="*/ 609219 h 697134"/>
                  <a:gd name="connsiteX9" fmla="*/ 95342 w 145062"/>
                  <a:gd name="connsiteY9" fmla="*/ 460153 h 697134"/>
                  <a:gd name="connsiteX10" fmla="*/ 119440 w 145062"/>
                  <a:gd name="connsiteY10" fmla="*/ 356902 h 697134"/>
                  <a:gd name="connsiteX11" fmla="*/ 137633 w 145062"/>
                  <a:gd name="connsiteY11" fmla="*/ 206312 h 697134"/>
                  <a:gd name="connsiteX12" fmla="*/ 145062 w 145062"/>
                  <a:gd name="connsiteY12" fmla="*/ 20479 h 697134"/>
                  <a:gd name="connsiteX13" fmla="*/ 124964 w 145062"/>
                  <a:gd name="connsiteY13" fmla="*/ 13049 h 697134"/>
                  <a:gd name="connsiteX14" fmla="*/ 100295 w 145062"/>
                  <a:gd name="connsiteY14" fmla="*/ 0 h 69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062" h="697134">
                    <a:moveTo>
                      <a:pt x="100199" y="0"/>
                    </a:moveTo>
                    <a:cubicBezTo>
                      <a:pt x="98866" y="22003"/>
                      <a:pt x="96104" y="67532"/>
                      <a:pt x="92484" y="125921"/>
                    </a:cubicBezTo>
                    <a:cubicBezTo>
                      <a:pt x="83055" y="276892"/>
                      <a:pt x="80959" y="305562"/>
                      <a:pt x="69910" y="350615"/>
                    </a:cubicBezTo>
                    <a:cubicBezTo>
                      <a:pt x="61337" y="385381"/>
                      <a:pt x="54194" y="414623"/>
                      <a:pt x="38858" y="453104"/>
                    </a:cubicBezTo>
                    <a:cubicBezTo>
                      <a:pt x="17808" y="505968"/>
                      <a:pt x="2092" y="524447"/>
                      <a:pt x="282" y="565976"/>
                    </a:cubicBezTo>
                    <a:cubicBezTo>
                      <a:pt x="-384" y="580549"/>
                      <a:pt x="-1242" y="609505"/>
                      <a:pt x="15332" y="640556"/>
                    </a:cubicBezTo>
                    <a:cubicBezTo>
                      <a:pt x="29619" y="667417"/>
                      <a:pt x="50098" y="682847"/>
                      <a:pt x="61433" y="690086"/>
                    </a:cubicBezTo>
                    <a:cubicBezTo>
                      <a:pt x="82102" y="692467"/>
                      <a:pt x="102771" y="694753"/>
                      <a:pt x="123536" y="697135"/>
                    </a:cubicBezTo>
                    <a:cubicBezTo>
                      <a:pt x="86960" y="662369"/>
                      <a:pt x="75244" y="630174"/>
                      <a:pt x="70862" y="609219"/>
                    </a:cubicBezTo>
                    <a:cubicBezTo>
                      <a:pt x="65052" y="581120"/>
                      <a:pt x="70386" y="563499"/>
                      <a:pt x="95342" y="460153"/>
                    </a:cubicBezTo>
                    <a:cubicBezTo>
                      <a:pt x="109344" y="402146"/>
                      <a:pt x="116297" y="373189"/>
                      <a:pt x="119440" y="356902"/>
                    </a:cubicBezTo>
                    <a:cubicBezTo>
                      <a:pt x="129917" y="302800"/>
                      <a:pt x="133251" y="262795"/>
                      <a:pt x="137633" y="206312"/>
                    </a:cubicBezTo>
                    <a:cubicBezTo>
                      <a:pt x="141443" y="158115"/>
                      <a:pt x="144872" y="95060"/>
                      <a:pt x="145062" y="20479"/>
                    </a:cubicBezTo>
                    <a:cubicBezTo>
                      <a:pt x="138871" y="18574"/>
                      <a:pt x="132108" y="16193"/>
                      <a:pt x="124964" y="13049"/>
                    </a:cubicBezTo>
                    <a:cubicBezTo>
                      <a:pt x="115439" y="8858"/>
                      <a:pt x="107153" y="4381"/>
                      <a:pt x="100295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F5316D1E-3EF9-C006-3BC0-913CF14F7A3D}"/>
                  </a:ext>
                </a:extLst>
              </p:cNvPr>
              <p:cNvSpPr/>
              <p:nvPr/>
            </p:nvSpPr>
            <p:spPr>
              <a:xfrm>
                <a:off x="7096625" y="4593145"/>
                <a:ext cx="39314" cy="147447"/>
              </a:xfrm>
              <a:custGeom>
                <a:avLst/>
                <a:gdLst>
                  <a:gd name="connsiteX0" fmla="*/ 3595 w 39314"/>
                  <a:gd name="connsiteY0" fmla="*/ 95 h 147447"/>
                  <a:gd name="connsiteX1" fmla="*/ 3214 w 39314"/>
                  <a:gd name="connsiteY1" fmla="*/ 69532 h 147447"/>
                  <a:gd name="connsiteX2" fmla="*/ 39314 w 39314"/>
                  <a:gd name="connsiteY2" fmla="*/ 147447 h 147447"/>
                  <a:gd name="connsiteX3" fmla="*/ 9501 w 39314"/>
                  <a:gd name="connsiteY3" fmla="*/ 68104 h 147447"/>
                  <a:gd name="connsiteX4" fmla="*/ 3500 w 39314"/>
                  <a:gd name="connsiteY4" fmla="*/ 0 h 147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4" h="147447">
                    <a:moveTo>
                      <a:pt x="3595" y="95"/>
                    </a:moveTo>
                    <a:cubicBezTo>
                      <a:pt x="547" y="15240"/>
                      <a:pt x="-2501" y="40005"/>
                      <a:pt x="3214" y="69532"/>
                    </a:cubicBezTo>
                    <a:cubicBezTo>
                      <a:pt x="10644" y="107918"/>
                      <a:pt x="28932" y="134398"/>
                      <a:pt x="39314" y="147447"/>
                    </a:cubicBezTo>
                    <a:cubicBezTo>
                      <a:pt x="29027" y="128969"/>
                      <a:pt x="16740" y="102203"/>
                      <a:pt x="9501" y="68104"/>
                    </a:cubicBezTo>
                    <a:cubicBezTo>
                      <a:pt x="3881" y="41624"/>
                      <a:pt x="2928" y="18193"/>
                      <a:pt x="350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B61A210C-1B9A-7BB5-B4A9-9BFA8F72E383}"/>
                  </a:ext>
                </a:extLst>
              </p:cNvPr>
              <p:cNvSpPr/>
              <p:nvPr/>
            </p:nvSpPr>
            <p:spPr>
              <a:xfrm>
                <a:off x="7146818" y="4905375"/>
                <a:ext cx="44365" cy="198024"/>
              </a:xfrm>
              <a:custGeom>
                <a:avLst/>
                <a:gdLst>
                  <a:gd name="connsiteX0" fmla="*/ 3884 w 44365"/>
                  <a:gd name="connsiteY0" fmla="*/ 0 h 198024"/>
                  <a:gd name="connsiteX1" fmla="*/ 3123 w 44365"/>
                  <a:gd name="connsiteY1" fmla="*/ 96107 h 198024"/>
                  <a:gd name="connsiteX2" fmla="*/ 31316 w 44365"/>
                  <a:gd name="connsiteY2" fmla="*/ 191643 h 198024"/>
                  <a:gd name="connsiteX3" fmla="*/ 44366 w 44365"/>
                  <a:gd name="connsiteY3" fmla="*/ 198025 h 198024"/>
                  <a:gd name="connsiteX4" fmla="*/ 22458 w 44365"/>
                  <a:gd name="connsiteY4" fmla="*/ 93631 h 198024"/>
                  <a:gd name="connsiteX5" fmla="*/ 19886 w 44365"/>
                  <a:gd name="connsiteY5" fmla="*/ 5239 h 198024"/>
                  <a:gd name="connsiteX6" fmla="*/ 3884 w 44365"/>
                  <a:gd name="connsiteY6" fmla="*/ 0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65" h="198024">
                    <a:moveTo>
                      <a:pt x="3884" y="0"/>
                    </a:moveTo>
                    <a:cubicBezTo>
                      <a:pt x="265" y="23527"/>
                      <a:pt x="-2307" y="56864"/>
                      <a:pt x="3123" y="96107"/>
                    </a:cubicBezTo>
                    <a:cubicBezTo>
                      <a:pt x="8742" y="137065"/>
                      <a:pt x="21030" y="169640"/>
                      <a:pt x="31316" y="191643"/>
                    </a:cubicBezTo>
                    <a:cubicBezTo>
                      <a:pt x="35698" y="193738"/>
                      <a:pt x="39984" y="195834"/>
                      <a:pt x="44366" y="198025"/>
                    </a:cubicBezTo>
                    <a:cubicBezTo>
                      <a:pt x="35507" y="169640"/>
                      <a:pt x="27030" y="134398"/>
                      <a:pt x="22458" y="93631"/>
                    </a:cubicBezTo>
                    <a:cubicBezTo>
                      <a:pt x="18839" y="60579"/>
                      <a:pt x="18553" y="30766"/>
                      <a:pt x="19886" y="5239"/>
                    </a:cubicBezTo>
                    <a:cubicBezTo>
                      <a:pt x="14552" y="3524"/>
                      <a:pt x="9218" y="1714"/>
                      <a:pt x="3884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469FF50E-784C-8F3F-F6FB-880A7BBD2C27}"/>
                  </a:ext>
                </a:extLst>
              </p:cNvPr>
              <p:cNvSpPr/>
              <p:nvPr/>
            </p:nvSpPr>
            <p:spPr>
              <a:xfrm>
                <a:off x="7336440" y="3954875"/>
                <a:ext cx="62007" cy="142970"/>
              </a:xfrm>
              <a:custGeom>
                <a:avLst/>
                <a:gdLst>
                  <a:gd name="connsiteX0" fmla="*/ 0 w 62007"/>
                  <a:gd name="connsiteY0" fmla="*/ 2572 h 142970"/>
                  <a:gd name="connsiteX1" fmla="*/ 17145 w 62007"/>
                  <a:gd name="connsiteY1" fmla="*/ 65818 h 142970"/>
                  <a:gd name="connsiteX2" fmla="*/ 52769 w 62007"/>
                  <a:gd name="connsiteY2" fmla="*/ 139732 h 142970"/>
                  <a:gd name="connsiteX3" fmla="*/ 62008 w 62007"/>
                  <a:gd name="connsiteY3" fmla="*/ 142970 h 142970"/>
                  <a:gd name="connsiteX4" fmla="*/ 27718 w 62007"/>
                  <a:gd name="connsiteY4" fmla="*/ 64199 h 142970"/>
                  <a:gd name="connsiteX5" fmla="*/ 12192 w 62007"/>
                  <a:gd name="connsiteY5" fmla="*/ 0 h 142970"/>
                  <a:gd name="connsiteX6" fmla="*/ 0 w 62007"/>
                  <a:gd name="connsiteY6" fmla="*/ 2572 h 14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007" h="142970">
                    <a:moveTo>
                      <a:pt x="0" y="2572"/>
                    </a:moveTo>
                    <a:cubicBezTo>
                      <a:pt x="3429" y="21146"/>
                      <a:pt x="8763" y="42577"/>
                      <a:pt x="17145" y="65818"/>
                    </a:cubicBezTo>
                    <a:cubicBezTo>
                      <a:pt x="27908" y="95726"/>
                      <a:pt x="40863" y="120396"/>
                      <a:pt x="52769" y="139732"/>
                    </a:cubicBezTo>
                    <a:cubicBezTo>
                      <a:pt x="55817" y="140779"/>
                      <a:pt x="58960" y="141922"/>
                      <a:pt x="62008" y="142970"/>
                    </a:cubicBezTo>
                    <a:cubicBezTo>
                      <a:pt x="50292" y="122015"/>
                      <a:pt x="37815" y="95631"/>
                      <a:pt x="27718" y="64199"/>
                    </a:cubicBezTo>
                    <a:cubicBezTo>
                      <a:pt x="20193" y="40767"/>
                      <a:pt x="15336" y="19050"/>
                      <a:pt x="12192" y="0"/>
                    </a:cubicBezTo>
                    <a:cubicBezTo>
                      <a:pt x="8097" y="857"/>
                      <a:pt x="4001" y="1715"/>
                      <a:pt x="0" y="2572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866394DE-2CC3-E169-E8A4-5E1E80E68D0E}"/>
                  </a:ext>
                </a:extLst>
              </p:cNvPr>
              <p:cNvSpPr/>
              <p:nvPr/>
            </p:nvSpPr>
            <p:spPr>
              <a:xfrm>
                <a:off x="7400691" y="4117657"/>
                <a:ext cx="33284" cy="86582"/>
              </a:xfrm>
              <a:custGeom>
                <a:avLst/>
                <a:gdLst>
                  <a:gd name="connsiteX0" fmla="*/ 9568 w 33284"/>
                  <a:gd name="connsiteY0" fmla="*/ 95 h 86582"/>
                  <a:gd name="connsiteX1" fmla="*/ 614 w 33284"/>
                  <a:gd name="connsiteY1" fmla="*/ 41243 h 86582"/>
                  <a:gd name="connsiteX2" fmla="*/ 33285 w 33284"/>
                  <a:gd name="connsiteY2" fmla="*/ 86583 h 86582"/>
                  <a:gd name="connsiteX3" fmla="*/ 8615 w 33284"/>
                  <a:gd name="connsiteY3" fmla="*/ 41529 h 86582"/>
                  <a:gd name="connsiteX4" fmla="*/ 9568 w 33284"/>
                  <a:gd name="connsiteY4" fmla="*/ 0 h 86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84" h="86582">
                    <a:moveTo>
                      <a:pt x="9568" y="95"/>
                    </a:moveTo>
                    <a:cubicBezTo>
                      <a:pt x="6710" y="4667"/>
                      <a:pt x="-2434" y="20479"/>
                      <a:pt x="614" y="41243"/>
                    </a:cubicBezTo>
                    <a:cubicBezTo>
                      <a:pt x="4996" y="70866"/>
                      <a:pt x="30332" y="85058"/>
                      <a:pt x="33285" y="86583"/>
                    </a:cubicBezTo>
                    <a:cubicBezTo>
                      <a:pt x="27284" y="80582"/>
                      <a:pt x="13759" y="65437"/>
                      <a:pt x="8615" y="41529"/>
                    </a:cubicBezTo>
                    <a:cubicBezTo>
                      <a:pt x="4710" y="23241"/>
                      <a:pt x="7472" y="8096"/>
                      <a:pt x="956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35B7E260-CEAA-8F6A-E890-9EFEC71F4F41}"/>
                  </a:ext>
                </a:extLst>
              </p:cNvPr>
              <p:cNvSpPr/>
              <p:nvPr/>
            </p:nvSpPr>
            <p:spPr>
              <a:xfrm>
                <a:off x="7422119" y="4248721"/>
                <a:ext cx="48242" cy="163734"/>
              </a:xfrm>
              <a:custGeom>
                <a:avLst/>
                <a:gdLst>
                  <a:gd name="connsiteX0" fmla="*/ 1475 w 48242"/>
                  <a:gd name="connsiteY0" fmla="*/ 1334 h 163734"/>
                  <a:gd name="connsiteX1" fmla="*/ 7476 w 48242"/>
                  <a:gd name="connsiteY1" fmla="*/ 89154 h 163734"/>
                  <a:gd name="connsiteX2" fmla="*/ 39766 w 48242"/>
                  <a:gd name="connsiteY2" fmla="*/ 163735 h 163734"/>
                  <a:gd name="connsiteX3" fmla="*/ 48243 w 48242"/>
                  <a:gd name="connsiteY3" fmla="*/ 157544 h 163734"/>
                  <a:gd name="connsiteX4" fmla="*/ 16620 w 48242"/>
                  <a:gd name="connsiteY4" fmla="*/ 84582 h 163734"/>
                  <a:gd name="connsiteX5" fmla="*/ 10905 w 48242"/>
                  <a:gd name="connsiteY5" fmla="*/ 0 h 163734"/>
                  <a:gd name="connsiteX6" fmla="*/ 1475 w 48242"/>
                  <a:gd name="connsiteY6" fmla="*/ 1334 h 1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242" h="163734">
                    <a:moveTo>
                      <a:pt x="1475" y="1334"/>
                    </a:moveTo>
                    <a:cubicBezTo>
                      <a:pt x="-715" y="21431"/>
                      <a:pt x="-1668" y="52673"/>
                      <a:pt x="7476" y="89154"/>
                    </a:cubicBezTo>
                    <a:cubicBezTo>
                      <a:pt x="15763" y="122301"/>
                      <a:pt x="29288" y="147447"/>
                      <a:pt x="39766" y="163735"/>
                    </a:cubicBezTo>
                    <a:cubicBezTo>
                      <a:pt x="42623" y="161639"/>
                      <a:pt x="45385" y="159639"/>
                      <a:pt x="48243" y="157544"/>
                    </a:cubicBezTo>
                    <a:cubicBezTo>
                      <a:pt x="38051" y="141827"/>
                      <a:pt x="24716" y="117157"/>
                      <a:pt x="16620" y="84582"/>
                    </a:cubicBezTo>
                    <a:cubicBezTo>
                      <a:pt x="7857" y="49435"/>
                      <a:pt x="8810" y="19336"/>
                      <a:pt x="10905" y="0"/>
                    </a:cubicBezTo>
                    <a:cubicBezTo>
                      <a:pt x="7761" y="476"/>
                      <a:pt x="4618" y="857"/>
                      <a:pt x="1475" y="133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FADA56C8-8A5D-41AC-9115-39C875E9C1A5}"/>
                  </a:ext>
                </a:extLst>
              </p:cNvPr>
              <p:cNvSpPr/>
              <p:nvPr/>
            </p:nvSpPr>
            <p:spPr>
              <a:xfrm>
                <a:off x="7448444" y="4460462"/>
                <a:ext cx="74400" cy="167925"/>
              </a:xfrm>
              <a:custGeom>
                <a:avLst/>
                <a:gdLst>
                  <a:gd name="connsiteX0" fmla="*/ 29061 w 74400"/>
                  <a:gd name="connsiteY0" fmla="*/ 4763 h 167925"/>
                  <a:gd name="connsiteX1" fmla="*/ 28585 w 74400"/>
                  <a:gd name="connsiteY1" fmla="*/ 40005 h 167925"/>
                  <a:gd name="connsiteX2" fmla="*/ 18679 w 74400"/>
                  <a:gd name="connsiteY2" fmla="*/ 71056 h 167925"/>
                  <a:gd name="connsiteX3" fmla="*/ 5059 w 74400"/>
                  <a:gd name="connsiteY3" fmla="*/ 102108 h 167925"/>
                  <a:gd name="connsiteX4" fmla="*/ 6963 w 74400"/>
                  <a:gd name="connsiteY4" fmla="*/ 167926 h 167925"/>
                  <a:gd name="connsiteX5" fmla="*/ 18584 w 74400"/>
                  <a:gd name="connsiteY5" fmla="*/ 142399 h 167925"/>
                  <a:gd name="connsiteX6" fmla="*/ 45063 w 74400"/>
                  <a:gd name="connsiteY6" fmla="*/ 128397 h 167925"/>
                  <a:gd name="connsiteX7" fmla="*/ 74400 w 74400"/>
                  <a:gd name="connsiteY7" fmla="*/ 137636 h 167925"/>
                  <a:gd name="connsiteX8" fmla="*/ 57351 w 74400"/>
                  <a:gd name="connsiteY8" fmla="*/ 120587 h 167925"/>
                  <a:gd name="connsiteX9" fmla="*/ 38872 w 74400"/>
                  <a:gd name="connsiteY9" fmla="*/ 113919 h 167925"/>
                  <a:gd name="connsiteX10" fmla="*/ 45445 w 74400"/>
                  <a:gd name="connsiteY10" fmla="*/ 96488 h 167925"/>
                  <a:gd name="connsiteX11" fmla="*/ 48302 w 74400"/>
                  <a:gd name="connsiteY11" fmla="*/ 41910 h 167925"/>
                  <a:gd name="connsiteX12" fmla="*/ 40206 w 74400"/>
                  <a:gd name="connsiteY12" fmla="*/ 0 h 167925"/>
                  <a:gd name="connsiteX13" fmla="*/ 28967 w 74400"/>
                  <a:gd name="connsiteY13" fmla="*/ 4763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400" h="167925">
                    <a:moveTo>
                      <a:pt x="29061" y="4763"/>
                    </a:moveTo>
                    <a:cubicBezTo>
                      <a:pt x="31253" y="20003"/>
                      <a:pt x="30014" y="32099"/>
                      <a:pt x="28585" y="40005"/>
                    </a:cubicBezTo>
                    <a:cubicBezTo>
                      <a:pt x="26775" y="50292"/>
                      <a:pt x="23823" y="57912"/>
                      <a:pt x="18679" y="71056"/>
                    </a:cubicBezTo>
                    <a:cubicBezTo>
                      <a:pt x="11917" y="88297"/>
                      <a:pt x="7725" y="95631"/>
                      <a:pt x="5059" y="102108"/>
                    </a:cubicBezTo>
                    <a:cubicBezTo>
                      <a:pt x="-371" y="115253"/>
                      <a:pt x="-3609" y="135922"/>
                      <a:pt x="6963" y="167926"/>
                    </a:cubicBezTo>
                    <a:cubicBezTo>
                      <a:pt x="7440" y="163830"/>
                      <a:pt x="9345" y="152400"/>
                      <a:pt x="18584" y="142399"/>
                    </a:cubicBezTo>
                    <a:cubicBezTo>
                      <a:pt x="21537" y="139160"/>
                      <a:pt x="30395" y="129826"/>
                      <a:pt x="45063" y="128397"/>
                    </a:cubicBezTo>
                    <a:cubicBezTo>
                      <a:pt x="60875" y="126873"/>
                      <a:pt x="72115" y="135731"/>
                      <a:pt x="74400" y="137636"/>
                    </a:cubicBezTo>
                    <a:cubicBezTo>
                      <a:pt x="71162" y="131635"/>
                      <a:pt x="65828" y="124492"/>
                      <a:pt x="57351" y="120587"/>
                    </a:cubicBezTo>
                    <a:cubicBezTo>
                      <a:pt x="48588" y="116586"/>
                      <a:pt x="41254" y="118300"/>
                      <a:pt x="38872" y="113919"/>
                    </a:cubicBezTo>
                    <a:cubicBezTo>
                      <a:pt x="36491" y="109442"/>
                      <a:pt x="41730" y="103537"/>
                      <a:pt x="45445" y="96488"/>
                    </a:cubicBezTo>
                    <a:cubicBezTo>
                      <a:pt x="52302" y="83439"/>
                      <a:pt x="50969" y="69628"/>
                      <a:pt x="48302" y="41910"/>
                    </a:cubicBezTo>
                    <a:cubicBezTo>
                      <a:pt x="47254" y="31242"/>
                      <a:pt x="45063" y="16764"/>
                      <a:pt x="40206" y="0"/>
                    </a:cubicBezTo>
                    <a:cubicBezTo>
                      <a:pt x="36491" y="1619"/>
                      <a:pt x="32776" y="3238"/>
                      <a:pt x="28967" y="476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A1A8D51B-91BF-EDF1-277E-361D6B9F9A0E}"/>
                  </a:ext>
                </a:extLst>
              </p:cNvPr>
              <p:cNvSpPr/>
              <p:nvPr/>
            </p:nvSpPr>
            <p:spPr>
              <a:xfrm>
                <a:off x="7418736" y="4640523"/>
                <a:ext cx="52863" cy="47395"/>
              </a:xfrm>
              <a:custGeom>
                <a:avLst/>
                <a:gdLst>
                  <a:gd name="connsiteX0" fmla="*/ 36195 w 52863"/>
                  <a:gd name="connsiteY0" fmla="*/ 56 h 47395"/>
                  <a:gd name="connsiteX1" fmla="*/ 10477 w 52863"/>
                  <a:gd name="connsiteY1" fmla="*/ 17011 h 47395"/>
                  <a:gd name="connsiteX2" fmla="*/ 0 w 52863"/>
                  <a:gd name="connsiteY2" fmla="*/ 41871 h 47395"/>
                  <a:gd name="connsiteX3" fmla="*/ 5715 w 52863"/>
                  <a:gd name="connsiteY3" fmla="*/ 43776 h 47395"/>
                  <a:gd name="connsiteX4" fmla="*/ 13335 w 52863"/>
                  <a:gd name="connsiteY4" fmla="*/ 47396 h 47395"/>
                  <a:gd name="connsiteX5" fmla="*/ 22289 w 52863"/>
                  <a:gd name="connsiteY5" fmla="*/ 25964 h 47395"/>
                  <a:gd name="connsiteX6" fmla="*/ 52864 w 52863"/>
                  <a:gd name="connsiteY6" fmla="*/ 3199 h 47395"/>
                  <a:gd name="connsiteX7" fmla="*/ 36195 w 52863"/>
                  <a:gd name="connsiteY7" fmla="*/ 151 h 4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863" h="47395">
                    <a:moveTo>
                      <a:pt x="36195" y="56"/>
                    </a:moveTo>
                    <a:cubicBezTo>
                      <a:pt x="22574" y="1390"/>
                      <a:pt x="14383" y="11963"/>
                      <a:pt x="10477" y="17011"/>
                    </a:cubicBezTo>
                    <a:cubicBezTo>
                      <a:pt x="3239" y="26250"/>
                      <a:pt x="858" y="36061"/>
                      <a:pt x="0" y="41871"/>
                    </a:cubicBezTo>
                    <a:cubicBezTo>
                      <a:pt x="1810" y="42347"/>
                      <a:pt x="3715" y="43014"/>
                      <a:pt x="5715" y="43776"/>
                    </a:cubicBezTo>
                    <a:cubicBezTo>
                      <a:pt x="8573" y="44919"/>
                      <a:pt x="11144" y="46157"/>
                      <a:pt x="13335" y="47396"/>
                    </a:cubicBezTo>
                    <a:cubicBezTo>
                      <a:pt x="14383" y="42061"/>
                      <a:pt x="16764" y="34156"/>
                      <a:pt x="22289" y="25964"/>
                    </a:cubicBezTo>
                    <a:cubicBezTo>
                      <a:pt x="32575" y="10819"/>
                      <a:pt x="47244" y="5009"/>
                      <a:pt x="52864" y="3199"/>
                    </a:cubicBezTo>
                    <a:cubicBezTo>
                      <a:pt x="49530" y="1675"/>
                      <a:pt x="43529" y="-611"/>
                      <a:pt x="36195" y="151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9C19AB36-B7E7-D7E8-3A4D-64290B17FA87}"/>
                  </a:ext>
                </a:extLst>
              </p:cNvPr>
              <p:cNvSpPr/>
              <p:nvPr/>
            </p:nvSpPr>
            <p:spPr>
              <a:xfrm>
                <a:off x="7312151" y="4720433"/>
                <a:ext cx="65627" cy="63593"/>
              </a:xfrm>
              <a:custGeom>
                <a:avLst/>
                <a:gdLst>
                  <a:gd name="connsiteX0" fmla="*/ 0 w 65627"/>
                  <a:gd name="connsiteY0" fmla="*/ 62831 h 63593"/>
                  <a:gd name="connsiteX1" fmla="*/ 15526 w 65627"/>
                  <a:gd name="connsiteY1" fmla="*/ 20540 h 63593"/>
                  <a:gd name="connsiteX2" fmla="*/ 65627 w 65627"/>
                  <a:gd name="connsiteY2" fmla="*/ 62 h 63593"/>
                  <a:gd name="connsiteX3" fmla="*/ 21907 w 65627"/>
                  <a:gd name="connsiteY3" fmla="*/ 24065 h 63593"/>
                  <a:gd name="connsiteX4" fmla="*/ 9906 w 65627"/>
                  <a:gd name="connsiteY4" fmla="*/ 63594 h 63593"/>
                  <a:gd name="connsiteX5" fmla="*/ 0 w 65627"/>
                  <a:gd name="connsiteY5" fmla="*/ 62927 h 6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27" h="63593">
                    <a:moveTo>
                      <a:pt x="0" y="62831"/>
                    </a:moveTo>
                    <a:cubicBezTo>
                      <a:pt x="0" y="57974"/>
                      <a:pt x="191" y="37686"/>
                      <a:pt x="15526" y="20540"/>
                    </a:cubicBezTo>
                    <a:cubicBezTo>
                      <a:pt x="34862" y="-1081"/>
                      <a:pt x="62008" y="-129"/>
                      <a:pt x="65627" y="62"/>
                    </a:cubicBezTo>
                    <a:cubicBezTo>
                      <a:pt x="61722" y="443"/>
                      <a:pt x="37719" y="2919"/>
                      <a:pt x="21907" y="24065"/>
                    </a:cubicBezTo>
                    <a:cubicBezTo>
                      <a:pt x="9525" y="40543"/>
                      <a:pt x="9716" y="58355"/>
                      <a:pt x="9906" y="63594"/>
                    </a:cubicBezTo>
                    <a:cubicBezTo>
                      <a:pt x="6572" y="63403"/>
                      <a:pt x="3334" y="63117"/>
                      <a:pt x="0" y="6292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60C3CEF6-14DB-B479-9B50-A4FB0778652C}"/>
                  </a:ext>
                </a:extLst>
              </p:cNvPr>
              <p:cNvSpPr/>
              <p:nvPr/>
            </p:nvSpPr>
            <p:spPr>
              <a:xfrm>
                <a:off x="7467530" y="4838509"/>
                <a:ext cx="15024" cy="91439"/>
              </a:xfrm>
              <a:custGeom>
                <a:avLst/>
                <a:gdLst>
                  <a:gd name="connsiteX0" fmla="*/ 6261 w 15024"/>
                  <a:gd name="connsiteY0" fmla="*/ 5620 h 91439"/>
                  <a:gd name="connsiteX1" fmla="*/ 356 w 15024"/>
                  <a:gd name="connsiteY1" fmla="*/ 42100 h 91439"/>
                  <a:gd name="connsiteX2" fmla="*/ 3880 w 15024"/>
                  <a:gd name="connsiteY2" fmla="*/ 91440 h 91439"/>
                  <a:gd name="connsiteX3" fmla="*/ 9309 w 15024"/>
                  <a:gd name="connsiteY3" fmla="*/ 89344 h 91439"/>
                  <a:gd name="connsiteX4" fmla="*/ 14262 w 15024"/>
                  <a:gd name="connsiteY4" fmla="*/ 88678 h 91439"/>
                  <a:gd name="connsiteX5" fmla="*/ 9309 w 15024"/>
                  <a:gd name="connsiteY5" fmla="*/ 49339 h 91439"/>
                  <a:gd name="connsiteX6" fmla="*/ 15024 w 15024"/>
                  <a:gd name="connsiteY6" fmla="*/ 0 h 91439"/>
                  <a:gd name="connsiteX7" fmla="*/ 9786 w 15024"/>
                  <a:gd name="connsiteY7" fmla="*/ 2762 h 91439"/>
                  <a:gd name="connsiteX8" fmla="*/ 6261 w 15024"/>
                  <a:gd name="connsiteY8" fmla="*/ 5715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24" h="91439">
                    <a:moveTo>
                      <a:pt x="6261" y="5620"/>
                    </a:moveTo>
                    <a:cubicBezTo>
                      <a:pt x="3594" y="15621"/>
                      <a:pt x="1213" y="27908"/>
                      <a:pt x="356" y="42100"/>
                    </a:cubicBezTo>
                    <a:cubicBezTo>
                      <a:pt x="-882" y="61913"/>
                      <a:pt x="1308" y="78772"/>
                      <a:pt x="3880" y="91440"/>
                    </a:cubicBezTo>
                    <a:cubicBezTo>
                      <a:pt x="5213" y="90678"/>
                      <a:pt x="7023" y="89916"/>
                      <a:pt x="9309" y="89344"/>
                    </a:cubicBezTo>
                    <a:cubicBezTo>
                      <a:pt x="11214" y="88868"/>
                      <a:pt x="12928" y="88678"/>
                      <a:pt x="14262" y="88678"/>
                    </a:cubicBezTo>
                    <a:cubicBezTo>
                      <a:pt x="11785" y="78105"/>
                      <a:pt x="9595" y="64770"/>
                      <a:pt x="9309" y="49339"/>
                    </a:cubicBezTo>
                    <a:cubicBezTo>
                      <a:pt x="8928" y="29337"/>
                      <a:pt x="11881" y="12382"/>
                      <a:pt x="15024" y="0"/>
                    </a:cubicBezTo>
                    <a:cubicBezTo>
                      <a:pt x="13500" y="571"/>
                      <a:pt x="11690" y="1429"/>
                      <a:pt x="9786" y="2762"/>
                    </a:cubicBezTo>
                    <a:cubicBezTo>
                      <a:pt x="8357" y="3715"/>
                      <a:pt x="7214" y="4763"/>
                      <a:pt x="6261" y="571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11487CD5-11E4-6827-5255-7E91CCBF10CC}"/>
                  </a:ext>
                </a:extLst>
              </p:cNvPr>
              <p:cNvSpPr/>
              <p:nvPr/>
            </p:nvSpPr>
            <p:spPr>
              <a:xfrm>
                <a:off x="7409969" y="4986337"/>
                <a:ext cx="53535" cy="83724"/>
              </a:xfrm>
              <a:custGeom>
                <a:avLst/>
                <a:gdLst>
                  <a:gd name="connsiteX0" fmla="*/ 2386 w 53535"/>
                  <a:gd name="connsiteY0" fmla="*/ 83725 h 83724"/>
                  <a:gd name="connsiteX1" fmla="*/ 5 w 53535"/>
                  <a:gd name="connsiteY1" fmla="*/ 68199 h 83724"/>
                  <a:gd name="connsiteX2" fmla="*/ 12197 w 53535"/>
                  <a:gd name="connsiteY2" fmla="*/ 36481 h 83724"/>
                  <a:gd name="connsiteX3" fmla="*/ 49344 w 53535"/>
                  <a:gd name="connsiteY3" fmla="*/ 0 h 83724"/>
                  <a:gd name="connsiteX4" fmla="*/ 50678 w 53535"/>
                  <a:gd name="connsiteY4" fmla="*/ 4477 h 83724"/>
                  <a:gd name="connsiteX5" fmla="*/ 53535 w 53535"/>
                  <a:gd name="connsiteY5" fmla="*/ 7429 h 83724"/>
                  <a:gd name="connsiteX6" fmla="*/ 31628 w 53535"/>
                  <a:gd name="connsiteY6" fmla="*/ 25146 h 83724"/>
                  <a:gd name="connsiteX7" fmla="*/ 2195 w 53535"/>
                  <a:gd name="connsiteY7" fmla="*/ 83725 h 83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535" h="83724">
                    <a:moveTo>
                      <a:pt x="2386" y="83725"/>
                    </a:moveTo>
                    <a:cubicBezTo>
                      <a:pt x="1243" y="80105"/>
                      <a:pt x="-91" y="74771"/>
                      <a:pt x="5" y="68199"/>
                    </a:cubicBezTo>
                    <a:cubicBezTo>
                      <a:pt x="5" y="63437"/>
                      <a:pt x="1052" y="53149"/>
                      <a:pt x="12197" y="36481"/>
                    </a:cubicBezTo>
                    <a:cubicBezTo>
                      <a:pt x="18197" y="27527"/>
                      <a:pt x="29627" y="13145"/>
                      <a:pt x="49344" y="0"/>
                    </a:cubicBezTo>
                    <a:cubicBezTo>
                      <a:pt x="49344" y="857"/>
                      <a:pt x="49630" y="2667"/>
                      <a:pt x="50678" y="4477"/>
                    </a:cubicBezTo>
                    <a:cubicBezTo>
                      <a:pt x="51630" y="6001"/>
                      <a:pt x="52868" y="6953"/>
                      <a:pt x="53535" y="7429"/>
                    </a:cubicBezTo>
                    <a:cubicBezTo>
                      <a:pt x="46772" y="11621"/>
                      <a:pt x="39152" y="17336"/>
                      <a:pt x="31628" y="25146"/>
                    </a:cubicBezTo>
                    <a:cubicBezTo>
                      <a:pt x="11244" y="46577"/>
                      <a:pt x="4672" y="71056"/>
                      <a:pt x="2195" y="8372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A3044930-6651-FE60-65AD-5BEE1A54DAB7}"/>
                  </a:ext>
                </a:extLst>
              </p:cNvPr>
              <p:cNvSpPr/>
              <p:nvPr/>
            </p:nvSpPr>
            <p:spPr>
              <a:xfrm>
                <a:off x="7379948" y="4935569"/>
                <a:ext cx="62505" cy="69627"/>
              </a:xfrm>
              <a:custGeom>
                <a:avLst/>
                <a:gdLst>
                  <a:gd name="connsiteX0" fmla="*/ 57362 w 62505"/>
                  <a:gd name="connsiteY0" fmla="*/ 0 h 69627"/>
                  <a:gd name="connsiteX1" fmla="*/ 42121 w 62505"/>
                  <a:gd name="connsiteY1" fmla="*/ 12573 h 69627"/>
                  <a:gd name="connsiteX2" fmla="*/ 18119 w 62505"/>
                  <a:gd name="connsiteY2" fmla="*/ 32004 h 69627"/>
                  <a:gd name="connsiteX3" fmla="*/ 4879 w 62505"/>
                  <a:gd name="connsiteY3" fmla="*/ 44672 h 69627"/>
                  <a:gd name="connsiteX4" fmla="*/ 21 w 62505"/>
                  <a:gd name="connsiteY4" fmla="*/ 57626 h 69627"/>
                  <a:gd name="connsiteX5" fmla="*/ 5641 w 62505"/>
                  <a:gd name="connsiteY5" fmla="*/ 69628 h 69627"/>
                  <a:gd name="connsiteX6" fmla="*/ 7736 w 62505"/>
                  <a:gd name="connsiteY6" fmla="*/ 57626 h 69627"/>
                  <a:gd name="connsiteX7" fmla="*/ 22500 w 62505"/>
                  <a:gd name="connsiteY7" fmla="*/ 38100 h 69627"/>
                  <a:gd name="connsiteX8" fmla="*/ 62505 w 62505"/>
                  <a:gd name="connsiteY8" fmla="*/ 10477 h 69627"/>
                  <a:gd name="connsiteX9" fmla="*/ 59552 w 62505"/>
                  <a:gd name="connsiteY9" fmla="*/ 5620 h 69627"/>
                  <a:gd name="connsiteX10" fmla="*/ 57362 w 62505"/>
                  <a:gd name="connsiteY10" fmla="*/ 0 h 6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505" h="69627">
                    <a:moveTo>
                      <a:pt x="57362" y="0"/>
                    </a:moveTo>
                    <a:cubicBezTo>
                      <a:pt x="50980" y="5334"/>
                      <a:pt x="45741" y="9620"/>
                      <a:pt x="42121" y="12573"/>
                    </a:cubicBezTo>
                    <a:cubicBezTo>
                      <a:pt x="34121" y="19050"/>
                      <a:pt x="26215" y="25717"/>
                      <a:pt x="18119" y="32004"/>
                    </a:cubicBezTo>
                    <a:cubicBezTo>
                      <a:pt x="12594" y="36290"/>
                      <a:pt x="8689" y="39148"/>
                      <a:pt x="4879" y="44672"/>
                    </a:cubicBezTo>
                    <a:cubicBezTo>
                      <a:pt x="2402" y="48292"/>
                      <a:pt x="-264" y="52292"/>
                      <a:pt x="21" y="57626"/>
                    </a:cubicBezTo>
                    <a:cubicBezTo>
                      <a:pt x="307" y="63817"/>
                      <a:pt x="4212" y="68104"/>
                      <a:pt x="5641" y="69628"/>
                    </a:cubicBezTo>
                    <a:cubicBezTo>
                      <a:pt x="5641" y="66770"/>
                      <a:pt x="6022" y="62484"/>
                      <a:pt x="7736" y="57626"/>
                    </a:cubicBezTo>
                    <a:cubicBezTo>
                      <a:pt x="10880" y="48577"/>
                      <a:pt x="16785" y="42958"/>
                      <a:pt x="22500" y="38100"/>
                    </a:cubicBezTo>
                    <a:cubicBezTo>
                      <a:pt x="37073" y="25622"/>
                      <a:pt x="52695" y="16097"/>
                      <a:pt x="62505" y="10477"/>
                    </a:cubicBezTo>
                    <a:cubicBezTo>
                      <a:pt x="61553" y="9144"/>
                      <a:pt x="60505" y="7620"/>
                      <a:pt x="59552" y="5620"/>
                    </a:cubicBezTo>
                    <a:cubicBezTo>
                      <a:pt x="58505" y="3524"/>
                      <a:pt x="57838" y="1619"/>
                      <a:pt x="5736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5249A56E-755B-7F97-CEB3-016834227C88}"/>
                  </a:ext>
                </a:extLst>
              </p:cNvPr>
              <p:cNvSpPr/>
              <p:nvPr/>
            </p:nvSpPr>
            <p:spPr>
              <a:xfrm>
                <a:off x="7181322" y="4767738"/>
                <a:ext cx="15862" cy="93821"/>
              </a:xfrm>
              <a:custGeom>
                <a:avLst/>
                <a:gdLst>
                  <a:gd name="connsiteX0" fmla="*/ 1385 w 15862"/>
                  <a:gd name="connsiteY0" fmla="*/ 0 h 93821"/>
                  <a:gd name="connsiteX1" fmla="*/ 1765 w 15862"/>
                  <a:gd name="connsiteY1" fmla="*/ 46196 h 93821"/>
                  <a:gd name="connsiteX2" fmla="*/ 15862 w 15862"/>
                  <a:gd name="connsiteY2" fmla="*/ 93821 h 93821"/>
                  <a:gd name="connsiteX3" fmla="*/ 6719 w 15862"/>
                  <a:gd name="connsiteY3" fmla="*/ 45911 h 93821"/>
                  <a:gd name="connsiteX4" fmla="*/ 1385 w 15862"/>
                  <a:gd name="connsiteY4" fmla="*/ 95 h 9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2" h="93821">
                    <a:moveTo>
                      <a:pt x="1385" y="0"/>
                    </a:moveTo>
                    <a:cubicBezTo>
                      <a:pt x="-140" y="11621"/>
                      <a:pt x="-902" y="27623"/>
                      <a:pt x="1765" y="46196"/>
                    </a:cubicBezTo>
                    <a:cubicBezTo>
                      <a:pt x="4718" y="66389"/>
                      <a:pt x="10719" y="82582"/>
                      <a:pt x="15862" y="93821"/>
                    </a:cubicBezTo>
                    <a:cubicBezTo>
                      <a:pt x="12433" y="78962"/>
                      <a:pt x="9290" y="62960"/>
                      <a:pt x="6719" y="45911"/>
                    </a:cubicBezTo>
                    <a:cubicBezTo>
                      <a:pt x="4242" y="29813"/>
                      <a:pt x="2528" y="14478"/>
                      <a:pt x="138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848F3455-F249-0396-6F7F-FDA50B7ACE7D}"/>
                  </a:ext>
                </a:extLst>
              </p:cNvPr>
              <p:cNvSpPr/>
              <p:nvPr/>
            </p:nvSpPr>
            <p:spPr>
              <a:xfrm>
                <a:off x="7405062" y="5386958"/>
                <a:ext cx="69585" cy="253269"/>
              </a:xfrm>
              <a:custGeom>
                <a:avLst/>
                <a:gdLst>
                  <a:gd name="connsiteX0" fmla="*/ 19579 w 69585"/>
                  <a:gd name="connsiteY0" fmla="*/ 0 h 253269"/>
                  <a:gd name="connsiteX1" fmla="*/ 5482 w 69585"/>
                  <a:gd name="connsiteY1" fmla="*/ 40196 h 253269"/>
                  <a:gd name="connsiteX2" fmla="*/ 2625 w 69585"/>
                  <a:gd name="connsiteY2" fmla="*/ 125539 h 253269"/>
                  <a:gd name="connsiteX3" fmla="*/ 22627 w 69585"/>
                  <a:gd name="connsiteY3" fmla="*/ 191167 h 253269"/>
                  <a:gd name="connsiteX4" fmla="*/ 49393 w 69585"/>
                  <a:gd name="connsiteY4" fmla="*/ 234887 h 253269"/>
                  <a:gd name="connsiteX5" fmla="*/ 69586 w 69585"/>
                  <a:gd name="connsiteY5" fmla="*/ 253270 h 253269"/>
                  <a:gd name="connsiteX6" fmla="*/ 20818 w 69585"/>
                  <a:gd name="connsiteY6" fmla="*/ 125349 h 253269"/>
                  <a:gd name="connsiteX7" fmla="*/ 19484 w 69585"/>
                  <a:gd name="connsiteY7" fmla="*/ 95 h 25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585" h="253269">
                    <a:moveTo>
                      <a:pt x="19579" y="0"/>
                    </a:moveTo>
                    <a:cubicBezTo>
                      <a:pt x="15103" y="9620"/>
                      <a:pt x="9578" y="23241"/>
                      <a:pt x="5482" y="40196"/>
                    </a:cubicBezTo>
                    <a:cubicBezTo>
                      <a:pt x="3673" y="47815"/>
                      <a:pt x="-3947" y="81534"/>
                      <a:pt x="2625" y="125539"/>
                    </a:cubicBezTo>
                    <a:cubicBezTo>
                      <a:pt x="7292" y="156686"/>
                      <a:pt x="17007" y="178689"/>
                      <a:pt x="22627" y="191167"/>
                    </a:cubicBezTo>
                    <a:cubicBezTo>
                      <a:pt x="34724" y="218122"/>
                      <a:pt x="45868" y="230981"/>
                      <a:pt x="49393" y="234887"/>
                    </a:cubicBezTo>
                    <a:cubicBezTo>
                      <a:pt x="56917" y="243173"/>
                      <a:pt x="64156" y="249174"/>
                      <a:pt x="69586" y="253270"/>
                    </a:cubicBezTo>
                    <a:cubicBezTo>
                      <a:pt x="53584" y="227076"/>
                      <a:pt x="31390" y="183452"/>
                      <a:pt x="20818" y="125349"/>
                    </a:cubicBezTo>
                    <a:cubicBezTo>
                      <a:pt x="11388" y="73152"/>
                      <a:pt x="14912" y="29051"/>
                      <a:pt x="19484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C50856EE-EDDB-75E0-42B5-35A84C7B40DC}"/>
                  </a:ext>
                </a:extLst>
              </p:cNvPr>
              <p:cNvSpPr/>
              <p:nvPr/>
            </p:nvSpPr>
            <p:spPr>
              <a:xfrm>
                <a:off x="6566273" y="4731829"/>
                <a:ext cx="34932" cy="94868"/>
              </a:xfrm>
              <a:custGeom>
                <a:avLst/>
                <a:gdLst>
                  <a:gd name="connsiteX0" fmla="*/ 34932 w 34932"/>
                  <a:gd name="connsiteY0" fmla="*/ 0 h 94868"/>
                  <a:gd name="connsiteX1" fmla="*/ 10644 w 34932"/>
                  <a:gd name="connsiteY1" fmla="*/ 24670 h 94868"/>
                  <a:gd name="connsiteX2" fmla="*/ 547 w 34932"/>
                  <a:gd name="connsiteY2" fmla="*/ 69342 h 94868"/>
                  <a:gd name="connsiteX3" fmla="*/ 9596 w 34932"/>
                  <a:gd name="connsiteY3" fmla="*/ 94869 h 94868"/>
                  <a:gd name="connsiteX4" fmla="*/ 12168 w 34932"/>
                  <a:gd name="connsiteY4" fmla="*/ 45720 h 94868"/>
                  <a:gd name="connsiteX5" fmla="*/ 34932 w 34932"/>
                  <a:gd name="connsiteY5" fmla="*/ 0 h 9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932" h="94868">
                    <a:moveTo>
                      <a:pt x="34932" y="0"/>
                    </a:moveTo>
                    <a:cubicBezTo>
                      <a:pt x="28455" y="4096"/>
                      <a:pt x="18359" y="11716"/>
                      <a:pt x="10644" y="24670"/>
                    </a:cubicBezTo>
                    <a:cubicBezTo>
                      <a:pt x="7405" y="30004"/>
                      <a:pt x="-2406" y="46958"/>
                      <a:pt x="547" y="69342"/>
                    </a:cubicBezTo>
                    <a:cubicBezTo>
                      <a:pt x="2071" y="81058"/>
                      <a:pt x="6548" y="89821"/>
                      <a:pt x="9596" y="94869"/>
                    </a:cubicBezTo>
                    <a:cubicBezTo>
                      <a:pt x="8072" y="84487"/>
                      <a:pt x="6739" y="66770"/>
                      <a:pt x="12168" y="45720"/>
                    </a:cubicBezTo>
                    <a:cubicBezTo>
                      <a:pt x="17883" y="23717"/>
                      <a:pt x="28360" y="8287"/>
                      <a:pt x="3493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E0313EF7-048C-76EC-3830-42F96533EBFB}"/>
                  </a:ext>
                </a:extLst>
              </p:cNvPr>
              <p:cNvSpPr/>
              <p:nvPr/>
            </p:nvSpPr>
            <p:spPr>
              <a:xfrm>
                <a:off x="6682247" y="5391245"/>
                <a:ext cx="75073" cy="254698"/>
              </a:xfrm>
              <a:custGeom>
                <a:avLst/>
                <a:gdLst>
                  <a:gd name="connsiteX0" fmla="*/ 61072 w 75073"/>
                  <a:gd name="connsiteY0" fmla="*/ 0 h 254698"/>
                  <a:gd name="connsiteX1" fmla="*/ 25830 w 75073"/>
                  <a:gd name="connsiteY1" fmla="*/ 31051 h 254698"/>
                  <a:gd name="connsiteX2" fmla="*/ 398 w 75073"/>
                  <a:gd name="connsiteY2" fmla="*/ 115729 h 254698"/>
                  <a:gd name="connsiteX3" fmla="*/ 11637 w 75073"/>
                  <a:gd name="connsiteY3" fmla="*/ 195453 h 254698"/>
                  <a:gd name="connsiteX4" fmla="*/ 44784 w 75073"/>
                  <a:gd name="connsiteY4" fmla="*/ 242697 h 254698"/>
                  <a:gd name="connsiteX5" fmla="*/ 75074 w 75073"/>
                  <a:gd name="connsiteY5" fmla="*/ 254698 h 254698"/>
                  <a:gd name="connsiteX6" fmla="*/ 20019 w 75073"/>
                  <a:gd name="connsiteY6" fmla="*/ 131159 h 254698"/>
                  <a:gd name="connsiteX7" fmla="*/ 60882 w 75073"/>
                  <a:gd name="connsiteY7" fmla="*/ 95 h 25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073" h="254698">
                    <a:moveTo>
                      <a:pt x="61072" y="0"/>
                    </a:moveTo>
                    <a:cubicBezTo>
                      <a:pt x="51928" y="5334"/>
                      <a:pt x="37927" y="15049"/>
                      <a:pt x="25830" y="31051"/>
                    </a:cubicBezTo>
                    <a:cubicBezTo>
                      <a:pt x="3827" y="60103"/>
                      <a:pt x="1922" y="91249"/>
                      <a:pt x="398" y="115729"/>
                    </a:cubicBezTo>
                    <a:cubicBezTo>
                      <a:pt x="-2269" y="159163"/>
                      <a:pt x="9256" y="189357"/>
                      <a:pt x="11637" y="195453"/>
                    </a:cubicBezTo>
                    <a:cubicBezTo>
                      <a:pt x="17924" y="211264"/>
                      <a:pt x="25448" y="229743"/>
                      <a:pt x="44784" y="242697"/>
                    </a:cubicBezTo>
                    <a:cubicBezTo>
                      <a:pt x="56119" y="250412"/>
                      <a:pt x="67549" y="253365"/>
                      <a:pt x="75074" y="254698"/>
                    </a:cubicBezTo>
                    <a:cubicBezTo>
                      <a:pt x="64596" y="244030"/>
                      <a:pt x="24305" y="200501"/>
                      <a:pt x="20019" y="131159"/>
                    </a:cubicBezTo>
                    <a:cubicBezTo>
                      <a:pt x="15638" y="60388"/>
                      <a:pt x="51833" y="11621"/>
                      <a:pt x="60882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3A996565-ABFB-08D3-3840-4655D8151DE8}"/>
                  </a:ext>
                </a:extLst>
              </p:cNvPr>
              <p:cNvSpPr/>
              <p:nvPr/>
            </p:nvSpPr>
            <p:spPr>
              <a:xfrm>
                <a:off x="6246590" y="3860101"/>
                <a:ext cx="108585" cy="153542"/>
              </a:xfrm>
              <a:custGeom>
                <a:avLst/>
                <a:gdLst>
                  <a:gd name="connsiteX0" fmla="*/ 102489 w 108585"/>
                  <a:gd name="connsiteY0" fmla="*/ 0 h 153542"/>
                  <a:gd name="connsiteX1" fmla="*/ 49339 w 108585"/>
                  <a:gd name="connsiteY1" fmla="*/ 51721 h 153542"/>
                  <a:gd name="connsiteX2" fmla="*/ 0 w 108585"/>
                  <a:gd name="connsiteY2" fmla="*/ 147161 h 153542"/>
                  <a:gd name="connsiteX3" fmla="*/ 4477 w 108585"/>
                  <a:gd name="connsiteY3" fmla="*/ 149066 h 153542"/>
                  <a:gd name="connsiteX4" fmla="*/ 12002 w 108585"/>
                  <a:gd name="connsiteY4" fmla="*/ 153543 h 153542"/>
                  <a:gd name="connsiteX5" fmla="*/ 44196 w 108585"/>
                  <a:gd name="connsiteY5" fmla="*/ 81820 h 153542"/>
                  <a:gd name="connsiteX6" fmla="*/ 108585 w 108585"/>
                  <a:gd name="connsiteY6" fmla="*/ 13145 h 153542"/>
                  <a:gd name="connsiteX7" fmla="*/ 102489 w 108585"/>
                  <a:gd name="connsiteY7" fmla="*/ 0 h 15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585" h="153542">
                    <a:moveTo>
                      <a:pt x="102489" y="0"/>
                    </a:moveTo>
                    <a:cubicBezTo>
                      <a:pt x="86773" y="11716"/>
                      <a:pt x="67627" y="28575"/>
                      <a:pt x="49339" y="51721"/>
                    </a:cubicBezTo>
                    <a:cubicBezTo>
                      <a:pt x="21050" y="87630"/>
                      <a:pt x="7048" y="123349"/>
                      <a:pt x="0" y="147161"/>
                    </a:cubicBezTo>
                    <a:cubicBezTo>
                      <a:pt x="1429" y="147638"/>
                      <a:pt x="2953" y="148304"/>
                      <a:pt x="4477" y="149066"/>
                    </a:cubicBezTo>
                    <a:cubicBezTo>
                      <a:pt x="7430" y="150495"/>
                      <a:pt x="9906" y="152019"/>
                      <a:pt x="12002" y="153543"/>
                    </a:cubicBezTo>
                    <a:cubicBezTo>
                      <a:pt x="17240" y="134779"/>
                      <a:pt x="26670" y="109061"/>
                      <a:pt x="44196" y="81820"/>
                    </a:cubicBezTo>
                    <a:cubicBezTo>
                      <a:pt x="66008" y="48101"/>
                      <a:pt x="91154" y="26098"/>
                      <a:pt x="108585" y="13145"/>
                    </a:cubicBezTo>
                    <a:cubicBezTo>
                      <a:pt x="106585" y="8763"/>
                      <a:pt x="104490" y="4381"/>
                      <a:pt x="102489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EEE51F57-1820-F50C-1D1D-7A08872E7BF4}"/>
                  </a:ext>
                </a:extLst>
              </p:cNvPr>
              <p:cNvSpPr/>
              <p:nvPr/>
            </p:nvSpPr>
            <p:spPr>
              <a:xfrm>
                <a:off x="6184105" y="4051423"/>
                <a:ext cx="80391" cy="44612"/>
              </a:xfrm>
              <a:custGeom>
                <a:avLst/>
                <a:gdLst>
                  <a:gd name="connsiteX0" fmla="*/ 0 w 80391"/>
                  <a:gd name="connsiteY0" fmla="*/ 44612 h 44612"/>
                  <a:gd name="connsiteX1" fmla="*/ 15907 w 80391"/>
                  <a:gd name="connsiteY1" fmla="*/ 9655 h 44612"/>
                  <a:gd name="connsiteX2" fmla="*/ 52579 w 80391"/>
                  <a:gd name="connsiteY2" fmla="*/ 797 h 44612"/>
                  <a:gd name="connsiteX3" fmla="*/ 80391 w 80391"/>
                  <a:gd name="connsiteY3" fmla="*/ 19847 h 44612"/>
                  <a:gd name="connsiteX4" fmla="*/ 32766 w 80391"/>
                  <a:gd name="connsiteY4" fmla="*/ 13465 h 44612"/>
                  <a:gd name="connsiteX5" fmla="*/ 0 w 80391"/>
                  <a:gd name="connsiteY5" fmla="*/ 44517 h 4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391" h="44612">
                    <a:moveTo>
                      <a:pt x="0" y="44612"/>
                    </a:moveTo>
                    <a:cubicBezTo>
                      <a:pt x="0" y="42326"/>
                      <a:pt x="-286" y="22895"/>
                      <a:pt x="15907" y="9655"/>
                    </a:cubicBezTo>
                    <a:cubicBezTo>
                      <a:pt x="31623" y="-3203"/>
                      <a:pt x="50007" y="321"/>
                      <a:pt x="52579" y="797"/>
                    </a:cubicBezTo>
                    <a:cubicBezTo>
                      <a:pt x="69819" y="4417"/>
                      <a:pt x="78677" y="17180"/>
                      <a:pt x="80391" y="19847"/>
                    </a:cubicBezTo>
                    <a:cubicBezTo>
                      <a:pt x="78010" y="18228"/>
                      <a:pt x="57531" y="5083"/>
                      <a:pt x="32766" y="13465"/>
                    </a:cubicBezTo>
                    <a:cubicBezTo>
                      <a:pt x="9811" y="21276"/>
                      <a:pt x="1239" y="41469"/>
                      <a:pt x="0" y="4451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836D3D6C-540F-ADC6-A350-AE445E15B9F3}"/>
                  </a:ext>
                </a:extLst>
              </p:cNvPr>
              <p:cNvSpPr/>
              <p:nvPr/>
            </p:nvSpPr>
            <p:spPr>
              <a:xfrm>
                <a:off x="5971508" y="4031796"/>
                <a:ext cx="164020" cy="35378"/>
              </a:xfrm>
              <a:custGeom>
                <a:avLst/>
                <a:gdLst>
                  <a:gd name="connsiteX0" fmla="*/ 164021 w 164020"/>
                  <a:gd name="connsiteY0" fmla="*/ 25282 h 35378"/>
                  <a:gd name="connsiteX1" fmla="*/ 89821 w 164020"/>
                  <a:gd name="connsiteY1" fmla="*/ 4137 h 35378"/>
                  <a:gd name="connsiteX2" fmla="*/ 0 w 164020"/>
                  <a:gd name="connsiteY2" fmla="*/ 2231 h 35378"/>
                  <a:gd name="connsiteX3" fmla="*/ 953 w 164020"/>
                  <a:gd name="connsiteY3" fmla="*/ 18710 h 35378"/>
                  <a:gd name="connsiteX4" fmla="*/ 88392 w 164020"/>
                  <a:gd name="connsiteY4" fmla="*/ 18710 h 35378"/>
                  <a:gd name="connsiteX5" fmla="*/ 161544 w 164020"/>
                  <a:gd name="connsiteY5" fmla="*/ 35379 h 35378"/>
                  <a:gd name="connsiteX6" fmla="*/ 164021 w 164020"/>
                  <a:gd name="connsiteY6" fmla="*/ 25377 h 3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020" h="35378">
                    <a:moveTo>
                      <a:pt x="164021" y="25282"/>
                    </a:moveTo>
                    <a:cubicBezTo>
                      <a:pt x="145066" y="17376"/>
                      <a:pt x="120015" y="8994"/>
                      <a:pt x="89821" y="4137"/>
                    </a:cubicBezTo>
                    <a:cubicBezTo>
                      <a:pt x="53721" y="-1674"/>
                      <a:pt x="22765" y="-436"/>
                      <a:pt x="0" y="2231"/>
                    </a:cubicBezTo>
                    <a:cubicBezTo>
                      <a:pt x="286" y="7756"/>
                      <a:pt x="667" y="13185"/>
                      <a:pt x="953" y="18710"/>
                    </a:cubicBezTo>
                    <a:cubicBezTo>
                      <a:pt x="24003" y="15947"/>
                      <a:pt x="53912" y="14519"/>
                      <a:pt x="88392" y="18710"/>
                    </a:cubicBezTo>
                    <a:cubicBezTo>
                      <a:pt x="117348" y="22234"/>
                      <a:pt x="142018" y="28711"/>
                      <a:pt x="161544" y="35379"/>
                    </a:cubicBezTo>
                    <a:cubicBezTo>
                      <a:pt x="162401" y="32045"/>
                      <a:pt x="163163" y="28711"/>
                      <a:pt x="164021" y="253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3A25E258-7743-2368-A919-7FBEDF5BECD0}"/>
                  </a:ext>
                </a:extLst>
              </p:cNvPr>
              <p:cNvSpPr/>
              <p:nvPr/>
            </p:nvSpPr>
            <p:spPr>
              <a:xfrm>
                <a:off x="5621274" y="3980146"/>
                <a:ext cx="279368" cy="49901"/>
              </a:xfrm>
              <a:custGeom>
                <a:avLst/>
                <a:gdLst>
                  <a:gd name="connsiteX0" fmla="*/ 279273 w 279368"/>
                  <a:gd name="connsiteY0" fmla="*/ 47118 h 49901"/>
                  <a:gd name="connsiteX1" fmla="*/ 251746 w 279368"/>
                  <a:gd name="connsiteY1" fmla="*/ 26640 h 49901"/>
                  <a:gd name="connsiteX2" fmla="*/ 202406 w 279368"/>
                  <a:gd name="connsiteY2" fmla="*/ 541 h 49901"/>
                  <a:gd name="connsiteX3" fmla="*/ 172783 w 279368"/>
                  <a:gd name="connsiteY3" fmla="*/ 541 h 49901"/>
                  <a:gd name="connsiteX4" fmla="*/ 150209 w 279368"/>
                  <a:gd name="connsiteY4" fmla="*/ 1970 h 49901"/>
                  <a:gd name="connsiteX5" fmla="*/ 90964 w 279368"/>
                  <a:gd name="connsiteY5" fmla="*/ 1970 h 49901"/>
                  <a:gd name="connsiteX6" fmla="*/ 17621 w 279368"/>
                  <a:gd name="connsiteY6" fmla="*/ 1970 h 49901"/>
                  <a:gd name="connsiteX7" fmla="*/ 0 w 279368"/>
                  <a:gd name="connsiteY7" fmla="*/ 21687 h 49901"/>
                  <a:gd name="connsiteX8" fmla="*/ 39053 w 279368"/>
                  <a:gd name="connsiteY8" fmla="*/ 18639 h 49901"/>
                  <a:gd name="connsiteX9" fmla="*/ 89630 w 279368"/>
                  <a:gd name="connsiteY9" fmla="*/ 19591 h 49901"/>
                  <a:gd name="connsiteX10" fmla="*/ 151352 w 279368"/>
                  <a:gd name="connsiteY10" fmla="*/ 17496 h 49901"/>
                  <a:gd name="connsiteX11" fmla="*/ 194691 w 279368"/>
                  <a:gd name="connsiteY11" fmla="*/ 15400 h 49901"/>
                  <a:gd name="connsiteX12" fmla="*/ 229933 w 279368"/>
                  <a:gd name="connsiteY12" fmla="*/ 33783 h 49901"/>
                  <a:gd name="connsiteX13" fmla="*/ 255365 w 279368"/>
                  <a:gd name="connsiteY13" fmla="*/ 48928 h 49901"/>
                  <a:gd name="connsiteX14" fmla="*/ 279368 w 279368"/>
                  <a:gd name="connsiteY14" fmla="*/ 47118 h 4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9368" h="49901">
                    <a:moveTo>
                      <a:pt x="279273" y="47118"/>
                    </a:moveTo>
                    <a:cubicBezTo>
                      <a:pt x="268510" y="38451"/>
                      <a:pt x="258985" y="31688"/>
                      <a:pt x="251746" y="26640"/>
                    </a:cubicBezTo>
                    <a:cubicBezTo>
                      <a:pt x="228314" y="10447"/>
                      <a:pt x="216313" y="2351"/>
                      <a:pt x="202406" y="541"/>
                    </a:cubicBezTo>
                    <a:cubicBezTo>
                      <a:pt x="196024" y="-316"/>
                      <a:pt x="188309" y="-31"/>
                      <a:pt x="172783" y="541"/>
                    </a:cubicBezTo>
                    <a:cubicBezTo>
                      <a:pt x="161639" y="922"/>
                      <a:pt x="153638" y="1684"/>
                      <a:pt x="150209" y="1970"/>
                    </a:cubicBezTo>
                    <a:cubicBezTo>
                      <a:pt x="128778" y="3780"/>
                      <a:pt x="111919" y="2637"/>
                      <a:pt x="90964" y="1970"/>
                    </a:cubicBezTo>
                    <a:cubicBezTo>
                      <a:pt x="73914" y="1398"/>
                      <a:pt x="49149" y="1113"/>
                      <a:pt x="17621" y="1970"/>
                    </a:cubicBezTo>
                    <a:cubicBezTo>
                      <a:pt x="11716" y="8542"/>
                      <a:pt x="5905" y="15114"/>
                      <a:pt x="0" y="21687"/>
                    </a:cubicBezTo>
                    <a:cubicBezTo>
                      <a:pt x="8763" y="20543"/>
                      <a:pt x="22384" y="19115"/>
                      <a:pt x="39053" y="18639"/>
                    </a:cubicBezTo>
                    <a:cubicBezTo>
                      <a:pt x="60198" y="17972"/>
                      <a:pt x="64389" y="19401"/>
                      <a:pt x="89630" y="19591"/>
                    </a:cubicBezTo>
                    <a:cubicBezTo>
                      <a:pt x="109633" y="19686"/>
                      <a:pt x="127825" y="19782"/>
                      <a:pt x="151352" y="17496"/>
                    </a:cubicBezTo>
                    <a:cubicBezTo>
                      <a:pt x="178022" y="14829"/>
                      <a:pt x="182499" y="11971"/>
                      <a:pt x="194691" y="15400"/>
                    </a:cubicBezTo>
                    <a:cubicBezTo>
                      <a:pt x="209169" y="19496"/>
                      <a:pt x="223647" y="29402"/>
                      <a:pt x="229933" y="33783"/>
                    </a:cubicBezTo>
                    <a:cubicBezTo>
                      <a:pt x="241459" y="41689"/>
                      <a:pt x="245650" y="46737"/>
                      <a:pt x="255365" y="48928"/>
                    </a:cubicBezTo>
                    <a:cubicBezTo>
                      <a:pt x="264795" y="51119"/>
                      <a:pt x="273367" y="49214"/>
                      <a:pt x="279368" y="4711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50A1467E-3A78-7BB8-AE41-B053E3CFC353}"/>
                  </a:ext>
                </a:extLst>
              </p:cNvPr>
              <p:cNvSpPr/>
              <p:nvPr/>
            </p:nvSpPr>
            <p:spPr>
              <a:xfrm>
                <a:off x="5661080" y="3769804"/>
                <a:ext cx="46585" cy="79343"/>
              </a:xfrm>
              <a:custGeom>
                <a:avLst/>
                <a:gdLst>
                  <a:gd name="connsiteX0" fmla="*/ 4580 w 46585"/>
                  <a:gd name="connsiteY0" fmla="*/ 0 h 79343"/>
                  <a:gd name="connsiteX1" fmla="*/ 8 w 46585"/>
                  <a:gd name="connsiteY1" fmla="*/ 18669 h 79343"/>
                  <a:gd name="connsiteX2" fmla="*/ 5342 w 46585"/>
                  <a:gd name="connsiteY2" fmla="*/ 40862 h 79343"/>
                  <a:gd name="connsiteX3" fmla="*/ 41632 w 46585"/>
                  <a:gd name="connsiteY3" fmla="*/ 79343 h 79343"/>
                  <a:gd name="connsiteX4" fmla="*/ 43728 w 46585"/>
                  <a:gd name="connsiteY4" fmla="*/ 76200 h 79343"/>
                  <a:gd name="connsiteX5" fmla="*/ 46585 w 46585"/>
                  <a:gd name="connsiteY5" fmla="*/ 73438 h 79343"/>
                  <a:gd name="connsiteX6" fmla="*/ 21344 w 46585"/>
                  <a:gd name="connsiteY6" fmla="*/ 54769 h 79343"/>
                  <a:gd name="connsiteX7" fmla="*/ 6961 w 46585"/>
                  <a:gd name="connsiteY7" fmla="*/ 29623 h 79343"/>
                  <a:gd name="connsiteX8" fmla="*/ 4580 w 46585"/>
                  <a:gd name="connsiteY8" fmla="*/ 0 h 7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585" h="79343">
                    <a:moveTo>
                      <a:pt x="4580" y="0"/>
                    </a:moveTo>
                    <a:cubicBezTo>
                      <a:pt x="2675" y="3810"/>
                      <a:pt x="198" y="10382"/>
                      <a:pt x="8" y="18669"/>
                    </a:cubicBezTo>
                    <a:cubicBezTo>
                      <a:pt x="-182" y="28670"/>
                      <a:pt x="3056" y="36004"/>
                      <a:pt x="5342" y="40862"/>
                    </a:cubicBezTo>
                    <a:cubicBezTo>
                      <a:pt x="14962" y="61627"/>
                      <a:pt x="34012" y="74581"/>
                      <a:pt x="41632" y="79343"/>
                    </a:cubicBezTo>
                    <a:cubicBezTo>
                      <a:pt x="42109" y="78391"/>
                      <a:pt x="42775" y="77343"/>
                      <a:pt x="43728" y="76200"/>
                    </a:cubicBezTo>
                    <a:cubicBezTo>
                      <a:pt x="44680" y="74962"/>
                      <a:pt x="45728" y="74104"/>
                      <a:pt x="46585" y="73438"/>
                    </a:cubicBezTo>
                    <a:cubicBezTo>
                      <a:pt x="40489" y="70676"/>
                      <a:pt x="30393" y="65151"/>
                      <a:pt x="21344" y="54769"/>
                    </a:cubicBezTo>
                    <a:cubicBezTo>
                      <a:pt x="11533" y="43529"/>
                      <a:pt x="7914" y="32385"/>
                      <a:pt x="6961" y="29623"/>
                    </a:cubicBezTo>
                    <a:cubicBezTo>
                      <a:pt x="2961" y="16859"/>
                      <a:pt x="3723" y="6001"/>
                      <a:pt x="458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B90F94F0-53BE-B2B7-9F8B-5E2BA51CFA0A}"/>
                  </a:ext>
                </a:extLst>
              </p:cNvPr>
              <p:cNvSpPr/>
              <p:nvPr/>
            </p:nvSpPr>
            <p:spPr>
              <a:xfrm>
                <a:off x="5702992" y="3884961"/>
                <a:ext cx="27533" cy="68199"/>
              </a:xfrm>
              <a:custGeom>
                <a:avLst/>
                <a:gdLst>
                  <a:gd name="connsiteX0" fmla="*/ 13150 w 27533"/>
                  <a:gd name="connsiteY0" fmla="*/ 0 h 68199"/>
                  <a:gd name="connsiteX1" fmla="*/ 1435 w 27533"/>
                  <a:gd name="connsiteY1" fmla="*/ 16288 h 68199"/>
                  <a:gd name="connsiteX2" fmla="*/ 1530 w 27533"/>
                  <a:gd name="connsiteY2" fmla="*/ 36481 h 68199"/>
                  <a:gd name="connsiteX3" fmla="*/ 19437 w 27533"/>
                  <a:gd name="connsiteY3" fmla="*/ 68199 h 68199"/>
                  <a:gd name="connsiteX4" fmla="*/ 21437 w 27533"/>
                  <a:gd name="connsiteY4" fmla="*/ 64103 h 68199"/>
                  <a:gd name="connsiteX5" fmla="*/ 27533 w 27533"/>
                  <a:gd name="connsiteY5" fmla="*/ 58293 h 68199"/>
                  <a:gd name="connsiteX6" fmla="*/ 16103 w 27533"/>
                  <a:gd name="connsiteY6" fmla="*/ 45720 h 68199"/>
                  <a:gd name="connsiteX7" fmla="*/ 8388 w 27533"/>
                  <a:gd name="connsiteY7" fmla="*/ 22193 h 68199"/>
                  <a:gd name="connsiteX8" fmla="*/ 13150 w 27533"/>
                  <a:gd name="connsiteY8" fmla="*/ 0 h 6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533" h="68199">
                    <a:moveTo>
                      <a:pt x="13150" y="0"/>
                    </a:moveTo>
                    <a:cubicBezTo>
                      <a:pt x="10293" y="2191"/>
                      <a:pt x="4197" y="7525"/>
                      <a:pt x="1435" y="16288"/>
                    </a:cubicBezTo>
                    <a:cubicBezTo>
                      <a:pt x="-1137" y="24289"/>
                      <a:pt x="292" y="30956"/>
                      <a:pt x="1530" y="36481"/>
                    </a:cubicBezTo>
                    <a:cubicBezTo>
                      <a:pt x="4959" y="51721"/>
                      <a:pt x="13627" y="62389"/>
                      <a:pt x="19437" y="68199"/>
                    </a:cubicBezTo>
                    <a:cubicBezTo>
                      <a:pt x="19818" y="66961"/>
                      <a:pt x="20485" y="65532"/>
                      <a:pt x="21437" y="64103"/>
                    </a:cubicBezTo>
                    <a:cubicBezTo>
                      <a:pt x="23438" y="61055"/>
                      <a:pt x="25914" y="59246"/>
                      <a:pt x="27533" y="58293"/>
                    </a:cubicBezTo>
                    <a:cubicBezTo>
                      <a:pt x="24390" y="55817"/>
                      <a:pt x="20008" y="51721"/>
                      <a:pt x="16103" y="45720"/>
                    </a:cubicBezTo>
                    <a:cubicBezTo>
                      <a:pt x="14008" y="42481"/>
                      <a:pt x="8864" y="34195"/>
                      <a:pt x="8388" y="22193"/>
                    </a:cubicBezTo>
                    <a:cubicBezTo>
                      <a:pt x="7912" y="11906"/>
                      <a:pt x="11150" y="4001"/>
                      <a:pt x="1315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A69866ED-92C8-96F6-D4F5-E7361BC082BC}"/>
                  </a:ext>
                </a:extLst>
              </p:cNvPr>
              <p:cNvSpPr/>
              <p:nvPr/>
            </p:nvSpPr>
            <p:spPr>
              <a:xfrm>
                <a:off x="5491162" y="4068984"/>
                <a:ext cx="66293" cy="18859"/>
              </a:xfrm>
              <a:custGeom>
                <a:avLst/>
                <a:gdLst>
                  <a:gd name="connsiteX0" fmla="*/ 66294 w 66293"/>
                  <a:gd name="connsiteY0" fmla="*/ 18860 h 18859"/>
                  <a:gd name="connsiteX1" fmla="*/ 52578 w 66293"/>
                  <a:gd name="connsiteY1" fmla="*/ 8382 h 18859"/>
                  <a:gd name="connsiteX2" fmla="*/ 26479 w 66293"/>
                  <a:gd name="connsiteY2" fmla="*/ 0 h 18859"/>
                  <a:gd name="connsiteX3" fmla="*/ 10001 w 66293"/>
                  <a:gd name="connsiteY3" fmla="*/ 3715 h 18859"/>
                  <a:gd name="connsiteX4" fmla="*/ 0 w 66293"/>
                  <a:gd name="connsiteY4" fmla="*/ 12097 h 18859"/>
                  <a:gd name="connsiteX5" fmla="*/ 24289 w 66293"/>
                  <a:gd name="connsiteY5" fmla="*/ 4858 h 18859"/>
                  <a:gd name="connsiteX6" fmla="*/ 42767 w 66293"/>
                  <a:gd name="connsiteY6" fmla="*/ 7334 h 18859"/>
                  <a:gd name="connsiteX7" fmla="*/ 66294 w 66293"/>
                  <a:gd name="connsiteY7" fmla="*/ 18764 h 1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293" h="18859">
                    <a:moveTo>
                      <a:pt x="66294" y="18860"/>
                    </a:moveTo>
                    <a:cubicBezTo>
                      <a:pt x="63437" y="16002"/>
                      <a:pt x="58864" y="12097"/>
                      <a:pt x="52578" y="8382"/>
                    </a:cubicBezTo>
                    <a:cubicBezTo>
                      <a:pt x="46768" y="5048"/>
                      <a:pt x="38195" y="0"/>
                      <a:pt x="26479" y="0"/>
                    </a:cubicBezTo>
                    <a:cubicBezTo>
                      <a:pt x="22955" y="0"/>
                      <a:pt x="16764" y="95"/>
                      <a:pt x="10001" y="3715"/>
                    </a:cubicBezTo>
                    <a:cubicBezTo>
                      <a:pt x="5048" y="6382"/>
                      <a:pt x="1810" y="9811"/>
                      <a:pt x="0" y="12097"/>
                    </a:cubicBezTo>
                    <a:cubicBezTo>
                      <a:pt x="4667" y="9335"/>
                      <a:pt x="13145" y="5334"/>
                      <a:pt x="24289" y="4858"/>
                    </a:cubicBezTo>
                    <a:cubicBezTo>
                      <a:pt x="32290" y="4477"/>
                      <a:pt x="38386" y="6191"/>
                      <a:pt x="42767" y="7334"/>
                    </a:cubicBezTo>
                    <a:cubicBezTo>
                      <a:pt x="52673" y="10096"/>
                      <a:pt x="60579" y="14573"/>
                      <a:pt x="66294" y="1876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3AC7853B-C9BC-B138-0001-1D34AD711FC8}"/>
                  </a:ext>
                </a:extLst>
              </p:cNvPr>
              <p:cNvSpPr/>
              <p:nvPr/>
            </p:nvSpPr>
            <p:spPr>
              <a:xfrm>
                <a:off x="5356098" y="4023264"/>
                <a:ext cx="73247" cy="55435"/>
              </a:xfrm>
              <a:custGeom>
                <a:avLst/>
                <a:gdLst>
                  <a:gd name="connsiteX0" fmla="*/ 0 w 73247"/>
                  <a:gd name="connsiteY0" fmla="*/ 3524 h 55435"/>
                  <a:gd name="connsiteX1" fmla="*/ 14383 w 73247"/>
                  <a:gd name="connsiteY1" fmla="*/ 0 h 55435"/>
                  <a:gd name="connsiteX2" fmla="*/ 32290 w 73247"/>
                  <a:gd name="connsiteY2" fmla="*/ 4476 h 55435"/>
                  <a:gd name="connsiteX3" fmla="*/ 56959 w 73247"/>
                  <a:gd name="connsiteY3" fmla="*/ 25527 h 55435"/>
                  <a:gd name="connsiteX4" fmla="*/ 73247 w 73247"/>
                  <a:gd name="connsiteY4" fmla="*/ 47530 h 55435"/>
                  <a:gd name="connsiteX5" fmla="*/ 66294 w 73247"/>
                  <a:gd name="connsiteY5" fmla="*/ 55435 h 55435"/>
                  <a:gd name="connsiteX6" fmla="*/ 52292 w 73247"/>
                  <a:gd name="connsiteY6" fmla="*/ 29623 h 55435"/>
                  <a:gd name="connsiteX7" fmla="*/ 30575 w 73247"/>
                  <a:gd name="connsiteY7" fmla="*/ 7715 h 55435"/>
                  <a:gd name="connsiteX8" fmla="*/ 15145 w 73247"/>
                  <a:gd name="connsiteY8" fmla="*/ 3715 h 55435"/>
                  <a:gd name="connsiteX9" fmla="*/ 95 w 73247"/>
                  <a:gd name="connsiteY9" fmla="*/ 3524 h 55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247" h="55435">
                    <a:moveTo>
                      <a:pt x="0" y="3524"/>
                    </a:moveTo>
                    <a:cubicBezTo>
                      <a:pt x="2953" y="2095"/>
                      <a:pt x="7906" y="190"/>
                      <a:pt x="14383" y="0"/>
                    </a:cubicBezTo>
                    <a:cubicBezTo>
                      <a:pt x="16097" y="0"/>
                      <a:pt x="22765" y="0"/>
                      <a:pt x="32290" y="4476"/>
                    </a:cubicBezTo>
                    <a:cubicBezTo>
                      <a:pt x="42767" y="9525"/>
                      <a:pt x="48958" y="16383"/>
                      <a:pt x="56959" y="25527"/>
                    </a:cubicBezTo>
                    <a:cubicBezTo>
                      <a:pt x="61436" y="30670"/>
                      <a:pt x="67246" y="37909"/>
                      <a:pt x="73247" y="47530"/>
                    </a:cubicBezTo>
                    <a:cubicBezTo>
                      <a:pt x="70961" y="50197"/>
                      <a:pt x="68580" y="52768"/>
                      <a:pt x="66294" y="55435"/>
                    </a:cubicBezTo>
                    <a:cubicBezTo>
                      <a:pt x="61627" y="44101"/>
                      <a:pt x="56388" y="35528"/>
                      <a:pt x="52292" y="29623"/>
                    </a:cubicBezTo>
                    <a:cubicBezTo>
                      <a:pt x="44863" y="18859"/>
                      <a:pt x="39910" y="11906"/>
                      <a:pt x="30575" y="7715"/>
                    </a:cubicBezTo>
                    <a:cubicBezTo>
                      <a:pt x="24384" y="4953"/>
                      <a:pt x="17621" y="4096"/>
                      <a:pt x="15145" y="3715"/>
                    </a:cubicBezTo>
                    <a:cubicBezTo>
                      <a:pt x="9049" y="2953"/>
                      <a:pt x="3810" y="3143"/>
                      <a:pt x="95" y="35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D6C0BF79-5E24-7E4D-CC39-4E1D5D6D12A1}"/>
                  </a:ext>
                </a:extLst>
              </p:cNvPr>
              <p:cNvSpPr/>
              <p:nvPr/>
            </p:nvSpPr>
            <p:spPr>
              <a:xfrm>
                <a:off x="5476017" y="3947462"/>
                <a:ext cx="90963" cy="33606"/>
              </a:xfrm>
              <a:custGeom>
                <a:avLst/>
                <a:gdLst>
                  <a:gd name="connsiteX0" fmla="*/ 90964 w 90963"/>
                  <a:gd name="connsiteY0" fmla="*/ 25034 h 33606"/>
                  <a:gd name="connsiteX1" fmla="*/ 73057 w 90963"/>
                  <a:gd name="connsiteY1" fmla="*/ 13699 h 33606"/>
                  <a:gd name="connsiteX2" fmla="*/ 43910 w 90963"/>
                  <a:gd name="connsiteY2" fmla="*/ 2841 h 33606"/>
                  <a:gd name="connsiteX3" fmla="*/ 12192 w 90963"/>
                  <a:gd name="connsiteY3" fmla="*/ 174 h 33606"/>
                  <a:gd name="connsiteX4" fmla="*/ 7334 w 90963"/>
                  <a:gd name="connsiteY4" fmla="*/ 2079 h 33606"/>
                  <a:gd name="connsiteX5" fmla="*/ 0 w 90963"/>
                  <a:gd name="connsiteY5" fmla="*/ 6365 h 33606"/>
                  <a:gd name="connsiteX6" fmla="*/ 38862 w 90963"/>
                  <a:gd name="connsiteY6" fmla="*/ 9985 h 33606"/>
                  <a:gd name="connsiteX7" fmla="*/ 68104 w 90963"/>
                  <a:gd name="connsiteY7" fmla="*/ 21796 h 33606"/>
                  <a:gd name="connsiteX8" fmla="*/ 87725 w 90963"/>
                  <a:gd name="connsiteY8" fmla="*/ 33607 h 33606"/>
                  <a:gd name="connsiteX9" fmla="*/ 90869 w 90963"/>
                  <a:gd name="connsiteY9" fmla="*/ 25130 h 3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963" h="33606">
                    <a:moveTo>
                      <a:pt x="90964" y="25034"/>
                    </a:moveTo>
                    <a:cubicBezTo>
                      <a:pt x="86582" y="21700"/>
                      <a:pt x="80581" y="17605"/>
                      <a:pt x="73057" y="13699"/>
                    </a:cubicBezTo>
                    <a:cubicBezTo>
                      <a:pt x="59055" y="6365"/>
                      <a:pt x="47244" y="3603"/>
                      <a:pt x="43910" y="2841"/>
                    </a:cubicBezTo>
                    <a:cubicBezTo>
                      <a:pt x="31623" y="79"/>
                      <a:pt x="20669" y="-302"/>
                      <a:pt x="12192" y="174"/>
                    </a:cubicBezTo>
                    <a:cubicBezTo>
                      <a:pt x="10668" y="650"/>
                      <a:pt x="9049" y="1317"/>
                      <a:pt x="7334" y="2079"/>
                    </a:cubicBezTo>
                    <a:cubicBezTo>
                      <a:pt x="4381" y="3413"/>
                      <a:pt x="2000" y="4937"/>
                      <a:pt x="0" y="6365"/>
                    </a:cubicBezTo>
                    <a:cubicBezTo>
                      <a:pt x="16859" y="5222"/>
                      <a:pt x="30194" y="7604"/>
                      <a:pt x="38862" y="9985"/>
                    </a:cubicBezTo>
                    <a:cubicBezTo>
                      <a:pt x="51530" y="13318"/>
                      <a:pt x="61150" y="18272"/>
                      <a:pt x="68104" y="21796"/>
                    </a:cubicBezTo>
                    <a:cubicBezTo>
                      <a:pt x="76295" y="25987"/>
                      <a:pt x="82867" y="30273"/>
                      <a:pt x="87725" y="33607"/>
                    </a:cubicBezTo>
                    <a:cubicBezTo>
                      <a:pt x="88773" y="30749"/>
                      <a:pt x="89821" y="27987"/>
                      <a:pt x="90869" y="2513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42D75C04-EA45-26E2-303D-445E07914244}"/>
                  </a:ext>
                </a:extLst>
              </p:cNvPr>
              <p:cNvSpPr/>
              <p:nvPr/>
            </p:nvSpPr>
            <p:spPr>
              <a:xfrm>
                <a:off x="5438393" y="4003548"/>
                <a:ext cx="83428" cy="28479"/>
              </a:xfrm>
              <a:custGeom>
                <a:avLst/>
                <a:gdLst>
                  <a:gd name="connsiteX0" fmla="*/ 0 w 83428"/>
                  <a:gd name="connsiteY0" fmla="*/ 15240 h 28479"/>
                  <a:gd name="connsiteX1" fmla="*/ 667 w 83428"/>
                  <a:gd name="connsiteY1" fmla="*/ 11811 h 28479"/>
                  <a:gd name="connsiteX2" fmla="*/ 3048 w 83428"/>
                  <a:gd name="connsiteY2" fmla="*/ 5715 h 28479"/>
                  <a:gd name="connsiteX3" fmla="*/ 11621 w 83428"/>
                  <a:gd name="connsiteY3" fmla="*/ 2476 h 28479"/>
                  <a:gd name="connsiteX4" fmla="*/ 25051 w 83428"/>
                  <a:gd name="connsiteY4" fmla="*/ 0 h 28479"/>
                  <a:gd name="connsiteX5" fmla="*/ 49911 w 83428"/>
                  <a:gd name="connsiteY5" fmla="*/ 13430 h 28479"/>
                  <a:gd name="connsiteX6" fmla="*/ 81439 w 83428"/>
                  <a:gd name="connsiteY6" fmla="*/ 19050 h 28479"/>
                  <a:gd name="connsiteX7" fmla="*/ 83344 w 83428"/>
                  <a:gd name="connsiteY7" fmla="*/ 24479 h 28479"/>
                  <a:gd name="connsiteX8" fmla="*/ 83344 w 83428"/>
                  <a:gd name="connsiteY8" fmla="*/ 28480 h 28479"/>
                  <a:gd name="connsiteX9" fmla="*/ 67628 w 83428"/>
                  <a:gd name="connsiteY9" fmla="*/ 27622 h 28479"/>
                  <a:gd name="connsiteX10" fmla="*/ 23527 w 83428"/>
                  <a:gd name="connsiteY10" fmla="*/ 13145 h 28479"/>
                  <a:gd name="connsiteX11" fmla="*/ 12763 w 83428"/>
                  <a:gd name="connsiteY11" fmla="*/ 12954 h 28479"/>
                  <a:gd name="connsiteX12" fmla="*/ 95 w 83428"/>
                  <a:gd name="connsiteY12" fmla="*/ 15240 h 28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428" h="28479">
                    <a:moveTo>
                      <a:pt x="0" y="15240"/>
                    </a:moveTo>
                    <a:cubicBezTo>
                      <a:pt x="95" y="14192"/>
                      <a:pt x="286" y="13049"/>
                      <a:pt x="667" y="11811"/>
                    </a:cubicBezTo>
                    <a:cubicBezTo>
                      <a:pt x="1334" y="9334"/>
                      <a:pt x="2191" y="7239"/>
                      <a:pt x="3048" y="5715"/>
                    </a:cubicBezTo>
                    <a:cubicBezTo>
                      <a:pt x="5525" y="4572"/>
                      <a:pt x="8382" y="3429"/>
                      <a:pt x="11621" y="2476"/>
                    </a:cubicBezTo>
                    <a:cubicBezTo>
                      <a:pt x="16669" y="953"/>
                      <a:pt x="21336" y="286"/>
                      <a:pt x="25051" y="0"/>
                    </a:cubicBezTo>
                    <a:cubicBezTo>
                      <a:pt x="30671" y="4191"/>
                      <a:pt x="38957" y="9430"/>
                      <a:pt x="49911" y="13430"/>
                    </a:cubicBezTo>
                    <a:cubicBezTo>
                      <a:pt x="62675" y="18002"/>
                      <a:pt x="73914" y="19050"/>
                      <a:pt x="81439" y="19050"/>
                    </a:cubicBezTo>
                    <a:cubicBezTo>
                      <a:pt x="82105" y="20098"/>
                      <a:pt x="83058" y="22003"/>
                      <a:pt x="83344" y="24479"/>
                    </a:cubicBezTo>
                    <a:cubicBezTo>
                      <a:pt x="83534" y="26098"/>
                      <a:pt x="83344" y="27432"/>
                      <a:pt x="83344" y="28480"/>
                    </a:cubicBezTo>
                    <a:cubicBezTo>
                      <a:pt x="78486" y="28480"/>
                      <a:pt x="73247" y="28289"/>
                      <a:pt x="67628" y="27622"/>
                    </a:cubicBezTo>
                    <a:cubicBezTo>
                      <a:pt x="48959" y="25337"/>
                      <a:pt x="33909" y="18955"/>
                      <a:pt x="23527" y="13145"/>
                    </a:cubicBezTo>
                    <a:cubicBezTo>
                      <a:pt x="20479" y="12859"/>
                      <a:pt x="16859" y="12668"/>
                      <a:pt x="12763" y="12954"/>
                    </a:cubicBezTo>
                    <a:cubicBezTo>
                      <a:pt x="7715" y="13335"/>
                      <a:pt x="3429" y="14192"/>
                      <a:pt x="95" y="1524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83D1ADA4-DDDD-9875-28E6-0C2ED816BDD2}"/>
                  </a:ext>
                </a:extLst>
              </p:cNvPr>
              <p:cNvSpPr/>
              <p:nvPr/>
            </p:nvSpPr>
            <p:spPr>
              <a:xfrm>
                <a:off x="5292185" y="3957549"/>
                <a:ext cx="83153" cy="40283"/>
              </a:xfrm>
              <a:custGeom>
                <a:avLst/>
                <a:gdLst>
                  <a:gd name="connsiteX0" fmla="*/ 0 w 83153"/>
                  <a:gd name="connsiteY0" fmla="*/ 12090 h 40283"/>
                  <a:gd name="connsiteX1" fmla="*/ 11525 w 83153"/>
                  <a:gd name="connsiteY1" fmla="*/ 3613 h 40283"/>
                  <a:gd name="connsiteX2" fmla="*/ 33814 w 83153"/>
                  <a:gd name="connsiteY2" fmla="*/ 279 h 40283"/>
                  <a:gd name="connsiteX3" fmla="*/ 58484 w 83153"/>
                  <a:gd name="connsiteY3" fmla="*/ 9232 h 40283"/>
                  <a:gd name="connsiteX4" fmla="*/ 83153 w 83153"/>
                  <a:gd name="connsiteY4" fmla="*/ 33712 h 40283"/>
                  <a:gd name="connsiteX5" fmla="*/ 76867 w 83153"/>
                  <a:gd name="connsiteY5" fmla="*/ 36855 h 40283"/>
                  <a:gd name="connsiteX6" fmla="*/ 72104 w 83153"/>
                  <a:gd name="connsiteY6" fmla="*/ 40284 h 40283"/>
                  <a:gd name="connsiteX7" fmla="*/ 60865 w 83153"/>
                  <a:gd name="connsiteY7" fmla="*/ 23806 h 40283"/>
                  <a:gd name="connsiteX8" fmla="*/ 33147 w 83153"/>
                  <a:gd name="connsiteY8" fmla="*/ 7804 h 40283"/>
                  <a:gd name="connsiteX9" fmla="*/ 0 w 83153"/>
                  <a:gd name="connsiteY9" fmla="*/ 11995 h 40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153" h="40283">
                    <a:moveTo>
                      <a:pt x="0" y="12090"/>
                    </a:moveTo>
                    <a:cubicBezTo>
                      <a:pt x="2286" y="9709"/>
                      <a:pt x="6001" y="6280"/>
                      <a:pt x="11525" y="3613"/>
                    </a:cubicBezTo>
                    <a:cubicBezTo>
                      <a:pt x="20765" y="-769"/>
                      <a:pt x="29242" y="-102"/>
                      <a:pt x="33814" y="279"/>
                    </a:cubicBezTo>
                    <a:cubicBezTo>
                      <a:pt x="45244" y="1327"/>
                      <a:pt x="53245" y="6089"/>
                      <a:pt x="58484" y="9232"/>
                    </a:cubicBezTo>
                    <a:cubicBezTo>
                      <a:pt x="71057" y="16852"/>
                      <a:pt x="78772" y="26758"/>
                      <a:pt x="83153" y="33712"/>
                    </a:cubicBezTo>
                    <a:cubicBezTo>
                      <a:pt x="81249" y="34474"/>
                      <a:pt x="79153" y="35521"/>
                      <a:pt x="76867" y="36855"/>
                    </a:cubicBezTo>
                    <a:cubicBezTo>
                      <a:pt x="75057" y="37998"/>
                      <a:pt x="73438" y="39141"/>
                      <a:pt x="72104" y="40284"/>
                    </a:cubicBezTo>
                    <a:cubicBezTo>
                      <a:pt x="70199" y="36093"/>
                      <a:pt x="66675" y="29902"/>
                      <a:pt x="60865" y="23806"/>
                    </a:cubicBezTo>
                    <a:cubicBezTo>
                      <a:pt x="57245" y="19996"/>
                      <a:pt x="48101" y="10947"/>
                      <a:pt x="33147" y="7804"/>
                    </a:cubicBezTo>
                    <a:cubicBezTo>
                      <a:pt x="17145" y="4470"/>
                      <a:pt x="4286" y="9994"/>
                      <a:pt x="0" y="119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5B07EDDE-4D2C-284B-B302-4F129A6D0017}"/>
                  </a:ext>
                </a:extLst>
              </p:cNvPr>
              <p:cNvSpPr/>
              <p:nvPr/>
            </p:nvSpPr>
            <p:spPr>
              <a:xfrm>
                <a:off x="5336000" y="3878176"/>
                <a:ext cx="87153" cy="51838"/>
              </a:xfrm>
              <a:custGeom>
                <a:avLst/>
                <a:gdLst>
                  <a:gd name="connsiteX0" fmla="*/ 0 w 87153"/>
                  <a:gd name="connsiteY0" fmla="*/ 2023 h 51838"/>
                  <a:gd name="connsiteX1" fmla="*/ 19526 w 87153"/>
                  <a:gd name="connsiteY1" fmla="*/ 23 h 51838"/>
                  <a:gd name="connsiteX2" fmla="*/ 44482 w 87153"/>
                  <a:gd name="connsiteY2" fmla="*/ 4499 h 51838"/>
                  <a:gd name="connsiteX3" fmla="*/ 74771 w 87153"/>
                  <a:gd name="connsiteY3" fmla="*/ 23930 h 51838"/>
                  <a:gd name="connsiteX4" fmla="*/ 87154 w 87153"/>
                  <a:gd name="connsiteY4" fmla="*/ 42980 h 51838"/>
                  <a:gd name="connsiteX5" fmla="*/ 83820 w 87153"/>
                  <a:gd name="connsiteY5" fmla="*/ 46123 h 51838"/>
                  <a:gd name="connsiteX6" fmla="*/ 80486 w 87153"/>
                  <a:gd name="connsiteY6" fmla="*/ 51839 h 51838"/>
                  <a:gd name="connsiteX7" fmla="*/ 64294 w 87153"/>
                  <a:gd name="connsiteY7" fmla="*/ 27550 h 51838"/>
                  <a:gd name="connsiteX8" fmla="*/ 33242 w 87153"/>
                  <a:gd name="connsiteY8" fmla="*/ 9929 h 51838"/>
                  <a:gd name="connsiteX9" fmla="*/ 95 w 87153"/>
                  <a:gd name="connsiteY9" fmla="*/ 2213 h 5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7153" h="51838">
                    <a:moveTo>
                      <a:pt x="0" y="2023"/>
                    </a:moveTo>
                    <a:cubicBezTo>
                      <a:pt x="4858" y="880"/>
                      <a:pt x="11525" y="-168"/>
                      <a:pt x="19526" y="23"/>
                    </a:cubicBezTo>
                    <a:cubicBezTo>
                      <a:pt x="30861" y="213"/>
                      <a:pt x="39624" y="2785"/>
                      <a:pt x="44482" y="4499"/>
                    </a:cubicBezTo>
                    <a:cubicBezTo>
                      <a:pt x="50197" y="6499"/>
                      <a:pt x="63246" y="11262"/>
                      <a:pt x="74771" y="23930"/>
                    </a:cubicBezTo>
                    <a:cubicBezTo>
                      <a:pt x="81344" y="31074"/>
                      <a:pt x="85058" y="38218"/>
                      <a:pt x="87154" y="42980"/>
                    </a:cubicBezTo>
                    <a:cubicBezTo>
                      <a:pt x="86106" y="43742"/>
                      <a:pt x="84963" y="44695"/>
                      <a:pt x="83820" y="46123"/>
                    </a:cubicBezTo>
                    <a:cubicBezTo>
                      <a:pt x="82010" y="48219"/>
                      <a:pt x="81058" y="50315"/>
                      <a:pt x="80486" y="51839"/>
                    </a:cubicBezTo>
                    <a:cubicBezTo>
                      <a:pt x="78010" y="45742"/>
                      <a:pt x="73343" y="36217"/>
                      <a:pt x="64294" y="27550"/>
                    </a:cubicBezTo>
                    <a:cubicBezTo>
                      <a:pt x="54197" y="17834"/>
                      <a:pt x="43720" y="13834"/>
                      <a:pt x="33242" y="9929"/>
                    </a:cubicBezTo>
                    <a:cubicBezTo>
                      <a:pt x="25527" y="6976"/>
                      <a:pt x="14288" y="3642"/>
                      <a:pt x="95" y="221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C16920E4-5DA1-A355-8DE1-24E5A3ED3871}"/>
                </a:ext>
              </a:extLst>
            </p:cNvPr>
            <p:cNvSpPr/>
            <p:nvPr/>
          </p:nvSpPr>
          <p:spPr>
            <a:xfrm>
              <a:off x="6689598" y="2880264"/>
              <a:ext cx="251841" cy="211645"/>
            </a:xfrm>
            <a:custGeom>
              <a:avLst/>
              <a:gdLst>
                <a:gd name="connsiteX0" fmla="*/ 251841 w 251841"/>
                <a:gd name="connsiteY0" fmla="*/ 4953 h 211645"/>
                <a:gd name="connsiteX1" fmla="*/ 45339 w 251841"/>
                <a:gd name="connsiteY1" fmla="*/ 211646 h 211645"/>
                <a:gd name="connsiteX2" fmla="*/ 45148 w 251841"/>
                <a:gd name="connsiteY2" fmla="*/ 211646 h 211645"/>
                <a:gd name="connsiteX3" fmla="*/ 7620 w 251841"/>
                <a:gd name="connsiteY3" fmla="*/ 188976 h 211645"/>
                <a:gd name="connsiteX4" fmla="*/ 0 w 251841"/>
                <a:gd name="connsiteY4" fmla="*/ 174974 h 211645"/>
                <a:gd name="connsiteX5" fmla="*/ 174974 w 251841"/>
                <a:gd name="connsiteY5" fmla="*/ 0 h 211645"/>
                <a:gd name="connsiteX6" fmla="*/ 251746 w 251841"/>
                <a:gd name="connsiteY6" fmla="*/ 4953 h 21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841" h="211645">
                  <a:moveTo>
                    <a:pt x="251841" y="4953"/>
                  </a:moveTo>
                  <a:lnTo>
                    <a:pt x="45339" y="211646"/>
                  </a:lnTo>
                  <a:lnTo>
                    <a:pt x="45148" y="211646"/>
                  </a:lnTo>
                  <a:cubicBezTo>
                    <a:pt x="41148" y="211169"/>
                    <a:pt x="21431" y="207645"/>
                    <a:pt x="7620" y="188976"/>
                  </a:cubicBezTo>
                  <a:cubicBezTo>
                    <a:pt x="4476" y="184785"/>
                    <a:pt x="1905" y="180022"/>
                    <a:pt x="0" y="174974"/>
                  </a:cubicBezTo>
                  <a:lnTo>
                    <a:pt x="174974" y="0"/>
                  </a:lnTo>
                  <a:cubicBezTo>
                    <a:pt x="198691" y="191"/>
                    <a:pt x="224600" y="1715"/>
                    <a:pt x="251746" y="4953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16344D64-0B0F-D1D2-F7B1-FFB68AE51B2A}"/>
                </a:ext>
              </a:extLst>
            </p:cNvPr>
            <p:cNvSpPr/>
            <p:nvPr/>
          </p:nvSpPr>
          <p:spPr>
            <a:xfrm>
              <a:off x="6786371" y="2891313"/>
              <a:ext cx="262699" cy="196786"/>
            </a:xfrm>
            <a:custGeom>
              <a:avLst/>
              <a:gdLst>
                <a:gd name="connsiteX0" fmla="*/ 262700 w 262699"/>
                <a:gd name="connsiteY0" fmla="*/ 15145 h 196786"/>
                <a:gd name="connsiteX1" fmla="*/ 80963 w 262699"/>
                <a:gd name="connsiteY1" fmla="*/ 196787 h 196786"/>
                <a:gd name="connsiteX2" fmla="*/ 0 w 262699"/>
                <a:gd name="connsiteY2" fmla="*/ 196120 h 196786"/>
                <a:gd name="connsiteX3" fmla="*/ 196120 w 262699"/>
                <a:gd name="connsiteY3" fmla="*/ 0 h 196786"/>
                <a:gd name="connsiteX4" fmla="*/ 262700 w 262699"/>
                <a:gd name="connsiteY4" fmla="*/ 15050 h 19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699" h="196786">
                  <a:moveTo>
                    <a:pt x="262700" y="15145"/>
                  </a:moveTo>
                  <a:lnTo>
                    <a:pt x="80963" y="196787"/>
                  </a:lnTo>
                  <a:cubicBezTo>
                    <a:pt x="51626" y="195072"/>
                    <a:pt x="24479" y="195072"/>
                    <a:pt x="0" y="196120"/>
                  </a:cubicBezTo>
                  <a:lnTo>
                    <a:pt x="196120" y="0"/>
                  </a:lnTo>
                  <a:cubicBezTo>
                    <a:pt x="219837" y="4191"/>
                    <a:pt x="242031" y="9334"/>
                    <a:pt x="262700" y="15050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76644F07-0B0E-3C1C-54CA-814ABD3E6A6D}"/>
                </a:ext>
              </a:extLst>
            </p:cNvPr>
            <p:cNvSpPr/>
            <p:nvPr/>
          </p:nvSpPr>
          <p:spPr>
            <a:xfrm>
              <a:off x="6920388" y="2920269"/>
              <a:ext cx="231838" cy="185737"/>
            </a:xfrm>
            <a:custGeom>
              <a:avLst/>
              <a:gdLst>
                <a:gd name="connsiteX0" fmla="*/ 231839 w 231838"/>
                <a:gd name="connsiteY0" fmla="*/ 22955 h 185737"/>
                <a:gd name="connsiteX1" fmla="*/ 69056 w 231838"/>
                <a:gd name="connsiteY1" fmla="*/ 185738 h 185737"/>
                <a:gd name="connsiteX2" fmla="*/ 6382 w 231838"/>
                <a:gd name="connsiteY2" fmla="*/ 173927 h 185737"/>
                <a:gd name="connsiteX3" fmla="*/ 0 w 231838"/>
                <a:gd name="connsiteY3" fmla="*/ 173165 h 185737"/>
                <a:gd name="connsiteX4" fmla="*/ 173164 w 231838"/>
                <a:gd name="connsiteY4" fmla="*/ 0 h 185737"/>
                <a:gd name="connsiteX5" fmla="*/ 231839 w 231838"/>
                <a:gd name="connsiteY5" fmla="*/ 22955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38" h="185737">
                  <a:moveTo>
                    <a:pt x="231839" y="22955"/>
                  </a:moveTo>
                  <a:lnTo>
                    <a:pt x="69056" y="185738"/>
                  </a:lnTo>
                  <a:cubicBezTo>
                    <a:pt x="49339" y="181070"/>
                    <a:pt x="28385" y="177165"/>
                    <a:pt x="6382" y="173927"/>
                  </a:cubicBezTo>
                  <a:cubicBezTo>
                    <a:pt x="4191" y="173641"/>
                    <a:pt x="2191" y="173260"/>
                    <a:pt x="0" y="173165"/>
                  </a:cubicBezTo>
                  <a:lnTo>
                    <a:pt x="173164" y="0"/>
                  </a:lnTo>
                  <a:cubicBezTo>
                    <a:pt x="195167" y="7429"/>
                    <a:pt x="214789" y="15526"/>
                    <a:pt x="231839" y="22955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248F57A0-41F5-0452-B8EA-020EECC46CF7}"/>
                </a:ext>
              </a:extLst>
            </p:cNvPr>
            <p:cNvSpPr/>
            <p:nvPr/>
          </p:nvSpPr>
          <p:spPr>
            <a:xfrm>
              <a:off x="7229237" y="3000279"/>
              <a:ext cx="74903" cy="289464"/>
            </a:xfrm>
            <a:custGeom>
              <a:avLst/>
              <a:gdLst>
                <a:gd name="connsiteX0" fmla="*/ 69770 w 74903"/>
                <a:gd name="connsiteY0" fmla="*/ 172593 h 289464"/>
                <a:gd name="connsiteX1" fmla="*/ 69008 w 74903"/>
                <a:gd name="connsiteY1" fmla="*/ 176975 h 289464"/>
                <a:gd name="connsiteX2" fmla="*/ 33194 w 74903"/>
                <a:gd name="connsiteY2" fmla="*/ 289465 h 289464"/>
                <a:gd name="connsiteX3" fmla="*/ 25289 w 74903"/>
                <a:gd name="connsiteY3" fmla="*/ 286226 h 289464"/>
                <a:gd name="connsiteX4" fmla="*/ 9572 w 74903"/>
                <a:gd name="connsiteY4" fmla="*/ 266033 h 289464"/>
                <a:gd name="connsiteX5" fmla="*/ 428 w 74903"/>
                <a:gd name="connsiteY5" fmla="*/ 207550 h 289464"/>
                <a:gd name="connsiteX6" fmla="*/ 5286 w 74903"/>
                <a:gd name="connsiteY6" fmla="*/ 118967 h 289464"/>
                <a:gd name="connsiteX7" fmla="*/ 27289 w 74903"/>
                <a:gd name="connsiteY7" fmla="*/ 7906 h 289464"/>
                <a:gd name="connsiteX8" fmla="*/ 49482 w 74903"/>
                <a:gd name="connsiteY8" fmla="*/ 0 h 289464"/>
                <a:gd name="connsiteX9" fmla="*/ 59102 w 74903"/>
                <a:gd name="connsiteY9" fmla="*/ 1238 h 289464"/>
                <a:gd name="connsiteX10" fmla="*/ 62055 w 74903"/>
                <a:gd name="connsiteY10" fmla="*/ 11335 h 289464"/>
                <a:gd name="connsiteX11" fmla="*/ 69770 w 74903"/>
                <a:gd name="connsiteY11" fmla="*/ 172688 h 28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03" h="289464">
                  <a:moveTo>
                    <a:pt x="69770" y="172593"/>
                  </a:moveTo>
                  <a:cubicBezTo>
                    <a:pt x="69485" y="174022"/>
                    <a:pt x="69294" y="175546"/>
                    <a:pt x="69008" y="176975"/>
                  </a:cubicBezTo>
                  <a:cubicBezTo>
                    <a:pt x="62341" y="215741"/>
                    <a:pt x="50720" y="254127"/>
                    <a:pt x="33194" y="289465"/>
                  </a:cubicBezTo>
                  <a:cubicBezTo>
                    <a:pt x="30527" y="288798"/>
                    <a:pt x="27955" y="287750"/>
                    <a:pt x="25289" y="286226"/>
                  </a:cubicBezTo>
                  <a:cubicBezTo>
                    <a:pt x="20811" y="283559"/>
                    <a:pt x="15478" y="278892"/>
                    <a:pt x="9572" y="266033"/>
                  </a:cubicBezTo>
                  <a:cubicBezTo>
                    <a:pt x="-1572" y="241363"/>
                    <a:pt x="-238" y="217742"/>
                    <a:pt x="428" y="207550"/>
                  </a:cubicBezTo>
                  <a:cubicBezTo>
                    <a:pt x="2143" y="177927"/>
                    <a:pt x="3095" y="148400"/>
                    <a:pt x="5286" y="118967"/>
                  </a:cubicBezTo>
                  <a:cubicBezTo>
                    <a:pt x="10144" y="49149"/>
                    <a:pt x="8048" y="22003"/>
                    <a:pt x="27289" y="7906"/>
                  </a:cubicBezTo>
                  <a:cubicBezTo>
                    <a:pt x="29480" y="6382"/>
                    <a:pt x="37862" y="286"/>
                    <a:pt x="49482" y="0"/>
                  </a:cubicBezTo>
                  <a:cubicBezTo>
                    <a:pt x="52911" y="0"/>
                    <a:pt x="56149" y="476"/>
                    <a:pt x="59102" y="1238"/>
                  </a:cubicBezTo>
                  <a:cubicBezTo>
                    <a:pt x="60150" y="4477"/>
                    <a:pt x="61103" y="7906"/>
                    <a:pt x="62055" y="11335"/>
                  </a:cubicBezTo>
                  <a:cubicBezTo>
                    <a:pt x="76152" y="63913"/>
                    <a:pt x="78533" y="118967"/>
                    <a:pt x="69770" y="17268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4789751B-1A0F-1869-D64F-7C32534F25FF}"/>
                </a:ext>
              </a:extLst>
            </p:cNvPr>
            <p:cNvSpPr/>
            <p:nvPr/>
          </p:nvSpPr>
          <p:spPr>
            <a:xfrm>
              <a:off x="7238708" y="3000084"/>
              <a:ext cx="106982" cy="290704"/>
            </a:xfrm>
            <a:custGeom>
              <a:avLst/>
              <a:gdLst>
                <a:gd name="connsiteX0" fmla="*/ 49346 w 106982"/>
                <a:gd name="connsiteY0" fmla="*/ 100 h 290704"/>
                <a:gd name="connsiteX1" fmla="*/ 27152 w 106982"/>
                <a:gd name="connsiteY1" fmla="*/ 8006 h 290704"/>
                <a:gd name="connsiteX2" fmla="*/ 5054 w 106982"/>
                <a:gd name="connsiteY2" fmla="*/ 118972 h 290704"/>
                <a:gd name="connsiteX3" fmla="*/ 387 w 106982"/>
                <a:gd name="connsiteY3" fmla="*/ 207555 h 290704"/>
                <a:gd name="connsiteX4" fmla="*/ 9531 w 106982"/>
                <a:gd name="connsiteY4" fmla="*/ 266134 h 290704"/>
                <a:gd name="connsiteX5" fmla="*/ 25247 w 106982"/>
                <a:gd name="connsiteY5" fmla="*/ 286327 h 290704"/>
                <a:gd name="connsiteX6" fmla="*/ 66681 w 106982"/>
                <a:gd name="connsiteY6" fmla="*/ 284422 h 290704"/>
                <a:gd name="connsiteX7" fmla="*/ 96304 w 106982"/>
                <a:gd name="connsiteY7" fmla="*/ 229367 h 290704"/>
                <a:gd name="connsiteX8" fmla="*/ 106210 w 106982"/>
                <a:gd name="connsiteY8" fmla="*/ 106685 h 290704"/>
                <a:gd name="connsiteX9" fmla="*/ 82683 w 106982"/>
                <a:gd name="connsiteY9" fmla="*/ 16388 h 290704"/>
                <a:gd name="connsiteX10" fmla="*/ 49346 w 106982"/>
                <a:gd name="connsiteY10" fmla="*/ 5 h 2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82" h="290704">
                  <a:moveTo>
                    <a:pt x="49346" y="100"/>
                  </a:moveTo>
                  <a:cubicBezTo>
                    <a:pt x="37725" y="291"/>
                    <a:pt x="29343" y="6482"/>
                    <a:pt x="27152" y="8006"/>
                  </a:cubicBezTo>
                  <a:cubicBezTo>
                    <a:pt x="7911" y="22008"/>
                    <a:pt x="10007" y="49154"/>
                    <a:pt x="5054" y="118972"/>
                  </a:cubicBezTo>
                  <a:cubicBezTo>
                    <a:pt x="2959" y="148500"/>
                    <a:pt x="2101" y="178027"/>
                    <a:pt x="387" y="207555"/>
                  </a:cubicBezTo>
                  <a:cubicBezTo>
                    <a:pt x="-185" y="217842"/>
                    <a:pt x="-1614" y="241369"/>
                    <a:pt x="9531" y="266134"/>
                  </a:cubicBezTo>
                  <a:cubicBezTo>
                    <a:pt x="15341" y="278897"/>
                    <a:pt x="20675" y="283660"/>
                    <a:pt x="25247" y="286327"/>
                  </a:cubicBezTo>
                  <a:cubicBezTo>
                    <a:pt x="38868" y="294328"/>
                    <a:pt x="56203" y="289946"/>
                    <a:pt x="66681" y="284422"/>
                  </a:cubicBezTo>
                  <a:cubicBezTo>
                    <a:pt x="78397" y="278230"/>
                    <a:pt x="87255" y="266229"/>
                    <a:pt x="96304" y="229367"/>
                  </a:cubicBezTo>
                  <a:cubicBezTo>
                    <a:pt x="104019" y="198030"/>
                    <a:pt x="108972" y="160597"/>
                    <a:pt x="106210" y="106685"/>
                  </a:cubicBezTo>
                  <a:cubicBezTo>
                    <a:pt x="103066" y="44773"/>
                    <a:pt x="93160" y="27437"/>
                    <a:pt x="82683" y="16388"/>
                  </a:cubicBezTo>
                  <a:cubicBezTo>
                    <a:pt x="78206" y="11626"/>
                    <a:pt x="66014" y="-281"/>
                    <a:pt x="49346" y="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8" name="Graphic 4">
            <a:extLst>
              <a:ext uri="{FF2B5EF4-FFF2-40B4-BE49-F238E27FC236}">
                <a16:creationId xmlns:a16="http://schemas.microsoft.com/office/drawing/2014/main" id="{78E15DA3-AA08-5F32-1B90-667040EE0B21}"/>
              </a:ext>
            </a:extLst>
          </p:cNvPr>
          <p:cNvGrpSpPr/>
          <p:nvPr/>
        </p:nvGrpSpPr>
        <p:grpSpPr>
          <a:xfrm>
            <a:off x="7779068" y="2000950"/>
            <a:ext cx="1872643" cy="4378593"/>
            <a:chOff x="4613126" y="2470477"/>
            <a:chExt cx="1412213" cy="3302020"/>
          </a:xfrm>
        </p:grpSpPr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A3F857F6-656D-80D1-617C-02CD8877E3DD}"/>
                </a:ext>
              </a:extLst>
            </p:cNvPr>
            <p:cNvSpPr/>
            <p:nvPr/>
          </p:nvSpPr>
          <p:spPr>
            <a:xfrm>
              <a:off x="5388673" y="3508152"/>
              <a:ext cx="443865" cy="26003"/>
            </a:xfrm>
            <a:custGeom>
              <a:avLst/>
              <a:gdLst>
                <a:gd name="connsiteX0" fmla="*/ 435864 w 443865"/>
                <a:gd name="connsiteY0" fmla="*/ 0 h 26003"/>
                <a:gd name="connsiteX1" fmla="*/ 443865 w 443865"/>
                <a:gd name="connsiteY1" fmla="*/ 8001 h 26003"/>
                <a:gd name="connsiteX2" fmla="*/ 443865 w 443865"/>
                <a:gd name="connsiteY2" fmla="*/ 18002 h 26003"/>
                <a:gd name="connsiteX3" fmla="*/ 435864 w 443865"/>
                <a:gd name="connsiteY3" fmla="*/ 26003 h 26003"/>
                <a:gd name="connsiteX4" fmla="*/ 8001 w 443865"/>
                <a:gd name="connsiteY4" fmla="*/ 26003 h 26003"/>
                <a:gd name="connsiteX5" fmla="*/ 0 w 443865"/>
                <a:gd name="connsiteY5" fmla="*/ 18002 h 26003"/>
                <a:gd name="connsiteX6" fmla="*/ 0 w 443865"/>
                <a:gd name="connsiteY6" fmla="*/ 8001 h 26003"/>
                <a:gd name="connsiteX7" fmla="*/ 8001 w 443865"/>
                <a:gd name="connsiteY7" fmla="*/ 0 h 2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3865" h="26003">
                  <a:moveTo>
                    <a:pt x="435864" y="0"/>
                  </a:moveTo>
                  <a:cubicBezTo>
                    <a:pt x="440283" y="0"/>
                    <a:pt x="443865" y="3582"/>
                    <a:pt x="443865" y="8001"/>
                  </a:cubicBezTo>
                  <a:lnTo>
                    <a:pt x="443865" y="18002"/>
                  </a:lnTo>
                  <a:cubicBezTo>
                    <a:pt x="443865" y="22421"/>
                    <a:pt x="440283" y="26003"/>
                    <a:pt x="435864" y="26003"/>
                  </a:cubicBezTo>
                  <a:lnTo>
                    <a:pt x="8001" y="26003"/>
                  </a:lnTo>
                  <a:cubicBezTo>
                    <a:pt x="3582" y="26003"/>
                    <a:pt x="0" y="22421"/>
                    <a:pt x="0" y="18002"/>
                  </a:cubicBezTo>
                  <a:lnTo>
                    <a:pt x="0" y="8001"/>
                  </a:lnTo>
                  <a:cubicBezTo>
                    <a:pt x="0" y="3582"/>
                    <a:pt x="3582" y="0"/>
                    <a:pt x="8001" y="0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0" name="Graphic 4">
              <a:extLst>
                <a:ext uri="{FF2B5EF4-FFF2-40B4-BE49-F238E27FC236}">
                  <a16:creationId xmlns:a16="http://schemas.microsoft.com/office/drawing/2014/main" id="{F1672451-36A4-BA8E-15E5-D191C9E904E7}"/>
                </a:ext>
              </a:extLst>
            </p:cNvPr>
            <p:cNvGrpSpPr/>
            <p:nvPr/>
          </p:nvGrpSpPr>
          <p:grpSpPr>
            <a:xfrm>
              <a:off x="5475732" y="3221883"/>
              <a:ext cx="168318" cy="149585"/>
              <a:chOff x="5475732" y="3221883"/>
              <a:chExt cx="168318" cy="149585"/>
            </a:xfrm>
          </p:grpSpPr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B28FC6D7-8DAF-FC46-7C7A-FBC7403AC98E}"/>
                  </a:ext>
                </a:extLst>
              </p:cNvPr>
              <p:cNvSpPr/>
              <p:nvPr/>
            </p:nvSpPr>
            <p:spPr>
              <a:xfrm>
                <a:off x="5475732" y="3221883"/>
                <a:ext cx="168318" cy="149585"/>
              </a:xfrm>
              <a:custGeom>
                <a:avLst/>
                <a:gdLst>
                  <a:gd name="connsiteX0" fmla="*/ 161544 w 168318"/>
                  <a:gd name="connsiteY0" fmla="*/ 81006 h 149585"/>
                  <a:gd name="connsiteX1" fmla="*/ 159544 w 168318"/>
                  <a:gd name="connsiteY1" fmla="*/ 81387 h 149585"/>
                  <a:gd name="connsiteX2" fmla="*/ 152876 w 168318"/>
                  <a:gd name="connsiteY2" fmla="*/ 79672 h 149585"/>
                  <a:gd name="connsiteX3" fmla="*/ 144589 w 168318"/>
                  <a:gd name="connsiteY3" fmla="*/ 58717 h 149585"/>
                  <a:gd name="connsiteX4" fmla="*/ 141541 w 168318"/>
                  <a:gd name="connsiteY4" fmla="*/ 48430 h 149585"/>
                  <a:gd name="connsiteX5" fmla="*/ 129445 w 168318"/>
                  <a:gd name="connsiteY5" fmla="*/ 43954 h 149585"/>
                  <a:gd name="connsiteX6" fmla="*/ 116872 w 168318"/>
                  <a:gd name="connsiteY6" fmla="*/ 45478 h 149585"/>
                  <a:gd name="connsiteX7" fmla="*/ 124587 w 168318"/>
                  <a:gd name="connsiteY7" fmla="*/ 81863 h 149585"/>
                  <a:gd name="connsiteX8" fmla="*/ 108871 w 168318"/>
                  <a:gd name="connsiteY8" fmla="*/ 105295 h 149585"/>
                  <a:gd name="connsiteX9" fmla="*/ 81153 w 168318"/>
                  <a:gd name="connsiteY9" fmla="*/ 128821 h 149585"/>
                  <a:gd name="connsiteX10" fmla="*/ 58388 w 168318"/>
                  <a:gd name="connsiteY10" fmla="*/ 139870 h 149585"/>
                  <a:gd name="connsiteX11" fmla="*/ 43910 w 168318"/>
                  <a:gd name="connsiteY11" fmla="*/ 136918 h 149585"/>
                  <a:gd name="connsiteX12" fmla="*/ 34480 w 168318"/>
                  <a:gd name="connsiteY12" fmla="*/ 141775 h 149585"/>
                  <a:gd name="connsiteX13" fmla="*/ 18383 w 168318"/>
                  <a:gd name="connsiteY13" fmla="*/ 143871 h 149585"/>
                  <a:gd name="connsiteX14" fmla="*/ 16097 w 168318"/>
                  <a:gd name="connsiteY14" fmla="*/ 145014 h 149585"/>
                  <a:gd name="connsiteX15" fmla="*/ 10573 w 168318"/>
                  <a:gd name="connsiteY15" fmla="*/ 149586 h 149585"/>
                  <a:gd name="connsiteX16" fmla="*/ 1714 w 168318"/>
                  <a:gd name="connsiteY16" fmla="*/ 101675 h 149585"/>
                  <a:gd name="connsiteX17" fmla="*/ 0 w 168318"/>
                  <a:gd name="connsiteY17" fmla="*/ 81292 h 149585"/>
                  <a:gd name="connsiteX18" fmla="*/ 5239 w 168318"/>
                  <a:gd name="connsiteY18" fmla="*/ 78053 h 149585"/>
                  <a:gd name="connsiteX19" fmla="*/ 10763 w 168318"/>
                  <a:gd name="connsiteY19" fmla="*/ 73005 h 149585"/>
                  <a:gd name="connsiteX20" fmla="*/ 22479 w 168318"/>
                  <a:gd name="connsiteY20" fmla="*/ 50812 h 149585"/>
                  <a:gd name="connsiteX21" fmla="*/ 33623 w 168318"/>
                  <a:gd name="connsiteY21" fmla="*/ 35953 h 149585"/>
                  <a:gd name="connsiteX22" fmla="*/ 50768 w 168318"/>
                  <a:gd name="connsiteY22" fmla="*/ 15760 h 149585"/>
                  <a:gd name="connsiteX23" fmla="*/ 70580 w 168318"/>
                  <a:gd name="connsiteY23" fmla="*/ 1758 h 149585"/>
                  <a:gd name="connsiteX24" fmla="*/ 72866 w 168318"/>
                  <a:gd name="connsiteY24" fmla="*/ 996 h 149585"/>
                  <a:gd name="connsiteX25" fmla="*/ 105251 w 168318"/>
                  <a:gd name="connsiteY25" fmla="*/ 5092 h 149585"/>
                  <a:gd name="connsiteX26" fmla="*/ 139637 w 168318"/>
                  <a:gd name="connsiteY26" fmla="*/ 18617 h 149585"/>
                  <a:gd name="connsiteX27" fmla="*/ 158782 w 168318"/>
                  <a:gd name="connsiteY27" fmla="*/ 34810 h 149585"/>
                  <a:gd name="connsiteX28" fmla="*/ 161068 w 168318"/>
                  <a:gd name="connsiteY28" fmla="*/ 42334 h 149585"/>
                  <a:gd name="connsiteX29" fmla="*/ 167830 w 168318"/>
                  <a:gd name="connsiteY29" fmla="*/ 68052 h 149585"/>
                  <a:gd name="connsiteX30" fmla="*/ 168116 w 168318"/>
                  <a:gd name="connsiteY30" fmla="*/ 73481 h 149585"/>
                  <a:gd name="connsiteX31" fmla="*/ 161354 w 168318"/>
                  <a:gd name="connsiteY31" fmla="*/ 81292 h 14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8318" h="149585">
                    <a:moveTo>
                      <a:pt x="161544" y="81006"/>
                    </a:moveTo>
                    <a:cubicBezTo>
                      <a:pt x="160877" y="81196"/>
                      <a:pt x="160211" y="81292"/>
                      <a:pt x="159544" y="81387"/>
                    </a:cubicBezTo>
                    <a:cubicBezTo>
                      <a:pt x="156020" y="81672"/>
                      <a:pt x="153162" y="79863"/>
                      <a:pt x="152876" y="79672"/>
                    </a:cubicBezTo>
                    <a:cubicBezTo>
                      <a:pt x="148685" y="76910"/>
                      <a:pt x="148399" y="72243"/>
                      <a:pt x="144589" y="58717"/>
                    </a:cubicBezTo>
                    <a:cubicBezTo>
                      <a:pt x="143351" y="54241"/>
                      <a:pt x="142304" y="50716"/>
                      <a:pt x="141541" y="48430"/>
                    </a:cubicBezTo>
                    <a:cubicBezTo>
                      <a:pt x="139541" y="47097"/>
                      <a:pt x="135350" y="44620"/>
                      <a:pt x="129445" y="43954"/>
                    </a:cubicBezTo>
                    <a:cubicBezTo>
                      <a:pt x="123634" y="43287"/>
                      <a:pt x="119063" y="44620"/>
                      <a:pt x="116872" y="45478"/>
                    </a:cubicBezTo>
                    <a:cubicBezTo>
                      <a:pt x="127349" y="54336"/>
                      <a:pt x="124873" y="69290"/>
                      <a:pt x="124587" y="81863"/>
                    </a:cubicBezTo>
                    <a:cubicBezTo>
                      <a:pt x="124301" y="92055"/>
                      <a:pt x="119634" y="103009"/>
                      <a:pt x="108871" y="105295"/>
                    </a:cubicBezTo>
                    <a:cubicBezTo>
                      <a:pt x="104489" y="115105"/>
                      <a:pt x="94393" y="133108"/>
                      <a:pt x="81153" y="128821"/>
                    </a:cubicBezTo>
                    <a:cubicBezTo>
                      <a:pt x="79343" y="130821"/>
                      <a:pt x="71247" y="139299"/>
                      <a:pt x="58388" y="139870"/>
                    </a:cubicBezTo>
                    <a:cubicBezTo>
                      <a:pt x="51911" y="140156"/>
                      <a:pt x="46863" y="138251"/>
                      <a:pt x="43910" y="136918"/>
                    </a:cubicBezTo>
                    <a:cubicBezTo>
                      <a:pt x="40291" y="139775"/>
                      <a:pt x="36957" y="141109"/>
                      <a:pt x="34480" y="141775"/>
                    </a:cubicBezTo>
                    <a:cubicBezTo>
                      <a:pt x="27813" y="143585"/>
                      <a:pt x="24098" y="141680"/>
                      <a:pt x="18383" y="143871"/>
                    </a:cubicBezTo>
                    <a:cubicBezTo>
                      <a:pt x="17526" y="144157"/>
                      <a:pt x="16764" y="144538"/>
                      <a:pt x="16097" y="145014"/>
                    </a:cubicBezTo>
                    <a:cubicBezTo>
                      <a:pt x="13621" y="146443"/>
                      <a:pt x="11811" y="148157"/>
                      <a:pt x="10573" y="149586"/>
                    </a:cubicBezTo>
                    <a:cubicBezTo>
                      <a:pt x="6858" y="135298"/>
                      <a:pt x="3715" y="119201"/>
                      <a:pt x="1714" y="101675"/>
                    </a:cubicBezTo>
                    <a:cubicBezTo>
                      <a:pt x="953" y="94627"/>
                      <a:pt x="381" y="87769"/>
                      <a:pt x="0" y="81292"/>
                    </a:cubicBezTo>
                    <a:cubicBezTo>
                      <a:pt x="1429" y="80529"/>
                      <a:pt x="3238" y="79482"/>
                      <a:pt x="5239" y="78053"/>
                    </a:cubicBezTo>
                    <a:cubicBezTo>
                      <a:pt x="7048" y="76720"/>
                      <a:pt x="8954" y="75100"/>
                      <a:pt x="10763" y="73005"/>
                    </a:cubicBezTo>
                    <a:cubicBezTo>
                      <a:pt x="16859" y="66147"/>
                      <a:pt x="16669" y="60908"/>
                      <a:pt x="22479" y="50812"/>
                    </a:cubicBezTo>
                    <a:cubicBezTo>
                      <a:pt x="24003" y="48145"/>
                      <a:pt x="27241" y="44049"/>
                      <a:pt x="33623" y="35953"/>
                    </a:cubicBezTo>
                    <a:cubicBezTo>
                      <a:pt x="41053" y="26428"/>
                      <a:pt x="44958" y="21570"/>
                      <a:pt x="50768" y="15760"/>
                    </a:cubicBezTo>
                    <a:cubicBezTo>
                      <a:pt x="57340" y="9187"/>
                      <a:pt x="62960" y="4711"/>
                      <a:pt x="70580" y="1758"/>
                    </a:cubicBezTo>
                    <a:cubicBezTo>
                      <a:pt x="70961" y="1662"/>
                      <a:pt x="71819" y="1282"/>
                      <a:pt x="72866" y="996"/>
                    </a:cubicBezTo>
                    <a:cubicBezTo>
                      <a:pt x="81058" y="-1385"/>
                      <a:pt x="89249" y="710"/>
                      <a:pt x="105251" y="5092"/>
                    </a:cubicBezTo>
                    <a:cubicBezTo>
                      <a:pt x="107823" y="5758"/>
                      <a:pt x="122206" y="9759"/>
                      <a:pt x="139637" y="18617"/>
                    </a:cubicBezTo>
                    <a:cubicBezTo>
                      <a:pt x="148876" y="23284"/>
                      <a:pt x="155257" y="27380"/>
                      <a:pt x="158782" y="34810"/>
                    </a:cubicBezTo>
                    <a:cubicBezTo>
                      <a:pt x="159734" y="36905"/>
                      <a:pt x="160115" y="38239"/>
                      <a:pt x="161068" y="42334"/>
                    </a:cubicBezTo>
                    <a:cubicBezTo>
                      <a:pt x="162496" y="48430"/>
                      <a:pt x="164782" y="57098"/>
                      <a:pt x="167830" y="68052"/>
                    </a:cubicBezTo>
                    <a:cubicBezTo>
                      <a:pt x="168116" y="69100"/>
                      <a:pt x="168592" y="71100"/>
                      <a:pt x="168116" y="73481"/>
                    </a:cubicBezTo>
                    <a:cubicBezTo>
                      <a:pt x="167449" y="76815"/>
                      <a:pt x="164973" y="80149"/>
                      <a:pt x="161354" y="81292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99559C9A-0DB4-C41E-09A6-5F3E881C6A7B}"/>
                  </a:ext>
                </a:extLst>
              </p:cNvPr>
              <p:cNvSpPr/>
              <p:nvPr/>
            </p:nvSpPr>
            <p:spPr>
              <a:xfrm>
                <a:off x="5515546" y="3305651"/>
                <a:ext cx="31241" cy="53245"/>
              </a:xfrm>
              <a:custGeom>
                <a:avLst/>
                <a:gdLst>
                  <a:gd name="connsiteX0" fmla="*/ 4286 w 31241"/>
                  <a:gd name="connsiteY0" fmla="*/ 53054 h 53245"/>
                  <a:gd name="connsiteX1" fmla="*/ 3334 w 31241"/>
                  <a:gd name="connsiteY1" fmla="*/ 49340 h 53245"/>
                  <a:gd name="connsiteX2" fmla="*/ 4858 w 31241"/>
                  <a:gd name="connsiteY2" fmla="*/ 44482 h 53245"/>
                  <a:gd name="connsiteX3" fmla="*/ 9620 w 31241"/>
                  <a:gd name="connsiteY3" fmla="*/ 40767 h 53245"/>
                  <a:gd name="connsiteX4" fmla="*/ 21336 w 31241"/>
                  <a:gd name="connsiteY4" fmla="*/ 39624 h 53245"/>
                  <a:gd name="connsiteX5" fmla="*/ 25051 w 31241"/>
                  <a:gd name="connsiteY5" fmla="*/ 32099 h 53245"/>
                  <a:gd name="connsiteX6" fmla="*/ 30766 w 31241"/>
                  <a:gd name="connsiteY6" fmla="*/ 25241 h 53245"/>
                  <a:gd name="connsiteX7" fmla="*/ 29242 w 31241"/>
                  <a:gd name="connsiteY7" fmla="*/ 12859 h 53245"/>
                  <a:gd name="connsiteX8" fmla="*/ 31242 w 31241"/>
                  <a:gd name="connsiteY8" fmla="*/ 5620 h 53245"/>
                  <a:gd name="connsiteX9" fmla="*/ 23051 w 31241"/>
                  <a:gd name="connsiteY9" fmla="*/ 4286 h 53245"/>
                  <a:gd name="connsiteX10" fmla="*/ 13240 w 31241"/>
                  <a:gd name="connsiteY10" fmla="*/ 0 h 53245"/>
                  <a:gd name="connsiteX11" fmla="*/ 10478 w 31241"/>
                  <a:gd name="connsiteY11" fmla="*/ 12192 h 53245"/>
                  <a:gd name="connsiteX12" fmla="*/ 0 w 31241"/>
                  <a:gd name="connsiteY12" fmla="*/ 28670 h 53245"/>
                  <a:gd name="connsiteX13" fmla="*/ 4191 w 31241"/>
                  <a:gd name="connsiteY13" fmla="*/ 34385 h 53245"/>
                  <a:gd name="connsiteX14" fmla="*/ 5715 w 31241"/>
                  <a:gd name="connsiteY14" fmla="*/ 39148 h 53245"/>
                  <a:gd name="connsiteX15" fmla="*/ 2477 w 31241"/>
                  <a:gd name="connsiteY15" fmla="*/ 44291 h 53245"/>
                  <a:gd name="connsiteX16" fmla="*/ 2096 w 31241"/>
                  <a:gd name="connsiteY16" fmla="*/ 49244 h 53245"/>
                  <a:gd name="connsiteX17" fmla="*/ 4001 w 31241"/>
                  <a:gd name="connsiteY17" fmla="*/ 53245 h 53245"/>
                  <a:gd name="connsiteX18" fmla="*/ 4286 w 31241"/>
                  <a:gd name="connsiteY18" fmla="*/ 53054 h 5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241" h="53245">
                    <a:moveTo>
                      <a:pt x="4286" y="53054"/>
                    </a:moveTo>
                    <a:cubicBezTo>
                      <a:pt x="3905" y="52388"/>
                      <a:pt x="3429" y="51054"/>
                      <a:pt x="3334" y="49340"/>
                    </a:cubicBezTo>
                    <a:cubicBezTo>
                      <a:pt x="3334" y="46863"/>
                      <a:pt x="4477" y="45149"/>
                      <a:pt x="4858" y="44482"/>
                    </a:cubicBezTo>
                    <a:cubicBezTo>
                      <a:pt x="6287" y="42291"/>
                      <a:pt x="8287" y="41434"/>
                      <a:pt x="9620" y="40767"/>
                    </a:cubicBezTo>
                    <a:cubicBezTo>
                      <a:pt x="14288" y="38671"/>
                      <a:pt x="18955" y="39243"/>
                      <a:pt x="21336" y="39624"/>
                    </a:cubicBezTo>
                    <a:cubicBezTo>
                      <a:pt x="22098" y="37529"/>
                      <a:pt x="23241" y="34862"/>
                      <a:pt x="25051" y="32099"/>
                    </a:cubicBezTo>
                    <a:cubicBezTo>
                      <a:pt x="26956" y="29051"/>
                      <a:pt x="29051" y="26861"/>
                      <a:pt x="30766" y="25241"/>
                    </a:cubicBezTo>
                    <a:cubicBezTo>
                      <a:pt x="29813" y="22860"/>
                      <a:pt x="28575" y="18383"/>
                      <a:pt x="29242" y="12859"/>
                    </a:cubicBezTo>
                    <a:cubicBezTo>
                      <a:pt x="29623" y="9811"/>
                      <a:pt x="30480" y="7334"/>
                      <a:pt x="31242" y="5620"/>
                    </a:cubicBezTo>
                    <a:cubicBezTo>
                      <a:pt x="28956" y="5525"/>
                      <a:pt x="26194" y="5144"/>
                      <a:pt x="23051" y="4286"/>
                    </a:cubicBezTo>
                    <a:cubicBezTo>
                      <a:pt x="18860" y="3143"/>
                      <a:pt x="15621" y="1429"/>
                      <a:pt x="13240" y="0"/>
                    </a:cubicBezTo>
                    <a:cubicBezTo>
                      <a:pt x="12954" y="3334"/>
                      <a:pt x="12192" y="7525"/>
                      <a:pt x="10478" y="12192"/>
                    </a:cubicBezTo>
                    <a:cubicBezTo>
                      <a:pt x="7525" y="20098"/>
                      <a:pt x="3048" y="25527"/>
                      <a:pt x="0" y="28670"/>
                    </a:cubicBezTo>
                    <a:cubicBezTo>
                      <a:pt x="1238" y="29813"/>
                      <a:pt x="2857" y="31623"/>
                      <a:pt x="4191" y="34385"/>
                    </a:cubicBezTo>
                    <a:cubicBezTo>
                      <a:pt x="5048" y="36195"/>
                      <a:pt x="5429" y="37814"/>
                      <a:pt x="5715" y="39148"/>
                    </a:cubicBezTo>
                    <a:cubicBezTo>
                      <a:pt x="4763" y="40005"/>
                      <a:pt x="3238" y="41720"/>
                      <a:pt x="2477" y="44291"/>
                    </a:cubicBezTo>
                    <a:cubicBezTo>
                      <a:pt x="2191" y="45244"/>
                      <a:pt x="1714" y="46958"/>
                      <a:pt x="2096" y="49244"/>
                    </a:cubicBezTo>
                    <a:cubicBezTo>
                      <a:pt x="2477" y="51149"/>
                      <a:pt x="3429" y="52578"/>
                      <a:pt x="4001" y="53245"/>
                    </a:cubicBezTo>
                    <a:cubicBezTo>
                      <a:pt x="4096" y="53245"/>
                      <a:pt x="4191" y="53054"/>
                      <a:pt x="4286" y="53054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25F78B64-C33B-4C59-300B-65B0A1550557}"/>
                </a:ext>
              </a:extLst>
            </p:cNvPr>
            <p:cNvSpPr/>
            <p:nvPr/>
          </p:nvSpPr>
          <p:spPr>
            <a:xfrm>
              <a:off x="4836096" y="3141016"/>
              <a:ext cx="668496" cy="381487"/>
            </a:xfrm>
            <a:custGeom>
              <a:avLst/>
              <a:gdLst>
                <a:gd name="connsiteX0" fmla="*/ 668496 w 668496"/>
                <a:gd name="connsiteY0" fmla="*/ 229310 h 381487"/>
                <a:gd name="connsiteX1" fmla="*/ 445516 w 668496"/>
                <a:gd name="connsiteY1" fmla="*/ 324560 h 381487"/>
                <a:gd name="connsiteX2" fmla="*/ 315309 w 668496"/>
                <a:gd name="connsiteY2" fmla="*/ 377138 h 381487"/>
                <a:gd name="connsiteX3" fmla="*/ 276828 w 668496"/>
                <a:gd name="connsiteY3" fmla="*/ 379424 h 381487"/>
                <a:gd name="connsiteX4" fmla="*/ 256064 w 668496"/>
                <a:gd name="connsiteY4" fmla="*/ 368851 h 381487"/>
                <a:gd name="connsiteX5" fmla="*/ 245967 w 668496"/>
                <a:gd name="connsiteY5" fmla="*/ 360946 h 381487"/>
                <a:gd name="connsiteX6" fmla="*/ 210439 w 668496"/>
                <a:gd name="connsiteY6" fmla="*/ 331513 h 381487"/>
                <a:gd name="connsiteX7" fmla="*/ 104426 w 668496"/>
                <a:gd name="connsiteY7" fmla="*/ 231787 h 381487"/>
                <a:gd name="connsiteX8" fmla="*/ 1270 w 668496"/>
                <a:gd name="connsiteY8" fmla="*/ 62051 h 381487"/>
                <a:gd name="connsiteX9" fmla="*/ 45371 w 668496"/>
                <a:gd name="connsiteY9" fmla="*/ 4139 h 381487"/>
                <a:gd name="connsiteX10" fmla="*/ 112522 w 668496"/>
                <a:gd name="connsiteY10" fmla="*/ 12521 h 381487"/>
                <a:gd name="connsiteX11" fmla="*/ 221393 w 668496"/>
                <a:gd name="connsiteY11" fmla="*/ 144537 h 381487"/>
                <a:gd name="connsiteX12" fmla="*/ 271399 w 668496"/>
                <a:gd name="connsiteY12" fmla="*/ 207498 h 381487"/>
                <a:gd name="connsiteX13" fmla="*/ 304641 w 668496"/>
                <a:gd name="connsiteY13" fmla="*/ 241121 h 381487"/>
                <a:gd name="connsiteX14" fmla="*/ 324358 w 668496"/>
                <a:gd name="connsiteY14" fmla="*/ 258837 h 381487"/>
                <a:gd name="connsiteX15" fmla="*/ 512572 w 668496"/>
                <a:gd name="connsiteY15" fmla="*/ 186352 h 381487"/>
                <a:gd name="connsiteX16" fmla="*/ 639826 w 668496"/>
                <a:gd name="connsiteY16" fmla="*/ 153586 h 381487"/>
                <a:gd name="connsiteX17" fmla="*/ 668496 w 668496"/>
                <a:gd name="connsiteY17" fmla="*/ 229120 h 38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8496" h="381487">
                  <a:moveTo>
                    <a:pt x="668496" y="229310"/>
                  </a:moveTo>
                  <a:cubicBezTo>
                    <a:pt x="595725" y="261409"/>
                    <a:pt x="521526" y="293223"/>
                    <a:pt x="445516" y="324560"/>
                  </a:cubicBezTo>
                  <a:cubicBezTo>
                    <a:pt x="401796" y="342562"/>
                    <a:pt x="358457" y="360088"/>
                    <a:pt x="315309" y="377138"/>
                  </a:cubicBezTo>
                  <a:cubicBezTo>
                    <a:pt x="309689" y="379329"/>
                    <a:pt x="294640" y="384282"/>
                    <a:pt x="276828" y="379424"/>
                  </a:cubicBezTo>
                  <a:cubicBezTo>
                    <a:pt x="267398" y="376757"/>
                    <a:pt x="260350" y="372280"/>
                    <a:pt x="256064" y="368851"/>
                  </a:cubicBezTo>
                  <a:cubicBezTo>
                    <a:pt x="252635" y="366184"/>
                    <a:pt x="249206" y="363422"/>
                    <a:pt x="245967" y="360946"/>
                  </a:cubicBezTo>
                  <a:cubicBezTo>
                    <a:pt x="233585" y="350849"/>
                    <a:pt x="221774" y="341133"/>
                    <a:pt x="210439" y="331513"/>
                  </a:cubicBezTo>
                  <a:cubicBezTo>
                    <a:pt x="166529" y="294080"/>
                    <a:pt x="131286" y="259695"/>
                    <a:pt x="104426" y="231787"/>
                  </a:cubicBezTo>
                  <a:cubicBezTo>
                    <a:pt x="603" y="123487"/>
                    <a:pt x="-3588" y="85768"/>
                    <a:pt x="1270" y="62051"/>
                  </a:cubicBezTo>
                  <a:cubicBezTo>
                    <a:pt x="5461" y="41287"/>
                    <a:pt x="20034" y="14235"/>
                    <a:pt x="45371" y="4139"/>
                  </a:cubicBezTo>
                  <a:cubicBezTo>
                    <a:pt x="71945" y="-6529"/>
                    <a:pt x="99187" y="6044"/>
                    <a:pt x="112522" y="12521"/>
                  </a:cubicBezTo>
                  <a:cubicBezTo>
                    <a:pt x="166243" y="38238"/>
                    <a:pt x="180816" y="84625"/>
                    <a:pt x="221393" y="144537"/>
                  </a:cubicBezTo>
                  <a:cubicBezTo>
                    <a:pt x="233489" y="162349"/>
                    <a:pt x="249777" y="183971"/>
                    <a:pt x="271399" y="207498"/>
                  </a:cubicBezTo>
                  <a:cubicBezTo>
                    <a:pt x="281305" y="218356"/>
                    <a:pt x="292354" y="229691"/>
                    <a:pt x="304641" y="241121"/>
                  </a:cubicBezTo>
                  <a:cubicBezTo>
                    <a:pt x="310832" y="247027"/>
                    <a:pt x="317500" y="252932"/>
                    <a:pt x="324358" y="258837"/>
                  </a:cubicBezTo>
                  <a:cubicBezTo>
                    <a:pt x="402368" y="217213"/>
                    <a:pt x="467138" y="197115"/>
                    <a:pt x="512572" y="186352"/>
                  </a:cubicBezTo>
                  <a:cubicBezTo>
                    <a:pt x="544100" y="178923"/>
                    <a:pt x="582867" y="171970"/>
                    <a:pt x="639826" y="153586"/>
                  </a:cubicBezTo>
                  <a:lnTo>
                    <a:pt x="668496" y="229120"/>
                  </a:ln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DCC561E3-24B7-553E-02C0-772765EDD8B3}"/>
                </a:ext>
              </a:extLst>
            </p:cNvPr>
            <p:cNvSpPr/>
            <p:nvPr/>
          </p:nvSpPr>
          <p:spPr>
            <a:xfrm>
              <a:off x="4986762" y="5633751"/>
              <a:ext cx="245700" cy="102965"/>
            </a:xfrm>
            <a:custGeom>
              <a:avLst/>
              <a:gdLst>
                <a:gd name="connsiteX0" fmla="*/ 245320 w 245700"/>
                <a:gd name="connsiteY0" fmla="*/ 69532 h 102965"/>
                <a:gd name="connsiteX1" fmla="*/ 240271 w 245700"/>
                <a:gd name="connsiteY1" fmla="*/ 90392 h 102965"/>
                <a:gd name="connsiteX2" fmla="*/ 231985 w 245700"/>
                <a:gd name="connsiteY2" fmla="*/ 98679 h 102965"/>
                <a:gd name="connsiteX3" fmla="*/ 217697 w 245700"/>
                <a:gd name="connsiteY3" fmla="*/ 102966 h 102965"/>
                <a:gd name="connsiteX4" fmla="*/ 69584 w 245700"/>
                <a:gd name="connsiteY4" fmla="*/ 101727 h 102965"/>
                <a:gd name="connsiteX5" fmla="*/ 63488 w 245700"/>
                <a:gd name="connsiteY5" fmla="*/ 95536 h 102965"/>
                <a:gd name="connsiteX6" fmla="*/ 57677 w 245700"/>
                <a:gd name="connsiteY6" fmla="*/ 101632 h 102965"/>
                <a:gd name="connsiteX7" fmla="*/ 3480 w 245700"/>
                <a:gd name="connsiteY7" fmla="*/ 102203 h 102965"/>
                <a:gd name="connsiteX8" fmla="*/ 2432 w 245700"/>
                <a:gd name="connsiteY8" fmla="*/ 87725 h 102965"/>
                <a:gd name="connsiteX9" fmla="*/ 146 w 245700"/>
                <a:gd name="connsiteY9" fmla="*/ 22003 h 102965"/>
                <a:gd name="connsiteX10" fmla="*/ 6337 w 245700"/>
                <a:gd name="connsiteY10" fmla="*/ 4953 h 102965"/>
                <a:gd name="connsiteX11" fmla="*/ 8433 w 245700"/>
                <a:gd name="connsiteY11" fmla="*/ 3238 h 102965"/>
                <a:gd name="connsiteX12" fmla="*/ 13100 w 245700"/>
                <a:gd name="connsiteY12" fmla="*/ 1143 h 102965"/>
                <a:gd name="connsiteX13" fmla="*/ 109874 w 245700"/>
                <a:gd name="connsiteY13" fmla="*/ 0 h 102965"/>
                <a:gd name="connsiteX14" fmla="*/ 120161 w 245700"/>
                <a:gd name="connsiteY14" fmla="*/ 5048 h 102965"/>
                <a:gd name="connsiteX15" fmla="*/ 193409 w 245700"/>
                <a:gd name="connsiteY15" fmla="*/ 37338 h 102965"/>
                <a:gd name="connsiteX16" fmla="*/ 245320 w 245700"/>
                <a:gd name="connsiteY16" fmla="*/ 69437 h 10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700" h="102965">
                  <a:moveTo>
                    <a:pt x="245320" y="69532"/>
                  </a:moveTo>
                  <a:cubicBezTo>
                    <a:pt x="246558" y="75629"/>
                    <a:pt x="244748" y="83725"/>
                    <a:pt x="240271" y="90392"/>
                  </a:cubicBezTo>
                  <a:cubicBezTo>
                    <a:pt x="238271" y="93631"/>
                    <a:pt x="235414" y="96583"/>
                    <a:pt x="231985" y="98679"/>
                  </a:cubicBezTo>
                  <a:cubicBezTo>
                    <a:pt x="226555" y="102203"/>
                    <a:pt x="221031" y="102870"/>
                    <a:pt x="217697" y="102966"/>
                  </a:cubicBezTo>
                  <a:cubicBezTo>
                    <a:pt x="168358" y="102489"/>
                    <a:pt x="119018" y="102203"/>
                    <a:pt x="69584" y="101727"/>
                  </a:cubicBezTo>
                  <a:cubicBezTo>
                    <a:pt x="67583" y="99631"/>
                    <a:pt x="65488" y="97631"/>
                    <a:pt x="63488" y="95536"/>
                  </a:cubicBezTo>
                  <a:cubicBezTo>
                    <a:pt x="61392" y="97536"/>
                    <a:pt x="59582" y="99536"/>
                    <a:pt x="57677" y="101632"/>
                  </a:cubicBezTo>
                  <a:cubicBezTo>
                    <a:pt x="39485" y="101822"/>
                    <a:pt x="21482" y="102013"/>
                    <a:pt x="3480" y="102203"/>
                  </a:cubicBezTo>
                  <a:cubicBezTo>
                    <a:pt x="3099" y="97250"/>
                    <a:pt x="2813" y="92393"/>
                    <a:pt x="2432" y="87725"/>
                  </a:cubicBezTo>
                  <a:cubicBezTo>
                    <a:pt x="337" y="56197"/>
                    <a:pt x="-330" y="32576"/>
                    <a:pt x="146" y="22003"/>
                  </a:cubicBezTo>
                  <a:cubicBezTo>
                    <a:pt x="337" y="17240"/>
                    <a:pt x="1004" y="9811"/>
                    <a:pt x="6337" y="4953"/>
                  </a:cubicBezTo>
                  <a:cubicBezTo>
                    <a:pt x="7004" y="4191"/>
                    <a:pt x="7671" y="3620"/>
                    <a:pt x="8433" y="3238"/>
                  </a:cubicBezTo>
                  <a:cubicBezTo>
                    <a:pt x="10338" y="2000"/>
                    <a:pt x="11957" y="1429"/>
                    <a:pt x="13100" y="1143"/>
                  </a:cubicBezTo>
                  <a:cubicBezTo>
                    <a:pt x="45390" y="667"/>
                    <a:pt x="77585" y="286"/>
                    <a:pt x="109874" y="0"/>
                  </a:cubicBezTo>
                  <a:cubicBezTo>
                    <a:pt x="113399" y="1810"/>
                    <a:pt x="116828" y="3524"/>
                    <a:pt x="120161" y="5048"/>
                  </a:cubicBezTo>
                  <a:cubicBezTo>
                    <a:pt x="149594" y="19621"/>
                    <a:pt x="174549" y="30004"/>
                    <a:pt x="193409" y="37338"/>
                  </a:cubicBezTo>
                  <a:cubicBezTo>
                    <a:pt x="222365" y="48578"/>
                    <a:pt x="242367" y="54483"/>
                    <a:pt x="245320" y="69437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C627BE72-65DE-2379-D6A6-923C114D7092}"/>
                </a:ext>
              </a:extLst>
            </p:cNvPr>
            <p:cNvSpPr/>
            <p:nvPr/>
          </p:nvSpPr>
          <p:spPr>
            <a:xfrm>
              <a:off x="4989194" y="5721476"/>
              <a:ext cx="237934" cy="15240"/>
            </a:xfrm>
            <a:custGeom>
              <a:avLst/>
              <a:gdLst>
                <a:gd name="connsiteX0" fmla="*/ 237839 w 237934"/>
                <a:gd name="connsiteY0" fmla="*/ 2667 h 15240"/>
                <a:gd name="connsiteX1" fmla="*/ 229553 w 237934"/>
                <a:gd name="connsiteY1" fmla="*/ 10954 h 15240"/>
                <a:gd name="connsiteX2" fmla="*/ 215265 w 237934"/>
                <a:gd name="connsiteY2" fmla="*/ 15240 h 15240"/>
                <a:gd name="connsiteX3" fmla="*/ 67151 w 237934"/>
                <a:gd name="connsiteY3" fmla="*/ 14002 h 15240"/>
                <a:gd name="connsiteX4" fmla="*/ 61055 w 237934"/>
                <a:gd name="connsiteY4" fmla="*/ 7811 h 15240"/>
                <a:gd name="connsiteX5" fmla="*/ 55245 w 237934"/>
                <a:gd name="connsiteY5" fmla="*/ 13907 h 15240"/>
                <a:gd name="connsiteX6" fmla="*/ 1048 w 237934"/>
                <a:gd name="connsiteY6" fmla="*/ 14478 h 15240"/>
                <a:gd name="connsiteX7" fmla="*/ 0 w 237934"/>
                <a:gd name="connsiteY7" fmla="*/ 0 h 15240"/>
                <a:gd name="connsiteX8" fmla="*/ 191 w 237934"/>
                <a:gd name="connsiteY8" fmla="*/ 0 h 15240"/>
                <a:gd name="connsiteX9" fmla="*/ 76486 w 237934"/>
                <a:gd name="connsiteY9" fmla="*/ 191 h 15240"/>
                <a:gd name="connsiteX10" fmla="*/ 237935 w 237934"/>
                <a:gd name="connsiteY10" fmla="*/ 2572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934" h="15240">
                  <a:moveTo>
                    <a:pt x="237839" y="2667"/>
                  </a:moveTo>
                  <a:cubicBezTo>
                    <a:pt x="235839" y="5905"/>
                    <a:pt x="232982" y="8858"/>
                    <a:pt x="229553" y="10954"/>
                  </a:cubicBezTo>
                  <a:cubicBezTo>
                    <a:pt x="224123" y="14478"/>
                    <a:pt x="218599" y="15145"/>
                    <a:pt x="215265" y="15240"/>
                  </a:cubicBezTo>
                  <a:cubicBezTo>
                    <a:pt x="165926" y="14764"/>
                    <a:pt x="116586" y="14478"/>
                    <a:pt x="67151" y="14002"/>
                  </a:cubicBezTo>
                  <a:cubicBezTo>
                    <a:pt x="65151" y="11906"/>
                    <a:pt x="63056" y="9906"/>
                    <a:pt x="61055" y="7811"/>
                  </a:cubicBezTo>
                  <a:cubicBezTo>
                    <a:pt x="58960" y="9811"/>
                    <a:pt x="57150" y="11811"/>
                    <a:pt x="55245" y="13907"/>
                  </a:cubicBezTo>
                  <a:cubicBezTo>
                    <a:pt x="37052" y="14097"/>
                    <a:pt x="19050" y="14288"/>
                    <a:pt x="1048" y="14478"/>
                  </a:cubicBezTo>
                  <a:cubicBezTo>
                    <a:pt x="667" y="9525"/>
                    <a:pt x="381" y="4667"/>
                    <a:pt x="0" y="0"/>
                  </a:cubicBezTo>
                  <a:lnTo>
                    <a:pt x="191" y="0"/>
                  </a:lnTo>
                  <a:cubicBezTo>
                    <a:pt x="25432" y="0"/>
                    <a:pt x="50864" y="0"/>
                    <a:pt x="76486" y="191"/>
                  </a:cubicBezTo>
                  <a:cubicBezTo>
                    <a:pt x="130874" y="667"/>
                    <a:pt x="184785" y="1429"/>
                    <a:pt x="237935" y="257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DFD4EA7E-8AC3-6EF3-63F2-6BB26D8ADC97}"/>
                </a:ext>
              </a:extLst>
            </p:cNvPr>
            <p:cNvSpPr/>
            <p:nvPr/>
          </p:nvSpPr>
          <p:spPr>
            <a:xfrm>
              <a:off x="4995005" y="5633847"/>
              <a:ext cx="111918" cy="30712"/>
            </a:xfrm>
            <a:custGeom>
              <a:avLst/>
              <a:gdLst>
                <a:gd name="connsiteX0" fmla="*/ 111919 w 111918"/>
                <a:gd name="connsiteY0" fmla="*/ 5048 h 30712"/>
                <a:gd name="connsiteX1" fmla="*/ 103346 w 111918"/>
                <a:gd name="connsiteY1" fmla="*/ 11811 h 30712"/>
                <a:gd name="connsiteX2" fmla="*/ 68771 w 111918"/>
                <a:gd name="connsiteY2" fmla="*/ 27051 h 30712"/>
                <a:gd name="connsiteX3" fmla="*/ 33528 w 111918"/>
                <a:gd name="connsiteY3" fmla="*/ 29623 h 30712"/>
                <a:gd name="connsiteX4" fmla="*/ 5429 w 111918"/>
                <a:gd name="connsiteY4" fmla="*/ 15145 h 30712"/>
                <a:gd name="connsiteX5" fmla="*/ 0 w 111918"/>
                <a:gd name="connsiteY5" fmla="*/ 3238 h 30712"/>
                <a:gd name="connsiteX6" fmla="*/ 4667 w 111918"/>
                <a:gd name="connsiteY6" fmla="*/ 1143 h 30712"/>
                <a:gd name="connsiteX7" fmla="*/ 101441 w 111918"/>
                <a:gd name="connsiteY7" fmla="*/ 0 h 30712"/>
                <a:gd name="connsiteX8" fmla="*/ 111728 w 111918"/>
                <a:gd name="connsiteY8" fmla="*/ 5048 h 30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918" h="30712">
                  <a:moveTo>
                    <a:pt x="111919" y="5048"/>
                  </a:moveTo>
                  <a:cubicBezTo>
                    <a:pt x="109538" y="7144"/>
                    <a:pt x="106680" y="9620"/>
                    <a:pt x="103346" y="11811"/>
                  </a:cubicBezTo>
                  <a:cubicBezTo>
                    <a:pt x="89154" y="21907"/>
                    <a:pt x="75724" y="25337"/>
                    <a:pt x="68771" y="27051"/>
                  </a:cubicBezTo>
                  <a:cubicBezTo>
                    <a:pt x="58674" y="29527"/>
                    <a:pt x="47625" y="32290"/>
                    <a:pt x="33528" y="29623"/>
                  </a:cubicBezTo>
                  <a:cubicBezTo>
                    <a:pt x="26289" y="28194"/>
                    <a:pt x="13335" y="25908"/>
                    <a:pt x="5429" y="15145"/>
                  </a:cubicBezTo>
                  <a:cubicBezTo>
                    <a:pt x="2286" y="10763"/>
                    <a:pt x="1048" y="6572"/>
                    <a:pt x="0" y="3238"/>
                  </a:cubicBezTo>
                  <a:cubicBezTo>
                    <a:pt x="1905" y="2000"/>
                    <a:pt x="3524" y="1429"/>
                    <a:pt x="4667" y="1143"/>
                  </a:cubicBezTo>
                  <a:cubicBezTo>
                    <a:pt x="36957" y="667"/>
                    <a:pt x="69152" y="286"/>
                    <a:pt x="101441" y="0"/>
                  </a:cubicBezTo>
                  <a:cubicBezTo>
                    <a:pt x="104965" y="1810"/>
                    <a:pt x="108395" y="3524"/>
                    <a:pt x="111728" y="5048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802629C4-2954-AEC0-2739-DDEF4BE6158D}"/>
                </a:ext>
              </a:extLst>
            </p:cNvPr>
            <p:cNvSpPr/>
            <p:nvPr/>
          </p:nvSpPr>
          <p:spPr>
            <a:xfrm>
              <a:off x="4997481" y="5565457"/>
              <a:ext cx="99250" cy="84476"/>
            </a:xfrm>
            <a:custGeom>
              <a:avLst/>
              <a:gdLst>
                <a:gd name="connsiteX0" fmla="*/ 0 w 99250"/>
                <a:gd name="connsiteY0" fmla="*/ 6668 h 84476"/>
                <a:gd name="connsiteX1" fmla="*/ 2381 w 99250"/>
                <a:gd name="connsiteY1" fmla="*/ 69533 h 84476"/>
                <a:gd name="connsiteX2" fmla="*/ 18097 w 99250"/>
                <a:gd name="connsiteY2" fmla="*/ 79058 h 84476"/>
                <a:gd name="connsiteX3" fmla="*/ 99250 w 99250"/>
                <a:gd name="connsiteY3" fmla="*/ 68294 h 84476"/>
                <a:gd name="connsiteX4" fmla="*/ 92392 w 99250"/>
                <a:gd name="connsiteY4" fmla="*/ 0 h 84476"/>
                <a:gd name="connsiteX5" fmla="*/ 0 w 99250"/>
                <a:gd name="connsiteY5" fmla="*/ 6572 h 8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476">
                  <a:moveTo>
                    <a:pt x="0" y="6668"/>
                  </a:moveTo>
                  <a:cubicBezTo>
                    <a:pt x="762" y="27623"/>
                    <a:pt x="1619" y="48578"/>
                    <a:pt x="2381" y="69533"/>
                  </a:cubicBezTo>
                  <a:cubicBezTo>
                    <a:pt x="7906" y="74009"/>
                    <a:pt x="13240" y="76962"/>
                    <a:pt x="18097" y="79058"/>
                  </a:cubicBezTo>
                  <a:cubicBezTo>
                    <a:pt x="53816" y="94393"/>
                    <a:pt x="91726" y="72771"/>
                    <a:pt x="99250" y="68294"/>
                  </a:cubicBezTo>
                  <a:cubicBezTo>
                    <a:pt x="96964" y="45529"/>
                    <a:pt x="94678" y="22765"/>
                    <a:pt x="92392" y="0"/>
                  </a:cubicBezTo>
                  <a:cubicBezTo>
                    <a:pt x="61627" y="2191"/>
                    <a:pt x="30766" y="4382"/>
                    <a:pt x="0" y="657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1EC5F6C2-A3FD-C495-66F3-2EF29F58D3F8}"/>
                </a:ext>
              </a:extLst>
            </p:cNvPr>
            <p:cNvSpPr/>
            <p:nvPr/>
          </p:nvSpPr>
          <p:spPr>
            <a:xfrm>
              <a:off x="4668337" y="3717988"/>
              <a:ext cx="490127" cy="1863471"/>
            </a:xfrm>
            <a:custGeom>
              <a:avLst/>
              <a:gdLst>
                <a:gd name="connsiteX0" fmla="*/ 487068 w 490127"/>
                <a:gd name="connsiteY0" fmla="*/ 1094994 h 1863471"/>
                <a:gd name="connsiteX1" fmla="*/ 456302 w 490127"/>
                <a:gd name="connsiteY1" fmla="*/ 1512189 h 1863471"/>
                <a:gd name="connsiteX2" fmla="*/ 449349 w 490127"/>
                <a:gd name="connsiteY2" fmla="*/ 1859471 h 1863471"/>
                <a:gd name="connsiteX3" fmla="*/ 320762 w 490127"/>
                <a:gd name="connsiteY3" fmla="*/ 1863471 h 1863471"/>
                <a:gd name="connsiteX4" fmla="*/ 266279 w 490127"/>
                <a:gd name="connsiteY4" fmla="*/ 1479328 h 1863471"/>
                <a:gd name="connsiteX5" fmla="*/ 256659 w 490127"/>
                <a:gd name="connsiteY5" fmla="*/ 1359503 h 1863471"/>
                <a:gd name="connsiteX6" fmla="*/ 248753 w 490127"/>
                <a:gd name="connsiteY6" fmla="*/ 1001363 h 1863471"/>
                <a:gd name="connsiteX7" fmla="*/ 227607 w 490127"/>
                <a:gd name="connsiteY7" fmla="*/ 935736 h 1863471"/>
                <a:gd name="connsiteX8" fmla="*/ 201699 w 490127"/>
                <a:gd name="connsiteY8" fmla="*/ 852392 h 1863471"/>
                <a:gd name="connsiteX9" fmla="*/ 148835 w 490127"/>
                <a:gd name="connsiteY9" fmla="*/ 677704 h 1863471"/>
                <a:gd name="connsiteX10" fmla="*/ 79303 w 490127"/>
                <a:gd name="connsiteY10" fmla="*/ 463296 h 1863471"/>
                <a:gd name="connsiteX11" fmla="*/ 13676 w 490127"/>
                <a:gd name="connsiteY11" fmla="*/ 330518 h 1863471"/>
                <a:gd name="connsiteX12" fmla="*/ 15200 w 490127"/>
                <a:gd name="connsiteY12" fmla="*/ 140589 h 1863471"/>
                <a:gd name="connsiteX13" fmla="*/ 81303 w 490127"/>
                <a:gd name="connsiteY13" fmla="*/ 29528 h 1863471"/>
                <a:gd name="connsiteX14" fmla="*/ 129214 w 490127"/>
                <a:gd name="connsiteY14" fmla="*/ 0 h 1863471"/>
                <a:gd name="connsiteX15" fmla="*/ 341622 w 490127"/>
                <a:gd name="connsiteY15" fmla="*/ 45339 h 1863471"/>
                <a:gd name="connsiteX16" fmla="*/ 399915 w 490127"/>
                <a:gd name="connsiteY16" fmla="*/ 284607 h 1863471"/>
                <a:gd name="connsiteX17" fmla="*/ 442396 w 490127"/>
                <a:gd name="connsiteY17" fmla="*/ 631984 h 1863471"/>
                <a:gd name="connsiteX18" fmla="*/ 480591 w 490127"/>
                <a:gd name="connsiteY18" fmla="*/ 915257 h 1863471"/>
                <a:gd name="connsiteX19" fmla="*/ 489926 w 490127"/>
                <a:gd name="connsiteY19" fmla="*/ 1012698 h 1863471"/>
                <a:gd name="connsiteX20" fmla="*/ 486973 w 490127"/>
                <a:gd name="connsiteY20" fmla="*/ 1094899 h 1863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0127" h="1863471">
                  <a:moveTo>
                    <a:pt x="487068" y="1094994"/>
                  </a:moveTo>
                  <a:cubicBezTo>
                    <a:pt x="473448" y="1227011"/>
                    <a:pt x="462875" y="1366361"/>
                    <a:pt x="456302" y="1512189"/>
                  </a:cubicBezTo>
                  <a:cubicBezTo>
                    <a:pt x="451064" y="1632395"/>
                    <a:pt x="448873" y="1748314"/>
                    <a:pt x="449349" y="1859471"/>
                  </a:cubicBezTo>
                  <a:cubicBezTo>
                    <a:pt x="406487" y="1860899"/>
                    <a:pt x="363529" y="1862138"/>
                    <a:pt x="320762" y="1863471"/>
                  </a:cubicBezTo>
                  <a:cubicBezTo>
                    <a:pt x="298568" y="1746314"/>
                    <a:pt x="279328" y="1617821"/>
                    <a:pt x="266279" y="1479328"/>
                  </a:cubicBezTo>
                  <a:cubicBezTo>
                    <a:pt x="262564" y="1440275"/>
                    <a:pt x="259326" y="1400175"/>
                    <a:pt x="256659" y="1359503"/>
                  </a:cubicBezTo>
                  <a:cubicBezTo>
                    <a:pt x="248277" y="1232440"/>
                    <a:pt x="246372" y="1112615"/>
                    <a:pt x="248753" y="1001363"/>
                  </a:cubicBezTo>
                  <a:cubicBezTo>
                    <a:pt x="243038" y="983647"/>
                    <a:pt x="235894" y="961644"/>
                    <a:pt x="227607" y="935736"/>
                  </a:cubicBezTo>
                  <a:cubicBezTo>
                    <a:pt x="219892" y="911066"/>
                    <a:pt x="211129" y="883158"/>
                    <a:pt x="201699" y="852392"/>
                  </a:cubicBezTo>
                  <a:cubicBezTo>
                    <a:pt x="183983" y="795338"/>
                    <a:pt x="177982" y="773906"/>
                    <a:pt x="148835" y="677704"/>
                  </a:cubicBezTo>
                  <a:cubicBezTo>
                    <a:pt x="96543" y="504349"/>
                    <a:pt x="90352" y="487680"/>
                    <a:pt x="79303" y="463296"/>
                  </a:cubicBezTo>
                  <a:cubicBezTo>
                    <a:pt x="42251" y="381571"/>
                    <a:pt x="28916" y="386048"/>
                    <a:pt x="13676" y="330518"/>
                  </a:cubicBezTo>
                  <a:cubicBezTo>
                    <a:pt x="5770" y="301466"/>
                    <a:pt x="-13470" y="227171"/>
                    <a:pt x="15200" y="140589"/>
                  </a:cubicBezTo>
                  <a:cubicBezTo>
                    <a:pt x="33011" y="87059"/>
                    <a:pt x="62349" y="50006"/>
                    <a:pt x="81303" y="29528"/>
                  </a:cubicBezTo>
                  <a:cubicBezTo>
                    <a:pt x="97305" y="19621"/>
                    <a:pt x="113307" y="9811"/>
                    <a:pt x="129214" y="0"/>
                  </a:cubicBezTo>
                  <a:cubicBezTo>
                    <a:pt x="199985" y="15050"/>
                    <a:pt x="270756" y="30099"/>
                    <a:pt x="341622" y="45339"/>
                  </a:cubicBezTo>
                  <a:cubicBezTo>
                    <a:pt x="358195" y="100584"/>
                    <a:pt x="380674" y="182975"/>
                    <a:pt x="399915" y="284607"/>
                  </a:cubicBezTo>
                  <a:cubicBezTo>
                    <a:pt x="421822" y="401003"/>
                    <a:pt x="423536" y="468439"/>
                    <a:pt x="442396" y="631984"/>
                  </a:cubicBezTo>
                  <a:cubicBezTo>
                    <a:pt x="449826" y="697421"/>
                    <a:pt x="462113" y="795242"/>
                    <a:pt x="480591" y="915257"/>
                  </a:cubicBezTo>
                  <a:cubicBezTo>
                    <a:pt x="484497" y="938498"/>
                    <a:pt x="488783" y="972026"/>
                    <a:pt x="489926" y="1012698"/>
                  </a:cubicBezTo>
                  <a:cubicBezTo>
                    <a:pt x="490878" y="1053179"/>
                    <a:pt x="488211" y="1083469"/>
                    <a:pt x="486973" y="1094899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54912587-10CD-73E2-C911-BB79E71D0214}"/>
                </a:ext>
              </a:extLst>
            </p:cNvPr>
            <p:cNvSpPr/>
            <p:nvPr/>
          </p:nvSpPr>
          <p:spPr>
            <a:xfrm>
              <a:off x="4876990" y="3891343"/>
              <a:ext cx="158404" cy="1306067"/>
            </a:xfrm>
            <a:custGeom>
              <a:avLst/>
              <a:gdLst>
                <a:gd name="connsiteX0" fmla="*/ 157639 w 158404"/>
                <a:gd name="connsiteY0" fmla="*/ 730187 h 1306067"/>
                <a:gd name="connsiteX1" fmla="*/ 156210 w 158404"/>
                <a:gd name="connsiteY1" fmla="*/ 905542 h 1306067"/>
                <a:gd name="connsiteX2" fmla="*/ 63151 w 158404"/>
                <a:gd name="connsiteY2" fmla="*/ 1286637 h 1306067"/>
                <a:gd name="connsiteX3" fmla="*/ 57531 w 158404"/>
                <a:gd name="connsiteY3" fmla="*/ 1306068 h 1306067"/>
                <a:gd name="connsiteX4" fmla="*/ 47911 w 158404"/>
                <a:gd name="connsiteY4" fmla="*/ 1186243 h 1306067"/>
                <a:gd name="connsiteX5" fmla="*/ 40005 w 158404"/>
                <a:gd name="connsiteY5" fmla="*/ 828104 h 1306067"/>
                <a:gd name="connsiteX6" fmla="*/ 18860 w 158404"/>
                <a:gd name="connsiteY6" fmla="*/ 762476 h 1306067"/>
                <a:gd name="connsiteX7" fmla="*/ 47054 w 158404"/>
                <a:gd name="connsiteY7" fmla="*/ 672370 h 1306067"/>
                <a:gd name="connsiteX8" fmla="*/ 0 w 158404"/>
                <a:gd name="connsiteY8" fmla="*/ 281178 h 1306067"/>
                <a:gd name="connsiteX9" fmla="*/ 117729 w 158404"/>
                <a:gd name="connsiteY9" fmla="*/ 0 h 1306067"/>
                <a:gd name="connsiteX10" fmla="*/ 125063 w 158404"/>
                <a:gd name="connsiteY10" fmla="*/ 43148 h 1306067"/>
                <a:gd name="connsiteX11" fmla="*/ 135636 w 158404"/>
                <a:gd name="connsiteY11" fmla="*/ 120872 h 1306067"/>
                <a:gd name="connsiteX12" fmla="*/ 151638 w 158404"/>
                <a:gd name="connsiteY12" fmla="*/ 277463 h 1306067"/>
                <a:gd name="connsiteX13" fmla="*/ 157544 w 158404"/>
                <a:gd name="connsiteY13" fmla="*/ 730187 h 130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404" h="1306067">
                  <a:moveTo>
                    <a:pt x="157639" y="730187"/>
                  </a:moveTo>
                  <a:cubicBezTo>
                    <a:pt x="156972" y="844201"/>
                    <a:pt x="156686" y="901351"/>
                    <a:pt x="156210" y="905542"/>
                  </a:cubicBezTo>
                  <a:cubicBezTo>
                    <a:pt x="152495" y="941260"/>
                    <a:pt x="143351" y="1011174"/>
                    <a:pt x="63151" y="1286637"/>
                  </a:cubicBezTo>
                  <a:cubicBezTo>
                    <a:pt x="61151" y="1293305"/>
                    <a:pt x="59246" y="1299781"/>
                    <a:pt x="57531" y="1306068"/>
                  </a:cubicBezTo>
                  <a:cubicBezTo>
                    <a:pt x="53816" y="1267015"/>
                    <a:pt x="50578" y="1226915"/>
                    <a:pt x="47911" y="1186243"/>
                  </a:cubicBezTo>
                  <a:cubicBezTo>
                    <a:pt x="39529" y="1059180"/>
                    <a:pt x="37624" y="939355"/>
                    <a:pt x="40005" y="828104"/>
                  </a:cubicBezTo>
                  <a:cubicBezTo>
                    <a:pt x="34290" y="810387"/>
                    <a:pt x="27146" y="788384"/>
                    <a:pt x="18860" y="762476"/>
                  </a:cubicBezTo>
                  <a:cubicBezTo>
                    <a:pt x="28289" y="732568"/>
                    <a:pt x="37624" y="702469"/>
                    <a:pt x="47054" y="672370"/>
                  </a:cubicBezTo>
                  <a:cubicBezTo>
                    <a:pt x="31337" y="542068"/>
                    <a:pt x="15716" y="411671"/>
                    <a:pt x="0" y="281178"/>
                  </a:cubicBezTo>
                  <a:cubicBezTo>
                    <a:pt x="39243" y="187452"/>
                    <a:pt x="78486" y="93726"/>
                    <a:pt x="117729" y="0"/>
                  </a:cubicBezTo>
                  <a:cubicBezTo>
                    <a:pt x="112776" y="11621"/>
                    <a:pt x="122682" y="31337"/>
                    <a:pt x="125063" y="43148"/>
                  </a:cubicBezTo>
                  <a:cubicBezTo>
                    <a:pt x="130016" y="68771"/>
                    <a:pt x="132493" y="95155"/>
                    <a:pt x="135636" y="120872"/>
                  </a:cubicBezTo>
                  <a:cubicBezTo>
                    <a:pt x="140779" y="160782"/>
                    <a:pt x="147542" y="226504"/>
                    <a:pt x="151638" y="277463"/>
                  </a:cubicBezTo>
                  <a:cubicBezTo>
                    <a:pt x="159353" y="377571"/>
                    <a:pt x="159068" y="473773"/>
                    <a:pt x="157544" y="73018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10033EE7-CB8F-66D4-730F-5CCCE4DAD9D0}"/>
                </a:ext>
              </a:extLst>
            </p:cNvPr>
            <p:cNvSpPr/>
            <p:nvPr/>
          </p:nvSpPr>
          <p:spPr>
            <a:xfrm>
              <a:off x="4671059" y="5641276"/>
              <a:ext cx="244144" cy="131221"/>
            </a:xfrm>
            <a:custGeom>
              <a:avLst/>
              <a:gdLst>
                <a:gd name="connsiteX0" fmla="*/ 244126 w 244144"/>
                <a:gd name="connsiteY0" fmla="*/ 102012 h 131221"/>
                <a:gd name="connsiteX1" fmla="*/ 236029 w 244144"/>
                <a:gd name="connsiteY1" fmla="*/ 121920 h 131221"/>
                <a:gd name="connsiteX2" fmla="*/ 226600 w 244144"/>
                <a:gd name="connsiteY2" fmla="*/ 128873 h 131221"/>
                <a:gd name="connsiteX3" fmla="*/ 211836 w 244144"/>
                <a:gd name="connsiteY3" fmla="*/ 131064 h 131221"/>
                <a:gd name="connsiteX4" fmla="*/ 65532 w 244144"/>
                <a:gd name="connsiteY4" fmla="*/ 107918 h 131221"/>
                <a:gd name="connsiteX5" fmla="*/ 60388 w 244144"/>
                <a:gd name="connsiteY5" fmla="*/ 100965 h 131221"/>
                <a:gd name="connsiteX6" fmla="*/ 53721 w 244144"/>
                <a:gd name="connsiteY6" fmla="*/ 106109 h 131221"/>
                <a:gd name="connsiteX7" fmla="*/ 0 w 244144"/>
                <a:gd name="connsiteY7" fmla="*/ 98679 h 131221"/>
                <a:gd name="connsiteX8" fmla="*/ 1048 w 244144"/>
                <a:gd name="connsiteY8" fmla="*/ 84201 h 131221"/>
                <a:gd name="connsiteX9" fmla="*/ 8477 w 244144"/>
                <a:gd name="connsiteY9" fmla="*/ 18859 h 131221"/>
                <a:gd name="connsiteX10" fmla="*/ 17145 w 244144"/>
                <a:gd name="connsiteY10" fmla="*/ 2857 h 131221"/>
                <a:gd name="connsiteX11" fmla="*/ 19431 w 244144"/>
                <a:gd name="connsiteY11" fmla="*/ 1429 h 131221"/>
                <a:gd name="connsiteX12" fmla="*/ 24384 w 244144"/>
                <a:gd name="connsiteY12" fmla="*/ 0 h 131221"/>
                <a:gd name="connsiteX13" fmla="*/ 120301 w 244144"/>
                <a:gd name="connsiteY13" fmla="*/ 13145 h 131221"/>
                <a:gd name="connsiteX14" fmla="*/ 129730 w 244144"/>
                <a:gd name="connsiteY14" fmla="*/ 19621 h 131221"/>
                <a:gd name="connsiteX15" fmla="*/ 197358 w 244144"/>
                <a:gd name="connsiteY15" fmla="*/ 62484 h 131221"/>
                <a:gd name="connsiteX16" fmla="*/ 243935 w 244144"/>
                <a:gd name="connsiteY16" fmla="*/ 101918 h 13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144" h="131221">
                  <a:moveTo>
                    <a:pt x="244126" y="102012"/>
                  </a:moveTo>
                  <a:cubicBezTo>
                    <a:pt x="244412" y="108204"/>
                    <a:pt x="241459" y="116014"/>
                    <a:pt x="236029" y="121920"/>
                  </a:cubicBezTo>
                  <a:cubicBezTo>
                    <a:pt x="233553" y="124873"/>
                    <a:pt x="230314" y="127349"/>
                    <a:pt x="226600" y="128873"/>
                  </a:cubicBezTo>
                  <a:cubicBezTo>
                    <a:pt x="220694" y="131540"/>
                    <a:pt x="215075" y="131350"/>
                    <a:pt x="211836" y="131064"/>
                  </a:cubicBezTo>
                  <a:cubicBezTo>
                    <a:pt x="163163" y="123349"/>
                    <a:pt x="114395" y="115728"/>
                    <a:pt x="65532" y="107918"/>
                  </a:cubicBezTo>
                  <a:cubicBezTo>
                    <a:pt x="63818" y="105632"/>
                    <a:pt x="62103" y="103251"/>
                    <a:pt x="60388" y="100965"/>
                  </a:cubicBezTo>
                  <a:cubicBezTo>
                    <a:pt x="58103" y="102679"/>
                    <a:pt x="55912" y="104394"/>
                    <a:pt x="53721" y="106109"/>
                  </a:cubicBezTo>
                  <a:cubicBezTo>
                    <a:pt x="35719" y="103632"/>
                    <a:pt x="17907" y="101155"/>
                    <a:pt x="0" y="98679"/>
                  </a:cubicBezTo>
                  <a:cubicBezTo>
                    <a:pt x="286" y="93726"/>
                    <a:pt x="762" y="88868"/>
                    <a:pt x="1048" y="84201"/>
                  </a:cubicBezTo>
                  <a:cubicBezTo>
                    <a:pt x="3715" y="52673"/>
                    <a:pt x="6477" y="29242"/>
                    <a:pt x="8477" y="18859"/>
                  </a:cubicBezTo>
                  <a:cubicBezTo>
                    <a:pt x="9430" y="14192"/>
                    <a:pt x="11144" y="6953"/>
                    <a:pt x="17145" y="2857"/>
                  </a:cubicBezTo>
                  <a:cubicBezTo>
                    <a:pt x="17907" y="2191"/>
                    <a:pt x="18669" y="1810"/>
                    <a:pt x="19431" y="1429"/>
                  </a:cubicBezTo>
                  <a:cubicBezTo>
                    <a:pt x="21431" y="476"/>
                    <a:pt x="23146" y="190"/>
                    <a:pt x="24384" y="0"/>
                  </a:cubicBezTo>
                  <a:cubicBezTo>
                    <a:pt x="56388" y="4381"/>
                    <a:pt x="88297" y="8668"/>
                    <a:pt x="120301" y="13145"/>
                  </a:cubicBezTo>
                  <a:cubicBezTo>
                    <a:pt x="123539" y="15430"/>
                    <a:pt x="126683" y="17621"/>
                    <a:pt x="129730" y="19621"/>
                  </a:cubicBezTo>
                  <a:cubicBezTo>
                    <a:pt x="156686" y="38386"/>
                    <a:pt x="179832" y="52388"/>
                    <a:pt x="197358" y="62484"/>
                  </a:cubicBezTo>
                  <a:cubicBezTo>
                    <a:pt x="224314" y="77819"/>
                    <a:pt x="243269" y="86677"/>
                    <a:pt x="243935" y="101918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7E3280AE-2F5C-8E48-6B02-112D3EFC6B7C}"/>
                </a:ext>
              </a:extLst>
            </p:cNvPr>
            <p:cNvSpPr/>
            <p:nvPr/>
          </p:nvSpPr>
          <p:spPr>
            <a:xfrm>
              <a:off x="4671059" y="5725477"/>
              <a:ext cx="236029" cy="47020"/>
            </a:xfrm>
            <a:custGeom>
              <a:avLst/>
              <a:gdLst>
                <a:gd name="connsiteX0" fmla="*/ 236029 w 236029"/>
                <a:gd name="connsiteY0" fmla="*/ 37719 h 47020"/>
                <a:gd name="connsiteX1" fmla="*/ 226600 w 236029"/>
                <a:gd name="connsiteY1" fmla="*/ 44672 h 47020"/>
                <a:gd name="connsiteX2" fmla="*/ 211836 w 236029"/>
                <a:gd name="connsiteY2" fmla="*/ 46863 h 47020"/>
                <a:gd name="connsiteX3" fmla="*/ 65532 w 236029"/>
                <a:gd name="connsiteY3" fmla="*/ 23717 h 47020"/>
                <a:gd name="connsiteX4" fmla="*/ 60388 w 236029"/>
                <a:gd name="connsiteY4" fmla="*/ 16764 h 47020"/>
                <a:gd name="connsiteX5" fmla="*/ 53721 w 236029"/>
                <a:gd name="connsiteY5" fmla="*/ 21908 h 47020"/>
                <a:gd name="connsiteX6" fmla="*/ 0 w 236029"/>
                <a:gd name="connsiteY6" fmla="*/ 14478 h 47020"/>
                <a:gd name="connsiteX7" fmla="*/ 1048 w 236029"/>
                <a:gd name="connsiteY7" fmla="*/ 0 h 47020"/>
                <a:gd name="connsiteX8" fmla="*/ 1238 w 236029"/>
                <a:gd name="connsiteY8" fmla="*/ 0 h 47020"/>
                <a:gd name="connsiteX9" fmla="*/ 76676 w 236029"/>
                <a:gd name="connsiteY9" fmla="*/ 11525 h 47020"/>
                <a:gd name="connsiteX10" fmla="*/ 236029 w 236029"/>
                <a:gd name="connsiteY10" fmla="*/ 37719 h 4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029" h="47020">
                  <a:moveTo>
                    <a:pt x="236029" y="37719"/>
                  </a:moveTo>
                  <a:cubicBezTo>
                    <a:pt x="233553" y="40672"/>
                    <a:pt x="230314" y="43148"/>
                    <a:pt x="226600" y="44672"/>
                  </a:cubicBezTo>
                  <a:cubicBezTo>
                    <a:pt x="220694" y="47339"/>
                    <a:pt x="215075" y="47149"/>
                    <a:pt x="211836" y="46863"/>
                  </a:cubicBezTo>
                  <a:cubicBezTo>
                    <a:pt x="163163" y="39148"/>
                    <a:pt x="114395" y="31527"/>
                    <a:pt x="65532" y="23717"/>
                  </a:cubicBezTo>
                  <a:cubicBezTo>
                    <a:pt x="63818" y="21431"/>
                    <a:pt x="62103" y="19050"/>
                    <a:pt x="60388" y="16764"/>
                  </a:cubicBezTo>
                  <a:cubicBezTo>
                    <a:pt x="58103" y="18478"/>
                    <a:pt x="55912" y="20193"/>
                    <a:pt x="53721" y="21908"/>
                  </a:cubicBezTo>
                  <a:cubicBezTo>
                    <a:pt x="35719" y="19431"/>
                    <a:pt x="17907" y="16954"/>
                    <a:pt x="0" y="14478"/>
                  </a:cubicBezTo>
                  <a:cubicBezTo>
                    <a:pt x="286" y="9525"/>
                    <a:pt x="762" y="4667"/>
                    <a:pt x="1048" y="0"/>
                  </a:cubicBezTo>
                  <a:lnTo>
                    <a:pt x="1238" y="0"/>
                  </a:lnTo>
                  <a:cubicBezTo>
                    <a:pt x="26194" y="3715"/>
                    <a:pt x="51340" y="7620"/>
                    <a:pt x="76676" y="11525"/>
                  </a:cubicBezTo>
                  <a:cubicBezTo>
                    <a:pt x="130397" y="20098"/>
                    <a:pt x="183547" y="28765"/>
                    <a:pt x="236029" y="37719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9AEC4845-463F-36FD-155C-B2418842AC11}"/>
                </a:ext>
              </a:extLst>
            </p:cNvPr>
            <p:cNvSpPr/>
            <p:nvPr/>
          </p:nvSpPr>
          <p:spPr>
            <a:xfrm>
              <a:off x="4690681" y="5641276"/>
              <a:ext cx="110299" cy="35967"/>
            </a:xfrm>
            <a:custGeom>
              <a:avLst/>
              <a:gdLst>
                <a:gd name="connsiteX0" fmla="*/ 110300 w 110299"/>
                <a:gd name="connsiteY0" fmla="*/ 19812 h 35967"/>
                <a:gd name="connsiteX1" fmla="*/ 100870 w 110299"/>
                <a:gd name="connsiteY1" fmla="*/ 25241 h 35967"/>
                <a:gd name="connsiteX2" fmla="*/ 64389 w 110299"/>
                <a:gd name="connsiteY2" fmla="*/ 35147 h 35967"/>
                <a:gd name="connsiteX3" fmla="*/ 29146 w 110299"/>
                <a:gd name="connsiteY3" fmla="*/ 32480 h 35967"/>
                <a:gd name="connsiteX4" fmla="*/ 3524 w 110299"/>
                <a:gd name="connsiteY4" fmla="*/ 14002 h 35967"/>
                <a:gd name="connsiteX5" fmla="*/ 0 w 110299"/>
                <a:gd name="connsiteY5" fmla="*/ 1429 h 35967"/>
                <a:gd name="connsiteX6" fmla="*/ 4953 w 110299"/>
                <a:gd name="connsiteY6" fmla="*/ 0 h 35967"/>
                <a:gd name="connsiteX7" fmla="*/ 100870 w 110299"/>
                <a:gd name="connsiteY7" fmla="*/ 13145 h 35967"/>
                <a:gd name="connsiteX8" fmla="*/ 110300 w 110299"/>
                <a:gd name="connsiteY8" fmla="*/ 19621 h 3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299" h="35967">
                  <a:moveTo>
                    <a:pt x="110300" y="19812"/>
                  </a:moveTo>
                  <a:cubicBezTo>
                    <a:pt x="107633" y="21526"/>
                    <a:pt x="104394" y="23527"/>
                    <a:pt x="100870" y="25241"/>
                  </a:cubicBezTo>
                  <a:cubicBezTo>
                    <a:pt x="85344" y="33147"/>
                    <a:pt x="71533" y="34576"/>
                    <a:pt x="64389" y="35147"/>
                  </a:cubicBezTo>
                  <a:cubicBezTo>
                    <a:pt x="54007" y="36100"/>
                    <a:pt x="42672" y="37147"/>
                    <a:pt x="29146" y="32480"/>
                  </a:cubicBezTo>
                  <a:cubicBezTo>
                    <a:pt x="22193" y="30004"/>
                    <a:pt x="9716" y="25813"/>
                    <a:pt x="3524" y="14002"/>
                  </a:cubicBezTo>
                  <a:cubicBezTo>
                    <a:pt x="1048" y="9239"/>
                    <a:pt x="381" y="4858"/>
                    <a:pt x="0" y="1429"/>
                  </a:cubicBezTo>
                  <a:cubicBezTo>
                    <a:pt x="2000" y="476"/>
                    <a:pt x="3715" y="190"/>
                    <a:pt x="4953" y="0"/>
                  </a:cubicBezTo>
                  <a:cubicBezTo>
                    <a:pt x="36957" y="4381"/>
                    <a:pt x="68866" y="8668"/>
                    <a:pt x="100870" y="13145"/>
                  </a:cubicBezTo>
                  <a:cubicBezTo>
                    <a:pt x="104108" y="15430"/>
                    <a:pt x="107252" y="17621"/>
                    <a:pt x="110300" y="1962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6171476D-B281-504F-F133-AF477EDEE754}"/>
                </a:ext>
              </a:extLst>
            </p:cNvPr>
            <p:cNvSpPr/>
            <p:nvPr/>
          </p:nvSpPr>
          <p:spPr>
            <a:xfrm>
              <a:off x="4695634" y="5578792"/>
              <a:ext cx="99250" cy="84626"/>
            </a:xfrm>
            <a:custGeom>
              <a:avLst/>
              <a:gdLst>
                <a:gd name="connsiteX0" fmla="*/ 6953 w 99250"/>
                <a:gd name="connsiteY0" fmla="*/ 0 h 84626"/>
                <a:gd name="connsiteX1" fmla="*/ 0 w 99250"/>
                <a:gd name="connsiteY1" fmla="*/ 62579 h 84626"/>
                <a:gd name="connsiteX2" fmla="*/ 14097 w 99250"/>
                <a:gd name="connsiteY2" fmla="*/ 74295 h 84626"/>
                <a:gd name="connsiteX3" fmla="*/ 95917 w 99250"/>
                <a:gd name="connsiteY3" fmla="*/ 75724 h 84626"/>
                <a:gd name="connsiteX4" fmla="*/ 99250 w 99250"/>
                <a:gd name="connsiteY4" fmla="*/ 7239 h 84626"/>
                <a:gd name="connsiteX5" fmla="*/ 6953 w 99250"/>
                <a:gd name="connsiteY5" fmla="*/ 95 h 8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626">
                  <a:moveTo>
                    <a:pt x="6953" y="0"/>
                  </a:moveTo>
                  <a:cubicBezTo>
                    <a:pt x="4667" y="20860"/>
                    <a:pt x="2286" y="41719"/>
                    <a:pt x="0" y="62579"/>
                  </a:cubicBezTo>
                  <a:cubicBezTo>
                    <a:pt x="4763" y="67818"/>
                    <a:pt x="9620" y="71533"/>
                    <a:pt x="14097" y="74295"/>
                  </a:cubicBezTo>
                  <a:cubicBezTo>
                    <a:pt x="47149" y="94774"/>
                    <a:pt x="87821" y="79057"/>
                    <a:pt x="95917" y="75724"/>
                  </a:cubicBezTo>
                  <a:lnTo>
                    <a:pt x="99250" y="7239"/>
                  </a:lnTo>
                  <a:cubicBezTo>
                    <a:pt x="68485" y="4858"/>
                    <a:pt x="37719" y="2476"/>
                    <a:pt x="6953" y="95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9574159A-0432-455D-B1BE-F88C7E72F4D9}"/>
                </a:ext>
              </a:extLst>
            </p:cNvPr>
            <p:cNvSpPr/>
            <p:nvPr/>
          </p:nvSpPr>
          <p:spPr>
            <a:xfrm>
              <a:off x="4613126" y="3715607"/>
              <a:ext cx="393244" cy="1886235"/>
            </a:xfrm>
            <a:custGeom>
              <a:avLst/>
              <a:gdLst>
                <a:gd name="connsiteX0" fmla="*/ 382451 w 393244"/>
                <a:gd name="connsiteY0" fmla="*/ 671322 h 1886235"/>
                <a:gd name="connsiteX1" fmla="*/ 378260 w 393244"/>
                <a:gd name="connsiteY1" fmla="*/ 957167 h 1886235"/>
                <a:gd name="connsiteX2" fmla="*/ 373116 w 393244"/>
                <a:gd name="connsiteY2" fmla="*/ 1055084 h 1886235"/>
                <a:gd name="connsiteX3" fmla="*/ 358067 w 393244"/>
                <a:gd name="connsiteY3" fmla="*/ 1135952 h 1886235"/>
                <a:gd name="connsiteX4" fmla="*/ 265865 w 393244"/>
                <a:gd name="connsiteY4" fmla="*/ 1544003 h 1886235"/>
                <a:gd name="connsiteX5" fmla="*/ 207572 w 393244"/>
                <a:gd name="connsiteY5" fmla="*/ 1886236 h 1886235"/>
                <a:gd name="connsiteX6" fmla="*/ 88414 w 393244"/>
                <a:gd name="connsiteY6" fmla="*/ 1872234 h 1886235"/>
                <a:gd name="connsiteX7" fmla="*/ 79746 w 393244"/>
                <a:gd name="connsiteY7" fmla="*/ 1871186 h 1886235"/>
                <a:gd name="connsiteX8" fmla="*/ 91081 w 393244"/>
                <a:gd name="connsiteY8" fmla="*/ 1363504 h 1886235"/>
                <a:gd name="connsiteX9" fmla="*/ 136039 w 393244"/>
                <a:gd name="connsiteY9" fmla="*/ 1008031 h 1886235"/>
                <a:gd name="connsiteX10" fmla="*/ 111655 w 393244"/>
                <a:gd name="connsiteY10" fmla="*/ 853821 h 1886235"/>
                <a:gd name="connsiteX11" fmla="*/ 85271 w 393244"/>
                <a:gd name="connsiteY11" fmla="*/ 673227 h 1886235"/>
                <a:gd name="connsiteX12" fmla="*/ 48219 w 393244"/>
                <a:gd name="connsiteY12" fmla="*/ 450913 h 1886235"/>
                <a:gd name="connsiteX13" fmla="*/ 3070 w 393244"/>
                <a:gd name="connsiteY13" fmla="*/ 309848 h 1886235"/>
                <a:gd name="connsiteX14" fmla="*/ 32693 w 393244"/>
                <a:gd name="connsiteY14" fmla="*/ 122301 h 1886235"/>
                <a:gd name="connsiteX15" fmla="*/ 104226 w 393244"/>
                <a:gd name="connsiteY15" fmla="*/ 30766 h 1886235"/>
                <a:gd name="connsiteX16" fmla="*/ 104226 w 393244"/>
                <a:gd name="connsiteY16" fmla="*/ 30575 h 1886235"/>
                <a:gd name="connsiteX17" fmla="*/ 114512 w 393244"/>
                <a:gd name="connsiteY17" fmla="*/ 22003 h 1886235"/>
                <a:gd name="connsiteX18" fmla="*/ 166138 w 393244"/>
                <a:gd name="connsiteY18" fmla="*/ 0 h 1886235"/>
                <a:gd name="connsiteX19" fmla="*/ 369592 w 393244"/>
                <a:gd name="connsiteY19" fmla="*/ 76200 h 1886235"/>
                <a:gd name="connsiteX20" fmla="*/ 391976 w 393244"/>
                <a:gd name="connsiteY20" fmla="*/ 321469 h 1886235"/>
                <a:gd name="connsiteX21" fmla="*/ 382546 w 393244"/>
                <a:gd name="connsiteY21" fmla="*/ 671322 h 188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3244" h="1886235">
                  <a:moveTo>
                    <a:pt x="382451" y="671322"/>
                  </a:moveTo>
                  <a:cubicBezTo>
                    <a:pt x="380260" y="737140"/>
                    <a:pt x="377784" y="835628"/>
                    <a:pt x="378260" y="957167"/>
                  </a:cubicBezTo>
                  <a:cubicBezTo>
                    <a:pt x="378736" y="980789"/>
                    <a:pt x="378069" y="1014698"/>
                    <a:pt x="373116" y="1055084"/>
                  </a:cubicBezTo>
                  <a:cubicBezTo>
                    <a:pt x="367973" y="1095280"/>
                    <a:pt x="360829" y="1124712"/>
                    <a:pt x="358067" y="1135952"/>
                  </a:cubicBezTo>
                  <a:cubicBezTo>
                    <a:pt x="325015" y="1264444"/>
                    <a:pt x="293868" y="1400651"/>
                    <a:pt x="265865" y="1544003"/>
                  </a:cubicBezTo>
                  <a:cubicBezTo>
                    <a:pt x="242719" y="1662113"/>
                    <a:pt x="223478" y="1776413"/>
                    <a:pt x="207572" y="1886236"/>
                  </a:cubicBezTo>
                  <a:cubicBezTo>
                    <a:pt x="167852" y="1881569"/>
                    <a:pt x="128133" y="1876901"/>
                    <a:pt x="88414" y="1872234"/>
                  </a:cubicBezTo>
                  <a:cubicBezTo>
                    <a:pt x="85461" y="1871758"/>
                    <a:pt x="82699" y="1871472"/>
                    <a:pt x="79746" y="1871186"/>
                  </a:cubicBezTo>
                  <a:cubicBezTo>
                    <a:pt x="73841" y="1718310"/>
                    <a:pt x="75555" y="1548003"/>
                    <a:pt x="91081" y="1363504"/>
                  </a:cubicBezTo>
                  <a:cubicBezTo>
                    <a:pt x="101654" y="1236440"/>
                    <a:pt x="117465" y="1117759"/>
                    <a:pt x="136039" y="1008031"/>
                  </a:cubicBezTo>
                  <a:cubicBezTo>
                    <a:pt x="130134" y="972312"/>
                    <a:pt x="121656" y="918972"/>
                    <a:pt x="111655" y="853821"/>
                  </a:cubicBezTo>
                  <a:cubicBezTo>
                    <a:pt x="102702" y="794671"/>
                    <a:pt x="99844" y="772478"/>
                    <a:pt x="85271" y="673227"/>
                  </a:cubicBezTo>
                  <a:cubicBezTo>
                    <a:pt x="59172" y="494062"/>
                    <a:pt x="55458" y="476536"/>
                    <a:pt x="48219" y="450913"/>
                  </a:cubicBezTo>
                  <a:cubicBezTo>
                    <a:pt x="23739" y="364522"/>
                    <a:pt x="9928" y="366998"/>
                    <a:pt x="3070" y="309848"/>
                  </a:cubicBezTo>
                  <a:cubicBezTo>
                    <a:pt x="-454" y="279940"/>
                    <a:pt x="-8550" y="203454"/>
                    <a:pt x="32693" y="122301"/>
                  </a:cubicBezTo>
                  <a:cubicBezTo>
                    <a:pt x="54600" y="79153"/>
                    <a:pt x="82985" y="49244"/>
                    <a:pt x="104226" y="30766"/>
                  </a:cubicBezTo>
                  <a:lnTo>
                    <a:pt x="104226" y="30575"/>
                  </a:lnTo>
                  <a:cubicBezTo>
                    <a:pt x="107940" y="27432"/>
                    <a:pt x="111369" y="24479"/>
                    <a:pt x="114512" y="22003"/>
                  </a:cubicBezTo>
                  <a:cubicBezTo>
                    <a:pt x="131753" y="14669"/>
                    <a:pt x="148993" y="7239"/>
                    <a:pt x="166138" y="0"/>
                  </a:cubicBezTo>
                  <a:cubicBezTo>
                    <a:pt x="233956" y="25337"/>
                    <a:pt x="301774" y="50768"/>
                    <a:pt x="369592" y="76200"/>
                  </a:cubicBezTo>
                  <a:cubicBezTo>
                    <a:pt x="377974" y="133445"/>
                    <a:pt x="388070" y="218122"/>
                    <a:pt x="391976" y="321469"/>
                  </a:cubicBezTo>
                  <a:cubicBezTo>
                    <a:pt x="396452" y="439864"/>
                    <a:pt x="388070" y="506730"/>
                    <a:pt x="382546" y="671322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3CC5CD24-0B03-FBE4-3977-0720EF960CBC}"/>
                </a:ext>
              </a:extLst>
            </p:cNvPr>
            <p:cNvSpPr/>
            <p:nvPr/>
          </p:nvSpPr>
          <p:spPr>
            <a:xfrm>
              <a:off x="4835282" y="2606054"/>
              <a:ext cx="326724" cy="269352"/>
            </a:xfrm>
            <a:custGeom>
              <a:avLst/>
              <a:gdLst>
                <a:gd name="connsiteX0" fmla="*/ 321172 w 326724"/>
                <a:gd name="connsiteY0" fmla="*/ 193439 h 269352"/>
                <a:gd name="connsiteX1" fmla="*/ 320410 w 326724"/>
                <a:gd name="connsiteY1" fmla="*/ 196391 h 269352"/>
                <a:gd name="connsiteX2" fmla="*/ 319648 w 326724"/>
                <a:gd name="connsiteY2" fmla="*/ 192962 h 269352"/>
                <a:gd name="connsiteX3" fmla="*/ 311933 w 326724"/>
                <a:gd name="connsiteY3" fmla="*/ 163911 h 269352"/>
                <a:gd name="connsiteX4" fmla="*/ 273642 w 326724"/>
                <a:gd name="connsiteY4" fmla="*/ 139908 h 269352"/>
                <a:gd name="connsiteX5" fmla="*/ 238685 w 326724"/>
                <a:gd name="connsiteY5" fmla="*/ 97522 h 269352"/>
                <a:gd name="connsiteX6" fmla="*/ 172391 w 326724"/>
                <a:gd name="connsiteY6" fmla="*/ 170293 h 269352"/>
                <a:gd name="connsiteX7" fmla="*/ 95239 w 326724"/>
                <a:gd name="connsiteY7" fmla="*/ 222585 h 269352"/>
                <a:gd name="connsiteX8" fmla="*/ 94477 w 326724"/>
                <a:gd name="connsiteY8" fmla="*/ 224300 h 269352"/>
                <a:gd name="connsiteX9" fmla="*/ 90286 w 326724"/>
                <a:gd name="connsiteY9" fmla="*/ 237349 h 269352"/>
                <a:gd name="connsiteX10" fmla="*/ 89047 w 326724"/>
                <a:gd name="connsiteY10" fmla="*/ 254875 h 269352"/>
                <a:gd name="connsiteX11" fmla="*/ 83618 w 326724"/>
                <a:gd name="connsiteY11" fmla="*/ 239063 h 269352"/>
                <a:gd name="connsiteX12" fmla="*/ 78665 w 326724"/>
                <a:gd name="connsiteY12" fmla="*/ 228395 h 269352"/>
                <a:gd name="connsiteX13" fmla="*/ 72760 w 326724"/>
                <a:gd name="connsiteY13" fmla="*/ 220013 h 269352"/>
                <a:gd name="connsiteX14" fmla="*/ 69331 w 326724"/>
                <a:gd name="connsiteY14" fmla="*/ 217346 h 269352"/>
                <a:gd name="connsiteX15" fmla="*/ 53996 w 326724"/>
                <a:gd name="connsiteY15" fmla="*/ 213346 h 269352"/>
                <a:gd name="connsiteX16" fmla="*/ 34755 w 326724"/>
                <a:gd name="connsiteY16" fmla="*/ 238016 h 269352"/>
                <a:gd name="connsiteX17" fmla="*/ 38660 w 326724"/>
                <a:gd name="connsiteY17" fmla="*/ 269067 h 269352"/>
                <a:gd name="connsiteX18" fmla="*/ 38184 w 326724"/>
                <a:gd name="connsiteY18" fmla="*/ 269353 h 269352"/>
                <a:gd name="connsiteX19" fmla="*/ 370 w 326724"/>
                <a:gd name="connsiteY19" fmla="*/ 162959 h 269352"/>
                <a:gd name="connsiteX20" fmla="*/ 11705 w 326724"/>
                <a:gd name="connsiteY20" fmla="*/ 97808 h 269352"/>
                <a:gd name="connsiteX21" fmla="*/ 23992 w 326724"/>
                <a:gd name="connsiteY21" fmla="*/ 76567 h 269352"/>
                <a:gd name="connsiteX22" fmla="*/ 104097 w 326724"/>
                <a:gd name="connsiteY22" fmla="*/ 17321 h 269352"/>
                <a:gd name="connsiteX23" fmla="*/ 199823 w 326724"/>
                <a:gd name="connsiteY23" fmla="*/ 272 h 269352"/>
                <a:gd name="connsiteX24" fmla="*/ 256783 w 326724"/>
                <a:gd name="connsiteY24" fmla="*/ 23227 h 269352"/>
                <a:gd name="connsiteX25" fmla="*/ 277071 w 326724"/>
                <a:gd name="connsiteY25" fmla="*/ 41229 h 269352"/>
                <a:gd name="connsiteX26" fmla="*/ 320696 w 326724"/>
                <a:gd name="connsiteY26" fmla="*/ 114572 h 269352"/>
                <a:gd name="connsiteX27" fmla="*/ 321362 w 326724"/>
                <a:gd name="connsiteY27" fmla="*/ 193534 h 269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26724" h="269352">
                  <a:moveTo>
                    <a:pt x="321172" y="193439"/>
                  </a:moveTo>
                  <a:cubicBezTo>
                    <a:pt x="320981" y="194486"/>
                    <a:pt x="320696" y="195439"/>
                    <a:pt x="320410" y="196391"/>
                  </a:cubicBezTo>
                  <a:cubicBezTo>
                    <a:pt x="320124" y="195153"/>
                    <a:pt x="319934" y="194105"/>
                    <a:pt x="319648" y="192962"/>
                  </a:cubicBezTo>
                  <a:cubicBezTo>
                    <a:pt x="317171" y="181437"/>
                    <a:pt x="314409" y="171817"/>
                    <a:pt x="311933" y="163911"/>
                  </a:cubicBezTo>
                  <a:cubicBezTo>
                    <a:pt x="301550" y="159244"/>
                    <a:pt x="287739" y="151814"/>
                    <a:pt x="273642" y="139908"/>
                  </a:cubicBezTo>
                  <a:cubicBezTo>
                    <a:pt x="255926" y="124859"/>
                    <a:pt x="245067" y="108761"/>
                    <a:pt x="238685" y="97522"/>
                  </a:cubicBezTo>
                  <a:cubicBezTo>
                    <a:pt x="216492" y="138289"/>
                    <a:pt x="191060" y="158958"/>
                    <a:pt x="172391" y="170293"/>
                  </a:cubicBezTo>
                  <a:cubicBezTo>
                    <a:pt x="141340" y="188867"/>
                    <a:pt x="109431" y="193439"/>
                    <a:pt x="95239" y="222585"/>
                  </a:cubicBezTo>
                  <a:cubicBezTo>
                    <a:pt x="94953" y="223252"/>
                    <a:pt x="94763" y="223633"/>
                    <a:pt x="94477" y="224300"/>
                  </a:cubicBezTo>
                  <a:cubicBezTo>
                    <a:pt x="92477" y="228776"/>
                    <a:pt x="91238" y="233158"/>
                    <a:pt x="90286" y="237349"/>
                  </a:cubicBezTo>
                  <a:cubicBezTo>
                    <a:pt x="88857" y="244207"/>
                    <a:pt x="88857" y="250398"/>
                    <a:pt x="89047" y="254875"/>
                  </a:cubicBezTo>
                  <a:cubicBezTo>
                    <a:pt x="88571" y="253351"/>
                    <a:pt x="86571" y="246493"/>
                    <a:pt x="83618" y="239063"/>
                  </a:cubicBezTo>
                  <a:cubicBezTo>
                    <a:pt x="82189" y="235539"/>
                    <a:pt x="80475" y="231729"/>
                    <a:pt x="78665" y="228395"/>
                  </a:cubicBezTo>
                  <a:cubicBezTo>
                    <a:pt x="76760" y="224966"/>
                    <a:pt x="74760" y="221918"/>
                    <a:pt x="72760" y="220013"/>
                  </a:cubicBezTo>
                  <a:cubicBezTo>
                    <a:pt x="71045" y="218489"/>
                    <a:pt x="69331" y="217346"/>
                    <a:pt x="69331" y="217346"/>
                  </a:cubicBezTo>
                  <a:cubicBezTo>
                    <a:pt x="67807" y="216394"/>
                    <a:pt x="61235" y="212108"/>
                    <a:pt x="53996" y="213346"/>
                  </a:cubicBezTo>
                  <a:cubicBezTo>
                    <a:pt x="42851" y="215346"/>
                    <a:pt x="36660" y="229157"/>
                    <a:pt x="34755" y="238016"/>
                  </a:cubicBezTo>
                  <a:cubicBezTo>
                    <a:pt x="32850" y="247445"/>
                    <a:pt x="34946" y="255732"/>
                    <a:pt x="38660" y="269067"/>
                  </a:cubicBezTo>
                  <a:cubicBezTo>
                    <a:pt x="38470" y="269258"/>
                    <a:pt x="38375" y="269258"/>
                    <a:pt x="38184" y="269353"/>
                  </a:cubicBezTo>
                  <a:cubicBezTo>
                    <a:pt x="15800" y="238301"/>
                    <a:pt x="2846" y="200963"/>
                    <a:pt x="370" y="162959"/>
                  </a:cubicBezTo>
                  <a:cubicBezTo>
                    <a:pt x="-583" y="149338"/>
                    <a:pt x="-583" y="124954"/>
                    <a:pt x="11705" y="97808"/>
                  </a:cubicBezTo>
                  <a:cubicBezTo>
                    <a:pt x="15896" y="88664"/>
                    <a:pt x="20563" y="81329"/>
                    <a:pt x="23992" y="76567"/>
                  </a:cubicBezTo>
                  <a:cubicBezTo>
                    <a:pt x="36374" y="61803"/>
                    <a:pt x="62282" y="35133"/>
                    <a:pt x="104097" y="17321"/>
                  </a:cubicBezTo>
                  <a:cubicBezTo>
                    <a:pt x="144769" y="-14"/>
                    <a:pt x="180773" y="-681"/>
                    <a:pt x="199823" y="272"/>
                  </a:cubicBezTo>
                  <a:cubicBezTo>
                    <a:pt x="213158" y="2462"/>
                    <a:pt x="235066" y="7892"/>
                    <a:pt x="256783" y="23227"/>
                  </a:cubicBezTo>
                  <a:cubicBezTo>
                    <a:pt x="258688" y="24656"/>
                    <a:pt x="266879" y="30656"/>
                    <a:pt x="277071" y="41229"/>
                  </a:cubicBezTo>
                  <a:cubicBezTo>
                    <a:pt x="296883" y="61898"/>
                    <a:pt x="312790" y="87044"/>
                    <a:pt x="320696" y="114572"/>
                  </a:cubicBezTo>
                  <a:cubicBezTo>
                    <a:pt x="328125" y="140289"/>
                    <a:pt x="329078" y="167912"/>
                    <a:pt x="321362" y="19353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DD96EF4E-F802-E179-5AEE-F22A86C15D5C}"/>
                </a:ext>
              </a:extLst>
            </p:cNvPr>
            <p:cNvSpPr/>
            <p:nvPr/>
          </p:nvSpPr>
          <p:spPr>
            <a:xfrm>
              <a:off x="4779168" y="2470477"/>
              <a:ext cx="271997" cy="212121"/>
            </a:xfrm>
            <a:custGeom>
              <a:avLst/>
              <a:gdLst>
                <a:gd name="connsiteX0" fmla="*/ 264033 w 271997"/>
                <a:gd name="connsiteY0" fmla="*/ 70984 h 212121"/>
                <a:gd name="connsiteX1" fmla="*/ 271177 w 271997"/>
                <a:gd name="connsiteY1" fmla="*/ 63173 h 212121"/>
                <a:gd name="connsiteX2" fmla="*/ 260509 w 271997"/>
                <a:gd name="connsiteY2" fmla="*/ 56410 h 212121"/>
                <a:gd name="connsiteX3" fmla="*/ 256222 w 271997"/>
                <a:gd name="connsiteY3" fmla="*/ 42313 h 212121"/>
                <a:gd name="connsiteX4" fmla="*/ 238506 w 271997"/>
                <a:gd name="connsiteY4" fmla="*/ 37646 h 212121"/>
                <a:gd name="connsiteX5" fmla="*/ 236315 w 271997"/>
                <a:gd name="connsiteY5" fmla="*/ 28883 h 212121"/>
                <a:gd name="connsiteX6" fmla="*/ 224980 w 271997"/>
                <a:gd name="connsiteY6" fmla="*/ 21072 h 212121"/>
                <a:gd name="connsiteX7" fmla="*/ 225743 w 271997"/>
                <a:gd name="connsiteY7" fmla="*/ 16024 h 212121"/>
                <a:gd name="connsiteX8" fmla="*/ 216027 w 271997"/>
                <a:gd name="connsiteY8" fmla="*/ 11643 h 212121"/>
                <a:gd name="connsiteX9" fmla="*/ 211931 w 271997"/>
                <a:gd name="connsiteY9" fmla="*/ 10690 h 212121"/>
                <a:gd name="connsiteX10" fmla="*/ 202121 w 271997"/>
                <a:gd name="connsiteY10" fmla="*/ 10404 h 212121"/>
                <a:gd name="connsiteX11" fmla="*/ 198977 w 271997"/>
                <a:gd name="connsiteY11" fmla="*/ 6594 h 212121"/>
                <a:gd name="connsiteX12" fmla="*/ 187833 w 271997"/>
                <a:gd name="connsiteY12" fmla="*/ 9261 h 212121"/>
                <a:gd name="connsiteX13" fmla="*/ 182118 w 271997"/>
                <a:gd name="connsiteY13" fmla="*/ 14405 h 212121"/>
                <a:gd name="connsiteX14" fmla="*/ 180499 w 271997"/>
                <a:gd name="connsiteY14" fmla="*/ 8404 h 212121"/>
                <a:gd name="connsiteX15" fmla="*/ 178498 w 271997"/>
                <a:gd name="connsiteY15" fmla="*/ 1070 h 212121"/>
                <a:gd name="connsiteX16" fmla="*/ 162878 w 271997"/>
                <a:gd name="connsiteY16" fmla="*/ 12024 h 212121"/>
                <a:gd name="connsiteX17" fmla="*/ 156686 w 271997"/>
                <a:gd name="connsiteY17" fmla="*/ 5642 h 212121"/>
                <a:gd name="connsiteX18" fmla="*/ 146780 w 271997"/>
                <a:gd name="connsiteY18" fmla="*/ 7737 h 212121"/>
                <a:gd name="connsiteX19" fmla="*/ 121729 w 271997"/>
                <a:gd name="connsiteY19" fmla="*/ 6690 h 212121"/>
                <a:gd name="connsiteX20" fmla="*/ 93916 w 271997"/>
                <a:gd name="connsiteY20" fmla="*/ 23549 h 212121"/>
                <a:gd name="connsiteX21" fmla="*/ 89249 w 271997"/>
                <a:gd name="connsiteY21" fmla="*/ 23168 h 212121"/>
                <a:gd name="connsiteX22" fmla="*/ 87344 w 271997"/>
                <a:gd name="connsiteY22" fmla="*/ 33264 h 212121"/>
                <a:gd name="connsiteX23" fmla="*/ 82105 w 271997"/>
                <a:gd name="connsiteY23" fmla="*/ 30693 h 212121"/>
                <a:gd name="connsiteX24" fmla="*/ 73343 w 271997"/>
                <a:gd name="connsiteY24" fmla="*/ 30312 h 212121"/>
                <a:gd name="connsiteX25" fmla="*/ 66770 w 271997"/>
                <a:gd name="connsiteY25" fmla="*/ 47361 h 212121"/>
                <a:gd name="connsiteX26" fmla="*/ 64389 w 271997"/>
                <a:gd name="connsiteY26" fmla="*/ 44028 h 212121"/>
                <a:gd name="connsiteX27" fmla="*/ 62008 w 271997"/>
                <a:gd name="connsiteY27" fmla="*/ 36693 h 212121"/>
                <a:gd name="connsiteX28" fmla="*/ 58007 w 271997"/>
                <a:gd name="connsiteY28" fmla="*/ 43837 h 212121"/>
                <a:gd name="connsiteX29" fmla="*/ 48863 w 271997"/>
                <a:gd name="connsiteY29" fmla="*/ 62030 h 212121"/>
                <a:gd name="connsiteX30" fmla="*/ 36195 w 271997"/>
                <a:gd name="connsiteY30" fmla="*/ 69174 h 212121"/>
                <a:gd name="connsiteX31" fmla="*/ 34385 w 271997"/>
                <a:gd name="connsiteY31" fmla="*/ 77460 h 212121"/>
                <a:gd name="connsiteX32" fmla="*/ 34004 w 271997"/>
                <a:gd name="connsiteY32" fmla="*/ 85366 h 212121"/>
                <a:gd name="connsiteX33" fmla="*/ 22860 w 271997"/>
                <a:gd name="connsiteY33" fmla="*/ 104511 h 212121"/>
                <a:gd name="connsiteX34" fmla="*/ 25718 w 271997"/>
                <a:gd name="connsiteY34" fmla="*/ 112798 h 212121"/>
                <a:gd name="connsiteX35" fmla="*/ 15240 w 271997"/>
                <a:gd name="connsiteY35" fmla="*/ 116799 h 212121"/>
                <a:gd name="connsiteX36" fmla="*/ 12002 w 271997"/>
                <a:gd name="connsiteY36" fmla="*/ 109941 h 212121"/>
                <a:gd name="connsiteX37" fmla="*/ 11144 w 271997"/>
                <a:gd name="connsiteY37" fmla="*/ 116418 h 212121"/>
                <a:gd name="connsiteX38" fmla="*/ 0 w 271997"/>
                <a:gd name="connsiteY38" fmla="*/ 147088 h 212121"/>
                <a:gd name="connsiteX39" fmla="*/ 2857 w 271997"/>
                <a:gd name="connsiteY39" fmla="*/ 152898 h 212121"/>
                <a:gd name="connsiteX40" fmla="*/ 9715 w 271997"/>
                <a:gd name="connsiteY40" fmla="*/ 166710 h 212121"/>
                <a:gd name="connsiteX41" fmla="*/ 31052 w 271997"/>
                <a:gd name="connsiteY41" fmla="*/ 174806 h 212121"/>
                <a:gd name="connsiteX42" fmla="*/ 33242 w 271997"/>
                <a:gd name="connsiteY42" fmla="*/ 178806 h 212121"/>
                <a:gd name="connsiteX43" fmla="*/ 36100 w 271997"/>
                <a:gd name="connsiteY43" fmla="*/ 184045 h 212121"/>
                <a:gd name="connsiteX44" fmla="*/ 55245 w 271997"/>
                <a:gd name="connsiteY44" fmla="*/ 193284 h 212121"/>
                <a:gd name="connsiteX45" fmla="*/ 62389 w 271997"/>
                <a:gd name="connsiteY45" fmla="*/ 202333 h 212121"/>
                <a:gd name="connsiteX46" fmla="*/ 69532 w 271997"/>
                <a:gd name="connsiteY46" fmla="*/ 208429 h 212121"/>
                <a:gd name="connsiteX47" fmla="*/ 91345 w 271997"/>
                <a:gd name="connsiteY47" fmla="*/ 211287 h 212121"/>
                <a:gd name="connsiteX48" fmla="*/ 91154 w 271997"/>
                <a:gd name="connsiteY48" fmla="*/ 211953 h 212121"/>
                <a:gd name="connsiteX49" fmla="*/ 256127 w 271997"/>
                <a:gd name="connsiteY49" fmla="*/ 136611 h 212121"/>
                <a:gd name="connsiteX50" fmla="*/ 258985 w 271997"/>
                <a:gd name="connsiteY50" fmla="*/ 122037 h 212121"/>
                <a:gd name="connsiteX51" fmla="*/ 270796 w 271997"/>
                <a:gd name="connsiteY51" fmla="*/ 110607 h 212121"/>
                <a:gd name="connsiteX52" fmla="*/ 266224 w 271997"/>
                <a:gd name="connsiteY52" fmla="*/ 110893 h 212121"/>
                <a:gd name="connsiteX53" fmla="*/ 259461 w 271997"/>
                <a:gd name="connsiteY53" fmla="*/ 114036 h 212121"/>
                <a:gd name="connsiteX54" fmla="*/ 266319 w 271997"/>
                <a:gd name="connsiteY54" fmla="*/ 100416 h 212121"/>
                <a:gd name="connsiteX55" fmla="*/ 265081 w 271997"/>
                <a:gd name="connsiteY55" fmla="*/ 99368 h 212121"/>
                <a:gd name="connsiteX56" fmla="*/ 253460 w 271997"/>
                <a:gd name="connsiteY56" fmla="*/ 90034 h 212121"/>
                <a:gd name="connsiteX57" fmla="*/ 268986 w 271997"/>
                <a:gd name="connsiteY57" fmla="*/ 77841 h 212121"/>
                <a:gd name="connsiteX58" fmla="*/ 264319 w 271997"/>
                <a:gd name="connsiteY58" fmla="*/ 70698 h 21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71997" h="212121">
                  <a:moveTo>
                    <a:pt x="264033" y="70984"/>
                  </a:moveTo>
                  <a:cubicBezTo>
                    <a:pt x="266795" y="69078"/>
                    <a:pt x="274511" y="62506"/>
                    <a:pt x="271177" y="63173"/>
                  </a:cubicBezTo>
                  <a:cubicBezTo>
                    <a:pt x="267843" y="63744"/>
                    <a:pt x="258699" y="61554"/>
                    <a:pt x="260509" y="56410"/>
                  </a:cubicBezTo>
                  <a:cubicBezTo>
                    <a:pt x="262319" y="51267"/>
                    <a:pt x="261271" y="42313"/>
                    <a:pt x="256222" y="42313"/>
                  </a:cubicBezTo>
                  <a:cubicBezTo>
                    <a:pt x="251174" y="42313"/>
                    <a:pt x="236315" y="40218"/>
                    <a:pt x="238506" y="37646"/>
                  </a:cubicBezTo>
                  <a:cubicBezTo>
                    <a:pt x="240697" y="35074"/>
                    <a:pt x="240316" y="30407"/>
                    <a:pt x="236315" y="28883"/>
                  </a:cubicBezTo>
                  <a:cubicBezTo>
                    <a:pt x="232315" y="27359"/>
                    <a:pt x="222790" y="22406"/>
                    <a:pt x="224980" y="21072"/>
                  </a:cubicBezTo>
                  <a:cubicBezTo>
                    <a:pt x="227171" y="19739"/>
                    <a:pt x="228505" y="16881"/>
                    <a:pt x="225743" y="16024"/>
                  </a:cubicBezTo>
                  <a:cubicBezTo>
                    <a:pt x="222980" y="15072"/>
                    <a:pt x="215741" y="12214"/>
                    <a:pt x="216027" y="11643"/>
                  </a:cubicBezTo>
                  <a:cubicBezTo>
                    <a:pt x="216313" y="11166"/>
                    <a:pt x="214789" y="10214"/>
                    <a:pt x="211931" y="10690"/>
                  </a:cubicBezTo>
                  <a:cubicBezTo>
                    <a:pt x="209169" y="11166"/>
                    <a:pt x="201739" y="11547"/>
                    <a:pt x="202121" y="10404"/>
                  </a:cubicBezTo>
                  <a:cubicBezTo>
                    <a:pt x="202502" y="9261"/>
                    <a:pt x="201454" y="6594"/>
                    <a:pt x="198977" y="6594"/>
                  </a:cubicBezTo>
                  <a:cubicBezTo>
                    <a:pt x="196501" y="6594"/>
                    <a:pt x="188786" y="7928"/>
                    <a:pt x="187833" y="9261"/>
                  </a:cubicBezTo>
                  <a:cubicBezTo>
                    <a:pt x="186880" y="10595"/>
                    <a:pt x="183071" y="14595"/>
                    <a:pt x="182118" y="14405"/>
                  </a:cubicBezTo>
                  <a:cubicBezTo>
                    <a:pt x="181165" y="14214"/>
                    <a:pt x="179641" y="11357"/>
                    <a:pt x="180499" y="8404"/>
                  </a:cubicBezTo>
                  <a:cubicBezTo>
                    <a:pt x="181451" y="5356"/>
                    <a:pt x="182023" y="-2931"/>
                    <a:pt x="178498" y="1070"/>
                  </a:cubicBezTo>
                  <a:cubicBezTo>
                    <a:pt x="174879" y="5070"/>
                    <a:pt x="163735" y="14691"/>
                    <a:pt x="162878" y="12024"/>
                  </a:cubicBezTo>
                  <a:cubicBezTo>
                    <a:pt x="162020" y="9357"/>
                    <a:pt x="158305" y="3546"/>
                    <a:pt x="156686" y="5642"/>
                  </a:cubicBezTo>
                  <a:cubicBezTo>
                    <a:pt x="155067" y="7737"/>
                    <a:pt x="149352" y="10023"/>
                    <a:pt x="146780" y="7737"/>
                  </a:cubicBezTo>
                  <a:cubicBezTo>
                    <a:pt x="144209" y="5451"/>
                    <a:pt x="129635" y="2022"/>
                    <a:pt x="121729" y="6690"/>
                  </a:cubicBezTo>
                  <a:cubicBezTo>
                    <a:pt x="113824" y="11357"/>
                    <a:pt x="94774" y="24692"/>
                    <a:pt x="93916" y="23549"/>
                  </a:cubicBezTo>
                  <a:cubicBezTo>
                    <a:pt x="93059" y="22406"/>
                    <a:pt x="89345" y="20120"/>
                    <a:pt x="89249" y="23168"/>
                  </a:cubicBezTo>
                  <a:cubicBezTo>
                    <a:pt x="89154" y="26216"/>
                    <a:pt x="88202" y="32979"/>
                    <a:pt x="87344" y="33264"/>
                  </a:cubicBezTo>
                  <a:cubicBezTo>
                    <a:pt x="86582" y="33550"/>
                    <a:pt x="83439" y="32693"/>
                    <a:pt x="82105" y="30693"/>
                  </a:cubicBezTo>
                  <a:cubicBezTo>
                    <a:pt x="80772" y="28597"/>
                    <a:pt x="74962" y="25549"/>
                    <a:pt x="73343" y="30312"/>
                  </a:cubicBezTo>
                  <a:cubicBezTo>
                    <a:pt x="71723" y="35074"/>
                    <a:pt x="67246" y="47266"/>
                    <a:pt x="66770" y="47361"/>
                  </a:cubicBezTo>
                  <a:cubicBezTo>
                    <a:pt x="66294" y="47457"/>
                    <a:pt x="64770" y="46123"/>
                    <a:pt x="64389" y="44028"/>
                  </a:cubicBezTo>
                  <a:cubicBezTo>
                    <a:pt x="64008" y="41932"/>
                    <a:pt x="62484" y="36693"/>
                    <a:pt x="62008" y="36693"/>
                  </a:cubicBezTo>
                  <a:cubicBezTo>
                    <a:pt x="61531" y="36693"/>
                    <a:pt x="59150" y="39932"/>
                    <a:pt x="58007" y="43837"/>
                  </a:cubicBezTo>
                  <a:cubicBezTo>
                    <a:pt x="56864" y="47742"/>
                    <a:pt x="51054" y="61363"/>
                    <a:pt x="48863" y="62030"/>
                  </a:cubicBezTo>
                  <a:cubicBezTo>
                    <a:pt x="46672" y="62697"/>
                    <a:pt x="37719" y="67078"/>
                    <a:pt x="36195" y="69174"/>
                  </a:cubicBezTo>
                  <a:cubicBezTo>
                    <a:pt x="34671" y="71364"/>
                    <a:pt x="32099" y="77651"/>
                    <a:pt x="34385" y="77460"/>
                  </a:cubicBezTo>
                  <a:cubicBezTo>
                    <a:pt x="36671" y="77270"/>
                    <a:pt x="37719" y="80699"/>
                    <a:pt x="34004" y="85366"/>
                  </a:cubicBezTo>
                  <a:cubicBezTo>
                    <a:pt x="30289" y="90034"/>
                    <a:pt x="21336" y="103464"/>
                    <a:pt x="22860" y="104511"/>
                  </a:cubicBezTo>
                  <a:cubicBezTo>
                    <a:pt x="24384" y="105559"/>
                    <a:pt x="27908" y="110798"/>
                    <a:pt x="25718" y="112798"/>
                  </a:cubicBezTo>
                  <a:cubicBezTo>
                    <a:pt x="23431" y="114798"/>
                    <a:pt x="15812" y="119085"/>
                    <a:pt x="15240" y="116799"/>
                  </a:cubicBezTo>
                  <a:cubicBezTo>
                    <a:pt x="14573" y="114513"/>
                    <a:pt x="12668" y="109750"/>
                    <a:pt x="12002" y="109941"/>
                  </a:cubicBezTo>
                  <a:cubicBezTo>
                    <a:pt x="11335" y="110131"/>
                    <a:pt x="10287" y="113274"/>
                    <a:pt x="11144" y="116418"/>
                  </a:cubicBezTo>
                  <a:cubicBezTo>
                    <a:pt x="11906" y="119561"/>
                    <a:pt x="7715" y="136611"/>
                    <a:pt x="0" y="147088"/>
                  </a:cubicBezTo>
                  <a:lnTo>
                    <a:pt x="2857" y="152898"/>
                  </a:lnTo>
                  <a:lnTo>
                    <a:pt x="9715" y="166710"/>
                  </a:lnTo>
                  <a:cubicBezTo>
                    <a:pt x="28194" y="161566"/>
                    <a:pt x="37814" y="165186"/>
                    <a:pt x="31052" y="174806"/>
                  </a:cubicBezTo>
                  <a:lnTo>
                    <a:pt x="33242" y="178806"/>
                  </a:lnTo>
                  <a:lnTo>
                    <a:pt x="36100" y="184045"/>
                  </a:lnTo>
                  <a:cubicBezTo>
                    <a:pt x="46768" y="186617"/>
                    <a:pt x="55340" y="190808"/>
                    <a:pt x="55245" y="193284"/>
                  </a:cubicBezTo>
                  <a:cubicBezTo>
                    <a:pt x="55150" y="195761"/>
                    <a:pt x="58103" y="204619"/>
                    <a:pt x="62389" y="202333"/>
                  </a:cubicBezTo>
                  <a:cubicBezTo>
                    <a:pt x="63341" y="201857"/>
                    <a:pt x="66389" y="206429"/>
                    <a:pt x="69532" y="208429"/>
                  </a:cubicBezTo>
                  <a:cubicBezTo>
                    <a:pt x="77248" y="213382"/>
                    <a:pt x="86868" y="212239"/>
                    <a:pt x="91345" y="211287"/>
                  </a:cubicBezTo>
                  <a:cubicBezTo>
                    <a:pt x="91345" y="211477"/>
                    <a:pt x="91249" y="211668"/>
                    <a:pt x="91154" y="211953"/>
                  </a:cubicBezTo>
                  <a:lnTo>
                    <a:pt x="256127" y="136611"/>
                  </a:lnTo>
                  <a:cubicBezTo>
                    <a:pt x="255746" y="132515"/>
                    <a:pt x="255937" y="126990"/>
                    <a:pt x="258985" y="122037"/>
                  </a:cubicBezTo>
                  <a:cubicBezTo>
                    <a:pt x="263271" y="114989"/>
                    <a:pt x="271844" y="111560"/>
                    <a:pt x="270796" y="110607"/>
                  </a:cubicBezTo>
                  <a:cubicBezTo>
                    <a:pt x="270320" y="110226"/>
                    <a:pt x="267843" y="109941"/>
                    <a:pt x="266224" y="110893"/>
                  </a:cubicBezTo>
                  <a:cubicBezTo>
                    <a:pt x="264605" y="111941"/>
                    <a:pt x="260032" y="114322"/>
                    <a:pt x="259461" y="114036"/>
                  </a:cubicBezTo>
                  <a:cubicBezTo>
                    <a:pt x="258889" y="113751"/>
                    <a:pt x="261366" y="107369"/>
                    <a:pt x="266319" y="100416"/>
                  </a:cubicBezTo>
                  <a:lnTo>
                    <a:pt x="265081" y="99368"/>
                  </a:lnTo>
                  <a:lnTo>
                    <a:pt x="253460" y="90034"/>
                  </a:lnTo>
                  <a:cubicBezTo>
                    <a:pt x="264605" y="84318"/>
                    <a:pt x="271558" y="78889"/>
                    <a:pt x="268986" y="77841"/>
                  </a:cubicBezTo>
                  <a:cubicBezTo>
                    <a:pt x="266414" y="76889"/>
                    <a:pt x="261556" y="72603"/>
                    <a:pt x="264319" y="7069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522A4FC6-1F59-DCDB-B95B-CCAE981C4F9F}"/>
                </a:ext>
              </a:extLst>
            </p:cNvPr>
            <p:cNvSpPr/>
            <p:nvPr/>
          </p:nvSpPr>
          <p:spPr>
            <a:xfrm>
              <a:off x="4859274" y="2599205"/>
              <a:ext cx="175736" cy="83224"/>
            </a:xfrm>
            <a:custGeom>
              <a:avLst/>
              <a:gdLst>
                <a:gd name="connsiteX0" fmla="*/ 0 w 175736"/>
                <a:gd name="connsiteY0" fmla="*/ 83225 h 83224"/>
                <a:gd name="connsiteX1" fmla="*/ 64103 w 175736"/>
                <a:gd name="connsiteY1" fmla="*/ 18265 h 83224"/>
                <a:gd name="connsiteX2" fmla="*/ 111157 w 175736"/>
                <a:gd name="connsiteY2" fmla="*/ 1691 h 83224"/>
                <a:gd name="connsiteX3" fmla="*/ 175736 w 175736"/>
                <a:gd name="connsiteY3" fmla="*/ 6835 h 83224"/>
                <a:gd name="connsiteX4" fmla="*/ 74390 w 175736"/>
                <a:gd name="connsiteY4" fmla="*/ 26456 h 83224"/>
                <a:gd name="connsiteX5" fmla="*/ 0 w 175736"/>
                <a:gd name="connsiteY5" fmla="*/ 83130 h 8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736" h="83224">
                  <a:moveTo>
                    <a:pt x="0" y="83225"/>
                  </a:moveTo>
                  <a:cubicBezTo>
                    <a:pt x="9049" y="67033"/>
                    <a:pt x="28480" y="37886"/>
                    <a:pt x="64103" y="18265"/>
                  </a:cubicBezTo>
                  <a:cubicBezTo>
                    <a:pt x="86678" y="5882"/>
                    <a:pt x="106394" y="2453"/>
                    <a:pt x="111157" y="1691"/>
                  </a:cubicBezTo>
                  <a:cubicBezTo>
                    <a:pt x="139827" y="-2881"/>
                    <a:pt x="163258" y="2834"/>
                    <a:pt x="175736" y="6835"/>
                  </a:cubicBezTo>
                  <a:cubicBezTo>
                    <a:pt x="156115" y="5882"/>
                    <a:pt x="117348" y="6644"/>
                    <a:pt x="74390" y="26456"/>
                  </a:cubicBezTo>
                  <a:cubicBezTo>
                    <a:pt x="36386" y="43982"/>
                    <a:pt x="12382" y="68557"/>
                    <a:pt x="0" y="83130"/>
                  </a:cubicBezTo>
                  <a:close/>
                </a:path>
              </a:pathLst>
            </a:custGeom>
            <a:solidFill>
              <a:srgbClr val="FF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CB580B10-5054-3519-DCB4-E0A170A23AA0}"/>
                </a:ext>
              </a:extLst>
            </p:cNvPr>
            <p:cNvSpPr/>
            <p:nvPr/>
          </p:nvSpPr>
          <p:spPr>
            <a:xfrm>
              <a:off x="4889849" y="2916745"/>
              <a:ext cx="136616" cy="215903"/>
            </a:xfrm>
            <a:custGeom>
              <a:avLst/>
              <a:gdLst>
                <a:gd name="connsiteX0" fmla="*/ 131921 w 136616"/>
                <a:gd name="connsiteY0" fmla="*/ 128302 h 215903"/>
                <a:gd name="connsiteX1" fmla="*/ 126302 w 136616"/>
                <a:gd name="connsiteY1" fmla="*/ 164592 h 215903"/>
                <a:gd name="connsiteX2" fmla="*/ 122587 w 136616"/>
                <a:gd name="connsiteY2" fmla="*/ 189738 h 215903"/>
                <a:gd name="connsiteX3" fmla="*/ 136303 w 136616"/>
                <a:gd name="connsiteY3" fmla="*/ 210788 h 215903"/>
                <a:gd name="connsiteX4" fmla="*/ 51816 w 136616"/>
                <a:gd name="connsiteY4" fmla="*/ 215646 h 215903"/>
                <a:gd name="connsiteX5" fmla="*/ 11621 w 136616"/>
                <a:gd name="connsiteY5" fmla="*/ 205740 h 215903"/>
                <a:gd name="connsiteX6" fmla="*/ 0 w 136616"/>
                <a:gd name="connsiteY6" fmla="*/ 194215 h 215903"/>
                <a:gd name="connsiteX7" fmla="*/ 15050 w 136616"/>
                <a:gd name="connsiteY7" fmla="*/ 117729 h 215903"/>
                <a:gd name="connsiteX8" fmla="*/ 18479 w 136616"/>
                <a:gd name="connsiteY8" fmla="*/ 69342 h 215903"/>
                <a:gd name="connsiteX9" fmla="*/ 19145 w 136616"/>
                <a:gd name="connsiteY9" fmla="*/ 49149 h 215903"/>
                <a:gd name="connsiteX10" fmla="*/ 19812 w 136616"/>
                <a:gd name="connsiteY10" fmla="*/ 15812 h 215903"/>
                <a:gd name="connsiteX11" fmla="*/ 50102 w 136616"/>
                <a:gd name="connsiteY11" fmla="*/ 0 h 215903"/>
                <a:gd name="connsiteX12" fmla="*/ 132017 w 136616"/>
                <a:gd name="connsiteY12" fmla="*/ 128302 h 21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616" h="215903">
                  <a:moveTo>
                    <a:pt x="131921" y="128302"/>
                  </a:moveTo>
                  <a:cubicBezTo>
                    <a:pt x="130016" y="140399"/>
                    <a:pt x="128206" y="152495"/>
                    <a:pt x="126302" y="164592"/>
                  </a:cubicBezTo>
                  <a:cubicBezTo>
                    <a:pt x="125063" y="172974"/>
                    <a:pt x="123825" y="181356"/>
                    <a:pt x="122587" y="189738"/>
                  </a:cubicBezTo>
                  <a:cubicBezTo>
                    <a:pt x="136017" y="201168"/>
                    <a:pt x="137446" y="207264"/>
                    <a:pt x="136303" y="210788"/>
                  </a:cubicBezTo>
                  <a:cubicBezTo>
                    <a:pt x="133826" y="218313"/>
                    <a:pt x="119158" y="215170"/>
                    <a:pt x="51816" y="215646"/>
                  </a:cubicBezTo>
                  <a:cubicBezTo>
                    <a:pt x="41815" y="215646"/>
                    <a:pt x="25908" y="216027"/>
                    <a:pt x="11621" y="205740"/>
                  </a:cubicBezTo>
                  <a:cubicBezTo>
                    <a:pt x="6001" y="201739"/>
                    <a:pt x="2191" y="197358"/>
                    <a:pt x="0" y="194215"/>
                  </a:cubicBezTo>
                  <a:cubicBezTo>
                    <a:pt x="8572" y="163068"/>
                    <a:pt x="12763" y="136779"/>
                    <a:pt x="15050" y="117729"/>
                  </a:cubicBezTo>
                  <a:cubicBezTo>
                    <a:pt x="16954" y="100775"/>
                    <a:pt x="17812" y="84487"/>
                    <a:pt x="18479" y="69342"/>
                  </a:cubicBezTo>
                  <a:cubicBezTo>
                    <a:pt x="18764" y="62389"/>
                    <a:pt x="18955" y="55721"/>
                    <a:pt x="19145" y="49149"/>
                  </a:cubicBezTo>
                  <a:cubicBezTo>
                    <a:pt x="19621" y="35338"/>
                    <a:pt x="19812" y="23813"/>
                    <a:pt x="19812" y="15812"/>
                  </a:cubicBezTo>
                  <a:cubicBezTo>
                    <a:pt x="29909" y="10573"/>
                    <a:pt x="40005" y="5239"/>
                    <a:pt x="50102" y="0"/>
                  </a:cubicBezTo>
                  <a:cubicBezTo>
                    <a:pt x="77438" y="42863"/>
                    <a:pt x="104680" y="85534"/>
                    <a:pt x="132017" y="12830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969E1985-7B33-D1AE-F8AF-F7AF2F7D7349}"/>
                </a:ext>
              </a:extLst>
            </p:cNvPr>
            <p:cNvSpPr/>
            <p:nvPr/>
          </p:nvSpPr>
          <p:spPr>
            <a:xfrm>
              <a:off x="4908232" y="2916745"/>
              <a:ext cx="113538" cy="164591"/>
            </a:xfrm>
            <a:custGeom>
              <a:avLst/>
              <a:gdLst>
                <a:gd name="connsiteX0" fmla="*/ 113538 w 113538"/>
                <a:gd name="connsiteY0" fmla="*/ 128302 h 164591"/>
                <a:gd name="connsiteX1" fmla="*/ 107918 w 113538"/>
                <a:gd name="connsiteY1" fmla="*/ 164592 h 164591"/>
                <a:gd name="connsiteX2" fmla="*/ 73438 w 113538"/>
                <a:gd name="connsiteY2" fmla="*/ 146590 h 164591"/>
                <a:gd name="connsiteX3" fmla="*/ 4667 w 113538"/>
                <a:gd name="connsiteY3" fmla="*/ 79915 h 164591"/>
                <a:gd name="connsiteX4" fmla="*/ 0 w 113538"/>
                <a:gd name="connsiteY4" fmla="*/ 69342 h 164591"/>
                <a:gd name="connsiteX5" fmla="*/ 667 w 113538"/>
                <a:gd name="connsiteY5" fmla="*/ 49149 h 164591"/>
                <a:gd name="connsiteX6" fmla="*/ 1334 w 113538"/>
                <a:gd name="connsiteY6" fmla="*/ 15812 h 164591"/>
                <a:gd name="connsiteX7" fmla="*/ 31623 w 113538"/>
                <a:gd name="connsiteY7" fmla="*/ 0 h 164591"/>
                <a:gd name="connsiteX8" fmla="*/ 113538 w 113538"/>
                <a:gd name="connsiteY8" fmla="*/ 128302 h 16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38" h="164591">
                  <a:moveTo>
                    <a:pt x="113538" y="128302"/>
                  </a:moveTo>
                  <a:cubicBezTo>
                    <a:pt x="111633" y="140399"/>
                    <a:pt x="109823" y="152495"/>
                    <a:pt x="107918" y="164592"/>
                  </a:cubicBezTo>
                  <a:cubicBezTo>
                    <a:pt x="96012" y="160115"/>
                    <a:pt x="84487" y="153448"/>
                    <a:pt x="73438" y="146590"/>
                  </a:cubicBezTo>
                  <a:cubicBezTo>
                    <a:pt x="47054" y="130016"/>
                    <a:pt x="18860" y="108109"/>
                    <a:pt x="4667" y="79915"/>
                  </a:cubicBezTo>
                  <a:cubicBezTo>
                    <a:pt x="2953" y="76486"/>
                    <a:pt x="1429" y="72962"/>
                    <a:pt x="0" y="69342"/>
                  </a:cubicBezTo>
                  <a:cubicBezTo>
                    <a:pt x="286" y="62389"/>
                    <a:pt x="476" y="55721"/>
                    <a:pt x="667" y="49149"/>
                  </a:cubicBezTo>
                  <a:cubicBezTo>
                    <a:pt x="1143" y="35338"/>
                    <a:pt x="1334" y="23813"/>
                    <a:pt x="1334" y="15812"/>
                  </a:cubicBezTo>
                  <a:cubicBezTo>
                    <a:pt x="11430" y="10573"/>
                    <a:pt x="21527" y="5239"/>
                    <a:pt x="31623" y="0"/>
                  </a:cubicBezTo>
                  <a:cubicBezTo>
                    <a:pt x="58960" y="42863"/>
                    <a:pt x="86201" y="85534"/>
                    <a:pt x="113538" y="12830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AE9B0CB9-E1D3-14CF-0316-83C952683DE6}"/>
                </a:ext>
              </a:extLst>
            </p:cNvPr>
            <p:cNvSpPr/>
            <p:nvPr/>
          </p:nvSpPr>
          <p:spPr>
            <a:xfrm>
              <a:off x="5046535" y="3347561"/>
              <a:ext cx="94202" cy="154495"/>
            </a:xfrm>
            <a:custGeom>
              <a:avLst/>
              <a:gdLst>
                <a:gd name="connsiteX0" fmla="*/ 94202 w 94202"/>
                <a:gd name="connsiteY0" fmla="*/ 34671 h 154495"/>
                <a:gd name="connsiteX1" fmla="*/ 87249 w 94202"/>
                <a:gd name="connsiteY1" fmla="*/ 60579 h 154495"/>
                <a:gd name="connsiteX2" fmla="*/ 74486 w 94202"/>
                <a:gd name="connsiteY2" fmla="*/ 86773 h 154495"/>
                <a:gd name="connsiteX3" fmla="*/ 55531 w 94202"/>
                <a:gd name="connsiteY3" fmla="*/ 121253 h 154495"/>
                <a:gd name="connsiteX4" fmla="*/ 35528 w 94202"/>
                <a:gd name="connsiteY4" fmla="*/ 154496 h 154495"/>
                <a:gd name="connsiteX5" fmla="*/ 0 w 94202"/>
                <a:gd name="connsiteY5" fmla="*/ 125063 h 154495"/>
                <a:gd name="connsiteX6" fmla="*/ 32861 w 94202"/>
                <a:gd name="connsiteY6" fmla="*/ 52578 h 154495"/>
                <a:gd name="connsiteX7" fmla="*/ 53340 w 94202"/>
                <a:gd name="connsiteY7" fmla="*/ 0 h 154495"/>
                <a:gd name="connsiteX8" fmla="*/ 60960 w 94202"/>
                <a:gd name="connsiteY8" fmla="*/ 1048 h 154495"/>
                <a:gd name="connsiteX9" fmla="*/ 94202 w 94202"/>
                <a:gd name="connsiteY9" fmla="*/ 34671 h 154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202" h="154495">
                  <a:moveTo>
                    <a:pt x="94202" y="34671"/>
                  </a:moveTo>
                  <a:cubicBezTo>
                    <a:pt x="93154" y="40862"/>
                    <a:pt x="91249" y="50006"/>
                    <a:pt x="87249" y="60579"/>
                  </a:cubicBezTo>
                  <a:cubicBezTo>
                    <a:pt x="85249" y="66008"/>
                    <a:pt x="83248" y="70675"/>
                    <a:pt x="74486" y="86773"/>
                  </a:cubicBezTo>
                  <a:cubicBezTo>
                    <a:pt x="68008" y="99060"/>
                    <a:pt x="63151" y="108013"/>
                    <a:pt x="55531" y="121253"/>
                  </a:cubicBezTo>
                  <a:cubicBezTo>
                    <a:pt x="50292" y="130207"/>
                    <a:pt x="43624" y="141541"/>
                    <a:pt x="35528" y="154496"/>
                  </a:cubicBezTo>
                  <a:cubicBezTo>
                    <a:pt x="23146" y="144399"/>
                    <a:pt x="11335" y="134683"/>
                    <a:pt x="0" y="125063"/>
                  </a:cubicBezTo>
                  <a:cubicBezTo>
                    <a:pt x="11049" y="100870"/>
                    <a:pt x="21907" y="76771"/>
                    <a:pt x="32861" y="52578"/>
                  </a:cubicBezTo>
                  <a:cubicBezTo>
                    <a:pt x="39719" y="35052"/>
                    <a:pt x="46482" y="17526"/>
                    <a:pt x="53340" y="0"/>
                  </a:cubicBezTo>
                  <a:cubicBezTo>
                    <a:pt x="55816" y="286"/>
                    <a:pt x="58483" y="762"/>
                    <a:pt x="60960" y="1048"/>
                  </a:cubicBezTo>
                  <a:cubicBezTo>
                    <a:pt x="70866" y="11906"/>
                    <a:pt x="81915" y="23241"/>
                    <a:pt x="94202" y="3467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434C9FDC-85EF-1881-2A67-327AB8A95FDA}"/>
                </a:ext>
              </a:extLst>
            </p:cNvPr>
            <p:cNvSpPr/>
            <p:nvPr/>
          </p:nvSpPr>
          <p:spPr>
            <a:xfrm>
              <a:off x="4869361" y="2703480"/>
              <a:ext cx="293153" cy="367923"/>
            </a:xfrm>
            <a:custGeom>
              <a:avLst/>
              <a:gdLst>
                <a:gd name="connsiteX0" fmla="*/ 292522 w 293153"/>
                <a:gd name="connsiteY0" fmla="*/ 181546 h 367923"/>
                <a:gd name="connsiteX1" fmla="*/ 199748 w 293153"/>
                <a:gd name="connsiteY1" fmla="*/ 367379 h 367923"/>
                <a:gd name="connsiteX2" fmla="*/ 125072 w 293153"/>
                <a:gd name="connsiteY2" fmla="*/ 343376 h 367923"/>
                <a:gd name="connsiteX3" fmla="*/ 56302 w 293153"/>
                <a:gd name="connsiteY3" fmla="*/ 276701 h 367923"/>
                <a:gd name="connsiteX4" fmla="*/ 40205 w 293153"/>
                <a:gd name="connsiteY4" fmla="*/ 228886 h 367923"/>
                <a:gd name="connsiteX5" fmla="*/ 38966 w 293153"/>
                <a:gd name="connsiteY5" fmla="*/ 230314 h 367923"/>
                <a:gd name="connsiteX6" fmla="*/ 20202 w 293153"/>
                <a:gd name="connsiteY6" fmla="*/ 237744 h 367923"/>
                <a:gd name="connsiteX7" fmla="*/ 9915 w 293153"/>
                <a:gd name="connsiteY7" fmla="*/ 232600 h 367923"/>
                <a:gd name="connsiteX8" fmla="*/ 5153 w 293153"/>
                <a:gd name="connsiteY8" fmla="*/ 224504 h 367923"/>
                <a:gd name="connsiteX9" fmla="*/ 7058 w 293153"/>
                <a:gd name="connsiteY9" fmla="*/ 213455 h 367923"/>
                <a:gd name="connsiteX10" fmla="*/ 10010 w 293153"/>
                <a:gd name="connsiteY10" fmla="*/ 196501 h 367923"/>
                <a:gd name="connsiteX11" fmla="*/ 4867 w 293153"/>
                <a:gd name="connsiteY11" fmla="*/ 172879 h 367923"/>
                <a:gd name="connsiteX12" fmla="*/ 4581 w 293153"/>
                <a:gd name="connsiteY12" fmla="*/ 171450 h 367923"/>
                <a:gd name="connsiteX13" fmla="*/ 676 w 293153"/>
                <a:gd name="connsiteY13" fmla="*/ 140399 h 367923"/>
                <a:gd name="connsiteX14" fmla="*/ 19916 w 293153"/>
                <a:gd name="connsiteY14" fmla="*/ 115729 h 367923"/>
                <a:gd name="connsiteX15" fmla="*/ 35252 w 293153"/>
                <a:gd name="connsiteY15" fmla="*/ 119729 h 367923"/>
                <a:gd name="connsiteX16" fmla="*/ 38681 w 293153"/>
                <a:gd name="connsiteY16" fmla="*/ 122396 h 367923"/>
                <a:gd name="connsiteX17" fmla="*/ 54968 w 293153"/>
                <a:gd name="connsiteY17" fmla="*/ 157353 h 367923"/>
                <a:gd name="connsiteX18" fmla="*/ 61160 w 293153"/>
                <a:gd name="connsiteY18" fmla="*/ 125063 h 367923"/>
                <a:gd name="connsiteX19" fmla="*/ 138312 w 293153"/>
                <a:gd name="connsiteY19" fmla="*/ 72771 h 367923"/>
                <a:gd name="connsiteX20" fmla="*/ 204606 w 293153"/>
                <a:gd name="connsiteY20" fmla="*/ 0 h 367923"/>
                <a:gd name="connsiteX21" fmla="*/ 239563 w 293153"/>
                <a:gd name="connsiteY21" fmla="*/ 42386 h 367923"/>
                <a:gd name="connsiteX22" fmla="*/ 277854 w 293153"/>
                <a:gd name="connsiteY22" fmla="*/ 66389 h 367923"/>
                <a:gd name="connsiteX23" fmla="*/ 286426 w 293153"/>
                <a:gd name="connsiteY23" fmla="*/ 98774 h 367923"/>
                <a:gd name="connsiteX24" fmla="*/ 292617 w 293153"/>
                <a:gd name="connsiteY24" fmla="*/ 181356 h 36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93153" h="367923">
                  <a:moveTo>
                    <a:pt x="292522" y="181546"/>
                  </a:moveTo>
                  <a:cubicBezTo>
                    <a:pt x="288522" y="248412"/>
                    <a:pt x="260423" y="359664"/>
                    <a:pt x="199748" y="367379"/>
                  </a:cubicBezTo>
                  <a:cubicBezTo>
                    <a:pt x="172316" y="370808"/>
                    <a:pt x="147647" y="357473"/>
                    <a:pt x="125072" y="343376"/>
                  </a:cubicBezTo>
                  <a:cubicBezTo>
                    <a:pt x="98688" y="326803"/>
                    <a:pt x="70304" y="304895"/>
                    <a:pt x="56302" y="276701"/>
                  </a:cubicBezTo>
                  <a:cubicBezTo>
                    <a:pt x="48872" y="261842"/>
                    <a:pt x="43538" y="245554"/>
                    <a:pt x="40205" y="228886"/>
                  </a:cubicBezTo>
                  <a:cubicBezTo>
                    <a:pt x="39729" y="229552"/>
                    <a:pt x="39252" y="229934"/>
                    <a:pt x="38966" y="230314"/>
                  </a:cubicBezTo>
                  <a:cubicBezTo>
                    <a:pt x="38300" y="231076"/>
                    <a:pt x="30584" y="239459"/>
                    <a:pt x="20202" y="237744"/>
                  </a:cubicBezTo>
                  <a:cubicBezTo>
                    <a:pt x="14297" y="236792"/>
                    <a:pt x="10391" y="233077"/>
                    <a:pt x="9915" y="232600"/>
                  </a:cubicBezTo>
                  <a:cubicBezTo>
                    <a:pt x="8677" y="231553"/>
                    <a:pt x="6010" y="228695"/>
                    <a:pt x="5153" y="224504"/>
                  </a:cubicBezTo>
                  <a:cubicBezTo>
                    <a:pt x="4391" y="220504"/>
                    <a:pt x="5629" y="217646"/>
                    <a:pt x="7058" y="213455"/>
                  </a:cubicBezTo>
                  <a:cubicBezTo>
                    <a:pt x="7058" y="213455"/>
                    <a:pt x="9058" y="206978"/>
                    <a:pt x="10010" y="196501"/>
                  </a:cubicBezTo>
                  <a:cubicBezTo>
                    <a:pt x="10772" y="188309"/>
                    <a:pt x="8105" y="185166"/>
                    <a:pt x="4867" y="172879"/>
                  </a:cubicBezTo>
                  <a:cubicBezTo>
                    <a:pt x="4676" y="172402"/>
                    <a:pt x="4581" y="171926"/>
                    <a:pt x="4581" y="171450"/>
                  </a:cubicBezTo>
                  <a:cubicBezTo>
                    <a:pt x="866" y="158115"/>
                    <a:pt x="-1134" y="149924"/>
                    <a:pt x="676" y="140399"/>
                  </a:cubicBezTo>
                  <a:cubicBezTo>
                    <a:pt x="2581" y="131540"/>
                    <a:pt x="8772" y="117729"/>
                    <a:pt x="19916" y="115729"/>
                  </a:cubicBezTo>
                  <a:cubicBezTo>
                    <a:pt x="27251" y="114491"/>
                    <a:pt x="33728" y="118872"/>
                    <a:pt x="35252" y="119729"/>
                  </a:cubicBezTo>
                  <a:cubicBezTo>
                    <a:pt x="35252" y="119729"/>
                    <a:pt x="36966" y="120777"/>
                    <a:pt x="38681" y="122396"/>
                  </a:cubicBezTo>
                  <a:cubicBezTo>
                    <a:pt x="46872" y="130016"/>
                    <a:pt x="54016" y="154210"/>
                    <a:pt x="54968" y="157353"/>
                  </a:cubicBezTo>
                  <a:cubicBezTo>
                    <a:pt x="54683" y="149733"/>
                    <a:pt x="55159" y="137541"/>
                    <a:pt x="61160" y="125063"/>
                  </a:cubicBezTo>
                  <a:cubicBezTo>
                    <a:pt x="75257" y="95917"/>
                    <a:pt x="107261" y="91440"/>
                    <a:pt x="138312" y="72771"/>
                  </a:cubicBezTo>
                  <a:cubicBezTo>
                    <a:pt x="156886" y="61436"/>
                    <a:pt x="182413" y="40767"/>
                    <a:pt x="204606" y="0"/>
                  </a:cubicBezTo>
                  <a:cubicBezTo>
                    <a:pt x="210988" y="11144"/>
                    <a:pt x="221847" y="27337"/>
                    <a:pt x="239563" y="42386"/>
                  </a:cubicBezTo>
                  <a:cubicBezTo>
                    <a:pt x="253660" y="54292"/>
                    <a:pt x="267471" y="61817"/>
                    <a:pt x="277854" y="66389"/>
                  </a:cubicBezTo>
                  <a:cubicBezTo>
                    <a:pt x="280616" y="75057"/>
                    <a:pt x="283759" y="85916"/>
                    <a:pt x="286426" y="98774"/>
                  </a:cubicBezTo>
                  <a:cubicBezTo>
                    <a:pt x="291093" y="121253"/>
                    <a:pt x="294522" y="149352"/>
                    <a:pt x="292617" y="181356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4F047094-3769-F552-9A46-7A39B9515384}"/>
                </a:ext>
              </a:extLst>
            </p:cNvPr>
            <p:cNvSpPr/>
            <p:nvPr/>
          </p:nvSpPr>
          <p:spPr>
            <a:xfrm>
              <a:off x="4717446" y="3087719"/>
              <a:ext cx="415718" cy="713409"/>
            </a:xfrm>
            <a:custGeom>
              <a:avLst/>
              <a:gdLst>
                <a:gd name="connsiteX0" fmla="*/ 399479 w 415718"/>
                <a:gd name="connsiteY0" fmla="*/ 322612 h 713409"/>
                <a:gd name="connsiteX1" fmla="*/ 365855 w 415718"/>
                <a:gd name="connsiteY1" fmla="*/ 387667 h 713409"/>
                <a:gd name="connsiteX2" fmla="*/ 360140 w 415718"/>
                <a:gd name="connsiteY2" fmla="*/ 398812 h 713409"/>
                <a:gd name="connsiteX3" fmla="*/ 341376 w 415718"/>
                <a:gd name="connsiteY3" fmla="*/ 435292 h 713409"/>
                <a:gd name="connsiteX4" fmla="*/ 328327 w 415718"/>
                <a:gd name="connsiteY4" fmla="*/ 461486 h 713409"/>
                <a:gd name="connsiteX5" fmla="*/ 312801 w 415718"/>
                <a:gd name="connsiteY5" fmla="*/ 506825 h 713409"/>
                <a:gd name="connsiteX6" fmla="*/ 303467 w 415718"/>
                <a:gd name="connsiteY6" fmla="*/ 554165 h 713409"/>
                <a:gd name="connsiteX7" fmla="*/ 299466 w 415718"/>
                <a:gd name="connsiteY7" fmla="*/ 587788 h 713409"/>
                <a:gd name="connsiteX8" fmla="*/ 298037 w 415718"/>
                <a:gd name="connsiteY8" fmla="*/ 692182 h 713409"/>
                <a:gd name="connsiteX9" fmla="*/ 226028 w 415718"/>
                <a:gd name="connsiteY9" fmla="*/ 711899 h 713409"/>
                <a:gd name="connsiteX10" fmla="*/ 116015 w 415718"/>
                <a:gd name="connsiteY10" fmla="*/ 700564 h 713409"/>
                <a:gd name="connsiteX11" fmla="*/ 0 w 415718"/>
                <a:gd name="connsiteY11" fmla="*/ 658559 h 713409"/>
                <a:gd name="connsiteX12" fmla="*/ 15526 w 415718"/>
                <a:gd name="connsiteY12" fmla="*/ 594455 h 713409"/>
                <a:gd name="connsiteX13" fmla="*/ 18764 w 415718"/>
                <a:gd name="connsiteY13" fmla="*/ 446723 h 713409"/>
                <a:gd name="connsiteX14" fmla="*/ 11621 w 415718"/>
                <a:gd name="connsiteY14" fmla="*/ 318421 h 713409"/>
                <a:gd name="connsiteX15" fmla="*/ 36576 w 415718"/>
                <a:gd name="connsiteY15" fmla="*/ 149162 h 713409"/>
                <a:gd name="connsiteX16" fmla="*/ 66675 w 415718"/>
                <a:gd name="connsiteY16" fmla="*/ 72009 h 713409"/>
                <a:gd name="connsiteX17" fmla="*/ 111824 w 415718"/>
                <a:gd name="connsiteY17" fmla="*/ 26861 h 713409"/>
                <a:gd name="connsiteX18" fmla="*/ 178308 w 415718"/>
                <a:gd name="connsiteY18" fmla="*/ 0 h 713409"/>
                <a:gd name="connsiteX19" fmla="*/ 282607 w 415718"/>
                <a:gd name="connsiteY19" fmla="*/ 34766 h 713409"/>
                <a:gd name="connsiteX20" fmla="*/ 302895 w 415718"/>
                <a:gd name="connsiteY20" fmla="*/ 37624 h 713409"/>
                <a:gd name="connsiteX21" fmla="*/ 295085 w 415718"/>
                <a:gd name="connsiteY21" fmla="*/ 18669 h 713409"/>
                <a:gd name="connsiteX22" fmla="*/ 333946 w 415718"/>
                <a:gd name="connsiteY22" fmla="*/ 48196 h 713409"/>
                <a:gd name="connsiteX23" fmla="*/ 361474 w 415718"/>
                <a:gd name="connsiteY23" fmla="*/ 87058 h 713409"/>
                <a:gd name="connsiteX24" fmla="*/ 366998 w 415718"/>
                <a:gd name="connsiteY24" fmla="*/ 101537 h 713409"/>
                <a:gd name="connsiteX25" fmla="*/ 377000 w 415718"/>
                <a:gd name="connsiteY25" fmla="*/ 133541 h 713409"/>
                <a:gd name="connsiteX26" fmla="*/ 409385 w 415718"/>
                <a:gd name="connsiteY26" fmla="*/ 204025 h 713409"/>
                <a:gd name="connsiteX27" fmla="*/ 399479 w 415718"/>
                <a:gd name="connsiteY27" fmla="*/ 322612 h 71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5718" h="713409">
                  <a:moveTo>
                    <a:pt x="399479" y="322612"/>
                  </a:moveTo>
                  <a:cubicBezTo>
                    <a:pt x="394716" y="335471"/>
                    <a:pt x="394526" y="332708"/>
                    <a:pt x="365855" y="387667"/>
                  </a:cubicBezTo>
                  <a:cubicBezTo>
                    <a:pt x="364141" y="391097"/>
                    <a:pt x="362141" y="394811"/>
                    <a:pt x="360140" y="398812"/>
                  </a:cubicBezTo>
                  <a:cubicBezTo>
                    <a:pt x="352235" y="413861"/>
                    <a:pt x="346138" y="425767"/>
                    <a:pt x="341376" y="435292"/>
                  </a:cubicBezTo>
                  <a:cubicBezTo>
                    <a:pt x="334518" y="448437"/>
                    <a:pt x="330327" y="456724"/>
                    <a:pt x="328327" y="461486"/>
                  </a:cubicBezTo>
                  <a:cubicBezTo>
                    <a:pt x="321659" y="477298"/>
                    <a:pt x="316706" y="492347"/>
                    <a:pt x="312801" y="506825"/>
                  </a:cubicBezTo>
                  <a:cubicBezTo>
                    <a:pt x="308325" y="523780"/>
                    <a:pt x="305467" y="539591"/>
                    <a:pt x="303467" y="554165"/>
                  </a:cubicBezTo>
                  <a:cubicBezTo>
                    <a:pt x="301562" y="566071"/>
                    <a:pt x="300514" y="577406"/>
                    <a:pt x="299466" y="587788"/>
                  </a:cubicBezTo>
                  <a:cubicBezTo>
                    <a:pt x="296704" y="614458"/>
                    <a:pt x="294799" y="650176"/>
                    <a:pt x="298037" y="692182"/>
                  </a:cubicBezTo>
                  <a:cubicBezTo>
                    <a:pt x="281940" y="699326"/>
                    <a:pt x="257270" y="708279"/>
                    <a:pt x="226028" y="711899"/>
                  </a:cubicBezTo>
                  <a:cubicBezTo>
                    <a:pt x="184595" y="716661"/>
                    <a:pt x="152971" y="709422"/>
                    <a:pt x="116015" y="700564"/>
                  </a:cubicBezTo>
                  <a:cubicBezTo>
                    <a:pt x="86678" y="693610"/>
                    <a:pt x="46006" y="681323"/>
                    <a:pt x="0" y="658559"/>
                  </a:cubicBezTo>
                  <a:cubicBezTo>
                    <a:pt x="4667" y="644176"/>
                    <a:pt x="10859" y="622078"/>
                    <a:pt x="15526" y="594455"/>
                  </a:cubicBezTo>
                  <a:cubicBezTo>
                    <a:pt x="23241" y="548831"/>
                    <a:pt x="22003" y="513493"/>
                    <a:pt x="18764" y="446723"/>
                  </a:cubicBezTo>
                  <a:cubicBezTo>
                    <a:pt x="12573" y="323374"/>
                    <a:pt x="11144" y="339661"/>
                    <a:pt x="11621" y="318421"/>
                  </a:cubicBezTo>
                  <a:cubicBezTo>
                    <a:pt x="13049" y="255080"/>
                    <a:pt x="21717" y="215741"/>
                    <a:pt x="36576" y="149162"/>
                  </a:cubicBezTo>
                  <a:cubicBezTo>
                    <a:pt x="42005" y="124778"/>
                    <a:pt x="48482" y="99155"/>
                    <a:pt x="66675" y="72009"/>
                  </a:cubicBezTo>
                  <a:cubicBezTo>
                    <a:pt x="83725" y="46482"/>
                    <a:pt x="103918" y="32195"/>
                    <a:pt x="111824" y="26861"/>
                  </a:cubicBezTo>
                  <a:cubicBezTo>
                    <a:pt x="138113" y="8954"/>
                    <a:pt x="163544" y="2572"/>
                    <a:pt x="178308" y="0"/>
                  </a:cubicBezTo>
                  <a:cubicBezTo>
                    <a:pt x="230410" y="16097"/>
                    <a:pt x="262509" y="26956"/>
                    <a:pt x="282607" y="34766"/>
                  </a:cubicBezTo>
                  <a:cubicBezTo>
                    <a:pt x="287465" y="36671"/>
                    <a:pt x="299847" y="41529"/>
                    <a:pt x="302895" y="37624"/>
                  </a:cubicBezTo>
                  <a:cubicBezTo>
                    <a:pt x="305943" y="33719"/>
                    <a:pt x="298513" y="23336"/>
                    <a:pt x="295085" y="18669"/>
                  </a:cubicBezTo>
                  <a:cubicBezTo>
                    <a:pt x="306610" y="25051"/>
                    <a:pt x="320516" y="34385"/>
                    <a:pt x="333946" y="48196"/>
                  </a:cubicBezTo>
                  <a:cubicBezTo>
                    <a:pt x="341662" y="56102"/>
                    <a:pt x="353378" y="68390"/>
                    <a:pt x="361474" y="87058"/>
                  </a:cubicBezTo>
                  <a:cubicBezTo>
                    <a:pt x="363474" y="91630"/>
                    <a:pt x="365188" y="96488"/>
                    <a:pt x="366998" y="101537"/>
                  </a:cubicBezTo>
                  <a:cubicBezTo>
                    <a:pt x="371094" y="113348"/>
                    <a:pt x="373190" y="122111"/>
                    <a:pt x="377000" y="133541"/>
                  </a:cubicBezTo>
                  <a:cubicBezTo>
                    <a:pt x="390525" y="175260"/>
                    <a:pt x="400907" y="177641"/>
                    <a:pt x="409385" y="204025"/>
                  </a:cubicBezTo>
                  <a:cubicBezTo>
                    <a:pt x="425387" y="253651"/>
                    <a:pt x="406908" y="302514"/>
                    <a:pt x="399479" y="322612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848D36FC-55D9-19B5-DC16-AB529202F92C}"/>
                </a:ext>
              </a:extLst>
            </p:cNvPr>
            <p:cNvSpPr/>
            <p:nvPr/>
          </p:nvSpPr>
          <p:spPr>
            <a:xfrm>
              <a:off x="4917281" y="2800978"/>
              <a:ext cx="278225" cy="100260"/>
            </a:xfrm>
            <a:custGeom>
              <a:avLst/>
              <a:gdLst>
                <a:gd name="connsiteX0" fmla="*/ 276606 w 278225"/>
                <a:gd name="connsiteY0" fmla="*/ 32138 h 100260"/>
                <a:gd name="connsiteX1" fmla="*/ 271844 w 278225"/>
                <a:gd name="connsiteY1" fmla="*/ 32138 h 100260"/>
                <a:gd name="connsiteX2" fmla="*/ 262223 w 278225"/>
                <a:gd name="connsiteY2" fmla="*/ 16136 h 100260"/>
                <a:gd name="connsiteX3" fmla="*/ 242506 w 278225"/>
                <a:gd name="connsiteY3" fmla="*/ 4325 h 100260"/>
                <a:gd name="connsiteX4" fmla="*/ 240982 w 278225"/>
                <a:gd name="connsiteY4" fmla="*/ 3848 h 100260"/>
                <a:gd name="connsiteX5" fmla="*/ 226886 w 278225"/>
                <a:gd name="connsiteY5" fmla="*/ 1181 h 100260"/>
                <a:gd name="connsiteX6" fmla="*/ 166878 w 278225"/>
                <a:gd name="connsiteY6" fmla="*/ 18517 h 100260"/>
                <a:gd name="connsiteX7" fmla="*/ 164402 w 278225"/>
                <a:gd name="connsiteY7" fmla="*/ 24137 h 100260"/>
                <a:gd name="connsiteX8" fmla="*/ 153543 w 278225"/>
                <a:gd name="connsiteY8" fmla="*/ 21374 h 100260"/>
                <a:gd name="connsiteX9" fmla="*/ 140494 w 278225"/>
                <a:gd name="connsiteY9" fmla="*/ 23660 h 100260"/>
                <a:gd name="connsiteX10" fmla="*/ 138017 w 278225"/>
                <a:gd name="connsiteY10" fmla="*/ 18517 h 100260"/>
                <a:gd name="connsiteX11" fmla="*/ 78105 w 278225"/>
                <a:gd name="connsiteY11" fmla="*/ 1181 h 100260"/>
                <a:gd name="connsiteX12" fmla="*/ 42577 w 278225"/>
                <a:gd name="connsiteY12" fmla="*/ 16040 h 100260"/>
                <a:gd name="connsiteX13" fmla="*/ 33147 w 278225"/>
                <a:gd name="connsiteY13" fmla="*/ 32042 h 100260"/>
                <a:gd name="connsiteX14" fmla="*/ 28289 w 278225"/>
                <a:gd name="connsiteY14" fmla="*/ 32042 h 100260"/>
                <a:gd name="connsiteX15" fmla="*/ 27337 w 278225"/>
                <a:gd name="connsiteY15" fmla="*/ 32328 h 100260"/>
                <a:gd name="connsiteX16" fmla="*/ 15812 w 278225"/>
                <a:gd name="connsiteY16" fmla="*/ 35090 h 100260"/>
                <a:gd name="connsiteX17" fmla="*/ 0 w 278225"/>
                <a:gd name="connsiteY17" fmla="*/ 39091 h 100260"/>
                <a:gd name="connsiteX18" fmla="*/ 4953 w 278225"/>
                <a:gd name="connsiteY18" fmla="*/ 49759 h 100260"/>
                <a:gd name="connsiteX19" fmla="*/ 11621 w 278225"/>
                <a:gd name="connsiteY19" fmla="*/ 48044 h 100260"/>
                <a:gd name="connsiteX20" fmla="*/ 26670 w 278225"/>
                <a:gd name="connsiteY20" fmla="*/ 44330 h 100260"/>
                <a:gd name="connsiteX21" fmla="*/ 26670 w 278225"/>
                <a:gd name="connsiteY21" fmla="*/ 49473 h 100260"/>
                <a:gd name="connsiteX22" fmla="*/ 28194 w 278225"/>
                <a:gd name="connsiteY22" fmla="*/ 50902 h 100260"/>
                <a:gd name="connsiteX23" fmla="*/ 29718 w 278225"/>
                <a:gd name="connsiteY23" fmla="*/ 50902 h 100260"/>
                <a:gd name="connsiteX24" fmla="*/ 43529 w 278225"/>
                <a:gd name="connsiteY24" fmla="*/ 86716 h 100260"/>
                <a:gd name="connsiteX25" fmla="*/ 78010 w 278225"/>
                <a:gd name="connsiteY25" fmla="*/ 100241 h 100260"/>
                <a:gd name="connsiteX26" fmla="*/ 127540 w 278225"/>
                <a:gd name="connsiteY26" fmla="*/ 74143 h 100260"/>
                <a:gd name="connsiteX27" fmla="*/ 141827 w 278225"/>
                <a:gd name="connsiteY27" fmla="*/ 29185 h 100260"/>
                <a:gd name="connsiteX28" fmla="*/ 153162 w 278225"/>
                <a:gd name="connsiteY28" fmla="*/ 27185 h 100260"/>
                <a:gd name="connsiteX29" fmla="*/ 162973 w 278225"/>
                <a:gd name="connsiteY29" fmla="*/ 29852 h 100260"/>
                <a:gd name="connsiteX30" fmla="*/ 162687 w 278225"/>
                <a:gd name="connsiteY30" fmla="*/ 35090 h 100260"/>
                <a:gd name="connsiteX31" fmla="*/ 177451 w 278225"/>
                <a:gd name="connsiteY31" fmla="*/ 74143 h 100260"/>
                <a:gd name="connsiteX32" fmla="*/ 226981 w 278225"/>
                <a:gd name="connsiteY32" fmla="*/ 100241 h 100260"/>
                <a:gd name="connsiteX33" fmla="*/ 261271 w 278225"/>
                <a:gd name="connsiteY33" fmla="*/ 86716 h 100260"/>
                <a:gd name="connsiteX34" fmla="*/ 275272 w 278225"/>
                <a:gd name="connsiteY34" fmla="*/ 50902 h 100260"/>
                <a:gd name="connsiteX35" fmla="*/ 276796 w 278225"/>
                <a:gd name="connsiteY35" fmla="*/ 50902 h 100260"/>
                <a:gd name="connsiteX36" fmla="*/ 278225 w 278225"/>
                <a:gd name="connsiteY36" fmla="*/ 49473 h 100260"/>
                <a:gd name="connsiteX37" fmla="*/ 278225 w 278225"/>
                <a:gd name="connsiteY37" fmla="*/ 33185 h 100260"/>
                <a:gd name="connsiteX38" fmla="*/ 276796 w 278225"/>
                <a:gd name="connsiteY38" fmla="*/ 31947 h 100260"/>
                <a:gd name="connsiteX39" fmla="*/ 122872 w 278225"/>
                <a:gd name="connsiteY39" fmla="*/ 70809 h 100260"/>
                <a:gd name="connsiteX40" fmla="*/ 79248 w 278225"/>
                <a:gd name="connsiteY40" fmla="*/ 94717 h 100260"/>
                <a:gd name="connsiteX41" fmla="*/ 78200 w 278225"/>
                <a:gd name="connsiteY41" fmla="*/ 94717 h 100260"/>
                <a:gd name="connsiteX42" fmla="*/ 47815 w 278225"/>
                <a:gd name="connsiteY42" fmla="*/ 82906 h 100260"/>
                <a:gd name="connsiteX43" fmla="*/ 36290 w 278225"/>
                <a:gd name="connsiteY43" fmla="*/ 42425 h 100260"/>
                <a:gd name="connsiteX44" fmla="*/ 38290 w 278225"/>
                <a:gd name="connsiteY44" fmla="*/ 34709 h 100260"/>
                <a:gd name="connsiteX45" fmla="*/ 46863 w 278225"/>
                <a:gd name="connsiteY45" fmla="*/ 20136 h 100260"/>
                <a:gd name="connsiteX46" fmla="*/ 78867 w 278225"/>
                <a:gd name="connsiteY46" fmla="*/ 7087 h 100260"/>
                <a:gd name="connsiteX47" fmla="*/ 94583 w 278225"/>
                <a:gd name="connsiteY47" fmla="*/ 6039 h 100260"/>
                <a:gd name="connsiteX48" fmla="*/ 133064 w 278225"/>
                <a:gd name="connsiteY48" fmla="*/ 21755 h 100260"/>
                <a:gd name="connsiteX49" fmla="*/ 122968 w 278225"/>
                <a:gd name="connsiteY49" fmla="*/ 70904 h 100260"/>
                <a:gd name="connsiteX50" fmla="*/ 257080 w 278225"/>
                <a:gd name="connsiteY50" fmla="*/ 82906 h 100260"/>
                <a:gd name="connsiteX51" fmla="*/ 226695 w 278225"/>
                <a:gd name="connsiteY51" fmla="*/ 94717 h 100260"/>
                <a:gd name="connsiteX52" fmla="*/ 225647 w 278225"/>
                <a:gd name="connsiteY52" fmla="*/ 94717 h 100260"/>
                <a:gd name="connsiteX53" fmla="*/ 196501 w 278225"/>
                <a:gd name="connsiteY53" fmla="*/ 84906 h 100260"/>
                <a:gd name="connsiteX54" fmla="*/ 182118 w 278225"/>
                <a:gd name="connsiteY54" fmla="*/ 70809 h 100260"/>
                <a:gd name="connsiteX55" fmla="*/ 172021 w 278225"/>
                <a:gd name="connsiteY55" fmla="*/ 21660 h 100260"/>
                <a:gd name="connsiteX56" fmla="*/ 210503 w 278225"/>
                <a:gd name="connsiteY56" fmla="*/ 5944 h 100260"/>
                <a:gd name="connsiteX57" fmla="*/ 226219 w 278225"/>
                <a:gd name="connsiteY57" fmla="*/ 6992 h 100260"/>
                <a:gd name="connsiteX58" fmla="*/ 258223 w 278225"/>
                <a:gd name="connsiteY58" fmla="*/ 20041 h 100260"/>
                <a:gd name="connsiteX59" fmla="*/ 266890 w 278225"/>
                <a:gd name="connsiteY59" fmla="*/ 34900 h 100260"/>
                <a:gd name="connsiteX60" fmla="*/ 268796 w 278225"/>
                <a:gd name="connsiteY60" fmla="*/ 42615 h 100260"/>
                <a:gd name="connsiteX61" fmla="*/ 257270 w 278225"/>
                <a:gd name="connsiteY61" fmla="*/ 82811 h 10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78225" h="100260">
                  <a:moveTo>
                    <a:pt x="276606" y="32138"/>
                  </a:moveTo>
                  <a:lnTo>
                    <a:pt x="271844" y="32138"/>
                  </a:lnTo>
                  <a:cubicBezTo>
                    <a:pt x="269653" y="26232"/>
                    <a:pt x="266414" y="20612"/>
                    <a:pt x="262223" y="16136"/>
                  </a:cubicBezTo>
                  <a:cubicBezTo>
                    <a:pt x="256318" y="9754"/>
                    <a:pt x="249364" y="6325"/>
                    <a:pt x="242506" y="4325"/>
                  </a:cubicBezTo>
                  <a:cubicBezTo>
                    <a:pt x="242030" y="4134"/>
                    <a:pt x="241459" y="4039"/>
                    <a:pt x="240982" y="3848"/>
                  </a:cubicBezTo>
                  <a:cubicBezTo>
                    <a:pt x="235839" y="2420"/>
                    <a:pt x="231077" y="1848"/>
                    <a:pt x="226886" y="1181"/>
                  </a:cubicBezTo>
                  <a:cubicBezTo>
                    <a:pt x="219456" y="229"/>
                    <a:pt x="180689" y="-5010"/>
                    <a:pt x="166878" y="18517"/>
                  </a:cubicBezTo>
                  <a:cubicBezTo>
                    <a:pt x="165926" y="20422"/>
                    <a:pt x="164973" y="22232"/>
                    <a:pt x="164402" y="24137"/>
                  </a:cubicBezTo>
                  <a:cubicBezTo>
                    <a:pt x="160972" y="22422"/>
                    <a:pt x="157258" y="21470"/>
                    <a:pt x="153543" y="21374"/>
                  </a:cubicBezTo>
                  <a:cubicBezTo>
                    <a:pt x="148399" y="21089"/>
                    <a:pt x="143923" y="22136"/>
                    <a:pt x="140494" y="23660"/>
                  </a:cubicBezTo>
                  <a:cubicBezTo>
                    <a:pt x="139732" y="21755"/>
                    <a:pt x="139065" y="20231"/>
                    <a:pt x="138017" y="18517"/>
                  </a:cubicBezTo>
                  <a:cubicBezTo>
                    <a:pt x="124396" y="-5105"/>
                    <a:pt x="85535" y="229"/>
                    <a:pt x="78105" y="1181"/>
                  </a:cubicBezTo>
                  <a:cubicBezTo>
                    <a:pt x="67818" y="2610"/>
                    <a:pt x="53435" y="4420"/>
                    <a:pt x="42577" y="16040"/>
                  </a:cubicBezTo>
                  <a:cubicBezTo>
                    <a:pt x="38576" y="20517"/>
                    <a:pt x="35243" y="26137"/>
                    <a:pt x="33147" y="32042"/>
                  </a:cubicBezTo>
                  <a:lnTo>
                    <a:pt x="28289" y="32042"/>
                  </a:lnTo>
                  <a:lnTo>
                    <a:pt x="27337" y="32328"/>
                  </a:lnTo>
                  <a:lnTo>
                    <a:pt x="15812" y="35090"/>
                  </a:lnTo>
                  <a:lnTo>
                    <a:pt x="0" y="39091"/>
                  </a:lnTo>
                  <a:cubicBezTo>
                    <a:pt x="1905" y="42520"/>
                    <a:pt x="3524" y="46235"/>
                    <a:pt x="4953" y="49759"/>
                  </a:cubicBezTo>
                  <a:lnTo>
                    <a:pt x="11621" y="48044"/>
                  </a:lnTo>
                  <a:lnTo>
                    <a:pt x="26670" y="44330"/>
                  </a:lnTo>
                  <a:lnTo>
                    <a:pt x="26670" y="49473"/>
                  </a:lnTo>
                  <a:cubicBezTo>
                    <a:pt x="26670" y="50235"/>
                    <a:pt x="27432" y="50902"/>
                    <a:pt x="28194" y="50902"/>
                  </a:cubicBezTo>
                  <a:lnTo>
                    <a:pt x="29718" y="50902"/>
                  </a:lnTo>
                  <a:cubicBezTo>
                    <a:pt x="29718" y="64046"/>
                    <a:pt x="34195" y="77477"/>
                    <a:pt x="43529" y="86716"/>
                  </a:cubicBezTo>
                  <a:cubicBezTo>
                    <a:pt x="56579" y="99765"/>
                    <a:pt x="73819" y="100241"/>
                    <a:pt x="78010" y="100241"/>
                  </a:cubicBezTo>
                  <a:cubicBezTo>
                    <a:pt x="106680" y="101003"/>
                    <a:pt x="124396" y="78239"/>
                    <a:pt x="127540" y="74143"/>
                  </a:cubicBezTo>
                  <a:cubicBezTo>
                    <a:pt x="129064" y="71857"/>
                    <a:pt x="145066" y="49759"/>
                    <a:pt x="141827" y="29185"/>
                  </a:cubicBezTo>
                  <a:cubicBezTo>
                    <a:pt x="144494" y="28137"/>
                    <a:pt x="148495" y="26899"/>
                    <a:pt x="153162" y="27185"/>
                  </a:cubicBezTo>
                  <a:cubicBezTo>
                    <a:pt x="157353" y="27375"/>
                    <a:pt x="160591" y="28709"/>
                    <a:pt x="162973" y="29852"/>
                  </a:cubicBezTo>
                  <a:cubicBezTo>
                    <a:pt x="162782" y="31757"/>
                    <a:pt x="162687" y="33376"/>
                    <a:pt x="162687" y="35090"/>
                  </a:cubicBezTo>
                  <a:cubicBezTo>
                    <a:pt x="162687" y="53855"/>
                    <a:pt x="175831" y="72047"/>
                    <a:pt x="177451" y="74143"/>
                  </a:cubicBezTo>
                  <a:cubicBezTo>
                    <a:pt x="180594" y="78143"/>
                    <a:pt x="198215" y="101003"/>
                    <a:pt x="226981" y="100241"/>
                  </a:cubicBezTo>
                  <a:cubicBezTo>
                    <a:pt x="230981" y="100241"/>
                    <a:pt x="248412" y="99765"/>
                    <a:pt x="261271" y="86716"/>
                  </a:cubicBezTo>
                  <a:cubicBezTo>
                    <a:pt x="270701" y="77381"/>
                    <a:pt x="275272" y="64046"/>
                    <a:pt x="275272" y="50902"/>
                  </a:cubicBezTo>
                  <a:lnTo>
                    <a:pt x="276796" y="50902"/>
                  </a:lnTo>
                  <a:cubicBezTo>
                    <a:pt x="277559" y="50902"/>
                    <a:pt x="278225" y="50235"/>
                    <a:pt x="278225" y="49473"/>
                  </a:cubicBezTo>
                  <a:lnTo>
                    <a:pt x="278225" y="33185"/>
                  </a:lnTo>
                  <a:cubicBezTo>
                    <a:pt x="278225" y="32519"/>
                    <a:pt x="277559" y="31947"/>
                    <a:pt x="276796" y="31947"/>
                  </a:cubicBezTo>
                  <a:close/>
                  <a:moveTo>
                    <a:pt x="122872" y="70809"/>
                  </a:moveTo>
                  <a:cubicBezTo>
                    <a:pt x="118681" y="76429"/>
                    <a:pt x="103156" y="94717"/>
                    <a:pt x="79248" y="94717"/>
                  </a:cubicBezTo>
                  <a:lnTo>
                    <a:pt x="78200" y="94717"/>
                  </a:lnTo>
                  <a:cubicBezTo>
                    <a:pt x="62389" y="94431"/>
                    <a:pt x="52864" y="88240"/>
                    <a:pt x="47815" y="82906"/>
                  </a:cubicBezTo>
                  <a:cubicBezTo>
                    <a:pt x="37719" y="72809"/>
                    <a:pt x="34004" y="56998"/>
                    <a:pt x="36290" y="42425"/>
                  </a:cubicBezTo>
                  <a:cubicBezTo>
                    <a:pt x="36766" y="39758"/>
                    <a:pt x="37529" y="37186"/>
                    <a:pt x="38290" y="34709"/>
                  </a:cubicBezTo>
                  <a:cubicBezTo>
                    <a:pt x="40196" y="29280"/>
                    <a:pt x="42958" y="24327"/>
                    <a:pt x="46863" y="20136"/>
                  </a:cubicBezTo>
                  <a:cubicBezTo>
                    <a:pt x="56197" y="10230"/>
                    <a:pt x="69247" y="8325"/>
                    <a:pt x="78867" y="7087"/>
                  </a:cubicBezTo>
                  <a:cubicBezTo>
                    <a:pt x="81344" y="6801"/>
                    <a:pt x="87249" y="6039"/>
                    <a:pt x="94583" y="6039"/>
                  </a:cubicBezTo>
                  <a:cubicBezTo>
                    <a:pt x="107918" y="6039"/>
                    <a:pt x="125444" y="8706"/>
                    <a:pt x="133064" y="21755"/>
                  </a:cubicBezTo>
                  <a:cubicBezTo>
                    <a:pt x="144589" y="41472"/>
                    <a:pt x="123730" y="69666"/>
                    <a:pt x="122968" y="70904"/>
                  </a:cubicBezTo>
                  <a:close/>
                  <a:moveTo>
                    <a:pt x="257080" y="82906"/>
                  </a:moveTo>
                  <a:cubicBezTo>
                    <a:pt x="251841" y="88145"/>
                    <a:pt x="242316" y="94431"/>
                    <a:pt x="226695" y="94717"/>
                  </a:cubicBezTo>
                  <a:lnTo>
                    <a:pt x="225647" y="94717"/>
                  </a:lnTo>
                  <a:cubicBezTo>
                    <a:pt x="213741" y="94717"/>
                    <a:pt x="203740" y="90240"/>
                    <a:pt x="196501" y="84906"/>
                  </a:cubicBezTo>
                  <a:cubicBezTo>
                    <a:pt x="189071" y="79667"/>
                    <a:pt x="184213" y="73571"/>
                    <a:pt x="182118" y="70809"/>
                  </a:cubicBezTo>
                  <a:cubicBezTo>
                    <a:pt x="181165" y="69571"/>
                    <a:pt x="160401" y="41377"/>
                    <a:pt x="172021" y="21660"/>
                  </a:cubicBezTo>
                  <a:cubicBezTo>
                    <a:pt x="179451" y="8611"/>
                    <a:pt x="197168" y="5944"/>
                    <a:pt x="210503" y="5944"/>
                  </a:cubicBezTo>
                  <a:cubicBezTo>
                    <a:pt x="217837" y="5944"/>
                    <a:pt x="223647" y="6706"/>
                    <a:pt x="226219" y="6992"/>
                  </a:cubicBezTo>
                  <a:cubicBezTo>
                    <a:pt x="235839" y="8230"/>
                    <a:pt x="248698" y="10135"/>
                    <a:pt x="258223" y="20041"/>
                  </a:cubicBezTo>
                  <a:cubicBezTo>
                    <a:pt x="262128" y="24232"/>
                    <a:pt x="265081" y="29375"/>
                    <a:pt x="266890" y="34900"/>
                  </a:cubicBezTo>
                  <a:cubicBezTo>
                    <a:pt x="267653" y="37376"/>
                    <a:pt x="268319" y="40043"/>
                    <a:pt x="268796" y="42615"/>
                  </a:cubicBezTo>
                  <a:cubicBezTo>
                    <a:pt x="271081" y="56998"/>
                    <a:pt x="267271" y="72905"/>
                    <a:pt x="257270" y="8281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92BB122A-93EB-DF1B-B9CE-613AF045BA4D}"/>
                </a:ext>
              </a:extLst>
            </p:cNvPr>
            <p:cNvSpPr/>
            <p:nvPr/>
          </p:nvSpPr>
          <p:spPr>
            <a:xfrm>
              <a:off x="4613126" y="3746468"/>
              <a:ext cx="176615" cy="1841468"/>
            </a:xfrm>
            <a:custGeom>
              <a:avLst/>
              <a:gdLst>
                <a:gd name="connsiteX0" fmla="*/ 176520 w 176615"/>
                <a:gd name="connsiteY0" fmla="*/ 991743 h 1841468"/>
                <a:gd name="connsiteX1" fmla="*/ 155375 w 176615"/>
                <a:gd name="connsiteY1" fmla="*/ 988791 h 1841468"/>
                <a:gd name="connsiteX2" fmla="*/ 121561 w 176615"/>
                <a:gd name="connsiteY2" fmla="*/ 1208532 h 1841468"/>
                <a:gd name="connsiteX3" fmla="*/ 93367 w 176615"/>
                <a:gd name="connsiteY3" fmla="*/ 1467993 h 1841468"/>
                <a:gd name="connsiteX4" fmla="*/ 88414 w 176615"/>
                <a:gd name="connsiteY4" fmla="*/ 1841468 h 1841468"/>
                <a:gd name="connsiteX5" fmla="*/ 79746 w 176615"/>
                <a:gd name="connsiteY5" fmla="*/ 1840421 h 1841468"/>
                <a:gd name="connsiteX6" fmla="*/ 91081 w 176615"/>
                <a:gd name="connsiteY6" fmla="*/ 1332738 h 1841468"/>
                <a:gd name="connsiteX7" fmla="*/ 136039 w 176615"/>
                <a:gd name="connsiteY7" fmla="*/ 977265 h 1841468"/>
                <a:gd name="connsiteX8" fmla="*/ 111655 w 176615"/>
                <a:gd name="connsiteY8" fmla="*/ 823055 h 1841468"/>
                <a:gd name="connsiteX9" fmla="*/ 85271 w 176615"/>
                <a:gd name="connsiteY9" fmla="*/ 642461 h 1841468"/>
                <a:gd name="connsiteX10" fmla="*/ 48219 w 176615"/>
                <a:gd name="connsiteY10" fmla="*/ 420148 h 1841468"/>
                <a:gd name="connsiteX11" fmla="*/ 3070 w 176615"/>
                <a:gd name="connsiteY11" fmla="*/ 279083 h 1841468"/>
                <a:gd name="connsiteX12" fmla="*/ 32693 w 176615"/>
                <a:gd name="connsiteY12" fmla="*/ 91535 h 1841468"/>
                <a:gd name="connsiteX13" fmla="*/ 104226 w 176615"/>
                <a:gd name="connsiteY13" fmla="*/ 0 h 1841468"/>
                <a:gd name="connsiteX14" fmla="*/ 41837 w 176615"/>
                <a:gd name="connsiteY14" fmla="*/ 122587 h 1841468"/>
                <a:gd name="connsiteX15" fmla="*/ 21358 w 176615"/>
                <a:gd name="connsiteY15" fmla="*/ 238983 h 1841468"/>
                <a:gd name="connsiteX16" fmla="*/ 41837 w 176615"/>
                <a:gd name="connsiteY16" fmla="*/ 328517 h 1841468"/>
                <a:gd name="connsiteX17" fmla="*/ 68697 w 176615"/>
                <a:gd name="connsiteY17" fmla="*/ 389192 h 1841468"/>
                <a:gd name="connsiteX18" fmla="*/ 83461 w 176615"/>
                <a:gd name="connsiteY18" fmla="*/ 446913 h 1841468"/>
                <a:gd name="connsiteX19" fmla="*/ 159661 w 176615"/>
                <a:gd name="connsiteY19" fmla="*/ 973074 h 1841468"/>
                <a:gd name="connsiteX20" fmla="*/ 176615 w 176615"/>
                <a:gd name="connsiteY20" fmla="*/ 992029 h 184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6615" h="1841468">
                  <a:moveTo>
                    <a:pt x="176520" y="991743"/>
                  </a:moveTo>
                  <a:cubicBezTo>
                    <a:pt x="169567" y="990791"/>
                    <a:pt x="162423" y="989743"/>
                    <a:pt x="155375" y="988791"/>
                  </a:cubicBezTo>
                  <a:cubicBezTo>
                    <a:pt x="145469" y="1045559"/>
                    <a:pt x="133181" y="1120331"/>
                    <a:pt x="121561" y="1208532"/>
                  </a:cubicBezTo>
                  <a:cubicBezTo>
                    <a:pt x="112988" y="1272445"/>
                    <a:pt x="100892" y="1362266"/>
                    <a:pt x="93367" y="1467993"/>
                  </a:cubicBezTo>
                  <a:cubicBezTo>
                    <a:pt x="86414" y="1562767"/>
                    <a:pt x="81556" y="1689545"/>
                    <a:pt x="88414" y="1841468"/>
                  </a:cubicBezTo>
                  <a:cubicBezTo>
                    <a:pt x="85461" y="1840992"/>
                    <a:pt x="82699" y="1840706"/>
                    <a:pt x="79746" y="1840421"/>
                  </a:cubicBezTo>
                  <a:cubicBezTo>
                    <a:pt x="73841" y="1687544"/>
                    <a:pt x="75555" y="1517237"/>
                    <a:pt x="91081" y="1332738"/>
                  </a:cubicBezTo>
                  <a:cubicBezTo>
                    <a:pt x="101654" y="1205675"/>
                    <a:pt x="117465" y="1086993"/>
                    <a:pt x="136039" y="977265"/>
                  </a:cubicBezTo>
                  <a:cubicBezTo>
                    <a:pt x="130134" y="941546"/>
                    <a:pt x="121656" y="888206"/>
                    <a:pt x="111655" y="823055"/>
                  </a:cubicBezTo>
                  <a:cubicBezTo>
                    <a:pt x="102702" y="763905"/>
                    <a:pt x="99844" y="741712"/>
                    <a:pt x="85271" y="642461"/>
                  </a:cubicBezTo>
                  <a:cubicBezTo>
                    <a:pt x="59172" y="463296"/>
                    <a:pt x="55458" y="445770"/>
                    <a:pt x="48219" y="420148"/>
                  </a:cubicBezTo>
                  <a:cubicBezTo>
                    <a:pt x="23739" y="333756"/>
                    <a:pt x="9928" y="336233"/>
                    <a:pt x="3070" y="279083"/>
                  </a:cubicBezTo>
                  <a:cubicBezTo>
                    <a:pt x="-454" y="249174"/>
                    <a:pt x="-8550" y="172688"/>
                    <a:pt x="32693" y="91535"/>
                  </a:cubicBezTo>
                  <a:cubicBezTo>
                    <a:pt x="54600" y="48387"/>
                    <a:pt x="82985" y="18479"/>
                    <a:pt x="104226" y="0"/>
                  </a:cubicBezTo>
                  <a:cubicBezTo>
                    <a:pt x="70602" y="47625"/>
                    <a:pt x="52124" y="91726"/>
                    <a:pt x="41837" y="122587"/>
                  </a:cubicBezTo>
                  <a:cubicBezTo>
                    <a:pt x="30026" y="157925"/>
                    <a:pt x="18596" y="192405"/>
                    <a:pt x="21358" y="238983"/>
                  </a:cubicBezTo>
                  <a:cubicBezTo>
                    <a:pt x="24311" y="284893"/>
                    <a:pt x="40122" y="324326"/>
                    <a:pt x="41837" y="328517"/>
                  </a:cubicBezTo>
                  <a:cubicBezTo>
                    <a:pt x="50790" y="350520"/>
                    <a:pt x="58791" y="361283"/>
                    <a:pt x="68697" y="389192"/>
                  </a:cubicBezTo>
                  <a:cubicBezTo>
                    <a:pt x="77079" y="413100"/>
                    <a:pt x="81270" y="433388"/>
                    <a:pt x="83461" y="446913"/>
                  </a:cubicBezTo>
                  <a:cubicBezTo>
                    <a:pt x="108893" y="622364"/>
                    <a:pt x="134229" y="797719"/>
                    <a:pt x="159661" y="973074"/>
                  </a:cubicBezTo>
                  <a:cubicBezTo>
                    <a:pt x="165281" y="979456"/>
                    <a:pt x="170996" y="985647"/>
                    <a:pt x="176615" y="99202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10FA9A31-5EB8-9FFE-C053-8A2AC8738110}"/>
                </a:ext>
              </a:extLst>
            </p:cNvPr>
            <p:cNvSpPr/>
            <p:nvPr/>
          </p:nvSpPr>
          <p:spPr>
            <a:xfrm>
              <a:off x="4836644" y="3252501"/>
              <a:ext cx="193507" cy="389382"/>
            </a:xfrm>
            <a:custGeom>
              <a:avLst/>
              <a:gdLst>
                <a:gd name="connsiteX0" fmla="*/ 193508 w 193507"/>
                <a:gd name="connsiteY0" fmla="*/ 342043 h 389382"/>
                <a:gd name="connsiteX1" fmla="*/ 184173 w 193507"/>
                <a:gd name="connsiteY1" fmla="*/ 389382 h 389382"/>
                <a:gd name="connsiteX2" fmla="*/ 150074 w 193507"/>
                <a:gd name="connsiteY2" fmla="*/ 372808 h 389382"/>
                <a:gd name="connsiteX3" fmla="*/ 137310 w 193507"/>
                <a:gd name="connsiteY3" fmla="*/ 358235 h 389382"/>
                <a:gd name="connsiteX4" fmla="*/ 94924 w 193507"/>
                <a:gd name="connsiteY4" fmla="*/ 288607 h 389382"/>
                <a:gd name="connsiteX5" fmla="*/ 58348 w 193507"/>
                <a:gd name="connsiteY5" fmla="*/ 221456 h 389382"/>
                <a:gd name="connsiteX6" fmla="*/ 18819 w 193507"/>
                <a:gd name="connsiteY6" fmla="*/ 131636 h 389382"/>
                <a:gd name="connsiteX7" fmla="*/ 6437 w 193507"/>
                <a:gd name="connsiteY7" fmla="*/ 93631 h 389382"/>
                <a:gd name="connsiteX8" fmla="*/ 55 w 193507"/>
                <a:gd name="connsiteY8" fmla="*/ 42005 h 389382"/>
                <a:gd name="connsiteX9" fmla="*/ 6437 w 193507"/>
                <a:gd name="connsiteY9" fmla="*/ 0 h 389382"/>
                <a:gd name="connsiteX10" fmla="*/ 85685 w 193507"/>
                <a:gd name="connsiteY10" fmla="*/ 106871 h 389382"/>
                <a:gd name="connsiteX11" fmla="*/ 146835 w 193507"/>
                <a:gd name="connsiteY11" fmla="*/ 271367 h 389382"/>
                <a:gd name="connsiteX12" fmla="*/ 193508 w 193507"/>
                <a:gd name="connsiteY12" fmla="*/ 342233 h 38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07" h="389382">
                  <a:moveTo>
                    <a:pt x="193508" y="342043"/>
                  </a:moveTo>
                  <a:cubicBezTo>
                    <a:pt x="189031" y="358997"/>
                    <a:pt x="186173" y="374809"/>
                    <a:pt x="184173" y="389382"/>
                  </a:cubicBezTo>
                  <a:cubicBezTo>
                    <a:pt x="174267" y="387382"/>
                    <a:pt x="161504" y="382905"/>
                    <a:pt x="150074" y="372808"/>
                  </a:cubicBezTo>
                  <a:cubicBezTo>
                    <a:pt x="144454" y="367855"/>
                    <a:pt x="140263" y="362712"/>
                    <a:pt x="137310" y="358235"/>
                  </a:cubicBezTo>
                  <a:cubicBezTo>
                    <a:pt x="126166" y="340709"/>
                    <a:pt x="111402" y="317087"/>
                    <a:pt x="94924" y="288607"/>
                  </a:cubicBezTo>
                  <a:cubicBezTo>
                    <a:pt x="83875" y="269557"/>
                    <a:pt x="71969" y="248698"/>
                    <a:pt x="58348" y="221456"/>
                  </a:cubicBezTo>
                  <a:cubicBezTo>
                    <a:pt x="47204" y="199263"/>
                    <a:pt x="33011" y="168878"/>
                    <a:pt x="18819" y="131636"/>
                  </a:cubicBezTo>
                  <a:cubicBezTo>
                    <a:pt x="14914" y="122301"/>
                    <a:pt x="10152" y="109442"/>
                    <a:pt x="6437" y="93631"/>
                  </a:cubicBezTo>
                  <a:cubicBezTo>
                    <a:pt x="3484" y="80867"/>
                    <a:pt x="-516" y="64008"/>
                    <a:pt x="55" y="42005"/>
                  </a:cubicBezTo>
                  <a:cubicBezTo>
                    <a:pt x="341" y="31623"/>
                    <a:pt x="1579" y="17050"/>
                    <a:pt x="6437" y="0"/>
                  </a:cubicBezTo>
                  <a:cubicBezTo>
                    <a:pt x="32821" y="35719"/>
                    <a:pt x="59205" y="71247"/>
                    <a:pt x="85685" y="106871"/>
                  </a:cubicBezTo>
                  <a:cubicBezTo>
                    <a:pt x="105973" y="161639"/>
                    <a:pt x="126356" y="216598"/>
                    <a:pt x="146835" y="271367"/>
                  </a:cubicBezTo>
                  <a:cubicBezTo>
                    <a:pt x="162361" y="294989"/>
                    <a:pt x="177982" y="318706"/>
                    <a:pt x="193508" y="342233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70B9132D-7897-136F-4F16-BFC7EFADD6A4}"/>
                </a:ext>
              </a:extLst>
            </p:cNvPr>
            <p:cNvSpPr/>
            <p:nvPr/>
          </p:nvSpPr>
          <p:spPr>
            <a:xfrm>
              <a:off x="4956714" y="3223926"/>
              <a:ext cx="126491" cy="299084"/>
            </a:xfrm>
            <a:custGeom>
              <a:avLst/>
              <a:gdLst>
                <a:gd name="connsiteX0" fmla="*/ 126492 w 126491"/>
                <a:gd name="connsiteY0" fmla="*/ 251460 h 299084"/>
                <a:gd name="connsiteX1" fmla="*/ 120777 w 126491"/>
                <a:gd name="connsiteY1" fmla="*/ 262604 h 299084"/>
                <a:gd name="connsiteX2" fmla="*/ 102013 w 126491"/>
                <a:gd name="connsiteY2" fmla="*/ 299085 h 299084"/>
                <a:gd name="connsiteX3" fmla="*/ 53721 w 126491"/>
                <a:gd name="connsiteY3" fmla="*/ 204788 h 299084"/>
                <a:gd name="connsiteX4" fmla="*/ 0 w 126491"/>
                <a:gd name="connsiteY4" fmla="*/ 69342 h 299084"/>
                <a:gd name="connsiteX5" fmla="*/ 22955 w 126491"/>
                <a:gd name="connsiteY5" fmla="*/ 0 h 299084"/>
                <a:gd name="connsiteX6" fmla="*/ 44291 w 126491"/>
                <a:gd name="connsiteY6" fmla="*/ 21908 h 299084"/>
                <a:gd name="connsiteX7" fmla="*/ 61913 w 126491"/>
                <a:gd name="connsiteY7" fmla="*/ 50101 h 299084"/>
                <a:gd name="connsiteX8" fmla="*/ 78867 w 126491"/>
                <a:gd name="connsiteY8" fmla="*/ 113157 h 299084"/>
                <a:gd name="connsiteX9" fmla="*/ 92488 w 126491"/>
                <a:gd name="connsiteY9" fmla="*/ 165354 h 299084"/>
                <a:gd name="connsiteX10" fmla="*/ 126492 w 126491"/>
                <a:gd name="connsiteY10" fmla="*/ 251460 h 29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91" h="299084">
                  <a:moveTo>
                    <a:pt x="126492" y="251460"/>
                  </a:moveTo>
                  <a:cubicBezTo>
                    <a:pt x="124777" y="254889"/>
                    <a:pt x="122777" y="258604"/>
                    <a:pt x="120777" y="262604"/>
                  </a:cubicBezTo>
                  <a:cubicBezTo>
                    <a:pt x="112871" y="277654"/>
                    <a:pt x="106775" y="289560"/>
                    <a:pt x="102013" y="299085"/>
                  </a:cubicBezTo>
                  <a:cubicBezTo>
                    <a:pt x="85915" y="267557"/>
                    <a:pt x="69913" y="236220"/>
                    <a:pt x="53721" y="204788"/>
                  </a:cubicBezTo>
                  <a:cubicBezTo>
                    <a:pt x="35909" y="159639"/>
                    <a:pt x="18002" y="114490"/>
                    <a:pt x="0" y="69342"/>
                  </a:cubicBezTo>
                  <a:cubicBezTo>
                    <a:pt x="7715" y="46196"/>
                    <a:pt x="15335" y="23146"/>
                    <a:pt x="22955" y="0"/>
                  </a:cubicBezTo>
                  <a:cubicBezTo>
                    <a:pt x="22669" y="857"/>
                    <a:pt x="42196" y="19145"/>
                    <a:pt x="44291" y="21908"/>
                  </a:cubicBezTo>
                  <a:cubicBezTo>
                    <a:pt x="51149" y="30671"/>
                    <a:pt x="57055" y="40196"/>
                    <a:pt x="61913" y="50101"/>
                  </a:cubicBezTo>
                  <a:cubicBezTo>
                    <a:pt x="72009" y="70580"/>
                    <a:pt x="75247" y="90964"/>
                    <a:pt x="78867" y="113157"/>
                  </a:cubicBezTo>
                  <a:cubicBezTo>
                    <a:pt x="81724" y="130873"/>
                    <a:pt x="87534" y="148209"/>
                    <a:pt x="92488" y="165354"/>
                  </a:cubicBezTo>
                  <a:cubicBezTo>
                    <a:pt x="98679" y="186499"/>
                    <a:pt x="108966" y="216122"/>
                    <a:pt x="126492" y="251460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9959C974-F633-CFB2-F63E-09F62826E4FE}"/>
                </a:ext>
              </a:extLst>
            </p:cNvPr>
            <p:cNvSpPr/>
            <p:nvPr/>
          </p:nvSpPr>
          <p:spPr>
            <a:xfrm>
              <a:off x="5511926" y="3529705"/>
              <a:ext cx="258699" cy="78797"/>
            </a:xfrm>
            <a:custGeom>
              <a:avLst/>
              <a:gdLst>
                <a:gd name="connsiteX0" fmla="*/ 252413 w 258699"/>
                <a:gd name="connsiteY0" fmla="*/ 1212 h 78797"/>
                <a:gd name="connsiteX1" fmla="*/ 242221 w 258699"/>
                <a:gd name="connsiteY1" fmla="*/ 1212 h 78797"/>
                <a:gd name="connsiteX2" fmla="*/ 171641 w 258699"/>
                <a:gd name="connsiteY2" fmla="*/ 20643 h 78797"/>
                <a:gd name="connsiteX3" fmla="*/ 140303 w 258699"/>
                <a:gd name="connsiteY3" fmla="*/ 28072 h 78797"/>
                <a:gd name="connsiteX4" fmla="*/ 105061 w 258699"/>
                <a:gd name="connsiteY4" fmla="*/ 30168 h 78797"/>
                <a:gd name="connsiteX5" fmla="*/ 115634 w 258699"/>
                <a:gd name="connsiteY5" fmla="*/ 25215 h 78797"/>
                <a:gd name="connsiteX6" fmla="*/ 141351 w 258699"/>
                <a:gd name="connsiteY6" fmla="*/ 17118 h 78797"/>
                <a:gd name="connsiteX7" fmla="*/ 151638 w 258699"/>
                <a:gd name="connsiteY7" fmla="*/ 9308 h 78797"/>
                <a:gd name="connsiteX8" fmla="*/ 149162 w 258699"/>
                <a:gd name="connsiteY8" fmla="*/ 4450 h 78797"/>
                <a:gd name="connsiteX9" fmla="*/ 134398 w 258699"/>
                <a:gd name="connsiteY9" fmla="*/ 1116 h 78797"/>
                <a:gd name="connsiteX10" fmla="*/ 112490 w 258699"/>
                <a:gd name="connsiteY10" fmla="*/ 1974 h 78797"/>
                <a:gd name="connsiteX11" fmla="*/ 61913 w 258699"/>
                <a:gd name="connsiteY11" fmla="*/ 69 h 78797"/>
                <a:gd name="connsiteX12" fmla="*/ 20574 w 258699"/>
                <a:gd name="connsiteY12" fmla="*/ 6736 h 78797"/>
                <a:gd name="connsiteX13" fmla="*/ 0 w 258699"/>
                <a:gd name="connsiteY13" fmla="*/ 7975 h 78797"/>
                <a:gd name="connsiteX14" fmla="*/ 381 w 258699"/>
                <a:gd name="connsiteY14" fmla="*/ 60457 h 78797"/>
                <a:gd name="connsiteX15" fmla="*/ 26003 w 258699"/>
                <a:gd name="connsiteY15" fmla="*/ 65410 h 78797"/>
                <a:gd name="connsiteX16" fmla="*/ 83820 w 258699"/>
                <a:gd name="connsiteY16" fmla="*/ 75983 h 78797"/>
                <a:gd name="connsiteX17" fmla="*/ 139541 w 258699"/>
                <a:gd name="connsiteY17" fmla="*/ 75983 h 78797"/>
                <a:gd name="connsiteX18" fmla="*/ 183642 w 258699"/>
                <a:gd name="connsiteY18" fmla="*/ 55885 h 78797"/>
                <a:gd name="connsiteX19" fmla="*/ 216408 w 258699"/>
                <a:gd name="connsiteY19" fmla="*/ 39693 h 78797"/>
                <a:gd name="connsiteX20" fmla="*/ 248126 w 258699"/>
                <a:gd name="connsiteY20" fmla="*/ 22452 h 78797"/>
                <a:gd name="connsiteX21" fmla="*/ 258699 w 258699"/>
                <a:gd name="connsiteY21" fmla="*/ 10451 h 78797"/>
                <a:gd name="connsiteX22" fmla="*/ 252317 w 258699"/>
                <a:gd name="connsiteY22" fmla="*/ 1307 h 7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8699" h="78797">
                  <a:moveTo>
                    <a:pt x="252413" y="1212"/>
                  </a:moveTo>
                  <a:cubicBezTo>
                    <a:pt x="248221" y="-789"/>
                    <a:pt x="243840" y="735"/>
                    <a:pt x="242221" y="1212"/>
                  </a:cubicBezTo>
                  <a:cubicBezTo>
                    <a:pt x="218980" y="8641"/>
                    <a:pt x="195072" y="13785"/>
                    <a:pt x="171641" y="20643"/>
                  </a:cubicBezTo>
                  <a:cubicBezTo>
                    <a:pt x="160877" y="23786"/>
                    <a:pt x="152305" y="26262"/>
                    <a:pt x="140303" y="28072"/>
                  </a:cubicBezTo>
                  <a:cubicBezTo>
                    <a:pt x="125730" y="30263"/>
                    <a:pt x="113443" y="30453"/>
                    <a:pt x="105061" y="30168"/>
                  </a:cubicBezTo>
                  <a:cubicBezTo>
                    <a:pt x="108299" y="28453"/>
                    <a:pt x="111824" y="26834"/>
                    <a:pt x="115634" y="25215"/>
                  </a:cubicBezTo>
                  <a:cubicBezTo>
                    <a:pt x="124873" y="21309"/>
                    <a:pt x="133636" y="18833"/>
                    <a:pt x="141351" y="17118"/>
                  </a:cubicBezTo>
                  <a:cubicBezTo>
                    <a:pt x="147447" y="15975"/>
                    <a:pt x="151543" y="12642"/>
                    <a:pt x="151638" y="9308"/>
                  </a:cubicBezTo>
                  <a:cubicBezTo>
                    <a:pt x="151638" y="6927"/>
                    <a:pt x="149733" y="5022"/>
                    <a:pt x="149162" y="4450"/>
                  </a:cubicBezTo>
                  <a:cubicBezTo>
                    <a:pt x="145161" y="640"/>
                    <a:pt x="139351" y="926"/>
                    <a:pt x="134398" y="1116"/>
                  </a:cubicBezTo>
                  <a:cubicBezTo>
                    <a:pt x="127540" y="1402"/>
                    <a:pt x="118301" y="1116"/>
                    <a:pt x="112490" y="1974"/>
                  </a:cubicBezTo>
                  <a:cubicBezTo>
                    <a:pt x="92774" y="5212"/>
                    <a:pt x="86963" y="-693"/>
                    <a:pt x="61913" y="69"/>
                  </a:cubicBezTo>
                  <a:cubicBezTo>
                    <a:pt x="42958" y="640"/>
                    <a:pt x="42386" y="4260"/>
                    <a:pt x="20574" y="6736"/>
                  </a:cubicBezTo>
                  <a:cubicBezTo>
                    <a:pt x="14954" y="7403"/>
                    <a:pt x="7906" y="7879"/>
                    <a:pt x="0" y="7975"/>
                  </a:cubicBezTo>
                  <a:lnTo>
                    <a:pt x="381" y="60457"/>
                  </a:lnTo>
                  <a:cubicBezTo>
                    <a:pt x="10954" y="61695"/>
                    <a:pt x="19050" y="63696"/>
                    <a:pt x="26003" y="65410"/>
                  </a:cubicBezTo>
                  <a:cubicBezTo>
                    <a:pt x="30480" y="66458"/>
                    <a:pt x="58484" y="73030"/>
                    <a:pt x="83820" y="75983"/>
                  </a:cubicBezTo>
                  <a:cubicBezTo>
                    <a:pt x="109728" y="78936"/>
                    <a:pt x="122682" y="80460"/>
                    <a:pt x="139541" y="75983"/>
                  </a:cubicBezTo>
                  <a:cubicBezTo>
                    <a:pt x="144304" y="74745"/>
                    <a:pt x="157353" y="68458"/>
                    <a:pt x="183642" y="55885"/>
                  </a:cubicBezTo>
                  <a:cubicBezTo>
                    <a:pt x="214598" y="41026"/>
                    <a:pt x="206121" y="44074"/>
                    <a:pt x="216408" y="39693"/>
                  </a:cubicBezTo>
                  <a:cubicBezTo>
                    <a:pt x="216408" y="39693"/>
                    <a:pt x="230696" y="33597"/>
                    <a:pt x="248126" y="22452"/>
                  </a:cubicBezTo>
                  <a:cubicBezTo>
                    <a:pt x="253555" y="18928"/>
                    <a:pt x="258699" y="15404"/>
                    <a:pt x="258699" y="10451"/>
                  </a:cubicBezTo>
                  <a:cubicBezTo>
                    <a:pt x="258699" y="6641"/>
                    <a:pt x="255746" y="2926"/>
                    <a:pt x="252317" y="1307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9E8B16EC-E45E-D30B-8A27-25C8DEFA1C98}"/>
                </a:ext>
              </a:extLst>
            </p:cNvPr>
            <p:cNvSpPr/>
            <p:nvPr/>
          </p:nvSpPr>
          <p:spPr>
            <a:xfrm>
              <a:off x="4842625" y="3185986"/>
              <a:ext cx="677778" cy="442593"/>
            </a:xfrm>
            <a:custGeom>
              <a:avLst/>
              <a:gdLst>
                <a:gd name="connsiteX0" fmla="*/ 9124 w 677778"/>
                <a:gd name="connsiteY0" fmla="*/ 39560 h 442593"/>
                <a:gd name="connsiteX1" fmla="*/ 48653 w 677778"/>
                <a:gd name="connsiteY1" fmla="*/ 234251 h 442593"/>
                <a:gd name="connsiteX2" fmla="*/ 144569 w 677778"/>
                <a:gd name="connsiteY2" fmla="*/ 414750 h 442593"/>
                <a:gd name="connsiteX3" fmla="*/ 160571 w 677778"/>
                <a:gd name="connsiteY3" fmla="*/ 431704 h 442593"/>
                <a:gd name="connsiteX4" fmla="*/ 197528 w 677778"/>
                <a:gd name="connsiteY4" fmla="*/ 442563 h 442593"/>
                <a:gd name="connsiteX5" fmla="*/ 337832 w 677778"/>
                <a:gd name="connsiteY5" fmla="*/ 437324 h 442593"/>
                <a:gd name="connsiteX6" fmla="*/ 677779 w 677778"/>
                <a:gd name="connsiteY6" fmla="*/ 416178 h 442593"/>
                <a:gd name="connsiteX7" fmla="*/ 677779 w 677778"/>
                <a:gd name="connsiteY7" fmla="*/ 341407 h 442593"/>
                <a:gd name="connsiteX8" fmla="*/ 583291 w 677778"/>
                <a:gd name="connsiteY8" fmla="*/ 342836 h 442593"/>
                <a:gd name="connsiteX9" fmla="*/ 447845 w 677778"/>
                <a:gd name="connsiteY9" fmla="*/ 330168 h 442593"/>
                <a:gd name="connsiteX10" fmla="*/ 246106 w 677778"/>
                <a:gd name="connsiteY10" fmla="*/ 334359 h 442593"/>
                <a:gd name="connsiteX11" fmla="*/ 188289 w 677778"/>
                <a:gd name="connsiteY11" fmla="*/ 191865 h 442593"/>
                <a:gd name="connsiteX12" fmla="*/ 130568 w 677778"/>
                <a:gd name="connsiteY12" fmla="*/ 30702 h 442593"/>
                <a:gd name="connsiteX13" fmla="*/ 70179 w 677778"/>
                <a:gd name="connsiteY13" fmla="*/ 31 h 442593"/>
                <a:gd name="connsiteX14" fmla="*/ 9124 w 677778"/>
                <a:gd name="connsiteY14" fmla="*/ 39560 h 4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7778" h="442593">
                  <a:moveTo>
                    <a:pt x="9124" y="39560"/>
                  </a:moveTo>
                  <a:cubicBezTo>
                    <a:pt x="-3449" y="60229"/>
                    <a:pt x="-12403" y="97091"/>
                    <a:pt x="48653" y="234251"/>
                  </a:cubicBezTo>
                  <a:cubicBezTo>
                    <a:pt x="69512" y="281209"/>
                    <a:pt x="100374" y="343788"/>
                    <a:pt x="144569" y="414750"/>
                  </a:cubicBezTo>
                  <a:cubicBezTo>
                    <a:pt x="147522" y="419417"/>
                    <a:pt x="152475" y="425989"/>
                    <a:pt x="160571" y="431704"/>
                  </a:cubicBezTo>
                  <a:cubicBezTo>
                    <a:pt x="175621" y="442372"/>
                    <a:pt x="191528" y="442753"/>
                    <a:pt x="197528" y="442563"/>
                  </a:cubicBezTo>
                  <a:cubicBezTo>
                    <a:pt x="243820" y="441134"/>
                    <a:pt x="290588" y="439419"/>
                    <a:pt x="337832" y="437324"/>
                  </a:cubicBezTo>
                  <a:cubicBezTo>
                    <a:pt x="453846" y="432180"/>
                    <a:pt x="567194" y="425037"/>
                    <a:pt x="677779" y="416178"/>
                  </a:cubicBezTo>
                  <a:lnTo>
                    <a:pt x="677779" y="341407"/>
                  </a:lnTo>
                  <a:cubicBezTo>
                    <a:pt x="656157" y="342741"/>
                    <a:pt x="623296" y="344074"/>
                    <a:pt x="583291" y="342836"/>
                  </a:cubicBezTo>
                  <a:cubicBezTo>
                    <a:pt x="520807" y="340931"/>
                    <a:pt x="480897" y="333883"/>
                    <a:pt x="447845" y="330168"/>
                  </a:cubicBezTo>
                  <a:cubicBezTo>
                    <a:pt x="401459" y="324834"/>
                    <a:pt x="333641" y="321881"/>
                    <a:pt x="246106" y="334359"/>
                  </a:cubicBezTo>
                  <a:cubicBezTo>
                    <a:pt x="213721" y="276828"/>
                    <a:pt x="197338" y="227202"/>
                    <a:pt x="188289" y="191865"/>
                  </a:cubicBezTo>
                  <a:cubicBezTo>
                    <a:pt x="170287" y="121856"/>
                    <a:pt x="172382" y="73183"/>
                    <a:pt x="130568" y="30702"/>
                  </a:cubicBezTo>
                  <a:cubicBezTo>
                    <a:pt x="120185" y="20129"/>
                    <a:pt x="98849" y="-921"/>
                    <a:pt x="70179" y="31"/>
                  </a:cubicBezTo>
                  <a:cubicBezTo>
                    <a:pt x="42938" y="984"/>
                    <a:pt x="20173" y="21463"/>
                    <a:pt x="9124" y="39560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553E39E2-AE9E-AF72-97DB-1424B2397FCF}"/>
                </a:ext>
              </a:extLst>
            </p:cNvPr>
            <p:cNvSpPr/>
            <p:nvPr/>
          </p:nvSpPr>
          <p:spPr>
            <a:xfrm rot="1528799">
              <a:off x="5904516" y="3087772"/>
              <a:ext cx="22574" cy="461867"/>
            </a:xfrm>
            <a:custGeom>
              <a:avLst/>
              <a:gdLst>
                <a:gd name="connsiteX0" fmla="*/ 15621 w 22574"/>
                <a:gd name="connsiteY0" fmla="*/ 0 h 461867"/>
                <a:gd name="connsiteX1" fmla="*/ 22574 w 22574"/>
                <a:gd name="connsiteY1" fmla="*/ 6953 h 461867"/>
                <a:gd name="connsiteX2" fmla="*/ 22574 w 22574"/>
                <a:gd name="connsiteY2" fmla="*/ 454914 h 461867"/>
                <a:gd name="connsiteX3" fmla="*/ 15621 w 22574"/>
                <a:gd name="connsiteY3" fmla="*/ 461868 h 461867"/>
                <a:gd name="connsiteX4" fmla="*/ 6953 w 22574"/>
                <a:gd name="connsiteY4" fmla="*/ 461868 h 461867"/>
                <a:gd name="connsiteX5" fmla="*/ 0 w 22574"/>
                <a:gd name="connsiteY5" fmla="*/ 454914 h 461867"/>
                <a:gd name="connsiteX6" fmla="*/ 0 w 22574"/>
                <a:gd name="connsiteY6" fmla="*/ 6953 h 461867"/>
                <a:gd name="connsiteX7" fmla="*/ 6953 w 22574"/>
                <a:gd name="connsiteY7" fmla="*/ 0 h 461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74" h="461867">
                  <a:moveTo>
                    <a:pt x="15621" y="0"/>
                  </a:moveTo>
                  <a:cubicBezTo>
                    <a:pt x="19461" y="0"/>
                    <a:pt x="22574" y="3113"/>
                    <a:pt x="22574" y="6953"/>
                  </a:cubicBezTo>
                  <a:lnTo>
                    <a:pt x="22574" y="454914"/>
                  </a:lnTo>
                  <a:cubicBezTo>
                    <a:pt x="22574" y="458755"/>
                    <a:pt x="19461" y="461868"/>
                    <a:pt x="15621" y="461868"/>
                  </a:cubicBezTo>
                  <a:lnTo>
                    <a:pt x="6953" y="461868"/>
                  </a:lnTo>
                  <a:cubicBezTo>
                    <a:pt x="3113" y="461868"/>
                    <a:pt x="0" y="458755"/>
                    <a:pt x="0" y="454914"/>
                  </a:cubicBezTo>
                  <a:lnTo>
                    <a:pt x="0" y="6953"/>
                  </a:lnTo>
                  <a:cubicBezTo>
                    <a:pt x="0" y="3113"/>
                    <a:pt x="3113" y="0"/>
                    <a:pt x="6953" y="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6683BC6E-81B8-B57E-D3BE-2D8C161CA4B3}"/>
              </a:ext>
            </a:extLst>
          </p:cNvPr>
          <p:cNvSpPr txBox="1">
            <a:spLocks/>
          </p:cNvSpPr>
          <p:nvPr/>
        </p:nvSpPr>
        <p:spPr>
          <a:xfrm>
            <a:off x="173504" y="2854494"/>
            <a:ext cx="4115527" cy="1149011"/>
          </a:xfrm>
          <a:prstGeom prst="rect">
            <a:avLst/>
          </a:prstGeo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pPr algn="ctr"/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Boosting</a:t>
            </a:r>
          </a:p>
        </p:txBody>
      </p:sp>
    </p:spTree>
    <p:extLst>
      <p:ext uri="{BB962C8B-B14F-4D97-AF65-F5344CB8AC3E}">
        <p14:creationId xmlns:p14="http://schemas.microsoft.com/office/powerpoint/2010/main" val="162819699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3DE9A9A-E4C0-250C-1CD4-5CDF895174B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Freeform: Shape 756">
            <a:extLst>
              <a:ext uri="{FF2B5EF4-FFF2-40B4-BE49-F238E27FC236}">
                <a16:creationId xmlns:a16="http://schemas.microsoft.com/office/drawing/2014/main" id="{5EC4D8E9-6517-E07C-9748-CFD9EB291E34}"/>
              </a:ext>
            </a:extLst>
          </p:cNvPr>
          <p:cNvSpPr/>
          <p:nvPr/>
        </p:nvSpPr>
        <p:spPr>
          <a:xfrm>
            <a:off x="4913660" y="0"/>
            <a:ext cx="7279704" cy="6858000"/>
          </a:xfrm>
          <a:custGeom>
            <a:avLst/>
            <a:gdLst>
              <a:gd name="connsiteX0" fmla="*/ 5489829 w 5489829"/>
              <a:gd name="connsiteY0" fmla="*/ 0 h 5143500"/>
              <a:gd name="connsiteX1" fmla="*/ 5489829 w 5489829"/>
              <a:gd name="connsiteY1" fmla="*/ 5143500 h 5143500"/>
              <a:gd name="connsiteX2" fmla="*/ 0 w 5489829"/>
              <a:gd name="connsiteY2" fmla="*/ 5143500 h 5143500"/>
              <a:gd name="connsiteX3" fmla="*/ 756571 w 5489829"/>
              <a:gd name="connsiteY3" fmla="*/ 4610291 h 5143500"/>
              <a:gd name="connsiteX4" fmla="*/ 1873186 w 5489829"/>
              <a:gd name="connsiteY4" fmla="*/ 1694402 h 5143500"/>
              <a:gd name="connsiteX5" fmla="*/ 4677156 w 5489829"/>
              <a:gd name="connsiteY5" fmla="*/ 320802 h 5143500"/>
              <a:gd name="connsiteX6" fmla="*/ 4924902 w 5489829"/>
              <a:gd name="connsiteY6" fmla="*/ 0 h 5143500"/>
              <a:gd name="connsiteX7" fmla="*/ 5489829 w 5489829"/>
              <a:gd name="connsiteY7" fmla="*/ 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89829" h="5143500">
                <a:moveTo>
                  <a:pt x="5489829" y="0"/>
                </a:moveTo>
                <a:lnTo>
                  <a:pt x="5489829" y="5143500"/>
                </a:lnTo>
                <a:lnTo>
                  <a:pt x="0" y="5143500"/>
                </a:lnTo>
                <a:cubicBezTo>
                  <a:pt x="246031" y="5049679"/>
                  <a:pt x="496538" y="4894898"/>
                  <a:pt x="756571" y="4610291"/>
                </a:cubicBezTo>
                <a:cubicBezTo>
                  <a:pt x="1736693" y="3537966"/>
                  <a:pt x="892969" y="2766822"/>
                  <a:pt x="1873186" y="1694402"/>
                </a:cubicBezTo>
                <a:cubicBezTo>
                  <a:pt x="2853309" y="622078"/>
                  <a:pt x="3697034" y="1393222"/>
                  <a:pt x="4677156" y="320802"/>
                </a:cubicBezTo>
                <a:cubicBezTo>
                  <a:pt x="4777645" y="210884"/>
                  <a:pt x="4858893" y="104203"/>
                  <a:pt x="4924902" y="0"/>
                </a:cubicBezTo>
                <a:lnTo>
                  <a:pt x="5489829" y="0"/>
                </a:lnTo>
                <a:close/>
              </a:path>
            </a:pathLst>
          </a:custGeom>
          <a:solidFill>
            <a:srgbClr val="3366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2" name="Freeform: Shape 781">
            <a:extLst>
              <a:ext uri="{FF2B5EF4-FFF2-40B4-BE49-F238E27FC236}">
                <a16:creationId xmlns:a16="http://schemas.microsoft.com/office/drawing/2014/main" id="{CCEAD44B-E672-9ECC-82F0-F1A30E353B47}"/>
              </a:ext>
            </a:extLst>
          </p:cNvPr>
          <p:cNvSpPr/>
          <p:nvPr/>
        </p:nvSpPr>
        <p:spPr>
          <a:xfrm>
            <a:off x="5738552" y="1279496"/>
            <a:ext cx="1014615" cy="1014901"/>
          </a:xfrm>
          <a:custGeom>
            <a:avLst/>
            <a:gdLst>
              <a:gd name="connsiteX0" fmla="*/ 747280 w 765150"/>
              <a:gd name="connsiteY0" fmla="*/ 267621 h 765365"/>
              <a:gd name="connsiteX1" fmla="*/ 721277 w 765150"/>
              <a:gd name="connsiteY1" fmla="*/ 251810 h 765365"/>
              <a:gd name="connsiteX2" fmla="*/ 644600 w 765150"/>
              <a:gd name="connsiteY2" fmla="*/ 270479 h 765365"/>
              <a:gd name="connsiteX3" fmla="*/ 584688 w 765150"/>
              <a:gd name="connsiteY3" fmla="*/ 181229 h 765365"/>
              <a:gd name="connsiteX4" fmla="*/ 627836 w 765150"/>
              <a:gd name="connsiteY4" fmla="*/ 110268 h 765365"/>
              <a:gd name="connsiteX5" fmla="*/ 621074 w 765150"/>
              <a:gd name="connsiteY5" fmla="*/ 80836 h 765365"/>
              <a:gd name="connsiteX6" fmla="*/ 558971 w 765150"/>
              <a:gd name="connsiteY6" fmla="*/ 43022 h 765365"/>
              <a:gd name="connsiteX7" fmla="*/ 529729 w 765150"/>
              <a:gd name="connsiteY7" fmla="*/ 50451 h 765365"/>
              <a:gd name="connsiteX8" fmla="*/ 488771 w 765150"/>
              <a:gd name="connsiteY8" fmla="*/ 117793 h 765365"/>
              <a:gd name="connsiteX9" fmla="*/ 383330 w 765150"/>
              <a:gd name="connsiteY9" fmla="*/ 97028 h 765365"/>
              <a:gd name="connsiteX10" fmla="*/ 363708 w 765150"/>
              <a:gd name="connsiteY10" fmla="*/ 16447 h 765365"/>
              <a:gd name="connsiteX11" fmla="*/ 337705 w 765150"/>
              <a:gd name="connsiteY11" fmla="*/ 635 h 765365"/>
              <a:gd name="connsiteX12" fmla="*/ 267410 w 765150"/>
              <a:gd name="connsiteY12" fmla="*/ 17685 h 765365"/>
              <a:gd name="connsiteX13" fmla="*/ 251789 w 765150"/>
              <a:gd name="connsiteY13" fmla="*/ 43307 h 765365"/>
              <a:gd name="connsiteX14" fmla="*/ 270458 w 765150"/>
              <a:gd name="connsiteY14" fmla="*/ 119984 h 765365"/>
              <a:gd name="connsiteX15" fmla="*/ 181209 w 765150"/>
              <a:gd name="connsiteY15" fmla="*/ 179896 h 765365"/>
              <a:gd name="connsiteX16" fmla="*/ 110248 w 765150"/>
              <a:gd name="connsiteY16" fmla="*/ 136748 h 765365"/>
              <a:gd name="connsiteX17" fmla="*/ 80625 w 765150"/>
              <a:gd name="connsiteY17" fmla="*/ 143987 h 765365"/>
              <a:gd name="connsiteX18" fmla="*/ 43097 w 765150"/>
              <a:gd name="connsiteY18" fmla="*/ 205709 h 765365"/>
              <a:gd name="connsiteX19" fmla="*/ 50336 w 765150"/>
              <a:gd name="connsiteY19" fmla="*/ 235331 h 765365"/>
              <a:gd name="connsiteX20" fmla="*/ 117677 w 765150"/>
              <a:gd name="connsiteY20" fmla="*/ 276289 h 765365"/>
              <a:gd name="connsiteX21" fmla="*/ 96913 w 765150"/>
              <a:gd name="connsiteY21" fmla="*/ 381731 h 765365"/>
              <a:gd name="connsiteX22" fmla="*/ 16331 w 765150"/>
              <a:gd name="connsiteY22" fmla="*/ 401352 h 765365"/>
              <a:gd name="connsiteX23" fmla="*/ 710 w 765150"/>
              <a:gd name="connsiteY23" fmla="*/ 426974 h 765365"/>
              <a:gd name="connsiteX24" fmla="*/ 17570 w 765150"/>
              <a:gd name="connsiteY24" fmla="*/ 497650 h 765365"/>
              <a:gd name="connsiteX25" fmla="*/ 43192 w 765150"/>
              <a:gd name="connsiteY25" fmla="*/ 513271 h 765365"/>
              <a:gd name="connsiteX26" fmla="*/ 119868 w 765150"/>
              <a:gd name="connsiteY26" fmla="*/ 494602 h 765365"/>
              <a:gd name="connsiteX27" fmla="*/ 179780 w 765150"/>
              <a:gd name="connsiteY27" fmla="*/ 583851 h 765365"/>
              <a:gd name="connsiteX28" fmla="*/ 136632 w 765150"/>
              <a:gd name="connsiteY28" fmla="*/ 654812 h 765365"/>
              <a:gd name="connsiteX29" fmla="*/ 144062 w 765150"/>
              <a:gd name="connsiteY29" fmla="*/ 684054 h 765365"/>
              <a:gd name="connsiteX30" fmla="*/ 205784 w 765150"/>
              <a:gd name="connsiteY30" fmla="*/ 721582 h 765365"/>
              <a:gd name="connsiteX31" fmla="*/ 235216 w 765150"/>
              <a:gd name="connsiteY31" fmla="*/ 714820 h 765365"/>
              <a:gd name="connsiteX32" fmla="*/ 276173 w 765150"/>
              <a:gd name="connsiteY32" fmla="*/ 647478 h 765365"/>
              <a:gd name="connsiteX33" fmla="*/ 381425 w 765150"/>
              <a:gd name="connsiteY33" fmla="*/ 667671 h 765365"/>
              <a:gd name="connsiteX34" fmla="*/ 401141 w 765150"/>
              <a:gd name="connsiteY34" fmla="*/ 748919 h 765365"/>
              <a:gd name="connsiteX35" fmla="*/ 427145 w 765150"/>
              <a:gd name="connsiteY35" fmla="*/ 764731 h 765365"/>
              <a:gd name="connsiteX36" fmla="*/ 497439 w 765150"/>
              <a:gd name="connsiteY36" fmla="*/ 747681 h 765365"/>
              <a:gd name="connsiteX37" fmla="*/ 513251 w 765150"/>
              <a:gd name="connsiteY37" fmla="*/ 721678 h 765365"/>
              <a:gd name="connsiteX38" fmla="*/ 494582 w 765150"/>
              <a:gd name="connsiteY38" fmla="*/ 645002 h 765365"/>
              <a:gd name="connsiteX39" fmla="*/ 583831 w 765150"/>
              <a:gd name="connsiteY39" fmla="*/ 585089 h 765365"/>
              <a:gd name="connsiteX40" fmla="*/ 654792 w 765150"/>
              <a:gd name="connsiteY40" fmla="*/ 628238 h 765365"/>
              <a:gd name="connsiteX41" fmla="*/ 684224 w 765150"/>
              <a:gd name="connsiteY41" fmla="*/ 621475 h 765365"/>
              <a:gd name="connsiteX42" fmla="*/ 722039 w 765150"/>
              <a:gd name="connsiteY42" fmla="*/ 559372 h 765365"/>
              <a:gd name="connsiteX43" fmla="*/ 714609 w 765150"/>
              <a:gd name="connsiteY43" fmla="*/ 530130 h 765365"/>
              <a:gd name="connsiteX44" fmla="*/ 647267 w 765150"/>
              <a:gd name="connsiteY44" fmla="*/ 489173 h 765365"/>
              <a:gd name="connsiteX45" fmla="*/ 668318 w 765150"/>
              <a:gd name="connsiteY45" fmla="*/ 383350 h 765365"/>
              <a:gd name="connsiteX46" fmla="*/ 748899 w 765150"/>
              <a:gd name="connsiteY46" fmla="*/ 363728 h 765365"/>
              <a:gd name="connsiteX47" fmla="*/ 764520 w 765150"/>
              <a:gd name="connsiteY47" fmla="*/ 338106 h 765365"/>
              <a:gd name="connsiteX48" fmla="*/ 747470 w 765150"/>
              <a:gd name="connsiteY48" fmla="*/ 267812 h 765365"/>
              <a:gd name="connsiteX49" fmla="*/ 496963 w 765150"/>
              <a:gd name="connsiteY49" fmla="*/ 452406 h 765365"/>
              <a:gd name="connsiteX50" fmla="*/ 312559 w 765150"/>
              <a:gd name="connsiteY50" fmla="*/ 497269 h 765365"/>
              <a:gd name="connsiteX51" fmla="*/ 267696 w 765150"/>
              <a:gd name="connsiteY51" fmla="*/ 312865 h 765365"/>
              <a:gd name="connsiteX52" fmla="*/ 452291 w 765150"/>
              <a:gd name="connsiteY52" fmla="*/ 267621 h 765365"/>
              <a:gd name="connsiteX53" fmla="*/ 496868 w 765150"/>
              <a:gd name="connsiteY53" fmla="*/ 452406 h 765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65150" h="765365">
                <a:moveTo>
                  <a:pt x="747280" y="267621"/>
                </a:moveTo>
                <a:cubicBezTo>
                  <a:pt x="744422" y="256001"/>
                  <a:pt x="732802" y="248952"/>
                  <a:pt x="721277" y="251810"/>
                </a:cubicBezTo>
                <a:lnTo>
                  <a:pt x="644600" y="270479"/>
                </a:lnTo>
                <a:cubicBezTo>
                  <a:pt x="630694" y="237332"/>
                  <a:pt x="610787" y="207042"/>
                  <a:pt x="584688" y="181229"/>
                </a:cubicBezTo>
                <a:lnTo>
                  <a:pt x="627836" y="110268"/>
                </a:lnTo>
                <a:cubicBezTo>
                  <a:pt x="633932" y="100267"/>
                  <a:pt x="631075" y="86932"/>
                  <a:pt x="621074" y="80836"/>
                </a:cubicBezTo>
                <a:lnTo>
                  <a:pt x="558971" y="43022"/>
                </a:lnTo>
                <a:cubicBezTo>
                  <a:pt x="548969" y="36926"/>
                  <a:pt x="535825" y="40450"/>
                  <a:pt x="529729" y="50451"/>
                </a:cubicBezTo>
                <a:lnTo>
                  <a:pt x="488771" y="117793"/>
                </a:lnTo>
                <a:cubicBezTo>
                  <a:pt x="454577" y="103601"/>
                  <a:pt x="419144" y="96838"/>
                  <a:pt x="383330" y="97028"/>
                </a:cubicBezTo>
                <a:lnTo>
                  <a:pt x="363708" y="16447"/>
                </a:lnTo>
                <a:cubicBezTo>
                  <a:pt x="360851" y="4826"/>
                  <a:pt x="349230" y="-2222"/>
                  <a:pt x="337705" y="635"/>
                </a:cubicBezTo>
                <a:lnTo>
                  <a:pt x="267410" y="17685"/>
                </a:lnTo>
                <a:cubicBezTo>
                  <a:pt x="255790" y="20543"/>
                  <a:pt x="248741" y="32163"/>
                  <a:pt x="251789" y="43307"/>
                </a:cubicBezTo>
                <a:lnTo>
                  <a:pt x="270458" y="119984"/>
                </a:lnTo>
                <a:cubicBezTo>
                  <a:pt x="237311" y="133890"/>
                  <a:pt x="207022" y="153797"/>
                  <a:pt x="181209" y="179896"/>
                </a:cubicBezTo>
                <a:lnTo>
                  <a:pt x="110248" y="136748"/>
                </a:lnTo>
                <a:cubicBezTo>
                  <a:pt x="100247" y="130652"/>
                  <a:pt x="86721" y="133985"/>
                  <a:pt x="80625" y="143987"/>
                </a:cubicBezTo>
                <a:lnTo>
                  <a:pt x="43097" y="205709"/>
                </a:lnTo>
                <a:cubicBezTo>
                  <a:pt x="37001" y="215710"/>
                  <a:pt x="40239" y="229235"/>
                  <a:pt x="50336" y="235331"/>
                </a:cubicBezTo>
                <a:lnTo>
                  <a:pt x="117677" y="276289"/>
                </a:lnTo>
                <a:cubicBezTo>
                  <a:pt x="103485" y="310484"/>
                  <a:pt x="96913" y="346583"/>
                  <a:pt x="96913" y="381731"/>
                </a:cubicBezTo>
                <a:lnTo>
                  <a:pt x="16331" y="401352"/>
                </a:lnTo>
                <a:cubicBezTo>
                  <a:pt x="4711" y="404210"/>
                  <a:pt x="-2338" y="415830"/>
                  <a:pt x="710" y="426974"/>
                </a:cubicBezTo>
                <a:lnTo>
                  <a:pt x="17570" y="497650"/>
                </a:lnTo>
                <a:cubicBezTo>
                  <a:pt x="20618" y="508889"/>
                  <a:pt x="32238" y="515938"/>
                  <a:pt x="43192" y="513271"/>
                </a:cubicBezTo>
                <a:lnTo>
                  <a:pt x="119868" y="494602"/>
                </a:lnTo>
                <a:cubicBezTo>
                  <a:pt x="133775" y="527749"/>
                  <a:pt x="153682" y="558038"/>
                  <a:pt x="179780" y="583851"/>
                </a:cubicBezTo>
                <a:lnTo>
                  <a:pt x="136632" y="654812"/>
                </a:lnTo>
                <a:cubicBezTo>
                  <a:pt x="130536" y="664814"/>
                  <a:pt x="134060" y="677958"/>
                  <a:pt x="144062" y="684054"/>
                </a:cubicBezTo>
                <a:lnTo>
                  <a:pt x="205784" y="721582"/>
                </a:lnTo>
                <a:cubicBezTo>
                  <a:pt x="215785" y="727679"/>
                  <a:pt x="229120" y="724821"/>
                  <a:pt x="235216" y="714820"/>
                </a:cubicBezTo>
                <a:lnTo>
                  <a:pt x="276173" y="647478"/>
                </a:lnTo>
                <a:cubicBezTo>
                  <a:pt x="309987" y="661480"/>
                  <a:pt x="345420" y="668243"/>
                  <a:pt x="381425" y="667671"/>
                </a:cubicBezTo>
                <a:lnTo>
                  <a:pt x="401141" y="748919"/>
                </a:lnTo>
                <a:cubicBezTo>
                  <a:pt x="403999" y="760540"/>
                  <a:pt x="415619" y="767588"/>
                  <a:pt x="427145" y="764731"/>
                </a:cubicBezTo>
                <a:lnTo>
                  <a:pt x="497439" y="747681"/>
                </a:lnTo>
                <a:cubicBezTo>
                  <a:pt x="508679" y="744633"/>
                  <a:pt x="515727" y="733013"/>
                  <a:pt x="513251" y="721678"/>
                </a:cubicBezTo>
                <a:lnTo>
                  <a:pt x="494582" y="645002"/>
                </a:lnTo>
                <a:cubicBezTo>
                  <a:pt x="527538" y="631571"/>
                  <a:pt x="558018" y="611188"/>
                  <a:pt x="583831" y="585089"/>
                </a:cubicBezTo>
                <a:lnTo>
                  <a:pt x="654792" y="628238"/>
                </a:lnTo>
                <a:cubicBezTo>
                  <a:pt x="664793" y="634334"/>
                  <a:pt x="678128" y="631476"/>
                  <a:pt x="684224" y="621475"/>
                </a:cubicBezTo>
                <a:lnTo>
                  <a:pt x="722039" y="559372"/>
                </a:lnTo>
                <a:cubicBezTo>
                  <a:pt x="728135" y="549371"/>
                  <a:pt x="724610" y="536226"/>
                  <a:pt x="714609" y="530130"/>
                </a:cubicBezTo>
                <a:lnTo>
                  <a:pt x="647267" y="489173"/>
                </a:lnTo>
                <a:cubicBezTo>
                  <a:pt x="661460" y="454978"/>
                  <a:pt x="668127" y="418878"/>
                  <a:pt x="668318" y="383350"/>
                </a:cubicBezTo>
                <a:lnTo>
                  <a:pt x="748899" y="363728"/>
                </a:lnTo>
                <a:cubicBezTo>
                  <a:pt x="760234" y="361347"/>
                  <a:pt x="767378" y="349727"/>
                  <a:pt x="764520" y="338106"/>
                </a:cubicBezTo>
                <a:lnTo>
                  <a:pt x="747470" y="267812"/>
                </a:lnTo>
                <a:close/>
                <a:moveTo>
                  <a:pt x="496963" y="452406"/>
                </a:moveTo>
                <a:cubicBezTo>
                  <a:pt x="458387" y="515747"/>
                  <a:pt x="375900" y="535750"/>
                  <a:pt x="312559" y="497269"/>
                </a:cubicBezTo>
                <a:cubicBezTo>
                  <a:pt x="249218" y="458693"/>
                  <a:pt x="229215" y="376206"/>
                  <a:pt x="267696" y="312865"/>
                </a:cubicBezTo>
                <a:cubicBezTo>
                  <a:pt x="306272" y="249523"/>
                  <a:pt x="389045" y="229140"/>
                  <a:pt x="452291" y="267621"/>
                </a:cubicBezTo>
                <a:cubicBezTo>
                  <a:pt x="515632" y="306197"/>
                  <a:pt x="535444" y="389065"/>
                  <a:pt x="496868" y="452406"/>
                </a:cubicBezTo>
                <a:close/>
              </a:path>
            </a:pathLst>
          </a:custGeom>
          <a:solidFill>
            <a:srgbClr val="2ACB7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3" name="Freeform: Shape 782">
            <a:extLst>
              <a:ext uri="{FF2B5EF4-FFF2-40B4-BE49-F238E27FC236}">
                <a16:creationId xmlns:a16="http://schemas.microsoft.com/office/drawing/2014/main" id="{61BCFD81-1E58-67CC-8F19-FD85DD7FE830}"/>
              </a:ext>
            </a:extLst>
          </p:cNvPr>
          <p:cNvSpPr/>
          <p:nvPr/>
        </p:nvSpPr>
        <p:spPr>
          <a:xfrm>
            <a:off x="4507337" y="1779128"/>
            <a:ext cx="1433084" cy="1432479"/>
          </a:xfrm>
          <a:custGeom>
            <a:avLst/>
            <a:gdLst>
              <a:gd name="connsiteX0" fmla="*/ 24921 w 1080729"/>
              <a:gd name="connsiteY0" fmla="*/ 517551 h 1080273"/>
              <a:gd name="connsiteX1" fmla="*/ 135125 w 1080729"/>
              <a:gd name="connsiteY1" fmla="*/ 536887 h 1080273"/>
              <a:gd name="connsiteX2" fmla="*/ 162176 w 1080729"/>
              <a:gd name="connsiteY2" fmla="*/ 687001 h 1080273"/>
              <a:gd name="connsiteX3" fmla="*/ 65783 w 1080729"/>
              <a:gd name="connsiteY3" fmla="*/ 754533 h 1080273"/>
              <a:gd name="connsiteX4" fmla="*/ 58449 w 1080729"/>
              <a:gd name="connsiteY4" fmla="*/ 796538 h 1080273"/>
              <a:gd name="connsiteX5" fmla="*/ 117218 w 1080729"/>
              <a:gd name="connsiteY5" fmla="*/ 881215 h 1080273"/>
              <a:gd name="connsiteX6" fmla="*/ 159223 w 1080729"/>
              <a:gd name="connsiteY6" fmla="*/ 888550 h 1080273"/>
              <a:gd name="connsiteX7" fmla="*/ 250949 w 1080729"/>
              <a:gd name="connsiteY7" fmla="*/ 824256 h 1080273"/>
              <a:gd name="connsiteX8" fmla="*/ 376298 w 1080729"/>
              <a:gd name="connsiteY8" fmla="*/ 911219 h 1080273"/>
              <a:gd name="connsiteX9" fmla="*/ 355914 w 1080729"/>
              <a:gd name="connsiteY9" fmla="*/ 1027329 h 1080273"/>
              <a:gd name="connsiteX10" fmla="*/ 380870 w 1080729"/>
              <a:gd name="connsiteY10" fmla="*/ 1062095 h 1080273"/>
              <a:gd name="connsiteX11" fmla="*/ 481835 w 1080729"/>
              <a:gd name="connsiteY11" fmla="*/ 1079812 h 1080273"/>
              <a:gd name="connsiteX12" fmla="*/ 517173 w 1080729"/>
              <a:gd name="connsiteY12" fmla="*/ 1055618 h 1080273"/>
              <a:gd name="connsiteX13" fmla="*/ 536508 w 1080729"/>
              <a:gd name="connsiteY13" fmla="*/ 945414 h 1080273"/>
              <a:gd name="connsiteX14" fmla="*/ 686051 w 1080729"/>
              <a:gd name="connsiteY14" fmla="*/ 917601 h 1080273"/>
              <a:gd name="connsiteX15" fmla="*/ 754155 w 1080729"/>
              <a:gd name="connsiteY15" fmla="*/ 1014756 h 1080273"/>
              <a:gd name="connsiteX16" fmla="*/ 796731 w 1080729"/>
              <a:gd name="connsiteY16" fmla="*/ 1022281 h 1080273"/>
              <a:gd name="connsiteX17" fmla="*/ 880742 w 1080729"/>
              <a:gd name="connsiteY17" fmla="*/ 963416 h 1080273"/>
              <a:gd name="connsiteX18" fmla="*/ 888267 w 1080729"/>
              <a:gd name="connsiteY18" fmla="*/ 920839 h 1080273"/>
              <a:gd name="connsiteX19" fmla="*/ 823973 w 1080729"/>
              <a:gd name="connsiteY19" fmla="*/ 829113 h 1080273"/>
              <a:gd name="connsiteX20" fmla="*/ 910936 w 1080729"/>
              <a:gd name="connsiteY20" fmla="*/ 703765 h 1080273"/>
              <a:gd name="connsiteX21" fmla="*/ 1027046 w 1080729"/>
              <a:gd name="connsiteY21" fmla="*/ 724148 h 1080273"/>
              <a:gd name="connsiteX22" fmla="*/ 1062384 w 1080729"/>
              <a:gd name="connsiteY22" fmla="*/ 699954 h 1080273"/>
              <a:gd name="connsiteX23" fmla="*/ 1080291 w 1080729"/>
              <a:gd name="connsiteY23" fmla="*/ 598323 h 1080273"/>
              <a:gd name="connsiteX24" fmla="*/ 1055335 w 1080729"/>
              <a:gd name="connsiteY24" fmla="*/ 563557 h 1080273"/>
              <a:gd name="connsiteX25" fmla="*/ 945131 w 1080729"/>
              <a:gd name="connsiteY25" fmla="*/ 544221 h 1080273"/>
              <a:gd name="connsiteX26" fmla="*/ 918270 w 1080729"/>
              <a:gd name="connsiteY26" fmla="*/ 393440 h 1080273"/>
              <a:gd name="connsiteX27" fmla="*/ 1014663 w 1080729"/>
              <a:gd name="connsiteY27" fmla="*/ 325908 h 1080273"/>
              <a:gd name="connsiteX28" fmla="*/ 1021998 w 1080729"/>
              <a:gd name="connsiteY28" fmla="*/ 283903 h 1080273"/>
              <a:gd name="connsiteX29" fmla="*/ 963133 w 1080729"/>
              <a:gd name="connsiteY29" fmla="*/ 199892 h 1080273"/>
              <a:gd name="connsiteX30" fmla="*/ 920556 w 1080729"/>
              <a:gd name="connsiteY30" fmla="*/ 192367 h 1080273"/>
              <a:gd name="connsiteX31" fmla="*/ 828831 w 1080729"/>
              <a:gd name="connsiteY31" fmla="*/ 256661 h 1080273"/>
              <a:gd name="connsiteX32" fmla="*/ 703482 w 1080729"/>
              <a:gd name="connsiteY32" fmla="*/ 169698 h 1080273"/>
              <a:gd name="connsiteX33" fmla="*/ 723865 w 1080729"/>
              <a:gd name="connsiteY33" fmla="*/ 53683 h 1080273"/>
              <a:gd name="connsiteX34" fmla="*/ 699672 w 1080729"/>
              <a:gd name="connsiteY34" fmla="*/ 18345 h 1080273"/>
              <a:gd name="connsiteX35" fmla="*/ 598040 w 1080729"/>
              <a:gd name="connsiteY35" fmla="*/ 438 h 1080273"/>
              <a:gd name="connsiteX36" fmla="*/ 563274 w 1080729"/>
              <a:gd name="connsiteY36" fmla="*/ 25394 h 1080273"/>
              <a:gd name="connsiteX37" fmla="*/ 543938 w 1080729"/>
              <a:gd name="connsiteY37" fmla="*/ 135598 h 1080273"/>
              <a:gd name="connsiteX38" fmla="*/ 393824 w 1080729"/>
              <a:gd name="connsiteY38" fmla="*/ 162649 h 1080273"/>
              <a:gd name="connsiteX39" fmla="*/ 326292 w 1080729"/>
              <a:gd name="connsiteY39" fmla="*/ 66256 h 1080273"/>
              <a:gd name="connsiteX40" fmla="*/ 283715 w 1080729"/>
              <a:gd name="connsiteY40" fmla="*/ 58732 h 1080273"/>
              <a:gd name="connsiteX41" fmla="*/ 199704 w 1080729"/>
              <a:gd name="connsiteY41" fmla="*/ 117691 h 1080273"/>
              <a:gd name="connsiteX42" fmla="*/ 192370 w 1080729"/>
              <a:gd name="connsiteY42" fmla="*/ 159696 h 1080273"/>
              <a:gd name="connsiteX43" fmla="*/ 256664 w 1080729"/>
              <a:gd name="connsiteY43" fmla="*/ 251422 h 1080273"/>
              <a:gd name="connsiteX44" fmla="*/ 169701 w 1080729"/>
              <a:gd name="connsiteY44" fmla="*/ 376771 h 1080273"/>
              <a:gd name="connsiteX45" fmla="*/ 53591 w 1080729"/>
              <a:gd name="connsiteY45" fmla="*/ 356388 h 1080273"/>
              <a:gd name="connsiteX46" fmla="*/ 18158 w 1080729"/>
              <a:gd name="connsiteY46" fmla="*/ 381248 h 1080273"/>
              <a:gd name="connsiteX47" fmla="*/ 441 w 1080729"/>
              <a:gd name="connsiteY47" fmla="*/ 482213 h 1080273"/>
              <a:gd name="connsiteX48" fmla="*/ 25302 w 1080729"/>
              <a:gd name="connsiteY48" fmla="*/ 517646 h 1080273"/>
              <a:gd name="connsiteX49" fmla="*/ 352485 w 1080729"/>
              <a:gd name="connsiteY49" fmla="*/ 507550 h 1080273"/>
              <a:gd name="connsiteX50" fmla="*/ 573084 w 1080729"/>
              <a:gd name="connsiteY50" fmla="*/ 352292 h 1080273"/>
              <a:gd name="connsiteX51" fmla="*/ 727580 w 1080729"/>
              <a:gd name="connsiteY51" fmla="*/ 573462 h 1080273"/>
              <a:gd name="connsiteX52" fmla="*/ 507076 w 1080729"/>
              <a:gd name="connsiteY52" fmla="*/ 728053 h 1080273"/>
              <a:gd name="connsiteX53" fmla="*/ 352485 w 1080729"/>
              <a:gd name="connsiteY53" fmla="*/ 507550 h 1080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080729" h="1080273">
                <a:moveTo>
                  <a:pt x="24921" y="517551"/>
                </a:moveTo>
                <a:lnTo>
                  <a:pt x="135125" y="536887"/>
                </a:lnTo>
                <a:cubicBezTo>
                  <a:pt x="133982" y="589369"/>
                  <a:pt x="143983" y="640519"/>
                  <a:pt x="162176" y="687001"/>
                </a:cubicBezTo>
                <a:lnTo>
                  <a:pt x="65783" y="754533"/>
                </a:lnTo>
                <a:cubicBezTo>
                  <a:pt x="51876" y="764248"/>
                  <a:pt x="48543" y="783298"/>
                  <a:pt x="58449" y="796538"/>
                </a:cubicBezTo>
                <a:lnTo>
                  <a:pt x="117218" y="881215"/>
                </a:lnTo>
                <a:cubicBezTo>
                  <a:pt x="127029" y="894455"/>
                  <a:pt x="146079" y="897789"/>
                  <a:pt x="159223" y="888550"/>
                </a:cubicBezTo>
                <a:lnTo>
                  <a:pt x="250949" y="824256"/>
                </a:lnTo>
                <a:cubicBezTo>
                  <a:pt x="286382" y="860927"/>
                  <a:pt x="328482" y="890645"/>
                  <a:pt x="376298" y="911219"/>
                </a:cubicBezTo>
                <a:lnTo>
                  <a:pt x="355914" y="1027329"/>
                </a:lnTo>
                <a:cubicBezTo>
                  <a:pt x="353057" y="1043712"/>
                  <a:pt x="364487" y="1059238"/>
                  <a:pt x="380870" y="1062095"/>
                </a:cubicBezTo>
                <a:lnTo>
                  <a:pt x="481835" y="1079812"/>
                </a:lnTo>
                <a:cubicBezTo>
                  <a:pt x="498218" y="1082669"/>
                  <a:pt x="514315" y="1072001"/>
                  <a:pt x="517173" y="1055618"/>
                </a:cubicBezTo>
                <a:lnTo>
                  <a:pt x="536508" y="945414"/>
                </a:lnTo>
                <a:cubicBezTo>
                  <a:pt x="588420" y="946462"/>
                  <a:pt x="638712" y="937032"/>
                  <a:pt x="686051" y="917601"/>
                </a:cubicBezTo>
                <a:lnTo>
                  <a:pt x="754155" y="1014756"/>
                </a:lnTo>
                <a:cubicBezTo>
                  <a:pt x="763870" y="1028662"/>
                  <a:pt x="782920" y="1031996"/>
                  <a:pt x="796731" y="1022281"/>
                </a:cubicBezTo>
                <a:lnTo>
                  <a:pt x="880742" y="963416"/>
                </a:lnTo>
                <a:cubicBezTo>
                  <a:pt x="893982" y="953605"/>
                  <a:pt x="897315" y="934555"/>
                  <a:pt x="888267" y="920839"/>
                </a:cubicBezTo>
                <a:lnTo>
                  <a:pt x="823973" y="829113"/>
                </a:lnTo>
                <a:cubicBezTo>
                  <a:pt x="860549" y="794347"/>
                  <a:pt x="890362" y="751580"/>
                  <a:pt x="910936" y="703765"/>
                </a:cubicBezTo>
                <a:lnTo>
                  <a:pt x="1027046" y="724148"/>
                </a:lnTo>
                <a:cubicBezTo>
                  <a:pt x="1043429" y="727006"/>
                  <a:pt x="1059526" y="716337"/>
                  <a:pt x="1062384" y="699954"/>
                </a:cubicBezTo>
                <a:lnTo>
                  <a:pt x="1080291" y="598323"/>
                </a:lnTo>
                <a:cubicBezTo>
                  <a:pt x="1083148" y="581940"/>
                  <a:pt x="1071718" y="566414"/>
                  <a:pt x="1055335" y="563557"/>
                </a:cubicBezTo>
                <a:lnTo>
                  <a:pt x="945131" y="544221"/>
                </a:lnTo>
                <a:cubicBezTo>
                  <a:pt x="946274" y="491738"/>
                  <a:pt x="936273" y="440589"/>
                  <a:pt x="918270" y="393440"/>
                </a:cubicBezTo>
                <a:lnTo>
                  <a:pt x="1014663" y="325908"/>
                </a:lnTo>
                <a:cubicBezTo>
                  <a:pt x="1028379" y="316859"/>
                  <a:pt x="1031808" y="297809"/>
                  <a:pt x="1021998" y="283903"/>
                </a:cubicBezTo>
                <a:lnTo>
                  <a:pt x="963133" y="199892"/>
                </a:lnTo>
                <a:cubicBezTo>
                  <a:pt x="953418" y="185986"/>
                  <a:pt x="934368" y="182652"/>
                  <a:pt x="920556" y="192367"/>
                </a:cubicBezTo>
                <a:lnTo>
                  <a:pt x="828831" y="256661"/>
                </a:lnTo>
                <a:cubicBezTo>
                  <a:pt x="793398" y="219990"/>
                  <a:pt x="751297" y="190272"/>
                  <a:pt x="703482" y="169698"/>
                </a:cubicBezTo>
                <a:lnTo>
                  <a:pt x="723865" y="53683"/>
                </a:lnTo>
                <a:cubicBezTo>
                  <a:pt x="726723" y="37300"/>
                  <a:pt x="716055" y="21203"/>
                  <a:pt x="699672" y="18345"/>
                </a:cubicBezTo>
                <a:lnTo>
                  <a:pt x="598040" y="438"/>
                </a:lnTo>
                <a:cubicBezTo>
                  <a:pt x="581657" y="-2419"/>
                  <a:pt x="566131" y="9011"/>
                  <a:pt x="563274" y="25394"/>
                </a:cubicBezTo>
                <a:lnTo>
                  <a:pt x="543938" y="135598"/>
                </a:lnTo>
                <a:cubicBezTo>
                  <a:pt x="491455" y="134455"/>
                  <a:pt x="441068" y="143885"/>
                  <a:pt x="393824" y="162649"/>
                </a:cubicBezTo>
                <a:lnTo>
                  <a:pt x="326292" y="66256"/>
                </a:lnTo>
                <a:cubicBezTo>
                  <a:pt x="316576" y="52350"/>
                  <a:pt x="297526" y="49016"/>
                  <a:pt x="283715" y="58732"/>
                </a:cubicBezTo>
                <a:lnTo>
                  <a:pt x="199704" y="117691"/>
                </a:lnTo>
                <a:cubicBezTo>
                  <a:pt x="185798" y="127407"/>
                  <a:pt x="182464" y="146457"/>
                  <a:pt x="192370" y="159696"/>
                </a:cubicBezTo>
                <a:lnTo>
                  <a:pt x="256664" y="251422"/>
                </a:lnTo>
                <a:cubicBezTo>
                  <a:pt x="219993" y="286855"/>
                  <a:pt x="190275" y="328956"/>
                  <a:pt x="169701" y="376771"/>
                </a:cubicBezTo>
                <a:lnTo>
                  <a:pt x="53591" y="356388"/>
                </a:lnTo>
                <a:cubicBezTo>
                  <a:pt x="37208" y="353530"/>
                  <a:pt x="21015" y="364865"/>
                  <a:pt x="18158" y="381248"/>
                </a:cubicBezTo>
                <a:lnTo>
                  <a:pt x="441" y="482213"/>
                </a:lnTo>
                <a:cubicBezTo>
                  <a:pt x="-2416" y="498596"/>
                  <a:pt x="8919" y="514788"/>
                  <a:pt x="25302" y="517646"/>
                </a:cubicBezTo>
                <a:close/>
                <a:moveTo>
                  <a:pt x="352485" y="507550"/>
                </a:moveTo>
                <a:cubicBezTo>
                  <a:pt x="370678" y="403918"/>
                  <a:pt x="469452" y="334099"/>
                  <a:pt x="573084" y="352292"/>
                </a:cubicBezTo>
                <a:cubicBezTo>
                  <a:pt x="676716" y="370485"/>
                  <a:pt x="745773" y="469831"/>
                  <a:pt x="727580" y="573462"/>
                </a:cubicBezTo>
                <a:cubicBezTo>
                  <a:pt x="709387" y="677095"/>
                  <a:pt x="610708" y="746246"/>
                  <a:pt x="507076" y="728053"/>
                </a:cubicBezTo>
                <a:cubicBezTo>
                  <a:pt x="403444" y="709861"/>
                  <a:pt x="334293" y="611182"/>
                  <a:pt x="352485" y="507550"/>
                </a:cubicBezTo>
                <a:close/>
              </a:path>
            </a:pathLst>
          </a:custGeom>
          <a:solidFill>
            <a:srgbClr val="37C6CC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4" name="Freeform: Shape 783">
            <a:extLst>
              <a:ext uri="{FF2B5EF4-FFF2-40B4-BE49-F238E27FC236}">
                <a16:creationId xmlns:a16="http://schemas.microsoft.com/office/drawing/2014/main" id="{8F54E196-7FF6-01B6-1C1F-293A7223FBA1}"/>
              </a:ext>
            </a:extLst>
          </p:cNvPr>
          <p:cNvSpPr/>
          <p:nvPr/>
        </p:nvSpPr>
        <p:spPr>
          <a:xfrm>
            <a:off x="7369616" y="6088075"/>
            <a:ext cx="4638922" cy="564581"/>
          </a:xfrm>
          <a:custGeom>
            <a:avLst/>
            <a:gdLst>
              <a:gd name="connsiteX0" fmla="*/ 3498342 w 3498341"/>
              <a:gd name="connsiteY0" fmla="*/ 212884 h 425767"/>
              <a:gd name="connsiteX1" fmla="*/ 1749171 w 3498341"/>
              <a:gd name="connsiteY1" fmla="*/ 425767 h 425767"/>
              <a:gd name="connsiteX2" fmla="*/ 0 w 3498341"/>
              <a:gd name="connsiteY2" fmla="*/ 212884 h 425767"/>
              <a:gd name="connsiteX3" fmla="*/ 1749171 w 3498341"/>
              <a:gd name="connsiteY3" fmla="*/ 0 h 425767"/>
              <a:gd name="connsiteX4" fmla="*/ 3498342 w 3498341"/>
              <a:gd name="connsiteY4" fmla="*/ 212884 h 425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98341" h="425767">
                <a:moveTo>
                  <a:pt x="3498342" y="212884"/>
                </a:moveTo>
                <a:cubicBezTo>
                  <a:pt x="3498342" y="330456"/>
                  <a:pt x="2715211" y="425767"/>
                  <a:pt x="1749171" y="425767"/>
                </a:cubicBezTo>
                <a:cubicBezTo>
                  <a:pt x="783130" y="425767"/>
                  <a:pt x="0" y="330456"/>
                  <a:pt x="0" y="212884"/>
                </a:cubicBezTo>
                <a:cubicBezTo>
                  <a:pt x="0" y="95311"/>
                  <a:pt x="783130" y="0"/>
                  <a:pt x="1749171" y="0"/>
                </a:cubicBezTo>
                <a:cubicBezTo>
                  <a:pt x="2715211" y="0"/>
                  <a:pt x="3498342" y="95311"/>
                  <a:pt x="3498342" y="212884"/>
                </a:cubicBezTo>
                <a:close/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89" name="Graphic 4">
            <a:extLst>
              <a:ext uri="{FF2B5EF4-FFF2-40B4-BE49-F238E27FC236}">
                <a16:creationId xmlns:a16="http://schemas.microsoft.com/office/drawing/2014/main" id="{992216AA-5952-BF4C-0BD9-8B7513940895}"/>
              </a:ext>
            </a:extLst>
          </p:cNvPr>
          <p:cNvGrpSpPr/>
          <p:nvPr/>
        </p:nvGrpSpPr>
        <p:grpSpPr>
          <a:xfrm>
            <a:off x="8672377" y="2335425"/>
            <a:ext cx="3058117" cy="4118255"/>
            <a:chOff x="5286795" y="2722714"/>
            <a:chExt cx="2306212" cy="3105692"/>
          </a:xfrm>
        </p:grpSpPr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8702B7D9-B937-FD04-3707-9DFC40753F12}"/>
                </a:ext>
              </a:extLst>
            </p:cNvPr>
            <p:cNvSpPr/>
            <p:nvPr/>
          </p:nvSpPr>
          <p:spPr>
            <a:xfrm>
              <a:off x="7374390" y="4929758"/>
              <a:ext cx="86660" cy="89048"/>
            </a:xfrm>
            <a:custGeom>
              <a:avLst/>
              <a:gdLst>
                <a:gd name="connsiteX0" fmla="*/ 86161 w 86660"/>
                <a:gd name="connsiteY0" fmla="*/ 52959 h 89048"/>
                <a:gd name="connsiteX1" fmla="*/ 62539 w 86660"/>
                <a:gd name="connsiteY1" fmla="*/ 70295 h 89048"/>
                <a:gd name="connsiteX2" fmla="*/ 47490 w 86660"/>
                <a:gd name="connsiteY2" fmla="*/ 88868 h 89048"/>
                <a:gd name="connsiteX3" fmla="*/ 37107 w 86660"/>
                <a:gd name="connsiteY3" fmla="*/ 88868 h 89048"/>
                <a:gd name="connsiteX4" fmla="*/ 10437 w 86660"/>
                <a:gd name="connsiteY4" fmla="*/ 79438 h 89048"/>
                <a:gd name="connsiteX5" fmla="*/ 246 w 86660"/>
                <a:gd name="connsiteY5" fmla="*/ 66294 h 89048"/>
                <a:gd name="connsiteX6" fmla="*/ 9580 w 86660"/>
                <a:gd name="connsiteY6" fmla="*/ 45625 h 89048"/>
                <a:gd name="connsiteX7" fmla="*/ 42441 w 86660"/>
                <a:gd name="connsiteY7" fmla="*/ 18288 h 89048"/>
                <a:gd name="connsiteX8" fmla="*/ 65111 w 86660"/>
                <a:gd name="connsiteY8" fmla="*/ 0 h 89048"/>
                <a:gd name="connsiteX9" fmla="*/ 69302 w 86660"/>
                <a:gd name="connsiteY9" fmla="*/ 14097 h 89048"/>
                <a:gd name="connsiteX10" fmla="*/ 81589 w 86660"/>
                <a:gd name="connsiteY10" fmla="*/ 25241 h 89048"/>
                <a:gd name="connsiteX11" fmla="*/ 86257 w 86660"/>
                <a:gd name="connsiteY11" fmla="*/ 40100 h 89048"/>
                <a:gd name="connsiteX12" fmla="*/ 86542 w 86660"/>
                <a:gd name="connsiteY12" fmla="*/ 43339 h 89048"/>
                <a:gd name="connsiteX13" fmla="*/ 86257 w 86660"/>
                <a:gd name="connsiteY13" fmla="*/ 52769 h 8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660" h="89048">
                  <a:moveTo>
                    <a:pt x="86161" y="52959"/>
                  </a:moveTo>
                  <a:cubicBezTo>
                    <a:pt x="79684" y="56483"/>
                    <a:pt x="71112" y="61913"/>
                    <a:pt x="62539" y="70295"/>
                  </a:cubicBezTo>
                  <a:cubicBezTo>
                    <a:pt x="55872" y="76962"/>
                    <a:pt x="51014" y="83439"/>
                    <a:pt x="47490" y="88868"/>
                  </a:cubicBezTo>
                  <a:cubicBezTo>
                    <a:pt x="44727" y="89059"/>
                    <a:pt x="41108" y="89154"/>
                    <a:pt x="37107" y="88868"/>
                  </a:cubicBezTo>
                  <a:cubicBezTo>
                    <a:pt x="29202" y="88202"/>
                    <a:pt x="19296" y="85915"/>
                    <a:pt x="10437" y="79438"/>
                  </a:cubicBezTo>
                  <a:cubicBezTo>
                    <a:pt x="6437" y="76486"/>
                    <a:pt x="1293" y="72580"/>
                    <a:pt x="246" y="66294"/>
                  </a:cubicBezTo>
                  <a:cubicBezTo>
                    <a:pt x="-421" y="63532"/>
                    <a:pt x="-421" y="57626"/>
                    <a:pt x="9580" y="45625"/>
                  </a:cubicBezTo>
                  <a:cubicBezTo>
                    <a:pt x="19391" y="33814"/>
                    <a:pt x="27868" y="29146"/>
                    <a:pt x="42441" y="18288"/>
                  </a:cubicBezTo>
                  <a:cubicBezTo>
                    <a:pt x="48061" y="14097"/>
                    <a:pt x="55967" y="8001"/>
                    <a:pt x="65111" y="0"/>
                  </a:cubicBezTo>
                  <a:cubicBezTo>
                    <a:pt x="65111" y="2667"/>
                    <a:pt x="65778" y="8192"/>
                    <a:pt x="69302" y="14097"/>
                  </a:cubicBezTo>
                  <a:cubicBezTo>
                    <a:pt x="73302" y="20764"/>
                    <a:pt x="79113" y="24003"/>
                    <a:pt x="81589" y="25241"/>
                  </a:cubicBezTo>
                  <a:cubicBezTo>
                    <a:pt x="83304" y="28670"/>
                    <a:pt x="85304" y="33623"/>
                    <a:pt x="86257" y="40100"/>
                  </a:cubicBezTo>
                  <a:cubicBezTo>
                    <a:pt x="86447" y="41148"/>
                    <a:pt x="86542" y="42291"/>
                    <a:pt x="86542" y="43339"/>
                  </a:cubicBezTo>
                  <a:cubicBezTo>
                    <a:pt x="86828" y="47054"/>
                    <a:pt x="86542" y="50292"/>
                    <a:pt x="86257" y="527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60845554-6488-58D5-1A69-0E18CCD2FC24}"/>
                </a:ext>
              </a:extLst>
            </p:cNvPr>
            <p:cNvSpPr/>
            <p:nvPr/>
          </p:nvSpPr>
          <p:spPr>
            <a:xfrm>
              <a:off x="6343828" y="3670077"/>
              <a:ext cx="173366" cy="254234"/>
            </a:xfrm>
            <a:custGeom>
              <a:avLst/>
              <a:gdLst>
                <a:gd name="connsiteX0" fmla="*/ 39350 w 173366"/>
                <a:gd name="connsiteY0" fmla="*/ 0 h 254234"/>
                <a:gd name="connsiteX1" fmla="*/ 1345 w 173366"/>
                <a:gd name="connsiteY1" fmla="*/ 106680 h 254234"/>
                <a:gd name="connsiteX2" fmla="*/ 5917 w 173366"/>
                <a:gd name="connsiteY2" fmla="*/ 184880 h 254234"/>
                <a:gd name="connsiteX3" fmla="*/ 27825 w 173366"/>
                <a:gd name="connsiteY3" fmla="*/ 218027 h 254234"/>
                <a:gd name="connsiteX4" fmla="*/ 61638 w 173366"/>
                <a:gd name="connsiteY4" fmla="*/ 238506 h 254234"/>
                <a:gd name="connsiteX5" fmla="*/ 98976 w 173366"/>
                <a:gd name="connsiteY5" fmla="*/ 252794 h 254234"/>
                <a:gd name="connsiteX6" fmla="*/ 173366 w 173366"/>
                <a:gd name="connsiteY6" fmla="*/ 238030 h 254234"/>
                <a:gd name="connsiteX7" fmla="*/ 39255 w 173366"/>
                <a:gd name="connsiteY7" fmla="*/ 0 h 25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366" h="254234">
                  <a:moveTo>
                    <a:pt x="39350" y="0"/>
                  </a:moveTo>
                  <a:cubicBezTo>
                    <a:pt x="26777" y="19526"/>
                    <a:pt x="6679" y="56388"/>
                    <a:pt x="1345" y="106680"/>
                  </a:cubicBezTo>
                  <a:cubicBezTo>
                    <a:pt x="-2084" y="138875"/>
                    <a:pt x="1631" y="166021"/>
                    <a:pt x="5917" y="184880"/>
                  </a:cubicBezTo>
                  <a:cubicBezTo>
                    <a:pt x="8679" y="192214"/>
                    <a:pt x="14775" y="205550"/>
                    <a:pt x="27825" y="218027"/>
                  </a:cubicBezTo>
                  <a:cubicBezTo>
                    <a:pt x="40683" y="230410"/>
                    <a:pt x="54209" y="236029"/>
                    <a:pt x="61638" y="238506"/>
                  </a:cubicBezTo>
                  <a:cubicBezTo>
                    <a:pt x="70020" y="243650"/>
                    <a:pt x="82593" y="249936"/>
                    <a:pt x="98976" y="252794"/>
                  </a:cubicBezTo>
                  <a:cubicBezTo>
                    <a:pt x="135362" y="258985"/>
                    <a:pt x="164127" y="243554"/>
                    <a:pt x="173366" y="238030"/>
                  </a:cubicBezTo>
                  <a:cubicBezTo>
                    <a:pt x="128695" y="158687"/>
                    <a:pt x="83927" y="79343"/>
                    <a:pt x="39255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7FC0F2CE-1D19-A030-A6B8-BD36B2F9BA3F}"/>
                </a:ext>
              </a:extLst>
            </p:cNvPr>
            <p:cNvSpPr/>
            <p:nvPr/>
          </p:nvSpPr>
          <p:spPr>
            <a:xfrm>
              <a:off x="6745985" y="3354705"/>
              <a:ext cx="316801" cy="137731"/>
            </a:xfrm>
            <a:custGeom>
              <a:avLst/>
              <a:gdLst>
                <a:gd name="connsiteX0" fmla="*/ 316802 w 316801"/>
                <a:gd name="connsiteY0" fmla="*/ 10858 h 137731"/>
                <a:gd name="connsiteX1" fmla="*/ 309658 w 316801"/>
                <a:gd name="connsiteY1" fmla="*/ 42196 h 137731"/>
                <a:gd name="connsiteX2" fmla="*/ 287655 w 316801"/>
                <a:gd name="connsiteY2" fmla="*/ 137731 h 137731"/>
                <a:gd name="connsiteX3" fmla="*/ 0 w 316801"/>
                <a:gd name="connsiteY3" fmla="*/ 119920 h 137731"/>
                <a:gd name="connsiteX4" fmla="*/ 3524 w 316801"/>
                <a:gd name="connsiteY4" fmla="*/ 47339 h 137731"/>
                <a:gd name="connsiteX5" fmla="*/ 5429 w 316801"/>
                <a:gd name="connsiteY5" fmla="*/ 9906 h 137731"/>
                <a:gd name="connsiteX6" fmla="*/ 170212 w 316801"/>
                <a:gd name="connsiteY6" fmla="*/ 0 h 137731"/>
                <a:gd name="connsiteX7" fmla="*/ 316802 w 316801"/>
                <a:gd name="connsiteY7" fmla="*/ 10858 h 137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801" h="137731">
                  <a:moveTo>
                    <a:pt x="316802" y="10858"/>
                  </a:moveTo>
                  <a:cubicBezTo>
                    <a:pt x="314516" y="21241"/>
                    <a:pt x="312039" y="31623"/>
                    <a:pt x="309658" y="42196"/>
                  </a:cubicBezTo>
                  <a:cubicBezTo>
                    <a:pt x="302323" y="74009"/>
                    <a:pt x="294894" y="105823"/>
                    <a:pt x="287655" y="137731"/>
                  </a:cubicBezTo>
                  <a:cubicBezTo>
                    <a:pt x="191738" y="131635"/>
                    <a:pt x="95917" y="125825"/>
                    <a:pt x="0" y="119920"/>
                  </a:cubicBezTo>
                  <a:cubicBezTo>
                    <a:pt x="1238" y="95726"/>
                    <a:pt x="2477" y="71533"/>
                    <a:pt x="3524" y="47339"/>
                  </a:cubicBezTo>
                  <a:cubicBezTo>
                    <a:pt x="4191" y="34957"/>
                    <a:pt x="4763" y="22479"/>
                    <a:pt x="5429" y="9906"/>
                  </a:cubicBezTo>
                  <a:cubicBezTo>
                    <a:pt x="60389" y="6667"/>
                    <a:pt x="115253" y="3238"/>
                    <a:pt x="170212" y="0"/>
                  </a:cubicBezTo>
                  <a:cubicBezTo>
                    <a:pt x="219075" y="3524"/>
                    <a:pt x="267938" y="7334"/>
                    <a:pt x="316802" y="1085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67F70B68-A4BA-F306-3146-74422DFC0800}"/>
                </a:ext>
              </a:extLst>
            </p:cNvPr>
            <p:cNvSpPr/>
            <p:nvPr/>
          </p:nvSpPr>
          <p:spPr>
            <a:xfrm>
              <a:off x="7188517" y="3646646"/>
              <a:ext cx="244932" cy="314560"/>
            </a:xfrm>
            <a:custGeom>
              <a:avLst/>
              <a:gdLst>
                <a:gd name="connsiteX0" fmla="*/ 18192 w 244932"/>
                <a:gd name="connsiteY0" fmla="*/ 309848 h 314560"/>
                <a:gd name="connsiteX1" fmla="*/ 84963 w 244932"/>
                <a:gd name="connsiteY1" fmla="*/ 314515 h 314560"/>
                <a:gd name="connsiteX2" fmla="*/ 143732 w 244932"/>
                <a:gd name="connsiteY2" fmla="*/ 309181 h 314560"/>
                <a:gd name="connsiteX3" fmla="*/ 177832 w 244932"/>
                <a:gd name="connsiteY3" fmla="*/ 297466 h 314560"/>
                <a:gd name="connsiteX4" fmla="*/ 207931 w 244932"/>
                <a:gd name="connsiteY4" fmla="*/ 271081 h 314560"/>
                <a:gd name="connsiteX5" fmla="*/ 243935 w 244932"/>
                <a:gd name="connsiteY5" fmla="*/ 179546 h 314560"/>
                <a:gd name="connsiteX6" fmla="*/ 165925 w 244932"/>
                <a:gd name="connsiteY6" fmla="*/ 0 h 314560"/>
                <a:gd name="connsiteX7" fmla="*/ 153257 w 244932"/>
                <a:gd name="connsiteY7" fmla="*/ 8858 h 314560"/>
                <a:gd name="connsiteX8" fmla="*/ 119919 w 244932"/>
                <a:gd name="connsiteY8" fmla="*/ 57245 h 314560"/>
                <a:gd name="connsiteX9" fmla="*/ 109538 w 244932"/>
                <a:gd name="connsiteY9" fmla="*/ 96488 h 314560"/>
                <a:gd name="connsiteX10" fmla="*/ 96107 w 244932"/>
                <a:gd name="connsiteY10" fmla="*/ 139541 h 314560"/>
                <a:gd name="connsiteX11" fmla="*/ 38767 w 244932"/>
                <a:gd name="connsiteY11" fmla="*/ 240887 h 314560"/>
                <a:gd name="connsiteX12" fmla="*/ 18764 w 244932"/>
                <a:gd name="connsiteY12" fmla="*/ 245840 h 314560"/>
                <a:gd name="connsiteX13" fmla="*/ 0 w 244932"/>
                <a:gd name="connsiteY13" fmla="*/ 289560 h 314560"/>
                <a:gd name="connsiteX14" fmla="*/ 18383 w 244932"/>
                <a:gd name="connsiteY14" fmla="*/ 309848 h 3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32" h="314560">
                  <a:moveTo>
                    <a:pt x="18192" y="309848"/>
                  </a:moveTo>
                  <a:cubicBezTo>
                    <a:pt x="37052" y="312801"/>
                    <a:pt x="59531" y="314896"/>
                    <a:pt x="84963" y="314515"/>
                  </a:cubicBezTo>
                  <a:cubicBezTo>
                    <a:pt x="107061" y="314134"/>
                    <a:pt x="126778" y="312039"/>
                    <a:pt x="143732" y="309181"/>
                  </a:cubicBezTo>
                  <a:cubicBezTo>
                    <a:pt x="151829" y="307943"/>
                    <a:pt x="164306" y="305086"/>
                    <a:pt x="177832" y="297466"/>
                  </a:cubicBezTo>
                  <a:cubicBezTo>
                    <a:pt x="193167" y="288798"/>
                    <a:pt x="202787" y="277939"/>
                    <a:pt x="207931" y="271081"/>
                  </a:cubicBezTo>
                  <a:cubicBezTo>
                    <a:pt x="220694" y="253555"/>
                    <a:pt x="239363" y="222028"/>
                    <a:pt x="243935" y="179546"/>
                  </a:cubicBezTo>
                  <a:cubicBezTo>
                    <a:pt x="254698" y="78296"/>
                    <a:pt x="174974" y="7811"/>
                    <a:pt x="165925" y="0"/>
                  </a:cubicBezTo>
                  <a:cubicBezTo>
                    <a:pt x="162877" y="1810"/>
                    <a:pt x="158305" y="4763"/>
                    <a:pt x="153257" y="8858"/>
                  </a:cubicBezTo>
                  <a:cubicBezTo>
                    <a:pt x="149257" y="12192"/>
                    <a:pt x="131826" y="26956"/>
                    <a:pt x="119919" y="57245"/>
                  </a:cubicBezTo>
                  <a:cubicBezTo>
                    <a:pt x="115062" y="69532"/>
                    <a:pt x="116967" y="69437"/>
                    <a:pt x="109538" y="96488"/>
                  </a:cubicBezTo>
                  <a:cubicBezTo>
                    <a:pt x="109538" y="96488"/>
                    <a:pt x="103727" y="117729"/>
                    <a:pt x="96107" y="139541"/>
                  </a:cubicBezTo>
                  <a:cubicBezTo>
                    <a:pt x="82391" y="178975"/>
                    <a:pt x="53150" y="221075"/>
                    <a:pt x="38767" y="240887"/>
                  </a:cubicBezTo>
                  <a:cubicBezTo>
                    <a:pt x="32099" y="242506"/>
                    <a:pt x="25432" y="244221"/>
                    <a:pt x="18764" y="245840"/>
                  </a:cubicBezTo>
                  <a:lnTo>
                    <a:pt x="0" y="289560"/>
                  </a:lnTo>
                  <a:cubicBezTo>
                    <a:pt x="6096" y="296323"/>
                    <a:pt x="12192" y="303086"/>
                    <a:pt x="18383" y="30984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F61465E0-5150-27FC-2DA0-060FC65C4D7A}"/>
                </a:ext>
              </a:extLst>
            </p:cNvPr>
            <p:cNvSpPr/>
            <p:nvPr/>
          </p:nvSpPr>
          <p:spPr>
            <a:xfrm>
              <a:off x="6671352" y="3918469"/>
              <a:ext cx="324797" cy="396543"/>
            </a:xfrm>
            <a:custGeom>
              <a:avLst/>
              <a:gdLst>
                <a:gd name="connsiteX0" fmla="*/ 324665 w 324797"/>
                <a:gd name="connsiteY0" fmla="*/ 183758 h 396543"/>
                <a:gd name="connsiteX1" fmla="*/ 306472 w 324797"/>
                <a:gd name="connsiteY1" fmla="*/ 269864 h 396543"/>
                <a:gd name="connsiteX2" fmla="*/ 299328 w 324797"/>
                <a:gd name="connsiteY2" fmla="*/ 283009 h 396543"/>
                <a:gd name="connsiteX3" fmla="*/ 280374 w 324797"/>
                <a:gd name="connsiteY3" fmla="*/ 319203 h 396543"/>
                <a:gd name="connsiteX4" fmla="*/ 145976 w 324797"/>
                <a:gd name="connsiteY4" fmla="*/ 394451 h 396543"/>
                <a:gd name="connsiteX5" fmla="*/ 48059 w 324797"/>
                <a:gd name="connsiteY5" fmla="*/ 375496 h 396543"/>
                <a:gd name="connsiteX6" fmla="*/ 10054 w 324797"/>
                <a:gd name="connsiteY6" fmla="*/ 294819 h 396543"/>
                <a:gd name="connsiteX7" fmla="*/ 8530 w 324797"/>
                <a:gd name="connsiteY7" fmla="*/ 284723 h 396543"/>
                <a:gd name="connsiteX8" fmla="*/ 1101 w 324797"/>
                <a:gd name="connsiteY8" fmla="*/ 215667 h 396543"/>
                <a:gd name="connsiteX9" fmla="*/ 3387 w 324797"/>
                <a:gd name="connsiteY9" fmla="*/ 105653 h 396543"/>
                <a:gd name="connsiteX10" fmla="*/ 5863 w 324797"/>
                <a:gd name="connsiteY10" fmla="*/ 54885 h 396543"/>
                <a:gd name="connsiteX11" fmla="*/ 110161 w 324797"/>
                <a:gd name="connsiteY11" fmla="*/ 1164 h 396543"/>
                <a:gd name="connsiteX12" fmla="*/ 278469 w 324797"/>
                <a:gd name="connsiteY12" fmla="*/ 61362 h 396543"/>
                <a:gd name="connsiteX13" fmla="*/ 313711 w 324797"/>
                <a:gd name="connsiteY13" fmla="*/ 129656 h 396543"/>
                <a:gd name="connsiteX14" fmla="*/ 324569 w 324797"/>
                <a:gd name="connsiteY14" fmla="*/ 183663 h 39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4797" h="396543">
                  <a:moveTo>
                    <a:pt x="324665" y="183758"/>
                  </a:moveTo>
                  <a:cubicBezTo>
                    <a:pt x="326094" y="220715"/>
                    <a:pt x="315711" y="250814"/>
                    <a:pt x="306472" y="269864"/>
                  </a:cubicBezTo>
                  <a:cubicBezTo>
                    <a:pt x="303805" y="275103"/>
                    <a:pt x="301328" y="279484"/>
                    <a:pt x="299328" y="283009"/>
                  </a:cubicBezTo>
                  <a:cubicBezTo>
                    <a:pt x="295804" y="292343"/>
                    <a:pt x="289994" y="305392"/>
                    <a:pt x="280374" y="319203"/>
                  </a:cubicBezTo>
                  <a:cubicBezTo>
                    <a:pt x="235415" y="384069"/>
                    <a:pt x="157692" y="393213"/>
                    <a:pt x="145976" y="394451"/>
                  </a:cubicBezTo>
                  <a:cubicBezTo>
                    <a:pt x="116639" y="397404"/>
                    <a:pt x="79396" y="401118"/>
                    <a:pt x="48059" y="375496"/>
                  </a:cubicBezTo>
                  <a:cubicBezTo>
                    <a:pt x="14055" y="347874"/>
                    <a:pt x="10530" y="304916"/>
                    <a:pt x="10054" y="294819"/>
                  </a:cubicBezTo>
                  <a:cubicBezTo>
                    <a:pt x="9387" y="291581"/>
                    <a:pt x="9006" y="288152"/>
                    <a:pt x="8530" y="284723"/>
                  </a:cubicBezTo>
                  <a:cubicBezTo>
                    <a:pt x="5101" y="263577"/>
                    <a:pt x="2434" y="240527"/>
                    <a:pt x="1101" y="215667"/>
                  </a:cubicBezTo>
                  <a:cubicBezTo>
                    <a:pt x="-1185" y="174709"/>
                    <a:pt x="339" y="137657"/>
                    <a:pt x="3387" y="105653"/>
                  </a:cubicBezTo>
                  <a:cubicBezTo>
                    <a:pt x="243" y="93366"/>
                    <a:pt x="-2519" y="74030"/>
                    <a:pt x="5863" y="54885"/>
                  </a:cubicBezTo>
                  <a:cubicBezTo>
                    <a:pt x="24818" y="10975"/>
                    <a:pt x="86349" y="4021"/>
                    <a:pt x="110161" y="1164"/>
                  </a:cubicBezTo>
                  <a:cubicBezTo>
                    <a:pt x="122735" y="-265"/>
                    <a:pt x="218271" y="-9504"/>
                    <a:pt x="278469" y="61362"/>
                  </a:cubicBezTo>
                  <a:cubicBezTo>
                    <a:pt x="300185" y="86793"/>
                    <a:pt x="309520" y="113368"/>
                    <a:pt x="313711" y="129656"/>
                  </a:cubicBezTo>
                  <a:cubicBezTo>
                    <a:pt x="318664" y="143182"/>
                    <a:pt x="323617" y="161469"/>
                    <a:pt x="324569" y="1836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9F38FED3-6063-EED7-38B4-650B09229016}"/>
                </a:ext>
              </a:extLst>
            </p:cNvPr>
            <p:cNvSpPr/>
            <p:nvPr/>
          </p:nvSpPr>
          <p:spPr>
            <a:xfrm>
              <a:off x="6538914" y="4361783"/>
              <a:ext cx="139634" cy="221646"/>
            </a:xfrm>
            <a:custGeom>
              <a:avLst/>
              <a:gdLst>
                <a:gd name="connsiteX0" fmla="*/ 20382 w 139634"/>
                <a:gd name="connsiteY0" fmla="*/ 176594 h 221646"/>
                <a:gd name="connsiteX1" fmla="*/ 665 w 139634"/>
                <a:gd name="connsiteY1" fmla="*/ 113252 h 221646"/>
                <a:gd name="connsiteX2" fmla="*/ 27335 w 139634"/>
                <a:gd name="connsiteY2" fmla="*/ 0 h 221646"/>
                <a:gd name="connsiteX3" fmla="*/ 139635 w 139634"/>
                <a:gd name="connsiteY3" fmla="*/ 216884 h 221646"/>
                <a:gd name="connsiteX4" fmla="*/ 106012 w 139634"/>
                <a:gd name="connsiteY4" fmla="*/ 220599 h 221646"/>
                <a:gd name="connsiteX5" fmla="*/ 90295 w 139634"/>
                <a:gd name="connsiteY5" fmla="*/ 221647 h 221646"/>
                <a:gd name="connsiteX6" fmla="*/ 53815 w 139634"/>
                <a:gd name="connsiteY6" fmla="*/ 209836 h 221646"/>
                <a:gd name="connsiteX7" fmla="*/ 20477 w 139634"/>
                <a:gd name="connsiteY7" fmla="*/ 176498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634" h="221646">
                  <a:moveTo>
                    <a:pt x="20382" y="176594"/>
                  </a:moveTo>
                  <a:cubicBezTo>
                    <a:pt x="4285" y="151638"/>
                    <a:pt x="1808" y="127159"/>
                    <a:pt x="665" y="113252"/>
                  </a:cubicBezTo>
                  <a:cubicBezTo>
                    <a:pt x="-3907" y="61436"/>
                    <a:pt x="16191" y="19431"/>
                    <a:pt x="27335" y="0"/>
                  </a:cubicBezTo>
                  <a:cubicBezTo>
                    <a:pt x="64768" y="72295"/>
                    <a:pt x="102201" y="144589"/>
                    <a:pt x="139635" y="216884"/>
                  </a:cubicBezTo>
                  <a:cubicBezTo>
                    <a:pt x="128967" y="218408"/>
                    <a:pt x="117727" y="219742"/>
                    <a:pt x="106012" y="220599"/>
                  </a:cubicBezTo>
                  <a:cubicBezTo>
                    <a:pt x="100678" y="220980"/>
                    <a:pt x="95439" y="221361"/>
                    <a:pt x="90295" y="221647"/>
                  </a:cubicBezTo>
                  <a:cubicBezTo>
                    <a:pt x="82008" y="220789"/>
                    <a:pt x="68292" y="218218"/>
                    <a:pt x="53815" y="209836"/>
                  </a:cubicBezTo>
                  <a:cubicBezTo>
                    <a:pt x="35241" y="199072"/>
                    <a:pt x="25621" y="184595"/>
                    <a:pt x="20477" y="17649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19E78C8E-7816-2A8C-083E-16F2C0C448B6}"/>
                </a:ext>
              </a:extLst>
            </p:cNvPr>
            <p:cNvSpPr/>
            <p:nvPr/>
          </p:nvSpPr>
          <p:spPr>
            <a:xfrm>
              <a:off x="7016591" y="4354258"/>
              <a:ext cx="154818" cy="239655"/>
            </a:xfrm>
            <a:custGeom>
              <a:avLst/>
              <a:gdLst>
                <a:gd name="connsiteX0" fmla="*/ 0 w 154818"/>
                <a:gd name="connsiteY0" fmla="*/ 233363 h 239655"/>
                <a:gd name="connsiteX1" fmla="*/ 37242 w 154818"/>
                <a:gd name="connsiteY1" fmla="*/ 239363 h 239655"/>
                <a:gd name="connsiteX2" fmla="*/ 76390 w 154818"/>
                <a:gd name="connsiteY2" fmla="*/ 237458 h 239655"/>
                <a:gd name="connsiteX3" fmla="*/ 109918 w 154818"/>
                <a:gd name="connsiteY3" fmla="*/ 224599 h 239655"/>
                <a:gd name="connsiteX4" fmla="*/ 138017 w 154818"/>
                <a:gd name="connsiteY4" fmla="*/ 202406 h 239655"/>
                <a:gd name="connsiteX5" fmla="*/ 154495 w 154818"/>
                <a:gd name="connsiteY5" fmla="*/ 134398 h 239655"/>
                <a:gd name="connsiteX6" fmla="*/ 113347 w 154818"/>
                <a:gd name="connsiteY6" fmla="*/ 0 h 239655"/>
                <a:gd name="connsiteX7" fmla="*/ 74580 w 154818"/>
                <a:gd name="connsiteY7" fmla="*/ 29813 h 239655"/>
                <a:gd name="connsiteX8" fmla="*/ 45625 w 154818"/>
                <a:gd name="connsiteY8" fmla="*/ 108109 h 239655"/>
                <a:gd name="connsiteX9" fmla="*/ 24479 w 154818"/>
                <a:gd name="connsiteY9" fmla="*/ 176498 h 239655"/>
                <a:gd name="connsiteX10" fmla="*/ 95 w 154818"/>
                <a:gd name="connsiteY10" fmla="*/ 233363 h 23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818" h="239655">
                  <a:moveTo>
                    <a:pt x="0" y="233363"/>
                  </a:moveTo>
                  <a:cubicBezTo>
                    <a:pt x="9906" y="236029"/>
                    <a:pt x="22574" y="238506"/>
                    <a:pt x="37242" y="239363"/>
                  </a:cubicBezTo>
                  <a:cubicBezTo>
                    <a:pt x="52578" y="240220"/>
                    <a:pt x="65913" y="239077"/>
                    <a:pt x="76390" y="237458"/>
                  </a:cubicBezTo>
                  <a:cubicBezTo>
                    <a:pt x="84867" y="235648"/>
                    <a:pt x="96964" y="232029"/>
                    <a:pt x="109918" y="224599"/>
                  </a:cubicBezTo>
                  <a:cubicBezTo>
                    <a:pt x="122872" y="217265"/>
                    <a:pt x="132016" y="208788"/>
                    <a:pt x="138017" y="202406"/>
                  </a:cubicBezTo>
                  <a:cubicBezTo>
                    <a:pt x="145161" y="186023"/>
                    <a:pt x="152781" y="162782"/>
                    <a:pt x="154495" y="134398"/>
                  </a:cubicBezTo>
                  <a:cubicBezTo>
                    <a:pt x="158401" y="67056"/>
                    <a:pt x="125920" y="17335"/>
                    <a:pt x="113347" y="0"/>
                  </a:cubicBezTo>
                  <a:cubicBezTo>
                    <a:pt x="102965" y="4858"/>
                    <a:pt x="87439" y="13716"/>
                    <a:pt x="74580" y="29813"/>
                  </a:cubicBezTo>
                  <a:cubicBezTo>
                    <a:pt x="63151" y="44005"/>
                    <a:pt x="61150" y="54769"/>
                    <a:pt x="45625" y="108109"/>
                  </a:cubicBezTo>
                  <a:cubicBezTo>
                    <a:pt x="31528" y="156781"/>
                    <a:pt x="26765" y="170116"/>
                    <a:pt x="24479" y="176498"/>
                  </a:cubicBezTo>
                  <a:cubicBezTo>
                    <a:pt x="15526" y="200977"/>
                    <a:pt x="6477" y="220504"/>
                    <a:pt x="95" y="2333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9E589642-DBAD-E14D-E31A-9E2041A4FACE}"/>
                </a:ext>
              </a:extLst>
            </p:cNvPr>
            <p:cNvSpPr/>
            <p:nvPr/>
          </p:nvSpPr>
          <p:spPr>
            <a:xfrm>
              <a:off x="6521530" y="4680108"/>
              <a:ext cx="124048" cy="179274"/>
            </a:xfrm>
            <a:custGeom>
              <a:avLst/>
              <a:gdLst>
                <a:gd name="connsiteX0" fmla="*/ 27859 w 124048"/>
                <a:gd name="connsiteY0" fmla="*/ 0 h 179274"/>
                <a:gd name="connsiteX1" fmla="*/ 4809 w 124048"/>
                <a:gd name="connsiteY1" fmla="*/ 55912 h 179274"/>
                <a:gd name="connsiteX2" fmla="*/ 9952 w 124048"/>
                <a:gd name="connsiteY2" fmla="*/ 159925 h 179274"/>
                <a:gd name="connsiteX3" fmla="*/ 44242 w 124048"/>
                <a:gd name="connsiteY3" fmla="*/ 178117 h 179274"/>
                <a:gd name="connsiteX4" fmla="*/ 83295 w 124048"/>
                <a:gd name="connsiteY4" fmla="*/ 173546 h 179274"/>
                <a:gd name="connsiteX5" fmla="*/ 114537 w 124048"/>
                <a:gd name="connsiteY5" fmla="*/ 130302 h 179274"/>
                <a:gd name="connsiteX6" fmla="*/ 122633 w 124048"/>
                <a:gd name="connsiteY6" fmla="*/ 63627 h 179274"/>
                <a:gd name="connsiteX7" fmla="*/ 100725 w 124048"/>
                <a:gd name="connsiteY7" fmla="*/ 5905 h 179274"/>
                <a:gd name="connsiteX8" fmla="*/ 27859 w 124048"/>
                <a:gd name="connsiteY8" fmla="*/ 0 h 17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48" h="179274">
                  <a:moveTo>
                    <a:pt x="27859" y="0"/>
                  </a:moveTo>
                  <a:cubicBezTo>
                    <a:pt x="19763" y="13145"/>
                    <a:pt x="10429" y="31909"/>
                    <a:pt x="4809" y="55912"/>
                  </a:cubicBezTo>
                  <a:cubicBezTo>
                    <a:pt x="-5955" y="102298"/>
                    <a:pt x="3856" y="141161"/>
                    <a:pt x="9952" y="159925"/>
                  </a:cubicBezTo>
                  <a:cubicBezTo>
                    <a:pt x="14048" y="164021"/>
                    <a:pt x="25573" y="174593"/>
                    <a:pt x="44242" y="178117"/>
                  </a:cubicBezTo>
                  <a:cubicBezTo>
                    <a:pt x="63197" y="181737"/>
                    <a:pt x="78056" y="175927"/>
                    <a:pt x="83295" y="173546"/>
                  </a:cubicBezTo>
                  <a:cubicBezTo>
                    <a:pt x="91581" y="166211"/>
                    <a:pt x="105297" y="152114"/>
                    <a:pt x="114537" y="130302"/>
                  </a:cubicBezTo>
                  <a:cubicBezTo>
                    <a:pt x="127205" y="100584"/>
                    <a:pt x="124062" y="74295"/>
                    <a:pt x="122633" y="63627"/>
                  </a:cubicBezTo>
                  <a:cubicBezTo>
                    <a:pt x="119013" y="36386"/>
                    <a:pt x="107869" y="16573"/>
                    <a:pt x="100725" y="5905"/>
                  </a:cubicBezTo>
                  <a:cubicBezTo>
                    <a:pt x="76437" y="3905"/>
                    <a:pt x="52148" y="2000"/>
                    <a:pt x="27859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8342BB7D-854A-36ED-BF37-C196ECAF59B3}"/>
                </a:ext>
              </a:extLst>
            </p:cNvPr>
            <p:cNvSpPr/>
            <p:nvPr/>
          </p:nvSpPr>
          <p:spPr>
            <a:xfrm>
              <a:off x="7122618" y="4728876"/>
              <a:ext cx="99377" cy="188889"/>
            </a:xfrm>
            <a:custGeom>
              <a:avLst/>
              <a:gdLst>
                <a:gd name="connsiteX0" fmla="*/ 6940 w 99377"/>
                <a:gd name="connsiteY0" fmla="*/ 13335 h 188889"/>
                <a:gd name="connsiteX1" fmla="*/ 82 w 99377"/>
                <a:gd name="connsiteY1" fmla="*/ 76295 h 188889"/>
                <a:gd name="connsiteX2" fmla="*/ 22466 w 99377"/>
                <a:gd name="connsiteY2" fmla="*/ 170879 h 188889"/>
                <a:gd name="connsiteX3" fmla="*/ 39324 w 99377"/>
                <a:gd name="connsiteY3" fmla="*/ 183928 h 188889"/>
                <a:gd name="connsiteX4" fmla="*/ 71329 w 99377"/>
                <a:gd name="connsiteY4" fmla="*/ 187262 h 188889"/>
                <a:gd name="connsiteX5" fmla="*/ 96951 w 99377"/>
                <a:gd name="connsiteY5" fmla="*/ 166021 h 188889"/>
                <a:gd name="connsiteX6" fmla="*/ 96284 w 99377"/>
                <a:gd name="connsiteY6" fmla="*/ 93726 h 188889"/>
                <a:gd name="connsiteX7" fmla="*/ 59423 w 99377"/>
                <a:gd name="connsiteY7" fmla="*/ 0 h 188889"/>
                <a:gd name="connsiteX8" fmla="*/ 7035 w 99377"/>
                <a:gd name="connsiteY8" fmla="*/ 13430 h 18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377" h="188889">
                  <a:moveTo>
                    <a:pt x="6940" y="13335"/>
                  </a:moveTo>
                  <a:cubicBezTo>
                    <a:pt x="2940" y="29623"/>
                    <a:pt x="-585" y="51054"/>
                    <a:pt x="82" y="76295"/>
                  </a:cubicBezTo>
                  <a:cubicBezTo>
                    <a:pt x="1224" y="118205"/>
                    <a:pt x="13226" y="151066"/>
                    <a:pt x="22466" y="170879"/>
                  </a:cubicBezTo>
                  <a:cubicBezTo>
                    <a:pt x="25418" y="174403"/>
                    <a:pt x="30848" y="179927"/>
                    <a:pt x="39324" y="183928"/>
                  </a:cubicBezTo>
                  <a:cubicBezTo>
                    <a:pt x="43706" y="186023"/>
                    <a:pt x="56279" y="191643"/>
                    <a:pt x="71329" y="187262"/>
                  </a:cubicBezTo>
                  <a:cubicBezTo>
                    <a:pt x="87807" y="182404"/>
                    <a:pt x="95427" y="168783"/>
                    <a:pt x="96951" y="166021"/>
                  </a:cubicBezTo>
                  <a:cubicBezTo>
                    <a:pt x="99523" y="148019"/>
                    <a:pt x="101047" y="122872"/>
                    <a:pt x="96284" y="93726"/>
                  </a:cubicBezTo>
                  <a:cubicBezTo>
                    <a:pt x="89141" y="50197"/>
                    <a:pt x="71424" y="18193"/>
                    <a:pt x="59423" y="0"/>
                  </a:cubicBezTo>
                  <a:cubicBezTo>
                    <a:pt x="41992" y="4477"/>
                    <a:pt x="24466" y="8954"/>
                    <a:pt x="7035" y="134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A7EBEED4-39F8-5CF3-B2EB-DC6F5F29B0D1}"/>
                </a:ext>
              </a:extLst>
            </p:cNvPr>
            <p:cNvSpPr/>
            <p:nvPr/>
          </p:nvSpPr>
          <p:spPr>
            <a:xfrm>
              <a:off x="6577488" y="5349525"/>
              <a:ext cx="219181" cy="340518"/>
            </a:xfrm>
            <a:custGeom>
              <a:avLst/>
              <a:gdLst>
                <a:gd name="connsiteX0" fmla="*/ 94583 w 219181"/>
                <a:gd name="connsiteY0" fmla="*/ 340519 h 340518"/>
                <a:gd name="connsiteX1" fmla="*/ 142970 w 219181"/>
                <a:gd name="connsiteY1" fmla="*/ 327755 h 340518"/>
                <a:gd name="connsiteX2" fmla="*/ 172117 w 219181"/>
                <a:gd name="connsiteY2" fmla="*/ 318802 h 340518"/>
                <a:gd name="connsiteX3" fmla="*/ 209169 w 219181"/>
                <a:gd name="connsiteY3" fmla="*/ 293561 h 340518"/>
                <a:gd name="connsiteX4" fmla="*/ 159448 w 219181"/>
                <a:gd name="connsiteY4" fmla="*/ 571 h 340518"/>
                <a:gd name="connsiteX5" fmla="*/ 100203 w 219181"/>
                <a:gd name="connsiteY5" fmla="*/ 0 h 340518"/>
                <a:gd name="connsiteX6" fmla="*/ 18383 w 219181"/>
                <a:gd name="connsiteY6" fmla="*/ 69152 h 340518"/>
                <a:gd name="connsiteX7" fmla="*/ 0 w 219181"/>
                <a:gd name="connsiteY7" fmla="*/ 224314 h 340518"/>
                <a:gd name="connsiteX8" fmla="*/ 18383 w 219181"/>
                <a:gd name="connsiteY8" fmla="*/ 287750 h 340518"/>
                <a:gd name="connsiteX9" fmla="*/ 94583 w 219181"/>
                <a:gd name="connsiteY9" fmla="*/ 340519 h 340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181" h="340518">
                  <a:moveTo>
                    <a:pt x="94583" y="340519"/>
                  </a:moveTo>
                  <a:cubicBezTo>
                    <a:pt x="107061" y="337280"/>
                    <a:pt x="123540" y="332899"/>
                    <a:pt x="142970" y="327755"/>
                  </a:cubicBezTo>
                  <a:cubicBezTo>
                    <a:pt x="160211" y="323183"/>
                    <a:pt x="165164" y="321850"/>
                    <a:pt x="172117" y="318802"/>
                  </a:cubicBezTo>
                  <a:cubicBezTo>
                    <a:pt x="172117" y="318802"/>
                    <a:pt x="192024" y="310134"/>
                    <a:pt x="209169" y="293561"/>
                  </a:cubicBezTo>
                  <a:cubicBezTo>
                    <a:pt x="230791" y="272605"/>
                    <a:pt x="218790" y="152590"/>
                    <a:pt x="159448" y="571"/>
                  </a:cubicBezTo>
                  <a:cubicBezTo>
                    <a:pt x="139732" y="381"/>
                    <a:pt x="119920" y="190"/>
                    <a:pt x="100203" y="0"/>
                  </a:cubicBezTo>
                  <a:cubicBezTo>
                    <a:pt x="72962" y="23050"/>
                    <a:pt x="45625" y="46101"/>
                    <a:pt x="18383" y="69152"/>
                  </a:cubicBezTo>
                  <a:cubicBezTo>
                    <a:pt x="12288" y="120872"/>
                    <a:pt x="6191" y="172593"/>
                    <a:pt x="0" y="224314"/>
                  </a:cubicBezTo>
                  <a:cubicBezTo>
                    <a:pt x="6096" y="245459"/>
                    <a:pt x="12192" y="266605"/>
                    <a:pt x="18383" y="287750"/>
                  </a:cubicBezTo>
                  <a:lnTo>
                    <a:pt x="94583" y="340519"/>
                  </a:ln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C4B59E6B-ED72-6D6C-0C63-8F83D3AC3BD0}"/>
                </a:ext>
              </a:extLst>
            </p:cNvPr>
            <p:cNvSpPr/>
            <p:nvPr/>
          </p:nvSpPr>
          <p:spPr>
            <a:xfrm>
              <a:off x="7384279" y="4070699"/>
              <a:ext cx="89581" cy="177736"/>
            </a:xfrm>
            <a:custGeom>
              <a:avLst/>
              <a:gdLst>
                <a:gd name="connsiteX0" fmla="*/ 1501 w 89581"/>
                <a:gd name="connsiteY0" fmla="*/ 25432 h 177736"/>
                <a:gd name="connsiteX1" fmla="*/ 1120 w 89581"/>
                <a:gd name="connsiteY1" fmla="*/ 74962 h 177736"/>
                <a:gd name="connsiteX2" fmla="*/ 35791 w 89581"/>
                <a:gd name="connsiteY2" fmla="*/ 177737 h 177736"/>
                <a:gd name="connsiteX3" fmla="*/ 61603 w 89581"/>
                <a:gd name="connsiteY3" fmla="*/ 174022 h 177736"/>
                <a:gd name="connsiteX4" fmla="*/ 86083 w 89581"/>
                <a:gd name="connsiteY4" fmla="*/ 164973 h 177736"/>
                <a:gd name="connsiteX5" fmla="*/ 86083 w 89581"/>
                <a:gd name="connsiteY5" fmla="*/ 83725 h 177736"/>
                <a:gd name="connsiteX6" fmla="*/ 54365 w 89581"/>
                <a:gd name="connsiteY6" fmla="*/ 0 h 177736"/>
                <a:gd name="connsiteX7" fmla="*/ 1501 w 89581"/>
                <a:gd name="connsiteY7" fmla="*/ 25432 h 17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81" h="177736">
                  <a:moveTo>
                    <a:pt x="1501" y="25432"/>
                  </a:moveTo>
                  <a:cubicBezTo>
                    <a:pt x="-119" y="39624"/>
                    <a:pt x="-690" y="56388"/>
                    <a:pt x="1120" y="74962"/>
                  </a:cubicBezTo>
                  <a:cubicBezTo>
                    <a:pt x="5692" y="121158"/>
                    <a:pt x="22932" y="156496"/>
                    <a:pt x="35791" y="177737"/>
                  </a:cubicBezTo>
                  <a:cubicBezTo>
                    <a:pt x="42839" y="177451"/>
                    <a:pt x="51698" y="176594"/>
                    <a:pt x="61603" y="174022"/>
                  </a:cubicBezTo>
                  <a:cubicBezTo>
                    <a:pt x="71510" y="171545"/>
                    <a:pt x="79701" y="168116"/>
                    <a:pt x="86083" y="164973"/>
                  </a:cubicBezTo>
                  <a:cubicBezTo>
                    <a:pt x="89321" y="146304"/>
                    <a:pt x="91988" y="117729"/>
                    <a:pt x="86083" y="83725"/>
                  </a:cubicBezTo>
                  <a:cubicBezTo>
                    <a:pt x="79416" y="45434"/>
                    <a:pt x="64747" y="16859"/>
                    <a:pt x="54365" y="0"/>
                  </a:cubicBezTo>
                  <a:cubicBezTo>
                    <a:pt x="36743" y="8477"/>
                    <a:pt x="19122" y="16954"/>
                    <a:pt x="1501" y="254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38F5EBDA-8BC8-E4A3-DDB3-78CEAC5BD018}"/>
                </a:ext>
              </a:extLst>
            </p:cNvPr>
            <p:cNvSpPr/>
            <p:nvPr/>
          </p:nvSpPr>
          <p:spPr>
            <a:xfrm>
              <a:off x="7459503" y="4399551"/>
              <a:ext cx="57150" cy="63386"/>
            </a:xfrm>
            <a:custGeom>
              <a:avLst/>
              <a:gdLst>
                <a:gd name="connsiteX0" fmla="*/ 95 w 57150"/>
                <a:gd name="connsiteY0" fmla="*/ 18238 h 63386"/>
                <a:gd name="connsiteX1" fmla="*/ 5239 w 57150"/>
                <a:gd name="connsiteY1" fmla="*/ 35097 h 63386"/>
                <a:gd name="connsiteX2" fmla="*/ 12954 w 57150"/>
                <a:gd name="connsiteY2" fmla="*/ 63387 h 63386"/>
                <a:gd name="connsiteX3" fmla="*/ 57150 w 57150"/>
                <a:gd name="connsiteY3" fmla="*/ 56529 h 63386"/>
                <a:gd name="connsiteX4" fmla="*/ 51245 w 57150"/>
                <a:gd name="connsiteY4" fmla="*/ 27859 h 63386"/>
                <a:gd name="connsiteX5" fmla="*/ 45148 w 57150"/>
                <a:gd name="connsiteY5" fmla="*/ 2332 h 63386"/>
                <a:gd name="connsiteX6" fmla="*/ 20669 w 57150"/>
                <a:gd name="connsiteY6" fmla="*/ 1760 h 63386"/>
                <a:gd name="connsiteX7" fmla="*/ 0 w 57150"/>
                <a:gd name="connsiteY7" fmla="*/ 18238 h 63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63386">
                  <a:moveTo>
                    <a:pt x="95" y="18238"/>
                  </a:moveTo>
                  <a:cubicBezTo>
                    <a:pt x="1810" y="23763"/>
                    <a:pt x="3620" y="29383"/>
                    <a:pt x="5239" y="35097"/>
                  </a:cubicBezTo>
                  <a:cubicBezTo>
                    <a:pt x="8096" y="44718"/>
                    <a:pt x="10668" y="54147"/>
                    <a:pt x="12954" y="63387"/>
                  </a:cubicBezTo>
                  <a:cubicBezTo>
                    <a:pt x="27717" y="61101"/>
                    <a:pt x="42386" y="58815"/>
                    <a:pt x="57150" y="56529"/>
                  </a:cubicBezTo>
                  <a:cubicBezTo>
                    <a:pt x="55435" y="47194"/>
                    <a:pt x="53435" y="37669"/>
                    <a:pt x="51245" y="27859"/>
                  </a:cubicBezTo>
                  <a:cubicBezTo>
                    <a:pt x="49244" y="19095"/>
                    <a:pt x="47244" y="10523"/>
                    <a:pt x="45148" y="2332"/>
                  </a:cubicBezTo>
                  <a:cubicBezTo>
                    <a:pt x="42196" y="1188"/>
                    <a:pt x="32385" y="-1955"/>
                    <a:pt x="20669" y="1760"/>
                  </a:cubicBezTo>
                  <a:cubicBezTo>
                    <a:pt x="7715" y="5951"/>
                    <a:pt x="1524" y="15762"/>
                    <a:pt x="0" y="1823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9925DD28-9FE2-D758-A963-3B37B8A4248B}"/>
                </a:ext>
              </a:extLst>
            </p:cNvPr>
            <p:cNvSpPr/>
            <p:nvPr/>
          </p:nvSpPr>
          <p:spPr>
            <a:xfrm>
              <a:off x="7459217" y="4588623"/>
              <a:ext cx="80701" cy="135205"/>
            </a:xfrm>
            <a:custGeom>
              <a:avLst/>
              <a:gdLst>
                <a:gd name="connsiteX0" fmla="*/ 2096 w 80701"/>
                <a:gd name="connsiteY0" fmla="*/ 47099 h 135205"/>
                <a:gd name="connsiteX1" fmla="*/ 667 w 80701"/>
                <a:gd name="connsiteY1" fmla="*/ 28621 h 135205"/>
                <a:gd name="connsiteX2" fmla="*/ 13716 w 80701"/>
                <a:gd name="connsiteY2" fmla="*/ 8523 h 135205"/>
                <a:gd name="connsiteX3" fmla="*/ 48292 w 80701"/>
                <a:gd name="connsiteY3" fmla="*/ 807 h 135205"/>
                <a:gd name="connsiteX4" fmla="*/ 74009 w 80701"/>
                <a:gd name="connsiteY4" fmla="*/ 15571 h 135205"/>
                <a:gd name="connsiteX5" fmla="*/ 78581 w 80701"/>
                <a:gd name="connsiteY5" fmla="*/ 54052 h 135205"/>
                <a:gd name="connsiteX6" fmla="*/ 62008 w 80701"/>
                <a:gd name="connsiteY6" fmla="*/ 85771 h 135205"/>
                <a:gd name="connsiteX7" fmla="*/ 58484 w 80701"/>
                <a:gd name="connsiteY7" fmla="*/ 102725 h 135205"/>
                <a:gd name="connsiteX8" fmla="*/ 21431 w 80701"/>
                <a:gd name="connsiteY8" fmla="*/ 135205 h 135205"/>
                <a:gd name="connsiteX9" fmla="*/ 33052 w 80701"/>
                <a:gd name="connsiteY9" fmla="*/ 110154 h 135205"/>
                <a:gd name="connsiteX10" fmla="*/ 35528 w 80701"/>
                <a:gd name="connsiteY10" fmla="*/ 82627 h 135205"/>
                <a:gd name="connsiteX11" fmla="*/ 2001 w 80701"/>
                <a:gd name="connsiteY11" fmla="*/ 47194 h 13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701" h="135205">
                  <a:moveTo>
                    <a:pt x="2096" y="47099"/>
                  </a:moveTo>
                  <a:cubicBezTo>
                    <a:pt x="952" y="43956"/>
                    <a:pt x="-1048" y="37003"/>
                    <a:pt x="667" y="28621"/>
                  </a:cubicBezTo>
                  <a:cubicBezTo>
                    <a:pt x="3048" y="17190"/>
                    <a:pt x="10859" y="10809"/>
                    <a:pt x="13716" y="8523"/>
                  </a:cubicBezTo>
                  <a:cubicBezTo>
                    <a:pt x="27527" y="-2526"/>
                    <a:pt x="44292" y="46"/>
                    <a:pt x="48292" y="807"/>
                  </a:cubicBezTo>
                  <a:cubicBezTo>
                    <a:pt x="52197" y="1570"/>
                    <a:pt x="65532" y="4046"/>
                    <a:pt x="74009" y="15571"/>
                  </a:cubicBezTo>
                  <a:cubicBezTo>
                    <a:pt x="83820" y="29002"/>
                    <a:pt x="80486" y="45194"/>
                    <a:pt x="78581" y="54052"/>
                  </a:cubicBezTo>
                  <a:cubicBezTo>
                    <a:pt x="75343" y="69483"/>
                    <a:pt x="67151" y="80151"/>
                    <a:pt x="62008" y="85771"/>
                  </a:cubicBezTo>
                  <a:cubicBezTo>
                    <a:pt x="61817" y="90628"/>
                    <a:pt x="60960" y="96534"/>
                    <a:pt x="58484" y="102725"/>
                  </a:cubicBezTo>
                  <a:cubicBezTo>
                    <a:pt x="49435" y="125299"/>
                    <a:pt x="26384" y="133491"/>
                    <a:pt x="21431" y="135205"/>
                  </a:cubicBezTo>
                  <a:cubicBezTo>
                    <a:pt x="25051" y="129967"/>
                    <a:pt x="30004" y="121489"/>
                    <a:pt x="33052" y="110154"/>
                  </a:cubicBezTo>
                  <a:cubicBezTo>
                    <a:pt x="34862" y="103582"/>
                    <a:pt x="37624" y="93200"/>
                    <a:pt x="35528" y="82627"/>
                  </a:cubicBezTo>
                  <a:cubicBezTo>
                    <a:pt x="30861" y="59862"/>
                    <a:pt x="5810" y="48813"/>
                    <a:pt x="2001" y="4719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BF25C035-74C2-C80E-BBD7-9FB864346DCB}"/>
                </a:ext>
              </a:extLst>
            </p:cNvPr>
            <p:cNvSpPr/>
            <p:nvPr/>
          </p:nvSpPr>
          <p:spPr>
            <a:xfrm>
              <a:off x="6128385" y="4010792"/>
              <a:ext cx="163639" cy="144549"/>
            </a:xfrm>
            <a:custGeom>
              <a:avLst/>
              <a:gdLst>
                <a:gd name="connsiteX0" fmla="*/ 114205 w 163639"/>
                <a:gd name="connsiteY0" fmla="*/ 90 h 144549"/>
                <a:gd name="connsiteX1" fmla="*/ 107537 w 163639"/>
                <a:gd name="connsiteY1" fmla="*/ 11235 h 144549"/>
                <a:gd name="connsiteX2" fmla="*/ 104204 w 163639"/>
                <a:gd name="connsiteY2" fmla="*/ 19997 h 144549"/>
                <a:gd name="connsiteX3" fmla="*/ 78295 w 163639"/>
                <a:gd name="connsiteY3" fmla="*/ 21903 h 144549"/>
                <a:gd name="connsiteX4" fmla="*/ 44862 w 163639"/>
                <a:gd name="connsiteY4" fmla="*/ 43238 h 144549"/>
                <a:gd name="connsiteX5" fmla="*/ 33623 w 163639"/>
                <a:gd name="connsiteY5" fmla="*/ 41429 h 144549"/>
                <a:gd name="connsiteX6" fmla="*/ 13621 w 163639"/>
                <a:gd name="connsiteY6" fmla="*/ 43048 h 144549"/>
                <a:gd name="connsiteX7" fmla="*/ 0 w 163639"/>
                <a:gd name="connsiteY7" fmla="*/ 63527 h 144549"/>
                <a:gd name="connsiteX8" fmla="*/ 7620 w 163639"/>
                <a:gd name="connsiteY8" fmla="*/ 95436 h 144549"/>
                <a:gd name="connsiteX9" fmla="*/ 23622 w 163639"/>
                <a:gd name="connsiteY9" fmla="*/ 99055 h 144549"/>
                <a:gd name="connsiteX10" fmla="*/ 41624 w 163639"/>
                <a:gd name="connsiteY10" fmla="*/ 100484 h 144549"/>
                <a:gd name="connsiteX11" fmla="*/ 66294 w 163639"/>
                <a:gd name="connsiteY11" fmla="*/ 135060 h 144549"/>
                <a:gd name="connsiteX12" fmla="*/ 118681 w 163639"/>
                <a:gd name="connsiteY12" fmla="*/ 141441 h 144549"/>
                <a:gd name="connsiteX13" fmla="*/ 154400 w 163639"/>
                <a:gd name="connsiteY13" fmla="*/ 110390 h 144549"/>
                <a:gd name="connsiteX14" fmla="*/ 154210 w 163639"/>
                <a:gd name="connsiteY14" fmla="*/ 58478 h 144549"/>
                <a:gd name="connsiteX15" fmla="*/ 159925 w 163639"/>
                <a:gd name="connsiteY15" fmla="*/ 53145 h 144549"/>
                <a:gd name="connsiteX16" fmla="*/ 163639 w 163639"/>
                <a:gd name="connsiteY16" fmla="*/ 41905 h 144549"/>
                <a:gd name="connsiteX17" fmla="*/ 151829 w 163639"/>
                <a:gd name="connsiteY17" fmla="*/ 12854 h 144549"/>
                <a:gd name="connsiteX18" fmla="*/ 114300 w 163639"/>
                <a:gd name="connsiteY18" fmla="*/ 376 h 144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3639" h="144549">
                  <a:moveTo>
                    <a:pt x="114205" y="90"/>
                  </a:moveTo>
                  <a:cubicBezTo>
                    <a:pt x="112014" y="3043"/>
                    <a:pt x="109632" y="6758"/>
                    <a:pt x="107537" y="11235"/>
                  </a:cubicBezTo>
                  <a:cubicBezTo>
                    <a:pt x="106013" y="14378"/>
                    <a:pt x="104965" y="17330"/>
                    <a:pt x="104204" y="19997"/>
                  </a:cubicBezTo>
                  <a:cubicBezTo>
                    <a:pt x="98203" y="19236"/>
                    <a:pt x="88963" y="18950"/>
                    <a:pt x="78295" y="21903"/>
                  </a:cubicBezTo>
                  <a:cubicBezTo>
                    <a:pt x="60293" y="26855"/>
                    <a:pt x="49244" y="38095"/>
                    <a:pt x="44862" y="43238"/>
                  </a:cubicBezTo>
                  <a:cubicBezTo>
                    <a:pt x="41624" y="42477"/>
                    <a:pt x="37909" y="41714"/>
                    <a:pt x="33623" y="41429"/>
                  </a:cubicBezTo>
                  <a:cubicBezTo>
                    <a:pt x="25527" y="40857"/>
                    <a:pt x="18669" y="41905"/>
                    <a:pt x="13621" y="43048"/>
                  </a:cubicBezTo>
                  <a:lnTo>
                    <a:pt x="0" y="63527"/>
                  </a:lnTo>
                  <a:cubicBezTo>
                    <a:pt x="2571" y="74195"/>
                    <a:pt x="5143" y="84768"/>
                    <a:pt x="7620" y="95436"/>
                  </a:cubicBezTo>
                  <a:cubicBezTo>
                    <a:pt x="12287" y="96769"/>
                    <a:pt x="17621" y="98103"/>
                    <a:pt x="23622" y="99055"/>
                  </a:cubicBezTo>
                  <a:cubicBezTo>
                    <a:pt x="30289" y="100103"/>
                    <a:pt x="36385" y="100484"/>
                    <a:pt x="41624" y="100484"/>
                  </a:cubicBezTo>
                  <a:cubicBezTo>
                    <a:pt x="42957" y="105342"/>
                    <a:pt x="48387" y="123248"/>
                    <a:pt x="66294" y="135060"/>
                  </a:cubicBezTo>
                  <a:cubicBezTo>
                    <a:pt x="89725" y="150585"/>
                    <a:pt x="115062" y="142679"/>
                    <a:pt x="118681" y="141441"/>
                  </a:cubicBezTo>
                  <a:cubicBezTo>
                    <a:pt x="123825" y="139727"/>
                    <a:pt x="144018" y="132297"/>
                    <a:pt x="154400" y="110390"/>
                  </a:cubicBezTo>
                  <a:cubicBezTo>
                    <a:pt x="166401" y="85244"/>
                    <a:pt x="155638" y="61622"/>
                    <a:pt x="154210" y="58478"/>
                  </a:cubicBezTo>
                  <a:cubicBezTo>
                    <a:pt x="155734" y="57526"/>
                    <a:pt x="158019" y="55811"/>
                    <a:pt x="159925" y="53145"/>
                  </a:cubicBezTo>
                  <a:cubicBezTo>
                    <a:pt x="163163" y="48572"/>
                    <a:pt x="163544" y="43905"/>
                    <a:pt x="163639" y="41905"/>
                  </a:cubicBezTo>
                  <a:cubicBezTo>
                    <a:pt x="163639" y="38476"/>
                    <a:pt x="162973" y="24379"/>
                    <a:pt x="151829" y="12854"/>
                  </a:cubicBezTo>
                  <a:cubicBezTo>
                    <a:pt x="137064" y="-2481"/>
                    <a:pt x="116491" y="-5"/>
                    <a:pt x="114300" y="37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59A887CB-A7C9-742A-E854-2D67153F5E18}"/>
                </a:ext>
              </a:extLst>
            </p:cNvPr>
            <p:cNvSpPr/>
            <p:nvPr/>
          </p:nvSpPr>
          <p:spPr>
            <a:xfrm>
              <a:off x="5901295" y="4021337"/>
              <a:ext cx="66455" cy="65449"/>
            </a:xfrm>
            <a:custGeom>
              <a:avLst/>
              <a:gdLst>
                <a:gd name="connsiteX0" fmla="*/ 63450 w 66455"/>
                <a:gd name="connsiteY0" fmla="*/ 7832 h 65449"/>
                <a:gd name="connsiteX1" fmla="*/ 32874 w 66455"/>
                <a:gd name="connsiteY1" fmla="*/ 22 h 65449"/>
                <a:gd name="connsiteX2" fmla="*/ 6681 w 66455"/>
                <a:gd name="connsiteY2" fmla="*/ 4308 h 65449"/>
                <a:gd name="connsiteX3" fmla="*/ 13 w 66455"/>
                <a:gd name="connsiteY3" fmla="*/ 32121 h 65449"/>
                <a:gd name="connsiteX4" fmla="*/ 6014 w 66455"/>
                <a:gd name="connsiteY4" fmla="*/ 56124 h 65449"/>
                <a:gd name="connsiteX5" fmla="*/ 28302 w 66455"/>
                <a:gd name="connsiteY5" fmla="*/ 64601 h 65449"/>
                <a:gd name="connsiteX6" fmla="*/ 53544 w 66455"/>
                <a:gd name="connsiteY6" fmla="*/ 63458 h 65449"/>
                <a:gd name="connsiteX7" fmla="*/ 65545 w 66455"/>
                <a:gd name="connsiteY7" fmla="*/ 36979 h 65449"/>
                <a:gd name="connsiteX8" fmla="*/ 63450 w 66455"/>
                <a:gd name="connsiteY8" fmla="*/ 7737 h 6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5" h="65449">
                  <a:moveTo>
                    <a:pt x="63450" y="7832"/>
                  </a:moveTo>
                  <a:cubicBezTo>
                    <a:pt x="57735" y="4880"/>
                    <a:pt x="46971" y="403"/>
                    <a:pt x="32874" y="22"/>
                  </a:cubicBezTo>
                  <a:cubicBezTo>
                    <a:pt x="21444" y="-264"/>
                    <a:pt x="12300" y="2308"/>
                    <a:pt x="6681" y="4308"/>
                  </a:cubicBezTo>
                  <a:cubicBezTo>
                    <a:pt x="4204" y="8880"/>
                    <a:pt x="-273" y="18881"/>
                    <a:pt x="13" y="32121"/>
                  </a:cubicBezTo>
                  <a:cubicBezTo>
                    <a:pt x="203" y="43170"/>
                    <a:pt x="3728" y="51647"/>
                    <a:pt x="6014" y="56124"/>
                  </a:cubicBezTo>
                  <a:cubicBezTo>
                    <a:pt x="10395" y="58886"/>
                    <a:pt x="18015" y="62887"/>
                    <a:pt x="28302" y="64601"/>
                  </a:cubicBezTo>
                  <a:cubicBezTo>
                    <a:pt x="39351" y="66506"/>
                    <a:pt x="48495" y="64792"/>
                    <a:pt x="53544" y="63458"/>
                  </a:cubicBezTo>
                  <a:cubicBezTo>
                    <a:pt x="56877" y="59363"/>
                    <a:pt x="63164" y="50219"/>
                    <a:pt x="65545" y="36979"/>
                  </a:cubicBezTo>
                  <a:cubicBezTo>
                    <a:pt x="67926" y="23549"/>
                    <a:pt x="65069" y="12785"/>
                    <a:pt x="63450" y="773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2B9EAC7A-2B0F-29B2-2179-D185339CD392}"/>
                </a:ext>
              </a:extLst>
            </p:cNvPr>
            <p:cNvSpPr/>
            <p:nvPr/>
          </p:nvSpPr>
          <p:spPr>
            <a:xfrm>
              <a:off x="5723286" y="3936880"/>
              <a:ext cx="59055" cy="42759"/>
            </a:xfrm>
            <a:custGeom>
              <a:avLst/>
              <a:gdLst>
                <a:gd name="connsiteX0" fmla="*/ 0 w 59055"/>
                <a:gd name="connsiteY0" fmla="*/ 21519 h 42759"/>
                <a:gd name="connsiteX1" fmla="*/ 1429 w 59055"/>
                <a:gd name="connsiteY1" fmla="*/ 28091 h 42759"/>
                <a:gd name="connsiteX2" fmla="*/ 6001 w 59055"/>
                <a:gd name="connsiteY2" fmla="*/ 37997 h 42759"/>
                <a:gd name="connsiteX3" fmla="*/ 20860 w 59055"/>
                <a:gd name="connsiteY3" fmla="*/ 42759 h 42759"/>
                <a:gd name="connsiteX4" fmla="*/ 59055 w 59055"/>
                <a:gd name="connsiteY4" fmla="*/ 34854 h 42759"/>
                <a:gd name="connsiteX5" fmla="*/ 58293 w 59055"/>
                <a:gd name="connsiteY5" fmla="*/ 25614 h 42759"/>
                <a:gd name="connsiteX6" fmla="*/ 53721 w 59055"/>
                <a:gd name="connsiteY6" fmla="*/ 12184 h 42759"/>
                <a:gd name="connsiteX7" fmla="*/ 47530 w 59055"/>
                <a:gd name="connsiteY7" fmla="*/ 4564 h 42759"/>
                <a:gd name="connsiteX8" fmla="*/ 38576 w 59055"/>
                <a:gd name="connsiteY8" fmla="*/ 1516 h 42759"/>
                <a:gd name="connsiteX9" fmla="*/ 19145 w 59055"/>
                <a:gd name="connsiteY9" fmla="*/ 468 h 42759"/>
                <a:gd name="connsiteX10" fmla="*/ 2000 w 59055"/>
                <a:gd name="connsiteY10" fmla="*/ 13613 h 42759"/>
                <a:gd name="connsiteX11" fmla="*/ 95 w 59055"/>
                <a:gd name="connsiteY11" fmla="*/ 21614 h 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55" h="42759">
                  <a:moveTo>
                    <a:pt x="0" y="21519"/>
                  </a:moveTo>
                  <a:cubicBezTo>
                    <a:pt x="286" y="23424"/>
                    <a:pt x="667" y="25710"/>
                    <a:pt x="1429" y="28091"/>
                  </a:cubicBezTo>
                  <a:cubicBezTo>
                    <a:pt x="2667" y="32282"/>
                    <a:pt x="4381" y="35520"/>
                    <a:pt x="6001" y="37997"/>
                  </a:cubicBezTo>
                  <a:cubicBezTo>
                    <a:pt x="10954" y="39616"/>
                    <a:pt x="15907" y="41140"/>
                    <a:pt x="20860" y="42759"/>
                  </a:cubicBezTo>
                  <a:cubicBezTo>
                    <a:pt x="33623" y="40092"/>
                    <a:pt x="46292" y="37521"/>
                    <a:pt x="59055" y="34854"/>
                  </a:cubicBezTo>
                  <a:cubicBezTo>
                    <a:pt x="59055" y="32282"/>
                    <a:pt x="59055" y="29139"/>
                    <a:pt x="58293" y="25614"/>
                  </a:cubicBezTo>
                  <a:cubicBezTo>
                    <a:pt x="57245" y="19899"/>
                    <a:pt x="55340" y="15327"/>
                    <a:pt x="53721" y="12184"/>
                  </a:cubicBezTo>
                  <a:cubicBezTo>
                    <a:pt x="51626" y="9612"/>
                    <a:pt x="49625" y="7041"/>
                    <a:pt x="47530" y="4564"/>
                  </a:cubicBezTo>
                  <a:cubicBezTo>
                    <a:pt x="44958" y="3421"/>
                    <a:pt x="42005" y="2373"/>
                    <a:pt x="38576" y="1516"/>
                  </a:cubicBezTo>
                  <a:cubicBezTo>
                    <a:pt x="30766" y="-389"/>
                    <a:pt x="23908" y="-198"/>
                    <a:pt x="19145" y="468"/>
                  </a:cubicBezTo>
                  <a:cubicBezTo>
                    <a:pt x="13430" y="4850"/>
                    <a:pt x="7715" y="9231"/>
                    <a:pt x="2000" y="13613"/>
                  </a:cubicBezTo>
                  <a:cubicBezTo>
                    <a:pt x="1334" y="16280"/>
                    <a:pt x="762" y="18947"/>
                    <a:pt x="95" y="2161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B2C1D890-552A-E3BC-2B54-1BEA3F434DBE}"/>
                </a:ext>
              </a:extLst>
            </p:cNvPr>
            <p:cNvSpPr/>
            <p:nvPr/>
          </p:nvSpPr>
          <p:spPr>
            <a:xfrm>
              <a:off x="5703760" y="3840534"/>
              <a:ext cx="33908" cy="42522"/>
            </a:xfrm>
            <a:custGeom>
              <a:avLst/>
              <a:gdLst>
                <a:gd name="connsiteX0" fmla="*/ 0 w 33908"/>
                <a:gd name="connsiteY0" fmla="*/ 12328 h 42522"/>
                <a:gd name="connsiteX1" fmla="*/ 4477 w 33908"/>
                <a:gd name="connsiteY1" fmla="*/ 28425 h 42522"/>
                <a:gd name="connsiteX2" fmla="*/ 11525 w 33908"/>
                <a:gd name="connsiteY2" fmla="*/ 42522 h 42522"/>
                <a:gd name="connsiteX3" fmla="*/ 33909 w 33908"/>
                <a:gd name="connsiteY3" fmla="*/ 34902 h 42522"/>
                <a:gd name="connsiteX4" fmla="*/ 32956 w 33908"/>
                <a:gd name="connsiteY4" fmla="*/ 21377 h 42522"/>
                <a:gd name="connsiteX5" fmla="*/ 28289 w 33908"/>
                <a:gd name="connsiteY5" fmla="*/ 1660 h 42522"/>
                <a:gd name="connsiteX6" fmla="*/ 13145 w 33908"/>
                <a:gd name="connsiteY6" fmla="*/ 993 h 42522"/>
                <a:gd name="connsiteX7" fmla="*/ 95 w 33908"/>
                <a:gd name="connsiteY7" fmla="*/ 12232 h 4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08" h="42522">
                  <a:moveTo>
                    <a:pt x="0" y="12328"/>
                  </a:moveTo>
                  <a:cubicBezTo>
                    <a:pt x="762" y="16900"/>
                    <a:pt x="2096" y="22424"/>
                    <a:pt x="4477" y="28425"/>
                  </a:cubicBezTo>
                  <a:cubicBezTo>
                    <a:pt x="6667" y="34045"/>
                    <a:pt x="9144" y="38807"/>
                    <a:pt x="11525" y="42522"/>
                  </a:cubicBezTo>
                  <a:cubicBezTo>
                    <a:pt x="18955" y="39950"/>
                    <a:pt x="26479" y="37474"/>
                    <a:pt x="33909" y="34902"/>
                  </a:cubicBezTo>
                  <a:cubicBezTo>
                    <a:pt x="33909" y="30806"/>
                    <a:pt x="33623" y="26329"/>
                    <a:pt x="32956" y="21377"/>
                  </a:cubicBezTo>
                  <a:cubicBezTo>
                    <a:pt x="31909" y="13661"/>
                    <a:pt x="30099" y="7089"/>
                    <a:pt x="28289" y="1660"/>
                  </a:cubicBezTo>
                  <a:cubicBezTo>
                    <a:pt x="26575" y="993"/>
                    <a:pt x="20479" y="-1293"/>
                    <a:pt x="13145" y="993"/>
                  </a:cubicBezTo>
                  <a:cubicBezTo>
                    <a:pt x="4477" y="3755"/>
                    <a:pt x="762" y="10899"/>
                    <a:pt x="95" y="122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3D24F083-47E1-B2C6-0BB1-D44CCA4E44F6}"/>
                </a:ext>
              </a:extLst>
            </p:cNvPr>
            <p:cNvSpPr/>
            <p:nvPr/>
          </p:nvSpPr>
          <p:spPr>
            <a:xfrm>
              <a:off x="5556981" y="3969894"/>
              <a:ext cx="76293" cy="49369"/>
            </a:xfrm>
            <a:custGeom>
              <a:avLst/>
              <a:gdLst>
                <a:gd name="connsiteX0" fmla="*/ 5713 w 76293"/>
                <a:gd name="connsiteY0" fmla="*/ 49370 h 49369"/>
                <a:gd name="connsiteX1" fmla="*/ 15143 w 76293"/>
                <a:gd name="connsiteY1" fmla="*/ 49370 h 49369"/>
                <a:gd name="connsiteX2" fmla="*/ 48766 w 76293"/>
                <a:gd name="connsiteY2" fmla="*/ 46036 h 49369"/>
                <a:gd name="connsiteX3" fmla="*/ 76294 w 76293"/>
                <a:gd name="connsiteY3" fmla="*/ 5650 h 49369"/>
                <a:gd name="connsiteX4" fmla="*/ 49242 w 76293"/>
                <a:gd name="connsiteY4" fmla="*/ 697 h 49369"/>
                <a:gd name="connsiteX5" fmla="*/ 13524 w 76293"/>
                <a:gd name="connsiteY5" fmla="*/ 1459 h 49369"/>
                <a:gd name="connsiteX6" fmla="*/ 379 w 76293"/>
                <a:gd name="connsiteY6" fmla="*/ 24414 h 49369"/>
                <a:gd name="connsiteX7" fmla="*/ 5809 w 76293"/>
                <a:gd name="connsiteY7" fmla="*/ 49370 h 4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93" h="49369">
                  <a:moveTo>
                    <a:pt x="5713" y="49370"/>
                  </a:moveTo>
                  <a:cubicBezTo>
                    <a:pt x="8761" y="49370"/>
                    <a:pt x="11905" y="49370"/>
                    <a:pt x="15143" y="49370"/>
                  </a:cubicBezTo>
                  <a:cubicBezTo>
                    <a:pt x="27240" y="49084"/>
                    <a:pt x="38479" y="47846"/>
                    <a:pt x="48766" y="46036"/>
                  </a:cubicBezTo>
                  <a:cubicBezTo>
                    <a:pt x="57910" y="32606"/>
                    <a:pt x="67150" y="19175"/>
                    <a:pt x="76294" y="5650"/>
                  </a:cubicBezTo>
                  <a:cubicBezTo>
                    <a:pt x="68769" y="3554"/>
                    <a:pt x="59625" y="1649"/>
                    <a:pt x="49242" y="697"/>
                  </a:cubicBezTo>
                  <a:cubicBezTo>
                    <a:pt x="35241" y="-637"/>
                    <a:pt x="23049" y="125"/>
                    <a:pt x="13524" y="1459"/>
                  </a:cubicBezTo>
                  <a:cubicBezTo>
                    <a:pt x="11428" y="3173"/>
                    <a:pt x="2380" y="10793"/>
                    <a:pt x="379" y="24414"/>
                  </a:cubicBezTo>
                  <a:cubicBezTo>
                    <a:pt x="-1526" y="37368"/>
                    <a:pt x="4284" y="46988"/>
                    <a:pt x="5809" y="4937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D95E1367-498C-0B6F-BFE5-F1B06A2E4E1A}"/>
                </a:ext>
              </a:extLst>
            </p:cNvPr>
            <p:cNvSpPr/>
            <p:nvPr/>
          </p:nvSpPr>
          <p:spPr>
            <a:xfrm>
              <a:off x="5517260" y="4015930"/>
              <a:ext cx="88582" cy="52024"/>
            </a:xfrm>
            <a:custGeom>
              <a:avLst/>
              <a:gdLst>
                <a:gd name="connsiteX0" fmla="*/ 0 w 88582"/>
                <a:gd name="connsiteY0" fmla="*/ 49530 h 52024"/>
                <a:gd name="connsiteX1" fmla="*/ 30004 w 88582"/>
                <a:gd name="connsiteY1" fmla="*/ 51149 h 52024"/>
                <a:gd name="connsiteX2" fmla="*/ 81534 w 88582"/>
                <a:gd name="connsiteY2" fmla="*/ 52006 h 52024"/>
                <a:gd name="connsiteX3" fmla="*/ 88583 w 88582"/>
                <a:gd name="connsiteY3" fmla="*/ 0 h 52024"/>
                <a:gd name="connsiteX4" fmla="*/ 26194 w 88582"/>
                <a:gd name="connsiteY4" fmla="*/ 0 h 52024"/>
                <a:gd name="connsiteX5" fmla="*/ 5048 w 88582"/>
                <a:gd name="connsiteY5" fmla="*/ 4953 h 52024"/>
                <a:gd name="connsiteX6" fmla="*/ 95 w 88582"/>
                <a:gd name="connsiteY6" fmla="*/ 49530 h 5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82" h="52024">
                  <a:moveTo>
                    <a:pt x="0" y="49530"/>
                  </a:moveTo>
                  <a:cubicBezTo>
                    <a:pt x="9811" y="50197"/>
                    <a:pt x="19812" y="50673"/>
                    <a:pt x="30004" y="51149"/>
                  </a:cubicBezTo>
                  <a:cubicBezTo>
                    <a:pt x="47720" y="51816"/>
                    <a:pt x="64865" y="52102"/>
                    <a:pt x="81534" y="52006"/>
                  </a:cubicBezTo>
                  <a:cubicBezTo>
                    <a:pt x="83915" y="34671"/>
                    <a:pt x="86201" y="17336"/>
                    <a:pt x="88583" y="0"/>
                  </a:cubicBezTo>
                  <a:lnTo>
                    <a:pt x="26194" y="0"/>
                  </a:lnTo>
                  <a:cubicBezTo>
                    <a:pt x="19145" y="1619"/>
                    <a:pt x="12097" y="3334"/>
                    <a:pt x="5048" y="4953"/>
                  </a:cubicBezTo>
                  <a:cubicBezTo>
                    <a:pt x="3429" y="19812"/>
                    <a:pt x="1810" y="34671"/>
                    <a:pt x="95" y="495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2C0EAA3A-A976-AA70-5C06-FCA490C4816E}"/>
                </a:ext>
              </a:extLst>
            </p:cNvPr>
            <p:cNvSpPr/>
            <p:nvPr/>
          </p:nvSpPr>
          <p:spPr>
            <a:xfrm>
              <a:off x="5559442" y="4067685"/>
              <a:ext cx="73997" cy="50535"/>
            </a:xfrm>
            <a:custGeom>
              <a:avLst/>
              <a:gdLst>
                <a:gd name="connsiteX0" fmla="*/ 4682 w 73997"/>
                <a:gd name="connsiteY0" fmla="*/ 42637 h 50535"/>
                <a:gd name="connsiteX1" fmla="*/ 26589 w 73997"/>
                <a:gd name="connsiteY1" fmla="*/ 49591 h 50535"/>
                <a:gd name="connsiteX2" fmla="*/ 70309 w 73997"/>
                <a:gd name="connsiteY2" fmla="*/ 43971 h 50535"/>
                <a:gd name="connsiteX3" fmla="*/ 66404 w 73997"/>
                <a:gd name="connsiteY3" fmla="*/ 5680 h 50535"/>
                <a:gd name="connsiteX4" fmla="*/ 39353 w 73997"/>
                <a:gd name="connsiteY4" fmla="*/ 251 h 50535"/>
                <a:gd name="connsiteX5" fmla="*/ 17826 w 73997"/>
                <a:gd name="connsiteY5" fmla="*/ 5395 h 50535"/>
                <a:gd name="connsiteX6" fmla="*/ 2301 w 73997"/>
                <a:gd name="connsiteY6" fmla="*/ 16634 h 50535"/>
                <a:gd name="connsiteX7" fmla="*/ 4777 w 73997"/>
                <a:gd name="connsiteY7" fmla="*/ 42542 h 5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97" h="50535">
                  <a:moveTo>
                    <a:pt x="4682" y="42637"/>
                  </a:moveTo>
                  <a:cubicBezTo>
                    <a:pt x="10111" y="45304"/>
                    <a:pt x="17541" y="48162"/>
                    <a:pt x="26589" y="49591"/>
                  </a:cubicBezTo>
                  <a:cubicBezTo>
                    <a:pt x="46401" y="52734"/>
                    <a:pt x="62594" y="47304"/>
                    <a:pt x="70309" y="43971"/>
                  </a:cubicBezTo>
                  <a:cubicBezTo>
                    <a:pt x="76310" y="28826"/>
                    <a:pt x="74976" y="13300"/>
                    <a:pt x="66404" y="5680"/>
                  </a:cubicBezTo>
                  <a:cubicBezTo>
                    <a:pt x="59260" y="-701"/>
                    <a:pt x="48592" y="-225"/>
                    <a:pt x="39353" y="251"/>
                  </a:cubicBezTo>
                  <a:cubicBezTo>
                    <a:pt x="29256" y="727"/>
                    <a:pt x="21732" y="3585"/>
                    <a:pt x="17826" y="5395"/>
                  </a:cubicBezTo>
                  <a:cubicBezTo>
                    <a:pt x="10873" y="8538"/>
                    <a:pt x="5444" y="11014"/>
                    <a:pt x="2301" y="16634"/>
                  </a:cubicBezTo>
                  <a:cubicBezTo>
                    <a:pt x="-3700" y="27397"/>
                    <a:pt x="3825" y="40923"/>
                    <a:pt x="4777" y="4254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17602DB1-C169-8B57-2135-FFC9BFC41E96}"/>
                </a:ext>
              </a:extLst>
            </p:cNvPr>
            <p:cNvSpPr/>
            <p:nvPr/>
          </p:nvSpPr>
          <p:spPr>
            <a:xfrm>
              <a:off x="5418654" y="4070853"/>
              <a:ext cx="70507" cy="43403"/>
            </a:xfrm>
            <a:custGeom>
              <a:avLst/>
              <a:gdLst>
                <a:gd name="connsiteX0" fmla="*/ 23 w 70507"/>
                <a:gd name="connsiteY0" fmla="*/ 27183 h 43403"/>
                <a:gd name="connsiteX1" fmla="*/ 17453 w 70507"/>
                <a:gd name="connsiteY1" fmla="*/ 36517 h 43403"/>
                <a:gd name="connsiteX2" fmla="*/ 65840 w 70507"/>
                <a:gd name="connsiteY2" fmla="*/ 42613 h 43403"/>
                <a:gd name="connsiteX3" fmla="*/ 70508 w 70507"/>
                <a:gd name="connsiteY3" fmla="*/ 9085 h 43403"/>
                <a:gd name="connsiteX4" fmla="*/ 49648 w 70507"/>
                <a:gd name="connsiteY4" fmla="*/ 2608 h 43403"/>
                <a:gd name="connsiteX5" fmla="*/ 16025 w 70507"/>
                <a:gd name="connsiteY5" fmla="*/ 322 h 43403"/>
                <a:gd name="connsiteX6" fmla="*/ 2594 w 70507"/>
                <a:gd name="connsiteY6" fmla="*/ 13848 h 43403"/>
                <a:gd name="connsiteX7" fmla="*/ 23 w 70507"/>
                <a:gd name="connsiteY7" fmla="*/ 27088 h 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507" h="43403">
                  <a:moveTo>
                    <a:pt x="23" y="27183"/>
                  </a:moveTo>
                  <a:cubicBezTo>
                    <a:pt x="4785" y="30421"/>
                    <a:pt x="10595" y="33755"/>
                    <a:pt x="17453" y="36517"/>
                  </a:cubicBezTo>
                  <a:cubicBezTo>
                    <a:pt x="37170" y="44518"/>
                    <a:pt x="55267" y="43947"/>
                    <a:pt x="65840" y="42613"/>
                  </a:cubicBezTo>
                  <a:cubicBezTo>
                    <a:pt x="67364" y="31469"/>
                    <a:pt x="68983" y="20230"/>
                    <a:pt x="70508" y="9085"/>
                  </a:cubicBezTo>
                  <a:cubicBezTo>
                    <a:pt x="64697" y="6704"/>
                    <a:pt x="57744" y="4323"/>
                    <a:pt x="49648" y="2608"/>
                  </a:cubicBezTo>
                  <a:cubicBezTo>
                    <a:pt x="36408" y="-154"/>
                    <a:pt x="24787" y="-344"/>
                    <a:pt x="16025" y="322"/>
                  </a:cubicBezTo>
                  <a:cubicBezTo>
                    <a:pt x="13643" y="1465"/>
                    <a:pt x="6595" y="5371"/>
                    <a:pt x="2594" y="13848"/>
                  </a:cubicBezTo>
                  <a:cubicBezTo>
                    <a:pt x="23" y="19372"/>
                    <a:pt x="-73" y="24421"/>
                    <a:pt x="23" y="2708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F3417585-B6FC-2420-86D1-0093367F456F}"/>
                </a:ext>
              </a:extLst>
            </p:cNvPr>
            <p:cNvSpPr/>
            <p:nvPr/>
          </p:nvSpPr>
          <p:spPr>
            <a:xfrm>
              <a:off x="5411668" y="3919413"/>
              <a:ext cx="75589" cy="81657"/>
            </a:xfrm>
            <a:custGeom>
              <a:avLst/>
              <a:gdLst>
                <a:gd name="connsiteX0" fmla="*/ 75589 w 75589"/>
                <a:gd name="connsiteY0" fmla="*/ 25841 h 81657"/>
                <a:gd name="connsiteX1" fmla="*/ 50634 w 75589"/>
                <a:gd name="connsiteY1" fmla="*/ 4886 h 81657"/>
                <a:gd name="connsiteX2" fmla="*/ 15582 w 75589"/>
                <a:gd name="connsiteY2" fmla="*/ 1171 h 81657"/>
                <a:gd name="connsiteX3" fmla="*/ 3676 w 75589"/>
                <a:gd name="connsiteY3" fmla="*/ 17174 h 81657"/>
                <a:gd name="connsiteX4" fmla="*/ 56 w 75589"/>
                <a:gd name="connsiteY4" fmla="*/ 37176 h 81657"/>
                <a:gd name="connsiteX5" fmla="*/ 19487 w 75589"/>
                <a:gd name="connsiteY5" fmla="*/ 61369 h 81657"/>
                <a:gd name="connsiteX6" fmla="*/ 52253 w 75589"/>
                <a:gd name="connsiteY6" fmla="*/ 81658 h 81657"/>
                <a:gd name="connsiteX7" fmla="*/ 75494 w 75589"/>
                <a:gd name="connsiteY7" fmla="*/ 25936 h 8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589" h="81657">
                  <a:moveTo>
                    <a:pt x="75589" y="25841"/>
                  </a:moveTo>
                  <a:cubicBezTo>
                    <a:pt x="72636" y="21460"/>
                    <a:pt x="64921" y="11173"/>
                    <a:pt x="50634" y="4886"/>
                  </a:cubicBezTo>
                  <a:cubicBezTo>
                    <a:pt x="34822" y="-2067"/>
                    <a:pt x="20630" y="124"/>
                    <a:pt x="15582" y="1171"/>
                  </a:cubicBezTo>
                  <a:cubicBezTo>
                    <a:pt x="12629" y="3648"/>
                    <a:pt x="7295" y="8792"/>
                    <a:pt x="3676" y="17174"/>
                  </a:cubicBezTo>
                  <a:cubicBezTo>
                    <a:pt x="-39" y="25651"/>
                    <a:pt x="-134" y="33271"/>
                    <a:pt x="56" y="37176"/>
                  </a:cubicBezTo>
                  <a:cubicBezTo>
                    <a:pt x="3961" y="43843"/>
                    <a:pt x="10057" y="52702"/>
                    <a:pt x="19487" y="61369"/>
                  </a:cubicBezTo>
                  <a:cubicBezTo>
                    <a:pt x="31679" y="72609"/>
                    <a:pt x="44157" y="78515"/>
                    <a:pt x="52253" y="81658"/>
                  </a:cubicBezTo>
                  <a:cubicBezTo>
                    <a:pt x="59968" y="63084"/>
                    <a:pt x="67779" y="44510"/>
                    <a:pt x="75494" y="2593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BD74D55D-CD41-41C1-FC2E-936462C67D77}"/>
                </a:ext>
              </a:extLst>
            </p:cNvPr>
            <p:cNvSpPr/>
            <p:nvPr/>
          </p:nvSpPr>
          <p:spPr>
            <a:xfrm>
              <a:off x="5351621" y="3992499"/>
              <a:ext cx="88773" cy="69056"/>
            </a:xfrm>
            <a:custGeom>
              <a:avLst/>
              <a:gdLst>
                <a:gd name="connsiteX0" fmla="*/ 88773 w 88773"/>
                <a:gd name="connsiteY0" fmla="*/ 15145 h 69056"/>
                <a:gd name="connsiteX1" fmla="*/ 64484 w 88773"/>
                <a:gd name="connsiteY1" fmla="*/ 5429 h 69056"/>
                <a:gd name="connsiteX2" fmla="*/ 27813 w 88773"/>
                <a:gd name="connsiteY2" fmla="*/ 0 h 69056"/>
                <a:gd name="connsiteX3" fmla="*/ 8191 w 88773"/>
                <a:gd name="connsiteY3" fmla="*/ 12478 h 69056"/>
                <a:gd name="connsiteX4" fmla="*/ 0 w 88773"/>
                <a:gd name="connsiteY4" fmla="*/ 32766 h 69056"/>
                <a:gd name="connsiteX5" fmla="*/ 34862 w 88773"/>
                <a:gd name="connsiteY5" fmla="*/ 55816 h 69056"/>
                <a:gd name="connsiteX6" fmla="*/ 85249 w 88773"/>
                <a:gd name="connsiteY6" fmla="*/ 69056 h 69056"/>
                <a:gd name="connsiteX7" fmla="*/ 88773 w 88773"/>
                <a:gd name="connsiteY7" fmla="*/ 15145 h 6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773" h="69056">
                  <a:moveTo>
                    <a:pt x="88773" y="15145"/>
                  </a:moveTo>
                  <a:cubicBezTo>
                    <a:pt x="82201" y="11716"/>
                    <a:pt x="74009" y="8287"/>
                    <a:pt x="64484" y="5429"/>
                  </a:cubicBezTo>
                  <a:cubicBezTo>
                    <a:pt x="50197" y="1238"/>
                    <a:pt x="37529" y="95"/>
                    <a:pt x="27813" y="0"/>
                  </a:cubicBezTo>
                  <a:cubicBezTo>
                    <a:pt x="24670" y="762"/>
                    <a:pt x="15430" y="3524"/>
                    <a:pt x="8191" y="12478"/>
                  </a:cubicBezTo>
                  <a:cubicBezTo>
                    <a:pt x="1429" y="20764"/>
                    <a:pt x="286" y="29432"/>
                    <a:pt x="0" y="32766"/>
                  </a:cubicBezTo>
                  <a:cubicBezTo>
                    <a:pt x="7906" y="39814"/>
                    <a:pt x="19431" y="48578"/>
                    <a:pt x="34862" y="55816"/>
                  </a:cubicBezTo>
                  <a:cubicBezTo>
                    <a:pt x="54959" y="65246"/>
                    <a:pt x="73247" y="68104"/>
                    <a:pt x="85249" y="69056"/>
                  </a:cubicBezTo>
                  <a:cubicBezTo>
                    <a:pt x="86392" y="51054"/>
                    <a:pt x="87630" y="33052"/>
                    <a:pt x="88773" y="1514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B8E213DA-685C-B9AB-A282-FED2444408B6}"/>
                </a:ext>
              </a:extLst>
            </p:cNvPr>
            <p:cNvSpPr/>
            <p:nvPr/>
          </p:nvSpPr>
          <p:spPr>
            <a:xfrm>
              <a:off x="7466643" y="4755120"/>
              <a:ext cx="70773" cy="88056"/>
            </a:xfrm>
            <a:custGeom>
              <a:avLst/>
              <a:gdLst>
                <a:gd name="connsiteX0" fmla="*/ 16482 w 70773"/>
                <a:gd name="connsiteY0" fmla="*/ 12428 h 88056"/>
                <a:gd name="connsiteX1" fmla="*/ 1719 w 70773"/>
                <a:gd name="connsiteY1" fmla="*/ 45004 h 88056"/>
                <a:gd name="connsiteX2" fmla="*/ 4290 w 70773"/>
                <a:gd name="connsiteY2" fmla="*/ 88057 h 88056"/>
                <a:gd name="connsiteX3" fmla="*/ 52677 w 70773"/>
                <a:gd name="connsiteY3" fmla="*/ 87104 h 88056"/>
                <a:gd name="connsiteX4" fmla="*/ 65822 w 70773"/>
                <a:gd name="connsiteY4" fmla="*/ 62625 h 88056"/>
                <a:gd name="connsiteX5" fmla="*/ 70013 w 70773"/>
                <a:gd name="connsiteY5" fmla="*/ 21572 h 88056"/>
                <a:gd name="connsiteX6" fmla="*/ 49629 w 70773"/>
                <a:gd name="connsiteY6" fmla="*/ 1189 h 88056"/>
                <a:gd name="connsiteX7" fmla="*/ 16387 w 70773"/>
                <a:gd name="connsiteY7" fmla="*/ 12428 h 8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773" h="88056">
                  <a:moveTo>
                    <a:pt x="16482" y="12428"/>
                  </a:moveTo>
                  <a:cubicBezTo>
                    <a:pt x="12005" y="18334"/>
                    <a:pt x="4957" y="29478"/>
                    <a:pt x="1719" y="45004"/>
                  </a:cubicBezTo>
                  <a:cubicBezTo>
                    <a:pt x="-2377" y="64720"/>
                    <a:pt x="1814" y="80818"/>
                    <a:pt x="4290" y="88057"/>
                  </a:cubicBezTo>
                  <a:lnTo>
                    <a:pt x="52677" y="87104"/>
                  </a:lnTo>
                  <a:cubicBezTo>
                    <a:pt x="56868" y="81484"/>
                    <a:pt x="62107" y="73388"/>
                    <a:pt x="65822" y="62625"/>
                  </a:cubicBezTo>
                  <a:cubicBezTo>
                    <a:pt x="71823" y="45290"/>
                    <a:pt x="71156" y="30050"/>
                    <a:pt x="70013" y="21572"/>
                  </a:cubicBezTo>
                  <a:cubicBezTo>
                    <a:pt x="69632" y="20239"/>
                    <a:pt x="64584" y="5666"/>
                    <a:pt x="49629" y="1189"/>
                  </a:cubicBezTo>
                  <a:cubicBezTo>
                    <a:pt x="37723" y="-2335"/>
                    <a:pt x="24483" y="2141"/>
                    <a:pt x="16387" y="1242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BD3C5FC2-4DF9-438D-F00C-29C179C4EBED}"/>
                </a:ext>
              </a:extLst>
            </p:cNvPr>
            <p:cNvSpPr/>
            <p:nvPr/>
          </p:nvSpPr>
          <p:spPr>
            <a:xfrm>
              <a:off x="7460345" y="4922742"/>
              <a:ext cx="57959" cy="89476"/>
            </a:xfrm>
            <a:custGeom>
              <a:avLst/>
              <a:gdLst>
                <a:gd name="connsiteX0" fmla="*/ 206 w 57959"/>
                <a:gd name="connsiteY0" fmla="*/ 59975 h 89476"/>
                <a:gd name="connsiteX1" fmla="*/ 3349 w 57959"/>
                <a:gd name="connsiteY1" fmla="*/ 33305 h 89476"/>
                <a:gd name="connsiteX2" fmla="*/ 9064 w 57959"/>
                <a:gd name="connsiteY2" fmla="*/ 10826 h 89476"/>
                <a:gd name="connsiteX3" fmla="*/ 35067 w 57959"/>
                <a:gd name="connsiteY3" fmla="*/ 158 h 89476"/>
                <a:gd name="connsiteX4" fmla="*/ 56118 w 57959"/>
                <a:gd name="connsiteY4" fmla="*/ 12636 h 89476"/>
                <a:gd name="connsiteX5" fmla="*/ 54784 w 57959"/>
                <a:gd name="connsiteY5" fmla="*/ 53688 h 89476"/>
                <a:gd name="connsiteX6" fmla="*/ 37544 w 57959"/>
                <a:gd name="connsiteY6" fmla="*/ 86645 h 89476"/>
                <a:gd name="connsiteX7" fmla="*/ 13255 w 57959"/>
                <a:gd name="connsiteY7" fmla="*/ 86454 h 89476"/>
                <a:gd name="connsiteX8" fmla="*/ 206 w 57959"/>
                <a:gd name="connsiteY8" fmla="*/ 59880 h 8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59" h="89476">
                  <a:moveTo>
                    <a:pt x="206" y="59975"/>
                  </a:moveTo>
                  <a:cubicBezTo>
                    <a:pt x="587" y="52069"/>
                    <a:pt x="1539" y="43116"/>
                    <a:pt x="3349" y="33305"/>
                  </a:cubicBezTo>
                  <a:cubicBezTo>
                    <a:pt x="4968" y="24923"/>
                    <a:pt x="6968" y="17398"/>
                    <a:pt x="9064" y="10826"/>
                  </a:cubicBezTo>
                  <a:cubicBezTo>
                    <a:pt x="9826" y="9873"/>
                    <a:pt x="19732" y="-1461"/>
                    <a:pt x="35067" y="158"/>
                  </a:cubicBezTo>
                  <a:cubicBezTo>
                    <a:pt x="48022" y="1587"/>
                    <a:pt x="55070" y="11207"/>
                    <a:pt x="56118" y="12636"/>
                  </a:cubicBezTo>
                  <a:cubicBezTo>
                    <a:pt x="57737" y="20351"/>
                    <a:pt x="59832" y="35591"/>
                    <a:pt x="54784" y="53688"/>
                  </a:cubicBezTo>
                  <a:cubicBezTo>
                    <a:pt x="50403" y="69691"/>
                    <a:pt x="42402" y="80739"/>
                    <a:pt x="37544" y="86645"/>
                  </a:cubicBezTo>
                  <a:cubicBezTo>
                    <a:pt x="36496" y="87217"/>
                    <a:pt x="24685" y="92836"/>
                    <a:pt x="13255" y="86454"/>
                  </a:cubicBezTo>
                  <a:cubicBezTo>
                    <a:pt x="4111" y="81406"/>
                    <a:pt x="-1128" y="70834"/>
                    <a:pt x="206" y="5988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A0EC0685-5373-C914-081C-894123007C6D}"/>
                </a:ext>
              </a:extLst>
            </p:cNvPr>
            <p:cNvSpPr/>
            <p:nvPr/>
          </p:nvSpPr>
          <p:spPr>
            <a:xfrm>
              <a:off x="7439405" y="4915090"/>
              <a:ext cx="30194" cy="40100"/>
            </a:xfrm>
            <a:custGeom>
              <a:avLst/>
              <a:gdLst>
                <a:gd name="connsiteX0" fmla="*/ 0 w 30194"/>
                <a:gd name="connsiteY0" fmla="*/ 14669 h 40100"/>
                <a:gd name="connsiteX1" fmla="*/ 7620 w 30194"/>
                <a:gd name="connsiteY1" fmla="*/ 6572 h 40100"/>
                <a:gd name="connsiteX2" fmla="*/ 26765 w 30194"/>
                <a:gd name="connsiteY2" fmla="*/ 0 h 40100"/>
                <a:gd name="connsiteX3" fmla="*/ 30195 w 30194"/>
                <a:gd name="connsiteY3" fmla="*/ 18479 h 40100"/>
                <a:gd name="connsiteX4" fmla="*/ 25146 w 30194"/>
                <a:gd name="connsiteY4" fmla="*/ 29146 h 40100"/>
                <a:gd name="connsiteX5" fmla="*/ 16574 w 30194"/>
                <a:gd name="connsiteY5" fmla="*/ 40100 h 40100"/>
                <a:gd name="connsiteX6" fmla="*/ 4858 w 30194"/>
                <a:gd name="connsiteY6" fmla="*/ 29909 h 40100"/>
                <a:gd name="connsiteX7" fmla="*/ 95 w 30194"/>
                <a:gd name="connsiteY7" fmla="*/ 14764 h 4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94" h="40100">
                  <a:moveTo>
                    <a:pt x="0" y="14669"/>
                  </a:moveTo>
                  <a:cubicBezTo>
                    <a:pt x="1524" y="12287"/>
                    <a:pt x="3906" y="9239"/>
                    <a:pt x="7620" y="6572"/>
                  </a:cubicBezTo>
                  <a:cubicBezTo>
                    <a:pt x="15240" y="857"/>
                    <a:pt x="23336" y="95"/>
                    <a:pt x="26765" y="0"/>
                  </a:cubicBezTo>
                  <a:cubicBezTo>
                    <a:pt x="27908" y="6191"/>
                    <a:pt x="29052" y="12287"/>
                    <a:pt x="30195" y="18479"/>
                  </a:cubicBezTo>
                  <a:cubicBezTo>
                    <a:pt x="29146" y="21527"/>
                    <a:pt x="27527" y="25241"/>
                    <a:pt x="25146" y="29146"/>
                  </a:cubicBezTo>
                  <a:cubicBezTo>
                    <a:pt x="22289" y="33909"/>
                    <a:pt x="19145" y="37433"/>
                    <a:pt x="16574" y="40100"/>
                  </a:cubicBezTo>
                  <a:cubicBezTo>
                    <a:pt x="14193" y="38957"/>
                    <a:pt x="8954" y="36004"/>
                    <a:pt x="4858" y="29909"/>
                  </a:cubicBezTo>
                  <a:cubicBezTo>
                    <a:pt x="667" y="23527"/>
                    <a:pt x="191" y="17336"/>
                    <a:pt x="95" y="147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387A6DB9-C386-7EEB-D846-017DA9E6DC6A}"/>
                </a:ext>
              </a:extLst>
            </p:cNvPr>
            <p:cNvSpPr/>
            <p:nvPr/>
          </p:nvSpPr>
          <p:spPr>
            <a:xfrm>
              <a:off x="7376636" y="4683251"/>
              <a:ext cx="89534" cy="74968"/>
            </a:xfrm>
            <a:custGeom>
              <a:avLst/>
              <a:gdLst>
                <a:gd name="connsiteX0" fmla="*/ 0 w 89534"/>
                <a:gd name="connsiteY0" fmla="*/ 34290 h 74968"/>
                <a:gd name="connsiteX1" fmla="*/ 10953 w 89534"/>
                <a:gd name="connsiteY1" fmla="*/ 15812 h 74968"/>
                <a:gd name="connsiteX2" fmla="*/ 37147 w 89534"/>
                <a:gd name="connsiteY2" fmla="*/ 0 h 74968"/>
                <a:gd name="connsiteX3" fmla="*/ 72961 w 89534"/>
                <a:gd name="connsiteY3" fmla="*/ 18955 h 74968"/>
                <a:gd name="connsiteX4" fmla="*/ 89535 w 89534"/>
                <a:gd name="connsiteY4" fmla="*/ 44196 h 74968"/>
                <a:gd name="connsiteX5" fmla="*/ 69056 w 89534"/>
                <a:gd name="connsiteY5" fmla="*/ 64103 h 74968"/>
                <a:gd name="connsiteX6" fmla="*/ 30289 w 89534"/>
                <a:gd name="connsiteY6" fmla="*/ 74962 h 74968"/>
                <a:gd name="connsiteX7" fmla="*/ 0 w 89534"/>
                <a:gd name="connsiteY7" fmla="*/ 3429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34" h="74968">
                  <a:moveTo>
                    <a:pt x="0" y="34290"/>
                  </a:moveTo>
                  <a:cubicBezTo>
                    <a:pt x="1619" y="29718"/>
                    <a:pt x="4667" y="22670"/>
                    <a:pt x="10953" y="15812"/>
                  </a:cubicBezTo>
                  <a:cubicBezTo>
                    <a:pt x="20669" y="5144"/>
                    <a:pt x="32099" y="1334"/>
                    <a:pt x="37147" y="0"/>
                  </a:cubicBezTo>
                  <a:cubicBezTo>
                    <a:pt x="43910" y="1429"/>
                    <a:pt x="59341" y="5620"/>
                    <a:pt x="72961" y="18955"/>
                  </a:cubicBezTo>
                  <a:cubicBezTo>
                    <a:pt x="82391" y="28194"/>
                    <a:pt x="87153" y="38100"/>
                    <a:pt x="89535" y="44196"/>
                  </a:cubicBezTo>
                  <a:cubicBezTo>
                    <a:pt x="86010" y="49435"/>
                    <a:pt x="79534" y="57531"/>
                    <a:pt x="69056" y="64103"/>
                  </a:cubicBezTo>
                  <a:cubicBezTo>
                    <a:pt x="53054" y="74295"/>
                    <a:pt x="37147" y="75057"/>
                    <a:pt x="30289" y="74962"/>
                  </a:cubicBezTo>
                  <a:cubicBezTo>
                    <a:pt x="20193" y="61436"/>
                    <a:pt x="10096" y="47816"/>
                    <a:pt x="0" y="3429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BE19F91E-F20E-5F84-C551-3BFB226851A7}"/>
                </a:ext>
              </a:extLst>
            </p:cNvPr>
            <p:cNvSpPr/>
            <p:nvPr/>
          </p:nvSpPr>
          <p:spPr>
            <a:xfrm>
              <a:off x="6370224" y="5020146"/>
              <a:ext cx="318802" cy="46444"/>
            </a:xfrm>
            <a:custGeom>
              <a:avLst/>
              <a:gdLst>
                <a:gd name="connsiteX0" fmla="*/ 0 w 318802"/>
                <a:gd name="connsiteY0" fmla="*/ 12578 h 46444"/>
                <a:gd name="connsiteX1" fmla="*/ 136113 w 318802"/>
                <a:gd name="connsiteY1" fmla="*/ 1338 h 46444"/>
                <a:gd name="connsiteX2" fmla="*/ 318802 w 318802"/>
                <a:gd name="connsiteY2" fmla="*/ 4100 h 46444"/>
                <a:gd name="connsiteX3" fmla="*/ 166402 w 318802"/>
                <a:gd name="connsiteY3" fmla="*/ 46106 h 46444"/>
                <a:gd name="connsiteX4" fmla="*/ 0 w 318802"/>
                <a:gd name="connsiteY4" fmla="*/ 12578 h 4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802" h="46444">
                  <a:moveTo>
                    <a:pt x="0" y="12578"/>
                  </a:moveTo>
                  <a:cubicBezTo>
                    <a:pt x="42196" y="7339"/>
                    <a:pt x="87630" y="3338"/>
                    <a:pt x="136113" y="1338"/>
                  </a:cubicBezTo>
                  <a:cubicBezTo>
                    <a:pt x="202216" y="-1329"/>
                    <a:pt x="263462" y="195"/>
                    <a:pt x="318802" y="4100"/>
                  </a:cubicBezTo>
                  <a:cubicBezTo>
                    <a:pt x="291179" y="18959"/>
                    <a:pt x="237744" y="43058"/>
                    <a:pt x="166402" y="46106"/>
                  </a:cubicBezTo>
                  <a:cubicBezTo>
                    <a:pt x="88488" y="49535"/>
                    <a:pt x="28861" y="26103"/>
                    <a:pt x="0" y="1257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F8F8D901-6307-A98F-EC3F-7674369E0457}"/>
                </a:ext>
              </a:extLst>
            </p:cNvPr>
            <p:cNvSpPr/>
            <p:nvPr/>
          </p:nvSpPr>
          <p:spPr>
            <a:xfrm>
              <a:off x="7075932" y="5073396"/>
              <a:ext cx="309371" cy="65907"/>
            </a:xfrm>
            <a:custGeom>
              <a:avLst/>
              <a:gdLst>
                <a:gd name="connsiteX0" fmla="*/ 95 w 309371"/>
                <a:gd name="connsiteY0" fmla="*/ 15811 h 65907"/>
                <a:gd name="connsiteX1" fmla="*/ 56769 w 309371"/>
                <a:gd name="connsiteY1" fmla="*/ 8477 h 65907"/>
                <a:gd name="connsiteX2" fmla="*/ 88678 w 309371"/>
                <a:gd name="connsiteY2" fmla="*/ 5810 h 65907"/>
                <a:gd name="connsiteX3" fmla="*/ 168783 w 309371"/>
                <a:gd name="connsiteY3" fmla="*/ 0 h 65907"/>
                <a:gd name="connsiteX4" fmla="*/ 234410 w 309371"/>
                <a:gd name="connsiteY4" fmla="*/ 13240 h 65907"/>
                <a:gd name="connsiteX5" fmla="*/ 309372 w 309371"/>
                <a:gd name="connsiteY5" fmla="*/ 35623 h 65907"/>
                <a:gd name="connsiteX6" fmla="*/ 149066 w 309371"/>
                <a:gd name="connsiteY6" fmla="*/ 65056 h 65907"/>
                <a:gd name="connsiteX7" fmla="*/ 0 w 309371"/>
                <a:gd name="connsiteY7" fmla="*/ 15907 h 6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371" h="65907">
                  <a:moveTo>
                    <a:pt x="95" y="15811"/>
                  </a:moveTo>
                  <a:cubicBezTo>
                    <a:pt x="18098" y="12954"/>
                    <a:pt x="36957" y="10382"/>
                    <a:pt x="56769" y="8477"/>
                  </a:cubicBezTo>
                  <a:cubicBezTo>
                    <a:pt x="67627" y="7429"/>
                    <a:pt x="78295" y="6477"/>
                    <a:pt x="88678" y="5810"/>
                  </a:cubicBezTo>
                  <a:cubicBezTo>
                    <a:pt x="115348" y="3905"/>
                    <a:pt x="142113" y="1905"/>
                    <a:pt x="168783" y="0"/>
                  </a:cubicBezTo>
                  <a:cubicBezTo>
                    <a:pt x="189262" y="3238"/>
                    <a:pt x="211264" y="7525"/>
                    <a:pt x="234410" y="13240"/>
                  </a:cubicBezTo>
                  <a:cubicBezTo>
                    <a:pt x="261747" y="20002"/>
                    <a:pt x="286798" y="27622"/>
                    <a:pt x="309372" y="35623"/>
                  </a:cubicBezTo>
                  <a:cubicBezTo>
                    <a:pt x="282988" y="47911"/>
                    <a:pt x="224885" y="70580"/>
                    <a:pt x="149066" y="65056"/>
                  </a:cubicBezTo>
                  <a:cubicBezTo>
                    <a:pt x="76771" y="59722"/>
                    <a:pt x="24575" y="31432"/>
                    <a:pt x="0" y="159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3DB1AD56-9722-0A34-F27B-5A134452BDE7}"/>
                </a:ext>
              </a:extLst>
            </p:cNvPr>
            <p:cNvSpPr/>
            <p:nvPr/>
          </p:nvSpPr>
          <p:spPr>
            <a:xfrm>
              <a:off x="6949544" y="5358729"/>
              <a:ext cx="113162" cy="310558"/>
            </a:xfrm>
            <a:custGeom>
              <a:avLst/>
              <a:gdLst>
                <a:gd name="connsiteX0" fmla="*/ 91431 w 113162"/>
                <a:gd name="connsiteY0" fmla="*/ 607 h 310558"/>
                <a:gd name="connsiteX1" fmla="*/ 107242 w 113162"/>
                <a:gd name="connsiteY1" fmla="*/ 12894 h 310558"/>
                <a:gd name="connsiteX2" fmla="*/ 98860 w 113162"/>
                <a:gd name="connsiteY2" fmla="*/ 134433 h 310558"/>
                <a:gd name="connsiteX3" fmla="*/ 81811 w 113162"/>
                <a:gd name="connsiteY3" fmla="*/ 229207 h 310558"/>
                <a:gd name="connsiteX4" fmla="*/ 60760 w 113162"/>
                <a:gd name="connsiteY4" fmla="*/ 289691 h 310558"/>
                <a:gd name="connsiteX5" fmla="*/ 43520 w 113162"/>
                <a:gd name="connsiteY5" fmla="*/ 308360 h 310558"/>
                <a:gd name="connsiteX6" fmla="*/ 10945 w 113162"/>
                <a:gd name="connsiteY6" fmla="*/ 299025 h 310558"/>
                <a:gd name="connsiteX7" fmla="*/ 277 w 113162"/>
                <a:gd name="connsiteY7" fmla="*/ 235494 h 310558"/>
                <a:gd name="connsiteX8" fmla="*/ 21136 w 113162"/>
                <a:gd name="connsiteY8" fmla="*/ 103668 h 310558"/>
                <a:gd name="connsiteX9" fmla="*/ 61046 w 113162"/>
                <a:gd name="connsiteY9" fmla="*/ 12132 h 310558"/>
                <a:gd name="connsiteX10" fmla="*/ 91431 w 113162"/>
                <a:gd name="connsiteY10" fmla="*/ 607 h 31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162" h="310558">
                  <a:moveTo>
                    <a:pt x="91431" y="607"/>
                  </a:moveTo>
                  <a:cubicBezTo>
                    <a:pt x="100575" y="2893"/>
                    <a:pt x="105908" y="10894"/>
                    <a:pt x="107242" y="12894"/>
                  </a:cubicBezTo>
                  <a:cubicBezTo>
                    <a:pt x="119244" y="31182"/>
                    <a:pt x="111242" y="59472"/>
                    <a:pt x="98860" y="134433"/>
                  </a:cubicBezTo>
                  <a:cubicBezTo>
                    <a:pt x="93621" y="166056"/>
                    <a:pt x="87430" y="197584"/>
                    <a:pt x="81811" y="229207"/>
                  </a:cubicBezTo>
                  <a:cubicBezTo>
                    <a:pt x="79905" y="240161"/>
                    <a:pt x="75429" y="265402"/>
                    <a:pt x="60760" y="289691"/>
                  </a:cubicBezTo>
                  <a:cubicBezTo>
                    <a:pt x="53140" y="302264"/>
                    <a:pt x="47806" y="306360"/>
                    <a:pt x="43520" y="308360"/>
                  </a:cubicBezTo>
                  <a:cubicBezTo>
                    <a:pt x="30757" y="314456"/>
                    <a:pt x="17993" y="306741"/>
                    <a:pt x="10945" y="299025"/>
                  </a:cubicBezTo>
                  <a:cubicBezTo>
                    <a:pt x="3039" y="290358"/>
                    <a:pt x="-1152" y="276165"/>
                    <a:pt x="277" y="235494"/>
                  </a:cubicBezTo>
                  <a:cubicBezTo>
                    <a:pt x="1515" y="200918"/>
                    <a:pt x="6277" y="160437"/>
                    <a:pt x="21136" y="103668"/>
                  </a:cubicBezTo>
                  <a:cubicBezTo>
                    <a:pt x="38186" y="38612"/>
                    <a:pt x="50092" y="21943"/>
                    <a:pt x="61046" y="12132"/>
                  </a:cubicBezTo>
                  <a:cubicBezTo>
                    <a:pt x="65713" y="7941"/>
                    <a:pt x="78286" y="-2631"/>
                    <a:pt x="91431" y="6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AA636CE1-A711-F114-88C5-8523E8296F04}"/>
                </a:ext>
              </a:extLst>
            </p:cNvPr>
            <p:cNvSpPr/>
            <p:nvPr/>
          </p:nvSpPr>
          <p:spPr>
            <a:xfrm>
              <a:off x="6563295" y="2896245"/>
              <a:ext cx="128551" cy="286069"/>
            </a:xfrm>
            <a:custGeom>
              <a:avLst/>
              <a:gdLst>
                <a:gd name="connsiteX0" fmla="*/ 100680 w 128551"/>
                <a:gd name="connsiteY0" fmla="*/ 1164 h 286069"/>
                <a:gd name="connsiteX1" fmla="*/ 120302 w 128551"/>
                <a:gd name="connsiteY1" fmla="*/ 14214 h 286069"/>
                <a:gd name="connsiteX2" fmla="*/ 115063 w 128551"/>
                <a:gd name="connsiteY2" fmla="*/ 127275 h 286069"/>
                <a:gd name="connsiteX3" fmla="*/ 98299 w 128551"/>
                <a:gd name="connsiteY3" fmla="*/ 214429 h 286069"/>
                <a:gd name="connsiteX4" fmla="*/ 75344 w 128551"/>
                <a:gd name="connsiteY4" fmla="*/ 269007 h 286069"/>
                <a:gd name="connsiteX5" fmla="*/ 55246 w 128551"/>
                <a:gd name="connsiteY5" fmla="*/ 284819 h 286069"/>
                <a:gd name="connsiteX6" fmla="*/ 15527 w 128551"/>
                <a:gd name="connsiteY6" fmla="*/ 273008 h 286069"/>
                <a:gd name="connsiteX7" fmla="*/ 1 w 128551"/>
                <a:gd name="connsiteY7" fmla="*/ 212524 h 286069"/>
                <a:gd name="connsiteX8" fmla="*/ 19909 w 128551"/>
                <a:gd name="connsiteY8" fmla="*/ 91080 h 286069"/>
                <a:gd name="connsiteX9" fmla="*/ 64390 w 128551"/>
                <a:gd name="connsiteY9" fmla="*/ 9070 h 286069"/>
                <a:gd name="connsiteX10" fmla="*/ 100680 w 128551"/>
                <a:gd name="connsiteY10" fmla="*/ 1164 h 28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551" h="286069">
                  <a:moveTo>
                    <a:pt x="100680" y="1164"/>
                  </a:moveTo>
                  <a:cubicBezTo>
                    <a:pt x="111920" y="4117"/>
                    <a:pt x="118588" y="12118"/>
                    <a:pt x="120302" y="14214"/>
                  </a:cubicBezTo>
                  <a:cubicBezTo>
                    <a:pt x="135637" y="32502"/>
                    <a:pt x="127065" y="58219"/>
                    <a:pt x="115063" y="127275"/>
                  </a:cubicBezTo>
                  <a:cubicBezTo>
                    <a:pt x="110015" y="156422"/>
                    <a:pt x="103729" y="185378"/>
                    <a:pt x="98299" y="214429"/>
                  </a:cubicBezTo>
                  <a:cubicBezTo>
                    <a:pt x="96394" y="224526"/>
                    <a:pt x="92108" y="247767"/>
                    <a:pt x="75344" y="269007"/>
                  </a:cubicBezTo>
                  <a:cubicBezTo>
                    <a:pt x="66676" y="280056"/>
                    <a:pt x="60295" y="283390"/>
                    <a:pt x="55246" y="284819"/>
                  </a:cubicBezTo>
                  <a:cubicBezTo>
                    <a:pt x="40102" y="289296"/>
                    <a:pt x="24385" y="280914"/>
                    <a:pt x="15527" y="273008"/>
                  </a:cubicBezTo>
                  <a:cubicBezTo>
                    <a:pt x="5621" y="264150"/>
                    <a:pt x="-94" y="250434"/>
                    <a:pt x="1" y="212524"/>
                  </a:cubicBezTo>
                  <a:cubicBezTo>
                    <a:pt x="1" y="180234"/>
                    <a:pt x="4288" y="142801"/>
                    <a:pt x="19909" y="91080"/>
                  </a:cubicBezTo>
                  <a:cubicBezTo>
                    <a:pt x="37910" y="31740"/>
                    <a:pt x="51627" y="17262"/>
                    <a:pt x="64390" y="9070"/>
                  </a:cubicBezTo>
                  <a:cubicBezTo>
                    <a:pt x="69915" y="5546"/>
                    <a:pt x="84583" y="-3122"/>
                    <a:pt x="100680" y="11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1D56BBA2-7E85-631E-147F-5B54B5B84258}"/>
                </a:ext>
              </a:extLst>
            </p:cNvPr>
            <p:cNvSpPr/>
            <p:nvPr/>
          </p:nvSpPr>
          <p:spPr>
            <a:xfrm>
              <a:off x="6749510" y="3354705"/>
              <a:ext cx="313277" cy="103631"/>
            </a:xfrm>
            <a:custGeom>
              <a:avLst/>
              <a:gdLst>
                <a:gd name="connsiteX0" fmla="*/ 313277 w 313277"/>
                <a:gd name="connsiteY0" fmla="*/ 10858 h 103631"/>
                <a:gd name="connsiteX1" fmla="*/ 306134 w 313277"/>
                <a:gd name="connsiteY1" fmla="*/ 42196 h 103631"/>
                <a:gd name="connsiteX2" fmla="*/ 222028 w 313277"/>
                <a:gd name="connsiteY2" fmla="*/ 69056 h 103631"/>
                <a:gd name="connsiteX3" fmla="*/ 151448 w 313277"/>
                <a:gd name="connsiteY3" fmla="*/ 92488 h 103631"/>
                <a:gd name="connsiteX4" fmla="*/ 92488 w 313277"/>
                <a:gd name="connsiteY4" fmla="*/ 103632 h 103631"/>
                <a:gd name="connsiteX5" fmla="*/ 92012 w 313277"/>
                <a:gd name="connsiteY5" fmla="*/ 103632 h 103631"/>
                <a:gd name="connsiteX6" fmla="*/ 75248 w 313277"/>
                <a:gd name="connsiteY6" fmla="*/ 101917 h 103631"/>
                <a:gd name="connsiteX7" fmla="*/ 10383 w 313277"/>
                <a:gd name="connsiteY7" fmla="*/ 62389 h 103631"/>
                <a:gd name="connsiteX8" fmla="*/ 0 w 313277"/>
                <a:gd name="connsiteY8" fmla="*/ 47339 h 103631"/>
                <a:gd name="connsiteX9" fmla="*/ 1905 w 313277"/>
                <a:gd name="connsiteY9" fmla="*/ 9906 h 103631"/>
                <a:gd name="connsiteX10" fmla="*/ 166688 w 313277"/>
                <a:gd name="connsiteY10" fmla="*/ 0 h 103631"/>
                <a:gd name="connsiteX11" fmla="*/ 313277 w 313277"/>
                <a:gd name="connsiteY11" fmla="*/ 10858 h 10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277" h="103631">
                  <a:moveTo>
                    <a:pt x="313277" y="10858"/>
                  </a:moveTo>
                  <a:cubicBezTo>
                    <a:pt x="310991" y="21241"/>
                    <a:pt x="308515" y="31623"/>
                    <a:pt x="306134" y="42196"/>
                  </a:cubicBezTo>
                  <a:cubicBezTo>
                    <a:pt x="270129" y="52578"/>
                    <a:pt x="241459" y="62198"/>
                    <a:pt x="222028" y="69056"/>
                  </a:cubicBezTo>
                  <a:cubicBezTo>
                    <a:pt x="190405" y="80105"/>
                    <a:pt x="177641" y="85820"/>
                    <a:pt x="151448" y="92488"/>
                  </a:cubicBezTo>
                  <a:cubicBezTo>
                    <a:pt x="124873" y="99346"/>
                    <a:pt x="108014" y="103537"/>
                    <a:pt x="92488" y="103632"/>
                  </a:cubicBezTo>
                  <a:lnTo>
                    <a:pt x="92012" y="103632"/>
                  </a:lnTo>
                  <a:cubicBezTo>
                    <a:pt x="86392" y="103632"/>
                    <a:pt x="80963" y="103156"/>
                    <a:pt x="75248" y="101917"/>
                  </a:cubicBezTo>
                  <a:cubicBezTo>
                    <a:pt x="37243" y="93821"/>
                    <a:pt x="12764" y="65151"/>
                    <a:pt x="10383" y="62389"/>
                  </a:cubicBezTo>
                  <a:cubicBezTo>
                    <a:pt x="5905" y="56959"/>
                    <a:pt x="2763" y="52102"/>
                    <a:pt x="0" y="47339"/>
                  </a:cubicBezTo>
                  <a:cubicBezTo>
                    <a:pt x="667" y="34957"/>
                    <a:pt x="1238" y="22479"/>
                    <a:pt x="1905" y="9906"/>
                  </a:cubicBezTo>
                  <a:cubicBezTo>
                    <a:pt x="56865" y="6667"/>
                    <a:pt x="111729" y="3238"/>
                    <a:pt x="166688" y="0"/>
                  </a:cubicBezTo>
                  <a:cubicBezTo>
                    <a:pt x="215551" y="3524"/>
                    <a:pt x="264414" y="7334"/>
                    <a:pt x="313277" y="1085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58E8E3C0-C74A-8ACC-AC3E-869D969B9373}"/>
                </a:ext>
              </a:extLst>
            </p:cNvPr>
            <p:cNvSpPr/>
            <p:nvPr/>
          </p:nvSpPr>
          <p:spPr>
            <a:xfrm>
              <a:off x="6605262" y="2722714"/>
              <a:ext cx="698783" cy="704857"/>
            </a:xfrm>
            <a:custGeom>
              <a:avLst/>
              <a:gdLst>
                <a:gd name="connsiteX0" fmla="*/ 693745 w 698783"/>
                <a:gd name="connsiteY0" fmla="*/ 450159 h 704857"/>
                <a:gd name="connsiteX1" fmla="*/ 692983 w 698783"/>
                <a:gd name="connsiteY1" fmla="*/ 454540 h 704857"/>
                <a:gd name="connsiteX2" fmla="*/ 643834 w 698783"/>
                <a:gd name="connsiteY2" fmla="*/ 591891 h 704857"/>
                <a:gd name="connsiteX3" fmla="*/ 599734 w 698783"/>
                <a:gd name="connsiteY3" fmla="*/ 650088 h 704857"/>
                <a:gd name="connsiteX4" fmla="*/ 547727 w 698783"/>
                <a:gd name="connsiteY4" fmla="*/ 688093 h 704857"/>
                <a:gd name="connsiteX5" fmla="*/ 502578 w 698783"/>
                <a:gd name="connsiteY5" fmla="*/ 668376 h 704857"/>
                <a:gd name="connsiteX6" fmla="*/ 457430 w 698783"/>
                <a:gd name="connsiteY6" fmla="*/ 642945 h 704857"/>
                <a:gd name="connsiteX7" fmla="*/ 371896 w 698783"/>
                <a:gd name="connsiteY7" fmla="*/ 670281 h 704857"/>
                <a:gd name="connsiteX8" fmla="*/ 301315 w 698783"/>
                <a:gd name="connsiteY8" fmla="*/ 693713 h 704857"/>
                <a:gd name="connsiteX9" fmla="*/ 242355 w 698783"/>
                <a:gd name="connsiteY9" fmla="*/ 704857 h 704857"/>
                <a:gd name="connsiteX10" fmla="*/ 241879 w 698783"/>
                <a:gd name="connsiteY10" fmla="*/ 704857 h 704857"/>
                <a:gd name="connsiteX11" fmla="*/ 225115 w 698783"/>
                <a:gd name="connsiteY11" fmla="*/ 703143 h 704857"/>
                <a:gd name="connsiteX12" fmla="*/ 160250 w 698783"/>
                <a:gd name="connsiteY12" fmla="*/ 663614 h 704857"/>
                <a:gd name="connsiteX13" fmla="*/ 128246 w 698783"/>
                <a:gd name="connsiteY13" fmla="*/ 618465 h 704857"/>
                <a:gd name="connsiteX14" fmla="*/ 96718 w 698783"/>
                <a:gd name="connsiteY14" fmla="*/ 593129 h 704857"/>
                <a:gd name="connsiteX15" fmla="*/ 76049 w 698783"/>
                <a:gd name="connsiteY15" fmla="*/ 595891 h 704857"/>
                <a:gd name="connsiteX16" fmla="*/ 54332 w 698783"/>
                <a:gd name="connsiteY16" fmla="*/ 585985 h 704857"/>
                <a:gd name="connsiteX17" fmla="*/ 2993 w 698783"/>
                <a:gd name="connsiteY17" fmla="*/ 479210 h 704857"/>
                <a:gd name="connsiteX18" fmla="*/ 22900 w 698783"/>
                <a:gd name="connsiteY18" fmla="*/ 292996 h 704857"/>
                <a:gd name="connsiteX19" fmla="*/ 94908 w 698783"/>
                <a:gd name="connsiteY19" fmla="*/ 142215 h 704857"/>
                <a:gd name="connsiteX20" fmla="*/ 271121 w 698783"/>
                <a:gd name="connsiteY20" fmla="*/ 10961 h 704857"/>
                <a:gd name="connsiteX21" fmla="*/ 329795 w 698783"/>
                <a:gd name="connsiteY21" fmla="*/ 864 h 704857"/>
                <a:gd name="connsiteX22" fmla="*/ 329985 w 698783"/>
                <a:gd name="connsiteY22" fmla="*/ 864 h 704857"/>
                <a:gd name="connsiteX23" fmla="*/ 463145 w 698783"/>
                <a:gd name="connsiteY23" fmla="*/ 20867 h 704857"/>
                <a:gd name="connsiteX24" fmla="*/ 591447 w 698783"/>
                <a:gd name="connsiteY24" fmla="*/ 119546 h 704857"/>
                <a:gd name="connsiteX25" fmla="*/ 685935 w 698783"/>
                <a:gd name="connsiteY25" fmla="*/ 288805 h 704857"/>
                <a:gd name="connsiteX26" fmla="*/ 693650 w 698783"/>
                <a:gd name="connsiteY26" fmla="*/ 450159 h 70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8783" h="704857">
                  <a:moveTo>
                    <a:pt x="693745" y="450159"/>
                  </a:moveTo>
                  <a:cubicBezTo>
                    <a:pt x="693460" y="451587"/>
                    <a:pt x="693269" y="453111"/>
                    <a:pt x="692983" y="454540"/>
                  </a:cubicBezTo>
                  <a:cubicBezTo>
                    <a:pt x="684792" y="502641"/>
                    <a:pt x="668790" y="549790"/>
                    <a:pt x="643834" y="591891"/>
                  </a:cubicBezTo>
                  <a:cubicBezTo>
                    <a:pt x="631452" y="613036"/>
                    <a:pt x="616498" y="632277"/>
                    <a:pt x="599734" y="650088"/>
                  </a:cubicBezTo>
                  <a:cubicBezTo>
                    <a:pt x="585637" y="665138"/>
                    <a:pt x="569825" y="685140"/>
                    <a:pt x="547727" y="688093"/>
                  </a:cubicBezTo>
                  <a:cubicBezTo>
                    <a:pt x="534392" y="689808"/>
                    <a:pt x="525248" y="682378"/>
                    <a:pt x="502578" y="668376"/>
                  </a:cubicBezTo>
                  <a:cubicBezTo>
                    <a:pt x="492482" y="662185"/>
                    <a:pt x="477242" y="653041"/>
                    <a:pt x="457430" y="642945"/>
                  </a:cubicBezTo>
                  <a:cubicBezTo>
                    <a:pt x="420854" y="653517"/>
                    <a:pt x="391612" y="663233"/>
                    <a:pt x="371896" y="670281"/>
                  </a:cubicBezTo>
                  <a:cubicBezTo>
                    <a:pt x="340273" y="681330"/>
                    <a:pt x="327509" y="687045"/>
                    <a:pt x="301315" y="693713"/>
                  </a:cubicBezTo>
                  <a:cubicBezTo>
                    <a:pt x="274741" y="700571"/>
                    <a:pt x="257881" y="704762"/>
                    <a:pt x="242355" y="704857"/>
                  </a:cubicBezTo>
                  <a:lnTo>
                    <a:pt x="241879" y="704857"/>
                  </a:lnTo>
                  <a:cubicBezTo>
                    <a:pt x="236260" y="704857"/>
                    <a:pt x="230830" y="704381"/>
                    <a:pt x="225115" y="703143"/>
                  </a:cubicBezTo>
                  <a:cubicBezTo>
                    <a:pt x="187110" y="695046"/>
                    <a:pt x="162631" y="666376"/>
                    <a:pt x="160250" y="663614"/>
                  </a:cubicBezTo>
                  <a:cubicBezTo>
                    <a:pt x="147201" y="647802"/>
                    <a:pt x="146153" y="637230"/>
                    <a:pt x="128246" y="618465"/>
                  </a:cubicBezTo>
                  <a:cubicBezTo>
                    <a:pt x="116626" y="606178"/>
                    <a:pt x="104814" y="598177"/>
                    <a:pt x="96718" y="593129"/>
                  </a:cubicBezTo>
                  <a:cubicBezTo>
                    <a:pt x="92337" y="594843"/>
                    <a:pt x="84907" y="597034"/>
                    <a:pt x="76049" y="595891"/>
                  </a:cubicBezTo>
                  <a:cubicBezTo>
                    <a:pt x="76049" y="595891"/>
                    <a:pt x="64905" y="594462"/>
                    <a:pt x="54332" y="585985"/>
                  </a:cubicBezTo>
                  <a:cubicBezTo>
                    <a:pt x="13565" y="553410"/>
                    <a:pt x="2993" y="479400"/>
                    <a:pt x="2993" y="479210"/>
                  </a:cubicBezTo>
                  <a:cubicBezTo>
                    <a:pt x="230" y="459969"/>
                    <a:pt x="-7676" y="392342"/>
                    <a:pt x="22900" y="292996"/>
                  </a:cubicBezTo>
                  <a:cubicBezTo>
                    <a:pt x="36235" y="250324"/>
                    <a:pt x="56904" y="201270"/>
                    <a:pt x="94908" y="142215"/>
                  </a:cubicBezTo>
                  <a:cubicBezTo>
                    <a:pt x="108244" y="121451"/>
                    <a:pt x="163203" y="41060"/>
                    <a:pt x="271121" y="10961"/>
                  </a:cubicBezTo>
                  <a:cubicBezTo>
                    <a:pt x="281217" y="8199"/>
                    <a:pt x="302173" y="3055"/>
                    <a:pt x="329795" y="864"/>
                  </a:cubicBezTo>
                  <a:lnTo>
                    <a:pt x="329985" y="864"/>
                  </a:lnTo>
                  <a:cubicBezTo>
                    <a:pt x="365800" y="-1803"/>
                    <a:pt x="413139" y="864"/>
                    <a:pt x="463145" y="20867"/>
                  </a:cubicBezTo>
                  <a:cubicBezTo>
                    <a:pt x="526868" y="46489"/>
                    <a:pt x="563539" y="87923"/>
                    <a:pt x="591447" y="119546"/>
                  </a:cubicBezTo>
                  <a:cubicBezTo>
                    <a:pt x="614402" y="145644"/>
                    <a:pt x="662504" y="201461"/>
                    <a:pt x="685935" y="288805"/>
                  </a:cubicBezTo>
                  <a:cubicBezTo>
                    <a:pt x="700032" y="341383"/>
                    <a:pt x="702413" y="396438"/>
                    <a:pt x="693650" y="45015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B1D1C54D-820B-A02E-087C-5D7B39FA233E}"/>
                </a:ext>
              </a:extLst>
            </p:cNvPr>
            <p:cNvSpPr/>
            <p:nvPr/>
          </p:nvSpPr>
          <p:spPr>
            <a:xfrm>
              <a:off x="6377776" y="3500848"/>
              <a:ext cx="976762" cy="576327"/>
            </a:xfrm>
            <a:custGeom>
              <a:avLst/>
              <a:gdLst>
                <a:gd name="connsiteX0" fmla="*/ 954950 w 976762"/>
                <a:gd name="connsiteY0" fmla="*/ 182469 h 576327"/>
                <a:gd name="connsiteX1" fmla="*/ 937805 w 976762"/>
                <a:gd name="connsiteY1" fmla="*/ 225522 h 576327"/>
                <a:gd name="connsiteX2" fmla="*/ 916088 w 976762"/>
                <a:gd name="connsiteY2" fmla="*/ 291435 h 576327"/>
                <a:gd name="connsiteX3" fmla="*/ 886179 w 976762"/>
                <a:gd name="connsiteY3" fmla="*/ 365635 h 576327"/>
                <a:gd name="connsiteX4" fmla="*/ 855604 w 976762"/>
                <a:gd name="connsiteY4" fmla="*/ 429548 h 576327"/>
                <a:gd name="connsiteX5" fmla="*/ 826934 w 976762"/>
                <a:gd name="connsiteY5" fmla="*/ 484602 h 576327"/>
                <a:gd name="connsiteX6" fmla="*/ 723492 w 976762"/>
                <a:gd name="connsiteY6" fmla="*/ 546229 h 576327"/>
                <a:gd name="connsiteX7" fmla="*/ 605383 w 976762"/>
                <a:gd name="connsiteY7" fmla="*/ 576328 h 576327"/>
                <a:gd name="connsiteX8" fmla="*/ 429742 w 976762"/>
                <a:gd name="connsiteY8" fmla="*/ 479078 h 576327"/>
                <a:gd name="connsiteX9" fmla="*/ 420788 w 976762"/>
                <a:gd name="connsiteY9" fmla="*/ 477649 h 576327"/>
                <a:gd name="connsiteX10" fmla="*/ 319156 w 976762"/>
                <a:gd name="connsiteY10" fmla="*/ 497366 h 576327"/>
                <a:gd name="connsiteX11" fmla="*/ 295153 w 976762"/>
                <a:gd name="connsiteY11" fmla="*/ 552325 h 576327"/>
                <a:gd name="connsiteX12" fmla="*/ 186568 w 976762"/>
                <a:gd name="connsiteY12" fmla="*/ 473363 h 576327"/>
                <a:gd name="connsiteX13" fmla="*/ 86937 w 976762"/>
                <a:gd name="connsiteY13" fmla="*/ 396687 h 576327"/>
                <a:gd name="connsiteX14" fmla="*/ 65410 w 976762"/>
                <a:gd name="connsiteY14" fmla="*/ 386399 h 576327"/>
                <a:gd name="connsiteX15" fmla="*/ 1973 w 976762"/>
                <a:gd name="connsiteY15" fmla="*/ 266480 h 576327"/>
                <a:gd name="connsiteX16" fmla="*/ 24929 w 976762"/>
                <a:gd name="connsiteY16" fmla="*/ 138654 h 576327"/>
                <a:gd name="connsiteX17" fmla="*/ 188282 w 976762"/>
                <a:gd name="connsiteY17" fmla="*/ 25593 h 576327"/>
                <a:gd name="connsiteX18" fmla="*/ 303535 w 976762"/>
                <a:gd name="connsiteY18" fmla="*/ 447 h 576327"/>
                <a:gd name="connsiteX19" fmla="*/ 366210 w 976762"/>
                <a:gd name="connsiteY19" fmla="*/ 2732 h 576327"/>
                <a:gd name="connsiteX20" fmla="*/ 454602 w 976762"/>
                <a:gd name="connsiteY20" fmla="*/ 6257 h 576327"/>
                <a:gd name="connsiteX21" fmla="*/ 747115 w 976762"/>
                <a:gd name="connsiteY21" fmla="*/ 32831 h 576327"/>
                <a:gd name="connsiteX22" fmla="*/ 846746 w 976762"/>
                <a:gd name="connsiteY22" fmla="*/ 63883 h 576327"/>
                <a:gd name="connsiteX23" fmla="*/ 911230 w 976762"/>
                <a:gd name="connsiteY23" fmla="*/ 101983 h 576327"/>
                <a:gd name="connsiteX24" fmla="*/ 976762 w 976762"/>
                <a:gd name="connsiteY24" fmla="*/ 145893 h 576327"/>
                <a:gd name="connsiteX25" fmla="*/ 955140 w 976762"/>
                <a:gd name="connsiteY25" fmla="*/ 182469 h 57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76762" h="576327">
                  <a:moveTo>
                    <a:pt x="954950" y="182469"/>
                  </a:moveTo>
                  <a:cubicBezTo>
                    <a:pt x="950664" y="192375"/>
                    <a:pt x="944568" y="207234"/>
                    <a:pt x="937805" y="225522"/>
                  </a:cubicBezTo>
                  <a:cubicBezTo>
                    <a:pt x="926851" y="255431"/>
                    <a:pt x="924946" y="264289"/>
                    <a:pt x="916088" y="291435"/>
                  </a:cubicBezTo>
                  <a:cubicBezTo>
                    <a:pt x="907134" y="318867"/>
                    <a:pt x="898086" y="338584"/>
                    <a:pt x="886179" y="365635"/>
                  </a:cubicBezTo>
                  <a:cubicBezTo>
                    <a:pt x="874654" y="391353"/>
                    <a:pt x="865224" y="410212"/>
                    <a:pt x="855604" y="429548"/>
                  </a:cubicBezTo>
                  <a:cubicBezTo>
                    <a:pt x="844269" y="451931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2" y="546229"/>
                  </a:cubicBezTo>
                  <a:cubicBezTo>
                    <a:pt x="677106" y="565470"/>
                    <a:pt x="635386" y="573185"/>
                    <a:pt x="605383" y="576328"/>
                  </a:cubicBezTo>
                  <a:cubicBezTo>
                    <a:pt x="575093" y="545181"/>
                    <a:pt x="513847" y="491746"/>
                    <a:pt x="429742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6" y="468981"/>
                    <a:pt x="319156" y="497366"/>
                  </a:cubicBezTo>
                  <a:cubicBezTo>
                    <a:pt x="301154" y="515178"/>
                    <a:pt x="296487" y="538799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0"/>
                    <a:pt x="119036" y="422118"/>
                    <a:pt x="86937" y="396687"/>
                  </a:cubicBezTo>
                  <a:cubicBezTo>
                    <a:pt x="81317" y="394781"/>
                    <a:pt x="73792" y="391543"/>
                    <a:pt x="65410" y="386399"/>
                  </a:cubicBezTo>
                  <a:cubicBezTo>
                    <a:pt x="13404" y="354110"/>
                    <a:pt x="4545" y="286768"/>
                    <a:pt x="1973" y="266480"/>
                  </a:cubicBezTo>
                  <a:cubicBezTo>
                    <a:pt x="-26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2" y="25593"/>
                  </a:cubicBezTo>
                  <a:cubicBezTo>
                    <a:pt x="243242" y="4828"/>
                    <a:pt x="286295" y="1399"/>
                    <a:pt x="303535" y="447"/>
                  </a:cubicBezTo>
                  <a:cubicBezTo>
                    <a:pt x="328967" y="-792"/>
                    <a:pt x="350589" y="732"/>
                    <a:pt x="366210" y="2732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5" y="32831"/>
                  </a:cubicBezTo>
                  <a:cubicBezTo>
                    <a:pt x="784262" y="39404"/>
                    <a:pt x="813790" y="47786"/>
                    <a:pt x="846746" y="63883"/>
                  </a:cubicBezTo>
                  <a:cubicBezTo>
                    <a:pt x="866272" y="73503"/>
                    <a:pt x="882941" y="84076"/>
                    <a:pt x="911230" y="101983"/>
                  </a:cubicBezTo>
                  <a:cubicBezTo>
                    <a:pt x="938758" y="119509"/>
                    <a:pt x="961141" y="134844"/>
                    <a:pt x="976762" y="145893"/>
                  </a:cubicBezTo>
                  <a:cubicBezTo>
                    <a:pt x="969523" y="158085"/>
                    <a:pt x="962379" y="170277"/>
                    <a:pt x="955140" y="18246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A825EB56-8F04-1F50-EABB-532B0C8911E6}"/>
                </a:ext>
              </a:extLst>
            </p:cNvPr>
            <p:cNvSpPr/>
            <p:nvPr/>
          </p:nvSpPr>
          <p:spPr>
            <a:xfrm>
              <a:off x="6379871" y="3471892"/>
              <a:ext cx="974666" cy="576328"/>
            </a:xfrm>
            <a:custGeom>
              <a:avLst/>
              <a:gdLst>
                <a:gd name="connsiteX0" fmla="*/ 974381 w 974666"/>
                <a:gd name="connsiteY0" fmla="*/ 174754 h 576328"/>
                <a:gd name="connsiteX1" fmla="*/ 937805 w 974666"/>
                <a:gd name="connsiteY1" fmla="*/ 225522 h 576328"/>
                <a:gd name="connsiteX2" fmla="*/ 916088 w 974666"/>
                <a:gd name="connsiteY2" fmla="*/ 291435 h 576328"/>
                <a:gd name="connsiteX3" fmla="*/ 886180 w 974666"/>
                <a:gd name="connsiteY3" fmla="*/ 365635 h 576328"/>
                <a:gd name="connsiteX4" fmla="*/ 855604 w 974666"/>
                <a:gd name="connsiteY4" fmla="*/ 429548 h 576328"/>
                <a:gd name="connsiteX5" fmla="*/ 826934 w 974666"/>
                <a:gd name="connsiteY5" fmla="*/ 484602 h 576328"/>
                <a:gd name="connsiteX6" fmla="*/ 723493 w 974666"/>
                <a:gd name="connsiteY6" fmla="*/ 546229 h 576328"/>
                <a:gd name="connsiteX7" fmla="*/ 605382 w 974666"/>
                <a:gd name="connsiteY7" fmla="*/ 576328 h 576328"/>
                <a:gd name="connsiteX8" fmla="*/ 429741 w 974666"/>
                <a:gd name="connsiteY8" fmla="*/ 479078 h 576328"/>
                <a:gd name="connsiteX9" fmla="*/ 420788 w 974666"/>
                <a:gd name="connsiteY9" fmla="*/ 477649 h 576328"/>
                <a:gd name="connsiteX10" fmla="*/ 319156 w 974666"/>
                <a:gd name="connsiteY10" fmla="*/ 497366 h 576328"/>
                <a:gd name="connsiteX11" fmla="*/ 295153 w 974666"/>
                <a:gd name="connsiteY11" fmla="*/ 552325 h 576328"/>
                <a:gd name="connsiteX12" fmla="*/ 186568 w 974666"/>
                <a:gd name="connsiteY12" fmla="*/ 473363 h 576328"/>
                <a:gd name="connsiteX13" fmla="*/ 86937 w 974666"/>
                <a:gd name="connsiteY13" fmla="*/ 396686 h 576328"/>
                <a:gd name="connsiteX14" fmla="*/ 65410 w 974666"/>
                <a:gd name="connsiteY14" fmla="*/ 386400 h 576328"/>
                <a:gd name="connsiteX15" fmla="*/ 1974 w 974666"/>
                <a:gd name="connsiteY15" fmla="*/ 266480 h 576328"/>
                <a:gd name="connsiteX16" fmla="*/ 24929 w 974666"/>
                <a:gd name="connsiteY16" fmla="*/ 138654 h 576328"/>
                <a:gd name="connsiteX17" fmla="*/ 188283 w 974666"/>
                <a:gd name="connsiteY17" fmla="*/ 25593 h 576328"/>
                <a:gd name="connsiteX18" fmla="*/ 303535 w 974666"/>
                <a:gd name="connsiteY18" fmla="*/ 446 h 576328"/>
                <a:gd name="connsiteX19" fmla="*/ 366210 w 974666"/>
                <a:gd name="connsiteY19" fmla="*/ 2733 h 576328"/>
                <a:gd name="connsiteX20" fmla="*/ 454602 w 974666"/>
                <a:gd name="connsiteY20" fmla="*/ 6257 h 576328"/>
                <a:gd name="connsiteX21" fmla="*/ 747114 w 974666"/>
                <a:gd name="connsiteY21" fmla="*/ 32832 h 576328"/>
                <a:gd name="connsiteX22" fmla="*/ 846746 w 974666"/>
                <a:gd name="connsiteY22" fmla="*/ 63883 h 576328"/>
                <a:gd name="connsiteX23" fmla="*/ 927613 w 974666"/>
                <a:gd name="connsiteY23" fmla="*/ 118366 h 576328"/>
                <a:gd name="connsiteX24" fmla="*/ 974667 w 974666"/>
                <a:gd name="connsiteY24" fmla="*/ 174849 h 57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74666" h="576328">
                  <a:moveTo>
                    <a:pt x="974381" y="174754"/>
                  </a:moveTo>
                  <a:cubicBezTo>
                    <a:pt x="964284" y="185041"/>
                    <a:pt x="949521" y="201710"/>
                    <a:pt x="937805" y="225522"/>
                  </a:cubicBezTo>
                  <a:cubicBezTo>
                    <a:pt x="927423" y="246668"/>
                    <a:pt x="927994" y="255621"/>
                    <a:pt x="916088" y="291435"/>
                  </a:cubicBezTo>
                  <a:cubicBezTo>
                    <a:pt x="907134" y="318867"/>
                    <a:pt x="898086" y="338584"/>
                    <a:pt x="886180" y="365635"/>
                  </a:cubicBezTo>
                  <a:cubicBezTo>
                    <a:pt x="874654" y="391352"/>
                    <a:pt x="865225" y="410212"/>
                    <a:pt x="855604" y="429548"/>
                  </a:cubicBezTo>
                  <a:cubicBezTo>
                    <a:pt x="844270" y="451932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3" y="546229"/>
                  </a:cubicBezTo>
                  <a:cubicBezTo>
                    <a:pt x="677106" y="565469"/>
                    <a:pt x="635386" y="573185"/>
                    <a:pt x="605382" y="576328"/>
                  </a:cubicBezTo>
                  <a:cubicBezTo>
                    <a:pt x="575093" y="545181"/>
                    <a:pt x="513847" y="491746"/>
                    <a:pt x="429741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7" y="468981"/>
                    <a:pt x="319156" y="497366"/>
                  </a:cubicBezTo>
                  <a:cubicBezTo>
                    <a:pt x="301154" y="515177"/>
                    <a:pt x="296487" y="538800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1"/>
                    <a:pt x="119036" y="422118"/>
                    <a:pt x="86937" y="396686"/>
                  </a:cubicBezTo>
                  <a:cubicBezTo>
                    <a:pt x="81317" y="394782"/>
                    <a:pt x="73792" y="391543"/>
                    <a:pt x="65410" y="386400"/>
                  </a:cubicBezTo>
                  <a:cubicBezTo>
                    <a:pt x="13404" y="354110"/>
                    <a:pt x="4546" y="286768"/>
                    <a:pt x="1974" y="266480"/>
                  </a:cubicBezTo>
                  <a:cubicBezTo>
                    <a:pt x="-27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3" y="25593"/>
                  </a:cubicBezTo>
                  <a:cubicBezTo>
                    <a:pt x="243242" y="4828"/>
                    <a:pt x="286295" y="1399"/>
                    <a:pt x="303535" y="446"/>
                  </a:cubicBezTo>
                  <a:cubicBezTo>
                    <a:pt x="328967" y="-792"/>
                    <a:pt x="350589" y="732"/>
                    <a:pt x="366210" y="2733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4" y="32832"/>
                  </a:cubicBezTo>
                  <a:cubicBezTo>
                    <a:pt x="771308" y="37023"/>
                    <a:pt x="806550" y="44452"/>
                    <a:pt x="846746" y="63883"/>
                  </a:cubicBezTo>
                  <a:cubicBezTo>
                    <a:pt x="891418" y="85410"/>
                    <a:pt x="919231" y="110460"/>
                    <a:pt x="927613" y="118366"/>
                  </a:cubicBezTo>
                  <a:cubicBezTo>
                    <a:pt x="949616" y="139130"/>
                    <a:pt x="964856" y="159514"/>
                    <a:pt x="974667" y="17484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F920AAAC-7D8E-F1C0-82F0-96AF014FF843}"/>
                </a:ext>
              </a:extLst>
            </p:cNvPr>
            <p:cNvSpPr/>
            <p:nvPr/>
          </p:nvSpPr>
          <p:spPr>
            <a:xfrm>
              <a:off x="6679977" y="4188237"/>
              <a:ext cx="297942" cy="126775"/>
            </a:xfrm>
            <a:custGeom>
              <a:avLst/>
              <a:gdLst>
                <a:gd name="connsiteX0" fmla="*/ 297942 w 297942"/>
                <a:gd name="connsiteY0" fmla="*/ 95 h 126775"/>
                <a:gd name="connsiteX1" fmla="*/ 290799 w 297942"/>
                <a:gd name="connsiteY1" fmla="*/ 13240 h 126775"/>
                <a:gd name="connsiteX2" fmla="*/ 271843 w 297942"/>
                <a:gd name="connsiteY2" fmla="*/ 49435 h 126775"/>
                <a:gd name="connsiteX3" fmla="*/ 137446 w 297942"/>
                <a:gd name="connsiteY3" fmla="*/ 124682 h 126775"/>
                <a:gd name="connsiteX4" fmla="*/ 39529 w 297942"/>
                <a:gd name="connsiteY4" fmla="*/ 105728 h 126775"/>
                <a:gd name="connsiteX5" fmla="*/ 1524 w 297942"/>
                <a:gd name="connsiteY5" fmla="*/ 25051 h 126775"/>
                <a:gd name="connsiteX6" fmla="*/ 0 w 297942"/>
                <a:gd name="connsiteY6" fmla="*/ 14954 h 126775"/>
                <a:gd name="connsiteX7" fmla="*/ 26956 w 297942"/>
                <a:gd name="connsiteY7" fmla="*/ 56674 h 126775"/>
                <a:gd name="connsiteX8" fmla="*/ 97060 w 297942"/>
                <a:gd name="connsiteY8" fmla="*/ 91726 h 126775"/>
                <a:gd name="connsiteX9" fmla="*/ 141256 w 297942"/>
                <a:gd name="connsiteY9" fmla="*/ 92774 h 126775"/>
                <a:gd name="connsiteX10" fmla="*/ 223457 w 297942"/>
                <a:gd name="connsiteY10" fmla="*/ 61627 h 126775"/>
                <a:gd name="connsiteX11" fmla="*/ 297752 w 297942"/>
                <a:gd name="connsiteY11" fmla="*/ 0 h 12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942" h="126775">
                  <a:moveTo>
                    <a:pt x="297942" y="95"/>
                  </a:moveTo>
                  <a:cubicBezTo>
                    <a:pt x="295275" y="5334"/>
                    <a:pt x="292798" y="9716"/>
                    <a:pt x="290799" y="13240"/>
                  </a:cubicBezTo>
                  <a:cubicBezTo>
                    <a:pt x="287274" y="22574"/>
                    <a:pt x="281464" y="35624"/>
                    <a:pt x="271843" y="49435"/>
                  </a:cubicBezTo>
                  <a:cubicBezTo>
                    <a:pt x="226886" y="114300"/>
                    <a:pt x="149161" y="123444"/>
                    <a:pt x="137446" y="124682"/>
                  </a:cubicBezTo>
                  <a:cubicBezTo>
                    <a:pt x="108109" y="127635"/>
                    <a:pt x="70866" y="131350"/>
                    <a:pt x="39529" y="105728"/>
                  </a:cubicBezTo>
                  <a:cubicBezTo>
                    <a:pt x="5525" y="78105"/>
                    <a:pt x="2000" y="35147"/>
                    <a:pt x="1524" y="25051"/>
                  </a:cubicBezTo>
                  <a:cubicBezTo>
                    <a:pt x="858" y="21812"/>
                    <a:pt x="476" y="18383"/>
                    <a:pt x="0" y="14954"/>
                  </a:cubicBezTo>
                  <a:cubicBezTo>
                    <a:pt x="4477" y="26765"/>
                    <a:pt x="12573" y="42291"/>
                    <a:pt x="26956" y="56674"/>
                  </a:cubicBezTo>
                  <a:cubicBezTo>
                    <a:pt x="53150" y="83249"/>
                    <a:pt x="84201" y="89440"/>
                    <a:pt x="97060" y="91726"/>
                  </a:cubicBezTo>
                  <a:cubicBezTo>
                    <a:pt x="112586" y="94488"/>
                    <a:pt x="127445" y="94488"/>
                    <a:pt x="141256" y="92774"/>
                  </a:cubicBezTo>
                  <a:cubicBezTo>
                    <a:pt x="175546" y="88297"/>
                    <a:pt x="203930" y="72485"/>
                    <a:pt x="223457" y="61627"/>
                  </a:cubicBezTo>
                  <a:cubicBezTo>
                    <a:pt x="241649" y="51530"/>
                    <a:pt x="270034" y="32766"/>
                    <a:pt x="297752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9FA9710-5D64-D867-9AB6-E2B9952D9864}"/>
                </a:ext>
              </a:extLst>
            </p:cNvPr>
            <p:cNvSpPr/>
            <p:nvPr/>
          </p:nvSpPr>
          <p:spPr>
            <a:xfrm>
              <a:off x="6566042" y="421281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1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29 w 570087"/>
                <a:gd name="connsiteY9" fmla="*/ 324517 h 454033"/>
                <a:gd name="connsiteX10" fmla="*/ 778 w 570087"/>
                <a:gd name="connsiteY10" fmla="*/ 195072 h 454033"/>
                <a:gd name="connsiteX11" fmla="*/ 37355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0 h 454033"/>
                <a:gd name="connsiteX14" fmla="*/ 216138 w 570087"/>
                <a:gd name="connsiteY14" fmla="*/ 94012 h 454033"/>
                <a:gd name="connsiteX15" fmla="*/ 257573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5 w 570087"/>
                <a:gd name="connsiteY18" fmla="*/ 97726 h 454033"/>
                <a:gd name="connsiteX19" fmla="*/ 569992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6" y="173736"/>
                    <a:pt x="540465" y="190976"/>
                  </a:cubicBezTo>
                  <a:cubicBezTo>
                    <a:pt x="535703" y="199168"/>
                    <a:pt x="530369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1"/>
                  </a:cubicBezTo>
                  <a:cubicBezTo>
                    <a:pt x="463312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5" y="453295"/>
                    <a:pt x="313198" y="453771"/>
                  </a:cubicBezTo>
                  <a:cubicBezTo>
                    <a:pt x="262144" y="456057"/>
                    <a:pt x="210043" y="443198"/>
                    <a:pt x="163275" y="424148"/>
                  </a:cubicBezTo>
                  <a:cubicBezTo>
                    <a:pt x="111745" y="403193"/>
                    <a:pt x="61357" y="371284"/>
                    <a:pt x="29829" y="324517"/>
                  </a:cubicBezTo>
                  <a:cubicBezTo>
                    <a:pt x="4398" y="286703"/>
                    <a:pt x="-2555" y="239839"/>
                    <a:pt x="778" y="195072"/>
                  </a:cubicBezTo>
                  <a:cubicBezTo>
                    <a:pt x="4969" y="141351"/>
                    <a:pt x="27353" y="103537"/>
                    <a:pt x="37355" y="87821"/>
                  </a:cubicBezTo>
                  <a:cubicBezTo>
                    <a:pt x="66501" y="43624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0"/>
                  </a:cubicBezTo>
                  <a:cubicBezTo>
                    <a:pt x="174990" y="86011"/>
                    <a:pt x="204042" y="91916"/>
                    <a:pt x="216138" y="94012"/>
                  </a:cubicBezTo>
                  <a:cubicBezTo>
                    <a:pt x="230712" y="96679"/>
                    <a:pt x="244713" y="96679"/>
                    <a:pt x="257573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3" y="55531"/>
                    <a:pt x="383017" y="35719"/>
                    <a:pt x="410925" y="0"/>
                  </a:cubicBezTo>
                  <a:cubicBezTo>
                    <a:pt x="444262" y="16954"/>
                    <a:pt x="491602" y="46672"/>
                    <a:pt x="533035" y="97726"/>
                  </a:cubicBezTo>
                  <a:cubicBezTo>
                    <a:pt x="548561" y="116776"/>
                    <a:pt x="560658" y="135541"/>
                    <a:pt x="569992" y="15278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464AF5E6-F2CF-51AA-DDEE-B5F99DDDF333}"/>
                </a:ext>
              </a:extLst>
            </p:cNvPr>
            <p:cNvSpPr/>
            <p:nvPr/>
          </p:nvSpPr>
          <p:spPr>
            <a:xfrm>
              <a:off x="6559660" y="420138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2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30 w 570087"/>
                <a:gd name="connsiteY9" fmla="*/ 324517 h 454033"/>
                <a:gd name="connsiteX10" fmla="*/ 779 w 570087"/>
                <a:gd name="connsiteY10" fmla="*/ 195072 h 454033"/>
                <a:gd name="connsiteX11" fmla="*/ 37354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1 h 454033"/>
                <a:gd name="connsiteX14" fmla="*/ 216139 w 570087"/>
                <a:gd name="connsiteY14" fmla="*/ 94012 h 454033"/>
                <a:gd name="connsiteX15" fmla="*/ 257572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6 w 570087"/>
                <a:gd name="connsiteY18" fmla="*/ 97727 h 454033"/>
                <a:gd name="connsiteX19" fmla="*/ 569993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7" y="173736"/>
                    <a:pt x="540465" y="190976"/>
                  </a:cubicBezTo>
                  <a:cubicBezTo>
                    <a:pt x="535702" y="199168"/>
                    <a:pt x="530368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2"/>
                  </a:cubicBezTo>
                  <a:cubicBezTo>
                    <a:pt x="463313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6" y="453295"/>
                    <a:pt x="313198" y="453771"/>
                  </a:cubicBezTo>
                  <a:cubicBezTo>
                    <a:pt x="262145" y="456057"/>
                    <a:pt x="210043" y="443198"/>
                    <a:pt x="163275" y="424148"/>
                  </a:cubicBezTo>
                  <a:cubicBezTo>
                    <a:pt x="111744" y="403193"/>
                    <a:pt x="61357" y="371285"/>
                    <a:pt x="29830" y="324517"/>
                  </a:cubicBezTo>
                  <a:cubicBezTo>
                    <a:pt x="4398" y="286703"/>
                    <a:pt x="-2556" y="239839"/>
                    <a:pt x="779" y="195072"/>
                  </a:cubicBezTo>
                  <a:cubicBezTo>
                    <a:pt x="4970" y="141351"/>
                    <a:pt x="27353" y="103537"/>
                    <a:pt x="37354" y="87821"/>
                  </a:cubicBezTo>
                  <a:cubicBezTo>
                    <a:pt x="66501" y="43625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1"/>
                  </a:cubicBezTo>
                  <a:cubicBezTo>
                    <a:pt x="174991" y="86011"/>
                    <a:pt x="204042" y="91916"/>
                    <a:pt x="216139" y="94012"/>
                  </a:cubicBezTo>
                  <a:cubicBezTo>
                    <a:pt x="230712" y="96679"/>
                    <a:pt x="244714" y="96679"/>
                    <a:pt x="257572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4" y="55531"/>
                    <a:pt x="383017" y="35719"/>
                    <a:pt x="410925" y="0"/>
                  </a:cubicBezTo>
                  <a:cubicBezTo>
                    <a:pt x="444263" y="16954"/>
                    <a:pt x="491602" y="46672"/>
                    <a:pt x="533036" y="97727"/>
                  </a:cubicBezTo>
                  <a:cubicBezTo>
                    <a:pt x="548561" y="116777"/>
                    <a:pt x="560658" y="135541"/>
                    <a:pt x="569993" y="15278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031F743C-3105-084C-DF15-4C2ECB4D451D}"/>
                </a:ext>
              </a:extLst>
            </p:cNvPr>
            <p:cNvSpPr/>
            <p:nvPr/>
          </p:nvSpPr>
          <p:spPr>
            <a:xfrm>
              <a:off x="6543045" y="4538376"/>
              <a:ext cx="87671" cy="157812"/>
            </a:xfrm>
            <a:custGeom>
              <a:avLst/>
              <a:gdLst>
                <a:gd name="connsiteX0" fmla="*/ 86068 w 87671"/>
                <a:gd name="connsiteY0" fmla="*/ 104394 h 157812"/>
                <a:gd name="connsiteX1" fmla="*/ 78353 w 87671"/>
                <a:gd name="connsiteY1" fmla="*/ 146590 h 157812"/>
                <a:gd name="connsiteX2" fmla="*/ 62542 w 87671"/>
                <a:gd name="connsiteY2" fmla="*/ 154496 h 157812"/>
                <a:gd name="connsiteX3" fmla="*/ 58160 w 87671"/>
                <a:gd name="connsiteY3" fmla="*/ 155734 h 157812"/>
                <a:gd name="connsiteX4" fmla="*/ 52255 w 87671"/>
                <a:gd name="connsiteY4" fmla="*/ 156972 h 157812"/>
                <a:gd name="connsiteX5" fmla="*/ 49302 w 87671"/>
                <a:gd name="connsiteY5" fmla="*/ 157448 h 157812"/>
                <a:gd name="connsiteX6" fmla="*/ 26823 w 87671"/>
                <a:gd name="connsiteY6" fmla="*/ 155162 h 157812"/>
                <a:gd name="connsiteX7" fmla="*/ 6344 w 87671"/>
                <a:gd name="connsiteY7" fmla="*/ 141827 h 157812"/>
                <a:gd name="connsiteX8" fmla="*/ 3582 w 87671"/>
                <a:gd name="connsiteY8" fmla="*/ 45148 h 157812"/>
                <a:gd name="connsiteX9" fmla="*/ 16346 w 87671"/>
                <a:gd name="connsiteY9" fmla="*/ 0 h 157812"/>
                <a:gd name="connsiteX10" fmla="*/ 51588 w 87671"/>
                <a:gd name="connsiteY10" fmla="*/ 26861 h 157812"/>
                <a:gd name="connsiteX11" fmla="*/ 53779 w 87671"/>
                <a:gd name="connsiteY11" fmla="*/ 28099 h 157812"/>
                <a:gd name="connsiteX12" fmla="*/ 86164 w 87671"/>
                <a:gd name="connsiteY12" fmla="*/ 45148 h 157812"/>
                <a:gd name="connsiteX13" fmla="*/ 86164 w 87671"/>
                <a:gd name="connsiteY13" fmla="*/ 104394 h 15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71" h="157812">
                  <a:moveTo>
                    <a:pt x="86068" y="104394"/>
                  </a:moveTo>
                  <a:cubicBezTo>
                    <a:pt x="84354" y="120205"/>
                    <a:pt x="81592" y="134493"/>
                    <a:pt x="78353" y="146590"/>
                  </a:cubicBezTo>
                  <a:cubicBezTo>
                    <a:pt x="74639" y="149257"/>
                    <a:pt x="69210" y="152210"/>
                    <a:pt x="62542" y="154496"/>
                  </a:cubicBezTo>
                  <a:cubicBezTo>
                    <a:pt x="61018" y="154972"/>
                    <a:pt x="59589" y="155448"/>
                    <a:pt x="58160" y="155734"/>
                  </a:cubicBezTo>
                  <a:cubicBezTo>
                    <a:pt x="55970" y="156401"/>
                    <a:pt x="54160" y="156686"/>
                    <a:pt x="52255" y="156972"/>
                  </a:cubicBezTo>
                  <a:cubicBezTo>
                    <a:pt x="51207" y="157163"/>
                    <a:pt x="50255" y="157258"/>
                    <a:pt x="49302" y="157448"/>
                  </a:cubicBezTo>
                  <a:cubicBezTo>
                    <a:pt x="42349" y="158210"/>
                    <a:pt x="34729" y="157924"/>
                    <a:pt x="26823" y="155162"/>
                  </a:cubicBezTo>
                  <a:cubicBezTo>
                    <a:pt x="17012" y="151733"/>
                    <a:pt x="10345" y="146018"/>
                    <a:pt x="6344" y="141827"/>
                  </a:cubicBezTo>
                  <a:cubicBezTo>
                    <a:pt x="1201" y="119348"/>
                    <a:pt x="-3466" y="85154"/>
                    <a:pt x="3582" y="45148"/>
                  </a:cubicBezTo>
                  <a:cubicBezTo>
                    <a:pt x="6726" y="27813"/>
                    <a:pt x="11297" y="12573"/>
                    <a:pt x="16346" y="0"/>
                  </a:cubicBezTo>
                  <a:cubicBezTo>
                    <a:pt x="25680" y="8382"/>
                    <a:pt x="37491" y="17812"/>
                    <a:pt x="51588" y="26861"/>
                  </a:cubicBezTo>
                  <a:cubicBezTo>
                    <a:pt x="52350" y="27337"/>
                    <a:pt x="53017" y="27813"/>
                    <a:pt x="53779" y="28099"/>
                  </a:cubicBezTo>
                  <a:cubicBezTo>
                    <a:pt x="65399" y="35433"/>
                    <a:pt x="76449" y="40957"/>
                    <a:pt x="86164" y="45148"/>
                  </a:cubicBezTo>
                  <a:cubicBezTo>
                    <a:pt x="87878" y="61436"/>
                    <a:pt x="88450" y="81629"/>
                    <a:pt x="86164" y="10439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D71D8208-7240-55F4-2EF6-6ADC83136013}"/>
                </a:ext>
              </a:extLst>
            </p:cNvPr>
            <p:cNvSpPr/>
            <p:nvPr/>
          </p:nvSpPr>
          <p:spPr>
            <a:xfrm>
              <a:off x="6502078" y="4839938"/>
              <a:ext cx="107731" cy="208311"/>
            </a:xfrm>
            <a:custGeom>
              <a:avLst/>
              <a:gdLst>
                <a:gd name="connsiteX0" fmla="*/ 106081 w 107731"/>
                <a:gd name="connsiteY0" fmla="*/ 102584 h 208311"/>
                <a:gd name="connsiteX1" fmla="*/ 81220 w 107731"/>
                <a:gd name="connsiteY1" fmla="*/ 200596 h 208311"/>
                <a:gd name="connsiteX2" fmla="*/ 45883 w 107731"/>
                <a:gd name="connsiteY2" fmla="*/ 208312 h 208311"/>
                <a:gd name="connsiteX3" fmla="*/ 40453 w 107731"/>
                <a:gd name="connsiteY3" fmla="*/ 208121 h 208311"/>
                <a:gd name="connsiteX4" fmla="*/ 2925 w 107731"/>
                <a:gd name="connsiteY4" fmla="*/ 198215 h 208311"/>
                <a:gd name="connsiteX5" fmla="*/ 8830 w 107731"/>
                <a:gd name="connsiteY5" fmla="*/ 66675 h 208311"/>
                <a:gd name="connsiteX6" fmla="*/ 29499 w 107731"/>
                <a:gd name="connsiteY6" fmla="*/ 0 h 208311"/>
                <a:gd name="connsiteX7" fmla="*/ 72362 w 107731"/>
                <a:gd name="connsiteY7" fmla="*/ 19240 h 208311"/>
                <a:gd name="connsiteX8" fmla="*/ 102937 w 107731"/>
                <a:gd name="connsiteY8" fmla="*/ 13621 h 208311"/>
                <a:gd name="connsiteX9" fmla="*/ 106176 w 107731"/>
                <a:gd name="connsiteY9" fmla="*/ 102489 h 20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31" h="208311">
                  <a:moveTo>
                    <a:pt x="106081" y="102584"/>
                  </a:moveTo>
                  <a:cubicBezTo>
                    <a:pt x="102080" y="144304"/>
                    <a:pt x="90840" y="177832"/>
                    <a:pt x="81220" y="200596"/>
                  </a:cubicBezTo>
                  <a:cubicBezTo>
                    <a:pt x="74362" y="203549"/>
                    <a:pt x="61980" y="208026"/>
                    <a:pt x="45883" y="208312"/>
                  </a:cubicBezTo>
                  <a:cubicBezTo>
                    <a:pt x="43977" y="208312"/>
                    <a:pt x="42358" y="208121"/>
                    <a:pt x="40453" y="208121"/>
                  </a:cubicBezTo>
                  <a:cubicBezTo>
                    <a:pt x="23213" y="207359"/>
                    <a:pt x="10068" y="201739"/>
                    <a:pt x="2925" y="198215"/>
                  </a:cubicBezTo>
                  <a:cubicBezTo>
                    <a:pt x="-1076" y="164973"/>
                    <a:pt x="-2505" y="119253"/>
                    <a:pt x="8830" y="66675"/>
                  </a:cubicBezTo>
                  <a:cubicBezTo>
                    <a:pt x="14260" y="41243"/>
                    <a:pt x="21689" y="18859"/>
                    <a:pt x="29499" y="0"/>
                  </a:cubicBezTo>
                  <a:cubicBezTo>
                    <a:pt x="33881" y="4191"/>
                    <a:pt x="49026" y="17812"/>
                    <a:pt x="72362" y="19240"/>
                  </a:cubicBezTo>
                  <a:cubicBezTo>
                    <a:pt x="86173" y="20003"/>
                    <a:pt x="97032" y="16288"/>
                    <a:pt x="102937" y="13621"/>
                  </a:cubicBezTo>
                  <a:cubicBezTo>
                    <a:pt x="106842" y="36100"/>
                    <a:pt x="109605" y="66675"/>
                    <a:pt x="106176" y="10248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A3232846-5F9D-9C51-3626-C811162C3DE4}"/>
                </a:ext>
              </a:extLst>
            </p:cNvPr>
            <p:cNvSpPr/>
            <p:nvPr/>
          </p:nvSpPr>
          <p:spPr>
            <a:xfrm>
              <a:off x="7141079" y="4894992"/>
              <a:ext cx="111060" cy="215573"/>
            </a:xfrm>
            <a:custGeom>
              <a:avLst/>
              <a:gdLst>
                <a:gd name="connsiteX0" fmla="*/ 110303 w 111060"/>
                <a:gd name="connsiteY0" fmla="*/ 196977 h 215573"/>
                <a:gd name="connsiteX1" fmla="*/ 81252 w 111060"/>
                <a:gd name="connsiteY1" fmla="*/ 213741 h 215573"/>
                <a:gd name="connsiteX2" fmla="*/ 76775 w 111060"/>
                <a:gd name="connsiteY2" fmla="*/ 214789 h 215573"/>
                <a:gd name="connsiteX3" fmla="*/ 32674 w 111060"/>
                <a:gd name="connsiteY3" fmla="*/ 204406 h 215573"/>
                <a:gd name="connsiteX4" fmla="*/ 385 w 111060"/>
                <a:gd name="connsiteY4" fmla="*/ 74581 h 215573"/>
                <a:gd name="connsiteX5" fmla="*/ 3909 w 111060"/>
                <a:gd name="connsiteY5" fmla="*/ 4763 h 215573"/>
                <a:gd name="connsiteX6" fmla="*/ 50105 w 111060"/>
                <a:gd name="connsiteY6" fmla="*/ 12859 h 215573"/>
                <a:gd name="connsiteX7" fmla="*/ 78299 w 111060"/>
                <a:gd name="connsiteY7" fmla="*/ 0 h 215573"/>
                <a:gd name="connsiteX8" fmla="*/ 103445 w 111060"/>
                <a:gd name="connsiteY8" fmla="*/ 85154 h 215573"/>
                <a:gd name="connsiteX9" fmla="*/ 110113 w 111060"/>
                <a:gd name="connsiteY9" fmla="*/ 196977 h 2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060" h="215573">
                  <a:moveTo>
                    <a:pt x="110303" y="196977"/>
                  </a:moveTo>
                  <a:cubicBezTo>
                    <a:pt x="106874" y="200501"/>
                    <a:pt x="97158" y="210026"/>
                    <a:pt x="81252" y="213741"/>
                  </a:cubicBezTo>
                  <a:cubicBezTo>
                    <a:pt x="79823" y="214217"/>
                    <a:pt x="78299" y="214503"/>
                    <a:pt x="76775" y="214789"/>
                  </a:cubicBezTo>
                  <a:cubicBezTo>
                    <a:pt x="53534" y="218694"/>
                    <a:pt x="36103" y="206883"/>
                    <a:pt x="32674" y="204406"/>
                  </a:cubicBezTo>
                  <a:cubicBezTo>
                    <a:pt x="19149" y="175070"/>
                    <a:pt x="3147" y="130588"/>
                    <a:pt x="385" y="74581"/>
                  </a:cubicBezTo>
                  <a:cubicBezTo>
                    <a:pt x="-854" y="48196"/>
                    <a:pt x="1051" y="24574"/>
                    <a:pt x="3909" y="4763"/>
                  </a:cubicBezTo>
                  <a:cubicBezTo>
                    <a:pt x="9147" y="7906"/>
                    <a:pt x="27150" y="17336"/>
                    <a:pt x="50105" y="12859"/>
                  </a:cubicBezTo>
                  <a:cubicBezTo>
                    <a:pt x="63631" y="10382"/>
                    <a:pt x="73251" y="3905"/>
                    <a:pt x="78299" y="0"/>
                  </a:cubicBezTo>
                  <a:cubicBezTo>
                    <a:pt x="87633" y="22765"/>
                    <a:pt x="97063" y="51530"/>
                    <a:pt x="103445" y="85154"/>
                  </a:cubicBezTo>
                  <a:cubicBezTo>
                    <a:pt x="111637" y="129064"/>
                    <a:pt x="112017" y="167545"/>
                    <a:pt x="110113" y="19697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C6D574D6-EE4E-E835-E905-0CFD87647C22}"/>
                </a:ext>
              </a:extLst>
            </p:cNvPr>
            <p:cNvSpPr/>
            <p:nvPr/>
          </p:nvSpPr>
          <p:spPr>
            <a:xfrm>
              <a:off x="6118104" y="5024247"/>
              <a:ext cx="618832" cy="714660"/>
            </a:xfrm>
            <a:custGeom>
              <a:avLst/>
              <a:gdLst>
                <a:gd name="connsiteX0" fmla="*/ 494722 w 618832"/>
                <a:gd name="connsiteY0" fmla="*/ 416242 h 714660"/>
                <a:gd name="connsiteX1" fmla="*/ 490531 w 618832"/>
                <a:gd name="connsiteY1" fmla="*/ 543115 h 714660"/>
                <a:gd name="connsiteX2" fmla="*/ 553967 w 618832"/>
                <a:gd name="connsiteY2" fmla="*/ 665797 h 714660"/>
                <a:gd name="connsiteX3" fmla="*/ 490531 w 618832"/>
                <a:gd name="connsiteY3" fmla="*/ 683038 h 714660"/>
                <a:gd name="connsiteX4" fmla="*/ 432238 w 618832"/>
                <a:gd name="connsiteY4" fmla="*/ 695897 h 714660"/>
                <a:gd name="connsiteX5" fmla="*/ 270598 w 618832"/>
                <a:gd name="connsiteY5" fmla="*/ 714661 h 714660"/>
                <a:gd name="connsiteX6" fmla="*/ 127723 w 618832"/>
                <a:gd name="connsiteY6" fmla="*/ 699611 h 714660"/>
                <a:gd name="connsiteX7" fmla="*/ 56667 w 618832"/>
                <a:gd name="connsiteY7" fmla="*/ 679323 h 714660"/>
                <a:gd name="connsiteX8" fmla="*/ 2660 w 618832"/>
                <a:gd name="connsiteY8" fmla="*/ 629507 h 714660"/>
                <a:gd name="connsiteX9" fmla="*/ 6375 w 618832"/>
                <a:gd name="connsiteY9" fmla="*/ 576929 h 714660"/>
                <a:gd name="connsiteX10" fmla="*/ 19519 w 618832"/>
                <a:gd name="connsiteY10" fmla="*/ 548068 h 714660"/>
                <a:gd name="connsiteX11" fmla="*/ 80194 w 618832"/>
                <a:gd name="connsiteY11" fmla="*/ 461296 h 714660"/>
                <a:gd name="connsiteX12" fmla="*/ 174681 w 618832"/>
                <a:gd name="connsiteY12" fmla="*/ 337185 h 714660"/>
                <a:gd name="connsiteX13" fmla="*/ 252215 w 618832"/>
                <a:gd name="connsiteY13" fmla="*/ 8382 h 714660"/>
                <a:gd name="connsiteX14" fmla="*/ 396043 w 618832"/>
                <a:gd name="connsiteY14" fmla="*/ 42386 h 714660"/>
                <a:gd name="connsiteX15" fmla="*/ 489578 w 618832"/>
                <a:gd name="connsiteY15" fmla="*/ 31528 h 714660"/>
                <a:gd name="connsiteX16" fmla="*/ 489769 w 618832"/>
                <a:gd name="connsiteY16" fmla="*/ 31337 h 714660"/>
                <a:gd name="connsiteX17" fmla="*/ 570922 w 618832"/>
                <a:gd name="connsiteY17" fmla="*/ 0 h 714660"/>
                <a:gd name="connsiteX18" fmla="*/ 599115 w 618832"/>
                <a:gd name="connsiteY18" fmla="*/ 163544 h 714660"/>
                <a:gd name="connsiteX19" fmla="*/ 618832 w 618832"/>
                <a:gd name="connsiteY19" fmla="*/ 325850 h 714660"/>
                <a:gd name="connsiteX20" fmla="*/ 561111 w 618832"/>
                <a:gd name="connsiteY20" fmla="*/ 338614 h 714660"/>
                <a:gd name="connsiteX21" fmla="*/ 494722 w 618832"/>
                <a:gd name="connsiteY21" fmla="*/ 416147 h 71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8832" h="714660">
                  <a:moveTo>
                    <a:pt x="494722" y="416242"/>
                  </a:moveTo>
                  <a:cubicBezTo>
                    <a:pt x="473576" y="467868"/>
                    <a:pt x="484149" y="515112"/>
                    <a:pt x="490531" y="543115"/>
                  </a:cubicBezTo>
                  <a:cubicBezTo>
                    <a:pt x="503675" y="601599"/>
                    <a:pt x="533774" y="642842"/>
                    <a:pt x="553967" y="665797"/>
                  </a:cubicBezTo>
                  <a:cubicBezTo>
                    <a:pt x="536727" y="671036"/>
                    <a:pt x="515296" y="677132"/>
                    <a:pt x="490531" y="683038"/>
                  </a:cubicBezTo>
                  <a:cubicBezTo>
                    <a:pt x="472814" y="687514"/>
                    <a:pt x="453288" y="691896"/>
                    <a:pt x="432238" y="695897"/>
                  </a:cubicBezTo>
                  <a:cubicBezTo>
                    <a:pt x="382708" y="705326"/>
                    <a:pt x="334987" y="714470"/>
                    <a:pt x="270598" y="714661"/>
                  </a:cubicBezTo>
                  <a:cubicBezTo>
                    <a:pt x="199732" y="714661"/>
                    <a:pt x="146583" y="703802"/>
                    <a:pt x="127723" y="699611"/>
                  </a:cubicBezTo>
                  <a:cubicBezTo>
                    <a:pt x="98863" y="693230"/>
                    <a:pt x="74860" y="685609"/>
                    <a:pt x="56667" y="679323"/>
                  </a:cubicBezTo>
                  <a:cubicBezTo>
                    <a:pt x="54000" y="678656"/>
                    <a:pt x="14662" y="667702"/>
                    <a:pt x="2660" y="629507"/>
                  </a:cubicBezTo>
                  <a:cubicBezTo>
                    <a:pt x="-3722" y="609314"/>
                    <a:pt x="2946" y="587883"/>
                    <a:pt x="6375" y="576929"/>
                  </a:cubicBezTo>
                  <a:cubicBezTo>
                    <a:pt x="10757" y="562547"/>
                    <a:pt x="16757" y="552545"/>
                    <a:pt x="19519" y="548068"/>
                  </a:cubicBezTo>
                  <a:cubicBezTo>
                    <a:pt x="54762" y="490061"/>
                    <a:pt x="80194" y="461296"/>
                    <a:pt x="80194" y="461296"/>
                  </a:cubicBezTo>
                  <a:cubicBezTo>
                    <a:pt x="102672" y="435673"/>
                    <a:pt x="134200" y="396716"/>
                    <a:pt x="174681" y="337185"/>
                  </a:cubicBezTo>
                  <a:cubicBezTo>
                    <a:pt x="200399" y="227457"/>
                    <a:pt x="226307" y="117919"/>
                    <a:pt x="252215" y="8382"/>
                  </a:cubicBezTo>
                  <a:cubicBezTo>
                    <a:pt x="280790" y="21907"/>
                    <a:pt x="330987" y="40957"/>
                    <a:pt x="396043" y="42386"/>
                  </a:cubicBezTo>
                  <a:cubicBezTo>
                    <a:pt x="431285" y="43053"/>
                    <a:pt x="462718" y="38386"/>
                    <a:pt x="489578" y="31528"/>
                  </a:cubicBezTo>
                  <a:lnTo>
                    <a:pt x="489769" y="31337"/>
                  </a:lnTo>
                  <a:cubicBezTo>
                    <a:pt x="526250" y="22193"/>
                    <a:pt x="554158" y="8954"/>
                    <a:pt x="570922" y="0"/>
                  </a:cubicBezTo>
                  <a:cubicBezTo>
                    <a:pt x="581304" y="51816"/>
                    <a:pt x="590829" y="106394"/>
                    <a:pt x="599115" y="163544"/>
                  </a:cubicBezTo>
                  <a:cubicBezTo>
                    <a:pt x="607307" y="219742"/>
                    <a:pt x="613880" y="273844"/>
                    <a:pt x="618832" y="325850"/>
                  </a:cubicBezTo>
                  <a:cubicBezTo>
                    <a:pt x="605783" y="325660"/>
                    <a:pt x="584066" y="327279"/>
                    <a:pt x="561111" y="338614"/>
                  </a:cubicBezTo>
                  <a:cubicBezTo>
                    <a:pt x="517867" y="359855"/>
                    <a:pt x="501199" y="400336"/>
                    <a:pt x="494722" y="41614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0A40E72A-6670-F007-63EF-994CE41C0949}"/>
                </a:ext>
              </a:extLst>
            </p:cNvPr>
            <p:cNvSpPr/>
            <p:nvPr/>
          </p:nvSpPr>
          <p:spPr>
            <a:xfrm>
              <a:off x="6966889" y="5089207"/>
              <a:ext cx="531858" cy="739199"/>
            </a:xfrm>
            <a:custGeom>
              <a:avLst/>
              <a:gdLst>
                <a:gd name="connsiteX0" fmla="*/ 526618 w 531858"/>
                <a:gd name="connsiteY0" fmla="*/ 663893 h 739199"/>
                <a:gd name="connsiteX1" fmla="*/ 498424 w 531858"/>
                <a:gd name="connsiteY1" fmla="*/ 716947 h 739199"/>
                <a:gd name="connsiteX2" fmla="*/ 426129 w 531858"/>
                <a:gd name="connsiteY2" fmla="*/ 739140 h 739199"/>
                <a:gd name="connsiteX3" fmla="*/ 251917 w 531858"/>
                <a:gd name="connsiteY3" fmla="*/ 737425 h 739199"/>
                <a:gd name="connsiteX4" fmla="*/ 111995 w 531858"/>
                <a:gd name="connsiteY4" fmla="*/ 733425 h 739199"/>
                <a:gd name="connsiteX5" fmla="*/ 45320 w 531858"/>
                <a:gd name="connsiteY5" fmla="*/ 709041 h 739199"/>
                <a:gd name="connsiteX6" fmla="*/ 2077 w 531858"/>
                <a:gd name="connsiteY6" fmla="*/ 631031 h 739199"/>
                <a:gd name="connsiteX7" fmla="*/ 6839 w 531858"/>
                <a:gd name="connsiteY7" fmla="*/ 554831 h 739199"/>
                <a:gd name="connsiteX8" fmla="*/ 17126 w 531858"/>
                <a:gd name="connsiteY8" fmla="*/ 509683 h 739199"/>
                <a:gd name="connsiteX9" fmla="*/ 45320 w 531858"/>
                <a:gd name="connsiteY9" fmla="*/ 399669 h 739199"/>
                <a:gd name="connsiteX10" fmla="*/ 75419 w 531858"/>
                <a:gd name="connsiteY10" fmla="*/ 225743 h 739199"/>
                <a:gd name="connsiteX11" fmla="*/ 109233 w 531858"/>
                <a:gd name="connsiteY11" fmla="*/ 0 h 739199"/>
                <a:gd name="connsiteX12" fmla="*/ 174098 w 531858"/>
                <a:gd name="connsiteY12" fmla="*/ 32861 h 739199"/>
                <a:gd name="connsiteX13" fmla="*/ 274015 w 531858"/>
                <a:gd name="connsiteY13" fmla="*/ 49435 h 739199"/>
                <a:gd name="connsiteX14" fmla="*/ 293541 w 531858"/>
                <a:gd name="connsiteY14" fmla="*/ 48768 h 739199"/>
                <a:gd name="connsiteX15" fmla="*/ 418605 w 531858"/>
                <a:gd name="connsiteY15" fmla="*/ 19621 h 739199"/>
                <a:gd name="connsiteX16" fmla="*/ 434607 w 531858"/>
                <a:gd name="connsiteY16" fmla="*/ 137255 h 739199"/>
                <a:gd name="connsiteX17" fmla="*/ 453180 w 531858"/>
                <a:gd name="connsiteY17" fmla="*/ 249936 h 739199"/>
                <a:gd name="connsiteX18" fmla="*/ 459086 w 531858"/>
                <a:gd name="connsiteY18" fmla="*/ 280226 h 739199"/>
                <a:gd name="connsiteX19" fmla="*/ 479755 w 531858"/>
                <a:gd name="connsiteY19" fmla="*/ 377000 h 739199"/>
                <a:gd name="connsiteX20" fmla="*/ 508901 w 531858"/>
                <a:gd name="connsiteY20" fmla="*/ 494633 h 739199"/>
                <a:gd name="connsiteX21" fmla="*/ 528618 w 531858"/>
                <a:gd name="connsiteY21" fmla="*/ 579215 h 739199"/>
                <a:gd name="connsiteX22" fmla="*/ 526713 w 531858"/>
                <a:gd name="connsiteY22" fmla="*/ 663893 h 7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31858" h="739199">
                  <a:moveTo>
                    <a:pt x="526618" y="663893"/>
                  </a:moveTo>
                  <a:cubicBezTo>
                    <a:pt x="522427" y="679228"/>
                    <a:pt x="516427" y="700850"/>
                    <a:pt x="498424" y="716947"/>
                  </a:cubicBezTo>
                  <a:cubicBezTo>
                    <a:pt x="474802" y="738378"/>
                    <a:pt x="443179" y="738950"/>
                    <a:pt x="426129" y="739140"/>
                  </a:cubicBezTo>
                  <a:cubicBezTo>
                    <a:pt x="389934" y="739330"/>
                    <a:pt x="329927" y="739140"/>
                    <a:pt x="251917" y="737425"/>
                  </a:cubicBezTo>
                  <a:cubicBezTo>
                    <a:pt x="210198" y="736473"/>
                    <a:pt x="163144" y="735235"/>
                    <a:pt x="111995" y="733425"/>
                  </a:cubicBezTo>
                  <a:cubicBezTo>
                    <a:pt x="99708" y="732758"/>
                    <a:pt x="71323" y="729520"/>
                    <a:pt x="45320" y="709041"/>
                  </a:cubicBezTo>
                  <a:cubicBezTo>
                    <a:pt x="12268" y="682943"/>
                    <a:pt x="5124" y="646366"/>
                    <a:pt x="2077" y="631031"/>
                  </a:cubicBezTo>
                  <a:cubicBezTo>
                    <a:pt x="-2591" y="607124"/>
                    <a:pt x="1314" y="586931"/>
                    <a:pt x="6839" y="554831"/>
                  </a:cubicBezTo>
                  <a:cubicBezTo>
                    <a:pt x="10077" y="535305"/>
                    <a:pt x="13983" y="521494"/>
                    <a:pt x="17126" y="509683"/>
                  </a:cubicBezTo>
                  <a:cubicBezTo>
                    <a:pt x="27032" y="473107"/>
                    <a:pt x="35604" y="436150"/>
                    <a:pt x="45320" y="399669"/>
                  </a:cubicBezTo>
                  <a:cubicBezTo>
                    <a:pt x="56655" y="357473"/>
                    <a:pt x="60083" y="330327"/>
                    <a:pt x="75419" y="225743"/>
                  </a:cubicBezTo>
                  <a:cubicBezTo>
                    <a:pt x="82753" y="176213"/>
                    <a:pt x="93992" y="99632"/>
                    <a:pt x="109233" y="0"/>
                  </a:cubicBezTo>
                  <a:cubicBezTo>
                    <a:pt x="123996" y="9906"/>
                    <a:pt x="145713" y="22765"/>
                    <a:pt x="174098" y="32861"/>
                  </a:cubicBezTo>
                  <a:cubicBezTo>
                    <a:pt x="214103" y="47149"/>
                    <a:pt x="249155" y="49625"/>
                    <a:pt x="274015" y="49435"/>
                  </a:cubicBezTo>
                  <a:cubicBezTo>
                    <a:pt x="281444" y="49244"/>
                    <a:pt x="288112" y="49149"/>
                    <a:pt x="293541" y="48768"/>
                  </a:cubicBezTo>
                  <a:cubicBezTo>
                    <a:pt x="346786" y="46482"/>
                    <a:pt x="389744" y="32195"/>
                    <a:pt x="418605" y="19621"/>
                  </a:cubicBezTo>
                  <a:cubicBezTo>
                    <a:pt x="424224" y="66008"/>
                    <a:pt x="429939" y="105728"/>
                    <a:pt x="434607" y="137255"/>
                  </a:cubicBezTo>
                  <a:cubicBezTo>
                    <a:pt x="438988" y="165830"/>
                    <a:pt x="444703" y="203073"/>
                    <a:pt x="453180" y="249936"/>
                  </a:cubicBezTo>
                  <a:cubicBezTo>
                    <a:pt x="455086" y="259556"/>
                    <a:pt x="457085" y="269653"/>
                    <a:pt x="459086" y="280226"/>
                  </a:cubicBezTo>
                  <a:cubicBezTo>
                    <a:pt x="468706" y="329756"/>
                    <a:pt x="477374" y="367284"/>
                    <a:pt x="479755" y="377000"/>
                  </a:cubicBezTo>
                  <a:cubicBezTo>
                    <a:pt x="493376" y="435483"/>
                    <a:pt x="508901" y="494633"/>
                    <a:pt x="508901" y="494633"/>
                  </a:cubicBezTo>
                  <a:cubicBezTo>
                    <a:pt x="521284" y="541687"/>
                    <a:pt x="525189" y="553308"/>
                    <a:pt x="528618" y="579215"/>
                  </a:cubicBezTo>
                  <a:cubicBezTo>
                    <a:pt x="535286" y="627793"/>
                    <a:pt x="530143" y="651510"/>
                    <a:pt x="526713" y="66389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7679376A-0C68-461A-C994-FE42C874D6B5}"/>
                </a:ext>
              </a:extLst>
            </p:cNvPr>
            <p:cNvSpPr/>
            <p:nvPr/>
          </p:nvSpPr>
          <p:spPr>
            <a:xfrm>
              <a:off x="7091296" y="4556855"/>
              <a:ext cx="93333" cy="186471"/>
            </a:xfrm>
            <a:custGeom>
              <a:avLst/>
              <a:gdLst>
                <a:gd name="connsiteX0" fmla="*/ 90744 w 93333"/>
                <a:gd name="connsiteY0" fmla="*/ 171926 h 186471"/>
                <a:gd name="connsiteX1" fmla="*/ 65789 w 93333"/>
                <a:gd name="connsiteY1" fmla="*/ 184499 h 186471"/>
                <a:gd name="connsiteX2" fmla="*/ 61788 w 93333"/>
                <a:gd name="connsiteY2" fmla="*/ 185452 h 186471"/>
                <a:gd name="connsiteX3" fmla="*/ 38357 w 93333"/>
                <a:gd name="connsiteY3" fmla="*/ 185452 h 186471"/>
                <a:gd name="connsiteX4" fmla="*/ 3590 w 93333"/>
                <a:gd name="connsiteY4" fmla="*/ 100774 h 186471"/>
                <a:gd name="connsiteX5" fmla="*/ 1590 w 93333"/>
                <a:gd name="connsiteY5" fmla="*/ 34957 h 186471"/>
                <a:gd name="connsiteX6" fmla="*/ 35689 w 93333"/>
                <a:gd name="connsiteY6" fmla="*/ 21812 h 186471"/>
                <a:gd name="connsiteX7" fmla="*/ 41405 w 93333"/>
                <a:gd name="connsiteY7" fmla="*/ 18288 h 186471"/>
                <a:gd name="connsiteX8" fmla="*/ 63121 w 93333"/>
                <a:gd name="connsiteY8" fmla="*/ 0 h 186471"/>
                <a:gd name="connsiteX9" fmla="*/ 84362 w 93333"/>
                <a:gd name="connsiteY9" fmla="*/ 52292 h 186471"/>
                <a:gd name="connsiteX10" fmla="*/ 92744 w 93333"/>
                <a:gd name="connsiteY10" fmla="*/ 110014 h 186471"/>
                <a:gd name="connsiteX11" fmla="*/ 90744 w 93333"/>
                <a:gd name="connsiteY11" fmla="*/ 172117 h 18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333" h="186471">
                  <a:moveTo>
                    <a:pt x="90744" y="171926"/>
                  </a:moveTo>
                  <a:cubicBezTo>
                    <a:pt x="86362" y="175450"/>
                    <a:pt x="77885" y="181356"/>
                    <a:pt x="65789" y="184499"/>
                  </a:cubicBezTo>
                  <a:cubicBezTo>
                    <a:pt x="64550" y="184785"/>
                    <a:pt x="63121" y="185166"/>
                    <a:pt x="61788" y="185452"/>
                  </a:cubicBezTo>
                  <a:cubicBezTo>
                    <a:pt x="51977" y="187166"/>
                    <a:pt x="43786" y="186404"/>
                    <a:pt x="38357" y="185452"/>
                  </a:cubicBezTo>
                  <a:cubicBezTo>
                    <a:pt x="27022" y="168878"/>
                    <a:pt x="10734" y="140017"/>
                    <a:pt x="3590" y="100774"/>
                  </a:cubicBezTo>
                  <a:cubicBezTo>
                    <a:pt x="-1268" y="74390"/>
                    <a:pt x="-410" y="51435"/>
                    <a:pt x="1590" y="34957"/>
                  </a:cubicBezTo>
                  <a:cubicBezTo>
                    <a:pt x="10258" y="33052"/>
                    <a:pt x="22545" y="29337"/>
                    <a:pt x="35689" y="21812"/>
                  </a:cubicBezTo>
                  <a:cubicBezTo>
                    <a:pt x="37690" y="20764"/>
                    <a:pt x="39595" y="19526"/>
                    <a:pt x="41405" y="18288"/>
                  </a:cubicBezTo>
                  <a:cubicBezTo>
                    <a:pt x="51024" y="11906"/>
                    <a:pt x="58168" y="5239"/>
                    <a:pt x="63121" y="0"/>
                  </a:cubicBezTo>
                  <a:cubicBezTo>
                    <a:pt x="69789" y="12097"/>
                    <a:pt x="78171" y="29813"/>
                    <a:pt x="84362" y="52292"/>
                  </a:cubicBezTo>
                  <a:cubicBezTo>
                    <a:pt x="90744" y="75914"/>
                    <a:pt x="91982" y="94488"/>
                    <a:pt x="92744" y="110014"/>
                  </a:cubicBezTo>
                  <a:cubicBezTo>
                    <a:pt x="93697" y="125825"/>
                    <a:pt x="93792" y="147066"/>
                    <a:pt x="90744" y="17211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9A614304-2392-C380-7346-DBCCEC0E102B}"/>
                </a:ext>
              </a:extLst>
            </p:cNvPr>
            <p:cNvSpPr/>
            <p:nvPr/>
          </p:nvSpPr>
          <p:spPr>
            <a:xfrm>
              <a:off x="6242399" y="3854862"/>
              <a:ext cx="163067" cy="197548"/>
            </a:xfrm>
            <a:custGeom>
              <a:avLst/>
              <a:gdLst>
                <a:gd name="connsiteX0" fmla="*/ 163068 w 163067"/>
                <a:gd name="connsiteY0" fmla="*/ 53721 h 197548"/>
                <a:gd name="connsiteX1" fmla="*/ 114300 w 163067"/>
                <a:gd name="connsiteY1" fmla="*/ 133445 h 197548"/>
                <a:gd name="connsiteX2" fmla="*/ 49435 w 163067"/>
                <a:gd name="connsiteY2" fmla="*/ 197549 h 197548"/>
                <a:gd name="connsiteX3" fmla="*/ 33718 w 163067"/>
                <a:gd name="connsiteY3" fmla="*/ 175355 h 197548"/>
                <a:gd name="connsiteX4" fmla="*/ 26098 w 163067"/>
                <a:gd name="connsiteY4" fmla="*/ 168688 h 197548"/>
                <a:gd name="connsiteX5" fmla="*/ 0 w 163067"/>
                <a:gd name="connsiteY5" fmla="*/ 155924 h 197548"/>
                <a:gd name="connsiteX6" fmla="*/ 34957 w 163067"/>
                <a:gd name="connsiteY6" fmla="*/ 72295 h 197548"/>
                <a:gd name="connsiteX7" fmla="*/ 107252 w 163067"/>
                <a:gd name="connsiteY7" fmla="*/ 0 h 197548"/>
                <a:gd name="connsiteX8" fmla="*/ 130493 w 163067"/>
                <a:gd name="connsiteY8" fmla="*/ 33242 h 197548"/>
                <a:gd name="connsiteX9" fmla="*/ 137160 w 163067"/>
                <a:gd name="connsiteY9" fmla="*/ 38957 h 197548"/>
                <a:gd name="connsiteX10" fmla="*/ 137350 w 163067"/>
                <a:gd name="connsiteY10" fmla="*/ 38957 h 197548"/>
                <a:gd name="connsiteX11" fmla="*/ 162973 w 163067"/>
                <a:gd name="connsiteY11" fmla="*/ 53721 h 19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067" h="197548">
                  <a:moveTo>
                    <a:pt x="163068" y="53721"/>
                  </a:moveTo>
                  <a:cubicBezTo>
                    <a:pt x="152971" y="75914"/>
                    <a:pt x="137732" y="104013"/>
                    <a:pt x="114300" y="133445"/>
                  </a:cubicBezTo>
                  <a:cubicBezTo>
                    <a:pt x="91630" y="162020"/>
                    <a:pt x="68389" y="182975"/>
                    <a:pt x="49435" y="197549"/>
                  </a:cubicBezTo>
                  <a:cubicBezTo>
                    <a:pt x="47149" y="192405"/>
                    <a:pt x="42291" y="183547"/>
                    <a:pt x="33718" y="175355"/>
                  </a:cubicBezTo>
                  <a:cubicBezTo>
                    <a:pt x="31432" y="173069"/>
                    <a:pt x="28861" y="170879"/>
                    <a:pt x="26098" y="168688"/>
                  </a:cubicBezTo>
                  <a:cubicBezTo>
                    <a:pt x="16193" y="161068"/>
                    <a:pt x="6382" y="157639"/>
                    <a:pt x="0" y="155924"/>
                  </a:cubicBezTo>
                  <a:cubicBezTo>
                    <a:pt x="4382" y="135731"/>
                    <a:pt x="13621" y="104870"/>
                    <a:pt x="34957" y="72295"/>
                  </a:cubicBezTo>
                  <a:cubicBezTo>
                    <a:pt x="59627" y="34576"/>
                    <a:pt x="89059" y="11906"/>
                    <a:pt x="107252" y="0"/>
                  </a:cubicBezTo>
                  <a:cubicBezTo>
                    <a:pt x="110680" y="7906"/>
                    <a:pt x="117443" y="20955"/>
                    <a:pt x="130493" y="33242"/>
                  </a:cubicBezTo>
                  <a:cubicBezTo>
                    <a:pt x="132683" y="35243"/>
                    <a:pt x="134969" y="37243"/>
                    <a:pt x="137160" y="38957"/>
                  </a:cubicBezTo>
                  <a:lnTo>
                    <a:pt x="137350" y="38957"/>
                  </a:lnTo>
                  <a:cubicBezTo>
                    <a:pt x="147257" y="46672"/>
                    <a:pt x="156591" y="51245"/>
                    <a:pt x="162973" y="537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AF1C6D5A-AE64-A81C-91E6-BBCE9A01250D}"/>
                </a:ext>
              </a:extLst>
            </p:cNvPr>
            <p:cNvSpPr/>
            <p:nvPr/>
          </p:nvSpPr>
          <p:spPr>
            <a:xfrm>
              <a:off x="5954934" y="4027169"/>
              <a:ext cx="186975" cy="93090"/>
            </a:xfrm>
            <a:custGeom>
              <a:avLst/>
              <a:gdLst>
                <a:gd name="connsiteX0" fmla="*/ 181070 w 186975"/>
                <a:gd name="connsiteY0" fmla="*/ 78962 h 93090"/>
                <a:gd name="connsiteX1" fmla="*/ 126968 w 186975"/>
                <a:gd name="connsiteY1" fmla="*/ 91536 h 93090"/>
                <a:gd name="connsiteX2" fmla="*/ 50768 w 186975"/>
                <a:gd name="connsiteY2" fmla="*/ 85344 h 93090"/>
                <a:gd name="connsiteX3" fmla="*/ 0 w 186975"/>
                <a:gd name="connsiteY3" fmla="*/ 57722 h 93090"/>
                <a:gd name="connsiteX4" fmla="*/ 8954 w 186975"/>
                <a:gd name="connsiteY4" fmla="*/ 41910 h 93090"/>
                <a:gd name="connsiteX5" fmla="*/ 12192 w 186975"/>
                <a:gd name="connsiteY5" fmla="*/ 29147 h 93090"/>
                <a:gd name="connsiteX6" fmla="*/ 9715 w 186975"/>
                <a:gd name="connsiteY6" fmla="*/ 2001 h 93090"/>
                <a:gd name="connsiteX7" fmla="*/ 116967 w 186975"/>
                <a:gd name="connsiteY7" fmla="*/ 6192 h 93090"/>
                <a:gd name="connsiteX8" fmla="*/ 186976 w 186975"/>
                <a:gd name="connsiteY8" fmla="*/ 26670 h 93090"/>
                <a:gd name="connsiteX9" fmla="*/ 180784 w 186975"/>
                <a:gd name="connsiteY9" fmla="*/ 54293 h 93090"/>
                <a:gd name="connsiteX10" fmla="*/ 180499 w 186975"/>
                <a:gd name="connsiteY10" fmla="*/ 60960 h 93090"/>
                <a:gd name="connsiteX11" fmla="*/ 180499 w 186975"/>
                <a:gd name="connsiteY11" fmla="*/ 61151 h 93090"/>
                <a:gd name="connsiteX12" fmla="*/ 181166 w 186975"/>
                <a:gd name="connsiteY12" fmla="*/ 78962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975" h="93090">
                  <a:moveTo>
                    <a:pt x="181070" y="78962"/>
                  </a:moveTo>
                  <a:cubicBezTo>
                    <a:pt x="168497" y="83630"/>
                    <a:pt x="150019" y="89345"/>
                    <a:pt x="126968" y="91536"/>
                  </a:cubicBezTo>
                  <a:cubicBezTo>
                    <a:pt x="109918" y="93250"/>
                    <a:pt x="82772" y="95727"/>
                    <a:pt x="50768" y="85344"/>
                  </a:cubicBezTo>
                  <a:cubicBezTo>
                    <a:pt x="38671" y="81344"/>
                    <a:pt x="19907" y="73533"/>
                    <a:pt x="0" y="57722"/>
                  </a:cubicBezTo>
                  <a:cubicBezTo>
                    <a:pt x="2286" y="54960"/>
                    <a:pt x="6096" y="49530"/>
                    <a:pt x="8954" y="41910"/>
                  </a:cubicBezTo>
                  <a:cubicBezTo>
                    <a:pt x="10382" y="38195"/>
                    <a:pt x="11621" y="34004"/>
                    <a:pt x="12192" y="29147"/>
                  </a:cubicBezTo>
                  <a:cubicBezTo>
                    <a:pt x="13906" y="16860"/>
                    <a:pt x="11430" y="7144"/>
                    <a:pt x="9715" y="2001"/>
                  </a:cubicBezTo>
                  <a:cubicBezTo>
                    <a:pt x="37147" y="-762"/>
                    <a:pt x="74295" y="-1714"/>
                    <a:pt x="116967" y="6192"/>
                  </a:cubicBezTo>
                  <a:cubicBezTo>
                    <a:pt x="144399" y="11335"/>
                    <a:pt x="167830" y="18955"/>
                    <a:pt x="186976" y="26670"/>
                  </a:cubicBezTo>
                  <a:cubicBezTo>
                    <a:pt x="184499" y="33528"/>
                    <a:pt x="181833" y="42958"/>
                    <a:pt x="180784" y="54293"/>
                  </a:cubicBezTo>
                  <a:cubicBezTo>
                    <a:pt x="180594" y="56484"/>
                    <a:pt x="180499" y="58770"/>
                    <a:pt x="180499" y="60960"/>
                  </a:cubicBezTo>
                  <a:lnTo>
                    <a:pt x="180499" y="61151"/>
                  </a:lnTo>
                  <a:cubicBezTo>
                    <a:pt x="180213" y="68009"/>
                    <a:pt x="180499" y="74010"/>
                    <a:pt x="181166" y="7896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19DE8184-528E-1EC6-8C35-0464D3F50A8A}"/>
                </a:ext>
              </a:extLst>
            </p:cNvPr>
            <p:cNvSpPr/>
            <p:nvPr/>
          </p:nvSpPr>
          <p:spPr>
            <a:xfrm>
              <a:off x="5597541" y="3966250"/>
              <a:ext cx="310244" cy="188070"/>
            </a:xfrm>
            <a:custGeom>
              <a:avLst/>
              <a:gdLst>
                <a:gd name="connsiteX0" fmla="*/ 303672 w 310244"/>
                <a:gd name="connsiteY0" fmla="*/ 86923 h 188070"/>
                <a:gd name="connsiteX1" fmla="*/ 309768 w 310244"/>
                <a:gd name="connsiteY1" fmla="*/ 111307 h 188070"/>
                <a:gd name="connsiteX2" fmla="*/ 271287 w 310244"/>
                <a:gd name="connsiteY2" fmla="*/ 142645 h 188070"/>
                <a:gd name="connsiteX3" fmla="*/ 214804 w 310244"/>
                <a:gd name="connsiteY3" fmla="*/ 179220 h 188070"/>
                <a:gd name="connsiteX4" fmla="*/ 147939 w 310244"/>
                <a:gd name="connsiteY4" fmla="*/ 186936 h 188070"/>
                <a:gd name="connsiteX5" fmla="*/ 84311 w 310244"/>
                <a:gd name="connsiteY5" fmla="*/ 165790 h 188070"/>
                <a:gd name="connsiteX6" fmla="*/ 32210 w 310244"/>
                <a:gd name="connsiteY6" fmla="*/ 145311 h 188070"/>
                <a:gd name="connsiteX7" fmla="*/ 25828 w 310244"/>
                <a:gd name="connsiteY7" fmla="*/ 105783 h 188070"/>
                <a:gd name="connsiteX8" fmla="*/ 1158 w 310244"/>
                <a:gd name="connsiteY8" fmla="*/ 101592 h 188070"/>
                <a:gd name="connsiteX9" fmla="*/ 110 w 310244"/>
                <a:gd name="connsiteY9" fmla="*/ 83113 h 188070"/>
                <a:gd name="connsiteX10" fmla="*/ 1158 w 310244"/>
                <a:gd name="connsiteY10" fmla="*/ 71969 h 188070"/>
                <a:gd name="connsiteX11" fmla="*/ 14493 w 310244"/>
                <a:gd name="connsiteY11" fmla="*/ 37488 h 188070"/>
                <a:gd name="connsiteX12" fmla="*/ 35734 w 310244"/>
                <a:gd name="connsiteY12" fmla="*/ 9294 h 188070"/>
                <a:gd name="connsiteX13" fmla="*/ 80883 w 310244"/>
                <a:gd name="connsiteY13" fmla="*/ 7104 h 188070"/>
                <a:gd name="connsiteX14" fmla="*/ 183086 w 310244"/>
                <a:gd name="connsiteY14" fmla="*/ 5675 h 188070"/>
                <a:gd name="connsiteX15" fmla="*/ 211947 w 310244"/>
                <a:gd name="connsiteY15" fmla="*/ 55 h 188070"/>
                <a:gd name="connsiteX16" fmla="*/ 267001 w 310244"/>
                <a:gd name="connsiteY16" fmla="*/ 25392 h 188070"/>
                <a:gd name="connsiteX17" fmla="*/ 310244 w 310244"/>
                <a:gd name="connsiteY17" fmla="*/ 59205 h 188070"/>
                <a:gd name="connsiteX18" fmla="*/ 303577 w 310244"/>
                <a:gd name="connsiteY18" fmla="*/ 86828 h 18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0244" h="188070">
                  <a:moveTo>
                    <a:pt x="303672" y="86923"/>
                  </a:moveTo>
                  <a:cubicBezTo>
                    <a:pt x="303863" y="98068"/>
                    <a:pt x="307387" y="106640"/>
                    <a:pt x="309768" y="111307"/>
                  </a:cubicBezTo>
                  <a:cubicBezTo>
                    <a:pt x="300624" y="119213"/>
                    <a:pt x="287575" y="130262"/>
                    <a:pt x="271287" y="142645"/>
                  </a:cubicBezTo>
                  <a:cubicBezTo>
                    <a:pt x="244617" y="162933"/>
                    <a:pt x="231282" y="173029"/>
                    <a:pt x="214804" y="179220"/>
                  </a:cubicBezTo>
                  <a:cubicBezTo>
                    <a:pt x="186896" y="189888"/>
                    <a:pt x="160988" y="188650"/>
                    <a:pt x="147939" y="186936"/>
                  </a:cubicBezTo>
                  <a:cubicBezTo>
                    <a:pt x="136604" y="185507"/>
                    <a:pt x="129460" y="183221"/>
                    <a:pt x="84311" y="165790"/>
                  </a:cubicBezTo>
                  <a:cubicBezTo>
                    <a:pt x="63642" y="157694"/>
                    <a:pt x="46021" y="150741"/>
                    <a:pt x="32210" y="145311"/>
                  </a:cubicBezTo>
                  <a:cubicBezTo>
                    <a:pt x="39830" y="130548"/>
                    <a:pt x="36401" y="113974"/>
                    <a:pt x="25828" y="105783"/>
                  </a:cubicBezTo>
                  <a:cubicBezTo>
                    <a:pt x="15732" y="98163"/>
                    <a:pt x="3063" y="101115"/>
                    <a:pt x="1158" y="101592"/>
                  </a:cubicBezTo>
                  <a:cubicBezTo>
                    <a:pt x="396" y="96924"/>
                    <a:pt x="-270" y="90543"/>
                    <a:pt x="110" y="83113"/>
                  </a:cubicBezTo>
                  <a:cubicBezTo>
                    <a:pt x="110" y="79589"/>
                    <a:pt x="587" y="75779"/>
                    <a:pt x="1158" y="71969"/>
                  </a:cubicBezTo>
                  <a:cubicBezTo>
                    <a:pt x="3825" y="56919"/>
                    <a:pt x="9540" y="46252"/>
                    <a:pt x="14493" y="37488"/>
                  </a:cubicBezTo>
                  <a:cubicBezTo>
                    <a:pt x="18875" y="29869"/>
                    <a:pt x="25542" y="19677"/>
                    <a:pt x="35734" y="9294"/>
                  </a:cubicBezTo>
                  <a:cubicBezTo>
                    <a:pt x="54784" y="7770"/>
                    <a:pt x="70500" y="7294"/>
                    <a:pt x="80883" y="7104"/>
                  </a:cubicBezTo>
                  <a:cubicBezTo>
                    <a:pt x="135651" y="6437"/>
                    <a:pt x="149462" y="13200"/>
                    <a:pt x="183086" y="5675"/>
                  </a:cubicBezTo>
                  <a:cubicBezTo>
                    <a:pt x="198326" y="2246"/>
                    <a:pt x="201278" y="-421"/>
                    <a:pt x="211947" y="55"/>
                  </a:cubicBezTo>
                  <a:cubicBezTo>
                    <a:pt x="220138" y="341"/>
                    <a:pt x="233378" y="2341"/>
                    <a:pt x="267001" y="25392"/>
                  </a:cubicBezTo>
                  <a:cubicBezTo>
                    <a:pt x="278145" y="33107"/>
                    <a:pt x="293385" y="44346"/>
                    <a:pt x="310244" y="59205"/>
                  </a:cubicBezTo>
                  <a:cubicBezTo>
                    <a:pt x="307958" y="63873"/>
                    <a:pt x="303386" y="73588"/>
                    <a:pt x="303577" y="8682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123A1FC1-29E8-7085-F82C-A56ECAFAEF6F}"/>
                </a:ext>
              </a:extLst>
            </p:cNvPr>
            <p:cNvSpPr/>
            <p:nvPr/>
          </p:nvSpPr>
          <p:spPr>
            <a:xfrm>
              <a:off x="6180010" y="4048315"/>
              <a:ext cx="95916" cy="95821"/>
            </a:xfrm>
            <a:custGeom>
              <a:avLst/>
              <a:gdLst>
                <a:gd name="connsiteX0" fmla="*/ 95821 w 95916"/>
                <a:gd name="connsiteY0" fmla="*/ 47911 h 95821"/>
                <a:gd name="connsiteX1" fmla="*/ 47910 w 95916"/>
                <a:gd name="connsiteY1" fmla="*/ 95821 h 95821"/>
                <a:gd name="connsiteX2" fmla="*/ 1048 w 95916"/>
                <a:gd name="connsiteY2" fmla="*/ 58293 h 95821"/>
                <a:gd name="connsiteX3" fmla="*/ 0 w 95916"/>
                <a:gd name="connsiteY3" fmla="*/ 47911 h 95821"/>
                <a:gd name="connsiteX4" fmla="*/ 47910 w 95916"/>
                <a:gd name="connsiteY4" fmla="*/ 0 h 95821"/>
                <a:gd name="connsiteX5" fmla="*/ 90773 w 95916"/>
                <a:gd name="connsiteY5" fmla="*/ 26670 h 95821"/>
                <a:gd name="connsiteX6" fmla="*/ 95917 w 95916"/>
                <a:gd name="connsiteY6" fmla="*/ 47911 h 9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16" h="95821">
                  <a:moveTo>
                    <a:pt x="95821" y="47911"/>
                  </a:moveTo>
                  <a:cubicBezTo>
                    <a:pt x="95821" y="74486"/>
                    <a:pt x="74295" y="95821"/>
                    <a:pt x="47910" y="95821"/>
                  </a:cubicBezTo>
                  <a:cubicBezTo>
                    <a:pt x="24955" y="95821"/>
                    <a:pt x="5715" y="79724"/>
                    <a:pt x="1048" y="58293"/>
                  </a:cubicBezTo>
                  <a:cubicBezTo>
                    <a:pt x="285" y="54864"/>
                    <a:pt x="0" y="51435"/>
                    <a:pt x="0" y="47911"/>
                  </a:cubicBezTo>
                  <a:cubicBezTo>
                    <a:pt x="0" y="21336"/>
                    <a:pt x="21431" y="0"/>
                    <a:pt x="47910" y="0"/>
                  </a:cubicBezTo>
                  <a:cubicBezTo>
                    <a:pt x="66675" y="0"/>
                    <a:pt x="83153" y="10859"/>
                    <a:pt x="90773" y="26670"/>
                  </a:cubicBezTo>
                  <a:cubicBezTo>
                    <a:pt x="94012" y="33052"/>
                    <a:pt x="95917" y="40291"/>
                    <a:pt x="95917" y="47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4C526949-DCA5-C16E-3045-8D8AC5FECE50}"/>
                </a:ext>
              </a:extLst>
            </p:cNvPr>
            <p:cNvSpPr/>
            <p:nvPr/>
          </p:nvSpPr>
          <p:spPr>
            <a:xfrm>
              <a:off x="7332154" y="3917727"/>
              <a:ext cx="106489" cy="183034"/>
            </a:xfrm>
            <a:custGeom>
              <a:avLst/>
              <a:gdLst>
                <a:gd name="connsiteX0" fmla="*/ 106489 w 106489"/>
                <a:gd name="connsiteY0" fmla="*/ 152971 h 183034"/>
                <a:gd name="connsiteX1" fmla="*/ 84581 w 106489"/>
                <a:gd name="connsiteY1" fmla="*/ 180594 h 183034"/>
                <a:gd name="connsiteX2" fmla="*/ 53530 w 106489"/>
                <a:gd name="connsiteY2" fmla="*/ 178403 h 183034"/>
                <a:gd name="connsiteX3" fmla="*/ 11334 w 106489"/>
                <a:gd name="connsiteY3" fmla="*/ 88106 h 183034"/>
                <a:gd name="connsiteX4" fmla="*/ 0 w 106489"/>
                <a:gd name="connsiteY4" fmla="*/ 38005 h 183034"/>
                <a:gd name="connsiteX5" fmla="*/ 38005 w 106489"/>
                <a:gd name="connsiteY5" fmla="*/ 24003 h 183034"/>
                <a:gd name="connsiteX6" fmla="*/ 64103 w 106489"/>
                <a:gd name="connsiteY6" fmla="*/ 0 h 183034"/>
                <a:gd name="connsiteX7" fmla="*/ 95155 w 106489"/>
                <a:gd name="connsiteY7" fmla="*/ 74009 h 183034"/>
                <a:gd name="connsiteX8" fmla="*/ 106489 w 106489"/>
                <a:gd name="connsiteY8" fmla="*/ 152971 h 18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489" h="183034">
                  <a:moveTo>
                    <a:pt x="106489" y="152971"/>
                  </a:moveTo>
                  <a:cubicBezTo>
                    <a:pt x="106299" y="154210"/>
                    <a:pt x="102775" y="173260"/>
                    <a:pt x="84581" y="180594"/>
                  </a:cubicBezTo>
                  <a:cubicBezTo>
                    <a:pt x="69056" y="186785"/>
                    <a:pt x="55435" y="179356"/>
                    <a:pt x="53530" y="178403"/>
                  </a:cubicBezTo>
                  <a:cubicBezTo>
                    <a:pt x="39148" y="156210"/>
                    <a:pt x="22764" y="125921"/>
                    <a:pt x="11334" y="88106"/>
                  </a:cubicBezTo>
                  <a:cubicBezTo>
                    <a:pt x="5715" y="70104"/>
                    <a:pt x="2191" y="53150"/>
                    <a:pt x="0" y="38005"/>
                  </a:cubicBezTo>
                  <a:cubicBezTo>
                    <a:pt x="8572" y="36767"/>
                    <a:pt x="22955" y="33528"/>
                    <a:pt x="38005" y="24003"/>
                  </a:cubicBezTo>
                  <a:cubicBezTo>
                    <a:pt x="50863" y="15812"/>
                    <a:pt x="59245" y="6477"/>
                    <a:pt x="64103" y="0"/>
                  </a:cubicBezTo>
                  <a:cubicBezTo>
                    <a:pt x="74485" y="17812"/>
                    <a:pt x="86582" y="42863"/>
                    <a:pt x="95155" y="74009"/>
                  </a:cubicBezTo>
                  <a:cubicBezTo>
                    <a:pt x="103822" y="105061"/>
                    <a:pt x="106203" y="132493"/>
                    <a:pt x="106489" y="15297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3BE9F315-AC3F-A2CD-36FF-836FFDB85858}"/>
                </a:ext>
              </a:extLst>
            </p:cNvPr>
            <p:cNvSpPr/>
            <p:nvPr/>
          </p:nvSpPr>
          <p:spPr>
            <a:xfrm>
              <a:off x="7397724" y="4106689"/>
              <a:ext cx="67763" cy="99660"/>
            </a:xfrm>
            <a:custGeom>
              <a:avLst/>
              <a:gdLst>
                <a:gd name="connsiteX0" fmla="*/ 45491 w 67763"/>
                <a:gd name="connsiteY0" fmla="*/ 98598 h 99660"/>
                <a:gd name="connsiteX1" fmla="*/ 43586 w 67763"/>
                <a:gd name="connsiteY1" fmla="*/ 99265 h 99660"/>
                <a:gd name="connsiteX2" fmla="*/ 1391 w 67763"/>
                <a:gd name="connsiteY2" fmla="*/ 56117 h 99660"/>
                <a:gd name="connsiteX3" fmla="*/ 21203 w 67763"/>
                <a:gd name="connsiteY3" fmla="*/ 1348 h 99660"/>
                <a:gd name="connsiteX4" fmla="*/ 24155 w 67763"/>
                <a:gd name="connsiteY4" fmla="*/ 396 h 99660"/>
                <a:gd name="connsiteX5" fmla="*/ 66351 w 67763"/>
                <a:gd name="connsiteY5" fmla="*/ 43354 h 99660"/>
                <a:gd name="connsiteX6" fmla="*/ 45396 w 67763"/>
                <a:gd name="connsiteY6" fmla="*/ 98598 h 9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763" h="99660">
                  <a:moveTo>
                    <a:pt x="45491" y="98598"/>
                  </a:moveTo>
                  <a:cubicBezTo>
                    <a:pt x="44825" y="98884"/>
                    <a:pt x="44253" y="99075"/>
                    <a:pt x="43586" y="99265"/>
                  </a:cubicBezTo>
                  <a:cubicBezTo>
                    <a:pt x="25584" y="102694"/>
                    <a:pt x="6629" y="83454"/>
                    <a:pt x="1391" y="56117"/>
                  </a:cubicBezTo>
                  <a:cubicBezTo>
                    <a:pt x="-3563" y="30495"/>
                    <a:pt x="5105" y="6968"/>
                    <a:pt x="21203" y="1348"/>
                  </a:cubicBezTo>
                  <a:cubicBezTo>
                    <a:pt x="22155" y="872"/>
                    <a:pt x="23108" y="586"/>
                    <a:pt x="24155" y="396"/>
                  </a:cubicBezTo>
                  <a:cubicBezTo>
                    <a:pt x="42158" y="-3033"/>
                    <a:pt x="60922" y="16207"/>
                    <a:pt x="66351" y="43354"/>
                  </a:cubicBezTo>
                  <a:cubicBezTo>
                    <a:pt x="71494" y="69738"/>
                    <a:pt x="62160" y="93741"/>
                    <a:pt x="45396" y="985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DBB7006F-BA04-DA0C-F54A-B376E3D8B4A1}"/>
                </a:ext>
              </a:extLst>
            </p:cNvPr>
            <p:cNvSpPr/>
            <p:nvPr/>
          </p:nvSpPr>
          <p:spPr>
            <a:xfrm>
              <a:off x="7418213" y="4235862"/>
              <a:ext cx="86585" cy="182022"/>
            </a:xfrm>
            <a:custGeom>
              <a:avLst/>
              <a:gdLst>
                <a:gd name="connsiteX0" fmla="*/ 86535 w 86585"/>
                <a:gd name="connsiteY0" fmla="*/ 166021 h 182022"/>
                <a:gd name="connsiteX1" fmla="*/ 62912 w 86585"/>
                <a:gd name="connsiteY1" fmla="*/ 170212 h 182022"/>
                <a:gd name="connsiteX2" fmla="*/ 41386 w 86585"/>
                <a:gd name="connsiteY2" fmla="*/ 182023 h 182022"/>
                <a:gd name="connsiteX3" fmla="*/ 5667 w 86585"/>
                <a:gd name="connsiteY3" fmla="*/ 96393 h 182022"/>
                <a:gd name="connsiteX4" fmla="*/ 1762 w 86585"/>
                <a:gd name="connsiteY4" fmla="*/ 12763 h 182022"/>
                <a:gd name="connsiteX5" fmla="*/ 27670 w 86585"/>
                <a:gd name="connsiteY5" fmla="*/ 8858 h 182022"/>
                <a:gd name="connsiteX6" fmla="*/ 27860 w 86585"/>
                <a:gd name="connsiteY6" fmla="*/ 8858 h 182022"/>
                <a:gd name="connsiteX7" fmla="*/ 31385 w 86585"/>
                <a:gd name="connsiteY7" fmla="*/ 7906 h 182022"/>
                <a:gd name="connsiteX8" fmla="*/ 52149 w 86585"/>
                <a:gd name="connsiteY8" fmla="*/ 0 h 182022"/>
                <a:gd name="connsiteX9" fmla="*/ 80819 w 86585"/>
                <a:gd name="connsiteY9" fmla="*/ 89821 h 182022"/>
                <a:gd name="connsiteX10" fmla="*/ 86439 w 86585"/>
                <a:gd name="connsiteY10" fmla="*/ 166021 h 18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585" h="182022">
                  <a:moveTo>
                    <a:pt x="86535" y="166021"/>
                  </a:moveTo>
                  <a:cubicBezTo>
                    <a:pt x="80819" y="166021"/>
                    <a:pt x="72437" y="166973"/>
                    <a:pt x="62912" y="170212"/>
                  </a:cubicBezTo>
                  <a:cubicBezTo>
                    <a:pt x="53102" y="173641"/>
                    <a:pt x="45958" y="178403"/>
                    <a:pt x="41386" y="182023"/>
                  </a:cubicBezTo>
                  <a:cubicBezTo>
                    <a:pt x="29861" y="164497"/>
                    <a:pt x="14049" y="135446"/>
                    <a:pt x="5667" y="96393"/>
                  </a:cubicBezTo>
                  <a:cubicBezTo>
                    <a:pt x="-1762" y="61913"/>
                    <a:pt x="-524" y="32290"/>
                    <a:pt x="1762" y="12763"/>
                  </a:cubicBezTo>
                  <a:cubicBezTo>
                    <a:pt x="8906" y="12478"/>
                    <a:pt x="17859" y="11525"/>
                    <a:pt x="27670" y="8858"/>
                  </a:cubicBezTo>
                  <a:lnTo>
                    <a:pt x="27860" y="8858"/>
                  </a:lnTo>
                  <a:cubicBezTo>
                    <a:pt x="29099" y="8668"/>
                    <a:pt x="30146" y="8192"/>
                    <a:pt x="31385" y="7906"/>
                  </a:cubicBezTo>
                  <a:cubicBezTo>
                    <a:pt x="39576" y="5715"/>
                    <a:pt x="46434" y="2762"/>
                    <a:pt x="52149" y="0"/>
                  </a:cubicBezTo>
                  <a:cubicBezTo>
                    <a:pt x="62532" y="22193"/>
                    <a:pt x="74057" y="52578"/>
                    <a:pt x="80819" y="89821"/>
                  </a:cubicBezTo>
                  <a:cubicBezTo>
                    <a:pt x="86058" y="118967"/>
                    <a:pt x="87011" y="144875"/>
                    <a:pt x="86439" y="1660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3DCAE543-8092-DBBE-B3C7-C43C43AAD096}"/>
                </a:ext>
              </a:extLst>
            </p:cNvPr>
            <p:cNvSpPr/>
            <p:nvPr/>
          </p:nvSpPr>
          <p:spPr>
            <a:xfrm>
              <a:off x="7444908" y="4452080"/>
              <a:ext cx="148003" cy="324611"/>
            </a:xfrm>
            <a:custGeom>
              <a:avLst/>
              <a:gdLst>
                <a:gd name="connsiteX0" fmla="*/ 146897 w 148003"/>
                <a:gd name="connsiteY0" fmla="*/ 195644 h 324611"/>
                <a:gd name="connsiteX1" fmla="*/ 120036 w 148003"/>
                <a:gd name="connsiteY1" fmla="*/ 280988 h 324611"/>
                <a:gd name="connsiteX2" fmla="*/ 91843 w 148003"/>
                <a:gd name="connsiteY2" fmla="*/ 324612 h 324611"/>
                <a:gd name="connsiteX3" fmla="*/ 62220 w 148003"/>
                <a:gd name="connsiteY3" fmla="*/ 307657 h 324611"/>
                <a:gd name="connsiteX4" fmla="*/ 38312 w 148003"/>
                <a:gd name="connsiteY4" fmla="*/ 315373 h 324611"/>
                <a:gd name="connsiteX5" fmla="*/ 26978 w 148003"/>
                <a:gd name="connsiteY5" fmla="*/ 296418 h 324611"/>
                <a:gd name="connsiteX6" fmla="*/ 24310 w 148003"/>
                <a:gd name="connsiteY6" fmla="*/ 288703 h 324611"/>
                <a:gd name="connsiteX7" fmla="*/ 21167 w 148003"/>
                <a:gd name="connsiteY7" fmla="*/ 275177 h 324611"/>
                <a:gd name="connsiteX8" fmla="*/ 39360 w 148003"/>
                <a:gd name="connsiteY8" fmla="*/ 266224 h 324611"/>
                <a:gd name="connsiteX9" fmla="*/ 40027 w 148003"/>
                <a:gd name="connsiteY9" fmla="*/ 265747 h 324611"/>
                <a:gd name="connsiteX10" fmla="*/ 41074 w 148003"/>
                <a:gd name="connsiteY10" fmla="*/ 264795 h 324611"/>
                <a:gd name="connsiteX11" fmla="*/ 53838 w 148003"/>
                <a:gd name="connsiteY11" fmla="*/ 253270 h 324611"/>
                <a:gd name="connsiteX12" fmla="*/ 69935 w 148003"/>
                <a:gd name="connsiteY12" fmla="*/ 220218 h 324611"/>
                <a:gd name="connsiteX13" fmla="*/ 86509 w 148003"/>
                <a:gd name="connsiteY13" fmla="*/ 187357 h 324611"/>
                <a:gd name="connsiteX14" fmla="*/ 81842 w 148003"/>
                <a:gd name="connsiteY14" fmla="*/ 156305 h 324611"/>
                <a:gd name="connsiteX15" fmla="*/ 54028 w 148003"/>
                <a:gd name="connsiteY15" fmla="*/ 143256 h 324611"/>
                <a:gd name="connsiteX16" fmla="*/ 21929 w 148003"/>
                <a:gd name="connsiteY16" fmla="*/ 162020 h 324611"/>
                <a:gd name="connsiteX17" fmla="*/ 16310 w 148003"/>
                <a:gd name="connsiteY17" fmla="*/ 183452 h 324611"/>
                <a:gd name="connsiteX18" fmla="*/ 6403 w 148003"/>
                <a:gd name="connsiteY18" fmla="*/ 185642 h 324611"/>
                <a:gd name="connsiteX19" fmla="*/ 8594 w 148003"/>
                <a:gd name="connsiteY19" fmla="*/ 94679 h 324611"/>
                <a:gd name="connsiteX20" fmla="*/ 27549 w 148003"/>
                <a:gd name="connsiteY20" fmla="*/ 29623 h 324611"/>
                <a:gd name="connsiteX21" fmla="*/ 27549 w 148003"/>
                <a:gd name="connsiteY21" fmla="*/ 10668 h 324611"/>
                <a:gd name="connsiteX22" fmla="*/ 57172 w 148003"/>
                <a:gd name="connsiteY22" fmla="*/ 0 h 324611"/>
                <a:gd name="connsiteX23" fmla="*/ 71459 w 148003"/>
                <a:gd name="connsiteY23" fmla="*/ 2000 h 324611"/>
                <a:gd name="connsiteX24" fmla="*/ 71459 w 148003"/>
                <a:gd name="connsiteY24" fmla="*/ 2191 h 324611"/>
                <a:gd name="connsiteX25" fmla="*/ 86223 w 148003"/>
                <a:gd name="connsiteY25" fmla="*/ 9335 h 324611"/>
                <a:gd name="connsiteX26" fmla="*/ 139753 w 148003"/>
                <a:gd name="connsiteY26" fmla="*/ 109442 h 324611"/>
                <a:gd name="connsiteX27" fmla="*/ 146897 w 148003"/>
                <a:gd name="connsiteY27" fmla="*/ 195548 h 32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8003" h="324611">
                  <a:moveTo>
                    <a:pt x="146897" y="195644"/>
                  </a:moveTo>
                  <a:cubicBezTo>
                    <a:pt x="142230" y="236887"/>
                    <a:pt x="127466" y="266224"/>
                    <a:pt x="120036" y="280988"/>
                  </a:cubicBezTo>
                  <a:cubicBezTo>
                    <a:pt x="110226" y="299752"/>
                    <a:pt x="100034" y="314325"/>
                    <a:pt x="91843" y="324612"/>
                  </a:cubicBezTo>
                  <a:cubicBezTo>
                    <a:pt x="90795" y="322897"/>
                    <a:pt x="80508" y="308515"/>
                    <a:pt x="62220" y="307657"/>
                  </a:cubicBezTo>
                  <a:cubicBezTo>
                    <a:pt x="49837" y="307181"/>
                    <a:pt x="40979" y="313372"/>
                    <a:pt x="38312" y="315373"/>
                  </a:cubicBezTo>
                  <a:cubicBezTo>
                    <a:pt x="34788" y="310991"/>
                    <a:pt x="30406" y="304705"/>
                    <a:pt x="26978" y="296418"/>
                  </a:cubicBezTo>
                  <a:cubicBezTo>
                    <a:pt x="25930" y="293656"/>
                    <a:pt x="24977" y="291179"/>
                    <a:pt x="24310" y="288703"/>
                  </a:cubicBezTo>
                  <a:cubicBezTo>
                    <a:pt x="22596" y="283464"/>
                    <a:pt x="21644" y="278892"/>
                    <a:pt x="21167" y="275177"/>
                  </a:cubicBezTo>
                  <a:cubicBezTo>
                    <a:pt x="25072" y="273748"/>
                    <a:pt x="31835" y="271272"/>
                    <a:pt x="39360" y="266224"/>
                  </a:cubicBezTo>
                  <a:cubicBezTo>
                    <a:pt x="39551" y="266033"/>
                    <a:pt x="39836" y="265938"/>
                    <a:pt x="40027" y="265747"/>
                  </a:cubicBezTo>
                  <a:cubicBezTo>
                    <a:pt x="40312" y="265557"/>
                    <a:pt x="40694" y="265271"/>
                    <a:pt x="41074" y="264795"/>
                  </a:cubicBezTo>
                  <a:cubicBezTo>
                    <a:pt x="45265" y="262033"/>
                    <a:pt x="49647" y="258128"/>
                    <a:pt x="53838" y="253270"/>
                  </a:cubicBezTo>
                  <a:cubicBezTo>
                    <a:pt x="64982" y="240221"/>
                    <a:pt x="68602" y="226695"/>
                    <a:pt x="69935" y="220218"/>
                  </a:cubicBezTo>
                  <a:cubicBezTo>
                    <a:pt x="74888" y="214979"/>
                    <a:pt x="83937" y="203740"/>
                    <a:pt x="86509" y="187357"/>
                  </a:cubicBezTo>
                  <a:cubicBezTo>
                    <a:pt x="87747" y="179165"/>
                    <a:pt x="89747" y="166878"/>
                    <a:pt x="81842" y="156305"/>
                  </a:cubicBezTo>
                  <a:cubicBezTo>
                    <a:pt x="72411" y="143542"/>
                    <a:pt x="56219" y="143256"/>
                    <a:pt x="54028" y="143256"/>
                  </a:cubicBezTo>
                  <a:cubicBezTo>
                    <a:pt x="33740" y="143256"/>
                    <a:pt x="22691" y="160782"/>
                    <a:pt x="21929" y="162020"/>
                  </a:cubicBezTo>
                  <a:cubicBezTo>
                    <a:pt x="16500" y="170688"/>
                    <a:pt x="16214" y="179356"/>
                    <a:pt x="16310" y="183452"/>
                  </a:cubicBezTo>
                  <a:cubicBezTo>
                    <a:pt x="12880" y="184213"/>
                    <a:pt x="9642" y="184880"/>
                    <a:pt x="6403" y="185642"/>
                  </a:cubicBezTo>
                  <a:cubicBezTo>
                    <a:pt x="-4932" y="141446"/>
                    <a:pt x="688" y="112871"/>
                    <a:pt x="8594" y="94679"/>
                  </a:cubicBezTo>
                  <a:cubicBezTo>
                    <a:pt x="13547" y="82772"/>
                    <a:pt x="25549" y="61341"/>
                    <a:pt x="27549" y="29623"/>
                  </a:cubicBezTo>
                  <a:cubicBezTo>
                    <a:pt x="28216" y="21717"/>
                    <a:pt x="27834" y="15049"/>
                    <a:pt x="27549" y="10668"/>
                  </a:cubicBezTo>
                  <a:cubicBezTo>
                    <a:pt x="30787" y="8001"/>
                    <a:pt x="41550" y="286"/>
                    <a:pt x="57172" y="0"/>
                  </a:cubicBezTo>
                  <a:cubicBezTo>
                    <a:pt x="62601" y="0"/>
                    <a:pt x="67363" y="762"/>
                    <a:pt x="71459" y="2000"/>
                  </a:cubicBezTo>
                  <a:lnTo>
                    <a:pt x="71459" y="2191"/>
                  </a:lnTo>
                  <a:cubicBezTo>
                    <a:pt x="78889" y="4381"/>
                    <a:pt x="84032" y="7811"/>
                    <a:pt x="86223" y="9335"/>
                  </a:cubicBezTo>
                  <a:cubicBezTo>
                    <a:pt x="102320" y="27813"/>
                    <a:pt x="126990" y="61341"/>
                    <a:pt x="139753" y="109442"/>
                  </a:cubicBezTo>
                  <a:cubicBezTo>
                    <a:pt x="150898" y="151638"/>
                    <a:pt x="147850" y="185642"/>
                    <a:pt x="146897" y="19554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FD1465EC-A54B-6905-AA19-DDAB5FA7E883}"/>
                </a:ext>
              </a:extLst>
            </p:cNvPr>
            <p:cNvSpPr/>
            <p:nvPr/>
          </p:nvSpPr>
          <p:spPr>
            <a:xfrm>
              <a:off x="6669690" y="5381625"/>
              <a:ext cx="167449" cy="272605"/>
            </a:xfrm>
            <a:custGeom>
              <a:avLst/>
              <a:gdLst>
                <a:gd name="connsiteX0" fmla="*/ 167450 w 167449"/>
                <a:gd name="connsiteY0" fmla="*/ 136398 h 272605"/>
                <a:gd name="connsiteX1" fmla="*/ 113443 w 167449"/>
                <a:gd name="connsiteY1" fmla="*/ 263747 h 272605"/>
                <a:gd name="connsiteX2" fmla="*/ 83820 w 167449"/>
                <a:gd name="connsiteY2" fmla="*/ 272605 h 272605"/>
                <a:gd name="connsiteX3" fmla="*/ 0 w 167449"/>
                <a:gd name="connsiteY3" fmla="*/ 136398 h 272605"/>
                <a:gd name="connsiteX4" fmla="*/ 79153 w 167449"/>
                <a:gd name="connsiteY4" fmla="*/ 190 h 272605"/>
                <a:gd name="connsiteX5" fmla="*/ 83820 w 167449"/>
                <a:gd name="connsiteY5" fmla="*/ 0 h 272605"/>
                <a:gd name="connsiteX6" fmla="*/ 167450 w 167449"/>
                <a:gd name="connsiteY6" fmla="*/ 136398 h 27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49" h="272605">
                  <a:moveTo>
                    <a:pt x="167450" y="136398"/>
                  </a:moveTo>
                  <a:cubicBezTo>
                    <a:pt x="167450" y="194596"/>
                    <a:pt x="144971" y="244221"/>
                    <a:pt x="113443" y="263747"/>
                  </a:cubicBezTo>
                  <a:cubicBezTo>
                    <a:pt x="104108" y="269462"/>
                    <a:pt x="94202" y="272605"/>
                    <a:pt x="83820" y="272605"/>
                  </a:cubicBezTo>
                  <a:cubicBezTo>
                    <a:pt x="37624" y="272605"/>
                    <a:pt x="0" y="211646"/>
                    <a:pt x="0" y="136398"/>
                  </a:cubicBezTo>
                  <a:cubicBezTo>
                    <a:pt x="0" y="61151"/>
                    <a:pt x="35052" y="4096"/>
                    <a:pt x="79153" y="190"/>
                  </a:cubicBezTo>
                  <a:cubicBezTo>
                    <a:pt x="80677" y="0"/>
                    <a:pt x="82296" y="0"/>
                    <a:pt x="83820" y="0"/>
                  </a:cubicBezTo>
                  <a:cubicBezTo>
                    <a:pt x="129921" y="0"/>
                    <a:pt x="167450" y="60960"/>
                    <a:pt x="167450" y="1363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893526A5-C2B8-8924-41AF-FE7B69192377}"/>
                </a:ext>
              </a:extLst>
            </p:cNvPr>
            <p:cNvSpPr/>
            <p:nvPr/>
          </p:nvSpPr>
          <p:spPr>
            <a:xfrm>
              <a:off x="5700176" y="3875528"/>
              <a:ext cx="86355" cy="82870"/>
            </a:xfrm>
            <a:custGeom>
              <a:avLst/>
              <a:gdLst>
                <a:gd name="connsiteX0" fmla="*/ 76831 w 86355"/>
                <a:gd name="connsiteY0" fmla="*/ 73441 h 82870"/>
                <a:gd name="connsiteX1" fmla="*/ 51399 w 86355"/>
                <a:gd name="connsiteY1" fmla="*/ 63630 h 82870"/>
                <a:gd name="connsiteX2" fmla="*/ 23206 w 86355"/>
                <a:gd name="connsiteY2" fmla="*/ 82871 h 82870"/>
                <a:gd name="connsiteX3" fmla="*/ 8156 w 86355"/>
                <a:gd name="connsiteY3" fmla="*/ 64107 h 82870"/>
                <a:gd name="connsiteX4" fmla="*/ 3013 w 86355"/>
                <a:gd name="connsiteY4" fmla="*/ 22673 h 82870"/>
                <a:gd name="connsiteX5" fmla="*/ 26920 w 86355"/>
                <a:gd name="connsiteY5" fmla="*/ 1718 h 82870"/>
                <a:gd name="connsiteX6" fmla="*/ 33588 w 86355"/>
                <a:gd name="connsiteY6" fmla="*/ 194 h 82870"/>
                <a:gd name="connsiteX7" fmla="*/ 60448 w 86355"/>
                <a:gd name="connsiteY7" fmla="*/ 7623 h 82870"/>
                <a:gd name="connsiteX8" fmla="*/ 84832 w 86355"/>
                <a:gd name="connsiteY8" fmla="*/ 34960 h 82870"/>
                <a:gd name="connsiteX9" fmla="*/ 76926 w 86355"/>
                <a:gd name="connsiteY9" fmla="*/ 73441 h 8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55" h="82870">
                  <a:moveTo>
                    <a:pt x="76831" y="73441"/>
                  </a:moveTo>
                  <a:cubicBezTo>
                    <a:pt x="75307" y="72013"/>
                    <a:pt x="65687" y="62869"/>
                    <a:pt x="51399" y="63630"/>
                  </a:cubicBezTo>
                  <a:cubicBezTo>
                    <a:pt x="39493" y="64297"/>
                    <a:pt x="28635" y="71727"/>
                    <a:pt x="23206" y="82871"/>
                  </a:cubicBezTo>
                  <a:cubicBezTo>
                    <a:pt x="19205" y="79442"/>
                    <a:pt x="12918" y="73251"/>
                    <a:pt x="8156" y="64107"/>
                  </a:cubicBezTo>
                  <a:cubicBezTo>
                    <a:pt x="4156" y="56391"/>
                    <a:pt x="-4608" y="39723"/>
                    <a:pt x="3013" y="22673"/>
                  </a:cubicBezTo>
                  <a:cubicBezTo>
                    <a:pt x="7394" y="12862"/>
                    <a:pt x="16348" y="4861"/>
                    <a:pt x="26920" y="1718"/>
                  </a:cubicBezTo>
                  <a:cubicBezTo>
                    <a:pt x="29111" y="956"/>
                    <a:pt x="31302" y="480"/>
                    <a:pt x="33588" y="194"/>
                  </a:cubicBezTo>
                  <a:cubicBezTo>
                    <a:pt x="45208" y="-1044"/>
                    <a:pt x="53876" y="3909"/>
                    <a:pt x="60448" y="7623"/>
                  </a:cubicBezTo>
                  <a:cubicBezTo>
                    <a:pt x="67116" y="11529"/>
                    <a:pt x="80165" y="19149"/>
                    <a:pt x="84832" y="34960"/>
                  </a:cubicBezTo>
                  <a:cubicBezTo>
                    <a:pt x="90547" y="54677"/>
                    <a:pt x="78450" y="71250"/>
                    <a:pt x="76926" y="7344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70BC73C-E35C-F98E-2A78-F31676F6E669}"/>
                </a:ext>
              </a:extLst>
            </p:cNvPr>
            <p:cNvSpPr/>
            <p:nvPr/>
          </p:nvSpPr>
          <p:spPr>
            <a:xfrm>
              <a:off x="5656147" y="3757619"/>
              <a:ext cx="78201" cy="95338"/>
            </a:xfrm>
            <a:custGeom>
              <a:avLst/>
              <a:gdLst>
                <a:gd name="connsiteX0" fmla="*/ 75807 w 78201"/>
                <a:gd name="connsiteY0" fmla="*/ 84766 h 95338"/>
                <a:gd name="connsiteX1" fmla="*/ 64949 w 78201"/>
                <a:gd name="connsiteY1" fmla="*/ 83051 h 95338"/>
                <a:gd name="connsiteX2" fmla="*/ 60758 w 78201"/>
                <a:gd name="connsiteY2" fmla="*/ 84004 h 95338"/>
                <a:gd name="connsiteX3" fmla="*/ 47613 w 78201"/>
                <a:gd name="connsiteY3" fmla="*/ 95338 h 95338"/>
                <a:gd name="connsiteX4" fmla="*/ 21515 w 78201"/>
                <a:gd name="connsiteY4" fmla="*/ 77622 h 95338"/>
                <a:gd name="connsiteX5" fmla="*/ 3227 w 78201"/>
                <a:gd name="connsiteY5" fmla="*/ 18376 h 95338"/>
                <a:gd name="connsiteX6" fmla="*/ 17228 w 78201"/>
                <a:gd name="connsiteY6" fmla="*/ 3994 h 95338"/>
                <a:gd name="connsiteX7" fmla="*/ 29325 w 78201"/>
                <a:gd name="connsiteY7" fmla="*/ 88 h 95338"/>
                <a:gd name="connsiteX8" fmla="*/ 66092 w 78201"/>
                <a:gd name="connsiteY8" fmla="*/ 24091 h 95338"/>
                <a:gd name="connsiteX9" fmla="*/ 77998 w 78201"/>
                <a:gd name="connsiteY9" fmla="*/ 60096 h 95338"/>
                <a:gd name="connsiteX10" fmla="*/ 75807 w 78201"/>
                <a:gd name="connsiteY10" fmla="*/ 84766 h 95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201" h="95338">
                  <a:moveTo>
                    <a:pt x="75807" y="84766"/>
                  </a:moveTo>
                  <a:cubicBezTo>
                    <a:pt x="73616" y="83813"/>
                    <a:pt x="69711" y="82575"/>
                    <a:pt x="64949" y="83051"/>
                  </a:cubicBezTo>
                  <a:cubicBezTo>
                    <a:pt x="63425" y="83242"/>
                    <a:pt x="61996" y="83527"/>
                    <a:pt x="60758" y="84004"/>
                  </a:cubicBezTo>
                  <a:cubicBezTo>
                    <a:pt x="52566" y="86766"/>
                    <a:pt x="48185" y="94291"/>
                    <a:pt x="47613" y="95338"/>
                  </a:cubicBezTo>
                  <a:cubicBezTo>
                    <a:pt x="40946" y="92576"/>
                    <a:pt x="30849" y="87433"/>
                    <a:pt x="21515" y="77622"/>
                  </a:cubicBezTo>
                  <a:cubicBezTo>
                    <a:pt x="19991" y="75907"/>
                    <a:pt x="-9632" y="44094"/>
                    <a:pt x="3227" y="18376"/>
                  </a:cubicBezTo>
                  <a:cubicBezTo>
                    <a:pt x="6179" y="12661"/>
                    <a:pt x="11132" y="7327"/>
                    <a:pt x="17228" y="3994"/>
                  </a:cubicBezTo>
                  <a:cubicBezTo>
                    <a:pt x="20943" y="1803"/>
                    <a:pt x="24944" y="469"/>
                    <a:pt x="29325" y="88"/>
                  </a:cubicBezTo>
                  <a:cubicBezTo>
                    <a:pt x="48089" y="-1436"/>
                    <a:pt x="61139" y="17138"/>
                    <a:pt x="66092" y="24091"/>
                  </a:cubicBezTo>
                  <a:cubicBezTo>
                    <a:pt x="76188" y="38474"/>
                    <a:pt x="77617" y="53524"/>
                    <a:pt x="77998" y="60096"/>
                  </a:cubicBezTo>
                  <a:cubicBezTo>
                    <a:pt x="78760" y="70383"/>
                    <a:pt x="77236" y="79051"/>
                    <a:pt x="75807" y="8476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41E15F3C-B1EA-9875-CC1F-037DC66E8C12}"/>
                </a:ext>
              </a:extLst>
            </p:cNvPr>
            <p:cNvSpPr/>
            <p:nvPr/>
          </p:nvSpPr>
          <p:spPr>
            <a:xfrm>
              <a:off x="5325879" y="3875204"/>
              <a:ext cx="101560" cy="81726"/>
            </a:xfrm>
            <a:custGeom>
              <a:avLst/>
              <a:gdLst>
                <a:gd name="connsiteX0" fmla="*/ 101561 w 101560"/>
                <a:gd name="connsiteY0" fmla="*/ 45381 h 81726"/>
                <a:gd name="connsiteX1" fmla="*/ 88798 w 101560"/>
                <a:gd name="connsiteY1" fmla="*/ 63193 h 81726"/>
                <a:gd name="connsiteX2" fmla="*/ 87750 w 101560"/>
                <a:gd name="connsiteY2" fmla="*/ 66431 h 81726"/>
                <a:gd name="connsiteX3" fmla="*/ 86035 w 101560"/>
                <a:gd name="connsiteY3" fmla="*/ 81290 h 81726"/>
                <a:gd name="connsiteX4" fmla="*/ 22408 w 101560"/>
                <a:gd name="connsiteY4" fmla="*/ 65002 h 81726"/>
                <a:gd name="connsiteX5" fmla="*/ 2691 w 101560"/>
                <a:gd name="connsiteY5" fmla="*/ 39666 h 81726"/>
                <a:gd name="connsiteX6" fmla="*/ 6882 w 101560"/>
                <a:gd name="connsiteY6" fmla="*/ 4423 h 81726"/>
                <a:gd name="connsiteX7" fmla="*/ 24599 w 101560"/>
                <a:gd name="connsiteY7" fmla="*/ 42 h 81726"/>
                <a:gd name="connsiteX8" fmla="*/ 80320 w 101560"/>
                <a:gd name="connsiteY8" fmla="*/ 17758 h 81726"/>
                <a:gd name="connsiteX9" fmla="*/ 101561 w 101560"/>
                <a:gd name="connsiteY9" fmla="*/ 45190 h 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560" h="81726">
                  <a:moveTo>
                    <a:pt x="101561" y="45381"/>
                  </a:moveTo>
                  <a:cubicBezTo>
                    <a:pt x="98323" y="48048"/>
                    <a:pt x="92417" y="53953"/>
                    <a:pt x="88798" y="63193"/>
                  </a:cubicBezTo>
                  <a:cubicBezTo>
                    <a:pt x="88321" y="64240"/>
                    <a:pt x="88036" y="65383"/>
                    <a:pt x="87750" y="66431"/>
                  </a:cubicBezTo>
                  <a:cubicBezTo>
                    <a:pt x="85845" y="72622"/>
                    <a:pt x="85749" y="78051"/>
                    <a:pt x="86035" y="81290"/>
                  </a:cubicBezTo>
                  <a:cubicBezTo>
                    <a:pt x="74891" y="82243"/>
                    <a:pt x="46316" y="83290"/>
                    <a:pt x="22408" y="65002"/>
                  </a:cubicBezTo>
                  <a:cubicBezTo>
                    <a:pt x="16979" y="61002"/>
                    <a:pt x="7168" y="53191"/>
                    <a:pt x="2691" y="39666"/>
                  </a:cubicBezTo>
                  <a:cubicBezTo>
                    <a:pt x="-547" y="29855"/>
                    <a:pt x="-2547" y="12519"/>
                    <a:pt x="6882" y="4423"/>
                  </a:cubicBezTo>
                  <a:cubicBezTo>
                    <a:pt x="8788" y="2899"/>
                    <a:pt x="12502" y="232"/>
                    <a:pt x="24599" y="42"/>
                  </a:cubicBezTo>
                  <a:cubicBezTo>
                    <a:pt x="33743" y="-149"/>
                    <a:pt x="58413" y="-435"/>
                    <a:pt x="80320" y="17758"/>
                  </a:cubicBezTo>
                  <a:cubicBezTo>
                    <a:pt x="91179" y="26712"/>
                    <a:pt x="97656" y="37189"/>
                    <a:pt x="101561" y="4519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88A0E004-E475-AF46-F8FB-518A138AF542}"/>
                </a:ext>
              </a:extLst>
            </p:cNvPr>
            <p:cNvSpPr/>
            <p:nvPr/>
          </p:nvSpPr>
          <p:spPr>
            <a:xfrm>
              <a:off x="5460811" y="3944833"/>
              <a:ext cx="109693" cy="76816"/>
            </a:xfrm>
            <a:custGeom>
              <a:avLst/>
              <a:gdLst>
                <a:gd name="connsiteX0" fmla="*/ 100455 w 109693"/>
                <a:gd name="connsiteY0" fmla="*/ 56047 h 76816"/>
                <a:gd name="connsiteX1" fmla="*/ 101884 w 109693"/>
                <a:gd name="connsiteY1" fmla="*/ 74526 h 76816"/>
                <a:gd name="connsiteX2" fmla="*/ 29303 w 109693"/>
                <a:gd name="connsiteY2" fmla="*/ 68811 h 76816"/>
                <a:gd name="connsiteX3" fmla="*/ 3205 w 109693"/>
                <a:gd name="connsiteY3" fmla="*/ 56047 h 76816"/>
                <a:gd name="connsiteX4" fmla="*/ 538 w 109693"/>
                <a:gd name="connsiteY4" fmla="*/ 31187 h 76816"/>
                <a:gd name="connsiteX5" fmla="*/ 7396 w 109693"/>
                <a:gd name="connsiteY5" fmla="*/ 14423 h 76816"/>
                <a:gd name="connsiteX6" fmla="*/ 26446 w 109693"/>
                <a:gd name="connsiteY6" fmla="*/ 326 h 76816"/>
                <a:gd name="connsiteX7" fmla="*/ 72261 w 109693"/>
                <a:gd name="connsiteY7" fmla="*/ 6041 h 76816"/>
                <a:gd name="connsiteX8" fmla="*/ 109694 w 109693"/>
                <a:gd name="connsiteY8" fmla="*/ 26329 h 76816"/>
                <a:gd name="connsiteX9" fmla="*/ 100741 w 109693"/>
                <a:gd name="connsiteY9" fmla="*/ 54523 h 76816"/>
                <a:gd name="connsiteX10" fmla="*/ 100550 w 109693"/>
                <a:gd name="connsiteY10" fmla="*/ 55952 h 76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693" h="76816">
                  <a:moveTo>
                    <a:pt x="100455" y="56047"/>
                  </a:moveTo>
                  <a:cubicBezTo>
                    <a:pt x="99979" y="63381"/>
                    <a:pt x="100931" y="69668"/>
                    <a:pt x="101884" y="74526"/>
                  </a:cubicBezTo>
                  <a:cubicBezTo>
                    <a:pt x="86358" y="77193"/>
                    <a:pt x="59212" y="79669"/>
                    <a:pt x="29303" y="68811"/>
                  </a:cubicBezTo>
                  <a:cubicBezTo>
                    <a:pt x="19016" y="65096"/>
                    <a:pt x="10348" y="60619"/>
                    <a:pt x="3205" y="56047"/>
                  </a:cubicBezTo>
                  <a:cubicBezTo>
                    <a:pt x="2728" y="54809"/>
                    <a:pt x="-1463" y="43760"/>
                    <a:pt x="538" y="31187"/>
                  </a:cubicBezTo>
                  <a:cubicBezTo>
                    <a:pt x="1490" y="25758"/>
                    <a:pt x="3300" y="19852"/>
                    <a:pt x="7396" y="14423"/>
                  </a:cubicBezTo>
                  <a:cubicBezTo>
                    <a:pt x="13777" y="5755"/>
                    <a:pt x="22255" y="1850"/>
                    <a:pt x="26446" y="326"/>
                  </a:cubicBezTo>
                  <a:cubicBezTo>
                    <a:pt x="36352" y="-436"/>
                    <a:pt x="53116" y="-341"/>
                    <a:pt x="72261" y="6041"/>
                  </a:cubicBezTo>
                  <a:cubicBezTo>
                    <a:pt x="89596" y="11756"/>
                    <a:pt x="102169" y="20329"/>
                    <a:pt x="109694" y="26329"/>
                  </a:cubicBezTo>
                  <a:cubicBezTo>
                    <a:pt x="106551" y="31949"/>
                    <a:pt x="101788" y="41569"/>
                    <a:pt x="100741" y="54523"/>
                  </a:cubicBezTo>
                  <a:cubicBezTo>
                    <a:pt x="100550" y="54999"/>
                    <a:pt x="100550" y="55476"/>
                    <a:pt x="100550" y="5595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369667BB-536C-C847-83B6-BDC779EB56A3}"/>
                </a:ext>
              </a:extLst>
            </p:cNvPr>
            <p:cNvSpPr/>
            <p:nvPr/>
          </p:nvSpPr>
          <p:spPr>
            <a:xfrm>
              <a:off x="5433336" y="4001071"/>
              <a:ext cx="91080" cy="68652"/>
            </a:xfrm>
            <a:custGeom>
              <a:avLst/>
              <a:gdLst>
                <a:gd name="connsiteX0" fmla="*/ 90306 w 91080"/>
                <a:gd name="connsiteY0" fmla="*/ 45815 h 68652"/>
                <a:gd name="connsiteX1" fmla="*/ 89544 w 91080"/>
                <a:gd name="connsiteY1" fmla="*/ 49244 h 68652"/>
                <a:gd name="connsiteX2" fmla="*/ 83924 w 91080"/>
                <a:gd name="connsiteY2" fmla="*/ 64484 h 68652"/>
                <a:gd name="connsiteX3" fmla="*/ 36776 w 91080"/>
                <a:gd name="connsiteY3" fmla="*/ 68009 h 68652"/>
                <a:gd name="connsiteX4" fmla="*/ 3533 w 91080"/>
                <a:gd name="connsiteY4" fmla="*/ 60579 h 68652"/>
                <a:gd name="connsiteX5" fmla="*/ 295 w 91080"/>
                <a:gd name="connsiteY5" fmla="*/ 44768 h 68652"/>
                <a:gd name="connsiteX6" fmla="*/ 1057 w 91080"/>
                <a:gd name="connsiteY6" fmla="*/ 25337 h 68652"/>
                <a:gd name="connsiteX7" fmla="*/ 7153 w 91080"/>
                <a:gd name="connsiteY7" fmla="*/ 6763 h 68652"/>
                <a:gd name="connsiteX8" fmla="*/ 20773 w 91080"/>
                <a:gd name="connsiteY8" fmla="*/ 1048 h 68652"/>
                <a:gd name="connsiteX9" fmla="*/ 30680 w 91080"/>
                <a:gd name="connsiteY9" fmla="*/ 0 h 68652"/>
                <a:gd name="connsiteX10" fmla="*/ 59540 w 91080"/>
                <a:gd name="connsiteY10" fmla="*/ 11621 h 68652"/>
                <a:gd name="connsiteX11" fmla="*/ 88115 w 91080"/>
                <a:gd name="connsiteY11" fmla="*/ 17717 h 68652"/>
                <a:gd name="connsiteX12" fmla="*/ 90306 w 91080"/>
                <a:gd name="connsiteY12" fmla="*/ 45911 h 6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080" h="68652">
                  <a:moveTo>
                    <a:pt x="90306" y="45815"/>
                  </a:moveTo>
                  <a:cubicBezTo>
                    <a:pt x="90116" y="47054"/>
                    <a:pt x="89830" y="48101"/>
                    <a:pt x="89544" y="49244"/>
                  </a:cubicBezTo>
                  <a:cubicBezTo>
                    <a:pt x="88306" y="55721"/>
                    <a:pt x="86020" y="60865"/>
                    <a:pt x="83924" y="64484"/>
                  </a:cubicBezTo>
                  <a:cubicBezTo>
                    <a:pt x="72875" y="67246"/>
                    <a:pt x="56492" y="69913"/>
                    <a:pt x="36776" y="68009"/>
                  </a:cubicBezTo>
                  <a:cubicBezTo>
                    <a:pt x="23441" y="66770"/>
                    <a:pt x="12106" y="63627"/>
                    <a:pt x="3533" y="60579"/>
                  </a:cubicBezTo>
                  <a:cubicBezTo>
                    <a:pt x="2295" y="56674"/>
                    <a:pt x="866" y="51245"/>
                    <a:pt x="295" y="44768"/>
                  </a:cubicBezTo>
                  <a:cubicBezTo>
                    <a:pt x="-181" y="39148"/>
                    <a:pt x="-181" y="32480"/>
                    <a:pt x="1057" y="25337"/>
                  </a:cubicBezTo>
                  <a:cubicBezTo>
                    <a:pt x="2486" y="17717"/>
                    <a:pt x="4771" y="11335"/>
                    <a:pt x="7153" y="6763"/>
                  </a:cubicBezTo>
                  <a:cubicBezTo>
                    <a:pt x="10296" y="4763"/>
                    <a:pt x="14773" y="2381"/>
                    <a:pt x="20773" y="1048"/>
                  </a:cubicBezTo>
                  <a:cubicBezTo>
                    <a:pt x="24679" y="286"/>
                    <a:pt x="27917" y="0"/>
                    <a:pt x="30680" y="0"/>
                  </a:cubicBezTo>
                  <a:cubicBezTo>
                    <a:pt x="38395" y="4001"/>
                    <a:pt x="48205" y="8192"/>
                    <a:pt x="59540" y="11621"/>
                  </a:cubicBezTo>
                  <a:cubicBezTo>
                    <a:pt x="70208" y="14859"/>
                    <a:pt x="79829" y="16573"/>
                    <a:pt x="88115" y="17717"/>
                  </a:cubicBezTo>
                  <a:cubicBezTo>
                    <a:pt x="90020" y="23146"/>
                    <a:pt x="92306" y="33433"/>
                    <a:pt x="90306" y="45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F5E750C8-B564-F04C-C838-C41577D971EE}"/>
                </a:ext>
              </a:extLst>
            </p:cNvPr>
            <p:cNvSpPr/>
            <p:nvPr/>
          </p:nvSpPr>
          <p:spPr>
            <a:xfrm>
              <a:off x="5342531" y="4019380"/>
              <a:ext cx="92147" cy="79195"/>
            </a:xfrm>
            <a:custGeom>
              <a:avLst/>
              <a:gdLst>
                <a:gd name="connsiteX0" fmla="*/ 92147 w 92147"/>
                <a:gd name="connsiteY0" fmla="*/ 51795 h 79195"/>
                <a:gd name="connsiteX1" fmla="*/ 80051 w 92147"/>
                <a:gd name="connsiteY1" fmla="*/ 62653 h 79195"/>
                <a:gd name="connsiteX2" fmla="*/ 77384 w 92147"/>
                <a:gd name="connsiteY2" fmla="*/ 68558 h 79195"/>
                <a:gd name="connsiteX3" fmla="*/ 75955 w 92147"/>
                <a:gd name="connsiteY3" fmla="*/ 78655 h 79195"/>
                <a:gd name="connsiteX4" fmla="*/ 27568 w 92147"/>
                <a:gd name="connsiteY4" fmla="*/ 69225 h 79195"/>
                <a:gd name="connsiteX5" fmla="*/ 4136 w 92147"/>
                <a:gd name="connsiteY5" fmla="*/ 45794 h 79195"/>
                <a:gd name="connsiteX6" fmla="*/ 4136 w 92147"/>
                <a:gd name="connsiteY6" fmla="*/ 13409 h 79195"/>
                <a:gd name="connsiteX7" fmla="*/ 10042 w 92147"/>
                <a:gd name="connsiteY7" fmla="*/ 7027 h 79195"/>
                <a:gd name="connsiteX8" fmla="*/ 10042 w 92147"/>
                <a:gd name="connsiteY8" fmla="*/ 6837 h 79195"/>
                <a:gd name="connsiteX9" fmla="*/ 26615 w 92147"/>
                <a:gd name="connsiteY9" fmla="*/ 169 h 79195"/>
                <a:gd name="connsiteX10" fmla="*/ 68049 w 92147"/>
                <a:gd name="connsiteY10" fmla="*/ 21696 h 79195"/>
                <a:gd name="connsiteX11" fmla="*/ 92052 w 92147"/>
                <a:gd name="connsiteY11" fmla="*/ 51795 h 7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147" h="79195">
                  <a:moveTo>
                    <a:pt x="92147" y="51795"/>
                  </a:moveTo>
                  <a:cubicBezTo>
                    <a:pt x="89861" y="52842"/>
                    <a:pt x="84051" y="55985"/>
                    <a:pt x="80051" y="62653"/>
                  </a:cubicBezTo>
                  <a:cubicBezTo>
                    <a:pt x="78813" y="64653"/>
                    <a:pt x="78050" y="66654"/>
                    <a:pt x="77384" y="68558"/>
                  </a:cubicBezTo>
                  <a:cubicBezTo>
                    <a:pt x="75955" y="73035"/>
                    <a:pt x="75955" y="76941"/>
                    <a:pt x="75955" y="78655"/>
                  </a:cubicBezTo>
                  <a:cubicBezTo>
                    <a:pt x="66621" y="79703"/>
                    <a:pt x="46904" y="80370"/>
                    <a:pt x="27568" y="69225"/>
                  </a:cubicBezTo>
                  <a:cubicBezTo>
                    <a:pt x="20900" y="65320"/>
                    <a:pt x="9851" y="59129"/>
                    <a:pt x="4136" y="45794"/>
                  </a:cubicBezTo>
                  <a:cubicBezTo>
                    <a:pt x="2422" y="42079"/>
                    <a:pt x="-4245" y="26363"/>
                    <a:pt x="4136" y="13409"/>
                  </a:cubicBezTo>
                  <a:cubicBezTo>
                    <a:pt x="5851" y="10742"/>
                    <a:pt x="7851" y="8646"/>
                    <a:pt x="10042" y="7027"/>
                  </a:cubicBezTo>
                  <a:lnTo>
                    <a:pt x="10042" y="6837"/>
                  </a:lnTo>
                  <a:cubicBezTo>
                    <a:pt x="17186" y="1217"/>
                    <a:pt x="25377" y="359"/>
                    <a:pt x="26615" y="169"/>
                  </a:cubicBezTo>
                  <a:cubicBezTo>
                    <a:pt x="42713" y="-1545"/>
                    <a:pt x="55286" y="10075"/>
                    <a:pt x="68049" y="21696"/>
                  </a:cubicBezTo>
                  <a:cubicBezTo>
                    <a:pt x="74526" y="27791"/>
                    <a:pt x="83765" y="37412"/>
                    <a:pt x="92052" y="51795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44A6FEE1-F9C7-7DF3-2BDF-FE11B7555ECE}"/>
                </a:ext>
              </a:extLst>
            </p:cNvPr>
            <p:cNvSpPr/>
            <p:nvPr/>
          </p:nvSpPr>
          <p:spPr>
            <a:xfrm>
              <a:off x="5286890" y="3954025"/>
              <a:ext cx="92543" cy="71241"/>
            </a:xfrm>
            <a:custGeom>
              <a:avLst/>
              <a:gdLst>
                <a:gd name="connsiteX0" fmla="*/ 92448 w 92543"/>
                <a:gd name="connsiteY0" fmla="*/ 38473 h 71241"/>
                <a:gd name="connsiteX1" fmla="*/ 69969 w 92543"/>
                <a:gd name="connsiteY1" fmla="*/ 55047 h 71241"/>
                <a:gd name="connsiteX2" fmla="*/ 68255 w 92543"/>
                <a:gd name="connsiteY2" fmla="*/ 58190 h 71241"/>
                <a:gd name="connsiteX3" fmla="*/ 64731 w 92543"/>
                <a:gd name="connsiteY3" fmla="*/ 71239 h 71241"/>
                <a:gd name="connsiteX4" fmla="*/ 2342 w 92543"/>
                <a:gd name="connsiteY4" fmla="*/ 41331 h 71241"/>
                <a:gd name="connsiteX5" fmla="*/ 3009 w 92543"/>
                <a:gd name="connsiteY5" fmla="*/ 15899 h 71241"/>
                <a:gd name="connsiteX6" fmla="*/ 29869 w 92543"/>
                <a:gd name="connsiteY6" fmla="*/ 373 h 71241"/>
                <a:gd name="connsiteX7" fmla="*/ 67874 w 92543"/>
                <a:gd name="connsiteY7" fmla="*/ 11708 h 71241"/>
                <a:gd name="connsiteX8" fmla="*/ 92544 w 92543"/>
                <a:gd name="connsiteY8" fmla="*/ 38569 h 7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43" h="71241">
                  <a:moveTo>
                    <a:pt x="92448" y="38473"/>
                  </a:moveTo>
                  <a:cubicBezTo>
                    <a:pt x="89305" y="39426"/>
                    <a:pt x="77208" y="43140"/>
                    <a:pt x="69969" y="55047"/>
                  </a:cubicBezTo>
                  <a:cubicBezTo>
                    <a:pt x="69302" y="56095"/>
                    <a:pt x="68731" y="57238"/>
                    <a:pt x="68255" y="58190"/>
                  </a:cubicBezTo>
                  <a:cubicBezTo>
                    <a:pt x="65778" y="63429"/>
                    <a:pt x="65016" y="68096"/>
                    <a:pt x="64731" y="71239"/>
                  </a:cubicBezTo>
                  <a:cubicBezTo>
                    <a:pt x="34155" y="71430"/>
                    <a:pt x="9200" y="59714"/>
                    <a:pt x="2342" y="41331"/>
                  </a:cubicBezTo>
                  <a:cubicBezTo>
                    <a:pt x="1580" y="39331"/>
                    <a:pt x="-2897" y="27043"/>
                    <a:pt x="3009" y="15899"/>
                  </a:cubicBezTo>
                  <a:cubicBezTo>
                    <a:pt x="9867" y="3136"/>
                    <a:pt x="25488" y="1040"/>
                    <a:pt x="29869" y="373"/>
                  </a:cubicBezTo>
                  <a:cubicBezTo>
                    <a:pt x="47109" y="-1913"/>
                    <a:pt x="60635" y="6850"/>
                    <a:pt x="67874" y="11708"/>
                  </a:cubicBezTo>
                  <a:cubicBezTo>
                    <a:pt x="80923" y="20281"/>
                    <a:pt x="88543" y="31139"/>
                    <a:pt x="92544" y="385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010E429A-570C-1D07-B077-A3940E5636BE}"/>
                </a:ext>
              </a:extLst>
            </p:cNvPr>
            <p:cNvSpPr/>
            <p:nvPr/>
          </p:nvSpPr>
          <p:spPr>
            <a:xfrm>
              <a:off x="5482124" y="4065365"/>
              <a:ext cx="83251" cy="76923"/>
            </a:xfrm>
            <a:custGeom>
              <a:avLst/>
              <a:gdLst>
                <a:gd name="connsiteX0" fmla="*/ 82000 w 83251"/>
                <a:gd name="connsiteY0" fmla="*/ 44958 h 76923"/>
                <a:gd name="connsiteX1" fmla="*/ 72570 w 83251"/>
                <a:gd name="connsiteY1" fmla="*/ 62960 h 76923"/>
                <a:gd name="connsiteX2" fmla="*/ 47138 w 83251"/>
                <a:gd name="connsiteY2" fmla="*/ 76771 h 76923"/>
                <a:gd name="connsiteX3" fmla="*/ 28850 w 83251"/>
                <a:gd name="connsiteY3" fmla="*/ 73819 h 76923"/>
                <a:gd name="connsiteX4" fmla="*/ 5895 w 83251"/>
                <a:gd name="connsiteY4" fmla="*/ 55531 h 76923"/>
                <a:gd name="connsiteX5" fmla="*/ 2466 w 83251"/>
                <a:gd name="connsiteY5" fmla="*/ 48387 h 76923"/>
                <a:gd name="connsiteX6" fmla="*/ 2466 w 83251"/>
                <a:gd name="connsiteY6" fmla="*/ 48196 h 76923"/>
                <a:gd name="connsiteX7" fmla="*/ 1418 w 83251"/>
                <a:gd name="connsiteY7" fmla="*/ 25813 h 76923"/>
                <a:gd name="connsiteX8" fmla="*/ 22659 w 83251"/>
                <a:gd name="connsiteY8" fmla="*/ 2667 h 76923"/>
                <a:gd name="connsiteX9" fmla="*/ 35232 w 83251"/>
                <a:gd name="connsiteY9" fmla="*/ 0 h 76923"/>
                <a:gd name="connsiteX10" fmla="*/ 53996 w 83251"/>
                <a:gd name="connsiteY10" fmla="*/ 5239 h 76923"/>
                <a:gd name="connsiteX11" fmla="*/ 79618 w 83251"/>
                <a:gd name="connsiteY11" fmla="*/ 18288 h 76923"/>
                <a:gd name="connsiteX12" fmla="*/ 82095 w 83251"/>
                <a:gd name="connsiteY12" fmla="*/ 44863 h 7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51" h="76923">
                  <a:moveTo>
                    <a:pt x="82000" y="44958"/>
                  </a:moveTo>
                  <a:cubicBezTo>
                    <a:pt x="81523" y="47149"/>
                    <a:pt x="79333" y="55245"/>
                    <a:pt x="72570" y="62960"/>
                  </a:cubicBezTo>
                  <a:cubicBezTo>
                    <a:pt x="69903" y="65722"/>
                    <a:pt x="61235" y="75343"/>
                    <a:pt x="47138" y="76771"/>
                  </a:cubicBezTo>
                  <a:cubicBezTo>
                    <a:pt x="38947" y="77534"/>
                    <a:pt x="32565" y="75247"/>
                    <a:pt x="28850" y="73819"/>
                  </a:cubicBezTo>
                  <a:cubicBezTo>
                    <a:pt x="24469" y="72295"/>
                    <a:pt x="13134" y="67723"/>
                    <a:pt x="5895" y="55531"/>
                  </a:cubicBezTo>
                  <a:cubicBezTo>
                    <a:pt x="5133" y="54483"/>
                    <a:pt x="3704" y="51816"/>
                    <a:pt x="2466" y="48387"/>
                  </a:cubicBezTo>
                  <a:lnTo>
                    <a:pt x="2466" y="48196"/>
                  </a:lnTo>
                  <a:cubicBezTo>
                    <a:pt x="275" y="42577"/>
                    <a:pt x="-1249" y="34671"/>
                    <a:pt x="1418" y="25813"/>
                  </a:cubicBezTo>
                  <a:cubicBezTo>
                    <a:pt x="6085" y="9811"/>
                    <a:pt x="20659" y="3429"/>
                    <a:pt x="22659" y="2667"/>
                  </a:cubicBezTo>
                  <a:cubicBezTo>
                    <a:pt x="26850" y="1714"/>
                    <a:pt x="31041" y="953"/>
                    <a:pt x="35232" y="0"/>
                  </a:cubicBezTo>
                  <a:cubicBezTo>
                    <a:pt x="40852" y="1048"/>
                    <a:pt x="47138" y="2762"/>
                    <a:pt x="53996" y="5239"/>
                  </a:cubicBezTo>
                  <a:cubicBezTo>
                    <a:pt x="64569" y="9144"/>
                    <a:pt x="73046" y="13906"/>
                    <a:pt x="79618" y="18288"/>
                  </a:cubicBezTo>
                  <a:cubicBezTo>
                    <a:pt x="81143" y="21812"/>
                    <a:pt x="85238" y="32099"/>
                    <a:pt x="82095" y="4486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FB5DB5D7-D7A3-5EF3-D83D-8EAE083B1BCF}"/>
                </a:ext>
              </a:extLst>
            </p:cNvPr>
            <p:cNvSpPr/>
            <p:nvPr/>
          </p:nvSpPr>
          <p:spPr>
            <a:xfrm>
              <a:off x="7413688" y="4635722"/>
              <a:ext cx="90585" cy="91725"/>
            </a:xfrm>
            <a:custGeom>
              <a:avLst/>
              <a:gdLst>
                <a:gd name="connsiteX0" fmla="*/ 37719 w 90585"/>
                <a:gd name="connsiteY0" fmla="*/ 2096 h 91725"/>
                <a:gd name="connsiteX1" fmla="*/ 23336 w 90585"/>
                <a:gd name="connsiteY1" fmla="*/ 8477 h 91725"/>
                <a:gd name="connsiteX2" fmla="*/ 6382 w 90585"/>
                <a:gd name="connsiteY2" fmla="*/ 27527 h 91725"/>
                <a:gd name="connsiteX3" fmla="*/ 0 w 90585"/>
                <a:gd name="connsiteY3" fmla="*/ 47530 h 91725"/>
                <a:gd name="connsiteX4" fmla="*/ 29146 w 90585"/>
                <a:gd name="connsiteY4" fmla="*/ 60674 h 91725"/>
                <a:gd name="connsiteX5" fmla="*/ 52388 w 90585"/>
                <a:gd name="connsiteY5" fmla="*/ 91726 h 91725"/>
                <a:gd name="connsiteX6" fmla="*/ 71151 w 90585"/>
                <a:gd name="connsiteY6" fmla="*/ 82201 h 91725"/>
                <a:gd name="connsiteX7" fmla="*/ 86487 w 90585"/>
                <a:gd name="connsiteY7" fmla="*/ 61150 h 91725"/>
                <a:gd name="connsiteX8" fmla="*/ 89535 w 90585"/>
                <a:gd name="connsiteY8" fmla="*/ 33147 h 91725"/>
                <a:gd name="connsiteX9" fmla="*/ 83153 w 90585"/>
                <a:gd name="connsiteY9" fmla="*/ 18764 h 91725"/>
                <a:gd name="connsiteX10" fmla="*/ 47434 w 90585"/>
                <a:gd name="connsiteY10" fmla="*/ 0 h 91725"/>
                <a:gd name="connsiteX11" fmla="*/ 37529 w 90585"/>
                <a:gd name="connsiteY11" fmla="*/ 2096 h 9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585" h="91725">
                  <a:moveTo>
                    <a:pt x="37719" y="2096"/>
                  </a:moveTo>
                  <a:cubicBezTo>
                    <a:pt x="34957" y="2953"/>
                    <a:pt x="29241" y="4667"/>
                    <a:pt x="23336" y="8477"/>
                  </a:cubicBezTo>
                  <a:cubicBezTo>
                    <a:pt x="13335" y="14859"/>
                    <a:pt x="8477" y="23717"/>
                    <a:pt x="6382" y="27527"/>
                  </a:cubicBezTo>
                  <a:cubicBezTo>
                    <a:pt x="2286" y="35052"/>
                    <a:pt x="666" y="42291"/>
                    <a:pt x="0" y="47530"/>
                  </a:cubicBezTo>
                  <a:cubicBezTo>
                    <a:pt x="6382" y="48863"/>
                    <a:pt x="17716" y="52006"/>
                    <a:pt x="29146" y="60674"/>
                  </a:cubicBezTo>
                  <a:cubicBezTo>
                    <a:pt x="43624" y="71723"/>
                    <a:pt x="50006" y="85439"/>
                    <a:pt x="52388" y="91726"/>
                  </a:cubicBezTo>
                  <a:cubicBezTo>
                    <a:pt x="56673" y="90583"/>
                    <a:pt x="63912" y="88106"/>
                    <a:pt x="71151" y="82201"/>
                  </a:cubicBezTo>
                  <a:cubicBezTo>
                    <a:pt x="73247" y="80486"/>
                    <a:pt x="81534" y="73533"/>
                    <a:pt x="86487" y="61150"/>
                  </a:cubicBezTo>
                  <a:cubicBezTo>
                    <a:pt x="88487" y="56197"/>
                    <a:pt x="92487" y="45815"/>
                    <a:pt x="89535" y="33147"/>
                  </a:cubicBezTo>
                  <a:cubicBezTo>
                    <a:pt x="88963" y="30861"/>
                    <a:pt x="87439" y="24860"/>
                    <a:pt x="83153" y="18764"/>
                  </a:cubicBezTo>
                  <a:cubicBezTo>
                    <a:pt x="71723" y="2381"/>
                    <a:pt x="51149" y="286"/>
                    <a:pt x="47434" y="0"/>
                  </a:cubicBezTo>
                  <a:cubicBezTo>
                    <a:pt x="44862" y="381"/>
                    <a:pt x="41434" y="953"/>
                    <a:pt x="37529" y="209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011FBEB2-698D-CE10-C53E-FECCED5629AE}"/>
                </a:ext>
              </a:extLst>
            </p:cNvPr>
            <p:cNvSpPr/>
            <p:nvPr/>
          </p:nvSpPr>
          <p:spPr>
            <a:xfrm>
              <a:off x="7307853" y="4717541"/>
              <a:ext cx="99167" cy="92693"/>
            </a:xfrm>
            <a:custGeom>
              <a:avLst/>
              <a:gdLst>
                <a:gd name="connsiteX0" fmla="*/ 99167 w 99167"/>
                <a:gd name="connsiteY0" fmla="*/ 40672 h 92693"/>
                <a:gd name="connsiteX1" fmla="*/ 54495 w 99167"/>
                <a:gd name="connsiteY1" fmla="*/ 88582 h 92693"/>
                <a:gd name="connsiteX2" fmla="*/ 20681 w 99167"/>
                <a:gd name="connsiteY2" fmla="*/ 89535 h 92693"/>
                <a:gd name="connsiteX3" fmla="*/ 3441 w 99167"/>
                <a:gd name="connsiteY3" fmla="*/ 71056 h 92693"/>
                <a:gd name="connsiteX4" fmla="*/ 3251 w 99167"/>
                <a:gd name="connsiteY4" fmla="*/ 71056 h 92693"/>
                <a:gd name="connsiteX5" fmla="*/ 1250 w 99167"/>
                <a:gd name="connsiteY5" fmla="*/ 65437 h 92693"/>
                <a:gd name="connsiteX6" fmla="*/ 10680 w 99167"/>
                <a:gd name="connsiteY6" fmla="*/ 27432 h 92693"/>
                <a:gd name="connsiteX7" fmla="*/ 42684 w 99167"/>
                <a:gd name="connsiteY7" fmla="*/ 5715 h 92693"/>
                <a:gd name="connsiteX8" fmla="*/ 68783 w 99167"/>
                <a:gd name="connsiteY8" fmla="*/ 0 h 92693"/>
                <a:gd name="connsiteX9" fmla="*/ 90214 w 99167"/>
                <a:gd name="connsiteY9" fmla="*/ 19431 h 92693"/>
                <a:gd name="connsiteX10" fmla="*/ 99167 w 99167"/>
                <a:gd name="connsiteY10" fmla="*/ 40672 h 9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167" h="92693">
                  <a:moveTo>
                    <a:pt x="99167" y="40672"/>
                  </a:moveTo>
                  <a:cubicBezTo>
                    <a:pt x="96215" y="48292"/>
                    <a:pt x="83832" y="78105"/>
                    <a:pt x="54495" y="88582"/>
                  </a:cubicBezTo>
                  <a:cubicBezTo>
                    <a:pt x="47161" y="91059"/>
                    <a:pt x="34016" y="95917"/>
                    <a:pt x="20681" y="89535"/>
                  </a:cubicBezTo>
                  <a:cubicBezTo>
                    <a:pt x="11061" y="84868"/>
                    <a:pt x="5822" y="76676"/>
                    <a:pt x="3441" y="71056"/>
                  </a:cubicBezTo>
                  <a:lnTo>
                    <a:pt x="3251" y="71056"/>
                  </a:lnTo>
                  <a:cubicBezTo>
                    <a:pt x="2012" y="68294"/>
                    <a:pt x="1345" y="66294"/>
                    <a:pt x="1250" y="65437"/>
                  </a:cubicBezTo>
                  <a:cubicBezTo>
                    <a:pt x="-3703" y="47149"/>
                    <a:pt x="7442" y="31813"/>
                    <a:pt x="10680" y="27432"/>
                  </a:cubicBezTo>
                  <a:cubicBezTo>
                    <a:pt x="20110" y="14383"/>
                    <a:pt x="33064" y="9430"/>
                    <a:pt x="42684" y="5715"/>
                  </a:cubicBezTo>
                  <a:cubicBezTo>
                    <a:pt x="53257" y="1714"/>
                    <a:pt x="62591" y="476"/>
                    <a:pt x="68783" y="0"/>
                  </a:cubicBezTo>
                  <a:cubicBezTo>
                    <a:pt x="73735" y="2667"/>
                    <a:pt x="82879" y="8572"/>
                    <a:pt x="90214" y="19431"/>
                  </a:cubicBezTo>
                  <a:cubicBezTo>
                    <a:pt x="95643" y="27622"/>
                    <a:pt x="98120" y="35528"/>
                    <a:pt x="99167" y="4067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E6521B26-E744-F394-B53E-2A83F8A1C057}"/>
                </a:ext>
              </a:extLst>
            </p:cNvPr>
            <p:cNvSpPr/>
            <p:nvPr/>
          </p:nvSpPr>
          <p:spPr>
            <a:xfrm>
              <a:off x="7464574" y="4832702"/>
              <a:ext cx="60005" cy="102676"/>
            </a:xfrm>
            <a:custGeom>
              <a:avLst/>
              <a:gdLst>
                <a:gd name="connsiteX0" fmla="*/ 59889 w 60005"/>
                <a:gd name="connsiteY0" fmla="*/ 54289 h 102676"/>
                <a:gd name="connsiteX1" fmla="*/ 51984 w 60005"/>
                <a:gd name="connsiteY1" fmla="*/ 102676 h 102676"/>
                <a:gd name="connsiteX2" fmla="*/ 33410 w 60005"/>
                <a:gd name="connsiteY2" fmla="*/ 96485 h 102676"/>
                <a:gd name="connsiteX3" fmla="*/ 22837 w 60005"/>
                <a:gd name="connsiteY3" fmla="*/ 96199 h 102676"/>
                <a:gd name="connsiteX4" fmla="*/ 5026 w 60005"/>
                <a:gd name="connsiteY4" fmla="*/ 100866 h 102676"/>
                <a:gd name="connsiteX5" fmla="*/ 263 w 60005"/>
                <a:gd name="connsiteY5" fmla="*/ 48765 h 102676"/>
                <a:gd name="connsiteX6" fmla="*/ 6454 w 60005"/>
                <a:gd name="connsiteY6" fmla="*/ 10570 h 102676"/>
                <a:gd name="connsiteX7" fmla="*/ 35124 w 60005"/>
                <a:gd name="connsiteY7" fmla="*/ 187 h 102676"/>
                <a:gd name="connsiteX8" fmla="*/ 36077 w 60005"/>
                <a:gd name="connsiteY8" fmla="*/ 378 h 102676"/>
                <a:gd name="connsiteX9" fmla="*/ 54841 w 60005"/>
                <a:gd name="connsiteY9" fmla="*/ 9712 h 102676"/>
                <a:gd name="connsiteX10" fmla="*/ 59985 w 60005"/>
                <a:gd name="connsiteY10" fmla="*/ 54384 h 10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5" h="102676">
                  <a:moveTo>
                    <a:pt x="59889" y="54289"/>
                  </a:moveTo>
                  <a:cubicBezTo>
                    <a:pt x="59604" y="74482"/>
                    <a:pt x="55699" y="91056"/>
                    <a:pt x="51984" y="102676"/>
                  </a:cubicBezTo>
                  <a:cubicBezTo>
                    <a:pt x="48555" y="100962"/>
                    <a:pt x="42078" y="97723"/>
                    <a:pt x="33410" y="96485"/>
                  </a:cubicBezTo>
                  <a:cubicBezTo>
                    <a:pt x="30171" y="96009"/>
                    <a:pt x="26742" y="95818"/>
                    <a:pt x="22837" y="96199"/>
                  </a:cubicBezTo>
                  <a:cubicBezTo>
                    <a:pt x="15122" y="96675"/>
                    <a:pt x="9026" y="98962"/>
                    <a:pt x="5026" y="100866"/>
                  </a:cubicBezTo>
                  <a:cubicBezTo>
                    <a:pt x="1882" y="87817"/>
                    <a:pt x="-880" y="69815"/>
                    <a:pt x="263" y="48765"/>
                  </a:cubicBezTo>
                  <a:cubicBezTo>
                    <a:pt x="1215" y="33715"/>
                    <a:pt x="3692" y="20952"/>
                    <a:pt x="6454" y="10570"/>
                  </a:cubicBezTo>
                  <a:cubicBezTo>
                    <a:pt x="7883" y="9046"/>
                    <a:pt x="19027" y="-1527"/>
                    <a:pt x="35124" y="187"/>
                  </a:cubicBezTo>
                  <a:cubicBezTo>
                    <a:pt x="35410" y="187"/>
                    <a:pt x="35791" y="378"/>
                    <a:pt x="36077" y="378"/>
                  </a:cubicBezTo>
                  <a:cubicBezTo>
                    <a:pt x="45983" y="1807"/>
                    <a:pt x="52555" y="7331"/>
                    <a:pt x="54841" y="9712"/>
                  </a:cubicBezTo>
                  <a:cubicBezTo>
                    <a:pt x="57603" y="20857"/>
                    <a:pt x="60271" y="36287"/>
                    <a:pt x="59985" y="5438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E24E51E5-43E8-9C78-EFD8-D4AE02D8CE36}"/>
                </a:ext>
              </a:extLst>
            </p:cNvPr>
            <p:cNvSpPr/>
            <p:nvPr/>
          </p:nvSpPr>
          <p:spPr>
            <a:xfrm>
              <a:off x="7406995" y="4982622"/>
              <a:ext cx="90989" cy="104853"/>
            </a:xfrm>
            <a:custGeom>
              <a:avLst/>
              <a:gdLst>
                <a:gd name="connsiteX0" fmla="*/ 90989 w 90989"/>
                <a:gd name="connsiteY0" fmla="*/ 26766 h 104853"/>
                <a:gd name="connsiteX1" fmla="*/ 70511 w 90989"/>
                <a:gd name="connsiteY1" fmla="*/ 81820 h 104853"/>
                <a:gd name="connsiteX2" fmla="*/ 25362 w 90989"/>
                <a:gd name="connsiteY2" fmla="*/ 104299 h 104853"/>
                <a:gd name="connsiteX3" fmla="*/ 5169 w 90989"/>
                <a:gd name="connsiteY3" fmla="*/ 92012 h 104853"/>
                <a:gd name="connsiteX4" fmla="*/ 5169 w 90989"/>
                <a:gd name="connsiteY4" fmla="*/ 91821 h 104853"/>
                <a:gd name="connsiteX5" fmla="*/ 3455 w 90989"/>
                <a:gd name="connsiteY5" fmla="*/ 89535 h 104853"/>
                <a:gd name="connsiteX6" fmla="*/ 11075 w 90989"/>
                <a:gd name="connsiteY6" fmla="*/ 42958 h 104853"/>
                <a:gd name="connsiteX7" fmla="*/ 13361 w 90989"/>
                <a:gd name="connsiteY7" fmla="*/ 38767 h 104853"/>
                <a:gd name="connsiteX8" fmla="*/ 53556 w 90989"/>
                <a:gd name="connsiteY8" fmla="*/ 0 h 104853"/>
                <a:gd name="connsiteX9" fmla="*/ 61938 w 90989"/>
                <a:gd name="connsiteY9" fmla="*/ 13811 h 104853"/>
                <a:gd name="connsiteX10" fmla="*/ 71559 w 90989"/>
                <a:gd name="connsiteY10" fmla="*/ 21527 h 104853"/>
                <a:gd name="connsiteX11" fmla="*/ 73273 w 90989"/>
                <a:gd name="connsiteY11" fmla="*/ 22479 h 104853"/>
                <a:gd name="connsiteX12" fmla="*/ 90989 w 90989"/>
                <a:gd name="connsiteY12" fmla="*/ 26670 h 10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0989" h="104853">
                  <a:moveTo>
                    <a:pt x="90989" y="26766"/>
                  </a:moveTo>
                  <a:cubicBezTo>
                    <a:pt x="90799" y="36671"/>
                    <a:pt x="88799" y="61341"/>
                    <a:pt x="70511" y="81820"/>
                  </a:cubicBezTo>
                  <a:cubicBezTo>
                    <a:pt x="64415" y="88678"/>
                    <a:pt x="46793" y="108395"/>
                    <a:pt x="25362" y="104299"/>
                  </a:cubicBezTo>
                  <a:cubicBezTo>
                    <a:pt x="24124" y="104108"/>
                    <a:pt x="12313" y="101632"/>
                    <a:pt x="5169" y="92012"/>
                  </a:cubicBezTo>
                  <a:lnTo>
                    <a:pt x="5169" y="91821"/>
                  </a:lnTo>
                  <a:cubicBezTo>
                    <a:pt x="4502" y="91154"/>
                    <a:pt x="3931" y="90297"/>
                    <a:pt x="3455" y="89535"/>
                  </a:cubicBezTo>
                  <a:cubicBezTo>
                    <a:pt x="-5118" y="74295"/>
                    <a:pt x="4122" y="55245"/>
                    <a:pt x="11075" y="42958"/>
                  </a:cubicBezTo>
                  <a:cubicBezTo>
                    <a:pt x="11837" y="41434"/>
                    <a:pt x="12599" y="40005"/>
                    <a:pt x="13361" y="38767"/>
                  </a:cubicBezTo>
                  <a:cubicBezTo>
                    <a:pt x="25172" y="18288"/>
                    <a:pt x="41936" y="6477"/>
                    <a:pt x="53556" y="0"/>
                  </a:cubicBezTo>
                  <a:cubicBezTo>
                    <a:pt x="54318" y="2191"/>
                    <a:pt x="56794" y="8096"/>
                    <a:pt x="61938" y="13811"/>
                  </a:cubicBezTo>
                  <a:cubicBezTo>
                    <a:pt x="64415" y="16478"/>
                    <a:pt x="67558" y="19241"/>
                    <a:pt x="71559" y="21527"/>
                  </a:cubicBezTo>
                  <a:cubicBezTo>
                    <a:pt x="72035" y="21812"/>
                    <a:pt x="72606" y="22193"/>
                    <a:pt x="73273" y="22479"/>
                  </a:cubicBezTo>
                  <a:cubicBezTo>
                    <a:pt x="80417" y="26003"/>
                    <a:pt x="86894" y="26670"/>
                    <a:pt x="90989" y="2667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5EE41AEE-ADBB-B399-B5DD-40C6108D8257}"/>
                </a:ext>
              </a:extLst>
            </p:cNvPr>
            <p:cNvSpPr/>
            <p:nvPr/>
          </p:nvSpPr>
          <p:spPr>
            <a:xfrm>
              <a:off x="6563536" y="4725018"/>
              <a:ext cx="79075" cy="109256"/>
            </a:xfrm>
            <a:custGeom>
              <a:avLst/>
              <a:gdLst>
                <a:gd name="connsiteX0" fmla="*/ 73483 w 79075"/>
                <a:gd name="connsiteY0" fmla="*/ 67676 h 109256"/>
                <a:gd name="connsiteX1" fmla="*/ 19191 w 79075"/>
                <a:gd name="connsiteY1" fmla="*/ 107681 h 109256"/>
                <a:gd name="connsiteX2" fmla="*/ 13476 w 79075"/>
                <a:gd name="connsiteY2" fmla="*/ 104442 h 109256"/>
                <a:gd name="connsiteX3" fmla="*/ 5570 w 79075"/>
                <a:gd name="connsiteY3" fmla="*/ 41577 h 109256"/>
                <a:gd name="connsiteX4" fmla="*/ 42051 w 79075"/>
                <a:gd name="connsiteY4" fmla="*/ 1573 h 109256"/>
                <a:gd name="connsiteX5" fmla="*/ 59862 w 79075"/>
                <a:gd name="connsiteY5" fmla="*/ 1573 h 109256"/>
                <a:gd name="connsiteX6" fmla="*/ 73483 w 79075"/>
                <a:gd name="connsiteY6" fmla="*/ 67676 h 10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075" h="109256">
                  <a:moveTo>
                    <a:pt x="73483" y="67676"/>
                  </a:moveTo>
                  <a:cubicBezTo>
                    <a:pt x="62148" y="97013"/>
                    <a:pt x="37955" y="114825"/>
                    <a:pt x="19191" y="107681"/>
                  </a:cubicBezTo>
                  <a:cubicBezTo>
                    <a:pt x="17191" y="106919"/>
                    <a:pt x="15190" y="105776"/>
                    <a:pt x="13476" y="104442"/>
                  </a:cubicBezTo>
                  <a:cubicBezTo>
                    <a:pt x="-621" y="94060"/>
                    <a:pt x="-4336" y="67676"/>
                    <a:pt x="5570" y="41577"/>
                  </a:cubicBezTo>
                  <a:cubicBezTo>
                    <a:pt x="13476" y="20908"/>
                    <a:pt x="27763" y="6049"/>
                    <a:pt x="42051" y="1573"/>
                  </a:cubicBezTo>
                  <a:cubicBezTo>
                    <a:pt x="48242" y="-428"/>
                    <a:pt x="54338" y="-618"/>
                    <a:pt x="59862" y="1573"/>
                  </a:cubicBezTo>
                  <a:cubicBezTo>
                    <a:pt x="78436" y="8716"/>
                    <a:pt x="84723" y="38339"/>
                    <a:pt x="73483" y="6767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FF466382-EBF8-E5FA-C55D-2F2D9BB3E378}"/>
                </a:ext>
              </a:extLst>
            </p:cNvPr>
            <p:cNvSpPr/>
            <p:nvPr/>
          </p:nvSpPr>
          <p:spPr>
            <a:xfrm>
              <a:off x="7178032" y="4757418"/>
              <a:ext cx="33198" cy="112392"/>
            </a:xfrm>
            <a:custGeom>
              <a:avLst/>
              <a:gdLst>
                <a:gd name="connsiteX0" fmla="*/ 25630 w 33198"/>
                <a:gd name="connsiteY0" fmla="*/ 112333 h 112392"/>
                <a:gd name="connsiteX1" fmla="*/ 20773 w 33198"/>
                <a:gd name="connsiteY1" fmla="*/ 110332 h 112392"/>
                <a:gd name="connsiteX2" fmla="*/ 2580 w 33198"/>
                <a:gd name="connsiteY2" fmla="*/ 58516 h 112392"/>
                <a:gd name="connsiteX3" fmla="*/ 4104 w 33198"/>
                <a:gd name="connsiteY3" fmla="*/ 2986 h 112392"/>
                <a:gd name="connsiteX4" fmla="*/ 7628 w 33198"/>
                <a:gd name="connsiteY4" fmla="*/ 33 h 112392"/>
                <a:gd name="connsiteX5" fmla="*/ 30583 w 33198"/>
                <a:gd name="connsiteY5" fmla="*/ 54040 h 112392"/>
                <a:gd name="connsiteX6" fmla="*/ 25440 w 33198"/>
                <a:gd name="connsiteY6" fmla="*/ 112333 h 11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98" h="112392">
                  <a:moveTo>
                    <a:pt x="25630" y="112333"/>
                  </a:moveTo>
                  <a:cubicBezTo>
                    <a:pt x="24106" y="112619"/>
                    <a:pt x="22487" y="111856"/>
                    <a:pt x="20773" y="110332"/>
                  </a:cubicBezTo>
                  <a:cubicBezTo>
                    <a:pt x="13914" y="103855"/>
                    <a:pt x="6485" y="83377"/>
                    <a:pt x="2580" y="58516"/>
                  </a:cubicBezTo>
                  <a:cubicBezTo>
                    <a:pt x="-1421" y="33085"/>
                    <a:pt x="-659" y="10891"/>
                    <a:pt x="4104" y="2986"/>
                  </a:cubicBezTo>
                  <a:cubicBezTo>
                    <a:pt x="5056" y="1271"/>
                    <a:pt x="6295" y="223"/>
                    <a:pt x="7628" y="33"/>
                  </a:cubicBezTo>
                  <a:cubicBezTo>
                    <a:pt x="15343" y="-1015"/>
                    <a:pt x="25630" y="22988"/>
                    <a:pt x="30583" y="54040"/>
                  </a:cubicBezTo>
                  <a:cubicBezTo>
                    <a:pt x="35536" y="84901"/>
                    <a:pt x="33250" y="111095"/>
                    <a:pt x="25440" y="11233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3D30848C-854D-A1B2-4B3C-041FBDEBEB38}"/>
                </a:ext>
              </a:extLst>
            </p:cNvPr>
            <p:cNvSpPr/>
            <p:nvPr/>
          </p:nvSpPr>
          <p:spPr>
            <a:xfrm>
              <a:off x="6670691" y="2864738"/>
              <a:ext cx="546257" cy="301370"/>
            </a:xfrm>
            <a:custGeom>
              <a:avLst/>
              <a:gdLst>
                <a:gd name="connsiteX0" fmla="*/ 459247 w 546257"/>
                <a:gd name="connsiteY0" fmla="*/ 301181 h 301370"/>
                <a:gd name="connsiteX1" fmla="*/ 448388 w 546257"/>
                <a:gd name="connsiteY1" fmla="*/ 300419 h 301370"/>
                <a:gd name="connsiteX2" fmla="*/ 446389 w 546257"/>
                <a:gd name="connsiteY2" fmla="*/ 300133 h 301370"/>
                <a:gd name="connsiteX3" fmla="*/ 444483 w 546257"/>
                <a:gd name="connsiteY3" fmla="*/ 299275 h 301370"/>
                <a:gd name="connsiteX4" fmla="*/ 254079 w 546257"/>
                <a:gd name="connsiteY4" fmla="*/ 244888 h 301370"/>
                <a:gd name="connsiteX5" fmla="*/ 151685 w 546257"/>
                <a:gd name="connsiteY5" fmla="*/ 237649 h 301370"/>
                <a:gd name="connsiteX6" fmla="*/ 66245 w 546257"/>
                <a:gd name="connsiteY6" fmla="*/ 242697 h 301370"/>
                <a:gd name="connsiteX7" fmla="*/ 64246 w 546257"/>
                <a:gd name="connsiteY7" fmla="*/ 242983 h 301370"/>
                <a:gd name="connsiteX8" fmla="*/ 62245 w 546257"/>
                <a:gd name="connsiteY8" fmla="*/ 242697 h 301370"/>
                <a:gd name="connsiteX9" fmla="*/ 14335 w 546257"/>
                <a:gd name="connsiteY9" fmla="*/ 213932 h 301370"/>
                <a:gd name="connsiteX10" fmla="*/ 809 w 546257"/>
                <a:gd name="connsiteY10" fmla="*/ 159734 h 301370"/>
                <a:gd name="connsiteX11" fmla="*/ 14715 w 546257"/>
                <a:gd name="connsiteY11" fmla="*/ 66961 h 301370"/>
                <a:gd name="connsiteX12" fmla="*/ 86820 w 546257"/>
                <a:gd name="connsiteY12" fmla="*/ 4763 h 301370"/>
                <a:gd name="connsiteX13" fmla="*/ 95487 w 546257"/>
                <a:gd name="connsiteY13" fmla="*/ 5239 h 301370"/>
                <a:gd name="connsiteX14" fmla="*/ 184165 w 546257"/>
                <a:gd name="connsiteY14" fmla="*/ 0 h 301370"/>
                <a:gd name="connsiteX15" fmla="*/ 295703 w 546257"/>
                <a:gd name="connsiteY15" fmla="*/ 8382 h 301370"/>
                <a:gd name="connsiteX16" fmla="*/ 486298 w 546257"/>
                <a:gd name="connsiteY16" fmla="*/ 63818 h 301370"/>
                <a:gd name="connsiteX17" fmla="*/ 531923 w 546257"/>
                <a:gd name="connsiteY17" fmla="*/ 92202 h 301370"/>
                <a:gd name="connsiteX18" fmla="*/ 545448 w 546257"/>
                <a:gd name="connsiteY18" fmla="*/ 146399 h 301370"/>
                <a:gd name="connsiteX19" fmla="*/ 531542 w 546257"/>
                <a:gd name="connsiteY19" fmla="*/ 239173 h 301370"/>
                <a:gd name="connsiteX20" fmla="*/ 459438 w 546257"/>
                <a:gd name="connsiteY20" fmla="*/ 301371 h 30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6257" h="301370">
                  <a:moveTo>
                    <a:pt x="459247" y="301181"/>
                  </a:moveTo>
                  <a:cubicBezTo>
                    <a:pt x="455627" y="301181"/>
                    <a:pt x="452008" y="300895"/>
                    <a:pt x="448388" y="300419"/>
                  </a:cubicBezTo>
                  <a:lnTo>
                    <a:pt x="446389" y="300133"/>
                  </a:lnTo>
                  <a:lnTo>
                    <a:pt x="444483" y="299275"/>
                  </a:lnTo>
                  <a:cubicBezTo>
                    <a:pt x="383714" y="272510"/>
                    <a:pt x="319706" y="254222"/>
                    <a:pt x="254079" y="244888"/>
                  </a:cubicBezTo>
                  <a:cubicBezTo>
                    <a:pt x="220265" y="240030"/>
                    <a:pt x="185785" y="237649"/>
                    <a:pt x="151685" y="237649"/>
                  </a:cubicBezTo>
                  <a:cubicBezTo>
                    <a:pt x="123301" y="237649"/>
                    <a:pt x="94535" y="239363"/>
                    <a:pt x="66245" y="242697"/>
                  </a:cubicBezTo>
                  <a:lnTo>
                    <a:pt x="64246" y="242983"/>
                  </a:lnTo>
                  <a:lnTo>
                    <a:pt x="62245" y="242697"/>
                  </a:lnTo>
                  <a:cubicBezTo>
                    <a:pt x="53292" y="241364"/>
                    <a:pt x="30622" y="235934"/>
                    <a:pt x="14335" y="213932"/>
                  </a:cubicBezTo>
                  <a:cubicBezTo>
                    <a:pt x="2714" y="198311"/>
                    <a:pt x="-2049" y="178975"/>
                    <a:pt x="809" y="159734"/>
                  </a:cubicBezTo>
                  <a:lnTo>
                    <a:pt x="14715" y="66961"/>
                  </a:lnTo>
                  <a:cubicBezTo>
                    <a:pt x="20049" y="31528"/>
                    <a:pt x="51006" y="4763"/>
                    <a:pt x="86820" y="4763"/>
                  </a:cubicBezTo>
                  <a:cubicBezTo>
                    <a:pt x="89677" y="4763"/>
                    <a:pt x="92535" y="4953"/>
                    <a:pt x="95487" y="5239"/>
                  </a:cubicBezTo>
                  <a:cubicBezTo>
                    <a:pt x="124824" y="1715"/>
                    <a:pt x="154638" y="0"/>
                    <a:pt x="184165" y="0"/>
                  </a:cubicBezTo>
                  <a:cubicBezTo>
                    <a:pt x="221408" y="0"/>
                    <a:pt x="258937" y="2858"/>
                    <a:pt x="295703" y="8382"/>
                  </a:cubicBezTo>
                  <a:cubicBezTo>
                    <a:pt x="361426" y="18288"/>
                    <a:pt x="425529" y="36957"/>
                    <a:pt x="486298" y="63818"/>
                  </a:cubicBezTo>
                  <a:cubicBezTo>
                    <a:pt x="496395" y="65723"/>
                    <a:pt x="516968" y="71914"/>
                    <a:pt x="531923" y="92202"/>
                  </a:cubicBezTo>
                  <a:cubicBezTo>
                    <a:pt x="543544" y="107918"/>
                    <a:pt x="548306" y="127159"/>
                    <a:pt x="545448" y="146399"/>
                  </a:cubicBezTo>
                  <a:lnTo>
                    <a:pt x="531542" y="239173"/>
                  </a:lnTo>
                  <a:cubicBezTo>
                    <a:pt x="526208" y="274606"/>
                    <a:pt x="495252" y="301371"/>
                    <a:pt x="459438" y="301371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29655477-37BB-B67A-857B-F10E77039605}"/>
                </a:ext>
              </a:extLst>
            </p:cNvPr>
            <p:cNvSpPr/>
            <p:nvPr/>
          </p:nvSpPr>
          <p:spPr>
            <a:xfrm>
              <a:off x="6685902" y="2880060"/>
              <a:ext cx="515042" cy="270206"/>
            </a:xfrm>
            <a:custGeom>
              <a:avLst/>
              <a:gdLst>
                <a:gd name="connsiteX0" fmla="*/ 514617 w 515042"/>
                <a:gd name="connsiteY0" fmla="*/ 128601 h 270206"/>
                <a:gd name="connsiteX1" fmla="*/ 500805 w 515042"/>
                <a:gd name="connsiteY1" fmla="*/ 221184 h 270206"/>
                <a:gd name="connsiteX2" fmla="*/ 435464 w 515042"/>
                <a:gd name="connsiteY2" fmla="*/ 269571 h 270206"/>
                <a:gd name="connsiteX3" fmla="*/ 303542 w 515042"/>
                <a:gd name="connsiteY3" fmla="*/ 225851 h 270206"/>
                <a:gd name="connsiteX4" fmla="*/ 240868 w 515042"/>
                <a:gd name="connsiteY4" fmla="*/ 214040 h 270206"/>
                <a:gd name="connsiteX5" fmla="*/ 234486 w 515042"/>
                <a:gd name="connsiteY5" fmla="*/ 213278 h 270206"/>
                <a:gd name="connsiteX6" fmla="*/ 181432 w 515042"/>
                <a:gd name="connsiteY6" fmla="*/ 208040 h 270206"/>
                <a:gd name="connsiteX7" fmla="*/ 100469 w 515042"/>
                <a:gd name="connsiteY7" fmla="*/ 207373 h 270206"/>
                <a:gd name="connsiteX8" fmla="*/ 48939 w 515042"/>
                <a:gd name="connsiteY8" fmla="*/ 211754 h 270206"/>
                <a:gd name="connsiteX9" fmla="*/ 48749 w 515042"/>
                <a:gd name="connsiteY9" fmla="*/ 211754 h 270206"/>
                <a:gd name="connsiteX10" fmla="*/ 11220 w 515042"/>
                <a:gd name="connsiteY10" fmla="*/ 189085 h 270206"/>
                <a:gd name="connsiteX11" fmla="*/ 3600 w 515042"/>
                <a:gd name="connsiteY11" fmla="*/ 175083 h 270206"/>
                <a:gd name="connsiteX12" fmla="*/ 648 w 515042"/>
                <a:gd name="connsiteY12" fmla="*/ 146413 h 270206"/>
                <a:gd name="connsiteX13" fmla="*/ 14459 w 515042"/>
                <a:gd name="connsiteY13" fmla="*/ 53639 h 270206"/>
                <a:gd name="connsiteX14" fmla="*/ 79896 w 515042"/>
                <a:gd name="connsiteY14" fmla="*/ 5347 h 270206"/>
                <a:gd name="connsiteX15" fmla="*/ 178574 w 515042"/>
                <a:gd name="connsiteY15" fmla="*/ 109 h 270206"/>
                <a:gd name="connsiteX16" fmla="*/ 255346 w 515042"/>
                <a:gd name="connsiteY16" fmla="*/ 5062 h 270206"/>
                <a:gd name="connsiteX17" fmla="*/ 277825 w 515042"/>
                <a:gd name="connsiteY17" fmla="*/ 8205 h 270206"/>
                <a:gd name="connsiteX18" fmla="*/ 296399 w 515042"/>
                <a:gd name="connsiteY18" fmla="*/ 11348 h 270206"/>
                <a:gd name="connsiteX19" fmla="*/ 362978 w 515042"/>
                <a:gd name="connsiteY19" fmla="*/ 26398 h 270206"/>
                <a:gd name="connsiteX20" fmla="*/ 407461 w 515042"/>
                <a:gd name="connsiteY20" fmla="*/ 40209 h 270206"/>
                <a:gd name="connsiteX21" fmla="*/ 466134 w 515042"/>
                <a:gd name="connsiteY21" fmla="*/ 63164 h 270206"/>
                <a:gd name="connsiteX22" fmla="*/ 503853 w 515042"/>
                <a:gd name="connsiteY22" fmla="*/ 85834 h 270206"/>
                <a:gd name="connsiteX23" fmla="*/ 514426 w 515042"/>
                <a:gd name="connsiteY23" fmla="*/ 128696 h 27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5042" h="270206">
                  <a:moveTo>
                    <a:pt x="514617" y="128601"/>
                  </a:moveTo>
                  <a:lnTo>
                    <a:pt x="500805" y="221184"/>
                  </a:lnTo>
                  <a:cubicBezTo>
                    <a:pt x="496138" y="252712"/>
                    <a:pt x="466801" y="274238"/>
                    <a:pt x="435464" y="269571"/>
                  </a:cubicBezTo>
                  <a:cubicBezTo>
                    <a:pt x="401364" y="254522"/>
                    <a:pt x="356787" y="238043"/>
                    <a:pt x="303542" y="225851"/>
                  </a:cubicBezTo>
                  <a:cubicBezTo>
                    <a:pt x="283826" y="221184"/>
                    <a:pt x="262871" y="217279"/>
                    <a:pt x="240868" y="214040"/>
                  </a:cubicBezTo>
                  <a:cubicBezTo>
                    <a:pt x="238677" y="213755"/>
                    <a:pt x="236677" y="213374"/>
                    <a:pt x="234486" y="213278"/>
                  </a:cubicBezTo>
                  <a:cubicBezTo>
                    <a:pt x="216198" y="210611"/>
                    <a:pt x="198291" y="208897"/>
                    <a:pt x="181432" y="208040"/>
                  </a:cubicBezTo>
                  <a:cubicBezTo>
                    <a:pt x="152095" y="206325"/>
                    <a:pt x="124949" y="206325"/>
                    <a:pt x="100469" y="207373"/>
                  </a:cubicBezTo>
                  <a:cubicBezTo>
                    <a:pt x="81705" y="208325"/>
                    <a:pt x="64465" y="209849"/>
                    <a:pt x="48939" y="211754"/>
                  </a:cubicBezTo>
                  <a:lnTo>
                    <a:pt x="48749" y="211754"/>
                  </a:lnTo>
                  <a:cubicBezTo>
                    <a:pt x="44748" y="211278"/>
                    <a:pt x="25032" y="207754"/>
                    <a:pt x="11220" y="189085"/>
                  </a:cubicBezTo>
                  <a:cubicBezTo>
                    <a:pt x="8077" y="184894"/>
                    <a:pt x="5505" y="180131"/>
                    <a:pt x="3600" y="175083"/>
                  </a:cubicBezTo>
                  <a:cubicBezTo>
                    <a:pt x="362" y="166225"/>
                    <a:pt x="-876" y="156509"/>
                    <a:pt x="648" y="146413"/>
                  </a:cubicBezTo>
                  <a:lnTo>
                    <a:pt x="14459" y="53639"/>
                  </a:lnTo>
                  <a:cubicBezTo>
                    <a:pt x="19221" y="22302"/>
                    <a:pt x="48463" y="585"/>
                    <a:pt x="79896" y="5347"/>
                  </a:cubicBezTo>
                  <a:cubicBezTo>
                    <a:pt x="107328" y="1919"/>
                    <a:pt x="140570" y="-558"/>
                    <a:pt x="178574" y="109"/>
                  </a:cubicBezTo>
                  <a:cubicBezTo>
                    <a:pt x="202292" y="299"/>
                    <a:pt x="228200" y="1823"/>
                    <a:pt x="255346" y="5062"/>
                  </a:cubicBezTo>
                  <a:cubicBezTo>
                    <a:pt x="262776" y="6014"/>
                    <a:pt x="270205" y="6967"/>
                    <a:pt x="277825" y="8205"/>
                  </a:cubicBezTo>
                  <a:cubicBezTo>
                    <a:pt x="284207" y="9158"/>
                    <a:pt x="290398" y="10205"/>
                    <a:pt x="296399" y="11348"/>
                  </a:cubicBezTo>
                  <a:cubicBezTo>
                    <a:pt x="320116" y="15539"/>
                    <a:pt x="342309" y="20683"/>
                    <a:pt x="362978" y="26398"/>
                  </a:cubicBezTo>
                  <a:cubicBezTo>
                    <a:pt x="378790" y="30779"/>
                    <a:pt x="393554" y="35351"/>
                    <a:pt x="407461" y="40209"/>
                  </a:cubicBezTo>
                  <a:cubicBezTo>
                    <a:pt x="429463" y="47639"/>
                    <a:pt x="449085" y="55735"/>
                    <a:pt x="466134" y="63164"/>
                  </a:cubicBezTo>
                  <a:cubicBezTo>
                    <a:pt x="469849" y="63831"/>
                    <a:pt x="490042" y="67165"/>
                    <a:pt x="503853" y="85834"/>
                  </a:cubicBezTo>
                  <a:cubicBezTo>
                    <a:pt x="512521" y="97740"/>
                    <a:pt x="516712" y="112790"/>
                    <a:pt x="514426" y="128696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9" name="Graphic 4">
              <a:extLst>
                <a:ext uri="{FF2B5EF4-FFF2-40B4-BE49-F238E27FC236}">
                  <a16:creationId xmlns:a16="http://schemas.microsoft.com/office/drawing/2014/main" id="{CA1F57B6-2D9D-895C-955A-9F2C49B6227E}"/>
                </a:ext>
              </a:extLst>
            </p:cNvPr>
            <p:cNvGrpSpPr/>
            <p:nvPr/>
          </p:nvGrpSpPr>
          <p:grpSpPr>
            <a:xfrm>
              <a:off x="5286795" y="2722714"/>
              <a:ext cx="2306212" cy="3105692"/>
              <a:chOff x="5286795" y="2722714"/>
              <a:chExt cx="2306212" cy="3105692"/>
            </a:xfrm>
            <a:solidFill>
              <a:srgbClr val="000000"/>
            </a:solidFill>
          </p:grpSpPr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9462A6D0-CCE9-3FF3-BE03-D79D44C05624}"/>
                  </a:ext>
                </a:extLst>
              </p:cNvPr>
              <p:cNvSpPr/>
              <p:nvPr/>
            </p:nvSpPr>
            <p:spPr>
              <a:xfrm>
                <a:off x="7411497" y="4973192"/>
                <a:ext cx="49457" cy="45614"/>
              </a:xfrm>
              <a:custGeom>
                <a:avLst/>
                <a:gdLst>
                  <a:gd name="connsiteX0" fmla="*/ 49054 w 49457"/>
                  <a:gd name="connsiteY0" fmla="*/ 9525 h 45614"/>
                  <a:gd name="connsiteX1" fmla="*/ 25432 w 49457"/>
                  <a:gd name="connsiteY1" fmla="*/ 26861 h 45614"/>
                  <a:gd name="connsiteX2" fmla="*/ 10383 w 49457"/>
                  <a:gd name="connsiteY2" fmla="*/ 45434 h 45614"/>
                  <a:gd name="connsiteX3" fmla="*/ 0 w 49457"/>
                  <a:gd name="connsiteY3" fmla="*/ 45434 h 45614"/>
                  <a:gd name="connsiteX4" fmla="*/ 28575 w 49457"/>
                  <a:gd name="connsiteY4" fmla="*/ 12383 h 45614"/>
                  <a:gd name="connsiteX5" fmla="*/ 49339 w 49457"/>
                  <a:gd name="connsiteY5" fmla="*/ 0 h 45614"/>
                  <a:gd name="connsiteX6" fmla="*/ 49054 w 49457"/>
                  <a:gd name="connsiteY6" fmla="*/ 9430 h 4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457" h="45614">
                    <a:moveTo>
                      <a:pt x="49054" y="9525"/>
                    </a:moveTo>
                    <a:cubicBezTo>
                      <a:pt x="42577" y="13049"/>
                      <a:pt x="34004" y="18479"/>
                      <a:pt x="25432" y="26861"/>
                    </a:cubicBezTo>
                    <a:cubicBezTo>
                      <a:pt x="18765" y="33528"/>
                      <a:pt x="13907" y="40005"/>
                      <a:pt x="10383" y="45434"/>
                    </a:cubicBezTo>
                    <a:cubicBezTo>
                      <a:pt x="7620" y="45625"/>
                      <a:pt x="4001" y="45720"/>
                      <a:pt x="0" y="45434"/>
                    </a:cubicBezTo>
                    <a:cubicBezTo>
                      <a:pt x="4953" y="36576"/>
                      <a:pt x="13811" y="23717"/>
                      <a:pt x="28575" y="12383"/>
                    </a:cubicBezTo>
                    <a:cubicBezTo>
                      <a:pt x="36005" y="6763"/>
                      <a:pt x="43339" y="2762"/>
                      <a:pt x="49339" y="0"/>
                    </a:cubicBezTo>
                    <a:cubicBezTo>
                      <a:pt x="49625" y="3715"/>
                      <a:pt x="49339" y="6953"/>
                      <a:pt x="49054" y="943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ABA7EA8F-3155-7FCB-9715-FC85E650A85A}"/>
                  </a:ext>
                </a:extLst>
              </p:cNvPr>
              <p:cNvSpPr/>
              <p:nvPr/>
            </p:nvSpPr>
            <p:spPr>
              <a:xfrm>
                <a:off x="6837044" y="2722714"/>
                <a:ext cx="467001" cy="704857"/>
              </a:xfrm>
              <a:custGeom>
                <a:avLst/>
                <a:gdLst>
                  <a:gd name="connsiteX0" fmla="*/ 461963 w 467001"/>
                  <a:gd name="connsiteY0" fmla="*/ 450159 h 704857"/>
                  <a:gd name="connsiteX1" fmla="*/ 461200 w 467001"/>
                  <a:gd name="connsiteY1" fmla="*/ 454540 h 704857"/>
                  <a:gd name="connsiteX2" fmla="*/ 425387 w 467001"/>
                  <a:gd name="connsiteY2" fmla="*/ 567030 h 704857"/>
                  <a:gd name="connsiteX3" fmla="*/ 412052 w 467001"/>
                  <a:gd name="connsiteY3" fmla="*/ 591891 h 704857"/>
                  <a:gd name="connsiteX4" fmla="*/ 367951 w 467001"/>
                  <a:gd name="connsiteY4" fmla="*/ 650088 h 704857"/>
                  <a:gd name="connsiteX5" fmla="*/ 315944 w 467001"/>
                  <a:gd name="connsiteY5" fmla="*/ 688093 h 704857"/>
                  <a:gd name="connsiteX6" fmla="*/ 270796 w 467001"/>
                  <a:gd name="connsiteY6" fmla="*/ 668376 h 704857"/>
                  <a:gd name="connsiteX7" fmla="*/ 225647 w 467001"/>
                  <a:gd name="connsiteY7" fmla="*/ 642945 h 704857"/>
                  <a:gd name="connsiteX8" fmla="*/ 140113 w 467001"/>
                  <a:gd name="connsiteY8" fmla="*/ 670281 h 704857"/>
                  <a:gd name="connsiteX9" fmla="*/ 69532 w 467001"/>
                  <a:gd name="connsiteY9" fmla="*/ 693713 h 704857"/>
                  <a:gd name="connsiteX10" fmla="*/ 10573 w 467001"/>
                  <a:gd name="connsiteY10" fmla="*/ 704857 h 704857"/>
                  <a:gd name="connsiteX11" fmla="*/ 10096 w 467001"/>
                  <a:gd name="connsiteY11" fmla="*/ 704857 h 704857"/>
                  <a:gd name="connsiteX12" fmla="*/ 0 w 467001"/>
                  <a:gd name="connsiteY12" fmla="*/ 703143 h 704857"/>
                  <a:gd name="connsiteX13" fmla="*/ 45148 w 467001"/>
                  <a:gd name="connsiteY13" fmla="*/ 383960 h 704857"/>
                  <a:gd name="connsiteX14" fmla="*/ 126016 w 467001"/>
                  <a:gd name="connsiteY14" fmla="*/ 112878 h 704857"/>
                  <a:gd name="connsiteX15" fmla="*/ 150495 w 467001"/>
                  <a:gd name="connsiteY15" fmla="*/ 69730 h 704857"/>
                  <a:gd name="connsiteX16" fmla="*/ 128778 w 467001"/>
                  <a:gd name="connsiteY16" fmla="*/ 32011 h 704857"/>
                  <a:gd name="connsiteX17" fmla="*/ 98203 w 467001"/>
                  <a:gd name="connsiteY17" fmla="*/ 864 h 704857"/>
                  <a:gd name="connsiteX18" fmla="*/ 231363 w 467001"/>
                  <a:gd name="connsiteY18" fmla="*/ 20867 h 704857"/>
                  <a:gd name="connsiteX19" fmla="*/ 359664 w 467001"/>
                  <a:gd name="connsiteY19" fmla="*/ 119546 h 704857"/>
                  <a:gd name="connsiteX20" fmla="*/ 451199 w 467001"/>
                  <a:gd name="connsiteY20" fmla="*/ 278709 h 704857"/>
                  <a:gd name="connsiteX21" fmla="*/ 454152 w 467001"/>
                  <a:gd name="connsiteY21" fmla="*/ 288805 h 704857"/>
                  <a:gd name="connsiteX22" fmla="*/ 461867 w 467001"/>
                  <a:gd name="connsiteY22" fmla="*/ 450159 h 70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67001" h="704857">
                    <a:moveTo>
                      <a:pt x="461963" y="450159"/>
                    </a:moveTo>
                    <a:cubicBezTo>
                      <a:pt x="461677" y="451587"/>
                      <a:pt x="461486" y="453111"/>
                      <a:pt x="461200" y="454540"/>
                    </a:cubicBezTo>
                    <a:cubicBezTo>
                      <a:pt x="454533" y="493307"/>
                      <a:pt x="442913" y="531693"/>
                      <a:pt x="425387" y="567030"/>
                    </a:cubicBezTo>
                    <a:cubicBezTo>
                      <a:pt x="421386" y="575603"/>
                      <a:pt x="416814" y="583795"/>
                      <a:pt x="412052" y="591891"/>
                    </a:cubicBezTo>
                    <a:cubicBezTo>
                      <a:pt x="399669" y="613036"/>
                      <a:pt x="384715" y="632277"/>
                      <a:pt x="367951" y="650088"/>
                    </a:cubicBezTo>
                    <a:cubicBezTo>
                      <a:pt x="353854" y="665138"/>
                      <a:pt x="338042" y="685140"/>
                      <a:pt x="315944" y="688093"/>
                    </a:cubicBezTo>
                    <a:cubicBezTo>
                      <a:pt x="302609" y="689808"/>
                      <a:pt x="293465" y="682378"/>
                      <a:pt x="270796" y="668376"/>
                    </a:cubicBezTo>
                    <a:cubicBezTo>
                      <a:pt x="260699" y="662185"/>
                      <a:pt x="245459" y="653041"/>
                      <a:pt x="225647" y="642945"/>
                    </a:cubicBezTo>
                    <a:cubicBezTo>
                      <a:pt x="189072" y="653517"/>
                      <a:pt x="159830" y="663233"/>
                      <a:pt x="140113" y="670281"/>
                    </a:cubicBezTo>
                    <a:cubicBezTo>
                      <a:pt x="108490" y="681330"/>
                      <a:pt x="95726" y="687045"/>
                      <a:pt x="69532" y="693713"/>
                    </a:cubicBezTo>
                    <a:cubicBezTo>
                      <a:pt x="42958" y="700571"/>
                      <a:pt x="26098" y="704762"/>
                      <a:pt x="10573" y="704857"/>
                    </a:cubicBezTo>
                    <a:lnTo>
                      <a:pt x="10096" y="704857"/>
                    </a:lnTo>
                    <a:cubicBezTo>
                      <a:pt x="6668" y="704190"/>
                      <a:pt x="3429" y="703809"/>
                      <a:pt x="0" y="703143"/>
                    </a:cubicBezTo>
                    <a:cubicBezTo>
                      <a:pt x="11049" y="607702"/>
                      <a:pt x="25622" y="500832"/>
                      <a:pt x="45148" y="383960"/>
                    </a:cubicBezTo>
                    <a:cubicBezTo>
                      <a:pt x="72104" y="222892"/>
                      <a:pt x="91821" y="143454"/>
                      <a:pt x="126016" y="112878"/>
                    </a:cubicBezTo>
                    <a:cubicBezTo>
                      <a:pt x="130969" y="108497"/>
                      <a:pt x="151924" y="91161"/>
                      <a:pt x="150495" y="69730"/>
                    </a:cubicBezTo>
                    <a:cubicBezTo>
                      <a:pt x="149543" y="57824"/>
                      <a:pt x="141923" y="48204"/>
                      <a:pt x="128778" y="32011"/>
                    </a:cubicBezTo>
                    <a:cubicBezTo>
                      <a:pt x="117157" y="17914"/>
                      <a:pt x="106013" y="7532"/>
                      <a:pt x="98203" y="864"/>
                    </a:cubicBezTo>
                    <a:cubicBezTo>
                      <a:pt x="134017" y="-1803"/>
                      <a:pt x="181356" y="864"/>
                      <a:pt x="231363" y="20867"/>
                    </a:cubicBezTo>
                    <a:cubicBezTo>
                      <a:pt x="295085" y="46489"/>
                      <a:pt x="331756" y="87923"/>
                      <a:pt x="359664" y="119546"/>
                    </a:cubicBezTo>
                    <a:cubicBezTo>
                      <a:pt x="381667" y="144501"/>
                      <a:pt x="427006" y="197079"/>
                      <a:pt x="451199" y="278709"/>
                    </a:cubicBezTo>
                    <a:cubicBezTo>
                      <a:pt x="452247" y="281947"/>
                      <a:pt x="453200" y="285376"/>
                      <a:pt x="454152" y="288805"/>
                    </a:cubicBezTo>
                    <a:cubicBezTo>
                      <a:pt x="468249" y="341383"/>
                      <a:pt x="470631" y="396438"/>
                      <a:pt x="461867" y="45015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348C0DB6-BCC1-527E-139B-6518222B8061}"/>
                  </a:ext>
                </a:extLst>
              </p:cNvPr>
              <p:cNvSpPr/>
              <p:nvPr/>
            </p:nvSpPr>
            <p:spPr>
              <a:xfrm>
                <a:off x="6802467" y="3478149"/>
                <a:ext cx="551975" cy="570071"/>
              </a:xfrm>
              <a:custGeom>
                <a:avLst/>
                <a:gdLst>
                  <a:gd name="connsiteX0" fmla="*/ 551785 w 551975"/>
                  <a:gd name="connsiteY0" fmla="*/ 168497 h 570071"/>
                  <a:gd name="connsiteX1" fmla="*/ 515209 w 551975"/>
                  <a:gd name="connsiteY1" fmla="*/ 219265 h 570071"/>
                  <a:gd name="connsiteX2" fmla="*/ 493492 w 551975"/>
                  <a:gd name="connsiteY2" fmla="*/ 285179 h 570071"/>
                  <a:gd name="connsiteX3" fmla="*/ 463584 w 551975"/>
                  <a:gd name="connsiteY3" fmla="*/ 359378 h 570071"/>
                  <a:gd name="connsiteX4" fmla="*/ 433008 w 551975"/>
                  <a:gd name="connsiteY4" fmla="*/ 423291 h 570071"/>
                  <a:gd name="connsiteX5" fmla="*/ 404338 w 551975"/>
                  <a:gd name="connsiteY5" fmla="*/ 478346 h 570071"/>
                  <a:gd name="connsiteX6" fmla="*/ 300897 w 551975"/>
                  <a:gd name="connsiteY6" fmla="*/ 539972 h 570071"/>
                  <a:gd name="connsiteX7" fmla="*/ 182787 w 551975"/>
                  <a:gd name="connsiteY7" fmla="*/ 570071 h 570071"/>
                  <a:gd name="connsiteX8" fmla="*/ 7146 w 551975"/>
                  <a:gd name="connsiteY8" fmla="*/ 472821 h 570071"/>
                  <a:gd name="connsiteX9" fmla="*/ 6955 w 551975"/>
                  <a:gd name="connsiteY9" fmla="*/ 472630 h 570071"/>
                  <a:gd name="connsiteX10" fmla="*/ 1335 w 551975"/>
                  <a:gd name="connsiteY10" fmla="*/ 253365 h 570071"/>
                  <a:gd name="connsiteX11" fmla="*/ 31911 w 551975"/>
                  <a:gd name="connsiteY11" fmla="*/ 0 h 570071"/>
                  <a:gd name="connsiteX12" fmla="*/ 324423 w 551975"/>
                  <a:gd name="connsiteY12" fmla="*/ 26575 h 570071"/>
                  <a:gd name="connsiteX13" fmla="*/ 424055 w 551975"/>
                  <a:gd name="connsiteY13" fmla="*/ 57626 h 570071"/>
                  <a:gd name="connsiteX14" fmla="*/ 504922 w 551975"/>
                  <a:gd name="connsiteY14" fmla="*/ 112109 h 570071"/>
                  <a:gd name="connsiteX15" fmla="*/ 551976 w 551975"/>
                  <a:gd name="connsiteY15" fmla="*/ 168592 h 570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1975" h="570071">
                    <a:moveTo>
                      <a:pt x="551785" y="168497"/>
                    </a:moveTo>
                    <a:cubicBezTo>
                      <a:pt x="541688" y="178784"/>
                      <a:pt x="526925" y="195453"/>
                      <a:pt x="515209" y="219265"/>
                    </a:cubicBezTo>
                    <a:cubicBezTo>
                      <a:pt x="504827" y="240411"/>
                      <a:pt x="505398" y="249364"/>
                      <a:pt x="493492" y="285179"/>
                    </a:cubicBezTo>
                    <a:cubicBezTo>
                      <a:pt x="484538" y="312611"/>
                      <a:pt x="475490" y="332327"/>
                      <a:pt x="463584" y="359378"/>
                    </a:cubicBezTo>
                    <a:cubicBezTo>
                      <a:pt x="452058" y="385096"/>
                      <a:pt x="442629" y="403955"/>
                      <a:pt x="433008" y="423291"/>
                    </a:cubicBezTo>
                    <a:cubicBezTo>
                      <a:pt x="421674" y="445675"/>
                      <a:pt x="411863" y="464439"/>
                      <a:pt x="404338" y="478346"/>
                    </a:cubicBezTo>
                    <a:cubicBezTo>
                      <a:pt x="381097" y="497110"/>
                      <a:pt x="346617" y="520827"/>
                      <a:pt x="300897" y="539972"/>
                    </a:cubicBezTo>
                    <a:cubicBezTo>
                      <a:pt x="254510" y="559213"/>
                      <a:pt x="212791" y="566928"/>
                      <a:pt x="182787" y="570071"/>
                    </a:cubicBezTo>
                    <a:cubicBezTo>
                      <a:pt x="152497" y="538924"/>
                      <a:pt x="91251" y="485489"/>
                      <a:pt x="7146" y="472821"/>
                    </a:cubicBezTo>
                    <a:cubicBezTo>
                      <a:pt x="6955" y="472821"/>
                      <a:pt x="6955" y="472630"/>
                      <a:pt x="6955" y="472630"/>
                    </a:cubicBezTo>
                    <a:cubicBezTo>
                      <a:pt x="1050" y="408051"/>
                      <a:pt x="-1903" y="334423"/>
                      <a:pt x="1335" y="253365"/>
                    </a:cubicBezTo>
                    <a:cubicBezTo>
                      <a:pt x="5336" y="157639"/>
                      <a:pt x="17337" y="72485"/>
                      <a:pt x="31911" y="0"/>
                    </a:cubicBezTo>
                    <a:cubicBezTo>
                      <a:pt x="116588" y="4191"/>
                      <a:pt x="243271" y="12287"/>
                      <a:pt x="324423" y="26575"/>
                    </a:cubicBezTo>
                    <a:cubicBezTo>
                      <a:pt x="348617" y="30766"/>
                      <a:pt x="383859" y="38195"/>
                      <a:pt x="424055" y="57626"/>
                    </a:cubicBezTo>
                    <a:cubicBezTo>
                      <a:pt x="468727" y="79153"/>
                      <a:pt x="496540" y="104204"/>
                      <a:pt x="504922" y="112109"/>
                    </a:cubicBezTo>
                    <a:cubicBezTo>
                      <a:pt x="526925" y="132874"/>
                      <a:pt x="542165" y="153257"/>
                      <a:pt x="551976" y="168592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A64E6CF8-9DE4-4F20-FD12-254299B3106F}"/>
                  </a:ext>
                </a:extLst>
              </p:cNvPr>
              <p:cNvSpPr/>
              <p:nvPr/>
            </p:nvSpPr>
            <p:spPr>
              <a:xfrm>
                <a:off x="6812090" y="4201382"/>
                <a:ext cx="317657" cy="453771"/>
              </a:xfrm>
              <a:custGeom>
                <a:avLst/>
                <a:gdLst>
                  <a:gd name="connsiteX0" fmla="*/ 317658 w 317657"/>
                  <a:gd name="connsiteY0" fmla="*/ 152971 h 453771"/>
                  <a:gd name="connsiteX1" fmla="*/ 288034 w 317657"/>
                  <a:gd name="connsiteY1" fmla="*/ 190976 h 453771"/>
                  <a:gd name="connsiteX2" fmla="*/ 269080 w 317657"/>
                  <a:gd name="connsiteY2" fmla="*/ 233934 h 453771"/>
                  <a:gd name="connsiteX3" fmla="*/ 247172 w 317657"/>
                  <a:gd name="connsiteY3" fmla="*/ 303752 h 453771"/>
                  <a:gd name="connsiteX4" fmla="*/ 216788 w 317657"/>
                  <a:gd name="connsiteY4" fmla="*/ 370142 h 453771"/>
                  <a:gd name="connsiteX5" fmla="*/ 197357 w 317657"/>
                  <a:gd name="connsiteY5" fmla="*/ 394049 h 453771"/>
                  <a:gd name="connsiteX6" fmla="*/ 91344 w 317657"/>
                  <a:gd name="connsiteY6" fmla="*/ 450342 h 453771"/>
                  <a:gd name="connsiteX7" fmla="*/ 60768 w 317657"/>
                  <a:gd name="connsiteY7" fmla="*/ 453771 h 453771"/>
                  <a:gd name="connsiteX8" fmla="*/ 5237 w 317657"/>
                  <a:gd name="connsiteY8" fmla="*/ 259937 h 453771"/>
                  <a:gd name="connsiteX9" fmla="*/ 5237 w 317657"/>
                  <a:gd name="connsiteY9" fmla="*/ 94964 h 453771"/>
                  <a:gd name="connsiteX10" fmla="*/ 82390 w 317657"/>
                  <a:gd name="connsiteY10" fmla="*/ 65818 h 453771"/>
                  <a:gd name="connsiteX11" fmla="*/ 158590 w 317657"/>
                  <a:gd name="connsiteY11" fmla="*/ 0 h 453771"/>
                  <a:gd name="connsiteX12" fmla="*/ 280701 w 317657"/>
                  <a:gd name="connsiteY12" fmla="*/ 97727 h 453771"/>
                  <a:gd name="connsiteX13" fmla="*/ 317658 w 317657"/>
                  <a:gd name="connsiteY13" fmla="*/ 152781 h 4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7657" h="453771">
                    <a:moveTo>
                      <a:pt x="317658" y="152971"/>
                    </a:moveTo>
                    <a:cubicBezTo>
                      <a:pt x="309466" y="161163"/>
                      <a:pt x="298226" y="173736"/>
                      <a:pt x="288034" y="190976"/>
                    </a:cubicBezTo>
                    <a:cubicBezTo>
                      <a:pt x="283272" y="199168"/>
                      <a:pt x="277938" y="209455"/>
                      <a:pt x="269080" y="233934"/>
                    </a:cubicBezTo>
                    <a:cubicBezTo>
                      <a:pt x="256507" y="268414"/>
                      <a:pt x="254983" y="280797"/>
                      <a:pt x="247172" y="303752"/>
                    </a:cubicBezTo>
                    <a:cubicBezTo>
                      <a:pt x="241552" y="320040"/>
                      <a:pt x="232409" y="343186"/>
                      <a:pt x="216788" y="370142"/>
                    </a:cubicBezTo>
                    <a:cubicBezTo>
                      <a:pt x="210882" y="378523"/>
                      <a:pt x="204501" y="386620"/>
                      <a:pt x="197357" y="394049"/>
                    </a:cubicBezTo>
                    <a:cubicBezTo>
                      <a:pt x="169163" y="424148"/>
                      <a:pt x="131920" y="443198"/>
                      <a:pt x="91344" y="450342"/>
                    </a:cubicBezTo>
                    <a:cubicBezTo>
                      <a:pt x="81247" y="452056"/>
                      <a:pt x="71055" y="453295"/>
                      <a:pt x="60768" y="453771"/>
                    </a:cubicBezTo>
                    <a:cubicBezTo>
                      <a:pt x="39813" y="408622"/>
                      <a:pt x="15620" y="342519"/>
                      <a:pt x="5237" y="259937"/>
                    </a:cubicBezTo>
                    <a:cubicBezTo>
                      <a:pt x="-3145" y="194596"/>
                      <a:pt x="-192" y="138113"/>
                      <a:pt x="5237" y="94964"/>
                    </a:cubicBezTo>
                    <a:cubicBezTo>
                      <a:pt x="37527" y="90773"/>
                      <a:pt x="64007" y="75914"/>
                      <a:pt x="82390" y="65818"/>
                    </a:cubicBezTo>
                    <a:cubicBezTo>
                      <a:pt x="100869" y="55531"/>
                      <a:pt x="130682" y="35719"/>
                      <a:pt x="158590" y="0"/>
                    </a:cubicBezTo>
                    <a:cubicBezTo>
                      <a:pt x="191928" y="16954"/>
                      <a:pt x="239266" y="46672"/>
                      <a:pt x="280701" y="97727"/>
                    </a:cubicBezTo>
                    <a:cubicBezTo>
                      <a:pt x="296226" y="116777"/>
                      <a:pt x="308323" y="135541"/>
                      <a:pt x="317658" y="15278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06517FE4-5742-8FC5-EA06-620BEC51E7F5}"/>
                  </a:ext>
                </a:extLst>
              </p:cNvPr>
              <p:cNvSpPr/>
              <p:nvPr/>
            </p:nvSpPr>
            <p:spPr>
              <a:xfrm>
                <a:off x="7370159" y="3917727"/>
                <a:ext cx="68484" cy="180593"/>
              </a:xfrm>
              <a:custGeom>
                <a:avLst/>
                <a:gdLst>
                  <a:gd name="connsiteX0" fmla="*/ 68485 w 68484"/>
                  <a:gd name="connsiteY0" fmla="*/ 152971 h 180593"/>
                  <a:gd name="connsiteX1" fmla="*/ 46577 w 68484"/>
                  <a:gd name="connsiteY1" fmla="*/ 180594 h 180593"/>
                  <a:gd name="connsiteX2" fmla="*/ 26098 w 68484"/>
                  <a:gd name="connsiteY2" fmla="*/ 82677 h 180593"/>
                  <a:gd name="connsiteX3" fmla="*/ 0 w 68484"/>
                  <a:gd name="connsiteY3" fmla="*/ 24003 h 180593"/>
                  <a:gd name="connsiteX4" fmla="*/ 26098 w 68484"/>
                  <a:gd name="connsiteY4" fmla="*/ 0 h 180593"/>
                  <a:gd name="connsiteX5" fmla="*/ 57150 w 68484"/>
                  <a:gd name="connsiteY5" fmla="*/ 74009 h 180593"/>
                  <a:gd name="connsiteX6" fmla="*/ 68485 w 68484"/>
                  <a:gd name="connsiteY6" fmla="*/ 152971 h 180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484" h="180593">
                    <a:moveTo>
                      <a:pt x="68485" y="152971"/>
                    </a:moveTo>
                    <a:cubicBezTo>
                      <a:pt x="68294" y="154210"/>
                      <a:pt x="64770" y="173260"/>
                      <a:pt x="46577" y="180594"/>
                    </a:cubicBezTo>
                    <a:cubicBezTo>
                      <a:pt x="44577" y="153924"/>
                      <a:pt x="39148" y="120110"/>
                      <a:pt x="26098" y="82677"/>
                    </a:cubicBezTo>
                    <a:cubicBezTo>
                      <a:pt x="18192" y="60007"/>
                      <a:pt x="9048" y="40291"/>
                      <a:pt x="0" y="24003"/>
                    </a:cubicBezTo>
                    <a:cubicBezTo>
                      <a:pt x="12859" y="15812"/>
                      <a:pt x="21241" y="6477"/>
                      <a:pt x="26098" y="0"/>
                    </a:cubicBezTo>
                    <a:cubicBezTo>
                      <a:pt x="36480" y="17812"/>
                      <a:pt x="48577" y="42863"/>
                      <a:pt x="57150" y="74009"/>
                    </a:cubicBezTo>
                    <a:cubicBezTo>
                      <a:pt x="65817" y="105061"/>
                      <a:pt x="68199" y="132493"/>
                      <a:pt x="68485" y="1529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140669F5-2ABD-8B92-5AF5-7E49BECF25D3}"/>
                  </a:ext>
                </a:extLst>
              </p:cNvPr>
              <p:cNvSpPr/>
              <p:nvPr/>
            </p:nvSpPr>
            <p:spPr>
              <a:xfrm>
                <a:off x="7418927" y="4106689"/>
                <a:ext cx="46561" cy="98598"/>
              </a:xfrm>
              <a:custGeom>
                <a:avLst/>
                <a:gdLst>
                  <a:gd name="connsiteX0" fmla="*/ 24289 w 46561"/>
                  <a:gd name="connsiteY0" fmla="*/ 98598 h 98598"/>
                  <a:gd name="connsiteX1" fmla="*/ 24098 w 46561"/>
                  <a:gd name="connsiteY1" fmla="*/ 98598 h 98598"/>
                  <a:gd name="connsiteX2" fmla="*/ 19431 w 46561"/>
                  <a:gd name="connsiteY2" fmla="*/ 43354 h 98598"/>
                  <a:gd name="connsiteX3" fmla="*/ 0 w 46561"/>
                  <a:gd name="connsiteY3" fmla="*/ 1348 h 98598"/>
                  <a:gd name="connsiteX4" fmla="*/ 2953 w 46561"/>
                  <a:gd name="connsiteY4" fmla="*/ 396 h 98598"/>
                  <a:gd name="connsiteX5" fmla="*/ 45148 w 46561"/>
                  <a:gd name="connsiteY5" fmla="*/ 43354 h 98598"/>
                  <a:gd name="connsiteX6" fmla="*/ 24193 w 46561"/>
                  <a:gd name="connsiteY6" fmla="*/ 98598 h 98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561" h="98598">
                    <a:moveTo>
                      <a:pt x="24289" y="98598"/>
                    </a:moveTo>
                    <a:lnTo>
                      <a:pt x="24098" y="98598"/>
                    </a:lnTo>
                    <a:cubicBezTo>
                      <a:pt x="25336" y="86216"/>
                      <a:pt x="26003" y="66309"/>
                      <a:pt x="19431" y="43354"/>
                    </a:cubicBezTo>
                    <a:cubicBezTo>
                      <a:pt x="14192" y="24875"/>
                      <a:pt x="6572" y="10778"/>
                      <a:pt x="0" y="1348"/>
                    </a:cubicBezTo>
                    <a:cubicBezTo>
                      <a:pt x="952" y="872"/>
                      <a:pt x="1905" y="586"/>
                      <a:pt x="2953" y="396"/>
                    </a:cubicBezTo>
                    <a:cubicBezTo>
                      <a:pt x="20955" y="-3033"/>
                      <a:pt x="39719" y="16207"/>
                      <a:pt x="45148" y="43354"/>
                    </a:cubicBezTo>
                    <a:cubicBezTo>
                      <a:pt x="50292" y="69738"/>
                      <a:pt x="40957" y="93741"/>
                      <a:pt x="24193" y="985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DD90F156-72E6-0098-BD1B-55C724250D20}"/>
                  </a:ext>
                </a:extLst>
              </p:cNvPr>
              <p:cNvSpPr/>
              <p:nvPr/>
            </p:nvSpPr>
            <p:spPr>
              <a:xfrm>
                <a:off x="7445882" y="4235767"/>
                <a:ext cx="58915" cy="170306"/>
              </a:xfrm>
              <a:custGeom>
                <a:avLst/>
                <a:gdLst>
                  <a:gd name="connsiteX0" fmla="*/ 58865 w 58915"/>
                  <a:gd name="connsiteY0" fmla="*/ 166116 h 170306"/>
                  <a:gd name="connsiteX1" fmla="*/ 35243 w 58915"/>
                  <a:gd name="connsiteY1" fmla="*/ 170307 h 170306"/>
                  <a:gd name="connsiteX2" fmla="*/ 23146 w 58915"/>
                  <a:gd name="connsiteY2" fmla="*/ 72390 h 170306"/>
                  <a:gd name="connsiteX3" fmla="*/ 0 w 58915"/>
                  <a:gd name="connsiteY3" fmla="*/ 9049 h 170306"/>
                  <a:gd name="connsiteX4" fmla="*/ 0 w 58915"/>
                  <a:gd name="connsiteY4" fmla="*/ 8858 h 170306"/>
                  <a:gd name="connsiteX5" fmla="*/ 191 w 58915"/>
                  <a:gd name="connsiteY5" fmla="*/ 8858 h 170306"/>
                  <a:gd name="connsiteX6" fmla="*/ 3715 w 58915"/>
                  <a:gd name="connsiteY6" fmla="*/ 7906 h 170306"/>
                  <a:gd name="connsiteX7" fmla="*/ 24479 w 58915"/>
                  <a:gd name="connsiteY7" fmla="*/ 0 h 170306"/>
                  <a:gd name="connsiteX8" fmla="*/ 53150 w 58915"/>
                  <a:gd name="connsiteY8" fmla="*/ 89821 h 170306"/>
                  <a:gd name="connsiteX9" fmla="*/ 58770 w 58915"/>
                  <a:gd name="connsiteY9" fmla="*/ 166021 h 17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915" h="170306">
                    <a:moveTo>
                      <a:pt x="58865" y="166116"/>
                    </a:moveTo>
                    <a:cubicBezTo>
                      <a:pt x="53150" y="166116"/>
                      <a:pt x="44768" y="167068"/>
                      <a:pt x="35243" y="170307"/>
                    </a:cubicBezTo>
                    <a:cubicBezTo>
                      <a:pt x="35529" y="144399"/>
                      <a:pt x="33052" y="110585"/>
                      <a:pt x="23146" y="72390"/>
                    </a:cubicBezTo>
                    <a:cubicBezTo>
                      <a:pt x="16669" y="47720"/>
                      <a:pt x="8287" y="26479"/>
                      <a:pt x="0" y="9049"/>
                    </a:cubicBezTo>
                    <a:lnTo>
                      <a:pt x="0" y="8858"/>
                    </a:lnTo>
                    <a:lnTo>
                      <a:pt x="191" y="8858"/>
                    </a:lnTo>
                    <a:cubicBezTo>
                      <a:pt x="1429" y="8667"/>
                      <a:pt x="2477" y="8191"/>
                      <a:pt x="3715" y="7906"/>
                    </a:cubicBezTo>
                    <a:cubicBezTo>
                      <a:pt x="11906" y="5715"/>
                      <a:pt x="18765" y="2762"/>
                      <a:pt x="24479" y="0"/>
                    </a:cubicBezTo>
                    <a:cubicBezTo>
                      <a:pt x="34862" y="22193"/>
                      <a:pt x="46387" y="52578"/>
                      <a:pt x="53150" y="89821"/>
                    </a:cubicBezTo>
                    <a:cubicBezTo>
                      <a:pt x="58388" y="118967"/>
                      <a:pt x="59341" y="144875"/>
                      <a:pt x="58770" y="16602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EF9DC5D8-A263-437A-F7FF-65979DFDEF07}"/>
                  </a:ext>
                </a:extLst>
              </p:cNvPr>
              <p:cNvSpPr/>
              <p:nvPr/>
            </p:nvSpPr>
            <p:spPr>
              <a:xfrm>
                <a:off x="7469219" y="4454461"/>
                <a:ext cx="123788" cy="322230"/>
              </a:xfrm>
              <a:custGeom>
                <a:avLst/>
                <a:gdLst>
                  <a:gd name="connsiteX0" fmla="*/ 122587 w 123788"/>
                  <a:gd name="connsiteY0" fmla="*/ 193262 h 322230"/>
                  <a:gd name="connsiteX1" fmla="*/ 95726 w 123788"/>
                  <a:gd name="connsiteY1" fmla="*/ 278606 h 322230"/>
                  <a:gd name="connsiteX2" fmla="*/ 67533 w 123788"/>
                  <a:gd name="connsiteY2" fmla="*/ 322231 h 322230"/>
                  <a:gd name="connsiteX3" fmla="*/ 37910 w 123788"/>
                  <a:gd name="connsiteY3" fmla="*/ 305276 h 322230"/>
                  <a:gd name="connsiteX4" fmla="*/ 14002 w 123788"/>
                  <a:gd name="connsiteY4" fmla="*/ 312991 h 322230"/>
                  <a:gd name="connsiteX5" fmla="*/ 2667 w 123788"/>
                  <a:gd name="connsiteY5" fmla="*/ 294037 h 322230"/>
                  <a:gd name="connsiteX6" fmla="*/ 0 w 123788"/>
                  <a:gd name="connsiteY6" fmla="*/ 286321 h 322230"/>
                  <a:gd name="connsiteX7" fmla="*/ 22384 w 123788"/>
                  <a:gd name="connsiteY7" fmla="*/ 276511 h 322230"/>
                  <a:gd name="connsiteX8" fmla="*/ 37910 w 123788"/>
                  <a:gd name="connsiteY8" fmla="*/ 273748 h 322230"/>
                  <a:gd name="connsiteX9" fmla="*/ 49245 w 123788"/>
                  <a:gd name="connsiteY9" fmla="*/ 268796 h 322230"/>
                  <a:gd name="connsiteX10" fmla="*/ 71152 w 123788"/>
                  <a:gd name="connsiteY10" fmla="*/ 195453 h 322230"/>
                  <a:gd name="connsiteX11" fmla="*/ 77534 w 123788"/>
                  <a:gd name="connsiteY11" fmla="*/ 130588 h 322230"/>
                  <a:gd name="connsiteX12" fmla="*/ 61246 w 123788"/>
                  <a:gd name="connsiteY12" fmla="*/ 44672 h 322230"/>
                  <a:gd name="connsiteX13" fmla="*/ 47244 w 123788"/>
                  <a:gd name="connsiteY13" fmla="*/ 0 h 322230"/>
                  <a:gd name="connsiteX14" fmla="*/ 62008 w 123788"/>
                  <a:gd name="connsiteY14" fmla="*/ 7144 h 322230"/>
                  <a:gd name="connsiteX15" fmla="*/ 115538 w 123788"/>
                  <a:gd name="connsiteY15" fmla="*/ 107252 h 322230"/>
                  <a:gd name="connsiteX16" fmla="*/ 122682 w 123788"/>
                  <a:gd name="connsiteY16" fmla="*/ 193357 h 3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788" h="322230">
                    <a:moveTo>
                      <a:pt x="122587" y="193262"/>
                    </a:moveTo>
                    <a:cubicBezTo>
                      <a:pt x="117920" y="234505"/>
                      <a:pt x="103156" y="263842"/>
                      <a:pt x="95726" y="278606"/>
                    </a:cubicBezTo>
                    <a:cubicBezTo>
                      <a:pt x="85916" y="297371"/>
                      <a:pt x="75724" y="311944"/>
                      <a:pt x="67533" y="322231"/>
                    </a:cubicBezTo>
                    <a:cubicBezTo>
                      <a:pt x="66485" y="320516"/>
                      <a:pt x="56198" y="306133"/>
                      <a:pt x="37910" y="305276"/>
                    </a:cubicBezTo>
                    <a:cubicBezTo>
                      <a:pt x="25527" y="304800"/>
                      <a:pt x="16669" y="310991"/>
                      <a:pt x="14002" y="312991"/>
                    </a:cubicBezTo>
                    <a:cubicBezTo>
                      <a:pt x="10478" y="308610"/>
                      <a:pt x="6096" y="302323"/>
                      <a:pt x="2667" y="294037"/>
                    </a:cubicBezTo>
                    <a:cubicBezTo>
                      <a:pt x="1620" y="291274"/>
                      <a:pt x="667" y="288798"/>
                      <a:pt x="0" y="286321"/>
                    </a:cubicBezTo>
                    <a:cubicBezTo>
                      <a:pt x="9144" y="279654"/>
                      <a:pt x="16764" y="277368"/>
                      <a:pt x="22384" y="276511"/>
                    </a:cubicBezTo>
                    <a:cubicBezTo>
                      <a:pt x="26575" y="275844"/>
                      <a:pt x="31242" y="275844"/>
                      <a:pt x="37910" y="273748"/>
                    </a:cubicBezTo>
                    <a:cubicBezTo>
                      <a:pt x="37910" y="273748"/>
                      <a:pt x="43815" y="271844"/>
                      <a:pt x="49245" y="268796"/>
                    </a:cubicBezTo>
                    <a:cubicBezTo>
                      <a:pt x="64770" y="259842"/>
                      <a:pt x="69532" y="210598"/>
                      <a:pt x="71152" y="195453"/>
                    </a:cubicBezTo>
                    <a:cubicBezTo>
                      <a:pt x="77343" y="131254"/>
                      <a:pt x="77534" y="134588"/>
                      <a:pt x="77534" y="130588"/>
                    </a:cubicBezTo>
                    <a:cubicBezTo>
                      <a:pt x="76581" y="100489"/>
                      <a:pt x="70199" y="77533"/>
                      <a:pt x="61246" y="44672"/>
                    </a:cubicBezTo>
                    <a:cubicBezTo>
                      <a:pt x="56102" y="25908"/>
                      <a:pt x="50959" y="10573"/>
                      <a:pt x="47244" y="0"/>
                    </a:cubicBezTo>
                    <a:cubicBezTo>
                      <a:pt x="54673" y="2191"/>
                      <a:pt x="59817" y="5620"/>
                      <a:pt x="62008" y="7144"/>
                    </a:cubicBezTo>
                    <a:cubicBezTo>
                      <a:pt x="78105" y="25622"/>
                      <a:pt x="102775" y="59150"/>
                      <a:pt x="115538" y="107252"/>
                    </a:cubicBezTo>
                    <a:cubicBezTo>
                      <a:pt x="126682" y="149447"/>
                      <a:pt x="123635" y="183452"/>
                      <a:pt x="122682" y="19335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9378E392-2B8F-4BED-C726-71F56AA1C2C3}"/>
                  </a:ext>
                </a:extLst>
              </p:cNvPr>
              <p:cNvSpPr/>
              <p:nvPr/>
            </p:nvSpPr>
            <p:spPr>
              <a:xfrm>
                <a:off x="7497984" y="4832984"/>
                <a:ext cx="26595" cy="102393"/>
              </a:xfrm>
              <a:custGeom>
                <a:avLst/>
                <a:gdLst>
                  <a:gd name="connsiteX0" fmla="*/ 26479 w 26595"/>
                  <a:gd name="connsiteY0" fmla="*/ 54007 h 102393"/>
                  <a:gd name="connsiteX1" fmla="*/ 18574 w 26595"/>
                  <a:gd name="connsiteY1" fmla="*/ 102394 h 102393"/>
                  <a:gd name="connsiteX2" fmla="*/ 0 w 26595"/>
                  <a:gd name="connsiteY2" fmla="*/ 96203 h 102393"/>
                  <a:gd name="connsiteX3" fmla="*/ 8858 w 26595"/>
                  <a:gd name="connsiteY3" fmla="*/ 51816 h 102393"/>
                  <a:gd name="connsiteX4" fmla="*/ 2667 w 26595"/>
                  <a:gd name="connsiteY4" fmla="*/ 0 h 102393"/>
                  <a:gd name="connsiteX5" fmla="*/ 21431 w 26595"/>
                  <a:gd name="connsiteY5" fmla="*/ 9335 h 102393"/>
                  <a:gd name="connsiteX6" fmla="*/ 26575 w 26595"/>
                  <a:gd name="connsiteY6" fmla="*/ 54007 h 10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95" h="102393">
                    <a:moveTo>
                      <a:pt x="26479" y="54007"/>
                    </a:moveTo>
                    <a:cubicBezTo>
                      <a:pt x="26194" y="74200"/>
                      <a:pt x="22289" y="90773"/>
                      <a:pt x="18574" y="102394"/>
                    </a:cubicBezTo>
                    <a:cubicBezTo>
                      <a:pt x="15145" y="100679"/>
                      <a:pt x="8667" y="97441"/>
                      <a:pt x="0" y="96203"/>
                    </a:cubicBezTo>
                    <a:cubicBezTo>
                      <a:pt x="3715" y="85535"/>
                      <a:pt x="7906" y="70485"/>
                      <a:pt x="8858" y="51816"/>
                    </a:cubicBezTo>
                    <a:cubicBezTo>
                      <a:pt x="9906" y="29813"/>
                      <a:pt x="6096" y="11811"/>
                      <a:pt x="2667" y="0"/>
                    </a:cubicBezTo>
                    <a:cubicBezTo>
                      <a:pt x="12573" y="1429"/>
                      <a:pt x="19145" y="6953"/>
                      <a:pt x="21431" y="9335"/>
                    </a:cubicBezTo>
                    <a:cubicBezTo>
                      <a:pt x="24193" y="20479"/>
                      <a:pt x="26861" y="35909"/>
                      <a:pt x="26575" y="5400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F044FE64-6096-8E3B-8083-89EB44C2DA5B}"/>
                  </a:ext>
                </a:extLst>
              </p:cNvPr>
              <p:cNvSpPr/>
              <p:nvPr/>
            </p:nvSpPr>
            <p:spPr>
              <a:xfrm>
                <a:off x="7412164" y="5004149"/>
                <a:ext cx="85915" cy="83326"/>
              </a:xfrm>
              <a:custGeom>
                <a:avLst/>
                <a:gdLst>
                  <a:gd name="connsiteX0" fmla="*/ 85820 w 85915"/>
                  <a:gd name="connsiteY0" fmla="*/ 5239 h 83326"/>
                  <a:gd name="connsiteX1" fmla="*/ 65341 w 85915"/>
                  <a:gd name="connsiteY1" fmla="*/ 60293 h 83326"/>
                  <a:gd name="connsiteX2" fmla="*/ 20193 w 85915"/>
                  <a:gd name="connsiteY2" fmla="*/ 82772 h 83326"/>
                  <a:gd name="connsiteX3" fmla="*/ 0 w 85915"/>
                  <a:gd name="connsiteY3" fmla="*/ 70485 h 83326"/>
                  <a:gd name="connsiteX4" fmla="*/ 0 w 85915"/>
                  <a:gd name="connsiteY4" fmla="*/ 70295 h 83326"/>
                  <a:gd name="connsiteX5" fmla="*/ 51245 w 85915"/>
                  <a:gd name="connsiteY5" fmla="*/ 32099 h 83326"/>
                  <a:gd name="connsiteX6" fmla="*/ 66484 w 85915"/>
                  <a:gd name="connsiteY6" fmla="*/ 0 h 83326"/>
                  <a:gd name="connsiteX7" fmla="*/ 68199 w 85915"/>
                  <a:gd name="connsiteY7" fmla="*/ 953 h 83326"/>
                  <a:gd name="connsiteX8" fmla="*/ 85916 w 85915"/>
                  <a:gd name="connsiteY8" fmla="*/ 5144 h 83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915" h="83326">
                    <a:moveTo>
                      <a:pt x="85820" y="5239"/>
                    </a:moveTo>
                    <a:cubicBezTo>
                      <a:pt x="85630" y="15145"/>
                      <a:pt x="83630" y="39814"/>
                      <a:pt x="65341" y="60293"/>
                    </a:cubicBezTo>
                    <a:cubicBezTo>
                      <a:pt x="59246" y="67151"/>
                      <a:pt x="41624" y="86868"/>
                      <a:pt x="20193" y="82772"/>
                    </a:cubicBezTo>
                    <a:cubicBezTo>
                      <a:pt x="18955" y="82582"/>
                      <a:pt x="7144" y="80105"/>
                      <a:pt x="0" y="70485"/>
                    </a:cubicBezTo>
                    <a:lnTo>
                      <a:pt x="0" y="70295"/>
                    </a:lnTo>
                    <a:cubicBezTo>
                      <a:pt x="10287" y="66580"/>
                      <a:pt x="33814" y="56674"/>
                      <a:pt x="51245" y="32099"/>
                    </a:cubicBezTo>
                    <a:cubicBezTo>
                      <a:pt x="59817" y="20193"/>
                      <a:pt x="64103" y="8477"/>
                      <a:pt x="66484" y="0"/>
                    </a:cubicBezTo>
                    <a:cubicBezTo>
                      <a:pt x="66961" y="286"/>
                      <a:pt x="67533" y="667"/>
                      <a:pt x="68199" y="953"/>
                    </a:cubicBezTo>
                    <a:cubicBezTo>
                      <a:pt x="75343" y="4477"/>
                      <a:pt x="81820" y="5144"/>
                      <a:pt x="85916" y="514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6F8DC9BA-427E-C764-E86A-B58746DDC0DB}"/>
                  </a:ext>
                </a:extLst>
              </p:cNvPr>
              <p:cNvSpPr/>
              <p:nvPr/>
            </p:nvSpPr>
            <p:spPr>
              <a:xfrm>
                <a:off x="7456074" y="4654391"/>
                <a:ext cx="48382" cy="72961"/>
              </a:xfrm>
              <a:custGeom>
                <a:avLst/>
                <a:gdLst>
                  <a:gd name="connsiteX0" fmla="*/ 40958 w 48382"/>
                  <a:gd name="connsiteY0" fmla="*/ 95 h 72961"/>
                  <a:gd name="connsiteX1" fmla="*/ 33052 w 48382"/>
                  <a:gd name="connsiteY1" fmla="*/ 30099 h 72961"/>
                  <a:gd name="connsiteX2" fmla="*/ 0 w 48382"/>
                  <a:gd name="connsiteY2" fmla="*/ 54959 h 72961"/>
                  <a:gd name="connsiteX3" fmla="*/ 5715 w 48382"/>
                  <a:gd name="connsiteY3" fmla="*/ 63627 h 72961"/>
                  <a:gd name="connsiteX4" fmla="*/ 10192 w 48382"/>
                  <a:gd name="connsiteY4" fmla="*/ 72962 h 72961"/>
                  <a:gd name="connsiteX5" fmla="*/ 28956 w 48382"/>
                  <a:gd name="connsiteY5" fmla="*/ 63437 h 72961"/>
                  <a:gd name="connsiteX6" fmla="*/ 45815 w 48382"/>
                  <a:gd name="connsiteY6" fmla="*/ 38386 h 72961"/>
                  <a:gd name="connsiteX7" fmla="*/ 47244 w 48382"/>
                  <a:gd name="connsiteY7" fmla="*/ 13811 h 72961"/>
                  <a:gd name="connsiteX8" fmla="*/ 41053 w 48382"/>
                  <a:gd name="connsiteY8" fmla="*/ 0 h 7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382" h="72961">
                    <a:moveTo>
                      <a:pt x="40958" y="95"/>
                    </a:moveTo>
                    <a:cubicBezTo>
                      <a:pt x="41053" y="5429"/>
                      <a:pt x="40577" y="17621"/>
                      <a:pt x="33052" y="30099"/>
                    </a:cubicBezTo>
                    <a:cubicBezTo>
                      <a:pt x="22098" y="48196"/>
                      <a:pt x="4382" y="53721"/>
                      <a:pt x="0" y="54959"/>
                    </a:cubicBezTo>
                    <a:cubicBezTo>
                      <a:pt x="1810" y="57341"/>
                      <a:pt x="3810" y="60198"/>
                      <a:pt x="5715" y="63627"/>
                    </a:cubicBezTo>
                    <a:cubicBezTo>
                      <a:pt x="7620" y="66961"/>
                      <a:pt x="9049" y="70199"/>
                      <a:pt x="10192" y="72962"/>
                    </a:cubicBezTo>
                    <a:cubicBezTo>
                      <a:pt x="14574" y="71819"/>
                      <a:pt x="21717" y="69247"/>
                      <a:pt x="28956" y="63437"/>
                    </a:cubicBezTo>
                    <a:cubicBezTo>
                      <a:pt x="31147" y="61627"/>
                      <a:pt x="41148" y="53340"/>
                      <a:pt x="45815" y="38386"/>
                    </a:cubicBezTo>
                    <a:cubicBezTo>
                      <a:pt x="47244" y="33719"/>
                      <a:pt x="49911" y="24765"/>
                      <a:pt x="47244" y="13811"/>
                    </a:cubicBezTo>
                    <a:cubicBezTo>
                      <a:pt x="45720" y="7620"/>
                      <a:pt x="43053" y="2858"/>
                      <a:pt x="41053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16A2648E-3D8E-7793-34F9-35F1A0074646}"/>
                  </a:ext>
                </a:extLst>
              </p:cNvPr>
              <p:cNvSpPr/>
              <p:nvPr/>
            </p:nvSpPr>
            <p:spPr>
              <a:xfrm>
                <a:off x="7311295" y="4736877"/>
                <a:ext cx="95726" cy="73357"/>
              </a:xfrm>
              <a:custGeom>
                <a:avLst/>
                <a:gdLst>
                  <a:gd name="connsiteX0" fmla="*/ 95726 w 95726"/>
                  <a:gd name="connsiteY0" fmla="*/ 21336 h 73357"/>
                  <a:gd name="connsiteX1" fmla="*/ 51054 w 95726"/>
                  <a:gd name="connsiteY1" fmla="*/ 69247 h 73357"/>
                  <a:gd name="connsiteX2" fmla="*/ 17240 w 95726"/>
                  <a:gd name="connsiteY2" fmla="*/ 70199 h 73357"/>
                  <a:gd name="connsiteX3" fmla="*/ 0 w 95726"/>
                  <a:gd name="connsiteY3" fmla="*/ 51721 h 73357"/>
                  <a:gd name="connsiteX4" fmla="*/ 63817 w 95726"/>
                  <a:gd name="connsiteY4" fmla="*/ 35719 h 73357"/>
                  <a:gd name="connsiteX5" fmla="*/ 86773 w 95726"/>
                  <a:gd name="connsiteY5" fmla="*/ 0 h 73357"/>
                  <a:gd name="connsiteX6" fmla="*/ 95726 w 95726"/>
                  <a:gd name="connsiteY6" fmla="*/ 21241 h 7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726" h="73357">
                    <a:moveTo>
                      <a:pt x="95726" y="21336"/>
                    </a:moveTo>
                    <a:cubicBezTo>
                      <a:pt x="92773" y="28956"/>
                      <a:pt x="80391" y="58769"/>
                      <a:pt x="51054" y="69247"/>
                    </a:cubicBezTo>
                    <a:cubicBezTo>
                      <a:pt x="43719" y="71723"/>
                      <a:pt x="30575" y="76581"/>
                      <a:pt x="17240" y="70199"/>
                    </a:cubicBezTo>
                    <a:cubicBezTo>
                      <a:pt x="7620" y="65532"/>
                      <a:pt x="2381" y="57340"/>
                      <a:pt x="0" y="51721"/>
                    </a:cubicBezTo>
                    <a:cubicBezTo>
                      <a:pt x="5429" y="52769"/>
                      <a:pt x="37719" y="57817"/>
                      <a:pt x="63817" y="35719"/>
                    </a:cubicBezTo>
                    <a:cubicBezTo>
                      <a:pt x="78867" y="22955"/>
                      <a:pt x="84581" y="7334"/>
                      <a:pt x="86773" y="0"/>
                    </a:cubicBezTo>
                    <a:cubicBezTo>
                      <a:pt x="92202" y="8192"/>
                      <a:pt x="94679" y="16097"/>
                      <a:pt x="95726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6BEFC855-CC25-9D4D-08EC-EF0465F271A6}"/>
                  </a:ext>
                </a:extLst>
              </p:cNvPr>
              <p:cNvSpPr/>
              <p:nvPr/>
            </p:nvSpPr>
            <p:spPr>
              <a:xfrm>
                <a:off x="7132796" y="4556759"/>
                <a:ext cx="51929" cy="184594"/>
              </a:xfrm>
              <a:custGeom>
                <a:avLst/>
                <a:gdLst>
                  <a:gd name="connsiteX0" fmla="*/ 49245 w 51929"/>
                  <a:gd name="connsiteY0" fmla="*/ 172021 h 184594"/>
                  <a:gd name="connsiteX1" fmla="*/ 24289 w 51929"/>
                  <a:gd name="connsiteY1" fmla="*/ 184595 h 184594"/>
                  <a:gd name="connsiteX2" fmla="*/ 16097 w 51929"/>
                  <a:gd name="connsiteY2" fmla="*/ 69342 h 184594"/>
                  <a:gd name="connsiteX3" fmla="*/ 0 w 51929"/>
                  <a:gd name="connsiteY3" fmla="*/ 18288 h 184594"/>
                  <a:gd name="connsiteX4" fmla="*/ 21717 w 51929"/>
                  <a:gd name="connsiteY4" fmla="*/ 0 h 184594"/>
                  <a:gd name="connsiteX5" fmla="*/ 42958 w 51929"/>
                  <a:gd name="connsiteY5" fmla="*/ 52292 h 184594"/>
                  <a:gd name="connsiteX6" fmla="*/ 51340 w 51929"/>
                  <a:gd name="connsiteY6" fmla="*/ 110014 h 184594"/>
                  <a:gd name="connsiteX7" fmla="*/ 49340 w 51929"/>
                  <a:gd name="connsiteY7" fmla="*/ 172117 h 18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929" h="184594">
                    <a:moveTo>
                      <a:pt x="49245" y="172021"/>
                    </a:moveTo>
                    <a:cubicBezTo>
                      <a:pt x="44863" y="175546"/>
                      <a:pt x="36386" y="181451"/>
                      <a:pt x="24289" y="184595"/>
                    </a:cubicBezTo>
                    <a:cubicBezTo>
                      <a:pt x="26956" y="154496"/>
                      <a:pt x="26765" y="114491"/>
                      <a:pt x="16097" y="69342"/>
                    </a:cubicBezTo>
                    <a:cubicBezTo>
                      <a:pt x="11621" y="50292"/>
                      <a:pt x="5905" y="33147"/>
                      <a:pt x="0" y="18288"/>
                    </a:cubicBezTo>
                    <a:cubicBezTo>
                      <a:pt x="9620" y="11906"/>
                      <a:pt x="16764" y="5239"/>
                      <a:pt x="21717" y="0"/>
                    </a:cubicBezTo>
                    <a:cubicBezTo>
                      <a:pt x="28385" y="12097"/>
                      <a:pt x="36767" y="29813"/>
                      <a:pt x="42958" y="52292"/>
                    </a:cubicBezTo>
                    <a:cubicBezTo>
                      <a:pt x="49340" y="75914"/>
                      <a:pt x="50578" y="94488"/>
                      <a:pt x="51340" y="110014"/>
                    </a:cubicBezTo>
                    <a:cubicBezTo>
                      <a:pt x="52293" y="125825"/>
                      <a:pt x="52388" y="147066"/>
                      <a:pt x="49340" y="17211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6CA486B8-061B-B812-1F1E-128A925BE15B}"/>
                  </a:ext>
                </a:extLst>
              </p:cNvPr>
              <p:cNvSpPr/>
              <p:nvPr/>
            </p:nvSpPr>
            <p:spPr>
              <a:xfrm>
                <a:off x="7182230" y="4757418"/>
                <a:ext cx="29094" cy="112392"/>
              </a:xfrm>
              <a:custGeom>
                <a:avLst/>
                <a:gdLst>
                  <a:gd name="connsiteX0" fmla="*/ 21431 w 29094"/>
                  <a:gd name="connsiteY0" fmla="*/ 112333 h 112392"/>
                  <a:gd name="connsiteX1" fmla="*/ 16574 w 29094"/>
                  <a:gd name="connsiteY1" fmla="*/ 110332 h 112392"/>
                  <a:gd name="connsiteX2" fmla="*/ 18288 w 29094"/>
                  <a:gd name="connsiteY2" fmla="*/ 52135 h 112392"/>
                  <a:gd name="connsiteX3" fmla="*/ 0 w 29094"/>
                  <a:gd name="connsiteY3" fmla="*/ 2986 h 112392"/>
                  <a:gd name="connsiteX4" fmla="*/ 3524 w 29094"/>
                  <a:gd name="connsiteY4" fmla="*/ 33 h 112392"/>
                  <a:gd name="connsiteX5" fmla="*/ 26480 w 29094"/>
                  <a:gd name="connsiteY5" fmla="*/ 54040 h 112392"/>
                  <a:gd name="connsiteX6" fmla="*/ 21336 w 29094"/>
                  <a:gd name="connsiteY6" fmla="*/ 112333 h 11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94" h="112392">
                    <a:moveTo>
                      <a:pt x="21431" y="112333"/>
                    </a:moveTo>
                    <a:cubicBezTo>
                      <a:pt x="19908" y="112619"/>
                      <a:pt x="18288" y="111856"/>
                      <a:pt x="16574" y="110332"/>
                    </a:cubicBezTo>
                    <a:cubicBezTo>
                      <a:pt x="19527" y="97950"/>
                      <a:pt x="22670" y="77090"/>
                      <a:pt x="18288" y="52135"/>
                    </a:cubicBezTo>
                    <a:cubicBezTo>
                      <a:pt x="14383" y="30418"/>
                      <a:pt x="6382" y="13654"/>
                      <a:pt x="0" y="2986"/>
                    </a:cubicBezTo>
                    <a:cubicBezTo>
                      <a:pt x="953" y="1271"/>
                      <a:pt x="2191" y="223"/>
                      <a:pt x="3524" y="33"/>
                    </a:cubicBezTo>
                    <a:cubicBezTo>
                      <a:pt x="11239" y="-1015"/>
                      <a:pt x="21527" y="22988"/>
                      <a:pt x="26480" y="54040"/>
                    </a:cubicBezTo>
                    <a:cubicBezTo>
                      <a:pt x="31433" y="84901"/>
                      <a:pt x="29146" y="111095"/>
                      <a:pt x="21336" y="11233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E7EFF056-19EF-43E6-3925-202EEB4981DB}"/>
                  </a:ext>
                </a:extLst>
              </p:cNvPr>
              <p:cNvSpPr/>
              <p:nvPr/>
            </p:nvSpPr>
            <p:spPr>
              <a:xfrm>
                <a:off x="7191279" y="4894897"/>
                <a:ext cx="60955" cy="213836"/>
              </a:xfrm>
              <a:custGeom>
                <a:avLst/>
                <a:gdLst>
                  <a:gd name="connsiteX0" fmla="*/ 60103 w 60955"/>
                  <a:gd name="connsiteY0" fmla="*/ 197072 h 213836"/>
                  <a:gd name="connsiteX1" fmla="*/ 31052 w 60955"/>
                  <a:gd name="connsiteY1" fmla="*/ 213836 h 213836"/>
                  <a:gd name="connsiteX2" fmla="*/ 19526 w 60955"/>
                  <a:gd name="connsiteY2" fmla="*/ 92964 h 213836"/>
                  <a:gd name="connsiteX3" fmla="*/ 0 w 60955"/>
                  <a:gd name="connsiteY3" fmla="*/ 12859 h 213836"/>
                  <a:gd name="connsiteX4" fmla="*/ 28194 w 60955"/>
                  <a:gd name="connsiteY4" fmla="*/ 0 h 213836"/>
                  <a:gd name="connsiteX5" fmla="*/ 53340 w 60955"/>
                  <a:gd name="connsiteY5" fmla="*/ 85154 h 213836"/>
                  <a:gd name="connsiteX6" fmla="*/ 60007 w 60955"/>
                  <a:gd name="connsiteY6" fmla="*/ 196977 h 2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955" h="213836">
                    <a:moveTo>
                      <a:pt x="60103" y="197072"/>
                    </a:moveTo>
                    <a:cubicBezTo>
                      <a:pt x="56674" y="200596"/>
                      <a:pt x="46958" y="210121"/>
                      <a:pt x="31052" y="213836"/>
                    </a:cubicBezTo>
                    <a:cubicBezTo>
                      <a:pt x="30766" y="178594"/>
                      <a:pt x="27813" y="137922"/>
                      <a:pt x="19526" y="92964"/>
                    </a:cubicBezTo>
                    <a:cubicBezTo>
                      <a:pt x="14097" y="63437"/>
                      <a:pt x="7239" y="36767"/>
                      <a:pt x="0" y="12859"/>
                    </a:cubicBezTo>
                    <a:cubicBezTo>
                      <a:pt x="13525" y="10382"/>
                      <a:pt x="23146" y="3905"/>
                      <a:pt x="28194" y="0"/>
                    </a:cubicBezTo>
                    <a:cubicBezTo>
                      <a:pt x="37529" y="22765"/>
                      <a:pt x="46958" y="51530"/>
                      <a:pt x="53340" y="85154"/>
                    </a:cubicBezTo>
                    <a:cubicBezTo>
                      <a:pt x="61532" y="129064"/>
                      <a:pt x="61913" y="167545"/>
                      <a:pt x="60007" y="1969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269091F5-7694-C532-1FAE-BF3412741EE6}"/>
                  </a:ext>
                </a:extLst>
              </p:cNvPr>
              <p:cNvSpPr/>
              <p:nvPr/>
            </p:nvSpPr>
            <p:spPr>
              <a:xfrm>
                <a:off x="7429500" y="5377805"/>
                <a:ext cx="84285" cy="264423"/>
              </a:xfrm>
              <a:custGeom>
                <a:avLst/>
                <a:gdLst>
                  <a:gd name="connsiteX0" fmla="*/ 83630 w 84285"/>
                  <a:gd name="connsiteY0" fmla="*/ 215656 h 264423"/>
                  <a:gd name="connsiteX1" fmla="*/ 82391 w 84285"/>
                  <a:gd name="connsiteY1" fmla="*/ 231658 h 264423"/>
                  <a:gd name="connsiteX2" fmla="*/ 61246 w 84285"/>
                  <a:gd name="connsiteY2" fmla="*/ 264424 h 264423"/>
                  <a:gd name="connsiteX3" fmla="*/ 61055 w 84285"/>
                  <a:gd name="connsiteY3" fmla="*/ 264424 h 264423"/>
                  <a:gd name="connsiteX4" fmla="*/ 61055 w 84285"/>
                  <a:gd name="connsiteY4" fmla="*/ 264233 h 264423"/>
                  <a:gd name="connsiteX5" fmla="*/ 36576 w 84285"/>
                  <a:gd name="connsiteY5" fmla="*/ 76972 h 264423"/>
                  <a:gd name="connsiteX6" fmla="*/ 0 w 84285"/>
                  <a:gd name="connsiteY6" fmla="*/ 486 h 264423"/>
                  <a:gd name="connsiteX7" fmla="*/ 49816 w 84285"/>
                  <a:gd name="connsiteY7" fmla="*/ 34109 h 264423"/>
                  <a:gd name="connsiteX8" fmla="*/ 67056 w 84285"/>
                  <a:gd name="connsiteY8" fmla="*/ 82972 h 264423"/>
                  <a:gd name="connsiteX9" fmla="*/ 83630 w 84285"/>
                  <a:gd name="connsiteY9" fmla="*/ 215656 h 26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285" h="264423">
                    <a:moveTo>
                      <a:pt x="83630" y="215656"/>
                    </a:moveTo>
                    <a:cubicBezTo>
                      <a:pt x="83344" y="221275"/>
                      <a:pt x="82868" y="226514"/>
                      <a:pt x="82391" y="231658"/>
                    </a:cubicBezTo>
                    <a:cubicBezTo>
                      <a:pt x="77629" y="247183"/>
                      <a:pt x="70485" y="258613"/>
                      <a:pt x="61246" y="264424"/>
                    </a:cubicBezTo>
                    <a:lnTo>
                      <a:pt x="61055" y="264424"/>
                    </a:lnTo>
                    <a:lnTo>
                      <a:pt x="61055" y="264233"/>
                    </a:lnTo>
                    <a:cubicBezTo>
                      <a:pt x="64770" y="220037"/>
                      <a:pt x="64008" y="152029"/>
                      <a:pt x="36576" y="76972"/>
                    </a:cubicBezTo>
                    <a:cubicBezTo>
                      <a:pt x="25718" y="47063"/>
                      <a:pt x="12668" y="21536"/>
                      <a:pt x="0" y="486"/>
                    </a:cubicBezTo>
                    <a:cubicBezTo>
                      <a:pt x="16478" y="-2753"/>
                      <a:pt x="34290" y="10392"/>
                      <a:pt x="49816" y="34109"/>
                    </a:cubicBezTo>
                    <a:cubicBezTo>
                      <a:pt x="55436" y="46206"/>
                      <a:pt x="61150" y="62017"/>
                      <a:pt x="67056" y="82972"/>
                    </a:cubicBezTo>
                    <a:cubicBezTo>
                      <a:pt x="83058" y="139456"/>
                      <a:pt x="85820" y="180413"/>
                      <a:pt x="83630" y="2156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D8915884-3066-DAA6-FA6A-5DD2226A689C}"/>
                  </a:ext>
                </a:extLst>
              </p:cNvPr>
              <p:cNvSpPr/>
              <p:nvPr/>
            </p:nvSpPr>
            <p:spPr>
              <a:xfrm>
                <a:off x="6748843" y="5381625"/>
                <a:ext cx="88296" cy="263747"/>
              </a:xfrm>
              <a:custGeom>
                <a:avLst/>
                <a:gdLst>
                  <a:gd name="connsiteX0" fmla="*/ 88297 w 88296"/>
                  <a:gd name="connsiteY0" fmla="*/ 136398 h 263747"/>
                  <a:gd name="connsiteX1" fmla="*/ 34290 w 88296"/>
                  <a:gd name="connsiteY1" fmla="*/ 263747 h 263747"/>
                  <a:gd name="connsiteX2" fmla="*/ 48387 w 88296"/>
                  <a:gd name="connsiteY2" fmla="*/ 188690 h 263747"/>
                  <a:gd name="connsiteX3" fmla="*/ 32861 w 88296"/>
                  <a:gd name="connsiteY3" fmla="*/ 57912 h 263747"/>
                  <a:gd name="connsiteX4" fmla="*/ 0 w 88296"/>
                  <a:gd name="connsiteY4" fmla="*/ 190 h 263747"/>
                  <a:gd name="connsiteX5" fmla="*/ 4668 w 88296"/>
                  <a:gd name="connsiteY5" fmla="*/ 0 h 263747"/>
                  <a:gd name="connsiteX6" fmla="*/ 88297 w 88296"/>
                  <a:gd name="connsiteY6" fmla="*/ 136398 h 2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296" h="263747">
                    <a:moveTo>
                      <a:pt x="88297" y="136398"/>
                    </a:moveTo>
                    <a:cubicBezTo>
                      <a:pt x="88297" y="194596"/>
                      <a:pt x="65818" y="244221"/>
                      <a:pt x="34290" y="263747"/>
                    </a:cubicBezTo>
                    <a:cubicBezTo>
                      <a:pt x="43434" y="233363"/>
                      <a:pt x="46863" y="207264"/>
                      <a:pt x="48387" y="188690"/>
                    </a:cubicBezTo>
                    <a:cubicBezTo>
                      <a:pt x="50864" y="158115"/>
                      <a:pt x="54007" y="110776"/>
                      <a:pt x="32861" y="57912"/>
                    </a:cubicBezTo>
                    <a:cubicBezTo>
                      <a:pt x="22479" y="32004"/>
                      <a:pt x="9430" y="12573"/>
                      <a:pt x="0" y="190"/>
                    </a:cubicBezTo>
                    <a:cubicBezTo>
                      <a:pt x="1524" y="0"/>
                      <a:pt x="3143" y="0"/>
                      <a:pt x="4668" y="0"/>
                    </a:cubicBezTo>
                    <a:cubicBezTo>
                      <a:pt x="50768" y="0"/>
                      <a:pt x="88297" y="60960"/>
                      <a:pt x="88297" y="1363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52DF0D97-E06A-A137-655E-D7663F2F4000}"/>
                  </a:ext>
                </a:extLst>
              </p:cNvPr>
              <p:cNvSpPr/>
              <p:nvPr/>
            </p:nvSpPr>
            <p:spPr>
              <a:xfrm>
                <a:off x="6587954" y="4566475"/>
                <a:ext cx="42667" cy="129349"/>
              </a:xfrm>
              <a:custGeom>
                <a:avLst/>
                <a:gdLst>
                  <a:gd name="connsiteX0" fmla="*/ 41160 w 42667"/>
                  <a:gd name="connsiteY0" fmla="*/ 76295 h 129349"/>
                  <a:gd name="connsiteX1" fmla="*/ 33445 w 42667"/>
                  <a:gd name="connsiteY1" fmla="*/ 118491 h 129349"/>
                  <a:gd name="connsiteX2" fmla="*/ 17633 w 42667"/>
                  <a:gd name="connsiteY2" fmla="*/ 126397 h 129349"/>
                  <a:gd name="connsiteX3" fmla="*/ 13252 w 42667"/>
                  <a:gd name="connsiteY3" fmla="*/ 127635 h 129349"/>
                  <a:gd name="connsiteX4" fmla="*/ 7346 w 42667"/>
                  <a:gd name="connsiteY4" fmla="*/ 128873 h 129349"/>
                  <a:gd name="connsiteX5" fmla="*/ 4393 w 42667"/>
                  <a:gd name="connsiteY5" fmla="*/ 129349 h 129349"/>
                  <a:gd name="connsiteX6" fmla="*/ 679 w 42667"/>
                  <a:gd name="connsiteY6" fmla="*/ 54292 h 129349"/>
                  <a:gd name="connsiteX7" fmla="*/ 8775 w 42667"/>
                  <a:gd name="connsiteY7" fmla="*/ 0 h 129349"/>
                  <a:gd name="connsiteX8" fmla="*/ 41160 w 42667"/>
                  <a:gd name="connsiteY8" fmla="*/ 17050 h 129349"/>
                  <a:gd name="connsiteX9" fmla="*/ 41160 w 42667"/>
                  <a:gd name="connsiteY9" fmla="*/ 76295 h 12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667" h="129349">
                    <a:moveTo>
                      <a:pt x="41160" y="76295"/>
                    </a:moveTo>
                    <a:cubicBezTo>
                      <a:pt x="39445" y="92107"/>
                      <a:pt x="36683" y="106394"/>
                      <a:pt x="33445" y="118491"/>
                    </a:cubicBezTo>
                    <a:cubicBezTo>
                      <a:pt x="29730" y="121158"/>
                      <a:pt x="24301" y="124111"/>
                      <a:pt x="17633" y="126397"/>
                    </a:cubicBezTo>
                    <a:cubicBezTo>
                      <a:pt x="16110" y="126873"/>
                      <a:pt x="14681" y="127349"/>
                      <a:pt x="13252" y="127635"/>
                    </a:cubicBezTo>
                    <a:cubicBezTo>
                      <a:pt x="11061" y="128302"/>
                      <a:pt x="9251" y="128588"/>
                      <a:pt x="7346" y="128873"/>
                    </a:cubicBezTo>
                    <a:cubicBezTo>
                      <a:pt x="6299" y="129064"/>
                      <a:pt x="5346" y="129159"/>
                      <a:pt x="4393" y="129349"/>
                    </a:cubicBezTo>
                    <a:cubicBezTo>
                      <a:pt x="1155" y="109061"/>
                      <a:pt x="-1226" y="83534"/>
                      <a:pt x="679" y="54292"/>
                    </a:cubicBezTo>
                    <a:cubicBezTo>
                      <a:pt x="2108" y="33814"/>
                      <a:pt x="5156" y="15526"/>
                      <a:pt x="8775" y="0"/>
                    </a:cubicBezTo>
                    <a:cubicBezTo>
                      <a:pt x="20395" y="7334"/>
                      <a:pt x="31445" y="12859"/>
                      <a:pt x="41160" y="17050"/>
                    </a:cubicBezTo>
                    <a:cubicBezTo>
                      <a:pt x="42875" y="33338"/>
                      <a:pt x="43446" y="53530"/>
                      <a:pt x="41160" y="76295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BFEB2925-65D5-493F-24A1-78303D60BD7D}"/>
                  </a:ext>
                </a:extLst>
              </p:cNvPr>
              <p:cNvSpPr/>
              <p:nvPr/>
            </p:nvSpPr>
            <p:spPr>
              <a:xfrm>
                <a:off x="6577012" y="4725018"/>
                <a:ext cx="65504" cy="109256"/>
              </a:xfrm>
              <a:custGeom>
                <a:avLst/>
                <a:gdLst>
                  <a:gd name="connsiteX0" fmla="*/ 60007 w 65504"/>
                  <a:gd name="connsiteY0" fmla="*/ 67676 h 109256"/>
                  <a:gd name="connsiteX1" fmla="*/ 5715 w 65504"/>
                  <a:gd name="connsiteY1" fmla="*/ 107681 h 109256"/>
                  <a:gd name="connsiteX2" fmla="*/ 0 w 65504"/>
                  <a:gd name="connsiteY2" fmla="*/ 104442 h 109256"/>
                  <a:gd name="connsiteX3" fmla="*/ 23241 w 65504"/>
                  <a:gd name="connsiteY3" fmla="*/ 88631 h 109256"/>
                  <a:gd name="connsiteX4" fmla="*/ 38005 w 65504"/>
                  <a:gd name="connsiteY4" fmla="*/ 55770 h 109256"/>
                  <a:gd name="connsiteX5" fmla="*/ 36576 w 65504"/>
                  <a:gd name="connsiteY5" fmla="*/ 21289 h 109256"/>
                  <a:gd name="connsiteX6" fmla="*/ 28480 w 65504"/>
                  <a:gd name="connsiteY6" fmla="*/ 1573 h 109256"/>
                  <a:gd name="connsiteX7" fmla="*/ 46291 w 65504"/>
                  <a:gd name="connsiteY7" fmla="*/ 1573 h 109256"/>
                  <a:gd name="connsiteX8" fmla="*/ 59912 w 65504"/>
                  <a:gd name="connsiteY8" fmla="*/ 67676 h 10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04" h="109256">
                    <a:moveTo>
                      <a:pt x="60007" y="67676"/>
                    </a:moveTo>
                    <a:cubicBezTo>
                      <a:pt x="48673" y="97013"/>
                      <a:pt x="24479" y="114825"/>
                      <a:pt x="5715" y="107681"/>
                    </a:cubicBezTo>
                    <a:cubicBezTo>
                      <a:pt x="3715" y="106919"/>
                      <a:pt x="1714" y="105776"/>
                      <a:pt x="0" y="104442"/>
                    </a:cubicBezTo>
                    <a:cubicBezTo>
                      <a:pt x="5239" y="102442"/>
                      <a:pt x="14859" y="97966"/>
                      <a:pt x="23241" y="88631"/>
                    </a:cubicBezTo>
                    <a:cubicBezTo>
                      <a:pt x="34100" y="76344"/>
                      <a:pt x="36576" y="62914"/>
                      <a:pt x="38005" y="55770"/>
                    </a:cubicBezTo>
                    <a:cubicBezTo>
                      <a:pt x="38767" y="51579"/>
                      <a:pt x="40957" y="37958"/>
                      <a:pt x="36576" y="21289"/>
                    </a:cubicBezTo>
                    <a:cubicBezTo>
                      <a:pt x="34385" y="12717"/>
                      <a:pt x="31147" y="6049"/>
                      <a:pt x="28480" y="1573"/>
                    </a:cubicBezTo>
                    <a:cubicBezTo>
                      <a:pt x="34671" y="-428"/>
                      <a:pt x="40767" y="-618"/>
                      <a:pt x="46291" y="1573"/>
                    </a:cubicBezTo>
                    <a:cubicBezTo>
                      <a:pt x="64865" y="8716"/>
                      <a:pt x="71151" y="38339"/>
                      <a:pt x="59912" y="6767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248CE179-7872-7FE5-0696-78851CEA8402}"/>
                  </a:ext>
                </a:extLst>
              </p:cNvPr>
              <p:cNvSpPr/>
              <p:nvPr/>
            </p:nvSpPr>
            <p:spPr>
              <a:xfrm>
                <a:off x="6547485" y="4853463"/>
                <a:ext cx="62229" cy="194786"/>
              </a:xfrm>
              <a:custGeom>
                <a:avLst/>
                <a:gdLst>
                  <a:gd name="connsiteX0" fmla="*/ 60674 w 62229"/>
                  <a:gd name="connsiteY0" fmla="*/ 89059 h 194786"/>
                  <a:gd name="connsiteX1" fmla="*/ 35814 w 62229"/>
                  <a:gd name="connsiteY1" fmla="*/ 187071 h 194786"/>
                  <a:gd name="connsiteX2" fmla="*/ 476 w 62229"/>
                  <a:gd name="connsiteY2" fmla="*/ 194786 h 194786"/>
                  <a:gd name="connsiteX3" fmla="*/ 0 w 62229"/>
                  <a:gd name="connsiteY3" fmla="*/ 194596 h 194786"/>
                  <a:gd name="connsiteX4" fmla="*/ 25908 w 62229"/>
                  <a:gd name="connsiteY4" fmla="*/ 95441 h 194786"/>
                  <a:gd name="connsiteX5" fmla="*/ 26860 w 62229"/>
                  <a:gd name="connsiteY5" fmla="*/ 5620 h 194786"/>
                  <a:gd name="connsiteX6" fmla="*/ 57435 w 62229"/>
                  <a:gd name="connsiteY6" fmla="*/ 0 h 194786"/>
                  <a:gd name="connsiteX7" fmla="*/ 60674 w 62229"/>
                  <a:gd name="connsiteY7" fmla="*/ 88868 h 19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229" h="194786">
                    <a:moveTo>
                      <a:pt x="60674" y="89059"/>
                    </a:moveTo>
                    <a:cubicBezTo>
                      <a:pt x="56673" y="130778"/>
                      <a:pt x="45434" y="164306"/>
                      <a:pt x="35814" y="187071"/>
                    </a:cubicBezTo>
                    <a:cubicBezTo>
                      <a:pt x="28956" y="190024"/>
                      <a:pt x="16573" y="194501"/>
                      <a:pt x="476" y="194786"/>
                    </a:cubicBezTo>
                    <a:cubicBezTo>
                      <a:pt x="285" y="194786"/>
                      <a:pt x="190" y="194596"/>
                      <a:pt x="0" y="194596"/>
                    </a:cubicBezTo>
                    <a:cubicBezTo>
                      <a:pt x="9906" y="170117"/>
                      <a:pt x="20764" y="136398"/>
                      <a:pt x="25908" y="95441"/>
                    </a:cubicBezTo>
                    <a:cubicBezTo>
                      <a:pt x="30289" y="60198"/>
                      <a:pt x="29337" y="29623"/>
                      <a:pt x="26860" y="5620"/>
                    </a:cubicBezTo>
                    <a:cubicBezTo>
                      <a:pt x="40671" y="6382"/>
                      <a:pt x="51530" y="2667"/>
                      <a:pt x="57435" y="0"/>
                    </a:cubicBezTo>
                    <a:cubicBezTo>
                      <a:pt x="61341" y="22479"/>
                      <a:pt x="64103" y="53054"/>
                      <a:pt x="60674" y="8886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1553CC4D-4A19-F3CF-E8F8-4A6A94985E8B}"/>
                  </a:ext>
                </a:extLst>
              </p:cNvPr>
              <p:cNvSpPr/>
              <p:nvPr/>
            </p:nvSpPr>
            <p:spPr>
              <a:xfrm>
                <a:off x="6543844" y="5024342"/>
                <a:ext cx="193187" cy="682942"/>
              </a:xfrm>
              <a:custGeom>
                <a:avLst/>
                <a:gdLst>
                  <a:gd name="connsiteX0" fmla="*/ 68982 w 193187"/>
                  <a:gd name="connsiteY0" fmla="*/ 416147 h 682942"/>
                  <a:gd name="connsiteX1" fmla="*/ 64791 w 193187"/>
                  <a:gd name="connsiteY1" fmla="*/ 543020 h 682942"/>
                  <a:gd name="connsiteX2" fmla="*/ 128227 w 193187"/>
                  <a:gd name="connsiteY2" fmla="*/ 665702 h 682942"/>
                  <a:gd name="connsiteX3" fmla="*/ 64791 w 193187"/>
                  <a:gd name="connsiteY3" fmla="*/ 682943 h 682942"/>
                  <a:gd name="connsiteX4" fmla="*/ 4593 w 193187"/>
                  <a:gd name="connsiteY4" fmla="*/ 546735 h 682942"/>
                  <a:gd name="connsiteX5" fmla="*/ 36597 w 193187"/>
                  <a:gd name="connsiteY5" fmla="*/ 366141 h 682942"/>
                  <a:gd name="connsiteX6" fmla="*/ 89366 w 193187"/>
                  <a:gd name="connsiteY6" fmla="*/ 311563 h 682942"/>
                  <a:gd name="connsiteX7" fmla="*/ 85651 w 193187"/>
                  <a:gd name="connsiteY7" fmla="*/ 117920 h 682942"/>
                  <a:gd name="connsiteX8" fmla="*/ 63934 w 193187"/>
                  <a:gd name="connsiteY8" fmla="*/ 31528 h 682942"/>
                  <a:gd name="connsiteX9" fmla="*/ 64124 w 193187"/>
                  <a:gd name="connsiteY9" fmla="*/ 31337 h 682942"/>
                  <a:gd name="connsiteX10" fmla="*/ 145277 w 193187"/>
                  <a:gd name="connsiteY10" fmla="*/ 0 h 682942"/>
                  <a:gd name="connsiteX11" fmla="*/ 173471 w 193187"/>
                  <a:gd name="connsiteY11" fmla="*/ 163544 h 682942"/>
                  <a:gd name="connsiteX12" fmla="*/ 193188 w 193187"/>
                  <a:gd name="connsiteY12" fmla="*/ 325850 h 682942"/>
                  <a:gd name="connsiteX13" fmla="*/ 135466 w 193187"/>
                  <a:gd name="connsiteY13" fmla="*/ 338614 h 682942"/>
                  <a:gd name="connsiteX14" fmla="*/ 69077 w 193187"/>
                  <a:gd name="connsiteY14" fmla="*/ 416147 h 68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187" h="682942">
                    <a:moveTo>
                      <a:pt x="68982" y="416147"/>
                    </a:moveTo>
                    <a:cubicBezTo>
                      <a:pt x="47836" y="467773"/>
                      <a:pt x="58409" y="515017"/>
                      <a:pt x="64791" y="543020"/>
                    </a:cubicBezTo>
                    <a:cubicBezTo>
                      <a:pt x="77936" y="601504"/>
                      <a:pt x="108034" y="642747"/>
                      <a:pt x="128227" y="665702"/>
                    </a:cubicBezTo>
                    <a:cubicBezTo>
                      <a:pt x="110987" y="670941"/>
                      <a:pt x="89556" y="677037"/>
                      <a:pt x="64791" y="682943"/>
                    </a:cubicBezTo>
                    <a:cubicBezTo>
                      <a:pt x="40883" y="652558"/>
                      <a:pt x="13927" y="606743"/>
                      <a:pt x="4593" y="546735"/>
                    </a:cubicBezTo>
                    <a:cubicBezTo>
                      <a:pt x="402" y="519875"/>
                      <a:pt x="-12171" y="439103"/>
                      <a:pt x="36597" y="366141"/>
                    </a:cubicBezTo>
                    <a:cubicBezTo>
                      <a:pt x="54123" y="339947"/>
                      <a:pt x="74411" y="322421"/>
                      <a:pt x="89366" y="311563"/>
                    </a:cubicBezTo>
                    <a:cubicBezTo>
                      <a:pt x="96033" y="260795"/>
                      <a:pt x="98985" y="194120"/>
                      <a:pt x="85651" y="117920"/>
                    </a:cubicBezTo>
                    <a:cubicBezTo>
                      <a:pt x="79935" y="85916"/>
                      <a:pt x="72316" y="57055"/>
                      <a:pt x="63934" y="31528"/>
                    </a:cubicBezTo>
                    <a:lnTo>
                      <a:pt x="64124" y="31337"/>
                    </a:lnTo>
                    <a:cubicBezTo>
                      <a:pt x="100605" y="22193"/>
                      <a:pt x="128513" y="8954"/>
                      <a:pt x="145277" y="0"/>
                    </a:cubicBezTo>
                    <a:cubicBezTo>
                      <a:pt x="155659" y="51816"/>
                      <a:pt x="165184" y="106394"/>
                      <a:pt x="173471" y="163544"/>
                    </a:cubicBezTo>
                    <a:cubicBezTo>
                      <a:pt x="181663" y="219742"/>
                      <a:pt x="188235" y="273844"/>
                      <a:pt x="193188" y="325850"/>
                    </a:cubicBezTo>
                    <a:cubicBezTo>
                      <a:pt x="180139" y="325660"/>
                      <a:pt x="158422" y="327279"/>
                      <a:pt x="135466" y="338614"/>
                    </a:cubicBezTo>
                    <a:cubicBezTo>
                      <a:pt x="92223" y="359855"/>
                      <a:pt x="75554" y="400336"/>
                      <a:pt x="69077" y="416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A43E4789-FF9C-1E69-0900-AA2624677112}"/>
                  </a:ext>
                </a:extLst>
              </p:cNvPr>
              <p:cNvSpPr/>
              <p:nvPr/>
            </p:nvSpPr>
            <p:spPr>
              <a:xfrm>
                <a:off x="7210782" y="5108924"/>
                <a:ext cx="288061" cy="719482"/>
              </a:xfrm>
              <a:custGeom>
                <a:avLst/>
                <a:gdLst>
                  <a:gd name="connsiteX0" fmla="*/ 282725 w 288061"/>
                  <a:gd name="connsiteY0" fmla="*/ 644176 h 719482"/>
                  <a:gd name="connsiteX1" fmla="*/ 254531 w 288061"/>
                  <a:gd name="connsiteY1" fmla="*/ 697230 h 719482"/>
                  <a:gd name="connsiteX2" fmla="*/ 182236 w 288061"/>
                  <a:gd name="connsiteY2" fmla="*/ 719424 h 719482"/>
                  <a:gd name="connsiteX3" fmla="*/ 8024 w 288061"/>
                  <a:gd name="connsiteY3" fmla="*/ 717709 h 719482"/>
                  <a:gd name="connsiteX4" fmla="*/ 18597 w 288061"/>
                  <a:gd name="connsiteY4" fmla="*/ 554355 h 719482"/>
                  <a:gd name="connsiteX5" fmla="*/ 50601 w 288061"/>
                  <a:gd name="connsiteY5" fmla="*/ 484727 h 719482"/>
                  <a:gd name="connsiteX6" fmla="*/ 67555 w 288061"/>
                  <a:gd name="connsiteY6" fmla="*/ 339947 h 719482"/>
                  <a:gd name="connsiteX7" fmla="*/ 54411 w 288061"/>
                  <a:gd name="connsiteY7" fmla="*/ 144304 h 719482"/>
                  <a:gd name="connsiteX8" fmla="*/ 30218 w 288061"/>
                  <a:gd name="connsiteY8" fmla="*/ 29813 h 719482"/>
                  <a:gd name="connsiteX9" fmla="*/ 49744 w 288061"/>
                  <a:gd name="connsiteY9" fmla="*/ 29146 h 719482"/>
                  <a:gd name="connsiteX10" fmla="*/ 174807 w 288061"/>
                  <a:gd name="connsiteY10" fmla="*/ 0 h 719482"/>
                  <a:gd name="connsiteX11" fmla="*/ 190809 w 288061"/>
                  <a:gd name="connsiteY11" fmla="*/ 117634 h 719482"/>
                  <a:gd name="connsiteX12" fmla="*/ 209383 w 288061"/>
                  <a:gd name="connsiteY12" fmla="*/ 230314 h 719482"/>
                  <a:gd name="connsiteX13" fmla="*/ 215288 w 288061"/>
                  <a:gd name="connsiteY13" fmla="*/ 260604 h 719482"/>
                  <a:gd name="connsiteX14" fmla="*/ 235957 w 288061"/>
                  <a:gd name="connsiteY14" fmla="*/ 357378 h 719482"/>
                  <a:gd name="connsiteX15" fmla="*/ 265104 w 288061"/>
                  <a:gd name="connsiteY15" fmla="*/ 475012 h 719482"/>
                  <a:gd name="connsiteX16" fmla="*/ 284821 w 288061"/>
                  <a:gd name="connsiteY16" fmla="*/ 559594 h 719482"/>
                  <a:gd name="connsiteX17" fmla="*/ 282915 w 288061"/>
                  <a:gd name="connsiteY17" fmla="*/ 644271 h 719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8061" h="719482">
                    <a:moveTo>
                      <a:pt x="282725" y="644176"/>
                    </a:moveTo>
                    <a:cubicBezTo>
                      <a:pt x="278534" y="659511"/>
                      <a:pt x="272534" y="681133"/>
                      <a:pt x="254531" y="697230"/>
                    </a:cubicBezTo>
                    <a:cubicBezTo>
                      <a:pt x="230909" y="718661"/>
                      <a:pt x="199286" y="719233"/>
                      <a:pt x="182236" y="719424"/>
                    </a:cubicBezTo>
                    <a:cubicBezTo>
                      <a:pt x="146041" y="719614"/>
                      <a:pt x="86034" y="719424"/>
                      <a:pt x="8024" y="717709"/>
                    </a:cubicBezTo>
                    <a:cubicBezTo>
                      <a:pt x="-8264" y="640556"/>
                      <a:pt x="2785" y="589121"/>
                      <a:pt x="18597" y="554355"/>
                    </a:cubicBezTo>
                    <a:cubicBezTo>
                      <a:pt x="28026" y="533591"/>
                      <a:pt x="39076" y="519113"/>
                      <a:pt x="50601" y="484727"/>
                    </a:cubicBezTo>
                    <a:cubicBezTo>
                      <a:pt x="56316" y="467963"/>
                      <a:pt x="66603" y="432626"/>
                      <a:pt x="67555" y="339947"/>
                    </a:cubicBezTo>
                    <a:cubicBezTo>
                      <a:pt x="68603" y="237554"/>
                      <a:pt x="57268" y="162782"/>
                      <a:pt x="54411" y="144304"/>
                    </a:cubicBezTo>
                    <a:cubicBezTo>
                      <a:pt x="47076" y="97441"/>
                      <a:pt x="37837" y="58388"/>
                      <a:pt x="30218" y="29813"/>
                    </a:cubicBezTo>
                    <a:cubicBezTo>
                      <a:pt x="37647" y="29623"/>
                      <a:pt x="44314" y="29528"/>
                      <a:pt x="49744" y="29146"/>
                    </a:cubicBezTo>
                    <a:cubicBezTo>
                      <a:pt x="102988" y="26861"/>
                      <a:pt x="145946" y="12573"/>
                      <a:pt x="174807" y="0"/>
                    </a:cubicBezTo>
                    <a:cubicBezTo>
                      <a:pt x="180426" y="46387"/>
                      <a:pt x="186142" y="86106"/>
                      <a:pt x="190809" y="117634"/>
                    </a:cubicBezTo>
                    <a:cubicBezTo>
                      <a:pt x="195191" y="146209"/>
                      <a:pt x="200905" y="183452"/>
                      <a:pt x="209383" y="230314"/>
                    </a:cubicBezTo>
                    <a:cubicBezTo>
                      <a:pt x="211287" y="239935"/>
                      <a:pt x="213288" y="250031"/>
                      <a:pt x="215288" y="260604"/>
                    </a:cubicBezTo>
                    <a:cubicBezTo>
                      <a:pt x="224909" y="310134"/>
                      <a:pt x="233576" y="347663"/>
                      <a:pt x="235957" y="357378"/>
                    </a:cubicBezTo>
                    <a:cubicBezTo>
                      <a:pt x="249578" y="415862"/>
                      <a:pt x="265104" y="475012"/>
                      <a:pt x="265104" y="475012"/>
                    </a:cubicBezTo>
                    <a:cubicBezTo>
                      <a:pt x="277486" y="522065"/>
                      <a:pt x="281392" y="533686"/>
                      <a:pt x="284821" y="559594"/>
                    </a:cubicBezTo>
                    <a:cubicBezTo>
                      <a:pt x="291488" y="608171"/>
                      <a:pt x="286344" y="631889"/>
                      <a:pt x="282915" y="6442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B1C41B63-396D-3EEB-36A0-90AC0F736BDF}"/>
                  </a:ext>
                </a:extLst>
              </p:cNvPr>
              <p:cNvSpPr/>
              <p:nvPr/>
            </p:nvSpPr>
            <p:spPr>
              <a:xfrm>
                <a:off x="6276117" y="3893819"/>
                <a:ext cx="129349" cy="158591"/>
              </a:xfrm>
              <a:custGeom>
                <a:avLst/>
                <a:gdLst>
                  <a:gd name="connsiteX0" fmla="*/ 129350 w 129349"/>
                  <a:gd name="connsiteY0" fmla="*/ 14764 h 158591"/>
                  <a:gd name="connsiteX1" fmla="*/ 80582 w 129349"/>
                  <a:gd name="connsiteY1" fmla="*/ 94488 h 158591"/>
                  <a:gd name="connsiteX2" fmla="*/ 15716 w 129349"/>
                  <a:gd name="connsiteY2" fmla="*/ 158591 h 158591"/>
                  <a:gd name="connsiteX3" fmla="*/ 0 w 129349"/>
                  <a:gd name="connsiteY3" fmla="*/ 136398 h 158591"/>
                  <a:gd name="connsiteX4" fmla="*/ 78486 w 129349"/>
                  <a:gd name="connsiteY4" fmla="*/ 51530 h 158591"/>
                  <a:gd name="connsiteX5" fmla="*/ 103442 w 129349"/>
                  <a:gd name="connsiteY5" fmla="*/ 0 h 158591"/>
                  <a:gd name="connsiteX6" fmla="*/ 103632 w 129349"/>
                  <a:gd name="connsiteY6" fmla="*/ 0 h 158591"/>
                  <a:gd name="connsiteX7" fmla="*/ 129254 w 129349"/>
                  <a:gd name="connsiteY7" fmla="*/ 14764 h 15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349" h="158591">
                    <a:moveTo>
                      <a:pt x="129350" y="14764"/>
                    </a:moveTo>
                    <a:cubicBezTo>
                      <a:pt x="119253" y="36957"/>
                      <a:pt x="104013" y="65056"/>
                      <a:pt x="80582" y="94488"/>
                    </a:cubicBezTo>
                    <a:cubicBezTo>
                      <a:pt x="57912" y="123063"/>
                      <a:pt x="34671" y="144018"/>
                      <a:pt x="15716" y="158591"/>
                    </a:cubicBezTo>
                    <a:cubicBezTo>
                      <a:pt x="13431" y="153448"/>
                      <a:pt x="8573" y="144590"/>
                      <a:pt x="0" y="136398"/>
                    </a:cubicBezTo>
                    <a:cubicBezTo>
                      <a:pt x="22479" y="119920"/>
                      <a:pt x="53245" y="92774"/>
                      <a:pt x="78486" y="51530"/>
                    </a:cubicBezTo>
                    <a:cubicBezTo>
                      <a:pt x="89631" y="33242"/>
                      <a:pt x="97727" y="15526"/>
                      <a:pt x="103442" y="0"/>
                    </a:cubicBezTo>
                    <a:lnTo>
                      <a:pt x="103632" y="0"/>
                    </a:lnTo>
                    <a:cubicBezTo>
                      <a:pt x="113538" y="7715"/>
                      <a:pt x="122873" y="12287"/>
                      <a:pt x="129254" y="1476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2617BF75-B1E4-7DD9-2C3C-3686528A242A}"/>
                  </a:ext>
                </a:extLst>
              </p:cNvPr>
              <p:cNvSpPr/>
              <p:nvPr/>
            </p:nvSpPr>
            <p:spPr>
              <a:xfrm>
                <a:off x="6181058" y="4074985"/>
                <a:ext cx="94869" cy="69151"/>
              </a:xfrm>
              <a:custGeom>
                <a:avLst/>
                <a:gdLst>
                  <a:gd name="connsiteX0" fmla="*/ 94774 w 94869"/>
                  <a:gd name="connsiteY0" fmla="*/ 21241 h 69151"/>
                  <a:gd name="connsiteX1" fmla="*/ 46863 w 94869"/>
                  <a:gd name="connsiteY1" fmla="*/ 69151 h 69151"/>
                  <a:gd name="connsiteX2" fmla="*/ 0 w 94869"/>
                  <a:gd name="connsiteY2" fmla="*/ 31623 h 69151"/>
                  <a:gd name="connsiteX3" fmla="*/ 58960 w 94869"/>
                  <a:gd name="connsiteY3" fmla="*/ 43243 h 69151"/>
                  <a:gd name="connsiteX4" fmla="*/ 89725 w 94869"/>
                  <a:gd name="connsiteY4" fmla="*/ 0 h 69151"/>
                  <a:gd name="connsiteX5" fmla="*/ 94869 w 94869"/>
                  <a:gd name="connsiteY5" fmla="*/ 21241 h 6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869" h="69151">
                    <a:moveTo>
                      <a:pt x="94774" y="21241"/>
                    </a:moveTo>
                    <a:cubicBezTo>
                      <a:pt x="94774" y="47815"/>
                      <a:pt x="73247" y="69151"/>
                      <a:pt x="46863" y="69151"/>
                    </a:cubicBezTo>
                    <a:cubicBezTo>
                      <a:pt x="23908" y="69151"/>
                      <a:pt x="4667" y="53054"/>
                      <a:pt x="0" y="31623"/>
                    </a:cubicBezTo>
                    <a:cubicBezTo>
                      <a:pt x="15812" y="47434"/>
                      <a:pt x="39434" y="51911"/>
                      <a:pt x="58960" y="43243"/>
                    </a:cubicBezTo>
                    <a:cubicBezTo>
                      <a:pt x="76200" y="35623"/>
                      <a:pt x="87821" y="19050"/>
                      <a:pt x="89725" y="0"/>
                    </a:cubicBezTo>
                    <a:cubicBezTo>
                      <a:pt x="92964" y="6382"/>
                      <a:pt x="94869" y="13621"/>
                      <a:pt x="94869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3994DE42-03E4-6421-B650-7A1830BF7672}"/>
                  </a:ext>
                </a:extLst>
              </p:cNvPr>
              <p:cNvSpPr/>
              <p:nvPr/>
            </p:nvSpPr>
            <p:spPr>
              <a:xfrm>
                <a:off x="5954934" y="4069080"/>
                <a:ext cx="181070" cy="51179"/>
              </a:xfrm>
              <a:custGeom>
                <a:avLst/>
                <a:gdLst>
                  <a:gd name="connsiteX0" fmla="*/ 181070 w 181070"/>
                  <a:gd name="connsiteY0" fmla="*/ 37052 h 51179"/>
                  <a:gd name="connsiteX1" fmla="*/ 126968 w 181070"/>
                  <a:gd name="connsiteY1" fmla="*/ 49625 h 51179"/>
                  <a:gd name="connsiteX2" fmla="*/ 50768 w 181070"/>
                  <a:gd name="connsiteY2" fmla="*/ 43434 h 51179"/>
                  <a:gd name="connsiteX3" fmla="*/ 0 w 181070"/>
                  <a:gd name="connsiteY3" fmla="*/ 15811 h 51179"/>
                  <a:gd name="connsiteX4" fmla="*/ 8954 w 181070"/>
                  <a:gd name="connsiteY4" fmla="*/ 0 h 51179"/>
                  <a:gd name="connsiteX5" fmla="*/ 95535 w 181070"/>
                  <a:gd name="connsiteY5" fmla="*/ 29527 h 51179"/>
                  <a:gd name="connsiteX6" fmla="*/ 180213 w 181070"/>
                  <a:gd name="connsiteY6" fmla="*/ 19145 h 51179"/>
                  <a:gd name="connsiteX7" fmla="*/ 180404 w 181070"/>
                  <a:gd name="connsiteY7" fmla="*/ 19145 h 51179"/>
                  <a:gd name="connsiteX8" fmla="*/ 180404 w 181070"/>
                  <a:gd name="connsiteY8" fmla="*/ 19336 h 51179"/>
                  <a:gd name="connsiteX9" fmla="*/ 181070 w 181070"/>
                  <a:gd name="connsiteY9" fmla="*/ 37147 h 5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070" h="51179">
                    <a:moveTo>
                      <a:pt x="181070" y="37052"/>
                    </a:moveTo>
                    <a:cubicBezTo>
                      <a:pt x="168497" y="41719"/>
                      <a:pt x="150019" y="47434"/>
                      <a:pt x="126968" y="49625"/>
                    </a:cubicBezTo>
                    <a:cubicBezTo>
                      <a:pt x="109918" y="51340"/>
                      <a:pt x="82772" y="53816"/>
                      <a:pt x="50768" y="43434"/>
                    </a:cubicBezTo>
                    <a:cubicBezTo>
                      <a:pt x="38671" y="39433"/>
                      <a:pt x="19907" y="31623"/>
                      <a:pt x="0" y="15811"/>
                    </a:cubicBezTo>
                    <a:cubicBezTo>
                      <a:pt x="2286" y="13049"/>
                      <a:pt x="6096" y="7620"/>
                      <a:pt x="8954" y="0"/>
                    </a:cubicBezTo>
                    <a:cubicBezTo>
                      <a:pt x="24003" y="9334"/>
                      <a:pt x="54102" y="25432"/>
                      <a:pt x="95535" y="29527"/>
                    </a:cubicBezTo>
                    <a:cubicBezTo>
                      <a:pt x="133541" y="33052"/>
                      <a:pt x="163830" y="24860"/>
                      <a:pt x="180213" y="19145"/>
                    </a:cubicBezTo>
                    <a:lnTo>
                      <a:pt x="180404" y="19145"/>
                    </a:lnTo>
                    <a:lnTo>
                      <a:pt x="180404" y="19336"/>
                    </a:lnTo>
                    <a:cubicBezTo>
                      <a:pt x="180118" y="26194"/>
                      <a:pt x="180404" y="32194"/>
                      <a:pt x="181070" y="37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1F677290-790A-D2E1-0BAE-94B546D0D868}"/>
                  </a:ext>
                </a:extLst>
              </p:cNvPr>
              <p:cNvSpPr/>
              <p:nvPr/>
            </p:nvSpPr>
            <p:spPr>
              <a:xfrm>
                <a:off x="5597541" y="4049363"/>
                <a:ext cx="309768" cy="104957"/>
              </a:xfrm>
              <a:custGeom>
                <a:avLst/>
                <a:gdLst>
                  <a:gd name="connsiteX0" fmla="*/ 309768 w 309768"/>
                  <a:gd name="connsiteY0" fmla="*/ 28194 h 104957"/>
                  <a:gd name="connsiteX1" fmla="*/ 271287 w 309768"/>
                  <a:gd name="connsiteY1" fmla="*/ 59531 h 104957"/>
                  <a:gd name="connsiteX2" fmla="*/ 214804 w 309768"/>
                  <a:gd name="connsiteY2" fmla="*/ 96107 h 104957"/>
                  <a:gd name="connsiteX3" fmla="*/ 147939 w 309768"/>
                  <a:gd name="connsiteY3" fmla="*/ 103822 h 104957"/>
                  <a:gd name="connsiteX4" fmla="*/ 84311 w 309768"/>
                  <a:gd name="connsiteY4" fmla="*/ 82677 h 104957"/>
                  <a:gd name="connsiteX5" fmla="*/ 32210 w 309768"/>
                  <a:gd name="connsiteY5" fmla="*/ 62198 h 104957"/>
                  <a:gd name="connsiteX6" fmla="*/ 25828 w 309768"/>
                  <a:gd name="connsiteY6" fmla="*/ 22670 h 104957"/>
                  <a:gd name="connsiteX7" fmla="*/ 1158 w 309768"/>
                  <a:gd name="connsiteY7" fmla="*/ 18479 h 104957"/>
                  <a:gd name="connsiteX8" fmla="*/ 110 w 309768"/>
                  <a:gd name="connsiteY8" fmla="*/ 0 h 104957"/>
                  <a:gd name="connsiteX9" fmla="*/ 66976 w 309768"/>
                  <a:gd name="connsiteY9" fmla="*/ 26384 h 104957"/>
                  <a:gd name="connsiteX10" fmla="*/ 136604 w 309768"/>
                  <a:gd name="connsiteY10" fmla="*/ 58388 h 104957"/>
                  <a:gd name="connsiteX11" fmla="*/ 186419 w 309768"/>
                  <a:gd name="connsiteY11" fmla="*/ 60293 h 104957"/>
                  <a:gd name="connsiteX12" fmla="*/ 261667 w 309768"/>
                  <a:gd name="connsiteY12" fmla="*/ 32195 h 104957"/>
                  <a:gd name="connsiteX13" fmla="*/ 303672 w 309768"/>
                  <a:gd name="connsiteY13" fmla="*/ 3810 h 104957"/>
                  <a:gd name="connsiteX14" fmla="*/ 309768 w 309768"/>
                  <a:gd name="connsiteY14" fmla="*/ 28194 h 10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9768" h="104957">
                    <a:moveTo>
                      <a:pt x="309768" y="28194"/>
                    </a:moveTo>
                    <a:cubicBezTo>
                      <a:pt x="300624" y="36100"/>
                      <a:pt x="287575" y="47149"/>
                      <a:pt x="271287" y="59531"/>
                    </a:cubicBezTo>
                    <a:cubicBezTo>
                      <a:pt x="244617" y="79820"/>
                      <a:pt x="231282" y="89916"/>
                      <a:pt x="214804" y="96107"/>
                    </a:cubicBezTo>
                    <a:cubicBezTo>
                      <a:pt x="186896" y="106775"/>
                      <a:pt x="160988" y="105537"/>
                      <a:pt x="147939" y="103822"/>
                    </a:cubicBezTo>
                    <a:cubicBezTo>
                      <a:pt x="136604" y="102394"/>
                      <a:pt x="129460" y="100108"/>
                      <a:pt x="84311" y="82677"/>
                    </a:cubicBezTo>
                    <a:cubicBezTo>
                      <a:pt x="63642" y="74581"/>
                      <a:pt x="46021" y="67628"/>
                      <a:pt x="32210" y="62198"/>
                    </a:cubicBezTo>
                    <a:cubicBezTo>
                      <a:pt x="39830" y="47434"/>
                      <a:pt x="36401" y="30861"/>
                      <a:pt x="25828" y="22670"/>
                    </a:cubicBezTo>
                    <a:cubicBezTo>
                      <a:pt x="15732" y="15049"/>
                      <a:pt x="3063" y="18002"/>
                      <a:pt x="1158" y="18479"/>
                    </a:cubicBezTo>
                    <a:cubicBezTo>
                      <a:pt x="396" y="13811"/>
                      <a:pt x="-270" y="7429"/>
                      <a:pt x="110" y="0"/>
                    </a:cubicBezTo>
                    <a:cubicBezTo>
                      <a:pt x="29733" y="8858"/>
                      <a:pt x="52212" y="19050"/>
                      <a:pt x="66976" y="26384"/>
                    </a:cubicBezTo>
                    <a:cubicBezTo>
                      <a:pt x="98027" y="41910"/>
                      <a:pt x="109362" y="52578"/>
                      <a:pt x="136604" y="58388"/>
                    </a:cubicBezTo>
                    <a:cubicBezTo>
                      <a:pt x="141747" y="59436"/>
                      <a:pt x="161274" y="63341"/>
                      <a:pt x="186419" y="60293"/>
                    </a:cubicBezTo>
                    <a:cubicBezTo>
                      <a:pt x="217947" y="56579"/>
                      <a:pt x="240141" y="44196"/>
                      <a:pt x="261667" y="32195"/>
                    </a:cubicBezTo>
                    <a:cubicBezTo>
                      <a:pt x="279479" y="22098"/>
                      <a:pt x="293481" y="12002"/>
                      <a:pt x="303672" y="3810"/>
                    </a:cubicBezTo>
                    <a:cubicBezTo>
                      <a:pt x="303863" y="14954"/>
                      <a:pt x="307387" y="23527"/>
                      <a:pt x="309768" y="2819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FB187B00-53DC-5177-4D7E-9EA5CA6B4854}"/>
                  </a:ext>
                </a:extLst>
              </p:cNvPr>
              <p:cNvSpPr/>
              <p:nvPr/>
            </p:nvSpPr>
            <p:spPr>
              <a:xfrm>
                <a:off x="5673375" y="3757524"/>
                <a:ext cx="60972" cy="84860"/>
              </a:xfrm>
              <a:custGeom>
                <a:avLst/>
                <a:gdLst>
                  <a:gd name="connsiteX0" fmla="*/ 58579 w 60972"/>
                  <a:gd name="connsiteY0" fmla="*/ 84861 h 84860"/>
                  <a:gd name="connsiteX1" fmla="*/ 47720 w 60972"/>
                  <a:gd name="connsiteY1" fmla="*/ 83147 h 84860"/>
                  <a:gd name="connsiteX2" fmla="*/ 43529 w 60972"/>
                  <a:gd name="connsiteY2" fmla="*/ 84099 h 84860"/>
                  <a:gd name="connsiteX3" fmla="*/ 24003 w 60972"/>
                  <a:gd name="connsiteY3" fmla="*/ 17043 h 84860"/>
                  <a:gd name="connsiteX4" fmla="*/ 0 w 60972"/>
                  <a:gd name="connsiteY4" fmla="*/ 3994 h 84860"/>
                  <a:gd name="connsiteX5" fmla="*/ 12097 w 60972"/>
                  <a:gd name="connsiteY5" fmla="*/ 88 h 84860"/>
                  <a:gd name="connsiteX6" fmla="*/ 48863 w 60972"/>
                  <a:gd name="connsiteY6" fmla="*/ 24091 h 84860"/>
                  <a:gd name="connsiteX7" fmla="*/ 60770 w 60972"/>
                  <a:gd name="connsiteY7" fmla="*/ 60096 h 84860"/>
                  <a:gd name="connsiteX8" fmla="*/ 58579 w 60972"/>
                  <a:gd name="connsiteY8" fmla="*/ 84766 h 84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972" h="84860">
                    <a:moveTo>
                      <a:pt x="58579" y="84861"/>
                    </a:moveTo>
                    <a:cubicBezTo>
                      <a:pt x="56388" y="83908"/>
                      <a:pt x="52483" y="82670"/>
                      <a:pt x="47720" y="83147"/>
                    </a:cubicBezTo>
                    <a:cubicBezTo>
                      <a:pt x="46196" y="83337"/>
                      <a:pt x="44767" y="83623"/>
                      <a:pt x="43529" y="84099"/>
                    </a:cubicBezTo>
                    <a:cubicBezTo>
                      <a:pt x="44196" y="80384"/>
                      <a:pt x="50482" y="40855"/>
                      <a:pt x="24003" y="17043"/>
                    </a:cubicBezTo>
                    <a:cubicBezTo>
                      <a:pt x="15907" y="9613"/>
                      <a:pt x="6953" y="5899"/>
                      <a:pt x="0" y="3994"/>
                    </a:cubicBezTo>
                    <a:cubicBezTo>
                      <a:pt x="3715" y="1803"/>
                      <a:pt x="7715" y="470"/>
                      <a:pt x="12097" y="88"/>
                    </a:cubicBezTo>
                    <a:cubicBezTo>
                      <a:pt x="30861" y="-1436"/>
                      <a:pt x="43910" y="17138"/>
                      <a:pt x="48863" y="24091"/>
                    </a:cubicBezTo>
                    <a:cubicBezTo>
                      <a:pt x="58960" y="38474"/>
                      <a:pt x="60388" y="53524"/>
                      <a:pt x="60770" y="60096"/>
                    </a:cubicBezTo>
                    <a:cubicBezTo>
                      <a:pt x="61531" y="70383"/>
                      <a:pt x="60007" y="79051"/>
                      <a:pt x="58579" y="8476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8ED58E88-134A-1ECA-5CAD-DADDAB6772F3}"/>
                  </a:ext>
                </a:extLst>
              </p:cNvPr>
              <p:cNvSpPr/>
              <p:nvPr/>
            </p:nvSpPr>
            <p:spPr>
              <a:xfrm>
                <a:off x="5727096" y="3875623"/>
                <a:ext cx="59435" cy="73441"/>
              </a:xfrm>
              <a:custGeom>
                <a:avLst/>
                <a:gdLst>
                  <a:gd name="connsiteX0" fmla="*/ 49911 w 59435"/>
                  <a:gd name="connsiteY0" fmla="*/ 73346 h 73441"/>
                  <a:gd name="connsiteX1" fmla="*/ 24479 w 59435"/>
                  <a:gd name="connsiteY1" fmla="*/ 63535 h 73441"/>
                  <a:gd name="connsiteX2" fmla="*/ 25432 w 59435"/>
                  <a:gd name="connsiteY2" fmla="*/ 24483 h 73441"/>
                  <a:gd name="connsiteX3" fmla="*/ 0 w 59435"/>
                  <a:gd name="connsiteY3" fmla="*/ 1718 h 73441"/>
                  <a:gd name="connsiteX4" fmla="*/ 6668 w 59435"/>
                  <a:gd name="connsiteY4" fmla="*/ 194 h 73441"/>
                  <a:gd name="connsiteX5" fmla="*/ 33528 w 59435"/>
                  <a:gd name="connsiteY5" fmla="*/ 7623 h 73441"/>
                  <a:gd name="connsiteX6" fmla="*/ 57912 w 59435"/>
                  <a:gd name="connsiteY6" fmla="*/ 34960 h 73441"/>
                  <a:gd name="connsiteX7" fmla="*/ 50006 w 59435"/>
                  <a:gd name="connsiteY7" fmla="*/ 73441 h 7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35" h="73441">
                    <a:moveTo>
                      <a:pt x="49911" y="73346"/>
                    </a:moveTo>
                    <a:cubicBezTo>
                      <a:pt x="48387" y="71917"/>
                      <a:pt x="38767" y="62773"/>
                      <a:pt x="24479" y="63535"/>
                    </a:cubicBezTo>
                    <a:cubicBezTo>
                      <a:pt x="25527" y="61344"/>
                      <a:pt x="34385" y="43533"/>
                      <a:pt x="25432" y="24483"/>
                    </a:cubicBezTo>
                    <a:cubicBezTo>
                      <a:pt x="18002" y="8481"/>
                      <a:pt x="3429" y="2956"/>
                      <a:pt x="0" y="1718"/>
                    </a:cubicBezTo>
                    <a:cubicBezTo>
                      <a:pt x="2191" y="956"/>
                      <a:pt x="4382" y="480"/>
                      <a:pt x="6668" y="194"/>
                    </a:cubicBezTo>
                    <a:cubicBezTo>
                      <a:pt x="18288" y="-1044"/>
                      <a:pt x="26956" y="3909"/>
                      <a:pt x="33528" y="7623"/>
                    </a:cubicBezTo>
                    <a:cubicBezTo>
                      <a:pt x="40196" y="11529"/>
                      <a:pt x="53245" y="19149"/>
                      <a:pt x="57912" y="34960"/>
                    </a:cubicBezTo>
                    <a:cubicBezTo>
                      <a:pt x="63627" y="54677"/>
                      <a:pt x="51530" y="71250"/>
                      <a:pt x="50006" y="734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AF375D14-D31B-A33F-BD80-0ABDF3D9B2D3}"/>
                  </a:ext>
                </a:extLst>
              </p:cNvPr>
              <p:cNvSpPr/>
              <p:nvPr/>
            </p:nvSpPr>
            <p:spPr>
              <a:xfrm>
                <a:off x="5484590" y="4110323"/>
                <a:ext cx="79533" cy="31965"/>
              </a:xfrm>
              <a:custGeom>
                <a:avLst/>
                <a:gdLst>
                  <a:gd name="connsiteX0" fmla="*/ 79534 w 79533"/>
                  <a:gd name="connsiteY0" fmla="*/ 0 h 31965"/>
                  <a:gd name="connsiteX1" fmla="*/ 70104 w 79533"/>
                  <a:gd name="connsiteY1" fmla="*/ 18002 h 31965"/>
                  <a:gd name="connsiteX2" fmla="*/ 44672 w 79533"/>
                  <a:gd name="connsiteY2" fmla="*/ 31813 h 31965"/>
                  <a:gd name="connsiteX3" fmla="*/ 26384 w 79533"/>
                  <a:gd name="connsiteY3" fmla="*/ 28861 h 31965"/>
                  <a:gd name="connsiteX4" fmla="*/ 3429 w 79533"/>
                  <a:gd name="connsiteY4" fmla="*/ 10573 h 31965"/>
                  <a:gd name="connsiteX5" fmla="*/ 0 w 79533"/>
                  <a:gd name="connsiteY5" fmla="*/ 3429 h 31965"/>
                  <a:gd name="connsiteX6" fmla="*/ 0 w 79533"/>
                  <a:gd name="connsiteY6" fmla="*/ 3238 h 31965"/>
                  <a:gd name="connsiteX7" fmla="*/ 42958 w 79533"/>
                  <a:gd name="connsiteY7" fmla="*/ 15335 h 31965"/>
                  <a:gd name="connsiteX8" fmla="*/ 79534 w 79533"/>
                  <a:gd name="connsiteY8" fmla="*/ 0 h 31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33" h="31965">
                    <a:moveTo>
                      <a:pt x="79534" y="0"/>
                    </a:moveTo>
                    <a:cubicBezTo>
                      <a:pt x="79057" y="2191"/>
                      <a:pt x="76867" y="10287"/>
                      <a:pt x="70104" y="18002"/>
                    </a:cubicBezTo>
                    <a:cubicBezTo>
                      <a:pt x="67437" y="20764"/>
                      <a:pt x="58769" y="30385"/>
                      <a:pt x="44672" y="31813"/>
                    </a:cubicBezTo>
                    <a:cubicBezTo>
                      <a:pt x="36481" y="32576"/>
                      <a:pt x="30099" y="30289"/>
                      <a:pt x="26384" y="28861"/>
                    </a:cubicBezTo>
                    <a:cubicBezTo>
                      <a:pt x="22003" y="27337"/>
                      <a:pt x="10668" y="22765"/>
                      <a:pt x="3429" y="10573"/>
                    </a:cubicBezTo>
                    <a:cubicBezTo>
                      <a:pt x="2667" y="9525"/>
                      <a:pt x="1238" y="6858"/>
                      <a:pt x="0" y="3429"/>
                    </a:cubicBezTo>
                    <a:lnTo>
                      <a:pt x="0" y="3238"/>
                    </a:lnTo>
                    <a:cubicBezTo>
                      <a:pt x="4191" y="6191"/>
                      <a:pt x="20288" y="17240"/>
                      <a:pt x="42958" y="15335"/>
                    </a:cubicBezTo>
                    <a:cubicBezTo>
                      <a:pt x="62389" y="13621"/>
                      <a:pt x="75057" y="3715"/>
                      <a:pt x="79534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15A72A09-CFB8-41EA-994C-1396A50A57F6}"/>
                  </a:ext>
                </a:extLst>
              </p:cNvPr>
              <p:cNvSpPr/>
              <p:nvPr/>
            </p:nvSpPr>
            <p:spPr>
              <a:xfrm>
                <a:off x="5342531" y="4026408"/>
                <a:ext cx="77383" cy="72168"/>
              </a:xfrm>
              <a:custGeom>
                <a:avLst/>
                <a:gdLst>
                  <a:gd name="connsiteX0" fmla="*/ 77384 w 77383"/>
                  <a:gd name="connsiteY0" fmla="*/ 61531 h 72168"/>
                  <a:gd name="connsiteX1" fmla="*/ 75955 w 77383"/>
                  <a:gd name="connsiteY1" fmla="*/ 71628 h 72168"/>
                  <a:gd name="connsiteX2" fmla="*/ 27568 w 77383"/>
                  <a:gd name="connsiteY2" fmla="*/ 62198 h 72168"/>
                  <a:gd name="connsiteX3" fmla="*/ 4136 w 77383"/>
                  <a:gd name="connsiteY3" fmla="*/ 38767 h 72168"/>
                  <a:gd name="connsiteX4" fmla="*/ 4136 w 77383"/>
                  <a:gd name="connsiteY4" fmla="*/ 6382 h 72168"/>
                  <a:gd name="connsiteX5" fmla="*/ 10042 w 77383"/>
                  <a:gd name="connsiteY5" fmla="*/ 0 h 72168"/>
                  <a:gd name="connsiteX6" fmla="*/ 20900 w 77383"/>
                  <a:gd name="connsiteY6" fmla="*/ 37814 h 72168"/>
                  <a:gd name="connsiteX7" fmla="*/ 56905 w 77383"/>
                  <a:gd name="connsiteY7" fmla="*/ 58579 h 72168"/>
                  <a:gd name="connsiteX8" fmla="*/ 77384 w 77383"/>
                  <a:gd name="connsiteY8" fmla="*/ 61531 h 72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383" h="72168">
                    <a:moveTo>
                      <a:pt x="77384" y="61531"/>
                    </a:moveTo>
                    <a:cubicBezTo>
                      <a:pt x="75955" y="66008"/>
                      <a:pt x="75955" y="69913"/>
                      <a:pt x="75955" y="71628"/>
                    </a:cubicBezTo>
                    <a:cubicBezTo>
                      <a:pt x="66621" y="72676"/>
                      <a:pt x="46904" y="73343"/>
                      <a:pt x="27568" y="62198"/>
                    </a:cubicBezTo>
                    <a:cubicBezTo>
                      <a:pt x="20900" y="58293"/>
                      <a:pt x="9851" y="52102"/>
                      <a:pt x="4136" y="38767"/>
                    </a:cubicBezTo>
                    <a:cubicBezTo>
                      <a:pt x="2422" y="35052"/>
                      <a:pt x="-4245" y="19336"/>
                      <a:pt x="4136" y="6382"/>
                    </a:cubicBezTo>
                    <a:cubicBezTo>
                      <a:pt x="5851" y="3715"/>
                      <a:pt x="7851" y="1619"/>
                      <a:pt x="10042" y="0"/>
                    </a:cubicBezTo>
                    <a:cubicBezTo>
                      <a:pt x="9566" y="5905"/>
                      <a:pt x="9280" y="23146"/>
                      <a:pt x="20900" y="37814"/>
                    </a:cubicBezTo>
                    <a:cubicBezTo>
                      <a:pt x="31949" y="51911"/>
                      <a:pt x="47475" y="56102"/>
                      <a:pt x="56905" y="58579"/>
                    </a:cubicBezTo>
                    <a:cubicBezTo>
                      <a:pt x="65287" y="60865"/>
                      <a:pt x="72431" y="61531"/>
                      <a:pt x="77384" y="6153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3E6E8C5A-34BD-0DB4-2E14-810D25236201}"/>
                  </a:ext>
                </a:extLst>
              </p:cNvPr>
              <p:cNvSpPr/>
              <p:nvPr/>
            </p:nvSpPr>
            <p:spPr>
              <a:xfrm>
                <a:off x="5286795" y="3969924"/>
                <a:ext cx="68350" cy="55342"/>
              </a:xfrm>
              <a:custGeom>
                <a:avLst/>
                <a:gdLst>
                  <a:gd name="connsiteX0" fmla="*/ 68255 w 68350"/>
                  <a:gd name="connsiteY0" fmla="*/ 42291 h 55342"/>
                  <a:gd name="connsiteX1" fmla="*/ 64731 w 68350"/>
                  <a:gd name="connsiteY1" fmla="*/ 55340 h 55342"/>
                  <a:gd name="connsiteX2" fmla="*/ 2342 w 68350"/>
                  <a:gd name="connsiteY2" fmla="*/ 25432 h 55342"/>
                  <a:gd name="connsiteX3" fmla="*/ 3009 w 68350"/>
                  <a:gd name="connsiteY3" fmla="*/ 0 h 55342"/>
                  <a:gd name="connsiteX4" fmla="*/ 15772 w 68350"/>
                  <a:gd name="connsiteY4" fmla="*/ 22765 h 55342"/>
                  <a:gd name="connsiteX5" fmla="*/ 68350 w 68350"/>
                  <a:gd name="connsiteY5" fmla="*/ 42291 h 5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350" h="55342">
                    <a:moveTo>
                      <a:pt x="68255" y="42291"/>
                    </a:moveTo>
                    <a:cubicBezTo>
                      <a:pt x="65779" y="47530"/>
                      <a:pt x="65016" y="52197"/>
                      <a:pt x="64731" y="55340"/>
                    </a:cubicBezTo>
                    <a:cubicBezTo>
                      <a:pt x="34155" y="55531"/>
                      <a:pt x="9200" y="43815"/>
                      <a:pt x="2342" y="25432"/>
                    </a:cubicBezTo>
                    <a:cubicBezTo>
                      <a:pt x="1580" y="23431"/>
                      <a:pt x="-2897" y="11144"/>
                      <a:pt x="3009" y="0"/>
                    </a:cubicBezTo>
                    <a:cubicBezTo>
                      <a:pt x="4914" y="6096"/>
                      <a:pt x="8438" y="14764"/>
                      <a:pt x="15772" y="22765"/>
                    </a:cubicBezTo>
                    <a:cubicBezTo>
                      <a:pt x="35203" y="44005"/>
                      <a:pt x="63873" y="42672"/>
                      <a:pt x="68350" y="4229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261DEDE4-C6E0-D211-7C67-B4DD12B23881}"/>
                  </a:ext>
                </a:extLst>
              </p:cNvPr>
              <p:cNvSpPr/>
              <p:nvPr/>
            </p:nvSpPr>
            <p:spPr>
              <a:xfrm>
                <a:off x="5433536" y="4045743"/>
                <a:ext cx="89249" cy="23884"/>
              </a:xfrm>
              <a:custGeom>
                <a:avLst/>
                <a:gdLst>
                  <a:gd name="connsiteX0" fmla="*/ 89249 w 89249"/>
                  <a:gd name="connsiteY0" fmla="*/ 4477 h 23884"/>
                  <a:gd name="connsiteX1" fmla="*/ 83629 w 89249"/>
                  <a:gd name="connsiteY1" fmla="*/ 19717 h 23884"/>
                  <a:gd name="connsiteX2" fmla="*/ 36481 w 89249"/>
                  <a:gd name="connsiteY2" fmla="*/ 23241 h 23884"/>
                  <a:gd name="connsiteX3" fmla="*/ 3238 w 89249"/>
                  <a:gd name="connsiteY3" fmla="*/ 15812 h 23884"/>
                  <a:gd name="connsiteX4" fmla="*/ 0 w 89249"/>
                  <a:gd name="connsiteY4" fmla="*/ 0 h 23884"/>
                  <a:gd name="connsiteX5" fmla="*/ 60674 w 89249"/>
                  <a:gd name="connsiteY5" fmla="*/ 9906 h 23884"/>
                  <a:gd name="connsiteX6" fmla="*/ 89249 w 89249"/>
                  <a:gd name="connsiteY6" fmla="*/ 4477 h 2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249" h="23884">
                    <a:moveTo>
                      <a:pt x="89249" y="4477"/>
                    </a:moveTo>
                    <a:cubicBezTo>
                      <a:pt x="88011" y="10954"/>
                      <a:pt x="85725" y="16097"/>
                      <a:pt x="83629" y="19717"/>
                    </a:cubicBezTo>
                    <a:cubicBezTo>
                      <a:pt x="72580" y="22479"/>
                      <a:pt x="56197" y="25146"/>
                      <a:pt x="36481" y="23241"/>
                    </a:cubicBezTo>
                    <a:cubicBezTo>
                      <a:pt x="23146" y="22003"/>
                      <a:pt x="11811" y="18860"/>
                      <a:pt x="3238" y="15812"/>
                    </a:cubicBezTo>
                    <a:cubicBezTo>
                      <a:pt x="2000" y="11906"/>
                      <a:pt x="571" y="6477"/>
                      <a:pt x="0" y="0"/>
                    </a:cubicBezTo>
                    <a:cubicBezTo>
                      <a:pt x="12763" y="5239"/>
                      <a:pt x="34099" y="11906"/>
                      <a:pt x="60674" y="9906"/>
                    </a:cubicBezTo>
                    <a:cubicBezTo>
                      <a:pt x="71818" y="9144"/>
                      <a:pt x="81343" y="6953"/>
                      <a:pt x="89249" y="44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FFABC916-0A55-67CC-A4C9-E31CEF136C58}"/>
                  </a:ext>
                </a:extLst>
              </p:cNvPr>
              <p:cNvSpPr/>
              <p:nvPr/>
            </p:nvSpPr>
            <p:spPr>
              <a:xfrm>
                <a:off x="5325879" y="3879627"/>
                <a:ext cx="87749" cy="77302"/>
              </a:xfrm>
              <a:custGeom>
                <a:avLst/>
                <a:gdLst>
                  <a:gd name="connsiteX0" fmla="*/ 87750 w 87749"/>
                  <a:gd name="connsiteY0" fmla="*/ 62008 h 77302"/>
                  <a:gd name="connsiteX1" fmla="*/ 86035 w 87749"/>
                  <a:gd name="connsiteY1" fmla="*/ 76867 h 77302"/>
                  <a:gd name="connsiteX2" fmla="*/ 22408 w 87749"/>
                  <a:gd name="connsiteY2" fmla="*/ 60579 h 77302"/>
                  <a:gd name="connsiteX3" fmla="*/ 2691 w 87749"/>
                  <a:gd name="connsiteY3" fmla="*/ 35243 h 77302"/>
                  <a:gd name="connsiteX4" fmla="*/ 6882 w 87749"/>
                  <a:gd name="connsiteY4" fmla="*/ 0 h 77302"/>
                  <a:gd name="connsiteX5" fmla="*/ 15741 w 87749"/>
                  <a:gd name="connsiteY5" fmla="*/ 33528 h 77302"/>
                  <a:gd name="connsiteX6" fmla="*/ 49555 w 87749"/>
                  <a:gd name="connsiteY6" fmla="*/ 55531 h 77302"/>
                  <a:gd name="connsiteX7" fmla="*/ 87750 w 87749"/>
                  <a:gd name="connsiteY7" fmla="*/ 61913 h 7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749" h="77302">
                    <a:moveTo>
                      <a:pt x="87750" y="62008"/>
                    </a:moveTo>
                    <a:cubicBezTo>
                      <a:pt x="85845" y="68199"/>
                      <a:pt x="85749" y="73628"/>
                      <a:pt x="86035" y="76867"/>
                    </a:cubicBezTo>
                    <a:cubicBezTo>
                      <a:pt x="74891" y="77819"/>
                      <a:pt x="46316" y="78867"/>
                      <a:pt x="22408" y="60579"/>
                    </a:cubicBezTo>
                    <a:cubicBezTo>
                      <a:pt x="16979" y="56579"/>
                      <a:pt x="7168" y="48768"/>
                      <a:pt x="2691" y="35243"/>
                    </a:cubicBezTo>
                    <a:cubicBezTo>
                      <a:pt x="-547" y="25432"/>
                      <a:pt x="-2547" y="8096"/>
                      <a:pt x="6882" y="0"/>
                    </a:cubicBezTo>
                    <a:cubicBezTo>
                      <a:pt x="6597" y="6191"/>
                      <a:pt x="6692" y="20479"/>
                      <a:pt x="15741" y="33528"/>
                    </a:cubicBezTo>
                    <a:cubicBezTo>
                      <a:pt x="24599" y="46387"/>
                      <a:pt x="37458" y="51054"/>
                      <a:pt x="49555" y="55531"/>
                    </a:cubicBezTo>
                    <a:cubicBezTo>
                      <a:pt x="57651" y="58674"/>
                      <a:pt x="70795" y="62198"/>
                      <a:pt x="87750" y="6191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10A7F38C-43D3-85A3-5BCE-5B60B4C6CC3D}"/>
                  </a:ext>
                </a:extLst>
              </p:cNvPr>
              <p:cNvSpPr/>
              <p:nvPr/>
            </p:nvSpPr>
            <p:spPr>
              <a:xfrm>
                <a:off x="5460811" y="3976020"/>
                <a:ext cx="101883" cy="45629"/>
              </a:xfrm>
              <a:custGeom>
                <a:avLst/>
                <a:gdLst>
                  <a:gd name="connsiteX0" fmla="*/ 101884 w 101883"/>
                  <a:gd name="connsiteY0" fmla="*/ 43339 h 45629"/>
                  <a:gd name="connsiteX1" fmla="*/ 29303 w 101883"/>
                  <a:gd name="connsiteY1" fmla="*/ 37624 h 45629"/>
                  <a:gd name="connsiteX2" fmla="*/ 3205 w 101883"/>
                  <a:gd name="connsiteY2" fmla="*/ 24860 h 45629"/>
                  <a:gd name="connsiteX3" fmla="*/ 538 w 101883"/>
                  <a:gd name="connsiteY3" fmla="*/ 0 h 45629"/>
                  <a:gd name="connsiteX4" fmla="*/ 51115 w 101883"/>
                  <a:gd name="connsiteY4" fmla="*/ 19526 h 45629"/>
                  <a:gd name="connsiteX5" fmla="*/ 100645 w 101883"/>
                  <a:gd name="connsiteY5" fmla="*/ 23432 h 45629"/>
                  <a:gd name="connsiteX6" fmla="*/ 100455 w 101883"/>
                  <a:gd name="connsiteY6" fmla="*/ 24860 h 45629"/>
                  <a:gd name="connsiteX7" fmla="*/ 101884 w 101883"/>
                  <a:gd name="connsiteY7" fmla="*/ 43339 h 4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883" h="45629">
                    <a:moveTo>
                      <a:pt x="101884" y="43339"/>
                    </a:moveTo>
                    <a:cubicBezTo>
                      <a:pt x="86358" y="46006"/>
                      <a:pt x="59212" y="48482"/>
                      <a:pt x="29303" y="37624"/>
                    </a:cubicBezTo>
                    <a:cubicBezTo>
                      <a:pt x="19016" y="33909"/>
                      <a:pt x="10348" y="29432"/>
                      <a:pt x="3205" y="24860"/>
                    </a:cubicBezTo>
                    <a:cubicBezTo>
                      <a:pt x="2728" y="23622"/>
                      <a:pt x="-1463" y="12573"/>
                      <a:pt x="538" y="0"/>
                    </a:cubicBezTo>
                    <a:cubicBezTo>
                      <a:pt x="538" y="0"/>
                      <a:pt x="27874" y="13526"/>
                      <a:pt x="51115" y="19526"/>
                    </a:cubicBezTo>
                    <a:cubicBezTo>
                      <a:pt x="62641" y="22479"/>
                      <a:pt x="79214" y="25146"/>
                      <a:pt x="100645" y="23432"/>
                    </a:cubicBezTo>
                    <a:cubicBezTo>
                      <a:pt x="100455" y="23908"/>
                      <a:pt x="100455" y="24384"/>
                      <a:pt x="100455" y="24860"/>
                    </a:cubicBezTo>
                    <a:cubicBezTo>
                      <a:pt x="99979" y="32195"/>
                      <a:pt x="100931" y="38481"/>
                      <a:pt x="101884" y="4333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ED594989-8224-F10A-37EA-2E6804CC8190}"/>
                </a:ext>
              </a:extLst>
            </p:cNvPr>
            <p:cNvSpPr/>
            <p:nvPr/>
          </p:nvSpPr>
          <p:spPr>
            <a:xfrm>
              <a:off x="7358756" y="5361824"/>
              <a:ext cx="154933" cy="302302"/>
            </a:xfrm>
            <a:custGeom>
              <a:avLst/>
              <a:gdLst>
                <a:gd name="connsiteX0" fmla="*/ 154374 w 154933"/>
                <a:gd name="connsiteY0" fmla="*/ 231636 h 302302"/>
                <a:gd name="connsiteX1" fmla="*/ 153135 w 154933"/>
                <a:gd name="connsiteY1" fmla="*/ 247639 h 302302"/>
                <a:gd name="connsiteX2" fmla="*/ 134847 w 154933"/>
                <a:gd name="connsiteY2" fmla="*/ 295454 h 302302"/>
                <a:gd name="connsiteX3" fmla="*/ 130942 w 154933"/>
                <a:gd name="connsiteY3" fmla="*/ 298121 h 302302"/>
                <a:gd name="connsiteX4" fmla="*/ 69791 w 154933"/>
                <a:gd name="connsiteY4" fmla="*/ 286215 h 302302"/>
                <a:gd name="connsiteX5" fmla="*/ 24642 w 154933"/>
                <a:gd name="connsiteY5" fmla="*/ 229160 h 302302"/>
                <a:gd name="connsiteX6" fmla="*/ 258 w 154933"/>
                <a:gd name="connsiteY6" fmla="*/ 80951 h 302302"/>
                <a:gd name="connsiteX7" fmla="*/ 17594 w 154933"/>
                <a:gd name="connsiteY7" fmla="*/ 15800 h 302302"/>
                <a:gd name="connsiteX8" fmla="*/ 19595 w 154933"/>
                <a:gd name="connsiteY8" fmla="*/ 13895 h 302302"/>
                <a:gd name="connsiteX9" fmla="*/ 43026 w 154933"/>
                <a:gd name="connsiteY9" fmla="*/ 1322 h 302302"/>
                <a:gd name="connsiteX10" fmla="*/ 65695 w 154933"/>
                <a:gd name="connsiteY10" fmla="*/ 1036 h 302302"/>
                <a:gd name="connsiteX11" fmla="*/ 87699 w 154933"/>
                <a:gd name="connsiteY11" fmla="*/ 9704 h 302302"/>
                <a:gd name="connsiteX12" fmla="*/ 120464 w 154933"/>
                <a:gd name="connsiteY12" fmla="*/ 50185 h 302302"/>
                <a:gd name="connsiteX13" fmla="*/ 137705 w 154933"/>
                <a:gd name="connsiteY13" fmla="*/ 99049 h 302302"/>
                <a:gd name="connsiteX14" fmla="*/ 154278 w 154933"/>
                <a:gd name="connsiteY14" fmla="*/ 231732 h 30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33" h="302302">
                  <a:moveTo>
                    <a:pt x="154374" y="231636"/>
                  </a:moveTo>
                  <a:cubicBezTo>
                    <a:pt x="154087" y="237256"/>
                    <a:pt x="153611" y="242495"/>
                    <a:pt x="153135" y="247639"/>
                  </a:cubicBezTo>
                  <a:cubicBezTo>
                    <a:pt x="150944" y="269641"/>
                    <a:pt x="146658" y="286405"/>
                    <a:pt x="134847" y="295454"/>
                  </a:cubicBezTo>
                  <a:cubicBezTo>
                    <a:pt x="133608" y="296407"/>
                    <a:pt x="132370" y="297359"/>
                    <a:pt x="130942" y="298121"/>
                  </a:cubicBezTo>
                  <a:cubicBezTo>
                    <a:pt x="111701" y="308694"/>
                    <a:pt x="86270" y="297168"/>
                    <a:pt x="69791" y="286215"/>
                  </a:cubicBezTo>
                  <a:cubicBezTo>
                    <a:pt x="49026" y="272213"/>
                    <a:pt x="34453" y="251734"/>
                    <a:pt x="24642" y="229160"/>
                  </a:cubicBezTo>
                  <a:cubicBezTo>
                    <a:pt x="5212" y="183345"/>
                    <a:pt x="-1456" y="130481"/>
                    <a:pt x="258" y="80951"/>
                  </a:cubicBezTo>
                  <a:cubicBezTo>
                    <a:pt x="1021" y="60282"/>
                    <a:pt x="2259" y="31326"/>
                    <a:pt x="17594" y="15800"/>
                  </a:cubicBezTo>
                  <a:cubicBezTo>
                    <a:pt x="18642" y="14848"/>
                    <a:pt x="19595" y="13895"/>
                    <a:pt x="19595" y="13895"/>
                  </a:cubicBezTo>
                  <a:cubicBezTo>
                    <a:pt x="23500" y="10466"/>
                    <a:pt x="31405" y="4084"/>
                    <a:pt x="43026" y="1322"/>
                  </a:cubicBezTo>
                  <a:cubicBezTo>
                    <a:pt x="51122" y="-583"/>
                    <a:pt x="58837" y="-202"/>
                    <a:pt x="65695" y="1036"/>
                  </a:cubicBezTo>
                  <a:cubicBezTo>
                    <a:pt x="75792" y="3227"/>
                    <a:pt x="83698" y="7513"/>
                    <a:pt x="87699" y="9704"/>
                  </a:cubicBezTo>
                  <a:cubicBezTo>
                    <a:pt x="98080" y="15800"/>
                    <a:pt x="108844" y="24753"/>
                    <a:pt x="120464" y="50185"/>
                  </a:cubicBezTo>
                  <a:cubicBezTo>
                    <a:pt x="126084" y="62282"/>
                    <a:pt x="131799" y="78093"/>
                    <a:pt x="137705" y="99049"/>
                  </a:cubicBezTo>
                  <a:cubicBezTo>
                    <a:pt x="153707" y="155532"/>
                    <a:pt x="156469" y="196489"/>
                    <a:pt x="154278" y="2317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9A6EE43E-020B-8F31-B1E6-D875FBC0579C}"/>
                </a:ext>
              </a:extLst>
            </p:cNvPr>
            <p:cNvSpPr/>
            <p:nvPr/>
          </p:nvSpPr>
          <p:spPr>
            <a:xfrm>
              <a:off x="7392582" y="5377710"/>
              <a:ext cx="121202" cy="268519"/>
            </a:xfrm>
            <a:custGeom>
              <a:avLst/>
              <a:gdLst>
                <a:gd name="connsiteX0" fmla="*/ 120547 w 121202"/>
                <a:gd name="connsiteY0" fmla="*/ 215751 h 268519"/>
                <a:gd name="connsiteX1" fmla="*/ 119309 w 121202"/>
                <a:gd name="connsiteY1" fmla="*/ 231753 h 268519"/>
                <a:gd name="connsiteX2" fmla="*/ 98163 w 121202"/>
                <a:gd name="connsiteY2" fmla="*/ 264519 h 268519"/>
                <a:gd name="connsiteX3" fmla="*/ 97973 w 121202"/>
                <a:gd name="connsiteY3" fmla="*/ 264519 h 268519"/>
                <a:gd name="connsiteX4" fmla="*/ 89305 w 121202"/>
                <a:gd name="connsiteY4" fmla="*/ 268043 h 268519"/>
                <a:gd name="connsiteX5" fmla="*/ 5675 w 121202"/>
                <a:gd name="connsiteY5" fmla="*/ 145456 h 268519"/>
                <a:gd name="connsiteX6" fmla="*/ 35013 w 121202"/>
                <a:gd name="connsiteY6" fmla="*/ 962 h 268519"/>
                <a:gd name="connsiteX7" fmla="*/ 36918 w 121202"/>
                <a:gd name="connsiteY7" fmla="*/ 486 h 268519"/>
                <a:gd name="connsiteX8" fmla="*/ 86733 w 121202"/>
                <a:gd name="connsiteY8" fmla="*/ 34109 h 268519"/>
                <a:gd name="connsiteX9" fmla="*/ 103973 w 121202"/>
                <a:gd name="connsiteY9" fmla="*/ 82972 h 268519"/>
                <a:gd name="connsiteX10" fmla="*/ 120547 w 121202"/>
                <a:gd name="connsiteY10" fmla="*/ 215656 h 26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202" h="268519">
                  <a:moveTo>
                    <a:pt x="120547" y="215751"/>
                  </a:moveTo>
                  <a:cubicBezTo>
                    <a:pt x="120261" y="221370"/>
                    <a:pt x="119785" y="226609"/>
                    <a:pt x="119309" y="231753"/>
                  </a:cubicBezTo>
                  <a:cubicBezTo>
                    <a:pt x="114547" y="247278"/>
                    <a:pt x="107403" y="258709"/>
                    <a:pt x="98163" y="264519"/>
                  </a:cubicBezTo>
                  <a:lnTo>
                    <a:pt x="97973" y="264519"/>
                  </a:lnTo>
                  <a:cubicBezTo>
                    <a:pt x="95211" y="266233"/>
                    <a:pt x="92353" y="267472"/>
                    <a:pt x="89305" y="268043"/>
                  </a:cubicBezTo>
                  <a:cubicBezTo>
                    <a:pt x="57682" y="274234"/>
                    <a:pt x="20249" y="219370"/>
                    <a:pt x="5675" y="145456"/>
                  </a:cubicBezTo>
                  <a:cubicBezTo>
                    <a:pt x="-8421" y="73161"/>
                    <a:pt x="4628" y="9344"/>
                    <a:pt x="35013" y="962"/>
                  </a:cubicBezTo>
                  <a:lnTo>
                    <a:pt x="36918" y="486"/>
                  </a:lnTo>
                  <a:cubicBezTo>
                    <a:pt x="53396" y="-2753"/>
                    <a:pt x="71207" y="10392"/>
                    <a:pt x="86733" y="34109"/>
                  </a:cubicBezTo>
                  <a:cubicBezTo>
                    <a:pt x="92353" y="46206"/>
                    <a:pt x="98068" y="62017"/>
                    <a:pt x="103973" y="82972"/>
                  </a:cubicBezTo>
                  <a:cubicBezTo>
                    <a:pt x="119975" y="139456"/>
                    <a:pt x="122738" y="180413"/>
                    <a:pt x="120547" y="21565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A7EE9D5C-9880-0747-0FA7-DC9BF0BAF854}"/>
                </a:ext>
              </a:extLst>
            </p:cNvPr>
            <p:cNvSpPr/>
            <p:nvPr/>
          </p:nvSpPr>
          <p:spPr>
            <a:xfrm>
              <a:off x="7429404" y="5377805"/>
              <a:ext cx="84285" cy="264423"/>
            </a:xfrm>
            <a:custGeom>
              <a:avLst/>
              <a:gdLst>
                <a:gd name="connsiteX0" fmla="*/ 83725 w 84285"/>
                <a:gd name="connsiteY0" fmla="*/ 215656 h 264423"/>
                <a:gd name="connsiteX1" fmla="*/ 82487 w 84285"/>
                <a:gd name="connsiteY1" fmla="*/ 231658 h 264423"/>
                <a:gd name="connsiteX2" fmla="*/ 61341 w 84285"/>
                <a:gd name="connsiteY2" fmla="*/ 264424 h 264423"/>
                <a:gd name="connsiteX3" fmla="*/ 57912 w 84285"/>
                <a:gd name="connsiteY3" fmla="*/ 184223 h 264423"/>
                <a:gd name="connsiteX4" fmla="*/ 28861 w 84285"/>
                <a:gd name="connsiteY4" fmla="*/ 47349 h 264423"/>
                <a:gd name="connsiteX5" fmla="*/ 0 w 84285"/>
                <a:gd name="connsiteY5" fmla="*/ 486 h 264423"/>
                <a:gd name="connsiteX6" fmla="*/ 49816 w 84285"/>
                <a:gd name="connsiteY6" fmla="*/ 34109 h 264423"/>
                <a:gd name="connsiteX7" fmla="*/ 67056 w 84285"/>
                <a:gd name="connsiteY7" fmla="*/ 82972 h 264423"/>
                <a:gd name="connsiteX8" fmla="*/ 83630 w 84285"/>
                <a:gd name="connsiteY8" fmla="*/ 215656 h 264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285" h="264423">
                  <a:moveTo>
                    <a:pt x="83725" y="215656"/>
                  </a:moveTo>
                  <a:cubicBezTo>
                    <a:pt x="83439" y="221275"/>
                    <a:pt x="82963" y="226514"/>
                    <a:pt x="82487" y="231658"/>
                  </a:cubicBezTo>
                  <a:cubicBezTo>
                    <a:pt x="77724" y="247183"/>
                    <a:pt x="70581" y="258613"/>
                    <a:pt x="61341" y="264424"/>
                  </a:cubicBezTo>
                  <a:cubicBezTo>
                    <a:pt x="61341" y="231372"/>
                    <a:pt x="59627" y="203940"/>
                    <a:pt x="57912" y="184223"/>
                  </a:cubicBezTo>
                  <a:cubicBezTo>
                    <a:pt x="52959" y="127930"/>
                    <a:pt x="49244" y="89926"/>
                    <a:pt x="28861" y="47349"/>
                  </a:cubicBezTo>
                  <a:cubicBezTo>
                    <a:pt x="18955" y="26203"/>
                    <a:pt x="7715" y="10392"/>
                    <a:pt x="0" y="486"/>
                  </a:cubicBezTo>
                  <a:cubicBezTo>
                    <a:pt x="16478" y="-2753"/>
                    <a:pt x="34290" y="10392"/>
                    <a:pt x="49816" y="34109"/>
                  </a:cubicBezTo>
                  <a:cubicBezTo>
                    <a:pt x="55436" y="46206"/>
                    <a:pt x="61150" y="62017"/>
                    <a:pt x="67056" y="82972"/>
                  </a:cubicBezTo>
                  <a:cubicBezTo>
                    <a:pt x="83058" y="139456"/>
                    <a:pt x="85820" y="180413"/>
                    <a:pt x="83630" y="215656"/>
                  </a:cubicBezTo>
                  <a:close/>
                </a:path>
              </a:pathLst>
            </a:custGeom>
            <a:solidFill>
              <a:srgbClr val="000000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7" name="Graphic 4">
              <a:extLst>
                <a:ext uri="{FF2B5EF4-FFF2-40B4-BE49-F238E27FC236}">
                  <a16:creationId xmlns:a16="http://schemas.microsoft.com/office/drawing/2014/main" id="{E88A6F81-BC67-0B6C-E397-336C5F04561B}"/>
                </a:ext>
              </a:extLst>
            </p:cNvPr>
            <p:cNvGrpSpPr/>
            <p:nvPr/>
          </p:nvGrpSpPr>
          <p:grpSpPr>
            <a:xfrm>
              <a:off x="5292185" y="2744247"/>
              <a:ext cx="2230659" cy="3065144"/>
              <a:chOff x="5292185" y="2744247"/>
              <a:chExt cx="2230659" cy="3065144"/>
            </a:xfrm>
            <a:solidFill>
              <a:srgbClr val="FFFFFF"/>
            </a:solidFill>
          </p:grpSpPr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754718BB-CC2E-5C1D-2E86-F6B1A3F99B4A}"/>
                  </a:ext>
                </a:extLst>
              </p:cNvPr>
              <p:cNvSpPr/>
              <p:nvPr/>
            </p:nvSpPr>
            <p:spPr>
              <a:xfrm>
                <a:off x="6622240" y="2744247"/>
                <a:ext cx="257190" cy="558545"/>
              </a:xfrm>
              <a:custGeom>
                <a:avLst/>
                <a:gdLst>
                  <a:gd name="connsiteX0" fmla="*/ 257191 w 257190"/>
                  <a:gd name="connsiteY0" fmla="*/ 95 h 558545"/>
                  <a:gd name="connsiteX1" fmla="*/ 185277 w 257190"/>
                  <a:gd name="connsiteY1" fmla="*/ 31813 h 558545"/>
                  <a:gd name="connsiteX2" fmla="*/ 23733 w 257190"/>
                  <a:gd name="connsiteY2" fmla="*/ 258889 h 558545"/>
                  <a:gd name="connsiteX3" fmla="*/ 492 w 257190"/>
                  <a:gd name="connsiteY3" fmla="*/ 390049 h 558545"/>
                  <a:gd name="connsiteX4" fmla="*/ 19923 w 257190"/>
                  <a:gd name="connsiteY4" fmla="*/ 514541 h 558545"/>
                  <a:gd name="connsiteX5" fmla="*/ 56880 w 257190"/>
                  <a:gd name="connsiteY5" fmla="*/ 558546 h 558545"/>
                  <a:gd name="connsiteX6" fmla="*/ 56880 w 257190"/>
                  <a:gd name="connsiteY6" fmla="*/ 428816 h 558545"/>
                  <a:gd name="connsiteX7" fmla="*/ 257191 w 257190"/>
                  <a:gd name="connsiteY7" fmla="*/ 0 h 5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190" h="558545">
                    <a:moveTo>
                      <a:pt x="257191" y="95"/>
                    </a:moveTo>
                    <a:cubicBezTo>
                      <a:pt x="240427" y="5048"/>
                      <a:pt x="214138" y="14383"/>
                      <a:pt x="185277" y="31813"/>
                    </a:cubicBezTo>
                    <a:cubicBezTo>
                      <a:pt x="77168" y="96964"/>
                      <a:pt x="39545" y="211169"/>
                      <a:pt x="23733" y="258889"/>
                    </a:cubicBezTo>
                    <a:cubicBezTo>
                      <a:pt x="20018" y="270224"/>
                      <a:pt x="3636" y="321278"/>
                      <a:pt x="492" y="390049"/>
                    </a:cubicBezTo>
                    <a:cubicBezTo>
                      <a:pt x="-3223" y="472059"/>
                      <a:pt x="15161" y="506159"/>
                      <a:pt x="19923" y="514541"/>
                    </a:cubicBezTo>
                    <a:cubicBezTo>
                      <a:pt x="31830" y="535496"/>
                      <a:pt x="46498" y="549878"/>
                      <a:pt x="56880" y="558546"/>
                    </a:cubicBezTo>
                    <a:cubicBezTo>
                      <a:pt x="53070" y="519208"/>
                      <a:pt x="52308" y="475679"/>
                      <a:pt x="56880" y="428816"/>
                    </a:cubicBezTo>
                    <a:cubicBezTo>
                      <a:pt x="77264" y="219742"/>
                      <a:pt x="192040" y="71342"/>
                      <a:pt x="257191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B2BCF642-9CD5-FF4C-F949-3AE5D66330DB}"/>
                  </a:ext>
                </a:extLst>
              </p:cNvPr>
              <p:cNvSpPr/>
              <p:nvPr/>
            </p:nvSpPr>
            <p:spPr>
              <a:xfrm>
                <a:off x="6401781" y="3490531"/>
                <a:ext cx="274671" cy="499967"/>
              </a:xfrm>
              <a:custGeom>
                <a:avLst/>
                <a:gdLst>
                  <a:gd name="connsiteX0" fmla="*/ 260480 w 274671"/>
                  <a:gd name="connsiteY0" fmla="*/ 0 h 499967"/>
                  <a:gd name="connsiteX1" fmla="*/ 143417 w 274671"/>
                  <a:gd name="connsiteY1" fmla="*/ 36004 h 499967"/>
                  <a:gd name="connsiteX2" fmla="*/ 39786 w 274671"/>
                  <a:gd name="connsiteY2" fmla="*/ 101632 h 499967"/>
                  <a:gd name="connsiteX3" fmla="*/ 1686 w 274671"/>
                  <a:gd name="connsiteY3" fmla="*/ 192596 h 499967"/>
                  <a:gd name="connsiteX4" fmla="*/ 35499 w 274671"/>
                  <a:gd name="connsiteY4" fmla="*/ 328708 h 499967"/>
                  <a:gd name="connsiteX5" fmla="*/ 74266 w 274671"/>
                  <a:gd name="connsiteY5" fmla="*/ 365379 h 499967"/>
                  <a:gd name="connsiteX6" fmla="*/ 183613 w 274671"/>
                  <a:gd name="connsiteY6" fmla="*/ 451390 h 499967"/>
                  <a:gd name="connsiteX7" fmla="*/ 261147 w 274671"/>
                  <a:gd name="connsiteY7" fmla="*/ 499967 h 499967"/>
                  <a:gd name="connsiteX8" fmla="*/ 274672 w 274671"/>
                  <a:gd name="connsiteY8" fmla="*/ 470440 h 499967"/>
                  <a:gd name="connsiteX9" fmla="*/ 109603 w 274671"/>
                  <a:gd name="connsiteY9" fmla="*/ 335756 h 499967"/>
                  <a:gd name="connsiteX10" fmla="*/ 98364 w 274671"/>
                  <a:gd name="connsiteY10" fmla="*/ 197549 h 499967"/>
                  <a:gd name="connsiteX11" fmla="*/ 246478 w 274671"/>
                  <a:gd name="connsiteY11" fmla="*/ 59341 h 499967"/>
                  <a:gd name="connsiteX12" fmla="*/ 260575 w 274671"/>
                  <a:gd name="connsiteY12" fmla="*/ 95 h 499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4671" h="499967">
                    <a:moveTo>
                      <a:pt x="260480" y="0"/>
                    </a:moveTo>
                    <a:cubicBezTo>
                      <a:pt x="209997" y="9716"/>
                      <a:pt x="170468" y="24289"/>
                      <a:pt x="143417" y="36004"/>
                    </a:cubicBezTo>
                    <a:cubicBezTo>
                      <a:pt x="94840" y="56960"/>
                      <a:pt x="65503" y="69723"/>
                      <a:pt x="39786" y="101632"/>
                    </a:cubicBezTo>
                    <a:cubicBezTo>
                      <a:pt x="9401" y="139255"/>
                      <a:pt x="3495" y="179546"/>
                      <a:pt x="1686" y="192596"/>
                    </a:cubicBezTo>
                    <a:cubicBezTo>
                      <a:pt x="-410" y="208026"/>
                      <a:pt x="-7173" y="272891"/>
                      <a:pt x="35499" y="328708"/>
                    </a:cubicBezTo>
                    <a:cubicBezTo>
                      <a:pt x="49025" y="346329"/>
                      <a:pt x="63598" y="358045"/>
                      <a:pt x="74266" y="365379"/>
                    </a:cubicBezTo>
                    <a:cubicBezTo>
                      <a:pt x="105317" y="393287"/>
                      <a:pt x="141703" y="422624"/>
                      <a:pt x="183613" y="451390"/>
                    </a:cubicBezTo>
                    <a:cubicBezTo>
                      <a:pt x="210378" y="469773"/>
                      <a:pt x="236381" y="485870"/>
                      <a:pt x="261147" y="499967"/>
                    </a:cubicBezTo>
                    <a:cubicBezTo>
                      <a:pt x="265623" y="490157"/>
                      <a:pt x="270100" y="480346"/>
                      <a:pt x="274672" y="470440"/>
                    </a:cubicBezTo>
                    <a:cubicBezTo>
                      <a:pt x="259337" y="466439"/>
                      <a:pt x="153514" y="437197"/>
                      <a:pt x="109603" y="335756"/>
                    </a:cubicBezTo>
                    <a:cubicBezTo>
                      <a:pt x="101888" y="317849"/>
                      <a:pt x="78933" y="262604"/>
                      <a:pt x="98364" y="197549"/>
                    </a:cubicBezTo>
                    <a:cubicBezTo>
                      <a:pt x="129035" y="94583"/>
                      <a:pt x="237429" y="61913"/>
                      <a:pt x="246478" y="59341"/>
                    </a:cubicBezTo>
                    <a:cubicBezTo>
                      <a:pt x="251145" y="39624"/>
                      <a:pt x="255907" y="19812"/>
                      <a:pt x="26057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4D0D8F93-DBAC-C3C6-167B-14090321FF5E}"/>
                  </a:ext>
                </a:extLst>
              </p:cNvPr>
              <p:cNvSpPr/>
              <p:nvPr/>
            </p:nvSpPr>
            <p:spPr>
              <a:xfrm>
                <a:off x="6575196" y="4235196"/>
                <a:ext cx="99827" cy="335756"/>
              </a:xfrm>
              <a:custGeom>
                <a:avLst/>
                <a:gdLst>
                  <a:gd name="connsiteX0" fmla="*/ 99733 w 99827"/>
                  <a:gd name="connsiteY0" fmla="*/ 95 h 335756"/>
                  <a:gd name="connsiteX1" fmla="*/ 25724 w 99827"/>
                  <a:gd name="connsiteY1" fmla="*/ 70580 h 335756"/>
                  <a:gd name="connsiteX2" fmla="*/ 1721 w 99827"/>
                  <a:gd name="connsiteY2" fmla="*/ 196120 h 335756"/>
                  <a:gd name="connsiteX3" fmla="*/ 71539 w 99827"/>
                  <a:gd name="connsiteY3" fmla="*/ 335756 h 335756"/>
                  <a:gd name="connsiteX4" fmla="*/ 44774 w 99827"/>
                  <a:gd name="connsiteY4" fmla="*/ 165068 h 335756"/>
                  <a:gd name="connsiteX5" fmla="*/ 99828 w 99827"/>
                  <a:gd name="connsiteY5" fmla="*/ 0 h 335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827" h="335756">
                    <a:moveTo>
                      <a:pt x="99733" y="95"/>
                    </a:moveTo>
                    <a:cubicBezTo>
                      <a:pt x="83159" y="9049"/>
                      <a:pt x="49727" y="30004"/>
                      <a:pt x="25724" y="70580"/>
                    </a:cubicBezTo>
                    <a:cubicBezTo>
                      <a:pt x="-5423" y="123253"/>
                      <a:pt x="-565" y="175069"/>
                      <a:pt x="1721" y="196120"/>
                    </a:cubicBezTo>
                    <a:cubicBezTo>
                      <a:pt x="10007" y="272320"/>
                      <a:pt x="56108" y="320802"/>
                      <a:pt x="71539" y="335756"/>
                    </a:cubicBezTo>
                    <a:cubicBezTo>
                      <a:pt x="59061" y="305752"/>
                      <a:pt x="38201" y="244221"/>
                      <a:pt x="44774" y="165068"/>
                    </a:cubicBezTo>
                    <a:cubicBezTo>
                      <a:pt x="51346" y="85249"/>
                      <a:pt x="82492" y="27622"/>
                      <a:pt x="9982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290F67B9-E79F-2B15-5A40-D62325ECE864}"/>
                  </a:ext>
                </a:extLst>
              </p:cNvPr>
              <p:cNvSpPr/>
              <p:nvPr/>
            </p:nvSpPr>
            <p:spPr>
              <a:xfrm>
                <a:off x="6546770" y="4547997"/>
                <a:ext cx="16241" cy="132968"/>
              </a:xfrm>
              <a:custGeom>
                <a:avLst/>
                <a:gdLst>
                  <a:gd name="connsiteX0" fmla="*/ 16241 w 16241"/>
                  <a:gd name="connsiteY0" fmla="*/ 0 h 132968"/>
                  <a:gd name="connsiteX1" fmla="*/ 239 w 16241"/>
                  <a:gd name="connsiteY1" fmla="*/ 62579 h 132968"/>
                  <a:gd name="connsiteX2" fmla="*/ 11859 w 16241"/>
                  <a:gd name="connsiteY2" fmla="*/ 132969 h 132968"/>
                  <a:gd name="connsiteX3" fmla="*/ 8621 w 16241"/>
                  <a:gd name="connsiteY3" fmla="*/ 63722 h 132968"/>
                  <a:gd name="connsiteX4" fmla="*/ 16241 w 16241"/>
                  <a:gd name="connsiteY4" fmla="*/ 95 h 13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1" h="132968">
                    <a:moveTo>
                      <a:pt x="16241" y="0"/>
                    </a:moveTo>
                    <a:cubicBezTo>
                      <a:pt x="10145" y="12668"/>
                      <a:pt x="1763" y="34385"/>
                      <a:pt x="239" y="62579"/>
                    </a:cubicBezTo>
                    <a:cubicBezTo>
                      <a:pt x="-1476" y="94393"/>
                      <a:pt x="6430" y="119348"/>
                      <a:pt x="11859" y="132969"/>
                    </a:cubicBezTo>
                    <a:cubicBezTo>
                      <a:pt x="9192" y="113538"/>
                      <a:pt x="7573" y="90106"/>
                      <a:pt x="8621" y="63722"/>
                    </a:cubicBezTo>
                    <a:cubicBezTo>
                      <a:pt x="9573" y="39529"/>
                      <a:pt x="12621" y="18097"/>
                      <a:pt x="16241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EA604A24-E62D-014D-1B1A-F98D60051B40}"/>
                  </a:ext>
                </a:extLst>
              </p:cNvPr>
              <p:cNvSpPr/>
              <p:nvPr/>
            </p:nvSpPr>
            <p:spPr>
              <a:xfrm>
                <a:off x="6507597" y="4850701"/>
                <a:ext cx="37791" cy="189547"/>
              </a:xfrm>
              <a:custGeom>
                <a:avLst/>
                <a:gdLst>
                  <a:gd name="connsiteX0" fmla="*/ 25790 w 37791"/>
                  <a:gd name="connsiteY0" fmla="*/ 0 h 189547"/>
                  <a:gd name="connsiteX1" fmla="*/ 4359 w 37791"/>
                  <a:gd name="connsiteY1" fmla="*/ 77152 h 189547"/>
                  <a:gd name="connsiteX2" fmla="*/ 3692 w 37791"/>
                  <a:gd name="connsiteY2" fmla="*/ 183642 h 189547"/>
                  <a:gd name="connsiteX3" fmla="*/ 17790 w 37791"/>
                  <a:gd name="connsiteY3" fmla="*/ 189547 h 189547"/>
                  <a:gd name="connsiteX4" fmla="*/ 17790 w 37791"/>
                  <a:gd name="connsiteY4" fmla="*/ 88487 h 189547"/>
                  <a:gd name="connsiteX5" fmla="*/ 37792 w 37791"/>
                  <a:gd name="connsiteY5" fmla="*/ 7810 h 189547"/>
                  <a:gd name="connsiteX6" fmla="*/ 25790 w 37791"/>
                  <a:gd name="connsiteY6" fmla="*/ 95 h 189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91" h="189547">
                    <a:moveTo>
                      <a:pt x="25790" y="0"/>
                    </a:moveTo>
                    <a:cubicBezTo>
                      <a:pt x="17599" y="20193"/>
                      <a:pt x="9312" y="46196"/>
                      <a:pt x="4359" y="77152"/>
                    </a:cubicBezTo>
                    <a:cubicBezTo>
                      <a:pt x="-2499" y="120205"/>
                      <a:pt x="-117" y="157163"/>
                      <a:pt x="3692" y="183642"/>
                    </a:cubicBezTo>
                    <a:cubicBezTo>
                      <a:pt x="8360" y="185642"/>
                      <a:pt x="13122" y="187547"/>
                      <a:pt x="17790" y="189547"/>
                    </a:cubicBezTo>
                    <a:cubicBezTo>
                      <a:pt x="14360" y="163639"/>
                      <a:pt x="12360" y="128873"/>
                      <a:pt x="17790" y="88487"/>
                    </a:cubicBezTo>
                    <a:cubicBezTo>
                      <a:pt x="22076" y="56293"/>
                      <a:pt x="29981" y="29051"/>
                      <a:pt x="37792" y="7810"/>
                    </a:cubicBezTo>
                    <a:cubicBezTo>
                      <a:pt x="33792" y="5239"/>
                      <a:pt x="29791" y="2667"/>
                      <a:pt x="25790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197443BF-68F1-DC0F-64FE-15C4F2242E9F}"/>
                  </a:ext>
                </a:extLst>
              </p:cNvPr>
              <p:cNvSpPr/>
              <p:nvPr/>
            </p:nvSpPr>
            <p:spPr>
              <a:xfrm>
                <a:off x="6322980" y="5069109"/>
                <a:ext cx="144589" cy="295503"/>
              </a:xfrm>
              <a:custGeom>
                <a:avLst/>
                <a:gdLst>
                  <a:gd name="connsiteX0" fmla="*/ 60293 w 144589"/>
                  <a:gd name="connsiteY0" fmla="*/ 95 h 295503"/>
                  <a:gd name="connsiteX1" fmla="*/ 0 w 144589"/>
                  <a:gd name="connsiteY1" fmla="*/ 283940 h 295503"/>
                  <a:gd name="connsiteX2" fmla="*/ 65627 w 144589"/>
                  <a:gd name="connsiteY2" fmla="*/ 294989 h 295503"/>
                  <a:gd name="connsiteX3" fmla="*/ 122015 w 144589"/>
                  <a:gd name="connsiteY3" fmla="*/ 293084 h 295503"/>
                  <a:gd name="connsiteX4" fmla="*/ 144589 w 144589"/>
                  <a:gd name="connsiteY4" fmla="*/ 20383 h 295503"/>
                  <a:gd name="connsiteX5" fmla="*/ 99441 w 144589"/>
                  <a:gd name="connsiteY5" fmla="*/ 9525 h 295503"/>
                  <a:gd name="connsiteX6" fmla="*/ 60293 w 144589"/>
                  <a:gd name="connsiteY6" fmla="*/ 0 h 29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589" h="295503">
                    <a:moveTo>
                      <a:pt x="60293" y="95"/>
                    </a:moveTo>
                    <a:cubicBezTo>
                      <a:pt x="40195" y="94679"/>
                      <a:pt x="20098" y="189357"/>
                      <a:pt x="0" y="283940"/>
                    </a:cubicBezTo>
                    <a:cubicBezTo>
                      <a:pt x="17430" y="288893"/>
                      <a:pt x="39624" y="293465"/>
                      <a:pt x="65627" y="294989"/>
                    </a:cubicBezTo>
                    <a:cubicBezTo>
                      <a:pt x="87153" y="296228"/>
                      <a:pt x="106299" y="295085"/>
                      <a:pt x="122015" y="293084"/>
                    </a:cubicBezTo>
                    <a:cubicBezTo>
                      <a:pt x="129540" y="202216"/>
                      <a:pt x="137064" y="111252"/>
                      <a:pt x="144589" y="20383"/>
                    </a:cubicBezTo>
                    <a:cubicBezTo>
                      <a:pt x="129540" y="16859"/>
                      <a:pt x="114490" y="13240"/>
                      <a:pt x="99441" y="9525"/>
                    </a:cubicBezTo>
                    <a:cubicBezTo>
                      <a:pt x="86392" y="6382"/>
                      <a:pt x="73343" y="3143"/>
                      <a:pt x="60293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2903534D-F378-C3A0-1632-80E8AD3798B4}"/>
                  </a:ext>
                </a:extLst>
              </p:cNvPr>
              <p:cNvSpPr/>
              <p:nvPr/>
            </p:nvSpPr>
            <p:spPr>
              <a:xfrm>
                <a:off x="6151626" y="5387721"/>
                <a:ext cx="262413" cy="332898"/>
              </a:xfrm>
              <a:custGeom>
                <a:avLst/>
                <a:gdLst>
                  <a:gd name="connsiteX0" fmla="*/ 158019 w 262413"/>
                  <a:gd name="connsiteY0" fmla="*/ 0 h 332898"/>
                  <a:gd name="connsiteX1" fmla="*/ 87820 w 262413"/>
                  <a:gd name="connsiteY1" fmla="*/ 80772 h 332898"/>
                  <a:gd name="connsiteX2" fmla="*/ 12668 w 262413"/>
                  <a:gd name="connsiteY2" fmla="*/ 189071 h 332898"/>
                  <a:gd name="connsiteX3" fmla="*/ 0 w 262413"/>
                  <a:gd name="connsiteY3" fmla="*/ 238411 h 332898"/>
                  <a:gd name="connsiteX4" fmla="*/ 18383 w 262413"/>
                  <a:gd name="connsiteY4" fmla="*/ 297656 h 332898"/>
                  <a:gd name="connsiteX5" fmla="*/ 87535 w 262413"/>
                  <a:gd name="connsiteY5" fmla="*/ 320230 h 332898"/>
                  <a:gd name="connsiteX6" fmla="*/ 162306 w 262413"/>
                  <a:gd name="connsiteY6" fmla="*/ 332899 h 332898"/>
                  <a:gd name="connsiteX7" fmla="*/ 112966 w 262413"/>
                  <a:gd name="connsiteY7" fmla="*/ 289179 h 332898"/>
                  <a:gd name="connsiteX8" fmla="*/ 97441 w 262413"/>
                  <a:gd name="connsiteY8" fmla="*/ 182023 h 332898"/>
                  <a:gd name="connsiteX9" fmla="*/ 160877 w 262413"/>
                  <a:gd name="connsiteY9" fmla="*/ 90297 h 332898"/>
                  <a:gd name="connsiteX10" fmla="*/ 262414 w 262413"/>
                  <a:gd name="connsiteY10" fmla="*/ 9906 h 332898"/>
                  <a:gd name="connsiteX11" fmla="*/ 158019 w 262413"/>
                  <a:gd name="connsiteY11" fmla="*/ 0 h 33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413" h="332898">
                    <a:moveTo>
                      <a:pt x="158019" y="0"/>
                    </a:moveTo>
                    <a:cubicBezTo>
                      <a:pt x="140494" y="19907"/>
                      <a:pt x="116395" y="47530"/>
                      <a:pt x="87820" y="80772"/>
                    </a:cubicBezTo>
                    <a:cubicBezTo>
                      <a:pt x="58388" y="115062"/>
                      <a:pt x="32861" y="145351"/>
                      <a:pt x="12668" y="189071"/>
                    </a:cubicBezTo>
                    <a:cubicBezTo>
                      <a:pt x="5239" y="205073"/>
                      <a:pt x="0" y="219837"/>
                      <a:pt x="0" y="238411"/>
                    </a:cubicBezTo>
                    <a:cubicBezTo>
                      <a:pt x="0" y="265652"/>
                      <a:pt x="11239" y="286607"/>
                      <a:pt x="18383" y="297656"/>
                    </a:cubicBezTo>
                    <a:cubicBezTo>
                      <a:pt x="38005" y="305657"/>
                      <a:pt x="61150" y="313658"/>
                      <a:pt x="87535" y="320230"/>
                    </a:cubicBezTo>
                    <a:cubicBezTo>
                      <a:pt x="115157" y="327088"/>
                      <a:pt x="140398" y="330898"/>
                      <a:pt x="162306" y="332899"/>
                    </a:cubicBezTo>
                    <a:cubicBezTo>
                      <a:pt x="150495" y="326898"/>
                      <a:pt x="129159" y="313944"/>
                      <a:pt x="112966" y="289179"/>
                    </a:cubicBezTo>
                    <a:cubicBezTo>
                      <a:pt x="82296" y="242221"/>
                      <a:pt x="95059" y="191071"/>
                      <a:pt x="97441" y="182023"/>
                    </a:cubicBezTo>
                    <a:cubicBezTo>
                      <a:pt x="110299" y="156591"/>
                      <a:pt x="130302" y="123634"/>
                      <a:pt x="160877" y="90297"/>
                    </a:cubicBezTo>
                    <a:cubicBezTo>
                      <a:pt x="197358" y="50482"/>
                      <a:pt x="235077" y="25241"/>
                      <a:pt x="262414" y="9906"/>
                    </a:cubicBezTo>
                    <a:lnTo>
                      <a:pt x="158019" y="0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3FD1438C-4C65-69E1-770D-56061661668D}"/>
                  </a:ext>
                </a:extLst>
              </p:cNvPr>
              <p:cNvSpPr/>
              <p:nvPr/>
            </p:nvSpPr>
            <p:spPr>
              <a:xfrm>
                <a:off x="6992972" y="5112258"/>
                <a:ext cx="145062" cy="697134"/>
              </a:xfrm>
              <a:custGeom>
                <a:avLst/>
                <a:gdLst>
                  <a:gd name="connsiteX0" fmla="*/ 100199 w 145062"/>
                  <a:gd name="connsiteY0" fmla="*/ 0 h 697134"/>
                  <a:gd name="connsiteX1" fmla="*/ 92484 w 145062"/>
                  <a:gd name="connsiteY1" fmla="*/ 125921 h 697134"/>
                  <a:gd name="connsiteX2" fmla="*/ 69910 w 145062"/>
                  <a:gd name="connsiteY2" fmla="*/ 350615 h 697134"/>
                  <a:gd name="connsiteX3" fmla="*/ 38858 w 145062"/>
                  <a:gd name="connsiteY3" fmla="*/ 453104 h 697134"/>
                  <a:gd name="connsiteX4" fmla="*/ 282 w 145062"/>
                  <a:gd name="connsiteY4" fmla="*/ 565976 h 697134"/>
                  <a:gd name="connsiteX5" fmla="*/ 15332 w 145062"/>
                  <a:gd name="connsiteY5" fmla="*/ 640556 h 697134"/>
                  <a:gd name="connsiteX6" fmla="*/ 61433 w 145062"/>
                  <a:gd name="connsiteY6" fmla="*/ 690086 h 697134"/>
                  <a:gd name="connsiteX7" fmla="*/ 123536 w 145062"/>
                  <a:gd name="connsiteY7" fmla="*/ 697135 h 697134"/>
                  <a:gd name="connsiteX8" fmla="*/ 70862 w 145062"/>
                  <a:gd name="connsiteY8" fmla="*/ 609219 h 697134"/>
                  <a:gd name="connsiteX9" fmla="*/ 95342 w 145062"/>
                  <a:gd name="connsiteY9" fmla="*/ 460153 h 697134"/>
                  <a:gd name="connsiteX10" fmla="*/ 119440 w 145062"/>
                  <a:gd name="connsiteY10" fmla="*/ 356902 h 697134"/>
                  <a:gd name="connsiteX11" fmla="*/ 137633 w 145062"/>
                  <a:gd name="connsiteY11" fmla="*/ 206312 h 697134"/>
                  <a:gd name="connsiteX12" fmla="*/ 145062 w 145062"/>
                  <a:gd name="connsiteY12" fmla="*/ 20479 h 697134"/>
                  <a:gd name="connsiteX13" fmla="*/ 124964 w 145062"/>
                  <a:gd name="connsiteY13" fmla="*/ 13049 h 697134"/>
                  <a:gd name="connsiteX14" fmla="*/ 100295 w 145062"/>
                  <a:gd name="connsiteY14" fmla="*/ 0 h 69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062" h="697134">
                    <a:moveTo>
                      <a:pt x="100199" y="0"/>
                    </a:moveTo>
                    <a:cubicBezTo>
                      <a:pt x="98866" y="22003"/>
                      <a:pt x="96104" y="67532"/>
                      <a:pt x="92484" y="125921"/>
                    </a:cubicBezTo>
                    <a:cubicBezTo>
                      <a:pt x="83055" y="276892"/>
                      <a:pt x="80959" y="305562"/>
                      <a:pt x="69910" y="350615"/>
                    </a:cubicBezTo>
                    <a:cubicBezTo>
                      <a:pt x="61337" y="385381"/>
                      <a:pt x="54194" y="414623"/>
                      <a:pt x="38858" y="453104"/>
                    </a:cubicBezTo>
                    <a:cubicBezTo>
                      <a:pt x="17808" y="505968"/>
                      <a:pt x="2092" y="524447"/>
                      <a:pt x="282" y="565976"/>
                    </a:cubicBezTo>
                    <a:cubicBezTo>
                      <a:pt x="-384" y="580549"/>
                      <a:pt x="-1242" y="609505"/>
                      <a:pt x="15332" y="640556"/>
                    </a:cubicBezTo>
                    <a:cubicBezTo>
                      <a:pt x="29619" y="667417"/>
                      <a:pt x="50098" y="682847"/>
                      <a:pt x="61433" y="690086"/>
                    </a:cubicBezTo>
                    <a:cubicBezTo>
                      <a:pt x="82102" y="692467"/>
                      <a:pt x="102771" y="694753"/>
                      <a:pt x="123536" y="697135"/>
                    </a:cubicBezTo>
                    <a:cubicBezTo>
                      <a:pt x="86960" y="662369"/>
                      <a:pt x="75244" y="630174"/>
                      <a:pt x="70862" y="609219"/>
                    </a:cubicBezTo>
                    <a:cubicBezTo>
                      <a:pt x="65052" y="581120"/>
                      <a:pt x="70386" y="563499"/>
                      <a:pt x="95342" y="460153"/>
                    </a:cubicBezTo>
                    <a:cubicBezTo>
                      <a:pt x="109344" y="402146"/>
                      <a:pt x="116297" y="373189"/>
                      <a:pt x="119440" y="356902"/>
                    </a:cubicBezTo>
                    <a:cubicBezTo>
                      <a:pt x="129917" y="302800"/>
                      <a:pt x="133251" y="262795"/>
                      <a:pt x="137633" y="206312"/>
                    </a:cubicBezTo>
                    <a:cubicBezTo>
                      <a:pt x="141443" y="158115"/>
                      <a:pt x="144872" y="95060"/>
                      <a:pt x="145062" y="20479"/>
                    </a:cubicBezTo>
                    <a:cubicBezTo>
                      <a:pt x="138871" y="18574"/>
                      <a:pt x="132108" y="16193"/>
                      <a:pt x="124964" y="13049"/>
                    </a:cubicBezTo>
                    <a:cubicBezTo>
                      <a:pt x="115439" y="8858"/>
                      <a:pt x="107153" y="4381"/>
                      <a:pt x="100295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686BFB09-C3BA-1ABD-6388-799FCB68A4E5}"/>
                  </a:ext>
                </a:extLst>
              </p:cNvPr>
              <p:cNvSpPr/>
              <p:nvPr/>
            </p:nvSpPr>
            <p:spPr>
              <a:xfrm>
                <a:off x="7096625" y="4593145"/>
                <a:ext cx="39314" cy="147447"/>
              </a:xfrm>
              <a:custGeom>
                <a:avLst/>
                <a:gdLst>
                  <a:gd name="connsiteX0" fmla="*/ 3595 w 39314"/>
                  <a:gd name="connsiteY0" fmla="*/ 95 h 147447"/>
                  <a:gd name="connsiteX1" fmla="*/ 3214 w 39314"/>
                  <a:gd name="connsiteY1" fmla="*/ 69532 h 147447"/>
                  <a:gd name="connsiteX2" fmla="*/ 39314 w 39314"/>
                  <a:gd name="connsiteY2" fmla="*/ 147447 h 147447"/>
                  <a:gd name="connsiteX3" fmla="*/ 9501 w 39314"/>
                  <a:gd name="connsiteY3" fmla="*/ 68104 h 147447"/>
                  <a:gd name="connsiteX4" fmla="*/ 3500 w 39314"/>
                  <a:gd name="connsiteY4" fmla="*/ 0 h 147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4" h="147447">
                    <a:moveTo>
                      <a:pt x="3595" y="95"/>
                    </a:moveTo>
                    <a:cubicBezTo>
                      <a:pt x="547" y="15240"/>
                      <a:pt x="-2501" y="40005"/>
                      <a:pt x="3214" y="69532"/>
                    </a:cubicBezTo>
                    <a:cubicBezTo>
                      <a:pt x="10644" y="107918"/>
                      <a:pt x="28932" y="134398"/>
                      <a:pt x="39314" y="147447"/>
                    </a:cubicBezTo>
                    <a:cubicBezTo>
                      <a:pt x="29027" y="128969"/>
                      <a:pt x="16740" y="102203"/>
                      <a:pt x="9501" y="68104"/>
                    </a:cubicBezTo>
                    <a:cubicBezTo>
                      <a:pt x="3881" y="41624"/>
                      <a:pt x="2928" y="18193"/>
                      <a:pt x="350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D5FDC44D-ECA7-0F6C-6854-25D55F9B207B}"/>
                  </a:ext>
                </a:extLst>
              </p:cNvPr>
              <p:cNvSpPr/>
              <p:nvPr/>
            </p:nvSpPr>
            <p:spPr>
              <a:xfrm>
                <a:off x="7146818" y="4905375"/>
                <a:ext cx="44365" cy="198024"/>
              </a:xfrm>
              <a:custGeom>
                <a:avLst/>
                <a:gdLst>
                  <a:gd name="connsiteX0" fmla="*/ 3884 w 44365"/>
                  <a:gd name="connsiteY0" fmla="*/ 0 h 198024"/>
                  <a:gd name="connsiteX1" fmla="*/ 3123 w 44365"/>
                  <a:gd name="connsiteY1" fmla="*/ 96107 h 198024"/>
                  <a:gd name="connsiteX2" fmla="*/ 31316 w 44365"/>
                  <a:gd name="connsiteY2" fmla="*/ 191643 h 198024"/>
                  <a:gd name="connsiteX3" fmla="*/ 44366 w 44365"/>
                  <a:gd name="connsiteY3" fmla="*/ 198025 h 198024"/>
                  <a:gd name="connsiteX4" fmla="*/ 22458 w 44365"/>
                  <a:gd name="connsiteY4" fmla="*/ 93631 h 198024"/>
                  <a:gd name="connsiteX5" fmla="*/ 19886 w 44365"/>
                  <a:gd name="connsiteY5" fmla="*/ 5239 h 198024"/>
                  <a:gd name="connsiteX6" fmla="*/ 3884 w 44365"/>
                  <a:gd name="connsiteY6" fmla="*/ 0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65" h="198024">
                    <a:moveTo>
                      <a:pt x="3884" y="0"/>
                    </a:moveTo>
                    <a:cubicBezTo>
                      <a:pt x="265" y="23527"/>
                      <a:pt x="-2307" y="56864"/>
                      <a:pt x="3123" y="96107"/>
                    </a:cubicBezTo>
                    <a:cubicBezTo>
                      <a:pt x="8742" y="137065"/>
                      <a:pt x="21030" y="169640"/>
                      <a:pt x="31316" y="191643"/>
                    </a:cubicBezTo>
                    <a:cubicBezTo>
                      <a:pt x="35698" y="193738"/>
                      <a:pt x="39984" y="195834"/>
                      <a:pt x="44366" y="198025"/>
                    </a:cubicBezTo>
                    <a:cubicBezTo>
                      <a:pt x="35507" y="169640"/>
                      <a:pt x="27030" y="134398"/>
                      <a:pt x="22458" y="93631"/>
                    </a:cubicBezTo>
                    <a:cubicBezTo>
                      <a:pt x="18839" y="60579"/>
                      <a:pt x="18553" y="30766"/>
                      <a:pt x="19886" y="5239"/>
                    </a:cubicBezTo>
                    <a:cubicBezTo>
                      <a:pt x="14552" y="3524"/>
                      <a:pt x="9218" y="1714"/>
                      <a:pt x="3884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042F456D-D426-55C7-E676-0DF7A053592F}"/>
                  </a:ext>
                </a:extLst>
              </p:cNvPr>
              <p:cNvSpPr/>
              <p:nvPr/>
            </p:nvSpPr>
            <p:spPr>
              <a:xfrm>
                <a:off x="7336440" y="3954875"/>
                <a:ext cx="62007" cy="142970"/>
              </a:xfrm>
              <a:custGeom>
                <a:avLst/>
                <a:gdLst>
                  <a:gd name="connsiteX0" fmla="*/ 0 w 62007"/>
                  <a:gd name="connsiteY0" fmla="*/ 2572 h 142970"/>
                  <a:gd name="connsiteX1" fmla="*/ 17145 w 62007"/>
                  <a:gd name="connsiteY1" fmla="*/ 65818 h 142970"/>
                  <a:gd name="connsiteX2" fmla="*/ 52769 w 62007"/>
                  <a:gd name="connsiteY2" fmla="*/ 139732 h 142970"/>
                  <a:gd name="connsiteX3" fmla="*/ 62008 w 62007"/>
                  <a:gd name="connsiteY3" fmla="*/ 142970 h 142970"/>
                  <a:gd name="connsiteX4" fmla="*/ 27718 w 62007"/>
                  <a:gd name="connsiteY4" fmla="*/ 64199 h 142970"/>
                  <a:gd name="connsiteX5" fmla="*/ 12192 w 62007"/>
                  <a:gd name="connsiteY5" fmla="*/ 0 h 142970"/>
                  <a:gd name="connsiteX6" fmla="*/ 0 w 62007"/>
                  <a:gd name="connsiteY6" fmla="*/ 2572 h 14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007" h="142970">
                    <a:moveTo>
                      <a:pt x="0" y="2572"/>
                    </a:moveTo>
                    <a:cubicBezTo>
                      <a:pt x="3429" y="21146"/>
                      <a:pt x="8763" y="42577"/>
                      <a:pt x="17145" y="65818"/>
                    </a:cubicBezTo>
                    <a:cubicBezTo>
                      <a:pt x="27908" y="95726"/>
                      <a:pt x="40863" y="120396"/>
                      <a:pt x="52769" y="139732"/>
                    </a:cubicBezTo>
                    <a:cubicBezTo>
                      <a:pt x="55817" y="140779"/>
                      <a:pt x="58960" y="141922"/>
                      <a:pt x="62008" y="142970"/>
                    </a:cubicBezTo>
                    <a:cubicBezTo>
                      <a:pt x="50292" y="122015"/>
                      <a:pt x="37815" y="95631"/>
                      <a:pt x="27718" y="64199"/>
                    </a:cubicBezTo>
                    <a:cubicBezTo>
                      <a:pt x="20193" y="40767"/>
                      <a:pt x="15336" y="19050"/>
                      <a:pt x="12192" y="0"/>
                    </a:cubicBezTo>
                    <a:cubicBezTo>
                      <a:pt x="8097" y="857"/>
                      <a:pt x="4001" y="1715"/>
                      <a:pt x="0" y="2572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7AFBAF2A-D565-3C51-C68C-1C8C7E8E117A}"/>
                  </a:ext>
                </a:extLst>
              </p:cNvPr>
              <p:cNvSpPr/>
              <p:nvPr/>
            </p:nvSpPr>
            <p:spPr>
              <a:xfrm>
                <a:off x="7400691" y="4117657"/>
                <a:ext cx="33284" cy="86582"/>
              </a:xfrm>
              <a:custGeom>
                <a:avLst/>
                <a:gdLst>
                  <a:gd name="connsiteX0" fmla="*/ 9568 w 33284"/>
                  <a:gd name="connsiteY0" fmla="*/ 95 h 86582"/>
                  <a:gd name="connsiteX1" fmla="*/ 614 w 33284"/>
                  <a:gd name="connsiteY1" fmla="*/ 41243 h 86582"/>
                  <a:gd name="connsiteX2" fmla="*/ 33285 w 33284"/>
                  <a:gd name="connsiteY2" fmla="*/ 86583 h 86582"/>
                  <a:gd name="connsiteX3" fmla="*/ 8615 w 33284"/>
                  <a:gd name="connsiteY3" fmla="*/ 41529 h 86582"/>
                  <a:gd name="connsiteX4" fmla="*/ 9568 w 33284"/>
                  <a:gd name="connsiteY4" fmla="*/ 0 h 86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84" h="86582">
                    <a:moveTo>
                      <a:pt x="9568" y="95"/>
                    </a:moveTo>
                    <a:cubicBezTo>
                      <a:pt x="6710" y="4667"/>
                      <a:pt x="-2434" y="20479"/>
                      <a:pt x="614" y="41243"/>
                    </a:cubicBezTo>
                    <a:cubicBezTo>
                      <a:pt x="4996" y="70866"/>
                      <a:pt x="30332" y="85058"/>
                      <a:pt x="33285" y="86583"/>
                    </a:cubicBezTo>
                    <a:cubicBezTo>
                      <a:pt x="27284" y="80582"/>
                      <a:pt x="13759" y="65437"/>
                      <a:pt x="8615" y="41529"/>
                    </a:cubicBezTo>
                    <a:cubicBezTo>
                      <a:pt x="4710" y="23241"/>
                      <a:pt x="7472" y="8096"/>
                      <a:pt x="956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C892636C-A6DF-7F31-2BB8-B3B059EEFAA0}"/>
                  </a:ext>
                </a:extLst>
              </p:cNvPr>
              <p:cNvSpPr/>
              <p:nvPr/>
            </p:nvSpPr>
            <p:spPr>
              <a:xfrm>
                <a:off x="7422119" y="4248721"/>
                <a:ext cx="48242" cy="163734"/>
              </a:xfrm>
              <a:custGeom>
                <a:avLst/>
                <a:gdLst>
                  <a:gd name="connsiteX0" fmla="*/ 1475 w 48242"/>
                  <a:gd name="connsiteY0" fmla="*/ 1334 h 163734"/>
                  <a:gd name="connsiteX1" fmla="*/ 7476 w 48242"/>
                  <a:gd name="connsiteY1" fmla="*/ 89154 h 163734"/>
                  <a:gd name="connsiteX2" fmla="*/ 39766 w 48242"/>
                  <a:gd name="connsiteY2" fmla="*/ 163735 h 163734"/>
                  <a:gd name="connsiteX3" fmla="*/ 48243 w 48242"/>
                  <a:gd name="connsiteY3" fmla="*/ 157544 h 163734"/>
                  <a:gd name="connsiteX4" fmla="*/ 16620 w 48242"/>
                  <a:gd name="connsiteY4" fmla="*/ 84582 h 163734"/>
                  <a:gd name="connsiteX5" fmla="*/ 10905 w 48242"/>
                  <a:gd name="connsiteY5" fmla="*/ 0 h 163734"/>
                  <a:gd name="connsiteX6" fmla="*/ 1475 w 48242"/>
                  <a:gd name="connsiteY6" fmla="*/ 1334 h 1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242" h="163734">
                    <a:moveTo>
                      <a:pt x="1475" y="1334"/>
                    </a:moveTo>
                    <a:cubicBezTo>
                      <a:pt x="-715" y="21431"/>
                      <a:pt x="-1668" y="52673"/>
                      <a:pt x="7476" y="89154"/>
                    </a:cubicBezTo>
                    <a:cubicBezTo>
                      <a:pt x="15763" y="122301"/>
                      <a:pt x="29288" y="147447"/>
                      <a:pt x="39766" y="163735"/>
                    </a:cubicBezTo>
                    <a:cubicBezTo>
                      <a:pt x="42623" y="161639"/>
                      <a:pt x="45385" y="159639"/>
                      <a:pt x="48243" y="157544"/>
                    </a:cubicBezTo>
                    <a:cubicBezTo>
                      <a:pt x="38051" y="141827"/>
                      <a:pt x="24716" y="117157"/>
                      <a:pt x="16620" y="84582"/>
                    </a:cubicBezTo>
                    <a:cubicBezTo>
                      <a:pt x="7857" y="49435"/>
                      <a:pt x="8810" y="19336"/>
                      <a:pt x="10905" y="0"/>
                    </a:cubicBezTo>
                    <a:cubicBezTo>
                      <a:pt x="7761" y="476"/>
                      <a:pt x="4618" y="857"/>
                      <a:pt x="1475" y="133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D6DEACB6-AE2E-48F1-FEEB-C6E504F6AA4D}"/>
                  </a:ext>
                </a:extLst>
              </p:cNvPr>
              <p:cNvSpPr/>
              <p:nvPr/>
            </p:nvSpPr>
            <p:spPr>
              <a:xfrm>
                <a:off x="7448444" y="4460462"/>
                <a:ext cx="74400" cy="167925"/>
              </a:xfrm>
              <a:custGeom>
                <a:avLst/>
                <a:gdLst>
                  <a:gd name="connsiteX0" fmla="*/ 29061 w 74400"/>
                  <a:gd name="connsiteY0" fmla="*/ 4763 h 167925"/>
                  <a:gd name="connsiteX1" fmla="*/ 28585 w 74400"/>
                  <a:gd name="connsiteY1" fmla="*/ 40005 h 167925"/>
                  <a:gd name="connsiteX2" fmla="*/ 18679 w 74400"/>
                  <a:gd name="connsiteY2" fmla="*/ 71056 h 167925"/>
                  <a:gd name="connsiteX3" fmla="*/ 5059 w 74400"/>
                  <a:gd name="connsiteY3" fmla="*/ 102108 h 167925"/>
                  <a:gd name="connsiteX4" fmla="*/ 6963 w 74400"/>
                  <a:gd name="connsiteY4" fmla="*/ 167926 h 167925"/>
                  <a:gd name="connsiteX5" fmla="*/ 18584 w 74400"/>
                  <a:gd name="connsiteY5" fmla="*/ 142399 h 167925"/>
                  <a:gd name="connsiteX6" fmla="*/ 45063 w 74400"/>
                  <a:gd name="connsiteY6" fmla="*/ 128397 h 167925"/>
                  <a:gd name="connsiteX7" fmla="*/ 74400 w 74400"/>
                  <a:gd name="connsiteY7" fmla="*/ 137636 h 167925"/>
                  <a:gd name="connsiteX8" fmla="*/ 57351 w 74400"/>
                  <a:gd name="connsiteY8" fmla="*/ 120587 h 167925"/>
                  <a:gd name="connsiteX9" fmla="*/ 38872 w 74400"/>
                  <a:gd name="connsiteY9" fmla="*/ 113919 h 167925"/>
                  <a:gd name="connsiteX10" fmla="*/ 45445 w 74400"/>
                  <a:gd name="connsiteY10" fmla="*/ 96488 h 167925"/>
                  <a:gd name="connsiteX11" fmla="*/ 48302 w 74400"/>
                  <a:gd name="connsiteY11" fmla="*/ 41910 h 167925"/>
                  <a:gd name="connsiteX12" fmla="*/ 40206 w 74400"/>
                  <a:gd name="connsiteY12" fmla="*/ 0 h 167925"/>
                  <a:gd name="connsiteX13" fmla="*/ 28967 w 74400"/>
                  <a:gd name="connsiteY13" fmla="*/ 4763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400" h="167925">
                    <a:moveTo>
                      <a:pt x="29061" y="4763"/>
                    </a:moveTo>
                    <a:cubicBezTo>
                      <a:pt x="31253" y="20003"/>
                      <a:pt x="30014" y="32099"/>
                      <a:pt x="28585" y="40005"/>
                    </a:cubicBezTo>
                    <a:cubicBezTo>
                      <a:pt x="26775" y="50292"/>
                      <a:pt x="23823" y="57912"/>
                      <a:pt x="18679" y="71056"/>
                    </a:cubicBezTo>
                    <a:cubicBezTo>
                      <a:pt x="11917" y="88297"/>
                      <a:pt x="7725" y="95631"/>
                      <a:pt x="5059" y="102108"/>
                    </a:cubicBezTo>
                    <a:cubicBezTo>
                      <a:pt x="-371" y="115253"/>
                      <a:pt x="-3609" y="135922"/>
                      <a:pt x="6963" y="167926"/>
                    </a:cubicBezTo>
                    <a:cubicBezTo>
                      <a:pt x="7440" y="163830"/>
                      <a:pt x="9345" y="152400"/>
                      <a:pt x="18584" y="142399"/>
                    </a:cubicBezTo>
                    <a:cubicBezTo>
                      <a:pt x="21537" y="139160"/>
                      <a:pt x="30395" y="129826"/>
                      <a:pt x="45063" y="128397"/>
                    </a:cubicBezTo>
                    <a:cubicBezTo>
                      <a:pt x="60875" y="126873"/>
                      <a:pt x="72115" y="135731"/>
                      <a:pt x="74400" y="137636"/>
                    </a:cubicBezTo>
                    <a:cubicBezTo>
                      <a:pt x="71162" y="131635"/>
                      <a:pt x="65828" y="124492"/>
                      <a:pt x="57351" y="120587"/>
                    </a:cubicBezTo>
                    <a:cubicBezTo>
                      <a:pt x="48588" y="116586"/>
                      <a:pt x="41254" y="118300"/>
                      <a:pt x="38872" y="113919"/>
                    </a:cubicBezTo>
                    <a:cubicBezTo>
                      <a:pt x="36491" y="109442"/>
                      <a:pt x="41730" y="103537"/>
                      <a:pt x="45445" y="96488"/>
                    </a:cubicBezTo>
                    <a:cubicBezTo>
                      <a:pt x="52302" y="83439"/>
                      <a:pt x="50969" y="69628"/>
                      <a:pt x="48302" y="41910"/>
                    </a:cubicBezTo>
                    <a:cubicBezTo>
                      <a:pt x="47254" y="31242"/>
                      <a:pt x="45063" y="16764"/>
                      <a:pt x="40206" y="0"/>
                    </a:cubicBezTo>
                    <a:cubicBezTo>
                      <a:pt x="36491" y="1619"/>
                      <a:pt x="32776" y="3238"/>
                      <a:pt x="28967" y="476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2A296B85-DF28-ED81-B577-BE7BF669B85E}"/>
                  </a:ext>
                </a:extLst>
              </p:cNvPr>
              <p:cNvSpPr/>
              <p:nvPr/>
            </p:nvSpPr>
            <p:spPr>
              <a:xfrm>
                <a:off x="7418736" y="4640523"/>
                <a:ext cx="52863" cy="47395"/>
              </a:xfrm>
              <a:custGeom>
                <a:avLst/>
                <a:gdLst>
                  <a:gd name="connsiteX0" fmla="*/ 36195 w 52863"/>
                  <a:gd name="connsiteY0" fmla="*/ 56 h 47395"/>
                  <a:gd name="connsiteX1" fmla="*/ 10477 w 52863"/>
                  <a:gd name="connsiteY1" fmla="*/ 17011 h 47395"/>
                  <a:gd name="connsiteX2" fmla="*/ 0 w 52863"/>
                  <a:gd name="connsiteY2" fmla="*/ 41871 h 47395"/>
                  <a:gd name="connsiteX3" fmla="*/ 5715 w 52863"/>
                  <a:gd name="connsiteY3" fmla="*/ 43776 h 47395"/>
                  <a:gd name="connsiteX4" fmla="*/ 13335 w 52863"/>
                  <a:gd name="connsiteY4" fmla="*/ 47396 h 47395"/>
                  <a:gd name="connsiteX5" fmla="*/ 22289 w 52863"/>
                  <a:gd name="connsiteY5" fmla="*/ 25964 h 47395"/>
                  <a:gd name="connsiteX6" fmla="*/ 52864 w 52863"/>
                  <a:gd name="connsiteY6" fmla="*/ 3199 h 47395"/>
                  <a:gd name="connsiteX7" fmla="*/ 36195 w 52863"/>
                  <a:gd name="connsiteY7" fmla="*/ 151 h 4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863" h="47395">
                    <a:moveTo>
                      <a:pt x="36195" y="56"/>
                    </a:moveTo>
                    <a:cubicBezTo>
                      <a:pt x="22574" y="1390"/>
                      <a:pt x="14383" y="11963"/>
                      <a:pt x="10477" y="17011"/>
                    </a:cubicBezTo>
                    <a:cubicBezTo>
                      <a:pt x="3239" y="26250"/>
                      <a:pt x="858" y="36061"/>
                      <a:pt x="0" y="41871"/>
                    </a:cubicBezTo>
                    <a:cubicBezTo>
                      <a:pt x="1810" y="42347"/>
                      <a:pt x="3715" y="43014"/>
                      <a:pt x="5715" y="43776"/>
                    </a:cubicBezTo>
                    <a:cubicBezTo>
                      <a:pt x="8573" y="44919"/>
                      <a:pt x="11144" y="46157"/>
                      <a:pt x="13335" y="47396"/>
                    </a:cubicBezTo>
                    <a:cubicBezTo>
                      <a:pt x="14383" y="42061"/>
                      <a:pt x="16764" y="34156"/>
                      <a:pt x="22289" y="25964"/>
                    </a:cubicBezTo>
                    <a:cubicBezTo>
                      <a:pt x="32575" y="10819"/>
                      <a:pt x="47244" y="5009"/>
                      <a:pt x="52864" y="3199"/>
                    </a:cubicBezTo>
                    <a:cubicBezTo>
                      <a:pt x="49530" y="1675"/>
                      <a:pt x="43529" y="-611"/>
                      <a:pt x="36195" y="151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48D240DE-0B96-F9D9-4CE8-F7464BB8FE43}"/>
                  </a:ext>
                </a:extLst>
              </p:cNvPr>
              <p:cNvSpPr/>
              <p:nvPr/>
            </p:nvSpPr>
            <p:spPr>
              <a:xfrm>
                <a:off x="7312151" y="4720433"/>
                <a:ext cx="65627" cy="63593"/>
              </a:xfrm>
              <a:custGeom>
                <a:avLst/>
                <a:gdLst>
                  <a:gd name="connsiteX0" fmla="*/ 0 w 65627"/>
                  <a:gd name="connsiteY0" fmla="*/ 62831 h 63593"/>
                  <a:gd name="connsiteX1" fmla="*/ 15526 w 65627"/>
                  <a:gd name="connsiteY1" fmla="*/ 20540 h 63593"/>
                  <a:gd name="connsiteX2" fmla="*/ 65627 w 65627"/>
                  <a:gd name="connsiteY2" fmla="*/ 62 h 63593"/>
                  <a:gd name="connsiteX3" fmla="*/ 21907 w 65627"/>
                  <a:gd name="connsiteY3" fmla="*/ 24065 h 63593"/>
                  <a:gd name="connsiteX4" fmla="*/ 9906 w 65627"/>
                  <a:gd name="connsiteY4" fmla="*/ 63594 h 63593"/>
                  <a:gd name="connsiteX5" fmla="*/ 0 w 65627"/>
                  <a:gd name="connsiteY5" fmla="*/ 62927 h 6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27" h="63593">
                    <a:moveTo>
                      <a:pt x="0" y="62831"/>
                    </a:moveTo>
                    <a:cubicBezTo>
                      <a:pt x="0" y="57974"/>
                      <a:pt x="191" y="37686"/>
                      <a:pt x="15526" y="20540"/>
                    </a:cubicBezTo>
                    <a:cubicBezTo>
                      <a:pt x="34862" y="-1081"/>
                      <a:pt x="62008" y="-129"/>
                      <a:pt x="65627" y="62"/>
                    </a:cubicBezTo>
                    <a:cubicBezTo>
                      <a:pt x="61722" y="443"/>
                      <a:pt x="37719" y="2919"/>
                      <a:pt x="21907" y="24065"/>
                    </a:cubicBezTo>
                    <a:cubicBezTo>
                      <a:pt x="9525" y="40543"/>
                      <a:pt x="9716" y="58355"/>
                      <a:pt x="9906" y="63594"/>
                    </a:cubicBezTo>
                    <a:cubicBezTo>
                      <a:pt x="6572" y="63403"/>
                      <a:pt x="3334" y="63117"/>
                      <a:pt x="0" y="6292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3B329070-E743-DB49-E14B-A785ECB93422}"/>
                  </a:ext>
                </a:extLst>
              </p:cNvPr>
              <p:cNvSpPr/>
              <p:nvPr/>
            </p:nvSpPr>
            <p:spPr>
              <a:xfrm>
                <a:off x="7467530" y="4838509"/>
                <a:ext cx="15024" cy="91439"/>
              </a:xfrm>
              <a:custGeom>
                <a:avLst/>
                <a:gdLst>
                  <a:gd name="connsiteX0" fmla="*/ 6261 w 15024"/>
                  <a:gd name="connsiteY0" fmla="*/ 5620 h 91439"/>
                  <a:gd name="connsiteX1" fmla="*/ 356 w 15024"/>
                  <a:gd name="connsiteY1" fmla="*/ 42100 h 91439"/>
                  <a:gd name="connsiteX2" fmla="*/ 3880 w 15024"/>
                  <a:gd name="connsiteY2" fmla="*/ 91440 h 91439"/>
                  <a:gd name="connsiteX3" fmla="*/ 9309 w 15024"/>
                  <a:gd name="connsiteY3" fmla="*/ 89344 h 91439"/>
                  <a:gd name="connsiteX4" fmla="*/ 14262 w 15024"/>
                  <a:gd name="connsiteY4" fmla="*/ 88678 h 91439"/>
                  <a:gd name="connsiteX5" fmla="*/ 9309 w 15024"/>
                  <a:gd name="connsiteY5" fmla="*/ 49339 h 91439"/>
                  <a:gd name="connsiteX6" fmla="*/ 15024 w 15024"/>
                  <a:gd name="connsiteY6" fmla="*/ 0 h 91439"/>
                  <a:gd name="connsiteX7" fmla="*/ 9786 w 15024"/>
                  <a:gd name="connsiteY7" fmla="*/ 2762 h 91439"/>
                  <a:gd name="connsiteX8" fmla="*/ 6261 w 15024"/>
                  <a:gd name="connsiteY8" fmla="*/ 5715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24" h="91439">
                    <a:moveTo>
                      <a:pt x="6261" y="5620"/>
                    </a:moveTo>
                    <a:cubicBezTo>
                      <a:pt x="3594" y="15621"/>
                      <a:pt x="1213" y="27908"/>
                      <a:pt x="356" y="42100"/>
                    </a:cubicBezTo>
                    <a:cubicBezTo>
                      <a:pt x="-882" y="61913"/>
                      <a:pt x="1308" y="78772"/>
                      <a:pt x="3880" y="91440"/>
                    </a:cubicBezTo>
                    <a:cubicBezTo>
                      <a:pt x="5213" y="90678"/>
                      <a:pt x="7023" y="89916"/>
                      <a:pt x="9309" y="89344"/>
                    </a:cubicBezTo>
                    <a:cubicBezTo>
                      <a:pt x="11214" y="88868"/>
                      <a:pt x="12928" y="88678"/>
                      <a:pt x="14262" y="88678"/>
                    </a:cubicBezTo>
                    <a:cubicBezTo>
                      <a:pt x="11785" y="78105"/>
                      <a:pt x="9595" y="64770"/>
                      <a:pt x="9309" y="49339"/>
                    </a:cubicBezTo>
                    <a:cubicBezTo>
                      <a:pt x="8928" y="29337"/>
                      <a:pt x="11881" y="12382"/>
                      <a:pt x="15024" y="0"/>
                    </a:cubicBezTo>
                    <a:cubicBezTo>
                      <a:pt x="13500" y="571"/>
                      <a:pt x="11690" y="1429"/>
                      <a:pt x="9786" y="2762"/>
                    </a:cubicBezTo>
                    <a:cubicBezTo>
                      <a:pt x="8357" y="3715"/>
                      <a:pt x="7214" y="4763"/>
                      <a:pt x="6261" y="571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5E5F036B-F3E6-C307-1F94-DE3FFE0DFAFA}"/>
                  </a:ext>
                </a:extLst>
              </p:cNvPr>
              <p:cNvSpPr/>
              <p:nvPr/>
            </p:nvSpPr>
            <p:spPr>
              <a:xfrm>
                <a:off x="7409969" y="4986337"/>
                <a:ext cx="53535" cy="83724"/>
              </a:xfrm>
              <a:custGeom>
                <a:avLst/>
                <a:gdLst>
                  <a:gd name="connsiteX0" fmla="*/ 2386 w 53535"/>
                  <a:gd name="connsiteY0" fmla="*/ 83725 h 83724"/>
                  <a:gd name="connsiteX1" fmla="*/ 5 w 53535"/>
                  <a:gd name="connsiteY1" fmla="*/ 68199 h 83724"/>
                  <a:gd name="connsiteX2" fmla="*/ 12197 w 53535"/>
                  <a:gd name="connsiteY2" fmla="*/ 36481 h 83724"/>
                  <a:gd name="connsiteX3" fmla="*/ 49344 w 53535"/>
                  <a:gd name="connsiteY3" fmla="*/ 0 h 83724"/>
                  <a:gd name="connsiteX4" fmla="*/ 50678 w 53535"/>
                  <a:gd name="connsiteY4" fmla="*/ 4477 h 83724"/>
                  <a:gd name="connsiteX5" fmla="*/ 53535 w 53535"/>
                  <a:gd name="connsiteY5" fmla="*/ 7429 h 83724"/>
                  <a:gd name="connsiteX6" fmla="*/ 31628 w 53535"/>
                  <a:gd name="connsiteY6" fmla="*/ 25146 h 83724"/>
                  <a:gd name="connsiteX7" fmla="*/ 2195 w 53535"/>
                  <a:gd name="connsiteY7" fmla="*/ 83725 h 83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535" h="83724">
                    <a:moveTo>
                      <a:pt x="2386" y="83725"/>
                    </a:moveTo>
                    <a:cubicBezTo>
                      <a:pt x="1243" y="80105"/>
                      <a:pt x="-91" y="74771"/>
                      <a:pt x="5" y="68199"/>
                    </a:cubicBezTo>
                    <a:cubicBezTo>
                      <a:pt x="5" y="63437"/>
                      <a:pt x="1052" y="53149"/>
                      <a:pt x="12197" y="36481"/>
                    </a:cubicBezTo>
                    <a:cubicBezTo>
                      <a:pt x="18197" y="27527"/>
                      <a:pt x="29627" y="13145"/>
                      <a:pt x="49344" y="0"/>
                    </a:cubicBezTo>
                    <a:cubicBezTo>
                      <a:pt x="49344" y="857"/>
                      <a:pt x="49630" y="2667"/>
                      <a:pt x="50678" y="4477"/>
                    </a:cubicBezTo>
                    <a:cubicBezTo>
                      <a:pt x="51630" y="6001"/>
                      <a:pt x="52868" y="6953"/>
                      <a:pt x="53535" y="7429"/>
                    </a:cubicBezTo>
                    <a:cubicBezTo>
                      <a:pt x="46772" y="11621"/>
                      <a:pt x="39152" y="17336"/>
                      <a:pt x="31628" y="25146"/>
                    </a:cubicBezTo>
                    <a:cubicBezTo>
                      <a:pt x="11244" y="46577"/>
                      <a:pt x="4672" y="71056"/>
                      <a:pt x="2195" y="8372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908E3E1D-3B1D-D847-EBD3-D0752C5C4261}"/>
                  </a:ext>
                </a:extLst>
              </p:cNvPr>
              <p:cNvSpPr/>
              <p:nvPr/>
            </p:nvSpPr>
            <p:spPr>
              <a:xfrm>
                <a:off x="7379948" y="4935569"/>
                <a:ext cx="62505" cy="69627"/>
              </a:xfrm>
              <a:custGeom>
                <a:avLst/>
                <a:gdLst>
                  <a:gd name="connsiteX0" fmla="*/ 57362 w 62505"/>
                  <a:gd name="connsiteY0" fmla="*/ 0 h 69627"/>
                  <a:gd name="connsiteX1" fmla="*/ 42121 w 62505"/>
                  <a:gd name="connsiteY1" fmla="*/ 12573 h 69627"/>
                  <a:gd name="connsiteX2" fmla="*/ 18119 w 62505"/>
                  <a:gd name="connsiteY2" fmla="*/ 32004 h 69627"/>
                  <a:gd name="connsiteX3" fmla="*/ 4879 w 62505"/>
                  <a:gd name="connsiteY3" fmla="*/ 44672 h 69627"/>
                  <a:gd name="connsiteX4" fmla="*/ 21 w 62505"/>
                  <a:gd name="connsiteY4" fmla="*/ 57626 h 69627"/>
                  <a:gd name="connsiteX5" fmla="*/ 5641 w 62505"/>
                  <a:gd name="connsiteY5" fmla="*/ 69628 h 69627"/>
                  <a:gd name="connsiteX6" fmla="*/ 7736 w 62505"/>
                  <a:gd name="connsiteY6" fmla="*/ 57626 h 69627"/>
                  <a:gd name="connsiteX7" fmla="*/ 22500 w 62505"/>
                  <a:gd name="connsiteY7" fmla="*/ 38100 h 69627"/>
                  <a:gd name="connsiteX8" fmla="*/ 62505 w 62505"/>
                  <a:gd name="connsiteY8" fmla="*/ 10477 h 69627"/>
                  <a:gd name="connsiteX9" fmla="*/ 59552 w 62505"/>
                  <a:gd name="connsiteY9" fmla="*/ 5620 h 69627"/>
                  <a:gd name="connsiteX10" fmla="*/ 57362 w 62505"/>
                  <a:gd name="connsiteY10" fmla="*/ 0 h 6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505" h="69627">
                    <a:moveTo>
                      <a:pt x="57362" y="0"/>
                    </a:moveTo>
                    <a:cubicBezTo>
                      <a:pt x="50980" y="5334"/>
                      <a:pt x="45741" y="9620"/>
                      <a:pt x="42121" y="12573"/>
                    </a:cubicBezTo>
                    <a:cubicBezTo>
                      <a:pt x="34121" y="19050"/>
                      <a:pt x="26215" y="25717"/>
                      <a:pt x="18119" y="32004"/>
                    </a:cubicBezTo>
                    <a:cubicBezTo>
                      <a:pt x="12594" y="36290"/>
                      <a:pt x="8689" y="39148"/>
                      <a:pt x="4879" y="44672"/>
                    </a:cubicBezTo>
                    <a:cubicBezTo>
                      <a:pt x="2402" y="48292"/>
                      <a:pt x="-264" y="52292"/>
                      <a:pt x="21" y="57626"/>
                    </a:cubicBezTo>
                    <a:cubicBezTo>
                      <a:pt x="307" y="63817"/>
                      <a:pt x="4212" y="68104"/>
                      <a:pt x="5641" y="69628"/>
                    </a:cubicBezTo>
                    <a:cubicBezTo>
                      <a:pt x="5641" y="66770"/>
                      <a:pt x="6022" y="62484"/>
                      <a:pt x="7736" y="57626"/>
                    </a:cubicBezTo>
                    <a:cubicBezTo>
                      <a:pt x="10880" y="48577"/>
                      <a:pt x="16785" y="42958"/>
                      <a:pt x="22500" y="38100"/>
                    </a:cubicBezTo>
                    <a:cubicBezTo>
                      <a:pt x="37073" y="25622"/>
                      <a:pt x="52695" y="16097"/>
                      <a:pt x="62505" y="10477"/>
                    </a:cubicBezTo>
                    <a:cubicBezTo>
                      <a:pt x="61553" y="9144"/>
                      <a:pt x="60505" y="7620"/>
                      <a:pt x="59552" y="5620"/>
                    </a:cubicBezTo>
                    <a:cubicBezTo>
                      <a:pt x="58505" y="3524"/>
                      <a:pt x="57838" y="1619"/>
                      <a:pt x="5736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089ADD8E-9B49-74B3-9F9C-8B529EAC80FB}"/>
                  </a:ext>
                </a:extLst>
              </p:cNvPr>
              <p:cNvSpPr/>
              <p:nvPr/>
            </p:nvSpPr>
            <p:spPr>
              <a:xfrm>
                <a:off x="7181322" y="4767738"/>
                <a:ext cx="15862" cy="93821"/>
              </a:xfrm>
              <a:custGeom>
                <a:avLst/>
                <a:gdLst>
                  <a:gd name="connsiteX0" fmla="*/ 1385 w 15862"/>
                  <a:gd name="connsiteY0" fmla="*/ 0 h 93821"/>
                  <a:gd name="connsiteX1" fmla="*/ 1765 w 15862"/>
                  <a:gd name="connsiteY1" fmla="*/ 46196 h 93821"/>
                  <a:gd name="connsiteX2" fmla="*/ 15862 w 15862"/>
                  <a:gd name="connsiteY2" fmla="*/ 93821 h 93821"/>
                  <a:gd name="connsiteX3" fmla="*/ 6719 w 15862"/>
                  <a:gd name="connsiteY3" fmla="*/ 45911 h 93821"/>
                  <a:gd name="connsiteX4" fmla="*/ 1385 w 15862"/>
                  <a:gd name="connsiteY4" fmla="*/ 95 h 9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2" h="93821">
                    <a:moveTo>
                      <a:pt x="1385" y="0"/>
                    </a:moveTo>
                    <a:cubicBezTo>
                      <a:pt x="-140" y="11621"/>
                      <a:pt x="-902" y="27623"/>
                      <a:pt x="1765" y="46196"/>
                    </a:cubicBezTo>
                    <a:cubicBezTo>
                      <a:pt x="4718" y="66389"/>
                      <a:pt x="10719" y="82582"/>
                      <a:pt x="15862" y="93821"/>
                    </a:cubicBezTo>
                    <a:cubicBezTo>
                      <a:pt x="12433" y="78962"/>
                      <a:pt x="9290" y="62960"/>
                      <a:pt x="6719" y="45911"/>
                    </a:cubicBezTo>
                    <a:cubicBezTo>
                      <a:pt x="4242" y="29813"/>
                      <a:pt x="2528" y="14478"/>
                      <a:pt x="138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9E9E7A20-B078-B7E3-8870-F2D1434729B9}"/>
                  </a:ext>
                </a:extLst>
              </p:cNvPr>
              <p:cNvSpPr/>
              <p:nvPr/>
            </p:nvSpPr>
            <p:spPr>
              <a:xfrm>
                <a:off x="7405062" y="5386958"/>
                <a:ext cx="69585" cy="253269"/>
              </a:xfrm>
              <a:custGeom>
                <a:avLst/>
                <a:gdLst>
                  <a:gd name="connsiteX0" fmla="*/ 19579 w 69585"/>
                  <a:gd name="connsiteY0" fmla="*/ 0 h 253269"/>
                  <a:gd name="connsiteX1" fmla="*/ 5482 w 69585"/>
                  <a:gd name="connsiteY1" fmla="*/ 40196 h 253269"/>
                  <a:gd name="connsiteX2" fmla="*/ 2625 w 69585"/>
                  <a:gd name="connsiteY2" fmla="*/ 125539 h 253269"/>
                  <a:gd name="connsiteX3" fmla="*/ 22627 w 69585"/>
                  <a:gd name="connsiteY3" fmla="*/ 191167 h 253269"/>
                  <a:gd name="connsiteX4" fmla="*/ 49393 w 69585"/>
                  <a:gd name="connsiteY4" fmla="*/ 234887 h 253269"/>
                  <a:gd name="connsiteX5" fmla="*/ 69586 w 69585"/>
                  <a:gd name="connsiteY5" fmla="*/ 253270 h 253269"/>
                  <a:gd name="connsiteX6" fmla="*/ 20818 w 69585"/>
                  <a:gd name="connsiteY6" fmla="*/ 125349 h 253269"/>
                  <a:gd name="connsiteX7" fmla="*/ 19484 w 69585"/>
                  <a:gd name="connsiteY7" fmla="*/ 95 h 25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585" h="253269">
                    <a:moveTo>
                      <a:pt x="19579" y="0"/>
                    </a:moveTo>
                    <a:cubicBezTo>
                      <a:pt x="15103" y="9620"/>
                      <a:pt x="9578" y="23241"/>
                      <a:pt x="5482" y="40196"/>
                    </a:cubicBezTo>
                    <a:cubicBezTo>
                      <a:pt x="3673" y="47815"/>
                      <a:pt x="-3947" y="81534"/>
                      <a:pt x="2625" y="125539"/>
                    </a:cubicBezTo>
                    <a:cubicBezTo>
                      <a:pt x="7292" y="156686"/>
                      <a:pt x="17007" y="178689"/>
                      <a:pt x="22627" y="191167"/>
                    </a:cubicBezTo>
                    <a:cubicBezTo>
                      <a:pt x="34724" y="218122"/>
                      <a:pt x="45868" y="230981"/>
                      <a:pt x="49393" y="234887"/>
                    </a:cubicBezTo>
                    <a:cubicBezTo>
                      <a:pt x="56917" y="243173"/>
                      <a:pt x="64156" y="249174"/>
                      <a:pt x="69586" y="253270"/>
                    </a:cubicBezTo>
                    <a:cubicBezTo>
                      <a:pt x="53584" y="227076"/>
                      <a:pt x="31390" y="183452"/>
                      <a:pt x="20818" y="125349"/>
                    </a:cubicBezTo>
                    <a:cubicBezTo>
                      <a:pt x="11388" y="73152"/>
                      <a:pt x="14912" y="29051"/>
                      <a:pt x="19484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ECAE175F-72C3-4ADC-564B-8DBB83938CC3}"/>
                  </a:ext>
                </a:extLst>
              </p:cNvPr>
              <p:cNvSpPr/>
              <p:nvPr/>
            </p:nvSpPr>
            <p:spPr>
              <a:xfrm>
                <a:off x="6566273" y="4731829"/>
                <a:ext cx="34932" cy="94868"/>
              </a:xfrm>
              <a:custGeom>
                <a:avLst/>
                <a:gdLst>
                  <a:gd name="connsiteX0" fmla="*/ 34932 w 34932"/>
                  <a:gd name="connsiteY0" fmla="*/ 0 h 94868"/>
                  <a:gd name="connsiteX1" fmla="*/ 10644 w 34932"/>
                  <a:gd name="connsiteY1" fmla="*/ 24670 h 94868"/>
                  <a:gd name="connsiteX2" fmla="*/ 547 w 34932"/>
                  <a:gd name="connsiteY2" fmla="*/ 69342 h 94868"/>
                  <a:gd name="connsiteX3" fmla="*/ 9596 w 34932"/>
                  <a:gd name="connsiteY3" fmla="*/ 94869 h 94868"/>
                  <a:gd name="connsiteX4" fmla="*/ 12168 w 34932"/>
                  <a:gd name="connsiteY4" fmla="*/ 45720 h 94868"/>
                  <a:gd name="connsiteX5" fmla="*/ 34932 w 34932"/>
                  <a:gd name="connsiteY5" fmla="*/ 0 h 9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932" h="94868">
                    <a:moveTo>
                      <a:pt x="34932" y="0"/>
                    </a:moveTo>
                    <a:cubicBezTo>
                      <a:pt x="28455" y="4096"/>
                      <a:pt x="18359" y="11716"/>
                      <a:pt x="10644" y="24670"/>
                    </a:cubicBezTo>
                    <a:cubicBezTo>
                      <a:pt x="7405" y="30004"/>
                      <a:pt x="-2406" y="46958"/>
                      <a:pt x="547" y="69342"/>
                    </a:cubicBezTo>
                    <a:cubicBezTo>
                      <a:pt x="2071" y="81058"/>
                      <a:pt x="6548" y="89821"/>
                      <a:pt x="9596" y="94869"/>
                    </a:cubicBezTo>
                    <a:cubicBezTo>
                      <a:pt x="8072" y="84487"/>
                      <a:pt x="6739" y="66770"/>
                      <a:pt x="12168" y="45720"/>
                    </a:cubicBezTo>
                    <a:cubicBezTo>
                      <a:pt x="17883" y="23717"/>
                      <a:pt x="28360" y="8287"/>
                      <a:pt x="3493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51ADDE40-7325-DF31-F3CF-C5597E200290}"/>
                  </a:ext>
                </a:extLst>
              </p:cNvPr>
              <p:cNvSpPr/>
              <p:nvPr/>
            </p:nvSpPr>
            <p:spPr>
              <a:xfrm>
                <a:off x="6682247" y="5391245"/>
                <a:ext cx="75073" cy="254698"/>
              </a:xfrm>
              <a:custGeom>
                <a:avLst/>
                <a:gdLst>
                  <a:gd name="connsiteX0" fmla="*/ 61072 w 75073"/>
                  <a:gd name="connsiteY0" fmla="*/ 0 h 254698"/>
                  <a:gd name="connsiteX1" fmla="*/ 25830 w 75073"/>
                  <a:gd name="connsiteY1" fmla="*/ 31051 h 254698"/>
                  <a:gd name="connsiteX2" fmla="*/ 398 w 75073"/>
                  <a:gd name="connsiteY2" fmla="*/ 115729 h 254698"/>
                  <a:gd name="connsiteX3" fmla="*/ 11637 w 75073"/>
                  <a:gd name="connsiteY3" fmla="*/ 195453 h 254698"/>
                  <a:gd name="connsiteX4" fmla="*/ 44784 w 75073"/>
                  <a:gd name="connsiteY4" fmla="*/ 242697 h 254698"/>
                  <a:gd name="connsiteX5" fmla="*/ 75074 w 75073"/>
                  <a:gd name="connsiteY5" fmla="*/ 254698 h 254698"/>
                  <a:gd name="connsiteX6" fmla="*/ 20019 w 75073"/>
                  <a:gd name="connsiteY6" fmla="*/ 131159 h 254698"/>
                  <a:gd name="connsiteX7" fmla="*/ 60882 w 75073"/>
                  <a:gd name="connsiteY7" fmla="*/ 95 h 25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073" h="254698">
                    <a:moveTo>
                      <a:pt x="61072" y="0"/>
                    </a:moveTo>
                    <a:cubicBezTo>
                      <a:pt x="51928" y="5334"/>
                      <a:pt x="37927" y="15049"/>
                      <a:pt x="25830" y="31051"/>
                    </a:cubicBezTo>
                    <a:cubicBezTo>
                      <a:pt x="3827" y="60103"/>
                      <a:pt x="1922" y="91249"/>
                      <a:pt x="398" y="115729"/>
                    </a:cubicBezTo>
                    <a:cubicBezTo>
                      <a:pt x="-2269" y="159163"/>
                      <a:pt x="9256" y="189357"/>
                      <a:pt x="11637" y="195453"/>
                    </a:cubicBezTo>
                    <a:cubicBezTo>
                      <a:pt x="17924" y="211264"/>
                      <a:pt x="25448" y="229743"/>
                      <a:pt x="44784" y="242697"/>
                    </a:cubicBezTo>
                    <a:cubicBezTo>
                      <a:pt x="56119" y="250412"/>
                      <a:pt x="67549" y="253365"/>
                      <a:pt x="75074" y="254698"/>
                    </a:cubicBezTo>
                    <a:cubicBezTo>
                      <a:pt x="64596" y="244030"/>
                      <a:pt x="24305" y="200501"/>
                      <a:pt x="20019" y="131159"/>
                    </a:cubicBezTo>
                    <a:cubicBezTo>
                      <a:pt x="15638" y="60388"/>
                      <a:pt x="51833" y="11621"/>
                      <a:pt x="60882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B63733E7-09DC-CD2A-5EFC-D42509A0CD1E}"/>
                  </a:ext>
                </a:extLst>
              </p:cNvPr>
              <p:cNvSpPr/>
              <p:nvPr/>
            </p:nvSpPr>
            <p:spPr>
              <a:xfrm>
                <a:off x="6246590" y="3860101"/>
                <a:ext cx="108585" cy="153542"/>
              </a:xfrm>
              <a:custGeom>
                <a:avLst/>
                <a:gdLst>
                  <a:gd name="connsiteX0" fmla="*/ 102489 w 108585"/>
                  <a:gd name="connsiteY0" fmla="*/ 0 h 153542"/>
                  <a:gd name="connsiteX1" fmla="*/ 49339 w 108585"/>
                  <a:gd name="connsiteY1" fmla="*/ 51721 h 153542"/>
                  <a:gd name="connsiteX2" fmla="*/ 0 w 108585"/>
                  <a:gd name="connsiteY2" fmla="*/ 147161 h 153542"/>
                  <a:gd name="connsiteX3" fmla="*/ 4477 w 108585"/>
                  <a:gd name="connsiteY3" fmla="*/ 149066 h 153542"/>
                  <a:gd name="connsiteX4" fmla="*/ 12002 w 108585"/>
                  <a:gd name="connsiteY4" fmla="*/ 153543 h 153542"/>
                  <a:gd name="connsiteX5" fmla="*/ 44196 w 108585"/>
                  <a:gd name="connsiteY5" fmla="*/ 81820 h 153542"/>
                  <a:gd name="connsiteX6" fmla="*/ 108585 w 108585"/>
                  <a:gd name="connsiteY6" fmla="*/ 13145 h 153542"/>
                  <a:gd name="connsiteX7" fmla="*/ 102489 w 108585"/>
                  <a:gd name="connsiteY7" fmla="*/ 0 h 15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585" h="153542">
                    <a:moveTo>
                      <a:pt x="102489" y="0"/>
                    </a:moveTo>
                    <a:cubicBezTo>
                      <a:pt x="86773" y="11716"/>
                      <a:pt x="67627" y="28575"/>
                      <a:pt x="49339" y="51721"/>
                    </a:cubicBezTo>
                    <a:cubicBezTo>
                      <a:pt x="21050" y="87630"/>
                      <a:pt x="7048" y="123349"/>
                      <a:pt x="0" y="147161"/>
                    </a:cubicBezTo>
                    <a:cubicBezTo>
                      <a:pt x="1429" y="147638"/>
                      <a:pt x="2953" y="148304"/>
                      <a:pt x="4477" y="149066"/>
                    </a:cubicBezTo>
                    <a:cubicBezTo>
                      <a:pt x="7430" y="150495"/>
                      <a:pt x="9906" y="152019"/>
                      <a:pt x="12002" y="153543"/>
                    </a:cubicBezTo>
                    <a:cubicBezTo>
                      <a:pt x="17240" y="134779"/>
                      <a:pt x="26670" y="109061"/>
                      <a:pt x="44196" y="81820"/>
                    </a:cubicBezTo>
                    <a:cubicBezTo>
                      <a:pt x="66008" y="48101"/>
                      <a:pt x="91154" y="26098"/>
                      <a:pt x="108585" y="13145"/>
                    </a:cubicBezTo>
                    <a:cubicBezTo>
                      <a:pt x="106585" y="8763"/>
                      <a:pt x="104490" y="4381"/>
                      <a:pt x="102489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376E1F46-2486-00F8-E8BB-D5C6DB72DC01}"/>
                  </a:ext>
                </a:extLst>
              </p:cNvPr>
              <p:cNvSpPr/>
              <p:nvPr/>
            </p:nvSpPr>
            <p:spPr>
              <a:xfrm>
                <a:off x="6184105" y="4051423"/>
                <a:ext cx="80391" cy="44612"/>
              </a:xfrm>
              <a:custGeom>
                <a:avLst/>
                <a:gdLst>
                  <a:gd name="connsiteX0" fmla="*/ 0 w 80391"/>
                  <a:gd name="connsiteY0" fmla="*/ 44612 h 44612"/>
                  <a:gd name="connsiteX1" fmla="*/ 15907 w 80391"/>
                  <a:gd name="connsiteY1" fmla="*/ 9655 h 44612"/>
                  <a:gd name="connsiteX2" fmla="*/ 52579 w 80391"/>
                  <a:gd name="connsiteY2" fmla="*/ 797 h 44612"/>
                  <a:gd name="connsiteX3" fmla="*/ 80391 w 80391"/>
                  <a:gd name="connsiteY3" fmla="*/ 19847 h 44612"/>
                  <a:gd name="connsiteX4" fmla="*/ 32766 w 80391"/>
                  <a:gd name="connsiteY4" fmla="*/ 13465 h 44612"/>
                  <a:gd name="connsiteX5" fmla="*/ 0 w 80391"/>
                  <a:gd name="connsiteY5" fmla="*/ 44517 h 4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391" h="44612">
                    <a:moveTo>
                      <a:pt x="0" y="44612"/>
                    </a:moveTo>
                    <a:cubicBezTo>
                      <a:pt x="0" y="42326"/>
                      <a:pt x="-286" y="22895"/>
                      <a:pt x="15907" y="9655"/>
                    </a:cubicBezTo>
                    <a:cubicBezTo>
                      <a:pt x="31623" y="-3203"/>
                      <a:pt x="50007" y="321"/>
                      <a:pt x="52579" y="797"/>
                    </a:cubicBezTo>
                    <a:cubicBezTo>
                      <a:pt x="69819" y="4417"/>
                      <a:pt x="78677" y="17180"/>
                      <a:pt x="80391" y="19847"/>
                    </a:cubicBezTo>
                    <a:cubicBezTo>
                      <a:pt x="78010" y="18228"/>
                      <a:pt x="57531" y="5083"/>
                      <a:pt x="32766" y="13465"/>
                    </a:cubicBezTo>
                    <a:cubicBezTo>
                      <a:pt x="9811" y="21276"/>
                      <a:pt x="1239" y="41469"/>
                      <a:pt x="0" y="4451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32688B60-8B19-5463-813A-6C1FDB572E6F}"/>
                  </a:ext>
                </a:extLst>
              </p:cNvPr>
              <p:cNvSpPr/>
              <p:nvPr/>
            </p:nvSpPr>
            <p:spPr>
              <a:xfrm>
                <a:off x="5971508" y="4031796"/>
                <a:ext cx="164020" cy="35378"/>
              </a:xfrm>
              <a:custGeom>
                <a:avLst/>
                <a:gdLst>
                  <a:gd name="connsiteX0" fmla="*/ 164021 w 164020"/>
                  <a:gd name="connsiteY0" fmla="*/ 25282 h 35378"/>
                  <a:gd name="connsiteX1" fmla="*/ 89821 w 164020"/>
                  <a:gd name="connsiteY1" fmla="*/ 4137 h 35378"/>
                  <a:gd name="connsiteX2" fmla="*/ 0 w 164020"/>
                  <a:gd name="connsiteY2" fmla="*/ 2231 h 35378"/>
                  <a:gd name="connsiteX3" fmla="*/ 953 w 164020"/>
                  <a:gd name="connsiteY3" fmla="*/ 18710 h 35378"/>
                  <a:gd name="connsiteX4" fmla="*/ 88392 w 164020"/>
                  <a:gd name="connsiteY4" fmla="*/ 18710 h 35378"/>
                  <a:gd name="connsiteX5" fmla="*/ 161544 w 164020"/>
                  <a:gd name="connsiteY5" fmla="*/ 35379 h 35378"/>
                  <a:gd name="connsiteX6" fmla="*/ 164021 w 164020"/>
                  <a:gd name="connsiteY6" fmla="*/ 25377 h 3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020" h="35378">
                    <a:moveTo>
                      <a:pt x="164021" y="25282"/>
                    </a:moveTo>
                    <a:cubicBezTo>
                      <a:pt x="145066" y="17376"/>
                      <a:pt x="120015" y="8994"/>
                      <a:pt x="89821" y="4137"/>
                    </a:cubicBezTo>
                    <a:cubicBezTo>
                      <a:pt x="53721" y="-1674"/>
                      <a:pt x="22765" y="-436"/>
                      <a:pt x="0" y="2231"/>
                    </a:cubicBezTo>
                    <a:cubicBezTo>
                      <a:pt x="286" y="7756"/>
                      <a:pt x="667" y="13185"/>
                      <a:pt x="953" y="18710"/>
                    </a:cubicBezTo>
                    <a:cubicBezTo>
                      <a:pt x="24003" y="15947"/>
                      <a:pt x="53912" y="14519"/>
                      <a:pt x="88392" y="18710"/>
                    </a:cubicBezTo>
                    <a:cubicBezTo>
                      <a:pt x="117348" y="22234"/>
                      <a:pt x="142018" y="28711"/>
                      <a:pt x="161544" y="35379"/>
                    </a:cubicBezTo>
                    <a:cubicBezTo>
                      <a:pt x="162401" y="32045"/>
                      <a:pt x="163163" y="28711"/>
                      <a:pt x="164021" y="253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4ECA9777-A33B-F2E6-4929-41E67F4E5290}"/>
                  </a:ext>
                </a:extLst>
              </p:cNvPr>
              <p:cNvSpPr/>
              <p:nvPr/>
            </p:nvSpPr>
            <p:spPr>
              <a:xfrm>
                <a:off x="5621274" y="3980146"/>
                <a:ext cx="279368" cy="49901"/>
              </a:xfrm>
              <a:custGeom>
                <a:avLst/>
                <a:gdLst>
                  <a:gd name="connsiteX0" fmla="*/ 279273 w 279368"/>
                  <a:gd name="connsiteY0" fmla="*/ 47118 h 49901"/>
                  <a:gd name="connsiteX1" fmla="*/ 251746 w 279368"/>
                  <a:gd name="connsiteY1" fmla="*/ 26640 h 49901"/>
                  <a:gd name="connsiteX2" fmla="*/ 202406 w 279368"/>
                  <a:gd name="connsiteY2" fmla="*/ 541 h 49901"/>
                  <a:gd name="connsiteX3" fmla="*/ 172783 w 279368"/>
                  <a:gd name="connsiteY3" fmla="*/ 541 h 49901"/>
                  <a:gd name="connsiteX4" fmla="*/ 150209 w 279368"/>
                  <a:gd name="connsiteY4" fmla="*/ 1970 h 49901"/>
                  <a:gd name="connsiteX5" fmla="*/ 90964 w 279368"/>
                  <a:gd name="connsiteY5" fmla="*/ 1970 h 49901"/>
                  <a:gd name="connsiteX6" fmla="*/ 17621 w 279368"/>
                  <a:gd name="connsiteY6" fmla="*/ 1970 h 49901"/>
                  <a:gd name="connsiteX7" fmla="*/ 0 w 279368"/>
                  <a:gd name="connsiteY7" fmla="*/ 21687 h 49901"/>
                  <a:gd name="connsiteX8" fmla="*/ 39053 w 279368"/>
                  <a:gd name="connsiteY8" fmla="*/ 18639 h 49901"/>
                  <a:gd name="connsiteX9" fmla="*/ 89630 w 279368"/>
                  <a:gd name="connsiteY9" fmla="*/ 19591 h 49901"/>
                  <a:gd name="connsiteX10" fmla="*/ 151352 w 279368"/>
                  <a:gd name="connsiteY10" fmla="*/ 17496 h 49901"/>
                  <a:gd name="connsiteX11" fmla="*/ 194691 w 279368"/>
                  <a:gd name="connsiteY11" fmla="*/ 15400 h 49901"/>
                  <a:gd name="connsiteX12" fmla="*/ 229933 w 279368"/>
                  <a:gd name="connsiteY12" fmla="*/ 33783 h 49901"/>
                  <a:gd name="connsiteX13" fmla="*/ 255365 w 279368"/>
                  <a:gd name="connsiteY13" fmla="*/ 48928 h 49901"/>
                  <a:gd name="connsiteX14" fmla="*/ 279368 w 279368"/>
                  <a:gd name="connsiteY14" fmla="*/ 47118 h 4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9368" h="49901">
                    <a:moveTo>
                      <a:pt x="279273" y="47118"/>
                    </a:moveTo>
                    <a:cubicBezTo>
                      <a:pt x="268510" y="38451"/>
                      <a:pt x="258985" y="31688"/>
                      <a:pt x="251746" y="26640"/>
                    </a:cubicBezTo>
                    <a:cubicBezTo>
                      <a:pt x="228314" y="10447"/>
                      <a:pt x="216313" y="2351"/>
                      <a:pt x="202406" y="541"/>
                    </a:cubicBezTo>
                    <a:cubicBezTo>
                      <a:pt x="196024" y="-316"/>
                      <a:pt x="188309" y="-31"/>
                      <a:pt x="172783" y="541"/>
                    </a:cubicBezTo>
                    <a:cubicBezTo>
                      <a:pt x="161639" y="922"/>
                      <a:pt x="153638" y="1684"/>
                      <a:pt x="150209" y="1970"/>
                    </a:cubicBezTo>
                    <a:cubicBezTo>
                      <a:pt x="128778" y="3780"/>
                      <a:pt x="111919" y="2637"/>
                      <a:pt x="90964" y="1970"/>
                    </a:cubicBezTo>
                    <a:cubicBezTo>
                      <a:pt x="73914" y="1398"/>
                      <a:pt x="49149" y="1113"/>
                      <a:pt x="17621" y="1970"/>
                    </a:cubicBezTo>
                    <a:cubicBezTo>
                      <a:pt x="11716" y="8542"/>
                      <a:pt x="5905" y="15114"/>
                      <a:pt x="0" y="21687"/>
                    </a:cubicBezTo>
                    <a:cubicBezTo>
                      <a:pt x="8763" y="20543"/>
                      <a:pt x="22384" y="19115"/>
                      <a:pt x="39053" y="18639"/>
                    </a:cubicBezTo>
                    <a:cubicBezTo>
                      <a:pt x="60198" y="17972"/>
                      <a:pt x="64389" y="19401"/>
                      <a:pt x="89630" y="19591"/>
                    </a:cubicBezTo>
                    <a:cubicBezTo>
                      <a:pt x="109633" y="19686"/>
                      <a:pt x="127825" y="19782"/>
                      <a:pt x="151352" y="17496"/>
                    </a:cubicBezTo>
                    <a:cubicBezTo>
                      <a:pt x="178022" y="14829"/>
                      <a:pt x="182499" y="11971"/>
                      <a:pt x="194691" y="15400"/>
                    </a:cubicBezTo>
                    <a:cubicBezTo>
                      <a:pt x="209169" y="19496"/>
                      <a:pt x="223647" y="29402"/>
                      <a:pt x="229933" y="33783"/>
                    </a:cubicBezTo>
                    <a:cubicBezTo>
                      <a:pt x="241459" y="41689"/>
                      <a:pt x="245650" y="46737"/>
                      <a:pt x="255365" y="48928"/>
                    </a:cubicBezTo>
                    <a:cubicBezTo>
                      <a:pt x="264795" y="51119"/>
                      <a:pt x="273367" y="49214"/>
                      <a:pt x="279368" y="4711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B78A931F-49FD-89C1-2F8F-CED8AE0CEB8E}"/>
                  </a:ext>
                </a:extLst>
              </p:cNvPr>
              <p:cNvSpPr/>
              <p:nvPr/>
            </p:nvSpPr>
            <p:spPr>
              <a:xfrm>
                <a:off x="5661080" y="3769804"/>
                <a:ext cx="46585" cy="79343"/>
              </a:xfrm>
              <a:custGeom>
                <a:avLst/>
                <a:gdLst>
                  <a:gd name="connsiteX0" fmla="*/ 4580 w 46585"/>
                  <a:gd name="connsiteY0" fmla="*/ 0 h 79343"/>
                  <a:gd name="connsiteX1" fmla="*/ 8 w 46585"/>
                  <a:gd name="connsiteY1" fmla="*/ 18669 h 79343"/>
                  <a:gd name="connsiteX2" fmla="*/ 5342 w 46585"/>
                  <a:gd name="connsiteY2" fmla="*/ 40862 h 79343"/>
                  <a:gd name="connsiteX3" fmla="*/ 41632 w 46585"/>
                  <a:gd name="connsiteY3" fmla="*/ 79343 h 79343"/>
                  <a:gd name="connsiteX4" fmla="*/ 43728 w 46585"/>
                  <a:gd name="connsiteY4" fmla="*/ 76200 h 79343"/>
                  <a:gd name="connsiteX5" fmla="*/ 46585 w 46585"/>
                  <a:gd name="connsiteY5" fmla="*/ 73438 h 79343"/>
                  <a:gd name="connsiteX6" fmla="*/ 21344 w 46585"/>
                  <a:gd name="connsiteY6" fmla="*/ 54769 h 79343"/>
                  <a:gd name="connsiteX7" fmla="*/ 6961 w 46585"/>
                  <a:gd name="connsiteY7" fmla="*/ 29623 h 79343"/>
                  <a:gd name="connsiteX8" fmla="*/ 4580 w 46585"/>
                  <a:gd name="connsiteY8" fmla="*/ 0 h 7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585" h="79343">
                    <a:moveTo>
                      <a:pt x="4580" y="0"/>
                    </a:moveTo>
                    <a:cubicBezTo>
                      <a:pt x="2675" y="3810"/>
                      <a:pt x="198" y="10382"/>
                      <a:pt x="8" y="18669"/>
                    </a:cubicBezTo>
                    <a:cubicBezTo>
                      <a:pt x="-182" y="28670"/>
                      <a:pt x="3056" y="36004"/>
                      <a:pt x="5342" y="40862"/>
                    </a:cubicBezTo>
                    <a:cubicBezTo>
                      <a:pt x="14962" y="61627"/>
                      <a:pt x="34012" y="74581"/>
                      <a:pt x="41632" y="79343"/>
                    </a:cubicBezTo>
                    <a:cubicBezTo>
                      <a:pt x="42109" y="78391"/>
                      <a:pt x="42775" y="77343"/>
                      <a:pt x="43728" y="76200"/>
                    </a:cubicBezTo>
                    <a:cubicBezTo>
                      <a:pt x="44680" y="74962"/>
                      <a:pt x="45728" y="74104"/>
                      <a:pt x="46585" y="73438"/>
                    </a:cubicBezTo>
                    <a:cubicBezTo>
                      <a:pt x="40489" y="70676"/>
                      <a:pt x="30393" y="65151"/>
                      <a:pt x="21344" y="54769"/>
                    </a:cubicBezTo>
                    <a:cubicBezTo>
                      <a:pt x="11533" y="43529"/>
                      <a:pt x="7914" y="32385"/>
                      <a:pt x="6961" y="29623"/>
                    </a:cubicBezTo>
                    <a:cubicBezTo>
                      <a:pt x="2961" y="16859"/>
                      <a:pt x="3723" y="6001"/>
                      <a:pt x="458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AEA84823-DD6B-89F7-854D-5AF9F5E270C0}"/>
                  </a:ext>
                </a:extLst>
              </p:cNvPr>
              <p:cNvSpPr/>
              <p:nvPr/>
            </p:nvSpPr>
            <p:spPr>
              <a:xfrm>
                <a:off x="5702992" y="3884961"/>
                <a:ext cx="27533" cy="68199"/>
              </a:xfrm>
              <a:custGeom>
                <a:avLst/>
                <a:gdLst>
                  <a:gd name="connsiteX0" fmla="*/ 13150 w 27533"/>
                  <a:gd name="connsiteY0" fmla="*/ 0 h 68199"/>
                  <a:gd name="connsiteX1" fmla="*/ 1435 w 27533"/>
                  <a:gd name="connsiteY1" fmla="*/ 16288 h 68199"/>
                  <a:gd name="connsiteX2" fmla="*/ 1530 w 27533"/>
                  <a:gd name="connsiteY2" fmla="*/ 36481 h 68199"/>
                  <a:gd name="connsiteX3" fmla="*/ 19437 w 27533"/>
                  <a:gd name="connsiteY3" fmla="*/ 68199 h 68199"/>
                  <a:gd name="connsiteX4" fmla="*/ 21437 w 27533"/>
                  <a:gd name="connsiteY4" fmla="*/ 64103 h 68199"/>
                  <a:gd name="connsiteX5" fmla="*/ 27533 w 27533"/>
                  <a:gd name="connsiteY5" fmla="*/ 58293 h 68199"/>
                  <a:gd name="connsiteX6" fmla="*/ 16103 w 27533"/>
                  <a:gd name="connsiteY6" fmla="*/ 45720 h 68199"/>
                  <a:gd name="connsiteX7" fmla="*/ 8388 w 27533"/>
                  <a:gd name="connsiteY7" fmla="*/ 22193 h 68199"/>
                  <a:gd name="connsiteX8" fmla="*/ 13150 w 27533"/>
                  <a:gd name="connsiteY8" fmla="*/ 0 h 6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533" h="68199">
                    <a:moveTo>
                      <a:pt x="13150" y="0"/>
                    </a:moveTo>
                    <a:cubicBezTo>
                      <a:pt x="10293" y="2191"/>
                      <a:pt x="4197" y="7525"/>
                      <a:pt x="1435" y="16288"/>
                    </a:cubicBezTo>
                    <a:cubicBezTo>
                      <a:pt x="-1137" y="24289"/>
                      <a:pt x="292" y="30956"/>
                      <a:pt x="1530" y="36481"/>
                    </a:cubicBezTo>
                    <a:cubicBezTo>
                      <a:pt x="4959" y="51721"/>
                      <a:pt x="13627" y="62389"/>
                      <a:pt x="19437" y="68199"/>
                    </a:cubicBezTo>
                    <a:cubicBezTo>
                      <a:pt x="19818" y="66961"/>
                      <a:pt x="20485" y="65532"/>
                      <a:pt x="21437" y="64103"/>
                    </a:cubicBezTo>
                    <a:cubicBezTo>
                      <a:pt x="23438" y="61055"/>
                      <a:pt x="25914" y="59246"/>
                      <a:pt x="27533" y="58293"/>
                    </a:cubicBezTo>
                    <a:cubicBezTo>
                      <a:pt x="24390" y="55817"/>
                      <a:pt x="20008" y="51721"/>
                      <a:pt x="16103" y="45720"/>
                    </a:cubicBezTo>
                    <a:cubicBezTo>
                      <a:pt x="14008" y="42481"/>
                      <a:pt x="8864" y="34195"/>
                      <a:pt x="8388" y="22193"/>
                    </a:cubicBezTo>
                    <a:cubicBezTo>
                      <a:pt x="7912" y="11906"/>
                      <a:pt x="11150" y="4001"/>
                      <a:pt x="1315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AB16602F-DBB3-852F-067E-9FDD265BC609}"/>
                  </a:ext>
                </a:extLst>
              </p:cNvPr>
              <p:cNvSpPr/>
              <p:nvPr/>
            </p:nvSpPr>
            <p:spPr>
              <a:xfrm>
                <a:off x="5491162" y="4068984"/>
                <a:ext cx="66293" cy="18859"/>
              </a:xfrm>
              <a:custGeom>
                <a:avLst/>
                <a:gdLst>
                  <a:gd name="connsiteX0" fmla="*/ 66294 w 66293"/>
                  <a:gd name="connsiteY0" fmla="*/ 18860 h 18859"/>
                  <a:gd name="connsiteX1" fmla="*/ 52578 w 66293"/>
                  <a:gd name="connsiteY1" fmla="*/ 8382 h 18859"/>
                  <a:gd name="connsiteX2" fmla="*/ 26479 w 66293"/>
                  <a:gd name="connsiteY2" fmla="*/ 0 h 18859"/>
                  <a:gd name="connsiteX3" fmla="*/ 10001 w 66293"/>
                  <a:gd name="connsiteY3" fmla="*/ 3715 h 18859"/>
                  <a:gd name="connsiteX4" fmla="*/ 0 w 66293"/>
                  <a:gd name="connsiteY4" fmla="*/ 12097 h 18859"/>
                  <a:gd name="connsiteX5" fmla="*/ 24289 w 66293"/>
                  <a:gd name="connsiteY5" fmla="*/ 4858 h 18859"/>
                  <a:gd name="connsiteX6" fmla="*/ 42767 w 66293"/>
                  <a:gd name="connsiteY6" fmla="*/ 7334 h 18859"/>
                  <a:gd name="connsiteX7" fmla="*/ 66294 w 66293"/>
                  <a:gd name="connsiteY7" fmla="*/ 18764 h 1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293" h="18859">
                    <a:moveTo>
                      <a:pt x="66294" y="18860"/>
                    </a:moveTo>
                    <a:cubicBezTo>
                      <a:pt x="63437" y="16002"/>
                      <a:pt x="58864" y="12097"/>
                      <a:pt x="52578" y="8382"/>
                    </a:cubicBezTo>
                    <a:cubicBezTo>
                      <a:pt x="46768" y="5048"/>
                      <a:pt x="38195" y="0"/>
                      <a:pt x="26479" y="0"/>
                    </a:cubicBezTo>
                    <a:cubicBezTo>
                      <a:pt x="22955" y="0"/>
                      <a:pt x="16764" y="95"/>
                      <a:pt x="10001" y="3715"/>
                    </a:cubicBezTo>
                    <a:cubicBezTo>
                      <a:pt x="5048" y="6382"/>
                      <a:pt x="1810" y="9811"/>
                      <a:pt x="0" y="12097"/>
                    </a:cubicBezTo>
                    <a:cubicBezTo>
                      <a:pt x="4667" y="9335"/>
                      <a:pt x="13145" y="5334"/>
                      <a:pt x="24289" y="4858"/>
                    </a:cubicBezTo>
                    <a:cubicBezTo>
                      <a:pt x="32290" y="4477"/>
                      <a:pt x="38386" y="6191"/>
                      <a:pt x="42767" y="7334"/>
                    </a:cubicBezTo>
                    <a:cubicBezTo>
                      <a:pt x="52673" y="10096"/>
                      <a:pt x="60579" y="14573"/>
                      <a:pt x="66294" y="1876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68EF5AEE-DA0F-F08C-8E02-D52018119CF9}"/>
                  </a:ext>
                </a:extLst>
              </p:cNvPr>
              <p:cNvSpPr/>
              <p:nvPr/>
            </p:nvSpPr>
            <p:spPr>
              <a:xfrm>
                <a:off x="5356098" y="4023264"/>
                <a:ext cx="73247" cy="55435"/>
              </a:xfrm>
              <a:custGeom>
                <a:avLst/>
                <a:gdLst>
                  <a:gd name="connsiteX0" fmla="*/ 0 w 73247"/>
                  <a:gd name="connsiteY0" fmla="*/ 3524 h 55435"/>
                  <a:gd name="connsiteX1" fmla="*/ 14383 w 73247"/>
                  <a:gd name="connsiteY1" fmla="*/ 0 h 55435"/>
                  <a:gd name="connsiteX2" fmla="*/ 32290 w 73247"/>
                  <a:gd name="connsiteY2" fmla="*/ 4476 h 55435"/>
                  <a:gd name="connsiteX3" fmla="*/ 56959 w 73247"/>
                  <a:gd name="connsiteY3" fmla="*/ 25527 h 55435"/>
                  <a:gd name="connsiteX4" fmla="*/ 73247 w 73247"/>
                  <a:gd name="connsiteY4" fmla="*/ 47530 h 55435"/>
                  <a:gd name="connsiteX5" fmla="*/ 66294 w 73247"/>
                  <a:gd name="connsiteY5" fmla="*/ 55435 h 55435"/>
                  <a:gd name="connsiteX6" fmla="*/ 52292 w 73247"/>
                  <a:gd name="connsiteY6" fmla="*/ 29623 h 55435"/>
                  <a:gd name="connsiteX7" fmla="*/ 30575 w 73247"/>
                  <a:gd name="connsiteY7" fmla="*/ 7715 h 55435"/>
                  <a:gd name="connsiteX8" fmla="*/ 15145 w 73247"/>
                  <a:gd name="connsiteY8" fmla="*/ 3715 h 55435"/>
                  <a:gd name="connsiteX9" fmla="*/ 95 w 73247"/>
                  <a:gd name="connsiteY9" fmla="*/ 3524 h 55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247" h="55435">
                    <a:moveTo>
                      <a:pt x="0" y="3524"/>
                    </a:moveTo>
                    <a:cubicBezTo>
                      <a:pt x="2953" y="2095"/>
                      <a:pt x="7906" y="190"/>
                      <a:pt x="14383" y="0"/>
                    </a:cubicBezTo>
                    <a:cubicBezTo>
                      <a:pt x="16097" y="0"/>
                      <a:pt x="22765" y="0"/>
                      <a:pt x="32290" y="4476"/>
                    </a:cubicBezTo>
                    <a:cubicBezTo>
                      <a:pt x="42767" y="9525"/>
                      <a:pt x="48958" y="16383"/>
                      <a:pt x="56959" y="25527"/>
                    </a:cubicBezTo>
                    <a:cubicBezTo>
                      <a:pt x="61436" y="30670"/>
                      <a:pt x="67246" y="37909"/>
                      <a:pt x="73247" y="47530"/>
                    </a:cubicBezTo>
                    <a:cubicBezTo>
                      <a:pt x="70961" y="50197"/>
                      <a:pt x="68580" y="52768"/>
                      <a:pt x="66294" y="55435"/>
                    </a:cubicBezTo>
                    <a:cubicBezTo>
                      <a:pt x="61627" y="44101"/>
                      <a:pt x="56388" y="35528"/>
                      <a:pt x="52292" y="29623"/>
                    </a:cubicBezTo>
                    <a:cubicBezTo>
                      <a:pt x="44863" y="18859"/>
                      <a:pt x="39910" y="11906"/>
                      <a:pt x="30575" y="7715"/>
                    </a:cubicBezTo>
                    <a:cubicBezTo>
                      <a:pt x="24384" y="4953"/>
                      <a:pt x="17621" y="4096"/>
                      <a:pt x="15145" y="3715"/>
                    </a:cubicBezTo>
                    <a:cubicBezTo>
                      <a:pt x="9049" y="2953"/>
                      <a:pt x="3810" y="3143"/>
                      <a:pt x="95" y="35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8734EF07-675C-9036-E409-5A268F1AE036}"/>
                  </a:ext>
                </a:extLst>
              </p:cNvPr>
              <p:cNvSpPr/>
              <p:nvPr/>
            </p:nvSpPr>
            <p:spPr>
              <a:xfrm>
                <a:off x="5476017" y="3947462"/>
                <a:ext cx="90963" cy="33606"/>
              </a:xfrm>
              <a:custGeom>
                <a:avLst/>
                <a:gdLst>
                  <a:gd name="connsiteX0" fmla="*/ 90964 w 90963"/>
                  <a:gd name="connsiteY0" fmla="*/ 25034 h 33606"/>
                  <a:gd name="connsiteX1" fmla="*/ 73057 w 90963"/>
                  <a:gd name="connsiteY1" fmla="*/ 13699 h 33606"/>
                  <a:gd name="connsiteX2" fmla="*/ 43910 w 90963"/>
                  <a:gd name="connsiteY2" fmla="*/ 2841 h 33606"/>
                  <a:gd name="connsiteX3" fmla="*/ 12192 w 90963"/>
                  <a:gd name="connsiteY3" fmla="*/ 174 h 33606"/>
                  <a:gd name="connsiteX4" fmla="*/ 7334 w 90963"/>
                  <a:gd name="connsiteY4" fmla="*/ 2079 h 33606"/>
                  <a:gd name="connsiteX5" fmla="*/ 0 w 90963"/>
                  <a:gd name="connsiteY5" fmla="*/ 6365 h 33606"/>
                  <a:gd name="connsiteX6" fmla="*/ 38862 w 90963"/>
                  <a:gd name="connsiteY6" fmla="*/ 9985 h 33606"/>
                  <a:gd name="connsiteX7" fmla="*/ 68104 w 90963"/>
                  <a:gd name="connsiteY7" fmla="*/ 21796 h 33606"/>
                  <a:gd name="connsiteX8" fmla="*/ 87725 w 90963"/>
                  <a:gd name="connsiteY8" fmla="*/ 33607 h 33606"/>
                  <a:gd name="connsiteX9" fmla="*/ 90869 w 90963"/>
                  <a:gd name="connsiteY9" fmla="*/ 25130 h 3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963" h="33606">
                    <a:moveTo>
                      <a:pt x="90964" y="25034"/>
                    </a:moveTo>
                    <a:cubicBezTo>
                      <a:pt x="86582" y="21700"/>
                      <a:pt x="80581" y="17605"/>
                      <a:pt x="73057" y="13699"/>
                    </a:cubicBezTo>
                    <a:cubicBezTo>
                      <a:pt x="59055" y="6365"/>
                      <a:pt x="47244" y="3603"/>
                      <a:pt x="43910" y="2841"/>
                    </a:cubicBezTo>
                    <a:cubicBezTo>
                      <a:pt x="31623" y="79"/>
                      <a:pt x="20669" y="-302"/>
                      <a:pt x="12192" y="174"/>
                    </a:cubicBezTo>
                    <a:cubicBezTo>
                      <a:pt x="10668" y="650"/>
                      <a:pt x="9049" y="1317"/>
                      <a:pt x="7334" y="2079"/>
                    </a:cubicBezTo>
                    <a:cubicBezTo>
                      <a:pt x="4381" y="3413"/>
                      <a:pt x="2000" y="4937"/>
                      <a:pt x="0" y="6365"/>
                    </a:cubicBezTo>
                    <a:cubicBezTo>
                      <a:pt x="16859" y="5222"/>
                      <a:pt x="30194" y="7604"/>
                      <a:pt x="38862" y="9985"/>
                    </a:cubicBezTo>
                    <a:cubicBezTo>
                      <a:pt x="51530" y="13318"/>
                      <a:pt x="61150" y="18272"/>
                      <a:pt x="68104" y="21796"/>
                    </a:cubicBezTo>
                    <a:cubicBezTo>
                      <a:pt x="76295" y="25987"/>
                      <a:pt x="82867" y="30273"/>
                      <a:pt x="87725" y="33607"/>
                    </a:cubicBezTo>
                    <a:cubicBezTo>
                      <a:pt x="88773" y="30749"/>
                      <a:pt x="89821" y="27987"/>
                      <a:pt x="90869" y="2513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85AD726D-7293-315B-C417-23B5D472DF1B}"/>
                  </a:ext>
                </a:extLst>
              </p:cNvPr>
              <p:cNvSpPr/>
              <p:nvPr/>
            </p:nvSpPr>
            <p:spPr>
              <a:xfrm>
                <a:off x="5438393" y="4003548"/>
                <a:ext cx="83428" cy="28479"/>
              </a:xfrm>
              <a:custGeom>
                <a:avLst/>
                <a:gdLst>
                  <a:gd name="connsiteX0" fmla="*/ 0 w 83428"/>
                  <a:gd name="connsiteY0" fmla="*/ 15240 h 28479"/>
                  <a:gd name="connsiteX1" fmla="*/ 667 w 83428"/>
                  <a:gd name="connsiteY1" fmla="*/ 11811 h 28479"/>
                  <a:gd name="connsiteX2" fmla="*/ 3048 w 83428"/>
                  <a:gd name="connsiteY2" fmla="*/ 5715 h 28479"/>
                  <a:gd name="connsiteX3" fmla="*/ 11621 w 83428"/>
                  <a:gd name="connsiteY3" fmla="*/ 2476 h 28479"/>
                  <a:gd name="connsiteX4" fmla="*/ 25051 w 83428"/>
                  <a:gd name="connsiteY4" fmla="*/ 0 h 28479"/>
                  <a:gd name="connsiteX5" fmla="*/ 49911 w 83428"/>
                  <a:gd name="connsiteY5" fmla="*/ 13430 h 28479"/>
                  <a:gd name="connsiteX6" fmla="*/ 81439 w 83428"/>
                  <a:gd name="connsiteY6" fmla="*/ 19050 h 28479"/>
                  <a:gd name="connsiteX7" fmla="*/ 83344 w 83428"/>
                  <a:gd name="connsiteY7" fmla="*/ 24479 h 28479"/>
                  <a:gd name="connsiteX8" fmla="*/ 83344 w 83428"/>
                  <a:gd name="connsiteY8" fmla="*/ 28480 h 28479"/>
                  <a:gd name="connsiteX9" fmla="*/ 67628 w 83428"/>
                  <a:gd name="connsiteY9" fmla="*/ 27622 h 28479"/>
                  <a:gd name="connsiteX10" fmla="*/ 23527 w 83428"/>
                  <a:gd name="connsiteY10" fmla="*/ 13145 h 28479"/>
                  <a:gd name="connsiteX11" fmla="*/ 12763 w 83428"/>
                  <a:gd name="connsiteY11" fmla="*/ 12954 h 28479"/>
                  <a:gd name="connsiteX12" fmla="*/ 95 w 83428"/>
                  <a:gd name="connsiteY12" fmla="*/ 15240 h 28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428" h="28479">
                    <a:moveTo>
                      <a:pt x="0" y="15240"/>
                    </a:moveTo>
                    <a:cubicBezTo>
                      <a:pt x="95" y="14192"/>
                      <a:pt x="286" y="13049"/>
                      <a:pt x="667" y="11811"/>
                    </a:cubicBezTo>
                    <a:cubicBezTo>
                      <a:pt x="1334" y="9334"/>
                      <a:pt x="2191" y="7239"/>
                      <a:pt x="3048" y="5715"/>
                    </a:cubicBezTo>
                    <a:cubicBezTo>
                      <a:pt x="5525" y="4572"/>
                      <a:pt x="8382" y="3429"/>
                      <a:pt x="11621" y="2476"/>
                    </a:cubicBezTo>
                    <a:cubicBezTo>
                      <a:pt x="16669" y="953"/>
                      <a:pt x="21336" y="286"/>
                      <a:pt x="25051" y="0"/>
                    </a:cubicBezTo>
                    <a:cubicBezTo>
                      <a:pt x="30671" y="4191"/>
                      <a:pt x="38957" y="9430"/>
                      <a:pt x="49911" y="13430"/>
                    </a:cubicBezTo>
                    <a:cubicBezTo>
                      <a:pt x="62675" y="18002"/>
                      <a:pt x="73914" y="19050"/>
                      <a:pt x="81439" y="19050"/>
                    </a:cubicBezTo>
                    <a:cubicBezTo>
                      <a:pt x="82105" y="20098"/>
                      <a:pt x="83058" y="22003"/>
                      <a:pt x="83344" y="24479"/>
                    </a:cubicBezTo>
                    <a:cubicBezTo>
                      <a:pt x="83534" y="26098"/>
                      <a:pt x="83344" y="27432"/>
                      <a:pt x="83344" y="28480"/>
                    </a:cubicBezTo>
                    <a:cubicBezTo>
                      <a:pt x="78486" y="28480"/>
                      <a:pt x="73247" y="28289"/>
                      <a:pt x="67628" y="27622"/>
                    </a:cubicBezTo>
                    <a:cubicBezTo>
                      <a:pt x="48959" y="25337"/>
                      <a:pt x="33909" y="18955"/>
                      <a:pt x="23527" y="13145"/>
                    </a:cubicBezTo>
                    <a:cubicBezTo>
                      <a:pt x="20479" y="12859"/>
                      <a:pt x="16859" y="12668"/>
                      <a:pt x="12763" y="12954"/>
                    </a:cubicBezTo>
                    <a:cubicBezTo>
                      <a:pt x="7715" y="13335"/>
                      <a:pt x="3429" y="14192"/>
                      <a:pt x="95" y="1524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A50A3805-A1A3-43DA-7CD3-8D3737B6EB6D}"/>
                  </a:ext>
                </a:extLst>
              </p:cNvPr>
              <p:cNvSpPr/>
              <p:nvPr/>
            </p:nvSpPr>
            <p:spPr>
              <a:xfrm>
                <a:off x="5292185" y="3957549"/>
                <a:ext cx="83153" cy="40283"/>
              </a:xfrm>
              <a:custGeom>
                <a:avLst/>
                <a:gdLst>
                  <a:gd name="connsiteX0" fmla="*/ 0 w 83153"/>
                  <a:gd name="connsiteY0" fmla="*/ 12090 h 40283"/>
                  <a:gd name="connsiteX1" fmla="*/ 11525 w 83153"/>
                  <a:gd name="connsiteY1" fmla="*/ 3613 h 40283"/>
                  <a:gd name="connsiteX2" fmla="*/ 33814 w 83153"/>
                  <a:gd name="connsiteY2" fmla="*/ 279 h 40283"/>
                  <a:gd name="connsiteX3" fmla="*/ 58484 w 83153"/>
                  <a:gd name="connsiteY3" fmla="*/ 9232 h 40283"/>
                  <a:gd name="connsiteX4" fmla="*/ 83153 w 83153"/>
                  <a:gd name="connsiteY4" fmla="*/ 33712 h 40283"/>
                  <a:gd name="connsiteX5" fmla="*/ 76867 w 83153"/>
                  <a:gd name="connsiteY5" fmla="*/ 36855 h 40283"/>
                  <a:gd name="connsiteX6" fmla="*/ 72104 w 83153"/>
                  <a:gd name="connsiteY6" fmla="*/ 40284 h 40283"/>
                  <a:gd name="connsiteX7" fmla="*/ 60865 w 83153"/>
                  <a:gd name="connsiteY7" fmla="*/ 23806 h 40283"/>
                  <a:gd name="connsiteX8" fmla="*/ 33147 w 83153"/>
                  <a:gd name="connsiteY8" fmla="*/ 7804 h 40283"/>
                  <a:gd name="connsiteX9" fmla="*/ 0 w 83153"/>
                  <a:gd name="connsiteY9" fmla="*/ 11995 h 40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153" h="40283">
                    <a:moveTo>
                      <a:pt x="0" y="12090"/>
                    </a:moveTo>
                    <a:cubicBezTo>
                      <a:pt x="2286" y="9709"/>
                      <a:pt x="6001" y="6280"/>
                      <a:pt x="11525" y="3613"/>
                    </a:cubicBezTo>
                    <a:cubicBezTo>
                      <a:pt x="20765" y="-769"/>
                      <a:pt x="29242" y="-102"/>
                      <a:pt x="33814" y="279"/>
                    </a:cubicBezTo>
                    <a:cubicBezTo>
                      <a:pt x="45244" y="1327"/>
                      <a:pt x="53245" y="6089"/>
                      <a:pt x="58484" y="9232"/>
                    </a:cubicBezTo>
                    <a:cubicBezTo>
                      <a:pt x="71057" y="16852"/>
                      <a:pt x="78772" y="26758"/>
                      <a:pt x="83153" y="33712"/>
                    </a:cubicBezTo>
                    <a:cubicBezTo>
                      <a:pt x="81249" y="34474"/>
                      <a:pt x="79153" y="35521"/>
                      <a:pt x="76867" y="36855"/>
                    </a:cubicBezTo>
                    <a:cubicBezTo>
                      <a:pt x="75057" y="37998"/>
                      <a:pt x="73438" y="39141"/>
                      <a:pt x="72104" y="40284"/>
                    </a:cubicBezTo>
                    <a:cubicBezTo>
                      <a:pt x="70199" y="36093"/>
                      <a:pt x="66675" y="29902"/>
                      <a:pt x="60865" y="23806"/>
                    </a:cubicBezTo>
                    <a:cubicBezTo>
                      <a:pt x="57245" y="19996"/>
                      <a:pt x="48101" y="10947"/>
                      <a:pt x="33147" y="7804"/>
                    </a:cubicBezTo>
                    <a:cubicBezTo>
                      <a:pt x="17145" y="4470"/>
                      <a:pt x="4286" y="9994"/>
                      <a:pt x="0" y="119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2DD0B451-19CA-266D-206C-D911E30BCC97}"/>
                  </a:ext>
                </a:extLst>
              </p:cNvPr>
              <p:cNvSpPr/>
              <p:nvPr/>
            </p:nvSpPr>
            <p:spPr>
              <a:xfrm>
                <a:off x="5336000" y="3878176"/>
                <a:ext cx="87153" cy="51838"/>
              </a:xfrm>
              <a:custGeom>
                <a:avLst/>
                <a:gdLst>
                  <a:gd name="connsiteX0" fmla="*/ 0 w 87153"/>
                  <a:gd name="connsiteY0" fmla="*/ 2023 h 51838"/>
                  <a:gd name="connsiteX1" fmla="*/ 19526 w 87153"/>
                  <a:gd name="connsiteY1" fmla="*/ 23 h 51838"/>
                  <a:gd name="connsiteX2" fmla="*/ 44482 w 87153"/>
                  <a:gd name="connsiteY2" fmla="*/ 4499 h 51838"/>
                  <a:gd name="connsiteX3" fmla="*/ 74771 w 87153"/>
                  <a:gd name="connsiteY3" fmla="*/ 23930 h 51838"/>
                  <a:gd name="connsiteX4" fmla="*/ 87154 w 87153"/>
                  <a:gd name="connsiteY4" fmla="*/ 42980 h 51838"/>
                  <a:gd name="connsiteX5" fmla="*/ 83820 w 87153"/>
                  <a:gd name="connsiteY5" fmla="*/ 46123 h 51838"/>
                  <a:gd name="connsiteX6" fmla="*/ 80486 w 87153"/>
                  <a:gd name="connsiteY6" fmla="*/ 51839 h 51838"/>
                  <a:gd name="connsiteX7" fmla="*/ 64294 w 87153"/>
                  <a:gd name="connsiteY7" fmla="*/ 27550 h 51838"/>
                  <a:gd name="connsiteX8" fmla="*/ 33242 w 87153"/>
                  <a:gd name="connsiteY8" fmla="*/ 9929 h 51838"/>
                  <a:gd name="connsiteX9" fmla="*/ 95 w 87153"/>
                  <a:gd name="connsiteY9" fmla="*/ 2213 h 5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7153" h="51838">
                    <a:moveTo>
                      <a:pt x="0" y="2023"/>
                    </a:moveTo>
                    <a:cubicBezTo>
                      <a:pt x="4858" y="880"/>
                      <a:pt x="11525" y="-168"/>
                      <a:pt x="19526" y="23"/>
                    </a:cubicBezTo>
                    <a:cubicBezTo>
                      <a:pt x="30861" y="213"/>
                      <a:pt x="39624" y="2785"/>
                      <a:pt x="44482" y="4499"/>
                    </a:cubicBezTo>
                    <a:cubicBezTo>
                      <a:pt x="50197" y="6499"/>
                      <a:pt x="63246" y="11262"/>
                      <a:pt x="74771" y="23930"/>
                    </a:cubicBezTo>
                    <a:cubicBezTo>
                      <a:pt x="81344" y="31074"/>
                      <a:pt x="85058" y="38218"/>
                      <a:pt x="87154" y="42980"/>
                    </a:cubicBezTo>
                    <a:cubicBezTo>
                      <a:pt x="86106" y="43742"/>
                      <a:pt x="84963" y="44695"/>
                      <a:pt x="83820" y="46123"/>
                    </a:cubicBezTo>
                    <a:cubicBezTo>
                      <a:pt x="82010" y="48219"/>
                      <a:pt x="81058" y="50315"/>
                      <a:pt x="80486" y="51839"/>
                    </a:cubicBezTo>
                    <a:cubicBezTo>
                      <a:pt x="78010" y="45742"/>
                      <a:pt x="73343" y="36217"/>
                      <a:pt x="64294" y="27550"/>
                    </a:cubicBezTo>
                    <a:cubicBezTo>
                      <a:pt x="54197" y="17834"/>
                      <a:pt x="43720" y="13834"/>
                      <a:pt x="33242" y="9929"/>
                    </a:cubicBezTo>
                    <a:cubicBezTo>
                      <a:pt x="25527" y="6976"/>
                      <a:pt x="14288" y="3642"/>
                      <a:pt x="95" y="221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6AE19F36-0D0B-0F4F-2545-86BD836183D7}"/>
                </a:ext>
              </a:extLst>
            </p:cNvPr>
            <p:cNvSpPr/>
            <p:nvPr/>
          </p:nvSpPr>
          <p:spPr>
            <a:xfrm>
              <a:off x="6689598" y="2880264"/>
              <a:ext cx="251841" cy="211645"/>
            </a:xfrm>
            <a:custGeom>
              <a:avLst/>
              <a:gdLst>
                <a:gd name="connsiteX0" fmla="*/ 251841 w 251841"/>
                <a:gd name="connsiteY0" fmla="*/ 4953 h 211645"/>
                <a:gd name="connsiteX1" fmla="*/ 45339 w 251841"/>
                <a:gd name="connsiteY1" fmla="*/ 211646 h 211645"/>
                <a:gd name="connsiteX2" fmla="*/ 45148 w 251841"/>
                <a:gd name="connsiteY2" fmla="*/ 211646 h 211645"/>
                <a:gd name="connsiteX3" fmla="*/ 7620 w 251841"/>
                <a:gd name="connsiteY3" fmla="*/ 188976 h 211645"/>
                <a:gd name="connsiteX4" fmla="*/ 0 w 251841"/>
                <a:gd name="connsiteY4" fmla="*/ 174974 h 211645"/>
                <a:gd name="connsiteX5" fmla="*/ 174974 w 251841"/>
                <a:gd name="connsiteY5" fmla="*/ 0 h 211645"/>
                <a:gd name="connsiteX6" fmla="*/ 251746 w 251841"/>
                <a:gd name="connsiteY6" fmla="*/ 4953 h 21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841" h="211645">
                  <a:moveTo>
                    <a:pt x="251841" y="4953"/>
                  </a:moveTo>
                  <a:lnTo>
                    <a:pt x="45339" y="211646"/>
                  </a:lnTo>
                  <a:lnTo>
                    <a:pt x="45148" y="211646"/>
                  </a:lnTo>
                  <a:cubicBezTo>
                    <a:pt x="41148" y="211169"/>
                    <a:pt x="21431" y="207645"/>
                    <a:pt x="7620" y="188976"/>
                  </a:cubicBezTo>
                  <a:cubicBezTo>
                    <a:pt x="4476" y="184785"/>
                    <a:pt x="1905" y="180022"/>
                    <a:pt x="0" y="174974"/>
                  </a:cubicBezTo>
                  <a:lnTo>
                    <a:pt x="174974" y="0"/>
                  </a:lnTo>
                  <a:cubicBezTo>
                    <a:pt x="198691" y="191"/>
                    <a:pt x="224600" y="1715"/>
                    <a:pt x="251746" y="4953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51F85D28-71E3-2FF2-F8FB-FF963CD8FFD9}"/>
                </a:ext>
              </a:extLst>
            </p:cNvPr>
            <p:cNvSpPr/>
            <p:nvPr/>
          </p:nvSpPr>
          <p:spPr>
            <a:xfrm>
              <a:off x="6786371" y="2891313"/>
              <a:ext cx="262699" cy="196786"/>
            </a:xfrm>
            <a:custGeom>
              <a:avLst/>
              <a:gdLst>
                <a:gd name="connsiteX0" fmla="*/ 262700 w 262699"/>
                <a:gd name="connsiteY0" fmla="*/ 15145 h 196786"/>
                <a:gd name="connsiteX1" fmla="*/ 80963 w 262699"/>
                <a:gd name="connsiteY1" fmla="*/ 196787 h 196786"/>
                <a:gd name="connsiteX2" fmla="*/ 0 w 262699"/>
                <a:gd name="connsiteY2" fmla="*/ 196120 h 196786"/>
                <a:gd name="connsiteX3" fmla="*/ 196120 w 262699"/>
                <a:gd name="connsiteY3" fmla="*/ 0 h 196786"/>
                <a:gd name="connsiteX4" fmla="*/ 262700 w 262699"/>
                <a:gd name="connsiteY4" fmla="*/ 15050 h 19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699" h="196786">
                  <a:moveTo>
                    <a:pt x="262700" y="15145"/>
                  </a:moveTo>
                  <a:lnTo>
                    <a:pt x="80963" y="196787"/>
                  </a:lnTo>
                  <a:cubicBezTo>
                    <a:pt x="51626" y="195072"/>
                    <a:pt x="24479" y="195072"/>
                    <a:pt x="0" y="196120"/>
                  </a:cubicBezTo>
                  <a:lnTo>
                    <a:pt x="196120" y="0"/>
                  </a:lnTo>
                  <a:cubicBezTo>
                    <a:pt x="219837" y="4191"/>
                    <a:pt x="242031" y="9334"/>
                    <a:pt x="262700" y="15050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BB27846B-03C9-1D8C-7C21-B35032C7CA4A}"/>
                </a:ext>
              </a:extLst>
            </p:cNvPr>
            <p:cNvSpPr/>
            <p:nvPr/>
          </p:nvSpPr>
          <p:spPr>
            <a:xfrm>
              <a:off x="6920388" y="2920269"/>
              <a:ext cx="231838" cy="185737"/>
            </a:xfrm>
            <a:custGeom>
              <a:avLst/>
              <a:gdLst>
                <a:gd name="connsiteX0" fmla="*/ 231839 w 231838"/>
                <a:gd name="connsiteY0" fmla="*/ 22955 h 185737"/>
                <a:gd name="connsiteX1" fmla="*/ 69056 w 231838"/>
                <a:gd name="connsiteY1" fmla="*/ 185738 h 185737"/>
                <a:gd name="connsiteX2" fmla="*/ 6382 w 231838"/>
                <a:gd name="connsiteY2" fmla="*/ 173927 h 185737"/>
                <a:gd name="connsiteX3" fmla="*/ 0 w 231838"/>
                <a:gd name="connsiteY3" fmla="*/ 173165 h 185737"/>
                <a:gd name="connsiteX4" fmla="*/ 173164 w 231838"/>
                <a:gd name="connsiteY4" fmla="*/ 0 h 185737"/>
                <a:gd name="connsiteX5" fmla="*/ 231839 w 231838"/>
                <a:gd name="connsiteY5" fmla="*/ 22955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38" h="185737">
                  <a:moveTo>
                    <a:pt x="231839" y="22955"/>
                  </a:moveTo>
                  <a:lnTo>
                    <a:pt x="69056" y="185738"/>
                  </a:lnTo>
                  <a:cubicBezTo>
                    <a:pt x="49339" y="181070"/>
                    <a:pt x="28385" y="177165"/>
                    <a:pt x="6382" y="173927"/>
                  </a:cubicBezTo>
                  <a:cubicBezTo>
                    <a:pt x="4191" y="173641"/>
                    <a:pt x="2191" y="173260"/>
                    <a:pt x="0" y="173165"/>
                  </a:cubicBezTo>
                  <a:lnTo>
                    <a:pt x="173164" y="0"/>
                  </a:lnTo>
                  <a:cubicBezTo>
                    <a:pt x="195167" y="7429"/>
                    <a:pt x="214789" y="15526"/>
                    <a:pt x="231839" y="22955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23C17028-25F5-CECA-A220-63DD97E8A1C6}"/>
                </a:ext>
              </a:extLst>
            </p:cNvPr>
            <p:cNvSpPr/>
            <p:nvPr/>
          </p:nvSpPr>
          <p:spPr>
            <a:xfrm>
              <a:off x="7229237" y="3000279"/>
              <a:ext cx="74903" cy="289464"/>
            </a:xfrm>
            <a:custGeom>
              <a:avLst/>
              <a:gdLst>
                <a:gd name="connsiteX0" fmla="*/ 69770 w 74903"/>
                <a:gd name="connsiteY0" fmla="*/ 172593 h 289464"/>
                <a:gd name="connsiteX1" fmla="*/ 69008 w 74903"/>
                <a:gd name="connsiteY1" fmla="*/ 176975 h 289464"/>
                <a:gd name="connsiteX2" fmla="*/ 33194 w 74903"/>
                <a:gd name="connsiteY2" fmla="*/ 289465 h 289464"/>
                <a:gd name="connsiteX3" fmla="*/ 25289 w 74903"/>
                <a:gd name="connsiteY3" fmla="*/ 286226 h 289464"/>
                <a:gd name="connsiteX4" fmla="*/ 9572 w 74903"/>
                <a:gd name="connsiteY4" fmla="*/ 266033 h 289464"/>
                <a:gd name="connsiteX5" fmla="*/ 428 w 74903"/>
                <a:gd name="connsiteY5" fmla="*/ 207550 h 289464"/>
                <a:gd name="connsiteX6" fmla="*/ 5286 w 74903"/>
                <a:gd name="connsiteY6" fmla="*/ 118967 h 289464"/>
                <a:gd name="connsiteX7" fmla="*/ 27289 w 74903"/>
                <a:gd name="connsiteY7" fmla="*/ 7906 h 289464"/>
                <a:gd name="connsiteX8" fmla="*/ 49482 w 74903"/>
                <a:gd name="connsiteY8" fmla="*/ 0 h 289464"/>
                <a:gd name="connsiteX9" fmla="*/ 59102 w 74903"/>
                <a:gd name="connsiteY9" fmla="*/ 1238 h 289464"/>
                <a:gd name="connsiteX10" fmla="*/ 62055 w 74903"/>
                <a:gd name="connsiteY10" fmla="*/ 11335 h 289464"/>
                <a:gd name="connsiteX11" fmla="*/ 69770 w 74903"/>
                <a:gd name="connsiteY11" fmla="*/ 172688 h 28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03" h="289464">
                  <a:moveTo>
                    <a:pt x="69770" y="172593"/>
                  </a:moveTo>
                  <a:cubicBezTo>
                    <a:pt x="69485" y="174022"/>
                    <a:pt x="69294" y="175546"/>
                    <a:pt x="69008" y="176975"/>
                  </a:cubicBezTo>
                  <a:cubicBezTo>
                    <a:pt x="62341" y="215741"/>
                    <a:pt x="50720" y="254127"/>
                    <a:pt x="33194" y="289465"/>
                  </a:cubicBezTo>
                  <a:cubicBezTo>
                    <a:pt x="30527" y="288798"/>
                    <a:pt x="27955" y="287750"/>
                    <a:pt x="25289" y="286226"/>
                  </a:cubicBezTo>
                  <a:cubicBezTo>
                    <a:pt x="20811" y="283559"/>
                    <a:pt x="15478" y="278892"/>
                    <a:pt x="9572" y="266033"/>
                  </a:cubicBezTo>
                  <a:cubicBezTo>
                    <a:pt x="-1572" y="241363"/>
                    <a:pt x="-238" y="217742"/>
                    <a:pt x="428" y="207550"/>
                  </a:cubicBezTo>
                  <a:cubicBezTo>
                    <a:pt x="2143" y="177927"/>
                    <a:pt x="3095" y="148400"/>
                    <a:pt x="5286" y="118967"/>
                  </a:cubicBezTo>
                  <a:cubicBezTo>
                    <a:pt x="10144" y="49149"/>
                    <a:pt x="8048" y="22003"/>
                    <a:pt x="27289" y="7906"/>
                  </a:cubicBezTo>
                  <a:cubicBezTo>
                    <a:pt x="29480" y="6382"/>
                    <a:pt x="37862" y="286"/>
                    <a:pt x="49482" y="0"/>
                  </a:cubicBezTo>
                  <a:cubicBezTo>
                    <a:pt x="52911" y="0"/>
                    <a:pt x="56149" y="476"/>
                    <a:pt x="59102" y="1238"/>
                  </a:cubicBezTo>
                  <a:cubicBezTo>
                    <a:pt x="60150" y="4477"/>
                    <a:pt x="61103" y="7906"/>
                    <a:pt x="62055" y="11335"/>
                  </a:cubicBezTo>
                  <a:cubicBezTo>
                    <a:pt x="76152" y="63913"/>
                    <a:pt x="78533" y="118967"/>
                    <a:pt x="69770" y="17268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6E875EC0-AC91-0648-F2A1-49CF1264428E}"/>
                </a:ext>
              </a:extLst>
            </p:cNvPr>
            <p:cNvSpPr/>
            <p:nvPr/>
          </p:nvSpPr>
          <p:spPr>
            <a:xfrm>
              <a:off x="7238708" y="3000084"/>
              <a:ext cx="106982" cy="290704"/>
            </a:xfrm>
            <a:custGeom>
              <a:avLst/>
              <a:gdLst>
                <a:gd name="connsiteX0" fmla="*/ 49346 w 106982"/>
                <a:gd name="connsiteY0" fmla="*/ 100 h 290704"/>
                <a:gd name="connsiteX1" fmla="*/ 27152 w 106982"/>
                <a:gd name="connsiteY1" fmla="*/ 8006 h 290704"/>
                <a:gd name="connsiteX2" fmla="*/ 5054 w 106982"/>
                <a:gd name="connsiteY2" fmla="*/ 118972 h 290704"/>
                <a:gd name="connsiteX3" fmla="*/ 387 w 106982"/>
                <a:gd name="connsiteY3" fmla="*/ 207555 h 290704"/>
                <a:gd name="connsiteX4" fmla="*/ 9531 w 106982"/>
                <a:gd name="connsiteY4" fmla="*/ 266134 h 290704"/>
                <a:gd name="connsiteX5" fmla="*/ 25247 w 106982"/>
                <a:gd name="connsiteY5" fmla="*/ 286327 h 290704"/>
                <a:gd name="connsiteX6" fmla="*/ 66681 w 106982"/>
                <a:gd name="connsiteY6" fmla="*/ 284422 h 290704"/>
                <a:gd name="connsiteX7" fmla="*/ 96304 w 106982"/>
                <a:gd name="connsiteY7" fmla="*/ 229367 h 290704"/>
                <a:gd name="connsiteX8" fmla="*/ 106210 w 106982"/>
                <a:gd name="connsiteY8" fmla="*/ 106685 h 290704"/>
                <a:gd name="connsiteX9" fmla="*/ 82683 w 106982"/>
                <a:gd name="connsiteY9" fmla="*/ 16388 h 290704"/>
                <a:gd name="connsiteX10" fmla="*/ 49346 w 106982"/>
                <a:gd name="connsiteY10" fmla="*/ 5 h 2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82" h="290704">
                  <a:moveTo>
                    <a:pt x="49346" y="100"/>
                  </a:moveTo>
                  <a:cubicBezTo>
                    <a:pt x="37725" y="291"/>
                    <a:pt x="29343" y="6482"/>
                    <a:pt x="27152" y="8006"/>
                  </a:cubicBezTo>
                  <a:cubicBezTo>
                    <a:pt x="7911" y="22008"/>
                    <a:pt x="10007" y="49154"/>
                    <a:pt x="5054" y="118972"/>
                  </a:cubicBezTo>
                  <a:cubicBezTo>
                    <a:pt x="2959" y="148500"/>
                    <a:pt x="2101" y="178027"/>
                    <a:pt x="387" y="207555"/>
                  </a:cubicBezTo>
                  <a:cubicBezTo>
                    <a:pt x="-185" y="217842"/>
                    <a:pt x="-1614" y="241369"/>
                    <a:pt x="9531" y="266134"/>
                  </a:cubicBezTo>
                  <a:cubicBezTo>
                    <a:pt x="15341" y="278897"/>
                    <a:pt x="20675" y="283660"/>
                    <a:pt x="25247" y="286327"/>
                  </a:cubicBezTo>
                  <a:cubicBezTo>
                    <a:pt x="38868" y="294328"/>
                    <a:pt x="56203" y="289946"/>
                    <a:pt x="66681" y="284422"/>
                  </a:cubicBezTo>
                  <a:cubicBezTo>
                    <a:pt x="78397" y="278230"/>
                    <a:pt x="87255" y="266229"/>
                    <a:pt x="96304" y="229367"/>
                  </a:cubicBezTo>
                  <a:cubicBezTo>
                    <a:pt x="104019" y="198030"/>
                    <a:pt x="108972" y="160597"/>
                    <a:pt x="106210" y="106685"/>
                  </a:cubicBezTo>
                  <a:cubicBezTo>
                    <a:pt x="103066" y="44773"/>
                    <a:pt x="93160" y="27437"/>
                    <a:pt x="82683" y="16388"/>
                  </a:cubicBezTo>
                  <a:cubicBezTo>
                    <a:pt x="78206" y="11626"/>
                    <a:pt x="66014" y="-281"/>
                    <a:pt x="49346" y="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8" name="Graphic 4">
            <a:extLst>
              <a:ext uri="{FF2B5EF4-FFF2-40B4-BE49-F238E27FC236}">
                <a16:creationId xmlns:a16="http://schemas.microsoft.com/office/drawing/2014/main" id="{7915DBAD-437B-27A6-C3D8-92EF9240D7BE}"/>
              </a:ext>
            </a:extLst>
          </p:cNvPr>
          <p:cNvGrpSpPr/>
          <p:nvPr/>
        </p:nvGrpSpPr>
        <p:grpSpPr>
          <a:xfrm>
            <a:off x="7779068" y="2000950"/>
            <a:ext cx="1872643" cy="4378593"/>
            <a:chOff x="4613126" y="2470477"/>
            <a:chExt cx="1412213" cy="3302020"/>
          </a:xfrm>
        </p:grpSpPr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C96270BA-06ED-D833-F478-45C03DDAA642}"/>
                </a:ext>
              </a:extLst>
            </p:cNvPr>
            <p:cNvSpPr/>
            <p:nvPr/>
          </p:nvSpPr>
          <p:spPr>
            <a:xfrm>
              <a:off x="5388673" y="3508152"/>
              <a:ext cx="443865" cy="26003"/>
            </a:xfrm>
            <a:custGeom>
              <a:avLst/>
              <a:gdLst>
                <a:gd name="connsiteX0" fmla="*/ 435864 w 443865"/>
                <a:gd name="connsiteY0" fmla="*/ 0 h 26003"/>
                <a:gd name="connsiteX1" fmla="*/ 443865 w 443865"/>
                <a:gd name="connsiteY1" fmla="*/ 8001 h 26003"/>
                <a:gd name="connsiteX2" fmla="*/ 443865 w 443865"/>
                <a:gd name="connsiteY2" fmla="*/ 18002 h 26003"/>
                <a:gd name="connsiteX3" fmla="*/ 435864 w 443865"/>
                <a:gd name="connsiteY3" fmla="*/ 26003 h 26003"/>
                <a:gd name="connsiteX4" fmla="*/ 8001 w 443865"/>
                <a:gd name="connsiteY4" fmla="*/ 26003 h 26003"/>
                <a:gd name="connsiteX5" fmla="*/ 0 w 443865"/>
                <a:gd name="connsiteY5" fmla="*/ 18002 h 26003"/>
                <a:gd name="connsiteX6" fmla="*/ 0 w 443865"/>
                <a:gd name="connsiteY6" fmla="*/ 8001 h 26003"/>
                <a:gd name="connsiteX7" fmla="*/ 8001 w 443865"/>
                <a:gd name="connsiteY7" fmla="*/ 0 h 2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3865" h="26003">
                  <a:moveTo>
                    <a:pt x="435864" y="0"/>
                  </a:moveTo>
                  <a:cubicBezTo>
                    <a:pt x="440283" y="0"/>
                    <a:pt x="443865" y="3582"/>
                    <a:pt x="443865" y="8001"/>
                  </a:cubicBezTo>
                  <a:lnTo>
                    <a:pt x="443865" y="18002"/>
                  </a:lnTo>
                  <a:cubicBezTo>
                    <a:pt x="443865" y="22421"/>
                    <a:pt x="440283" y="26003"/>
                    <a:pt x="435864" y="26003"/>
                  </a:cubicBezTo>
                  <a:lnTo>
                    <a:pt x="8001" y="26003"/>
                  </a:lnTo>
                  <a:cubicBezTo>
                    <a:pt x="3582" y="26003"/>
                    <a:pt x="0" y="22421"/>
                    <a:pt x="0" y="18002"/>
                  </a:cubicBezTo>
                  <a:lnTo>
                    <a:pt x="0" y="8001"/>
                  </a:lnTo>
                  <a:cubicBezTo>
                    <a:pt x="0" y="3582"/>
                    <a:pt x="3582" y="0"/>
                    <a:pt x="8001" y="0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0" name="Graphic 4">
              <a:extLst>
                <a:ext uri="{FF2B5EF4-FFF2-40B4-BE49-F238E27FC236}">
                  <a16:creationId xmlns:a16="http://schemas.microsoft.com/office/drawing/2014/main" id="{2B3227F3-8CC7-7D22-2EDA-C73401B6E49F}"/>
                </a:ext>
              </a:extLst>
            </p:cNvPr>
            <p:cNvGrpSpPr/>
            <p:nvPr/>
          </p:nvGrpSpPr>
          <p:grpSpPr>
            <a:xfrm>
              <a:off x="5475732" y="3221883"/>
              <a:ext cx="168318" cy="149585"/>
              <a:chOff x="5475732" y="3221883"/>
              <a:chExt cx="168318" cy="149585"/>
            </a:xfrm>
          </p:grpSpPr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0EA0541D-40D6-AFF9-FFE7-18E4CF23AA85}"/>
                  </a:ext>
                </a:extLst>
              </p:cNvPr>
              <p:cNvSpPr/>
              <p:nvPr/>
            </p:nvSpPr>
            <p:spPr>
              <a:xfrm>
                <a:off x="5475732" y="3221883"/>
                <a:ext cx="168318" cy="149585"/>
              </a:xfrm>
              <a:custGeom>
                <a:avLst/>
                <a:gdLst>
                  <a:gd name="connsiteX0" fmla="*/ 161544 w 168318"/>
                  <a:gd name="connsiteY0" fmla="*/ 81006 h 149585"/>
                  <a:gd name="connsiteX1" fmla="*/ 159544 w 168318"/>
                  <a:gd name="connsiteY1" fmla="*/ 81387 h 149585"/>
                  <a:gd name="connsiteX2" fmla="*/ 152876 w 168318"/>
                  <a:gd name="connsiteY2" fmla="*/ 79672 h 149585"/>
                  <a:gd name="connsiteX3" fmla="*/ 144589 w 168318"/>
                  <a:gd name="connsiteY3" fmla="*/ 58717 h 149585"/>
                  <a:gd name="connsiteX4" fmla="*/ 141541 w 168318"/>
                  <a:gd name="connsiteY4" fmla="*/ 48430 h 149585"/>
                  <a:gd name="connsiteX5" fmla="*/ 129445 w 168318"/>
                  <a:gd name="connsiteY5" fmla="*/ 43954 h 149585"/>
                  <a:gd name="connsiteX6" fmla="*/ 116872 w 168318"/>
                  <a:gd name="connsiteY6" fmla="*/ 45478 h 149585"/>
                  <a:gd name="connsiteX7" fmla="*/ 124587 w 168318"/>
                  <a:gd name="connsiteY7" fmla="*/ 81863 h 149585"/>
                  <a:gd name="connsiteX8" fmla="*/ 108871 w 168318"/>
                  <a:gd name="connsiteY8" fmla="*/ 105295 h 149585"/>
                  <a:gd name="connsiteX9" fmla="*/ 81153 w 168318"/>
                  <a:gd name="connsiteY9" fmla="*/ 128821 h 149585"/>
                  <a:gd name="connsiteX10" fmla="*/ 58388 w 168318"/>
                  <a:gd name="connsiteY10" fmla="*/ 139870 h 149585"/>
                  <a:gd name="connsiteX11" fmla="*/ 43910 w 168318"/>
                  <a:gd name="connsiteY11" fmla="*/ 136918 h 149585"/>
                  <a:gd name="connsiteX12" fmla="*/ 34480 w 168318"/>
                  <a:gd name="connsiteY12" fmla="*/ 141775 h 149585"/>
                  <a:gd name="connsiteX13" fmla="*/ 18383 w 168318"/>
                  <a:gd name="connsiteY13" fmla="*/ 143871 h 149585"/>
                  <a:gd name="connsiteX14" fmla="*/ 16097 w 168318"/>
                  <a:gd name="connsiteY14" fmla="*/ 145014 h 149585"/>
                  <a:gd name="connsiteX15" fmla="*/ 10573 w 168318"/>
                  <a:gd name="connsiteY15" fmla="*/ 149586 h 149585"/>
                  <a:gd name="connsiteX16" fmla="*/ 1714 w 168318"/>
                  <a:gd name="connsiteY16" fmla="*/ 101675 h 149585"/>
                  <a:gd name="connsiteX17" fmla="*/ 0 w 168318"/>
                  <a:gd name="connsiteY17" fmla="*/ 81292 h 149585"/>
                  <a:gd name="connsiteX18" fmla="*/ 5239 w 168318"/>
                  <a:gd name="connsiteY18" fmla="*/ 78053 h 149585"/>
                  <a:gd name="connsiteX19" fmla="*/ 10763 w 168318"/>
                  <a:gd name="connsiteY19" fmla="*/ 73005 h 149585"/>
                  <a:gd name="connsiteX20" fmla="*/ 22479 w 168318"/>
                  <a:gd name="connsiteY20" fmla="*/ 50812 h 149585"/>
                  <a:gd name="connsiteX21" fmla="*/ 33623 w 168318"/>
                  <a:gd name="connsiteY21" fmla="*/ 35953 h 149585"/>
                  <a:gd name="connsiteX22" fmla="*/ 50768 w 168318"/>
                  <a:gd name="connsiteY22" fmla="*/ 15760 h 149585"/>
                  <a:gd name="connsiteX23" fmla="*/ 70580 w 168318"/>
                  <a:gd name="connsiteY23" fmla="*/ 1758 h 149585"/>
                  <a:gd name="connsiteX24" fmla="*/ 72866 w 168318"/>
                  <a:gd name="connsiteY24" fmla="*/ 996 h 149585"/>
                  <a:gd name="connsiteX25" fmla="*/ 105251 w 168318"/>
                  <a:gd name="connsiteY25" fmla="*/ 5092 h 149585"/>
                  <a:gd name="connsiteX26" fmla="*/ 139637 w 168318"/>
                  <a:gd name="connsiteY26" fmla="*/ 18617 h 149585"/>
                  <a:gd name="connsiteX27" fmla="*/ 158782 w 168318"/>
                  <a:gd name="connsiteY27" fmla="*/ 34810 h 149585"/>
                  <a:gd name="connsiteX28" fmla="*/ 161068 w 168318"/>
                  <a:gd name="connsiteY28" fmla="*/ 42334 h 149585"/>
                  <a:gd name="connsiteX29" fmla="*/ 167830 w 168318"/>
                  <a:gd name="connsiteY29" fmla="*/ 68052 h 149585"/>
                  <a:gd name="connsiteX30" fmla="*/ 168116 w 168318"/>
                  <a:gd name="connsiteY30" fmla="*/ 73481 h 149585"/>
                  <a:gd name="connsiteX31" fmla="*/ 161354 w 168318"/>
                  <a:gd name="connsiteY31" fmla="*/ 81292 h 14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8318" h="149585">
                    <a:moveTo>
                      <a:pt x="161544" y="81006"/>
                    </a:moveTo>
                    <a:cubicBezTo>
                      <a:pt x="160877" y="81196"/>
                      <a:pt x="160211" y="81292"/>
                      <a:pt x="159544" y="81387"/>
                    </a:cubicBezTo>
                    <a:cubicBezTo>
                      <a:pt x="156020" y="81672"/>
                      <a:pt x="153162" y="79863"/>
                      <a:pt x="152876" y="79672"/>
                    </a:cubicBezTo>
                    <a:cubicBezTo>
                      <a:pt x="148685" y="76910"/>
                      <a:pt x="148399" y="72243"/>
                      <a:pt x="144589" y="58717"/>
                    </a:cubicBezTo>
                    <a:cubicBezTo>
                      <a:pt x="143351" y="54241"/>
                      <a:pt x="142304" y="50716"/>
                      <a:pt x="141541" y="48430"/>
                    </a:cubicBezTo>
                    <a:cubicBezTo>
                      <a:pt x="139541" y="47097"/>
                      <a:pt x="135350" y="44620"/>
                      <a:pt x="129445" y="43954"/>
                    </a:cubicBezTo>
                    <a:cubicBezTo>
                      <a:pt x="123634" y="43287"/>
                      <a:pt x="119063" y="44620"/>
                      <a:pt x="116872" y="45478"/>
                    </a:cubicBezTo>
                    <a:cubicBezTo>
                      <a:pt x="127349" y="54336"/>
                      <a:pt x="124873" y="69290"/>
                      <a:pt x="124587" y="81863"/>
                    </a:cubicBezTo>
                    <a:cubicBezTo>
                      <a:pt x="124301" y="92055"/>
                      <a:pt x="119634" y="103009"/>
                      <a:pt x="108871" y="105295"/>
                    </a:cubicBezTo>
                    <a:cubicBezTo>
                      <a:pt x="104489" y="115105"/>
                      <a:pt x="94393" y="133108"/>
                      <a:pt x="81153" y="128821"/>
                    </a:cubicBezTo>
                    <a:cubicBezTo>
                      <a:pt x="79343" y="130821"/>
                      <a:pt x="71247" y="139299"/>
                      <a:pt x="58388" y="139870"/>
                    </a:cubicBezTo>
                    <a:cubicBezTo>
                      <a:pt x="51911" y="140156"/>
                      <a:pt x="46863" y="138251"/>
                      <a:pt x="43910" y="136918"/>
                    </a:cubicBezTo>
                    <a:cubicBezTo>
                      <a:pt x="40291" y="139775"/>
                      <a:pt x="36957" y="141109"/>
                      <a:pt x="34480" y="141775"/>
                    </a:cubicBezTo>
                    <a:cubicBezTo>
                      <a:pt x="27813" y="143585"/>
                      <a:pt x="24098" y="141680"/>
                      <a:pt x="18383" y="143871"/>
                    </a:cubicBezTo>
                    <a:cubicBezTo>
                      <a:pt x="17526" y="144157"/>
                      <a:pt x="16764" y="144538"/>
                      <a:pt x="16097" y="145014"/>
                    </a:cubicBezTo>
                    <a:cubicBezTo>
                      <a:pt x="13621" y="146443"/>
                      <a:pt x="11811" y="148157"/>
                      <a:pt x="10573" y="149586"/>
                    </a:cubicBezTo>
                    <a:cubicBezTo>
                      <a:pt x="6858" y="135298"/>
                      <a:pt x="3715" y="119201"/>
                      <a:pt x="1714" y="101675"/>
                    </a:cubicBezTo>
                    <a:cubicBezTo>
                      <a:pt x="953" y="94627"/>
                      <a:pt x="381" y="87769"/>
                      <a:pt x="0" y="81292"/>
                    </a:cubicBezTo>
                    <a:cubicBezTo>
                      <a:pt x="1429" y="80529"/>
                      <a:pt x="3238" y="79482"/>
                      <a:pt x="5239" y="78053"/>
                    </a:cubicBezTo>
                    <a:cubicBezTo>
                      <a:pt x="7048" y="76720"/>
                      <a:pt x="8954" y="75100"/>
                      <a:pt x="10763" y="73005"/>
                    </a:cubicBezTo>
                    <a:cubicBezTo>
                      <a:pt x="16859" y="66147"/>
                      <a:pt x="16669" y="60908"/>
                      <a:pt x="22479" y="50812"/>
                    </a:cubicBezTo>
                    <a:cubicBezTo>
                      <a:pt x="24003" y="48145"/>
                      <a:pt x="27241" y="44049"/>
                      <a:pt x="33623" y="35953"/>
                    </a:cubicBezTo>
                    <a:cubicBezTo>
                      <a:pt x="41053" y="26428"/>
                      <a:pt x="44958" y="21570"/>
                      <a:pt x="50768" y="15760"/>
                    </a:cubicBezTo>
                    <a:cubicBezTo>
                      <a:pt x="57340" y="9187"/>
                      <a:pt x="62960" y="4711"/>
                      <a:pt x="70580" y="1758"/>
                    </a:cubicBezTo>
                    <a:cubicBezTo>
                      <a:pt x="70961" y="1662"/>
                      <a:pt x="71819" y="1282"/>
                      <a:pt x="72866" y="996"/>
                    </a:cubicBezTo>
                    <a:cubicBezTo>
                      <a:pt x="81058" y="-1385"/>
                      <a:pt x="89249" y="710"/>
                      <a:pt x="105251" y="5092"/>
                    </a:cubicBezTo>
                    <a:cubicBezTo>
                      <a:pt x="107823" y="5758"/>
                      <a:pt x="122206" y="9759"/>
                      <a:pt x="139637" y="18617"/>
                    </a:cubicBezTo>
                    <a:cubicBezTo>
                      <a:pt x="148876" y="23284"/>
                      <a:pt x="155257" y="27380"/>
                      <a:pt x="158782" y="34810"/>
                    </a:cubicBezTo>
                    <a:cubicBezTo>
                      <a:pt x="159734" y="36905"/>
                      <a:pt x="160115" y="38239"/>
                      <a:pt x="161068" y="42334"/>
                    </a:cubicBezTo>
                    <a:cubicBezTo>
                      <a:pt x="162496" y="48430"/>
                      <a:pt x="164782" y="57098"/>
                      <a:pt x="167830" y="68052"/>
                    </a:cubicBezTo>
                    <a:cubicBezTo>
                      <a:pt x="168116" y="69100"/>
                      <a:pt x="168592" y="71100"/>
                      <a:pt x="168116" y="73481"/>
                    </a:cubicBezTo>
                    <a:cubicBezTo>
                      <a:pt x="167449" y="76815"/>
                      <a:pt x="164973" y="80149"/>
                      <a:pt x="161354" y="81292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40B6ED8D-7B24-F1FB-849E-792F50263DDE}"/>
                  </a:ext>
                </a:extLst>
              </p:cNvPr>
              <p:cNvSpPr/>
              <p:nvPr/>
            </p:nvSpPr>
            <p:spPr>
              <a:xfrm>
                <a:off x="5515546" y="3305651"/>
                <a:ext cx="31241" cy="53245"/>
              </a:xfrm>
              <a:custGeom>
                <a:avLst/>
                <a:gdLst>
                  <a:gd name="connsiteX0" fmla="*/ 4286 w 31241"/>
                  <a:gd name="connsiteY0" fmla="*/ 53054 h 53245"/>
                  <a:gd name="connsiteX1" fmla="*/ 3334 w 31241"/>
                  <a:gd name="connsiteY1" fmla="*/ 49340 h 53245"/>
                  <a:gd name="connsiteX2" fmla="*/ 4858 w 31241"/>
                  <a:gd name="connsiteY2" fmla="*/ 44482 h 53245"/>
                  <a:gd name="connsiteX3" fmla="*/ 9620 w 31241"/>
                  <a:gd name="connsiteY3" fmla="*/ 40767 h 53245"/>
                  <a:gd name="connsiteX4" fmla="*/ 21336 w 31241"/>
                  <a:gd name="connsiteY4" fmla="*/ 39624 h 53245"/>
                  <a:gd name="connsiteX5" fmla="*/ 25051 w 31241"/>
                  <a:gd name="connsiteY5" fmla="*/ 32099 h 53245"/>
                  <a:gd name="connsiteX6" fmla="*/ 30766 w 31241"/>
                  <a:gd name="connsiteY6" fmla="*/ 25241 h 53245"/>
                  <a:gd name="connsiteX7" fmla="*/ 29242 w 31241"/>
                  <a:gd name="connsiteY7" fmla="*/ 12859 h 53245"/>
                  <a:gd name="connsiteX8" fmla="*/ 31242 w 31241"/>
                  <a:gd name="connsiteY8" fmla="*/ 5620 h 53245"/>
                  <a:gd name="connsiteX9" fmla="*/ 23051 w 31241"/>
                  <a:gd name="connsiteY9" fmla="*/ 4286 h 53245"/>
                  <a:gd name="connsiteX10" fmla="*/ 13240 w 31241"/>
                  <a:gd name="connsiteY10" fmla="*/ 0 h 53245"/>
                  <a:gd name="connsiteX11" fmla="*/ 10478 w 31241"/>
                  <a:gd name="connsiteY11" fmla="*/ 12192 h 53245"/>
                  <a:gd name="connsiteX12" fmla="*/ 0 w 31241"/>
                  <a:gd name="connsiteY12" fmla="*/ 28670 h 53245"/>
                  <a:gd name="connsiteX13" fmla="*/ 4191 w 31241"/>
                  <a:gd name="connsiteY13" fmla="*/ 34385 h 53245"/>
                  <a:gd name="connsiteX14" fmla="*/ 5715 w 31241"/>
                  <a:gd name="connsiteY14" fmla="*/ 39148 h 53245"/>
                  <a:gd name="connsiteX15" fmla="*/ 2477 w 31241"/>
                  <a:gd name="connsiteY15" fmla="*/ 44291 h 53245"/>
                  <a:gd name="connsiteX16" fmla="*/ 2096 w 31241"/>
                  <a:gd name="connsiteY16" fmla="*/ 49244 h 53245"/>
                  <a:gd name="connsiteX17" fmla="*/ 4001 w 31241"/>
                  <a:gd name="connsiteY17" fmla="*/ 53245 h 53245"/>
                  <a:gd name="connsiteX18" fmla="*/ 4286 w 31241"/>
                  <a:gd name="connsiteY18" fmla="*/ 53054 h 5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241" h="53245">
                    <a:moveTo>
                      <a:pt x="4286" y="53054"/>
                    </a:moveTo>
                    <a:cubicBezTo>
                      <a:pt x="3905" y="52388"/>
                      <a:pt x="3429" y="51054"/>
                      <a:pt x="3334" y="49340"/>
                    </a:cubicBezTo>
                    <a:cubicBezTo>
                      <a:pt x="3334" y="46863"/>
                      <a:pt x="4477" y="45149"/>
                      <a:pt x="4858" y="44482"/>
                    </a:cubicBezTo>
                    <a:cubicBezTo>
                      <a:pt x="6287" y="42291"/>
                      <a:pt x="8287" y="41434"/>
                      <a:pt x="9620" y="40767"/>
                    </a:cubicBezTo>
                    <a:cubicBezTo>
                      <a:pt x="14288" y="38671"/>
                      <a:pt x="18955" y="39243"/>
                      <a:pt x="21336" y="39624"/>
                    </a:cubicBezTo>
                    <a:cubicBezTo>
                      <a:pt x="22098" y="37529"/>
                      <a:pt x="23241" y="34862"/>
                      <a:pt x="25051" y="32099"/>
                    </a:cubicBezTo>
                    <a:cubicBezTo>
                      <a:pt x="26956" y="29051"/>
                      <a:pt x="29051" y="26861"/>
                      <a:pt x="30766" y="25241"/>
                    </a:cubicBezTo>
                    <a:cubicBezTo>
                      <a:pt x="29813" y="22860"/>
                      <a:pt x="28575" y="18383"/>
                      <a:pt x="29242" y="12859"/>
                    </a:cubicBezTo>
                    <a:cubicBezTo>
                      <a:pt x="29623" y="9811"/>
                      <a:pt x="30480" y="7334"/>
                      <a:pt x="31242" y="5620"/>
                    </a:cubicBezTo>
                    <a:cubicBezTo>
                      <a:pt x="28956" y="5525"/>
                      <a:pt x="26194" y="5144"/>
                      <a:pt x="23051" y="4286"/>
                    </a:cubicBezTo>
                    <a:cubicBezTo>
                      <a:pt x="18860" y="3143"/>
                      <a:pt x="15621" y="1429"/>
                      <a:pt x="13240" y="0"/>
                    </a:cubicBezTo>
                    <a:cubicBezTo>
                      <a:pt x="12954" y="3334"/>
                      <a:pt x="12192" y="7525"/>
                      <a:pt x="10478" y="12192"/>
                    </a:cubicBezTo>
                    <a:cubicBezTo>
                      <a:pt x="7525" y="20098"/>
                      <a:pt x="3048" y="25527"/>
                      <a:pt x="0" y="28670"/>
                    </a:cubicBezTo>
                    <a:cubicBezTo>
                      <a:pt x="1238" y="29813"/>
                      <a:pt x="2857" y="31623"/>
                      <a:pt x="4191" y="34385"/>
                    </a:cubicBezTo>
                    <a:cubicBezTo>
                      <a:pt x="5048" y="36195"/>
                      <a:pt x="5429" y="37814"/>
                      <a:pt x="5715" y="39148"/>
                    </a:cubicBezTo>
                    <a:cubicBezTo>
                      <a:pt x="4763" y="40005"/>
                      <a:pt x="3238" y="41720"/>
                      <a:pt x="2477" y="44291"/>
                    </a:cubicBezTo>
                    <a:cubicBezTo>
                      <a:pt x="2191" y="45244"/>
                      <a:pt x="1714" y="46958"/>
                      <a:pt x="2096" y="49244"/>
                    </a:cubicBezTo>
                    <a:cubicBezTo>
                      <a:pt x="2477" y="51149"/>
                      <a:pt x="3429" y="52578"/>
                      <a:pt x="4001" y="53245"/>
                    </a:cubicBezTo>
                    <a:cubicBezTo>
                      <a:pt x="4096" y="53245"/>
                      <a:pt x="4191" y="53054"/>
                      <a:pt x="4286" y="53054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7503924D-9EAA-2CE6-847F-A4E4076F74F5}"/>
                </a:ext>
              </a:extLst>
            </p:cNvPr>
            <p:cNvSpPr/>
            <p:nvPr/>
          </p:nvSpPr>
          <p:spPr>
            <a:xfrm>
              <a:off x="4836096" y="3141016"/>
              <a:ext cx="668496" cy="381487"/>
            </a:xfrm>
            <a:custGeom>
              <a:avLst/>
              <a:gdLst>
                <a:gd name="connsiteX0" fmla="*/ 668496 w 668496"/>
                <a:gd name="connsiteY0" fmla="*/ 229310 h 381487"/>
                <a:gd name="connsiteX1" fmla="*/ 445516 w 668496"/>
                <a:gd name="connsiteY1" fmla="*/ 324560 h 381487"/>
                <a:gd name="connsiteX2" fmla="*/ 315309 w 668496"/>
                <a:gd name="connsiteY2" fmla="*/ 377138 h 381487"/>
                <a:gd name="connsiteX3" fmla="*/ 276828 w 668496"/>
                <a:gd name="connsiteY3" fmla="*/ 379424 h 381487"/>
                <a:gd name="connsiteX4" fmla="*/ 256064 w 668496"/>
                <a:gd name="connsiteY4" fmla="*/ 368851 h 381487"/>
                <a:gd name="connsiteX5" fmla="*/ 245967 w 668496"/>
                <a:gd name="connsiteY5" fmla="*/ 360946 h 381487"/>
                <a:gd name="connsiteX6" fmla="*/ 210439 w 668496"/>
                <a:gd name="connsiteY6" fmla="*/ 331513 h 381487"/>
                <a:gd name="connsiteX7" fmla="*/ 104426 w 668496"/>
                <a:gd name="connsiteY7" fmla="*/ 231787 h 381487"/>
                <a:gd name="connsiteX8" fmla="*/ 1270 w 668496"/>
                <a:gd name="connsiteY8" fmla="*/ 62051 h 381487"/>
                <a:gd name="connsiteX9" fmla="*/ 45371 w 668496"/>
                <a:gd name="connsiteY9" fmla="*/ 4139 h 381487"/>
                <a:gd name="connsiteX10" fmla="*/ 112522 w 668496"/>
                <a:gd name="connsiteY10" fmla="*/ 12521 h 381487"/>
                <a:gd name="connsiteX11" fmla="*/ 221393 w 668496"/>
                <a:gd name="connsiteY11" fmla="*/ 144537 h 381487"/>
                <a:gd name="connsiteX12" fmla="*/ 271399 w 668496"/>
                <a:gd name="connsiteY12" fmla="*/ 207498 h 381487"/>
                <a:gd name="connsiteX13" fmla="*/ 304641 w 668496"/>
                <a:gd name="connsiteY13" fmla="*/ 241121 h 381487"/>
                <a:gd name="connsiteX14" fmla="*/ 324358 w 668496"/>
                <a:gd name="connsiteY14" fmla="*/ 258837 h 381487"/>
                <a:gd name="connsiteX15" fmla="*/ 512572 w 668496"/>
                <a:gd name="connsiteY15" fmla="*/ 186352 h 381487"/>
                <a:gd name="connsiteX16" fmla="*/ 639826 w 668496"/>
                <a:gd name="connsiteY16" fmla="*/ 153586 h 381487"/>
                <a:gd name="connsiteX17" fmla="*/ 668496 w 668496"/>
                <a:gd name="connsiteY17" fmla="*/ 229120 h 38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8496" h="381487">
                  <a:moveTo>
                    <a:pt x="668496" y="229310"/>
                  </a:moveTo>
                  <a:cubicBezTo>
                    <a:pt x="595725" y="261409"/>
                    <a:pt x="521526" y="293223"/>
                    <a:pt x="445516" y="324560"/>
                  </a:cubicBezTo>
                  <a:cubicBezTo>
                    <a:pt x="401796" y="342562"/>
                    <a:pt x="358457" y="360088"/>
                    <a:pt x="315309" y="377138"/>
                  </a:cubicBezTo>
                  <a:cubicBezTo>
                    <a:pt x="309689" y="379329"/>
                    <a:pt x="294640" y="384282"/>
                    <a:pt x="276828" y="379424"/>
                  </a:cubicBezTo>
                  <a:cubicBezTo>
                    <a:pt x="267398" y="376757"/>
                    <a:pt x="260350" y="372280"/>
                    <a:pt x="256064" y="368851"/>
                  </a:cubicBezTo>
                  <a:cubicBezTo>
                    <a:pt x="252635" y="366184"/>
                    <a:pt x="249206" y="363422"/>
                    <a:pt x="245967" y="360946"/>
                  </a:cubicBezTo>
                  <a:cubicBezTo>
                    <a:pt x="233585" y="350849"/>
                    <a:pt x="221774" y="341133"/>
                    <a:pt x="210439" y="331513"/>
                  </a:cubicBezTo>
                  <a:cubicBezTo>
                    <a:pt x="166529" y="294080"/>
                    <a:pt x="131286" y="259695"/>
                    <a:pt x="104426" y="231787"/>
                  </a:cubicBezTo>
                  <a:cubicBezTo>
                    <a:pt x="603" y="123487"/>
                    <a:pt x="-3588" y="85768"/>
                    <a:pt x="1270" y="62051"/>
                  </a:cubicBezTo>
                  <a:cubicBezTo>
                    <a:pt x="5461" y="41287"/>
                    <a:pt x="20034" y="14235"/>
                    <a:pt x="45371" y="4139"/>
                  </a:cubicBezTo>
                  <a:cubicBezTo>
                    <a:pt x="71945" y="-6529"/>
                    <a:pt x="99187" y="6044"/>
                    <a:pt x="112522" y="12521"/>
                  </a:cubicBezTo>
                  <a:cubicBezTo>
                    <a:pt x="166243" y="38238"/>
                    <a:pt x="180816" y="84625"/>
                    <a:pt x="221393" y="144537"/>
                  </a:cubicBezTo>
                  <a:cubicBezTo>
                    <a:pt x="233489" y="162349"/>
                    <a:pt x="249777" y="183971"/>
                    <a:pt x="271399" y="207498"/>
                  </a:cubicBezTo>
                  <a:cubicBezTo>
                    <a:pt x="281305" y="218356"/>
                    <a:pt x="292354" y="229691"/>
                    <a:pt x="304641" y="241121"/>
                  </a:cubicBezTo>
                  <a:cubicBezTo>
                    <a:pt x="310832" y="247027"/>
                    <a:pt x="317500" y="252932"/>
                    <a:pt x="324358" y="258837"/>
                  </a:cubicBezTo>
                  <a:cubicBezTo>
                    <a:pt x="402368" y="217213"/>
                    <a:pt x="467138" y="197115"/>
                    <a:pt x="512572" y="186352"/>
                  </a:cubicBezTo>
                  <a:cubicBezTo>
                    <a:pt x="544100" y="178923"/>
                    <a:pt x="582867" y="171970"/>
                    <a:pt x="639826" y="153586"/>
                  </a:cubicBezTo>
                  <a:lnTo>
                    <a:pt x="668496" y="229120"/>
                  </a:ln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5A9C6C5C-29D9-2BB9-3213-16A636D7598E}"/>
                </a:ext>
              </a:extLst>
            </p:cNvPr>
            <p:cNvSpPr/>
            <p:nvPr/>
          </p:nvSpPr>
          <p:spPr>
            <a:xfrm>
              <a:off x="4986762" y="5633751"/>
              <a:ext cx="245700" cy="102965"/>
            </a:xfrm>
            <a:custGeom>
              <a:avLst/>
              <a:gdLst>
                <a:gd name="connsiteX0" fmla="*/ 245320 w 245700"/>
                <a:gd name="connsiteY0" fmla="*/ 69532 h 102965"/>
                <a:gd name="connsiteX1" fmla="*/ 240271 w 245700"/>
                <a:gd name="connsiteY1" fmla="*/ 90392 h 102965"/>
                <a:gd name="connsiteX2" fmla="*/ 231985 w 245700"/>
                <a:gd name="connsiteY2" fmla="*/ 98679 h 102965"/>
                <a:gd name="connsiteX3" fmla="*/ 217697 w 245700"/>
                <a:gd name="connsiteY3" fmla="*/ 102966 h 102965"/>
                <a:gd name="connsiteX4" fmla="*/ 69584 w 245700"/>
                <a:gd name="connsiteY4" fmla="*/ 101727 h 102965"/>
                <a:gd name="connsiteX5" fmla="*/ 63488 w 245700"/>
                <a:gd name="connsiteY5" fmla="*/ 95536 h 102965"/>
                <a:gd name="connsiteX6" fmla="*/ 57677 w 245700"/>
                <a:gd name="connsiteY6" fmla="*/ 101632 h 102965"/>
                <a:gd name="connsiteX7" fmla="*/ 3480 w 245700"/>
                <a:gd name="connsiteY7" fmla="*/ 102203 h 102965"/>
                <a:gd name="connsiteX8" fmla="*/ 2432 w 245700"/>
                <a:gd name="connsiteY8" fmla="*/ 87725 h 102965"/>
                <a:gd name="connsiteX9" fmla="*/ 146 w 245700"/>
                <a:gd name="connsiteY9" fmla="*/ 22003 h 102965"/>
                <a:gd name="connsiteX10" fmla="*/ 6337 w 245700"/>
                <a:gd name="connsiteY10" fmla="*/ 4953 h 102965"/>
                <a:gd name="connsiteX11" fmla="*/ 8433 w 245700"/>
                <a:gd name="connsiteY11" fmla="*/ 3238 h 102965"/>
                <a:gd name="connsiteX12" fmla="*/ 13100 w 245700"/>
                <a:gd name="connsiteY12" fmla="*/ 1143 h 102965"/>
                <a:gd name="connsiteX13" fmla="*/ 109874 w 245700"/>
                <a:gd name="connsiteY13" fmla="*/ 0 h 102965"/>
                <a:gd name="connsiteX14" fmla="*/ 120161 w 245700"/>
                <a:gd name="connsiteY14" fmla="*/ 5048 h 102965"/>
                <a:gd name="connsiteX15" fmla="*/ 193409 w 245700"/>
                <a:gd name="connsiteY15" fmla="*/ 37338 h 102965"/>
                <a:gd name="connsiteX16" fmla="*/ 245320 w 245700"/>
                <a:gd name="connsiteY16" fmla="*/ 69437 h 10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700" h="102965">
                  <a:moveTo>
                    <a:pt x="245320" y="69532"/>
                  </a:moveTo>
                  <a:cubicBezTo>
                    <a:pt x="246558" y="75629"/>
                    <a:pt x="244748" y="83725"/>
                    <a:pt x="240271" y="90392"/>
                  </a:cubicBezTo>
                  <a:cubicBezTo>
                    <a:pt x="238271" y="93631"/>
                    <a:pt x="235414" y="96583"/>
                    <a:pt x="231985" y="98679"/>
                  </a:cubicBezTo>
                  <a:cubicBezTo>
                    <a:pt x="226555" y="102203"/>
                    <a:pt x="221031" y="102870"/>
                    <a:pt x="217697" y="102966"/>
                  </a:cubicBezTo>
                  <a:cubicBezTo>
                    <a:pt x="168358" y="102489"/>
                    <a:pt x="119018" y="102203"/>
                    <a:pt x="69584" y="101727"/>
                  </a:cubicBezTo>
                  <a:cubicBezTo>
                    <a:pt x="67583" y="99631"/>
                    <a:pt x="65488" y="97631"/>
                    <a:pt x="63488" y="95536"/>
                  </a:cubicBezTo>
                  <a:cubicBezTo>
                    <a:pt x="61392" y="97536"/>
                    <a:pt x="59582" y="99536"/>
                    <a:pt x="57677" y="101632"/>
                  </a:cubicBezTo>
                  <a:cubicBezTo>
                    <a:pt x="39485" y="101822"/>
                    <a:pt x="21482" y="102013"/>
                    <a:pt x="3480" y="102203"/>
                  </a:cubicBezTo>
                  <a:cubicBezTo>
                    <a:pt x="3099" y="97250"/>
                    <a:pt x="2813" y="92393"/>
                    <a:pt x="2432" y="87725"/>
                  </a:cubicBezTo>
                  <a:cubicBezTo>
                    <a:pt x="337" y="56197"/>
                    <a:pt x="-330" y="32576"/>
                    <a:pt x="146" y="22003"/>
                  </a:cubicBezTo>
                  <a:cubicBezTo>
                    <a:pt x="337" y="17240"/>
                    <a:pt x="1004" y="9811"/>
                    <a:pt x="6337" y="4953"/>
                  </a:cubicBezTo>
                  <a:cubicBezTo>
                    <a:pt x="7004" y="4191"/>
                    <a:pt x="7671" y="3620"/>
                    <a:pt x="8433" y="3238"/>
                  </a:cubicBezTo>
                  <a:cubicBezTo>
                    <a:pt x="10338" y="2000"/>
                    <a:pt x="11957" y="1429"/>
                    <a:pt x="13100" y="1143"/>
                  </a:cubicBezTo>
                  <a:cubicBezTo>
                    <a:pt x="45390" y="667"/>
                    <a:pt x="77585" y="286"/>
                    <a:pt x="109874" y="0"/>
                  </a:cubicBezTo>
                  <a:cubicBezTo>
                    <a:pt x="113399" y="1810"/>
                    <a:pt x="116828" y="3524"/>
                    <a:pt x="120161" y="5048"/>
                  </a:cubicBezTo>
                  <a:cubicBezTo>
                    <a:pt x="149594" y="19621"/>
                    <a:pt x="174549" y="30004"/>
                    <a:pt x="193409" y="37338"/>
                  </a:cubicBezTo>
                  <a:cubicBezTo>
                    <a:pt x="222365" y="48578"/>
                    <a:pt x="242367" y="54483"/>
                    <a:pt x="245320" y="69437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D5C3AD93-FF95-479C-6DC8-4CA2B6666358}"/>
                </a:ext>
              </a:extLst>
            </p:cNvPr>
            <p:cNvSpPr/>
            <p:nvPr/>
          </p:nvSpPr>
          <p:spPr>
            <a:xfrm>
              <a:off x="4989194" y="5721476"/>
              <a:ext cx="237934" cy="15240"/>
            </a:xfrm>
            <a:custGeom>
              <a:avLst/>
              <a:gdLst>
                <a:gd name="connsiteX0" fmla="*/ 237839 w 237934"/>
                <a:gd name="connsiteY0" fmla="*/ 2667 h 15240"/>
                <a:gd name="connsiteX1" fmla="*/ 229553 w 237934"/>
                <a:gd name="connsiteY1" fmla="*/ 10954 h 15240"/>
                <a:gd name="connsiteX2" fmla="*/ 215265 w 237934"/>
                <a:gd name="connsiteY2" fmla="*/ 15240 h 15240"/>
                <a:gd name="connsiteX3" fmla="*/ 67151 w 237934"/>
                <a:gd name="connsiteY3" fmla="*/ 14002 h 15240"/>
                <a:gd name="connsiteX4" fmla="*/ 61055 w 237934"/>
                <a:gd name="connsiteY4" fmla="*/ 7811 h 15240"/>
                <a:gd name="connsiteX5" fmla="*/ 55245 w 237934"/>
                <a:gd name="connsiteY5" fmla="*/ 13907 h 15240"/>
                <a:gd name="connsiteX6" fmla="*/ 1048 w 237934"/>
                <a:gd name="connsiteY6" fmla="*/ 14478 h 15240"/>
                <a:gd name="connsiteX7" fmla="*/ 0 w 237934"/>
                <a:gd name="connsiteY7" fmla="*/ 0 h 15240"/>
                <a:gd name="connsiteX8" fmla="*/ 191 w 237934"/>
                <a:gd name="connsiteY8" fmla="*/ 0 h 15240"/>
                <a:gd name="connsiteX9" fmla="*/ 76486 w 237934"/>
                <a:gd name="connsiteY9" fmla="*/ 191 h 15240"/>
                <a:gd name="connsiteX10" fmla="*/ 237935 w 237934"/>
                <a:gd name="connsiteY10" fmla="*/ 2572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934" h="15240">
                  <a:moveTo>
                    <a:pt x="237839" y="2667"/>
                  </a:moveTo>
                  <a:cubicBezTo>
                    <a:pt x="235839" y="5905"/>
                    <a:pt x="232982" y="8858"/>
                    <a:pt x="229553" y="10954"/>
                  </a:cubicBezTo>
                  <a:cubicBezTo>
                    <a:pt x="224123" y="14478"/>
                    <a:pt x="218599" y="15145"/>
                    <a:pt x="215265" y="15240"/>
                  </a:cubicBezTo>
                  <a:cubicBezTo>
                    <a:pt x="165926" y="14764"/>
                    <a:pt x="116586" y="14478"/>
                    <a:pt x="67151" y="14002"/>
                  </a:cubicBezTo>
                  <a:cubicBezTo>
                    <a:pt x="65151" y="11906"/>
                    <a:pt x="63056" y="9906"/>
                    <a:pt x="61055" y="7811"/>
                  </a:cubicBezTo>
                  <a:cubicBezTo>
                    <a:pt x="58960" y="9811"/>
                    <a:pt x="57150" y="11811"/>
                    <a:pt x="55245" y="13907"/>
                  </a:cubicBezTo>
                  <a:cubicBezTo>
                    <a:pt x="37052" y="14097"/>
                    <a:pt x="19050" y="14288"/>
                    <a:pt x="1048" y="14478"/>
                  </a:cubicBezTo>
                  <a:cubicBezTo>
                    <a:pt x="667" y="9525"/>
                    <a:pt x="381" y="4667"/>
                    <a:pt x="0" y="0"/>
                  </a:cubicBezTo>
                  <a:lnTo>
                    <a:pt x="191" y="0"/>
                  </a:lnTo>
                  <a:cubicBezTo>
                    <a:pt x="25432" y="0"/>
                    <a:pt x="50864" y="0"/>
                    <a:pt x="76486" y="191"/>
                  </a:cubicBezTo>
                  <a:cubicBezTo>
                    <a:pt x="130874" y="667"/>
                    <a:pt x="184785" y="1429"/>
                    <a:pt x="237935" y="257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644D23FC-C39E-BD25-891B-4E35DD319425}"/>
                </a:ext>
              </a:extLst>
            </p:cNvPr>
            <p:cNvSpPr/>
            <p:nvPr/>
          </p:nvSpPr>
          <p:spPr>
            <a:xfrm>
              <a:off x="4995005" y="5633847"/>
              <a:ext cx="111918" cy="30712"/>
            </a:xfrm>
            <a:custGeom>
              <a:avLst/>
              <a:gdLst>
                <a:gd name="connsiteX0" fmla="*/ 111919 w 111918"/>
                <a:gd name="connsiteY0" fmla="*/ 5048 h 30712"/>
                <a:gd name="connsiteX1" fmla="*/ 103346 w 111918"/>
                <a:gd name="connsiteY1" fmla="*/ 11811 h 30712"/>
                <a:gd name="connsiteX2" fmla="*/ 68771 w 111918"/>
                <a:gd name="connsiteY2" fmla="*/ 27051 h 30712"/>
                <a:gd name="connsiteX3" fmla="*/ 33528 w 111918"/>
                <a:gd name="connsiteY3" fmla="*/ 29623 h 30712"/>
                <a:gd name="connsiteX4" fmla="*/ 5429 w 111918"/>
                <a:gd name="connsiteY4" fmla="*/ 15145 h 30712"/>
                <a:gd name="connsiteX5" fmla="*/ 0 w 111918"/>
                <a:gd name="connsiteY5" fmla="*/ 3238 h 30712"/>
                <a:gd name="connsiteX6" fmla="*/ 4667 w 111918"/>
                <a:gd name="connsiteY6" fmla="*/ 1143 h 30712"/>
                <a:gd name="connsiteX7" fmla="*/ 101441 w 111918"/>
                <a:gd name="connsiteY7" fmla="*/ 0 h 30712"/>
                <a:gd name="connsiteX8" fmla="*/ 111728 w 111918"/>
                <a:gd name="connsiteY8" fmla="*/ 5048 h 30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918" h="30712">
                  <a:moveTo>
                    <a:pt x="111919" y="5048"/>
                  </a:moveTo>
                  <a:cubicBezTo>
                    <a:pt x="109538" y="7144"/>
                    <a:pt x="106680" y="9620"/>
                    <a:pt x="103346" y="11811"/>
                  </a:cubicBezTo>
                  <a:cubicBezTo>
                    <a:pt x="89154" y="21907"/>
                    <a:pt x="75724" y="25337"/>
                    <a:pt x="68771" y="27051"/>
                  </a:cubicBezTo>
                  <a:cubicBezTo>
                    <a:pt x="58674" y="29527"/>
                    <a:pt x="47625" y="32290"/>
                    <a:pt x="33528" y="29623"/>
                  </a:cubicBezTo>
                  <a:cubicBezTo>
                    <a:pt x="26289" y="28194"/>
                    <a:pt x="13335" y="25908"/>
                    <a:pt x="5429" y="15145"/>
                  </a:cubicBezTo>
                  <a:cubicBezTo>
                    <a:pt x="2286" y="10763"/>
                    <a:pt x="1048" y="6572"/>
                    <a:pt x="0" y="3238"/>
                  </a:cubicBezTo>
                  <a:cubicBezTo>
                    <a:pt x="1905" y="2000"/>
                    <a:pt x="3524" y="1429"/>
                    <a:pt x="4667" y="1143"/>
                  </a:cubicBezTo>
                  <a:cubicBezTo>
                    <a:pt x="36957" y="667"/>
                    <a:pt x="69152" y="286"/>
                    <a:pt x="101441" y="0"/>
                  </a:cubicBezTo>
                  <a:cubicBezTo>
                    <a:pt x="104965" y="1810"/>
                    <a:pt x="108395" y="3524"/>
                    <a:pt x="111728" y="5048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CF0305C1-70C7-E447-772B-25543E4B0894}"/>
                </a:ext>
              </a:extLst>
            </p:cNvPr>
            <p:cNvSpPr/>
            <p:nvPr/>
          </p:nvSpPr>
          <p:spPr>
            <a:xfrm>
              <a:off x="4997481" y="5565457"/>
              <a:ext cx="99250" cy="84476"/>
            </a:xfrm>
            <a:custGeom>
              <a:avLst/>
              <a:gdLst>
                <a:gd name="connsiteX0" fmla="*/ 0 w 99250"/>
                <a:gd name="connsiteY0" fmla="*/ 6668 h 84476"/>
                <a:gd name="connsiteX1" fmla="*/ 2381 w 99250"/>
                <a:gd name="connsiteY1" fmla="*/ 69533 h 84476"/>
                <a:gd name="connsiteX2" fmla="*/ 18097 w 99250"/>
                <a:gd name="connsiteY2" fmla="*/ 79058 h 84476"/>
                <a:gd name="connsiteX3" fmla="*/ 99250 w 99250"/>
                <a:gd name="connsiteY3" fmla="*/ 68294 h 84476"/>
                <a:gd name="connsiteX4" fmla="*/ 92392 w 99250"/>
                <a:gd name="connsiteY4" fmla="*/ 0 h 84476"/>
                <a:gd name="connsiteX5" fmla="*/ 0 w 99250"/>
                <a:gd name="connsiteY5" fmla="*/ 6572 h 8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476">
                  <a:moveTo>
                    <a:pt x="0" y="6668"/>
                  </a:moveTo>
                  <a:cubicBezTo>
                    <a:pt x="762" y="27623"/>
                    <a:pt x="1619" y="48578"/>
                    <a:pt x="2381" y="69533"/>
                  </a:cubicBezTo>
                  <a:cubicBezTo>
                    <a:pt x="7906" y="74009"/>
                    <a:pt x="13240" y="76962"/>
                    <a:pt x="18097" y="79058"/>
                  </a:cubicBezTo>
                  <a:cubicBezTo>
                    <a:pt x="53816" y="94393"/>
                    <a:pt x="91726" y="72771"/>
                    <a:pt x="99250" y="68294"/>
                  </a:cubicBezTo>
                  <a:cubicBezTo>
                    <a:pt x="96964" y="45529"/>
                    <a:pt x="94678" y="22765"/>
                    <a:pt x="92392" y="0"/>
                  </a:cubicBezTo>
                  <a:cubicBezTo>
                    <a:pt x="61627" y="2191"/>
                    <a:pt x="30766" y="4382"/>
                    <a:pt x="0" y="657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1316E469-2BD2-7999-40D6-6C2A50E9154B}"/>
                </a:ext>
              </a:extLst>
            </p:cNvPr>
            <p:cNvSpPr/>
            <p:nvPr/>
          </p:nvSpPr>
          <p:spPr>
            <a:xfrm>
              <a:off x="4668337" y="3717988"/>
              <a:ext cx="490127" cy="1863471"/>
            </a:xfrm>
            <a:custGeom>
              <a:avLst/>
              <a:gdLst>
                <a:gd name="connsiteX0" fmla="*/ 487068 w 490127"/>
                <a:gd name="connsiteY0" fmla="*/ 1094994 h 1863471"/>
                <a:gd name="connsiteX1" fmla="*/ 456302 w 490127"/>
                <a:gd name="connsiteY1" fmla="*/ 1512189 h 1863471"/>
                <a:gd name="connsiteX2" fmla="*/ 449349 w 490127"/>
                <a:gd name="connsiteY2" fmla="*/ 1859471 h 1863471"/>
                <a:gd name="connsiteX3" fmla="*/ 320762 w 490127"/>
                <a:gd name="connsiteY3" fmla="*/ 1863471 h 1863471"/>
                <a:gd name="connsiteX4" fmla="*/ 266279 w 490127"/>
                <a:gd name="connsiteY4" fmla="*/ 1479328 h 1863471"/>
                <a:gd name="connsiteX5" fmla="*/ 256659 w 490127"/>
                <a:gd name="connsiteY5" fmla="*/ 1359503 h 1863471"/>
                <a:gd name="connsiteX6" fmla="*/ 248753 w 490127"/>
                <a:gd name="connsiteY6" fmla="*/ 1001363 h 1863471"/>
                <a:gd name="connsiteX7" fmla="*/ 227607 w 490127"/>
                <a:gd name="connsiteY7" fmla="*/ 935736 h 1863471"/>
                <a:gd name="connsiteX8" fmla="*/ 201699 w 490127"/>
                <a:gd name="connsiteY8" fmla="*/ 852392 h 1863471"/>
                <a:gd name="connsiteX9" fmla="*/ 148835 w 490127"/>
                <a:gd name="connsiteY9" fmla="*/ 677704 h 1863471"/>
                <a:gd name="connsiteX10" fmla="*/ 79303 w 490127"/>
                <a:gd name="connsiteY10" fmla="*/ 463296 h 1863471"/>
                <a:gd name="connsiteX11" fmla="*/ 13676 w 490127"/>
                <a:gd name="connsiteY11" fmla="*/ 330518 h 1863471"/>
                <a:gd name="connsiteX12" fmla="*/ 15200 w 490127"/>
                <a:gd name="connsiteY12" fmla="*/ 140589 h 1863471"/>
                <a:gd name="connsiteX13" fmla="*/ 81303 w 490127"/>
                <a:gd name="connsiteY13" fmla="*/ 29528 h 1863471"/>
                <a:gd name="connsiteX14" fmla="*/ 129214 w 490127"/>
                <a:gd name="connsiteY14" fmla="*/ 0 h 1863471"/>
                <a:gd name="connsiteX15" fmla="*/ 341622 w 490127"/>
                <a:gd name="connsiteY15" fmla="*/ 45339 h 1863471"/>
                <a:gd name="connsiteX16" fmla="*/ 399915 w 490127"/>
                <a:gd name="connsiteY16" fmla="*/ 284607 h 1863471"/>
                <a:gd name="connsiteX17" fmla="*/ 442396 w 490127"/>
                <a:gd name="connsiteY17" fmla="*/ 631984 h 1863471"/>
                <a:gd name="connsiteX18" fmla="*/ 480591 w 490127"/>
                <a:gd name="connsiteY18" fmla="*/ 915257 h 1863471"/>
                <a:gd name="connsiteX19" fmla="*/ 489926 w 490127"/>
                <a:gd name="connsiteY19" fmla="*/ 1012698 h 1863471"/>
                <a:gd name="connsiteX20" fmla="*/ 486973 w 490127"/>
                <a:gd name="connsiteY20" fmla="*/ 1094899 h 1863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0127" h="1863471">
                  <a:moveTo>
                    <a:pt x="487068" y="1094994"/>
                  </a:moveTo>
                  <a:cubicBezTo>
                    <a:pt x="473448" y="1227011"/>
                    <a:pt x="462875" y="1366361"/>
                    <a:pt x="456302" y="1512189"/>
                  </a:cubicBezTo>
                  <a:cubicBezTo>
                    <a:pt x="451064" y="1632395"/>
                    <a:pt x="448873" y="1748314"/>
                    <a:pt x="449349" y="1859471"/>
                  </a:cubicBezTo>
                  <a:cubicBezTo>
                    <a:pt x="406487" y="1860899"/>
                    <a:pt x="363529" y="1862138"/>
                    <a:pt x="320762" y="1863471"/>
                  </a:cubicBezTo>
                  <a:cubicBezTo>
                    <a:pt x="298568" y="1746314"/>
                    <a:pt x="279328" y="1617821"/>
                    <a:pt x="266279" y="1479328"/>
                  </a:cubicBezTo>
                  <a:cubicBezTo>
                    <a:pt x="262564" y="1440275"/>
                    <a:pt x="259326" y="1400175"/>
                    <a:pt x="256659" y="1359503"/>
                  </a:cubicBezTo>
                  <a:cubicBezTo>
                    <a:pt x="248277" y="1232440"/>
                    <a:pt x="246372" y="1112615"/>
                    <a:pt x="248753" y="1001363"/>
                  </a:cubicBezTo>
                  <a:cubicBezTo>
                    <a:pt x="243038" y="983647"/>
                    <a:pt x="235894" y="961644"/>
                    <a:pt x="227607" y="935736"/>
                  </a:cubicBezTo>
                  <a:cubicBezTo>
                    <a:pt x="219892" y="911066"/>
                    <a:pt x="211129" y="883158"/>
                    <a:pt x="201699" y="852392"/>
                  </a:cubicBezTo>
                  <a:cubicBezTo>
                    <a:pt x="183983" y="795338"/>
                    <a:pt x="177982" y="773906"/>
                    <a:pt x="148835" y="677704"/>
                  </a:cubicBezTo>
                  <a:cubicBezTo>
                    <a:pt x="96543" y="504349"/>
                    <a:pt x="90352" y="487680"/>
                    <a:pt x="79303" y="463296"/>
                  </a:cubicBezTo>
                  <a:cubicBezTo>
                    <a:pt x="42251" y="381571"/>
                    <a:pt x="28916" y="386048"/>
                    <a:pt x="13676" y="330518"/>
                  </a:cubicBezTo>
                  <a:cubicBezTo>
                    <a:pt x="5770" y="301466"/>
                    <a:pt x="-13470" y="227171"/>
                    <a:pt x="15200" y="140589"/>
                  </a:cubicBezTo>
                  <a:cubicBezTo>
                    <a:pt x="33011" y="87059"/>
                    <a:pt x="62349" y="50006"/>
                    <a:pt x="81303" y="29528"/>
                  </a:cubicBezTo>
                  <a:cubicBezTo>
                    <a:pt x="97305" y="19621"/>
                    <a:pt x="113307" y="9811"/>
                    <a:pt x="129214" y="0"/>
                  </a:cubicBezTo>
                  <a:cubicBezTo>
                    <a:pt x="199985" y="15050"/>
                    <a:pt x="270756" y="30099"/>
                    <a:pt x="341622" y="45339"/>
                  </a:cubicBezTo>
                  <a:cubicBezTo>
                    <a:pt x="358195" y="100584"/>
                    <a:pt x="380674" y="182975"/>
                    <a:pt x="399915" y="284607"/>
                  </a:cubicBezTo>
                  <a:cubicBezTo>
                    <a:pt x="421822" y="401003"/>
                    <a:pt x="423536" y="468439"/>
                    <a:pt x="442396" y="631984"/>
                  </a:cubicBezTo>
                  <a:cubicBezTo>
                    <a:pt x="449826" y="697421"/>
                    <a:pt x="462113" y="795242"/>
                    <a:pt x="480591" y="915257"/>
                  </a:cubicBezTo>
                  <a:cubicBezTo>
                    <a:pt x="484497" y="938498"/>
                    <a:pt x="488783" y="972026"/>
                    <a:pt x="489926" y="1012698"/>
                  </a:cubicBezTo>
                  <a:cubicBezTo>
                    <a:pt x="490878" y="1053179"/>
                    <a:pt x="488211" y="1083469"/>
                    <a:pt x="486973" y="1094899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2EF3E927-0185-8898-D959-4F14EF317BD4}"/>
                </a:ext>
              </a:extLst>
            </p:cNvPr>
            <p:cNvSpPr/>
            <p:nvPr/>
          </p:nvSpPr>
          <p:spPr>
            <a:xfrm>
              <a:off x="4876990" y="3891343"/>
              <a:ext cx="158404" cy="1306067"/>
            </a:xfrm>
            <a:custGeom>
              <a:avLst/>
              <a:gdLst>
                <a:gd name="connsiteX0" fmla="*/ 157639 w 158404"/>
                <a:gd name="connsiteY0" fmla="*/ 730187 h 1306067"/>
                <a:gd name="connsiteX1" fmla="*/ 156210 w 158404"/>
                <a:gd name="connsiteY1" fmla="*/ 905542 h 1306067"/>
                <a:gd name="connsiteX2" fmla="*/ 63151 w 158404"/>
                <a:gd name="connsiteY2" fmla="*/ 1286637 h 1306067"/>
                <a:gd name="connsiteX3" fmla="*/ 57531 w 158404"/>
                <a:gd name="connsiteY3" fmla="*/ 1306068 h 1306067"/>
                <a:gd name="connsiteX4" fmla="*/ 47911 w 158404"/>
                <a:gd name="connsiteY4" fmla="*/ 1186243 h 1306067"/>
                <a:gd name="connsiteX5" fmla="*/ 40005 w 158404"/>
                <a:gd name="connsiteY5" fmla="*/ 828104 h 1306067"/>
                <a:gd name="connsiteX6" fmla="*/ 18860 w 158404"/>
                <a:gd name="connsiteY6" fmla="*/ 762476 h 1306067"/>
                <a:gd name="connsiteX7" fmla="*/ 47054 w 158404"/>
                <a:gd name="connsiteY7" fmla="*/ 672370 h 1306067"/>
                <a:gd name="connsiteX8" fmla="*/ 0 w 158404"/>
                <a:gd name="connsiteY8" fmla="*/ 281178 h 1306067"/>
                <a:gd name="connsiteX9" fmla="*/ 117729 w 158404"/>
                <a:gd name="connsiteY9" fmla="*/ 0 h 1306067"/>
                <a:gd name="connsiteX10" fmla="*/ 125063 w 158404"/>
                <a:gd name="connsiteY10" fmla="*/ 43148 h 1306067"/>
                <a:gd name="connsiteX11" fmla="*/ 135636 w 158404"/>
                <a:gd name="connsiteY11" fmla="*/ 120872 h 1306067"/>
                <a:gd name="connsiteX12" fmla="*/ 151638 w 158404"/>
                <a:gd name="connsiteY12" fmla="*/ 277463 h 1306067"/>
                <a:gd name="connsiteX13" fmla="*/ 157544 w 158404"/>
                <a:gd name="connsiteY13" fmla="*/ 730187 h 130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404" h="1306067">
                  <a:moveTo>
                    <a:pt x="157639" y="730187"/>
                  </a:moveTo>
                  <a:cubicBezTo>
                    <a:pt x="156972" y="844201"/>
                    <a:pt x="156686" y="901351"/>
                    <a:pt x="156210" y="905542"/>
                  </a:cubicBezTo>
                  <a:cubicBezTo>
                    <a:pt x="152495" y="941260"/>
                    <a:pt x="143351" y="1011174"/>
                    <a:pt x="63151" y="1286637"/>
                  </a:cubicBezTo>
                  <a:cubicBezTo>
                    <a:pt x="61151" y="1293305"/>
                    <a:pt x="59246" y="1299781"/>
                    <a:pt x="57531" y="1306068"/>
                  </a:cubicBezTo>
                  <a:cubicBezTo>
                    <a:pt x="53816" y="1267015"/>
                    <a:pt x="50578" y="1226915"/>
                    <a:pt x="47911" y="1186243"/>
                  </a:cubicBezTo>
                  <a:cubicBezTo>
                    <a:pt x="39529" y="1059180"/>
                    <a:pt x="37624" y="939355"/>
                    <a:pt x="40005" y="828104"/>
                  </a:cubicBezTo>
                  <a:cubicBezTo>
                    <a:pt x="34290" y="810387"/>
                    <a:pt x="27146" y="788384"/>
                    <a:pt x="18860" y="762476"/>
                  </a:cubicBezTo>
                  <a:cubicBezTo>
                    <a:pt x="28289" y="732568"/>
                    <a:pt x="37624" y="702469"/>
                    <a:pt x="47054" y="672370"/>
                  </a:cubicBezTo>
                  <a:cubicBezTo>
                    <a:pt x="31337" y="542068"/>
                    <a:pt x="15716" y="411671"/>
                    <a:pt x="0" y="281178"/>
                  </a:cubicBezTo>
                  <a:cubicBezTo>
                    <a:pt x="39243" y="187452"/>
                    <a:pt x="78486" y="93726"/>
                    <a:pt x="117729" y="0"/>
                  </a:cubicBezTo>
                  <a:cubicBezTo>
                    <a:pt x="112776" y="11621"/>
                    <a:pt x="122682" y="31337"/>
                    <a:pt x="125063" y="43148"/>
                  </a:cubicBezTo>
                  <a:cubicBezTo>
                    <a:pt x="130016" y="68771"/>
                    <a:pt x="132493" y="95155"/>
                    <a:pt x="135636" y="120872"/>
                  </a:cubicBezTo>
                  <a:cubicBezTo>
                    <a:pt x="140779" y="160782"/>
                    <a:pt x="147542" y="226504"/>
                    <a:pt x="151638" y="277463"/>
                  </a:cubicBezTo>
                  <a:cubicBezTo>
                    <a:pt x="159353" y="377571"/>
                    <a:pt x="159068" y="473773"/>
                    <a:pt x="157544" y="73018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7DBC2D63-C41E-6485-20D1-CE63D3CF08D0}"/>
                </a:ext>
              </a:extLst>
            </p:cNvPr>
            <p:cNvSpPr/>
            <p:nvPr/>
          </p:nvSpPr>
          <p:spPr>
            <a:xfrm>
              <a:off x="4671059" y="5641276"/>
              <a:ext cx="244144" cy="131221"/>
            </a:xfrm>
            <a:custGeom>
              <a:avLst/>
              <a:gdLst>
                <a:gd name="connsiteX0" fmla="*/ 244126 w 244144"/>
                <a:gd name="connsiteY0" fmla="*/ 102012 h 131221"/>
                <a:gd name="connsiteX1" fmla="*/ 236029 w 244144"/>
                <a:gd name="connsiteY1" fmla="*/ 121920 h 131221"/>
                <a:gd name="connsiteX2" fmla="*/ 226600 w 244144"/>
                <a:gd name="connsiteY2" fmla="*/ 128873 h 131221"/>
                <a:gd name="connsiteX3" fmla="*/ 211836 w 244144"/>
                <a:gd name="connsiteY3" fmla="*/ 131064 h 131221"/>
                <a:gd name="connsiteX4" fmla="*/ 65532 w 244144"/>
                <a:gd name="connsiteY4" fmla="*/ 107918 h 131221"/>
                <a:gd name="connsiteX5" fmla="*/ 60388 w 244144"/>
                <a:gd name="connsiteY5" fmla="*/ 100965 h 131221"/>
                <a:gd name="connsiteX6" fmla="*/ 53721 w 244144"/>
                <a:gd name="connsiteY6" fmla="*/ 106109 h 131221"/>
                <a:gd name="connsiteX7" fmla="*/ 0 w 244144"/>
                <a:gd name="connsiteY7" fmla="*/ 98679 h 131221"/>
                <a:gd name="connsiteX8" fmla="*/ 1048 w 244144"/>
                <a:gd name="connsiteY8" fmla="*/ 84201 h 131221"/>
                <a:gd name="connsiteX9" fmla="*/ 8477 w 244144"/>
                <a:gd name="connsiteY9" fmla="*/ 18859 h 131221"/>
                <a:gd name="connsiteX10" fmla="*/ 17145 w 244144"/>
                <a:gd name="connsiteY10" fmla="*/ 2857 h 131221"/>
                <a:gd name="connsiteX11" fmla="*/ 19431 w 244144"/>
                <a:gd name="connsiteY11" fmla="*/ 1429 h 131221"/>
                <a:gd name="connsiteX12" fmla="*/ 24384 w 244144"/>
                <a:gd name="connsiteY12" fmla="*/ 0 h 131221"/>
                <a:gd name="connsiteX13" fmla="*/ 120301 w 244144"/>
                <a:gd name="connsiteY13" fmla="*/ 13145 h 131221"/>
                <a:gd name="connsiteX14" fmla="*/ 129730 w 244144"/>
                <a:gd name="connsiteY14" fmla="*/ 19621 h 131221"/>
                <a:gd name="connsiteX15" fmla="*/ 197358 w 244144"/>
                <a:gd name="connsiteY15" fmla="*/ 62484 h 131221"/>
                <a:gd name="connsiteX16" fmla="*/ 243935 w 244144"/>
                <a:gd name="connsiteY16" fmla="*/ 101918 h 13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144" h="131221">
                  <a:moveTo>
                    <a:pt x="244126" y="102012"/>
                  </a:moveTo>
                  <a:cubicBezTo>
                    <a:pt x="244412" y="108204"/>
                    <a:pt x="241459" y="116014"/>
                    <a:pt x="236029" y="121920"/>
                  </a:cubicBezTo>
                  <a:cubicBezTo>
                    <a:pt x="233553" y="124873"/>
                    <a:pt x="230314" y="127349"/>
                    <a:pt x="226600" y="128873"/>
                  </a:cubicBezTo>
                  <a:cubicBezTo>
                    <a:pt x="220694" y="131540"/>
                    <a:pt x="215075" y="131350"/>
                    <a:pt x="211836" y="131064"/>
                  </a:cubicBezTo>
                  <a:cubicBezTo>
                    <a:pt x="163163" y="123349"/>
                    <a:pt x="114395" y="115728"/>
                    <a:pt x="65532" y="107918"/>
                  </a:cubicBezTo>
                  <a:cubicBezTo>
                    <a:pt x="63818" y="105632"/>
                    <a:pt x="62103" y="103251"/>
                    <a:pt x="60388" y="100965"/>
                  </a:cubicBezTo>
                  <a:cubicBezTo>
                    <a:pt x="58103" y="102679"/>
                    <a:pt x="55912" y="104394"/>
                    <a:pt x="53721" y="106109"/>
                  </a:cubicBezTo>
                  <a:cubicBezTo>
                    <a:pt x="35719" y="103632"/>
                    <a:pt x="17907" y="101155"/>
                    <a:pt x="0" y="98679"/>
                  </a:cubicBezTo>
                  <a:cubicBezTo>
                    <a:pt x="286" y="93726"/>
                    <a:pt x="762" y="88868"/>
                    <a:pt x="1048" y="84201"/>
                  </a:cubicBezTo>
                  <a:cubicBezTo>
                    <a:pt x="3715" y="52673"/>
                    <a:pt x="6477" y="29242"/>
                    <a:pt x="8477" y="18859"/>
                  </a:cubicBezTo>
                  <a:cubicBezTo>
                    <a:pt x="9430" y="14192"/>
                    <a:pt x="11144" y="6953"/>
                    <a:pt x="17145" y="2857"/>
                  </a:cubicBezTo>
                  <a:cubicBezTo>
                    <a:pt x="17907" y="2191"/>
                    <a:pt x="18669" y="1810"/>
                    <a:pt x="19431" y="1429"/>
                  </a:cubicBezTo>
                  <a:cubicBezTo>
                    <a:pt x="21431" y="476"/>
                    <a:pt x="23146" y="190"/>
                    <a:pt x="24384" y="0"/>
                  </a:cubicBezTo>
                  <a:cubicBezTo>
                    <a:pt x="56388" y="4381"/>
                    <a:pt x="88297" y="8668"/>
                    <a:pt x="120301" y="13145"/>
                  </a:cubicBezTo>
                  <a:cubicBezTo>
                    <a:pt x="123539" y="15430"/>
                    <a:pt x="126683" y="17621"/>
                    <a:pt x="129730" y="19621"/>
                  </a:cubicBezTo>
                  <a:cubicBezTo>
                    <a:pt x="156686" y="38386"/>
                    <a:pt x="179832" y="52388"/>
                    <a:pt x="197358" y="62484"/>
                  </a:cubicBezTo>
                  <a:cubicBezTo>
                    <a:pt x="224314" y="77819"/>
                    <a:pt x="243269" y="86677"/>
                    <a:pt x="243935" y="101918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4A8F21F2-0661-B2BB-A1AA-05C231798DFC}"/>
                </a:ext>
              </a:extLst>
            </p:cNvPr>
            <p:cNvSpPr/>
            <p:nvPr/>
          </p:nvSpPr>
          <p:spPr>
            <a:xfrm>
              <a:off x="4671059" y="5725477"/>
              <a:ext cx="236029" cy="47020"/>
            </a:xfrm>
            <a:custGeom>
              <a:avLst/>
              <a:gdLst>
                <a:gd name="connsiteX0" fmla="*/ 236029 w 236029"/>
                <a:gd name="connsiteY0" fmla="*/ 37719 h 47020"/>
                <a:gd name="connsiteX1" fmla="*/ 226600 w 236029"/>
                <a:gd name="connsiteY1" fmla="*/ 44672 h 47020"/>
                <a:gd name="connsiteX2" fmla="*/ 211836 w 236029"/>
                <a:gd name="connsiteY2" fmla="*/ 46863 h 47020"/>
                <a:gd name="connsiteX3" fmla="*/ 65532 w 236029"/>
                <a:gd name="connsiteY3" fmla="*/ 23717 h 47020"/>
                <a:gd name="connsiteX4" fmla="*/ 60388 w 236029"/>
                <a:gd name="connsiteY4" fmla="*/ 16764 h 47020"/>
                <a:gd name="connsiteX5" fmla="*/ 53721 w 236029"/>
                <a:gd name="connsiteY5" fmla="*/ 21908 h 47020"/>
                <a:gd name="connsiteX6" fmla="*/ 0 w 236029"/>
                <a:gd name="connsiteY6" fmla="*/ 14478 h 47020"/>
                <a:gd name="connsiteX7" fmla="*/ 1048 w 236029"/>
                <a:gd name="connsiteY7" fmla="*/ 0 h 47020"/>
                <a:gd name="connsiteX8" fmla="*/ 1238 w 236029"/>
                <a:gd name="connsiteY8" fmla="*/ 0 h 47020"/>
                <a:gd name="connsiteX9" fmla="*/ 76676 w 236029"/>
                <a:gd name="connsiteY9" fmla="*/ 11525 h 47020"/>
                <a:gd name="connsiteX10" fmla="*/ 236029 w 236029"/>
                <a:gd name="connsiteY10" fmla="*/ 37719 h 4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029" h="47020">
                  <a:moveTo>
                    <a:pt x="236029" y="37719"/>
                  </a:moveTo>
                  <a:cubicBezTo>
                    <a:pt x="233553" y="40672"/>
                    <a:pt x="230314" y="43148"/>
                    <a:pt x="226600" y="44672"/>
                  </a:cubicBezTo>
                  <a:cubicBezTo>
                    <a:pt x="220694" y="47339"/>
                    <a:pt x="215075" y="47149"/>
                    <a:pt x="211836" y="46863"/>
                  </a:cubicBezTo>
                  <a:cubicBezTo>
                    <a:pt x="163163" y="39148"/>
                    <a:pt x="114395" y="31527"/>
                    <a:pt x="65532" y="23717"/>
                  </a:cubicBezTo>
                  <a:cubicBezTo>
                    <a:pt x="63818" y="21431"/>
                    <a:pt x="62103" y="19050"/>
                    <a:pt x="60388" y="16764"/>
                  </a:cubicBezTo>
                  <a:cubicBezTo>
                    <a:pt x="58103" y="18478"/>
                    <a:pt x="55912" y="20193"/>
                    <a:pt x="53721" y="21908"/>
                  </a:cubicBezTo>
                  <a:cubicBezTo>
                    <a:pt x="35719" y="19431"/>
                    <a:pt x="17907" y="16954"/>
                    <a:pt x="0" y="14478"/>
                  </a:cubicBezTo>
                  <a:cubicBezTo>
                    <a:pt x="286" y="9525"/>
                    <a:pt x="762" y="4667"/>
                    <a:pt x="1048" y="0"/>
                  </a:cubicBezTo>
                  <a:lnTo>
                    <a:pt x="1238" y="0"/>
                  </a:lnTo>
                  <a:cubicBezTo>
                    <a:pt x="26194" y="3715"/>
                    <a:pt x="51340" y="7620"/>
                    <a:pt x="76676" y="11525"/>
                  </a:cubicBezTo>
                  <a:cubicBezTo>
                    <a:pt x="130397" y="20098"/>
                    <a:pt x="183547" y="28765"/>
                    <a:pt x="236029" y="37719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08513736-67AF-9748-9700-C09A7E30B0C9}"/>
                </a:ext>
              </a:extLst>
            </p:cNvPr>
            <p:cNvSpPr/>
            <p:nvPr/>
          </p:nvSpPr>
          <p:spPr>
            <a:xfrm>
              <a:off x="4690681" y="5641276"/>
              <a:ext cx="110299" cy="35967"/>
            </a:xfrm>
            <a:custGeom>
              <a:avLst/>
              <a:gdLst>
                <a:gd name="connsiteX0" fmla="*/ 110300 w 110299"/>
                <a:gd name="connsiteY0" fmla="*/ 19812 h 35967"/>
                <a:gd name="connsiteX1" fmla="*/ 100870 w 110299"/>
                <a:gd name="connsiteY1" fmla="*/ 25241 h 35967"/>
                <a:gd name="connsiteX2" fmla="*/ 64389 w 110299"/>
                <a:gd name="connsiteY2" fmla="*/ 35147 h 35967"/>
                <a:gd name="connsiteX3" fmla="*/ 29146 w 110299"/>
                <a:gd name="connsiteY3" fmla="*/ 32480 h 35967"/>
                <a:gd name="connsiteX4" fmla="*/ 3524 w 110299"/>
                <a:gd name="connsiteY4" fmla="*/ 14002 h 35967"/>
                <a:gd name="connsiteX5" fmla="*/ 0 w 110299"/>
                <a:gd name="connsiteY5" fmla="*/ 1429 h 35967"/>
                <a:gd name="connsiteX6" fmla="*/ 4953 w 110299"/>
                <a:gd name="connsiteY6" fmla="*/ 0 h 35967"/>
                <a:gd name="connsiteX7" fmla="*/ 100870 w 110299"/>
                <a:gd name="connsiteY7" fmla="*/ 13145 h 35967"/>
                <a:gd name="connsiteX8" fmla="*/ 110300 w 110299"/>
                <a:gd name="connsiteY8" fmla="*/ 19621 h 3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299" h="35967">
                  <a:moveTo>
                    <a:pt x="110300" y="19812"/>
                  </a:moveTo>
                  <a:cubicBezTo>
                    <a:pt x="107633" y="21526"/>
                    <a:pt x="104394" y="23527"/>
                    <a:pt x="100870" y="25241"/>
                  </a:cubicBezTo>
                  <a:cubicBezTo>
                    <a:pt x="85344" y="33147"/>
                    <a:pt x="71533" y="34576"/>
                    <a:pt x="64389" y="35147"/>
                  </a:cubicBezTo>
                  <a:cubicBezTo>
                    <a:pt x="54007" y="36100"/>
                    <a:pt x="42672" y="37147"/>
                    <a:pt x="29146" y="32480"/>
                  </a:cubicBezTo>
                  <a:cubicBezTo>
                    <a:pt x="22193" y="30004"/>
                    <a:pt x="9716" y="25813"/>
                    <a:pt x="3524" y="14002"/>
                  </a:cubicBezTo>
                  <a:cubicBezTo>
                    <a:pt x="1048" y="9239"/>
                    <a:pt x="381" y="4858"/>
                    <a:pt x="0" y="1429"/>
                  </a:cubicBezTo>
                  <a:cubicBezTo>
                    <a:pt x="2000" y="476"/>
                    <a:pt x="3715" y="190"/>
                    <a:pt x="4953" y="0"/>
                  </a:cubicBezTo>
                  <a:cubicBezTo>
                    <a:pt x="36957" y="4381"/>
                    <a:pt x="68866" y="8668"/>
                    <a:pt x="100870" y="13145"/>
                  </a:cubicBezTo>
                  <a:cubicBezTo>
                    <a:pt x="104108" y="15430"/>
                    <a:pt x="107252" y="17621"/>
                    <a:pt x="110300" y="1962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4A034F52-FF3F-E767-9C00-7BABC665DB74}"/>
                </a:ext>
              </a:extLst>
            </p:cNvPr>
            <p:cNvSpPr/>
            <p:nvPr/>
          </p:nvSpPr>
          <p:spPr>
            <a:xfrm>
              <a:off x="4695634" y="5578792"/>
              <a:ext cx="99250" cy="84626"/>
            </a:xfrm>
            <a:custGeom>
              <a:avLst/>
              <a:gdLst>
                <a:gd name="connsiteX0" fmla="*/ 6953 w 99250"/>
                <a:gd name="connsiteY0" fmla="*/ 0 h 84626"/>
                <a:gd name="connsiteX1" fmla="*/ 0 w 99250"/>
                <a:gd name="connsiteY1" fmla="*/ 62579 h 84626"/>
                <a:gd name="connsiteX2" fmla="*/ 14097 w 99250"/>
                <a:gd name="connsiteY2" fmla="*/ 74295 h 84626"/>
                <a:gd name="connsiteX3" fmla="*/ 95917 w 99250"/>
                <a:gd name="connsiteY3" fmla="*/ 75724 h 84626"/>
                <a:gd name="connsiteX4" fmla="*/ 99250 w 99250"/>
                <a:gd name="connsiteY4" fmla="*/ 7239 h 84626"/>
                <a:gd name="connsiteX5" fmla="*/ 6953 w 99250"/>
                <a:gd name="connsiteY5" fmla="*/ 95 h 8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626">
                  <a:moveTo>
                    <a:pt x="6953" y="0"/>
                  </a:moveTo>
                  <a:cubicBezTo>
                    <a:pt x="4667" y="20860"/>
                    <a:pt x="2286" y="41719"/>
                    <a:pt x="0" y="62579"/>
                  </a:cubicBezTo>
                  <a:cubicBezTo>
                    <a:pt x="4763" y="67818"/>
                    <a:pt x="9620" y="71533"/>
                    <a:pt x="14097" y="74295"/>
                  </a:cubicBezTo>
                  <a:cubicBezTo>
                    <a:pt x="47149" y="94774"/>
                    <a:pt x="87821" y="79057"/>
                    <a:pt x="95917" y="75724"/>
                  </a:cubicBezTo>
                  <a:lnTo>
                    <a:pt x="99250" y="7239"/>
                  </a:lnTo>
                  <a:cubicBezTo>
                    <a:pt x="68485" y="4858"/>
                    <a:pt x="37719" y="2476"/>
                    <a:pt x="6953" y="95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FD175CF3-A0AE-195C-AA25-0C3C23EC097E}"/>
                </a:ext>
              </a:extLst>
            </p:cNvPr>
            <p:cNvSpPr/>
            <p:nvPr/>
          </p:nvSpPr>
          <p:spPr>
            <a:xfrm>
              <a:off x="4613126" y="3715607"/>
              <a:ext cx="393244" cy="1886235"/>
            </a:xfrm>
            <a:custGeom>
              <a:avLst/>
              <a:gdLst>
                <a:gd name="connsiteX0" fmla="*/ 382451 w 393244"/>
                <a:gd name="connsiteY0" fmla="*/ 671322 h 1886235"/>
                <a:gd name="connsiteX1" fmla="*/ 378260 w 393244"/>
                <a:gd name="connsiteY1" fmla="*/ 957167 h 1886235"/>
                <a:gd name="connsiteX2" fmla="*/ 373116 w 393244"/>
                <a:gd name="connsiteY2" fmla="*/ 1055084 h 1886235"/>
                <a:gd name="connsiteX3" fmla="*/ 358067 w 393244"/>
                <a:gd name="connsiteY3" fmla="*/ 1135952 h 1886235"/>
                <a:gd name="connsiteX4" fmla="*/ 265865 w 393244"/>
                <a:gd name="connsiteY4" fmla="*/ 1544003 h 1886235"/>
                <a:gd name="connsiteX5" fmla="*/ 207572 w 393244"/>
                <a:gd name="connsiteY5" fmla="*/ 1886236 h 1886235"/>
                <a:gd name="connsiteX6" fmla="*/ 88414 w 393244"/>
                <a:gd name="connsiteY6" fmla="*/ 1872234 h 1886235"/>
                <a:gd name="connsiteX7" fmla="*/ 79746 w 393244"/>
                <a:gd name="connsiteY7" fmla="*/ 1871186 h 1886235"/>
                <a:gd name="connsiteX8" fmla="*/ 91081 w 393244"/>
                <a:gd name="connsiteY8" fmla="*/ 1363504 h 1886235"/>
                <a:gd name="connsiteX9" fmla="*/ 136039 w 393244"/>
                <a:gd name="connsiteY9" fmla="*/ 1008031 h 1886235"/>
                <a:gd name="connsiteX10" fmla="*/ 111655 w 393244"/>
                <a:gd name="connsiteY10" fmla="*/ 853821 h 1886235"/>
                <a:gd name="connsiteX11" fmla="*/ 85271 w 393244"/>
                <a:gd name="connsiteY11" fmla="*/ 673227 h 1886235"/>
                <a:gd name="connsiteX12" fmla="*/ 48219 w 393244"/>
                <a:gd name="connsiteY12" fmla="*/ 450913 h 1886235"/>
                <a:gd name="connsiteX13" fmla="*/ 3070 w 393244"/>
                <a:gd name="connsiteY13" fmla="*/ 309848 h 1886235"/>
                <a:gd name="connsiteX14" fmla="*/ 32693 w 393244"/>
                <a:gd name="connsiteY14" fmla="*/ 122301 h 1886235"/>
                <a:gd name="connsiteX15" fmla="*/ 104226 w 393244"/>
                <a:gd name="connsiteY15" fmla="*/ 30766 h 1886235"/>
                <a:gd name="connsiteX16" fmla="*/ 104226 w 393244"/>
                <a:gd name="connsiteY16" fmla="*/ 30575 h 1886235"/>
                <a:gd name="connsiteX17" fmla="*/ 114512 w 393244"/>
                <a:gd name="connsiteY17" fmla="*/ 22003 h 1886235"/>
                <a:gd name="connsiteX18" fmla="*/ 166138 w 393244"/>
                <a:gd name="connsiteY18" fmla="*/ 0 h 1886235"/>
                <a:gd name="connsiteX19" fmla="*/ 369592 w 393244"/>
                <a:gd name="connsiteY19" fmla="*/ 76200 h 1886235"/>
                <a:gd name="connsiteX20" fmla="*/ 391976 w 393244"/>
                <a:gd name="connsiteY20" fmla="*/ 321469 h 1886235"/>
                <a:gd name="connsiteX21" fmla="*/ 382546 w 393244"/>
                <a:gd name="connsiteY21" fmla="*/ 671322 h 188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3244" h="1886235">
                  <a:moveTo>
                    <a:pt x="382451" y="671322"/>
                  </a:moveTo>
                  <a:cubicBezTo>
                    <a:pt x="380260" y="737140"/>
                    <a:pt x="377784" y="835628"/>
                    <a:pt x="378260" y="957167"/>
                  </a:cubicBezTo>
                  <a:cubicBezTo>
                    <a:pt x="378736" y="980789"/>
                    <a:pt x="378069" y="1014698"/>
                    <a:pt x="373116" y="1055084"/>
                  </a:cubicBezTo>
                  <a:cubicBezTo>
                    <a:pt x="367973" y="1095280"/>
                    <a:pt x="360829" y="1124712"/>
                    <a:pt x="358067" y="1135952"/>
                  </a:cubicBezTo>
                  <a:cubicBezTo>
                    <a:pt x="325015" y="1264444"/>
                    <a:pt x="293868" y="1400651"/>
                    <a:pt x="265865" y="1544003"/>
                  </a:cubicBezTo>
                  <a:cubicBezTo>
                    <a:pt x="242719" y="1662113"/>
                    <a:pt x="223478" y="1776413"/>
                    <a:pt x="207572" y="1886236"/>
                  </a:cubicBezTo>
                  <a:cubicBezTo>
                    <a:pt x="167852" y="1881569"/>
                    <a:pt x="128133" y="1876901"/>
                    <a:pt x="88414" y="1872234"/>
                  </a:cubicBezTo>
                  <a:cubicBezTo>
                    <a:pt x="85461" y="1871758"/>
                    <a:pt x="82699" y="1871472"/>
                    <a:pt x="79746" y="1871186"/>
                  </a:cubicBezTo>
                  <a:cubicBezTo>
                    <a:pt x="73841" y="1718310"/>
                    <a:pt x="75555" y="1548003"/>
                    <a:pt x="91081" y="1363504"/>
                  </a:cubicBezTo>
                  <a:cubicBezTo>
                    <a:pt x="101654" y="1236440"/>
                    <a:pt x="117465" y="1117759"/>
                    <a:pt x="136039" y="1008031"/>
                  </a:cubicBezTo>
                  <a:cubicBezTo>
                    <a:pt x="130134" y="972312"/>
                    <a:pt x="121656" y="918972"/>
                    <a:pt x="111655" y="853821"/>
                  </a:cubicBezTo>
                  <a:cubicBezTo>
                    <a:pt x="102702" y="794671"/>
                    <a:pt x="99844" y="772478"/>
                    <a:pt x="85271" y="673227"/>
                  </a:cubicBezTo>
                  <a:cubicBezTo>
                    <a:pt x="59172" y="494062"/>
                    <a:pt x="55458" y="476536"/>
                    <a:pt x="48219" y="450913"/>
                  </a:cubicBezTo>
                  <a:cubicBezTo>
                    <a:pt x="23739" y="364522"/>
                    <a:pt x="9928" y="366998"/>
                    <a:pt x="3070" y="309848"/>
                  </a:cubicBezTo>
                  <a:cubicBezTo>
                    <a:pt x="-454" y="279940"/>
                    <a:pt x="-8550" y="203454"/>
                    <a:pt x="32693" y="122301"/>
                  </a:cubicBezTo>
                  <a:cubicBezTo>
                    <a:pt x="54600" y="79153"/>
                    <a:pt x="82985" y="49244"/>
                    <a:pt x="104226" y="30766"/>
                  </a:cubicBezTo>
                  <a:lnTo>
                    <a:pt x="104226" y="30575"/>
                  </a:lnTo>
                  <a:cubicBezTo>
                    <a:pt x="107940" y="27432"/>
                    <a:pt x="111369" y="24479"/>
                    <a:pt x="114512" y="22003"/>
                  </a:cubicBezTo>
                  <a:cubicBezTo>
                    <a:pt x="131753" y="14669"/>
                    <a:pt x="148993" y="7239"/>
                    <a:pt x="166138" y="0"/>
                  </a:cubicBezTo>
                  <a:cubicBezTo>
                    <a:pt x="233956" y="25337"/>
                    <a:pt x="301774" y="50768"/>
                    <a:pt x="369592" y="76200"/>
                  </a:cubicBezTo>
                  <a:cubicBezTo>
                    <a:pt x="377974" y="133445"/>
                    <a:pt x="388070" y="218122"/>
                    <a:pt x="391976" y="321469"/>
                  </a:cubicBezTo>
                  <a:cubicBezTo>
                    <a:pt x="396452" y="439864"/>
                    <a:pt x="388070" y="506730"/>
                    <a:pt x="382546" y="671322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ACC7136A-03A4-7EAF-CEF8-CC30D96498C4}"/>
                </a:ext>
              </a:extLst>
            </p:cNvPr>
            <p:cNvSpPr/>
            <p:nvPr/>
          </p:nvSpPr>
          <p:spPr>
            <a:xfrm>
              <a:off x="4835282" y="2606054"/>
              <a:ext cx="326724" cy="269352"/>
            </a:xfrm>
            <a:custGeom>
              <a:avLst/>
              <a:gdLst>
                <a:gd name="connsiteX0" fmla="*/ 321172 w 326724"/>
                <a:gd name="connsiteY0" fmla="*/ 193439 h 269352"/>
                <a:gd name="connsiteX1" fmla="*/ 320410 w 326724"/>
                <a:gd name="connsiteY1" fmla="*/ 196391 h 269352"/>
                <a:gd name="connsiteX2" fmla="*/ 319648 w 326724"/>
                <a:gd name="connsiteY2" fmla="*/ 192962 h 269352"/>
                <a:gd name="connsiteX3" fmla="*/ 311933 w 326724"/>
                <a:gd name="connsiteY3" fmla="*/ 163911 h 269352"/>
                <a:gd name="connsiteX4" fmla="*/ 273642 w 326724"/>
                <a:gd name="connsiteY4" fmla="*/ 139908 h 269352"/>
                <a:gd name="connsiteX5" fmla="*/ 238685 w 326724"/>
                <a:gd name="connsiteY5" fmla="*/ 97522 h 269352"/>
                <a:gd name="connsiteX6" fmla="*/ 172391 w 326724"/>
                <a:gd name="connsiteY6" fmla="*/ 170293 h 269352"/>
                <a:gd name="connsiteX7" fmla="*/ 95239 w 326724"/>
                <a:gd name="connsiteY7" fmla="*/ 222585 h 269352"/>
                <a:gd name="connsiteX8" fmla="*/ 94477 w 326724"/>
                <a:gd name="connsiteY8" fmla="*/ 224300 h 269352"/>
                <a:gd name="connsiteX9" fmla="*/ 90286 w 326724"/>
                <a:gd name="connsiteY9" fmla="*/ 237349 h 269352"/>
                <a:gd name="connsiteX10" fmla="*/ 89047 w 326724"/>
                <a:gd name="connsiteY10" fmla="*/ 254875 h 269352"/>
                <a:gd name="connsiteX11" fmla="*/ 83618 w 326724"/>
                <a:gd name="connsiteY11" fmla="*/ 239063 h 269352"/>
                <a:gd name="connsiteX12" fmla="*/ 78665 w 326724"/>
                <a:gd name="connsiteY12" fmla="*/ 228395 h 269352"/>
                <a:gd name="connsiteX13" fmla="*/ 72760 w 326724"/>
                <a:gd name="connsiteY13" fmla="*/ 220013 h 269352"/>
                <a:gd name="connsiteX14" fmla="*/ 69331 w 326724"/>
                <a:gd name="connsiteY14" fmla="*/ 217346 h 269352"/>
                <a:gd name="connsiteX15" fmla="*/ 53996 w 326724"/>
                <a:gd name="connsiteY15" fmla="*/ 213346 h 269352"/>
                <a:gd name="connsiteX16" fmla="*/ 34755 w 326724"/>
                <a:gd name="connsiteY16" fmla="*/ 238016 h 269352"/>
                <a:gd name="connsiteX17" fmla="*/ 38660 w 326724"/>
                <a:gd name="connsiteY17" fmla="*/ 269067 h 269352"/>
                <a:gd name="connsiteX18" fmla="*/ 38184 w 326724"/>
                <a:gd name="connsiteY18" fmla="*/ 269353 h 269352"/>
                <a:gd name="connsiteX19" fmla="*/ 370 w 326724"/>
                <a:gd name="connsiteY19" fmla="*/ 162959 h 269352"/>
                <a:gd name="connsiteX20" fmla="*/ 11705 w 326724"/>
                <a:gd name="connsiteY20" fmla="*/ 97808 h 269352"/>
                <a:gd name="connsiteX21" fmla="*/ 23992 w 326724"/>
                <a:gd name="connsiteY21" fmla="*/ 76567 h 269352"/>
                <a:gd name="connsiteX22" fmla="*/ 104097 w 326724"/>
                <a:gd name="connsiteY22" fmla="*/ 17321 h 269352"/>
                <a:gd name="connsiteX23" fmla="*/ 199823 w 326724"/>
                <a:gd name="connsiteY23" fmla="*/ 272 h 269352"/>
                <a:gd name="connsiteX24" fmla="*/ 256783 w 326724"/>
                <a:gd name="connsiteY24" fmla="*/ 23227 h 269352"/>
                <a:gd name="connsiteX25" fmla="*/ 277071 w 326724"/>
                <a:gd name="connsiteY25" fmla="*/ 41229 h 269352"/>
                <a:gd name="connsiteX26" fmla="*/ 320696 w 326724"/>
                <a:gd name="connsiteY26" fmla="*/ 114572 h 269352"/>
                <a:gd name="connsiteX27" fmla="*/ 321362 w 326724"/>
                <a:gd name="connsiteY27" fmla="*/ 193534 h 269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26724" h="269352">
                  <a:moveTo>
                    <a:pt x="321172" y="193439"/>
                  </a:moveTo>
                  <a:cubicBezTo>
                    <a:pt x="320981" y="194486"/>
                    <a:pt x="320696" y="195439"/>
                    <a:pt x="320410" y="196391"/>
                  </a:cubicBezTo>
                  <a:cubicBezTo>
                    <a:pt x="320124" y="195153"/>
                    <a:pt x="319934" y="194105"/>
                    <a:pt x="319648" y="192962"/>
                  </a:cubicBezTo>
                  <a:cubicBezTo>
                    <a:pt x="317171" y="181437"/>
                    <a:pt x="314409" y="171817"/>
                    <a:pt x="311933" y="163911"/>
                  </a:cubicBezTo>
                  <a:cubicBezTo>
                    <a:pt x="301550" y="159244"/>
                    <a:pt x="287739" y="151814"/>
                    <a:pt x="273642" y="139908"/>
                  </a:cubicBezTo>
                  <a:cubicBezTo>
                    <a:pt x="255926" y="124859"/>
                    <a:pt x="245067" y="108761"/>
                    <a:pt x="238685" y="97522"/>
                  </a:cubicBezTo>
                  <a:cubicBezTo>
                    <a:pt x="216492" y="138289"/>
                    <a:pt x="191060" y="158958"/>
                    <a:pt x="172391" y="170293"/>
                  </a:cubicBezTo>
                  <a:cubicBezTo>
                    <a:pt x="141340" y="188867"/>
                    <a:pt x="109431" y="193439"/>
                    <a:pt x="95239" y="222585"/>
                  </a:cubicBezTo>
                  <a:cubicBezTo>
                    <a:pt x="94953" y="223252"/>
                    <a:pt x="94763" y="223633"/>
                    <a:pt x="94477" y="224300"/>
                  </a:cubicBezTo>
                  <a:cubicBezTo>
                    <a:pt x="92477" y="228776"/>
                    <a:pt x="91238" y="233158"/>
                    <a:pt x="90286" y="237349"/>
                  </a:cubicBezTo>
                  <a:cubicBezTo>
                    <a:pt x="88857" y="244207"/>
                    <a:pt x="88857" y="250398"/>
                    <a:pt x="89047" y="254875"/>
                  </a:cubicBezTo>
                  <a:cubicBezTo>
                    <a:pt x="88571" y="253351"/>
                    <a:pt x="86571" y="246493"/>
                    <a:pt x="83618" y="239063"/>
                  </a:cubicBezTo>
                  <a:cubicBezTo>
                    <a:pt x="82189" y="235539"/>
                    <a:pt x="80475" y="231729"/>
                    <a:pt x="78665" y="228395"/>
                  </a:cubicBezTo>
                  <a:cubicBezTo>
                    <a:pt x="76760" y="224966"/>
                    <a:pt x="74760" y="221918"/>
                    <a:pt x="72760" y="220013"/>
                  </a:cubicBezTo>
                  <a:cubicBezTo>
                    <a:pt x="71045" y="218489"/>
                    <a:pt x="69331" y="217346"/>
                    <a:pt x="69331" y="217346"/>
                  </a:cubicBezTo>
                  <a:cubicBezTo>
                    <a:pt x="67807" y="216394"/>
                    <a:pt x="61235" y="212108"/>
                    <a:pt x="53996" y="213346"/>
                  </a:cubicBezTo>
                  <a:cubicBezTo>
                    <a:pt x="42851" y="215346"/>
                    <a:pt x="36660" y="229157"/>
                    <a:pt x="34755" y="238016"/>
                  </a:cubicBezTo>
                  <a:cubicBezTo>
                    <a:pt x="32850" y="247445"/>
                    <a:pt x="34946" y="255732"/>
                    <a:pt x="38660" y="269067"/>
                  </a:cubicBezTo>
                  <a:cubicBezTo>
                    <a:pt x="38470" y="269258"/>
                    <a:pt x="38375" y="269258"/>
                    <a:pt x="38184" y="269353"/>
                  </a:cubicBezTo>
                  <a:cubicBezTo>
                    <a:pt x="15800" y="238301"/>
                    <a:pt x="2846" y="200963"/>
                    <a:pt x="370" y="162959"/>
                  </a:cubicBezTo>
                  <a:cubicBezTo>
                    <a:pt x="-583" y="149338"/>
                    <a:pt x="-583" y="124954"/>
                    <a:pt x="11705" y="97808"/>
                  </a:cubicBezTo>
                  <a:cubicBezTo>
                    <a:pt x="15896" y="88664"/>
                    <a:pt x="20563" y="81329"/>
                    <a:pt x="23992" y="76567"/>
                  </a:cubicBezTo>
                  <a:cubicBezTo>
                    <a:pt x="36374" y="61803"/>
                    <a:pt x="62282" y="35133"/>
                    <a:pt x="104097" y="17321"/>
                  </a:cubicBezTo>
                  <a:cubicBezTo>
                    <a:pt x="144769" y="-14"/>
                    <a:pt x="180773" y="-681"/>
                    <a:pt x="199823" y="272"/>
                  </a:cubicBezTo>
                  <a:cubicBezTo>
                    <a:pt x="213158" y="2462"/>
                    <a:pt x="235066" y="7892"/>
                    <a:pt x="256783" y="23227"/>
                  </a:cubicBezTo>
                  <a:cubicBezTo>
                    <a:pt x="258688" y="24656"/>
                    <a:pt x="266879" y="30656"/>
                    <a:pt x="277071" y="41229"/>
                  </a:cubicBezTo>
                  <a:cubicBezTo>
                    <a:pt x="296883" y="61898"/>
                    <a:pt x="312790" y="87044"/>
                    <a:pt x="320696" y="114572"/>
                  </a:cubicBezTo>
                  <a:cubicBezTo>
                    <a:pt x="328125" y="140289"/>
                    <a:pt x="329078" y="167912"/>
                    <a:pt x="321362" y="19353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4202DEF2-6447-793D-D984-48A779DDBF41}"/>
                </a:ext>
              </a:extLst>
            </p:cNvPr>
            <p:cNvSpPr/>
            <p:nvPr/>
          </p:nvSpPr>
          <p:spPr>
            <a:xfrm>
              <a:off x="4779168" y="2470477"/>
              <a:ext cx="271997" cy="212121"/>
            </a:xfrm>
            <a:custGeom>
              <a:avLst/>
              <a:gdLst>
                <a:gd name="connsiteX0" fmla="*/ 264033 w 271997"/>
                <a:gd name="connsiteY0" fmla="*/ 70984 h 212121"/>
                <a:gd name="connsiteX1" fmla="*/ 271177 w 271997"/>
                <a:gd name="connsiteY1" fmla="*/ 63173 h 212121"/>
                <a:gd name="connsiteX2" fmla="*/ 260509 w 271997"/>
                <a:gd name="connsiteY2" fmla="*/ 56410 h 212121"/>
                <a:gd name="connsiteX3" fmla="*/ 256222 w 271997"/>
                <a:gd name="connsiteY3" fmla="*/ 42313 h 212121"/>
                <a:gd name="connsiteX4" fmla="*/ 238506 w 271997"/>
                <a:gd name="connsiteY4" fmla="*/ 37646 h 212121"/>
                <a:gd name="connsiteX5" fmla="*/ 236315 w 271997"/>
                <a:gd name="connsiteY5" fmla="*/ 28883 h 212121"/>
                <a:gd name="connsiteX6" fmla="*/ 224980 w 271997"/>
                <a:gd name="connsiteY6" fmla="*/ 21072 h 212121"/>
                <a:gd name="connsiteX7" fmla="*/ 225743 w 271997"/>
                <a:gd name="connsiteY7" fmla="*/ 16024 h 212121"/>
                <a:gd name="connsiteX8" fmla="*/ 216027 w 271997"/>
                <a:gd name="connsiteY8" fmla="*/ 11643 h 212121"/>
                <a:gd name="connsiteX9" fmla="*/ 211931 w 271997"/>
                <a:gd name="connsiteY9" fmla="*/ 10690 h 212121"/>
                <a:gd name="connsiteX10" fmla="*/ 202121 w 271997"/>
                <a:gd name="connsiteY10" fmla="*/ 10404 h 212121"/>
                <a:gd name="connsiteX11" fmla="*/ 198977 w 271997"/>
                <a:gd name="connsiteY11" fmla="*/ 6594 h 212121"/>
                <a:gd name="connsiteX12" fmla="*/ 187833 w 271997"/>
                <a:gd name="connsiteY12" fmla="*/ 9261 h 212121"/>
                <a:gd name="connsiteX13" fmla="*/ 182118 w 271997"/>
                <a:gd name="connsiteY13" fmla="*/ 14405 h 212121"/>
                <a:gd name="connsiteX14" fmla="*/ 180499 w 271997"/>
                <a:gd name="connsiteY14" fmla="*/ 8404 h 212121"/>
                <a:gd name="connsiteX15" fmla="*/ 178498 w 271997"/>
                <a:gd name="connsiteY15" fmla="*/ 1070 h 212121"/>
                <a:gd name="connsiteX16" fmla="*/ 162878 w 271997"/>
                <a:gd name="connsiteY16" fmla="*/ 12024 h 212121"/>
                <a:gd name="connsiteX17" fmla="*/ 156686 w 271997"/>
                <a:gd name="connsiteY17" fmla="*/ 5642 h 212121"/>
                <a:gd name="connsiteX18" fmla="*/ 146780 w 271997"/>
                <a:gd name="connsiteY18" fmla="*/ 7737 h 212121"/>
                <a:gd name="connsiteX19" fmla="*/ 121729 w 271997"/>
                <a:gd name="connsiteY19" fmla="*/ 6690 h 212121"/>
                <a:gd name="connsiteX20" fmla="*/ 93916 w 271997"/>
                <a:gd name="connsiteY20" fmla="*/ 23549 h 212121"/>
                <a:gd name="connsiteX21" fmla="*/ 89249 w 271997"/>
                <a:gd name="connsiteY21" fmla="*/ 23168 h 212121"/>
                <a:gd name="connsiteX22" fmla="*/ 87344 w 271997"/>
                <a:gd name="connsiteY22" fmla="*/ 33264 h 212121"/>
                <a:gd name="connsiteX23" fmla="*/ 82105 w 271997"/>
                <a:gd name="connsiteY23" fmla="*/ 30693 h 212121"/>
                <a:gd name="connsiteX24" fmla="*/ 73343 w 271997"/>
                <a:gd name="connsiteY24" fmla="*/ 30312 h 212121"/>
                <a:gd name="connsiteX25" fmla="*/ 66770 w 271997"/>
                <a:gd name="connsiteY25" fmla="*/ 47361 h 212121"/>
                <a:gd name="connsiteX26" fmla="*/ 64389 w 271997"/>
                <a:gd name="connsiteY26" fmla="*/ 44028 h 212121"/>
                <a:gd name="connsiteX27" fmla="*/ 62008 w 271997"/>
                <a:gd name="connsiteY27" fmla="*/ 36693 h 212121"/>
                <a:gd name="connsiteX28" fmla="*/ 58007 w 271997"/>
                <a:gd name="connsiteY28" fmla="*/ 43837 h 212121"/>
                <a:gd name="connsiteX29" fmla="*/ 48863 w 271997"/>
                <a:gd name="connsiteY29" fmla="*/ 62030 h 212121"/>
                <a:gd name="connsiteX30" fmla="*/ 36195 w 271997"/>
                <a:gd name="connsiteY30" fmla="*/ 69174 h 212121"/>
                <a:gd name="connsiteX31" fmla="*/ 34385 w 271997"/>
                <a:gd name="connsiteY31" fmla="*/ 77460 h 212121"/>
                <a:gd name="connsiteX32" fmla="*/ 34004 w 271997"/>
                <a:gd name="connsiteY32" fmla="*/ 85366 h 212121"/>
                <a:gd name="connsiteX33" fmla="*/ 22860 w 271997"/>
                <a:gd name="connsiteY33" fmla="*/ 104511 h 212121"/>
                <a:gd name="connsiteX34" fmla="*/ 25718 w 271997"/>
                <a:gd name="connsiteY34" fmla="*/ 112798 h 212121"/>
                <a:gd name="connsiteX35" fmla="*/ 15240 w 271997"/>
                <a:gd name="connsiteY35" fmla="*/ 116799 h 212121"/>
                <a:gd name="connsiteX36" fmla="*/ 12002 w 271997"/>
                <a:gd name="connsiteY36" fmla="*/ 109941 h 212121"/>
                <a:gd name="connsiteX37" fmla="*/ 11144 w 271997"/>
                <a:gd name="connsiteY37" fmla="*/ 116418 h 212121"/>
                <a:gd name="connsiteX38" fmla="*/ 0 w 271997"/>
                <a:gd name="connsiteY38" fmla="*/ 147088 h 212121"/>
                <a:gd name="connsiteX39" fmla="*/ 2857 w 271997"/>
                <a:gd name="connsiteY39" fmla="*/ 152898 h 212121"/>
                <a:gd name="connsiteX40" fmla="*/ 9715 w 271997"/>
                <a:gd name="connsiteY40" fmla="*/ 166710 h 212121"/>
                <a:gd name="connsiteX41" fmla="*/ 31052 w 271997"/>
                <a:gd name="connsiteY41" fmla="*/ 174806 h 212121"/>
                <a:gd name="connsiteX42" fmla="*/ 33242 w 271997"/>
                <a:gd name="connsiteY42" fmla="*/ 178806 h 212121"/>
                <a:gd name="connsiteX43" fmla="*/ 36100 w 271997"/>
                <a:gd name="connsiteY43" fmla="*/ 184045 h 212121"/>
                <a:gd name="connsiteX44" fmla="*/ 55245 w 271997"/>
                <a:gd name="connsiteY44" fmla="*/ 193284 h 212121"/>
                <a:gd name="connsiteX45" fmla="*/ 62389 w 271997"/>
                <a:gd name="connsiteY45" fmla="*/ 202333 h 212121"/>
                <a:gd name="connsiteX46" fmla="*/ 69532 w 271997"/>
                <a:gd name="connsiteY46" fmla="*/ 208429 h 212121"/>
                <a:gd name="connsiteX47" fmla="*/ 91345 w 271997"/>
                <a:gd name="connsiteY47" fmla="*/ 211287 h 212121"/>
                <a:gd name="connsiteX48" fmla="*/ 91154 w 271997"/>
                <a:gd name="connsiteY48" fmla="*/ 211953 h 212121"/>
                <a:gd name="connsiteX49" fmla="*/ 256127 w 271997"/>
                <a:gd name="connsiteY49" fmla="*/ 136611 h 212121"/>
                <a:gd name="connsiteX50" fmla="*/ 258985 w 271997"/>
                <a:gd name="connsiteY50" fmla="*/ 122037 h 212121"/>
                <a:gd name="connsiteX51" fmla="*/ 270796 w 271997"/>
                <a:gd name="connsiteY51" fmla="*/ 110607 h 212121"/>
                <a:gd name="connsiteX52" fmla="*/ 266224 w 271997"/>
                <a:gd name="connsiteY52" fmla="*/ 110893 h 212121"/>
                <a:gd name="connsiteX53" fmla="*/ 259461 w 271997"/>
                <a:gd name="connsiteY53" fmla="*/ 114036 h 212121"/>
                <a:gd name="connsiteX54" fmla="*/ 266319 w 271997"/>
                <a:gd name="connsiteY54" fmla="*/ 100416 h 212121"/>
                <a:gd name="connsiteX55" fmla="*/ 265081 w 271997"/>
                <a:gd name="connsiteY55" fmla="*/ 99368 h 212121"/>
                <a:gd name="connsiteX56" fmla="*/ 253460 w 271997"/>
                <a:gd name="connsiteY56" fmla="*/ 90034 h 212121"/>
                <a:gd name="connsiteX57" fmla="*/ 268986 w 271997"/>
                <a:gd name="connsiteY57" fmla="*/ 77841 h 212121"/>
                <a:gd name="connsiteX58" fmla="*/ 264319 w 271997"/>
                <a:gd name="connsiteY58" fmla="*/ 70698 h 21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71997" h="212121">
                  <a:moveTo>
                    <a:pt x="264033" y="70984"/>
                  </a:moveTo>
                  <a:cubicBezTo>
                    <a:pt x="266795" y="69078"/>
                    <a:pt x="274511" y="62506"/>
                    <a:pt x="271177" y="63173"/>
                  </a:cubicBezTo>
                  <a:cubicBezTo>
                    <a:pt x="267843" y="63744"/>
                    <a:pt x="258699" y="61554"/>
                    <a:pt x="260509" y="56410"/>
                  </a:cubicBezTo>
                  <a:cubicBezTo>
                    <a:pt x="262319" y="51267"/>
                    <a:pt x="261271" y="42313"/>
                    <a:pt x="256222" y="42313"/>
                  </a:cubicBezTo>
                  <a:cubicBezTo>
                    <a:pt x="251174" y="42313"/>
                    <a:pt x="236315" y="40218"/>
                    <a:pt x="238506" y="37646"/>
                  </a:cubicBezTo>
                  <a:cubicBezTo>
                    <a:pt x="240697" y="35074"/>
                    <a:pt x="240316" y="30407"/>
                    <a:pt x="236315" y="28883"/>
                  </a:cubicBezTo>
                  <a:cubicBezTo>
                    <a:pt x="232315" y="27359"/>
                    <a:pt x="222790" y="22406"/>
                    <a:pt x="224980" y="21072"/>
                  </a:cubicBezTo>
                  <a:cubicBezTo>
                    <a:pt x="227171" y="19739"/>
                    <a:pt x="228505" y="16881"/>
                    <a:pt x="225743" y="16024"/>
                  </a:cubicBezTo>
                  <a:cubicBezTo>
                    <a:pt x="222980" y="15072"/>
                    <a:pt x="215741" y="12214"/>
                    <a:pt x="216027" y="11643"/>
                  </a:cubicBezTo>
                  <a:cubicBezTo>
                    <a:pt x="216313" y="11166"/>
                    <a:pt x="214789" y="10214"/>
                    <a:pt x="211931" y="10690"/>
                  </a:cubicBezTo>
                  <a:cubicBezTo>
                    <a:pt x="209169" y="11166"/>
                    <a:pt x="201739" y="11547"/>
                    <a:pt x="202121" y="10404"/>
                  </a:cubicBezTo>
                  <a:cubicBezTo>
                    <a:pt x="202502" y="9261"/>
                    <a:pt x="201454" y="6594"/>
                    <a:pt x="198977" y="6594"/>
                  </a:cubicBezTo>
                  <a:cubicBezTo>
                    <a:pt x="196501" y="6594"/>
                    <a:pt x="188786" y="7928"/>
                    <a:pt x="187833" y="9261"/>
                  </a:cubicBezTo>
                  <a:cubicBezTo>
                    <a:pt x="186880" y="10595"/>
                    <a:pt x="183071" y="14595"/>
                    <a:pt x="182118" y="14405"/>
                  </a:cubicBezTo>
                  <a:cubicBezTo>
                    <a:pt x="181165" y="14214"/>
                    <a:pt x="179641" y="11357"/>
                    <a:pt x="180499" y="8404"/>
                  </a:cubicBezTo>
                  <a:cubicBezTo>
                    <a:pt x="181451" y="5356"/>
                    <a:pt x="182023" y="-2931"/>
                    <a:pt x="178498" y="1070"/>
                  </a:cubicBezTo>
                  <a:cubicBezTo>
                    <a:pt x="174879" y="5070"/>
                    <a:pt x="163735" y="14691"/>
                    <a:pt x="162878" y="12024"/>
                  </a:cubicBezTo>
                  <a:cubicBezTo>
                    <a:pt x="162020" y="9357"/>
                    <a:pt x="158305" y="3546"/>
                    <a:pt x="156686" y="5642"/>
                  </a:cubicBezTo>
                  <a:cubicBezTo>
                    <a:pt x="155067" y="7737"/>
                    <a:pt x="149352" y="10023"/>
                    <a:pt x="146780" y="7737"/>
                  </a:cubicBezTo>
                  <a:cubicBezTo>
                    <a:pt x="144209" y="5451"/>
                    <a:pt x="129635" y="2022"/>
                    <a:pt x="121729" y="6690"/>
                  </a:cubicBezTo>
                  <a:cubicBezTo>
                    <a:pt x="113824" y="11357"/>
                    <a:pt x="94774" y="24692"/>
                    <a:pt x="93916" y="23549"/>
                  </a:cubicBezTo>
                  <a:cubicBezTo>
                    <a:pt x="93059" y="22406"/>
                    <a:pt x="89345" y="20120"/>
                    <a:pt x="89249" y="23168"/>
                  </a:cubicBezTo>
                  <a:cubicBezTo>
                    <a:pt x="89154" y="26216"/>
                    <a:pt x="88202" y="32979"/>
                    <a:pt x="87344" y="33264"/>
                  </a:cubicBezTo>
                  <a:cubicBezTo>
                    <a:pt x="86582" y="33550"/>
                    <a:pt x="83439" y="32693"/>
                    <a:pt x="82105" y="30693"/>
                  </a:cubicBezTo>
                  <a:cubicBezTo>
                    <a:pt x="80772" y="28597"/>
                    <a:pt x="74962" y="25549"/>
                    <a:pt x="73343" y="30312"/>
                  </a:cubicBezTo>
                  <a:cubicBezTo>
                    <a:pt x="71723" y="35074"/>
                    <a:pt x="67246" y="47266"/>
                    <a:pt x="66770" y="47361"/>
                  </a:cubicBezTo>
                  <a:cubicBezTo>
                    <a:pt x="66294" y="47457"/>
                    <a:pt x="64770" y="46123"/>
                    <a:pt x="64389" y="44028"/>
                  </a:cubicBezTo>
                  <a:cubicBezTo>
                    <a:pt x="64008" y="41932"/>
                    <a:pt x="62484" y="36693"/>
                    <a:pt x="62008" y="36693"/>
                  </a:cubicBezTo>
                  <a:cubicBezTo>
                    <a:pt x="61531" y="36693"/>
                    <a:pt x="59150" y="39932"/>
                    <a:pt x="58007" y="43837"/>
                  </a:cubicBezTo>
                  <a:cubicBezTo>
                    <a:pt x="56864" y="47742"/>
                    <a:pt x="51054" y="61363"/>
                    <a:pt x="48863" y="62030"/>
                  </a:cubicBezTo>
                  <a:cubicBezTo>
                    <a:pt x="46672" y="62697"/>
                    <a:pt x="37719" y="67078"/>
                    <a:pt x="36195" y="69174"/>
                  </a:cubicBezTo>
                  <a:cubicBezTo>
                    <a:pt x="34671" y="71364"/>
                    <a:pt x="32099" y="77651"/>
                    <a:pt x="34385" y="77460"/>
                  </a:cubicBezTo>
                  <a:cubicBezTo>
                    <a:pt x="36671" y="77270"/>
                    <a:pt x="37719" y="80699"/>
                    <a:pt x="34004" y="85366"/>
                  </a:cubicBezTo>
                  <a:cubicBezTo>
                    <a:pt x="30289" y="90034"/>
                    <a:pt x="21336" y="103464"/>
                    <a:pt x="22860" y="104511"/>
                  </a:cubicBezTo>
                  <a:cubicBezTo>
                    <a:pt x="24384" y="105559"/>
                    <a:pt x="27908" y="110798"/>
                    <a:pt x="25718" y="112798"/>
                  </a:cubicBezTo>
                  <a:cubicBezTo>
                    <a:pt x="23431" y="114798"/>
                    <a:pt x="15812" y="119085"/>
                    <a:pt x="15240" y="116799"/>
                  </a:cubicBezTo>
                  <a:cubicBezTo>
                    <a:pt x="14573" y="114513"/>
                    <a:pt x="12668" y="109750"/>
                    <a:pt x="12002" y="109941"/>
                  </a:cubicBezTo>
                  <a:cubicBezTo>
                    <a:pt x="11335" y="110131"/>
                    <a:pt x="10287" y="113274"/>
                    <a:pt x="11144" y="116418"/>
                  </a:cubicBezTo>
                  <a:cubicBezTo>
                    <a:pt x="11906" y="119561"/>
                    <a:pt x="7715" y="136611"/>
                    <a:pt x="0" y="147088"/>
                  </a:cubicBezTo>
                  <a:lnTo>
                    <a:pt x="2857" y="152898"/>
                  </a:lnTo>
                  <a:lnTo>
                    <a:pt x="9715" y="166710"/>
                  </a:lnTo>
                  <a:cubicBezTo>
                    <a:pt x="28194" y="161566"/>
                    <a:pt x="37814" y="165186"/>
                    <a:pt x="31052" y="174806"/>
                  </a:cubicBezTo>
                  <a:lnTo>
                    <a:pt x="33242" y="178806"/>
                  </a:lnTo>
                  <a:lnTo>
                    <a:pt x="36100" y="184045"/>
                  </a:lnTo>
                  <a:cubicBezTo>
                    <a:pt x="46768" y="186617"/>
                    <a:pt x="55340" y="190808"/>
                    <a:pt x="55245" y="193284"/>
                  </a:cubicBezTo>
                  <a:cubicBezTo>
                    <a:pt x="55150" y="195761"/>
                    <a:pt x="58103" y="204619"/>
                    <a:pt x="62389" y="202333"/>
                  </a:cubicBezTo>
                  <a:cubicBezTo>
                    <a:pt x="63341" y="201857"/>
                    <a:pt x="66389" y="206429"/>
                    <a:pt x="69532" y="208429"/>
                  </a:cubicBezTo>
                  <a:cubicBezTo>
                    <a:pt x="77248" y="213382"/>
                    <a:pt x="86868" y="212239"/>
                    <a:pt x="91345" y="211287"/>
                  </a:cubicBezTo>
                  <a:cubicBezTo>
                    <a:pt x="91345" y="211477"/>
                    <a:pt x="91249" y="211668"/>
                    <a:pt x="91154" y="211953"/>
                  </a:cubicBezTo>
                  <a:lnTo>
                    <a:pt x="256127" y="136611"/>
                  </a:lnTo>
                  <a:cubicBezTo>
                    <a:pt x="255746" y="132515"/>
                    <a:pt x="255937" y="126990"/>
                    <a:pt x="258985" y="122037"/>
                  </a:cubicBezTo>
                  <a:cubicBezTo>
                    <a:pt x="263271" y="114989"/>
                    <a:pt x="271844" y="111560"/>
                    <a:pt x="270796" y="110607"/>
                  </a:cubicBezTo>
                  <a:cubicBezTo>
                    <a:pt x="270320" y="110226"/>
                    <a:pt x="267843" y="109941"/>
                    <a:pt x="266224" y="110893"/>
                  </a:cubicBezTo>
                  <a:cubicBezTo>
                    <a:pt x="264605" y="111941"/>
                    <a:pt x="260032" y="114322"/>
                    <a:pt x="259461" y="114036"/>
                  </a:cubicBezTo>
                  <a:cubicBezTo>
                    <a:pt x="258889" y="113751"/>
                    <a:pt x="261366" y="107369"/>
                    <a:pt x="266319" y="100416"/>
                  </a:cubicBezTo>
                  <a:lnTo>
                    <a:pt x="265081" y="99368"/>
                  </a:lnTo>
                  <a:lnTo>
                    <a:pt x="253460" y="90034"/>
                  </a:lnTo>
                  <a:cubicBezTo>
                    <a:pt x="264605" y="84318"/>
                    <a:pt x="271558" y="78889"/>
                    <a:pt x="268986" y="77841"/>
                  </a:cubicBezTo>
                  <a:cubicBezTo>
                    <a:pt x="266414" y="76889"/>
                    <a:pt x="261556" y="72603"/>
                    <a:pt x="264319" y="7069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992C322E-4F3B-4FD7-9D7F-61F5CE936F88}"/>
                </a:ext>
              </a:extLst>
            </p:cNvPr>
            <p:cNvSpPr/>
            <p:nvPr/>
          </p:nvSpPr>
          <p:spPr>
            <a:xfrm>
              <a:off x="4859274" y="2599205"/>
              <a:ext cx="175736" cy="83224"/>
            </a:xfrm>
            <a:custGeom>
              <a:avLst/>
              <a:gdLst>
                <a:gd name="connsiteX0" fmla="*/ 0 w 175736"/>
                <a:gd name="connsiteY0" fmla="*/ 83225 h 83224"/>
                <a:gd name="connsiteX1" fmla="*/ 64103 w 175736"/>
                <a:gd name="connsiteY1" fmla="*/ 18265 h 83224"/>
                <a:gd name="connsiteX2" fmla="*/ 111157 w 175736"/>
                <a:gd name="connsiteY2" fmla="*/ 1691 h 83224"/>
                <a:gd name="connsiteX3" fmla="*/ 175736 w 175736"/>
                <a:gd name="connsiteY3" fmla="*/ 6835 h 83224"/>
                <a:gd name="connsiteX4" fmla="*/ 74390 w 175736"/>
                <a:gd name="connsiteY4" fmla="*/ 26456 h 83224"/>
                <a:gd name="connsiteX5" fmla="*/ 0 w 175736"/>
                <a:gd name="connsiteY5" fmla="*/ 83130 h 8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736" h="83224">
                  <a:moveTo>
                    <a:pt x="0" y="83225"/>
                  </a:moveTo>
                  <a:cubicBezTo>
                    <a:pt x="9049" y="67033"/>
                    <a:pt x="28480" y="37886"/>
                    <a:pt x="64103" y="18265"/>
                  </a:cubicBezTo>
                  <a:cubicBezTo>
                    <a:pt x="86678" y="5882"/>
                    <a:pt x="106394" y="2453"/>
                    <a:pt x="111157" y="1691"/>
                  </a:cubicBezTo>
                  <a:cubicBezTo>
                    <a:pt x="139827" y="-2881"/>
                    <a:pt x="163258" y="2834"/>
                    <a:pt x="175736" y="6835"/>
                  </a:cubicBezTo>
                  <a:cubicBezTo>
                    <a:pt x="156115" y="5882"/>
                    <a:pt x="117348" y="6644"/>
                    <a:pt x="74390" y="26456"/>
                  </a:cubicBezTo>
                  <a:cubicBezTo>
                    <a:pt x="36386" y="43982"/>
                    <a:pt x="12382" y="68557"/>
                    <a:pt x="0" y="83130"/>
                  </a:cubicBezTo>
                  <a:close/>
                </a:path>
              </a:pathLst>
            </a:custGeom>
            <a:solidFill>
              <a:srgbClr val="FF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5AD4215B-92CE-1E61-2481-C06208C6F42B}"/>
                </a:ext>
              </a:extLst>
            </p:cNvPr>
            <p:cNvSpPr/>
            <p:nvPr/>
          </p:nvSpPr>
          <p:spPr>
            <a:xfrm>
              <a:off x="4889849" y="2916745"/>
              <a:ext cx="136616" cy="215903"/>
            </a:xfrm>
            <a:custGeom>
              <a:avLst/>
              <a:gdLst>
                <a:gd name="connsiteX0" fmla="*/ 131921 w 136616"/>
                <a:gd name="connsiteY0" fmla="*/ 128302 h 215903"/>
                <a:gd name="connsiteX1" fmla="*/ 126302 w 136616"/>
                <a:gd name="connsiteY1" fmla="*/ 164592 h 215903"/>
                <a:gd name="connsiteX2" fmla="*/ 122587 w 136616"/>
                <a:gd name="connsiteY2" fmla="*/ 189738 h 215903"/>
                <a:gd name="connsiteX3" fmla="*/ 136303 w 136616"/>
                <a:gd name="connsiteY3" fmla="*/ 210788 h 215903"/>
                <a:gd name="connsiteX4" fmla="*/ 51816 w 136616"/>
                <a:gd name="connsiteY4" fmla="*/ 215646 h 215903"/>
                <a:gd name="connsiteX5" fmla="*/ 11621 w 136616"/>
                <a:gd name="connsiteY5" fmla="*/ 205740 h 215903"/>
                <a:gd name="connsiteX6" fmla="*/ 0 w 136616"/>
                <a:gd name="connsiteY6" fmla="*/ 194215 h 215903"/>
                <a:gd name="connsiteX7" fmla="*/ 15050 w 136616"/>
                <a:gd name="connsiteY7" fmla="*/ 117729 h 215903"/>
                <a:gd name="connsiteX8" fmla="*/ 18479 w 136616"/>
                <a:gd name="connsiteY8" fmla="*/ 69342 h 215903"/>
                <a:gd name="connsiteX9" fmla="*/ 19145 w 136616"/>
                <a:gd name="connsiteY9" fmla="*/ 49149 h 215903"/>
                <a:gd name="connsiteX10" fmla="*/ 19812 w 136616"/>
                <a:gd name="connsiteY10" fmla="*/ 15812 h 215903"/>
                <a:gd name="connsiteX11" fmla="*/ 50102 w 136616"/>
                <a:gd name="connsiteY11" fmla="*/ 0 h 215903"/>
                <a:gd name="connsiteX12" fmla="*/ 132017 w 136616"/>
                <a:gd name="connsiteY12" fmla="*/ 128302 h 21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616" h="215903">
                  <a:moveTo>
                    <a:pt x="131921" y="128302"/>
                  </a:moveTo>
                  <a:cubicBezTo>
                    <a:pt x="130016" y="140399"/>
                    <a:pt x="128206" y="152495"/>
                    <a:pt x="126302" y="164592"/>
                  </a:cubicBezTo>
                  <a:cubicBezTo>
                    <a:pt x="125063" y="172974"/>
                    <a:pt x="123825" y="181356"/>
                    <a:pt x="122587" y="189738"/>
                  </a:cubicBezTo>
                  <a:cubicBezTo>
                    <a:pt x="136017" y="201168"/>
                    <a:pt x="137446" y="207264"/>
                    <a:pt x="136303" y="210788"/>
                  </a:cubicBezTo>
                  <a:cubicBezTo>
                    <a:pt x="133826" y="218313"/>
                    <a:pt x="119158" y="215170"/>
                    <a:pt x="51816" y="215646"/>
                  </a:cubicBezTo>
                  <a:cubicBezTo>
                    <a:pt x="41815" y="215646"/>
                    <a:pt x="25908" y="216027"/>
                    <a:pt x="11621" y="205740"/>
                  </a:cubicBezTo>
                  <a:cubicBezTo>
                    <a:pt x="6001" y="201739"/>
                    <a:pt x="2191" y="197358"/>
                    <a:pt x="0" y="194215"/>
                  </a:cubicBezTo>
                  <a:cubicBezTo>
                    <a:pt x="8572" y="163068"/>
                    <a:pt x="12763" y="136779"/>
                    <a:pt x="15050" y="117729"/>
                  </a:cubicBezTo>
                  <a:cubicBezTo>
                    <a:pt x="16954" y="100775"/>
                    <a:pt x="17812" y="84487"/>
                    <a:pt x="18479" y="69342"/>
                  </a:cubicBezTo>
                  <a:cubicBezTo>
                    <a:pt x="18764" y="62389"/>
                    <a:pt x="18955" y="55721"/>
                    <a:pt x="19145" y="49149"/>
                  </a:cubicBezTo>
                  <a:cubicBezTo>
                    <a:pt x="19621" y="35338"/>
                    <a:pt x="19812" y="23813"/>
                    <a:pt x="19812" y="15812"/>
                  </a:cubicBezTo>
                  <a:cubicBezTo>
                    <a:pt x="29909" y="10573"/>
                    <a:pt x="40005" y="5239"/>
                    <a:pt x="50102" y="0"/>
                  </a:cubicBezTo>
                  <a:cubicBezTo>
                    <a:pt x="77438" y="42863"/>
                    <a:pt x="104680" y="85534"/>
                    <a:pt x="132017" y="12830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F9D56359-2845-3381-847A-8D5BCBE0D183}"/>
                </a:ext>
              </a:extLst>
            </p:cNvPr>
            <p:cNvSpPr/>
            <p:nvPr/>
          </p:nvSpPr>
          <p:spPr>
            <a:xfrm>
              <a:off x="4908232" y="2916745"/>
              <a:ext cx="113538" cy="164591"/>
            </a:xfrm>
            <a:custGeom>
              <a:avLst/>
              <a:gdLst>
                <a:gd name="connsiteX0" fmla="*/ 113538 w 113538"/>
                <a:gd name="connsiteY0" fmla="*/ 128302 h 164591"/>
                <a:gd name="connsiteX1" fmla="*/ 107918 w 113538"/>
                <a:gd name="connsiteY1" fmla="*/ 164592 h 164591"/>
                <a:gd name="connsiteX2" fmla="*/ 73438 w 113538"/>
                <a:gd name="connsiteY2" fmla="*/ 146590 h 164591"/>
                <a:gd name="connsiteX3" fmla="*/ 4667 w 113538"/>
                <a:gd name="connsiteY3" fmla="*/ 79915 h 164591"/>
                <a:gd name="connsiteX4" fmla="*/ 0 w 113538"/>
                <a:gd name="connsiteY4" fmla="*/ 69342 h 164591"/>
                <a:gd name="connsiteX5" fmla="*/ 667 w 113538"/>
                <a:gd name="connsiteY5" fmla="*/ 49149 h 164591"/>
                <a:gd name="connsiteX6" fmla="*/ 1334 w 113538"/>
                <a:gd name="connsiteY6" fmla="*/ 15812 h 164591"/>
                <a:gd name="connsiteX7" fmla="*/ 31623 w 113538"/>
                <a:gd name="connsiteY7" fmla="*/ 0 h 164591"/>
                <a:gd name="connsiteX8" fmla="*/ 113538 w 113538"/>
                <a:gd name="connsiteY8" fmla="*/ 128302 h 16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38" h="164591">
                  <a:moveTo>
                    <a:pt x="113538" y="128302"/>
                  </a:moveTo>
                  <a:cubicBezTo>
                    <a:pt x="111633" y="140399"/>
                    <a:pt x="109823" y="152495"/>
                    <a:pt x="107918" y="164592"/>
                  </a:cubicBezTo>
                  <a:cubicBezTo>
                    <a:pt x="96012" y="160115"/>
                    <a:pt x="84487" y="153448"/>
                    <a:pt x="73438" y="146590"/>
                  </a:cubicBezTo>
                  <a:cubicBezTo>
                    <a:pt x="47054" y="130016"/>
                    <a:pt x="18860" y="108109"/>
                    <a:pt x="4667" y="79915"/>
                  </a:cubicBezTo>
                  <a:cubicBezTo>
                    <a:pt x="2953" y="76486"/>
                    <a:pt x="1429" y="72962"/>
                    <a:pt x="0" y="69342"/>
                  </a:cubicBezTo>
                  <a:cubicBezTo>
                    <a:pt x="286" y="62389"/>
                    <a:pt x="476" y="55721"/>
                    <a:pt x="667" y="49149"/>
                  </a:cubicBezTo>
                  <a:cubicBezTo>
                    <a:pt x="1143" y="35338"/>
                    <a:pt x="1334" y="23813"/>
                    <a:pt x="1334" y="15812"/>
                  </a:cubicBezTo>
                  <a:cubicBezTo>
                    <a:pt x="11430" y="10573"/>
                    <a:pt x="21527" y="5239"/>
                    <a:pt x="31623" y="0"/>
                  </a:cubicBezTo>
                  <a:cubicBezTo>
                    <a:pt x="58960" y="42863"/>
                    <a:pt x="86201" y="85534"/>
                    <a:pt x="113538" y="12830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1D1BCB8B-0E45-FA02-3D79-E9D306D6793D}"/>
                </a:ext>
              </a:extLst>
            </p:cNvPr>
            <p:cNvSpPr/>
            <p:nvPr/>
          </p:nvSpPr>
          <p:spPr>
            <a:xfrm>
              <a:off x="5046535" y="3347561"/>
              <a:ext cx="94202" cy="154495"/>
            </a:xfrm>
            <a:custGeom>
              <a:avLst/>
              <a:gdLst>
                <a:gd name="connsiteX0" fmla="*/ 94202 w 94202"/>
                <a:gd name="connsiteY0" fmla="*/ 34671 h 154495"/>
                <a:gd name="connsiteX1" fmla="*/ 87249 w 94202"/>
                <a:gd name="connsiteY1" fmla="*/ 60579 h 154495"/>
                <a:gd name="connsiteX2" fmla="*/ 74486 w 94202"/>
                <a:gd name="connsiteY2" fmla="*/ 86773 h 154495"/>
                <a:gd name="connsiteX3" fmla="*/ 55531 w 94202"/>
                <a:gd name="connsiteY3" fmla="*/ 121253 h 154495"/>
                <a:gd name="connsiteX4" fmla="*/ 35528 w 94202"/>
                <a:gd name="connsiteY4" fmla="*/ 154496 h 154495"/>
                <a:gd name="connsiteX5" fmla="*/ 0 w 94202"/>
                <a:gd name="connsiteY5" fmla="*/ 125063 h 154495"/>
                <a:gd name="connsiteX6" fmla="*/ 32861 w 94202"/>
                <a:gd name="connsiteY6" fmla="*/ 52578 h 154495"/>
                <a:gd name="connsiteX7" fmla="*/ 53340 w 94202"/>
                <a:gd name="connsiteY7" fmla="*/ 0 h 154495"/>
                <a:gd name="connsiteX8" fmla="*/ 60960 w 94202"/>
                <a:gd name="connsiteY8" fmla="*/ 1048 h 154495"/>
                <a:gd name="connsiteX9" fmla="*/ 94202 w 94202"/>
                <a:gd name="connsiteY9" fmla="*/ 34671 h 154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202" h="154495">
                  <a:moveTo>
                    <a:pt x="94202" y="34671"/>
                  </a:moveTo>
                  <a:cubicBezTo>
                    <a:pt x="93154" y="40862"/>
                    <a:pt x="91249" y="50006"/>
                    <a:pt x="87249" y="60579"/>
                  </a:cubicBezTo>
                  <a:cubicBezTo>
                    <a:pt x="85249" y="66008"/>
                    <a:pt x="83248" y="70675"/>
                    <a:pt x="74486" y="86773"/>
                  </a:cubicBezTo>
                  <a:cubicBezTo>
                    <a:pt x="68008" y="99060"/>
                    <a:pt x="63151" y="108013"/>
                    <a:pt x="55531" y="121253"/>
                  </a:cubicBezTo>
                  <a:cubicBezTo>
                    <a:pt x="50292" y="130207"/>
                    <a:pt x="43624" y="141541"/>
                    <a:pt x="35528" y="154496"/>
                  </a:cubicBezTo>
                  <a:cubicBezTo>
                    <a:pt x="23146" y="144399"/>
                    <a:pt x="11335" y="134683"/>
                    <a:pt x="0" y="125063"/>
                  </a:cubicBezTo>
                  <a:cubicBezTo>
                    <a:pt x="11049" y="100870"/>
                    <a:pt x="21907" y="76771"/>
                    <a:pt x="32861" y="52578"/>
                  </a:cubicBezTo>
                  <a:cubicBezTo>
                    <a:pt x="39719" y="35052"/>
                    <a:pt x="46482" y="17526"/>
                    <a:pt x="53340" y="0"/>
                  </a:cubicBezTo>
                  <a:cubicBezTo>
                    <a:pt x="55816" y="286"/>
                    <a:pt x="58483" y="762"/>
                    <a:pt x="60960" y="1048"/>
                  </a:cubicBezTo>
                  <a:cubicBezTo>
                    <a:pt x="70866" y="11906"/>
                    <a:pt x="81915" y="23241"/>
                    <a:pt x="94202" y="3467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985781C0-71F2-BDC9-84DA-3F777866C3C0}"/>
                </a:ext>
              </a:extLst>
            </p:cNvPr>
            <p:cNvSpPr/>
            <p:nvPr/>
          </p:nvSpPr>
          <p:spPr>
            <a:xfrm>
              <a:off x="4869361" y="2703480"/>
              <a:ext cx="293153" cy="367923"/>
            </a:xfrm>
            <a:custGeom>
              <a:avLst/>
              <a:gdLst>
                <a:gd name="connsiteX0" fmla="*/ 292522 w 293153"/>
                <a:gd name="connsiteY0" fmla="*/ 181546 h 367923"/>
                <a:gd name="connsiteX1" fmla="*/ 199748 w 293153"/>
                <a:gd name="connsiteY1" fmla="*/ 367379 h 367923"/>
                <a:gd name="connsiteX2" fmla="*/ 125072 w 293153"/>
                <a:gd name="connsiteY2" fmla="*/ 343376 h 367923"/>
                <a:gd name="connsiteX3" fmla="*/ 56302 w 293153"/>
                <a:gd name="connsiteY3" fmla="*/ 276701 h 367923"/>
                <a:gd name="connsiteX4" fmla="*/ 40205 w 293153"/>
                <a:gd name="connsiteY4" fmla="*/ 228886 h 367923"/>
                <a:gd name="connsiteX5" fmla="*/ 38966 w 293153"/>
                <a:gd name="connsiteY5" fmla="*/ 230314 h 367923"/>
                <a:gd name="connsiteX6" fmla="*/ 20202 w 293153"/>
                <a:gd name="connsiteY6" fmla="*/ 237744 h 367923"/>
                <a:gd name="connsiteX7" fmla="*/ 9915 w 293153"/>
                <a:gd name="connsiteY7" fmla="*/ 232600 h 367923"/>
                <a:gd name="connsiteX8" fmla="*/ 5153 w 293153"/>
                <a:gd name="connsiteY8" fmla="*/ 224504 h 367923"/>
                <a:gd name="connsiteX9" fmla="*/ 7058 w 293153"/>
                <a:gd name="connsiteY9" fmla="*/ 213455 h 367923"/>
                <a:gd name="connsiteX10" fmla="*/ 10010 w 293153"/>
                <a:gd name="connsiteY10" fmla="*/ 196501 h 367923"/>
                <a:gd name="connsiteX11" fmla="*/ 4867 w 293153"/>
                <a:gd name="connsiteY11" fmla="*/ 172879 h 367923"/>
                <a:gd name="connsiteX12" fmla="*/ 4581 w 293153"/>
                <a:gd name="connsiteY12" fmla="*/ 171450 h 367923"/>
                <a:gd name="connsiteX13" fmla="*/ 676 w 293153"/>
                <a:gd name="connsiteY13" fmla="*/ 140399 h 367923"/>
                <a:gd name="connsiteX14" fmla="*/ 19916 w 293153"/>
                <a:gd name="connsiteY14" fmla="*/ 115729 h 367923"/>
                <a:gd name="connsiteX15" fmla="*/ 35252 w 293153"/>
                <a:gd name="connsiteY15" fmla="*/ 119729 h 367923"/>
                <a:gd name="connsiteX16" fmla="*/ 38681 w 293153"/>
                <a:gd name="connsiteY16" fmla="*/ 122396 h 367923"/>
                <a:gd name="connsiteX17" fmla="*/ 54968 w 293153"/>
                <a:gd name="connsiteY17" fmla="*/ 157353 h 367923"/>
                <a:gd name="connsiteX18" fmla="*/ 61160 w 293153"/>
                <a:gd name="connsiteY18" fmla="*/ 125063 h 367923"/>
                <a:gd name="connsiteX19" fmla="*/ 138312 w 293153"/>
                <a:gd name="connsiteY19" fmla="*/ 72771 h 367923"/>
                <a:gd name="connsiteX20" fmla="*/ 204606 w 293153"/>
                <a:gd name="connsiteY20" fmla="*/ 0 h 367923"/>
                <a:gd name="connsiteX21" fmla="*/ 239563 w 293153"/>
                <a:gd name="connsiteY21" fmla="*/ 42386 h 367923"/>
                <a:gd name="connsiteX22" fmla="*/ 277854 w 293153"/>
                <a:gd name="connsiteY22" fmla="*/ 66389 h 367923"/>
                <a:gd name="connsiteX23" fmla="*/ 286426 w 293153"/>
                <a:gd name="connsiteY23" fmla="*/ 98774 h 367923"/>
                <a:gd name="connsiteX24" fmla="*/ 292617 w 293153"/>
                <a:gd name="connsiteY24" fmla="*/ 181356 h 36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93153" h="367923">
                  <a:moveTo>
                    <a:pt x="292522" y="181546"/>
                  </a:moveTo>
                  <a:cubicBezTo>
                    <a:pt x="288522" y="248412"/>
                    <a:pt x="260423" y="359664"/>
                    <a:pt x="199748" y="367379"/>
                  </a:cubicBezTo>
                  <a:cubicBezTo>
                    <a:pt x="172316" y="370808"/>
                    <a:pt x="147647" y="357473"/>
                    <a:pt x="125072" y="343376"/>
                  </a:cubicBezTo>
                  <a:cubicBezTo>
                    <a:pt x="98688" y="326803"/>
                    <a:pt x="70304" y="304895"/>
                    <a:pt x="56302" y="276701"/>
                  </a:cubicBezTo>
                  <a:cubicBezTo>
                    <a:pt x="48872" y="261842"/>
                    <a:pt x="43538" y="245554"/>
                    <a:pt x="40205" y="228886"/>
                  </a:cubicBezTo>
                  <a:cubicBezTo>
                    <a:pt x="39729" y="229552"/>
                    <a:pt x="39252" y="229934"/>
                    <a:pt x="38966" y="230314"/>
                  </a:cubicBezTo>
                  <a:cubicBezTo>
                    <a:pt x="38300" y="231076"/>
                    <a:pt x="30584" y="239459"/>
                    <a:pt x="20202" y="237744"/>
                  </a:cubicBezTo>
                  <a:cubicBezTo>
                    <a:pt x="14297" y="236792"/>
                    <a:pt x="10391" y="233077"/>
                    <a:pt x="9915" y="232600"/>
                  </a:cubicBezTo>
                  <a:cubicBezTo>
                    <a:pt x="8677" y="231553"/>
                    <a:pt x="6010" y="228695"/>
                    <a:pt x="5153" y="224504"/>
                  </a:cubicBezTo>
                  <a:cubicBezTo>
                    <a:pt x="4391" y="220504"/>
                    <a:pt x="5629" y="217646"/>
                    <a:pt x="7058" y="213455"/>
                  </a:cubicBezTo>
                  <a:cubicBezTo>
                    <a:pt x="7058" y="213455"/>
                    <a:pt x="9058" y="206978"/>
                    <a:pt x="10010" y="196501"/>
                  </a:cubicBezTo>
                  <a:cubicBezTo>
                    <a:pt x="10772" y="188309"/>
                    <a:pt x="8105" y="185166"/>
                    <a:pt x="4867" y="172879"/>
                  </a:cubicBezTo>
                  <a:cubicBezTo>
                    <a:pt x="4676" y="172402"/>
                    <a:pt x="4581" y="171926"/>
                    <a:pt x="4581" y="171450"/>
                  </a:cubicBezTo>
                  <a:cubicBezTo>
                    <a:pt x="866" y="158115"/>
                    <a:pt x="-1134" y="149924"/>
                    <a:pt x="676" y="140399"/>
                  </a:cubicBezTo>
                  <a:cubicBezTo>
                    <a:pt x="2581" y="131540"/>
                    <a:pt x="8772" y="117729"/>
                    <a:pt x="19916" y="115729"/>
                  </a:cubicBezTo>
                  <a:cubicBezTo>
                    <a:pt x="27251" y="114491"/>
                    <a:pt x="33728" y="118872"/>
                    <a:pt x="35252" y="119729"/>
                  </a:cubicBezTo>
                  <a:cubicBezTo>
                    <a:pt x="35252" y="119729"/>
                    <a:pt x="36966" y="120777"/>
                    <a:pt x="38681" y="122396"/>
                  </a:cubicBezTo>
                  <a:cubicBezTo>
                    <a:pt x="46872" y="130016"/>
                    <a:pt x="54016" y="154210"/>
                    <a:pt x="54968" y="157353"/>
                  </a:cubicBezTo>
                  <a:cubicBezTo>
                    <a:pt x="54683" y="149733"/>
                    <a:pt x="55159" y="137541"/>
                    <a:pt x="61160" y="125063"/>
                  </a:cubicBezTo>
                  <a:cubicBezTo>
                    <a:pt x="75257" y="95917"/>
                    <a:pt x="107261" y="91440"/>
                    <a:pt x="138312" y="72771"/>
                  </a:cubicBezTo>
                  <a:cubicBezTo>
                    <a:pt x="156886" y="61436"/>
                    <a:pt x="182413" y="40767"/>
                    <a:pt x="204606" y="0"/>
                  </a:cubicBezTo>
                  <a:cubicBezTo>
                    <a:pt x="210988" y="11144"/>
                    <a:pt x="221847" y="27337"/>
                    <a:pt x="239563" y="42386"/>
                  </a:cubicBezTo>
                  <a:cubicBezTo>
                    <a:pt x="253660" y="54292"/>
                    <a:pt x="267471" y="61817"/>
                    <a:pt x="277854" y="66389"/>
                  </a:cubicBezTo>
                  <a:cubicBezTo>
                    <a:pt x="280616" y="75057"/>
                    <a:pt x="283759" y="85916"/>
                    <a:pt x="286426" y="98774"/>
                  </a:cubicBezTo>
                  <a:cubicBezTo>
                    <a:pt x="291093" y="121253"/>
                    <a:pt x="294522" y="149352"/>
                    <a:pt x="292617" y="181356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93AA22AC-1125-D4B2-4642-A1830521F291}"/>
                </a:ext>
              </a:extLst>
            </p:cNvPr>
            <p:cNvSpPr/>
            <p:nvPr/>
          </p:nvSpPr>
          <p:spPr>
            <a:xfrm>
              <a:off x="4717446" y="3087719"/>
              <a:ext cx="415718" cy="713409"/>
            </a:xfrm>
            <a:custGeom>
              <a:avLst/>
              <a:gdLst>
                <a:gd name="connsiteX0" fmla="*/ 399479 w 415718"/>
                <a:gd name="connsiteY0" fmla="*/ 322612 h 713409"/>
                <a:gd name="connsiteX1" fmla="*/ 365855 w 415718"/>
                <a:gd name="connsiteY1" fmla="*/ 387667 h 713409"/>
                <a:gd name="connsiteX2" fmla="*/ 360140 w 415718"/>
                <a:gd name="connsiteY2" fmla="*/ 398812 h 713409"/>
                <a:gd name="connsiteX3" fmla="*/ 341376 w 415718"/>
                <a:gd name="connsiteY3" fmla="*/ 435292 h 713409"/>
                <a:gd name="connsiteX4" fmla="*/ 328327 w 415718"/>
                <a:gd name="connsiteY4" fmla="*/ 461486 h 713409"/>
                <a:gd name="connsiteX5" fmla="*/ 312801 w 415718"/>
                <a:gd name="connsiteY5" fmla="*/ 506825 h 713409"/>
                <a:gd name="connsiteX6" fmla="*/ 303467 w 415718"/>
                <a:gd name="connsiteY6" fmla="*/ 554165 h 713409"/>
                <a:gd name="connsiteX7" fmla="*/ 299466 w 415718"/>
                <a:gd name="connsiteY7" fmla="*/ 587788 h 713409"/>
                <a:gd name="connsiteX8" fmla="*/ 298037 w 415718"/>
                <a:gd name="connsiteY8" fmla="*/ 692182 h 713409"/>
                <a:gd name="connsiteX9" fmla="*/ 226028 w 415718"/>
                <a:gd name="connsiteY9" fmla="*/ 711899 h 713409"/>
                <a:gd name="connsiteX10" fmla="*/ 116015 w 415718"/>
                <a:gd name="connsiteY10" fmla="*/ 700564 h 713409"/>
                <a:gd name="connsiteX11" fmla="*/ 0 w 415718"/>
                <a:gd name="connsiteY11" fmla="*/ 658559 h 713409"/>
                <a:gd name="connsiteX12" fmla="*/ 15526 w 415718"/>
                <a:gd name="connsiteY12" fmla="*/ 594455 h 713409"/>
                <a:gd name="connsiteX13" fmla="*/ 18764 w 415718"/>
                <a:gd name="connsiteY13" fmla="*/ 446723 h 713409"/>
                <a:gd name="connsiteX14" fmla="*/ 11621 w 415718"/>
                <a:gd name="connsiteY14" fmla="*/ 318421 h 713409"/>
                <a:gd name="connsiteX15" fmla="*/ 36576 w 415718"/>
                <a:gd name="connsiteY15" fmla="*/ 149162 h 713409"/>
                <a:gd name="connsiteX16" fmla="*/ 66675 w 415718"/>
                <a:gd name="connsiteY16" fmla="*/ 72009 h 713409"/>
                <a:gd name="connsiteX17" fmla="*/ 111824 w 415718"/>
                <a:gd name="connsiteY17" fmla="*/ 26861 h 713409"/>
                <a:gd name="connsiteX18" fmla="*/ 178308 w 415718"/>
                <a:gd name="connsiteY18" fmla="*/ 0 h 713409"/>
                <a:gd name="connsiteX19" fmla="*/ 282607 w 415718"/>
                <a:gd name="connsiteY19" fmla="*/ 34766 h 713409"/>
                <a:gd name="connsiteX20" fmla="*/ 302895 w 415718"/>
                <a:gd name="connsiteY20" fmla="*/ 37624 h 713409"/>
                <a:gd name="connsiteX21" fmla="*/ 295085 w 415718"/>
                <a:gd name="connsiteY21" fmla="*/ 18669 h 713409"/>
                <a:gd name="connsiteX22" fmla="*/ 333946 w 415718"/>
                <a:gd name="connsiteY22" fmla="*/ 48196 h 713409"/>
                <a:gd name="connsiteX23" fmla="*/ 361474 w 415718"/>
                <a:gd name="connsiteY23" fmla="*/ 87058 h 713409"/>
                <a:gd name="connsiteX24" fmla="*/ 366998 w 415718"/>
                <a:gd name="connsiteY24" fmla="*/ 101537 h 713409"/>
                <a:gd name="connsiteX25" fmla="*/ 377000 w 415718"/>
                <a:gd name="connsiteY25" fmla="*/ 133541 h 713409"/>
                <a:gd name="connsiteX26" fmla="*/ 409385 w 415718"/>
                <a:gd name="connsiteY26" fmla="*/ 204025 h 713409"/>
                <a:gd name="connsiteX27" fmla="*/ 399479 w 415718"/>
                <a:gd name="connsiteY27" fmla="*/ 322612 h 71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5718" h="713409">
                  <a:moveTo>
                    <a:pt x="399479" y="322612"/>
                  </a:moveTo>
                  <a:cubicBezTo>
                    <a:pt x="394716" y="335471"/>
                    <a:pt x="394526" y="332708"/>
                    <a:pt x="365855" y="387667"/>
                  </a:cubicBezTo>
                  <a:cubicBezTo>
                    <a:pt x="364141" y="391097"/>
                    <a:pt x="362141" y="394811"/>
                    <a:pt x="360140" y="398812"/>
                  </a:cubicBezTo>
                  <a:cubicBezTo>
                    <a:pt x="352235" y="413861"/>
                    <a:pt x="346138" y="425767"/>
                    <a:pt x="341376" y="435292"/>
                  </a:cubicBezTo>
                  <a:cubicBezTo>
                    <a:pt x="334518" y="448437"/>
                    <a:pt x="330327" y="456724"/>
                    <a:pt x="328327" y="461486"/>
                  </a:cubicBezTo>
                  <a:cubicBezTo>
                    <a:pt x="321659" y="477298"/>
                    <a:pt x="316706" y="492347"/>
                    <a:pt x="312801" y="506825"/>
                  </a:cubicBezTo>
                  <a:cubicBezTo>
                    <a:pt x="308325" y="523780"/>
                    <a:pt x="305467" y="539591"/>
                    <a:pt x="303467" y="554165"/>
                  </a:cubicBezTo>
                  <a:cubicBezTo>
                    <a:pt x="301562" y="566071"/>
                    <a:pt x="300514" y="577406"/>
                    <a:pt x="299466" y="587788"/>
                  </a:cubicBezTo>
                  <a:cubicBezTo>
                    <a:pt x="296704" y="614458"/>
                    <a:pt x="294799" y="650176"/>
                    <a:pt x="298037" y="692182"/>
                  </a:cubicBezTo>
                  <a:cubicBezTo>
                    <a:pt x="281940" y="699326"/>
                    <a:pt x="257270" y="708279"/>
                    <a:pt x="226028" y="711899"/>
                  </a:cubicBezTo>
                  <a:cubicBezTo>
                    <a:pt x="184595" y="716661"/>
                    <a:pt x="152971" y="709422"/>
                    <a:pt x="116015" y="700564"/>
                  </a:cubicBezTo>
                  <a:cubicBezTo>
                    <a:pt x="86678" y="693610"/>
                    <a:pt x="46006" y="681323"/>
                    <a:pt x="0" y="658559"/>
                  </a:cubicBezTo>
                  <a:cubicBezTo>
                    <a:pt x="4667" y="644176"/>
                    <a:pt x="10859" y="622078"/>
                    <a:pt x="15526" y="594455"/>
                  </a:cubicBezTo>
                  <a:cubicBezTo>
                    <a:pt x="23241" y="548831"/>
                    <a:pt x="22003" y="513493"/>
                    <a:pt x="18764" y="446723"/>
                  </a:cubicBezTo>
                  <a:cubicBezTo>
                    <a:pt x="12573" y="323374"/>
                    <a:pt x="11144" y="339661"/>
                    <a:pt x="11621" y="318421"/>
                  </a:cubicBezTo>
                  <a:cubicBezTo>
                    <a:pt x="13049" y="255080"/>
                    <a:pt x="21717" y="215741"/>
                    <a:pt x="36576" y="149162"/>
                  </a:cubicBezTo>
                  <a:cubicBezTo>
                    <a:pt x="42005" y="124778"/>
                    <a:pt x="48482" y="99155"/>
                    <a:pt x="66675" y="72009"/>
                  </a:cubicBezTo>
                  <a:cubicBezTo>
                    <a:pt x="83725" y="46482"/>
                    <a:pt x="103918" y="32195"/>
                    <a:pt x="111824" y="26861"/>
                  </a:cubicBezTo>
                  <a:cubicBezTo>
                    <a:pt x="138113" y="8954"/>
                    <a:pt x="163544" y="2572"/>
                    <a:pt x="178308" y="0"/>
                  </a:cubicBezTo>
                  <a:cubicBezTo>
                    <a:pt x="230410" y="16097"/>
                    <a:pt x="262509" y="26956"/>
                    <a:pt x="282607" y="34766"/>
                  </a:cubicBezTo>
                  <a:cubicBezTo>
                    <a:pt x="287465" y="36671"/>
                    <a:pt x="299847" y="41529"/>
                    <a:pt x="302895" y="37624"/>
                  </a:cubicBezTo>
                  <a:cubicBezTo>
                    <a:pt x="305943" y="33719"/>
                    <a:pt x="298513" y="23336"/>
                    <a:pt x="295085" y="18669"/>
                  </a:cubicBezTo>
                  <a:cubicBezTo>
                    <a:pt x="306610" y="25051"/>
                    <a:pt x="320516" y="34385"/>
                    <a:pt x="333946" y="48196"/>
                  </a:cubicBezTo>
                  <a:cubicBezTo>
                    <a:pt x="341662" y="56102"/>
                    <a:pt x="353378" y="68390"/>
                    <a:pt x="361474" y="87058"/>
                  </a:cubicBezTo>
                  <a:cubicBezTo>
                    <a:pt x="363474" y="91630"/>
                    <a:pt x="365188" y="96488"/>
                    <a:pt x="366998" y="101537"/>
                  </a:cubicBezTo>
                  <a:cubicBezTo>
                    <a:pt x="371094" y="113348"/>
                    <a:pt x="373190" y="122111"/>
                    <a:pt x="377000" y="133541"/>
                  </a:cubicBezTo>
                  <a:cubicBezTo>
                    <a:pt x="390525" y="175260"/>
                    <a:pt x="400907" y="177641"/>
                    <a:pt x="409385" y="204025"/>
                  </a:cubicBezTo>
                  <a:cubicBezTo>
                    <a:pt x="425387" y="253651"/>
                    <a:pt x="406908" y="302514"/>
                    <a:pt x="399479" y="322612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D82C678E-A1AF-511D-7843-71CD64EC4CE8}"/>
                </a:ext>
              </a:extLst>
            </p:cNvPr>
            <p:cNvSpPr/>
            <p:nvPr/>
          </p:nvSpPr>
          <p:spPr>
            <a:xfrm>
              <a:off x="4917281" y="2800978"/>
              <a:ext cx="278225" cy="100260"/>
            </a:xfrm>
            <a:custGeom>
              <a:avLst/>
              <a:gdLst>
                <a:gd name="connsiteX0" fmla="*/ 276606 w 278225"/>
                <a:gd name="connsiteY0" fmla="*/ 32138 h 100260"/>
                <a:gd name="connsiteX1" fmla="*/ 271844 w 278225"/>
                <a:gd name="connsiteY1" fmla="*/ 32138 h 100260"/>
                <a:gd name="connsiteX2" fmla="*/ 262223 w 278225"/>
                <a:gd name="connsiteY2" fmla="*/ 16136 h 100260"/>
                <a:gd name="connsiteX3" fmla="*/ 242506 w 278225"/>
                <a:gd name="connsiteY3" fmla="*/ 4325 h 100260"/>
                <a:gd name="connsiteX4" fmla="*/ 240982 w 278225"/>
                <a:gd name="connsiteY4" fmla="*/ 3848 h 100260"/>
                <a:gd name="connsiteX5" fmla="*/ 226886 w 278225"/>
                <a:gd name="connsiteY5" fmla="*/ 1181 h 100260"/>
                <a:gd name="connsiteX6" fmla="*/ 166878 w 278225"/>
                <a:gd name="connsiteY6" fmla="*/ 18517 h 100260"/>
                <a:gd name="connsiteX7" fmla="*/ 164402 w 278225"/>
                <a:gd name="connsiteY7" fmla="*/ 24137 h 100260"/>
                <a:gd name="connsiteX8" fmla="*/ 153543 w 278225"/>
                <a:gd name="connsiteY8" fmla="*/ 21374 h 100260"/>
                <a:gd name="connsiteX9" fmla="*/ 140494 w 278225"/>
                <a:gd name="connsiteY9" fmla="*/ 23660 h 100260"/>
                <a:gd name="connsiteX10" fmla="*/ 138017 w 278225"/>
                <a:gd name="connsiteY10" fmla="*/ 18517 h 100260"/>
                <a:gd name="connsiteX11" fmla="*/ 78105 w 278225"/>
                <a:gd name="connsiteY11" fmla="*/ 1181 h 100260"/>
                <a:gd name="connsiteX12" fmla="*/ 42577 w 278225"/>
                <a:gd name="connsiteY12" fmla="*/ 16040 h 100260"/>
                <a:gd name="connsiteX13" fmla="*/ 33147 w 278225"/>
                <a:gd name="connsiteY13" fmla="*/ 32042 h 100260"/>
                <a:gd name="connsiteX14" fmla="*/ 28289 w 278225"/>
                <a:gd name="connsiteY14" fmla="*/ 32042 h 100260"/>
                <a:gd name="connsiteX15" fmla="*/ 27337 w 278225"/>
                <a:gd name="connsiteY15" fmla="*/ 32328 h 100260"/>
                <a:gd name="connsiteX16" fmla="*/ 15812 w 278225"/>
                <a:gd name="connsiteY16" fmla="*/ 35090 h 100260"/>
                <a:gd name="connsiteX17" fmla="*/ 0 w 278225"/>
                <a:gd name="connsiteY17" fmla="*/ 39091 h 100260"/>
                <a:gd name="connsiteX18" fmla="*/ 4953 w 278225"/>
                <a:gd name="connsiteY18" fmla="*/ 49759 h 100260"/>
                <a:gd name="connsiteX19" fmla="*/ 11621 w 278225"/>
                <a:gd name="connsiteY19" fmla="*/ 48044 h 100260"/>
                <a:gd name="connsiteX20" fmla="*/ 26670 w 278225"/>
                <a:gd name="connsiteY20" fmla="*/ 44330 h 100260"/>
                <a:gd name="connsiteX21" fmla="*/ 26670 w 278225"/>
                <a:gd name="connsiteY21" fmla="*/ 49473 h 100260"/>
                <a:gd name="connsiteX22" fmla="*/ 28194 w 278225"/>
                <a:gd name="connsiteY22" fmla="*/ 50902 h 100260"/>
                <a:gd name="connsiteX23" fmla="*/ 29718 w 278225"/>
                <a:gd name="connsiteY23" fmla="*/ 50902 h 100260"/>
                <a:gd name="connsiteX24" fmla="*/ 43529 w 278225"/>
                <a:gd name="connsiteY24" fmla="*/ 86716 h 100260"/>
                <a:gd name="connsiteX25" fmla="*/ 78010 w 278225"/>
                <a:gd name="connsiteY25" fmla="*/ 100241 h 100260"/>
                <a:gd name="connsiteX26" fmla="*/ 127540 w 278225"/>
                <a:gd name="connsiteY26" fmla="*/ 74143 h 100260"/>
                <a:gd name="connsiteX27" fmla="*/ 141827 w 278225"/>
                <a:gd name="connsiteY27" fmla="*/ 29185 h 100260"/>
                <a:gd name="connsiteX28" fmla="*/ 153162 w 278225"/>
                <a:gd name="connsiteY28" fmla="*/ 27185 h 100260"/>
                <a:gd name="connsiteX29" fmla="*/ 162973 w 278225"/>
                <a:gd name="connsiteY29" fmla="*/ 29852 h 100260"/>
                <a:gd name="connsiteX30" fmla="*/ 162687 w 278225"/>
                <a:gd name="connsiteY30" fmla="*/ 35090 h 100260"/>
                <a:gd name="connsiteX31" fmla="*/ 177451 w 278225"/>
                <a:gd name="connsiteY31" fmla="*/ 74143 h 100260"/>
                <a:gd name="connsiteX32" fmla="*/ 226981 w 278225"/>
                <a:gd name="connsiteY32" fmla="*/ 100241 h 100260"/>
                <a:gd name="connsiteX33" fmla="*/ 261271 w 278225"/>
                <a:gd name="connsiteY33" fmla="*/ 86716 h 100260"/>
                <a:gd name="connsiteX34" fmla="*/ 275272 w 278225"/>
                <a:gd name="connsiteY34" fmla="*/ 50902 h 100260"/>
                <a:gd name="connsiteX35" fmla="*/ 276796 w 278225"/>
                <a:gd name="connsiteY35" fmla="*/ 50902 h 100260"/>
                <a:gd name="connsiteX36" fmla="*/ 278225 w 278225"/>
                <a:gd name="connsiteY36" fmla="*/ 49473 h 100260"/>
                <a:gd name="connsiteX37" fmla="*/ 278225 w 278225"/>
                <a:gd name="connsiteY37" fmla="*/ 33185 h 100260"/>
                <a:gd name="connsiteX38" fmla="*/ 276796 w 278225"/>
                <a:gd name="connsiteY38" fmla="*/ 31947 h 100260"/>
                <a:gd name="connsiteX39" fmla="*/ 122872 w 278225"/>
                <a:gd name="connsiteY39" fmla="*/ 70809 h 100260"/>
                <a:gd name="connsiteX40" fmla="*/ 79248 w 278225"/>
                <a:gd name="connsiteY40" fmla="*/ 94717 h 100260"/>
                <a:gd name="connsiteX41" fmla="*/ 78200 w 278225"/>
                <a:gd name="connsiteY41" fmla="*/ 94717 h 100260"/>
                <a:gd name="connsiteX42" fmla="*/ 47815 w 278225"/>
                <a:gd name="connsiteY42" fmla="*/ 82906 h 100260"/>
                <a:gd name="connsiteX43" fmla="*/ 36290 w 278225"/>
                <a:gd name="connsiteY43" fmla="*/ 42425 h 100260"/>
                <a:gd name="connsiteX44" fmla="*/ 38290 w 278225"/>
                <a:gd name="connsiteY44" fmla="*/ 34709 h 100260"/>
                <a:gd name="connsiteX45" fmla="*/ 46863 w 278225"/>
                <a:gd name="connsiteY45" fmla="*/ 20136 h 100260"/>
                <a:gd name="connsiteX46" fmla="*/ 78867 w 278225"/>
                <a:gd name="connsiteY46" fmla="*/ 7087 h 100260"/>
                <a:gd name="connsiteX47" fmla="*/ 94583 w 278225"/>
                <a:gd name="connsiteY47" fmla="*/ 6039 h 100260"/>
                <a:gd name="connsiteX48" fmla="*/ 133064 w 278225"/>
                <a:gd name="connsiteY48" fmla="*/ 21755 h 100260"/>
                <a:gd name="connsiteX49" fmla="*/ 122968 w 278225"/>
                <a:gd name="connsiteY49" fmla="*/ 70904 h 100260"/>
                <a:gd name="connsiteX50" fmla="*/ 257080 w 278225"/>
                <a:gd name="connsiteY50" fmla="*/ 82906 h 100260"/>
                <a:gd name="connsiteX51" fmla="*/ 226695 w 278225"/>
                <a:gd name="connsiteY51" fmla="*/ 94717 h 100260"/>
                <a:gd name="connsiteX52" fmla="*/ 225647 w 278225"/>
                <a:gd name="connsiteY52" fmla="*/ 94717 h 100260"/>
                <a:gd name="connsiteX53" fmla="*/ 196501 w 278225"/>
                <a:gd name="connsiteY53" fmla="*/ 84906 h 100260"/>
                <a:gd name="connsiteX54" fmla="*/ 182118 w 278225"/>
                <a:gd name="connsiteY54" fmla="*/ 70809 h 100260"/>
                <a:gd name="connsiteX55" fmla="*/ 172021 w 278225"/>
                <a:gd name="connsiteY55" fmla="*/ 21660 h 100260"/>
                <a:gd name="connsiteX56" fmla="*/ 210503 w 278225"/>
                <a:gd name="connsiteY56" fmla="*/ 5944 h 100260"/>
                <a:gd name="connsiteX57" fmla="*/ 226219 w 278225"/>
                <a:gd name="connsiteY57" fmla="*/ 6992 h 100260"/>
                <a:gd name="connsiteX58" fmla="*/ 258223 w 278225"/>
                <a:gd name="connsiteY58" fmla="*/ 20041 h 100260"/>
                <a:gd name="connsiteX59" fmla="*/ 266890 w 278225"/>
                <a:gd name="connsiteY59" fmla="*/ 34900 h 100260"/>
                <a:gd name="connsiteX60" fmla="*/ 268796 w 278225"/>
                <a:gd name="connsiteY60" fmla="*/ 42615 h 100260"/>
                <a:gd name="connsiteX61" fmla="*/ 257270 w 278225"/>
                <a:gd name="connsiteY61" fmla="*/ 82811 h 10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78225" h="100260">
                  <a:moveTo>
                    <a:pt x="276606" y="32138"/>
                  </a:moveTo>
                  <a:lnTo>
                    <a:pt x="271844" y="32138"/>
                  </a:lnTo>
                  <a:cubicBezTo>
                    <a:pt x="269653" y="26232"/>
                    <a:pt x="266414" y="20612"/>
                    <a:pt x="262223" y="16136"/>
                  </a:cubicBezTo>
                  <a:cubicBezTo>
                    <a:pt x="256318" y="9754"/>
                    <a:pt x="249364" y="6325"/>
                    <a:pt x="242506" y="4325"/>
                  </a:cubicBezTo>
                  <a:cubicBezTo>
                    <a:pt x="242030" y="4134"/>
                    <a:pt x="241459" y="4039"/>
                    <a:pt x="240982" y="3848"/>
                  </a:cubicBezTo>
                  <a:cubicBezTo>
                    <a:pt x="235839" y="2420"/>
                    <a:pt x="231077" y="1848"/>
                    <a:pt x="226886" y="1181"/>
                  </a:cubicBezTo>
                  <a:cubicBezTo>
                    <a:pt x="219456" y="229"/>
                    <a:pt x="180689" y="-5010"/>
                    <a:pt x="166878" y="18517"/>
                  </a:cubicBezTo>
                  <a:cubicBezTo>
                    <a:pt x="165926" y="20422"/>
                    <a:pt x="164973" y="22232"/>
                    <a:pt x="164402" y="24137"/>
                  </a:cubicBezTo>
                  <a:cubicBezTo>
                    <a:pt x="160972" y="22422"/>
                    <a:pt x="157258" y="21470"/>
                    <a:pt x="153543" y="21374"/>
                  </a:cubicBezTo>
                  <a:cubicBezTo>
                    <a:pt x="148399" y="21089"/>
                    <a:pt x="143923" y="22136"/>
                    <a:pt x="140494" y="23660"/>
                  </a:cubicBezTo>
                  <a:cubicBezTo>
                    <a:pt x="139732" y="21755"/>
                    <a:pt x="139065" y="20231"/>
                    <a:pt x="138017" y="18517"/>
                  </a:cubicBezTo>
                  <a:cubicBezTo>
                    <a:pt x="124396" y="-5105"/>
                    <a:pt x="85535" y="229"/>
                    <a:pt x="78105" y="1181"/>
                  </a:cubicBezTo>
                  <a:cubicBezTo>
                    <a:pt x="67818" y="2610"/>
                    <a:pt x="53435" y="4420"/>
                    <a:pt x="42577" y="16040"/>
                  </a:cubicBezTo>
                  <a:cubicBezTo>
                    <a:pt x="38576" y="20517"/>
                    <a:pt x="35243" y="26137"/>
                    <a:pt x="33147" y="32042"/>
                  </a:cubicBezTo>
                  <a:lnTo>
                    <a:pt x="28289" y="32042"/>
                  </a:lnTo>
                  <a:lnTo>
                    <a:pt x="27337" y="32328"/>
                  </a:lnTo>
                  <a:lnTo>
                    <a:pt x="15812" y="35090"/>
                  </a:lnTo>
                  <a:lnTo>
                    <a:pt x="0" y="39091"/>
                  </a:lnTo>
                  <a:cubicBezTo>
                    <a:pt x="1905" y="42520"/>
                    <a:pt x="3524" y="46235"/>
                    <a:pt x="4953" y="49759"/>
                  </a:cubicBezTo>
                  <a:lnTo>
                    <a:pt x="11621" y="48044"/>
                  </a:lnTo>
                  <a:lnTo>
                    <a:pt x="26670" y="44330"/>
                  </a:lnTo>
                  <a:lnTo>
                    <a:pt x="26670" y="49473"/>
                  </a:lnTo>
                  <a:cubicBezTo>
                    <a:pt x="26670" y="50235"/>
                    <a:pt x="27432" y="50902"/>
                    <a:pt x="28194" y="50902"/>
                  </a:cubicBezTo>
                  <a:lnTo>
                    <a:pt x="29718" y="50902"/>
                  </a:lnTo>
                  <a:cubicBezTo>
                    <a:pt x="29718" y="64046"/>
                    <a:pt x="34195" y="77477"/>
                    <a:pt x="43529" y="86716"/>
                  </a:cubicBezTo>
                  <a:cubicBezTo>
                    <a:pt x="56579" y="99765"/>
                    <a:pt x="73819" y="100241"/>
                    <a:pt x="78010" y="100241"/>
                  </a:cubicBezTo>
                  <a:cubicBezTo>
                    <a:pt x="106680" y="101003"/>
                    <a:pt x="124396" y="78239"/>
                    <a:pt x="127540" y="74143"/>
                  </a:cubicBezTo>
                  <a:cubicBezTo>
                    <a:pt x="129064" y="71857"/>
                    <a:pt x="145066" y="49759"/>
                    <a:pt x="141827" y="29185"/>
                  </a:cubicBezTo>
                  <a:cubicBezTo>
                    <a:pt x="144494" y="28137"/>
                    <a:pt x="148495" y="26899"/>
                    <a:pt x="153162" y="27185"/>
                  </a:cubicBezTo>
                  <a:cubicBezTo>
                    <a:pt x="157353" y="27375"/>
                    <a:pt x="160591" y="28709"/>
                    <a:pt x="162973" y="29852"/>
                  </a:cubicBezTo>
                  <a:cubicBezTo>
                    <a:pt x="162782" y="31757"/>
                    <a:pt x="162687" y="33376"/>
                    <a:pt x="162687" y="35090"/>
                  </a:cubicBezTo>
                  <a:cubicBezTo>
                    <a:pt x="162687" y="53855"/>
                    <a:pt x="175831" y="72047"/>
                    <a:pt x="177451" y="74143"/>
                  </a:cubicBezTo>
                  <a:cubicBezTo>
                    <a:pt x="180594" y="78143"/>
                    <a:pt x="198215" y="101003"/>
                    <a:pt x="226981" y="100241"/>
                  </a:cubicBezTo>
                  <a:cubicBezTo>
                    <a:pt x="230981" y="100241"/>
                    <a:pt x="248412" y="99765"/>
                    <a:pt x="261271" y="86716"/>
                  </a:cubicBezTo>
                  <a:cubicBezTo>
                    <a:pt x="270701" y="77381"/>
                    <a:pt x="275272" y="64046"/>
                    <a:pt x="275272" y="50902"/>
                  </a:cubicBezTo>
                  <a:lnTo>
                    <a:pt x="276796" y="50902"/>
                  </a:lnTo>
                  <a:cubicBezTo>
                    <a:pt x="277559" y="50902"/>
                    <a:pt x="278225" y="50235"/>
                    <a:pt x="278225" y="49473"/>
                  </a:cubicBezTo>
                  <a:lnTo>
                    <a:pt x="278225" y="33185"/>
                  </a:lnTo>
                  <a:cubicBezTo>
                    <a:pt x="278225" y="32519"/>
                    <a:pt x="277559" y="31947"/>
                    <a:pt x="276796" y="31947"/>
                  </a:cubicBezTo>
                  <a:close/>
                  <a:moveTo>
                    <a:pt x="122872" y="70809"/>
                  </a:moveTo>
                  <a:cubicBezTo>
                    <a:pt x="118681" y="76429"/>
                    <a:pt x="103156" y="94717"/>
                    <a:pt x="79248" y="94717"/>
                  </a:cubicBezTo>
                  <a:lnTo>
                    <a:pt x="78200" y="94717"/>
                  </a:lnTo>
                  <a:cubicBezTo>
                    <a:pt x="62389" y="94431"/>
                    <a:pt x="52864" y="88240"/>
                    <a:pt x="47815" y="82906"/>
                  </a:cubicBezTo>
                  <a:cubicBezTo>
                    <a:pt x="37719" y="72809"/>
                    <a:pt x="34004" y="56998"/>
                    <a:pt x="36290" y="42425"/>
                  </a:cubicBezTo>
                  <a:cubicBezTo>
                    <a:pt x="36766" y="39758"/>
                    <a:pt x="37529" y="37186"/>
                    <a:pt x="38290" y="34709"/>
                  </a:cubicBezTo>
                  <a:cubicBezTo>
                    <a:pt x="40196" y="29280"/>
                    <a:pt x="42958" y="24327"/>
                    <a:pt x="46863" y="20136"/>
                  </a:cubicBezTo>
                  <a:cubicBezTo>
                    <a:pt x="56197" y="10230"/>
                    <a:pt x="69247" y="8325"/>
                    <a:pt x="78867" y="7087"/>
                  </a:cubicBezTo>
                  <a:cubicBezTo>
                    <a:pt x="81344" y="6801"/>
                    <a:pt x="87249" y="6039"/>
                    <a:pt x="94583" y="6039"/>
                  </a:cubicBezTo>
                  <a:cubicBezTo>
                    <a:pt x="107918" y="6039"/>
                    <a:pt x="125444" y="8706"/>
                    <a:pt x="133064" y="21755"/>
                  </a:cubicBezTo>
                  <a:cubicBezTo>
                    <a:pt x="144589" y="41472"/>
                    <a:pt x="123730" y="69666"/>
                    <a:pt x="122968" y="70904"/>
                  </a:cubicBezTo>
                  <a:close/>
                  <a:moveTo>
                    <a:pt x="257080" y="82906"/>
                  </a:moveTo>
                  <a:cubicBezTo>
                    <a:pt x="251841" y="88145"/>
                    <a:pt x="242316" y="94431"/>
                    <a:pt x="226695" y="94717"/>
                  </a:cubicBezTo>
                  <a:lnTo>
                    <a:pt x="225647" y="94717"/>
                  </a:lnTo>
                  <a:cubicBezTo>
                    <a:pt x="213741" y="94717"/>
                    <a:pt x="203740" y="90240"/>
                    <a:pt x="196501" y="84906"/>
                  </a:cubicBezTo>
                  <a:cubicBezTo>
                    <a:pt x="189071" y="79667"/>
                    <a:pt x="184213" y="73571"/>
                    <a:pt x="182118" y="70809"/>
                  </a:cubicBezTo>
                  <a:cubicBezTo>
                    <a:pt x="181165" y="69571"/>
                    <a:pt x="160401" y="41377"/>
                    <a:pt x="172021" y="21660"/>
                  </a:cubicBezTo>
                  <a:cubicBezTo>
                    <a:pt x="179451" y="8611"/>
                    <a:pt x="197168" y="5944"/>
                    <a:pt x="210503" y="5944"/>
                  </a:cubicBezTo>
                  <a:cubicBezTo>
                    <a:pt x="217837" y="5944"/>
                    <a:pt x="223647" y="6706"/>
                    <a:pt x="226219" y="6992"/>
                  </a:cubicBezTo>
                  <a:cubicBezTo>
                    <a:pt x="235839" y="8230"/>
                    <a:pt x="248698" y="10135"/>
                    <a:pt x="258223" y="20041"/>
                  </a:cubicBezTo>
                  <a:cubicBezTo>
                    <a:pt x="262128" y="24232"/>
                    <a:pt x="265081" y="29375"/>
                    <a:pt x="266890" y="34900"/>
                  </a:cubicBezTo>
                  <a:cubicBezTo>
                    <a:pt x="267653" y="37376"/>
                    <a:pt x="268319" y="40043"/>
                    <a:pt x="268796" y="42615"/>
                  </a:cubicBezTo>
                  <a:cubicBezTo>
                    <a:pt x="271081" y="56998"/>
                    <a:pt x="267271" y="72905"/>
                    <a:pt x="257270" y="8281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52A1DA2-D26E-455F-38F8-6B88ECF98E60}"/>
                </a:ext>
              </a:extLst>
            </p:cNvPr>
            <p:cNvSpPr/>
            <p:nvPr/>
          </p:nvSpPr>
          <p:spPr>
            <a:xfrm>
              <a:off x="4613126" y="3746468"/>
              <a:ext cx="176615" cy="1841468"/>
            </a:xfrm>
            <a:custGeom>
              <a:avLst/>
              <a:gdLst>
                <a:gd name="connsiteX0" fmla="*/ 176520 w 176615"/>
                <a:gd name="connsiteY0" fmla="*/ 991743 h 1841468"/>
                <a:gd name="connsiteX1" fmla="*/ 155375 w 176615"/>
                <a:gd name="connsiteY1" fmla="*/ 988791 h 1841468"/>
                <a:gd name="connsiteX2" fmla="*/ 121561 w 176615"/>
                <a:gd name="connsiteY2" fmla="*/ 1208532 h 1841468"/>
                <a:gd name="connsiteX3" fmla="*/ 93367 w 176615"/>
                <a:gd name="connsiteY3" fmla="*/ 1467993 h 1841468"/>
                <a:gd name="connsiteX4" fmla="*/ 88414 w 176615"/>
                <a:gd name="connsiteY4" fmla="*/ 1841468 h 1841468"/>
                <a:gd name="connsiteX5" fmla="*/ 79746 w 176615"/>
                <a:gd name="connsiteY5" fmla="*/ 1840421 h 1841468"/>
                <a:gd name="connsiteX6" fmla="*/ 91081 w 176615"/>
                <a:gd name="connsiteY6" fmla="*/ 1332738 h 1841468"/>
                <a:gd name="connsiteX7" fmla="*/ 136039 w 176615"/>
                <a:gd name="connsiteY7" fmla="*/ 977265 h 1841468"/>
                <a:gd name="connsiteX8" fmla="*/ 111655 w 176615"/>
                <a:gd name="connsiteY8" fmla="*/ 823055 h 1841468"/>
                <a:gd name="connsiteX9" fmla="*/ 85271 w 176615"/>
                <a:gd name="connsiteY9" fmla="*/ 642461 h 1841468"/>
                <a:gd name="connsiteX10" fmla="*/ 48219 w 176615"/>
                <a:gd name="connsiteY10" fmla="*/ 420148 h 1841468"/>
                <a:gd name="connsiteX11" fmla="*/ 3070 w 176615"/>
                <a:gd name="connsiteY11" fmla="*/ 279083 h 1841468"/>
                <a:gd name="connsiteX12" fmla="*/ 32693 w 176615"/>
                <a:gd name="connsiteY12" fmla="*/ 91535 h 1841468"/>
                <a:gd name="connsiteX13" fmla="*/ 104226 w 176615"/>
                <a:gd name="connsiteY13" fmla="*/ 0 h 1841468"/>
                <a:gd name="connsiteX14" fmla="*/ 41837 w 176615"/>
                <a:gd name="connsiteY14" fmla="*/ 122587 h 1841468"/>
                <a:gd name="connsiteX15" fmla="*/ 21358 w 176615"/>
                <a:gd name="connsiteY15" fmla="*/ 238983 h 1841468"/>
                <a:gd name="connsiteX16" fmla="*/ 41837 w 176615"/>
                <a:gd name="connsiteY16" fmla="*/ 328517 h 1841468"/>
                <a:gd name="connsiteX17" fmla="*/ 68697 w 176615"/>
                <a:gd name="connsiteY17" fmla="*/ 389192 h 1841468"/>
                <a:gd name="connsiteX18" fmla="*/ 83461 w 176615"/>
                <a:gd name="connsiteY18" fmla="*/ 446913 h 1841468"/>
                <a:gd name="connsiteX19" fmla="*/ 159661 w 176615"/>
                <a:gd name="connsiteY19" fmla="*/ 973074 h 1841468"/>
                <a:gd name="connsiteX20" fmla="*/ 176615 w 176615"/>
                <a:gd name="connsiteY20" fmla="*/ 992029 h 184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6615" h="1841468">
                  <a:moveTo>
                    <a:pt x="176520" y="991743"/>
                  </a:moveTo>
                  <a:cubicBezTo>
                    <a:pt x="169567" y="990791"/>
                    <a:pt x="162423" y="989743"/>
                    <a:pt x="155375" y="988791"/>
                  </a:cubicBezTo>
                  <a:cubicBezTo>
                    <a:pt x="145469" y="1045559"/>
                    <a:pt x="133181" y="1120331"/>
                    <a:pt x="121561" y="1208532"/>
                  </a:cubicBezTo>
                  <a:cubicBezTo>
                    <a:pt x="112988" y="1272445"/>
                    <a:pt x="100892" y="1362266"/>
                    <a:pt x="93367" y="1467993"/>
                  </a:cubicBezTo>
                  <a:cubicBezTo>
                    <a:pt x="86414" y="1562767"/>
                    <a:pt x="81556" y="1689545"/>
                    <a:pt x="88414" y="1841468"/>
                  </a:cubicBezTo>
                  <a:cubicBezTo>
                    <a:pt x="85461" y="1840992"/>
                    <a:pt x="82699" y="1840706"/>
                    <a:pt x="79746" y="1840421"/>
                  </a:cubicBezTo>
                  <a:cubicBezTo>
                    <a:pt x="73841" y="1687544"/>
                    <a:pt x="75555" y="1517237"/>
                    <a:pt x="91081" y="1332738"/>
                  </a:cubicBezTo>
                  <a:cubicBezTo>
                    <a:pt x="101654" y="1205675"/>
                    <a:pt x="117465" y="1086993"/>
                    <a:pt x="136039" y="977265"/>
                  </a:cubicBezTo>
                  <a:cubicBezTo>
                    <a:pt x="130134" y="941546"/>
                    <a:pt x="121656" y="888206"/>
                    <a:pt x="111655" y="823055"/>
                  </a:cubicBezTo>
                  <a:cubicBezTo>
                    <a:pt x="102702" y="763905"/>
                    <a:pt x="99844" y="741712"/>
                    <a:pt x="85271" y="642461"/>
                  </a:cubicBezTo>
                  <a:cubicBezTo>
                    <a:pt x="59172" y="463296"/>
                    <a:pt x="55458" y="445770"/>
                    <a:pt x="48219" y="420148"/>
                  </a:cubicBezTo>
                  <a:cubicBezTo>
                    <a:pt x="23739" y="333756"/>
                    <a:pt x="9928" y="336233"/>
                    <a:pt x="3070" y="279083"/>
                  </a:cubicBezTo>
                  <a:cubicBezTo>
                    <a:pt x="-454" y="249174"/>
                    <a:pt x="-8550" y="172688"/>
                    <a:pt x="32693" y="91535"/>
                  </a:cubicBezTo>
                  <a:cubicBezTo>
                    <a:pt x="54600" y="48387"/>
                    <a:pt x="82985" y="18479"/>
                    <a:pt x="104226" y="0"/>
                  </a:cubicBezTo>
                  <a:cubicBezTo>
                    <a:pt x="70602" y="47625"/>
                    <a:pt x="52124" y="91726"/>
                    <a:pt x="41837" y="122587"/>
                  </a:cubicBezTo>
                  <a:cubicBezTo>
                    <a:pt x="30026" y="157925"/>
                    <a:pt x="18596" y="192405"/>
                    <a:pt x="21358" y="238983"/>
                  </a:cubicBezTo>
                  <a:cubicBezTo>
                    <a:pt x="24311" y="284893"/>
                    <a:pt x="40122" y="324326"/>
                    <a:pt x="41837" y="328517"/>
                  </a:cubicBezTo>
                  <a:cubicBezTo>
                    <a:pt x="50790" y="350520"/>
                    <a:pt x="58791" y="361283"/>
                    <a:pt x="68697" y="389192"/>
                  </a:cubicBezTo>
                  <a:cubicBezTo>
                    <a:pt x="77079" y="413100"/>
                    <a:pt x="81270" y="433388"/>
                    <a:pt x="83461" y="446913"/>
                  </a:cubicBezTo>
                  <a:cubicBezTo>
                    <a:pt x="108893" y="622364"/>
                    <a:pt x="134229" y="797719"/>
                    <a:pt x="159661" y="973074"/>
                  </a:cubicBezTo>
                  <a:cubicBezTo>
                    <a:pt x="165281" y="979456"/>
                    <a:pt x="170996" y="985647"/>
                    <a:pt x="176615" y="99202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2B94E0B7-25E0-18CE-354C-99DCF88CF289}"/>
                </a:ext>
              </a:extLst>
            </p:cNvPr>
            <p:cNvSpPr/>
            <p:nvPr/>
          </p:nvSpPr>
          <p:spPr>
            <a:xfrm>
              <a:off x="4836644" y="3252501"/>
              <a:ext cx="193507" cy="389382"/>
            </a:xfrm>
            <a:custGeom>
              <a:avLst/>
              <a:gdLst>
                <a:gd name="connsiteX0" fmla="*/ 193508 w 193507"/>
                <a:gd name="connsiteY0" fmla="*/ 342043 h 389382"/>
                <a:gd name="connsiteX1" fmla="*/ 184173 w 193507"/>
                <a:gd name="connsiteY1" fmla="*/ 389382 h 389382"/>
                <a:gd name="connsiteX2" fmla="*/ 150074 w 193507"/>
                <a:gd name="connsiteY2" fmla="*/ 372808 h 389382"/>
                <a:gd name="connsiteX3" fmla="*/ 137310 w 193507"/>
                <a:gd name="connsiteY3" fmla="*/ 358235 h 389382"/>
                <a:gd name="connsiteX4" fmla="*/ 94924 w 193507"/>
                <a:gd name="connsiteY4" fmla="*/ 288607 h 389382"/>
                <a:gd name="connsiteX5" fmla="*/ 58348 w 193507"/>
                <a:gd name="connsiteY5" fmla="*/ 221456 h 389382"/>
                <a:gd name="connsiteX6" fmla="*/ 18819 w 193507"/>
                <a:gd name="connsiteY6" fmla="*/ 131636 h 389382"/>
                <a:gd name="connsiteX7" fmla="*/ 6437 w 193507"/>
                <a:gd name="connsiteY7" fmla="*/ 93631 h 389382"/>
                <a:gd name="connsiteX8" fmla="*/ 55 w 193507"/>
                <a:gd name="connsiteY8" fmla="*/ 42005 h 389382"/>
                <a:gd name="connsiteX9" fmla="*/ 6437 w 193507"/>
                <a:gd name="connsiteY9" fmla="*/ 0 h 389382"/>
                <a:gd name="connsiteX10" fmla="*/ 85685 w 193507"/>
                <a:gd name="connsiteY10" fmla="*/ 106871 h 389382"/>
                <a:gd name="connsiteX11" fmla="*/ 146835 w 193507"/>
                <a:gd name="connsiteY11" fmla="*/ 271367 h 389382"/>
                <a:gd name="connsiteX12" fmla="*/ 193508 w 193507"/>
                <a:gd name="connsiteY12" fmla="*/ 342233 h 38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07" h="389382">
                  <a:moveTo>
                    <a:pt x="193508" y="342043"/>
                  </a:moveTo>
                  <a:cubicBezTo>
                    <a:pt x="189031" y="358997"/>
                    <a:pt x="186173" y="374809"/>
                    <a:pt x="184173" y="389382"/>
                  </a:cubicBezTo>
                  <a:cubicBezTo>
                    <a:pt x="174267" y="387382"/>
                    <a:pt x="161504" y="382905"/>
                    <a:pt x="150074" y="372808"/>
                  </a:cubicBezTo>
                  <a:cubicBezTo>
                    <a:pt x="144454" y="367855"/>
                    <a:pt x="140263" y="362712"/>
                    <a:pt x="137310" y="358235"/>
                  </a:cubicBezTo>
                  <a:cubicBezTo>
                    <a:pt x="126166" y="340709"/>
                    <a:pt x="111402" y="317087"/>
                    <a:pt x="94924" y="288607"/>
                  </a:cubicBezTo>
                  <a:cubicBezTo>
                    <a:pt x="83875" y="269557"/>
                    <a:pt x="71969" y="248698"/>
                    <a:pt x="58348" y="221456"/>
                  </a:cubicBezTo>
                  <a:cubicBezTo>
                    <a:pt x="47204" y="199263"/>
                    <a:pt x="33011" y="168878"/>
                    <a:pt x="18819" y="131636"/>
                  </a:cubicBezTo>
                  <a:cubicBezTo>
                    <a:pt x="14914" y="122301"/>
                    <a:pt x="10152" y="109442"/>
                    <a:pt x="6437" y="93631"/>
                  </a:cubicBezTo>
                  <a:cubicBezTo>
                    <a:pt x="3484" y="80867"/>
                    <a:pt x="-516" y="64008"/>
                    <a:pt x="55" y="42005"/>
                  </a:cubicBezTo>
                  <a:cubicBezTo>
                    <a:pt x="341" y="31623"/>
                    <a:pt x="1579" y="17050"/>
                    <a:pt x="6437" y="0"/>
                  </a:cubicBezTo>
                  <a:cubicBezTo>
                    <a:pt x="32821" y="35719"/>
                    <a:pt x="59205" y="71247"/>
                    <a:pt x="85685" y="106871"/>
                  </a:cubicBezTo>
                  <a:cubicBezTo>
                    <a:pt x="105973" y="161639"/>
                    <a:pt x="126356" y="216598"/>
                    <a:pt x="146835" y="271367"/>
                  </a:cubicBezTo>
                  <a:cubicBezTo>
                    <a:pt x="162361" y="294989"/>
                    <a:pt x="177982" y="318706"/>
                    <a:pt x="193508" y="342233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D03C38ED-4698-FE2D-1FD8-51F3B82D60C7}"/>
                </a:ext>
              </a:extLst>
            </p:cNvPr>
            <p:cNvSpPr/>
            <p:nvPr/>
          </p:nvSpPr>
          <p:spPr>
            <a:xfrm>
              <a:off x="4956714" y="3223926"/>
              <a:ext cx="126491" cy="299084"/>
            </a:xfrm>
            <a:custGeom>
              <a:avLst/>
              <a:gdLst>
                <a:gd name="connsiteX0" fmla="*/ 126492 w 126491"/>
                <a:gd name="connsiteY0" fmla="*/ 251460 h 299084"/>
                <a:gd name="connsiteX1" fmla="*/ 120777 w 126491"/>
                <a:gd name="connsiteY1" fmla="*/ 262604 h 299084"/>
                <a:gd name="connsiteX2" fmla="*/ 102013 w 126491"/>
                <a:gd name="connsiteY2" fmla="*/ 299085 h 299084"/>
                <a:gd name="connsiteX3" fmla="*/ 53721 w 126491"/>
                <a:gd name="connsiteY3" fmla="*/ 204788 h 299084"/>
                <a:gd name="connsiteX4" fmla="*/ 0 w 126491"/>
                <a:gd name="connsiteY4" fmla="*/ 69342 h 299084"/>
                <a:gd name="connsiteX5" fmla="*/ 22955 w 126491"/>
                <a:gd name="connsiteY5" fmla="*/ 0 h 299084"/>
                <a:gd name="connsiteX6" fmla="*/ 44291 w 126491"/>
                <a:gd name="connsiteY6" fmla="*/ 21908 h 299084"/>
                <a:gd name="connsiteX7" fmla="*/ 61913 w 126491"/>
                <a:gd name="connsiteY7" fmla="*/ 50101 h 299084"/>
                <a:gd name="connsiteX8" fmla="*/ 78867 w 126491"/>
                <a:gd name="connsiteY8" fmla="*/ 113157 h 299084"/>
                <a:gd name="connsiteX9" fmla="*/ 92488 w 126491"/>
                <a:gd name="connsiteY9" fmla="*/ 165354 h 299084"/>
                <a:gd name="connsiteX10" fmla="*/ 126492 w 126491"/>
                <a:gd name="connsiteY10" fmla="*/ 251460 h 29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91" h="299084">
                  <a:moveTo>
                    <a:pt x="126492" y="251460"/>
                  </a:moveTo>
                  <a:cubicBezTo>
                    <a:pt x="124777" y="254889"/>
                    <a:pt x="122777" y="258604"/>
                    <a:pt x="120777" y="262604"/>
                  </a:cubicBezTo>
                  <a:cubicBezTo>
                    <a:pt x="112871" y="277654"/>
                    <a:pt x="106775" y="289560"/>
                    <a:pt x="102013" y="299085"/>
                  </a:cubicBezTo>
                  <a:cubicBezTo>
                    <a:pt x="85915" y="267557"/>
                    <a:pt x="69913" y="236220"/>
                    <a:pt x="53721" y="204788"/>
                  </a:cubicBezTo>
                  <a:cubicBezTo>
                    <a:pt x="35909" y="159639"/>
                    <a:pt x="18002" y="114490"/>
                    <a:pt x="0" y="69342"/>
                  </a:cubicBezTo>
                  <a:cubicBezTo>
                    <a:pt x="7715" y="46196"/>
                    <a:pt x="15335" y="23146"/>
                    <a:pt x="22955" y="0"/>
                  </a:cubicBezTo>
                  <a:cubicBezTo>
                    <a:pt x="22669" y="857"/>
                    <a:pt x="42196" y="19145"/>
                    <a:pt x="44291" y="21908"/>
                  </a:cubicBezTo>
                  <a:cubicBezTo>
                    <a:pt x="51149" y="30671"/>
                    <a:pt x="57055" y="40196"/>
                    <a:pt x="61913" y="50101"/>
                  </a:cubicBezTo>
                  <a:cubicBezTo>
                    <a:pt x="72009" y="70580"/>
                    <a:pt x="75247" y="90964"/>
                    <a:pt x="78867" y="113157"/>
                  </a:cubicBezTo>
                  <a:cubicBezTo>
                    <a:pt x="81724" y="130873"/>
                    <a:pt x="87534" y="148209"/>
                    <a:pt x="92488" y="165354"/>
                  </a:cubicBezTo>
                  <a:cubicBezTo>
                    <a:pt x="98679" y="186499"/>
                    <a:pt x="108966" y="216122"/>
                    <a:pt x="126492" y="251460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97A15BF0-3008-8BAB-F883-09064DEA6F07}"/>
                </a:ext>
              </a:extLst>
            </p:cNvPr>
            <p:cNvSpPr/>
            <p:nvPr/>
          </p:nvSpPr>
          <p:spPr>
            <a:xfrm>
              <a:off x="5511926" y="3529705"/>
              <a:ext cx="258699" cy="78797"/>
            </a:xfrm>
            <a:custGeom>
              <a:avLst/>
              <a:gdLst>
                <a:gd name="connsiteX0" fmla="*/ 252413 w 258699"/>
                <a:gd name="connsiteY0" fmla="*/ 1212 h 78797"/>
                <a:gd name="connsiteX1" fmla="*/ 242221 w 258699"/>
                <a:gd name="connsiteY1" fmla="*/ 1212 h 78797"/>
                <a:gd name="connsiteX2" fmla="*/ 171641 w 258699"/>
                <a:gd name="connsiteY2" fmla="*/ 20643 h 78797"/>
                <a:gd name="connsiteX3" fmla="*/ 140303 w 258699"/>
                <a:gd name="connsiteY3" fmla="*/ 28072 h 78797"/>
                <a:gd name="connsiteX4" fmla="*/ 105061 w 258699"/>
                <a:gd name="connsiteY4" fmla="*/ 30168 h 78797"/>
                <a:gd name="connsiteX5" fmla="*/ 115634 w 258699"/>
                <a:gd name="connsiteY5" fmla="*/ 25215 h 78797"/>
                <a:gd name="connsiteX6" fmla="*/ 141351 w 258699"/>
                <a:gd name="connsiteY6" fmla="*/ 17118 h 78797"/>
                <a:gd name="connsiteX7" fmla="*/ 151638 w 258699"/>
                <a:gd name="connsiteY7" fmla="*/ 9308 h 78797"/>
                <a:gd name="connsiteX8" fmla="*/ 149162 w 258699"/>
                <a:gd name="connsiteY8" fmla="*/ 4450 h 78797"/>
                <a:gd name="connsiteX9" fmla="*/ 134398 w 258699"/>
                <a:gd name="connsiteY9" fmla="*/ 1116 h 78797"/>
                <a:gd name="connsiteX10" fmla="*/ 112490 w 258699"/>
                <a:gd name="connsiteY10" fmla="*/ 1974 h 78797"/>
                <a:gd name="connsiteX11" fmla="*/ 61913 w 258699"/>
                <a:gd name="connsiteY11" fmla="*/ 69 h 78797"/>
                <a:gd name="connsiteX12" fmla="*/ 20574 w 258699"/>
                <a:gd name="connsiteY12" fmla="*/ 6736 h 78797"/>
                <a:gd name="connsiteX13" fmla="*/ 0 w 258699"/>
                <a:gd name="connsiteY13" fmla="*/ 7975 h 78797"/>
                <a:gd name="connsiteX14" fmla="*/ 381 w 258699"/>
                <a:gd name="connsiteY14" fmla="*/ 60457 h 78797"/>
                <a:gd name="connsiteX15" fmla="*/ 26003 w 258699"/>
                <a:gd name="connsiteY15" fmla="*/ 65410 h 78797"/>
                <a:gd name="connsiteX16" fmla="*/ 83820 w 258699"/>
                <a:gd name="connsiteY16" fmla="*/ 75983 h 78797"/>
                <a:gd name="connsiteX17" fmla="*/ 139541 w 258699"/>
                <a:gd name="connsiteY17" fmla="*/ 75983 h 78797"/>
                <a:gd name="connsiteX18" fmla="*/ 183642 w 258699"/>
                <a:gd name="connsiteY18" fmla="*/ 55885 h 78797"/>
                <a:gd name="connsiteX19" fmla="*/ 216408 w 258699"/>
                <a:gd name="connsiteY19" fmla="*/ 39693 h 78797"/>
                <a:gd name="connsiteX20" fmla="*/ 248126 w 258699"/>
                <a:gd name="connsiteY20" fmla="*/ 22452 h 78797"/>
                <a:gd name="connsiteX21" fmla="*/ 258699 w 258699"/>
                <a:gd name="connsiteY21" fmla="*/ 10451 h 78797"/>
                <a:gd name="connsiteX22" fmla="*/ 252317 w 258699"/>
                <a:gd name="connsiteY22" fmla="*/ 1307 h 7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8699" h="78797">
                  <a:moveTo>
                    <a:pt x="252413" y="1212"/>
                  </a:moveTo>
                  <a:cubicBezTo>
                    <a:pt x="248221" y="-789"/>
                    <a:pt x="243840" y="735"/>
                    <a:pt x="242221" y="1212"/>
                  </a:cubicBezTo>
                  <a:cubicBezTo>
                    <a:pt x="218980" y="8641"/>
                    <a:pt x="195072" y="13785"/>
                    <a:pt x="171641" y="20643"/>
                  </a:cubicBezTo>
                  <a:cubicBezTo>
                    <a:pt x="160877" y="23786"/>
                    <a:pt x="152305" y="26262"/>
                    <a:pt x="140303" y="28072"/>
                  </a:cubicBezTo>
                  <a:cubicBezTo>
                    <a:pt x="125730" y="30263"/>
                    <a:pt x="113443" y="30453"/>
                    <a:pt x="105061" y="30168"/>
                  </a:cubicBezTo>
                  <a:cubicBezTo>
                    <a:pt x="108299" y="28453"/>
                    <a:pt x="111824" y="26834"/>
                    <a:pt x="115634" y="25215"/>
                  </a:cubicBezTo>
                  <a:cubicBezTo>
                    <a:pt x="124873" y="21309"/>
                    <a:pt x="133636" y="18833"/>
                    <a:pt x="141351" y="17118"/>
                  </a:cubicBezTo>
                  <a:cubicBezTo>
                    <a:pt x="147447" y="15975"/>
                    <a:pt x="151543" y="12642"/>
                    <a:pt x="151638" y="9308"/>
                  </a:cubicBezTo>
                  <a:cubicBezTo>
                    <a:pt x="151638" y="6927"/>
                    <a:pt x="149733" y="5022"/>
                    <a:pt x="149162" y="4450"/>
                  </a:cubicBezTo>
                  <a:cubicBezTo>
                    <a:pt x="145161" y="640"/>
                    <a:pt x="139351" y="926"/>
                    <a:pt x="134398" y="1116"/>
                  </a:cubicBezTo>
                  <a:cubicBezTo>
                    <a:pt x="127540" y="1402"/>
                    <a:pt x="118301" y="1116"/>
                    <a:pt x="112490" y="1974"/>
                  </a:cubicBezTo>
                  <a:cubicBezTo>
                    <a:pt x="92774" y="5212"/>
                    <a:pt x="86963" y="-693"/>
                    <a:pt x="61913" y="69"/>
                  </a:cubicBezTo>
                  <a:cubicBezTo>
                    <a:pt x="42958" y="640"/>
                    <a:pt x="42386" y="4260"/>
                    <a:pt x="20574" y="6736"/>
                  </a:cubicBezTo>
                  <a:cubicBezTo>
                    <a:pt x="14954" y="7403"/>
                    <a:pt x="7906" y="7879"/>
                    <a:pt x="0" y="7975"/>
                  </a:cubicBezTo>
                  <a:lnTo>
                    <a:pt x="381" y="60457"/>
                  </a:lnTo>
                  <a:cubicBezTo>
                    <a:pt x="10954" y="61695"/>
                    <a:pt x="19050" y="63696"/>
                    <a:pt x="26003" y="65410"/>
                  </a:cubicBezTo>
                  <a:cubicBezTo>
                    <a:pt x="30480" y="66458"/>
                    <a:pt x="58484" y="73030"/>
                    <a:pt x="83820" y="75983"/>
                  </a:cubicBezTo>
                  <a:cubicBezTo>
                    <a:pt x="109728" y="78936"/>
                    <a:pt x="122682" y="80460"/>
                    <a:pt x="139541" y="75983"/>
                  </a:cubicBezTo>
                  <a:cubicBezTo>
                    <a:pt x="144304" y="74745"/>
                    <a:pt x="157353" y="68458"/>
                    <a:pt x="183642" y="55885"/>
                  </a:cubicBezTo>
                  <a:cubicBezTo>
                    <a:pt x="214598" y="41026"/>
                    <a:pt x="206121" y="44074"/>
                    <a:pt x="216408" y="39693"/>
                  </a:cubicBezTo>
                  <a:cubicBezTo>
                    <a:pt x="216408" y="39693"/>
                    <a:pt x="230696" y="33597"/>
                    <a:pt x="248126" y="22452"/>
                  </a:cubicBezTo>
                  <a:cubicBezTo>
                    <a:pt x="253555" y="18928"/>
                    <a:pt x="258699" y="15404"/>
                    <a:pt x="258699" y="10451"/>
                  </a:cubicBezTo>
                  <a:cubicBezTo>
                    <a:pt x="258699" y="6641"/>
                    <a:pt x="255746" y="2926"/>
                    <a:pt x="252317" y="1307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F2A002A8-F01A-5A0E-B966-8F9D769B79A3}"/>
                </a:ext>
              </a:extLst>
            </p:cNvPr>
            <p:cNvSpPr/>
            <p:nvPr/>
          </p:nvSpPr>
          <p:spPr>
            <a:xfrm>
              <a:off x="4842625" y="3185986"/>
              <a:ext cx="677778" cy="442593"/>
            </a:xfrm>
            <a:custGeom>
              <a:avLst/>
              <a:gdLst>
                <a:gd name="connsiteX0" fmla="*/ 9124 w 677778"/>
                <a:gd name="connsiteY0" fmla="*/ 39560 h 442593"/>
                <a:gd name="connsiteX1" fmla="*/ 48653 w 677778"/>
                <a:gd name="connsiteY1" fmla="*/ 234251 h 442593"/>
                <a:gd name="connsiteX2" fmla="*/ 144569 w 677778"/>
                <a:gd name="connsiteY2" fmla="*/ 414750 h 442593"/>
                <a:gd name="connsiteX3" fmla="*/ 160571 w 677778"/>
                <a:gd name="connsiteY3" fmla="*/ 431704 h 442593"/>
                <a:gd name="connsiteX4" fmla="*/ 197528 w 677778"/>
                <a:gd name="connsiteY4" fmla="*/ 442563 h 442593"/>
                <a:gd name="connsiteX5" fmla="*/ 337832 w 677778"/>
                <a:gd name="connsiteY5" fmla="*/ 437324 h 442593"/>
                <a:gd name="connsiteX6" fmla="*/ 677779 w 677778"/>
                <a:gd name="connsiteY6" fmla="*/ 416178 h 442593"/>
                <a:gd name="connsiteX7" fmla="*/ 677779 w 677778"/>
                <a:gd name="connsiteY7" fmla="*/ 341407 h 442593"/>
                <a:gd name="connsiteX8" fmla="*/ 583291 w 677778"/>
                <a:gd name="connsiteY8" fmla="*/ 342836 h 442593"/>
                <a:gd name="connsiteX9" fmla="*/ 447845 w 677778"/>
                <a:gd name="connsiteY9" fmla="*/ 330168 h 442593"/>
                <a:gd name="connsiteX10" fmla="*/ 246106 w 677778"/>
                <a:gd name="connsiteY10" fmla="*/ 334359 h 442593"/>
                <a:gd name="connsiteX11" fmla="*/ 188289 w 677778"/>
                <a:gd name="connsiteY11" fmla="*/ 191865 h 442593"/>
                <a:gd name="connsiteX12" fmla="*/ 130568 w 677778"/>
                <a:gd name="connsiteY12" fmla="*/ 30702 h 442593"/>
                <a:gd name="connsiteX13" fmla="*/ 70179 w 677778"/>
                <a:gd name="connsiteY13" fmla="*/ 31 h 442593"/>
                <a:gd name="connsiteX14" fmla="*/ 9124 w 677778"/>
                <a:gd name="connsiteY14" fmla="*/ 39560 h 4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7778" h="442593">
                  <a:moveTo>
                    <a:pt x="9124" y="39560"/>
                  </a:moveTo>
                  <a:cubicBezTo>
                    <a:pt x="-3449" y="60229"/>
                    <a:pt x="-12403" y="97091"/>
                    <a:pt x="48653" y="234251"/>
                  </a:cubicBezTo>
                  <a:cubicBezTo>
                    <a:pt x="69512" y="281209"/>
                    <a:pt x="100374" y="343788"/>
                    <a:pt x="144569" y="414750"/>
                  </a:cubicBezTo>
                  <a:cubicBezTo>
                    <a:pt x="147522" y="419417"/>
                    <a:pt x="152475" y="425989"/>
                    <a:pt x="160571" y="431704"/>
                  </a:cubicBezTo>
                  <a:cubicBezTo>
                    <a:pt x="175621" y="442372"/>
                    <a:pt x="191528" y="442753"/>
                    <a:pt x="197528" y="442563"/>
                  </a:cubicBezTo>
                  <a:cubicBezTo>
                    <a:pt x="243820" y="441134"/>
                    <a:pt x="290588" y="439419"/>
                    <a:pt x="337832" y="437324"/>
                  </a:cubicBezTo>
                  <a:cubicBezTo>
                    <a:pt x="453846" y="432180"/>
                    <a:pt x="567194" y="425037"/>
                    <a:pt x="677779" y="416178"/>
                  </a:cubicBezTo>
                  <a:lnTo>
                    <a:pt x="677779" y="341407"/>
                  </a:lnTo>
                  <a:cubicBezTo>
                    <a:pt x="656157" y="342741"/>
                    <a:pt x="623296" y="344074"/>
                    <a:pt x="583291" y="342836"/>
                  </a:cubicBezTo>
                  <a:cubicBezTo>
                    <a:pt x="520807" y="340931"/>
                    <a:pt x="480897" y="333883"/>
                    <a:pt x="447845" y="330168"/>
                  </a:cubicBezTo>
                  <a:cubicBezTo>
                    <a:pt x="401459" y="324834"/>
                    <a:pt x="333641" y="321881"/>
                    <a:pt x="246106" y="334359"/>
                  </a:cubicBezTo>
                  <a:cubicBezTo>
                    <a:pt x="213721" y="276828"/>
                    <a:pt x="197338" y="227202"/>
                    <a:pt x="188289" y="191865"/>
                  </a:cubicBezTo>
                  <a:cubicBezTo>
                    <a:pt x="170287" y="121856"/>
                    <a:pt x="172382" y="73183"/>
                    <a:pt x="130568" y="30702"/>
                  </a:cubicBezTo>
                  <a:cubicBezTo>
                    <a:pt x="120185" y="20129"/>
                    <a:pt x="98849" y="-921"/>
                    <a:pt x="70179" y="31"/>
                  </a:cubicBezTo>
                  <a:cubicBezTo>
                    <a:pt x="42938" y="984"/>
                    <a:pt x="20173" y="21463"/>
                    <a:pt x="9124" y="39560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2D154D6E-D196-B925-5AED-C86703A43360}"/>
                </a:ext>
              </a:extLst>
            </p:cNvPr>
            <p:cNvSpPr/>
            <p:nvPr/>
          </p:nvSpPr>
          <p:spPr>
            <a:xfrm rot="1528799">
              <a:off x="5904516" y="3087772"/>
              <a:ext cx="22574" cy="461867"/>
            </a:xfrm>
            <a:custGeom>
              <a:avLst/>
              <a:gdLst>
                <a:gd name="connsiteX0" fmla="*/ 15621 w 22574"/>
                <a:gd name="connsiteY0" fmla="*/ 0 h 461867"/>
                <a:gd name="connsiteX1" fmla="*/ 22574 w 22574"/>
                <a:gd name="connsiteY1" fmla="*/ 6953 h 461867"/>
                <a:gd name="connsiteX2" fmla="*/ 22574 w 22574"/>
                <a:gd name="connsiteY2" fmla="*/ 454914 h 461867"/>
                <a:gd name="connsiteX3" fmla="*/ 15621 w 22574"/>
                <a:gd name="connsiteY3" fmla="*/ 461868 h 461867"/>
                <a:gd name="connsiteX4" fmla="*/ 6953 w 22574"/>
                <a:gd name="connsiteY4" fmla="*/ 461868 h 461867"/>
                <a:gd name="connsiteX5" fmla="*/ 0 w 22574"/>
                <a:gd name="connsiteY5" fmla="*/ 454914 h 461867"/>
                <a:gd name="connsiteX6" fmla="*/ 0 w 22574"/>
                <a:gd name="connsiteY6" fmla="*/ 6953 h 461867"/>
                <a:gd name="connsiteX7" fmla="*/ 6953 w 22574"/>
                <a:gd name="connsiteY7" fmla="*/ 0 h 461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74" h="461867">
                  <a:moveTo>
                    <a:pt x="15621" y="0"/>
                  </a:moveTo>
                  <a:cubicBezTo>
                    <a:pt x="19461" y="0"/>
                    <a:pt x="22574" y="3113"/>
                    <a:pt x="22574" y="6953"/>
                  </a:cubicBezTo>
                  <a:lnTo>
                    <a:pt x="22574" y="454914"/>
                  </a:lnTo>
                  <a:cubicBezTo>
                    <a:pt x="22574" y="458755"/>
                    <a:pt x="19461" y="461868"/>
                    <a:pt x="15621" y="461868"/>
                  </a:cubicBezTo>
                  <a:lnTo>
                    <a:pt x="6953" y="461868"/>
                  </a:lnTo>
                  <a:cubicBezTo>
                    <a:pt x="3113" y="461868"/>
                    <a:pt x="0" y="458755"/>
                    <a:pt x="0" y="454914"/>
                  </a:cubicBezTo>
                  <a:lnTo>
                    <a:pt x="0" y="6953"/>
                  </a:lnTo>
                  <a:cubicBezTo>
                    <a:pt x="0" y="3113"/>
                    <a:pt x="3113" y="0"/>
                    <a:pt x="6953" y="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F320197-0844-E6EC-6EA6-3D48B6C15950}"/>
              </a:ext>
            </a:extLst>
          </p:cNvPr>
          <p:cNvSpPr txBox="1">
            <a:spLocks/>
          </p:cNvSpPr>
          <p:nvPr/>
        </p:nvSpPr>
        <p:spPr>
          <a:xfrm>
            <a:off x="532330" y="1452249"/>
            <a:ext cx="4556761" cy="4658022"/>
          </a:xfrm>
          <a:prstGeom prst="rect">
            <a:avLst/>
          </a:prstGeo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r>
              <a:rPr lang="en-US" sz="6000" dirty="0" err="1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</a:t>
            </a:r>
            <a:r>
              <a:rPr lang="en-US" sz="6000" u="sng" dirty="0" err="1">
                <a:solidFill>
                  <a:srgbClr val="7030A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</a:t>
            </a:r>
            <a:r>
              <a:rPr lang="en-US" sz="6000" dirty="0" err="1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treme</a:t>
            </a:r>
            <a:endParaRPr lang="en-US" sz="6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</a:p>
          <a:p>
            <a:r>
              <a:rPr lang="en-US" sz="6000" u="sng" dirty="0">
                <a:solidFill>
                  <a:srgbClr val="7030A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</a:t>
            </a:r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radient </a:t>
            </a:r>
          </a:p>
          <a:p>
            <a:endParaRPr lang="en-US" sz="6000" u="sng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r>
              <a:rPr lang="en-US" sz="6000" u="sng" dirty="0">
                <a:solidFill>
                  <a:srgbClr val="7030A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</a:t>
            </a:r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oosting</a:t>
            </a:r>
          </a:p>
        </p:txBody>
      </p:sp>
    </p:spTree>
    <p:extLst>
      <p:ext uri="{BB962C8B-B14F-4D97-AF65-F5344CB8AC3E}">
        <p14:creationId xmlns:p14="http://schemas.microsoft.com/office/powerpoint/2010/main" val="163464636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2" name="Group 1531">
            <a:extLst>
              <a:ext uri="{FF2B5EF4-FFF2-40B4-BE49-F238E27FC236}">
                <a16:creationId xmlns:a16="http://schemas.microsoft.com/office/drawing/2014/main" id="{C8748D14-732F-950B-7CB6-CCE51C101380}"/>
              </a:ext>
            </a:extLst>
          </p:cNvPr>
          <p:cNvGrpSpPr/>
          <p:nvPr/>
        </p:nvGrpSpPr>
        <p:grpSpPr>
          <a:xfrm>
            <a:off x="0" y="-22018"/>
            <a:ext cx="4135894" cy="6880018"/>
            <a:chOff x="8065213" y="-18149"/>
            <a:chExt cx="4135894" cy="6880018"/>
          </a:xfrm>
        </p:grpSpPr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044D82B8-AB1E-6EA5-5A7E-E501340FF1DB}"/>
                </a:ext>
              </a:extLst>
            </p:cNvPr>
            <p:cNvSpPr/>
            <p:nvPr/>
          </p:nvSpPr>
          <p:spPr>
            <a:xfrm>
              <a:off x="8065213" y="-18149"/>
              <a:ext cx="4135894" cy="6880018"/>
            </a:xfrm>
            <a:custGeom>
              <a:avLst/>
              <a:gdLst>
                <a:gd name="connsiteX0" fmla="*/ 0 w 4762500"/>
                <a:gd name="connsiteY0" fmla="*/ 0 h 4762500"/>
                <a:gd name="connsiteX1" fmla="*/ 4762500 w 4762500"/>
                <a:gd name="connsiteY1" fmla="*/ 0 h 4762500"/>
                <a:gd name="connsiteX2" fmla="*/ 4762500 w 4762500"/>
                <a:gd name="connsiteY2" fmla="*/ 4762500 h 4762500"/>
                <a:gd name="connsiteX3" fmla="*/ 0 w 4762500"/>
                <a:gd name="connsiteY3" fmla="*/ 4762500 h 476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00" h="4762500">
                  <a:moveTo>
                    <a:pt x="0" y="0"/>
                  </a:moveTo>
                  <a:lnTo>
                    <a:pt x="4762500" y="0"/>
                  </a:lnTo>
                  <a:lnTo>
                    <a:pt x="4762500" y="4762500"/>
                  </a:lnTo>
                  <a:lnTo>
                    <a:pt x="0" y="476250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2"/>
                </a:gs>
              </a:gsLst>
              <a:lin ang="16200000" scaled="1"/>
            </a:gra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385" name="Group 1384">
              <a:extLst>
                <a:ext uri="{FF2B5EF4-FFF2-40B4-BE49-F238E27FC236}">
                  <a16:creationId xmlns:a16="http://schemas.microsoft.com/office/drawing/2014/main" id="{8499B249-3562-DBAE-D803-53A24DCCF439}"/>
                </a:ext>
              </a:extLst>
            </p:cNvPr>
            <p:cNvGrpSpPr/>
            <p:nvPr/>
          </p:nvGrpSpPr>
          <p:grpSpPr>
            <a:xfrm>
              <a:off x="8142956" y="2408689"/>
              <a:ext cx="873578" cy="1041909"/>
              <a:chOff x="7452403" y="2408689"/>
              <a:chExt cx="1564131" cy="1041909"/>
            </a:xfrm>
          </p:grpSpPr>
          <p:sp>
            <p:nvSpPr>
              <p:cNvPr id="1386" name="Freeform: Shape 1385">
                <a:extLst>
                  <a:ext uri="{FF2B5EF4-FFF2-40B4-BE49-F238E27FC236}">
                    <a16:creationId xmlns:a16="http://schemas.microsoft.com/office/drawing/2014/main" id="{8898A4AE-B4EB-FDF7-4A30-77E01E9C1635}"/>
                  </a:ext>
                </a:extLst>
              </p:cNvPr>
              <p:cNvSpPr/>
              <p:nvPr/>
            </p:nvSpPr>
            <p:spPr>
              <a:xfrm>
                <a:off x="7452403" y="2409240"/>
                <a:ext cx="575009" cy="987371"/>
              </a:xfrm>
              <a:custGeom>
                <a:avLst/>
                <a:gdLst>
                  <a:gd name="connsiteX0" fmla="*/ 42233 w 398034"/>
                  <a:gd name="connsiteY0" fmla="*/ 637712 h 683480"/>
                  <a:gd name="connsiteX1" fmla="*/ 15563 w 398034"/>
                  <a:gd name="connsiteY1" fmla="*/ 607327 h 683480"/>
                  <a:gd name="connsiteX2" fmla="*/ 3657 w 398034"/>
                  <a:gd name="connsiteY2" fmla="*/ 563512 h 683480"/>
                  <a:gd name="connsiteX3" fmla="*/ 33375 w 398034"/>
                  <a:gd name="connsiteY3" fmla="*/ 555130 h 683480"/>
                  <a:gd name="connsiteX4" fmla="*/ 41281 w 398034"/>
                  <a:gd name="connsiteY4" fmla="*/ 536652 h 683480"/>
                  <a:gd name="connsiteX5" fmla="*/ 28136 w 398034"/>
                  <a:gd name="connsiteY5" fmla="*/ 515316 h 683480"/>
                  <a:gd name="connsiteX6" fmla="*/ 19945 w 398034"/>
                  <a:gd name="connsiteY6" fmla="*/ 481597 h 683480"/>
                  <a:gd name="connsiteX7" fmla="*/ 46805 w 398034"/>
                  <a:gd name="connsiteY7" fmla="*/ 480359 h 683480"/>
                  <a:gd name="connsiteX8" fmla="*/ 74523 w 398034"/>
                  <a:gd name="connsiteY8" fmla="*/ 472263 h 683480"/>
                  <a:gd name="connsiteX9" fmla="*/ 90620 w 398034"/>
                  <a:gd name="connsiteY9" fmla="*/ 457499 h 683480"/>
                  <a:gd name="connsiteX10" fmla="*/ 73761 w 398034"/>
                  <a:gd name="connsiteY10" fmla="*/ 435210 h 683480"/>
                  <a:gd name="connsiteX11" fmla="*/ 33851 w 398034"/>
                  <a:gd name="connsiteY11" fmla="*/ 422923 h 683480"/>
                  <a:gd name="connsiteX12" fmla="*/ 56330 w 398034"/>
                  <a:gd name="connsiteY12" fmla="*/ 409874 h 683480"/>
                  <a:gd name="connsiteX13" fmla="*/ 94716 w 398034"/>
                  <a:gd name="connsiteY13" fmla="*/ 397301 h 683480"/>
                  <a:gd name="connsiteX14" fmla="*/ 123005 w 398034"/>
                  <a:gd name="connsiteY14" fmla="*/ 388443 h 683480"/>
                  <a:gd name="connsiteX15" fmla="*/ 148437 w 398034"/>
                  <a:gd name="connsiteY15" fmla="*/ 378537 h 683480"/>
                  <a:gd name="connsiteX16" fmla="*/ 137483 w 398034"/>
                  <a:gd name="connsiteY16" fmla="*/ 364916 h 683480"/>
                  <a:gd name="connsiteX17" fmla="*/ 105860 w 398034"/>
                  <a:gd name="connsiteY17" fmla="*/ 358344 h 683480"/>
                  <a:gd name="connsiteX18" fmla="*/ 92716 w 398034"/>
                  <a:gd name="connsiteY18" fmla="*/ 333388 h 683480"/>
                  <a:gd name="connsiteX19" fmla="*/ 53949 w 398034"/>
                  <a:gd name="connsiteY19" fmla="*/ 319291 h 683480"/>
                  <a:gd name="connsiteX20" fmla="*/ 65093 w 398034"/>
                  <a:gd name="connsiteY20" fmla="*/ 310242 h 683480"/>
                  <a:gd name="connsiteX21" fmla="*/ 81095 w 398034"/>
                  <a:gd name="connsiteY21" fmla="*/ 301670 h 683480"/>
                  <a:gd name="connsiteX22" fmla="*/ 104146 w 398034"/>
                  <a:gd name="connsiteY22" fmla="*/ 301575 h 683480"/>
                  <a:gd name="connsiteX23" fmla="*/ 134626 w 398034"/>
                  <a:gd name="connsiteY23" fmla="*/ 308528 h 683480"/>
                  <a:gd name="connsiteX24" fmla="*/ 142912 w 398034"/>
                  <a:gd name="connsiteY24" fmla="*/ 296622 h 683480"/>
                  <a:gd name="connsiteX25" fmla="*/ 134911 w 398034"/>
                  <a:gd name="connsiteY25" fmla="*/ 275476 h 683480"/>
                  <a:gd name="connsiteX26" fmla="*/ 119767 w 398034"/>
                  <a:gd name="connsiteY26" fmla="*/ 271857 h 683480"/>
                  <a:gd name="connsiteX27" fmla="*/ 113861 w 398034"/>
                  <a:gd name="connsiteY27" fmla="*/ 259665 h 683480"/>
                  <a:gd name="connsiteX28" fmla="*/ 94430 w 398034"/>
                  <a:gd name="connsiteY28" fmla="*/ 235471 h 683480"/>
                  <a:gd name="connsiteX29" fmla="*/ 118528 w 398034"/>
                  <a:gd name="connsiteY29" fmla="*/ 237186 h 683480"/>
                  <a:gd name="connsiteX30" fmla="*/ 133864 w 398034"/>
                  <a:gd name="connsiteY30" fmla="*/ 240424 h 683480"/>
                  <a:gd name="connsiteX31" fmla="*/ 151866 w 398034"/>
                  <a:gd name="connsiteY31" fmla="*/ 238614 h 683480"/>
                  <a:gd name="connsiteX32" fmla="*/ 126148 w 398034"/>
                  <a:gd name="connsiteY32" fmla="*/ 210230 h 683480"/>
                  <a:gd name="connsiteX33" fmla="*/ 122053 w 398034"/>
                  <a:gd name="connsiteY33" fmla="*/ 191180 h 683480"/>
                  <a:gd name="connsiteX34" fmla="*/ 124148 w 398034"/>
                  <a:gd name="connsiteY34" fmla="*/ 182131 h 683480"/>
                  <a:gd name="connsiteX35" fmla="*/ 141198 w 398034"/>
                  <a:gd name="connsiteY35" fmla="*/ 188132 h 683480"/>
                  <a:gd name="connsiteX36" fmla="*/ 147770 w 398034"/>
                  <a:gd name="connsiteY36" fmla="*/ 181750 h 683480"/>
                  <a:gd name="connsiteX37" fmla="*/ 168249 w 398034"/>
                  <a:gd name="connsiteY37" fmla="*/ 185655 h 683480"/>
                  <a:gd name="connsiteX38" fmla="*/ 152533 w 398034"/>
                  <a:gd name="connsiteY38" fmla="*/ 169177 h 683480"/>
                  <a:gd name="connsiteX39" fmla="*/ 142532 w 398034"/>
                  <a:gd name="connsiteY39" fmla="*/ 153461 h 683480"/>
                  <a:gd name="connsiteX40" fmla="*/ 158343 w 398034"/>
                  <a:gd name="connsiteY40" fmla="*/ 154128 h 683480"/>
                  <a:gd name="connsiteX41" fmla="*/ 170059 w 398034"/>
                  <a:gd name="connsiteY41" fmla="*/ 155747 h 683480"/>
                  <a:gd name="connsiteX42" fmla="*/ 160629 w 398034"/>
                  <a:gd name="connsiteY42" fmla="*/ 138221 h 683480"/>
                  <a:gd name="connsiteX43" fmla="*/ 151199 w 398034"/>
                  <a:gd name="connsiteY43" fmla="*/ 127648 h 683480"/>
                  <a:gd name="connsiteX44" fmla="*/ 143389 w 398034"/>
                  <a:gd name="connsiteY44" fmla="*/ 119266 h 683480"/>
                  <a:gd name="connsiteX45" fmla="*/ 155581 w 398034"/>
                  <a:gd name="connsiteY45" fmla="*/ 117171 h 683480"/>
                  <a:gd name="connsiteX46" fmla="*/ 153199 w 398034"/>
                  <a:gd name="connsiteY46" fmla="*/ 104026 h 683480"/>
                  <a:gd name="connsiteX47" fmla="*/ 164915 w 398034"/>
                  <a:gd name="connsiteY47" fmla="*/ 104979 h 683480"/>
                  <a:gd name="connsiteX48" fmla="*/ 176440 w 398034"/>
                  <a:gd name="connsiteY48" fmla="*/ 110313 h 683480"/>
                  <a:gd name="connsiteX49" fmla="*/ 174345 w 398034"/>
                  <a:gd name="connsiteY49" fmla="*/ 91834 h 683480"/>
                  <a:gd name="connsiteX50" fmla="*/ 177584 w 398034"/>
                  <a:gd name="connsiteY50" fmla="*/ 80976 h 683480"/>
                  <a:gd name="connsiteX51" fmla="*/ 163106 w 398034"/>
                  <a:gd name="connsiteY51" fmla="*/ 60211 h 683480"/>
                  <a:gd name="connsiteX52" fmla="*/ 169773 w 398034"/>
                  <a:gd name="connsiteY52" fmla="*/ 60878 h 683480"/>
                  <a:gd name="connsiteX53" fmla="*/ 179679 w 398034"/>
                  <a:gd name="connsiteY53" fmla="*/ 69641 h 683480"/>
                  <a:gd name="connsiteX54" fmla="*/ 178917 w 398034"/>
                  <a:gd name="connsiteY54" fmla="*/ 49829 h 683480"/>
                  <a:gd name="connsiteX55" fmla="*/ 184918 w 398034"/>
                  <a:gd name="connsiteY55" fmla="*/ 51829 h 683480"/>
                  <a:gd name="connsiteX56" fmla="*/ 187394 w 398034"/>
                  <a:gd name="connsiteY56" fmla="*/ 22778 h 683480"/>
                  <a:gd name="connsiteX57" fmla="*/ 195681 w 398034"/>
                  <a:gd name="connsiteY57" fmla="*/ 394 h 683480"/>
                  <a:gd name="connsiteX58" fmla="*/ 203682 w 398034"/>
                  <a:gd name="connsiteY58" fmla="*/ 26016 h 683480"/>
                  <a:gd name="connsiteX59" fmla="*/ 211683 w 398034"/>
                  <a:gd name="connsiteY59" fmla="*/ 45733 h 683480"/>
                  <a:gd name="connsiteX60" fmla="*/ 207206 w 398034"/>
                  <a:gd name="connsiteY60" fmla="*/ 60878 h 683480"/>
                  <a:gd name="connsiteX61" fmla="*/ 208349 w 398034"/>
                  <a:gd name="connsiteY61" fmla="*/ 69927 h 683480"/>
                  <a:gd name="connsiteX62" fmla="*/ 216255 w 398034"/>
                  <a:gd name="connsiteY62" fmla="*/ 77166 h 683480"/>
                  <a:gd name="connsiteX63" fmla="*/ 202634 w 398034"/>
                  <a:gd name="connsiteY63" fmla="*/ 85262 h 683480"/>
                  <a:gd name="connsiteX64" fmla="*/ 211969 w 398034"/>
                  <a:gd name="connsiteY64" fmla="*/ 92787 h 683480"/>
                  <a:gd name="connsiteX65" fmla="*/ 199491 w 398034"/>
                  <a:gd name="connsiteY65" fmla="*/ 96311 h 683480"/>
                  <a:gd name="connsiteX66" fmla="*/ 211778 w 398034"/>
                  <a:gd name="connsiteY66" fmla="*/ 115837 h 683480"/>
                  <a:gd name="connsiteX67" fmla="*/ 207016 w 398034"/>
                  <a:gd name="connsiteY67" fmla="*/ 119742 h 683480"/>
                  <a:gd name="connsiteX68" fmla="*/ 235305 w 398034"/>
                  <a:gd name="connsiteY68" fmla="*/ 123743 h 683480"/>
                  <a:gd name="connsiteX69" fmla="*/ 228352 w 398034"/>
                  <a:gd name="connsiteY69" fmla="*/ 133554 h 683480"/>
                  <a:gd name="connsiteX70" fmla="*/ 243020 w 398034"/>
                  <a:gd name="connsiteY70" fmla="*/ 139840 h 683480"/>
                  <a:gd name="connsiteX71" fmla="*/ 227685 w 398034"/>
                  <a:gd name="connsiteY71" fmla="*/ 158319 h 683480"/>
                  <a:gd name="connsiteX72" fmla="*/ 232352 w 398034"/>
                  <a:gd name="connsiteY72" fmla="*/ 164796 h 683480"/>
                  <a:gd name="connsiteX73" fmla="*/ 207111 w 398034"/>
                  <a:gd name="connsiteY73" fmla="*/ 196038 h 683480"/>
                  <a:gd name="connsiteX74" fmla="*/ 234162 w 398034"/>
                  <a:gd name="connsiteY74" fmla="*/ 211944 h 683480"/>
                  <a:gd name="connsiteX75" fmla="*/ 260927 w 398034"/>
                  <a:gd name="connsiteY75" fmla="*/ 205182 h 683480"/>
                  <a:gd name="connsiteX76" fmla="*/ 255974 w 398034"/>
                  <a:gd name="connsiteY76" fmla="*/ 226613 h 683480"/>
                  <a:gd name="connsiteX77" fmla="*/ 231590 w 398034"/>
                  <a:gd name="connsiteY77" fmla="*/ 258141 h 683480"/>
                  <a:gd name="connsiteX78" fmla="*/ 246735 w 398034"/>
                  <a:gd name="connsiteY78" fmla="*/ 279477 h 683480"/>
                  <a:gd name="connsiteX79" fmla="*/ 296455 w 398034"/>
                  <a:gd name="connsiteY79" fmla="*/ 291288 h 683480"/>
                  <a:gd name="connsiteX80" fmla="*/ 279311 w 398034"/>
                  <a:gd name="connsiteY80" fmla="*/ 315291 h 683480"/>
                  <a:gd name="connsiteX81" fmla="*/ 270643 w 398034"/>
                  <a:gd name="connsiteY81" fmla="*/ 330531 h 683480"/>
                  <a:gd name="connsiteX82" fmla="*/ 259308 w 398034"/>
                  <a:gd name="connsiteY82" fmla="*/ 349200 h 683480"/>
                  <a:gd name="connsiteX83" fmla="*/ 275310 w 398034"/>
                  <a:gd name="connsiteY83" fmla="*/ 355105 h 683480"/>
                  <a:gd name="connsiteX84" fmla="*/ 293408 w 398034"/>
                  <a:gd name="connsiteY84" fmla="*/ 361582 h 683480"/>
                  <a:gd name="connsiteX85" fmla="*/ 327888 w 398034"/>
                  <a:gd name="connsiteY85" fmla="*/ 359487 h 683480"/>
                  <a:gd name="connsiteX86" fmla="*/ 347986 w 398034"/>
                  <a:gd name="connsiteY86" fmla="*/ 367964 h 683480"/>
                  <a:gd name="connsiteX87" fmla="*/ 321792 w 398034"/>
                  <a:gd name="connsiteY87" fmla="*/ 406731 h 683480"/>
                  <a:gd name="connsiteX88" fmla="*/ 302456 w 398034"/>
                  <a:gd name="connsiteY88" fmla="*/ 429400 h 683480"/>
                  <a:gd name="connsiteX89" fmla="*/ 310362 w 398034"/>
                  <a:gd name="connsiteY89" fmla="*/ 449117 h 683480"/>
                  <a:gd name="connsiteX90" fmla="*/ 329031 w 398034"/>
                  <a:gd name="connsiteY90" fmla="*/ 463404 h 683480"/>
                  <a:gd name="connsiteX91" fmla="*/ 281882 w 398034"/>
                  <a:gd name="connsiteY91" fmla="*/ 494551 h 683480"/>
                  <a:gd name="connsiteX92" fmla="*/ 337985 w 398034"/>
                  <a:gd name="connsiteY92" fmla="*/ 494361 h 683480"/>
                  <a:gd name="connsiteX93" fmla="*/ 352939 w 398034"/>
                  <a:gd name="connsiteY93" fmla="*/ 493694 h 683480"/>
                  <a:gd name="connsiteX94" fmla="*/ 373799 w 398034"/>
                  <a:gd name="connsiteY94" fmla="*/ 506267 h 683480"/>
                  <a:gd name="connsiteX95" fmla="*/ 333032 w 398034"/>
                  <a:gd name="connsiteY95" fmla="*/ 552844 h 683480"/>
                  <a:gd name="connsiteX96" fmla="*/ 315601 w 398034"/>
                  <a:gd name="connsiteY96" fmla="*/ 568179 h 683480"/>
                  <a:gd name="connsiteX97" fmla="*/ 300646 w 398034"/>
                  <a:gd name="connsiteY97" fmla="*/ 574847 h 683480"/>
                  <a:gd name="connsiteX98" fmla="*/ 327317 w 398034"/>
                  <a:gd name="connsiteY98" fmla="*/ 582276 h 683480"/>
                  <a:gd name="connsiteX99" fmla="*/ 361607 w 398034"/>
                  <a:gd name="connsiteY99" fmla="*/ 590944 h 683480"/>
                  <a:gd name="connsiteX100" fmla="*/ 393896 w 398034"/>
                  <a:gd name="connsiteY100" fmla="*/ 589420 h 683480"/>
                  <a:gd name="connsiteX101" fmla="*/ 376846 w 398034"/>
                  <a:gd name="connsiteY101" fmla="*/ 646570 h 683480"/>
                  <a:gd name="connsiteX102" fmla="*/ 328841 w 398034"/>
                  <a:gd name="connsiteY102" fmla="*/ 665430 h 683480"/>
                  <a:gd name="connsiteX103" fmla="*/ 264166 w 398034"/>
                  <a:gd name="connsiteY103" fmla="*/ 672573 h 683480"/>
                  <a:gd name="connsiteX104" fmla="*/ 179488 w 398034"/>
                  <a:gd name="connsiteY104" fmla="*/ 682098 h 683480"/>
                  <a:gd name="connsiteX105" fmla="*/ 113766 w 398034"/>
                  <a:gd name="connsiteY105" fmla="*/ 664191 h 683480"/>
                  <a:gd name="connsiteX106" fmla="*/ 42233 w 398034"/>
                  <a:gd name="connsiteY106" fmla="*/ 637903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034" h="683480">
                    <a:moveTo>
                      <a:pt x="42233" y="637712"/>
                    </a:moveTo>
                    <a:cubicBezTo>
                      <a:pt x="15849" y="630473"/>
                      <a:pt x="17278" y="609613"/>
                      <a:pt x="15563" y="607327"/>
                    </a:cubicBezTo>
                    <a:cubicBezTo>
                      <a:pt x="15278" y="606851"/>
                      <a:pt x="-9011" y="586182"/>
                      <a:pt x="3657" y="563512"/>
                    </a:cubicBezTo>
                    <a:cubicBezTo>
                      <a:pt x="9182" y="553606"/>
                      <a:pt x="27660" y="549415"/>
                      <a:pt x="33375" y="555130"/>
                    </a:cubicBezTo>
                    <a:cubicBezTo>
                      <a:pt x="39566" y="546653"/>
                      <a:pt x="63760" y="546939"/>
                      <a:pt x="41281" y="536652"/>
                    </a:cubicBezTo>
                    <a:cubicBezTo>
                      <a:pt x="33470" y="533128"/>
                      <a:pt x="34994" y="519602"/>
                      <a:pt x="28136" y="515316"/>
                    </a:cubicBezTo>
                    <a:cubicBezTo>
                      <a:pt x="9182" y="503409"/>
                      <a:pt x="16992" y="483216"/>
                      <a:pt x="19945" y="481597"/>
                    </a:cubicBezTo>
                    <a:cubicBezTo>
                      <a:pt x="31089" y="490551"/>
                      <a:pt x="42233" y="482359"/>
                      <a:pt x="46805" y="480359"/>
                    </a:cubicBezTo>
                    <a:cubicBezTo>
                      <a:pt x="55854" y="476644"/>
                      <a:pt x="68808" y="484550"/>
                      <a:pt x="74523" y="472263"/>
                    </a:cubicBezTo>
                    <a:cubicBezTo>
                      <a:pt x="79000" y="462642"/>
                      <a:pt x="89477" y="465405"/>
                      <a:pt x="90620" y="457499"/>
                    </a:cubicBezTo>
                    <a:cubicBezTo>
                      <a:pt x="91763" y="450069"/>
                      <a:pt x="53949" y="458547"/>
                      <a:pt x="73761" y="435210"/>
                    </a:cubicBezTo>
                    <a:cubicBezTo>
                      <a:pt x="62712" y="430638"/>
                      <a:pt x="42138" y="433877"/>
                      <a:pt x="33851" y="422923"/>
                    </a:cubicBezTo>
                    <a:cubicBezTo>
                      <a:pt x="28708" y="416256"/>
                      <a:pt x="35090" y="410065"/>
                      <a:pt x="56330" y="409874"/>
                    </a:cubicBezTo>
                    <a:cubicBezTo>
                      <a:pt x="88048" y="410065"/>
                      <a:pt x="42328" y="389681"/>
                      <a:pt x="94716" y="397301"/>
                    </a:cubicBezTo>
                    <a:cubicBezTo>
                      <a:pt x="111670" y="399777"/>
                      <a:pt x="83667" y="377203"/>
                      <a:pt x="123005" y="388443"/>
                    </a:cubicBezTo>
                    <a:cubicBezTo>
                      <a:pt x="125386" y="385680"/>
                      <a:pt x="131482" y="372155"/>
                      <a:pt x="148437" y="378537"/>
                    </a:cubicBezTo>
                    <a:cubicBezTo>
                      <a:pt x="138245" y="370155"/>
                      <a:pt x="139388" y="368059"/>
                      <a:pt x="137483" y="364916"/>
                    </a:cubicBezTo>
                    <a:cubicBezTo>
                      <a:pt x="110909" y="367869"/>
                      <a:pt x="119672" y="359201"/>
                      <a:pt x="105860" y="358344"/>
                    </a:cubicBezTo>
                    <a:cubicBezTo>
                      <a:pt x="70713" y="356344"/>
                      <a:pt x="84239" y="343294"/>
                      <a:pt x="92716" y="333388"/>
                    </a:cubicBezTo>
                    <a:cubicBezTo>
                      <a:pt x="79571" y="337008"/>
                      <a:pt x="58902" y="326816"/>
                      <a:pt x="53949" y="319291"/>
                    </a:cubicBezTo>
                    <a:cubicBezTo>
                      <a:pt x="45567" y="306337"/>
                      <a:pt x="61188" y="311004"/>
                      <a:pt x="65093" y="310242"/>
                    </a:cubicBezTo>
                    <a:cubicBezTo>
                      <a:pt x="70523" y="309195"/>
                      <a:pt x="68808" y="293383"/>
                      <a:pt x="81095" y="301670"/>
                    </a:cubicBezTo>
                    <a:cubicBezTo>
                      <a:pt x="93478" y="310052"/>
                      <a:pt x="105860" y="308623"/>
                      <a:pt x="104146" y="301575"/>
                    </a:cubicBezTo>
                    <a:cubicBezTo>
                      <a:pt x="101193" y="289192"/>
                      <a:pt x="129482" y="307290"/>
                      <a:pt x="134626" y="308528"/>
                    </a:cubicBezTo>
                    <a:cubicBezTo>
                      <a:pt x="137388" y="302527"/>
                      <a:pt x="138912" y="297765"/>
                      <a:pt x="142912" y="296622"/>
                    </a:cubicBezTo>
                    <a:cubicBezTo>
                      <a:pt x="151676" y="294145"/>
                      <a:pt x="147389" y="286144"/>
                      <a:pt x="134911" y="275476"/>
                    </a:cubicBezTo>
                    <a:cubicBezTo>
                      <a:pt x="133007" y="273857"/>
                      <a:pt x="121957" y="273666"/>
                      <a:pt x="119767" y="271857"/>
                    </a:cubicBezTo>
                    <a:cubicBezTo>
                      <a:pt x="112909" y="266332"/>
                      <a:pt x="118243" y="260617"/>
                      <a:pt x="113861" y="259665"/>
                    </a:cubicBezTo>
                    <a:cubicBezTo>
                      <a:pt x="90335" y="254235"/>
                      <a:pt x="84048" y="231852"/>
                      <a:pt x="94430" y="235471"/>
                    </a:cubicBezTo>
                    <a:cubicBezTo>
                      <a:pt x="119957" y="244425"/>
                      <a:pt x="109289" y="236424"/>
                      <a:pt x="118528" y="237186"/>
                    </a:cubicBezTo>
                    <a:cubicBezTo>
                      <a:pt x="124244" y="237757"/>
                      <a:pt x="135293" y="245091"/>
                      <a:pt x="133864" y="240424"/>
                    </a:cubicBezTo>
                    <a:cubicBezTo>
                      <a:pt x="131292" y="231852"/>
                      <a:pt x="148342" y="238995"/>
                      <a:pt x="151866" y="238614"/>
                    </a:cubicBezTo>
                    <a:cubicBezTo>
                      <a:pt x="155676" y="224708"/>
                      <a:pt x="133483" y="233566"/>
                      <a:pt x="126148" y="210230"/>
                    </a:cubicBezTo>
                    <a:cubicBezTo>
                      <a:pt x="117100" y="206610"/>
                      <a:pt x="105479" y="186227"/>
                      <a:pt x="122053" y="191180"/>
                    </a:cubicBezTo>
                    <a:cubicBezTo>
                      <a:pt x="125672" y="192228"/>
                      <a:pt x="123386" y="183560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6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2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5" y="108122"/>
                      <a:pt x="153199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0" y="110313"/>
                    </a:cubicBezTo>
                    <a:cubicBezTo>
                      <a:pt x="183679" y="97930"/>
                      <a:pt x="176155" y="97263"/>
                      <a:pt x="174345" y="91834"/>
                    </a:cubicBezTo>
                    <a:cubicBezTo>
                      <a:pt x="172249" y="85738"/>
                      <a:pt x="179393" y="87357"/>
                      <a:pt x="177584" y="80976"/>
                    </a:cubicBezTo>
                    <a:cubicBezTo>
                      <a:pt x="174536" y="70498"/>
                      <a:pt x="160629" y="74689"/>
                      <a:pt x="163106" y="60211"/>
                    </a:cubicBezTo>
                    <a:cubicBezTo>
                      <a:pt x="165011" y="51639"/>
                      <a:pt x="167773" y="59163"/>
                      <a:pt x="169773" y="60878"/>
                    </a:cubicBezTo>
                    <a:cubicBezTo>
                      <a:pt x="171869" y="62688"/>
                      <a:pt x="176822" y="60402"/>
                      <a:pt x="179679" y="69641"/>
                    </a:cubicBezTo>
                    <a:cubicBezTo>
                      <a:pt x="184061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305" y="123743"/>
                    </a:cubicBezTo>
                    <a:cubicBezTo>
                      <a:pt x="235019" y="129363"/>
                      <a:pt x="231686" y="130220"/>
                      <a:pt x="228352" y="133554"/>
                    </a:cubicBezTo>
                    <a:cubicBezTo>
                      <a:pt x="234353" y="141174"/>
                      <a:pt x="243401" y="136316"/>
                      <a:pt x="243020" y="139840"/>
                    </a:cubicBezTo>
                    <a:cubicBezTo>
                      <a:pt x="241782" y="150318"/>
                      <a:pt x="230828" y="154318"/>
                      <a:pt x="227685" y="158319"/>
                    </a:cubicBezTo>
                    <a:cubicBezTo>
                      <a:pt x="224542" y="162224"/>
                      <a:pt x="226256" y="166701"/>
                      <a:pt x="232352" y="164796"/>
                    </a:cubicBezTo>
                    <a:cubicBezTo>
                      <a:pt x="240544" y="170511"/>
                      <a:pt x="234353" y="182988"/>
                      <a:pt x="207111" y="196038"/>
                    </a:cubicBezTo>
                    <a:cubicBezTo>
                      <a:pt x="214541" y="196228"/>
                      <a:pt x="240449" y="187465"/>
                      <a:pt x="234162" y="211944"/>
                    </a:cubicBezTo>
                    <a:cubicBezTo>
                      <a:pt x="239877" y="207182"/>
                      <a:pt x="247973" y="210706"/>
                      <a:pt x="260927" y="205182"/>
                    </a:cubicBezTo>
                    <a:cubicBezTo>
                      <a:pt x="273786" y="199657"/>
                      <a:pt x="264356" y="220993"/>
                      <a:pt x="255974" y="226613"/>
                    </a:cubicBezTo>
                    <a:cubicBezTo>
                      <a:pt x="268643" y="237567"/>
                      <a:pt x="237591" y="258141"/>
                      <a:pt x="231590" y="258141"/>
                    </a:cubicBezTo>
                    <a:cubicBezTo>
                      <a:pt x="241115" y="264046"/>
                      <a:pt x="291121" y="268047"/>
                      <a:pt x="246735" y="279477"/>
                    </a:cubicBezTo>
                    <a:cubicBezTo>
                      <a:pt x="254260" y="296241"/>
                      <a:pt x="296646" y="287382"/>
                      <a:pt x="296455" y="291288"/>
                    </a:cubicBezTo>
                    <a:cubicBezTo>
                      <a:pt x="296170" y="293764"/>
                      <a:pt x="299313" y="309671"/>
                      <a:pt x="279311" y="315291"/>
                    </a:cubicBezTo>
                    <a:cubicBezTo>
                      <a:pt x="278072" y="317100"/>
                      <a:pt x="287788" y="328816"/>
                      <a:pt x="270643" y="330531"/>
                    </a:cubicBezTo>
                    <a:cubicBezTo>
                      <a:pt x="257022" y="331864"/>
                      <a:pt x="277120" y="344151"/>
                      <a:pt x="259308" y="349200"/>
                    </a:cubicBezTo>
                    <a:cubicBezTo>
                      <a:pt x="266166" y="353200"/>
                      <a:pt x="267690" y="357677"/>
                      <a:pt x="275310" y="355105"/>
                    </a:cubicBezTo>
                    <a:cubicBezTo>
                      <a:pt x="293598" y="349104"/>
                      <a:pt x="289978" y="364535"/>
                      <a:pt x="293408" y="361582"/>
                    </a:cubicBezTo>
                    <a:cubicBezTo>
                      <a:pt x="313696" y="343390"/>
                      <a:pt x="315886" y="369107"/>
                      <a:pt x="327888" y="359487"/>
                    </a:cubicBezTo>
                    <a:cubicBezTo>
                      <a:pt x="335889" y="353105"/>
                      <a:pt x="345604" y="355486"/>
                      <a:pt x="347986" y="367964"/>
                    </a:cubicBezTo>
                    <a:cubicBezTo>
                      <a:pt x="352272" y="390157"/>
                      <a:pt x="317125" y="404254"/>
                      <a:pt x="321792" y="406731"/>
                    </a:cubicBezTo>
                    <a:cubicBezTo>
                      <a:pt x="342080" y="417399"/>
                      <a:pt x="318268" y="424161"/>
                      <a:pt x="302456" y="429400"/>
                    </a:cubicBezTo>
                    <a:cubicBezTo>
                      <a:pt x="327031" y="431686"/>
                      <a:pt x="314839" y="432067"/>
                      <a:pt x="310362" y="449117"/>
                    </a:cubicBezTo>
                    <a:cubicBezTo>
                      <a:pt x="307981" y="458261"/>
                      <a:pt x="315601" y="457594"/>
                      <a:pt x="329031" y="463404"/>
                    </a:cubicBezTo>
                    <a:cubicBezTo>
                      <a:pt x="339032" y="467881"/>
                      <a:pt x="327697" y="490265"/>
                      <a:pt x="281882" y="494551"/>
                    </a:cubicBezTo>
                    <a:cubicBezTo>
                      <a:pt x="321411" y="505410"/>
                      <a:pt x="332460" y="483788"/>
                      <a:pt x="337985" y="494361"/>
                    </a:cubicBezTo>
                    <a:cubicBezTo>
                      <a:pt x="339889" y="497980"/>
                      <a:pt x="343509" y="498456"/>
                      <a:pt x="352939" y="493694"/>
                    </a:cubicBezTo>
                    <a:cubicBezTo>
                      <a:pt x="361416" y="489408"/>
                      <a:pt x="373036" y="497980"/>
                      <a:pt x="373799" y="506267"/>
                    </a:cubicBezTo>
                    <a:cubicBezTo>
                      <a:pt x="375703" y="528746"/>
                      <a:pt x="363321" y="561703"/>
                      <a:pt x="333032" y="552844"/>
                    </a:cubicBezTo>
                    <a:cubicBezTo>
                      <a:pt x="331412" y="555702"/>
                      <a:pt x="327031" y="564274"/>
                      <a:pt x="315601" y="568179"/>
                    </a:cubicBezTo>
                    <a:cubicBezTo>
                      <a:pt x="302361" y="572656"/>
                      <a:pt x="295408" y="572656"/>
                      <a:pt x="300646" y="574847"/>
                    </a:cubicBezTo>
                    <a:cubicBezTo>
                      <a:pt x="316934" y="581419"/>
                      <a:pt x="320744" y="583705"/>
                      <a:pt x="327317" y="582276"/>
                    </a:cubicBezTo>
                    <a:cubicBezTo>
                      <a:pt x="349414" y="577990"/>
                      <a:pt x="358559" y="586182"/>
                      <a:pt x="361607" y="590944"/>
                    </a:cubicBezTo>
                    <a:cubicBezTo>
                      <a:pt x="364369" y="595040"/>
                      <a:pt x="390182" y="584848"/>
                      <a:pt x="393896" y="589420"/>
                    </a:cubicBezTo>
                    <a:cubicBezTo>
                      <a:pt x="398087" y="594564"/>
                      <a:pt x="405707" y="620186"/>
                      <a:pt x="376846" y="646570"/>
                    </a:cubicBezTo>
                    <a:cubicBezTo>
                      <a:pt x="354653" y="666763"/>
                      <a:pt x="339128" y="661429"/>
                      <a:pt x="328841" y="665430"/>
                    </a:cubicBezTo>
                    <a:cubicBezTo>
                      <a:pt x="289121" y="681146"/>
                      <a:pt x="275691" y="666954"/>
                      <a:pt x="264166" y="672573"/>
                    </a:cubicBezTo>
                    <a:cubicBezTo>
                      <a:pt x="231686" y="688480"/>
                      <a:pt x="207206" y="675526"/>
                      <a:pt x="179488" y="682098"/>
                    </a:cubicBezTo>
                    <a:cubicBezTo>
                      <a:pt x="157105" y="687528"/>
                      <a:pt x="133864" y="676003"/>
                      <a:pt x="113766" y="664191"/>
                    </a:cubicBezTo>
                    <a:cubicBezTo>
                      <a:pt x="54425" y="668478"/>
                      <a:pt x="44805" y="644951"/>
                      <a:pt x="42233" y="637903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87" name="Freeform: Shape 1386">
                <a:extLst>
                  <a:ext uri="{FF2B5EF4-FFF2-40B4-BE49-F238E27FC236}">
                    <a16:creationId xmlns:a16="http://schemas.microsoft.com/office/drawing/2014/main" id="{6E8ABF41-9B1C-DBA4-3ADE-3A89D7D4B31D}"/>
                  </a:ext>
                </a:extLst>
              </p:cNvPr>
              <p:cNvSpPr/>
              <p:nvPr/>
            </p:nvSpPr>
            <p:spPr>
              <a:xfrm>
                <a:off x="8026747" y="2408689"/>
                <a:ext cx="575148" cy="987371"/>
              </a:xfrm>
              <a:custGeom>
                <a:avLst/>
                <a:gdLst>
                  <a:gd name="connsiteX0" fmla="*/ 42233 w 398130"/>
                  <a:gd name="connsiteY0" fmla="*/ 637617 h 683480"/>
                  <a:gd name="connsiteX1" fmla="*/ 15563 w 398130"/>
                  <a:gd name="connsiteY1" fmla="*/ 607232 h 683480"/>
                  <a:gd name="connsiteX2" fmla="*/ 3657 w 398130"/>
                  <a:gd name="connsiteY2" fmla="*/ 563417 h 683480"/>
                  <a:gd name="connsiteX3" fmla="*/ 33375 w 398130"/>
                  <a:gd name="connsiteY3" fmla="*/ 555035 h 683480"/>
                  <a:gd name="connsiteX4" fmla="*/ 41281 w 398130"/>
                  <a:gd name="connsiteY4" fmla="*/ 536556 h 683480"/>
                  <a:gd name="connsiteX5" fmla="*/ 28136 w 398130"/>
                  <a:gd name="connsiteY5" fmla="*/ 515220 h 683480"/>
                  <a:gd name="connsiteX6" fmla="*/ 19945 w 398130"/>
                  <a:gd name="connsiteY6" fmla="*/ 481502 h 683480"/>
                  <a:gd name="connsiteX7" fmla="*/ 46805 w 398130"/>
                  <a:gd name="connsiteY7" fmla="*/ 480264 h 683480"/>
                  <a:gd name="connsiteX8" fmla="*/ 74523 w 398130"/>
                  <a:gd name="connsiteY8" fmla="*/ 472167 h 683480"/>
                  <a:gd name="connsiteX9" fmla="*/ 90620 w 398130"/>
                  <a:gd name="connsiteY9" fmla="*/ 457404 h 683480"/>
                  <a:gd name="connsiteX10" fmla="*/ 73761 w 398130"/>
                  <a:gd name="connsiteY10" fmla="*/ 435115 h 683480"/>
                  <a:gd name="connsiteX11" fmla="*/ 33851 w 398130"/>
                  <a:gd name="connsiteY11" fmla="*/ 422828 h 683480"/>
                  <a:gd name="connsiteX12" fmla="*/ 56330 w 398130"/>
                  <a:gd name="connsiteY12" fmla="*/ 409779 h 683480"/>
                  <a:gd name="connsiteX13" fmla="*/ 94716 w 398130"/>
                  <a:gd name="connsiteY13" fmla="*/ 397206 h 683480"/>
                  <a:gd name="connsiteX14" fmla="*/ 123005 w 398130"/>
                  <a:gd name="connsiteY14" fmla="*/ 388347 h 683480"/>
                  <a:gd name="connsiteX15" fmla="*/ 148437 w 398130"/>
                  <a:gd name="connsiteY15" fmla="*/ 378441 h 683480"/>
                  <a:gd name="connsiteX16" fmla="*/ 137483 w 398130"/>
                  <a:gd name="connsiteY16" fmla="*/ 364821 h 683480"/>
                  <a:gd name="connsiteX17" fmla="*/ 105860 w 398130"/>
                  <a:gd name="connsiteY17" fmla="*/ 358248 h 683480"/>
                  <a:gd name="connsiteX18" fmla="*/ 92716 w 398130"/>
                  <a:gd name="connsiteY18" fmla="*/ 333293 h 683480"/>
                  <a:gd name="connsiteX19" fmla="*/ 53949 w 398130"/>
                  <a:gd name="connsiteY19" fmla="*/ 319196 h 683480"/>
                  <a:gd name="connsiteX20" fmla="*/ 65093 w 398130"/>
                  <a:gd name="connsiteY20" fmla="*/ 310147 h 683480"/>
                  <a:gd name="connsiteX21" fmla="*/ 81095 w 398130"/>
                  <a:gd name="connsiteY21" fmla="*/ 301575 h 683480"/>
                  <a:gd name="connsiteX22" fmla="*/ 104146 w 398130"/>
                  <a:gd name="connsiteY22" fmla="*/ 301479 h 683480"/>
                  <a:gd name="connsiteX23" fmla="*/ 134626 w 398130"/>
                  <a:gd name="connsiteY23" fmla="*/ 308433 h 683480"/>
                  <a:gd name="connsiteX24" fmla="*/ 142913 w 398130"/>
                  <a:gd name="connsiteY24" fmla="*/ 296526 h 683480"/>
                  <a:gd name="connsiteX25" fmla="*/ 134911 w 398130"/>
                  <a:gd name="connsiteY25" fmla="*/ 275381 h 683480"/>
                  <a:gd name="connsiteX26" fmla="*/ 119767 w 398130"/>
                  <a:gd name="connsiteY26" fmla="*/ 271761 h 683480"/>
                  <a:gd name="connsiteX27" fmla="*/ 113861 w 398130"/>
                  <a:gd name="connsiteY27" fmla="*/ 259569 h 683480"/>
                  <a:gd name="connsiteX28" fmla="*/ 94430 w 398130"/>
                  <a:gd name="connsiteY28" fmla="*/ 235376 h 683480"/>
                  <a:gd name="connsiteX29" fmla="*/ 118528 w 398130"/>
                  <a:gd name="connsiteY29" fmla="*/ 237090 h 683480"/>
                  <a:gd name="connsiteX30" fmla="*/ 133864 w 398130"/>
                  <a:gd name="connsiteY30" fmla="*/ 240329 h 683480"/>
                  <a:gd name="connsiteX31" fmla="*/ 151866 w 398130"/>
                  <a:gd name="connsiteY31" fmla="*/ 238519 h 683480"/>
                  <a:gd name="connsiteX32" fmla="*/ 126149 w 398130"/>
                  <a:gd name="connsiteY32" fmla="*/ 210135 h 683480"/>
                  <a:gd name="connsiteX33" fmla="*/ 122053 w 398130"/>
                  <a:gd name="connsiteY33" fmla="*/ 191085 h 683480"/>
                  <a:gd name="connsiteX34" fmla="*/ 124148 w 398130"/>
                  <a:gd name="connsiteY34" fmla="*/ 182131 h 683480"/>
                  <a:gd name="connsiteX35" fmla="*/ 141198 w 398130"/>
                  <a:gd name="connsiteY35" fmla="*/ 188132 h 683480"/>
                  <a:gd name="connsiteX36" fmla="*/ 147770 w 398130"/>
                  <a:gd name="connsiteY36" fmla="*/ 181750 h 683480"/>
                  <a:gd name="connsiteX37" fmla="*/ 168249 w 398130"/>
                  <a:gd name="connsiteY37" fmla="*/ 185655 h 683480"/>
                  <a:gd name="connsiteX38" fmla="*/ 152533 w 398130"/>
                  <a:gd name="connsiteY38" fmla="*/ 169177 h 683480"/>
                  <a:gd name="connsiteX39" fmla="*/ 142532 w 398130"/>
                  <a:gd name="connsiteY39" fmla="*/ 153461 h 683480"/>
                  <a:gd name="connsiteX40" fmla="*/ 158343 w 398130"/>
                  <a:gd name="connsiteY40" fmla="*/ 154128 h 683480"/>
                  <a:gd name="connsiteX41" fmla="*/ 170059 w 398130"/>
                  <a:gd name="connsiteY41" fmla="*/ 155747 h 683480"/>
                  <a:gd name="connsiteX42" fmla="*/ 160629 w 398130"/>
                  <a:gd name="connsiteY42" fmla="*/ 138221 h 683480"/>
                  <a:gd name="connsiteX43" fmla="*/ 151199 w 398130"/>
                  <a:gd name="connsiteY43" fmla="*/ 127648 h 683480"/>
                  <a:gd name="connsiteX44" fmla="*/ 143389 w 398130"/>
                  <a:gd name="connsiteY44" fmla="*/ 119266 h 683480"/>
                  <a:gd name="connsiteX45" fmla="*/ 155581 w 398130"/>
                  <a:gd name="connsiteY45" fmla="*/ 117171 h 683480"/>
                  <a:gd name="connsiteX46" fmla="*/ 153200 w 398130"/>
                  <a:gd name="connsiteY46" fmla="*/ 104026 h 683480"/>
                  <a:gd name="connsiteX47" fmla="*/ 164915 w 398130"/>
                  <a:gd name="connsiteY47" fmla="*/ 104979 h 683480"/>
                  <a:gd name="connsiteX48" fmla="*/ 176441 w 398130"/>
                  <a:gd name="connsiteY48" fmla="*/ 110313 h 683480"/>
                  <a:gd name="connsiteX49" fmla="*/ 174345 w 398130"/>
                  <a:gd name="connsiteY49" fmla="*/ 91834 h 683480"/>
                  <a:gd name="connsiteX50" fmla="*/ 177584 w 398130"/>
                  <a:gd name="connsiteY50" fmla="*/ 80976 h 683480"/>
                  <a:gd name="connsiteX51" fmla="*/ 163106 w 398130"/>
                  <a:gd name="connsiteY51" fmla="*/ 60211 h 683480"/>
                  <a:gd name="connsiteX52" fmla="*/ 169773 w 398130"/>
                  <a:gd name="connsiteY52" fmla="*/ 60878 h 683480"/>
                  <a:gd name="connsiteX53" fmla="*/ 179679 w 398130"/>
                  <a:gd name="connsiteY53" fmla="*/ 69641 h 683480"/>
                  <a:gd name="connsiteX54" fmla="*/ 178917 w 398130"/>
                  <a:gd name="connsiteY54" fmla="*/ 49829 h 683480"/>
                  <a:gd name="connsiteX55" fmla="*/ 184918 w 398130"/>
                  <a:gd name="connsiteY55" fmla="*/ 51829 h 683480"/>
                  <a:gd name="connsiteX56" fmla="*/ 187394 w 398130"/>
                  <a:gd name="connsiteY56" fmla="*/ 22778 h 683480"/>
                  <a:gd name="connsiteX57" fmla="*/ 195681 w 398130"/>
                  <a:gd name="connsiteY57" fmla="*/ 394 h 683480"/>
                  <a:gd name="connsiteX58" fmla="*/ 203682 w 398130"/>
                  <a:gd name="connsiteY58" fmla="*/ 26016 h 683480"/>
                  <a:gd name="connsiteX59" fmla="*/ 211683 w 398130"/>
                  <a:gd name="connsiteY59" fmla="*/ 45733 h 683480"/>
                  <a:gd name="connsiteX60" fmla="*/ 207206 w 398130"/>
                  <a:gd name="connsiteY60" fmla="*/ 60878 h 683480"/>
                  <a:gd name="connsiteX61" fmla="*/ 208349 w 398130"/>
                  <a:gd name="connsiteY61" fmla="*/ 69927 h 683480"/>
                  <a:gd name="connsiteX62" fmla="*/ 216255 w 398130"/>
                  <a:gd name="connsiteY62" fmla="*/ 77166 h 683480"/>
                  <a:gd name="connsiteX63" fmla="*/ 202634 w 398130"/>
                  <a:gd name="connsiteY63" fmla="*/ 85262 h 683480"/>
                  <a:gd name="connsiteX64" fmla="*/ 211969 w 398130"/>
                  <a:gd name="connsiteY64" fmla="*/ 92787 h 683480"/>
                  <a:gd name="connsiteX65" fmla="*/ 199491 w 398130"/>
                  <a:gd name="connsiteY65" fmla="*/ 96311 h 683480"/>
                  <a:gd name="connsiteX66" fmla="*/ 211778 w 398130"/>
                  <a:gd name="connsiteY66" fmla="*/ 115837 h 683480"/>
                  <a:gd name="connsiteX67" fmla="*/ 207016 w 398130"/>
                  <a:gd name="connsiteY67" fmla="*/ 119742 h 683480"/>
                  <a:gd name="connsiteX68" fmla="*/ 235400 w 398130"/>
                  <a:gd name="connsiteY68" fmla="*/ 123743 h 683480"/>
                  <a:gd name="connsiteX69" fmla="*/ 228447 w 398130"/>
                  <a:gd name="connsiteY69" fmla="*/ 133554 h 683480"/>
                  <a:gd name="connsiteX70" fmla="*/ 243116 w 398130"/>
                  <a:gd name="connsiteY70" fmla="*/ 139840 h 683480"/>
                  <a:gd name="connsiteX71" fmla="*/ 227780 w 398130"/>
                  <a:gd name="connsiteY71" fmla="*/ 158319 h 683480"/>
                  <a:gd name="connsiteX72" fmla="*/ 232448 w 398130"/>
                  <a:gd name="connsiteY72" fmla="*/ 164796 h 683480"/>
                  <a:gd name="connsiteX73" fmla="*/ 207206 w 398130"/>
                  <a:gd name="connsiteY73" fmla="*/ 196038 h 683480"/>
                  <a:gd name="connsiteX74" fmla="*/ 234257 w 398130"/>
                  <a:gd name="connsiteY74" fmla="*/ 211944 h 683480"/>
                  <a:gd name="connsiteX75" fmla="*/ 261023 w 398130"/>
                  <a:gd name="connsiteY75" fmla="*/ 205182 h 683480"/>
                  <a:gd name="connsiteX76" fmla="*/ 256069 w 398130"/>
                  <a:gd name="connsiteY76" fmla="*/ 226613 h 683480"/>
                  <a:gd name="connsiteX77" fmla="*/ 231685 w 398130"/>
                  <a:gd name="connsiteY77" fmla="*/ 258141 h 683480"/>
                  <a:gd name="connsiteX78" fmla="*/ 246830 w 398130"/>
                  <a:gd name="connsiteY78" fmla="*/ 279477 h 683480"/>
                  <a:gd name="connsiteX79" fmla="*/ 296551 w 398130"/>
                  <a:gd name="connsiteY79" fmla="*/ 291288 h 683480"/>
                  <a:gd name="connsiteX80" fmla="*/ 279406 w 398130"/>
                  <a:gd name="connsiteY80" fmla="*/ 315291 h 683480"/>
                  <a:gd name="connsiteX81" fmla="*/ 270738 w 398130"/>
                  <a:gd name="connsiteY81" fmla="*/ 330531 h 683480"/>
                  <a:gd name="connsiteX82" fmla="*/ 259403 w 398130"/>
                  <a:gd name="connsiteY82" fmla="*/ 349200 h 683480"/>
                  <a:gd name="connsiteX83" fmla="*/ 275405 w 398130"/>
                  <a:gd name="connsiteY83" fmla="*/ 355105 h 683480"/>
                  <a:gd name="connsiteX84" fmla="*/ 293503 w 398130"/>
                  <a:gd name="connsiteY84" fmla="*/ 361582 h 683480"/>
                  <a:gd name="connsiteX85" fmla="*/ 327983 w 398130"/>
                  <a:gd name="connsiteY85" fmla="*/ 359487 h 683480"/>
                  <a:gd name="connsiteX86" fmla="*/ 348081 w 398130"/>
                  <a:gd name="connsiteY86" fmla="*/ 367964 h 683480"/>
                  <a:gd name="connsiteX87" fmla="*/ 321887 w 398130"/>
                  <a:gd name="connsiteY87" fmla="*/ 406731 h 683480"/>
                  <a:gd name="connsiteX88" fmla="*/ 302551 w 398130"/>
                  <a:gd name="connsiteY88" fmla="*/ 429400 h 683480"/>
                  <a:gd name="connsiteX89" fmla="*/ 310457 w 398130"/>
                  <a:gd name="connsiteY89" fmla="*/ 449117 h 683480"/>
                  <a:gd name="connsiteX90" fmla="*/ 329126 w 398130"/>
                  <a:gd name="connsiteY90" fmla="*/ 463404 h 683480"/>
                  <a:gd name="connsiteX91" fmla="*/ 281977 w 398130"/>
                  <a:gd name="connsiteY91" fmla="*/ 494551 h 683480"/>
                  <a:gd name="connsiteX92" fmla="*/ 338080 w 398130"/>
                  <a:gd name="connsiteY92" fmla="*/ 494361 h 683480"/>
                  <a:gd name="connsiteX93" fmla="*/ 353034 w 398130"/>
                  <a:gd name="connsiteY93" fmla="*/ 493694 h 683480"/>
                  <a:gd name="connsiteX94" fmla="*/ 373894 w 398130"/>
                  <a:gd name="connsiteY94" fmla="*/ 506267 h 683480"/>
                  <a:gd name="connsiteX95" fmla="*/ 333127 w 398130"/>
                  <a:gd name="connsiteY95" fmla="*/ 552844 h 683480"/>
                  <a:gd name="connsiteX96" fmla="*/ 315696 w 398130"/>
                  <a:gd name="connsiteY96" fmla="*/ 568179 h 683480"/>
                  <a:gd name="connsiteX97" fmla="*/ 300742 w 398130"/>
                  <a:gd name="connsiteY97" fmla="*/ 574847 h 683480"/>
                  <a:gd name="connsiteX98" fmla="*/ 327412 w 398130"/>
                  <a:gd name="connsiteY98" fmla="*/ 582276 h 683480"/>
                  <a:gd name="connsiteX99" fmla="*/ 361702 w 398130"/>
                  <a:gd name="connsiteY99" fmla="*/ 590944 h 683480"/>
                  <a:gd name="connsiteX100" fmla="*/ 393992 w 398130"/>
                  <a:gd name="connsiteY100" fmla="*/ 589420 h 683480"/>
                  <a:gd name="connsiteX101" fmla="*/ 376942 w 398130"/>
                  <a:gd name="connsiteY101" fmla="*/ 646570 h 683480"/>
                  <a:gd name="connsiteX102" fmla="*/ 328936 w 398130"/>
                  <a:gd name="connsiteY102" fmla="*/ 665430 h 683480"/>
                  <a:gd name="connsiteX103" fmla="*/ 264261 w 398130"/>
                  <a:gd name="connsiteY103" fmla="*/ 672573 h 683480"/>
                  <a:gd name="connsiteX104" fmla="*/ 179584 w 398130"/>
                  <a:gd name="connsiteY104" fmla="*/ 682098 h 683480"/>
                  <a:gd name="connsiteX105" fmla="*/ 113861 w 398130"/>
                  <a:gd name="connsiteY105" fmla="*/ 664191 h 683480"/>
                  <a:gd name="connsiteX106" fmla="*/ 42328 w 398130"/>
                  <a:gd name="connsiteY106" fmla="*/ 637902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130" h="683480">
                    <a:moveTo>
                      <a:pt x="42233" y="637617"/>
                    </a:moveTo>
                    <a:cubicBezTo>
                      <a:pt x="15849" y="630378"/>
                      <a:pt x="17278" y="609518"/>
                      <a:pt x="15563" y="607232"/>
                    </a:cubicBezTo>
                    <a:cubicBezTo>
                      <a:pt x="15277" y="606756"/>
                      <a:pt x="-9011" y="586086"/>
                      <a:pt x="3657" y="563417"/>
                    </a:cubicBezTo>
                    <a:cubicBezTo>
                      <a:pt x="9182" y="553511"/>
                      <a:pt x="27660" y="549320"/>
                      <a:pt x="33375" y="555035"/>
                    </a:cubicBezTo>
                    <a:cubicBezTo>
                      <a:pt x="39566" y="546558"/>
                      <a:pt x="63760" y="546843"/>
                      <a:pt x="41281" y="536556"/>
                    </a:cubicBezTo>
                    <a:cubicBezTo>
                      <a:pt x="33470" y="533032"/>
                      <a:pt x="34994" y="519507"/>
                      <a:pt x="28136" y="515220"/>
                    </a:cubicBezTo>
                    <a:cubicBezTo>
                      <a:pt x="9182" y="503314"/>
                      <a:pt x="16992" y="483121"/>
                      <a:pt x="19945" y="481502"/>
                    </a:cubicBezTo>
                    <a:cubicBezTo>
                      <a:pt x="31089" y="490455"/>
                      <a:pt x="42233" y="482264"/>
                      <a:pt x="46805" y="480264"/>
                    </a:cubicBezTo>
                    <a:cubicBezTo>
                      <a:pt x="55854" y="476549"/>
                      <a:pt x="68808" y="484455"/>
                      <a:pt x="74523" y="472167"/>
                    </a:cubicBezTo>
                    <a:cubicBezTo>
                      <a:pt x="79000" y="462547"/>
                      <a:pt x="89477" y="465309"/>
                      <a:pt x="90620" y="457404"/>
                    </a:cubicBezTo>
                    <a:cubicBezTo>
                      <a:pt x="91763" y="449974"/>
                      <a:pt x="53949" y="458451"/>
                      <a:pt x="73761" y="435115"/>
                    </a:cubicBezTo>
                    <a:cubicBezTo>
                      <a:pt x="62712" y="430543"/>
                      <a:pt x="42138" y="433782"/>
                      <a:pt x="33851" y="422828"/>
                    </a:cubicBezTo>
                    <a:cubicBezTo>
                      <a:pt x="28708" y="416160"/>
                      <a:pt x="35090" y="409969"/>
                      <a:pt x="56330" y="409779"/>
                    </a:cubicBezTo>
                    <a:cubicBezTo>
                      <a:pt x="88049" y="409969"/>
                      <a:pt x="42328" y="389586"/>
                      <a:pt x="94716" y="397206"/>
                    </a:cubicBezTo>
                    <a:cubicBezTo>
                      <a:pt x="111671" y="399682"/>
                      <a:pt x="83667" y="377108"/>
                      <a:pt x="123005" y="388347"/>
                    </a:cubicBezTo>
                    <a:cubicBezTo>
                      <a:pt x="125386" y="385585"/>
                      <a:pt x="131483" y="372060"/>
                      <a:pt x="148437" y="378441"/>
                    </a:cubicBezTo>
                    <a:cubicBezTo>
                      <a:pt x="138245" y="370059"/>
                      <a:pt x="139388" y="367964"/>
                      <a:pt x="137483" y="364821"/>
                    </a:cubicBezTo>
                    <a:cubicBezTo>
                      <a:pt x="110909" y="367773"/>
                      <a:pt x="119672" y="359106"/>
                      <a:pt x="105860" y="358248"/>
                    </a:cubicBezTo>
                    <a:cubicBezTo>
                      <a:pt x="70713" y="356248"/>
                      <a:pt x="84239" y="343199"/>
                      <a:pt x="92716" y="333293"/>
                    </a:cubicBezTo>
                    <a:cubicBezTo>
                      <a:pt x="79571" y="336912"/>
                      <a:pt x="58902" y="326721"/>
                      <a:pt x="53949" y="319196"/>
                    </a:cubicBezTo>
                    <a:cubicBezTo>
                      <a:pt x="45567" y="306242"/>
                      <a:pt x="61188" y="310909"/>
                      <a:pt x="65093" y="310147"/>
                    </a:cubicBezTo>
                    <a:cubicBezTo>
                      <a:pt x="70523" y="309099"/>
                      <a:pt x="68808" y="293288"/>
                      <a:pt x="81095" y="301575"/>
                    </a:cubicBezTo>
                    <a:cubicBezTo>
                      <a:pt x="93478" y="309957"/>
                      <a:pt x="105860" y="308528"/>
                      <a:pt x="104146" y="301479"/>
                    </a:cubicBezTo>
                    <a:cubicBezTo>
                      <a:pt x="101193" y="289097"/>
                      <a:pt x="129482" y="307194"/>
                      <a:pt x="134626" y="308433"/>
                    </a:cubicBezTo>
                    <a:cubicBezTo>
                      <a:pt x="137388" y="302432"/>
                      <a:pt x="138912" y="297669"/>
                      <a:pt x="142913" y="296526"/>
                    </a:cubicBezTo>
                    <a:cubicBezTo>
                      <a:pt x="151676" y="294050"/>
                      <a:pt x="147389" y="286049"/>
                      <a:pt x="134911" y="275381"/>
                    </a:cubicBezTo>
                    <a:cubicBezTo>
                      <a:pt x="133007" y="273762"/>
                      <a:pt x="121958" y="273571"/>
                      <a:pt x="119767" y="271761"/>
                    </a:cubicBezTo>
                    <a:cubicBezTo>
                      <a:pt x="112909" y="266237"/>
                      <a:pt x="118243" y="260522"/>
                      <a:pt x="113861" y="259569"/>
                    </a:cubicBezTo>
                    <a:cubicBezTo>
                      <a:pt x="90334" y="254140"/>
                      <a:pt x="84048" y="231756"/>
                      <a:pt x="94430" y="235376"/>
                    </a:cubicBezTo>
                    <a:cubicBezTo>
                      <a:pt x="119957" y="244329"/>
                      <a:pt x="109289" y="236328"/>
                      <a:pt x="118528" y="237090"/>
                    </a:cubicBezTo>
                    <a:cubicBezTo>
                      <a:pt x="124243" y="237662"/>
                      <a:pt x="135293" y="244996"/>
                      <a:pt x="133864" y="240329"/>
                    </a:cubicBezTo>
                    <a:cubicBezTo>
                      <a:pt x="131292" y="231756"/>
                      <a:pt x="148342" y="238900"/>
                      <a:pt x="151866" y="238519"/>
                    </a:cubicBezTo>
                    <a:cubicBezTo>
                      <a:pt x="155676" y="224613"/>
                      <a:pt x="133483" y="233471"/>
                      <a:pt x="126149" y="210135"/>
                    </a:cubicBezTo>
                    <a:cubicBezTo>
                      <a:pt x="117100" y="206515"/>
                      <a:pt x="105479" y="186132"/>
                      <a:pt x="122053" y="191085"/>
                    </a:cubicBezTo>
                    <a:cubicBezTo>
                      <a:pt x="125672" y="192132"/>
                      <a:pt x="123386" y="183465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7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3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6" y="108122"/>
                      <a:pt x="153200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1" y="110313"/>
                    </a:cubicBezTo>
                    <a:cubicBezTo>
                      <a:pt x="183775" y="97930"/>
                      <a:pt x="176155" y="97263"/>
                      <a:pt x="174345" y="91834"/>
                    </a:cubicBezTo>
                    <a:cubicBezTo>
                      <a:pt x="172250" y="85738"/>
                      <a:pt x="179393" y="87357"/>
                      <a:pt x="177584" y="80976"/>
                    </a:cubicBezTo>
                    <a:cubicBezTo>
                      <a:pt x="174535" y="70498"/>
                      <a:pt x="160629" y="74689"/>
                      <a:pt x="163106" y="60211"/>
                    </a:cubicBezTo>
                    <a:cubicBezTo>
                      <a:pt x="165010" y="51639"/>
                      <a:pt x="167773" y="59163"/>
                      <a:pt x="169773" y="60878"/>
                    </a:cubicBezTo>
                    <a:cubicBezTo>
                      <a:pt x="171868" y="62688"/>
                      <a:pt x="176822" y="60402"/>
                      <a:pt x="179679" y="69641"/>
                    </a:cubicBezTo>
                    <a:cubicBezTo>
                      <a:pt x="184060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400" y="123743"/>
                    </a:cubicBezTo>
                    <a:cubicBezTo>
                      <a:pt x="235115" y="129363"/>
                      <a:pt x="231781" y="130220"/>
                      <a:pt x="228447" y="133554"/>
                    </a:cubicBezTo>
                    <a:cubicBezTo>
                      <a:pt x="234448" y="141174"/>
                      <a:pt x="243592" y="136316"/>
                      <a:pt x="243116" y="139840"/>
                    </a:cubicBezTo>
                    <a:cubicBezTo>
                      <a:pt x="241877" y="150318"/>
                      <a:pt x="230924" y="154318"/>
                      <a:pt x="227780" y="158319"/>
                    </a:cubicBezTo>
                    <a:cubicBezTo>
                      <a:pt x="224637" y="162224"/>
                      <a:pt x="226351" y="166701"/>
                      <a:pt x="232448" y="164796"/>
                    </a:cubicBezTo>
                    <a:cubicBezTo>
                      <a:pt x="240639" y="170511"/>
                      <a:pt x="234448" y="182988"/>
                      <a:pt x="207206" y="196038"/>
                    </a:cubicBezTo>
                    <a:cubicBezTo>
                      <a:pt x="214636" y="196228"/>
                      <a:pt x="240544" y="187465"/>
                      <a:pt x="234257" y="211944"/>
                    </a:cubicBezTo>
                    <a:cubicBezTo>
                      <a:pt x="239972" y="207182"/>
                      <a:pt x="248164" y="210706"/>
                      <a:pt x="261023" y="205182"/>
                    </a:cubicBezTo>
                    <a:cubicBezTo>
                      <a:pt x="273881" y="199657"/>
                      <a:pt x="264451" y="220993"/>
                      <a:pt x="256069" y="226613"/>
                    </a:cubicBezTo>
                    <a:cubicBezTo>
                      <a:pt x="268738" y="237567"/>
                      <a:pt x="237686" y="258141"/>
                      <a:pt x="231685" y="258141"/>
                    </a:cubicBezTo>
                    <a:cubicBezTo>
                      <a:pt x="241210" y="264046"/>
                      <a:pt x="291217" y="268047"/>
                      <a:pt x="246830" y="279477"/>
                    </a:cubicBezTo>
                    <a:cubicBezTo>
                      <a:pt x="254355" y="296241"/>
                      <a:pt x="296741" y="287382"/>
                      <a:pt x="296551" y="291288"/>
                    </a:cubicBezTo>
                    <a:cubicBezTo>
                      <a:pt x="296265" y="293764"/>
                      <a:pt x="299408" y="309671"/>
                      <a:pt x="279406" y="315291"/>
                    </a:cubicBezTo>
                    <a:cubicBezTo>
                      <a:pt x="278168" y="317100"/>
                      <a:pt x="287883" y="328816"/>
                      <a:pt x="270738" y="330531"/>
                    </a:cubicBezTo>
                    <a:cubicBezTo>
                      <a:pt x="257117" y="331864"/>
                      <a:pt x="277215" y="344151"/>
                      <a:pt x="259403" y="349200"/>
                    </a:cubicBezTo>
                    <a:cubicBezTo>
                      <a:pt x="266261" y="353200"/>
                      <a:pt x="267785" y="357677"/>
                      <a:pt x="275405" y="355105"/>
                    </a:cubicBezTo>
                    <a:cubicBezTo>
                      <a:pt x="293693" y="349104"/>
                      <a:pt x="290074" y="364535"/>
                      <a:pt x="293503" y="361582"/>
                    </a:cubicBezTo>
                    <a:cubicBezTo>
                      <a:pt x="313791" y="343389"/>
                      <a:pt x="315982" y="369107"/>
                      <a:pt x="327983" y="359487"/>
                    </a:cubicBezTo>
                    <a:cubicBezTo>
                      <a:pt x="335984" y="353105"/>
                      <a:pt x="345700" y="355486"/>
                      <a:pt x="348081" y="367964"/>
                    </a:cubicBezTo>
                    <a:cubicBezTo>
                      <a:pt x="352367" y="390157"/>
                      <a:pt x="317220" y="404254"/>
                      <a:pt x="321887" y="406731"/>
                    </a:cubicBezTo>
                    <a:cubicBezTo>
                      <a:pt x="342176" y="417399"/>
                      <a:pt x="318363" y="424161"/>
                      <a:pt x="302551" y="429400"/>
                    </a:cubicBezTo>
                    <a:cubicBezTo>
                      <a:pt x="327126" y="431686"/>
                      <a:pt x="314934" y="432067"/>
                      <a:pt x="310457" y="449117"/>
                    </a:cubicBezTo>
                    <a:cubicBezTo>
                      <a:pt x="308076" y="458261"/>
                      <a:pt x="315696" y="457594"/>
                      <a:pt x="329126" y="463404"/>
                    </a:cubicBezTo>
                    <a:cubicBezTo>
                      <a:pt x="339127" y="467881"/>
                      <a:pt x="327793" y="490265"/>
                      <a:pt x="281977" y="494551"/>
                    </a:cubicBezTo>
                    <a:cubicBezTo>
                      <a:pt x="321506" y="505410"/>
                      <a:pt x="332555" y="483788"/>
                      <a:pt x="338080" y="494361"/>
                    </a:cubicBezTo>
                    <a:cubicBezTo>
                      <a:pt x="339985" y="497980"/>
                      <a:pt x="343604" y="498456"/>
                      <a:pt x="353034" y="493694"/>
                    </a:cubicBezTo>
                    <a:cubicBezTo>
                      <a:pt x="361607" y="489408"/>
                      <a:pt x="373132" y="497980"/>
                      <a:pt x="373894" y="506267"/>
                    </a:cubicBezTo>
                    <a:cubicBezTo>
                      <a:pt x="375799" y="528746"/>
                      <a:pt x="363416" y="561702"/>
                      <a:pt x="333127" y="552844"/>
                    </a:cubicBezTo>
                    <a:cubicBezTo>
                      <a:pt x="331508" y="555702"/>
                      <a:pt x="327126" y="564274"/>
                      <a:pt x="315696" y="568179"/>
                    </a:cubicBezTo>
                    <a:cubicBezTo>
                      <a:pt x="302456" y="572656"/>
                      <a:pt x="295503" y="572656"/>
                      <a:pt x="300742" y="574847"/>
                    </a:cubicBezTo>
                    <a:cubicBezTo>
                      <a:pt x="317030" y="581419"/>
                      <a:pt x="320840" y="583610"/>
                      <a:pt x="327412" y="582276"/>
                    </a:cubicBezTo>
                    <a:cubicBezTo>
                      <a:pt x="349510" y="577990"/>
                      <a:pt x="358654" y="586182"/>
                      <a:pt x="361702" y="590944"/>
                    </a:cubicBezTo>
                    <a:cubicBezTo>
                      <a:pt x="364464" y="595040"/>
                      <a:pt x="390277" y="584848"/>
                      <a:pt x="393992" y="589420"/>
                    </a:cubicBezTo>
                    <a:cubicBezTo>
                      <a:pt x="398183" y="594564"/>
                      <a:pt x="405802" y="620186"/>
                      <a:pt x="376942" y="646570"/>
                    </a:cubicBezTo>
                    <a:cubicBezTo>
                      <a:pt x="354749" y="666763"/>
                      <a:pt x="339223" y="661429"/>
                      <a:pt x="328936" y="665430"/>
                    </a:cubicBezTo>
                    <a:cubicBezTo>
                      <a:pt x="289217" y="681146"/>
                      <a:pt x="275786" y="667049"/>
                      <a:pt x="264261" y="672573"/>
                    </a:cubicBezTo>
                    <a:cubicBezTo>
                      <a:pt x="231876" y="688385"/>
                      <a:pt x="207301" y="675526"/>
                      <a:pt x="179584" y="682098"/>
                    </a:cubicBezTo>
                    <a:cubicBezTo>
                      <a:pt x="157200" y="687528"/>
                      <a:pt x="133959" y="676002"/>
                      <a:pt x="113861" y="664191"/>
                    </a:cubicBezTo>
                    <a:cubicBezTo>
                      <a:pt x="54616" y="668478"/>
                      <a:pt x="44900" y="644951"/>
                      <a:pt x="42328" y="637902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88" name="Freeform: Shape 1387">
                <a:extLst>
                  <a:ext uri="{FF2B5EF4-FFF2-40B4-BE49-F238E27FC236}">
                    <a16:creationId xmlns:a16="http://schemas.microsoft.com/office/drawing/2014/main" id="{5B53FCB7-51DC-10B2-AE41-F8CC8391767F}"/>
                  </a:ext>
                </a:extLst>
              </p:cNvPr>
              <p:cNvSpPr/>
              <p:nvPr/>
            </p:nvSpPr>
            <p:spPr>
              <a:xfrm>
                <a:off x="8674040" y="2807956"/>
                <a:ext cx="342494" cy="588677"/>
              </a:xfrm>
              <a:custGeom>
                <a:avLst/>
                <a:gdLst>
                  <a:gd name="connsiteX0" fmla="*/ 25169 w 237082"/>
                  <a:gd name="connsiteY0" fmla="*/ 380000 h 407495"/>
                  <a:gd name="connsiteX1" fmla="*/ 9263 w 237082"/>
                  <a:gd name="connsiteY1" fmla="*/ 361902 h 407495"/>
                  <a:gd name="connsiteX2" fmla="*/ 2214 w 237082"/>
                  <a:gd name="connsiteY2" fmla="*/ 335709 h 407495"/>
                  <a:gd name="connsiteX3" fmla="*/ 19930 w 237082"/>
                  <a:gd name="connsiteY3" fmla="*/ 330756 h 407495"/>
                  <a:gd name="connsiteX4" fmla="*/ 24598 w 237082"/>
                  <a:gd name="connsiteY4" fmla="*/ 319707 h 407495"/>
                  <a:gd name="connsiteX5" fmla="*/ 16787 w 237082"/>
                  <a:gd name="connsiteY5" fmla="*/ 306943 h 407495"/>
                  <a:gd name="connsiteX6" fmla="*/ 11930 w 237082"/>
                  <a:gd name="connsiteY6" fmla="*/ 286845 h 407495"/>
                  <a:gd name="connsiteX7" fmla="*/ 27932 w 237082"/>
                  <a:gd name="connsiteY7" fmla="*/ 286083 h 407495"/>
                  <a:gd name="connsiteX8" fmla="*/ 44410 w 237082"/>
                  <a:gd name="connsiteY8" fmla="*/ 281226 h 407495"/>
                  <a:gd name="connsiteX9" fmla="*/ 54030 w 237082"/>
                  <a:gd name="connsiteY9" fmla="*/ 272463 h 407495"/>
                  <a:gd name="connsiteX10" fmla="*/ 44029 w 237082"/>
                  <a:gd name="connsiteY10" fmla="*/ 259128 h 407495"/>
                  <a:gd name="connsiteX11" fmla="*/ 20216 w 237082"/>
                  <a:gd name="connsiteY11" fmla="*/ 251793 h 407495"/>
                  <a:gd name="connsiteX12" fmla="*/ 33647 w 237082"/>
                  <a:gd name="connsiteY12" fmla="*/ 244078 h 407495"/>
                  <a:gd name="connsiteX13" fmla="*/ 56507 w 237082"/>
                  <a:gd name="connsiteY13" fmla="*/ 236553 h 407495"/>
                  <a:gd name="connsiteX14" fmla="*/ 73366 w 237082"/>
                  <a:gd name="connsiteY14" fmla="*/ 231315 h 407495"/>
                  <a:gd name="connsiteX15" fmla="*/ 88511 w 237082"/>
                  <a:gd name="connsiteY15" fmla="*/ 225409 h 407495"/>
                  <a:gd name="connsiteX16" fmla="*/ 82034 w 237082"/>
                  <a:gd name="connsiteY16" fmla="*/ 217313 h 407495"/>
                  <a:gd name="connsiteX17" fmla="*/ 63174 w 237082"/>
                  <a:gd name="connsiteY17" fmla="*/ 213408 h 407495"/>
                  <a:gd name="connsiteX18" fmla="*/ 55363 w 237082"/>
                  <a:gd name="connsiteY18" fmla="*/ 198549 h 407495"/>
                  <a:gd name="connsiteX19" fmla="*/ 32218 w 237082"/>
                  <a:gd name="connsiteY19" fmla="*/ 190167 h 407495"/>
                  <a:gd name="connsiteX20" fmla="*/ 38885 w 237082"/>
                  <a:gd name="connsiteY20" fmla="*/ 184737 h 407495"/>
                  <a:gd name="connsiteX21" fmla="*/ 48410 w 237082"/>
                  <a:gd name="connsiteY21" fmla="*/ 179594 h 407495"/>
                  <a:gd name="connsiteX22" fmla="*/ 62126 w 237082"/>
                  <a:gd name="connsiteY22" fmla="*/ 179594 h 407495"/>
                  <a:gd name="connsiteX23" fmla="*/ 80319 w 237082"/>
                  <a:gd name="connsiteY23" fmla="*/ 183785 h 407495"/>
                  <a:gd name="connsiteX24" fmla="*/ 85272 w 237082"/>
                  <a:gd name="connsiteY24" fmla="*/ 176736 h 407495"/>
                  <a:gd name="connsiteX25" fmla="*/ 80510 w 237082"/>
                  <a:gd name="connsiteY25" fmla="*/ 164163 h 407495"/>
                  <a:gd name="connsiteX26" fmla="*/ 71461 w 237082"/>
                  <a:gd name="connsiteY26" fmla="*/ 162068 h 407495"/>
                  <a:gd name="connsiteX27" fmla="*/ 67937 w 237082"/>
                  <a:gd name="connsiteY27" fmla="*/ 154829 h 407495"/>
                  <a:gd name="connsiteX28" fmla="*/ 56316 w 237082"/>
                  <a:gd name="connsiteY28" fmla="*/ 140351 h 407495"/>
                  <a:gd name="connsiteX29" fmla="*/ 70699 w 237082"/>
                  <a:gd name="connsiteY29" fmla="*/ 141399 h 407495"/>
                  <a:gd name="connsiteX30" fmla="*/ 79843 w 237082"/>
                  <a:gd name="connsiteY30" fmla="*/ 143304 h 407495"/>
                  <a:gd name="connsiteX31" fmla="*/ 90606 w 237082"/>
                  <a:gd name="connsiteY31" fmla="*/ 142256 h 407495"/>
                  <a:gd name="connsiteX32" fmla="*/ 75271 w 237082"/>
                  <a:gd name="connsiteY32" fmla="*/ 125301 h 407495"/>
                  <a:gd name="connsiteX33" fmla="*/ 72794 w 237082"/>
                  <a:gd name="connsiteY33" fmla="*/ 113967 h 407495"/>
                  <a:gd name="connsiteX34" fmla="*/ 74033 w 237082"/>
                  <a:gd name="connsiteY34" fmla="*/ 108633 h 407495"/>
                  <a:gd name="connsiteX35" fmla="*/ 84224 w 237082"/>
                  <a:gd name="connsiteY35" fmla="*/ 112157 h 407495"/>
                  <a:gd name="connsiteX36" fmla="*/ 88130 w 237082"/>
                  <a:gd name="connsiteY36" fmla="*/ 108347 h 407495"/>
                  <a:gd name="connsiteX37" fmla="*/ 100322 w 237082"/>
                  <a:gd name="connsiteY37" fmla="*/ 110633 h 407495"/>
                  <a:gd name="connsiteX38" fmla="*/ 90892 w 237082"/>
                  <a:gd name="connsiteY38" fmla="*/ 100822 h 407495"/>
                  <a:gd name="connsiteX39" fmla="*/ 84891 w 237082"/>
                  <a:gd name="connsiteY39" fmla="*/ 91392 h 407495"/>
                  <a:gd name="connsiteX40" fmla="*/ 94321 w 237082"/>
                  <a:gd name="connsiteY40" fmla="*/ 91773 h 407495"/>
                  <a:gd name="connsiteX41" fmla="*/ 101274 w 237082"/>
                  <a:gd name="connsiteY41" fmla="*/ 92726 h 407495"/>
                  <a:gd name="connsiteX42" fmla="*/ 95654 w 237082"/>
                  <a:gd name="connsiteY42" fmla="*/ 82344 h 407495"/>
                  <a:gd name="connsiteX43" fmla="*/ 90035 w 237082"/>
                  <a:gd name="connsiteY43" fmla="*/ 76057 h 407495"/>
                  <a:gd name="connsiteX44" fmla="*/ 85367 w 237082"/>
                  <a:gd name="connsiteY44" fmla="*/ 71104 h 407495"/>
                  <a:gd name="connsiteX45" fmla="*/ 92606 w 237082"/>
                  <a:gd name="connsiteY45" fmla="*/ 69866 h 407495"/>
                  <a:gd name="connsiteX46" fmla="*/ 91178 w 237082"/>
                  <a:gd name="connsiteY46" fmla="*/ 61960 h 407495"/>
                  <a:gd name="connsiteX47" fmla="*/ 98226 w 237082"/>
                  <a:gd name="connsiteY47" fmla="*/ 62532 h 407495"/>
                  <a:gd name="connsiteX48" fmla="*/ 105084 w 237082"/>
                  <a:gd name="connsiteY48" fmla="*/ 65770 h 407495"/>
                  <a:gd name="connsiteX49" fmla="*/ 103846 w 237082"/>
                  <a:gd name="connsiteY49" fmla="*/ 54721 h 407495"/>
                  <a:gd name="connsiteX50" fmla="*/ 105751 w 237082"/>
                  <a:gd name="connsiteY50" fmla="*/ 48244 h 407495"/>
                  <a:gd name="connsiteX51" fmla="*/ 97083 w 237082"/>
                  <a:gd name="connsiteY51" fmla="*/ 35862 h 407495"/>
                  <a:gd name="connsiteX52" fmla="*/ 101084 w 237082"/>
                  <a:gd name="connsiteY52" fmla="*/ 36243 h 407495"/>
                  <a:gd name="connsiteX53" fmla="*/ 106989 w 237082"/>
                  <a:gd name="connsiteY53" fmla="*/ 41481 h 407495"/>
                  <a:gd name="connsiteX54" fmla="*/ 106513 w 237082"/>
                  <a:gd name="connsiteY54" fmla="*/ 29670 h 407495"/>
                  <a:gd name="connsiteX55" fmla="*/ 110037 w 237082"/>
                  <a:gd name="connsiteY55" fmla="*/ 30909 h 407495"/>
                  <a:gd name="connsiteX56" fmla="*/ 111561 w 237082"/>
                  <a:gd name="connsiteY56" fmla="*/ 13573 h 407495"/>
                  <a:gd name="connsiteX57" fmla="*/ 116514 w 237082"/>
                  <a:gd name="connsiteY57" fmla="*/ 238 h 407495"/>
                  <a:gd name="connsiteX58" fmla="*/ 121277 w 237082"/>
                  <a:gd name="connsiteY58" fmla="*/ 15478 h 407495"/>
                  <a:gd name="connsiteX59" fmla="*/ 126039 w 237082"/>
                  <a:gd name="connsiteY59" fmla="*/ 27194 h 407495"/>
                  <a:gd name="connsiteX60" fmla="*/ 123372 w 237082"/>
                  <a:gd name="connsiteY60" fmla="*/ 36243 h 407495"/>
                  <a:gd name="connsiteX61" fmla="*/ 124039 w 237082"/>
                  <a:gd name="connsiteY61" fmla="*/ 41672 h 407495"/>
                  <a:gd name="connsiteX62" fmla="*/ 128801 w 237082"/>
                  <a:gd name="connsiteY62" fmla="*/ 45958 h 407495"/>
                  <a:gd name="connsiteX63" fmla="*/ 120610 w 237082"/>
                  <a:gd name="connsiteY63" fmla="*/ 50816 h 407495"/>
                  <a:gd name="connsiteX64" fmla="*/ 126230 w 237082"/>
                  <a:gd name="connsiteY64" fmla="*/ 55293 h 407495"/>
                  <a:gd name="connsiteX65" fmla="*/ 118800 w 237082"/>
                  <a:gd name="connsiteY65" fmla="*/ 57388 h 407495"/>
                  <a:gd name="connsiteX66" fmla="*/ 126134 w 237082"/>
                  <a:gd name="connsiteY66" fmla="*/ 69009 h 407495"/>
                  <a:gd name="connsiteX67" fmla="*/ 123277 w 237082"/>
                  <a:gd name="connsiteY67" fmla="*/ 71390 h 407495"/>
                  <a:gd name="connsiteX68" fmla="*/ 140136 w 237082"/>
                  <a:gd name="connsiteY68" fmla="*/ 73771 h 407495"/>
                  <a:gd name="connsiteX69" fmla="*/ 135945 w 237082"/>
                  <a:gd name="connsiteY69" fmla="*/ 79581 h 407495"/>
                  <a:gd name="connsiteX70" fmla="*/ 144708 w 237082"/>
                  <a:gd name="connsiteY70" fmla="*/ 83296 h 407495"/>
                  <a:gd name="connsiteX71" fmla="*/ 135564 w 237082"/>
                  <a:gd name="connsiteY71" fmla="*/ 94250 h 407495"/>
                  <a:gd name="connsiteX72" fmla="*/ 138326 w 237082"/>
                  <a:gd name="connsiteY72" fmla="*/ 98155 h 407495"/>
                  <a:gd name="connsiteX73" fmla="*/ 123277 w 237082"/>
                  <a:gd name="connsiteY73" fmla="*/ 116824 h 407495"/>
                  <a:gd name="connsiteX74" fmla="*/ 139374 w 237082"/>
                  <a:gd name="connsiteY74" fmla="*/ 126349 h 407495"/>
                  <a:gd name="connsiteX75" fmla="*/ 155376 w 237082"/>
                  <a:gd name="connsiteY75" fmla="*/ 122253 h 407495"/>
                  <a:gd name="connsiteX76" fmla="*/ 152423 w 237082"/>
                  <a:gd name="connsiteY76" fmla="*/ 135017 h 407495"/>
                  <a:gd name="connsiteX77" fmla="*/ 137850 w 237082"/>
                  <a:gd name="connsiteY77" fmla="*/ 153781 h 407495"/>
                  <a:gd name="connsiteX78" fmla="*/ 146899 w 237082"/>
                  <a:gd name="connsiteY78" fmla="*/ 166545 h 407495"/>
                  <a:gd name="connsiteX79" fmla="*/ 176617 w 237082"/>
                  <a:gd name="connsiteY79" fmla="*/ 173593 h 407495"/>
                  <a:gd name="connsiteX80" fmla="*/ 166330 w 237082"/>
                  <a:gd name="connsiteY80" fmla="*/ 187881 h 407495"/>
                  <a:gd name="connsiteX81" fmla="*/ 161186 w 237082"/>
                  <a:gd name="connsiteY81" fmla="*/ 196929 h 407495"/>
                  <a:gd name="connsiteX82" fmla="*/ 154424 w 237082"/>
                  <a:gd name="connsiteY82" fmla="*/ 208074 h 407495"/>
                  <a:gd name="connsiteX83" fmla="*/ 163949 w 237082"/>
                  <a:gd name="connsiteY83" fmla="*/ 211598 h 407495"/>
                  <a:gd name="connsiteX84" fmla="*/ 174712 w 237082"/>
                  <a:gd name="connsiteY84" fmla="*/ 215503 h 407495"/>
                  <a:gd name="connsiteX85" fmla="*/ 195286 w 237082"/>
                  <a:gd name="connsiteY85" fmla="*/ 214265 h 407495"/>
                  <a:gd name="connsiteX86" fmla="*/ 207287 w 237082"/>
                  <a:gd name="connsiteY86" fmla="*/ 219313 h 407495"/>
                  <a:gd name="connsiteX87" fmla="*/ 191666 w 237082"/>
                  <a:gd name="connsiteY87" fmla="*/ 242459 h 407495"/>
                  <a:gd name="connsiteX88" fmla="*/ 180141 w 237082"/>
                  <a:gd name="connsiteY88" fmla="*/ 255984 h 407495"/>
                  <a:gd name="connsiteX89" fmla="*/ 184904 w 237082"/>
                  <a:gd name="connsiteY89" fmla="*/ 267700 h 407495"/>
                  <a:gd name="connsiteX90" fmla="*/ 196048 w 237082"/>
                  <a:gd name="connsiteY90" fmla="*/ 276273 h 407495"/>
                  <a:gd name="connsiteX91" fmla="*/ 167854 w 237082"/>
                  <a:gd name="connsiteY91" fmla="*/ 294942 h 407495"/>
                  <a:gd name="connsiteX92" fmla="*/ 201287 w 237082"/>
                  <a:gd name="connsiteY92" fmla="*/ 294846 h 407495"/>
                  <a:gd name="connsiteX93" fmla="*/ 210240 w 237082"/>
                  <a:gd name="connsiteY93" fmla="*/ 294465 h 407495"/>
                  <a:gd name="connsiteX94" fmla="*/ 222622 w 237082"/>
                  <a:gd name="connsiteY94" fmla="*/ 301990 h 407495"/>
                  <a:gd name="connsiteX95" fmla="*/ 198334 w 237082"/>
                  <a:gd name="connsiteY95" fmla="*/ 329708 h 407495"/>
                  <a:gd name="connsiteX96" fmla="*/ 187952 w 237082"/>
                  <a:gd name="connsiteY96" fmla="*/ 338852 h 407495"/>
                  <a:gd name="connsiteX97" fmla="*/ 178998 w 237082"/>
                  <a:gd name="connsiteY97" fmla="*/ 342757 h 407495"/>
                  <a:gd name="connsiteX98" fmla="*/ 194905 w 237082"/>
                  <a:gd name="connsiteY98" fmla="*/ 347139 h 407495"/>
                  <a:gd name="connsiteX99" fmla="*/ 215384 w 237082"/>
                  <a:gd name="connsiteY99" fmla="*/ 352282 h 407495"/>
                  <a:gd name="connsiteX100" fmla="*/ 234624 w 237082"/>
                  <a:gd name="connsiteY100" fmla="*/ 351330 h 407495"/>
                  <a:gd name="connsiteX101" fmla="*/ 224432 w 237082"/>
                  <a:gd name="connsiteY101" fmla="*/ 385429 h 407495"/>
                  <a:gd name="connsiteX102" fmla="*/ 195857 w 237082"/>
                  <a:gd name="connsiteY102" fmla="*/ 396669 h 407495"/>
                  <a:gd name="connsiteX103" fmla="*/ 157281 w 237082"/>
                  <a:gd name="connsiteY103" fmla="*/ 400955 h 407495"/>
                  <a:gd name="connsiteX104" fmla="*/ 106799 w 237082"/>
                  <a:gd name="connsiteY104" fmla="*/ 406670 h 407495"/>
                  <a:gd name="connsiteX105" fmla="*/ 67651 w 237082"/>
                  <a:gd name="connsiteY105" fmla="*/ 396002 h 407495"/>
                  <a:gd name="connsiteX106" fmla="*/ 24979 w 237082"/>
                  <a:gd name="connsiteY106" fmla="*/ 380381 h 40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082" h="407495">
                    <a:moveTo>
                      <a:pt x="25169" y="380000"/>
                    </a:moveTo>
                    <a:cubicBezTo>
                      <a:pt x="9453" y="375618"/>
                      <a:pt x="10310" y="363236"/>
                      <a:pt x="9263" y="361902"/>
                    </a:cubicBezTo>
                    <a:cubicBezTo>
                      <a:pt x="9072" y="361617"/>
                      <a:pt x="-5406" y="349329"/>
                      <a:pt x="2214" y="335709"/>
                    </a:cubicBezTo>
                    <a:cubicBezTo>
                      <a:pt x="5453" y="329803"/>
                      <a:pt x="16502" y="327327"/>
                      <a:pt x="19930" y="330756"/>
                    </a:cubicBezTo>
                    <a:cubicBezTo>
                      <a:pt x="23645" y="325707"/>
                      <a:pt x="38123" y="325898"/>
                      <a:pt x="24598" y="319707"/>
                    </a:cubicBezTo>
                    <a:cubicBezTo>
                      <a:pt x="19930" y="317611"/>
                      <a:pt x="20883" y="309515"/>
                      <a:pt x="16787" y="306943"/>
                    </a:cubicBezTo>
                    <a:cubicBezTo>
                      <a:pt x="5453" y="299895"/>
                      <a:pt x="10120" y="287798"/>
                      <a:pt x="11930" y="286845"/>
                    </a:cubicBezTo>
                    <a:cubicBezTo>
                      <a:pt x="18597" y="292179"/>
                      <a:pt x="25169" y="287322"/>
                      <a:pt x="27932" y="286083"/>
                    </a:cubicBezTo>
                    <a:cubicBezTo>
                      <a:pt x="33361" y="283797"/>
                      <a:pt x="41076" y="288560"/>
                      <a:pt x="44410" y="281226"/>
                    </a:cubicBezTo>
                    <a:cubicBezTo>
                      <a:pt x="47077" y="275511"/>
                      <a:pt x="53268" y="277130"/>
                      <a:pt x="54030" y="272463"/>
                    </a:cubicBezTo>
                    <a:cubicBezTo>
                      <a:pt x="54697" y="267986"/>
                      <a:pt x="32218" y="273034"/>
                      <a:pt x="44029" y="259128"/>
                    </a:cubicBezTo>
                    <a:cubicBezTo>
                      <a:pt x="37457" y="256365"/>
                      <a:pt x="25169" y="258366"/>
                      <a:pt x="20216" y="251793"/>
                    </a:cubicBezTo>
                    <a:cubicBezTo>
                      <a:pt x="17168" y="247793"/>
                      <a:pt x="20978" y="244173"/>
                      <a:pt x="33647" y="244078"/>
                    </a:cubicBezTo>
                    <a:cubicBezTo>
                      <a:pt x="52601" y="244078"/>
                      <a:pt x="25360" y="232077"/>
                      <a:pt x="56507" y="236553"/>
                    </a:cubicBezTo>
                    <a:cubicBezTo>
                      <a:pt x="66603" y="238077"/>
                      <a:pt x="49934" y="224552"/>
                      <a:pt x="73366" y="231315"/>
                    </a:cubicBezTo>
                    <a:cubicBezTo>
                      <a:pt x="74795" y="229695"/>
                      <a:pt x="78414" y="221599"/>
                      <a:pt x="88511" y="225409"/>
                    </a:cubicBezTo>
                    <a:cubicBezTo>
                      <a:pt x="82414" y="220361"/>
                      <a:pt x="83081" y="219123"/>
                      <a:pt x="82034" y="217313"/>
                    </a:cubicBezTo>
                    <a:cubicBezTo>
                      <a:pt x="66127" y="219123"/>
                      <a:pt x="71366" y="213884"/>
                      <a:pt x="63174" y="213408"/>
                    </a:cubicBezTo>
                    <a:cubicBezTo>
                      <a:pt x="42219" y="212169"/>
                      <a:pt x="50315" y="204454"/>
                      <a:pt x="55363" y="198549"/>
                    </a:cubicBezTo>
                    <a:cubicBezTo>
                      <a:pt x="47553" y="200739"/>
                      <a:pt x="35171" y="194643"/>
                      <a:pt x="32218" y="190167"/>
                    </a:cubicBezTo>
                    <a:cubicBezTo>
                      <a:pt x="27170" y="182451"/>
                      <a:pt x="36504" y="185214"/>
                      <a:pt x="38885" y="184737"/>
                    </a:cubicBezTo>
                    <a:cubicBezTo>
                      <a:pt x="42124" y="184166"/>
                      <a:pt x="41076" y="174641"/>
                      <a:pt x="48410" y="179594"/>
                    </a:cubicBezTo>
                    <a:cubicBezTo>
                      <a:pt x="55745" y="184547"/>
                      <a:pt x="63174" y="183690"/>
                      <a:pt x="62126" y="179594"/>
                    </a:cubicBezTo>
                    <a:cubicBezTo>
                      <a:pt x="60317" y="172260"/>
                      <a:pt x="77271" y="183023"/>
                      <a:pt x="80319" y="183785"/>
                    </a:cubicBezTo>
                    <a:cubicBezTo>
                      <a:pt x="81938" y="180261"/>
                      <a:pt x="82891" y="177403"/>
                      <a:pt x="85272" y="176736"/>
                    </a:cubicBezTo>
                    <a:cubicBezTo>
                      <a:pt x="90511" y="175308"/>
                      <a:pt x="87939" y="170450"/>
                      <a:pt x="80510" y="164163"/>
                    </a:cubicBezTo>
                    <a:cubicBezTo>
                      <a:pt x="79367" y="163211"/>
                      <a:pt x="72794" y="163116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4" y="140922"/>
                      <a:pt x="70699" y="141399"/>
                    </a:cubicBezTo>
                    <a:cubicBezTo>
                      <a:pt x="74128" y="141780"/>
                      <a:pt x="80700" y="146161"/>
                      <a:pt x="79843" y="143304"/>
                    </a:cubicBezTo>
                    <a:cubicBezTo>
                      <a:pt x="78319" y="138160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8" y="111014"/>
                      <a:pt x="72794" y="113967"/>
                    </a:cubicBezTo>
                    <a:cubicBezTo>
                      <a:pt x="74985" y="114633"/>
                      <a:pt x="73556" y="109395"/>
                      <a:pt x="74033" y="108633"/>
                    </a:cubicBezTo>
                    <a:cubicBezTo>
                      <a:pt x="75271" y="106347"/>
                      <a:pt x="82700" y="112538"/>
                      <a:pt x="84224" y="112157"/>
                    </a:cubicBezTo>
                    <a:cubicBezTo>
                      <a:pt x="86510" y="111776"/>
                      <a:pt x="82700" y="104823"/>
                      <a:pt x="88130" y="108347"/>
                    </a:cubicBezTo>
                    <a:cubicBezTo>
                      <a:pt x="96035" y="113395"/>
                      <a:pt x="98893" y="111109"/>
                      <a:pt x="100322" y="110633"/>
                    </a:cubicBezTo>
                    <a:cubicBezTo>
                      <a:pt x="92892" y="105680"/>
                      <a:pt x="97369" y="103299"/>
                      <a:pt x="90892" y="100822"/>
                    </a:cubicBezTo>
                    <a:cubicBezTo>
                      <a:pt x="88225" y="99774"/>
                      <a:pt x="82034" y="100251"/>
                      <a:pt x="84891" y="91392"/>
                    </a:cubicBezTo>
                    <a:cubicBezTo>
                      <a:pt x="92035" y="97107"/>
                      <a:pt x="93178" y="90916"/>
                      <a:pt x="94321" y="91773"/>
                    </a:cubicBezTo>
                    <a:cubicBezTo>
                      <a:pt x="97464" y="94059"/>
                      <a:pt x="100607" y="93964"/>
                      <a:pt x="101274" y="92726"/>
                    </a:cubicBezTo>
                    <a:cubicBezTo>
                      <a:pt x="100417" y="90440"/>
                      <a:pt x="93654" y="84915"/>
                      <a:pt x="95654" y="82344"/>
                    </a:cubicBezTo>
                    <a:cubicBezTo>
                      <a:pt x="94702" y="81582"/>
                      <a:pt x="85082" y="78343"/>
                      <a:pt x="90035" y="76057"/>
                    </a:cubicBezTo>
                    <a:cubicBezTo>
                      <a:pt x="87558" y="76057"/>
                      <a:pt x="85844" y="73200"/>
                      <a:pt x="85367" y="71104"/>
                    </a:cubicBezTo>
                    <a:cubicBezTo>
                      <a:pt x="84891" y="68818"/>
                      <a:pt x="88225" y="71390"/>
                      <a:pt x="92606" y="69866"/>
                    </a:cubicBezTo>
                    <a:cubicBezTo>
                      <a:pt x="92130" y="67961"/>
                      <a:pt x="88034" y="64437"/>
                      <a:pt x="91178" y="61960"/>
                    </a:cubicBezTo>
                    <a:cubicBezTo>
                      <a:pt x="96797" y="67199"/>
                      <a:pt x="95845" y="61960"/>
                      <a:pt x="98226" y="62532"/>
                    </a:cubicBezTo>
                    <a:cubicBezTo>
                      <a:pt x="101084" y="63198"/>
                      <a:pt x="102322" y="65484"/>
                      <a:pt x="105084" y="65770"/>
                    </a:cubicBezTo>
                    <a:cubicBezTo>
                      <a:pt x="109466" y="58436"/>
                      <a:pt x="104894" y="57960"/>
                      <a:pt x="103846" y="54721"/>
                    </a:cubicBezTo>
                    <a:cubicBezTo>
                      <a:pt x="102608" y="51102"/>
                      <a:pt x="106894" y="52054"/>
                      <a:pt x="105751" y="48244"/>
                    </a:cubicBezTo>
                    <a:cubicBezTo>
                      <a:pt x="103941" y="41958"/>
                      <a:pt x="95654" y="44529"/>
                      <a:pt x="97083" y="35862"/>
                    </a:cubicBezTo>
                    <a:cubicBezTo>
                      <a:pt x="98226" y="30718"/>
                      <a:pt x="99845" y="35195"/>
                      <a:pt x="101084" y="36243"/>
                    </a:cubicBezTo>
                    <a:cubicBezTo>
                      <a:pt x="102322" y="37290"/>
                      <a:pt x="105275" y="35957"/>
                      <a:pt x="106989" y="41481"/>
                    </a:cubicBezTo>
                    <a:cubicBezTo>
                      <a:pt x="109561" y="38910"/>
                      <a:pt x="102798" y="32242"/>
                      <a:pt x="106513" y="29670"/>
                    </a:cubicBezTo>
                    <a:cubicBezTo>
                      <a:pt x="107370" y="30528"/>
                      <a:pt x="108894" y="30623"/>
                      <a:pt x="110037" y="30909"/>
                    </a:cubicBezTo>
                    <a:cubicBezTo>
                      <a:pt x="102893" y="15192"/>
                      <a:pt x="109466" y="16335"/>
                      <a:pt x="111561" y="13573"/>
                    </a:cubicBezTo>
                    <a:cubicBezTo>
                      <a:pt x="115562" y="8334"/>
                      <a:pt x="110799" y="3572"/>
                      <a:pt x="116514" y="238"/>
                    </a:cubicBezTo>
                    <a:cubicBezTo>
                      <a:pt x="120514" y="-2048"/>
                      <a:pt x="121562" y="12811"/>
                      <a:pt x="121277" y="15478"/>
                    </a:cubicBezTo>
                    <a:cubicBezTo>
                      <a:pt x="120610" y="20431"/>
                      <a:pt x="129373" y="24241"/>
                      <a:pt x="126039" y="27194"/>
                    </a:cubicBezTo>
                    <a:cubicBezTo>
                      <a:pt x="118229" y="34052"/>
                      <a:pt x="122896" y="35576"/>
                      <a:pt x="123372" y="36243"/>
                    </a:cubicBezTo>
                    <a:cubicBezTo>
                      <a:pt x="124705" y="37481"/>
                      <a:pt x="122801" y="39862"/>
                      <a:pt x="124039" y="41672"/>
                    </a:cubicBezTo>
                    <a:cubicBezTo>
                      <a:pt x="125849" y="44244"/>
                      <a:pt x="130992" y="41672"/>
                      <a:pt x="128801" y="45958"/>
                    </a:cubicBezTo>
                    <a:cubicBezTo>
                      <a:pt x="127754" y="47958"/>
                      <a:pt x="124420" y="47673"/>
                      <a:pt x="120610" y="50816"/>
                    </a:cubicBezTo>
                    <a:cubicBezTo>
                      <a:pt x="121658" y="52626"/>
                      <a:pt x="128992" y="51673"/>
                      <a:pt x="126230" y="55293"/>
                    </a:cubicBezTo>
                    <a:cubicBezTo>
                      <a:pt x="124420" y="57674"/>
                      <a:pt x="121753" y="58055"/>
                      <a:pt x="118800" y="57388"/>
                    </a:cubicBezTo>
                    <a:cubicBezTo>
                      <a:pt x="119657" y="62532"/>
                      <a:pt x="126230" y="63865"/>
                      <a:pt x="126134" y="69009"/>
                    </a:cubicBezTo>
                    <a:cubicBezTo>
                      <a:pt x="126134" y="69675"/>
                      <a:pt x="124325" y="71390"/>
                      <a:pt x="123277" y="71390"/>
                    </a:cubicBezTo>
                    <a:cubicBezTo>
                      <a:pt x="122134" y="77010"/>
                      <a:pt x="138422" y="72533"/>
                      <a:pt x="140136" y="73771"/>
                    </a:cubicBezTo>
                    <a:cubicBezTo>
                      <a:pt x="139946" y="77105"/>
                      <a:pt x="137945" y="77581"/>
                      <a:pt x="135945" y="79581"/>
                    </a:cubicBezTo>
                    <a:cubicBezTo>
                      <a:pt x="139564" y="84153"/>
                      <a:pt x="144994" y="81201"/>
                      <a:pt x="144708" y="83296"/>
                    </a:cubicBezTo>
                    <a:cubicBezTo>
                      <a:pt x="143946" y="89583"/>
                      <a:pt x="137469" y="91964"/>
                      <a:pt x="135564" y="94250"/>
                    </a:cubicBezTo>
                    <a:cubicBezTo>
                      <a:pt x="133659" y="96536"/>
                      <a:pt x="134707" y="99203"/>
                      <a:pt x="138326" y="98155"/>
                    </a:cubicBezTo>
                    <a:cubicBezTo>
                      <a:pt x="143184" y="101584"/>
                      <a:pt x="139469" y="109014"/>
                      <a:pt x="123277" y="116824"/>
                    </a:cubicBezTo>
                    <a:cubicBezTo>
                      <a:pt x="127754" y="116824"/>
                      <a:pt x="143184" y="111681"/>
                      <a:pt x="139374" y="126349"/>
                    </a:cubicBezTo>
                    <a:cubicBezTo>
                      <a:pt x="142803" y="123587"/>
                      <a:pt x="147661" y="125587"/>
                      <a:pt x="155376" y="122253"/>
                    </a:cubicBezTo>
                    <a:cubicBezTo>
                      <a:pt x="162996" y="118920"/>
                      <a:pt x="157472" y="131683"/>
                      <a:pt x="152423" y="135017"/>
                    </a:cubicBezTo>
                    <a:cubicBezTo>
                      <a:pt x="159948" y="141589"/>
                      <a:pt x="141470" y="153781"/>
                      <a:pt x="137850" y="153781"/>
                    </a:cubicBezTo>
                    <a:cubicBezTo>
                      <a:pt x="143565" y="157305"/>
                      <a:pt x="173378" y="159687"/>
                      <a:pt x="146899" y="166545"/>
                    </a:cubicBezTo>
                    <a:cubicBezTo>
                      <a:pt x="151376" y="176546"/>
                      <a:pt x="176617" y="171212"/>
                      <a:pt x="176617" y="173593"/>
                    </a:cubicBezTo>
                    <a:cubicBezTo>
                      <a:pt x="176426" y="175117"/>
                      <a:pt x="178331" y="184547"/>
                      <a:pt x="166330" y="187881"/>
                    </a:cubicBezTo>
                    <a:cubicBezTo>
                      <a:pt x="165568" y="189024"/>
                      <a:pt x="171378" y="195977"/>
                      <a:pt x="161186" y="196929"/>
                    </a:cubicBezTo>
                    <a:cubicBezTo>
                      <a:pt x="153090" y="197691"/>
                      <a:pt x="165092" y="205121"/>
                      <a:pt x="154424" y="208074"/>
                    </a:cubicBezTo>
                    <a:cubicBezTo>
                      <a:pt x="158519" y="210455"/>
                      <a:pt x="159472" y="213122"/>
                      <a:pt x="163949" y="211598"/>
                    </a:cubicBezTo>
                    <a:cubicBezTo>
                      <a:pt x="174902" y="207978"/>
                      <a:pt x="172712" y="217218"/>
                      <a:pt x="174712" y="215503"/>
                    </a:cubicBezTo>
                    <a:cubicBezTo>
                      <a:pt x="186809" y="204645"/>
                      <a:pt x="188142" y="219980"/>
                      <a:pt x="195286" y="214265"/>
                    </a:cubicBezTo>
                    <a:cubicBezTo>
                      <a:pt x="200048" y="210455"/>
                      <a:pt x="205859" y="211884"/>
                      <a:pt x="207287" y="219313"/>
                    </a:cubicBezTo>
                    <a:cubicBezTo>
                      <a:pt x="209859" y="232553"/>
                      <a:pt x="188809" y="241030"/>
                      <a:pt x="191666" y="242459"/>
                    </a:cubicBezTo>
                    <a:cubicBezTo>
                      <a:pt x="203763" y="248841"/>
                      <a:pt x="189571" y="252841"/>
                      <a:pt x="180141" y="255984"/>
                    </a:cubicBezTo>
                    <a:cubicBezTo>
                      <a:pt x="194810" y="257318"/>
                      <a:pt x="187571" y="257604"/>
                      <a:pt x="184904" y="267700"/>
                    </a:cubicBezTo>
                    <a:cubicBezTo>
                      <a:pt x="183475" y="273225"/>
                      <a:pt x="188047" y="272748"/>
                      <a:pt x="196048" y="276273"/>
                    </a:cubicBezTo>
                    <a:cubicBezTo>
                      <a:pt x="202049" y="278940"/>
                      <a:pt x="195191" y="292275"/>
                      <a:pt x="167854" y="294942"/>
                    </a:cubicBezTo>
                    <a:cubicBezTo>
                      <a:pt x="191380" y="301419"/>
                      <a:pt x="198048" y="288560"/>
                      <a:pt x="201287" y="294846"/>
                    </a:cubicBezTo>
                    <a:cubicBezTo>
                      <a:pt x="202430" y="297037"/>
                      <a:pt x="204620" y="297323"/>
                      <a:pt x="210240" y="294465"/>
                    </a:cubicBezTo>
                    <a:cubicBezTo>
                      <a:pt x="215288" y="291894"/>
                      <a:pt x="222242" y="297037"/>
                      <a:pt x="222622" y="301990"/>
                    </a:cubicBezTo>
                    <a:cubicBezTo>
                      <a:pt x="223766" y="315420"/>
                      <a:pt x="216431" y="335042"/>
                      <a:pt x="198334" y="329708"/>
                    </a:cubicBezTo>
                    <a:cubicBezTo>
                      <a:pt x="197381" y="331422"/>
                      <a:pt x="194714" y="336471"/>
                      <a:pt x="187952" y="338852"/>
                    </a:cubicBezTo>
                    <a:cubicBezTo>
                      <a:pt x="180046" y="341519"/>
                      <a:pt x="175950" y="341519"/>
                      <a:pt x="178998" y="342757"/>
                    </a:cubicBezTo>
                    <a:cubicBezTo>
                      <a:pt x="188714" y="346758"/>
                      <a:pt x="191000" y="347996"/>
                      <a:pt x="194905" y="347139"/>
                    </a:cubicBezTo>
                    <a:cubicBezTo>
                      <a:pt x="208145" y="344567"/>
                      <a:pt x="213574" y="349520"/>
                      <a:pt x="215384" y="352282"/>
                    </a:cubicBezTo>
                    <a:cubicBezTo>
                      <a:pt x="217003" y="354759"/>
                      <a:pt x="232433" y="348663"/>
                      <a:pt x="234624" y="351330"/>
                    </a:cubicBezTo>
                    <a:cubicBezTo>
                      <a:pt x="237101" y="354473"/>
                      <a:pt x="241672" y="369713"/>
                      <a:pt x="224432" y="385429"/>
                    </a:cubicBezTo>
                    <a:cubicBezTo>
                      <a:pt x="211193" y="397526"/>
                      <a:pt x="201953" y="394287"/>
                      <a:pt x="195857" y="396669"/>
                    </a:cubicBezTo>
                    <a:cubicBezTo>
                      <a:pt x="172235" y="406098"/>
                      <a:pt x="164139" y="397621"/>
                      <a:pt x="157281" y="400955"/>
                    </a:cubicBezTo>
                    <a:cubicBezTo>
                      <a:pt x="137945" y="410385"/>
                      <a:pt x="123372" y="402669"/>
                      <a:pt x="106799" y="406670"/>
                    </a:cubicBezTo>
                    <a:cubicBezTo>
                      <a:pt x="93463" y="409908"/>
                      <a:pt x="79557" y="403050"/>
                      <a:pt x="67651" y="396002"/>
                    </a:cubicBezTo>
                    <a:cubicBezTo>
                      <a:pt x="32313" y="398574"/>
                      <a:pt x="26503" y="384477"/>
                      <a:pt x="24979" y="380381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89" name="Freeform: Shape 1388">
                <a:extLst>
                  <a:ext uri="{FF2B5EF4-FFF2-40B4-BE49-F238E27FC236}">
                    <a16:creationId xmlns:a16="http://schemas.microsoft.com/office/drawing/2014/main" id="{D09A10D0-7810-6035-A654-50C1237FB9FC}"/>
                  </a:ext>
                </a:extLst>
              </p:cNvPr>
              <p:cNvSpPr/>
              <p:nvPr/>
            </p:nvSpPr>
            <p:spPr>
              <a:xfrm>
                <a:off x="8362405" y="2628128"/>
                <a:ext cx="478656" cy="822470"/>
              </a:xfrm>
              <a:custGeom>
                <a:avLst/>
                <a:gdLst>
                  <a:gd name="connsiteX0" fmla="*/ 35150 w 331336"/>
                  <a:gd name="connsiteY0" fmla="*/ 531246 h 569332"/>
                  <a:gd name="connsiteX1" fmla="*/ 12957 w 331336"/>
                  <a:gd name="connsiteY1" fmla="*/ 505910 h 569332"/>
                  <a:gd name="connsiteX2" fmla="*/ 3051 w 331336"/>
                  <a:gd name="connsiteY2" fmla="*/ 469429 h 569332"/>
                  <a:gd name="connsiteX3" fmla="*/ 27816 w 331336"/>
                  <a:gd name="connsiteY3" fmla="*/ 462476 h 569332"/>
                  <a:gd name="connsiteX4" fmla="*/ 34388 w 331336"/>
                  <a:gd name="connsiteY4" fmla="*/ 447140 h 569332"/>
                  <a:gd name="connsiteX5" fmla="*/ 23434 w 331336"/>
                  <a:gd name="connsiteY5" fmla="*/ 429329 h 569332"/>
                  <a:gd name="connsiteX6" fmla="*/ 16671 w 331336"/>
                  <a:gd name="connsiteY6" fmla="*/ 401230 h 569332"/>
                  <a:gd name="connsiteX7" fmla="*/ 39055 w 331336"/>
                  <a:gd name="connsiteY7" fmla="*/ 400182 h 569332"/>
                  <a:gd name="connsiteX8" fmla="*/ 62105 w 331336"/>
                  <a:gd name="connsiteY8" fmla="*/ 393419 h 569332"/>
                  <a:gd name="connsiteX9" fmla="*/ 75536 w 331336"/>
                  <a:gd name="connsiteY9" fmla="*/ 381132 h 569332"/>
                  <a:gd name="connsiteX10" fmla="*/ 61534 w 331336"/>
                  <a:gd name="connsiteY10" fmla="*/ 362558 h 569332"/>
                  <a:gd name="connsiteX11" fmla="*/ 28292 w 331336"/>
                  <a:gd name="connsiteY11" fmla="*/ 352367 h 569332"/>
                  <a:gd name="connsiteX12" fmla="*/ 47056 w 331336"/>
                  <a:gd name="connsiteY12" fmla="*/ 341508 h 569332"/>
                  <a:gd name="connsiteX13" fmla="*/ 79060 w 331336"/>
                  <a:gd name="connsiteY13" fmla="*/ 331031 h 569332"/>
                  <a:gd name="connsiteX14" fmla="*/ 102587 w 331336"/>
                  <a:gd name="connsiteY14" fmla="*/ 323696 h 569332"/>
                  <a:gd name="connsiteX15" fmla="*/ 123732 w 331336"/>
                  <a:gd name="connsiteY15" fmla="*/ 315410 h 569332"/>
                  <a:gd name="connsiteX16" fmla="*/ 114684 w 331336"/>
                  <a:gd name="connsiteY16" fmla="*/ 304075 h 569332"/>
                  <a:gd name="connsiteX17" fmla="*/ 88299 w 331336"/>
                  <a:gd name="connsiteY17" fmla="*/ 298550 h 569332"/>
                  <a:gd name="connsiteX18" fmla="*/ 77346 w 331336"/>
                  <a:gd name="connsiteY18" fmla="*/ 277786 h 569332"/>
                  <a:gd name="connsiteX19" fmla="*/ 45056 w 331336"/>
                  <a:gd name="connsiteY19" fmla="*/ 266070 h 569332"/>
                  <a:gd name="connsiteX20" fmla="*/ 54295 w 331336"/>
                  <a:gd name="connsiteY20" fmla="*/ 258450 h 569332"/>
                  <a:gd name="connsiteX21" fmla="*/ 67630 w 331336"/>
                  <a:gd name="connsiteY21" fmla="*/ 251306 h 569332"/>
                  <a:gd name="connsiteX22" fmla="*/ 86871 w 331336"/>
                  <a:gd name="connsiteY22" fmla="*/ 251211 h 569332"/>
                  <a:gd name="connsiteX23" fmla="*/ 112302 w 331336"/>
                  <a:gd name="connsiteY23" fmla="*/ 257021 h 569332"/>
                  <a:gd name="connsiteX24" fmla="*/ 119160 w 331336"/>
                  <a:gd name="connsiteY24" fmla="*/ 247115 h 569332"/>
                  <a:gd name="connsiteX25" fmla="*/ 112493 w 331336"/>
                  <a:gd name="connsiteY25" fmla="*/ 229494 h 569332"/>
                  <a:gd name="connsiteX26" fmla="*/ 99825 w 331336"/>
                  <a:gd name="connsiteY26" fmla="*/ 226541 h 569332"/>
                  <a:gd name="connsiteX27" fmla="*/ 94967 w 331336"/>
                  <a:gd name="connsiteY27" fmla="*/ 216350 h 569332"/>
                  <a:gd name="connsiteX28" fmla="*/ 78774 w 331336"/>
                  <a:gd name="connsiteY28" fmla="*/ 196157 h 569332"/>
                  <a:gd name="connsiteX29" fmla="*/ 98872 w 331336"/>
                  <a:gd name="connsiteY29" fmla="*/ 197585 h 569332"/>
                  <a:gd name="connsiteX30" fmla="*/ 111636 w 331336"/>
                  <a:gd name="connsiteY30" fmla="*/ 200252 h 569332"/>
                  <a:gd name="connsiteX31" fmla="*/ 126685 w 331336"/>
                  <a:gd name="connsiteY31" fmla="*/ 198728 h 569332"/>
                  <a:gd name="connsiteX32" fmla="*/ 105254 w 331336"/>
                  <a:gd name="connsiteY32" fmla="*/ 175106 h 569332"/>
                  <a:gd name="connsiteX33" fmla="*/ 101825 w 331336"/>
                  <a:gd name="connsiteY33" fmla="*/ 159295 h 569332"/>
                  <a:gd name="connsiteX34" fmla="*/ 103539 w 331336"/>
                  <a:gd name="connsiteY34" fmla="*/ 151770 h 569332"/>
                  <a:gd name="connsiteX35" fmla="*/ 117732 w 331336"/>
                  <a:gd name="connsiteY35" fmla="*/ 156723 h 569332"/>
                  <a:gd name="connsiteX36" fmla="*/ 123161 w 331336"/>
                  <a:gd name="connsiteY36" fmla="*/ 151389 h 569332"/>
                  <a:gd name="connsiteX37" fmla="*/ 140211 w 331336"/>
                  <a:gd name="connsiteY37" fmla="*/ 154628 h 569332"/>
                  <a:gd name="connsiteX38" fmla="*/ 127066 w 331336"/>
                  <a:gd name="connsiteY38" fmla="*/ 140912 h 569332"/>
                  <a:gd name="connsiteX39" fmla="*/ 118684 w 331336"/>
                  <a:gd name="connsiteY39" fmla="*/ 127767 h 569332"/>
                  <a:gd name="connsiteX40" fmla="*/ 131829 w 331336"/>
                  <a:gd name="connsiteY40" fmla="*/ 128339 h 569332"/>
                  <a:gd name="connsiteX41" fmla="*/ 141639 w 331336"/>
                  <a:gd name="connsiteY41" fmla="*/ 129672 h 569332"/>
                  <a:gd name="connsiteX42" fmla="*/ 133829 w 331336"/>
                  <a:gd name="connsiteY42" fmla="*/ 115099 h 569332"/>
                  <a:gd name="connsiteX43" fmla="*/ 125923 w 331336"/>
                  <a:gd name="connsiteY43" fmla="*/ 106241 h 569332"/>
                  <a:gd name="connsiteX44" fmla="*/ 119446 w 331336"/>
                  <a:gd name="connsiteY44" fmla="*/ 99287 h 569332"/>
                  <a:gd name="connsiteX45" fmla="*/ 129543 w 331336"/>
                  <a:gd name="connsiteY45" fmla="*/ 97573 h 569332"/>
                  <a:gd name="connsiteX46" fmla="*/ 127542 w 331336"/>
                  <a:gd name="connsiteY46" fmla="*/ 86524 h 569332"/>
                  <a:gd name="connsiteX47" fmla="*/ 137353 w 331336"/>
                  <a:gd name="connsiteY47" fmla="*/ 87286 h 569332"/>
                  <a:gd name="connsiteX48" fmla="*/ 146973 w 331336"/>
                  <a:gd name="connsiteY48" fmla="*/ 91763 h 569332"/>
                  <a:gd name="connsiteX49" fmla="*/ 145164 w 331336"/>
                  <a:gd name="connsiteY49" fmla="*/ 76332 h 569332"/>
                  <a:gd name="connsiteX50" fmla="*/ 147830 w 331336"/>
                  <a:gd name="connsiteY50" fmla="*/ 67283 h 569332"/>
                  <a:gd name="connsiteX51" fmla="*/ 135734 w 331336"/>
                  <a:gd name="connsiteY51" fmla="*/ 50043 h 569332"/>
                  <a:gd name="connsiteX52" fmla="*/ 141259 w 331336"/>
                  <a:gd name="connsiteY52" fmla="*/ 50615 h 569332"/>
                  <a:gd name="connsiteX53" fmla="*/ 149545 w 331336"/>
                  <a:gd name="connsiteY53" fmla="*/ 57949 h 569332"/>
                  <a:gd name="connsiteX54" fmla="*/ 148878 w 331336"/>
                  <a:gd name="connsiteY54" fmla="*/ 41471 h 569332"/>
                  <a:gd name="connsiteX55" fmla="*/ 153831 w 331336"/>
                  <a:gd name="connsiteY55" fmla="*/ 43185 h 569332"/>
                  <a:gd name="connsiteX56" fmla="*/ 155927 w 331336"/>
                  <a:gd name="connsiteY56" fmla="*/ 18992 h 569332"/>
                  <a:gd name="connsiteX57" fmla="*/ 162880 w 331336"/>
                  <a:gd name="connsiteY57" fmla="*/ 323 h 569332"/>
                  <a:gd name="connsiteX58" fmla="*/ 169547 w 331336"/>
                  <a:gd name="connsiteY58" fmla="*/ 21659 h 569332"/>
                  <a:gd name="connsiteX59" fmla="*/ 176215 w 331336"/>
                  <a:gd name="connsiteY59" fmla="*/ 38042 h 569332"/>
                  <a:gd name="connsiteX60" fmla="*/ 172501 w 331336"/>
                  <a:gd name="connsiteY60" fmla="*/ 50615 h 569332"/>
                  <a:gd name="connsiteX61" fmla="*/ 173453 w 331336"/>
                  <a:gd name="connsiteY61" fmla="*/ 58139 h 569332"/>
                  <a:gd name="connsiteX62" fmla="*/ 180025 w 331336"/>
                  <a:gd name="connsiteY62" fmla="*/ 64140 h 569332"/>
                  <a:gd name="connsiteX63" fmla="*/ 168690 w 331336"/>
                  <a:gd name="connsiteY63" fmla="*/ 70903 h 569332"/>
                  <a:gd name="connsiteX64" fmla="*/ 176501 w 331336"/>
                  <a:gd name="connsiteY64" fmla="*/ 77189 h 569332"/>
                  <a:gd name="connsiteX65" fmla="*/ 166119 w 331336"/>
                  <a:gd name="connsiteY65" fmla="*/ 80142 h 569332"/>
                  <a:gd name="connsiteX66" fmla="*/ 176310 w 331336"/>
                  <a:gd name="connsiteY66" fmla="*/ 96430 h 569332"/>
                  <a:gd name="connsiteX67" fmla="*/ 172310 w 331336"/>
                  <a:gd name="connsiteY67" fmla="*/ 99668 h 569332"/>
                  <a:gd name="connsiteX68" fmla="*/ 195932 w 331336"/>
                  <a:gd name="connsiteY68" fmla="*/ 103002 h 569332"/>
                  <a:gd name="connsiteX69" fmla="*/ 190122 w 331336"/>
                  <a:gd name="connsiteY69" fmla="*/ 111194 h 569332"/>
                  <a:gd name="connsiteX70" fmla="*/ 202409 w 331336"/>
                  <a:gd name="connsiteY70" fmla="*/ 116337 h 569332"/>
                  <a:gd name="connsiteX71" fmla="*/ 189550 w 331336"/>
                  <a:gd name="connsiteY71" fmla="*/ 131672 h 569332"/>
                  <a:gd name="connsiteX72" fmla="*/ 193455 w 331336"/>
                  <a:gd name="connsiteY72" fmla="*/ 137102 h 569332"/>
                  <a:gd name="connsiteX73" fmla="*/ 172405 w 331336"/>
                  <a:gd name="connsiteY73" fmla="*/ 163200 h 569332"/>
                  <a:gd name="connsiteX74" fmla="*/ 194884 w 331336"/>
                  <a:gd name="connsiteY74" fmla="*/ 176440 h 569332"/>
                  <a:gd name="connsiteX75" fmla="*/ 217172 w 331336"/>
                  <a:gd name="connsiteY75" fmla="*/ 170820 h 569332"/>
                  <a:gd name="connsiteX76" fmla="*/ 212982 w 331336"/>
                  <a:gd name="connsiteY76" fmla="*/ 188727 h 569332"/>
                  <a:gd name="connsiteX77" fmla="*/ 192693 w 331336"/>
                  <a:gd name="connsiteY77" fmla="*/ 214921 h 569332"/>
                  <a:gd name="connsiteX78" fmla="*/ 205362 w 331336"/>
                  <a:gd name="connsiteY78" fmla="*/ 232637 h 569332"/>
                  <a:gd name="connsiteX79" fmla="*/ 246795 w 331336"/>
                  <a:gd name="connsiteY79" fmla="*/ 242448 h 569332"/>
                  <a:gd name="connsiteX80" fmla="*/ 232508 w 331336"/>
                  <a:gd name="connsiteY80" fmla="*/ 262451 h 569332"/>
                  <a:gd name="connsiteX81" fmla="*/ 225269 w 331336"/>
                  <a:gd name="connsiteY81" fmla="*/ 275119 h 569332"/>
                  <a:gd name="connsiteX82" fmla="*/ 215839 w 331336"/>
                  <a:gd name="connsiteY82" fmla="*/ 290645 h 569332"/>
                  <a:gd name="connsiteX83" fmla="*/ 229174 w 331336"/>
                  <a:gd name="connsiteY83" fmla="*/ 295598 h 569332"/>
                  <a:gd name="connsiteX84" fmla="*/ 244224 w 331336"/>
                  <a:gd name="connsiteY84" fmla="*/ 300932 h 569332"/>
                  <a:gd name="connsiteX85" fmla="*/ 272894 w 331336"/>
                  <a:gd name="connsiteY85" fmla="*/ 299217 h 569332"/>
                  <a:gd name="connsiteX86" fmla="*/ 289658 w 331336"/>
                  <a:gd name="connsiteY86" fmla="*/ 306361 h 569332"/>
                  <a:gd name="connsiteX87" fmla="*/ 267846 w 331336"/>
                  <a:gd name="connsiteY87" fmla="*/ 338651 h 569332"/>
                  <a:gd name="connsiteX88" fmla="*/ 251748 w 331336"/>
                  <a:gd name="connsiteY88" fmla="*/ 357605 h 569332"/>
                  <a:gd name="connsiteX89" fmla="*/ 258416 w 331336"/>
                  <a:gd name="connsiteY89" fmla="*/ 373988 h 569332"/>
                  <a:gd name="connsiteX90" fmla="*/ 273942 w 331336"/>
                  <a:gd name="connsiteY90" fmla="*/ 385895 h 569332"/>
                  <a:gd name="connsiteX91" fmla="*/ 234699 w 331336"/>
                  <a:gd name="connsiteY91" fmla="*/ 411898 h 569332"/>
                  <a:gd name="connsiteX92" fmla="*/ 281371 w 331336"/>
                  <a:gd name="connsiteY92" fmla="*/ 411803 h 569332"/>
                  <a:gd name="connsiteX93" fmla="*/ 293849 w 331336"/>
                  <a:gd name="connsiteY93" fmla="*/ 411231 h 569332"/>
                  <a:gd name="connsiteX94" fmla="*/ 311184 w 331336"/>
                  <a:gd name="connsiteY94" fmla="*/ 421709 h 569332"/>
                  <a:gd name="connsiteX95" fmla="*/ 277276 w 331336"/>
                  <a:gd name="connsiteY95" fmla="*/ 460475 h 569332"/>
                  <a:gd name="connsiteX96" fmla="*/ 262702 w 331336"/>
                  <a:gd name="connsiteY96" fmla="*/ 473239 h 569332"/>
                  <a:gd name="connsiteX97" fmla="*/ 250224 w 331336"/>
                  <a:gd name="connsiteY97" fmla="*/ 478763 h 569332"/>
                  <a:gd name="connsiteX98" fmla="*/ 272418 w 331336"/>
                  <a:gd name="connsiteY98" fmla="*/ 484955 h 569332"/>
                  <a:gd name="connsiteX99" fmla="*/ 300993 w 331336"/>
                  <a:gd name="connsiteY99" fmla="*/ 492194 h 569332"/>
                  <a:gd name="connsiteX100" fmla="*/ 327853 w 331336"/>
                  <a:gd name="connsiteY100" fmla="*/ 490955 h 569332"/>
                  <a:gd name="connsiteX101" fmla="*/ 313661 w 331336"/>
                  <a:gd name="connsiteY101" fmla="*/ 538485 h 569332"/>
                  <a:gd name="connsiteX102" fmla="*/ 273751 w 331336"/>
                  <a:gd name="connsiteY102" fmla="*/ 554201 h 569332"/>
                  <a:gd name="connsiteX103" fmla="*/ 219840 w 331336"/>
                  <a:gd name="connsiteY103" fmla="*/ 560202 h 569332"/>
                  <a:gd name="connsiteX104" fmla="*/ 149355 w 331336"/>
                  <a:gd name="connsiteY104" fmla="*/ 568203 h 569332"/>
                  <a:gd name="connsiteX105" fmla="*/ 94586 w 331336"/>
                  <a:gd name="connsiteY105" fmla="*/ 553249 h 569332"/>
                  <a:gd name="connsiteX106" fmla="*/ 35055 w 331336"/>
                  <a:gd name="connsiteY106" fmla="*/ 531341 h 569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31336" h="569332">
                    <a:moveTo>
                      <a:pt x="35150" y="531246"/>
                    </a:moveTo>
                    <a:cubicBezTo>
                      <a:pt x="13147" y="525245"/>
                      <a:pt x="14385" y="507910"/>
                      <a:pt x="12957" y="505910"/>
                    </a:cubicBezTo>
                    <a:cubicBezTo>
                      <a:pt x="12766" y="505529"/>
                      <a:pt x="-7522" y="488288"/>
                      <a:pt x="3051" y="469429"/>
                    </a:cubicBezTo>
                    <a:cubicBezTo>
                      <a:pt x="7622" y="461142"/>
                      <a:pt x="22958" y="457713"/>
                      <a:pt x="27816" y="462476"/>
                    </a:cubicBezTo>
                    <a:cubicBezTo>
                      <a:pt x="32959" y="455332"/>
                      <a:pt x="53152" y="455618"/>
                      <a:pt x="34388" y="447140"/>
                    </a:cubicBezTo>
                    <a:cubicBezTo>
                      <a:pt x="27816" y="444188"/>
                      <a:pt x="29149" y="432948"/>
                      <a:pt x="23434" y="429329"/>
                    </a:cubicBezTo>
                    <a:cubicBezTo>
                      <a:pt x="7622" y="419423"/>
                      <a:pt x="14195" y="402659"/>
                      <a:pt x="16671" y="401230"/>
                    </a:cubicBezTo>
                    <a:cubicBezTo>
                      <a:pt x="25911" y="408659"/>
                      <a:pt x="35245" y="401897"/>
                      <a:pt x="39055" y="400182"/>
                    </a:cubicBezTo>
                    <a:cubicBezTo>
                      <a:pt x="46580" y="397039"/>
                      <a:pt x="57438" y="403611"/>
                      <a:pt x="62105" y="393419"/>
                    </a:cubicBezTo>
                    <a:cubicBezTo>
                      <a:pt x="65820" y="385418"/>
                      <a:pt x="74488" y="387704"/>
                      <a:pt x="75536" y="381132"/>
                    </a:cubicBezTo>
                    <a:cubicBezTo>
                      <a:pt x="76488" y="374941"/>
                      <a:pt x="45056" y="381989"/>
                      <a:pt x="61534" y="362558"/>
                    </a:cubicBezTo>
                    <a:cubicBezTo>
                      <a:pt x="52295" y="358748"/>
                      <a:pt x="35150" y="361415"/>
                      <a:pt x="28292" y="352367"/>
                    </a:cubicBezTo>
                    <a:cubicBezTo>
                      <a:pt x="24005" y="346842"/>
                      <a:pt x="29340" y="341699"/>
                      <a:pt x="47056" y="341508"/>
                    </a:cubicBezTo>
                    <a:cubicBezTo>
                      <a:pt x="73536" y="341603"/>
                      <a:pt x="35436" y="324744"/>
                      <a:pt x="79060" y="331031"/>
                    </a:cubicBezTo>
                    <a:cubicBezTo>
                      <a:pt x="93157" y="333126"/>
                      <a:pt x="69821" y="314267"/>
                      <a:pt x="102587" y="323696"/>
                    </a:cubicBezTo>
                    <a:cubicBezTo>
                      <a:pt x="104587" y="321410"/>
                      <a:pt x="109635" y="310171"/>
                      <a:pt x="123732" y="315410"/>
                    </a:cubicBezTo>
                    <a:cubicBezTo>
                      <a:pt x="115255" y="308456"/>
                      <a:pt x="116208" y="306647"/>
                      <a:pt x="114684" y="304075"/>
                    </a:cubicBezTo>
                    <a:cubicBezTo>
                      <a:pt x="92586" y="306551"/>
                      <a:pt x="99825" y="299217"/>
                      <a:pt x="88299" y="298550"/>
                    </a:cubicBezTo>
                    <a:cubicBezTo>
                      <a:pt x="59058" y="296836"/>
                      <a:pt x="70297" y="285977"/>
                      <a:pt x="77346" y="277786"/>
                    </a:cubicBezTo>
                    <a:cubicBezTo>
                      <a:pt x="66392" y="280834"/>
                      <a:pt x="49152" y="272261"/>
                      <a:pt x="45056" y="266070"/>
                    </a:cubicBezTo>
                    <a:cubicBezTo>
                      <a:pt x="38007" y="255212"/>
                      <a:pt x="51057" y="259212"/>
                      <a:pt x="54295" y="258450"/>
                    </a:cubicBezTo>
                    <a:cubicBezTo>
                      <a:pt x="58772" y="257593"/>
                      <a:pt x="57438" y="244448"/>
                      <a:pt x="67630" y="251306"/>
                    </a:cubicBezTo>
                    <a:cubicBezTo>
                      <a:pt x="77917" y="258260"/>
                      <a:pt x="88299" y="257117"/>
                      <a:pt x="86871" y="251211"/>
                    </a:cubicBezTo>
                    <a:cubicBezTo>
                      <a:pt x="84394" y="240924"/>
                      <a:pt x="107921" y="255974"/>
                      <a:pt x="112302" y="257021"/>
                    </a:cubicBezTo>
                    <a:cubicBezTo>
                      <a:pt x="114588" y="252068"/>
                      <a:pt x="115827" y="248068"/>
                      <a:pt x="119160" y="247115"/>
                    </a:cubicBezTo>
                    <a:cubicBezTo>
                      <a:pt x="126495" y="245115"/>
                      <a:pt x="122875" y="238352"/>
                      <a:pt x="112493" y="229494"/>
                    </a:cubicBezTo>
                    <a:cubicBezTo>
                      <a:pt x="110969" y="228161"/>
                      <a:pt x="101730" y="227970"/>
                      <a:pt x="99825" y="226541"/>
                    </a:cubicBezTo>
                    <a:cubicBezTo>
                      <a:pt x="94110" y="221969"/>
                      <a:pt x="98586" y="217207"/>
                      <a:pt x="94967" y="216350"/>
                    </a:cubicBezTo>
                    <a:cubicBezTo>
                      <a:pt x="75345" y="211873"/>
                      <a:pt x="70202" y="193204"/>
                      <a:pt x="78774" y="196157"/>
                    </a:cubicBezTo>
                    <a:cubicBezTo>
                      <a:pt x="100015" y="203586"/>
                      <a:pt x="91157" y="197014"/>
                      <a:pt x="98872" y="197585"/>
                    </a:cubicBezTo>
                    <a:cubicBezTo>
                      <a:pt x="103635" y="198062"/>
                      <a:pt x="112874" y="204158"/>
                      <a:pt x="111636" y="200252"/>
                    </a:cubicBezTo>
                    <a:cubicBezTo>
                      <a:pt x="109540" y="193109"/>
                      <a:pt x="123732" y="199109"/>
                      <a:pt x="126685" y="198728"/>
                    </a:cubicBezTo>
                    <a:cubicBezTo>
                      <a:pt x="129924" y="187203"/>
                      <a:pt x="111445" y="194537"/>
                      <a:pt x="105254" y="175106"/>
                    </a:cubicBezTo>
                    <a:cubicBezTo>
                      <a:pt x="97729" y="172058"/>
                      <a:pt x="88014" y="155104"/>
                      <a:pt x="101825" y="159295"/>
                    </a:cubicBezTo>
                    <a:cubicBezTo>
                      <a:pt x="104873" y="160152"/>
                      <a:pt x="102872" y="152913"/>
                      <a:pt x="103539" y="151770"/>
                    </a:cubicBezTo>
                    <a:cubicBezTo>
                      <a:pt x="105254" y="148627"/>
                      <a:pt x="115636" y="157199"/>
                      <a:pt x="117732" y="156723"/>
                    </a:cubicBezTo>
                    <a:cubicBezTo>
                      <a:pt x="120875" y="156152"/>
                      <a:pt x="115636" y="146531"/>
                      <a:pt x="123161" y="151389"/>
                    </a:cubicBezTo>
                    <a:cubicBezTo>
                      <a:pt x="134115" y="158438"/>
                      <a:pt x="138115" y="155199"/>
                      <a:pt x="140211" y="154628"/>
                    </a:cubicBezTo>
                    <a:cubicBezTo>
                      <a:pt x="129924" y="147770"/>
                      <a:pt x="136115" y="144341"/>
                      <a:pt x="127066" y="140912"/>
                    </a:cubicBezTo>
                    <a:cubicBezTo>
                      <a:pt x="123447" y="139483"/>
                      <a:pt x="114684" y="140150"/>
                      <a:pt x="118684" y="127767"/>
                    </a:cubicBezTo>
                    <a:cubicBezTo>
                      <a:pt x="128590" y="135673"/>
                      <a:pt x="130209" y="127100"/>
                      <a:pt x="131829" y="128339"/>
                    </a:cubicBezTo>
                    <a:cubicBezTo>
                      <a:pt x="136305" y="131577"/>
                      <a:pt x="140592" y="131387"/>
                      <a:pt x="141639" y="129672"/>
                    </a:cubicBezTo>
                    <a:cubicBezTo>
                      <a:pt x="140401" y="126529"/>
                      <a:pt x="130971" y="118718"/>
                      <a:pt x="133829" y="115099"/>
                    </a:cubicBezTo>
                    <a:cubicBezTo>
                      <a:pt x="132400" y="114051"/>
                      <a:pt x="119065" y="109479"/>
                      <a:pt x="125923" y="106241"/>
                    </a:cubicBezTo>
                    <a:cubicBezTo>
                      <a:pt x="122494" y="106241"/>
                      <a:pt x="120113" y="102240"/>
                      <a:pt x="119446" y="99287"/>
                    </a:cubicBezTo>
                    <a:cubicBezTo>
                      <a:pt x="118779" y="96049"/>
                      <a:pt x="123447" y="99668"/>
                      <a:pt x="129543" y="97573"/>
                    </a:cubicBezTo>
                    <a:cubicBezTo>
                      <a:pt x="128971" y="94811"/>
                      <a:pt x="123161" y="89953"/>
                      <a:pt x="127542" y="86524"/>
                    </a:cubicBezTo>
                    <a:cubicBezTo>
                      <a:pt x="135353" y="93858"/>
                      <a:pt x="134019" y="86524"/>
                      <a:pt x="137353" y="87286"/>
                    </a:cubicBezTo>
                    <a:cubicBezTo>
                      <a:pt x="141259" y="88143"/>
                      <a:pt x="143068" y="91477"/>
                      <a:pt x="146973" y="91763"/>
                    </a:cubicBezTo>
                    <a:cubicBezTo>
                      <a:pt x="153069" y="81476"/>
                      <a:pt x="146688" y="80904"/>
                      <a:pt x="145164" y="76332"/>
                    </a:cubicBezTo>
                    <a:cubicBezTo>
                      <a:pt x="143449" y="71284"/>
                      <a:pt x="149355" y="72617"/>
                      <a:pt x="147830" y="67283"/>
                    </a:cubicBezTo>
                    <a:cubicBezTo>
                      <a:pt x="145259" y="58520"/>
                      <a:pt x="133638" y="62045"/>
                      <a:pt x="135734" y="50043"/>
                    </a:cubicBezTo>
                    <a:cubicBezTo>
                      <a:pt x="137258" y="42899"/>
                      <a:pt x="139639" y="49186"/>
                      <a:pt x="141259" y="50615"/>
                    </a:cubicBezTo>
                    <a:cubicBezTo>
                      <a:pt x="142973" y="52139"/>
                      <a:pt x="147069" y="50234"/>
                      <a:pt x="149545" y="57949"/>
                    </a:cubicBezTo>
                    <a:cubicBezTo>
                      <a:pt x="153165" y="54425"/>
                      <a:pt x="143735" y="45090"/>
                      <a:pt x="148878" y="41471"/>
                    </a:cubicBezTo>
                    <a:cubicBezTo>
                      <a:pt x="150021" y="42614"/>
                      <a:pt x="152212" y="42709"/>
                      <a:pt x="153831" y="43185"/>
                    </a:cubicBezTo>
                    <a:cubicBezTo>
                      <a:pt x="143830" y="21278"/>
                      <a:pt x="153069" y="22897"/>
                      <a:pt x="155927" y="18992"/>
                    </a:cubicBezTo>
                    <a:cubicBezTo>
                      <a:pt x="161547" y="11753"/>
                      <a:pt x="154879" y="4990"/>
                      <a:pt x="162880" y="323"/>
                    </a:cubicBezTo>
                    <a:cubicBezTo>
                      <a:pt x="168405" y="-2821"/>
                      <a:pt x="170024" y="17944"/>
                      <a:pt x="169547" y="21659"/>
                    </a:cubicBezTo>
                    <a:cubicBezTo>
                      <a:pt x="168690" y="28517"/>
                      <a:pt x="180787" y="33946"/>
                      <a:pt x="176215" y="38042"/>
                    </a:cubicBezTo>
                    <a:cubicBezTo>
                      <a:pt x="165357" y="47662"/>
                      <a:pt x="171738" y="49757"/>
                      <a:pt x="172501" y="50615"/>
                    </a:cubicBezTo>
                    <a:cubicBezTo>
                      <a:pt x="174405" y="52424"/>
                      <a:pt x="171738" y="55663"/>
                      <a:pt x="173453" y="58139"/>
                    </a:cubicBezTo>
                    <a:cubicBezTo>
                      <a:pt x="176025" y="61664"/>
                      <a:pt x="183264" y="58139"/>
                      <a:pt x="180025" y="64140"/>
                    </a:cubicBezTo>
                    <a:cubicBezTo>
                      <a:pt x="178596" y="66902"/>
                      <a:pt x="173929" y="66617"/>
                      <a:pt x="168690" y="70903"/>
                    </a:cubicBezTo>
                    <a:cubicBezTo>
                      <a:pt x="170214" y="73475"/>
                      <a:pt x="180406" y="72141"/>
                      <a:pt x="176501" y="77189"/>
                    </a:cubicBezTo>
                    <a:cubicBezTo>
                      <a:pt x="173929" y="80523"/>
                      <a:pt x="170310" y="81095"/>
                      <a:pt x="166119" y="80142"/>
                    </a:cubicBezTo>
                    <a:cubicBezTo>
                      <a:pt x="167262" y="87381"/>
                      <a:pt x="176501" y="89191"/>
                      <a:pt x="176310" y="96430"/>
                    </a:cubicBezTo>
                    <a:cubicBezTo>
                      <a:pt x="176310" y="97382"/>
                      <a:pt x="173834" y="99764"/>
                      <a:pt x="172310" y="99668"/>
                    </a:cubicBezTo>
                    <a:cubicBezTo>
                      <a:pt x="170691" y="107479"/>
                      <a:pt x="193455" y="101288"/>
                      <a:pt x="195932" y="103002"/>
                    </a:cubicBezTo>
                    <a:cubicBezTo>
                      <a:pt x="195646" y="107669"/>
                      <a:pt x="192884" y="108336"/>
                      <a:pt x="190122" y="111194"/>
                    </a:cubicBezTo>
                    <a:cubicBezTo>
                      <a:pt x="195170" y="117575"/>
                      <a:pt x="202695" y="113480"/>
                      <a:pt x="202409" y="116337"/>
                    </a:cubicBezTo>
                    <a:cubicBezTo>
                      <a:pt x="201361" y="125100"/>
                      <a:pt x="192312" y="128434"/>
                      <a:pt x="189550" y="131672"/>
                    </a:cubicBezTo>
                    <a:cubicBezTo>
                      <a:pt x="186883" y="134911"/>
                      <a:pt x="188312" y="138626"/>
                      <a:pt x="193455" y="137102"/>
                    </a:cubicBezTo>
                    <a:cubicBezTo>
                      <a:pt x="200313" y="141864"/>
                      <a:pt x="195075" y="152246"/>
                      <a:pt x="172405" y="163200"/>
                    </a:cubicBezTo>
                    <a:cubicBezTo>
                      <a:pt x="178596" y="163295"/>
                      <a:pt x="200123" y="156056"/>
                      <a:pt x="194884" y="176440"/>
                    </a:cubicBezTo>
                    <a:cubicBezTo>
                      <a:pt x="199647" y="172535"/>
                      <a:pt x="206409" y="175392"/>
                      <a:pt x="217172" y="170820"/>
                    </a:cubicBezTo>
                    <a:cubicBezTo>
                      <a:pt x="227841" y="166153"/>
                      <a:pt x="220030" y="183965"/>
                      <a:pt x="212982" y="188727"/>
                    </a:cubicBezTo>
                    <a:cubicBezTo>
                      <a:pt x="223554" y="197871"/>
                      <a:pt x="197742" y="215016"/>
                      <a:pt x="192693" y="214921"/>
                    </a:cubicBezTo>
                    <a:cubicBezTo>
                      <a:pt x="200599" y="219874"/>
                      <a:pt x="242223" y="223112"/>
                      <a:pt x="205362" y="232637"/>
                    </a:cubicBezTo>
                    <a:cubicBezTo>
                      <a:pt x="211553" y="246544"/>
                      <a:pt x="246891" y="239210"/>
                      <a:pt x="246795" y="242448"/>
                    </a:cubicBezTo>
                    <a:cubicBezTo>
                      <a:pt x="246605" y="244448"/>
                      <a:pt x="249177" y="257688"/>
                      <a:pt x="232508" y="262451"/>
                    </a:cubicBezTo>
                    <a:cubicBezTo>
                      <a:pt x="231460" y="263975"/>
                      <a:pt x="239556" y="273785"/>
                      <a:pt x="225269" y="275119"/>
                    </a:cubicBezTo>
                    <a:cubicBezTo>
                      <a:pt x="213934" y="276167"/>
                      <a:pt x="230698" y="286454"/>
                      <a:pt x="215839" y="290645"/>
                    </a:cubicBezTo>
                    <a:cubicBezTo>
                      <a:pt x="221554" y="293978"/>
                      <a:pt x="222792" y="297693"/>
                      <a:pt x="229174" y="295598"/>
                    </a:cubicBezTo>
                    <a:cubicBezTo>
                      <a:pt x="244414" y="290645"/>
                      <a:pt x="241366" y="303503"/>
                      <a:pt x="244224" y="300932"/>
                    </a:cubicBezTo>
                    <a:cubicBezTo>
                      <a:pt x="261083" y="285787"/>
                      <a:pt x="262988" y="307218"/>
                      <a:pt x="272894" y="299217"/>
                    </a:cubicBezTo>
                    <a:cubicBezTo>
                      <a:pt x="279561" y="293883"/>
                      <a:pt x="287658" y="295979"/>
                      <a:pt x="289658" y="306361"/>
                    </a:cubicBezTo>
                    <a:cubicBezTo>
                      <a:pt x="293182" y="324839"/>
                      <a:pt x="263940" y="336555"/>
                      <a:pt x="267846" y="338651"/>
                    </a:cubicBezTo>
                    <a:cubicBezTo>
                      <a:pt x="284705" y="347509"/>
                      <a:pt x="264893" y="353129"/>
                      <a:pt x="251748" y="357605"/>
                    </a:cubicBezTo>
                    <a:cubicBezTo>
                      <a:pt x="272227" y="359510"/>
                      <a:pt x="262035" y="359796"/>
                      <a:pt x="258416" y="373988"/>
                    </a:cubicBezTo>
                    <a:cubicBezTo>
                      <a:pt x="256416" y="381608"/>
                      <a:pt x="262797" y="381037"/>
                      <a:pt x="273942" y="385895"/>
                    </a:cubicBezTo>
                    <a:cubicBezTo>
                      <a:pt x="282324" y="389609"/>
                      <a:pt x="272799" y="408183"/>
                      <a:pt x="234699" y="411898"/>
                    </a:cubicBezTo>
                    <a:cubicBezTo>
                      <a:pt x="267560" y="420947"/>
                      <a:pt x="276799" y="402944"/>
                      <a:pt x="281371" y="411803"/>
                    </a:cubicBezTo>
                    <a:cubicBezTo>
                      <a:pt x="282895" y="414851"/>
                      <a:pt x="285943" y="415232"/>
                      <a:pt x="293849" y="411231"/>
                    </a:cubicBezTo>
                    <a:cubicBezTo>
                      <a:pt x="300993" y="407707"/>
                      <a:pt x="310613" y="414851"/>
                      <a:pt x="311184" y="421709"/>
                    </a:cubicBezTo>
                    <a:cubicBezTo>
                      <a:pt x="312804" y="440378"/>
                      <a:pt x="302517" y="467905"/>
                      <a:pt x="277276" y="460475"/>
                    </a:cubicBezTo>
                    <a:cubicBezTo>
                      <a:pt x="275942" y="462857"/>
                      <a:pt x="272227" y="470000"/>
                      <a:pt x="262702" y="473239"/>
                    </a:cubicBezTo>
                    <a:cubicBezTo>
                      <a:pt x="251748" y="476954"/>
                      <a:pt x="245938" y="476954"/>
                      <a:pt x="250224" y="478763"/>
                    </a:cubicBezTo>
                    <a:cubicBezTo>
                      <a:pt x="263750" y="484288"/>
                      <a:pt x="266988" y="486098"/>
                      <a:pt x="272418" y="484955"/>
                    </a:cubicBezTo>
                    <a:cubicBezTo>
                      <a:pt x="290801" y="481430"/>
                      <a:pt x="298421" y="488193"/>
                      <a:pt x="300993" y="492194"/>
                    </a:cubicBezTo>
                    <a:cubicBezTo>
                      <a:pt x="303279" y="495623"/>
                      <a:pt x="324805" y="487050"/>
                      <a:pt x="327853" y="490955"/>
                    </a:cubicBezTo>
                    <a:cubicBezTo>
                      <a:pt x="331377" y="495242"/>
                      <a:pt x="337759" y="516578"/>
                      <a:pt x="313661" y="538485"/>
                    </a:cubicBezTo>
                    <a:cubicBezTo>
                      <a:pt x="295182" y="555344"/>
                      <a:pt x="282324" y="550868"/>
                      <a:pt x="273751" y="554201"/>
                    </a:cubicBezTo>
                    <a:cubicBezTo>
                      <a:pt x="240699" y="567346"/>
                      <a:pt x="229460" y="555440"/>
                      <a:pt x="219840" y="560202"/>
                    </a:cubicBezTo>
                    <a:cubicBezTo>
                      <a:pt x="192884" y="573442"/>
                      <a:pt x="172405" y="562679"/>
                      <a:pt x="149355" y="568203"/>
                    </a:cubicBezTo>
                    <a:cubicBezTo>
                      <a:pt x="130686" y="572680"/>
                      <a:pt x="111350" y="563060"/>
                      <a:pt x="94586" y="553249"/>
                    </a:cubicBezTo>
                    <a:cubicBezTo>
                      <a:pt x="45246" y="556773"/>
                      <a:pt x="37150" y="537152"/>
                      <a:pt x="35055" y="53134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90" name="Freeform: Shape 1389">
                <a:extLst>
                  <a:ext uri="{FF2B5EF4-FFF2-40B4-BE49-F238E27FC236}">
                    <a16:creationId xmlns:a16="http://schemas.microsoft.com/office/drawing/2014/main" id="{628ACA3C-B3DB-A92F-457E-8BF3885CAA0C}"/>
                  </a:ext>
                </a:extLst>
              </p:cNvPr>
              <p:cNvSpPr/>
              <p:nvPr/>
            </p:nvSpPr>
            <p:spPr>
              <a:xfrm>
                <a:off x="7911459" y="2764335"/>
                <a:ext cx="342769" cy="588814"/>
              </a:xfrm>
              <a:custGeom>
                <a:avLst/>
                <a:gdLst>
                  <a:gd name="connsiteX0" fmla="*/ 25169 w 237272"/>
                  <a:gd name="connsiteY0" fmla="*/ 380095 h 407590"/>
                  <a:gd name="connsiteX1" fmla="*/ 9263 w 237272"/>
                  <a:gd name="connsiteY1" fmla="*/ 361998 h 407590"/>
                  <a:gd name="connsiteX2" fmla="*/ 2214 w 237272"/>
                  <a:gd name="connsiteY2" fmla="*/ 335804 h 407590"/>
                  <a:gd name="connsiteX3" fmla="*/ 19931 w 237272"/>
                  <a:gd name="connsiteY3" fmla="*/ 330756 h 407590"/>
                  <a:gd name="connsiteX4" fmla="*/ 24598 w 237272"/>
                  <a:gd name="connsiteY4" fmla="*/ 319802 h 407590"/>
                  <a:gd name="connsiteX5" fmla="*/ 16787 w 237272"/>
                  <a:gd name="connsiteY5" fmla="*/ 307038 h 407590"/>
                  <a:gd name="connsiteX6" fmla="*/ 11930 w 237272"/>
                  <a:gd name="connsiteY6" fmla="*/ 286941 h 407590"/>
                  <a:gd name="connsiteX7" fmla="*/ 27932 w 237272"/>
                  <a:gd name="connsiteY7" fmla="*/ 286179 h 407590"/>
                  <a:gd name="connsiteX8" fmla="*/ 44410 w 237272"/>
                  <a:gd name="connsiteY8" fmla="*/ 281321 h 407590"/>
                  <a:gd name="connsiteX9" fmla="*/ 54030 w 237272"/>
                  <a:gd name="connsiteY9" fmla="*/ 272558 h 407590"/>
                  <a:gd name="connsiteX10" fmla="*/ 44029 w 237272"/>
                  <a:gd name="connsiteY10" fmla="*/ 259223 h 407590"/>
                  <a:gd name="connsiteX11" fmla="*/ 20217 w 237272"/>
                  <a:gd name="connsiteY11" fmla="*/ 251889 h 407590"/>
                  <a:gd name="connsiteX12" fmla="*/ 33647 w 237272"/>
                  <a:gd name="connsiteY12" fmla="*/ 244173 h 407590"/>
                  <a:gd name="connsiteX13" fmla="*/ 56507 w 237272"/>
                  <a:gd name="connsiteY13" fmla="*/ 236649 h 407590"/>
                  <a:gd name="connsiteX14" fmla="*/ 73366 w 237272"/>
                  <a:gd name="connsiteY14" fmla="*/ 231410 h 407590"/>
                  <a:gd name="connsiteX15" fmla="*/ 88511 w 237272"/>
                  <a:gd name="connsiteY15" fmla="*/ 225504 h 407590"/>
                  <a:gd name="connsiteX16" fmla="*/ 82034 w 237272"/>
                  <a:gd name="connsiteY16" fmla="*/ 217408 h 407590"/>
                  <a:gd name="connsiteX17" fmla="*/ 63174 w 237272"/>
                  <a:gd name="connsiteY17" fmla="*/ 213503 h 407590"/>
                  <a:gd name="connsiteX18" fmla="*/ 55364 w 237272"/>
                  <a:gd name="connsiteY18" fmla="*/ 198644 h 407590"/>
                  <a:gd name="connsiteX19" fmla="*/ 32218 w 237272"/>
                  <a:gd name="connsiteY19" fmla="*/ 190262 h 407590"/>
                  <a:gd name="connsiteX20" fmla="*/ 38885 w 237272"/>
                  <a:gd name="connsiteY20" fmla="*/ 184833 h 407590"/>
                  <a:gd name="connsiteX21" fmla="*/ 48410 w 237272"/>
                  <a:gd name="connsiteY21" fmla="*/ 179689 h 407590"/>
                  <a:gd name="connsiteX22" fmla="*/ 62126 w 237272"/>
                  <a:gd name="connsiteY22" fmla="*/ 179689 h 407590"/>
                  <a:gd name="connsiteX23" fmla="*/ 80319 w 237272"/>
                  <a:gd name="connsiteY23" fmla="*/ 183785 h 407590"/>
                  <a:gd name="connsiteX24" fmla="*/ 85272 w 237272"/>
                  <a:gd name="connsiteY24" fmla="*/ 176736 h 407590"/>
                  <a:gd name="connsiteX25" fmla="*/ 80510 w 237272"/>
                  <a:gd name="connsiteY25" fmla="*/ 164163 h 407590"/>
                  <a:gd name="connsiteX26" fmla="*/ 71461 w 237272"/>
                  <a:gd name="connsiteY26" fmla="*/ 162068 h 407590"/>
                  <a:gd name="connsiteX27" fmla="*/ 67937 w 237272"/>
                  <a:gd name="connsiteY27" fmla="*/ 154829 h 407590"/>
                  <a:gd name="connsiteX28" fmla="*/ 56316 w 237272"/>
                  <a:gd name="connsiteY28" fmla="*/ 140351 h 407590"/>
                  <a:gd name="connsiteX29" fmla="*/ 70699 w 237272"/>
                  <a:gd name="connsiteY29" fmla="*/ 141399 h 407590"/>
                  <a:gd name="connsiteX30" fmla="*/ 79843 w 237272"/>
                  <a:gd name="connsiteY30" fmla="*/ 143304 h 407590"/>
                  <a:gd name="connsiteX31" fmla="*/ 90606 w 237272"/>
                  <a:gd name="connsiteY31" fmla="*/ 142256 h 407590"/>
                  <a:gd name="connsiteX32" fmla="*/ 75271 w 237272"/>
                  <a:gd name="connsiteY32" fmla="*/ 125301 h 407590"/>
                  <a:gd name="connsiteX33" fmla="*/ 72890 w 237272"/>
                  <a:gd name="connsiteY33" fmla="*/ 113967 h 407590"/>
                  <a:gd name="connsiteX34" fmla="*/ 74128 w 237272"/>
                  <a:gd name="connsiteY34" fmla="*/ 108633 h 407590"/>
                  <a:gd name="connsiteX35" fmla="*/ 84320 w 237272"/>
                  <a:gd name="connsiteY35" fmla="*/ 112157 h 407590"/>
                  <a:gd name="connsiteX36" fmla="*/ 88225 w 237272"/>
                  <a:gd name="connsiteY36" fmla="*/ 108347 h 407590"/>
                  <a:gd name="connsiteX37" fmla="*/ 100417 w 237272"/>
                  <a:gd name="connsiteY37" fmla="*/ 110633 h 407590"/>
                  <a:gd name="connsiteX38" fmla="*/ 90987 w 237272"/>
                  <a:gd name="connsiteY38" fmla="*/ 100822 h 407590"/>
                  <a:gd name="connsiteX39" fmla="*/ 84986 w 237272"/>
                  <a:gd name="connsiteY39" fmla="*/ 91392 h 407590"/>
                  <a:gd name="connsiteX40" fmla="*/ 94416 w 237272"/>
                  <a:gd name="connsiteY40" fmla="*/ 91773 h 407590"/>
                  <a:gd name="connsiteX41" fmla="*/ 101465 w 237272"/>
                  <a:gd name="connsiteY41" fmla="*/ 92726 h 407590"/>
                  <a:gd name="connsiteX42" fmla="*/ 95845 w 237272"/>
                  <a:gd name="connsiteY42" fmla="*/ 82344 h 407590"/>
                  <a:gd name="connsiteX43" fmla="*/ 90225 w 237272"/>
                  <a:gd name="connsiteY43" fmla="*/ 76057 h 407590"/>
                  <a:gd name="connsiteX44" fmla="*/ 85558 w 237272"/>
                  <a:gd name="connsiteY44" fmla="*/ 71104 h 407590"/>
                  <a:gd name="connsiteX45" fmla="*/ 92797 w 237272"/>
                  <a:gd name="connsiteY45" fmla="*/ 69866 h 407590"/>
                  <a:gd name="connsiteX46" fmla="*/ 91368 w 237272"/>
                  <a:gd name="connsiteY46" fmla="*/ 61960 h 407590"/>
                  <a:gd name="connsiteX47" fmla="*/ 98417 w 237272"/>
                  <a:gd name="connsiteY47" fmla="*/ 62532 h 407590"/>
                  <a:gd name="connsiteX48" fmla="*/ 105275 w 237272"/>
                  <a:gd name="connsiteY48" fmla="*/ 65770 h 407590"/>
                  <a:gd name="connsiteX49" fmla="*/ 104036 w 237272"/>
                  <a:gd name="connsiteY49" fmla="*/ 54721 h 407590"/>
                  <a:gd name="connsiteX50" fmla="*/ 105942 w 237272"/>
                  <a:gd name="connsiteY50" fmla="*/ 48244 h 407590"/>
                  <a:gd name="connsiteX51" fmla="*/ 97274 w 237272"/>
                  <a:gd name="connsiteY51" fmla="*/ 35862 h 407590"/>
                  <a:gd name="connsiteX52" fmla="*/ 101274 w 237272"/>
                  <a:gd name="connsiteY52" fmla="*/ 36243 h 407590"/>
                  <a:gd name="connsiteX53" fmla="*/ 107180 w 237272"/>
                  <a:gd name="connsiteY53" fmla="*/ 41481 h 407590"/>
                  <a:gd name="connsiteX54" fmla="*/ 106703 w 237272"/>
                  <a:gd name="connsiteY54" fmla="*/ 29670 h 407590"/>
                  <a:gd name="connsiteX55" fmla="*/ 110228 w 237272"/>
                  <a:gd name="connsiteY55" fmla="*/ 30909 h 407590"/>
                  <a:gd name="connsiteX56" fmla="*/ 111752 w 237272"/>
                  <a:gd name="connsiteY56" fmla="*/ 13573 h 407590"/>
                  <a:gd name="connsiteX57" fmla="*/ 116705 w 237272"/>
                  <a:gd name="connsiteY57" fmla="*/ 238 h 407590"/>
                  <a:gd name="connsiteX58" fmla="*/ 121467 w 237272"/>
                  <a:gd name="connsiteY58" fmla="*/ 15478 h 407590"/>
                  <a:gd name="connsiteX59" fmla="*/ 126230 w 237272"/>
                  <a:gd name="connsiteY59" fmla="*/ 27194 h 407590"/>
                  <a:gd name="connsiteX60" fmla="*/ 123563 w 237272"/>
                  <a:gd name="connsiteY60" fmla="*/ 36243 h 407590"/>
                  <a:gd name="connsiteX61" fmla="*/ 124229 w 237272"/>
                  <a:gd name="connsiteY61" fmla="*/ 41672 h 407590"/>
                  <a:gd name="connsiteX62" fmla="*/ 128992 w 237272"/>
                  <a:gd name="connsiteY62" fmla="*/ 45958 h 407590"/>
                  <a:gd name="connsiteX63" fmla="*/ 120800 w 237272"/>
                  <a:gd name="connsiteY63" fmla="*/ 50816 h 407590"/>
                  <a:gd name="connsiteX64" fmla="*/ 126420 w 237272"/>
                  <a:gd name="connsiteY64" fmla="*/ 55293 h 407590"/>
                  <a:gd name="connsiteX65" fmla="*/ 118991 w 237272"/>
                  <a:gd name="connsiteY65" fmla="*/ 57388 h 407590"/>
                  <a:gd name="connsiteX66" fmla="*/ 126325 w 237272"/>
                  <a:gd name="connsiteY66" fmla="*/ 69104 h 407590"/>
                  <a:gd name="connsiteX67" fmla="*/ 123467 w 237272"/>
                  <a:gd name="connsiteY67" fmla="*/ 71390 h 407590"/>
                  <a:gd name="connsiteX68" fmla="*/ 140327 w 237272"/>
                  <a:gd name="connsiteY68" fmla="*/ 73771 h 407590"/>
                  <a:gd name="connsiteX69" fmla="*/ 136136 w 237272"/>
                  <a:gd name="connsiteY69" fmla="*/ 79677 h 407590"/>
                  <a:gd name="connsiteX70" fmla="*/ 144899 w 237272"/>
                  <a:gd name="connsiteY70" fmla="*/ 83391 h 407590"/>
                  <a:gd name="connsiteX71" fmla="*/ 135755 w 237272"/>
                  <a:gd name="connsiteY71" fmla="*/ 94345 h 407590"/>
                  <a:gd name="connsiteX72" fmla="*/ 138517 w 237272"/>
                  <a:gd name="connsiteY72" fmla="*/ 98250 h 407590"/>
                  <a:gd name="connsiteX73" fmla="*/ 123467 w 237272"/>
                  <a:gd name="connsiteY73" fmla="*/ 116919 h 407590"/>
                  <a:gd name="connsiteX74" fmla="*/ 139565 w 237272"/>
                  <a:gd name="connsiteY74" fmla="*/ 126444 h 407590"/>
                  <a:gd name="connsiteX75" fmla="*/ 155567 w 237272"/>
                  <a:gd name="connsiteY75" fmla="*/ 122349 h 407590"/>
                  <a:gd name="connsiteX76" fmla="*/ 152614 w 237272"/>
                  <a:gd name="connsiteY76" fmla="*/ 135112 h 407590"/>
                  <a:gd name="connsiteX77" fmla="*/ 138041 w 237272"/>
                  <a:gd name="connsiteY77" fmla="*/ 153876 h 407590"/>
                  <a:gd name="connsiteX78" fmla="*/ 147090 w 237272"/>
                  <a:gd name="connsiteY78" fmla="*/ 166545 h 407590"/>
                  <a:gd name="connsiteX79" fmla="*/ 176712 w 237272"/>
                  <a:gd name="connsiteY79" fmla="*/ 173593 h 407590"/>
                  <a:gd name="connsiteX80" fmla="*/ 166425 w 237272"/>
                  <a:gd name="connsiteY80" fmla="*/ 187881 h 407590"/>
                  <a:gd name="connsiteX81" fmla="*/ 161282 w 237272"/>
                  <a:gd name="connsiteY81" fmla="*/ 196929 h 407590"/>
                  <a:gd name="connsiteX82" fmla="*/ 154519 w 237272"/>
                  <a:gd name="connsiteY82" fmla="*/ 208074 h 407590"/>
                  <a:gd name="connsiteX83" fmla="*/ 164044 w 237272"/>
                  <a:gd name="connsiteY83" fmla="*/ 211598 h 407590"/>
                  <a:gd name="connsiteX84" fmla="*/ 174807 w 237272"/>
                  <a:gd name="connsiteY84" fmla="*/ 215408 h 407590"/>
                  <a:gd name="connsiteX85" fmla="*/ 195381 w 237272"/>
                  <a:gd name="connsiteY85" fmla="*/ 214170 h 407590"/>
                  <a:gd name="connsiteX86" fmla="*/ 207383 w 237272"/>
                  <a:gd name="connsiteY86" fmla="*/ 219218 h 407590"/>
                  <a:gd name="connsiteX87" fmla="*/ 191762 w 237272"/>
                  <a:gd name="connsiteY87" fmla="*/ 242364 h 407590"/>
                  <a:gd name="connsiteX88" fmla="*/ 180236 w 237272"/>
                  <a:gd name="connsiteY88" fmla="*/ 255889 h 407590"/>
                  <a:gd name="connsiteX89" fmla="*/ 184999 w 237272"/>
                  <a:gd name="connsiteY89" fmla="*/ 267700 h 407590"/>
                  <a:gd name="connsiteX90" fmla="*/ 196143 w 237272"/>
                  <a:gd name="connsiteY90" fmla="*/ 276273 h 407590"/>
                  <a:gd name="connsiteX91" fmla="*/ 168044 w 237272"/>
                  <a:gd name="connsiteY91" fmla="*/ 294846 h 407590"/>
                  <a:gd name="connsiteX92" fmla="*/ 201477 w 237272"/>
                  <a:gd name="connsiteY92" fmla="*/ 294846 h 407590"/>
                  <a:gd name="connsiteX93" fmla="*/ 210431 w 237272"/>
                  <a:gd name="connsiteY93" fmla="*/ 294465 h 407590"/>
                  <a:gd name="connsiteX94" fmla="*/ 222813 w 237272"/>
                  <a:gd name="connsiteY94" fmla="*/ 301990 h 407590"/>
                  <a:gd name="connsiteX95" fmla="*/ 198525 w 237272"/>
                  <a:gd name="connsiteY95" fmla="*/ 329708 h 407590"/>
                  <a:gd name="connsiteX96" fmla="*/ 188142 w 237272"/>
                  <a:gd name="connsiteY96" fmla="*/ 338852 h 407590"/>
                  <a:gd name="connsiteX97" fmla="*/ 179189 w 237272"/>
                  <a:gd name="connsiteY97" fmla="*/ 342852 h 407590"/>
                  <a:gd name="connsiteX98" fmla="*/ 195095 w 237272"/>
                  <a:gd name="connsiteY98" fmla="*/ 347234 h 407590"/>
                  <a:gd name="connsiteX99" fmla="*/ 215574 w 237272"/>
                  <a:gd name="connsiteY99" fmla="*/ 352377 h 407590"/>
                  <a:gd name="connsiteX100" fmla="*/ 234815 w 237272"/>
                  <a:gd name="connsiteY100" fmla="*/ 351520 h 407590"/>
                  <a:gd name="connsiteX101" fmla="*/ 224623 w 237272"/>
                  <a:gd name="connsiteY101" fmla="*/ 385524 h 407590"/>
                  <a:gd name="connsiteX102" fmla="*/ 196048 w 237272"/>
                  <a:gd name="connsiteY102" fmla="*/ 396764 h 407590"/>
                  <a:gd name="connsiteX103" fmla="*/ 157472 w 237272"/>
                  <a:gd name="connsiteY103" fmla="*/ 401050 h 407590"/>
                  <a:gd name="connsiteX104" fmla="*/ 106989 w 237272"/>
                  <a:gd name="connsiteY104" fmla="*/ 406765 h 407590"/>
                  <a:gd name="connsiteX105" fmla="*/ 67746 w 237272"/>
                  <a:gd name="connsiteY105" fmla="*/ 396097 h 407590"/>
                  <a:gd name="connsiteX106" fmla="*/ 25074 w 237272"/>
                  <a:gd name="connsiteY106" fmla="*/ 380381 h 407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272" h="407590">
                    <a:moveTo>
                      <a:pt x="25169" y="380095"/>
                    </a:moveTo>
                    <a:cubicBezTo>
                      <a:pt x="9453" y="375809"/>
                      <a:pt x="10310" y="363331"/>
                      <a:pt x="9263" y="361998"/>
                    </a:cubicBezTo>
                    <a:cubicBezTo>
                      <a:pt x="9072" y="361712"/>
                      <a:pt x="-5406" y="349425"/>
                      <a:pt x="2214" y="335804"/>
                    </a:cubicBezTo>
                    <a:cubicBezTo>
                      <a:pt x="5453" y="329898"/>
                      <a:pt x="16502" y="327422"/>
                      <a:pt x="19931" y="330756"/>
                    </a:cubicBezTo>
                    <a:cubicBezTo>
                      <a:pt x="23645" y="325707"/>
                      <a:pt x="38124" y="325898"/>
                      <a:pt x="24598" y="319802"/>
                    </a:cubicBezTo>
                    <a:cubicBezTo>
                      <a:pt x="19931" y="317706"/>
                      <a:pt x="20883" y="309610"/>
                      <a:pt x="16787" y="307038"/>
                    </a:cubicBezTo>
                    <a:cubicBezTo>
                      <a:pt x="5453" y="299990"/>
                      <a:pt x="10120" y="287893"/>
                      <a:pt x="11930" y="286941"/>
                    </a:cubicBezTo>
                    <a:cubicBezTo>
                      <a:pt x="18597" y="292275"/>
                      <a:pt x="25169" y="287417"/>
                      <a:pt x="27932" y="286179"/>
                    </a:cubicBezTo>
                    <a:cubicBezTo>
                      <a:pt x="33361" y="283988"/>
                      <a:pt x="41076" y="288655"/>
                      <a:pt x="44410" y="281321"/>
                    </a:cubicBezTo>
                    <a:cubicBezTo>
                      <a:pt x="47077" y="275606"/>
                      <a:pt x="53268" y="277225"/>
                      <a:pt x="54030" y="272558"/>
                    </a:cubicBezTo>
                    <a:cubicBezTo>
                      <a:pt x="54697" y="268081"/>
                      <a:pt x="32218" y="273225"/>
                      <a:pt x="44029" y="259223"/>
                    </a:cubicBezTo>
                    <a:cubicBezTo>
                      <a:pt x="37457" y="256461"/>
                      <a:pt x="25169" y="258461"/>
                      <a:pt x="20217" y="251889"/>
                    </a:cubicBezTo>
                    <a:cubicBezTo>
                      <a:pt x="17168" y="247888"/>
                      <a:pt x="20978" y="244269"/>
                      <a:pt x="33647" y="244173"/>
                    </a:cubicBezTo>
                    <a:cubicBezTo>
                      <a:pt x="52601" y="244269"/>
                      <a:pt x="25360" y="232172"/>
                      <a:pt x="56507" y="236649"/>
                    </a:cubicBezTo>
                    <a:cubicBezTo>
                      <a:pt x="66603" y="238173"/>
                      <a:pt x="49934" y="224647"/>
                      <a:pt x="73366" y="231410"/>
                    </a:cubicBezTo>
                    <a:cubicBezTo>
                      <a:pt x="74795" y="229791"/>
                      <a:pt x="78414" y="221694"/>
                      <a:pt x="88511" y="225504"/>
                    </a:cubicBezTo>
                    <a:cubicBezTo>
                      <a:pt x="82415" y="220551"/>
                      <a:pt x="83082" y="219218"/>
                      <a:pt x="82034" y="217408"/>
                    </a:cubicBezTo>
                    <a:cubicBezTo>
                      <a:pt x="66127" y="219218"/>
                      <a:pt x="71366" y="213979"/>
                      <a:pt x="63174" y="213503"/>
                    </a:cubicBezTo>
                    <a:cubicBezTo>
                      <a:pt x="42219" y="212265"/>
                      <a:pt x="50316" y="204549"/>
                      <a:pt x="55364" y="198644"/>
                    </a:cubicBezTo>
                    <a:cubicBezTo>
                      <a:pt x="47553" y="200835"/>
                      <a:pt x="35171" y="194739"/>
                      <a:pt x="32218" y="190262"/>
                    </a:cubicBezTo>
                    <a:cubicBezTo>
                      <a:pt x="27170" y="182547"/>
                      <a:pt x="36504" y="185309"/>
                      <a:pt x="38885" y="184833"/>
                    </a:cubicBezTo>
                    <a:cubicBezTo>
                      <a:pt x="42124" y="184261"/>
                      <a:pt x="41076" y="174736"/>
                      <a:pt x="48410" y="179689"/>
                    </a:cubicBezTo>
                    <a:cubicBezTo>
                      <a:pt x="55745" y="184642"/>
                      <a:pt x="63174" y="183785"/>
                      <a:pt x="62126" y="179689"/>
                    </a:cubicBezTo>
                    <a:cubicBezTo>
                      <a:pt x="60317" y="172260"/>
                      <a:pt x="77271" y="183118"/>
                      <a:pt x="80319" y="183785"/>
                    </a:cubicBezTo>
                    <a:cubicBezTo>
                      <a:pt x="81939" y="180261"/>
                      <a:pt x="82891" y="177403"/>
                      <a:pt x="85272" y="176736"/>
                    </a:cubicBezTo>
                    <a:cubicBezTo>
                      <a:pt x="90511" y="175212"/>
                      <a:pt x="87939" y="170450"/>
                      <a:pt x="80510" y="164163"/>
                    </a:cubicBezTo>
                    <a:cubicBezTo>
                      <a:pt x="79367" y="163211"/>
                      <a:pt x="72794" y="163020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5" y="140922"/>
                      <a:pt x="70699" y="141399"/>
                    </a:cubicBezTo>
                    <a:cubicBezTo>
                      <a:pt x="74128" y="141684"/>
                      <a:pt x="80700" y="146161"/>
                      <a:pt x="79843" y="143304"/>
                    </a:cubicBezTo>
                    <a:cubicBezTo>
                      <a:pt x="78319" y="138255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9" y="111014"/>
                      <a:pt x="72890" y="113967"/>
                    </a:cubicBezTo>
                    <a:cubicBezTo>
                      <a:pt x="75081" y="114633"/>
                      <a:pt x="73652" y="109395"/>
                      <a:pt x="74128" y="108633"/>
                    </a:cubicBezTo>
                    <a:cubicBezTo>
                      <a:pt x="75366" y="106442"/>
                      <a:pt x="82796" y="112538"/>
                      <a:pt x="84320" y="112157"/>
                    </a:cubicBezTo>
                    <a:cubicBezTo>
                      <a:pt x="86606" y="111776"/>
                      <a:pt x="82796" y="104823"/>
                      <a:pt x="88225" y="108347"/>
                    </a:cubicBezTo>
                    <a:cubicBezTo>
                      <a:pt x="96131" y="113395"/>
                      <a:pt x="98988" y="111109"/>
                      <a:pt x="100417" y="110633"/>
                    </a:cubicBezTo>
                    <a:cubicBezTo>
                      <a:pt x="92987" y="105680"/>
                      <a:pt x="97464" y="103299"/>
                      <a:pt x="90987" y="100822"/>
                    </a:cubicBezTo>
                    <a:cubicBezTo>
                      <a:pt x="88320" y="99774"/>
                      <a:pt x="82129" y="100251"/>
                      <a:pt x="84986" y="91392"/>
                    </a:cubicBezTo>
                    <a:cubicBezTo>
                      <a:pt x="92130" y="97107"/>
                      <a:pt x="93273" y="90916"/>
                      <a:pt x="94416" y="91773"/>
                    </a:cubicBezTo>
                    <a:cubicBezTo>
                      <a:pt x="97559" y="94059"/>
                      <a:pt x="100703" y="93964"/>
                      <a:pt x="101465" y="92726"/>
                    </a:cubicBezTo>
                    <a:cubicBezTo>
                      <a:pt x="100512" y="90440"/>
                      <a:pt x="93845" y="84915"/>
                      <a:pt x="95845" y="82344"/>
                    </a:cubicBezTo>
                    <a:cubicBezTo>
                      <a:pt x="94892" y="81582"/>
                      <a:pt x="85272" y="78343"/>
                      <a:pt x="90225" y="76057"/>
                    </a:cubicBezTo>
                    <a:cubicBezTo>
                      <a:pt x="87749" y="76057"/>
                      <a:pt x="86034" y="73200"/>
                      <a:pt x="85558" y="71104"/>
                    </a:cubicBezTo>
                    <a:cubicBezTo>
                      <a:pt x="85082" y="68818"/>
                      <a:pt x="88416" y="71295"/>
                      <a:pt x="92797" y="69866"/>
                    </a:cubicBezTo>
                    <a:cubicBezTo>
                      <a:pt x="92321" y="67961"/>
                      <a:pt x="88225" y="64437"/>
                      <a:pt x="91368" y="61960"/>
                    </a:cubicBezTo>
                    <a:cubicBezTo>
                      <a:pt x="96988" y="67199"/>
                      <a:pt x="96035" y="61960"/>
                      <a:pt x="98417" y="62532"/>
                    </a:cubicBezTo>
                    <a:cubicBezTo>
                      <a:pt x="101274" y="63198"/>
                      <a:pt x="102512" y="65484"/>
                      <a:pt x="105275" y="65770"/>
                    </a:cubicBezTo>
                    <a:cubicBezTo>
                      <a:pt x="109656" y="58436"/>
                      <a:pt x="105084" y="57960"/>
                      <a:pt x="104036" y="54721"/>
                    </a:cubicBezTo>
                    <a:cubicBezTo>
                      <a:pt x="102798" y="51102"/>
                      <a:pt x="107084" y="52054"/>
                      <a:pt x="105942" y="48244"/>
                    </a:cubicBezTo>
                    <a:cubicBezTo>
                      <a:pt x="104132" y="41958"/>
                      <a:pt x="95845" y="44529"/>
                      <a:pt x="97274" y="35862"/>
                    </a:cubicBezTo>
                    <a:cubicBezTo>
                      <a:pt x="98417" y="30718"/>
                      <a:pt x="100036" y="35195"/>
                      <a:pt x="101274" y="36243"/>
                    </a:cubicBezTo>
                    <a:cubicBezTo>
                      <a:pt x="102512" y="37290"/>
                      <a:pt x="105465" y="35957"/>
                      <a:pt x="107180" y="41481"/>
                    </a:cubicBezTo>
                    <a:cubicBezTo>
                      <a:pt x="109751" y="38910"/>
                      <a:pt x="102989" y="32242"/>
                      <a:pt x="106703" y="29670"/>
                    </a:cubicBezTo>
                    <a:cubicBezTo>
                      <a:pt x="107561" y="30528"/>
                      <a:pt x="109085" y="30528"/>
                      <a:pt x="110228" y="30909"/>
                    </a:cubicBezTo>
                    <a:cubicBezTo>
                      <a:pt x="103084" y="15192"/>
                      <a:pt x="109656" y="16335"/>
                      <a:pt x="111752" y="13573"/>
                    </a:cubicBezTo>
                    <a:cubicBezTo>
                      <a:pt x="115752" y="8334"/>
                      <a:pt x="110990" y="3572"/>
                      <a:pt x="116705" y="238"/>
                    </a:cubicBezTo>
                    <a:cubicBezTo>
                      <a:pt x="120705" y="-2048"/>
                      <a:pt x="121753" y="12811"/>
                      <a:pt x="121467" y="15478"/>
                    </a:cubicBezTo>
                    <a:cubicBezTo>
                      <a:pt x="120800" y="20431"/>
                      <a:pt x="129564" y="24241"/>
                      <a:pt x="126230" y="27194"/>
                    </a:cubicBezTo>
                    <a:cubicBezTo>
                      <a:pt x="118419" y="34052"/>
                      <a:pt x="123086" y="35576"/>
                      <a:pt x="123563" y="36243"/>
                    </a:cubicBezTo>
                    <a:cubicBezTo>
                      <a:pt x="124896" y="37481"/>
                      <a:pt x="122991" y="39862"/>
                      <a:pt x="124229" y="41672"/>
                    </a:cubicBezTo>
                    <a:cubicBezTo>
                      <a:pt x="126039" y="44244"/>
                      <a:pt x="131183" y="41672"/>
                      <a:pt x="128992" y="45958"/>
                    </a:cubicBezTo>
                    <a:cubicBezTo>
                      <a:pt x="127944" y="47958"/>
                      <a:pt x="124610" y="47673"/>
                      <a:pt x="120800" y="50816"/>
                    </a:cubicBezTo>
                    <a:cubicBezTo>
                      <a:pt x="121848" y="52626"/>
                      <a:pt x="129183" y="51673"/>
                      <a:pt x="126420" y="55293"/>
                    </a:cubicBezTo>
                    <a:cubicBezTo>
                      <a:pt x="124610" y="57674"/>
                      <a:pt x="121943" y="58055"/>
                      <a:pt x="118991" y="57388"/>
                    </a:cubicBezTo>
                    <a:cubicBezTo>
                      <a:pt x="119848" y="62532"/>
                      <a:pt x="126420" y="63865"/>
                      <a:pt x="126325" y="69104"/>
                    </a:cubicBezTo>
                    <a:cubicBezTo>
                      <a:pt x="126325" y="69866"/>
                      <a:pt x="124515" y="71485"/>
                      <a:pt x="123467" y="71390"/>
                    </a:cubicBezTo>
                    <a:cubicBezTo>
                      <a:pt x="122325" y="77010"/>
                      <a:pt x="138612" y="72533"/>
                      <a:pt x="140327" y="73771"/>
                    </a:cubicBezTo>
                    <a:cubicBezTo>
                      <a:pt x="140136" y="77105"/>
                      <a:pt x="138136" y="77581"/>
                      <a:pt x="136136" y="79677"/>
                    </a:cubicBezTo>
                    <a:cubicBezTo>
                      <a:pt x="139755" y="84153"/>
                      <a:pt x="145184" y="81296"/>
                      <a:pt x="144899" y="83391"/>
                    </a:cubicBezTo>
                    <a:cubicBezTo>
                      <a:pt x="144137" y="89678"/>
                      <a:pt x="137660" y="92059"/>
                      <a:pt x="135755" y="94345"/>
                    </a:cubicBezTo>
                    <a:cubicBezTo>
                      <a:pt x="133850" y="96631"/>
                      <a:pt x="134898" y="99298"/>
                      <a:pt x="138517" y="98250"/>
                    </a:cubicBezTo>
                    <a:cubicBezTo>
                      <a:pt x="143375" y="101679"/>
                      <a:pt x="139660" y="109109"/>
                      <a:pt x="123467" y="116919"/>
                    </a:cubicBezTo>
                    <a:cubicBezTo>
                      <a:pt x="127944" y="116919"/>
                      <a:pt x="143375" y="111776"/>
                      <a:pt x="139565" y="126444"/>
                    </a:cubicBezTo>
                    <a:cubicBezTo>
                      <a:pt x="142994" y="123587"/>
                      <a:pt x="147851" y="125682"/>
                      <a:pt x="155567" y="122349"/>
                    </a:cubicBezTo>
                    <a:cubicBezTo>
                      <a:pt x="163187" y="119015"/>
                      <a:pt x="157662" y="131778"/>
                      <a:pt x="152614" y="135112"/>
                    </a:cubicBezTo>
                    <a:cubicBezTo>
                      <a:pt x="160234" y="141684"/>
                      <a:pt x="141660" y="153876"/>
                      <a:pt x="138041" y="153876"/>
                    </a:cubicBezTo>
                    <a:cubicBezTo>
                      <a:pt x="143756" y="157401"/>
                      <a:pt x="173569" y="159782"/>
                      <a:pt x="147090" y="166545"/>
                    </a:cubicBezTo>
                    <a:cubicBezTo>
                      <a:pt x="151566" y="176546"/>
                      <a:pt x="176808" y="171212"/>
                      <a:pt x="176712" y="173593"/>
                    </a:cubicBezTo>
                    <a:cubicBezTo>
                      <a:pt x="176522" y="175022"/>
                      <a:pt x="178427" y="184547"/>
                      <a:pt x="166425" y="187881"/>
                    </a:cubicBezTo>
                    <a:cubicBezTo>
                      <a:pt x="165663" y="189024"/>
                      <a:pt x="171474" y="195977"/>
                      <a:pt x="161282" y="196929"/>
                    </a:cubicBezTo>
                    <a:cubicBezTo>
                      <a:pt x="153185" y="197691"/>
                      <a:pt x="165187" y="205121"/>
                      <a:pt x="154519" y="208074"/>
                    </a:cubicBezTo>
                    <a:cubicBezTo>
                      <a:pt x="158615" y="210455"/>
                      <a:pt x="159472" y="213122"/>
                      <a:pt x="164044" y="211598"/>
                    </a:cubicBezTo>
                    <a:cubicBezTo>
                      <a:pt x="174998" y="207978"/>
                      <a:pt x="172807" y="217218"/>
                      <a:pt x="174807" y="215408"/>
                    </a:cubicBezTo>
                    <a:cubicBezTo>
                      <a:pt x="186904" y="204549"/>
                      <a:pt x="188237" y="219885"/>
                      <a:pt x="195381" y="214170"/>
                    </a:cubicBezTo>
                    <a:cubicBezTo>
                      <a:pt x="200144" y="210360"/>
                      <a:pt x="205954" y="211788"/>
                      <a:pt x="207383" y="219218"/>
                    </a:cubicBezTo>
                    <a:cubicBezTo>
                      <a:pt x="209954" y="232458"/>
                      <a:pt x="189000" y="240840"/>
                      <a:pt x="191762" y="242364"/>
                    </a:cubicBezTo>
                    <a:cubicBezTo>
                      <a:pt x="203859" y="248745"/>
                      <a:pt x="189666" y="252746"/>
                      <a:pt x="180236" y="255889"/>
                    </a:cubicBezTo>
                    <a:cubicBezTo>
                      <a:pt x="194905" y="257223"/>
                      <a:pt x="187666" y="257508"/>
                      <a:pt x="184999" y="267700"/>
                    </a:cubicBezTo>
                    <a:cubicBezTo>
                      <a:pt x="183570" y="273129"/>
                      <a:pt x="188142" y="272748"/>
                      <a:pt x="196143" y="276273"/>
                    </a:cubicBezTo>
                    <a:cubicBezTo>
                      <a:pt x="202144" y="278940"/>
                      <a:pt x="195286" y="292275"/>
                      <a:pt x="168044" y="294846"/>
                    </a:cubicBezTo>
                    <a:cubicBezTo>
                      <a:pt x="191571" y="301323"/>
                      <a:pt x="198239" y="288465"/>
                      <a:pt x="201477" y="294846"/>
                    </a:cubicBezTo>
                    <a:cubicBezTo>
                      <a:pt x="202620" y="296942"/>
                      <a:pt x="204811" y="297323"/>
                      <a:pt x="210431" y="294465"/>
                    </a:cubicBezTo>
                    <a:cubicBezTo>
                      <a:pt x="215479" y="291894"/>
                      <a:pt x="222432" y="297037"/>
                      <a:pt x="222813" y="301990"/>
                    </a:cubicBezTo>
                    <a:cubicBezTo>
                      <a:pt x="223956" y="315420"/>
                      <a:pt x="216622" y="335042"/>
                      <a:pt x="198525" y="329708"/>
                    </a:cubicBezTo>
                    <a:cubicBezTo>
                      <a:pt x="197572" y="331422"/>
                      <a:pt x="194905" y="336471"/>
                      <a:pt x="188142" y="338852"/>
                    </a:cubicBezTo>
                    <a:cubicBezTo>
                      <a:pt x="180236" y="341519"/>
                      <a:pt x="176141" y="341519"/>
                      <a:pt x="179189" y="342852"/>
                    </a:cubicBezTo>
                    <a:cubicBezTo>
                      <a:pt x="188904" y="346758"/>
                      <a:pt x="191190" y="348091"/>
                      <a:pt x="195095" y="347234"/>
                    </a:cubicBezTo>
                    <a:cubicBezTo>
                      <a:pt x="208240" y="344662"/>
                      <a:pt x="213765" y="349615"/>
                      <a:pt x="215574" y="352377"/>
                    </a:cubicBezTo>
                    <a:cubicBezTo>
                      <a:pt x="217289" y="354854"/>
                      <a:pt x="232624" y="348758"/>
                      <a:pt x="234815" y="351520"/>
                    </a:cubicBezTo>
                    <a:cubicBezTo>
                      <a:pt x="237291" y="354568"/>
                      <a:pt x="241863" y="369808"/>
                      <a:pt x="224623" y="385524"/>
                    </a:cubicBezTo>
                    <a:cubicBezTo>
                      <a:pt x="211383" y="397621"/>
                      <a:pt x="202144" y="394383"/>
                      <a:pt x="196048" y="396764"/>
                    </a:cubicBezTo>
                    <a:cubicBezTo>
                      <a:pt x="172331" y="406194"/>
                      <a:pt x="164330" y="397716"/>
                      <a:pt x="157472" y="401050"/>
                    </a:cubicBezTo>
                    <a:cubicBezTo>
                      <a:pt x="138136" y="410480"/>
                      <a:pt x="123563" y="402765"/>
                      <a:pt x="106989" y="406765"/>
                    </a:cubicBezTo>
                    <a:cubicBezTo>
                      <a:pt x="93654" y="410004"/>
                      <a:pt x="79748" y="403146"/>
                      <a:pt x="67746" y="396097"/>
                    </a:cubicBezTo>
                    <a:cubicBezTo>
                      <a:pt x="32408" y="398669"/>
                      <a:pt x="26598" y="384572"/>
                      <a:pt x="25074" y="38038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E3001BA6-91E6-2E4F-6418-C3603EC09A93}"/>
                </a:ext>
              </a:extLst>
            </p:cNvPr>
            <p:cNvSpPr/>
            <p:nvPr/>
          </p:nvSpPr>
          <p:spPr>
            <a:xfrm>
              <a:off x="8065213" y="3309192"/>
              <a:ext cx="3972149" cy="2236665"/>
            </a:xfrm>
            <a:custGeom>
              <a:avLst/>
              <a:gdLst>
                <a:gd name="connsiteX0" fmla="*/ 4649153 w 4649152"/>
                <a:gd name="connsiteY0" fmla="*/ 537572 h 1548269"/>
                <a:gd name="connsiteX1" fmla="*/ 0 w 4649152"/>
                <a:gd name="connsiteY1" fmla="*/ 1548269 h 1548269"/>
                <a:gd name="connsiteX2" fmla="*/ 0 w 4649152"/>
                <a:gd name="connsiteY2" fmla="*/ 49320 h 1548269"/>
                <a:gd name="connsiteX3" fmla="*/ 1868710 w 4649152"/>
                <a:gd name="connsiteY3" fmla="*/ 15887 h 1548269"/>
                <a:gd name="connsiteX4" fmla="*/ 1960340 w 4649152"/>
                <a:gd name="connsiteY4" fmla="*/ 23603 h 1548269"/>
                <a:gd name="connsiteX5" fmla="*/ 1979581 w 4649152"/>
                <a:gd name="connsiteY5" fmla="*/ 13602 h 1548269"/>
                <a:gd name="connsiteX6" fmla="*/ 3254502 w 4649152"/>
                <a:gd name="connsiteY6" fmla="*/ 247631 h 1548269"/>
                <a:gd name="connsiteX7" fmla="*/ 4649153 w 4649152"/>
                <a:gd name="connsiteY7" fmla="*/ 537476 h 154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49152" h="1548269">
                  <a:moveTo>
                    <a:pt x="4649153" y="537572"/>
                  </a:moveTo>
                  <a:lnTo>
                    <a:pt x="0" y="1548269"/>
                  </a:lnTo>
                  <a:lnTo>
                    <a:pt x="0" y="49320"/>
                  </a:lnTo>
                  <a:cubicBezTo>
                    <a:pt x="0" y="49320"/>
                    <a:pt x="823912" y="-33928"/>
                    <a:pt x="1868710" y="15887"/>
                  </a:cubicBezTo>
                  <a:cubicBezTo>
                    <a:pt x="1899190" y="17316"/>
                    <a:pt x="1929575" y="20840"/>
                    <a:pt x="1960340" y="23603"/>
                  </a:cubicBezTo>
                  <a:cubicBezTo>
                    <a:pt x="1969579" y="24460"/>
                    <a:pt x="1973294" y="22555"/>
                    <a:pt x="1979581" y="13602"/>
                  </a:cubicBezTo>
                  <a:cubicBezTo>
                    <a:pt x="2381441" y="51225"/>
                    <a:pt x="2826544" y="132378"/>
                    <a:pt x="3254502" y="247631"/>
                  </a:cubicBezTo>
                  <a:cubicBezTo>
                    <a:pt x="4240530" y="513283"/>
                    <a:pt x="4551808" y="542525"/>
                    <a:pt x="4649153" y="53747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92" name="Freeform: Shape 1391">
              <a:extLst>
                <a:ext uri="{FF2B5EF4-FFF2-40B4-BE49-F238E27FC236}">
                  <a16:creationId xmlns:a16="http://schemas.microsoft.com/office/drawing/2014/main" id="{D0191D1C-8FBC-538C-52EE-B967E73CF6FC}"/>
                </a:ext>
              </a:extLst>
            </p:cNvPr>
            <p:cNvSpPr/>
            <p:nvPr/>
          </p:nvSpPr>
          <p:spPr>
            <a:xfrm>
              <a:off x="8065213" y="3415957"/>
              <a:ext cx="4135894" cy="2430696"/>
            </a:xfrm>
            <a:custGeom>
              <a:avLst/>
              <a:gdLst>
                <a:gd name="connsiteX0" fmla="*/ 0 w 4762500"/>
                <a:gd name="connsiteY0" fmla="*/ 866860 h 1682581"/>
                <a:gd name="connsiteX1" fmla="*/ 2898362 w 4762500"/>
                <a:gd name="connsiteY1" fmla="*/ 355368 h 1682581"/>
                <a:gd name="connsiteX2" fmla="*/ 4762500 w 4762500"/>
                <a:gd name="connsiteY2" fmla="*/ 42567 h 1682581"/>
                <a:gd name="connsiteX3" fmla="*/ 4762500 w 4762500"/>
                <a:gd name="connsiteY3" fmla="*/ 1682581 h 1682581"/>
                <a:gd name="connsiteX4" fmla="*/ 0 w 4762500"/>
                <a:gd name="connsiteY4" fmla="*/ 1682581 h 1682581"/>
                <a:gd name="connsiteX5" fmla="*/ 0 w 4762500"/>
                <a:gd name="connsiteY5" fmla="*/ 866860 h 168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682581">
                  <a:moveTo>
                    <a:pt x="0" y="866860"/>
                  </a:moveTo>
                  <a:cubicBezTo>
                    <a:pt x="0" y="866860"/>
                    <a:pt x="1757077" y="956681"/>
                    <a:pt x="2898362" y="355368"/>
                  </a:cubicBezTo>
                  <a:cubicBezTo>
                    <a:pt x="3895725" y="-170127"/>
                    <a:pt x="4762500" y="42567"/>
                    <a:pt x="4762500" y="42567"/>
                  </a:cubicBezTo>
                  <a:lnTo>
                    <a:pt x="4762500" y="1682581"/>
                  </a:lnTo>
                  <a:cubicBezTo>
                    <a:pt x="4762500" y="1682581"/>
                    <a:pt x="0" y="1682581"/>
                    <a:pt x="0" y="1682581"/>
                  </a:cubicBezTo>
                  <a:lnTo>
                    <a:pt x="0" y="866860"/>
                  </a:lnTo>
                  <a:close/>
                </a:path>
              </a:pathLst>
            </a:custGeom>
            <a:solidFill>
              <a:srgbClr val="75C52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93" name="Freeform: Shape 1392">
              <a:extLst>
                <a:ext uri="{FF2B5EF4-FFF2-40B4-BE49-F238E27FC236}">
                  <a16:creationId xmlns:a16="http://schemas.microsoft.com/office/drawing/2014/main" id="{A120A56D-DDCD-4890-EF0A-CBCF404C17B1}"/>
                </a:ext>
              </a:extLst>
            </p:cNvPr>
            <p:cNvSpPr/>
            <p:nvPr/>
          </p:nvSpPr>
          <p:spPr>
            <a:xfrm>
              <a:off x="8065213" y="4346121"/>
              <a:ext cx="4135894" cy="2515746"/>
            </a:xfrm>
            <a:custGeom>
              <a:avLst/>
              <a:gdLst>
                <a:gd name="connsiteX0" fmla="*/ 2247900 w 4762500"/>
                <a:gd name="connsiteY0" fmla="*/ 407956 h 1741455"/>
                <a:gd name="connsiteX1" fmla="*/ 0 w 4762500"/>
                <a:gd name="connsiteY1" fmla="*/ 0 h 1741455"/>
                <a:gd name="connsiteX2" fmla="*/ 0 w 4762500"/>
                <a:gd name="connsiteY2" fmla="*/ 1741456 h 1741455"/>
                <a:gd name="connsiteX3" fmla="*/ 4762500 w 4762500"/>
                <a:gd name="connsiteY3" fmla="*/ 1741456 h 1741455"/>
                <a:gd name="connsiteX4" fmla="*/ 4762500 w 4762500"/>
                <a:gd name="connsiteY4" fmla="*/ 350806 h 1741455"/>
                <a:gd name="connsiteX5" fmla="*/ 2247900 w 4762500"/>
                <a:gd name="connsiteY5" fmla="*/ 407956 h 174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741455">
                  <a:moveTo>
                    <a:pt x="2247900" y="407956"/>
                  </a:moveTo>
                  <a:cubicBezTo>
                    <a:pt x="1495425" y="198406"/>
                    <a:pt x="0" y="0"/>
                    <a:pt x="0" y="0"/>
                  </a:cubicBezTo>
                  <a:lnTo>
                    <a:pt x="0" y="1741456"/>
                  </a:lnTo>
                  <a:lnTo>
                    <a:pt x="4762500" y="1741456"/>
                  </a:lnTo>
                  <a:lnTo>
                    <a:pt x="4762500" y="350806"/>
                  </a:lnTo>
                  <a:cubicBezTo>
                    <a:pt x="4071938" y="465487"/>
                    <a:pt x="3000375" y="617506"/>
                    <a:pt x="2247900" y="407956"/>
                  </a:cubicBez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21" name="Group 1320">
            <a:extLst>
              <a:ext uri="{FF2B5EF4-FFF2-40B4-BE49-F238E27FC236}">
                <a16:creationId xmlns:a16="http://schemas.microsoft.com/office/drawing/2014/main" id="{AE428F7B-5728-4183-FADD-DA6137067769}"/>
              </a:ext>
            </a:extLst>
          </p:cNvPr>
          <p:cNvGrpSpPr/>
          <p:nvPr/>
        </p:nvGrpSpPr>
        <p:grpSpPr>
          <a:xfrm>
            <a:off x="650610" y="3146933"/>
            <a:ext cx="615775" cy="1386461"/>
            <a:chOff x="7637038" y="3459027"/>
            <a:chExt cx="615775" cy="1386461"/>
          </a:xfrm>
        </p:grpSpPr>
        <p:grpSp>
          <p:nvGrpSpPr>
            <p:cNvPr id="1048" name="Graphic 36">
              <a:extLst>
                <a:ext uri="{FF2B5EF4-FFF2-40B4-BE49-F238E27FC236}">
                  <a16:creationId xmlns:a16="http://schemas.microsoft.com/office/drawing/2014/main" id="{9116BDE4-7469-4E36-360B-A4A2635814A2}"/>
                </a:ext>
              </a:extLst>
            </p:cNvPr>
            <p:cNvGrpSpPr/>
            <p:nvPr/>
          </p:nvGrpSpPr>
          <p:grpSpPr>
            <a:xfrm>
              <a:off x="7637038" y="3459027"/>
              <a:ext cx="300526" cy="683599"/>
              <a:chOff x="6328404" y="3216020"/>
              <a:chExt cx="208031" cy="473202"/>
            </a:xfrm>
          </p:grpSpPr>
          <p:grpSp>
            <p:nvGrpSpPr>
              <p:cNvPr id="1243" name="Graphic 36">
                <a:extLst>
                  <a:ext uri="{FF2B5EF4-FFF2-40B4-BE49-F238E27FC236}">
                    <a16:creationId xmlns:a16="http://schemas.microsoft.com/office/drawing/2014/main" id="{F8CB7C85-6DDF-0AC2-08E3-A6BD080BD276}"/>
                  </a:ext>
                </a:extLst>
              </p:cNvPr>
              <p:cNvGrpSpPr/>
              <p:nvPr/>
            </p:nvGrpSpPr>
            <p:grpSpPr>
              <a:xfrm>
                <a:off x="6328404" y="3216020"/>
                <a:ext cx="208031" cy="463391"/>
                <a:chOff x="6328404" y="3216020"/>
                <a:chExt cx="208031" cy="463391"/>
              </a:xfrm>
            </p:grpSpPr>
            <p:sp>
              <p:nvSpPr>
                <p:cNvPr id="1246" name="Freeform: Shape 1245">
                  <a:extLst>
                    <a:ext uri="{FF2B5EF4-FFF2-40B4-BE49-F238E27FC236}">
                      <a16:creationId xmlns:a16="http://schemas.microsoft.com/office/drawing/2014/main" id="{C89A8EA7-C285-5A6A-D1C4-41CD78F1CDD6}"/>
                    </a:ext>
                  </a:extLst>
                </p:cNvPr>
                <p:cNvSpPr/>
                <p:nvPr/>
              </p:nvSpPr>
              <p:spPr>
                <a:xfrm>
                  <a:off x="6328404" y="3216020"/>
                  <a:ext cx="11811" cy="463391"/>
                </a:xfrm>
                <a:custGeom>
                  <a:avLst/>
                  <a:gdLst>
                    <a:gd name="connsiteX0" fmla="*/ 11811 w 11811"/>
                    <a:gd name="connsiteY0" fmla="*/ 5905 h 463391"/>
                    <a:gd name="connsiteX1" fmla="*/ 11811 w 11811"/>
                    <a:gd name="connsiteY1" fmla="*/ 457486 h 463391"/>
                    <a:gd name="connsiteX2" fmla="*/ 5905 w 11811"/>
                    <a:gd name="connsiteY2" fmla="*/ 463391 h 463391"/>
                    <a:gd name="connsiteX3" fmla="*/ 0 w 11811"/>
                    <a:gd name="connsiteY3" fmla="*/ 457486 h 463391"/>
                    <a:gd name="connsiteX4" fmla="*/ 0 w 11811"/>
                    <a:gd name="connsiteY4" fmla="*/ 5905 h 463391"/>
                    <a:gd name="connsiteX5" fmla="*/ 5905 w 11811"/>
                    <a:gd name="connsiteY5" fmla="*/ 0 h 463391"/>
                    <a:gd name="connsiteX6" fmla="*/ 11811 w 11811"/>
                    <a:gd name="connsiteY6" fmla="*/ 5905 h 463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811" h="463391">
                      <a:moveTo>
                        <a:pt x="11811" y="5905"/>
                      </a:moveTo>
                      <a:lnTo>
                        <a:pt x="11811" y="457486"/>
                      </a:lnTo>
                      <a:cubicBezTo>
                        <a:pt x="11811" y="460724"/>
                        <a:pt x="9144" y="463391"/>
                        <a:pt x="5905" y="463391"/>
                      </a:cubicBezTo>
                      <a:cubicBezTo>
                        <a:pt x="2667" y="463391"/>
                        <a:pt x="0" y="460724"/>
                        <a:pt x="0" y="457486"/>
                      </a:cubicBezTo>
                      <a:lnTo>
                        <a:pt x="0" y="5905"/>
                      </a:lnTo>
                      <a:cubicBezTo>
                        <a:pt x="0" y="2667"/>
                        <a:pt x="2667" y="0"/>
                        <a:pt x="5905" y="0"/>
                      </a:cubicBezTo>
                      <a:cubicBezTo>
                        <a:pt x="9144" y="0"/>
                        <a:pt x="11811" y="2667"/>
                        <a:pt x="11811" y="5905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48" name="Freeform: Shape 1247">
                  <a:extLst>
                    <a:ext uri="{FF2B5EF4-FFF2-40B4-BE49-F238E27FC236}">
                      <a16:creationId xmlns:a16="http://schemas.microsoft.com/office/drawing/2014/main" id="{92FC9098-C093-864B-AA50-144B8BF97A07}"/>
                    </a:ext>
                  </a:extLst>
                </p:cNvPr>
                <p:cNvSpPr/>
                <p:nvPr/>
              </p:nvSpPr>
              <p:spPr>
                <a:xfrm>
                  <a:off x="6340220" y="3230594"/>
                  <a:ext cx="196215" cy="143160"/>
                </a:xfrm>
                <a:custGeom>
                  <a:avLst/>
                  <a:gdLst>
                    <a:gd name="connsiteX0" fmla="*/ 0 w 196215"/>
                    <a:gd name="connsiteY0" fmla="*/ 0 h 143160"/>
                    <a:gd name="connsiteX1" fmla="*/ 196215 w 196215"/>
                    <a:gd name="connsiteY1" fmla="*/ 0 h 143160"/>
                    <a:gd name="connsiteX2" fmla="*/ 196215 w 196215"/>
                    <a:gd name="connsiteY2" fmla="*/ 143161 h 143160"/>
                    <a:gd name="connsiteX3" fmla="*/ 0 w 196215"/>
                    <a:gd name="connsiteY3" fmla="*/ 143161 h 14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6215" h="143160">
                      <a:moveTo>
                        <a:pt x="0" y="0"/>
                      </a:moveTo>
                      <a:lnTo>
                        <a:pt x="196215" y="0"/>
                      </a:lnTo>
                      <a:lnTo>
                        <a:pt x="196215" y="143161"/>
                      </a:lnTo>
                      <a:lnTo>
                        <a:pt x="0" y="143161"/>
                      </a:ln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49" name="Freeform: Shape 1248">
                  <a:extLst>
                    <a:ext uri="{FF2B5EF4-FFF2-40B4-BE49-F238E27FC236}">
                      <a16:creationId xmlns:a16="http://schemas.microsoft.com/office/drawing/2014/main" id="{E137BE33-F00E-8CF1-F2AC-7F250FAAD780}"/>
                    </a:ext>
                  </a:extLst>
                </p:cNvPr>
                <p:cNvSpPr/>
                <p:nvPr/>
              </p:nvSpPr>
              <p:spPr>
                <a:xfrm>
                  <a:off x="6340220" y="3230594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0" name="Freeform: Shape 1249">
                  <a:extLst>
                    <a:ext uri="{FF2B5EF4-FFF2-40B4-BE49-F238E27FC236}">
                      <a16:creationId xmlns:a16="http://schemas.microsoft.com/office/drawing/2014/main" id="{C2FAED31-ACF2-CDC9-32C4-A75607E785D6}"/>
                    </a:ext>
                  </a:extLst>
                </p:cNvPr>
                <p:cNvSpPr/>
                <p:nvPr/>
              </p:nvSpPr>
              <p:spPr>
                <a:xfrm>
                  <a:off x="6413658" y="3230594"/>
                  <a:ext cx="36766" cy="36671"/>
                </a:xfrm>
                <a:custGeom>
                  <a:avLst/>
                  <a:gdLst>
                    <a:gd name="connsiteX0" fmla="*/ 0 w 36766"/>
                    <a:gd name="connsiteY0" fmla="*/ 0 h 36671"/>
                    <a:gd name="connsiteX1" fmla="*/ 36766 w 36766"/>
                    <a:gd name="connsiteY1" fmla="*/ 0 h 36671"/>
                    <a:gd name="connsiteX2" fmla="*/ 36766 w 36766"/>
                    <a:gd name="connsiteY2" fmla="*/ 36671 h 36671"/>
                    <a:gd name="connsiteX3" fmla="*/ 0 w 36766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766" h="36671">
                      <a:moveTo>
                        <a:pt x="0" y="0"/>
                      </a:moveTo>
                      <a:lnTo>
                        <a:pt x="36766" y="0"/>
                      </a:lnTo>
                      <a:lnTo>
                        <a:pt x="36766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1" name="Freeform: Shape 1250">
                  <a:extLst>
                    <a:ext uri="{FF2B5EF4-FFF2-40B4-BE49-F238E27FC236}">
                      <a16:creationId xmlns:a16="http://schemas.microsoft.com/office/drawing/2014/main" id="{ED224ED6-C428-00E7-4ECC-269B36CD3F72}"/>
                    </a:ext>
                  </a:extLst>
                </p:cNvPr>
                <p:cNvSpPr/>
                <p:nvPr/>
              </p:nvSpPr>
              <p:spPr>
                <a:xfrm>
                  <a:off x="6487096" y="3230594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2" name="Freeform: Shape 1251">
                  <a:extLst>
                    <a:ext uri="{FF2B5EF4-FFF2-40B4-BE49-F238E27FC236}">
                      <a16:creationId xmlns:a16="http://schemas.microsoft.com/office/drawing/2014/main" id="{593DA6D3-CE68-6D70-6B56-E163ECE6E505}"/>
                    </a:ext>
                  </a:extLst>
                </p:cNvPr>
                <p:cNvSpPr/>
                <p:nvPr/>
              </p:nvSpPr>
              <p:spPr>
                <a:xfrm>
                  <a:off x="6376891" y="3267360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3" name="Freeform: Shape 1252">
                  <a:extLst>
                    <a:ext uri="{FF2B5EF4-FFF2-40B4-BE49-F238E27FC236}">
                      <a16:creationId xmlns:a16="http://schemas.microsoft.com/office/drawing/2014/main" id="{43D9940F-D00C-A6F1-F94B-4AF9B18F2C55}"/>
                    </a:ext>
                  </a:extLst>
                </p:cNvPr>
                <p:cNvSpPr/>
                <p:nvPr/>
              </p:nvSpPr>
              <p:spPr>
                <a:xfrm>
                  <a:off x="6450329" y="3267360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4" name="Freeform: Shape 1253">
                  <a:extLst>
                    <a:ext uri="{FF2B5EF4-FFF2-40B4-BE49-F238E27FC236}">
                      <a16:creationId xmlns:a16="http://schemas.microsoft.com/office/drawing/2014/main" id="{D1611A5E-DDD4-6B08-E033-BDB28934637F}"/>
                    </a:ext>
                  </a:extLst>
                </p:cNvPr>
                <p:cNvSpPr/>
                <p:nvPr/>
              </p:nvSpPr>
              <p:spPr>
                <a:xfrm>
                  <a:off x="6523767" y="3267360"/>
                  <a:ext cx="12668" cy="36671"/>
                </a:xfrm>
                <a:custGeom>
                  <a:avLst/>
                  <a:gdLst>
                    <a:gd name="connsiteX0" fmla="*/ 0 w 12668"/>
                    <a:gd name="connsiteY0" fmla="*/ 0 h 36671"/>
                    <a:gd name="connsiteX1" fmla="*/ 12668 w 12668"/>
                    <a:gd name="connsiteY1" fmla="*/ 0 h 36671"/>
                    <a:gd name="connsiteX2" fmla="*/ 12668 w 12668"/>
                    <a:gd name="connsiteY2" fmla="*/ 36671 h 36671"/>
                    <a:gd name="connsiteX3" fmla="*/ 0 w 12668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68" h="36671">
                      <a:moveTo>
                        <a:pt x="0" y="0"/>
                      </a:moveTo>
                      <a:lnTo>
                        <a:pt x="12668" y="0"/>
                      </a:lnTo>
                      <a:lnTo>
                        <a:pt x="12668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5" name="Freeform: Shape 1254">
                  <a:extLst>
                    <a:ext uri="{FF2B5EF4-FFF2-40B4-BE49-F238E27FC236}">
                      <a16:creationId xmlns:a16="http://schemas.microsoft.com/office/drawing/2014/main" id="{C747D56D-0E9F-15E7-641E-AAFBEF42EB0C}"/>
                    </a:ext>
                  </a:extLst>
                </p:cNvPr>
                <p:cNvSpPr/>
                <p:nvPr/>
              </p:nvSpPr>
              <p:spPr>
                <a:xfrm>
                  <a:off x="6340220" y="3304032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6" name="Freeform: Shape 1255">
                  <a:extLst>
                    <a:ext uri="{FF2B5EF4-FFF2-40B4-BE49-F238E27FC236}">
                      <a16:creationId xmlns:a16="http://schemas.microsoft.com/office/drawing/2014/main" id="{FBC3D856-D839-DE71-CAE5-10B9460162C5}"/>
                    </a:ext>
                  </a:extLst>
                </p:cNvPr>
                <p:cNvSpPr/>
                <p:nvPr/>
              </p:nvSpPr>
              <p:spPr>
                <a:xfrm>
                  <a:off x="6413658" y="3304032"/>
                  <a:ext cx="36766" cy="36671"/>
                </a:xfrm>
                <a:custGeom>
                  <a:avLst/>
                  <a:gdLst>
                    <a:gd name="connsiteX0" fmla="*/ 0 w 36766"/>
                    <a:gd name="connsiteY0" fmla="*/ 0 h 36671"/>
                    <a:gd name="connsiteX1" fmla="*/ 36766 w 36766"/>
                    <a:gd name="connsiteY1" fmla="*/ 0 h 36671"/>
                    <a:gd name="connsiteX2" fmla="*/ 36766 w 36766"/>
                    <a:gd name="connsiteY2" fmla="*/ 36671 h 36671"/>
                    <a:gd name="connsiteX3" fmla="*/ 0 w 36766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766" h="36671">
                      <a:moveTo>
                        <a:pt x="0" y="0"/>
                      </a:moveTo>
                      <a:lnTo>
                        <a:pt x="36766" y="0"/>
                      </a:lnTo>
                      <a:lnTo>
                        <a:pt x="36766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7" name="Freeform: Shape 1256">
                  <a:extLst>
                    <a:ext uri="{FF2B5EF4-FFF2-40B4-BE49-F238E27FC236}">
                      <a16:creationId xmlns:a16="http://schemas.microsoft.com/office/drawing/2014/main" id="{BC047D7E-AAD8-48D7-15AA-3C6915AF6515}"/>
                    </a:ext>
                  </a:extLst>
                </p:cNvPr>
                <p:cNvSpPr/>
                <p:nvPr/>
              </p:nvSpPr>
              <p:spPr>
                <a:xfrm>
                  <a:off x="6487096" y="3304032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8" name="Freeform: Shape 1257">
                  <a:extLst>
                    <a:ext uri="{FF2B5EF4-FFF2-40B4-BE49-F238E27FC236}">
                      <a16:creationId xmlns:a16="http://schemas.microsoft.com/office/drawing/2014/main" id="{4397AF9F-65F4-EB69-31CC-16F20B56CDA7}"/>
                    </a:ext>
                  </a:extLst>
                </p:cNvPr>
                <p:cNvSpPr/>
                <p:nvPr/>
              </p:nvSpPr>
              <p:spPr>
                <a:xfrm>
                  <a:off x="6376891" y="3340703"/>
                  <a:ext cx="36766" cy="33051"/>
                </a:xfrm>
                <a:custGeom>
                  <a:avLst/>
                  <a:gdLst>
                    <a:gd name="connsiteX0" fmla="*/ 0 w 36766"/>
                    <a:gd name="connsiteY0" fmla="*/ 0 h 33051"/>
                    <a:gd name="connsiteX1" fmla="*/ 36766 w 36766"/>
                    <a:gd name="connsiteY1" fmla="*/ 0 h 33051"/>
                    <a:gd name="connsiteX2" fmla="*/ 36766 w 36766"/>
                    <a:gd name="connsiteY2" fmla="*/ 33052 h 33051"/>
                    <a:gd name="connsiteX3" fmla="*/ 0 w 36766"/>
                    <a:gd name="connsiteY3" fmla="*/ 33052 h 33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766" h="33051">
                      <a:moveTo>
                        <a:pt x="0" y="0"/>
                      </a:moveTo>
                      <a:lnTo>
                        <a:pt x="36766" y="0"/>
                      </a:lnTo>
                      <a:lnTo>
                        <a:pt x="36766" y="33052"/>
                      </a:lnTo>
                      <a:lnTo>
                        <a:pt x="0" y="33052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9" name="Freeform: Shape 1258">
                  <a:extLst>
                    <a:ext uri="{FF2B5EF4-FFF2-40B4-BE49-F238E27FC236}">
                      <a16:creationId xmlns:a16="http://schemas.microsoft.com/office/drawing/2014/main" id="{CD424CC8-F3FC-1E33-30B1-EFB3FEC0437B}"/>
                    </a:ext>
                  </a:extLst>
                </p:cNvPr>
                <p:cNvSpPr/>
                <p:nvPr/>
              </p:nvSpPr>
              <p:spPr>
                <a:xfrm>
                  <a:off x="6450329" y="3340703"/>
                  <a:ext cx="36766" cy="33051"/>
                </a:xfrm>
                <a:custGeom>
                  <a:avLst/>
                  <a:gdLst>
                    <a:gd name="connsiteX0" fmla="*/ 0 w 36766"/>
                    <a:gd name="connsiteY0" fmla="*/ 0 h 33051"/>
                    <a:gd name="connsiteX1" fmla="*/ 36766 w 36766"/>
                    <a:gd name="connsiteY1" fmla="*/ 0 h 33051"/>
                    <a:gd name="connsiteX2" fmla="*/ 36766 w 36766"/>
                    <a:gd name="connsiteY2" fmla="*/ 33052 h 33051"/>
                    <a:gd name="connsiteX3" fmla="*/ 0 w 36766"/>
                    <a:gd name="connsiteY3" fmla="*/ 33052 h 33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766" h="33051">
                      <a:moveTo>
                        <a:pt x="0" y="0"/>
                      </a:moveTo>
                      <a:lnTo>
                        <a:pt x="36766" y="0"/>
                      </a:lnTo>
                      <a:lnTo>
                        <a:pt x="36766" y="33052"/>
                      </a:lnTo>
                      <a:lnTo>
                        <a:pt x="0" y="33052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60" name="Freeform: Shape 1259">
                  <a:extLst>
                    <a:ext uri="{FF2B5EF4-FFF2-40B4-BE49-F238E27FC236}">
                      <a16:creationId xmlns:a16="http://schemas.microsoft.com/office/drawing/2014/main" id="{24D5F1C4-B563-0D1B-3B68-F9E3EED1FFB6}"/>
                    </a:ext>
                  </a:extLst>
                </p:cNvPr>
                <p:cNvSpPr/>
                <p:nvPr/>
              </p:nvSpPr>
              <p:spPr>
                <a:xfrm>
                  <a:off x="6523767" y="3340703"/>
                  <a:ext cx="12668" cy="33051"/>
                </a:xfrm>
                <a:custGeom>
                  <a:avLst/>
                  <a:gdLst>
                    <a:gd name="connsiteX0" fmla="*/ 0 w 12668"/>
                    <a:gd name="connsiteY0" fmla="*/ 0 h 33051"/>
                    <a:gd name="connsiteX1" fmla="*/ 12668 w 12668"/>
                    <a:gd name="connsiteY1" fmla="*/ 0 h 33051"/>
                    <a:gd name="connsiteX2" fmla="*/ 12668 w 12668"/>
                    <a:gd name="connsiteY2" fmla="*/ 33052 h 33051"/>
                    <a:gd name="connsiteX3" fmla="*/ 0 w 12668"/>
                    <a:gd name="connsiteY3" fmla="*/ 33052 h 33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68" h="33051">
                      <a:moveTo>
                        <a:pt x="0" y="0"/>
                      </a:moveTo>
                      <a:lnTo>
                        <a:pt x="12668" y="0"/>
                      </a:lnTo>
                      <a:lnTo>
                        <a:pt x="12668" y="33052"/>
                      </a:lnTo>
                      <a:lnTo>
                        <a:pt x="0" y="33052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4" name="Freeform: Shape 1243">
                <a:extLst>
                  <a:ext uri="{FF2B5EF4-FFF2-40B4-BE49-F238E27FC236}">
                    <a16:creationId xmlns:a16="http://schemas.microsoft.com/office/drawing/2014/main" id="{E4554D24-CF9A-3BF1-B9ED-0A4175578303}"/>
                  </a:ext>
                </a:extLst>
              </p:cNvPr>
              <p:cNvSpPr/>
              <p:nvPr/>
            </p:nvSpPr>
            <p:spPr>
              <a:xfrm>
                <a:off x="6349269" y="3667506"/>
                <a:ext cx="86487" cy="21716"/>
              </a:xfrm>
              <a:custGeom>
                <a:avLst/>
                <a:gdLst>
                  <a:gd name="connsiteX0" fmla="*/ 86392 w 86487"/>
                  <a:gd name="connsiteY0" fmla="*/ 10858 h 21716"/>
                  <a:gd name="connsiteX1" fmla="*/ 83725 w 86487"/>
                  <a:gd name="connsiteY1" fmla="*/ 14668 h 21716"/>
                  <a:gd name="connsiteX2" fmla="*/ 43148 w 86487"/>
                  <a:gd name="connsiteY2" fmla="*/ 21717 h 21716"/>
                  <a:gd name="connsiteX3" fmla="*/ 2667 w 86487"/>
                  <a:gd name="connsiteY3" fmla="*/ 14668 h 21716"/>
                  <a:gd name="connsiteX4" fmla="*/ 0 w 86487"/>
                  <a:gd name="connsiteY4" fmla="*/ 10858 h 21716"/>
                  <a:gd name="connsiteX5" fmla="*/ 43244 w 86487"/>
                  <a:gd name="connsiteY5" fmla="*/ 0 h 21716"/>
                  <a:gd name="connsiteX6" fmla="*/ 86487 w 86487"/>
                  <a:gd name="connsiteY6" fmla="*/ 10858 h 2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487" h="21716">
                    <a:moveTo>
                      <a:pt x="86392" y="10858"/>
                    </a:moveTo>
                    <a:cubicBezTo>
                      <a:pt x="86392" y="12192"/>
                      <a:pt x="85439" y="13430"/>
                      <a:pt x="83725" y="14668"/>
                    </a:cubicBezTo>
                    <a:cubicBezTo>
                      <a:pt x="77629" y="18859"/>
                      <a:pt x="61722" y="21717"/>
                      <a:pt x="43148" y="21717"/>
                    </a:cubicBezTo>
                    <a:cubicBezTo>
                      <a:pt x="24575" y="21717"/>
                      <a:pt x="8763" y="18764"/>
                      <a:pt x="2667" y="14668"/>
                    </a:cubicBezTo>
                    <a:cubicBezTo>
                      <a:pt x="953" y="13525"/>
                      <a:pt x="0" y="12192"/>
                      <a:pt x="0" y="10858"/>
                    </a:cubicBezTo>
                    <a:cubicBezTo>
                      <a:pt x="0" y="4858"/>
                      <a:pt x="19336" y="0"/>
                      <a:pt x="43244" y="0"/>
                    </a:cubicBezTo>
                    <a:cubicBezTo>
                      <a:pt x="67151" y="0"/>
                      <a:pt x="86487" y="4858"/>
                      <a:pt x="86487" y="10858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45" name="Freeform: Shape 1244">
                <a:extLst>
                  <a:ext uri="{FF2B5EF4-FFF2-40B4-BE49-F238E27FC236}">
                    <a16:creationId xmlns:a16="http://schemas.microsoft.com/office/drawing/2014/main" id="{A6511AF4-D631-ED35-8BFF-804F2F48AE0E}"/>
                  </a:ext>
                </a:extLst>
              </p:cNvPr>
              <p:cNvSpPr/>
              <p:nvPr/>
            </p:nvSpPr>
            <p:spPr>
              <a:xfrm>
                <a:off x="6351936" y="3675125"/>
                <a:ext cx="81057" cy="14097"/>
              </a:xfrm>
              <a:custGeom>
                <a:avLst/>
                <a:gdLst>
                  <a:gd name="connsiteX0" fmla="*/ 81058 w 81057"/>
                  <a:gd name="connsiteY0" fmla="*/ 7048 h 14097"/>
                  <a:gd name="connsiteX1" fmla="*/ 40481 w 81057"/>
                  <a:gd name="connsiteY1" fmla="*/ 14097 h 14097"/>
                  <a:gd name="connsiteX2" fmla="*/ 0 w 81057"/>
                  <a:gd name="connsiteY2" fmla="*/ 7048 h 14097"/>
                  <a:gd name="connsiteX3" fmla="*/ 40481 w 81057"/>
                  <a:gd name="connsiteY3" fmla="*/ 0 h 14097"/>
                  <a:gd name="connsiteX4" fmla="*/ 81058 w 81057"/>
                  <a:gd name="connsiteY4" fmla="*/ 7048 h 14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057" h="14097">
                    <a:moveTo>
                      <a:pt x="81058" y="7048"/>
                    </a:moveTo>
                    <a:cubicBezTo>
                      <a:pt x="74962" y="11239"/>
                      <a:pt x="59055" y="14097"/>
                      <a:pt x="40481" y="14097"/>
                    </a:cubicBezTo>
                    <a:cubicBezTo>
                      <a:pt x="21908" y="14097"/>
                      <a:pt x="6096" y="11144"/>
                      <a:pt x="0" y="7048"/>
                    </a:cubicBezTo>
                    <a:cubicBezTo>
                      <a:pt x="6096" y="2858"/>
                      <a:pt x="22003" y="0"/>
                      <a:pt x="40481" y="0"/>
                    </a:cubicBezTo>
                    <a:cubicBezTo>
                      <a:pt x="58960" y="0"/>
                      <a:pt x="74867" y="2953"/>
                      <a:pt x="81058" y="7048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49" name="Graphic 36">
              <a:extLst>
                <a:ext uri="{FF2B5EF4-FFF2-40B4-BE49-F238E27FC236}">
                  <a16:creationId xmlns:a16="http://schemas.microsoft.com/office/drawing/2014/main" id="{2DF4E0EF-58BA-8568-BB1C-E0E5841B396A}"/>
                </a:ext>
              </a:extLst>
            </p:cNvPr>
            <p:cNvGrpSpPr/>
            <p:nvPr/>
          </p:nvGrpSpPr>
          <p:grpSpPr>
            <a:xfrm>
              <a:off x="7885604" y="3822754"/>
              <a:ext cx="367209" cy="1022734"/>
              <a:chOff x="6500462" y="3467800"/>
              <a:chExt cx="254190" cy="707959"/>
            </a:xfrm>
          </p:grpSpPr>
          <p:grpSp>
            <p:nvGrpSpPr>
              <p:cNvPr id="1237" name="Graphic 36">
                <a:extLst>
                  <a:ext uri="{FF2B5EF4-FFF2-40B4-BE49-F238E27FC236}">
                    <a16:creationId xmlns:a16="http://schemas.microsoft.com/office/drawing/2014/main" id="{C66EC0C3-E087-5CC8-7B0E-3AE777311498}"/>
                  </a:ext>
                </a:extLst>
              </p:cNvPr>
              <p:cNvGrpSpPr/>
              <p:nvPr/>
            </p:nvGrpSpPr>
            <p:grpSpPr>
              <a:xfrm>
                <a:off x="6500462" y="3467800"/>
                <a:ext cx="118618" cy="118616"/>
                <a:chOff x="6500462" y="3467800"/>
                <a:chExt cx="118618" cy="118616"/>
              </a:xfrm>
            </p:grpSpPr>
            <p:sp>
              <p:nvSpPr>
                <p:cNvPr id="1241" name="Freeform: Shape 1240">
                  <a:extLst>
                    <a:ext uri="{FF2B5EF4-FFF2-40B4-BE49-F238E27FC236}">
                      <a16:creationId xmlns:a16="http://schemas.microsoft.com/office/drawing/2014/main" id="{AEF42880-5489-5808-3A88-E965084C97A0}"/>
                    </a:ext>
                  </a:extLst>
                </p:cNvPr>
                <p:cNvSpPr/>
                <p:nvPr/>
              </p:nvSpPr>
              <p:spPr>
                <a:xfrm>
                  <a:off x="6500462" y="3467800"/>
                  <a:ext cx="118618" cy="118616"/>
                </a:xfrm>
                <a:custGeom>
                  <a:avLst/>
                  <a:gdLst>
                    <a:gd name="connsiteX0" fmla="*/ 118078 w 118618"/>
                    <a:gd name="connsiteY0" fmla="*/ 51402 h 118616"/>
                    <a:gd name="connsiteX1" fmla="*/ 67215 w 118618"/>
                    <a:gd name="connsiteY1" fmla="*/ 118077 h 118616"/>
                    <a:gd name="connsiteX2" fmla="*/ 540 w 118618"/>
                    <a:gd name="connsiteY2" fmla="*/ 67213 h 118616"/>
                    <a:gd name="connsiteX3" fmla="*/ 51403 w 118618"/>
                    <a:gd name="connsiteY3" fmla="*/ 538 h 118616"/>
                    <a:gd name="connsiteX4" fmla="*/ 118078 w 118618"/>
                    <a:gd name="connsiteY4" fmla="*/ 51402 h 118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618" h="118616">
                      <a:moveTo>
                        <a:pt x="118078" y="51402"/>
                      </a:moveTo>
                      <a:cubicBezTo>
                        <a:pt x="122460" y="83882"/>
                        <a:pt x="99695" y="113695"/>
                        <a:pt x="67215" y="118077"/>
                      </a:cubicBezTo>
                      <a:cubicBezTo>
                        <a:pt x="34735" y="122458"/>
                        <a:pt x="4922" y="99693"/>
                        <a:pt x="540" y="67213"/>
                      </a:cubicBezTo>
                      <a:cubicBezTo>
                        <a:pt x="-3842" y="34733"/>
                        <a:pt x="18923" y="4920"/>
                        <a:pt x="51403" y="538"/>
                      </a:cubicBezTo>
                      <a:cubicBezTo>
                        <a:pt x="83884" y="-3843"/>
                        <a:pt x="113697" y="19017"/>
                        <a:pt x="118078" y="5140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42" name="Freeform: Shape 1241">
                  <a:extLst>
                    <a:ext uri="{FF2B5EF4-FFF2-40B4-BE49-F238E27FC236}">
                      <a16:creationId xmlns:a16="http://schemas.microsoft.com/office/drawing/2014/main" id="{D20B9966-DDC8-E336-DBBC-22E885BBFD16}"/>
                    </a:ext>
                  </a:extLst>
                </p:cNvPr>
                <p:cNvSpPr/>
                <p:nvPr/>
              </p:nvSpPr>
              <p:spPr>
                <a:xfrm>
                  <a:off x="6516528" y="3474529"/>
                  <a:ext cx="102552" cy="111885"/>
                </a:xfrm>
                <a:custGeom>
                  <a:avLst/>
                  <a:gdLst>
                    <a:gd name="connsiteX0" fmla="*/ 102013 w 102552"/>
                    <a:gd name="connsiteY0" fmla="*/ 44672 h 111885"/>
                    <a:gd name="connsiteX1" fmla="*/ 51149 w 102552"/>
                    <a:gd name="connsiteY1" fmla="*/ 111347 h 111885"/>
                    <a:gd name="connsiteX2" fmla="*/ 0 w 102552"/>
                    <a:gd name="connsiteY2" fmla="*/ 93059 h 111885"/>
                    <a:gd name="connsiteX3" fmla="*/ 35052 w 102552"/>
                    <a:gd name="connsiteY3" fmla="*/ 99155 h 111885"/>
                    <a:gd name="connsiteX4" fmla="*/ 86011 w 102552"/>
                    <a:gd name="connsiteY4" fmla="*/ 32480 h 111885"/>
                    <a:gd name="connsiteX5" fmla="*/ 70771 w 102552"/>
                    <a:gd name="connsiteY5" fmla="*/ 0 h 111885"/>
                    <a:gd name="connsiteX6" fmla="*/ 102108 w 102552"/>
                    <a:gd name="connsiteY6" fmla="*/ 44672 h 111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2552" h="111885">
                      <a:moveTo>
                        <a:pt x="102013" y="44672"/>
                      </a:moveTo>
                      <a:cubicBezTo>
                        <a:pt x="106394" y="77153"/>
                        <a:pt x="83629" y="106966"/>
                        <a:pt x="51149" y="111347"/>
                      </a:cubicBezTo>
                      <a:cubicBezTo>
                        <a:pt x="31337" y="114014"/>
                        <a:pt x="12478" y="106585"/>
                        <a:pt x="0" y="93059"/>
                      </a:cubicBezTo>
                      <a:cubicBezTo>
                        <a:pt x="10478" y="98488"/>
                        <a:pt x="22574" y="100870"/>
                        <a:pt x="35052" y="99155"/>
                      </a:cubicBezTo>
                      <a:cubicBezTo>
                        <a:pt x="67532" y="94774"/>
                        <a:pt x="90392" y="64961"/>
                        <a:pt x="86011" y="32480"/>
                      </a:cubicBezTo>
                      <a:cubicBezTo>
                        <a:pt x="84296" y="19812"/>
                        <a:pt x="78772" y="8668"/>
                        <a:pt x="70771" y="0"/>
                      </a:cubicBezTo>
                      <a:cubicBezTo>
                        <a:pt x="87249" y="8668"/>
                        <a:pt x="99441" y="24860"/>
                        <a:pt x="102108" y="44672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DD5F5991-A02F-CF0F-8CAF-C702DFF2DBEA}"/>
                  </a:ext>
                </a:extLst>
              </p:cNvPr>
              <p:cNvSpPr/>
              <p:nvPr/>
            </p:nvSpPr>
            <p:spPr>
              <a:xfrm>
                <a:off x="6550273" y="3624003"/>
                <a:ext cx="71982" cy="294295"/>
              </a:xfrm>
              <a:custGeom>
                <a:avLst/>
                <a:gdLst>
                  <a:gd name="connsiteX0" fmla="*/ 12260 w 71982"/>
                  <a:gd name="connsiteY0" fmla="*/ 3974 h 294295"/>
                  <a:gd name="connsiteX1" fmla="*/ 17404 w 71982"/>
                  <a:gd name="connsiteY1" fmla="*/ 15785 h 294295"/>
                  <a:gd name="connsiteX2" fmla="*/ 29596 w 71982"/>
                  <a:gd name="connsiteY2" fmla="*/ 47598 h 294295"/>
                  <a:gd name="connsiteX3" fmla="*/ 36740 w 71982"/>
                  <a:gd name="connsiteY3" fmla="*/ 69125 h 294295"/>
                  <a:gd name="connsiteX4" fmla="*/ 44169 w 71982"/>
                  <a:gd name="connsiteY4" fmla="*/ 93223 h 294295"/>
                  <a:gd name="connsiteX5" fmla="*/ 50932 w 71982"/>
                  <a:gd name="connsiteY5" fmla="*/ 119321 h 294295"/>
                  <a:gd name="connsiteX6" fmla="*/ 54361 w 71982"/>
                  <a:gd name="connsiteY6" fmla="*/ 132752 h 294295"/>
                  <a:gd name="connsiteX7" fmla="*/ 57028 w 71982"/>
                  <a:gd name="connsiteY7" fmla="*/ 146468 h 294295"/>
                  <a:gd name="connsiteX8" fmla="*/ 62267 w 71982"/>
                  <a:gd name="connsiteY8" fmla="*/ 173804 h 294295"/>
                  <a:gd name="connsiteX9" fmla="*/ 66077 w 71982"/>
                  <a:gd name="connsiteY9" fmla="*/ 200474 h 294295"/>
                  <a:gd name="connsiteX10" fmla="*/ 69029 w 71982"/>
                  <a:gd name="connsiteY10" fmla="*/ 225430 h 294295"/>
                  <a:gd name="connsiteX11" fmla="*/ 70363 w 71982"/>
                  <a:gd name="connsiteY11" fmla="*/ 236955 h 294295"/>
                  <a:gd name="connsiteX12" fmla="*/ 70648 w 71982"/>
                  <a:gd name="connsiteY12" fmla="*/ 247814 h 294295"/>
                  <a:gd name="connsiteX13" fmla="*/ 71982 w 71982"/>
                  <a:gd name="connsiteY13" fmla="*/ 294296 h 294295"/>
                  <a:gd name="connsiteX14" fmla="*/ 68648 w 71982"/>
                  <a:gd name="connsiteY14" fmla="*/ 248004 h 294295"/>
                  <a:gd name="connsiteX15" fmla="*/ 67886 w 71982"/>
                  <a:gd name="connsiteY15" fmla="*/ 237241 h 294295"/>
                  <a:gd name="connsiteX16" fmla="*/ 66077 w 71982"/>
                  <a:gd name="connsiteY16" fmla="*/ 225716 h 294295"/>
                  <a:gd name="connsiteX17" fmla="*/ 62076 w 71982"/>
                  <a:gd name="connsiteY17" fmla="*/ 200951 h 294295"/>
                  <a:gd name="connsiteX18" fmla="*/ 57218 w 71982"/>
                  <a:gd name="connsiteY18" fmla="*/ 174662 h 294295"/>
                  <a:gd name="connsiteX19" fmla="*/ 50837 w 71982"/>
                  <a:gd name="connsiteY19" fmla="*/ 147801 h 294295"/>
                  <a:gd name="connsiteX20" fmla="*/ 47598 w 71982"/>
                  <a:gd name="connsiteY20" fmla="*/ 134371 h 294295"/>
                  <a:gd name="connsiteX21" fmla="*/ 43598 w 71982"/>
                  <a:gd name="connsiteY21" fmla="*/ 121227 h 294295"/>
                  <a:gd name="connsiteX22" fmla="*/ 35787 w 71982"/>
                  <a:gd name="connsiteY22" fmla="*/ 95699 h 294295"/>
                  <a:gd name="connsiteX23" fmla="*/ 27405 w 71982"/>
                  <a:gd name="connsiteY23" fmla="*/ 72173 h 294295"/>
                  <a:gd name="connsiteX24" fmla="*/ 19499 w 71982"/>
                  <a:gd name="connsiteY24" fmla="*/ 51313 h 294295"/>
                  <a:gd name="connsiteX25" fmla="*/ 6260 w 71982"/>
                  <a:gd name="connsiteY25" fmla="*/ 20738 h 294295"/>
                  <a:gd name="connsiteX26" fmla="*/ 735 w 71982"/>
                  <a:gd name="connsiteY26" fmla="*/ 9308 h 294295"/>
                  <a:gd name="connsiteX27" fmla="*/ 3307 w 71982"/>
                  <a:gd name="connsiteY27" fmla="*/ 735 h 294295"/>
                  <a:gd name="connsiteX28" fmla="*/ 11879 w 71982"/>
                  <a:gd name="connsiteY28" fmla="*/ 3307 h 294295"/>
                  <a:gd name="connsiteX29" fmla="*/ 11975 w 71982"/>
                  <a:gd name="connsiteY29" fmla="*/ 3497 h 294295"/>
                  <a:gd name="connsiteX30" fmla="*/ 12165 w 71982"/>
                  <a:gd name="connsiteY30" fmla="*/ 3783 h 294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71982" h="294295">
                    <a:moveTo>
                      <a:pt x="12260" y="3974"/>
                    </a:moveTo>
                    <a:cubicBezTo>
                      <a:pt x="12260" y="3974"/>
                      <a:pt x="14261" y="8069"/>
                      <a:pt x="17404" y="15785"/>
                    </a:cubicBezTo>
                    <a:cubicBezTo>
                      <a:pt x="20738" y="23405"/>
                      <a:pt x="24833" y="34358"/>
                      <a:pt x="29596" y="47598"/>
                    </a:cubicBezTo>
                    <a:cubicBezTo>
                      <a:pt x="32168" y="54170"/>
                      <a:pt x="34263" y="61410"/>
                      <a:pt x="36740" y="69125"/>
                    </a:cubicBezTo>
                    <a:cubicBezTo>
                      <a:pt x="39121" y="76840"/>
                      <a:pt x="41883" y="84841"/>
                      <a:pt x="44169" y="93223"/>
                    </a:cubicBezTo>
                    <a:cubicBezTo>
                      <a:pt x="46360" y="101700"/>
                      <a:pt x="48646" y="110463"/>
                      <a:pt x="50932" y="119321"/>
                    </a:cubicBezTo>
                    <a:cubicBezTo>
                      <a:pt x="52075" y="123798"/>
                      <a:pt x="53218" y="128275"/>
                      <a:pt x="54361" y="132752"/>
                    </a:cubicBezTo>
                    <a:lnTo>
                      <a:pt x="57028" y="146468"/>
                    </a:lnTo>
                    <a:cubicBezTo>
                      <a:pt x="58838" y="155612"/>
                      <a:pt x="60552" y="164756"/>
                      <a:pt x="62267" y="173804"/>
                    </a:cubicBezTo>
                    <a:cubicBezTo>
                      <a:pt x="64267" y="182758"/>
                      <a:pt x="64934" y="191807"/>
                      <a:pt x="66077" y="200474"/>
                    </a:cubicBezTo>
                    <a:cubicBezTo>
                      <a:pt x="67124" y="209142"/>
                      <a:pt x="68077" y="217524"/>
                      <a:pt x="69029" y="225430"/>
                    </a:cubicBezTo>
                    <a:cubicBezTo>
                      <a:pt x="69506" y="229430"/>
                      <a:pt x="69887" y="233240"/>
                      <a:pt x="70363" y="236955"/>
                    </a:cubicBezTo>
                    <a:cubicBezTo>
                      <a:pt x="70458" y="240765"/>
                      <a:pt x="70553" y="244385"/>
                      <a:pt x="70648" y="247814"/>
                    </a:cubicBezTo>
                    <a:cubicBezTo>
                      <a:pt x="71411" y="275722"/>
                      <a:pt x="71982" y="294296"/>
                      <a:pt x="71982" y="294296"/>
                    </a:cubicBezTo>
                    <a:cubicBezTo>
                      <a:pt x="71982" y="294296"/>
                      <a:pt x="70648" y="275722"/>
                      <a:pt x="68648" y="248004"/>
                    </a:cubicBezTo>
                    <a:cubicBezTo>
                      <a:pt x="68363" y="244575"/>
                      <a:pt x="68172" y="240956"/>
                      <a:pt x="67886" y="237241"/>
                    </a:cubicBezTo>
                    <a:cubicBezTo>
                      <a:pt x="67315" y="233526"/>
                      <a:pt x="66648" y="229716"/>
                      <a:pt x="66077" y="225716"/>
                    </a:cubicBezTo>
                    <a:cubicBezTo>
                      <a:pt x="64838" y="217810"/>
                      <a:pt x="63505" y="209523"/>
                      <a:pt x="62076" y="200951"/>
                    </a:cubicBezTo>
                    <a:cubicBezTo>
                      <a:pt x="60647" y="192378"/>
                      <a:pt x="59600" y="183425"/>
                      <a:pt x="57218" y="174662"/>
                    </a:cubicBezTo>
                    <a:cubicBezTo>
                      <a:pt x="55123" y="165803"/>
                      <a:pt x="52932" y="156755"/>
                      <a:pt x="50837" y="147801"/>
                    </a:cubicBezTo>
                    <a:lnTo>
                      <a:pt x="47598" y="134371"/>
                    </a:lnTo>
                    <a:cubicBezTo>
                      <a:pt x="46265" y="129989"/>
                      <a:pt x="44931" y="125608"/>
                      <a:pt x="43598" y="121227"/>
                    </a:cubicBezTo>
                    <a:cubicBezTo>
                      <a:pt x="40931" y="112559"/>
                      <a:pt x="38359" y="103986"/>
                      <a:pt x="35787" y="95699"/>
                    </a:cubicBezTo>
                    <a:cubicBezTo>
                      <a:pt x="33120" y="87413"/>
                      <a:pt x="30072" y="79697"/>
                      <a:pt x="27405" y="72173"/>
                    </a:cubicBezTo>
                    <a:cubicBezTo>
                      <a:pt x="24643" y="64743"/>
                      <a:pt x="22262" y="57599"/>
                      <a:pt x="19499" y="51313"/>
                    </a:cubicBezTo>
                    <a:cubicBezTo>
                      <a:pt x="14261" y="38454"/>
                      <a:pt x="9784" y="27881"/>
                      <a:pt x="6260" y="20738"/>
                    </a:cubicBezTo>
                    <a:cubicBezTo>
                      <a:pt x="3021" y="13499"/>
                      <a:pt x="735" y="9308"/>
                      <a:pt x="735" y="9308"/>
                    </a:cubicBezTo>
                    <a:cubicBezTo>
                      <a:pt x="-884" y="6260"/>
                      <a:pt x="259" y="2354"/>
                      <a:pt x="3307" y="735"/>
                    </a:cubicBezTo>
                    <a:cubicBezTo>
                      <a:pt x="6355" y="-884"/>
                      <a:pt x="10260" y="259"/>
                      <a:pt x="11879" y="3307"/>
                    </a:cubicBezTo>
                    <a:cubicBezTo>
                      <a:pt x="11879" y="3307"/>
                      <a:pt x="11879" y="3497"/>
                      <a:pt x="11975" y="3497"/>
                    </a:cubicBezTo>
                    <a:lnTo>
                      <a:pt x="12165" y="3783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70ED6201-47BD-746B-AF04-E433899E781F}"/>
                  </a:ext>
                </a:extLst>
              </p:cNvPr>
              <p:cNvSpPr/>
              <p:nvPr/>
            </p:nvSpPr>
            <p:spPr>
              <a:xfrm>
                <a:off x="6637165" y="3594214"/>
                <a:ext cx="117487" cy="416001"/>
              </a:xfrm>
              <a:custGeom>
                <a:avLst/>
                <a:gdLst>
                  <a:gd name="connsiteX0" fmla="*/ 12237 w 117487"/>
                  <a:gd name="connsiteY0" fmla="*/ 3474 h 416001"/>
                  <a:gd name="connsiteX1" fmla="*/ 38431 w 117487"/>
                  <a:gd name="connsiteY1" fmla="*/ 65291 h 416001"/>
                  <a:gd name="connsiteX2" fmla="*/ 61957 w 117487"/>
                  <a:gd name="connsiteY2" fmla="*/ 129775 h 416001"/>
                  <a:gd name="connsiteX3" fmla="*/ 73864 w 117487"/>
                  <a:gd name="connsiteY3" fmla="*/ 166637 h 416001"/>
                  <a:gd name="connsiteX4" fmla="*/ 84913 w 117487"/>
                  <a:gd name="connsiteY4" fmla="*/ 205023 h 416001"/>
                  <a:gd name="connsiteX5" fmla="*/ 94628 w 117487"/>
                  <a:gd name="connsiteY5" fmla="*/ 243790 h 416001"/>
                  <a:gd name="connsiteX6" fmla="*/ 102724 w 117487"/>
                  <a:gd name="connsiteY6" fmla="*/ 281604 h 416001"/>
                  <a:gd name="connsiteX7" fmla="*/ 108915 w 117487"/>
                  <a:gd name="connsiteY7" fmla="*/ 317227 h 416001"/>
                  <a:gd name="connsiteX8" fmla="*/ 113202 w 117487"/>
                  <a:gd name="connsiteY8" fmla="*/ 349326 h 416001"/>
                  <a:gd name="connsiteX9" fmla="*/ 115773 w 117487"/>
                  <a:gd name="connsiteY9" fmla="*/ 376568 h 416001"/>
                  <a:gd name="connsiteX10" fmla="*/ 116726 w 117487"/>
                  <a:gd name="connsiteY10" fmla="*/ 397618 h 416001"/>
                  <a:gd name="connsiteX11" fmla="*/ 117488 w 117487"/>
                  <a:gd name="connsiteY11" fmla="*/ 416001 h 416001"/>
                  <a:gd name="connsiteX12" fmla="*/ 116250 w 117487"/>
                  <a:gd name="connsiteY12" fmla="*/ 397714 h 416001"/>
                  <a:gd name="connsiteX13" fmla="*/ 114631 w 117487"/>
                  <a:gd name="connsiteY13" fmla="*/ 376758 h 416001"/>
                  <a:gd name="connsiteX14" fmla="*/ 111201 w 117487"/>
                  <a:gd name="connsiteY14" fmla="*/ 349707 h 416001"/>
                  <a:gd name="connsiteX15" fmla="*/ 105963 w 117487"/>
                  <a:gd name="connsiteY15" fmla="*/ 317894 h 416001"/>
                  <a:gd name="connsiteX16" fmla="*/ 98724 w 117487"/>
                  <a:gd name="connsiteY16" fmla="*/ 282651 h 416001"/>
                  <a:gd name="connsiteX17" fmla="*/ 89580 w 117487"/>
                  <a:gd name="connsiteY17" fmla="*/ 245218 h 416001"/>
                  <a:gd name="connsiteX18" fmla="*/ 78721 w 117487"/>
                  <a:gd name="connsiteY18" fmla="*/ 207023 h 416001"/>
                  <a:gd name="connsiteX19" fmla="*/ 66624 w 117487"/>
                  <a:gd name="connsiteY19" fmla="*/ 169209 h 416001"/>
                  <a:gd name="connsiteX20" fmla="*/ 53671 w 117487"/>
                  <a:gd name="connsiteY20" fmla="*/ 132918 h 416001"/>
                  <a:gd name="connsiteX21" fmla="*/ 28429 w 117487"/>
                  <a:gd name="connsiteY21" fmla="*/ 69577 h 416001"/>
                  <a:gd name="connsiteX22" fmla="*/ 712 w 117487"/>
                  <a:gd name="connsiteY22" fmla="*/ 9284 h 416001"/>
                  <a:gd name="connsiteX23" fmla="*/ 3474 w 117487"/>
                  <a:gd name="connsiteY23" fmla="*/ 712 h 416001"/>
                  <a:gd name="connsiteX24" fmla="*/ 12046 w 117487"/>
                  <a:gd name="connsiteY24" fmla="*/ 3474 h 416001"/>
                  <a:gd name="connsiteX25" fmla="*/ 12046 w 117487"/>
                  <a:gd name="connsiteY25" fmla="*/ 3664 h 416001"/>
                  <a:gd name="connsiteX26" fmla="*/ 12046 w 117487"/>
                  <a:gd name="connsiteY26" fmla="*/ 3664 h 416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7487" h="416001">
                    <a:moveTo>
                      <a:pt x="12237" y="3474"/>
                    </a:moveTo>
                    <a:cubicBezTo>
                      <a:pt x="12237" y="3474"/>
                      <a:pt x="23857" y="27858"/>
                      <a:pt x="38431" y="65291"/>
                    </a:cubicBezTo>
                    <a:cubicBezTo>
                      <a:pt x="45765" y="83960"/>
                      <a:pt x="53861" y="105963"/>
                      <a:pt x="61957" y="129775"/>
                    </a:cubicBezTo>
                    <a:cubicBezTo>
                      <a:pt x="66053" y="141682"/>
                      <a:pt x="69768" y="154064"/>
                      <a:pt x="73864" y="166637"/>
                    </a:cubicBezTo>
                    <a:cubicBezTo>
                      <a:pt x="77483" y="179305"/>
                      <a:pt x="81388" y="192069"/>
                      <a:pt x="84913" y="205023"/>
                    </a:cubicBezTo>
                    <a:cubicBezTo>
                      <a:pt x="88151" y="217977"/>
                      <a:pt x="91961" y="230835"/>
                      <a:pt x="94628" y="243790"/>
                    </a:cubicBezTo>
                    <a:cubicBezTo>
                      <a:pt x="97485" y="256648"/>
                      <a:pt x="100629" y="269221"/>
                      <a:pt x="102724" y="281604"/>
                    </a:cubicBezTo>
                    <a:cubicBezTo>
                      <a:pt x="105010" y="293986"/>
                      <a:pt x="107487" y="305797"/>
                      <a:pt x="108915" y="317227"/>
                    </a:cubicBezTo>
                    <a:cubicBezTo>
                      <a:pt x="110440" y="328657"/>
                      <a:pt x="112440" y="339325"/>
                      <a:pt x="113202" y="349326"/>
                    </a:cubicBezTo>
                    <a:cubicBezTo>
                      <a:pt x="114154" y="359328"/>
                      <a:pt x="115012" y="368472"/>
                      <a:pt x="115773" y="376568"/>
                    </a:cubicBezTo>
                    <a:cubicBezTo>
                      <a:pt x="116440" y="384664"/>
                      <a:pt x="116440" y="391808"/>
                      <a:pt x="116726" y="397618"/>
                    </a:cubicBezTo>
                    <a:cubicBezTo>
                      <a:pt x="117202" y="409334"/>
                      <a:pt x="117488" y="416001"/>
                      <a:pt x="117488" y="416001"/>
                    </a:cubicBezTo>
                    <a:cubicBezTo>
                      <a:pt x="117488" y="416001"/>
                      <a:pt x="117012" y="409334"/>
                      <a:pt x="116250" y="397714"/>
                    </a:cubicBezTo>
                    <a:cubicBezTo>
                      <a:pt x="115773" y="391903"/>
                      <a:pt x="115488" y="384759"/>
                      <a:pt x="114631" y="376758"/>
                    </a:cubicBezTo>
                    <a:cubicBezTo>
                      <a:pt x="113583" y="368662"/>
                      <a:pt x="112440" y="359614"/>
                      <a:pt x="111201" y="349707"/>
                    </a:cubicBezTo>
                    <a:cubicBezTo>
                      <a:pt x="110154" y="339801"/>
                      <a:pt x="107773" y="329133"/>
                      <a:pt x="105963" y="317894"/>
                    </a:cubicBezTo>
                    <a:cubicBezTo>
                      <a:pt x="104248" y="306559"/>
                      <a:pt x="101391" y="294843"/>
                      <a:pt x="98724" y="282651"/>
                    </a:cubicBezTo>
                    <a:cubicBezTo>
                      <a:pt x="96247" y="270364"/>
                      <a:pt x="92818" y="257982"/>
                      <a:pt x="89580" y="245218"/>
                    </a:cubicBezTo>
                    <a:cubicBezTo>
                      <a:pt x="86532" y="232455"/>
                      <a:pt x="82341" y="219787"/>
                      <a:pt x="78721" y="207023"/>
                    </a:cubicBezTo>
                    <a:cubicBezTo>
                      <a:pt x="74911" y="194259"/>
                      <a:pt x="70625" y="181687"/>
                      <a:pt x="66624" y="169209"/>
                    </a:cubicBezTo>
                    <a:cubicBezTo>
                      <a:pt x="62243" y="156826"/>
                      <a:pt x="58147" y="144634"/>
                      <a:pt x="53671" y="132918"/>
                    </a:cubicBezTo>
                    <a:cubicBezTo>
                      <a:pt x="45003" y="109487"/>
                      <a:pt x="36240" y="87960"/>
                      <a:pt x="28429" y="69577"/>
                    </a:cubicBezTo>
                    <a:cubicBezTo>
                      <a:pt x="12808" y="32811"/>
                      <a:pt x="712" y="9284"/>
                      <a:pt x="712" y="9284"/>
                    </a:cubicBezTo>
                    <a:cubicBezTo>
                      <a:pt x="-908" y="6141"/>
                      <a:pt x="331" y="2331"/>
                      <a:pt x="3474" y="712"/>
                    </a:cubicBezTo>
                    <a:cubicBezTo>
                      <a:pt x="6617" y="-908"/>
                      <a:pt x="10427" y="331"/>
                      <a:pt x="12046" y="3474"/>
                    </a:cubicBezTo>
                    <a:cubicBezTo>
                      <a:pt x="12046" y="3474"/>
                      <a:pt x="12046" y="3474"/>
                      <a:pt x="12046" y="3664"/>
                    </a:cubicBezTo>
                    <a:lnTo>
                      <a:pt x="12046" y="366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527E16A6-6A27-1CA7-2386-F1AA0411B94E}"/>
                  </a:ext>
                </a:extLst>
              </p:cNvPr>
              <p:cNvSpPr/>
              <p:nvPr/>
            </p:nvSpPr>
            <p:spPr>
              <a:xfrm>
                <a:off x="6632654" y="3695240"/>
                <a:ext cx="101805" cy="480519"/>
              </a:xfrm>
              <a:custGeom>
                <a:avLst/>
                <a:gdLst>
                  <a:gd name="connsiteX0" fmla="*/ 12080 w 101805"/>
                  <a:gd name="connsiteY0" fmla="*/ 4175 h 480519"/>
                  <a:gd name="connsiteX1" fmla="*/ 19605 w 101805"/>
                  <a:gd name="connsiteY1" fmla="*/ 23891 h 480519"/>
                  <a:gd name="connsiteX2" fmla="*/ 27320 w 101805"/>
                  <a:gd name="connsiteY2" fmla="*/ 46751 h 480519"/>
                  <a:gd name="connsiteX3" fmla="*/ 36465 w 101805"/>
                  <a:gd name="connsiteY3" fmla="*/ 76565 h 480519"/>
                  <a:gd name="connsiteX4" fmla="*/ 46180 w 101805"/>
                  <a:gd name="connsiteY4" fmla="*/ 112188 h 480519"/>
                  <a:gd name="connsiteX5" fmla="*/ 55610 w 101805"/>
                  <a:gd name="connsiteY5" fmla="*/ 152193 h 480519"/>
                  <a:gd name="connsiteX6" fmla="*/ 64944 w 101805"/>
                  <a:gd name="connsiteY6" fmla="*/ 195151 h 480519"/>
                  <a:gd name="connsiteX7" fmla="*/ 72945 w 101805"/>
                  <a:gd name="connsiteY7" fmla="*/ 239728 h 480519"/>
                  <a:gd name="connsiteX8" fmla="*/ 80279 w 101805"/>
                  <a:gd name="connsiteY8" fmla="*/ 284400 h 480519"/>
                  <a:gd name="connsiteX9" fmla="*/ 86185 w 101805"/>
                  <a:gd name="connsiteY9" fmla="*/ 327834 h 480519"/>
                  <a:gd name="connsiteX10" fmla="*/ 91614 w 101805"/>
                  <a:gd name="connsiteY10" fmla="*/ 368506 h 480519"/>
                  <a:gd name="connsiteX11" fmla="*/ 94948 w 101805"/>
                  <a:gd name="connsiteY11" fmla="*/ 405082 h 480519"/>
                  <a:gd name="connsiteX12" fmla="*/ 101806 w 101805"/>
                  <a:gd name="connsiteY12" fmla="*/ 480520 h 480519"/>
                  <a:gd name="connsiteX13" fmla="*/ 93043 w 101805"/>
                  <a:gd name="connsiteY13" fmla="*/ 405272 h 480519"/>
                  <a:gd name="connsiteX14" fmla="*/ 88757 w 101805"/>
                  <a:gd name="connsiteY14" fmla="*/ 368792 h 480519"/>
                  <a:gd name="connsiteX15" fmla="*/ 82280 w 101805"/>
                  <a:gd name="connsiteY15" fmla="*/ 328311 h 480519"/>
                  <a:gd name="connsiteX16" fmla="*/ 75326 w 101805"/>
                  <a:gd name="connsiteY16" fmla="*/ 285067 h 480519"/>
                  <a:gd name="connsiteX17" fmla="*/ 66849 w 101805"/>
                  <a:gd name="connsiteY17" fmla="*/ 240680 h 480519"/>
                  <a:gd name="connsiteX18" fmla="*/ 57705 w 101805"/>
                  <a:gd name="connsiteY18" fmla="*/ 196484 h 480519"/>
                  <a:gd name="connsiteX19" fmla="*/ 47323 w 101805"/>
                  <a:gd name="connsiteY19" fmla="*/ 154003 h 480519"/>
                  <a:gd name="connsiteX20" fmla="*/ 36941 w 101805"/>
                  <a:gd name="connsiteY20" fmla="*/ 114474 h 480519"/>
                  <a:gd name="connsiteX21" fmla="*/ 26463 w 101805"/>
                  <a:gd name="connsiteY21" fmla="*/ 79422 h 480519"/>
                  <a:gd name="connsiteX22" fmla="*/ 16652 w 101805"/>
                  <a:gd name="connsiteY22" fmla="*/ 50180 h 480519"/>
                  <a:gd name="connsiteX23" fmla="*/ 8461 w 101805"/>
                  <a:gd name="connsiteY23" fmla="*/ 27987 h 480519"/>
                  <a:gd name="connsiteX24" fmla="*/ 555 w 101805"/>
                  <a:gd name="connsiteY24" fmla="*/ 8937 h 480519"/>
                  <a:gd name="connsiteX25" fmla="*/ 3699 w 101805"/>
                  <a:gd name="connsiteY25" fmla="*/ 555 h 480519"/>
                  <a:gd name="connsiteX26" fmla="*/ 12080 w 101805"/>
                  <a:gd name="connsiteY26" fmla="*/ 3698 h 480519"/>
                  <a:gd name="connsiteX27" fmla="*/ 12080 w 101805"/>
                  <a:gd name="connsiteY27" fmla="*/ 3794 h 480519"/>
                  <a:gd name="connsiteX28" fmla="*/ 12080 w 101805"/>
                  <a:gd name="connsiteY28" fmla="*/ 3984 h 480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01805" h="480519">
                    <a:moveTo>
                      <a:pt x="12080" y="4175"/>
                    </a:moveTo>
                    <a:cubicBezTo>
                      <a:pt x="12080" y="4175"/>
                      <a:pt x="15033" y="11033"/>
                      <a:pt x="19605" y="23891"/>
                    </a:cubicBezTo>
                    <a:cubicBezTo>
                      <a:pt x="22082" y="30178"/>
                      <a:pt x="24653" y="37893"/>
                      <a:pt x="27320" y="46751"/>
                    </a:cubicBezTo>
                    <a:cubicBezTo>
                      <a:pt x="29987" y="55610"/>
                      <a:pt x="33607" y="65516"/>
                      <a:pt x="36465" y="76565"/>
                    </a:cubicBezTo>
                    <a:cubicBezTo>
                      <a:pt x="39417" y="87614"/>
                      <a:pt x="42751" y="99520"/>
                      <a:pt x="46180" y="112188"/>
                    </a:cubicBezTo>
                    <a:cubicBezTo>
                      <a:pt x="49799" y="124761"/>
                      <a:pt x="52276" y="138287"/>
                      <a:pt x="55610" y="152193"/>
                    </a:cubicBezTo>
                    <a:cubicBezTo>
                      <a:pt x="58562" y="166100"/>
                      <a:pt x="62277" y="180387"/>
                      <a:pt x="64944" y="195151"/>
                    </a:cubicBezTo>
                    <a:cubicBezTo>
                      <a:pt x="67611" y="209820"/>
                      <a:pt x="70278" y="224774"/>
                      <a:pt x="72945" y="239728"/>
                    </a:cubicBezTo>
                    <a:cubicBezTo>
                      <a:pt x="75612" y="254682"/>
                      <a:pt x="78565" y="269541"/>
                      <a:pt x="80279" y="284400"/>
                    </a:cubicBezTo>
                    <a:cubicBezTo>
                      <a:pt x="82280" y="299164"/>
                      <a:pt x="84280" y="313737"/>
                      <a:pt x="86185" y="327834"/>
                    </a:cubicBezTo>
                    <a:cubicBezTo>
                      <a:pt x="88090" y="341931"/>
                      <a:pt x="89900" y="355552"/>
                      <a:pt x="91614" y="368506"/>
                    </a:cubicBezTo>
                    <a:cubicBezTo>
                      <a:pt x="92757" y="381460"/>
                      <a:pt x="93900" y="393747"/>
                      <a:pt x="94948" y="405082"/>
                    </a:cubicBezTo>
                    <a:cubicBezTo>
                      <a:pt x="99044" y="450326"/>
                      <a:pt x="101806" y="480520"/>
                      <a:pt x="101806" y="480520"/>
                    </a:cubicBezTo>
                    <a:cubicBezTo>
                      <a:pt x="101806" y="480520"/>
                      <a:pt x="98282" y="450421"/>
                      <a:pt x="93043" y="405272"/>
                    </a:cubicBezTo>
                    <a:cubicBezTo>
                      <a:pt x="91709" y="394033"/>
                      <a:pt x="90281" y="381746"/>
                      <a:pt x="88757" y="368792"/>
                    </a:cubicBezTo>
                    <a:cubicBezTo>
                      <a:pt x="86661" y="355933"/>
                      <a:pt x="84566" y="342407"/>
                      <a:pt x="82280" y="328311"/>
                    </a:cubicBezTo>
                    <a:cubicBezTo>
                      <a:pt x="79994" y="314309"/>
                      <a:pt x="77708" y="299831"/>
                      <a:pt x="75326" y="285067"/>
                    </a:cubicBezTo>
                    <a:cubicBezTo>
                      <a:pt x="73231" y="270303"/>
                      <a:pt x="69802" y="255539"/>
                      <a:pt x="66849" y="240680"/>
                    </a:cubicBezTo>
                    <a:cubicBezTo>
                      <a:pt x="63801" y="225821"/>
                      <a:pt x="60753" y="211058"/>
                      <a:pt x="57705" y="196484"/>
                    </a:cubicBezTo>
                    <a:cubicBezTo>
                      <a:pt x="54752" y="181911"/>
                      <a:pt x="50657" y="167814"/>
                      <a:pt x="47323" y="154003"/>
                    </a:cubicBezTo>
                    <a:cubicBezTo>
                      <a:pt x="43703" y="140287"/>
                      <a:pt x="40846" y="126857"/>
                      <a:pt x="36941" y="114474"/>
                    </a:cubicBezTo>
                    <a:cubicBezTo>
                      <a:pt x="33226" y="102092"/>
                      <a:pt x="29702" y="90281"/>
                      <a:pt x="26463" y="79422"/>
                    </a:cubicBezTo>
                    <a:cubicBezTo>
                      <a:pt x="23320" y="68564"/>
                      <a:pt x="19510" y="58944"/>
                      <a:pt x="16652" y="50180"/>
                    </a:cubicBezTo>
                    <a:cubicBezTo>
                      <a:pt x="13700" y="41513"/>
                      <a:pt x="11033" y="33988"/>
                      <a:pt x="8461" y="27987"/>
                    </a:cubicBezTo>
                    <a:cubicBezTo>
                      <a:pt x="3794" y="15890"/>
                      <a:pt x="555" y="8937"/>
                      <a:pt x="555" y="8937"/>
                    </a:cubicBezTo>
                    <a:cubicBezTo>
                      <a:pt x="-874" y="5794"/>
                      <a:pt x="555" y="1984"/>
                      <a:pt x="3699" y="555"/>
                    </a:cubicBezTo>
                    <a:cubicBezTo>
                      <a:pt x="6842" y="-874"/>
                      <a:pt x="10652" y="555"/>
                      <a:pt x="12080" y="3698"/>
                    </a:cubicBezTo>
                    <a:cubicBezTo>
                      <a:pt x="12080" y="3698"/>
                      <a:pt x="12080" y="3698"/>
                      <a:pt x="12080" y="3794"/>
                    </a:cubicBezTo>
                    <a:lnTo>
                      <a:pt x="12080" y="398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472D512C-F717-8A24-5DC5-05878B3EC32C}"/>
              </a:ext>
            </a:extLst>
          </p:cNvPr>
          <p:cNvGrpSpPr/>
          <p:nvPr/>
        </p:nvGrpSpPr>
        <p:grpSpPr>
          <a:xfrm>
            <a:off x="849732" y="5915452"/>
            <a:ext cx="402618" cy="277953"/>
            <a:chOff x="7836160" y="6227546"/>
            <a:chExt cx="402618" cy="277953"/>
          </a:xfrm>
        </p:grpSpPr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2732A9EC-B7A7-56D2-BD1D-791516BDE240}"/>
                </a:ext>
              </a:extLst>
            </p:cNvPr>
            <p:cNvSpPr/>
            <p:nvPr/>
          </p:nvSpPr>
          <p:spPr>
            <a:xfrm>
              <a:off x="7836160" y="6441378"/>
              <a:ext cx="402618" cy="64121"/>
            </a:xfrm>
            <a:custGeom>
              <a:avLst/>
              <a:gdLst>
                <a:gd name="connsiteX0" fmla="*/ 278702 w 278701"/>
                <a:gd name="connsiteY0" fmla="*/ 22193 h 44386"/>
                <a:gd name="connsiteX1" fmla="*/ 139351 w 278701"/>
                <a:gd name="connsiteY1" fmla="*/ 44386 h 44386"/>
                <a:gd name="connsiteX2" fmla="*/ 0 w 278701"/>
                <a:gd name="connsiteY2" fmla="*/ 22193 h 44386"/>
                <a:gd name="connsiteX3" fmla="*/ 139351 w 278701"/>
                <a:gd name="connsiteY3" fmla="*/ 0 h 44386"/>
                <a:gd name="connsiteX4" fmla="*/ 278702 w 278701"/>
                <a:gd name="connsiteY4" fmla="*/ 22193 h 4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701" h="44386">
                  <a:moveTo>
                    <a:pt x="278702" y="22193"/>
                  </a:moveTo>
                  <a:cubicBezTo>
                    <a:pt x="278702" y="34450"/>
                    <a:pt x="216312" y="44386"/>
                    <a:pt x="139351" y="44386"/>
                  </a:cubicBezTo>
                  <a:cubicBezTo>
                    <a:pt x="62389" y="44386"/>
                    <a:pt x="0" y="34450"/>
                    <a:pt x="0" y="22193"/>
                  </a:cubicBezTo>
                  <a:cubicBezTo>
                    <a:pt x="0" y="9936"/>
                    <a:pt x="62389" y="0"/>
                    <a:pt x="139351" y="0"/>
                  </a:cubicBezTo>
                  <a:cubicBezTo>
                    <a:pt x="216312" y="0"/>
                    <a:pt x="278702" y="9936"/>
                    <a:pt x="278702" y="22193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F911DD80-8049-18AC-0F64-9430630F9326}"/>
                </a:ext>
              </a:extLst>
            </p:cNvPr>
            <p:cNvSpPr/>
            <p:nvPr/>
          </p:nvSpPr>
          <p:spPr>
            <a:xfrm>
              <a:off x="7877852" y="6227546"/>
              <a:ext cx="319094" cy="244653"/>
            </a:xfrm>
            <a:custGeom>
              <a:avLst/>
              <a:gdLst>
                <a:gd name="connsiteX0" fmla="*/ 0 w 220884"/>
                <a:gd name="connsiteY0" fmla="*/ 0 h 169354"/>
                <a:gd name="connsiteX1" fmla="*/ 88011 w 220884"/>
                <a:gd name="connsiteY1" fmla="*/ 59436 h 169354"/>
                <a:gd name="connsiteX2" fmla="*/ 101918 w 220884"/>
                <a:gd name="connsiteY2" fmla="*/ 169354 h 169354"/>
                <a:gd name="connsiteX3" fmla="*/ 120491 w 220884"/>
                <a:gd name="connsiteY3" fmla="*/ 169354 h 169354"/>
                <a:gd name="connsiteX4" fmla="*/ 133160 w 220884"/>
                <a:gd name="connsiteY4" fmla="*/ 57912 h 169354"/>
                <a:gd name="connsiteX5" fmla="*/ 220885 w 220884"/>
                <a:gd name="connsiteY5" fmla="*/ 0 h 169354"/>
                <a:gd name="connsiteX6" fmla="*/ 0 w 220884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884" h="169354">
                  <a:moveTo>
                    <a:pt x="0" y="0"/>
                  </a:moveTo>
                  <a:lnTo>
                    <a:pt x="88011" y="59436"/>
                  </a:lnTo>
                  <a:lnTo>
                    <a:pt x="101918" y="169354"/>
                  </a:lnTo>
                  <a:lnTo>
                    <a:pt x="120491" y="169354"/>
                  </a:lnTo>
                  <a:lnTo>
                    <a:pt x="133160" y="57912"/>
                  </a:lnTo>
                  <a:lnTo>
                    <a:pt x="220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D491C7D5-6150-BC7E-A914-F50C1480C4DB}"/>
                </a:ext>
              </a:extLst>
            </p:cNvPr>
            <p:cNvSpPr/>
            <p:nvPr/>
          </p:nvSpPr>
          <p:spPr>
            <a:xfrm>
              <a:off x="7973484" y="6227546"/>
              <a:ext cx="223462" cy="244653"/>
            </a:xfrm>
            <a:custGeom>
              <a:avLst/>
              <a:gdLst>
                <a:gd name="connsiteX0" fmla="*/ 0 w 154685"/>
                <a:gd name="connsiteY0" fmla="*/ 0 h 169354"/>
                <a:gd name="connsiteX1" fmla="*/ 36195 w 154685"/>
                <a:gd name="connsiteY1" fmla="*/ 52292 h 169354"/>
                <a:gd name="connsiteX2" fmla="*/ 43529 w 154685"/>
                <a:gd name="connsiteY2" fmla="*/ 169354 h 169354"/>
                <a:gd name="connsiteX3" fmla="*/ 54292 w 154685"/>
                <a:gd name="connsiteY3" fmla="*/ 169354 h 169354"/>
                <a:gd name="connsiteX4" fmla="*/ 66961 w 154685"/>
                <a:gd name="connsiteY4" fmla="*/ 57912 h 169354"/>
                <a:gd name="connsiteX5" fmla="*/ 154686 w 154685"/>
                <a:gd name="connsiteY5" fmla="*/ 0 h 169354"/>
                <a:gd name="connsiteX6" fmla="*/ 0 w 154685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685" h="169354">
                  <a:moveTo>
                    <a:pt x="0" y="0"/>
                  </a:moveTo>
                  <a:lnTo>
                    <a:pt x="36195" y="52292"/>
                  </a:lnTo>
                  <a:lnTo>
                    <a:pt x="43529" y="169354"/>
                  </a:lnTo>
                  <a:lnTo>
                    <a:pt x="54292" y="169354"/>
                  </a:lnTo>
                  <a:lnTo>
                    <a:pt x="66961" y="57912"/>
                  </a:lnTo>
                  <a:lnTo>
                    <a:pt x="154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80" name="Group 1279">
            <a:extLst>
              <a:ext uri="{FF2B5EF4-FFF2-40B4-BE49-F238E27FC236}">
                <a16:creationId xmlns:a16="http://schemas.microsoft.com/office/drawing/2014/main" id="{08938464-28ED-9422-8B17-6B1C5CE85BCC}"/>
              </a:ext>
            </a:extLst>
          </p:cNvPr>
          <p:cNvGrpSpPr/>
          <p:nvPr/>
        </p:nvGrpSpPr>
        <p:grpSpPr>
          <a:xfrm>
            <a:off x="443536" y="6020583"/>
            <a:ext cx="288134" cy="297351"/>
            <a:chOff x="7429964" y="6332677"/>
            <a:chExt cx="288134" cy="297351"/>
          </a:xfrm>
        </p:grpSpPr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DFEB2BA8-DA49-0762-E0A2-64FE97FCD994}"/>
                </a:ext>
              </a:extLst>
            </p:cNvPr>
            <p:cNvSpPr/>
            <p:nvPr/>
          </p:nvSpPr>
          <p:spPr>
            <a:xfrm>
              <a:off x="7429964" y="6546368"/>
              <a:ext cx="288134" cy="83660"/>
            </a:xfrm>
            <a:custGeom>
              <a:avLst/>
              <a:gdLst>
                <a:gd name="connsiteX0" fmla="*/ 199454 w 199453"/>
                <a:gd name="connsiteY0" fmla="*/ 28956 h 57911"/>
                <a:gd name="connsiteX1" fmla="*/ 99727 w 199453"/>
                <a:gd name="connsiteY1" fmla="*/ 0 h 57911"/>
                <a:gd name="connsiteX2" fmla="*/ 0 w 199453"/>
                <a:gd name="connsiteY2" fmla="*/ 28956 h 57911"/>
                <a:gd name="connsiteX3" fmla="*/ 99727 w 199453"/>
                <a:gd name="connsiteY3" fmla="*/ 57912 h 57911"/>
                <a:gd name="connsiteX4" fmla="*/ 199454 w 199453"/>
                <a:gd name="connsiteY4" fmla="*/ 28956 h 57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453" h="57911">
                  <a:moveTo>
                    <a:pt x="199454" y="28956"/>
                  </a:moveTo>
                  <a:cubicBezTo>
                    <a:pt x="199454" y="12954"/>
                    <a:pt x="154781" y="0"/>
                    <a:pt x="99727" y="0"/>
                  </a:cubicBezTo>
                  <a:cubicBezTo>
                    <a:pt x="44672" y="0"/>
                    <a:pt x="0" y="12954"/>
                    <a:pt x="0" y="28956"/>
                  </a:cubicBezTo>
                  <a:cubicBezTo>
                    <a:pt x="0" y="44958"/>
                    <a:pt x="44672" y="57912"/>
                    <a:pt x="99727" y="57912"/>
                  </a:cubicBezTo>
                  <a:cubicBezTo>
                    <a:pt x="154781" y="57912"/>
                    <a:pt x="199454" y="44958"/>
                    <a:pt x="199454" y="28956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33" name="Graphic 36">
              <a:extLst>
                <a:ext uri="{FF2B5EF4-FFF2-40B4-BE49-F238E27FC236}">
                  <a16:creationId xmlns:a16="http://schemas.microsoft.com/office/drawing/2014/main" id="{B1070EDC-7685-3657-EB60-D1B5273AC267}"/>
                </a:ext>
              </a:extLst>
            </p:cNvPr>
            <p:cNvGrpSpPr/>
            <p:nvPr/>
          </p:nvGrpSpPr>
          <p:grpSpPr>
            <a:xfrm>
              <a:off x="7438357" y="6332677"/>
              <a:ext cx="257455" cy="257312"/>
              <a:chOff x="6190864" y="5205223"/>
              <a:chExt cx="178216" cy="178117"/>
            </a:xfrm>
          </p:grpSpPr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80528B5F-DD29-39AA-7AB4-48358B534A8F}"/>
                  </a:ext>
                </a:extLst>
              </p:cNvPr>
              <p:cNvSpPr/>
              <p:nvPr/>
            </p:nvSpPr>
            <p:spPr>
              <a:xfrm>
                <a:off x="6190864" y="5205223"/>
                <a:ext cx="178117" cy="178117"/>
              </a:xfrm>
              <a:custGeom>
                <a:avLst/>
                <a:gdLst>
                  <a:gd name="connsiteX0" fmla="*/ 178118 w 178117"/>
                  <a:gd name="connsiteY0" fmla="*/ 89059 h 178117"/>
                  <a:gd name="connsiteX1" fmla="*/ 89059 w 178117"/>
                  <a:gd name="connsiteY1" fmla="*/ 178117 h 178117"/>
                  <a:gd name="connsiteX2" fmla="*/ 0 w 178117"/>
                  <a:gd name="connsiteY2" fmla="*/ 89059 h 178117"/>
                  <a:gd name="connsiteX3" fmla="*/ 89059 w 178117"/>
                  <a:gd name="connsiteY3" fmla="*/ 0 h 178117"/>
                  <a:gd name="connsiteX4" fmla="*/ 178118 w 178117"/>
                  <a:gd name="connsiteY4" fmla="*/ 89059 h 17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117" h="178117">
                    <a:moveTo>
                      <a:pt x="178118" y="89059"/>
                    </a:moveTo>
                    <a:cubicBezTo>
                      <a:pt x="178118" y="138208"/>
                      <a:pt x="138303" y="178117"/>
                      <a:pt x="89059" y="178117"/>
                    </a:cubicBezTo>
                    <a:cubicBezTo>
                      <a:pt x="39815" y="178117"/>
                      <a:pt x="0" y="138303"/>
                      <a:pt x="0" y="89059"/>
                    </a:cubicBezTo>
                    <a:cubicBezTo>
                      <a:pt x="0" y="39814"/>
                      <a:pt x="39815" y="0"/>
                      <a:pt x="89059" y="0"/>
                    </a:cubicBezTo>
                    <a:cubicBezTo>
                      <a:pt x="138303" y="0"/>
                      <a:pt x="178118" y="39910"/>
                      <a:pt x="178118" y="890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FC05DB2B-03B0-3082-0204-EC394BF4BD5B}"/>
                  </a:ext>
                </a:extLst>
              </p:cNvPr>
              <p:cNvSpPr/>
              <p:nvPr/>
            </p:nvSpPr>
            <p:spPr>
              <a:xfrm>
                <a:off x="6207632" y="5221509"/>
                <a:ext cx="161448" cy="161734"/>
              </a:xfrm>
              <a:custGeom>
                <a:avLst/>
                <a:gdLst>
                  <a:gd name="connsiteX0" fmla="*/ 161354 w 161448"/>
                  <a:gd name="connsiteY0" fmla="*/ 72771 h 161734"/>
                  <a:gd name="connsiteX1" fmla="*/ 72390 w 161448"/>
                  <a:gd name="connsiteY1" fmla="*/ 161735 h 161734"/>
                  <a:gd name="connsiteX2" fmla="*/ 0 w 161448"/>
                  <a:gd name="connsiteY2" fmla="*/ 124301 h 161734"/>
                  <a:gd name="connsiteX3" fmla="*/ 50863 w 161448"/>
                  <a:gd name="connsiteY3" fmla="*/ 140398 h 161734"/>
                  <a:gd name="connsiteX4" fmla="*/ 140018 w 161448"/>
                  <a:gd name="connsiteY4" fmla="*/ 51435 h 161734"/>
                  <a:gd name="connsiteX5" fmla="*/ 123825 w 161448"/>
                  <a:gd name="connsiteY5" fmla="*/ 0 h 161734"/>
                  <a:gd name="connsiteX6" fmla="*/ 161449 w 161448"/>
                  <a:gd name="connsiteY6" fmla="*/ 72771 h 1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448" h="161734">
                    <a:moveTo>
                      <a:pt x="161354" y="72771"/>
                    </a:moveTo>
                    <a:cubicBezTo>
                      <a:pt x="161354" y="121920"/>
                      <a:pt x="121539" y="161735"/>
                      <a:pt x="72390" y="161735"/>
                    </a:cubicBezTo>
                    <a:cubicBezTo>
                      <a:pt x="42386" y="161735"/>
                      <a:pt x="15907" y="146875"/>
                      <a:pt x="0" y="124301"/>
                    </a:cubicBezTo>
                    <a:cubicBezTo>
                      <a:pt x="14478" y="134493"/>
                      <a:pt x="32004" y="140398"/>
                      <a:pt x="50863" y="140398"/>
                    </a:cubicBezTo>
                    <a:cubicBezTo>
                      <a:pt x="100013" y="140398"/>
                      <a:pt x="140018" y="100584"/>
                      <a:pt x="140018" y="51435"/>
                    </a:cubicBezTo>
                    <a:cubicBezTo>
                      <a:pt x="140018" y="32290"/>
                      <a:pt x="133921" y="14573"/>
                      <a:pt x="123825" y="0"/>
                    </a:cubicBezTo>
                    <a:cubicBezTo>
                      <a:pt x="146590" y="16288"/>
                      <a:pt x="161449" y="42767"/>
                      <a:pt x="161449" y="7277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21" name="Group 1920">
            <a:extLst>
              <a:ext uri="{FF2B5EF4-FFF2-40B4-BE49-F238E27FC236}">
                <a16:creationId xmlns:a16="http://schemas.microsoft.com/office/drawing/2014/main" id="{2838E3D3-9903-AAB3-D1C1-EC7A72BDF664}"/>
              </a:ext>
            </a:extLst>
          </p:cNvPr>
          <p:cNvGrpSpPr/>
          <p:nvPr/>
        </p:nvGrpSpPr>
        <p:grpSpPr>
          <a:xfrm flipH="1">
            <a:off x="2605294" y="2069384"/>
            <a:ext cx="2145468" cy="4726697"/>
            <a:chOff x="5297971" y="1020055"/>
            <a:chExt cx="2360015" cy="5199367"/>
          </a:xfrm>
        </p:grpSpPr>
        <p:sp>
          <p:nvSpPr>
            <p:cNvPr id="1922" name="Freeform: Shape 1921">
              <a:extLst>
                <a:ext uri="{FF2B5EF4-FFF2-40B4-BE49-F238E27FC236}">
                  <a16:creationId xmlns:a16="http://schemas.microsoft.com/office/drawing/2014/main" id="{43F65FA9-7E96-4032-7F3C-01D2310BF308}"/>
                </a:ext>
              </a:extLst>
            </p:cNvPr>
            <p:cNvSpPr/>
            <p:nvPr/>
          </p:nvSpPr>
          <p:spPr>
            <a:xfrm>
              <a:off x="6619700" y="2354906"/>
              <a:ext cx="473618" cy="1029938"/>
            </a:xfrm>
            <a:custGeom>
              <a:avLst/>
              <a:gdLst>
                <a:gd name="connsiteX0" fmla="*/ 323469 w 327849"/>
                <a:gd name="connsiteY0" fmla="*/ 643033 h 712946"/>
                <a:gd name="connsiteX1" fmla="*/ 296704 w 327849"/>
                <a:gd name="connsiteY1" fmla="*/ 611219 h 712946"/>
                <a:gd name="connsiteX2" fmla="*/ 313563 w 327849"/>
                <a:gd name="connsiteY2" fmla="*/ 586930 h 712946"/>
                <a:gd name="connsiteX3" fmla="*/ 311658 w 327849"/>
                <a:gd name="connsiteY3" fmla="*/ 586168 h 712946"/>
                <a:gd name="connsiteX4" fmla="*/ 310325 w 327849"/>
                <a:gd name="connsiteY4" fmla="*/ 582073 h 712946"/>
                <a:gd name="connsiteX5" fmla="*/ 279559 w 327849"/>
                <a:gd name="connsiteY5" fmla="*/ 517588 h 712946"/>
                <a:gd name="connsiteX6" fmla="*/ 280225 w 327849"/>
                <a:gd name="connsiteY6" fmla="*/ 482632 h 712946"/>
                <a:gd name="connsiteX7" fmla="*/ 257746 w 327849"/>
                <a:gd name="connsiteY7" fmla="*/ 467773 h 712946"/>
                <a:gd name="connsiteX8" fmla="*/ 301371 w 327849"/>
                <a:gd name="connsiteY8" fmla="*/ 445484 h 712946"/>
                <a:gd name="connsiteX9" fmla="*/ 294989 w 327849"/>
                <a:gd name="connsiteY9" fmla="*/ 431578 h 712946"/>
                <a:gd name="connsiteX10" fmla="*/ 301180 w 327849"/>
                <a:gd name="connsiteY10" fmla="*/ 420910 h 712946"/>
                <a:gd name="connsiteX11" fmla="*/ 302705 w 327849"/>
                <a:gd name="connsiteY11" fmla="*/ 398431 h 712946"/>
                <a:gd name="connsiteX12" fmla="*/ 261461 w 327849"/>
                <a:gd name="connsiteY12" fmla="*/ 391763 h 712946"/>
                <a:gd name="connsiteX13" fmla="*/ 296704 w 327849"/>
                <a:gd name="connsiteY13" fmla="*/ 331660 h 712946"/>
                <a:gd name="connsiteX14" fmla="*/ 279463 w 327849"/>
                <a:gd name="connsiteY14" fmla="*/ 310229 h 712946"/>
                <a:gd name="connsiteX15" fmla="*/ 253460 w 327849"/>
                <a:gd name="connsiteY15" fmla="*/ 329946 h 712946"/>
                <a:gd name="connsiteX16" fmla="*/ 254794 w 327849"/>
                <a:gd name="connsiteY16" fmla="*/ 308991 h 712946"/>
                <a:gd name="connsiteX17" fmla="*/ 262700 w 327849"/>
                <a:gd name="connsiteY17" fmla="*/ 292417 h 712946"/>
                <a:gd name="connsiteX18" fmla="*/ 237458 w 327849"/>
                <a:gd name="connsiteY18" fmla="*/ 281368 h 712946"/>
                <a:gd name="connsiteX19" fmla="*/ 235363 w 327849"/>
                <a:gd name="connsiteY19" fmla="*/ 278987 h 712946"/>
                <a:gd name="connsiteX20" fmla="*/ 242506 w 327849"/>
                <a:gd name="connsiteY20" fmla="*/ 262985 h 712946"/>
                <a:gd name="connsiteX21" fmla="*/ 250126 w 327849"/>
                <a:gd name="connsiteY21" fmla="*/ 253936 h 712946"/>
                <a:gd name="connsiteX22" fmla="*/ 230410 w 327849"/>
                <a:gd name="connsiteY22" fmla="*/ 232124 h 712946"/>
                <a:gd name="connsiteX23" fmla="*/ 235458 w 327849"/>
                <a:gd name="connsiteY23" fmla="*/ 201835 h 712946"/>
                <a:gd name="connsiteX24" fmla="*/ 206312 w 327849"/>
                <a:gd name="connsiteY24" fmla="*/ 203263 h 712946"/>
                <a:gd name="connsiteX25" fmla="*/ 209740 w 327849"/>
                <a:gd name="connsiteY25" fmla="*/ 157353 h 712946"/>
                <a:gd name="connsiteX26" fmla="*/ 202121 w 327849"/>
                <a:gd name="connsiteY26" fmla="*/ 87630 h 712946"/>
                <a:gd name="connsiteX27" fmla="*/ 200406 w 327849"/>
                <a:gd name="connsiteY27" fmla="*/ 20288 h 712946"/>
                <a:gd name="connsiteX28" fmla="*/ 196025 w 327849"/>
                <a:gd name="connsiteY28" fmla="*/ 3334 h 712946"/>
                <a:gd name="connsiteX29" fmla="*/ 191548 w 327849"/>
                <a:gd name="connsiteY29" fmla="*/ 4667 h 712946"/>
                <a:gd name="connsiteX30" fmla="*/ 191548 w 327849"/>
                <a:gd name="connsiteY30" fmla="*/ 7620 h 712946"/>
                <a:gd name="connsiteX31" fmla="*/ 191548 w 327849"/>
                <a:gd name="connsiteY31" fmla="*/ 1524 h 712946"/>
                <a:gd name="connsiteX32" fmla="*/ 191548 w 327849"/>
                <a:gd name="connsiteY32" fmla="*/ 0 h 712946"/>
                <a:gd name="connsiteX33" fmla="*/ 187738 w 327849"/>
                <a:gd name="connsiteY33" fmla="*/ 4096 h 712946"/>
                <a:gd name="connsiteX34" fmla="*/ 187738 w 327849"/>
                <a:gd name="connsiteY34" fmla="*/ 4096 h 712946"/>
                <a:gd name="connsiteX35" fmla="*/ 186309 w 327849"/>
                <a:gd name="connsiteY35" fmla="*/ 6953 h 712946"/>
                <a:gd name="connsiteX36" fmla="*/ 186309 w 327849"/>
                <a:gd name="connsiteY36" fmla="*/ 6953 h 712946"/>
                <a:gd name="connsiteX37" fmla="*/ 175546 w 327849"/>
                <a:gd name="connsiteY37" fmla="*/ 160592 h 712946"/>
                <a:gd name="connsiteX38" fmla="*/ 175355 w 327849"/>
                <a:gd name="connsiteY38" fmla="*/ 161258 h 712946"/>
                <a:gd name="connsiteX39" fmla="*/ 174403 w 327849"/>
                <a:gd name="connsiteY39" fmla="*/ 163639 h 712946"/>
                <a:gd name="connsiteX40" fmla="*/ 174022 w 327849"/>
                <a:gd name="connsiteY40" fmla="*/ 164497 h 712946"/>
                <a:gd name="connsiteX41" fmla="*/ 172974 w 327849"/>
                <a:gd name="connsiteY41" fmla="*/ 166211 h 712946"/>
                <a:gd name="connsiteX42" fmla="*/ 172402 w 327849"/>
                <a:gd name="connsiteY42" fmla="*/ 166973 h 712946"/>
                <a:gd name="connsiteX43" fmla="*/ 171069 w 327849"/>
                <a:gd name="connsiteY43" fmla="*/ 168116 h 712946"/>
                <a:gd name="connsiteX44" fmla="*/ 170307 w 327849"/>
                <a:gd name="connsiteY44" fmla="*/ 168688 h 712946"/>
                <a:gd name="connsiteX45" fmla="*/ 168688 w 327849"/>
                <a:gd name="connsiteY45" fmla="*/ 169259 h 712946"/>
                <a:gd name="connsiteX46" fmla="*/ 167926 w 327849"/>
                <a:gd name="connsiteY46" fmla="*/ 169545 h 712946"/>
                <a:gd name="connsiteX47" fmla="*/ 164973 w 327849"/>
                <a:gd name="connsiteY47" fmla="*/ 169450 h 712946"/>
                <a:gd name="connsiteX48" fmla="*/ 161639 w 327849"/>
                <a:gd name="connsiteY48" fmla="*/ 150971 h 712946"/>
                <a:gd name="connsiteX49" fmla="*/ 152209 w 327849"/>
                <a:gd name="connsiteY49" fmla="*/ 160115 h 712946"/>
                <a:gd name="connsiteX50" fmla="*/ 159829 w 327849"/>
                <a:gd name="connsiteY50" fmla="*/ 201454 h 712946"/>
                <a:gd name="connsiteX51" fmla="*/ 141637 w 327849"/>
                <a:gd name="connsiteY51" fmla="*/ 197167 h 712946"/>
                <a:gd name="connsiteX52" fmla="*/ 104013 w 327849"/>
                <a:gd name="connsiteY52" fmla="*/ 210407 h 712946"/>
                <a:gd name="connsiteX53" fmla="*/ 111633 w 327849"/>
                <a:gd name="connsiteY53" fmla="*/ 250507 h 712946"/>
                <a:gd name="connsiteX54" fmla="*/ 110680 w 327849"/>
                <a:gd name="connsiteY54" fmla="*/ 274892 h 712946"/>
                <a:gd name="connsiteX55" fmla="*/ 119443 w 327849"/>
                <a:gd name="connsiteY55" fmla="*/ 310324 h 712946"/>
                <a:gd name="connsiteX56" fmla="*/ 99060 w 327849"/>
                <a:gd name="connsiteY56" fmla="*/ 290513 h 712946"/>
                <a:gd name="connsiteX57" fmla="*/ 90106 w 327849"/>
                <a:gd name="connsiteY57" fmla="*/ 305943 h 712946"/>
                <a:gd name="connsiteX58" fmla="*/ 96393 w 327849"/>
                <a:gd name="connsiteY58" fmla="*/ 320897 h 712946"/>
                <a:gd name="connsiteX59" fmla="*/ 94774 w 327849"/>
                <a:gd name="connsiteY59" fmla="*/ 335089 h 712946"/>
                <a:gd name="connsiteX60" fmla="*/ 113729 w 327849"/>
                <a:gd name="connsiteY60" fmla="*/ 363284 h 712946"/>
                <a:gd name="connsiteX61" fmla="*/ 83915 w 327849"/>
                <a:gd name="connsiteY61" fmla="*/ 358235 h 712946"/>
                <a:gd name="connsiteX62" fmla="*/ 64008 w 327849"/>
                <a:gd name="connsiteY62" fmla="*/ 347758 h 712946"/>
                <a:gd name="connsiteX63" fmla="*/ 81534 w 327849"/>
                <a:gd name="connsiteY63" fmla="*/ 379762 h 712946"/>
                <a:gd name="connsiteX64" fmla="*/ 91440 w 327849"/>
                <a:gd name="connsiteY64" fmla="*/ 410146 h 712946"/>
                <a:gd name="connsiteX65" fmla="*/ 70294 w 327849"/>
                <a:gd name="connsiteY65" fmla="*/ 423196 h 712946"/>
                <a:gd name="connsiteX66" fmla="*/ 73247 w 327849"/>
                <a:gd name="connsiteY66" fmla="*/ 439960 h 712946"/>
                <a:gd name="connsiteX67" fmla="*/ 49911 w 327849"/>
                <a:gd name="connsiteY67" fmla="*/ 441293 h 712946"/>
                <a:gd name="connsiteX68" fmla="*/ 78867 w 327849"/>
                <a:gd name="connsiteY68" fmla="*/ 474726 h 712946"/>
                <a:gd name="connsiteX69" fmla="*/ 51244 w 327849"/>
                <a:gd name="connsiteY69" fmla="*/ 485870 h 712946"/>
                <a:gd name="connsiteX70" fmla="*/ 71438 w 327849"/>
                <a:gd name="connsiteY70" fmla="*/ 505587 h 712946"/>
                <a:gd name="connsiteX71" fmla="*/ 8001 w 327849"/>
                <a:gd name="connsiteY71" fmla="*/ 510349 h 712946"/>
                <a:gd name="connsiteX72" fmla="*/ 22003 w 327849"/>
                <a:gd name="connsiteY72" fmla="*/ 526828 h 712946"/>
                <a:gd name="connsiteX73" fmla="*/ 10858 w 327849"/>
                <a:gd name="connsiteY73" fmla="*/ 546735 h 712946"/>
                <a:gd name="connsiteX74" fmla="*/ 38195 w 327849"/>
                <a:gd name="connsiteY74" fmla="*/ 563594 h 712946"/>
                <a:gd name="connsiteX75" fmla="*/ 3334 w 327849"/>
                <a:gd name="connsiteY75" fmla="*/ 574453 h 712946"/>
                <a:gd name="connsiteX76" fmla="*/ 0 w 327849"/>
                <a:gd name="connsiteY76" fmla="*/ 606838 h 712946"/>
                <a:gd name="connsiteX77" fmla="*/ 21717 w 327849"/>
                <a:gd name="connsiteY77" fmla="*/ 616363 h 712946"/>
                <a:gd name="connsiteX78" fmla="*/ 11049 w 327849"/>
                <a:gd name="connsiteY78" fmla="*/ 633793 h 712946"/>
                <a:gd name="connsiteX79" fmla="*/ 55531 w 327849"/>
                <a:gd name="connsiteY79" fmla="*/ 631222 h 712946"/>
                <a:gd name="connsiteX80" fmla="*/ 34290 w 327849"/>
                <a:gd name="connsiteY80" fmla="*/ 656082 h 712946"/>
                <a:gd name="connsiteX81" fmla="*/ 45434 w 327849"/>
                <a:gd name="connsiteY81" fmla="*/ 667988 h 712946"/>
                <a:gd name="connsiteX82" fmla="*/ 31242 w 327849"/>
                <a:gd name="connsiteY82" fmla="*/ 680752 h 712946"/>
                <a:gd name="connsiteX83" fmla="*/ 51149 w 327849"/>
                <a:gd name="connsiteY83" fmla="*/ 697230 h 712946"/>
                <a:gd name="connsiteX84" fmla="*/ 96107 w 327849"/>
                <a:gd name="connsiteY84" fmla="*/ 686372 h 712946"/>
                <a:gd name="connsiteX85" fmla="*/ 130588 w 327849"/>
                <a:gd name="connsiteY85" fmla="*/ 712660 h 712946"/>
                <a:gd name="connsiteX86" fmla="*/ 134302 w 327849"/>
                <a:gd name="connsiteY86" fmla="*/ 712946 h 712946"/>
                <a:gd name="connsiteX87" fmla="*/ 135064 w 327849"/>
                <a:gd name="connsiteY87" fmla="*/ 712946 h 712946"/>
                <a:gd name="connsiteX88" fmla="*/ 137731 w 327849"/>
                <a:gd name="connsiteY88" fmla="*/ 712851 h 712946"/>
                <a:gd name="connsiteX89" fmla="*/ 138398 w 327849"/>
                <a:gd name="connsiteY89" fmla="*/ 712756 h 712946"/>
                <a:gd name="connsiteX90" fmla="*/ 140779 w 327849"/>
                <a:gd name="connsiteY90" fmla="*/ 712375 h 712946"/>
                <a:gd name="connsiteX91" fmla="*/ 141351 w 327849"/>
                <a:gd name="connsiteY91" fmla="*/ 712184 h 712946"/>
                <a:gd name="connsiteX92" fmla="*/ 143542 w 327849"/>
                <a:gd name="connsiteY92" fmla="*/ 711518 h 712946"/>
                <a:gd name="connsiteX93" fmla="*/ 144018 w 327849"/>
                <a:gd name="connsiteY93" fmla="*/ 711232 h 712946"/>
                <a:gd name="connsiteX94" fmla="*/ 146018 w 327849"/>
                <a:gd name="connsiteY94" fmla="*/ 710279 h 712946"/>
                <a:gd name="connsiteX95" fmla="*/ 146494 w 327849"/>
                <a:gd name="connsiteY95" fmla="*/ 709993 h 712946"/>
                <a:gd name="connsiteX96" fmla="*/ 148304 w 327849"/>
                <a:gd name="connsiteY96" fmla="*/ 708851 h 712946"/>
                <a:gd name="connsiteX97" fmla="*/ 148780 w 327849"/>
                <a:gd name="connsiteY97" fmla="*/ 708469 h 712946"/>
                <a:gd name="connsiteX98" fmla="*/ 150400 w 327849"/>
                <a:gd name="connsiteY98" fmla="*/ 707231 h 712946"/>
                <a:gd name="connsiteX99" fmla="*/ 151162 w 327849"/>
                <a:gd name="connsiteY99" fmla="*/ 706564 h 712946"/>
                <a:gd name="connsiteX100" fmla="*/ 152495 w 327849"/>
                <a:gd name="connsiteY100" fmla="*/ 705422 h 712946"/>
                <a:gd name="connsiteX101" fmla="*/ 152686 w 327849"/>
                <a:gd name="connsiteY101" fmla="*/ 705231 h 712946"/>
                <a:gd name="connsiteX102" fmla="*/ 152686 w 327849"/>
                <a:gd name="connsiteY102" fmla="*/ 705231 h 712946"/>
                <a:gd name="connsiteX103" fmla="*/ 170688 w 327849"/>
                <a:gd name="connsiteY103" fmla="*/ 690753 h 712946"/>
                <a:gd name="connsiteX104" fmla="*/ 225362 w 327849"/>
                <a:gd name="connsiteY104" fmla="*/ 692563 h 712946"/>
                <a:gd name="connsiteX105" fmla="*/ 268510 w 327849"/>
                <a:gd name="connsiteY105" fmla="*/ 700278 h 712946"/>
                <a:gd name="connsiteX106" fmla="*/ 274987 w 327849"/>
                <a:gd name="connsiteY106" fmla="*/ 674465 h 712946"/>
                <a:gd name="connsiteX107" fmla="*/ 323279 w 327849"/>
                <a:gd name="connsiteY107" fmla="*/ 643223 h 71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7849" h="712946">
                  <a:moveTo>
                    <a:pt x="323469" y="643033"/>
                  </a:moveTo>
                  <a:cubicBezTo>
                    <a:pt x="315944" y="634174"/>
                    <a:pt x="294704" y="626269"/>
                    <a:pt x="296704" y="611219"/>
                  </a:cubicBezTo>
                  <a:cubicBezTo>
                    <a:pt x="298133" y="600551"/>
                    <a:pt x="317183" y="601504"/>
                    <a:pt x="313563" y="586930"/>
                  </a:cubicBezTo>
                  <a:cubicBezTo>
                    <a:pt x="312896" y="586740"/>
                    <a:pt x="312230" y="586359"/>
                    <a:pt x="311658" y="586168"/>
                  </a:cubicBezTo>
                  <a:cubicBezTo>
                    <a:pt x="311372" y="584930"/>
                    <a:pt x="310991" y="583597"/>
                    <a:pt x="310325" y="582073"/>
                  </a:cubicBezTo>
                  <a:cubicBezTo>
                    <a:pt x="300704" y="559403"/>
                    <a:pt x="238125" y="544639"/>
                    <a:pt x="279559" y="517588"/>
                  </a:cubicBezTo>
                  <a:cubicBezTo>
                    <a:pt x="293465" y="508540"/>
                    <a:pt x="302228" y="491490"/>
                    <a:pt x="280225" y="482632"/>
                  </a:cubicBezTo>
                  <a:cubicBezTo>
                    <a:pt x="270319" y="478631"/>
                    <a:pt x="231743" y="483489"/>
                    <a:pt x="257746" y="467773"/>
                  </a:cubicBezTo>
                  <a:cubicBezTo>
                    <a:pt x="271653" y="459391"/>
                    <a:pt x="301752" y="467106"/>
                    <a:pt x="301371" y="445484"/>
                  </a:cubicBezTo>
                  <a:cubicBezTo>
                    <a:pt x="301371" y="439960"/>
                    <a:pt x="294989" y="435388"/>
                    <a:pt x="294989" y="431578"/>
                  </a:cubicBezTo>
                  <a:cubicBezTo>
                    <a:pt x="294989" y="424529"/>
                    <a:pt x="300133" y="425672"/>
                    <a:pt x="301180" y="420910"/>
                  </a:cubicBezTo>
                  <a:cubicBezTo>
                    <a:pt x="302705" y="413861"/>
                    <a:pt x="303085" y="406432"/>
                    <a:pt x="302705" y="398431"/>
                  </a:cubicBezTo>
                  <a:cubicBezTo>
                    <a:pt x="289465" y="396526"/>
                    <a:pt x="270891" y="404813"/>
                    <a:pt x="261461" y="391763"/>
                  </a:cubicBezTo>
                  <a:cubicBezTo>
                    <a:pt x="287464" y="378238"/>
                    <a:pt x="295370" y="359283"/>
                    <a:pt x="296704" y="331660"/>
                  </a:cubicBezTo>
                  <a:cubicBezTo>
                    <a:pt x="297371" y="318706"/>
                    <a:pt x="296037" y="293656"/>
                    <a:pt x="279463" y="310229"/>
                  </a:cubicBezTo>
                  <a:cubicBezTo>
                    <a:pt x="269462" y="320326"/>
                    <a:pt x="274034" y="335089"/>
                    <a:pt x="253460" y="329946"/>
                  </a:cubicBezTo>
                  <a:cubicBezTo>
                    <a:pt x="253175" y="322707"/>
                    <a:pt x="252698" y="315754"/>
                    <a:pt x="254794" y="308991"/>
                  </a:cubicBezTo>
                  <a:cubicBezTo>
                    <a:pt x="256413" y="303657"/>
                    <a:pt x="262795" y="297751"/>
                    <a:pt x="262700" y="292417"/>
                  </a:cubicBezTo>
                  <a:cubicBezTo>
                    <a:pt x="262128" y="270796"/>
                    <a:pt x="248317" y="290798"/>
                    <a:pt x="237458" y="281368"/>
                  </a:cubicBezTo>
                  <a:cubicBezTo>
                    <a:pt x="236601" y="280511"/>
                    <a:pt x="235934" y="279749"/>
                    <a:pt x="235363" y="278987"/>
                  </a:cubicBezTo>
                  <a:cubicBezTo>
                    <a:pt x="237744" y="273177"/>
                    <a:pt x="240316" y="268129"/>
                    <a:pt x="242506" y="262985"/>
                  </a:cubicBezTo>
                  <a:cubicBezTo>
                    <a:pt x="245840" y="259842"/>
                    <a:pt x="249174" y="256794"/>
                    <a:pt x="250126" y="253936"/>
                  </a:cubicBezTo>
                  <a:cubicBezTo>
                    <a:pt x="256699" y="234124"/>
                    <a:pt x="245078" y="233077"/>
                    <a:pt x="230410" y="232124"/>
                  </a:cubicBezTo>
                  <a:cubicBezTo>
                    <a:pt x="235267" y="227076"/>
                    <a:pt x="244221" y="207835"/>
                    <a:pt x="235458" y="201835"/>
                  </a:cubicBezTo>
                  <a:cubicBezTo>
                    <a:pt x="226028" y="195358"/>
                    <a:pt x="216884" y="212884"/>
                    <a:pt x="206312" y="203263"/>
                  </a:cubicBezTo>
                  <a:cubicBezTo>
                    <a:pt x="216598" y="187547"/>
                    <a:pt x="218694" y="174307"/>
                    <a:pt x="209740" y="157353"/>
                  </a:cubicBezTo>
                  <a:cubicBezTo>
                    <a:pt x="209740" y="157353"/>
                    <a:pt x="191548" y="144875"/>
                    <a:pt x="202121" y="87630"/>
                  </a:cubicBezTo>
                  <a:cubicBezTo>
                    <a:pt x="202692" y="84772"/>
                    <a:pt x="201454" y="23146"/>
                    <a:pt x="200406" y="20288"/>
                  </a:cubicBezTo>
                  <a:cubicBezTo>
                    <a:pt x="198406" y="14383"/>
                    <a:pt x="195453" y="10192"/>
                    <a:pt x="196025" y="3334"/>
                  </a:cubicBezTo>
                  <a:cubicBezTo>
                    <a:pt x="193262" y="2095"/>
                    <a:pt x="193072" y="4191"/>
                    <a:pt x="191548" y="4667"/>
                  </a:cubicBezTo>
                  <a:lnTo>
                    <a:pt x="191548" y="7620"/>
                  </a:lnTo>
                  <a:cubicBezTo>
                    <a:pt x="191548" y="5620"/>
                    <a:pt x="191548" y="3524"/>
                    <a:pt x="191548" y="1524"/>
                  </a:cubicBezTo>
                  <a:lnTo>
                    <a:pt x="191548" y="0"/>
                  </a:lnTo>
                  <a:cubicBezTo>
                    <a:pt x="190024" y="952"/>
                    <a:pt x="188785" y="2381"/>
                    <a:pt x="187738" y="4096"/>
                  </a:cubicBezTo>
                  <a:lnTo>
                    <a:pt x="187738" y="4096"/>
                  </a:lnTo>
                  <a:cubicBezTo>
                    <a:pt x="187262" y="4953"/>
                    <a:pt x="186785" y="5905"/>
                    <a:pt x="186309" y="6953"/>
                  </a:cubicBezTo>
                  <a:cubicBezTo>
                    <a:pt x="186309" y="6953"/>
                    <a:pt x="186309" y="6953"/>
                    <a:pt x="186309" y="6953"/>
                  </a:cubicBezTo>
                  <a:cubicBezTo>
                    <a:pt x="182309" y="16478"/>
                    <a:pt x="178594" y="150876"/>
                    <a:pt x="175546" y="160592"/>
                  </a:cubicBezTo>
                  <a:cubicBezTo>
                    <a:pt x="175546" y="160782"/>
                    <a:pt x="175450" y="160972"/>
                    <a:pt x="175355" y="161258"/>
                  </a:cubicBezTo>
                  <a:cubicBezTo>
                    <a:pt x="175069" y="162115"/>
                    <a:pt x="174784" y="162877"/>
                    <a:pt x="174403" y="163639"/>
                  </a:cubicBezTo>
                  <a:cubicBezTo>
                    <a:pt x="174308" y="163925"/>
                    <a:pt x="174117" y="164211"/>
                    <a:pt x="174022" y="164497"/>
                  </a:cubicBezTo>
                  <a:cubicBezTo>
                    <a:pt x="173736" y="165068"/>
                    <a:pt x="173355" y="165640"/>
                    <a:pt x="172974" y="166211"/>
                  </a:cubicBezTo>
                  <a:cubicBezTo>
                    <a:pt x="172784" y="166497"/>
                    <a:pt x="172593" y="166783"/>
                    <a:pt x="172402" y="166973"/>
                  </a:cubicBezTo>
                  <a:cubicBezTo>
                    <a:pt x="172021" y="167449"/>
                    <a:pt x="171545" y="167830"/>
                    <a:pt x="171069" y="168116"/>
                  </a:cubicBezTo>
                  <a:cubicBezTo>
                    <a:pt x="170879" y="168307"/>
                    <a:pt x="170593" y="168497"/>
                    <a:pt x="170307" y="168688"/>
                  </a:cubicBezTo>
                  <a:cubicBezTo>
                    <a:pt x="169831" y="168973"/>
                    <a:pt x="169259" y="169164"/>
                    <a:pt x="168688" y="169259"/>
                  </a:cubicBezTo>
                  <a:cubicBezTo>
                    <a:pt x="168402" y="169259"/>
                    <a:pt x="168116" y="169450"/>
                    <a:pt x="167926" y="169545"/>
                  </a:cubicBezTo>
                  <a:cubicBezTo>
                    <a:pt x="167068" y="169640"/>
                    <a:pt x="166116" y="169640"/>
                    <a:pt x="164973" y="169450"/>
                  </a:cubicBezTo>
                  <a:cubicBezTo>
                    <a:pt x="164592" y="164116"/>
                    <a:pt x="167068" y="153257"/>
                    <a:pt x="161639" y="150971"/>
                  </a:cubicBezTo>
                  <a:cubicBezTo>
                    <a:pt x="152781" y="147256"/>
                    <a:pt x="153352" y="154972"/>
                    <a:pt x="152209" y="160115"/>
                  </a:cubicBezTo>
                  <a:cubicBezTo>
                    <a:pt x="149447" y="173641"/>
                    <a:pt x="162496" y="186880"/>
                    <a:pt x="159829" y="201454"/>
                  </a:cubicBezTo>
                  <a:cubicBezTo>
                    <a:pt x="153448" y="202978"/>
                    <a:pt x="146875" y="199453"/>
                    <a:pt x="141637" y="197167"/>
                  </a:cubicBezTo>
                  <a:cubicBezTo>
                    <a:pt x="135064" y="229648"/>
                    <a:pt x="116776" y="197548"/>
                    <a:pt x="104013" y="210407"/>
                  </a:cubicBezTo>
                  <a:cubicBezTo>
                    <a:pt x="96107" y="218408"/>
                    <a:pt x="112204" y="240792"/>
                    <a:pt x="111633" y="250507"/>
                  </a:cubicBezTo>
                  <a:cubicBezTo>
                    <a:pt x="92107" y="246317"/>
                    <a:pt x="106585" y="267367"/>
                    <a:pt x="110680" y="274892"/>
                  </a:cubicBezTo>
                  <a:cubicBezTo>
                    <a:pt x="117158" y="287179"/>
                    <a:pt x="120491" y="296418"/>
                    <a:pt x="119443" y="310324"/>
                  </a:cubicBezTo>
                  <a:cubicBezTo>
                    <a:pt x="106680" y="311277"/>
                    <a:pt x="109156" y="295656"/>
                    <a:pt x="99060" y="290513"/>
                  </a:cubicBezTo>
                  <a:cubicBezTo>
                    <a:pt x="81439" y="281464"/>
                    <a:pt x="86582" y="296132"/>
                    <a:pt x="90106" y="305943"/>
                  </a:cubicBezTo>
                  <a:cubicBezTo>
                    <a:pt x="92488" y="312515"/>
                    <a:pt x="95345" y="313753"/>
                    <a:pt x="96393" y="320897"/>
                  </a:cubicBezTo>
                  <a:cubicBezTo>
                    <a:pt x="97060" y="325660"/>
                    <a:pt x="93631" y="330803"/>
                    <a:pt x="94774" y="335089"/>
                  </a:cubicBezTo>
                  <a:cubicBezTo>
                    <a:pt x="97250" y="343852"/>
                    <a:pt x="121539" y="352615"/>
                    <a:pt x="113729" y="363284"/>
                  </a:cubicBezTo>
                  <a:cubicBezTo>
                    <a:pt x="106394" y="373285"/>
                    <a:pt x="88963" y="363664"/>
                    <a:pt x="83915" y="358235"/>
                  </a:cubicBezTo>
                  <a:cubicBezTo>
                    <a:pt x="79343" y="353377"/>
                    <a:pt x="73533" y="334804"/>
                    <a:pt x="64008" y="347758"/>
                  </a:cubicBezTo>
                  <a:cubicBezTo>
                    <a:pt x="56197" y="358330"/>
                    <a:pt x="76009" y="372809"/>
                    <a:pt x="81534" y="379762"/>
                  </a:cubicBezTo>
                  <a:cubicBezTo>
                    <a:pt x="90202" y="390620"/>
                    <a:pt x="92107" y="395954"/>
                    <a:pt x="91440" y="410146"/>
                  </a:cubicBezTo>
                  <a:cubicBezTo>
                    <a:pt x="76390" y="411099"/>
                    <a:pt x="67913" y="407860"/>
                    <a:pt x="70294" y="423196"/>
                  </a:cubicBezTo>
                  <a:cubicBezTo>
                    <a:pt x="71152" y="428911"/>
                    <a:pt x="80963" y="432244"/>
                    <a:pt x="73247" y="439960"/>
                  </a:cubicBezTo>
                  <a:cubicBezTo>
                    <a:pt x="67723" y="445580"/>
                    <a:pt x="56483" y="441674"/>
                    <a:pt x="49911" y="441293"/>
                  </a:cubicBezTo>
                  <a:cubicBezTo>
                    <a:pt x="48006" y="458057"/>
                    <a:pt x="75438" y="459105"/>
                    <a:pt x="78867" y="474726"/>
                  </a:cubicBezTo>
                  <a:cubicBezTo>
                    <a:pt x="68199" y="474917"/>
                    <a:pt x="50101" y="472249"/>
                    <a:pt x="51244" y="485870"/>
                  </a:cubicBezTo>
                  <a:cubicBezTo>
                    <a:pt x="52483" y="501110"/>
                    <a:pt x="71723" y="489109"/>
                    <a:pt x="71438" y="505587"/>
                  </a:cubicBezTo>
                  <a:cubicBezTo>
                    <a:pt x="70961" y="535591"/>
                    <a:pt x="19526" y="508349"/>
                    <a:pt x="8001" y="510349"/>
                  </a:cubicBezTo>
                  <a:cubicBezTo>
                    <a:pt x="6667" y="522637"/>
                    <a:pt x="19145" y="519970"/>
                    <a:pt x="22003" y="526828"/>
                  </a:cubicBezTo>
                  <a:cubicBezTo>
                    <a:pt x="27242" y="540068"/>
                    <a:pt x="16288" y="538639"/>
                    <a:pt x="10858" y="546735"/>
                  </a:cubicBezTo>
                  <a:cubicBezTo>
                    <a:pt x="23050" y="549116"/>
                    <a:pt x="44863" y="544259"/>
                    <a:pt x="38195" y="563594"/>
                  </a:cubicBezTo>
                  <a:cubicBezTo>
                    <a:pt x="27718" y="565023"/>
                    <a:pt x="9906" y="565118"/>
                    <a:pt x="3334" y="574453"/>
                  </a:cubicBezTo>
                  <a:cubicBezTo>
                    <a:pt x="-3429" y="584263"/>
                    <a:pt x="6096" y="597789"/>
                    <a:pt x="0" y="606838"/>
                  </a:cubicBezTo>
                  <a:cubicBezTo>
                    <a:pt x="9049" y="609790"/>
                    <a:pt x="20193" y="604361"/>
                    <a:pt x="21717" y="616363"/>
                  </a:cubicBezTo>
                  <a:cubicBezTo>
                    <a:pt x="23146" y="627697"/>
                    <a:pt x="12192" y="623888"/>
                    <a:pt x="11049" y="633793"/>
                  </a:cubicBezTo>
                  <a:cubicBezTo>
                    <a:pt x="25146" y="638937"/>
                    <a:pt x="44863" y="623697"/>
                    <a:pt x="55531" y="631222"/>
                  </a:cubicBezTo>
                  <a:cubicBezTo>
                    <a:pt x="78486" y="647224"/>
                    <a:pt x="40862" y="651415"/>
                    <a:pt x="34290" y="656082"/>
                  </a:cubicBezTo>
                  <a:cubicBezTo>
                    <a:pt x="34957" y="662845"/>
                    <a:pt x="44387" y="663702"/>
                    <a:pt x="45434" y="667988"/>
                  </a:cubicBezTo>
                  <a:cubicBezTo>
                    <a:pt x="48958" y="682371"/>
                    <a:pt x="38386" y="673227"/>
                    <a:pt x="31242" y="680752"/>
                  </a:cubicBezTo>
                  <a:cubicBezTo>
                    <a:pt x="18669" y="693992"/>
                    <a:pt x="39624" y="698754"/>
                    <a:pt x="51149" y="697230"/>
                  </a:cubicBezTo>
                  <a:cubicBezTo>
                    <a:pt x="65151" y="695420"/>
                    <a:pt x="80486" y="681038"/>
                    <a:pt x="96107" y="686372"/>
                  </a:cubicBezTo>
                  <a:cubicBezTo>
                    <a:pt x="111919" y="691801"/>
                    <a:pt x="111823" y="709898"/>
                    <a:pt x="130588" y="712660"/>
                  </a:cubicBezTo>
                  <a:cubicBezTo>
                    <a:pt x="131921" y="712851"/>
                    <a:pt x="133159" y="712946"/>
                    <a:pt x="134302" y="712946"/>
                  </a:cubicBezTo>
                  <a:cubicBezTo>
                    <a:pt x="134588" y="712946"/>
                    <a:pt x="134779" y="712946"/>
                    <a:pt x="135064" y="712946"/>
                  </a:cubicBezTo>
                  <a:cubicBezTo>
                    <a:pt x="135922" y="712946"/>
                    <a:pt x="136874" y="712946"/>
                    <a:pt x="137731" y="712851"/>
                  </a:cubicBezTo>
                  <a:cubicBezTo>
                    <a:pt x="137922" y="712851"/>
                    <a:pt x="138113" y="712756"/>
                    <a:pt x="138398" y="712756"/>
                  </a:cubicBezTo>
                  <a:cubicBezTo>
                    <a:pt x="139255" y="712660"/>
                    <a:pt x="140017" y="712565"/>
                    <a:pt x="140779" y="712375"/>
                  </a:cubicBezTo>
                  <a:cubicBezTo>
                    <a:pt x="140970" y="712375"/>
                    <a:pt x="141160" y="712280"/>
                    <a:pt x="141351" y="712184"/>
                  </a:cubicBezTo>
                  <a:cubicBezTo>
                    <a:pt x="142113" y="711994"/>
                    <a:pt x="142875" y="711708"/>
                    <a:pt x="143542" y="711518"/>
                  </a:cubicBezTo>
                  <a:cubicBezTo>
                    <a:pt x="143732" y="711422"/>
                    <a:pt x="143827" y="711327"/>
                    <a:pt x="144018" y="711232"/>
                  </a:cubicBezTo>
                  <a:cubicBezTo>
                    <a:pt x="144685" y="710946"/>
                    <a:pt x="145351" y="710660"/>
                    <a:pt x="146018" y="710279"/>
                  </a:cubicBezTo>
                  <a:cubicBezTo>
                    <a:pt x="146209" y="710279"/>
                    <a:pt x="146304" y="710089"/>
                    <a:pt x="146494" y="709993"/>
                  </a:cubicBezTo>
                  <a:cubicBezTo>
                    <a:pt x="147161" y="709613"/>
                    <a:pt x="147733" y="709231"/>
                    <a:pt x="148304" y="708851"/>
                  </a:cubicBezTo>
                  <a:cubicBezTo>
                    <a:pt x="148495" y="708755"/>
                    <a:pt x="148685" y="708565"/>
                    <a:pt x="148780" y="708469"/>
                  </a:cubicBezTo>
                  <a:cubicBezTo>
                    <a:pt x="149352" y="708088"/>
                    <a:pt x="149923" y="707612"/>
                    <a:pt x="150400" y="707231"/>
                  </a:cubicBezTo>
                  <a:cubicBezTo>
                    <a:pt x="150590" y="707041"/>
                    <a:pt x="150876" y="706850"/>
                    <a:pt x="151162" y="706564"/>
                  </a:cubicBezTo>
                  <a:cubicBezTo>
                    <a:pt x="151638" y="706184"/>
                    <a:pt x="152019" y="705802"/>
                    <a:pt x="152495" y="705422"/>
                  </a:cubicBezTo>
                  <a:cubicBezTo>
                    <a:pt x="152495" y="705422"/>
                    <a:pt x="152590" y="705326"/>
                    <a:pt x="152686" y="705231"/>
                  </a:cubicBezTo>
                  <a:lnTo>
                    <a:pt x="152686" y="705231"/>
                  </a:lnTo>
                  <a:cubicBezTo>
                    <a:pt x="157925" y="700373"/>
                    <a:pt x="162782" y="694468"/>
                    <a:pt x="170688" y="690753"/>
                  </a:cubicBezTo>
                  <a:cubicBezTo>
                    <a:pt x="185356" y="683895"/>
                    <a:pt x="210502" y="687229"/>
                    <a:pt x="225362" y="692563"/>
                  </a:cubicBezTo>
                  <a:cubicBezTo>
                    <a:pt x="239268" y="697516"/>
                    <a:pt x="252889" y="703897"/>
                    <a:pt x="268510" y="700278"/>
                  </a:cubicBezTo>
                  <a:cubicBezTo>
                    <a:pt x="290036" y="695325"/>
                    <a:pt x="277463" y="688562"/>
                    <a:pt x="274987" y="674465"/>
                  </a:cubicBezTo>
                  <a:cubicBezTo>
                    <a:pt x="291179" y="667893"/>
                    <a:pt x="343471" y="667322"/>
                    <a:pt x="323279" y="643223"/>
                  </a:cubicBezTo>
                  <a:close/>
                </a:path>
              </a:pathLst>
            </a:custGeom>
            <a:solidFill>
              <a:srgbClr val="08331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23" name="Freeform: Shape 1922">
              <a:extLst>
                <a:ext uri="{FF2B5EF4-FFF2-40B4-BE49-F238E27FC236}">
                  <a16:creationId xmlns:a16="http://schemas.microsoft.com/office/drawing/2014/main" id="{29AAC271-8976-C00E-B76F-F7B8964BADF0}"/>
                </a:ext>
              </a:extLst>
            </p:cNvPr>
            <p:cNvSpPr/>
            <p:nvPr/>
          </p:nvSpPr>
          <p:spPr>
            <a:xfrm>
              <a:off x="6043154" y="2377314"/>
              <a:ext cx="573040" cy="984847"/>
            </a:xfrm>
            <a:custGeom>
              <a:avLst/>
              <a:gdLst>
                <a:gd name="connsiteX0" fmla="*/ 42101 w 396671"/>
                <a:gd name="connsiteY0" fmla="*/ 636285 h 681733"/>
                <a:gd name="connsiteX1" fmla="*/ 15526 w 396671"/>
                <a:gd name="connsiteY1" fmla="*/ 605995 h 681733"/>
                <a:gd name="connsiteX2" fmla="*/ 3620 w 396671"/>
                <a:gd name="connsiteY2" fmla="*/ 562275 h 681733"/>
                <a:gd name="connsiteX3" fmla="*/ 33338 w 396671"/>
                <a:gd name="connsiteY3" fmla="*/ 553893 h 681733"/>
                <a:gd name="connsiteX4" fmla="*/ 41244 w 396671"/>
                <a:gd name="connsiteY4" fmla="*/ 535510 h 681733"/>
                <a:gd name="connsiteX5" fmla="*/ 28099 w 396671"/>
                <a:gd name="connsiteY5" fmla="*/ 514174 h 681733"/>
                <a:gd name="connsiteX6" fmla="*/ 20003 w 396671"/>
                <a:gd name="connsiteY6" fmla="*/ 480551 h 681733"/>
                <a:gd name="connsiteX7" fmla="*/ 46768 w 396671"/>
                <a:gd name="connsiteY7" fmla="*/ 479313 h 681733"/>
                <a:gd name="connsiteX8" fmla="*/ 74391 w 396671"/>
                <a:gd name="connsiteY8" fmla="*/ 471216 h 681733"/>
                <a:gd name="connsiteX9" fmla="*/ 90488 w 396671"/>
                <a:gd name="connsiteY9" fmla="*/ 456548 h 681733"/>
                <a:gd name="connsiteX10" fmla="*/ 73724 w 396671"/>
                <a:gd name="connsiteY10" fmla="*/ 434259 h 681733"/>
                <a:gd name="connsiteX11" fmla="*/ 33909 w 396671"/>
                <a:gd name="connsiteY11" fmla="*/ 421972 h 681733"/>
                <a:gd name="connsiteX12" fmla="*/ 56293 w 396671"/>
                <a:gd name="connsiteY12" fmla="*/ 409018 h 681733"/>
                <a:gd name="connsiteX13" fmla="*/ 94584 w 396671"/>
                <a:gd name="connsiteY13" fmla="*/ 396445 h 681733"/>
                <a:gd name="connsiteX14" fmla="*/ 122778 w 396671"/>
                <a:gd name="connsiteY14" fmla="*/ 387682 h 681733"/>
                <a:gd name="connsiteX15" fmla="*/ 148114 w 396671"/>
                <a:gd name="connsiteY15" fmla="*/ 377776 h 681733"/>
                <a:gd name="connsiteX16" fmla="*/ 137256 w 396671"/>
                <a:gd name="connsiteY16" fmla="*/ 364155 h 681733"/>
                <a:gd name="connsiteX17" fmla="*/ 105728 w 396671"/>
                <a:gd name="connsiteY17" fmla="*/ 357583 h 681733"/>
                <a:gd name="connsiteX18" fmla="*/ 92583 w 396671"/>
                <a:gd name="connsiteY18" fmla="*/ 332723 h 681733"/>
                <a:gd name="connsiteX19" fmla="*/ 53912 w 396671"/>
                <a:gd name="connsiteY19" fmla="*/ 318626 h 681733"/>
                <a:gd name="connsiteX20" fmla="*/ 64961 w 396671"/>
                <a:gd name="connsiteY20" fmla="*/ 309577 h 681733"/>
                <a:gd name="connsiteX21" fmla="*/ 80868 w 396671"/>
                <a:gd name="connsiteY21" fmla="*/ 301005 h 681733"/>
                <a:gd name="connsiteX22" fmla="*/ 103823 w 396671"/>
                <a:gd name="connsiteY22" fmla="*/ 300909 h 681733"/>
                <a:gd name="connsiteX23" fmla="*/ 134208 w 396671"/>
                <a:gd name="connsiteY23" fmla="*/ 307863 h 681733"/>
                <a:gd name="connsiteX24" fmla="*/ 142399 w 396671"/>
                <a:gd name="connsiteY24" fmla="*/ 296051 h 681733"/>
                <a:gd name="connsiteX25" fmla="*/ 134398 w 396671"/>
                <a:gd name="connsiteY25" fmla="*/ 275001 h 681733"/>
                <a:gd name="connsiteX26" fmla="*/ 119253 w 396671"/>
                <a:gd name="connsiteY26" fmla="*/ 271477 h 681733"/>
                <a:gd name="connsiteX27" fmla="*/ 113443 w 396671"/>
                <a:gd name="connsiteY27" fmla="*/ 259285 h 681733"/>
                <a:gd name="connsiteX28" fmla="*/ 94107 w 396671"/>
                <a:gd name="connsiteY28" fmla="*/ 235092 h 681733"/>
                <a:gd name="connsiteX29" fmla="*/ 118110 w 396671"/>
                <a:gd name="connsiteY29" fmla="*/ 236806 h 681733"/>
                <a:gd name="connsiteX30" fmla="*/ 133446 w 396671"/>
                <a:gd name="connsiteY30" fmla="*/ 240044 h 681733"/>
                <a:gd name="connsiteX31" fmla="*/ 151448 w 396671"/>
                <a:gd name="connsiteY31" fmla="*/ 238235 h 681733"/>
                <a:gd name="connsiteX32" fmla="*/ 125730 w 396671"/>
                <a:gd name="connsiteY32" fmla="*/ 209946 h 681733"/>
                <a:gd name="connsiteX33" fmla="*/ 121635 w 396671"/>
                <a:gd name="connsiteY33" fmla="*/ 190896 h 681733"/>
                <a:gd name="connsiteX34" fmla="*/ 123635 w 396671"/>
                <a:gd name="connsiteY34" fmla="*/ 181942 h 681733"/>
                <a:gd name="connsiteX35" fmla="*/ 140589 w 396671"/>
                <a:gd name="connsiteY35" fmla="*/ 187847 h 681733"/>
                <a:gd name="connsiteX36" fmla="*/ 147162 w 396671"/>
                <a:gd name="connsiteY36" fmla="*/ 181466 h 681733"/>
                <a:gd name="connsiteX37" fmla="*/ 167545 w 396671"/>
                <a:gd name="connsiteY37" fmla="*/ 185371 h 681733"/>
                <a:gd name="connsiteX38" fmla="*/ 151829 w 396671"/>
                <a:gd name="connsiteY38" fmla="*/ 168893 h 681733"/>
                <a:gd name="connsiteX39" fmla="*/ 141828 w 396671"/>
                <a:gd name="connsiteY39" fmla="*/ 153176 h 681733"/>
                <a:gd name="connsiteX40" fmla="*/ 157639 w 396671"/>
                <a:gd name="connsiteY40" fmla="*/ 153843 h 681733"/>
                <a:gd name="connsiteX41" fmla="*/ 169355 w 396671"/>
                <a:gd name="connsiteY41" fmla="*/ 155463 h 681733"/>
                <a:gd name="connsiteX42" fmla="*/ 160020 w 396671"/>
                <a:gd name="connsiteY42" fmla="*/ 138032 h 681733"/>
                <a:gd name="connsiteX43" fmla="*/ 150591 w 396671"/>
                <a:gd name="connsiteY43" fmla="*/ 127459 h 681733"/>
                <a:gd name="connsiteX44" fmla="*/ 142780 w 396671"/>
                <a:gd name="connsiteY44" fmla="*/ 119077 h 681733"/>
                <a:gd name="connsiteX45" fmla="*/ 154877 w 396671"/>
                <a:gd name="connsiteY45" fmla="*/ 116981 h 681733"/>
                <a:gd name="connsiteX46" fmla="*/ 152496 w 396671"/>
                <a:gd name="connsiteY46" fmla="*/ 103837 h 681733"/>
                <a:gd name="connsiteX47" fmla="*/ 164211 w 396671"/>
                <a:gd name="connsiteY47" fmla="*/ 104789 h 681733"/>
                <a:gd name="connsiteX48" fmla="*/ 175737 w 396671"/>
                <a:gd name="connsiteY48" fmla="*/ 110123 h 681733"/>
                <a:gd name="connsiteX49" fmla="*/ 173641 w 396671"/>
                <a:gd name="connsiteY49" fmla="*/ 91645 h 681733"/>
                <a:gd name="connsiteX50" fmla="*/ 176880 w 396671"/>
                <a:gd name="connsiteY50" fmla="*/ 80787 h 681733"/>
                <a:gd name="connsiteX51" fmla="*/ 162402 w 396671"/>
                <a:gd name="connsiteY51" fmla="*/ 60117 h 681733"/>
                <a:gd name="connsiteX52" fmla="*/ 169069 w 396671"/>
                <a:gd name="connsiteY52" fmla="*/ 60784 h 681733"/>
                <a:gd name="connsiteX53" fmla="*/ 178975 w 396671"/>
                <a:gd name="connsiteY53" fmla="*/ 69547 h 681733"/>
                <a:gd name="connsiteX54" fmla="*/ 178213 w 396671"/>
                <a:gd name="connsiteY54" fmla="*/ 49735 h 681733"/>
                <a:gd name="connsiteX55" fmla="*/ 184119 w 396671"/>
                <a:gd name="connsiteY55" fmla="*/ 51735 h 681733"/>
                <a:gd name="connsiteX56" fmla="*/ 186595 w 396671"/>
                <a:gd name="connsiteY56" fmla="*/ 22684 h 681733"/>
                <a:gd name="connsiteX57" fmla="*/ 194882 w 396671"/>
                <a:gd name="connsiteY57" fmla="*/ 396 h 681733"/>
                <a:gd name="connsiteX58" fmla="*/ 202883 w 396671"/>
                <a:gd name="connsiteY58" fmla="*/ 25922 h 681733"/>
                <a:gd name="connsiteX59" fmla="*/ 210884 w 396671"/>
                <a:gd name="connsiteY59" fmla="*/ 45544 h 681733"/>
                <a:gd name="connsiteX60" fmla="*/ 206407 w 396671"/>
                <a:gd name="connsiteY60" fmla="*/ 60593 h 681733"/>
                <a:gd name="connsiteX61" fmla="*/ 207550 w 396671"/>
                <a:gd name="connsiteY61" fmla="*/ 69642 h 681733"/>
                <a:gd name="connsiteX62" fmla="*/ 215456 w 396671"/>
                <a:gd name="connsiteY62" fmla="*/ 76881 h 681733"/>
                <a:gd name="connsiteX63" fmla="*/ 201835 w 396671"/>
                <a:gd name="connsiteY63" fmla="*/ 84977 h 681733"/>
                <a:gd name="connsiteX64" fmla="*/ 211170 w 396671"/>
                <a:gd name="connsiteY64" fmla="*/ 92502 h 681733"/>
                <a:gd name="connsiteX65" fmla="*/ 198692 w 396671"/>
                <a:gd name="connsiteY65" fmla="*/ 96026 h 681733"/>
                <a:gd name="connsiteX66" fmla="*/ 210884 w 396671"/>
                <a:gd name="connsiteY66" fmla="*/ 115553 h 681733"/>
                <a:gd name="connsiteX67" fmla="*/ 206121 w 396671"/>
                <a:gd name="connsiteY67" fmla="*/ 119458 h 681733"/>
                <a:gd name="connsiteX68" fmla="*/ 234411 w 396671"/>
                <a:gd name="connsiteY68" fmla="*/ 123459 h 681733"/>
                <a:gd name="connsiteX69" fmla="*/ 227457 w 396671"/>
                <a:gd name="connsiteY69" fmla="*/ 133269 h 681733"/>
                <a:gd name="connsiteX70" fmla="*/ 242126 w 396671"/>
                <a:gd name="connsiteY70" fmla="*/ 139460 h 681733"/>
                <a:gd name="connsiteX71" fmla="*/ 226791 w 396671"/>
                <a:gd name="connsiteY71" fmla="*/ 157844 h 681733"/>
                <a:gd name="connsiteX72" fmla="*/ 231458 w 396671"/>
                <a:gd name="connsiteY72" fmla="*/ 164321 h 681733"/>
                <a:gd name="connsiteX73" fmla="*/ 206312 w 396671"/>
                <a:gd name="connsiteY73" fmla="*/ 195563 h 681733"/>
                <a:gd name="connsiteX74" fmla="*/ 233268 w 396671"/>
                <a:gd name="connsiteY74" fmla="*/ 211469 h 681733"/>
                <a:gd name="connsiteX75" fmla="*/ 259938 w 396671"/>
                <a:gd name="connsiteY75" fmla="*/ 204707 h 681733"/>
                <a:gd name="connsiteX76" fmla="*/ 254985 w 396671"/>
                <a:gd name="connsiteY76" fmla="*/ 226138 h 681733"/>
                <a:gd name="connsiteX77" fmla="*/ 230601 w 396671"/>
                <a:gd name="connsiteY77" fmla="*/ 257571 h 681733"/>
                <a:gd name="connsiteX78" fmla="*/ 245745 w 396671"/>
                <a:gd name="connsiteY78" fmla="*/ 278811 h 681733"/>
                <a:gd name="connsiteX79" fmla="*/ 295371 w 396671"/>
                <a:gd name="connsiteY79" fmla="*/ 290527 h 681733"/>
                <a:gd name="connsiteX80" fmla="*/ 278226 w 396671"/>
                <a:gd name="connsiteY80" fmla="*/ 314435 h 681733"/>
                <a:gd name="connsiteX81" fmla="*/ 269653 w 396671"/>
                <a:gd name="connsiteY81" fmla="*/ 329580 h 681733"/>
                <a:gd name="connsiteX82" fmla="*/ 258318 w 396671"/>
                <a:gd name="connsiteY82" fmla="*/ 348153 h 681733"/>
                <a:gd name="connsiteX83" fmla="*/ 274320 w 396671"/>
                <a:gd name="connsiteY83" fmla="*/ 354059 h 681733"/>
                <a:gd name="connsiteX84" fmla="*/ 292323 w 396671"/>
                <a:gd name="connsiteY84" fmla="*/ 360536 h 681733"/>
                <a:gd name="connsiteX85" fmla="*/ 326708 w 396671"/>
                <a:gd name="connsiteY85" fmla="*/ 358440 h 681733"/>
                <a:gd name="connsiteX86" fmla="*/ 346806 w 396671"/>
                <a:gd name="connsiteY86" fmla="*/ 366918 h 681733"/>
                <a:gd name="connsiteX87" fmla="*/ 320707 w 396671"/>
                <a:gd name="connsiteY87" fmla="*/ 405589 h 681733"/>
                <a:gd name="connsiteX88" fmla="*/ 301467 w 396671"/>
                <a:gd name="connsiteY88" fmla="*/ 428259 h 681733"/>
                <a:gd name="connsiteX89" fmla="*/ 309372 w 396671"/>
                <a:gd name="connsiteY89" fmla="*/ 447880 h 681733"/>
                <a:gd name="connsiteX90" fmla="*/ 328041 w 396671"/>
                <a:gd name="connsiteY90" fmla="*/ 462168 h 681733"/>
                <a:gd name="connsiteX91" fmla="*/ 280988 w 396671"/>
                <a:gd name="connsiteY91" fmla="*/ 493314 h 681733"/>
                <a:gd name="connsiteX92" fmla="*/ 336900 w 396671"/>
                <a:gd name="connsiteY92" fmla="*/ 493124 h 681733"/>
                <a:gd name="connsiteX93" fmla="*/ 351854 w 396671"/>
                <a:gd name="connsiteY93" fmla="*/ 492457 h 681733"/>
                <a:gd name="connsiteX94" fmla="*/ 372618 w 396671"/>
                <a:gd name="connsiteY94" fmla="*/ 505030 h 681733"/>
                <a:gd name="connsiteX95" fmla="*/ 331947 w 396671"/>
                <a:gd name="connsiteY95" fmla="*/ 551417 h 681733"/>
                <a:gd name="connsiteX96" fmla="*/ 314516 w 396671"/>
                <a:gd name="connsiteY96" fmla="*/ 566657 h 681733"/>
                <a:gd name="connsiteX97" fmla="*/ 299562 w 396671"/>
                <a:gd name="connsiteY97" fmla="*/ 573324 h 681733"/>
                <a:gd name="connsiteX98" fmla="*/ 326136 w 396671"/>
                <a:gd name="connsiteY98" fmla="*/ 580754 h 681733"/>
                <a:gd name="connsiteX99" fmla="*/ 360331 w 396671"/>
                <a:gd name="connsiteY99" fmla="*/ 589422 h 681733"/>
                <a:gd name="connsiteX100" fmla="*/ 392526 w 396671"/>
                <a:gd name="connsiteY100" fmla="*/ 587897 h 681733"/>
                <a:gd name="connsiteX101" fmla="*/ 375571 w 396671"/>
                <a:gd name="connsiteY101" fmla="*/ 644857 h 681733"/>
                <a:gd name="connsiteX102" fmla="*/ 327756 w 396671"/>
                <a:gd name="connsiteY102" fmla="*/ 663717 h 681733"/>
                <a:gd name="connsiteX103" fmla="*/ 263176 w 396671"/>
                <a:gd name="connsiteY103" fmla="*/ 670860 h 681733"/>
                <a:gd name="connsiteX104" fmla="*/ 178689 w 396671"/>
                <a:gd name="connsiteY104" fmla="*/ 680385 h 681733"/>
                <a:gd name="connsiteX105" fmla="*/ 113157 w 396671"/>
                <a:gd name="connsiteY105" fmla="*/ 662478 h 681733"/>
                <a:gd name="connsiteX106" fmla="*/ 41815 w 396671"/>
                <a:gd name="connsiteY106" fmla="*/ 636285 h 68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6671" h="681733">
                  <a:moveTo>
                    <a:pt x="42101" y="636285"/>
                  </a:moveTo>
                  <a:cubicBezTo>
                    <a:pt x="15812" y="629046"/>
                    <a:pt x="17241" y="608281"/>
                    <a:pt x="15526" y="605995"/>
                  </a:cubicBezTo>
                  <a:cubicBezTo>
                    <a:pt x="15240" y="605519"/>
                    <a:pt x="-8953" y="584945"/>
                    <a:pt x="3620" y="562275"/>
                  </a:cubicBezTo>
                  <a:cubicBezTo>
                    <a:pt x="9144" y="552369"/>
                    <a:pt x="27528" y="548273"/>
                    <a:pt x="33338" y="553893"/>
                  </a:cubicBezTo>
                  <a:cubicBezTo>
                    <a:pt x="39529" y="545416"/>
                    <a:pt x="63723" y="545702"/>
                    <a:pt x="41244" y="535510"/>
                  </a:cubicBezTo>
                  <a:cubicBezTo>
                    <a:pt x="33433" y="531986"/>
                    <a:pt x="34957" y="518460"/>
                    <a:pt x="28099" y="514174"/>
                  </a:cubicBezTo>
                  <a:cubicBezTo>
                    <a:pt x="9144" y="502363"/>
                    <a:pt x="16955" y="482170"/>
                    <a:pt x="20003" y="480551"/>
                  </a:cubicBezTo>
                  <a:cubicBezTo>
                    <a:pt x="31052" y="489504"/>
                    <a:pt x="42196" y="481313"/>
                    <a:pt x="46768" y="479313"/>
                  </a:cubicBezTo>
                  <a:cubicBezTo>
                    <a:pt x="55722" y="475598"/>
                    <a:pt x="68771" y="483408"/>
                    <a:pt x="74391" y="471216"/>
                  </a:cubicBezTo>
                  <a:cubicBezTo>
                    <a:pt x="78867" y="461596"/>
                    <a:pt x="89250" y="464454"/>
                    <a:pt x="90488" y="456548"/>
                  </a:cubicBezTo>
                  <a:cubicBezTo>
                    <a:pt x="91631" y="449118"/>
                    <a:pt x="53912" y="457596"/>
                    <a:pt x="73724" y="434259"/>
                  </a:cubicBezTo>
                  <a:cubicBezTo>
                    <a:pt x="62675" y="429687"/>
                    <a:pt x="42196" y="432926"/>
                    <a:pt x="33909" y="421972"/>
                  </a:cubicBezTo>
                  <a:cubicBezTo>
                    <a:pt x="28766" y="415305"/>
                    <a:pt x="35148" y="409209"/>
                    <a:pt x="56293" y="409018"/>
                  </a:cubicBezTo>
                  <a:cubicBezTo>
                    <a:pt x="88011" y="409209"/>
                    <a:pt x="42387" y="388920"/>
                    <a:pt x="94584" y="396445"/>
                  </a:cubicBezTo>
                  <a:cubicBezTo>
                    <a:pt x="111443" y="398922"/>
                    <a:pt x="83535" y="376443"/>
                    <a:pt x="122778" y="387682"/>
                  </a:cubicBezTo>
                  <a:cubicBezTo>
                    <a:pt x="125159" y="384920"/>
                    <a:pt x="131255" y="371489"/>
                    <a:pt x="148114" y="377776"/>
                  </a:cubicBezTo>
                  <a:cubicBezTo>
                    <a:pt x="138018" y="369394"/>
                    <a:pt x="139065" y="367298"/>
                    <a:pt x="137256" y="364155"/>
                  </a:cubicBezTo>
                  <a:cubicBezTo>
                    <a:pt x="110776" y="367108"/>
                    <a:pt x="119444" y="358440"/>
                    <a:pt x="105728" y="357583"/>
                  </a:cubicBezTo>
                  <a:cubicBezTo>
                    <a:pt x="70676" y="355583"/>
                    <a:pt x="84106" y="342534"/>
                    <a:pt x="92583" y="332723"/>
                  </a:cubicBezTo>
                  <a:cubicBezTo>
                    <a:pt x="79439" y="336342"/>
                    <a:pt x="58865" y="326151"/>
                    <a:pt x="53912" y="318626"/>
                  </a:cubicBezTo>
                  <a:cubicBezTo>
                    <a:pt x="45530" y="305672"/>
                    <a:pt x="61056" y="310434"/>
                    <a:pt x="64961" y="309577"/>
                  </a:cubicBezTo>
                  <a:cubicBezTo>
                    <a:pt x="70390" y="308529"/>
                    <a:pt x="68676" y="292718"/>
                    <a:pt x="80868" y="301005"/>
                  </a:cubicBezTo>
                  <a:cubicBezTo>
                    <a:pt x="93250" y="309291"/>
                    <a:pt x="105633" y="307863"/>
                    <a:pt x="103823" y="300909"/>
                  </a:cubicBezTo>
                  <a:cubicBezTo>
                    <a:pt x="100870" y="288527"/>
                    <a:pt x="129064" y="306624"/>
                    <a:pt x="134208" y="307863"/>
                  </a:cubicBezTo>
                  <a:cubicBezTo>
                    <a:pt x="136875" y="301957"/>
                    <a:pt x="138399" y="297194"/>
                    <a:pt x="142399" y="296051"/>
                  </a:cubicBezTo>
                  <a:cubicBezTo>
                    <a:pt x="151162" y="293575"/>
                    <a:pt x="146876" y="285574"/>
                    <a:pt x="134398" y="275001"/>
                  </a:cubicBezTo>
                  <a:cubicBezTo>
                    <a:pt x="132493" y="273382"/>
                    <a:pt x="121444" y="273192"/>
                    <a:pt x="119253" y="271477"/>
                  </a:cubicBezTo>
                  <a:cubicBezTo>
                    <a:pt x="112395" y="266048"/>
                    <a:pt x="117729" y="260333"/>
                    <a:pt x="113443" y="259285"/>
                  </a:cubicBezTo>
                  <a:cubicBezTo>
                    <a:pt x="90012" y="253856"/>
                    <a:pt x="83725" y="231567"/>
                    <a:pt x="94107" y="235092"/>
                  </a:cubicBezTo>
                  <a:cubicBezTo>
                    <a:pt x="119539" y="244045"/>
                    <a:pt x="108966" y="236044"/>
                    <a:pt x="118110" y="236806"/>
                  </a:cubicBezTo>
                  <a:cubicBezTo>
                    <a:pt x="123825" y="237377"/>
                    <a:pt x="134874" y="244712"/>
                    <a:pt x="133446" y="240044"/>
                  </a:cubicBezTo>
                  <a:cubicBezTo>
                    <a:pt x="130874" y="231472"/>
                    <a:pt x="147924" y="238616"/>
                    <a:pt x="151448" y="238235"/>
                  </a:cubicBezTo>
                  <a:cubicBezTo>
                    <a:pt x="155258" y="224423"/>
                    <a:pt x="133160" y="233187"/>
                    <a:pt x="125730" y="209946"/>
                  </a:cubicBezTo>
                  <a:cubicBezTo>
                    <a:pt x="116777" y="206326"/>
                    <a:pt x="105061" y="185942"/>
                    <a:pt x="121635" y="190896"/>
                  </a:cubicBezTo>
                  <a:cubicBezTo>
                    <a:pt x="125254" y="191943"/>
                    <a:pt x="122968" y="183276"/>
                    <a:pt x="123635" y="181942"/>
                  </a:cubicBezTo>
                  <a:cubicBezTo>
                    <a:pt x="125730" y="178227"/>
                    <a:pt x="138113" y="188419"/>
                    <a:pt x="140589" y="187847"/>
                  </a:cubicBezTo>
                  <a:cubicBezTo>
                    <a:pt x="144304" y="187181"/>
                    <a:pt x="138113" y="175655"/>
                    <a:pt x="147162" y="181466"/>
                  </a:cubicBezTo>
                  <a:cubicBezTo>
                    <a:pt x="160306" y="189848"/>
                    <a:pt x="165164" y="186038"/>
                    <a:pt x="167545" y="185371"/>
                  </a:cubicBezTo>
                  <a:cubicBezTo>
                    <a:pt x="155163" y="177084"/>
                    <a:pt x="162592" y="173084"/>
                    <a:pt x="151829" y="168893"/>
                  </a:cubicBezTo>
                  <a:cubicBezTo>
                    <a:pt x="147447" y="167178"/>
                    <a:pt x="136970" y="167940"/>
                    <a:pt x="141828" y="153176"/>
                  </a:cubicBezTo>
                  <a:cubicBezTo>
                    <a:pt x="153734" y="162701"/>
                    <a:pt x="155639" y="152414"/>
                    <a:pt x="157639" y="153843"/>
                  </a:cubicBezTo>
                  <a:cubicBezTo>
                    <a:pt x="162973" y="157748"/>
                    <a:pt x="168212" y="157463"/>
                    <a:pt x="169355" y="155463"/>
                  </a:cubicBezTo>
                  <a:cubicBezTo>
                    <a:pt x="167831" y="151652"/>
                    <a:pt x="156591" y="142413"/>
                    <a:pt x="160020" y="138032"/>
                  </a:cubicBezTo>
                  <a:cubicBezTo>
                    <a:pt x="158306" y="136793"/>
                    <a:pt x="142304" y="131269"/>
                    <a:pt x="150591" y="127459"/>
                  </a:cubicBezTo>
                  <a:cubicBezTo>
                    <a:pt x="146495" y="127364"/>
                    <a:pt x="143637" y="122601"/>
                    <a:pt x="142780" y="119077"/>
                  </a:cubicBezTo>
                  <a:cubicBezTo>
                    <a:pt x="141923" y="115172"/>
                    <a:pt x="147543" y="119458"/>
                    <a:pt x="154877" y="116981"/>
                  </a:cubicBezTo>
                  <a:cubicBezTo>
                    <a:pt x="154115" y="113743"/>
                    <a:pt x="147162" y="107838"/>
                    <a:pt x="152496" y="103837"/>
                  </a:cubicBezTo>
                  <a:cubicBezTo>
                    <a:pt x="161830" y="112695"/>
                    <a:pt x="160211" y="103837"/>
                    <a:pt x="164211" y="104789"/>
                  </a:cubicBezTo>
                  <a:cubicBezTo>
                    <a:pt x="168974" y="105837"/>
                    <a:pt x="171069" y="109742"/>
                    <a:pt x="175737" y="110123"/>
                  </a:cubicBezTo>
                  <a:cubicBezTo>
                    <a:pt x="182976" y="97836"/>
                    <a:pt x="175451" y="97074"/>
                    <a:pt x="173641" y="91645"/>
                  </a:cubicBezTo>
                  <a:cubicBezTo>
                    <a:pt x="171546" y="85549"/>
                    <a:pt x="178689" y="87168"/>
                    <a:pt x="176880" y="80787"/>
                  </a:cubicBezTo>
                  <a:cubicBezTo>
                    <a:pt x="173832" y="70309"/>
                    <a:pt x="159925" y="74500"/>
                    <a:pt x="162402" y="60117"/>
                  </a:cubicBezTo>
                  <a:cubicBezTo>
                    <a:pt x="164211" y="51545"/>
                    <a:pt x="167069" y="59069"/>
                    <a:pt x="169069" y="60784"/>
                  </a:cubicBezTo>
                  <a:cubicBezTo>
                    <a:pt x="171165" y="62594"/>
                    <a:pt x="176022" y="60308"/>
                    <a:pt x="178975" y="69547"/>
                  </a:cubicBezTo>
                  <a:cubicBezTo>
                    <a:pt x="183261" y="65261"/>
                    <a:pt x="172022" y="54117"/>
                    <a:pt x="178213" y="49735"/>
                  </a:cubicBezTo>
                  <a:cubicBezTo>
                    <a:pt x="179642" y="51164"/>
                    <a:pt x="182214" y="51259"/>
                    <a:pt x="184119" y="51735"/>
                  </a:cubicBezTo>
                  <a:cubicBezTo>
                    <a:pt x="172117" y="25542"/>
                    <a:pt x="183166" y="27351"/>
                    <a:pt x="186595" y="22684"/>
                  </a:cubicBezTo>
                  <a:cubicBezTo>
                    <a:pt x="193263" y="14016"/>
                    <a:pt x="185357" y="5920"/>
                    <a:pt x="194882" y="396"/>
                  </a:cubicBezTo>
                  <a:cubicBezTo>
                    <a:pt x="201549" y="-3415"/>
                    <a:pt x="203359" y="21446"/>
                    <a:pt x="202883" y="25922"/>
                  </a:cubicBezTo>
                  <a:cubicBezTo>
                    <a:pt x="201835" y="34209"/>
                    <a:pt x="216408" y="40591"/>
                    <a:pt x="210884" y="45544"/>
                  </a:cubicBezTo>
                  <a:cubicBezTo>
                    <a:pt x="197930" y="57069"/>
                    <a:pt x="205550" y="59546"/>
                    <a:pt x="206407" y="60593"/>
                  </a:cubicBezTo>
                  <a:cubicBezTo>
                    <a:pt x="208598" y="62689"/>
                    <a:pt x="205455" y="66689"/>
                    <a:pt x="207550" y="69642"/>
                  </a:cubicBezTo>
                  <a:cubicBezTo>
                    <a:pt x="210598" y="73929"/>
                    <a:pt x="219266" y="69642"/>
                    <a:pt x="215456" y="76881"/>
                  </a:cubicBezTo>
                  <a:cubicBezTo>
                    <a:pt x="213741" y="80215"/>
                    <a:pt x="208122" y="79834"/>
                    <a:pt x="201835" y="84977"/>
                  </a:cubicBezTo>
                  <a:cubicBezTo>
                    <a:pt x="203645" y="88026"/>
                    <a:pt x="215837" y="86501"/>
                    <a:pt x="211170" y="92502"/>
                  </a:cubicBezTo>
                  <a:cubicBezTo>
                    <a:pt x="208026" y="96598"/>
                    <a:pt x="203740" y="97265"/>
                    <a:pt x="198692" y="96026"/>
                  </a:cubicBezTo>
                  <a:cubicBezTo>
                    <a:pt x="200121" y="104694"/>
                    <a:pt x="211074" y="106885"/>
                    <a:pt x="210884" y="115553"/>
                  </a:cubicBezTo>
                  <a:cubicBezTo>
                    <a:pt x="210884" y="116696"/>
                    <a:pt x="207931" y="119553"/>
                    <a:pt x="206121" y="119458"/>
                  </a:cubicBezTo>
                  <a:cubicBezTo>
                    <a:pt x="204216" y="128792"/>
                    <a:pt x="231363" y="121458"/>
                    <a:pt x="234411" y="123459"/>
                  </a:cubicBezTo>
                  <a:cubicBezTo>
                    <a:pt x="234125" y="129078"/>
                    <a:pt x="230791" y="129840"/>
                    <a:pt x="227457" y="133269"/>
                  </a:cubicBezTo>
                  <a:cubicBezTo>
                    <a:pt x="233458" y="140794"/>
                    <a:pt x="242507" y="135936"/>
                    <a:pt x="242126" y="139460"/>
                  </a:cubicBezTo>
                  <a:cubicBezTo>
                    <a:pt x="240888" y="149938"/>
                    <a:pt x="229934" y="153938"/>
                    <a:pt x="226791" y="157844"/>
                  </a:cubicBezTo>
                  <a:cubicBezTo>
                    <a:pt x="223647" y="161749"/>
                    <a:pt x="225362" y="166226"/>
                    <a:pt x="231458" y="164321"/>
                  </a:cubicBezTo>
                  <a:cubicBezTo>
                    <a:pt x="239649" y="170036"/>
                    <a:pt x="233458" y="182418"/>
                    <a:pt x="206312" y="195563"/>
                  </a:cubicBezTo>
                  <a:cubicBezTo>
                    <a:pt x="213741" y="195753"/>
                    <a:pt x="239554" y="186990"/>
                    <a:pt x="233268" y="211469"/>
                  </a:cubicBezTo>
                  <a:cubicBezTo>
                    <a:pt x="238983" y="206707"/>
                    <a:pt x="247079" y="210231"/>
                    <a:pt x="259938" y="204707"/>
                  </a:cubicBezTo>
                  <a:cubicBezTo>
                    <a:pt x="272701" y="199182"/>
                    <a:pt x="263367" y="220518"/>
                    <a:pt x="254985" y="226138"/>
                  </a:cubicBezTo>
                  <a:cubicBezTo>
                    <a:pt x="267653" y="237092"/>
                    <a:pt x="236697" y="257571"/>
                    <a:pt x="230601" y="257571"/>
                  </a:cubicBezTo>
                  <a:cubicBezTo>
                    <a:pt x="240126" y="263476"/>
                    <a:pt x="289941" y="267381"/>
                    <a:pt x="245745" y="278811"/>
                  </a:cubicBezTo>
                  <a:cubicBezTo>
                    <a:pt x="253175" y="295575"/>
                    <a:pt x="295466" y="286717"/>
                    <a:pt x="295371" y="290527"/>
                  </a:cubicBezTo>
                  <a:cubicBezTo>
                    <a:pt x="295085" y="293004"/>
                    <a:pt x="298228" y="308815"/>
                    <a:pt x="278226" y="314435"/>
                  </a:cubicBezTo>
                  <a:cubicBezTo>
                    <a:pt x="276987" y="316244"/>
                    <a:pt x="286608" y="327960"/>
                    <a:pt x="269653" y="329580"/>
                  </a:cubicBezTo>
                  <a:cubicBezTo>
                    <a:pt x="256128" y="330818"/>
                    <a:pt x="276130" y="343200"/>
                    <a:pt x="258318" y="348153"/>
                  </a:cubicBezTo>
                  <a:cubicBezTo>
                    <a:pt x="265176" y="352154"/>
                    <a:pt x="266700" y="356535"/>
                    <a:pt x="274320" y="354059"/>
                  </a:cubicBezTo>
                  <a:cubicBezTo>
                    <a:pt x="292608" y="348058"/>
                    <a:pt x="288989" y="363488"/>
                    <a:pt x="292323" y="360536"/>
                  </a:cubicBezTo>
                  <a:cubicBezTo>
                    <a:pt x="312611" y="342438"/>
                    <a:pt x="314706" y="368060"/>
                    <a:pt x="326708" y="358440"/>
                  </a:cubicBezTo>
                  <a:cubicBezTo>
                    <a:pt x="334709" y="352059"/>
                    <a:pt x="344424" y="354440"/>
                    <a:pt x="346806" y="366918"/>
                  </a:cubicBezTo>
                  <a:cubicBezTo>
                    <a:pt x="351092" y="389015"/>
                    <a:pt x="316040" y="403113"/>
                    <a:pt x="320707" y="405589"/>
                  </a:cubicBezTo>
                  <a:cubicBezTo>
                    <a:pt x="340900" y="416257"/>
                    <a:pt x="317088" y="422925"/>
                    <a:pt x="301467" y="428259"/>
                  </a:cubicBezTo>
                  <a:cubicBezTo>
                    <a:pt x="325946" y="430544"/>
                    <a:pt x="313849" y="430926"/>
                    <a:pt x="309372" y="447880"/>
                  </a:cubicBezTo>
                  <a:cubicBezTo>
                    <a:pt x="306991" y="457024"/>
                    <a:pt x="314611" y="456262"/>
                    <a:pt x="328041" y="462168"/>
                  </a:cubicBezTo>
                  <a:cubicBezTo>
                    <a:pt x="338043" y="466644"/>
                    <a:pt x="326708" y="488933"/>
                    <a:pt x="280988" y="493314"/>
                  </a:cubicBezTo>
                  <a:cubicBezTo>
                    <a:pt x="320326" y="504173"/>
                    <a:pt x="331375" y="482551"/>
                    <a:pt x="336900" y="493124"/>
                  </a:cubicBezTo>
                  <a:cubicBezTo>
                    <a:pt x="338805" y="496743"/>
                    <a:pt x="342424" y="497219"/>
                    <a:pt x="351854" y="492457"/>
                  </a:cubicBezTo>
                  <a:cubicBezTo>
                    <a:pt x="360331" y="488171"/>
                    <a:pt x="371952" y="496743"/>
                    <a:pt x="372618" y="505030"/>
                  </a:cubicBezTo>
                  <a:cubicBezTo>
                    <a:pt x="374523" y="527414"/>
                    <a:pt x="362236" y="560275"/>
                    <a:pt x="331947" y="551417"/>
                  </a:cubicBezTo>
                  <a:cubicBezTo>
                    <a:pt x="330327" y="554274"/>
                    <a:pt x="325946" y="562847"/>
                    <a:pt x="314516" y="566657"/>
                  </a:cubicBezTo>
                  <a:cubicBezTo>
                    <a:pt x="301371" y="571134"/>
                    <a:pt x="294418" y="571134"/>
                    <a:pt x="299562" y="573324"/>
                  </a:cubicBezTo>
                  <a:cubicBezTo>
                    <a:pt x="315754" y="579897"/>
                    <a:pt x="319659" y="582087"/>
                    <a:pt x="326136" y="580754"/>
                  </a:cubicBezTo>
                  <a:cubicBezTo>
                    <a:pt x="348234" y="576468"/>
                    <a:pt x="357283" y="584659"/>
                    <a:pt x="360331" y="589422"/>
                  </a:cubicBezTo>
                  <a:cubicBezTo>
                    <a:pt x="363093" y="593517"/>
                    <a:pt x="388811" y="583326"/>
                    <a:pt x="392526" y="587897"/>
                  </a:cubicBezTo>
                  <a:cubicBezTo>
                    <a:pt x="396717" y="593041"/>
                    <a:pt x="404337" y="618568"/>
                    <a:pt x="375571" y="644857"/>
                  </a:cubicBezTo>
                  <a:cubicBezTo>
                    <a:pt x="353378" y="665050"/>
                    <a:pt x="337947" y="659621"/>
                    <a:pt x="327756" y="663717"/>
                  </a:cubicBezTo>
                  <a:cubicBezTo>
                    <a:pt x="288132" y="679433"/>
                    <a:pt x="274797" y="665336"/>
                    <a:pt x="263176" y="670860"/>
                  </a:cubicBezTo>
                  <a:cubicBezTo>
                    <a:pt x="230791" y="686672"/>
                    <a:pt x="206407" y="673813"/>
                    <a:pt x="178689" y="680385"/>
                  </a:cubicBezTo>
                  <a:cubicBezTo>
                    <a:pt x="156306" y="685719"/>
                    <a:pt x="133160" y="674289"/>
                    <a:pt x="113157" y="662478"/>
                  </a:cubicBezTo>
                  <a:cubicBezTo>
                    <a:pt x="54007" y="666669"/>
                    <a:pt x="44387" y="643238"/>
                    <a:pt x="41815" y="636285"/>
                  </a:cubicBezTo>
                  <a:close/>
                </a:path>
              </a:pathLst>
            </a:custGeom>
            <a:solidFill>
              <a:srgbClr val="0249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24" name="Freeform: Shape 1923">
              <a:extLst>
                <a:ext uri="{FF2B5EF4-FFF2-40B4-BE49-F238E27FC236}">
                  <a16:creationId xmlns:a16="http://schemas.microsoft.com/office/drawing/2014/main" id="{E02E1B4D-BCA4-ED33-8434-6DC426B2B36D}"/>
                </a:ext>
              </a:extLst>
            </p:cNvPr>
            <p:cNvSpPr/>
            <p:nvPr/>
          </p:nvSpPr>
          <p:spPr>
            <a:xfrm>
              <a:off x="5308121" y="2492184"/>
              <a:ext cx="1743860" cy="1089999"/>
            </a:xfrm>
            <a:custGeom>
              <a:avLst/>
              <a:gdLst>
                <a:gd name="connsiteX0" fmla="*/ 803728 w 1207138"/>
                <a:gd name="connsiteY0" fmla="*/ 1714 h 754521"/>
                <a:gd name="connsiteX1" fmla="*/ 1194062 w 1207138"/>
                <a:gd name="connsiteY1" fmla="*/ 265937 h 754521"/>
                <a:gd name="connsiteX2" fmla="*/ 861259 w 1207138"/>
                <a:gd name="connsiteY2" fmla="*/ 749998 h 754521"/>
                <a:gd name="connsiteX3" fmla="*/ 703620 w 1207138"/>
                <a:gd name="connsiteY3" fmla="*/ 627506 h 754521"/>
                <a:gd name="connsiteX4" fmla="*/ 645994 w 1207138"/>
                <a:gd name="connsiteY4" fmla="*/ 644460 h 754521"/>
                <a:gd name="connsiteX5" fmla="*/ 576366 w 1207138"/>
                <a:gd name="connsiteY5" fmla="*/ 618552 h 754521"/>
                <a:gd name="connsiteX6" fmla="*/ 471019 w 1207138"/>
                <a:gd name="connsiteY6" fmla="*/ 707326 h 754521"/>
                <a:gd name="connsiteX7" fmla="*/ 385580 w 1207138"/>
                <a:gd name="connsiteY7" fmla="*/ 664558 h 754521"/>
                <a:gd name="connsiteX8" fmla="*/ 234037 w 1207138"/>
                <a:gd name="connsiteY8" fmla="*/ 711802 h 754521"/>
                <a:gd name="connsiteX9" fmla="*/ 126405 w 1207138"/>
                <a:gd name="connsiteY9" fmla="*/ 689133 h 754521"/>
                <a:gd name="connsiteX10" fmla="*/ 74208 w 1207138"/>
                <a:gd name="connsiteY10" fmla="*/ 702753 h 754521"/>
                <a:gd name="connsiteX11" fmla="*/ 961 w 1207138"/>
                <a:gd name="connsiteY11" fmla="*/ 673702 h 754521"/>
                <a:gd name="connsiteX12" fmla="*/ 0 w 1207138"/>
                <a:gd name="connsiteY12" fmla="*/ 673734 h 754521"/>
                <a:gd name="connsiteX13" fmla="*/ 0 w 1207138"/>
                <a:gd name="connsiteY13" fmla="*/ 8199 h 754521"/>
                <a:gd name="connsiteX14" fmla="*/ 28783 w 1207138"/>
                <a:gd name="connsiteY14" fmla="*/ 16352 h 754521"/>
                <a:gd name="connsiteX15" fmla="*/ 228989 w 1207138"/>
                <a:gd name="connsiteY15" fmla="*/ 35051 h 754521"/>
                <a:gd name="connsiteX16" fmla="*/ 229180 w 1207138"/>
                <a:gd name="connsiteY16" fmla="*/ 35146 h 754521"/>
                <a:gd name="connsiteX17" fmla="*/ 803728 w 1207138"/>
                <a:gd name="connsiteY17" fmla="*/ 1714 h 75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07138" h="754521">
                  <a:moveTo>
                    <a:pt x="803728" y="1714"/>
                  </a:moveTo>
                  <a:cubicBezTo>
                    <a:pt x="873832" y="155352"/>
                    <a:pt x="1153962" y="95535"/>
                    <a:pt x="1194062" y="265937"/>
                  </a:cubicBezTo>
                  <a:cubicBezTo>
                    <a:pt x="1212160" y="350519"/>
                    <a:pt x="1267881" y="804481"/>
                    <a:pt x="861259" y="749998"/>
                  </a:cubicBezTo>
                  <a:cubicBezTo>
                    <a:pt x="794203" y="730948"/>
                    <a:pt x="738005" y="686370"/>
                    <a:pt x="703620" y="627506"/>
                  </a:cubicBezTo>
                  <a:cubicBezTo>
                    <a:pt x="686951" y="638174"/>
                    <a:pt x="667235" y="644460"/>
                    <a:pt x="645994" y="644460"/>
                  </a:cubicBezTo>
                  <a:cubicBezTo>
                    <a:pt x="619324" y="644460"/>
                    <a:pt x="595035" y="634650"/>
                    <a:pt x="576366" y="618552"/>
                  </a:cubicBezTo>
                  <a:cubicBezTo>
                    <a:pt x="567698" y="668940"/>
                    <a:pt x="523883" y="707326"/>
                    <a:pt x="471019" y="707326"/>
                  </a:cubicBezTo>
                  <a:cubicBezTo>
                    <a:pt x="436063" y="707326"/>
                    <a:pt x="405106" y="690466"/>
                    <a:pt x="385580" y="664558"/>
                  </a:cubicBezTo>
                  <a:cubicBezTo>
                    <a:pt x="342527" y="694372"/>
                    <a:pt x="290330" y="711802"/>
                    <a:pt x="234037" y="711802"/>
                  </a:cubicBezTo>
                  <a:cubicBezTo>
                    <a:pt x="195747" y="711802"/>
                    <a:pt x="159361" y="703706"/>
                    <a:pt x="126405" y="689133"/>
                  </a:cubicBezTo>
                  <a:cubicBezTo>
                    <a:pt x="110974" y="697801"/>
                    <a:pt x="93258" y="702753"/>
                    <a:pt x="74208" y="702753"/>
                  </a:cubicBezTo>
                  <a:cubicBezTo>
                    <a:pt x="45823" y="702753"/>
                    <a:pt x="20106" y="691609"/>
                    <a:pt x="961" y="673702"/>
                  </a:cubicBezTo>
                  <a:lnTo>
                    <a:pt x="0" y="673734"/>
                  </a:lnTo>
                  <a:lnTo>
                    <a:pt x="0" y="8199"/>
                  </a:lnTo>
                  <a:lnTo>
                    <a:pt x="28783" y="16352"/>
                  </a:lnTo>
                  <a:cubicBezTo>
                    <a:pt x="87906" y="29943"/>
                    <a:pt x="152718" y="37766"/>
                    <a:pt x="228989" y="35051"/>
                  </a:cubicBezTo>
                  <a:lnTo>
                    <a:pt x="229180" y="35146"/>
                  </a:lnTo>
                  <a:cubicBezTo>
                    <a:pt x="419584" y="28479"/>
                    <a:pt x="609989" y="-8288"/>
                    <a:pt x="803728" y="1714"/>
                  </a:cubicBezTo>
                  <a:close/>
                </a:path>
              </a:pathLst>
            </a:custGeom>
            <a:solidFill>
              <a:srgbClr val="4AA31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925" name="Graphic 36">
              <a:extLst>
                <a:ext uri="{FF2B5EF4-FFF2-40B4-BE49-F238E27FC236}">
                  <a16:creationId xmlns:a16="http://schemas.microsoft.com/office/drawing/2014/main" id="{D7ABBE81-2671-5733-2722-A0DAECE6F322}"/>
                </a:ext>
              </a:extLst>
            </p:cNvPr>
            <p:cNvGrpSpPr/>
            <p:nvPr/>
          </p:nvGrpSpPr>
          <p:grpSpPr>
            <a:xfrm>
              <a:off x="5300755" y="2922656"/>
              <a:ext cx="1683128" cy="3296766"/>
              <a:chOff x="3748182" y="2853023"/>
              <a:chExt cx="1165098" cy="2282094"/>
            </a:xfrm>
          </p:grpSpPr>
          <p:sp>
            <p:nvSpPr>
              <p:cNvPr id="1935" name="Freeform: Shape 1934">
                <a:extLst>
                  <a:ext uri="{FF2B5EF4-FFF2-40B4-BE49-F238E27FC236}">
                    <a16:creationId xmlns:a16="http://schemas.microsoft.com/office/drawing/2014/main" id="{C160C3F9-16F9-8958-A112-8EA7B3184CD9}"/>
                  </a:ext>
                </a:extLst>
              </p:cNvPr>
              <p:cNvSpPr/>
              <p:nvPr/>
            </p:nvSpPr>
            <p:spPr>
              <a:xfrm>
                <a:off x="3748182" y="2853023"/>
                <a:ext cx="1165098" cy="2282094"/>
              </a:xfrm>
              <a:custGeom>
                <a:avLst/>
                <a:gdLst>
                  <a:gd name="connsiteX0" fmla="*/ 1123474 w 1165098"/>
                  <a:gd name="connsiteY0" fmla="*/ 362426 h 2282094"/>
                  <a:gd name="connsiteX1" fmla="*/ 1105091 w 1165098"/>
                  <a:gd name="connsiteY1" fmla="*/ 426720 h 2282094"/>
                  <a:gd name="connsiteX2" fmla="*/ 917543 w 1165098"/>
                  <a:gd name="connsiteY2" fmla="*/ 702755 h 2282094"/>
                  <a:gd name="connsiteX3" fmla="*/ 871633 w 1165098"/>
                  <a:gd name="connsiteY3" fmla="*/ 771335 h 2282094"/>
                  <a:gd name="connsiteX4" fmla="*/ 771239 w 1165098"/>
                  <a:gd name="connsiteY4" fmla="*/ 936688 h 2282094"/>
                  <a:gd name="connsiteX5" fmla="*/ 768096 w 1165098"/>
                  <a:gd name="connsiteY5" fmla="*/ 1377601 h 2282094"/>
                  <a:gd name="connsiteX6" fmla="*/ 1022414 w 1165098"/>
                  <a:gd name="connsiteY6" fmla="*/ 2086070 h 2282094"/>
                  <a:gd name="connsiteX7" fmla="*/ 1165098 w 1165098"/>
                  <a:gd name="connsiteY7" fmla="*/ 2171510 h 2282094"/>
                  <a:gd name="connsiteX8" fmla="*/ 773716 w 1165098"/>
                  <a:gd name="connsiteY8" fmla="*/ 2171510 h 2282094"/>
                  <a:gd name="connsiteX9" fmla="*/ 707708 w 1165098"/>
                  <a:gd name="connsiteY9" fmla="*/ 2282095 h 2282094"/>
                  <a:gd name="connsiteX10" fmla="*/ 503777 w 1165098"/>
                  <a:gd name="connsiteY10" fmla="*/ 2171510 h 2282094"/>
                  <a:gd name="connsiteX11" fmla="*/ 70676 w 1165098"/>
                  <a:gd name="connsiteY11" fmla="*/ 2171510 h 2282094"/>
                  <a:gd name="connsiteX12" fmla="*/ 336899 w 1165098"/>
                  <a:gd name="connsiteY12" fmla="*/ 2041970 h 2282094"/>
                  <a:gd name="connsiteX13" fmla="*/ 488728 w 1165098"/>
                  <a:gd name="connsiteY13" fmla="*/ 1293686 h 2282094"/>
                  <a:gd name="connsiteX14" fmla="*/ 223457 w 1165098"/>
                  <a:gd name="connsiteY14" fmla="*/ 1074611 h 2282094"/>
                  <a:gd name="connsiteX15" fmla="*/ 234887 w 1165098"/>
                  <a:gd name="connsiteY15" fmla="*/ 1035177 h 2282094"/>
                  <a:gd name="connsiteX16" fmla="*/ 529114 w 1165098"/>
                  <a:gd name="connsiteY16" fmla="*/ 1196816 h 2282094"/>
                  <a:gd name="connsiteX17" fmla="*/ 555022 w 1165098"/>
                  <a:gd name="connsiteY17" fmla="*/ 855631 h 2282094"/>
                  <a:gd name="connsiteX18" fmla="*/ 410147 w 1165098"/>
                  <a:gd name="connsiteY18" fmla="*/ 555403 h 2282094"/>
                  <a:gd name="connsiteX19" fmla="*/ 0 w 1165098"/>
                  <a:gd name="connsiteY19" fmla="*/ 291846 h 2282094"/>
                  <a:gd name="connsiteX20" fmla="*/ 38386 w 1165098"/>
                  <a:gd name="connsiteY20" fmla="*/ 228981 h 2282094"/>
                  <a:gd name="connsiteX21" fmla="*/ 205264 w 1165098"/>
                  <a:gd name="connsiteY21" fmla="*/ 318802 h 2282094"/>
                  <a:gd name="connsiteX22" fmla="*/ 230410 w 1165098"/>
                  <a:gd name="connsiteY22" fmla="*/ 146971 h 2282094"/>
                  <a:gd name="connsiteX23" fmla="*/ 275844 w 1165098"/>
                  <a:gd name="connsiteY23" fmla="*/ 162687 h 2282094"/>
                  <a:gd name="connsiteX24" fmla="*/ 267367 w 1165098"/>
                  <a:gd name="connsiteY24" fmla="*/ 355473 h 2282094"/>
                  <a:gd name="connsiteX25" fmla="*/ 509683 w 1165098"/>
                  <a:gd name="connsiteY25" fmla="*/ 469868 h 2282094"/>
                  <a:gd name="connsiteX26" fmla="*/ 510254 w 1165098"/>
                  <a:gd name="connsiteY26" fmla="*/ 0 h 2282094"/>
                  <a:gd name="connsiteX27" fmla="*/ 667417 w 1165098"/>
                  <a:gd name="connsiteY27" fmla="*/ 133636 h 2282094"/>
                  <a:gd name="connsiteX28" fmla="*/ 734378 w 1165098"/>
                  <a:gd name="connsiteY28" fmla="*/ 746665 h 2282094"/>
                  <a:gd name="connsiteX29" fmla="*/ 790670 w 1165098"/>
                  <a:gd name="connsiteY29" fmla="*/ 715994 h 2282094"/>
                  <a:gd name="connsiteX30" fmla="*/ 1011555 w 1165098"/>
                  <a:gd name="connsiteY30" fmla="*/ 329184 h 2282094"/>
                  <a:gd name="connsiteX31" fmla="*/ 1123379 w 1165098"/>
                  <a:gd name="connsiteY31" fmla="*/ 362426 h 2282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65098" h="2282094">
                    <a:moveTo>
                      <a:pt x="1123474" y="362426"/>
                    </a:moveTo>
                    <a:cubicBezTo>
                      <a:pt x="1114235" y="389954"/>
                      <a:pt x="1109663" y="403765"/>
                      <a:pt x="1105091" y="426720"/>
                    </a:cubicBezTo>
                    <a:cubicBezTo>
                      <a:pt x="1100519" y="445103"/>
                      <a:pt x="917543" y="693611"/>
                      <a:pt x="917543" y="702755"/>
                    </a:cubicBezTo>
                    <a:cubicBezTo>
                      <a:pt x="916496" y="710470"/>
                      <a:pt x="872776" y="763048"/>
                      <a:pt x="871633" y="771335"/>
                    </a:cubicBezTo>
                    <a:cubicBezTo>
                      <a:pt x="840486" y="831056"/>
                      <a:pt x="838676" y="863727"/>
                      <a:pt x="771239" y="936688"/>
                    </a:cubicBezTo>
                    <a:cubicBezTo>
                      <a:pt x="750284" y="1029176"/>
                      <a:pt x="739426" y="1252728"/>
                      <a:pt x="768096" y="1377601"/>
                    </a:cubicBezTo>
                    <a:cubicBezTo>
                      <a:pt x="809339" y="1557052"/>
                      <a:pt x="859441" y="2028349"/>
                      <a:pt x="1022414" y="2086070"/>
                    </a:cubicBezTo>
                    <a:cubicBezTo>
                      <a:pt x="1165289" y="2136743"/>
                      <a:pt x="1165098" y="2171510"/>
                      <a:pt x="1165098" y="2171510"/>
                    </a:cubicBezTo>
                    <a:lnTo>
                      <a:pt x="773716" y="2171510"/>
                    </a:lnTo>
                    <a:lnTo>
                      <a:pt x="707708" y="2282095"/>
                    </a:lnTo>
                    <a:lnTo>
                      <a:pt x="503777" y="2171510"/>
                    </a:lnTo>
                    <a:lnTo>
                      <a:pt x="70676" y="2171510"/>
                    </a:lnTo>
                    <a:cubicBezTo>
                      <a:pt x="70676" y="2171510"/>
                      <a:pt x="150114" y="2131028"/>
                      <a:pt x="336899" y="2041970"/>
                    </a:cubicBezTo>
                    <a:cubicBezTo>
                      <a:pt x="523685" y="1952911"/>
                      <a:pt x="507968" y="1325118"/>
                      <a:pt x="488728" y="1293686"/>
                    </a:cubicBezTo>
                    <a:cubicBezTo>
                      <a:pt x="469487" y="1262253"/>
                      <a:pt x="223457" y="1074611"/>
                      <a:pt x="223457" y="1074611"/>
                    </a:cubicBezTo>
                    <a:lnTo>
                      <a:pt x="234887" y="1035177"/>
                    </a:lnTo>
                    <a:cubicBezTo>
                      <a:pt x="234887" y="1035177"/>
                      <a:pt x="497681" y="1203770"/>
                      <a:pt x="529114" y="1196816"/>
                    </a:cubicBezTo>
                    <a:cubicBezTo>
                      <a:pt x="560546" y="1189768"/>
                      <a:pt x="554641" y="955167"/>
                      <a:pt x="555022" y="855631"/>
                    </a:cubicBezTo>
                    <a:cubicBezTo>
                      <a:pt x="555498" y="755999"/>
                      <a:pt x="523589" y="649605"/>
                      <a:pt x="410147" y="555403"/>
                    </a:cubicBezTo>
                    <a:cubicBezTo>
                      <a:pt x="296704" y="461105"/>
                      <a:pt x="0" y="291846"/>
                      <a:pt x="0" y="291846"/>
                    </a:cubicBezTo>
                    <a:lnTo>
                      <a:pt x="38386" y="228981"/>
                    </a:lnTo>
                    <a:cubicBezTo>
                      <a:pt x="38386" y="228981"/>
                      <a:pt x="186023" y="332804"/>
                      <a:pt x="205264" y="318802"/>
                    </a:cubicBezTo>
                    <a:cubicBezTo>
                      <a:pt x="224409" y="304895"/>
                      <a:pt x="230410" y="146971"/>
                      <a:pt x="230410" y="146971"/>
                    </a:cubicBezTo>
                    <a:lnTo>
                      <a:pt x="275844" y="162687"/>
                    </a:lnTo>
                    <a:cubicBezTo>
                      <a:pt x="275844" y="162687"/>
                      <a:pt x="253460" y="332804"/>
                      <a:pt x="267367" y="355473"/>
                    </a:cubicBezTo>
                    <a:cubicBezTo>
                      <a:pt x="281369" y="378142"/>
                      <a:pt x="490442" y="483870"/>
                      <a:pt x="509683" y="469868"/>
                    </a:cubicBezTo>
                    <a:cubicBezTo>
                      <a:pt x="528828" y="455962"/>
                      <a:pt x="510254" y="0"/>
                      <a:pt x="510254" y="0"/>
                    </a:cubicBezTo>
                    <a:lnTo>
                      <a:pt x="667417" y="133636"/>
                    </a:lnTo>
                    <a:cubicBezTo>
                      <a:pt x="667417" y="133636"/>
                      <a:pt x="699516" y="729234"/>
                      <a:pt x="734378" y="746665"/>
                    </a:cubicBezTo>
                    <a:cubicBezTo>
                      <a:pt x="769334" y="764096"/>
                      <a:pt x="780764" y="726662"/>
                      <a:pt x="790670" y="715994"/>
                    </a:cubicBezTo>
                    <a:cubicBezTo>
                      <a:pt x="796100" y="710184"/>
                      <a:pt x="929259" y="475202"/>
                      <a:pt x="1011555" y="329184"/>
                    </a:cubicBezTo>
                    <a:cubicBezTo>
                      <a:pt x="1015365" y="394907"/>
                      <a:pt x="1135475" y="294322"/>
                      <a:pt x="1123379" y="36242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936" name="Graphic 36">
                <a:extLst>
                  <a:ext uri="{FF2B5EF4-FFF2-40B4-BE49-F238E27FC236}">
                    <a16:creationId xmlns:a16="http://schemas.microsoft.com/office/drawing/2014/main" id="{EA6F74BE-2943-9300-32E2-C2CFB7452F72}"/>
                  </a:ext>
                </a:extLst>
              </p:cNvPr>
              <p:cNvGrpSpPr/>
              <p:nvPr/>
            </p:nvGrpSpPr>
            <p:grpSpPr>
              <a:xfrm>
                <a:off x="3748182" y="2999994"/>
                <a:ext cx="1059941" cy="1863851"/>
                <a:chOff x="3748182" y="2999994"/>
                <a:chExt cx="1059941" cy="1863851"/>
              </a:xfrm>
              <a:solidFill>
                <a:srgbClr val="624213"/>
              </a:solidFill>
            </p:grpSpPr>
            <p:sp>
              <p:nvSpPr>
                <p:cNvPr id="1937" name="Freeform: Shape 1936">
                  <a:extLst>
                    <a:ext uri="{FF2B5EF4-FFF2-40B4-BE49-F238E27FC236}">
                      <a16:creationId xmlns:a16="http://schemas.microsoft.com/office/drawing/2014/main" id="{6C29023A-0B63-6CAD-6AE8-733F49B13EAC}"/>
                    </a:ext>
                  </a:extLst>
                </p:cNvPr>
                <p:cNvSpPr/>
                <p:nvPr/>
              </p:nvSpPr>
              <p:spPr>
                <a:xfrm>
                  <a:off x="4258531" y="3069050"/>
                  <a:ext cx="35624" cy="255632"/>
                </a:xfrm>
                <a:custGeom>
                  <a:avLst/>
                  <a:gdLst>
                    <a:gd name="connsiteX0" fmla="*/ 2858 w 35624"/>
                    <a:gd name="connsiteY0" fmla="*/ 6001 h 255632"/>
                    <a:gd name="connsiteX1" fmla="*/ 30861 w 35624"/>
                    <a:gd name="connsiteY1" fmla="*/ 0 h 255632"/>
                    <a:gd name="connsiteX2" fmla="*/ 26099 w 35624"/>
                    <a:gd name="connsiteY2" fmla="*/ 227076 h 255632"/>
                    <a:gd name="connsiteX3" fmla="*/ 0 w 35624"/>
                    <a:gd name="connsiteY3" fmla="*/ 255460 h 255632"/>
                    <a:gd name="connsiteX4" fmla="*/ 2858 w 35624"/>
                    <a:gd name="connsiteY4" fmla="*/ 5905 h 25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624" h="255632">
                      <a:moveTo>
                        <a:pt x="2858" y="6001"/>
                      </a:moveTo>
                      <a:lnTo>
                        <a:pt x="30861" y="0"/>
                      </a:lnTo>
                      <a:cubicBezTo>
                        <a:pt x="34195" y="57626"/>
                        <a:pt x="41720" y="215646"/>
                        <a:pt x="26099" y="227076"/>
                      </a:cubicBezTo>
                      <a:cubicBezTo>
                        <a:pt x="23432" y="228981"/>
                        <a:pt x="9716" y="258127"/>
                        <a:pt x="0" y="255460"/>
                      </a:cubicBezTo>
                      <a:cubicBezTo>
                        <a:pt x="6382" y="190024"/>
                        <a:pt x="2858" y="5905"/>
                        <a:pt x="2858" y="5905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8" name="Freeform: Shape 1937">
                  <a:extLst>
                    <a:ext uri="{FF2B5EF4-FFF2-40B4-BE49-F238E27FC236}">
                      <a16:creationId xmlns:a16="http://schemas.microsoft.com/office/drawing/2014/main" id="{43528858-9274-9764-6114-5319B5C11BCA}"/>
                    </a:ext>
                  </a:extLst>
                </p:cNvPr>
                <p:cNvSpPr/>
                <p:nvPr/>
              </p:nvSpPr>
              <p:spPr>
                <a:xfrm>
                  <a:off x="3953445" y="2999994"/>
                  <a:ext cx="48387" cy="171893"/>
                </a:xfrm>
                <a:custGeom>
                  <a:avLst/>
                  <a:gdLst>
                    <a:gd name="connsiteX0" fmla="*/ 25146 w 48387"/>
                    <a:gd name="connsiteY0" fmla="*/ 0 h 171893"/>
                    <a:gd name="connsiteX1" fmla="*/ 48387 w 48387"/>
                    <a:gd name="connsiteY1" fmla="*/ 8096 h 171893"/>
                    <a:gd name="connsiteX2" fmla="*/ 20383 w 48387"/>
                    <a:gd name="connsiteY2" fmla="*/ 133826 h 171893"/>
                    <a:gd name="connsiteX3" fmla="*/ 0 w 48387"/>
                    <a:gd name="connsiteY3" fmla="*/ 171831 h 171893"/>
                    <a:gd name="connsiteX4" fmla="*/ 25146 w 48387"/>
                    <a:gd name="connsiteY4" fmla="*/ 0 h 17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387" h="171893">
                      <a:moveTo>
                        <a:pt x="25146" y="0"/>
                      </a:moveTo>
                      <a:lnTo>
                        <a:pt x="48387" y="8096"/>
                      </a:lnTo>
                      <a:cubicBezTo>
                        <a:pt x="43529" y="52292"/>
                        <a:pt x="33623" y="124206"/>
                        <a:pt x="20383" y="133826"/>
                      </a:cubicBezTo>
                      <a:cubicBezTo>
                        <a:pt x="17717" y="135826"/>
                        <a:pt x="6858" y="173641"/>
                        <a:pt x="0" y="171831"/>
                      </a:cubicBezTo>
                      <a:cubicBezTo>
                        <a:pt x="25622" y="125920"/>
                        <a:pt x="25146" y="0"/>
                        <a:pt x="25146" y="0"/>
                      </a:cubicBezTo>
                      <a:close/>
                    </a:path>
                  </a:pathLst>
                </a:custGeom>
                <a:solidFill>
                  <a:srgbClr val="62421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39" name="Freeform: Shape 1938">
                  <a:extLst>
                    <a:ext uri="{FF2B5EF4-FFF2-40B4-BE49-F238E27FC236}">
                      <a16:creationId xmlns:a16="http://schemas.microsoft.com/office/drawing/2014/main" id="{B7B3EE3A-399B-02C1-2E09-3E89DDA413FB}"/>
                    </a:ext>
                  </a:extLst>
                </p:cNvPr>
                <p:cNvSpPr/>
                <p:nvPr/>
              </p:nvSpPr>
              <p:spPr>
                <a:xfrm>
                  <a:off x="3964495" y="3888295"/>
                  <a:ext cx="320380" cy="975550"/>
                </a:xfrm>
                <a:custGeom>
                  <a:avLst/>
                  <a:gdLst>
                    <a:gd name="connsiteX0" fmla="*/ 161639 w 320380"/>
                    <a:gd name="connsiteY0" fmla="*/ 975551 h 975550"/>
                    <a:gd name="connsiteX1" fmla="*/ 272510 w 320380"/>
                    <a:gd name="connsiteY1" fmla="*/ 258508 h 975550"/>
                    <a:gd name="connsiteX2" fmla="*/ 0 w 320380"/>
                    <a:gd name="connsiteY2" fmla="*/ 35052 h 975550"/>
                    <a:gd name="connsiteX3" fmla="*/ 18574 w 320380"/>
                    <a:gd name="connsiteY3" fmla="*/ 0 h 975550"/>
                    <a:gd name="connsiteX4" fmla="*/ 38957 w 320380"/>
                    <a:gd name="connsiteY4" fmla="*/ 26098 h 975550"/>
                    <a:gd name="connsiteX5" fmla="*/ 299180 w 320380"/>
                    <a:gd name="connsiteY5" fmla="*/ 231743 h 975550"/>
                    <a:gd name="connsiteX6" fmla="*/ 161639 w 320380"/>
                    <a:gd name="connsiteY6" fmla="*/ 975551 h 975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0380" h="975550">
                      <a:moveTo>
                        <a:pt x="161639" y="975551"/>
                      </a:moveTo>
                      <a:cubicBezTo>
                        <a:pt x="287465" y="878967"/>
                        <a:pt x="286703" y="281749"/>
                        <a:pt x="272510" y="258508"/>
                      </a:cubicBezTo>
                      <a:cubicBezTo>
                        <a:pt x="253270" y="227076"/>
                        <a:pt x="0" y="35052"/>
                        <a:pt x="0" y="35052"/>
                      </a:cubicBezTo>
                      <a:lnTo>
                        <a:pt x="18574" y="0"/>
                      </a:lnTo>
                      <a:cubicBezTo>
                        <a:pt x="18574" y="0"/>
                        <a:pt x="26956" y="17812"/>
                        <a:pt x="38957" y="26098"/>
                      </a:cubicBezTo>
                      <a:cubicBezTo>
                        <a:pt x="94774" y="72771"/>
                        <a:pt x="286417" y="203549"/>
                        <a:pt x="299180" y="231743"/>
                      </a:cubicBezTo>
                      <a:cubicBezTo>
                        <a:pt x="366236" y="380143"/>
                        <a:pt x="261556" y="888206"/>
                        <a:pt x="161639" y="97555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40" name="Freeform: Shape 1939">
                  <a:extLst>
                    <a:ext uri="{FF2B5EF4-FFF2-40B4-BE49-F238E27FC236}">
                      <a16:creationId xmlns:a16="http://schemas.microsoft.com/office/drawing/2014/main" id="{A647FCBD-4D80-3889-A7BB-9265982195B1}"/>
                    </a:ext>
                  </a:extLst>
                </p:cNvPr>
                <p:cNvSpPr/>
                <p:nvPr/>
              </p:nvSpPr>
              <p:spPr>
                <a:xfrm>
                  <a:off x="3748182" y="3082099"/>
                  <a:ext cx="581790" cy="972284"/>
                </a:xfrm>
                <a:custGeom>
                  <a:avLst/>
                  <a:gdLst>
                    <a:gd name="connsiteX0" fmla="*/ 45911 w 581790"/>
                    <a:gd name="connsiteY0" fmla="*/ 4763 h 972284"/>
                    <a:gd name="connsiteX1" fmla="*/ 26765 w 581790"/>
                    <a:gd name="connsiteY1" fmla="*/ 36004 h 972284"/>
                    <a:gd name="connsiteX2" fmla="*/ 436912 w 581790"/>
                    <a:gd name="connsiteY2" fmla="*/ 299561 h 972284"/>
                    <a:gd name="connsiteX3" fmla="*/ 581787 w 581790"/>
                    <a:gd name="connsiteY3" fmla="*/ 599789 h 972284"/>
                    <a:gd name="connsiteX4" fmla="*/ 553879 w 581790"/>
                    <a:gd name="connsiteY4" fmla="*/ 945451 h 972284"/>
                    <a:gd name="connsiteX5" fmla="*/ 527114 w 581790"/>
                    <a:gd name="connsiteY5" fmla="*/ 972217 h 972284"/>
                    <a:gd name="connsiteX6" fmla="*/ 555022 w 581790"/>
                    <a:gd name="connsiteY6" fmla="*/ 626650 h 972284"/>
                    <a:gd name="connsiteX7" fmla="*/ 410147 w 581790"/>
                    <a:gd name="connsiteY7" fmla="*/ 326422 h 972284"/>
                    <a:gd name="connsiteX8" fmla="*/ 0 w 581790"/>
                    <a:gd name="connsiteY8" fmla="*/ 62865 h 972284"/>
                    <a:gd name="connsiteX9" fmla="*/ 38386 w 581790"/>
                    <a:gd name="connsiteY9" fmla="*/ 0 h 972284"/>
                    <a:gd name="connsiteX10" fmla="*/ 45911 w 581790"/>
                    <a:gd name="connsiteY10" fmla="*/ 4858 h 97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81790" h="972284">
                      <a:moveTo>
                        <a:pt x="45911" y="4763"/>
                      </a:moveTo>
                      <a:lnTo>
                        <a:pt x="26765" y="36004"/>
                      </a:lnTo>
                      <a:cubicBezTo>
                        <a:pt x="26765" y="36004"/>
                        <a:pt x="323469" y="205359"/>
                        <a:pt x="436912" y="299561"/>
                      </a:cubicBezTo>
                      <a:cubicBezTo>
                        <a:pt x="550355" y="393859"/>
                        <a:pt x="582168" y="500253"/>
                        <a:pt x="581787" y="599789"/>
                      </a:cubicBezTo>
                      <a:cubicBezTo>
                        <a:pt x="581406" y="699326"/>
                        <a:pt x="585311" y="938403"/>
                        <a:pt x="553879" y="945451"/>
                      </a:cubicBezTo>
                      <a:cubicBezTo>
                        <a:pt x="551307" y="946023"/>
                        <a:pt x="532352" y="973836"/>
                        <a:pt x="527114" y="972217"/>
                      </a:cubicBezTo>
                      <a:cubicBezTo>
                        <a:pt x="560737" y="901827"/>
                        <a:pt x="554641" y="706374"/>
                        <a:pt x="555022" y="626650"/>
                      </a:cubicBezTo>
                      <a:cubicBezTo>
                        <a:pt x="555498" y="527018"/>
                        <a:pt x="523589" y="420624"/>
                        <a:pt x="410147" y="326422"/>
                      </a:cubicBezTo>
                      <a:cubicBezTo>
                        <a:pt x="296704" y="232124"/>
                        <a:pt x="0" y="62865"/>
                        <a:pt x="0" y="62865"/>
                      </a:cubicBezTo>
                      <a:lnTo>
                        <a:pt x="38386" y="0"/>
                      </a:lnTo>
                      <a:cubicBezTo>
                        <a:pt x="38386" y="0"/>
                        <a:pt x="41148" y="1810"/>
                        <a:pt x="45911" y="4858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41" name="Freeform: Shape 1940">
                  <a:extLst>
                    <a:ext uri="{FF2B5EF4-FFF2-40B4-BE49-F238E27FC236}">
                      <a16:creationId xmlns:a16="http://schemas.microsoft.com/office/drawing/2014/main" id="{6D30B07A-9EB8-57CD-48D2-3047B0703D69}"/>
                    </a:ext>
                  </a:extLst>
                </p:cNvPr>
                <p:cNvSpPr/>
                <p:nvPr/>
              </p:nvSpPr>
              <p:spPr>
                <a:xfrm>
                  <a:off x="4519326" y="3169182"/>
                  <a:ext cx="288797" cy="426847"/>
                </a:xfrm>
                <a:custGeom>
                  <a:avLst/>
                  <a:gdLst>
                    <a:gd name="connsiteX0" fmla="*/ 46292 w 288797"/>
                    <a:gd name="connsiteY0" fmla="*/ 372975 h 426847"/>
                    <a:gd name="connsiteX1" fmla="*/ 0 w 288797"/>
                    <a:gd name="connsiteY1" fmla="*/ 426315 h 426847"/>
                    <a:gd name="connsiteX2" fmla="*/ 239935 w 288797"/>
                    <a:gd name="connsiteY2" fmla="*/ 1595 h 426847"/>
                    <a:gd name="connsiteX3" fmla="*/ 288798 w 288797"/>
                    <a:gd name="connsiteY3" fmla="*/ 1595 h 426847"/>
                    <a:gd name="connsiteX4" fmla="*/ 46196 w 288797"/>
                    <a:gd name="connsiteY4" fmla="*/ 372879 h 426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97" h="426847">
                      <a:moveTo>
                        <a:pt x="46292" y="372975"/>
                      </a:moveTo>
                      <a:cubicBezTo>
                        <a:pt x="41434" y="378213"/>
                        <a:pt x="24384" y="432792"/>
                        <a:pt x="0" y="426315"/>
                      </a:cubicBezTo>
                      <a:cubicBezTo>
                        <a:pt x="21336" y="409455"/>
                        <a:pt x="161830" y="141612"/>
                        <a:pt x="239935" y="1595"/>
                      </a:cubicBezTo>
                      <a:cubicBezTo>
                        <a:pt x="240316" y="7119"/>
                        <a:pt x="288608" y="-3930"/>
                        <a:pt x="288798" y="1595"/>
                      </a:cubicBezTo>
                      <a:cubicBezTo>
                        <a:pt x="216979" y="133135"/>
                        <a:pt x="51245" y="367641"/>
                        <a:pt x="46196" y="372879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926" name="Freeform: Shape 1925">
              <a:extLst>
                <a:ext uri="{FF2B5EF4-FFF2-40B4-BE49-F238E27FC236}">
                  <a16:creationId xmlns:a16="http://schemas.microsoft.com/office/drawing/2014/main" id="{1C6C8B32-A79D-47A1-74B5-42A6B634A380}"/>
                </a:ext>
              </a:extLst>
            </p:cNvPr>
            <p:cNvSpPr/>
            <p:nvPr/>
          </p:nvSpPr>
          <p:spPr>
            <a:xfrm>
              <a:off x="5303097" y="1020055"/>
              <a:ext cx="2354753" cy="2491552"/>
            </a:xfrm>
            <a:custGeom>
              <a:avLst/>
              <a:gdLst>
                <a:gd name="connsiteX0" fmla="*/ 403858 w 1630012"/>
                <a:gd name="connsiteY0" fmla="*/ 0 h 1724707"/>
                <a:gd name="connsiteX1" fmla="*/ 725232 w 1630012"/>
                <a:gd name="connsiteY1" fmla="*/ 271844 h 1724707"/>
                <a:gd name="connsiteX2" fmla="*/ 800956 w 1630012"/>
                <a:gd name="connsiteY2" fmla="*/ 262890 h 1724707"/>
                <a:gd name="connsiteX3" fmla="*/ 1084229 w 1630012"/>
                <a:gd name="connsiteY3" fmla="*/ 427577 h 1724707"/>
                <a:gd name="connsiteX4" fmla="*/ 1088992 w 1630012"/>
                <a:gd name="connsiteY4" fmla="*/ 427577 h 1724707"/>
                <a:gd name="connsiteX5" fmla="*/ 1519998 w 1630012"/>
                <a:gd name="connsiteY5" fmla="*/ 858583 h 1724707"/>
                <a:gd name="connsiteX6" fmla="*/ 1507520 w 1630012"/>
                <a:gd name="connsiteY6" fmla="*/ 961930 h 1724707"/>
                <a:gd name="connsiteX7" fmla="*/ 1630012 w 1630012"/>
                <a:gd name="connsiteY7" fmla="*/ 1188244 h 1724707"/>
                <a:gd name="connsiteX8" fmla="*/ 1407222 w 1630012"/>
                <a:gd name="connsiteY8" fmla="*/ 1454468 h 1724707"/>
                <a:gd name="connsiteX9" fmla="*/ 1037557 w 1630012"/>
                <a:gd name="connsiteY9" fmla="*/ 1721644 h 1724707"/>
                <a:gd name="connsiteX10" fmla="*/ 846676 w 1630012"/>
                <a:gd name="connsiteY10" fmla="*/ 1593628 h 1724707"/>
                <a:gd name="connsiteX11" fmla="*/ 825816 w 1630012"/>
                <a:gd name="connsiteY11" fmla="*/ 1528477 h 1724707"/>
                <a:gd name="connsiteX12" fmla="*/ 789526 w 1630012"/>
                <a:gd name="connsiteY12" fmla="*/ 1532573 h 1724707"/>
                <a:gd name="connsiteX13" fmla="*/ 723517 w 1630012"/>
                <a:gd name="connsiteY13" fmla="*/ 1518952 h 1724707"/>
                <a:gd name="connsiteX14" fmla="*/ 532827 w 1630012"/>
                <a:gd name="connsiteY14" fmla="*/ 1623155 h 1724707"/>
                <a:gd name="connsiteX15" fmla="*/ 387380 w 1630012"/>
                <a:gd name="connsiteY15" fmla="*/ 1570292 h 1724707"/>
                <a:gd name="connsiteX16" fmla="*/ 306132 w 1630012"/>
                <a:gd name="connsiteY16" fmla="*/ 1591532 h 1724707"/>
                <a:gd name="connsiteX17" fmla="*/ 248601 w 1630012"/>
                <a:gd name="connsiteY17" fmla="*/ 1581150 h 1724707"/>
                <a:gd name="connsiteX18" fmla="*/ 61413 w 1630012"/>
                <a:gd name="connsiteY18" fmla="*/ 1711626 h 1724707"/>
                <a:gd name="connsiteX19" fmla="*/ 0 w 1630012"/>
                <a:gd name="connsiteY19" fmla="*/ 1719281 h 1724707"/>
                <a:gd name="connsiteX20" fmla="*/ 0 w 1630012"/>
                <a:gd name="connsiteY20" fmla="*/ 177660 h 1724707"/>
                <a:gd name="connsiteX21" fmla="*/ 40587 w 1630012"/>
                <a:gd name="connsiteY21" fmla="*/ 180832 h 1724707"/>
                <a:gd name="connsiteX22" fmla="*/ 104869 w 1630012"/>
                <a:gd name="connsiteY22" fmla="*/ 196120 h 1724707"/>
                <a:gd name="connsiteX23" fmla="*/ 403858 w 1630012"/>
                <a:gd name="connsiteY23" fmla="*/ 0 h 172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0012" h="1724707">
                  <a:moveTo>
                    <a:pt x="403858" y="0"/>
                  </a:moveTo>
                  <a:cubicBezTo>
                    <a:pt x="565402" y="0"/>
                    <a:pt x="699515" y="117634"/>
                    <a:pt x="725232" y="271844"/>
                  </a:cubicBezTo>
                  <a:cubicBezTo>
                    <a:pt x="749521" y="266033"/>
                    <a:pt x="774857" y="262890"/>
                    <a:pt x="800956" y="262890"/>
                  </a:cubicBezTo>
                  <a:cubicBezTo>
                    <a:pt x="922304" y="262890"/>
                    <a:pt x="1028127" y="329279"/>
                    <a:pt x="1084229" y="427577"/>
                  </a:cubicBezTo>
                  <a:cubicBezTo>
                    <a:pt x="1085849" y="427577"/>
                    <a:pt x="1087372" y="427577"/>
                    <a:pt x="1088992" y="427577"/>
                  </a:cubicBezTo>
                  <a:cubicBezTo>
                    <a:pt x="1327021" y="427577"/>
                    <a:pt x="1519998" y="620554"/>
                    <a:pt x="1519998" y="858583"/>
                  </a:cubicBezTo>
                  <a:cubicBezTo>
                    <a:pt x="1519998" y="894207"/>
                    <a:pt x="1515712" y="928783"/>
                    <a:pt x="1507520" y="961930"/>
                  </a:cubicBezTo>
                  <a:cubicBezTo>
                    <a:pt x="1581244" y="1010222"/>
                    <a:pt x="1630012" y="1093565"/>
                    <a:pt x="1630012" y="1188244"/>
                  </a:cubicBezTo>
                  <a:cubicBezTo>
                    <a:pt x="1630012" y="1321403"/>
                    <a:pt x="1533809" y="1431893"/>
                    <a:pt x="1407222" y="1454468"/>
                  </a:cubicBezTo>
                  <a:cubicBezTo>
                    <a:pt x="1345976" y="1618774"/>
                    <a:pt x="1231771" y="1746314"/>
                    <a:pt x="1037557" y="1721644"/>
                  </a:cubicBezTo>
                  <a:cubicBezTo>
                    <a:pt x="1036318" y="1721549"/>
                    <a:pt x="905159" y="1704023"/>
                    <a:pt x="846676" y="1593628"/>
                  </a:cubicBezTo>
                  <a:cubicBezTo>
                    <a:pt x="841151" y="1583246"/>
                    <a:pt x="833150" y="1537716"/>
                    <a:pt x="825816" y="1528477"/>
                  </a:cubicBezTo>
                  <a:cubicBezTo>
                    <a:pt x="814100" y="1531049"/>
                    <a:pt x="802004" y="1532573"/>
                    <a:pt x="789526" y="1532573"/>
                  </a:cubicBezTo>
                  <a:cubicBezTo>
                    <a:pt x="765999" y="1532573"/>
                    <a:pt x="743711" y="1527715"/>
                    <a:pt x="723517" y="1518952"/>
                  </a:cubicBezTo>
                  <a:cubicBezTo>
                    <a:pt x="683132" y="1581626"/>
                    <a:pt x="612837" y="1623155"/>
                    <a:pt x="532827" y="1623155"/>
                  </a:cubicBezTo>
                  <a:cubicBezTo>
                    <a:pt x="477487" y="1623155"/>
                    <a:pt x="426718" y="1603248"/>
                    <a:pt x="387380" y="1570292"/>
                  </a:cubicBezTo>
                  <a:cubicBezTo>
                    <a:pt x="363377" y="1583722"/>
                    <a:pt x="335659" y="1591532"/>
                    <a:pt x="306132" y="1591532"/>
                  </a:cubicBezTo>
                  <a:cubicBezTo>
                    <a:pt x="285844" y="1591532"/>
                    <a:pt x="266603" y="1587722"/>
                    <a:pt x="248601" y="1581150"/>
                  </a:cubicBezTo>
                  <a:cubicBezTo>
                    <a:pt x="204596" y="1644801"/>
                    <a:pt x="138516" y="1692004"/>
                    <a:pt x="61413" y="1711626"/>
                  </a:cubicBezTo>
                  <a:lnTo>
                    <a:pt x="0" y="1719281"/>
                  </a:lnTo>
                  <a:lnTo>
                    <a:pt x="0" y="177660"/>
                  </a:lnTo>
                  <a:lnTo>
                    <a:pt x="40587" y="180832"/>
                  </a:lnTo>
                  <a:cubicBezTo>
                    <a:pt x="62626" y="184309"/>
                    <a:pt x="84105" y="189453"/>
                    <a:pt x="104869" y="196120"/>
                  </a:cubicBezTo>
                  <a:cubicBezTo>
                    <a:pt x="155066" y="80677"/>
                    <a:pt x="270032" y="0"/>
                    <a:pt x="403858" y="0"/>
                  </a:cubicBezTo>
                  <a:close/>
                </a:path>
              </a:pathLst>
            </a:custGeom>
            <a:solidFill>
              <a:srgbClr val="7BCF2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</a:t>
              </a: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27" name="Freeform: Shape 1926">
              <a:extLst>
                <a:ext uri="{FF2B5EF4-FFF2-40B4-BE49-F238E27FC236}">
                  <a16:creationId xmlns:a16="http://schemas.microsoft.com/office/drawing/2014/main" id="{5284222B-2AC2-B3B0-6A8E-0102E9A798ED}"/>
                </a:ext>
              </a:extLst>
            </p:cNvPr>
            <p:cNvSpPr/>
            <p:nvPr/>
          </p:nvSpPr>
          <p:spPr>
            <a:xfrm>
              <a:off x="5733508" y="1020193"/>
              <a:ext cx="1924478" cy="2229538"/>
            </a:xfrm>
            <a:custGeom>
              <a:avLst/>
              <a:gdLst>
                <a:gd name="connsiteX0" fmla="*/ 1207389 w 1332166"/>
                <a:gd name="connsiteY0" fmla="*/ 1377410 h 1543335"/>
                <a:gd name="connsiteX1" fmla="*/ 1194721 w 1332166"/>
                <a:gd name="connsiteY1" fmla="*/ 1102805 h 1543335"/>
                <a:gd name="connsiteX2" fmla="*/ 1127093 w 1332166"/>
                <a:gd name="connsiteY2" fmla="*/ 1068991 h 1543335"/>
                <a:gd name="connsiteX3" fmla="*/ 970788 w 1332166"/>
                <a:gd name="connsiteY3" fmla="*/ 570548 h 1543335"/>
                <a:gd name="connsiteX4" fmla="*/ 746951 w 1332166"/>
                <a:gd name="connsiteY4" fmla="*/ 579025 h 1543335"/>
                <a:gd name="connsiteX5" fmla="*/ 586454 w 1332166"/>
                <a:gd name="connsiteY5" fmla="*/ 346710 h 1543335"/>
                <a:gd name="connsiteX6" fmla="*/ 354139 w 1332166"/>
                <a:gd name="connsiteY6" fmla="*/ 346996 h 1543335"/>
                <a:gd name="connsiteX7" fmla="*/ 282321 w 1332166"/>
                <a:gd name="connsiteY7" fmla="*/ 384715 h 1543335"/>
                <a:gd name="connsiteX8" fmla="*/ 185166 w 1332166"/>
                <a:gd name="connsiteY8" fmla="*/ 76391 h 1543335"/>
                <a:gd name="connsiteX9" fmla="*/ 164020 w 1332166"/>
                <a:gd name="connsiteY9" fmla="*/ 67913 h 1543335"/>
                <a:gd name="connsiteX10" fmla="*/ 134493 w 1332166"/>
                <a:gd name="connsiteY10" fmla="*/ 42577 h 1543335"/>
                <a:gd name="connsiteX11" fmla="*/ 100679 w 1332166"/>
                <a:gd name="connsiteY11" fmla="*/ 42577 h 1543335"/>
                <a:gd name="connsiteX12" fmla="*/ 0 w 1332166"/>
                <a:gd name="connsiteY12" fmla="*/ 17717 h 1543335"/>
                <a:gd name="connsiteX13" fmla="*/ 106013 w 1332166"/>
                <a:gd name="connsiteY13" fmla="*/ 0 h 1543335"/>
                <a:gd name="connsiteX14" fmla="*/ 427387 w 1332166"/>
                <a:gd name="connsiteY14" fmla="*/ 271843 h 1543335"/>
                <a:gd name="connsiteX15" fmla="*/ 503110 w 1332166"/>
                <a:gd name="connsiteY15" fmla="*/ 262890 h 1543335"/>
                <a:gd name="connsiteX16" fmla="*/ 786384 w 1332166"/>
                <a:gd name="connsiteY16" fmla="*/ 427577 h 1543335"/>
                <a:gd name="connsiteX17" fmla="*/ 791147 w 1332166"/>
                <a:gd name="connsiteY17" fmla="*/ 427577 h 1543335"/>
                <a:gd name="connsiteX18" fmla="*/ 1222153 w 1332166"/>
                <a:gd name="connsiteY18" fmla="*/ 858584 h 1543335"/>
                <a:gd name="connsiteX19" fmla="*/ 1209675 w 1332166"/>
                <a:gd name="connsiteY19" fmla="*/ 961930 h 1543335"/>
                <a:gd name="connsiteX20" fmla="*/ 1332167 w 1332166"/>
                <a:gd name="connsiteY20" fmla="*/ 1188244 h 1543335"/>
                <a:gd name="connsiteX21" fmla="*/ 1109377 w 1332166"/>
                <a:gd name="connsiteY21" fmla="*/ 1454468 h 1543335"/>
                <a:gd name="connsiteX22" fmla="*/ 1068514 w 1332166"/>
                <a:gd name="connsiteY22" fmla="*/ 1543336 h 1543335"/>
                <a:gd name="connsiteX23" fmla="*/ 1089279 w 1332166"/>
                <a:gd name="connsiteY23" fmla="*/ 1445038 h 1543335"/>
                <a:gd name="connsiteX24" fmla="*/ 1207580 w 1332166"/>
                <a:gd name="connsiteY24" fmla="*/ 1377410 h 154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2166" h="1543335">
                  <a:moveTo>
                    <a:pt x="1207389" y="1377410"/>
                  </a:moveTo>
                  <a:cubicBezTo>
                    <a:pt x="1224248" y="1284446"/>
                    <a:pt x="1241203" y="1187291"/>
                    <a:pt x="1194721" y="1102805"/>
                  </a:cubicBezTo>
                  <a:cubicBezTo>
                    <a:pt x="1186243" y="1081659"/>
                    <a:pt x="1156716" y="1064800"/>
                    <a:pt x="1127093" y="1068991"/>
                  </a:cubicBezTo>
                  <a:cubicBezTo>
                    <a:pt x="1173575" y="984504"/>
                    <a:pt x="1270730" y="650748"/>
                    <a:pt x="970788" y="570548"/>
                  </a:cubicBezTo>
                  <a:cubicBezTo>
                    <a:pt x="894112" y="550069"/>
                    <a:pt x="822960" y="579025"/>
                    <a:pt x="746951" y="579025"/>
                  </a:cubicBezTo>
                  <a:cubicBezTo>
                    <a:pt x="725805" y="481870"/>
                    <a:pt x="679323" y="380524"/>
                    <a:pt x="586454" y="346710"/>
                  </a:cubicBezTo>
                  <a:cubicBezTo>
                    <a:pt x="510445" y="317183"/>
                    <a:pt x="440055" y="309753"/>
                    <a:pt x="354139" y="346996"/>
                  </a:cubicBezTo>
                  <a:cubicBezTo>
                    <a:pt x="332994" y="351187"/>
                    <a:pt x="286512" y="397383"/>
                    <a:pt x="282321" y="384715"/>
                  </a:cubicBezTo>
                  <a:cubicBezTo>
                    <a:pt x="307657" y="259556"/>
                    <a:pt x="282321" y="148114"/>
                    <a:pt x="185166" y="76391"/>
                  </a:cubicBezTo>
                  <a:cubicBezTo>
                    <a:pt x="185166" y="72199"/>
                    <a:pt x="172498" y="67913"/>
                    <a:pt x="164020" y="67913"/>
                  </a:cubicBezTo>
                  <a:cubicBezTo>
                    <a:pt x="155543" y="63722"/>
                    <a:pt x="147161" y="46768"/>
                    <a:pt x="134493" y="42577"/>
                  </a:cubicBezTo>
                  <a:cubicBezTo>
                    <a:pt x="121825" y="38386"/>
                    <a:pt x="109156" y="46768"/>
                    <a:pt x="100679" y="42577"/>
                  </a:cubicBezTo>
                  <a:cubicBezTo>
                    <a:pt x="67151" y="23146"/>
                    <a:pt x="33528" y="17050"/>
                    <a:pt x="0" y="17717"/>
                  </a:cubicBezTo>
                  <a:cubicBezTo>
                    <a:pt x="33242" y="6286"/>
                    <a:pt x="68866" y="0"/>
                    <a:pt x="106013" y="0"/>
                  </a:cubicBezTo>
                  <a:cubicBezTo>
                    <a:pt x="267557" y="0"/>
                    <a:pt x="401669" y="117634"/>
                    <a:pt x="427387" y="271843"/>
                  </a:cubicBezTo>
                  <a:cubicBezTo>
                    <a:pt x="451675" y="266033"/>
                    <a:pt x="477012" y="262890"/>
                    <a:pt x="503110" y="262890"/>
                  </a:cubicBezTo>
                  <a:cubicBezTo>
                    <a:pt x="624459" y="262890"/>
                    <a:pt x="730282" y="329279"/>
                    <a:pt x="786384" y="427577"/>
                  </a:cubicBezTo>
                  <a:cubicBezTo>
                    <a:pt x="788003" y="427577"/>
                    <a:pt x="789527" y="427577"/>
                    <a:pt x="791147" y="427577"/>
                  </a:cubicBezTo>
                  <a:cubicBezTo>
                    <a:pt x="1029176" y="427577"/>
                    <a:pt x="1222153" y="620554"/>
                    <a:pt x="1222153" y="858584"/>
                  </a:cubicBezTo>
                  <a:cubicBezTo>
                    <a:pt x="1222153" y="894207"/>
                    <a:pt x="1217867" y="928783"/>
                    <a:pt x="1209675" y="961930"/>
                  </a:cubicBezTo>
                  <a:cubicBezTo>
                    <a:pt x="1283398" y="1010222"/>
                    <a:pt x="1332167" y="1093565"/>
                    <a:pt x="1332167" y="1188244"/>
                  </a:cubicBezTo>
                  <a:cubicBezTo>
                    <a:pt x="1332167" y="1321403"/>
                    <a:pt x="1235964" y="1431893"/>
                    <a:pt x="1109377" y="1454468"/>
                  </a:cubicBezTo>
                  <a:cubicBezTo>
                    <a:pt x="1097756" y="1485710"/>
                    <a:pt x="1084135" y="1515618"/>
                    <a:pt x="1068514" y="1543336"/>
                  </a:cubicBezTo>
                  <a:cubicBezTo>
                    <a:pt x="1072134" y="1507998"/>
                    <a:pt x="1076420" y="1473803"/>
                    <a:pt x="1089279" y="1445038"/>
                  </a:cubicBezTo>
                  <a:cubicBezTo>
                    <a:pt x="1101947" y="1415510"/>
                    <a:pt x="1199102" y="1428179"/>
                    <a:pt x="1207580" y="13774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928" name="Freeform: Shape 1927">
              <a:extLst>
                <a:ext uri="{FF2B5EF4-FFF2-40B4-BE49-F238E27FC236}">
                  <a16:creationId xmlns:a16="http://schemas.microsoft.com/office/drawing/2014/main" id="{9624C0A1-F778-FCC3-1130-DD02AE31FFCD}"/>
                </a:ext>
              </a:extLst>
            </p:cNvPr>
            <p:cNvSpPr/>
            <p:nvPr/>
          </p:nvSpPr>
          <p:spPr>
            <a:xfrm>
              <a:off x="5297971" y="3196754"/>
              <a:ext cx="834440" cy="308031"/>
            </a:xfrm>
            <a:custGeom>
              <a:avLst/>
              <a:gdLst>
                <a:gd name="connsiteX0" fmla="*/ 428837 w 577618"/>
                <a:gd name="connsiteY0" fmla="*/ 0 h 213226"/>
                <a:gd name="connsiteX1" fmla="*/ 577618 w 577618"/>
                <a:gd name="connsiteY1" fmla="*/ 112872 h 213226"/>
                <a:gd name="connsiteX2" fmla="*/ 536184 w 577618"/>
                <a:gd name="connsiteY2" fmla="*/ 116682 h 213226"/>
                <a:gd name="connsiteX3" fmla="*/ 390737 w 577618"/>
                <a:gd name="connsiteY3" fmla="*/ 63818 h 213226"/>
                <a:gd name="connsiteX4" fmla="*/ 309489 w 577618"/>
                <a:gd name="connsiteY4" fmla="*/ 85059 h 213226"/>
                <a:gd name="connsiteX5" fmla="*/ 251958 w 577618"/>
                <a:gd name="connsiteY5" fmla="*/ 74676 h 213226"/>
                <a:gd name="connsiteX6" fmla="*/ 64770 w 577618"/>
                <a:gd name="connsiteY6" fmla="*/ 205152 h 213226"/>
                <a:gd name="connsiteX7" fmla="*/ 0 w 577618"/>
                <a:gd name="connsiteY7" fmla="*/ 213226 h 213226"/>
                <a:gd name="connsiteX8" fmla="*/ 0 w 577618"/>
                <a:gd name="connsiteY8" fmla="*/ 164096 h 213226"/>
                <a:gd name="connsiteX9" fmla="*/ 30443 w 577618"/>
                <a:gd name="connsiteY9" fmla="*/ 158937 h 213226"/>
                <a:gd name="connsiteX10" fmla="*/ 166043 w 577618"/>
                <a:gd name="connsiteY10" fmla="*/ 1048 h 213226"/>
                <a:gd name="connsiteX11" fmla="*/ 212239 w 577618"/>
                <a:gd name="connsiteY11" fmla="*/ 53436 h 213226"/>
                <a:gd name="connsiteX12" fmla="*/ 428837 w 577618"/>
                <a:gd name="connsiteY12" fmla="*/ 0 h 21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618" h="213226">
                  <a:moveTo>
                    <a:pt x="428837" y="0"/>
                  </a:moveTo>
                  <a:cubicBezTo>
                    <a:pt x="406835" y="97727"/>
                    <a:pt x="495608" y="107919"/>
                    <a:pt x="577618" y="112872"/>
                  </a:cubicBezTo>
                  <a:cubicBezTo>
                    <a:pt x="564188" y="115348"/>
                    <a:pt x="550281" y="116682"/>
                    <a:pt x="536184" y="116682"/>
                  </a:cubicBezTo>
                  <a:cubicBezTo>
                    <a:pt x="480844" y="116682"/>
                    <a:pt x="430076" y="96775"/>
                    <a:pt x="390737" y="63818"/>
                  </a:cubicBezTo>
                  <a:cubicBezTo>
                    <a:pt x="366734" y="77248"/>
                    <a:pt x="339017" y="85059"/>
                    <a:pt x="309489" y="85059"/>
                  </a:cubicBezTo>
                  <a:cubicBezTo>
                    <a:pt x="289201" y="85059"/>
                    <a:pt x="269960" y="81249"/>
                    <a:pt x="251958" y="74676"/>
                  </a:cubicBezTo>
                  <a:cubicBezTo>
                    <a:pt x="207953" y="138327"/>
                    <a:pt x="141873" y="185529"/>
                    <a:pt x="64770" y="205152"/>
                  </a:cubicBezTo>
                  <a:lnTo>
                    <a:pt x="0" y="213226"/>
                  </a:lnTo>
                  <a:lnTo>
                    <a:pt x="0" y="164096"/>
                  </a:lnTo>
                  <a:lnTo>
                    <a:pt x="30443" y="158937"/>
                  </a:lnTo>
                  <a:cubicBezTo>
                    <a:pt x="95010" y="139208"/>
                    <a:pt x="149851" y="85773"/>
                    <a:pt x="166043" y="1048"/>
                  </a:cubicBezTo>
                  <a:cubicBezTo>
                    <a:pt x="162709" y="21146"/>
                    <a:pt x="193570" y="46197"/>
                    <a:pt x="212239" y="53436"/>
                  </a:cubicBezTo>
                  <a:cubicBezTo>
                    <a:pt x="289106" y="76867"/>
                    <a:pt x="378736" y="73438"/>
                    <a:pt x="428837" y="0"/>
                  </a:cubicBezTo>
                  <a:close/>
                </a:path>
              </a:pathLst>
            </a:custGeom>
            <a:solidFill>
              <a:srgbClr val="54AD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929" name="Graphic 36">
              <a:extLst>
                <a:ext uri="{FF2B5EF4-FFF2-40B4-BE49-F238E27FC236}">
                  <a16:creationId xmlns:a16="http://schemas.microsoft.com/office/drawing/2014/main" id="{5F099D1F-4AD6-2F5F-D2E2-D152C01826C9}"/>
                </a:ext>
              </a:extLst>
            </p:cNvPr>
            <p:cNvGrpSpPr/>
            <p:nvPr/>
          </p:nvGrpSpPr>
          <p:grpSpPr>
            <a:xfrm>
              <a:off x="5779467" y="3436455"/>
              <a:ext cx="1038057" cy="2592623"/>
              <a:chOff x="4110037" y="3208686"/>
              <a:chExt cx="718566" cy="1794671"/>
            </a:xfrm>
            <a:solidFill>
              <a:srgbClr val="624213"/>
            </a:solidFill>
          </p:grpSpPr>
          <p:sp>
            <p:nvSpPr>
              <p:cNvPr id="1930" name="Freeform: Shape 1929">
                <a:extLst>
                  <a:ext uri="{FF2B5EF4-FFF2-40B4-BE49-F238E27FC236}">
                    <a16:creationId xmlns:a16="http://schemas.microsoft.com/office/drawing/2014/main" id="{30200419-26F8-8AB3-D965-C0C0E71C35EF}"/>
                  </a:ext>
                </a:extLst>
              </p:cNvPr>
              <p:cNvSpPr/>
              <p:nvPr/>
            </p:nvSpPr>
            <p:spPr>
              <a:xfrm>
                <a:off x="4372326" y="4122896"/>
                <a:ext cx="46948" cy="692181"/>
              </a:xfrm>
              <a:custGeom>
                <a:avLst/>
                <a:gdLst>
                  <a:gd name="connsiteX0" fmla="*/ 18031 w 46948"/>
                  <a:gd name="connsiteY0" fmla="*/ 95 h 692181"/>
                  <a:gd name="connsiteX1" fmla="*/ 26604 w 46948"/>
                  <a:gd name="connsiteY1" fmla="*/ 451199 h 692181"/>
                  <a:gd name="connsiteX2" fmla="*/ 3839 w 46948"/>
                  <a:gd name="connsiteY2" fmla="*/ 692182 h 692181"/>
                  <a:gd name="connsiteX3" fmla="*/ 41368 w 46948"/>
                  <a:gd name="connsiteY3" fmla="*/ 425958 h 692181"/>
                  <a:gd name="connsiteX4" fmla="*/ 18031 w 46948"/>
                  <a:gd name="connsiteY4" fmla="*/ 0 h 69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48" h="692181">
                    <a:moveTo>
                      <a:pt x="18031" y="95"/>
                    </a:moveTo>
                    <a:cubicBezTo>
                      <a:pt x="18031" y="95"/>
                      <a:pt x="7744" y="362331"/>
                      <a:pt x="26604" y="451199"/>
                    </a:cubicBezTo>
                    <a:cubicBezTo>
                      <a:pt x="45463" y="540067"/>
                      <a:pt x="-15497" y="634079"/>
                      <a:pt x="3839" y="692182"/>
                    </a:cubicBezTo>
                    <a:cubicBezTo>
                      <a:pt x="6125" y="647700"/>
                      <a:pt x="64989" y="496633"/>
                      <a:pt x="41368" y="425958"/>
                    </a:cubicBezTo>
                    <a:cubicBezTo>
                      <a:pt x="17745" y="355282"/>
                      <a:pt x="18031" y="0"/>
                      <a:pt x="1803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31" name="Freeform: Shape 1930">
                <a:extLst>
                  <a:ext uri="{FF2B5EF4-FFF2-40B4-BE49-F238E27FC236}">
                    <a16:creationId xmlns:a16="http://schemas.microsoft.com/office/drawing/2014/main" id="{703519E8-A347-E0D8-C7F6-9CDF3C86EF73}"/>
                  </a:ext>
                </a:extLst>
              </p:cNvPr>
              <p:cNvSpPr/>
              <p:nvPr/>
            </p:nvSpPr>
            <p:spPr>
              <a:xfrm>
                <a:off x="4487703" y="4541616"/>
                <a:ext cx="340899" cy="461742"/>
              </a:xfrm>
              <a:custGeom>
                <a:avLst/>
                <a:gdLst>
                  <a:gd name="connsiteX0" fmla="*/ 0 w 340899"/>
                  <a:gd name="connsiteY0" fmla="*/ 94 h 461742"/>
                  <a:gd name="connsiteX1" fmla="*/ 17907 w 340899"/>
                  <a:gd name="connsiteY1" fmla="*/ 115442 h 461742"/>
                  <a:gd name="connsiteX2" fmla="*/ 33242 w 340899"/>
                  <a:gd name="connsiteY2" fmla="*/ 294893 h 461742"/>
                  <a:gd name="connsiteX3" fmla="*/ 153734 w 340899"/>
                  <a:gd name="connsiteY3" fmla="*/ 443578 h 461742"/>
                  <a:gd name="connsiteX4" fmla="*/ 340900 w 340899"/>
                  <a:gd name="connsiteY4" fmla="*/ 459009 h 461742"/>
                  <a:gd name="connsiteX5" fmla="*/ 99060 w 340899"/>
                  <a:gd name="connsiteY5" fmla="*/ 389762 h 461742"/>
                  <a:gd name="connsiteX6" fmla="*/ 46101 w 340899"/>
                  <a:gd name="connsiteY6" fmla="*/ 285559 h 461742"/>
                  <a:gd name="connsiteX7" fmla="*/ 0 w 340899"/>
                  <a:gd name="connsiteY7" fmla="*/ 189 h 46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899" h="461742">
                    <a:moveTo>
                      <a:pt x="0" y="94"/>
                    </a:moveTo>
                    <a:cubicBezTo>
                      <a:pt x="0" y="94"/>
                      <a:pt x="12859" y="28288"/>
                      <a:pt x="17907" y="115442"/>
                    </a:cubicBezTo>
                    <a:cubicBezTo>
                      <a:pt x="23051" y="202596"/>
                      <a:pt x="23051" y="269271"/>
                      <a:pt x="33242" y="294893"/>
                    </a:cubicBezTo>
                    <a:cubicBezTo>
                      <a:pt x="43529" y="320515"/>
                      <a:pt x="53721" y="404145"/>
                      <a:pt x="153734" y="443578"/>
                    </a:cubicBezTo>
                    <a:cubicBezTo>
                      <a:pt x="253746" y="483012"/>
                      <a:pt x="243459" y="443578"/>
                      <a:pt x="340900" y="459009"/>
                    </a:cubicBezTo>
                    <a:cubicBezTo>
                      <a:pt x="297275" y="443578"/>
                      <a:pt x="133255" y="461580"/>
                      <a:pt x="99060" y="389762"/>
                    </a:cubicBezTo>
                    <a:cubicBezTo>
                      <a:pt x="87154" y="364806"/>
                      <a:pt x="58198" y="347471"/>
                      <a:pt x="46101" y="285559"/>
                    </a:cubicBezTo>
                    <a:cubicBezTo>
                      <a:pt x="23336" y="169353"/>
                      <a:pt x="17812" y="-6573"/>
                      <a:pt x="0" y="18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32" name="Freeform: Shape 1931">
                <a:extLst>
                  <a:ext uri="{FF2B5EF4-FFF2-40B4-BE49-F238E27FC236}">
                    <a16:creationId xmlns:a16="http://schemas.microsoft.com/office/drawing/2014/main" id="{9404A83D-0667-CDF5-EBC8-8B53C4AAF805}"/>
                  </a:ext>
                </a:extLst>
              </p:cNvPr>
              <p:cNvSpPr/>
              <p:nvPr/>
            </p:nvSpPr>
            <p:spPr>
              <a:xfrm>
                <a:off x="4110037" y="4415218"/>
                <a:ext cx="238402" cy="560582"/>
              </a:xfrm>
              <a:custGeom>
                <a:avLst/>
                <a:gdLst>
                  <a:gd name="connsiteX0" fmla="*/ 0 w 238402"/>
                  <a:gd name="connsiteY0" fmla="*/ 560546 h 560582"/>
                  <a:gd name="connsiteX1" fmla="*/ 145256 w 238402"/>
                  <a:gd name="connsiteY1" fmla="*/ 439198 h 560582"/>
                  <a:gd name="connsiteX2" fmla="*/ 199930 w 238402"/>
                  <a:gd name="connsiteY2" fmla="*/ 293941 h 560582"/>
                  <a:gd name="connsiteX3" fmla="*/ 235839 w 238402"/>
                  <a:gd name="connsiteY3" fmla="*/ 0 h 560582"/>
                  <a:gd name="connsiteX4" fmla="*/ 211931 w 238402"/>
                  <a:gd name="connsiteY4" fmla="*/ 321278 h 560582"/>
                  <a:gd name="connsiteX5" fmla="*/ 165830 w 238402"/>
                  <a:gd name="connsiteY5" fmla="*/ 446056 h 560582"/>
                  <a:gd name="connsiteX6" fmla="*/ 95 w 238402"/>
                  <a:gd name="connsiteY6" fmla="*/ 560546 h 56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402" h="560582">
                    <a:moveTo>
                      <a:pt x="0" y="560546"/>
                    </a:moveTo>
                    <a:cubicBezTo>
                      <a:pt x="0" y="560546"/>
                      <a:pt x="123063" y="534924"/>
                      <a:pt x="145256" y="439198"/>
                    </a:cubicBezTo>
                    <a:cubicBezTo>
                      <a:pt x="167450" y="343471"/>
                      <a:pt x="199930" y="341757"/>
                      <a:pt x="199930" y="293941"/>
                    </a:cubicBezTo>
                    <a:cubicBezTo>
                      <a:pt x="199930" y="246126"/>
                      <a:pt x="246031" y="25622"/>
                      <a:pt x="235839" y="0"/>
                    </a:cubicBezTo>
                    <a:cubicBezTo>
                      <a:pt x="249555" y="68389"/>
                      <a:pt x="203359" y="263176"/>
                      <a:pt x="211931" y="321278"/>
                    </a:cubicBezTo>
                    <a:cubicBezTo>
                      <a:pt x="203359" y="357188"/>
                      <a:pt x="172593" y="389668"/>
                      <a:pt x="165830" y="446056"/>
                    </a:cubicBezTo>
                    <a:cubicBezTo>
                      <a:pt x="158972" y="502444"/>
                      <a:pt x="41053" y="562261"/>
                      <a:pt x="95" y="560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33" name="Freeform: Shape 1932">
                <a:extLst>
                  <a:ext uri="{FF2B5EF4-FFF2-40B4-BE49-F238E27FC236}">
                    <a16:creationId xmlns:a16="http://schemas.microsoft.com/office/drawing/2014/main" id="{913FF2EB-B193-E752-3E5A-E50E9F83D3EB}"/>
                  </a:ext>
                </a:extLst>
              </p:cNvPr>
              <p:cNvSpPr/>
              <p:nvPr/>
            </p:nvSpPr>
            <p:spPr>
              <a:xfrm>
                <a:off x="4398168" y="3208686"/>
                <a:ext cx="28545" cy="474249"/>
              </a:xfrm>
              <a:custGeom>
                <a:avLst/>
                <a:gdLst>
                  <a:gd name="connsiteX0" fmla="*/ 0 w 28545"/>
                  <a:gd name="connsiteY0" fmla="*/ 0 h 474249"/>
                  <a:gd name="connsiteX1" fmla="*/ 15240 w 28545"/>
                  <a:gd name="connsiteY1" fmla="*/ 281940 h 474249"/>
                  <a:gd name="connsiteX2" fmla="*/ 15240 w 28545"/>
                  <a:gd name="connsiteY2" fmla="*/ 474250 h 474249"/>
                  <a:gd name="connsiteX3" fmla="*/ 28004 w 28545"/>
                  <a:gd name="connsiteY3" fmla="*/ 269177 h 474249"/>
                  <a:gd name="connsiteX4" fmla="*/ 0 w 28545"/>
                  <a:gd name="connsiteY4" fmla="*/ 0 h 47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45" h="474249">
                    <a:moveTo>
                      <a:pt x="0" y="0"/>
                    </a:moveTo>
                    <a:cubicBezTo>
                      <a:pt x="0" y="0"/>
                      <a:pt x="17812" y="166592"/>
                      <a:pt x="15240" y="281940"/>
                    </a:cubicBezTo>
                    <a:cubicBezTo>
                      <a:pt x="12668" y="397288"/>
                      <a:pt x="12859" y="402431"/>
                      <a:pt x="15240" y="474250"/>
                    </a:cubicBezTo>
                    <a:cubicBezTo>
                      <a:pt x="15240" y="474250"/>
                      <a:pt x="22860" y="348615"/>
                      <a:pt x="28004" y="269177"/>
                    </a:cubicBezTo>
                    <a:cubicBezTo>
                      <a:pt x="33147" y="18973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34" name="Freeform: Shape 1933">
                <a:extLst>
                  <a:ext uri="{FF2B5EF4-FFF2-40B4-BE49-F238E27FC236}">
                    <a16:creationId xmlns:a16="http://schemas.microsoft.com/office/drawing/2014/main" id="{4E42C577-B558-1ECB-251E-B9D209163DC9}"/>
                  </a:ext>
                </a:extLst>
              </p:cNvPr>
              <p:cNvSpPr/>
              <p:nvPr/>
            </p:nvSpPr>
            <p:spPr>
              <a:xfrm>
                <a:off x="4458551" y="3552158"/>
                <a:ext cx="169264" cy="563975"/>
              </a:xfrm>
              <a:custGeom>
                <a:avLst/>
                <a:gdLst>
                  <a:gd name="connsiteX0" fmla="*/ 169264 w 169264"/>
                  <a:gd name="connsiteY0" fmla="*/ 0 h 563975"/>
                  <a:gd name="connsiteX1" fmla="*/ 68395 w 169264"/>
                  <a:gd name="connsiteY1" fmla="*/ 189738 h 563975"/>
                  <a:gd name="connsiteX2" fmla="*/ 5 w 169264"/>
                  <a:gd name="connsiteY2" fmla="*/ 283750 h 563975"/>
                  <a:gd name="connsiteX3" fmla="*/ 12007 w 169264"/>
                  <a:gd name="connsiteY3" fmla="*/ 563975 h 563975"/>
                  <a:gd name="connsiteX4" fmla="*/ 15436 w 169264"/>
                  <a:gd name="connsiteY4" fmla="*/ 273463 h 563975"/>
                  <a:gd name="connsiteX5" fmla="*/ 169264 w 169264"/>
                  <a:gd name="connsiteY5" fmla="*/ 0 h 56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64" h="563975">
                    <a:moveTo>
                      <a:pt x="169264" y="0"/>
                    </a:moveTo>
                    <a:cubicBezTo>
                      <a:pt x="169264" y="0"/>
                      <a:pt x="104304" y="164021"/>
                      <a:pt x="68395" y="189738"/>
                    </a:cubicBezTo>
                    <a:cubicBezTo>
                      <a:pt x="32485" y="215360"/>
                      <a:pt x="-471" y="264795"/>
                      <a:pt x="5" y="283750"/>
                    </a:cubicBezTo>
                    <a:cubicBezTo>
                      <a:pt x="862" y="318326"/>
                      <a:pt x="22198" y="543497"/>
                      <a:pt x="12007" y="563975"/>
                    </a:cubicBezTo>
                    <a:cubicBezTo>
                      <a:pt x="29056" y="509302"/>
                      <a:pt x="6863" y="297371"/>
                      <a:pt x="15436" y="273463"/>
                    </a:cubicBezTo>
                    <a:cubicBezTo>
                      <a:pt x="24008" y="249555"/>
                      <a:pt x="105256" y="193167"/>
                      <a:pt x="169264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42" name="Group 1941">
            <a:extLst>
              <a:ext uri="{FF2B5EF4-FFF2-40B4-BE49-F238E27FC236}">
                <a16:creationId xmlns:a16="http://schemas.microsoft.com/office/drawing/2014/main" id="{8B30AF02-331E-7856-BD3A-53DF1998C2B5}"/>
              </a:ext>
            </a:extLst>
          </p:cNvPr>
          <p:cNvGrpSpPr/>
          <p:nvPr/>
        </p:nvGrpSpPr>
        <p:grpSpPr>
          <a:xfrm flipH="1">
            <a:off x="2927567" y="4654867"/>
            <a:ext cx="1200273" cy="2156069"/>
            <a:chOff x="6036073" y="4084025"/>
            <a:chExt cx="1200273" cy="2156069"/>
          </a:xfrm>
        </p:grpSpPr>
        <p:grpSp>
          <p:nvGrpSpPr>
            <p:cNvPr id="1943" name="Graphic 36">
              <a:extLst>
                <a:ext uri="{FF2B5EF4-FFF2-40B4-BE49-F238E27FC236}">
                  <a16:creationId xmlns:a16="http://schemas.microsoft.com/office/drawing/2014/main" id="{3EDB1AC5-8FEC-043D-1818-B19379CFA44E}"/>
                </a:ext>
              </a:extLst>
            </p:cNvPr>
            <p:cNvGrpSpPr/>
            <p:nvPr/>
          </p:nvGrpSpPr>
          <p:grpSpPr>
            <a:xfrm>
              <a:off x="6051629" y="4090187"/>
              <a:ext cx="845037" cy="1667332"/>
              <a:chOff x="4407742" y="3611951"/>
              <a:chExt cx="584953" cy="1154164"/>
            </a:xfrm>
          </p:grpSpPr>
          <p:sp>
            <p:nvSpPr>
              <p:cNvPr id="1991" name="Freeform: Shape 1990">
                <a:extLst>
                  <a:ext uri="{FF2B5EF4-FFF2-40B4-BE49-F238E27FC236}">
                    <a16:creationId xmlns:a16="http://schemas.microsoft.com/office/drawing/2014/main" id="{3B1FC248-C602-8617-6033-BFB4822BCA8A}"/>
                  </a:ext>
                </a:extLst>
              </p:cNvPr>
              <p:cNvSpPr/>
              <p:nvPr/>
            </p:nvSpPr>
            <p:spPr>
              <a:xfrm>
                <a:off x="4527381" y="3681609"/>
                <a:ext cx="430726" cy="1017860"/>
              </a:xfrm>
              <a:custGeom>
                <a:avLst/>
                <a:gdLst>
                  <a:gd name="connsiteX0" fmla="*/ 428952 w 430726"/>
                  <a:gd name="connsiteY0" fmla="*/ 999547 h 1017860"/>
                  <a:gd name="connsiteX1" fmla="*/ 19663 w 430726"/>
                  <a:gd name="connsiteY1" fmla="*/ 10756 h 1017860"/>
                  <a:gd name="connsiteX2" fmla="*/ 4804 w 430726"/>
                  <a:gd name="connsiteY2" fmla="*/ 470 h 1017860"/>
                  <a:gd name="connsiteX3" fmla="*/ 232 w 430726"/>
                  <a:gd name="connsiteY3" fmla="*/ 7232 h 1017860"/>
                  <a:gd name="connsiteX4" fmla="*/ 1756 w 430726"/>
                  <a:gd name="connsiteY4" fmla="*/ 18186 h 1017860"/>
                  <a:gd name="connsiteX5" fmla="*/ 411045 w 430726"/>
                  <a:gd name="connsiteY5" fmla="*/ 1007071 h 1017860"/>
                  <a:gd name="connsiteX6" fmla="*/ 425809 w 430726"/>
                  <a:gd name="connsiteY6" fmla="*/ 1017358 h 1017860"/>
                  <a:gd name="connsiteX7" fmla="*/ 430476 w 430726"/>
                  <a:gd name="connsiteY7" fmla="*/ 1010596 h 1017860"/>
                  <a:gd name="connsiteX8" fmla="*/ 429047 w 430726"/>
                  <a:gd name="connsiteY8" fmla="*/ 999547 h 101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26" h="1017860">
                    <a:moveTo>
                      <a:pt x="428952" y="999547"/>
                    </a:moveTo>
                    <a:lnTo>
                      <a:pt x="19663" y="10756"/>
                    </a:lnTo>
                    <a:cubicBezTo>
                      <a:pt x="16520" y="3041"/>
                      <a:pt x="9852" y="-1531"/>
                      <a:pt x="4804" y="470"/>
                    </a:cubicBezTo>
                    <a:cubicBezTo>
                      <a:pt x="2327" y="1517"/>
                      <a:pt x="708" y="3994"/>
                      <a:pt x="232" y="7232"/>
                    </a:cubicBezTo>
                    <a:cubicBezTo>
                      <a:pt x="-340" y="10375"/>
                      <a:pt x="137" y="14281"/>
                      <a:pt x="1756" y="18186"/>
                    </a:cubicBezTo>
                    <a:lnTo>
                      <a:pt x="411045" y="1007071"/>
                    </a:lnTo>
                    <a:cubicBezTo>
                      <a:pt x="414188" y="1014787"/>
                      <a:pt x="420761" y="1019454"/>
                      <a:pt x="425809" y="1017358"/>
                    </a:cubicBezTo>
                    <a:cubicBezTo>
                      <a:pt x="428285" y="1016311"/>
                      <a:pt x="429905" y="1013739"/>
                      <a:pt x="430476" y="1010596"/>
                    </a:cubicBezTo>
                    <a:cubicBezTo>
                      <a:pt x="431048" y="1007357"/>
                      <a:pt x="430667" y="1003452"/>
                      <a:pt x="429047" y="99954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2" name="Freeform: Shape 1991">
                <a:extLst>
                  <a:ext uri="{FF2B5EF4-FFF2-40B4-BE49-F238E27FC236}">
                    <a16:creationId xmlns:a16="http://schemas.microsoft.com/office/drawing/2014/main" id="{0FAEAA3F-11F5-443B-B1D5-4799565F9050}"/>
                  </a:ext>
                </a:extLst>
              </p:cNvPr>
              <p:cNvSpPr/>
              <p:nvPr/>
            </p:nvSpPr>
            <p:spPr>
              <a:xfrm>
                <a:off x="4407742" y="3611951"/>
                <a:ext cx="143111" cy="105179"/>
              </a:xfrm>
              <a:custGeom>
                <a:avLst/>
                <a:gdLst>
                  <a:gd name="connsiteX0" fmla="*/ 128538 w 143111"/>
                  <a:gd name="connsiteY0" fmla="*/ 105179 h 105179"/>
                  <a:gd name="connsiteX1" fmla="*/ 95677 w 143111"/>
                  <a:gd name="connsiteY1" fmla="*/ 74604 h 105179"/>
                  <a:gd name="connsiteX2" fmla="*/ 3856 w 143111"/>
                  <a:gd name="connsiteY2" fmla="*/ 43648 h 105179"/>
                  <a:gd name="connsiteX3" fmla="*/ 104345 w 143111"/>
                  <a:gd name="connsiteY3" fmla="*/ 21359 h 105179"/>
                  <a:gd name="connsiteX4" fmla="*/ 143112 w 143111"/>
                  <a:gd name="connsiteY4" fmla="*/ 89463 h 105179"/>
                  <a:gd name="connsiteX5" fmla="*/ 128538 w 143111"/>
                  <a:gd name="connsiteY5" fmla="*/ 105179 h 10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1" h="105179">
                    <a:moveTo>
                      <a:pt x="128538" y="105179"/>
                    </a:moveTo>
                    <a:cubicBezTo>
                      <a:pt x="128538" y="105179"/>
                      <a:pt x="119108" y="78319"/>
                      <a:pt x="95677" y="74604"/>
                    </a:cubicBezTo>
                    <a:cubicBezTo>
                      <a:pt x="72246" y="70794"/>
                      <a:pt x="24621" y="93940"/>
                      <a:pt x="3856" y="43648"/>
                    </a:cubicBezTo>
                    <a:cubicBezTo>
                      <a:pt x="-16908" y="-6644"/>
                      <a:pt x="50433" y="-12645"/>
                      <a:pt x="104345" y="21359"/>
                    </a:cubicBezTo>
                    <a:cubicBezTo>
                      <a:pt x="136254" y="42600"/>
                      <a:pt x="143112" y="89463"/>
                      <a:pt x="143112" y="89463"/>
                    </a:cubicBezTo>
                    <a:lnTo>
                      <a:pt x="128538" y="105179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3" name="Freeform: Shape 1992">
                <a:extLst>
                  <a:ext uri="{FF2B5EF4-FFF2-40B4-BE49-F238E27FC236}">
                    <a16:creationId xmlns:a16="http://schemas.microsoft.com/office/drawing/2014/main" id="{7E1B9164-9DC4-9EAB-E2DD-9B078BC0DC33}"/>
                  </a:ext>
                </a:extLst>
              </p:cNvPr>
              <p:cNvSpPr/>
              <p:nvPr/>
            </p:nvSpPr>
            <p:spPr>
              <a:xfrm>
                <a:off x="4448433" y="3667195"/>
                <a:ext cx="69869" cy="13576"/>
              </a:xfrm>
              <a:custGeom>
                <a:avLst/>
                <a:gdLst>
                  <a:gd name="connsiteX0" fmla="*/ 69845 w 69869"/>
                  <a:gd name="connsiteY0" fmla="*/ 2025 h 13576"/>
                  <a:gd name="connsiteX1" fmla="*/ 67844 w 69869"/>
                  <a:gd name="connsiteY1" fmla="*/ 4596 h 13576"/>
                  <a:gd name="connsiteX2" fmla="*/ 2598 w 69869"/>
                  <a:gd name="connsiteY2" fmla="*/ 13550 h 13576"/>
                  <a:gd name="connsiteX3" fmla="*/ 26 w 69869"/>
                  <a:gd name="connsiteY3" fmla="*/ 11550 h 13576"/>
                  <a:gd name="connsiteX4" fmla="*/ 26 w 69869"/>
                  <a:gd name="connsiteY4" fmla="*/ 11550 h 13576"/>
                  <a:gd name="connsiteX5" fmla="*/ 2027 w 69869"/>
                  <a:gd name="connsiteY5" fmla="*/ 8978 h 13576"/>
                  <a:gd name="connsiteX6" fmla="*/ 67273 w 69869"/>
                  <a:gd name="connsiteY6" fmla="*/ 24 h 13576"/>
                  <a:gd name="connsiteX7" fmla="*/ 69845 w 69869"/>
                  <a:gd name="connsiteY7" fmla="*/ 2025 h 13576"/>
                  <a:gd name="connsiteX8" fmla="*/ 69845 w 69869"/>
                  <a:gd name="connsiteY8" fmla="*/ 2025 h 1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869" h="13576">
                    <a:moveTo>
                      <a:pt x="69845" y="2025"/>
                    </a:moveTo>
                    <a:cubicBezTo>
                      <a:pt x="70035" y="3263"/>
                      <a:pt x="69083" y="4501"/>
                      <a:pt x="67844" y="4596"/>
                    </a:cubicBezTo>
                    <a:lnTo>
                      <a:pt x="2598" y="13550"/>
                    </a:lnTo>
                    <a:cubicBezTo>
                      <a:pt x="1265" y="13740"/>
                      <a:pt x="122" y="12883"/>
                      <a:pt x="26" y="11550"/>
                    </a:cubicBezTo>
                    <a:lnTo>
                      <a:pt x="26" y="11550"/>
                    </a:lnTo>
                    <a:cubicBezTo>
                      <a:pt x="-164" y="10311"/>
                      <a:pt x="693" y="9168"/>
                      <a:pt x="2027" y="8978"/>
                    </a:cubicBezTo>
                    <a:lnTo>
                      <a:pt x="67273" y="24"/>
                    </a:lnTo>
                    <a:cubicBezTo>
                      <a:pt x="68606" y="-166"/>
                      <a:pt x="69750" y="786"/>
                      <a:pt x="69845" y="2025"/>
                    </a:cubicBezTo>
                    <a:lnTo>
                      <a:pt x="69845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4" name="Freeform: Shape 1993">
                <a:extLst>
                  <a:ext uri="{FF2B5EF4-FFF2-40B4-BE49-F238E27FC236}">
                    <a16:creationId xmlns:a16="http://schemas.microsoft.com/office/drawing/2014/main" id="{12834F12-ECB3-453D-52D9-C455202FADFA}"/>
                  </a:ext>
                </a:extLst>
              </p:cNvPr>
              <p:cNvSpPr/>
              <p:nvPr/>
            </p:nvSpPr>
            <p:spPr>
              <a:xfrm>
                <a:off x="4436624" y="3653572"/>
                <a:ext cx="78629" cy="14721"/>
              </a:xfrm>
              <a:custGeom>
                <a:avLst/>
                <a:gdLst>
                  <a:gd name="connsiteX0" fmla="*/ 78606 w 78629"/>
                  <a:gd name="connsiteY0" fmla="*/ 2122 h 14721"/>
                  <a:gd name="connsiteX1" fmla="*/ 76605 w 78629"/>
                  <a:gd name="connsiteY1" fmla="*/ 4694 h 14721"/>
                  <a:gd name="connsiteX2" fmla="*/ 2691 w 78629"/>
                  <a:gd name="connsiteY2" fmla="*/ 14695 h 14721"/>
                  <a:gd name="connsiteX3" fmla="*/ 24 w 78629"/>
                  <a:gd name="connsiteY3" fmla="*/ 12695 h 14721"/>
                  <a:gd name="connsiteX4" fmla="*/ 24 w 78629"/>
                  <a:gd name="connsiteY4" fmla="*/ 12695 h 14721"/>
                  <a:gd name="connsiteX5" fmla="*/ 2025 w 78629"/>
                  <a:gd name="connsiteY5" fmla="*/ 10028 h 14721"/>
                  <a:gd name="connsiteX6" fmla="*/ 75939 w 78629"/>
                  <a:gd name="connsiteY6" fmla="*/ 26 h 14721"/>
                  <a:gd name="connsiteX7" fmla="*/ 78606 w 78629"/>
                  <a:gd name="connsiteY7" fmla="*/ 2027 h 14721"/>
                  <a:gd name="connsiteX8" fmla="*/ 78606 w 78629"/>
                  <a:gd name="connsiteY8" fmla="*/ 2027 h 1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721">
                    <a:moveTo>
                      <a:pt x="78606" y="2122"/>
                    </a:moveTo>
                    <a:cubicBezTo>
                      <a:pt x="78796" y="3456"/>
                      <a:pt x="77844" y="4599"/>
                      <a:pt x="76605" y="4694"/>
                    </a:cubicBezTo>
                    <a:lnTo>
                      <a:pt x="2691" y="14695"/>
                    </a:lnTo>
                    <a:cubicBezTo>
                      <a:pt x="1358" y="14886"/>
                      <a:pt x="215" y="14028"/>
                      <a:pt x="24" y="12695"/>
                    </a:cubicBezTo>
                    <a:lnTo>
                      <a:pt x="24" y="12695"/>
                    </a:lnTo>
                    <a:cubicBezTo>
                      <a:pt x="-166" y="11457"/>
                      <a:pt x="786" y="10218"/>
                      <a:pt x="2025" y="10028"/>
                    </a:cubicBezTo>
                    <a:lnTo>
                      <a:pt x="75939" y="26"/>
                    </a:lnTo>
                    <a:cubicBezTo>
                      <a:pt x="77177" y="-164"/>
                      <a:pt x="78415" y="693"/>
                      <a:pt x="78606" y="2027"/>
                    </a:cubicBezTo>
                    <a:lnTo>
                      <a:pt x="78606" y="202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5" name="Freeform: Shape 1994">
                <a:extLst>
                  <a:ext uri="{FF2B5EF4-FFF2-40B4-BE49-F238E27FC236}">
                    <a16:creationId xmlns:a16="http://schemas.microsoft.com/office/drawing/2014/main" id="{4BBACDD8-592E-2B3A-E62F-CB138B1F4E7D}"/>
                  </a:ext>
                </a:extLst>
              </p:cNvPr>
              <p:cNvSpPr/>
              <p:nvPr/>
            </p:nvSpPr>
            <p:spPr>
              <a:xfrm>
                <a:off x="4423956" y="3642309"/>
                <a:ext cx="78820" cy="14839"/>
              </a:xfrm>
              <a:custGeom>
                <a:avLst/>
                <a:gdLst>
                  <a:gd name="connsiteX0" fmla="*/ 78796 w 78820"/>
                  <a:gd name="connsiteY0" fmla="*/ 2051 h 14839"/>
                  <a:gd name="connsiteX1" fmla="*/ 76796 w 78820"/>
                  <a:gd name="connsiteY1" fmla="*/ 4623 h 14839"/>
                  <a:gd name="connsiteX2" fmla="*/ 2691 w 78820"/>
                  <a:gd name="connsiteY2" fmla="*/ 14815 h 14839"/>
                  <a:gd name="connsiteX3" fmla="*/ 24 w 78820"/>
                  <a:gd name="connsiteY3" fmla="*/ 12814 h 14839"/>
                  <a:gd name="connsiteX4" fmla="*/ 24 w 78820"/>
                  <a:gd name="connsiteY4" fmla="*/ 12814 h 14839"/>
                  <a:gd name="connsiteX5" fmla="*/ 2025 w 78820"/>
                  <a:gd name="connsiteY5" fmla="*/ 10147 h 14839"/>
                  <a:gd name="connsiteX6" fmla="*/ 76129 w 78820"/>
                  <a:gd name="connsiteY6" fmla="*/ 51 h 14839"/>
                  <a:gd name="connsiteX7" fmla="*/ 78796 w 78820"/>
                  <a:gd name="connsiteY7" fmla="*/ 2051 h 14839"/>
                  <a:gd name="connsiteX8" fmla="*/ 78796 w 78820"/>
                  <a:gd name="connsiteY8" fmla="*/ 2051 h 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0" h="14839">
                    <a:moveTo>
                      <a:pt x="78796" y="2051"/>
                    </a:moveTo>
                    <a:cubicBezTo>
                      <a:pt x="78987" y="3385"/>
                      <a:pt x="78034" y="4528"/>
                      <a:pt x="76796" y="4623"/>
                    </a:cubicBezTo>
                    <a:lnTo>
                      <a:pt x="2691" y="14815"/>
                    </a:lnTo>
                    <a:cubicBezTo>
                      <a:pt x="1453" y="15005"/>
                      <a:pt x="215" y="14053"/>
                      <a:pt x="24" y="12814"/>
                    </a:cubicBezTo>
                    <a:lnTo>
                      <a:pt x="24" y="12814"/>
                    </a:lnTo>
                    <a:cubicBezTo>
                      <a:pt x="-166" y="11481"/>
                      <a:pt x="786" y="10338"/>
                      <a:pt x="2025" y="10147"/>
                    </a:cubicBezTo>
                    <a:lnTo>
                      <a:pt x="76129" y="51"/>
                    </a:lnTo>
                    <a:cubicBezTo>
                      <a:pt x="77367" y="-235"/>
                      <a:pt x="78606" y="718"/>
                      <a:pt x="78796" y="2051"/>
                    </a:cubicBezTo>
                    <a:lnTo>
                      <a:pt x="78796" y="20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6" name="Freeform: Shape 1995">
                <a:extLst>
                  <a:ext uri="{FF2B5EF4-FFF2-40B4-BE49-F238E27FC236}">
                    <a16:creationId xmlns:a16="http://schemas.microsoft.com/office/drawing/2014/main" id="{16FDEDE6-C5F5-7CC3-5A11-8A821C0450C0}"/>
                  </a:ext>
                </a:extLst>
              </p:cNvPr>
              <p:cNvSpPr/>
              <p:nvPr/>
            </p:nvSpPr>
            <p:spPr>
              <a:xfrm>
                <a:off x="4416449" y="3631977"/>
                <a:ext cx="76612" cy="14692"/>
              </a:xfrm>
              <a:custGeom>
                <a:avLst/>
                <a:gdLst>
                  <a:gd name="connsiteX0" fmla="*/ 76588 w 76612"/>
                  <a:gd name="connsiteY0" fmla="*/ 2096 h 14692"/>
                  <a:gd name="connsiteX1" fmla="*/ 74588 w 76612"/>
                  <a:gd name="connsiteY1" fmla="*/ 4763 h 14692"/>
                  <a:gd name="connsiteX2" fmla="*/ 2674 w 76612"/>
                  <a:gd name="connsiteY2" fmla="*/ 14669 h 14692"/>
                  <a:gd name="connsiteX3" fmla="*/ 7 w 76612"/>
                  <a:gd name="connsiteY3" fmla="*/ 12668 h 14692"/>
                  <a:gd name="connsiteX4" fmla="*/ 7 w 76612"/>
                  <a:gd name="connsiteY4" fmla="*/ 12668 h 14692"/>
                  <a:gd name="connsiteX5" fmla="*/ 2008 w 76612"/>
                  <a:gd name="connsiteY5" fmla="*/ 10001 h 14692"/>
                  <a:gd name="connsiteX6" fmla="*/ 73826 w 76612"/>
                  <a:gd name="connsiteY6" fmla="*/ 0 h 14692"/>
                  <a:gd name="connsiteX7" fmla="*/ 76493 w 76612"/>
                  <a:gd name="connsiteY7" fmla="*/ 2000 h 14692"/>
                  <a:gd name="connsiteX8" fmla="*/ 76493 w 76612"/>
                  <a:gd name="connsiteY8" fmla="*/ 2000 h 1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12" h="14692">
                    <a:moveTo>
                      <a:pt x="76588" y="2096"/>
                    </a:moveTo>
                    <a:cubicBezTo>
                      <a:pt x="76779" y="3429"/>
                      <a:pt x="75826" y="4572"/>
                      <a:pt x="74588" y="4763"/>
                    </a:cubicBezTo>
                    <a:lnTo>
                      <a:pt x="2674" y="14669"/>
                    </a:lnTo>
                    <a:cubicBezTo>
                      <a:pt x="1436" y="14859"/>
                      <a:pt x="293" y="13906"/>
                      <a:pt x="7" y="12668"/>
                    </a:cubicBezTo>
                    <a:lnTo>
                      <a:pt x="7" y="12668"/>
                    </a:lnTo>
                    <a:cubicBezTo>
                      <a:pt x="-88" y="11335"/>
                      <a:pt x="769" y="10192"/>
                      <a:pt x="2008" y="10001"/>
                    </a:cubicBezTo>
                    <a:lnTo>
                      <a:pt x="73826" y="0"/>
                    </a:lnTo>
                    <a:cubicBezTo>
                      <a:pt x="75064" y="0"/>
                      <a:pt x="76302" y="762"/>
                      <a:pt x="76493" y="2000"/>
                    </a:cubicBezTo>
                    <a:lnTo>
                      <a:pt x="76493" y="200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7" name="Freeform: Shape 1996">
                <a:extLst>
                  <a:ext uri="{FF2B5EF4-FFF2-40B4-BE49-F238E27FC236}">
                    <a16:creationId xmlns:a16="http://schemas.microsoft.com/office/drawing/2014/main" id="{A5022528-45F6-012F-0024-9BB255289F7D}"/>
                  </a:ext>
                </a:extLst>
              </p:cNvPr>
              <p:cNvSpPr/>
              <p:nvPr/>
            </p:nvSpPr>
            <p:spPr>
              <a:xfrm>
                <a:off x="4419192" y="3622064"/>
                <a:ext cx="57107" cy="11844"/>
              </a:xfrm>
              <a:custGeom>
                <a:avLst/>
                <a:gdLst>
                  <a:gd name="connsiteX0" fmla="*/ 57081 w 57107"/>
                  <a:gd name="connsiteY0" fmla="*/ 2103 h 11844"/>
                  <a:gd name="connsiteX1" fmla="*/ 55081 w 57107"/>
                  <a:gd name="connsiteY1" fmla="*/ 4675 h 11844"/>
                  <a:gd name="connsiteX2" fmla="*/ 2693 w 57107"/>
                  <a:gd name="connsiteY2" fmla="*/ 11818 h 11844"/>
                  <a:gd name="connsiteX3" fmla="*/ 26 w 57107"/>
                  <a:gd name="connsiteY3" fmla="*/ 9913 h 11844"/>
                  <a:gd name="connsiteX4" fmla="*/ 26 w 57107"/>
                  <a:gd name="connsiteY4" fmla="*/ 9913 h 11844"/>
                  <a:gd name="connsiteX5" fmla="*/ 2027 w 57107"/>
                  <a:gd name="connsiteY5" fmla="*/ 7246 h 11844"/>
                  <a:gd name="connsiteX6" fmla="*/ 54414 w 57107"/>
                  <a:gd name="connsiteY6" fmla="*/ 7 h 11844"/>
                  <a:gd name="connsiteX7" fmla="*/ 57081 w 57107"/>
                  <a:gd name="connsiteY7" fmla="*/ 2008 h 11844"/>
                  <a:gd name="connsiteX8" fmla="*/ 57081 w 57107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07" h="11844">
                    <a:moveTo>
                      <a:pt x="57081" y="2103"/>
                    </a:moveTo>
                    <a:cubicBezTo>
                      <a:pt x="57272" y="3341"/>
                      <a:pt x="56414" y="4579"/>
                      <a:pt x="55081" y="4675"/>
                    </a:cubicBezTo>
                    <a:lnTo>
                      <a:pt x="2693" y="11818"/>
                    </a:lnTo>
                    <a:cubicBezTo>
                      <a:pt x="1455" y="12009"/>
                      <a:pt x="217" y="11152"/>
                      <a:pt x="26" y="9913"/>
                    </a:cubicBezTo>
                    <a:lnTo>
                      <a:pt x="26" y="9913"/>
                    </a:lnTo>
                    <a:cubicBezTo>
                      <a:pt x="-164" y="8675"/>
                      <a:pt x="693" y="7437"/>
                      <a:pt x="2027" y="7246"/>
                    </a:cubicBezTo>
                    <a:lnTo>
                      <a:pt x="54414" y="7"/>
                    </a:lnTo>
                    <a:cubicBezTo>
                      <a:pt x="55652" y="-88"/>
                      <a:pt x="56891" y="769"/>
                      <a:pt x="57081" y="2008"/>
                    </a:cubicBezTo>
                    <a:lnTo>
                      <a:pt x="57081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8" name="Freeform: Shape 1997">
                <a:extLst>
                  <a:ext uri="{FF2B5EF4-FFF2-40B4-BE49-F238E27FC236}">
                    <a16:creationId xmlns:a16="http://schemas.microsoft.com/office/drawing/2014/main" id="{FEE9BD23-25F3-E426-0B0C-59A8B626AFA0}"/>
                  </a:ext>
                </a:extLst>
              </p:cNvPr>
              <p:cNvSpPr/>
              <p:nvPr/>
            </p:nvSpPr>
            <p:spPr>
              <a:xfrm>
                <a:off x="4413748" y="3615974"/>
                <a:ext cx="94665" cy="44959"/>
              </a:xfrm>
              <a:custGeom>
                <a:avLst/>
                <a:gdLst>
                  <a:gd name="connsiteX0" fmla="*/ 5470 w 94665"/>
                  <a:gd name="connsiteY0" fmla="*/ 44960 h 44959"/>
                  <a:gd name="connsiteX1" fmla="*/ 25186 w 94665"/>
                  <a:gd name="connsiteY1" fmla="*/ 192 h 44959"/>
                  <a:gd name="connsiteX2" fmla="*/ 94052 w 94665"/>
                  <a:gd name="connsiteY2" fmla="*/ 21719 h 44959"/>
                  <a:gd name="connsiteX3" fmla="*/ 5470 w 94665"/>
                  <a:gd name="connsiteY3" fmla="*/ 44960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65" h="44959">
                    <a:moveTo>
                      <a:pt x="5470" y="44960"/>
                    </a:moveTo>
                    <a:cubicBezTo>
                      <a:pt x="5470" y="44960"/>
                      <a:pt x="-15676" y="2859"/>
                      <a:pt x="25186" y="192"/>
                    </a:cubicBezTo>
                    <a:cubicBezTo>
                      <a:pt x="66049" y="-2380"/>
                      <a:pt x="94052" y="21719"/>
                      <a:pt x="94052" y="21719"/>
                    </a:cubicBezTo>
                    <a:cubicBezTo>
                      <a:pt x="94052" y="21719"/>
                      <a:pt x="107768" y="37530"/>
                      <a:pt x="5470" y="4496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3410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9" name="Freeform: Shape 1998">
                <a:extLst>
                  <a:ext uri="{FF2B5EF4-FFF2-40B4-BE49-F238E27FC236}">
                    <a16:creationId xmlns:a16="http://schemas.microsoft.com/office/drawing/2014/main" id="{B80A73A2-6700-5F41-5095-6958844B4F2D}"/>
                  </a:ext>
                </a:extLst>
              </p:cNvPr>
              <p:cNvSpPr/>
              <p:nvPr/>
            </p:nvSpPr>
            <p:spPr>
              <a:xfrm>
                <a:off x="4532185" y="3681609"/>
                <a:ext cx="425826" cy="1017358"/>
              </a:xfrm>
              <a:custGeom>
                <a:avLst/>
                <a:gdLst>
                  <a:gd name="connsiteX0" fmla="*/ 424148 w 425826"/>
                  <a:gd name="connsiteY0" fmla="*/ 999547 h 1017358"/>
                  <a:gd name="connsiteX1" fmla="*/ 14859 w 425826"/>
                  <a:gd name="connsiteY1" fmla="*/ 10756 h 1017358"/>
                  <a:gd name="connsiteX2" fmla="*/ 0 w 425826"/>
                  <a:gd name="connsiteY2" fmla="*/ 470 h 1017358"/>
                  <a:gd name="connsiteX3" fmla="*/ 420910 w 425826"/>
                  <a:gd name="connsiteY3" fmla="*/ 1017358 h 1017358"/>
                  <a:gd name="connsiteX4" fmla="*/ 425577 w 425826"/>
                  <a:gd name="connsiteY4" fmla="*/ 1010596 h 1017358"/>
                  <a:gd name="connsiteX5" fmla="*/ 424148 w 425826"/>
                  <a:gd name="connsiteY5" fmla="*/ 999547 h 101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26" h="1017358">
                    <a:moveTo>
                      <a:pt x="424148" y="999547"/>
                    </a:moveTo>
                    <a:lnTo>
                      <a:pt x="14859" y="10756"/>
                    </a:lnTo>
                    <a:cubicBezTo>
                      <a:pt x="11716" y="3041"/>
                      <a:pt x="5048" y="-1531"/>
                      <a:pt x="0" y="470"/>
                    </a:cubicBezTo>
                    <a:lnTo>
                      <a:pt x="420910" y="1017358"/>
                    </a:lnTo>
                    <a:cubicBezTo>
                      <a:pt x="423386" y="1016311"/>
                      <a:pt x="425005" y="1013739"/>
                      <a:pt x="425577" y="1010596"/>
                    </a:cubicBezTo>
                    <a:cubicBezTo>
                      <a:pt x="426148" y="1007357"/>
                      <a:pt x="425767" y="1003452"/>
                      <a:pt x="424148" y="999547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0" name="Freeform: Shape 1999">
                <a:extLst>
                  <a:ext uri="{FF2B5EF4-FFF2-40B4-BE49-F238E27FC236}">
                    <a16:creationId xmlns:a16="http://schemas.microsoft.com/office/drawing/2014/main" id="{6817CB64-3CF1-B865-EDFE-8980146C9637}"/>
                  </a:ext>
                </a:extLst>
              </p:cNvPr>
              <p:cNvSpPr/>
              <p:nvPr/>
            </p:nvSpPr>
            <p:spPr>
              <a:xfrm>
                <a:off x="4866321" y="4513897"/>
                <a:ext cx="126373" cy="252219"/>
              </a:xfrm>
              <a:custGeom>
                <a:avLst/>
                <a:gdLst>
                  <a:gd name="connsiteX0" fmla="*/ 124778 w 126373"/>
                  <a:gd name="connsiteY0" fmla="*/ 224885 h 252219"/>
                  <a:gd name="connsiteX1" fmla="*/ 24765 w 126373"/>
                  <a:gd name="connsiteY1" fmla="*/ 0 h 252219"/>
                  <a:gd name="connsiteX2" fmla="*/ 0 w 126373"/>
                  <a:gd name="connsiteY2" fmla="*/ 10287 h 252219"/>
                  <a:gd name="connsiteX3" fmla="*/ 88202 w 126373"/>
                  <a:gd name="connsiteY3" fmla="*/ 240030 h 252219"/>
                  <a:gd name="connsiteX4" fmla="*/ 114110 w 126373"/>
                  <a:gd name="connsiteY4" fmla="*/ 250698 h 252219"/>
                  <a:gd name="connsiteX5" fmla="*/ 124873 w 126373"/>
                  <a:gd name="connsiteY5" fmla="*/ 240030 h 252219"/>
                  <a:gd name="connsiteX6" fmla="*/ 124873 w 126373"/>
                  <a:gd name="connsiteY6" fmla="*/ 224885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373" h="252219">
                    <a:moveTo>
                      <a:pt x="124778" y="224885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202" y="240030"/>
                    </a:lnTo>
                    <a:cubicBezTo>
                      <a:pt x="92393" y="250127"/>
                      <a:pt x="103918" y="254889"/>
                      <a:pt x="114110" y="250698"/>
                    </a:cubicBezTo>
                    <a:cubicBezTo>
                      <a:pt x="119158" y="248603"/>
                      <a:pt x="122873" y="244697"/>
                      <a:pt x="124873" y="240030"/>
                    </a:cubicBezTo>
                    <a:cubicBezTo>
                      <a:pt x="126778" y="235363"/>
                      <a:pt x="126968" y="229934"/>
                      <a:pt x="124873" y="224885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01" name="Freeform: Shape 2000">
                <a:extLst>
                  <a:ext uri="{FF2B5EF4-FFF2-40B4-BE49-F238E27FC236}">
                    <a16:creationId xmlns:a16="http://schemas.microsoft.com/office/drawing/2014/main" id="{15974C31-3F55-D426-2734-B594AE42A2D6}"/>
                  </a:ext>
                </a:extLst>
              </p:cNvPr>
              <p:cNvSpPr/>
              <p:nvPr/>
            </p:nvSpPr>
            <p:spPr>
              <a:xfrm>
                <a:off x="4880514" y="4513897"/>
                <a:ext cx="112086" cy="249840"/>
              </a:xfrm>
              <a:custGeom>
                <a:avLst/>
                <a:gdLst>
                  <a:gd name="connsiteX0" fmla="*/ 110585 w 112086"/>
                  <a:gd name="connsiteY0" fmla="*/ 224885 h 249840"/>
                  <a:gd name="connsiteX1" fmla="*/ 110585 w 112086"/>
                  <a:gd name="connsiteY1" fmla="*/ 240030 h 249840"/>
                  <a:gd name="connsiteX2" fmla="*/ 101537 w 112086"/>
                  <a:gd name="connsiteY2" fmla="*/ 249841 h 249840"/>
                  <a:gd name="connsiteX3" fmla="*/ 0 w 112086"/>
                  <a:gd name="connsiteY3" fmla="*/ 4381 h 249840"/>
                  <a:gd name="connsiteX4" fmla="*/ 10573 w 112086"/>
                  <a:gd name="connsiteY4" fmla="*/ 0 h 249840"/>
                  <a:gd name="connsiteX5" fmla="*/ 110585 w 112086"/>
                  <a:gd name="connsiteY5" fmla="*/ 224885 h 249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086" h="249840">
                    <a:moveTo>
                      <a:pt x="110585" y="224885"/>
                    </a:moveTo>
                    <a:cubicBezTo>
                      <a:pt x="112681" y="229934"/>
                      <a:pt x="112490" y="235363"/>
                      <a:pt x="110585" y="240030"/>
                    </a:cubicBezTo>
                    <a:cubicBezTo>
                      <a:pt x="108871" y="244126"/>
                      <a:pt x="105728" y="247650"/>
                      <a:pt x="101537" y="249841"/>
                    </a:cubicBezTo>
                    <a:cubicBezTo>
                      <a:pt x="67723" y="168021"/>
                      <a:pt x="33814" y="86296"/>
                      <a:pt x="0" y="4381"/>
                    </a:cubicBezTo>
                    <a:lnTo>
                      <a:pt x="10573" y="0"/>
                    </a:lnTo>
                    <a:lnTo>
                      <a:pt x="110585" y="224885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944" name="Graphic 36">
              <a:extLst>
                <a:ext uri="{FF2B5EF4-FFF2-40B4-BE49-F238E27FC236}">
                  <a16:creationId xmlns:a16="http://schemas.microsoft.com/office/drawing/2014/main" id="{81662CA1-D3B5-A2A0-4D21-504C4E5F6545}"/>
                </a:ext>
              </a:extLst>
            </p:cNvPr>
            <p:cNvGrpSpPr/>
            <p:nvPr/>
          </p:nvGrpSpPr>
          <p:grpSpPr>
            <a:xfrm>
              <a:off x="6316764" y="4084025"/>
              <a:ext cx="696064" cy="1748234"/>
              <a:chOff x="4591274" y="3607685"/>
              <a:chExt cx="481831" cy="1210166"/>
            </a:xfrm>
          </p:grpSpPr>
          <p:sp>
            <p:nvSpPr>
              <p:cNvPr id="1980" name="Freeform: Shape 1979">
                <a:extLst>
                  <a:ext uri="{FF2B5EF4-FFF2-40B4-BE49-F238E27FC236}">
                    <a16:creationId xmlns:a16="http://schemas.microsoft.com/office/drawing/2014/main" id="{AA5B861A-55B6-51F7-2ADF-E8451D8E5261}"/>
                  </a:ext>
                </a:extLst>
              </p:cNvPr>
              <p:cNvSpPr/>
              <p:nvPr/>
            </p:nvSpPr>
            <p:spPr>
              <a:xfrm>
                <a:off x="4607861" y="3733206"/>
                <a:ext cx="430598" cy="1017789"/>
              </a:xfrm>
              <a:custGeom>
                <a:avLst/>
                <a:gdLst>
                  <a:gd name="connsiteX0" fmla="*/ 410955 w 430598"/>
                  <a:gd name="connsiteY0" fmla="*/ 1007100 h 1017789"/>
                  <a:gd name="connsiteX1" fmla="*/ 1666 w 430598"/>
                  <a:gd name="connsiteY1" fmla="*/ 18214 h 1017789"/>
                  <a:gd name="connsiteX2" fmla="*/ 4905 w 430598"/>
                  <a:gd name="connsiteY2" fmla="*/ 498 h 1017789"/>
                  <a:gd name="connsiteX3" fmla="*/ 12905 w 430598"/>
                  <a:gd name="connsiteY3" fmla="*/ 1927 h 1017789"/>
                  <a:gd name="connsiteX4" fmla="*/ 19573 w 430598"/>
                  <a:gd name="connsiteY4" fmla="*/ 10785 h 1017789"/>
                  <a:gd name="connsiteX5" fmla="*/ 428862 w 430598"/>
                  <a:gd name="connsiteY5" fmla="*/ 999575 h 1017789"/>
                  <a:gd name="connsiteX6" fmla="*/ 425719 w 430598"/>
                  <a:gd name="connsiteY6" fmla="*/ 1017292 h 1017789"/>
                  <a:gd name="connsiteX7" fmla="*/ 417623 w 430598"/>
                  <a:gd name="connsiteY7" fmla="*/ 1015863 h 1017789"/>
                  <a:gd name="connsiteX8" fmla="*/ 410860 w 430598"/>
                  <a:gd name="connsiteY8" fmla="*/ 1007100 h 101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598" h="1017789">
                    <a:moveTo>
                      <a:pt x="410955" y="1007100"/>
                    </a:moveTo>
                    <a:lnTo>
                      <a:pt x="1666" y="18214"/>
                    </a:lnTo>
                    <a:cubicBezTo>
                      <a:pt x="-1477" y="10499"/>
                      <a:pt x="-49" y="2593"/>
                      <a:pt x="4905" y="498"/>
                    </a:cubicBezTo>
                    <a:cubicBezTo>
                      <a:pt x="7381" y="-550"/>
                      <a:pt x="10238" y="117"/>
                      <a:pt x="12905" y="1927"/>
                    </a:cubicBezTo>
                    <a:cubicBezTo>
                      <a:pt x="15572" y="3832"/>
                      <a:pt x="18049" y="6880"/>
                      <a:pt x="19573" y="10785"/>
                    </a:cubicBezTo>
                    <a:lnTo>
                      <a:pt x="428862" y="999575"/>
                    </a:lnTo>
                    <a:cubicBezTo>
                      <a:pt x="432101" y="1007386"/>
                      <a:pt x="430672" y="1015196"/>
                      <a:pt x="425719" y="1017292"/>
                    </a:cubicBezTo>
                    <a:cubicBezTo>
                      <a:pt x="423243" y="1018339"/>
                      <a:pt x="420385" y="1017673"/>
                      <a:pt x="417623" y="1015863"/>
                    </a:cubicBezTo>
                    <a:cubicBezTo>
                      <a:pt x="414956" y="1014053"/>
                      <a:pt x="412479" y="1010910"/>
                      <a:pt x="410860" y="1007100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1" name="Freeform: Shape 1980">
                <a:extLst>
                  <a:ext uri="{FF2B5EF4-FFF2-40B4-BE49-F238E27FC236}">
                    <a16:creationId xmlns:a16="http://schemas.microsoft.com/office/drawing/2014/main" id="{0F7F9E0F-A47A-7938-E9FB-C77E6E62D6EA}"/>
                  </a:ext>
                </a:extLst>
              </p:cNvPr>
              <p:cNvSpPr/>
              <p:nvPr/>
            </p:nvSpPr>
            <p:spPr>
              <a:xfrm>
                <a:off x="4591274" y="3607685"/>
                <a:ext cx="93147" cy="153736"/>
              </a:xfrm>
              <a:custGeom>
                <a:avLst/>
                <a:gdLst>
                  <a:gd name="connsiteX0" fmla="*/ 43400 w 93147"/>
                  <a:gd name="connsiteY0" fmla="*/ 153642 h 153736"/>
                  <a:gd name="connsiteX1" fmla="*/ 45019 w 93147"/>
                  <a:gd name="connsiteY1" fmla="*/ 108874 h 153736"/>
                  <a:gd name="connsiteX2" fmla="*/ 88167 w 93147"/>
                  <a:gd name="connsiteY2" fmla="*/ 22006 h 153736"/>
                  <a:gd name="connsiteX3" fmla="*/ 1299 w 93147"/>
                  <a:gd name="connsiteY3" fmla="*/ 77346 h 153736"/>
                  <a:gd name="connsiteX4" fmla="*/ 22064 w 93147"/>
                  <a:gd name="connsiteY4" fmla="*/ 152880 h 153736"/>
                  <a:gd name="connsiteX5" fmla="*/ 43400 w 93147"/>
                  <a:gd name="connsiteY5" fmla="*/ 153737 h 15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147" h="153736">
                    <a:moveTo>
                      <a:pt x="43400" y="153642"/>
                    </a:moveTo>
                    <a:cubicBezTo>
                      <a:pt x="43400" y="153642"/>
                      <a:pt x="31112" y="128019"/>
                      <a:pt x="45019" y="108874"/>
                    </a:cubicBezTo>
                    <a:cubicBezTo>
                      <a:pt x="58926" y="89634"/>
                      <a:pt x="108932" y="72203"/>
                      <a:pt x="88167" y="22006"/>
                    </a:cubicBezTo>
                    <a:cubicBezTo>
                      <a:pt x="67403" y="-28286"/>
                      <a:pt x="15491" y="15053"/>
                      <a:pt x="1299" y="77346"/>
                    </a:cubicBezTo>
                    <a:cubicBezTo>
                      <a:pt x="-6321" y="114970"/>
                      <a:pt x="22064" y="152880"/>
                      <a:pt x="22064" y="152880"/>
                    </a:cubicBezTo>
                    <a:lnTo>
                      <a:pt x="43400" y="153737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2" name="Freeform: Shape 1981">
                <a:extLst>
                  <a:ext uri="{FF2B5EF4-FFF2-40B4-BE49-F238E27FC236}">
                    <a16:creationId xmlns:a16="http://schemas.microsoft.com/office/drawing/2014/main" id="{056041E4-F4D1-09D7-A8BF-9D81ABD7E7A7}"/>
                  </a:ext>
                </a:extLst>
              </p:cNvPr>
              <p:cNvSpPr/>
              <p:nvPr/>
            </p:nvSpPr>
            <p:spPr>
              <a:xfrm>
                <a:off x="4612969" y="3671252"/>
                <a:ext cx="57124" cy="44466"/>
              </a:xfrm>
              <a:custGeom>
                <a:avLst/>
                <a:gdLst>
                  <a:gd name="connsiteX0" fmla="*/ 464 w 57124"/>
                  <a:gd name="connsiteY0" fmla="*/ 43498 h 44466"/>
                  <a:gd name="connsiteX1" fmla="*/ 3702 w 57124"/>
                  <a:gd name="connsiteY1" fmla="*/ 43974 h 44466"/>
                  <a:gd name="connsiteX2" fmla="*/ 56185 w 57124"/>
                  <a:gd name="connsiteY2" fmla="*/ 4159 h 44466"/>
                  <a:gd name="connsiteX3" fmla="*/ 56661 w 57124"/>
                  <a:gd name="connsiteY3" fmla="*/ 921 h 44466"/>
                  <a:gd name="connsiteX4" fmla="*/ 56661 w 57124"/>
                  <a:gd name="connsiteY4" fmla="*/ 921 h 44466"/>
                  <a:gd name="connsiteX5" fmla="*/ 53423 w 57124"/>
                  <a:gd name="connsiteY5" fmla="*/ 540 h 44466"/>
                  <a:gd name="connsiteX6" fmla="*/ 940 w 57124"/>
                  <a:gd name="connsiteY6" fmla="*/ 40355 h 44466"/>
                  <a:gd name="connsiteX7" fmla="*/ 464 w 57124"/>
                  <a:gd name="connsiteY7" fmla="*/ 43593 h 44466"/>
                  <a:gd name="connsiteX8" fmla="*/ 464 w 57124"/>
                  <a:gd name="connsiteY8" fmla="*/ 43593 h 44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24" h="44466">
                    <a:moveTo>
                      <a:pt x="464" y="43498"/>
                    </a:moveTo>
                    <a:cubicBezTo>
                      <a:pt x="1225" y="44641"/>
                      <a:pt x="2749" y="44736"/>
                      <a:pt x="3702" y="43974"/>
                    </a:cubicBezTo>
                    <a:lnTo>
                      <a:pt x="56185" y="4159"/>
                    </a:lnTo>
                    <a:cubicBezTo>
                      <a:pt x="57232" y="3397"/>
                      <a:pt x="57423" y="1873"/>
                      <a:pt x="56661" y="921"/>
                    </a:cubicBezTo>
                    <a:lnTo>
                      <a:pt x="56661" y="921"/>
                    </a:lnTo>
                    <a:cubicBezTo>
                      <a:pt x="55899" y="-127"/>
                      <a:pt x="54470" y="-317"/>
                      <a:pt x="53423" y="540"/>
                    </a:cubicBezTo>
                    <a:lnTo>
                      <a:pt x="940" y="40355"/>
                    </a:lnTo>
                    <a:cubicBezTo>
                      <a:pt x="-108" y="41116"/>
                      <a:pt x="-298" y="42640"/>
                      <a:pt x="464" y="43593"/>
                    </a:cubicBezTo>
                    <a:lnTo>
                      <a:pt x="464" y="43593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3" name="Freeform: Shape 1982">
                <a:extLst>
                  <a:ext uri="{FF2B5EF4-FFF2-40B4-BE49-F238E27FC236}">
                    <a16:creationId xmlns:a16="http://schemas.microsoft.com/office/drawing/2014/main" id="{6D420BCE-FB04-2C84-BC2D-563D04291BED}"/>
                  </a:ext>
                </a:extLst>
              </p:cNvPr>
              <p:cNvSpPr/>
              <p:nvPr/>
            </p:nvSpPr>
            <p:spPr>
              <a:xfrm>
                <a:off x="4605540" y="3654183"/>
                <a:ext cx="64077" cy="49790"/>
              </a:xfrm>
              <a:custGeom>
                <a:avLst/>
                <a:gdLst>
                  <a:gd name="connsiteX0" fmla="*/ 559 w 64077"/>
                  <a:gd name="connsiteY0" fmla="*/ 48850 h 49790"/>
                  <a:gd name="connsiteX1" fmla="*/ 3797 w 64077"/>
                  <a:gd name="connsiteY1" fmla="*/ 49327 h 49790"/>
                  <a:gd name="connsiteX2" fmla="*/ 63138 w 64077"/>
                  <a:gd name="connsiteY2" fmla="*/ 4178 h 49790"/>
                  <a:gd name="connsiteX3" fmla="*/ 63614 w 64077"/>
                  <a:gd name="connsiteY3" fmla="*/ 940 h 49790"/>
                  <a:gd name="connsiteX4" fmla="*/ 63614 w 64077"/>
                  <a:gd name="connsiteY4" fmla="*/ 940 h 49790"/>
                  <a:gd name="connsiteX5" fmla="*/ 60376 w 64077"/>
                  <a:gd name="connsiteY5" fmla="*/ 464 h 49790"/>
                  <a:gd name="connsiteX6" fmla="*/ 940 w 64077"/>
                  <a:gd name="connsiteY6" fmla="*/ 45612 h 49790"/>
                  <a:gd name="connsiteX7" fmla="*/ 464 w 64077"/>
                  <a:gd name="connsiteY7" fmla="*/ 48850 h 49790"/>
                  <a:gd name="connsiteX8" fmla="*/ 464 w 64077"/>
                  <a:gd name="connsiteY8" fmla="*/ 48850 h 4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077" h="49790">
                    <a:moveTo>
                      <a:pt x="559" y="48850"/>
                    </a:moveTo>
                    <a:cubicBezTo>
                      <a:pt x="1321" y="49898"/>
                      <a:pt x="2749" y="50089"/>
                      <a:pt x="3797" y="49327"/>
                    </a:cubicBezTo>
                    <a:lnTo>
                      <a:pt x="63138" y="4178"/>
                    </a:lnTo>
                    <a:cubicBezTo>
                      <a:pt x="64186" y="3416"/>
                      <a:pt x="64376" y="1988"/>
                      <a:pt x="63614" y="940"/>
                    </a:cubicBezTo>
                    <a:lnTo>
                      <a:pt x="63614" y="940"/>
                    </a:lnTo>
                    <a:cubicBezTo>
                      <a:pt x="62852" y="-108"/>
                      <a:pt x="61328" y="-299"/>
                      <a:pt x="60376" y="464"/>
                    </a:cubicBezTo>
                    <a:lnTo>
                      <a:pt x="940" y="45612"/>
                    </a:lnTo>
                    <a:cubicBezTo>
                      <a:pt x="-108" y="46469"/>
                      <a:pt x="-298" y="47898"/>
                      <a:pt x="464" y="48850"/>
                    </a:cubicBezTo>
                    <a:lnTo>
                      <a:pt x="464" y="4885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4" name="Freeform: Shape 1983">
                <a:extLst>
                  <a:ext uri="{FF2B5EF4-FFF2-40B4-BE49-F238E27FC236}">
                    <a16:creationId xmlns:a16="http://schemas.microsoft.com/office/drawing/2014/main" id="{9163EFDD-8B55-5196-415F-9EC450E8E48F}"/>
                  </a:ext>
                </a:extLst>
              </p:cNvPr>
              <p:cNvSpPr/>
              <p:nvPr/>
            </p:nvSpPr>
            <p:spPr>
              <a:xfrm>
                <a:off x="4606492" y="3637324"/>
                <a:ext cx="64172" cy="49885"/>
              </a:xfrm>
              <a:custGeom>
                <a:avLst/>
                <a:gdLst>
                  <a:gd name="connsiteX0" fmla="*/ 463 w 64172"/>
                  <a:gd name="connsiteY0" fmla="*/ 48946 h 49885"/>
                  <a:gd name="connsiteX1" fmla="*/ 3702 w 64172"/>
                  <a:gd name="connsiteY1" fmla="*/ 49422 h 49885"/>
                  <a:gd name="connsiteX2" fmla="*/ 63233 w 64172"/>
                  <a:gd name="connsiteY2" fmla="*/ 4178 h 49885"/>
                  <a:gd name="connsiteX3" fmla="*/ 63709 w 64172"/>
                  <a:gd name="connsiteY3" fmla="*/ 940 h 49885"/>
                  <a:gd name="connsiteX4" fmla="*/ 63709 w 64172"/>
                  <a:gd name="connsiteY4" fmla="*/ 940 h 49885"/>
                  <a:gd name="connsiteX5" fmla="*/ 60471 w 64172"/>
                  <a:gd name="connsiteY5" fmla="*/ 464 h 49885"/>
                  <a:gd name="connsiteX6" fmla="*/ 940 w 64172"/>
                  <a:gd name="connsiteY6" fmla="*/ 45612 h 49885"/>
                  <a:gd name="connsiteX7" fmla="*/ 463 w 64172"/>
                  <a:gd name="connsiteY7" fmla="*/ 48851 h 49885"/>
                  <a:gd name="connsiteX8" fmla="*/ 463 w 64172"/>
                  <a:gd name="connsiteY8" fmla="*/ 48851 h 4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172" h="49885">
                    <a:moveTo>
                      <a:pt x="463" y="48946"/>
                    </a:moveTo>
                    <a:cubicBezTo>
                      <a:pt x="1226" y="49993"/>
                      <a:pt x="2654" y="50184"/>
                      <a:pt x="3702" y="49422"/>
                    </a:cubicBezTo>
                    <a:lnTo>
                      <a:pt x="63233" y="4178"/>
                    </a:lnTo>
                    <a:cubicBezTo>
                      <a:pt x="64281" y="3416"/>
                      <a:pt x="64471" y="1892"/>
                      <a:pt x="63709" y="940"/>
                    </a:cubicBezTo>
                    <a:lnTo>
                      <a:pt x="63709" y="940"/>
                    </a:lnTo>
                    <a:cubicBezTo>
                      <a:pt x="62947" y="-108"/>
                      <a:pt x="61424" y="-299"/>
                      <a:pt x="60471" y="464"/>
                    </a:cubicBezTo>
                    <a:lnTo>
                      <a:pt x="940" y="45612"/>
                    </a:lnTo>
                    <a:cubicBezTo>
                      <a:pt x="-108" y="46374"/>
                      <a:pt x="-299" y="47898"/>
                      <a:pt x="463" y="48851"/>
                    </a:cubicBezTo>
                    <a:lnTo>
                      <a:pt x="463" y="488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5" name="Freeform: Shape 1984">
                <a:extLst>
                  <a:ext uri="{FF2B5EF4-FFF2-40B4-BE49-F238E27FC236}">
                    <a16:creationId xmlns:a16="http://schemas.microsoft.com/office/drawing/2014/main" id="{6CD94ABA-AC09-3B58-A251-8B2CC8231EE7}"/>
                  </a:ext>
                </a:extLst>
              </p:cNvPr>
              <p:cNvSpPr/>
              <p:nvPr/>
            </p:nvSpPr>
            <p:spPr>
              <a:xfrm>
                <a:off x="4606016" y="3624465"/>
                <a:ext cx="62553" cy="48493"/>
              </a:xfrm>
              <a:custGeom>
                <a:avLst/>
                <a:gdLst>
                  <a:gd name="connsiteX0" fmla="*/ 463 w 62553"/>
                  <a:gd name="connsiteY0" fmla="*/ 47612 h 48493"/>
                  <a:gd name="connsiteX1" fmla="*/ 3797 w 62553"/>
                  <a:gd name="connsiteY1" fmla="*/ 47993 h 48493"/>
                  <a:gd name="connsiteX2" fmla="*/ 61614 w 62553"/>
                  <a:gd name="connsiteY2" fmla="*/ 4178 h 48493"/>
                  <a:gd name="connsiteX3" fmla="*/ 62090 w 62553"/>
                  <a:gd name="connsiteY3" fmla="*/ 940 h 48493"/>
                  <a:gd name="connsiteX4" fmla="*/ 62090 w 62553"/>
                  <a:gd name="connsiteY4" fmla="*/ 940 h 48493"/>
                  <a:gd name="connsiteX5" fmla="*/ 58852 w 62553"/>
                  <a:gd name="connsiteY5" fmla="*/ 464 h 48493"/>
                  <a:gd name="connsiteX6" fmla="*/ 940 w 62553"/>
                  <a:gd name="connsiteY6" fmla="*/ 44183 h 48493"/>
                  <a:gd name="connsiteX7" fmla="*/ 463 w 62553"/>
                  <a:gd name="connsiteY7" fmla="*/ 47517 h 48493"/>
                  <a:gd name="connsiteX8" fmla="*/ 463 w 62553"/>
                  <a:gd name="connsiteY8" fmla="*/ 47517 h 4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553" h="48493">
                    <a:moveTo>
                      <a:pt x="463" y="47612"/>
                    </a:moveTo>
                    <a:cubicBezTo>
                      <a:pt x="1226" y="48660"/>
                      <a:pt x="2750" y="48755"/>
                      <a:pt x="3797" y="47993"/>
                    </a:cubicBezTo>
                    <a:lnTo>
                      <a:pt x="61614" y="4178"/>
                    </a:lnTo>
                    <a:cubicBezTo>
                      <a:pt x="62662" y="3416"/>
                      <a:pt x="62852" y="1988"/>
                      <a:pt x="62090" y="940"/>
                    </a:cubicBezTo>
                    <a:lnTo>
                      <a:pt x="62090" y="940"/>
                    </a:lnTo>
                    <a:cubicBezTo>
                      <a:pt x="61328" y="-108"/>
                      <a:pt x="59900" y="-299"/>
                      <a:pt x="58852" y="464"/>
                    </a:cubicBezTo>
                    <a:lnTo>
                      <a:pt x="940" y="44183"/>
                    </a:lnTo>
                    <a:cubicBezTo>
                      <a:pt x="-108" y="45040"/>
                      <a:pt x="-299" y="46469"/>
                      <a:pt x="463" y="47517"/>
                    </a:cubicBezTo>
                    <a:lnTo>
                      <a:pt x="463" y="4751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6" name="Freeform: Shape 1985">
                <a:extLst>
                  <a:ext uri="{FF2B5EF4-FFF2-40B4-BE49-F238E27FC236}">
                    <a16:creationId xmlns:a16="http://schemas.microsoft.com/office/drawing/2014/main" id="{5BE8E0EB-7569-39D4-1A85-667DEDA11330}"/>
                  </a:ext>
                </a:extLst>
              </p:cNvPr>
              <p:cNvSpPr/>
              <p:nvPr/>
            </p:nvSpPr>
            <p:spPr>
              <a:xfrm>
                <a:off x="4610778" y="3617512"/>
                <a:ext cx="46884" cy="36626"/>
              </a:xfrm>
              <a:custGeom>
                <a:avLst/>
                <a:gdLst>
                  <a:gd name="connsiteX0" fmla="*/ 559 w 46884"/>
                  <a:gd name="connsiteY0" fmla="*/ 35706 h 36626"/>
                  <a:gd name="connsiteX1" fmla="*/ 3797 w 46884"/>
                  <a:gd name="connsiteY1" fmla="*/ 36087 h 36626"/>
                  <a:gd name="connsiteX2" fmla="*/ 45993 w 46884"/>
                  <a:gd name="connsiteY2" fmla="*/ 4178 h 36626"/>
                  <a:gd name="connsiteX3" fmla="*/ 46374 w 46884"/>
                  <a:gd name="connsiteY3" fmla="*/ 940 h 36626"/>
                  <a:gd name="connsiteX4" fmla="*/ 46374 w 46884"/>
                  <a:gd name="connsiteY4" fmla="*/ 940 h 36626"/>
                  <a:gd name="connsiteX5" fmla="*/ 43136 w 46884"/>
                  <a:gd name="connsiteY5" fmla="*/ 463 h 36626"/>
                  <a:gd name="connsiteX6" fmla="*/ 940 w 46884"/>
                  <a:gd name="connsiteY6" fmla="*/ 32372 h 36626"/>
                  <a:gd name="connsiteX7" fmla="*/ 463 w 46884"/>
                  <a:gd name="connsiteY7" fmla="*/ 35611 h 36626"/>
                  <a:gd name="connsiteX8" fmla="*/ 463 w 46884"/>
                  <a:gd name="connsiteY8" fmla="*/ 35611 h 36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884" h="36626">
                    <a:moveTo>
                      <a:pt x="559" y="35706"/>
                    </a:moveTo>
                    <a:cubicBezTo>
                      <a:pt x="1321" y="36754"/>
                      <a:pt x="2845" y="36944"/>
                      <a:pt x="3797" y="36087"/>
                    </a:cubicBezTo>
                    <a:lnTo>
                      <a:pt x="45993" y="4178"/>
                    </a:lnTo>
                    <a:cubicBezTo>
                      <a:pt x="46946" y="3416"/>
                      <a:pt x="47231" y="1892"/>
                      <a:pt x="46374" y="940"/>
                    </a:cubicBezTo>
                    <a:lnTo>
                      <a:pt x="46374" y="940"/>
                    </a:lnTo>
                    <a:cubicBezTo>
                      <a:pt x="45612" y="-108"/>
                      <a:pt x="44183" y="-298"/>
                      <a:pt x="43136" y="463"/>
                    </a:cubicBezTo>
                    <a:lnTo>
                      <a:pt x="940" y="32372"/>
                    </a:lnTo>
                    <a:cubicBezTo>
                      <a:pt x="-108" y="33134"/>
                      <a:pt x="-299" y="34658"/>
                      <a:pt x="463" y="35611"/>
                    </a:cubicBezTo>
                    <a:lnTo>
                      <a:pt x="463" y="3561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7" name="Freeform: Shape 1986">
                <a:extLst>
                  <a:ext uri="{FF2B5EF4-FFF2-40B4-BE49-F238E27FC236}">
                    <a16:creationId xmlns:a16="http://schemas.microsoft.com/office/drawing/2014/main" id="{3B75D246-5C91-7237-B482-8F70A6B31BF1}"/>
                  </a:ext>
                </a:extLst>
              </p:cNvPr>
              <p:cNvSpPr/>
              <p:nvPr/>
            </p:nvSpPr>
            <p:spPr>
              <a:xfrm>
                <a:off x="4598669" y="3612389"/>
                <a:ext cx="79057" cy="75621"/>
              </a:xfrm>
              <a:custGeom>
                <a:avLst/>
                <a:gdLst>
                  <a:gd name="connsiteX0" fmla="*/ 79058 w 79057"/>
                  <a:gd name="connsiteY0" fmla="*/ 26446 h 75621"/>
                  <a:gd name="connsiteX1" fmla="*/ 33528 w 79057"/>
                  <a:gd name="connsiteY1" fmla="*/ 8635 h 75621"/>
                  <a:gd name="connsiteX2" fmla="*/ 0 w 79057"/>
                  <a:gd name="connsiteY2" fmla="*/ 72547 h 75621"/>
                  <a:gd name="connsiteX3" fmla="*/ 79058 w 79057"/>
                  <a:gd name="connsiteY3" fmla="*/ 26446 h 7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057" h="75621">
                    <a:moveTo>
                      <a:pt x="79058" y="26446"/>
                    </a:moveTo>
                    <a:cubicBezTo>
                      <a:pt x="79058" y="26446"/>
                      <a:pt x="64198" y="-18321"/>
                      <a:pt x="33528" y="8635"/>
                    </a:cubicBezTo>
                    <a:cubicBezTo>
                      <a:pt x="2762" y="35686"/>
                      <a:pt x="0" y="72547"/>
                      <a:pt x="0" y="72547"/>
                    </a:cubicBezTo>
                    <a:cubicBezTo>
                      <a:pt x="0" y="72547"/>
                      <a:pt x="1429" y="93407"/>
                      <a:pt x="79058" y="26446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4398452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8" name="Freeform: Shape 1987">
                <a:extLst>
                  <a:ext uri="{FF2B5EF4-FFF2-40B4-BE49-F238E27FC236}">
                    <a16:creationId xmlns:a16="http://schemas.microsoft.com/office/drawing/2014/main" id="{C74F4DF8-8E7D-EBE6-E84A-004E566877EA}"/>
                  </a:ext>
                </a:extLst>
              </p:cNvPr>
              <p:cNvSpPr/>
              <p:nvPr/>
            </p:nvSpPr>
            <p:spPr>
              <a:xfrm>
                <a:off x="4607861" y="3733704"/>
                <a:ext cx="425814" cy="1017291"/>
              </a:xfrm>
              <a:custGeom>
                <a:avLst/>
                <a:gdLst>
                  <a:gd name="connsiteX0" fmla="*/ 410955 w 425814"/>
                  <a:gd name="connsiteY0" fmla="*/ 1006602 h 1017291"/>
                  <a:gd name="connsiteX1" fmla="*/ 1666 w 425814"/>
                  <a:gd name="connsiteY1" fmla="*/ 17717 h 1017291"/>
                  <a:gd name="connsiteX2" fmla="*/ 4905 w 425814"/>
                  <a:gd name="connsiteY2" fmla="*/ 0 h 1017291"/>
                  <a:gd name="connsiteX3" fmla="*/ 425814 w 425814"/>
                  <a:gd name="connsiteY3" fmla="*/ 1016794 h 1017291"/>
                  <a:gd name="connsiteX4" fmla="*/ 417718 w 425814"/>
                  <a:gd name="connsiteY4" fmla="*/ 1015365 h 1017291"/>
                  <a:gd name="connsiteX5" fmla="*/ 410955 w 425814"/>
                  <a:gd name="connsiteY5" fmla="*/ 1006602 h 101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14" h="1017291">
                    <a:moveTo>
                      <a:pt x="410955" y="1006602"/>
                    </a:moveTo>
                    <a:lnTo>
                      <a:pt x="1666" y="17717"/>
                    </a:lnTo>
                    <a:cubicBezTo>
                      <a:pt x="-1477" y="10001"/>
                      <a:pt x="-49" y="2096"/>
                      <a:pt x="4905" y="0"/>
                    </a:cubicBezTo>
                    <a:lnTo>
                      <a:pt x="425814" y="1016794"/>
                    </a:lnTo>
                    <a:cubicBezTo>
                      <a:pt x="423338" y="1017842"/>
                      <a:pt x="420480" y="1017175"/>
                      <a:pt x="417718" y="1015365"/>
                    </a:cubicBezTo>
                    <a:cubicBezTo>
                      <a:pt x="415051" y="1013555"/>
                      <a:pt x="412575" y="1010412"/>
                      <a:pt x="410955" y="1006602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89" name="Freeform: Shape 1988">
                <a:extLst>
                  <a:ext uri="{FF2B5EF4-FFF2-40B4-BE49-F238E27FC236}">
                    <a16:creationId xmlns:a16="http://schemas.microsoft.com/office/drawing/2014/main" id="{E7C89177-0A15-3125-38A1-8AE5C6358E0D}"/>
                  </a:ext>
                </a:extLst>
              </p:cNvPr>
              <p:cNvSpPr/>
              <p:nvPr/>
            </p:nvSpPr>
            <p:spPr>
              <a:xfrm>
                <a:off x="4946808" y="4565523"/>
                <a:ext cx="126297" cy="252329"/>
              </a:xfrm>
              <a:custGeom>
                <a:avLst/>
                <a:gdLst>
                  <a:gd name="connsiteX0" fmla="*/ 88201 w 126297"/>
                  <a:gd name="connsiteY0" fmla="*/ 240030 h 252329"/>
                  <a:gd name="connsiteX1" fmla="*/ 0 w 126297"/>
                  <a:gd name="connsiteY1" fmla="*/ 10287 h 252329"/>
                  <a:gd name="connsiteX2" fmla="*/ 24765 w 126297"/>
                  <a:gd name="connsiteY2" fmla="*/ 0 h 252329"/>
                  <a:gd name="connsiteX3" fmla="*/ 124777 w 126297"/>
                  <a:gd name="connsiteY3" fmla="*/ 224885 h 252329"/>
                  <a:gd name="connsiteX4" fmla="*/ 114014 w 126297"/>
                  <a:gd name="connsiteY4" fmla="*/ 250793 h 252329"/>
                  <a:gd name="connsiteX5" fmla="*/ 98869 w 126297"/>
                  <a:gd name="connsiteY5" fmla="*/ 250793 h 252329"/>
                  <a:gd name="connsiteX6" fmla="*/ 88201 w 126297"/>
                  <a:gd name="connsiteY6" fmla="*/ 240030 h 252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97" h="252329">
                    <a:moveTo>
                      <a:pt x="88201" y="240030"/>
                    </a:moveTo>
                    <a:lnTo>
                      <a:pt x="0" y="10287"/>
                    </a:lnTo>
                    <a:lnTo>
                      <a:pt x="24765" y="0"/>
                    </a:lnTo>
                    <a:lnTo>
                      <a:pt x="124777" y="224885"/>
                    </a:lnTo>
                    <a:cubicBezTo>
                      <a:pt x="128968" y="234982"/>
                      <a:pt x="124206" y="246602"/>
                      <a:pt x="114014" y="250793"/>
                    </a:cubicBezTo>
                    <a:cubicBezTo>
                      <a:pt x="108966" y="252889"/>
                      <a:pt x="103537" y="252793"/>
                      <a:pt x="98869" y="250793"/>
                    </a:cubicBezTo>
                    <a:cubicBezTo>
                      <a:pt x="94202" y="248888"/>
                      <a:pt x="90297" y="245173"/>
                      <a:pt x="88201" y="24003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90" name="Freeform: Shape 1989">
                <a:extLst>
                  <a:ext uri="{FF2B5EF4-FFF2-40B4-BE49-F238E27FC236}">
                    <a16:creationId xmlns:a16="http://schemas.microsoft.com/office/drawing/2014/main" id="{96F4AAC7-FFA3-EF52-4E95-13CA1E33EA21}"/>
                  </a:ext>
                </a:extLst>
              </p:cNvPr>
              <p:cNvSpPr/>
              <p:nvPr/>
            </p:nvSpPr>
            <p:spPr>
              <a:xfrm>
                <a:off x="4946808" y="4571428"/>
                <a:ext cx="112204" cy="246334"/>
              </a:xfrm>
              <a:custGeom>
                <a:avLst/>
                <a:gdLst>
                  <a:gd name="connsiteX0" fmla="*/ 88201 w 112204"/>
                  <a:gd name="connsiteY0" fmla="*/ 234124 h 246334"/>
                  <a:gd name="connsiteX1" fmla="*/ 98869 w 112204"/>
                  <a:gd name="connsiteY1" fmla="*/ 244888 h 246334"/>
                  <a:gd name="connsiteX2" fmla="*/ 112204 w 112204"/>
                  <a:gd name="connsiteY2" fmla="*/ 245459 h 246334"/>
                  <a:gd name="connsiteX3" fmla="*/ 10573 w 112204"/>
                  <a:gd name="connsiteY3" fmla="*/ 0 h 246334"/>
                  <a:gd name="connsiteX4" fmla="*/ 0 w 112204"/>
                  <a:gd name="connsiteY4" fmla="*/ 4381 h 246334"/>
                  <a:gd name="connsiteX5" fmla="*/ 88201 w 112204"/>
                  <a:gd name="connsiteY5" fmla="*/ 234124 h 246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204" h="246334">
                    <a:moveTo>
                      <a:pt x="88201" y="234124"/>
                    </a:moveTo>
                    <a:cubicBezTo>
                      <a:pt x="90297" y="239173"/>
                      <a:pt x="94297" y="242983"/>
                      <a:pt x="98869" y="244888"/>
                    </a:cubicBezTo>
                    <a:cubicBezTo>
                      <a:pt x="102965" y="246602"/>
                      <a:pt x="107632" y="246793"/>
                      <a:pt x="112204" y="245459"/>
                    </a:cubicBezTo>
                    <a:cubicBezTo>
                      <a:pt x="78296" y="163639"/>
                      <a:pt x="44482" y="81820"/>
                      <a:pt x="10573" y="0"/>
                    </a:cubicBezTo>
                    <a:lnTo>
                      <a:pt x="0" y="4381"/>
                    </a:lnTo>
                    <a:lnTo>
                      <a:pt x="88201" y="23412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945" name="Graphic 36">
              <a:extLst>
                <a:ext uri="{FF2B5EF4-FFF2-40B4-BE49-F238E27FC236}">
                  <a16:creationId xmlns:a16="http://schemas.microsoft.com/office/drawing/2014/main" id="{28D72539-0D0D-989F-DA10-674E4EF329E8}"/>
                </a:ext>
              </a:extLst>
            </p:cNvPr>
            <p:cNvGrpSpPr/>
            <p:nvPr/>
          </p:nvGrpSpPr>
          <p:grpSpPr>
            <a:xfrm>
              <a:off x="6036073" y="4275673"/>
              <a:ext cx="845183" cy="1667471"/>
              <a:chOff x="4396973" y="3740348"/>
              <a:chExt cx="585054" cy="1154260"/>
            </a:xfrm>
          </p:grpSpPr>
          <p:sp>
            <p:nvSpPr>
              <p:cNvPr id="1969" name="Freeform: Shape 1968">
                <a:extLst>
                  <a:ext uri="{FF2B5EF4-FFF2-40B4-BE49-F238E27FC236}">
                    <a16:creationId xmlns:a16="http://schemas.microsoft.com/office/drawing/2014/main" id="{F97EF3BD-DA24-8527-94CF-425517439187}"/>
                  </a:ext>
                </a:extLst>
              </p:cNvPr>
              <p:cNvSpPr/>
              <p:nvPr/>
            </p:nvSpPr>
            <p:spPr>
              <a:xfrm>
                <a:off x="4516808" y="3810062"/>
                <a:ext cx="430708" cy="1017810"/>
              </a:xfrm>
              <a:custGeom>
                <a:avLst/>
                <a:gdLst>
                  <a:gd name="connsiteX0" fmla="*/ 428952 w 430708"/>
                  <a:gd name="connsiteY0" fmla="*/ 999491 h 1017810"/>
                  <a:gd name="connsiteX1" fmla="*/ 19663 w 430708"/>
                  <a:gd name="connsiteY1" fmla="*/ 10700 h 1017810"/>
                  <a:gd name="connsiteX2" fmla="*/ 4899 w 430708"/>
                  <a:gd name="connsiteY2" fmla="*/ 509 h 1017810"/>
                  <a:gd name="connsiteX3" fmla="*/ 232 w 430708"/>
                  <a:gd name="connsiteY3" fmla="*/ 7176 h 1017810"/>
                  <a:gd name="connsiteX4" fmla="*/ 1756 w 430708"/>
                  <a:gd name="connsiteY4" fmla="*/ 18225 h 1017810"/>
                  <a:gd name="connsiteX5" fmla="*/ 411045 w 430708"/>
                  <a:gd name="connsiteY5" fmla="*/ 1007015 h 1017810"/>
                  <a:gd name="connsiteX6" fmla="*/ 425809 w 430708"/>
                  <a:gd name="connsiteY6" fmla="*/ 1017302 h 1017810"/>
                  <a:gd name="connsiteX7" fmla="*/ 430476 w 430708"/>
                  <a:gd name="connsiteY7" fmla="*/ 1010540 h 1017810"/>
                  <a:gd name="connsiteX8" fmla="*/ 428952 w 430708"/>
                  <a:gd name="connsiteY8" fmla="*/ 999491 h 101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08" h="1017810">
                    <a:moveTo>
                      <a:pt x="428952" y="999491"/>
                    </a:moveTo>
                    <a:lnTo>
                      <a:pt x="19663" y="10700"/>
                    </a:lnTo>
                    <a:cubicBezTo>
                      <a:pt x="16424" y="2985"/>
                      <a:pt x="9852" y="-1587"/>
                      <a:pt x="4899" y="509"/>
                    </a:cubicBezTo>
                    <a:cubicBezTo>
                      <a:pt x="2423" y="1556"/>
                      <a:pt x="803" y="4033"/>
                      <a:pt x="232" y="7176"/>
                    </a:cubicBezTo>
                    <a:cubicBezTo>
                      <a:pt x="-340" y="10415"/>
                      <a:pt x="137" y="14320"/>
                      <a:pt x="1756" y="18225"/>
                    </a:cubicBezTo>
                    <a:lnTo>
                      <a:pt x="411045" y="1007015"/>
                    </a:lnTo>
                    <a:cubicBezTo>
                      <a:pt x="414284" y="1014826"/>
                      <a:pt x="420856" y="1019398"/>
                      <a:pt x="425809" y="1017302"/>
                    </a:cubicBezTo>
                    <a:cubicBezTo>
                      <a:pt x="428285" y="1016255"/>
                      <a:pt x="429905" y="1013683"/>
                      <a:pt x="430476" y="1010540"/>
                    </a:cubicBezTo>
                    <a:cubicBezTo>
                      <a:pt x="431048" y="1007396"/>
                      <a:pt x="430571" y="1003396"/>
                      <a:pt x="428952" y="999491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0" name="Freeform: Shape 1969">
                <a:extLst>
                  <a:ext uri="{FF2B5EF4-FFF2-40B4-BE49-F238E27FC236}">
                    <a16:creationId xmlns:a16="http://schemas.microsoft.com/office/drawing/2014/main" id="{C1FCFA0D-B306-37BC-9961-B5EB4AD0CC23}"/>
                  </a:ext>
                </a:extLst>
              </p:cNvPr>
              <p:cNvSpPr/>
              <p:nvPr/>
            </p:nvSpPr>
            <p:spPr>
              <a:xfrm>
                <a:off x="4396973" y="3740348"/>
                <a:ext cx="143115" cy="105084"/>
              </a:xfrm>
              <a:custGeom>
                <a:avLst/>
                <a:gdLst>
                  <a:gd name="connsiteX0" fmla="*/ 128637 w 143115"/>
                  <a:gd name="connsiteY0" fmla="*/ 105084 h 105084"/>
                  <a:gd name="connsiteX1" fmla="*/ 95776 w 143115"/>
                  <a:gd name="connsiteY1" fmla="*/ 74604 h 105084"/>
                  <a:gd name="connsiteX2" fmla="*/ 3860 w 143115"/>
                  <a:gd name="connsiteY2" fmla="*/ 43648 h 105084"/>
                  <a:gd name="connsiteX3" fmla="*/ 104444 w 143115"/>
                  <a:gd name="connsiteY3" fmla="*/ 21359 h 105084"/>
                  <a:gd name="connsiteX4" fmla="*/ 143115 w 143115"/>
                  <a:gd name="connsiteY4" fmla="*/ 89463 h 105084"/>
                  <a:gd name="connsiteX5" fmla="*/ 128637 w 143115"/>
                  <a:gd name="connsiteY5" fmla="*/ 105084 h 10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5" h="105084">
                    <a:moveTo>
                      <a:pt x="128637" y="105084"/>
                    </a:moveTo>
                    <a:cubicBezTo>
                      <a:pt x="128637" y="105084"/>
                      <a:pt x="119208" y="78319"/>
                      <a:pt x="95776" y="74604"/>
                    </a:cubicBezTo>
                    <a:cubicBezTo>
                      <a:pt x="72345" y="70794"/>
                      <a:pt x="24720" y="93940"/>
                      <a:pt x="3860" y="43648"/>
                    </a:cubicBezTo>
                    <a:cubicBezTo>
                      <a:pt x="-16905" y="-6644"/>
                      <a:pt x="50342" y="-12645"/>
                      <a:pt x="104444" y="21359"/>
                    </a:cubicBezTo>
                    <a:cubicBezTo>
                      <a:pt x="136353" y="42600"/>
                      <a:pt x="143115" y="89463"/>
                      <a:pt x="143115" y="89463"/>
                    </a:cubicBezTo>
                    <a:lnTo>
                      <a:pt x="128637" y="105084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1" name="Freeform: Shape 1970">
                <a:extLst>
                  <a:ext uri="{FF2B5EF4-FFF2-40B4-BE49-F238E27FC236}">
                    <a16:creationId xmlns:a16="http://schemas.microsoft.com/office/drawing/2014/main" id="{91B5C166-E1CB-448C-B509-FF2438EC8CED}"/>
                  </a:ext>
                </a:extLst>
              </p:cNvPr>
              <p:cNvSpPr/>
              <p:nvPr/>
            </p:nvSpPr>
            <p:spPr>
              <a:xfrm>
                <a:off x="4437767" y="3795592"/>
                <a:ext cx="69962" cy="13574"/>
              </a:xfrm>
              <a:custGeom>
                <a:avLst/>
                <a:gdLst>
                  <a:gd name="connsiteX0" fmla="*/ 69938 w 69962"/>
                  <a:gd name="connsiteY0" fmla="*/ 2025 h 13574"/>
                  <a:gd name="connsiteX1" fmla="*/ 67937 w 69962"/>
                  <a:gd name="connsiteY1" fmla="*/ 4596 h 13574"/>
                  <a:gd name="connsiteX2" fmla="*/ 2596 w 69962"/>
                  <a:gd name="connsiteY2" fmla="*/ 13550 h 13574"/>
                  <a:gd name="connsiteX3" fmla="*/ 24 w 69962"/>
                  <a:gd name="connsiteY3" fmla="*/ 11550 h 13574"/>
                  <a:gd name="connsiteX4" fmla="*/ 24 w 69962"/>
                  <a:gd name="connsiteY4" fmla="*/ 11550 h 13574"/>
                  <a:gd name="connsiteX5" fmla="*/ 2025 w 69962"/>
                  <a:gd name="connsiteY5" fmla="*/ 8978 h 13574"/>
                  <a:gd name="connsiteX6" fmla="*/ 67271 w 69962"/>
                  <a:gd name="connsiteY6" fmla="*/ 24 h 13574"/>
                  <a:gd name="connsiteX7" fmla="*/ 69938 w 69962"/>
                  <a:gd name="connsiteY7" fmla="*/ 2025 h 13574"/>
                  <a:gd name="connsiteX8" fmla="*/ 69938 w 69962"/>
                  <a:gd name="connsiteY8" fmla="*/ 2025 h 1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62" h="13574">
                    <a:moveTo>
                      <a:pt x="69938" y="2025"/>
                    </a:moveTo>
                    <a:cubicBezTo>
                      <a:pt x="70128" y="3263"/>
                      <a:pt x="69176" y="4406"/>
                      <a:pt x="67937" y="4596"/>
                    </a:cubicBezTo>
                    <a:lnTo>
                      <a:pt x="2596" y="13550"/>
                    </a:lnTo>
                    <a:cubicBezTo>
                      <a:pt x="1358" y="13740"/>
                      <a:pt x="120" y="12788"/>
                      <a:pt x="24" y="11550"/>
                    </a:cubicBezTo>
                    <a:lnTo>
                      <a:pt x="24" y="11550"/>
                    </a:lnTo>
                    <a:cubicBezTo>
                      <a:pt x="-166" y="10311"/>
                      <a:pt x="786" y="9073"/>
                      <a:pt x="2025" y="8978"/>
                    </a:cubicBezTo>
                    <a:lnTo>
                      <a:pt x="67271" y="24"/>
                    </a:lnTo>
                    <a:cubicBezTo>
                      <a:pt x="68604" y="-166"/>
                      <a:pt x="69747" y="786"/>
                      <a:pt x="69938" y="2025"/>
                    </a:cubicBezTo>
                    <a:lnTo>
                      <a:pt x="69938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2" name="Freeform: Shape 1971">
                <a:extLst>
                  <a:ext uri="{FF2B5EF4-FFF2-40B4-BE49-F238E27FC236}">
                    <a16:creationId xmlns:a16="http://schemas.microsoft.com/office/drawing/2014/main" id="{2EC5953E-CA97-4B45-D17A-0ECF8C304A60}"/>
                  </a:ext>
                </a:extLst>
              </p:cNvPr>
              <p:cNvSpPr/>
              <p:nvPr/>
            </p:nvSpPr>
            <p:spPr>
              <a:xfrm>
                <a:off x="4426052" y="3782162"/>
                <a:ext cx="78629" cy="14621"/>
              </a:xfrm>
              <a:custGeom>
                <a:avLst/>
                <a:gdLst>
                  <a:gd name="connsiteX0" fmla="*/ 78606 w 78629"/>
                  <a:gd name="connsiteY0" fmla="*/ 1929 h 14621"/>
                  <a:gd name="connsiteX1" fmla="*/ 76605 w 78629"/>
                  <a:gd name="connsiteY1" fmla="*/ 4596 h 14621"/>
                  <a:gd name="connsiteX2" fmla="*/ 2691 w 78629"/>
                  <a:gd name="connsiteY2" fmla="*/ 14598 h 14621"/>
                  <a:gd name="connsiteX3" fmla="*/ 24 w 78629"/>
                  <a:gd name="connsiteY3" fmla="*/ 12597 h 14621"/>
                  <a:gd name="connsiteX4" fmla="*/ 24 w 78629"/>
                  <a:gd name="connsiteY4" fmla="*/ 12597 h 14621"/>
                  <a:gd name="connsiteX5" fmla="*/ 2025 w 78629"/>
                  <a:gd name="connsiteY5" fmla="*/ 10026 h 14621"/>
                  <a:gd name="connsiteX6" fmla="*/ 75939 w 78629"/>
                  <a:gd name="connsiteY6" fmla="*/ 24 h 14621"/>
                  <a:gd name="connsiteX7" fmla="*/ 78606 w 78629"/>
                  <a:gd name="connsiteY7" fmla="*/ 2025 h 14621"/>
                  <a:gd name="connsiteX8" fmla="*/ 78606 w 78629"/>
                  <a:gd name="connsiteY8" fmla="*/ 2025 h 14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621">
                    <a:moveTo>
                      <a:pt x="78606" y="1929"/>
                    </a:moveTo>
                    <a:cubicBezTo>
                      <a:pt x="78796" y="3168"/>
                      <a:pt x="77844" y="4406"/>
                      <a:pt x="76605" y="4596"/>
                    </a:cubicBezTo>
                    <a:lnTo>
                      <a:pt x="2691" y="14598"/>
                    </a:lnTo>
                    <a:cubicBezTo>
                      <a:pt x="1358" y="14788"/>
                      <a:pt x="215" y="13836"/>
                      <a:pt x="24" y="12597"/>
                    </a:cubicBezTo>
                    <a:lnTo>
                      <a:pt x="24" y="12597"/>
                    </a:lnTo>
                    <a:cubicBezTo>
                      <a:pt x="-166" y="11359"/>
                      <a:pt x="786" y="10216"/>
                      <a:pt x="2025" y="10026"/>
                    </a:cubicBezTo>
                    <a:lnTo>
                      <a:pt x="75939" y="24"/>
                    </a:lnTo>
                    <a:cubicBezTo>
                      <a:pt x="77177" y="-166"/>
                      <a:pt x="78415" y="786"/>
                      <a:pt x="78606" y="2025"/>
                    </a:cubicBezTo>
                    <a:lnTo>
                      <a:pt x="78606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3" name="Freeform: Shape 1972">
                <a:extLst>
                  <a:ext uri="{FF2B5EF4-FFF2-40B4-BE49-F238E27FC236}">
                    <a16:creationId xmlns:a16="http://schemas.microsoft.com/office/drawing/2014/main" id="{6B90BBB6-1ECC-9709-DF10-582170A12070}"/>
                  </a:ext>
                </a:extLst>
              </p:cNvPr>
              <p:cNvSpPr/>
              <p:nvPr/>
            </p:nvSpPr>
            <p:spPr>
              <a:xfrm>
                <a:off x="4413383" y="3770749"/>
                <a:ext cx="78822" cy="14795"/>
              </a:xfrm>
              <a:custGeom>
                <a:avLst/>
                <a:gdLst>
                  <a:gd name="connsiteX0" fmla="*/ 78796 w 78822"/>
                  <a:gd name="connsiteY0" fmla="*/ 2007 h 14795"/>
                  <a:gd name="connsiteX1" fmla="*/ 76796 w 78822"/>
                  <a:gd name="connsiteY1" fmla="*/ 4674 h 14795"/>
                  <a:gd name="connsiteX2" fmla="*/ 2691 w 78822"/>
                  <a:gd name="connsiteY2" fmla="*/ 14771 h 14795"/>
                  <a:gd name="connsiteX3" fmla="*/ 24 w 78822"/>
                  <a:gd name="connsiteY3" fmla="*/ 12771 h 14795"/>
                  <a:gd name="connsiteX4" fmla="*/ 24 w 78822"/>
                  <a:gd name="connsiteY4" fmla="*/ 12771 h 14795"/>
                  <a:gd name="connsiteX5" fmla="*/ 2025 w 78822"/>
                  <a:gd name="connsiteY5" fmla="*/ 10104 h 14795"/>
                  <a:gd name="connsiteX6" fmla="*/ 76129 w 78822"/>
                  <a:gd name="connsiteY6" fmla="*/ 7 h 14795"/>
                  <a:gd name="connsiteX7" fmla="*/ 78796 w 78822"/>
                  <a:gd name="connsiteY7" fmla="*/ 2007 h 14795"/>
                  <a:gd name="connsiteX8" fmla="*/ 78796 w 78822"/>
                  <a:gd name="connsiteY8" fmla="*/ 2007 h 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2" h="14795">
                    <a:moveTo>
                      <a:pt x="78796" y="2007"/>
                    </a:moveTo>
                    <a:cubicBezTo>
                      <a:pt x="78987" y="3341"/>
                      <a:pt x="78129" y="4484"/>
                      <a:pt x="76796" y="4674"/>
                    </a:cubicBezTo>
                    <a:lnTo>
                      <a:pt x="2691" y="14771"/>
                    </a:lnTo>
                    <a:cubicBezTo>
                      <a:pt x="1453" y="14962"/>
                      <a:pt x="215" y="14009"/>
                      <a:pt x="24" y="12771"/>
                    </a:cubicBezTo>
                    <a:lnTo>
                      <a:pt x="24" y="12771"/>
                    </a:lnTo>
                    <a:cubicBezTo>
                      <a:pt x="-166" y="11437"/>
                      <a:pt x="786" y="10294"/>
                      <a:pt x="2025" y="10104"/>
                    </a:cubicBezTo>
                    <a:lnTo>
                      <a:pt x="76129" y="7"/>
                    </a:lnTo>
                    <a:cubicBezTo>
                      <a:pt x="77462" y="-88"/>
                      <a:pt x="78606" y="769"/>
                      <a:pt x="78796" y="2007"/>
                    </a:cubicBezTo>
                    <a:lnTo>
                      <a:pt x="78796" y="200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4" name="Freeform: Shape 1973">
                <a:extLst>
                  <a:ext uri="{FF2B5EF4-FFF2-40B4-BE49-F238E27FC236}">
                    <a16:creationId xmlns:a16="http://schemas.microsoft.com/office/drawing/2014/main" id="{BFF2EC20-EB2A-DDA5-8462-5CBD388971CE}"/>
                  </a:ext>
                </a:extLst>
              </p:cNvPr>
              <p:cNvSpPr/>
              <p:nvPr/>
            </p:nvSpPr>
            <p:spPr>
              <a:xfrm>
                <a:off x="4405952" y="3760445"/>
                <a:ext cx="76607" cy="14624"/>
              </a:xfrm>
              <a:custGeom>
                <a:avLst/>
                <a:gdLst>
                  <a:gd name="connsiteX0" fmla="*/ 76512 w 76607"/>
                  <a:gd name="connsiteY0" fmla="*/ 2025 h 14624"/>
                  <a:gd name="connsiteX1" fmla="*/ 74512 w 76607"/>
                  <a:gd name="connsiteY1" fmla="*/ 4692 h 14624"/>
                  <a:gd name="connsiteX2" fmla="*/ 2598 w 76607"/>
                  <a:gd name="connsiteY2" fmla="*/ 14598 h 14624"/>
                  <a:gd name="connsiteX3" fmla="*/ 26 w 76607"/>
                  <a:gd name="connsiteY3" fmla="*/ 12597 h 14624"/>
                  <a:gd name="connsiteX4" fmla="*/ 26 w 76607"/>
                  <a:gd name="connsiteY4" fmla="*/ 12597 h 14624"/>
                  <a:gd name="connsiteX5" fmla="*/ 2027 w 76607"/>
                  <a:gd name="connsiteY5" fmla="*/ 9930 h 14624"/>
                  <a:gd name="connsiteX6" fmla="*/ 73940 w 76607"/>
                  <a:gd name="connsiteY6" fmla="*/ 24 h 14624"/>
                  <a:gd name="connsiteX7" fmla="*/ 76607 w 76607"/>
                  <a:gd name="connsiteY7" fmla="*/ 2025 h 14624"/>
                  <a:gd name="connsiteX8" fmla="*/ 76607 w 76607"/>
                  <a:gd name="connsiteY8" fmla="*/ 2025 h 14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07" h="14624">
                    <a:moveTo>
                      <a:pt x="76512" y="2025"/>
                    </a:moveTo>
                    <a:cubicBezTo>
                      <a:pt x="76703" y="3263"/>
                      <a:pt x="75750" y="4501"/>
                      <a:pt x="74512" y="4692"/>
                    </a:cubicBezTo>
                    <a:lnTo>
                      <a:pt x="2598" y="14598"/>
                    </a:lnTo>
                    <a:cubicBezTo>
                      <a:pt x="1360" y="14788"/>
                      <a:pt x="217" y="13931"/>
                      <a:pt x="26" y="12597"/>
                    </a:cubicBezTo>
                    <a:lnTo>
                      <a:pt x="26" y="12597"/>
                    </a:lnTo>
                    <a:cubicBezTo>
                      <a:pt x="-164" y="11264"/>
                      <a:pt x="693" y="10216"/>
                      <a:pt x="2027" y="9930"/>
                    </a:cubicBezTo>
                    <a:lnTo>
                      <a:pt x="73940" y="24"/>
                    </a:lnTo>
                    <a:cubicBezTo>
                      <a:pt x="75179" y="-166"/>
                      <a:pt x="76417" y="786"/>
                      <a:pt x="76607" y="2025"/>
                    </a:cubicBezTo>
                    <a:lnTo>
                      <a:pt x="76607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5" name="Freeform: Shape 1974">
                <a:extLst>
                  <a:ext uri="{FF2B5EF4-FFF2-40B4-BE49-F238E27FC236}">
                    <a16:creationId xmlns:a16="http://schemas.microsoft.com/office/drawing/2014/main" id="{A9C7B241-6AC3-C509-2439-D967EF414A77}"/>
                  </a:ext>
                </a:extLst>
              </p:cNvPr>
              <p:cNvSpPr/>
              <p:nvPr/>
            </p:nvSpPr>
            <p:spPr>
              <a:xfrm>
                <a:off x="4408811" y="3750651"/>
                <a:ext cx="57079" cy="11844"/>
              </a:xfrm>
              <a:custGeom>
                <a:avLst/>
                <a:gdLst>
                  <a:gd name="connsiteX0" fmla="*/ 56984 w 57079"/>
                  <a:gd name="connsiteY0" fmla="*/ 2008 h 11844"/>
                  <a:gd name="connsiteX1" fmla="*/ 54984 w 57079"/>
                  <a:gd name="connsiteY1" fmla="*/ 4579 h 11844"/>
                  <a:gd name="connsiteX2" fmla="*/ 2596 w 57079"/>
                  <a:gd name="connsiteY2" fmla="*/ 11818 h 11844"/>
                  <a:gd name="connsiteX3" fmla="*/ 24 w 57079"/>
                  <a:gd name="connsiteY3" fmla="*/ 9818 h 11844"/>
                  <a:gd name="connsiteX4" fmla="*/ 24 w 57079"/>
                  <a:gd name="connsiteY4" fmla="*/ 9818 h 11844"/>
                  <a:gd name="connsiteX5" fmla="*/ 2025 w 57079"/>
                  <a:gd name="connsiteY5" fmla="*/ 7246 h 11844"/>
                  <a:gd name="connsiteX6" fmla="*/ 54412 w 57079"/>
                  <a:gd name="connsiteY6" fmla="*/ 7 h 11844"/>
                  <a:gd name="connsiteX7" fmla="*/ 57079 w 57079"/>
                  <a:gd name="connsiteY7" fmla="*/ 2008 h 11844"/>
                  <a:gd name="connsiteX8" fmla="*/ 57079 w 57079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79" h="11844">
                    <a:moveTo>
                      <a:pt x="56984" y="2008"/>
                    </a:moveTo>
                    <a:cubicBezTo>
                      <a:pt x="57174" y="3341"/>
                      <a:pt x="56222" y="4484"/>
                      <a:pt x="54984" y="4579"/>
                    </a:cubicBezTo>
                    <a:lnTo>
                      <a:pt x="2596" y="11818"/>
                    </a:lnTo>
                    <a:cubicBezTo>
                      <a:pt x="1358" y="12009"/>
                      <a:pt x="120" y="11152"/>
                      <a:pt x="24" y="9818"/>
                    </a:cubicBezTo>
                    <a:lnTo>
                      <a:pt x="24" y="9818"/>
                    </a:lnTo>
                    <a:cubicBezTo>
                      <a:pt x="-166" y="8580"/>
                      <a:pt x="786" y="7342"/>
                      <a:pt x="2025" y="7246"/>
                    </a:cubicBezTo>
                    <a:lnTo>
                      <a:pt x="54412" y="7"/>
                    </a:lnTo>
                    <a:cubicBezTo>
                      <a:pt x="55650" y="-88"/>
                      <a:pt x="56793" y="769"/>
                      <a:pt x="57079" y="2008"/>
                    </a:cubicBezTo>
                    <a:lnTo>
                      <a:pt x="57079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6" name="Freeform: Shape 1975">
                <a:extLst>
                  <a:ext uri="{FF2B5EF4-FFF2-40B4-BE49-F238E27FC236}">
                    <a16:creationId xmlns:a16="http://schemas.microsoft.com/office/drawing/2014/main" id="{A3EB9FB6-4830-C104-A590-F395F50D8646}"/>
                  </a:ext>
                </a:extLst>
              </p:cNvPr>
              <p:cNvSpPr/>
              <p:nvPr/>
            </p:nvSpPr>
            <p:spPr>
              <a:xfrm>
                <a:off x="4403163" y="3744371"/>
                <a:ext cx="94677" cy="44959"/>
              </a:xfrm>
              <a:custGeom>
                <a:avLst/>
                <a:gdLst>
                  <a:gd name="connsiteX0" fmla="*/ 5482 w 94677"/>
                  <a:gd name="connsiteY0" fmla="*/ 44959 h 44959"/>
                  <a:gd name="connsiteX1" fmla="*/ 25104 w 94677"/>
                  <a:gd name="connsiteY1" fmla="*/ 192 h 44959"/>
                  <a:gd name="connsiteX2" fmla="*/ 94065 w 94677"/>
                  <a:gd name="connsiteY2" fmla="*/ 21719 h 44959"/>
                  <a:gd name="connsiteX3" fmla="*/ 5482 w 94677"/>
                  <a:gd name="connsiteY3" fmla="*/ 44959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77" h="44959">
                    <a:moveTo>
                      <a:pt x="5482" y="44959"/>
                    </a:moveTo>
                    <a:cubicBezTo>
                      <a:pt x="5482" y="44959"/>
                      <a:pt x="-15663" y="2859"/>
                      <a:pt x="25104" y="192"/>
                    </a:cubicBezTo>
                    <a:cubicBezTo>
                      <a:pt x="65966" y="-2380"/>
                      <a:pt x="94065" y="21719"/>
                      <a:pt x="94065" y="21719"/>
                    </a:cubicBezTo>
                    <a:cubicBezTo>
                      <a:pt x="94065" y="21719"/>
                      <a:pt x="107781" y="37530"/>
                      <a:pt x="5482" y="44959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2749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7" name="Freeform: Shape 1976">
                <a:extLst>
                  <a:ext uri="{FF2B5EF4-FFF2-40B4-BE49-F238E27FC236}">
                    <a16:creationId xmlns:a16="http://schemas.microsoft.com/office/drawing/2014/main" id="{D5790847-9D43-10C6-CD11-A7A11C35C5DC}"/>
                  </a:ext>
                </a:extLst>
              </p:cNvPr>
              <p:cNvSpPr/>
              <p:nvPr/>
            </p:nvSpPr>
            <p:spPr>
              <a:xfrm>
                <a:off x="4521707" y="3810062"/>
                <a:ext cx="425808" cy="1017302"/>
              </a:xfrm>
              <a:custGeom>
                <a:avLst/>
                <a:gdLst>
                  <a:gd name="connsiteX0" fmla="*/ 424053 w 425808"/>
                  <a:gd name="connsiteY0" fmla="*/ 999491 h 1017302"/>
                  <a:gd name="connsiteX1" fmla="*/ 14764 w 425808"/>
                  <a:gd name="connsiteY1" fmla="*/ 10700 h 1017302"/>
                  <a:gd name="connsiteX2" fmla="*/ 0 w 425808"/>
                  <a:gd name="connsiteY2" fmla="*/ 509 h 1017302"/>
                  <a:gd name="connsiteX3" fmla="*/ 420910 w 425808"/>
                  <a:gd name="connsiteY3" fmla="*/ 1017302 h 1017302"/>
                  <a:gd name="connsiteX4" fmla="*/ 425577 w 425808"/>
                  <a:gd name="connsiteY4" fmla="*/ 1010540 h 1017302"/>
                  <a:gd name="connsiteX5" fmla="*/ 424053 w 425808"/>
                  <a:gd name="connsiteY5" fmla="*/ 999491 h 101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08" h="1017302">
                    <a:moveTo>
                      <a:pt x="424053" y="999491"/>
                    </a:moveTo>
                    <a:lnTo>
                      <a:pt x="14764" y="10700"/>
                    </a:lnTo>
                    <a:cubicBezTo>
                      <a:pt x="11525" y="2985"/>
                      <a:pt x="4953" y="-1587"/>
                      <a:pt x="0" y="509"/>
                    </a:cubicBezTo>
                    <a:lnTo>
                      <a:pt x="420910" y="1017302"/>
                    </a:lnTo>
                    <a:cubicBezTo>
                      <a:pt x="423386" y="1016255"/>
                      <a:pt x="425005" y="1013683"/>
                      <a:pt x="425577" y="1010540"/>
                    </a:cubicBezTo>
                    <a:cubicBezTo>
                      <a:pt x="426149" y="1007396"/>
                      <a:pt x="425672" y="1003396"/>
                      <a:pt x="424053" y="99949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8" name="Freeform: Shape 1977">
                <a:extLst>
                  <a:ext uri="{FF2B5EF4-FFF2-40B4-BE49-F238E27FC236}">
                    <a16:creationId xmlns:a16="http://schemas.microsoft.com/office/drawing/2014/main" id="{9C615D14-BA84-5532-0D93-5C70CA347897}"/>
                  </a:ext>
                </a:extLst>
              </p:cNvPr>
              <p:cNvSpPr/>
              <p:nvPr/>
            </p:nvSpPr>
            <p:spPr>
              <a:xfrm>
                <a:off x="4855749" y="4642389"/>
                <a:ext cx="126278" cy="252219"/>
              </a:xfrm>
              <a:custGeom>
                <a:avLst/>
                <a:gdLst>
                  <a:gd name="connsiteX0" fmla="*/ 124778 w 126278"/>
                  <a:gd name="connsiteY0" fmla="*/ 224790 h 252219"/>
                  <a:gd name="connsiteX1" fmla="*/ 24765 w 126278"/>
                  <a:gd name="connsiteY1" fmla="*/ 0 h 252219"/>
                  <a:gd name="connsiteX2" fmla="*/ 0 w 126278"/>
                  <a:gd name="connsiteY2" fmla="*/ 10287 h 252219"/>
                  <a:gd name="connsiteX3" fmla="*/ 88106 w 126278"/>
                  <a:gd name="connsiteY3" fmla="*/ 240030 h 252219"/>
                  <a:gd name="connsiteX4" fmla="*/ 114014 w 126278"/>
                  <a:gd name="connsiteY4" fmla="*/ 250698 h 252219"/>
                  <a:gd name="connsiteX5" fmla="*/ 124778 w 126278"/>
                  <a:gd name="connsiteY5" fmla="*/ 240030 h 252219"/>
                  <a:gd name="connsiteX6" fmla="*/ 124778 w 126278"/>
                  <a:gd name="connsiteY6" fmla="*/ 224790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78" h="252219">
                    <a:moveTo>
                      <a:pt x="124778" y="224790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106" y="240030"/>
                    </a:lnTo>
                    <a:cubicBezTo>
                      <a:pt x="92297" y="250126"/>
                      <a:pt x="103823" y="254889"/>
                      <a:pt x="114014" y="250698"/>
                    </a:cubicBezTo>
                    <a:cubicBezTo>
                      <a:pt x="119063" y="248602"/>
                      <a:pt x="122777" y="244697"/>
                      <a:pt x="124778" y="240030"/>
                    </a:cubicBezTo>
                    <a:cubicBezTo>
                      <a:pt x="126683" y="235363"/>
                      <a:pt x="126873" y="229933"/>
                      <a:pt x="124778" y="22479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79" name="Freeform: Shape 1978">
                <a:extLst>
                  <a:ext uri="{FF2B5EF4-FFF2-40B4-BE49-F238E27FC236}">
                    <a16:creationId xmlns:a16="http://schemas.microsoft.com/office/drawing/2014/main" id="{941EDC91-C2AD-D430-F038-8FBB796D11B7}"/>
                  </a:ext>
                </a:extLst>
              </p:cNvPr>
              <p:cNvSpPr/>
              <p:nvPr/>
            </p:nvSpPr>
            <p:spPr>
              <a:xfrm>
                <a:off x="4869846" y="4642484"/>
                <a:ext cx="112181" cy="249745"/>
              </a:xfrm>
              <a:custGeom>
                <a:avLst/>
                <a:gdLst>
                  <a:gd name="connsiteX0" fmla="*/ 110680 w 112181"/>
                  <a:gd name="connsiteY0" fmla="*/ 224695 h 249745"/>
                  <a:gd name="connsiteX1" fmla="*/ 110680 w 112181"/>
                  <a:gd name="connsiteY1" fmla="*/ 239935 h 249745"/>
                  <a:gd name="connsiteX2" fmla="*/ 101632 w 112181"/>
                  <a:gd name="connsiteY2" fmla="*/ 249746 h 249745"/>
                  <a:gd name="connsiteX3" fmla="*/ 0 w 112181"/>
                  <a:gd name="connsiteY3" fmla="*/ 4381 h 249745"/>
                  <a:gd name="connsiteX4" fmla="*/ 10573 w 112181"/>
                  <a:gd name="connsiteY4" fmla="*/ 0 h 249745"/>
                  <a:gd name="connsiteX5" fmla="*/ 110585 w 112181"/>
                  <a:gd name="connsiteY5" fmla="*/ 224790 h 2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181" h="249745">
                    <a:moveTo>
                      <a:pt x="110680" y="224695"/>
                    </a:moveTo>
                    <a:cubicBezTo>
                      <a:pt x="112776" y="229838"/>
                      <a:pt x="112585" y="235268"/>
                      <a:pt x="110680" y="239935"/>
                    </a:cubicBezTo>
                    <a:cubicBezTo>
                      <a:pt x="108966" y="244030"/>
                      <a:pt x="105823" y="247555"/>
                      <a:pt x="101632" y="249746"/>
                    </a:cubicBezTo>
                    <a:cubicBezTo>
                      <a:pt x="67723" y="167926"/>
                      <a:pt x="33909" y="86106"/>
                      <a:pt x="0" y="4381"/>
                    </a:cubicBezTo>
                    <a:lnTo>
                      <a:pt x="10573" y="0"/>
                    </a:lnTo>
                    <a:lnTo>
                      <a:pt x="110585" y="22479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946" name="Graphic 36">
              <a:extLst>
                <a:ext uri="{FF2B5EF4-FFF2-40B4-BE49-F238E27FC236}">
                  <a16:creationId xmlns:a16="http://schemas.microsoft.com/office/drawing/2014/main" id="{7601F0C4-09AE-CC96-ABDD-95A8078E0F4A}"/>
                </a:ext>
              </a:extLst>
            </p:cNvPr>
            <p:cNvGrpSpPr/>
            <p:nvPr/>
          </p:nvGrpSpPr>
          <p:grpSpPr>
            <a:xfrm>
              <a:off x="6169914" y="4751123"/>
              <a:ext cx="1066432" cy="1488971"/>
              <a:chOff x="4449141" y="4071844"/>
              <a:chExt cx="738208" cy="1030698"/>
            </a:xfrm>
          </p:grpSpPr>
          <p:sp>
            <p:nvSpPr>
              <p:cNvPr id="1947" name="Freeform: Shape 1946">
                <a:extLst>
                  <a:ext uri="{FF2B5EF4-FFF2-40B4-BE49-F238E27FC236}">
                    <a16:creationId xmlns:a16="http://schemas.microsoft.com/office/drawing/2014/main" id="{3A73B2F7-1983-F613-EDBD-7BFE670E58CC}"/>
                  </a:ext>
                </a:extLst>
              </p:cNvPr>
              <p:cNvSpPr/>
              <p:nvPr/>
            </p:nvSpPr>
            <p:spPr>
              <a:xfrm>
                <a:off x="4540297" y="4108465"/>
                <a:ext cx="628913" cy="994077"/>
              </a:xfrm>
              <a:custGeom>
                <a:avLst/>
                <a:gdLst>
                  <a:gd name="connsiteX0" fmla="*/ 2556 w 628913"/>
                  <a:gd name="connsiteY0" fmla="*/ 136637 h 994077"/>
                  <a:gd name="connsiteX1" fmla="*/ 357457 w 628913"/>
                  <a:gd name="connsiteY1" fmla="*/ 994077 h 994077"/>
                  <a:gd name="connsiteX2" fmla="*/ 608727 w 628913"/>
                  <a:gd name="connsiteY2" fmla="*/ 889969 h 994077"/>
                  <a:gd name="connsiteX3" fmla="*/ 626443 w 628913"/>
                  <a:gd name="connsiteY3" fmla="*/ 847392 h 994077"/>
                  <a:gd name="connsiteX4" fmla="*/ 284019 w 628913"/>
                  <a:gd name="connsiteY4" fmla="*/ 20146 h 994077"/>
                  <a:gd name="connsiteX5" fmla="*/ 241347 w 628913"/>
                  <a:gd name="connsiteY5" fmla="*/ 2525 h 994077"/>
                  <a:gd name="connsiteX6" fmla="*/ 20177 w 628913"/>
                  <a:gd name="connsiteY6" fmla="*/ 94060 h 994077"/>
                  <a:gd name="connsiteX7" fmla="*/ 365 w 628913"/>
                  <a:gd name="connsiteY7" fmla="*/ 129112 h 994077"/>
                  <a:gd name="connsiteX8" fmla="*/ 2460 w 628913"/>
                  <a:gd name="connsiteY8" fmla="*/ 136637 h 99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8913" h="994077">
                    <a:moveTo>
                      <a:pt x="2556" y="136637"/>
                    </a:moveTo>
                    <a:lnTo>
                      <a:pt x="357457" y="994077"/>
                    </a:lnTo>
                    <a:lnTo>
                      <a:pt x="608727" y="889969"/>
                    </a:lnTo>
                    <a:cubicBezTo>
                      <a:pt x="625395" y="883111"/>
                      <a:pt x="633301" y="864061"/>
                      <a:pt x="626443" y="847392"/>
                    </a:cubicBezTo>
                    <a:lnTo>
                      <a:pt x="284019" y="20146"/>
                    </a:lnTo>
                    <a:cubicBezTo>
                      <a:pt x="277161" y="3477"/>
                      <a:pt x="258016" y="-4429"/>
                      <a:pt x="241347" y="2525"/>
                    </a:cubicBezTo>
                    <a:lnTo>
                      <a:pt x="20177" y="94060"/>
                    </a:lnTo>
                    <a:cubicBezTo>
                      <a:pt x="5985" y="99870"/>
                      <a:pt x="-1826" y="114634"/>
                      <a:pt x="365" y="129112"/>
                    </a:cubicBezTo>
                    <a:cubicBezTo>
                      <a:pt x="746" y="131588"/>
                      <a:pt x="1413" y="134255"/>
                      <a:pt x="2460" y="13663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48" name="Freeform: Shape 1947">
                <a:extLst>
                  <a:ext uri="{FF2B5EF4-FFF2-40B4-BE49-F238E27FC236}">
                    <a16:creationId xmlns:a16="http://schemas.microsoft.com/office/drawing/2014/main" id="{38B44ED3-26D1-ADEA-0EC3-E34A65D04879}"/>
                  </a:ext>
                </a:extLst>
              </p:cNvPr>
              <p:cNvSpPr/>
              <p:nvPr/>
            </p:nvSpPr>
            <p:spPr>
              <a:xfrm>
                <a:off x="4540352" y="4108382"/>
                <a:ext cx="470845" cy="994159"/>
              </a:xfrm>
              <a:custGeom>
                <a:avLst/>
                <a:gdLst>
                  <a:gd name="connsiteX0" fmla="*/ 1263 w 470845"/>
                  <a:gd name="connsiteY0" fmla="*/ 133099 h 994159"/>
                  <a:gd name="connsiteX1" fmla="*/ 1073 w 470845"/>
                  <a:gd name="connsiteY1" fmla="*/ 132433 h 994159"/>
                  <a:gd name="connsiteX2" fmla="*/ 20123 w 470845"/>
                  <a:gd name="connsiteY2" fmla="*/ 94047 h 994159"/>
                  <a:gd name="connsiteX3" fmla="*/ 241293 w 470845"/>
                  <a:gd name="connsiteY3" fmla="*/ 2512 h 994159"/>
                  <a:gd name="connsiteX4" fmla="*/ 283965 w 470845"/>
                  <a:gd name="connsiteY4" fmla="*/ 20133 h 994159"/>
                  <a:gd name="connsiteX5" fmla="*/ 299396 w 470845"/>
                  <a:gd name="connsiteY5" fmla="*/ 57471 h 994159"/>
                  <a:gd name="connsiteX6" fmla="*/ 283394 w 470845"/>
                  <a:gd name="connsiteY6" fmla="*/ 70901 h 994159"/>
                  <a:gd name="connsiteX7" fmla="*/ 133756 w 470845"/>
                  <a:gd name="connsiteY7" fmla="*/ 132814 h 994159"/>
                  <a:gd name="connsiteX8" fmla="*/ 470846 w 470845"/>
                  <a:gd name="connsiteY8" fmla="*/ 947201 h 994159"/>
                  <a:gd name="connsiteX9" fmla="*/ 357403 w 470845"/>
                  <a:gd name="connsiteY9" fmla="*/ 994160 h 994159"/>
                  <a:gd name="connsiteX10" fmla="*/ 17456 w 470845"/>
                  <a:gd name="connsiteY10" fmla="*/ 173009 h 994159"/>
                  <a:gd name="connsiteX11" fmla="*/ 2502 w 470845"/>
                  <a:gd name="connsiteY11" fmla="*/ 136814 h 994159"/>
                  <a:gd name="connsiteX12" fmla="*/ 1263 w 470845"/>
                  <a:gd name="connsiteY12" fmla="*/ 133195 h 99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0845" h="994159">
                    <a:moveTo>
                      <a:pt x="1263" y="133099"/>
                    </a:moveTo>
                    <a:cubicBezTo>
                      <a:pt x="1263" y="133099"/>
                      <a:pt x="1168" y="132623"/>
                      <a:pt x="1073" y="132433"/>
                    </a:cubicBezTo>
                    <a:cubicBezTo>
                      <a:pt x="-3023" y="116907"/>
                      <a:pt x="4883" y="100333"/>
                      <a:pt x="20123" y="94047"/>
                    </a:cubicBezTo>
                    <a:lnTo>
                      <a:pt x="241293" y="2512"/>
                    </a:lnTo>
                    <a:cubicBezTo>
                      <a:pt x="257962" y="-4442"/>
                      <a:pt x="277012" y="3560"/>
                      <a:pt x="283965" y="20133"/>
                    </a:cubicBezTo>
                    <a:lnTo>
                      <a:pt x="299396" y="57471"/>
                    </a:lnTo>
                    <a:cubicBezTo>
                      <a:pt x="295776" y="63281"/>
                      <a:pt x="290252" y="68044"/>
                      <a:pt x="283394" y="70901"/>
                    </a:cubicBezTo>
                    <a:lnTo>
                      <a:pt x="133756" y="132814"/>
                    </a:lnTo>
                    <a:lnTo>
                      <a:pt x="470846" y="947201"/>
                    </a:lnTo>
                    <a:lnTo>
                      <a:pt x="357403" y="994160"/>
                    </a:lnTo>
                    <a:lnTo>
                      <a:pt x="17456" y="173009"/>
                    </a:lnTo>
                    <a:lnTo>
                      <a:pt x="2502" y="136814"/>
                    </a:lnTo>
                    <a:cubicBezTo>
                      <a:pt x="2025" y="135671"/>
                      <a:pt x="1549" y="134433"/>
                      <a:pt x="1263" y="133195"/>
                    </a:cubicBezTo>
                    <a:close/>
                  </a:path>
                </a:pathLst>
              </a:custGeom>
              <a:solidFill>
                <a:schemeClr val="accent6">
                  <a:lumMod val="25000"/>
                  <a:lumOff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49" name="Freeform: Shape 1948">
                <a:extLst>
                  <a:ext uri="{FF2B5EF4-FFF2-40B4-BE49-F238E27FC236}">
                    <a16:creationId xmlns:a16="http://schemas.microsoft.com/office/drawing/2014/main" id="{6D0BA516-5806-CF04-81D2-FE77E2628D8B}"/>
                  </a:ext>
                </a:extLst>
              </p:cNvPr>
              <p:cNvSpPr/>
              <p:nvPr/>
            </p:nvSpPr>
            <p:spPr>
              <a:xfrm>
                <a:off x="4515982" y="4071844"/>
                <a:ext cx="323108" cy="196495"/>
              </a:xfrm>
              <a:custGeom>
                <a:avLst/>
                <a:gdLst>
                  <a:gd name="connsiteX0" fmla="*/ 14774 w 323108"/>
                  <a:gd name="connsiteY0" fmla="*/ 176591 h 196495"/>
                  <a:gd name="connsiteX1" fmla="*/ 58589 w 323108"/>
                  <a:gd name="connsiteY1" fmla="*/ 193831 h 196495"/>
                  <a:gd name="connsiteX2" fmla="*/ 301858 w 323108"/>
                  <a:gd name="connsiteY2" fmla="*/ 93152 h 196495"/>
                  <a:gd name="connsiteX3" fmla="*/ 320717 w 323108"/>
                  <a:gd name="connsiteY3" fmla="*/ 50004 h 196495"/>
                  <a:gd name="connsiteX4" fmla="*/ 308239 w 323108"/>
                  <a:gd name="connsiteY4" fmla="*/ 19905 h 196495"/>
                  <a:gd name="connsiteX5" fmla="*/ 264425 w 323108"/>
                  <a:gd name="connsiteY5" fmla="*/ 2664 h 196495"/>
                  <a:gd name="connsiteX6" fmla="*/ 21251 w 323108"/>
                  <a:gd name="connsiteY6" fmla="*/ 103344 h 196495"/>
                  <a:gd name="connsiteX7" fmla="*/ 2392 w 323108"/>
                  <a:gd name="connsiteY7" fmla="*/ 146492 h 196495"/>
                  <a:gd name="connsiteX8" fmla="*/ 14869 w 323108"/>
                  <a:gd name="connsiteY8" fmla="*/ 176591 h 196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108" h="196495">
                    <a:moveTo>
                      <a:pt x="14774" y="176591"/>
                    </a:moveTo>
                    <a:cubicBezTo>
                      <a:pt x="21632" y="193260"/>
                      <a:pt x="41254" y="200975"/>
                      <a:pt x="58589" y="193831"/>
                    </a:cubicBezTo>
                    <a:lnTo>
                      <a:pt x="301858" y="93152"/>
                    </a:lnTo>
                    <a:cubicBezTo>
                      <a:pt x="319193" y="86008"/>
                      <a:pt x="327575" y="66672"/>
                      <a:pt x="320717" y="50004"/>
                    </a:cubicBezTo>
                    <a:lnTo>
                      <a:pt x="308239" y="19905"/>
                    </a:lnTo>
                    <a:cubicBezTo>
                      <a:pt x="301381" y="3236"/>
                      <a:pt x="281760" y="-4479"/>
                      <a:pt x="264425" y="2664"/>
                    </a:cubicBezTo>
                    <a:lnTo>
                      <a:pt x="21251" y="103344"/>
                    </a:lnTo>
                    <a:cubicBezTo>
                      <a:pt x="3916" y="110487"/>
                      <a:pt x="-4466" y="129823"/>
                      <a:pt x="2392" y="146492"/>
                    </a:cubicBezTo>
                    <a:lnTo>
                      <a:pt x="14869" y="176591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0" name="Freeform: Shape 1949">
                <a:extLst>
                  <a:ext uri="{FF2B5EF4-FFF2-40B4-BE49-F238E27FC236}">
                    <a16:creationId xmlns:a16="http://schemas.microsoft.com/office/drawing/2014/main" id="{ACC37E17-06C5-E5A6-2A2F-3682576098E6}"/>
                  </a:ext>
                </a:extLst>
              </p:cNvPr>
              <p:cNvSpPr/>
              <p:nvPr/>
            </p:nvSpPr>
            <p:spPr>
              <a:xfrm>
                <a:off x="4529397" y="4306921"/>
                <a:ext cx="392916" cy="710793"/>
              </a:xfrm>
              <a:custGeom>
                <a:avLst/>
                <a:gdLst>
                  <a:gd name="connsiteX0" fmla="*/ 2883 w 392916"/>
                  <a:gd name="connsiteY0" fmla="*/ 79341 h 710793"/>
                  <a:gd name="connsiteX1" fmla="*/ 254628 w 392916"/>
                  <a:gd name="connsiteY1" fmla="*/ 687513 h 710793"/>
                  <a:gd name="connsiteX2" fmla="*/ 303968 w 392916"/>
                  <a:gd name="connsiteY2" fmla="*/ 707896 h 710793"/>
                  <a:gd name="connsiteX3" fmla="*/ 369595 w 392916"/>
                  <a:gd name="connsiteY3" fmla="*/ 680750 h 710793"/>
                  <a:gd name="connsiteX4" fmla="*/ 390074 w 392916"/>
                  <a:gd name="connsiteY4" fmla="*/ 631506 h 710793"/>
                  <a:gd name="connsiteX5" fmla="*/ 138328 w 392916"/>
                  <a:gd name="connsiteY5" fmla="*/ 23334 h 710793"/>
                  <a:gd name="connsiteX6" fmla="*/ 88989 w 392916"/>
                  <a:gd name="connsiteY6" fmla="*/ 2856 h 710793"/>
                  <a:gd name="connsiteX7" fmla="*/ 23361 w 392916"/>
                  <a:gd name="connsiteY7" fmla="*/ 30002 h 710793"/>
                  <a:gd name="connsiteX8" fmla="*/ 2883 w 392916"/>
                  <a:gd name="connsiteY8" fmla="*/ 79341 h 710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916" h="710793">
                    <a:moveTo>
                      <a:pt x="2883" y="79341"/>
                    </a:moveTo>
                    <a:lnTo>
                      <a:pt x="254628" y="687513"/>
                    </a:lnTo>
                    <a:cubicBezTo>
                      <a:pt x="262534" y="706753"/>
                      <a:pt x="284632" y="715897"/>
                      <a:pt x="303968" y="707896"/>
                    </a:cubicBezTo>
                    <a:lnTo>
                      <a:pt x="369595" y="680750"/>
                    </a:lnTo>
                    <a:cubicBezTo>
                      <a:pt x="388836" y="672749"/>
                      <a:pt x="397980" y="650651"/>
                      <a:pt x="390074" y="631506"/>
                    </a:cubicBezTo>
                    <a:lnTo>
                      <a:pt x="138328" y="23334"/>
                    </a:lnTo>
                    <a:cubicBezTo>
                      <a:pt x="130327" y="3999"/>
                      <a:pt x="108324" y="-5050"/>
                      <a:pt x="88989" y="2856"/>
                    </a:cubicBezTo>
                    <a:lnTo>
                      <a:pt x="23361" y="30002"/>
                    </a:lnTo>
                    <a:cubicBezTo>
                      <a:pt x="4121" y="38003"/>
                      <a:pt x="-5118" y="60101"/>
                      <a:pt x="2883" y="793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1" name="Freeform: Shape 1950">
                <a:extLst>
                  <a:ext uri="{FF2B5EF4-FFF2-40B4-BE49-F238E27FC236}">
                    <a16:creationId xmlns:a16="http://schemas.microsoft.com/office/drawing/2014/main" id="{4DC87299-9255-8261-82DD-F56D395EF76C}"/>
                  </a:ext>
                </a:extLst>
              </p:cNvPr>
              <p:cNvSpPr/>
              <p:nvPr/>
            </p:nvSpPr>
            <p:spPr>
              <a:xfrm>
                <a:off x="4539042" y="4380970"/>
                <a:ext cx="304105" cy="597080"/>
              </a:xfrm>
              <a:custGeom>
                <a:avLst/>
                <a:gdLst>
                  <a:gd name="connsiteX0" fmla="*/ 0 w 304105"/>
                  <a:gd name="connsiteY0" fmla="*/ 21485 h 597080"/>
                  <a:gd name="connsiteX1" fmla="*/ 238316 w 304105"/>
                  <a:gd name="connsiteY1" fmla="*/ 597080 h 597080"/>
                  <a:gd name="connsiteX2" fmla="*/ 284321 w 304105"/>
                  <a:gd name="connsiteY2" fmla="*/ 578030 h 597080"/>
                  <a:gd name="connsiteX3" fmla="*/ 301657 w 304105"/>
                  <a:gd name="connsiteY3" fmla="*/ 536120 h 597080"/>
                  <a:gd name="connsiteX4" fmla="*/ 87916 w 304105"/>
                  <a:gd name="connsiteY4" fmla="*/ 19865 h 597080"/>
                  <a:gd name="connsiteX5" fmla="*/ 46006 w 304105"/>
                  <a:gd name="connsiteY5" fmla="*/ 2435 h 597080"/>
                  <a:gd name="connsiteX6" fmla="*/ 0 w 304105"/>
                  <a:gd name="connsiteY6" fmla="*/ 21485 h 59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4105" h="597080">
                    <a:moveTo>
                      <a:pt x="0" y="21485"/>
                    </a:moveTo>
                    <a:lnTo>
                      <a:pt x="238316" y="597080"/>
                    </a:lnTo>
                    <a:lnTo>
                      <a:pt x="284321" y="578030"/>
                    </a:lnTo>
                    <a:cubicBezTo>
                      <a:pt x="300704" y="571268"/>
                      <a:pt x="308420" y="552503"/>
                      <a:pt x="301657" y="536120"/>
                    </a:cubicBezTo>
                    <a:lnTo>
                      <a:pt x="87916" y="19865"/>
                    </a:lnTo>
                    <a:cubicBezTo>
                      <a:pt x="81153" y="3482"/>
                      <a:pt x="62389" y="-4328"/>
                      <a:pt x="46006" y="2435"/>
                    </a:cubicBezTo>
                    <a:lnTo>
                      <a:pt x="0" y="21485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952" name="Graphic 36">
                <a:extLst>
                  <a:ext uri="{FF2B5EF4-FFF2-40B4-BE49-F238E27FC236}">
                    <a16:creationId xmlns:a16="http://schemas.microsoft.com/office/drawing/2014/main" id="{81AEC6CC-056C-B8CD-AA44-CAF2335C87CE}"/>
                  </a:ext>
                </a:extLst>
              </p:cNvPr>
              <p:cNvGrpSpPr/>
              <p:nvPr/>
            </p:nvGrpSpPr>
            <p:grpSpPr>
              <a:xfrm>
                <a:off x="4859851" y="4278309"/>
                <a:ext cx="113049" cy="165913"/>
                <a:chOff x="4859851" y="4278309"/>
                <a:chExt cx="113049" cy="165913"/>
              </a:xfrm>
            </p:grpSpPr>
            <p:sp>
              <p:nvSpPr>
                <p:cNvPr id="1966" name="Freeform: Shape 1965">
                  <a:extLst>
                    <a:ext uri="{FF2B5EF4-FFF2-40B4-BE49-F238E27FC236}">
                      <a16:creationId xmlns:a16="http://schemas.microsoft.com/office/drawing/2014/main" id="{0449CF75-EE04-2B77-93BC-BCE93DAA86BA}"/>
                    </a:ext>
                  </a:extLst>
                </p:cNvPr>
                <p:cNvSpPr/>
                <p:nvPr/>
              </p:nvSpPr>
              <p:spPr>
                <a:xfrm>
                  <a:off x="4859946" y="4278309"/>
                  <a:ext cx="112954" cy="165913"/>
                </a:xfrm>
                <a:custGeom>
                  <a:avLst/>
                  <a:gdLst>
                    <a:gd name="connsiteX0" fmla="*/ 2470 w 112954"/>
                    <a:gd name="connsiteY0" fmla="*/ 48136 h 165913"/>
                    <a:gd name="connsiteX1" fmla="*/ 42952 w 112954"/>
                    <a:gd name="connsiteY1" fmla="*/ 145768 h 165913"/>
                    <a:gd name="connsiteX2" fmla="*/ 85624 w 112954"/>
                    <a:gd name="connsiteY2" fmla="*/ 163389 h 165913"/>
                    <a:gd name="connsiteX3" fmla="*/ 92767 w 112954"/>
                    <a:gd name="connsiteY3" fmla="*/ 160436 h 165913"/>
                    <a:gd name="connsiteX4" fmla="*/ 110484 w 112954"/>
                    <a:gd name="connsiteY4" fmla="*/ 117859 h 165913"/>
                    <a:gd name="connsiteX5" fmla="*/ 70003 w 112954"/>
                    <a:gd name="connsiteY5" fmla="*/ 20133 h 165913"/>
                    <a:gd name="connsiteX6" fmla="*/ 27426 w 112954"/>
                    <a:gd name="connsiteY6" fmla="*/ 2512 h 165913"/>
                    <a:gd name="connsiteX7" fmla="*/ 20187 w 112954"/>
                    <a:gd name="connsiteY7" fmla="*/ 5464 h 165913"/>
                    <a:gd name="connsiteX8" fmla="*/ 2470 w 112954"/>
                    <a:gd name="connsiteY8" fmla="*/ 48136 h 16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954" h="165913">
                      <a:moveTo>
                        <a:pt x="2470" y="48136"/>
                      </a:moveTo>
                      <a:lnTo>
                        <a:pt x="42952" y="145768"/>
                      </a:lnTo>
                      <a:cubicBezTo>
                        <a:pt x="49905" y="162436"/>
                        <a:pt x="68955" y="170342"/>
                        <a:pt x="85624" y="163389"/>
                      </a:cubicBezTo>
                      <a:lnTo>
                        <a:pt x="92767" y="160436"/>
                      </a:lnTo>
                      <a:cubicBezTo>
                        <a:pt x="109436" y="153578"/>
                        <a:pt x="117342" y="134528"/>
                        <a:pt x="110484" y="117859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67" name="Freeform: Shape 1966">
                  <a:extLst>
                    <a:ext uri="{FF2B5EF4-FFF2-40B4-BE49-F238E27FC236}">
                      <a16:creationId xmlns:a16="http://schemas.microsoft.com/office/drawing/2014/main" id="{1EDCA1CA-0831-E337-D61A-8D28828149D5}"/>
                    </a:ext>
                  </a:extLst>
                </p:cNvPr>
                <p:cNvSpPr/>
                <p:nvPr/>
              </p:nvSpPr>
              <p:spPr>
                <a:xfrm>
                  <a:off x="4859851" y="4278309"/>
                  <a:ext cx="92672" cy="102809"/>
                </a:xfrm>
                <a:custGeom>
                  <a:avLst/>
                  <a:gdLst>
                    <a:gd name="connsiteX0" fmla="*/ 2566 w 92672"/>
                    <a:gd name="connsiteY0" fmla="*/ 48136 h 102809"/>
                    <a:gd name="connsiteX1" fmla="*/ 25235 w 92672"/>
                    <a:gd name="connsiteY1" fmla="*/ 102810 h 102809"/>
                    <a:gd name="connsiteX2" fmla="*/ 51810 w 92672"/>
                    <a:gd name="connsiteY2" fmla="*/ 93380 h 102809"/>
                    <a:gd name="connsiteX3" fmla="*/ 67240 w 92672"/>
                    <a:gd name="connsiteY3" fmla="*/ 86998 h 102809"/>
                    <a:gd name="connsiteX4" fmla="*/ 92672 w 92672"/>
                    <a:gd name="connsiteY4" fmla="*/ 74806 h 102809"/>
                    <a:gd name="connsiteX5" fmla="*/ 70003 w 92672"/>
                    <a:gd name="connsiteY5" fmla="*/ 20133 h 102809"/>
                    <a:gd name="connsiteX6" fmla="*/ 27426 w 92672"/>
                    <a:gd name="connsiteY6" fmla="*/ 2512 h 102809"/>
                    <a:gd name="connsiteX7" fmla="*/ 20187 w 92672"/>
                    <a:gd name="connsiteY7" fmla="*/ 5464 h 102809"/>
                    <a:gd name="connsiteX8" fmla="*/ 2470 w 92672"/>
                    <a:gd name="connsiteY8" fmla="*/ 48136 h 10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72" h="102809">
                      <a:moveTo>
                        <a:pt x="2566" y="48136"/>
                      </a:moveTo>
                      <a:lnTo>
                        <a:pt x="25235" y="102810"/>
                      </a:lnTo>
                      <a:cubicBezTo>
                        <a:pt x="33522" y="100333"/>
                        <a:pt x="42571" y="97190"/>
                        <a:pt x="51810" y="93380"/>
                      </a:cubicBezTo>
                      <a:lnTo>
                        <a:pt x="67240" y="86998"/>
                      </a:lnTo>
                      <a:cubicBezTo>
                        <a:pt x="76480" y="83093"/>
                        <a:pt x="85147" y="79093"/>
                        <a:pt x="92672" y="74806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68" name="Freeform: Shape 1967">
                  <a:extLst>
                    <a:ext uri="{FF2B5EF4-FFF2-40B4-BE49-F238E27FC236}">
                      <a16:creationId xmlns:a16="http://schemas.microsoft.com/office/drawing/2014/main" id="{ABE3D5F7-9607-CA5C-7B4E-98DCA9EA4D2F}"/>
                    </a:ext>
                  </a:extLst>
                </p:cNvPr>
                <p:cNvSpPr/>
                <p:nvPr/>
              </p:nvSpPr>
              <p:spPr>
                <a:xfrm>
                  <a:off x="4938085" y="4330690"/>
                  <a:ext cx="30630" cy="46661"/>
                </a:xfrm>
                <a:custGeom>
                  <a:avLst/>
                  <a:gdLst>
                    <a:gd name="connsiteX0" fmla="*/ 11962 w 30630"/>
                    <a:gd name="connsiteY0" fmla="*/ 40713 h 46661"/>
                    <a:gd name="connsiteX1" fmla="*/ 24630 w 30630"/>
                    <a:gd name="connsiteY1" fmla="*/ 45952 h 46661"/>
                    <a:gd name="connsiteX2" fmla="*/ 24630 w 30630"/>
                    <a:gd name="connsiteY2" fmla="*/ 45952 h 46661"/>
                    <a:gd name="connsiteX3" fmla="*/ 29869 w 30630"/>
                    <a:gd name="connsiteY3" fmla="*/ 33284 h 46661"/>
                    <a:gd name="connsiteX4" fmla="*/ 18629 w 30630"/>
                    <a:gd name="connsiteY4" fmla="*/ 6042 h 46661"/>
                    <a:gd name="connsiteX5" fmla="*/ 5961 w 30630"/>
                    <a:gd name="connsiteY5" fmla="*/ 708 h 46661"/>
                    <a:gd name="connsiteX6" fmla="*/ 5961 w 30630"/>
                    <a:gd name="connsiteY6" fmla="*/ 708 h 46661"/>
                    <a:gd name="connsiteX7" fmla="*/ 722 w 30630"/>
                    <a:gd name="connsiteY7" fmla="*/ 13376 h 46661"/>
                    <a:gd name="connsiteX8" fmla="*/ 12057 w 30630"/>
                    <a:gd name="connsiteY8" fmla="*/ 40713 h 4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30" h="46661">
                      <a:moveTo>
                        <a:pt x="11962" y="40713"/>
                      </a:moveTo>
                      <a:cubicBezTo>
                        <a:pt x="13962" y="45571"/>
                        <a:pt x="19677" y="47952"/>
                        <a:pt x="24630" y="45952"/>
                      </a:cubicBezTo>
                      <a:lnTo>
                        <a:pt x="24630" y="45952"/>
                      </a:lnTo>
                      <a:cubicBezTo>
                        <a:pt x="29583" y="43856"/>
                        <a:pt x="31964" y="38237"/>
                        <a:pt x="29869" y="33284"/>
                      </a:cubicBezTo>
                      <a:lnTo>
                        <a:pt x="18629" y="6042"/>
                      </a:lnTo>
                      <a:cubicBezTo>
                        <a:pt x="16534" y="1089"/>
                        <a:pt x="10914" y="-1292"/>
                        <a:pt x="5961" y="708"/>
                      </a:cubicBezTo>
                      <a:lnTo>
                        <a:pt x="5961" y="708"/>
                      </a:lnTo>
                      <a:cubicBezTo>
                        <a:pt x="1008" y="2804"/>
                        <a:pt x="-1278" y="8519"/>
                        <a:pt x="722" y="13376"/>
                      </a:cubicBezTo>
                      <a:lnTo>
                        <a:pt x="12057" y="40713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53" name="Graphic 36">
                <a:extLst>
                  <a:ext uri="{FF2B5EF4-FFF2-40B4-BE49-F238E27FC236}">
                    <a16:creationId xmlns:a16="http://schemas.microsoft.com/office/drawing/2014/main" id="{42CBA537-930C-46B6-8160-A1E4C01B4F3F}"/>
                  </a:ext>
                </a:extLst>
              </p:cNvPr>
              <p:cNvGrpSpPr/>
              <p:nvPr/>
            </p:nvGrpSpPr>
            <p:grpSpPr>
              <a:xfrm>
                <a:off x="4935397" y="4460658"/>
                <a:ext cx="113036" cy="166062"/>
                <a:chOff x="4935397" y="4460658"/>
                <a:chExt cx="113036" cy="166062"/>
              </a:xfrm>
            </p:grpSpPr>
            <p:sp>
              <p:nvSpPr>
                <p:cNvPr id="1963" name="Freeform: Shape 1962">
                  <a:extLst>
                    <a:ext uri="{FF2B5EF4-FFF2-40B4-BE49-F238E27FC236}">
                      <a16:creationId xmlns:a16="http://schemas.microsoft.com/office/drawing/2014/main" id="{E80E12BD-CA71-EF7C-1A99-942882BB04EC}"/>
                    </a:ext>
                  </a:extLst>
                </p:cNvPr>
                <p:cNvSpPr/>
                <p:nvPr/>
              </p:nvSpPr>
              <p:spPr>
                <a:xfrm>
                  <a:off x="4935397" y="4460658"/>
                  <a:ext cx="113036" cy="166062"/>
                </a:xfrm>
                <a:custGeom>
                  <a:avLst/>
                  <a:gdLst>
                    <a:gd name="connsiteX0" fmla="*/ 2553 w 113036"/>
                    <a:gd name="connsiteY0" fmla="*/ 48190 h 166062"/>
                    <a:gd name="connsiteX1" fmla="*/ 43034 w 113036"/>
                    <a:gd name="connsiteY1" fmla="*/ 145917 h 166062"/>
                    <a:gd name="connsiteX2" fmla="*/ 85706 w 113036"/>
                    <a:gd name="connsiteY2" fmla="*/ 163538 h 166062"/>
                    <a:gd name="connsiteX3" fmla="*/ 92850 w 113036"/>
                    <a:gd name="connsiteY3" fmla="*/ 160490 h 166062"/>
                    <a:gd name="connsiteX4" fmla="*/ 110566 w 113036"/>
                    <a:gd name="connsiteY4" fmla="*/ 117913 h 166062"/>
                    <a:gd name="connsiteX5" fmla="*/ 70085 w 113036"/>
                    <a:gd name="connsiteY5" fmla="*/ 20187 h 166062"/>
                    <a:gd name="connsiteX6" fmla="*/ 27413 w 113036"/>
                    <a:gd name="connsiteY6" fmla="*/ 2470 h 166062"/>
                    <a:gd name="connsiteX7" fmla="*/ 20174 w 113036"/>
                    <a:gd name="connsiteY7" fmla="*/ 5423 h 166062"/>
                    <a:gd name="connsiteX8" fmla="*/ 2457 w 113036"/>
                    <a:gd name="connsiteY8" fmla="*/ 48095 h 1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036" h="166062">
                      <a:moveTo>
                        <a:pt x="2553" y="48190"/>
                      </a:moveTo>
                      <a:lnTo>
                        <a:pt x="43034" y="145917"/>
                      </a:lnTo>
                      <a:cubicBezTo>
                        <a:pt x="49987" y="162586"/>
                        <a:pt x="69037" y="170491"/>
                        <a:pt x="85706" y="163538"/>
                      </a:cubicBezTo>
                      <a:lnTo>
                        <a:pt x="92850" y="160490"/>
                      </a:lnTo>
                      <a:cubicBezTo>
                        <a:pt x="109518" y="153632"/>
                        <a:pt x="117424" y="134487"/>
                        <a:pt x="110566" y="117913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64" name="Freeform: Shape 1963">
                  <a:extLst>
                    <a:ext uri="{FF2B5EF4-FFF2-40B4-BE49-F238E27FC236}">
                      <a16:creationId xmlns:a16="http://schemas.microsoft.com/office/drawing/2014/main" id="{F30F1ECD-32F0-D13C-0260-3A2D6C7AD0BC}"/>
                    </a:ext>
                  </a:extLst>
                </p:cNvPr>
                <p:cNvSpPr/>
                <p:nvPr/>
              </p:nvSpPr>
              <p:spPr>
                <a:xfrm>
                  <a:off x="4935397" y="4460754"/>
                  <a:ext cx="92659" cy="102768"/>
                </a:xfrm>
                <a:custGeom>
                  <a:avLst/>
                  <a:gdLst>
                    <a:gd name="connsiteX0" fmla="*/ 2553 w 92659"/>
                    <a:gd name="connsiteY0" fmla="*/ 48095 h 102768"/>
                    <a:gd name="connsiteX1" fmla="*/ 25127 w 92659"/>
                    <a:gd name="connsiteY1" fmla="*/ 102769 h 102768"/>
                    <a:gd name="connsiteX2" fmla="*/ 51797 w 92659"/>
                    <a:gd name="connsiteY2" fmla="*/ 93339 h 102768"/>
                    <a:gd name="connsiteX3" fmla="*/ 67228 w 92659"/>
                    <a:gd name="connsiteY3" fmla="*/ 86957 h 102768"/>
                    <a:gd name="connsiteX4" fmla="*/ 92659 w 92659"/>
                    <a:gd name="connsiteY4" fmla="*/ 74860 h 102768"/>
                    <a:gd name="connsiteX5" fmla="*/ 70085 w 92659"/>
                    <a:gd name="connsiteY5" fmla="*/ 20187 h 102768"/>
                    <a:gd name="connsiteX6" fmla="*/ 27413 w 92659"/>
                    <a:gd name="connsiteY6" fmla="*/ 2470 h 102768"/>
                    <a:gd name="connsiteX7" fmla="*/ 20174 w 92659"/>
                    <a:gd name="connsiteY7" fmla="*/ 5423 h 102768"/>
                    <a:gd name="connsiteX8" fmla="*/ 2457 w 92659"/>
                    <a:gd name="connsiteY8" fmla="*/ 48095 h 10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59" h="102768">
                      <a:moveTo>
                        <a:pt x="2553" y="48095"/>
                      </a:moveTo>
                      <a:lnTo>
                        <a:pt x="25127" y="102769"/>
                      </a:lnTo>
                      <a:cubicBezTo>
                        <a:pt x="33414" y="100292"/>
                        <a:pt x="42462" y="97149"/>
                        <a:pt x="51797" y="93339"/>
                      </a:cubicBezTo>
                      <a:lnTo>
                        <a:pt x="67228" y="86957"/>
                      </a:lnTo>
                      <a:cubicBezTo>
                        <a:pt x="76467" y="83147"/>
                        <a:pt x="85134" y="79051"/>
                        <a:pt x="92659" y="74860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65" name="Freeform: Shape 1964">
                  <a:extLst>
                    <a:ext uri="{FF2B5EF4-FFF2-40B4-BE49-F238E27FC236}">
                      <a16:creationId xmlns:a16="http://schemas.microsoft.com/office/drawing/2014/main" id="{D5AB8A9B-FEF2-E564-0E80-1120379561A6}"/>
                    </a:ext>
                  </a:extLst>
                </p:cNvPr>
                <p:cNvSpPr/>
                <p:nvPr/>
              </p:nvSpPr>
              <p:spPr>
                <a:xfrm>
                  <a:off x="5013483" y="4513040"/>
                  <a:ext cx="30765" cy="46672"/>
                </a:xfrm>
                <a:custGeom>
                  <a:avLst/>
                  <a:gdLst>
                    <a:gd name="connsiteX0" fmla="*/ 12097 w 30765"/>
                    <a:gd name="connsiteY0" fmla="*/ 40672 h 46672"/>
                    <a:gd name="connsiteX1" fmla="*/ 24765 w 30765"/>
                    <a:gd name="connsiteY1" fmla="*/ 45911 h 46672"/>
                    <a:gd name="connsiteX2" fmla="*/ 24765 w 30765"/>
                    <a:gd name="connsiteY2" fmla="*/ 45911 h 46672"/>
                    <a:gd name="connsiteX3" fmla="*/ 30004 w 30765"/>
                    <a:gd name="connsiteY3" fmla="*/ 33242 h 46672"/>
                    <a:gd name="connsiteX4" fmla="*/ 18669 w 30765"/>
                    <a:gd name="connsiteY4" fmla="*/ 6001 h 46672"/>
                    <a:gd name="connsiteX5" fmla="*/ 6001 w 30765"/>
                    <a:gd name="connsiteY5" fmla="*/ 762 h 46672"/>
                    <a:gd name="connsiteX6" fmla="*/ 6001 w 30765"/>
                    <a:gd name="connsiteY6" fmla="*/ 762 h 46672"/>
                    <a:gd name="connsiteX7" fmla="*/ 762 w 30765"/>
                    <a:gd name="connsiteY7" fmla="*/ 13430 h 46672"/>
                    <a:gd name="connsiteX8" fmla="*/ 12002 w 30765"/>
                    <a:gd name="connsiteY8" fmla="*/ 40672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65" h="46672">
                      <a:moveTo>
                        <a:pt x="12097" y="40672"/>
                      </a:moveTo>
                      <a:cubicBezTo>
                        <a:pt x="14192" y="45625"/>
                        <a:pt x="19812" y="48006"/>
                        <a:pt x="24765" y="45911"/>
                      </a:cubicBezTo>
                      <a:lnTo>
                        <a:pt x="24765" y="45911"/>
                      </a:lnTo>
                      <a:cubicBezTo>
                        <a:pt x="29718" y="43815"/>
                        <a:pt x="32099" y="38195"/>
                        <a:pt x="30004" y="33242"/>
                      </a:cubicBezTo>
                      <a:lnTo>
                        <a:pt x="18669" y="6001"/>
                      </a:lnTo>
                      <a:cubicBezTo>
                        <a:pt x="16669" y="1048"/>
                        <a:pt x="10954" y="-1333"/>
                        <a:pt x="6001" y="762"/>
                      </a:cubicBezTo>
                      <a:lnTo>
                        <a:pt x="6001" y="762"/>
                      </a:lnTo>
                      <a:cubicBezTo>
                        <a:pt x="1048" y="2762"/>
                        <a:pt x="-1333" y="8477"/>
                        <a:pt x="762" y="13430"/>
                      </a:cubicBezTo>
                      <a:lnTo>
                        <a:pt x="12002" y="40672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954" name="Graphic 36">
                <a:extLst>
                  <a:ext uri="{FF2B5EF4-FFF2-40B4-BE49-F238E27FC236}">
                    <a16:creationId xmlns:a16="http://schemas.microsoft.com/office/drawing/2014/main" id="{1B11AF3F-1605-EE0D-52A7-40D2BC4B81F7}"/>
                  </a:ext>
                </a:extLst>
              </p:cNvPr>
              <p:cNvGrpSpPr/>
              <p:nvPr/>
            </p:nvGrpSpPr>
            <p:grpSpPr>
              <a:xfrm>
                <a:off x="5014346" y="4699061"/>
                <a:ext cx="173003" cy="250652"/>
                <a:chOff x="5014346" y="4699061"/>
                <a:chExt cx="173003" cy="250652"/>
              </a:xfrm>
            </p:grpSpPr>
            <p:sp>
              <p:nvSpPr>
                <p:cNvPr id="1961" name="Freeform: Shape 1960">
                  <a:extLst>
                    <a:ext uri="{FF2B5EF4-FFF2-40B4-BE49-F238E27FC236}">
                      <a16:creationId xmlns:a16="http://schemas.microsoft.com/office/drawing/2014/main" id="{8D1D8459-95B8-EFE0-BDCF-B1D71F8A5BE0}"/>
                    </a:ext>
                  </a:extLst>
                </p:cNvPr>
                <p:cNvSpPr/>
                <p:nvPr/>
              </p:nvSpPr>
              <p:spPr>
                <a:xfrm>
                  <a:off x="5014346" y="4699061"/>
                  <a:ext cx="173003" cy="250652"/>
                </a:xfrm>
                <a:custGeom>
                  <a:avLst/>
                  <a:gdLst>
                    <a:gd name="connsiteX0" fmla="*/ 2470 w 173003"/>
                    <a:gd name="connsiteY0" fmla="*/ 68201 h 250652"/>
                    <a:gd name="connsiteX1" fmla="*/ 69622 w 173003"/>
                    <a:gd name="connsiteY1" fmla="*/ 230507 h 250652"/>
                    <a:gd name="connsiteX2" fmla="*/ 112294 w 173003"/>
                    <a:gd name="connsiteY2" fmla="*/ 248128 h 250652"/>
                    <a:gd name="connsiteX3" fmla="*/ 152870 w 173003"/>
                    <a:gd name="connsiteY3" fmla="*/ 231364 h 250652"/>
                    <a:gd name="connsiteX4" fmla="*/ 171063 w 173003"/>
                    <a:gd name="connsiteY4" fmla="*/ 190121 h 250652"/>
                    <a:gd name="connsiteX5" fmla="*/ 170587 w 173003"/>
                    <a:gd name="connsiteY5" fmla="*/ 188692 h 250652"/>
                    <a:gd name="connsiteX6" fmla="*/ 118485 w 173003"/>
                    <a:gd name="connsiteY6" fmla="*/ 20195 h 250652"/>
                    <a:gd name="connsiteX7" fmla="*/ 117818 w 173003"/>
                    <a:gd name="connsiteY7" fmla="*/ 18766 h 250652"/>
                    <a:gd name="connsiteX8" fmla="*/ 75813 w 173003"/>
                    <a:gd name="connsiteY8" fmla="*/ 2478 h 250652"/>
                    <a:gd name="connsiteX9" fmla="*/ 20187 w 173003"/>
                    <a:gd name="connsiteY9" fmla="*/ 25529 h 250652"/>
                    <a:gd name="connsiteX10" fmla="*/ 2470 w 173003"/>
                    <a:gd name="connsiteY10" fmla="*/ 68201 h 25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3003" h="250652">
                      <a:moveTo>
                        <a:pt x="2470" y="68201"/>
                      </a:moveTo>
                      <a:lnTo>
                        <a:pt x="69622" y="230507"/>
                      </a:lnTo>
                      <a:cubicBezTo>
                        <a:pt x="76480" y="247175"/>
                        <a:pt x="95625" y="255081"/>
                        <a:pt x="112294" y="248128"/>
                      </a:cubicBezTo>
                      <a:lnTo>
                        <a:pt x="152870" y="231364"/>
                      </a:lnTo>
                      <a:cubicBezTo>
                        <a:pt x="168967" y="224696"/>
                        <a:pt x="176968" y="206504"/>
                        <a:pt x="171063" y="190121"/>
                      </a:cubicBezTo>
                      <a:cubicBezTo>
                        <a:pt x="171063" y="189644"/>
                        <a:pt x="170777" y="189168"/>
                        <a:pt x="170587" y="188692"/>
                      </a:cubicBezTo>
                      <a:lnTo>
                        <a:pt x="118485" y="20195"/>
                      </a:lnTo>
                      <a:cubicBezTo>
                        <a:pt x="118294" y="19718"/>
                        <a:pt x="118104" y="19242"/>
                        <a:pt x="117818" y="18766"/>
                      </a:cubicBezTo>
                      <a:cubicBezTo>
                        <a:pt x="110484" y="3050"/>
                        <a:pt x="92005" y="-4189"/>
                        <a:pt x="75813" y="2478"/>
                      </a:cubicBezTo>
                      <a:lnTo>
                        <a:pt x="20187" y="25529"/>
                      </a:lnTo>
                      <a:cubicBezTo>
                        <a:pt x="3518" y="32482"/>
                        <a:pt x="-4388" y="51532"/>
                        <a:pt x="2470" y="68201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962" name="Freeform: Shape 1961">
                  <a:extLst>
                    <a:ext uri="{FF2B5EF4-FFF2-40B4-BE49-F238E27FC236}">
                      <a16:creationId xmlns:a16="http://schemas.microsoft.com/office/drawing/2014/main" id="{A139372A-FB11-5087-5359-CF6314D3BDA2}"/>
                    </a:ext>
                  </a:extLst>
                </p:cNvPr>
                <p:cNvSpPr/>
                <p:nvPr/>
              </p:nvSpPr>
              <p:spPr>
                <a:xfrm>
                  <a:off x="5061439" y="4717923"/>
                  <a:ext cx="123969" cy="190031"/>
                </a:xfrm>
                <a:custGeom>
                  <a:avLst/>
                  <a:gdLst>
                    <a:gd name="connsiteX0" fmla="*/ 1764 w 123969"/>
                    <a:gd name="connsiteY0" fmla="*/ 54673 h 190031"/>
                    <a:gd name="connsiteX1" fmla="*/ 51580 w 123969"/>
                    <a:gd name="connsiteY1" fmla="*/ 175070 h 190031"/>
                    <a:gd name="connsiteX2" fmla="*/ 83203 w 123969"/>
                    <a:gd name="connsiteY2" fmla="*/ 188214 h 190031"/>
                    <a:gd name="connsiteX3" fmla="*/ 123970 w 123969"/>
                    <a:gd name="connsiteY3" fmla="*/ 171355 h 190031"/>
                    <a:gd name="connsiteX4" fmla="*/ 123494 w 123969"/>
                    <a:gd name="connsiteY4" fmla="*/ 169926 h 190031"/>
                    <a:gd name="connsiteX5" fmla="*/ 71392 w 123969"/>
                    <a:gd name="connsiteY5" fmla="*/ 1429 h 190031"/>
                    <a:gd name="connsiteX6" fmla="*/ 70725 w 123969"/>
                    <a:gd name="connsiteY6" fmla="*/ 0 h 190031"/>
                    <a:gd name="connsiteX7" fmla="*/ 14909 w 123969"/>
                    <a:gd name="connsiteY7" fmla="*/ 23146 h 190031"/>
                    <a:gd name="connsiteX8" fmla="*/ 1860 w 123969"/>
                    <a:gd name="connsiteY8" fmla="*/ 54769 h 19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3969" h="190031">
                      <a:moveTo>
                        <a:pt x="1764" y="54673"/>
                      </a:moveTo>
                      <a:lnTo>
                        <a:pt x="51580" y="175070"/>
                      </a:lnTo>
                      <a:cubicBezTo>
                        <a:pt x="56723" y="187452"/>
                        <a:pt x="70821" y="193262"/>
                        <a:pt x="83203" y="188214"/>
                      </a:cubicBezTo>
                      <a:lnTo>
                        <a:pt x="123970" y="171355"/>
                      </a:lnTo>
                      <a:cubicBezTo>
                        <a:pt x="123970" y="171355"/>
                        <a:pt x="123684" y="170402"/>
                        <a:pt x="123494" y="169926"/>
                      </a:cubicBezTo>
                      <a:lnTo>
                        <a:pt x="71392" y="1429"/>
                      </a:lnTo>
                      <a:cubicBezTo>
                        <a:pt x="71201" y="953"/>
                        <a:pt x="71011" y="476"/>
                        <a:pt x="70725" y="0"/>
                      </a:cubicBezTo>
                      <a:lnTo>
                        <a:pt x="14909" y="23146"/>
                      </a:lnTo>
                      <a:cubicBezTo>
                        <a:pt x="2622" y="28289"/>
                        <a:pt x="-3284" y="42481"/>
                        <a:pt x="1860" y="54769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955" name="Freeform: Shape 1954">
                <a:extLst>
                  <a:ext uri="{FF2B5EF4-FFF2-40B4-BE49-F238E27FC236}">
                    <a16:creationId xmlns:a16="http://schemas.microsoft.com/office/drawing/2014/main" id="{AEBF72ED-898E-0EE5-E87A-4781EEF566B4}"/>
                  </a:ext>
                </a:extLst>
              </p:cNvPr>
              <p:cNvSpPr/>
              <p:nvPr/>
            </p:nvSpPr>
            <p:spPr>
              <a:xfrm>
                <a:off x="4537233" y="4133468"/>
                <a:ext cx="301755" cy="134881"/>
              </a:xfrm>
              <a:custGeom>
                <a:avLst/>
                <a:gdLst>
                  <a:gd name="connsiteX0" fmla="*/ 301752 w 301755"/>
                  <a:gd name="connsiteY0" fmla="*/ 0 h 134881"/>
                  <a:gd name="connsiteX1" fmla="*/ 280511 w 301755"/>
                  <a:gd name="connsiteY1" fmla="*/ 31528 h 134881"/>
                  <a:gd name="connsiteX2" fmla="*/ 37243 w 301755"/>
                  <a:gd name="connsiteY2" fmla="*/ 132207 h 134881"/>
                  <a:gd name="connsiteX3" fmla="*/ 0 w 301755"/>
                  <a:gd name="connsiteY3" fmla="*/ 124968 h 134881"/>
                  <a:gd name="connsiteX4" fmla="*/ 301657 w 301755"/>
                  <a:gd name="connsiteY4" fmla="*/ 0 h 13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755" h="134881">
                    <a:moveTo>
                      <a:pt x="301752" y="0"/>
                    </a:moveTo>
                    <a:cubicBezTo>
                      <a:pt x="301942" y="13240"/>
                      <a:pt x="293846" y="26003"/>
                      <a:pt x="280511" y="31528"/>
                    </a:cubicBezTo>
                    <a:lnTo>
                      <a:pt x="37243" y="132207"/>
                    </a:lnTo>
                    <a:cubicBezTo>
                      <a:pt x="23908" y="137732"/>
                      <a:pt x="9239" y="134398"/>
                      <a:pt x="0" y="124968"/>
                    </a:cubicBezTo>
                    <a:lnTo>
                      <a:pt x="301657" y="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6" name="Freeform: Shape 1955">
                <a:extLst>
                  <a:ext uri="{FF2B5EF4-FFF2-40B4-BE49-F238E27FC236}">
                    <a16:creationId xmlns:a16="http://schemas.microsoft.com/office/drawing/2014/main" id="{C9E15E29-17E5-1D56-E7B5-3191BB9628D2}"/>
                  </a:ext>
                </a:extLst>
              </p:cNvPr>
              <p:cNvSpPr/>
              <p:nvPr/>
            </p:nvSpPr>
            <p:spPr>
              <a:xfrm>
                <a:off x="4729514" y="4315479"/>
                <a:ext cx="285901" cy="655405"/>
              </a:xfrm>
              <a:custGeom>
                <a:avLst/>
                <a:gdLst>
                  <a:gd name="connsiteX0" fmla="*/ 981 w 285901"/>
                  <a:gd name="connsiteY0" fmla="*/ 17252 h 655405"/>
                  <a:gd name="connsiteX1" fmla="*/ 261966 w 285901"/>
                  <a:gd name="connsiteY1" fmla="*/ 647712 h 655405"/>
                  <a:gd name="connsiteX2" fmla="*/ 268729 w 285901"/>
                  <a:gd name="connsiteY2" fmla="*/ 654475 h 655405"/>
                  <a:gd name="connsiteX3" fmla="*/ 278254 w 285901"/>
                  <a:gd name="connsiteY3" fmla="*/ 654475 h 655405"/>
                  <a:gd name="connsiteX4" fmla="*/ 278254 w 285901"/>
                  <a:gd name="connsiteY4" fmla="*/ 654475 h 655405"/>
                  <a:gd name="connsiteX5" fmla="*/ 284921 w 285901"/>
                  <a:gd name="connsiteY5" fmla="*/ 638187 h 655405"/>
                  <a:gd name="connsiteX6" fmla="*/ 23936 w 285901"/>
                  <a:gd name="connsiteY6" fmla="*/ 7727 h 655405"/>
                  <a:gd name="connsiteX7" fmla="*/ 17173 w 285901"/>
                  <a:gd name="connsiteY7" fmla="*/ 965 h 655405"/>
                  <a:gd name="connsiteX8" fmla="*/ 7648 w 285901"/>
                  <a:gd name="connsiteY8" fmla="*/ 965 h 655405"/>
                  <a:gd name="connsiteX9" fmla="*/ 7648 w 285901"/>
                  <a:gd name="connsiteY9" fmla="*/ 965 h 655405"/>
                  <a:gd name="connsiteX10" fmla="*/ 981 w 285901"/>
                  <a:gd name="connsiteY10" fmla="*/ 17252 h 65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5901" h="655405">
                    <a:moveTo>
                      <a:pt x="981" y="17252"/>
                    </a:moveTo>
                    <a:lnTo>
                      <a:pt x="261966" y="647712"/>
                    </a:lnTo>
                    <a:cubicBezTo>
                      <a:pt x="263299" y="650951"/>
                      <a:pt x="265776" y="653237"/>
                      <a:pt x="268729" y="654475"/>
                    </a:cubicBezTo>
                    <a:cubicBezTo>
                      <a:pt x="271681" y="655618"/>
                      <a:pt x="275015" y="655809"/>
                      <a:pt x="278254" y="654475"/>
                    </a:cubicBezTo>
                    <a:lnTo>
                      <a:pt x="278254" y="654475"/>
                    </a:lnTo>
                    <a:cubicBezTo>
                      <a:pt x="284635" y="651808"/>
                      <a:pt x="287588" y="644569"/>
                      <a:pt x="284921" y="638187"/>
                    </a:cubicBezTo>
                    <a:lnTo>
                      <a:pt x="23936" y="7727"/>
                    </a:lnTo>
                    <a:cubicBezTo>
                      <a:pt x="22603" y="4584"/>
                      <a:pt x="20126" y="2203"/>
                      <a:pt x="17173" y="965"/>
                    </a:cubicBezTo>
                    <a:cubicBezTo>
                      <a:pt x="14221" y="-273"/>
                      <a:pt x="10887" y="-369"/>
                      <a:pt x="7648" y="965"/>
                    </a:cubicBezTo>
                    <a:lnTo>
                      <a:pt x="7648" y="965"/>
                    </a:lnTo>
                    <a:cubicBezTo>
                      <a:pt x="1267" y="3632"/>
                      <a:pt x="-1686" y="10871"/>
                      <a:pt x="981" y="1725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7" name="Freeform: Shape 1956">
                <a:extLst>
                  <a:ext uri="{FF2B5EF4-FFF2-40B4-BE49-F238E27FC236}">
                    <a16:creationId xmlns:a16="http://schemas.microsoft.com/office/drawing/2014/main" id="{B5066526-3775-BBE2-5809-B4635313620A}"/>
                  </a:ext>
                </a:extLst>
              </p:cNvPr>
              <p:cNvSpPr/>
              <p:nvPr/>
            </p:nvSpPr>
            <p:spPr>
              <a:xfrm>
                <a:off x="4729609" y="4316444"/>
                <a:ext cx="278158" cy="654440"/>
              </a:xfrm>
              <a:custGeom>
                <a:avLst/>
                <a:gdLst>
                  <a:gd name="connsiteX0" fmla="*/ 886 w 278158"/>
                  <a:gd name="connsiteY0" fmla="*/ 16288 h 654440"/>
                  <a:gd name="connsiteX1" fmla="*/ 261871 w 278158"/>
                  <a:gd name="connsiteY1" fmla="*/ 646747 h 654440"/>
                  <a:gd name="connsiteX2" fmla="*/ 268633 w 278158"/>
                  <a:gd name="connsiteY2" fmla="*/ 653510 h 654440"/>
                  <a:gd name="connsiteX3" fmla="*/ 278158 w 278158"/>
                  <a:gd name="connsiteY3" fmla="*/ 653510 h 654440"/>
                  <a:gd name="connsiteX4" fmla="*/ 278158 w 278158"/>
                  <a:gd name="connsiteY4" fmla="*/ 653510 h 654440"/>
                  <a:gd name="connsiteX5" fmla="*/ 7648 w 278158"/>
                  <a:gd name="connsiteY5" fmla="*/ 0 h 654440"/>
                  <a:gd name="connsiteX6" fmla="*/ 7648 w 278158"/>
                  <a:gd name="connsiteY6" fmla="*/ 0 h 654440"/>
                  <a:gd name="connsiteX7" fmla="*/ 981 w 278158"/>
                  <a:gd name="connsiteY7" fmla="*/ 16288 h 65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158" h="654440">
                    <a:moveTo>
                      <a:pt x="886" y="16288"/>
                    </a:moveTo>
                    <a:lnTo>
                      <a:pt x="261871" y="646747"/>
                    </a:lnTo>
                    <a:cubicBezTo>
                      <a:pt x="263204" y="649986"/>
                      <a:pt x="265681" y="652272"/>
                      <a:pt x="268633" y="653510"/>
                    </a:cubicBezTo>
                    <a:cubicBezTo>
                      <a:pt x="271586" y="654653"/>
                      <a:pt x="274920" y="654844"/>
                      <a:pt x="278158" y="653510"/>
                    </a:cubicBezTo>
                    <a:lnTo>
                      <a:pt x="278158" y="653510"/>
                    </a:lnTo>
                    <a:cubicBezTo>
                      <a:pt x="278158" y="653510"/>
                      <a:pt x="7648" y="0"/>
                      <a:pt x="7648" y="0"/>
                    </a:cubicBezTo>
                    <a:lnTo>
                      <a:pt x="7648" y="0"/>
                    </a:lnTo>
                    <a:cubicBezTo>
                      <a:pt x="1267" y="2667"/>
                      <a:pt x="-1686" y="9906"/>
                      <a:pt x="981" y="16288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8" name="Freeform: Shape 1957">
                <a:extLst>
                  <a:ext uri="{FF2B5EF4-FFF2-40B4-BE49-F238E27FC236}">
                    <a16:creationId xmlns:a16="http://schemas.microsoft.com/office/drawing/2014/main" id="{D678160B-6F8B-7C2B-079F-DDFF0C600018}"/>
                  </a:ext>
                </a:extLst>
              </p:cNvPr>
              <p:cNvSpPr/>
              <p:nvPr/>
            </p:nvSpPr>
            <p:spPr>
              <a:xfrm>
                <a:off x="4505517" y="4208909"/>
                <a:ext cx="31713" cy="44286"/>
              </a:xfrm>
              <a:custGeom>
                <a:avLst/>
                <a:gdLst>
                  <a:gd name="connsiteX0" fmla="*/ 9808 w 31713"/>
                  <a:gd name="connsiteY0" fmla="*/ 37240 h 44286"/>
                  <a:gd name="connsiteX1" fmla="*/ 24667 w 31713"/>
                  <a:gd name="connsiteY1" fmla="*/ 43432 h 44286"/>
                  <a:gd name="connsiteX2" fmla="*/ 24667 w 31713"/>
                  <a:gd name="connsiteY2" fmla="*/ 43432 h 44286"/>
                  <a:gd name="connsiteX3" fmla="*/ 30859 w 31713"/>
                  <a:gd name="connsiteY3" fmla="*/ 28573 h 44286"/>
                  <a:gd name="connsiteX4" fmla="*/ 21905 w 31713"/>
                  <a:gd name="connsiteY4" fmla="*/ 7046 h 44286"/>
                  <a:gd name="connsiteX5" fmla="*/ 7046 w 31713"/>
                  <a:gd name="connsiteY5" fmla="*/ 855 h 44286"/>
                  <a:gd name="connsiteX6" fmla="*/ 7046 w 31713"/>
                  <a:gd name="connsiteY6" fmla="*/ 855 h 44286"/>
                  <a:gd name="connsiteX7" fmla="*/ 855 w 31713"/>
                  <a:gd name="connsiteY7" fmla="*/ 15714 h 44286"/>
                  <a:gd name="connsiteX8" fmla="*/ 9808 w 31713"/>
                  <a:gd name="connsiteY8" fmla="*/ 37240 h 4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13" h="44286">
                    <a:moveTo>
                      <a:pt x="9808" y="37240"/>
                    </a:moveTo>
                    <a:cubicBezTo>
                      <a:pt x="12190" y="43051"/>
                      <a:pt x="18857" y="45813"/>
                      <a:pt x="24667" y="43432"/>
                    </a:cubicBezTo>
                    <a:lnTo>
                      <a:pt x="24667" y="43432"/>
                    </a:lnTo>
                    <a:cubicBezTo>
                      <a:pt x="30478" y="41050"/>
                      <a:pt x="33240" y="34383"/>
                      <a:pt x="30859" y="28573"/>
                    </a:cubicBezTo>
                    <a:lnTo>
                      <a:pt x="21905" y="7046"/>
                    </a:lnTo>
                    <a:cubicBezTo>
                      <a:pt x="19524" y="1236"/>
                      <a:pt x="12856" y="-1526"/>
                      <a:pt x="7046" y="855"/>
                    </a:cubicBezTo>
                    <a:lnTo>
                      <a:pt x="7046" y="855"/>
                    </a:lnTo>
                    <a:cubicBezTo>
                      <a:pt x="1236" y="3236"/>
                      <a:pt x="-1526" y="9904"/>
                      <a:pt x="855" y="15714"/>
                    </a:cubicBezTo>
                    <a:lnTo>
                      <a:pt x="9808" y="37240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59" name="Freeform: Shape 1958">
                <a:extLst>
                  <a:ext uri="{FF2B5EF4-FFF2-40B4-BE49-F238E27FC236}">
                    <a16:creationId xmlns:a16="http://schemas.microsoft.com/office/drawing/2014/main" id="{2418DCC1-755C-487A-2475-1A7F9DB0EDC2}"/>
                  </a:ext>
                </a:extLst>
              </p:cNvPr>
              <p:cNvSpPr/>
              <p:nvPr/>
            </p:nvSpPr>
            <p:spPr>
              <a:xfrm>
                <a:off x="4449141" y="4223670"/>
                <a:ext cx="435182" cy="856362"/>
              </a:xfrm>
              <a:custGeom>
                <a:avLst/>
                <a:gdLst>
                  <a:gd name="connsiteX0" fmla="*/ 77900 w 435182"/>
                  <a:gd name="connsiteY0" fmla="*/ 21241 h 856362"/>
                  <a:gd name="connsiteX1" fmla="*/ 143527 w 435182"/>
                  <a:gd name="connsiteY1" fmla="*/ 475202 h 856362"/>
                  <a:gd name="connsiteX2" fmla="*/ 427181 w 435182"/>
                  <a:gd name="connsiteY2" fmla="*/ 827151 h 856362"/>
                  <a:gd name="connsiteX3" fmla="*/ 435182 w 435182"/>
                  <a:gd name="connsiteY3" fmla="*/ 846582 h 856362"/>
                  <a:gd name="connsiteX4" fmla="*/ 293355 w 435182"/>
                  <a:gd name="connsiteY4" fmla="*/ 816959 h 856362"/>
                  <a:gd name="connsiteX5" fmla="*/ 104189 w 435182"/>
                  <a:gd name="connsiteY5" fmla="*/ 459486 h 856362"/>
                  <a:gd name="connsiteX6" fmla="*/ 60088 w 435182"/>
                  <a:gd name="connsiteY6" fmla="*/ 0 h 856362"/>
                  <a:gd name="connsiteX7" fmla="*/ 77804 w 435182"/>
                  <a:gd name="connsiteY7" fmla="*/ 21241 h 8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5182" h="856362">
                    <a:moveTo>
                      <a:pt x="77900" y="21241"/>
                    </a:moveTo>
                    <a:cubicBezTo>
                      <a:pt x="77900" y="21241"/>
                      <a:pt x="-68023" y="110300"/>
                      <a:pt x="143527" y="475202"/>
                    </a:cubicBezTo>
                    <a:cubicBezTo>
                      <a:pt x="355172" y="840105"/>
                      <a:pt x="288497" y="837438"/>
                      <a:pt x="427181" y="827151"/>
                    </a:cubicBezTo>
                    <a:lnTo>
                      <a:pt x="435182" y="846582"/>
                    </a:lnTo>
                    <a:cubicBezTo>
                      <a:pt x="435182" y="846582"/>
                      <a:pt x="339361" y="882396"/>
                      <a:pt x="293355" y="816959"/>
                    </a:cubicBezTo>
                    <a:cubicBezTo>
                      <a:pt x="247350" y="751427"/>
                      <a:pt x="265066" y="747522"/>
                      <a:pt x="104189" y="459486"/>
                    </a:cubicBezTo>
                    <a:cubicBezTo>
                      <a:pt x="-56689" y="171545"/>
                      <a:pt x="2176" y="36576"/>
                      <a:pt x="60088" y="0"/>
                    </a:cubicBezTo>
                    <a:cubicBezTo>
                      <a:pt x="60088" y="0"/>
                      <a:pt x="81710" y="1143"/>
                      <a:pt x="77804" y="212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60" name="Freeform: Shape 1959">
                <a:extLst>
                  <a:ext uri="{FF2B5EF4-FFF2-40B4-BE49-F238E27FC236}">
                    <a16:creationId xmlns:a16="http://schemas.microsoft.com/office/drawing/2014/main" id="{F3A1BFA8-AD33-9E89-1C78-C2FEA15E4D90}"/>
                  </a:ext>
                </a:extLst>
              </p:cNvPr>
              <p:cNvSpPr/>
              <p:nvPr/>
            </p:nvSpPr>
            <p:spPr>
              <a:xfrm>
                <a:off x="4864133" y="5037720"/>
                <a:ext cx="31767" cy="44245"/>
              </a:xfrm>
              <a:custGeom>
                <a:avLst/>
                <a:gdLst>
                  <a:gd name="connsiteX0" fmla="*/ 9904 w 31767"/>
                  <a:gd name="connsiteY0" fmla="*/ 37199 h 44245"/>
                  <a:gd name="connsiteX1" fmla="*/ 24763 w 31767"/>
                  <a:gd name="connsiteY1" fmla="*/ 43391 h 44245"/>
                  <a:gd name="connsiteX2" fmla="*/ 24763 w 31767"/>
                  <a:gd name="connsiteY2" fmla="*/ 43391 h 44245"/>
                  <a:gd name="connsiteX3" fmla="*/ 30859 w 31767"/>
                  <a:gd name="connsiteY3" fmla="*/ 28532 h 44245"/>
                  <a:gd name="connsiteX4" fmla="*/ 21905 w 31767"/>
                  <a:gd name="connsiteY4" fmla="*/ 7005 h 44245"/>
                  <a:gd name="connsiteX5" fmla="*/ 7046 w 31767"/>
                  <a:gd name="connsiteY5" fmla="*/ 909 h 44245"/>
                  <a:gd name="connsiteX6" fmla="*/ 7046 w 31767"/>
                  <a:gd name="connsiteY6" fmla="*/ 909 h 44245"/>
                  <a:gd name="connsiteX7" fmla="*/ 855 w 31767"/>
                  <a:gd name="connsiteY7" fmla="*/ 15768 h 44245"/>
                  <a:gd name="connsiteX8" fmla="*/ 9713 w 31767"/>
                  <a:gd name="connsiteY8" fmla="*/ 37295 h 4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67" h="44245">
                    <a:moveTo>
                      <a:pt x="9904" y="37199"/>
                    </a:moveTo>
                    <a:cubicBezTo>
                      <a:pt x="12285" y="43010"/>
                      <a:pt x="18952" y="45772"/>
                      <a:pt x="24763" y="43391"/>
                    </a:cubicBezTo>
                    <a:lnTo>
                      <a:pt x="24763" y="43391"/>
                    </a:lnTo>
                    <a:cubicBezTo>
                      <a:pt x="30573" y="41010"/>
                      <a:pt x="33335" y="34342"/>
                      <a:pt x="30859" y="28532"/>
                    </a:cubicBezTo>
                    <a:lnTo>
                      <a:pt x="21905" y="7005"/>
                    </a:lnTo>
                    <a:cubicBezTo>
                      <a:pt x="19524" y="1195"/>
                      <a:pt x="12856" y="-1567"/>
                      <a:pt x="7046" y="909"/>
                    </a:cubicBezTo>
                    <a:lnTo>
                      <a:pt x="7046" y="909"/>
                    </a:lnTo>
                    <a:cubicBezTo>
                      <a:pt x="1236" y="3291"/>
                      <a:pt x="-1526" y="9958"/>
                      <a:pt x="855" y="15768"/>
                    </a:cubicBezTo>
                    <a:lnTo>
                      <a:pt x="9713" y="37295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10FF5A50-3660-1388-B752-6573DFBA1D47}"/>
              </a:ext>
            </a:extLst>
          </p:cNvPr>
          <p:cNvSpPr/>
          <p:nvPr/>
        </p:nvSpPr>
        <p:spPr>
          <a:xfrm>
            <a:off x="1306150" y="6013043"/>
            <a:ext cx="1668404" cy="322259"/>
          </a:xfrm>
          <a:custGeom>
            <a:avLst/>
            <a:gdLst>
              <a:gd name="connsiteX0" fmla="*/ 1154906 w 1154906"/>
              <a:gd name="connsiteY0" fmla="*/ 111538 h 223075"/>
              <a:gd name="connsiteX1" fmla="*/ 577501 w 1154906"/>
              <a:gd name="connsiteY1" fmla="*/ 0 h 223075"/>
              <a:gd name="connsiteX2" fmla="*/ 0 w 1154906"/>
              <a:gd name="connsiteY2" fmla="*/ 111538 h 223075"/>
              <a:gd name="connsiteX3" fmla="*/ 577501 w 1154906"/>
              <a:gd name="connsiteY3" fmla="*/ 223075 h 223075"/>
              <a:gd name="connsiteX4" fmla="*/ 1154906 w 1154906"/>
              <a:gd name="connsiteY4" fmla="*/ 111538 h 22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4906" h="223075">
                <a:moveTo>
                  <a:pt x="1154906" y="111538"/>
                </a:moveTo>
                <a:cubicBezTo>
                  <a:pt x="1154906" y="49911"/>
                  <a:pt x="896398" y="0"/>
                  <a:pt x="577501" y="0"/>
                </a:cubicBezTo>
                <a:cubicBezTo>
                  <a:pt x="258604" y="0"/>
                  <a:pt x="0" y="49911"/>
                  <a:pt x="0" y="111538"/>
                </a:cubicBezTo>
                <a:cubicBezTo>
                  <a:pt x="0" y="173164"/>
                  <a:pt x="258508" y="223075"/>
                  <a:pt x="577501" y="223075"/>
                </a:cubicBezTo>
                <a:cubicBezTo>
                  <a:pt x="896493" y="223075"/>
                  <a:pt x="1154906" y="173164"/>
                  <a:pt x="1154906" y="111538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278" name="Group 1277">
            <a:extLst>
              <a:ext uri="{FF2B5EF4-FFF2-40B4-BE49-F238E27FC236}">
                <a16:creationId xmlns:a16="http://schemas.microsoft.com/office/drawing/2014/main" id="{39200009-B004-EA42-B0D5-4626EFDAA72A}"/>
              </a:ext>
            </a:extLst>
          </p:cNvPr>
          <p:cNvGrpSpPr/>
          <p:nvPr/>
        </p:nvGrpSpPr>
        <p:grpSpPr>
          <a:xfrm>
            <a:off x="1520974" y="971068"/>
            <a:ext cx="2273531" cy="5275874"/>
            <a:chOff x="8723158" y="1283162"/>
            <a:chExt cx="2273531" cy="5275874"/>
          </a:xfrm>
        </p:grpSpPr>
        <p:grpSp>
          <p:nvGrpSpPr>
            <p:cNvPr id="1144" name="Graphic 36">
              <a:extLst>
                <a:ext uri="{FF2B5EF4-FFF2-40B4-BE49-F238E27FC236}">
                  <a16:creationId xmlns:a16="http://schemas.microsoft.com/office/drawing/2014/main" id="{98084C45-CEDD-B236-7DFD-906108059C76}"/>
                </a:ext>
              </a:extLst>
            </p:cNvPr>
            <p:cNvGrpSpPr/>
            <p:nvPr/>
          </p:nvGrpSpPr>
          <p:grpSpPr>
            <a:xfrm>
              <a:off x="8723158" y="6152972"/>
              <a:ext cx="477678" cy="371822"/>
              <a:chOff x="7080236" y="5080825"/>
              <a:chExt cx="330659" cy="257383"/>
            </a:xfrm>
          </p:grpSpPr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1E330B71-CA95-73F9-865D-E4C95D468F03}"/>
                  </a:ext>
                </a:extLst>
              </p:cNvPr>
              <p:cNvSpPr/>
              <p:nvPr/>
            </p:nvSpPr>
            <p:spPr>
              <a:xfrm>
                <a:off x="7238523" y="5080825"/>
                <a:ext cx="153161" cy="160399"/>
              </a:xfrm>
              <a:custGeom>
                <a:avLst/>
                <a:gdLst>
                  <a:gd name="connsiteX0" fmla="*/ 61627 w 153161"/>
                  <a:gd name="connsiteY0" fmla="*/ 20193 h 160400"/>
                  <a:gd name="connsiteX1" fmla="*/ 72771 w 153161"/>
                  <a:gd name="connsiteY1" fmla="*/ 103727 h 160400"/>
                  <a:gd name="connsiteX2" fmla="*/ 0 w 153161"/>
                  <a:gd name="connsiteY2" fmla="*/ 160401 h 160400"/>
                  <a:gd name="connsiteX3" fmla="*/ 153162 w 153161"/>
                  <a:gd name="connsiteY3" fmla="*/ 134683 h 160400"/>
                  <a:gd name="connsiteX4" fmla="*/ 153162 w 153161"/>
                  <a:gd name="connsiteY4" fmla="*/ 0 h 160400"/>
                  <a:gd name="connsiteX5" fmla="*/ 61627 w 153161"/>
                  <a:gd name="connsiteY5" fmla="*/ 20193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161" h="160400">
                    <a:moveTo>
                      <a:pt x="61627" y="20193"/>
                    </a:moveTo>
                    <a:lnTo>
                      <a:pt x="72771" y="103727"/>
                    </a:lnTo>
                    <a:lnTo>
                      <a:pt x="0" y="160401"/>
                    </a:lnTo>
                    <a:lnTo>
                      <a:pt x="153162" y="134683"/>
                    </a:lnTo>
                    <a:lnTo>
                      <a:pt x="153162" y="0"/>
                    </a:lnTo>
                    <a:lnTo>
                      <a:pt x="61627" y="20193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205" name="Graphic 36">
                <a:extLst>
                  <a:ext uri="{FF2B5EF4-FFF2-40B4-BE49-F238E27FC236}">
                    <a16:creationId xmlns:a16="http://schemas.microsoft.com/office/drawing/2014/main" id="{840C056C-86B8-F506-3DA7-3B62A3D117DD}"/>
                  </a:ext>
                </a:extLst>
              </p:cNvPr>
              <p:cNvGrpSpPr/>
              <p:nvPr/>
            </p:nvGrpSpPr>
            <p:grpSpPr>
              <a:xfrm>
                <a:off x="7080236" y="5157401"/>
                <a:ext cx="330659" cy="180807"/>
                <a:chOff x="7080236" y="5157401"/>
                <a:chExt cx="330659" cy="180807"/>
              </a:xfrm>
            </p:grpSpPr>
            <p:sp>
              <p:nvSpPr>
                <p:cNvPr id="1206" name="Freeform: Shape 1205">
                  <a:extLst>
                    <a:ext uri="{FF2B5EF4-FFF2-40B4-BE49-F238E27FC236}">
                      <a16:creationId xmlns:a16="http://schemas.microsoft.com/office/drawing/2014/main" id="{95B50AAB-E0AC-A033-0228-B426A00A4094}"/>
                    </a:ext>
                  </a:extLst>
                </p:cNvPr>
                <p:cNvSpPr/>
                <p:nvPr/>
              </p:nvSpPr>
              <p:spPr>
                <a:xfrm>
                  <a:off x="7082282" y="5282931"/>
                  <a:ext cx="323982" cy="55277"/>
                </a:xfrm>
                <a:custGeom>
                  <a:avLst/>
                  <a:gdLst>
                    <a:gd name="connsiteX0" fmla="*/ 3180 w 323982"/>
                    <a:gd name="connsiteY0" fmla="*/ 38776 h 55277"/>
                    <a:gd name="connsiteX1" fmla="*/ 34422 w 323982"/>
                    <a:gd name="connsiteY1" fmla="*/ 52206 h 55277"/>
                    <a:gd name="connsiteX2" fmla="*/ 36994 w 323982"/>
                    <a:gd name="connsiteY2" fmla="*/ 50682 h 55277"/>
                    <a:gd name="connsiteX3" fmla="*/ 40804 w 323982"/>
                    <a:gd name="connsiteY3" fmla="*/ 51254 h 55277"/>
                    <a:gd name="connsiteX4" fmla="*/ 42614 w 323982"/>
                    <a:gd name="connsiteY4" fmla="*/ 53349 h 55277"/>
                    <a:gd name="connsiteX5" fmla="*/ 65188 w 323982"/>
                    <a:gd name="connsiteY5" fmla="*/ 55064 h 55277"/>
                    <a:gd name="connsiteX6" fmla="*/ 69855 w 323982"/>
                    <a:gd name="connsiteY6" fmla="*/ 52969 h 55277"/>
                    <a:gd name="connsiteX7" fmla="*/ 71951 w 323982"/>
                    <a:gd name="connsiteY7" fmla="*/ 52969 h 55277"/>
                    <a:gd name="connsiteX8" fmla="*/ 76999 w 323982"/>
                    <a:gd name="connsiteY8" fmla="*/ 55254 h 55277"/>
                    <a:gd name="connsiteX9" fmla="*/ 106336 w 323982"/>
                    <a:gd name="connsiteY9" fmla="*/ 54492 h 55277"/>
                    <a:gd name="connsiteX10" fmla="*/ 109194 w 323982"/>
                    <a:gd name="connsiteY10" fmla="*/ 52397 h 55277"/>
                    <a:gd name="connsiteX11" fmla="*/ 113385 w 323982"/>
                    <a:gd name="connsiteY11" fmla="*/ 52111 h 55277"/>
                    <a:gd name="connsiteX12" fmla="*/ 116909 w 323982"/>
                    <a:gd name="connsiteY12" fmla="*/ 53730 h 55277"/>
                    <a:gd name="connsiteX13" fmla="*/ 135673 w 323982"/>
                    <a:gd name="connsiteY13" fmla="*/ 51730 h 55277"/>
                    <a:gd name="connsiteX14" fmla="*/ 139864 w 323982"/>
                    <a:gd name="connsiteY14" fmla="*/ 48492 h 55277"/>
                    <a:gd name="connsiteX15" fmla="*/ 141960 w 323982"/>
                    <a:gd name="connsiteY15" fmla="*/ 48206 h 55277"/>
                    <a:gd name="connsiteX16" fmla="*/ 147103 w 323982"/>
                    <a:gd name="connsiteY16" fmla="*/ 50016 h 55277"/>
                    <a:gd name="connsiteX17" fmla="*/ 228351 w 323982"/>
                    <a:gd name="connsiteY17" fmla="*/ 47349 h 55277"/>
                    <a:gd name="connsiteX18" fmla="*/ 233971 w 323982"/>
                    <a:gd name="connsiteY18" fmla="*/ 46015 h 55277"/>
                    <a:gd name="connsiteX19" fmla="*/ 241591 w 323982"/>
                    <a:gd name="connsiteY19" fmla="*/ 48682 h 55277"/>
                    <a:gd name="connsiteX20" fmla="*/ 271785 w 323982"/>
                    <a:gd name="connsiteY20" fmla="*/ 48682 h 55277"/>
                    <a:gd name="connsiteX21" fmla="*/ 295217 w 323982"/>
                    <a:gd name="connsiteY21" fmla="*/ 47158 h 55277"/>
                    <a:gd name="connsiteX22" fmla="*/ 323982 w 323982"/>
                    <a:gd name="connsiteY22" fmla="*/ 43824 h 55277"/>
                    <a:gd name="connsiteX23" fmla="*/ 319220 w 323982"/>
                    <a:gd name="connsiteY23" fmla="*/ 19726 h 55277"/>
                    <a:gd name="connsiteX24" fmla="*/ 318077 w 323982"/>
                    <a:gd name="connsiteY24" fmla="*/ 17536 h 55277"/>
                    <a:gd name="connsiteX25" fmla="*/ 135673 w 323982"/>
                    <a:gd name="connsiteY25" fmla="*/ 2867 h 55277"/>
                    <a:gd name="connsiteX26" fmla="*/ 135292 w 323982"/>
                    <a:gd name="connsiteY26" fmla="*/ 2867 h 55277"/>
                    <a:gd name="connsiteX27" fmla="*/ 98145 w 323982"/>
                    <a:gd name="connsiteY27" fmla="*/ 5534 h 55277"/>
                    <a:gd name="connsiteX28" fmla="*/ 1085 w 323982"/>
                    <a:gd name="connsiteY28" fmla="*/ 15249 h 55277"/>
                    <a:gd name="connsiteX29" fmla="*/ 895 w 323982"/>
                    <a:gd name="connsiteY29" fmla="*/ 17536 h 55277"/>
                    <a:gd name="connsiteX30" fmla="*/ 3180 w 323982"/>
                    <a:gd name="connsiteY30" fmla="*/ 38681 h 55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23982" h="55277">
                      <a:moveTo>
                        <a:pt x="3180" y="38776"/>
                      </a:moveTo>
                      <a:cubicBezTo>
                        <a:pt x="6419" y="43348"/>
                        <a:pt x="19563" y="49825"/>
                        <a:pt x="34422" y="52206"/>
                      </a:cubicBezTo>
                      <a:cubicBezTo>
                        <a:pt x="35089" y="52302"/>
                        <a:pt x="36327" y="50587"/>
                        <a:pt x="36994" y="50682"/>
                      </a:cubicBezTo>
                      <a:cubicBezTo>
                        <a:pt x="37851" y="50778"/>
                        <a:pt x="39947" y="51159"/>
                        <a:pt x="40804" y="51254"/>
                      </a:cubicBezTo>
                      <a:cubicBezTo>
                        <a:pt x="42042" y="51445"/>
                        <a:pt x="41376" y="53159"/>
                        <a:pt x="42614" y="53349"/>
                      </a:cubicBezTo>
                      <a:cubicBezTo>
                        <a:pt x="49567" y="54207"/>
                        <a:pt x="57187" y="54778"/>
                        <a:pt x="65188" y="55064"/>
                      </a:cubicBezTo>
                      <a:cubicBezTo>
                        <a:pt x="66331" y="55064"/>
                        <a:pt x="68617" y="52969"/>
                        <a:pt x="69855" y="52969"/>
                      </a:cubicBezTo>
                      <a:cubicBezTo>
                        <a:pt x="70522" y="52969"/>
                        <a:pt x="71284" y="52969"/>
                        <a:pt x="71951" y="52969"/>
                      </a:cubicBezTo>
                      <a:cubicBezTo>
                        <a:pt x="73951" y="52969"/>
                        <a:pt x="74999" y="55254"/>
                        <a:pt x="76999" y="55254"/>
                      </a:cubicBezTo>
                      <a:cubicBezTo>
                        <a:pt x="86524" y="55350"/>
                        <a:pt x="96335" y="55159"/>
                        <a:pt x="106336" y="54492"/>
                      </a:cubicBezTo>
                      <a:cubicBezTo>
                        <a:pt x="107098" y="54492"/>
                        <a:pt x="108432" y="52397"/>
                        <a:pt x="109194" y="52397"/>
                      </a:cubicBezTo>
                      <a:cubicBezTo>
                        <a:pt x="110622" y="52397"/>
                        <a:pt x="111956" y="52206"/>
                        <a:pt x="113385" y="52111"/>
                      </a:cubicBezTo>
                      <a:cubicBezTo>
                        <a:pt x="114813" y="52016"/>
                        <a:pt x="115575" y="53921"/>
                        <a:pt x="116909" y="53730"/>
                      </a:cubicBezTo>
                      <a:cubicBezTo>
                        <a:pt x="123196" y="53254"/>
                        <a:pt x="129482" y="52492"/>
                        <a:pt x="135673" y="51730"/>
                      </a:cubicBezTo>
                      <a:cubicBezTo>
                        <a:pt x="137388" y="51445"/>
                        <a:pt x="138150" y="48682"/>
                        <a:pt x="139864" y="48492"/>
                      </a:cubicBezTo>
                      <a:cubicBezTo>
                        <a:pt x="140531" y="48396"/>
                        <a:pt x="141198" y="48301"/>
                        <a:pt x="141960" y="48206"/>
                      </a:cubicBezTo>
                      <a:cubicBezTo>
                        <a:pt x="143293" y="48015"/>
                        <a:pt x="145770" y="50302"/>
                        <a:pt x="147103" y="50016"/>
                      </a:cubicBezTo>
                      <a:cubicBezTo>
                        <a:pt x="189394" y="42777"/>
                        <a:pt x="213683" y="45348"/>
                        <a:pt x="228351" y="47349"/>
                      </a:cubicBezTo>
                      <a:cubicBezTo>
                        <a:pt x="230542" y="47635"/>
                        <a:pt x="232162" y="46015"/>
                        <a:pt x="233971" y="46015"/>
                      </a:cubicBezTo>
                      <a:cubicBezTo>
                        <a:pt x="239877" y="46015"/>
                        <a:pt x="239591" y="48778"/>
                        <a:pt x="241591" y="48682"/>
                      </a:cubicBezTo>
                      <a:cubicBezTo>
                        <a:pt x="253307" y="48492"/>
                        <a:pt x="263975" y="51635"/>
                        <a:pt x="271785" y="48682"/>
                      </a:cubicBezTo>
                      <a:cubicBezTo>
                        <a:pt x="279596" y="45729"/>
                        <a:pt x="294074" y="43824"/>
                        <a:pt x="295217" y="47158"/>
                      </a:cubicBezTo>
                      <a:cubicBezTo>
                        <a:pt x="296360" y="50492"/>
                        <a:pt x="312552" y="47730"/>
                        <a:pt x="323982" y="43824"/>
                      </a:cubicBezTo>
                      <a:cubicBezTo>
                        <a:pt x="323792" y="31156"/>
                        <a:pt x="320934" y="23250"/>
                        <a:pt x="319220" y="19726"/>
                      </a:cubicBezTo>
                      <a:cubicBezTo>
                        <a:pt x="318553" y="18297"/>
                        <a:pt x="318077" y="17536"/>
                        <a:pt x="318077" y="17536"/>
                      </a:cubicBezTo>
                      <a:cubicBezTo>
                        <a:pt x="301884" y="-2562"/>
                        <a:pt x="214540" y="-2086"/>
                        <a:pt x="135673" y="2867"/>
                      </a:cubicBezTo>
                      <a:cubicBezTo>
                        <a:pt x="135578" y="2867"/>
                        <a:pt x="135387" y="2867"/>
                        <a:pt x="135292" y="2867"/>
                      </a:cubicBezTo>
                      <a:cubicBezTo>
                        <a:pt x="122624" y="3629"/>
                        <a:pt x="110146" y="4581"/>
                        <a:pt x="98145" y="5534"/>
                      </a:cubicBezTo>
                      <a:cubicBezTo>
                        <a:pt x="43852" y="9915"/>
                        <a:pt x="1085" y="15249"/>
                        <a:pt x="1085" y="15249"/>
                      </a:cubicBezTo>
                      <a:cubicBezTo>
                        <a:pt x="1085" y="15249"/>
                        <a:pt x="990" y="16107"/>
                        <a:pt x="895" y="17536"/>
                      </a:cubicBezTo>
                      <a:cubicBezTo>
                        <a:pt x="609" y="22298"/>
                        <a:pt x="-1963" y="30489"/>
                        <a:pt x="3180" y="38681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09" name="Freeform: Shape 1208">
                  <a:extLst>
                    <a:ext uri="{FF2B5EF4-FFF2-40B4-BE49-F238E27FC236}">
                      <a16:creationId xmlns:a16="http://schemas.microsoft.com/office/drawing/2014/main" id="{A8059FAE-FE62-50BD-9EF9-E431FBF777EF}"/>
                    </a:ext>
                  </a:extLst>
                </p:cNvPr>
                <p:cNvSpPr/>
                <p:nvPr/>
              </p:nvSpPr>
              <p:spPr>
                <a:xfrm>
                  <a:off x="7080236" y="5160832"/>
                  <a:ext cx="325959" cy="157824"/>
                </a:xfrm>
                <a:custGeom>
                  <a:avLst/>
                  <a:gdLst>
                    <a:gd name="connsiteX0" fmla="*/ 934 w 325959"/>
                    <a:gd name="connsiteY0" fmla="*/ 132591 h 157824"/>
                    <a:gd name="connsiteX1" fmla="*/ 62656 w 325959"/>
                    <a:gd name="connsiteY1" fmla="*/ 156594 h 157824"/>
                    <a:gd name="connsiteX2" fmla="*/ 141999 w 325959"/>
                    <a:gd name="connsiteY2" fmla="*/ 155165 h 157824"/>
                    <a:gd name="connsiteX3" fmla="*/ 151524 w 325959"/>
                    <a:gd name="connsiteY3" fmla="*/ 153736 h 157824"/>
                    <a:gd name="connsiteX4" fmla="*/ 157810 w 325959"/>
                    <a:gd name="connsiteY4" fmla="*/ 152403 h 157824"/>
                    <a:gd name="connsiteX5" fmla="*/ 160097 w 325959"/>
                    <a:gd name="connsiteY5" fmla="*/ 151831 h 157824"/>
                    <a:gd name="connsiteX6" fmla="*/ 164097 w 325959"/>
                    <a:gd name="connsiteY6" fmla="*/ 150879 h 157824"/>
                    <a:gd name="connsiteX7" fmla="*/ 164383 w 325959"/>
                    <a:gd name="connsiteY7" fmla="*/ 150879 h 157824"/>
                    <a:gd name="connsiteX8" fmla="*/ 169907 w 325959"/>
                    <a:gd name="connsiteY8" fmla="*/ 150022 h 157824"/>
                    <a:gd name="connsiteX9" fmla="*/ 180290 w 325959"/>
                    <a:gd name="connsiteY9" fmla="*/ 148974 h 157824"/>
                    <a:gd name="connsiteX10" fmla="*/ 183528 w 325959"/>
                    <a:gd name="connsiteY10" fmla="*/ 148688 h 157824"/>
                    <a:gd name="connsiteX11" fmla="*/ 183528 w 325959"/>
                    <a:gd name="connsiteY11" fmla="*/ 148688 h 157824"/>
                    <a:gd name="connsiteX12" fmla="*/ 186957 w 325959"/>
                    <a:gd name="connsiteY12" fmla="*/ 148498 h 157824"/>
                    <a:gd name="connsiteX13" fmla="*/ 189148 w 325959"/>
                    <a:gd name="connsiteY13" fmla="*/ 148402 h 157824"/>
                    <a:gd name="connsiteX14" fmla="*/ 202864 w 325959"/>
                    <a:gd name="connsiteY14" fmla="*/ 147831 h 157824"/>
                    <a:gd name="connsiteX15" fmla="*/ 203149 w 325959"/>
                    <a:gd name="connsiteY15" fmla="*/ 147831 h 157824"/>
                    <a:gd name="connsiteX16" fmla="*/ 203721 w 325959"/>
                    <a:gd name="connsiteY16" fmla="*/ 147831 h 157824"/>
                    <a:gd name="connsiteX17" fmla="*/ 322593 w 325959"/>
                    <a:gd name="connsiteY17" fmla="*/ 137734 h 157824"/>
                    <a:gd name="connsiteX18" fmla="*/ 319164 w 325959"/>
                    <a:gd name="connsiteY18" fmla="*/ 59725 h 157824"/>
                    <a:gd name="connsiteX19" fmla="*/ 318402 w 325959"/>
                    <a:gd name="connsiteY19" fmla="*/ 57343 h 157824"/>
                    <a:gd name="connsiteX20" fmla="*/ 316402 w 325959"/>
                    <a:gd name="connsiteY20" fmla="*/ 24387 h 157824"/>
                    <a:gd name="connsiteX21" fmla="*/ 316021 w 325959"/>
                    <a:gd name="connsiteY21" fmla="*/ 20386 h 157824"/>
                    <a:gd name="connsiteX22" fmla="*/ 317259 w 325959"/>
                    <a:gd name="connsiteY22" fmla="*/ 17910 h 157824"/>
                    <a:gd name="connsiteX23" fmla="*/ 318402 w 325959"/>
                    <a:gd name="connsiteY23" fmla="*/ 8290 h 157824"/>
                    <a:gd name="connsiteX24" fmla="*/ 274873 w 325959"/>
                    <a:gd name="connsiteY24" fmla="*/ 19720 h 157824"/>
                    <a:gd name="connsiteX25" fmla="*/ 210389 w 325959"/>
                    <a:gd name="connsiteY25" fmla="*/ 2098 h 157824"/>
                    <a:gd name="connsiteX26" fmla="*/ 156096 w 325959"/>
                    <a:gd name="connsiteY26" fmla="*/ 43437 h 157824"/>
                    <a:gd name="connsiteX27" fmla="*/ 143237 w 325959"/>
                    <a:gd name="connsiteY27" fmla="*/ 52771 h 157824"/>
                    <a:gd name="connsiteX28" fmla="*/ 137998 w 325959"/>
                    <a:gd name="connsiteY28" fmla="*/ 56391 h 157824"/>
                    <a:gd name="connsiteX29" fmla="*/ 124759 w 325959"/>
                    <a:gd name="connsiteY29" fmla="*/ 64964 h 157824"/>
                    <a:gd name="connsiteX30" fmla="*/ 119234 w 325959"/>
                    <a:gd name="connsiteY30" fmla="*/ 68297 h 157824"/>
                    <a:gd name="connsiteX31" fmla="*/ 105423 w 325959"/>
                    <a:gd name="connsiteY31" fmla="*/ 75631 h 157824"/>
                    <a:gd name="connsiteX32" fmla="*/ 74562 w 325959"/>
                    <a:gd name="connsiteY32" fmla="*/ 83251 h 157824"/>
                    <a:gd name="connsiteX33" fmla="*/ 72085 w 325959"/>
                    <a:gd name="connsiteY33" fmla="*/ 82966 h 157824"/>
                    <a:gd name="connsiteX34" fmla="*/ 839 w 325959"/>
                    <a:gd name="connsiteY34" fmla="*/ 132877 h 15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25959" h="157824">
                      <a:moveTo>
                        <a:pt x="934" y="132591"/>
                      </a:moveTo>
                      <a:cubicBezTo>
                        <a:pt x="4363" y="146974"/>
                        <a:pt x="31414" y="154022"/>
                        <a:pt x="62656" y="156594"/>
                      </a:cubicBezTo>
                      <a:cubicBezTo>
                        <a:pt x="90278" y="158880"/>
                        <a:pt x="121234" y="157737"/>
                        <a:pt x="141999" y="155165"/>
                      </a:cubicBezTo>
                      <a:cubicBezTo>
                        <a:pt x="145523" y="154689"/>
                        <a:pt x="148666" y="154213"/>
                        <a:pt x="151524" y="153736"/>
                      </a:cubicBezTo>
                      <a:cubicBezTo>
                        <a:pt x="153905" y="153356"/>
                        <a:pt x="156001" y="152879"/>
                        <a:pt x="157810" y="152403"/>
                      </a:cubicBezTo>
                      <a:cubicBezTo>
                        <a:pt x="158668" y="152212"/>
                        <a:pt x="159430" y="152022"/>
                        <a:pt x="160097" y="151831"/>
                      </a:cubicBezTo>
                      <a:cubicBezTo>
                        <a:pt x="161240" y="151450"/>
                        <a:pt x="162668" y="151165"/>
                        <a:pt x="164097" y="150879"/>
                      </a:cubicBezTo>
                      <a:cubicBezTo>
                        <a:pt x="164097" y="150879"/>
                        <a:pt x="164287" y="150879"/>
                        <a:pt x="164383" y="150879"/>
                      </a:cubicBezTo>
                      <a:cubicBezTo>
                        <a:pt x="166002" y="150593"/>
                        <a:pt x="167907" y="150307"/>
                        <a:pt x="169907" y="150022"/>
                      </a:cubicBezTo>
                      <a:cubicBezTo>
                        <a:pt x="173050" y="149641"/>
                        <a:pt x="176575" y="149260"/>
                        <a:pt x="180290" y="148974"/>
                      </a:cubicBezTo>
                      <a:cubicBezTo>
                        <a:pt x="181337" y="148974"/>
                        <a:pt x="182480" y="148783"/>
                        <a:pt x="183528" y="148688"/>
                      </a:cubicBezTo>
                      <a:lnTo>
                        <a:pt x="183528" y="148688"/>
                      </a:lnTo>
                      <a:cubicBezTo>
                        <a:pt x="184671" y="148688"/>
                        <a:pt x="185814" y="148498"/>
                        <a:pt x="186957" y="148498"/>
                      </a:cubicBezTo>
                      <a:cubicBezTo>
                        <a:pt x="187719" y="148498"/>
                        <a:pt x="188386" y="148498"/>
                        <a:pt x="189148" y="148402"/>
                      </a:cubicBezTo>
                      <a:cubicBezTo>
                        <a:pt x="193434" y="148117"/>
                        <a:pt x="198101" y="147926"/>
                        <a:pt x="202864" y="147831"/>
                      </a:cubicBezTo>
                      <a:cubicBezTo>
                        <a:pt x="202959" y="147831"/>
                        <a:pt x="203054" y="147831"/>
                        <a:pt x="203149" y="147831"/>
                      </a:cubicBezTo>
                      <a:cubicBezTo>
                        <a:pt x="203340" y="147831"/>
                        <a:pt x="203531" y="147831"/>
                        <a:pt x="203721" y="147831"/>
                      </a:cubicBezTo>
                      <a:cubicBezTo>
                        <a:pt x="251441" y="146212"/>
                        <a:pt x="317259" y="147259"/>
                        <a:pt x="322593" y="137734"/>
                      </a:cubicBezTo>
                      <a:cubicBezTo>
                        <a:pt x="329737" y="124971"/>
                        <a:pt x="324022" y="77346"/>
                        <a:pt x="319164" y="59725"/>
                      </a:cubicBezTo>
                      <a:cubicBezTo>
                        <a:pt x="318878" y="58867"/>
                        <a:pt x="318688" y="58010"/>
                        <a:pt x="318402" y="57343"/>
                      </a:cubicBezTo>
                      <a:cubicBezTo>
                        <a:pt x="315449" y="48485"/>
                        <a:pt x="315449" y="35626"/>
                        <a:pt x="316402" y="24387"/>
                      </a:cubicBezTo>
                      <a:cubicBezTo>
                        <a:pt x="316402" y="23625"/>
                        <a:pt x="316021" y="21053"/>
                        <a:pt x="316021" y="20386"/>
                      </a:cubicBezTo>
                      <a:cubicBezTo>
                        <a:pt x="316021" y="19720"/>
                        <a:pt x="317164" y="18481"/>
                        <a:pt x="317259" y="17910"/>
                      </a:cubicBezTo>
                      <a:cubicBezTo>
                        <a:pt x="317831" y="12195"/>
                        <a:pt x="318402" y="8290"/>
                        <a:pt x="318402" y="8290"/>
                      </a:cubicBezTo>
                      <a:cubicBezTo>
                        <a:pt x="308401" y="-8189"/>
                        <a:pt x="308401" y="13052"/>
                        <a:pt x="274873" y="19720"/>
                      </a:cubicBezTo>
                      <a:cubicBezTo>
                        <a:pt x="241345" y="26387"/>
                        <a:pt x="228772" y="-8760"/>
                        <a:pt x="210389" y="2098"/>
                      </a:cubicBezTo>
                      <a:cubicBezTo>
                        <a:pt x="201911" y="7051"/>
                        <a:pt x="180480" y="25435"/>
                        <a:pt x="156096" y="43437"/>
                      </a:cubicBezTo>
                      <a:cubicBezTo>
                        <a:pt x="151905" y="46580"/>
                        <a:pt x="147523" y="49723"/>
                        <a:pt x="143237" y="52771"/>
                      </a:cubicBezTo>
                      <a:cubicBezTo>
                        <a:pt x="141523" y="54010"/>
                        <a:pt x="139713" y="55153"/>
                        <a:pt x="137998" y="56391"/>
                      </a:cubicBezTo>
                      <a:cubicBezTo>
                        <a:pt x="133617" y="59344"/>
                        <a:pt x="129140" y="62201"/>
                        <a:pt x="124759" y="64964"/>
                      </a:cubicBezTo>
                      <a:cubicBezTo>
                        <a:pt x="122949" y="66106"/>
                        <a:pt x="121044" y="67249"/>
                        <a:pt x="119234" y="68297"/>
                      </a:cubicBezTo>
                      <a:cubicBezTo>
                        <a:pt x="114567" y="71059"/>
                        <a:pt x="109900" y="73441"/>
                        <a:pt x="105423" y="75631"/>
                      </a:cubicBezTo>
                      <a:cubicBezTo>
                        <a:pt x="93707" y="81156"/>
                        <a:pt x="83039" y="84299"/>
                        <a:pt x="74562" y="83251"/>
                      </a:cubicBezTo>
                      <a:cubicBezTo>
                        <a:pt x="73705" y="83251"/>
                        <a:pt x="72848" y="83061"/>
                        <a:pt x="72085" y="82966"/>
                      </a:cubicBezTo>
                      <a:cubicBezTo>
                        <a:pt x="35700" y="79823"/>
                        <a:pt x="-6496" y="101730"/>
                        <a:pt x="839" y="132877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0" name="Freeform: Shape 1209">
                  <a:extLst>
                    <a:ext uri="{FF2B5EF4-FFF2-40B4-BE49-F238E27FC236}">
                      <a16:creationId xmlns:a16="http://schemas.microsoft.com/office/drawing/2014/main" id="{F4A42281-1992-B85C-83DC-424B48FD2298}"/>
                    </a:ext>
                  </a:extLst>
                </p:cNvPr>
                <p:cNvSpPr/>
                <p:nvPr/>
              </p:nvSpPr>
              <p:spPr>
                <a:xfrm>
                  <a:off x="7082789" y="5271516"/>
                  <a:ext cx="323521" cy="46950"/>
                </a:xfrm>
                <a:custGeom>
                  <a:avLst/>
                  <a:gdLst>
                    <a:gd name="connsiteX0" fmla="*/ 52864 w 323521"/>
                    <a:gd name="connsiteY0" fmla="*/ 36957 h 46950"/>
                    <a:gd name="connsiteX1" fmla="*/ 67151 w 323521"/>
                    <a:gd name="connsiteY1" fmla="*/ 40291 h 46950"/>
                    <a:gd name="connsiteX2" fmla="*/ 172688 w 323521"/>
                    <a:gd name="connsiteY2" fmla="*/ 19336 h 46950"/>
                    <a:gd name="connsiteX3" fmla="*/ 323469 w 323521"/>
                    <a:gd name="connsiteY3" fmla="*/ 0 h 46950"/>
                    <a:gd name="connsiteX4" fmla="*/ 320135 w 323521"/>
                    <a:gd name="connsiteY4" fmla="*/ 26861 h 46950"/>
                    <a:gd name="connsiteX5" fmla="*/ 201263 w 323521"/>
                    <a:gd name="connsiteY5" fmla="*/ 36957 h 46950"/>
                    <a:gd name="connsiteX6" fmla="*/ 200692 w 323521"/>
                    <a:gd name="connsiteY6" fmla="*/ 36957 h 46950"/>
                    <a:gd name="connsiteX7" fmla="*/ 200406 w 323521"/>
                    <a:gd name="connsiteY7" fmla="*/ 36957 h 46950"/>
                    <a:gd name="connsiteX8" fmla="*/ 186690 w 323521"/>
                    <a:gd name="connsiteY8" fmla="*/ 37529 h 46950"/>
                    <a:gd name="connsiteX9" fmla="*/ 184499 w 323521"/>
                    <a:gd name="connsiteY9" fmla="*/ 37624 h 46950"/>
                    <a:gd name="connsiteX10" fmla="*/ 181070 w 323521"/>
                    <a:gd name="connsiteY10" fmla="*/ 37814 h 46950"/>
                    <a:gd name="connsiteX11" fmla="*/ 181070 w 323521"/>
                    <a:gd name="connsiteY11" fmla="*/ 37814 h 46950"/>
                    <a:gd name="connsiteX12" fmla="*/ 177832 w 323521"/>
                    <a:gd name="connsiteY12" fmla="*/ 38100 h 46950"/>
                    <a:gd name="connsiteX13" fmla="*/ 167449 w 323521"/>
                    <a:gd name="connsiteY13" fmla="*/ 39148 h 46950"/>
                    <a:gd name="connsiteX14" fmla="*/ 161925 w 323521"/>
                    <a:gd name="connsiteY14" fmla="*/ 40005 h 46950"/>
                    <a:gd name="connsiteX15" fmla="*/ 161639 w 323521"/>
                    <a:gd name="connsiteY15" fmla="*/ 40005 h 46950"/>
                    <a:gd name="connsiteX16" fmla="*/ 157639 w 323521"/>
                    <a:gd name="connsiteY16" fmla="*/ 40957 h 46950"/>
                    <a:gd name="connsiteX17" fmla="*/ 155353 w 323521"/>
                    <a:gd name="connsiteY17" fmla="*/ 41529 h 46950"/>
                    <a:gd name="connsiteX18" fmla="*/ 149066 w 323521"/>
                    <a:gd name="connsiteY18" fmla="*/ 42863 h 46950"/>
                    <a:gd name="connsiteX19" fmla="*/ 139541 w 323521"/>
                    <a:gd name="connsiteY19" fmla="*/ 44291 h 46950"/>
                    <a:gd name="connsiteX20" fmla="*/ 60198 w 323521"/>
                    <a:gd name="connsiteY20" fmla="*/ 45720 h 46950"/>
                    <a:gd name="connsiteX21" fmla="*/ 0 w 323521"/>
                    <a:gd name="connsiteY21" fmla="*/ 25527 h 46950"/>
                    <a:gd name="connsiteX22" fmla="*/ 52864 w 323521"/>
                    <a:gd name="connsiteY22" fmla="*/ 36766 h 46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3521" h="46950">
                      <a:moveTo>
                        <a:pt x="52864" y="36957"/>
                      </a:moveTo>
                      <a:cubicBezTo>
                        <a:pt x="57912" y="37814"/>
                        <a:pt x="62865" y="38671"/>
                        <a:pt x="67151" y="40291"/>
                      </a:cubicBezTo>
                      <a:cubicBezTo>
                        <a:pt x="104870" y="47815"/>
                        <a:pt x="137541" y="29432"/>
                        <a:pt x="172688" y="19336"/>
                      </a:cubicBezTo>
                      <a:cubicBezTo>
                        <a:pt x="219932" y="6191"/>
                        <a:pt x="279940" y="21336"/>
                        <a:pt x="323469" y="0"/>
                      </a:cubicBezTo>
                      <a:cubicBezTo>
                        <a:pt x="323755" y="11621"/>
                        <a:pt x="322897" y="21907"/>
                        <a:pt x="320135" y="26861"/>
                      </a:cubicBezTo>
                      <a:cubicBezTo>
                        <a:pt x="314801" y="36386"/>
                        <a:pt x="248983" y="35338"/>
                        <a:pt x="201263" y="36957"/>
                      </a:cubicBezTo>
                      <a:cubicBezTo>
                        <a:pt x="201073" y="36957"/>
                        <a:pt x="200882" y="36957"/>
                        <a:pt x="200692" y="36957"/>
                      </a:cubicBezTo>
                      <a:cubicBezTo>
                        <a:pt x="200596" y="36957"/>
                        <a:pt x="200501" y="36957"/>
                        <a:pt x="200406" y="36957"/>
                      </a:cubicBezTo>
                      <a:cubicBezTo>
                        <a:pt x="195644" y="37147"/>
                        <a:pt x="190976" y="37338"/>
                        <a:pt x="186690" y="37529"/>
                      </a:cubicBezTo>
                      <a:cubicBezTo>
                        <a:pt x="185928" y="37529"/>
                        <a:pt x="185261" y="37529"/>
                        <a:pt x="184499" y="37624"/>
                      </a:cubicBezTo>
                      <a:cubicBezTo>
                        <a:pt x="183356" y="37624"/>
                        <a:pt x="182213" y="37719"/>
                        <a:pt x="181070" y="37814"/>
                      </a:cubicBezTo>
                      <a:lnTo>
                        <a:pt x="181070" y="37814"/>
                      </a:lnTo>
                      <a:cubicBezTo>
                        <a:pt x="179927" y="37814"/>
                        <a:pt x="178879" y="38005"/>
                        <a:pt x="177832" y="38100"/>
                      </a:cubicBezTo>
                      <a:cubicBezTo>
                        <a:pt x="174022" y="38386"/>
                        <a:pt x="170497" y="38767"/>
                        <a:pt x="167449" y="39148"/>
                      </a:cubicBezTo>
                      <a:cubicBezTo>
                        <a:pt x="165449" y="39433"/>
                        <a:pt x="163639" y="39719"/>
                        <a:pt x="161925" y="40005"/>
                      </a:cubicBezTo>
                      <a:cubicBezTo>
                        <a:pt x="161925" y="40005"/>
                        <a:pt x="161734" y="40005"/>
                        <a:pt x="161639" y="40005"/>
                      </a:cubicBezTo>
                      <a:cubicBezTo>
                        <a:pt x="160115" y="40291"/>
                        <a:pt x="158782" y="40672"/>
                        <a:pt x="157639" y="40957"/>
                      </a:cubicBezTo>
                      <a:cubicBezTo>
                        <a:pt x="156972" y="41148"/>
                        <a:pt x="156115" y="41338"/>
                        <a:pt x="155353" y="41529"/>
                      </a:cubicBezTo>
                      <a:cubicBezTo>
                        <a:pt x="153448" y="42005"/>
                        <a:pt x="151352" y="42386"/>
                        <a:pt x="149066" y="42863"/>
                      </a:cubicBezTo>
                      <a:cubicBezTo>
                        <a:pt x="146209" y="43339"/>
                        <a:pt x="142970" y="43815"/>
                        <a:pt x="139541" y="44291"/>
                      </a:cubicBezTo>
                      <a:cubicBezTo>
                        <a:pt x="118777" y="46863"/>
                        <a:pt x="87916" y="48006"/>
                        <a:pt x="60198" y="45720"/>
                      </a:cubicBezTo>
                      <a:cubicBezTo>
                        <a:pt x="31813" y="43339"/>
                        <a:pt x="6953" y="37338"/>
                        <a:pt x="0" y="25527"/>
                      </a:cubicBezTo>
                      <a:cubicBezTo>
                        <a:pt x="17050" y="29813"/>
                        <a:pt x="34480" y="33147"/>
                        <a:pt x="52864" y="36766"/>
                      </a:cubicBez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1" name="Freeform: Shape 1210">
                  <a:extLst>
                    <a:ext uri="{FF2B5EF4-FFF2-40B4-BE49-F238E27FC236}">
                      <a16:creationId xmlns:a16="http://schemas.microsoft.com/office/drawing/2014/main" id="{CDC90163-B912-F841-E802-154FC0B78506}"/>
                    </a:ext>
                  </a:extLst>
                </p:cNvPr>
                <p:cNvSpPr/>
                <p:nvPr/>
              </p:nvSpPr>
              <p:spPr>
                <a:xfrm>
                  <a:off x="7080290" y="5241046"/>
                  <a:ext cx="72936" cy="76475"/>
                </a:xfrm>
                <a:custGeom>
                  <a:avLst/>
                  <a:gdLst>
                    <a:gd name="connsiteX0" fmla="*/ 879 w 72936"/>
                    <a:gd name="connsiteY0" fmla="*/ 52377 h 76475"/>
                    <a:gd name="connsiteX1" fmla="*/ 59458 w 72936"/>
                    <a:gd name="connsiteY1" fmla="*/ 76189 h 76475"/>
                    <a:gd name="connsiteX2" fmla="*/ 62602 w 72936"/>
                    <a:gd name="connsiteY2" fmla="*/ 76475 h 76475"/>
                    <a:gd name="connsiteX3" fmla="*/ 62602 w 72936"/>
                    <a:gd name="connsiteY3" fmla="*/ 46852 h 76475"/>
                    <a:gd name="connsiteX4" fmla="*/ 72888 w 72936"/>
                    <a:gd name="connsiteY4" fmla="*/ 2561 h 76475"/>
                    <a:gd name="connsiteX5" fmla="*/ 70793 w 72936"/>
                    <a:gd name="connsiteY5" fmla="*/ 275 h 76475"/>
                    <a:gd name="connsiteX6" fmla="*/ 70793 w 72936"/>
                    <a:gd name="connsiteY6" fmla="*/ 275 h 76475"/>
                    <a:gd name="connsiteX7" fmla="*/ 879 w 72936"/>
                    <a:gd name="connsiteY7" fmla="*/ 52472 h 76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936" h="76475">
                      <a:moveTo>
                        <a:pt x="879" y="52377"/>
                      </a:moveTo>
                      <a:cubicBezTo>
                        <a:pt x="4118" y="66284"/>
                        <a:pt x="29550" y="73332"/>
                        <a:pt x="59458" y="76189"/>
                      </a:cubicBezTo>
                      <a:cubicBezTo>
                        <a:pt x="60506" y="76189"/>
                        <a:pt x="61554" y="76380"/>
                        <a:pt x="62602" y="76475"/>
                      </a:cubicBezTo>
                      <a:cubicBezTo>
                        <a:pt x="62602" y="76475"/>
                        <a:pt x="61744" y="69712"/>
                        <a:pt x="62602" y="46852"/>
                      </a:cubicBezTo>
                      <a:cubicBezTo>
                        <a:pt x="63268" y="29707"/>
                        <a:pt x="70317" y="10467"/>
                        <a:pt x="72888" y="2561"/>
                      </a:cubicBezTo>
                      <a:cubicBezTo>
                        <a:pt x="73270" y="1513"/>
                        <a:pt x="71269" y="1132"/>
                        <a:pt x="70793" y="275"/>
                      </a:cubicBezTo>
                      <a:lnTo>
                        <a:pt x="70793" y="275"/>
                      </a:lnTo>
                      <a:cubicBezTo>
                        <a:pt x="34503" y="-2868"/>
                        <a:pt x="-6550" y="21326"/>
                        <a:pt x="879" y="5247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3" name="Freeform: Shape 1212">
                  <a:extLst>
                    <a:ext uri="{FF2B5EF4-FFF2-40B4-BE49-F238E27FC236}">
                      <a16:creationId xmlns:a16="http://schemas.microsoft.com/office/drawing/2014/main" id="{292A4B1F-06BC-BF93-FDEE-FB716C25B230}"/>
                    </a:ext>
                  </a:extLst>
                </p:cNvPr>
                <p:cNvSpPr/>
                <p:nvPr/>
              </p:nvSpPr>
              <p:spPr>
                <a:xfrm>
                  <a:off x="7139132" y="5241226"/>
                  <a:ext cx="14094" cy="76200"/>
                </a:xfrm>
                <a:custGeom>
                  <a:avLst/>
                  <a:gdLst>
                    <a:gd name="connsiteX0" fmla="*/ 617 w 14094"/>
                    <a:gd name="connsiteY0" fmla="*/ 75914 h 76200"/>
                    <a:gd name="connsiteX1" fmla="*/ 3760 w 14094"/>
                    <a:gd name="connsiteY1" fmla="*/ 76200 h 76200"/>
                    <a:gd name="connsiteX2" fmla="*/ 3760 w 14094"/>
                    <a:gd name="connsiteY2" fmla="*/ 46577 h 76200"/>
                    <a:gd name="connsiteX3" fmla="*/ 14047 w 14094"/>
                    <a:gd name="connsiteY3" fmla="*/ 2286 h 76200"/>
                    <a:gd name="connsiteX4" fmla="*/ 11951 w 14094"/>
                    <a:gd name="connsiteY4" fmla="*/ 0 h 76200"/>
                    <a:gd name="connsiteX5" fmla="*/ 11951 w 14094"/>
                    <a:gd name="connsiteY5" fmla="*/ 0 h 76200"/>
                    <a:gd name="connsiteX6" fmla="*/ 8618 w 14094"/>
                    <a:gd name="connsiteY6" fmla="*/ 7906 h 76200"/>
                    <a:gd name="connsiteX7" fmla="*/ 617 w 14094"/>
                    <a:gd name="connsiteY7" fmla="*/ 75914 h 7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94" h="76200">
                      <a:moveTo>
                        <a:pt x="617" y="75914"/>
                      </a:moveTo>
                      <a:cubicBezTo>
                        <a:pt x="1665" y="75914"/>
                        <a:pt x="2712" y="76105"/>
                        <a:pt x="3760" y="76200"/>
                      </a:cubicBezTo>
                      <a:cubicBezTo>
                        <a:pt x="3760" y="76200"/>
                        <a:pt x="2903" y="69437"/>
                        <a:pt x="3760" y="46577"/>
                      </a:cubicBezTo>
                      <a:cubicBezTo>
                        <a:pt x="4427" y="29432"/>
                        <a:pt x="11475" y="10192"/>
                        <a:pt x="14047" y="2286"/>
                      </a:cubicBezTo>
                      <a:cubicBezTo>
                        <a:pt x="14428" y="1238"/>
                        <a:pt x="12428" y="857"/>
                        <a:pt x="11951" y="0"/>
                      </a:cubicBezTo>
                      <a:lnTo>
                        <a:pt x="11951" y="0"/>
                      </a:lnTo>
                      <a:cubicBezTo>
                        <a:pt x="10904" y="1714"/>
                        <a:pt x="9761" y="4286"/>
                        <a:pt x="8618" y="7906"/>
                      </a:cubicBezTo>
                      <a:cubicBezTo>
                        <a:pt x="6141" y="16002"/>
                        <a:pt x="-2336" y="41720"/>
                        <a:pt x="617" y="75914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4" name="Freeform: Shape 1213">
                  <a:extLst>
                    <a:ext uri="{FF2B5EF4-FFF2-40B4-BE49-F238E27FC236}">
                      <a16:creationId xmlns:a16="http://schemas.microsoft.com/office/drawing/2014/main" id="{0C6CCDBE-AD1B-28B9-842A-581FB9C016CF}"/>
                    </a:ext>
                  </a:extLst>
                </p:cNvPr>
                <p:cNvSpPr/>
                <p:nvPr/>
              </p:nvSpPr>
              <p:spPr>
                <a:xfrm>
                  <a:off x="7151194" y="5175059"/>
                  <a:ext cx="152574" cy="89619"/>
                </a:xfrm>
                <a:custGeom>
                  <a:avLst/>
                  <a:gdLst>
                    <a:gd name="connsiteX0" fmla="*/ 152575 w 152574"/>
                    <a:gd name="connsiteY0" fmla="*/ 6350 h 89619"/>
                    <a:gd name="connsiteX1" fmla="*/ 124381 w 152574"/>
                    <a:gd name="connsiteY1" fmla="*/ 6350 h 89619"/>
                    <a:gd name="connsiteX2" fmla="*/ 4271 w 152574"/>
                    <a:gd name="connsiteY2" fmla="*/ 72263 h 89619"/>
                    <a:gd name="connsiteX3" fmla="*/ 80 w 152574"/>
                    <a:gd name="connsiteY3" fmla="*/ 88741 h 89619"/>
                    <a:gd name="connsiteX4" fmla="*/ 48467 w 152574"/>
                    <a:gd name="connsiteY4" fmla="*/ 79502 h 89619"/>
                    <a:gd name="connsiteX5" fmla="*/ 50658 w 152574"/>
                    <a:gd name="connsiteY5" fmla="*/ 74168 h 89619"/>
                    <a:gd name="connsiteX6" fmla="*/ 92949 w 152574"/>
                    <a:gd name="connsiteY6" fmla="*/ 47403 h 89619"/>
                    <a:gd name="connsiteX7" fmla="*/ 101902 w 152574"/>
                    <a:gd name="connsiteY7" fmla="*/ 45688 h 89619"/>
                    <a:gd name="connsiteX8" fmla="*/ 152480 w 152574"/>
                    <a:gd name="connsiteY8" fmla="*/ 6350 h 89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2574" h="89619">
                      <a:moveTo>
                        <a:pt x="152575" y="6350"/>
                      </a:moveTo>
                      <a:cubicBezTo>
                        <a:pt x="152575" y="6350"/>
                        <a:pt x="142764" y="-7938"/>
                        <a:pt x="124381" y="6350"/>
                      </a:cubicBezTo>
                      <a:cubicBezTo>
                        <a:pt x="105902" y="20638"/>
                        <a:pt x="24368" y="80931"/>
                        <a:pt x="4271" y="72263"/>
                      </a:cubicBezTo>
                      <a:cubicBezTo>
                        <a:pt x="80" y="82074"/>
                        <a:pt x="-206" y="85979"/>
                        <a:pt x="80" y="88741"/>
                      </a:cubicBezTo>
                      <a:cubicBezTo>
                        <a:pt x="4366" y="89503"/>
                        <a:pt x="19606" y="92646"/>
                        <a:pt x="48467" y="79502"/>
                      </a:cubicBezTo>
                      <a:cubicBezTo>
                        <a:pt x="49229" y="79121"/>
                        <a:pt x="49991" y="74549"/>
                        <a:pt x="50658" y="74168"/>
                      </a:cubicBezTo>
                      <a:cubicBezTo>
                        <a:pt x="63326" y="68263"/>
                        <a:pt x="75137" y="60928"/>
                        <a:pt x="92949" y="47403"/>
                      </a:cubicBezTo>
                      <a:cubicBezTo>
                        <a:pt x="94758" y="45974"/>
                        <a:pt x="99997" y="47212"/>
                        <a:pt x="101902" y="45688"/>
                      </a:cubicBezTo>
                      <a:lnTo>
                        <a:pt x="152480" y="6350"/>
                      </a:ln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5" name="Freeform: Shape 1214">
                  <a:extLst>
                    <a:ext uri="{FF2B5EF4-FFF2-40B4-BE49-F238E27FC236}">
                      <a16:creationId xmlns:a16="http://schemas.microsoft.com/office/drawing/2014/main" id="{F37E90D3-7625-5A5E-0AD3-48CC29EDCF6B}"/>
                    </a:ext>
                  </a:extLst>
                </p:cNvPr>
                <p:cNvSpPr/>
                <p:nvPr/>
              </p:nvSpPr>
              <p:spPr>
                <a:xfrm>
                  <a:off x="7233379" y="5222462"/>
                  <a:ext cx="50101" cy="86677"/>
                </a:xfrm>
                <a:custGeom>
                  <a:avLst/>
                  <a:gdLst>
                    <a:gd name="connsiteX0" fmla="*/ 95 w 50101"/>
                    <a:gd name="connsiteY0" fmla="*/ 7715 h 86677"/>
                    <a:gd name="connsiteX1" fmla="*/ 36100 w 50101"/>
                    <a:gd name="connsiteY1" fmla="*/ 86678 h 86677"/>
                    <a:gd name="connsiteX2" fmla="*/ 50102 w 50101"/>
                    <a:gd name="connsiteY2" fmla="*/ 86106 h 86677"/>
                    <a:gd name="connsiteX3" fmla="*/ 10763 w 50101"/>
                    <a:gd name="connsiteY3" fmla="*/ 0 h 86677"/>
                    <a:gd name="connsiteX4" fmla="*/ 0 w 50101"/>
                    <a:gd name="connsiteY4" fmla="*/ 7715 h 8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101" h="86677">
                      <a:moveTo>
                        <a:pt x="95" y="7715"/>
                      </a:moveTo>
                      <a:lnTo>
                        <a:pt x="36100" y="86678"/>
                      </a:lnTo>
                      <a:cubicBezTo>
                        <a:pt x="40577" y="86392"/>
                        <a:pt x="45244" y="86201"/>
                        <a:pt x="50102" y="86106"/>
                      </a:cubicBezTo>
                      <a:lnTo>
                        <a:pt x="10763" y="0"/>
                      </a:lnTo>
                      <a:cubicBezTo>
                        <a:pt x="7239" y="2572"/>
                        <a:pt x="3620" y="5239"/>
                        <a:pt x="0" y="7715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6" name="Freeform: Shape 1215">
                  <a:extLst>
                    <a:ext uri="{FF2B5EF4-FFF2-40B4-BE49-F238E27FC236}">
                      <a16:creationId xmlns:a16="http://schemas.microsoft.com/office/drawing/2014/main" id="{D3523EB5-206D-E7D2-C082-42495EE72804}"/>
                    </a:ext>
                  </a:extLst>
                </p:cNvPr>
                <p:cNvSpPr/>
                <p:nvPr/>
              </p:nvSpPr>
              <p:spPr>
                <a:xfrm>
                  <a:off x="7217949" y="5233225"/>
                  <a:ext cx="45815" cy="77533"/>
                </a:xfrm>
                <a:custGeom>
                  <a:avLst/>
                  <a:gdLst>
                    <a:gd name="connsiteX0" fmla="*/ 95 w 45815"/>
                    <a:gd name="connsiteY0" fmla="*/ 7144 h 77533"/>
                    <a:gd name="connsiteX1" fmla="*/ 32195 w 45815"/>
                    <a:gd name="connsiteY1" fmla="*/ 77533 h 77533"/>
                    <a:gd name="connsiteX2" fmla="*/ 42577 w 45815"/>
                    <a:gd name="connsiteY2" fmla="*/ 76486 h 77533"/>
                    <a:gd name="connsiteX3" fmla="*/ 45815 w 45815"/>
                    <a:gd name="connsiteY3" fmla="*/ 76200 h 77533"/>
                    <a:gd name="connsiteX4" fmla="*/ 11049 w 45815"/>
                    <a:gd name="connsiteY4" fmla="*/ 0 h 77533"/>
                    <a:gd name="connsiteX5" fmla="*/ 0 w 45815"/>
                    <a:gd name="connsiteY5" fmla="*/ 7144 h 7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815" h="77533">
                      <a:moveTo>
                        <a:pt x="95" y="7144"/>
                      </a:moveTo>
                      <a:lnTo>
                        <a:pt x="32195" y="77533"/>
                      </a:lnTo>
                      <a:cubicBezTo>
                        <a:pt x="35338" y="77152"/>
                        <a:pt x="38862" y="76771"/>
                        <a:pt x="42577" y="76486"/>
                      </a:cubicBezTo>
                      <a:cubicBezTo>
                        <a:pt x="43624" y="76486"/>
                        <a:pt x="44767" y="76295"/>
                        <a:pt x="45815" y="76200"/>
                      </a:cubicBezTo>
                      <a:lnTo>
                        <a:pt x="11049" y="0"/>
                      </a:lnTo>
                      <a:cubicBezTo>
                        <a:pt x="7334" y="2476"/>
                        <a:pt x="3715" y="4858"/>
                        <a:pt x="0" y="714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7" name="Freeform: Shape 1216">
                  <a:extLst>
                    <a:ext uri="{FF2B5EF4-FFF2-40B4-BE49-F238E27FC236}">
                      <a16:creationId xmlns:a16="http://schemas.microsoft.com/office/drawing/2014/main" id="{5D52E6D8-5B7C-33E2-05F3-862C50CE21C0}"/>
                    </a:ext>
                  </a:extLst>
                </p:cNvPr>
                <p:cNvSpPr/>
                <p:nvPr/>
              </p:nvSpPr>
              <p:spPr>
                <a:xfrm>
                  <a:off x="7201756" y="5243226"/>
                  <a:ext cx="42767" cy="71342"/>
                </a:xfrm>
                <a:custGeom>
                  <a:avLst/>
                  <a:gdLst>
                    <a:gd name="connsiteX0" fmla="*/ 95 w 42767"/>
                    <a:gd name="connsiteY0" fmla="*/ 6001 h 71342"/>
                    <a:gd name="connsiteX1" fmla="*/ 29909 w 42767"/>
                    <a:gd name="connsiteY1" fmla="*/ 71342 h 71342"/>
                    <a:gd name="connsiteX2" fmla="*/ 36195 w 42767"/>
                    <a:gd name="connsiteY2" fmla="*/ 70009 h 71342"/>
                    <a:gd name="connsiteX3" fmla="*/ 38481 w 42767"/>
                    <a:gd name="connsiteY3" fmla="*/ 69437 h 71342"/>
                    <a:gd name="connsiteX4" fmla="*/ 42481 w 42767"/>
                    <a:gd name="connsiteY4" fmla="*/ 68485 h 71342"/>
                    <a:gd name="connsiteX5" fmla="*/ 42767 w 42767"/>
                    <a:gd name="connsiteY5" fmla="*/ 68485 h 71342"/>
                    <a:gd name="connsiteX6" fmla="*/ 11525 w 42767"/>
                    <a:gd name="connsiteY6" fmla="*/ 0 h 71342"/>
                    <a:gd name="connsiteX7" fmla="*/ 0 w 42767"/>
                    <a:gd name="connsiteY7" fmla="*/ 6096 h 7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67" h="71342">
                      <a:moveTo>
                        <a:pt x="95" y="6001"/>
                      </a:moveTo>
                      <a:lnTo>
                        <a:pt x="29909" y="71342"/>
                      </a:lnTo>
                      <a:cubicBezTo>
                        <a:pt x="32290" y="70961"/>
                        <a:pt x="34385" y="70485"/>
                        <a:pt x="36195" y="70009"/>
                      </a:cubicBezTo>
                      <a:cubicBezTo>
                        <a:pt x="37052" y="69818"/>
                        <a:pt x="37814" y="69628"/>
                        <a:pt x="38481" y="69437"/>
                      </a:cubicBezTo>
                      <a:cubicBezTo>
                        <a:pt x="39624" y="69056"/>
                        <a:pt x="41053" y="68771"/>
                        <a:pt x="42481" y="68485"/>
                      </a:cubicBezTo>
                      <a:cubicBezTo>
                        <a:pt x="42481" y="68485"/>
                        <a:pt x="42672" y="68485"/>
                        <a:pt x="42767" y="68485"/>
                      </a:cubicBezTo>
                      <a:lnTo>
                        <a:pt x="11525" y="0"/>
                      </a:lnTo>
                      <a:cubicBezTo>
                        <a:pt x="7620" y="2286"/>
                        <a:pt x="3715" y="4381"/>
                        <a:pt x="0" y="6096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8" name="Freeform: Shape 1217">
                  <a:extLst>
                    <a:ext uri="{FF2B5EF4-FFF2-40B4-BE49-F238E27FC236}">
                      <a16:creationId xmlns:a16="http://schemas.microsoft.com/office/drawing/2014/main" id="{6F4D3E57-0B73-60BB-F0CF-2A31035E5726}"/>
                    </a:ext>
                  </a:extLst>
                </p:cNvPr>
                <p:cNvSpPr/>
                <p:nvPr/>
              </p:nvSpPr>
              <p:spPr>
                <a:xfrm>
                  <a:off x="7283195" y="5220461"/>
                  <a:ext cx="123095" cy="88106"/>
                </a:xfrm>
                <a:custGeom>
                  <a:avLst/>
                  <a:gdLst>
                    <a:gd name="connsiteX0" fmla="*/ 0 w 123095"/>
                    <a:gd name="connsiteY0" fmla="*/ 88106 h 88106"/>
                    <a:gd name="connsiteX1" fmla="*/ 286 w 123095"/>
                    <a:gd name="connsiteY1" fmla="*/ 88106 h 88106"/>
                    <a:gd name="connsiteX2" fmla="*/ 857 w 123095"/>
                    <a:gd name="connsiteY2" fmla="*/ 88106 h 88106"/>
                    <a:gd name="connsiteX3" fmla="*/ 119729 w 123095"/>
                    <a:gd name="connsiteY3" fmla="*/ 78010 h 88106"/>
                    <a:gd name="connsiteX4" fmla="*/ 116300 w 123095"/>
                    <a:gd name="connsiteY4" fmla="*/ 0 h 88106"/>
                    <a:gd name="connsiteX5" fmla="*/ 74771 w 123095"/>
                    <a:gd name="connsiteY5" fmla="*/ 44196 h 88106"/>
                    <a:gd name="connsiteX6" fmla="*/ 0 w 123095"/>
                    <a:gd name="connsiteY6" fmla="*/ 88106 h 88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095" h="88106">
                      <a:moveTo>
                        <a:pt x="0" y="88106"/>
                      </a:moveTo>
                      <a:cubicBezTo>
                        <a:pt x="0" y="88106"/>
                        <a:pt x="190" y="88106"/>
                        <a:pt x="286" y="88106"/>
                      </a:cubicBezTo>
                      <a:cubicBezTo>
                        <a:pt x="476" y="88106"/>
                        <a:pt x="667" y="88106"/>
                        <a:pt x="857" y="88106"/>
                      </a:cubicBezTo>
                      <a:cubicBezTo>
                        <a:pt x="48577" y="86487"/>
                        <a:pt x="114395" y="87535"/>
                        <a:pt x="119729" y="78010"/>
                      </a:cubicBezTo>
                      <a:cubicBezTo>
                        <a:pt x="126873" y="65246"/>
                        <a:pt x="121158" y="17621"/>
                        <a:pt x="116300" y="0"/>
                      </a:cubicBezTo>
                      <a:cubicBezTo>
                        <a:pt x="105823" y="6096"/>
                        <a:pt x="85915" y="20098"/>
                        <a:pt x="74771" y="44196"/>
                      </a:cubicBezTo>
                      <a:cubicBezTo>
                        <a:pt x="59626" y="76867"/>
                        <a:pt x="23146" y="82296"/>
                        <a:pt x="0" y="881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9" name="Freeform: Shape 1218">
                  <a:extLst>
                    <a:ext uri="{FF2B5EF4-FFF2-40B4-BE49-F238E27FC236}">
                      <a16:creationId xmlns:a16="http://schemas.microsoft.com/office/drawing/2014/main" id="{2D7389D9-9AA1-DE02-E02D-21F06B9E232E}"/>
                    </a:ext>
                  </a:extLst>
                </p:cNvPr>
                <p:cNvSpPr/>
                <p:nvPr/>
              </p:nvSpPr>
              <p:spPr>
                <a:xfrm>
                  <a:off x="7306399" y="5180918"/>
                  <a:ext cx="89396" cy="14397"/>
                </a:xfrm>
                <a:custGeom>
                  <a:avLst/>
                  <a:gdLst>
                    <a:gd name="connsiteX0" fmla="*/ 43948 w 89396"/>
                    <a:gd name="connsiteY0" fmla="*/ 14397 h 14397"/>
                    <a:gd name="connsiteX1" fmla="*/ 43567 w 89396"/>
                    <a:gd name="connsiteY1" fmla="*/ 14016 h 14397"/>
                    <a:gd name="connsiteX2" fmla="*/ 43948 w 89396"/>
                    <a:gd name="connsiteY2" fmla="*/ 13540 h 14397"/>
                    <a:gd name="connsiteX3" fmla="*/ 46424 w 89396"/>
                    <a:gd name="connsiteY3" fmla="*/ 13540 h 14397"/>
                    <a:gd name="connsiteX4" fmla="*/ 46900 w 89396"/>
                    <a:gd name="connsiteY4" fmla="*/ 13921 h 14397"/>
                    <a:gd name="connsiteX5" fmla="*/ 46519 w 89396"/>
                    <a:gd name="connsiteY5" fmla="*/ 14397 h 14397"/>
                    <a:gd name="connsiteX6" fmla="*/ 44043 w 89396"/>
                    <a:gd name="connsiteY6" fmla="*/ 14397 h 14397"/>
                    <a:gd name="connsiteX7" fmla="*/ 44043 w 89396"/>
                    <a:gd name="connsiteY7" fmla="*/ 14397 h 14397"/>
                    <a:gd name="connsiteX8" fmla="*/ 41471 w 89396"/>
                    <a:gd name="connsiteY8" fmla="*/ 14397 h 14397"/>
                    <a:gd name="connsiteX9" fmla="*/ 41471 w 89396"/>
                    <a:gd name="connsiteY9" fmla="*/ 14397 h 14397"/>
                    <a:gd name="connsiteX10" fmla="*/ 38899 w 89396"/>
                    <a:gd name="connsiteY10" fmla="*/ 14302 h 14397"/>
                    <a:gd name="connsiteX11" fmla="*/ 38518 w 89396"/>
                    <a:gd name="connsiteY11" fmla="*/ 13826 h 14397"/>
                    <a:gd name="connsiteX12" fmla="*/ 38899 w 89396"/>
                    <a:gd name="connsiteY12" fmla="*/ 13445 h 14397"/>
                    <a:gd name="connsiteX13" fmla="*/ 41376 w 89396"/>
                    <a:gd name="connsiteY13" fmla="*/ 13540 h 14397"/>
                    <a:gd name="connsiteX14" fmla="*/ 41757 w 89396"/>
                    <a:gd name="connsiteY14" fmla="*/ 13921 h 14397"/>
                    <a:gd name="connsiteX15" fmla="*/ 41376 w 89396"/>
                    <a:gd name="connsiteY15" fmla="*/ 14302 h 14397"/>
                    <a:gd name="connsiteX16" fmla="*/ 48996 w 89396"/>
                    <a:gd name="connsiteY16" fmla="*/ 14207 h 14397"/>
                    <a:gd name="connsiteX17" fmla="*/ 48615 w 89396"/>
                    <a:gd name="connsiteY17" fmla="*/ 13826 h 14397"/>
                    <a:gd name="connsiteX18" fmla="*/ 48996 w 89396"/>
                    <a:gd name="connsiteY18" fmla="*/ 13350 h 14397"/>
                    <a:gd name="connsiteX19" fmla="*/ 51473 w 89396"/>
                    <a:gd name="connsiteY19" fmla="*/ 13159 h 14397"/>
                    <a:gd name="connsiteX20" fmla="*/ 51949 w 89396"/>
                    <a:gd name="connsiteY20" fmla="*/ 13540 h 14397"/>
                    <a:gd name="connsiteX21" fmla="*/ 51568 w 89396"/>
                    <a:gd name="connsiteY21" fmla="*/ 14016 h 14397"/>
                    <a:gd name="connsiteX22" fmla="*/ 49091 w 89396"/>
                    <a:gd name="connsiteY22" fmla="*/ 14207 h 14397"/>
                    <a:gd name="connsiteX23" fmla="*/ 49091 w 89396"/>
                    <a:gd name="connsiteY23" fmla="*/ 14207 h 14397"/>
                    <a:gd name="connsiteX24" fmla="*/ 36423 w 89396"/>
                    <a:gd name="connsiteY24" fmla="*/ 14112 h 14397"/>
                    <a:gd name="connsiteX25" fmla="*/ 36423 w 89396"/>
                    <a:gd name="connsiteY25" fmla="*/ 14112 h 14397"/>
                    <a:gd name="connsiteX26" fmla="*/ 33947 w 89396"/>
                    <a:gd name="connsiteY26" fmla="*/ 13826 h 14397"/>
                    <a:gd name="connsiteX27" fmla="*/ 33565 w 89396"/>
                    <a:gd name="connsiteY27" fmla="*/ 13350 h 14397"/>
                    <a:gd name="connsiteX28" fmla="*/ 34042 w 89396"/>
                    <a:gd name="connsiteY28" fmla="*/ 12969 h 14397"/>
                    <a:gd name="connsiteX29" fmla="*/ 36518 w 89396"/>
                    <a:gd name="connsiteY29" fmla="*/ 13159 h 14397"/>
                    <a:gd name="connsiteX30" fmla="*/ 36899 w 89396"/>
                    <a:gd name="connsiteY30" fmla="*/ 13635 h 14397"/>
                    <a:gd name="connsiteX31" fmla="*/ 36518 w 89396"/>
                    <a:gd name="connsiteY31" fmla="*/ 14016 h 14397"/>
                    <a:gd name="connsiteX32" fmla="*/ 53949 w 89396"/>
                    <a:gd name="connsiteY32" fmla="*/ 13731 h 14397"/>
                    <a:gd name="connsiteX33" fmla="*/ 53568 w 89396"/>
                    <a:gd name="connsiteY33" fmla="*/ 13350 h 14397"/>
                    <a:gd name="connsiteX34" fmla="*/ 53949 w 89396"/>
                    <a:gd name="connsiteY34" fmla="*/ 12873 h 14397"/>
                    <a:gd name="connsiteX35" fmla="*/ 56425 w 89396"/>
                    <a:gd name="connsiteY35" fmla="*/ 12588 h 14397"/>
                    <a:gd name="connsiteX36" fmla="*/ 56902 w 89396"/>
                    <a:gd name="connsiteY36" fmla="*/ 12969 h 14397"/>
                    <a:gd name="connsiteX37" fmla="*/ 56521 w 89396"/>
                    <a:gd name="connsiteY37" fmla="*/ 13445 h 14397"/>
                    <a:gd name="connsiteX38" fmla="*/ 54044 w 89396"/>
                    <a:gd name="connsiteY38" fmla="*/ 13826 h 14397"/>
                    <a:gd name="connsiteX39" fmla="*/ 54044 w 89396"/>
                    <a:gd name="connsiteY39" fmla="*/ 13826 h 14397"/>
                    <a:gd name="connsiteX40" fmla="*/ 31375 w 89396"/>
                    <a:gd name="connsiteY40" fmla="*/ 13540 h 14397"/>
                    <a:gd name="connsiteX41" fmla="*/ 31375 w 89396"/>
                    <a:gd name="connsiteY41" fmla="*/ 13540 h 14397"/>
                    <a:gd name="connsiteX42" fmla="*/ 28898 w 89396"/>
                    <a:gd name="connsiteY42" fmla="*/ 13159 h 14397"/>
                    <a:gd name="connsiteX43" fmla="*/ 28517 w 89396"/>
                    <a:gd name="connsiteY43" fmla="*/ 12683 h 14397"/>
                    <a:gd name="connsiteX44" fmla="*/ 28993 w 89396"/>
                    <a:gd name="connsiteY44" fmla="*/ 12302 h 14397"/>
                    <a:gd name="connsiteX45" fmla="*/ 31470 w 89396"/>
                    <a:gd name="connsiteY45" fmla="*/ 12683 h 14397"/>
                    <a:gd name="connsiteX46" fmla="*/ 31851 w 89396"/>
                    <a:gd name="connsiteY46" fmla="*/ 13159 h 14397"/>
                    <a:gd name="connsiteX47" fmla="*/ 31470 w 89396"/>
                    <a:gd name="connsiteY47" fmla="*/ 13540 h 14397"/>
                    <a:gd name="connsiteX48" fmla="*/ 58902 w 89396"/>
                    <a:gd name="connsiteY48" fmla="*/ 12969 h 14397"/>
                    <a:gd name="connsiteX49" fmla="*/ 58521 w 89396"/>
                    <a:gd name="connsiteY49" fmla="*/ 12588 h 14397"/>
                    <a:gd name="connsiteX50" fmla="*/ 58807 w 89396"/>
                    <a:gd name="connsiteY50" fmla="*/ 12112 h 14397"/>
                    <a:gd name="connsiteX51" fmla="*/ 61283 w 89396"/>
                    <a:gd name="connsiteY51" fmla="*/ 11635 h 14397"/>
                    <a:gd name="connsiteX52" fmla="*/ 61759 w 89396"/>
                    <a:gd name="connsiteY52" fmla="*/ 11921 h 14397"/>
                    <a:gd name="connsiteX53" fmla="*/ 61474 w 89396"/>
                    <a:gd name="connsiteY53" fmla="*/ 12397 h 14397"/>
                    <a:gd name="connsiteX54" fmla="*/ 58997 w 89396"/>
                    <a:gd name="connsiteY54" fmla="*/ 12873 h 14397"/>
                    <a:gd name="connsiteX55" fmla="*/ 58997 w 89396"/>
                    <a:gd name="connsiteY55" fmla="*/ 12873 h 14397"/>
                    <a:gd name="connsiteX56" fmla="*/ 26422 w 89396"/>
                    <a:gd name="connsiteY56" fmla="*/ 12683 h 14397"/>
                    <a:gd name="connsiteX57" fmla="*/ 26422 w 89396"/>
                    <a:gd name="connsiteY57" fmla="*/ 12683 h 14397"/>
                    <a:gd name="connsiteX58" fmla="*/ 23945 w 89396"/>
                    <a:gd name="connsiteY58" fmla="*/ 12207 h 14397"/>
                    <a:gd name="connsiteX59" fmla="*/ 23659 w 89396"/>
                    <a:gd name="connsiteY59" fmla="*/ 11730 h 14397"/>
                    <a:gd name="connsiteX60" fmla="*/ 24136 w 89396"/>
                    <a:gd name="connsiteY60" fmla="*/ 11445 h 14397"/>
                    <a:gd name="connsiteX61" fmla="*/ 26612 w 89396"/>
                    <a:gd name="connsiteY61" fmla="*/ 11921 h 14397"/>
                    <a:gd name="connsiteX62" fmla="*/ 26993 w 89396"/>
                    <a:gd name="connsiteY62" fmla="*/ 12397 h 14397"/>
                    <a:gd name="connsiteX63" fmla="*/ 26612 w 89396"/>
                    <a:gd name="connsiteY63" fmla="*/ 12683 h 14397"/>
                    <a:gd name="connsiteX64" fmla="*/ 63855 w 89396"/>
                    <a:gd name="connsiteY64" fmla="*/ 11921 h 14397"/>
                    <a:gd name="connsiteX65" fmla="*/ 63474 w 89396"/>
                    <a:gd name="connsiteY65" fmla="*/ 11540 h 14397"/>
                    <a:gd name="connsiteX66" fmla="*/ 63760 w 89396"/>
                    <a:gd name="connsiteY66" fmla="*/ 11064 h 14397"/>
                    <a:gd name="connsiteX67" fmla="*/ 66236 w 89396"/>
                    <a:gd name="connsiteY67" fmla="*/ 10397 h 14397"/>
                    <a:gd name="connsiteX68" fmla="*/ 66712 w 89396"/>
                    <a:gd name="connsiteY68" fmla="*/ 10683 h 14397"/>
                    <a:gd name="connsiteX69" fmla="*/ 66427 w 89396"/>
                    <a:gd name="connsiteY69" fmla="*/ 11159 h 14397"/>
                    <a:gd name="connsiteX70" fmla="*/ 63950 w 89396"/>
                    <a:gd name="connsiteY70" fmla="*/ 11826 h 14397"/>
                    <a:gd name="connsiteX71" fmla="*/ 63855 w 89396"/>
                    <a:gd name="connsiteY71" fmla="*/ 11826 h 14397"/>
                    <a:gd name="connsiteX72" fmla="*/ 21564 w 89396"/>
                    <a:gd name="connsiteY72" fmla="*/ 11635 h 14397"/>
                    <a:gd name="connsiteX73" fmla="*/ 21564 w 89396"/>
                    <a:gd name="connsiteY73" fmla="*/ 11635 h 14397"/>
                    <a:gd name="connsiteX74" fmla="*/ 19087 w 89396"/>
                    <a:gd name="connsiteY74" fmla="*/ 10968 h 14397"/>
                    <a:gd name="connsiteX75" fmla="*/ 18802 w 89396"/>
                    <a:gd name="connsiteY75" fmla="*/ 10492 h 14397"/>
                    <a:gd name="connsiteX76" fmla="*/ 19278 w 89396"/>
                    <a:gd name="connsiteY76" fmla="*/ 10206 h 14397"/>
                    <a:gd name="connsiteX77" fmla="*/ 21659 w 89396"/>
                    <a:gd name="connsiteY77" fmla="*/ 10873 h 14397"/>
                    <a:gd name="connsiteX78" fmla="*/ 21945 w 89396"/>
                    <a:gd name="connsiteY78" fmla="*/ 11349 h 14397"/>
                    <a:gd name="connsiteX79" fmla="*/ 21564 w 89396"/>
                    <a:gd name="connsiteY79" fmla="*/ 11635 h 14397"/>
                    <a:gd name="connsiteX80" fmla="*/ 68713 w 89396"/>
                    <a:gd name="connsiteY80" fmla="*/ 10588 h 14397"/>
                    <a:gd name="connsiteX81" fmla="*/ 68332 w 89396"/>
                    <a:gd name="connsiteY81" fmla="*/ 10302 h 14397"/>
                    <a:gd name="connsiteX82" fmla="*/ 68617 w 89396"/>
                    <a:gd name="connsiteY82" fmla="*/ 9730 h 14397"/>
                    <a:gd name="connsiteX83" fmla="*/ 70999 w 89396"/>
                    <a:gd name="connsiteY83" fmla="*/ 8968 h 14397"/>
                    <a:gd name="connsiteX84" fmla="*/ 71475 w 89396"/>
                    <a:gd name="connsiteY84" fmla="*/ 9254 h 14397"/>
                    <a:gd name="connsiteX85" fmla="*/ 71189 w 89396"/>
                    <a:gd name="connsiteY85" fmla="*/ 9730 h 14397"/>
                    <a:gd name="connsiteX86" fmla="*/ 68808 w 89396"/>
                    <a:gd name="connsiteY86" fmla="*/ 10492 h 14397"/>
                    <a:gd name="connsiteX87" fmla="*/ 68713 w 89396"/>
                    <a:gd name="connsiteY87" fmla="*/ 10492 h 14397"/>
                    <a:gd name="connsiteX88" fmla="*/ 16706 w 89396"/>
                    <a:gd name="connsiteY88" fmla="*/ 10302 h 14397"/>
                    <a:gd name="connsiteX89" fmla="*/ 16611 w 89396"/>
                    <a:gd name="connsiteY89" fmla="*/ 10302 h 14397"/>
                    <a:gd name="connsiteX90" fmla="*/ 14230 w 89396"/>
                    <a:gd name="connsiteY90" fmla="*/ 9540 h 14397"/>
                    <a:gd name="connsiteX91" fmla="*/ 13944 w 89396"/>
                    <a:gd name="connsiteY91" fmla="*/ 8968 h 14397"/>
                    <a:gd name="connsiteX92" fmla="*/ 14515 w 89396"/>
                    <a:gd name="connsiteY92" fmla="*/ 8682 h 14397"/>
                    <a:gd name="connsiteX93" fmla="*/ 16897 w 89396"/>
                    <a:gd name="connsiteY93" fmla="*/ 9445 h 14397"/>
                    <a:gd name="connsiteX94" fmla="*/ 17182 w 89396"/>
                    <a:gd name="connsiteY94" fmla="*/ 10016 h 14397"/>
                    <a:gd name="connsiteX95" fmla="*/ 16801 w 89396"/>
                    <a:gd name="connsiteY95" fmla="*/ 10302 h 14397"/>
                    <a:gd name="connsiteX96" fmla="*/ 73475 w 89396"/>
                    <a:gd name="connsiteY96" fmla="*/ 8968 h 14397"/>
                    <a:gd name="connsiteX97" fmla="*/ 73094 w 89396"/>
                    <a:gd name="connsiteY97" fmla="*/ 8682 h 14397"/>
                    <a:gd name="connsiteX98" fmla="*/ 73285 w 89396"/>
                    <a:gd name="connsiteY98" fmla="*/ 8111 h 14397"/>
                    <a:gd name="connsiteX99" fmla="*/ 75571 w 89396"/>
                    <a:gd name="connsiteY99" fmla="*/ 7158 h 14397"/>
                    <a:gd name="connsiteX100" fmla="*/ 76142 w 89396"/>
                    <a:gd name="connsiteY100" fmla="*/ 7349 h 14397"/>
                    <a:gd name="connsiteX101" fmla="*/ 75952 w 89396"/>
                    <a:gd name="connsiteY101" fmla="*/ 7921 h 14397"/>
                    <a:gd name="connsiteX102" fmla="*/ 73570 w 89396"/>
                    <a:gd name="connsiteY102" fmla="*/ 8873 h 14397"/>
                    <a:gd name="connsiteX103" fmla="*/ 73475 w 89396"/>
                    <a:gd name="connsiteY103" fmla="*/ 8873 h 14397"/>
                    <a:gd name="connsiteX104" fmla="*/ 11944 w 89396"/>
                    <a:gd name="connsiteY104" fmla="*/ 8682 h 14397"/>
                    <a:gd name="connsiteX105" fmla="*/ 11753 w 89396"/>
                    <a:gd name="connsiteY105" fmla="*/ 8682 h 14397"/>
                    <a:gd name="connsiteX106" fmla="*/ 9372 w 89396"/>
                    <a:gd name="connsiteY106" fmla="*/ 7825 h 14397"/>
                    <a:gd name="connsiteX107" fmla="*/ 9086 w 89396"/>
                    <a:gd name="connsiteY107" fmla="*/ 7254 h 14397"/>
                    <a:gd name="connsiteX108" fmla="*/ 9658 w 89396"/>
                    <a:gd name="connsiteY108" fmla="*/ 7063 h 14397"/>
                    <a:gd name="connsiteX109" fmla="*/ 12039 w 89396"/>
                    <a:gd name="connsiteY109" fmla="*/ 7921 h 14397"/>
                    <a:gd name="connsiteX110" fmla="*/ 12325 w 89396"/>
                    <a:gd name="connsiteY110" fmla="*/ 8492 h 14397"/>
                    <a:gd name="connsiteX111" fmla="*/ 11944 w 89396"/>
                    <a:gd name="connsiteY111" fmla="*/ 8778 h 14397"/>
                    <a:gd name="connsiteX112" fmla="*/ 78142 w 89396"/>
                    <a:gd name="connsiteY112" fmla="*/ 7063 h 14397"/>
                    <a:gd name="connsiteX113" fmla="*/ 77761 w 89396"/>
                    <a:gd name="connsiteY113" fmla="*/ 6778 h 14397"/>
                    <a:gd name="connsiteX114" fmla="*/ 77952 w 89396"/>
                    <a:gd name="connsiteY114" fmla="*/ 6206 h 14397"/>
                    <a:gd name="connsiteX115" fmla="*/ 80238 w 89396"/>
                    <a:gd name="connsiteY115" fmla="*/ 5158 h 14397"/>
                    <a:gd name="connsiteX116" fmla="*/ 80809 w 89396"/>
                    <a:gd name="connsiteY116" fmla="*/ 5349 h 14397"/>
                    <a:gd name="connsiteX117" fmla="*/ 80619 w 89396"/>
                    <a:gd name="connsiteY117" fmla="*/ 5920 h 14397"/>
                    <a:gd name="connsiteX118" fmla="*/ 78333 w 89396"/>
                    <a:gd name="connsiteY118" fmla="*/ 6968 h 14397"/>
                    <a:gd name="connsiteX119" fmla="*/ 78142 w 89396"/>
                    <a:gd name="connsiteY119" fmla="*/ 6968 h 14397"/>
                    <a:gd name="connsiteX120" fmla="*/ 7276 w 89396"/>
                    <a:gd name="connsiteY120" fmla="*/ 6873 h 14397"/>
                    <a:gd name="connsiteX121" fmla="*/ 7086 w 89396"/>
                    <a:gd name="connsiteY121" fmla="*/ 6873 h 14397"/>
                    <a:gd name="connsiteX122" fmla="*/ 4800 w 89396"/>
                    <a:gd name="connsiteY122" fmla="*/ 5920 h 14397"/>
                    <a:gd name="connsiteX123" fmla="*/ 4609 w 89396"/>
                    <a:gd name="connsiteY123" fmla="*/ 5349 h 14397"/>
                    <a:gd name="connsiteX124" fmla="*/ 5181 w 89396"/>
                    <a:gd name="connsiteY124" fmla="*/ 5158 h 14397"/>
                    <a:gd name="connsiteX125" fmla="*/ 7467 w 89396"/>
                    <a:gd name="connsiteY125" fmla="*/ 6111 h 14397"/>
                    <a:gd name="connsiteX126" fmla="*/ 7657 w 89396"/>
                    <a:gd name="connsiteY126" fmla="*/ 6682 h 14397"/>
                    <a:gd name="connsiteX127" fmla="*/ 7276 w 89396"/>
                    <a:gd name="connsiteY127" fmla="*/ 6968 h 14397"/>
                    <a:gd name="connsiteX128" fmla="*/ 2704 w 89396"/>
                    <a:gd name="connsiteY128" fmla="*/ 4872 h 14397"/>
                    <a:gd name="connsiteX129" fmla="*/ 2514 w 89396"/>
                    <a:gd name="connsiteY129" fmla="*/ 4872 h 14397"/>
                    <a:gd name="connsiteX130" fmla="*/ 228 w 89396"/>
                    <a:gd name="connsiteY130" fmla="*/ 3730 h 14397"/>
                    <a:gd name="connsiteX131" fmla="*/ 37 w 89396"/>
                    <a:gd name="connsiteY131" fmla="*/ 3158 h 14397"/>
                    <a:gd name="connsiteX132" fmla="*/ 609 w 89396"/>
                    <a:gd name="connsiteY132" fmla="*/ 2967 h 14397"/>
                    <a:gd name="connsiteX133" fmla="*/ 2895 w 89396"/>
                    <a:gd name="connsiteY133" fmla="*/ 4015 h 14397"/>
                    <a:gd name="connsiteX134" fmla="*/ 3085 w 89396"/>
                    <a:gd name="connsiteY134" fmla="*/ 4587 h 14397"/>
                    <a:gd name="connsiteX135" fmla="*/ 2704 w 89396"/>
                    <a:gd name="connsiteY135" fmla="*/ 4872 h 14397"/>
                    <a:gd name="connsiteX136" fmla="*/ 82619 w 89396"/>
                    <a:gd name="connsiteY136" fmla="*/ 4872 h 14397"/>
                    <a:gd name="connsiteX137" fmla="*/ 82238 w 89396"/>
                    <a:gd name="connsiteY137" fmla="*/ 4587 h 14397"/>
                    <a:gd name="connsiteX138" fmla="*/ 82429 w 89396"/>
                    <a:gd name="connsiteY138" fmla="*/ 4015 h 14397"/>
                    <a:gd name="connsiteX139" fmla="*/ 84619 w 89396"/>
                    <a:gd name="connsiteY139" fmla="*/ 2777 h 14397"/>
                    <a:gd name="connsiteX140" fmla="*/ 85191 w 89396"/>
                    <a:gd name="connsiteY140" fmla="*/ 2967 h 14397"/>
                    <a:gd name="connsiteX141" fmla="*/ 85000 w 89396"/>
                    <a:gd name="connsiteY141" fmla="*/ 3539 h 14397"/>
                    <a:gd name="connsiteX142" fmla="*/ 82810 w 89396"/>
                    <a:gd name="connsiteY142" fmla="*/ 4777 h 14397"/>
                    <a:gd name="connsiteX143" fmla="*/ 82619 w 89396"/>
                    <a:gd name="connsiteY143" fmla="*/ 4777 h 14397"/>
                    <a:gd name="connsiteX144" fmla="*/ 87001 w 89396"/>
                    <a:gd name="connsiteY144" fmla="*/ 2301 h 14397"/>
                    <a:gd name="connsiteX145" fmla="*/ 86620 w 89396"/>
                    <a:gd name="connsiteY145" fmla="*/ 2110 h 14397"/>
                    <a:gd name="connsiteX146" fmla="*/ 86715 w 89396"/>
                    <a:gd name="connsiteY146" fmla="*/ 1539 h 14397"/>
                    <a:gd name="connsiteX147" fmla="*/ 88715 w 89396"/>
                    <a:gd name="connsiteY147" fmla="*/ 110 h 14397"/>
                    <a:gd name="connsiteX148" fmla="*/ 89287 w 89396"/>
                    <a:gd name="connsiteY148" fmla="*/ 110 h 14397"/>
                    <a:gd name="connsiteX149" fmla="*/ 89287 w 89396"/>
                    <a:gd name="connsiteY149" fmla="*/ 681 h 14397"/>
                    <a:gd name="connsiteX150" fmla="*/ 87191 w 89396"/>
                    <a:gd name="connsiteY150" fmla="*/ 2110 h 14397"/>
                    <a:gd name="connsiteX151" fmla="*/ 87001 w 89396"/>
                    <a:gd name="connsiteY151" fmla="*/ 2110 h 14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89396" h="14397">
                      <a:moveTo>
                        <a:pt x="43948" y="14397"/>
                      </a:moveTo>
                      <a:cubicBezTo>
                        <a:pt x="43948" y="14397"/>
                        <a:pt x="43567" y="14207"/>
                        <a:pt x="43567" y="14016"/>
                      </a:cubicBezTo>
                      <a:cubicBezTo>
                        <a:pt x="43567" y="13731"/>
                        <a:pt x="43757" y="13540"/>
                        <a:pt x="43948" y="13540"/>
                      </a:cubicBezTo>
                      <a:cubicBezTo>
                        <a:pt x="44805" y="13540"/>
                        <a:pt x="45662" y="13540"/>
                        <a:pt x="46424" y="13540"/>
                      </a:cubicBezTo>
                      <a:cubicBezTo>
                        <a:pt x="46710" y="13540"/>
                        <a:pt x="46900" y="13731"/>
                        <a:pt x="46900" y="13921"/>
                      </a:cubicBezTo>
                      <a:cubicBezTo>
                        <a:pt x="46900" y="14112"/>
                        <a:pt x="46710" y="14397"/>
                        <a:pt x="46519" y="14397"/>
                      </a:cubicBezTo>
                      <a:cubicBezTo>
                        <a:pt x="45662" y="14397"/>
                        <a:pt x="44805" y="14397"/>
                        <a:pt x="44043" y="14397"/>
                      </a:cubicBezTo>
                      <a:lnTo>
                        <a:pt x="44043" y="14397"/>
                      </a:lnTo>
                      <a:close/>
                      <a:moveTo>
                        <a:pt x="41471" y="14397"/>
                      </a:moveTo>
                      <a:lnTo>
                        <a:pt x="41471" y="14397"/>
                      </a:lnTo>
                      <a:cubicBezTo>
                        <a:pt x="40614" y="14397"/>
                        <a:pt x="39757" y="14397"/>
                        <a:pt x="38899" y="14302"/>
                      </a:cubicBezTo>
                      <a:cubicBezTo>
                        <a:pt x="38709" y="14302"/>
                        <a:pt x="38518" y="14112"/>
                        <a:pt x="38518" y="13826"/>
                      </a:cubicBezTo>
                      <a:cubicBezTo>
                        <a:pt x="38518" y="13635"/>
                        <a:pt x="38709" y="13445"/>
                        <a:pt x="38899" y="13445"/>
                      </a:cubicBezTo>
                      <a:cubicBezTo>
                        <a:pt x="39757" y="13445"/>
                        <a:pt x="40614" y="13445"/>
                        <a:pt x="41376" y="13540"/>
                      </a:cubicBezTo>
                      <a:cubicBezTo>
                        <a:pt x="41566" y="13540"/>
                        <a:pt x="41757" y="13731"/>
                        <a:pt x="41757" y="13921"/>
                      </a:cubicBezTo>
                      <a:cubicBezTo>
                        <a:pt x="41757" y="14112"/>
                        <a:pt x="41566" y="14302"/>
                        <a:pt x="41376" y="14302"/>
                      </a:cubicBezTo>
                      <a:close/>
                      <a:moveTo>
                        <a:pt x="48996" y="14207"/>
                      </a:moveTo>
                      <a:cubicBezTo>
                        <a:pt x="48996" y="14207"/>
                        <a:pt x="48615" y="14016"/>
                        <a:pt x="48615" y="13826"/>
                      </a:cubicBezTo>
                      <a:cubicBezTo>
                        <a:pt x="48615" y="13635"/>
                        <a:pt x="48710" y="13350"/>
                        <a:pt x="48996" y="13350"/>
                      </a:cubicBezTo>
                      <a:cubicBezTo>
                        <a:pt x="49853" y="13350"/>
                        <a:pt x="50615" y="13255"/>
                        <a:pt x="51473" y="13159"/>
                      </a:cubicBezTo>
                      <a:cubicBezTo>
                        <a:pt x="51663" y="13159"/>
                        <a:pt x="51949" y="13350"/>
                        <a:pt x="51949" y="13540"/>
                      </a:cubicBezTo>
                      <a:cubicBezTo>
                        <a:pt x="51949" y="13731"/>
                        <a:pt x="51853" y="13921"/>
                        <a:pt x="51568" y="14016"/>
                      </a:cubicBezTo>
                      <a:cubicBezTo>
                        <a:pt x="50710" y="14016"/>
                        <a:pt x="49948" y="14207"/>
                        <a:pt x="49091" y="14207"/>
                      </a:cubicBezTo>
                      <a:lnTo>
                        <a:pt x="49091" y="14207"/>
                      </a:lnTo>
                      <a:close/>
                      <a:moveTo>
                        <a:pt x="36423" y="14112"/>
                      </a:moveTo>
                      <a:lnTo>
                        <a:pt x="36423" y="14112"/>
                      </a:lnTo>
                      <a:cubicBezTo>
                        <a:pt x="35566" y="14112"/>
                        <a:pt x="34708" y="13921"/>
                        <a:pt x="33947" y="13826"/>
                      </a:cubicBezTo>
                      <a:cubicBezTo>
                        <a:pt x="33756" y="13826"/>
                        <a:pt x="33565" y="13635"/>
                        <a:pt x="33565" y="13350"/>
                      </a:cubicBezTo>
                      <a:cubicBezTo>
                        <a:pt x="33565" y="13159"/>
                        <a:pt x="33756" y="12969"/>
                        <a:pt x="34042" y="12969"/>
                      </a:cubicBezTo>
                      <a:cubicBezTo>
                        <a:pt x="34899" y="12969"/>
                        <a:pt x="35661" y="13159"/>
                        <a:pt x="36518" y="13159"/>
                      </a:cubicBezTo>
                      <a:cubicBezTo>
                        <a:pt x="36709" y="13159"/>
                        <a:pt x="36899" y="13350"/>
                        <a:pt x="36899" y="13635"/>
                      </a:cubicBezTo>
                      <a:cubicBezTo>
                        <a:pt x="36899" y="13826"/>
                        <a:pt x="36709" y="14016"/>
                        <a:pt x="36518" y="14016"/>
                      </a:cubicBezTo>
                      <a:close/>
                      <a:moveTo>
                        <a:pt x="53949" y="13731"/>
                      </a:moveTo>
                      <a:cubicBezTo>
                        <a:pt x="53949" y="13731"/>
                        <a:pt x="53568" y="13540"/>
                        <a:pt x="53568" y="13350"/>
                      </a:cubicBezTo>
                      <a:cubicBezTo>
                        <a:pt x="53568" y="13159"/>
                        <a:pt x="53663" y="12969"/>
                        <a:pt x="53949" y="12873"/>
                      </a:cubicBezTo>
                      <a:cubicBezTo>
                        <a:pt x="54806" y="12873"/>
                        <a:pt x="55664" y="12683"/>
                        <a:pt x="56425" y="12588"/>
                      </a:cubicBezTo>
                      <a:cubicBezTo>
                        <a:pt x="56616" y="12588"/>
                        <a:pt x="56902" y="12683"/>
                        <a:pt x="56902" y="12969"/>
                      </a:cubicBezTo>
                      <a:cubicBezTo>
                        <a:pt x="56902" y="13159"/>
                        <a:pt x="56806" y="13445"/>
                        <a:pt x="56521" y="13445"/>
                      </a:cubicBezTo>
                      <a:cubicBezTo>
                        <a:pt x="55664" y="13540"/>
                        <a:pt x="54901" y="13635"/>
                        <a:pt x="54044" y="13826"/>
                      </a:cubicBezTo>
                      <a:lnTo>
                        <a:pt x="54044" y="13826"/>
                      </a:lnTo>
                      <a:close/>
                      <a:moveTo>
                        <a:pt x="31375" y="13540"/>
                      </a:moveTo>
                      <a:lnTo>
                        <a:pt x="31375" y="13540"/>
                      </a:lnTo>
                      <a:cubicBezTo>
                        <a:pt x="30517" y="13445"/>
                        <a:pt x="29756" y="13255"/>
                        <a:pt x="28898" y="13159"/>
                      </a:cubicBezTo>
                      <a:cubicBezTo>
                        <a:pt x="28708" y="13159"/>
                        <a:pt x="28517" y="12873"/>
                        <a:pt x="28517" y="12683"/>
                      </a:cubicBezTo>
                      <a:cubicBezTo>
                        <a:pt x="28517" y="12397"/>
                        <a:pt x="28803" y="12302"/>
                        <a:pt x="28993" y="12302"/>
                      </a:cubicBezTo>
                      <a:cubicBezTo>
                        <a:pt x="29851" y="12397"/>
                        <a:pt x="30613" y="12588"/>
                        <a:pt x="31470" y="12683"/>
                      </a:cubicBezTo>
                      <a:cubicBezTo>
                        <a:pt x="31660" y="12683"/>
                        <a:pt x="31851" y="12969"/>
                        <a:pt x="31851" y="13159"/>
                      </a:cubicBezTo>
                      <a:cubicBezTo>
                        <a:pt x="31851" y="13350"/>
                        <a:pt x="31660" y="13540"/>
                        <a:pt x="31470" y="13540"/>
                      </a:cubicBezTo>
                      <a:close/>
                      <a:moveTo>
                        <a:pt x="58902" y="12969"/>
                      </a:moveTo>
                      <a:cubicBezTo>
                        <a:pt x="58902" y="12969"/>
                        <a:pt x="58521" y="12778"/>
                        <a:pt x="58521" y="12588"/>
                      </a:cubicBezTo>
                      <a:cubicBezTo>
                        <a:pt x="58521" y="12397"/>
                        <a:pt x="58616" y="12112"/>
                        <a:pt x="58807" y="12112"/>
                      </a:cubicBezTo>
                      <a:cubicBezTo>
                        <a:pt x="59664" y="12016"/>
                        <a:pt x="60426" y="11826"/>
                        <a:pt x="61283" y="11635"/>
                      </a:cubicBezTo>
                      <a:cubicBezTo>
                        <a:pt x="61474" y="11635"/>
                        <a:pt x="61759" y="11635"/>
                        <a:pt x="61759" y="11921"/>
                      </a:cubicBezTo>
                      <a:cubicBezTo>
                        <a:pt x="61759" y="12112"/>
                        <a:pt x="61664" y="12397"/>
                        <a:pt x="61474" y="12397"/>
                      </a:cubicBezTo>
                      <a:cubicBezTo>
                        <a:pt x="60712" y="12588"/>
                        <a:pt x="59854" y="12778"/>
                        <a:pt x="58997" y="12873"/>
                      </a:cubicBezTo>
                      <a:cubicBezTo>
                        <a:pt x="58997" y="12873"/>
                        <a:pt x="58997" y="12873"/>
                        <a:pt x="58997" y="12873"/>
                      </a:cubicBezTo>
                      <a:close/>
                      <a:moveTo>
                        <a:pt x="26422" y="12683"/>
                      </a:moveTo>
                      <a:lnTo>
                        <a:pt x="26422" y="12683"/>
                      </a:lnTo>
                      <a:cubicBezTo>
                        <a:pt x="25660" y="12492"/>
                        <a:pt x="24802" y="12397"/>
                        <a:pt x="23945" y="12207"/>
                      </a:cubicBezTo>
                      <a:cubicBezTo>
                        <a:pt x="23659" y="12207"/>
                        <a:pt x="23564" y="11921"/>
                        <a:pt x="23659" y="11730"/>
                      </a:cubicBezTo>
                      <a:cubicBezTo>
                        <a:pt x="23659" y="11540"/>
                        <a:pt x="23945" y="11349"/>
                        <a:pt x="24136" y="11445"/>
                      </a:cubicBezTo>
                      <a:cubicBezTo>
                        <a:pt x="24898" y="11635"/>
                        <a:pt x="25755" y="11826"/>
                        <a:pt x="26612" y="11921"/>
                      </a:cubicBezTo>
                      <a:cubicBezTo>
                        <a:pt x="26803" y="11921"/>
                        <a:pt x="26993" y="12207"/>
                        <a:pt x="26993" y="12397"/>
                      </a:cubicBezTo>
                      <a:cubicBezTo>
                        <a:pt x="26993" y="12588"/>
                        <a:pt x="26803" y="12683"/>
                        <a:pt x="26612" y="12683"/>
                      </a:cubicBezTo>
                      <a:close/>
                      <a:moveTo>
                        <a:pt x="63855" y="11921"/>
                      </a:moveTo>
                      <a:cubicBezTo>
                        <a:pt x="63855" y="11921"/>
                        <a:pt x="63474" y="11826"/>
                        <a:pt x="63474" y="11540"/>
                      </a:cubicBezTo>
                      <a:cubicBezTo>
                        <a:pt x="63474" y="11349"/>
                        <a:pt x="63474" y="11064"/>
                        <a:pt x="63760" y="11064"/>
                      </a:cubicBezTo>
                      <a:cubicBezTo>
                        <a:pt x="64617" y="10873"/>
                        <a:pt x="65379" y="10683"/>
                        <a:pt x="66236" y="10397"/>
                      </a:cubicBezTo>
                      <a:cubicBezTo>
                        <a:pt x="66427" y="10397"/>
                        <a:pt x="66712" y="10397"/>
                        <a:pt x="66712" y="10683"/>
                      </a:cubicBezTo>
                      <a:cubicBezTo>
                        <a:pt x="66712" y="10873"/>
                        <a:pt x="66712" y="11159"/>
                        <a:pt x="66427" y="11159"/>
                      </a:cubicBezTo>
                      <a:cubicBezTo>
                        <a:pt x="65665" y="11349"/>
                        <a:pt x="64807" y="11635"/>
                        <a:pt x="63950" y="11826"/>
                      </a:cubicBezTo>
                      <a:cubicBezTo>
                        <a:pt x="63950" y="11826"/>
                        <a:pt x="63950" y="11826"/>
                        <a:pt x="63855" y="11826"/>
                      </a:cubicBezTo>
                      <a:close/>
                      <a:moveTo>
                        <a:pt x="21564" y="11635"/>
                      </a:moveTo>
                      <a:cubicBezTo>
                        <a:pt x="21564" y="11635"/>
                        <a:pt x="21564" y="11635"/>
                        <a:pt x="21564" y="11635"/>
                      </a:cubicBezTo>
                      <a:cubicBezTo>
                        <a:pt x="20802" y="11445"/>
                        <a:pt x="19945" y="11159"/>
                        <a:pt x="19087" y="10968"/>
                      </a:cubicBezTo>
                      <a:cubicBezTo>
                        <a:pt x="18897" y="10968"/>
                        <a:pt x="18706" y="10683"/>
                        <a:pt x="18802" y="10492"/>
                      </a:cubicBezTo>
                      <a:cubicBezTo>
                        <a:pt x="18802" y="10302"/>
                        <a:pt x="19087" y="10111"/>
                        <a:pt x="19278" y="10206"/>
                      </a:cubicBezTo>
                      <a:cubicBezTo>
                        <a:pt x="20040" y="10397"/>
                        <a:pt x="20897" y="10683"/>
                        <a:pt x="21659" y="10873"/>
                      </a:cubicBezTo>
                      <a:cubicBezTo>
                        <a:pt x="21850" y="10873"/>
                        <a:pt x="22040" y="11159"/>
                        <a:pt x="21945" y="11349"/>
                      </a:cubicBezTo>
                      <a:cubicBezTo>
                        <a:pt x="21945" y="11540"/>
                        <a:pt x="21754" y="11635"/>
                        <a:pt x="21564" y="11635"/>
                      </a:cubicBezTo>
                      <a:close/>
                      <a:moveTo>
                        <a:pt x="68713" y="10588"/>
                      </a:moveTo>
                      <a:cubicBezTo>
                        <a:pt x="68713" y="10588"/>
                        <a:pt x="68332" y="10492"/>
                        <a:pt x="68332" y="10302"/>
                      </a:cubicBezTo>
                      <a:cubicBezTo>
                        <a:pt x="68332" y="10111"/>
                        <a:pt x="68332" y="9825"/>
                        <a:pt x="68617" y="9730"/>
                      </a:cubicBezTo>
                      <a:cubicBezTo>
                        <a:pt x="69379" y="9445"/>
                        <a:pt x="70237" y="9254"/>
                        <a:pt x="70999" y="8968"/>
                      </a:cubicBezTo>
                      <a:cubicBezTo>
                        <a:pt x="71189" y="8968"/>
                        <a:pt x="71475" y="8968"/>
                        <a:pt x="71475" y="9254"/>
                      </a:cubicBezTo>
                      <a:cubicBezTo>
                        <a:pt x="71475" y="9540"/>
                        <a:pt x="71475" y="9730"/>
                        <a:pt x="71189" y="9730"/>
                      </a:cubicBezTo>
                      <a:cubicBezTo>
                        <a:pt x="70427" y="10016"/>
                        <a:pt x="69570" y="10302"/>
                        <a:pt x="68808" y="10492"/>
                      </a:cubicBezTo>
                      <a:cubicBezTo>
                        <a:pt x="68808" y="10492"/>
                        <a:pt x="68808" y="10492"/>
                        <a:pt x="68713" y="10492"/>
                      </a:cubicBezTo>
                      <a:close/>
                      <a:moveTo>
                        <a:pt x="16706" y="10302"/>
                      </a:moveTo>
                      <a:cubicBezTo>
                        <a:pt x="16706" y="10302"/>
                        <a:pt x="16706" y="10302"/>
                        <a:pt x="16611" y="10302"/>
                      </a:cubicBezTo>
                      <a:cubicBezTo>
                        <a:pt x="15849" y="10016"/>
                        <a:pt x="14992" y="9825"/>
                        <a:pt x="14230" y="9540"/>
                      </a:cubicBezTo>
                      <a:cubicBezTo>
                        <a:pt x="14039" y="9540"/>
                        <a:pt x="13849" y="9254"/>
                        <a:pt x="13944" y="8968"/>
                      </a:cubicBezTo>
                      <a:cubicBezTo>
                        <a:pt x="13944" y="8778"/>
                        <a:pt x="14230" y="8587"/>
                        <a:pt x="14515" y="8682"/>
                      </a:cubicBezTo>
                      <a:cubicBezTo>
                        <a:pt x="15277" y="8968"/>
                        <a:pt x="16135" y="9159"/>
                        <a:pt x="16897" y="9445"/>
                      </a:cubicBezTo>
                      <a:cubicBezTo>
                        <a:pt x="17087" y="9445"/>
                        <a:pt x="17278" y="9730"/>
                        <a:pt x="17182" y="10016"/>
                      </a:cubicBezTo>
                      <a:cubicBezTo>
                        <a:pt x="17182" y="10206"/>
                        <a:pt x="16992" y="10302"/>
                        <a:pt x="16801" y="10302"/>
                      </a:cubicBezTo>
                      <a:close/>
                      <a:moveTo>
                        <a:pt x="73475" y="8968"/>
                      </a:moveTo>
                      <a:cubicBezTo>
                        <a:pt x="73475" y="8968"/>
                        <a:pt x="73190" y="8968"/>
                        <a:pt x="73094" y="8682"/>
                      </a:cubicBezTo>
                      <a:cubicBezTo>
                        <a:pt x="73094" y="8492"/>
                        <a:pt x="73094" y="8206"/>
                        <a:pt x="73285" y="8111"/>
                      </a:cubicBezTo>
                      <a:cubicBezTo>
                        <a:pt x="74047" y="7825"/>
                        <a:pt x="74904" y="7539"/>
                        <a:pt x="75571" y="7158"/>
                      </a:cubicBezTo>
                      <a:cubicBezTo>
                        <a:pt x="75761" y="7158"/>
                        <a:pt x="76047" y="7158"/>
                        <a:pt x="76142" y="7349"/>
                      </a:cubicBezTo>
                      <a:cubicBezTo>
                        <a:pt x="76142" y="7539"/>
                        <a:pt x="76142" y="7825"/>
                        <a:pt x="75952" y="7921"/>
                      </a:cubicBezTo>
                      <a:cubicBezTo>
                        <a:pt x="75190" y="8206"/>
                        <a:pt x="74428" y="8492"/>
                        <a:pt x="73570" y="8873"/>
                      </a:cubicBezTo>
                      <a:cubicBezTo>
                        <a:pt x="73570" y="8873"/>
                        <a:pt x="73570" y="8873"/>
                        <a:pt x="73475" y="8873"/>
                      </a:cubicBezTo>
                      <a:close/>
                      <a:moveTo>
                        <a:pt x="11944" y="8682"/>
                      </a:moveTo>
                      <a:cubicBezTo>
                        <a:pt x="11944" y="8682"/>
                        <a:pt x="11944" y="8682"/>
                        <a:pt x="11753" y="8682"/>
                      </a:cubicBezTo>
                      <a:cubicBezTo>
                        <a:pt x="10991" y="8397"/>
                        <a:pt x="10229" y="8111"/>
                        <a:pt x="9372" y="7825"/>
                      </a:cubicBezTo>
                      <a:cubicBezTo>
                        <a:pt x="9181" y="7825"/>
                        <a:pt x="8991" y="7444"/>
                        <a:pt x="9086" y="7254"/>
                      </a:cubicBezTo>
                      <a:cubicBezTo>
                        <a:pt x="9086" y="7063"/>
                        <a:pt x="9372" y="6968"/>
                        <a:pt x="9658" y="7063"/>
                      </a:cubicBezTo>
                      <a:cubicBezTo>
                        <a:pt x="10420" y="7349"/>
                        <a:pt x="11182" y="7635"/>
                        <a:pt x="12039" y="7921"/>
                      </a:cubicBezTo>
                      <a:cubicBezTo>
                        <a:pt x="12229" y="7921"/>
                        <a:pt x="12325" y="8206"/>
                        <a:pt x="12325" y="8492"/>
                      </a:cubicBezTo>
                      <a:cubicBezTo>
                        <a:pt x="12325" y="8682"/>
                        <a:pt x="12134" y="8778"/>
                        <a:pt x="11944" y="8778"/>
                      </a:cubicBezTo>
                      <a:close/>
                      <a:moveTo>
                        <a:pt x="78142" y="7063"/>
                      </a:moveTo>
                      <a:cubicBezTo>
                        <a:pt x="78142" y="7063"/>
                        <a:pt x="77857" y="7063"/>
                        <a:pt x="77761" y="6778"/>
                      </a:cubicBezTo>
                      <a:cubicBezTo>
                        <a:pt x="77761" y="6587"/>
                        <a:pt x="77761" y="6301"/>
                        <a:pt x="77952" y="6206"/>
                      </a:cubicBezTo>
                      <a:cubicBezTo>
                        <a:pt x="78714" y="5825"/>
                        <a:pt x="79476" y="5444"/>
                        <a:pt x="80238" y="5158"/>
                      </a:cubicBezTo>
                      <a:cubicBezTo>
                        <a:pt x="80428" y="5158"/>
                        <a:pt x="80714" y="5158"/>
                        <a:pt x="80809" y="5349"/>
                      </a:cubicBezTo>
                      <a:cubicBezTo>
                        <a:pt x="80809" y="5539"/>
                        <a:pt x="80809" y="5825"/>
                        <a:pt x="80619" y="5920"/>
                      </a:cubicBezTo>
                      <a:cubicBezTo>
                        <a:pt x="79857" y="6301"/>
                        <a:pt x="79190" y="6682"/>
                        <a:pt x="78333" y="6968"/>
                      </a:cubicBezTo>
                      <a:cubicBezTo>
                        <a:pt x="78333" y="6968"/>
                        <a:pt x="78238" y="6968"/>
                        <a:pt x="78142" y="6968"/>
                      </a:cubicBezTo>
                      <a:close/>
                      <a:moveTo>
                        <a:pt x="7276" y="6873"/>
                      </a:moveTo>
                      <a:cubicBezTo>
                        <a:pt x="7276" y="6873"/>
                        <a:pt x="7181" y="6873"/>
                        <a:pt x="7086" y="6873"/>
                      </a:cubicBezTo>
                      <a:cubicBezTo>
                        <a:pt x="6324" y="6587"/>
                        <a:pt x="5562" y="6206"/>
                        <a:pt x="4800" y="5920"/>
                      </a:cubicBezTo>
                      <a:cubicBezTo>
                        <a:pt x="4609" y="5920"/>
                        <a:pt x="4514" y="5539"/>
                        <a:pt x="4609" y="5349"/>
                      </a:cubicBezTo>
                      <a:cubicBezTo>
                        <a:pt x="4609" y="5158"/>
                        <a:pt x="4895" y="5063"/>
                        <a:pt x="5181" y="5158"/>
                      </a:cubicBezTo>
                      <a:cubicBezTo>
                        <a:pt x="5943" y="5539"/>
                        <a:pt x="6705" y="5825"/>
                        <a:pt x="7467" y="6111"/>
                      </a:cubicBezTo>
                      <a:cubicBezTo>
                        <a:pt x="7657" y="6111"/>
                        <a:pt x="7753" y="6397"/>
                        <a:pt x="7657" y="6682"/>
                      </a:cubicBezTo>
                      <a:cubicBezTo>
                        <a:pt x="7657" y="6873"/>
                        <a:pt x="7467" y="6968"/>
                        <a:pt x="7276" y="6968"/>
                      </a:cubicBezTo>
                      <a:close/>
                      <a:moveTo>
                        <a:pt x="2704" y="4872"/>
                      </a:moveTo>
                      <a:cubicBezTo>
                        <a:pt x="2704" y="4872"/>
                        <a:pt x="2609" y="4872"/>
                        <a:pt x="2514" y="4872"/>
                      </a:cubicBezTo>
                      <a:cubicBezTo>
                        <a:pt x="1752" y="4491"/>
                        <a:pt x="990" y="4110"/>
                        <a:pt x="228" y="3730"/>
                      </a:cubicBezTo>
                      <a:cubicBezTo>
                        <a:pt x="37" y="3634"/>
                        <a:pt x="-58" y="3348"/>
                        <a:pt x="37" y="3158"/>
                      </a:cubicBezTo>
                      <a:cubicBezTo>
                        <a:pt x="133" y="2967"/>
                        <a:pt x="418" y="2872"/>
                        <a:pt x="609" y="2967"/>
                      </a:cubicBezTo>
                      <a:cubicBezTo>
                        <a:pt x="1371" y="3348"/>
                        <a:pt x="2133" y="3730"/>
                        <a:pt x="2895" y="4015"/>
                      </a:cubicBezTo>
                      <a:cubicBezTo>
                        <a:pt x="3085" y="4015"/>
                        <a:pt x="3181" y="4396"/>
                        <a:pt x="3085" y="4587"/>
                      </a:cubicBezTo>
                      <a:cubicBezTo>
                        <a:pt x="3085" y="4777"/>
                        <a:pt x="2895" y="4872"/>
                        <a:pt x="2704" y="4872"/>
                      </a:cubicBezTo>
                      <a:close/>
                      <a:moveTo>
                        <a:pt x="82619" y="4872"/>
                      </a:moveTo>
                      <a:cubicBezTo>
                        <a:pt x="82619" y="4872"/>
                        <a:pt x="82333" y="4872"/>
                        <a:pt x="82238" y="4587"/>
                      </a:cubicBezTo>
                      <a:cubicBezTo>
                        <a:pt x="82143" y="4396"/>
                        <a:pt x="82238" y="4110"/>
                        <a:pt x="82429" y="4015"/>
                      </a:cubicBezTo>
                      <a:cubicBezTo>
                        <a:pt x="83191" y="3634"/>
                        <a:pt x="83953" y="3158"/>
                        <a:pt x="84619" y="2777"/>
                      </a:cubicBezTo>
                      <a:cubicBezTo>
                        <a:pt x="84810" y="2682"/>
                        <a:pt x="85096" y="2777"/>
                        <a:pt x="85191" y="2967"/>
                      </a:cubicBezTo>
                      <a:cubicBezTo>
                        <a:pt x="85286" y="3158"/>
                        <a:pt x="85191" y="3444"/>
                        <a:pt x="85000" y="3539"/>
                      </a:cubicBezTo>
                      <a:cubicBezTo>
                        <a:pt x="84334" y="3920"/>
                        <a:pt x="83572" y="4301"/>
                        <a:pt x="82810" y="4777"/>
                      </a:cubicBezTo>
                      <a:cubicBezTo>
                        <a:pt x="82810" y="4777"/>
                        <a:pt x="82715" y="4777"/>
                        <a:pt x="82619" y="4777"/>
                      </a:cubicBezTo>
                      <a:close/>
                      <a:moveTo>
                        <a:pt x="87001" y="2301"/>
                      </a:moveTo>
                      <a:cubicBezTo>
                        <a:pt x="87001" y="2301"/>
                        <a:pt x="86715" y="2301"/>
                        <a:pt x="86620" y="2110"/>
                      </a:cubicBezTo>
                      <a:cubicBezTo>
                        <a:pt x="86524" y="1920"/>
                        <a:pt x="86620" y="1634"/>
                        <a:pt x="86715" y="1539"/>
                      </a:cubicBezTo>
                      <a:cubicBezTo>
                        <a:pt x="88048" y="681"/>
                        <a:pt x="88715" y="110"/>
                        <a:pt x="88715" y="110"/>
                      </a:cubicBezTo>
                      <a:cubicBezTo>
                        <a:pt x="88906" y="-80"/>
                        <a:pt x="89191" y="15"/>
                        <a:pt x="89287" y="110"/>
                      </a:cubicBezTo>
                      <a:cubicBezTo>
                        <a:pt x="89477" y="300"/>
                        <a:pt x="89382" y="586"/>
                        <a:pt x="89287" y="681"/>
                      </a:cubicBezTo>
                      <a:cubicBezTo>
                        <a:pt x="89287" y="681"/>
                        <a:pt x="88525" y="1253"/>
                        <a:pt x="87191" y="2110"/>
                      </a:cubicBezTo>
                      <a:cubicBezTo>
                        <a:pt x="87191" y="2110"/>
                        <a:pt x="87001" y="2110"/>
                        <a:pt x="87001" y="211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0" name="Freeform: Shape 1219">
                  <a:extLst>
                    <a:ext uri="{FF2B5EF4-FFF2-40B4-BE49-F238E27FC236}">
                      <a16:creationId xmlns:a16="http://schemas.microsoft.com/office/drawing/2014/main" id="{584CFF56-EF93-BA3C-3F2F-16412DECB680}"/>
                    </a:ext>
                  </a:extLst>
                </p:cNvPr>
                <p:cNvSpPr/>
                <p:nvPr/>
              </p:nvSpPr>
              <p:spPr>
                <a:xfrm>
                  <a:off x="7297768" y="5222171"/>
                  <a:ext cx="102203" cy="86296"/>
                </a:xfrm>
                <a:custGeom>
                  <a:avLst/>
                  <a:gdLst>
                    <a:gd name="connsiteX0" fmla="*/ 0 w 102203"/>
                    <a:gd name="connsiteY0" fmla="*/ 86296 h 86296"/>
                    <a:gd name="connsiteX1" fmla="*/ 0 w 102203"/>
                    <a:gd name="connsiteY1" fmla="*/ 85439 h 86296"/>
                    <a:gd name="connsiteX2" fmla="*/ 2381 w 102203"/>
                    <a:gd name="connsiteY2" fmla="*/ 85058 h 86296"/>
                    <a:gd name="connsiteX3" fmla="*/ 2381 w 102203"/>
                    <a:gd name="connsiteY3" fmla="*/ 85915 h 86296"/>
                    <a:gd name="connsiteX4" fmla="*/ 0 w 102203"/>
                    <a:gd name="connsiteY4" fmla="*/ 86201 h 86296"/>
                    <a:gd name="connsiteX5" fmla="*/ 4953 w 102203"/>
                    <a:gd name="connsiteY5" fmla="*/ 85534 h 86296"/>
                    <a:gd name="connsiteX6" fmla="*/ 4763 w 102203"/>
                    <a:gd name="connsiteY6" fmla="*/ 84677 h 86296"/>
                    <a:gd name="connsiteX7" fmla="*/ 7239 w 102203"/>
                    <a:gd name="connsiteY7" fmla="*/ 84201 h 86296"/>
                    <a:gd name="connsiteX8" fmla="*/ 7429 w 102203"/>
                    <a:gd name="connsiteY8" fmla="*/ 85058 h 86296"/>
                    <a:gd name="connsiteX9" fmla="*/ 4953 w 102203"/>
                    <a:gd name="connsiteY9" fmla="*/ 85534 h 86296"/>
                    <a:gd name="connsiteX10" fmla="*/ 9906 w 102203"/>
                    <a:gd name="connsiteY10" fmla="*/ 84487 h 86296"/>
                    <a:gd name="connsiteX11" fmla="*/ 9715 w 102203"/>
                    <a:gd name="connsiteY11" fmla="*/ 83629 h 86296"/>
                    <a:gd name="connsiteX12" fmla="*/ 12097 w 102203"/>
                    <a:gd name="connsiteY12" fmla="*/ 82963 h 86296"/>
                    <a:gd name="connsiteX13" fmla="*/ 12287 w 102203"/>
                    <a:gd name="connsiteY13" fmla="*/ 83725 h 86296"/>
                    <a:gd name="connsiteX14" fmla="*/ 9811 w 102203"/>
                    <a:gd name="connsiteY14" fmla="*/ 84391 h 86296"/>
                    <a:gd name="connsiteX15" fmla="*/ 14764 w 102203"/>
                    <a:gd name="connsiteY15" fmla="*/ 83153 h 86296"/>
                    <a:gd name="connsiteX16" fmla="*/ 14478 w 102203"/>
                    <a:gd name="connsiteY16" fmla="*/ 82296 h 86296"/>
                    <a:gd name="connsiteX17" fmla="*/ 16859 w 102203"/>
                    <a:gd name="connsiteY17" fmla="*/ 81534 h 86296"/>
                    <a:gd name="connsiteX18" fmla="*/ 17145 w 102203"/>
                    <a:gd name="connsiteY18" fmla="*/ 82296 h 86296"/>
                    <a:gd name="connsiteX19" fmla="*/ 14764 w 102203"/>
                    <a:gd name="connsiteY19" fmla="*/ 83058 h 86296"/>
                    <a:gd name="connsiteX20" fmla="*/ 19526 w 102203"/>
                    <a:gd name="connsiteY20" fmla="*/ 81534 h 86296"/>
                    <a:gd name="connsiteX21" fmla="*/ 19240 w 102203"/>
                    <a:gd name="connsiteY21" fmla="*/ 80772 h 86296"/>
                    <a:gd name="connsiteX22" fmla="*/ 21622 w 102203"/>
                    <a:gd name="connsiteY22" fmla="*/ 79915 h 86296"/>
                    <a:gd name="connsiteX23" fmla="*/ 21907 w 102203"/>
                    <a:gd name="connsiteY23" fmla="*/ 80677 h 86296"/>
                    <a:gd name="connsiteX24" fmla="*/ 19526 w 102203"/>
                    <a:gd name="connsiteY24" fmla="*/ 81629 h 86296"/>
                    <a:gd name="connsiteX25" fmla="*/ 24193 w 102203"/>
                    <a:gd name="connsiteY25" fmla="*/ 79629 h 86296"/>
                    <a:gd name="connsiteX26" fmla="*/ 23813 w 102203"/>
                    <a:gd name="connsiteY26" fmla="*/ 78867 h 86296"/>
                    <a:gd name="connsiteX27" fmla="*/ 26098 w 102203"/>
                    <a:gd name="connsiteY27" fmla="*/ 77819 h 86296"/>
                    <a:gd name="connsiteX28" fmla="*/ 26479 w 102203"/>
                    <a:gd name="connsiteY28" fmla="*/ 78581 h 86296"/>
                    <a:gd name="connsiteX29" fmla="*/ 24193 w 102203"/>
                    <a:gd name="connsiteY29" fmla="*/ 79629 h 86296"/>
                    <a:gd name="connsiteX30" fmla="*/ 28765 w 102203"/>
                    <a:gd name="connsiteY30" fmla="*/ 77438 h 86296"/>
                    <a:gd name="connsiteX31" fmla="*/ 28384 w 102203"/>
                    <a:gd name="connsiteY31" fmla="*/ 76676 h 86296"/>
                    <a:gd name="connsiteX32" fmla="*/ 30575 w 102203"/>
                    <a:gd name="connsiteY32" fmla="*/ 75533 h 86296"/>
                    <a:gd name="connsiteX33" fmla="*/ 30956 w 102203"/>
                    <a:gd name="connsiteY33" fmla="*/ 76295 h 86296"/>
                    <a:gd name="connsiteX34" fmla="*/ 28765 w 102203"/>
                    <a:gd name="connsiteY34" fmla="*/ 77438 h 86296"/>
                    <a:gd name="connsiteX35" fmla="*/ 33147 w 102203"/>
                    <a:gd name="connsiteY35" fmla="*/ 75057 h 86296"/>
                    <a:gd name="connsiteX36" fmla="*/ 32766 w 102203"/>
                    <a:gd name="connsiteY36" fmla="*/ 74295 h 86296"/>
                    <a:gd name="connsiteX37" fmla="*/ 34957 w 102203"/>
                    <a:gd name="connsiteY37" fmla="*/ 73057 h 86296"/>
                    <a:gd name="connsiteX38" fmla="*/ 35338 w 102203"/>
                    <a:gd name="connsiteY38" fmla="*/ 73723 h 86296"/>
                    <a:gd name="connsiteX39" fmla="*/ 33147 w 102203"/>
                    <a:gd name="connsiteY39" fmla="*/ 75057 h 86296"/>
                    <a:gd name="connsiteX40" fmla="*/ 37433 w 102203"/>
                    <a:gd name="connsiteY40" fmla="*/ 72390 h 86296"/>
                    <a:gd name="connsiteX41" fmla="*/ 36957 w 102203"/>
                    <a:gd name="connsiteY41" fmla="*/ 71723 h 86296"/>
                    <a:gd name="connsiteX42" fmla="*/ 39052 w 102203"/>
                    <a:gd name="connsiteY42" fmla="*/ 70295 h 86296"/>
                    <a:gd name="connsiteX43" fmla="*/ 39529 w 102203"/>
                    <a:gd name="connsiteY43" fmla="*/ 70961 h 86296"/>
                    <a:gd name="connsiteX44" fmla="*/ 37433 w 102203"/>
                    <a:gd name="connsiteY44" fmla="*/ 72390 h 86296"/>
                    <a:gd name="connsiteX45" fmla="*/ 41529 w 102203"/>
                    <a:gd name="connsiteY45" fmla="*/ 69532 h 86296"/>
                    <a:gd name="connsiteX46" fmla="*/ 41053 w 102203"/>
                    <a:gd name="connsiteY46" fmla="*/ 68866 h 86296"/>
                    <a:gd name="connsiteX47" fmla="*/ 43053 w 102203"/>
                    <a:gd name="connsiteY47" fmla="*/ 67342 h 86296"/>
                    <a:gd name="connsiteX48" fmla="*/ 43529 w 102203"/>
                    <a:gd name="connsiteY48" fmla="*/ 68008 h 86296"/>
                    <a:gd name="connsiteX49" fmla="*/ 41529 w 102203"/>
                    <a:gd name="connsiteY49" fmla="*/ 69532 h 86296"/>
                    <a:gd name="connsiteX50" fmla="*/ 45529 w 102203"/>
                    <a:gd name="connsiteY50" fmla="*/ 66484 h 86296"/>
                    <a:gd name="connsiteX51" fmla="*/ 44958 w 102203"/>
                    <a:gd name="connsiteY51" fmla="*/ 65818 h 86296"/>
                    <a:gd name="connsiteX52" fmla="*/ 46863 w 102203"/>
                    <a:gd name="connsiteY52" fmla="*/ 64198 h 86296"/>
                    <a:gd name="connsiteX53" fmla="*/ 47434 w 102203"/>
                    <a:gd name="connsiteY53" fmla="*/ 64865 h 86296"/>
                    <a:gd name="connsiteX54" fmla="*/ 45434 w 102203"/>
                    <a:gd name="connsiteY54" fmla="*/ 66484 h 86296"/>
                    <a:gd name="connsiteX55" fmla="*/ 49434 w 102203"/>
                    <a:gd name="connsiteY55" fmla="*/ 63246 h 86296"/>
                    <a:gd name="connsiteX56" fmla="*/ 48863 w 102203"/>
                    <a:gd name="connsiteY56" fmla="*/ 62579 h 86296"/>
                    <a:gd name="connsiteX57" fmla="*/ 50768 w 102203"/>
                    <a:gd name="connsiteY57" fmla="*/ 60865 h 86296"/>
                    <a:gd name="connsiteX58" fmla="*/ 51340 w 102203"/>
                    <a:gd name="connsiteY58" fmla="*/ 61531 h 86296"/>
                    <a:gd name="connsiteX59" fmla="*/ 49434 w 102203"/>
                    <a:gd name="connsiteY59" fmla="*/ 63151 h 86296"/>
                    <a:gd name="connsiteX60" fmla="*/ 53149 w 102203"/>
                    <a:gd name="connsiteY60" fmla="*/ 59817 h 86296"/>
                    <a:gd name="connsiteX61" fmla="*/ 52578 w 102203"/>
                    <a:gd name="connsiteY61" fmla="*/ 59246 h 86296"/>
                    <a:gd name="connsiteX62" fmla="*/ 54197 w 102203"/>
                    <a:gd name="connsiteY62" fmla="*/ 57340 h 86296"/>
                    <a:gd name="connsiteX63" fmla="*/ 54864 w 102203"/>
                    <a:gd name="connsiteY63" fmla="*/ 57817 h 86296"/>
                    <a:gd name="connsiteX64" fmla="*/ 53245 w 102203"/>
                    <a:gd name="connsiteY64" fmla="*/ 59817 h 86296"/>
                    <a:gd name="connsiteX65" fmla="*/ 56292 w 102203"/>
                    <a:gd name="connsiteY65" fmla="*/ 55816 h 86296"/>
                    <a:gd name="connsiteX66" fmla="*/ 55626 w 102203"/>
                    <a:gd name="connsiteY66" fmla="*/ 55340 h 86296"/>
                    <a:gd name="connsiteX67" fmla="*/ 57055 w 102203"/>
                    <a:gd name="connsiteY67" fmla="*/ 53245 h 86296"/>
                    <a:gd name="connsiteX68" fmla="*/ 57721 w 102203"/>
                    <a:gd name="connsiteY68" fmla="*/ 53721 h 86296"/>
                    <a:gd name="connsiteX69" fmla="*/ 56292 w 102203"/>
                    <a:gd name="connsiteY69" fmla="*/ 55816 h 86296"/>
                    <a:gd name="connsiteX70" fmla="*/ 59055 w 102203"/>
                    <a:gd name="connsiteY70" fmla="*/ 51625 h 86296"/>
                    <a:gd name="connsiteX71" fmla="*/ 58388 w 102203"/>
                    <a:gd name="connsiteY71" fmla="*/ 51149 h 86296"/>
                    <a:gd name="connsiteX72" fmla="*/ 59722 w 102203"/>
                    <a:gd name="connsiteY72" fmla="*/ 49054 h 86296"/>
                    <a:gd name="connsiteX73" fmla="*/ 60484 w 102203"/>
                    <a:gd name="connsiteY73" fmla="*/ 49530 h 86296"/>
                    <a:gd name="connsiteX74" fmla="*/ 59150 w 102203"/>
                    <a:gd name="connsiteY74" fmla="*/ 51625 h 86296"/>
                    <a:gd name="connsiteX75" fmla="*/ 61627 w 102203"/>
                    <a:gd name="connsiteY75" fmla="*/ 47339 h 86296"/>
                    <a:gd name="connsiteX76" fmla="*/ 60865 w 102203"/>
                    <a:gd name="connsiteY76" fmla="*/ 46958 h 86296"/>
                    <a:gd name="connsiteX77" fmla="*/ 62103 w 102203"/>
                    <a:gd name="connsiteY77" fmla="*/ 44767 h 86296"/>
                    <a:gd name="connsiteX78" fmla="*/ 62865 w 102203"/>
                    <a:gd name="connsiteY78" fmla="*/ 45148 h 86296"/>
                    <a:gd name="connsiteX79" fmla="*/ 61627 w 102203"/>
                    <a:gd name="connsiteY79" fmla="*/ 47339 h 86296"/>
                    <a:gd name="connsiteX80" fmla="*/ 64103 w 102203"/>
                    <a:gd name="connsiteY80" fmla="*/ 42958 h 86296"/>
                    <a:gd name="connsiteX81" fmla="*/ 63341 w 102203"/>
                    <a:gd name="connsiteY81" fmla="*/ 42577 h 86296"/>
                    <a:gd name="connsiteX82" fmla="*/ 64579 w 102203"/>
                    <a:gd name="connsiteY82" fmla="*/ 40386 h 86296"/>
                    <a:gd name="connsiteX83" fmla="*/ 65341 w 102203"/>
                    <a:gd name="connsiteY83" fmla="*/ 40767 h 86296"/>
                    <a:gd name="connsiteX84" fmla="*/ 64103 w 102203"/>
                    <a:gd name="connsiteY84" fmla="*/ 42958 h 86296"/>
                    <a:gd name="connsiteX85" fmla="*/ 66580 w 102203"/>
                    <a:gd name="connsiteY85" fmla="*/ 38576 h 86296"/>
                    <a:gd name="connsiteX86" fmla="*/ 65817 w 102203"/>
                    <a:gd name="connsiteY86" fmla="*/ 38195 h 86296"/>
                    <a:gd name="connsiteX87" fmla="*/ 67056 w 102203"/>
                    <a:gd name="connsiteY87" fmla="*/ 36004 h 86296"/>
                    <a:gd name="connsiteX88" fmla="*/ 67818 w 102203"/>
                    <a:gd name="connsiteY88" fmla="*/ 36385 h 86296"/>
                    <a:gd name="connsiteX89" fmla="*/ 66580 w 102203"/>
                    <a:gd name="connsiteY89" fmla="*/ 38576 h 86296"/>
                    <a:gd name="connsiteX90" fmla="*/ 69056 w 102203"/>
                    <a:gd name="connsiteY90" fmla="*/ 34195 h 86296"/>
                    <a:gd name="connsiteX91" fmla="*/ 68294 w 102203"/>
                    <a:gd name="connsiteY91" fmla="*/ 33814 h 86296"/>
                    <a:gd name="connsiteX92" fmla="*/ 69532 w 102203"/>
                    <a:gd name="connsiteY92" fmla="*/ 31623 h 86296"/>
                    <a:gd name="connsiteX93" fmla="*/ 70294 w 102203"/>
                    <a:gd name="connsiteY93" fmla="*/ 32004 h 86296"/>
                    <a:gd name="connsiteX94" fmla="*/ 69056 w 102203"/>
                    <a:gd name="connsiteY94" fmla="*/ 34195 h 86296"/>
                    <a:gd name="connsiteX95" fmla="*/ 71628 w 102203"/>
                    <a:gd name="connsiteY95" fmla="*/ 29908 h 86296"/>
                    <a:gd name="connsiteX96" fmla="*/ 70866 w 102203"/>
                    <a:gd name="connsiteY96" fmla="*/ 29432 h 86296"/>
                    <a:gd name="connsiteX97" fmla="*/ 72199 w 102203"/>
                    <a:gd name="connsiteY97" fmla="*/ 27337 h 86296"/>
                    <a:gd name="connsiteX98" fmla="*/ 72866 w 102203"/>
                    <a:gd name="connsiteY98" fmla="*/ 27813 h 86296"/>
                    <a:gd name="connsiteX99" fmla="*/ 71533 w 102203"/>
                    <a:gd name="connsiteY99" fmla="*/ 29908 h 86296"/>
                    <a:gd name="connsiteX100" fmla="*/ 74295 w 102203"/>
                    <a:gd name="connsiteY100" fmla="*/ 25717 h 86296"/>
                    <a:gd name="connsiteX101" fmla="*/ 73628 w 102203"/>
                    <a:gd name="connsiteY101" fmla="*/ 25241 h 86296"/>
                    <a:gd name="connsiteX102" fmla="*/ 74962 w 102203"/>
                    <a:gd name="connsiteY102" fmla="*/ 23336 h 86296"/>
                    <a:gd name="connsiteX103" fmla="*/ 74962 w 102203"/>
                    <a:gd name="connsiteY103" fmla="*/ 23336 h 86296"/>
                    <a:gd name="connsiteX104" fmla="*/ 75628 w 102203"/>
                    <a:gd name="connsiteY104" fmla="*/ 23717 h 86296"/>
                    <a:gd name="connsiteX105" fmla="*/ 75533 w 102203"/>
                    <a:gd name="connsiteY105" fmla="*/ 23717 h 86296"/>
                    <a:gd name="connsiteX106" fmla="*/ 74200 w 102203"/>
                    <a:gd name="connsiteY106" fmla="*/ 25717 h 86296"/>
                    <a:gd name="connsiteX107" fmla="*/ 77248 w 102203"/>
                    <a:gd name="connsiteY107" fmla="*/ 21717 h 86296"/>
                    <a:gd name="connsiteX108" fmla="*/ 76581 w 102203"/>
                    <a:gd name="connsiteY108" fmla="*/ 21146 h 86296"/>
                    <a:gd name="connsiteX109" fmla="*/ 78296 w 102203"/>
                    <a:gd name="connsiteY109" fmla="*/ 19240 h 86296"/>
                    <a:gd name="connsiteX110" fmla="*/ 78962 w 102203"/>
                    <a:gd name="connsiteY110" fmla="*/ 19812 h 86296"/>
                    <a:gd name="connsiteX111" fmla="*/ 77343 w 102203"/>
                    <a:gd name="connsiteY111" fmla="*/ 21717 h 86296"/>
                    <a:gd name="connsiteX112" fmla="*/ 80677 w 102203"/>
                    <a:gd name="connsiteY112" fmla="*/ 18002 h 86296"/>
                    <a:gd name="connsiteX113" fmla="*/ 80105 w 102203"/>
                    <a:gd name="connsiteY113" fmla="*/ 17431 h 86296"/>
                    <a:gd name="connsiteX114" fmla="*/ 81915 w 102203"/>
                    <a:gd name="connsiteY114" fmla="*/ 15621 h 86296"/>
                    <a:gd name="connsiteX115" fmla="*/ 82486 w 102203"/>
                    <a:gd name="connsiteY115" fmla="*/ 16192 h 86296"/>
                    <a:gd name="connsiteX116" fmla="*/ 80677 w 102203"/>
                    <a:gd name="connsiteY116" fmla="*/ 17907 h 86296"/>
                    <a:gd name="connsiteX117" fmla="*/ 84296 w 102203"/>
                    <a:gd name="connsiteY117" fmla="*/ 14573 h 86296"/>
                    <a:gd name="connsiteX118" fmla="*/ 83725 w 102203"/>
                    <a:gd name="connsiteY118" fmla="*/ 13906 h 86296"/>
                    <a:gd name="connsiteX119" fmla="*/ 85630 w 102203"/>
                    <a:gd name="connsiteY119" fmla="*/ 12192 h 86296"/>
                    <a:gd name="connsiteX120" fmla="*/ 86201 w 102203"/>
                    <a:gd name="connsiteY120" fmla="*/ 12859 h 86296"/>
                    <a:gd name="connsiteX121" fmla="*/ 84296 w 102203"/>
                    <a:gd name="connsiteY121" fmla="*/ 14478 h 86296"/>
                    <a:gd name="connsiteX122" fmla="*/ 88106 w 102203"/>
                    <a:gd name="connsiteY122" fmla="*/ 11239 h 86296"/>
                    <a:gd name="connsiteX123" fmla="*/ 87534 w 102203"/>
                    <a:gd name="connsiteY123" fmla="*/ 10573 h 86296"/>
                    <a:gd name="connsiteX124" fmla="*/ 89535 w 102203"/>
                    <a:gd name="connsiteY124" fmla="*/ 8954 h 86296"/>
                    <a:gd name="connsiteX125" fmla="*/ 90011 w 102203"/>
                    <a:gd name="connsiteY125" fmla="*/ 9620 h 86296"/>
                    <a:gd name="connsiteX126" fmla="*/ 88106 w 102203"/>
                    <a:gd name="connsiteY126" fmla="*/ 11239 h 86296"/>
                    <a:gd name="connsiteX127" fmla="*/ 92011 w 102203"/>
                    <a:gd name="connsiteY127" fmla="*/ 8096 h 86296"/>
                    <a:gd name="connsiteX128" fmla="*/ 91535 w 102203"/>
                    <a:gd name="connsiteY128" fmla="*/ 7429 h 86296"/>
                    <a:gd name="connsiteX129" fmla="*/ 93535 w 102203"/>
                    <a:gd name="connsiteY129" fmla="*/ 5905 h 86296"/>
                    <a:gd name="connsiteX130" fmla="*/ 94012 w 102203"/>
                    <a:gd name="connsiteY130" fmla="*/ 6572 h 86296"/>
                    <a:gd name="connsiteX131" fmla="*/ 92011 w 102203"/>
                    <a:gd name="connsiteY131" fmla="*/ 8096 h 86296"/>
                    <a:gd name="connsiteX132" fmla="*/ 96012 w 102203"/>
                    <a:gd name="connsiteY132" fmla="*/ 5048 h 86296"/>
                    <a:gd name="connsiteX133" fmla="*/ 95536 w 102203"/>
                    <a:gd name="connsiteY133" fmla="*/ 4381 h 86296"/>
                    <a:gd name="connsiteX134" fmla="*/ 97536 w 102203"/>
                    <a:gd name="connsiteY134" fmla="*/ 2857 h 86296"/>
                    <a:gd name="connsiteX135" fmla="*/ 98012 w 102203"/>
                    <a:gd name="connsiteY135" fmla="*/ 3524 h 86296"/>
                    <a:gd name="connsiteX136" fmla="*/ 96012 w 102203"/>
                    <a:gd name="connsiteY136" fmla="*/ 5048 h 86296"/>
                    <a:gd name="connsiteX137" fmla="*/ 100108 w 102203"/>
                    <a:gd name="connsiteY137" fmla="*/ 2096 h 86296"/>
                    <a:gd name="connsiteX138" fmla="*/ 99631 w 102203"/>
                    <a:gd name="connsiteY138" fmla="*/ 1429 h 86296"/>
                    <a:gd name="connsiteX139" fmla="*/ 101727 w 102203"/>
                    <a:gd name="connsiteY139" fmla="*/ 0 h 86296"/>
                    <a:gd name="connsiteX140" fmla="*/ 102203 w 102203"/>
                    <a:gd name="connsiteY140" fmla="*/ 667 h 86296"/>
                    <a:gd name="connsiteX141" fmla="*/ 100108 w 102203"/>
                    <a:gd name="connsiteY141" fmla="*/ 2096 h 86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102203" h="86296">
                      <a:moveTo>
                        <a:pt x="0" y="86296"/>
                      </a:moveTo>
                      <a:lnTo>
                        <a:pt x="0" y="85439"/>
                      </a:lnTo>
                      <a:cubicBezTo>
                        <a:pt x="762" y="85439"/>
                        <a:pt x="1524" y="85249"/>
                        <a:pt x="2381" y="85058"/>
                      </a:cubicBezTo>
                      <a:lnTo>
                        <a:pt x="2381" y="85915"/>
                      </a:lnTo>
                      <a:cubicBezTo>
                        <a:pt x="1714" y="86011"/>
                        <a:pt x="857" y="86106"/>
                        <a:pt x="0" y="86201"/>
                      </a:cubicBezTo>
                      <a:close/>
                      <a:moveTo>
                        <a:pt x="4953" y="85534"/>
                      </a:moveTo>
                      <a:lnTo>
                        <a:pt x="4763" y="84677"/>
                      </a:lnTo>
                      <a:cubicBezTo>
                        <a:pt x="5620" y="84582"/>
                        <a:pt x="6382" y="84391"/>
                        <a:pt x="7239" y="84201"/>
                      </a:cubicBezTo>
                      <a:lnTo>
                        <a:pt x="7429" y="85058"/>
                      </a:lnTo>
                      <a:cubicBezTo>
                        <a:pt x="6667" y="85249"/>
                        <a:pt x="5810" y="85439"/>
                        <a:pt x="4953" y="85534"/>
                      </a:cubicBezTo>
                      <a:close/>
                      <a:moveTo>
                        <a:pt x="9906" y="84487"/>
                      </a:moveTo>
                      <a:lnTo>
                        <a:pt x="9715" y="83629"/>
                      </a:lnTo>
                      <a:cubicBezTo>
                        <a:pt x="10573" y="83439"/>
                        <a:pt x="11334" y="83248"/>
                        <a:pt x="12097" y="82963"/>
                      </a:cubicBezTo>
                      <a:lnTo>
                        <a:pt x="12287" y="83725"/>
                      </a:lnTo>
                      <a:cubicBezTo>
                        <a:pt x="11525" y="83915"/>
                        <a:pt x="10668" y="84106"/>
                        <a:pt x="9811" y="84391"/>
                      </a:cubicBezTo>
                      <a:close/>
                      <a:moveTo>
                        <a:pt x="14764" y="83153"/>
                      </a:moveTo>
                      <a:lnTo>
                        <a:pt x="14478" y="82296"/>
                      </a:lnTo>
                      <a:cubicBezTo>
                        <a:pt x="15240" y="82010"/>
                        <a:pt x="16097" y="81820"/>
                        <a:pt x="16859" y="81534"/>
                      </a:cubicBezTo>
                      <a:lnTo>
                        <a:pt x="17145" y="82296"/>
                      </a:lnTo>
                      <a:cubicBezTo>
                        <a:pt x="16383" y="82582"/>
                        <a:pt x="15621" y="82772"/>
                        <a:pt x="14764" y="83058"/>
                      </a:cubicBezTo>
                      <a:close/>
                      <a:moveTo>
                        <a:pt x="19526" y="81534"/>
                      </a:moveTo>
                      <a:lnTo>
                        <a:pt x="19240" y="80772"/>
                      </a:lnTo>
                      <a:cubicBezTo>
                        <a:pt x="20002" y="80486"/>
                        <a:pt x="20859" y="80200"/>
                        <a:pt x="21622" y="79915"/>
                      </a:cubicBezTo>
                      <a:lnTo>
                        <a:pt x="21907" y="80677"/>
                      </a:lnTo>
                      <a:cubicBezTo>
                        <a:pt x="21146" y="80963"/>
                        <a:pt x="20383" y="81343"/>
                        <a:pt x="19526" y="81629"/>
                      </a:cubicBezTo>
                      <a:close/>
                      <a:moveTo>
                        <a:pt x="24193" y="79629"/>
                      </a:moveTo>
                      <a:lnTo>
                        <a:pt x="23813" y="78867"/>
                      </a:lnTo>
                      <a:cubicBezTo>
                        <a:pt x="24574" y="78486"/>
                        <a:pt x="25336" y="78200"/>
                        <a:pt x="26098" y="77819"/>
                      </a:cubicBezTo>
                      <a:lnTo>
                        <a:pt x="26479" y="78581"/>
                      </a:lnTo>
                      <a:cubicBezTo>
                        <a:pt x="25717" y="78962"/>
                        <a:pt x="24955" y="79343"/>
                        <a:pt x="24193" y="79629"/>
                      </a:cubicBezTo>
                      <a:close/>
                      <a:moveTo>
                        <a:pt x="28765" y="77438"/>
                      </a:moveTo>
                      <a:lnTo>
                        <a:pt x="28384" y="76676"/>
                      </a:lnTo>
                      <a:cubicBezTo>
                        <a:pt x="29146" y="76295"/>
                        <a:pt x="29908" y="75914"/>
                        <a:pt x="30575" y="75533"/>
                      </a:cubicBezTo>
                      <a:lnTo>
                        <a:pt x="30956" y="76295"/>
                      </a:lnTo>
                      <a:cubicBezTo>
                        <a:pt x="30194" y="76676"/>
                        <a:pt x="29527" y="77057"/>
                        <a:pt x="28765" y="77438"/>
                      </a:cubicBezTo>
                      <a:close/>
                      <a:moveTo>
                        <a:pt x="33147" y="75057"/>
                      </a:moveTo>
                      <a:lnTo>
                        <a:pt x="32766" y="74295"/>
                      </a:lnTo>
                      <a:cubicBezTo>
                        <a:pt x="33528" y="73914"/>
                        <a:pt x="34195" y="73438"/>
                        <a:pt x="34957" y="73057"/>
                      </a:cubicBezTo>
                      <a:lnTo>
                        <a:pt x="35338" y="73723"/>
                      </a:lnTo>
                      <a:cubicBezTo>
                        <a:pt x="34671" y="74200"/>
                        <a:pt x="33909" y="74581"/>
                        <a:pt x="33147" y="75057"/>
                      </a:cubicBezTo>
                      <a:close/>
                      <a:moveTo>
                        <a:pt x="37433" y="72390"/>
                      </a:moveTo>
                      <a:lnTo>
                        <a:pt x="36957" y="71723"/>
                      </a:lnTo>
                      <a:cubicBezTo>
                        <a:pt x="37624" y="71247"/>
                        <a:pt x="38386" y="70771"/>
                        <a:pt x="39052" y="70295"/>
                      </a:cubicBezTo>
                      <a:lnTo>
                        <a:pt x="39529" y="70961"/>
                      </a:lnTo>
                      <a:cubicBezTo>
                        <a:pt x="38862" y="71438"/>
                        <a:pt x="38100" y="71914"/>
                        <a:pt x="37433" y="72390"/>
                      </a:cubicBezTo>
                      <a:close/>
                      <a:moveTo>
                        <a:pt x="41529" y="69532"/>
                      </a:moveTo>
                      <a:lnTo>
                        <a:pt x="41053" y="68866"/>
                      </a:lnTo>
                      <a:cubicBezTo>
                        <a:pt x="41719" y="68389"/>
                        <a:pt x="42386" y="67818"/>
                        <a:pt x="43053" y="67342"/>
                      </a:cubicBezTo>
                      <a:lnTo>
                        <a:pt x="43529" y="68008"/>
                      </a:lnTo>
                      <a:cubicBezTo>
                        <a:pt x="42863" y="68485"/>
                        <a:pt x="42196" y="69056"/>
                        <a:pt x="41529" y="69532"/>
                      </a:cubicBezTo>
                      <a:close/>
                      <a:moveTo>
                        <a:pt x="45529" y="66484"/>
                      </a:moveTo>
                      <a:lnTo>
                        <a:pt x="44958" y="65818"/>
                      </a:lnTo>
                      <a:cubicBezTo>
                        <a:pt x="45625" y="65246"/>
                        <a:pt x="46291" y="64675"/>
                        <a:pt x="46863" y="64198"/>
                      </a:cubicBezTo>
                      <a:lnTo>
                        <a:pt x="47434" y="64865"/>
                      </a:lnTo>
                      <a:cubicBezTo>
                        <a:pt x="46863" y="65341"/>
                        <a:pt x="46196" y="65913"/>
                        <a:pt x="45434" y="66484"/>
                      </a:cubicBezTo>
                      <a:close/>
                      <a:moveTo>
                        <a:pt x="49434" y="63246"/>
                      </a:moveTo>
                      <a:lnTo>
                        <a:pt x="48863" y="62579"/>
                      </a:lnTo>
                      <a:cubicBezTo>
                        <a:pt x="49530" y="62008"/>
                        <a:pt x="50197" y="61436"/>
                        <a:pt x="50768" y="60865"/>
                      </a:cubicBezTo>
                      <a:lnTo>
                        <a:pt x="51340" y="61531"/>
                      </a:lnTo>
                      <a:cubicBezTo>
                        <a:pt x="50768" y="62008"/>
                        <a:pt x="50101" y="62579"/>
                        <a:pt x="49434" y="63151"/>
                      </a:cubicBezTo>
                      <a:close/>
                      <a:moveTo>
                        <a:pt x="53149" y="59817"/>
                      </a:moveTo>
                      <a:lnTo>
                        <a:pt x="52578" y="59246"/>
                      </a:lnTo>
                      <a:cubicBezTo>
                        <a:pt x="53054" y="58674"/>
                        <a:pt x="53626" y="58007"/>
                        <a:pt x="54197" y="57340"/>
                      </a:cubicBezTo>
                      <a:lnTo>
                        <a:pt x="54864" y="57817"/>
                      </a:lnTo>
                      <a:cubicBezTo>
                        <a:pt x="54292" y="58483"/>
                        <a:pt x="53721" y="59150"/>
                        <a:pt x="53245" y="59817"/>
                      </a:cubicBezTo>
                      <a:close/>
                      <a:moveTo>
                        <a:pt x="56292" y="55816"/>
                      </a:moveTo>
                      <a:lnTo>
                        <a:pt x="55626" y="55340"/>
                      </a:lnTo>
                      <a:cubicBezTo>
                        <a:pt x="56102" y="54673"/>
                        <a:pt x="56578" y="54007"/>
                        <a:pt x="57055" y="53245"/>
                      </a:cubicBezTo>
                      <a:lnTo>
                        <a:pt x="57721" y="53721"/>
                      </a:lnTo>
                      <a:cubicBezTo>
                        <a:pt x="57245" y="54483"/>
                        <a:pt x="56769" y="55150"/>
                        <a:pt x="56292" y="55816"/>
                      </a:cubicBezTo>
                      <a:close/>
                      <a:moveTo>
                        <a:pt x="59055" y="51625"/>
                      </a:moveTo>
                      <a:lnTo>
                        <a:pt x="58388" y="51149"/>
                      </a:lnTo>
                      <a:cubicBezTo>
                        <a:pt x="58864" y="50482"/>
                        <a:pt x="59246" y="49721"/>
                        <a:pt x="59722" y="49054"/>
                      </a:cubicBezTo>
                      <a:lnTo>
                        <a:pt x="60484" y="49530"/>
                      </a:lnTo>
                      <a:cubicBezTo>
                        <a:pt x="60007" y="50292"/>
                        <a:pt x="59626" y="50959"/>
                        <a:pt x="59150" y="51625"/>
                      </a:cubicBezTo>
                      <a:close/>
                      <a:moveTo>
                        <a:pt x="61627" y="47339"/>
                      </a:moveTo>
                      <a:lnTo>
                        <a:pt x="60865" y="46958"/>
                      </a:lnTo>
                      <a:cubicBezTo>
                        <a:pt x="61246" y="46196"/>
                        <a:pt x="61722" y="45529"/>
                        <a:pt x="62103" y="44767"/>
                      </a:cubicBezTo>
                      <a:lnTo>
                        <a:pt x="62865" y="45148"/>
                      </a:lnTo>
                      <a:cubicBezTo>
                        <a:pt x="62484" y="45910"/>
                        <a:pt x="62008" y="46672"/>
                        <a:pt x="61627" y="47339"/>
                      </a:cubicBezTo>
                      <a:close/>
                      <a:moveTo>
                        <a:pt x="64103" y="42958"/>
                      </a:moveTo>
                      <a:lnTo>
                        <a:pt x="63341" y="42577"/>
                      </a:lnTo>
                      <a:lnTo>
                        <a:pt x="64579" y="40386"/>
                      </a:lnTo>
                      <a:lnTo>
                        <a:pt x="65341" y="40767"/>
                      </a:lnTo>
                      <a:lnTo>
                        <a:pt x="64103" y="42958"/>
                      </a:lnTo>
                      <a:close/>
                      <a:moveTo>
                        <a:pt x="66580" y="38576"/>
                      </a:moveTo>
                      <a:lnTo>
                        <a:pt x="65817" y="38195"/>
                      </a:lnTo>
                      <a:lnTo>
                        <a:pt x="67056" y="36004"/>
                      </a:lnTo>
                      <a:lnTo>
                        <a:pt x="67818" y="36385"/>
                      </a:lnTo>
                      <a:lnTo>
                        <a:pt x="66580" y="38576"/>
                      </a:lnTo>
                      <a:close/>
                      <a:moveTo>
                        <a:pt x="69056" y="34195"/>
                      </a:moveTo>
                      <a:lnTo>
                        <a:pt x="68294" y="33814"/>
                      </a:lnTo>
                      <a:cubicBezTo>
                        <a:pt x="68675" y="33052"/>
                        <a:pt x="69151" y="32385"/>
                        <a:pt x="69532" y="31623"/>
                      </a:cubicBezTo>
                      <a:lnTo>
                        <a:pt x="70294" y="32004"/>
                      </a:lnTo>
                      <a:cubicBezTo>
                        <a:pt x="69913" y="32671"/>
                        <a:pt x="69437" y="33433"/>
                        <a:pt x="69056" y="34195"/>
                      </a:cubicBezTo>
                      <a:close/>
                      <a:moveTo>
                        <a:pt x="71628" y="29908"/>
                      </a:moveTo>
                      <a:lnTo>
                        <a:pt x="70866" y="29432"/>
                      </a:lnTo>
                      <a:cubicBezTo>
                        <a:pt x="71342" y="28670"/>
                        <a:pt x="71723" y="28004"/>
                        <a:pt x="72199" y="27337"/>
                      </a:cubicBezTo>
                      <a:lnTo>
                        <a:pt x="72866" y="27813"/>
                      </a:lnTo>
                      <a:cubicBezTo>
                        <a:pt x="72390" y="28480"/>
                        <a:pt x="72009" y="29242"/>
                        <a:pt x="71533" y="29908"/>
                      </a:cubicBezTo>
                      <a:close/>
                      <a:moveTo>
                        <a:pt x="74295" y="25717"/>
                      </a:moveTo>
                      <a:lnTo>
                        <a:pt x="73628" y="25241"/>
                      </a:lnTo>
                      <a:cubicBezTo>
                        <a:pt x="74104" y="24574"/>
                        <a:pt x="74581" y="23908"/>
                        <a:pt x="74962" y="23336"/>
                      </a:cubicBezTo>
                      <a:lnTo>
                        <a:pt x="74962" y="23336"/>
                      </a:lnTo>
                      <a:cubicBezTo>
                        <a:pt x="74962" y="23336"/>
                        <a:pt x="75628" y="23717"/>
                        <a:pt x="75628" y="23717"/>
                      </a:cubicBezTo>
                      <a:lnTo>
                        <a:pt x="75533" y="23717"/>
                      </a:lnTo>
                      <a:cubicBezTo>
                        <a:pt x="75057" y="24479"/>
                        <a:pt x="74676" y="25146"/>
                        <a:pt x="74200" y="25717"/>
                      </a:cubicBezTo>
                      <a:close/>
                      <a:moveTo>
                        <a:pt x="77248" y="21717"/>
                      </a:moveTo>
                      <a:lnTo>
                        <a:pt x="76581" y="21146"/>
                      </a:lnTo>
                      <a:cubicBezTo>
                        <a:pt x="77152" y="20479"/>
                        <a:pt x="77724" y="19907"/>
                        <a:pt x="78296" y="19240"/>
                      </a:cubicBezTo>
                      <a:lnTo>
                        <a:pt x="78962" y="19812"/>
                      </a:lnTo>
                      <a:cubicBezTo>
                        <a:pt x="78391" y="20383"/>
                        <a:pt x="77819" y="21050"/>
                        <a:pt x="77343" y="21717"/>
                      </a:cubicBezTo>
                      <a:close/>
                      <a:moveTo>
                        <a:pt x="80677" y="18002"/>
                      </a:moveTo>
                      <a:lnTo>
                        <a:pt x="80105" y="17431"/>
                      </a:lnTo>
                      <a:cubicBezTo>
                        <a:pt x="80677" y="16859"/>
                        <a:pt x="81248" y="16288"/>
                        <a:pt x="81915" y="15621"/>
                      </a:cubicBezTo>
                      <a:lnTo>
                        <a:pt x="82486" y="16192"/>
                      </a:lnTo>
                      <a:cubicBezTo>
                        <a:pt x="81915" y="16764"/>
                        <a:pt x="81248" y="17335"/>
                        <a:pt x="80677" y="17907"/>
                      </a:cubicBezTo>
                      <a:close/>
                      <a:moveTo>
                        <a:pt x="84296" y="14573"/>
                      </a:moveTo>
                      <a:lnTo>
                        <a:pt x="83725" y="13906"/>
                      </a:lnTo>
                      <a:cubicBezTo>
                        <a:pt x="84391" y="13335"/>
                        <a:pt x="84963" y="12763"/>
                        <a:pt x="85630" y="12192"/>
                      </a:cubicBezTo>
                      <a:lnTo>
                        <a:pt x="86201" y="12859"/>
                      </a:lnTo>
                      <a:cubicBezTo>
                        <a:pt x="85534" y="13430"/>
                        <a:pt x="84963" y="14002"/>
                        <a:pt x="84296" y="14478"/>
                      </a:cubicBezTo>
                      <a:close/>
                      <a:moveTo>
                        <a:pt x="88106" y="11239"/>
                      </a:moveTo>
                      <a:lnTo>
                        <a:pt x="87534" y="10573"/>
                      </a:lnTo>
                      <a:cubicBezTo>
                        <a:pt x="88201" y="10001"/>
                        <a:pt x="88868" y="9525"/>
                        <a:pt x="89535" y="8954"/>
                      </a:cubicBezTo>
                      <a:lnTo>
                        <a:pt x="90011" y="9620"/>
                      </a:lnTo>
                      <a:cubicBezTo>
                        <a:pt x="89344" y="10096"/>
                        <a:pt x="88678" y="10668"/>
                        <a:pt x="88106" y="11239"/>
                      </a:cubicBezTo>
                      <a:close/>
                      <a:moveTo>
                        <a:pt x="92011" y="8096"/>
                      </a:moveTo>
                      <a:lnTo>
                        <a:pt x="91535" y="7429"/>
                      </a:lnTo>
                      <a:cubicBezTo>
                        <a:pt x="92202" y="6858"/>
                        <a:pt x="92869" y="6382"/>
                        <a:pt x="93535" y="5905"/>
                      </a:cubicBezTo>
                      <a:lnTo>
                        <a:pt x="94012" y="6572"/>
                      </a:lnTo>
                      <a:cubicBezTo>
                        <a:pt x="93345" y="7048"/>
                        <a:pt x="92678" y="7620"/>
                        <a:pt x="92011" y="8096"/>
                      </a:cubicBezTo>
                      <a:close/>
                      <a:moveTo>
                        <a:pt x="96012" y="5048"/>
                      </a:moveTo>
                      <a:lnTo>
                        <a:pt x="95536" y="4381"/>
                      </a:lnTo>
                      <a:cubicBezTo>
                        <a:pt x="96298" y="3810"/>
                        <a:pt x="96964" y="3334"/>
                        <a:pt x="97536" y="2857"/>
                      </a:cubicBezTo>
                      <a:lnTo>
                        <a:pt x="98012" y="3524"/>
                      </a:lnTo>
                      <a:cubicBezTo>
                        <a:pt x="97346" y="4000"/>
                        <a:pt x="96679" y="4477"/>
                        <a:pt x="96012" y="5048"/>
                      </a:cubicBezTo>
                      <a:close/>
                      <a:moveTo>
                        <a:pt x="100108" y="2096"/>
                      </a:moveTo>
                      <a:lnTo>
                        <a:pt x="99631" y="1429"/>
                      </a:lnTo>
                      <a:cubicBezTo>
                        <a:pt x="100965" y="571"/>
                        <a:pt x="101727" y="0"/>
                        <a:pt x="101727" y="0"/>
                      </a:cubicBezTo>
                      <a:lnTo>
                        <a:pt x="102203" y="667"/>
                      </a:lnTo>
                      <a:cubicBezTo>
                        <a:pt x="102203" y="667"/>
                        <a:pt x="101441" y="1143"/>
                        <a:pt x="100108" y="209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1" name="Freeform: Shape 1220">
                  <a:extLst>
                    <a:ext uri="{FF2B5EF4-FFF2-40B4-BE49-F238E27FC236}">
                      <a16:creationId xmlns:a16="http://schemas.microsoft.com/office/drawing/2014/main" id="{DDE6B29C-E7C3-BEC3-5A27-514639C1D3E7}"/>
                    </a:ext>
                  </a:extLst>
                </p:cNvPr>
                <p:cNvSpPr/>
                <p:nvPr/>
              </p:nvSpPr>
              <p:spPr>
                <a:xfrm>
                  <a:off x="7152703" y="5177408"/>
                  <a:ext cx="147637" cy="85820"/>
                </a:xfrm>
                <a:custGeom>
                  <a:avLst/>
                  <a:gdLst>
                    <a:gd name="connsiteX0" fmla="*/ 5620 w 147637"/>
                    <a:gd name="connsiteY0" fmla="*/ 85820 h 85820"/>
                    <a:gd name="connsiteX1" fmla="*/ 4763 w 147637"/>
                    <a:gd name="connsiteY1" fmla="*/ 85820 h 85820"/>
                    <a:gd name="connsiteX2" fmla="*/ 4763 w 147637"/>
                    <a:gd name="connsiteY2" fmla="*/ 84963 h 85820"/>
                    <a:gd name="connsiteX3" fmla="*/ 5620 w 147637"/>
                    <a:gd name="connsiteY3" fmla="*/ 84963 h 85820"/>
                    <a:gd name="connsiteX4" fmla="*/ 7239 w 147637"/>
                    <a:gd name="connsiteY4" fmla="*/ 84963 h 85820"/>
                    <a:gd name="connsiteX5" fmla="*/ 7239 w 147637"/>
                    <a:gd name="connsiteY5" fmla="*/ 85820 h 85820"/>
                    <a:gd name="connsiteX6" fmla="*/ 5620 w 147637"/>
                    <a:gd name="connsiteY6" fmla="*/ 85820 h 85820"/>
                    <a:gd name="connsiteX7" fmla="*/ 2191 w 147637"/>
                    <a:gd name="connsiteY7" fmla="*/ 85725 h 85820"/>
                    <a:gd name="connsiteX8" fmla="*/ 381 w 147637"/>
                    <a:gd name="connsiteY8" fmla="*/ 85535 h 85820"/>
                    <a:gd name="connsiteX9" fmla="*/ 0 w 147637"/>
                    <a:gd name="connsiteY9" fmla="*/ 85535 h 85820"/>
                    <a:gd name="connsiteX10" fmla="*/ 0 w 147637"/>
                    <a:gd name="connsiteY10" fmla="*/ 85058 h 85820"/>
                    <a:gd name="connsiteX11" fmla="*/ 95 w 147637"/>
                    <a:gd name="connsiteY11" fmla="*/ 84296 h 85820"/>
                    <a:gd name="connsiteX12" fmla="*/ 953 w 147637"/>
                    <a:gd name="connsiteY12" fmla="*/ 84296 h 85820"/>
                    <a:gd name="connsiteX13" fmla="*/ 953 w 147637"/>
                    <a:gd name="connsiteY13" fmla="*/ 84772 h 85820"/>
                    <a:gd name="connsiteX14" fmla="*/ 2286 w 147637"/>
                    <a:gd name="connsiteY14" fmla="*/ 84868 h 85820"/>
                    <a:gd name="connsiteX15" fmla="*/ 2286 w 147637"/>
                    <a:gd name="connsiteY15" fmla="*/ 85725 h 85820"/>
                    <a:gd name="connsiteX16" fmla="*/ 9811 w 147637"/>
                    <a:gd name="connsiteY16" fmla="*/ 85725 h 85820"/>
                    <a:gd name="connsiteX17" fmla="*/ 9811 w 147637"/>
                    <a:gd name="connsiteY17" fmla="*/ 84868 h 85820"/>
                    <a:gd name="connsiteX18" fmla="*/ 12192 w 147637"/>
                    <a:gd name="connsiteY18" fmla="*/ 84582 h 85820"/>
                    <a:gd name="connsiteX19" fmla="*/ 12192 w 147637"/>
                    <a:gd name="connsiteY19" fmla="*/ 85439 h 85820"/>
                    <a:gd name="connsiteX20" fmla="*/ 9811 w 147637"/>
                    <a:gd name="connsiteY20" fmla="*/ 85725 h 85820"/>
                    <a:gd name="connsiteX21" fmla="*/ 14859 w 147637"/>
                    <a:gd name="connsiteY21" fmla="*/ 85154 h 85820"/>
                    <a:gd name="connsiteX22" fmla="*/ 14859 w 147637"/>
                    <a:gd name="connsiteY22" fmla="*/ 84296 h 85820"/>
                    <a:gd name="connsiteX23" fmla="*/ 17240 w 147637"/>
                    <a:gd name="connsiteY23" fmla="*/ 83915 h 85820"/>
                    <a:gd name="connsiteX24" fmla="*/ 17240 w 147637"/>
                    <a:gd name="connsiteY24" fmla="*/ 84772 h 85820"/>
                    <a:gd name="connsiteX25" fmla="*/ 14859 w 147637"/>
                    <a:gd name="connsiteY25" fmla="*/ 85154 h 85820"/>
                    <a:gd name="connsiteX26" fmla="*/ 19812 w 147637"/>
                    <a:gd name="connsiteY26" fmla="*/ 84296 h 85820"/>
                    <a:gd name="connsiteX27" fmla="*/ 19621 w 147637"/>
                    <a:gd name="connsiteY27" fmla="*/ 83439 h 85820"/>
                    <a:gd name="connsiteX28" fmla="*/ 22098 w 147637"/>
                    <a:gd name="connsiteY28" fmla="*/ 82868 h 85820"/>
                    <a:gd name="connsiteX29" fmla="*/ 22288 w 147637"/>
                    <a:gd name="connsiteY29" fmla="*/ 83725 h 85820"/>
                    <a:gd name="connsiteX30" fmla="*/ 19812 w 147637"/>
                    <a:gd name="connsiteY30" fmla="*/ 84296 h 85820"/>
                    <a:gd name="connsiteX31" fmla="*/ 24765 w 147637"/>
                    <a:gd name="connsiteY31" fmla="*/ 83153 h 85820"/>
                    <a:gd name="connsiteX32" fmla="*/ 24574 w 147637"/>
                    <a:gd name="connsiteY32" fmla="*/ 82391 h 85820"/>
                    <a:gd name="connsiteX33" fmla="*/ 26956 w 147637"/>
                    <a:gd name="connsiteY33" fmla="*/ 81725 h 85820"/>
                    <a:gd name="connsiteX34" fmla="*/ 27146 w 147637"/>
                    <a:gd name="connsiteY34" fmla="*/ 82487 h 85820"/>
                    <a:gd name="connsiteX35" fmla="*/ 24670 w 147637"/>
                    <a:gd name="connsiteY35" fmla="*/ 83153 h 85820"/>
                    <a:gd name="connsiteX36" fmla="*/ 1524 w 147637"/>
                    <a:gd name="connsiteY36" fmla="*/ 82105 h 85820"/>
                    <a:gd name="connsiteX37" fmla="*/ 762 w 147637"/>
                    <a:gd name="connsiteY37" fmla="*/ 81915 h 85820"/>
                    <a:gd name="connsiteX38" fmla="*/ 1333 w 147637"/>
                    <a:gd name="connsiteY38" fmla="*/ 79438 h 85820"/>
                    <a:gd name="connsiteX39" fmla="*/ 2096 w 147637"/>
                    <a:gd name="connsiteY39" fmla="*/ 79629 h 85820"/>
                    <a:gd name="connsiteX40" fmla="*/ 1524 w 147637"/>
                    <a:gd name="connsiteY40" fmla="*/ 82010 h 85820"/>
                    <a:gd name="connsiteX41" fmla="*/ 29623 w 147637"/>
                    <a:gd name="connsiteY41" fmla="*/ 81820 h 85820"/>
                    <a:gd name="connsiteX42" fmla="*/ 29337 w 147637"/>
                    <a:gd name="connsiteY42" fmla="*/ 80963 h 85820"/>
                    <a:gd name="connsiteX43" fmla="*/ 31718 w 147637"/>
                    <a:gd name="connsiteY43" fmla="*/ 80201 h 85820"/>
                    <a:gd name="connsiteX44" fmla="*/ 32004 w 147637"/>
                    <a:gd name="connsiteY44" fmla="*/ 80963 h 85820"/>
                    <a:gd name="connsiteX45" fmla="*/ 29623 w 147637"/>
                    <a:gd name="connsiteY45" fmla="*/ 81725 h 85820"/>
                    <a:gd name="connsiteX46" fmla="*/ 34385 w 147637"/>
                    <a:gd name="connsiteY46" fmla="*/ 80296 h 85820"/>
                    <a:gd name="connsiteX47" fmla="*/ 34099 w 147637"/>
                    <a:gd name="connsiteY47" fmla="*/ 79534 h 85820"/>
                    <a:gd name="connsiteX48" fmla="*/ 36481 w 147637"/>
                    <a:gd name="connsiteY48" fmla="*/ 78772 h 85820"/>
                    <a:gd name="connsiteX49" fmla="*/ 36766 w 147637"/>
                    <a:gd name="connsiteY49" fmla="*/ 79534 h 85820"/>
                    <a:gd name="connsiteX50" fmla="*/ 34385 w 147637"/>
                    <a:gd name="connsiteY50" fmla="*/ 80391 h 85820"/>
                    <a:gd name="connsiteX51" fmla="*/ 39148 w 147637"/>
                    <a:gd name="connsiteY51" fmla="*/ 78581 h 85820"/>
                    <a:gd name="connsiteX52" fmla="*/ 38862 w 147637"/>
                    <a:gd name="connsiteY52" fmla="*/ 77819 h 85820"/>
                    <a:gd name="connsiteX53" fmla="*/ 41243 w 147637"/>
                    <a:gd name="connsiteY53" fmla="*/ 76867 h 85820"/>
                    <a:gd name="connsiteX54" fmla="*/ 41529 w 147637"/>
                    <a:gd name="connsiteY54" fmla="*/ 77629 h 85820"/>
                    <a:gd name="connsiteX55" fmla="*/ 39148 w 147637"/>
                    <a:gd name="connsiteY55" fmla="*/ 78486 h 85820"/>
                    <a:gd name="connsiteX56" fmla="*/ 2762 w 147637"/>
                    <a:gd name="connsiteY56" fmla="*/ 77248 h 85820"/>
                    <a:gd name="connsiteX57" fmla="*/ 2000 w 147637"/>
                    <a:gd name="connsiteY57" fmla="*/ 77057 h 85820"/>
                    <a:gd name="connsiteX58" fmla="*/ 2667 w 147637"/>
                    <a:gd name="connsiteY58" fmla="*/ 74581 h 85820"/>
                    <a:gd name="connsiteX59" fmla="*/ 3429 w 147637"/>
                    <a:gd name="connsiteY59" fmla="*/ 74771 h 85820"/>
                    <a:gd name="connsiteX60" fmla="*/ 2762 w 147637"/>
                    <a:gd name="connsiteY60" fmla="*/ 77153 h 85820"/>
                    <a:gd name="connsiteX61" fmla="*/ 43910 w 147637"/>
                    <a:gd name="connsiteY61" fmla="*/ 76676 h 85820"/>
                    <a:gd name="connsiteX62" fmla="*/ 43529 w 147637"/>
                    <a:gd name="connsiteY62" fmla="*/ 75914 h 85820"/>
                    <a:gd name="connsiteX63" fmla="*/ 44672 w 147637"/>
                    <a:gd name="connsiteY63" fmla="*/ 75438 h 85820"/>
                    <a:gd name="connsiteX64" fmla="*/ 45053 w 147637"/>
                    <a:gd name="connsiteY64" fmla="*/ 74581 h 85820"/>
                    <a:gd name="connsiteX65" fmla="*/ 45815 w 147637"/>
                    <a:gd name="connsiteY65" fmla="*/ 74962 h 85820"/>
                    <a:gd name="connsiteX66" fmla="*/ 45339 w 147637"/>
                    <a:gd name="connsiteY66" fmla="*/ 76105 h 85820"/>
                    <a:gd name="connsiteX67" fmla="*/ 45148 w 147637"/>
                    <a:gd name="connsiteY67" fmla="*/ 76105 h 85820"/>
                    <a:gd name="connsiteX68" fmla="*/ 43815 w 147637"/>
                    <a:gd name="connsiteY68" fmla="*/ 76771 h 85820"/>
                    <a:gd name="connsiteX69" fmla="*/ 5715 w 147637"/>
                    <a:gd name="connsiteY69" fmla="*/ 72866 h 85820"/>
                    <a:gd name="connsiteX70" fmla="*/ 3810 w 147637"/>
                    <a:gd name="connsiteY70" fmla="*/ 72771 h 85820"/>
                    <a:gd name="connsiteX71" fmla="*/ 3810 w 147637"/>
                    <a:gd name="connsiteY71" fmla="*/ 71914 h 85820"/>
                    <a:gd name="connsiteX72" fmla="*/ 6382 w 147637"/>
                    <a:gd name="connsiteY72" fmla="*/ 71914 h 85820"/>
                    <a:gd name="connsiteX73" fmla="*/ 6382 w 147637"/>
                    <a:gd name="connsiteY73" fmla="*/ 72771 h 85820"/>
                    <a:gd name="connsiteX74" fmla="*/ 5715 w 147637"/>
                    <a:gd name="connsiteY74" fmla="*/ 72771 h 85820"/>
                    <a:gd name="connsiteX75" fmla="*/ 8954 w 147637"/>
                    <a:gd name="connsiteY75" fmla="*/ 72676 h 85820"/>
                    <a:gd name="connsiteX76" fmla="*/ 8954 w 147637"/>
                    <a:gd name="connsiteY76" fmla="*/ 71819 h 85820"/>
                    <a:gd name="connsiteX77" fmla="*/ 11335 w 147637"/>
                    <a:gd name="connsiteY77" fmla="*/ 71533 h 85820"/>
                    <a:gd name="connsiteX78" fmla="*/ 11335 w 147637"/>
                    <a:gd name="connsiteY78" fmla="*/ 72390 h 85820"/>
                    <a:gd name="connsiteX79" fmla="*/ 8954 w 147637"/>
                    <a:gd name="connsiteY79" fmla="*/ 72676 h 85820"/>
                    <a:gd name="connsiteX80" fmla="*/ 46958 w 147637"/>
                    <a:gd name="connsiteY80" fmla="*/ 72580 h 85820"/>
                    <a:gd name="connsiteX81" fmla="*/ 46196 w 147637"/>
                    <a:gd name="connsiteY81" fmla="*/ 72200 h 85820"/>
                    <a:gd name="connsiteX82" fmla="*/ 47244 w 147637"/>
                    <a:gd name="connsiteY82" fmla="*/ 69913 h 85820"/>
                    <a:gd name="connsiteX83" fmla="*/ 48006 w 147637"/>
                    <a:gd name="connsiteY83" fmla="*/ 70295 h 85820"/>
                    <a:gd name="connsiteX84" fmla="*/ 46958 w 147637"/>
                    <a:gd name="connsiteY84" fmla="*/ 72580 h 85820"/>
                    <a:gd name="connsiteX85" fmla="*/ 14002 w 147637"/>
                    <a:gd name="connsiteY85" fmla="*/ 71914 h 85820"/>
                    <a:gd name="connsiteX86" fmla="*/ 13811 w 147637"/>
                    <a:gd name="connsiteY86" fmla="*/ 71056 h 85820"/>
                    <a:gd name="connsiteX87" fmla="*/ 16193 w 147637"/>
                    <a:gd name="connsiteY87" fmla="*/ 70485 h 85820"/>
                    <a:gd name="connsiteX88" fmla="*/ 16383 w 147637"/>
                    <a:gd name="connsiteY88" fmla="*/ 71247 h 85820"/>
                    <a:gd name="connsiteX89" fmla="*/ 13906 w 147637"/>
                    <a:gd name="connsiteY89" fmla="*/ 71819 h 85820"/>
                    <a:gd name="connsiteX90" fmla="*/ 18860 w 147637"/>
                    <a:gd name="connsiteY90" fmla="*/ 70676 h 85820"/>
                    <a:gd name="connsiteX91" fmla="*/ 18574 w 147637"/>
                    <a:gd name="connsiteY91" fmla="*/ 69818 h 85820"/>
                    <a:gd name="connsiteX92" fmla="*/ 20955 w 147637"/>
                    <a:gd name="connsiteY92" fmla="*/ 69056 h 85820"/>
                    <a:gd name="connsiteX93" fmla="*/ 21241 w 147637"/>
                    <a:gd name="connsiteY93" fmla="*/ 69818 h 85820"/>
                    <a:gd name="connsiteX94" fmla="*/ 18860 w 147637"/>
                    <a:gd name="connsiteY94" fmla="*/ 70580 h 85820"/>
                    <a:gd name="connsiteX95" fmla="*/ 49816 w 147637"/>
                    <a:gd name="connsiteY95" fmla="*/ 69056 h 85820"/>
                    <a:gd name="connsiteX96" fmla="*/ 49435 w 147637"/>
                    <a:gd name="connsiteY96" fmla="*/ 68389 h 85820"/>
                    <a:gd name="connsiteX97" fmla="*/ 51530 w 147637"/>
                    <a:gd name="connsiteY97" fmla="*/ 67056 h 85820"/>
                    <a:gd name="connsiteX98" fmla="*/ 52006 w 147637"/>
                    <a:gd name="connsiteY98" fmla="*/ 67723 h 85820"/>
                    <a:gd name="connsiteX99" fmla="*/ 49816 w 147637"/>
                    <a:gd name="connsiteY99" fmla="*/ 69056 h 85820"/>
                    <a:gd name="connsiteX100" fmla="*/ 23622 w 147637"/>
                    <a:gd name="connsiteY100" fmla="*/ 69056 h 85820"/>
                    <a:gd name="connsiteX101" fmla="*/ 23336 w 147637"/>
                    <a:gd name="connsiteY101" fmla="*/ 68294 h 85820"/>
                    <a:gd name="connsiteX102" fmla="*/ 25718 w 147637"/>
                    <a:gd name="connsiteY102" fmla="*/ 67437 h 85820"/>
                    <a:gd name="connsiteX103" fmla="*/ 26003 w 147637"/>
                    <a:gd name="connsiteY103" fmla="*/ 68199 h 85820"/>
                    <a:gd name="connsiteX104" fmla="*/ 23622 w 147637"/>
                    <a:gd name="connsiteY104" fmla="*/ 69056 h 85820"/>
                    <a:gd name="connsiteX105" fmla="*/ 28289 w 147637"/>
                    <a:gd name="connsiteY105" fmla="*/ 67151 h 85820"/>
                    <a:gd name="connsiteX106" fmla="*/ 27908 w 147637"/>
                    <a:gd name="connsiteY106" fmla="*/ 66389 h 85820"/>
                    <a:gd name="connsiteX107" fmla="*/ 30194 w 147637"/>
                    <a:gd name="connsiteY107" fmla="*/ 65342 h 85820"/>
                    <a:gd name="connsiteX108" fmla="*/ 30575 w 147637"/>
                    <a:gd name="connsiteY108" fmla="*/ 66104 h 85820"/>
                    <a:gd name="connsiteX109" fmla="*/ 28289 w 147637"/>
                    <a:gd name="connsiteY109" fmla="*/ 67151 h 85820"/>
                    <a:gd name="connsiteX110" fmla="*/ 54102 w 147637"/>
                    <a:gd name="connsiteY110" fmla="*/ 66389 h 85820"/>
                    <a:gd name="connsiteX111" fmla="*/ 53626 w 147637"/>
                    <a:gd name="connsiteY111" fmla="*/ 65722 h 85820"/>
                    <a:gd name="connsiteX112" fmla="*/ 55721 w 147637"/>
                    <a:gd name="connsiteY112" fmla="*/ 64389 h 85820"/>
                    <a:gd name="connsiteX113" fmla="*/ 56197 w 147637"/>
                    <a:gd name="connsiteY113" fmla="*/ 65151 h 85820"/>
                    <a:gd name="connsiteX114" fmla="*/ 54102 w 147637"/>
                    <a:gd name="connsiteY114" fmla="*/ 66485 h 85820"/>
                    <a:gd name="connsiteX115" fmla="*/ 32861 w 147637"/>
                    <a:gd name="connsiteY115" fmla="*/ 65056 h 85820"/>
                    <a:gd name="connsiteX116" fmla="*/ 32480 w 147637"/>
                    <a:gd name="connsiteY116" fmla="*/ 64294 h 85820"/>
                    <a:gd name="connsiteX117" fmla="*/ 34766 w 147637"/>
                    <a:gd name="connsiteY117" fmla="*/ 63151 h 85820"/>
                    <a:gd name="connsiteX118" fmla="*/ 35147 w 147637"/>
                    <a:gd name="connsiteY118" fmla="*/ 63913 h 85820"/>
                    <a:gd name="connsiteX119" fmla="*/ 32861 w 147637"/>
                    <a:gd name="connsiteY119" fmla="*/ 65056 h 85820"/>
                    <a:gd name="connsiteX120" fmla="*/ 58293 w 147637"/>
                    <a:gd name="connsiteY120" fmla="*/ 63722 h 85820"/>
                    <a:gd name="connsiteX121" fmla="*/ 57817 w 147637"/>
                    <a:gd name="connsiteY121" fmla="*/ 62960 h 85820"/>
                    <a:gd name="connsiteX122" fmla="*/ 59912 w 147637"/>
                    <a:gd name="connsiteY122" fmla="*/ 61627 h 85820"/>
                    <a:gd name="connsiteX123" fmla="*/ 60388 w 147637"/>
                    <a:gd name="connsiteY123" fmla="*/ 62294 h 85820"/>
                    <a:gd name="connsiteX124" fmla="*/ 58293 w 147637"/>
                    <a:gd name="connsiteY124" fmla="*/ 63627 h 85820"/>
                    <a:gd name="connsiteX125" fmla="*/ 37243 w 147637"/>
                    <a:gd name="connsiteY125" fmla="*/ 62675 h 85820"/>
                    <a:gd name="connsiteX126" fmla="*/ 36862 w 147637"/>
                    <a:gd name="connsiteY126" fmla="*/ 61913 h 85820"/>
                    <a:gd name="connsiteX127" fmla="*/ 38767 w 147637"/>
                    <a:gd name="connsiteY127" fmla="*/ 60865 h 85820"/>
                    <a:gd name="connsiteX128" fmla="*/ 39053 w 147637"/>
                    <a:gd name="connsiteY128" fmla="*/ 60674 h 85820"/>
                    <a:gd name="connsiteX129" fmla="*/ 39433 w 147637"/>
                    <a:gd name="connsiteY129" fmla="*/ 61436 h 85820"/>
                    <a:gd name="connsiteX130" fmla="*/ 39148 w 147637"/>
                    <a:gd name="connsiteY130" fmla="*/ 61627 h 85820"/>
                    <a:gd name="connsiteX131" fmla="*/ 37243 w 147637"/>
                    <a:gd name="connsiteY131" fmla="*/ 62675 h 85820"/>
                    <a:gd name="connsiteX132" fmla="*/ 62484 w 147637"/>
                    <a:gd name="connsiteY132" fmla="*/ 61055 h 85820"/>
                    <a:gd name="connsiteX133" fmla="*/ 62008 w 147637"/>
                    <a:gd name="connsiteY133" fmla="*/ 60388 h 85820"/>
                    <a:gd name="connsiteX134" fmla="*/ 64103 w 147637"/>
                    <a:gd name="connsiteY134" fmla="*/ 59055 h 85820"/>
                    <a:gd name="connsiteX135" fmla="*/ 64579 w 147637"/>
                    <a:gd name="connsiteY135" fmla="*/ 59722 h 85820"/>
                    <a:gd name="connsiteX136" fmla="*/ 62484 w 147637"/>
                    <a:gd name="connsiteY136" fmla="*/ 61055 h 85820"/>
                    <a:gd name="connsiteX137" fmla="*/ 41624 w 147637"/>
                    <a:gd name="connsiteY137" fmla="*/ 60198 h 85820"/>
                    <a:gd name="connsiteX138" fmla="*/ 41243 w 147637"/>
                    <a:gd name="connsiteY138" fmla="*/ 59436 h 85820"/>
                    <a:gd name="connsiteX139" fmla="*/ 43434 w 147637"/>
                    <a:gd name="connsiteY139" fmla="*/ 58198 h 85820"/>
                    <a:gd name="connsiteX140" fmla="*/ 43815 w 147637"/>
                    <a:gd name="connsiteY140" fmla="*/ 58960 h 85820"/>
                    <a:gd name="connsiteX141" fmla="*/ 41624 w 147637"/>
                    <a:gd name="connsiteY141" fmla="*/ 60198 h 85820"/>
                    <a:gd name="connsiteX142" fmla="*/ 66770 w 147637"/>
                    <a:gd name="connsiteY142" fmla="*/ 58388 h 85820"/>
                    <a:gd name="connsiteX143" fmla="*/ 66294 w 147637"/>
                    <a:gd name="connsiteY143" fmla="*/ 57626 h 85820"/>
                    <a:gd name="connsiteX144" fmla="*/ 68389 w 147637"/>
                    <a:gd name="connsiteY144" fmla="*/ 56293 h 85820"/>
                    <a:gd name="connsiteX145" fmla="*/ 68866 w 147637"/>
                    <a:gd name="connsiteY145" fmla="*/ 57055 h 85820"/>
                    <a:gd name="connsiteX146" fmla="*/ 66770 w 147637"/>
                    <a:gd name="connsiteY146" fmla="*/ 58388 h 85820"/>
                    <a:gd name="connsiteX147" fmla="*/ 46006 w 147637"/>
                    <a:gd name="connsiteY147" fmla="*/ 57721 h 85820"/>
                    <a:gd name="connsiteX148" fmla="*/ 45625 w 147637"/>
                    <a:gd name="connsiteY148" fmla="*/ 56960 h 85820"/>
                    <a:gd name="connsiteX149" fmla="*/ 47815 w 147637"/>
                    <a:gd name="connsiteY149" fmla="*/ 55721 h 85820"/>
                    <a:gd name="connsiteX150" fmla="*/ 48196 w 147637"/>
                    <a:gd name="connsiteY150" fmla="*/ 56483 h 85820"/>
                    <a:gd name="connsiteX151" fmla="*/ 46006 w 147637"/>
                    <a:gd name="connsiteY151" fmla="*/ 57721 h 85820"/>
                    <a:gd name="connsiteX152" fmla="*/ 71056 w 147637"/>
                    <a:gd name="connsiteY152" fmla="*/ 55721 h 85820"/>
                    <a:gd name="connsiteX153" fmla="*/ 70675 w 147637"/>
                    <a:gd name="connsiteY153" fmla="*/ 54959 h 85820"/>
                    <a:gd name="connsiteX154" fmla="*/ 72771 w 147637"/>
                    <a:gd name="connsiteY154" fmla="*/ 53626 h 85820"/>
                    <a:gd name="connsiteX155" fmla="*/ 73247 w 147637"/>
                    <a:gd name="connsiteY155" fmla="*/ 54293 h 85820"/>
                    <a:gd name="connsiteX156" fmla="*/ 71152 w 147637"/>
                    <a:gd name="connsiteY156" fmla="*/ 55626 h 85820"/>
                    <a:gd name="connsiteX157" fmla="*/ 50387 w 147637"/>
                    <a:gd name="connsiteY157" fmla="*/ 55150 h 85820"/>
                    <a:gd name="connsiteX158" fmla="*/ 50006 w 147637"/>
                    <a:gd name="connsiteY158" fmla="*/ 54388 h 85820"/>
                    <a:gd name="connsiteX159" fmla="*/ 52197 w 147637"/>
                    <a:gd name="connsiteY159" fmla="*/ 53150 h 85820"/>
                    <a:gd name="connsiteX160" fmla="*/ 52578 w 147637"/>
                    <a:gd name="connsiteY160" fmla="*/ 53912 h 85820"/>
                    <a:gd name="connsiteX161" fmla="*/ 50387 w 147637"/>
                    <a:gd name="connsiteY161" fmla="*/ 55150 h 85820"/>
                    <a:gd name="connsiteX162" fmla="*/ 75343 w 147637"/>
                    <a:gd name="connsiteY162" fmla="*/ 53054 h 85820"/>
                    <a:gd name="connsiteX163" fmla="*/ 74866 w 147637"/>
                    <a:gd name="connsiteY163" fmla="*/ 52388 h 85820"/>
                    <a:gd name="connsiteX164" fmla="*/ 77057 w 147637"/>
                    <a:gd name="connsiteY164" fmla="*/ 51054 h 85820"/>
                    <a:gd name="connsiteX165" fmla="*/ 77533 w 147637"/>
                    <a:gd name="connsiteY165" fmla="*/ 51721 h 85820"/>
                    <a:gd name="connsiteX166" fmla="*/ 75438 w 147637"/>
                    <a:gd name="connsiteY166" fmla="*/ 53054 h 85820"/>
                    <a:gd name="connsiteX167" fmla="*/ 54769 w 147637"/>
                    <a:gd name="connsiteY167" fmla="*/ 52578 h 85820"/>
                    <a:gd name="connsiteX168" fmla="*/ 54388 w 147637"/>
                    <a:gd name="connsiteY168" fmla="*/ 51816 h 85820"/>
                    <a:gd name="connsiteX169" fmla="*/ 56579 w 147637"/>
                    <a:gd name="connsiteY169" fmla="*/ 50578 h 85820"/>
                    <a:gd name="connsiteX170" fmla="*/ 56960 w 147637"/>
                    <a:gd name="connsiteY170" fmla="*/ 51340 h 85820"/>
                    <a:gd name="connsiteX171" fmla="*/ 54769 w 147637"/>
                    <a:gd name="connsiteY171" fmla="*/ 52578 h 85820"/>
                    <a:gd name="connsiteX172" fmla="*/ 79629 w 147637"/>
                    <a:gd name="connsiteY172" fmla="*/ 50387 h 85820"/>
                    <a:gd name="connsiteX173" fmla="*/ 79153 w 147637"/>
                    <a:gd name="connsiteY173" fmla="*/ 49721 h 85820"/>
                    <a:gd name="connsiteX174" fmla="*/ 81248 w 147637"/>
                    <a:gd name="connsiteY174" fmla="*/ 48387 h 85820"/>
                    <a:gd name="connsiteX175" fmla="*/ 81724 w 147637"/>
                    <a:gd name="connsiteY175" fmla="*/ 49149 h 85820"/>
                    <a:gd name="connsiteX176" fmla="*/ 79534 w 147637"/>
                    <a:gd name="connsiteY176" fmla="*/ 50482 h 85820"/>
                    <a:gd name="connsiteX177" fmla="*/ 59055 w 147637"/>
                    <a:gd name="connsiteY177" fmla="*/ 50006 h 85820"/>
                    <a:gd name="connsiteX178" fmla="*/ 58579 w 147637"/>
                    <a:gd name="connsiteY178" fmla="*/ 49244 h 85820"/>
                    <a:gd name="connsiteX179" fmla="*/ 60770 w 147637"/>
                    <a:gd name="connsiteY179" fmla="*/ 48006 h 85820"/>
                    <a:gd name="connsiteX180" fmla="*/ 61246 w 147637"/>
                    <a:gd name="connsiteY180" fmla="*/ 48673 h 85820"/>
                    <a:gd name="connsiteX181" fmla="*/ 59055 w 147637"/>
                    <a:gd name="connsiteY181" fmla="*/ 50006 h 85820"/>
                    <a:gd name="connsiteX182" fmla="*/ 83915 w 147637"/>
                    <a:gd name="connsiteY182" fmla="*/ 47720 h 85820"/>
                    <a:gd name="connsiteX183" fmla="*/ 83439 w 147637"/>
                    <a:gd name="connsiteY183" fmla="*/ 46958 h 85820"/>
                    <a:gd name="connsiteX184" fmla="*/ 85535 w 147637"/>
                    <a:gd name="connsiteY184" fmla="*/ 45625 h 85820"/>
                    <a:gd name="connsiteX185" fmla="*/ 86011 w 147637"/>
                    <a:gd name="connsiteY185" fmla="*/ 46387 h 85820"/>
                    <a:gd name="connsiteX186" fmla="*/ 83915 w 147637"/>
                    <a:gd name="connsiteY186" fmla="*/ 47720 h 85820"/>
                    <a:gd name="connsiteX187" fmla="*/ 63341 w 147637"/>
                    <a:gd name="connsiteY187" fmla="*/ 47435 h 85820"/>
                    <a:gd name="connsiteX188" fmla="*/ 62960 w 147637"/>
                    <a:gd name="connsiteY188" fmla="*/ 46768 h 85820"/>
                    <a:gd name="connsiteX189" fmla="*/ 65056 w 147637"/>
                    <a:gd name="connsiteY189" fmla="*/ 45434 h 85820"/>
                    <a:gd name="connsiteX190" fmla="*/ 65532 w 147637"/>
                    <a:gd name="connsiteY190" fmla="*/ 46196 h 85820"/>
                    <a:gd name="connsiteX191" fmla="*/ 63341 w 147637"/>
                    <a:gd name="connsiteY191" fmla="*/ 47530 h 85820"/>
                    <a:gd name="connsiteX192" fmla="*/ 88106 w 147637"/>
                    <a:gd name="connsiteY192" fmla="*/ 45053 h 85820"/>
                    <a:gd name="connsiteX193" fmla="*/ 87630 w 147637"/>
                    <a:gd name="connsiteY193" fmla="*/ 44387 h 85820"/>
                    <a:gd name="connsiteX194" fmla="*/ 89725 w 147637"/>
                    <a:gd name="connsiteY194" fmla="*/ 43053 h 85820"/>
                    <a:gd name="connsiteX195" fmla="*/ 90202 w 147637"/>
                    <a:gd name="connsiteY195" fmla="*/ 43720 h 85820"/>
                    <a:gd name="connsiteX196" fmla="*/ 88106 w 147637"/>
                    <a:gd name="connsiteY196" fmla="*/ 45053 h 85820"/>
                    <a:gd name="connsiteX197" fmla="*/ 67628 w 147637"/>
                    <a:gd name="connsiteY197" fmla="*/ 44768 h 85820"/>
                    <a:gd name="connsiteX198" fmla="*/ 67246 w 147637"/>
                    <a:gd name="connsiteY198" fmla="*/ 44005 h 85820"/>
                    <a:gd name="connsiteX199" fmla="*/ 69342 w 147637"/>
                    <a:gd name="connsiteY199" fmla="*/ 42672 h 85820"/>
                    <a:gd name="connsiteX200" fmla="*/ 69818 w 147637"/>
                    <a:gd name="connsiteY200" fmla="*/ 43434 h 85820"/>
                    <a:gd name="connsiteX201" fmla="*/ 67628 w 147637"/>
                    <a:gd name="connsiteY201" fmla="*/ 44768 h 85820"/>
                    <a:gd name="connsiteX202" fmla="*/ 92488 w 147637"/>
                    <a:gd name="connsiteY202" fmla="*/ 43053 h 85820"/>
                    <a:gd name="connsiteX203" fmla="*/ 92297 w 147637"/>
                    <a:gd name="connsiteY203" fmla="*/ 42291 h 85820"/>
                    <a:gd name="connsiteX204" fmla="*/ 94774 w 147637"/>
                    <a:gd name="connsiteY204" fmla="*/ 41815 h 85820"/>
                    <a:gd name="connsiteX205" fmla="*/ 94964 w 147637"/>
                    <a:gd name="connsiteY205" fmla="*/ 42672 h 85820"/>
                    <a:gd name="connsiteX206" fmla="*/ 92488 w 147637"/>
                    <a:gd name="connsiteY206" fmla="*/ 43148 h 85820"/>
                    <a:gd name="connsiteX207" fmla="*/ 71914 w 147637"/>
                    <a:gd name="connsiteY207" fmla="*/ 42101 h 85820"/>
                    <a:gd name="connsiteX208" fmla="*/ 71438 w 147637"/>
                    <a:gd name="connsiteY208" fmla="*/ 41338 h 85820"/>
                    <a:gd name="connsiteX209" fmla="*/ 73533 w 147637"/>
                    <a:gd name="connsiteY209" fmla="*/ 40005 h 85820"/>
                    <a:gd name="connsiteX210" fmla="*/ 74009 w 147637"/>
                    <a:gd name="connsiteY210" fmla="*/ 40767 h 85820"/>
                    <a:gd name="connsiteX211" fmla="*/ 71914 w 147637"/>
                    <a:gd name="connsiteY211" fmla="*/ 42101 h 85820"/>
                    <a:gd name="connsiteX212" fmla="*/ 97441 w 147637"/>
                    <a:gd name="connsiteY212" fmla="*/ 42101 h 85820"/>
                    <a:gd name="connsiteX213" fmla="*/ 97250 w 147637"/>
                    <a:gd name="connsiteY213" fmla="*/ 41338 h 85820"/>
                    <a:gd name="connsiteX214" fmla="*/ 99060 w 147637"/>
                    <a:gd name="connsiteY214" fmla="*/ 40957 h 85820"/>
                    <a:gd name="connsiteX215" fmla="*/ 99441 w 147637"/>
                    <a:gd name="connsiteY215" fmla="*/ 40672 h 85820"/>
                    <a:gd name="connsiteX216" fmla="*/ 99917 w 147637"/>
                    <a:gd name="connsiteY216" fmla="*/ 41338 h 85820"/>
                    <a:gd name="connsiteX217" fmla="*/ 99441 w 147637"/>
                    <a:gd name="connsiteY217" fmla="*/ 41720 h 85820"/>
                    <a:gd name="connsiteX218" fmla="*/ 97441 w 147637"/>
                    <a:gd name="connsiteY218" fmla="*/ 42101 h 85820"/>
                    <a:gd name="connsiteX219" fmla="*/ 101918 w 147637"/>
                    <a:gd name="connsiteY219" fmla="*/ 39719 h 85820"/>
                    <a:gd name="connsiteX220" fmla="*/ 101441 w 147637"/>
                    <a:gd name="connsiteY220" fmla="*/ 39053 h 85820"/>
                    <a:gd name="connsiteX221" fmla="*/ 103441 w 147637"/>
                    <a:gd name="connsiteY221" fmla="*/ 37529 h 85820"/>
                    <a:gd name="connsiteX222" fmla="*/ 103918 w 147637"/>
                    <a:gd name="connsiteY222" fmla="*/ 38195 h 85820"/>
                    <a:gd name="connsiteX223" fmla="*/ 101918 w 147637"/>
                    <a:gd name="connsiteY223" fmla="*/ 39719 h 85820"/>
                    <a:gd name="connsiteX224" fmla="*/ 76105 w 147637"/>
                    <a:gd name="connsiteY224" fmla="*/ 39434 h 85820"/>
                    <a:gd name="connsiteX225" fmla="*/ 75629 w 147637"/>
                    <a:gd name="connsiteY225" fmla="*/ 38767 h 85820"/>
                    <a:gd name="connsiteX226" fmla="*/ 77724 w 147637"/>
                    <a:gd name="connsiteY226" fmla="*/ 37433 h 85820"/>
                    <a:gd name="connsiteX227" fmla="*/ 78200 w 147637"/>
                    <a:gd name="connsiteY227" fmla="*/ 38195 h 85820"/>
                    <a:gd name="connsiteX228" fmla="*/ 76105 w 147637"/>
                    <a:gd name="connsiteY228" fmla="*/ 39529 h 85820"/>
                    <a:gd name="connsiteX229" fmla="*/ 80391 w 147637"/>
                    <a:gd name="connsiteY229" fmla="*/ 36767 h 85820"/>
                    <a:gd name="connsiteX230" fmla="*/ 79915 w 147637"/>
                    <a:gd name="connsiteY230" fmla="*/ 36004 h 85820"/>
                    <a:gd name="connsiteX231" fmla="*/ 82010 w 147637"/>
                    <a:gd name="connsiteY231" fmla="*/ 34671 h 85820"/>
                    <a:gd name="connsiteX232" fmla="*/ 82487 w 147637"/>
                    <a:gd name="connsiteY232" fmla="*/ 35338 h 85820"/>
                    <a:gd name="connsiteX233" fmla="*/ 80391 w 147637"/>
                    <a:gd name="connsiteY233" fmla="*/ 36671 h 85820"/>
                    <a:gd name="connsiteX234" fmla="*/ 105918 w 147637"/>
                    <a:gd name="connsiteY234" fmla="*/ 36671 h 85820"/>
                    <a:gd name="connsiteX235" fmla="*/ 105442 w 147637"/>
                    <a:gd name="connsiteY235" fmla="*/ 36004 h 85820"/>
                    <a:gd name="connsiteX236" fmla="*/ 107442 w 147637"/>
                    <a:gd name="connsiteY236" fmla="*/ 34480 h 85820"/>
                    <a:gd name="connsiteX237" fmla="*/ 107918 w 147637"/>
                    <a:gd name="connsiteY237" fmla="*/ 35147 h 85820"/>
                    <a:gd name="connsiteX238" fmla="*/ 105918 w 147637"/>
                    <a:gd name="connsiteY238" fmla="*/ 36671 h 85820"/>
                    <a:gd name="connsiteX239" fmla="*/ 84677 w 147637"/>
                    <a:gd name="connsiteY239" fmla="*/ 34100 h 85820"/>
                    <a:gd name="connsiteX240" fmla="*/ 84201 w 147637"/>
                    <a:gd name="connsiteY240" fmla="*/ 33433 h 85820"/>
                    <a:gd name="connsiteX241" fmla="*/ 86296 w 147637"/>
                    <a:gd name="connsiteY241" fmla="*/ 32099 h 85820"/>
                    <a:gd name="connsiteX242" fmla="*/ 86773 w 147637"/>
                    <a:gd name="connsiteY242" fmla="*/ 32766 h 85820"/>
                    <a:gd name="connsiteX243" fmla="*/ 84677 w 147637"/>
                    <a:gd name="connsiteY243" fmla="*/ 34100 h 85820"/>
                    <a:gd name="connsiteX244" fmla="*/ 109919 w 147637"/>
                    <a:gd name="connsiteY244" fmla="*/ 33623 h 85820"/>
                    <a:gd name="connsiteX245" fmla="*/ 109442 w 147637"/>
                    <a:gd name="connsiteY245" fmla="*/ 32956 h 85820"/>
                    <a:gd name="connsiteX246" fmla="*/ 111443 w 147637"/>
                    <a:gd name="connsiteY246" fmla="*/ 31432 h 85820"/>
                    <a:gd name="connsiteX247" fmla="*/ 111919 w 147637"/>
                    <a:gd name="connsiteY247" fmla="*/ 32099 h 85820"/>
                    <a:gd name="connsiteX248" fmla="*/ 109919 w 147637"/>
                    <a:gd name="connsiteY248" fmla="*/ 33623 h 85820"/>
                    <a:gd name="connsiteX249" fmla="*/ 88868 w 147637"/>
                    <a:gd name="connsiteY249" fmla="*/ 31337 h 85820"/>
                    <a:gd name="connsiteX250" fmla="*/ 88392 w 147637"/>
                    <a:gd name="connsiteY250" fmla="*/ 30671 h 85820"/>
                    <a:gd name="connsiteX251" fmla="*/ 90488 w 147637"/>
                    <a:gd name="connsiteY251" fmla="*/ 29242 h 85820"/>
                    <a:gd name="connsiteX252" fmla="*/ 90964 w 147637"/>
                    <a:gd name="connsiteY252" fmla="*/ 29909 h 85820"/>
                    <a:gd name="connsiteX253" fmla="*/ 88868 w 147637"/>
                    <a:gd name="connsiteY253" fmla="*/ 31337 h 85820"/>
                    <a:gd name="connsiteX254" fmla="*/ 113824 w 147637"/>
                    <a:gd name="connsiteY254" fmla="*/ 30480 h 85820"/>
                    <a:gd name="connsiteX255" fmla="*/ 113347 w 147637"/>
                    <a:gd name="connsiteY255" fmla="*/ 29813 h 85820"/>
                    <a:gd name="connsiteX256" fmla="*/ 115348 w 147637"/>
                    <a:gd name="connsiteY256" fmla="*/ 28289 h 85820"/>
                    <a:gd name="connsiteX257" fmla="*/ 115824 w 147637"/>
                    <a:gd name="connsiteY257" fmla="*/ 28956 h 85820"/>
                    <a:gd name="connsiteX258" fmla="*/ 113824 w 147637"/>
                    <a:gd name="connsiteY258" fmla="*/ 30480 h 85820"/>
                    <a:gd name="connsiteX259" fmla="*/ 93059 w 147637"/>
                    <a:gd name="connsiteY259" fmla="*/ 28480 h 85820"/>
                    <a:gd name="connsiteX260" fmla="*/ 92583 w 147637"/>
                    <a:gd name="connsiteY260" fmla="*/ 27813 h 85820"/>
                    <a:gd name="connsiteX261" fmla="*/ 94679 w 147637"/>
                    <a:gd name="connsiteY261" fmla="*/ 26384 h 85820"/>
                    <a:gd name="connsiteX262" fmla="*/ 95155 w 147637"/>
                    <a:gd name="connsiteY262" fmla="*/ 27051 h 85820"/>
                    <a:gd name="connsiteX263" fmla="*/ 93059 w 147637"/>
                    <a:gd name="connsiteY263" fmla="*/ 28480 h 85820"/>
                    <a:gd name="connsiteX264" fmla="*/ 117824 w 147637"/>
                    <a:gd name="connsiteY264" fmla="*/ 27337 h 85820"/>
                    <a:gd name="connsiteX265" fmla="*/ 117348 w 147637"/>
                    <a:gd name="connsiteY265" fmla="*/ 26670 h 85820"/>
                    <a:gd name="connsiteX266" fmla="*/ 119348 w 147637"/>
                    <a:gd name="connsiteY266" fmla="*/ 25146 h 85820"/>
                    <a:gd name="connsiteX267" fmla="*/ 119824 w 147637"/>
                    <a:gd name="connsiteY267" fmla="*/ 25813 h 85820"/>
                    <a:gd name="connsiteX268" fmla="*/ 117824 w 147637"/>
                    <a:gd name="connsiteY268" fmla="*/ 27337 h 85820"/>
                    <a:gd name="connsiteX269" fmla="*/ 97250 w 147637"/>
                    <a:gd name="connsiteY269" fmla="*/ 25622 h 85820"/>
                    <a:gd name="connsiteX270" fmla="*/ 96774 w 147637"/>
                    <a:gd name="connsiteY270" fmla="*/ 24955 h 85820"/>
                    <a:gd name="connsiteX271" fmla="*/ 98870 w 147637"/>
                    <a:gd name="connsiteY271" fmla="*/ 23527 h 85820"/>
                    <a:gd name="connsiteX272" fmla="*/ 99346 w 147637"/>
                    <a:gd name="connsiteY272" fmla="*/ 24194 h 85820"/>
                    <a:gd name="connsiteX273" fmla="*/ 97250 w 147637"/>
                    <a:gd name="connsiteY273" fmla="*/ 25622 h 85820"/>
                    <a:gd name="connsiteX274" fmla="*/ 121825 w 147637"/>
                    <a:gd name="connsiteY274" fmla="*/ 24194 h 85820"/>
                    <a:gd name="connsiteX275" fmla="*/ 121348 w 147637"/>
                    <a:gd name="connsiteY275" fmla="*/ 23527 h 85820"/>
                    <a:gd name="connsiteX276" fmla="*/ 123349 w 147637"/>
                    <a:gd name="connsiteY276" fmla="*/ 22003 h 85820"/>
                    <a:gd name="connsiteX277" fmla="*/ 123825 w 147637"/>
                    <a:gd name="connsiteY277" fmla="*/ 22670 h 85820"/>
                    <a:gd name="connsiteX278" fmla="*/ 121825 w 147637"/>
                    <a:gd name="connsiteY278" fmla="*/ 24194 h 85820"/>
                    <a:gd name="connsiteX279" fmla="*/ 101441 w 147637"/>
                    <a:gd name="connsiteY279" fmla="*/ 22765 h 85820"/>
                    <a:gd name="connsiteX280" fmla="*/ 100965 w 147637"/>
                    <a:gd name="connsiteY280" fmla="*/ 22098 h 85820"/>
                    <a:gd name="connsiteX281" fmla="*/ 103061 w 147637"/>
                    <a:gd name="connsiteY281" fmla="*/ 20669 h 85820"/>
                    <a:gd name="connsiteX282" fmla="*/ 103537 w 147637"/>
                    <a:gd name="connsiteY282" fmla="*/ 21336 h 85820"/>
                    <a:gd name="connsiteX283" fmla="*/ 101441 w 147637"/>
                    <a:gd name="connsiteY283" fmla="*/ 22765 h 85820"/>
                    <a:gd name="connsiteX284" fmla="*/ 125825 w 147637"/>
                    <a:gd name="connsiteY284" fmla="*/ 21146 h 85820"/>
                    <a:gd name="connsiteX285" fmla="*/ 125349 w 147637"/>
                    <a:gd name="connsiteY285" fmla="*/ 20479 h 85820"/>
                    <a:gd name="connsiteX286" fmla="*/ 127349 w 147637"/>
                    <a:gd name="connsiteY286" fmla="*/ 18955 h 85820"/>
                    <a:gd name="connsiteX287" fmla="*/ 127825 w 147637"/>
                    <a:gd name="connsiteY287" fmla="*/ 19621 h 85820"/>
                    <a:gd name="connsiteX288" fmla="*/ 125825 w 147637"/>
                    <a:gd name="connsiteY288" fmla="*/ 21146 h 85820"/>
                    <a:gd name="connsiteX289" fmla="*/ 105632 w 147637"/>
                    <a:gd name="connsiteY289" fmla="*/ 19907 h 85820"/>
                    <a:gd name="connsiteX290" fmla="*/ 105156 w 147637"/>
                    <a:gd name="connsiteY290" fmla="*/ 19240 h 85820"/>
                    <a:gd name="connsiteX291" fmla="*/ 107156 w 147637"/>
                    <a:gd name="connsiteY291" fmla="*/ 17812 h 85820"/>
                    <a:gd name="connsiteX292" fmla="*/ 107632 w 147637"/>
                    <a:gd name="connsiteY292" fmla="*/ 18479 h 85820"/>
                    <a:gd name="connsiteX293" fmla="*/ 105632 w 147637"/>
                    <a:gd name="connsiteY293" fmla="*/ 20003 h 85820"/>
                    <a:gd name="connsiteX294" fmla="*/ 129826 w 147637"/>
                    <a:gd name="connsiteY294" fmla="*/ 18097 h 85820"/>
                    <a:gd name="connsiteX295" fmla="*/ 129349 w 147637"/>
                    <a:gd name="connsiteY295" fmla="*/ 17431 h 85820"/>
                    <a:gd name="connsiteX296" fmla="*/ 131350 w 147637"/>
                    <a:gd name="connsiteY296" fmla="*/ 15907 h 85820"/>
                    <a:gd name="connsiteX297" fmla="*/ 131921 w 147637"/>
                    <a:gd name="connsiteY297" fmla="*/ 16573 h 85820"/>
                    <a:gd name="connsiteX298" fmla="*/ 129921 w 147637"/>
                    <a:gd name="connsiteY298" fmla="*/ 18097 h 85820"/>
                    <a:gd name="connsiteX299" fmla="*/ 109728 w 147637"/>
                    <a:gd name="connsiteY299" fmla="*/ 16954 h 85820"/>
                    <a:gd name="connsiteX300" fmla="*/ 109252 w 147637"/>
                    <a:gd name="connsiteY300" fmla="*/ 16288 h 85820"/>
                    <a:gd name="connsiteX301" fmla="*/ 111252 w 147637"/>
                    <a:gd name="connsiteY301" fmla="*/ 14764 h 85820"/>
                    <a:gd name="connsiteX302" fmla="*/ 111728 w 147637"/>
                    <a:gd name="connsiteY302" fmla="*/ 15430 h 85820"/>
                    <a:gd name="connsiteX303" fmla="*/ 109728 w 147637"/>
                    <a:gd name="connsiteY303" fmla="*/ 16954 h 85820"/>
                    <a:gd name="connsiteX304" fmla="*/ 133826 w 147637"/>
                    <a:gd name="connsiteY304" fmla="*/ 14954 h 85820"/>
                    <a:gd name="connsiteX305" fmla="*/ 133350 w 147637"/>
                    <a:gd name="connsiteY305" fmla="*/ 14288 h 85820"/>
                    <a:gd name="connsiteX306" fmla="*/ 135350 w 147637"/>
                    <a:gd name="connsiteY306" fmla="*/ 12763 h 85820"/>
                    <a:gd name="connsiteX307" fmla="*/ 135922 w 147637"/>
                    <a:gd name="connsiteY307" fmla="*/ 13430 h 85820"/>
                    <a:gd name="connsiteX308" fmla="*/ 133921 w 147637"/>
                    <a:gd name="connsiteY308" fmla="*/ 14954 h 85820"/>
                    <a:gd name="connsiteX309" fmla="*/ 113729 w 147637"/>
                    <a:gd name="connsiteY309" fmla="*/ 13906 h 85820"/>
                    <a:gd name="connsiteX310" fmla="*/ 113252 w 147637"/>
                    <a:gd name="connsiteY310" fmla="*/ 13240 h 85820"/>
                    <a:gd name="connsiteX311" fmla="*/ 115253 w 147637"/>
                    <a:gd name="connsiteY311" fmla="*/ 11716 h 85820"/>
                    <a:gd name="connsiteX312" fmla="*/ 115729 w 147637"/>
                    <a:gd name="connsiteY312" fmla="*/ 12382 h 85820"/>
                    <a:gd name="connsiteX313" fmla="*/ 113729 w 147637"/>
                    <a:gd name="connsiteY313" fmla="*/ 13906 h 85820"/>
                    <a:gd name="connsiteX314" fmla="*/ 137731 w 147637"/>
                    <a:gd name="connsiteY314" fmla="*/ 11906 h 85820"/>
                    <a:gd name="connsiteX315" fmla="*/ 137255 w 147637"/>
                    <a:gd name="connsiteY315" fmla="*/ 11239 h 85820"/>
                    <a:gd name="connsiteX316" fmla="*/ 139255 w 147637"/>
                    <a:gd name="connsiteY316" fmla="*/ 9715 h 85820"/>
                    <a:gd name="connsiteX317" fmla="*/ 139732 w 147637"/>
                    <a:gd name="connsiteY317" fmla="*/ 10382 h 85820"/>
                    <a:gd name="connsiteX318" fmla="*/ 137731 w 147637"/>
                    <a:gd name="connsiteY318" fmla="*/ 11906 h 85820"/>
                    <a:gd name="connsiteX319" fmla="*/ 117634 w 147637"/>
                    <a:gd name="connsiteY319" fmla="*/ 10859 h 85820"/>
                    <a:gd name="connsiteX320" fmla="*/ 117062 w 147637"/>
                    <a:gd name="connsiteY320" fmla="*/ 10192 h 85820"/>
                    <a:gd name="connsiteX321" fmla="*/ 117729 w 147637"/>
                    <a:gd name="connsiteY321" fmla="*/ 9620 h 85820"/>
                    <a:gd name="connsiteX322" fmla="*/ 118967 w 147637"/>
                    <a:gd name="connsiteY322" fmla="*/ 8572 h 85820"/>
                    <a:gd name="connsiteX323" fmla="*/ 119539 w 147637"/>
                    <a:gd name="connsiteY323" fmla="*/ 9239 h 85820"/>
                    <a:gd name="connsiteX324" fmla="*/ 118300 w 147637"/>
                    <a:gd name="connsiteY324" fmla="*/ 10287 h 85820"/>
                    <a:gd name="connsiteX325" fmla="*/ 117634 w 147637"/>
                    <a:gd name="connsiteY325" fmla="*/ 10859 h 85820"/>
                    <a:gd name="connsiteX326" fmla="*/ 141637 w 147637"/>
                    <a:gd name="connsiteY326" fmla="*/ 8858 h 85820"/>
                    <a:gd name="connsiteX327" fmla="*/ 141161 w 147637"/>
                    <a:gd name="connsiteY327" fmla="*/ 8192 h 85820"/>
                    <a:gd name="connsiteX328" fmla="*/ 143161 w 147637"/>
                    <a:gd name="connsiteY328" fmla="*/ 6668 h 85820"/>
                    <a:gd name="connsiteX329" fmla="*/ 143637 w 147637"/>
                    <a:gd name="connsiteY329" fmla="*/ 7334 h 85820"/>
                    <a:gd name="connsiteX330" fmla="*/ 141637 w 147637"/>
                    <a:gd name="connsiteY330" fmla="*/ 8858 h 85820"/>
                    <a:gd name="connsiteX331" fmla="*/ 121539 w 147637"/>
                    <a:gd name="connsiteY331" fmla="*/ 7715 h 85820"/>
                    <a:gd name="connsiteX332" fmla="*/ 121063 w 147637"/>
                    <a:gd name="connsiteY332" fmla="*/ 7048 h 85820"/>
                    <a:gd name="connsiteX333" fmla="*/ 123158 w 147637"/>
                    <a:gd name="connsiteY333" fmla="*/ 5620 h 85820"/>
                    <a:gd name="connsiteX334" fmla="*/ 123635 w 147637"/>
                    <a:gd name="connsiteY334" fmla="*/ 6287 h 85820"/>
                    <a:gd name="connsiteX335" fmla="*/ 121539 w 147637"/>
                    <a:gd name="connsiteY335" fmla="*/ 7715 h 85820"/>
                    <a:gd name="connsiteX336" fmla="*/ 145637 w 147637"/>
                    <a:gd name="connsiteY336" fmla="*/ 5715 h 85820"/>
                    <a:gd name="connsiteX337" fmla="*/ 145161 w 147637"/>
                    <a:gd name="connsiteY337" fmla="*/ 5048 h 85820"/>
                    <a:gd name="connsiteX338" fmla="*/ 147161 w 147637"/>
                    <a:gd name="connsiteY338" fmla="*/ 3524 h 85820"/>
                    <a:gd name="connsiteX339" fmla="*/ 147638 w 147637"/>
                    <a:gd name="connsiteY339" fmla="*/ 4191 h 85820"/>
                    <a:gd name="connsiteX340" fmla="*/ 145637 w 147637"/>
                    <a:gd name="connsiteY340" fmla="*/ 5715 h 85820"/>
                    <a:gd name="connsiteX341" fmla="*/ 125730 w 147637"/>
                    <a:gd name="connsiteY341" fmla="*/ 4953 h 85820"/>
                    <a:gd name="connsiteX342" fmla="*/ 125349 w 147637"/>
                    <a:gd name="connsiteY342" fmla="*/ 4191 h 85820"/>
                    <a:gd name="connsiteX343" fmla="*/ 127540 w 147637"/>
                    <a:gd name="connsiteY343" fmla="*/ 2953 h 85820"/>
                    <a:gd name="connsiteX344" fmla="*/ 127921 w 147637"/>
                    <a:gd name="connsiteY344" fmla="*/ 3715 h 85820"/>
                    <a:gd name="connsiteX345" fmla="*/ 125730 w 147637"/>
                    <a:gd name="connsiteY345" fmla="*/ 4953 h 85820"/>
                    <a:gd name="connsiteX346" fmla="*/ 146304 w 147637"/>
                    <a:gd name="connsiteY346" fmla="*/ 3334 h 85820"/>
                    <a:gd name="connsiteX347" fmla="*/ 144304 w 147637"/>
                    <a:gd name="connsiteY347" fmla="*/ 2000 h 85820"/>
                    <a:gd name="connsiteX348" fmla="*/ 144685 w 147637"/>
                    <a:gd name="connsiteY348" fmla="*/ 1238 h 85820"/>
                    <a:gd name="connsiteX349" fmla="*/ 146875 w 147637"/>
                    <a:gd name="connsiteY349" fmla="*/ 2762 h 85820"/>
                    <a:gd name="connsiteX350" fmla="*/ 146304 w 147637"/>
                    <a:gd name="connsiteY350" fmla="*/ 3334 h 85820"/>
                    <a:gd name="connsiteX351" fmla="*/ 130112 w 147637"/>
                    <a:gd name="connsiteY351" fmla="*/ 2762 h 85820"/>
                    <a:gd name="connsiteX352" fmla="*/ 129730 w 147637"/>
                    <a:gd name="connsiteY352" fmla="*/ 2000 h 85820"/>
                    <a:gd name="connsiteX353" fmla="*/ 132112 w 147637"/>
                    <a:gd name="connsiteY353" fmla="*/ 1048 h 85820"/>
                    <a:gd name="connsiteX354" fmla="*/ 132397 w 147637"/>
                    <a:gd name="connsiteY354" fmla="*/ 1810 h 85820"/>
                    <a:gd name="connsiteX355" fmla="*/ 130112 w 147637"/>
                    <a:gd name="connsiteY355" fmla="*/ 2667 h 85820"/>
                    <a:gd name="connsiteX356" fmla="*/ 134779 w 147637"/>
                    <a:gd name="connsiteY356" fmla="*/ 1238 h 85820"/>
                    <a:gd name="connsiteX357" fmla="*/ 134588 w 147637"/>
                    <a:gd name="connsiteY357" fmla="*/ 381 h 85820"/>
                    <a:gd name="connsiteX358" fmla="*/ 137160 w 147637"/>
                    <a:gd name="connsiteY358" fmla="*/ 0 h 85820"/>
                    <a:gd name="connsiteX359" fmla="*/ 137160 w 147637"/>
                    <a:gd name="connsiteY359" fmla="*/ 857 h 85820"/>
                    <a:gd name="connsiteX360" fmla="*/ 134779 w 147637"/>
                    <a:gd name="connsiteY360" fmla="*/ 1238 h 85820"/>
                    <a:gd name="connsiteX361" fmla="*/ 142018 w 147637"/>
                    <a:gd name="connsiteY361" fmla="*/ 1238 h 85820"/>
                    <a:gd name="connsiteX362" fmla="*/ 139637 w 147637"/>
                    <a:gd name="connsiteY362" fmla="*/ 857 h 85820"/>
                    <a:gd name="connsiteX363" fmla="*/ 139637 w 147637"/>
                    <a:gd name="connsiteY363" fmla="*/ 0 h 85820"/>
                    <a:gd name="connsiteX364" fmla="*/ 142208 w 147637"/>
                    <a:gd name="connsiteY364" fmla="*/ 381 h 85820"/>
                    <a:gd name="connsiteX365" fmla="*/ 142018 w 147637"/>
                    <a:gd name="connsiteY365" fmla="*/ 1143 h 85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147637" h="85820">
                      <a:moveTo>
                        <a:pt x="5620" y="85820"/>
                      </a:moveTo>
                      <a:cubicBezTo>
                        <a:pt x="5620" y="85820"/>
                        <a:pt x="5048" y="85820"/>
                        <a:pt x="4763" y="85820"/>
                      </a:cubicBezTo>
                      <a:lnTo>
                        <a:pt x="4763" y="84963"/>
                      </a:lnTo>
                      <a:lnTo>
                        <a:pt x="5620" y="84963"/>
                      </a:lnTo>
                      <a:cubicBezTo>
                        <a:pt x="6191" y="84963"/>
                        <a:pt x="6763" y="84963"/>
                        <a:pt x="7239" y="84963"/>
                      </a:cubicBezTo>
                      <a:lnTo>
                        <a:pt x="7239" y="85820"/>
                      </a:lnTo>
                      <a:cubicBezTo>
                        <a:pt x="6668" y="85820"/>
                        <a:pt x="6191" y="85820"/>
                        <a:pt x="5620" y="85820"/>
                      </a:cubicBezTo>
                      <a:close/>
                      <a:moveTo>
                        <a:pt x="2191" y="85725"/>
                      </a:moveTo>
                      <a:cubicBezTo>
                        <a:pt x="1619" y="85725"/>
                        <a:pt x="1048" y="85630"/>
                        <a:pt x="381" y="85535"/>
                      </a:cubicBezTo>
                      <a:lnTo>
                        <a:pt x="0" y="85535"/>
                      </a:lnTo>
                      <a:cubicBezTo>
                        <a:pt x="0" y="85535"/>
                        <a:pt x="0" y="85058"/>
                        <a:pt x="0" y="85058"/>
                      </a:cubicBezTo>
                      <a:cubicBezTo>
                        <a:pt x="0" y="84868"/>
                        <a:pt x="0" y="84582"/>
                        <a:pt x="95" y="84296"/>
                      </a:cubicBezTo>
                      <a:lnTo>
                        <a:pt x="953" y="84296"/>
                      </a:lnTo>
                      <a:cubicBezTo>
                        <a:pt x="953" y="84296"/>
                        <a:pt x="953" y="84677"/>
                        <a:pt x="953" y="84772"/>
                      </a:cubicBezTo>
                      <a:cubicBezTo>
                        <a:pt x="1333" y="84772"/>
                        <a:pt x="1810" y="84772"/>
                        <a:pt x="2286" y="84868"/>
                      </a:cubicBezTo>
                      <a:lnTo>
                        <a:pt x="2286" y="85725"/>
                      </a:lnTo>
                      <a:close/>
                      <a:moveTo>
                        <a:pt x="9811" y="85725"/>
                      </a:moveTo>
                      <a:lnTo>
                        <a:pt x="9811" y="84868"/>
                      </a:lnTo>
                      <a:cubicBezTo>
                        <a:pt x="10573" y="84868"/>
                        <a:pt x="11430" y="84677"/>
                        <a:pt x="12192" y="84582"/>
                      </a:cubicBezTo>
                      <a:lnTo>
                        <a:pt x="12192" y="85439"/>
                      </a:lnTo>
                      <a:cubicBezTo>
                        <a:pt x="11430" y="85535"/>
                        <a:pt x="10573" y="85630"/>
                        <a:pt x="9811" y="85725"/>
                      </a:cubicBezTo>
                      <a:close/>
                      <a:moveTo>
                        <a:pt x="14859" y="85154"/>
                      </a:moveTo>
                      <a:lnTo>
                        <a:pt x="14859" y="84296"/>
                      </a:lnTo>
                      <a:cubicBezTo>
                        <a:pt x="15526" y="84201"/>
                        <a:pt x="16383" y="84011"/>
                        <a:pt x="17240" y="83915"/>
                      </a:cubicBezTo>
                      <a:lnTo>
                        <a:pt x="17240" y="84772"/>
                      </a:lnTo>
                      <a:cubicBezTo>
                        <a:pt x="16573" y="84963"/>
                        <a:pt x="15716" y="85058"/>
                        <a:pt x="14859" y="85154"/>
                      </a:cubicBezTo>
                      <a:close/>
                      <a:moveTo>
                        <a:pt x="19812" y="84296"/>
                      </a:moveTo>
                      <a:lnTo>
                        <a:pt x="19621" y="83439"/>
                      </a:lnTo>
                      <a:cubicBezTo>
                        <a:pt x="20383" y="83248"/>
                        <a:pt x="21241" y="83058"/>
                        <a:pt x="22098" y="82868"/>
                      </a:cubicBezTo>
                      <a:lnTo>
                        <a:pt x="22288" y="83725"/>
                      </a:lnTo>
                      <a:cubicBezTo>
                        <a:pt x="21431" y="83915"/>
                        <a:pt x="20669" y="84106"/>
                        <a:pt x="19812" y="84296"/>
                      </a:cubicBezTo>
                      <a:close/>
                      <a:moveTo>
                        <a:pt x="24765" y="83153"/>
                      </a:moveTo>
                      <a:lnTo>
                        <a:pt x="24574" y="82391"/>
                      </a:lnTo>
                      <a:cubicBezTo>
                        <a:pt x="25337" y="82201"/>
                        <a:pt x="26194" y="81915"/>
                        <a:pt x="26956" y="81725"/>
                      </a:cubicBezTo>
                      <a:lnTo>
                        <a:pt x="27146" y="82487"/>
                      </a:lnTo>
                      <a:cubicBezTo>
                        <a:pt x="26384" y="82677"/>
                        <a:pt x="25527" y="82868"/>
                        <a:pt x="24670" y="83153"/>
                      </a:cubicBezTo>
                      <a:close/>
                      <a:moveTo>
                        <a:pt x="1524" y="82105"/>
                      </a:moveTo>
                      <a:lnTo>
                        <a:pt x="762" y="81915"/>
                      </a:lnTo>
                      <a:cubicBezTo>
                        <a:pt x="953" y="81153"/>
                        <a:pt x="1143" y="80296"/>
                        <a:pt x="1333" y="79438"/>
                      </a:cubicBezTo>
                      <a:lnTo>
                        <a:pt x="2096" y="79629"/>
                      </a:lnTo>
                      <a:cubicBezTo>
                        <a:pt x="1905" y="80486"/>
                        <a:pt x="1714" y="81248"/>
                        <a:pt x="1524" y="82010"/>
                      </a:cubicBezTo>
                      <a:close/>
                      <a:moveTo>
                        <a:pt x="29623" y="81820"/>
                      </a:moveTo>
                      <a:lnTo>
                        <a:pt x="29337" y="80963"/>
                      </a:lnTo>
                      <a:cubicBezTo>
                        <a:pt x="30194" y="80677"/>
                        <a:pt x="30956" y="80486"/>
                        <a:pt x="31718" y="80201"/>
                      </a:cubicBezTo>
                      <a:lnTo>
                        <a:pt x="32004" y="80963"/>
                      </a:lnTo>
                      <a:cubicBezTo>
                        <a:pt x="31242" y="81248"/>
                        <a:pt x="30385" y="81439"/>
                        <a:pt x="29623" y="81725"/>
                      </a:cubicBezTo>
                      <a:close/>
                      <a:moveTo>
                        <a:pt x="34385" y="80296"/>
                      </a:moveTo>
                      <a:lnTo>
                        <a:pt x="34099" y="79534"/>
                      </a:lnTo>
                      <a:cubicBezTo>
                        <a:pt x="34957" y="79248"/>
                        <a:pt x="35719" y="78962"/>
                        <a:pt x="36481" y="78772"/>
                      </a:cubicBezTo>
                      <a:lnTo>
                        <a:pt x="36766" y="79534"/>
                      </a:lnTo>
                      <a:cubicBezTo>
                        <a:pt x="36004" y="79820"/>
                        <a:pt x="35243" y="80105"/>
                        <a:pt x="34385" y="80391"/>
                      </a:cubicBezTo>
                      <a:close/>
                      <a:moveTo>
                        <a:pt x="39148" y="78581"/>
                      </a:moveTo>
                      <a:lnTo>
                        <a:pt x="38862" y="77819"/>
                      </a:lnTo>
                      <a:cubicBezTo>
                        <a:pt x="39719" y="77438"/>
                        <a:pt x="40481" y="77153"/>
                        <a:pt x="41243" y="76867"/>
                      </a:cubicBezTo>
                      <a:lnTo>
                        <a:pt x="41529" y="77629"/>
                      </a:lnTo>
                      <a:cubicBezTo>
                        <a:pt x="40767" y="77914"/>
                        <a:pt x="40005" y="78200"/>
                        <a:pt x="39148" y="78486"/>
                      </a:cubicBezTo>
                      <a:close/>
                      <a:moveTo>
                        <a:pt x="2762" y="77248"/>
                      </a:moveTo>
                      <a:lnTo>
                        <a:pt x="2000" y="77057"/>
                      </a:lnTo>
                      <a:cubicBezTo>
                        <a:pt x="2191" y="76200"/>
                        <a:pt x="2477" y="75343"/>
                        <a:pt x="2667" y="74581"/>
                      </a:cubicBezTo>
                      <a:lnTo>
                        <a:pt x="3429" y="74771"/>
                      </a:lnTo>
                      <a:cubicBezTo>
                        <a:pt x="3238" y="75533"/>
                        <a:pt x="3048" y="76295"/>
                        <a:pt x="2762" y="77153"/>
                      </a:cubicBezTo>
                      <a:close/>
                      <a:moveTo>
                        <a:pt x="43910" y="76676"/>
                      </a:moveTo>
                      <a:lnTo>
                        <a:pt x="43529" y="75914"/>
                      </a:lnTo>
                      <a:cubicBezTo>
                        <a:pt x="44101" y="75629"/>
                        <a:pt x="44482" y="75533"/>
                        <a:pt x="44672" y="75438"/>
                      </a:cubicBezTo>
                      <a:lnTo>
                        <a:pt x="45053" y="74581"/>
                      </a:lnTo>
                      <a:lnTo>
                        <a:pt x="45815" y="74962"/>
                      </a:lnTo>
                      <a:lnTo>
                        <a:pt x="45339" y="76105"/>
                      </a:lnTo>
                      <a:lnTo>
                        <a:pt x="45148" y="76105"/>
                      </a:lnTo>
                      <a:cubicBezTo>
                        <a:pt x="45148" y="76105"/>
                        <a:pt x="44672" y="76390"/>
                        <a:pt x="43815" y="76771"/>
                      </a:cubicBezTo>
                      <a:close/>
                      <a:moveTo>
                        <a:pt x="5715" y="72866"/>
                      </a:moveTo>
                      <a:cubicBezTo>
                        <a:pt x="4763" y="72866"/>
                        <a:pt x="4096" y="72866"/>
                        <a:pt x="3810" y="72771"/>
                      </a:cubicBezTo>
                      <a:lnTo>
                        <a:pt x="3810" y="71914"/>
                      </a:lnTo>
                      <a:cubicBezTo>
                        <a:pt x="3810" y="71914"/>
                        <a:pt x="5048" y="72009"/>
                        <a:pt x="6382" y="71914"/>
                      </a:cubicBezTo>
                      <a:lnTo>
                        <a:pt x="6382" y="72771"/>
                      </a:lnTo>
                      <a:cubicBezTo>
                        <a:pt x="6382" y="72771"/>
                        <a:pt x="5905" y="72771"/>
                        <a:pt x="5715" y="72771"/>
                      </a:cubicBezTo>
                      <a:close/>
                      <a:moveTo>
                        <a:pt x="8954" y="72676"/>
                      </a:moveTo>
                      <a:lnTo>
                        <a:pt x="8954" y="71819"/>
                      </a:lnTo>
                      <a:cubicBezTo>
                        <a:pt x="9620" y="71819"/>
                        <a:pt x="10478" y="71628"/>
                        <a:pt x="11335" y="71533"/>
                      </a:cubicBezTo>
                      <a:lnTo>
                        <a:pt x="11335" y="72390"/>
                      </a:lnTo>
                      <a:cubicBezTo>
                        <a:pt x="10573" y="72485"/>
                        <a:pt x="9715" y="72676"/>
                        <a:pt x="8954" y="72676"/>
                      </a:cubicBezTo>
                      <a:close/>
                      <a:moveTo>
                        <a:pt x="46958" y="72580"/>
                      </a:moveTo>
                      <a:lnTo>
                        <a:pt x="46196" y="72200"/>
                      </a:lnTo>
                      <a:lnTo>
                        <a:pt x="47244" y="69913"/>
                      </a:lnTo>
                      <a:lnTo>
                        <a:pt x="48006" y="70295"/>
                      </a:lnTo>
                      <a:lnTo>
                        <a:pt x="46958" y="72580"/>
                      </a:lnTo>
                      <a:close/>
                      <a:moveTo>
                        <a:pt x="14002" y="71914"/>
                      </a:moveTo>
                      <a:lnTo>
                        <a:pt x="13811" y="71056"/>
                      </a:lnTo>
                      <a:cubicBezTo>
                        <a:pt x="14573" y="70866"/>
                        <a:pt x="15430" y="70676"/>
                        <a:pt x="16193" y="70485"/>
                      </a:cubicBezTo>
                      <a:lnTo>
                        <a:pt x="16383" y="71247"/>
                      </a:lnTo>
                      <a:cubicBezTo>
                        <a:pt x="15526" y="71438"/>
                        <a:pt x="14669" y="71628"/>
                        <a:pt x="13906" y="71819"/>
                      </a:cubicBezTo>
                      <a:close/>
                      <a:moveTo>
                        <a:pt x="18860" y="70676"/>
                      </a:moveTo>
                      <a:lnTo>
                        <a:pt x="18574" y="69818"/>
                      </a:lnTo>
                      <a:cubicBezTo>
                        <a:pt x="19336" y="69628"/>
                        <a:pt x="20098" y="69342"/>
                        <a:pt x="20955" y="69056"/>
                      </a:cubicBezTo>
                      <a:lnTo>
                        <a:pt x="21241" y="69818"/>
                      </a:lnTo>
                      <a:cubicBezTo>
                        <a:pt x="20383" y="70104"/>
                        <a:pt x="19621" y="70390"/>
                        <a:pt x="18860" y="70580"/>
                      </a:cubicBezTo>
                      <a:close/>
                      <a:moveTo>
                        <a:pt x="49816" y="69056"/>
                      </a:moveTo>
                      <a:lnTo>
                        <a:pt x="49435" y="68389"/>
                      </a:lnTo>
                      <a:lnTo>
                        <a:pt x="51530" y="67056"/>
                      </a:lnTo>
                      <a:lnTo>
                        <a:pt x="52006" y="67723"/>
                      </a:lnTo>
                      <a:lnTo>
                        <a:pt x="49816" y="69056"/>
                      </a:lnTo>
                      <a:close/>
                      <a:moveTo>
                        <a:pt x="23622" y="69056"/>
                      </a:moveTo>
                      <a:lnTo>
                        <a:pt x="23336" y="68294"/>
                      </a:lnTo>
                      <a:cubicBezTo>
                        <a:pt x="24098" y="68009"/>
                        <a:pt x="24860" y="67723"/>
                        <a:pt x="25718" y="67437"/>
                      </a:cubicBezTo>
                      <a:lnTo>
                        <a:pt x="26003" y="68199"/>
                      </a:lnTo>
                      <a:cubicBezTo>
                        <a:pt x="25241" y="68485"/>
                        <a:pt x="24384" y="68866"/>
                        <a:pt x="23622" y="69056"/>
                      </a:cubicBezTo>
                      <a:close/>
                      <a:moveTo>
                        <a:pt x="28289" y="67151"/>
                      </a:moveTo>
                      <a:lnTo>
                        <a:pt x="27908" y="66389"/>
                      </a:lnTo>
                      <a:cubicBezTo>
                        <a:pt x="28670" y="66104"/>
                        <a:pt x="29432" y="65722"/>
                        <a:pt x="30194" y="65342"/>
                      </a:cubicBezTo>
                      <a:lnTo>
                        <a:pt x="30575" y="66104"/>
                      </a:lnTo>
                      <a:cubicBezTo>
                        <a:pt x="29813" y="66485"/>
                        <a:pt x="29051" y="66770"/>
                        <a:pt x="28289" y="67151"/>
                      </a:cubicBezTo>
                      <a:close/>
                      <a:moveTo>
                        <a:pt x="54102" y="66389"/>
                      </a:moveTo>
                      <a:lnTo>
                        <a:pt x="53626" y="65722"/>
                      </a:lnTo>
                      <a:lnTo>
                        <a:pt x="55721" y="64389"/>
                      </a:lnTo>
                      <a:lnTo>
                        <a:pt x="56197" y="65151"/>
                      </a:lnTo>
                      <a:lnTo>
                        <a:pt x="54102" y="66485"/>
                      </a:lnTo>
                      <a:close/>
                      <a:moveTo>
                        <a:pt x="32861" y="65056"/>
                      </a:moveTo>
                      <a:lnTo>
                        <a:pt x="32480" y="64294"/>
                      </a:lnTo>
                      <a:cubicBezTo>
                        <a:pt x="33242" y="63913"/>
                        <a:pt x="34004" y="63532"/>
                        <a:pt x="34766" y="63151"/>
                      </a:cubicBezTo>
                      <a:lnTo>
                        <a:pt x="35147" y="63913"/>
                      </a:lnTo>
                      <a:cubicBezTo>
                        <a:pt x="34385" y="64294"/>
                        <a:pt x="33623" y="64675"/>
                        <a:pt x="32861" y="65056"/>
                      </a:cubicBezTo>
                      <a:close/>
                      <a:moveTo>
                        <a:pt x="58293" y="63722"/>
                      </a:moveTo>
                      <a:lnTo>
                        <a:pt x="57817" y="62960"/>
                      </a:lnTo>
                      <a:lnTo>
                        <a:pt x="59912" y="61627"/>
                      </a:lnTo>
                      <a:lnTo>
                        <a:pt x="60388" y="62294"/>
                      </a:lnTo>
                      <a:lnTo>
                        <a:pt x="58293" y="63627"/>
                      </a:lnTo>
                      <a:close/>
                      <a:moveTo>
                        <a:pt x="37243" y="62675"/>
                      </a:moveTo>
                      <a:lnTo>
                        <a:pt x="36862" y="61913"/>
                      </a:lnTo>
                      <a:cubicBezTo>
                        <a:pt x="37529" y="61531"/>
                        <a:pt x="38100" y="61246"/>
                        <a:pt x="38767" y="60865"/>
                      </a:cubicBezTo>
                      <a:lnTo>
                        <a:pt x="39053" y="60674"/>
                      </a:lnTo>
                      <a:lnTo>
                        <a:pt x="39433" y="61436"/>
                      </a:lnTo>
                      <a:lnTo>
                        <a:pt x="39148" y="61627"/>
                      </a:lnTo>
                      <a:cubicBezTo>
                        <a:pt x="38481" y="62008"/>
                        <a:pt x="37910" y="62389"/>
                        <a:pt x="37243" y="62675"/>
                      </a:cubicBezTo>
                      <a:close/>
                      <a:moveTo>
                        <a:pt x="62484" y="61055"/>
                      </a:moveTo>
                      <a:lnTo>
                        <a:pt x="62008" y="60388"/>
                      </a:lnTo>
                      <a:lnTo>
                        <a:pt x="64103" y="59055"/>
                      </a:lnTo>
                      <a:lnTo>
                        <a:pt x="64579" y="59722"/>
                      </a:lnTo>
                      <a:lnTo>
                        <a:pt x="62484" y="61055"/>
                      </a:lnTo>
                      <a:close/>
                      <a:moveTo>
                        <a:pt x="41624" y="60198"/>
                      </a:moveTo>
                      <a:lnTo>
                        <a:pt x="41243" y="59436"/>
                      </a:lnTo>
                      <a:cubicBezTo>
                        <a:pt x="42005" y="59055"/>
                        <a:pt x="42672" y="58579"/>
                        <a:pt x="43434" y="58198"/>
                      </a:cubicBezTo>
                      <a:lnTo>
                        <a:pt x="43815" y="58960"/>
                      </a:lnTo>
                      <a:cubicBezTo>
                        <a:pt x="43053" y="59341"/>
                        <a:pt x="42291" y="59817"/>
                        <a:pt x="41624" y="60198"/>
                      </a:cubicBezTo>
                      <a:close/>
                      <a:moveTo>
                        <a:pt x="66770" y="58388"/>
                      </a:moveTo>
                      <a:lnTo>
                        <a:pt x="66294" y="57626"/>
                      </a:lnTo>
                      <a:lnTo>
                        <a:pt x="68389" y="56293"/>
                      </a:lnTo>
                      <a:lnTo>
                        <a:pt x="68866" y="57055"/>
                      </a:lnTo>
                      <a:lnTo>
                        <a:pt x="66770" y="58388"/>
                      </a:lnTo>
                      <a:close/>
                      <a:moveTo>
                        <a:pt x="46006" y="57721"/>
                      </a:moveTo>
                      <a:lnTo>
                        <a:pt x="45625" y="56960"/>
                      </a:lnTo>
                      <a:lnTo>
                        <a:pt x="47815" y="55721"/>
                      </a:lnTo>
                      <a:lnTo>
                        <a:pt x="48196" y="56483"/>
                      </a:lnTo>
                      <a:lnTo>
                        <a:pt x="46006" y="57721"/>
                      </a:lnTo>
                      <a:close/>
                      <a:moveTo>
                        <a:pt x="71056" y="55721"/>
                      </a:moveTo>
                      <a:lnTo>
                        <a:pt x="70675" y="54959"/>
                      </a:lnTo>
                      <a:lnTo>
                        <a:pt x="72771" y="53626"/>
                      </a:lnTo>
                      <a:lnTo>
                        <a:pt x="73247" y="54293"/>
                      </a:lnTo>
                      <a:lnTo>
                        <a:pt x="71152" y="55626"/>
                      </a:lnTo>
                      <a:close/>
                      <a:moveTo>
                        <a:pt x="50387" y="55150"/>
                      </a:moveTo>
                      <a:lnTo>
                        <a:pt x="50006" y="54388"/>
                      </a:lnTo>
                      <a:cubicBezTo>
                        <a:pt x="50768" y="54007"/>
                        <a:pt x="51435" y="53530"/>
                        <a:pt x="52197" y="53150"/>
                      </a:cubicBezTo>
                      <a:lnTo>
                        <a:pt x="52578" y="53912"/>
                      </a:lnTo>
                      <a:cubicBezTo>
                        <a:pt x="51816" y="54388"/>
                        <a:pt x="51149" y="54769"/>
                        <a:pt x="50387" y="55150"/>
                      </a:cubicBezTo>
                      <a:close/>
                      <a:moveTo>
                        <a:pt x="75343" y="53054"/>
                      </a:moveTo>
                      <a:lnTo>
                        <a:pt x="74866" y="52388"/>
                      </a:lnTo>
                      <a:lnTo>
                        <a:pt x="77057" y="51054"/>
                      </a:lnTo>
                      <a:lnTo>
                        <a:pt x="77533" y="51721"/>
                      </a:lnTo>
                      <a:lnTo>
                        <a:pt x="75438" y="53054"/>
                      </a:lnTo>
                      <a:close/>
                      <a:moveTo>
                        <a:pt x="54769" y="52578"/>
                      </a:moveTo>
                      <a:lnTo>
                        <a:pt x="54388" y="51816"/>
                      </a:lnTo>
                      <a:lnTo>
                        <a:pt x="56579" y="50578"/>
                      </a:lnTo>
                      <a:lnTo>
                        <a:pt x="56960" y="51340"/>
                      </a:lnTo>
                      <a:lnTo>
                        <a:pt x="54769" y="52578"/>
                      </a:lnTo>
                      <a:close/>
                      <a:moveTo>
                        <a:pt x="79629" y="50387"/>
                      </a:moveTo>
                      <a:lnTo>
                        <a:pt x="79153" y="49721"/>
                      </a:lnTo>
                      <a:lnTo>
                        <a:pt x="81248" y="48387"/>
                      </a:lnTo>
                      <a:lnTo>
                        <a:pt x="81724" y="49149"/>
                      </a:lnTo>
                      <a:lnTo>
                        <a:pt x="79534" y="50482"/>
                      </a:lnTo>
                      <a:close/>
                      <a:moveTo>
                        <a:pt x="59055" y="50006"/>
                      </a:moveTo>
                      <a:lnTo>
                        <a:pt x="58579" y="49244"/>
                      </a:lnTo>
                      <a:cubicBezTo>
                        <a:pt x="59246" y="48863"/>
                        <a:pt x="60007" y="48387"/>
                        <a:pt x="60770" y="48006"/>
                      </a:cubicBezTo>
                      <a:lnTo>
                        <a:pt x="61246" y="48673"/>
                      </a:lnTo>
                      <a:cubicBezTo>
                        <a:pt x="60484" y="49149"/>
                        <a:pt x="59817" y="49530"/>
                        <a:pt x="59055" y="50006"/>
                      </a:cubicBezTo>
                      <a:close/>
                      <a:moveTo>
                        <a:pt x="83915" y="47720"/>
                      </a:moveTo>
                      <a:lnTo>
                        <a:pt x="83439" y="46958"/>
                      </a:lnTo>
                      <a:lnTo>
                        <a:pt x="85535" y="45625"/>
                      </a:lnTo>
                      <a:lnTo>
                        <a:pt x="86011" y="46387"/>
                      </a:lnTo>
                      <a:lnTo>
                        <a:pt x="83915" y="47720"/>
                      </a:lnTo>
                      <a:close/>
                      <a:moveTo>
                        <a:pt x="63341" y="47435"/>
                      </a:moveTo>
                      <a:lnTo>
                        <a:pt x="62960" y="46768"/>
                      </a:lnTo>
                      <a:lnTo>
                        <a:pt x="65056" y="45434"/>
                      </a:lnTo>
                      <a:lnTo>
                        <a:pt x="65532" y="46196"/>
                      </a:lnTo>
                      <a:lnTo>
                        <a:pt x="63341" y="47530"/>
                      </a:lnTo>
                      <a:close/>
                      <a:moveTo>
                        <a:pt x="88106" y="45053"/>
                      </a:moveTo>
                      <a:lnTo>
                        <a:pt x="87630" y="44387"/>
                      </a:lnTo>
                      <a:lnTo>
                        <a:pt x="89725" y="43053"/>
                      </a:lnTo>
                      <a:lnTo>
                        <a:pt x="90202" y="43720"/>
                      </a:lnTo>
                      <a:lnTo>
                        <a:pt x="88106" y="45053"/>
                      </a:lnTo>
                      <a:close/>
                      <a:moveTo>
                        <a:pt x="67628" y="44768"/>
                      </a:moveTo>
                      <a:lnTo>
                        <a:pt x="67246" y="44005"/>
                      </a:lnTo>
                      <a:lnTo>
                        <a:pt x="69342" y="42672"/>
                      </a:lnTo>
                      <a:lnTo>
                        <a:pt x="69818" y="43434"/>
                      </a:lnTo>
                      <a:lnTo>
                        <a:pt x="67628" y="44768"/>
                      </a:lnTo>
                      <a:close/>
                      <a:moveTo>
                        <a:pt x="92488" y="43053"/>
                      </a:moveTo>
                      <a:lnTo>
                        <a:pt x="92297" y="42291"/>
                      </a:lnTo>
                      <a:lnTo>
                        <a:pt x="94774" y="41815"/>
                      </a:lnTo>
                      <a:lnTo>
                        <a:pt x="94964" y="42672"/>
                      </a:lnTo>
                      <a:lnTo>
                        <a:pt x="92488" y="43148"/>
                      </a:lnTo>
                      <a:close/>
                      <a:moveTo>
                        <a:pt x="71914" y="42101"/>
                      </a:moveTo>
                      <a:lnTo>
                        <a:pt x="71438" y="41338"/>
                      </a:lnTo>
                      <a:lnTo>
                        <a:pt x="73533" y="40005"/>
                      </a:lnTo>
                      <a:lnTo>
                        <a:pt x="74009" y="40767"/>
                      </a:lnTo>
                      <a:lnTo>
                        <a:pt x="71914" y="42101"/>
                      </a:lnTo>
                      <a:close/>
                      <a:moveTo>
                        <a:pt x="97441" y="42101"/>
                      </a:moveTo>
                      <a:lnTo>
                        <a:pt x="97250" y="41338"/>
                      </a:lnTo>
                      <a:lnTo>
                        <a:pt x="99060" y="40957"/>
                      </a:lnTo>
                      <a:lnTo>
                        <a:pt x="99441" y="40672"/>
                      </a:lnTo>
                      <a:lnTo>
                        <a:pt x="99917" y="41338"/>
                      </a:lnTo>
                      <a:lnTo>
                        <a:pt x="99441" y="41720"/>
                      </a:lnTo>
                      <a:lnTo>
                        <a:pt x="97441" y="42101"/>
                      </a:lnTo>
                      <a:close/>
                      <a:moveTo>
                        <a:pt x="101918" y="39719"/>
                      </a:moveTo>
                      <a:lnTo>
                        <a:pt x="101441" y="39053"/>
                      </a:lnTo>
                      <a:lnTo>
                        <a:pt x="103441" y="37529"/>
                      </a:lnTo>
                      <a:lnTo>
                        <a:pt x="103918" y="38195"/>
                      </a:lnTo>
                      <a:lnTo>
                        <a:pt x="101918" y="39719"/>
                      </a:lnTo>
                      <a:close/>
                      <a:moveTo>
                        <a:pt x="76105" y="39434"/>
                      </a:moveTo>
                      <a:lnTo>
                        <a:pt x="75629" y="38767"/>
                      </a:lnTo>
                      <a:lnTo>
                        <a:pt x="77724" y="37433"/>
                      </a:lnTo>
                      <a:lnTo>
                        <a:pt x="78200" y="38195"/>
                      </a:lnTo>
                      <a:lnTo>
                        <a:pt x="76105" y="39529"/>
                      </a:lnTo>
                      <a:close/>
                      <a:moveTo>
                        <a:pt x="80391" y="36767"/>
                      </a:moveTo>
                      <a:lnTo>
                        <a:pt x="79915" y="36004"/>
                      </a:lnTo>
                      <a:lnTo>
                        <a:pt x="82010" y="34671"/>
                      </a:lnTo>
                      <a:lnTo>
                        <a:pt x="82487" y="35338"/>
                      </a:lnTo>
                      <a:lnTo>
                        <a:pt x="80391" y="36671"/>
                      </a:lnTo>
                      <a:close/>
                      <a:moveTo>
                        <a:pt x="105918" y="36671"/>
                      </a:moveTo>
                      <a:lnTo>
                        <a:pt x="105442" y="36004"/>
                      </a:lnTo>
                      <a:lnTo>
                        <a:pt x="107442" y="34480"/>
                      </a:lnTo>
                      <a:lnTo>
                        <a:pt x="107918" y="35147"/>
                      </a:lnTo>
                      <a:lnTo>
                        <a:pt x="105918" y="36671"/>
                      </a:lnTo>
                      <a:close/>
                      <a:moveTo>
                        <a:pt x="84677" y="34100"/>
                      </a:moveTo>
                      <a:lnTo>
                        <a:pt x="84201" y="33433"/>
                      </a:lnTo>
                      <a:lnTo>
                        <a:pt x="86296" y="32099"/>
                      </a:lnTo>
                      <a:lnTo>
                        <a:pt x="86773" y="32766"/>
                      </a:lnTo>
                      <a:lnTo>
                        <a:pt x="84677" y="34100"/>
                      </a:lnTo>
                      <a:close/>
                      <a:moveTo>
                        <a:pt x="109919" y="33623"/>
                      </a:moveTo>
                      <a:lnTo>
                        <a:pt x="109442" y="32956"/>
                      </a:lnTo>
                      <a:lnTo>
                        <a:pt x="111443" y="31432"/>
                      </a:lnTo>
                      <a:lnTo>
                        <a:pt x="111919" y="32099"/>
                      </a:lnTo>
                      <a:lnTo>
                        <a:pt x="109919" y="33623"/>
                      </a:lnTo>
                      <a:close/>
                      <a:moveTo>
                        <a:pt x="88868" y="31337"/>
                      </a:moveTo>
                      <a:lnTo>
                        <a:pt x="88392" y="30671"/>
                      </a:lnTo>
                      <a:cubicBezTo>
                        <a:pt x="89059" y="30194"/>
                        <a:pt x="89821" y="29718"/>
                        <a:pt x="90488" y="29242"/>
                      </a:cubicBezTo>
                      <a:lnTo>
                        <a:pt x="90964" y="29909"/>
                      </a:lnTo>
                      <a:cubicBezTo>
                        <a:pt x="90297" y="30385"/>
                        <a:pt x="89535" y="30861"/>
                        <a:pt x="88868" y="31337"/>
                      </a:cubicBezTo>
                      <a:close/>
                      <a:moveTo>
                        <a:pt x="113824" y="30480"/>
                      </a:moveTo>
                      <a:lnTo>
                        <a:pt x="113347" y="29813"/>
                      </a:lnTo>
                      <a:lnTo>
                        <a:pt x="115348" y="28289"/>
                      </a:lnTo>
                      <a:lnTo>
                        <a:pt x="115824" y="28956"/>
                      </a:lnTo>
                      <a:lnTo>
                        <a:pt x="113824" y="30480"/>
                      </a:lnTo>
                      <a:close/>
                      <a:moveTo>
                        <a:pt x="93059" y="28480"/>
                      </a:moveTo>
                      <a:lnTo>
                        <a:pt x="92583" y="27813"/>
                      </a:lnTo>
                      <a:cubicBezTo>
                        <a:pt x="93250" y="27337"/>
                        <a:pt x="94012" y="26861"/>
                        <a:pt x="94679" y="26384"/>
                      </a:cubicBezTo>
                      <a:lnTo>
                        <a:pt x="95155" y="27051"/>
                      </a:lnTo>
                      <a:cubicBezTo>
                        <a:pt x="94488" y="27527"/>
                        <a:pt x="93726" y="28004"/>
                        <a:pt x="93059" y="28480"/>
                      </a:cubicBezTo>
                      <a:close/>
                      <a:moveTo>
                        <a:pt x="117824" y="27337"/>
                      </a:moveTo>
                      <a:lnTo>
                        <a:pt x="117348" y="26670"/>
                      </a:lnTo>
                      <a:lnTo>
                        <a:pt x="119348" y="25146"/>
                      </a:lnTo>
                      <a:lnTo>
                        <a:pt x="119824" y="25813"/>
                      </a:lnTo>
                      <a:lnTo>
                        <a:pt x="117824" y="27337"/>
                      </a:lnTo>
                      <a:close/>
                      <a:moveTo>
                        <a:pt x="97250" y="25622"/>
                      </a:moveTo>
                      <a:lnTo>
                        <a:pt x="96774" y="24955"/>
                      </a:lnTo>
                      <a:cubicBezTo>
                        <a:pt x="97441" y="24479"/>
                        <a:pt x="98203" y="24003"/>
                        <a:pt x="98870" y="23527"/>
                      </a:cubicBezTo>
                      <a:lnTo>
                        <a:pt x="99346" y="24194"/>
                      </a:lnTo>
                      <a:cubicBezTo>
                        <a:pt x="98679" y="24670"/>
                        <a:pt x="97917" y="25146"/>
                        <a:pt x="97250" y="25622"/>
                      </a:cubicBezTo>
                      <a:close/>
                      <a:moveTo>
                        <a:pt x="121825" y="24194"/>
                      </a:moveTo>
                      <a:lnTo>
                        <a:pt x="121348" y="23527"/>
                      </a:lnTo>
                      <a:lnTo>
                        <a:pt x="123349" y="22003"/>
                      </a:lnTo>
                      <a:lnTo>
                        <a:pt x="123825" y="22670"/>
                      </a:lnTo>
                      <a:lnTo>
                        <a:pt x="121825" y="24194"/>
                      </a:lnTo>
                      <a:close/>
                      <a:moveTo>
                        <a:pt x="101441" y="22765"/>
                      </a:moveTo>
                      <a:lnTo>
                        <a:pt x="100965" y="22098"/>
                      </a:lnTo>
                      <a:cubicBezTo>
                        <a:pt x="101632" y="21622"/>
                        <a:pt x="102394" y="21146"/>
                        <a:pt x="103061" y="20669"/>
                      </a:cubicBezTo>
                      <a:lnTo>
                        <a:pt x="103537" y="21336"/>
                      </a:lnTo>
                      <a:cubicBezTo>
                        <a:pt x="102870" y="21812"/>
                        <a:pt x="102203" y="22288"/>
                        <a:pt x="101441" y="22765"/>
                      </a:cubicBezTo>
                      <a:close/>
                      <a:moveTo>
                        <a:pt x="125825" y="21146"/>
                      </a:moveTo>
                      <a:lnTo>
                        <a:pt x="125349" y="20479"/>
                      </a:lnTo>
                      <a:lnTo>
                        <a:pt x="127349" y="18955"/>
                      </a:lnTo>
                      <a:lnTo>
                        <a:pt x="127825" y="19621"/>
                      </a:lnTo>
                      <a:lnTo>
                        <a:pt x="125825" y="21146"/>
                      </a:lnTo>
                      <a:close/>
                      <a:moveTo>
                        <a:pt x="105632" y="19907"/>
                      </a:moveTo>
                      <a:lnTo>
                        <a:pt x="105156" y="19240"/>
                      </a:lnTo>
                      <a:cubicBezTo>
                        <a:pt x="105823" y="18764"/>
                        <a:pt x="106489" y="18288"/>
                        <a:pt x="107156" y="17812"/>
                      </a:cubicBezTo>
                      <a:lnTo>
                        <a:pt x="107632" y="18479"/>
                      </a:lnTo>
                      <a:cubicBezTo>
                        <a:pt x="106966" y="18955"/>
                        <a:pt x="106299" y="19431"/>
                        <a:pt x="105632" y="20003"/>
                      </a:cubicBezTo>
                      <a:close/>
                      <a:moveTo>
                        <a:pt x="129826" y="18097"/>
                      </a:moveTo>
                      <a:lnTo>
                        <a:pt x="129349" y="17431"/>
                      </a:lnTo>
                      <a:lnTo>
                        <a:pt x="131350" y="15907"/>
                      </a:lnTo>
                      <a:lnTo>
                        <a:pt x="131921" y="16573"/>
                      </a:lnTo>
                      <a:lnTo>
                        <a:pt x="129921" y="18097"/>
                      </a:lnTo>
                      <a:close/>
                      <a:moveTo>
                        <a:pt x="109728" y="16954"/>
                      </a:moveTo>
                      <a:lnTo>
                        <a:pt x="109252" y="16288"/>
                      </a:lnTo>
                      <a:cubicBezTo>
                        <a:pt x="109919" y="15812"/>
                        <a:pt x="110585" y="15335"/>
                        <a:pt x="111252" y="14764"/>
                      </a:cubicBezTo>
                      <a:lnTo>
                        <a:pt x="111728" y="15430"/>
                      </a:lnTo>
                      <a:cubicBezTo>
                        <a:pt x="111062" y="15907"/>
                        <a:pt x="110395" y="16383"/>
                        <a:pt x="109728" y="16954"/>
                      </a:cubicBezTo>
                      <a:close/>
                      <a:moveTo>
                        <a:pt x="133826" y="14954"/>
                      </a:moveTo>
                      <a:lnTo>
                        <a:pt x="133350" y="14288"/>
                      </a:lnTo>
                      <a:lnTo>
                        <a:pt x="135350" y="12763"/>
                      </a:lnTo>
                      <a:lnTo>
                        <a:pt x="135922" y="13430"/>
                      </a:lnTo>
                      <a:lnTo>
                        <a:pt x="133921" y="14954"/>
                      </a:lnTo>
                      <a:close/>
                      <a:moveTo>
                        <a:pt x="113729" y="13906"/>
                      </a:moveTo>
                      <a:lnTo>
                        <a:pt x="113252" y="13240"/>
                      </a:lnTo>
                      <a:cubicBezTo>
                        <a:pt x="113919" y="12763"/>
                        <a:pt x="114586" y="12192"/>
                        <a:pt x="115253" y="11716"/>
                      </a:cubicBezTo>
                      <a:lnTo>
                        <a:pt x="115729" y="12382"/>
                      </a:lnTo>
                      <a:cubicBezTo>
                        <a:pt x="115062" y="12859"/>
                        <a:pt x="114395" y="13430"/>
                        <a:pt x="113729" y="13906"/>
                      </a:cubicBezTo>
                      <a:close/>
                      <a:moveTo>
                        <a:pt x="137731" y="11906"/>
                      </a:moveTo>
                      <a:lnTo>
                        <a:pt x="137255" y="11239"/>
                      </a:lnTo>
                      <a:lnTo>
                        <a:pt x="139255" y="9715"/>
                      </a:lnTo>
                      <a:lnTo>
                        <a:pt x="139732" y="10382"/>
                      </a:lnTo>
                      <a:lnTo>
                        <a:pt x="137731" y="11906"/>
                      </a:lnTo>
                      <a:close/>
                      <a:moveTo>
                        <a:pt x="117634" y="10859"/>
                      </a:moveTo>
                      <a:lnTo>
                        <a:pt x="117062" y="10192"/>
                      </a:lnTo>
                      <a:lnTo>
                        <a:pt x="117729" y="9620"/>
                      </a:lnTo>
                      <a:cubicBezTo>
                        <a:pt x="117729" y="9620"/>
                        <a:pt x="118586" y="8954"/>
                        <a:pt x="118967" y="8572"/>
                      </a:cubicBezTo>
                      <a:lnTo>
                        <a:pt x="119539" y="9239"/>
                      </a:lnTo>
                      <a:cubicBezTo>
                        <a:pt x="119539" y="9239"/>
                        <a:pt x="118681" y="9906"/>
                        <a:pt x="118300" y="10287"/>
                      </a:cubicBezTo>
                      <a:lnTo>
                        <a:pt x="117634" y="10859"/>
                      </a:lnTo>
                      <a:close/>
                      <a:moveTo>
                        <a:pt x="141637" y="8858"/>
                      </a:moveTo>
                      <a:lnTo>
                        <a:pt x="141161" y="8192"/>
                      </a:lnTo>
                      <a:lnTo>
                        <a:pt x="143161" y="6668"/>
                      </a:lnTo>
                      <a:lnTo>
                        <a:pt x="143637" y="7334"/>
                      </a:lnTo>
                      <a:lnTo>
                        <a:pt x="141637" y="8858"/>
                      </a:lnTo>
                      <a:close/>
                      <a:moveTo>
                        <a:pt x="121539" y="7715"/>
                      </a:moveTo>
                      <a:lnTo>
                        <a:pt x="121063" y="7048"/>
                      </a:lnTo>
                      <a:cubicBezTo>
                        <a:pt x="121729" y="6572"/>
                        <a:pt x="122491" y="6096"/>
                        <a:pt x="123158" y="5620"/>
                      </a:cubicBezTo>
                      <a:lnTo>
                        <a:pt x="123635" y="6287"/>
                      </a:lnTo>
                      <a:cubicBezTo>
                        <a:pt x="122968" y="6763"/>
                        <a:pt x="122301" y="7239"/>
                        <a:pt x="121539" y="7715"/>
                      </a:cubicBezTo>
                      <a:close/>
                      <a:moveTo>
                        <a:pt x="145637" y="5715"/>
                      </a:moveTo>
                      <a:lnTo>
                        <a:pt x="145161" y="5048"/>
                      </a:lnTo>
                      <a:lnTo>
                        <a:pt x="147161" y="3524"/>
                      </a:lnTo>
                      <a:lnTo>
                        <a:pt x="147638" y="4191"/>
                      </a:lnTo>
                      <a:lnTo>
                        <a:pt x="145637" y="5715"/>
                      </a:lnTo>
                      <a:close/>
                      <a:moveTo>
                        <a:pt x="125730" y="4953"/>
                      </a:moveTo>
                      <a:lnTo>
                        <a:pt x="125349" y="4191"/>
                      </a:lnTo>
                      <a:cubicBezTo>
                        <a:pt x="126111" y="3715"/>
                        <a:pt x="126873" y="3334"/>
                        <a:pt x="127540" y="2953"/>
                      </a:cubicBezTo>
                      <a:lnTo>
                        <a:pt x="127921" y="3715"/>
                      </a:lnTo>
                      <a:cubicBezTo>
                        <a:pt x="127159" y="4096"/>
                        <a:pt x="126492" y="4477"/>
                        <a:pt x="125730" y="4953"/>
                      </a:cubicBezTo>
                      <a:close/>
                      <a:moveTo>
                        <a:pt x="146304" y="3334"/>
                      </a:moveTo>
                      <a:cubicBezTo>
                        <a:pt x="145732" y="2857"/>
                        <a:pt x="145066" y="2381"/>
                        <a:pt x="144304" y="2000"/>
                      </a:cubicBezTo>
                      <a:lnTo>
                        <a:pt x="144685" y="1238"/>
                      </a:lnTo>
                      <a:cubicBezTo>
                        <a:pt x="145542" y="1619"/>
                        <a:pt x="146209" y="2191"/>
                        <a:pt x="146875" y="2762"/>
                      </a:cubicBezTo>
                      <a:lnTo>
                        <a:pt x="146304" y="3334"/>
                      </a:lnTo>
                      <a:close/>
                      <a:moveTo>
                        <a:pt x="130112" y="2762"/>
                      </a:moveTo>
                      <a:lnTo>
                        <a:pt x="129730" y="2000"/>
                      </a:lnTo>
                      <a:cubicBezTo>
                        <a:pt x="130493" y="1619"/>
                        <a:pt x="131350" y="1334"/>
                        <a:pt x="132112" y="1048"/>
                      </a:cubicBezTo>
                      <a:lnTo>
                        <a:pt x="132397" y="1810"/>
                      </a:lnTo>
                      <a:cubicBezTo>
                        <a:pt x="131636" y="2096"/>
                        <a:pt x="130873" y="2381"/>
                        <a:pt x="130112" y="2667"/>
                      </a:cubicBezTo>
                      <a:close/>
                      <a:moveTo>
                        <a:pt x="134779" y="1238"/>
                      </a:moveTo>
                      <a:lnTo>
                        <a:pt x="134588" y="381"/>
                      </a:lnTo>
                      <a:cubicBezTo>
                        <a:pt x="135446" y="190"/>
                        <a:pt x="136303" y="95"/>
                        <a:pt x="137160" y="0"/>
                      </a:cubicBezTo>
                      <a:lnTo>
                        <a:pt x="137160" y="857"/>
                      </a:lnTo>
                      <a:cubicBezTo>
                        <a:pt x="136493" y="857"/>
                        <a:pt x="135636" y="1048"/>
                        <a:pt x="134779" y="1238"/>
                      </a:cubicBezTo>
                      <a:close/>
                      <a:moveTo>
                        <a:pt x="142018" y="1238"/>
                      </a:moveTo>
                      <a:cubicBezTo>
                        <a:pt x="141256" y="1048"/>
                        <a:pt x="140494" y="953"/>
                        <a:pt x="139637" y="857"/>
                      </a:cubicBezTo>
                      <a:lnTo>
                        <a:pt x="139637" y="0"/>
                      </a:lnTo>
                      <a:cubicBezTo>
                        <a:pt x="140589" y="0"/>
                        <a:pt x="141446" y="190"/>
                        <a:pt x="142208" y="381"/>
                      </a:cubicBezTo>
                      <a:lnTo>
                        <a:pt x="142018" y="1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2" name="Freeform: Shape 1221">
                  <a:extLst>
                    <a:ext uri="{FF2B5EF4-FFF2-40B4-BE49-F238E27FC236}">
                      <a16:creationId xmlns:a16="http://schemas.microsoft.com/office/drawing/2014/main" id="{17012F38-8134-8F26-2D8A-D84082FBCA95}"/>
                    </a:ext>
                  </a:extLst>
                </p:cNvPr>
                <p:cNvSpPr/>
                <p:nvPr/>
              </p:nvSpPr>
              <p:spPr>
                <a:xfrm>
                  <a:off x="7379112" y="5157401"/>
                  <a:ext cx="31783" cy="80137"/>
                </a:xfrm>
                <a:custGeom>
                  <a:avLst/>
                  <a:gdLst>
                    <a:gd name="connsiteX0" fmla="*/ 0 w 31783"/>
                    <a:gd name="connsiteY0" fmla="*/ 78205 h 80137"/>
                    <a:gd name="connsiteX1" fmla="*/ 21908 w 31783"/>
                    <a:gd name="connsiteY1" fmla="*/ 69347 h 80137"/>
                    <a:gd name="connsiteX2" fmla="*/ 23527 w 31783"/>
                    <a:gd name="connsiteY2" fmla="*/ 12482 h 80137"/>
                    <a:gd name="connsiteX3" fmla="*/ 27242 w 31783"/>
                    <a:gd name="connsiteY3" fmla="*/ 195 h 80137"/>
                    <a:gd name="connsiteX4" fmla="*/ 16288 w 31783"/>
                    <a:gd name="connsiteY4" fmla="*/ 23055 h 80137"/>
                    <a:gd name="connsiteX5" fmla="*/ 14669 w 31783"/>
                    <a:gd name="connsiteY5" fmla="*/ 48582 h 80137"/>
                    <a:gd name="connsiteX6" fmla="*/ 95 w 31783"/>
                    <a:gd name="connsiteY6" fmla="*/ 78205 h 80137"/>
                    <a:gd name="connsiteX7" fmla="*/ 25813 w 31783"/>
                    <a:gd name="connsiteY7" fmla="*/ 1910 h 80137"/>
                    <a:gd name="connsiteX8" fmla="*/ 26384 w 31783"/>
                    <a:gd name="connsiteY8" fmla="*/ 7529 h 80137"/>
                    <a:gd name="connsiteX9" fmla="*/ 20479 w 31783"/>
                    <a:gd name="connsiteY9" fmla="*/ 14483 h 80137"/>
                    <a:gd name="connsiteX10" fmla="*/ 25813 w 31783"/>
                    <a:gd name="connsiteY10" fmla="*/ 1814 h 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783" h="80137">
                      <a:moveTo>
                        <a:pt x="0" y="78205"/>
                      </a:moveTo>
                      <a:cubicBezTo>
                        <a:pt x="0" y="78205"/>
                        <a:pt x="17336" y="86301"/>
                        <a:pt x="21908" y="69347"/>
                      </a:cubicBezTo>
                      <a:cubicBezTo>
                        <a:pt x="16669" y="48011"/>
                        <a:pt x="20384" y="15912"/>
                        <a:pt x="23527" y="12482"/>
                      </a:cubicBezTo>
                      <a:cubicBezTo>
                        <a:pt x="26670" y="9053"/>
                        <a:pt x="38005" y="3148"/>
                        <a:pt x="27242" y="195"/>
                      </a:cubicBezTo>
                      <a:cubicBezTo>
                        <a:pt x="17526" y="-2472"/>
                        <a:pt x="16288" y="23055"/>
                        <a:pt x="16288" y="23055"/>
                      </a:cubicBezTo>
                      <a:cubicBezTo>
                        <a:pt x="16288" y="23055"/>
                        <a:pt x="16097" y="31628"/>
                        <a:pt x="14669" y="48582"/>
                      </a:cubicBezTo>
                      <a:cubicBezTo>
                        <a:pt x="13145" y="65537"/>
                        <a:pt x="95" y="78205"/>
                        <a:pt x="95" y="78205"/>
                      </a:cubicBezTo>
                      <a:close/>
                      <a:moveTo>
                        <a:pt x="25813" y="1910"/>
                      </a:moveTo>
                      <a:cubicBezTo>
                        <a:pt x="31909" y="1053"/>
                        <a:pt x="29242" y="5624"/>
                        <a:pt x="26384" y="7529"/>
                      </a:cubicBezTo>
                      <a:cubicBezTo>
                        <a:pt x="23146" y="9720"/>
                        <a:pt x="20479" y="14483"/>
                        <a:pt x="20479" y="14483"/>
                      </a:cubicBezTo>
                      <a:cubicBezTo>
                        <a:pt x="20479" y="14483"/>
                        <a:pt x="19621" y="2672"/>
                        <a:pt x="25813" y="181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3" name="Freeform: Shape 1222">
                  <a:extLst>
                    <a:ext uri="{FF2B5EF4-FFF2-40B4-BE49-F238E27FC236}">
                      <a16:creationId xmlns:a16="http://schemas.microsoft.com/office/drawing/2014/main" id="{09AE94DB-B942-2CBE-BCBD-57E51BCB7400}"/>
                    </a:ext>
                  </a:extLst>
                </p:cNvPr>
                <p:cNvSpPr/>
                <p:nvPr/>
              </p:nvSpPr>
              <p:spPr>
                <a:xfrm>
                  <a:off x="7242714" y="5224081"/>
                  <a:ext cx="37433" cy="80391"/>
                </a:xfrm>
                <a:custGeom>
                  <a:avLst/>
                  <a:gdLst>
                    <a:gd name="connsiteX0" fmla="*/ 36671 w 37433"/>
                    <a:gd name="connsiteY0" fmla="*/ 80391 h 80391"/>
                    <a:gd name="connsiteX1" fmla="*/ 35623 w 37433"/>
                    <a:gd name="connsiteY1" fmla="*/ 78105 h 80391"/>
                    <a:gd name="connsiteX2" fmla="*/ 36385 w 37433"/>
                    <a:gd name="connsiteY2" fmla="*/ 77724 h 80391"/>
                    <a:gd name="connsiteX3" fmla="*/ 37433 w 37433"/>
                    <a:gd name="connsiteY3" fmla="*/ 80010 h 80391"/>
                    <a:gd name="connsiteX4" fmla="*/ 36671 w 37433"/>
                    <a:gd name="connsiteY4" fmla="*/ 80391 h 80391"/>
                    <a:gd name="connsiteX5" fmla="*/ 34576 w 37433"/>
                    <a:gd name="connsiteY5" fmla="*/ 75819 h 80391"/>
                    <a:gd name="connsiteX6" fmla="*/ 33528 w 37433"/>
                    <a:gd name="connsiteY6" fmla="*/ 73533 h 80391"/>
                    <a:gd name="connsiteX7" fmla="*/ 34290 w 37433"/>
                    <a:gd name="connsiteY7" fmla="*/ 73152 h 80391"/>
                    <a:gd name="connsiteX8" fmla="*/ 35338 w 37433"/>
                    <a:gd name="connsiteY8" fmla="*/ 75438 h 80391"/>
                    <a:gd name="connsiteX9" fmla="*/ 34576 w 37433"/>
                    <a:gd name="connsiteY9" fmla="*/ 75819 h 80391"/>
                    <a:gd name="connsiteX10" fmla="*/ 32480 w 37433"/>
                    <a:gd name="connsiteY10" fmla="*/ 71247 h 80391"/>
                    <a:gd name="connsiteX11" fmla="*/ 31432 w 37433"/>
                    <a:gd name="connsiteY11" fmla="*/ 68961 h 80391"/>
                    <a:gd name="connsiteX12" fmla="*/ 32194 w 37433"/>
                    <a:gd name="connsiteY12" fmla="*/ 68580 h 80391"/>
                    <a:gd name="connsiteX13" fmla="*/ 33242 w 37433"/>
                    <a:gd name="connsiteY13" fmla="*/ 70866 h 80391"/>
                    <a:gd name="connsiteX14" fmla="*/ 32480 w 37433"/>
                    <a:gd name="connsiteY14" fmla="*/ 71247 h 80391"/>
                    <a:gd name="connsiteX15" fmla="*/ 30384 w 37433"/>
                    <a:gd name="connsiteY15" fmla="*/ 66675 h 80391"/>
                    <a:gd name="connsiteX16" fmla="*/ 29337 w 37433"/>
                    <a:gd name="connsiteY16" fmla="*/ 64389 h 80391"/>
                    <a:gd name="connsiteX17" fmla="*/ 30099 w 37433"/>
                    <a:gd name="connsiteY17" fmla="*/ 64008 h 80391"/>
                    <a:gd name="connsiteX18" fmla="*/ 31147 w 37433"/>
                    <a:gd name="connsiteY18" fmla="*/ 66294 h 80391"/>
                    <a:gd name="connsiteX19" fmla="*/ 30384 w 37433"/>
                    <a:gd name="connsiteY19" fmla="*/ 66675 h 80391"/>
                    <a:gd name="connsiteX20" fmla="*/ 28289 w 37433"/>
                    <a:gd name="connsiteY20" fmla="*/ 62103 h 80391"/>
                    <a:gd name="connsiteX21" fmla="*/ 27241 w 37433"/>
                    <a:gd name="connsiteY21" fmla="*/ 59817 h 80391"/>
                    <a:gd name="connsiteX22" fmla="*/ 28003 w 37433"/>
                    <a:gd name="connsiteY22" fmla="*/ 59436 h 80391"/>
                    <a:gd name="connsiteX23" fmla="*/ 29051 w 37433"/>
                    <a:gd name="connsiteY23" fmla="*/ 61722 h 80391"/>
                    <a:gd name="connsiteX24" fmla="*/ 28289 w 37433"/>
                    <a:gd name="connsiteY24" fmla="*/ 62103 h 80391"/>
                    <a:gd name="connsiteX25" fmla="*/ 26194 w 37433"/>
                    <a:gd name="connsiteY25" fmla="*/ 57531 h 80391"/>
                    <a:gd name="connsiteX26" fmla="*/ 25146 w 37433"/>
                    <a:gd name="connsiteY26" fmla="*/ 55245 h 80391"/>
                    <a:gd name="connsiteX27" fmla="*/ 25908 w 37433"/>
                    <a:gd name="connsiteY27" fmla="*/ 54864 h 80391"/>
                    <a:gd name="connsiteX28" fmla="*/ 26956 w 37433"/>
                    <a:gd name="connsiteY28" fmla="*/ 57150 h 80391"/>
                    <a:gd name="connsiteX29" fmla="*/ 26194 w 37433"/>
                    <a:gd name="connsiteY29" fmla="*/ 57531 h 80391"/>
                    <a:gd name="connsiteX30" fmla="*/ 24098 w 37433"/>
                    <a:gd name="connsiteY30" fmla="*/ 52959 h 80391"/>
                    <a:gd name="connsiteX31" fmla="*/ 23050 w 37433"/>
                    <a:gd name="connsiteY31" fmla="*/ 50673 h 80391"/>
                    <a:gd name="connsiteX32" fmla="*/ 23813 w 37433"/>
                    <a:gd name="connsiteY32" fmla="*/ 50292 h 80391"/>
                    <a:gd name="connsiteX33" fmla="*/ 24860 w 37433"/>
                    <a:gd name="connsiteY33" fmla="*/ 52578 h 80391"/>
                    <a:gd name="connsiteX34" fmla="*/ 24098 w 37433"/>
                    <a:gd name="connsiteY34" fmla="*/ 52959 h 80391"/>
                    <a:gd name="connsiteX35" fmla="*/ 22003 w 37433"/>
                    <a:gd name="connsiteY35" fmla="*/ 48387 h 80391"/>
                    <a:gd name="connsiteX36" fmla="*/ 20955 w 37433"/>
                    <a:gd name="connsiteY36" fmla="*/ 46101 h 80391"/>
                    <a:gd name="connsiteX37" fmla="*/ 21717 w 37433"/>
                    <a:gd name="connsiteY37" fmla="*/ 45720 h 80391"/>
                    <a:gd name="connsiteX38" fmla="*/ 22765 w 37433"/>
                    <a:gd name="connsiteY38" fmla="*/ 48006 h 80391"/>
                    <a:gd name="connsiteX39" fmla="*/ 22003 w 37433"/>
                    <a:gd name="connsiteY39" fmla="*/ 48387 h 80391"/>
                    <a:gd name="connsiteX40" fmla="*/ 19907 w 37433"/>
                    <a:gd name="connsiteY40" fmla="*/ 43815 h 80391"/>
                    <a:gd name="connsiteX41" fmla="*/ 18859 w 37433"/>
                    <a:gd name="connsiteY41" fmla="*/ 41529 h 80391"/>
                    <a:gd name="connsiteX42" fmla="*/ 19621 w 37433"/>
                    <a:gd name="connsiteY42" fmla="*/ 41148 h 80391"/>
                    <a:gd name="connsiteX43" fmla="*/ 20669 w 37433"/>
                    <a:gd name="connsiteY43" fmla="*/ 43434 h 80391"/>
                    <a:gd name="connsiteX44" fmla="*/ 19907 w 37433"/>
                    <a:gd name="connsiteY44" fmla="*/ 43815 h 80391"/>
                    <a:gd name="connsiteX45" fmla="*/ 17812 w 37433"/>
                    <a:gd name="connsiteY45" fmla="*/ 39243 h 80391"/>
                    <a:gd name="connsiteX46" fmla="*/ 16764 w 37433"/>
                    <a:gd name="connsiteY46" fmla="*/ 36957 h 80391"/>
                    <a:gd name="connsiteX47" fmla="*/ 17526 w 37433"/>
                    <a:gd name="connsiteY47" fmla="*/ 36576 h 80391"/>
                    <a:gd name="connsiteX48" fmla="*/ 18574 w 37433"/>
                    <a:gd name="connsiteY48" fmla="*/ 38862 h 80391"/>
                    <a:gd name="connsiteX49" fmla="*/ 17812 w 37433"/>
                    <a:gd name="connsiteY49" fmla="*/ 39243 h 80391"/>
                    <a:gd name="connsiteX50" fmla="*/ 15716 w 37433"/>
                    <a:gd name="connsiteY50" fmla="*/ 34671 h 80391"/>
                    <a:gd name="connsiteX51" fmla="*/ 14668 w 37433"/>
                    <a:gd name="connsiteY51" fmla="*/ 32385 h 80391"/>
                    <a:gd name="connsiteX52" fmla="*/ 15430 w 37433"/>
                    <a:gd name="connsiteY52" fmla="*/ 32004 h 80391"/>
                    <a:gd name="connsiteX53" fmla="*/ 16478 w 37433"/>
                    <a:gd name="connsiteY53" fmla="*/ 34290 h 80391"/>
                    <a:gd name="connsiteX54" fmla="*/ 15716 w 37433"/>
                    <a:gd name="connsiteY54" fmla="*/ 34671 h 80391"/>
                    <a:gd name="connsiteX55" fmla="*/ 13621 w 37433"/>
                    <a:gd name="connsiteY55" fmla="*/ 30099 h 80391"/>
                    <a:gd name="connsiteX56" fmla="*/ 12573 w 37433"/>
                    <a:gd name="connsiteY56" fmla="*/ 27813 h 80391"/>
                    <a:gd name="connsiteX57" fmla="*/ 13335 w 37433"/>
                    <a:gd name="connsiteY57" fmla="*/ 27432 h 80391"/>
                    <a:gd name="connsiteX58" fmla="*/ 14383 w 37433"/>
                    <a:gd name="connsiteY58" fmla="*/ 29718 h 80391"/>
                    <a:gd name="connsiteX59" fmla="*/ 13621 w 37433"/>
                    <a:gd name="connsiteY59" fmla="*/ 30099 h 80391"/>
                    <a:gd name="connsiteX60" fmla="*/ 11525 w 37433"/>
                    <a:gd name="connsiteY60" fmla="*/ 25527 h 80391"/>
                    <a:gd name="connsiteX61" fmla="*/ 10477 w 37433"/>
                    <a:gd name="connsiteY61" fmla="*/ 23241 h 80391"/>
                    <a:gd name="connsiteX62" fmla="*/ 11239 w 37433"/>
                    <a:gd name="connsiteY62" fmla="*/ 22860 h 80391"/>
                    <a:gd name="connsiteX63" fmla="*/ 12287 w 37433"/>
                    <a:gd name="connsiteY63" fmla="*/ 25146 h 80391"/>
                    <a:gd name="connsiteX64" fmla="*/ 11525 w 37433"/>
                    <a:gd name="connsiteY64" fmla="*/ 25527 h 80391"/>
                    <a:gd name="connsiteX65" fmla="*/ 9430 w 37433"/>
                    <a:gd name="connsiteY65" fmla="*/ 20955 h 80391"/>
                    <a:gd name="connsiteX66" fmla="*/ 8382 w 37433"/>
                    <a:gd name="connsiteY66" fmla="*/ 18669 h 80391"/>
                    <a:gd name="connsiteX67" fmla="*/ 9144 w 37433"/>
                    <a:gd name="connsiteY67" fmla="*/ 18288 h 80391"/>
                    <a:gd name="connsiteX68" fmla="*/ 10192 w 37433"/>
                    <a:gd name="connsiteY68" fmla="*/ 20574 h 80391"/>
                    <a:gd name="connsiteX69" fmla="*/ 9430 w 37433"/>
                    <a:gd name="connsiteY69" fmla="*/ 20955 h 80391"/>
                    <a:gd name="connsiteX70" fmla="*/ 7334 w 37433"/>
                    <a:gd name="connsiteY70" fmla="*/ 16383 h 80391"/>
                    <a:gd name="connsiteX71" fmla="*/ 6286 w 37433"/>
                    <a:gd name="connsiteY71" fmla="*/ 14097 h 80391"/>
                    <a:gd name="connsiteX72" fmla="*/ 7048 w 37433"/>
                    <a:gd name="connsiteY72" fmla="*/ 13716 h 80391"/>
                    <a:gd name="connsiteX73" fmla="*/ 8096 w 37433"/>
                    <a:gd name="connsiteY73" fmla="*/ 16002 h 80391"/>
                    <a:gd name="connsiteX74" fmla="*/ 7334 w 37433"/>
                    <a:gd name="connsiteY74" fmla="*/ 16383 h 80391"/>
                    <a:gd name="connsiteX75" fmla="*/ 5239 w 37433"/>
                    <a:gd name="connsiteY75" fmla="*/ 11811 h 80391"/>
                    <a:gd name="connsiteX76" fmla="*/ 4191 w 37433"/>
                    <a:gd name="connsiteY76" fmla="*/ 9525 h 80391"/>
                    <a:gd name="connsiteX77" fmla="*/ 4953 w 37433"/>
                    <a:gd name="connsiteY77" fmla="*/ 9144 h 80391"/>
                    <a:gd name="connsiteX78" fmla="*/ 6001 w 37433"/>
                    <a:gd name="connsiteY78" fmla="*/ 11430 h 80391"/>
                    <a:gd name="connsiteX79" fmla="*/ 5239 w 37433"/>
                    <a:gd name="connsiteY79" fmla="*/ 11811 h 80391"/>
                    <a:gd name="connsiteX80" fmla="*/ 3143 w 37433"/>
                    <a:gd name="connsiteY80" fmla="*/ 7239 h 80391"/>
                    <a:gd name="connsiteX81" fmla="*/ 2095 w 37433"/>
                    <a:gd name="connsiteY81" fmla="*/ 4953 h 80391"/>
                    <a:gd name="connsiteX82" fmla="*/ 2857 w 37433"/>
                    <a:gd name="connsiteY82" fmla="*/ 4572 h 80391"/>
                    <a:gd name="connsiteX83" fmla="*/ 3905 w 37433"/>
                    <a:gd name="connsiteY83" fmla="*/ 6858 h 80391"/>
                    <a:gd name="connsiteX84" fmla="*/ 3143 w 37433"/>
                    <a:gd name="connsiteY84" fmla="*/ 7239 h 80391"/>
                    <a:gd name="connsiteX85" fmla="*/ 1048 w 37433"/>
                    <a:gd name="connsiteY85" fmla="*/ 2667 h 80391"/>
                    <a:gd name="connsiteX86" fmla="*/ 0 w 37433"/>
                    <a:gd name="connsiteY86" fmla="*/ 381 h 80391"/>
                    <a:gd name="connsiteX87" fmla="*/ 762 w 37433"/>
                    <a:gd name="connsiteY87" fmla="*/ 0 h 80391"/>
                    <a:gd name="connsiteX88" fmla="*/ 1809 w 37433"/>
                    <a:gd name="connsiteY88" fmla="*/ 2286 h 80391"/>
                    <a:gd name="connsiteX89" fmla="*/ 1048 w 37433"/>
                    <a:gd name="connsiteY89" fmla="*/ 2667 h 80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37433" h="80391">
                      <a:moveTo>
                        <a:pt x="36671" y="80391"/>
                      </a:moveTo>
                      <a:lnTo>
                        <a:pt x="35623" y="78105"/>
                      </a:lnTo>
                      <a:lnTo>
                        <a:pt x="36385" y="77724"/>
                      </a:lnTo>
                      <a:lnTo>
                        <a:pt x="37433" y="80010"/>
                      </a:lnTo>
                      <a:lnTo>
                        <a:pt x="36671" y="80391"/>
                      </a:lnTo>
                      <a:close/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4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4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4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3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6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5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09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4" name="Freeform: Shape 1223">
                  <a:extLst>
                    <a:ext uri="{FF2B5EF4-FFF2-40B4-BE49-F238E27FC236}">
                      <a16:creationId xmlns:a16="http://schemas.microsoft.com/office/drawing/2014/main" id="{DADBEACB-8FAE-28B3-EFDF-3FADB32E1A9E}"/>
                    </a:ext>
                  </a:extLst>
                </p:cNvPr>
                <p:cNvSpPr/>
                <p:nvPr/>
              </p:nvSpPr>
              <p:spPr>
                <a:xfrm>
                  <a:off x="7234808" y="5230272"/>
                  <a:ext cx="35337" cy="75819"/>
                </a:xfrm>
                <a:custGeom>
                  <a:avLst/>
                  <a:gdLst>
                    <a:gd name="connsiteX0" fmla="*/ 34576 w 35337"/>
                    <a:gd name="connsiteY0" fmla="*/ 75819 h 75819"/>
                    <a:gd name="connsiteX1" fmla="*/ 33528 w 35337"/>
                    <a:gd name="connsiteY1" fmla="*/ 73533 h 75819"/>
                    <a:gd name="connsiteX2" fmla="*/ 34290 w 35337"/>
                    <a:gd name="connsiteY2" fmla="*/ 73152 h 75819"/>
                    <a:gd name="connsiteX3" fmla="*/ 35338 w 35337"/>
                    <a:gd name="connsiteY3" fmla="*/ 75438 h 75819"/>
                    <a:gd name="connsiteX4" fmla="*/ 34576 w 35337"/>
                    <a:gd name="connsiteY4" fmla="*/ 75819 h 75819"/>
                    <a:gd name="connsiteX5" fmla="*/ 32480 w 35337"/>
                    <a:gd name="connsiteY5" fmla="*/ 71247 h 75819"/>
                    <a:gd name="connsiteX6" fmla="*/ 31432 w 35337"/>
                    <a:gd name="connsiteY6" fmla="*/ 68961 h 75819"/>
                    <a:gd name="connsiteX7" fmla="*/ 32195 w 35337"/>
                    <a:gd name="connsiteY7" fmla="*/ 68580 h 75819"/>
                    <a:gd name="connsiteX8" fmla="*/ 33242 w 35337"/>
                    <a:gd name="connsiteY8" fmla="*/ 70866 h 75819"/>
                    <a:gd name="connsiteX9" fmla="*/ 32480 w 35337"/>
                    <a:gd name="connsiteY9" fmla="*/ 71247 h 75819"/>
                    <a:gd name="connsiteX10" fmla="*/ 30385 w 35337"/>
                    <a:gd name="connsiteY10" fmla="*/ 66675 h 75819"/>
                    <a:gd name="connsiteX11" fmla="*/ 29337 w 35337"/>
                    <a:gd name="connsiteY11" fmla="*/ 64389 h 75819"/>
                    <a:gd name="connsiteX12" fmla="*/ 30099 w 35337"/>
                    <a:gd name="connsiteY12" fmla="*/ 64008 h 75819"/>
                    <a:gd name="connsiteX13" fmla="*/ 31147 w 35337"/>
                    <a:gd name="connsiteY13" fmla="*/ 66294 h 75819"/>
                    <a:gd name="connsiteX14" fmla="*/ 30385 w 35337"/>
                    <a:gd name="connsiteY14" fmla="*/ 66675 h 75819"/>
                    <a:gd name="connsiteX15" fmla="*/ 28289 w 35337"/>
                    <a:gd name="connsiteY15" fmla="*/ 62103 h 75819"/>
                    <a:gd name="connsiteX16" fmla="*/ 27242 w 35337"/>
                    <a:gd name="connsiteY16" fmla="*/ 59817 h 75819"/>
                    <a:gd name="connsiteX17" fmla="*/ 28004 w 35337"/>
                    <a:gd name="connsiteY17" fmla="*/ 59531 h 75819"/>
                    <a:gd name="connsiteX18" fmla="*/ 29051 w 35337"/>
                    <a:gd name="connsiteY18" fmla="*/ 61817 h 75819"/>
                    <a:gd name="connsiteX19" fmla="*/ 28289 w 35337"/>
                    <a:gd name="connsiteY19" fmla="*/ 62199 h 75819"/>
                    <a:gd name="connsiteX20" fmla="*/ 26194 w 35337"/>
                    <a:gd name="connsiteY20" fmla="*/ 57531 h 75819"/>
                    <a:gd name="connsiteX21" fmla="*/ 25146 w 35337"/>
                    <a:gd name="connsiteY21" fmla="*/ 55245 h 75819"/>
                    <a:gd name="connsiteX22" fmla="*/ 25908 w 35337"/>
                    <a:gd name="connsiteY22" fmla="*/ 54864 h 75819"/>
                    <a:gd name="connsiteX23" fmla="*/ 26956 w 35337"/>
                    <a:gd name="connsiteY23" fmla="*/ 57150 h 75819"/>
                    <a:gd name="connsiteX24" fmla="*/ 26194 w 35337"/>
                    <a:gd name="connsiteY24" fmla="*/ 57531 h 75819"/>
                    <a:gd name="connsiteX25" fmla="*/ 24098 w 35337"/>
                    <a:gd name="connsiteY25" fmla="*/ 52959 h 75819"/>
                    <a:gd name="connsiteX26" fmla="*/ 23051 w 35337"/>
                    <a:gd name="connsiteY26" fmla="*/ 50673 h 75819"/>
                    <a:gd name="connsiteX27" fmla="*/ 23813 w 35337"/>
                    <a:gd name="connsiteY27" fmla="*/ 50292 h 75819"/>
                    <a:gd name="connsiteX28" fmla="*/ 24860 w 35337"/>
                    <a:gd name="connsiteY28" fmla="*/ 52578 h 75819"/>
                    <a:gd name="connsiteX29" fmla="*/ 24098 w 35337"/>
                    <a:gd name="connsiteY29" fmla="*/ 52959 h 75819"/>
                    <a:gd name="connsiteX30" fmla="*/ 22003 w 35337"/>
                    <a:gd name="connsiteY30" fmla="*/ 48387 h 75819"/>
                    <a:gd name="connsiteX31" fmla="*/ 20955 w 35337"/>
                    <a:gd name="connsiteY31" fmla="*/ 46101 h 75819"/>
                    <a:gd name="connsiteX32" fmla="*/ 21717 w 35337"/>
                    <a:gd name="connsiteY32" fmla="*/ 45720 h 75819"/>
                    <a:gd name="connsiteX33" fmla="*/ 22765 w 35337"/>
                    <a:gd name="connsiteY33" fmla="*/ 48006 h 75819"/>
                    <a:gd name="connsiteX34" fmla="*/ 22003 w 35337"/>
                    <a:gd name="connsiteY34" fmla="*/ 48387 h 75819"/>
                    <a:gd name="connsiteX35" fmla="*/ 19907 w 35337"/>
                    <a:gd name="connsiteY35" fmla="*/ 43815 h 75819"/>
                    <a:gd name="connsiteX36" fmla="*/ 18860 w 35337"/>
                    <a:gd name="connsiteY36" fmla="*/ 41529 h 75819"/>
                    <a:gd name="connsiteX37" fmla="*/ 19621 w 35337"/>
                    <a:gd name="connsiteY37" fmla="*/ 41148 h 75819"/>
                    <a:gd name="connsiteX38" fmla="*/ 20669 w 35337"/>
                    <a:gd name="connsiteY38" fmla="*/ 43434 h 75819"/>
                    <a:gd name="connsiteX39" fmla="*/ 19907 w 35337"/>
                    <a:gd name="connsiteY39" fmla="*/ 43815 h 75819"/>
                    <a:gd name="connsiteX40" fmla="*/ 17812 w 35337"/>
                    <a:gd name="connsiteY40" fmla="*/ 39243 h 75819"/>
                    <a:gd name="connsiteX41" fmla="*/ 16764 w 35337"/>
                    <a:gd name="connsiteY41" fmla="*/ 36957 h 75819"/>
                    <a:gd name="connsiteX42" fmla="*/ 17526 w 35337"/>
                    <a:gd name="connsiteY42" fmla="*/ 36576 h 75819"/>
                    <a:gd name="connsiteX43" fmla="*/ 18574 w 35337"/>
                    <a:gd name="connsiteY43" fmla="*/ 38862 h 75819"/>
                    <a:gd name="connsiteX44" fmla="*/ 17812 w 35337"/>
                    <a:gd name="connsiteY44" fmla="*/ 39243 h 75819"/>
                    <a:gd name="connsiteX45" fmla="*/ 15716 w 35337"/>
                    <a:gd name="connsiteY45" fmla="*/ 34671 h 75819"/>
                    <a:gd name="connsiteX46" fmla="*/ 14669 w 35337"/>
                    <a:gd name="connsiteY46" fmla="*/ 32385 h 75819"/>
                    <a:gd name="connsiteX47" fmla="*/ 15430 w 35337"/>
                    <a:gd name="connsiteY47" fmla="*/ 32004 h 75819"/>
                    <a:gd name="connsiteX48" fmla="*/ 16478 w 35337"/>
                    <a:gd name="connsiteY48" fmla="*/ 34290 h 75819"/>
                    <a:gd name="connsiteX49" fmla="*/ 15716 w 35337"/>
                    <a:gd name="connsiteY49" fmla="*/ 34671 h 75819"/>
                    <a:gd name="connsiteX50" fmla="*/ 13621 w 35337"/>
                    <a:gd name="connsiteY50" fmla="*/ 30099 h 75819"/>
                    <a:gd name="connsiteX51" fmla="*/ 12573 w 35337"/>
                    <a:gd name="connsiteY51" fmla="*/ 27813 h 75819"/>
                    <a:gd name="connsiteX52" fmla="*/ 13335 w 35337"/>
                    <a:gd name="connsiteY52" fmla="*/ 27432 h 75819"/>
                    <a:gd name="connsiteX53" fmla="*/ 14383 w 35337"/>
                    <a:gd name="connsiteY53" fmla="*/ 29718 h 75819"/>
                    <a:gd name="connsiteX54" fmla="*/ 13621 w 35337"/>
                    <a:gd name="connsiteY54" fmla="*/ 30099 h 75819"/>
                    <a:gd name="connsiteX55" fmla="*/ 11525 w 35337"/>
                    <a:gd name="connsiteY55" fmla="*/ 25527 h 75819"/>
                    <a:gd name="connsiteX56" fmla="*/ 10478 w 35337"/>
                    <a:gd name="connsiteY56" fmla="*/ 23241 h 75819"/>
                    <a:gd name="connsiteX57" fmla="*/ 11239 w 35337"/>
                    <a:gd name="connsiteY57" fmla="*/ 22860 h 75819"/>
                    <a:gd name="connsiteX58" fmla="*/ 12287 w 35337"/>
                    <a:gd name="connsiteY58" fmla="*/ 25146 h 75819"/>
                    <a:gd name="connsiteX59" fmla="*/ 11525 w 35337"/>
                    <a:gd name="connsiteY59" fmla="*/ 25527 h 75819"/>
                    <a:gd name="connsiteX60" fmla="*/ 9430 w 35337"/>
                    <a:gd name="connsiteY60" fmla="*/ 20955 h 75819"/>
                    <a:gd name="connsiteX61" fmla="*/ 8382 w 35337"/>
                    <a:gd name="connsiteY61" fmla="*/ 18669 h 75819"/>
                    <a:gd name="connsiteX62" fmla="*/ 9144 w 35337"/>
                    <a:gd name="connsiteY62" fmla="*/ 18288 h 75819"/>
                    <a:gd name="connsiteX63" fmla="*/ 10192 w 35337"/>
                    <a:gd name="connsiteY63" fmla="*/ 20574 h 75819"/>
                    <a:gd name="connsiteX64" fmla="*/ 9430 w 35337"/>
                    <a:gd name="connsiteY64" fmla="*/ 20955 h 75819"/>
                    <a:gd name="connsiteX65" fmla="*/ 7334 w 35337"/>
                    <a:gd name="connsiteY65" fmla="*/ 16383 h 75819"/>
                    <a:gd name="connsiteX66" fmla="*/ 6287 w 35337"/>
                    <a:gd name="connsiteY66" fmla="*/ 14097 h 75819"/>
                    <a:gd name="connsiteX67" fmla="*/ 7048 w 35337"/>
                    <a:gd name="connsiteY67" fmla="*/ 13716 h 75819"/>
                    <a:gd name="connsiteX68" fmla="*/ 8096 w 35337"/>
                    <a:gd name="connsiteY68" fmla="*/ 16002 h 75819"/>
                    <a:gd name="connsiteX69" fmla="*/ 7334 w 35337"/>
                    <a:gd name="connsiteY69" fmla="*/ 16383 h 75819"/>
                    <a:gd name="connsiteX70" fmla="*/ 5239 w 35337"/>
                    <a:gd name="connsiteY70" fmla="*/ 11811 h 75819"/>
                    <a:gd name="connsiteX71" fmla="*/ 4191 w 35337"/>
                    <a:gd name="connsiteY71" fmla="*/ 9525 h 75819"/>
                    <a:gd name="connsiteX72" fmla="*/ 4953 w 35337"/>
                    <a:gd name="connsiteY72" fmla="*/ 9144 h 75819"/>
                    <a:gd name="connsiteX73" fmla="*/ 6001 w 35337"/>
                    <a:gd name="connsiteY73" fmla="*/ 11430 h 75819"/>
                    <a:gd name="connsiteX74" fmla="*/ 5239 w 35337"/>
                    <a:gd name="connsiteY74" fmla="*/ 11811 h 75819"/>
                    <a:gd name="connsiteX75" fmla="*/ 3143 w 35337"/>
                    <a:gd name="connsiteY75" fmla="*/ 7239 h 75819"/>
                    <a:gd name="connsiteX76" fmla="*/ 2096 w 35337"/>
                    <a:gd name="connsiteY76" fmla="*/ 4953 h 75819"/>
                    <a:gd name="connsiteX77" fmla="*/ 2857 w 35337"/>
                    <a:gd name="connsiteY77" fmla="*/ 4572 h 75819"/>
                    <a:gd name="connsiteX78" fmla="*/ 3905 w 35337"/>
                    <a:gd name="connsiteY78" fmla="*/ 6858 h 75819"/>
                    <a:gd name="connsiteX79" fmla="*/ 3143 w 35337"/>
                    <a:gd name="connsiteY79" fmla="*/ 7239 h 75819"/>
                    <a:gd name="connsiteX80" fmla="*/ 1048 w 35337"/>
                    <a:gd name="connsiteY80" fmla="*/ 2667 h 75819"/>
                    <a:gd name="connsiteX81" fmla="*/ 0 w 35337"/>
                    <a:gd name="connsiteY81" fmla="*/ 381 h 75819"/>
                    <a:gd name="connsiteX82" fmla="*/ 762 w 35337"/>
                    <a:gd name="connsiteY82" fmla="*/ 0 h 75819"/>
                    <a:gd name="connsiteX83" fmla="*/ 1810 w 35337"/>
                    <a:gd name="connsiteY83" fmla="*/ 2286 h 75819"/>
                    <a:gd name="connsiteX84" fmla="*/ 1048 w 35337"/>
                    <a:gd name="connsiteY84" fmla="*/ 2667 h 75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35337" h="75819"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531"/>
                      </a:lnTo>
                      <a:lnTo>
                        <a:pt x="29051" y="61817"/>
                      </a:lnTo>
                      <a:lnTo>
                        <a:pt x="28289" y="62199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5" name="Freeform: Shape 1224">
                  <a:extLst>
                    <a:ext uri="{FF2B5EF4-FFF2-40B4-BE49-F238E27FC236}">
                      <a16:creationId xmlns:a16="http://schemas.microsoft.com/office/drawing/2014/main" id="{52D8222E-D9CB-8571-EF50-2B1D59B1E10A}"/>
                    </a:ext>
                  </a:extLst>
                </p:cNvPr>
                <p:cNvSpPr/>
                <p:nvPr/>
              </p:nvSpPr>
              <p:spPr>
                <a:xfrm>
                  <a:off x="7228140" y="5235130"/>
                  <a:ext cx="33242" cy="71247"/>
                </a:xfrm>
                <a:custGeom>
                  <a:avLst/>
                  <a:gdLst>
                    <a:gd name="connsiteX0" fmla="*/ 32480 w 33242"/>
                    <a:gd name="connsiteY0" fmla="*/ 71247 h 71247"/>
                    <a:gd name="connsiteX1" fmla="*/ 31433 w 33242"/>
                    <a:gd name="connsiteY1" fmla="*/ 68961 h 71247"/>
                    <a:gd name="connsiteX2" fmla="*/ 32195 w 33242"/>
                    <a:gd name="connsiteY2" fmla="*/ 68580 h 71247"/>
                    <a:gd name="connsiteX3" fmla="*/ 33242 w 33242"/>
                    <a:gd name="connsiteY3" fmla="*/ 70866 h 71247"/>
                    <a:gd name="connsiteX4" fmla="*/ 32480 w 33242"/>
                    <a:gd name="connsiteY4" fmla="*/ 71247 h 71247"/>
                    <a:gd name="connsiteX5" fmla="*/ 30385 w 33242"/>
                    <a:gd name="connsiteY5" fmla="*/ 66675 h 71247"/>
                    <a:gd name="connsiteX6" fmla="*/ 29337 w 33242"/>
                    <a:gd name="connsiteY6" fmla="*/ 64389 h 71247"/>
                    <a:gd name="connsiteX7" fmla="*/ 30099 w 33242"/>
                    <a:gd name="connsiteY7" fmla="*/ 64008 h 71247"/>
                    <a:gd name="connsiteX8" fmla="*/ 31147 w 33242"/>
                    <a:gd name="connsiteY8" fmla="*/ 66294 h 71247"/>
                    <a:gd name="connsiteX9" fmla="*/ 30385 w 33242"/>
                    <a:gd name="connsiteY9" fmla="*/ 66675 h 71247"/>
                    <a:gd name="connsiteX10" fmla="*/ 28289 w 33242"/>
                    <a:gd name="connsiteY10" fmla="*/ 62103 h 71247"/>
                    <a:gd name="connsiteX11" fmla="*/ 27242 w 33242"/>
                    <a:gd name="connsiteY11" fmla="*/ 59817 h 71247"/>
                    <a:gd name="connsiteX12" fmla="*/ 28004 w 33242"/>
                    <a:gd name="connsiteY12" fmla="*/ 59436 h 71247"/>
                    <a:gd name="connsiteX13" fmla="*/ 29051 w 33242"/>
                    <a:gd name="connsiteY13" fmla="*/ 61722 h 71247"/>
                    <a:gd name="connsiteX14" fmla="*/ 28289 w 33242"/>
                    <a:gd name="connsiteY14" fmla="*/ 62103 h 71247"/>
                    <a:gd name="connsiteX15" fmla="*/ 26194 w 33242"/>
                    <a:gd name="connsiteY15" fmla="*/ 57531 h 71247"/>
                    <a:gd name="connsiteX16" fmla="*/ 25146 w 33242"/>
                    <a:gd name="connsiteY16" fmla="*/ 55245 h 71247"/>
                    <a:gd name="connsiteX17" fmla="*/ 25908 w 33242"/>
                    <a:gd name="connsiteY17" fmla="*/ 54864 h 71247"/>
                    <a:gd name="connsiteX18" fmla="*/ 26956 w 33242"/>
                    <a:gd name="connsiteY18" fmla="*/ 57150 h 71247"/>
                    <a:gd name="connsiteX19" fmla="*/ 26194 w 33242"/>
                    <a:gd name="connsiteY19" fmla="*/ 57531 h 71247"/>
                    <a:gd name="connsiteX20" fmla="*/ 24099 w 33242"/>
                    <a:gd name="connsiteY20" fmla="*/ 52959 h 71247"/>
                    <a:gd name="connsiteX21" fmla="*/ 23051 w 33242"/>
                    <a:gd name="connsiteY21" fmla="*/ 50673 h 71247"/>
                    <a:gd name="connsiteX22" fmla="*/ 23813 w 33242"/>
                    <a:gd name="connsiteY22" fmla="*/ 50292 h 71247"/>
                    <a:gd name="connsiteX23" fmla="*/ 24860 w 33242"/>
                    <a:gd name="connsiteY23" fmla="*/ 52578 h 71247"/>
                    <a:gd name="connsiteX24" fmla="*/ 24099 w 33242"/>
                    <a:gd name="connsiteY24" fmla="*/ 52959 h 71247"/>
                    <a:gd name="connsiteX25" fmla="*/ 22003 w 33242"/>
                    <a:gd name="connsiteY25" fmla="*/ 48387 h 71247"/>
                    <a:gd name="connsiteX26" fmla="*/ 20955 w 33242"/>
                    <a:gd name="connsiteY26" fmla="*/ 46101 h 71247"/>
                    <a:gd name="connsiteX27" fmla="*/ 21717 w 33242"/>
                    <a:gd name="connsiteY27" fmla="*/ 45720 h 71247"/>
                    <a:gd name="connsiteX28" fmla="*/ 22765 w 33242"/>
                    <a:gd name="connsiteY28" fmla="*/ 48006 h 71247"/>
                    <a:gd name="connsiteX29" fmla="*/ 22003 w 33242"/>
                    <a:gd name="connsiteY29" fmla="*/ 48387 h 71247"/>
                    <a:gd name="connsiteX30" fmla="*/ 19908 w 33242"/>
                    <a:gd name="connsiteY30" fmla="*/ 43815 h 71247"/>
                    <a:gd name="connsiteX31" fmla="*/ 18860 w 33242"/>
                    <a:gd name="connsiteY31" fmla="*/ 41529 h 71247"/>
                    <a:gd name="connsiteX32" fmla="*/ 19622 w 33242"/>
                    <a:gd name="connsiteY32" fmla="*/ 41148 h 71247"/>
                    <a:gd name="connsiteX33" fmla="*/ 20669 w 33242"/>
                    <a:gd name="connsiteY33" fmla="*/ 43434 h 71247"/>
                    <a:gd name="connsiteX34" fmla="*/ 19908 w 33242"/>
                    <a:gd name="connsiteY34" fmla="*/ 43815 h 71247"/>
                    <a:gd name="connsiteX35" fmla="*/ 17812 w 33242"/>
                    <a:gd name="connsiteY35" fmla="*/ 39243 h 71247"/>
                    <a:gd name="connsiteX36" fmla="*/ 16764 w 33242"/>
                    <a:gd name="connsiteY36" fmla="*/ 36957 h 71247"/>
                    <a:gd name="connsiteX37" fmla="*/ 17526 w 33242"/>
                    <a:gd name="connsiteY37" fmla="*/ 36576 h 71247"/>
                    <a:gd name="connsiteX38" fmla="*/ 18574 w 33242"/>
                    <a:gd name="connsiteY38" fmla="*/ 38862 h 71247"/>
                    <a:gd name="connsiteX39" fmla="*/ 17812 w 33242"/>
                    <a:gd name="connsiteY39" fmla="*/ 39243 h 71247"/>
                    <a:gd name="connsiteX40" fmla="*/ 15716 w 33242"/>
                    <a:gd name="connsiteY40" fmla="*/ 34671 h 71247"/>
                    <a:gd name="connsiteX41" fmla="*/ 14669 w 33242"/>
                    <a:gd name="connsiteY41" fmla="*/ 32385 h 71247"/>
                    <a:gd name="connsiteX42" fmla="*/ 15431 w 33242"/>
                    <a:gd name="connsiteY42" fmla="*/ 32004 h 71247"/>
                    <a:gd name="connsiteX43" fmla="*/ 16478 w 33242"/>
                    <a:gd name="connsiteY43" fmla="*/ 34290 h 71247"/>
                    <a:gd name="connsiteX44" fmla="*/ 15716 w 33242"/>
                    <a:gd name="connsiteY44" fmla="*/ 34671 h 71247"/>
                    <a:gd name="connsiteX45" fmla="*/ 13621 w 33242"/>
                    <a:gd name="connsiteY45" fmla="*/ 30099 h 71247"/>
                    <a:gd name="connsiteX46" fmla="*/ 12573 w 33242"/>
                    <a:gd name="connsiteY46" fmla="*/ 27813 h 71247"/>
                    <a:gd name="connsiteX47" fmla="*/ 13335 w 33242"/>
                    <a:gd name="connsiteY47" fmla="*/ 27432 h 71247"/>
                    <a:gd name="connsiteX48" fmla="*/ 14383 w 33242"/>
                    <a:gd name="connsiteY48" fmla="*/ 29718 h 71247"/>
                    <a:gd name="connsiteX49" fmla="*/ 13621 w 33242"/>
                    <a:gd name="connsiteY49" fmla="*/ 30099 h 71247"/>
                    <a:gd name="connsiteX50" fmla="*/ 11525 w 33242"/>
                    <a:gd name="connsiteY50" fmla="*/ 25527 h 71247"/>
                    <a:gd name="connsiteX51" fmla="*/ 10478 w 33242"/>
                    <a:gd name="connsiteY51" fmla="*/ 23241 h 71247"/>
                    <a:gd name="connsiteX52" fmla="*/ 11240 w 33242"/>
                    <a:gd name="connsiteY52" fmla="*/ 22860 h 71247"/>
                    <a:gd name="connsiteX53" fmla="*/ 12287 w 33242"/>
                    <a:gd name="connsiteY53" fmla="*/ 25146 h 71247"/>
                    <a:gd name="connsiteX54" fmla="*/ 11525 w 33242"/>
                    <a:gd name="connsiteY54" fmla="*/ 25527 h 71247"/>
                    <a:gd name="connsiteX55" fmla="*/ 9430 w 33242"/>
                    <a:gd name="connsiteY55" fmla="*/ 20955 h 71247"/>
                    <a:gd name="connsiteX56" fmla="*/ 8382 w 33242"/>
                    <a:gd name="connsiteY56" fmla="*/ 18669 h 71247"/>
                    <a:gd name="connsiteX57" fmla="*/ 9144 w 33242"/>
                    <a:gd name="connsiteY57" fmla="*/ 18288 h 71247"/>
                    <a:gd name="connsiteX58" fmla="*/ 10192 w 33242"/>
                    <a:gd name="connsiteY58" fmla="*/ 20574 h 71247"/>
                    <a:gd name="connsiteX59" fmla="*/ 9430 w 33242"/>
                    <a:gd name="connsiteY59" fmla="*/ 20955 h 71247"/>
                    <a:gd name="connsiteX60" fmla="*/ 7334 w 33242"/>
                    <a:gd name="connsiteY60" fmla="*/ 16383 h 71247"/>
                    <a:gd name="connsiteX61" fmla="*/ 6287 w 33242"/>
                    <a:gd name="connsiteY61" fmla="*/ 14097 h 71247"/>
                    <a:gd name="connsiteX62" fmla="*/ 7049 w 33242"/>
                    <a:gd name="connsiteY62" fmla="*/ 13716 h 71247"/>
                    <a:gd name="connsiteX63" fmla="*/ 8096 w 33242"/>
                    <a:gd name="connsiteY63" fmla="*/ 16002 h 71247"/>
                    <a:gd name="connsiteX64" fmla="*/ 7334 w 33242"/>
                    <a:gd name="connsiteY64" fmla="*/ 16383 h 71247"/>
                    <a:gd name="connsiteX65" fmla="*/ 5239 w 33242"/>
                    <a:gd name="connsiteY65" fmla="*/ 11811 h 71247"/>
                    <a:gd name="connsiteX66" fmla="*/ 4191 w 33242"/>
                    <a:gd name="connsiteY66" fmla="*/ 9525 h 71247"/>
                    <a:gd name="connsiteX67" fmla="*/ 4953 w 33242"/>
                    <a:gd name="connsiteY67" fmla="*/ 9144 h 71247"/>
                    <a:gd name="connsiteX68" fmla="*/ 6001 w 33242"/>
                    <a:gd name="connsiteY68" fmla="*/ 11430 h 71247"/>
                    <a:gd name="connsiteX69" fmla="*/ 5239 w 33242"/>
                    <a:gd name="connsiteY69" fmla="*/ 11811 h 71247"/>
                    <a:gd name="connsiteX70" fmla="*/ 3143 w 33242"/>
                    <a:gd name="connsiteY70" fmla="*/ 7239 h 71247"/>
                    <a:gd name="connsiteX71" fmla="*/ 2096 w 33242"/>
                    <a:gd name="connsiteY71" fmla="*/ 4953 h 71247"/>
                    <a:gd name="connsiteX72" fmla="*/ 2858 w 33242"/>
                    <a:gd name="connsiteY72" fmla="*/ 4572 h 71247"/>
                    <a:gd name="connsiteX73" fmla="*/ 3905 w 33242"/>
                    <a:gd name="connsiteY73" fmla="*/ 6858 h 71247"/>
                    <a:gd name="connsiteX74" fmla="*/ 3143 w 33242"/>
                    <a:gd name="connsiteY74" fmla="*/ 7239 h 71247"/>
                    <a:gd name="connsiteX75" fmla="*/ 1048 w 33242"/>
                    <a:gd name="connsiteY75" fmla="*/ 2667 h 71247"/>
                    <a:gd name="connsiteX76" fmla="*/ 0 w 33242"/>
                    <a:gd name="connsiteY76" fmla="*/ 381 h 71247"/>
                    <a:gd name="connsiteX77" fmla="*/ 762 w 33242"/>
                    <a:gd name="connsiteY77" fmla="*/ 0 h 71247"/>
                    <a:gd name="connsiteX78" fmla="*/ 1810 w 33242"/>
                    <a:gd name="connsiteY78" fmla="*/ 2286 h 71247"/>
                    <a:gd name="connsiteX79" fmla="*/ 1048 w 33242"/>
                    <a:gd name="connsiteY79" fmla="*/ 2667 h 71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33242" h="71247">
                      <a:moveTo>
                        <a:pt x="32480" y="71247"/>
                      </a:moveTo>
                      <a:lnTo>
                        <a:pt x="31433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9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9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8" y="43815"/>
                      </a:moveTo>
                      <a:lnTo>
                        <a:pt x="18860" y="41529"/>
                      </a:lnTo>
                      <a:lnTo>
                        <a:pt x="19622" y="41148"/>
                      </a:lnTo>
                      <a:lnTo>
                        <a:pt x="20669" y="43434"/>
                      </a:lnTo>
                      <a:lnTo>
                        <a:pt x="19908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1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40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9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8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6" name="Freeform: Shape 1225">
                  <a:extLst>
                    <a:ext uri="{FF2B5EF4-FFF2-40B4-BE49-F238E27FC236}">
                      <a16:creationId xmlns:a16="http://schemas.microsoft.com/office/drawing/2014/main" id="{6F88C818-3233-AD1C-2E3C-7979F35AFFCB}"/>
                    </a:ext>
                  </a:extLst>
                </p:cNvPr>
                <p:cNvSpPr/>
                <p:nvPr/>
              </p:nvSpPr>
              <p:spPr>
                <a:xfrm>
                  <a:off x="7219759" y="5240559"/>
                  <a:ext cx="31146" cy="66675"/>
                </a:xfrm>
                <a:custGeom>
                  <a:avLst/>
                  <a:gdLst>
                    <a:gd name="connsiteX0" fmla="*/ 30385 w 31146"/>
                    <a:gd name="connsiteY0" fmla="*/ 66675 h 66675"/>
                    <a:gd name="connsiteX1" fmla="*/ 29337 w 31146"/>
                    <a:gd name="connsiteY1" fmla="*/ 64389 h 66675"/>
                    <a:gd name="connsiteX2" fmla="*/ 30099 w 31146"/>
                    <a:gd name="connsiteY2" fmla="*/ 64008 h 66675"/>
                    <a:gd name="connsiteX3" fmla="*/ 31147 w 31146"/>
                    <a:gd name="connsiteY3" fmla="*/ 66294 h 66675"/>
                    <a:gd name="connsiteX4" fmla="*/ 30385 w 31146"/>
                    <a:gd name="connsiteY4" fmla="*/ 66675 h 66675"/>
                    <a:gd name="connsiteX5" fmla="*/ 28289 w 31146"/>
                    <a:gd name="connsiteY5" fmla="*/ 62103 h 66675"/>
                    <a:gd name="connsiteX6" fmla="*/ 27241 w 31146"/>
                    <a:gd name="connsiteY6" fmla="*/ 59817 h 66675"/>
                    <a:gd name="connsiteX7" fmla="*/ 28004 w 31146"/>
                    <a:gd name="connsiteY7" fmla="*/ 59436 h 66675"/>
                    <a:gd name="connsiteX8" fmla="*/ 29051 w 31146"/>
                    <a:gd name="connsiteY8" fmla="*/ 61722 h 66675"/>
                    <a:gd name="connsiteX9" fmla="*/ 28289 w 31146"/>
                    <a:gd name="connsiteY9" fmla="*/ 62103 h 66675"/>
                    <a:gd name="connsiteX10" fmla="*/ 26194 w 31146"/>
                    <a:gd name="connsiteY10" fmla="*/ 57531 h 66675"/>
                    <a:gd name="connsiteX11" fmla="*/ 25146 w 31146"/>
                    <a:gd name="connsiteY11" fmla="*/ 55245 h 66675"/>
                    <a:gd name="connsiteX12" fmla="*/ 25908 w 31146"/>
                    <a:gd name="connsiteY12" fmla="*/ 54864 h 66675"/>
                    <a:gd name="connsiteX13" fmla="*/ 26956 w 31146"/>
                    <a:gd name="connsiteY13" fmla="*/ 57150 h 66675"/>
                    <a:gd name="connsiteX14" fmla="*/ 26194 w 31146"/>
                    <a:gd name="connsiteY14" fmla="*/ 57531 h 66675"/>
                    <a:gd name="connsiteX15" fmla="*/ 24098 w 31146"/>
                    <a:gd name="connsiteY15" fmla="*/ 52959 h 66675"/>
                    <a:gd name="connsiteX16" fmla="*/ 23050 w 31146"/>
                    <a:gd name="connsiteY16" fmla="*/ 50673 h 66675"/>
                    <a:gd name="connsiteX17" fmla="*/ 23813 w 31146"/>
                    <a:gd name="connsiteY17" fmla="*/ 50292 h 66675"/>
                    <a:gd name="connsiteX18" fmla="*/ 24860 w 31146"/>
                    <a:gd name="connsiteY18" fmla="*/ 52578 h 66675"/>
                    <a:gd name="connsiteX19" fmla="*/ 24098 w 31146"/>
                    <a:gd name="connsiteY19" fmla="*/ 52959 h 66675"/>
                    <a:gd name="connsiteX20" fmla="*/ 22003 w 31146"/>
                    <a:gd name="connsiteY20" fmla="*/ 48387 h 66675"/>
                    <a:gd name="connsiteX21" fmla="*/ 20955 w 31146"/>
                    <a:gd name="connsiteY21" fmla="*/ 46101 h 66675"/>
                    <a:gd name="connsiteX22" fmla="*/ 21717 w 31146"/>
                    <a:gd name="connsiteY22" fmla="*/ 45720 h 66675"/>
                    <a:gd name="connsiteX23" fmla="*/ 22765 w 31146"/>
                    <a:gd name="connsiteY23" fmla="*/ 48006 h 66675"/>
                    <a:gd name="connsiteX24" fmla="*/ 22003 w 31146"/>
                    <a:gd name="connsiteY24" fmla="*/ 48387 h 66675"/>
                    <a:gd name="connsiteX25" fmla="*/ 19907 w 31146"/>
                    <a:gd name="connsiteY25" fmla="*/ 43815 h 66675"/>
                    <a:gd name="connsiteX26" fmla="*/ 18859 w 31146"/>
                    <a:gd name="connsiteY26" fmla="*/ 41529 h 66675"/>
                    <a:gd name="connsiteX27" fmla="*/ 19621 w 31146"/>
                    <a:gd name="connsiteY27" fmla="*/ 41148 h 66675"/>
                    <a:gd name="connsiteX28" fmla="*/ 20669 w 31146"/>
                    <a:gd name="connsiteY28" fmla="*/ 43434 h 66675"/>
                    <a:gd name="connsiteX29" fmla="*/ 19907 w 31146"/>
                    <a:gd name="connsiteY29" fmla="*/ 43815 h 66675"/>
                    <a:gd name="connsiteX30" fmla="*/ 17812 w 31146"/>
                    <a:gd name="connsiteY30" fmla="*/ 39243 h 66675"/>
                    <a:gd name="connsiteX31" fmla="*/ 16764 w 31146"/>
                    <a:gd name="connsiteY31" fmla="*/ 36957 h 66675"/>
                    <a:gd name="connsiteX32" fmla="*/ 17526 w 31146"/>
                    <a:gd name="connsiteY32" fmla="*/ 36576 h 66675"/>
                    <a:gd name="connsiteX33" fmla="*/ 18574 w 31146"/>
                    <a:gd name="connsiteY33" fmla="*/ 38862 h 66675"/>
                    <a:gd name="connsiteX34" fmla="*/ 17812 w 31146"/>
                    <a:gd name="connsiteY34" fmla="*/ 39243 h 66675"/>
                    <a:gd name="connsiteX35" fmla="*/ 15716 w 31146"/>
                    <a:gd name="connsiteY35" fmla="*/ 34671 h 66675"/>
                    <a:gd name="connsiteX36" fmla="*/ 14668 w 31146"/>
                    <a:gd name="connsiteY36" fmla="*/ 32385 h 66675"/>
                    <a:gd name="connsiteX37" fmla="*/ 15430 w 31146"/>
                    <a:gd name="connsiteY37" fmla="*/ 32004 h 66675"/>
                    <a:gd name="connsiteX38" fmla="*/ 16478 w 31146"/>
                    <a:gd name="connsiteY38" fmla="*/ 34290 h 66675"/>
                    <a:gd name="connsiteX39" fmla="*/ 15716 w 31146"/>
                    <a:gd name="connsiteY39" fmla="*/ 34671 h 66675"/>
                    <a:gd name="connsiteX40" fmla="*/ 13621 w 31146"/>
                    <a:gd name="connsiteY40" fmla="*/ 30099 h 66675"/>
                    <a:gd name="connsiteX41" fmla="*/ 12573 w 31146"/>
                    <a:gd name="connsiteY41" fmla="*/ 27813 h 66675"/>
                    <a:gd name="connsiteX42" fmla="*/ 13335 w 31146"/>
                    <a:gd name="connsiteY42" fmla="*/ 27432 h 66675"/>
                    <a:gd name="connsiteX43" fmla="*/ 14383 w 31146"/>
                    <a:gd name="connsiteY43" fmla="*/ 29718 h 66675"/>
                    <a:gd name="connsiteX44" fmla="*/ 13621 w 31146"/>
                    <a:gd name="connsiteY44" fmla="*/ 30099 h 66675"/>
                    <a:gd name="connsiteX45" fmla="*/ 11525 w 31146"/>
                    <a:gd name="connsiteY45" fmla="*/ 25527 h 66675"/>
                    <a:gd name="connsiteX46" fmla="*/ 10477 w 31146"/>
                    <a:gd name="connsiteY46" fmla="*/ 23241 h 66675"/>
                    <a:gd name="connsiteX47" fmla="*/ 11239 w 31146"/>
                    <a:gd name="connsiteY47" fmla="*/ 22860 h 66675"/>
                    <a:gd name="connsiteX48" fmla="*/ 12287 w 31146"/>
                    <a:gd name="connsiteY48" fmla="*/ 25146 h 66675"/>
                    <a:gd name="connsiteX49" fmla="*/ 11525 w 31146"/>
                    <a:gd name="connsiteY49" fmla="*/ 25527 h 66675"/>
                    <a:gd name="connsiteX50" fmla="*/ 9430 w 31146"/>
                    <a:gd name="connsiteY50" fmla="*/ 20955 h 66675"/>
                    <a:gd name="connsiteX51" fmla="*/ 8382 w 31146"/>
                    <a:gd name="connsiteY51" fmla="*/ 18669 h 66675"/>
                    <a:gd name="connsiteX52" fmla="*/ 9144 w 31146"/>
                    <a:gd name="connsiteY52" fmla="*/ 18288 h 66675"/>
                    <a:gd name="connsiteX53" fmla="*/ 10192 w 31146"/>
                    <a:gd name="connsiteY53" fmla="*/ 20574 h 66675"/>
                    <a:gd name="connsiteX54" fmla="*/ 9430 w 31146"/>
                    <a:gd name="connsiteY54" fmla="*/ 20955 h 66675"/>
                    <a:gd name="connsiteX55" fmla="*/ 7334 w 31146"/>
                    <a:gd name="connsiteY55" fmla="*/ 16383 h 66675"/>
                    <a:gd name="connsiteX56" fmla="*/ 6287 w 31146"/>
                    <a:gd name="connsiteY56" fmla="*/ 14097 h 66675"/>
                    <a:gd name="connsiteX57" fmla="*/ 7048 w 31146"/>
                    <a:gd name="connsiteY57" fmla="*/ 13716 h 66675"/>
                    <a:gd name="connsiteX58" fmla="*/ 8096 w 31146"/>
                    <a:gd name="connsiteY58" fmla="*/ 16002 h 66675"/>
                    <a:gd name="connsiteX59" fmla="*/ 7334 w 31146"/>
                    <a:gd name="connsiteY59" fmla="*/ 16383 h 66675"/>
                    <a:gd name="connsiteX60" fmla="*/ 5239 w 31146"/>
                    <a:gd name="connsiteY60" fmla="*/ 11811 h 66675"/>
                    <a:gd name="connsiteX61" fmla="*/ 4191 w 31146"/>
                    <a:gd name="connsiteY61" fmla="*/ 9525 h 66675"/>
                    <a:gd name="connsiteX62" fmla="*/ 4953 w 31146"/>
                    <a:gd name="connsiteY62" fmla="*/ 9144 h 66675"/>
                    <a:gd name="connsiteX63" fmla="*/ 6001 w 31146"/>
                    <a:gd name="connsiteY63" fmla="*/ 11430 h 66675"/>
                    <a:gd name="connsiteX64" fmla="*/ 5239 w 31146"/>
                    <a:gd name="connsiteY64" fmla="*/ 11811 h 66675"/>
                    <a:gd name="connsiteX65" fmla="*/ 3143 w 31146"/>
                    <a:gd name="connsiteY65" fmla="*/ 7239 h 66675"/>
                    <a:gd name="connsiteX66" fmla="*/ 2096 w 31146"/>
                    <a:gd name="connsiteY66" fmla="*/ 4953 h 66675"/>
                    <a:gd name="connsiteX67" fmla="*/ 2857 w 31146"/>
                    <a:gd name="connsiteY67" fmla="*/ 4572 h 66675"/>
                    <a:gd name="connsiteX68" fmla="*/ 3905 w 31146"/>
                    <a:gd name="connsiteY68" fmla="*/ 6858 h 66675"/>
                    <a:gd name="connsiteX69" fmla="*/ 3143 w 31146"/>
                    <a:gd name="connsiteY69" fmla="*/ 7239 h 66675"/>
                    <a:gd name="connsiteX70" fmla="*/ 1048 w 31146"/>
                    <a:gd name="connsiteY70" fmla="*/ 2667 h 66675"/>
                    <a:gd name="connsiteX71" fmla="*/ 0 w 31146"/>
                    <a:gd name="connsiteY71" fmla="*/ 381 h 66675"/>
                    <a:gd name="connsiteX72" fmla="*/ 762 w 31146"/>
                    <a:gd name="connsiteY72" fmla="*/ 0 h 66675"/>
                    <a:gd name="connsiteX73" fmla="*/ 1810 w 31146"/>
                    <a:gd name="connsiteY73" fmla="*/ 2286 h 66675"/>
                    <a:gd name="connsiteX74" fmla="*/ 1048 w 31146"/>
                    <a:gd name="connsiteY74" fmla="*/ 2667 h 66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1146" h="66675"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7" name="Freeform: Shape 1226">
                  <a:extLst>
                    <a:ext uri="{FF2B5EF4-FFF2-40B4-BE49-F238E27FC236}">
                      <a16:creationId xmlns:a16="http://schemas.microsoft.com/office/drawing/2014/main" id="{4C49832D-D434-DF8E-8854-C1B6BEE6ADFC}"/>
                    </a:ext>
                  </a:extLst>
                </p:cNvPr>
                <p:cNvSpPr/>
                <p:nvPr/>
              </p:nvSpPr>
              <p:spPr>
                <a:xfrm>
                  <a:off x="7211948" y="5244846"/>
                  <a:ext cx="30860" cy="66008"/>
                </a:xfrm>
                <a:custGeom>
                  <a:avLst/>
                  <a:gdLst>
                    <a:gd name="connsiteX0" fmla="*/ 30099 w 30860"/>
                    <a:gd name="connsiteY0" fmla="*/ 66008 h 66008"/>
                    <a:gd name="connsiteX1" fmla="*/ 29337 w 30860"/>
                    <a:gd name="connsiteY1" fmla="*/ 64389 h 66008"/>
                    <a:gd name="connsiteX2" fmla="*/ 30099 w 30860"/>
                    <a:gd name="connsiteY2" fmla="*/ 64008 h 66008"/>
                    <a:gd name="connsiteX3" fmla="*/ 30861 w 30860"/>
                    <a:gd name="connsiteY3" fmla="*/ 65627 h 66008"/>
                    <a:gd name="connsiteX4" fmla="*/ 30099 w 30860"/>
                    <a:gd name="connsiteY4" fmla="*/ 66008 h 66008"/>
                    <a:gd name="connsiteX5" fmla="*/ 28289 w 30860"/>
                    <a:gd name="connsiteY5" fmla="*/ 62103 h 66008"/>
                    <a:gd name="connsiteX6" fmla="*/ 27241 w 30860"/>
                    <a:gd name="connsiteY6" fmla="*/ 59817 h 66008"/>
                    <a:gd name="connsiteX7" fmla="*/ 28004 w 30860"/>
                    <a:gd name="connsiteY7" fmla="*/ 59436 h 66008"/>
                    <a:gd name="connsiteX8" fmla="*/ 29051 w 30860"/>
                    <a:gd name="connsiteY8" fmla="*/ 61722 h 66008"/>
                    <a:gd name="connsiteX9" fmla="*/ 28289 w 30860"/>
                    <a:gd name="connsiteY9" fmla="*/ 62103 h 66008"/>
                    <a:gd name="connsiteX10" fmla="*/ 26194 w 30860"/>
                    <a:gd name="connsiteY10" fmla="*/ 57531 h 66008"/>
                    <a:gd name="connsiteX11" fmla="*/ 25146 w 30860"/>
                    <a:gd name="connsiteY11" fmla="*/ 55245 h 66008"/>
                    <a:gd name="connsiteX12" fmla="*/ 25908 w 30860"/>
                    <a:gd name="connsiteY12" fmla="*/ 54864 h 66008"/>
                    <a:gd name="connsiteX13" fmla="*/ 26956 w 30860"/>
                    <a:gd name="connsiteY13" fmla="*/ 57150 h 66008"/>
                    <a:gd name="connsiteX14" fmla="*/ 26194 w 30860"/>
                    <a:gd name="connsiteY14" fmla="*/ 57531 h 66008"/>
                    <a:gd name="connsiteX15" fmla="*/ 24098 w 30860"/>
                    <a:gd name="connsiteY15" fmla="*/ 52959 h 66008"/>
                    <a:gd name="connsiteX16" fmla="*/ 23050 w 30860"/>
                    <a:gd name="connsiteY16" fmla="*/ 50673 h 66008"/>
                    <a:gd name="connsiteX17" fmla="*/ 23813 w 30860"/>
                    <a:gd name="connsiteY17" fmla="*/ 50292 h 66008"/>
                    <a:gd name="connsiteX18" fmla="*/ 24860 w 30860"/>
                    <a:gd name="connsiteY18" fmla="*/ 52578 h 66008"/>
                    <a:gd name="connsiteX19" fmla="*/ 24098 w 30860"/>
                    <a:gd name="connsiteY19" fmla="*/ 52959 h 66008"/>
                    <a:gd name="connsiteX20" fmla="*/ 22003 w 30860"/>
                    <a:gd name="connsiteY20" fmla="*/ 48387 h 66008"/>
                    <a:gd name="connsiteX21" fmla="*/ 20955 w 30860"/>
                    <a:gd name="connsiteY21" fmla="*/ 46101 h 66008"/>
                    <a:gd name="connsiteX22" fmla="*/ 21717 w 30860"/>
                    <a:gd name="connsiteY22" fmla="*/ 45720 h 66008"/>
                    <a:gd name="connsiteX23" fmla="*/ 22765 w 30860"/>
                    <a:gd name="connsiteY23" fmla="*/ 48006 h 66008"/>
                    <a:gd name="connsiteX24" fmla="*/ 22003 w 30860"/>
                    <a:gd name="connsiteY24" fmla="*/ 48387 h 66008"/>
                    <a:gd name="connsiteX25" fmla="*/ 19907 w 30860"/>
                    <a:gd name="connsiteY25" fmla="*/ 43815 h 66008"/>
                    <a:gd name="connsiteX26" fmla="*/ 18860 w 30860"/>
                    <a:gd name="connsiteY26" fmla="*/ 41529 h 66008"/>
                    <a:gd name="connsiteX27" fmla="*/ 19621 w 30860"/>
                    <a:gd name="connsiteY27" fmla="*/ 41148 h 66008"/>
                    <a:gd name="connsiteX28" fmla="*/ 20669 w 30860"/>
                    <a:gd name="connsiteY28" fmla="*/ 43434 h 66008"/>
                    <a:gd name="connsiteX29" fmla="*/ 19907 w 30860"/>
                    <a:gd name="connsiteY29" fmla="*/ 43815 h 66008"/>
                    <a:gd name="connsiteX30" fmla="*/ 17812 w 30860"/>
                    <a:gd name="connsiteY30" fmla="*/ 39243 h 66008"/>
                    <a:gd name="connsiteX31" fmla="*/ 16764 w 30860"/>
                    <a:gd name="connsiteY31" fmla="*/ 36957 h 66008"/>
                    <a:gd name="connsiteX32" fmla="*/ 17526 w 30860"/>
                    <a:gd name="connsiteY32" fmla="*/ 36576 h 66008"/>
                    <a:gd name="connsiteX33" fmla="*/ 18574 w 30860"/>
                    <a:gd name="connsiteY33" fmla="*/ 38862 h 66008"/>
                    <a:gd name="connsiteX34" fmla="*/ 17812 w 30860"/>
                    <a:gd name="connsiteY34" fmla="*/ 39243 h 66008"/>
                    <a:gd name="connsiteX35" fmla="*/ 15716 w 30860"/>
                    <a:gd name="connsiteY35" fmla="*/ 34671 h 66008"/>
                    <a:gd name="connsiteX36" fmla="*/ 14669 w 30860"/>
                    <a:gd name="connsiteY36" fmla="*/ 32385 h 66008"/>
                    <a:gd name="connsiteX37" fmla="*/ 15430 w 30860"/>
                    <a:gd name="connsiteY37" fmla="*/ 32004 h 66008"/>
                    <a:gd name="connsiteX38" fmla="*/ 16478 w 30860"/>
                    <a:gd name="connsiteY38" fmla="*/ 34290 h 66008"/>
                    <a:gd name="connsiteX39" fmla="*/ 15716 w 30860"/>
                    <a:gd name="connsiteY39" fmla="*/ 34671 h 66008"/>
                    <a:gd name="connsiteX40" fmla="*/ 13621 w 30860"/>
                    <a:gd name="connsiteY40" fmla="*/ 30099 h 66008"/>
                    <a:gd name="connsiteX41" fmla="*/ 12573 w 30860"/>
                    <a:gd name="connsiteY41" fmla="*/ 27813 h 66008"/>
                    <a:gd name="connsiteX42" fmla="*/ 13335 w 30860"/>
                    <a:gd name="connsiteY42" fmla="*/ 27432 h 66008"/>
                    <a:gd name="connsiteX43" fmla="*/ 14383 w 30860"/>
                    <a:gd name="connsiteY43" fmla="*/ 29718 h 66008"/>
                    <a:gd name="connsiteX44" fmla="*/ 13621 w 30860"/>
                    <a:gd name="connsiteY44" fmla="*/ 30099 h 66008"/>
                    <a:gd name="connsiteX45" fmla="*/ 11525 w 30860"/>
                    <a:gd name="connsiteY45" fmla="*/ 25527 h 66008"/>
                    <a:gd name="connsiteX46" fmla="*/ 10478 w 30860"/>
                    <a:gd name="connsiteY46" fmla="*/ 23241 h 66008"/>
                    <a:gd name="connsiteX47" fmla="*/ 11239 w 30860"/>
                    <a:gd name="connsiteY47" fmla="*/ 22860 h 66008"/>
                    <a:gd name="connsiteX48" fmla="*/ 12287 w 30860"/>
                    <a:gd name="connsiteY48" fmla="*/ 25146 h 66008"/>
                    <a:gd name="connsiteX49" fmla="*/ 11525 w 30860"/>
                    <a:gd name="connsiteY49" fmla="*/ 25527 h 66008"/>
                    <a:gd name="connsiteX50" fmla="*/ 9430 w 30860"/>
                    <a:gd name="connsiteY50" fmla="*/ 20955 h 66008"/>
                    <a:gd name="connsiteX51" fmla="*/ 8382 w 30860"/>
                    <a:gd name="connsiteY51" fmla="*/ 18669 h 66008"/>
                    <a:gd name="connsiteX52" fmla="*/ 9144 w 30860"/>
                    <a:gd name="connsiteY52" fmla="*/ 18288 h 66008"/>
                    <a:gd name="connsiteX53" fmla="*/ 10192 w 30860"/>
                    <a:gd name="connsiteY53" fmla="*/ 20574 h 66008"/>
                    <a:gd name="connsiteX54" fmla="*/ 9430 w 30860"/>
                    <a:gd name="connsiteY54" fmla="*/ 20955 h 66008"/>
                    <a:gd name="connsiteX55" fmla="*/ 7334 w 30860"/>
                    <a:gd name="connsiteY55" fmla="*/ 16383 h 66008"/>
                    <a:gd name="connsiteX56" fmla="*/ 6287 w 30860"/>
                    <a:gd name="connsiteY56" fmla="*/ 14097 h 66008"/>
                    <a:gd name="connsiteX57" fmla="*/ 7048 w 30860"/>
                    <a:gd name="connsiteY57" fmla="*/ 13716 h 66008"/>
                    <a:gd name="connsiteX58" fmla="*/ 8096 w 30860"/>
                    <a:gd name="connsiteY58" fmla="*/ 16002 h 66008"/>
                    <a:gd name="connsiteX59" fmla="*/ 7334 w 30860"/>
                    <a:gd name="connsiteY59" fmla="*/ 16383 h 66008"/>
                    <a:gd name="connsiteX60" fmla="*/ 5239 w 30860"/>
                    <a:gd name="connsiteY60" fmla="*/ 11811 h 66008"/>
                    <a:gd name="connsiteX61" fmla="*/ 4191 w 30860"/>
                    <a:gd name="connsiteY61" fmla="*/ 9525 h 66008"/>
                    <a:gd name="connsiteX62" fmla="*/ 4953 w 30860"/>
                    <a:gd name="connsiteY62" fmla="*/ 9144 h 66008"/>
                    <a:gd name="connsiteX63" fmla="*/ 6001 w 30860"/>
                    <a:gd name="connsiteY63" fmla="*/ 11430 h 66008"/>
                    <a:gd name="connsiteX64" fmla="*/ 5239 w 30860"/>
                    <a:gd name="connsiteY64" fmla="*/ 11811 h 66008"/>
                    <a:gd name="connsiteX65" fmla="*/ 3143 w 30860"/>
                    <a:gd name="connsiteY65" fmla="*/ 7239 h 66008"/>
                    <a:gd name="connsiteX66" fmla="*/ 2096 w 30860"/>
                    <a:gd name="connsiteY66" fmla="*/ 4953 h 66008"/>
                    <a:gd name="connsiteX67" fmla="*/ 2857 w 30860"/>
                    <a:gd name="connsiteY67" fmla="*/ 4572 h 66008"/>
                    <a:gd name="connsiteX68" fmla="*/ 3905 w 30860"/>
                    <a:gd name="connsiteY68" fmla="*/ 6858 h 66008"/>
                    <a:gd name="connsiteX69" fmla="*/ 3143 w 30860"/>
                    <a:gd name="connsiteY69" fmla="*/ 7239 h 66008"/>
                    <a:gd name="connsiteX70" fmla="*/ 1048 w 30860"/>
                    <a:gd name="connsiteY70" fmla="*/ 2667 h 66008"/>
                    <a:gd name="connsiteX71" fmla="*/ 0 w 30860"/>
                    <a:gd name="connsiteY71" fmla="*/ 381 h 66008"/>
                    <a:gd name="connsiteX72" fmla="*/ 762 w 30860"/>
                    <a:gd name="connsiteY72" fmla="*/ 0 h 66008"/>
                    <a:gd name="connsiteX73" fmla="*/ 1810 w 30860"/>
                    <a:gd name="connsiteY73" fmla="*/ 2286 h 66008"/>
                    <a:gd name="connsiteX74" fmla="*/ 1048 w 30860"/>
                    <a:gd name="connsiteY74" fmla="*/ 2667 h 66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860" h="66008">
                      <a:moveTo>
                        <a:pt x="30099" y="66008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0861" y="65627"/>
                      </a:lnTo>
                      <a:lnTo>
                        <a:pt x="30099" y="66008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8" name="Freeform: Shape 1227">
                  <a:extLst>
                    <a:ext uri="{FF2B5EF4-FFF2-40B4-BE49-F238E27FC236}">
                      <a16:creationId xmlns:a16="http://schemas.microsoft.com/office/drawing/2014/main" id="{905ADCE2-0223-8FB6-F432-41E9FC9298BB}"/>
                    </a:ext>
                  </a:extLst>
                </p:cNvPr>
                <p:cNvSpPr/>
                <p:nvPr/>
              </p:nvSpPr>
              <p:spPr>
                <a:xfrm>
                  <a:off x="7204233" y="5249227"/>
                  <a:ext cx="29051" cy="62102"/>
                </a:xfrm>
                <a:custGeom>
                  <a:avLst/>
                  <a:gdLst>
                    <a:gd name="connsiteX0" fmla="*/ 28289 w 29051"/>
                    <a:gd name="connsiteY0" fmla="*/ 62103 h 62102"/>
                    <a:gd name="connsiteX1" fmla="*/ 27241 w 29051"/>
                    <a:gd name="connsiteY1" fmla="*/ 59817 h 62102"/>
                    <a:gd name="connsiteX2" fmla="*/ 28004 w 29051"/>
                    <a:gd name="connsiteY2" fmla="*/ 59436 h 62102"/>
                    <a:gd name="connsiteX3" fmla="*/ 29051 w 29051"/>
                    <a:gd name="connsiteY3" fmla="*/ 61722 h 62102"/>
                    <a:gd name="connsiteX4" fmla="*/ 28289 w 29051"/>
                    <a:gd name="connsiteY4" fmla="*/ 62103 h 62102"/>
                    <a:gd name="connsiteX5" fmla="*/ 26194 w 29051"/>
                    <a:gd name="connsiteY5" fmla="*/ 57531 h 62102"/>
                    <a:gd name="connsiteX6" fmla="*/ 25146 w 29051"/>
                    <a:gd name="connsiteY6" fmla="*/ 55245 h 62102"/>
                    <a:gd name="connsiteX7" fmla="*/ 25908 w 29051"/>
                    <a:gd name="connsiteY7" fmla="*/ 54864 h 62102"/>
                    <a:gd name="connsiteX8" fmla="*/ 26956 w 29051"/>
                    <a:gd name="connsiteY8" fmla="*/ 57150 h 62102"/>
                    <a:gd name="connsiteX9" fmla="*/ 26194 w 29051"/>
                    <a:gd name="connsiteY9" fmla="*/ 57531 h 62102"/>
                    <a:gd name="connsiteX10" fmla="*/ 24098 w 29051"/>
                    <a:gd name="connsiteY10" fmla="*/ 52959 h 62102"/>
                    <a:gd name="connsiteX11" fmla="*/ 23050 w 29051"/>
                    <a:gd name="connsiteY11" fmla="*/ 50673 h 62102"/>
                    <a:gd name="connsiteX12" fmla="*/ 23813 w 29051"/>
                    <a:gd name="connsiteY12" fmla="*/ 50292 h 62102"/>
                    <a:gd name="connsiteX13" fmla="*/ 24860 w 29051"/>
                    <a:gd name="connsiteY13" fmla="*/ 52578 h 62102"/>
                    <a:gd name="connsiteX14" fmla="*/ 24098 w 29051"/>
                    <a:gd name="connsiteY14" fmla="*/ 52959 h 62102"/>
                    <a:gd name="connsiteX15" fmla="*/ 22003 w 29051"/>
                    <a:gd name="connsiteY15" fmla="*/ 48387 h 62102"/>
                    <a:gd name="connsiteX16" fmla="*/ 20955 w 29051"/>
                    <a:gd name="connsiteY16" fmla="*/ 46101 h 62102"/>
                    <a:gd name="connsiteX17" fmla="*/ 21717 w 29051"/>
                    <a:gd name="connsiteY17" fmla="*/ 45720 h 62102"/>
                    <a:gd name="connsiteX18" fmla="*/ 22765 w 29051"/>
                    <a:gd name="connsiteY18" fmla="*/ 48006 h 62102"/>
                    <a:gd name="connsiteX19" fmla="*/ 22003 w 29051"/>
                    <a:gd name="connsiteY19" fmla="*/ 48387 h 62102"/>
                    <a:gd name="connsiteX20" fmla="*/ 19907 w 29051"/>
                    <a:gd name="connsiteY20" fmla="*/ 43815 h 62102"/>
                    <a:gd name="connsiteX21" fmla="*/ 18859 w 29051"/>
                    <a:gd name="connsiteY21" fmla="*/ 41529 h 62102"/>
                    <a:gd name="connsiteX22" fmla="*/ 19621 w 29051"/>
                    <a:gd name="connsiteY22" fmla="*/ 41148 h 62102"/>
                    <a:gd name="connsiteX23" fmla="*/ 20669 w 29051"/>
                    <a:gd name="connsiteY23" fmla="*/ 43434 h 62102"/>
                    <a:gd name="connsiteX24" fmla="*/ 19907 w 29051"/>
                    <a:gd name="connsiteY24" fmla="*/ 43815 h 62102"/>
                    <a:gd name="connsiteX25" fmla="*/ 17812 w 29051"/>
                    <a:gd name="connsiteY25" fmla="*/ 39243 h 62102"/>
                    <a:gd name="connsiteX26" fmla="*/ 16764 w 29051"/>
                    <a:gd name="connsiteY26" fmla="*/ 36957 h 62102"/>
                    <a:gd name="connsiteX27" fmla="*/ 17526 w 29051"/>
                    <a:gd name="connsiteY27" fmla="*/ 36576 h 62102"/>
                    <a:gd name="connsiteX28" fmla="*/ 18574 w 29051"/>
                    <a:gd name="connsiteY28" fmla="*/ 38862 h 62102"/>
                    <a:gd name="connsiteX29" fmla="*/ 17812 w 29051"/>
                    <a:gd name="connsiteY29" fmla="*/ 39243 h 62102"/>
                    <a:gd name="connsiteX30" fmla="*/ 15716 w 29051"/>
                    <a:gd name="connsiteY30" fmla="*/ 34671 h 62102"/>
                    <a:gd name="connsiteX31" fmla="*/ 14669 w 29051"/>
                    <a:gd name="connsiteY31" fmla="*/ 32385 h 62102"/>
                    <a:gd name="connsiteX32" fmla="*/ 15430 w 29051"/>
                    <a:gd name="connsiteY32" fmla="*/ 32004 h 62102"/>
                    <a:gd name="connsiteX33" fmla="*/ 16478 w 29051"/>
                    <a:gd name="connsiteY33" fmla="*/ 34290 h 62102"/>
                    <a:gd name="connsiteX34" fmla="*/ 15716 w 29051"/>
                    <a:gd name="connsiteY34" fmla="*/ 34671 h 62102"/>
                    <a:gd name="connsiteX35" fmla="*/ 13621 w 29051"/>
                    <a:gd name="connsiteY35" fmla="*/ 30099 h 62102"/>
                    <a:gd name="connsiteX36" fmla="*/ 12573 w 29051"/>
                    <a:gd name="connsiteY36" fmla="*/ 27813 h 62102"/>
                    <a:gd name="connsiteX37" fmla="*/ 13335 w 29051"/>
                    <a:gd name="connsiteY37" fmla="*/ 27432 h 62102"/>
                    <a:gd name="connsiteX38" fmla="*/ 14383 w 29051"/>
                    <a:gd name="connsiteY38" fmla="*/ 29718 h 62102"/>
                    <a:gd name="connsiteX39" fmla="*/ 13621 w 29051"/>
                    <a:gd name="connsiteY39" fmla="*/ 30099 h 62102"/>
                    <a:gd name="connsiteX40" fmla="*/ 11525 w 29051"/>
                    <a:gd name="connsiteY40" fmla="*/ 25527 h 62102"/>
                    <a:gd name="connsiteX41" fmla="*/ 10478 w 29051"/>
                    <a:gd name="connsiteY41" fmla="*/ 23241 h 62102"/>
                    <a:gd name="connsiteX42" fmla="*/ 11239 w 29051"/>
                    <a:gd name="connsiteY42" fmla="*/ 22860 h 62102"/>
                    <a:gd name="connsiteX43" fmla="*/ 12287 w 29051"/>
                    <a:gd name="connsiteY43" fmla="*/ 25146 h 62102"/>
                    <a:gd name="connsiteX44" fmla="*/ 11525 w 29051"/>
                    <a:gd name="connsiteY44" fmla="*/ 25527 h 62102"/>
                    <a:gd name="connsiteX45" fmla="*/ 9430 w 29051"/>
                    <a:gd name="connsiteY45" fmla="*/ 20955 h 62102"/>
                    <a:gd name="connsiteX46" fmla="*/ 8382 w 29051"/>
                    <a:gd name="connsiteY46" fmla="*/ 18669 h 62102"/>
                    <a:gd name="connsiteX47" fmla="*/ 9144 w 29051"/>
                    <a:gd name="connsiteY47" fmla="*/ 18288 h 62102"/>
                    <a:gd name="connsiteX48" fmla="*/ 10192 w 29051"/>
                    <a:gd name="connsiteY48" fmla="*/ 20574 h 62102"/>
                    <a:gd name="connsiteX49" fmla="*/ 9430 w 29051"/>
                    <a:gd name="connsiteY49" fmla="*/ 20955 h 62102"/>
                    <a:gd name="connsiteX50" fmla="*/ 7334 w 29051"/>
                    <a:gd name="connsiteY50" fmla="*/ 16383 h 62102"/>
                    <a:gd name="connsiteX51" fmla="*/ 6287 w 29051"/>
                    <a:gd name="connsiteY51" fmla="*/ 14097 h 62102"/>
                    <a:gd name="connsiteX52" fmla="*/ 7048 w 29051"/>
                    <a:gd name="connsiteY52" fmla="*/ 13716 h 62102"/>
                    <a:gd name="connsiteX53" fmla="*/ 8096 w 29051"/>
                    <a:gd name="connsiteY53" fmla="*/ 16002 h 62102"/>
                    <a:gd name="connsiteX54" fmla="*/ 7334 w 29051"/>
                    <a:gd name="connsiteY54" fmla="*/ 16383 h 62102"/>
                    <a:gd name="connsiteX55" fmla="*/ 5239 w 29051"/>
                    <a:gd name="connsiteY55" fmla="*/ 11811 h 62102"/>
                    <a:gd name="connsiteX56" fmla="*/ 4191 w 29051"/>
                    <a:gd name="connsiteY56" fmla="*/ 9525 h 62102"/>
                    <a:gd name="connsiteX57" fmla="*/ 4953 w 29051"/>
                    <a:gd name="connsiteY57" fmla="*/ 9144 h 62102"/>
                    <a:gd name="connsiteX58" fmla="*/ 6001 w 29051"/>
                    <a:gd name="connsiteY58" fmla="*/ 11430 h 62102"/>
                    <a:gd name="connsiteX59" fmla="*/ 5239 w 29051"/>
                    <a:gd name="connsiteY59" fmla="*/ 11811 h 62102"/>
                    <a:gd name="connsiteX60" fmla="*/ 3143 w 29051"/>
                    <a:gd name="connsiteY60" fmla="*/ 7239 h 62102"/>
                    <a:gd name="connsiteX61" fmla="*/ 2096 w 29051"/>
                    <a:gd name="connsiteY61" fmla="*/ 4953 h 62102"/>
                    <a:gd name="connsiteX62" fmla="*/ 2857 w 29051"/>
                    <a:gd name="connsiteY62" fmla="*/ 4572 h 62102"/>
                    <a:gd name="connsiteX63" fmla="*/ 3905 w 29051"/>
                    <a:gd name="connsiteY63" fmla="*/ 6858 h 62102"/>
                    <a:gd name="connsiteX64" fmla="*/ 3143 w 29051"/>
                    <a:gd name="connsiteY64" fmla="*/ 7239 h 62102"/>
                    <a:gd name="connsiteX65" fmla="*/ 1048 w 29051"/>
                    <a:gd name="connsiteY65" fmla="*/ 2667 h 62102"/>
                    <a:gd name="connsiteX66" fmla="*/ 0 w 29051"/>
                    <a:gd name="connsiteY66" fmla="*/ 381 h 62102"/>
                    <a:gd name="connsiteX67" fmla="*/ 762 w 29051"/>
                    <a:gd name="connsiteY67" fmla="*/ 0 h 62102"/>
                    <a:gd name="connsiteX68" fmla="*/ 1810 w 29051"/>
                    <a:gd name="connsiteY68" fmla="*/ 2286 h 62102"/>
                    <a:gd name="connsiteX69" fmla="*/ 1048 w 29051"/>
                    <a:gd name="connsiteY69" fmla="*/ 2667 h 62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29051" h="62102"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9" name="Freeform: Shape 1228">
                  <a:extLst>
                    <a:ext uri="{FF2B5EF4-FFF2-40B4-BE49-F238E27FC236}">
                      <a16:creationId xmlns:a16="http://schemas.microsoft.com/office/drawing/2014/main" id="{CC799056-E422-BC5E-1B99-0AFC34002471}"/>
                    </a:ext>
                  </a:extLst>
                </p:cNvPr>
                <p:cNvSpPr/>
                <p:nvPr/>
              </p:nvSpPr>
              <p:spPr>
                <a:xfrm>
                  <a:off x="7239858" y="5196585"/>
                  <a:ext cx="11997" cy="13747"/>
                </a:xfrm>
                <a:custGeom>
                  <a:avLst/>
                  <a:gdLst>
                    <a:gd name="connsiteX0" fmla="*/ 189 w 11997"/>
                    <a:gd name="connsiteY0" fmla="*/ 4350 h 13747"/>
                    <a:gd name="connsiteX1" fmla="*/ 1998 w 11997"/>
                    <a:gd name="connsiteY1" fmla="*/ 921 h 13747"/>
                    <a:gd name="connsiteX2" fmla="*/ 1998 w 11997"/>
                    <a:gd name="connsiteY2" fmla="*/ 921 h 13747"/>
                    <a:gd name="connsiteX3" fmla="*/ 5904 w 11997"/>
                    <a:gd name="connsiteY3" fmla="*/ 540 h 13747"/>
                    <a:gd name="connsiteX4" fmla="*/ 11809 w 11997"/>
                    <a:gd name="connsiteY4" fmla="*/ 9303 h 13747"/>
                    <a:gd name="connsiteX5" fmla="*/ 10000 w 11997"/>
                    <a:gd name="connsiteY5" fmla="*/ 12827 h 13747"/>
                    <a:gd name="connsiteX6" fmla="*/ 10000 w 11997"/>
                    <a:gd name="connsiteY6" fmla="*/ 12827 h 13747"/>
                    <a:gd name="connsiteX7" fmla="*/ 6094 w 11997"/>
                    <a:gd name="connsiteY7" fmla="*/ 13208 h 13747"/>
                    <a:gd name="connsiteX8" fmla="*/ 189 w 11997"/>
                    <a:gd name="connsiteY8" fmla="*/ 4445 h 13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97" h="13747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522" y="-127"/>
                        <a:pt x="5332" y="-317"/>
                        <a:pt x="5904" y="540"/>
                      </a:cubicBezTo>
                      <a:lnTo>
                        <a:pt x="11809" y="9303"/>
                      </a:lnTo>
                      <a:cubicBezTo>
                        <a:pt x="12381" y="10160"/>
                        <a:pt x="11619" y="11684"/>
                        <a:pt x="10000" y="12827"/>
                      </a:cubicBezTo>
                      <a:lnTo>
                        <a:pt x="10000" y="12827"/>
                      </a:lnTo>
                      <a:cubicBezTo>
                        <a:pt x="8476" y="13875"/>
                        <a:pt x="6666" y="14065"/>
                        <a:pt x="6094" y="13208"/>
                      </a:cubicBezTo>
                      <a:lnTo>
                        <a:pt x="189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0" name="Freeform: Shape 1229">
                  <a:extLst>
                    <a:ext uri="{FF2B5EF4-FFF2-40B4-BE49-F238E27FC236}">
                      <a16:creationId xmlns:a16="http://schemas.microsoft.com/office/drawing/2014/main" id="{C0079158-9A1D-4097-467A-D63172579D41}"/>
                    </a:ext>
                  </a:extLst>
                </p:cNvPr>
                <p:cNvSpPr/>
                <p:nvPr/>
              </p:nvSpPr>
              <p:spPr>
                <a:xfrm>
                  <a:off x="7252267" y="5186276"/>
                  <a:ext cx="12517" cy="13507"/>
                </a:xfrm>
                <a:custGeom>
                  <a:avLst/>
                  <a:gdLst>
                    <a:gd name="connsiteX0" fmla="*/ 258 w 12517"/>
                    <a:gd name="connsiteY0" fmla="*/ 4753 h 13507"/>
                    <a:gd name="connsiteX1" fmla="*/ 1782 w 12517"/>
                    <a:gd name="connsiteY1" fmla="*/ 1134 h 13507"/>
                    <a:gd name="connsiteX2" fmla="*/ 1782 w 12517"/>
                    <a:gd name="connsiteY2" fmla="*/ 1134 h 13507"/>
                    <a:gd name="connsiteX3" fmla="*/ 5687 w 12517"/>
                    <a:gd name="connsiteY3" fmla="*/ 467 h 13507"/>
                    <a:gd name="connsiteX4" fmla="*/ 12259 w 12517"/>
                    <a:gd name="connsiteY4" fmla="*/ 8754 h 13507"/>
                    <a:gd name="connsiteX5" fmla="*/ 10735 w 12517"/>
                    <a:gd name="connsiteY5" fmla="*/ 12373 h 13507"/>
                    <a:gd name="connsiteX6" fmla="*/ 10735 w 12517"/>
                    <a:gd name="connsiteY6" fmla="*/ 12373 h 13507"/>
                    <a:gd name="connsiteX7" fmla="*/ 6925 w 12517"/>
                    <a:gd name="connsiteY7" fmla="*/ 13040 h 13507"/>
                    <a:gd name="connsiteX8" fmla="*/ 353 w 12517"/>
                    <a:gd name="connsiteY8" fmla="*/ 4753 h 13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17" h="13507">
                      <a:moveTo>
                        <a:pt x="258" y="4753"/>
                      </a:moveTo>
                      <a:cubicBezTo>
                        <a:pt x="-409" y="3896"/>
                        <a:pt x="258" y="2372"/>
                        <a:pt x="1782" y="1134"/>
                      </a:cubicBezTo>
                      <a:lnTo>
                        <a:pt x="1782" y="1134"/>
                      </a:lnTo>
                      <a:cubicBezTo>
                        <a:pt x="3306" y="-9"/>
                        <a:pt x="5021" y="-390"/>
                        <a:pt x="5687" y="467"/>
                      </a:cubicBezTo>
                      <a:lnTo>
                        <a:pt x="12259" y="8754"/>
                      </a:lnTo>
                      <a:cubicBezTo>
                        <a:pt x="12926" y="9516"/>
                        <a:pt x="12259" y="11135"/>
                        <a:pt x="10735" y="12373"/>
                      </a:cubicBezTo>
                      <a:lnTo>
                        <a:pt x="10735" y="12373"/>
                      </a:lnTo>
                      <a:cubicBezTo>
                        <a:pt x="9211" y="13516"/>
                        <a:pt x="7497" y="13897"/>
                        <a:pt x="6925" y="13040"/>
                      </a:cubicBezTo>
                      <a:lnTo>
                        <a:pt x="353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1" name="Freeform: Shape 1230">
                  <a:extLst>
                    <a:ext uri="{FF2B5EF4-FFF2-40B4-BE49-F238E27FC236}">
                      <a16:creationId xmlns:a16="http://schemas.microsoft.com/office/drawing/2014/main" id="{3EEFC64C-D645-6A3C-9EF4-7CB5EB0ECEDC}"/>
                    </a:ext>
                  </a:extLst>
                </p:cNvPr>
                <p:cNvSpPr/>
                <p:nvPr/>
              </p:nvSpPr>
              <p:spPr>
                <a:xfrm>
                  <a:off x="7225190" y="5205920"/>
                  <a:ext cx="12082" cy="13748"/>
                </a:xfrm>
                <a:custGeom>
                  <a:avLst/>
                  <a:gdLst>
                    <a:gd name="connsiteX0" fmla="*/ 189 w 12082"/>
                    <a:gd name="connsiteY0" fmla="*/ 4350 h 13748"/>
                    <a:gd name="connsiteX1" fmla="*/ 1998 w 12082"/>
                    <a:gd name="connsiteY1" fmla="*/ 921 h 13748"/>
                    <a:gd name="connsiteX2" fmla="*/ 1998 w 12082"/>
                    <a:gd name="connsiteY2" fmla="*/ 921 h 13748"/>
                    <a:gd name="connsiteX3" fmla="*/ 5904 w 12082"/>
                    <a:gd name="connsiteY3" fmla="*/ 540 h 13748"/>
                    <a:gd name="connsiteX4" fmla="*/ 11904 w 12082"/>
                    <a:gd name="connsiteY4" fmla="*/ 9303 h 13748"/>
                    <a:gd name="connsiteX5" fmla="*/ 10094 w 12082"/>
                    <a:gd name="connsiteY5" fmla="*/ 12827 h 13748"/>
                    <a:gd name="connsiteX6" fmla="*/ 10094 w 12082"/>
                    <a:gd name="connsiteY6" fmla="*/ 12827 h 13748"/>
                    <a:gd name="connsiteX7" fmla="*/ 6189 w 12082"/>
                    <a:gd name="connsiteY7" fmla="*/ 13208 h 13748"/>
                    <a:gd name="connsiteX8" fmla="*/ 284 w 12082"/>
                    <a:gd name="connsiteY8" fmla="*/ 4445 h 13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082" h="13748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618" y="-127"/>
                        <a:pt x="5332" y="-317"/>
                        <a:pt x="5904" y="540"/>
                      </a:cubicBezTo>
                      <a:lnTo>
                        <a:pt x="11904" y="9303"/>
                      </a:lnTo>
                      <a:cubicBezTo>
                        <a:pt x="12476" y="10160"/>
                        <a:pt x="11619" y="11684"/>
                        <a:pt x="10094" y="12827"/>
                      </a:cubicBezTo>
                      <a:lnTo>
                        <a:pt x="10094" y="12827"/>
                      </a:lnTo>
                      <a:cubicBezTo>
                        <a:pt x="8475" y="13875"/>
                        <a:pt x="6761" y="14065"/>
                        <a:pt x="6189" y="13208"/>
                      </a:cubicBezTo>
                      <a:lnTo>
                        <a:pt x="284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2" name="Freeform: Shape 1231">
                  <a:extLst>
                    <a:ext uri="{FF2B5EF4-FFF2-40B4-BE49-F238E27FC236}">
                      <a16:creationId xmlns:a16="http://schemas.microsoft.com/office/drawing/2014/main" id="{ED887FD5-3285-7FE5-F53F-44C01097960E}"/>
                    </a:ext>
                  </a:extLst>
                </p:cNvPr>
                <p:cNvSpPr/>
                <p:nvPr/>
              </p:nvSpPr>
              <p:spPr>
                <a:xfrm>
                  <a:off x="7212293" y="5215554"/>
                  <a:ext cx="11217" cy="12291"/>
                </a:xfrm>
                <a:custGeom>
                  <a:avLst/>
                  <a:gdLst>
                    <a:gd name="connsiteX0" fmla="*/ 132 w 11217"/>
                    <a:gd name="connsiteY0" fmla="*/ 4241 h 12291"/>
                    <a:gd name="connsiteX1" fmla="*/ 2037 w 11217"/>
                    <a:gd name="connsiteY1" fmla="*/ 1002 h 12291"/>
                    <a:gd name="connsiteX2" fmla="*/ 2037 w 11217"/>
                    <a:gd name="connsiteY2" fmla="*/ 1002 h 12291"/>
                    <a:gd name="connsiteX3" fmla="*/ 5847 w 11217"/>
                    <a:gd name="connsiteY3" fmla="*/ 430 h 12291"/>
                    <a:gd name="connsiteX4" fmla="*/ 11085 w 11217"/>
                    <a:gd name="connsiteY4" fmla="*/ 8051 h 12291"/>
                    <a:gd name="connsiteX5" fmla="*/ 9180 w 11217"/>
                    <a:gd name="connsiteY5" fmla="*/ 11289 h 12291"/>
                    <a:gd name="connsiteX6" fmla="*/ 9180 w 11217"/>
                    <a:gd name="connsiteY6" fmla="*/ 11289 h 12291"/>
                    <a:gd name="connsiteX7" fmla="*/ 5371 w 11217"/>
                    <a:gd name="connsiteY7" fmla="*/ 11861 h 12291"/>
                    <a:gd name="connsiteX8" fmla="*/ 132 w 11217"/>
                    <a:gd name="connsiteY8" fmla="*/ 4241 h 12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17" h="12291">
                      <a:moveTo>
                        <a:pt x="132" y="4241"/>
                      </a:moveTo>
                      <a:cubicBezTo>
                        <a:pt x="-345" y="3478"/>
                        <a:pt x="513" y="2050"/>
                        <a:pt x="2037" y="1002"/>
                      </a:cubicBezTo>
                      <a:lnTo>
                        <a:pt x="2037" y="1002"/>
                      </a:lnTo>
                      <a:cubicBezTo>
                        <a:pt x="3561" y="-46"/>
                        <a:pt x="5275" y="-331"/>
                        <a:pt x="5847" y="430"/>
                      </a:cubicBezTo>
                      <a:lnTo>
                        <a:pt x="11085" y="8051"/>
                      </a:lnTo>
                      <a:cubicBezTo>
                        <a:pt x="11562" y="8812"/>
                        <a:pt x="10704" y="10241"/>
                        <a:pt x="9180" y="11289"/>
                      </a:cubicBezTo>
                      <a:lnTo>
                        <a:pt x="9180" y="11289"/>
                      </a:lnTo>
                      <a:cubicBezTo>
                        <a:pt x="7656" y="12337"/>
                        <a:pt x="5942" y="12623"/>
                        <a:pt x="5371" y="11861"/>
                      </a:cubicBezTo>
                      <a:lnTo>
                        <a:pt x="132" y="4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3" name="Freeform: Shape 1232">
                  <a:extLst>
                    <a:ext uri="{FF2B5EF4-FFF2-40B4-BE49-F238E27FC236}">
                      <a16:creationId xmlns:a16="http://schemas.microsoft.com/office/drawing/2014/main" id="{0ED09339-EC57-B9E1-22FC-2A44B4EC7A5C}"/>
                    </a:ext>
                  </a:extLst>
                </p:cNvPr>
                <p:cNvSpPr/>
                <p:nvPr/>
              </p:nvSpPr>
              <p:spPr>
                <a:xfrm>
                  <a:off x="7200063" y="5223414"/>
                  <a:ext cx="10248" cy="12477"/>
                </a:xfrm>
                <a:custGeom>
                  <a:avLst/>
                  <a:gdLst>
                    <a:gd name="connsiteX0" fmla="*/ 74 w 10248"/>
                    <a:gd name="connsiteY0" fmla="*/ 3524 h 12477"/>
                    <a:gd name="connsiteX1" fmla="*/ 2455 w 10248"/>
                    <a:gd name="connsiteY1" fmla="*/ 572 h 12477"/>
                    <a:gd name="connsiteX2" fmla="*/ 2455 w 10248"/>
                    <a:gd name="connsiteY2" fmla="*/ 572 h 12477"/>
                    <a:gd name="connsiteX3" fmla="*/ 6265 w 10248"/>
                    <a:gd name="connsiteY3" fmla="*/ 572 h 12477"/>
                    <a:gd name="connsiteX4" fmla="*/ 10170 w 10248"/>
                    <a:gd name="connsiteY4" fmla="*/ 8953 h 12477"/>
                    <a:gd name="connsiteX5" fmla="*/ 7789 w 10248"/>
                    <a:gd name="connsiteY5" fmla="*/ 11906 h 12477"/>
                    <a:gd name="connsiteX6" fmla="*/ 7789 w 10248"/>
                    <a:gd name="connsiteY6" fmla="*/ 11906 h 12477"/>
                    <a:gd name="connsiteX7" fmla="*/ 3979 w 10248"/>
                    <a:gd name="connsiteY7" fmla="*/ 11906 h 12477"/>
                    <a:gd name="connsiteX8" fmla="*/ 74 w 10248"/>
                    <a:gd name="connsiteY8" fmla="*/ 3524 h 1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48" h="12477">
                      <a:moveTo>
                        <a:pt x="74" y="3524"/>
                      </a:moveTo>
                      <a:cubicBezTo>
                        <a:pt x="-307" y="2762"/>
                        <a:pt x="836" y="1429"/>
                        <a:pt x="2455" y="572"/>
                      </a:cubicBezTo>
                      <a:lnTo>
                        <a:pt x="2455" y="572"/>
                      </a:lnTo>
                      <a:cubicBezTo>
                        <a:pt x="4169" y="-191"/>
                        <a:pt x="5884" y="-191"/>
                        <a:pt x="6265" y="572"/>
                      </a:cubicBezTo>
                      <a:lnTo>
                        <a:pt x="10170" y="8953"/>
                      </a:lnTo>
                      <a:cubicBezTo>
                        <a:pt x="10551" y="9716"/>
                        <a:pt x="9503" y="11049"/>
                        <a:pt x="7789" y="11906"/>
                      </a:cubicBezTo>
                      <a:lnTo>
                        <a:pt x="7789" y="11906"/>
                      </a:lnTo>
                      <a:cubicBezTo>
                        <a:pt x="6074" y="12668"/>
                        <a:pt x="4360" y="12668"/>
                        <a:pt x="3979" y="11906"/>
                      </a:cubicBezTo>
                      <a:lnTo>
                        <a:pt x="74" y="35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4" name="Freeform: Shape 1233">
                  <a:extLst>
                    <a:ext uri="{FF2B5EF4-FFF2-40B4-BE49-F238E27FC236}">
                      <a16:creationId xmlns:a16="http://schemas.microsoft.com/office/drawing/2014/main" id="{75D3ABDA-2ACD-1144-0C48-6AED6629B3BF}"/>
                    </a:ext>
                  </a:extLst>
                </p:cNvPr>
                <p:cNvSpPr/>
                <p:nvPr/>
              </p:nvSpPr>
              <p:spPr>
                <a:xfrm>
                  <a:off x="7185618" y="5230327"/>
                  <a:ext cx="9702" cy="12606"/>
                </a:xfrm>
                <a:custGeom>
                  <a:avLst/>
                  <a:gdLst>
                    <a:gd name="connsiteX0" fmla="*/ 41 w 9702"/>
                    <a:gd name="connsiteY0" fmla="*/ 2994 h 12606"/>
                    <a:gd name="connsiteX1" fmla="*/ 2803 w 9702"/>
                    <a:gd name="connsiteY1" fmla="*/ 327 h 12606"/>
                    <a:gd name="connsiteX2" fmla="*/ 2803 w 9702"/>
                    <a:gd name="connsiteY2" fmla="*/ 327 h 12606"/>
                    <a:gd name="connsiteX3" fmla="*/ 6613 w 9702"/>
                    <a:gd name="connsiteY3" fmla="*/ 803 h 12606"/>
                    <a:gd name="connsiteX4" fmla="*/ 9661 w 9702"/>
                    <a:gd name="connsiteY4" fmla="*/ 9566 h 12606"/>
                    <a:gd name="connsiteX5" fmla="*/ 6899 w 9702"/>
                    <a:gd name="connsiteY5" fmla="*/ 12233 h 12606"/>
                    <a:gd name="connsiteX6" fmla="*/ 6899 w 9702"/>
                    <a:gd name="connsiteY6" fmla="*/ 12233 h 12606"/>
                    <a:gd name="connsiteX7" fmla="*/ 3089 w 9702"/>
                    <a:gd name="connsiteY7" fmla="*/ 11852 h 12606"/>
                    <a:gd name="connsiteX8" fmla="*/ 41 w 9702"/>
                    <a:gd name="connsiteY8" fmla="*/ 3089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02" h="12606">
                      <a:moveTo>
                        <a:pt x="41" y="2994"/>
                      </a:moveTo>
                      <a:cubicBezTo>
                        <a:pt x="-245" y="2136"/>
                        <a:pt x="994" y="993"/>
                        <a:pt x="2803" y="327"/>
                      </a:cubicBezTo>
                      <a:lnTo>
                        <a:pt x="2803" y="327"/>
                      </a:lnTo>
                      <a:cubicBezTo>
                        <a:pt x="4613" y="-245"/>
                        <a:pt x="6328" y="-54"/>
                        <a:pt x="6613" y="803"/>
                      </a:cubicBezTo>
                      <a:lnTo>
                        <a:pt x="9661" y="9566"/>
                      </a:lnTo>
                      <a:cubicBezTo>
                        <a:pt x="9947" y="10423"/>
                        <a:pt x="8709" y="11661"/>
                        <a:pt x="6899" y="12233"/>
                      </a:cubicBezTo>
                      <a:lnTo>
                        <a:pt x="6899" y="12233"/>
                      </a:lnTo>
                      <a:cubicBezTo>
                        <a:pt x="5089" y="12900"/>
                        <a:pt x="3375" y="12614"/>
                        <a:pt x="3089" y="11852"/>
                      </a:cubicBezTo>
                      <a:lnTo>
                        <a:pt x="41" y="30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45" name="Graphic 36">
              <a:extLst>
                <a:ext uri="{FF2B5EF4-FFF2-40B4-BE49-F238E27FC236}">
                  <a16:creationId xmlns:a16="http://schemas.microsoft.com/office/drawing/2014/main" id="{F3EF3EBC-6405-D440-C107-C8CDE97EEDA8}"/>
                </a:ext>
              </a:extLst>
            </p:cNvPr>
            <p:cNvGrpSpPr/>
            <p:nvPr/>
          </p:nvGrpSpPr>
          <p:grpSpPr>
            <a:xfrm>
              <a:off x="9340819" y="1283162"/>
              <a:ext cx="1655870" cy="1588659"/>
              <a:chOff x="7507794" y="1709838"/>
              <a:chExt cx="1146230" cy="1099705"/>
            </a:xfrm>
          </p:grpSpPr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B94F5630-7D84-994D-2ABC-BCC70A2AEF5B}"/>
                  </a:ext>
                </a:extLst>
              </p:cNvPr>
              <p:cNvSpPr/>
              <p:nvPr/>
            </p:nvSpPr>
            <p:spPr>
              <a:xfrm>
                <a:off x="7577568" y="1869441"/>
                <a:ext cx="1023977" cy="878205"/>
              </a:xfrm>
              <a:custGeom>
                <a:avLst/>
                <a:gdLst>
                  <a:gd name="connsiteX0" fmla="*/ 23763 w 1023977"/>
                  <a:gd name="connsiteY0" fmla="*/ 872235 h 878205"/>
                  <a:gd name="connsiteX1" fmla="*/ 1015696 w 1023977"/>
                  <a:gd name="connsiteY1" fmla="*/ 24034 h 878205"/>
                  <a:gd name="connsiteX2" fmla="*/ 1021983 w 1023977"/>
                  <a:gd name="connsiteY2" fmla="*/ 2983 h 878205"/>
                  <a:gd name="connsiteX3" fmla="*/ 1012458 w 1023977"/>
                  <a:gd name="connsiteY3" fmla="*/ 126 h 878205"/>
                  <a:gd name="connsiteX4" fmla="*/ 1000265 w 1023977"/>
                  <a:gd name="connsiteY4" fmla="*/ 6031 h 878205"/>
                  <a:gd name="connsiteX5" fmla="*/ 8332 w 1023977"/>
                  <a:gd name="connsiteY5" fmla="*/ 854233 h 878205"/>
                  <a:gd name="connsiteX6" fmla="*/ 1950 w 1023977"/>
                  <a:gd name="connsiteY6" fmla="*/ 875188 h 878205"/>
                  <a:gd name="connsiteX7" fmla="*/ 11571 w 1023977"/>
                  <a:gd name="connsiteY7" fmla="*/ 878045 h 878205"/>
                  <a:gd name="connsiteX8" fmla="*/ 23763 w 1023977"/>
                  <a:gd name="connsiteY8" fmla="*/ 872235 h 878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3977" h="878205">
                    <a:moveTo>
                      <a:pt x="23763" y="872235"/>
                    </a:moveTo>
                    <a:lnTo>
                      <a:pt x="1015696" y="24034"/>
                    </a:lnTo>
                    <a:cubicBezTo>
                      <a:pt x="1023411" y="17461"/>
                      <a:pt x="1026269" y="7936"/>
                      <a:pt x="1021983" y="2983"/>
                    </a:cubicBezTo>
                    <a:cubicBezTo>
                      <a:pt x="1019887" y="507"/>
                      <a:pt x="1016363" y="-350"/>
                      <a:pt x="1012458" y="126"/>
                    </a:cubicBezTo>
                    <a:cubicBezTo>
                      <a:pt x="1008457" y="697"/>
                      <a:pt x="1004170" y="2698"/>
                      <a:pt x="1000265" y="6031"/>
                    </a:cubicBezTo>
                    <a:lnTo>
                      <a:pt x="8332" y="854233"/>
                    </a:lnTo>
                    <a:cubicBezTo>
                      <a:pt x="522" y="860805"/>
                      <a:pt x="-2241" y="870235"/>
                      <a:pt x="1950" y="875188"/>
                    </a:cubicBezTo>
                    <a:cubicBezTo>
                      <a:pt x="4046" y="877664"/>
                      <a:pt x="7570" y="878617"/>
                      <a:pt x="11571" y="878045"/>
                    </a:cubicBezTo>
                    <a:cubicBezTo>
                      <a:pt x="15476" y="877474"/>
                      <a:pt x="19857" y="875473"/>
                      <a:pt x="23763" y="872235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1D72D465-9B79-ACCA-EB8B-05BDF289230B}"/>
                  </a:ext>
                </a:extLst>
              </p:cNvPr>
              <p:cNvSpPr/>
              <p:nvPr/>
            </p:nvSpPr>
            <p:spPr>
              <a:xfrm>
                <a:off x="8560402" y="1709838"/>
                <a:ext cx="93622" cy="191351"/>
              </a:xfrm>
              <a:custGeom>
                <a:avLst/>
                <a:gdLst>
                  <a:gd name="connsiteX0" fmla="*/ 95 w 93622"/>
                  <a:gd name="connsiteY0" fmla="*/ 180398 h 191351"/>
                  <a:gd name="connsiteX1" fmla="*/ 23146 w 93622"/>
                  <a:gd name="connsiteY1" fmla="*/ 130773 h 191351"/>
                  <a:gd name="connsiteX2" fmla="*/ 24289 w 93622"/>
                  <a:gd name="connsiteY2" fmla="*/ 12568 h 191351"/>
                  <a:gd name="connsiteX3" fmla="*/ 88106 w 93622"/>
                  <a:gd name="connsiteY3" fmla="*/ 120772 h 191351"/>
                  <a:gd name="connsiteX4" fmla="*/ 23717 w 93622"/>
                  <a:gd name="connsiteY4" fmla="*/ 191352 h 191351"/>
                  <a:gd name="connsiteX5" fmla="*/ 0 w 93622"/>
                  <a:gd name="connsiteY5" fmla="*/ 180398 h 19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622" h="191351">
                    <a:moveTo>
                      <a:pt x="95" y="180398"/>
                    </a:moveTo>
                    <a:cubicBezTo>
                      <a:pt x="95" y="180398"/>
                      <a:pt x="27623" y="159348"/>
                      <a:pt x="23146" y="130773"/>
                    </a:cubicBezTo>
                    <a:cubicBezTo>
                      <a:pt x="18669" y="102198"/>
                      <a:pt x="-26098" y="55621"/>
                      <a:pt x="24289" y="12568"/>
                    </a:cubicBezTo>
                    <a:cubicBezTo>
                      <a:pt x="74676" y="-30580"/>
                      <a:pt x="107156" y="45239"/>
                      <a:pt x="88106" y="120772"/>
                    </a:cubicBezTo>
                    <a:cubicBezTo>
                      <a:pt x="75438" y="165825"/>
                      <a:pt x="23717" y="191352"/>
                      <a:pt x="23717" y="191352"/>
                    </a:cubicBezTo>
                    <a:lnTo>
                      <a:pt x="0" y="180398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21F22682-8A9F-B905-CB95-75DE62D070A7}"/>
                  </a:ext>
                </a:extLst>
              </p:cNvPr>
              <p:cNvSpPr/>
              <p:nvPr/>
            </p:nvSpPr>
            <p:spPr>
              <a:xfrm>
                <a:off x="8570127" y="1773658"/>
                <a:ext cx="40734" cy="77977"/>
              </a:xfrm>
              <a:custGeom>
                <a:avLst/>
                <a:gdLst>
                  <a:gd name="connsiteX0" fmla="*/ 39139 w 40734"/>
                  <a:gd name="connsiteY0" fmla="*/ 77715 h 77977"/>
                  <a:gd name="connsiteX1" fmla="*/ 35329 w 40734"/>
                  <a:gd name="connsiteY1" fmla="*/ 76382 h 77977"/>
                  <a:gd name="connsiteX2" fmla="*/ 277 w 40734"/>
                  <a:gd name="connsiteY2" fmla="*/ 4087 h 77977"/>
                  <a:gd name="connsiteX3" fmla="*/ 1610 w 40734"/>
                  <a:gd name="connsiteY3" fmla="*/ 277 h 77977"/>
                  <a:gd name="connsiteX4" fmla="*/ 1610 w 40734"/>
                  <a:gd name="connsiteY4" fmla="*/ 277 h 77977"/>
                  <a:gd name="connsiteX5" fmla="*/ 5421 w 40734"/>
                  <a:gd name="connsiteY5" fmla="*/ 1611 h 77977"/>
                  <a:gd name="connsiteX6" fmla="*/ 40472 w 40734"/>
                  <a:gd name="connsiteY6" fmla="*/ 73905 h 77977"/>
                  <a:gd name="connsiteX7" fmla="*/ 39139 w 40734"/>
                  <a:gd name="connsiteY7" fmla="*/ 77715 h 77977"/>
                  <a:gd name="connsiteX8" fmla="*/ 39139 w 40734"/>
                  <a:gd name="connsiteY8" fmla="*/ 77715 h 77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34" h="77977">
                    <a:moveTo>
                      <a:pt x="39139" y="77715"/>
                    </a:moveTo>
                    <a:cubicBezTo>
                      <a:pt x="37710" y="78382"/>
                      <a:pt x="35996" y="77715"/>
                      <a:pt x="35329" y="76382"/>
                    </a:cubicBezTo>
                    <a:lnTo>
                      <a:pt x="277" y="4087"/>
                    </a:lnTo>
                    <a:cubicBezTo>
                      <a:pt x="-390" y="2658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0472" y="73905"/>
                    </a:lnTo>
                    <a:cubicBezTo>
                      <a:pt x="41139" y="75334"/>
                      <a:pt x="40472" y="77049"/>
                      <a:pt x="39139" y="77715"/>
                    </a:cubicBezTo>
                    <a:lnTo>
                      <a:pt x="39139" y="7771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842F177C-14E4-EE1B-3D1C-BB347E5A8967}"/>
                  </a:ext>
                </a:extLst>
              </p:cNvPr>
              <p:cNvSpPr/>
              <p:nvPr/>
            </p:nvSpPr>
            <p:spPr>
              <a:xfrm>
                <a:off x="8580223" y="1755370"/>
                <a:ext cx="45210" cy="87612"/>
              </a:xfrm>
              <a:custGeom>
                <a:avLst/>
                <a:gdLst>
                  <a:gd name="connsiteX0" fmla="*/ 43616 w 45210"/>
                  <a:gd name="connsiteY0" fmla="*/ 87336 h 87612"/>
                  <a:gd name="connsiteX1" fmla="*/ 39806 w 45210"/>
                  <a:gd name="connsiteY1" fmla="*/ 86002 h 87612"/>
                  <a:gd name="connsiteX2" fmla="*/ 277 w 45210"/>
                  <a:gd name="connsiteY2" fmla="*/ 4087 h 87612"/>
                  <a:gd name="connsiteX3" fmla="*/ 1610 w 45210"/>
                  <a:gd name="connsiteY3" fmla="*/ 277 h 87612"/>
                  <a:gd name="connsiteX4" fmla="*/ 1610 w 45210"/>
                  <a:gd name="connsiteY4" fmla="*/ 277 h 87612"/>
                  <a:gd name="connsiteX5" fmla="*/ 5421 w 45210"/>
                  <a:gd name="connsiteY5" fmla="*/ 1611 h 87612"/>
                  <a:gd name="connsiteX6" fmla="*/ 44950 w 45210"/>
                  <a:gd name="connsiteY6" fmla="*/ 83526 h 87612"/>
                  <a:gd name="connsiteX7" fmla="*/ 43616 w 45210"/>
                  <a:gd name="connsiteY7" fmla="*/ 87336 h 87612"/>
                  <a:gd name="connsiteX8" fmla="*/ 43616 w 45210"/>
                  <a:gd name="connsiteY8" fmla="*/ 87336 h 8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210" h="87612">
                    <a:moveTo>
                      <a:pt x="43616" y="87336"/>
                    </a:moveTo>
                    <a:cubicBezTo>
                      <a:pt x="42187" y="88002"/>
                      <a:pt x="40472" y="87431"/>
                      <a:pt x="39806" y="86002"/>
                    </a:cubicBezTo>
                    <a:lnTo>
                      <a:pt x="277" y="4087"/>
                    </a:lnTo>
                    <a:cubicBezTo>
                      <a:pt x="-390" y="2754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4950" y="83526"/>
                    </a:lnTo>
                    <a:cubicBezTo>
                      <a:pt x="45616" y="84954"/>
                      <a:pt x="44950" y="86669"/>
                      <a:pt x="43616" y="87336"/>
                    </a:cubicBezTo>
                    <a:lnTo>
                      <a:pt x="43616" y="8733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1C628793-AC1E-C496-43E8-3561B3C423D7}"/>
                  </a:ext>
                </a:extLst>
              </p:cNvPr>
              <p:cNvSpPr/>
              <p:nvPr/>
            </p:nvSpPr>
            <p:spPr>
              <a:xfrm>
                <a:off x="8588430" y="1736511"/>
                <a:ext cx="45385" cy="87787"/>
              </a:xfrm>
              <a:custGeom>
                <a:avLst/>
                <a:gdLst>
                  <a:gd name="connsiteX0" fmla="*/ 43791 w 45385"/>
                  <a:gd name="connsiteY0" fmla="*/ 87526 h 87787"/>
                  <a:gd name="connsiteX1" fmla="*/ 39981 w 45385"/>
                  <a:gd name="connsiteY1" fmla="*/ 86193 h 87787"/>
                  <a:gd name="connsiteX2" fmla="*/ 262 w 45385"/>
                  <a:gd name="connsiteY2" fmla="*/ 4087 h 87787"/>
                  <a:gd name="connsiteX3" fmla="*/ 1595 w 45385"/>
                  <a:gd name="connsiteY3" fmla="*/ 277 h 87787"/>
                  <a:gd name="connsiteX4" fmla="*/ 1595 w 45385"/>
                  <a:gd name="connsiteY4" fmla="*/ 277 h 87787"/>
                  <a:gd name="connsiteX5" fmla="*/ 5405 w 45385"/>
                  <a:gd name="connsiteY5" fmla="*/ 1611 h 87787"/>
                  <a:gd name="connsiteX6" fmla="*/ 45124 w 45385"/>
                  <a:gd name="connsiteY6" fmla="*/ 83716 h 87787"/>
                  <a:gd name="connsiteX7" fmla="*/ 43791 w 45385"/>
                  <a:gd name="connsiteY7" fmla="*/ 87526 h 87787"/>
                  <a:gd name="connsiteX8" fmla="*/ 43791 w 45385"/>
                  <a:gd name="connsiteY8" fmla="*/ 87526 h 8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385" h="87787">
                    <a:moveTo>
                      <a:pt x="43791" y="87526"/>
                    </a:moveTo>
                    <a:cubicBezTo>
                      <a:pt x="42362" y="88193"/>
                      <a:pt x="40648" y="87526"/>
                      <a:pt x="39981" y="86193"/>
                    </a:cubicBezTo>
                    <a:lnTo>
                      <a:pt x="262" y="4087"/>
                    </a:lnTo>
                    <a:cubicBezTo>
                      <a:pt x="-405" y="2658"/>
                      <a:pt x="262" y="1039"/>
                      <a:pt x="1595" y="277"/>
                    </a:cubicBezTo>
                    <a:lnTo>
                      <a:pt x="1595" y="277"/>
                    </a:lnTo>
                    <a:cubicBezTo>
                      <a:pt x="3024" y="-390"/>
                      <a:pt x="4738" y="182"/>
                      <a:pt x="5405" y="1611"/>
                    </a:cubicBezTo>
                    <a:lnTo>
                      <a:pt x="45124" y="83716"/>
                    </a:lnTo>
                    <a:cubicBezTo>
                      <a:pt x="45791" y="85145"/>
                      <a:pt x="45124" y="86859"/>
                      <a:pt x="43791" y="87526"/>
                    </a:cubicBezTo>
                    <a:lnTo>
                      <a:pt x="43791" y="8752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2B61732D-A736-F33B-A575-3F8979C9002C}"/>
                  </a:ext>
                </a:extLst>
              </p:cNvPr>
              <p:cNvSpPr/>
              <p:nvPr/>
            </p:nvSpPr>
            <p:spPr>
              <a:xfrm>
                <a:off x="8597749" y="1723763"/>
                <a:ext cx="44353" cy="85311"/>
              </a:xfrm>
              <a:custGeom>
                <a:avLst/>
                <a:gdLst>
                  <a:gd name="connsiteX0" fmla="*/ 42664 w 44353"/>
                  <a:gd name="connsiteY0" fmla="*/ 85034 h 85311"/>
                  <a:gd name="connsiteX1" fmla="*/ 38949 w 44353"/>
                  <a:gd name="connsiteY1" fmla="*/ 83701 h 85311"/>
                  <a:gd name="connsiteX2" fmla="*/ 277 w 44353"/>
                  <a:gd name="connsiteY2" fmla="*/ 4072 h 85311"/>
                  <a:gd name="connsiteX3" fmla="*/ 1611 w 44353"/>
                  <a:gd name="connsiteY3" fmla="*/ 262 h 85311"/>
                  <a:gd name="connsiteX4" fmla="*/ 1611 w 44353"/>
                  <a:gd name="connsiteY4" fmla="*/ 262 h 85311"/>
                  <a:gd name="connsiteX5" fmla="*/ 5421 w 44353"/>
                  <a:gd name="connsiteY5" fmla="*/ 1595 h 85311"/>
                  <a:gd name="connsiteX6" fmla="*/ 44093 w 44353"/>
                  <a:gd name="connsiteY6" fmla="*/ 81224 h 85311"/>
                  <a:gd name="connsiteX7" fmla="*/ 42759 w 44353"/>
                  <a:gd name="connsiteY7" fmla="*/ 85034 h 85311"/>
                  <a:gd name="connsiteX8" fmla="*/ 42759 w 44353"/>
                  <a:gd name="connsiteY8" fmla="*/ 85034 h 8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353" h="85311">
                    <a:moveTo>
                      <a:pt x="42664" y="85034"/>
                    </a:moveTo>
                    <a:cubicBezTo>
                      <a:pt x="41235" y="85701"/>
                      <a:pt x="39520" y="85129"/>
                      <a:pt x="38949" y="83701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1" y="262"/>
                    </a:cubicBezTo>
                    <a:lnTo>
                      <a:pt x="1611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44093" y="81224"/>
                    </a:lnTo>
                    <a:cubicBezTo>
                      <a:pt x="44759" y="82653"/>
                      <a:pt x="44093" y="84367"/>
                      <a:pt x="42759" y="85034"/>
                    </a:cubicBezTo>
                    <a:lnTo>
                      <a:pt x="42759" y="85034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1FA2DB3A-3DB3-296C-8890-F960FD8BC399}"/>
                  </a:ext>
                </a:extLst>
              </p:cNvPr>
              <p:cNvSpPr/>
              <p:nvPr/>
            </p:nvSpPr>
            <p:spPr>
              <a:xfrm>
                <a:off x="8613465" y="1722239"/>
                <a:ext cx="33781" cy="63689"/>
              </a:xfrm>
              <a:custGeom>
                <a:avLst/>
                <a:gdLst>
                  <a:gd name="connsiteX0" fmla="*/ 32186 w 33781"/>
                  <a:gd name="connsiteY0" fmla="*/ 63412 h 63689"/>
                  <a:gd name="connsiteX1" fmla="*/ 28376 w 33781"/>
                  <a:gd name="connsiteY1" fmla="*/ 62079 h 63689"/>
                  <a:gd name="connsiteX2" fmla="*/ 277 w 33781"/>
                  <a:gd name="connsiteY2" fmla="*/ 4072 h 63689"/>
                  <a:gd name="connsiteX3" fmla="*/ 1610 w 33781"/>
                  <a:gd name="connsiteY3" fmla="*/ 262 h 63689"/>
                  <a:gd name="connsiteX4" fmla="*/ 1610 w 33781"/>
                  <a:gd name="connsiteY4" fmla="*/ 262 h 63689"/>
                  <a:gd name="connsiteX5" fmla="*/ 5421 w 33781"/>
                  <a:gd name="connsiteY5" fmla="*/ 1595 h 63689"/>
                  <a:gd name="connsiteX6" fmla="*/ 33519 w 33781"/>
                  <a:gd name="connsiteY6" fmla="*/ 59698 h 63689"/>
                  <a:gd name="connsiteX7" fmla="*/ 32186 w 33781"/>
                  <a:gd name="connsiteY7" fmla="*/ 63508 h 63689"/>
                  <a:gd name="connsiteX8" fmla="*/ 32186 w 33781"/>
                  <a:gd name="connsiteY8" fmla="*/ 63508 h 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781" h="63689">
                    <a:moveTo>
                      <a:pt x="32186" y="63412"/>
                    </a:moveTo>
                    <a:cubicBezTo>
                      <a:pt x="30757" y="64079"/>
                      <a:pt x="29042" y="63508"/>
                      <a:pt x="28376" y="62079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0" y="262"/>
                    </a:cubicBezTo>
                    <a:lnTo>
                      <a:pt x="1610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33519" y="59698"/>
                    </a:lnTo>
                    <a:cubicBezTo>
                      <a:pt x="34186" y="61126"/>
                      <a:pt x="33519" y="62841"/>
                      <a:pt x="32186" y="63508"/>
                    </a:cubicBezTo>
                    <a:lnTo>
                      <a:pt x="32186" y="635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403CFA87-2F7C-F12B-DA1B-F944F5DBBFF2}"/>
                  </a:ext>
                </a:extLst>
              </p:cNvPr>
              <p:cNvSpPr/>
              <p:nvPr/>
            </p:nvSpPr>
            <p:spPr>
              <a:xfrm>
                <a:off x="8581453" y="1716902"/>
                <a:ext cx="67834" cy="111928"/>
              </a:xfrm>
              <a:custGeom>
                <a:avLst/>
                <a:gdLst>
                  <a:gd name="connsiteX0" fmla="*/ 0 w 67834"/>
                  <a:gd name="connsiteY0" fmla="*/ 16362 h 111928"/>
                  <a:gd name="connsiteX1" fmla="*/ 59341 w 67834"/>
                  <a:gd name="connsiteY1" fmla="*/ 22267 h 111928"/>
                  <a:gd name="connsiteX2" fmla="*/ 60389 w 67834"/>
                  <a:gd name="connsiteY2" fmla="*/ 110278 h 111928"/>
                  <a:gd name="connsiteX3" fmla="*/ 0 w 67834"/>
                  <a:gd name="connsiteY3" fmla="*/ 16362 h 11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34" h="111928">
                    <a:moveTo>
                      <a:pt x="0" y="16362"/>
                    </a:moveTo>
                    <a:cubicBezTo>
                      <a:pt x="0" y="16362"/>
                      <a:pt x="40862" y="-24120"/>
                      <a:pt x="59341" y="22267"/>
                    </a:cubicBezTo>
                    <a:cubicBezTo>
                      <a:pt x="77819" y="68654"/>
                      <a:pt x="60389" y="110278"/>
                      <a:pt x="60389" y="110278"/>
                    </a:cubicBezTo>
                    <a:cubicBezTo>
                      <a:pt x="60389" y="110278"/>
                      <a:pt x="47339" y="132186"/>
                      <a:pt x="0" y="16362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8018621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9979C130-0B08-EE69-459B-339B7AD346BE}"/>
                  </a:ext>
                </a:extLst>
              </p:cNvPr>
              <p:cNvSpPr/>
              <p:nvPr/>
            </p:nvSpPr>
            <p:spPr>
              <a:xfrm>
                <a:off x="7579518" y="1872424"/>
                <a:ext cx="1022027" cy="875222"/>
              </a:xfrm>
              <a:custGeom>
                <a:avLst/>
                <a:gdLst>
                  <a:gd name="connsiteX0" fmla="*/ 21812 w 1022027"/>
                  <a:gd name="connsiteY0" fmla="*/ 869251 h 875222"/>
                  <a:gd name="connsiteX1" fmla="*/ 1013746 w 1022027"/>
                  <a:gd name="connsiteY1" fmla="*/ 21050 h 875222"/>
                  <a:gd name="connsiteX2" fmla="*/ 1020033 w 1022027"/>
                  <a:gd name="connsiteY2" fmla="*/ 0 h 875222"/>
                  <a:gd name="connsiteX3" fmla="*/ 0 w 1022027"/>
                  <a:gd name="connsiteY3" fmla="*/ 872204 h 875222"/>
                  <a:gd name="connsiteX4" fmla="*/ 9620 w 1022027"/>
                  <a:gd name="connsiteY4" fmla="*/ 875062 h 875222"/>
                  <a:gd name="connsiteX5" fmla="*/ 21812 w 1022027"/>
                  <a:gd name="connsiteY5" fmla="*/ 869251 h 87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2027" h="875222">
                    <a:moveTo>
                      <a:pt x="21812" y="869251"/>
                    </a:moveTo>
                    <a:lnTo>
                      <a:pt x="1013746" y="21050"/>
                    </a:lnTo>
                    <a:cubicBezTo>
                      <a:pt x="1021461" y="14478"/>
                      <a:pt x="1024318" y="4953"/>
                      <a:pt x="1020033" y="0"/>
                    </a:cubicBezTo>
                    <a:lnTo>
                      <a:pt x="0" y="872204"/>
                    </a:lnTo>
                    <a:cubicBezTo>
                      <a:pt x="2096" y="874681"/>
                      <a:pt x="5620" y="875633"/>
                      <a:pt x="9620" y="875062"/>
                    </a:cubicBezTo>
                    <a:cubicBezTo>
                      <a:pt x="13526" y="874490"/>
                      <a:pt x="17907" y="872490"/>
                      <a:pt x="21812" y="86925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EEA82052-EB0D-E77B-46FE-948FA9196EE7}"/>
                  </a:ext>
                </a:extLst>
              </p:cNvPr>
              <p:cNvSpPr/>
              <p:nvPr/>
            </p:nvSpPr>
            <p:spPr>
              <a:xfrm>
                <a:off x="7507794" y="2577941"/>
                <a:ext cx="262795" cy="231528"/>
              </a:xfrm>
              <a:custGeom>
                <a:avLst/>
                <a:gdLst>
                  <a:gd name="connsiteX0" fmla="*/ 39910 w 262795"/>
                  <a:gd name="connsiteY0" fmla="*/ 225743 h 231528"/>
                  <a:gd name="connsiteX1" fmla="*/ 262795 w 262795"/>
                  <a:gd name="connsiteY1" fmla="*/ 24860 h 231528"/>
                  <a:gd name="connsiteX2" fmla="*/ 241554 w 262795"/>
                  <a:gd name="connsiteY2" fmla="*/ 0 h 231528"/>
                  <a:gd name="connsiteX3" fmla="*/ 8478 w 262795"/>
                  <a:gd name="connsiteY3" fmla="*/ 188976 h 231528"/>
                  <a:gd name="connsiteX4" fmla="*/ 5811 w 262795"/>
                  <a:gd name="connsiteY4" fmla="*/ 223076 h 231528"/>
                  <a:gd name="connsiteX5" fmla="*/ 22289 w 262795"/>
                  <a:gd name="connsiteY5" fmla="*/ 231458 h 231528"/>
                  <a:gd name="connsiteX6" fmla="*/ 39910 w 262795"/>
                  <a:gd name="connsiteY6" fmla="*/ 225647 h 23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795" h="231528">
                    <a:moveTo>
                      <a:pt x="39910" y="225743"/>
                    </a:moveTo>
                    <a:lnTo>
                      <a:pt x="262795" y="24860"/>
                    </a:lnTo>
                    <a:lnTo>
                      <a:pt x="241554" y="0"/>
                    </a:lnTo>
                    <a:lnTo>
                      <a:pt x="8478" y="188976"/>
                    </a:lnTo>
                    <a:cubicBezTo>
                      <a:pt x="-1714" y="197644"/>
                      <a:pt x="-2857" y="212884"/>
                      <a:pt x="5811" y="223076"/>
                    </a:cubicBezTo>
                    <a:cubicBezTo>
                      <a:pt x="10097" y="228124"/>
                      <a:pt x="16098" y="231077"/>
                      <a:pt x="22289" y="231458"/>
                    </a:cubicBezTo>
                    <a:cubicBezTo>
                      <a:pt x="28480" y="231934"/>
                      <a:pt x="34767" y="230029"/>
                      <a:pt x="39910" y="225647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F7CDA73F-4044-49DD-D9D1-E1BF5A04949F}"/>
                  </a:ext>
                </a:extLst>
              </p:cNvPr>
              <p:cNvSpPr/>
              <p:nvPr/>
            </p:nvSpPr>
            <p:spPr>
              <a:xfrm>
                <a:off x="7515319" y="2592228"/>
                <a:ext cx="255269" cy="217314"/>
              </a:xfrm>
              <a:custGeom>
                <a:avLst/>
                <a:gdLst>
                  <a:gd name="connsiteX0" fmla="*/ 32385 w 255269"/>
                  <a:gd name="connsiteY0" fmla="*/ 211455 h 217314"/>
                  <a:gd name="connsiteX1" fmla="*/ 14764 w 255269"/>
                  <a:gd name="connsiteY1" fmla="*/ 217265 h 217314"/>
                  <a:gd name="connsiteX2" fmla="*/ 0 w 255269"/>
                  <a:gd name="connsiteY2" fmla="*/ 210503 h 217314"/>
                  <a:gd name="connsiteX3" fmla="*/ 246126 w 255269"/>
                  <a:gd name="connsiteY3" fmla="*/ 0 h 217314"/>
                  <a:gd name="connsiteX4" fmla="*/ 255270 w 255269"/>
                  <a:gd name="connsiteY4" fmla="*/ 10668 h 217314"/>
                  <a:gd name="connsiteX5" fmla="*/ 32385 w 255269"/>
                  <a:gd name="connsiteY5" fmla="*/ 211550 h 21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5269" h="217314">
                    <a:moveTo>
                      <a:pt x="32385" y="211455"/>
                    </a:moveTo>
                    <a:cubicBezTo>
                      <a:pt x="27241" y="215837"/>
                      <a:pt x="20955" y="217646"/>
                      <a:pt x="14764" y="217265"/>
                    </a:cubicBezTo>
                    <a:cubicBezTo>
                      <a:pt x="9334" y="216884"/>
                      <a:pt x="4096" y="214408"/>
                      <a:pt x="0" y="210503"/>
                    </a:cubicBezTo>
                    <a:cubicBezTo>
                      <a:pt x="82105" y="140303"/>
                      <a:pt x="164116" y="70199"/>
                      <a:pt x="246126" y="0"/>
                    </a:cubicBezTo>
                    <a:lnTo>
                      <a:pt x="255270" y="10668"/>
                    </a:lnTo>
                    <a:lnTo>
                      <a:pt x="32385" y="21155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2D5E77BB-BB00-EEBB-14EB-2C447230A4CF}"/>
                </a:ext>
              </a:extLst>
            </p:cNvPr>
            <p:cNvSpPr/>
            <p:nvPr/>
          </p:nvSpPr>
          <p:spPr>
            <a:xfrm>
              <a:off x="9437856" y="2606620"/>
              <a:ext cx="198666" cy="806698"/>
            </a:xfrm>
            <a:custGeom>
              <a:avLst/>
              <a:gdLst>
                <a:gd name="connsiteX0" fmla="*/ 137522 w 137521"/>
                <a:gd name="connsiteY0" fmla="*/ 507664 h 558414"/>
                <a:gd name="connsiteX1" fmla="*/ 84658 w 137521"/>
                <a:gd name="connsiteY1" fmla="*/ 271539 h 558414"/>
                <a:gd name="connsiteX2" fmla="*/ 61703 w 137521"/>
                <a:gd name="connsiteY2" fmla="*/ 165812 h 558414"/>
                <a:gd name="connsiteX3" fmla="*/ 87230 w 137521"/>
                <a:gd name="connsiteY3" fmla="*/ 7316 h 558414"/>
                <a:gd name="connsiteX4" fmla="*/ 266 w 137521"/>
                <a:gd name="connsiteY4" fmla="*/ 107900 h 558414"/>
                <a:gd name="connsiteX5" fmla="*/ 14744 w 137521"/>
                <a:gd name="connsiteY5" fmla="*/ 170098 h 558414"/>
                <a:gd name="connsiteX6" fmla="*/ 12173 w 137521"/>
                <a:gd name="connsiteY6" fmla="*/ 440322 h 558414"/>
                <a:gd name="connsiteX7" fmla="*/ 137427 w 137521"/>
                <a:gd name="connsiteY7" fmla="*/ 507664 h 55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521" h="558414">
                  <a:moveTo>
                    <a:pt x="137522" y="507664"/>
                  </a:moveTo>
                  <a:cubicBezTo>
                    <a:pt x="137522" y="507664"/>
                    <a:pt x="124758" y="381553"/>
                    <a:pt x="84658" y="271539"/>
                  </a:cubicBezTo>
                  <a:cubicBezTo>
                    <a:pt x="44558" y="161621"/>
                    <a:pt x="61703" y="165812"/>
                    <a:pt x="61703" y="165812"/>
                  </a:cubicBezTo>
                  <a:cubicBezTo>
                    <a:pt x="61703" y="165812"/>
                    <a:pt x="132473" y="39701"/>
                    <a:pt x="87230" y="7316"/>
                  </a:cubicBezTo>
                  <a:cubicBezTo>
                    <a:pt x="42081" y="-25070"/>
                    <a:pt x="-3925" y="57608"/>
                    <a:pt x="266" y="107900"/>
                  </a:cubicBezTo>
                  <a:cubicBezTo>
                    <a:pt x="4553" y="158192"/>
                    <a:pt x="14744" y="170098"/>
                    <a:pt x="14744" y="170098"/>
                  </a:cubicBezTo>
                  <a:cubicBezTo>
                    <a:pt x="14744" y="170098"/>
                    <a:pt x="7124" y="380600"/>
                    <a:pt x="12173" y="440322"/>
                  </a:cubicBezTo>
                  <a:cubicBezTo>
                    <a:pt x="14744" y="487185"/>
                    <a:pt x="119519" y="635489"/>
                    <a:pt x="137427" y="507664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DFB76402-B4F6-2B87-8E9A-36EA4618A231}"/>
                </a:ext>
              </a:extLst>
            </p:cNvPr>
            <p:cNvSpPr/>
            <p:nvPr/>
          </p:nvSpPr>
          <p:spPr>
            <a:xfrm>
              <a:off x="9184020" y="3109125"/>
              <a:ext cx="294813" cy="152132"/>
            </a:xfrm>
            <a:custGeom>
              <a:avLst/>
              <a:gdLst>
                <a:gd name="connsiteX0" fmla="*/ 155499 w 204076"/>
                <a:gd name="connsiteY0" fmla="*/ 3037 h 105309"/>
                <a:gd name="connsiteX1" fmla="*/ 204077 w 204076"/>
                <a:gd name="connsiteY1" fmla="*/ 99335 h 105309"/>
                <a:gd name="connsiteX2" fmla="*/ 6338 w 204076"/>
                <a:gd name="connsiteY2" fmla="*/ 70379 h 105309"/>
                <a:gd name="connsiteX3" fmla="*/ 337 w 204076"/>
                <a:gd name="connsiteY3" fmla="*/ 35422 h 105309"/>
                <a:gd name="connsiteX4" fmla="*/ 155404 w 204076"/>
                <a:gd name="connsiteY4" fmla="*/ 3037 h 10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76" h="105309">
                  <a:moveTo>
                    <a:pt x="155499" y="3037"/>
                  </a:moveTo>
                  <a:lnTo>
                    <a:pt x="204077" y="99335"/>
                  </a:lnTo>
                  <a:cubicBezTo>
                    <a:pt x="204077" y="99335"/>
                    <a:pt x="83871" y="124862"/>
                    <a:pt x="6338" y="70379"/>
                  </a:cubicBezTo>
                  <a:cubicBezTo>
                    <a:pt x="-2140" y="46567"/>
                    <a:pt x="337" y="35422"/>
                    <a:pt x="337" y="35422"/>
                  </a:cubicBezTo>
                  <a:cubicBezTo>
                    <a:pt x="337" y="35422"/>
                    <a:pt x="92348" y="-12298"/>
                    <a:pt x="155404" y="3037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7F30C7EA-9834-B19B-4983-FCA227F88B76}"/>
                </a:ext>
              </a:extLst>
            </p:cNvPr>
            <p:cNvSpPr/>
            <p:nvPr/>
          </p:nvSpPr>
          <p:spPr>
            <a:xfrm>
              <a:off x="9184157" y="3148464"/>
              <a:ext cx="201521" cy="112837"/>
            </a:xfrm>
            <a:custGeom>
              <a:avLst/>
              <a:gdLst>
                <a:gd name="connsiteX0" fmla="*/ 337 w 139497"/>
                <a:gd name="connsiteY0" fmla="*/ 8191 h 78108"/>
                <a:gd name="connsiteX1" fmla="*/ 18054 w 139497"/>
                <a:gd name="connsiteY1" fmla="*/ 0 h 78108"/>
                <a:gd name="connsiteX2" fmla="*/ 139497 w 139497"/>
                <a:gd name="connsiteY2" fmla="*/ 78105 h 78108"/>
                <a:gd name="connsiteX3" fmla="*/ 6338 w 139497"/>
                <a:gd name="connsiteY3" fmla="*/ 43148 h 78108"/>
                <a:gd name="connsiteX4" fmla="*/ 337 w 139497"/>
                <a:gd name="connsiteY4" fmla="*/ 8191 h 7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497" h="78108">
                  <a:moveTo>
                    <a:pt x="337" y="8191"/>
                  </a:moveTo>
                  <a:cubicBezTo>
                    <a:pt x="337" y="8191"/>
                    <a:pt x="-3378" y="8096"/>
                    <a:pt x="18054" y="0"/>
                  </a:cubicBezTo>
                  <a:cubicBezTo>
                    <a:pt x="47009" y="34576"/>
                    <a:pt x="100445" y="56959"/>
                    <a:pt x="139497" y="78105"/>
                  </a:cubicBezTo>
                  <a:cubicBezTo>
                    <a:pt x="98921" y="78295"/>
                    <a:pt x="46819" y="71628"/>
                    <a:pt x="6338" y="43148"/>
                  </a:cubicBezTo>
                  <a:cubicBezTo>
                    <a:pt x="-2140" y="19336"/>
                    <a:pt x="337" y="8191"/>
                    <a:pt x="337" y="8191"/>
                  </a:cubicBezTo>
                  <a:close/>
                </a:path>
              </a:pathLst>
            </a:custGeom>
            <a:solidFill>
              <a:srgbClr val="F2B47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96D5B81A-4E6B-70D8-EE9C-29BAAA8DC8FD}"/>
                </a:ext>
              </a:extLst>
            </p:cNvPr>
            <p:cNvSpPr/>
            <p:nvPr/>
          </p:nvSpPr>
          <p:spPr>
            <a:xfrm>
              <a:off x="8955209" y="2521561"/>
              <a:ext cx="744404" cy="574976"/>
            </a:xfrm>
            <a:custGeom>
              <a:avLst/>
              <a:gdLst>
                <a:gd name="connsiteX0" fmla="*/ 704 w 515293"/>
                <a:gd name="connsiteY0" fmla="*/ 380807 h 398011"/>
                <a:gd name="connsiteX1" fmla="*/ 313125 w 515293"/>
                <a:gd name="connsiteY1" fmla="*/ 113154 h 398011"/>
                <a:gd name="connsiteX2" fmla="*/ 370179 w 515293"/>
                <a:gd name="connsiteY2" fmla="*/ 34764 h 398011"/>
                <a:gd name="connsiteX3" fmla="*/ 480098 w 515293"/>
                <a:gd name="connsiteY3" fmla="*/ 664 h 398011"/>
                <a:gd name="connsiteX4" fmla="*/ 505625 w 515293"/>
                <a:gd name="connsiteY4" fmla="*/ 18571 h 398011"/>
                <a:gd name="connsiteX5" fmla="*/ 471525 w 515293"/>
                <a:gd name="connsiteY5" fmla="*/ 66291 h 398011"/>
                <a:gd name="connsiteX6" fmla="*/ 511911 w 515293"/>
                <a:gd name="connsiteY6" fmla="*/ 51147 h 398011"/>
                <a:gd name="connsiteX7" fmla="*/ 488575 w 515293"/>
                <a:gd name="connsiteY7" fmla="*/ 97819 h 398011"/>
                <a:gd name="connsiteX8" fmla="*/ 386276 w 515293"/>
                <a:gd name="connsiteY8" fmla="*/ 137920 h 398011"/>
                <a:gd name="connsiteX9" fmla="*/ 289121 w 515293"/>
                <a:gd name="connsiteY9" fmla="*/ 226597 h 398011"/>
                <a:gd name="connsiteX10" fmla="*/ 609 w 515293"/>
                <a:gd name="connsiteY10" fmla="*/ 380902 h 39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5293" h="398011">
                  <a:moveTo>
                    <a:pt x="704" y="380807"/>
                  </a:moveTo>
                  <a:cubicBezTo>
                    <a:pt x="13468" y="315656"/>
                    <a:pt x="260261" y="142110"/>
                    <a:pt x="313125" y="113154"/>
                  </a:cubicBezTo>
                  <a:cubicBezTo>
                    <a:pt x="365988" y="84199"/>
                    <a:pt x="348081" y="56004"/>
                    <a:pt x="370179" y="34764"/>
                  </a:cubicBezTo>
                  <a:cubicBezTo>
                    <a:pt x="392373" y="13428"/>
                    <a:pt x="442569" y="-3622"/>
                    <a:pt x="480098" y="664"/>
                  </a:cubicBezTo>
                  <a:cubicBezTo>
                    <a:pt x="517626" y="4950"/>
                    <a:pt x="505625" y="18571"/>
                    <a:pt x="505625" y="18571"/>
                  </a:cubicBezTo>
                  <a:cubicBezTo>
                    <a:pt x="505625" y="18571"/>
                    <a:pt x="461334" y="64577"/>
                    <a:pt x="471525" y="66291"/>
                  </a:cubicBezTo>
                  <a:cubicBezTo>
                    <a:pt x="481717" y="68006"/>
                    <a:pt x="501815" y="61815"/>
                    <a:pt x="511911" y="51147"/>
                  </a:cubicBezTo>
                  <a:cubicBezTo>
                    <a:pt x="522960" y="74959"/>
                    <a:pt x="504767" y="86770"/>
                    <a:pt x="488575" y="97819"/>
                  </a:cubicBezTo>
                  <a:cubicBezTo>
                    <a:pt x="472383" y="108868"/>
                    <a:pt x="421233" y="114869"/>
                    <a:pt x="386276" y="137920"/>
                  </a:cubicBezTo>
                  <a:cubicBezTo>
                    <a:pt x="351320" y="160970"/>
                    <a:pt x="289121" y="226597"/>
                    <a:pt x="289121" y="226597"/>
                  </a:cubicBezTo>
                  <a:cubicBezTo>
                    <a:pt x="289121" y="226597"/>
                    <a:pt x="-15393" y="462341"/>
                    <a:pt x="609" y="38090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1D351E06-8910-EB13-52E6-4ED65802184D}"/>
                </a:ext>
              </a:extLst>
            </p:cNvPr>
            <p:cNvSpPr/>
            <p:nvPr/>
          </p:nvSpPr>
          <p:spPr>
            <a:xfrm>
              <a:off x="8894822" y="4242600"/>
              <a:ext cx="625763" cy="2024439"/>
            </a:xfrm>
            <a:custGeom>
              <a:avLst/>
              <a:gdLst>
                <a:gd name="connsiteX0" fmla="*/ 386454 w 433167"/>
                <a:gd name="connsiteY0" fmla="*/ 10235 h 1401361"/>
                <a:gd name="connsiteX1" fmla="*/ 429888 w 433167"/>
                <a:gd name="connsiteY1" fmla="*/ 138060 h 1401361"/>
                <a:gd name="connsiteX2" fmla="*/ 350640 w 433167"/>
                <a:gd name="connsiteY2" fmla="*/ 375900 h 1401361"/>
                <a:gd name="connsiteX3" fmla="*/ 275488 w 433167"/>
                <a:gd name="connsiteY3" fmla="*/ 802906 h 1401361"/>
                <a:gd name="connsiteX4" fmla="*/ 231863 w 433167"/>
                <a:gd name="connsiteY4" fmla="*/ 1401361 h 1401361"/>
                <a:gd name="connsiteX5" fmla="*/ 59175 w 433167"/>
                <a:gd name="connsiteY5" fmla="*/ 1373072 h 1401361"/>
                <a:gd name="connsiteX6" fmla="*/ 34219 w 433167"/>
                <a:gd name="connsiteY6" fmla="*/ 783856 h 1401361"/>
                <a:gd name="connsiteX7" fmla="*/ 21551 w 433167"/>
                <a:gd name="connsiteY7" fmla="*/ 101199 h 1401361"/>
                <a:gd name="connsiteX8" fmla="*/ 386454 w 433167"/>
                <a:gd name="connsiteY8" fmla="*/ 10235 h 140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167" h="1401361">
                  <a:moveTo>
                    <a:pt x="386454" y="10235"/>
                  </a:moveTo>
                  <a:cubicBezTo>
                    <a:pt x="386454" y="10235"/>
                    <a:pt x="419696" y="79291"/>
                    <a:pt x="429888" y="138060"/>
                  </a:cubicBezTo>
                  <a:cubicBezTo>
                    <a:pt x="440080" y="196830"/>
                    <a:pt x="429888" y="306844"/>
                    <a:pt x="350640" y="375900"/>
                  </a:cubicBezTo>
                  <a:cubicBezTo>
                    <a:pt x="327685" y="427049"/>
                    <a:pt x="321589" y="687844"/>
                    <a:pt x="275488" y="802906"/>
                  </a:cubicBezTo>
                  <a:cubicBezTo>
                    <a:pt x="272916" y="971689"/>
                    <a:pt x="249770" y="1345164"/>
                    <a:pt x="231863" y="1401361"/>
                  </a:cubicBezTo>
                  <a:cubicBezTo>
                    <a:pt x="162807" y="1394218"/>
                    <a:pt x="147376" y="1406315"/>
                    <a:pt x="59175" y="1373072"/>
                  </a:cubicBezTo>
                  <a:cubicBezTo>
                    <a:pt x="43744" y="1263249"/>
                    <a:pt x="46983" y="841387"/>
                    <a:pt x="34219" y="783856"/>
                  </a:cubicBezTo>
                  <a:cubicBezTo>
                    <a:pt x="40601" y="707656"/>
                    <a:pt x="-35980" y="277507"/>
                    <a:pt x="21551" y="101199"/>
                  </a:cubicBezTo>
                  <a:cubicBezTo>
                    <a:pt x="69271" y="-45010"/>
                    <a:pt x="386454" y="10235"/>
                    <a:pt x="386454" y="1023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51" name="Graphic 36">
              <a:extLst>
                <a:ext uri="{FF2B5EF4-FFF2-40B4-BE49-F238E27FC236}">
                  <a16:creationId xmlns:a16="http://schemas.microsoft.com/office/drawing/2014/main" id="{568198BE-489F-900E-6BAA-B14B9F90765B}"/>
                </a:ext>
              </a:extLst>
            </p:cNvPr>
            <p:cNvGrpSpPr/>
            <p:nvPr/>
          </p:nvGrpSpPr>
          <p:grpSpPr>
            <a:xfrm>
              <a:off x="9691973" y="5909827"/>
              <a:ext cx="402472" cy="649209"/>
              <a:chOff x="7750872" y="4912518"/>
              <a:chExt cx="278600" cy="449397"/>
            </a:xfrm>
          </p:grpSpPr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BF7B56BC-05F4-B01D-60BA-AE0B6719CDFA}"/>
                  </a:ext>
                </a:extLst>
              </p:cNvPr>
              <p:cNvSpPr/>
              <p:nvPr/>
            </p:nvSpPr>
            <p:spPr>
              <a:xfrm>
                <a:off x="7750872" y="4912518"/>
                <a:ext cx="159543" cy="271367"/>
              </a:xfrm>
              <a:custGeom>
                <a:avLst/>
                <a:gdLst>
                  <a:gd name="connsiteX0" fmla="*/ 0 w 159543"/>
                  <a:gd name="connsiteY0" fmla="*/ 79438 h 271367"/>
                  <a:gd name="connsiteX1" fmla="*/ 66104 w 159543"/>
                  <a:gd name="connsiteY1" fmla="*/ 147828 h 271367"/>
                  <a:gd name="connsiteX2" fmla="*/ 110014 w 159543"/>
                  <a:gd name="connsiteY2" fmla="*/ 271367 h 271367"/>
                  <a:gd name="connsiteX3" fmla="*/ 159544 w 159543"/>
                  <a:gd name="connsiteY3" fmla="*/ 122015 h 271367"/>
                  <a:gd name="connsiteX4" fmla="*/ 69533 w 159543"/>
                  <a:gd name="connsiteY4" fmla="*/ 0 h 271367"/>
                  <a:gd name="connsiteX5" fmla="*/ 0 w 159543"/>
                  <a:gd name="connsiteY5" fmla="*/ 79438 h 271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543" h="271367">
                    <a:moveTo>
                      <a:pt x="0" y="79438"/>
                    </a:moveTo>
                    <a:lnTo>
                      <a:pt x="66104" y="147828"/>
                    </a:lnTo>
                    <a:lnTo>
                      <a:pt x="110014" y="271367"/>
                    </a:lnTo>
                    <a:lnTo>
                      <a:pt x="159544" y="122015"/>
                    </a:lnTo>
                    <a:lnTo>
                      <a:pt x="69533" y="0"/>
                    </a:lnTo>
                    <a:lnTo>
                      <a:pt x="0" y="79438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161" name="Graphic 36">
                <a:extLst>
                  <a:ext uri="{FF2B5EF4-FFF2-40B4-BE49-F238E27FC236}">
                    <a16:creationId xmlns:a16="http://schemas.microsoft.com/office/drawing/2014/main" id="{70E5CF08-7AC6-D7B7-3461-2AE83EF4C291}"/>
                  </a:ext>
                </a:extLst>
              </p:cNvPr>
              <p:cNvGrpSpPr/>
              <p:nvPr/>
            </p:nvGrpSpPr>
            <p:grpSpPr>
              <a:xfrm>
                <a:off x="7752744" y="4961084"/>
                <a:ext cx="276728" cy="400831"/>
                <a:chOff x="7752744" y="4961084"/>
                <a:chExt cx="276728" cy="400831"/>
              </a:xfrm>
            </p:grpSpPr>
            <p:sp>
              <p:nvSpPr>
                <p:cNvPr id="1162" name="Freeform: Shape 1161">
                  <a:extLst>
                    <a:ext uri="{FF2B5EF4-FFF2-40B4-BE49-F238E27FC236}">
                      <a16:creationId xmlns:a16="http://schemas.microsoft.com/office/drawing/2014/main" id="{97B13368-1EC5-0F20-1A3D-3FEFD5379F5F}"/>
                    </a:ext>
                  </a:extLst>
                </p:cNvPr>
                <p:cNvSpPr/>
                <p:nvPr/>
              </p:nvSpPr>
              <p:spPr>
                <a:xfrm>
                  <a:off x="7780298" y="5067775"/>
                  <a:ext cx="249174" cy="294140"/>
                </a:xfrm>
                <a:custGeom>
                  <a:avLst/>
                  <a:gdLst>
                    <a:gd name="connsiteX0" fmla="*/ 22289 w 249174"/>
                    <a:gd name="connsiteY0" fmla="*/ 294132 h 294140"/>
                    <a:gd name="connsiteX1" fmla="*/ 55912 w 249174"/>
                    <a:gd name="connsiteY1" fmla="*/ 275654 h 294140"/>
                    <a:gd name="connsiteX2" fmla="*/ 56293 w 249174"/>
                    <a:gd name="connsiteY2" fmla="*/ 272225 h 294140"/>
                    <a:gd name="connsiteX3" fmla="*/ 59436 w 249174"/>
                    <a:gd name="connsiteY3" fmla="*/ 269272 h 294140"/>
                    <a:gd name="connsiteX4" fmla="*/ 62579 w 249174"/>
                    <a:gd name="connsiteY4" fmla="*/ 269081 h 294140"/>
                    <a:gd name="connsiteX5" fmla="*/ 79820 w 249174"/>
                    <a:gd name="connsiteY5" fmla="*/ 250222 h 294140"/>
                    <a:gd name="connsiteX6" fmla="*/ 81153 w 249174"/>
                    <a:gd name="connsiteY6" fmla="*/ 244697 h 294140"/>
                    <a:gd name="connsiteX7" fmla="*/ 82677 w 249174"/>
                    <a:gd name="connsiteY7" fmla="*/ 242888 h 294140"/>
                    <a:gd name="connsiteX8" fmla="*/ 88202 w 249174"/>
                    <a:gd name="connsiteY8" fmla="*/ 240030 h 294140"/>
                    <a:gd name="connsiteX9" fmla="*/ 107918 w 249174"/>
                    <a:gd name="connsiteY9" fmla="*/ 213455 h 294140"/>
                    <a:gd name="connsiteX10" fmla="*/ 107918 w 249174"/>
                    <a:gd name="connsiteY10" fmla="*/ 209455 h 294140"/>
                    <a:gd name="connsiteX11" fmla="*/ 110585 w 249174"/>
                    <a:gd name="connsiteY11" fmla="*/ 205550 h 294140"/>
                    <a:gd name="connsiteX12" fmla="*/ 114491 w 249174"/>
                    <a:gd name="connsiteY12" fmla="*/ 203550 h 294140"/>
                    <a:gd name="connsiteX13" fmla="*/ 125635 w 249174"/>
                    <a:gd name="connsiteY13" fmla="*/ 185452 h 294140"/>
                    <a:gd name="connsiteX14" fmla="*/ 125635 w 249174"/>
                    <a:gd name="connsiteY14" fmla="*/ 179451 h 294140"/>
                    <a:gd name="connsiteX15" fmla="*/ 126778 w 249174"/>
                    <a:gd name="connsiteY15" fmla="*/ 177451 h 294140"/>
                    <a:gd name="connsiteX16" fmla="*/ 132017 w 249174"/>
                    <a:gd name="connsiteY16" fmla="*/ 174117 h 294140"/>
                    <a:gd name="connsiteX17" fmla="*/ 185928 w 249174"/>
                    <a:gd name="connsiteY17" fmla="*/ 100203 h 294140"/>
                    <a:gd name="connsiteX18" fmla="*/ 188691 w 249174"/>
                    <a:gd name="connsiteY18" fmla="*/ 94298 h 294140"/>
                    <a:gd name="connsiteX19" fmla="*/ 196310 w 249174"/>
                    <a:gd name="connsiteY19" fmla="*/ 89440 h 294140"/>
                    <a:gd name="connsiteX20" fmla="*/ 217266 w 249174"/>
                    <a:gd name="connsiteY20" fmla="*/ 62675 h 294140"/>
                    <a:gd name="connsiteX21" fmla="*/ 232220 w 249174"/>
                    <a:gd name="connsiteY21" fmla="*/ 40862 h 294140"/>
                    <a:gd name="connsiteX22" fmla="*/ 249174 w 249174"/>
                    <a:gd name="connsiteY22" fmla="*/ 12954 h 294140"/>
                    <a:gd name="connsiteX23" fmla="*/ 224504 w 249174"/>
                    <a:gd name="connsiteY23" fmla="*/ 476 h 294140"/>
                    <a:gd name="connsiteX24" fmla="*/ 221742 w 249174"/>
                    <a:gd name="connsiteY24" fmla="*/ 0 h 294140"/>
                    <a:gd name="connsiteX25" fmla="*/ 82296 w 249174"/>
                    <a:gd name="connsiteY25" fmla="*/ 151733 h 294140"/>
                    <a:gd name="connsiteX26" fmla="*/ 82010 w 249174"/>
                    <a:gd name="connsiteY26" fmla="*/ 152114 h 294140"/>
                    <a:gd name="connsiteX27" fmla="*/ 58674 w 249174"/>
                    <a:gd name="connsiteY27" fmla="*/ 186881 h 294140"/>
                    <a:gd name="connsiteX28" fmla="*/ 0 w 249174"/>
                    <a:gd name="connsiteY28" fmla="*/ 279845 h 294140"/>
                    <a:gd name="connsiteX29" fmla="*/ 1905 w 249174"/>
                    <a:gd name="connsiteY29" fmla="*/ 281559 h 294140"/>
                    <a:gd name="connsiteX30" fmla="*/ 22193 w 249174"/>
                    <a:gd name="connsiteY30" fmla="*/ 294132 h 294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49174" h="294140">
                      <a:moveTo>
                        <a:pt x="22289" y="294132"/>
                      </a:moveTo>
                      <a:cubicBezTo>
                        <a:pt x="28575" y="294418"/>
                        <a:pt x="43529" y="287274"/>
                        <a:pt x="55912" y="275654"/>
                      </a:cubicBezTo>
                      <a:cubicBezTo>
                        <a:pt x="56483" y="275177"/>
                        <a:pt x="55817" y="272796"/>
                        <a:pt x="56293" y="272225"/>
                      </a:cubicBezTo>
                      <a:cubicBezTo>
                        <a:pt x="57055" y="271558"/>
                        <a:pt x="58769" y="270034"/>
                        <a:pt x="59436" y="269272"/>
                      </a:cubicBezTo>
                      <a:cubicBezTo>
                        <a:pt x="60389" y="268319"/>
                        <a:pt x="61532" y="270129"/>
                        <a:pt x="62579" y="269081"/>
                      </a:cubicBezTo>
                      <a:cubicBezTo>
                        <a:pt x="68104" y="263462"/>
                        <a:pt x="73914" y="257080"/>
                        <a:pt x="79820" y="250222"/>
                      </a:cubicBezTo>
                      <a:cubicBezTo>
                        <a:pt x="80677" y="249174"/>
                        <a:pt x="80296" y="245745"/>
                        <a:pt x="81153" y="244697"/>
                      </a:cubicBezTo>
                      <a:cubicBezTo>
                        <a:pt x="81629" y="244126"/>
                        <a:pt x="82106" y="243459"/>
                        <a:pt x="82677" y="242888"/>
                      </a:cubicBezTo>
                      <a:cubicBezTo>
                        <a:pt x="84106" y="241173"/>
                        <a:pt x="86773" y="241840"/>
                        <a:pt x="88202" y="240030"/>
                      </a:cubicBezTo>
                      <a:cubicBezTo>
                        <a:pt x="94869" y="231648"/>
                        <a:pt x="101537" y="222790"/>
                        <a:pt x="107918" y="213455"/>
                      </a:cubicBezTo>
                      <a:cubicBezTo>
                        <a:pt x="108395" y="212693"/>
                        <a:pt x="107537" y="210121"/>
                        <a:pt x="107918" y="209455"/>
                      </a:cubicBezTo>
                      <a:cubicBezTo>
                        <a:pt x="108776" y="208217"/>
                        <a:pt x="109633" y="206883"/>
                        <a:pt x="110585" y="205550"/>
                      </a:cubicBezTo>
                      <a:cubicBezTo>
                        <a:pt x="111443" y="204216"/>
                        <a:pt x="113633" y="204883"/>
                        <a:pt x="114491" y="203550"/>
                      </a:cubicBezTo>
                      <a:cubicBezTo>
                        <a:pt x="118396" y="197549"/>
                        <a:pt x="122111" y="191548"/>
                        <a:pt x="125635" y="185452"/>
                      </a:cubicBezTo>
                      <a:cubicBezTo>
                        <a:pt x="126587" y="183737"/>
                        <a:pt x="124683" y="181166"/>
                        <a:pt x="125635" y="179451"/>
                      </a:cubicBezTo>
                      <a:cubicBezTo>
                        <a:pt x="126016" y="178784"/>
                        <a:pt x="126397" y="178118"/>
                        <a:pt x="126778" y="177451"/>
                      </a:cubicBezTo>
                      <a:cubicBezTo>
                        <a:pt x="127540" y="176117"/>
                        <a:pt x="131254" y="175546"/>
                        <a:pt x="132017" y="174117"/>
                      </a:cubicBezTo>
                      <a:cubicBezTo>
                        <a:pt x="154877" y="131540"/>
                        <a:pt x="174022" y="111824"/>
                        <a:pt x="185928" y="100203"/>
                      </a:cubicBezTo>
                      <a:cubicBezTo>
                        <a:pt x="187738" y="98489"/>
                        <a:pt x="187452" y="95917"/>
                        <a:pt x="188691" y="94298"/>
                      </a:cubicBezTo>
                      <a:cubicBezTo>
                        <a:pt x="192786" y="89059"/>
                        <a:pt x="194977" y="91250"/>
                        <a:pt x="196310" y="89440"/>
                      </a:cubicBezTo>
                      <a:cubicBezTo>
                        <a:pt x="204311" y="78867"/>
                        <a:pt x="214408" y="71628"/>
                        <a:pt x="217266" y="62675"/>
                      </a:cubicBezTo>
                      <a:cubicBezTo>
                        <a:pt x="220028" y="53721"/>
                        <a:pt x="228410" y="39529"/>
                        <a:pt x="232220" y="40862"/>
                      </a:cubicBezTo>
                      <a:cubicBezTo>
                        <a:pt x="235934" y="42196"/>
                        <a:pt x="244697" y="25908"/>
                        <a:pt x="249174" y="12954"/>
                      </a:cubicBezTo>
                      <a:cubicBezTo>
                        <a:pt x="237839" y="4382"/>
                        <a:pt x="228791" y="1429"/>
                        <a:pt x="224504" y="476"/>
                      </a:cubicBezTo>
                      <a:cubicBezTo>
                        <a:pt x="222695" y="0"/>
                        <a:pt x="221742" y="0"/>
                        <a:pt x="221742" y="0"/>
                      </a:cubicBezTo>
                      <a:cubicBezTo>
                        <a:pt x="192691" y="476"/>
                        <a:pt x="132588" y="78296"/>
                        <a:pt x="82296" y="151733"/>
                      </a:cubicBezTo>
                      <a:cubicBezTo>
                        <a:pt x="82296" y="151829"/>
                        <a:pt x="82106" y="152019"/>
                        <a:pt x="82010" y="152114"/>
                      </a:cubicBezTo>
                      <a:cubicBezTo>
                        <a:pt x="73914" y="163925"/>
                        <a:pt x="66104" y="175641"/>
                        <a:pt x="58674" y="186881"/>
                      </a:cubicBezTo>
                      <a:cubicBezTo>
                        <a:pt x="24956" y="238125"/>
                        <a:pt x="0" y="279845"/>
                        <a:pt x="0" y="279845"/>
                      </a:cubicBezTo>
                      <a:cubicBezTo>
                        <a:pt x="0" y="279845"/>
                        <a:pt x="667" y="280511"/>
                        <a:pt x="1905" y="281559"/>
                      </a:cubicBezTo>
                      <a:cubicBezTo>
                        <a:pt x="5906" y="285083"/>
                        <a:pt x="11430" y="293084"/>
                        <a:pt x="22193" y="294132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5" name="Freeform: Shape 1164">
                  <a:extLst>
                    <a:ext uri="{FF2B5EF4-FFF2-40B4-BE49-F238E27FC236}">
                      <a16:creationId xmlns:a16="http://schemas.microsoft.com/office/drawing/2014/main" id="{BCC2CBE6-1A87-3BDE-B9BF-BA812B955258}"/>
                    </a:ext>
                  </a:extLst>
                </p:cNvPr>
                <p:cNvSpPr/>
                <p:nvPr/>
              </p:nvSpPr>
              <p:spPr>
                <a:xfrm>
                  <a:off x="7753735" y="4977402"/>
                  <a:ext cx="248459" cy="370132"/>
                </a:xfrm>
                <a:custGeom>
                  <a:avLst/>
                  <a:gdLst>
                    <a:gd name="connsiteX0" fmla="*/ 20759 w 248459"/>
                    <a:gd name="connsiteY0" fmla="*/ 368694 h 370132"/>
                    <a:gd name="connsiteX1" fmla="*/ 84863 w 248459"/>
                    <a:gd name="connsiteY1" fmla="*/ 330499 h 370132"/>
                    <a:gd name="connsiteX2" fmla="*/ 138583 w 248459"/>
                    <a:gd name="connsiteY2" fmla="*/ 259062 h 370132"/>
                    <a:gd name="connsiteX3" fmla="*/ 143917 w 248459"/>
                    <a:gd name="connsiteY3" fmla="*/ 249632 h 370132"/>
                    <a:gd name="connsiteX4" fmla="*/ 147156 w 248459"/>
                    <a:gd name="connsiteY4" fmla="*/ 243155 h 370132"/>
                    <a:gd name="connsiteX5" fmla="*/ 148204 w 248459"/>
                    <a:gd name="connsiteY5" fmla="*/ 240678 h 370132"/>
                    <a:gd name="connsiteX6" fmla="*/ 150109 w 248459"/>
                    <a:gd name="connsiteY6" fmla="*/ 236392 h 370132"/>
                    <a:gd name="connsiteX7" fmla="*/ 150204 w 248459"/>
                    <a:gd name="connsiteY7" fmla="*/ 236106 h 370132"/>
                    <a:gd name="connsiteX8" fmla="*/ 153252 w 248459"/>
                    <a:gd name="connsiteY8" fmla="*/ 230582 h 370132"/>
                    <a:gd name="connsiteX9" fmla="*/ 159539 w 248459"/>
                    <a:gd name="connsiteY9" fmla="*/ 220581 h 370132"/>
                    <a:gd name="connsiteX10" fmla="*/ 161539 w 248459"/>
                    <a:gd name="connsiteY10" fmla="*/ 217533 h 370132"/>
                    <a:gd name="connsiteX11" fmla="*/ 161539 w 248459"/>
                    <a:gd name="connsiteY11" fmla="*/ 217533 h 370132"/>
                    <a:gd name="connsiteX12" fmla="*/ 163730 w 248459"/>
                    <a:gd name="connsiteY12" fmla="*/ 214294 h 370132"/>
                    <a:gd name="connsiteX13" fmla="*/ 165158 w 248459"/>
                    <a:gd name="connsiteY13" fmla="*/ 212294 h 370132"/>
                    <a:gd name="connsiteX14" fmla="*/ 174112 w 248459"/>
                    <a:gd name="connsiteY14" fmla="*/ 199721 h 370132"/>
                    <a:gd name="connsiteX15" fmla="*/ 174302 w 248459"/>
                    <a:gd name="connsiteY15" fmla="*/ 199435 h 370132"/>
                    <a:gd name="connsiteX16" fmla="*/ 174683 w 248459"/>
                    <a:gd name="connsiteY16" fmla="*/ 198959 h 370132"/>
                    <a:gd name="connsiteX17" fmla="*/ 248121 w 248459"/>
                    <a:gd name="connsiteY17" fmla="*/ 86469 h 370132"/>
                    <a:gd name="connsiteX18" fmla="*/ 176398 w 248459"/>
                    <a:gd name="connsiteY18" fmla="*/ 35415 h 370132"/>
                    <a:gd name="connsiteX19" fmla="*/ 173731 w 248459"/>
                    <a:gd name="connsiteY19" fmla="*/ 34367 h 370132"/>
                    <a:gd name="connsiteX20" fmla="*/ 143060 w 248459"/>
                    <a:gd name="connsiteY20" fmla="*/ 13317 h 370132"/>
                    <a:gd name="connsiteX21" fmla="*/ 139250 w 248459"/>
                    <a:gd name="connsiteY21" fmla="*/ 10840 h 370132"/>
                    <a:gd name="connsiteX22" fmla="*/ 137917 w 248459"/>
                    <a:gd name="connsiteY22" fmla="*/ 7983 h 370132"/>
                    <a:gd name="connsiteX23" fmla="*/ 130106 w 248459"/>
                    <a:gd name="connsiteY23" fmla="*/ 267 h 370132"/>
                    <a:gd name="connsiteX24" fmla="*/ 110104 w 248459"/>
                    <a:gd name="connsiteY24" fmla="*/ 46940 h 370132"/>
                    <a:gd name="connsiteX25" fmla="*/ 49715 w 248459"/>
                    <a:gd name="connsiteY25" fmla="*/ 91993 h 370132"/>
                    <a:gd name="connsiteX26" fmla="*/ 48858 w 248459"/>
                    <a:gd name="connsiteY26" fmla="*/ 168860 h 370132"/>
                    <a:gd name="connsiteX27" fmla="*/ 48191 w 248459"/>
                    <a:gd name="connsiteY27" fmla="*/ 186767 h 370132"/>
                    <a:gd name="connsiteX28" fmla="*/ 47715 w 248459"/>
                    <a:gd name="connsiteY28" fmla="*/ 193911 h 370132"/>
                    <a:gd name="connsiteX29" fmla="*/ 46096 w 248459"/>
                    <a:gd name="connsiteY29" fmla="*/ 211532 h 370132"/>
                    <a:gd name="connsiteX30" fmla="*/ 45238 w 248459"/>
                    <a:gd name="connsiteY30" fmla="*/ 218771 h 370132"/>
                    <a:gd name="connsiteX31" fmla="*/ 42190 w 248459"/>
                    <a:gd name="connsiteY31" fmla="*/ 236106 h 370132"/>
                    <a:gd name="connsiteX32" fmla="*/ 27617 w 248459"/>
                    <a:gd name="connsiteY32" fmla="*/ 268777 h 370132"/>
                    <a:gd name="connsiteX33" fmla="*/ 25617 w 248459"/>
                    <a:gd name="connsiteY33" fmla="*/ 270873 h 370132"/>
                    <a:gd name="connsiteX34" fmla="*/ 20569 w 248459"/>
                    <a:gd name="connsiteY34" fmla="*/ 368694 h 370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48459" h="370132">
                      <a:moveTo>
                        <a:pt x="20759" y="368694"/>
                      </a:moveTo>
                      <a:cubicBezTo>
                        <a:pt x="35904" y="375648"/>
                        <a:pt x="60955" y="356502"/>
                        <a:pt x="84863" y="330499"/>
                      </a:cubicBezTo>
                      <a:cubicBezTo>
                        <a:pt x="106008" y="307544"/>
                        <a:pt x="126487" y="279350"/>
                        <a:pt x="138583" y="259062"/>
                      </a:cubicBezTo>
                      <a:cubicBezTo>
                        <a:pt x="140584" y="255633"/>
                        <a:pt x="142393" y="252489"/>
                        <a:pt x="143917" y="249632"/>
                      </a:cubicBezTo>
                      <a:cubicBezTo>
                        <a:pt x="145156" y="247250"/>
                        <a:pt x="146299" y="245060"/>
                        <a:pt x="147156" y="243155"/>
                      </a:cubicBezTo>
                      <a:cubicBezTo>
                        <a:pt x="147537" y="242298"/>
                        <a:pt x="147918" y="241440"/>
                        <a:pt x="148204" y="240678"/>
                      </a:cubicBezTo>
                      <a:cubicBezTo>
                        <a:pt x="148680" y="239440"/>
                        <a:pt x="149347" y="238011"/>
                        <a:pt x="150109" y="236392"/>
                      </a:cubicBezTo>
                      <a:cubicBezTo>
                        <a:pt x="150109" y="236392"/>
                        <a:pt x="150204" y="236201"/>
                        <a:pt x="150204" y="236106"/>
                      </a:cubicBezTo>
                      <a:cubicBezTo>
                        <a:pt x="151061" y="234392"/>
                        <a:pt x="152109" y="232582"/>
                        <a:pt x="153252" y="230582"/>
                      </a:cubicBezTo>
                      <a:cubicBezTo>
                        <a:pt x="155062" y="227534"/>
                        <a:pt x="157157" y="224200"/>
                        <a:pt x="159539" y="220581"/>
                      </a:cubicBezTo>
                      <a:cubicBezTo>
                        <a:pt x="160205" y="219533"/>
                        <a:pt x="160872" y="218580"/>
                        <a:pt x="161539" y="217533"/>
                      </a:cubicBezTo>
                      <a:lnTo>
                        <a:pt x="161539" y="217533"/>
                      </a:lnTo>
                      <a:cubicBezTo>
                        <a:pt x="162301" y="216485"/>
                        <a:pt x="162967" y="215437"/>
                        <a:pt x="163730" y="214294"/>
                      </a:cubicBezTo>
                      <a:cubicBezTo>
                        <a:pt x="164206" y="213627"/>
                        <a:pt x="164682" y="212961"/>
                        <a:pt x="165158" y="212294"/>
                      </a:cubicBezTo>
                      <a:cubicBezTo>
                        <a:pt x="167921" y="208293"/>
                        <a:pt x="170968" y="204102"/>
                        <a:pt x="174112" y="199721"/>
                      </a:cubicBezTo>
                      <a:cubicBezTo>
                        <a:pt x="174112" y="199721"/>
                        <a:pt x="174302" y="199530"/>
                        <a:pt x="174302" y="199435"/>
                      </a:cubicBezTo>
                      <a:cubicBezTo>
                        <a:pt x="174397" y="199340"/>
                        <a:pt x="174588" y="199149"/>
                        <a:pt x="174683" y="198959"/>
                      </a:cubicBezTo>
                      <a:cubicBezTo>
                        <a:pt x="206306" y="155525"/>
                        <a:pt x="252883" y="97803"/>
                        <a:pt x="248121" y="86469"/>
                      </a:cubicBezTo>
                      <a:cubicBezTo>
                        <a:pt x="241739" y="71229"/>
                        <a:pt x="195448" y="43320"/>
                        <a:pt x="176398" y="35415"/>
                      </a:cubicBezTo>
                      <a:cubicBezTo>
                        <a:pt x="175445" y="35034"/>
                        <a:pt x="174493" y="34653"/>
                        <a:pt x="173731" y="34367"/>
                      </a:cubicBezTo>
                      <a:cubicBezTo>
                        <a:pt x="163825" y="30842"/>
                        <a:pt x="152395" y="21889"/>
                        <a:pt x="143060" y="13317"/>
                      </a:cubicBezTo>
                      <a:cubicBezTo>
                        <a:pt x="142489" y="12745"/>
                        <a:pt x="139822" y="11316"/>
                        <a:pt x="139250" y="10840"/>
                      </a:cubicBezTo>
                      <a:cubicBezTo>
                        <a:pt x="138679" y="10364"/>
                        <a:pt x="138393" y="8459"/>
                        <a:pt x="137917" y="7983"/>
                      </a:cubicBezTo>
                      <a:cubicBezTo>
                        <a:pt x="133249" y="3506"/>
                        <a:pt x="130106" y="267"/>
                        <a:pt x="130106" y="267"/>
                      </a:cubicBezTo>
                      <a:cubicBezTo>
                        <a:pt x="108484" y="-2209"/>
                        <a:pt x="127344" y="12459"/>
                        <a:pt x="110104" y="46940"/>
                      </a:cubicBezTo>
                      <a:cubicBezTo>
                        <a:pt x="92768" y="81325"/>
                        <a:pt x="52858" y="68085"/>
                        <a:pt x="49715" y="91993"/>
                      </a:cubicBezTo>
                      <a:cubicBezTo>
                        <a:pt x="48286" y="102947"/>
                        <a:pt x="49715" y="134760"/>
                        <a:pt x="48858" y="168860"/>
                      </a:cubicBezTo>
                      <a:cubicBezTo>
                        <a:pt x="48763" y="174765"/>
                        <a:pt x="48477" y="180766"/>
                        <a:pt x="48191" y="186767"/>
                      </a:cubicBezTo>
                      <a:cubicBezTo>
                        <a:pt x="48096" y="189148"/>
                        <a:pt x="47905" y="191529"/>
                        <a:pt x="47715" y="193911"/>
                      </a:cubicBezTo>
                      <a:cubicBezTo>
                        <a:pt x="47334" y="199911"/>
                        <a:pt x="46763" y="205817"/>
                        <a:pt x="46096" y="211532"/>
                      </a:cubicBezTo>
                      <a:cubicBezTo>
                        <a:pt x="45810" y="213913"/>
                        <a:pt x="45524" y="216390"/>
                        <a:pt x="45238" y="218771"/>
                      </a:cubicBezTo>
                      <a:cubicBezTo>
                        <a:pt x="44381" y="224772"/>
                        <a:pt x="43429" y="230582"/>
                        <a:pt x="42190" y="236106"/>
                      </a:cubicBezTo>
                      <a:cubicBezTo>
                        <a:pt x="38952" y="250299"/>
                        <a:pt x="34380" y="262014"/>
                        <a:pt x="27617" y="268777"/>
                      </a:cubicBezTo>
                      <a:cubicBezTo>
                        <a:pt x="26950" y="269444"/>
                        <a:pt x="26284" y="270111"/>
                        <a:pt x="25617" y="270873"/>
                      </a:cubicBezTo>
                      <a:cubicBezTo>
                        <a:pt x="-2291" y="300972"/>
                        <a:pt x="-12197" y="353740"/>
                        <a:pt x="20569" y="368694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6" name="Freeform: Shape 1165">
                  <a:extLst>
                    <a:ext uri="{FF2B5EF4-FFF2-40B4-BE49-F238E27FC236}">
                      <a16:creationId xmlns:a16="http://schemas.microsoft.com/office/drawing/2014/main" id="{21887EC7-8428-76CF-5040-B2530FE6253C}"/>
                    </a:ext>
                  </a:extLst>
                </p:cNvPr>
                <p:cNvSpPr/>
                <p:nvPr/>
              </p:nvSpPr>
              <p:spPr>
                <a:xfrm>
                  <a:off x="7779075" y="5042253"/>
                  <a:ext cx="223223" cy="305238"/>
                </a:xfrm>
                <a:custGeom>
                  <a:avLst/>
                  <a:gdLst>
                    <a:gd name="connsiteX0" fmla="*/ 46577 w 223223"/>
                    <a:gd name="connsiteY0" fmla="*/ 265938 h 305238"/>
                    <a:gd name="connsiteX1" fmla="*/ 59436 w 223223"/>
                    <a:gd name="connsiteY1" fmla="*/ 255651 h 305238"/>
                    <a:gd name="connsiteX2" fmla="*/ 114014 w 223223"/>
                    <a:gd name="connsiteY2" fmla="*/ 147352 h 305238"/>
                    <a:gd name="connsiteX3" fmla="*/ 201358 w 223223"/>
                    <a:gd name="connsiteY3" fmla="*/ 0 h 305238"/>
                    <a:gd name="connsiteX4" fmla="*/ 222885 w 223223"/>
                    <a:gd name="connsiteY4" fmla="*/ 21622 h 305238"/>
                    <a:gd name="connsiteX5" fmla="*/ 149447 w 223223"/>
                    <a:gd name="connsiteY5" fmla="*/ 134112 h 305238"/>
                    <a:gd name="connsiteX6" fmla="*/ 149066 w 223223"/>
                    <a:gd name="connsiteY6" fmla="*/ 134588 h 305238"/>
                    <a:gd name="connsiteX7" fmla="*/ 148876 w 223223"/>
                    <a:gd name="connsiteY7" fmla="*/ 134874 h 305238"/>
                    <a:gd name="connsiteX8" fmla="*/ 139922 w 223223"/>
                    <a:gd name="connsiteY8" fmla="*/ 147447 h 305238"/>
                    <a:gd name="connsiteX9" fmla="*/ 138493 w 223223"/>
                    <a:gd name="connsiteY9" fmla="*/ 149447 h 305238"/>
                    <a:gd name="connsiteX10" fmla="*/ 136303 w 223223"/>
                    <a:gd name="connsiteY10" fmla="*/ 152686 h 305238"/>
                    <a:gd name="connsiteX11" fmla="*/ 136303 w 223223"/>
                    <a:gd name="connsiteY11" fmla="*/ 152686 h 305238"/>
                    <a:gd name="connsiteX12" fmla="*/ 134302 w 223223"/>
                    <a:gd name="connsiteY12" fmla="*/ 155734 h 305238"/>
                    <a:gd name="connsiteX13" fmla="*/ 128016 w 223223"/>
                    <a:gd name="connsiteY13" fmla="*/ 165735 h 305238"/>
                    <a:gd name="connsiteX14" fmla="*/ 124968 w 223223"/>
                    <a:gd name="connsiteY14" fmla="*/ 171260 h 305238"/>
                    <a:gd name="connsiteX15" fmla="*/ 124873 w 223223"/>
                    <a:gd name="connsiteY15" fmla="*/ 171545 h 305238"/>
                    <a:gd name="connsiteX16" fmla="*/ 122967 w 223223"/>
                    <a:gd name="connsiteY16" fmla="*/ 175831 h 305238"/>
                    <a:gd name="connsiteX17" fmla="*/ 121920 w 223223"/>
                    <a:gd name="connsiteY17" fmla="*/ 178308 h 305238"/>
                    <a:gd name="connsiteX18" fmla="*/ 118681 w 223223"/>
                    <a:gd name="connsiteY18" fmla="*/ 184785 h 305238"/>
                    <a:gd name="connsiteX19" fmla="*/ 113347 w 223223"/>
                    <a:gd name="connsiteY19" fmla="*/ 194215 h 305238"/>
                    <a:gd name="connsiteX20" fmla="*/ 59626 w 223223"/>
                    <a:gd name="connsiteY20" fmla="*/ 265652 h 305238"/>
                    <a:gd name="connsiteX21" fmla="*/ 0 w 223223"/>
                    <a:gd name="connsiteY21" fmla="*/ 305086 h 305238"/>
                    <a:gd name="connsiteX22" fmla="*/ 46672 w 223223"/>
                    <a:gd name="connsiteY22" fmla="*/ 265843 h 305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23223" h="305238">
                      <a:moveTo>
                        <a:pt x="46577" y="265938"/>
                      </a:moveTo>
                      <a:cubicBezTo>
                        <a:pt x="50768" y="262033"/>
                        <a:pt x="55054" y="258128"/>
                        <a:pt x="59436" y="255651"/>
                      </a:cubicBezTo>
                      <a:cubicBezTo>
                        <a:pt x="92297" y="227362"/>
                        <a:pt x="98584" y="185547"/>
                        <a:pt x="114014" y="147352"/>
                      </a:cubicBezTo>
                      <a:cubicBezTo>
                        <a:pt x="135064" y="96298"/>
                        <a:pt x="190119" y="53435"/>
                        <a:pt x="201358" y="0"/>
                      </a:cubicBezTo>
                      <a:cubicBezTo>
                        <a:pt x="211931" y="7811"/>
                        <a:pt x="220408" y="15621"/>
                        <a:pt x="222885" y="21622"/>
                      </a:cubicBezTo>
                      <a:cubicBezTo>
                        <a:pt x="227647" y="33052"/>
                        <a:pt x="181070" y="90678"/>
                        <a:pt x="149447" y="134112"/>
                      </a:cubicBezTo>
                      <a:cubicBezTo>
                        <a:pt x="149352" y="134303"/>
                        <a:pt x="149161" y="134493"/>
                        <a:pt x="149066" y="134588"/>
                      </a:cubicBezTo>
                      <a:cubicBezTo>
                        <a:pt x="149066" y="134684"/>
                        <a:pt x="148971" y="134779"/>
                        <a:pt x="148876" y="134874"/>
                      </a:cubicBezTo>
                      <a:cubicBezTo>
                        <a:pt x="145732" y="139255"/>
                        <a:pt x="142684" y="143446"/>
                        <a:pt x="139922" y="147447"/>
                      </a:cubicBezTo>
                      <a:cubicBezTo>
                        <a:pt x="139446" y="148114"/>
                        <a:pt x="138970" y="148780"/>
                        <a:pt x="138493" y="149447"/>
                      </a:cubicBezTo>
                      <a:cubicBezTo>
                        <a:pt x="137731" y="150495"/>
                        <a:pt x="136969" y="151638"/>
                        <a:pt x="136303" y="152686"/>
                      </a:cubicBezTo>
                      <a:lnTo>
                        <a:pt x="136303" y="152686"/>
                      </a:lnTo>
                      <a:cubicBezTo>
                        <a:pt x="135636" y="153734"/>
                        <a:pt x="134874" y="154781"/>
                        <a:pt x="134302" y="155734"/>
                      </a:cubicBezTo>
                      <a:cubicBezTo>
                        <a:pt x="131921" y="159353"/>
                        <a:pt x="129826" y="162687"/>
                        <a:pt x="128016" y="165735"/>
                      </a:cubicBezTo>
                      <a:cubicBezTo>
                        <a:pt x="126873" y="167735"/>
                        <a:pt x="125825" y="169545"/>
                        <a:pt x="124968" y="171260"/>
                      </a:cubicBezTo>
                      <a:cubicBezTo>
                        <a:pt x="124968" y="171260"/>
                        <a:pt x="124968" y="171450"/>
                        <a:pt x="124873" y="171545"/>
                      </a:cubicBezTo>
                      <a:cubicBezTo>
                        <a:pt x="124111" y="173069"/>
                        <a:pt x="123444" y="174498"/>
                        <a:pt x="122967" y="175831"/>
                      </a:cubicBezTo>
                      <a:cubicBezTo>
                        <a:pt x="122682" y="176594"/>
                        <a:pt x="122301" y="177451"/>
                        <a:pt x="121920" y="178308"/>
                      </a:cubicBezTo>
                      <a:cubicBezTo>
                        <a:pt x="121063" y="180308"/>
                        <a:pt x="120015" y="182404"/>
                        <a:pt x="118681" y="184785"/>
                      </a:cubicBezTo>
                      <a:cubicBezTo>
                        <a:pt x="117157" y="187643"/>
                        <a:pt x="115348" y="190881"/>
                        <a:pt x="113347" y="194215"/>
                      </a:cubicBezTo>
                      <a:cubicBezTo>
                        <a:pt x="101251" y="214408"/>
                        <a:pt x="80867" y="242697"/>
                        <a:pt x="59626" y="265652"/>
                      </a:cubicBezTo>
                      <a:cubicBezTo>
                        <a:pt x="37909" y="289179"/>
                        <a:pt x="15335" y="307086"/>
                        <a:pt x="0" y="305086"/>
                      </a:cubicBezTo>
                      <a:cubicBezTo>
                        <a:pt x="15621" y="292989"/>
                        <a:pt x="30671" y="279749"/>
                        <a:pt x="46672" y="26584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7" name="Freeform: Shape 1166">
                  <a:extLst>
                    <a:ext uri="{FF2B5EF4-FFF2-40B4-BE49-F238E27FC236}">
                      <a16:creationId xmlns:a16="http://schemas.microsoft.com/office/drawing/2014/main" id="{4D81BAB7-2BB4-9774-F9BC-FC1536671281}"/>
                    </a:ext>
                  </a:extLst>
                </p:cNvPr>
                <p:cNvSpPr/>
                <p:nvPr/>
              </p:nvSpPr>
              <p:spPr>
                <a:xfrm>
                  <a:off x="7752744" y="5247235"/>
                  <a:ext cx="85853" cy="100312"/>
                </a:xfrm>
                <a:custGeom>
                  <a:avLst/>
                  <a:gdLst>
                    <a:gd name="connsiteX0" fmla="*/ 21750 w 85853"/>
                    <a:gd name="connsiteY0" fmla="*/ 98861 h 100312"/>
                    <a:gd name="connsiteX1" fmla="*/ 83472 w 85853"/>
                    <a:gd name="connsiteY1" fmla="*/ 63238 h 100312"/>
                    <a:gd name="connsiteX2" fmla="*/ 85854 w 85853"/>
                    <a:gd name="connsiteY2" fmla="*/ 60666 h 100312"/>
                    <a:gd name="connsiteX3" fmla="*/ 59564 w 85853"/>
                    <a:gd name="connsiteY3" fmla="*/ 40187 h 100312"/>
                    <a:gd name="connsiteX4" fmla="*/ 27465 w 85853"/>
                    <a:gd name="connsiteY4" fmla="*/ 373 h 100312"/>
                    <a:gd name="connsiteX5" fmla="*/ 23941 w 85853"/>
                    <a:gd name="connsiteY5" fmla="*/ 563 h 100312"/>
                    <a:gd name="connsiteX6" fmla="*/ 23941 w 85853"/>
                    <a:gd name="connsiteY6" fmla="*/ 563 h 100312"/>
                    <a:gd name="connsiteX7" fmla="*/ 21750 w 85853"/>
                    <a:gd name="connsiteY7" fmla="*/ 98861 h 100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853" h="100312">
                      <a:moveTo>
                        <a:pt x="21750" y="98861"/>
                      </a:moveTo>
                      <a:cubicBezTo>
                        <a:pt x="36419" y="105624"/>
                        <a:pt x="60231" y="87907"/>
                        <a:pt x="83472" y="63238"/>
                      </a:cubicBezTo>
                      <a:cubicBezTo>
                        <a:pt x="84234" y="62380"/>
                        <a:pt x="85091" y="61523"/>
                        <a:pt x="85854" y="60666"/>
                      </a:cubicBezTo>
                      <a:cubicBezTo>
                        <a:pt x="85854" y="60666"/>
                        <a:pt x="79281" y="56761"/>
                        <a:pt x="59564" y="40187"/>
                      </a:cubicBezTo>
                      <a:cubicBezTo>
                        <a:pt x="44705" y="27709"/>
                        <a:pt x="32609" y="8183"/>
                        <a:pt x="27465" y="373"/>
                      </a:cubicBezTo>
                      <a:cubicBezTo>
                        <a:pt x="26798" y="-675"/>
                        <a:pt x="25084" y="849"/>
                        <a:pt x="23941" y="563"/>
                      </a:cubicBezTo>
                      <a:lnTo>
                        <a:pt x="23941" y="563"/>
                      </a:lnTo>
                      <a:cubicBezTo>
                        <a:pt x="-3967" y="30662"/>
                        <a:pt x="-10921" y="83812"/>
                        <a:pt x="21750" y="9886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9" name="Freeform: Shape 1168">
                  <a:extLst>
                    <a:ext uri="{FF2B5EF4-FFF2-40B4-BE49-F238E27FC236}">
                      <a16:creationId xmlns:a16="http://schemas.microsoft.com/office/drawing/2014/main" id="{58B035BE-7852-DE4B-DA74-FE2466F0DCA0}"/>
                    </a:ext>
                  </a:extLst>
                </p:cNvPr>
                <p:cNvSpPr/>
                <p:nvPr/>
              </p:nvSpPr>
              <p:spPr>
                <a:xfrm>
                  <a:off x="7776685" y="5247235"/>
                  <a:ext cx="61912" cy="63333"/>
                </a:xfrm>
                <a:custGeom>
                  <a:avLst/>
                  <a:gdLst>
                    <a:gd name="connsiteX0" fmla="*/ 59531 w 61912"/>
                    <a:gd name="connsiteY0" fmla="*/ 63238 h 63333"/>
                    <a:gd name="connsiteX1" fmla="*/ 61913 w 61912"/>
                    <a:gd name="connsiteY1" fmla="*/ 60666 h 63333"/>
                    <a:gd name="connsiteX2" fmla="*/ 35623 w 61912"/>
                    <a:gd name="connsiteY2" fmla="*/ 40187 h 63333"/>
                    <a:gd name="connsiteX3" fmla="*/ 3524 w 61912"/>
                    <a:gd name="connsiteY3" fmla="*/ 373 h 63333"/>
                    <a:gd name="connsiteX4" fmla="*/ 0 w 61912"/>
                    <a:gd name="connsiteY4" fmla="*/ 563 h 63333"/>
                    <a:gd name="connsiteX5" fmla="*/ 0 w 61912"/>
                    <a:gd name="connsiteY5" fmla="*/ 563 h 63333"/>
                    <a:gd name="connsiteX6" fmla="*/ 4667 w 61912"/>
                    <a:gd name="connsiteY6" fmla="*/ 9040 h 63333"/>
                    <a:gd name="connsiteX7" fmla="*/ 59531 w 61912"/>
                    <a:gd name="connsiteY7" fmla="*/ 63333 h 63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912" h="63333">
                      <a:moveTo>
                        <a:pt x="59531" y="63238"/>
                      </a:moveTo>
                      <a:cubicBezTo>
                        <a:pt x="60293" y="62380"/>
                        <a:pt x="61150" y="61523"/>
                        <a:pt x="61913" y="60666"/>
                      </a:cubicBezTo>
                      <a:cubicBezTo>
                        <a:pt x="61913" y="60666"/>
                        <a:pt x="55340" y="56761"/>
                        <a:pt x="35623" y="40187"/>
                      </a:cubicBezTo>
                      <a:cubicBezTo>
                        <a:pt x="20764" y="27709"/>
                        <a:pt x="8667" y="8183"/>
                        <a:pt x="3524" y="373"/>
                      </a:cubicBezTo>
                      <a:cubicBezTo>
                        <a:pt x="2857" y="-675"/>
                        <a:pt x="1143" y="849"/>
                        <a:pt x="0" y="563"/>
                      </a:cubicBezTo>
                      <a:lnTo>
                        <a:pt x="0" y="563"/>
                      </a:lnTo>
                      <a:cubicBezTo>
                        <a:pt x="857" y="2659"/>
                        <a:pt x="2286" y="5516"/>
                        <a:pt x="4667" y="9040"/>
                      </a:cubicBezTo>
                      <a:cubicBezTo>
                        <a:pt x="10096" y="16851"/>
                        <a:pt x="27146" y="42283"/>
                        <a:pt x="59531" y="63333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0" name="Freeform: Shape 1169">
                  <a:extLst>
                    <a:ext uri="{FF2B5EF4-FFF2-40B4-BE49-F238E27FC236}">
                      <a16:creationId xmlns:a16="http://schemas.microsoft.com/office/drawing/2014/main" id="{06FD1A4E-BE09-7707-E3DB-AEF0484F1383}"/>
                    </a:ext>
                  </a:extLst>
                </p:cNvPr>
                <p:cNvSpPr/>
                <p:nvPr/>
              </p:nvSpPr>
              <p:spPr>
                <a:xfrm>
                  <a:off x="7785067" y="5070721"/>
                  <a:ext cx="44196" cy="192602"/>
                </a:xfrm>
                <a:custGeom>
                  <a:avLst/>
                  <a:gdLst>
                    <a:gd name="connsiteX0" fmla="*/ 44196 w 44196"/>
                    <a:gd name="connsiteY0" fmla="*/ 7 h 192602"/>
                    <a:gd name="connsiteX1" fmla="*/ 24670 w 44196"/>
                    <a:gd name="connsiteY1" fmla="*/ 25058 h 192602"/>
                    <a:gd name="connsiteX2" fmla="*/ 0 w 44196"/>
                    <a:gd name="connsiteY2" fmla="*/ 177458 h 192602"/>
                    <a:gd name="connsiteX3" fmla="*/ 11716 w 44196"/>
                    <a:gd name="connsiteY3" fmla="*/ 192603 h 192602"/>
                    <a:gd name="connsiteX4" fmla="*/ 37052 w 44196"/>
                    <a:gd name="connsiteY4" fmla="*/ 143263 h 192602"/>
                    <a:gd name="connsiteX5" fmla="*/ 33909 w 44196"/>
                    <a:gd name="connsiteY5" fmla="*/ 137644 h 192602"/>
                    <a:gd name="connsiteX6" fmla="*/ 39434 w 44196"/>
                    <a:gd name="connsiteY6" fmla="*/ 81446 h 192602"/>
                    <a:gd name="connsiteX7" fmla="*/ 44196 w 44196"/>
                    <a:gd name="connsiteY7" fmla="*/ 72302 h 192602"/>
                    <a:gd name="connsiteX8" fmla="*/ 44196 w 44196"/>
                    <a:gd name="connsiteY8" fmla="*/ 103 h 192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96" h="192602">
                      <a:moveTo>
                        <a:pt x="44196" y="7"/>
                      </a:moveTo>
                      <a:cubicBezTo>
                        <a:pt x="44196" y="7"/>
                        <a:pt x="24765" y="-1136"/>
                        <a:pt x="24670" y="25058"/>
                      </a:cubicBezTo>
                      <a:cubicBezTo>
                        <a:pt x="24575" y="51347"/>
                        <a:pt x="21622" y="165552"/>
                        <a:pt x="0" y="177458"/>
                      </a:cubicBezTo>
                      <a:cubicBezTo>
                        <a:pt x="5810" y="187936"/>
                        <a:pt x="9049" y="190888"/>
                        <a:pt x="11716" y="192603"/>
                      </a:cubicBezTo>
                      <a:cubicBezTo>
                        <a:pt x="15335" y="189364"/>
                        <a:pt x="28670" y="177935"/>
                        <a:pt x="37052" y="143263"/>
                      </a:cubicBezTo>
                      <a:cubicBezTo>
                        <a:pt x="37243" y="142406"/>
                        <a:pt x="33623" y="138501"/>
                        <a:pt x="33909" y="137644"/>
                      </a:cubicBezTo>
                      <a:cubicBezTo>
                        <a:pt x="37433" y="122309"/>
                        <a:pt x="39053" y="106687"/>
                        <a:pt x="39434" y="81446"/>
                      </a:cubicBezTo>
                      <a:cubicBezTo>
                        <a:pt x="39434" y="78875"/>
                        <a:pt x="44196" y="75064"/>
                        <a:pt x="44196" y="72302"/>
                      </a:cubicBezTo>
                      <a:lnTo>
                        <a:pt x="44196" y="10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1" name="Freeform: Shape 1170">
                  <a:extLst>
                    <a:ext uri="{FF2B5EF4-FFF2-40B4-BE49-F238E27FC236}">
                      <a16:creationId xmlns:a16="http://schemas.microsoft.com/office/drawing/2014/main" id="{62691FBE-CC3B-0044-2AF9-0AB40F6B1EA2}"/>
                    </a:ext>
                  </a:extLst>
                </p:cNvPr>
                <p:cNvSpPr/>
                <p:nvPr/>
              </p:nvSpPr>
              <p:spPr>
                <a:xfrm>
                  <a:off x="7823929" y="5152167"/>
                  <a:ext cx="104203" cy="37623"/>
                </a:xfrm>
                <a:custGeom>
                  <a:avLst/>
                  <a:gdLst>
                    <a:gd name="connsiteX0" fmla="*/ 0 w 104203"/>
                    <a:gd name="connsiteY0" fmla="*/ 14859 h 37623"/>
                    <a:gd name="connsiteX1" fmla="*/ 95060 w 104203"/>
                    <a:gd name="connsiteY1" fmla="*/ 37624 h 37623"/>
                    <a:gd name="connsiteX2" fmla="*/ 104204 w 104203"/>
                    <a:gd name="connsiteY2" fmla="*/ 24765 h 37623"/>
                    <a:gd name="connsiteX3" fmla="*/ 571 w 104203"/>
                    <a:gd name="connsiteY3" fmla="*/ 0 h 37623"/>
                    <a:gd name="connsiteX4" fmla="*/ 0 w 104203"/>
                    <a:gd name="connsiteY4" fmla="*/ 14954 h 37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03" h="37623">
                      <a:moveTo>
                        <a:pt x="0" y="14859"/>
                      </a:moveTo>
                      <a:lnTo>
                        <a:pt x="95060" y="37624"/>
                      </a:lnTo>
                      <a:cubicBezTo>
                        <a:pt x="97917" y="33528"/>
                        <a:pt x="100965" y="29242"/>
                        <a:pt x="104204" y="24765"/>
                      </a:cubicBezTo>
                      <a:lnTo>
                        <a:pt x="571" y="0"/>
                      </a:lnTo>
                      <a:cubicBezTo>
                        <a:pt x="476" y="4953"/>
                        <a:pt x="286" y="10001"/>
                        <a:pt x="0" y="1495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2" name="Freeform: Shape 1171">
                  <a:extLst>
                    <a:ext uri="{FF2B5EF4-FFF2-40B4-BE49-F238E27FC236}">
                      <a16:creationId xmlns:a16="http://schemas.microsoft.com/office/drawing/2014/main" id="{49CF86CE-60C1-6E15-879B-949AA9AF439A}"/>
                    </a:ext>
                  </a:extLst>
                </p:cNvPr>
                <p:cNvSpPr/>
                <p:nvPr/>
              </p:nvSpPr>
              <p:spPr>
                <a:xfrm>
                  <a:off x="7822215" y="5173027"/>
                  <a:ext cx="93154" cy="34956"/>
                </a:xfrm>
                <a:custGeom>
                  <a:avLst/>
                  <a:gdLst>
                    <a:gd name="connsiteX0" fmla="*/ 95 w 93154"/>
                    <a:gd name="connsiteY0" fmla="*/ 14764 h 34956"/>
                    <a:gd name="connsiteX1" fmla="*/ 84868 w 93154"/>
                    <a:gd name="connsiteY1" fmla="*/ 34957 h 34956"/>
                    <a:gd name="connsiteX2" fmla="*/ 91154 w 93154"/>
                    <a:gd name="connsiteY2" fmla="*/ 24955 h 34956"/>
                    <a:gd name="connsiteX3" fmla="*/ 93154 w 93154"/>
                    <a:gd name="connsiteY3" fmla="*/ 21907 h 34956"/>
                    <a:gd name="connsiteX4" fmla="*/ 1333 w 93154"/>
                    <a:gd name="connsiteY4" fmla="*/ 0 h 34956"/>
                    <a:gd name="connsiteX5" fmla="*/ 0 w 93154"/>
                    <a:gd name="connsiteY5" fmla="*/ 14764 h 34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154" h="34956">
                      <a:moveTo>
                        <a:pt x="95" y="14764"/>
                      </a:moveTo>
                      <a:lnTo>
                        <a:pt x="84868" y="34957"/>
                      </a:lnTo>
                      <a:cubicBezTo>
                        <a:pt x="86677" y="31909"/>
                        <a:pt x="88773" y="28575"/>
                        <a:pt x="91154" y="24955"/>
                      </a:cubicBezTo>
                      <a:cubicBezTo>
                        <a:pt x="91821" y="23908"/>
                        <a:pt x="92488" y="22955"/>
                        <a:pt x="93154" y="21907"/>
                      </a:cubicBezTo>
                      <a:lnTo>
                        <a:pt x="1333" y="0"/>
                      </a:lnTo>
                      <a:cubicBezTo>
                        <a:pt x="952" y="5048"/>
                        <a:pt x="571" y="9906"/>
                        <a:pt x="0" y="1476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3" name="Freeform: Shape 1172">
                  <a:extLst>
                    <a:ext uri="{FF2B5EF4-FFF2-40B4-BE49-F238E27FC236}">
                      <a16:creationId xmlns:a16="http://schemas.microsoft.com/office/drawing/2014/main" id="{579D56D1-5A05-8973-EADF-EDBFE98D4322}"/>
                    </a:ext>
                  </a:extLst>
                </p:cNvPr>
                <p:cNvSpPr/>
                <p:nvPr/>
              </p:nvSpPr>
              <p:spPr>
                <a:xfrm>
                  <a:off x="7818881" y="5193791"/>
                  <a:ext cx="85058" cy="33242"/>
                </a:xfrm>
                <a:custGeom>
                  <a:avLst/>
                  <a:gdLst>
                    <a:gd name="connsiteX0" fmla="*/ 95 w 85058"/>
                    <a:gd name="connsiteY0" fmla="*/ 14478 h 33242"/>
                    <a:gd name="connsiteX1" fmla="*/ 78772 w 85058"/>
                    <a:gd name="connsiteY1" fmla="*/ 33242 h 33242"/>
                    <a:gd name="connsiteX2" fmla="*/ 82010 w 85058"/>
                    <a:gd name="connsiteY2" fmla="*/ 26765 h 33242"/>
                    <a:gd name="connsiteX3" fmla="*/ 83058 w 85058"/>
                    <a:gd name="connsiteY3" fmla="*/ 24289 h 33242"/>
                    <a:gd name="connsiteX4" fmla="*/ 84963 w 85058"/>
                    <a:gd name="connsiteY4" fmla="*/ 20003 h 33242"/>
                    <a:gd name="connsiteX5" fmla="*/ 85058 w 85058"/>
                    <a:gd name="connsiteY5" fmla="*/ 19717 h 33242"/>
                    <a:gd name="connsiteX6" fmla="*/ 2572 w 85058"/>
                    <a:gd name="connsiteY6" fmla="*/ 0 h 33242"/>
                    <a:gd name="connsiteX7" fmla="*/ 0 w 85058"/>
                    <a:gd name="connsiteY7" fmla="*/ 14478 h 33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058" h="33242">
                      <a:moveTo>
                        <a:pt x="95" y="14478"/>
                      </a:moveTo>
                      <a:lnTo>
                        <a:pt x="78772" y="33242"/>
                      </a:lnTo>
                      <a:cubicBezTo>
                        <a:pt x="80010" y="30861"/>
                        <a:pt x="81153" y="28670"/>
                        <a:pt x="82010" y="26765"/>
                      </a:cubicBezTo>
                      <a:cubicBezTo>
                        <a:pt x="82391" y="25908"/>
                        <a:pt x="82772" y="25051"/>
                        <a:pt x="83058" y="24289"/>
                      </a:cubicBezTo>
                      <a:cubicBezTo>
                        <a:pt x="83534" y="23051"/>
                        <a:pt x="84201" y="21622"/>
                        <a:pt x="84963" y="20003"/>
                      </a:cubicBezTo>
                      <a:cubicBezTo>
                        <a:pt x="84963" y="20003"/>
                        <a:pt x="85058" y="19812"/>
                        <a:pt x="85058" y="19717"/>
                      </a:cubicBezTo>
                      <a:lnTo>
                        <a:pt x="2572" y="0"/>
                      </a:lnTo>
                      <a:cubicBezTo>
                        <a:pt x="1905" y="5048"/>
                        <a:pt x="1048" y="9906"/>
                        <a:pt x="0" y="14478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4" name="Freeform: Shape 1173">
                  <a:extLst>
                    <a:ext uri="{FF2B5EF4-FFF2-40B4-BE49-F238E27FC236}">
                      <a16:creationId xmlns:a16="http://schemas.microsoft.com/office/drawing/2014/main" id="{D736DB5E-EE3F-D98E-DA78-933D3179E7E1}"/>
                    </a:ext>
                  </a:extLst>
                </p:cNvPr>
                <p:cNvSpPr/>
                <p:nvPr/>
              </p:nvSpPr>
              <p:spPr>
                <a:xfrm>
                  <a:off x="7927847" y="5012816"/>
                  <a:ext cx="74442" cy="164306"/>
                </a:xfrm>
                <a:custGeom>
                  <a:avLst/>
                  <a:gdLst>
                    <a:gd name="connsiteX0" fmla="*/ 95 w 74442"/>
                    <a:gd name="connsiteY0" fmla="*/ 164306 h 164306"/>
                    <a:gd name="connsiteX1" fmla="*/ 286 w 74442"/>
                    <a:gd name="connsiteY1" fmla="*/ 164021 h 164306"/>
                    <a:gd name="connsiteX2" fmla="*/ 667 w 74442"/>
                    <a:gd name="connsiteY2" fmla="*/ 163544 h 164306"/>
                    <a:gd name="connsiteX3" fmla="*/ 74104 w 74442"/>
                    <a:gd name="connsiteY3" fmla="*/ 51054 h 164306"/>
                    <a:gd name="connsiteX4" fmla="*/ 2381 w 74442"/>
                    <a:gd name="connsiteY4" fmla="*/ 0 h 164306"/>
                    <a:gd name="connsiteX5" fmla="*/ 12859 w 74442"/>
                    <a:gd name="connsiteY5" fmla="*/ 67532 h 164306"/>
                    <a:gd name="connsiteX6" fmla="*/ 0 w 74442"/>
                    <a:gd name="connsiteY6" fmla="*/ 164306 h 164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442" h="164306">
                      <a:moveTo>
                        <a:pt x="95" y="164306"/>
                      </a:moveTo>
                      <a:cubicBezTo>
                        <a:pt x="95" y="164306"/>
                        <a:pt x="286" y="164116"/>
                        <a:pt x="286" y="164021"/>
                      </a:cubicBezTo>
                      <a:cubicBezTo>
                        <a:pt x="381" y="163925"/>
                        <a:pt x="571" y="163735"/>
                        <a:pt x="667" y="163544"/>
                      </a:cubicBezTo>
                      <a:cubicBezTo>
                        <a:pt x="32290" y="120110"/>
                        <a:pt x="78867" y="62389"/>
                        <a:pt x="74104" y="51054"/>
                      </a:cubicBezTo>
                      <a:cubicBezTo>
                        <a:pt x="67723" y="35814"/>
                        <a:pt x="21431" y="7906"/>
                        <a:pt x="2381" y="0"/>
                      </a:cubicBezTo>
                      <a:cubicBezTo>
                        <a:pt x="571" y="13430"/>
                        <a:pt x="-762" y="40862"/>
                        <a:pt x="12859" y="67532"/>
                      </a:cubicBezTo>
                      <a:cubicBezTo>
                        <a:pt x="31432" y="103537"/>
                        <a:pt x="10954" y="139732"/>
                        <a:pt x="0" y="1643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5" name="Freeform: Shape 1174">
                  <a:extLst>
                    <a:ext uri="{FF2B5EF4-FFF2-40B4-BE49-F238E27FC236}">
                      <a16:creationId xmlns:a16="http://schemas.microsoft.com/office/drawing/2014/main" id="{E0E24960-65AA-B3A4-DC80-BFCAC796FA98}"/>
                    </a:ext>
                  </a:extLst>
                </p:cNvPr>
                <p:cNvSpPr/>
                <p:nvPr/>
              </p:nvSpPr>
              <p:spPr>
                <a:xfrm>
                  <a:off x="7833645" y="4988814"/>
                  <a:ext cx="59912" cy="81666"/>
                </a:xfrm>
                <a:custGeom>
                  <a:avLst/>
                  <a:gdLst>
                    <a:gd name="connsiteX0" fmla="*/ 40291 w 59912"/>
                    <a:gd name="connsiteY0" fmla="*/ 50292 h 81666"/>
                    <a:gd name="connsiteX1" fmla="*/ 39624 w 59912"/>
                    <a:gd name="connsiteY1" fmla="*/ 50292 h 81666"/>
                    <a:gd name="connsiteX2" fmla="*/ 39624 w 59912"/>
                    <a:gd name="connsiteY2" fmla="*/ 49625 h 81666"/>
                    <a:gd name="connsiteX3" fmla="*/ 41338 w 59912"/>
                    <a:gd name="connsiteY3" fmla="*/ 47339 h 81666"/>
                    <a:gd name="connsiteX4" fmla="*/ 42005 w 59912"/>
                    <a:gd name="connsiteY4" fmla="*/ 47339 h 81666"/>
                    <a:gd name="connsiteX5" fmla="*/ 42101 w 59912"/>
                    <a:gd name="connsiteY5" fmla="*/ 48006 h 81666"/>
                    <a:gd name="connsiteX6" fmla="*/ 40386 w 59912"/>
                    <a:gd name="connsiteY6" fmla="*/ 50292 h 81666"/>
                    <a:gd name="connsiteX7" fmla="*/ 40386 w 59912"/>
                    <a:gd name="connsiteY7" fmla="*/ 50292 h 81666"/>
                    <a:gd name="connsiteX8" fmla="*/ 38481 w 59912"/>
                    <a:gd name="connsiteY8" fmla="*/ 52483 h 81666"/>
                    <a:gd name="connsiteX9" fmla="*/ 38481 w 59912"/>
                    <a:gd name="connsiteY9" fmla="*/ 52483 h 81666"/>
                    <a:gd name="connsiteX10" fmla="*/ 36671 w 59912"/>
                    <a:gd name="connsiteY10" fmla="*/ 54673 h 81666"/>
                    <a:gd name="connsiteX11" fmla="*/ 36004 w 59912"/>
                    <a:gd name="connsiteY11" fmla="*/ 54673 h 81666"/>
                    <a:gd name="connsiteX12" fmla="*/ 36004 w 59912"/>
                    <a:gd name="connsiteY12" fmla="*/ 54007 h 81666"/>
                    <a:gd name="connsiteX13" fmla="*/ 37814 w 59912"/>
                    <a:gd name="connsiteY13" fmla="*/ 51816 h 81666"/>
                    <a:gd name="connsiteX14" fmla="*/ 38481 w 59912"/>
                    <a:gd name="connsiteY14" fmla="*/ 51816 h 81666"/>
                    <a:gd name="connsiteX15" fmla="*/ 38481 w 59912"/>
                    <a:gd name="connsiteY15" fmla="*/ 52483 h 81666"/>
                    <a:gd name="connsiteX16" fmla="*/ 43625 w 59912"/>
                    <a:gd name="connsiteY16" fmla="*/ 45720 h 81666"/>
                    <a:gd name="connsiteX17" fmla="*/ 42958 w 59912"/>
                    <a:gd name="connsiteY17" fmla="*/ 45720 h 81666"/>
                    <a:gd name="connsiteX18" fmla="*/ 42863 w 59912"/>
                    <a:gd name="connsiteY18" fmla="*/ 45053 h 81666"/>
                    <a:gd name="connsiteX19" fmla="*/ 44387 w 59912"/>
                    <a:gd name="connsiteY19" fmla="*/ 42672 h 81666"/>
                    <a:gd name="connsiteX20" fmla="*/ 45053 w 59912"/>
                    <a:gd name="connsiteY20" fmla="*/ 42481 h 81666"/>
                    <a:gd name="connsiteX21" fmla="*/ 45149 w 59912"/>
                    <a:gd name="connsiteY21" fmla="*/ 43148 h 81666"/>
                    <a:gd name="connsiteX22" fmla="*/ 43625 w 59912"/>
                    <a:gd name="connsiteY22" fmla="*/ 45529 h 81666"/>
                    <a:gd name="connsiteX23" fmla="*/ 43625 w 59912"/>
                    <a:gd name="connsiteY23" fmla="*/ 45529 h 81666"/>
                    <a:gd name="connsiteX24" fmla="*/ 34862 w 59912"/>
                    <a:gd name="connsiteY24" fmla="*/ 56769 h 81666"/>
                    <a:gd name="connsiteX25" fmla="*/ 34862 w 59912"/>
                    <a:gd name="connsiteY25" fmla="*/ 56769 h 81666"/>
                    <a:gd name="connsiteX26" fmla="*/ 32861 w 59912"/>
                    <a:gd name="connsiteY26" fmla="*/ 58864 h 81666"/>
                    <a:gd name="connsiteX27" fmla="*/ 32195 w 59912"/>
                    <a:gd name="connsiteY27" fmla="*/ 58864 h 81666"/>
                    <a:gd name="connsiteX28" fmla="*/ 32195 w 59912"/>
                    <a:gd name="connsiteY28" fmla="*/ 58198 h 81666"/>
                    <a:gd name="connsiteX29" fmla="*/ 34100 w 59912"/>
                    <a:gd name="connsiteY29" fmla="*/ 56197 h 81666"/>
                    <a:gd name="connsiteX30" fmla="*/ 34766 w 59912"/>
                    <a:gd name="connsiteY30" fmla="*/ 56197 h 81666"/>
                    <a:gd name="connsiteX31" fmla="*/ 34766 w 59912"/>
                    <a:gd name="connsiteY31" fmla="*/ 56864 h 81666"/>
                    <a:gd name="connsiteX32" fmla="*/ 46768 w 59912"/>
                    <a:gd name="connsiteY32" fmla="*/ 40957 h 81666"/>
                    <a:gd name="connsiteX33" fmla="*/ 46101 w 59912"/>
                    <a:gd name="connsiteY33" fmla="*/ 41053 h 81666"/>
                    <a:gd name="connsiteX34" fmla="*/ 45911 w 59912"/>
                    <a:gd name="connsiteY34" fmla="*/ 40386 h 81666"/>
                    <a:gd name="connsiteX35" fmla="*/ 47339 w 59912"/>
                    <a:gd name="connsiteY35" fmla="*/ 37909 h 81666"/>
                    <a:gd name="connsiteX36" fmla="*/ 48006 w 59912"/>
                    <a:gd name="connsiteY36" fmla="*/ 37719 h 81666"/>
                    <a:gd name="connsiteX37" fmla="*/ 48196 w 59912"/>
                    <a:gd name="connsiteY37" fmla="*/ 38386 h 81666"/>
                    <a:gd name="connsiteX38" fmla="*/ 46768 w 59912"/>
                    <a:gd name="connsiteY38" fmla="*/ 40862 h 81666"/>
                    <a:gd name="connsiteX39" fmla="*/ 46768 w 59912"/>
                    <a:gd name="connsiteY39" fmla="*/ 40862 h 81666"/>
                    <a:gd name="connsiteX40" fmla="*/ 30956 w 59912"/>
                    <a:gd name="connsiteY40" fmla="*/ 60865 h 81666"/>
                    <a:gd name="connsiteX41" fmla="*/ 30956 w 59912"/>
                    <a:gd name="connsiteY41" fmla="*/ 60865 h 81666"/>
                    <a:gd name="connsiteX42" fmla="*/ 28861 w 59912"/>
                    <a:gd name="connsiteY42" fmla="*/ 62865 h 81666"/>
                    <a:gd name="connsiteX43" fmla="*/ 28194 w 59912"/>
                    <a:gd name="connsiteY43" fmla="*/ 62865 h 81666"/>
                    <a:gd name="connsiteX44" fmla="*/ 28194 w 59912"/>
                    <a:gd name="connsiteY44" fmla="*/ 62198 h 81666"/>
                    <a:gd name="connsiteX45" fmla="*/ 30289 w 59912"/>
                    <a:gd name="connsiteY45" fmla="*/ 60293 h 81666"/>
                    <a:gd name="connsiteX46" fmla="*/ 30956 w 59912"/>
                    <a:gd name="connsiteY46" fmla="*/ 60293 h 81666"/>
                    <a:gd name="connsiteX47" fmla="*/ 30956 w 59912"/>
                    <a:gd name="connsiteY47" fmla="*/ 60960 h 81666"/>
                    <a:gd name="connsiteX48" fmla="*/ 49530 w 59912"/>
                    <a:gd name="connsiteY48" fmla="*/ 36004 h 81666"/>
                    <a:gd name="connsiteX49" fmla="*/ 48959 w 59912"/>
                    <a:gd name="connsiteY49" fmla="*/ 36100 h 81666"/>
                    <a:gd name="connsiteX50" fmla="*/ 48768 w 59912"/>
                    <a:gd name="connsiteY50" fmla="*/ 35433 h 81666"/>
                    <a:gd name="connsiteX51" fmla="*/ 50006 w 59912"/>
                    <a:gd name="connsiteY51" fmla="*/ 32861 h 81666"/>
                    <a:gd name="connsiteX52" fmla="*/ 50673 w 59912"/>
                    <a:gd name="connsiteY52" fmla="*/ 32671 h 81666"/>
                    <a:gd name="connsiteX53" fmla="*/ 50863 w 59912"/>
                    <a:gd name="connsiteY53" fmla="*/ 33338 h 81666"/>
                    <a:gd name="connsiteX54" fmla="*/ 49625 w 59912"/>
                    <a:gd name="connsiteY54" fmla="*/ 35909 h 81666"/>
                    <a:gd name="connsiteX55" fmla="*/ 49625 w 59912"/>
                    <a:gd name="connsiteY55" fmla="*/ 35909 h 81666"/>
                    <a:gd name="connsiteX56" fmla="*/ 26765 w 59912"/>
                    <a:gd name="connsiteY56" fmla="*/ 64675 h 81666"/>
                    <a:gd name="connsiteX57" fmla="*/ 26765 w 59912"/>
                    <a:gd name="connsiteY57" fmla="*/ 64675 h 81666"/>
                    <a:gd name="connsiteX58" fmla="*/ 24575 w 59912"/>
                    <a:gd name="connsiteY58" fmla="*/ 66484 h 81666"/>
                    <a:gd name="connsiteX59" fmla="*/ 23908 w 59912"/>
                    <a:gd name="connsiteY59" fmla="*/ 66484 h 81666"/>
                    <a:gd name="connsiteX60" fmla="*/ 23908 w 59912"/>
                    <a:gd name="connsiteY60" fmla="*/ 65818 h 81666"/>
                    <a:gd name="connsiteX61" fmla="*/ 26003 w 59912"/>
                    <a:gd name="connsiteY61" fmla="*/ 64008 h 81666"/>
                    <a:gd name="connsiteX62" fmla="*/ 26670 w 59912"/>
                    <a:gd name="connsiteY62" fmla="*/ 64008 h 81666"/>
                    <a:gd name="connsiteX63" fmla="*/ 26670 w 59912"/>
                    <a:gd name="connsiteY63" fmla="*/ 64579 h 81666"/>
                    <a:gd name="connsiteX64" fmla="*/ 52007 w 59912"/>
                    <a:gd name="connsiteY64" fmla="*/ 30956 h 81666"/>
                    <a:gd name="connsiteX65" fmla="*/ 51435 w 59912"/>
                    <a:gd name="connsiteY65" fmla="*/ 31051 h 81666"/>
                    <a:gd name="connsiteX66" fmla="*/ 51245 w 59912"/>
                    <a:gd name="connsiteY66" fmla="*/ 30480 h 81666"/>
                    <a:gd name="connsiteX67" fmla="*/ 52388 w 59912"/>
                    <a:gd name="connsiteY67" fmla="*/ 27908 h 81666"/>
                    <a:gd name="connsiteX68" fmla="*/ 53054 w 59912"/>
                    <a:gd name="connsiteY68" fmla="*/ 27622 h 81666"/>
                    <a:gd name="connsiteX69" fmla="*/ 53340 w 59912"/>
                    <a:gd name="connsiteY69" fmla="*/ 28289 h 81666"/>
                    <a:gd name="connsiteX70" fmla="*/ 52197 w 59912"/>
                    <a:gd name="connsiteY70" fmla="*/ 30956 h 81666"/>
                    <a:gd name="connsiteX71" fmla="*/ 52197 w 59912"/>
                    <a:gd name="connsiteY71" fmla="*/ 30956 h 81666"/>
                    <a:gd name="connsiteX72" fmla="*/ 22384 w 59912"/>
                    <a:gd name="connsiteY72" fmla="*/ 68294 h 81666"/>
                    <a:gd name="connsiteX73" fmla="*/ 22384 w 59912"/>
                    <a:gd name="connsiteY73" fmla="*/ 68294 h 81666"/>
                    <a:gd name="connsiteX74" fmla="*/ 20098 w 59912"/>
                    <a:gd name="connsiteY74" fmla="*/ 70009 h 81666"/>
                    <a:gd name="connsiteX75" fmla="*/ 19431 w 59912"/>
                    <a:gd name="connsiteY75" fmla="*/ 69913 h 81666"/>
                    <a:gd name="connsiteX76" fmla="*/ 19431 w 59912"/>
                    <a:gd name="connsiteY76" fmla="*/ 69247 h 81666"/>
                    <a:gd name="connsiteX77" fmla="*/ 21717 w 59912"/>
                    <a:gd name="connsiteY77" fmla="*/ 67532 h 81666"/>
                    <a:gd name="connsiteX78" fmla="*/ 22384 w 59912"/>
                    <a:gd name="connsiteY78" fmla="*/ 67532 h 81666"/>
                    <a:gd name="connsiteX79" fmla="*/ 22384 w 59912"/>
                    <a:gd name="connsiteY79" fmla="*/ 68104 h 81666"/>
                    <a:gd name="connsiteX80" fmla="*/ 54197 w 59912"/>
                    <a:gd name="connsiteY80" fmla="*/ 25717 h 81666"/>
                    <a:gd name="connsiteX81" fmla="*/ 53626 w 59912"/>
                    <a:gd name="connsiteY81" fmla="*/ 25908 h 81666"/>
                    <a:gd name="connsiteX82" fmla="*/ 53340 w 59912"/>
                    <a:gd name="connsiteY82" fmla="*/ 25337 h 81666"/>
                    <a:gd name="connsiteX83" fmla="*/ 54293 w 59912"/>
                    <a:gd name="connsiteY83" fmla="*/ 22670 h 81666"/>
                    <a:gd name="connsiteX84" fmla="*/ 54864 w 59912"/>
                    <a:gd name="connsiteY84" fmla="*/ 22384 h 81666"/>
                    <a:gd name="connsiteX85" fmla="*/ 55150 w 59912"/>
                    <a:gd name="connsiteY85" fmla="*/ 22955 h 81666"/>
                    <a:gd name="connsiteX86" fmla="*/ 54197 w 59912"/>
                    <a:gd name="connsiteY86" fmla="*/ 25622 h 81666"/>
                    <a:gd name="connsiteX87" fmla="*/ 54197 w 59912"/>
                    <a:gd name="connsiteY87" fmla="*/ 25717 h 81666"/>
                    <a:gd name="connsiteX88" fmla="*/ 17907 w 59912"/>
                    <a:gd name="connsiteY88" fmla="*/ 71723 h 81666"/>
                    <a:gd name="connsiteX89" fmla="*/ 17812 w 59912"/>
                    <a:gd name="connsiteY89" fmla="*/ 71818 h 81666"/>
                    <a:gd name="connsiteX90" fmla="*/ 15430 w 59912"/>
                    <a:gd name="connsiteY90" fmla="*/ 73438 h 81666"/>
                    <a:gd name="connsiteX91" fmla="*/ 14764 w 59912"/>
                    <a:gd name="connsiteY91" fmla="*/ 73342 h 81666"/>
                    <a:gd name="connsiteX92" fmla="*/ 14859 w 59912"/>
                    <a:gd name="connsiteY92" fmla="*/ 72676 h 81666"/>
                    <a:gd name="connsiteX93" fmla="*/ 17240 w 59912"/>
                    <a:gd name="connsiteY93" fmla="*/ 71056 h 81666"/>
                    <a:gd name="connsiteX94" fmla="*/ 17907 w 59912"/>
                    <a:gd name="connsiteY94" fmla="*/ 71152 h 81666"/>
                    <a:gd name="connsiteX95" fmla="*/ 17907 w 59912"/>
                    <a:gd name="connsiteY95" fmla="*/ 71723 h 81666"/>
                    <a:gd name="connsiteX96" fmla="*/ 56102 w 59912"/>
                    <a:gd name="connsiteY96" fmla="*/ 20383 h 81666"/>
                    <a:gd name="connsiteX97" fmla="*/ 55626 w 59912"/>
                    <a:gd name="connsiteY97" fmla="*/ 20574 h 81666"/>
                    <a:gd name="connsiteX98" fmla="*/ 55340 w 59912"/>
                    <a:gd name="connsiteY98" fmla="*/ 20002 h 81666"/>
                    <a:gd name="connsiteX99" fmla="*/ 56102 w 59912"/>
                    <a:gd name="connsiteY99" fmla="*/ 17335 h 81666"/>
                    <a:gd name="connsiteX100" fmla="*/ 56674 w 59912"/>
                    <a:gd name="connsiteY100" fmla="*/ 16954 h 81666"/>
                    <a:gd name="connsiteX101" fmla="*/ 57055 w 59912"/>
                    <a:gd name="connsiteY101" fmla="*/ 17526 h 81666"/>
                    <a:gd name="connsiteX102" fmla="*/ 56293 w 59912"/>
                    <a:gd name="connsiteY102" fmla="*/ 20288 h 81666"/>
                    <a:gd name="connsiteX103" fmla="*/ 56293 w 59912"/>
                    <a:gd name="connsiteY103" fmla="*/ 20479 h 81666"/>
                    <a:gd name="connsiteX104" fmla="*/ 13240 w 59912"/>
                    <a:gd name="connsiteY104" fmla="*/ 74771 h 81666"/>
                    <a:gd name="connsiteX105" fmla="*/ 13145 w 59912"/>
                    <a:gd name="connsiteY105" fmla="*/ 74866 h 81666"/>
                    <a:gd name="connsiteX106" fmla="*/ 10763 w 59912"/>
                    <a:gd name="connsiteY106" fmla="*/ 76390 h 81666"/>
                    <a:gd name="connsiteX107" fmla="*/ 10096 w 59912"/>
                    <a:gd name="connsiteY107" fmla="*/ 76200 h 81666"/>
                    <a:gd name="connsiteX108" fmla="*/ 10287 w 59912"/>
                    <a:gd name="connsiteY108" fmla="*/ 75533 h 81666"/>
                    <a:gd name="connsiteX109" fmla="*/ 12668 w 59912"/>
                    <a:gd name="connsiteY109" fmla="*/ 74009 h 81666"/>
                    <a:gd name="connsiteX110" fmla="*/ 13335 w 59912"/>
                    <a:gd name="connsiteY110" fmla="*/ 74200 h 81666"/>
                    <a:gd name="connsiteX111" fmla="*/ 13335 w 59912"/>
                    <a:gd name="connsiteY111" fmla="*/ 74771 h 81666"/>
                    <a:gd name="connsiteX112" fmla="*/ 57626 w 59912"/>
                    <a:gd name="connsiteY112" fmla="*/ 14859 h 81666"/>
                    <a:gd name="connsiteX113" fmla="*/ 57150 w 59912"/>
                    <a:gd name="connsiteY113" fmla="*/ 15049 h 81666"/>
                    <a:gd name="connsiteX114" fmla="*/ 56769 w 59912"/>
                    <a:gd name="connsiteY114" fmla="*/ 14478 h 81666"/>
                    <a:gd name="connsiteX115" fmla="*/ 57341 w 59912"/>
                    <a:gd name="connsiteY115" fmla="*/ 11716 h 81666"/>
                    <a:gd name="connsiteX116" fmla="*/ 57912 w 59912"/>
                    <a:gd name="connsiteY116" fmla="*/ 11335 h 81666"/>
                    <a:gd name="connsiteX117" fmla="*/ 58293 w 59912"/>
                    <a:gd name="connsiteY117" fmla="*/ 11906 h 81666"/>
                    <a:gd name="connsiteX118" fmla="*/ 57626 w 59912"/>
                    <a:gd name="connsiteY118" fmla="*/ 14668 h 81666"/>
                    <a:gd name="connsiteX119" fmla="*/ 57626 w 59912"/>
                    <a:gd name="connsiteY119" fmla="*/ 14859 h 81666"/>
                    <a:gd name="connsiteX120" fmla="*/ 8382 w 59912"/>
                    <a:gd name="connsiteY120" fmla="*/ 77629 h 81666"/>
                    <a:gd name="connsiteX121" fmla="*/ 8192 w 59912"/>
                    <a:gd name="connsiteY121" fmla="*/ 77724 h 81666"/>
                    <a:gd name="connsiteX122" fmla="*/ 5715 w 59912"/>
                    <a:gd name="connsiteY122" fmla="*/ 79057 h 81666"/>
                    <a:gd name="connsiteX123" fmla="*/ 5048 w 59912"/>
                    <a:gd name="connsiteY123" fmla="*/ 78867 h 81666"/>
                    <a:gd name="connsiteX124" fmla="*/ 5239 w 59912"/>
                    <a:gd name="connsiteY124" fmla="*/ 78200 h 81666"/>
                    <a:gd name="connsiteX125" fmla="*/ 7715 w 59912"/>
                    <a:gd name="connsiteY125" fmla="*/ 76867 h 81666"/>
                    <a:gd name="connsiteX126" fmla="*/ 8382 w 59912"/>
                    <a:gd name="connsiteY126" fmla="*/ 77057 h 81666"/>
                    <a:gd name="connsiteX127" fmla="*/ 8382 w 59912"/>
                    <a:gd name="connsiteY127" fmla="*/ 77533 h 81666"/>
                    <a:gd name="connsiteX128" fmla="*/ 3429 w 59912"/>
                    <a:gd name="connsiteY128" fmla="*/ 80296 h 81666"/>
                    <a:gd name="connsiteX129" fmla="*/ 3238 w 59912"/>
                    <a:gd name="connsiteY129" fmla="*/ 80391 h 81666"/>
                    <a:gd name="connsiteX130" fmla="*/ 667 w 59912"/>
                    <a:gd name="connsiteY130" fmla="*/ 81629 h 81666"/>
                    <a:gd name="connsiteX131" fmla="*/ 0 w 59912"/>
                    <a:gd name="connsiteY131" fmla="*/ 81439 h 81666"/>
                    <a:gd name="connsiteX132" fmla="*/ 191 w 59912"/>
                    <a:gd name="connsiteY132" fmla="*/ 80772 h 81666"/>
                    <a:gd name="connsiteX133" fmla="*/ 2762 w 59912"/>
                    <a:gd name="connsiteY133" fmla="*/ 79534 h 81666"/>
                    <a:gd name="connsiteX134" fmla="*/ 3429 w 59912"/>
                    <a:gd name="connsiteY134" fmla="*/ 79724 h 81666"/>
                    <a:gd name="connsiteX135" fmla="*/ 3429 w 59912"/>
                    <a:gd name="connsiteY135" fmla="*/ 80200 h 81666"/>
                    <a:gd name="connsiteX136" fmla="*/ 58769 w 59912"/>
                    <a:gd name="connsiteY136" fmla="*/ 9239 h 81666"/>
                    <a:gd name="connsiteX137" fmla="*/ 58293 w 59912"/>
                    <a:gd name="connsiteY137" fmla="*/ 9430 h 81666"/>
                    <a:gd name="connsiteX138" fmla="*/ 57912 w 59912"/>
                    <a:gd name="connsiteY138" fmla="*/ 8858 h 81666"/>
                    <a:gd name="connsiteX139" fmla="*/ 58293 w 59912"/>
                    <a:gd name="connsiteY139" fmla="*/ 6096 h 81666"/>
                    <a:gd name="connsiteX140" fmla="*/ 58864 w 59912"/>
                    <a:gd name="connsiteY140" fmla="*/ 5715 h 81666"/>
                    <a:gd name="connsiteX141" fmla="*/ 59246 w 59912"/>
                    <a:gd name="connsiteY141" fmla="*/ 6191 h 81666"/>
                    <a:gd name="connsiteX142" fmla="*/ 58864 w 59912"/>
                    <a:gd name="connsiteY142" fmla="*/ 9049 h 81666"/>
                    <a:gd name="connsiteX143" fmla="*/ 58864 w 59912"/>
                    <a:gd name="connsiteY143" fmla="*/ 9239 h 81666"/>
                    <a:gd name="connsiteX144" fmla="*/ 59531 w 59912"/>
                    <a:gd name="connsiteY144" fmla="*/ 3620 h 81666"/>
                    <a:gd name="connsiteX145" fmla="*/ 59150 w 59912"/>
                    <a:gd name="connsiteY145" fmla="*/ 3810 h 81666"/>
                    <a:gd name="connsiteX146" fmla="*/ 58769 w 59912"/>
                    <a:gd name="connsiteY146" fmla="*/ 3334 h 81666"/>
                    <a:gd name="connsiteX147" fmla="*/ 58960 w 59912"/>
                    <a:gd name="connsiteY147" fmla="*/ 476 h 81666"/>
                    <a:gd name="connsiteX148" fmla="*/ 59436 w 59912"/>
                    <a:gd name="connsiteY148" fmla="*/ 0 h 81666"/>
                    <a:gd name="connsiteX149" fmla="*/ 59912 w 59912"/>
                    <a:gd name="connsiteY149" fmla="*/ 476 h 81666"/>
                    <a:gd name="connsiteX150" fmla="*/ 59722 w 59912"/>
                    <a:gd name="connsiteY150" fmla="*/ 3334 h 81666"/>
                    <a:gd name="connsiteX151" fmla="*/ 59627 w 59912"/>
                    <a:gd name="connsiteY151" fmla="*/ 3620 h 81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59912" h="81666">
                      <a:moveTo>
                        <a:pt x="40291" y="50292"/>
                      </a:moveTo>
                      <a:cubicBezTo>
                        <a:pt x="40291" y="50292"/>
                        <a:pt x="39814" y="50578"/>
                        <a:pt x="39624" y="50292"/>
                      </a:cubicBezTo>
                      <a:cubicBezTo>
                        <a:pt x="39434" y="50197"/>
                        <a:pt x="39434" y="49816"/>
                        <a:pt x="39624" y="49625"/>
                      </a:cubicBezTo>
                      <a:cubicBezTo>
                        <a:pt x="40196" y="48863"/>
                        <a:pt x="40767" y="48101"/>
                        <a:pt x="41338" y="47339"/>
                      </a:cubicBezTo>
                      <a:cubicBezTo>
                        <a:pt x="41529" y="47149"/>
                        <a:pt x="41815" y="47054"/>
                        <a:pt x="42005" y="47339"/>
                      </a:cubicBezTo>
                      <a:cubicBezTo>
                        <a:pt x="42196" y="47530"/>
                        <a:pt x="42291" y="47815"/>
                        <a:pt x="42101" y="48006"/>
                      </a:cubicBezTo>
                      <a:cubicBezTo>
                        <a:pt x="41529" y="48768"/>
                        <a:pt x="40958" y="49530"/>
                        <a:pt x="40386" y="50292"/>
                      </a:cubicBezTo>
                      <a:lnTo>
                        <a:pt x="40386" y="50292"/>
                      </a:lnTo>
                      <a:close/>
                      <a:moveTo>
                        <a:pt x="38481" y="52483"/>
                      </a:moveTo>
                      <a:lnTo>
                        <a:pt x="38481" y="52483"/>
                      </a:lnTo>
                      <a:cubicBezTo>
                        <a:pt x="37910" y="53245"/>
                        <a:pt x="37243" y="53912"/>
                        <a:pt x="36671" y="54673"/>
                      </a:cubicBezTo>
                      <a:cubicBezTo>
                        <a:pt x="36481" y="54864"/>
                        <a:pt x="36195" y="54864"/>
                        <a:pt x="36004" y="54673"/>
                      </a:cubicBezTo>
                      <a:cubicBezTo>
                        <a:pt x="35814" y="54483"/>
                        <a:pt x="35814" y="54197"/>
                        <a:pt x="36004" y="54007"/>
                      </a:cubicBezTo>
                      <a:cubicBezTo>
                        <a:pt x="36671" y="53340"/>
                        <a:pt x="37243" y="52578"/>
                        <a:pt x="37814" y="51816"/>
                      </a:cubicBezTo>
                      <a:cubicBezTo>
                        <a:pt x="38005" y="51625"/>
                        <a:pt x="38291" y="51625"/>
                        <a:pt x="38481" y="51816"/>
                      </a:cubicBezTo>
                      <a:cubicBezTo>
                        <a:pt x="38671" y="52006"/>
                        <a:pt x="38671" y="52292"/>
                        <a:pt x="38481" y="52483"/>
                      </a:cubicBezTo>
                      <a:close/>
                      <a:moveTo>
                        <a:pt x="43625" y="45720"/>
                      </a:moveTo>
                      <a:cubicBezTo>
                        <a:pt x="43625" y="45720"/>
                        <a:pt x="43148" y="45910"/>
                        <a:pt x="42958" y="45720"/>
                      </a:cubicBezTo>
                      <a:cubicBezTo>
                        <a:pt x="42767" y="45529"/>
                        <a:pt x="42672" y="45244"/>
                        <a:pt x="42863" y="45053"/>
                      </a:cubicBezTo>
                      <a:cubicBezTo>
                        <a:pt x="43434" y="44291"/>
                        <a:pt x="43910" y="43529"/>
                        <a:pt x="44387" y="42672"/>
                      </a:cubicBezTo>
                      <a:cubicBezTo>
                        <a:pt x="44577" y="42481"/>
                        <a:pt x="44863" y="42386"/>
                        <a:pt x="45053" y="42481"/>
                      </a:cubicBezTo>
                      <a:cubicBezTo>
                        <a:pt x="45244" y="42672"/>
                        <a:pt x="45339" y="42958"/>
                        <a:pt x="45149" y="43148"/>
                      </a:cubicBezTo>
                      <a:cubicBezTo>
                        <a:pt x="44672" y="43910"/>
                        <a:pt x="44101" y="44672"/>
                        <a:pt x="43625" y="45529"/>
                      </a:cubicBezTo>
                      <a:cubicBezTo>
                        <a:pt x="43625" y="45529"/>
                        <a:pt x="43625" y="45529"/>
                        <a:pt x="43625" y="45529"/>
                      </a:cubicBezTo>
                      <a:close/>
                      <a:moveTo>
                        <a:pt x="34862" y="56769"/>
                      </a:moveTo>
                      <a:cubicBezTo>
                        <a:pt x="34862" y="56769"/>
                        <a:pt x="34862" y="56769"/>
                        <a:pt x="34862" y="56769"/>
                      </a:cubicBezTo>
                      <a:cubicBezTo>
                        <a:pt x="34195" y="57436"/>
                        <a:pt x="33528" y="58198"/>
                        <a:pt x="32861" y="58864"/>
                      </a:cubicBezTo>
                      <a:cubicBezTo>
                        <a:pt x="32671" y="59055"/>
                        <a:pt x="32385" y="59055"/>
                        <a:pt x="32195" y="58864"/>
                      </a:cubicBezTo>
                      <a:cubicBezTo>
                        <a:pt x="32004" y="58674"/>
                        <a:pt x="32004" y="58388"/>
                        <a:pt x="32195" y="58198"/>
                      </a:cubicBezTo>
                      <a:cubicBezTo>
                        <a:pt x="32861" y="57531"/>
                        <a:pt x="33528" y="56864"/>
                        <a:pt x="34100" y="56197"/>
                      </a:cubicBezTo>
                      <a:cubicBezTo>
                        <a:pt x="34290" y="56007"/>
                        <a:pt x="34576" y="56007"/>
                        <a:pt x="34766" y="56197"/>
                      </a:cubicBezTo>
                      <a:cubicBezTo>
                        <a:pt x="34957" y="56388"/>
                        <a:pt x="34957" y="56674"/>
                        <a:pt x="34766" y="56864"/>
                      </a:cubicBezTo>
                      <a:close/>
                      <a:moveTo>
                        <a:pt x="46768" y="40957"/>
                      </a:moveTo>
                      <a:cubicBezTo>
                        <a:pt x="46768" y="40957"/>
                        <a:pt x="46387" y="41243"/>
                        <a:pt x="46101" y="41053"/>
                      </a:cubicBezTo>
                      <a:cubicBezTo>
                        <a:pt x="45815" y="40957"/>
                        <a:pt x="45815" y="40672"/>
                        <a:pt x="45911" y="40386"/>
                      </a:cubicBezTo>
                      <a:cubicBezTo>
                        <a:pt x="46387" y="39529"/>
                        <a:pt x="46863" y="38767"/>
                        <a:pt x="47339" y="37909"/>
                      </a:cubicBezTo>
                      <a:cubicBezTo>
                        <a:pt x="47435" y="37719"/>
                        <a:pt x="47720" y="37624"/>
                        <a:pt x="48006" y="37719"/>
                      </a:cubicBezTo>
                      <a:cubicBezTo>
                        <a:pt x="48196" y="37814"/>
                        <a:pt x="48292" y="38100"/>
                        <a:pt x="48196" y="38386"/>
                      </a:cubicBezTo>
                      <a:cubicBezTo>
                        <a:pt x="47720" y="39243"/>
                        <a:pt x="47244" y="40005"/>
                        <a:pt x="46768" y="40862"/>
                      </a:cubicBezTo>
                      <a:cubicBezTo>
                        <a:pt x="46768" y="40862"/>
                        <a:pt x="46768" y="40862"/>
                        <a:pt x="46768" y="40862"/>
                      </a:cubicBezTo>
                      <a:close/>
                      <a:moveTo>
                        <a:pt x="30956" y="60865"/>
                      </a:moveTo>
                      <a:cubicBezTo>
                        <a:pt x="30956" y="60865"/>
                        <a:pt x="30956" y="60865"/>
                        <a:pt x="30956" y="60865"/>
                      </a:cubicBezTo>
                      <a:cubicBezTo>
                        <a:pt x="30289" y="61531"/>
                        <a:pt x="29623" y="62198"/>
                        <a:pt x="28861" y="62865"/>
                      </a:cubicBezTo>
                      <a:cubicBezTo>
                        <a:pt x="28670" y="63055"/>
                        <a:pt x="28385" y="63055"/>
                        <a:pt x="28194" y="62865"/>
                      </a:cubicBezTo>
                      <a:cubicBezTo>
                        <a:pt x="28004" y="62674"/>
                        <a:pt x="28004" y="62389"/>
                        <a:pt x="28194" y="62198"/>
                      </a:cubicBezTo>
                      <a:cubicBezTo>
                        <a:pt x="28861" y="61531"/>
                        <a:pt x="29528" y="60960"/>
                        <a:pt x="30289" y="60293"/>
                      </a:cubicBezTo>
                      <a:cubicBezTo>
                        <a:pt x="30480" y="60103"/>
                        <a:pt x="30766" y="60103"/>
                        <a:pt x="30956" y="60293"/>
                      </a:cubicBezTo>
                      <a:cubicBezTo>
                        <a:pt x="31147" y="60484"/>
                        <a:pt x="31147" y="60770"/>
                        <a:pt x="30956" y="60960"/>
                      </a:cubicBezTo>
                      <a:close/>
                      <a:moveTo>
                        <a:pt x="49530" y="36004"/>
                      </a:moveTo>
                      <a:cubicBezTo>
                        <a:pt x="49530" y="36004"/>
                        <a:pt x="49149" y="36195"/>
                        <a:pt x="48959" y="36100"/>
                      </a:cubicBezTo>
                      <a:cubicBezTo>
                        <a:pt x="48768" y="36004"/>
                        <a:pt x="48673" y="35719"/>
                        <a:pt x="48768" y="35433"/>
                      </a:cubicBezTo>
                      <a:cubicBezTo>
                        <a:pt x="49244" y="34576"/>
                        <a:pt x="49625" y="33718"/>
                        <a:pt x="50006" y="32861"/>
                      </a:cubicBezTo>
                      <a:cubicBezTo>
                        <a:pt x="50102" y="32671"/>
                        <a:pt x="50387" y="32480"/>
                        <a:pt x="50673" y="32671"/>
                      </a:cubicBezTo>
                      <a:cubicBezTo>
                        <a:pt x="50863" y="32766"/>
                        <a:pt x="50959" y="33052"/>
                        <a:pt x="50863" y="33338"/>
                      </a:cubicBezTo>
                      <a:cubicBezTo>
                        <a:pt x="50483" y="34195"/>
                        <a:pt x="50006" y="35052"/>
                        <a:pt x="49625" y="35909"/>
                      </a:cubicBezTo>
                      <a:cubicBezTo>
                        <a:pt x="49625" y="35909"/>
                        <a:pt x="49625" y="35909"/>
                        <a:pt x="49625" y="35909"/>
                      </a:cubicBezTo>
                      <a:close/>
                      <a:moveTo>
                        <a:pt x="26765" y="64675"/>
                      </a:moveTo>
                      <a:cubicBezTo>
                        <a:pt x="26765" y="64675"/>
                        <a:pt x="26765" y="64675"/>
                        <a:pt x="26765" y="64675"/>
                      </a:cubicBezTo>
                      <a:cubicBezTo>
                        <a:pt x="26003" y="65246"/>
                        <a:pt x="25337" y="65913"/>
                        <a:pt x="24575" y="66484"/>
                      </a:cubicBezTo>
                      <a:cubicBezTo>
                        <a:pt x="24384" y="66675"/>
                        <a:pt x="24098" y="66675"/>
                        <a:pt x="23908" y="66484"/>
                      </a:cubicBezTo>
                      <a:cubicBezTo>
                        <a:pt x="23717" y="66294"/>
                        <a:pt x="23813" y="66008"/>
                        <a:pt x="23908" y="65818"/>
                      </a:cubicBezTo>
                      <a:cubicBezTo>
                        <a:pt x="24670" y="65246"/>
                        <a:pt x="25337" y="64579"/>
                        <a:pt x="26003" y="64008"/>
                      </a:cubicBezTo>
                      <a:cubicBezTo>
                        <a:pt x="26194" y="63817"/>
                        <a:pt x="26479" y="63817"/>
                        <a:pt x="26670" y="64008"/>
                      </a:cubicBezTo>
                      <a:cubicBezTo>
                        <a:pt x="26765" y="64198"/>
                        <a:pt x="26765" y="64484"/>
                        <a:pt x="26670" y="64579"/>
                      </a:cubicBezTo>
                      <a:close/>
                      <a:moveTo>
                        <a:pt x="52007" y="30956"/>
                      </a:moveTo>
                      <a:cubicBezTo>
                        <a:pt x="52007" y="30956"/>
                        <a:pt x="51626" y="31147"/>
                        <a:pt x="51435" y="31051"/>
                      </a:cubicBezTo>
                      <a:cubicBezTo>
                        <a:pt x="51149" y="31051"/>
                        <a:pt x="51054" y="30671"/>
                        <a:pt x="51245" y="30480"/>
                      </a:cubicBezTo>
                      <a:cubicBezTo>
                        <a:pt x="51626" y="29623"/>
                        <a:pt x="52007" y="28765"/>
                        <a:pt x="52388" y="27908"/>
                      </a:cubicBezTo>
                      <a:cubicBezTo>
                        <a:pt x="52483" y="27622"/>
                        <a:pt x="52769" y="27527"/>
                        <a:pt x="53054" y="27622"/>
                      </a:cubicBezTo>
                      <a:cubicBezTo>
                        <a:pt x="53245" y="27718"/>
                        <a:pt x="53435" y="28004"/>
                        <a:pt x="53340" y="28289"/>
                      </a:cubicBezTo>
                      <a:cubicBezTo>
                        <a:pt x="52959" y="29146"/>
                        <a:pt x="52578" y="30004"/>
                        <a:pt x="52197" y="30956"/>
                      </a:cubicBezTo>
                      <a:cubicBezTo>
                        <a:pt x="52197" y="30956"/>
                        <a:pt x="52197" y="30956"/>
                        <a:pt x="52197" y="30956"/>
                      </a:cubicBezTo>
                      <a:close/>
                      <a:moveTo>
                        <a:pt x="22384" y="68294"/>
                      </a:moveTo>
                      <a:cubicBezTo>
                        <a:pt x="22384" y="68294"/>
                        <a:pt x="22384" y="68294"/>
                        <a:pt x="22384" y="68294"/>
                      </a:cubicBezTo>
                      <a:cubicBezTo>
                        <a:pt x="21622" y="68866"/>
                        <a:pt x="20860" y="69437"/>
                        <a:pt x="20098" y="70009"/>
                      </a:cubicBezTo>
                      <a:cubicBezTo>
                        <a:pt x="19907" y="70104"/>
                        <a:pt x="19621" y="70104"/>
                        <a:pt x="19431" y="69913"/>
                      </a:cubicBezTo>
                      <a:cubicBezTo>
                        <a:pt x="19241" y="69723"/>
                        <a:pt x="19336" y="69437"/>
                        <a:pt x="19431" y="69247"/>
                      </a:cubicBezTo>
                      <a:cubicBezTo>
                        <a:pt x="20193" y="68675"/>
                        <a:pt x="20955" y="68104"/>
                        <a:pt x="21717" y="67532"/>
                      </a:cubicBezTo>
                      <a:cubicBezTo>
                        <a:pt x="21908" y="67342"/>
                        <a:pt x="22193" y="67437"/>
                        <a:pt x="22384" y="67532"/>
                      </a:cubicBezTo>
                      <a:cubicBezTo>
                        <a:pt x="22574" y="67723"/>
                        <a:pt x="22574" y="67913"/>
                        <a:pt x="22384" y="68104"/>
                      </a:cubicBezTo>
                      <a:close/>
                      <a:moveTo>
                        <a:pt x="54197" y="25717"/>
                      </a:moveTo>
                      <a:cubicBezTo>
                        <a:pt x="54197" y="25717"/>
                        <a:pt x="53816" y="25908"/>
                        <a:pt x="53626" y="25908"/>
                      </a:cubicBezTo>
                      <a:cubicBezTo>
                        <a:pt x="53340" y="25908"/>
                        <a:pt x="53245" y="25527"/>
                        <a:pt x="53340" y="25337"/>
                      </a:cubicBezTo>
                      <a:cubicBezTo>
                        <a:pt x="53626" y="24479"/>
                        <a:pt x="54007" y="23527"/>
                        <a:pt x="54293" y="22670"/>
                      </a:cubicBezTo>
                      <a:cubicBezTo>
                        <a:pt x="54293" y="22479"/>
                        <a:pt x="54674" y="22288"/>
                        <a:pt x="54864" y="22384"/>
                      </a:cubicBezTo>
                      <a:cubicBezTo>
                        <a:pt x="55150" y="22384"/>
                        <a:pt x="55245" y="22765"/>
                        <a:pt x="55150" y="22955"/>
                      </a:cubicBezTo>
                      <a:cubicBezTo>
                        <a:pt x="54864" y="23813"/>
                        <a:pt x="54483" y="24765"/>
                        <a:pt x="54197" y="25622"/>
                      </a:cubicBezTo>
                      <a:cubicBezTo>
                        <a:pt x="54197" y="25622"/>
                        <a:pt x="54197" y="25622"/>
                        <a:pt x="54197" y="25717"/>
                      </a:cubicBezTo>
                      <a:close/>
                      <a:moveTo>
                        <a:pt x="17907" y="71723"/>
                      </a:moveTo>
                      <a:cubicBezTo>
                        <a:pt x="17907" y="71723"/>
                        <a:pt x="17907" y="71723"/>
                        <a:pt x="17812" y="71818"/>
                      </a:cubicBezTo>
                      <a:cubicBezTo>
                        <a:pt x="17050" y="72390"/>
                        <a:pt x="16288" y="72866"/>
                        <a:pt x="15430" y="73438"/>
                      </a:cubicBezTo>
                      <a:cubicBezTo>
                        <a:pt x="15145" y="73533"/>
                        <a:pt x="14859" y="73438"/>
                        <a:pt x="14764" y="73342"/>
                      </a:cubicBezTo>
                      <a:cubicBezTo>
                        <a:pt x="14669" y="73152"/>
                        <a:pt x="14764" y="72866"/>
                        <a:pt x="14859" y="72676"/>
                      </a:cubicBezTo>
                      <a:cubicBezTo>
                        <a:pt x="15621" y="72104"/>
                        <a:pt x="16478" y="71628"/>
                        <a:pt x="17240" y="71056"/>
                      </a:cubicBezTo>
                      <a:cubicBezTo>
                        <a:pt x="17431" y="70866"/>
                        <a:pt x="17717" y="70961"/>
                        <a:pt x="17907" y="71152"/>
                      </a:cubicBezTo>
                      <a:cubicBezTo>
                        <a:pt x="18002" y="71342"/>
                        <a:pt x="18002" y="71533"/>
                        <a:pt x="17907" y="71723"/>
                      </a:cubicBezTo>
                      <a:close/>
                      <a:moveTo>
                        <a:pt x="56102" y="20383"/>
                      </a:moveTo>
                      <a:cubicBezTo>
                        <a:pt x="56102" y="20383"/>
                        <a:pt x="55817" y="20574"/>
                        <a:pt x="55626" y="20574"/>
                      </a:cubicBezTo>
                      <a:cubicBezTo>
                        <a:pt x="55340" y="20574"/>
                        <a:pt x="55245" y="20193"/>
                        <a:pt x="55340" y="20002"/>
                      </a:cubicBezTo>
                      <a:cubicBezTo>
                        <a:pt x="55626" y="19050"/>
                        <a:pt x="55912" y="18193"/>
                        <a:pt x="56102" y="17335"/>
                      </a:cubicBezTo>
                      <a:cubicBezTo>
                        <a:pt x="56102" y="17050"/>
                        <a:pt x="56388" y="16954"/>
                        <a:pt x="56674" y="16954"/>
                      </a:cubicBezTo>
                      <a:cubicBezTo>
                        <a:pt x="56960" y="16954"/>
                        <a:pt x="57055" y="17335"/>
                        <a:pt x="57055" y="17526"/>
                      </a:cubicBezTo>
                      <a:cubicBezTo>
                        <a:pt x="56864" y="18383"/>
                        <a:pt x="56579" y="19336"/>
                        <a:pt x="56293" y="20288"/>
                      </a:cubicBezTo>
                      <a:cubicBezTo>
                        <a:pt x="56293" y="20288"/>
                        <a:pt x="56293" y="20383"/>
                        <a:pt x="56293" y="20479"/>
                      </a:cubicBezTo>
                      <a:close/>
                      <a:moveTo>
                        <a:pt x="13240" y="74771"/>
                      </a:moveTo>
                      <a:cubicBezTo>
                        <a:pt x="13240" y="74771"/>
                        <a:pt x="13240" y="74771"/>
                        <a:pt x="13145" y="74866"/>
                      </a:cubicBezTo>
                      <a:cubicBezTo>
                        <a:pt x="12383" y="75343"/>
                        <a:pt x="11525" y="75819"/>
                        <a:pt x="10763" y="76390"/>
                      </a:cubicBezTo>
                      <a:cubicBezTo>
                        <a:pt x="10573" y="76486"/>
                        <a:pt x="10287" y="76390"/>
                        <a:pt x="10096" y="76200"/>
                      </a:cubicBezTo>
                      <a:cubicBezTo>
                        <a:pt x="10001" y="76009"/>
                        <a:pt x="10096" y="75724"/>
                        <a:pt x="10287" y="75533"/>
                      </a:cubicBezTo>
                      <a:cubicBezTo>
                        <a:pt x="11049" y="75057"/>
                        <a:pt x="11906" y="74581"/>
                        <a:pt x="12668" y="74009"/>
                      </a:cubicBezTo>
                      <a:cubicBezTo>
                        <a:pt x="12859" y="73914"/>
                        <a:pt x="13145" y="74009"/>
                        <a:pt x="13335" y="74200"/>
                      </a:cubicBezTo>
                      <a:cubicBezTo>
                        <a:pt x="13430" y="74390"/>
                        <a:pt x="13335" y="74581"/>
                        <a:pt x="13335" y="74771"/>
                      </a:cubicBezTo>
                      <a:close/>
                      <a:moveTo>
                        <a:pt x="57626" y="14859"/>
                      </a:moveTo>
                      <a:cubicBezTo>
                        <a:pt x="57626" y="14859"/>
                        <a:pt x="57341" y="15049"/>
                        <a:pt x="57150" y="15049"/>
                      </a:cubicBezTo>
                      <a:cubicBezTo>
                        <a:pt x="56864" y="15049"/>
                        <a:pt x="56769" y="14764"/>
                        <a:pt x="56769" y="14478"/>
                      </a:cubicBezTo>
                      <a:cubicBezTo>
                        <a:pt x="56960" y="13525"/>
                        <a:pt x="57150" y="12573"/>
                        <a:pt x="57341" y="11716"/>
                      </a:cubicBezTo>
                      <a:cubicBezTo>
                        <a:pt x="57341" y="11430"/>
                        <a:pt x="57626" y="11239"/>
                        <a:pt x="57912" y="11335"/>
                      </a:cubicBezTo>
                      <a:cubicBezTo>
                        <a:pt x="58198" y="11335"/>
                        <a:pt x="58293" y="11621"/>
                        <a:pt x="58293" y="11906"/>
                      </a:cubicBezTo>
                      <a:cubicBezTo>
                        <a:pt x="58103" y="12763"/>
                        <a:pt x="57912" y="13716"/>
                        <a:pt x="57626" y="14668"/>
                      </a:cubicBezTo>
                      <a:cubicBezTo>
                        <a:pt x="57626" y="14668"/>
                        <a:pt x="57626" y="14764"/>
                        <a:pt x="57626" y="14859"/>
                      </a:cubicBezTo>
                      <a:close/>
                      <a:moveTo>
                        <a:pt x="8382" y="77629"/>
                      </a:moveTo>
                      <a:cubicBezTo>
                        <a:pt x="8382" y="77629"/>
                        <a:pt x="8382" y="77629"/>
                        <a:pt x="8192" y="77724"/>
                      </a:cubicBezTo>
                      <a:cubicBezTo>
                        <a:pt x="7429" y="78200"/>
                        <a:pt x="6572" y="78676"/>
                        <a:pt x="5715" y="79057"/>
                      </a:cubicBezTo>
                      <a:cubicBezTo>
                        <a:pt x="5525" y="79153"/>
                        <a:pt x="5239" y="79057"/>
                        <a:pt x="5048" y="78867"/>
                      </a:cubicBezTo>
                      <a:cubicBezTo>
                        <a:pt x="4953" y="78676"/>
                        <a:pt x="5048" y="78391"/>
                        <a:pt x="5239" y="78200"/>
                      </a:cubicBezTo>
                      <a:cubicBezTo>
                        <a:pt x="6096" y="77724"/>
                        <a:pt x="6953" y="77248"/>
                        <a:pt x="7715" y="76867"/>
                      </a:cubicBezTo>
                      <a:cubicBezTo>
                        <a:pt x="7906" y="76771"/>
                        <a:pt x="8192" y="76867"/>
                        <a:pt x="8382" y="77057"/>
                      </a:cubicBezTo>
                      <a:cubicBezTo>
                        <a:pt x="8382" y="77248"/>
                        <a:pt x="8382" y="77438"/>
                        <a:pt x="8382" y="77533"/>
                      </a:cubicBezTo>
                      <a:close/>
                      <a:moveTo>
                        <a:pt x="3429" y="80296"/>
                      </a:moveTo>
                      <a:cubicBezTo>
                        <a:pt x="3429" y="80296"/>
                        <a:pt x="3429" y="80391"/>
                        <a:pt x="3238" y="80391"/>
                      </a:cubicBezTo>
                      <a:cubicBezTo>
                        <a:pt x="2381" y="80772"/>
                        <a:pt x="1524" y="81248"/>
                        <a:pt x="667" y="81629"/>
                      </a:cubicBezTo>
                      <a:cubicBezTo>
                        <a:pt x="476" y="81724"/>
                        <a:pt x="191" y="81629"/>
                        <a:pt x="0" y="81439"/>
                      </a:cubicBezTo>
                      <a:cubicBezTo>
                        <a:pt x="0" y="81248"/>
                        <a:pt x="0" y="80867"/>
                        <a:pt x="191" y="80772"/>
                      </a:cubicBezTo>
                      <a:cubicBezTo>
                        <a:pt x="1048" y="80391"/>
                        <a:pt x="1905" y="79915"/>
                        <a:pt x="2762" y="79534"/>
                      </a:cubicBezTo>
                      <a:cubicBezTo>
                        <a:pt x="2953" y="79534"/>
                        <a:pt x="3238" y="79534"/>
                        <a:pt x="3429" y="79724"/>
                      </a:cubicBezTo>
                      <a:cubicBezTo>
                        <a:pt x="3429" y="79915"/>
                        <a:pt x="3429" y="80105"/>
                        <a:pt x="3429" y="80200"/>
                      </a:cubicBezTo>
                      <a:close/>
                      <a:moveTo>
                        <a:pt x="58769" y="9239"/>
                      </a:moveTo>
                      <a:cubicBezTo>
                        <a:pt x="58769" y="9239"/>
                        <a:pt x="58484" y="9430"/>
                        <a:pt x="58293" y="9430"/>
                      </a:cubicBezTo>
                      <a:cubicBezTo>
                        <a:pt x="58007" y="9430"/>
                        <a:pt x="57817" y="9144"/>
                        <a:pt x="57912" y="8858"/>
                      </a:cubicBezTo>
                      <a:cubicBezTo>
                        <a:pt x="58103" y="7810"/>
                        <a:pt x="58198" y="6953"/>
                        <a:pt x="58293" y="6096"/>
                      </a:cubicBezTo>
                      <a:cubicBezTo>
                        <a:pt x="58293" y="5810"/>
                        <a:pt x="58579" y="5715"/>
                        <a:pt x="58864" y="5715"/>
                      </a:cubicBezTo>
                      <a:cubicBezTo>
                        <a:pt x="59150" y="5715"/>
                        <a:pt x="59341" y="6001"/>
                        <a:pt x="59246" y="6191"/>
                      </a:cubicBezTo>
                      <a:cubicBezTo>
                        <a:pt x="59150" y="7048"/>
                        <a:pt x="58960" y="8001"/>
                        <a:pt x="58864" y="9049"/>
                      </a:cubicBezTo>
                      <a:cubicBezTo>
                        <a:pt x="58864" y="9049"/>
                        <a:pt x="58864" y="9239"/>
                        <a:pt x="58864" y="9239"/>
                      </a:cubicBezTo>
                      <a:close/>
                      <a:moveTo>
                        <a:pt x="59531" y="3620"/>
                      </a:moveTo>
                      <a:cubicBezTo>
                        <a:pt x="59531" y="3620"/>
                        <a:pt x="59246" y="3810"/>
                        <a:pt x="59150" y="3810"/>
                      </a:cubicBezTo>
                      <a:cubicBezTo>
                        <a:pt x="58864" y="3810"/>
                        <a:pt x="58674" y="3524"/>
                        <a:pt x="58769" y="3334"/>
                      </a:cubicBezTo>
                      <a:cubicBezTo>
                        <a:pt x="58960" y="1524"/>
                        <a:pt x="58960" y="571"/>
                        <a:pt x="58960" y="476"/>
                      </a:cubicBezTo>
                      <a:cubicBezTo>
                        <a:pt x="58960" y="190"/>
                        <a:pt x="59150" y="0"/>
                        <a:pt x="59436" y="0"/>
                      </a:cubicBezTo>
                      <a:cubicBezTo>
                        <a:pt x="59722" y="0"/>
                        <a:pt x="59912" y="190"/>
                        <a:pt x="59912" y="476"/>
                      </a:cubicBezTo>
                      <a:cubicBezTo>
                        <a:pt x="59912" y="476"/>
                        <a:pt x="59912" y="1524"/>
                        <a:pt x="59722" y="3334"/>
                      </a:cubicBezTo>
                      <a:cubicBezTo>
                        <a:pt x="59722" y="3334"/>
                        <a:pt x="59722" y="3524"/>
                        <a:pt x="59627" y="362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6" name="Freeform: Shape 1175">
                  <a:extLst>
                    <a:ext uri="{FF2B5EF4-FFF2-40B4-BE49-F238E27FC236}">
                      <a16:creationId xmlns:a16="http://schemas.microsoft.com/office/drawing/2014/main" id="{AE0EE8B5-62FE-167D-E4F8-21CA8D833712}"/>
                    </a:ext>
                  </a:extLst>
                </p:cNvPr>
                <p:cNvSpPr/>
                <p:nvPr/>
              </p:nvSpPr>
              <p:spPr>
                <a:xfrm>
                  <a:off x="7931467" y="5013864"/>
                  <a:ext cx="20478" cy="150399"/>
                </a:xfrm>
                <a:custGeom>
                  <a:avLst/>
                  <a:gdLst>
                    <a:gd name="connsiteX0" fmla="*/ 6477 w 20478"/>
                    <a:gd name="connsiteY0" fmla="*/ 150304 h 150399"/>
                    <a:gd name="connsiteX1" fmla="*/ 5715 w 20478"/>
                    <a:gd name="connsiteY1" fmla="*/ 149828 h 150399"/>
                    <a:gd name="connsiteX2" fmla="*/ 7144 w 20478"/>
                    <a:gd name="connsiteY2" fmla="*/ 147447 h 150399"/>
                    <a:gd name="connsiteX3" fmla="*/ 8001 w 20478"/>
                    <a:gd name="connsiteY3" fmla="*/ 147923 h 150399"/>
                    <a:gd name="connsiteX4" fmla="*/ 6572 w 20478"/>
                    <a:gd name="connsiteY4" fmla="*/ 150400 h 150399"/>
                    <a:gd name="connsiteX5" fmla="*/ 9239 w 20478"/>
                    <a:gd name="connsiteY5" fmla="*/ 145351 h 150399"/>
                    <a:gd name="connsiteX6" fmla="*/ 8382 w 20478"/>
                    <a:gd name="connsiteY6" fmla="*/ 144875 h 150399"/>
                    <a:gd name="connsiteX7" fmla="*/ 9715 w 20478"/>
                    <a:gd name="connsiteY7" fmla="*/ 142399 h 150399"/>
                    <a:gd name="connsiteX8" fmla="*/ 10573 w 20478"/>
                    <a:gd name="connsiteY8" fmla="*/ 142780 h 150399"/>
                    <a:gd name="connsiteX9" fmla="*/ 9334 w 20478"/>
                    <a:gd name="connsiteY9" fmla="*/ 145351 h 150399"/>
                    <a:gd name="connsiteX10" fmla="*/ 11716 w 20478"/>
                    <a:gd name="connsiteY10" fmla="*/ 140208 h 150399"/>
                    <a:gd name="connsiteX11" fmla="*/ 10858 w 20478"/>
                    <a:gd name="connsiteY11" fmla="*/ 139827 h 150399"/>
                    <a:gd name="connsiteX12" fmla="*/ 12001 w 20478"/>
                    <a:gd name="connsiteY12" fmla="*/ 137255 h 150399"/>
                    <a:gd name="connsiteX13" fmla="*/ 12859 w 20478"/>
                    <a:gd name="connsiteY13" fmla="*/ 137636 h 150399"/>
                    <a:gd name="connsiteX14" fmla="*/ 11716 w 20478"/>
                    <a:gd name="connsiteY14" fmla="*/ 140208 h 150399"/>
                    <a:gd name="connsiteX15" fmla="*/ 13906 w 20478"/>
                    <a:gd name="connsiteY15" fmla="*/ 134969 h 150399"/>
                    <a:gd name="connsiteX16" fmla="*/ 13049 w 20478"/>
                    <a:gd name="connsiteY16" fmla="*/ 134683 h 150399"/>
                    <a:gd name="connsiteX17" fmla="*/ 14002 w 20478"/>
                    <a:gd name="connsiteY17" fmla="*/ 132016 h 150399"/>
                    <a:gd name="connsiteX18" fmla="*/ 14954 w 20478"/>
                    <a:gd name="connsiteY18" fmla="*/ 132302 h 150399"/>
                    <a:gd name="connsiteX19" fmla="*/ 13906 w 20478"/>
                    <a:gd name="connsiteY19" fmla="*/ 134969 h 150399"/>
                    <a:gd name="connsiteX20" fmla="*/ 15811 w 20478"/>
                    <a:gd name="connsiteY20" fmla="*/ 129635 h 150399"/>
                    <a:gd name="connsiteX21" fmla="*/ 14954 w 20478"/>
                    <a:gd name="connsiteY21" fmla="*/ 129349 h 150399"/>
                    <a:gd name="connsiteX22" fmla="*/ 15716 w 20478"/>
                    <a:gd name="connsiteY22" fmla="*/ 126682 h 150399"/>
                    <a:gd name="connsiteX23" fmla="*/ 16573 w 20478"/>
                    <a:gd name="connsiteY23" fmla="*/ 126968 h 150399"/>
                    <a:gd name="connsiteX24" fmla="*/ 15716 w 20478"/>
                    <a:gd name="connsiteY24" fmla="*/ 129730 h 150399"/>
                    <a:gd name="connsiteX25" fmla="*/ 17335 w 20478"/>
                    <a:gd name="connsiteY25" fmla="*/ 124206 h 150399"/>
                    <a:gd name="connsiteX26" fmla="*/ 16383 w 20478"/>
                    <a:gd name="connsiteY26" fmla="*/ 123920 h 150399"/>
                    <a:gd name="connsiteX27" fmla="*/ 17050 w 20478"/>
                    <a:gd name="connsiteY27" fmla="*/ 121158 h 150399"/>
                    <a:gd name="connsiteX28" fmla="*/ 17907 w 20478"/>
                    <a:gd name="connsiteY28" fmla="*/ 121348 h 150399"/>
                    <a:gd name="connsiteX29" fmla="*/ 17240 w 20478"/>
                    <a:gd name="connsiteY29" fmla="*/ 124111 h 150399"/>
                    <a:gd name="connsiteX30" fmla="*/ 18574 w 20478"/>
                    <a:gd name="connsiteY30" fmla="*/ 118681 h 150399"/>
                    <a:gd name="connsiteX31" fmla="*/ 17621 w 20478"/>
                    <a:gd name="connsiteY31" fmla="*/ 118491 h 150399"/>
                    <a:gd name="connsiteX32" fmla="*/ 18097 w 20478"/>
                    <a:gd name="connsiteY32" fmla="*/ 115729 h 150399"/>
                    <a:gd name="connsiteX33" fmla="*/ 19050 w 20478"/>
                    <a:gd name="connsiteY33" fmla="*/ 115919 h 150399"/>
                    <a:gd name="connsiteX34" fmla="*/ 18574 w 20478"/>
                    <a:gd name="connsiteY34" fmla="*/ 118681 h 150399"/>
                    <a:gd name="connsiteX35" fmla="*/ 19526 w 20478"/>
                    <a:gd name="connsiteY35" fmla="*/ 113062 h 150399"/>
                    <a:gd name="connsiteX36" fmla="*/ 18574 w 20478"/>
                    <a:gd name="connsiteY36" fmla="*/ 113062 h 150399"/>
                    <a:gd name="connsiteX37" fmla="*/ 18955 w 20478"/>
                    <a:gd name="connsiteY37" fmla="*/ 110109 h 150399"/>
                    <a:gd name="connsiteX38" fmla="*/ 19907 w 20478"/>
                    <a:gd name="connsiteY38" fmla="*/ 110109 h 150399"/>
                    <a:gd name="connsiteX39" fmla="*/ 19526 w 20478"/>
                    <a:gd name="connsiteY39" fmla="*/ 113062 h 150399"/>
                    <a:gd name="connsiteX40" fmla="*/ 20098 w 20478"/>
                    <a:gd name="connsiteY40" fmla="*/ 107442 h 150399"/>
                    <a:gd name="connsiteX41" fmla="*/ 19145 w 20478"/>
                    <a:gd name="connsiteY41" fmla="*/ 107442 h 150399"/>
                    <a:gd name="connsiteX42" fmla="*/ 19336 w 20478"/>
                    <a:gd name="connsiteY42" fmla="*/ 104584 h 150399"/>
                    <a:gd name="connsiteX43" fmla="*/ 20288 w 20478"/>
                    <a:gd name="connsiteY43" fmla="*/ 104584 h 150399"/>
                    <a:gd name="connsiteX44" fmla="*/ 20098 w 20478"/>
                    <a:gd name="connsiteY44" fmla="*/ 107442 h 150399"/>
                    <a:gd name="connsiteX45" fmla="*/ 20479 w 20478"/>
                    <a:gd name="connsiteY45" fmla="*/ 101727 h 150399"/>
                    <a:gd name="connsiteX46" fmla="*/ 19526 w 20478"/>
                    <a:gd name="connsiteY46" fmla="*/ 101727 h 150399"/>
                    <a:gd name="connsiteX47" fmla="*/ 19526 w 20478"/>
                    <a:gd name="connsiteY47" fmla="*/ 98869 h 150399"/>
                    <a:gd name="connsiteX48" fmla="*/ 20479 w 20478"/>
                    <a:gd name="connsiteY48" fmla="*/ 98869 h 150399"/>
                    <a:gd name="connsiteX49" fmla="*/ 20479 w 20478"/>
                    <a:gd name="connsiteY49" fmla="*/ 101727 h 150399"/>
                    <a:gd name="connsiteX50" fmla="*/ 20479 w 20478"/>
                    <a:gd name="connsiteY50" fmla="*/ 96012 h 150399"/>
                    <a:gd name="connsiteX51" fmla="*/ 19526 w 20478"/>
                    <a:gd name="connsiteY51" fmla="*/ 96012 h 150399"/>
                    <a:gd name="connsiteX52" fmla="*/ 19526 w 20478"/>
                    <a:gd name="connsiteY52" fmla="*/ 93250 h 150399"/>
                    <a:gd name="connsiteX53" fmla="*/ 20479 w 20478"/>
                    <a:gd name="connsiteY53" fmla="*/ 93250 h 150399"/>
                    <a:gd name="connsiteX54" fmla="*/ 20479 w 20478"/>
                    <a:gd name="connsiteY54" fmla="*/ 96012 h 150399"/>
                    <a:gd name="connsiteX55" fmla="*/ 20288 w 20478"/>
                    <a:gd name="connsiteY55" fmla="*/ 90297 h 150399"/>
                    <a:gd name="connsiteX56" fmla="*/ 19336 w 20478"/>
                    <a:gd name="connsiteY56" fmla="*/ 90297 h 150399"/>
                    <a:gd name="connsiteX57" fmla="*/ 19145 w 20478"/>
                    <a:gd name="connsiteY57" fmla="*/ 87534 h 150399"/>
                    <a:gd name="connsiteX58" fmla="*/ 20098 w 20478"/>
                    <a:gd name="connsiteY58" fmla="*/ 87534 h 150399"/>
                    <a:gd name="connsiteX59" fmla="*/ 20288 w 20478"/>
                    <a:gd name="connsiteY59" fmla="*/ 90297 h 150399"/>
                    <a:gd name="connsiteX60" fmla="*/ 19812 w 20478"/>
                    <a:gd name="connsiteY60" fmla="*/ 84582 h 150399"/>
                    <a:gd name="connsiteX61" fmla="*/ 18859 w 20478"/>
                    <a:gd name="connsiteY61" fmla="*/ 84772 h 150399"/>
                    <a:gd name="connsiteX62" fmla="*/ 18288 w 20478"/>
                    <a:gd name="connsiteY62" fmla="*/ 82010 h 150399"/>
                    <a:gd name="connsiteX63" fmla="*/ 19240 w 20478"/>
                    <a:gd name="connsiteY63" fmla="*/ 81820 h 150399"/>
                    <a:gd name="connsiteX64" fmla="*/ 19812 w 20478"/>
                    <a:gd name="connsiteY64" fmla="*/ 84677 h 150399"/>
                    <a:gd name="connsiteX65" fmla="*/ 18479 w 20478"/>
                    <a:gd name="connsiteY65" fmla="*/ 79057 h 150399"/>
                    <a:gd name="connsiteX66" fmla="*/ 17526 w 20478"/>
                    <a:gd name="connsiteY66" fmla="*/ 79343 h 150399"/>
                    <a:gd name="connsiteX67" fmla="*/ 16669 w 20478"/>
                    <a:gd name="connsiteY67" fmla="*/ 76676 h 150399"/>
                    <a:gd name="connsiteX68" fmla="*/ 17526 w 20478"/>
                    <a:gd name="connsiteY68" fmla="*/ 76390 h 150399"/>
                    <a:gd name="connsiteX69" fmla="*/ 18383 w 20478"/>
                    <a:gd name="connsiteY69" fmla="*/ 79153 h 150399"/>
                    <a:gd name="connsiteX70" fmla="*/ 16669 w 20478"/>
                    <a:gd name="connsiteY70" fmla="*/ 73628 h 150399"/>
                    <a:gd name="connsiteX71" fmla="*/ 15811 w 20478"/>
                    <a:gd name="connsiteY71" fmla="*/ 74009 h 150399"/>
                    <a:gd name="connsiteX72" fmla="*/ 14859 w 20478"/>
                    <a:gd name="connsiteY72" fmla="*/ 71342 h 150399"/>
                    <a:gd name="connsiteX73" fmla="*/ 15716 w 20478"/>
                    <a:gd name="connsiteY73" fmla="*/ 71056 h 150399"/>
                    <a:gd name="connsiteX74" fmla="*/ 16669 w 20478"/>
                    <a:gd name="connsiteY74" fmla="*/ 73723 h 150399"/>
                    <a:gd name="connsiteX75" fmla="*/ 14668 w 20478"/>
                    <a:gd name="connsiteY75" fmla="*/ 68294 h 150399"/>
                    <a:gd name="connsiteX76" fmla="*/ 13811 w 20478"/>
                    <a:gd name="connsiteY76" fmla="*/ 68675 h 150399"/>
                    <a:gd name="connsiteX77" fmla="*/ 12763 w 20478"/>
                    <a:gd name="connsiteY77" fmla="*/ 66103 h 150399"/>
                    <a:gd name="connsiteX78" fmla="*/ 13621 w 20478"/>
                    <a:gd name="connsiteY78" fmla="*/ 65722 h 150399"/>
                    <a:gd name="connsiteX79" fmla="*/ 14668 w 20478"/>
                    <a:gd name="connsiteY79" fmla="*/ 68389 h 150399"/>
                    <a:gd name="connsiteX80" fmla="*/ 12478 w 20478"/>
                    <a:gd name="connsiteY80" fmla="*/ 63055 h 150399"/>
                    <a:gd name="connsiteX81" fmla="*/ 11621 w 20478"/>
                    <a:gd name="connsiteY81" fmla="*/ 63436 h 150399"/>
                    <a:gd name="connsiteX82" fmla="*/ 10573 w 20478"/>
                    <a:gd name="connsiteY82" fmla="*/ 60865 h 150399"/>
                    <a:gd name="connsiteX83" fmla="*/ 11430 w 20478"/>
                    <a:gd name="connsiteY83" fmla="*/ 60484 h 150399"/>
                    <a:gd name="connsiteX84" fmla="*/ 12478 w 20478"/>
                    <a:gd name="connsiteY84" fmla="*/ 63055 h 150399"/>
                    <a:gd name="connsiteX85" fmla="*/ 10287 w 20478"/>
                    <a:gd name="connsiteY85" fmla="*/ 57817 h 150399"/>
                    <a:gd name="connsiteX86" fmla="*/ 9430 w 20478"/>
                    <a:gd name="connsiteY86" fmla="*/ 58198 h 150399"/>
                    <a:gd name="connsiteX87" fmla="*/ 8287 w 20478"/>
                    <a:gd name="connsiteY87" fmla="*/ 55531 h 150399"/>
                    <a:gd name="connsiteX88" fmla="*/ 9144 w 20478"/>
                    <a:gd name="connsiteY88" fmla="*/ 55245 h 150399"/>
                    <a:gd name="connsiteX89" fmla="*/ 10287 w 20478"/>
                    <a:gd name="connsiteY89" fmla="*/ 57817 h 150399"/>
                    <a:gd name="connsiteX90" fmla="*/ 8096 w 20478"/>
                    <a:gd name="connsiteY90" fmla="*/ 52578 h 150399"/>
                    <a:gd name="connsiteX91" fmla="*/ 7239 w 20478"/>
                    <a:gd name="connsiteY91" fmla="*/ 52959 h 150399"/>
                    <a:gd name="connsiteX92" fmla="*/ 6191 w 20478"/>
                    <a:gd name="connsiteY92" fmla="*/ 50292 h 150399"/>
                    <a:gd name="connsiteX93" fmla="*/ 7048 w 20478"/>
                    <a:gd name="connsiteY93" fmla="*/ 49911 h 150399"/>
                    <a:gd name="connsiteX94" fmla="*/ 8096 w 20478"/>
                    <a:gd name="connsiteY94" fmla="*/ 52578 h 150399"/>
                    <a:gd name="connsiteX95" fmla="*/ 6096 w 20478"/>
                    <a:gd name="connsiteY95" fmla="*/ 47339 h 150399"/>
                    <a:gd name="connsiteX96" fmla="*/ 5239 w 20478"/>
                    <a:gd name="connsiteY96" fmla="*/ 47720 h 150399"/>
                    <a:gd name="connsiteX97" fmla="*/ 4286 w 20478"/>
                    <a:gd name="connsiteY97" fmla="*/ 45053 h 150399"/>
                    <a:gd name="connsiteX98" fmla="*/ 5143 w 20478"/>
                    <a:gd name="connsiteY98" fmla="*/ 44767 h 150399"/>
                    <a:gd name="connsiteX99" fmla="*/ 6096 w 20478"/>
                    <a:gd name="connsiteY99" fmla="*/ 47434 h 150399"/>
                    <a:gd name="connsiteX100" fmla="*/ 4191 w 20478"/>
                    <a:gd name="connsiteY100" fmla="*/ 42005 h 150399"/>
                    <a:gd name="connsiteX101" fmla="*/ 3334 w 20478"/>
                    <a:gd name="connsiteY101" fmla="*/ 42291 h 150399"/>
                    <a:gd name="connsiteX102" fmla="*/ 2572 w 20478"/>
                    <a:gd name="connsiteY102" fmla="*/ 39719 h 150399"/>
                    <a:gd name="connsiteX103" fmla="*/ 2572 w 20478"/>
                    <a:gd name="connsiteY103" fmla="*/ 39529 h 150399"/>
                    <a:gd name="connsiteX104" fmla="*/ 3429 w 20478"/>
                    <a:gd name="connsiteY104" fmla="*/ 39243 h 150399"/>
                    <a:gd name="connsiteX105" fmla="*/ 3429 w 20478"/>
                    <a:gd name="connsiteY105" fmla="*/ 39433 h 150399"/>
                    <a:gd name="connsiteX106" fmla="*/ 4191 w 20478"/>
                    <a:gd name="connsiteY106" fmla="*/ 41910 h 150399"/>
                    <a:gd name="connsiteX107" fmla="*/ 2762 w 20478"/>
                    <a:gd name="connsiteY107" fmla="*/ 36576 h 150399"/>
                    <a:gd name="connsiteX108" fmla="*/ 1810 w 20478"/>
                    <a:gd name="connsiteY108" fmla="*/ 36766 h 150399"/>
                    <a:gd name="connsiteX109" fmla="*/ 1333 w 20478"/>
                    <a:gd name="connsiteY109" fmla="*/ 34004 h 150399"/>
                    <a:gd name="connsiteX110" fmla="*/ 2286 w 20478"/>
                    <a:gd name="connsiteY110" fmla="*/ 33814 h 150399"/>
                    <a:gd name="connsiteX111" fmla="*/ 2762 w 20478"/>
                    <a:gd name="connsiteY111" fmla="*/ 36576 h 150399"/>
                    <a:gd name="connsiteX112" fmla="*/ 1810 w 20478"/>
                    <a:gd name="connsiteY112" fmla="*/ 31051 h 150399"/>
                    <a:gd name="connsiteX113" fmla="*/ 857 w 20478"/>
                    <a:gd name="connsiteY113" fmla="*/ 31051 h 150399"/>
                    <a:gd name="connsiteX114" fmla="*/ 571 w 20478"/>
                    <a:gd name="connsiteY114" fmla="*/ 28384 h 150399"/>
                    <a:gd name="connsiteX115" fmla="*/ 1524 w 20478"/>
                    <a:gd name="connsiteY115" fmla="*/ 28384 h 150399"/>
                    <a:gd name="connsiteX116" fmla="*/ 1810 w 20478"/>
                    <a:gd name="connsiteY116" fmla="*/ 31051 h 150399"/>
                    <a:gd name="connsiteX117" fmla="*/ 1238 w 20478"/>
                    <a:gd name="connsiteY117" fmla="*/ 25432 h 150399"/>
                    <a:gd name="connsiteX118" fmla="*/ 286 w 20478"/>
                    <a:gd name="connsiteY118" fmla="*/ 25432 h 150399"/>
                    <a:gd name="connsiteX119" fmla="*/ 95 w 20478"/>
                    <a:gd name="connsiteY119" fmla="*/ 22669 h 150399"/>
                    <a:gd name="connsiteX120" fmla="*/ 1048 w 20478"/>
                    <a:gd name="connsiteY120" fmla="*/ 22669 h 150399"/>
                    <a:gd name="connsiteX121" fmla="*/ 1238 w 20478"/>
                    <a:gd name="connsiteY121" fmla="*/ 25432 h 150399"/>
                    <a:gd name="connsiteX122" fmla="*/ 952 w 20478"/>
                    <a:gd name="connsiteY122" fmla="*/ 19812 h 150399"/>
                    <a:gd name="connsiteX123" fmla="*/ 0 w 20478"/>
                    <a:gd name="connsiteY123" fmla="*/ 19812 h 150399"/>
                    <a:gd name="connsiteX124" fmla="*/ 0 w 20478"/>
                    <a:gd name="connsiteY124" fmla="*/ 17050 h 150399"/>
                    <a:gd name="connsiteX125" fmla="*/ 952 w 20478"/>
                    <a:gd name="connsiteY125" fmla="*/ 17050 h 150399"/>
                    <a:gd name="connsiteX126" fmla="*/ 952 w 20478"/>
                    <a:gd name="connsiteY126" fmla="*/ 19812 h 150399"/>
                    <a:gd name="connsiteX127" fmla="*/ 952 w 20478"/>
                    <a:gd name="connsiteY127" fmla="*/ 14192 h 150399"/>
                    <a:gd name="connsiteX128" fmla="*/ 0 w 20478"/>
                    <a:gd name="connsiteY128" fmla="*/ 14192 h 150399"/>
                    <a:gd name="connsiteX129" fmla="*/ 0 w 20478"/>
                    <a:gd name="connsiteY129" fmla="*/ 11334 h 150399"/>
                    <a:gd name="connsiteX130" fmla="*/ 952 w 20478"/>
                    <a:gd name="connsiteY130" fmla="*/ 11334 h 150399"/>
                    <a:gd name="connsiteX131" fmla="*/ 952 w 20478"/>
                    <a:gd name="connsiteY131" fmla="*/ 14192 h 150399"/>
                    <a:gd name="connsiteX132" fmla="*/ 952 w 20478"/>
                    <a:gd name="connsiteY132" fmla="*/ 8572 h 150399"/>
                    <a:gd name="connsiteX133" fmla="*/ 0 w 20478"/>
                    <a:gd name="connsiteY133" fmla="*/ 8572 h 150399"/>
                    <a:gd name="connsiteX134" fmla="*/ 0 w 20478"/>
                    <a:gd name="connsiteY134" fmla="*/ 5715 h 150399"/>
                    <a:gd name="connsiteX135" fmla="*/ 952 w 20478"/>
                    <a:gd name="connsiteY135" fmla="*/ 5715 h 150399"/>
                    <a:gd name="connsiteX136" fmla="*/ 857 w 20478"/>
                    <a:gd name="connsiteY136" fmla="*/ 8572 h 150399"/>
                    <a:gd name="connsiteX137" fmla="*/ 1238 w 20478"/>
                    <a:gd name="connsiteY137" fmla="*/ 2953 h 150399"/>
                    <a:gd name="connsiteX138" fmla="*/ 286 w 20478"/>
                    <a:gd name="connsiteY138" fmla="*/ 2953 h 150399"/>
                    <a:gd name="connsiteX139" fmla="*/ 476 w 20478"/>
                    <a:gd name="connsiteY139" fmla="*/ 0 h 150399"/>
                    <a:gd name="connsiteX140" fmla="*/ 1429 w 20478"/>
                    <a:gd name="connsiteY140" fmla="*/ 0 h 150399"/>
                    <a:gd name="connsiteX141" fmla="*/ 1238 w 20478"/>
                    <a:gd name="connsiteY141" fmla="*/ 2953 h 150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20478" h="150399">
                      <a:moveTo>
                        <a:pt x="6477" y="150304"/>
                      </a:moveTo>
                      <a:lnTo>
                        <a:pt x="5715" y="149828"/>
                      </a:lnTo>
                      <a:cubicBezTo>
                        <a:pt x="6191" y="148971"/>
                        <a:pt x="6667" y="148209"/>
                        <a:pt x="7144" y="147447"/>
                      </a:cubicBezTo>
                      <a:lnTo>
                        <a:pt x="8001" y="147923"/>
                      </a:lnTo>
                      <a:cubicBezTo>
                        <a:pt x="7525" y="148685"/>
                        <a:pt x="7048" y="149542"/>
                        <a:pt x="6572" y="150400"/>
                      </a:cubicBezTo>
                      <a:close/>
                      <a:moveTo>
                        <a:pt x="9239" y="145351"/>
                      </a:moveTo>
                      <a:lnTo>
                        <a:pt x="8382" y="144875"/>
                      </a:lnTo>
                      <a:cubicBezTo>
                        <a:pt x="8858" y="144018"/>
                        <a:pt x="9239" y="143161"/>
                        <a:pt x="9715" y="142399"/>
                      </a:cubicBezTo>
                      <a:lnTo>
                        <a:pt x="10573" y="142780"/>
                      </a:lnTo>
                      <a:cubicBezTo>
                        <a:pt x="10192" y="143637"/>
                        <a:pt x="9715" y="144494"/>
                        <a:pt x="9334" y="145351"/>
                      </a:cubicBezTo>
                      <a:close/>
                      <a:moveTo>
                        <a:pt x="11716" y="140208"/>
                      </a:moveTo>
                      <a:lnTo>
                        <a:pt x="10858" y="139827"/>
                      </a:lnTo>
                      <a:cubicBezTo>
                        <a:pt x="11239" y="138970"/>
                        <a:pt x="11621" y="138113"/>
                        <a:pt x="12001" y="137255"/>
                      </a:cubicBezTo>
                      <a:lnTo>
                        <a:pt x="12859" y="137636"/>
                      </a:lnTo>
                      <a:cubicBezTo>
                        <a:pt x="12478" y="138493"/>
                        <a:pt x="12097" y="139351"/>
                        <a:pt x="11716" y="140208"/>
                      </a:cubicBezTo>
                      <a:close/>
                      <a:moveTo>
                        <a:pt x="13906" y="134969"/>
                      </a:moveTo>
                      <a:lnTo>
                        <a:pt x="13049" y="134683"/>
                      </a:lnTo>
                      <a:cubicBezTo>
                        <a:pt x="13430" y="133826"/>
                        <a:pt x="13716" y="132874"/>
                        <a:pt x="14002" y="132016"/>
                      </a:cubicBezTo>
                      <a:lnTo>
                        <a:pt x="14954" y="132302"/>
                      </a:lnTo>
                      <a:cubicBezTo>
                        <a:pt x="14573" y="133159"/>
                        <a:pt x="14288" y="134112"/>
                        <a:pt x="13906" y="134969"/>
                      </a:cubicBezTo>
                      <a:close/>
                      <a:moveTo>
                        <a:pt x="15811" y="129635"/>
                      </a:moveTo>
                      <a:lnTo>
                        <a:pt x="14954" y="129349"/>
                      </a:lnTo>
                      <a:cubicBezTo>
                        <a:pt x="15240" y="128492"/>
                        <a:pt x="15526" y="127540"/>
                        <a:pt x="15716" y="126682"/>
                      </a:cubicBezTo>
                      <a:lnTo>
                        <a:pt x="16573" y="126968"/>
                      </a:lnTo>
                      <a:cubicBezTo>
                        <a:pt x="16288" y="127921"/>
                        <a:pt x="16002" y="128778"/>
                        <a:pt x="15716" y="129730"/>
                      </a:cubicBezTo>
                      <a:close/>
                      <a:moveTo>
                        <a:pt x="17335" y="124206"/>
                      </a:moveTo>
                      <a:lnTo>
                        <a:pt x="16383" y="123920"/>
                      </a:lnTo>
                      <a:cubicBezTo>
                        <a:pt x="16573" y="122967"/>
                        <a:pt x="16859" y="122110"/>
                        <a:pt x="17050" y="121158"/>
                      </a:cubicBezTo>
                      <a:lnTo>
                        <a:pt x="17907" y="121348"/>
                      </a:lnTo>
                      <a:cubicBezTo>
                        <a:pt x="17716" y="122301"/>
                        <a:pt x="17526" y="123158"/>
                        <a:pt x="17240" y="124111"/>
                      </a:cubicBezTo>
                      <a:close/>
                      <a:moveTo>
                        <a:pt x="18574" y="118681"/>
                      </a:moveTo>
                      <a:lnTo>
                        <a:pt x="17621" y="118491"/>
                      </a:lnTo>
                      <a:cubicBezTo>
                        <a:pt x="17812" y="117538"/>
                        <a:pt x="18002" y="116586"/>
                        <a:pt x="18097" y="115729"/>
                      </a:cubicBezTo>
                      <a:lnTo>
                        <a:pt x="19050" y="115919"/>
                      </a:lnTo>
                      <a:cubicBezTo>
                        <a:pt x="18859" y="116872"/>
                        <a:pt x="18764" y="117729"/>
                        <a:pt x="18574" y="118681"/>
                      </a:cubicBezTo>
                      <a:close/>
                      <a:moveTo>
                        <a:pt x="19526" y="113062"/>
                      </a:moveTo>
                      <a:lnTo>
                        <a:pt x="18574" y="113062"/>
                      </a:lnTo>
                      <a:cubicBezTo>
                        <a:pt x="18669" y="112014"/>
                        <a:pt x="18764" y="111061"/>
                        <a:pt x="18955" y="110109"/>
                      </a:cubicBezTo>
                      <a:lnTo>
                        <a:pt x="19907" y="110109"/>
                      </a:lnTo>
                      <a:cubicBezTo>
                        <a:pt x="19812" y="111157"/>
                        <a:pt x="19717" y="112109"/>
                        <a:pt x="19526" y="113062"/>
                      </a:cubicBezTo>
                      <a:close/>
                      <a:moveTo>
                        <a:pt x="20098" y="107442"/>
                      </a:moveTo>
                      <a:lnTo>
                        <a:pt x="19145" y="107442"/>
                      </a:lnTo>
                      <a:cubicBezTo>
                        <a:pt x="19145" y="106394"/>
                        <a:pt x="19336" y="105442"/>
                        <a:pt x="19336" y="104584"/>
                      </a:cubicBezTo>
                      <a:lnTo>
                        <a:pt x="20288" y="104584"/>
                      </a:lnTo>
                      <a:cubicBezTo>
                        <a:pt x="20288" y="105537"/>
                        <a:pt x="20193" y="106489"/>
                        <a:pt x="20098" y="107442"/>
                      </a:cubicBezTo>
                      <a:close/>
                      <a:moveTo>
                        <a:pt x="20479" y="101727"/>
                      </a:moveTo>
                      <a:lnTo>
                        <a:pt x="19526" y="101727"/>
                      </a:lnTo>
                      <a:cubicBezTo>
                        <a:pt x="19526" y="100774"/>
                        <a:pt x="19526" y="99822"/>
                        <a:pt x="19526" y="98869"/>
                      </a:cubicBezTo>
                      <a:lnTo>
                        <a:pt x="20479" y="98869"/>
                      </a:lnTo>
                      <a:cubicBezTo>
                        <a:pt x="20479" y="99822"/>
                        <a:pt x="20479" y="100774"/>
                        <a:pt x="20479" y="101727"/>
                      </a:cubicBezTo>
                      <a:close/>
                      <a:moveTo>
                        <a:pt x="20479" y="96012"/>
                      </a:moveTo>
                      <a:lnTo>
                        <a:pt x="19526" y="96012"/>
                      </a:lnTo>
                      <a:cubicBezTo>
                        <a:pt x="19526" y="95059"/>
                        <a:pt x="19526" y="94107"/>
                        <a:pt x="19526" y="93250"/>
                      </a:cubicBezTo>
                      <a:lnTo>
                        <a:pt x="20479" y="93250"/>
                      </a:lnTo>
                      <a:cubicBezTo>
                        <a:pt x="20479" y="94107"/>
                        <a:pt x="20479" y="95059"/>
                        <a:pt x="20479" y="96012"/>
                      </a:cubicBezTo>
                      <a:close/>
                      <a:moveTo>
                        <a:pt x="20288" y="90297"/>
                      </a:moveTo>
                      <a:lnTo>
                        <a:pt x="19336" y="90297"/>
                      </a:lnTo>
                      <a:cubicBezTo>
                        <a:pt x="19336" y="89344"/>
                        <a:pt x="19240" y="88392"/>
                        <a:pt x="19145" y="87534"/>
                      </a:cubicBezTo>
                      <a:lnTo>
                        <a:pt x="20098" y="87534"/>
                      </a:lnTo>
                      <a:cubicBezTo>
                        <a:pt x="20098" y="88392"/>
                        <a:pt x="20193" y="89249"/>
                        <a:pt x="20288" y="90297"/>
                      </a:cubicBezTo>
                      <a:close/>
                      <a:moveTo>
                        <a:pt x="19812" y="84582"/>
                      </a:moveTo>
                      <a:lnTo>
                        <a:pt x="18859" y="84772"/>
                      </a:lnTo>
                      <a:cubicBezTo>
                        <a:pt x="18669" y="83915"/>
                        <a:pt x="18574" y="82963"/>
                        <a:pt x="18288" y="82010"/>
                      </a:cubicBezTo>
                      <a:lnTo>
                        <a:pt x="19240" y="81820"/>
                      </a:lnTo>
                      <a:cubicBezTo>
                        <a:pt x="19431" y="82772"/>
                        <a:pt x="19717" y="83820"/>
                        <a:pt x="19812" y="84677"/>
                      </a:cubicBezTo>
                      <a:close/>
                      <a:moveTo>
                        <a:pt x="18479" y="79057"/>
                      </a:moveTo>
                      <a:lnTo>
                        <a:pt x="17526" y="79343"/>
                      </a:lnTo>
                      <a:cubicBezTo>
                        <a:pt x="17240" y="78486"/>
                        <a:pt x="16954" y="77533"/>
                        <a:pt x="16669" y="76676"/>
                      </a:cubicBezTo>
                      <a:lnTo>
                        <a:pt x="17526" y="76390"/>
                      </a:lnTo>
                      <a:cubicBezTo>
                        <a:pt x="17812" y="77343"/>
                        <a:pt x="18097" y="78200"/>
                        <a:pt x="18383" y="79153"/>
                      </a:cubicBezTo>
                      <a:close/>
                      <a:moveTo>
                        <a:pt x="16669" y="73628"/>
                      </a:moveTo>
                      <a:lnTo>
                        <a:pt x="15811" y="74009"/>
                      </a:lnTo>
                      <a:cubicBezTo>
                        <a:pt x="15526" y="73152"/>
                        <a:pt x="15145" y="72295"/>
                        <a:pt x="14859" y="71342"/>
                      </a:cubicBezTo>
                      <a:lnTo>
                        <a:pt x="15716" y="71056"/>
                      </a:lnTo>
                      <a:cubicBezTo>
                        <a:pt x="16097" y="72009"/>
                        <a:pt x="16383" y="72866"/>
                        <a:pt x="16669" y="73723"/>
                      </a:cubicBezTo>
                      <a:close/>
                      <a:moveTo>
                        <a:pt x="14668" y="68294"/>
                      </a:moveTo>
                      <a:lnTo>
                        <a:pt x="13811" y="68675"/>
                      </a:lnTo>
                      <a:cubicBezTo>
                        <a:pt x="13430" y="67818"/>
                        <a:pt x="13144" y="66961"/>
                        <a:pt x="12763" y="66103"/>
                      </a:cubicBezTo>
                      <a:lnTo>
                        <a:pt x="13621" y="65722"/>
                      </a:lnTo>
                      <a:cubicBezTo>
                        <a:pt x="14002" y="66580"/>
                        <a:pt x="14288" y="67532"/>
                        <a:pt x="14668" y="68389"/>
                      </a:cubicBezTo>
                      <a:close/>
                      <a:moveTo>
                        <a:pt x="12478" y="63055"/>
                      </a:moveTo>
                      <a:lnTo>
                        <a:pt x="11621" y="63436"/>
                      </a:lnTo>
                      <a:lnTo>
                        <a:pt x="10573" y="60865"/>
                      </a:lnTo>
                      <a:lnTo>
                        <a:pt x="11430" y="60484"/>
                      </a:lnTo>
                      <a:lnTo>
                        <a:pt x="12478" y="63055"/>
                      </a:lnTo>
                      <a:close/>
                      <a:moveTo>
                        <a:pt x="10287" y="57817"/>
                      </a:moveTo>
                      <a:lnTo>
                        <a:pt x="9430" y="58198"/>
                      </a:lnTo>
                      <a:lnTo>
                        <a:pt x="8287" y="55531"/>
                      </a:lnTo>
                      <a:lnTo>
                        <a:pt x="9144" y="55245"/>
                      </a:lnTo>
                      <a:lnTo>
                        <a:pt x="10287" y="57817"/>
                      </a:lnTo>
                      <a:close/>
                      <a:moveTo>
                        <a:pt x="8096" y="52578"/>
                      </a:moveTo>
                      <a:lnTo>
                        <a:pt x="7239" y="52959"/>
                      </a:lnTo>
                      <a:cubicBezTo>
                        <a:pt x="6858" y="52101"/>
                        <a:pt x="6477" y="51244"/>
                        <a:pt x="6191" y="50292"/>
                      </a:cubicBezTo>
                      <a:lnTo>
                        <a:pt x="7048" y="49911"/>
                      </a:lnTo>
                      <a:cubicBezTo>
                        <a:pt x="7429" y="50768"/>
                        <a:pt x="7715" y="51625"/>
                        <a:pt x="8096" y="52578"/>
                      </a:cubicBezTo>
                      <a:close/>
                      <a:moveTo>
                        <a:pt x="6096" y="47339"/>
                      </a:moveTo>
                      <a:lnTo>
                        <a:pt x="5239" y="47720"/>
                      </a:lnTo>
                      <a:cubicBezTo>
                        <a:pt x="4858" y="46767"/>
                        <a:pt x="4572" y="45910"/>
                        <a:pt x="4286" y="45053"/>
                      </a:cubicBezTo>
                      <a:lnTo>
                        <a:pt x="5143" y="44767"/>
                      </a:lnTo>
                      <a:cubicBezTo>
                        <a:pt x="5429" y="45625"/>
                        <a:pt x="5715" y="46482"/>
                        <a:pt x="6096" y="47434"/>
                      </a:cubicBezTo>
                      <a:close/>
                      <a:moveTo>
                        <a:pt x="4191" y="42005"/>
                      </a:moveTo>
                      <a:lnTo>
                        <a:pt x="3334" y="42291"/>
                      </a:lnTo>
                      <a:cubicBezTo>
                        <a:pt x="3048" y="41434"/>
                        <a:pt x="2857" y="40576"/>
                        <a:pt x="2572" y="39719"/>
                      </a:cubicBezTo>
                      <a:lnTo>
                        <a:pt x="2572" y="39529"/>
                      </a:lnTo>
                      <a:cubicBezTo>
                        <a:pt x="2572" y="39529"/>
                        <a:pt x="3429" y="39243"/>
                        <a:pt x="3429" y="39243"/>
                      </a:cubicBezTo>
                      <a:lnTo>
                        <a:pt x="3429" y="39433"/>
                      </a:lnTo>
                      <a:cubicBezTo>
                        <a:pt x="3715" y="40291"/>
                        <a:pt x="4000" y="41053"/>
                        <a:pt x="4191" y="41910"/>
                      </a:cubicBezTo>
                      <a:close/>
                      <a:moveTo>
                        <a:pt x="2762" y="36576"/>
                      </a:moveTo>
                      <a:lnTo>
                        <a:pt x="1810" y="36766"/>
                      </a:lnTo>
                      <a:cubicBezTo>
                        <a:pt x="1619" y="35814"/>
                        <a:pt x="1429" y="34957"/>
                        <a:pt x="1333" y="34004"/>
                      </a:cubicBezTo>
                      <a:lnTo>
                        <a:pt x="2286" y="33814"/>
                      </a:lnTo>
                      <a:cubicBezTo>
                        <a:pt x="2476" y="34766"/>
                        <a:pt x="2572" y="35719"/>
                        <a:pt x="2762" y="36576"/>
                      </a:cubicBezTo>
                      <a:close/>
                      <a:moveTo>
                        <a:pt x="1810" y="31051"/>
                      </a:moveTo>
                      <a:lnTo>
                        <a:pt x="857" y="31051"/>
                      </a:lnTo>
                      <a:cubicBezTo>
                        <a:pt x="762" y="30289"/>
                        <a:pt x="667" y="29337"/>
                        <a:pt x="571" y="28384"/>
                      </a:cubicBezTo>
                      <a:lnTo>
                        <a:pt x="1524" y="28384"/>
                      </a:lnTo>
                      <a:cubicBezTo>
                        <a:pt x="1524" y="29242"/>
                        <a:pt x="1714" y="30194"/>
                        <a:pt x="1810" y="31051"/>
                      </a:cubicBezTo>
                      <a:close/>
                      <a:moveTo>
                        <a:pt x="1238" y="25432"/>
                      </a:moveTo>
                      <a:lnTo>
                        <a:pt x="286" y="25432"/>
                      </a:lnTo>
                      <a:cubicBezTo>
                        <a:pt x="286" y="24574"/>
                        <a:pt x="190" y="23622"/>
                        <a:pt x="95" y="22669"/>
                      </a:cubicBezTo>
                      <a:lnTo>
                        <a:pt x="1048" y="22669"/>
                      </a:lnTo>
                      <a:cubicBezTo>
                        <a:pt x="1048" y="23526"/>
                        <a:pt x="1143" y="24479"/>
                        <a:pt x="1238" y="25432"/>
                      </a:cubicBezTo>
                      <a:close/>
                      <a:moveTo>
                        <a:pt x="952" y="19812"/>
                      </a:moveTo>
                      <a:lnTo>
                        <a:pt x="0" y="19812"/>
                      </a:lnTo>
                      <a:cubicBezTo>
                        <a:pt x="0" y="18859"/>
                        <a:pt x="0" y="17907"/>
                        <a:pt x="0" y="17050"/>
                      </a:cubicBezTo>
                      <a:lnTo>
                        <a:pt x="952" y="17050"/>
                      </a:lnTo>
                      <a:cubicBezTo>
                        <a:pt x="952" y="18002"/>
                        <a:pt x="952" y="18859"/>
                        <a:pt x="952" y="19812"/>
                      </a:cubicBezTo>
                      <a:close/>
                      <a:moveTo>
                        <a:pt x="952" y="14192"/>
                      </a:moveTo>
                      <a:lnTo>
                        <a:pt x="0" y="14192"/>
                      </a:lnTo>
                      <a:cubicBezTo>
                        <a:pt x="0" y="13240"/>
                        <a:pt x="0" y="12287"/>
                        <a:pt x="0" y="11334"/>
                      </a:cubicBezTo>
                      <a:lnTo>
                        <a:pt x="952" y="11334"/>
                      </a:lnTo>
                      <a:cubicBezTo>
                        <a:pt x="952" y="12287"/>
                        <a:pt x="952" y="13240"/>
                        <a:pt x="952" y="14192"/>
                      </a:cubicBezTo>
                      <a:close/>
                      <a:moveTo>
                        <a:pt x="952" y="8572"/>
                      </a:moveTo>
                      <a:lnTo>
                        <a:pt x="0" y="8572"/>
                      </a:lnTo>
                      <a:cubicBezTo>
                        <a:pt x="0" y="7525"/>
                        <a:pt x="0" y="6572"/>
                        <a:pt x="0" y="5715"/>
                      </a:cubicBezTo>
                      <a:lnTo>
                        <a:pt x="952" y="5715"/>
                      </a:lnTo>
                      <a:cubicBezTo>
                        <a:pt x="952" y="6667"/>
                        <a:pt x="952" y="7620"/>
                        <a:pt x="857" y="8572"/>
                      </a:cubicBezTo>
                      <a:close/>
                      <a:moveTo>
                        <a:pt x="1238" y="2953"/>
                      </a:moveTo>
                      <a:lnTo>
                        <a:pt x="286" y="2953"/>
                      </a:lnTo>
                      <a:cubicBezTo>
                        <a:pt x="381" y="1048"/>
                        <a:pt x="476" y="0"/>
                        <a:pt x="476" y="0"/>
                      </a:cubicBezTo>
                      <a:lnTo>
                        <a:pt x="1429" y="0"/>
                      </a:lnTo>
                      <a:cubicBezTo>
                        <a:pt x="1429" y="0"/>
                        <a:pt x="1429" y="1143"/>
                        <a:pt x="1238" y="295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7" name="Freeform: Shape 1176">
                  <a:extLst>
                    <a:ext uri="{FF2B5EF4-FFF2-40B4-BE49-F238E27FC236}">
                      <a16:creationId xmlns:a16="http://schemas.microsoft.com/office/drawing/2014/main" id="{B6891603-8575-DBC2-391D-579BD016DF4C}"/>
                    </a:ext>
                  </a:extLst>
                </p:cNvPr>
                <p:cNvSpPr/>
                <p:nvPr/>
              </p:nvSpPr>
              <p:spPr>
                <a:xfrm>
                  <a:off x="7787639" y="5073681"/>
                  <a:ext cx="39624" cy="187642"/>
                </a:xfrm>
                <a:custGeom>
                  <a:avLst/>
                  <a:gdLst>
                    <a:gd name="connsiteX0" fmla="*/ 13525 w 39624"/>
                    <a:gd name="connsiteY0" fmla="*/ 182975 h 187642"/>
                    <a:gd name="connsiteX1" fmla="*/ 12954 w 39624"/>
                    <a:gd name="connsiteY1" fmla="*/ 183737 h 187642"/>
                    <a:gd name="connsiteX2" fmla="*/ 12192 w 39624"/>
                    <a:gd name="connsiteY2" fmla="*/ 183166 h 187642"/>
                    <a:gd name="connsiteX3" fmla="*/ 12763 w 39624"/>
                    <a:gd name="connsiteY3" fmla="*/ 182404 h 187642"/>
                    <a:gd name="connsiteX4" fmla="*/ 13906 w 39624"/>
                    <a:gd name="connsiteY4" fmla="*/ 180975 h 187642"/>
                    <a:gd name="connsiteX5" fmla="*/ 14669 w 39624"/>
                    <a:gd name="connsiteY5" fmla="*/ 181546 h 187642"/>
                    <a:gd name="connsiteX6" fmla="*/ 13525 w 39624"/>
                    <a:gd name="connsiteY6" fmla="*/ 183071 h 187642"/>
                    <a:gd name="connsiteX7" fmla="*/ 11049 w 39624"/>
                    <a:gd name="connsiteY7" fmla="*/ 185928 h 187642"/>
                    <a:gd name="connsiteX8" fmla="*/ 9715 w 39624"/>
                    <a:gd name="connsiteY8" fmla="*/ 187357 h 187642"/>
                    <a:gd name="connsiteX9" fmla="*/ 9334 w 39624"/>
                    <a:gd name="connsiteY9" fmla="*/ 187642 h 187642"/>
                    <a:gd name="connsiteX10" fmla="*/ 8954 w 39624"/>
                    <a:gd name="connsiteY10" fmla="*/ 187261 h 187642"/>
                    <a:gd name="connsiteX11" fmla="*/ 8382 w 39624"/>
                    <a:gd name="connsiteY11" fmla="*/ 186595 h 187642"/>
                    <a:gd name="connsiteX12" fmla="*/ 9049 w 39624"/>
                    <a:gd name="connsiteY12" fmla="*/ 185928 h 187642"/>
                    <a:gd name="connsiteX13" fmla="*/ 9334 w 39624"/>
                    <a:gd name="connsiteY13" fmla="*/ 186214 h 187642"/>
                    <a:gd name="connsiteX14" fmla="*/ 10382 w 39624"/>
                    <a:gd name="connsiteY14" fmla="*/ 185166 h 187642"/>
                    <a:gd name="connsiteX15" fmla="*/ 11049 w 39624"/>
                    <a:gd name="connsiteY15" fmla="*/ 185833 h 187642"/>
                    <a:gd name="connsiteX16" fmla="*/ 16288 w 39624"/>
                    <a:gd name="connsiteY16" fmla="*/ 179165 h 187642"/>
                    <a:gd name="connsiteX17" fmla="*/ 15526 w 39624"/>
                    <a:gd name="connsiteY17" fmla="*/ 178689 h 187642"/>
                    <a:gd name="connsiteX18" fmla="*/ 17050 w 39624"/>
                    <a:gd name="connsiteY18" fmla="*/ 176308 h 187642"/>
                    <a:gd name="connsiteX19" fmla="*/ 17907 w 39624"/>
                    <a:gd name="connsiteY19" fmla="*/ 176784 h 187642"/>
                    <a:gd name="connsiteX20" fmla="*/ 16383 w 39624"/>
                    <a:gd name="connsiteY20" fmla="*/ 179165 h 187642"/>
                    <a:gd name="connsiteX21" fmla="*/ 19240 w 39624"/>
                    <a:gd name="connsiteY21" fmla="*/ 174307 h 187642"/>
                    <a:gd name="connsiteX22" fmla="*/ 18383 w 39624"/>
                    <a:gd name="connsiteY22" fmla="*/ 173831 h 187642"/>
                    <a:gd name="connsiteX23" fmla="*/ 19717 w 39624"/>
                    <a:gd name="connsiteY23" fmla="*/ 171355 h 187642"/>
                    <a:gd name="connsiteX24" fmla="*/ 20574 w 39624"/>
                    <a:gd name="connsiteY24" fmla="*/ 171736 h 187642"/>
                    <a:gd name="connsiteX25" fmla="*/ 19240 w 39624"/>
                    <a:gd name="connsiteY25" fmla="*/ 174212 h 187642"/>
                    <a:gd name="connsiteX26" fmla="*/ 21907 w 39624"/>
                    <a:gd name="connsiteY26" fmla="*/ 169259 h 187642"/>
                    <a:gd name="connsiteX27" fmla="*/ 21050 w 39624"/>
                    <a:gd name="connsiteY27" fmla="*/ 168878 h 187642"/>
                    <a:gd name="connsiteX28" fmla="*/ 22288 w 39624"/>
                    <a:gd name="connsiteY28" fmla="*/ 166306 h 187642"/>
                    <a:gd name="connsiteX29" fmla="*/ 23146 w 39624"/>
                    <a:gd name="connsiteY29" fmla="*/ 166688 h 187642"/>
                    <a:gd name="connsiteX30" fmla="*/ 21907 w 39624"/>
                    <a:gd name="connsiteY30" fmla="*/ 169259 h 187642"/>
                    <a:gd name="connsiteX31" fmla="*/ 24289 w 39624"/>
                    <a:gd name="connsiteY31" fmla="*/ 164116 h 187642"/>
                    <a:gd name="connsiteX32" fmla="*/ 23431 w 39624"/>
                    <a:gd name="connsiteY32" fmla="*/ 163734 h 187642"/>
                    <a:gd name="connsiteX33" fmla="*/ 24479 w 39624"/>
                    <a:gd name="connsiteY33" fmla="*/ 161163 h 187642"/>
                    <a:gd name="connsiteX34" fmla="*/ 25337 w 39624"/>
                    <a:gd name="connsiteY34" fmla="*/ 161544 h 187642"/>
                    <a:gd name="connsiteX35" fmla="*/ 24194 w 39624"/>
                    <a:gd name="connsiteY35" fmla="*/ 164211 h 187642"/>
                    <a:gd name="connsiteX36" fmla="*/ 7239 w 39624"/>
                    <a:gd name="connsiteY36" fmla="*/ 184023 h 187642"/>
                    <a:gd name="connsiteX37" fmla="*/ 6477 w 39624"/>
                    <a:gd name="connsiteY37" fmla="*/ 184594 h 187642"/>
                    <a:gd name="connsiteX38" fmla="*/ 4763 w 39624"/>
                    <a:gd name="connsiteY38" fmla="*/ 182308 h 187642"/>
                    <a:gd name="connsiteX39" fmla="*/ 5524 w 39624"/>
                    <a:gd name="connsiteY39" fmla="*/ 181737 h 187642"/>
                    <a:gd name="connsiteX40" fmla="*/ 7239 w 39624"/>
                    <a:gd name="connsiteY40" fmla="*/ 183928 h 187642"/>
                    <a:gd name="connsiteX41" fmla="*/ 26384 w 39624"/>
                    <a:gd name="connsiteY41" fmla="*/ 158877 h 187642"/>
                    <a:gd name="connsiteX42" fmla="*/ 25527 w 39624"/>
                    <a:gd name="connsiteY42" fmla="*/ 158496 h 187642"/>
                    <a:gd name="connsiteX43" fmla="*/ 26479 w 39624"/>
                    <a:gd name="connsiteY43" fmla="*/ 155829 h 187642"/>
                    <a:gd name="connsiteX44" fmla="*/ 27337 w 39624"/>
                    <a:gd name="connsiteY44" fmla="*/ 156115 h 187642"/>
                    <a:gd name="connsiteX45" fmla="*/ 26289 w 39624"/>
                    <a:gd name="connsiteY45" fmla="*/ 158782 h 187642"/>
                    <a:gd name="connsiteX46" fmla="*/ 28384 w 39624"/>
                    <a:gd name="connsiteY46" fmla="*/ 153543 h 187642"/>
                    <a:gd name="connsiteX47" fmla="*/ 27527 w 39624"/>
                    <a:gd name="connsiteY47" fmla="*/ 153257 h 187642"/>
                    <a:gd name="connsiteX48" fmla="*/ 28384 w 39624"/>
                    <a:gd name="connsiteY48" fmla="*/ 150590 h 187642"/>
                    <a:gd name="connsiteX49" fmla="*/ 29242 w 39624"/>
                    <a:gd name="connsiteY49" fmla="*/ 150876 h 187642"/>
                    <a:gd name="connsiteX50" fmla="*/ 28289 w 39624"/>
                    <a:gd name="connsiteY50" fmla="*/ 153543 h 187642"/>
                    <a:gd name="connsiteX51" fmla="*/ 30194 w 39624"/>
                    <a:gd name="connsiteY51" fmla="*/ 148114 h 187642"/>
                    <a:gd name="connsiteX52" fmla="*/ 29337 w 39624"/>
                    <a:gd name="connsiteY52" fmla="*/ 147828 h 187642"/>
                    <a:gd name="connsiteX53" fmla="*/ 30194 w 39624"/>
                    <a:gd name="connsiteY53" fmla="*/ 145161 h 187642"/>
                    <a:gd name="connsiteX54" fmla="*/ 31051 w 39624"/>
                    <a:gd name="connsiteY54" fmla="*/ 145447 h 187642"/>
                    <a:gd name="connsiteX55" fmla="*/ 30194 w 39624"/>
                    <a:gd name="connsiteY55" fmla="*/ 148209 h 187642"/>
                    <a:gd name="connsiteX56" fmla="*/ 3810 w 39624"/>
                    <a:gd name="connsiteY56" fmla="*/ 179546 h 187642"/>
                    <a:gd name="connsiteX57" fmla="*/ 3048 w 39624"/>
                    <a:gd name="connsiteY57" fmla="*/ 180118 h 187642"/>
                    <a:gd name="connsiteX58" fmla="*/ 1333 w 39624"/>
                    <a:gd name="connsiteY58" fmla="*/ 177832 h 187642"/>
                    <a:gd name="connsiteX59" fmla="*/ 2096 w 39624"/>
                    <a:gd name="connsiteY59" fmla="*/ 177260 h 187642"/>
                    <a:gd name="connsiteX60" fmla="*/ 3810 w 39624"/>
                    <a:gd name="connsiteY60" fmla="*/ 179546 h 187642"/>
                    <a:gd name="connsiteX61" fmla="*/ 31813 w 39624"/>
                    <a:gd name="connsiteY61" fmla="*/ 142684 h 187642"/>
                    <a:gd name="connsiteX62" fmla="*/ 30956 w 39624"/>
                    <a:gd name="connsiteY62" fmla="*/ 142399 h 187642"/>
                    <a:gd name="connsiteX63" fmla="*/ 31337 w 39624"/>
                    <a:gd name="connsiteY63" fmla="*/ 140970 h 187642"/>
                    <a:gd name="connsiteX64" fmla="*/ 30861 w 39624"/>
                    <a:gd name="connsiteY64" fmla="*/ 140017 h 187642"/>
                    <a:gd name="connsiteX65" fmla="*/ 31718 w 39624"/>
                    <a:gd name="connsiteY65" fmla="*/ 139541 h 187642"/>
                    <a:gd name="connsiteX66" fmla="*/ 32385 w 39624"/>
                    <a:gd name="connsiteY66" fmla="*/ 140779 h 187642"/>
                    <a:gd name="connsiteX67" fmla="*/ 32385 w 39624"/>
                    <a:gd name="connsiteY67" fmla="*/ 140970 h 187642"/>
                    <a:gd name="connsiteX68" fmla="*/ 31909 w 39624"/>
                    <a:gd name="connsiteY68" fmla="*/ 142589 h 187642"/>
                    <a:gd name="connsiteX69" fmla="*/ 2000 w 39624"/>
                    <a:gd name="connsiteY69" fmla="*/ 174022 h 187642"/>
                    <a:gd name="connsiteX70" fmla="*/ 667 w 39624"/>
                    <a:gd name="connsiteY70" fmla="*/ 175641 h 187642"/>
                    <a:gd name="connsiteX71" fmla="*/ 0 w 39624"/>
                    <a:gd name="connsiteY71" fmla="*/ 174974 h 187642"/>
                    <a:gd name="connsiteX72" fmla="*/ 1810 w 39624"/>
                    <a:gd name="connsiteY72" fmla="*/ 172879 h 187642"/>
                    <a:gd name="connsiteX73" fmla="*/ 2572 w 39624"/>
                    <a:gd name="connsiteY73" fmla="*/ 173450 h 187642"/>
                    <a:gd name="connsiteX74" fmla="*/ 2096 w 39624"/>
                    <a:gd name="connsiteY74" fmla="*/ 174117 h 187642"/>
                    <a:gd name="connsiteX75" fmla="*/ 4096 w 39624"/>
                    <a:gd name="connsiteY75" fmla="*/ 171069 h 187642"/>
                    <a:gd name="connsiteX76" fmla="*/ 3334 w 39624"/>
                    <a:gd name="connsiteY76" fmla="*/ 170593 h 187642"/>
                    <a:gd name="connsiteX77" fmla="*/ 4763 w 39624"/>
                    <a:gd name="connsiteY77" fmla="*/ 168211 h 187642"/>
                    <a:gd name="connsiteX78" fmla="*/ 5620 w 39624"/>
                    <a:gd name="connsiteY78" fmla="*/ 168688 h 187642"/>
                    <a:gd name="connsiteX79" fmla="*/ 4191 w 39624"/>
                    <a:gd name="connsiteY79" fmla="*/ 171164 h 187642"/>
                    <a:gd name="connsiteX80" fmla="*/ 30289 w 39624"/>
                    <a:gd name="connsiteY80" fmla="*/ 137255 h 187642"/>
                    <a:gd name="connsiteX81" fmla="*/ 29432 w 39624"/>
                    <a:gd name="connsiteY81" fmla="*/ 137731 h 187642"/>
                    <a:gd name="connsiteX82" fmla="*/ 28099 w 39624"/>
                    <a:gd name="connsiteY82" fmla="*/ 135255 h 187642"/>
                    <a:gd name="connsiteX83" fmla="*/ 28956 w 39624"/>
                    <a:gd name="connsiteY83" fmla="*/ 134779 h 187642"/>
                    <a:gd name="connsiteX84" fmla="*/ 30289 w 39624"/>
                    <a:gd name="connsiteY84" fmla="*/ 137255 h 187642"/>
                    <a:gd name="connsiteX85" fmla="*/ 6858 w 39624"/>
                    <a:gd name="connsiteY85" fmla="*/ 166116 h 187642"/>
                    <a:gd name="connsiteX86" fmla="*/ 6001 w 39624"/>
                    <a:gd name="connsiteY86" fmla="*/ 165735 h 187642"/>
                    <a:gd name="connsiteX87" fmla="*/ 7144 w 39624"/>
                    <a:gd name="connsiteY87" fmla="*/ 163163 h 187642"/>
                    <a:gd name="connsiteX88" fmla="*/ 8001 w 39624"/>
                    <a:gd name="connsiteY88" fmla="*/ 163544 h 187642"/>
                    <a:gd name="connsiteX89" fmla="*/ 6858 w 39624"/>
                    <a:gd name="connsiteY89" fmla="*/ 166116 h 187642"/>
                    <a:gd name="connsiteX90" fmla="*/ 9144 w 39624"/>
                    <a:gd name="connsiteY90" fmla="*/ 160877 h 187642"/>
                    <a:gd name="connsiteX91" fmla="*/ 8287 w 39624"/>
                    <a:gd name="connsiteY91" fmla="*/ 160496 h 187642"/>
                    <a:gd name="connsiteX92" fmla="*/ 9239 w 39624"/>
                    <a:gd name="connsiteY92" fmla="*/ 157829 h 187642"/>
                    <a:gd name="connsiteX93" fmla="*/ 10096 w 39624"/>
                    <a:gd name="connsiteY93" fmla="*/ 158115 h 187642"/>
                    <a:gd name="connsiteX94" fmla="*/ 9144 w 39624"/>
                    <a:gd name="connsiteY94" fmla="*/ 160782 h 187642"/>
                    <a:gd name="connsiteX95" fmla="*/ 29242 w 39624"/>
                    <a:gd name="connsiteY95" fmla="*/ 132302 h 187642"/>
                    <a:gd name="connsiteX96" fmla="*/ 28289 w 39624"/>
                    <a:gd name="connsiteY96" fmla="*/ 132302 h 187642"/>
                    <a:gd name="connsiteX97" fmla="*/ 28575 w 39624"/>
                    <a:gd name="connsiteY97" fmla="*/ 129349 h 187642"/>
                    <a:gd name="connsiteX98" fmla="*/ 29528 w 39624"/>
                    <a:gd name="connsiteY98" fmla="*/ 129349 h 187642"/>
                    <a:gd name="connsiteX99" fmla="*/ 29242 w 39624"/>
                    <a:gd name="connsiteY99" fmla="*/ 132302 h 187642"/>
                    <a:gd name="connsiteX100" fmla="*/ 11049 w 39624"/>
                    <a:gd name="connsiteY100" fmla="*/ 155543 h 187642"/>
                    <a:gd name="connsiteX101" fmla="*/ 10192 w 39624"/>
                    <a:gd name="connsiteY101" fmla="*/ 155257 h 187642"/>
                    <a:gd name="connsiteX102" fmla="*/ 11049 w 39624"/>
                    <a:gd name="connsiteY102" fmla="*/ 152590 h 187642"/>
                    <a:gd name="connsiteX103" fmla="*/ 12001 w 39624"/>
                    <a:gd name="connsiteY103" fmla="*/ 152876 h 187642"/>
                    <a:gd name="connsiteX104" fmla="*/ 11144 w 39624"/>
                    <a:gd name="connsiteY104" fmla="*/ 155543 h 187642"/>
                    <a:gd name="connsiteX105" fmla="*/ 12668 w 39624"/>
                    <a:gd name="connsiteY105" fmla="*/ 150114 h 187642"/>
                    <a:gd name="connsiteX106" fmla="*/ 11716 w 39624"/>
                    <a:gd name="connsiteY106" fmla="*/ 149923 h 187642"/>
                    <a:gd name="connsiteX107" fmla="*/ 12382 w 39624"/>
                    <a:gd name="connsiteY107" fmla="*/ 147161 h 187642"/>
                    <a:gd name="connsiteX108" fmla="*/ 13335 w 39624"/>
                    <a:gd name="connsiteY108" fmla="*/ 147352 h 187642"/>
                    <a:gd name="connsiteX109" fmla="*/ 12668 w 39624"/>
                    <a:gd name="connsiteY109" fmla="*/ 150114 h 187642"/>
                    <a:gd name="connsiteX110" fmla="*/ 29813 w 39624"/>
                    <a:gd name="connsiteY110" fmla="*/ 126682 h 187642"/>
                    <a:gd name="connsiteX111" fmla="*/ 28861 w 39624"/>
                    <a:gd name="connsiteY111" fmla="*/ 126682 h 187642"/>
                    <a:gd name="connsiteX112" fmla="*/ 29146 w 39624"/>
                    <a:gd name="connsiteY112" fmla="*/ 123730 h 187642"/>
                    <a:gd name="connsiteX113" fmla="*/ 30099 w 39624"/>
                    <a:gd name="connsiteY113" fmla="*/ 123730 h 187642"/>
                    <a:gd name="connsiteX114" fmla="*/ 29813 w 39624"/>
                    <a:gd name="connsiteY114" fmla="*/ 126682 h 187642"/>
                    <a:gd name="connsiteX115" fmla="*/ 13906 w 39624"/>
                    <a:gd name="connsiteY115" fmla="*/ 144589 h 187642"/>
                    <a:gd name="connsiteX116" fmla="*/ 12954 w 39624"/>
                    <a:gd name="connsiteY116" fmla="*/ 144399 h 187642"/>
                    <a:gd name="connsiteX117" fmla="*/ 13525 w 39624"/>
                    <a:gd name="connsiteY117" fmla="*/ 141637 h 187642"/>
                    <a:gd name="connsiteX118" fmla="*/ 14478 w 39624"/>
                    <a:gd name="connsiteY118" fmla="*/ 141827 h 187642"/>
                    <a:gd name="connsiteX119" fmla="*/ 13906 w 39624"/>
                    <a:gd name="connsiteY119" fmla="*/ 144589 h 187642"/>
                    <a:gd name="connsiteX120" fmla="*/ 30385 w 39624"/>
                    <a:gd name="connsiteY120" fmla="*/ 121063 h 187642"/>
                    <a:gd name="connsiteX121" fmla="*/ 29432 w 39624"/>
                    <a:gd name="connsiteY121" fmla="*/ 121063 h 187642"/>
                    <a:gd name="connsiteX122" fmla="*/ 29718 w 39624"/>
                    <a:gd name="connsiteY122" fmla="*/ 118205 h 187642"/>
                    <a:gd name="connsiteX123" fmla="*/ 30671 w 39624"/>
                    <a:gd name="connsiteY123" fmla="*/ 118205 h 187642"/>
                    <a:gd name="connsiteX124" fmla="*/ 30385 w 39624"/>
                    <a:gd name="connsiteY124" fmla="*/ 121063 h 187642"/>
                    <a:gd name="connsiteX125" fmla="*/ 14954 w 39624"/>
                    <a:gd name="connsiteY125" fmla="*/ 139065 h 187642"/>
                    <a:gd name="connsiteX126" fmla="*/ 14002 w 39624"/>
                    <a:gd name="connsiteY126" fmla="*/ 138874 h 187642"/>
                    <a:gd name="connsiteX127" fmla="*/ 14383 w 39624"/>
                    <a:gd name="connsiteY127" fmla="*/ 136493 h 187642"/>
                    <a:gd name="connsiteX128" fmla="*/ 14383 w 39624"/>
                    <a:gd name="connsiteY128" fmla="*/ 136112 h 187642"/>
                    <a:gd name="connsiteX129" fmla="*/ 15335 w 39624"/>
                    <a:gd name="connsiteY129" fmla="*/ 136207 h 187642"/>
                    <a:gd name="connsiteX130" fmla="*/ 15335 w 39624"/>
                    <a:gd name="connsiteY130" fmla="*/ 136588 h 187642"/>
                    <a:gd name="connsiteX131" fmla="*/ 14859 w 39624"/>
                    <a:gd name="connsiteY131" fmla="*/ 139065 h 187642"/>
                    <a:gd name="connsiteX132" fmla="*/ 30956 w 39624"/>
                    <a:gd name="connsiteY132" fmla="*/ 115443 h 187642"/>
                    <a:gd name="connsiteX133" fmla="*/ 30004 w 39624"/>
                    <a:gd name="connsiteY133" fmla="*/ 115443 h 187642"/>
                    <a:gd name="connsiteX134" fmla="*/ 30289 w 39624"/>
                    <a:gd name="connsiteY134" fmla="*/ 112585 h 187642"/>
                    <a:gd name="connsiteX135" fmla="*/ 31242 w 39624"/>
                    <a:gd name="connsiteY135" fmla="*/ 112585 h 187642"/>
                    <a:gd name="connsiteX136" fmla="*/ 30956 w 39624"/>
                    <a:gd name="connsiteY136" fmla="*/ 115443 h 187642"/>
                    <a:gd name="connsiteX137" fmla="*/ 15812 w 39624"/>
                    <a:gd name="connsiteY137" fmla="*/ 133445 h 187642"/>
                    <a:gd name="connsiteX138" fmla="*/ 14859 w 39624"/>
                    <a:gd name="connsiteY138" fmla="*/ 133255 h 187642"/>
                    <a:gd name="connsiteX139" fmla="*/ 15240 w 39624"/>
                    <a:gd name="connsiteY139" fmla="*/ 130492 h 187642"/>
                    <a:gd name="connsiteX140" fmla="*/ 16192 w 39624"/>
                    <a:gd name="connsiteY140" fmla="*/ 130683 h 187642"/>
                    <a:gd name="connsiteX141" fmla="*/ 15812 w 39624"/>
                    <a:gd name="connsiteY141" fmla="*/ 133445 h 187642"/>
                    <a:gd name="connsiteX142" fmla="*/ 31623 w 39624"/>
                    <a:gd name="connsiteY142" fmla="*/ 109823 h 187642"/>
                    <a:gd name="connsiteX143" fmla="*/ 30671 w 39624"/>
                    <a:gd name="connsiteY143" fmla="*/ 109823 h 187642"/>
                    <a:gd name="connsiteX144" fmla="*/ 30956 w 39624"/>
                    <a:gd name="connsiteY144" fmla="*/ 106871 h 187642"/>
                    <a:gd name="connsiteX145" fmla="*/ 31909 w 39624"/>
                    <a:gd name="connsiteY145" fmla="*/ 106871 h 187642"/>
                    <a:gd name="connsiteX146" fmla="*/ 31623 w 39624"/>
                    <a:gd name="connsiteY146" fmla="*/ 109823 h 187642"/>
                    <a:gd name="connsiteX147" fmla="*/ 16669 w 39624"/>
                    <a:gd name="connsiteY147" fmla="*/ 127825 h 187642"/>
                    <a:gd name="connsiteX148" fmla="*/ 15716 w 39624"/>
                    <a:gd name="connsiteY148" fmla="*/ 127825 h 187642"/>
                    <a:gd name="connsiteX149" fmla="*/ 16097 w 39624"/>
                    <a:gd name="connsiteY149" fmla="*/ 124873 h 187642"/>
                    <a:gd name="connsiteX150" fmla="*/ 17050 w 39624"/>
                    <a:gd name="connsiteY150" fmla="*/ 125063 h 187642"/>
                    <a:gd name="connsiteX151" fmla="*/ 16669 w 39624"/>
                    <a:gd name="connsiteY151" fmla="*/ 127825 h 187642"/>
                    <a:gd name="connsiteX152" fmla="*/ 32195 w 39624"/>
                    <a:gd name="connsiteY152" fmla="*/ 104203 h 187642"/>
                    <a:gd name="connsiteX153" fmla="*/ 31242 w 39624"/>
                    <a:gd name="connsiteY153" fmla="*/ 104203 h 187642"/>
                    <a:gd name="connsiteX154" fmla="*/ 31528 w 39624"/>
                    <a:gd name="connsiteY154" fmla="*/ 101251 h 187642"/>
                    <a:gd name="connsiteX155" fmla="*/ 32480 w 39624"/>
                    <a:gd name="connsiteY155" fmla="*/ 101251 h 187642"/>
                    <a:gd name="connsiteX156" fmla="*/ 32195 w 39624"/>
                    <a:gd name="connsiteY156" fmla="*/ 104203 h 187642"/>
                    <a:gd name="connsiteX157" fmla="*/ 17336 w 39624"/>
                    <a:gd name="connsiteY157" fmla="*/ 122206 h 187642"/>
                    <a:gd name="connsiteX158" fmla="*/ 16383 w 39624"/>
                    <a:gd name="connsiteY158" fmla="*/ 122206 h 187642"/>
                    <a:gd name="connsiteX159" fmla="*/ 16764 w 39624"/>
                    <a:gd name="connsiteY159" fmla="*/ 119253 h 187642"/>
                    <a:gd name="connsiteX160" fmla="*/ 17716 w 39624"/>
                    <a:gd name="connsiteY160" fmla="*/ 119253 h 187642"/>
                    <a:gd name="connsiteX161" fmla="*/ 17336 w 39624"/>
                    <a:gd name="connsiteY161" fmla="*/ 122206 h 187642"/>
                    <a:gd name="connsiteX162" fmla="*/ 32766 w 39624"/>
                    <a:gd name="connsiteY162" fmla="*/ 98584 h 187642"/>
                    <a:gd name="connsiteX163" fmla="*/ 31813 w 39624"/>
                    <a:gd name="connsiteY163" fmla="*/ 98584 h 187642"/>
                    <a:gd name="connsiteX164" fmla="*/ 32099 w 39624"/>
                    <a:gd name="connsiteY164" fmla="*/ 95631 h 187642"/>
                    <a:gd name="connsiteX165" fmla="*/ 33052 w 39624"/>
                    <a:gd name="connsiteY165" fmla="*/ 95631 h 187642"/>
                    <a:gd name="connsiteX166" fmla="*/ 32766 w 39624"/>
                    <a:gd name="connsiteY166" fmla="*/ 98584 h 187642"/>
                    <a:gd name="connsiteX167" fmla="*/ 18097 w 39624"/>
                    <a:gd name="connsiteY167" fmla="*/ 116586 h 187642"/>
                    <a:gd name="connsiteX168" fmla="*/ 17145 w 39624"/>
                    <a:gd name="connsiteY168" fmla="*/ 116586 h 187642"/>
                    <a:gd name="connsiteX169" fmla="*/ 17526 w 39624"/>
                    <a:gd name="connsiteY169" fmla="*/ 113633 h 187642"/>
                    <a:gd name="connsiteX170" fmla="*/ 18479 w 39624"/>
                    <a:gd name="connsiteY170" fmla="*/ 113633 h 187642"/>
                    <a:gd name="connsiteX171" fmla="*/ 18193 w 39624"/>
                    <a:gd name="connsiteY171" fmla="*/ 116586 h 187642"/>
                    <a:gd name="connsiteX172" fmla="*/ 33338 w 39624"/>
                    <a:gd name="connsiteY172" fmla="*/ 92964 h 187642"/>
                    <a:gd name="connsiteX173" fmla="*/ 32385 w 39624"/>
                    <a:gd name="connsiteY173" fmla="*/ 92964 h 187642"/>
                    <a:gd name="connsiteX174" fmla="*/ 32671 w 39624"/>
                    <a:gd name="connsiteY174" fmla="*/ 90106 h 187642"/>
                    <a:gd name="connsiteX175" fmla="*/ 33623 w 39624"/>
                    <a:gd name="connsiteY175" fmla="*/ 90106 h 187642"/>
                    <a:gd name="connsiteX176" fmla="*/ 33338 w 39624"/>
                    <a:gd name="connsiteY176" fmla="*/ 92964 h 187642"/>
                    <a:gd name="connsiteX177" fmla="*/ 18764 w 39624"/>
                    <a:gd name="connsiteY177" fmla="*/ 110966 h 187642"/>
                    <a:gd name="connsiteX178" fmla="*/ 17812 w 39624"/>
                    <a:gd name="connsiteY178" fmla="*/ 110966 h 187642"/>
                    <a:gd name="connsiteX179" fmla="*/ 18193 w 39624"/>
                    <a:gd name="connsiteY179" fmla="*/ 108013 h 187642"/>
                    <a:gd name="connsiteX180" fmla="*/ 19145 w 39624"/>
                    <a:gd name="connsiteY180" fmla="*/ 108013 h 187642"/>
                    <a:gd name="connsiteX181" fmla="*/ 18764 w 39624"/>
                    <a:gd name="connsiteY181" fmla="*/ 110966 h 187642"/>
                    <a:gd name="connsiteX182" fmla="*/ 34004 w 39624"/>
                    <a:gd name="connsiteY182" fmla="*/ 87344 h 187642"/>
                    <a:gd name="connsiteX183" fmla="*/ 33052 w 39624"/>
                    <a:gd name="connsiteY183" fmla="*/ 87344 h 187642"/>
                    <a:gd name="connsiteX184" fmla="*/ 33338 w 39624"/>
                    <a:gd name="connsiteY184" fmla="*/ 84487 h 187642"/>
                    <a:gd name="connsiteX185" fmla="*/ 34290 w 39624"/>
                    <a:gd name="connsiteY185" fmla="*/ 84487 h 187642"/>
                    <a:gd name="connsiteX186" fmla="*/ 34004 w 39624"/>
                    <a:gd name="connsiteY186" fmla="*/ 87344 h 187642"/>
                    <a:gd name="connsiteX187" fmla="*/ 19526 w 39624"/>
                    <a:gd name="connsiteY187" fmla="*/ 105346 h 187642"/>
                    <a:gd name="connsiteX188" fmla="*/ 18574 w 39624"/>
                    <a:gd name="connsiteY188" fmla="*/ 105346 h 187642"/>
                    <a:gd name="connsiteX189" fmla="*/ 18859 w 39624"/>
                    <a:gd name="connsiteY189" fmla="*/ 102394 h 187642"/>
                    <a:gd name="connsiteX190" fmla="*/ 19812 w 39624"/>
                    <a:gd name="connsiteY190" fmla="*/ 102394 h 187642"/>
                    <a:gd name="connsiteX191" fmla="*/ 19526 w 39624"/>
                    <a:gd name="connsiteY191" fmla="*/ 105346 h 187642"/>
                    <a:gd name="connsiteX192" fmla="*/ 34671 w 39624"/>
                    <a:gd name="connsiteY192" fmla="*/ 81724 h 187642"/>
                    <a:gd name="connsiteX193" fmla="*/ 33719 w 39624"/>
                    <a:gd name="connsiteY193" fmla="*/ 81724 h 187642"/>
                    <a:gd name="connsiteX194" fmla="*/ 34004 w 39624"/>
                    <a:gd name="connsiteY194" fmla="*/ 78772 h 187642"/>
                    <a:gd name="connsiteX195" fmla="*/ 34957 w 39624"/>
                    <a:gd name="connsiteY195" fmla="*/ 78772 h 187642"/>
                    <a:gd name="connsiteX196" fmla="*/ 34671 w 39624"/>
                    <a:gd name="connsiteY196" fmla="*/ 81724 h 187642"/>
                    <a:gd name="connsiteX197" fmla="*/ 20193 w 39624"/>
                    <a:gd name="connsiteY197" fmla="*/ 99727 h 187642"/>
                    <a:gd name="connsiteX198" fmla="*/ 19240 w 39624"/>
                    <a:gd name="connsiteY198" fmla="*/ 99727 h 187642"/>
                    <a:gd name="connsiteX199" fmla="*/ 19526 w 39624"/>
                    <a:gd name="connsiteY199" fmla="*/ 96774 h 187642"/>
                    <a:gd name="connsiteX200" fmla="*/ 20479 w 39624"/>
                    <a:gd name="connsiteY200" fmla="*/ 96774 h 187642"/>
                    <a:gd name="connsiteX201" fmla="*/ 20193 w 39624"/>
                    <a:gd name="connsiteY201" fmla="*/ 99727 h 187642"/>
                    <a:gd name="connsiteX202" fmla="*/ 35909 w 39624"/>
                    <a:gd name="connsiteY202" fmla="*/ 76486 h 187642"/>
                    <a:gd name="connsiteX203" fmla="*/ 35052 w 39624"/>
                    <a:gd name="connsiteY203" fmla="*/ 76105 h 187642"/>
                    <a:gd name="connsiteX204" fmla="*/ 36290 w 39624"/>
                    <a:gd name="connsiteY204" fmla="*/ 73533 h 187642"/>
                    <a:gd name="connsiteX205" fmla="*/ 37147 w 39624"/>
                    <a:gd name="connsiteY205" fmla="*/ 73914 h 187642"/>
                    <a:gd name="connsiteX206" fmla="*/ 35909 w 39624"/>
                    <a:gd name="connsiteY206" fmla="*/ 76486 h 187642"/>
                    <a:gd name="connsiteX207" fmla="*/ 20764 w 39624"/>
                    <a:gd name="connsiteY207" fmla="*/ 94107 h 187642"/>
                    <a:gd name="connsiteX208" fmla="*/ 19812 w 39624"/>
                    <a:gd name="connsiteY208" fmla="*/ 94107 h 187642"/>
                    <a:gd name="connsiteX209" fmla="*/ 20098 w 39624"/>
                    <a:gd name="connsiteY209" fmla="*/ 91154 h 187642"/>
                    <a:gd name="connsiteX210" fmla="*/ 21050 w 39624"/>
                    <a:gd name="connsiteY210" fmla="*/ 91154 h 187642"/>
                    <a:gd name="connsiteX211" fmla="*/ 20764 w 39624"/>
                    <a:gd name="connsiteY211" fmla="*/ 94107 h 187642"/>
                    <a:gd name="connsiteX212" fmla="*/ 38386 w 39624"/>
                    <a:gd name="connsiteY212" fmla="*/ 71342 h 187642"/>
                    <a:gd name="connsiteX213" fmla="*/ 37529 w 39624"/>
                    <a:gd name="connsiteY213" fmla="*/ 70961 h 187642"/>
                    <a:gd name="connsiteX214" fmla="*/ 38481 w 39624"/>
                    <a:gd name="connsiteY214" fmla="*/ 69056 h 187642"/>
                    <a:gd name="connsiteX215" fmla="*/ 38481 w 39624"/>
                    <a:gd name="connsiteY215" fmla="*/ 68580 h 187642"/>
                    <a:gd name="connsiteX216" fmla="*/ 39433 w 39624"/>
                    <a:gd name="connsiteY216" fmla="*/ 68580 h 187642"/>
                    <a:gd name="connsiteX217" fmla="*/ 39433 w 39624"/>
                    <a:gd name="connsiteY217" fmla="*/ 69247 h 187642"/>
                    <a:gd name="connsiteX218" fmla="*/ 38386 w 39624"/>
                    <a:gd name="connsiteY218" fmla="*/ 71342 h 187642"/>
                    <a:gd name="connsiteX219" fmla="*/ 39433 w 39624"/>
                    <a:gd name="connsiteY219" fmla="*/ 65722 h 187642"/>
                    <a:gd name="connsiteX220" fmla="*/ 38481 w 39624"/>
                    <a:gd name="connsiteY220" fmla="*/ 65722 h 187642"/>
                    <a:gd name="connsiteX221" fmla="*/ 38481 w 39624"/>
                    <a:gd name="connsiteY221" fmla="*/ 62865 h 187642"/>
                    <a:gd name="connsiteX222" fmla="*/ 39433 w 39624"/>
                    <a:gd name="connsiteY222" fmla="*/ 62865 h 187642"/>
                    <a:gd name="connsiteX223" fmla="*/ 39433 w 39624"/>
                    <a:gd name="connsiteY223" fmla="*/ 65722 h 187642"/>
                    <a:gd name="connsiteX224" fmla="*/ 21336 w 39624"/>
                    <a:gd name="connsiteY224" fmla="*/ 88392 h 187642"/>
                    <a:gd name="connsiteX225" fmla="*/ 20383 w 39624"/>
                    <a:gd name="connsiteY225" fmla="*/ 88392 h 187642"/>
                    <a:gd name="connsiteX226" fmla="*/ 20669 w 39624"/>
                    <a:gd name="connsiteY226" fmla="*/ 85439 h 187642"/>
                    <a:gd name="connsiteX227" fmla="*/ 21622 w 39624"/>
                    <a:gd name="connsiteY227" fmla="*/ 85439 h 187642"/>
                    <a:gd name="connsiteX228" fmla="*/ 21336 w 39624"/>
                    <a:gd name="connsiteY228" fmla="*/ 88392 h 187642"/>
                    <a:gd name="connsiteX229" fmla="*/ 21907 w 39624"/>
                    <a:gd name="connsiteY229" fmla="*/ 82772 h 187642"/>
                    <a:gd name="connsiteX230" fmla="*/ 20955 w 39624"/>
                    <a:gd name="connsiteY230" fmla="*/ 82772 h 187642"/>
                    <a:gd name="connsiteX231" fmla="*/ 21241 w 39624"/>
                    <a:gd name="connsiteY231" fmla="*/ 79915 h 187642"/>
                    <a:gd name="connsiteX232" fmla="*/ 22193 w 39624"/>
                    <a:gd name="connsiteY232" fmla="*/ 79915 h 187642"/>
                    <a:gd name="connsiteX233" fmla="*/ 21907 w 39624"/>
                    <a:gd name="connsiteY233" fmla="*/ 82772 h 187642"/>
                    <a:gd name="connsiteX234" fmla="*/ 39433 w 39624"/>
                    <a:gd name="connsiteY234" fmla="*/ 60007 h 187642"/>
                    <a:gd name="connsiteX235" fmla="*/ 38481 w 39624"/>
                    <a:gd name="connsiteY235" fmla="*/ 60007 h 187642"/>
                    <a:gd name="connsiteX236" fmla="*/ 38481 w 39624"/>
                    <a:gd name="connsiteY236" fmla="*/ 57245 h 187642"/>
                    <a:gd name="connsiteX237" fmla="*/ 39433 w 39624"/>
                    <a:gd name="connsiteY237" fmla="*/ 57245 h 187642"/>
                    <a:gd name="connsiteX238" fmla="*/ 39433 w 39624"/>
                    <a:gd name="connsiteY238" fmla="*/ 60007 h 187642"/>
                    <a:gd name="connsiteX239" fmla="*/ 22384 w 39624"/>
                    <a:gd name="connsiteY239" fmla="*/ 77152 h 187642"/>
                    <a:gd name="connsiteX240" fmla="*/ 21431 w 39624"/>
                    <a:gd name="connsiteY240" fmla="*/ 77152 h 187642"/>
                    <a:gd name="connsiteX241" fmla="*/ 21622 w 39624"/>
                    <a:gd name="connsiteY241" fmla="*/ 74200 h 187642"/>
                    <a:gd name="connsiteX242" fmla="*/ 22574 w 39624"/>
                    <a:gd name="connsiteY242" fmla="*/ 74200 h 187642"/>
                    <a:gd name="connsiteX243" fmla="*/ 22384 w 39624"/>
                    <a:gd name="connsiteY243" fmla="*/ 77152 h 187642"/>
                    <a:gd name="connsiteX244" fmla="*/ 39433 w 39624"/>
                    <a:gd name="connsiteY244" fmla="*/ 54388 h 187642"/>
                    <a:gd name="connsiteX245" fmla="*/ 38481 w 39624"/>
                    <a:gd name="connsiteY245" fmla="*/ 54388 h 187642"/>
                    <a:gd name="connsiteX246" fmla="*/ 38481 w 39624"/>
                    <a:gd name="connsiteY246" fmla="*/ 51530 h 187642"/>
                    <a:gd name="connsiteX247" fmla="*/ 39433 w 39624"/>
                    <a:gd name="connsiteY247" fmla="*/ 51530 h 187642"/>
                    <a:gd name="connsiteX248" fmla="*/ 39433 w 39624"/>
                    <a:gd name="connsiteY248" fmla="*/ 54388 h 187642"/>
                    <a:gd name="connsiteX249" fmla="*/ 22860 w 39624"/>
                    <a:gd name="connsiteY249" fmla="*/ 71438 h 187642"/>
                    <a:gd name="connsiteX250" fmla="*/ 21907 w 39624"/>
                    <a:gd name="connsiteY250" fmla="*/ 71438 h 187642"/>
                    <a:gd name="connsiteX251" fmla="*/ 22098 w 39624"/>
                    <a:gd name="connsiteY251" fmla="*/ 68580 h 187642"/>
                    <a:gd name="connsiteX252" fmla="*/ 23050 w 39624"/>
                    <a:gd name="connsiteY252" fmla="*/ 68580 h 187642"/>
                    <a:gd name="connsiteX253" fmla="*/ 22860 w 39624"/>
                    <a:gd name="connsiteY253" fmla="*/ 71438 h 187642"/>
                    <a:gd name="connsiteX254" fmla="*/ 39433 w 39624"/>
                    <a:gd name="connsiteY254" fmla="*/ 48673 h 187642"/>
                    <a:gd name="connsiteX255" fmla="*/ 38481 w 39624"/>
                    <a:gd name="connsiteY255" fmla="*/ 48673 h 187642"/>
                    <a:gd name="connsiteX256" fmla="*/ 38481 w 39624"/>
                    <a:gd name="connsiteY256" fmla="*/ 45815 h 187642"/>
                    <a:gd name="connsiteX257" fmla="*/ 39433 w 39624"/>
                    <a:gd name="connsiteY257" fmla="*/ 45815 h 187642"/>
                    <a:gd name="connsiteX258" fmla="*/ 39433 w 39624"/>
                    <a:gd name="connsiteY258" fmla="*/ 48673 h 187642"/>
                    <a:gd name="connsiteX259" fmla="*/ 23336 w 39624"/>
                    <a:gd name="connsiteY259" fmla="*/ 65722 h 187642"/>
                    <a:gd name="connsiteX260" fmla="*/ 22384 w 39624"/>
                    <a:gd name="connsiteY260" fmla="*/ 65722 h 187642"/>
                    <a:gd name="connsiteX261" fmla="*/ 22574 w 39624"/>
                    <a:gd name="connsiteY261" fmla="*/ 62865 h 187642"/>
                    <a:gd name="connsiteX262" fmla="*/ 23527 w 39624"/>
                    <a:gd name="connsiteY262" fmla="*/ 62865 h 187642"/>
                    <a:gd name="connsiteX263" fmla="*/ 23336 w 39624"/>
                    <a:gd name="connsiteY263" fmla="*/ 65722 h 187642"/>
                    <a:gd name="connsiteX264" fmla="*/ 39529 w 39624"/>
                    <a:gd name="connsiteY264" fmla="*/ 42958 h 187642"/>
                    <a:gd name="connsiteX265" fmla="*/ 38576 w 39624"/>
                    <a:gd name="connsiteY265" fmla="*/ 42958 h 187642"/>
                    <a:gd name="connsiteX266" fmla="*/ 38576 w 39624"/>
                    <a:gd name="connsiteY266" fmla="*/ 40100 h 187642"/>
                    <a:gd name="connsiteX267" fmla="*/ 39529 w 39624"/>
                    <a:gd name="connsiteY267" fmla="*/ 40100 h 187642"/>
                    <a:gd name="connsiteX268" fmla="*/ 39529 w 39624"/>
                    <a:gd name="connsiteY268" fmla="*/ 42958 h 187642"/>
                    <a:gd name="connsiteX269" fmla="*/ 23813 w 39624"/>
                    <a:gd name="connsiteY269" fmla="*/ 60103 h 187642"/>
                    <a:gd name="connsiteX270" fmla="*/ 22860 w 39624"/>
                    <a:gd name="connsiteY270" fmla="*/ 60103 h 187642"/>
                    <a:gd name="connsiteX271" fmla="*/ 23050 w 39624"/>
                    <a:gd name="connsiteY271" fmla="*/ 57245 h 187642"/>
                    <a:gd name="connsiteX272" fmla="*/ 24003 w 39624"/>
                    <a:gd name="connsiteY272" fmla="*/ 57245 h 187642"/>
                    <a:gd name="connsiteX273" fmla="*/ 23813 w 39624"/>
                    <a:gd name="connsiteY273" fmla="*/ 60103 h 187642"/>
                    <a:gd name="connsiteX274" fmla="*/ 39529 w 39624"/>
                    <a:gd name="connsiteY274" fmla="*/ 37338 h 187642"/>
                    <a:gd name="connsiteX275" fmla="*/ 38576 w 39624"/>
                    <a:gd name="connsiteY275" fmla="*/ 37338 h 187642"/>
                    <a:gd name="connsiteX276" fmla="*/ 38576 w 39624"/>
                    <a:gd name="connsiteY276" fmla="*/ 34480 h 187642"/>
                    <a:gd name="connsiteX277" fmla="*/ 39529 w 39624"/>
                    <a:gd name="connsiteY277" fmla="*/ 34480 h 187642"/>
                    <a:gd name="connsiteX278" fmla="*/ 39529 w 39624"/>
                    <a:gd name="connsiteY278" fmla="*/ 37338 h 187642"/>
                    <a:gd name="connsiteX279" fmla="*/ 24098 w 39624"/>
                    <a:gd name="connsiteY279" fmla="*/ 54483 h 187642"/>
                    <a:gd name="connsiteX280" fmla="*/ 23146 w 39624"/>
                    <a:gd name="connsiteY280" fmla="*/ 54483 h 187642"/>
                    <a:gd name="connsiteX281" fmla="*/ 23336 w 39624"/>
                    <a:gd name="connsiteY281" fmla="*/ 51625 h 187642"/>
                    <a:gd name="connsiteX282" fmla="*/ 24289 w 39624"/>
                    <a:gd name="connsiteY282" fmla="*/ 51625 h 187642"/>
                    <a:gd name="connsiteX283" fmla="*/ 24098 w 39624"/>
                    <a:gd name="connsiteY283" fmla="*/ 54483 h 187642"/>
                    <a:gd name="connsiteX284" fmla="*/ 39529 w 39624"/>
                    <a:gd name="connsiteY284" fmla="*/ 31718 h 187642"/>
                    <a:gd name="connsiteX285" fmla="*/ 38576 w 39624"/>
                    <a:gd name="connsiteY285" fmla="*/ 31718 h 187642"/>
                    <a:gd name="connsiteX286" fmla="*/ 38576 w 39624"/>
                    <a:gd name="connsiteY286" fmla="*/ 28861 h 187642"/>
                    <a:gd name="connsiteX287" fmla="*/ 39529 w 39624"/>
                    <a:gd name="connsiteY287" fmla="*/ 28861 h 187642"/>
                    <a:gd name="connsiteX288" fmla="*/ 39529 w 39624"/>
                    <a:gd name="connsiteY288" fmla="*/ 31718 h 187642"/>
                    <a:gd name="connsiteX289" fmla="*/ 24384 w 39624"/>
                    <a:gd name="connsiteY289" fmla="*/ 48768 h 187642"/>
                    <a:gd name="connsiteX290" fmla="*/ 23431 w 39624"/>
                    <a:gd name="connsiteY290" fmla="*/ 48768 h 187642"/>
                    <a:gd name="connsiteX291" fmla="*/ 23527 w 39624"/>
                    <a:gd name="connsiteY291" fmla="*/ 45910 h 187642"/>
                    <a:gd name="connsiteX292" fmla="*/ 24479 w 39624"/>
                    <a:gd name="connsiteY292" fmla="*/ 45910 h 187642"/>
                    <a:gd name="connsiteX293" fmla="*/ 24384 w 39624"/>
                    <a:gd name="connsiteY293" fmla="*/ 48768 h 187642"/>
                    <a:gd name="connsiteX294" fmla="*/ 39529 w 39624"/>
                    <a:gd name="connsiteY294" fmla="*/ 26003 h 187642"/>
                    <a:gd name="connsiteX295" fmla="*/ 38576 w 39624"/>
                    <a:gd name="connsiteY295" fmla="*/ 26003 h 187642"/>
                    <a:gd name="connsiteX296" fmla="*/ 38576 w 39624"/>
                    <a:gd name="connsiteY296" fmla="*/ 23146 h 187642"/>
                    <a:gd name="connsiteX297" fmla="*/ 39529 w 39624"/>
                    <a:gd name="connsiteY297" fmla="*/ 23146 h 187642"/>
                    <a:gd name="connsiteX298" fmla="*/ 39529 w 39624"/>
                    <a:gd name="connsiteY298" fmla="*/ 26003 h 187642"/>
                    <a:gd name="connsiteX299" fmla="*/ 24574 w 39624"/>
                    <a:gd name="connsiteY299" fmla="*/ 43148 h 187642"/>
                    <a:gd name="connsiteX300" fmla="*/ 23622 w 39624"/>
                    <a:gd name="connsiteY300" fmla="*/ 43148 h 187642"/>
                    <a:gd name="connsiteX301" fmla="*/ 23622 w 39624"/>
                    <a:gd name="connsiteY301" fmla="*/ 40291 h 187642"/>
                    <a:gd name="connsiteX302" fmla="*/ 24574 w 39624"/>
                    <a:gd name="connsiteY302" fmla="*/ 40291 h 187642"/>
                    <a:gd name="connsiteX303" fmla="*/ 24574 w 39624"/>
                    <a:gd name="connsiteY303" fmla="*/ 43148 h 187642"/>
                    <a:gd name="connsiteX304" fmla="*/ 39529 w 39624"/>
                    <a:gd name="connsiteY304" fmla="*/ 20383 h 187642"/>
                    <a:gd name="connsiteX305" fmla="*/ 38576 w 39624"/>
                    <a:gd name="connsiteY305" fmla="*/ 20383 h 187642"/>
                    <a:gd name="connsiteX306" fmla="*/ 38576 w 39624"/>
                    <a:gd name="connsiteY306" fmla="*/ 17526 h 187642"/>
                    <a:gd name="connsiteX307" fmla="*/ 39529 w 39624"/>
                    <a:gd name="connsiteY307" fmla="*/ 17526 h 187642"/>
                    <a:gd name="connsiteX308" fmla="*/ 39529 w 39624"/>
                    <a:gd name="connsiteY308" fmla="*/ 20383 h 187642"/>
                    <a:gd name="connsiteX309" fmla="*/ 24670 w 39624"/>
                    <a:gd name="connsiteY309" fmla="*/ 37433 h 187642"/>
                    <a:gd name="connsiteX310" fmla="*/ 23717 w 39624"/>
                    <a:gd name="connsiteY310" fmla="*/ 37433 h 187642"/>
                    <a:gd name="connsiteX311" fmla="*/ 23717 w 39624"/>
                    <a:gd name="connsiteY311" fmla="*/ 34576 h 187642"/>
                    <a:gd name="connsiteX312" fmla="*/ 24670 w 39624"/>
                    <a:gd name="connsiteY312" fmla="*/ 34576 h 187642"/>
                    <a:gd name="connsiteX313" fmla="*/ 24670 w 39624"/>
                    <a:gd name="connsiteY313" fmla="*/ 37433 h 187642"/>
                    <a:gd name="connsiteX314" fmla="*/ 39529 w 39624"/>
                    <a:gd name="connsiteY314" fmla="*/ 14668 h 187642"/>
                    <a:gd name="connsiteX315" fmla="*/ 38576 w 39624"/>
                    <a:gd name="connsiteY315" fmla="*/ 14668 h 187642"/>
                    <a:gd name="connsiteX316" fmla="*/ 38576 w 39624"/>
                    <a:gd name="connsiteY316" fmla="*/ 11811 h 187642"/>
                    <a:gd name="connsiteX317" fmla="*/ 39529 w 39624"/>
                    <a:gd name="connsiteY317" fmla="*/ 11811 h 187642"/>
                    <a:gd name="connsiteX318" fmla="*/ 39529 w 39624"/>
                    <a:gd name="connsiteY318" fmla="*/ 14668 h 187642"/>
                    <a:gd name="connsiteX319" fmla="*/ 24670 w 39624"/>
                    <a:gd name="connsiteY319" fmla="*/ 31718 h 187642"/>
                    <a:gd name="connsiteX320" fmla="*/ 23717 w 39624"/>
                    <a:gd name="connsiteY320" fmla="*/ 31718 h 187642"/>
                    <a:gd name="connsiteX321" fmla="*/ 23717 w 39624"/>
                    <a:gd name="connsiteY321" fmla="*/ 30766 h 187642"/>
                    <a:gd name="connsiteX322" fmla="*/ 23717 w 39624"/>
                    <a:gd name="connsiteY322" fmla="*/ 28861 h 187642"/>
                    <a:gd name="connsiteX323" fmla="*/ 24670 w 39624"/>
                    <a:gd name="connsiteY323" fmla="*/ 28861 h 187642"/>
                    <a:gd name="connsiteX324" fmla="*/ 24670 w 39624"/>
                    <a:gd name="connsiteY324" fmla="*/ 30671 h 187642"/>
                    <a:gd name="connsiteX325" fmla="*/ 24670 w 39624"/>
                    <a:gd name="connsiteY325" fmla="*/ 31623 h 187642"/>
                    <a:gd name="connsiteX326" fmla="*/ 39529 w 39624"/>
                    <a:gd name="connsiteY326" fmla="*/ 8953 h 187642"/>
                    <a:gd name="connsiteX327" fmla="*/ 38576 w 39624"/>
                    <a:gd name="connsiteY327" fmla="*/ 8953 h 187642"/>
                    <a:gd name="connsiteX328" fmla="*/ 38576 w 39624"/>
                    <a:gd name="connsiteY328" fmla="*/ 6096 h 187642"/>
                    <a:gd name="connsiteX329" fmla="*/ 39529 w 39624"/>
                    <a:gd name="connsiteY329" fmla="*/ 6096 h 187642"/>
                    <a:gd name="connsiteX330" fmla="*/ 39529 w 39624"/>
                    <a:gd name="connsiteY330" fmla="*/ 8953 h 187642"/>
                    <a:gd name="connsiteX331" fmla="*/ 24670 w 39624"/>
                    <a:gd name="connsiteY331" fmla="*/ 26003 h 187642"/>
                    <a:gd name="connsiteX332" fmla="*/ 23717 w 39624"/>
                    <a:gd name="connsiteY332" fmla="*/ 26003 h 187642"/>
                    <a:gd name="connsiteX333" fmla="*/ 23908 w 39624"/>
                    <a:gd name="connsiteY333" fmla="*/ 23146 h 187642"/>
                    <a:gd name="connsiteX334" fmla="*/ 24860 w 39624"/>
                    <a:gd name="connsiteY334" fmla="*/ 23146 h 187642"/>
                    <a:gd name="connsiteX335" fmla="*/ 24765 w 39624"/>
                    <a:gd name="connsiteY335" fmla="*/ 26003 h 187642"/>
                    <a:gd name="connsiteX336" fmla="*/ 39624 w 39624"/>
                    <a:gd name="connsiteY336" fmla="*/ 3238 h 187642"/>
                    <a:gd name="connsiteX337" fmla="*/ 38671 w 39624"/>
                    <a:gd name="connsiteY337" fmla="*/ 3238 h 187642"/>
                    <a:gd name="connsiteX338" fmla="*/ 38671 w 39624"/>
                    <a:gd name="connsiteY338" fmla="*/ 381 h 187642"/>
                    <a:gd name="connsiteX339" fmla="*/ 39624 w 39624"/>
                    <a:gd name="connsiteY339" fmla="*/ 381 h 187642"/>
                    <a:gd name="connsiteX340" fmla="*/ 39624 w 39624"/>
                    <a:gd name="connsiteY340" fmla="*/ 3238 h 187642"/>
                    <a:gd name="connsiteX341" fmla="*/ 25146 w 39624"/>
                    <a:gd name="connsiteY341" fmla="*/ 20383 h 187642"/>
                    <a:gd name="connsiteX342" fmla="*/ 24194 w 39624"/>
                    <a:gd name="connsiteY342" fmla="*/ 20383 h 187642"/>
                    <a:gd name="connsiteX343" fmla="*/ 24670 w 39624"/>
                    <a:gd name="connsiteY343" fmla="*/ 17431 h 187642"/>
                    <a:gd name="connsiteX344" fmla="*/ 25622 w 39624"/>
                    <a:gd name="connsiteY344" fmla="*/ 17621 h 187642"/>
                    <a:gd name="connsiteX345" fmla="*/ 25146 w 39624"/>
                    <a:gd name="connsiteY345" fmla="*/ 20383 h 187642"/>
                    <a:gd name="connsiteX346" fmla="*/ 37909 w 39624"/>
                    <a:gd name="connsiteY346" fmla="*/ 952 h 187642"/>
                    <a:gd name="connsiteX347" fmla="*/ 35338 w 39624"/>
                    <a:gd name="connsiteY347" fmla="*/ 1714 h 187642"/>
                    <a:gd name="connsiteX348" fmla="*/ 34957 w 39624"/>
                    <a:gd name="connsiteY348" fmla="*/ 857 h 187642"/>
                    <a:gd name="connsiteX349" fmla="*/ 37814 w 39624"/>
                    <a:gd name="connsiteY349" fmla="*/ 0 h 187642"/>
                    <a:gd name="connsiteX350" fmla="*/ 38005 w 39624"/>
                    <a:gd name="connsiteY350" fmla="*/ 952 h 187642"/>
                    <a:gd name="connsiteX351" fmla="*/ 26194 w 39624"/>
                    <a:gd name="connsiteY351" fmla="*/ 14859 h 187642"/>
                    <a:gd name="connsiteX352" fmla="*/ 25241 w 39624"/>
                    <a:gd name="connsiteY352" fmla="*/ 14573 h 187642"/>
                    <a:gd name="connsiteX353" fmla="*/ 26098 w 39624"/>
                    <a:gd name="connsiteY353" fmla="*/ 11811 h 187642"/>
                    <a:gd name="connsiteX354" fmla="*/ 26956 w 39624"/>
                    <a:gd name="connsiteY354" fmla="*/ 12097 h 187642"/>
                    <a:gd name="connsiteX355" fmla="*/ 26098 w 39624"/>
                    <a:gd name="connsiteY355" fmla="*/ 14764 h 187642"/>
                    <a:gd name="connsiteX356" fmla="*/ 28099 w 39624"/>
                    <a:gd name="connsiteY356" fmla="*/ 9620 h 187642"/>
                    <a:gd name="connsiteX357" fmla="*/ 27241 w 39624"/>
                    <a:gd name="connsiteY357" fmla="*/ 9239 h 187642"/>
                    <a:gd name="connsiteX358" fmla="*/ 28670 w 39624"/>
                    <a:gd name="connsiteY358" fmla="*/ 6763 h 187642"/>
                    <a:gd name="connsiteX359" fmla="*/ 29432 w 39624"/>
                    <a:gd name="connsiteY359" fmla="*/ 7239 h 187642"/>
                    <a:gd name="connsiteX360" fmla="*/ 28099 w 39624"/>
                    <a:gd name="connsiteY360" fmla="*/ 9715 h 187642"/>
                    <a:gd name="connsiteX361" fmla="*/ 33052 w 39624"/>
                    <a:gd name="connsiteY361" fmla="*/ 3143 h 187642"/>
                    <a:gd name="connsiteX362" fmla="*/ 31051 w 39624"/>
                    <a:gd name="connsiteY362" fmla="*/ 5048 h 187642"/>
                    <a:gd name="connsiteX363" fmla="*/ 30385 w 39624"/>
                    <a:gd name="connsiteY363" fmla="*/ 4381 h 187642"/>
                    <a:gd name="connsiteX364" fmla="*/ 32480 w 39624"/>
                    <a:gd name="connsiteY364" fmla="*/ 2381 h 187642"/>
                    <a:gd name="connsiteX365" fmla="*/ 33052 w 39624"/>
                    <a:gd name="connsiteY365" fmla="*/ 3143 h 1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39624" h="187642">
                      <a:moveTo>
                        <a:pt x="13525" y="182975"/>
                      </a:moveTo>
                      <a:cubicBezTo>
                        <a:pt x="13525" y="182975"/>
                        <a:pt x="13145" y="183451"/>
                        <a:pt x="12954" y="183737"/>
                      </a:cubicBezTo>
                      <a:lnTo>
                        <a:pt x="12192" y="183166"/>
                      </a:lnTo>
                      <a:cubicBezTo>
                        <a:pt x="12192" y="183166"/>
                        <a:pt x="12573" y="182689"/>
                        <a:pt x="12763" y="182404"/>
                      </a:cubicBezTo>
                      <a:cubicBezTo>
                        <a:pt x="13145" y="181927"/>
                        <a:pt x="13525" y="181451"/>
                        <a:pt x="13906" y="180975"/>
                      </a:cubicBezTo>
                      <a:lnTo>
                        <a:pt x="14669" y="181546"/>
                      </a:lnTo>
                      <a:cubicBezTo>
                        <a:pt x="14288" y="182023"/>
                        <a:pt x="13906" y="182594"/>
                        <a:pt x="13525" y="183071"/>
                      </a:cubicBezTo>
                      <a:close/>
                      <a:moveTo>
                        <a:pt x="11049" y="185928"/>
                      </a:moveTo>
                      <a:cubicBezTo>
                        <a:pt x="10573" y="186404"/>
                        <a:pt x="10096" y="186880"/>
                        <a:pt x="9715" y="187357"/>
                      </a:cubicBezTo>
                      <a:lnTo>
                        <a:pt x="9334" y="187642"/>
                      </a:lnTo>
                      <a:lnTo>
                        <a:pt x="8954" y="187261"/>
                      </a:lnTo>
                      <a:cubicBezTo>
                        <a:pt x="8954" y="187261"/>
                        <a:pt x="8572" y="186880"/>
                        <a:pt x="8382" y="186595"/>
                      </a:cubicBezTo>
                      <a:lnTo>
                        <a:pt x="9049" y="185928"/>
                      </a:lnTo>
                      <a:cubicBezTo>
                        <a:pt x="9049" y="185928"/>
                        <a:pt x="9239" y="186118"/>
                        <a:pt x="9334" y="186214"/>
                      </a:cubicBezTo>
                      <a:cubicBezTo>
                        <a:pt x="9715" y="185833"/>
                        <a:pt x="10001" y="185547"/>
                        <a:pt x="10382" y="185166"/>
                      </a:cubicBezTo>
                      <a:lnTo>
                        <a:pt x="11049" y="185833"/>
                      </a:lnTo>
                      <a:close/>
                      <a:moveTo>
                        <a:pt x="16288" y="179165"/>
                      </a:moveTo>
                      <a:lnTo>
                        <a:pt x="15526" y="178689"/>
                      </a:lnTo>
                      <a:cubicBezTo>
                        <a:pt x="16002" y="177927"/>
                        <a:pt x="16573" y="177070"/>
                        <a:pt x="17050" y="176308"/>
                      </a:cubicBezTo>
                      <a:lnTo>
                        <a:pt x="17907" y="176784"/>
                      </a:lnTo>
                      <a:cubicBezTo>
                        <a:pt x="17431" y="177546"/>
                        <a:pt x="16859" y="178403"/>
                        <a:pt x="16383" y="179165"/>
                      </a:cubicBezTo>
                      <a:close/>
                      <a:moveTo>
                        <a:pt x="19240" y="174307"/>
                      </a:moveTo>
                      <a:lnTo>
                        <a:pt x="18383" y="173831"/>
                      </a:lnTo>
                      <a:cubicBezTo>
                        <a:pt x="18859" y="172974"/>
                        <a:pt x="19240" y="172212"/>
                        <a:pt x="19717" y="171355"/>
                      </a:cubicBezTo>
                      <a:lnTo>
                        <a:pt x="20574" y="171736"/>
                      </a:lnTo>
                      <a:cubicBezTo>
                        <a:pt x="20193" y="172593"/>
                        <a:pt x="19717" y="173450"/>
                        <a:pt x="19240" y="174212"/>
                      </a:cubicBezTo>
                      <a:close/>
                      <a:moveTo>
                        <a:pt x="21907" y="169259"/>
                      </a:moveTo>
                      <a:lnTo>
                        <a:pt x="21050" y="168878"/>
                      </a:lnTo>
                      <a:cubicBezTo>
                        <a:pt x="21431" y="168021"/>
                        <a:pt x="21907" y="167164"/>
                        <a:pt x="22288" y="166306"/>
                      </a:cubicBezTo>
                      <a:lnTo>
                        <a:pt x="23146" y="166688"/>
                      </a:lnTo>
                      <a:cubicBezTo>
                        <a:pt x="22765" y="167545"/>
                        <a:pt x="22384" y="168402"/>
                        <a:pt x="21907" y="169259"/>
                      </a:cubicBezTo>
                      <a:close/>
                      <a:moveTo>
                        <a:pt x="24289" y="164116"/>
                      </a:moveTo>
                      <a:lnTo>
                        <a:pt x="23431" y="163734"/>
                      </a:lnTo>
                      <a:cubicBezTo>
                        <a:pt x="23813" y="162877"/>
                        <a:pt x="24194" y="162020"/>
                        <a:pt x="24479" y="161163"/>
                      </a:cubicBezTo>
                      <a:lnTo>
                        <a:pt x="25337" y="161544"/>
                      </a:lnTo>
                      <a:cubicBezTo>
                        <a:pt x="24955" y="162401"/>
                        <a:pt x="24574" y="163258"/>
                        <a:pt x="24194" y="164211"/>
                      </a:cubicBezTo>
                      <a:close/>
                      <a:moveTo>
                        <a:pt x="7239" y="184023"/>
                      </a:moveTo>
                      <a:lnTo>
                        <a:pt x="6477" y="184594"/>
                      </a:lnTo>
                      <a:cubicBezTo>
                        <a:pt x="5905" y="183928"/>
                        <a:pt x="5334" y="183166"/>
                        <a:pt x="4763" y="182308"/>
                      </a:cubicBezTo>
                      <a:lnTo>
                        <a:pt x="5524" y="181737"/>
                      </a:lnTo>
                      <a:cubicBezTo>
                        <a:pt x="6096" y="182499"/>
                        <a:pt x="6667" y="183261"/>
                        <a:pt x="7239" y="183928"/>
                      </a:cubicBezTo>
                      <a:close/>
                      <a:moveTo>
                        <a:pt x="26384" y="158877"/>
                      </a:moveTo>
                      <a:lnTo>
                        <a:pt x="25527" y="158496"/>
                      </a:lnTo>
                      <a:cubicBezTo>
                        <a:pt x="25908" y="157639"/>
                        <a:pt x="26194" y="156686"/>
                        <a:pt x="26479" y="155829"/>
                      </a:cubicBezTo>
                      <a:lnTo>
                        <a:pt x="27337" y="156115"/>
                      </a:lnTo>
                      <a:cubicBezTo>
                        <a:pt x="27051" y="156972"/>
                        <a:pt x="26670" y="157924"/>
                        <a:pt x="26289" y="158782"/>
                      </a:cubicBezTo>
                      <a:close/>
                      <a:moveTo>
                        <a:pt x="28384" y="153543"/>
                      </a:moveTo>
                      <a:lnTo>
                        <a:pt x="27527" y="153257"/>
                      </a:lnTo>
                      <a:cubicBezTo>
                        <a:pt x="27813" y="152305"/>
                        <a:pt x="28194" y="151447"/>
                        <a:pt x="28384" y="150590"/>
                      </a:cubicBezTo>
                      <a:lnTo>
                        <a:pt x="29242" y="150876"/>
                      </a:lnTo>
                      <a:cubicBezTo>
                        <a:pt x="28956" y="151733"/>
                        <a:pt x="28670" y="152590"/>
                        <a:pt x="28289" y="153543"/>
                      </a:cubicBezTo>
                      <a:close/>
                      <a:moveTo>
                        <a:pt x="30194" y="148114"/>
                      </a:moveTo>
                      <a:lnTo>
                        <a:pt x="29337" y="147828"/>
                      </a:lnTo>
                      <a:cubicBezTo>
                        <a:pt x="29623" y="146875"/>
                        <a:pt x="29908" y="145923"/>
                        <a:pt x="30194" y="145161"/>
                      </a:cubicBezTo>
                      <a:lnTo>
                        <a:pt x="31051" y="145447"/>
                      </a:lnTo>
                      <a:cubicBezTo>
                        <a:pt x="30861" y="146304"/>
                        <a:pt x="30575" y="147161"/>
                        <a:pt x="30194" y="148209"/>
                      </a:cubicBezTo>
                      <a:close/>
                      <a:moveTo>
                        <a:pt x="3810" y="179546"/>
                      </a:moveTo>
                      <a:lnTo>
                        <a:pt x="3048" y="180118"/>
                      </a:lnTo>
                      <a:cubicBezTo>
                        <a:pt x="2381" y="179260"/>
                        <a:pt x="1905" y="178498"/>
                        <a:pt x="1333" y="177832"/>
                      </a:cubicBezTo>
                      <a:lnTo>
                        <a:pt x="2096" y="177260"/>
                      </a:lnTo>
                      <a:cubicBezTo>
                        <a:pt x="2572" y="177927"/>
                        <a:pt x="3143" y="178689"/>
                        <a:pt x="3810" y="179546"/>
                      </a:cubicBezTo>
                      <a:close/>
                      <a:moveTo>
                        <a:pt x="31813" y="142684"/>
                      </a:moveTo>
                      <a:lnTo>
                        <a:pt x="30956" y="142399"/>
                      </a:lnTo>
                      <a:cubicBezTo>
                        <a:pt x="31147" y="141732"/>
                        <a:pt x="31242" y="141256"/>
                        <a:pt x="31337" y="140970"/>
                      </a:cubicBezTo>
                      <a:lnTo>
                        <a:pt x="30861" y="140017"/>
                      </a:lnTo>
                      <a:lnTo>
                        <a:pt x="31718" y="139541"/>
                      </a:lnTo>
                      <a:lnTo>
                        <a:pt x="32385" y="140779"/>
                      </a:lnTo>
                      <a:lnTo>
                        <a:pt x="32385" y="140970"/>
                      </a:lnTo>
                      <a:cubicBezTo>
                        <a:pt x="32385" y="140970"/>
                        <a:pt x="32195" y="141541"/>
                        <a:pt x="31909" y="142589"/>
                      </a:cubicBezTo>
                      <a:close/>
                      <a:moveTo>
                        <a:pt x="2000" y="174022"/>
                      </a:moveTo>
                      <a:cubicBezTo>
                        <a:pt x="1333" y="174879"/>
                        <a:pt x="857" y="175355"/>
                        <a:pt x="667" y="175641"/>
                      </a:cubicBezTo>
                      <a:lnTo>
                        <a:pt x="0" y="174974"/>
                      </a:lnTo>
                      <a:cubicBezTo>
                        <a:pt x="0" y="174974"/>
                        <a:pt x="857" y="174117"/>
                        <a:pt x="1810" y="172879"/>
                      </a:cubicBezTo>
                      <a:lnTo>
                        <a:pt x="2572" y="173450"/>
                      </a:lnTo>
                      <a:cubicBezTo>
                        <a:pt x="2572" y="173450"/>
                        <a:pt x="2286" y="173926"/>
                        <a:pt x="2096" y="174117"/>
                      </a:cubicBezTo>
                      <a:close/>
                      <a:moveTo>
                        <a:pt x="4096" y="171069"/>
                      </a:moveTo>
                      <a:lnTo>
                        <a:pt x="3334" y="170593"/>
                      </a:lnTo>
                      <a:cubicBezTo>
                        <a:pt x="3810" y="169831"/>
                        <a:pt x="4286" y="168973"/>
                        <a:pt x="4763" y="168211"/>
                      </a:cubicBezTo>
                      <a:lnTo>
                        <a:pt x="5620" y="168688"/>
                      </a:lnTo>
                      <a:cubicBezTo>
                        <a:pt x="5144" y="169545"/>
                        <a:pt x="4667" y="170402"/>
                        <a:pt x="4191" y="171164"/>
                      </a:cubicBezTo>
                      <a:close/>
                      <a:moveTo>
                        <a:pt x="30289" y="137255"/>
                      </a:moveTo>
                      <a:lnTo>
                        <a:pt x="29432" y="137731"/>
                      </a:lnTo>
                      <a:lnTo>
                        <a:pt x="28099" y="135255"/>
                      </a:lnTo>
                      <a:lnTo>
                        <a:pt x="28956" y="134779"/>
                      </a:lnTo>
                      <a:lnTo>
                        <a:pt x="30289" y="137255"/>
                      </a:lnTo>
                      <a:close/>
                      <a:moveTo>
                        <a:pt x="6858" y="166116"/>
                      </a:moveTo>
                      <a:lnTo>
                        <a:pt x="6001" y="165735"/>
                      </a:lnTo>
                      <a:cubicBezTo>
                        <a:pt x="6382" y="164973"/>
                        <a:pt x="6763" y="164116"/>
                        <a:pt x="7144" y="163163"/>
                      </a:cubicBezTo>
                      <a:lnTo>
                        <a:pt x="8001" y="163544"/>
                      </a:lnTo>
                      <a:cubicBezTo>
                        <a:pt x="7620" y="164497"/>
                        <a:pt x="7239" y="165354"/>
                        <a:pt x="6858" y="166116"/>
                      </a:cubicBezTo>
                      <a:close/>
                      <a:moveTo>
                        <a:pt x="9144" y="160877"/>
                      </a:moveTo>
                      <a:lnTo>
                        <a:pt x="8287" y="160496"/>
                      </a:lnTo>
                      <a:cubicBezTo>
                        <a:pt x="8572" y="159639"/>
                        <a:pt x="8954" y="158782"/>
                        <a:pt x="9239" y="157829"/>
                      </a:cubicBezTo>
                      <a:lnTo>
                        <a:pt x="10096" y="158115"/>
                      </a:lnTo>
                      <a:cubicBezTo>
                        <a:pt x="9715" y="159067"/>
                        <a:pt x="9430" y="159925"/>
                        <a:pt x="9144" y="160782"/>
                      </a:cubicBezTo>
                      <a:close/>
                      <a:moveTo>
                        <a:pt x="29242" y="132302"/>
                      </a:moveTo>
                      <a:lnTo>
                        <a:pt x="28289" y="132302"/>
                      </a:lnTo>
                      <a:cubicBezTo>
                        <a:pt x="28289" y="132302"/>
                        <a:pt x="28575" y="129349"/>
                        <a:pt x="28575" y="129349"/>
                      </a:cubicBezTo>
                      <a:lnTo>
                        <a:pt x="29528" y="129349"/>
                      </a:lnTo>
                      <a:cubicBezTo>
                        <a:pt x="29528" y="129349"/>
                        <a:pt x="29242" y="132302"/>
                        <a:pt x="29242" y="132302"/>
                      </a:cubicBezTo>
                      <a:close/>
                      <a:moveTo>
                        <a:pt x="11049" y="155543"/>
                      </a:moveTo>
                      <a:lnTo>
                        <a:pt x="10192" y="155257"/>
                      </a:lnTo>
                      <a:cubicBezTo>
                        <a:pt x="10478" y="154400"/>
                        <a:pt x="10763" y="153448"/>
                        <a:pt x="11049" y="152590"/>
                      </a:cubicBezTo>
                      <a:lnTo>
                        <a:pt x="12001" y="152876"/>
                      </a:lnTo>
                      <a:cubicBezTo>
                        <a:pt x="11716" y="153829"/>
                        <a:pt x="11430" y="154686"/>
                        <a:pt x="11144" y="155543"/>
                      </a:cubicBezTo>
                      <a:close/>
                      <a:moveTo>
                        <a:pt x="12668" y="150114"/>
                      </a:moveTo>
                      <a:lnTo>
                        <a:pt x="11716" y="149923"/>
                      </a:lnTo>
                      <a:cubicBezTo>
                        <a:pt x="11906" y="149066"/>
                        <a:pt x="12192" y="148114"/>
                        <a:pt x="12382" y="147161"/>
                      </a:cubicBezTo>
                      <a:lnTo>
                        <a:pt x="13335" y="147352"/>
                      </a:lnTo>
                      <a:cubicBezTo>
                        <a:pt x="13145" y="148304"/>
                        <a:pt x="12859" y="149257"/>
                        <a:pt x="12668" y="150114"/>
                      </a:cubicBezTo>
                      <a:close/>
                      <a:moveTo>
                        <a:pt x="29813" y="126682"/>
                      </a:moveTo>
                      <a:lnTo>
                        <a:pt x="28861" y="126682"/>
                      </a:lnTo>
                      <a:cubicBezTo>
                        <a:pt x="28861" y="126682"/>
                        <a:pt x="29146" y="123730"/>
                        <a:pt x="29146" y="123730"/>
                      </a:cubicBezTo>
                      <a:lnTo>
                        <a:pt x="30099" y="123730"/>
                      </a:lnTo>
                      <a:cubicBezTo>
                        <a:pt x="30099" y="123730"/>
                        <a:pt x="29813" y="126682"/>
                        <a:pt x="29813" y="126682"/>
                      </a:cubicBezTo>
                      <a:close/>
                      <a:moveTo>
                        <a:pt x="13906" y="144589"/>
                      </a:moveTo>
                      <a:lnTo>
                        <a:pt x="12954" y="144399"/>
                      </a:lnTo>
                      <a:cubicBezTo>
                        <a:pt x="13145" y="143542"/>
                        <a:pt x="13335" y="142589"/>
                        <a:pt x="13525" y="141637"/>
                      </a:cubicBezTo>
                      <a:lnTo>
                        <a:pt x="14478" y="141827"/>
                      </a:lnTo>
                      <a:cubicBezTo>
                        <a:pt x="14288" y="142780"/>
                        <a:pt x="14097" y="143732"/>
                        <a:pt x="13906" y="144589"/>
                      </a:cubicBezTo>
                      <a:close/>
                      <a:moveTo>
                        <a:pt x="30385" y="121063"/>
                      </a:moveTo>
                      <a:lnTo>
                        <a:pt x="29432" y="121063"/>
                      </a:lnTo>
                      <a:cubicBezTo>
                        <a:pt x="29432" y="121063"/>
                        <a:pt x="29718" y="118205"/>
                        <a:pt x="29718" y="118205"/>
                      </a:cubicBezTo>
                      <a:lnTo>
                        <a:pt x="30671" y="118205"/>
                      </a:lnTo>
                      <a:cubicBezTo>
                        <a:pt x="30671" y="118205"/>
                        <a:pt x="30385" y="121063"/>
                        <a:pt x="30385" y="121063"/>
                      </a:cubicBezTo>
                      <a:close/>
                      <a:moveTo>
                        <a:pt x="14954" y="139065"/>
                      </a:moveTo>
                      <a:lnTo>
                        <a:pt x="14002" y="138874"/>
                      </a:lnTo>
                      <a:cubicBezTo>
                        <a:pt x="14097" y="138113"/>
                        <a:pt x="14288" y="137350"/>
                        <a:pt x="14383" y="136493"/>
                      </a:cubicBezTo>
                      <a:lnTo>
                        <a:pt x="14383" y="136112"/>
                      </a:lnTo>
                      <a:cubicBezTo>
                        <a:pt x="14383" y="136112"/>
                        <a:pt x="15335" y="136207"/>
                        <a:pt x="15335" y="136207"/>
                      </a:cubicBezTo>
                      <a:lnTo>
                        <a:pt x="15335" y="136588"/>
                      </a:lnTo>
                      <a:cubicBezTo>
                        <a:pt x="15145" y="137446"/>
                        <a:pt x="15049" y="138208"/>
                        <a:pt x="14859" y="139065"/>
                      </a:cubicBezTo>
                      <a:close/>
                      <a:moveTo>
                        <a:pt x="30956" y="115443"/>
                      </a:moveTo>
                      <a:lnTo>
                        <a:pt x="30004" y="115443"/>
                      </a:lnTo>
                      <a:cubicBezTo>
                        <a:pt x="30004" y="115443"/>
                        <a:pt x="30289" y="112585"/>
                        <a:pt x="30289" y="112585"/>
                      </a:cubicBezTo>
                      <a:lnTo>
                        <a:pt x="31242" y="112585"/>
                      </a:lnTo>
                      <a:cubicBezTo>
                        <a:pt x="31242" y="112585"/>
                        <a:pt x="30956" y="115443"/>
                        <a:pt x="30956" y="115443"/>
                      </a:cubicBezTo>
                      <a:close/>
                      <a:moveTo>
                        <a:pt x="15812" y="133445"/>
                      </a:moveTo>
                      <a:lnTo>
                        <a:pt x="14859" y="133255"/>
                      </a:lnTo>
                      <a:cubicBezTo>
                        <a:pt x="14954" y="132302"/>
                        <a:pt x="15145" y="131445"/>
                        <a:pt x="15240" y="130492"/>
                      </a:cubicBezTo>
                      <a:lnTo>
                        <a:pt x="16192" y="130683"/>
                      </a:lnTo>
                      <a:cubicBezTo>
                        <a:pt x="16097" y="131635"/>
                        <a:pt x="15907" y="132588"/>
                        <a:pt x="15812" y="133445"/>
                      </a:cubicBezTo>
                      <a:close/>
                      <a:moveTo>
                        <a:pt x="31623" y="109823"/>
                      </a:moveTo>
                      <a:lnTo>
                        <a:pt x="30671" y="109823"/>
                      </a:lnTo>
                      <a:cubicBezTo>
                        <a:pt x="30671" y="109823"/>
                        <a:pt x="30956" y="106871"/>
                        <a:pt x="30956" y="106871"/>
                      </a:cubicBezTo>
                      <a:lnTo>
                        <a:pt x="31909" y="106871"/>
                      </a:lnTo>
                      <a:cubicBezTo>
                        <a:pt x="31909" y="106871"/>
                        <a:pt x="31623" y="109823"/>
                        <a:pt x="31623" y="109823"/>
                      </a:cubicBezTo>
                      <a:close/>
                      <a:moveTo>
                        <a:pt x="16669" y="127825"/>
                      </a:moveTo>
                      <a:lnTo>
                        <a:pt x="15716" y="127825"/>
                      </a:lnTo>
                      <a:cubicBezTo>
                        <a:pt x="15716" y="127825"/>
                        <a:pt x="16097" y="124873"/>
                        <a:pt x="16097" y="124873"/>
                      </a:cubicBezTo>
                      <a:lnTo>
                        <a:pt x="17050" y="125063"/>
                      </a:lnTo>
                      <a:lnTo>
                        <a:pt x="16669" y="127825"/>
                      </a:lnTo>
                      <a:close/>
                      <a:moveTo>
                        <a:pt x="32195" y="104203"/>
                      </a:moveTo>
                      <a:lnTo>
                        <a:pt x="31242" y="104203"/>
                      </a:lnTo>
                      <a:cubicBezTo>
                        <a:pt x="31242" y="104203"/>
                        <a:pt x="31528" y="101251"/>
                        <a:pt x="31528" y="101251"/>
                      </a:cubicBezTo>
                      <a:lnTo>
                        <a:pt x="32480" y="101251"/>
                      </a:lnTo>
                      <a:cubicBezTo>
                        <a:pt x="32480" y="101251"/>
                        <a:pt x="32195" y="104203"/>
                        <a:pt x="32195" y="104203"/>
                      </a:cubicBezTo>
                      <a:close/>
                      <a:moveTo>
                        <a:pt x="17336" y="122206"/>
                      </a:moveTo>
                      <a:lnTo>
                        <a:pt x="16383" y="122206"/>
                      </a:lnTo>
                      <a:cubicBezTo>
                        <a:pt x="16478" y="121158"/>
                        <a:pt x="16669" y="120205"/>
                        <a:pt x="16764" y="119253"/>
                      </a:cubicBezTo>
                      <a:lnTo>
                        <a:pt x="17716" y="119253"/>
                      </a:lnTo>
                      <a:cubicBezTo>
                        <a:pt x="17621" y="120301"/>
                        <a:pt x="17431" y="121253"/>
                        <a:pt x="17336" y="122206"/>
                      </a:cubicBezTo>
                      <a:close/>
                      <a:moveTo>
                        <a:pt x="32766" y="98584"/>
                      </a:moveTo>
                      <a:lnTo>
                        <a:pt x="31813" y="98584"/>
                      </a:lnTo>
                      <a:cubicBezTo>
                        <a:pt x="31813" y="98584"/>
                        <a:pt x="32099" y="95631"/>
                        <a:pt x="32099" y="95631"/>
                      </a:cubicBezTo>
                      <a:lnTo>
                        <a:pt x="33052" y="95631"/>
                      </a:lnTo>
                      <a:cubicBezTo>
                        <a:pt x="33052" y="95631"/>
                        <a:pt x="32766" y="98584"/>
                        <a:pt x="32766" y="98584"/>
                      </a:cubicBezTo>
                      <a:close/>
                      <a:moveTo>
                        <a:pt x="18097" y="116586"/>
                      </a:moveTo>
                      <a:lnTo>
                        <a:pt x="17145" y="116586"/>
                      </a:lnTo>
                      <a:cubicBezTo>
                        <a:pt x="17145" y="116586"/>
                        <a:pt x="17526" y="113633"/>
                        <a:pt x="17526" y="113633"/>
                      </a:cubicBezTo>
                      <a:lnTo>
                        <a:pt x="18479" y="113633"/>
                      </a:lnTo>
                      <a:cubicBezTo>
                        <a:pt x="18479" y="113633"/>
                        <a:pt x="18193" y="116586"/>
                        <a:pt x="18193" y="116586"/>
                      </a:cubicBezTo>
                      <a:close/>
                      <a:moveTo>
                        <a:pt x="33338" y="92964"/>
                      </a:moveTo>
                      <a:lnTo>
                        <a:pt x="32385" y="92964"/>
                      </a:lnTo>
                      <a:cubicBezTo>
                        <a:pt x="32385" y="92964"/>
                        <a:pt x="32671" y="90106"/>
                        <a:pt x="32671" y="90106"/>
                      </a:cubicBezTo>
                      <a:lnTo>
                        <a:pt x="33623" y="90106"/>
                      </a:lnTo>
                      <a:cubicBezTo>
                        <a:pt x="33623" y="90106"/>
                        <a:pt x="33338" y="92964"/>
                        <a:pt x="33338" y="92964"/>
                      </a:cubicBezTo>
                      <a:close/>
                      <a:moveTo>
                        <a:pt x="18764" y="110966"/>
                      </a:moveTo>
                      <a:lnTo>
                        <a:pt x="17812" y="110966"/>
                      </a:lnTo>
                      <a:cubicBezTo>
                        <a:pt x="17907" y="109918"/>
                        <a:pt x="18002" y="108966"/>
                        <a:pt x="18193" y="108013"/>
                      </a:cubicBezTo>
                      <a:lnTo>
                        <a:pt x="19145" y="108013"/>
                      </a:lnTo>
                      <a:cubicBezTo>
                        <a:pt x="19050" y="109061"/>
                        <a:pt x="18955" y="110014"/>
                        <a:pt x="18764" y="110966"/>
                      </a:cubicBezTo>
                      <a:close/>
                      <a:moveTo>
                        <a:pt x="34004" y="87344"/>
                      </a:moveTo>
                      <a:lnTo>
                        <a:pt x="33052" y="87344"/>
                      </a:lnTo>
                      <a:cubicBezTo>
                        <a:pt x="33052" y="87344"/>
                        <a:pt x="33338" y="84487"/>
                        <a:pt x="33338" y="84487"/>
                      </a:cubicBezTo>
                      <a:lnTo>
                        <a:pt x="34290" y="84487"/>
                      </a:lnTo>
                      <a:cubicBezTo>
                        <a:pt x="34290" y="84487"/>
                        <a:pt x="34004" y="87344"/>
                        <a:pt x="34004" y="87344"/>
                      </a:cubicBezTo>
                      <a:close/>
                      <a:moveTo>
                        <a:pt x="19526" y="105346"/>
                      </a:moveTo>
                      <a:lnTo>
                        <a:pt x="18574" y="105346"/>
                      </a:lnTo>
                      <a:cubicBezTo>
                        <a:pt x="18574" y="105346"/>
                        <a:pt x="18859" y="102394"/>
                        <a:pt x="18859" y="102394"/>
                      </a:cubicBezTo>
                      <a:lnTo>
                        <a:pt x="19812" y="102394"/>
                      </a:lnTo>
                      <a:cubicBezTo>
                        <a:pt x="19812" y="102394"/>
                        <a:pt x="19526" y="105346"/>
                        <a:pt x="19526" y="105346"/>
                      </a:cubicBezTo>
                      <a:close/>
                      <a:moveTo>
                        <a:pt x="34671" y="81724"/>
                      </a:moveTo>
                      <a:lnTo>
                        <a:pt x="33719" y="81724"/>
                      </a:lnTo>
                      <a:cubicBezTo>
                        <a:pt x="33719" y="81724"/>
                        <a:pt x="34004" y="78772"/>
                        <a:pt x="34004" y="78772"/>
                      </a:cubicBezTo>
                      <a:lnTo>
                        <a:pt x="34957" y="78772"/>
                      </a:lnTo>
                      <a:cubicBezTo>
                        <a:pt x="34957" y="78772"/>
                        <a:pt x="34671" y="81724"/>
                        <a:pt x="34671" y="81724"/>
                      </a:cubicBezTo>
                      <a:close/>
                      <a:moveTo>
                        <a:pt x="20193" y="99727"/>
                      </a:moveTo>
                      <a:lnTo>
                        <a:pt x="19240" y="99727"/>
                      </a:lnTo>
                      <a:cubicBezTo>
                        <a:pt x="19240" y="99727"/>
                        <a:pt x="19526" y="96774"/>
                        <a:pt x="19526" y="96774"/>
                      </a:cubicBezTo>
                      <a:lnTo>
                        <a:pt x="20479" y="96774"/>
                      </a:lnTo>
                      <a:cubicBezTo>
                        <a:pt x="20479" y="96774"/>
                        <a:pt x="20193" y="99727"/>
                        <a:pt x="20193" y="99727"/>
                      </a:cubicBezTo>
                      <a:close/>
                      <a:moveTo>
                        <a:pt x="35909" y="76486"/>
                      </a:moveTo>
                      <a:lnTo>
                        <a:pt x="35052" y="76105"/>
                      </a:lnTo>
                      <a:lnTo>
                        <a:pt x="36290" y="73533"/>
                      </a:lnTo>
                      <a:lnTo>
                        <a:pt x="37147" y="73914"/>
                      </a:lnTo>
                      <a:lnTo>
                        <a:pt x="35909" y="76486"/>
                      </a:lnTo>
                      <a:close/>
                      <a:moveTo>
                        <a:pt x="20764" y="94107"/>
                      </a:moveTo>
                      <a:lnTo>
                        <a:pt x="19812" y="94107"/>
                      </a:lnTo>
                      <a:cubicBezTo>
                        <a:pt x="19812" y="94107"/>
                        <a:pt x="20098" y="91154"/>
                        <a:pt x="20098" y="91154"/>
                      </a:cubicBezTo>
                      <a:lnTo>
                        <a:pt x="21050" y="91154"/>
                      </a:lnTo>
                      <a:cubicBezTo>
                        <a:pt x="21050" y="91154"/>
                        <a:pt x="20764" y="94107"/>
                        <a:pt x="20764" y="94107"/>
                      </a:cubicBezTo>
                      <a:close/>
                      <a:moveTo>
                        <a:pt x="38386" y="71342"/>
                      </a:moveTo>
                      <a:lnTo>
                        <a:pt x="37529" y="70961"/>
                      </a:lnTo>
                      <a:lnTo>
                        <a:pt x="38481" y="69056"/>
                      </a:lnTo>
                      <a:lnTo>
                        <a:pt x="38481" y="68580"/>
                      </a:lnTo>
                      <a:cubicBezTo>
                        <a:pt x="38481" y="68580"/>
                        <a:pt x="39433" y="68580"/>
                        <a:pt x="39433" y="68580"/>
                      </a:cubicBezTo>
                      <a:lnTo>
                        <a:pt x="39433" y="69247"/>
                      </a:lnTo>
                      <a:lnTo>
                        <a:pt x="38386" y="71342"/>
                      </a:lnTo>
                      <a:close/>
                      <a:moveTo>
                        <a:pt x="39433" y="65722"/>
                      </a:moveTo>
                      <a:lnTo>
                        <a:pt x="38481" y="65722"/>
                      </a:lnTo>
                      <a:lnTo>
                        <a:pt x="38481" y="62865"/>
                      </a:lnTo>
                      <a:lnTo>
                        <a:pt x="39433" y="62865"/>
                      </a:lnTo>
                      <a:lnTo>
                        <a:pt x="39433" y="65722"/>
                      </a:lnTo>
                      <a:close/>
                      <a:moveTo>
                        <a:pt x="21336" y="88392"/>
                      </a:moveTo>
                      <a:lnTo>
                        <a:pt x="20383" y="88392"/>
                      </a:lnTo>
                      <a:cubicBezTo>
                        <a:pt x="20383" y="88392"/>
                        <a:pt x="20669" y="85439"/>
                        <a:pt x="20669" y="85439"/>
                      </a:cubicBezTo>
                      <a:lnTo>
                        <a:pt x="21622" y="85439"/>
                      </a:lnTo>
                      <a:cubicBezTo>
                        <a:pt x="21622" y="85439"/>
                        <a:pt x="21336" y="88392"/>
                        <a:pt x="21336" y="88392"/>
                      </a:cubicBezTo>
                      <a:close/>
                      <a:moveTo>
                        <a:pt x="21907" y="82772"/>
                      </a:moveTo>
                      <a:lnTo>
                        <a:pt x="20955" y="82772"/>
                      </a:lnTo>
                      <a:cubicBezTo>
                        <a:pt x="20955" y="82772"/>
                        <a:pt x="21241" y="79915"/>
                        <a:pt x="21241" y="79915"/>
                      </a:cubicBezTo>
                      <a:lnTo>
                        <a:pt x="22193" y="79915"/>
                      </a:lnTo>
                      <a:cubicBezTo>
                        <a:pt x="22193" y="79915"/>
                        <a:pt x="21907" y="82772"/>
                        <a:pt x="21907" y="82772"/>
                      </a:cubicBezTo>
                      <a:close/>
                      <a:moveTo>
                        <a:pt x="39433" y="60007"/>
                      </a:moveTo>
                      <a:lnTo>
                        <a:pt x="38481" y="60007"/>
                      </a:lnTo>
                      <a:cubicBezTo>
                        <a:pt x="38481" y="60007"/>
                        <a:pt x="38481" y="57245"/>
                        <a:pt x="38481" y="57245"/>
                      </a:cubicBezTo>
                      <a:lnTo>
                        <a:pt x="39433" y="57245"/>
                      </a:lnTo>
                      <a:lnTo>
                        <a:pt x="39433" y="60007"/>
                      </a:lnTo>
                      <a:close/>
                      <a:moveTo>
                        <a:pt x="22384" y="77152"/>
                      </a:moveTo>
                      <a:lnTo>
                        <a:pt x="21431" y="77152"/>
                      </a:lnTo>
                      <a:cubicBezTo>
                        <a:pt x="21431" y="77152"/>
                        <a:pt x="21622" y="74200"/>
                        <a:pt x="21622" y="74200"/>
                      </a:cubicBezTo>
                      <a:lnTo>
                        <a:pt x="22574" y="74200"/>
                      </a:lnTo>
                      <a:cubicBezTo>
                        <a:pt x="22574" y="74200"/>
                        <a:pt x="22384" y="77152"/>
                        <a:pt x="22384" y="77152"/>
                      </a:cubicBezTo>
                      <a:close/>
                      <a:moveTo>
                        <a:pt x="39433" y="54388"/>
                      </a:moveTo>
                      <a:lnTo>
                        <a:pt x="38481" y="54388"/>
                      </a:lnTo>
                      <a:lnTo>
                        <a:pt x="38481" y="51530"/>
                      </a:lnTo>
                      <a:lnTo>
                        <a:pt x="39433" y="51530"/>
                      </a:lnTo>
                      <a:cubicBezTo>
                        <a:pt x="39433" y="51530"/>
                        <a:pt x="39433" y="54388"/>
                        <a:pt x="39433" y="54388"/>
                      </a:cubicBezTo>
                      <a:close/>
                      <a:moveTo>
                        <a:pt x="22860" y="71438"/>
                      </a:moveTo>
                      <a:lnTo>
                        <a:pt x="21907" y="71438"/>
                      </a:lnTo>
                      <a:cubicBezTo>
                        <a:pt x="21907" y="70390"/>
                        <a:pt x="22098" y="69437"/>
                        <a:pt x="22098" y="68580"/>
                      </a:cubicBezTo>
                      <a:lnTo>
                        <a:pt x="23050" y="68580"/>
                      </a:lnTo>
                      <a:cubicBezTo>
                        <a:pt x="23050" y="69628"/>
                        <a:pt x="22860" y="70580"/>
                        <a:pt x="22860" y="71438"/>
                      </a:cubicBezTo>
                      <a:close/>
                      <a:moveTo>
                        <a:pt x="39433" y="48673"/>
                      </a:moveTo>
                      <a:lnTo>
                        <a:pt x="38481" y="48673"/>
                      </a:lnTo>
                      <a:cubicBezTo>
                        <a:pt x="38481" y="48673"/>
                        <a:pt x="38481" y="45815"/>
                        <a:pt x="38481" y="45815"/>
                      </a:cubicBezTo>
                      <a:lnTo>
                        <a:pt x="39433" y="45815"/>
                      </a:lnTo>
                      <a:lnTo>
                        <a:pt x="39433" y="48673"/>
                      </a:lnTo>
                      <a:close/>
                      <a:moveTo>
                        <a:pt x="23336" y="65722"/>
                      </a:moveTo>
                      <a:lnTo>
                        <a:pt x="22384" y="65722"/>
                      </a:lnTo>
                      <a:cubicBezTo>
                        <a:pt x="22384" y="64675"/>
                        <a:pt x="22574" y="63722"/>
                        <a:pt x="22574" y="62865"/>
                      </a:cubicBezTo>
                      <a:lnTo>
                        <a:pt x="23527" y="62865"/>
                      </a:lnTo>
                      <a:cubicBezTo>
                        <a:pt x="23527" y="63913"/>
                        <a:pt x="23431" y="64770"/>
                        <a:pt x="23336" y="65722"/>
                      </a:cubicBezTo>
                      <a:close/>
                      <a:moveTo>
                        <a:pt x="39529" y="42958"/>
                      </a:moveTo>
                      <a:lnTo>
                        <a:pt x="38576" y="42958"/>
                      </a:lnTo>
                      <a:lnTo>
                        <a:pt x="38576" y="40100"/>
                      </a:lnTo>
                      <a:lnTo>
                        <a:pt x="39529" y="40100"/>
                      </a:lnTo>
                      <a:lnTo>
                        <a:pt x="39529" y="42958"/>
                      </a:lnTo>
                      <a:close/>
                      <a:moveTo>
                        <a:pt x="23813" y="60103"/>
                      </a:moveTo>
                      <a:lnTo>
                        <a:pt x="22860" y="60103"/>
                      </a:lnTo>
                      <a:cubicBezTo>
                        <a:pt x="22860" y="59055"/>
                        <a:pt x="22860" y="58102"/>
                        <a:pt x="23050" y="57245"/>
                      </a:cubicBezTo>
                      <a:lnTo>
                        <a:pt x="24003" y="57245"/>
                      </a:lnTo>
                      <a:cubicBezTo>
                        <a:pt x="24003" y="58293"/>
                        <a:pt x="23908" y="59150"/>
                        <a:pt x="23813" y="60103"/>
                      </a:cubicBezTo>
                      <a:close/>
                      <a:moveTo>
                        <a:pt x="39529" y="37338"/>
                      </a:moveTo>
                      <a:lnTo>
                        <a:pt x="38576" y="37338"/>
                      </a:lnTo>
                      <a:lnTo>
                        <a:pt x="38576" y="34480"/>
                      </a:lnTo>
                      <a:lnTo>
                        <a:pt x="39529" y="34480"/>
                      </a:lnTo>
                      <a:lnTo>
                        <a:pt x="39529" y="37338"/>
                      </a:lnTo>
                      <a:close/>
                      <a:moveTo>
                        <a:pt x="24098" y="54483"/>
                      </a:moveTo>
                      <a:lnTo>
                        <a:pt x="23146" y="54483"/>
                      </a:lnTo>
                      <a:cubicBezTo>
                        <a:pt x="23146" y="53435"/>
                        <a:pt x="23241" y="52483"/>
                        <a:pt x="23336" y="51625"/>
                      </a:cubicBezTo>
                      <a:lnTo>
                        <a:pt x="24289" y="51625"/>
                      </a:lnTo>
                      <a:cubicBezTo>
                        <a:pt x="24289" y="52578"/>
                        <a:pt x="24194" y="53530"/>
                        <a:pt x="24098" y="54483"/>
                      </a:cubicBezTo>
                      <a:close/>
                      <a:moveTo>
                        <a:pt x="39529" y="31718"/>
                      </a:moveTo>
                      <a:lnTo>
                        <a:pt x="38576" y="31718"/>
                      </a:lnTo>
                      <a:lnTo>
                        <a:pt x="38576" y="28861"/>
                      </a:lnTo>
                      <a:lnTo>
                        <a:pt x="39529" y="28861"/>
                      </a:lnTo>
                      <a:lnTo>
                        <a:pt x="39529" y="31718"/>
                      </a:lnTo>
                      <a:close/>
                      <a:moveTo>
                        <a:pt x="24384" y="48768"/>
                      </a:moveTo>
                      <a:lnTo>
                        <a:pt x="23431" y="48768"/>
                      </a:lnTo>
                      <a:cubicBezTo>
                        <a:pt x="23431" y="47815"/>
                        <a:pt x="23431" y="46863"/>
                        <a:pt x="23527" y="45910"/>
                      </a:cubicBezTo>
                      <a:lnTo>
                        <a:pt x="24479" y="45910"/>
                      </a:lnTo>
                      <a:cubicBezTo>
                        <a:pt x="24479" y="46863"/>
                        <a:pt x="24384" y="47815"/>
                        <a:pt x="24384" y="48768"/>
                      </a:cubicBezTo>
                      <a:close/>
                      <a:moveTo>
                        <a:pt x="39529" y="26003"/>
                      </a:moveTo>
                      <a:lnTo>
                        <a:pt x="38576" y="26003"/>
                      </a:lnTo>
                      <a:lnTo>
                        <a:pt x="38576" y="23146"/>
                      </a:lnTo>
                      <a:cubicBezTo>
                        <a:pt x="38576" y="23146"/>
                        <a:pt x="39529" y="23146"/>
                        <a:pt x="39529" y="23146"/>
                      </a:cubicBezTo>
                      <a:lnTo>
                        <a:pt x="39529" y="26003"/>
                      </a:lnTo>
                      <a:close/>
                      <a:moveTo>
                        <a:pt x="24574" y="43148"/>
                      </a:moveTo>
                      <a:lnTo>
                        <a:pt x="23622" y="43148"/>
                      </a:lnTo>
                      <a:cubicBezTo>
                        <a:pt x="23622" y="42196"/>
                        <a:pt x="23622" y="41243"/>
                        <a:pt x="23622" y="40291"/>
                      </a:cubicBezTo>
                      <a:lnTo>
                        <a:pt x="24574" y="40291"/>
                      </a:lnTo>
                      <a:cubicBezTo>
                        <a:pt x="24574" y="41243"/>
                        <a:pt x="24574" y="42196"/>
                        <a:pt x="24574" y="43148"/>
                      </a:cubicBezTo>
                      <a:close/>
                      <a:moveTo>
                        <a:pt x="39529" y="20383"/>
                      </a:moveTo>
                      <a:lnTo>
                        <a:pt x="38576" y="20383"/>
                      </a:lnTo>
                      <a:lnTo>
                        <a:pt x="38576" y="17526"/>
                      </a:lnTo>
                      <a:lnTo>
                        <a:pt x="39529" y="17526"/>
                      </a:lnTo>
                      <a:lnTo>
                        <a:pt x="39529" y="20383"/>
                      </a:lnTo>
                      <a:close/>
                      <a:moveTo>
                        <a:pt x="24670" y="37433"/>
                      </a:moveTo>
                      <a:lnTo>
                        <a:pt x="23717" y="37433"/>
                      </a:lnTo>
                      <a:cubicBezTo>
                        <a:pt x="23717" y="36481"/>
                        <a:pt x="23717" y="35528"/>
                        <a:pt x="23717" y="34576"/>
                      </a:cubicBezTo>
                      <a:lnTo>
                        <a:pt x="24670" y="34576"/>
                      </a:lnTo>
                      <a:cubicBezTo>
                        <a:pt x="24670" y="35528"/>
                        <a:pt x="24670" y="36481"/>
                        <a:pt x="24670" y="37433"/>
                      </a:cubicBezTo>
                      <a:close/>
                      <a:moveTo>
                        <a:pt x="39529" y="14668"/>
                      </a:moveTo>
                      <a:lnTo>
                        <a:pt x="38576" y="14668"/>
                      </a:lnTo>
                      <a:cubicBezTo>
                        <a:pt x="38576" y="14668"/>
                        <a:pt x="38576" y="11811"/>
                        <a:pt x="38576" y="11811"/>
                      </a:cubicBezTo>
                      <a:lnTo>
                        <a:pt x="39529" y="11811"/>
                      </a:lnTo>
                      <a:cubicBezTo>
                        <a:pt x="39529" y="11811"/>
                        <a:pt x="39529" y="14668"/>
                        <a:pt x="39529" y="14668"/>
                      </a:cubicBezTo>
                      <a:close/>
                      <a:moveTo>
                        <a:pt x="24670" y="31718"/>
                      </a:moveTo>
                      <a:lnTo>
                        <a:pt x="23717" y="31718"/>
                      </a:lnTo>
                      <a:cubicBezTo>
                        <a:pt x="23717" y="31718"/>
                        <a:pt x="23717" y="30766"/>
                        <a:pt x="23717" y="30766"/>
                      </a:cubicBezTo>
                      <a:cubicBezTo>
                        <a:pt x="23717" y="30099"/>
                        <a:pt x="23717" y="29527"/>
                        <a:pt x="23717" y="28861"/>
                      </a:cubicBezTo>
                      <a:lnTo>
                        <a:pt x="24670" y="28861"/>
                      </a:lnTo>
                      <a:cubicBezTo>
                        <a:pt x="24670" y="29432"/>
                        <a:pt x="24670" y="30099"/>
                        <a:pt x="24670" y="30671"/>
                      </a:cubicBezTo>
                      <a:lnTo>
                        <a:pt x="24670" y="31623"/>
                      </a:lnTo>
                      <a:close/>
                      <a:moveTo>
                        <a:pt x="39529" y="8953"/>
                      </a:moveTo>
                      <a:lnTo>
                        <a:pt x="38576" y="8953"/>
                      </a:lnTo>
                      <a:lnTo>
                        <a:pt x="38576" y="6096"/>
                      </a:lnTo>
                      <a:lnTo>
                        <a:pt x="39529" y="6096"/>
                      </a:lnTo>
                      <a:lnTo>
                        <a:pt x="39529" y="8953"/>
                      </a:lnTo>
                      <a:close/>
                      <a:moveTo>
                        <a:pt x="24670" y="26003"/>
                      </a:moveTo>
                      <a:lnTo>
                        <a:pt x="23717" y="26003"/>
                      </a:lnTo>
                      <a:cubicBezTo>
                        <a:pt x="23717" y="25051"/>
                        <a:pt x="23717" y="24003"/>
                        <a:pt x="23908" y="23146"/>
                      </a:cubicBezTo>
                      <a:lnTo>
                        <a:pt x="24860" y="23146"/>
                      </a:lnTo>
                      <a:cubicBezTo>
                        <a:pt x="24860" y="24098"/>
                        <a:pt x="24860" y="25051"/>
                        <a:pt x="24765" y="26003"/>
                      </a:cubicBezTo>
                      <a:close/>
                      <a:moveTo>
                        <a:pt x="39624" y="3238"/>
                      </a:moveTo>
                      <a:lnTo>
                        <a:pt x="38671" y="3238"/>
                      </a:lnTo>
                      <a:lnTo>
                        <a:pt x="38671" y="381"/>
                      </a:lnTo>
                      <a:lnTo>
                        <a:pt x="39624" y="381"/>
                      </a:lnTo>
                      <a:lnTo>
                        <a:pt x="39624" y="3238"/>
                      </a:lnTo>
                      <a:close/>
                      <a:moveTo>
                        <a:pt x="25146" y="20383"/>
                      </a:moveTo>
                      <a:lnTo>
                        <a:pt x="24194" y="20383"/>
                      </a:lnTo>
                      <a:cubicBezTo>
                        <a:pt x="24289" y="19336"/>
                        <a:pt x="24479" y="18383"/>
                        <a:pt x="24670" y="17431"/>
                      </a:cubicBezTo>
                      <a:lnTo>
                        <a:pt x="25622" y="17621"/>
                      </a:lnTo>
                      <a:cubicBezTo>
                        <a:pt x="25432" y="18478"/>
                        <a:pt x="25337" y="19431"/>
                        <a:pt x="25146" y="20383"/>
                      </a:cubicBezTo>
                      <a:close/>
                      <a:moveTo>
                        <a:pt x="37909" y="952"/>
                      </a:moveTo>
                      <a:cubicBezTo>
                        <a:pt x="37052" y="1048"/>
                        <a:pt x="36195" y="1333"/>
                        <a:pt x="35338" y="1714"/>
                      </a:cubicBezTo>
                      <a:lnTo>
                        <a:pt x="34957" y="857"/>
                      </a:lnTo>
                      <a:cubicBezTo>
                        <a:pt x="35909" y="381"/>
                        <a:pt x="36862" y="95"/>
                        <a:pt x="37814" y="0"/>
                      </a:cubicBezTo>
                      <a:lnTo>
                        <a:pt x="38005" y="952"/>
                      </a:lnTo>
                      <a:close/>
                      <a:moveTo>
                        <a:pt x="26194" y="14859"/>
                      </a:moveTo>
                      <a:lnTo>
                        <a:pt x="25241" y="14573"/>
                      </a:lnTo>
                      <a:cubicBezTo>
                        <a:pt x="25527" y="13621"/>
                        <a:pt x="25813" y="12668"/>
                        <a:pt x="26098" y="11811"/>
                      </a:cubicBezTo>
                      <a:lnTo>
                        <a:pt x="26956" y="12097"/>
                      </a:lnTo>
                      <a:cubicBezTo>
                        <a:pt x="26670" y="12954"/>
                        <a:pt x="26384" y="13811"/>
                        <a:pt x="26098" y="14764"/>
                      </a:cubicBezTo>
                      <a:close/>
                      <a:moveTo>
                        <a:pt x="28099" y="9620"/>
                      </a:moveTo>
                      <a:lnTo>
                        <a:pt x="27241" y="9239"/>
                      </a:lnTo>
                      <a:cubicBezTo>
                        <a:pt x="27622" y="8382"/>
                        <a:pt x="28099" y="7525"/>
                        <a:pt x="28670" y="6763"/>
                      </a:cubicBezTo>
                      <a:lnTo>
                        <a:pt x="29432" y="7239"/>
                      </a:lnTo>
                      <a:cubicBezTo>
                        <a:pt x="28956" y="8001"/>
                        <a:pt x="28480" y="8763"/>
                        <a:pt x="28099" y="9715"/>
                      </a:cubicBezTo>
                      <a:close/>
                      <a:moveTo>
                        <a:pt x="33052" y="3143"/>
                      </a:moveTo>
                      <a:cubicBezTo>
                        <a:pt x="32385" y="3715"/>
                        <a:pt x="31718" y="4286"/>
                        <a:pt x="31051" y="5048"/>
                      </a:cubicBezTo>
                      <a:lnTo>
                        <a:pt x="30385" y="4381"/>
                      </a:lnTo>
                      <a:cubicBezTo>
                        <a:pt x="31051" y="3619"/>
                        <a:pt x="31813" y="2953"/>
                        <a:pt x="32480" y="2381"/>
                      </a:cubicBezTo>
                      <a:lnTo>
                        <a:pt x="33052" y="3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8" name="Freeform: Shape 1177">
                  <a:extLst>
                    <a:ext uri="{FF2B5EF4-FFF2-40B4-BE49-F238E27FC236}">
                      <a16:creationId xmlns:a16="http://schemas.microsoft.com/office/drawing/2014/main" id="{762BC6A8-2958-3E5A-DF6B-36036E3B7ECB}"/>
                    </a:ext>
                  </a:extLst>
                </p:cNvPr>
                <p:cNvSpPr/>
                <p:nvPr/>
              </p:nvSpPr>
              <p:spPr>
                <a:xfrm>
                  <a:off x="7877064" y="4961084"/>
                  <a:ext cx="63814" cy="80402"/>
                </a:xfrm>
                <a:custGeom>
                  <a:avLst/>
                  <a:gdLst>
                    <a:gd name="connsiteX0" fmla="*/ 52593 w 63814"/>
                    <a:gd name="connsiteY0" fmla="*/ 80307 h 80402"/>
                    <a:gd name="connsiteX1" fmla="*/ 59927 w 63814"/>
                    <a:gd name="connsiteY1" fmla="*/ 54780 h 80402"/>
                    <a:gd name="connsiteX2" fmla="*/ 10492 w 63814"/>
                    <a:gd name="connsiteY2" fmla="*/ 13918 h 80402"/>
                    <a:gd name="connsiteX3" fmla="*/ 2206 w 63814"/>
                    <a:gd name="connsiteY3" fmla="*/ 2202 h 80402"/>
                    <a:gd name="connsiteX4" fmla="*/ 14874 w 63814"/>
                    <a:gd name="connsiteY4" fmla="*/ 27729 h 80402"/>
                    <a:gd name="connsiteX5" fmla="*/ 36400 w 63814"/>
                    <a:gd name="connsiteY5" fmla="*/ 46970 h 80402"/>
                    <a:gd name="connsiteX6" fmla="*/ 52593 w 63814"/>
                    <a:gd name="connsiteY6" fmla="*/ 80403 h 80402"/>
                    <a:gd name="connsiteX7" fmla="*/ 2682 w 63814"/>
                    <a:gd name="connsiteY7" fmla="*/ 4488 h 80402"/>
                    <a:gd name="connsiteX8" fmla="*/ 8111 w 63814"/>
                    <a:gd name="connsiteY8" fmla="*/ 7917 h 80402"/>
                    <a:gd name="connsiteX9" fmla="*/ 10207 w 63814"/>
                    <a:gd name="connsiteY9" fmla="*/ 18014 h 80402"/>
                    <a:gd name="connsiteX10" fmla="*/ 2682 w 63814"/>
                    <a:gd name="connsiteY10" fmla="*/ 4583 h 80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3814" h="80402">
                      <a:moveTo>
                        <a:pt x="52593" y="80307"/>
                      </a:moveTo>
                      <a:cubicBezTo>
                        <a:pt x="52593" y="80307"/>
                        <a:pt x="71833" y="70592"/>
                        <a:pt x="59927" y="54780"/>
                      </a:cubicBezTo>
                      <a:cubicBezTo>
                        <a:pt x="37353" y="44684"/>
                        <a:pt x="11445" y="19157"/>
                        <a:pt x="10492" y="13918"/>
                      </a:cubicBezTo>
                      <a:cubicBezTo>
                        <a:pt x="9635" y="8774"/>
                        <a:pt x="12207" y="-5418"/>
                        <a:pt x="2206" y="2202"/>
                      </a:cubicBezTo>
                      <a:cubicBezTo>
                        <a:pt x="-6843" y="8965"/>
                        <a:pt x="14874" y="27729"/>
                        <a:pt x="14874" y="27729"/>
                      </a:cubicBezTo>
                      <a:cubicBezTo>
                        <a:pt x="14874" y="27729"/>
                        <a:pt x="22399" y="33921"/>
                        <a:pt x="36400" y="46970"/>
                      </a:cubicBezTo>
                      <a:cubicBezTo>
                        <a:pt x="50498" y="60019"/>
                        <a:pt x="52593" y="80403"/>
                        <a:pt x="52593" y="80403"/>
                      </a:cubicBezTo>
                      <a:close/>
                      <a:moveTo>
                        <a:pt x="2682" y="4488"/>
                      </a:moveTo>
                      <a:cubicBezTo>
                        <a:pt x="6206" y="-1512"/>
                        <a:pt x="8397" y="4012"/>
                        <a:pt x="8111" y="7917"/>
                      </a:cubicBezTo>
                      <a:cubicBezTo>
                        <a:pt x="7825" y="12299"/>
                        <a:pt x="10207" y="18014"/>
                        <a:pt x="10207" y="18014"/>
                      </a:cubicBezTo>
                      <a:cubicBezTo>
                        <a:pt x="10207" y="18014"/>
                        <a:pt x="-842" y="10584"/>
                        <a:pt x="2682" y="4583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9" name="Freeform: Shape 1178">
                  <a:extLst>
                    <a:ext uri="{FF2B5EF4-FFF2-40B4-BE49-F238E27FC236}">
                      <a16:creationId xmlns:a16="http://schemas.microsoft.com/office/drawing/2014/main" id="{37353E93-9A6E-FA7C-3E87-A70DB697B652}"/>
                    </a:ext>
                  </a:extLst>
                </p:cNvPr>
                <p:cNvSpPr/>
                <p:nvPr/>
              </p:nvSpPr>
              <p:spPr>
                <a:xfrm>
                  <a:off x="7825072" y="5153691"/>
                  <a:ext cx="96869" cy="24098"/>
                </a:xfrm>
                <a:custGeom>
                  <a:avLst/>
                  <a:gdLst>
                    <a:gd name="connsiteX0" fmla="*/ 96679 w 96869"/>
                    <a:gd name="connsiteY0" fmla="*/ 24098 h 24098"/>
                    <a:gd name="connsiteX1" fmla="*/ 93917 w 96869"/>
                    <a:gd name="connsiteY1" fmla="*/ 23431 h 24098"/>
                    <a:gd name="connsiteX2" fmla="*/ 94107 w 96869"/>
                    <a:gd name="connsiteY2" fmla="*/ 22479 h 24098"/>
                    <a:gd name="connsiteX3" fmla="*/ 96869 w 96869"/>
                    <a:gd name="connsiteY3" fmla="*/ 23146 h 24098"/>
                    <a:gd name="connsiteX4" fmla="*/ 96584 w 96869"/>
                    <a:gd name="connsiteY4" fmla="*/ 24098 h 24098"/>
                    <a:gd name="connsiteX5" fmla="*/ 91154 w 96869"/>
                    <a:gd name="connsiteY5" fmla="*/ 22765 h 24098"/>
                    <a:gd name="connsiteX6" fmla="*/ 88392 w 96869"/>
                    <a:gd name="connsiteY6" fmla="*/ 22098 h 24098"/>
                    <a:gd name="connsiteX7" fmla="*/ 88582 w 96869"/>
                    <a:gd name="connsiteY7" fmla="*/ 21146 h 24098"/>
                    <a:gd name="connsiteX8" fmla="*/ 91345 w 96869"/>
                    <a:gd name="connsiteY8" fmla="*/ 21812 h 24098"/>
                    <a:gd name="connsiteX9" fmla="*/ 91154 w 96869"/>
                    <a:gd name="connsiteY9" fmla="*/ 22765 h 24098"/>
                    <a:gd name="connsiteX10" fmla="*/ 85630 w 96869"/>
                    <a:gd name="connsiteY10" fmla="*/ 21431 h 24098"/>
                    <a:gd name="connsiteX11" fmla="*/ 82868 w 96869"/>
                    <a:gd name="connsiteY11" fmla="*/ 20764 h 24098"/>
                    <a:gd name="connsiteX12" fmla="*/ 83058 w 96869"/>
                    <a:gd name="connsiteY12" fmla="*/ 19907 h 24098"/>
                    <a:gd name="connsiteX13" fmla="*/ 85820 w 96869"/>
                    <a:gd name="connsiteY13" fmla="*/ 20574 h 24098"/>
                    <a:gd name="connsiteX14" fmla="*/ 85630 w 96869"/>
                    <a:gd name="connsiteY14" fmla="*/ 21431 h 24098"/>
                    <a:gd name="connsiteX15" fmla="*/ 80105 w 96869"/>
                    <a:gd name="connsiteY15" fmla="*/ 20098 h 24098"/>
                    <a:gd name="connsiteX16" fmla="*/ 77343 w 96869"/>
                    <a:gd name="connsiteY16" fmla="*/ 19431 h 24098"/>
                    <a:gd name="connsiteX17" fmla="*/ 77534 w 96869"/>
                    <a:gd name="connsiteY17" fmla="*/ 18479 h 24098"/>
                    <a:gd name="connsiteX18" fmla="*/ 80296 w 96869"/>
                    <a:gd name="connsiteY18" fmla="*/ 19145 h 24098"/>
                    <a:gd name="connsiteX19" fmla="*/ 80105 w 96869"/>
                    <a:gd name="connsiteY19" fmla="*/ 20098 h 24098"/>
                    <a:gd name="connsiteX20" fmla="*/ 74581 w 96869"/>
                    <a:gd name="connsiteY20" fmla="*/ 18764 h 24098"/>
                    <a:gd name="connsiteX21" fmla="*/ 71819 w 96869"/>
                    <a:gd name="connsiteY21" fmla="*/ 18097 h 24098"/>
                    <a:gd name="connsiteX22" fmla="*/ 72009 w 96869"/>
                    <a:gd name="connsiteY22" fmla="*/ 17145 h 24098"/>
                    <a:gd name="connsiteX23" fmla="*/ 74771 w 96869"/>
                    <a:gd name="connsiteY23" fmla="*/ 17812 h 24098"/>
                    <a:gd name="connsiteX24" fmla="*/ 74581 w 96869"/>
                    <a:gd name="connsiteY24" fmla="*/ 18669 h 24098"/>
                    <a:gd name="connsiteX25" fmla="*/ 69056 w 96869"/>
                    <a:gd name="connsiteY25" fmla="*/ 17431 h 24098"/>
                    <a:gd name="connsiteX26" fmla="*/ 66294 w 96869"/>
                    <a:gd name="connsiteY26" fmla="*/ 16764 h 24098"/>
                    <a:gd name="connsiteX27" fmla="*/ 66485 w 96869"/>
                    <a:gd name="connsiteY27" fmla="*/ 15812 h 24098"/>
                    <a:gd name="connsiteX28" fmla="*/ 69247 w 96869"/>
                    <a:gd name="connsiteY28" fmla="*/ 16478 h 24098"/>
                    <a:gd name="connsiteX29" fmla="*/ 69056 w 96869"/>
                    <a:gd name="connsiteY29" fmla="*/ 17431 h 24098"/>
                    <a:gd name="connsiteX30" fmla="*/ 63532 w 96869"/>
                    <a:gd name="connsiteY30" fmla="*/ 16097 h 24098"/>
                    <a:gd name="connsiteX31" fmla="*/ 60770 w 96869"/>
                    <a:gd name="connsiteY31" fmla="*/ 15430 h 24098"/>
                    <a:gd name="connsiteX32" fmla="*/ 60960 w 96869"/>
                    <a:gd name="connsiteY32" fmla="*/ 14478 h 24098"/>
                    <a:gd name="connsiteX33" fmla="*/ 63722 w 96869"/>
                    <a:gd name="connsiteY33" fmla="*/ 15145 h 24098"/>
                    <a:gd name="connsiteX34" fmla="*/ 63532 w 96869"/>
                    <a:gd name="connsiteY34" fmla="*/ 16002 h 24098"/>
                    <a:gd name="connsiteX35" fmla="*/ 58007 w 96869"/>
                    <a:gd name="connsiteY35" fmla="*/ 14764 h 24098"/>
                    <a:gd name="connsiteX36" fmla="*/ 55245 w 96869"/>
                    <a:gd name="connsiteY36" fmla="*/ 14097 h 24098"/>
                    <a:gd name="connsiteX37" fmla="*/ 55436 w 96869"/>
                    <a:gd name="connsiteY37" fmla="*/ 13145 h 24098"/>
                    <a:gd name="connsiteX38" fmla="*/ 58198 w 96869"/>
                    <a:gd name="connsiteY38" fmla="*/ 13811 h 24098"/>
                    <a:gd name="connsiteX39" fmla="*/ 58007 w 96869"/>
                    <a:gd name="connsiteY39" fmla="*/ 14764 h 24098"/>
                    <a:gd name="connsiteX40" fmla="*/ 52483 w 96869"/>
                    <a:gd name="connsiteY40" fmla="*/ 13430 h 24098"/>
                    <a:gd name="connsiteX41" fmla="*/ 49721 w 96869"/>
                    <a:gd name="connsiteY41" fmla="*/ 12763 h 24098"/>
                    <a:gd name="connsiteX42" fmla="*/ 49911 w 96869"/>
                    <a:gd name="connsiteY42" fmla="*/ 11811 h 24098"/>
                    <a:gd name="connsiteX43" fmla="*/ 52673 w 96869"/>
                    <a:gd name="connsiteY43" fmla="*/ 12478 h 24098"/>
                    <a:gd name="connsiteX44" fmla="*/ 52483 w 96869"/>
                    <a:gd name="connsiteY44" fmla="*/ 13430 h 24098"/>
                    <a:gd name="connsiteX45" fmla="*/ 46958 w 96869"/>
                    <a:gd name="connsiteY45" fmla="*/ 12097 h 24098"/>
                    <a:gd name="connsiteX46" fmla="*/ 44196 w 96869"/>
                    <a:gd name="connsiteY46" fmla="*/ 11430 h 24098"/>
                    <a:gd name="connsiteX47" fmla="*/ 44387 w 96869"/>
                    <a:gd name="connsiteY47" fmla="*/ 10478 h 24098"/>
                    <a:gd name="connsiteX48" fmla="*/ 47149 w 96869"/>
                    <a:gd name="connsiteY48" fmla="*/ 11144 h 24098"/>
                    <a:gd name="connsiteX49" fmla="*/ 46958 w 96869"/>
                    <a:gd name="connsiteY49" fmla="*/ 12097 h 24098"/>
                    <a:gd name="connsiteX50" fmla="*/ 41434 w 96869"/>
                    <a:gd name="connsiteY50" fmla="*/ 10763 h 24098"/>
                    <a:gd name="connsiteX51" fmla="*/ 38671 w 96869"/>
                    <a:gd name="connsiteY51" fmla="*/ 10096 h 24098"/>
                    <a:gd name="connsiteX52" fmla="*/ 38862 w 96869"/>
                    <a:gd name="connsiteY52" fmla="*/ 9144 h 24098"/>
                    <a:gd name="connsiteX53" fmla="*/ 41624 w 96869"/>
                    <a:gd name="connsiteY53" fmla="*/ 9811 h 24098"/>
                    <a:gd name="connsiteX54" fmla="*/ 41434 w 96869"/>
                    <a:gd name="connsiteY54" fmla="*/ 10763 h 24098"/>
                    <a:gd name="connsiteX55" fmla="*/ 35909 w 96869"/>
                    <a:gd name="connsiteY55" fmla="*/ 9430 h 24098"/>
                    <a:gd name="connsiteX56" fmla="*/ 33147 w 96869"/>
                    <a:gd name="connsiteY56" fmla="*/ 8763 h 24098"/>
                    <a:gd name="connsiteX57" fmla="*/ 33338 w 96869"/>
                    <a:gd name="connsiteY57" fmla="*/ 7811 h 24098"/>
                    <a:gd name="connsiteX58" fmla="*/ 36100 w 96869"/>
                    <a:gd name="connsiteY58" fmla="*/ 8477 h 24098"/>
                    <a:gd name="connsiteX59" fmla="*/ 35909 w 96869"/>
                    <a:gd name="connsiteY59" fmla="*/ 9430 h 24098"/>
                    <a:gd name="connsiteX60" fmla="*/ 30385 w 96869"/>
                    <a:gd name="connsiteY60" fmla="*/ 8096 h 24098"/>
                    <a:gd name="connsiteX61" fmla="*/ 27622 w 96869"/>
                    <a:gd name="connsiteY61" fmla="*/ 7429 h 24098"/>
                    <a:gd name="connsiteX62" fmla="*/ 27813 w 96869"/>
                    <a:gd name="connsiteY62" fmla="*/ 6477 h 24098"/>
                    <a:gd name="connsiteX63" fmla="*/ 30575 w 96869"/>
                    <a:gd name="connsiteY63" fmla="*/ 7144 h 24098"/>
                    <a:gd name="connsiteX64" fmla="*/ 30385 w 96869"/>
                    <a:gd name="connsiteY64" fmla="*/ 8096 h 24098"/>
                    <a:gd name="connsiteX65" fmla="*/ 24860 w 96869"/>
                    <a:gd name="connsiteY65" fmla="*/ 6763 h 24098"/>
                    <a:gd name="connsiteX66" fmla="*/ 22098 w 96869"/>
                    <a:gd name="connsiteY66" fmla="*/ 6096 h 24098"/>
                    <a:gd name="connsiteX67" fmla="*/ 22288 w 96869"/>
                    <a:gd name="connsiteY67" fmla="*/ 5239 h 24098"/>
                    <a:gd name="connsiteX68" fmla="*/ 25051 w 96869"/>
                    <a:gd name="connsiteY68" fmla="*/ 5905 h 24098"/>
                    <a:gd name="connsiteX69" fmla="*/ 24765 w 96869"/>
                    <a:gd name="connsiteY69" fmla="*/ 6858 h 24098"/>
                    <a:gd name="connsiteX70" fmla="*/ 19336 w 96869"/>
                    <a:gd name="connsiteY70" fmla="*/ 5524 h 24098"/>
                    <a:gd name="connsiteX71" fmla="*/ 16573 w 96869"/>
                    <a:gd name="connsiteY71" fmla="*/ 4858 h 24098"/>
                    <a:gd name="connsiteX72" fmla="*/ 16859 w 96869"/>
                    <a:gd name="connsiteY72" fmla="*/ 3905 h 24098"/>
                    <a:gd name="connsiteX73" fmla="*/ 19621 w 96869"/>
                    <a:gd name="connsiteY73" fmla="*/ 4572 h 24098"/>
                    <a:gd name="connsiteX74" fmla="*/ 19431 w 96869"/>
                    <a:gd name="connsiteY74" fmla="*/ 5524 h 24098"/>
                    <a:gd name="connsiteX75" fmla="*/ 13811 w 96869"/>
                    <a:gd name="connsiteY75" fmla="*/ 4191 h 24098"/>
                    <a:gd name="connsiteX76" fmla="*/ 11049 w 96869"/>
                    <a:gd name="connsiteY76" fmla="*/ 3524 h 24098"/>
                    <a:gd name="connsiteX77" fmla="*/ 11239 w 96869"/>
                    <a:gd name="connsiteY77" fmla="*/ 2572 h 24098"/>
                    <a:gd name="connsiteX78" fmla="*/ 14002 w 96869"/>
                    <a:gd name="connsiteY78" fmla="*/ 3238 h 24098"/>
                    <a:gd name="connsiteX79" fmla="*/ 13811 w 96869"/>
                    <a:gd name="connsiteY79" fmla="*/ 4191 h 24098"/>
                    <a:gd name="connsiteX80" fmla="*/ 8287 w 96869"/>
                    <a:gd name="connsiteY80" fmla="*/ 2857 h 24098"/>
                    <a:gd name="connsiteX81" fmla="*/ 5524 w 96869"/>
                    <a:gd name="connsiteY81" fmla="*/ 2191 h 24098"/>
                    <a:gd name="connsiteX82" fmla="*/ 5715 w 96869"/>
                    <a:gd name="connsiteY82" fmla="*/ 1238 h 24098"/>
                    <a:gd name="connsiteX83" fmla="*/ 8477 w 96869"/>
                    <a:gd name="connsiteY83" fmla="*/ 1905 h 24098"/>
                    <a:gd name="connsiteX84" fmla="*/ 8287 w 96869"/>
                    <a:gd name="connsiteY84" fmla="*/ 2857 h 24098"/>
                    <a:gd name="connsiteX85" fmla="*/ 2762 w 96869"/>
                    <a:gd name="connsiteY85" fmla="*/ 1524 h 24098"/>
                    <a:gd name="connsiteX86" fmla="*/ 0 w 96869"/>
                    <a:gd name="connsiteY86" fmla="*/ 857 h 24098"/>
                    <a:gd name="connsiteX87" fmla="*/ 190 w 96869"/>
                    <a:gd name="connsiteY87" fmla="*/ 0 h 24098"/>
                    <a:gd name="connsiteX88" fmla="*/ 2953 w 96869"/>
                    <a:gd name="connsiteY88" fmla="*/ 667 h 24098"/>
                    <a:gd name="connsiteX89" fmla="*/ 2762 w 96869"/>
                    <a:gd name="connsiteY89" fmla="*/ 1524 h 24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96869" h="24098">
                      <a:moveTo>
                        <a:pt x="96679" y="24098"/>
                      </a:moveTo>
                      <a:lnTo>
                        <a:pt x="93917" y="23431"/>
                      </a:lnTo>
                      <a:lnTo>
                        <a:pt x="94107" y="22479"/>
                      </a:lnTo>
                      <a:lnTo>
                        <a:pt x="96869" y="23146"/>
                      </a:lnTo>
                      <a:lnTo>
                        <a:pt x="96584" y="24098"/>
                      </a:lnTo>
                      <a:close/>
                      <a:moveTo>
                        <a:pt x="91154" y="22765"/>
                      </a:moveTo>
                      <a:lnTo>
                        <a:pt x="88392" y="22098"/>
                      </a:lnTo>
                      <a:lnTo>
                        <a:pt x="88582" y="21146"/>
                      </a:lnTo>
                      <a:lnTo>
                        <a:pt x="91345" y="21812"/>
                      </a:lnTo>
                      <a:lnTo>
                        <a:pt x="91154" y="22765"/>
                      </a:lnTo>
                      <a:close/>
                      <a:moveTo>
                        <a:pt x="85630" y="21431"/>
                      </a:moveTo>
                      <a:lnTo>
                        <a:pt x="82868" y="20764"/>
                      </a:lnTo>
                      <a:lnTo>
                        <a:pt x="83058" y="19907"/>
                      </a:lnTo>
                      <a:lnTo>
                        <a:pt x="85820" y="20574"/>
                      </a:lnTo>
                      <a:lnTo>
                        <a:pt x="85630" y="21431"/>
                      </a:lnTo>
                      <a:close/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4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764"/>
                      </a:moveTo>
                      <a:lnTo>
                        <a:pt x="71819" y="18097"/>
                      </a:lnTo>
                      <a:lnTo>
                        <a:pt x="72009" y="17145"/>
                      </a:lnTo>
                      <a:lnTo>
                        <a:pt x="74771" y="17812"/>
                      </a:lnTo>
                      <a:lnTo>
                        <a:pt x="74581" y="18669"/>
                      </a:lnTo>
                      <a:close/>
                      <a:moveTo>
                        <a:pt x="69056" y="17431"/>
                      </a:moveTo>
                      <a:lnTo>
                        <a:pt x="66294" y="16764"/>
                      </a:lnTo>
                      <a:lnTo>
                        <a:pt x="66485" y="15812"/>
                      </a:lnTo>
                      <a:lnTo>
                        <a:pt x="69247" y="16478"/>
                      </a:lnTo>
                      <a:lnTo>
                        <a:pt x="69056" y="17431"/>
                      </a:lnTo>
                      <a:close/>
                      <a:moveTo>
                        <a:pt x="63532" y="16097"/>
                      </a:moveTo>
                      <a:lnTo>
                        <a:pt x="60770" y="15430"/>
                      </a:lnTo>
                      <a:lnTo>
                        <a:pt x="60960" y="14478"/>
                      </a:lnTo>
                      <a:lnTo>
                        <a:pt x="63722" y="15145"/>
                      </a:lnTo>
                      <a:lnTo>
                        <a:pt x="63532" y="16002"/>
                      </a:lnTo>
                      <a:close/>
                      <a:moveTo>
                        <a:pt x="58007" y="14764"/>
                      </a:moveTo>
                      <a:lnTo>
                        <a:pt x="55245" y="14097"/>
                      </a:lnTo>
                      <a:lnTo>
                        <a:pt x="55436" y="13145"/>
                      </a:lnTo>
                      <a:lnTo>
                        <a:pt x="58198" y="13811"/>
                      </a:lnTo>
                      <a:lnTo>
                        <a:pt x="58007" y="14764"/>
                      </a:lnTo>
                      <a:close/>
                      <a:moveTo>
                        <a:pt x="52483" y="13430"/>
                      </a:moveTo>
                      <a:lnTo>
                        <a:pt x="49721" y="12763"/>
                      </a:lnTo>
                      <a:lnTo>
                        <a:pt x="49911" y="11811"/>
                      </a:lnTo>
                      <a:lnTo>
                        <a:pt x="52673" y="12478"/>
                      </a:lnTo>
                      <a:lnTo>
                        <a:pt x="52483" y="13430"/>
                      </a:lnTo>
                      <a:close/>
                      <a:moveTo>
                        <a:pt x="46958" y="12097"/>
                      </a:moveTo>
                      <a:lnTo>
                        <a:pt x="44196" y="11430"/>
                      </a:lnTo>
                      <a:lnTo>
                        <a:pt x="44387" y="10478"/>
                      </a:lnTo>
                      <a:lnTo>
                        <a:pt x="47149" y="11144"/>
                      </a:lnTo>
                      <a:lnTo>
                        <a:pt x="46958" y="12097"/>
                      </a:lnTo>
                      <a:close/>
                      <a:moveTo>
                        <a:pt x="41434" y="10763"/>
                      </a:moveTo>
                      <a:lnTo>
                        <a:pt x="38671" y="10096"/>
                      </a:lnTo>
                      <a:lnTo>
                        <a:pt x="38862" y="9144"/>
                      </a:lnTo>
                      <a:lnTo>
                        <a:pt x="41624" y="9811"/>
                      </a:lnTo>
                      <a:lnTo>
                        <a:pt x="41434" y="10763"/>
                      </a:lnTo>
                      <a:close/>
                      <a:moveTo>
                        <a:pt x="35909" y="9430"/>
                      </a:moveTo>
                      <a:lnTo>
                        <a:pt x="33147" y="8763"/>
                      </a:lnTo>
                      <a:lnTo>
                        <a:pt x="33338" y="7811"/>
                      </a:lnTo>
                      <a:lnTo>
                        <a:pt x="36100" y="8477"/>
                      </a:lnTo>
                      <a:lnTo>
                        <a:pt x="35909" y="9430"/>
                      </a:lnTo>
                      <a:close/>
                      <a:moveTo>
                        <a:pt x="30385" y="8096"/>
                      </a:moveTo>
                      <a:lnTo>
                        <a:pt x="27622" y="7429"/>
                      </a:lnTo>
                      <a:lnTo>
                        <a:pt x="27813" y="6477"/>
                      </a:lnTo>
                      <a:lnTo>
                        <a:pt x="30575" y="7144"/>
                      </a:lnTo>
                      <a:lnTo>
                        <a:pt x="30385" y="8096"/>
                      </a:lnTo>
                      <a:close/>
                      <a:moveTo>
                        <a:pt x="24860" y="6763"/>
                      </a:moveTo>
                      <a:lnTo>
                        <a:pt x="22098" y="6096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765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859" y="3905"/>
                      </a:lnTo>
                      <a:lnTo>
                        <a:pt x="19621" y="4572"/>
                      </a:lnTo>
                      <a:lnTo>
                        <a:pt x="19431" y="5524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524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0" name="Freeform: Shape 1179">
                  <a:extLst>
                    <a:ext uri="{FF2B5EF4-FFF2-40B4-BE49-F238E27FC236}">
                      <a16:creationId xmlns:a16="http://schemas.microsoft.com/office/drawing/2014/main" id="{D0FF1ED7-0B98-6BC6-B53C-73178D91B4E4}"/>
                    </a:ext>
                  </a:extLst>
                </p:cNvPr>
                <p:cNvSpPr/>
                <p:nvPr/>
              </p:nvSpPr>
              <p:spPr>
                <a:xfrm>
                  <a:off x="7825072" y="5164740"/>
                  <a:ext cx="91344" cy="22955"/>
                </a:xfrm>
                <a:custGeom>
                  <a:avLst/>
                  <a:gdLst>
                    <a:gd name="connsiteX0" fmla="*/ 91154 w 91344"/>
                    <a:gd name="connsiteY0" fmla="*/ 22955 h 22955"/>
                    <a:gd name="connsiteX1" fmla="*/ 88392 w 91344"/>
                    <a:gd name="connsiteY1" fmla="*/ 22288 h 22955"/>
                    <a:gd name="connsiteX2" fmla="*/ 88582 w 91344"/>
                    <a:gd name="connsiteY2" fmla="*/ 21336 h 22955"/>
                    <a:gd name="connsiteX3" fmla="*/ 91345 w 91344"/>
                    <a:gd name="connsiteY3" fmla="*/ 22003 h 22955"/>
                    <a:gd name="connsiteX4" fmla="*/ 91154 w 91344"/>
                    <a:gd name="connsiteY4" fmla="*/ 22955 h 22955"/>
                    <a:gd name="connsiteX5" fmla="*/ 85630 w 91344"/>
                    <a:gd name="connsiteY5" fmla="*/ 21622 h 22955"/>
                    <a:gd name="connsiteX6" fmla="*/ 82868 w 91344"/>
                    <a:gd name="connsiteY6" fmla="*/ 20955 h 22955"/>
                    <a:gd name="connsiteX7" fmla="*/ 83058 w 91344"/>
                    <a:gd name="connsiteY7" fmla="*/ 20002 h 22955"/>
                    <a:gd name="connsiteX8" fmla="*/ 85820 w 91344"/>
                    <a:gd name="connsiteY8" fmla="*/ 20669 h 22955"/>
                    <a:gd name="connsiteX9" fmla="*/ 85630 w 91344"/>
                    <a:gd name="connsiteY9" fmla="*/ 21526 h 22955"/>
                    <a:gd name="connsiteX10" fmla="*/ 80105 w 91344"/>
                    <a:gd name="connsiteY10" fmla="*/ 20288 h 22955"/>
                    <a:gd name="connsiteX11" fmla="*/ 77343 w 91344"/>
                    <a:gd name="connsiteY11" fmla="*/ 19621 h 22955"/>
                    <a:gd name="connsiteX12" fmla="*/ 77629 w 91344"/>
                    <a:gd name="connsiteY12" fmla="*/ 18669 h 22955"/>
                    <a:gd name="connsiteX13" fmla="*/ 80391 w 91344"/>
                    <a:gd name="connsiteY13" fmla="*/ 19336 h 22955"/>
                    <a:gd name="connsiteX14" fmla="*/ 80201 w 91344"/>
                    <a:gd name="connsiteY14" fmla="*/ 20288 h 22955"/>
                    <a:gd name="connsiteX15" fmla="*/ 74581 w 91344"/>
                    <a:gd name="connsiteY15" fmla="*/ 18955 h 22955"/>
                    <a:gd name="connsiteX16" fmla="*/ 71819 w 91344"/>
                    <a:gd name="connsiteY16" fmla="*/ 18288 h 22955"/>
                    <a:gd name="connsiteX17" fmla="*/ 72009 w 91344"/>
                    <a:gd name="connsiteY17" fmla="*/ 17335 h 22955"/>
                    <a:gd name="connsiteX18" fmla="*/ 74771 w 91344"/>
                    <a:gd name="connsiteY18" fmla="*/ 18002 h 22955"/>
                    <a:gd name="connsiteX19" fmla="*/ 74581 w 91344"/>
                    <a:gd name="connsiteY19" fmla="*/ 18955 h 22955"/>
                    <a:gd name="connsiteX20" fmla="*/ 69056 w 91344"/>
                    <a:gd name="connsiteY20" fmla="*/ 17621 h 22955"/>
                    <a:gd name="connsiteX21" fmla="*/ 66294 w 91344"/>
                    <a:gd name="connsiteY21" fmla="*/ 16954 h 22955"/>
                    <a:gd name="connsiteX22" fmla="*/ 66485 w 91344"/>
                    <a:gd name="connsiteY22" fmla="*/ 16002 h 22955"/>
                    <a:gd name="connsiteX23" fmla="*/ 69247 w 91344"/>
                    <a:gd name="connsiteY23" fmla="*/ 16669 h 22955"/>
                    <a:gd name="connsiteX24" fmla="*/ 69056 w 91344"/>
                    <a:gd name="connsiteY24" fmla="*/ 17526 h 22955"/>
                    <a:gd name="connsiteX25" fmla="*/ 63532 w 91344"/>
                    <a:gd name="connsiteY25" fmla="*/ 16288 h 22955"/>
                    <a:gd name="connsiteX26" fmla="*/ 60770 w 91344"/>
                    <a:gd name="connsiteY26" fmla="*/ 15621 h 22955"/>
                    <a:gd name="connsiteX27" fmla="*/ 60960 w 91344"/>
                    <a:gd name="connsiteY27" fmla="*/ 14668 h 22955"/>
                    <a:gd name="connsiteX28" fmla="*/ 63722 w 91344"/>
                    <a:gd name="connsiteY28" fmla="*/ 15335 h 22955"/>
                    <a:gd name="connsiteX29" fmla="*/ 63532 w 91344"/>
                    <a:gd name="connsiteY29" fmla="*/ 16288 h 22955"/>
                    <a:gd name="connsiteX30" fmla="*/ 58007 w 91344"/>
                    <a:gd name="connsiteY30" fmla="*/ 14954 h 22955"/>
                    <a:gd name="connsiteX31" fmla="*/ 55245 w 91344"/>
                    <a:gd name="connsiteY31" fmla="*/ 14288 h 22955"/>
                    <a:gd name="connsiteX32" fmla="*/ 55436 w 91344"/>
                    <a:gd name="connsiteY32" fmla="*/ 13430 h 22955"/>
                    <a:gd name="connsiteX33" fmla="*/ 58198 w 91344"/>
                    <a:gd name="connsiteY33" fmla="*/ 14097 h 22955"/>
                    <a:gd name="connsiteX34" fmla="*/ 58007 w 91344"/>
                    <a:gd name="connsiteY34" fmla="*/ 14954 h 22955"/>
                    <a:gd name="connsiteX35" fmla="*/ 52483 w 91344"/>
                    <a:gd name="connsiteY35" fmla="*/ 13621 h 22955"/>
                    <a:gd name="connsiteX36" fmla="*/ 49721 w 91344"/>
                    <a:gd name="connsiteY36" fmla="*/ 12954 h 22955"/>
                    <a:gd name="connsiteX37" fmla="*/ 49911 w 91344"/>
                    <a:gd name="connsiteY37" fmla="*/ 12001 h 22955"/>
                    <a:gd name="connsiteX38" fmla="*/ 52673 w 91344"/>
                    <a:gd name="connsiteY38" fmla="*/ 12668 h 22955"/>
                    <a:gd name="connsiteX39" fmla="*/ 52483 w 91344"/>
                    <a:gd name="connsiteY39" fmla="*/ 13621 h 22955"/>
                    <a:gd name="connsiteX40" fmla="*/ 46958 w 91344"/>
                    <a:gd name="connsiteY40" fmla="*/ 12287 h 22955"/>
                    <a:gd name="connsiteX41" fmla="*/ 44196 w 91344"/>
                    <a:gd name="connsiteY41" fmla="*/ 11621 h 22955"/>
                    <a:gd name="connsiteX42" fmla="*/ 44387 w 91344"/>
                    <a:gd name="connsiteY42" fmla="*/ 10668 h 22955"/>
                    <a:gd name="connsiteX43" fmla="*/ 47149 w 91344"/>
                    <a:gd name="connsiteY43" fmla="*/ 11335 h 22955"/>
                    <a:gd name="connsiteX44" fmla="*/ 46958 w 91344"/>
                    <a:gd name="connsiteY44" fmla="*/ 12287 h 22955"/>
                    <a:gd name="connsiteX45" fmla="*/ 41434 w 91344"/>
                    <a:gd name="connsiteY45" fmla="*/ 10954 h 22955"/>
                    <a:gd name="connsiteX46" fmla="*/ 38671 w 91344"/>
                    <a:gd name="connsiteY46" fmla="*/ 10287 h 22955"/>
                    <a:gd name="connsiteX47" fmla="*/ 38862 w 91344"/>
                    <a:gd name="connsiteY47" fmla="*/ 9334 h 22955"/>
                    <a:gd name="connsiteX48" fmla="*/ 41624 w 91344"/>
                    <a:gd name="connsiteY48" fmla="*/ 10001 h 22955"/>
                    <a:gd name="connsiteX49" fmla="*/ 41434 w 91344"/>
                    <a:gd name="connsiteY49" fmla="*/ 10858 h 22955"/>
                    <a:gd name="connsiteX50" fmla="*/ 35909 w 91344"/>
                    <a:gd name="connsiteY50" fmla="*/ 9620 h 22955"/>
                    <a:gd name="connsiteX51" fmla="*/ 33147 w 91344"/>
                    <a:gd name="connsiteY51" fmla="*/ 8954 h 22955"/>
                    <a:gd name="connsiteX52" fmla="*/ 33338 w 91344"/>
                    <a:gd name="connsiteY52" fmla="*/ 8096 h 22955"/>
                    <a:gd name="connsiteX53" fmla="*/ 36100 w 91344"/>
                    <a:gd name="connsiteY53" fmla="*/ 8763 h 22955"/>
                    <a:gd name="connsiteX54" fmla="*/ 35909 w 91344"/>
                    <a:gd name="connsiteY54" fmla="*/ 9715 h 22955"/>
                    <a:gd name="connsiteX55" fmla="*/ 30385 w 91344"/>
                    <a:gd name="connsiteY55" fmla="*/ 8287 h 22955"/>
                    <a:gd name="connsiteX56" fmla="*/ 27622 w 91344"/>
                    <a:gd name="connsiteY56" fmla="*/ 7620 h 22955"/>
                    <a:gd name="connsiteX57" fmla="*/ 27813 w 91344"/>
                    <a:gd name="connsiteY57" fmla="*/ 6667 h 22955"/>
                    <a:gd name="connsiteX58" fmla="*/ 30575 w 91344"/>
                    <a:gd name="connsiteY58" fmla="*/ 7334 h 22955"/>
                    <a:gd name="connsiteX59" fmla="*/ 30385 w 91344"/>
                    <a:gd name="connsiteY59" fmla="*/ 8191 h 22955"/>
                    <a:gd name="connsiteX60" fmla="*/ 24860 w 91344"/>
                    <a:gd name="connsiteY60" fmla="*/ 6953 h 22955"/>
                    <a:gd name="connsiteX61" fmla="*/ 22098 w 91344"/>
                    <a:gd name="connsiteY61" fmla="*/ 6287 h 22955"/>
                    <a:gd name="connsiteX62" fmla="*/ 22288 w 91344"/>
                    <a:gd name="connsiteY62" fmla="*/ 5429 h 22955"/>
                    <a:gd name="connsiteX63" fmla="*/ 25051 w 91344"/>
                    <a:gd name="connsiteY63" fmla="*/ 6096 h 22955"/>
                    <a:gd name="connsiteX64" fmla="*/ 24765 w 91344"/>
                    <a:gd name="connsiteY64" fmla="*/ 7048 h 22955"/>
                    <a:gd name="connsiteX65" fmla="*/ 19336 w 91344"/>
                    <a:gd name="connsiteY65" fmla="*/ 5620 h 22955"/>
                    <a:gd name="connsiteX66" fmla="*/ 16573 w 91344"/>
                    <a:gd name="connsiteY66" fmla="*/ 4953 h 22955"/>
                    <a:gd name="connsiteX67" fmla="*/ 16859 w 91344"/>
                    <a:gd name="connsiteY67" fmla="*/ 4000 h 22955"/>
                    <a:gd name="connsiteX68" fmla="*/ 19621 w 91344"/>
                    <a:gd name="connsiteY68" fmla="*/ 4667 h 22955"/>
                    <a:gd name="connsiteX69" fmla="*/ 19431 w 91344"/>
                    <a:gd name="connsiteY69" fmla="*/ 5620 h 22955"/>
                    <a:gd name="connsiteX70" fmla="*/ 13811 w 91344"/>
                    <a:gd name="connsiteY70" fmla="*/ 4286 h 22955"/>
                    <a:gd name="connsiteX71" fmla="*/ 11049 w 91344"/>
                    <a:gd name="connsiteY71" fmla="*/ 3619 h 22955"/>
                    <a:gd name="connsiteX72" fmla="*/ 11239 w 91344"/>
                    <a:gd name="connsiteY72" fmla="*/ 2667 h 22955"/>
                    <a:gd name="connsiteX73" fmla="*/ 14002 w 91344"/>
                    <a:gd name="connsiteY73" fmla="*/ 3334 h 22955"/>
                    <a:gd name="connsiteX74" fmla="*/ 13811 w 91344"/>
                    <a:gd name="connsiteY74" fmla="*/ 4286 h 22955"/>
                    <a:gd name="connsiteX75" fmla="*/ 8287 w 91344"/>
                    <a:gd name="connsiteY75" fmla="*/ 2953 h 22955"/>
                    <a:gd name="connsiteX76" fmla="*/ 5524 w 91344"/>
                    <a:gd name="connsiteY76" fmla="*/ 2286 h 22955"/>
                    <a:gd name="connsiteX77" fmla="*/ 5715 w 91344"/>
                    <a:gd name="connsiteY77" fmla="*/ 1429 h 22955"/>
                    <a:gd name="connsiteX78" fmla="*/ 8477 w 91344"/>
                    <a:gd name="connsiteY78" fmla="*/ 2096 h 22955"/>
                    <a:gd name="connsiteX79" fmla="*/ 8287 w 91344"/>
                    <a:gd name="connsiteY79" fmla="*/ 3048 h 22955"/>
                    <a:gd name="connsiteX80" fmla="*/ 2762 w 91344"/>
                    <a:gd name="connsiteY80" fmla="*/ 1619 h 22955"/>
                    <a:gd name="connsiteX81" fmla="*/ 0 w 91344"/>
                    <a:gd name="connsiteY81" fmla="*/ 952 h 22955"/>
                    <a:gd name="connsiteX82" fmla="*/ 286 w 91344"/>
                    <a:gd name="connsiteY82" fmla="*/ 0 h 22955"/>
                    <a:gd name="connsiteX83" fmla="*/ 3048 w 91344"/>
                    <a:gd name="connsiteY83" fmla="*/ 667 h 22955"/>
                    <a:gd name="connsiteX84" fmla="*/ 2857 w 91344"/>
                    <a:gd name="connsiteY84" fmla="*/ 1619 h 22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91344" h="22955">
                      <a:moveTo>
                        <a:pt x="91154" y="22955"/>
                      </a:moveTo>
                      <a:lnTo>
                        <a:pt x="88392" y="22288"/>
                      </a:lnTo>
                      <a:lnTo>
                        <a:pt x="88582" y="21336"/>
                      </a:lnTo>
                      <a:lnTo>
                        <a:pt x="91345" y="22003"/>
                      </a:lnTo>
                      <a:lnTo>
                        <a:pt x="91154" y="22955"/>
                      </a:lnTo>
                      <a:close/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058" y="20002"/>
                      </a:lnTo>
                      <a:lnTo>
                        <a:pt x="85820" y="20669"/>
                      </a:lnTo>
                      <a:lnTo>
                        <a:pt x="85630" y="21526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629" y="18669"/>
                      </a:lnTo>
                      <a:lnTo>
                        <a:pt x="80391" y="19336"/>
                      </a:lnTo>
                      <a:lnTo>
                        <a:pt x="80201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335"/>
                      </a:lnTo>
                      <a:lnTo>
                        <a:pt x="74771" y="18002"/>
                      </a:lnTo>
                      <a:lnTo>
                        <a:pt x="74581" y="18955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526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8"/>
                      </a:lnTo>
                      <a:lnTo>
                        <a:pt x="63722" y="15335"/>
                      </a:lnTo>
                      <a:lnTo>
                        <a:pt x="63532" y="16288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430"/>
                      </a:lnTo>
                      <a:lnTo>
                        <a:pt x="58198" y="14097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01"/>
                      </a:lnTo>
                      <a:lnTo>
                        <a:pt x="52673" y="12668"/>
                      </a:lnTo>
                      <a:lnTo>
                        <a:pt x="52483" y="13621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4"/>
                      </a:lnTo>
                      <a:lnTo>
                        <a:pt x="41624" y="10001"/>
                      </a:lnTo>
                      <a:lnTo>
                        <a:pt x="41434" y="10858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5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7"/>
                      </a:lnTo>
                      <a:lnTo>
                        <a:pt x="30575" y="7334"/>
                      </a:lnTo>
                      <a:lnTo>
                        <a:pt x="30385" y="8191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429"/>
                      </a:lnTo>
                      <a:lnTo>
                        <a:pt x="25051" y="6096"/>
                      </a:lnTo>
                      <a:lnTo>
                        <a:pt x="24765" y="7048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859" y="4000"/>
                      </a:lnTo>
                      <a:lnTo>
                        <a:pt x="19621" y="4667"/>
                      </a:lnTo>
                      <a:lnTo>
                        <a:pt x="19431" y="5620"/>
                      </a:lnTo>
                      <a:close/>
                      <a:moveTo>
                        <a:pt x="13811" y="4286"/>
                      </a:moveTo>
                      <a:lnTo>
                        <a:pt x="11049" y="3619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429"/>
                      </a:lnTo>
                      <a:lnTo>
                        <a:pt x="8477" y="2096"/>
                      </a:lnTo>
                      <a:lnTo>
                        <a:pt x="8287" y="3048"/>
                      </a:lnTo>
                      <a:close/>
                      <a:moveTo>
                        <a:pt x="2762" y="1619"/>
                      </a:moveTo>
                      <a:lnTo>
                        <a:pt x="0" y="952"/>
                      </a:lnTo>
                      <a:lnTo>
                        <a:pt x="286" y="0"/>
                      </a:lnTo>
                      <a:lnTo>
                        <a:pt x="3048" y="667"/>
                      </a:lnTo>
                      <a:lnTo>
                        <a:pt x="2857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1" name="Freeform: Shape 1180">
                  <a:extLst>
                    <a:ext uri="{FF2B5EF4-FFF2-40B4-BE49-F238E27FC236}">
                      <a16:creationId xmlns:a16="http://schemas.microsoft.com/office/drawing/2014/main" id="{46683561-2093-1323-A1F5-E1A67386F813}"/>
                    </a:ext>
                  </a:extLst>
                </p:cNvPr>
                <p:cNvSpPr/>
                <p:nvPr/>
              </p:nvSpPr>
              <p:spPr>
                <a:xfrm>
                  <a:off x="7824787" y="5174075"/>
                  <a:ext cx="85915" cy="21621"/>
                </a:xfrm>
                <a:custGeom>
                  <a:avLst/>
                  <a:gdLst>
                    <a:gd name="connsiteX0" fmla="*/ 85630 w 85915"/>
                    <a:gd name="connsiteY0" fmla="*/ 21622 h 21621"/>
                    <a:gd name="connsiteX1" fmla="*/ 82868 w 85915"/>
                    <a:gd name="connsiteY1" fmla="*/ 20955 h 21621"/>
                    <a:gd name="connsiteX2" fmla="*/ 83153 w 85915"/>
                    <a:gd name="connsiteY2" fmla="*/ 20003 h 21621"/>
                    <a:gd name="connsiteX3" fmla="*/ 85915 w 85915"/>
                    <a:gd name="connsiteY3" fmla="*/ 20669 h 21621"/>
                    <a:gd name="connsiteX4" fmla="*/ 85725 w 85915"/>
                    <a:gd name="connsiteY4" fmla="*/ 21622 h 21621"/>
                    <a:gd name="connsiteX5" fmla="*/ 80105 w 85915"/>
                    <a:gd name="connsiteY5" fmla="*/ 20288 h 21621"/>
                    <a:gd name="connsiteX6" fmla="*/ 77343 w 85915"/>
                    <a:gd name="connsiteY6" fmla="*/ 19621 h 21621"/>
                    <a:gd name="connsiteX7" fmla="*/ 77534 w 85915"/>
                    <a:gd name="connsiteY7" fmla="*/ 18669 h 21621"/>
                    <a:gd name="connsiteX8" fmla="*/ 80296 w 85915"/>
                    <a:gd name="connsiteY8" fmla="*/ 19336 h 21621"/>
                    <a:gd name="connsiteX9" fmla="*/ 80105 w 85915"/>
                    <a:gd name="connsiteY9" fmla="*/ 20288 h 21621"/>
                    <a:gd name="connsiteX10" fmla="*/ 74581 w 85915"/>
                    <a:gd name="connsiteY10" fmla="*/ 18955 h 21621"/>
                    <a:gd name="connsiteX11" fmla="*/ 71819 w 85915"/>
                    <a:gd name="connsiteY11" fmla="*/ 18288 h 21621"/>
                    <a:gd name="connsiteX12" fmla="*/ 72009 w 85915"/>
                    <a:gd name="connsiteY12" fmla="*/ 17431 h 21621"/>
                    <a:gd name="connsiteX13" fmla="*/ 74771 w 85915"/>
                    <a:gd name="connsiteY13" fmla="*/ 18097 h 21621"/>
                    <a:gd name="connsiteX14" fmla="*/ 74581 w 85915"/>
                    <a:gd name="connsiteY14" fmla="*/ 19050 h 21621"/>
                    <a:gd name="connsiteX15" fmla="*/ 69056 w 85915"/>
                    <a:gd name="connsiteY15" fmla="*/ 17621 h 21621"/>
                    <a:gd name="connsiteX16" fmla="*/ 66294 w 85915"/>
                    <a:gd name="connsiteY16" fmla="*/ 16954 h 21621"/>
                    <a:gd name="connsiteX17" fmla="*/ 66485 w 85915"/>
                    <a:gd name="connsiteY17" fmla="*/ 16002 h 21621"/>
                    <a:gd name="connsiteX18" fmla="*/ 69247 w 85915"/>
                    <a:gd name="connsiteY18" fmla="*/ 16669 h 21621"/>
                    <a:gd name="connsiteX19" fmla="*/ 69056 w 85915"/>
                    <a:gd name="connsiteY19" fmla="*/ 17621 h 21621"/>
                    <a:gd name="connsiteX20" fmla="*/ 63532 w 85915"/>
                    <a:gd name="connsiteY20" fmla="*/ 16288 h 21621"/>
                    <a:gd name="connsiteX21" fmla="*/ 60770 w 85915"/>
                    <a:gd name="connsiteY21" fmla="*/ 15621 h 21621"/>
                    <a:gd name="connsiteX22" fmla="*/ 60960 w 85915"/>
                    <a:gd name="connsiteY22" fmla="*/ 14669 h 21621"/>
                    <a:gd name="connsiteX23" fmla="*/ 63722 w 85915"/>
                    <a:gd name="connsiteY23" fmla="*/ 15335 h 21621"/>
                    <a:gd name="connsiteX24" fmla="*/ 63532 w 85915"/>
                    <a:gd name="connsiteY24" fmla="*/ 16193 h 21621"/>
                    <a:gd name="connsiteX25" fmla="*/ 58007 w 85915"/>
                    <a:gd name="connsiteY25" fmla="*/ 14954 h 21621"/>
                    <a:gd name="connsiteX26" fmla="*/ 55245 w 85915"/>
                    <a:gd name="connsiteY26" fmla="*/ 14288 h 21621"/>
                    <a:gd name="connsiteX27" fmla="*/ 55436 w 85915"/>
                    <a:gd name="connsiteY27" fmla="*/ 13335 h 21621"/>
                    <a:gd name="connsiteX28" fmla="*/ 58198 w 85915"/>
                    <a:gd name="connsiteY28" fmla="*/ 14002 h 21621"/>
                    <a:gd name="connsiteX29" fmla="*/ 58007 w 85915"/>
                    <a:gd name="connsiteY29" fmla="*/ 14954 h 21621"/>
                    <a:gd name="connsiteX30" fmla="*/ 52483 w 85915"/>
                    <a:gd name="connsiteY30" fmla="*/ 13621 h 21621"/>
                    <a:gd name="connsiteX31" fmla="*/ 49721 w 85915"/>
                    <a:gd name="connsiteY31" fmla="*/ 12954 h 21621"/>
                    <a:gd name="connsiteX32" fmla="*/ 49911 w 85915"/>
                    <a:gd name="connsiteY32" fmla="*/ 12097 h 21621"/>
                    <a:gd name="connsiteX33" fmla="*/ 52673 w 85915"/>
                    <a:gd name="connsiteY33" fmla="*/ 12763 h 21621"/>
                    <a:gd name="connsiteX34" fmla="*/ 52483 w 85915"/>
                    <a:gd name="connsiteY34" fmla="*/ 13716 h 21621"/>
                    <a:gd name="connsiteX35" fmla="*/ 46958 w 85915"/>
                    <a:gd name="connsiteY35" fmla="*/ 12287 h 21621"/>
                    <a:gd name="connsiteX36" fmla="*/ 44196 w 85915"/>
                    <a:gd name="connsiteY36" fmla="*/ 11621 h 21621"/>
                    <a:gd name="connsiteX37" fmla="*/ 44387 w 85915"/>
                    <a:gd name="connsiteY37" fmla="*/ 10668 h 21621"/>
                    <a:gd name="connsiteX38" fmla="*/ 47149 w 85915"/>
                    <a:gd name="connsiteY38" fmla="*/ 11335 h 21621"/>
                    <a:gd name="connsiteX39" fmla="*/ 46958 w 85915"/>
                    <a:gd name="connsiteY39" fmla="*/ 12287 h 21621"/>
                    <a:gd name="connsiteX40" fmla="*/ 41434 w 85915"/>
                    <a:gd name="connsiteY40" fmla="*/ 10954 h 21621"/>
                    <a:gd name="connsiteX41" fmla="*/ 38671 w 85915"/>
                    <a:gd name="connsiteY41" fmla="*/ 10287 h 21621"/>
                    <a:gd name="connsiteX42" fmla="*/ 38862 w 85915"/>
                    <a:gd name="connsiteY42" fmla="*/ 9335 h 21621"/>
                    <a:gd name="connsiteX43" fmla="*/ 41624 w 85915"/>
                    <a:gd name="connsiteY43" fmla="*/ 10001 h 21621"/>
                    <a:gd name="connsiteX44" fmla="*/ 41434 w 85915"/>
                    <a:gd name="connsiteY44" fmla="*/ 10859 h 21621"/>
                    <a:gd name="connsiteX45" fmla="*/ 35909 w 85915"/>
                    <a:gd name="connsiteY45" fmla="*/ 9620 h 21621"/>
                    <a:gd name="connsiteX46" fmla="*/ 33147 w 85915"/>
                    <a:gd name="connsiteY46" fmla="*/ 8954 h 21621"/>
                    <a:gd name="connsiteX47" fmla="*/ 33338 w 85915"/>
                    <a:gd name="connsiteY47" fmla="*/ 8096 h 21621"/>
                    <a:gd name="connsiteX48" fmla="*/ 36100 w 85915"/>
                    <a:gd name="connsiteY48" fmla="*/ 8763 h 21621"/>
                    <a:gd name="connsiteX49" fmla="*/ 35909 w 85915"/>
                    <a:gd name="connsiteY49" fmla="*/ 9716 h 21621"/>
                    <a:gd name="connsiteX50" fmla="*/ 30385 w 85915"/>
                    <a:gd name="connsiteY50" fmla="*/ 8287 h 21621"/>
                    <a:gd name="connsiteX51" fmla="*/ 27622 w 85915"/>
                    <a:gd name="connsiteY51" fmla="*/ 7620 h 21621"/>
                    <a:gd name="connsiteX52" fmla="*/ 27813 w 85915"/>
                    <a:gd name="connsiteY52" fmla="*/ 6668 h 21621"/>
                    <a:gd name="connsiteX53" fmla="*/ 30575 w 85915"/>
                    <a:gd name="connsiteY53" fmla="*/ 7334 h 21621"/>
                    <a:gd name="connsiteX54" fmla="*/ 30385 w 85915"/>
                    <a:gd name="connsiteY54" fmla="*/ 8287 h 21621"/>
                    <a:gd name="connsiteX55" fmla="*/ 24860 w 85915"/>
                    <a:gd name="connsiteY55" fmla="*/ 6953 h 21621"/>
                    <a:gd name="connsiteX56" fmla="*/ 22098 w 85915"/>
                    <a:gd name="connsiteY56" fmla="*/ 6287 h 21621"/>
                    <a:gd name="connsiteX57" fmla="*/ 22288 w 85915"/>
                    <a:gd name="connsiteY57" fmla="*/ 5334 h 21621"/>
                    <a:gd name="connsiteX58" fmla="*/ 25051 w 85915"/>
                    <a:gd name="connsiteY58" fmla="*/ 6001 h 21621"/>
                    <a:gd name="connsiteX59" fmla="*/ 24860 w 85915"/>
                    <a:gd name="connsiteY59" fmla="*/ 6953 h 21621"/>
                    <a:gd name="connsiteX60" fmla="*/ 19336 w 85915"/>
                    <a:gd name="connsiteY60" fmla="*/ 5620 h 21621"/>
                    <a:gd name="connsiteX61" fmla="*/ 16573 w 85915"/>
                    <a:gd name="connsiteY61" fmla="*/ 4953 h 21621"/>
                    <a:gd name="connsiteX62" fmla="*/ 16764 w 85915"/>
                    <a:gd name="connsiteY62" fmla="*/ 4001 h 21621"/>
                    <a:gd name="connsiteX63" fmla="*/ 19526 w 85915"/>
                    <a:gd name="connsiteY63" fmla="*/ 4667 h 21621"/>
                    <a:gd name="connsiteX64" fmla="*/ 19336 w 85915"/>
                    <a:gd name="connsiteY64" fmla="*/ 5620 h 21621"/>
                    <a:gd name="connsiteX65" fmla="*/ 13811 w 85915"/>
                    <a:gd name="connsiteY65" fmla="*/ 4286 h 21621"/>
                    <a:gd name="connsiteX66" fmla="*/ 11049 w 85915"/>
                    <a:gd name="connsiteY66" fmla="*/ 3620 h 21621"/>
                    <a:gd name="connsiteX67" fmla="*/ 11239 w 85915"/>
                    <a:gd name="connsiteY67" fmla="*/ 2667 h 21621"/>
                    <a:gd name="connsiteX68" fmla="*/ 14002 w 85915"/>
                    <a:gd name="connsiteY68" fmla="*/ 3334 h 21621"/>
                    <a:gd name="connsiteX69" fmla="*/ 13811 w 85915"/>
                    <a:gd name="connsiteY69" fmla="*/ 4286 h 21621"/>
                    <a:gd name="connsiteX70" fmla="*/ 8287 w 85915"/>
                    <a:gd name="connsiteY70" fmla="*/ 2953 h 21621"/>
                    <a:gd name="connsiteX71" fmla="*/ 5524 w 85915"/>
                    <a:gd name="connsiteY71" fmla="*/ 2286 h 21621"/>
                    <a:gd name="connsiteX72" fmla="*/ 5715 w 85915"/>
                    <a:gd name="connsiteY72" fmla="*/ 1334 h 21621"/>
                    <a:gd name="connsiteX73" fmla="*/ 8477 w 85915"/>
                    <a:gd name="connsiteY73" fmla="*/ 2000 h 21621"/>
                    <a:gd name="connsiteX74" fmla="*/ 8287 w 85915"/>
                    <a:gd name="connsiteY74" fmla="*/ 2953 h 21621"/>
                    <a:gd name="connsiteX75" fmla="*/ 2762 w 85915"/>
                    <a:gd name="connsiteY75" fmla="*/ 1619 h 21621"/>
                    <a:gd name="connsiteX76" fmla="*/ 0 w 85915"/>
                    <a:gd name="connsiteY76" fmla="*/ 953 h 21621"/>
                    <a:gd name="connsiteX77" fmla="*/ 190 w 85915"/>
                    <a:gd name="connsiteY77" fmla="*/ 0 h 21621"/>
                    <a:gd name="connsiteX78" fmla="*/ 2953 w 85915"/>
                    <a:gd name="connsiteY78" fmla="*/ 667 h 21621"/>
                    <a:gd name="connsiteX79" fmla="*/ 2762 w 85915"/>
                    <a:gd name="connsiteY79" fmla="*/ 1619 h 2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5915" h="21621"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153" y="20003"/>
                      </a:lnTo>
                      <a:lnTo>
                        <a:pt x="85915" y="20669"/>
                      </a:lnTo>
                      <a:lnTo>
                        <a:pt x="85725" y="21622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534" y="18669"/>
                      </a:lnTo>
                      <a:lnTo>
                        <a:pt x="80296" y="19336"/>
                      </a:lnTo>
                      <a:lnTo>
                        <a:pt x="80105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431"/>
                      </a:lnTo>
                      <a:lnTo>
                        <a:pt x="74771" y="18097"/>
                      </a:lnTo>
                      <a:lnTo>
                        <a:pt x="74581" y="1905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335"/>
                      </a:lnTo>
                      <a:lnTo>
                        <a:pt x="58198" y="14002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5"/>
                      </a:lnTo>
                      <a:lnTo>
                        <a:pt x="41624" y="10001"/>
                      </a:lnTo>
                      <a:lnTo>
                        <a:pt x="41434" y="1085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6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8"/>
                      </a:lnTo>
                      <a:lnTo>
                        <a:pt x="30575" y="7334"/>
                      </a:lnTo>
                      <a:lnTo>
                        <a:pt x="30385" y="8287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2" name="Freeform: Shape 1181">
                  <a:extLst>
                    <a:ext uri="{FF2B5EF4-FFF2-40B4-BE49-F238E27FC236}">
                      <a16:creationId xmlns:a16="http://schemas.microsoft.com/office/drawing/2014/main" id="{2884E439-D5B0-3F69-A8D1-D67A4384DCFE}"/>
                    </a:ext>
                  </a:extLst>
                </p:cNvPr>
                <p:cNvSpPr/>
                <p:nvPr/>
              </p:nvSpPr>
              <p:spPr>
                <a:xfrm>
                  <a:off x="7823739" y="5185505"/>
                  <a:ext cx="80295" cy="20097"/>
                </a:xfrm>
                <a:custGeom>
                  <a:avLst/>
                  <a:gdLst>
                    <a:gd name="connsiteX0" fmla="*/ 80105 w 80295"/>
                    <a:gd name="connsiteY0" fmla="*/ 20098 h 20097"/>
                    <a:gd name="connsiteX1" fmla="*/ 77343 w 80295"/>
                    <a:gd name="connsiteY1" fmla="*/ 19431 h 20097"/>
                    <a:gd name="connsiteX2" fmla="*/ 77533 w 80295"/>
                    <a:gd name="connsiteY2" fmla="*/ 18479 h 20097"/>
                    <a:gd name="connsiteX3" fmla="*/ 80296 w 80295"/>
                    <a:gd name="connsiteY3" fmla="*/ 19145 h 20097"/>
                    <a:gd name="connsiteX4" fmla="*/ 80105 w 80295"/>
                    <a:gd name="connsiteY4" fmla="*/ 20098 h 20097"/>
                    <a:gd name="connsiteX5" fmla="*/ 74581 w 80295"/>
                    <a:gd name="connsiteY5" fmla="*/ 18860 h 20097"/>
                    <a:gd name="connsiteX6" fmla="*/ 71818 w 80295"/>
                    <a:gd name="connsiteY6" fmla="*/ 18193 h 20097"/>
                    <a:gd name="connsiteX7" fmla="*/ 72009 w 80295"/>
                    <a:gd name="connsiteY7" fmla="*/ 17240 h 20097"/>
                    <a:gd name="connsiteX8" fmla="*/ 74771 w 80295"/>
                    <a:gd name="connsiteY8" fmla="*/ 17907 h 20097"/>
                    <a:gd name="connsiteX9" fmla="*/ 74581 w 80295"/>
                    <a:gd name="connsiteY9" fmla="*/ 18860 h 20097"/>
                    <a:gd name="connsiteX10" fmla="*/ 69056 w 80295"/>
                    <a:gd name="connsiteY10" fmla="*/ 17526 h 20097"/>
                    <a:gd name="connsiteX11" fmla="*/ 66294 w 80295"/>
                    <a:gd name="connsiteY11" fmla="*/ 16859 h 20097"/>
                    <a:gd name="connsiteX12" fmla="*/ 66484 w 80295"/>
                    <a:gd name="connsiteY12" fmla="*/ 16002 h 20097"/>
                    <a:gd name="connsiteX13" fmla="*/ 69247 w 80295"/>
                    <a:gd name="connsiteY13" fmla="*/ 16669 h 20097"/>
                    <a:gd name="connsiteX14" fmla="*/ 69056 w 80295"/>
                    <a:gd name="connsiteY14" fmla="*/ 17621 h 20097"/>
                    <a:gd name="connsiteX15" fmla="*/ 63532 w 80295"/>
                    <a:gd name="connsiteY15" fmla="*/ 16192 h 20097"/>
                    <a:gd name="connsiteX16" fmla="*/ 60769 w 80295"/>
                    <a:gd name="connsiteY16" fmla="*/ 15526 h 20097"/>
                    <a:gd name="connsiteX17" fmla="*/ 60960 w 80295"/>
                    <a:gd name="connsiteY17" fmla="*/ 14573 h 20097"/>
                    <a:gd name="connsiteX18" fmla="*/ 63722 w 80295"/>
                    <a:gd name="connsiteY18" fmla="*/ 15240 h 20097"/>
                    <a:gd name="connsiteX19" fmla="*/ 63532 w 80295"/>
                    <a:gd name="connsiteY19" fmla="*/ 16192 h 20097"/>
                    <a:gd name="connsiteX20" fmla="*/ 58007 w 80295"/>
                    <a:gd name="connsiteY20" fmla="*/ 14859 h 20097"/>
                    <a:gd name="connsiteX21" fmla="*/ 55245 w 80295"/>
                    <a:gd name="connsiteY21" fmla="*/ 14192 h 20097"/>
                    <a:gd name="connsiteX22" fmla="*/ 55435 w 80295"/>
                    <a:gd name="connsiteY22" fmla="*/ 13240 h 20097"/>
                    <a:gd name="connsiteX23" fmla="*/ 58198 w 80295"/>
                    <a:gd name="connsiteY23" fmla="*/ 13906 h 20097"/>
                    <a:gd name="connsiteX24" fmla="*/ 58007 w 80295"/>
                    <a:gd name="connsiteY24" fmla="*/ 14859 h 20097"/>
                    <a:gd name="connsiteX25" fmla="*/ 52483 w 80295"/>
                    <a:gd name="connsiteY25" fmla="*/ 13525 h 20097"/>
                    <a:gd name="connsiteX26" fmla="*/ 49720 w 80295"/>
                    <a:gd name="connsiteY26" fmla="*/ 12859 h 20097"/>
                    <a:gd name="connsiteX27" fmla="*/ 49911 w 80295"/>
                    <a:gd name="connsiteY27" fmla="*/ 11906 h 20097"/>
                    <a:gd name="connsiteX28" fmla="*/ 52673 w 80295"/>
                    <a:gd name="connsiteY28" fmla="*/ 12573 h 20097"/>
                    <a:gd name="connsiteX29" fmla="*/ 52483 w 80295"/>
                    <a:gd name="connsiteY29" fmla="*/ 13525 h 20097"/>
                    <a:gd name="connsiteX30" fmla="*/ 46958 w 80295"/>
                    <a:gd name="connsiteY30" fmla="*/ 12192 h 20097"/>
                    <a:gd name="connsiteX31" fmla="*/ 44196 w 80295"/>
                    <a:gd name="connsiteY31" fmla="*/ 11525 h 20097"/>
                    <a:gd name="connsiteX32" fmla="*/ 44386 w 80295"/>
                    <a:gd name="connsiteY32" fmla="*/ 10573 h 20097"/>
                    <a:gd name="connsiteX33" fmla="*/ 47149 w 80295"/>
                    <a:gd name="connsiteY33" fmla="*/ 11239 h 20097"/>
                    <a:gd name="connsiteX34" fmla="*/ 46958 w 80295"/>
                    <a:gd name="connsiteY34" fmla="*/ 12097 h 20097"/>
                    <a:gd name="connsiteX35" fmla="*/ 41434 w 80295"/>
                    <a:gd name="connsiteY35" fmla="*/ 10858 h 20097"/>
                    <a:gd name="connsiteX36" fmla="*/ 38671 w 80295"/>
                    <a:gd name="connsiteY36" fmla="*/ 10192 h 20097"/>
                    <a:gd name="connsiteX37" fmla="*/ 38862 w 80295"/>
                    <a:gd name="connsiteY37" fmla="*/ 9239 h 20097"/>
                    <a:gd name="connsiteX38" fmla="*/ 41624 w 80295"/>
                    <a:gd name="connsiteY38" fmla="*/ 9906 h 20097"/>
                    <a:gd name="connsiteX39" fmla="*/ 41434 w 80295"/>
                    <a:gd name="connsiteY39" fmla="*/ 10858 h 20097"/>
                    <a:gd name="connsiteX40" fmla="*/ 35909 w 80295"/>
                    <a:gd name="connsiteY40" fmla="*/ 9525 h 20097"/>
                    <a:gd name="connsiteX41" fmla="*/ 33147 w 80295"/>
                    <a:gd name="connsiteY41" fmla="*/ 8858 h 20097"/>
                    <a:gd name="connsiteX42" fmla="*/ 33338 w 80295"/>
                    <a:gd name="connsiteY42" fmla="*/ 7906 h 20097"/>
                    <a:gd name="connsiteX43" fmla="*/ 36100 w 80295"/>
                    <a:gd name="connsiteY43" fmla="*/ 8572 h 20097"/>
                    <a:gd name="connsiteX44" fmla="*/ 35909 w 80295"/>
                    <a:gd name="connsiteY44" fmla="*/ 9525 h 20097"/>
                    <a:gd name="connsiteX45" fmla="*/ 30384 w 80295"/>
                    <a:gd name="connsiteY45" fmla="*/ 8191 h 20097"/>
                    <a:gd name="connsiteX46" fmla="*/ 27622 w 80295"/>
                    <a:gd name="connsiteY46" fmla="*/ 7525 h 20097"/>
                    <a:gd name="connsiteX47" fmla="*/ 27813 w 80295"/>
                    <a:gd name="connsiteY47" fmla="*/ 6572 h 20097"/>
                    <a:gd name="connsiteX48" fmla="*/ 30575 w 80295"/>
                    <a:gd name="connsiteY48" fmla="*/ 7239 h 20097"/>
                    <a:gd name="connsiteX49" fmla="*/ 30384 w 80295"/>
                    <a:gd name="connsiteY49" fmla="*/ 8191 h 20097"/>
                    <a:gd name="connsiteX50" fmla="*/ 24860 w 80295"/>
                    <a:gd name="connsiteY50" fmla="*/ 6858 h 20097"/>
                    <a:gd name="connsiteX51" fmla="*/ 22098 w 80295"/>
                    <a:gd name="connsiteY51" fmla="*/ 6191 h 20097"/>
                    <a:gd name="connsiteX52" fmla="*/ 22288 w 80295"/>
                    <a:gd name="connsiteY52" fmla="*/ 5239 h 20097"/>
                    <a:gd name="connsiteX53" fmla="*/ 25051 w 80295"/>
                    <a:gd name="connsiteY53" fmla="*/ 5905 h 20097"/>
                    <a:gd name="connsiteX54" fmla="*/ 24860 w 80295"/>
                    <a:gd name="connsiteY54" fmla="*/ 6858 h 20097"/>
                    <a:gd name="connsiteX55" fmla="*/ 19336 w 80295"/>
                    <a:gd name="connsiteY55" fmla="*/ 5524 h 20097"/>
                    <a:gd name="connsiteX56" fmla="*/ 16573 w 80295"/>
                    <a:gd name="connsiteY56" fmla="*/ 4858 h 20097"/>
                    <a:gd name="connsiteX57" fmla="*/ 16764 w 80295"/>
                    <a:gd name="connsiteY57" fmla="*/ 4000 h 20097"/>
                    <a:gd name="connsiteX58" fmla="*/ 19526 w 80295"/>
                    <a:gd name="connsiteY58" fmla="*/ 4667 h 20097"/>
                    <a:gd name="connsiteX59" fmla="*/ 19336 w 80295"/>
                    <a:gd name="connsiteY59" fmla="*/ 5620 h 20097"/>
                    <a:gd name="connsiteX60" fmla="*/ 13811 w 80295"/>
                    <a:gd name="connsiteY60" fmla="*/ 4191 h 20097"/>
                    <a:gd name="connsiteX61" fmla="*/ 11049 w 80295"/>
                    <a:gd name="connsiteY61" fmla="*/ 3524 h 20097"/>
                    <a:gd name="connsiteX62" fmla="*/ 11239 w 80295"/>
                    <a:gd name="connsiteY62" fmla="*/ 2572 h 20097"/>
                    <a:gd name="connsiteX63" fmla="*/ 14001 w 80295"/>
                    <a:gd name="connsiteY63" fmla="*/ 3238 h 20097"/>
                    <a:gd name="connsiteX64" fmla="*/ 13811 w 80295"/>
                    <a:gd name="connsiteY64" fmla="*/ 4191 h 20097"/>
                    <a:gd name="connsiteX65" fmla="*/ 8287 w 80295"/>
                    <a:gd name="connsiteY65" fmla="*/ 2857 h 20097"/>
                    <a:gd name="connsiteX66" fmla="*/ 5524 w 80295"/>
                    <a:gd name="connsiteY66" fmla="*/ 2191 h 20097"/>
                    <a:gd name="connsiteX67" fmla="*/ 5715 w 80295"/>
                    <a:gd name="connsiteY67" fmla="*/ 1238 h 20097"/>
                    <a:gd name="connsiteX68" fmla="*/ 8477 w 80295"/>
                    <a:gd name="connsiteY68" fmla="*/ 1905 h 20097"/>
                    <a:gd name="connsiteX69" fmla="*/ 8287 w 80295"/>
                    <a:gd name="connsiteY69" fmla="*/ 2857 h 20097"/>
                    <a:gd name="connsiteX70" fmla="*/ 2762 w 80295"/>
                    <a:gd name="connsiteY70" fmla="*/ 1524 h 20097"/>
                    <a:gd name="connsiteX71" fmla="*/ 0 w 80295"/>
                    <a:gd name="connsiteY71" fmla="*/ 857 h 20097"/>
                    <a:gd name="connsiteX72" fmla="*/ 190 w 80295"/>
                    <a:gd name="connsiteY72" fmla="*/ 0 h 20097"/>
                    <a:gd name="connsiteX73" fmla="*/ 2953 w 80295"/>
                    <a:gd name="connsiteY73" fmla="*/ 667 h 20097"/>
                    <a:gd name="connsiteX74" fmla="*/ 2762 w 80295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80295" h="20097"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3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860"/>
                      </a:moveTo>
                      <a:lnTo>
                        <a:pt x="71818" y="18193"/>
                      </a:lnTo>
                      <a:lnTo>
                        <a:pt x="72009" y="17240"/>
                      </a:lnTo>
                      <a:lnTo>
                        <a:pt x="74771" y="17907"/>
                      </a:lnTo>
                      <a:lnTo>
                        <a:pt x="74581" y="18860"/>
                      </a:lnTo>
                      <a:close/>
                      <a:moveTo>
                        <a:pt x="69056" y="17526"/>
                      </a:moveTo>
                      <a:lnTo>
                        <a:pt x="66294" y="16859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192"/>
                      </a:moveTo>
                      <a:lnTo>
                        <a:pt x="60769" y="15526"/>
                      </a:lnTo>
                      <a:lnTo>
                        <a:pt x="60960" y="14573"/>
                      </a:lnTo>
                      <a:lnTo>
                        <a:pt x="63722" y="15240"/>
                      </a:lnTo>
                      <a:lnTo>
                        <a:pt x="63532" y="16192"/>
                      </a:lnTo>
                      <a:close/>
                      <a:moveTo>
                        <a:pt x="58007" y="14859"/>
                      </a:moveTo>
                      <a:lnTo>
                        <a:pt x="55245" y="14192"/>
                      </a:lnTo>
                      <a:lnTo>
                        <a:pt x="55435" y="13240"/>
                      </a:lnTo>
                      <a:lnTo>
                        <a:pt x="58198" y="13906"/>
                      </a:lnTo>
                      <a:lnTo>
                        <a:pt x="58007" y="14859"/>
                      </a:lnTo>
                      <a:close/>
                      <a:moveTo>
                        <a:pt x="52483" y="13525"/>
                      </a:moveTo>
                      <a:lnTo>
                        <a:pt x="49720" y="12859"/>
                      </a:lnTo>
                      <a:lnTo>
                        <a:pt x="49911" y="11906"/>
                      </a:lnTo>
                      <a:lnTo>
                        <a:pt x="52673" y="12573"/>
                      </a:lnTo>
                      <a:lnTo>
                        <a:pt x="52483" y="13525"/>
                      </a:lnTo>
                      <a:close/>
                      <a:moveTo>
                        <a:pt x="46958" y="12192"/>
                      </a:moveTo>
                      <a:lnTo>
                        <a:pt x="44196" y="11525"/>
                      </a:lnTo>
                      <a:lnTo>
                        <a:pt x="44386" y="10573"/>
                      </a:lnTo>
                      <a:lnTo>
                        <a:pt x="47149" y="11239"/>
                      </a:lnTo>
                      <a:lnTo>
                        <a:pt x="46958" y="12097"/>
                      </a:lnTo>
                      <a:close/>
                      <a:moveTo>
                        <a:pt x="41434" y="10858"/>
                      </a:moveTo>
                      <a:lnTo>
                        <a:pt x="38671" y="10192"/>
                      </a:lnTo>
                      <a:lnTo>
                        <a:pt x="38862" y="9239"/>
                      </a:lnTo>
                      <a:lnTo>
                        <a:pt x="41624" y="9906"/>
                      </a:lnTo>
                      <a:lnTo>
                        <a:pt x="41434" y="10858"/>
                      </a:lnTo>
                      <a:close/>
                      <a:moveTo>
                        <a:pt x="35909" y="9525"/>
                      </a:moveTo>
                      <a:lnTo>
                        <a:pt x="33147" y="8858"/>
                      </a:lnTo>
                      <a:lnTo>
                        <a:pt x="33338" y="7906"/>
                      </a:lnTo>
                      <a:lnTo>
                        <a:pt x="36100" y="8572"/>
                      </a:lnTo>
                      <a:lnTo>
                        <a:pt x="35909" y="9525"/>
                      </a:lnTo>
                      <a:close/>
                      <a:moveTo>
                        <a:pt x="30384" y="8191"/>
                      </a:moveTo>
                      <a:lnTo>
                        <a:pt x="27622" y="7525"/>
                      </a:lnTo>
                      <a:lnTo>
                        <a:pt x="27813" y="6572"/>
                      </a:lnTo>
                      <a:lnTo>
                        <a:pt x="30575" y="7239"/>
                      </a:lnTo>
                      <a:lnTo>
                        <a:pt x="30384" y="8191"/>
                      </a:lnTo>
                      <a:close/>
                      <a:moveTo>
                        <a:pt x="24860" y="6858"/>
                      </a:moveTo>
                      <a:lnTo>
                        <a:pt x="22098" y="6191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860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764" y="4000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1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3" name="Freeform: Shape 1182">
                  <a:extLst>
                    <a:ext uri="{FF2B5EF4-FFF2-40B4-BE49-F238E27FC236}">
                      <a16:creationId xmlns:a16="http://schemas.microsoft.com/office/drawing/2014/main" id="{4F71A811-270C-A5B1-443F-0099968F1230}"/>
                    </a:ext>
                  </a:extLst>
                </p:cNvPr>
                <p:cNvSpPr/>
                <p:nvPr/>
              </p:nvSpPr>
              <p:spPr>
                <a:xfrm>
                  <a:off x="7822215" y="5195220"/>
                  <a:ext cx="79533" cy="20097"/>
                </a:xfrm>
                <a:custGeom>
                  <a:avLst/>
                  <a:gdLst>
                    <a:gd name="connsiteX0" fmla="*/ 79343 w 79533"/>
                    <a:gd name="connsiteY0" fmla="*/ 20098 h 20097"/>
                    <a:gd name="connsiteX1" fmla="*/ 77343 w 79533"/>
                    <a:gd name="connsiteY1" fmla="*/ 19621 h 20097"/>
                    <a:gd name="connsiteX2" fmla="*/ 77533 w 79533"/>
                    <a:gd name="connsiteY2" fmla="*/ 18669 h 20097"/>
                    <a:gd name="connsiteX3" fmla="*/ 79534 w 79533"/>
                    <a:gd name="connsiteY3" fmla="*/ 19145 h 20097"/>
                    <a:gd name="connsiteX4" fmla="*/ 79343 w 79533"/>
                    <a:gd name="connsiteY4" fmla="*/ 20098 h 20097"/>
                    <a:gd name="connsiteX5" fmla="*/ 74581 w 79533"/>
                    <a:gd name="connsiteY5" fmla="*/ 18955 h 20097"/>
                    <a:gd name="connsiteX6" fmla="*/ 71818 w 79533"/>
                    <a:gd name="connsiteY6" fmla="*/ 18288 h 20097"/>
                    <a:gd name="connsiteX7" fmla="*/ 72009 w 79533"/>
                    <a:gd name="connsiteY7" fmla="*/ 17336 h 20097"/>
                    <a:gd name="connsiteX8" fmla="*/ 74771 w 79533"/>
                    <a:gd name="connsiteY8" fmla="*/ 18002 h 20097"/>
                    <a:gd name="connsiteX9" fmla="*/ 74581 w 79533"/>
                    <a:gd name="connsiteY9" fmla="*/ 18860 h 20097"/>
                    <a:gd name="connsiteX10" fmla="*/ 69056 w 79533"/>
                    <a:gd name="connsiteY10" fmla="*/ 17621 h 20097"/>
                    <a:gd name="connsiteX11" fmla="*/ 66294 w 79533"/>
                    <a:gd name="connsiteY11" fmla="*/ 16954 h 20097"/>
                    <a:gd name="connsiteX12" fmla="*/ 66484 w 79533"/>
                    <a:gd name="connsiteY12" fmla="*/ 16002 h 20097"/>
                    <a:gd name="connsiteX13" fmla="*/ 69247 w 79533"/>
                    <a:gd name="connsiteY13" fmla="*/ 16669 h 20097"/>
                    <a:gd name="connsiteX14" fmla="*/ 69056 w 79533"/>
                    <a:gd name="connsiteY14" fmla="*/ 17621 h 20097"/>
                    <a:gd name="connsiteX15" fmla="*/ 63532 w 79533"/>
                    <a:gd name="connsiteY15" fmla="*/ 16288 h 20097"/>
                    <a:gd name="connsiteX16" fmla="*/ 60769 w 79533"/>
                    <a:gd name="connsiteY16" fmla="*/ 15621 h 20097"/>
                    <a:gd name="connsiteX17" fmla="*/ 60960 w 79533"/>
                    <a:gd name="connsiteY17" fmla="*/ 14669 h 20097"/>
                    <a:gd name="connsiteX18" fmla="*/ 63722 w 79533"/>
                    <a:gd name="connsiteY18" fmla="*/ 15335 h 20097"/>
                    <a:gd name="connsiteX19" fmla="*/ 63532 w 79533"/>
                    <a:gd name="connsiteY19" fmla="*/ 16193 h 20097"/>
                    <a:gd name="connsiteX20" fmla="*/ 58007 w 79533"/>
                    <a:gd name="connsiteY20" fmla="*/ 14954 h 20097"/>
                    <a:gd name="connsiteX21" fmla="*/ 55245 w 79533"/>
                    <a:gd name="connsiteY21" fmla="*/ 14288 h 20097"/>
                    <a:gd name="connsiteX22" fmla="*/ 55435 w 79533"/>
                    <a:gd name="connsiteY22" fmla="*/ 13430 h 20097"/>
                    <a:gd name="connsiteX23" fmla="*/ 58198 w 79533"/>
                    <a:gd name="connsiteY23" fmla="*/ 14097 h 20097"/>
                    <a:gd name="connsiteX24" fmla="*/ 58007 w 79533"/>
                    <a:gd name="connsiteY24" fmla="*/ 15050 h 20097"/>
                    <a:gd name="connsiteX25" fmla="*/ 52483 w 79533"/>
                    <a:gd name="connsiteY25" fmla="*/ 13621 h 20097"/>
                    <a:gd name="connsiteX26" fmla="*/ 49721 w 79533"/>
                    <a:gd name="connsiteY26" fmla="*/ 12954 h 20097"/>
                    <a:gd name="connsiteX27" fmla="*/ 49911 w 79533"/>
                    <a:gd name="connsiteY27" fmla="*/ 12097 h 20097"/>
                    <a:gd name="connsiteX28" fmla="*/ 52673 w 79533"/>
                    <a:gd name="connsiteY28" fmla="*/ 12763 h 20097"/>
                    <a:gd name="connsiteX29" fmla="*/ 52483 w 79533"/>
                    <a:gd name="connsiteY29" fmla="*/ 13716 h 20097"/>
                    <a:gd name="connsiteX30" fmla="*/ 46958 w 79533"/>
                    <a:gd name="connsiteY30" fmla="*/ 12287 h 20097"/>
                    <a:gd name="connsiteX31" fmla="*/ 44196 w 79533"/>
                    <a:gd name="connsiteY31" fmla="*/ 11621 h 20097"/>
                    <a:gd name="connsiteX32" fmla="*/ 44482 w 79533"/>
                    <a:gd name="connsiteY32" fmla="*/ 10668 h 20097"/>
                    <a:gd name="connsiteX33" fmla="*/ 47244 w 79533"/>
                    <a:gd name="connsiteY33" fmla="*/ 11335 h 20097"/>
                    <a:gd name="connsiteX34" fmla="*/ 47054 w 79533"/>
                    <a:gd name="connsiteY34" fmla="*/ 12287 h 20097"/>
                    <a:gd name="connsiteX35" fmla="*/ 41434 w 79533"/>
                    <a:gd name="connsiteY35" fmla="*/ 10954 h 20097"/>
                    <a:gd name="connsiteX36" fmla="*/ 38671 w 79533"/>
                    <a:gd name="connsiteY36" fmla="*/ 10287 h 20097"/>
                    <a:gd name="connsiteX37" fmla="*/ 38862 w 79533"/>
                    <a:gd name="connsiteY37" fmla="*/ 9430 h 20097"/>
                    <a:gd name="connsiteX38" fmla="*/ 41624 w 79533"/>
                    <a:gd name="connsiteY38" fmla="*/ 10096 h 20097"/>
                    <a:gd name="connsiteX39" fmla="*/ 41434 w 79533"/>
                    <a:gd name="connsiteY39" fmla="*/ 11049 h 20097"/>
                    <a:gd name="connsiteX40" fmla="*/ 35909 w 79533"/>
                    <a:gd name="connsiteY40" fmla="*/ 9620 h 20097"/>
                    <a:gd name="connsiteX41" fmla="*/ 33147 w 79533"/>
                    <a:gd name="connsiteY41" fmla="*/ 8954 h 20097"/>
                    <a:gd name="connsiteX42" fmla="*/ 33338 w 79533"/>
                    <a:gd name="connsiteY42" fmla="*/ 8001 h 20097"/>
                    <a:gd name="connsiteX43" fmla="*/ 36100 w 79533"/>
                    <a:gd name="connsiteY43" fmla="*/ 8668 h 20097"/>
                    <a:gd name="connsiteX44" fmla="*/ 35909 w 79533"/>
                    <a:gd name="connsiteY44" fmla="*/ 9620 h 20097"/>
                    <a:gd name="connsiteX45" fmla="*/ 30385 w 79533"/>
                    <a:gd name="connsiteY45" fmla="*/ 8287 h 20097"/>
                    <a:gd name="connsiteX46" fmla="*/ 27622 w 79533"/>
                    <a:gd name="connsiteY46" fmla="*/ 7620 h 20097"/>
                    <a:gd name="connsiteX47" fmla="*/ 27813 w 79533"/>
                    <a:gd name="connsiteY47" fmla="*/ 6763 h 20097"/>
                    <a:gd name="connsiteX48" fmla="*/ 30575 w 79533"/>
                    <a:gd name="connsiteY48" fmla="*/ 7429 h 20097"/>
                    <a:gd name="connsiteX49" fmla="*/ 30385 w 79533"/>
                    <a:gd name="connsiteY49" fmla="*/ 8382 h 20097"/>
                    <a:gd name="connsiteX50" fmla="*/ 24860 w 79533"/>
                    <a:gd name="connsiteY50" fmla="*/ 6953 h 20097"/>
                    <a:gd name="connsiteX51" fmla="*/ 22098 w 79533"/>
                    <a:gd name="connsiteY51" fmla="*/ 6287 h 20097"/>
                    <a:gd name="connsiteX52" fmla="*/ 22288 w 79533"/>
                    <a:gd name="connsiteY52" fmla="*/ 5334 h 20097"/>
                    <a:gd name="connsiteX53" fmla="*/ 25051 w 79533"/>
                    <a:gd name="connsiteY53" fmla="*/ 6001 h 20097"/>
                    <a:gd name="connsiteX54" fmla="*/ 24860 w 79533"/>
                    <a:gd name="connsiteY54" fmla="*/ 6953 h 20097"/>
                    <a:gd name="connsiteX55" fmla="*/ 19336 w 79533"/>
                    <a:gd name="connsiteY55" fmla="*/ 5620 h 20097"/>
                    <a:gd name="connsiteX56" fmla="*/ 16573 w 79533"/>
                    <a:gd name="connsiteY56" fmla="*/ 4953 h 20097"/>
                    <a:gd name="connsiteX57" fmla="*/ 16764 w 79533"/>
                    <a:gd name="connsiteY57" fmla="*/ 4001 h 20097"/>
                    <a:gd name="connsiteX58" fmla="*/ 19526 w 79533"/>
                    <a:gd name="connsiteY58" fmla="*/ 4667 h 20097"/>
                    <a:gd name="connsiteX59" fmla="*/ 19336 w 79533"/>
                    <a:gd name="connsiteY59" fmla="*/ 5620 h 20097"/>
                    <a:gd name="connsiteX60" fmla="*/ 13811 w 79533"/>
                    <a:gd name="connsiteY60" fmla="*/ 4286 h 20097"/>
                    <a:gd name="connsiteX61" fmla="*/ 11049 w 79533"/>
                    <a:gd name="connsiteY61" fmla="*/ 3620 h 20097"/>
                    <a:gd name="connsiteX62" fmla="*/ 11239 w 79533"/>
                    <a:gd name="connsiteY62" fmla="*/ 2667 h 20097"/>
                    <a:gd name="connsiteX63" fmla="*/ 14002 w 79533"/>
                    <a:gd name="connsiteY63" fmla="*/ 3334 h 20097"/>
                    <a:gd name="connsiteX64" fmla="*/ 13811 w 79533"/>
                    <a:gd name="connsiteY64" fmla="*/ 4191 h 20097"/>
                    <a:gd name="connsiteX65" fmla="*/ 8287 w 79533"/>
                    <a:gd name="connsiteY65" fmla="*/ 2953 h 20097"/>
                    <a:gd name="connsiteX66" fmla="*/ 5524 w 79533"/>
                    <a:gd name="connsiteY66" fmla="*/ 2286 h 20097"/>
                    <a:gd name="connsiteX67" fmla="*/ 5715 w 79533"/>
                    <a:gd name="connsiteY67" fmla="*/ 1334 h 20097"/>
                    <a:gd name="connsiteX68" fmla="*/ 8477 w 79533"/>
                    <a:gd name="connsiteY68" fmla="*/ 2000 h 20097"/>
                    <a:gd name="connsiteX69" fmla="*/ 8287 w 79533"/>
                    <a:gd name="connsiteY69" fmla="*/ 2953 h 20097"/>
                    <a:gd name="connsiteX70" fmla="*/ 2762 w 79533"/>
                    <a:gd name="connsiteY70" fmla="*/ 1619 h 20097"/>
                    <a:gd name="connsiteX71" fmla="*/ 0 w 79533"/>
                    <a:gd name="connsiteY71" fmla="*/ 953 h 20097"/>
                    <a:gd name="connsiteX72" fmla="*/ 190 w 79533"/>
                    <a:gd name="connsiteY72" fmla="*/ 0 h 20097"/>
                    <a:gd name="connsiteX73" fmla="*/ 2953 w 79533"/>
                    <a:gd name="connsiteY73" fmla="*/ 667 h 20097"/>
                    <a:gd name="connsiteX74" fmla="*/ 2762 w 79533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79533" h="20097">
                      <a:moveTo>
                        <a:pt x="79343" y="20098"/>
                      </a:moveTo>
                      <a:lnTo>
                        <a:pt x="77343" y="19621"/>
                      </a:lnTo>
                      <a:lnTo>
                        <a:pt x="77533" y="18669"/>
                      </a:lnTo>
                      <a:lnTo>
                        <a:pt x="79534" y="19145"/>
                      </a:lnTo>
                      <a:lnTo>
                        <a:pt x="79343" y="20098"/>
                      </a:lnTo>
                      <a:close/>
                      <a:moveTo>
                        <a:pt x="74581" y="18955"/>
                      </a:moveTo>
                      <a:lnTo>
                        <a:pt x="71818" y="18288"/>
                      </a:lnTo>
                      <a:lnTo>
                        <a:pt x="72009" y="17336"/>
                      </a:lnTo>
                      <a:lnTo>
                        <a:pt x="74771" y="18002"/>
                      </a:lnTo>
                      <a:lnTo>
                        <a:pt x="74581" y="1886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69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5" y="13430"/>
                      </a:lnTo>
                      <a:lnTo>
                        <a:pt x="58198" y="14097"/>
                      </a:lnTo>
                      <a:lnTo>
                        <a:pt x="58007" y="15050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482" y="10668"/>
                      </a:lnTo>
                      <a:lnTo>
                        <a:pt x="47244" y="11335"/>
                      </a:lnTo>
                      <a:lnTo>
                        <a:pt x="47054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430"/>
                      </a:lnTo>
                      <a:lnTo>
                        <a:pt x="41624" y="10096"/>
                      </a:lnTo>
                      <a:lnTo>
                        <a:pt x="41434" y="1104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01"/>
                      </a:lnTo>
                      <a:lnTo>
                        <a:pt x="36100" y="8668"/>
                      </a:lnTo>
                      <a:lnTo>
                        <a:pt x="35909" y="9620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763"/>
                      </a:lnTo>
                      <a:lnTo>
                        <a:pt x="30575" y="7429"/>
                      </a:lnTo>
                      <a:lnTo>
                        <a:pt x="30385" y="8382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191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4" name="Freeform: Shape 1183">
                  <a:extLst>
                    <a:ext uri="{FF2B5EF4-FFF2-40B4-BE49-F238E27FC236}">
                      <a16:creationId xmlns:a16="http://schemas.microsoft.com/office/drawing/2014/main" id="{87C87E55-9680-D28D-9A5B-13B6D3EC3A8C}"/>
                    </a:ext>
                  </a:extLst>
                </p:cNvPr>
                <p:cNvSpPr/>
                <p:nvPr/>
              </p:nvSpPr>
              <p:spPr>
                <a:xfrm>
                  <a:off x="7820786" y="5205983"/>
                  <a:ext cx="74771" cy="18097"/>
                </a:xfrm>
                <a:custGeom>
                  <a:avLst/>
                  <a:gdLst>
                    <a:gd name="connsiteX0" fmla="*/ 74581 w 74771"/>
                    <a:gd name="connsiteY0" fmla="*/ 18097 h 18097"/>
                    <a:gd name="connsiteX1" fmla="*/ 71819 w 74771"/>
                    <a:gd name="connsiteY1" fmla="*/ 17431 h 18097"/>
                    <a:gd name="connsiteX2" fmla="*/ 72009 w 74771"/>
                    <a:gd name="connsiteY2" fmla="*/ 16478 h 18097"/>
                    <a:gd name="connsiteX3" fmla="*/ 74771 w 74771"/>
                    <a:gd name="connsiteY3" fmla="*/ 17145 h 18097"/>
                    <a:gd name="connsiteX4" fmla="*/ 74581 w 74771"/>
                    <a:gd name="connsiteY4" fmla="*/ 18002 h 18097"/>
                    <a:gd name="connsiteX5" fmla="*/ 69056 w 74771"/>
                    <a:gd name="connsiteY5" fmla="*/ 16764 h 18097"/>
                    <a:gd name="connsiteX6" fmla="*/ 66294 w 74771"/>
                    <a:gd name="connsiteY6" fmla="*/ 16097 h 18097"/>
                    <a:gd name="connsiteX7" fmla="*/ 66485 w 74771"/>
                    <a:gd name="connsiteY7" fmla="*/ 15240 h 18097"/>
                    <a:gd name="connsiteX8" fmla="*/ 69247 w 74771"/>
                    <a:gd name="connsiteY8" fmla="*/ 15907 h 18097"/>
                    <a:gd name="connsiteX9" fmla="*/ 69056 w 74771"/>
                    <a:gd name="connsiteY9" fmla="*/ 16764 h 18097"/>
                    <a:gd name="connsiteX10" fmla="*/ 63532 w 74771"/>
                    <a:gd name="connsiteY10" fmla="*/ 15526 h 18097"/>
                    <a:gd name="connsiteX11" fmla="*/ 60770 w 74771"/>
                    <a:gd name="connsiteY11" fmla="*/ 14859 h 18097"/>
                    <a:gd name="connsiteX12" fmla="*/ 60960 w 74771"/>
                    <a:gd name="connsiteY12" fmla="*/ 13906 h 18097"/>
                    <a:gd name="connsiteX13" fmla="*/ 63722 w 74771"/>
                    <a:gd name="connsiteY13" fmla="*/ 14573 h 18097"/>
                    <a:gd name="connsiteX14" fmla="*/ 63532 w 74771"/>
                    <a:gd name="connsiteY14" fmla="*/ 15526 h 18097"/>
                    <a:gd name="connsiteX15" fmla="*/ 58008 w 74771"/>
                    <a:gd name="connsiteY15" fmla="*/ 14192 h 18097"/>
                    <a:gd name="connsiteX16" fmla="*/ 55245 w 74771"/>
                    <a:gd name="connsiteY16" fmla="*/ 13526 h 18097"/>
                    <a:gd name="connsiteX17" fmla="*/ 55436 w 74771"/>
                    <a:gd name="connsiteY17" fmla="*/ 12573 h 18097"/>
                    <a:gd name="connsiteX18" fmla="*/ 58198 w 74771"/>
                    <a:gd name="connsiteY18" fmla="*/ 13240 h 18097"/>
                    <a:gd name="connsiteX19" fmla="*/ 58008 w 74771"/>
                    <a:gd name="connsiteY19" fmla="*/ 14192 h 18097"/>
                    <a:gd name="connsiteX20" fmla="*/ 52483 w 74771"/>
                    <a:gd name="connsiteY20" fmla="*/ 12954 h 18097"/>
                    <a:gd name="connsiteX21" fmla="*/ 49721 w 74771"/>
                    <a:gd name="connsiteY21" fmla="*/ 12287 h 18097"/>
                    <a:gd name="connsiteX22" fmla="*/ 49911 w 74771"/>
                    <a:gd name="connsiteY22" fmla="*/ 11335 h 18097"/>
                    <a:gd name="connsiteX23" fmla="*/ 52673 w 74771"/>
                    <a:gd name="connsiteY23" fmla="*/ 12002 h 18097"/>
                    <a:gd name="connsiteX24" fmla="*/ 52483 w 74771"/>
                    <a:gd name="connsiteY24" fmla="*/ 12859 h 18097"/>
                    <a:gd name="connsiteX25" fmla="*/ 46958 w 74771"/>
                    <a:gd name="connsiteY25" fmla="*/ 11716 h 18097"/>
                    <a:gd name="connsiteX26" fmla="*/ 44196 w 74771"/>
                    <a:gd name="connsiteY26" fmla="*/ 11049 h 18097"/>
                    <a:gd name="connsiteX27" fmla="*/ 44387 w 74771"/>
                    <a:gd name="connsiteY27" fmla="*/ 10096 h 18097"/>
                    <a:gd name="connsiteX28" fmla="*/ 47149 w 74771"/>
                    <a:gd name="connsiteY28" fmla="*/ 10763 h 18097"/>
                    <a:gd name="connsiteX29" fmla="*/ 46958 w 74771"/>
                    <a:gd name="connsiteY29" fmla="*/ 11716 h 18097"/>
                    <a:gd name="connsiteX30" fmla="*/ 41434 w 74771"/>
                    <a:gd name="connsiteY30" fmla="*/ 10382 h 18097"/>
                    <a:gd name="connsiteX31" fmla="*/ 38672 w 74771"/>
                    <a:gd name="connsiteY31" fmla="*/ 9715 h 18097"/>
                    <a:gd name="connsiteX32" fmla="*/ 38862 w 74771"/>
                    <a:gd name="connsiteY32" fmla="*/ 8763 h 18097"/>
                    <a:gd name="connsiteX33" fmla="*/ 41624 w 74771"/>
                    <a:gd name="connsiteY33" fmla="*/ 9430 h 18097"/>
                    <a:gd name="connsiteX34" fmla="*/ 41434 w 74771"/>
                    <a:gd name="connsiteY34" fmla="*/ 10382 h 18097"/>
                    <a:gd name="connsiteX35" fmla="*/ 35909 w 74771"/>
                    <a:gd name="connsiteY35" fmla="*/ 9144 h 18097"/>
                    <a:gd name="connsiteX36" fmla="*/ 33147 w 74771"/>
                    <a:gd name="connsiteY36" fmla="*/ 8477 h 18097"/>
                    <a:gd name="connsiteX37" fmla="*/ 33338 w 74771"/>
                    <a:gd name="connsiteY37" fmla="*/ 7525 h 18097"/>
                    <a:gd name="connsiteX38" fmla="*/ 36100 w 74771"/>
                    <a:gd name="connsiteY38" fmla="*/ 8192 h 18097"/>
                    <a:gd name="connsiteX39" fmla="*/ 35909 w 74771"/>
                    <a:gd name="connsiteY39" fmla="*/ 9144 h 18097"/>
                    <a:gd name="connsiteX40" fmla="*/ 30385 w 74771"/>
                    <a:gd name="connsiteY40" fmla="*/ 7906 h 18097"/>
                    <a:gd name="connsiteX41" fmla="*/ 27623 w 74771"/>
                    <a:gd name="connsiteY41" fmla="*/ 7239 h 18097"/>
                    <a:gd name="connsiteX42" fmla="*/ 27813 w 74771"/>
                    <a:gd name="connsiteY42" fmla="*/ 6287 h 18097"/>
                    <a:gd name="connsiteX43" fmla="*/ 30575 w 74771"/>
                    <a:gd name="connsiteY43" fmla="*/ 6953 h 18097"/>
                    <a:gd name="connsiteX44" fmla="*/ 30385 w 74771"/>
                    <a:gd name="connsiteY44" fmla="*/ 7906 h 18097"/>
                    <a:gd name="connsiteX45" fmla="*/ 24860 w 74771"/>
                    <a:gd name="connsiteY45" fmla="*/ 6668 h 18097"/>
                    <a:gd name="connsiteX46" fmla="*/ 22098 w 74771"/>
                    <a:gd name="connsiteY46" fmla="*/ 6001 h 18097"/>
                    <a:gd name="connsiteX47" fmla="*/ 22289 w 74771"/>
                    <a:gd name="connsiteY47" fmla="*/ 5048 h 18097"/>
                    <a:gd name="connsiteX48" fmla="*/ 25051 w 74771"/>
                    <a:gd name="connsiteY48" fmla="*/ 5715 h 18097"/>
                    <a:gd name="connsiteX49" fmla="*/ 24860 w 74771"/>
                    <a:gd name="connsiteY49" fmla="*/ 6668 h 18097"/>
                    <a:gd name="connsiteX50" fmla="*/ 19336 w 74771"/>
                    <a:gd name="connsiteY50" fmla="*/ 5429 h 18097"/>
                    <a:gd name="connsiteX51" fmla="*/ 16574 w 74771"/>
                    <a:gd name="connsiteY51" fmla="*/ 4763 h 18097"/>
                    <a:gd name="connsiteX52" fmla="*/ 16764 w 74771"/>
                    <a:gd name="connsiteY52" fmla="*/ 3810 h 18097"/>
                    <a:gd name="connsiteX53" fmla="*/ 19526 w 74771"/>
                    <a:gd name="connsiteY53" fmla="*/ 4477 h 18097"/>
                    <a:gd name="connsiteX54" fmla="*/ 19336 w 74771"/>
                    <a:gd name="connsiteY54" fmla="*/ 5429 h 18097"/>
                    <a:gd name="connsiteX55" fmla="*/ 13811 w 74771"/>
                    <a:gd name="connsiteY55" fmla="*/ 4191 h 18097"/>
                    <a:gd name="connsiteX56" fmla="*/ 11049 w 74771"/>
                    <a:gd name="connsiteY56" fmla="*/ 3524 h 18097"/>
                    <a:gd name="connsiteX57" fmla="*/ 11240 w 74771"/>
                    <a:gd name="connsiteY57" fmla="*/ 2572 h 18097"/>
                    <a:gd name="connsiteX58" fmla="*/ 14002 w 74771"/>
                    <a:gd name="connsiteY58" fmla="*/ 3238 h 18097"/>
                    <a:gd name="connsiteX59" fmla="*/ 13811 w 74771"/>
                    <a:gd name="connsiteY59" fmla="*/ 4191 h 18097"/>
                    <a:gd name="connsiteX60" fmla="*/ 8287 w 74771"/>
                    <a:gd name="connsiteY60" fmla="*/ 2857 h 18097"/>
                    <a:gd name="connsiteX61" fmla="*/ 5525 w 74771"/>
                    <a:gd name="connsiteY61" fmla="*/ 2191 h 18097"/>
                    <a:gd name="connsiteX62" fmla="*/ 5715 w 74771"/>
                    <a:gd name="connsiteY62" fmla="*/ 1238 h 18097"/>
                    <a:gd name="connsiteX63" fmla="*/ 8477 w 74771"/>
                    <a:gd name="connsiteY63" fmla="*/ 1905 h 18097"/>
                    <a:gd name="connsiteX64" fmla="*/ 8287 w 74771"/>
                    <a:gd name="connsiteY64" fmla="*/ 2857 h 18097"/>
                    <a:gd name="connsiteX65" fmla="*/ 2762 w 74771"/>
                    <a:gd name="connsiteY65" fmla="*/ 1619 h 18097"/>
                    <a:gd name="connsiteX66" fmla="*/ 0 w 74771"/>
                    <a:gd name="connsiteY66" fmla="*/ 953 h 18097"/>
                    <a:gd name="connsiteX67" fmla="*/ 191 w 74771"/>
                    <a:gd name="connsiteY67" fmla="*/ 0 h 18097"/>
                    <a:gd name="connsiteX68" fmla="*/ 2953 w 74771"/>
                    <a:gd name="connsiteY68" fmla="*/ 667 h 18097"/>
                    <a:gd name="connsiteX69" fmla="*/ 2762 w 74771"/>
                    <a:gd name="connsiteY69" fmla="*/ 1619 h 18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74771" h="18097">
                      <a:moveTo>
                        <a:pt x="74581" y="18097"/>
                      </a:moveTo>
                      <a:lnTo>
                        <a:pt x="71819" y="17431"/>
                      </a:lnTo>
                      <a:lnTo>
                        <a:pt x="72009" y="16478"/>
                      </a:lnTo>
                      <a:lnTo>
                        <a:pt x="74771" y="17145"/>
                      </a:lnTo>
                      <a:lnTo>
                        <a:pt x="74581" y="18002"/>
                      </a:lnTo>
                      <a:close/>
                      <a:moveTo>
                        <a:pt x="69056" y="16764"/>
                      </a:moveTo>
                      <a:lnTo>
                        <a:pt x="66294" y="16097"/>
                      </a:lnTo>
                      <a:lnTo>
                        <a:pt x="66485" y="15240"/>
                      </a:lnTo>
                      <a:lnTo>
                        <a:pt x="69247" y="15907"/>
                      </a:lnTo>
                      <a:lnTo>
                        <a:pt x="69056" y="16764"/>
                      </a:lnTo>
                      <a:close/>
                      <a:moveTo>
                        <a:pt x="63532" y="15526"/>
                      </a:moveTo>
                      <a:lnTo>
                        <a:pt x="60770" y="14859"/>
                      </a:lnTo>
                      <a:lnTo>
                        <a:pt x="60960" y="13906"/>
                      </a:lnTo>
                      <a:lnTo>
                        <a:pt x="63722" y="14573"/>
                      </a:lnTo>
                      <a:lnTo>
                        <a:pt x="63532" y="15526"/>
                      </a:lnTo>
                      <a:close/>
                      <a:moveTo>
                        <a:pt x="58008" y="14192"/>
                      </a:moveTo>
                      <a:lnTo>
                        <a:pt x="55245" y="13526"/>
                      </a:lnTo>
                      <a:lnTo>
                        <a:pt x="55436" y="12573"/>
                      </a:lnTo>
                      <a:lnTo>
                        <a:pt x="58198" y="13240"/>
                      </a:lnTo>
                      <a:lnTo>
                        <a:pt x="58008" y="14192"/>
                      </a:lnTo>
                      <a:close/>
                      <a:moveTo>
                        <a:pt x="52483" y="12954"/>
                      </a:moveTo>
                      <a:lnTo>
                        <a:pt x="49721" y="12287"/>
                      </a:lnTo>
                      <a:lnTo>
                        <a:pt x="49911" y="11335"/>
                      </a:lnTo>
                      <a:lnTo>
                        <a:pt x="52673" y="12002"/>
                      </a:lnTo>
                      <a:lnTo>
                        <a:pt x="52483" y="12859"/>
                      </a:lnTo>
                      <a:close/>
                      <a:moveTo>
                        <a:pt x="46958" y="11716"/>
                      </a:moveTo>
                      <a:lnTo>
                        <a:pt x="44196" y="11049"/>
                      </a:lnTo>
                      <a:lnTo>
                        <a:pt x="44387" y="10096"/>
                      </a:lnTo>
                      <a:lnTo>
                        <a:pt x="47149" y="10763"/>
                      </a:lnTo>
                      <a:lnTo>
                        <a:pt x="46958" y="11716"/>
                      </a:lnTo>
                      <a:close/>
                      <a:moveTo>
                        <a:pt x="41434" y="10382"/>
                      </a:moveTo>
                      <a:lnTo>
                        <a:pt x="38672" y="9715"/>
                      </a:lnTo>
                      <a:lnTo>
                        <a:pt x="38862" y="8763"/>
                      </a:lnTo>
                      <a:lnTo>
                        <a:pt x="41624" y="9430"/>
                      </a:lnTo>
                      <a:lnTo>
                        <a:pt x="41434" y="10382"/>
                      </a:lnTo>
                      <a:close/>
                      <a:moveTo>
                        <a:pt x="35909" y="9144"/>
                      </a:moveTo>
                      <a:lnTo>
                        <a:pt x="33147" y="8477"/>
                      </a:lnTo>
                      <a:lnTo>
                        <a:pt x="33338" y="7525"/>
                      </a:lnTo>
                      <a:lnTo>
                        <a:pt x="36100" y="8192"/>
                      </a:lnTo>
                      <a:lnTo>
                        <a:pt x="35909" y="9144"/>
                      </a:lnTo>
                      <a:close/>
                      <a:moveTo>
                        <a:pt x="30385" y="7906"/>
                      </a:moveTo>
                      <a:lnTo>
                        <a:pt x="27623" y="7239"/>
                      </a:lnTo>
                      <a:lnTo>
                        <a:pt x="27813" y="6287"/>
                      </a:lnTo>
                      <a:lnTo>
                        <a:pt x="30575" y="6953"/>
                      </a:lnTo>
                      <a:lnTo>
                        <a:pt x="30385" y="7906"/>
                      </a:lnTo>
                      <a:close/>
                      <a:moveTo>
                        <a:pt x="24860" y="6668"/>
                      </a:moveTo>
                      <a:lnTo>
                        <a:pt x="22098" y="6001"/>
                      </a:lnTo>
                      <a:lnTo>
                        <a:pt x="22289" y="5048"/>
                      </a:lnTo>
                      <a:lnTo>
                        <a:pt x="25051" y="5715"/>
                      </a:lnTo>
                      <a:lnTo>
                        <a:pt x="24860" y="6668"/>
                      </a:lnTo>
                      <a:close/>
                      <a:moveTo>
                        <a:pt x="19336" y="5429"/>
                      </a:moveTo>
                      <a:lnTo>
                        <a:pt x="16574" y="4763"/>
                      </a:lnTo>
                      <a:lnTo>
                        <a:pt x="16764" y="3810"/>
                      </a:lnTo>
                      <a:lnTo>
                        <a:pt x="19526" y="4477"/>
                      </a:lnTo>
                      <a:lnTo>
                        <a:pt x="19336" y="5429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40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5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1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5" name="Freeform: Shape 1184">
                  <a:extLst>
                    <a:ext uri="{FF2B5EF4-FFF2-40B4-BE49-F238E27FC236}">
                      <a16:creationId xmlns:a16="http://schemas.microsoft.com/office/drawing/2014/main" id="{68627ADB-D1F2-ACD4-7A79-922725E319CE}"/>
                    </a:ext>
                  </a:extLst>
                </p:cNvPr>
                <p:cNvSpPr/>
                <p:nvPr/>
              </p:nvSpPr>
              <p:spPr>
                <a:xfrm>
                  <a:off x="7800662" y="5133209"/>
                  <a:ext cx="16150" cy="8484"/>
                </a:xfrm>
                <a:custGeom>
                  <a:avLst/>
                  <a:gdLst>
                    <a:gd name="connsiteX0" fmla="*/ 1836 w 16150"/>
                    <a:gd name="connsiteY0" fmla="*/ 7719 h 8484"/>
                    <a:gd name="connsiteX1" fmla="*/ 27 w 16150"/>
                    <a:gd name="connsiteY1" fmla="*/ 3718 h 8484"/>
                    <a:gd name="connsiteX2" fmla="*/ 27 w 16150"/>
                    <a:gd name="connsiteY2" fmla="*/ 3718 h 8484"/>
                    <a:gd name="connsiteX3" fmla="*/ 2408 w 16150"/>
                    <a:gd name="connsiteY3" fmla="*/ 4 h 8484"/>
                    <a:gd name="connsiteX4" fmla="*/ 14314 w 16150"/>
                    <a:gd name="connsiteY4" fmla="*/ 766 h 8484"/>
                    <a:gd name="connsiteX5" fmla="*/ 16124 w 16150"/>
                    <a:gd name="connsiteY5" fmla="*/ 4766 h 8484"/>
                    <a:gd name="connsiteX6" fmla="*/ 16124 w 16150"/>
                    <a:gd name="connsiteY6" fmla="*/ 4766 h 8484"/>
                    <a:gd name="connsiteX7" fmla="*/ 13743 w 16150"/>
                    <a:gd name="connsiteY7" fmla="*/ 8481 h 8484"/>
                    <a:gd name="connsiteX8" fmla="*/ 1836 w 16150"/>
                    <a:gd name="connsiteY8" fmla="*/ 7719 h 8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50" h="8484">
                      <a:moveTo>
                        <a:pt x="1836" y="7719"/>
                      </a:moveTo>
                      <a:cubicBezTo>
                        <a:pt x="693" y="7719"/>
                        <a:pt x="-164" y="5814"/>
                        <a:pt x="27" y="3718"/>
                      </a:cubicBezTo>
                      <a:lnTo>
                        <a:pt x="27" y="3718"/>
                      </a:lnTo>
                      <a:cubicBezTo>
                        <a:pt x="122" y="1623"/>
                        <a:pt x="1170" y="-92"/>
                        <a:pt x="2408" y="4"/>
                      </a:cubicBezTo>
                      <a:lnTo>
                        <a:pt x="14314" y="766"/>
                      </a:lnTo>
                      <a:cubicBezTo>
                        <a:pt x="15457" y="766"/>
                        <a:pt x="16314" y="2671"/>
                        <a:pt x="16124" y="4766"/>
                      </a:cubicBezTo>
                      <a:lnTo>
                        <a:pt x="16124" y="4766"/>
                      </a:lnTo>
                      <a:cubicBezTo>
                        <a:pt x="16028" y="6957"/>
                        <a:pt x="14981" y="8576"/>
                        <a:pt x="13743" y="8481"/>
                      </a:cubicBezTo>
                      <a:lnTo>
                        <a:pt x="1836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6" name="Freeform: Shape 1185">
                  <a:extLst>
                    <a:ext uri="{FF2B5EF4-FFF2-40B4-BE49-F238E27FC236}">
                      <a16:creationId xmlns:a16="http://schemas.microsoft.com/office/drawing/2014/main" id="{80FED81D-4EB5-14DA-DB16-91F3F46CE4A8}"/>
                    </a:ext>
                  </a:extLst>
                </p:cNvPr>
                <p:cNvSpPr/>
                <p:nvPr/>
              </p:nvSpPr>
              <p:spPr>
                <a:xfrm>
                  <a:off x="7800307" y="5115111"/>
                  <a:ext cx="16097" cy="7814"/>
                </a:xfrm>
                <a:custGeom>
                  <a:avLst/>
                  <a:gdLst>
                    <a:gd name="connsiteX0" fmla="*/ 2096 w 16097"/>
                    <a:gd name="connsiteY0" fmla="*/ 7814 h 7814"/>
                    <a:gd name="connsiteX1" fmla="*/ 0 w 16097"/>
                    <a:gd name="connsiteY1" fmla="*/ 3909 h 7814"/>
                    <a:gd name="connsiteX2" fmla="*/ 0 w 16097"/>
                    <a:gd name="connsiteY2" fmla="*/ 3909 h 7814"/>
                    <a:gd name="connsiteX3" fmla="*/ 2096 w 16097"/>
                    <a:gd name="connsiteY3" fmla="*/ 4 h 7814"/>
                    <a:gd name="connsiteX4" fmla="*/ 14002 w 16097"/>
                    <a:gd name="connsiteY4" fmla="*/ 4 h 7814"/>
                    <a:gd name="connsiteX5" fmla="*/ 16097 w 16097"/>
                    <a:gd name="connsiteY5" fmla="*/ 3719 h 7814"/>
                    <a:gd name="connsiteX6" fmla="*/ 16097 w 16097"/>
                    <a:gd name="connsiteY6" fmla="*/ 3719 h 7814"/>
                    <a:gd name="connsiteX7" fmla="*/ 14002 w 16097"/>
                    <a:gd name="connsiteY7" fmla="*/ 7624 h 7814"/>
                    <a:gd name="connsiteX8" fmla="*/ 2096 w 16097"/>
                    <a:gd name="connsiteY8" fmla="*/ 7624 h 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97" h="7814">
                      <a:moveTo>
                        <a:pt x="2096" y="7814"/>
                      </a:moveTo>
                      <a:cubicBezTo>
                        <a:pt x="953" y="7814"/>
                        <a:pt x="0" y="6100"/>
                        <a:pt x="0" y="3909"/>
                      </a:cubicBezTo>
                      <a:lnTo>
                        <a:pt x="0" y="3909"/>
                      </a:lnTo>
                      <a:cubicBezTo>
                        <a:pt x="0" y="1814"/>
                        <a:pt x="953" y="4"/>
                        <a:pt x="2096" y="4"/>
                      </a:cubicBezTo>
                      <a:lnTo>
                        <a:pt x="14002" y="4"/>
                      </a:lnTo>
                      <a:cubicBezTo>
                        <a:pt x="15145" y="-91"/>
                        <a:pt x="16097" y="1623"/>
                        <a:pt x="16097" y="3719"/>
                      </a:cubicBezTo>
                      <a:lnTo>
                        <a:pt x="16097" y="3719"/>
                      </a:lnTo>
                      <a:cubicBezTo>
                        <a:pt x="16097" y="5814"/>
                        <a:pt x="15145" y="7624"/>
                        <a:pt x="14002" y="7624"/>
                      </a:cubicBezTo>
                      <a:lnTo>
                        <a:pt x="2096" y="76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7" name="Freeform: Shape 1186">
                  <a:extLst>
                    <a:ext uri="{FF2B5EF4-FFF2-40B4-BE49-F238E27FC236}">
                      <a16:creationId xmlns:a16="http://schemas.microsoft.com/office/drawing/2014/main" id="{6E0FF148-9C18-E24A-9CA0-937BD21A166F}"/>
                    </a:ext>
                  </a:extLst>
                </p:cNvPr>
                <p:cNvSpPr/>
                <p:nvPr/>
              </p:nvSpPr>
              <p:spPr>
                <a:xfrm>
                  <a:off x="7798757" y="5152640"/>
                  <a:ext cx="16055" cy="8485"/>
                </a:xfrm>
                <a:custGeom>
                  <a:avLst/>
                  <a:gdLst>
                    <a:gd name="connsiteX0" fmla="*/ 1836 w 16055"/>
                    <a:gd name="connsiteY0" fmla="*/ 7719 h 8485"/>
                    <a:gd name="connsiteX1" fmla="*/ 27 w 16055"/>
                    <a:gd name="connsiteY1" fmla="*/ 3719 h 8485"/>
                    <a:gd name="connsiteX2" fmla="*/ 27 w 16055"/>
                    <a:gd name="connsiteY2" fmla="*/ 3719 h 8485"/>
                    <a:gd name="connsiteX3" fmla="*/ 2408 w 16055"/>
                    <a:gd name="connsiteY3" fmla="*/ 4 h 8485"/>
                    <a:gd name="connsiteX4" fmla="*/ 14219 w 16055"/>
                    <a:gd name="connsiteY4" fmla="*/ 766 h 8485"/>
                    <a:gd name="connsiteX5" fmla="*/ 16029 w 16055"/>
                    <a:gd name="connsiteY5" fmla="*/ 4766 h 8485"/>
                    <a:gd name="connsiteX6" fmla="*/ 16029 w 16055"/>
                    <a:gd name="connsiteY6" fmla="*/ 4766 h 8485"/>
                    <a:gd name="connsiteX7" fmla="*/ 13648 w 16055"/>
                    <a:gd name="connsiteY7" fmla="*/ 8481 h 8485"/>
                    <a:gd name="connsiteX8" fmla="*/ 1741 w 16055"/>
                    <a:gd name="connsiteY8" fmla="*/ 7719 h 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55" h="8485">
                      <a:moveTo>
                        <a:pt x="1836" y="7719"/>
                      </a:moveTo>
                      <a:cubicBezTo>
                        <a:pt x="693" y="7719"/>
                        <a:pt x="-164" y="5909"/>
                        <a:pt x="27" y="3719"/>
                      </a:cubicBezTo>
                      <a:lnTo>
                        <a:pt x="27" y="3719"/>
                      </a:lnTo>
                      <a:cubicBezTo>
                        <a:pt x="122" y="1623"/>
                        <a:pt x="1170" y="-91"/>
                        <a:pt x="2408" y="4"/>
                      </a:cubicBezTo>
                      <a:lnTo>
                        <a:pt x="14219" y="766"/>
                      </a:lnTo>
                      <a:cubicBezTo>
                        <a:pt x="15362" y="766"/>
                        <a:pt x="16219" y="2671"/>
                        <a:pt x="16029" y="4766"/>
                      </a:cubicBezTo>
                      <a:lnTo>
                        <a:pt x="16029" y="4766"/>
                      </a:lnTo>
                      <a:cubicBezTo>
                        <a:pt x="15933" y="6957"/>
                        <a:pt x="14886" y="8576"/>
                        <a:pt x="13648" y="8481"/>
                      </a:cubicBezTo>
                      <a:lnTo>
                        <a:pt x="1741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8" name="Freeform: Shape 1187">
                  <a:extLst>
                    <a:ext uri="{FF2B5EF4-FFF2-40B4-BE49-F238E27FC236}">
                      <a16:creationId xmlns:a16="http://schemas.microsoft.com/office/drawing/2014/main" id="{0EBD3DCF-4239-C519-0C2A-E89C0C28067E}"/>
                    </a:ext>
                  </a:extLst>
                </p:cNvPr>
                <p:cNvSpPr/>
                <p:nvPr/>
              </p:nvSpPr>
              <p:spPr>
                <a:xfrm>
                  <a:off x="7798489" y="5170737"/>
                  <a:ext cx="14208" cy="8389"/>
                </a:xfrm>
                <a:custGeom>
                  <a:avLst/>
                  <a:gdLst>
                    <a:gd name="connsiteX0" fmla="*/ 1627 w 14208"/>
                    <a:gd name="connsiteY0" fmla="*/ 7719 h 8389"/>
                    <a:gd name="connsiteX1" fmla="*/ 8 w 14208"/>
                    <a:gd name="connsiteY1" fmla="*/ 3719 h 8389"/>
                    <a:gd name="connsiteX2" fmla="*/ 8 w 14208"/>
                    <a:gd name="connsiteY2" fmla="*/ 3719 h 8389"/>
                    <a:gd name="connsiteX3" fmla="*/ 2104 w 14208"/>
                    <a:gd name="connsiteY3" fmla="*/ 4 h 8389"/>
                    <a:gd name="connsiteX4" fmla="*/ 12581 w 14208"/>
                    <a:gd name="connsiteY4" fmla="*/ 671 h 8389"/>
                    <a:gd name="connsiteX5" fmla="*/ 14200 w 14208"/>
                    <a:gd name="connsiteY5" fmla="*/ 4671 h 8389"/>
                    <a:gd name="connsiteX6" fmla="*/ 14200 w 14208"/>
                    <a:gd name="connsiteY6" fmla="*/ 4671 h 8389"/>
                    <a:gd name="connsiteX7" fmla="*/ 12105 w 14208"/>
                    <a:gd name="connsiteY7" fmla="*/ 8386 h 8389"/>
                    <a:gd name="connsiteX8" fmla="*/ 1627 w 14208"/>
                    <a:gd name="connsiteY8" fmla="*/ 7719 h 8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08" h="8389">
                      <a:moveTo>
                        <a:pt x="1627" y="7719"/>
                      </a:moveTo>
                      <a:cubicBezTo>
                        <a:pt x="675" y="7719"/>
                        <a:pt x="-87" y="5910"/>
                        <a:pt x="8" y="3719"/>
                      </a:cubicBezTo>
                      <a:lnTo>
                        <a:pt x="8" y="3719"/>
                      </a:lnTo>
                      <a:cubicBezTo>
                        <a:pt x="103" y="1623"/>
                        <a:pt x="1056" y="-91"/>
                        <a:pt x="2104" y="4"/>
                      </a:cubicBezTo>
                      <a:lnTo>
                        <a:pt x="12581" y="671"/>
                      </a:lnTo>
                      <a:cubicBezTo>
                        <a:pt x="13534" y="671"/>
                        <a:pt x="14296" y="2480"/>
                        <a:pt x="14200" y="4671"/>
                      </a:cubicBezTo>
                      <a:lnTo>
                        <a:pt x="14200" y="4671"/>
                      </a:lnTo>
                      <a:cubicBezTo>
                        <a:pt x="14105" y="6767"/>
                        <a:pt x="13153" y="8481"/>
                        <a:pt x="12105" y="8386"/>
                      </a:cubicBezTo>
                      <a:lnTo>
                        <a:pt x="1627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9" name="Freeform: Shape 1188">
                  <a:extLst>
                    <a:ext uri="{FF2B5EF4-FFF2-40B4-BE49-F238E27FC236}">
                      <a16:creationId xmlns:a16="http://schemas.microsoft.com/office/drawing/2014/main" id="{02507F52-E230-7CF0-A2D3-2D6410A302E0}"/>
                    </a:ext>
                  </a:extLst>
                </p:cNvPr>
                <p:cNvSpPr/>
                <p:nvPr/>
              </p:nvSpPr>
              <p:spPr>
                <a:xfrm>
                  <a:off x="7796882" y="5186804"/>
                  <a:ext cx="14184" cy="9975"/>
                </a:xfrm>
                <a:custGeom>
                  <a:avLst/>
                  <a:gdLst>
                    <a:gd name="connsiteX0" fmla="*/ 1139 w 14184"/>
                    <a:gd name="connsiteY0" fmla="*/ 7559 h 9975"/>
                    <a:gd name="connsiteX1" fmla="*/ 187 w 14184"/>
                    <a:gd name="connsiteY1" fmla="*/ 3368 h 9975"/>
                    <a:gd name="connsiteX2" fmla="*/ 187 w 14184"/>
                    <a:gd name="connsiteY2" fmla="*/ 3368 h 9975"/>
                    <a:gd name="connsiteX3" fmla="*/ 2854 w 14184"/>
                    <a:gd name="connsiteY3" fmla="*/ 34 h 9975"/>
                    <a:gd name="connsiteX4" fmla="*/ 13046 w 14184"/>
                    <a:gd name="connsiteY4" fmla="*/ 2416 h 9975"/>
                    <a:gd name="connsiteX5" fmla="*/ 13998 w 14184"/>
                    <a:gd name="connsiteY5" fmla="*/ 6607 h 9975"/>
                    <a:gd name="connsiteX6" fmla="*/ 13998 w 14184"/>
                    <a:gd name="connsiteY6" fmla="*/ 6607 h 9975"/>
                    <a:gd name="connsiteX7" fmla="*/ 11331 w 14184"/>
                    <a:gd name="connsiteY7" fmla="*/ 9941 h 9975"/>
                    <a:gd name="connsiteX8" fmla="*/ 1139 w 14184"/>
                    <a:gd name="connsiteY8" fmla="*/ 7559 h 9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84" h="9975">
                      <a:moveTo>
                        <a:pt x="1139" y="7559"/>
                      </a:moveTo>
                      <a:cubicBezTo>
                        <a:pt x="187" y="7369"/>
                        <a:pt x="-289" y="5464"/>
                        <a:pt x="187" y="3368"/>
                      </a:cubicBezTo>
                      <a:lnTo>
                        <a:pt x="187" y="3368"/>
                      </a:lnTo>
                      <a:cubicBezTo>
                        <a:pt x="663" y="1273"/>
                        <a:pt x="1901" y="-251"/>
                        <a:pt x="2854" y="34"/>
                      </a:cubicBezTo>
                      <a:lnTo>
                        <a:pt x="13046" y="2416"/>
                      </a:lnTo>
                      <a:cubicBezTo>
                        <a:pt x="13998" y="2606"/>
                        <a:pt x="14474" y="4511"/>
                        <a:pt x="13998" y="6607"/>
                      </a:cubicBezTo>
                      <a:lnTo>
                        <a:pt x="13998" y="6607"/>
                      </a:lnTo>
                      <a:cubicBezTo>
                        <a:pt x="13522" y="8702"/>
                        <a:pt x="12283" y="10226"/>
                        <a:pt x="11331" y="9941"/>
                      </a:cubicBezTo>
                      <a:lnTo>
                        <a:pt x="1139" y="75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90" name="Freeform: Shape 1189">
                  <a:extLst>
                    <a:ext uri="{FF2B5EF4-FFF2-40B4-BE49-F238E27FC236}">
                      <a16:creationId xmlns:a16="http://schemas.microsoft.com/office/drawing/2014/main" id="{F3C1CE8D-2483-7168-FD8F-A6BDC39C9432}"/>
                    </a:ext>
                  </a:extLst>
                </p:cNvPr>
                <p:cNvSpPr/>
                <p:nvPr/>
              </p:nvSpPr>
              <p:spPr>
                <a:xfrm>
                  <a:off x="7792769" y="5204207"/>
                  <a:ext cx="14219" cy="10886"/>
                </a:xfrm>
                <a:custGeom>
                  <a:avLst/>
                  <a:gdLst>
                    <a:gd name="connsiteX0" fmla="*/ 871 w 14219"/>
                    <a:gd name="connsiteY0" fmla="*/ 7396 h 10886"/>
                    <a:gd name="connsiteX1" fmla="*/ 395 w 14219"/>
                    <a:gd name="connsiteY1" fmla="*/ 3110 h 10886"/>
                    <a:gd name="connsiteX2" fmla="*/ 395 w 14219"/>
                    <a:gd name="connsiteY2" fmla="*/ 3110 h 10886"/>
                    <a:gd name="connsiteX3" fmla="*/ 3443 w 14219"/>
                    <a:gd name="connsiteY3" fmla="*/ 62 h 10886"/>
                    <a:gd name="connsiteX4" fmla="*/ 13349 w 14219"/>
                    <a:gd name="connsiteY4" fmla="*/ 3491 h 10886"/>
                    <a:gd name="connsiteX5" fmla="*/ 13825 w 14219"/>
                    <a:gd name="connsiteY5" fmla="*/ 7777 h 10886"/>
                    <a:gd name="connsiteX6" fmla="*/ 13825 w 14219"/>
                    <a:gd name="connsiteY6" fmla="*/ 7777 h 10886"/>
                    <a:gd name="connsiteX7" fmla="*/ 10777 w 14219"/>
                    <a:gd name="connsiteY7" fmla="*/ 10825 h 10886"/>
                    <a:gd name="connsiteX8" fmla="*/ 871 w 14219"/>
                    <a:gd name="connsiteY8" fmla="*/ 739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19" h="10886">
                      <a:moveTo>
                        <a:pt x="871" y="7396"/>
                      </a:moveTo>
                      <a:cubicBezTo>
                        <a:pt x="-81" y="7015"/>
                        <a:pt x="-272" y="5110"/>
                        <a:pt x="395" y="3110"/>
                      </a:cubicBezTo>
                      <a:lnTo>
                        <a:pt x="395" y="3110"/>
                      </a:lnTo>
                      <a:cubicBezTo>
                        <a:pt x="1062" y="1109"/>
                        <a:pt x="2490" y="-319"/>
                        <a:pt x="3443" y="62"/>
                      </a:cubicBezTo>
                      <a:lnTo>
                        <a:pt x="13349" y="3491"/>
                      </a:lnTo>
                      <a:cubicBezTo>
                        <a:pt x="14301" y="3872"/>
                        <a:pt x="14492" y="5777"/>
                        <a:pt x="13825" y="7777"/>
                      </a:cubicBezTo>
                      <a:lnTo>
                        <a:pt x="13825" y="7777"/>
                      </a:lnTo>
                      <a:cubicBezTo>
                        <a:pt x="13158" y="9777"/>
                        <a:pt x="11825" y="11206"/>
                        <a:pt x="10777" y="10825"/>
                      </a:cubicBezTo>
                      <a:lnTo>
                        <a:pt x="871" y="739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9DB5007D-D01D-0A61-25B0-780C0D17A2D6}"/>
                </a:ext>
              </a:extLst>
            </p:cNvPr>
            <p:cNvSpPr/>
            <p:nvPr/>
          </p:nvSpPr>
          <p:spPr>
            <a:xfrm>
              <a:off x="8876342" y="4313961"/>
              <a:ext cx="1005109" cy="1816027"/>
            </a:xfrm>
            <a:custGeom>
              <a:avLst/>
              <a:gdLst>
                <a:gd name="connsiteX0" fmla="*/ 7959 w 695759"/>
                <a:gd name="connsiteY0" fmla="*/ 86091 h 1257094"/>
                <a:gd name="connsiteX1" fmla="*/ 7959 w 695759"/>
                <a:gd name="connsiteY1" fmla="*/ 441468 h 1257094"/>
                <a:gd name="connsiteX2" fmla="*/ 99970 w 695759"/>
                <a:gd name="connsiteY2" fmla="*/ 768748 h 1257094"/>
                <a:gd name="connsiteX3" fmla="*/ 580697 w 695759"/>
                <a:gd name="connsiteY3" fmla="*/ 1257094 h 1257094"/>
                <a:gd name="connsiteX4" fmla="*/ 695759 w 695759"/>
                <a:gd name="connsiteY4" fmla="*/ 1113934 h 1257094"/>
                <a:gd name="connsiteX5" fmla="*/ 361241 w 695759"/>
                <a:gd name="connsiteY5" fmla="*/ 651781 h 1257094"/>
                <a:gd name="connsiteX6" fmla="*/ 347811 w 695759"/>
                <a:gd name="connsiteY6" fmla="*/ 316119 h 1257094"/>
                <a:gd name="connsiteX7" fmla="*/ 416962 w 695759"/>
                <a:gd name="connsiteY7" fmla="*/ 2557 h 1257094"/>
                <a:gd name="connsiteX8" fmla="*/ 7864 w 695759"/>
                <a:gd name="connsiteY8" fmla="*/ 85995 h 1257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759" h="1257094">
                  <a:moveTo>
                    <a:pt x="7959" y="86091"/>
                  </a:moveTo>
                  <a:cubicBezTo>
                    <a:pt x="7959" y="86091"/>
                    <a:pt x="-9948" y="321358"/>
                    <a:pt x="7959" y="441468"/>
                  </a:cubicBezTo>
                  <a:cubicBezTo>
                    <a:pt x="25866" y="561674"/>
                    <a:pt x="41201" y="717598"/>
                    <a:pt x="99970" y="768748"/>
                  </a:cubicBezTo>
                  <a:cubicBezTo>
                    <a:pt x="158739" y="819897"/>
                    <a:pt x="514213" y="1195753"/>
                    <a:pt x="580697" y="1257094"/>
                  </a:cubicBezTo>
                  <a:cubicBezTo>
                    <a:pt x="667660" y="1211089"/>
                    <a:pt x="695759" y="1113934"/>
                    <a:pt x="695759" y="1113934"/>
                  </a:cubicBezTo>
                  <a:cubicBezTo>
                    <a:pt x="695759" y="1113934"/>
                    <a:pt x="459634" y="718456"/>
                    <a:pt x="361241" y="651781"/>
                  </a:cubicBezTo>
                  <a:cubicBezTo>
                    <a:pt x="354859" y="553387"/>
                    <a:pt x="340096" y="364697"/>
                    <a:pt x="347811" y="316119"/>
                  </a:cubicBezTo>
                  <a:cubicBezTo>
                    <a:pt x="452776" y="241920"/>
                    <a:pt x="434869" y="16273"/>
                    <a:pt x="416962" y="2557"/>
                  </a:cubicBezTo>
                  <a:cubicBezTo>
                    <a:pt x="399055" y="-11160"/>
                    <a:pt x="71776" y="32274"/>
                    <a:pt x="7864" y="8599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D9F027F4-F809-EFEE-D17F-E4439D6B4120}"/>
                </a:ext>
              </a:extLst>
            </p:cNvPr>
            <p:cNvSpPr/>
            <p:nvPr/>
          </p:nvSpPr>
          <p:spPr>
            <a:xfrm>
              <a:off x="8887841" y="4240276"/>
              <a:ext cx="590992" cy="194842"/>
            </a:xfrm>
            <a:custGeom>
              <a:avLst/>
              <a:gdLst>
                <a:gd name="connsiteX0" fmla="*/ 409004 w 409098"/>
                <a:gd name="connsiteY0" fmla="*/ 51435 h 134874"/>
                <a:gd name="connsiteX1" fmla="*/ 393668 w 409098"/>
                <a:gd name="connsiteY1" fmla="*/ 0 h 134874"/>
                <a:gd name="connsiteX2" fmla="*/ 3143 w 409098"/>
                <a:gd name="connsiteY2" fmla="*/ 69723 h 134874"/>
                <a:gd name="connsiteX3" fmla="*/ 0 w 409098"/>
                <a:gd name="connsiteY3" fmla="*/ 134874 h 134874"/>
                <a:gd name="connsiteX4" fmla="*/ 409099 w 409098"/>
                <a:gd name="connsiteY4" fmla="*/ 51435 h 13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098" h="134874">
                  <a:moveTo>
                    <a:pt x="409004" y="51435"/>
                  </a:moveTo>
                  <a:lnTo>
                    <a:pt x="393668" y="0"/>
                  </a:lnTo>
                  <a:cubicBezTo>
                    <a:pt x="393668" y="0"/>
                    <a:pt x="90678" y="22384"/>
                    <a:pt x="3143" y="69723"/>
                  </a:cubicBezTo>
                  <a:cubicBezTo>
                    <a:pt x="0" y="101060"/>
                    <a:pt x="0" y="134874"/>
                    <a:pt x="0" y="134874"/>
                  </a:cubicBezTo>
                  <a:cubicBezTo>
                    <a:pt x="0" y="134874"/>
                    <a:pt x="114205" y="89916"/>
                    <a:pt x="409099" y="51435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1EAA33BD-BA0B-DC58-6FA4-8F3C9BD391D1}"/>
                </a:ext>
              </a:extLst>
            </p:cNvPr>
            <p:cNvSpPr/>
            <p:nvPr/>
          </p:nvSpPr>
          <p:spPr>
            <a:xfrm>
              <a:off x="8855375" y="3055621"/>
              <a:ext cx="880687" cy="1288589"/>
            </a:xfrm>
            <a:custGeom>
              <a:avLst/>
              <a:gdLst>
                <a:gd name="connsiteX0" fmla="*/ 431667 w 609631"/>
                <a:gd name="connsiteY0" fmla="*/ 108274 h 891990"/>
                <a:gd name="connsiteX1" fmla="*/ 585019 w 609631"/>
                <a:gd name="connsiteY1" fmla="*/ 174758 h 891990"/>
                <a:gd name="connsiteX2" fmla="*/ 566255 w 609631"/>
                <a:gd name="connsiteY2" fmla="*/ 372497 h 891990"/>
                <a:gd name="connsiteX3" fmla="*/ 416236 w 609631"/>
                <a:gd name="connsiteY3" fmla="*/ 822268 h 891990"/>
                <a:gd name="connsiteX4" fmla="*/ 25711 w 609631"/>
                <a:gd name="connsiteY4" fmla="*/ 891991 h 891990"/>
                <a:gd name="connsiteX5" fmla="*/ 17424 w 609631"/>
                <a:gd name="connsiteY5" fmla="*/ 268103 h 891990"/>
                <a:gd name="connsiteX6" fmla="*/ 51524 w 609631"/>
                <a:gd name="connsiteY6" fmla="*/ 11119 h 891990"/>
                <a:gd name="connsiteX7" fmla="*/ 232213 w 609631"/>
                <a:gd name="connsiteY7" fmla="*/ 94177 h 891990"/>
                <a:gd name="connsiteX8" fmla="*/ 431667 w 609631"/>
                <a:gd name="connsiteY8" fmla="*/ 108274 h 89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31" h="891990">
                  <a:moveTo>
                    <a:pt x="431667" y="108274"/>
                  </a:moveTo>
                  <a:cubicBezTo>
                    <a:pt x="431667" y="108274"/>
                    <a:pt x="542442" y="144088"/>
                    <a:pt x="585019" y="174758"/>
                  </a:cubicBezTo>
                  <a:cubicBezTo>
                    <a:pt x="627691" y="205429"/>
                    <a:pt x="610641" y="306013"/>
                    <a:pt x="566255" y="372497"/>
                  </a:cubicBezTo>
                  <a:cubicBezTo>
                    <a:pt x="521963" y="438982"/>
                    <a:pt x="375374" y="684917"/>
                    <a:pt x="416236" y="822268"/>
                  </a:cubicBezTo>
                  <a:cubicBezTo>
                    <a:pt x="349752" y="839508"/>
                    <a:pt x="25711" y="891991"/>
                    <a:pt x="25711" y="891991"/>
                  </a:cubicBezTo>
                  <a:cubicBezTo>
                    <a:pt x="25711" y="891991"/>
                    <a:pt x="9709" y="335826"/>
                    <a:pt x="17424" y="268103"/>
                  </a:cubicBezTo>
                  <a:cubicBezTo>
                    <a:pt x="11043" y="177330"/>
                    <a:pt x="-33725" y="97415"/>
                    <a:pt x="51524" y="11119"/>
                  </a:cubicBezTo>
                  <a:cubicBezTo>
                    <a:pt x="99149" y="-37078"/>
                    <a:pt x="211734" y="86557"/>
                    <a:pt x="232213" y="94177"/>
                  </a:cubicBezTo>
                  <a:cubicBezTo>
                    <a:pt x="252692" y="101892"/>
                    <a:pt x="340893" y="143992"/>
                    <a:pt x="431667" y="108274"/>
                  </a:cubicBez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E747866E-BED0-5480-91ED-46211A1E9071}"/>
                </a:ext>
              </a:extLst>
            </p:cNvPr>
            <p:cNvSpPr/>
            <p:nvPr/>
          </p:nvSpPr>
          <p:spPr>
            <a:xfrm>
              <a:off x="9181478" y="3163208"/>
              <a:ext cx="301072" cy="72157"/>
            </a:xfrm>
            <a:custGeom>
              <a:avLst/>
              <a:gdLst>
                <a:gd name="connsiteX0" fmla="*/ 21050 w 208409"/>
                <a:gd name="connsiteY0" fmla="*/ 12940 h 49949"/>
                <a:gd name="connsiteX1" fmla="*/ 127921 w 208409"/>
                <a:gd name="connsiteY1" fmla="*/ 19131 h 49949"/>
                <a:gd name="connsiteX2" fmla="*/ 205835 w 208409"/>
                <a:gd name="connsiteY2" fmla="*/ 33800 h 49949"/>
                <a:gd name="connsiteX3" fmla="*/ 64675 w 208409"/>
                <a:gd name="connsiteY3" fmla="*/ 39705 h 49949"/>
                <a:gd name="connsiteX4" fmla="*/ 0 w 208409"/>
                <a:gd name="connsiteY4" fmla="*/ 17322 h 49949"/>
                <a:gd name="connsiteX5" fmla="*/ 21050 w 208409"/>
                <a:gd name="connsiteY5" fmla="*/ 12940 h 4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409" h="49949">
                  <a:moveTo>
                    <a:pt x="21050" y="12940"/>
                  </a:moveTo>
                  <a:cubicBezTo>
                    <a:pt x="21050" y="12940"/>
                    <a:pt x="82296" y="32562"/>
                    <a:pt x="127921" y="19131"/>
                  </a:cubicBezTo>
                  <a:cubicBezTo>
                    <a:pt x="173641" y="5796"/>
                    <a:pt x="219932" y="-22779"/>
                    <a:pt x="205835" y="33800"/>
                  </a:cubicBezTo>
                  <a:cubicBezTo>
                    <a:pt x="205835" y="33800"/>
                    <a:pt x="160210" y="65804"/>
                    <a:pt x="64675" y="39705"/>
                  </a:cubicBezTo>
                  <a:cubicBezTo>
                    <a:pt x="0" y="22560"/>
                    <a:pt x="0" y="17322"/>
                    <a:pt x="0" y="17322"/>
                  </a:cubicBezTo>
                  <a:cubicBezTo>
                    <a:pt x="0" y="17322"/>
                    <a:pt x="16383" y="11607"/>
                    <a:pt x="21050" y="12940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AD98F331-46FE-F034-2561-B5C817DB99FA}"/>
                </a:ext>
              </a:extLst>
            </p:cNvPr>
            <p:cNvSpPr/>
            <p:nvPr/>
          </p:nvSpPr>
          <p:spPr>
            <a:xfrm>
              <a:off x="8964207" y="2785723"/>
              <a:ext cx="469117" cy="410771"/>
            </a:xfrm>
            <a:custGeom>
              <a:avLst/>
              <a:gdLst>
                <a:gd name="connsiteX0" fmla="*/ 77533 w 324733"/>
                <a:gd name="connsiteY0" fmla="*/ 51358 h 284345"/>
                <a:gd name="connsiteX1" fmla="*/ 32385 w 324733"/>
                <a:gd name="connsiteY1" fmla="*/ 122129 h 284345"/>
                <a:gd name="connsiteX2" fmla="*/ 0 w 324733"/>
                <a:gd name="connsiteY2" fmla="*/ 181755 h 284345"/>
                <a:gd name="connsiteX3" fmla="*/ 34957 w 324733"/>
                <a:gd name="connsiteY3" fmla="*/ 191090 h 284345"/>
                <a:gd name="connsiteX4" fmla="*/ 79248 w 324733"/>
                <a:gd name="connsiteY4" fmla="*/ 284149 h 284345"/>
                <a:gd name="connsiteX5" fmla="*/ 227552 w 324733"/>
                <a:gd name="connsiteY5" fmla="*/ 260146 h 284345"/>
                <a:gd name="connsiteX6" fmla="*/ 320421 w 324733"/>
                <a:gd name="connsiteY6" fmla="*/ 202139 h 284345"/>
                <a:gd name="connsiteX7" fmla="*/ 152495 w 324733"/>
                <a:gd name="connsiteY7" fmla="*/ 11258 h 284345"/>
                <a:gd name="connsiteX8" fmla="*/ 77438 w 324733"/>
                <a:gd name="connsiteY8" fmla="*/ 51358 h 28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733" h="284345">
                  <a:moveTo>
                    <a:pt x="77533" y="51358"/>
                  </a:moveTo>
                  <a:cubicBezTo>
                    <a:pt x="77533" y="51358"/>
                    <a:pt x="39148" y="66693"/>
                    <a:pt x="32385" y="122129"/>
                  </a:cubicBezTo>
                  <a:cubicBezTo>
                    <a:pt x="14478" y="147656"/>
                    <a:pt x="0" y="181755"/>
                    <a:pt x="0" y="181755"/>
                  </a:cubicBezTo>
                  <a:cubicBezTo>
                    <a:pt x="0" y="181755"/>
                    <a:pt x="7715" y="193661"/>
                    <a:pt x="34957" y="191090"/>
                  </a:cubicBezTo>
                  <a:cubicBezTo>
                    <a:pt x="40481" y="214997"/>
                    <a:pt x="28956" y="282530"/>
                    <a:pt x="79248" y="284149"/>
                  </a:cubicBezTo>
                  <a:cubicBezTo>
                    <a:pt x="129540" y="285863"/>
                    <a:pt x="165354" y="276243"/>
                    <a:pt x="227552" y="260146"/>
                  </a:cubicBezTo>
                  <a:cubicBezTo>
                    <a:pt x="289750" y="243953"/>
                    <a:pt x="312801" y="240524"/>
                    <a:pt x="320421" y="202139"/>
                  </a:cubicBezTo>
                  <a:cubicBezTo>
                    <a:pt x="328041" y="163753"/>
                    <a:pt x="346805" y="-51036"/>
                    <a:pt x="152495" y="11258"/>
                  </a:cubicBezTo>
                  <a:lnTo>
                    <a:pt x="77438" y="51358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A603E5FD-A34C-8F59-5115-BB96CBCC5D28}"/>
                </a:ext>
              </a:extLst>
            </p:cNvPr>
            <p:cNvSpPr/>
            <p:nvPr/>
          </p:nvSpPr>
          <p:spPr>
            <a:xfrm>
              <a:off x="9089148" y="2859195"/>
              <a:ext cx="352039" cy="269386"/>
            </a:xfrm>
            <a:custGeom>
              <a:avLst/>
              <a:gdLst>
                <a:gd name="connsiteX0" fmla="*/ 0 w 243689"/>
                <a:gd name="connsiteY0" fmla="*/ 40980 h 186475"/>
                <a:gd name="connsiteX1" fmla="*/ 97155 w 243689"/>
                <a:gd name="connsiteY1" fmla="*/ 113846 h 186475"/>
                <a:gd name="connsiteX2" fmla="*/ 118872 w 243689"/>
                <a:gd name="connsiteY2" fmla="*/ 104416 h 186475"/>
                <a:gd name="connsiteX3" fmla="*/ 164973 w 243689"/>
                <a:gd name="connsiteY3" fmla="*/ 183664 h 186475"/>
                <a:gd name="connsiteX4" fmla="*/ 238316 w 243689"/>
                <a:gd name="connsiteY4" fmla="*/ 146993 h 186475"/>
                <a:gd name="connsiteX5" fmla="*/ 0 w 243689"/>
                <a:gd name="connsiteY5" fmla="*/ 40885 h 18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689" h="186475">
                  <a:moveTo>
                    <a:pt x="0" y="40980"/>
                  </a:moveTo>
                  <a:cubicBezTo>
                    <a:pt x="0" y="40980"/>
                    <a:pt x="89440" y="51172"/>
                    <a:pt x="97155" y="113846"/>
                  </a:cubicBezTo>
                  <a:cubicBezTo>
                    <a:pt x="104775" y="176521"/>
                    <a:pt x="106109" y="137278"/>
                    <a:pt x="118872" y="104416"/>
                  </a:cubicBezTo>
                  <a:cubicBezTo>
                    <a:pt x="131636" y="71650"/>
                    <a:pt x="182118" y="127467"/>
                    <a:pt x="164973" y="183664"/>
                  </a:cubicBezTo>
                  <a:cubicBezTo>
                    <a:pt x="164973" y="183664"/>
                    <a:pt x="233172" y="201571"/>
                    <a:pt x="238316" y="146993"/>
                  </a:cubicBezTo>
                  <a:cubicBezTo>
                    <a:pt x="243364" y="92415"/>
                    <a:pt x="287655" y="-77130"/>
                    <a:pt x="0" y="4088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4EF99B9F-7A10-1847-CBB8-249698441FCC}"/>
                </a:ext>
              </a:extLst>
            </p:cNvPr>
            <p:cNvSpPr/>
            <p:nvPr/>
          </p:nvSpPr>
          <p:spPr>
            <a:xfrm>
              <a:off x="8901376" y="2677327"/>
              <a:ext cx="552040" cy="281462"/>
            </a:xfrm>
            <a:custGeom>
              <a:avLst/>
              <a:gdLst>
                <a:gd name="connsiteX0" fmla="*/ 307717 w 382134"/>
                <a:gd name="connsiteY0" fmla="*/ 8758 h 194834"/>
                <a:gd name="connsiteX1" fmla="*/ 382012 w 382134"/>
                <a:gd name="connsiteY1" fmla="*/ 116962 h 194834"/>
                <a:gd name="connsiteX2" fmla="*/ 334101 w 382134"/>
                <a:gd name="connsiteY2" fmla="*/ 186875 h 194834"/>
                <a:gd name="connsiteX3" fmla="*/ 145697 w 382134"/>
                <a:gd name="connsiteY3" fmla="*/ 192876 h 194834"/>
                <a:gd name="connsiteX4" fmla="*/ 7584 w 382134"/>
                <a:gd name="connsiteY4" fmla="*/ 100865 h 194834"/>
                <a:gd name="connsiteX5" fmla="*/ 87689 w 382134"/>
                <a:gd name="connsiteY5" fmla="*/ 69337 h 194834"/>
                <a:gd name="connsiteX6" fmla="*/ 307622 w 382134"/>
                <a:gd name="connsiteY6" fmla="*/ 8853 h 19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34" h="194834">
                  <a:moveTo>
                    <a:pt x="307717" y="8758"/>
                  </a:moveTo>
                  <a:cubicBezTo>
                    <a:pt x="307717" y="8758"/>
                    <a:pt x="385631" y="43715"/>
                    <a:pt x="382012" y="116962"/>
                  </a:cubicBezTo>
                  <a:cubicBezTo>
                    <a:pt x="378488" y="190304"/>
                    <a:pt x="369915" y="182589"/>
                    <a:pt x="334101" y="186875"/>
                  </a:cubicBezTo>
                  <a:cubicBezTo>
                    <a:pt x="298287" y="191162"/>
                    <a:pt x="177320" y="186018"/>
                    <a:pt x="145697" y="192876"/>
                  </a:cubicBezTo>
                  <a:cubicBezTo>
                    <a:pt x="114169" y="199734"/>
                    <a:pt x="-34993" y="192876"/>
                    <a:pt x="7584" y="100865"/>
                  </a:cubicBezTo>
                  <a:cubicBezTo>
                    <a:pt x="22920" y="71051"/>
                    <a:pt x="87689" y="69337"/>
                    <a:pt x="87689" y="69337"/>
                  </a:cubicBezTo>
                  <a:cubicBezTo>
                    <a:pt x="87689" y="69337"/>
                    <a:pt x="169509" y="-29533"/>
                    <a:pt x="307622" y="8853"/>
                  </a:cubicBezTo>
                  <a:close/>
                </a:path>
              </a:pathLst>
            </a:custGeom>
            <a:solidFill>
              <a:srgbClr val="E24C2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800B6857-8CB3-8630-8B9A-A1E1526B56A9}"/>
                </a:ext>
              </a:extLst>
            </p:cNvPr>
            <p:cNvSpPr/>
            <p:nvPr/>
          </p:nvSpPr>
          <p:spPr>
            <a:xfrm>
              <a:off x="9082119" y="4477683"/>
              <a:ext cx="28082" cy="238461"/>
            </a:xfrm>
            <a:custGeom>
              <a:avLst/>
              <a:gdLst>
                <a:gd name="connsiteX0" fmla="*/ 15535 w 19439"/>
                <a:gd name="connsiteY0" fmla="*/ 0 h 165068"/>
                <a:gd name="connsiteX1" fmla="*/ 19440 w 19439"/>
                <a:gd name="connsiteY1" fmla="*/ 165068 h 165068"/>
                <a:gd name="connsiteX2" fmla="*/ 15535 w 19439"/>
                <a:gd name="connsiteY2" fmla="*/ 0 h 16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39" h="165068">
                  <a:moveTo>
                    <a:pt x="15535" y="0"/>
                  </a:moveTo>
                  <a:cubicBezTo>
                    <a:pt x="15535" y="0"/>
                    <a:pt x="-6087" y="100203"/>
                    <a:pt x="19440" y="165068"/>
                  </a:cubicBezTo>
                  <a:cubicBezTo>
                    <a:pt x="-12945" y="108775"/>
                    <a:pt x="1914" y="80200"/>
                    <a:pt x="15535" y="0"/>
                  </a:cubicBezTo>
                  <a:close/>
                </a:path>
              </a:pathLst>
            </a:custGeom>
            <a:solidFill>
              <a:schemeClr val="bg1">
                <a:alpha val="72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508" name="Group 1507">
            <a:extLst>
              <a:ext uri="{FF2B5EF4-FFF2-40B4-BE49-F238E27FC236}">
                <a16:creationId xmlns:a16="http://schemas.microsoft.com/office/drawing/2014/main" id="{6D20F692-A60F-F55A-7CBF-B4F376D69017}"/>
              </a:ext>
            </a:extLst>
          </p:cNvPr>
          <p:cNvGrpSpPr/>
          <p:nvPr/>
        </p:nvGrpSpPr>
        <p:grpSpPr>
          <a:xfrm>
            <a:off x="4142875" y="-22018"/>
            <a:ext cx="4135894" cy="6880018"/>
            <a:chOff x="8065213" y="-18149"/>
            <a:chExt cx="4135894" cy="6880018"/>
          </a:xfrm>
        </p:grpSpPr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14DA5B91-2369-F3AC-C0AD-B631D6D07898}"/>
                </a:ext>
              </a:extLst>
            </p:cNvPr>
            <p:cNvSpPr/>
            <p:nvPr/>
          </p:nvSpPr>
          <p:spPr>
            <a:xfrm>
              <a:off x="8065213" y="-18149"/>
              <a:ext cx="4135894" cy="6880018"/>
            </a:xfrm>
            <a:custGeom>
              <a:avLst/>
              <a:gdLst>
                <a:gd name="connsiteX0" fmla="*/ 0 w 4762500"/>
                <a:gd name="connsiteY0" fmla="*/ 0 h 4762500"/>
                <a:gd name="connsiteX1" fmla="*/ 4762500 w 4762500"/>
                <a:gd name="connsiteY1" fmla="*/ 0 h 4762500"/>
                <a:gd name="connsiteX2" fmla="*/ 4762500 w 4762500"/>
                <a:gd name="connsiteY2" fmla="*/ 4762500 h 4762500"/>
                <a:gd name="connsiteX3" fmla="*/ 0 w 4762500"/>
                <a:gd name="connsiteY3" fmla="*/ 4762500 h 476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00" h="4762500">
                  <a:moveTo>
                    <a:pt x="0" y="0"/>
                  </a:moveTo>
                  <a:lnTo>
                    <a:pt x="4762500" y="0"/>
                  </a:lnTo>
                  <a:lnTo>
                    <a:pt x="4762500" y="4762500"/>
                  </a:lnTo>
                  <a:lnTo>
                    <a:pt x="0" y="476250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2"/>
                </a:gs>
              </a:gsLst>
              <a:lin ang="16200000" scaled="1"/>
            </a:gra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510" name="Group 1509">
              <a:extLst>
                <a:ext uri="{FF2B5EF4-FFF2-40B4-BE49-F238E27FC236}">
                  <a16:creationId xmlns:a16="http://schemas.microsoft.com/office/drawing/2014/main" id="{CB398CE3-0E95-D2EC-8BF1-A7222524E85A}"/>
                </a:ext>
              </a:extLst>
            </p:cNvPr>
            <p:cNvGrpSpPr/>
            <p:nvPr/>
          </p:nvGrpSpPr>
          <p:grpSpPr>
            <a:xfrm>
              <a:off x="8142956" y="2408689"/>
              <a:ext cx="873578" cy="1041909"/>
              <a:chOff x="7452403" y="2408689"/>
              <a:chExt cx="1564131" cy="1041909"/>
            </a:xfrm>
          </p:grpSpPr>
          <p:sp>
            <p:nvSpPr>
              <p:cNvPr id="1514" name="Freeform: Shape 1513">
                <a:extLst>
                  <a:ext uri="{FF2B5EF4-FFF2-40B4-BE49-F238E27FC236}">
                    <a16:creationId xmlns:a16="http://schemas.microsoft.com/office/drawing/2014/main" id="{901A079B-3D05-B5FF-E9C5-FA276EEAED8A}"/>
                  </a:ext>
                </a:extLst>
              </p:cNvPr>
              <p:cNvSpPr/>
              <p:nvPr/>
            </p:nvSpPr>
            <p:spPr>
              <a:xfrm>
                <a:off x="7452403" y="2409240"/>
                <a:ext cx="575009" cy="987371"/>
              </a:xfrm>
              <a:custGeom>
                <a:avLst/>
                <a:gdLst>
                  <a:gd name="connsiteX0" fmla="*/ 42233 w 398034"/>
                  <a:gd name="connsiteY0" fmla="*/ 637712 h 683480"/>
                  <a:gd name="connsiteX1" fmla="*/ 15563 w 398034"/>
                  <a:gd name="connsiteY1" fmla="*/ 607327 h 683480"/>
                  <a:gd name="connsiteX2" fmla="*/ 3657 w 398034"/>
                  <a:gd name="connsiteY2" fmla="*/ 563512 h 683480"/>
                  <a:gd name="connsiteX3" fmla="*/ 33375 w 398034"/>
                  <a:gd name="connsiteY3" fmla="*/ 555130 h 683480"/>
                  <a:gd name="connsiteX4" fmla="*/ 41281 w 398034"/>
                  <a:gd name="connsiteY4" fmla="*/ 536652 h 683480"/>
                  <a:gd name="connsiteX5" fmla="*/ 28136 w 398034"/>
                  <a:gd name="connsiteY5" fmla="*/ 515316 h 683480"/>
                  <a:gd name="connsiteX6" fmla="*/ 19945 w 398034"/>
                  <a:gd name="connsiteY6" fmla="*/ 481597 h 683480"/>
                  <a:gd name="connsiteX7" fmla="*/ 46805 w 398034"/>
                  <a:gd name="connsiteY7" fmla="*/ 480359 h 683480"/>
                  <a:gd name="connsiteX8" fmla="*/ 74523 w 398034"/>
                  <a:gd name="connsiteY8" fmla="*/ 472263 h 683480"/>
                  <a:gd name="connsiteX9" fmla="*/ 90620 w 398034"/>
                  <a:gd name="connsiteY9" fmla="*/ 457499 h 683480"/>
                  <a:gd name="connsiteX10" fmla="*/ 73761 w 398034"/>
                  <a:gd name="connsiteY10" fmla="*/ 435210 h 683480"/>
                  <a:gd name="connsiteX11" fmla="*/ 33851 w 398034"/>
                  <a:gd name="connsiteY11" fmla="*/ 422923 h 683480"/>
                  <a:gd name="connsiteX12" fmla="*/ 56330 w 398034"/>
                  <a:gd name="connsiteY12" fmla="*/ 409874 h 683480"/>
                  <a:gd name="connsiteX13" fmla="*/ 94716 w 398034"/>
                  <a:gd name="connsiteY13" fmla="*/ 397301 h 683480"/>
                  <a:gd name="connsiteX14" fmla="*/ 123005 w 398034"/>
                  <a:gd name="connsiteY14" fmla="*/ 388443 h 683480"/>
                  <a:gd name="connsiteX15" fmla="*/ 148437 w 398034"/>
                  <a:gd name="connsiteY15" fmla="*/ 378537 h 683480"/>
                  <a:gd name="connsiteX16" fmla="*/ 137483 w 398034"/>
                  <a:gd name="connsiteY16" fmla="*/ 364916 h 683480"/>
                  <a:gd name="connsiteX17" fmla="*/ 105860 w 398034"/>
                  <a:gd name="connsiteY17" fmla="*/ 358344 h 683480"/>
                  <a:gd name="connsiteX18" fmla="*/ 92716 w 398034"/>
                  <a:gd name="connsiteY18" fmla="*/ 333388 h 683480"/>
                  <a:gd name="connsiteX19" fmla="*/ 53949 w 398034"/>
                  <a:gd name="connsiteY19" fmla="*/ 319291 h 683480"/>
                  <a:gd name="connsiteX20" fmla="*/ 65093 w 398034"/>
                  <a:gd name="connsiteY20" fmla="*/ 310242 h 683480"/>
                  <a:gd name="connsiteX21" fmla="*/ 81095 w 398034"/>
                  <a:gd name="connsiteY21" fmla="*/ 301670 h 683480"/>
                  <a:gd name="connsiteX22" fmla="*/ 104146 w 398034"/>
                  <a:gd name="connsiteY22" fmla="*/ 301575 h 683480"/>
                  <a:gd name="connsiteX23" fmla="*/ 134626 w 398034"/>
                  <a:gd name="connsiteY23" fmla="*/ 308528 h 683480"/>
                  <a:gd name="connsiteX24" fmla="*/ 142912 w 398034"/>
                  <a:gd name="connsiteY24" fmla="*/ 296622 h 683480"/>
                  <a:gd name="connsiteX25" fmla="*/ 134911 w 398034"/>
                  <a:gd name="connsiteY25" fmla="*/ 275476 h 683480"/>
                  <a:gd name="connsiteX26" fmla="*/ 119767 w 398034"/>
                  <a:gd name="connsiteY26" fmla="*/ 271857 h 683480"/>
                  <a:gd name="connsiteX27" fmla="*/ 113861 w 398034"/>
                  <a:gd name="connsiteY27" fmla="*/ 259665 h 683480"/>
                  <a:gd name="connsiteX28" fmla="*/ 94430 w 398034"/>
                  <a:gd name="connsiteY28" fmla="*/ 235471 h 683480"/>
                  <a:gd name="connsiteX29" fmla="*/ 118528 w 398034"/>
                  <a:gd name="connsiteY29" fmla="*/ 237186 h 683480"/>
                  <a:gd name="connsiteX30" fmla="*/ 133864 w 398034"/>
                  <a:gd name="connsiteY30" fmla="*/ 240424 h 683480"/>
                  <a:gd name="connsiteX31" fmla="*/ 151866 w 398034"/>
                  <a:gd name="connsiteY31" fmla="*/ 238614 h 683480"/>
                  <a:gd name="connsiteX32" fmla="*/ 126148 w 398034"/>
                  <a:gd name="connsiteY32" fmla="*/ 210230 h 683480"/>
                  <a:gd name="connsiteX33" fmla="*/ 122053 w 398034"/>
                  <a:gd name="connsiteY33" fmla="*/ 191180 h 683480"/>
                  <a:gd name="connsiteX34" fmla="*/ 124148 w 398034"/>
                  <a:gd name="connsiteY34" fmla="*/ 182131 h 683480"/>
                  <a:gd name="connsiteX35" fmla="*/ 141198 w 398034"/>
                  <a:gd name="connsiteY35" fmla="*/ 188132 h 683480"/>
                  <a:gd name="connsiteX36" fmla="*/ 147770 w 398034"/>
                  <a:gd name="connsiteY36" fmla="*/ 181750 h 683480"/>
                  <a:gd name="connsiteX37" fmla="*/ 168249 w 398034"/>
                  <a:gd name="connsiteY37" fmla="*/ 185655 h 683480"/>
                  <a:gd name="connsiteX38" fmla="*/ 152533 w 398034"/>
                  <a:gd name="connsiteY38" fmla="*/ 169177 h 683480"/>
                  <a:gd name="connsiteX39" fmla="*/ 142532 w 398034"/>
                  <a:gd name="connsiteY39" fmla="*/ 153461 h 683480"/>
                  <a:gd name="connsiteX40" fmla="*/ 158343 w 398034"/>
                  <a:gd name="connsiteY40" fmla="*/ 154128 h 683480"/>
                  <a:gd name="connsiteX41" fmla="*/ 170059 w 398034"/>
                  <a:gd name="connsiteY41" fmla="*/ 155747 h 683480"/>
                  <a:gd name="connsiteX42" fmla="*/ 160629 w 398034"/>
                  <a:gd name="connsiteY42" fmla="*/ 138221 h 683480"/>
                  <a:gd name="connsiteX43" fmla="*/ 151199 w 398034"/>
                  <a:gd name="connsiteY43" fmla="*/ 127648 h 683480"/>
                  <a:gd name="connsiteX44" fmla="*/ 143389 w 398034"/>
                  <a:gd name="connsiteY44" fmla="*/ 119266 h 683480"/>
                  <a:gd name="connsiteX45" fmla="*/ 155581 w 398034"/>
                  <a:gd name="connsiteY45" fmla="*/ 117171 h 683480"/>
                  <a:gd name="connsiteX46" fmla="*/ 153199 w 398034"/>
                  <a:gd name="connsiteY46" fmla="*/ 104026 h 683480"/>
                  <a:gd name="connsiteX47" fmla="*/ 164915 w 398034"/>
                  <a:gd name="connsiteY47" fmla="*/ 104979 h 683480"/>
                  <a:gd name="connsiteX48" fmla="*/ 176440 w 398034"/>
                  <a:gd name="connsiteY48" fmla="*/ 110313 h 683480"/>
                  <a:gd name="connsiteX49" fmla="*/ 174345 w 398034"/>
                  <a:gd name="connsiteY49" fmla="*/ 91834 h 683480"/>
                  <a:gd name="connsiteX50" fmla="*/ 177584 w 398034"/>
                  <a:gd name="connsiteY50" fmla="*/ 80976 h 683480"/>
                  <a:gd name="connsiteX51" fmla="*/ 163106 w 398034"/>
                  <a:gd name="connsiteY51" fmla="*/ 60211 h 683480"/>
                  <a:gd name="connsiteX52" fmla="*/ 169773 w 398034"/>
                  <a:gd name="connsiteY52" fmla="*/ 60878 h 683480"/>
                  <a:gd name="connsiteX53" fmla="*/ 179679 w 398034"/>
                  <a:gd name="connsiteY53" fmla="*/ 69641 h 683480"/>
                  <a:gd name="connsiteX54" fmla="*/ 178917 w 398034"/>
                  <a:gd name="connsiteY54" fmla="*/ 49829 h 683480"/>
                  <a:gd name="connsiteX55" fmla="*/ 184918 w 398034"/>
                  <a:gd name="connsiteY55" fmla="*/ 51829 h 683480"/>
                  <a:gd name="connsiteX56" fmla="*/ 187394 w 398034"/>
                  <a:gd name="connsiteY56" fmla="*/ 22778 h 683480"/>
                  <a:gd name="connsiteX57" fmla="*/ 195681 w 398034"/>
                  <a:gd name="connsiteY57" fmla="*/ 394 h 683480"/>
                  <a:gd name="connsiteX58" fmla="*/ 203682 w 398034"/>
                  <a:gd name="connsiteY58" fmla="*/ 26016 h 683480"/>
                  <a:gd name="connsiteX59" fmla="*/ 211683 w 398034"/>
                  <a:gd name="connsiteY59" fmla="*/ 45733 h 683480"/>
                  <a:gd name="connsiteX60" fmla="*/ 207206 w 398034"/>
                  <a:gd name="connsiteY60" fmla="*/ 60878 h 683480"/>
                  <a:gd name="connsiteX61" fmla="*/ 208349 w 398034"/>
                  <a:gd name="connsiteY61" fmla="*/ 69927 h 683480"/>
                  <a:gd name="connsiteX62" fmla="*/ 216255 w 398034"/>
                  <a:gd name="connsiteY62" fmla="*/ 77166 h 683480"/>
                  <a:gd name="connsiteX63" fmla="*/ 202634 w 398034"/>
                  <a:gd name="connsiteY63" fmla="*/ 85262 h 683480"/>
                  <a:gd name="connsiteX64" fmla="*/ 211969 w 398034"/>
                  <a:gd name="connsiteY64" fmla="*/ 92787 h 683480"/>
                  <a:gd name="connsiteX65" fmla="*/ 199491 w 398034"/>
                  <a:gd name="connsiteY65" fmla="*/ 96311 h 683480"/>
                  <a:gd name="connsiteX66" fmla="*/ 211778 w 398034"/>
                  <a:gd name="connsiteY66" fmla="*/ 115837 h 683480"/>
                  <a:gd name="connsiteX67" fmla="*/ 207016 w 398034"/>
                  <a:gd name="connsiteY67" fmla="*/ 119742 h 683480"/>
                  <a:gd name="connsiteX68" fmla="*/ 235305 w 398034"/>
                  <a:gd name="connsiteY68" fmla="*/ 123743 h 683480"/>
                  <a:gd name="connsiteX69" fmla="*/ 228352 w 398034"/>
                  <a:gd name="connsiteY69" fmla="*/ 133554 h 683480"/>
                  <a:gd name="connsiteX70" fmla="*/ 243020 w 398034"/>
                  <a:gd name="connsiteY70" fmla="*/ 139840 h 683480"/>
                  <a:gd name="connsiteX71" fmla="*/ 227685 w 398034"/>
                  <a:gd name="connsiteY71" fmla="*/ 158319 h 683480"/>
                  <a:gd name="connsiteX72" fmla="*/ 232352 w 398034"/>
                  <a:gd name="connsiteY72" fmla="*/ 164796 h 683480"/>
                  <a:gd name="connsiteX73" fmla="*/ 207111 w 398034"/>
                  <a:gd name="connsiteY73" fmla="*/ 196038 h 683480"/>
                  <a:gd name="connsiteX74" fmla="*/ 234162 w 398034"/>
                  <a:gd name="connsiteY74" fmla="*/ 211944 h 683480"/>
                  <a:gd name="connsiteX75" fmla="*/ 260927 w 398034"/>
                  <a:gd name="connsiteY75" fmla="*/ 205182 h 683480"/>
                  <a:gd name="connsiteX76" fmla="*/ 255974 w 398034"/>
                  <a:gd name="connsiteY76" fmla="*/ 226613 h 683480"/>
                  <a:gd name="connsiteX77" fmla="*/ 231590 w 398034"/>
                  <a:gd name="connsiteY77" fmla="*/ 258141 h 683480"/>
                  <a:gd name="connsiteX78" fmla="*/ 246735 w 398034"/>
                  <a:gd name="connsiteY78" fmla="*/ 279477 h 683480"/>
                  <a:gd name="connsiteX79" fmla="*/ 296455 w 398034"/>
                  <a:gd name="connsiteY79" fmla="*/ 291288 h 683480"/>
                  <a:gd name="connsiteX80" fmla="*/ 279311 w 398034"/>
                  <a:gd name="connsiteY80" fmla="*/ 315291 h 683480"/>
                  <a:gd name="connsiteX81" fmla="*/ 270643 w 398034"/>
                  <a:gd name="connsiteY81" fmla="*/ 330531 h 683480"/>
                  <a:gd name="connsiteX82" fmla="*/ 259308 w 398034"/>
                  <a:gd name="connsiteY82" fmla="*/ 349200 h 683480"/>
                  <a:gd name="connsiteX83" fmla="*/ 275310 w 398034"/>
                  <a:gd name="connsiteY83" fmla="*/ 355105 h 683480"/>
                  <a:gd name="connsiteX84" fmla="*/ 293408 w 398034"/>
                  <a:gd name="connsiteY84" fmla="*/ 361582 h 683480"/>
                  <a:gd name="connsiteX85" fmla="*/ 327888 w 398034"/>
                  <a:gd name="connsiteY85" fmla="*/ 359487 h 683480"/>
                  <a:gd name="connsiteX86" fmla="*/ 347986 w 398034"/>
                  <a:gd name="connsiteY86" fmla="*/ 367964 h 683480"/>
                  <a:gd name="connsiteX87" fmla="*/ 321792 w 398034"/>
                  <a:gd name="connsiteY87" fmla="*/ 406731 h 683480"/>
                  <a:gd name="connsiteX88" fmla="*/ 302456 w 398034"/>
                  <a:gd name="connsiteY88" fmla="*/ 429400 h 683480"/>
                  <a:gd name="connsiteX89" fmla="*/ 310362 w 398034"/>
                  <a:gd name="connsiteY89" fmla="*/ 449117 h 683480"/>
                  <a:gd name="connsiteX90" fmla="*/ 329031 w 398034"/>
                  <a:gd name="connsiteY90" fmla="*/ 463404 h 683480"/>
                  <a:gd name="connsiteX91" fmla="*/ 281882 w 398034"/>
                  <a:gd name="connsiteY91" fmla="*/ 494551 h 683480"/>
                  <a:gd name="connsiteX92" fmla="*/ 337985 w 398034"/>
                  <a:gd name="connsiteY92" fmla="*/ 494361 h 683480"/>
                  <a:gd name="connsiteX93" fmla="*/ 352939 w 398034"/>
                  <a:gd name="connsiteY93" fmla="*/ 493694 h 683480"/>
                  <a:gd name="connsiteX94" fmla="*/ 373799 w 398034"/>
                  <a:gd name="connsiteY94" fmla="*/ 506267 h 683480"/>
                  <a:gd name="connsiteX95" fmla="*/ 333032 w 398034"/>
                  <a:gd name="connsiteY95" fmla="*/ 552844 h 683480"/>
                  <a:gd name="connsiteX96" fmla="*/ 315601 w 398034"/>
                  <a:gd name="connsiteY96" fmla="*/ 568179 h 683480"/>
                  <a:gd name="connsiteX97" fmla="*/ 300646 w 398034"/>
                  <a:gd name="connsiteY97" fmla="*/ 574847 h 683480"/>
                  <a:gd name="connsiteX98" fmla="*/ 327317 w 398034"/>
                  <a:gd name="connsiteY98" fmla="*/ 582276 h 683480"/>
                  <a:gd name="connsiteX99" fmla="*/ 361607 w 398034"/>
                  <a:gd name="connsiteY99" fmla="*/ 590944 h 683480"/>
                  <a:gd name="connsiteX100" fmla="*/ 393896 w 398034"/>
                  <a:gd name="connsiteY100" fmla="*/ 589420 h 683480"/>
                  <a:gd name="connsiteX101" fmla="*/ 376846 w 398034"/>
                  <a:gd name="connsiteY101" fmla="*/ 646570 h 683480"/>
                  <a:gd name="connsiteX102" fmla="*/ 328841 w 398034"/>
                  <a:gd name="connsiteY102" fmla="*/ 665430 h 683480"/>
                  <a:gd name="connsiteX103" fmla="*/ 264166 w 398034"/>
                  <a:gd name="connsiteY103" fmla="*/ 672573 h 683480"/>
                  <a:gd name="connsiteX104" fmla="*/ 179488 w 398034"/>
                  <a:gd name="connsiteY104" fmla="*/ 682098 h 683480"/>
                  <a:gd name="connsiteX105" fmla="*/ 113766 w 398034"/>
                  <a:gd name="connsiteY105" fmla="*/ 664191 h 683480"/>
                  <a:gd name="connsiteX106" fmla="*/ 42233 w 398034"/>
                  <a:gd name="connsiteY106" fmla="*/ 637903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034" h="683480">
                    <a:moveTo>
                      <a:pt x="42233" y="637712"/>
                    </a:moveTo>
                    <a:cubicBezTo>
                      <a:pt x="15849" y="630473"/>
                      <a:pt x="17278" y="609613"/>
                      <a:pt x="15563" y="607327"/>
                    </a:cubicBezTo>
                    <a:cubicBezTo>
                      <a:pt x="15278" y="606851"/>
                      <a:pt x="-9011" y="586182"/>
                      <a:pt x="3657" y="563512"/>
                    </a:cubicBezTo>
                    <a:cubicBezTo>
                      <a:pt x="9182" y="553606"/>
                      <a:pt x="27660" y="549415"/>
                      <a:pt x="33375" y="555130"/>
                    </a:cubicBezTo>
                    <a:cubicBezTo>
                      <a:pt x="39566" y="546653"/>
                      <a:pt x="63760" y="546939"/>
                      <a:pt x="41281" y="536652"/>
                    </a:cubicBezTo>
                    <a:cubicBezTo>
                      <a:pt x="33470" y="533128"/>
                      <a:pt x="34994" y="519602"/>
                      <a:pt x="28136" y="515316"/>
                    </a:cubicBezTo>
                    <a:cubicBezTo>
                      <a:pt x="9182" y="503409"/>
                      <a:pt x="16992" y="483216"/>
                      <a:pt x="19945" y="481597"/>
                    </a:cubicBezTo>
                    <a:cubicBezTo>
                      <a:pt x="31089" y="490551"/>
                      <a:pt x="42233" y="482359"/>
                      <a:pt x="46805" y="480359"/>
                    </a:cubicBezTo>
                    <a:cubicBezTo>
                      <a:pt x="55854" y="476644"/>
                      <a:pt x="68808" y="484550"/>
                      <a:pt x="74523" y="472263"/>
                    </a:cubicBezTo>
                    <a:cubicBezTo>
                      <a:pt x="79000" y="462642"/>
                      <a:pt x="89477" y="465405"/>
                      <a:pt x="90620" y="457499"/>
                    </a:cubicBezTo>
                    <a:cubicBezTo>
                      <a:pt x="91763" y="450069"/>
                      <a:pt x="53949" y="458547"/>
                      <a:pt x="73761" y="435210"/>
                    </a:cubicBezTo>
                    <a:cubicBezTo>
                      <a:pt x="62712" y="430638"/>
                      <a:pt x="42138" y="433877"/>
                      <a:pt x="33851" y="422923"/>
                    </a:cubicBezTo>
                    <a:cubicBezTo>
                      <a:pt x="28708" y="416256"/>
                      <a:pt x="35090" y="410065"/>
                      <a:pt x="56330" y="409874"/>
                    </a:cubicBezTo>
                    <a:cubicBezTo>
                      <a:pt x="88048" y="410065"/>
                      <a:pt x="42328" y="389681"/>
                      <a:pt x="94716" y="397301"/>
                    </a:cubicBezTo>
                    <a:cubicBezTo>
                      <a:pt x="111670" y="399777"/>
                      <a:pt x="83667" y="377203"/>
                      <a:pt x="123005" y="388443"/>
                    </a:cubicBezTo>
                    <a:cubicBezTo>
                      <a:pt x="125386" y="385680"/>
                      <a:pt x="131482" y="372155"/>
                      <a:pt x="148437" y="378537"/>
                    </a:cubicBezTo>
                    <a:cubicBezTo>
                      <a:pt x="138245" y="370155"/>
                      <a:pt x="139388" y="368059"/>
                      <a:pt x="137483" y="364916"/>
                    </a:cubicBezTo>
                    <a:cubicBezTo>
                      <a:pt x="110909" y="367869"/>
                      <a:pt x="119672" y="359201"/>
                      <a:pt x="105860" y="358344"/>
                    </a:cubicBezTo>
                    <a:cubicBezTo>
                      <a:pt x="70713" y="356344"/>
                      <a:pt x="84239" y="343294"/>
                      <a:pt x="92716" y="333388"/>
                    </a:cubicBezTo>
                    <a:cubicBezTo>
                      <a:pt x="79571" y="337008"/>
                      <a:pt x="58902" y="326816"/>
                      <a:pt x="53949" y="319291"/>
                    </a:cubicBezTo>
                    <a:cubicBezTo>
                      <a:pt x="45567" y="306337"/>
                      <a:pt x="61188" y="311004"/>
                      <a:pt x="65093" y="310242"/>
                    </a:cubicBezTo>
                    <a:cubicBezTo>
                      <a:pt x="70523" y="309195"/>
                      <a:pt x="68808" y="293383"/>
                      <a:pt x="81095" y="301670"/>
                    </a:cubicBezTo>
                    <a:cubicBezTo>
                      <a:pt x="93478" y="310052"/>
                      <a:pt x="105860" y="308623"/>
                      <a:pt x="104146" y="301575"/>
                    </a:cubicBezTo>
                    <a:cubicBezTo>
                      <a:pt x="101193" y="289192"/>
                      <a:pt x="129482" y="307290"/>
                      <a:pt x="134626" y="308528"/>
                    </a:cubicBezTo>
                    <a:cubicBezTo>
                      <a:pt x="137388" y="302527"/>
                      <a:pt x="138912" y="297765"/>
                      <a:pt x="142912" y="296622"/>
                    </a:cubicBezTo>
                    <a:cubicBezTo>
                      <a:pt x="151676" y="294145"/>
                      <a:pt x="147389" y="286144"/>
                      <a:pt x="134911" y="275476"/>
                    </a:cubicBezTo>
                    <a:cubicBezTo>
                      <a:pt x="133007" y="273857"/>
                      <a:pt x="121957" y="273666"/>
                      <a:pt x="119767" y="271857"/>
                    </a:cubicBezTo>
                    <a:cubicBezTo>
                      <a:pt x="112909" y="266332"/>
                      <a:pt x="118243" y="260617"/>
                      <a:pt x="113861" y="259665"/>
                    </a:cubicBezTo>
                    <a:cubicBezTo>
                      <a:pt x="90335" y="254235"/>
                      <a:pt x="84048" y="231852"/>
                      <a:pt x="94430" y="235471"/>
                    </a:cubicBezTo>
                    <a:cubicBezTo>
                      <a:pt x="119957" y="244425"/>
                      <a:pt x="109289" y="236424"/>
                      <a:pt x="118528" y="237186"/>
                    </a:cubicBezTo>
                    <a:cubicBezTo>
                      <a:pt x="124244" y="237757"/>
                      <a:pt x="135293" y="245091"/>
                      <a:pt x="133864" y="240424"/>
                    </a:cubicBezTo>
                    <a:cubicBezTo>
                      <a:pt x="131292" y="231852"/>
                      <a:pt x="148342" y="238995"/>
                      <a:pt x="151866" y="238614"/>
                    </a:cubicBezTo>
                    <a:cubicBezTo>
                      <a:pt x="155676" y="224708"/>
                      <a:pt x="133483" y="233566"/>
                      <a:pt x="126148" y="210230"/>
                    </a:cubicBezTo>
                    <a:cubicBezTo>
                      <a:pt x="117100" y="206610"/>
                      <a:pt x="105479" y="186227"/>
                      <a:pt x="122053" y="191180"/>
                    </a:cubicBezTo>
                    <a:cubicBezTo>
                      <a:pt x="125672" y="192228"/>
                      <a:pt x="123386" y="183560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6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2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5" y="108122"/>
                      <a:pt x="153199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0" y="110313"/>
                    </a:cubicBezTo>
                    <a:cubicBezTo>
                      <a:pt x="183679" y="97930"/>
                      <a:pt x="176155" y="97263"/>
                      <a:pt x="174345" y="91834"/>
                    </a:cubicBezTo>
                    <a:cubicBezTo>
                      <a:pt x="172249" y="85738"/>
                      <a:pt x="179393" y="87357"/>
                      <a:pt x="177584" y="80976"/>
                    </a:cubicBezTo>
                    <a:cubicBezTo>
                      <a:pt x="174536" y="70498"/>
                      <a:pt x="160629" y="74689"/>
                      <a:pt x="163106" y="60211"/>
                    </a:cubicBezTo>
                    <a:cubicBezTo>
                      <a:pt x="165011" y="51639"/>
                      <a:pt x="167773" y="59163"/>
                      <a:pt x="169773" y="60878"/>
                    </a:cubicBezTo>
                    <a:cubicBezTo>
                      <a:pt x="171869" y="62688"/>
                      <a:pt x="176822" y="60402"/>
                      <a:pt x="179679" y="69641"/>
                    </a:cubicBezTo>
                    <a:cubicBezTo>
                      <a:pt x="184061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305" y="123743"/>
                    </a:cubicBezTo>
                    <a:cubicBezTo>
                      <a:pt x="235019" y="129363"/>
                      <a:pt x="231686" y="130220"/>
                      <a:pt x="228352" y="133554"/>
                    </a:cubicBezTo>
                    <a:cubicBezTo>
                      <a:pt x="234353" y="141174"/>
                      <a:pt x="243401" y="136316"/>
                      <a:pt x="243020" y="139840"/>
                    </a:cubicBezTo>
                    <a:cubicBezTo>
                      <a:pt x="241782" y="150318"/>
                      <a:pt x="230828" y="154318"/>
                      <a:pt x="227685" y="158319"/>
                    </a:cubicBezTo>
                    <a:cubicBezTo>
                      <a:pt x="224542" y="162224"/>
                      <a:pt x="226256" y="166701"/>
                      <a:pt x="232352" y="164796"/>
                    </a:cubicBezTo>
                    <a:cubicBezTo>
                      <a:pt x="240544" y="170511"/>
                      <a:pt x="234353" y="182988"/>
                      <a:pt x="207111" y="196038"/>
                    </a:cubicBezTo>
                    <a:cubicBezTo>
                      <a:pt x="214541" y="196228"/>
                      <a:pt x="240449" y="187465"/>
                      <a:pt x="234162" y="211944"/>
                    </a:cubicBezTo>
                    <a:cubicBezTo>
                      <a:pt x="239877" y="207182"/>
                      <a:pt x="247973" y="210706"/>
                      <a:pt x="260927" y="205182"/>
                    </a:cubicBezTo>
                    <a:cubicBezTo>
                      <a:pt x="273786" y="199657"/>
                      <a:pt x="264356" y="220993"/>
                      <a:pt x="255974" y="226613"/>
                    </a:cubicBezTo>
                    <a:cubicBezTo>
                      <a:pt x="268643" y="237567"/>
                      <a:pt x="237591" y="258141"/>
                      <a:pt x="231590" y="258141"/>
                    </a:cubicBezTo>
                    <a:cubicBezTo>
                      <a:pt x="241115" y="264046"/>
                      <a:pt x="291121" y="268047"/>
                      <a:pt x="246735" y="279477"/>
                    </a:cubicBezTo>
                    <a:cubicBezTo>
                      <a:pt x="254260" y="296241"/>
                      <a:pt x="296646" y="287382"/>
                      <a:pt x="296455" y="291288"/>
                    </a:cubicBezTo>
                    <a:cubicBezTo>
                      <a:pt x="296170" y="293764"/>
                      <a:pt x="299313" y="309671"/>
                      <a:pt x="279311" y="315291"/>
                    </a:cubicBezTo>
                    <a:cubicBezTo>
                      <a:pt x="278072" y="317100"/>
                      <a:pt x="287788" y="328816"/>
                      <a:pt x="270643" y="330531"/>
                    </a:cubicBezTo>
                    <a:cubicBezTo>
                      <a:pt x="257022" y="331864"/>
                      <a:pt x="277120" y="344151"/>
                      <a:pt x="259308" y="349200"/>
                    </a:cubicBezTo>
                    <a:cubicBezTo>
                      <a:pt x="266166" y="353200"/>
                      <a:pt x="267690" y="357677"/>
                      <a:pt x="275310" y="355105"/>
                    </a:cubicBezTo>
                    <a:cubicBezTo>
                      <a:pt x="293598" y="349104"/>
                      <a:pt x="289978" y="364535"/>
                      <a:pt x="293408" y="361582"/>
                    </a:cubicBezTo>
                    <a:cubicBezTo>
                      <a:pt x="313696" y="343390"/>
                      <a:pt x="315886" y="369107"/>
                      <a:pt x="327888" y="359487"/>
                    </a:cubicBezTo>
                    <a:cubicBezTo>
                      <a:pt x="335889" y="353105"/>
                      <a:pt x="345604" y="355486"/>
                      <a:pt x="347986" y="367964"/>
                    </a:cubicBezTo>
                    <a:cubicBezTo>
                      <a:pt x="352272" y="390157"/>
                      <a:pt x="317125" y="404254"/>
                      <a:pt x="321792" y="406731"/>
                    </a:cubicBezTo>
                    <a:cubicBezTo>
                      <a:pt x="342080" y="417399"/>
                      <a:pt x="318268" y="424161"/>
                      <a:pt x="302456" y="429400"/>
                    </a:cubicBezTo>
                    <a:cubicBezTo>
                      <a:pt x="327031" y="431686"/>
                      <a:pt x="314839" y="432067"/>
                      <a:pt x="310362" y="449117"/>
                    </a:cubicBezTo>
                    <a:cubicBezTo>
                      <a:pt x="307981" y="458261"/>
                      <a:pt x="315601" y="457594"/>
                      <a:pt x="329031" y="463404"/>
                    </a:cubicBezTo>
                    <a:cubicBezTo>
                      <a:pt x="339032" y="467881"/>
                      <a:pt x="327697" y="490265"/>
                      <a:pt x="281882" y="494551"/>
                    </a:cubicBezTo>
                    <a:cubicBezTo>
                      <a:pt x="321411" y="505410"/>
                      <a:pt x="332460" y="483788"/>
                      <a:pt x="337985" y="494361"/>
                    </a:cubicBezTo>
                    <a:cubicBezTo>
                      <a:pt x="339889" y="497980"/>
                      <a:pt x="343509" y="498456"/>
                      <a:pt x="352939" y="493694"/>
                    </a:cubicBezTo>
                    <a:cubicBezTo>
                      <a:pt x="361416" y="489408"/>
                      <a:pt x="373036" y="497980"/>
                      <a:pt x="373799" y="506267"/>
                    </a:cubicBezTo>
                    <a:cubicBezTo>
                      <a:pt x="375703" y="528746"/>
                      <a:pt x="363321" y="561703"/>
                      <a:pt x="333032" y="552844"/>
                    </a:cubicBezTo>
                    <a:cubicBezTo>
                      <a:pt x="331412" y="555702"/>
                      <a:pt x="327031" y="564274"/>
                      <a:pt x="315601" y="568179"/>
                    </a:cubicBezTo>
                    <a:cubicBezTo>
                      <a:pt x="302361" y="572656"/>
                      <a:pt x="295408" y="572656"/>
                      <a:pt x="300646" y="574847"/>
                    </a:cubicBezTo>
                    <a:cubicBezTo>
                      <a:pt x="316934" y="581419"/>
                      <a:pt x="320744" y="583705"/>
                      <a:pt x="327317" y="582276"/>
                    </a:cubicBezTo>
                    <a:cubicBezTo>
                      <a:pt x="349414" y="577990"/>
                      <a:pt x="358559" y="586182"/>
                      <a:pt x="361607" y="590944"/>
                    </a:cubicBezTo>
                    <a:cubicBezTo>
                      <a:pt x="364369" y="595040"/>
                      <a:pt x="390182" y="584848"/>
                      <a:pt x="393896" y="589420"/>
                    </a:cubicBezTo>
                    <a:cubicBezTo>
                      <a:pt x="398087" y="594564"/>
                      <a:pt x="405707" y="620186"/>
                      <a:pt x="376846" y="646570"/>
                    </a:cubicBezTo>
                    <a:cubicBezTo>
                      <a:pt x="354653" y="666763"/>
                      <a:pt x="339128" y="661429"/>
                      <a:pt x="328841" y="665430"/>
                    </a:cubicBezTo>
                    <a:cubicBezTo>
                      <a:pt x="289121" y="681146"/>
                      <a:pt x="275691" y="666954"/>
                      <a:pt x="264166" y="672573"/>
                    </a:cubicBezTo>
                    <a:cubicBezTo>
                      <a:pt x="231686" y="688480"/>
                      <a:pt x="207206" y="675526"/>
                      <a:pt x="179488" y="682098"/>
                    </a:cubicBezTo>
                    <a:cubicBezTo>
                      <a:pt x="157105" y="687528"/>
                      <a:pt x="133864" y="676003"/>
                      <a:pt x="113766" y="664191"/>
                    </a:cubicBezTo>
                    <a:cubicBezTo>
                      <a:pt x="54425" y="668478"/>
                      <a:pt x="44805" y="644951"/>
                      <a:pt x="42233" y="637903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15" name="Freeform: Shape 1514">
                <a:extLst>
                  <a:ext uri="{FF2B5EF4-FFF2-40B4-BE49-F238E27FC236}">
                    <a16:creationId xmlns:a16="http://schemas.microsoft.com/office/drawing/2014/main" id="{1D42BF37-139A-A4F9-B236-872DC8856470}"/>
                  </a:ext>
                </a:extLst>
              </p:cNvPr>
              <p:cNvSpPr/>
              <p:nvPr/>
            </p:nvSpPr>
            <p:spPr>
              <a:xfrm>
                <a:off x="8026747" y="2408689"/>
                <a:ext cx="575148" cy="987371"/>
              </a:xfrm>
              <a:custGeom>
                <a:avLst/>
                <a:gdLst>
                  <a:gd name="connsiteX0" fmla="*/ 42233 w 398130"/>
                  <a:gd name="connsiteY0" fmla="*/ 637617 h 683480"/>
                  <a:gd name="connsiteX1" fmla="*/ 15563 w 398130"/>
                  <a:gd name="connsiteY1" fmla="*/ 607232 h 683480"/>
                  <a:gd name="connsiteX2" fmla="*/ 3657 w 398130"/>
                  <a:gd name="connsiteY2" fmla="*/ 563417 h 683480"/>
                  <a:gd name="connsiteX3" fmla="*/ 33375 w 398130"/>
                  <a:gd name="connsiteY3" fmla="*/ 555035 h 683480"/>
                  <a:gd name="connsiteX4" fmla="*/ 41281 w 398130"/>
                  <a:gd name="connsiteY4" fmla="*/ 536556 h 683480"/>
                  <a:gd name="connsiteX5" fmla="*/ 28136 w 398130"/>
                  <a:gd name="connsiteY5" fmla="*/ 515220 h 683480"/>
                  <a:gd name="connsiteX6" fmla="*/ 19945 w 398130"/>
                  <a:gd name="connsiteY6" fmla="*/ 481502 h 683480"/>
                  <a:gd name="connsiteX7" fmla="*/ 46805 w 398130"/>
                  <a:gd name="connsiteY7" fmla="*/ 480264 h 683480"/>
                  <a:gd name="connsiteX8" fmla="*/ 74523 w 398130"/>
                  <a:gd name="connsiteY8" fmla="*/ 472167 h 683480"/>
                  <a:gd name="connsiteX9" fmla="*/ 90620 w 398130"/>
                  <a:gd name="connsiteY9" fmla="*/ 457404 h 683480"/>
                  <a:gd name="connsiteX10" fmla="*/ 73761 w 398130"/>
                  <a:gd name="connsiteY10" fmla="*/ 435115 h 683480"/>
                  <a:gd name="connsiteX11" fmla="*/ 33851 w 398130"/>
                  <a:gd name="connsiteY11" fmla="*/ 422828 h 683480"/>
                  <a:gd name="connsiteX12" fmla="*/ 56330 w 398130"/>
                  <a:gd name="connsiteY12" fmla="*/ 409779 h 683480"/>
                  <a:gd name="connsiteX13" fmla="*/ 94716 w 398130"/>
                  <a:gd name="connsiteY13" fmla="*/ 397206 h 683480"/>
                  <a:gd name="connsiteX14" fmla="*/ 123005 w 398130"/>
                  <a:gd name="connsiteY14" fmla="*/ 388347 h 683480"/>
                  <a:gd name="connsiteX15" fmla="*/ 148437 w 398130"/>
                  <a:gd name="connsiteY15" fmla="*/ 378441 h 683480"/>
                  <a:gd name="connsiteX16" fmla="*/ 137483 w 398130"/>
                  <a:gd name="connsiteY16" fmla="*/ 364821 h 683480"/>
                  <a:gd name="connsiteX17" fmla="*/ 105860 w 398130"/>
                  <a:gd name="connsiteY17" fmla="*/ 358248 h 683480"/>
                  <a:gd name="connsiteX18" fmla="*/ 92716 w 398130"/>
                  <a:gd name="connsiteY18" fmla="*/ 333293 h 683480"/>
                  <a:gd name="connsiteX19" fmla="*/ 53949 w 398130"/>
                  <a:gd name="connsiteY19" fmla="*/ 319196 h 683480"/>
                  <a:gd name="connsiteX20" fmla="*/ 65093 w 398130"/>
                  <a:gd name="connsiteY20" fmla="*/ 310147 h 683480"/>
                  <a:gd name="connsiteX21" fmla="*/ 81095 w 398130"/>
                  <a:gd name="connsiteY21" fmla="*/ 301575 h 683480"/>
                  <a:gd name="connsiteX22" fmla="*/ 104146 w 398130"/>
                  <a:gd name="connsiteY22" fmla="*/ 301479 h 683480"/>
                  <a:gd name="connsiteX23" fmla="*/ 134626 w 398130"/>
                  <a:gd name="connsiteY23" fmla="*/ 308433 h 683480"/>
                  <a:gd name="connsiteX24" fmla="*/ 142913 w 398130"/>
                  <a:gd name="connsiteY24" fmla="*/ 296526 h 683480"/>
                  <a:gd name="connsiteX25" fmla="*/ 134911 w 398130"/>
                  <a:gd name="connsiteY25" fmla="*/ 275381 h 683480"/>
                  <a:gd name="connsiteX26" fmla="*/ 119767 w 398130"/>
                  <a:gd name="connsiteY26" fmla="*/ 271761 h 683480"/>
                  <a:gd name="connsiteX27" fmla="*/ 113861 w 398130"/>
                  <a:gd name="connsiteY27" fmla="*/ 259569 h 683480"/>
                  <a:gd name="connsiteX28" fmla="*/ 94430 w 398130"/>
                  <a:gd name="connsiteY28" fmla="*/ 235376 h 683480"/>
                  <a:gd name="connsiteX29" fmla="*/ 118528 w 398130"/>
                  <a:gd name="connsiteY29" fmla="*/ 237090 h 683480"/>
                  <a:gd name="connsiteX30" fmla="*/ 133864 w 398130"/>
                  <a:gd name="connsiteY30" fmla="*/ 240329 h 683480"/>
                  <a:gd name="connsiteX31" fmla="*/ 151866 w 398130"/>
                  <a:gd name="connsiteY31" fmla="*/ 238519 h 683480"/>
                  <a:gd name="connsiteX32" fmla="*/ 126149 w 398130"/>
                  <a:gd name="connsiteY32" fmla="*/ 210135 h 683480"/>
                  <a:gd name="connsiteX33" fmla="*/ 122053 w 398130"/>
                  <a:gd name="connsiteY33" fmla="*/ 191085 h 683480"/>
                  <a:gd name="connsiteX34" fmla="*/ 124148 w 398130"/>
                  <a:gd name="connsiteY34" fmla="*/ 182131 h 683480"/>
                  <a:gd name="connsiteX35" fmla="*/ 141198 w 398130"/>
                  <a:gd name="connsiteY35" fmla="*/ 188132 h 683480"/>
                  <a:gd name="connsiteX36" fmla="*/ 147770 w 398130"/>
                  <a:gd name="connsiteY36" fmla="*/ 181750 h 683480"/>
                  <a:gd name="connsiteX37" fmla="*/ 168249 w 398130"/>
                  <a:gd name="connsiteY37" fmla="*/ 185655 h 683480"/>
                  <a:gd name="connsiteX38" fmla="*/ 152533 w 398130"/>
                  <a:gd name="connsiteY38" fmla="*/ 169177 h 683480"/>
                  <a:gd name="connsiteX39" fmla="*/ 142532 w 398130"/>
                  <a:gd name="connsiteY39" fmla="*/ 153461 h 683480"/>
                  <a:gd name="connsiteX40" fmla="*/ 158343 w 398130"/>
                  <a:gd name="connsiteY40" fmla="*/ 154128 h 683480"/>
                  <a:gd name="connsiteX41" fmla="*/ 170059 w 398130"/>
                  <a:gd name="connsiteY41" fmla="*/ 155747 h 683480"/>
                  <a:gd name="connsiteX42" fmla="*/ 160629 w 398130"/>
                  <a:gd name="connsiteY42" fmla="*/ 138221 h 683480"/>
                  <a:gd name="connsiteX43" fmla="*/ 151199 w 398130"/>
                  <a:gd name="connsiteY43" fmla="*/ 127648 h 683480"/>
                  <a:gd name="connsiteX44" fmla="*/ 143389 w 398130"/>
                  <a:gd name="connsiteY44" fmla="*/ 119266 h 683480"/>
                  <a:gd name="connsiteX45" fmla="*/ 155581 w 398130"/>
                  <a:gd name="connsiteY45" fmla="*/ 117171 h 683480"/>
                  <a:gd name="connsiteX46" fmla="*/ 153200 w 398130"/>
                  <a:gd name="connsiteY46" fmla="*/ 104026 h 683480"/>
                  <a:gd name="connsiteX47" fmla="*/ 164915 w 398130"/>
                  <a:gd name="connsiteY47" fmla="*/ 104979 h 683480"/>
                  <a:gd name="connsiteX48" fmla="*/ 176441 w 398130"/>
                  <a:gd name="connsiteY48" fmla="*/ 110313 h 683480"/>
                  <a:gd name="connsiteX49" fmla="*/ 174345 w 398130"/>
                  <a:gd name="connsiteY49" fmla="*/ 91834 h 683480"/>
                  <a:gd name="connsiteX50" fmla="*/ 177584 w 398130"/>
                  <a:gd name="connsiteY50" fmla="*/ 80976 h 683480"/>
                  <a:gd name="connsiteX51" fmla="*/ 163106 w 398130"/>
                  <a:gd name="connsiteY51" fmla="*/ 60211 h 683480"/>
                  <a:gd name="connsiteX52" fmla="*/ 169773 w 398130"/>
                  <a:gd name="connsiteY52" fmla="*/ 60878 h 683480"/>
                  <a:gd name="connsiteX53" fmla="*/ 179679 w 398130"/>
                  <a:gd name="connsiteY53" fmla="*/ 69641 h 683480"/>
                  <a:gd name="connsiteX54" fmla="*/ 178917 w 398130"/>
                  <a:gd name="connsiteY54" fmla="*/ 49829 h 683480"/>
                  <a:gd name="connsiteX55" fmla="*/ 184918 w 398130"/>
                  <a:gd name="connsiteY55" fmla="*/ 51829 h 683480"/>
                  <a:gd name="connsiteX56" fmla="*/ 187394 w 398130"/>
                  <a:gd name="connsiteY56" fmla="*/ 22778 h 683480"/>
                  <a:gd name="connsiteX57" fmla="*/ 195681 w 398130"/>
                  <a:gd name="connsiteY57" fmla="*/ 394 h 683480"/>
                  <a:gd name="connsiteX58" fmla="*/ 203682 w 398130"/>
                  <a:gd name="connsiteY58" fmla="*/ 26016 h 683480"/>
                  <a:gd name="connsiteX59" fmla="*/ 211683 w 398130"/>
                  <a:gd name="connsiteY59" fmla="*/ 45733 h 683480"/>
                  <a:gd name="connsiteX60" fmla="*/ 207206 w 398130"/>
                  <a:gd name="connsiteY60" fmla="*/ 60878 h 683480"/>
                  <a:gd name="connsiteX61" fmla="*/ 208349 w 398130"/>
                  <a:gd name="connsiteY61" fmla="*/ 69927 h 683480"/>
                  <a:gd name="connsiteX62" fmla="*/ 216255 w 398130"/>
                  <a:gd name="connsiteY62" fmla="*/ 77166 h 683480"/>
                  <a:gd name="connsiteX63" fmla="*/ 202634 w 398130"/>
                  <a:gd name="connsiteY63" fmla="*/ 85262 h 683480"/>
                  <a:gd name="connsiteX64" fmla="*/ 211969 w 398130"/>
                  <a:gd name="connsiteY64" fmla="*/ 92787 h 683480"/>
                  <a:gd name="connsiteX65" fmla="*/ 199491 w 398130"/>
                  <a:gd name="connsiteY65" fmla="*/ 96311 h 683480"/>
                  <a:gd name="connsiteX66" fmla="*/ 211778 w 398130"/>
                  <a:gd name="connsiteY66" fmla="*/ 115837 h 683480"/>
                  <a:gd name="connsiteX67" fmla="*/ 207016 w 398130"/>
                  <a:gd name="connsiteY67" fmla="*/ 119742 h 683480"/>
                  <a:gd name="connsiteX68" fmla="*/ 235400 w 398130"/>
                  <a:gd name="connsiteY68" fmla="*/ 123743 h 683480"/>
                  <a:gd name="connsiteX69" fmla="*/ 228447 w 398130"/>
                  <a:gd name="connsiteY69" fmla="*/ 133554 h 683480"/>
                  <a:gd name="connsiteX70" fmla="*/ 243116 w 398130"/>
                  <a:gd name="connsiteY70" fmla="*/ 139840 h 683480"/>
                  <a:gd name="connsiteX71" fmla="*/ 227780 w 398130"/>
                  <a:gd name="connsiteY71" fmla="*/ 158319 h 683480"/>
                  <a:gd name="connsiteX72" fmla="*/ 232448 w 398130"/>
                  <a:gd name="connsiteY72" fmla="*/ 164796 h 683480"/>
                  <a:gd name="connsiteX73" fmla="*/ 207206 w 398130"/>
                  <a:gd name="connsiteY73" fmla="*/ 196038 h 683480"/>
                  <a:gd name="connsiteX74" fmla="*/ 234257 w 398130"/>
                  <a:gd name="connsiteY74" fmla="*/ 211944 h 683480"/>
                  <a:gd name="connsiteX75" fmla="*/ 261023 w 398130"/>
                  <a:gd name="connsiteY75" fmla="*/ 205182 h 683480"/>
                  <a:gd name="connsiteX76" fmla="*/ 256069 w 398130"/>
                  <a:gd name="connsiteY76" fmla="*/ 226613 h 683480"/>
                  <a:gd name="connsiteX77" fmla="*/ 231685 w 398130"/>
                  <a:gd name="connsiteY77" fmla="*/ 258141 h 683480"/>
                  <a:gd name="connsiteX78" fmla="*/ 246830 w 398130"/>
                  <a:gd name="connsiteY78" fmla="*/ 279477 h 683480"/>
                  <a:gd name="connsiteX79" fmla="*/ 296551 w 398130"/>
                  <a:gd name="connsiteY79" fmla="*/ 291288 h 683480"/>
                  <a:gd name="connsiteX80" fmla="*/ 279406 w 398130"/>
                  <a:gd name="connsiteY80" fmla="*/ 315291 h 683480"/>
                  <a:gd name="connsiteX81" fmla="*/ 270738 w 398130"/>
                  <a:gd name="connsiteY81" fmla="*/ 330531 h 683480"/>
                  <a:gd name="connsiteX82" fmla="*/ 259403 w 398130"/>
                  <a:gd name="connsiteY82" fmla="*/ 349200 h 683480"/>
                  <a:gd name="connsiteX83" fmla="*/ 275405 w 398130"/>
                  <a:gd name="connsiteY83" fmla="*/ 355105 h 683480"/>
                  <a:gd name="connsiteX84" fmla="*/ 293503 w 398130"/>
                  <a:gd name="connsiteY84" fmla="*/ 361582 h 683480"/>
                  <a:gd name="connsiteX85" fmla="*/ 327983 w 398130"/>
                  <a:gd name="connsiteY85" fmla="*/ 359487 h 683480"/>
                  <a:gd name="connsiteX86" fmla="*/ 348081 w 398130"/>
                  <a:gd name="connsiteY86" fmla="*/ 367964 h 683480"/>
                  <a:gd name="connsiteX87" fmla="*/ 321887 w 398130"/>
                  <a:gd name="connsiteY87" fmla="*/ 406731 h 683480"/>
                  <a:gd name="connsiteX88" fmla="*/ 302551 w 398130"/>
                  <a:gd name="connsiteY88" fmla="*/ 429400 h 683480"/>
                  <a:gd name="connsiteX89" fmla="*/ 310457 w 398130"/>
                  <a:gd name="connsiteY89" fmla="*/ 449117 h 683480"/>
                  <a:gd name="connsiteX90" fmla="*/ 329126 w 398130"/>
                  <a:gd name="connsiteY90" fmla="*/ 463404 h 683480"/>
                  <a:gd name="connsiteX91" fmla="*/ 281977 w 398130"/>
                  <a:gd name="connsiteY91" fmla="*/ 494551 h 683480"/>
                  <a:gd name="connsiteX92" fmla="*/ 338080 w 398130"/>
                  <a:gd name="connsiteY92" fmla="*/ 494361 h 683480"/>
                  <a:gd name="connsiteX93" fmla="*/ 353034 w 398130"/>
                  <a:gd name="connsiteY93" fmla="*/ 493694 h 683480"/>
                  <a:gd name="connsiteX94" fmla="*/ 373894 w 398130"/>
                  <a:gd name="connsiteY94" fmla="*/ 506267 h 683480"/>
                  <a:gd name="connsiteX95" fmla="*/ 333127 w 398130"/>
                  <a:gd name="connsiteY95" fmla="*/ 552844 h 683480"/>
                  <a:gd name="connsiteX96" fmla="*/ 315696 w 398130"/>
                  <a:gd name="connsiteY96" fmla="*/ 568179 h 683480"/>
                  <a:gd name="connsiteX97" fmla="*/ 300742 w 398130"/>
                  <a:gd name="connsiteY97" fmla="*/ 574847 h 683480"/>
                  <a:gd name="connsiteX98" fmla="*/ 327412 w 398130"/>
                  <a:gd name="connsiteY98" fmla="*/ 582276 h 683480"/>
                  <a:gd name="connsiteX99" fmla="*/ 361702 w 398130"/>
                  <a:gd name="connsiteY99" fmla="*/ 590944 h 683480"/>
                  <a:gd name="connsiteX100" fmla="*/ 393992 w 398130"/>
                  <a:gd name="connsiteY100" fmla="*/ 589420 h 683480"/>
                  <a:gd name="connsiteX101" fmla="*/ 376942 w 398130"/>
                  <a:gd name="connsiteY101" fmla="*/ 646570 h 683480"/>
                  <a:gd name="connsiteX102" fmla="*/ 328936 w 398130"/>
                  <a:gd name="connsiteY102" fmla="*/ 665430 h 683480"/>
                  <a:gd name="connsiteX103" fmla="*/ 264261 w 398130"/>
                  <a:gd name="connsiteY103" fmla="*/ 672573 h 683480"/>
                  <a:gd name="connsiteX104" fmla="*/ 179584 w 398130"/>
                  <a:gd name="connsiteY104" fmla="*/ 682098 h 683480"/>
                  <a:gd name="connsiteX105" fmla="*/ 113861 w 398130"/>
                  <a:gd name="connsiteY105" fmla="*/ 664191 h 683480"/>
                  <a:gd name="connsiteX106" fmla="*/ 42328 w 398130"/>
                  <a:gd name="connsiteY106" fmla="*/ 637902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130" h="683480">
                    <a:moveTo>
                      <a:pt x="42233" y="637617"/>
                    </a:moveTo>
                    <a:cubicBezTo>
                      <a:pt x="15849" y="630378"/>
                      <a:pt x="17278" y="609518"/>
                      <a:pt x="15563" y="607232"/>
                    </a:cubicBezTo>
                    <a:cubicBezTo>
                      <a:pt x="15277" y="606756"/>
                      <a:pt x="-9011" y="586086"/>
                      <a:pt x="3657" y="563417"/>
                    </a:cubicBezTo>
                    <a:cubicBezTo>
                      <a:pt x="9182" y="553511"/>
                      <a:pt x="27660" y="549320"/>
                      <a:pt x="33375" y="555035"/>
                    </a:cubicBezTo>
                    <a:cubicBezTo>
                      <a:pt x="39566" y="546558"/>
                      <a:pt x="63760" y="546843"/>
                      <a:pt x="41281" y="536556"/>
                    </a:cubicBezTo>
                    <a:cubicBezTo>
                      <a:pt x="33470" y="533032"/>
                      <a:pt x="34994" y="519507"/>
                      <a:pt x="28136" y="515220"/>
                    </a:cubicBezTo>
                    <a:cubicBezTo>
                      <a:pt x="9182" y="503314"/>
                      <a:pt x="16992" y="483121"/>
                      <a:pt x="19945" y="481502"/>
                    </a:cubicBezTo>
                    <a:cubicBezTo>
                      <a:pt x="31089" y="490455"/>
                      <a:pt x="42233" y="482264"/>
                      <a:pt x="46805" y="480264"/>
                    </a:cubicBezTo>
                    <a:cubicBezTo>
                      <a:pt x="55854" y="476549"/>
                      <a:pt x="68808" y="484455"/>
                      <a:pt x="74523" y="472167"/>
                    </a:cubicBezTo>
                    <a:cubicBezTo>
                      <a:pt x="79000" y="462547"/>
                      <a:pt x="89477" y="465309"/>
                      <a:pt x="90620" y="457404"/>
                    </a:cubicBezTo>
                    <a:cubicBezTo>
                      <a:pt x="91763" y="449974"/>
                      <a:pt x="53949" y="458451"/>
                      <a:pt x="73761" y="435115"/>
                    </a:cubicBezTo>
                    <a:cubicBezTo>
                      <a:pt x="62712" y="430543"/>
                      <a:pt x="42138" y="433782"/>
                      <a:pt x="33851" y="422828"/>
                    </a:cubicBezTo>
                    <a:cubicBezTo>
                      <a:pt x="28708" y="416160"/>
                      <a:pt x="35090" y="409969"/>
                      <a:pt x="56330" y="409779"/>
                    </a:cubicBezTo>
                    <a:cubicBezTo>
                      <a:pt x="88049" y="409969"/>
                      <a:pt x="42328" y="389586"/>
                      <a:pt x="94716" y="397206"/>
                    </a:cubicBezTo>
                    <a:cubicBezTo>
                      <a:pt x="111671" y="399682"/>
                      <a:pt x="83667" y="377108"/>
                      <a:pt x="123005" y="388347"/>
                    </a:cubicBezTo>
                    <a:cubicBezTo>
                      <a:pt x="125386" y="385585"/>
                      <a:pt x="131483" y="372060"/>
                      <a:pt x="148437" y="378441"/>
                    </a:cubicBezTo>
                    <a:cubicBezTo>
                      <a:pt x="138245" y="370059"/>
                      <a:pt x="139388" y="367964"/>
                      <a:pt x="137483" y="364821"/>
                    </a:cubicBezTo>
                    <a:cubicBezTo>
                      <a:pt x="110909" y="367773"/>
                      <a:pt x="119672" y="359106"/>
                      <a:pt x="105860" y="358248"/>
                    </a:cubicBezTo>
                    <a:cubicBezTo>
                      <a:pt x="70713" y="356248"/>
                      <a:pt x="84239" y="343199"/>
                      <a:pt x="92716" y="333293"/>
                    </a:cubicBezTo>
                    <a:cubicBezTo>
                      <a:pt x="79571" y="336912"/>
                      <a:pt x="58902" y="326721"/>
                      <a:pt x="53949" y="319196"/>
                    </a:cubicBezTo>
                    <a:cubicBezTo>
                      <a:pt x="45567" y="306242"/>
                      <a:pt x="61188" y="310909"/>
                      <a:pt x="65093" y="310147"/>
                    </a:cubicBezTo>
                    <a:cubicBezTo>
                      <a:pt x="70523" y="309099"/>
                      <a:pt x="68808" y="293288"/>
                      <a:pt x="81095" y="301575"/>
                    </a:cubicBezTo>
                    <a:cubicBezTo>
                      <a:pt x="93478" y="309957"/>
                      <a:pt x="105860" y="308528"/>
                      <a:pt x="104146" y="301479"/>
                    </a:cubicBezTo>
                    <a:cubicBezTo>
                      <a:pt x="101193" y="289097"/>
                      <a:pt x="129482" y="307194"/>
                      <a:pt x="134626" y="308433"/>
                    </a:cubicBezTo>
                    <a:cubicBezTo>
                      <a:pt x="137388" y="302432"/>
                      <a:pt x="138912" y="297669"/>
                      <a:pt x="142913" y="296526"/>
                    </a:cubicBezTo>
                    <a:cubicBezTo>
                      <a:pt x="151676" y="294050"/>
                      <a:pt x="147389" y="286049"/>
                      <a:pt x="134911" y="275381"/>
                    </a:cubicBezTo>
                    <a:cubicBezTo>
                      <a:pt x="133007" y="273762"/>
                      <a:pt x="121958" y="273571"/>
                      <a:pt x="119767" y="271761"/>
                    </a:cubicBezTo>
                    <a:cubicBezTo>
                      <a:pt x="112909" y="266237"/>
                      <a:pt x="118243" y="260522"/>
                      <a:pt x="113861" y="259569"/>
                    </a:cubicBezTo>
                    <a:cubicBezTo>
                      <a:pt x="90334" y="254140"/>
                      <a:pt x="84048" y="231756"/>
                      <a:pt x="94430" y="235376"/>
                    </a:cubicBezTo>
                    <a:cubicBezTo>
                      <a:pt x="119957" y="244329"/>
                      <a:pt x="109289" y="236328"/>
                      <a:pt x="118528" y="237090"/>
                    </a:cubicBezTo>
                    <a:cubicBezTo>
                      <a:pt x="124243" y="237662"/>
                      <a:pt x="135293" y="244996"/>
                      <a:pt x="133864" y="240329"/>
                    </a:cubicBezTo>
                    <a:cubicBezTo>
                      <a:pt x="131292" y="231756"/>
                      <a:pt x="148342" y="238900"/>
                      <a:pt x="151866" y="238519"/>
                    </a:cubicBezTo>
                    <a:cubicBezTo>
                      <a:pt x="155676" y="224613"/>
                      <a:pt x="133483" y="233471"/>
                      <a:pt x="126149" y="210135"/>
                    </a:cubicBezTo>
                    <a:cubicBezTo>
                      <a:pt x="117100" y="206515"/>
                      <a:pt x="105479" y="186132"/>
                      <a:pt x="122053" y="191085"/>
                    </a:cubicBezTo>
                    <a:cubicBezTo>
                      <a:pt x="125672" y="192132"/>
                      <a:pt x="123386" y="183465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7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3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6" y="108122"/>
                      <a:pt x="153200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1" y="110313"/>
                    </a:cubicBezTo>
                    <a:cubicBezTo>
                      <a:pt x="183775" y="97930"/>
                      <a:pt x="176155" y="97263"/>
                      <a:pt x="174345" y="91834"/>
                    </a:cubicBezTo>
                    <a:cubicBezTo>
                      <a:pt x="172250" y="85738"/>
                      <a:pt x="179393" y="87357"/>
                      <a:pt x="177584" y="80976"/>
                    </a:cubicBezTo>
                    <a:cubicBezTo>
                      <a:pt x="174535" y="70498"/>
                      <a:pt x="160629" y="74689"/>
                      <a:pt x="163106" y="60211"/>
                    </a:cubicBezTo>
                    <a:cubicBezTo>
                      <a:pt x="165010" y="51639"/>
                      <a:pt x="167773" y="59163"/>
                      <a:pt x="169773" y="60878"/>
                    </a:cubicBezTo>
                    <a:cubicBezTo>
                      <a:pt x="171868" y="62688"/>
                      <a:pt x="176822" y="60402"/>
                      <a:pt x="179679" y="69641"/>
                    </a:cubicBezTo>
                    <a:cubicBezTo>
                      <a:pt x="184060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400" y="123743"/>
                    </a:cubicBezTo>
                    <a:cubicBezTo>
                      <a:pt x="235115" y="129363"/>
                      <a:pt x="231781" y="130220"/>
                      <a:pt x="228447" y="133554"/>
                    </a:cubicBezTo>
                    <a:cubicBezTo>
                      <a:pt x="234448" y="141174"/>
                      <a:pt x="243592" y="136316"/>
                      <a:pt x="243116" y="139840"/>
                    </a:cubicBezTo>
                    <a:cubicBezTo>
                      <a:pt x="241877" y="150318"/>
                      <a:pt x="230924" y="154318"/>
                      <a:pt x="227780" y="158319"/>
                    </a:cubicBezTo>
                    <a:cubicBezTo>
                      <a:pt x="224637" y="162224"/>
                      <a:pt x="226351" y="166701"/>
                      <a:pt x="232448" y="164796"/>
                    </a:cubicBezTo>
                    <a:cubicBezTo>
                      <a:pt x="240639" y="170511"/>
                      <a:pt x="234448" y="182988"/>
                      <a:pt x="207206" y="196038"/>
                    </a:cubicBezTo>
                    <a:cubicBezTo>
                      <a:pt x="214636" y="196228"/>
                      <a:pt x="240544" y="187465"/>
                      <a:pt x="234257" y="211944"/>
                    </a:cubicBezTo>
                    <a:cubicBezTo>
                      <a:pt x="239972" y="207182"/>
                      <a:pt x="248164" y="210706"/>
                      <a:pt x="261023" y="205182"/>
                    </a:cubicBezTo>
                    <a:cubicBezTo>
                      <a:pt x="273881" y="199657"/>
                      <a:pt x="264451" y="220993"/>
                      <a:pt x="256069" y="226613"/>
                    </a:cubicBezTo>
                    <a:cubicBezTo>
                      <a:pt x="268738" y="237567"/>
                      <a:pt x="237686" y="258141"/>
                      <a:pt x="231685" y="258141"/>
                    </a:cubicBezTo>
                    <a:cubicBezTo>
                      <a:pt x="241210" y="264046"/>
                      <a:pt x="291217" y="268047"/>
                      <a:pt x="246830" y="279477"/>
                    </a:cubicBezTo>
                    <a:cubicBezTo>
                      <a:pt x="254355" y="296241"/>
                      <a:pt x="296741" y="287382"/>
                      <a:pt x="296551" y="291288"/>
                    </a:cubicBezTo>
                    <a:cubicBezTo>
                      <a:pt x="296265" y="293764"/>
                      <a:pt x="299408" y="309671"/>
                      <a:pt x="279406" y="315291"/>
                    </a:cubicBezTo>
                    <a:cubicBezTo>
                      <a:pt x="278168" y="317100"/>
                      <a:pt x="287883" y="328816"/>
                      <a:pt x="270738" y="330531"/>
                    </a:cubicBezTo>
                    <a:cubicBezTo>
                      <a:pt x="257117" y="331864"/>
                      <a:pt x="277215" y="344151"/>
                      <a:pt x="259403" y="349200"/>
                    </a:cubicBezTo>
                    <a:cubicBezTo>
                      <a:pt x="266261" y="353200"/>
                      <a:pt x="267785" y="357677"/>
                      <a:pt x="275405" y="355105"/>
                    </a:cubicBezTo>
                    <a:cubicBezTo>
                      <a:pt x="293693" y="349104"/>
                      <a:pt x="290074" y="364535"/>
                      <a:pt x="293503" y="361582"/>
                    </a:cubicBezTo>
                    <a:cubicBezTo>
                      <a:pt x="313791" y="343389"/>
                      <a:pt x="315982" y="369107"/>
                      <a:pt x="327983" y="359487"/>
                    </a:cubicBezTo>
                    <a:cubicBezTo>
                      <a:pt x="335984" y="353105"/>
                      <a:pt x="345700" y="355486"/>
                      <a:pt x="348081" y="367964"/>
                    </a:cubicBezTo>
                    <a:cubicBezTo>
                      <a:pt x="352367" y="390157"/>
                      <a:pt x="317220" y="404254"/>
                      <a:pt x="321887" y="406731"/>
                    </a:cubicBezTo>
                    <a:cubicBezTo>
                      <a:pt x="342176" y="417399"/>
                      <a:pt x="318363" y="424161"/>
                      <a:pt x="302551" y="429400"/>
                    </a:cubicBezTo>
                    <a:cubicBezTo>
                      <a:pt x="327126" y="431686"/>
                      <a:pt x="314934" y="432067"/>
                      <a:pt x="310457" y="449117"/>
                    </a:cubicBezTo>
                    <a:cubicBezTo>
                      <a:pt x="308076" y="458261"/>
                      <a:pt x="315696" y="457594"/>
                      <a:pt x="329126" y="463404"/>
                    </a:cubicBezTo>
                    <a:cubicBezTo>
                      <a:pt x="339127" y="467881"/>
                      <a:pt x="327793" y="490265"/>
                      <a:pt x="281977" y="494551"/>
                    </a:cubicBezTo>
                    <a:cubicBezTo>
                      <a:pt x="321506" y="505410"/>
                      <a:pt x="332555" y="483788"/>
                      <a:pt x="338080" y="494361"/>
                    </a:cubicBezTo>
                    <a:cubicBezTo>
                      <a:pt x="339985" y="497980"/>
                      <a:pt x="343604" y="498456"/>
                      <a:pt x="353034" y="493694"/>
                    </a:cubicBezTo>
                    <a:cubicBezTo>
                      <a:pt x="361607" y="489408"/>
                      <a:pt x="373132" y="497980"/>
                      <a:pt x="373894" y="506267"/>
                    </a:cubicBezTo>
                    <a:cubicBezTo>
                      <a:pt x="375799" y="528746"/>
                      <a:pt x="363416" y="561702"/>
                      <a:pt x="333127" y="552844"/>
                    </a:cubicBezTo>
                    <a:cubicBezTo>
                      <a:pt x="331508" y="555702"/>
                      <a:pt x="327126" y="564274"/>
                      <a:pt x="315696" y="568179"/>
                    </a:cubicBezTo>
                    <a:cubicBezTo>
                      <a:pt x="302456" y="572656"/>
                      <a:pt x="295503" y="572656"/>
                      <a:pt x="300742" y="574847"/>
                    </a:cubicBezTo>
                    <a:cubicBezTo>
                      <a:pt x="317030" y="581419"/>
                      <a:pt x="320840" y="583610"/>
                      <a:pt x="327412" y="582276"/>
                    </a:cubicBezTo>
                    <a:cubicBezTo>
                      <a:pt x="349510" y="577990"/>
                      <a:pt x="358654" y="586182"/>
                      <a:pt x="361702" y="590944"/>
                    </a:cubicBezTo>
                    <a:cubicBezTo>
                      <a:pt x="364464" y="595040"/>
                      <a:pt x="390277" y="584848"/>
                      <a:pt x="393992" y="589420"/>
                    </a:cubicBezTo>
                    <a:cubicBezTo>
                      <a:pt x="398183" y="594564"/>
                      <a:pt x="405802" y="620186"/>
                      <a:pt x="376942" y="646570"/>
                    </a:cubicBezTo>
                    <a:cubicBezTo>
                      <a:pt x="354749" y="666763"/>
                      <a:pt x="339223" y="661429"/>
                      <a:pt x="328936" y="665430"/>
                    </a:cubicBezTo>
                    <a:cubicBezTo>
                      <a:pt x="289217" y="681146"/>
                      <a:pt x="275786" y="667049"/>
                      <a:pt x="264261" y="672573"/>
                    </a:cubicBezTo>
                    <a:cubicBezTo>
                      <a:pt x="231876" y="688385"/>
                      <a:pt x="207301" y="675526"/>
                      <a:pt x="179584" y="682098"/>
                    </a:cubicBezTo>
                    <a:cubicBezTo>
                      <a:pt x="157200" y="687528"/>
                      <a:pt x="133959" y="676002"/>
                      <a:pt x="113861" y="664191"/>
                    </a:cubicBezTo>
                    <a:cubicBezTo>
                      <a:pt x="54616" y="668478"/>
                      <a:pt x="44900" y="644951"/>
                      <a:pt x="42328" y="637902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16" name="Freeform: Shape 1515">
                <a:extLst>
                  <a:ext uri="{FF2B5EF4-FFF2-40B4-BE49-F238E27FC236}">
                    <a16:creationId xmlns:a16="http://schemas.microsoft.com/office/drawing/2014/main" id="{BCBC63C5-7E4F-14B4-094B-6C8FE25CE2E1}"/>
                  </a:ext>
                </a:extLst>
              </p:cNvPr>
              <p:cNvSpPr/>
              <p:nvPr/>
            </p:nvSpPr>
            <p:spPr>
              <a:xfrm>
                <a:off x="8674040" y="2807956"/>
                <a:ext cx="342494" cy="588677"/>
              </a:xfrm>
              <a:custGeom>
                <a:avLst/>
                <a:gdLst>
                  <a:gd name="connsiteX0" fmla="*/ 25169 w 237082"/>
                  <a:gd name="connsiteY0" fmla="*/ 380000 h 407495"/>
                  <a:gd name="connsiteX1" fmla="*/ 9263 w 237082"/>
                  <a:gd name="connsiteY1" fmla="*/ 361902 h 407495"/>
                  <a:gd name="connsiteX2" fmla="*/ 2214 w 237082"/>
                  <a:gd name="connsiteY2" fmla="*/ 335709 h 407495"/>
                  <a:gd name="connsiteX3" fmla="*/ 19930 w 237082"/>
                  <a:gd name="connsiteY3" fmla="*/ 330756 h 407495"/>
                  <a:gd name="connsiteX4" fmla="*/ 24598 w 237082"/>
                  <a:gd name="connsiteY4" fmla="*/ 319707 h 407495"/>
                  <a:gd name="connsiteX5" fmla="*/ 16787 w 237082"/>
                  <a:gd name="connsiteY5" fmla="*/ 306943 h 407495"/>
                  <a:gd name="connsiteX6" fmla="*/ 11930 w 237082"/>
                  <a:gd name="connsiteY6" fmla="*/ 286845 h 407495"/>
                  <a:gd name="connsiteX7" fmla="*/ 27932 w 237082"/>
                  <a:gd name="connsiteY7" fmla="*/ 286083 h 407495"/>
                  <a:gd name="connsiteX8" fmla="*/ 44410 w 237082"/>
                  <a:gd name="connsiteY8" fmla="*/ 281226 h 407495"/>
                  <a:gd name="connsiteX9" fmla="*/ 54030 w 237082"/>
                  <a:gd name="connsiteY9" fmla="*/ 272463 h 407495"/>
                  <a:gd name="connsiteX10" fmla="*/ 44029 w 237082"/>
                  <a:gd name="connsiteY10" fmla="*/ 259128 h 407495"/>
                  <a:gd name="connsiteX11" fmla="*/ 20216 w 237082"/>
                  <a:gd name="connsiteY11" fmla="*/ 251793 h 407495"/>
                  <a:gd name="connsiteX12" fmla="*/ 33647 w 237082"/>
                  <a:gd name="connsiteY12" fmla="*/ 244078 h 407495"/>
                  <a:gd name="connsiteX13" fmla="*/ 56507 w 237082"/>
                  <a:gd name="connsiteY13" fmla="*/ 236553 h 407495"/>
                  <a:gd name="connsiteX14" fmla="*/ 73366 w 237082"/>
                  <a:gd name="connsiteY14" fmla="*/ 231315 h 407495"/>
                  <a:gd name="connsiteX15" fmla="*/ 88511 w 237082"/>
                  <a:gd name="connsiteY15" fmla="*/ 225409 h 407495"/>
                  <a:gd name="connsiteX16" fmla="*/ 82034 w 237082"/>
                  <a:gd name="connsiteY16" fmla="*/ 217313 h 407495"/>
                  <a:gd name="connsiteX17" fmla="*/ 63174 w 237082"/>
                  <a:gd name="connsiteY17" fmla="*/ 213408 h 407495"/>
                  <a:gd name="connsiteX18" fmla="*/ 55363 w 237082"/>
                  <a:gd name="connsiteY18" fmla="*/ 198549 h 407495"/>
                  <a:gd name="connsiteX19" fmla="*/ 32218 w 237082"/>
                  <a:gd name="connsiteY19" fmla="*/ 190167 h 407495"/>
                  <a:gd name="connsiteX20" fmla="*/ 38885 w 237082"/>
                  <a:gd name="connsiteY20" fmla="*/ 184737 h 407495"/>
                  <a:gd name="connsiteX21" fmla="*/ 48410 w 237082"/>
                  <a:gd name="connsiteY21" fmla="*/ 179594 h 407495"/>
                  <a:gd name="connsiteX22" fmla="*/ 62126 w 237082"/>
                  <a:gd name="connsiteY22" fmla="*/ 179594 h 407495"/>
                  <a:gd name="connsiteX23" fmla="*/ 80319 w 237082"/>
                  <a:gd name="connsiteY23" fmla="*/ 183785 h 407495"/>
                  <a:gd name="connsiteX24" fmla="*/ 85272 w 237082"/>
                  <a:gd name="connsiteY24" fmla="*/ 176736 h 407495"/>
                  <a:gd name="connsiteX25" fmla="*/ 80510 w 237082"/>
                  <a:gd name="connsiteY25" fmla="*/ 164163 h 407495"/>
                  <a:gd name="connsiteX26" fmla="*/ 71461 w 237082"/>
                  <a:gd name="connsiteY26" fmla="*/ 162068 h 407495"/>
                  <a:gd name="connsiteX27" fmla="*/ 67937 w 237082"/>
                  <a:gd name="connsiteY27" fmla="*/ 154829 h 407495"/>
                  <a:gd name="connsiteX28" fmla="*/ 56316 w 237082"/>
                  <a:gd name="connsiteY28" fmla="*/ 140351 h 407495"/>
                  <a:gd name="connsiteX29" fmla="*/ 70699 w 237082"/>
                  <a:gd name="connsiteY29" fmla="*/ 141399 h 407495"/>
                  <a:gd name="connsiteX30" fmla="*/ 79843 w 237082"/>
                  <a:gd name="connsiteY30" fmla="*/ 143304 h 407495"/>
                  <a:gd name="connsiteX31" fmla="*/ 90606 w 237082"/>
                  <a:gd name="connsiteY31" fmla="*/ 142256 h 407495"/>
                  <a:gd name="connsiteX32" fmla="*/ 75271 w 237082"/>
                  <a:gd name="connsiteY32" fmla="*/ 125301 h 407495"/>
                  <a:gd name="connsiteX33" fmla="*/ 72794 w 237082"/>
                  <a:gd name="connsiteY33" fmla="*/ 113967 h 407495"/>
                  <a:gd name="connsiteX34" fmla="*/ 74033 w 237082"/>
                  <a:gd name="connsiteY34" fmla="*/ 108633 h 407495"/>
                  <a:gd name="connsiteX35" fmla="*/ 84224 w 237082"/>
                  <a:gd name="connsiteY35" fmla="*/ 112157 h 407495"/>
                  <a:gd name="connsiteX36" fmla="*/ 88130 w 237082"/>
                  <a:gd name="connsiteY36" fmla="*/ 108347 h 407495"/>
                  <a:gd name="connsiteX37" fmla="*/ 100322 w 237082"/>
                  <a:gd name="connsiteY37" fmla="*/ 110633 h 407495"/>
                  <a:gd name="connsiteX38" fmla="*/ 90892 w 237082"/>
                  <a:gd name="connsiteY38" fmla="*/ 100822 h 407495"/>
                  <a:gd name="connsiteX39" fmla="*/ 84891 w 237082"/>
                  <a:gd name="connsiteY39" fmla="*/ 91392 h 407495"/>
                  <a:gd name="connsiteX40" fmla="*/ 94321 w 237082"/>
                  <a:gd name="connsiteY40" fmla="*/ 91773 h 407495"/>
                  <a:gd name="connsiteX41" fmla="*/ 101274 w 237082"/>
                  <a:gd name="connsiteY41" fmla="*/ 92726 h 407495"/>
                  <a:gd name="connsiteX42" fmla="*/ 95654 w 237082"/>
                  <a:gd name="connsiteY42" fmla="*/ 82344 h 407495"/>
                  <a:gd name="connsiteX43" fmla="*/ 90035 w 237082"/>
                  <a:gd name="connsiteY43" fmla="*/ 76057 h 407495"/>
                  <a:gd name="connsiteX44" fmla="*/ 85367 w 237082"/>
                  <a:gd name="connsiteY44" fmla="*/ 71104 h 407495"/>
                  <a:gd name="connsiteX45" fmla="*/ 92606 w 237082"/>
                  <a:gd name="connsiteY45" fmla="*/ 69866 h 407495"/>
                  <a:gd name="connsiteX46" fmla="*/ 91178 w 237082"/>
                  <a:gd name="connsiteY46" fmla="*/ 61960 h 407495"/>
                  <a:gd name="connsiteX47" fmla="*/ 98226 w 237082"/>
                  <a:gd name="connsiteY47" fmla="*/ 62532 h 407495"/>
                  <a:gd name="connsiteX48" fmla="*/ 105084 w 237082"/>
                  <a:gd name="connsiteY48" fmla="*/ 65770 h 407495"/>
                  <a:gd name="connsiteX49" fmla="*/ 103846 w 237082"/>
                  <a:gd name="connsiteY49" fmla="*/ 54721 h 407495"/>
                  <a:gd name="connsiteX50" fmla="*/ 105751 w 237082"/>
                  <a:gd name="connsiteY50" fmla="*/ 48244 h 407495"/>
                  <a:gd name="connsiteX51" fmla="*/ 97083 w 237082"/>
                  <a:gd name="connsiteY51" fmla="*/ 35862 h 407495"/>
                  <a:gd name="connsiteX52" fmla="*/ 101084 w 237082"/>
                  <a:gd name="connsiteY52" fmla="*/ 36243 h 407495"/>
                  <a:gd name="connsiteX53" fmla="*/ 106989 w 237082"/>
                  <a:gd name="connsiteY53" fmla="*/ 41481 h 407495"/>
                  <a:gd name="connsiteX54" fmla="*/ 106513 w 237082"/>
                  <a:gd name="connsiteY54" fmla="*/ 29670 h 407495"/>
                  <a:gd name="connsiteX55" fmla="*/ 110037 w 237082"/>
                  <a:gd name="connsiteY55" fmla="*/ 30909 h 407495"/>
                  <a:gd name="connsiteX56" fmla="*/ 111561 w 237082"/>
                  <a:gd name="connsiteY56" fmla="*/ 13573 h 407495"/>
                  <a:gd name="connsiteX57" fmla="*/ 116514 w 237082"/>
                  <a:gd name="connsiteY57" fmla="*/ 238 h 407495"/>
                  <a:gd name="connsiteX58" fmla="*/ 121277 w 237082"/>
                  <a:gd name="connsiteY58" fmla="*/ 15478 h 407495"/>
                  <a:gd name="connsiteX59" fmla="*/ 126039 w 237082"/>
                  <a:gd name="connsiteY59" fmla="*/ 27194 h 407495"/>
                  <a:gd name="connsiteX60" fmla="*/ 123372 w 237082"/>
                  <a:gd name="connsiteY60" fmla="*/ 36243 h 407495"/>
                  <a:gd name="connsiteX61" fmla="*/ 124039 w 237082"/>
                  <a:gd name="connsiteY61" fmla="*/ 41672 h 407495"/>
                  <a:gd name="connsiteX62" fmla="*/ 128801 w 237082"/>
                  <a:gd name="connsiteY62" fmla="*/ 45958 h 407495"/>
                  <a:gd name="connsiteX63" fmla="*/ 120610 w 237082"/>
                  <a:gd name="connsiteY63" fmla="*/ 50816 h 407495"/>
                  <a:gd name="connsiteX64" fmla="*/ 126230 w 237082"/>
                  <a:gd name="connsiteY64" fmla="*/ 55293 h 407495"/>
                  <a:gd name="connsiteX65" fmla="*/ 118800 w 237082"/>
                  <a:gd name="connsiteY65" fmla="*/ 57388 h 407495"/>
                  <a:gd name="connsiteX66" fmla="*/ 126134 w 237082"/>
                  <a:gd name="connsiteY66" fmla="*/ 69009 h 407495"/>
                  <a:gd name="connsiteX67" fmla="*/ 123277 w 237082"/>
                  <a:gd name="connsiteY67" fmla="*/ 71390 h 407495"/>
                  <a:gd name="connsiteX68" fmla="*/ 140136 w 237082"/>
                  <a:gd name="connsiteY68" fmla="*/ 73771 h 407495"/>
                  <a:gd name="connsiteX69" fmla="*/ 135945 w 237082"/>
                  <a:gd name="connsiteY69" fmla="*/ 79581 h 407495"/>
                  <a:gd name="connsiteX70" fmla="*/ 144708 w 237082"/>
                  <a:gd name="connsiteY70" fmla="*/ 83296 h 407495"/>
                  <a:gd name="connsiteX71" fmla="*/ 135564 w 237082"/>
                  <a:gd name="connsiteY71" fmla="*/ 94250 h 407495"/>
                  <a:gd name="connsiteX72" fmla="*/ 138326 w 237082"/>
                  <a:gd name="connsiteY72" fmla="*/ 98155 h 407495"/>
                  <a:gd name="connsiteX73" fmla="*/ 123277 w 237082"/>
                  <a:gd name="connsiteY73" fmla="*/ 116824 h 407495"/>
                  <a:gd name="connsiteX74" fmla="*/ 139374 w 237082"/>
                  <a:gd name="connsiteY74" fmla="*/ 126349 h 407495"/>
                  <a:gd name="connsiteX75" fmla="*/ 155376 w 237082"/>
                  <a:gd name="connsiteY75" fmla="*/ 122253 h 407495"/>
                  <a:gd name="connsiteX76" fmla="*/ 152423 w 237082"/>
                  <a:gd name="connsiteY76" fmla="*/ 135017 h 407495"/>
                  <a:gd name="connsiteX77" fmla="*/ 137850 w 237082"/>
                  <a:gd name="connsiteY77" fmla="*/ 153781 h 407495"/>
                  <a:gd name="connsiteX78" fmla="*/ 146899 w 237082"/>
                  <a:gd name="connsiteY78" fmla="*/ 166545 h 407495"/>
                  <a:gd name="connsiteX79" fmla="*/ 176617 w 237082"/>
                  <a:gd name="connsiteY79" fmla="*/ 173593 h 407495"/>
                  <a:gd name="connsiteX80" fmla="*/ 166330 w 237082"/>
                  <a:gd name="connsiteY80" fmla="*/ 187881 h 407495"/>
                  <a:gd name="connsiteX81" fmla="*/ 161186 w 237082"/>
                  <a:gd name="connsiteY81" fmla="*/ 196929 h 407495"/>
                  <a:gd name="connsiteX82" fmla="*/ 154424 w 237082"/>
                  <a:gd name="connsiteY82" fmla="*/ 208074 h 407495"/>
                  <a:gd name="connsiteX83" fmla="*/ 163949 w 237082"/>
                  <a:gd name="connsiteY83" fmla="*/ 211598 h 407495"/>
                  <a:gd name="connsiteX84" fmla="*/ 174712 w 237082"/>
                  <a:gd name="connsiteY84" fmla="*/ 215503 h 407495"/>
                  <a:gd name="connsiteX85" fmla="*/ 195286 w 237082"/>
                  <a:gd name="connsiteY85" fmla="*/ 214265 h 407495"/>
                  <a:gd name="connsiteX86" fmla="*/ 207287 w 237082"/>
                  <a:gd name="connsiteY86" fmla="*/ 219313 h 407495"/>
                  <a:gd name="connsiteX87" fmla="*/ 191666 w 237082"/>
                  <a:gd name="connsiteY87" fmla="*/ 242459 h 407495"/>
                  <a:gd name="connsiteX88" fmla="*/ 180141 w 237082"/>
                  <a:gd name="connsiteY88" fmla="*/ 255984 h 407495"/>
                  <a:gd name="connsiteX89" fmla="*/ 184904 w 237082"/>
                  <a:gd name="connsiteY89" fmla="*/ 267700 h 407495"/>
                  <a:gd name="connsiteX90" fmla="*/ 196048 w 237082"/>
                  <a:gd name="connsiteY90" fmla="*/ 276273 h 407495"/>
                  <a:gd name="connsiteX91" fmla="*/ 167854 w 237082"/>
                  <a:gd name="connsiteY91" fmla="*/ 294942 h 407495"/>
                  <a:gd name="connsiteX92" fmla="*/ 201287 w 237082"/>
                  <a:gd name="connsiteY92" fmla="*/ 294846 h 407495"/>
                  <a:gd name="connsiteX93" fmla="*/ 210240 w 237082"/>
                  <a:gd name="connsiteY93" fmla="*/ 294465 h 407495"/>
                  <a:gd name="connsiteX94" fmla="*/ 222622 w 237082"/>
                  <a:gd name="connsiteY94" fmla="*/ 301990 h 407495"/>
                  <a:gd name="connsiteX95" fmla="*/ 198334 w 237082"/>
                  <a:gd name="connsiteY95" fmla="*/ 329708 h 407495"/>
                  <a:gd name="connsiteX96" fmla="*/ 187952 w 237082"/>
                  <a:gd name="connsiteY96" fmla="*/ 338852 h 407495"/>
                  <a:gd name="connsiteX97" fmla="*/ 178998 w 237082"/>
                  <a:gd name="connsiteY97" fmla="*/ 342757 h 407495"/>
                  <a:gd name="connsiteX98" fmla="*/ 194905 w 237082"/>
                  <a:gd name="connsiteY98" fmla="*/ 347139 h 407495"/>
                  <a:gd name="connsiteX99" fmla="*/ 215384 w 237082"/>
                  <a:gd name="connsiteY99" fmla="*/ 352282 h 407495"/>
                  <a:gd name="connsiteX100" fmla="*/ 234624 w 237082"/>
                  <a:gd name="connsiteY100" fmla="*/ 351330 h 407495"/>
                  <a:gd name="connsiteX101" fmla="*/ 224432 w 237082"/>
                  <a:gd name="connsiteY101" fmla="*/ 385429 h 407495"/>
                  <a:gd name="connsiteX102" fmla="*/ 195857 w 237082"/>
                  <a:gd name="connsiteY102" fmla="*/ 396669 h 407495"/>
                  <a:gd name="connsiteX103" fmla="*/ 157281 w 237082"/>
                  <a:gd name="connsiteY103" fmla="*/ 400955 h 407495"/>
                  <a:gd name="connsiteX104" fmla="*/ 106799 w 237082"/>
                  <a:gd name="connsiteY104" fmla="*/ 406670 h 407495"/>
                  <a:gd name="connsiteX105" fmla="*/ 67651 w 237082"/>
                  <a:gd name="connsiteY105" fmla="*/ 396002 h 407495"/>
                  <a:gd name="connsiteX106" fmla="*/ 24979 w 237082"/>
                  <a:gd name="connsiteY106" fmla="*/ 380381 h 40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082" h="407495">
                    <a:moveTo>
                      <a:pt x="25169" y="380000"/>
                    </a:moveTo>
                    <a:cubicBezTo>
                      <a:pt x="9453" y="375618"/>
                      <a:pt x="10310" y="363236"/>
                      <a:pt x="9263" y="361902"/>
                    </a:cubicBezTo>
                    <a:cubicBezTo>
                      <a:pt x="9072" y="361617"/>
                      <a:pt x="-5406" y="349329"/>
                      <a:pt x="2214" y="335709"/>
                    </a:cubicBezTo>
                    <a:cubicBezTo>
                      <a:pt x="5453" y="329803"/>
                      <a:pt x="16502" y="327327"/>
                      <a:pt x="19930" y="330756"/>
                    </a:cubicBezTo>
                    <a:cubicBezTo>
                      <a:pt x="23645" y="325707"/>
                      <a:pt x="38123" y="325898"/>
                      <a:pt x="24598" y="319707"/>
                    </a:cubicBezTo>
                    <a:cubicBezTo>
                      <a:pt x="19930" y="317611"/>
                      <a:pt x="20883" y="309515"/>
                      <a:pt x="16787" y="306943"/>
                    </a:cubicBezTo>
                    <a:cubicBezTo>
                      <a:pt x="5453" y="299895"/>
                      <a:pt x="10120" y="287798"/>
                      <a:pt x="11930" y="286845"/>
                    </a:cubicBezTo>
                    <a:cubicBezTo>
                      <a:pt x="18597" y="292179"/>
                      <a:pt x="25169" y="287322"/>
                      <a:pt x="27932" y="286083"/>
                    </a:cubicBezTo>
                    <a:cubicBezTo>
                      <a:pt x="33361" y="283797"/>
                      <a:pt x="41076" y="288560"/>
                      <a:pt x="44410" y="281226"/>
                    </a:cubicBezTo>
                    <a:cubicBezTo>
                      <a:pt x="47077" y="275511"/>
                      <a:pt x="53268" y="277130"/>
                      <a:pt x="54030" y="272463"/>
                    </a:cubicBezTo>
                    <a:cubicBezTo>
                      <a:pt x="54697" y="267986"/>
                      <a:pt x="32218" y="273034"/>
                      <a:pt x="44029" y="259128"/>
                    </a:cubicBezTo>
                    <a:cubicBezTo>
                      <a:pt x="37457" y="256365"/>
                      <a:pt x="25169" y="258366"/>
                      <a:pt x="20216" y="251793"/>
                    </a:cubicBezTo>
                    <a:cubicBezTo>
                      <a:pt x="17168" y="247793"/>
                      <a:pt x="20978" y="244173"/>
                      <a:pt x="33647" y="244078"/>
                    </a:cubicBezTo>
                    <a:cubicBezTo>
                      <a:pt x="52601" y="244078"/>
                      <a:pt x="25360" y="232077"/>
                      <a:pt x="56507" y="236553"/>
                    </a:cubicBezTo>
                    <a:cubicBezTo>
                      <a:pt x="66603" y="238077"/>
                      <a:pt x="49934" y="224552"/>
                      <a:pt x="73366" y="231315"/>
                    </a:cubicBezTo>
                    <a:cubicBezTo>
                      <a:pt x="74795" y="229695"/>
                      <a:pt x="78414" y="221599"/>
                      <a:pt x="88511" y="225409"/>
                    </a:cubicBezTo>
                    <a:cubicBezTo>
                      <a:pt x="82414" y="220361"/>
                      <a:pt x="83081" y="219123"/>
                      <a:pt x="82034" y="217313"/>
                    </a:cubicBezTo>
                    <a:cubicBezTo>
                      <a:pt x="66127" y="219123"/>
                      <a:pt x="71366" y="213884"/>
                      <a:pt x="63174" y="213408"/>
                    </a:cubicBezTo>
                    <a:cubicBezTo>
                      <a:pt x="42219" y="212169"/>
                      <a:pt x="50315" y="204454"/>
                      <a:pt x="55363" y="198549"/>
                    </a:cubicBezTo>
                    <a:cubicBezTo>
                      <a:pt x="47553" y="200739"/>
                      <a:pt x="35171" y="194643"/>
                      <a:pt x="32218" y="190167"/>
                    </a:cubicBezTo>
                    <a:cubicBezTo>
                      <a:pt x="27170" y="182451"/>
                      <a:pt x="36504" y="185214"/>
                      <a:pt x="38885" y="184737"/>
                    </a:cubicBezTo>
                    <a:cubicBezTo>
                      <a:pt x="42124" y="184166"/>
                      <a:pt x="41076" y="174641"/>
                      <a:pt x="48410" y="179594"/>
                    </a:cubicBezTo>
                    <a:cubicBezTo>
                      <a:pt x="55745" y="184547"/>
                      <a:pt x="63174" y="183690"/>
                      <a:pt x="62126" y="179594"/>
                    </a:cubicBezTo>
                    <a:cubicBezTo>
                      <a:pt x="60317" y="172260"/>
                      <a:pt x="77271" y="183023"/>
                      <a:pt x="80319" y="183785"/>
                    </a:cubicBezTo>
                    <a:cubicBezTo>
                      <a:pt x="81938" y="180261"/>
                      <a:pt x="82891" y="177403"/>
                      <a:pt x="85272" y="176736"/>
                    </a:cubicBezTo>
                    <a:cubicBezTo>
                      <a:pt x="90511" y="175308"/>
                      <a:pt x="87939" y="170450"/>
                      <a:pt x="80510" y="164163"/>
                    </a:cubicBezTo>
                    <a:cubicBezTo>
                      <a:pt x="79367" y="163211"/>
                      <a:pt x="72794" y="163116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4" y="140922"/>
                      <a:pt x="70699" y="141399"/>
                    </a:cubicBezTo>
                    <a:cubicBezTo>
                      <a:pt x="74128" y="141780"/>
                      <a:pt x="80700" y="146161"/>
                      <a:pt x="79843" y="143304"/>
                    </a:cubicBezTo>
                    <a:cubicBezTo>
                      <a:pt x="78319" y="138160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8" y="111014"/>
                      <a:pt x="72794" y="113967"/>
                    </a:cubicBezTo>
                    <a:cubicBezTo>
                      <a:pt x="74985" y="114633"/>
                      <a:pt x="73556" y="109395"/>
                      <a:pt x="74033" y="108633"/>
                    </a:cubicBezTo>
                    <a:cubicBezTo>
                      <a:pt x="75271" y="106347"/>
                      <a:pt x="82700" y="112538"/>
                      <a:pt x="84224" y="112157"/>
                    </a:cubicBezTo>
                    <a:cubicBezTo>
                      <a:pt x="86510" y="111776"/>
                      <a:pt x="82700" y="104823"/>
                      <a:pt x="88130" y="108347"/>
                    </a:cubicBezTo>
                    <a:cubicBezTo>
                      <a:pt x="96035" y="113395"/>
                      <a:pt x="98893" y="111109"/>
                      <a:pt x="100322" y="110633"/>
                    </a:cubicBezTo>
                    <a:cubicBezTo>
                      <a:pt x="92892" y="105680"/>
                      <a:pt x="97369" y="103299"/>
                      <a:pt x="90892" y="100822"/>
                    </a:cubicBezTo>
                    <a:cubicBezTo>
                      <a:pt x="88225" y="99774"/>
                      <a:pt x="82034" y="100251"/>
                      <a:pt x="84891" y="91392"/>
                    </a:cubicBezTo>
                    <a:cubicBezTo>
                      <a:pt x="92035" y="97107"/>
                      <a:pt x="93178" y="90916"/>
                      <a:pt x="94321" y="91773"/>
                    </a:cubicBezTo>
                    <a:cubicBezTo>
                      <a:pt x="97464" y="94059"/>
                      <a:pt x="100607" y="93964"/>
                      <a:pt x="101274" y="92726"/>
                    </a:cubicBezTo>
                    <a:cubicBezTo>
                      <a:pt x="100417" y="90440"/>
                      <a:pt x="93654" y="84915"/>
                      <a:pt x="95654" y="82344"/>
                    </a:cubicBezTo>
                    <a:cubicBezTo>
                      <a:pt x="94702" y="81582"/>
                      <a:pt x="85082" y="78343"/>
                      <a:pt x="90035" y="76057"/>
                    </a:cubicBezTo>
                    <a:cubicBezTo>
                      <a:pt x="87558" y="76057"/>
                      <a:pt x="85844" y="73200"/>
                      <a:pt x="85367" y="71104"/>
                    </a:cubicBezTo>
                    <a:cubicBezTo>
                      <a:pt x="84891" y="68818"/>
                      <a:pt x="88225" y="71390"/>
                      <a:pt x="92606" y="69866"/>
                    </a:cubicBezTo>
                    <a:cubicBezTo>
                      <a:pt x="92130" y="67961"/>
                      <a:pt x="88034" y="64437"/>
                      <a:pt x="91178" y="61960"/>
                    </a:cubicBezTo>
                    <a:cubicBezTo>
                      <a:pt x="96797" y="67199"/>
                      <a:pt x="95845" y="61960"/>
                      <a:pt x="98226" y="62532"/>
                    </a:cubicBezTo>
                    <a:cubicBezTo>
                      <a:pt x="101084" y="63198"/>
                      <a:pt x="102322" y="65484"/>
                      <a:pt x="105084" y="65770"/>
                    </a:cubicBezTo>
                    <a:cubicBezTo>
                      <a:pt x="109466" y="58436"/>
                      <a:pt x="104894" y="57960"/>
                      <a:pt x="103846" y="54721"/>
                    </a:cubicBezTo>
                    <a:cubicBezTo>
                      <a:pt x="102608" y="51102"/>
                      <a:pt x="106894" y="52054"/>
                      <a:pt x="105751" y="48244"/>
                    </a:cubicBezTo>
                    <a:cubicBezTo>
                      <a:pt x="103941" y="41958"/>
                      <a:pt x="95654" y="44529"/>
                      <a:pt x="97083" y="35862"/>
                    </a:cubicBezTo>
                    <a:cubicBezTo>
                      <a:pt x="98226" y="30718"/>
                      <a:pt x="99845" y="35195"/>
                      <a:pt x="101084" y="36243"/>
                    </a:cubicBezTo>
                    <a:cubicBezTo>
                      <a:pt x="102322" y="37290"/>
                      <a:pt x="105275" y="35957"/>
                      <a:pt x="106989" y="41481"/>
                    </a:cubicBezTo>
                    <a:cubicBezTo>
                      <a:pt x="109561" y="38910"/>
                      <a:pt x="102798" y="32242"/>
                      <a:pt x="106513" y="29670"/>
                    </a:cubicBezTo>
                    <a:cubicBezTo>
                      <a:pt x="107370" y="30528"/>
                      <a:pt x="108894" y="30623"/>
                      <a:pt x="110037" y="30909"/>
                    </a:cubicBezTo>
                    <a:cubicBezTo>
                      <a:pt x="102893" y="15192"/>
                      <a:pt x="109466" y="16335"/>
                      <a:pt x="111561" y="13573"/>
                    </a:cubicBezTo>
                    <a:cubicBezTo>
                      <a:pt x="115562" y="8334"/>
                      <a:pt x="110799" y="3572"/>
                      <a:pt x="116514" y="238"/>
                    </a:cubicBezTo>
                    <a:cubicBezTo>
                      <a:pt x="120514" y="-2048"/>
                      <a:pt x="121562" y="12811"/>
                      <a:pt x="121277" y="15478"/>
                    </a:cubicBezTo>
                    <a:cubicBezTo>
                      <a:pt x="120610" y="20431"/>
                      <a:pt x="129373" y="24241"/>
                      <a:pt x="126039" y="27194"/>
                    </a:cubicBezTo>
                    <a:cubicBezTo>
                      <a:pt x="118229" y="34052"/>
                      <a:pt x="122896" y="35576"/>
                      <a:pt x="123372" y="36243"/>
                    </a:cubicBezTo>
                    <a:cubicBezTo>
                      <a:pt x="124705" y="37481"/>
                      <a:pt x="122801" y="39862"/>
                      <a:pt x="124039" y="41672"/>
                    </a:cubicBezTo>
                    <a:cubicBezTo>
                      <a:pt x="125849" y="44244"/>
                      <a:pt x="130992" y="41672"/>
                      <a:pt x="128801" y="45958"/>
                    </a:cubicBezTo>
                    <a:cubicBezTo>
                      <a:pt x="127754" y="47958"/>
                      <a:pt x="124420" y="47673"/>
                      <a:pt x="120610" y="50816"/>
                    </a:cubicBezTo>
                    <a:cubicBezTo>
                      <a:pt x="121658" y="52626"/>
                      <a:pt x="128992" y="51673"/>
                      <a:pt x="126230" y="55293"/>
                    </a:cubicBezTo>
                    <a:cubicBezTo>
                      <a:pt x="124420" y="57674"/>
                      <a:pt x="121753" y="58055"/>
                      <a:pt x="118800" y="57388"/>
                    </a:cubicBezTo>
                    <a:cubicBezTo>
                      <a:pt x="119657" y="62532"/>
                      <a:pt x="126230" y="63865"/>
                      <a:pt x="126134" y="69009"/>
                    </a:cubicBezTo>
                    <a:cubicBezTo>
                      <a:pt x="126134" y="69675"/>
                      <a:pt x="124325" y="71390"/>
                      <a:pt x="123277" y="71390"/>
                    </a:cubicBezTo>
                    <a:cubicBezTo>
                      <a:pt x="122134" y="77010"/>
                      <a:pt x="138422" y="72533"/>
                      <a:pt x="140136" y="73771"/>
                    </a:cubicBezTo>
                    <a:cubicBezTo>
                      <a:pt x="139946" y="77105"/>
                      <a:pt x="137945" y="77581"/>
                      <a:pt x="135945" y="79581"/>
                    </a:cubicBezTo>
                    <a:cubicBezTo>
                      <a:pt x="139564" y="84153"/>
                      <a:pt x="144994" y="81201"/>
                      <a:pt x="144708" y="83296"/>
                    </a:cubicBezTo>
                    <a:cubicBezTo>
                      <a:pt x="143946" y="89583"/>
                      <a:pt x="137469" y="91964"/>
                      <a:pt x="135564" y="94250"/>
                    </a:cubicBezTo>
                    <a:cubicBezTo>
                      <a:pt x="133659" y="96536"/>
                      <a:pt x="134707" y="99203"/>
                      <a:pt x="138326" y="98155"/>
                    </a:cubicBezTo>
                    <a:cubicBezTo>
                      <a:pt x="143184" y="101584"/>
                      <a:pt x="139469" y="109014"/>
                      <a:pt x="123277" y="116824"/>
                    </a:cubicBezTo>
                    <a:cubicBezTo>
                      <a:pt x="127754" y="116824"/>
                      <a:pt x="143184" y="111681"/>
                      <a:pt x="139374" y="126349"/>
                    </a:cubicBezTo>
                    <a:cubicBezTo>
                      <a:pt x="142803" y="123587"/>
                      <a:pt x="147661" y="125587"/>
                      <a:pt x="155376" y="122253"/>
                    </a:cubicBezTo>
                    <a:cubicBezTo>
                      <a:pt x="162996" y="118920"/>
                      <a:pt x="157472" y="131683"/>
                      <a:pt x="152423" y="135017"/>
                    </a:cubicBezTo>
                    <a:cubicBezTo>
                      <a:pt x="159948" y="141589"/>
                      <a:pt x="141470" y="153781"/>
                      <a:pt x="137850" y="153781"/>
                    </a:cubicBezTo>
                    <a:cubicBezTo>
                      <a:pt x="143565" y="157305"/>
                      <a:pt x="173378" y="159687"/>
                      <a:pt x="146899" y="166545"/>
                    </a:cubicBezTo>
                    <a:cubicBezTo>
                      <a:pt x="151376" y="176546"/>
                      <a:pt x="176617" y="171212"/>
                      <a:pt x="176617" y="173593"/>
                    </a:cubicBezTo>
                    <a:cubicBezTo>
                      <a:pt x="176426" y="175117"/>
                      <a:pt x="178331" y="184547"/>
                      <a:pt x="166330" y="187881"/>
                    </a:cubicBezTo>
                    <a:cubicBezTo>
                      <a:pt x="165568" y="189024"/>
                      <a:pt x="171378" y="195977"/>
                      <a:pt x="161186" y="196929"/>
                    </a:cubicBezTo>
                    <a:cubicBezTo>
                      <a:pt x="153090" y="197691"/>
                      <a:pt x="165092" y="205121"/>
                      <a:pt x="154424" y="208074"/>
                    </a:cubicBezTo>
                    <a:cubicBezTo>
                      <a:pt x="158519" y="210455"/>
                      <a:pt x="159472" y="213122"/>
                      <a:pt x="163949" y="211598"/>
                    </a:cubicBezTo>
                    <a:cubicBezTo>
                      <a:pt x="174902" y="207978"/>
                      <a:pt x="172712" y="217218"/>
                      <a:pt x="174712" y="215503"/>
                    </a:cubicBezTo>
                    <a:cubicBezTo>
                      <a:pt x="186809" y="204645"/>
                      <a:pt x="188142" y="219980"/>
                      <a:pt x="195286" y="214265"/>
                    </a:cubicBezTo>
                    <a:cubicBezTo>
                      <a:pt x="200048" y="210455"/>
                      <a:pt x="205859" y="211884"/>
                      <a:pt x="207287" y="219313"/>
                    </a:cubicBezTo>
                    <a:cubicBezTo>
                      <a:pt x="209859" y="232553"/>
                      <a:pt x="188809" y="241030"/>
                      <a:pt x="191666" y="242459"/>
                    </a:cubicBezTo>
                    <a:cubicBezTo>
                      <a:pt x="203763" y="248841"/>
                      <a:pt x="189571" y="252841"/>
                      <a:pt x="180141" y="255984"/>
                    </a:cubicBezTo>
                    <a:cubicBezTo>
                      <a:pt x="194810" y="257318"/>
                      <a:pt x="187571" y="257604"/>
                      <a:pt x="184904" y="267700"/>
                    </a:cubicBezTo>
                    <a:cubicBezTo>
                      <a:pt x="183475" y="273225"/>
                      <a:pt x="188047" y="272748"/>
                      <a:pt x="196048" y="276273"/>
                    </a:cubicBezTo>
                    <a:cubicBezTo>
                      <a:pt x="202049" y="278940"/>
                      <a:pt x="195191" y="292275"/>
                      <a:pt x="167854" y="294942"/>
                    </a:cubicBezTo>
                    <a:cubicBezTo>
                      <a:pt x="191380" y="301419"/>
                      <a:pt x="198048" y="288560"/>
                      <a:pt x="201287" y="294846"/>
                    </a:cubicBezTo>
                    <a:cubicBezTo>
                      <a:pt x="202430" y="297037"/>
                      <a:pt x="204620" y="297323"/>
                      <a:pt x="210240" y="294465"/>
                    </a:cubicBezTo>
                    <a:cubicBezTo>
                      <a:pt x="215288" y="291894"/>
                      <a:pt x="222242" y="297037"/>
                      <a:pt x="222622" y="301990"/>
                    </a:cubicBezTo>
                    <a:cubicBezTo>
                      <a:pt x="223766" y="315420"/>
                      <a:pt x="216431" y="335042"/>
                      <a:pt x="198334" y="329708"/>
                    </a:cubicBezTo>
                    <a:cubicBezTo>
                      <a:pt x="197381" y="331422"/>
                      <a:pt x="194714" y="336471"/>
                      <a:pt x="187952" y="338852"/>
                    </a:cubicBezTo>
                    <a:cubicBezTo>
                      <a:pt x="180046" y="341519"/>
                      <a:pt x="175950" y="341519"/>
                      <a:pt x="178998" y="342757"/>
                    </a:cubicBezTo>
                    <a:cubicBezTo>
                      <a:pt x="188714" y="346758"/>
                      <a:pt x="191000" y="347996"/>
                      <a:pt x="194905" y="347139"/>
                    </a:cubicBezTo>
                    <a:cubicBezTo>
                      <a:pt x="208145" y="344567"/>
                      <a:pt x="213574" y="349520"/>
                      <a:pt x="215384" y="352282"/>
                    </a:cubicBezTo>
                    <a:cubicBezTo>
                      <a:pt x="217003" y="354759"/>
                      <a:pt x="232433" y="348663"/>
                      <a:pt x="234624" y="351330"/>
                    </a:cubicBezTo>
                    <a:cubicBezTo>
                      <a:pt x="237101" y="354473"/>
                      <a:pt x="241672" y="369713"/>
                      <a:pt x="224432" y="385429"/>
                    </a:cubicBezTo>
                    <a:cubicBezTo>
                      <a:pt x="211193" y="397526"/>
                      <a:pt x="201953" y="394287"/>
                      <a:pt x="195857" y="396669"/>
                    </a:cubicBezTo>
                    <a:cubicBezTo>
                      <a:pt x="172235" y="406098"/>
                      <a:pt x="164139" y="397621"/>
                      <a:pt x="157281" y="400955"/>
                    </a:cubicBezTo>
                    <a:cubicBezTo>
                      <a:pt x="137945" y="410385"/>
                      <a:pt x="123372" y="402669"/>
                      <a:pt x="106799" y="406670"/>
                    </a:cubicBezTo>
                    <a:cubicBezTo>
                      <a:pt x="93463" y="409908"/>
                      <a:pt x="79557" y="403050"/>
                      <a:pt x="67651" y="396002"/>
                    </a:cubicBezTo>
                    <a:cubicBezTo>
                      <a:pt x="32313" y="398574"/>
                      <a:pt x="26503" y="384477"/>
                      <a:pt x="24979" y="380381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17" name="Freeform: Shape 1516">
                <a:extLst>
                  <a:ext uri="{FF2B5EF4-FFF2-40B4-BE49-F238E27FC236}">
                    <a16:creationId xmlns:a16="http://schemas.microsoft.com/office/drawing/2014/main" id="{62E6DD9F-F533-C133-CC33-293C8DC2FD57}"/>
                  </a:ext>
                </a:extLst>
              </p:cNvPr>
              <p:cNvSpPr/>
              <p:nvPr/>
            </p:nvSpPr>
            <p:spPr>
              <a:xfrm>
                <a:off x="8362405" y="2628128"/>
                <a:ext cx="478656" cy="822470"/>
              </a:xfrm>
              <a:custGeom>
                <a:avLst/>
                <a:gdLst>
                  <a:gd name="connsiteX0" fmla="*/ 35150 w 331336"/>
                  <a:gd name="connsiteY0" fmla="*/ 531246 h 569332"/>
                  <a:gd name="connsiteX1" fmla="*/ 12957 w 331336"/>
                  <a:gd name="connsiteY1" fmla="*/ 505910 h 569332"/>
                  <a:gd name="connsiteX2" fmla="*/ 3051 w 331336"/>
                  <a:gd name="connsiteY2" fmla="*/ 469429 h 569332"/>
                  <a:gd name="connsiteX3" fmla="*/ 27816 w 331336"/>
                  <a:gd name="connsiteY3" fmla="*/ 462476 h 569332"/>
                  <a:gd name="connsiteX4" fmla="*/ 34388 w 331336"/>
                  <a:gd name="connsiteY4" fmla="*/ 447140 h 569332"/>
                  <a:gd name="connsiteX5" fmla="*/ 23434 w 331336"/>
                  <a:gd name="connsiteY5" fmla="*/ 429329 h 569332"/>
                  <a:gd name="connsiteX6" fmla="*/ 16671 w 331336"/>
                  <a:gd name="connsiteY6" fmla="*/ 401230 h 569332"/>
                  <a:gd name="connsiteX7" fmla="*/ 39055 w 331336"/>
                  <a:gd name="connsiteY7" fmla="*/ 400182 h 569332"/>
                  <a:gd name="connsiteX8" fmla="*/ 62105 w 331336"/>
                  <a:gd name="connsiteY8" fmla="*/ 393419 h 569332"/>
                  <a:gd name="connsiteX9" fmla="*/ 75536 w 331336"/>
                  <a:gd name="connsiteY9" fmla="*/ 381132 h 569332"/>
                  <a:gd name="connsiteX10" fmla="*/ 61534 w 331336"/>
                  <a:gd name="connsiteY10" fmla="*/ 362558 h 569332"/>
                  <a:gd name="connsiteX11" fmla="*/ 28292 w 331336"/>
                  <a:gd name="connsiteY11" fmla="*/ 352367 h 569332"/>
                  <a:gd name="connsiteX12" fmla="*/ 47056 w 331336"/>
                  <a:gd name="connsiteY12" fmla="*/ 341508 h 569332"/>
                  <a:gd name="connsiteX13" fmla="*/ 79060 w 331336"/>
                  <a:gd name="connsiteY13" fmla="*/ 331031 h 569332"/>
                  <a:gd name="connsiteX14" fmla="*/ 102587 w 331336"/>
                  <a:gd name="connsiteY14" fmla="*/ 323696 h 569332"/>
                  <a:gd name="connsiteX15" fmla="*/ 123732 w 331336"/>
                  <a:gd name="connsiteY15" fmla="*/ 315410 h 569332"/>
                  <a:gd name="connsiteX16" fmla="*/ 114684 w 331336"/>
                  <a:gd name="connsiteY16" fmla="*/ 304075 h 569332"/>
                  <a:gd name="connsiteX17" fmla="*/ 88299 w 331336"/>
                  <a:gd name="connsiteY17" fmla="*/ 298550 h 569332"/>
                  <a:gd name="connsiteX18" fmla="*/ 77346 w 331336"/>
                  <a:gd name="connsiteY18" fmla="*/ 277786 h 569332"/>
                  <a:gd name="connsiteX19" fmla="*/ 45056 w 331336"/>
                  <a:gd name="connsiteY19" fmla="*/ 266070 h 569332"/>
                  <a:gd name="connsiteX20" fmla="*/ 54295 w 331336"/>
                  <a:gd name="connsiteY20" fmla="*/ 258450 h 569332"/>
                  <a:gd name="connsiteX21" fmla="*/ 67630 w 331336"/>
                  <a:gd name="connsiteY21" fmla="*/ 251306 h 569332"/>
                  <a:gd name="connsiteX22" fmla="*/ 86871 w 331336"/>
                  <a:gd name="connsiteY22" fmla="*/ 251211 h 569332"/>
                  <a:gd name="connsiteX23" fmla="*/ 112302 w 331336"/>
                  <a:gd name="connsiteY23" fmla="*/ 257021 h 569332"/>
                  <a:gd name="connsiteX24" fmla="*/ 119160 w 331336"/>
                  <a:gd name="connsiteY24" fmla="*/ 247115 h 569332"/>
                  <a:gd name="connsiteX25" fmla="*/ 112493 w 331336"/>
                  <a:gd name="connsiteY25" fmla="*/ 229494 h 569332"/>
                  <a:gd name="connsiteX26" fmla="*/ 99825 w 331336"/>
                  <a:gd name="connsiteY26" fmla="*/ 226541 h 569332"/>
                  <a:gd name="connsiteX27" fmla="*/ 94967 w 331336"/>
                  <a:gd name="connsiteY27" fmla="*/ 216350 h 569332"/>
                  <a:gd name="connsiteX28" fmla="*/ 78774 w 331336"/>
                  <a:gd name="connsiteY28" fmla="*/ 196157 h 569332"/>
                  <a:gd name="connsiteX29" fmla="*/ 98872 w 331336"/>
                  <a:gd name="connsiteY29" fmla="*/ 197585 h 569332"/>
                  <a:gd name="connsiteX30" fmla="*/ 111636 w 331336"/>
                  <a:gd name="connsiteY30" fmla="*/ 200252 h 569332"/>
                  <a:gd name="connsiteX31" fmla="*/ 126685 w 331336"/>
                  <a:gd name="connsiteY31" fmla="*/ 198728 h 569332"/>
                  <a:gd name="connsiteX32" fmla="*/ 105254 w 331336"/>
                  <a:gd name="connsiteY32" fmla="*/ 175106 h 569332"/>
                  <a:gd name="connsiteX33" fmla="*/ 101825 w 331336"/>
                  <a:gd name="connsiteY33" fmla="*/ 159295 h 569332"/>
                  <a:gd name="connsiteX34" fmla="*/ 103539 w 331336"/>
                  <a:gd name="connsiteY34" fmla="*/ 151770 h 569332"/>
                  <a:gd name="connsiteX35" fmla="*/ 117732 w 331336"/>
                  <a:gd name="connsiteY35" fmla="*/ 156723 h 569332"/>
                  <a:gd name="connsiteX36" fmla="*/ 123161 w 331336"/>
                  <a:gd name="connsiteY36" fmla="*/ 151389 h 569332"/>
                  <a:gd name="connsiteX37" fmla="*/ 140211 w 331336"/>
                  <a:gd name="connsiteY37" fmla="*/ 154628 h 569332"/>
                  <a:gd name="connsiteX38" fmla="*/ 127066 w 331336"/>
                  <a:gd name="connsiteY38" fmla="*/ 140912 h 569332"/>
                  <a:gd name="connsiteX39" fmla="*/ 118684 w 331336"/>
                  <a:gd name="connsiteY39" fmla="*/ 127767 h 569332"/>
                  <a:gd name="connsiteX40" fmla="*/ 131829 w 331336"/>
                  <a:gd name="connsiteY40" fmla="*/ 128339 h 569332"/>
                  <a:gd name="connsiteX41" fmla="*/ 141639 w 331336"/>
                  <a:gd name="connsiteY41" fmla="*/ 129672 h 569332"/>
                  <a:gd name="connsiteX42" fmla="*/ 133829 w 331336"/>
                  <a:gd name="connsiteY42" fmla="*/ 115099 h 569332"/>
                  <a:gd name="connsiteX43" fmla="*/ 125923 w 331336"/>
                  <a:gd name="connsiteY43" fmla="*/ 106241 h 569332"/>
                  <a:gd name="connsiteX44" fmla="*/ 119446 w 331336"/>
                  <a:gd name="connsiteY44" fmla="*/ 99287 h 569332"/>
                  <a:gd name="connsiteX45" fmla="*/ 129543 w 331336"/>
                  <a:gd name="connsiteY45" fmla="*/ 97573 h 569332"/>
                  <a:gd name="connsiteX46" fmla="*/ 127542 w 331336"/>
                  <a:gd name="connsiteY46" fmla="*/ 86524 h 569332"/>
                  <a:gd name="connsiteX47" fmla="*/ 137353 w 331336"/>
                  <a:gd name="connsiteY47" fmla="*/ 87286 h 569332"/>
                  <a:gd name="connsiteX48" fmla="*/ 146973 w 331336"/>
                  <a:gd name="connsiteY48" fmla="*/ 91763 h 569332"/>
                  <a:gd name="connsiteX49" fmla="*/ 145164 w 331336"/>
                  <a:gd name="connsiteY49" fmla="*/ 76332 h 569332"/>
                  <a:gd name="connsiteX50" fmla="*/ 147830 w 331336"/>
                  <a:gd name="connsiteY50" fmla="*/ 67283 h 569332"/>
                  <a:gd name="connsiteX51" fmla="*/ 135734 w 331336"/>
                  <a:gd name="connsiteY51" fmla="*/ 50043 h 569332"/>
                  <a:gd name="connsiteX52" fmla="*/ 141259 w 331336"/>
                  <a:gd name="connsiteY52" fmla="*/ 50615 h 569332"/>
                  <a:gd name="connsiteX53" fmla="*/ 149545 w 331336"/>
                  <a:gd name="connsiteY53" fmla="*/ 57949 h 569332"/>
                  <a:gd name="connsiteX54" fmla="*/ 148878 w 331336"/>
                  <a:gd name="connsiteY54" fmla="*/ 41471 h 569332"/>
                  <a:gd name="connsiteX55" fmla="*/ 153831 w 331336"/>
                  <a:gd name="connsiteY55" fmla="*/ 43185 h 569332"/>
                  <a:gd name="connsiteX56" fmla="*/ 155927 w 331336"/>
                  <a:gd name="connsiteY56" fmla="*/ 18992 h 569332"/>
                  <a:gd name="connsiteX57" fmla="*/ 162880 w 331336"/>
                  <a:gd name="connsiteY57" fmla="*/ 323 h 569332"/>
                  <a:gd name="connsiteX58" fmla="*/ 169547 w 331336"/>
                  <a:gd name="connsiteY58" fmla="*/ 21659 h 569332"/>
                  <a:gd name="connsiteX59" fmla="*/ 176215 w 331336"/>
                  <a:gd name="connsiteY59" fmla="*/ 38042 h 569332"/>
                  <a:gd name="connsiteX60" fmla="*/ 172501 w 331336"/>
                  <a:gd name="connsiteY60" fmla="*/ 50615 h 569332"/>
                  <a:gd name="connsiteX61" fmla="*/ 173453 w 331336"/>
                  <a:gd name="connsiteY61" fmla="*/ 58139 h 569332"/>
                  <a:gd name="connsiteX62" fmla="*/ 180025 w 331336"/>
                  <a:gd name="connsiteY62" fmla="*/ 64140 h 569332"/>
                  <a:gd name="connsiteX63" fmla="*/ 168690 w 331336"/>
                  <a:gd name="connsiteY63" fmla="*/ 70903 h 569332"/>
                  <a:gd name="connsiteX64" fmla="*/ 176501 w 331336"/>
                  <a:gd name="connsiteY64" fmla="*/ 77189 h 569332"/>
                  <a:gd name="connsiteX65" fmla="*/ 166119 w 331336"/>
                  <a:gd name="connsiteY65" fmla="*/ 80142 h 569332"/>
                  <a:gd name="connsiteX66" fmla="*/ 176310 w 331336"/>
                  <a:gd name="connsiteY66" fmla="*/ 96430 h 569332"/>
                  <a:gd name="connsiteX67" fmla="*/ 172310 w 331336"/>
                  <a:gd name="connsiteY67" fmla="*/ 99668 h 569332"/>
                  <a:gd name="connsiteX68" fmla="*/ 195932 w 331336"/>
                  <a:gd name="connsiteY68" fmla="*/ 103002 h 569332"/>
                  <a:gd name="connsiteX69" fmla="*/ 190122 w 331336"/>
                  <a:gd name="connsiteY69" fmla="*/ 111194 h 569332"/>
                  <a:gd name="connsiteX70" fmla="*/ 202409 w 331336"/>
                  <a:gd name="connsiteY70" fmla="*/ 116337 h 569332"/>
                  <a:gd name="connsiteX71" fmla="*/ 189550 w 331336"/>
                  <a:gd name="connsiteY71" fmla="*/ 131672 h 569332"/>
                  <a:gd name="connsiteX72" fmla="*/ 193455 w 331336"/>
                  <a:gd name="connsiteY72" fmla="*/ 137102 h 569332"/>
                  <a:gd name="connsiteX73" fmla="*/ 172405 w 331336"/>
                  <a:gd name="connsiteY73" fmla="*/ 163200 h 569332"/>
                  <a:gd name="connsiteX74" fmla="*/ 194884 w 331336"/>
                  <a:gd name="connsiteY74" fmla="*/ 176440 h 569332"/>
                  <a:gd name="connsiteX75" fmla="*/ 217172 w 331336"/>
                  <a:gd name="connsiteY75" fmla="*/ 170820 h 569332"/>
                  <a:gd name="connsiteX76" fmla="*/ 212982 w 331336"/>
                  <a:gd name="connsiteY76" fmla="*/ 188727 h 569332"/>
                  <a:gd name="connsiteX77" fmla="*/ 192693 w 331336"/>
                  <a:gd name="connsiteY77" fmla="*/ 214921 h 569332"/>
                  <a:gd name="connsiteX78" fmla="*/ 205362 w 331336"/>
                  <a:gd name="connsiteY78" fmla="*/ 232637 h 569332"/>
                  <a:gd name="connsiteX79" fmla="*/ 246795 w 331336"/>
                  <a:gd name="connsiteY79" fmla="*/ 242448 h 569332"/>
                  <a:gd name="connsiteX80" fmla="*/ 232508 w 331336"/>
                  <a:gd name="connsiteY80" fmla="*/ 262451 h 569332"/>
                  <a:gd name="connsiteX81" fmla="*/ 225269 w 331336"/>
                  <a:gd name="connsiteY81" fmla="*/ 275119 h 569332"/>
                  <a:gd name="connsiteX82" fmla="*/ 215839 w 331336"/>
                  <a:gd name="connsiteY82" fmla="*/ 290645 h 569332"/>
                  <a:gd name="connsiteX83" fmla="*/ 229174 w 331336"/>
                  <a:gd name="connsiteY83" fmla="*/ 295598 h 569332"/>
                  <a:gd name="connsiteX84" fmla="*/ 244224 w 331336"/>
                  <a:gd name="connsiteY84" fmla="*/ 300932 h 569332"/>
                  <a:gd name="connsiteX85" fmla="*/ 272894 w 331336"/>
                  <a:gd name="connsiteY85" fmla="*/ 299217 h 569332"/>
                  <a:gd name="connsiteX86" fmla="*/ 289658 w 331336"/>
                  <a:gd name="connsiteY86" fmla="*/ 306361 h 569332"/>
                  <a:gd name="connsiteX87" fmla="*/ 267846 w 331336"/>
                  <a:gd name="connsiteY87" fmla="*/ 338651 h 569332"/>
                  <a:gd name="connsiteX88" fmla="*/ 251748 w 331336"/>
                  <a:gd name="connsiteY88" fmla="*/ 357605 h 569332"/>
                  <a:gd name="connsiteX89" fmla="*/ 258416 w 331336"/>
                  <a:gd name="connsiteY89" fmla="*/ 373988 h 569332"/>
                  <a:gd name="connsiteX90" fmla="*/ 273942 w 331336"/>
                  <a:gd name="connsiteY90" fmla="*/ 385895 h 569332"/>
                  <a:gd name="connsiteX91" fmla="*/ 234699 w 331336"/>
                  <a:gd name="connsiteY91" fmla="*/ 411898 h 569332"/>
                  <a:gd name="connsiteX92" fmla="*/ 281371 w 331336"/>
                  <a:gd name="connsiteY92" fmla="*/ 411803 h 569332"/>
                  <a:gd name="connsiteX93" fmla="*/ 293849 w 331336"/>
                  <a:gd name="connsiteY93" fmla="*/ 411231 h 569332"/>
                  <a:gd name="connsiteX94" fmla="*/ 311184 w 331336"/>
                  <a:gd name="connsiteY94" fmla="*/ 421709 h 569332"/>
                  <a:gd name="connsiteX95" fmla="*/ 277276 w 331336"/>
                  <a:gd name="connsiteY95" fmla="*/ 460475 h 569332"/>
                  <a:gd name="connsiteX96" fmla="*/ 262702 w 331336"/>
                  <a:gd name="connsiteY96" fmla="*/ 473239 h 569332"/>
                  <a:gd name="connsiteX97" fmla="*/ 250224 w 331336"/>
                  <a:gd name="connsiteY97" fmla="*/ 478763 h 569332"/>
                  <a:gd name="connsiteX98" fmla="*/ 272418 w 331336"/>
                  <a:gd name="connsiteY98" fmla="*/ 484955 h 569332"/>
                  <a:gd name="connsiteX99" fmla="*/ 300993 w 331336"/>
                  <a:gd name="connsiteY99" fmla="*/ 492194 h 569332"/>
                  <a:gd name="connsiteX100" fmla="*/ 327853 w 331336"/>
                  <a:gd name="connsiteY100" fmla="*/ 490955 h 569332"/>
                  <a:gd name="connsiteX101" fmla="*/ 313661 w 331336"/>
                  <a:gd name="connsiteY101" fmla="*/ 538485 h 569332"/>
                  <a:gd name="connsiteX102" fmla="*/ 273751 w 331336"/>
                  <a:gd name="connsiteY102" fmla="*/ 554201 h 569332"/>
                  <a:gd name="connsiteX103" fmla="*/ 219840 w 331336"/>
                  <a:gd name="connsiteY103" fmla="*/ 560202 h 569332"/>
                  <a:gd name="connsiteX104" fmla="*/ 149355 w 331336"/>
                  <a:gd name="connsiteY104" fmla="*/ 568203 h 569332"/>
                  <a:gd name="connsiteX105" fmla="*/ 94586 w 331336"/>
                  <a:gd name="connsiteY105" fmla="*/ 553249 h 569332"/>
                  <a:gd name="connsiteX106" fmla="*/ 35055 w 331336"/>
                  <a:gd name="connsiteY106" fmla="*/ 531341 h 569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31336" h="569332">
                    <a:moveTo>
                      <a:pt x="35150" y="531246"/>
                    </a:moveTo>
                    <a:cubicBezTo>
                      <a:pt x="13147" y="525245"/>
                      <a:pt x="14385" y="507910"/>
                      <a:pt x="12957" y="505910"/>
                    </a:cubicBezTo>
                    <a:cubicBezTo>
                      <a:pt x="12766" y="505529"/>
                      <a:pt x="-7522" y="488288"/>
                      <a:pt x="3051" y="469429"/>
                    </a:cubicBezTo>
                    <a:cubicBezTo>
                      <a:pt x="7622" y="461142"/>
                      <a:pt x="22958" y="457713"/>
                      <a:pt x="27816" y="462476"/>
                    </a:cubicBezTo>
                    <a:cubicBezTo>
                      <a:pt x="32959" y="455332"/>
                      <a:pt x="53152" y="455618"/>
                      <a:pt x="34388" y="447140"/>
                    </a:cubicBezTo>
                    <a:cubicBezTo>
                      <a:pt x="27816" y="444188"/>
                      <a:pt x="29149" y="432948"/>
                      <a:pt x="23434" y="429329"/>
                    </a:cubicBezTo>
                    <a:cubicBezTo>
                      <a:pt x="7622" y="419423"/>
                      <a:pt x="14195" y="402659"/>
                      <a:pt x="16671" y="401230"/>
                    </a:cubicBezTo>
                    <a:cubicBezTo>
                      <a:pt x="25911" y="408659"/>
                      <a:pt x="35245" y="401897"/>
                      <a:pt x="39055" y="400182"/>
                    </a:cubicBezTo>
                    <a:cubicBezTo>
                      <a:pt x="46580" y="397039"/>
                      <a:pt x="57438" y="403611"/>
                      <a:pt x="62105" y="393419"/>
                    </a:cubicBezTo>
                    <a:cubicBezTo>
                      <a:pt x="65820" y="385418"/>
                      <a:pt x="74488" y="387704"/>
                      <a:pt x="75536" y="381132"/>
                    </a:cubicBezTo>
                    <a:cubicBezTo>
                      <a:pt x="76488" y="374941"/>
                      <a:pt x="45056" y="381989"/>
                      <a:pt x="61534" y="362558"/>
                    </a:cubicBezTo>
                    <a:cubicBezTo>
                      <a:pt x="52295" y="358748"/>
                      <a:pt x="35150" y="361415"/>
                      <a:pt x="28292" y="352367"/>
                    </a:cubicBezTo>
                    <a:cubicBezTo>
                      <a:pt x="24005" y="346842"/>
                      <a:pt x="29340" y="341699"/>
                      <a:pt x="47056" y="341508"/>
                    </a:cubicBezTo>
                    <a:cubicBezTo>
                      <a:pt x="73536" y="341603"/>
                      <a:pt x="35436" y="324744"/>
                      <a:pt x="79060" y="331031"/>
                    </a:cubicBezTo>
                    <a:cubicBezTo>
                      <a:pt x="93157" y="333126"/>
                      <a:pt x="69821" y="314267"/>
                      <a:pt x="102587" y="323696"/>
                    </a:cubicBezTo>
                    <a:cubicBezTo>
                      <a:pt x="104587" y="321410"/>
                      <a:pt x="109635" y="310171"/>
                      <a:pt x="123732" y="315410"/>
                    </a:cubicBezTo>
                    <a:cubicBezTo>
                      <a:pt x="115255" y="308456"/>
                      <a:pt x="116208" y="306647"/>
                      <a:pt x="114684" y="304075"/>
                    </a:cubicBezTo>
                    <a:cubicBezTo>
                      <a:pt x="92586" y="306551"/>
                      <a:pt x="99825" y="299217"/>
                      <a:pt x="88299" y="298550"/>
                    </a:cubicBezTo>
                    <a:cubicBezTo>
                      <a:pt x="59058" y="296836"/>
                      <a:pt x="70297" y="285977"/>
                      <a:pt x="77346" y="277786"/>
                    </a:cubicBezTo>
                    <a:cubicBezTo>
                      <a:pt x="66392" y="280834"/>
                      <a:pt x="49152" y="272261"/>
                      <a:pt x="45056" y="266070"/>
                    </a:cubicBezTo>
                    <a:cubicBezTo>
                      <a:pt x="38007" y="255212"/>
                      <a:pt x="51057" y="259212"/>
                      <a:pt x="54295" y="258450"/>
                    </a:cubicBezTo>
                    <a:cubicBezTo>
                      <a:pt x="58772" y="257593"/>
                      <a:pt x="57438" y="244448"/>
                      <a:pt x="67630" y="251306"/>
                    </a:cubicBezTo>
                    <a:cubicBezTo>
                      <a:pt x="77917" y="258260"/>
                      <a:pt x="88299" y="257117"/>
                      <a:pt x="86871" y="251211"/>
                    </a:cubicBezTo>
                    <a:cubicBezTo>
                      <a:pt x="84394" y="240924"/>
                      <a:pt x="107921" y="255974"/>
                      <a:pt x="112302" y="257021"/>
                    </a:cubicBezTo>
                    <a:cubicBezTo>
                      <a:pt x="114588" y="252068"/>
                      <a:pt x="115827" y="248068"/>
                      <a:pt x="119160" y="247115"/>
                    </a:cubicBezTo>
                    <a:cubicBezTo>
                      <a:pt x="126495" y="245115"/>
                      <a:pt x="122875" y="238352"/>
                      <a:pt x="112493" y="229494"/>
                    </a:cubicBezTo>
                    <a:cubicBezTo>
                      <a:pt x="110969" y="228161"/>
                      <a:pt x="101730" y="227970"/>
                      <a:pt x="99825" y="226541"/>
                    </a:cubicBezTo>
                    <a:cubicBezTo>
                      <a:pt x="94110" y="221969"/>
                      <a:pt x="98586" y="217207"/>
                      <a:pt x="94967" y="216350"/>
                    </a:cubicBezTo>
                    <a:cubicBezTo>
                      <a:pt x="75345" y="211873"/>
                      <a:pt x="70202" y="193204"/>
                      <a:pt x="78774" y="196157"/>
                    </a:cubicBezTo>
                    <a:cubicBezTo>
                      <a:pt x="100015" y="203586"/>
                      <a:pt x="91157" y="197014"/>
                      <a:pt x="98872" y="197585"/>
                    </a:cubicBezTo>
                    <a:cubicBezTo>
                      <a:pt x="103635" y="198062"/>
                      <a:pt x="112874" y="204158"/>
                      <a:pt x="111636" y="200252"/>
                    </a:cubicBezTo>
                    <a:cubicBezTo>
                      <a:pt x="109540" y="193109"/>
                      <a:pt x="123732" y="199109"/>
                      <a:pt x="126685" y="198728"/>
                    </a:cubicBezTo>
                    <a:cubicBezTo>
                      <a:pt x="129924" y="187203"/>
                      <a:pt x="111445" y="194537"/>
                      <a:pt x="105254" y="175106"/>
                    </a:cubicBezTo>
                    <a:cubicBezTo>
                      <a:pt x="97729" y="172058"/>
                      <a:pt x="88014" y="155104"/>
                      <a:pt x="101825" y="159295"/>
                    </a:cubicBezTo>
                    <a:cubicBezTo>
                      <a:pt x="104873" y="160152"/>
                      <a:pt x="102872" y="152913"/>
                      <a:pt x="103539" y="151770"/>
                    </a:cubicBezTo>
                    <a:cubicBezTo>
                      <a:pt x="105254" y="148627"/>
                      <a:pt x="115636" y="157199"/>
                      <a:pt x="117732" y="156723"/>
                    </a:cubicBezTo>
                    <a:cubicBezTo>
                      <a:pt x="120875" y="156152"/>
                      <a:pt x="115636" y="146531"/>
                      <a:pt x="123161" y="151389"/>
                    </a:cubicBezTo>
                    <a:cubicBezTo>
                      <a:pt x="134115" y="158438"/>
                      <a:pt x="138115" y="155199"/>
                      <a:pt x="140211" y="154628"/>
                    </a:cubicBezTo>
                    <a:cubicBezTo>
                      <a:pt x="129924" y="147770"/>
                      <a:pt x="136115" y="144341"/>
                      <a:pt x="127066" y="140912"/>
                    </a:cubicBezTo>
                    <a:cubicBezTo>
                      <a:pt x="123447" y="139483"/>
                      <a:pt x="114684" y="140150"/>
                      <a:pt x="118684" y="127767"/>
                    </a:cubicBezTo>
                    <a:cubicBezTo>
                      <a:pt x="128590" y="135673"/>
                      <a:pt x="130209" y="127100"/>
                      <a:pt x="131829" y="128339"/>
                    </a:cubicBezTo>
                    <a:cubicBezTo>
                      <a:pt x="136305" y="131577"/>
                      <a:pt x="140592" y="131387"/>
                      <a:pt x="141639" y="129672"/>
                    </a:cubicBezTo>
                    <a:cubicBezTo>
                      <a:pt x="140401" y="126529"/>
                      <a:pt x="130971" y="118718"/>
                      <a:pt x="133829" y="115099"/>
                    </a:cubicBezTo>
                    <a:cubicBezTo>
                      <a:pt x="132400" y="114051"/>
                      <a:pt x="119065" y="109479"/>
                      <a:pt x="125923" y="106241"/>
                    </a:cubicBezTo>
                    <a:cubicBezTo>
                      <a:pt x="122494" y="106241"/>
                      <a:pt x="120113" y="102240"/>
                      <a:pt x="119446" y="99287"/>
                    </a:cubicBezTo>
                    <a:cubicBezTo>
                      <a:pt x="118779" y="96049"/>
                      <a:pt x="123447" y="99668"/>
                      <a:pt x="129543" y="97573"/>
                    </a:cubicBezTo>
                    <a:cubicBezTo>
                      <a:pt x="128971" y="94811"/>
                      <a:pt x="123161" y="89953"/>
                      <a:pt x="127542" y="86524"/>
                    </a:cubicBezTo>
                    <a:cubicBezTo>
                      <a:pt x="135353" y="93858"/>
                      <a:pt x="134019" y="86524"/>
                      <a:pt x="137353" y="87286"/>
                    </a:cubicBezTo>
                    <a:cubicBezTo>
                      <a:pt x="141259" y="88143"/>
                      <a:pt x="143068" y="91477"/>
                      <a:pt x="146973" y="91763"/>
                    </a:cubicBezTo>
                    <a:cubicBezTo>
                      <a:pt x="153069" y="81476"/>
                      <a:pt x="146688" y="80904"/>
                      <a:pt x="145164" y="76332"/>
                    </a:cubicBezTo>
                    <a:cubicBezTo>
                      <a:pt x="143449" y="71284"/>
                      <a:pt x="149355" y="72617"/>
                      <a:pt x="147830" y="67283"/>
                    </a:cubicBezTo>
                    <a:cubicBezTo>
                      <a:pt x="145259" y="58520"/>
                      <a:pt x="133638" y="62045"/>
                      <a:pt x="135734" y="50043"/>
                    </a:cubicBezTo>
                    <a:cubicBezTo>
                      <a:pt x="137258" y="42899"/>
                      <a:pt x="139639" y="49186"/>
                      <a:pt x="141259" y="50615"/>
                    </a:cubicBezTo>
                    <a:cubicBezTo>
                      <a:pt x="142973" y="52139"/>
                      <a:pt x="147069" y="50234"/>
                      <a:pt x="149545" y="57949"/>
                    </a:cubicBezTo>
                    <a:cubicBezTo>
                      <a:pt x="153165" y="54425"/>
                      <a:pt x="143735" y="45090"/>
                      <a:pt x="148878" y="41471"/>
                    </a:cubicBezTo>
                    <a:cubicBezTo>
                      <a:pt x="150021" y="42614"/>
                      <a:pt x="152212" y="42709"/>
                      <a:pt x="153831" y="43185"/>
                    </a:cubicBezTo>
                    <a:cubicBezTo>
                      <a:pt x="143830" y="21278"/>
                      <a:pt x="153069" y="22897"/>
                      <a:pt x="155927" y="18992"/>
                    </a:cubicBezTo>
                    <a:cubicBezTo>
                      <a:pt x="161547" y="11753"/>
                      <a:pt x="154879" y="4990"/>
                      <a:pt x="162880" y="323"/>
                    </a:cubicBezTo>
                    <a:cubicBezTo>
                      <a:pt x="168405" y="-2821"/>
                      <a:pt x="170024" y="17944"/>
                      <a:pt x="169547" y="21659"/>
                    </a:cubicBezTo>
                    <a:cubicBezTo>
                      <a:pt x="168690" y="28517"/>
                      <a:pt x="180787" y="33946"/>
                      <a:pt x="176215" y="38042"/>
                    </a:cubicBezTo>
                    <a:cubicBezTo>
                      <a:pt x="165357" y="47662"/>
                      <a:pt x="171738" y="49757"/>
                      <a:pt x="172501" y="50615"/>
                    </a:cubicBezTo>
                    <a:cubicBezTo>
                      <a:pt x="174405" y="52424"/>
                      <a:pt x="171738" y="55663"/>
                      <a:pt x="173453" y="58139"/>
                    </a:cubicBezTo>
                    <a:cubicBezTo>
                      <a:pt x="176025" y="61664"/>
                      <a:pt x="183264" y="58139"/>
                      <a:pt x="180025" y="64140"/>
                    </a:cubicBezTo>
                    <a:cubicBezTo>
                      <a:pt x="178596" y="66902"/>
                      <a:pt x="173929" y="66617"/>
                      <a:pt x="168690" y="70903"/>
                    </a:cubicBezTo>
                    <a:cubicBezTo>
                      <a:pt x="170214" y="73475"/>
                      <a:pt x="180406" y="72141"/>
                      <a:pt x="176501" y="77189"/>
                    </a:cubicBezTo>
                    <a:cubicBezTo>
                      <a:pt x="173929" y="80523"/>
                      <a:pt x="170310" y="81095"/>
                      <a:pt x="166119" y="80142"/>
                    </a:cubicBezTo>
                    <a:cubicBezTo>
                      <a:pt x="167262" y="87381"/>
                      <a:pt x="176501" y="89191"/>
                      <a:pt x="176310" y="96430"/>
                    </a:cubicBezTo>
                    <a:cubicBezTo>
                      <a:pt x="176310" y="97382"/>
                      <a:pt x="173834" y="99764"/>
                      <a:pt x="172310" y="99668"/>
                    </a:cubicBezTo>
                    <a:cubicBezTo>
                      <a:pt x="170691" y="107479"/>
                      <a:pt x="193455" y="101288"/>
                      <a:pt x="195932" y="103002"/>
                    </a:cubicBezTo>
                    <a:cubicBezTo>
                      <a:pt x="195646" y="107669"/>
                      <a:pt x="192884" y="108336"/>
                      <a:pt x="190122" y="111194"/>
                    </a:cubicBezTo>
                    <a:cubicBezTo>
                      <a:pt x="195170" y="117575"/>
                      <a:pt x="202695" y="113480"/>
                      <a:pt x="202409" y="116337"/>
                    </a:cubicBezTo>
                    <a:cubicBezTo>
                      <a:pt x="201361" y="125100"/>
                      <a:pt x="192312" y="128434"/>
                      <a:pt x="189550" y="131672"/>
                    </a:cubicBezTo>
                    <a:cubicBezTo>
                      <a:pt x="186883" y="134911"/>
                      <a:pt x="188312" y="138626"/>
                      <a:pt x="193455" y="137102"/>
                    </a:cubicBezTo>
                    <a:cubicBezTo>
                      <a:pt x="200313" y="141864"/>
                      <a:pt x="195075" y="152246"/>
                      <a:pt x="172405" y="163200"/>
                    </a:cubicBezTo>
                    <a:cubicBezTo>
                      <a:pt x="178596" y="163295"/>
                      <a:pt x="200123" y="156056"/>
                      <a:pt x="194884" y="176440"/>
                    </a:cubicBezTo>
                    <a:cubicBezTo>
                      <a:pt x="199647" y="172535"/>
                      <a:pt x="206409" y="175392"/>
                      <a:pt x="217172" y="170820"/>
                    </a:cubicBezTo>
                    <a:cubicBezTo>
                      <a:pt x="227841" y="166153"/>
                      <a:pt x="220030" y="183965"/>
                      <a:pt x="212982" y="188727"/>
                    </a:cubicBezTo>
                    <a:cubicBezTo>
                      <a:pt x="223554" y="197871"/>
                      <a:pt x="197742" y="215016"/>
                      <a:pt x="192693" y="214921"/>
                    </a:cubicBezTo>
                    <a:cubicBezTo>
                      <a:pt x="200599" y="219874"/>
                      <a:pt x="242223" y="223112"/>
                      <a:pt x="205362" y="232637"/>
                    </a:cubicBezTo>
                    <a:cubicBezTo>
                      <a:pt x="211553" y="246544"/>
                      <a:pt x="246891" y="239210"/>
                      <a:pt x="246795" y="242448"/>
                    </a:cubicBezTo>
                    <a:cubicBezTo>
                      <a:pt x="246605" y="244448"/>
                      <a:pt x="249177" y="257688"/>
                      <a:pt x="232508" y="262451"/>
                    </a:cubicBezTo>
                    <a:cubicBezTo>
                      <a:pt x="231460" y="263975"/>
                      <a:pt x="239556" y="273785"/>
                      <a:pt x="225269" y="275119"/>
                    </a:cubicBezTo>
                    <a:cubicBezTo>
                      <a:pt x="213934" y="276167"/>
                      <a:pt x="230698" y="286454"/>
                      <a:pt x="215839" y="290645"/>
                    </a:cubicBezTo>
                    <a:cubicBezTo>
                      <a:pt x="221554" y="293978"/>
                      <a:pt x="222792" y="297693"/>
                      <a:pt x="229174" y="295598"/>
                    </a:cubicBezTo>
                    <a:cubicBezTo>
                      <a:pt x="244414" y="290645"/>
                      <a:pt x="241366" y="303503"/>
                      <a:pt x="244224" y="300932"/>
                    </a:cubicBezTo>
                    <a:cubicBezTo>
                      <a:pt x="261083" y="285787"/>
                      <a:pt x="262988" y="307218"/>
                      <a:pt x="272894" y="299217"/>
                    </a:cubicBezTo>
                    <a:cubicBezTo>
                      <a:pt x="279561" y="293883"/>
                      <a:pt x="287658" y="295979"/>
                      <a:pt x="289658" y="306361"/>
                    </a:cubicBezTo>
                    <a:cubicBezTo>
                      <a:pt x="293182" y="324839"/>
                      <a:pt x="263940" y="336555"/>
                      <a:pt x="267846" y="338651"/>
                    </a:cubicBezTo>
                    <a:cubicBezTo>
                      <a:pt x="284705" y="347509"/>
                      <a:pt x="264893" y="353129"/>
                      <a:pt x="251748" y="357605"/>
                    </a:cubicBezTo>
                    <a:cubicBezTo>
                      <a:pt x="272227" y="359510"/>
                      <a:pt x="262035" y="359796"/>
                      <a:pt x="258416" y="373988"/>
                    </a:cubicBezTo>
                    <a:cubicBezTo>
                      <a:pt x="256416" y="381608"/>
                      <a:pt x="262797" y="381037"/>
                      <a:pt x="273942" y="385895"/>
                    </a:cubicBezTo>
                    <a:cubicBezTo>
                      <a:pt x="282324" y="389609"/>
                      <a:pt x="272799" y="408183"/>
                      <a:pt x="234699" y="411898"/>
                    </a:cubicBezTo>
                    <a:cubicBezTo>
                      <a:pt x="267560" y="420947"/>
                      <a:pt x="276799" y="402944"/>
                      <a:pt x="281371" y="411803"/>
                    </a:cubicBezTo>
                    <a:cubicBezTo>
                      <a:pt x="282895" y="414851"/>
                      <a:pt x="285943" y="415232"/>
                      <a:pt x="293849" y="411231"/>
                    </a:cubicBezTo>
                    <a:cubicBezTo>
                      <a:pt x="300993" y="407707"/>
                      <a:pt x="310613" y="414851"/>
                      <a:pt x="311184" y="421709"/>
                    </a:cubicBezTo>
                    <a:cubicBezTo>
                      <a:pt x="312804" y="440378"/>
                      <a:pt x="302517" y="467905"/>
                      <a:pt x="277276" y="460475"/>
                    </a:cubicBezTo>
                    <a:cubicBezTo>
                      <a:pt x="275942" y="462857"/>
                      <a:pt x="272227" y="470000"/>
                      <a:pt x="262702" y="473239"/>
                    </a:cubicBezTo>
                    <a:cubicBezTo>
                      <a:pt x="251748" y="476954"/>
                      <a:pt x="245938" y="476954"/>
                      <a:pt x="250224" y="478763"/>
                    </a:cubicBezTo>
                    <a:cubicBezTo>
                      <a:pt x="263750" y="484288"/>
                      <a:pt x="266988" y="486098"/>
                      <a:pt x="272418" y="484955"/>
                    </a:cubicBezTo>
                    <a:cubicBezTo>
                      <a:pt x="290801" y="481430"/>
                      <a:pt x="298421" y="488193"/>
                      <a:pt x="300993" y="492194"/>
                    </a:cubicBezTo>
                    <a:cubicBezTo>
                      <a:pt x="303279" y="495623"/>
                      <a:pt x="324805" y="487050"/>
                      <a:pt x="327853" y="490955"/>
                    </a:cubicBezTo>
                    <a:cubicBezTo>
                      <a:pt x="331377" y="495242"/>
                      <a:pt x="337759" y="516578"/>
                      <a:pt x="313661" y="538485"/>
                    </a:cubicBezTo>
                    <a:cubicBezTo>
                      <a:pt x="295182" y="555344"/>
                      <a:pt x="282324" y="550868"/>
                      <a:pt x="273751" y="554201"/>
                    </a:cubicBezTo>
                    <a:cubicBezTo>
                      <a:pt x="240699" y="567346"/>
                      <a:pt x="229460" y="555440"/>
                      <a:pt x="219840" y="560202"/>
                    </a:cubicBezTo>
                    <a:cubicBezTo>
                      <a:pt x="192884" y="573442"/>
                      <a:pt x="172405" y="562679"/>
                      <a:pt x="149355" y="568203"/>
                    </a:cubicBezTo>
                    <a:cubicBezTo>
                      <a:pt x="130686" y="572680"/>
                      <a:pt x="111350" y="563060"/>
                      <a:pt x="94586" y="553249"/>
                    </a:cubicBezTo>
                    <a:cubicBezTo>
                      <a:pt x="45246" y="556773"/>
                      <a:pt x="37150" y="537152"/>
                      <a:pt x="35055" y="53134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18" name="Freeform: Shape 1517">
                <a:extLst>
                  <a:ext uri="{FF2B5EF4-FFF2-40B4-BE49-F238E27FC236}">
                    <a16:creationId xmlns:a16="http://schemas.microsoft.com/office/drawing/2014/main" id="{BC83D75B-6093-ECFC-D528-3149C1DD01E2}"/>
                  </a:ext>
                </a:extLst>
              </p:cNvPr>
              <p:cNvSpPr/>
              <p:nvPr/>
            </p:nvSpPr>
            <p:spPr>
              <a:xfrm>
                <a:off x="7911459" y="2764335"/>
                <a:ext cx="342769" cy="588814"/>
              </a:xfrm>
              <a:custGeom>
                <a:avLst/>
                <a:gdLst>
                  <a:gd name="connsiteX0" fmla="*/ 25169 w 237272"/>
                  <a:gd name="connsiteY0" fmla="*/ 380095 h 407590"/>
                  <a:gd name="connsiteX1" fmla="*/ 9263 w 237272"/>
                  <a:gd name="connsiteY1" fmla="*/ 361998 h 407590"/>
                  <a:gd name="connsiteX2" fmla="*/ 2214 w 237272"/>
                  <a:gd name="connsiteY2" fmla="*/ 335804 h 407590"/>
                  <a:gd name="connsiteX3" fmla="*/ 19931 w 237272"/>
                  <a:gd name="connsiteY3" fmla="*/ 330756 h 407590"/>
                  <a:gd name="connsiteX4" fmla="*/ 24598 w 237272"/>
                  <a:gd name="connsiteY4" fmla="*/ 319802 h 407590"/>
                  <a:gd name="connsiteX5" fmla="*/ 16787 w 237272"/>
                  <a:gd name="connsiteY5" fmla="*/ 307038 h 407590"/>
                  <a:gd name="connsiteX6" fmla="*/ 11930 w 237272"/>
                  <a:gd name="connsiteY6" fmla="*/ 286941 h 407590"/>
                  <a:gd name="connsiteX7" fmla="*/ 27932 w 237272"/>
                  <a:gd name="connsiteY7" fmla="*/ 286179 h 407590"/>
                  <a:gd name="connsiteX8" fmla="*/ 44410 w 237272"/>
                  <a:gd name="connsiteY8" fmla="*/ 281321 h 407590"/>
                  <a:gd name="connsiteX9" fmla="*/ 54030 w 237272"/>
                  <a:gd name="connsiteY9" fmla="*/ 272558 h 407590"/>
                  <a:gd name="connsiteX10" fmla="*/ 44029 w 237272"/>
                  <a:gd name="connsiteY10" fmla="*/ 259223 h 407590"/>
                  <a:gd name="connsiteX11" fmla="*/ 20217 w 237272"/>
                  <a:gd name="connsiteY11" fmla="*/ 251889 h 407590"/>
                  <a:gd name="connsiteX12" fmla="*/ 33647 w 237272"/>
                  <a:gd name="connsiteY12" fmla="*/ 244173 h 407590"/>
                  <a:gd name="connsiteX13" fmla="*/ 56507 w 237272"/>
                  <a:gd name="connsiteY13" fmla="*/ 236649 h 407590"/>
                  <a:gd name="connsiteX14" fmla="*/ 73366 w 237272"/>
                  <a:gd name="connsiteY14" fmla="*/ 231410 h 407590"/>
                  <a:gd name="connsiteX15" fmla="*/ 88511 w 237272"/>
                  <a:gd name="connsiteY15" fmla="*/ 225504 h 407590"/>
                  <a:gd name="connsiteX16" fmla="*/ 82034 w 237272"/>
                  <a:gd name="connsiteY16" fmla="*/ 217408 h 407590"/>
                  <a:gd name="connsiteX17" fmla="*/ 63174 w 237272"/>
                  <a:gd name="connsiteY17" fmla="*/ 213503 h 407590"/>
                  <a:gd name="connsiteX18" fmla="*/ 55364 w 237272"/>
                  <a:gd name="connsiteY18" fmla="*/ 198644 h 407590"/>
                  <a:gd name="connsiteX19" fmla="*/ 32218 w 237272"/>
                  <a:gd name="connsiteY19" fmla="*/ 190262 h 407590"/>
                  <a:gd name="connsiteX20" fmla="*/ 38885 w 237272"/>
                  <a:gd name="connsiteY20" fmla="*/ 184833 h 407590"/>
                  <a:gd name="connsiteX21" fmla="*/ 48410 w 237272"/>
                  <a:gd name="connsiteY21" fmla="*/ 179689 h 407590"/>
                  <a:gd name="connsiteX22" fmla="*/ 62126 w 237272"/>
                  <a:gd name="connsiteY22" fmla="*/ 179689 h 407590"/>
                  <a:gd name="connsiteX23" fmla="*/ 80319 w 237272"/>
                  <a:gd name="connsiteY23" fmla="*/ 183785 h 407590"/>
                  <a:gd name="connsiteX24" fmla="*/ 85272 w 237272"/>
                  <a:gd name="connsiteY24" fmla="*/ 176736 h 407590"/>
                  <a:gd name="connsiteX25" fmla="*/ 80510 w 237272"/>
                  <a:gd name="connsiteY25" fmla="*/ 164163 h 407590"/>
                  <a:gd name="connsiteX26" fmla="*/ 71461 w 237272"/>
                  <a:gd name="connsiteY26" fmla="*/ 162068 h 407590"/>
                  <a:gd name="connsiteX27" fmla="*/ 67937 w 237272"/>
                  <a:gd name="connsiteY27" fmla="*/ 154829 h 407590"/>
                  <a:gd name="connsiteX28" fmla="*/ 56316 w 237272"/>
                  <a:gd name="connsiteY28" fmla="*/ 140351 h 407590"/>
                  <a:gd name="connsiteX29" fmla="*/ 70699 w 237272"/>
                  <a:gd name="connsiteY29" fmla="*/ 141399 h 407590"/>
                  <a:gd name="connsiteX30" fmla="*/ 79843 w 237272"/>
                  <a:gd name="connsiteY30" fmla="*/ 143304 h 407590"/>
                  <a:gd name="connsiteX31" fmla="*/ 90606 w 237272"/>
                  <a:gd name="connsiteY31" fmla="*/ 142256 h 407590"/>
                  <a:gd name="connsiteX32" fmla="*/ 75271 w 237272"/>
                  <a:gd name="connsiteY32" fmla="*/ 125301 h 407590"/>
                  <a:gd name="connsiteX33" fmla="*/ 72890 w 237272"/>
                  <a:gd name="connsiteY33" fmla="*/ 113967 h 407590"/>
                  <a:gd name="connsiteX34" fmla="*/ 74128 w 237272"/>
                  <a:gd name="connsiteY34" fmla="*/ 108633 h 407590"/>
                  <a:gd name="connsiteX35" fmla="*/ 84320 w 237272"/>
                  <a:gd name="connsiteY35" fmla="*/ 112157 h 407590"/>
                  <a:gd name="connsiteX36" fmla="*/ 88225 w 237272"/>
                  <a:gd name="connsiteY36" fmla="*/ 108347 h 407590"/>
                  <a:gd name="connsiteX37" fmla="*/ 100417 w 237272"/>
                  <a:gd name="connsiteY37" fmla="*/ 110633 h 407590"/>
                  <a:gd name="connsiteX38" fmla="*/ 90987 w 237272"/>
                  <a:gd name="connsiteY38" fmla="*/ 100822 h 407590"/>
                  <a:gd name="connsiteX39" fmla="*/ 84986 w 237272"/>
                  <a:gd name="connsiteY39" fmla="*/ 91392 h 407590"/>
                  <a:gd name="connsiteX40" fmla="*/ 94416 w 237272"/>
                  <a:gd name="connsiteY40" fmla="*/ 91773 h 407590"/>
                  <a:gd name="connsiteX41" fmla="*/ 101465 w 237272"/>
                  <a:gd name="connsiteY41" fmla="*/ 92726 h 407590"/>
                  <a:gd name="connsiteX42" fmla="*/ 95845 w 237272"/>
                  <a:gd name="connsiteY42" fmla="*/ 82344 h 407590"/>
                  <a:gd name="connsiteX43" fmla="*/ 90225 w 237272"/>
                  <a:gd name="connsiteY43" fmla="*/ 76057 h 407590"/>
                  <a:gd name="connsiteX44" fmla="*/ 85558 w 237272"/>
                  <a:gd name="connsiteY44" fmla="*/ 71104 h 407590"/>
                  <a:gd name="connsiteX45" fmla="*/ 92797 w 237272"/>
                  <a:gd name="connsiteY45" fmla="*/ 69866 h 407590"/>
                  <a:gd name="connsiteX46" fmla="*/ 91368 w 237272"/>
                  <a:gd name="connsiteY46" fmla="*/ 61960 h 407590"/>
                  <a:gd name="connsiteX47" fmla="*/ 98417 w 237272"/>
                  <a:gd name="connsiteY47" fmla="*/ 62532 h 407590"/>
                  <a:gd name="connsiteX48" fmla="*/ 105275 w 237272"/>
                  <a:gd name="connsiteY48" fmla="*/ 65770 h 407590"/>
                  <a:gd name="connsiteX49" fmla="*/ 104036 w 237272"/>
                  <a:gd name="connsiteY49" fmla="*/ 54721 h 407590"/>
                  <a:gd name="connsiteX50" fmla="*/ 105942 w 237272"/>
                  <a:gd name="connsiteY50" fmla="*/ 48244 h 407590"/>
                  <a:gd name="connsiteX51" fmla="*/ 97274 w 237272"/>
                  <a:gd name="connsiteY51" fmla="*/ 35862 h 407590"/>
                  <a:gd name="connsiteX52" fmla="*/ 101274 w 237272"/>
                  <a:gd name="connsiteY52" fmla="*/ 36243 h 407590"/>
                  <a:gd name="connsiteX53" fmla="*/ 107180 w 237272"/>
                  <a:gd name="connsiteY53" fmla="*/ 41481 h 407590"/>
                  <a:gd name="connsiteX54" fmla="*/ 106703 w 237272"/>
                  <a:gd name="connsiteY54" fmla="*/ 29670 h 407590"/>
                  <a:gd name="connsiteX55" fmla="*/ 110228 w 237272"/>
                  <a:gd name="connsiteY55" fmla="*/ 30909 h 407590"/>
                  <a:gd name="connsiteX56" fmla="*/ 111752 w 237272"/>
                  <a:gd name="connsiteY56" fmla="*/ 13573 h 407590"/>
                  <a:gd name="connsiteX57" fmla="*/ 116705 w 237272"/>
                  <a:gd name="connsiteY57" fmla="*/ 238 h 407590"/>
                  <a:gd name="connsiteX58" fmla="*/ 121467 w 237272"/>
                  <a:gd name="connsiteY58" fmla="*/ 15478 h 407590"/>
                  <a:gd name="connsiteX59" fmla="*/ 126230 w 237272"/>
                  <a:gd name="connsiteY59" fmla="*/ 27194 h 407590"/>
                  <a:gd name="connsiteX60" fmla="*/ 123563 w 237272"/>
                  <a:gd name="connsiteY60" fmla="*/ 36243 h 407590"/>
                  <a:gd name="connsiteX61" fmla="*/ 124229 w 237272"/>
                  <a:gd name="connsiteY61" fmla="*/ 41672 h 407590"/>
                  <a:gd name="connsiteX62" fmla="*/ 128992 w 237272"/>
                  <a:gd name="connsiteY62" fmla="*/ 45958 h 407590"/>
                  <a:gd name="connsiteX63" fmla="*/ 120800 w 237272"/>
                  <a:gd name="connsiteY63" fmla="*/ 50816 h 407590"/>
                  <a:gd name="connsiteX64" fmla="*/ 126420 w 237272"/>
                  <a:gd name="connsiteY64" fmla="*/ 55293 h 407590"/>
                  <a:gd name="connsiteX65" fmla="*/ 118991 w 237272"/>
                  <a:gd name="connsiteY65" fmla="*/ 57388 h 407590"/>
                  <a:gd name="connsiteX66" fmla="*/ 126325 w 237272"/>
                  <a:gd name="connsiteY66" fmla="*/ 69104 h 407590"/>
                  <a:gd name="connsiteX67" fmla="*/ 123467 w 237272"/>
                  <a:gd name="connsiteY67" fmla="*/ 71390 h 407590"/>
                  <a:gd name="connsiteX68" fmla="*/ 140327 w 237272"/>
                  <a:gd name="connsiteY68" fmla="*/ 73771 h 407590"/>
                  <a:gd name="connsiteX69" fmla="*/ 136136 w 237272"/>
                  <a:gd name="connsiteY69" fmla="*/ 79677 h 407590"/>
                  <a:gd name="connsiteX70" fmla="*/ 144899 w 237272"/>
                  <a:gd name="connsiteY70" fmla="*/ 83391 h 407590"/>
                  <a:gd name="connsiteX71" fmla="*/ 135755 w 237272"/>
                  <a:gd name="connsiteY71" fmla="*/ 94345 h 407590"/>
                  <a:gd name="connsiteX72" fmla="*/ 138517 w 237272"/>
                  <a:gd name="connsiteY72" fmla="*/ 98250 h 407590"/>
                  <a:gd name="connsiteX73" fmla="*/ 123467 w 237272"/>
                  <a:gd name="connsiteY73" fmla="*/ 116919 h 407590"/>
                  <a:gd name="connsiteX74" fmla="*/ 139565 w 237272"/>
                  <a:gd name="connsiteY74" fmla="*/ 126444 h 407590"/>
                  <a:gd name="connsiteX75" fmla="*/ 155567 w 237272"/>
                  <a:gd name="connsiteY75" fmla="*/ 122349 h 407590"/>
                  <a:gd name="connsiteX76" fmla="*/ 152614 w 237272"/>
                  <a:gd name="connsiteY76" fmla="*/ 135112 h 407590"/>
                  <a:gd name="connsiteX77" fmla="*/ 138041 w 237272"/>
                  <a:gd name="connsiteY77" fmla="*/ 153876 h 407590"/>
                  <a:gd name="connsiteX78" fmla="*/ 147090 w 237272"/>
                  <a:gd name="connsiteY78" fmla="*/ 166545 h 407590"/>
                  <a:gd name="connsiteX79" fmla="*/ 176712 w 237272"/>
                  <a:gd name="connsiteY79" fmla="*/ 173593 h 407590"/>
                  <a:gd name="connsiteX80" fmla="*/ 166425 w 237272"/>
                  <a:gd name="connsiteY80" fmla="*/ 187881 h 407590"/>
                  <a:gd name="connsiteX81" fmla="*/ 161282 w 237272"/>
                  <a:gd name="connsiteY81" fmla="*/ 196929 h 407590"/>
                  <a:gd name="connsiteX82" fmla="*/ 154519 w 237272"/>
                  <a:gd name="connsiteY82" fmla="*/ 208074 h 407590"/>
                  <a:gd name="connsiteX83" fmla="*/ 164044 w 237272"/>
                  <a:gd name="connsiteY83" fmla="*/ 211598 h 407590"/>
                  <a:gd name="connsiteX84" fmla="*/ 174807 w 237272"/>
                  <a:gd name="connsiteY84" fmla="*/ 215408 h 407590"/>
                  <a:gd name="connsiteX85" fmla="*/ 195381 w 237272"/>
                  <a:gd name="connsiteY85" fmla="*/ 214170 h 407590"/>
                  <a:gd name="connsiteX86" fmla="*/ 207383 w 237272"/>
                  <a:gd name="connsiteY86" fmla="*/ 219218 h 407590"/>
                  <a:gd name="connsiteX87" fmla="*/ 191762 w 237272"/>
                  <a:gd name="connsiteY87" fmla="*/ 242364 h 407590"/>
                  <a:gd name="connsiteX88" fmla="*/ 180236 w 237272"/>
                  <a:gd name="connsiteY88" fmla="*/ 255889 h 407590"/>
                  <a:gd name="connsiteX89" fmla="*/ 184999 w 237272"/>
                  <a:gd name="connsiteY89" fmla="*/ 267700 h 407590"/>
                  <a:gd name="connsiteX90" fmla="*/ 196143 w 237272"/>
                  <a:gd name="connsiteY90" fmla="*/ 276273 h 407590"/>
                  <a:gd name="connsiteX91" fmla="*/ 168044 w 237272"/>
                  <a:gd name="connsiteY91" fmla="*/ 294846 h 407590"/>
                  <a:gd name="connsiteX92" fmla="*/ 201477 w 237272"/>
                  <a:gd name="connsiteY92" fmla="*/ 294846 h 407590"/>
                  <a:gd name="connsiteX93" fmla="*/ 210431 w 237272"/>
                  <a:gd name="connsiteY93" fmla="*/ 294465 h 407590"/>
                  <a:gd name="connsiteX94" fmla="*/ 222813 w 237272"/>
                  <a:gd name="connsiteY94" fmla="*/ 301990 h 407590"/>
                  <a:gd name="connsiteX95" fmla="*/ 198525 w 237272"/>
                  <a:gd name="connsiteY95" fmla="*/ 329708 h 407590"/>
                  <a:gd name="connsiteX96" fmla="*/ 188142 w 237272"/>
                  <a:gd name="connsiteY96" fmla="*/ 338852 h 407590"/>
                  <a:gd name="connsiteX97" fmla="*/ 179189 w 237272"/>
                  <a:gd name="connsiteY97" fmla="*/ 342852 h 407590"/>
                  <a:gd name="connsiteX98" fmla="*/ 195095 w 237272"/>
                  <a:gd name="connsiteY98" fmla="*/ 347234 h 407590"/>
                  <a:gd name="connsiteX99" fmla="*/ 215574 w 237272"/>
                  <a:gd name="connsiteY99" fmla="*/ 352377 h 407590"/>
                  <a:gd name="connsiteX100" fmla="*/ 234815 w 237272"/>
                  <a:gd name="connsiteY100" fmla="*/ 351520 h 407590"/>
                  <a:gd name="connsiteX101" fmla="*/ 224623 w 237272"/>
                  <a:gd name="connsiteY101" fmla="*/ 385524 h 407590"/>
                  <a:gd name="connsiteX102" fmla="*/ 196048 w 237272"/>
                  <a:gd name="connsiteY102" fmla="*/ 396764 h 407590"/>
                  <a:gd name="connsiteX103" fmla="*/ 157472 w 237272"/>
                  <a:gd name="connsiteY103" fmla="*/ 401050 h 407590"/>
                  <a:gd name="connsiteX104" fmla="*/ 106989 w 237272"/>
                  <a:gd name="connsiteY104" fmla="*/ 406765 h 407590"/>
                  <a:gd name="connsiteX105" fmla="*/ 67746 w 237272"/>
                  <a:gd name="connsiteY105" fmla="*/ 396097 h 407590"/>
                  <a:gd name="connsiteX106" fmla="*/ 25074 w 237272"/>
                  <a:gd name="connsiteY106" fmla="*/ 380381 h 407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272" h="407590">
                    <a:moveTo>
                      <a:pt x="25169" y="380095"/>
                    </a:moveTo>
                    <a:cubicBezTo>
                      <a:pt x="9453" y="375809"/>
                      <a:pt x="10310" y="363331"/>
                      <a:pt x="9263" y="361998"/>
                    </a:cubicBezTo>
                    <a:cubicBezTo>
                      <a:pt x="9072" y="361712"/>
                      <a:pt x="-5406" y="349425"/>
                      <a:pt x="2214" y="335804"/>
                    </a:cubicBezTo>
                    <a:cubicBezTo>
                      <a:pt x="5453" y="329898"/>
                      <a:pt x="16502" y="327422"/>
                      <a:pt x="19931" y="330756"/>
                    </a:cubicBezTo>
                    <a:cubicBezTo>
                      <a:pt x="23645" y="325707"/>
                      <a:pt x="38124" y="325898"/>
                      <a:pt x="24598" y="319802"/>
                    </a:cubicBezTo>
                    <a:cubicBezTo>
                      <a:pt x="19931" y="317706"/>
                      <a:pt x="20883" y="309610"/>
                      <a:pt x="16787" y="307038"/>
                    </a:cubicBezTo>
                    <a:cubicBezTo>
                      <a:pt x="5453" y="299990"/>
                      <a:pt x="10120" y="287893"/>
                      <a:pt x="11930" y="286941"/>
                    </a:cubicBezTo>
                    <a:cubicBezTo>
                      <a:pt x="18597" y="292275"/>
                      <a:pt x="25169" y="287417"/>
                      <a:pt x="27932" y="286179"/>
                    </a:cubicBezTo>
                    <a:cubicBezTo>
                      <a:pt x="33361" y="283988"/>
                      <a:pt x="41076" y="288655"/>
                      <a:pt x="44410" y="281321"/>
                    </a:cubicBezTo>
                    <a:cubicBezTo>
                      <a:pt x="47077" y="275606"/>
                      <a:pt x="53268" y="277225"/>
                      <a:pt x="54030" y="272558"/>
                    </a:cubicBezTo>
                    <a:cubicBezTo>
                      <a:pt x="54697" y="268081"/>
                      <a:pt x="32218" y="273225"/>
                      <a:pt x="44029" y="259223"/>
                    </a:cubicBezTo>
                    <a:cubicBezTo>
                      <a:pt x="37457" y="256461"/>
                      <a:pt x="25169" y="258461"/>
                      <a:pt x="20217" y="251889"/>
                    </a:cubicBezTo>
                    <a:cubicBezTo>
                      <a:pt x="17168" y="247888"/>
                      <a:pt x="20978" y="244269"/>
                      <a:pt x="33647" y="244173"/>
                    </a:cubicBezTo>
                    <a:cubicBezTo>
                      <a:pt x="52601" y="244269"/>
                      <a:pt x="25360" y="232172"/>
                      <a:pt x="56507" y="236649"/>
                    </a:cubicBezTo>
                    <a:cubicBezTo>
                      <a:pt x="66603" y="238173"/>
                      <a:pt x="49934" y="224647"/>
                      <a:pt x="73366" y="231410"/>
                    </a:cubicBezTo>
                    <a:cubicBezTo>
                      <a:pt x="74795" y="229791"/>
                      <a:pt x="78414" y="221694"/>
                      <a:pt x="88511" y="225504"/>
                    </a:cubicBezTo>
                    <a:cubicBezTo>
                      <a:pt x="82415" y="220551"/>
                      <a:pt x="83082" y="219218"/>
                      <a:pt x="82034" y="217408"/>
                    </a:cubicBezTo>
                    <a:cubicBezTo>
                      <a:pt x="66127" y="219218"/>
                      <a:pt x="71366" y="213979"/>
                      <a:pt x="63174" y="213503"/>
                    </a:cubicBezTo>
                    <a:cubicBezTo>
                      <a:pt x="42219" y="212265"/>
                      <a:pt x="50316" y="204549"/>
                      <a:pt x="55364" y="198644"/>
                    </a:cubicBezTo>
                    <a:cubicBezTo>
                      <a:pt x="47553" y="200835"/>
                      <a:pt x="35171" y="194739"/>
                      <a:pt x="32218" y="190262"/>
                    </a:cubicBezTo>
                    <a:cubicBezTo>
                      <a:pt x="27170" y="182547"/>
                      <a:pt x="36504" y="185309"/>
                      <a:pt x="38885" y="184833"/>
                    </a:cubicBezTo>
                    <a:cubicBezTo>
                      <a:pt x="42124" y="184261"/>
                      <a:pt x="41076" y="174736"/>
                      <a:pt x="48410" y="179689"/>
                    </a:cubicBezTo>
                    <a:cubicBezTo>
                      <a:pt x="55745" y="184642"/>
                      <a:pt x="63174" y="183785"/>
                      <a:pt x="62126" y="179689"/>
                    </a:cubicBezTo>
                    <a:cubicBezTo>
                      <a:pt x="60317" y="172260"/>
                      <a:pt x="77271" y="183118"/>
                      <a:pt x="80319" y="183785"/>
                    </a:cubicBezTo>
                    <a:cubicBezTo>
                      <a:pt x="81939" y="180261"/>
                      <a:pt x="82891" y="177403"/>
                      <a:pt x="85272" y="176736"/>
                    </a:cubicBezTo>
                    <a:cubicBezTo>
                      <a:pt x="90511" y="175212"/>
                      <a:pt x="87939" y="170450"/>
                      <a:pt x="80510" y="164163"/>
                    </a:cubicBezTo>
                    <a:cubicBezTo>
                      <a:pt x="79367" y="163211"/>
                      <a:pt x="72794" y="163020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5" y="140922"/>
                      <a:pt x="70699" y="141399"/>
                    </a:cubicBezTo>
                    <a:cubicBezTo>
                      <a:pt x="74128" y="141684"/>
                      <a:pt x="80700" y="146161"/>
                      <a:pt x="79843" y="143304"/>
                    </a:cubicBezTo>
                    <a:cubicBezTo>
                      <a:pt x="78319" y="138255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9" y="111014"/>
                      <a:pt x="72890" y="113967"/>
                    </a:cubicBezTo>
                    <a:cubicBezTo>
                      <a:pt x="75081" y="114633"/>
                      <a:pt x="73652" y="109395"/>
                      <a:pt x="74128" y="108633"/>
                    </a:cubicBezTo>
                    <a:cubicBezTo>
                      <a:pt x="75366" y="106442"/>
                      <a:pt x="82796" y="112538"/>
                      <a:pt x="84320" y="112157"/>
                    </a:cubicBezTo>
                    <a:cubicBezTo>
                      <a:pt x="86606" y="111776"/>
                      <a:pt x="82796" y="104823"/>
                      <a:pt x="88225" y="108347"/>
                    </a:cubicBezTo>
                    <a:cubicBezTo>
                      <a:pt x="96131" y="113395"/>
                      <a:pt x="98988" y="111109"/>
                      <a:pt x="100417" y="110633"/>
                    </a:cubicBezTo>
                    <a:cubicBezTo>
                      <a:pt x="92987" y="105680"/>
                      <a:pt x="97464" y="103299"/>
                      <a:pt x="90987" y="100822"/>
                    </a:cubicBezTo>
                    <a:cubicBezTo>
                      <a:pt x="88320" y="99774"/>
                      <a:pt x="82129" y="100251"/>
                      <a:pt x="84986" y="91392"/>
                    </a:cubicBezTo>
                    <a:cubicBezTo>
                      <a:pt x="92130" y="97107"/>
                      <a:pt x="93273" y="90916"/>
                      <a:pt x="94416" y="91773"/>
                    </a:cubicBezTo>
                    <a:cubicBezTo>
                      <a:pt x="97559" y="94059"/>
                      <a:pt x="100703" y="93964"/>
                      <a:pt x="101465" y="92726"/>
                    </a:cubicBezTo>
                    <a:cubicBezTo>
                      <a:pt x="100512" y="90440"/>
                      <a:pt x="93845" y="84915"/>
                      <a:pt x="95845" y="82344"/>
                    </a:cubicBezTo>
                    <a:cubicBezTo>
                      <a:pt x="94892" y="81582"/>
                      <a:pt x="85272" y="78343"/>
                      <a:pt x="90225" y="76057"/>
                    </a:cubicBezTo>
                    <a:cubicBezTo>
                      <a:pt x="87749" y="76057"/>
                      <a:pt x="86034" y="73200"/>
                      <a:pt x="85558" y="71104"/>
                    </a:cubicBezTo>
                    <a:cubicBezTo>
                      <a:pt x="85082" y="68818"/>
                      <a:pt x="88416" y="71295"/>
                      <a:pt x="92797" y="69866"/>
                    </a:cubicBezTo>
                    <a:cubicBezTo>
                      <a:pt x="92321" y="67961"/>
                      <a:pt x="88225" y="64437"/>
                      <a:pt x="91368" y="61960"/>
                    </a:cubicBezTo>
                    <a:cubicBezTo>
                      <a:pt x="96988" y="67199"/>
                      <a:pt x="96035" y="61960"/>
                      <a:pt x="98417" y="62532"/>
                    </a:cubicBezTo>
                    <a:cubicBezTo>
                      <a:pt x="101274" y="63198"/>
                      <a:pt x="102512" y="65484"/>
                      <a:pt x="105275" y="65770"/>
                    </a:cubicBezTo>
                    <a:cubicBezTo>
                      <a:pt x="109656" y="58436"/>
                      <a:pt x="105084" y="57960"/>
                      <a:pt x="104036" y="54721"/>
                    </a:cubicBezTo>
                    <a:cubicBezTo>
                      <a:pt x="102798" y="51102"/>
                      <a:pt x="107084" y="52054"/>
                      <a:pt x="105942" y="48244"/>
                    </a:cubicBezTo>
                    <a:cubicBezTo>
                      <a:pt x="104132" y="41958"/>
                      <a:pt x="95845" y="44529"/>
                      <a:pt x="97274" y="35862"/>
                    </a:cubicBezTo>
                    <a:cubicBezTo>
                      <a:pt x="98417" y="30718"/>
                      <a:pt x="100036" y="35195"/>
                      <a:pt x="101274" y="36243"/>
                    </a:cubicBezTo>
                    <a:cubicBezTo>
                      <a:pt x="102512" y="37290"/>
                      <a:pt x="105465" y="35957"/>
                      <a:pt x="107180" y="41481"/>
                    </a:cubicBezTo>
                    <a:cubicBezTo>
                      <a:pt x="109751" y="38910"/>
                      <a:pt x="102989" y="32242"/>
                      <a:pt x="106703" y="29670"/>
                    </a:cubicBezTo>
                    <a:cubicBezTo>
                      <a:pt x="107561" y="30528"/>
                      <a:pt x="109085" y="30528"/>
                      <a:pt x="110228" y="30909"/>
                    </a:cubicBezTo>
                    <a:cubicBezTo>
                      <a:pt x="103084" y="15192"/>
                      <a:pt x="109656" y="16335"/>
                      <a:pt x="111752" y="13573"/>
                    </a:cubicBezTo>
                    <a:cubicBezTo>
                      <a:pt x="115752" y="8334"/>
                      <a:pt x="110990" y="3572"/>
                      <a:pt x="116705" y="238"/>
                    </a:cubicBezTo>
                    <a:cubicBezTo>
                      <a:pt x="120705" y="-2048"/>
                      <a:pt x="121753" y="12811"/>
                      <a:pt x="121467" y="15478"/>
                    </a:cubicBezTo>
                    <a:cubicBezTo>
                      <a:pt x="120800" y="20431"/>
                      <a:pt x="129564" y="24241"/>
                      <a:pt x="126230" y="27194"/>
                    </a:cubicBezTo>
                    <a:cubicBezTo>
                      <a:pt x="118419" y="34052"/>
                      <a:pt x="123086" y="35576"/>
                      <a:pt x="123563" y="36243"/>
                    </a:cubicBezTo>
                    <a:cubicBezTo>
                      <a:pt x="124896" y="37481"/>
                      <a:pt x="122991" y="39862"/>
                      <a:pt x="124229" y="41672"/>
                    </a:cubicBezTo>
                    <a:cubicBezTo>
                      <a:pt x="126039" y="44244"/>
                      <a:pt x="131183" y="41672"/>
                      <a:pt x="128992" y="45958"/>
                    </a:cubicBezTo>
                    <a:cubicBezTo>
                      <a:pt x="127944" y="47958"/>
                      <a:pt x="124610" y="47673"/>
                      <a:pt x="120800" y="50816"/>
                    </a:cubicBezTo>
                    <a:cubicBezTo>
                      <a:pt x="121848" y="52626"/>
                      <a:pt x="129183" y="51673"/>
                      <a:pt x="126420" y="55293"/>
                    </a:cubicBezTo>
                    <a:cubicBezTo>
                      <a:pt x="124610" y="57674"/>
                      <a:pt x="121943" y="58055"/>
                      <a:pt x="118991" y="57388"/>
                    </a:cubicBezTo>
                    <a:cubicBezTo>
                      <a:pt x="119848" y="62532"/>
                      <a:pt x="126420" y="63865"/>
                      <a:pt x="126325" y="69104"/>
                    </a:cubicBezTo>
                    <a:cubicBezTo>
                      <a:pt x="126325" y="69866"/>
                      <a:pt x="124515" y="71485"/>
                      <a:pt x="123467" y="71390"/>
                    </a:cubicBezTo>
                    <a:cubicBezTo>
                      <a:pt x="122325" y="77010"/>
                      <a:pt x="138612" y="72533"/>
                      <a:pt x="140327" y="73771"/>
                    </a:cubicBezTo>
                    <a:cubicBezTo>
                      <a:pt x="140136" y="77105"/>
                      <a:pt x="138136" y="77581"/>
                      <a:pt x="136136" y="79677"/>
                    </a:cubicBezTo>
                    <a:cubicBezTo>
                      <a:pt x="139755" y="84153"/>
                      <a:pt x="145184" y="81296"/>
                      <a:pt x="144899" y="83391"/>
                    </a:cubicBezTo>
                    <a:cubicBezTo>
                      <a:pt x="144137" y="89678"/>
                      <a:pt x="137660" y="92059"/>
                      <a:pt x="135755" y="94345"/>
                    </a:cubicBezTo>
                    <a:cubicBezTo>
                      <a:pt x="133850" y="96631"/>
                      <a:pt x="134898" y="99298"/>
                      <a:pt x="138517" y="98250"/>
                    </a:cubicBezTo>
                    <a:cubicBezTo>
                      <a:pt x="143375" y="101679"/>
                      <a:pt x="139660" y="109109"/>
                      <a:pt x="123467" y="116919"/>
                    </a:cubicBezTo>
                    <a:cubicBezTo>
                      <a:pt x="127944" y="116919"/>
                      <a:pt x="143375" y="111776"/>
                      <a:pt x="139565" y="126444"/>
                    </a:cubicBezTo>
                    <a:cubicBezTo>
                      <a:pt x="142994" y="123587"/>
                      <a:pt x="147851" y="125682"/>
                      <a:pt x="155567" y="122349"/>
                    </a:cubicBezTo>
                    <a:cubicBezTo>
                      <a:pt x="163187" y="119015"/>
                      <a:pt x="157662" y="131778"/>
                      <a:pt x="152614" y="135112"/>
                    </a:cubicBezTo>
                    <a:cubicBezTo>
                      <a:pt x="160234" y="141684"/>
                      <a:pt x="141660" y="153876"/>
                      <a:pt x="138041" y="153876"/>
                    </a:cubicBezTo>
                    <a:cubicBezTo>
                      <a:pt x="143756" y="157401"/>
                      <a:pt x="173569" y="159782"/>
                      <a:pt x="147090" y="166545"/>
                    </a:cubicBezTo>
                    <a:cubicBezTo>
                      <a:pt x="151566" y="176546"/>
                      <a:pt x="176808" y="171212"/>
                      <a:pt x="176712" y="173593"/>
                    </a:cubicBezTo>
                    <a:cubicBezTo>
                      <a:pt x="176522" y="175022"/>
                      <a:pt x="178427" y="184547"/>
                      <a:pt x="166425" y="187881"/>
                    </a:cubicBezTo>
                    <a:cubicBezTo>
                      <a:pt x="165663" y="189024"/>
                      <a:pt x="171474" y="195977"/>
                      <a:pt x="161282" y="196929"/>
                    </a:cubicBezTo>
                    <a:cubicBezTo>
                      <a:pt x="153185" y="197691"/>
                      <a:pt x="165187" y="205121"/>
                      <a:pt x="154519" y="208074"/>
                    </a:cubicBezTo>
                    <a:cubicBezTo>
                      <a:pt x="158615" y="210455"/>
                      <a:pt x="159472" y="213122"/>
                      <a:pt x="164044" y="211598"/>
                    </a:cubicBezTo>
                    <a:cubicBezTo>
                      <a:pt x="174998" y="207978"/>
                      <a:pt x="172807" y="217218"/>
                      <a:pt x="174807" y="215408"/>
                    </a:cubicBezTo>
                    <a:cubicBezTo>
                      <a:pt x="186904" y="204549"/>
                      <a:pt x="188237" y="219885"/>
                      <a:pt x="195381" y="214170"/>
                    </a:cubicBezTo>
                    <a:cubicBezTo>
                      <a:pt x="200144" y="210360"/>
                      <a:pt x="205954" y="211788"/>
                      <a:pt x="207383" y="219218"/>
                    </a:cubicBezTo>
                    <a:cubicBezTo>
                      <a:pt x="209954" y="232458"/>
                      <a:pt x="189000" y="240840"/>
                      <a:pt x="191762" y="242364"/>
                    </a:cubicBezTo>
                    <a:cubicBezTo>
                      <a:pt x="203859" y="248745"/>
                      <a:pt x="189666" y="252746"/>
                      <a:pt x="180236" y="255889"/>
                    </a:cubicBezTo>
                    <a:cubicBezTo>
                      <a:pt x="194905" y="257223"/>
                      <a:pt x="187666" y="257508"/>
                      <a:pt x="184999" y="267700"/>
                    </a:cubicBezTo>
                    <a:cubicBezTo>
                      <a:pt x="183570" y="273129"/>
                      <a:pt x="188142" y="272748"/>
                      <a:pt x="196143" y="276273"/>
                    </a:cubicBezTo>
                    <a:cubicBezTo>
                      <a:pt x="202144" y="278940"/>
                      <a:pt x="195286" y="292275"/>
                      <a:pt x="168044" y="294846"/>
                    </a:cubicBezTo>
                    <a:cubicBezTo>
                      <a:pt x="191571" y="301323"/>
                      <a:pt x="198239" y="288465"/>
                      <a:pt x="201477" y="294846"/>
                    </a:cubicBezTo>
                    <a:cubicBezTo>
                      <a:pt x="202620" y="296942"/>
                      <a:pt x="204811" y="297323"/>
                      <a:pt x="210431" y="294465"/>
                    </a:cubicBezTo>
                    <a:cubicBezTo>
                      <a:pt x="215479" y="291894"/>
                      <a:pt x="222432" y="297037"/>
                      <a:pt x="222813" y="301990"/>
                    </a:cubicBezTo>
                    <a:cubicBezTo>
                      <a:pt x="223956" y="315420"/>
                      <a:pt x="216622" y="335042"/>
                      <a:pt x="198525" y="329708"/>
                    </a:cubicBezTo>
                    <a:cubicBezTo>
                      <a:pt x="197572" y="331422"/>
                      <a:pt x="194905" y="336471"/>
                      <a:pt x="188142" y="338852"/>
                    </a:cubicBezTo>
                    <a:cubicBezTo>
                      <a:pt x="180236" y="341519"/>
                      <a:pt x="176141" y="341519"/>
                      <a:pt x="179189" y="342852"/>
                    </a:cubicBezTo>
                    <a:cubicBezTo>
                      <a:pt x="188904" y="346758"/>
                      <a:pt x="191190" y="348091"/>
                      <a:pt x="195095" y="347234"/>
                    </a:cubicBezTo>
                    <a:cubicBezTo>
                      <a:pt x="208240" y="344662"/>
                      <a:pt x="213765" y="349615"/>
                      <a:pt x="215574" y="352377"/>
                    </a:cubicBezTo>
                    <a:cubicBezTo>
                      <a:pt x="217289" y="354854"/>
                      <a:pt x="232624" y="348758"/>
                      <a:pt x="234815" y="351520"/>
                    </a:cubicBezTo>
                    <a:cubicBezTo>
                      <a:pt x="237291" y="354568"/>
                      <a:pt x="241863" y="369808"/>
                      <a:pt x="224623" y="385524"/>
                    </a:cubicBezTo>
                    <a:cubicBezTo>
                      <a:pt x="211383" y="397621"/>
                      <a:pt x="202144" y="394383"/>
                      <a:pt x="196048" y="396764"/>
                    </a:cubicBezTo>
                    <a:cubicBezTo>
                      <a:pt x="172331" y="406194"/>
                      <a:pt x="164330" y="397716"/>
                      <a:pt x="157472" y="401050"/>
                    </a:cubicBezTo>
                    <a:cubicBezTo>
                      <a:pt x="138136" y="410480"/>
                      <a:pt x="123563" y="402765"/>
                      <a:pt x="106989" y="406765"/>
                    </a:cubicBezTo>
                    <a:cubicBezTo>
                      <a:pt x="93654" y="410004"/>
                      <a:pt x="79748" y="403146"/>
                      <a:pt x="67746" y="396097"/>
                    </a:cubicBezTo>
                    <a:cubicBezTo>
                      <a:pt x="32408" y="398669"/>
                      <a:pt x="26598" y="384572"/>
                      <a:pt x="25074" y="38038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299F1191-09C7-5B95-619C-2AE2D236AEDC}"/>
                </a:ext>
              </a:extLst>
            </p:cNvPr>
            <p:cNvSpPr/>
            <p:nvPr/>
          </p:nvSpPr>
          <p:spPr>
            <a:xfrm>
              <a:off x="8065213" y="3309192"/>
              <a:ext cx="3972149" cy="2236665"/>
            </a:xfrm>
            <a:custGeom>
              <a:avLst/>
              <a:gdLst>
                <a:gd name="connsiteX0" fmla="*/ 4649153 w 4649152"/>
                <a:gd name="connsiteY0" fmla="*/ 537572 h 1548269"/>
                <a:gd name="connsiteX1" fmla="*/ 0 w 4649152"/>
                <a:gd name="connsiteY1" fmla="*/ 1548269 h 1548269"/>
                <a:gd name="connsiteX2" fmla="*/ 0 w 4649152"/>
                <a:gd name="connsiteY2" fmla="*/ 49320 h 1548269"/>
                <a:gd name="connsiteX3" fmla="*/ 1868710 w 4649152"/>
                <a:gd name="connsiteY3" fmla="*/ 15887 h 1548269"/>
                <a:gd name="connsiteX4" fmla="*/ 1960340 w 4649152"/>
                <a:gd name="connsiteY4" fmla="*/ 23603 h 1548269"/>
                <a:gd name="connsiteX5" fmla="*/ 1979581 w 4649152"/>
                <a:gd name="connsiteY5" fmla="*/ 13602 h 1548269"/>
                <a:gd name="connsiteX6" fmla="*/ 3254502 w 4649152"/>
                <a:gd name="connsiteY6" fmla="*/ 247631 h 1548269"/>
                <a:gd name="connsiteX7" fmla="*/ 4649153 w 4649152"/>
                <a:gd name="connsiteY7" fmla="*/ 537476 h 154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49152" h="1548269">
                  <a:moveTo>
                    <a:pt x="4649153" y="537572"/>
                  </a:moveTo>
                  <a:lnTo>
                    <a:pt x="0" y="1548269"/>
                  </a:lnTo>
                  <a:lnTo>
                    <a:pt x="0" y="49320"/>
                  </a:lnTo>
                  <a:cubicBezTo>
                    <a:pt x="0" y="49320"/>
                    <a:pt x="823912" y="-33928"/>
                    <a:pt x="1868710" y="15887"/>
                  </a:cubicBezTo>
                  <a:cubicBezTo>
                    <a:pt x="1899190" y="17316"/>
                    <a:pt x="1929575" y="20840"/>
                    <a:pt x="1960340" y="23603"/>
                  </a:cubicBezTo>
                  <a:cubicBezTo>
                    <a:pt x="1969579" y="24460"/>
                    <a:pt x="1973294" y="22555"/>
                    <a:pt x="1979581" y="13602"/>
                  </a:cubicBezTo>
                  <a:cubicBezTo>
                    <a:pt x="2381441" y="51225"/>
                    <a:pt x="2826544" y="132378"/>
                    <a:pt x="3254502" y="247631"/>
                  </a:cubicBezTo>
                  <a:cubicBezTo>
                    <a:pt x="4240530" y="513283"/>
                    <a:pt x="4551808" y="542525"/>
                    <a:pt x="4649153" y="53747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78BB29AC-6106-4FF8-D1A6-EE79A8D4A42C}"/>
                </a:ext>
              </a:extLst>
            </p:cNvPr>
            <p:cNvSpPr/>
            <p:nvPr/>
          </p:nvSpPr>
          <p:spPr>
            <a:xfrm>
              <a:off x="8065213" y="3415957"/>
              <a:ext cx="4135894" cy="2430696"/>
            </a:xfrm>
            <a:custGeom>
              <a:avLst/>
              <a:gdLst>
                <a:gd name="connsiteX0" fmla="*/ 0 w 4762500"/>
                <a:gd name="connsiteY0" fmla="*/ 866860 h 1682581"/>
                <a:gd name="connsiteX1" fmla="*/ 2898362 w 4762500"/>
                <a:gd name="connsiteY1" fmla="*/ 355368 h 1682581"/>
                <a:gd name="connsiteX2" fmla="*/ 4762500 w 4762500"/>
                <a:gd name="connsiteY2" fmla="*/ 42567 h 1682581"/>
                <a:gd name="connsiteX3" fmla="*/ 4762500 w 4762500"/>
                <a:gd name="connsiteY3" fmla="*/ 1682581 h 1682581"/>
                <a:gd name="connsiteX4" fmla="*/ 0 w 4762500"/>
                <a:gd name="connsiteY4" fmla="*/ 1682581 h 1682581"/>
                <a:gd name="connsiteX5" fmla="*/ 0 w 4762500"/>
                <a:gd name="connsiteY5" fmla="*/ 866860 h 168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682581">
                  <a:moveTo>
                    <a:pt x="0" y="866860"/>
                  </a:moveTo>
                  <a:cubicBezTo>
                    <a:pt x="0" y="866860"/>
                    <a:pt x="1757077" y="956681"/>
                    <a:pt x="2898362" y="355368"/>
                  </a:cubicBezTo>
                  <a:cubicBezTo>
                    <a:pt x="3895725" y="-170127"/>
                    <a:pt x="4762500" y="42567"/>
                    <a:pt x="4762500" y="42567"/>
                  </a:cubicBezTo>
                  <a:lnTo>
                    <a:pt x="4762500" y="1682581"/>
                  </a:lnTo>
                  <a:cubicBezTo>
                    <a:pt x="4762500" y="1682581"/>
                    <a:pt x="0" y="1682581"/>
                    <a:pt x="0" y="1682581"/>
                  </a:cubicBezTo>
                  <a:lnTo>
                    <a:pt x="0" y="866860"/>
                  </a:lnTo>
                  <a:close/>
                </a:path>
              </a:pathLst>
            </a:custGeom>
            <a:solidFill>
              <a:srgbClr val="75C52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B26A749C-0018-F43A-142C-16E1ADC97E5F}"/>
                </a:ext>
              </a:extLst>
            </p:cNvPr>
            <p:cNvSpPr/>
            <p:nvPr/>
          </p:nvSpPr>
          <p:spPr>
            <a:xfrm>
              <a:off x="8065213" y="4346121"/>
              <a:ext cx="4135894" cy="2515746"/>
            </a:xfrm>
            <a:custGeom>
              <a:avLst/>
              <a:gdLst>
                <a:gd name="connsiteX0" fmla="*/ 2247900 w 4762500"/>
                <a:gd name="connsiteY0" fmla="*/ 407956 h 1741455"/>
                <a:gd name="connsiteX1" fmla="*/ 0 w 4762500"/>
                <a:gd name="connsiteY1" fmla="*/ 0 h 1741455"/>
                <a:gd name="connsiteX2" fmla="*/ 0 w 4762500"/>
                <a:gd name="connsiteY2" fmla="*/ 1741456 h 1741455"/>
                <a:gd name="connsiteX3" fmla="*/ 4762500 w 4762500"/>
                <a:gd name="connsiteY3" fmla="*/ 1741456 h 1741455"/>
                <a:gd name="connsiteX4" fmla="*/ 4762500 w 4762500"/>
                <a:gd name="connsiteY4" fmla="*/ 350806 h 1741455"/>
                <a:gd name="connsiteX5" fmla="*/ 2247900 w 4762500"/>
                <a:gd name="connsiteY5" fmla="*/ 407956 h 174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741455">
                  <a:moveTo>
                    <a:pt x="2247900" y="407956"/>
                  </a:moveTo>
                  <a:cubicBezTo>
                    <a:pt x="1495425" y="198406"/>
                    <a:pt x="0" y="0"/>
                    <a:pt x="0" y="0"/>
                  </a:cubicBezTo>
                  <a:lnTo>
                    <a:pt x="0" y="1741456"/>
                  </a:lnTo>
                  <a:lnTo>
                    <a:pt x="4762500" y="1741456"/>
                  </a:lnTo>
                  <a:lnTo>
                    <a:pt x="4762500" y="350806"/>
                  </a:lnTo>
                  <a:cubicBezTo>
                    <a:pt x="4071938" y="465487"/>
                    <a:pt x="3000375" y="617506"/>
                    <a:pt x="2247900" y="407956"/>
                  </a:cubicBez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520" name="Graphic 36">
            <a:extLst>
              <a:ext uri="{FF2B5EF4-FFF2-40B4-BE49-F238E27FC236}">
                <a16:creationId xmlns:a16="http://schemas.microsoft.com/office/drawing/2014/main" id="{0CEACC00-7526-C88D-DA51-D7330A150830}"/>
              </a:ext>
            </a:extLst>
          </p:cNvPr>
          <p:cNvGrpSpPr/>
          <p:nvPr/>
        </p:nvGrpSpPr>
        <p:grpSpPr>
          <a:xfrm>
            <a:off x="4793485" y="3146933"/>
            <a:ext cx="300526" cy="683599"/>
            <a:chOff x="6328404" y="3216020"/>
            <a:chExt cx="208031" cy="473202"/>
          </a:xfrm>
        </p:grpSpPr>
        <p:grpSp>
          <p:nvGrpSpPr>
            <p:cNvPr id="1528" name="Graphic 36">
              <a:extLst>
                <a:ext uri="{FF2B5EF4-FFF2-40B4-BE49-F238E27FC236}">
                  <a16:creationId xmlns:a16="http://schemas.microsoft.com/office/drawing/2014/main" id="{12FDCCF3-C782-B282-6A0E-7486E66F9219}"/>
                </a:ext>
              </a:extLst>
            </p:cNvPr>
            <p:cNvGrpSpPr/>
            <p:nvPr/>
          </p:nvGrpSpPr>
          <p:grpSpPr>
            <a:xfrm>
              <a:off x="6328404" y="3216020"/>
              <a:ext cx="208031" cy="463391"/>
              <a:chOff x="6328404" y="3216020"/>
              <a:chExt cx="208031" cy="463391"/>
            </a:xfrm>
          </p:grpSpPr>
          <p:sp>
            <p:nvSpPr>
              <p:cNvPr id="1531" name="Freeform: Shape 1530">
                <a:extLst>
                  <a:ext uri="{FF2B5EF4-FFF2-40B4-BE49-F238E27FC236}">
                    <a16:creationId xmlns:a16="http://schemas.microsoft.com/office/drawing/2014/main" id="{043FD0DD-38F8-F5B7-6D8D-BCBD5FB88168}"/>
                  </a:ext>
                </a:extLst>
              </p:cNvPr>
              <p:cNvSpPr/>
              <p:nvPr/>
            </p:nvSpPr>
            <p:spPr>
              <a:xfrm>
                <a:off x="6328404" y="3216020"/>
                <a:ext cx="11811" cy="463391"/>
              </a:xfrm>
              <a:custGeom>
                <a:avLst/>
                <a:gdLst>
                  <a:gd name="connsiteX0" fmla="*/ 11811 w 11811"/>
                  <a:gd name="connsiteY0" fmla="*/ 5905 h 463391"/>
                  <a:gd name="connsiteX1" fmla="*/ 11811 w 11811"/>
                  <a:gd name="connsiteY1" fmla="*/ 457486 h 463391"/>
                  <a:gd name="connsiteX2" fmla="*/ 5905 w 11811"/>
                  <a:gd name="connsiteY2" fmla="*/ 463391 h 463391"/>
                  <a:gd name="connsiteX3" fmla="*/ 0 w 11811"/>
                  <a:gd name="connsiteY3" fmla="*/ 457486 h 463391"/>
                  <a:gd name="connsiteX4" fmla="*/ 0 w 11811"/>
                  <a:gd name="connsiteY4" fmla="*/ 5905 h 463391"/>
                  <a:gd name="connsiteX5" fmla="*/ 5905 w 11811"/>
                  <a:gd name="connsiteY5" fmla="*/ 0 h 463391"/>
                  <a:gd name="connsiteX6" fmla="*/ 11811 w 11811"/>
                  <a:gd name="connsiteY6" fmla="*/ 5905 h 463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11" h="463391">
                    <a:moveTo>
                      <a:pt x="11811" y="5905"/>
                    </a:moveTo>
                    <a:lnTo>
                      <a:pt x="11811" y="457486"/>
                    </a:lnTo>
                    <a:cubicBezTo>
                      <a:pt x="11811" y="460724"/>
                      <a:pt x="9144" y="463391"/>
                      <a:pt x="5905" y="463391"/>
                    </a:cubicBezTo>
                    <a:cubicBezTo>
                      <a:pt x="2667" y="463391"/>
                      <a:pt x="0" y="460724"/>
                      <a:pt x="0" y="457486"/>
                    </a:cubicBezTo>
                    <a:lnTo>
                      <a:pt x="0" y="5905"/>
                    </a:lnTo>
                    <a:cubicBezTo>
                      <a:pt x="0" y="2667"/>
                      <a:pt x="2667" y="0"/>
                      <a:pt x="5905" y="0"/>
                    </a:cubicBezTo>
                    <a:cubicBezTo>
                      <a:pt x="9144" y="0"/>
                      <a:pt x="11811" y="2667"/>
                      <a:pt x="11811" y="590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33" name="Freeform: Shape 1532">
                <a:extLst>
                  <a:ext uri="{FF2B5EF4-FFF2-40B4-BE49-F238E27FC236}">
                    <a16:creationId xmlns:a16="http://schemas.microsoft.com/office/drawing/2014/main" id="{6EB403C6-A547-E663-1BD9-2D9D9A1FEECD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196215" cy="143160"/>
              </a:xfrm>
              <a:custGeom>
                <a:avLst/>
                <a:gdLst>
                  <a:gd name="connsiteX0" fmla="*/ 0 w 196215"/>
                  <a:gd name="connsiteY0" fmla="*/ 0 h 143160"/>
                  <a:gd name="connsiteX1" fmla="*/ 196215 w 196215"/>
                  <a:gd name="connsiteY1" fmla="*/ 0 h 143160"/>
                  <a:gd name="connsiteX2" fmla="*/ 196215 w 196215"/>
                  <a:gd name="connsiteY2" fmla="*/ 143161 h 143160"/>
                  <a:gd name="connsiteX3" fmla="*/ 0 w 196215"/>
                  <a:gd name="connsiteY3" fmla="*/ 143161 h 14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215" h="143160">
                    <a:moveTo>
                      <a:pt x="0" y="0"/>
                    </a:moveTo>
                    <a:lnTo>
                      <a:pt x="196215" y="0"/>
                    </a:lnTo>
                    <a:lnTo>
                      <a:pt x="196215" y="143161"/>
                    </a:lnTo>
                    <a:lnTo>
                      <a:pt x="0" y="143161"/>
                    </a:ln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34" name="Freeform: Shape 1533">
                <a:extLst>
                  <a:ext uri="{FF2B5EF4-FFF2-40B4-BE49-F238E27FC236}">
                    <a16:creationId xmlns:a16="http://schemas.microsoft.com/office/drawing/2014/main" id="{ECF16DF3-EF8D-7230-6034-0FCEC1B90464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535" name="Freeform: Shape 1534">
                <a:extLst>
                  <a:ext uri="{FF2B5EF4-FFF2-40B4-BE49-F238E27FC236}">
                    <a16:creationId xmlns:a16="http://schemas.microsoft.com/office/drawing/2014/main" id="{461340FF-2703-E443-7604-320467C08DD8}"/>
                  </a:ext>
                </a:extLst>
              </p:cNvPr>
              <p:cNvSpPr/>
              <p:nvPr/>
            </p:nvSpPr>
            <p:spPr>
              <a:xfrm>
                <a:off x="6413658" y="3230594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20" name="Freeform: Shape 1919">
                <a:extLst>
                  <a:ext uri="{FF2B5EF4-FFF2-40B4-BE49-F238E27FC236}">
                    <a16:creationId xmlns:a16="http://schemas.microsoft.com/office/drawing/2014/main" id="{0E0FB7CD-2143-4F75-E373-F03ADD39E793}"/>
                  </a:ext>
                </a:extLst>
              </p:cNvPr>
              <p:cNvSpPr/>
              <p:nvPr/>
            </p:nvSpPr>
            <p:spPr>
              <a:xfrm>
                <a:off x="6487096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4" name="Freeform: Shape 1023">
                <a:extLst>
                  <a:ext uri="{FF2B5EF4-FFF2-40B4-BE49-F238E27FC236}">
                    <a16:creationId xmlns:a16="http://schemas.microsoft.com/office/drawing/2014/main" id="{4967097F-9D61-426A-9F33-257E10B07948}"/>
                  </a:ext>
                </a:extLst>
              </p:cNvPr>
              <p:cNvSpPr/>
              <p:nvPr/>
            </p:nvSpPr>
            <p:spPr>
              <a:xfrm>
                <a:off x="6376891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5" name="Freeform: Shape 1024">
                <a:extLst>
                  <a:ext uri="{FF2B5EF4-FFF2-40B4-BE49-F238E27FC236}">
                    <a16:creationId xmlns:a16="http://schemas.microsoft.com/office/drawing/2014/main" id="{4F48082F-46A3-A405-7E8D-EB1D7B0267C9}"/>
                  </a:ext>
                </a:extLst>
              </p:cNvPr>
              <p:cNvSpPr/>
              <p:nvPr/>
            </p:nvSpPr>
            <p:spPr>
              <a:xfrm>
                <a:off x="6450329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6" name="Freeform: Shape 1025">
                <a:extLst>
                  <a:ext uri="{FF2B5EF4-FFF2-40B4-BE49-F238E27FC236}">
                    <a16:creationId xmlns:a16="http://schemas.microsoft.com/office/drawing/2014/main" id="{F74E44EB-6AE4-E76F-389F-452C12801520}"/>
                  </a:ext>
                </a:extLst>
              </p:cNvPr>
              <p:cNvSpPr/>
              <p:nvPr/>
            </p:nvSpPr>
            <p:spPr>
              <a:xfrm>
                <a:off x="6523767" y="3267360"/>
                <a:ext cx="12668" cy="36671"/>
              </a:xfrm>
              <a:custGeom>
                <a:avLst/>
                <a:gdLst>
                  <a:gd name="connsiteX0" fmla="*/ 0 w 12668"/>
                  <a:gd name="connsiteY0" fmla="*/ 0 h 36671"/>
                  <a:gd name="connsiteX1" fmla="*/ 12668 w 12668"/>
                  <a:gd name="connsiteY1" fmla="*/ 0 h 36671"/>
                  <a:gd name="connsiteX2" fmla="*/ 12668 w 12668"/>
                  <a:gd name="connsiteY2" fmla="*/ 36671 h 36671"/>
                  <a:gd name="connsiteX3" fmla="*/ 0 w 12668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667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7" name="Freeform: Shape 1026">
                <a:extLst>
                  <a:ext uri="{FF2B5EF4-FFF2-40B4-BE49-F238E27FC236}">
                    <a16:creationId xmlns:a16="http://schemas.microsoft.com/office/drawing/2014/main" id="{58894141-4B56-556E-4454-4546CBBCEECE}"/>
                  </a:ext>
                </a:extLst>
              </p:cNvPr>
              <p:cNvSpPr/>
              <p:nvPr/>
            </p:nvSpPr>
            <p:spPr>
              <a:xfrm>
                <a:off x="6340220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8" name="Freeform: Shape 1027">
                <a:extLst>
                  <a:ext uri="{FF2B5EF4-FFF2-40B4-BE49-F238E27FC236}">
                    <a16:creationId xmlns:a16="http://schemas.microsoft.com/office/drawing/2014/main" id="{C72F2738-D8D4-B87A-2F25-9C9602C82D9E}"/>
                  </a:ext>
                </a:extLst>
              </p:cNvPr>
              <p:cNvSpPr/>
              <p:nvPr/>
            </p:nvSpPr>
            <p:spPr>
              <a:xfrm>
                <a:off x="6413658" y="3304032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29" name="Freeform: Shape 1028">
                <a:extLst>
                  <a:ext uri="{FF2B5EF4-FFF2-40B4-BE49-F238E27FC236}">
                    <a16:creationId xmlns:a16="http://schemas.microsoft.com/office/drawing/2014/main" id="{A31BAFA3-CCF7-D861-72B2-A3CC8B9AB1C2}"/>
                  </a:ext>
                </a:extLst>
              </p:cNvPr>
              <p:cNvSpPr/>
              <p:nvPr/>
            </p:nvSpPr>
            <p:spPr>
              <a:xfrm>
                <a:off x="6487096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0" name="Freeform: Shape 1029">
                <a:extLst>
                  <a:ext uri="{FF2B5EF4-FFF2-40B4-BE49-F238E27FC236}">
                    <a16:creationId xmlns:a16="http://schemas.microsoft.com/office/drawing/2014/main" id="{552C9D72-B2BC-C9F6-488C-C8F5D52884DB}"/>
                  </a:ext>
                </a:extLst>
              </p:cNvPr>
              <p:cNvSpPr/>
              <p:nvPr/>
            </p:nvSpPr>
            <p:spPr>
              <a:xfrm>
                <a:off x="6376891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1" name="Freeform: Shape 1030">
                <a:extLst>
                  <a:ext uri="{FF2B5EF4-FFF2-40B4-BE49-F238E27FC236}">
                    <a16:creationId xmlns:a16="http://schemas.microsoft.com/office/drawing/2014/main" id="{E89B4BDC-E506-EABF-407C-E992692C4246}"/>
                  </a:ext>
                </a:extLst>
              </p:cNvPr>
              <p:cNvSpPr/>
              <p:nvPr/>
            </p:nvSpPr>
            <p:spPr>
              <a:xfrm>
                <a:off x="6450329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32" name="Freeform: Shape 1031">
                <a:extLst>
                  <a:ext uri="{FF2B5EF4-FFF2-40B4-BE49-F238E27FC236}">
                    <a16:creationId xmlns:a16="http://schemas.microsoft.com/office/drawing/2014/main" id="{0B1BED56-69FA-79DB-FA5C-E1549BD66C8A}"/>
                  </a:ext>
                </a:extLst>
              </p:cNvPr>
              <p:cNvSpPr/>
              <p:nvPr/>
            </p:nvSpPr>
            <p:spPr>
              <a:xfrm>
                <a:off x="6523767" y="3340703"/>
                <a:ext cx="12668" cy="33051"/>
              </a:xfrm>
              <a:custGeom>
                <a:avLst/>
                <a:gdLst>
                  <a:gd name="connsiteX0" fmla="*/ 0 w 12668"/>
                  <a:gd name="connsiteY0" fmla="*/ 0 h 33051"/>
                  <a:gd name="connsiteX1" fmla="*/ 12668 w 12668"/>
                  <a:gd name="connsiteY1" fmla="*/ 0 h 33051"/>
                  <a:gd name="connsiteX2" fmla="*/ 12668 w 12668"/>
                  <a:gd name="connsiteY2" fmla="*/ 33052 h 33051"/>
                  <a:gd name="connsiteX3" fmla="*/ 0 w 12668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305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4682287F-70F8-2318-DE42-1B728BD5CAA3}"/>
                </a:ext>
              </a:extLst>
            </p:cNvPr>
            <p:cNvSpPr/>
            <p:nvPr/>
          </p:nvSpPr>
          <p:spPr>
            <a:xfrm>
              <a:off x="6349269" y="3667506"/>
              <a:ext cx="86487" cy="21716"/>
            </a:xfrm>
            <a:custGeom>
              <a:avLst/>
              <a:gdLst>
                <a:gd name="connsiteX0" fmla="*/ 86392 w 86487"/>
                <a:gd name="connsiteY0" fmla="*/ 10858 h 21716"/>
                <a:gd name="connsiteX1" fmla="*/ 83725 w 86487"/>
                <a:gd name="connsiteY1" fmla="*/ 14668 h 21716"/>
                <a:gd name="connsiteX2" fmla="*/ 43148 w 86487"/>
                <a:gd name="connsiteY2" fmla="*/ 21717 h 21716"/>
                <a:gd name="connsiteX3" fmla="*/ 2667 w 86487"/>
                <a:gd name="connsiteY3" fmla="*/ 14668 h 21716"/>
                <a:gd name="connsiteX4" fmla="*/ 0 w 86487"/>
                <a:gd name="connsiteY4" fmla="*/ 10858 h 21716"/>
                <a:gd name="connsiteX5" fmla="*/ 43244 w 86487"/>
                <a:gd name="connsiteY5" fmla="*/ 0 h 21716"/>
                <a:gd name="connsiteX6" fmla="*/ 86487 w 86487"/>
                <a:gd name="connsiteY6" fmla="*/ 10858 h 21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7" h="21716">
                  <a:moveTo>
                    <a:pt x="86392" y="10858"/>
                  </a:moveTo>
                  <a:cubicBezTo>
                    <a:pt x="86392" y="12192"/>
                    <a:pt x="85439" y="13430"/>
                    <a:pt x="83725" y="14668"/>
                  </a:cubicBezTo>
                  <a:cubicBezTo>
                    <a:pt x="77629" y="18859"/>
                    <a:pt x="61722" y="21717"/>
                    <a:pt x="43148" y="21717"/>
                  </a:cubicBezTo>
                  <a:cubicBezTo>
                    <a:pt x="24575" y="21717"/>
                    <a:pt x="8763" y="18764"/>
                    <a:pt x="2667" y="14668"/>
                  </a:cubicBezTo>
                  <a:cubicBezTo>
                    <a:pt x="953" y="13525"/>
                    <a:pt x="0" y="12192"/>
                    <a:pt x="0" y="10858"/>
                  </a:cubicBezTo>
                  <a:cubicBezTo>
                    <a:pt x="0" y="4858"/>
                    <a:pt x="19336" y="0"/>
                    <a:pt x="43244" y="0"/>
                  </a:cubicBezTo>
                  <a:cubicBezTo>
                    <a:pt x="67151" y="0"/>
                    <a:pt x="86487" y="4858"/>
                    <a:pt x="86487" y="10858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B2827CA2-0547-276C-CF8A-F017A124BD38}"/>
                </a:ext>
              </a:extLst>
            </p:cNvPr>
            <p:cNvSpPr/>
            <p:nvPr/>
          </p:nvSpPr>
          <p:spPr>
            <a:xfrm>
              <a:off x="6351936" y="3675125"/>
              <a:ext cx="81057" cy="14097"/>
            </a:xfrm>
            <a:custGeom>
              <a:avLst/>
              <a:gdLst>
                <a:gd name="connsiteX0" fmla="*/ 81058 w 81057"/>
                <a:gd name="connsiteY0" fmla="*/ 7048 h 14097"/>
                <a:gd name="connsiteX1" fmla="*/ 40481 w 81057"/>
                <a:gd name="connsiteY1" fmla="*/ 14097 h 14097"/>
                <a:gd name="connsiteX2" fmla="*/ 0 w 81057"/>
                <a:gd name="connsiteY2" fmla="*/ 7048 h 14097"/>
                <a:gd name="connsiteX3" fmla="*/ 40481 w 81057"/>
                <a:gd name="connsiteY3" fmla="*/ 0 h 14097"/>
                <a:gd name="connsiteX4" fmla="*/ 81058 w 81057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057" h="14097">
                  <a:moveTo>
                    <a:pt x="81058" y="7048"/>
                  </a:moveTo>
                  <a:cubicBezTo>
                    <a:pt x="74962" y="11239"/>
                    <a:pt x="59055" y="14097"/>
                    <a:pt x="40481" y="14097"/>
                  </a:cubicBezTo>
                  <a:cubicBezTo>
                    <a:pt x="21908" y="14097"/>
                    <a:pt x="6096" y="11144"/>
                    <a:pt x="0" y="7048"/>
                  </a:cubicBezTo>
                  <a:cubicBezTo>
                    <a:pt x="6096" y="2858"/>
                    <a:pt x="22003" y="0"/>
                    <a:pt x="40481" y="0"/>
                  </a:cubicBezTo>
                  <a:cubicBezTo>
                    <a:pt x="58960" y="0"/>
                    <a:pt x="74867" y="2953"/>
                    <a:pt x="81058" y="704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042" name="Group 1041">
            <a:extLst>
              <a:ext uri="{FF2B5EF4-FFF2-40B4-BE49-F238E27FC236}">
                <a16:creationId xmlns:a16="http://schemas.microsoft.com/office/drawing/2014/main" id="{A5745DB7-865D-4673-EECE-BC840AF59841}"/>
              </a:ext>
            </a:extLst>
          </p:cNvPr>
          <p:cNvGrpSpPr/>
          <p:nvPr/>
        </p:nvGrpSpPr>
        <p:grpSpPr>
          <a:xfrm flipH="1">
            <a:off x="6748169" y="2069384"/>
            <a:ext cx="2145468" cy="4726697"/>
            <a:chOff x="5297971" y="1020055"/>
            <a:chExt cx="2360015" cy="5199367"/>
          </a:xfrm>
        </p:grpSpPr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703EEAA7-B884-E92F-09F7-2EC9B3BC4D43}"/>
                </a:ext>
              </a:extLst>
            </p:cNvPr>
            <p:cNvSpPr/>
            <p:nvPr/>
          </p:nvSpPr>
          <p:spPr>
            <a:xfrm>
              <a:off x="6619700" y="2354906"/>
              <a:ext cx="473618" cy="1029938"/>
            </a:xfrm>
            <a:custGeom>
              <a:avLst/>
              <a:gdLst>
                <a:gd name="connsiteX0" fmla="*/ 323469 w 327849"/>
                <a:gd name="connsiteY0" fmla="*/ 643033 h 712946"/>
                <a:gd name="connsiteX1" fmla="*/ 296704 w 327849"/>
                <a:gd name="connsiteY1" fmla="*/ 611219 h 712946"/>
                <a:gd name="connsiteX2" fmla="*/ 313563 w 327849"/>
                <a:gd name="connsiteY2" fmla="*/ 586930 h 712946"/>
                <a:gd name="connsiteX3" fmla="*/ 311658 w 327849"/>
                <a:gd name="connsiteY3" fmla="*/ 586168 h 712946"/>
                <a:gd name="connsiteX4" fmla="*/ 310325 w 327849"/>
                <a:gd name="connsiteY4" fmla="*/ 582073 h 712946"/>
                <a:gd name="connsiteX5" fmla="*/ 279559 w 327849"/>
                <a:gd name="connsiteY5" fmla="*/ 517588 h 712946"/>
                <a:gd name="connsiteX6" fmla="*/ 280225 w 327849"/>
                <a:gd name="connsiteY6" fmla="*/ 482632 h 712946"/>
                <a:gd name="connsiteX7" fmla="*/ 257746 w 327849"/>
                <a:gd name="connsiteY7" fmla="*/ 467773 h 712946"/>
                <a:gd name="connsiteX8" fmla="*/ 301371 w 327849"/>
                <a:gd name="connsiteY8" fmla="*/ 445484 h 712946"/>
                <a:gd name="connsiteX9" fmla="*/ 294989 w 327849"/>
                <a:gd name="connsiteY9" fmla="*/ 431578 h 712946"/>
                <a:gd name="connsiteX10" fmla="*/ 301180 w 327849"/>
                <a:gd name="connsiteY10" fmla="*/ 420910 h 712946"/>
                <a:gd name="connsiteX11" fmla="*/ 302705 w 327849"/>
                <a:gd name="connsiteY11" fmla="*/ 398431 h 712946"/>
                <a:gd name="connsiteX12" fmla="*/ 261461 w 327849"/>
                <a:gd name="connsiteY12" fmla="*/ 391763 h 712946"/>
                <a:gd name="connsiteX13" fmla="*/ 296704 w 327849"/>
                <a:gd name="connsiteY13" fmla="*/ 331660 h 712946"/>
                <a:gd name="connsiteX14" fmla="*/ 279463 w 327849"/>
                <a:gd name="connsiteY14" fmla="*/ 310229 h 712946"/>
                <a:gd name="connsiteX15" fmla="*/ 253460 w 327849"/>
                <a:gd name="connsiteY15" fmla="*/ 329946 h 712946"/>
                <a:gd name="connsiteX16" fmla="*/ 254794 w 327849"/>
                <a:gd name="connsiteY16" fmla="*/ 308991 h 712946"/>
                <a:gd name="connsiteX17" fmla="*/ 262700 w 327849"/>
                <a:gd name="connsiteY17" fmla="*/ 292417 h 712946"/>
                <a:gd name="connsiteX18" fmla="*/ 237458 w 327849"/>
                <a:gd name="connsiteY18" fmla="*/ 281368 h 712946"/>
                <a:gd name="connsiteX19" fmla="*/ 235363 w 327849"/>
                <a:gd name="connsiteY19" fmla="*/ 278987 h 712946"/>
                <a:gd name="connsiteX20" fmla="*/ 242506 w 327849"/>
                <a:gd name="connsiteY20" fmla="*/ 262985 h 712946"/>
                <a:gd name="connsiteX21" fmla="*/ 250126 w 327849"/>
                <a:gd name="connsiteY21" fmla="*/ 253936 h 712946"/>
                <a:gd name="connsiteX22" fmla="*/ 230410 w 327849"/>
                <a:gd name="connsiteY22" fmla="*/ 232124 h 712946"/>
                <a:gd name="connsiteX23" fmla="*/ 235458 w 327849"/>
                <a:gd name="connsiteY23" fmla="*/ 201835 h 712946"/>
                <a:gd name="connsiteX24" fmla="*/ 206312 w 327849"/>
                <a:gd name="connsiteY24" fmla="*/ 203263 h 712946"/>
                <a:gd name="connsiteX25" fmla="*/ 209740 w 327849"/>
                <a:gd name="connsiteY25" fmla="*/ 157353 h 712946"/>
                <a:gd name="connsiteX26" fmla="*/ 202121 w 327849"/>
                <a:gd name="connsiteY26" fmla="*/ 87630 h 712946"/>
                <a:gd name="connsiteX27" fmla="*/ 200406 w 327849"/>
                <a:gd name="connsiteY27" fmla="*/ 20288 h 712946"/>
                <a:gd name="connsiteX28" fmla="*/ 196025 w 327849"/>
                <a:gd name="connsiteY28" fmla="*/ 3334 h 712946"/>
                <a:gd name="connsiteX29" fmla="*/ 191548 w 327849"/>
                <a:gd name="connsiteY29" fmla="*/ 4667 h 712946"/>
                <a:gd name="connsiteX30" fmla="*/ 191548 w 327849"/>
                <a:gd name="connsiteY30" fmla="*/ 7620 h 712946"/>
                <a:gd name="connsiteX31" fmla="*/ 191548 w 327849"/>
                <a:gd name="connsiteY31" fmla="*/ 1524 h 712946"/>
                <a:gd name="connsiteX32" fmla="*/ 191548 w 327849"/>
                <a:gd name="connsiteY32" fmla="*/ 0 h 712946"/>
                <a:gd name="connsiteX33" fmla="*/ 187738 w 327849"/>
                <a:gd name="connsiteY33" fmla="*/ 4096 h 712946"/>
                <a:gd name="connsiteX34" fmla="*/ 187738 w 327849"/>
                <a:gd name="connsiteY34" fmla="*/ 4096 h 712946"/>
                <a:gd name="connsiteX35" fmla="*/ 186309 w 327849"/>
                <a:gd name="connsiteY35" fmla="*/ 6953 h 712946"/>
                <a:gd name="connsiteX36" fmla="*/ 186309 w 327849"/>
                <a:gd name="connsiteY36" fmla="*/ 6953 h 712946"/>
                <a:gd name="connsiteX37" fmla="*/ 175546 w 327849"/>
                <a:gd name="connsiteY37" fmla="*/ 160592 h 712946"/>
                <a:gd name="connsiteX38" fmla="*/ 175355 w 327849"/>
                <a:gd name="connsiteY38" fmla="*/ 161258 h 712946"/>
                <a:gd name="connsiteX39" fmla="*/ 174403 w 327849"/>
                <a:gd name="connsiteY39" fmla="*/ 163639 h 712946"/>
                <a:gd name="connsiteX40" fmla="*/ 174022 w 327849"/>
                <a:gd name="connsiteY40" fmla="*/ 164497 h 712946"/>
                <a:gd name="connsiteX41" fmla="*/ 172974 w 327849"/>
                <a:gd name="connsiteY41" fmla="*/ 166211 h 712946"/>
                <a:gd name="connsiteX42" fmla="*/ 172402 w 327849"/>
                <a:gd name="connsiteY42" fmla="*/ 166973 h 712946"/>
                <a:gd name="connsiteX43" fmla="*/ 171069 w 327849"/>
                <a:gd name="connsiteY43" fmla="*/ 168116 h 712946"/>
                <a:gd name="connsiteX44" fmla="*/ 170307 w 327849"/>
                <a:gd name="connsiteY44" fmla="*/ 168688 h 712946"/>
                <a:gd name="connsiteX45" fmla="*/ 168688 w 327849"/>
                <a:gd name="connsiteY45" fmla="*/ 169259 h 712946"/>
                <a:gd name="connsiteX46" fmla="*/ 167926 w 327849"/>
                <a:gd name="connsiteY46" fmla="*/ 169545 h 712946"/>
                <a:gd name="connsiteX47" fmla="*/ 164973 w 327849"/>
                <a:gd name="connsiteY47" fmla="*/ 169450 h 712946"/>
                <a:gd name="connsiteX48" fmla="*/ 161639 w 327849"/>
                <a:gd name="connsiteY48" fmla="*/ 150971 h 712946"/>
                <a:gd name="connsiteX49" fmla="*/ 152209 w 327849"/>
                <a:gd name="connsiteY49" fmla="*/ 160115 h 712946"/>
                <a:gd name="connsiteX50" fmla="*/ 159829 w 327849"/>
                <a:gd name="connsiteY50" fmla="*/ 201454 h 712946"/>
                <a:gd name="connsiteX51" fmla="*/ 141637 w 327849"/>
                <a:gd name="connsiteY51" fmla="*/ 197167 h 712946"/>
                <a:gd name="connsiteX52" fmla="*/ 104013 w 327849"/>
                <a:gd name="connsiteY52" fmla="*/ 210407 h 712946"/>
                <a:gd name="connsiteX53" fmla="*/ 111633 w 327849"/>
                <a:gd name="connsiteY53" fmla="*/ 250507 h 712946"/>
                <a:gd name="connsiteX54" fmla="*/ 110680 w 327849"/>
                <a:gd name="connsiteY54" fmla="*/ 274892 h 712946"/>
                <a:gd name="connsiteX55" fmla="*/ 119443 w 327849"/>
                <a:gd name="connsiteY55" fmla="*/ 310324 h 712946"/>
                <a:gd name="connsiteX56" fmla="*/ 99060 w 327849"/>
                <a:gd name="connsiteY56" fmla="*/ 290513 h 712946"/>
                <a:gd name="connsiteX57" fmla="*/ 90106 w 327849"/>
                <a:gd name="connsiteY57" fmla="*/ 305943 h 712946"/>
                <a:gd name="connsiteX58" fmla="*/ 96393 w 327849"/>
                <a:gd name="connsiteY58" fmla="*/ 320897 h 712946"/>
                <a:gd name="connsiteX59" fmla="*/ 94774 w 327849"/>
                <a:gd name="connsiteY59" fmla="*/ 335089 h 712946"/>
                <a:gd name="connsiteX60" fmla="*/ 113729 w 327849"/>
                <a:gd name="connsiteY60" fmla="*/ 363284 h 712946"/>
                <a:gd name="connsiteX61" fmla="*/ 83915 w 327849"/>
                <a:gd name="connsiteY61" fmla="*/ 358235 h 712946"/>
                <a:gd name="connsiteX62" fmla="*/ 64008 w 327849"/>
                <a:gd name="connsiteY62" fmla="*/ 347758 h 712946"/>
                <a:gd name="connsiteX63" fmla="*/ 81534 w 327849"/>
                <a:gd name="connsiteY63" fmla="*/ 379762 h 712946"/>
                <a:gd name="connsiteX64" fmla="*/ 91440 w 327849"/>
                <a:gd name="connsiteY64" fmla="*/ 410146 h 712946"/>
                <a:gd name="connsiteX65" fmla="*/ 70294 w 327849"/>
                <a:gd name="connsiteY65" fmla="*/ 423196 h 712946"/>
                <a:gd name="connsiteX66" fmla="*/ 73247 w 327849"/>
                <a:gd name="connsiteY66" fmla="*/ 439960 h 712946"/>
                <a:gd name="connsiteX67" fmla="*/ 49911 w 327849"/>
                <a:gd name="connsiteY67" fmla="*/ 441293 h 712946"/>
                <a:gd name="connsiteX68" fmla="*/ 78867 w 327849"/>
                <a:gd name="connsiteY68" fmla="*/ 474726 h 712946"/>
                <a:gd name="connsiteX69" fmla="*/ 51244 w 327849"/>
                <a:gd name="connsiteY69" fmla="*/ 485870 h 712946"/>
                <a:gd name="connsiteX70" fmla="*/ 71438 w 327849"/>
                <a:gd name="connsiteY70" fmla="*/ 505587 h 712946"/>
                <a:gd name="connsiteX71" fmla="*/ 8001 w 327849"/>
                <a:gd name="connsiteY71" fmla="*/ 510349 h 712946"/>
                <a:gd name="connsiteX72" fmla="*/ 22003 w 327849"/>
                <a:gd name="connsiteY72" fmla="*/ 526828 h 712946"/>
                <a:gd name="connsiteX73" fmla="*/ 10858 w 327849"/>
                <a:gd name="connsiteY73" fmla="*/ 546735 h 712946"/>
                <a:gd name="connsiteX74" fmla="*/ 38195 w 327849"/>
                <a:gd name="connsiteY74" fmla="*/ 563594 h 712946"/>
                <a:gd name="connsiteX75" fmla="*/ 3334 w 327849"/>
                <a:gd name="connsiteY75" fmla="*/ 574453 h 712946"/>
                <a:gd name="connsiteX76" fmla="*/ 0 w 327849"/>
                <a:gd name="connsiteY76" fmla="*/ 606838 h 712946"/>
                <a:gd name="connsiteX77" fmla="*/ 21717 w 327849"/>
                <a:gd name="connsiteY77" fmla="*/ 616363 h 712946"/>
                <a:gd name="connsiteX78" fmla="*/ 11049 w 327849"/>
                <a:gd name="connsiteY78" fmla="*/ 633793 h 712946"/>
                <a:gd name="connsiteX79" fmla="*/ 55531 w 327849"/>
                <a:gd name="connsiteY79" fmla="*/ 631222 h 712946"/>
                <a:gd name="connsiteX80" fmla="*/ 34290 w 327849"/>
                <a:gd name="connsiteY80" fmla="*/ 656082 h 712946"/>
                <a:gd name="connsiteX81" fmla="*/ 45434 w 327849"/>
                <a:gd name="connsiteY81" fmla="*/ 667988 h 712946"/>
                <a:gd name="connsiteX82" fmla="*/ 31242 w 327849"/>
                <a:gd name="connsiteY82" fmla="*/ 680752 h 712946"/>
                <a:gd name="connsiteX83" fmla="*/ 51149 w 327849"/>
                <a:gd name="connsiteY83" fmla="*/ 697230 h 712946"/>
                <a:gd name="connsiteX84" fmla="*/ 96107 w 327849"/>
                <a:gd name="connsiteY84" fmla="*/ 686372 h 712946"/>
                <a:gd name="connsiteX85" fmla="*/ 130588 w 327849"/>
                <a:gd name="connsiteY85" fmla="*/ 712660 h 712946"/>
                <a:gd name="connsiteX86" fmla="*/ 134302 w 327849"/>
                <a:gd name="connsiteY86" fmla="*/ 712946 h 712946"/>
                <a:gd name="connsiteX87" fmla="*/ 135064 w 327849"/>
                <a:gd name="connsiteY87" fmla="*/ 712946 h 712946"/>
                <a:gd name="connsiteX88" fmla="*/ 137731 w 327849"/>
                <a:gd name="connsiteY88" fmla="*/ 712851 h 712946"/>
                <a:gd name="connsiteX89" fmla="*/ 138398 w 327849"/>
                <a:gd name="connsiteY89" fmla="*/ 712756 h 712946"/>
                <a:gd name="connsiteX90" fmla="*/ 140779 w 327849"/>
                <a:gd name="connsiteY90" fmla="*/ 712375 h 712946"/>
                <a:gd name="connsiteX91" fmla="*/ 141351 w 327849"/>
                <a:gd name="connsiteY91" fmla="*/ 712184 h 712946"/>
                <a:gd name="connsiteX92" fmla="*/ 143542 w 327849"/>
                <a:gd name="connsiteY92" fmla="*/ 711518 h 712946"/>
                <a:gd name="connsiteX93" fmla="*/ 144018 w 327849"/>
                <a:gd name="connsiteY93" fmla="*/ 711232 h 712946"/>
                <a:gd name="connsiteX94" fmla="*/ 146018 w 327849"/>
                <a:gd name="connsiteY94" fmla="*/ 710279 h 712946"/>
                <a:gd name="connsiteX95" fmla="*/ 146494 w 327849"/>
                <a:gd name="connsiteY95" fmla="*/ 709993 h 712946"/>
                <a:gd name="connsiteX96" fmla="*/ 148304 w 327849"/>
                <a:gd name="connsiteY96" fmla="*/ 708851 h 712946"/>
                <a:gd name="connsiteX97" fmla="*/ 148780 w 327849"/>
                <a:gd name="connsiteY97" fmla="*/ 708469 h 712946"/>
                <a:gd name="connsiteX98" fmla="*/ 150400 w 327849"/>
                <a:gd name="connsiteY98" fmla="*/ 707231 h 712946"/>
                <a:gd name="connsiteX99" fmla="*/ 151162 w 327849"/>
                <a:gd name="connsiteY99" fmla="*/ 706564 h 712946"/>
                <a:gd name="connsiteX100" fmla="*/ 152495 w 327849"/>
                <a:gd name="connsiteY100" fmla="*/ 705422 h 712946"/>
                <a:gd name="connsiteX101" fmla="*/ 152686 w 327849"/>
                <a:gd name="connsiteY101" fmla="*/ 705231 h 712946"/>
                <a:gd name="connsiteX102" fmla="*/ 152686 w 327849"/>
                <a:gd name="connsiteY102" fmla="*/ 705231 h 712946"/>
                <a:gd name="connsiteX103" fmla="*/ 170688 w 327849"/>
                <a:gd name="connsiteY103" fmla="*/ 690753 h 712946"/>
                <a:gd name="connsiteX104" fmla="*/ 225362 w 327849"/>
                <a:gd name="connsiteY104" fmla="*/ 692563 h 712946"/>
                <a:gd name="connsiteX105" fmla="*/ 268510 w 327849"/>
                <a:gd name="connsiteY105" fmla="*/ 700278 h 712946"/>
                <a:gd name="connsiteX106" fmla="*/ 274987 w 327849"/>
                <a:gd name="connsiteY106" fmla="*/ 674465 h 712946"/>
                <a:gd name="connsiteX107" fmla="*/ 323279 w 327849"/>
                <a:gd name="connsiteY107" fmla="*/ 643223 h 71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7849" h="712946">
                  <a:moveTo>
                    <a:pt x="323469" y="643033"/>
                  </a:moveTo>
                  <a:cubicBezTo>
                    <a:pt x="315944" y="634174"/>
                    <a:pt x="294704" y="626269"/>
                    <a:pt x="296704" y="611219"/>
                  </a:cubicBezTo>
                  <a:cubicBezTo>
                    <a:pt x="298133" y="600551"/>
                    <a:pt x="317183" y="601504"/>
                    <a:pt x="313563" y="586930"/>
                  </a:cubicBezTo>
                  <a:cubicBezTo>
                    <a:pt x="312896" y="586740"/>
                    <a:pt x="312230" y="586359"/>
                    <a:pt x="311658" y="586168"/>
                  </a:cubicBezTo>
                  <a:cubicBezTo>
                    <a:pt x="311372" y="584930"/>
                    <a:pt x="310991" y="583597"/>
                    <a:pt x="310325" y="582073"/>
                  </a:cubicBezTo>
                  <a:cubicBezTo>
                    <a:pt x="300704" y="559403"/>
                    <a:pt x="238125" y="544639"/>
                    <a:pt x="279559" y="517588"/>
                  </a:cubicBezTo>
                  <a:cubicBezTo>
                    <a:pt x="293465" y="508540"/>
                    <a:pt x="302228" y="491490"/>
                    <a:pt x="280225" y="482632"/>
                  </a:cubicBezTo>
                  <a:cubicBezTo>
                    <a:pt x="270319" y="478631"/>
                    <a:pt x="231743" y="483489"/>
                    <a:pt x="257746" y="467773"/>
                  </a:cubicBezTo>
                  <a:cubicBezTo>
                    <a:pt x="271653" y="459391"/>
                    <a:pt x="301752" y="467106"/>
                    <a:pt x="301371" y="445484"/>
                  </a:cubicBezTo>
                  <a:cubicBezTo>
                    <a:pt x="301371" y="439960"/>
                    <a:pt x="294989" y="435388"/>
                    <a:pt x="294989" y="431578"/>
                  </a:cubicBezTo>
                  <a:cubicBezTo>
                    <a:pt x="294989" y="424529"/>
                    <a:pt x="300133" y="425672"/>
                    <a:pt x="301180" y="420910"/>
                  </a:cubicBezTo>
                  <a:cubicBezTo>
                    <a:pt x="302705" y="413861"/>
                    <a:pt x="303085" y="406432"/>
                    <a:pt x="302705" y="398431"/>
                  </a:cubicBezTo>
                  <a:cubicBezTo>
                    <a:pt x="289465" y="396526"/>
                    <a:pt x="270891" y="404813"/>
                    <a:pt x="261461" y="391763"/>
                  </a:cubicBezTo>
                  <a:cubicBezTo>
                    <a:pt x="287464" y="378238"/>
                    <a:pt x="295370" y="359283"/>
                    <a:pt x="296704" y="331660"/>
                  </a:cubicBezTo>
                  <a:cubicBezTo>
                    <a:pt x="297371" y="318706"/>
                    <a:pt x="296037" y="293656"/>
                    <a:pt x="279463" y="310229"/>
                  </a:cubicBezTo>
                  <a:cubicBezTo>
                    <a:pt x="269462" y="320326"/>
                    <a:pt x="274034" y="335089"/>
                    <a:pt x="253460" y="329946"/>
                  </a:cubicBezTo>
                  <a:cubicBezTo>
                    <a:pt x="253175" y="322707"/>
                    <a:pt x="252698" y="315754"/>
                    <a:pt x="254794" y="308991"/>
                  </a:cubicBezTo>
                  <a:cubicBezTo>
                    <a:pt x="256413" y="303657"/>
                    <a:pt x="262795" y="297751"/>
                    <a:pt x="262700" y="292417"/>
                  </a:cubicBezTo>
                  <a:cubicBezTo>
                    <a:pt x="262128" y="270796"/>
                    <a:pt x="248317" y="290798"/>
                    <a:pt x="237458" y="281368"/>
                  </a:cubicBezTo>
                  <a:cubicBezTo>
                    <a:pt x="236601" y="280511"/>
                    <a:pt x="235934" y="279749"/>
                    <a:pt x="235363" y="278987"/>
                  </a:cubicBezTo>
                  <a:cubicBezTo>
                    <a:pt x="237744" y="273177"/>
                    <a:pt x="240316" y="268129"/>
                    <a:pt x="242506" y="262985"/>
                  </a:cubicBezTo>
                  <a:cubicBezTo>
                    <a:pt x="245840" y="259842"/>
                    <a:pt x="249174" y="256794"/>
                    <a:pt x="250126" y="253936"/>
                  </a:cubicBezTo>
                  <a:cubicBezTo>
                    <a:pt x="256699" y="234124"/>
                    <a:pt x="245078" y="233077"/>
                    <a:pt x="230410" y="232124"/>
                  </a:cubicBezTo>
                  <a:cubicBezTo>
                    <a:pt x="235267" y="227076"/>
                    <a:pt x="244221" y="207835"/>
                    <a:pt x="235458" y="201835"/>
                  </a:cubicBezTo>
                  <a:cubicBezTo>
                    <a:pt x="226028" y="195358"/>
                    <a:pt x="216884" y="212884"/>
                    <a:pt x="206312" y="203263"/>
                  </a:cubicBezTo>
                  <a:cubicBezTo>
                    <a:pt x="216598" y="187547"/>
                    <a:pt x="218694" y="174307"/>
                    <a:pt x="209740" y="157353"/>
                  </a:cubicBezTo>
                  <a:cubicBezTo>
                    <a:pt x="209740" y="157353"/>
                    <a:pt x="191548" y="144875"/>
                    <a:pt x="202121" y="87630"/>
                  </a:cubicBezTo>
                  <a:cubicBezTo>
                    <a:pt x="202692" y="84772"/>
                    <a:pt x="201454" y="23146"/>
                    <a:pt x="200406" y="20288"/>
                  </a:cubicBezTo>
                  <a:cubicBezTo>
                    <a:pt x="198406" y="14383"/>
                    <a:pt x="195453" y="10192"/>
                    <a:pt x="196025" y="3334"/>
                  </a:cubicBezTo>
                  <a:cubicBezTo>
                    <a:pt x="193262" y="2095"/>
                    <a:pt x="193072" y="4191"/>
                    <a:pt x="191548" y="4667"/>
                  </a:cubicBezTo>
                  <a:lnTo>
                    <a:pt x="191548" y="7620"/>
                  </a:lnTo>
                  <a:cubicBezTo>
                    <a:pt x="191548" y="5620"/>
                    <a:pt x="191548" y="3524"/>
                    <a:pt x="191548" y="1524"/>
                  </a:cubicBezTo>
                  <a:lnTo>
                    <a:pt x="191548" y="0"/>
                  </a:lnTo>
                  <a:cubicBezTo>
                    <a:pt x="190024" y="952"/>
                    <a:pt x="188785" y="2381"/>
                    <a:pt x="187738" y="4096"/>
                  </a:cubicBezTo>
                  <a:lnTo>
                    <a:pt x="187738" y="4096"/>
                  </a:lnTo>
                  <a:cubicBezTo>
                    <a:pt x="187262" y="4953"/>
                    <a:pt x="186785" y="5905"/>
                    <a:pt x="186309" y="6953"/>
                  </a:cubicBezTo>
                  <a:cubicBezTo>
                    <a:pt x="186309" y="6953"/>
                    <a:pt x="186309" y="6953"/>
                    <a:pt x="186309" y="6953"/>
                  </a:cubicBezTo>
                  <a:cubicBezTo>
                    <a:pt x="182309" y="16478"/>
                    <a:pt x="178594" y="150876"/>
                    <a:pt x="175546" y="160592"/>
                  </a:cubicBezTo>
                  <a:cubicBezTo>
                    <a:pt x="175546" y="160782"/>
                    <a:pt x="175450" y="160972"/>
                    <a:pt x="175355" y="161258"/>
                  </a:cubicBezTo>
                  <a:cubicBezTo>
                    <a:pt x="175069" y="162115"/>
                    <a:pt x="174784" y="162877"/>
                    <a:pt x="174403" y="163639"/>
                  </a:cubicBezTo>
                  <a:cubicBezTo>
                    <a:pt x="174308" y="163925"/>
                    <a:pt x="174117" y="164211"/>
                    <a:pt x="174022" y="164497"/>
                  </a:cubicBezTo>
                  <a:cubicBezTo>
                    <a:pt x="173736" y="165068"/>
                    <a:pt x="173355" y="165640"/>
                    <a:pt x="172974" y="166211"/>
                  </a:cubicBezTo>
                  <a:cubicBezTo>
                    <a:pt x="172784" y="166497"/>
                    <a:pt x="172593" y="166783"/>
                    <a:pt x="172402" y="166973"/>
                  </a:cubicBezTo>
                  <a:cubicBezTo>
                    <a:pt x="172021" y="167449"/>
                    <a:pt x="171545" y="167830"/>
                    <a:pt x="171069" y="168116"/>
                  </a:cubicBezTo>
                  <a:cubicBezTo>
                    <a:pt x="170879" y="168307"/>
                    <a:pt x="170593" y="168497"/>
                    <a:pt x="170307" y="168688"/>
                  </a:cubicBezTo>
                  <a:cubicBezTo>
                    <a:pt x="169831" y="168973"/>
                    <a:pt x="169259" y="169164"/>
                    <a:pt x="168688" y="169259"/>
                  </a:cubicBezTo>
                  <a:cubicBezTo>
                    <a:pt x="168402" y="169259"/>
                    <a:pt x="168116" y="169450"/>
                    <a:pt x="167926" y="169545"/>
                  </a:cubicBezTo>
                  <a:cubicBezTo>
                    <a:pt x="167068" y="169640"/>
                    <a:pt x="166116" y="169640"/>
                    <a:pt x="164973" y="169450"/>
                  </a:cubicBezTo>
                  <a:cubicBezTo>
                    <a:pt x="164592" y="164116"/>
                    <a:pt x="167068" y="153257"/>
                    <a:pt x="161639" y="150971"/>
                  </a:cubicBezTo>
                  <a:cubicBezTo>
                    <a:pt x="152781" y="147256"/>
                    <a:pt x="153352" y="154972"/>
                    <a:pt x="152209" y="160115"/>
                  </a:cubicBezTo>
                  <a:cubicBezTo>
                    <a:pt x="149447" y="173641"/>
                    <a:pt x="162496" y="186880"/>
                    <a:pt x="159829" y="201454"/>
                  </a:cubicBezTo>
                  <a:cubicBezTo>
                    <a:pt x="153448" y="202978"/>
                    <a:pt x="146875" y="199453"/>
                    <a:pt x="141637" y="197167"/>
                  </a:cubicBezTo>
                  <a:cubicBezTo>
                    <a:pt x="135064" y="229648"/>
                    <a:pt x="116776" y="197548"/>
                    <a:pt x="104013" y="210407"/>
                  </a:cubicBezTo>
                  <a:cubicBezTo>
                    <a:pt x="96107" y="218408"/>
                    <a:pt x="112204" y="240792"/>
                    <a:pt x="111633" y="250507"/>
                  </a:cubicBezTo>
                  <a:cubicBezTo>
                    <a:pt x="92107" y="246317"/>
                    <a:pt x="106585" y="267367"/>
                    <a:pt x="110680" y="274892"/>
                  </a:cubicBezTo>
                  <a:cubicBezTo>
                    <a:pt x="117158" y="287179"/>
                    <a:pt x="120491" y="296418"/>
                    <a:pt x="119443" y="310324"/>
                  </a:cubicBezTo>
                  <a:cubicBezTo>
                    <a:pt x="106680" y="311277"/>
                    <a:pt x="109156" y="295656"/>
                    <a:pt x="99060" y="290513"/>
                  </a:cubicBezTo>
                  <a:cubicBezTo>
                    <a:pt x="81439" y="281464"/>
                    <a:pt x="86582" y="296132"/>
                    <a:pt x="90106" y="305943"/>
                  </a:cubicBezTo>
                  <a:cubicBezTo>
                    <a:pt x="92488" y="312515"/>
                    <a:pt x="95345" y="313753"/>
                    <a:pt x="96393" y="320897"/>
                  </a:cubicBezTo>
                  <a:cubicBezTo>
                    <a:pt x="97060" y="325660"/>
                    <a:pt x="93631" y="330803"/>
                    <a:pt x="94774" y="335089"/>
                  </a:cubicBezTo>
                  <a:cubicBezTo>
                    <a:pt x="97250" y="343852"/>
                    <a:pt x="121539" y="352615"/>
                    <a:pt x="113729" y="363284"/>
                  </a:cubicBezTo>
                  <a:cubicBezTo>
                    <a:pt x="106394" y="373285"/>
                    <a:pt x="88963" y="363664"/>
                    <a:pt x="83915" y="358235"/>
                  </a:cubicBezTo>
                  <a:cubicBezTo>
                    <a:pt x="79343" y="353377"/>
                    <a:pt x="73533" y="334804"/>
                    <a:pt x="64008" y="347758"/>
                  </a:cubicBezTo>
                  <a:cubicBezTo>
                    <a:pt x="56197" y="358330"/>
                    <a:pt x="76009" y="372809"/>
                    <a:pt x="81534" y="379762"/>
                  </a:cubicBezTo>
                  <a:cubicBezTo>
                    <a:pt x="90202" y="390620"/>
                    <a:pt x="92107" y="395954"/>
                    <a:pt x="91440" y="410146"/>
                  </a:cubicBezTo>
                  <a:cubicBezTo>
                    <a:pt x="76390" y="411099"/>
                    <a:pt x="67913" y="407860"/>
                    <a:pt x="70294" y="423196"/>
                  </a:cubicBezTo>
                  <a:cubicBezTo>
                    <a:pt x="71152" y="428911"/>
                    <a:pt x="80963" y="432244"/>
                    <a:pt x="73247" y="439960"/>
                  </a:cubicBezTo>
                  <a:cubicBezTo>
                    <a:pt x="67723" y="445580"/>
                    <a:pt x="56483" y="441674"/>
                    <a:pt x="49911" y="441293"/>
                  </a:cubicBezTo>
                  <a:cubicBezTo>
                    <a:pt x="48006" y="458057"/>
                    <a:pt x="75438" y="459105"/>
                    <a:pt x="78867" y="474726"/>
                  </a:cubicBezTo>
                  <a:cubicBezTo>
                    <a:pt x="68199" y="474917"/>
                    <a:pt x="50101" y="472249"/>
                    <a:pt x="51244" y="485870"/>
                  </a:cubicBezTo>
                  <a:cubicBezTo>
                    <a:pt x="52483" y="501110"/>
                    <a:pt x="71723" y="489109"/>
                    <a:pt x="71438" y="505587"/>
                  </a:cubicBezTo>
                  <a:cubicBezTo>
                    <a:pt x="70961" y="535591"/>
                    <a:pt x="19526" y="508349"/>
                    <a:pt x="8001" y="510349"/>
                  </a:cubicBezTo>
                  <a:cubicBezTo>
                    <a:pt x="6667" y="522637"/>
                    <a:pt x="19145" y="519970"/>
                    <a:pt x="22003" y="526828"/>
                  </a:cubicBezTo>
                  <a:cubicBezTo>
                    <a:pt x="27242" y="540068"/>
                    <a:pt x="16288" y="538639"/>
                    <a:pt x="10858" y="546735"/>
                  </a:cubicBezTo>
                  <a:cubicBezTo>
                    <a:pt x="23050" y="549116"/>
                    <a:pt x="44863" y="544259"/>
                    <a:pt x="38195" y="563594"/>
                  </a:cubicBezTo>
                  <a:cubicBezTo>
                    <a:pt x="27718" y="565023"/>
                    <a:pt x="9906" y="565118"/>
                    <a:pt x="3334" y="574453"/>
                  </a:cubicBezTo>
                  <a:cubicBezTo>
                    <a:pt x="-3429" y="584263"/>
                    <a:pt x="6096" y="597789"/>
                    <a:pt x="0" y="606838"/>
                  </a:cubicBezTo>
                  <a:cubicBezTo>
                    <a:pt x="9049" y="609790"/>
                    <a:pt x="20193" y="604361"/>
                    <a:pt x="21717" y="616363"/>
                  </a:cubicBezTo>
                  <a:cubicBezTo>
                    <a:pt x="23146" y="627697"/>
                    <a:pt x="12192" y="623888"/>
                    <a:pt x="11049" y="633793"/>
                  </a:cubicBezTo>
                  <a:cubicBezTo>
                    <a:pt x="25146" y="638937"/>
                    <a:pt x="44863" y="623697"/>
                    <a:pt x="55531" y="631222"/>
                  </a:cubicBezTo>
                  <a:cubicBezTo>
                    <a:pt x="78486" y="647224"/>
                    <a:pt x="40862" y="651415"/>
                    <a:pt x="34290" y="656082"/>
                  </a:cubicBezTo>
                  <a:cubicBezTo>
                    <a:pt x="34957" y="662845"/>
                    <a:pt x="44387" y="663702"/>
                    <a:pt x="45434" y="667988"/>
                  </a:cubicBezTo>
                  <a:cubicBezTo>
                    <a:pt x="48958" y="682371"/>
                    <a:pt x="38386" y="673227"/>
                    <a:pt x="31242" y="680752"/>
                  </a:cubicBezTo>
                  <a:cubicBezTo>
                    <a:pt x="18669" y="693992"/>
                    <a:pt x="39624" y="698754"/>
                    <a:pt x="51149" y="697230"/>
                  </a:cubicBezTo>
                  <a:cubicBezTo>
                    <a:pt x="65151" y="695420"/>
                    <a:pt x="80486" y="681038"/>
                    <a:pt x="96107" y="686372"/>
                  </a:cubicBezTo>
                  <a:cubicBezTo>
                    <a:pt x="111919" y="691801"/>
                    <a:pt x="111823" y="709898"/>
                    <a:pt x="130588" y="712660"/>
                  </a:cubicBezTo>
                  <a:cubicBezTo>
                    <a:pt x="131921" y="712851"/>
                    <a:pt x="133159" y="712946"/>
                    <a:pt x="134302" y="712946"/>
                  </a:cubicBezTo>
                  <a:cubicBezTo>
                    <a:pt x="134588" y="712946"/>
                    <a:pt x="134779" y="712946"/>
                    <a:pt x="135064" y="712946"/>
                  </a:cubicBezTo>
                  <a:cubicBezTo>
                    <a:pt x="135922" y="712946"/>
                    <a:pt x="136874" y="712946"/>
                    <a:pt x="137731" y="712851"/>
                  </a:cubicBezTo>
                  <a:cubicBezTo>
                    <a:pt x="137922" y="712851"/>
                    <a:pt x="138113" y="712756"/>
                    <a:pt x="138398" y="712756"/>
                  </a:cubicBezTo>
                  <a:cubicBezTo>
                    <a:pt x="139255" y="712660"/>
                    <a:pt x="140017" y="712565"/>
                    <a:pt x="140779" y="712375"/>
                  </a:cubicBezTo>
                  <a:cubicBezTo>
                    <a:pt x="140970" y="712375"/>
                    <a:pt x="141160" y="712280"/>
                    <a:pt x="141351" y="712184"/>
                  </a:cubicBezTo>
                  <a:cubicBezTo>
                    <a:pt x="142113" y="711994"/>
                    <a:pt x="142875" y="711708"/>
                    <a:pt x="143542" y="711518"/>
                  </a:cubicBezTo>
                  <a:cubicBezTo>
                    <a:pt x="143732" y="711422"/>
                    <a:pt x="143827" y="711327"/>
                    <a:pt x="144018" y="711232"/>
                  </a:cubicBezTo>
                  <a:cubicBezTo>
                    <a:pt x="144685" y="710946"/>
                    <a:pt x="145351" y="710660"/>
                    <a:pt x="146018" y="710279"/>
                  </a:cubicBezTo>
                  <a:cubicBezTo>
                    <a:pt x="146209" y="710279"/>
                    <a:pt x="146304" y="710089"/>
                    <a:pt x="146494" y="709993"/>
                  </a:cubicBezTo>
                  <a:cubicBezTo>
                    <a:pt x="147161" y="709613"/>
                    <a:pt x="147733" y="709231"/>
                    <a:pt x="148304" y="708851"/>
                  </a:cubicBezTo>
                  <a:cubicBezTo>
                    <a:pt x="148495" y="708755"/>
                    <a:pt x="148685" y="708565"/>
                    <a:pt x="148780" y="708469"/>
                  </a:cubicBezTo>
                  <a:cubicBezTo>
                    <a:pt x="149352" y="708088"/>
                    <a:pt x="149923" y="707612"/>
                    <a:pt x="150400" y="707231"/>
                  </a:cubicBezTo>
                  <a:cubicBezTo>
                    <a:pt x="150590" y="707041"/>
                    <a:pt x="150876" y="706850"/>
                    <a:pt x="151162" y="706564"/>
                  </a:cubicBezTo>
                  <a:cubicBezTo>
                    <a:pt x="151638" y="706184"/>
                    <a:pt x="152019" y="705802"/>
                    <a:pt x="152495" y="705422"/>
                  </a:cubicBezTo>
                  <a:cubicBezTo>
                    <a:pt x="152495" y="705422"/>
                    <a:pt x="152590" y="705326"/>
                    <a:pt x="152686" y="705231"/>
                  </a:cubicBezTo>
                  <a:lnTo>
                    <a:pt x="152686" y="705231"/>
                  </a:lnTo>
                  <a:cubicBezTo>
                    <a:pt x="157925" y="700373"/>
                    <a:pt x="162782" y="694468"/>
                    <a:pt x="170688" y="690753"/>
                  </a:cubicBezTo>
                  <a:cubicBezTo>
                    <a:pt x="185356" y="683895"/>
                    <a:pt x="210502" y="687229"/>
                    <a:pt x="225362" y="692563"/>
                  </a:cubicBezTo>
                  <a:cubicBezTo>
                    <a:pt x="239268" y="697516"/>
                    <a:pt x="252889" y="703897"/>
                    <a:pt x="268510" y="700278"/>
                  </a:cubicBezTo>
                  <a:cubicBezTo>
                    <a:pt x="290036" y="695325"/>
                    <a:pt x="277463" y="688562"/>
                    <a:pt x="274987" y="674465"/>
                  </a:cubicBezTo>
                  <a:cubicBezTo>
                    <a:pt x="291179" y="667893"/>
                    <a:pt x="343471" y="667322"/>
                    <a:pt x="323279" y="643223"/>
                  </a:cubicBezTo>
                  <a:close/>
                </a:path>
              </a:pathLst>
            </a:custGeom>
            <a:solidFill>
              <a:srgbClr val="08331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44" name="Freeform: Shape 1043">
              <a:extLst>
                <a:ext uri="{FF2B5EF4-FFF2-40B4-BE49-F238E27FC236}">
                  <a16:creationId xmlns:a16="http://schemas.microsoft.com/office/drawing/2014/main" id="{EF51EC41-D8E7-741A-EDFD-C5C12620B16C}"/>
                </a:ext>
              </a:extLst>
            </p:cNvPr>
            <p:cNvSpPr/>
            <p:nvPr/>
          </p:nvSpPr>
          <p:spPr>
            <a:xfrm>
              <a:off x="6043154" y="2377314"/>
              <a:ext cx="573040" cy="984847"/>
            </a:xfrm>
            <a:custGeom>
              <a:avLst/>
              <a:gdLst>
                <a:gd name="connsiteX0" fmla="*/ 42101 w 396671"/>
                <a:gd name="connsiteY0" fmla="*/ 636285 h 681733"/>
                <a:gd name="connsiteX1" fmla="*/ 15526 w 396671"/>
                <a:gd name="connsiteY1" fmla="*/ 605995 h 681733"/>
                <a:gd name="connsiteX2" fmla="*/ 3620 w 396671"/>
                <a:gd name="connsiteY2" fmla="*/ 562275 h 681733"/>
                <a:gd name="connsiteX3" fmla="*/ 33338 w 396671"/>
                <a:gd name="connsiteY3" fmla="*/ 553893 h 681733"/>
                <a:gd name="connsiteX4" fmla="*/ 41244 w 396671"/>
                <a:gd name="connsiteY4" fmla="*/ 535510 h 681733"/>
                <a:gd name="connsiteX5" fmla="*/ 28099 w 396671"/>
                <a:gd name="connsiteY5" fmla="*/ 514174 h 681733"/>
                <a:gd name="connsiteX6" fmla="*/ 20003 w 396671"/>
                <a:gd name="connsiteY6" fmla="*/ 480551 h 681733"/>
                <a:gd name="connsiteX7" fmla="*/ 46768 w 396671"/>
                <a:gd name="connsiteY7" fmla="*/ 479313 h 681733"/>
                <a:gd name="connsiteX8" fmla="*/ 74391 w 396671"/>
                <a:gd name="connsiteY8" fmla="*/ 471216 h 681733"/>
                <a:gd name="connsiteX9" fmla="*/ 90488 w 396671"/>
                <a:gd name="connsiteY9" fmla="*/ 456548 h 681733"/>
                <a:gd name="connsiteX10" fmla="*/ 73724 w 396671"/>
                <a:gd name="connsiteY10" fmla="*/ 434259 h 681733"/>
                <a:gd name="connsiteX11" fmla="*/ 33909 w 396671"/>
                <a:gd name="connsiteY11" fmla="*/ 421972 h 681733"/>
                <a:gd name="connsiteX12" fmla="*/ 56293 w 396671"/>
                <a:gd name="connsiteY12" fmla="*/ 409018 h 681733"/>
                <a:gd name="connsiteX13" fmla="*/ 94584 w 396671"/>
                <a:gd name="connsiteY13" fmla="*/ 396445 h 681733"/>
                <a:gd name="connsiteX14" fmla="*/ 122778 w 396671"/>
                <a:gd name="connsiteY14" fmla="*/ 387682 h 681733"/>
                <a:gd name="connsiteX15" fmla="*/ 148114 w 396671"/>
                <a:gd name="connsiteY15" fmla="*/ 377776 h 681733"/>
                <a:gd name="connsiteX16" fmla="*/ 137256 w 396671"/>
                <a:gd name="connsiteY16" fmla="*/ 364155 h 681733"/>
                <a:gd name="connsiteX17" fmla="*/ 105728 w 396671"/>
                <a:gd name="connsiteY17" fmla="*/ 357583 h 681733"/>
                <a:gd name="connsiteX18" fmla="*/ 92583 w 396671"/>
                <a:gd name="connsiteY18" fmla="*/ 332723 h 681733"/>
                <a:gd name="connsiteX19" fmla="*/ 53912 w 396671"/>
                <a:gd name="connsiteY19" fmla="*/ 318626 h 681733"/>
                <a:gd name="connsiteX20" fmla="*/ 64961 w 396671"/>
                <a:gd name="connsiteY20" fmla="*/ 309577 h 681733"/>
                <a:gd name="connsiteX21" fmla="*/ 80868 w 396671"/>
                <a:gd name="connsiteY21" fmla="*/ 301005 h 681733"/>
                <a:gd name="connsiteX22" fmla="*/ 103823 w 396671"/>
                <a:gd name="connsiteY22" fmla="*/ 300909 h 681733"/>
                <a:gd name="connsiteX23" fmla="*/ 134208 w 396671"/>
                <a:gd name="connsiteY23" fmla="*/ 307863 h 681733"/>
                <a:gd name="connsiteX24" fmla="*/ 142399 w 396671"/>
                <a:gd name="connsiteY24" fmla="*/ 296051 h 681733"/>
                <a:gd name="connsiteX25" fmla="*/ 134398 w 396671"/>
                <a:gd name="connsiteY25" fmla="*/ 275001 h 681733"/>
                <a:gd name="connsiteX26" fmla="*/ 119253 w 396671"/>
                <a:gd name="connsiteY26" fmla="*/ 271477 h 681733"/>
                <a:gd name="connsiteX27" fmla="*/ 113443 w 396671"/>
                <a:gd name="connsiteY27" fmla="*/ 259285 h 681733"/>
                <a:gd name="connsiteX28" fmla="*/ 94107 w 396671"/>
                <a:gd name="connsiteY28" fmla="*/ 235092 h 681733"/>
                <a:gd name="connsiteX29" fmla="*/ 118110 w 396671"/>
                <a:gd name="connsiteY29" fmla="*/ 236806 h 681733"/>
                <a:gd name="connsiteX30" fmla="*/ 133446 w 396671"/>
                <a:gd name="connsiteY30" fmla="*/ 240044 h 681733"/>
                <a:gd name="connsiteX31" fmla="*/ 151448 w 396671"/>
                <a:gd name="connsiteY31" fmla="*/ 238235 h 681733"/>
                <a:gd name="connsiteX32" fmla="*/ 125730 w 396671"/>
                <a:gd name="connsiteY32" fmla="*/ 209946 h 681733"/>
                <a:gd name="connsiteX33" fmla="*/ 121635 w 396671"/>
                <a:gd name="connsiteY33" fmla="*/ 190896 h 681733"/>
                <a:gd name="connsiteX34" fmla="*/ 123635 w 396671"/>
                <a:gd name="connsiteY34" fmla="*/ 181942 h 681733"/>
                <a:gd name="connsiteX35" fmla="*/ 140589 w 396671"/>
                <a:gd name="connsiteY35" fmla="*/ 187847 h 681733"/>
                <a:gd name="connsiteX36" fmla="*/ 147162 w 396671"/>
                <a:gd name="connsiteY36" fmla="*/ 181466 h 681733"/>
                <a:gd name="connsiteX37" fmla="*/ 167545 w 396671"/>
                <a:gd name="connsiteY37" fmla="*/ 185371 h 681733"/>
                <a:gd name="connsiteX38" fmla="*/ 151829 w 396671"/>
                <a:gd name="connsiteY38" fmla="*/ 168893 h 681733"/>
                <a:gd name="connsiteX39" fmla="*/ 141828 w 396671"/>
                <a:gd name="connsiteY39" fmla="*/ 153176 h 681733"/>
                <a:gd name="connsiteX40" fmla="*/ 157639 w 396671"/>
                <a:gd name="connsiteY40" fmla="*/ 153843 h 681733"/>
                <a:gd name="connsiteX41" fmla="*/ 169355 w 396671"/>
                <a:gd name="connsiteY41" fmla="*/ 155463 h 681733"/>
                <a:gd name="connsiteX42" fmla="*/ 160020 w 396671"/>
                <a:gd name="connsiteY42" fmla="*/ 138032 h 681733"/>
                <a:gd name="connsiteX43" fmla="*/ 150591 w 396671"/>
                <a:gd name="connsiteY43" fmla="*/ 127459 h 681733"/>
                <a:gd name="connsiteX44" fmla="*/ 142780 w 396671"/>
                <a:gd name="connsiteY44" fmla="*/ 119077 h 681733"/>
                <a:gd name="connsiteX45" fmla="*/ 154877 w 396671"/>
                <a:gd name="connsiteY45" fmla="*/ 116981 h 681733"/>
                <a:gd name="connsiteX46" fmla="*/ 152496 w 396671"/>
                <a:gd name="connsiteY46" fmla="*/ 103837 h 681733"/>
                <a:gd name="connsiteX47" fmla="*/ 164211 w 396671"/>
                <a:gd name="connsiteY47" fmla="*/ 104789 h 681733"/>
                <a:gd name="connsiteX48" fmla="*/ 175737 w 396671"/>
                <a:gd name="connsiteY48" fmla="*/ 110123 h 681733"/>
                <a:gd name="connsiteX49" fmla="*/ 173641 w 396671"/>
                <a:gd name="connsiteY49" fmla="*/ 91645 h 681733"/>
                <a:gd name="connsiteX50" fmla="*/ 176880 w 396671"/>
                <a:gd name="connsiteY50" fmla="*/ 80787 h 681733"/>
                <a:gd name="connsiteX51" fmla="*/ 162402 w 396671"/>
                <a:gd name="connsiteY51" fmla="*/ 60117 h 681733"/>
                <a:gd name="connsiteX52" fmla="*/ 169069 w 396671"/>
                <a:gd name="connsiteY52" fmla="*/ 60784 h 681733"/>
                <a:gd name="connsiteX53" fmla="*/ 178975 w 396671"/>
                <a:gd name="connsiteY53" fmla="*/ 69547 h 681733"/>
                <a:gd name="connsiteX54" fmla="*/ 178213 w 396671"/>
                <a:gd name="connsiteY54" fmla="*/ 49735 h 681733"/>
                <a:gd name="connsiteX55" fmla="*/ 184119 w 396671"/>
                <a:gd name="connsiteY55" fmla="*/ 51735 h 681733"/>
                <a:gd name="connsiteX56" fmla="*/ 186595 w 396671"/>
                <a:gd name="connsiteY56" fmla="*/ 22684 h 681733"/>
                <a:gd name="connsiteX57" fmla="*/ 194882 w 396671"/>
                <a:gd name="connsiteY57" fmla="*/ 396 h 681733"/>
                <a:gd name="connsiteX58" fmla="*/ 202883 w 396671"/>
                <a:gd name="connsiteY58" fmla="*/ 25922 h 681733"/>
                <a:gd name="connsiteX59" fmla="*/ 210884 w 396671"/>
                <a:gd name="connsiteY59" fmla="*/ 45544 h 681733"/>
                <a:gd name="connsiteX60" fmla="*/ 206407 w 396671"/>
                <a:gd name="connsiteY60" fmla="*/ 60593 h 681733"/>
                <a:gd name="connsiteX61" fmla="*/ 207550 w 396671"/>
                <a:gd name="connsiteY61" fmla="*/ 69642 h 681733"/>
                <a:gd name="connsiteX62" fmla="*/ 215456 w 396671"/>
                <a:gd name="connsiteY62" fmla="*/ 76881 h 681733"/>
                <a:gd name="connsiteX63" fmla="*/ 201835 w 396671"/>
                <a:gd name="connsiteY63" fmla="*/ 84977 h 681733"/>
                <a:gd name="connsiteX64" fmla="*/ 211170 w 396671"/>
                <a:gd name="connsiteY64" fmla="*/ 92502 h 681733"/>
                <a:gd name="connsiteX65" fmla="*/ 198692 w 396671"/>
                <a:gd name="connsiteY65" fmla="*/ 96026 h 681733"/>
                <a:gd name="connsiteX66" fmla="*/ 210884 w 396671"/>
                <a:gd name="connsiteY66" fmla="*/ 115553 h 681733"/>
                <a:gd name="connsiteX67" fmla="*/ 206121 w 396671"/>
                <a:gd name="connsiteY67" fmla="*/ 119458 h 681733"/>
                <a:gd name="connsiteX68" fmla="*/ 234411 w 396671"/>
                <a:gd name="connsiteY68" fmla="*/ 123459 h 681733"/>
                <a:gd name="connsiteX69" fmla="*/ 227457 w 396671"/>
                <a:gd name="connsiteY69" fmla="*/ 133269 h 681733"/>
                <a:gd name="connsiteX70" fmla="*/ 242126 w 396671"/>
                <a:gd name="connsiteY70" fmla="*/ 139460 h 681733"/>
                <a:gd name="connsiteX71" fmla="*/ 226791 w 396671"/>
                <a:gd name="connsiteY71" fmla="*/ 157844 h 681733"/>
                <a:gd name="connsiteX72" fmla="*/ 231458 w 396671"/>
                <a:gd name="connsiteY72" fmla="*/ 164321 h 681733"/>
                <a:gd name="connsiteX73" fmla="*/ 206312 w 396671"/>
                <a:gd name="connsiteY73" fmla="*/ 195563 h 681733"/>
                <a:gd name="connsiteX74" fmla="*/ 233268 w 396671"/>
                <a:gd name="connsiteY74" fmla="*/ 211469 h 681733"/>
                <a:gd name="connsiteX75" fmla="*/ 259938 w 396671"/>
                <a:gd name="connsiteY75" fmla="*/ 204707 h 681733"/>
                <a:gd name="connsiteX76" fmla="*/ 254985 w 396671"/>
                <a:gd name="connsiteY76" fmla="*/ 226138 h 681733"/>
                <a:gd name="connsiteX77" fmla="*/ 230601 w 396671"/>
                <a:gd name="connsiteY77" fmla="*/ 257571 h 681733"/>
                <a:gd name="connsiteX78" fmla="*/ 245745 w 396671"/>
                <a:gd name="connsiteY78" fmla="*/ 278811 h 681733"/>
                <a:gd name="connsiteX79" fmla="*/ 295371 w 396671"/>
                <a:gd name="connsiteY79" fmla="*/ 290527 h 681733"/>
                <a:gd name="connsiteX80" fmla="*/ 278226 w 396671"/>
                <a:gd name="connsiteY80" fmla="*/ 314435 h 681733"/>
                <a:gd name="connsiteX81" fmla="*/ 269653 w 396671"/>
                <a:gd name="connsiteY81" fmla="*/ 329580 h 681733"/>
                <a:gd name="connsiteX82" fmla="*/ 258318 w 396671"/>
                <a:gd name="connsiteY82" fmla="*/ 348153 h 681733"/>
                <a:gd name="connsiteX83" fmla="*/ 274320 w 396671"/>
                <a:gd name="connsiteY83" fmla="*/ 354059 h 681733"/>
                <a:gd name="connsiteX84" fmla="*/ 292323 w 396671"/>
                <a:gd name="connsiteY84" fmla="*/ 360536 h 681733"/>
                <a:gd name="connsiteX85" fmla="*/ 326708 w 396671"/>
                <a:gd name="connsiteY85" fmla="*/ 358440 h 681733"/>
                <a:gd name="connsiteX86" fmla="*/ 346806 w 396671"/>
                <a:gd name="connsiteY86" fmla="*/ 366918 h 681733"/>
                <a:gd name="connsiteX87" fmla="*/ 320707 w 396671"/>
                <a:gd name="connsiteY87" fmla="*/ 405589 h 681733"/>
                <a:gd name="connsiteX88" fmla="*/ 301467 w 396671"/>
                <a:gd name="connsiteY88" fmla="*/ 428259 h 681733"/>
                <a:gd name="connsiteX89" fmla="*/ 309372 w 396671"/>
                <a:gd name="connsiteY89" fmla="*/ 447880 h 681733"/>
                <a:gd name="connsiteX90" fmla="*/ 328041 w 396671"/>
                <a:gd name="connsiteY90" fmla="*/ 462168 h 681733"/>
                <a:gd name="connsiteX91" fmla="*/ 280988 w 396671"/>
                <a:gd name="connsiteY91" fmla="*/ 493314 h 681733"/>
                <a:gd name="connsiteX92" fmla="*/ 336900 w 396671"/>
                <a:gd name="connsiteY92" fmla="*/ 493124 h 681733"/>
                <a:gd name="connsiteX93" fmla="*/ 351854 w 396671"/>
                <a:gd name="connsiteY93" fmla="*/ 492457 h 681733"/>
                <a:gd name="connsiteX94" fmla="*/ 372618 w 396671"/>
                <a:gd name="connsiteY94" fmla="*/ 505030 h 681733"/>
                <a:gd name="connsiteX95" fmla="*/ 331947 w 396671"/>
                <a:gd name="connsiteY95" fmla="*/ 551417 h 681733"/>
                <a:gd name="connsiteX96" fmla="*/ 314516 w 396671"/>
                <a:gd name="connsiteY96" fmla="*/ 566657 h 681733"/>
                <a:gd name="connsiteX97" fmla="*/ 299562 w 396671"/>
                <a:gd name="connsiteY97" fmla="*/ 573324 h 681733"/>
                <a:gd name="connsiteX98" fmla="*/ 326136 w 396671"/>
                <a:gd name="connsiteY98" fmla="*/ 580754 h 681733"/>
                <a:gd name="connsiteX99" fmla="*/ 360331 w 396671"/>
                <a:gd name="connsiteY99" fmla="*/ 589422 h 681733"/>
                <a:gd name="connsiteX100" fmla="*/ 392526 w 396671"/>
                <a:gd name="connsiteY100" fmla="*/ 587897 h 681733"/>
                <a:gd name="connsiteX101" fmla="*/ 375571 w 396671"/>
                <a:gd name="connsiteY101" fmla="*/ 644857 h 681733"/>
                <a:gd name="connsiteX102" fmla="*/ 327756 w 396671"/>
                <a:gd name="connsiteY102" fmla="*/ 663717 h 681733"/>
                <a:gd name="connsiteX103" fmla="*/ 263176 w 396671"/>
                <a:gd name="connsiteY103" fmla="*/ 670860 h 681733"/>
                <a:gd name="connsiteX104" fmla="*/ 178689 w 396671"/>
                <a:gd name="connsiteY104" fmla="*/ 680385 h 681733"/>
                <a:gd name="connsiteX105" fmla="*/ 113157 w 396671"/>
                <a:gd name="connsiteY105" fmla="*/ 662478 h 681733"/>
                <a:gd name="connsiteX106" fmla="*/ 41815 w 396671"/>
                <a:gd name="connsiteY106" fmla="*/ 636285 h 68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6671" h="681733">
                  <a:moveTo>
                    <a:pt x="42101" y="636285"/>
                  </a:moveTo>
                  <a:cubicBezTo>
                    <a:pt x="15812" y="629046"/>
                    <a:pt x="17241" y="608281"/>
                    <a:pt x="15526" y="605995"/>
                  </a:cubicBezTo>
                  <a:cubicBezTo>
                    <a:pt x="15240" y="605519"/>
                    <a:pt x="-8953" y="584945"/>
                    <a:pt x="3620" y="562275"/>
                  </a:cubicBezTo>
                  <a:cubicBezTo>
                    <a:pt x="9144" y="552369"/>
                    <a:pt x="27528" y="548273"/>
                    <a:pt x="33338" y="553893"/>
                  </a:cubicBezTo>
                  <a:cubicBezTo>
                    <a:pt x="39529" y="545416"/>
                    <a:pt x="63723" y="545702"/>
                    <a:pt x="41244" y="535510"/>
                  </a:cubicBezTo>
                  <a:cubicBezTo>
                    <a:pt x="33433" y="531986"/>
                    <a:pt x="34957" y="518460"/>
                    <a:pt x="28099" y="514174"/>
                  </a:cubicBezTo>
                  <a:cubicBezTo>
                    <a:pt x="9144" y="502363"/>
                    <a:pt x="16955" y="482170"/>
                    <a:pt x="20003" y="480551"/>
                  </a:cubicBezTo>
                  <a:cubicBezTo>
                    <a:pt x="31052" y="489504"/>
                    <a:pt x="42196" y="481313"/>
                    <a:pt x="46768" y="479313"/>
                  </a:cubicBezTo>
                  <a:cubicBezTo>
                    <a:pt x="55722" y="475598"/>
                    <a:pt x="68771" y="483408"/>
                    <a:pt x="74391" y="471216"/>
                  </a:cubicBezTo>
                  <a:cubicBezTo>
                    <a:pt x="78867" y="461596"/>
                    <a:pt x="89250" y="464454"/>
                    <a:pt x="90488" y="456548"/>
                  </a:cubicBezTo>
                  <a:cubicBezTo>
                    <a:pt x="91631" y="449118"/>
                    <a:pt x="53912" y="457596"/>
                    <a:pt x="73724" y="434259"/>
                  </a:cubicBezTo>
                  <a:cubicBezTo>
                    <a:pt x="62675" y="429687"/>
                    <a:pt x="42196" y="432926"/>
                    <a:pt x="33909" y="421972"/>
                  </a:cubicBezTo>
                  <a:cubicBezTo>
                    <a:pt x="28766" y="415305"/>
                    <a:pt x="35148" y="409209"/>
                    <a:pt x="56293" y="409018"/>
                  </a:cubicBezTo>
                  <a:cubicBezTo>
                    <a:pt x="88011" y="409209"/>
                    <a:pt x="42387" y="388920"/>
                    <a:pt x="94584" y="396445"/>
                  </a:cubicBezTo>
                  <a:cubicBezTo>
                    <a:pt x="111443" y="398922"/>
                    <a:pt x="83535" y="376443"/>
                    <a:pt x="122778" y="387682"/>
                  </a:cubicBezTo>
                  <a:cubicBezTo>
                    <a:pt x="125159" y="384920"/>
                    <a:pt x="131255" y="371489"/>
                    <a:pt x="148114" y="377776"/>
                  </a:cubicBezTo>
                  <a:cubicBezTo>
                    <a:pt x="138018" y="369394"/>
                    <a:pt x="139065" y="367298"/>
                    <a:pt x="137256" y="364155"/>
                  </a:cubicBezTo>
                  <a:cubicBezTo>
                    <a:pt x="110776" y="367108"/>
                    <a:pt x="119444" y="358440"/>
                    <a:pt x="105728" y="357583"/>
                  </a:cubicBezTo>
                  <a:cubicBezTo>
                    <a:pt x="70676" y="355583"/>
                    <a:pt x="84106" y="342534"/>
                    <a:pt x="92583" y="332723"/>
                  </a:cubicBezTo>
                  <a:cubicBezTo>
                    <a:pt x="79439" y="336342"/>
                    <a:pt x="58865" y="326151"/>
                    <a:pt x="53912" y="318626"/>
                  </a:cubicBezTo>
                  <a:cubicBezTo>
                    <a:pt x="45530" y="305672"/>
                    <a:pt x="61056" y="310434"/>
                    <a:pt x="64961" y="309577"/>
                  </a:cubicBezTo>
                  <a:cubicBezTo>
                    <a:pt x="70390" y="308529"/>
                    <a:pt x="68676" y="292718"/>
                    <a:pt x="80868" y="301005"/>
                  </a:cubicBezTo>
                  <a:cubicBezTo>
                    <a:pt x="93250" y="309291"/>
                    <a:pt x="105633" y="307863"/>
                    <a:pt x="103823" y="300909"/>
                  </a:cubicBezTo>
                  <a:cubicBezTo>
                    <a:pt x="100870" y="288527"/>
                    <a:pt x="129064" y="306624"/>
                    <a:pt x="134208" y="307863"/>
                  </a:cubicBezTo>
                  <a:cubicBezTo>
                    <a:pt x="136875" y="301957"/>
                    <a:pt x="138399" y="297194"/>
                    <a:pt x="142399" y="296051"/>
                  </a:cubicBezTo>
                  <a:cubicBezTo>
                    <a:pt x="151162" y="293575"/>
                    <a:pt x="146876" y="285574"/>
                    <a:pt x="134398" y="275001"/>
                  </a:cubicBezTo>
                  <a:cubicBezTo>
                    <a:pt x="132493" y="273382"/>
                    <a:pt x="121444" y="273192"/>
                    <a:pt x="119253" y="271477"/>
                  </a:cubicBezTo>
                  <a:cubicBezTo>
                    <a:pt x="112395" y="266048"/>
                    <a:pt x="117729" y="260333"/>
                    <a:pt x="113443" y="259285"/>
                  </a:cubicBezTo>
                  <a:cubicBezTo>
                    <a:pt x="90012" y="253856"/>
                    <a:pt x="83725" y="231567"/>
                    <a:pt x="94107" y="235092"/>
                  </a:cubicBezTo>
                  <a:cubicBezTo>
                    <a:pt x="119539" y="244045"/>
                    <a:pt x="108966" y="236044"/>
                    <a:pt x="118110" y="236806"/>
                  </a:cubicBezTo>
                  <a:cubicBezTo>
                    <a:pt x="123825" y="237377"/>
                    <a:pt x="134874" y="244712"/>
                    <a:pt x="133446" y="240044"/>
                  </a:cubicBezTo>
                  <a:cubicBezTo>
                    <a:pt x="130874" y="231472"/>
                    <a:pt x="147924" y="238616"/>
                    <a:pt x="151448" y="238235"/>
                  </a:cubicBezTo>
                  <a:cubicBezTo>
                    <a:pt x="155258" y="224423"/>
                    <a:pt x="133160" y="233187"/>
                    <a:pt x="125730" y="209946"/>
                  </a:cubicBezTo>
                  <a:cubicBezTo>
                    <a:pt x="116777" y="206326"/>
                    <a:pt x="105061" y="185942"/>
                    <a:pt x="121635" y="190896"/>
                  </a:cubicBezTo>
                  <a:cubicBezTo>
                    <a:pt x="125254" y="191943"/>
                    <a:pt x="122968" y="183276"/>
                    <a:pt x="123635" y="181942"/>
                  </a:cubicBezTo>
                  <a:cubicBezTo>
                    <a:pt x="125730" y="178227"/>
                    <a:pt x="138113" y="188419"/>
                    <a:pt x="140589" y="187847"/>
                  </a:cubicBezTo>
                  <a:cubicBezTo>
                    <a:pt x="144304" y="187181"/>
                    <a:pt x="138113" y="175655"/>
                    <a:pt x="147162" y="181466"/>
                  </a:cubicBezTo>
                  <a:cubicBezTo>
                    <a:pt x="160306" y="189848"/>
                    <a:pt x="165164" y="186038"/>
                    <a:pt x="167545" y="185371"/>
                  </a:cubicBezTo>
                  <a:cubicBezTo>
                    <a:pt x="155163" y="177084"/>
                    <a:pt x="162592" y="173084"/>
                    <a:pt x="151829" y="168893"/>
                  </a:cubicBezTo>
                  <a:cubicBezTo>
                    <a:pt x="147447" y="167178"/>
                    <a:pt x="136970" y="167940"/>
                    <a:pt x="141828" y="153176"/>
                  </a:cubicBezTo>
                  <a:cubicBezTo>
                    <a:pt x="153734" y="162701"/>
                    <a:pt x="155639" y="152414"/>
                    <a:pt x="157639" y="153843"/>
                  </a:cubicBezTo>
                  <a:cubicBezTo>
                    <a:pt x="162973" y="157748"/>
                    <a:pt x="168212" y="157463"/>
                    <a:pt x="169355" y="155463"/>
                  </a:cubicBezTo>
                  <a:cubicBezTo>
                    <a:pt x="167831" y="151652"/>
                    <a:pt x="156591" y="142413"/>
                    <a:pt x="160020" y="138032"/>
                  </a:cubicBezTo>
                  <a:cubicBezTo>
                    <a:pt x="158306" y="136793"/>
                    <a:pt x="142304" y="131269"/>
                    <a:pt x="150591" y="127459"/>
                  </a:cubicBezTo>
                  <a:cubicBezTo>
                    <a:pt x="146495" y="127364"/>
                    <a:pt x="143637" y="122601"/>
                    <a:pt x="142780" y="119077"/>
                  </a:cubicBezTo>
                  <a:cubicBezTo>
                    <a:pt x="141923" y="115172"/>
                    <a:pt x="147543" y="119458"/>
                    <a:pt x="154877" y="116981"/>
                  </a:cubicBezTo>
                  <a:cubicBezTo>
                    <a:pt x="154115" y="113743"/>
                    <a:pt x="147162" y="107838"/>
                    <a:pt x="152496" y="103837"/>
                  </a:cubicBezTo>
                  <a:cubicBezTo>
                    <a:pt x="161830" y="112695"/>
                    <a:pt x="160211" y="103837"/>
                    <a:pt x="164211" y="104789"/>
                  </a:cubicBezTo>
                  <a:cubicBezTo>
                    <a:pt x="168974" y="105837"/>
                    <a:pt x="171069" y="109742"/>
                    <a:pt x="175737" y="110123"/>
                  </a:cubicBezTo>
                  <a:cubicBezTo>
                    <a:pt x="182976" y="97836"/>
                    <a:pt x="175451" y="97074"/>
                    <a:pt x="173641" y="91645"/>
                  </a:cubicBezTo>
                  <a:cubicBezTo>
                    <a:pt x="171546" y="85549"/>
                    <a:pt x="178689" y="87168"/>
                    <a:pt x="176880" y="80787"/>
                  </a:cubicBezTo>
                  <a:cubicBezTo>
                    <a:pt x="173832" y="70309"/>
                    <a:pt x="159925" y="74500"/>
                    <a:pt x="162402" y="60117"/>
                  </a:cubicBezTo>
                  <a:cubicBezTo>
                    <a:pt x="164211" y="51545"/>
                    <a:pt x="167069" y="59069"/>
                    <a:pt x="169069" y="60784"/>
                  </a:cubicBezTo>
                  <a:cubicBezTo>
                    <a:pt x="171165" y="62594"/>
                    <a:pt x="176022" y="60308"/>
                    <a:pt x="178975" y="69547"/>
                  </a:cubicBezTo>
                  <a:cubicBezTo>
                    <a:pt x="183261" y="65261"/>
                    <a:pt x="172022" y="54117"/>
                    <a:pt x="178213" y="49735"/>
                  </a:cubicBezTo>
                  <a:cubicBezTo>
                    <a:pt x="179642" y="51164"/>
                    <a:pt x="182214" y="51259"/>
                    <a:pt x="184119" y="51735"/>
                  </a:cubicBezTo>
                  <a:cubicBezTo>
                    <a:pt x="172117" y="25542"/>
                    <a:pt x="183166" y="27351"/>
                    <a:pt x="186595" y="22684"/>
                  </a:cubicBezTo>
                  <a:cubicBezTo>
                    <a:pt x="193263" y="14016"/>
                    <a:pt x="185357" y="5920"/>
                    <a:pt x="194882" y="396"/>
                  </a:cubicBezTo>
                  <a:cubicBezTo>
                    <a:pt x="201549" y="-3415"/>
                    <a:pt x="203359" y="21446"/>
                    <a:pt x="202883" y="25922"/>
                  </a:cubicBezTo>
                  <a:cubicBezTo>
                    <a:pt x="201835" y="34209"/>
                    <a:pt x="216408" y="40591"/>
                    <a:pt x="210884" y="45544"/>
                  </a:cubicBezTo>
                  <a:cubicBezTo>
                    <a:pt x="197930" y="57069"/>
                    <a:pt x="205550" y="59546"/>
                    <a:pt x="206407" y="60593"/>
                  </a:cubicBezTo>
                  <a:cubicBezTo>
                    <a:pt x="208598" y="62689"/>
                    <a:pt x="205455" y="66689"/>
                    <a:pt x="207550" y="69642"/>
                  </a:cubicBezTo>
                  <a:cubicBezTo>
                    <a:pt x="210598" y="73929"/>
                    <a:pt x="219266" y="69642"/>
                    <a:pt x="215456" y="76881"/>
                  </a:cubicBezTo>
                  <a:cubicBezTo>
                    <a:pt x="213741" y="80215"/>
                    <a:pt x="208122" y="79834"/>
                    <a:pt x="201835" y="84977"/>
                  </a:cubicBezTo>
                  <a:cubicBezTo>
                    <a:pt x="203645" y="88026"/>
                    <a:pt x="215837" y="86501"/>
                    <a:pt x="211170" y="92502"/>
                  </a:cubicBezTo>
                  <a:cubicBezTo>
                    <a:pt x="208026" y="96598"/>
                    <a:pt x="203740" y="97265"/>
                    <a:pt x="198692" y="96026"/>
                  </a:cubicBezTo>
                  <a:cubicBezTo>
                    <a:pt x="200121" y="104694"/>
                    <a:pt x="211074" y="106885"/>
                    <a:pt x="210884" y="115553"/>
                  </a:cubicBezTo>
                  <a:cubicBezTo>
                    <a:pt x="210884" y="116696"/>
                    <a:pt x="207931" y="119553"/>
                    <a:pt x="206121" y="119458"/>
                  </a:cubicBezTo>
                  <a:cubicBezTo>
                    <a:pt x="204216" y="128792"/>
                    <a:pt x="231363" y="121458"/>
                    <a:pt x="234411" y="123459"/>
                  </a:cubicBezTo>
                  <a:cubicBezTo>
                    <a:pt x="234125" y="129078"/>
                    <a:pt x="230791" y="129840"/>
                    <a:pt x="227457" y="133269"/>
                  </a:cubicBezTo>
                  <a:cubicBezTo>
                    <a:pt x="233458" y="140794"/>
                    <a:pt x="242507" y="135936"/>
                    <a:pt x="242126" y="139460"/>
                  </a:cubicBezTo>
                  <a:cubicBezTo>
                    <a:pt x="240888" y="149938"/>
                    <a:pt x="229934" y="153938"/>
                    <a:pt x="226791" y="157844"/>
                  </a:cubicBezTo>
                  <a:cubicBezTo>
                    <a:pt x="223647" y="161749"/>
                    <a:pt x="225362" y="166226"/>
                    <a:pt x="231458" y="164321"/>
                  </a:cubicBezTo>
                  <a:cubicBezTo>
                    <a:pt x="239649" y="170036"/>
                    <a:pt x="233458" y="182418"/>
                    <a:pt x="206312" y="195563"/>
                  </a:cubicBezTo>
                  <a:cubicBezTo>
                    <a:pt x="213741" y="195753"/>
                    <a:pt x="239554" y="186990"/>
                    <a:pt x="233268" y="211469"/>
                  </a:cubicBezTo>
                  <a:cubicBezTo>
                    <a:pt x="238983" y="206707"/>
                    <a:pt x="247079" y="210231"/>
                    <a:pt x="259938" y="204707"/>
                  </a:cubicBezTo>
                  <a:cubicBezTo>
                    <a:pt x="272701" y="199182"/>
                    <a:pt x="263367" y="220518"/>
                    <a:pt x="254985" y="226138"/>
                  </a:cubicBezTo>
                  <a:cubicBezTo>
                    <a:pt x="267653" y="237092"/>
                    <a:pt x="236697" y="257571"/>
                    <a:pt x="230601" y="257571"/>
                  </a:cubicBezTo>
                  <a:cubicBezTo>
                    <a:pt x="240126" y="263476"/>
                    <a:pt x="289941" y="267381"/>
                    <a:pt x="245745" y="278811"/>
                  </a:cubicBezTo>
                  <a:cubicBezTo>
                    <a:pt x="253175" y="295575"/>
                    <a:pt x="295466" y="286717"/>
                    <a:pt x="295371" y="290527"/>
                  </a:cubicBezTo>
                  <a:cubicBezTo>
                    <a:pt x="295085" y="293004"/>
                    <a:pt x="298228" y="308815"/>
                    <a:pt x="278226" y="314435"/>
                  </a:cubicBezTo>
                  <a:cubicBezTo>
                    <a:pt x="276987" y="316244"/>
                    <a:pt x="286608" y="327960"/>
                    <a:pt x="269653" y="329580"/>
                  </a:cubicBezTo>
                  <a:cubicBezTo>
                    <a:pt x="256128" y="330818"/>
                    <a:pt x="276130" y="343200"/>
                    <a:pt x="258318" y="348153"/>
                  </a:cubicBezTo>
                  <a:cubicBezTo>
                    <a:pt x="265176" y="352154"/>
                    <a:pt x="266700" y="356535"/>
                    <a:pt x="274320" y="354059"/>
                  </a:cubicBezTo>
                  <a:cubicBezTo>
                    <a:pt x="292608" y="348058"/>
                    <a:pt x="288989" y="363488"/>
                    <a:pt x="292323" y="360536"/>
                  </a:cubicBezTo>
                  <a:cubicBezTo>
                    <a:pt x="312611" y="342438"/>
                    <a:pt x="314706" y="368060"/>
                    <a:pt x="326708" y="358440"/>
                  </a:cubicBezTo>
                  <a:cubicBezTo>
                    <a:pt x="334709" y="352059"/>
                    <a:pt x="344424" y="354440"/>
                    <a:pt x="346806" y="366918"/>
                  </a:cubicBezTo>
                  <a:cubicBezTo>
                    <a:pt x="351092" y="389015"/>
                    <a:pt x="316040" y="403113"/>
                    <a:pt x="320707" y="405589"/>
                  </a:cubicBezTo>
                  <a:cubicBezTo>
                    <a:pt x="340900" y="416257"/>
                    <a:pt x="317088" y="422925"/>
                    <a:pt x="301467" y="428259"/>
                  </a:cubicBezTo>
                  <a:cubicBezTo>
                    <a:pt x="325946" y="430544"/>
                    <a:pt x="313849" y="430926"/>
                    <a:pt x="309372" y="447880"/>
                  </a:cubicBezTo>
                  <a:cubicBezTo>
                    <a:pt x="306991" y="457024"/>
                    <a:pt x="314611" y="456262"/>
                    <a:pt x="328041" y="462168"/>
                  </a:cubicBezTo>
                  <a:cubicBezTo>
                    <a:pt x="338043" y="466644"/>
                    <a:pt x="326708" y="488933"/>
                    <a:pt x="280988" y="493314"/>
                  </a:cubicBezTo>
                  <a:cubicBezTo>
                    <a:pt x="320326" y="504173"/>
                    <a:pt x="331375" y="482551"/>
                    <a:pt x="336900" y="493124"/>
                  </a:cubicBezTo>
                  <a:cubicBezTo>
                    <a:pt x="338805" y="496743"/>
                    <a:pt x="342424" y="497219"/>
                    <a:pt x="351854" y="492457"/>
                  </a:cubicBezTo>
                  <a:cubicBezTo>
                    <a:pt x="360331" y="488171"/>
                    <a:pt x="371952" y="496743"/>
                    <a:pt x="372618" y="505030"/>
                  </a:cubicBezTo>
                  <a:cubicBezTo>
                    <a:pt x="374523" y="527414"/>
                    <a:pt x="362236" y="560275"/>
                    <a:pt x="331947" y="551417"/>
                  </a:cubicBezTo>
                  <a:cubicBezTo>
                    <a:pt x="330327" y="554274"/>
                    <a:pt x="325946" y="562847"/>
                    <a:pt x="314516" y="566657"/>
                  </a:cubicBezTo>
                  <a:cubicBezTo>
                    <a:pt x="301371" y="571134"/>
                    <a:pt x="294418" y="571134"/>
                    <a:pt x="299562" y="573324"/>
                  </a:cubicBezTo>
                  <a:cubicBezTo>
                    <a:pt x="315754" y="579897"/>
                    <a:pt x="319659" y="582087"/>
                    <a:pt x="326136" y="580754"/>
                  </a:cubicBezTo>
                  <a:cubicBezTo>
                    <a:pt x="348234" y="576468"/>
                    <a:pt x="357283" y="584659"/>
                    <a:pt x="360331" y="589422"/>
                  </a:cubicBezTo>
                  <a:cubicBezTo>
                    <a:pt x="363093" y="593517"/>
                    <a:pt x="388811" y="583326"/>
                    <a:pt x="392526" y="587897"/>
                  </a:cubicBezTo>
                  <a:cubicBezTo>
                    <a:pt x="396717" y="593041"/>
                    <a:pt x="404337" y="618568"/>
                    <a:pt x="375571" y="644857"/>
                  </a:cubicBezTo>
                  <a:cubicBezTo>
                    <a:pt x="353378" y="665050"/>
                    <a:pt x="337947" y="659621"/>
                    <a:pt x="327756" y="663717"/>
                  </a:cubicBezTo>
                  <a:cubicBezTo>
                    <a:pt x="288132" y="679433"/>
                    <a:pt x="274797" y="665336"/>
                    <a:pt x="263176" y="670860"/>
                  </a:cubicBezTo>
                  <a:cubicBezTo>
                    <a:pt x="230791" y="686672"/>
                    <a:pt x="206407" y="673813"/>
                    <a:pt x="178689" y="680385"/>
                  </a:cubicBezTo>
                  <a:cubicBezTo>
                    <a:pt x="156306" y="685719"/>
                    <a:pt x="133160" y="674289"/>
                    <a:pt x="113157" y="662478"/>
                  </a:cubicBezTo>
                  <a:cubicBezTo>
                    <a:pt x="54007" y="666669"/>
                    <a:pt x="44387" y="643238"/>
                    <a:pt x="41815" y="636285"/>
                  </a:cubicBezTo>
                  <a:close/>
                </a:path>
              </a:pathLst>
            </a:custGeom>
            <a:solidFill>
              <a:srgbClr val="0249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39675304-AC20-4E12-D95D-42E99B248601}"/>
                </a:ext>
              </a:extLst>
            </p:cNvPr>
            <p:cNvSpPr/>
            <p:nvPr/>
          </p:nvSpPr>
          <p:spPr>
            <a:xfrm>
              <a:off x="5308121" y="2492184"/>
              <a:ext cx="1743860" cy="1089999"/>
            </a:xfrm>
            <a:custGeom>
              <a:avLst/>
              <a:gdLst>
                <a:gd name="connsiteX0" fmla="*/ 803728 w 1207138"/>
                <a:gd name="connsiteY0" fmla="*/ 1714 h 754521"/>
                <a:gd name="connsiteX1" fmla="*/ 1194062 w 1207138"/>
                <a:gd name="connsiteY1" fmla="*/ 265937 h 754521"/>
                <a:gd name="connsiteX2" fmla="*/ 861259 w 1207138"/>
                <a:gd name="connsiteY2" fmla="*/ 749998 h 754521"/>
                <a:gd name="connsiteX3" fmla="*/ 703620 w 1207138"/>
                <a:gd name="connsiteY3" fmla="*/ 627506 h 754521"/>
                <a:gd name="connsiteX4" fmla="*/ 645994 w 1207138"/>
                <a:gd name="connsiteY4" fmla="*/ 644460 h 754521"/>
                <a:gd name="connsiteX5" fmla="*/ 576366 w 1207138"/>
                <a:gd name="connsiteY5" fmla="*/ 618552 h 754521"/>
                <a:gd name="connsiteX6" fmla="*/ 471019 w 1207138"/>
                <a:gd name="connsiteY6" fmla="*/ 707326 h 754521"/>
                <a:gd name="connsiteX7" fmla="*/ 385580 w 1207138"/>
                <a:gd name="connsiteY7" fmla="*/ 664558 h 754521"/>
                <a:gd name="connsiteX8" fmla="*/ 234037 w 1207138"/>
                <a:gd name="connsiteY8" fmla="*/ 711802 h 754521"/>
                <a:gd name="connsiteX9" fmla="*/ 126405 w 1207138"/>
                <a:gd name="connsiteY9" fmla="*/ 689133 h 754521"/>
                <a:gd name="connsiteX10" fmla="*/ 74208 w 1207138"/>
                <a:gd name="connsiteY10" fmla="*/ 702753 h 754521"/>
                <a:gd name="connsiteX11" fmla="*/ 961 w 1207138"/>
                <a:gd name="connsiteY11" fmla="*/ 673702 h 754521"/>
                <a:gd name="connsiteX12" fmla="*/ 0 w 1207138"/>
                <a:gd name="connsiteY12" fmla="*/ 673734 h 754521"/>
                <a:gd name="connsiteX13" fmla="*/ 0 w 1207138"/>
                <a:gd name="connsiteY13" fmla="*/ 8199 h 754521"/>
                <a:gd name="connsiteX14" fmla="*/ 28783 w 1207138"/>
                <a:gd name="connsiteY14" fmla="*/ 16352 h 754521"/>
                <a:gd name="connsiteX15" fmla="*/ 228989 w 1207138"/>
                <a:gd name="connsiteY15" fmla="*/ 35051 h 754521"/>
                <a:gd name="connsiteX16" fmla="*/ 229180 w 1207138"/>
                <a:gd name="connsiteY16" fmla="*/ 35146 h 754521"/>
                <a:gd name="connsiteX17" fmla="*/ 803728 w 1207138"/>
                <a:gd name="connsiteY17" fmla="*/ 1714 h 75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07138" h="754521">
                  <a:moveTo>
                    <a:pt x="803728" y="1714"/>
                  </a:moveTo>
                  <a:cubicBezTo>
                    <a:pt x="873832" y="155352"/>
                    <a:pt x="1153962" y="95535"/>
                    <a:pt x="1194062" y="265937"/>
                  </a:cubicBezTo>
                  <a:cubicBezTo>
                    <a:pt x="1212160" y="350519"/>
                    <a:pt x="1267881" y="804481"/>
                    <a:pt x="861259" y="749998"/>
                  </a:cubicBezTo>
                  <a:cubicBezTo>
                    <a:pt x="794203" y="730948"/>
                    <a:pt x="738005" y="686370"/>
                    <a:pt x="703620" y="627506"/>
                  </a:cubicBezTo>
                  <a:cubicBezTo>
                    <a:pt x="686951" y="638174"/>
                    <a:pt x="667235" y="644460"/>
                    <a:pt x="645994" y="644460"/>
                  </a:cubicBezTo>
                  <a:cubicBezTo>
                    <a:pt x="619324" y="644460"/>
                    <a:pt x="595035" y="634650"/>
                    <a:pt x="576366" y="618552"/>
                  </a:cubicBezTo>
                  <a:cubicBezTo>
                    <a:pt x="567698" y="668940"/>
                    <a:pt x="523883" y="707326"/>
                    <a:pt x="471019" y="707326"/>
                  </a:cubicBezTo>
                  <a:cubicBezTo>
                    <a:pt x="436063" y="707326"/>
                    <a:pt x="405106" y="690466"/>
                    <a:pt x="385580" y="664558"/>
                  </a:cubicBezTo>
                  <a:cubicBezTo>
                    <a:pt x="342527" y="694372"/>
                    <a:pt x="290330" y="711802"/>
                    <a:pt x="234037" y="711802"/>
                  </a:cubicBezTo>
                  <a:cubicBezTo>
                    <a:pt x="195747" y="711802"/>
                    <a:pt x="159361" y="703706"/>
                    <a:pt x="126405" y="689133"/>
                  </a:cubicBezTo>
                  <a:cubicBezTo>
                    <a:pt x="110974" y="697801"/>
                    <a:pt x="93258" y="702753"/>
                    <a:pt x="74208" y="702753"/>
                  </a:cubicBezTo>
                  <a:cubicBezTo>
                    <a:pt x="45823" y="702753"/>
                    <a:pt x="20106" y="691609"/>
                    <a:pt x="961" y="673702"/>
                  </a:cubicBezTo>
                  <a:lnTo>
                    <a:pt x="0" y="673734"/>
                  </a:lnTo>
                  <a:lnTo>
                    <a:pt x="0" y="8199"/>
                  </a:lnTo>
                  <a:lnTo>
                    <a:pt x="28783" y="16352"/>
                  </a:lnTo>
                  <a:cubicBezTo>
                    <a:pt x="87906" y="29943"/>
                    <a:pt x="152718" y="37766"/>
                    <a:pt x="228989" y="35051"/>
                  </a:cubicBezTo>
                  <a:lnTo>
                    <a:pt x="229180" y="35146"/>
                  </a:lnTo>
                  <a:cubicBezTo>
                    <a:pt x="419584" y="28479"/>
                    <a:pt x="609989" y="-8288"/>
                    <a:pt x="803728" y="1714"/>
                  </a:cubicBezTo>
                  <a:close/>
                </a:path>
              </a:pathLst>
            </a:custGeom>
            <a:solidFill>
              <a:srgbClr val="4AA31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46" name="Graphic 36">
              <a:extLst>
                <a:ext uri="{FF2B5EF4-FFF2-40B4-BE49-F238E27FC236}">
                  <a16:creationId xmlns:a16="http://schemas.microsoft.com/office/drawing/2014/main" id="{935560A0-5A2B-1C69-131F-985A63BD0CBF}"/>
                </a:ext>
              </a:extLst>
            </p:cNvPr>
            <p:cNvGrpSpPr/>
            <p:nvPr/>
          </p:nvGrpSpPr>
          <p:grpSpPr>
            <a:xfrm>
              <a:off x="5300755" y="2922656"/>
              <a:ext cx="1683128" cy="3296766"/>
              <a:chOff x="3748182" y="2853023"/>
              <a:chExt cx="1165098" cy="2282094"/>
            </a:xfrm>
          </p:grpSpPr>
          <p:sp>
            <p:nvSpPr>
              <p:cNvPr id="1058" name="Freeform: Shape 1057">
                <a:extLst>
                  <a:ext uri="{FF2B5EF4-FFF2-40B4-BE49-F238E27FC236}">
                    <a16:creationId xmlns:a16="http://schemas.microsoft.com/office/drawing/2014/main" id="{F7756CB2-2FFE-D9CE-4FCB-1D40E1AFD38F}"/>
                  </a:ext>
                </a:extLst>
              </p:cNvPr>
              <p:cNvSpPr/>
              <p:nvPr/>
            </p:nvSpPr>
            <p:spPr>
              <a:xfrm>
                <a:off x="3748182" y="2853023"/>
                <a:ext cx="1165098" cy="2282094"/>
              </a:xfrm>
              <a:custGeom>
                <a:avLst/>
                <a:gdLst>
                  <a:gd name="connsiteX0" fmla="*/ 1123474 w 1165098"/>
                  <a:gd name="connsiteY0" fmla="*/ 362426 h 2282094"/>
                  <a:gd name="connsiteX1" fmla="*/ 1105091 w 1165098"/>
                  <a:gd name="connsiteY1" fmla="*/ 426720 h 2282094"/>
                  <a:gd name="connsiteX2" fmla="*/ 917543 w 1165098"/>
                  <a:gd name="connsiteY2" fmla="*/ 702755 h 2282094"/>
                  <a:gd name="connsiteX3" fmla="*/ 871633 w 1165098"/>
                  <a:gd name="connsiteY3" fmla="*/ 771335 h 2282094"/>
                  <a:gd name="connsiteX4" fmla="*/ 771239 w 1165098"/>
                  <a:gd name="connsiteY4" fmla="*/ 936688 h 2282094"/>
                  <a:gd name="connsiteX5" fmla="*/ 768096 w 1165098"/>
                  <a:gd name="connsiteY5" fmla="*/ 1377601 h 2282094"/>
                  <a:gd name="connsiteX6" fmla="*/ 1022414 w 1165098"/>
                  <a:gd name="connsiteY6" fmla="*/ 2086070 h 2282094"/>
                  <a:gd name="connsiteX7" fmla="*/ 1165098 w 1165098"/>
                  <a:gd name="connsiteY7" fmla="*/ 2171510 h 2282094"/>
                  <a:gd name="connsiteX8" fmla="*/ 773716 w 1165098"/>
                  <a:gd name="connsiteY8" fmla="*/ 2171510 h 2282094"/>
                  <a:gd name="connsiteX9" fmla="*/ 707708 w 1165098"/>
                  <a:gd name="connsiteY9" fmla="*/ 2282095 h 2282094"/>
                  <a:gd name="connsiteX10" fmla="*/ 503777 w 1165098"/>
                  <a:gd name="connsiteY10" fmla="*/ 2171510 h 2282094"/>
                  <a:gd name="connsiteX11" fmla="*/ 70676 w 1165098"/>
                  <a:gd name="connsiteY11" fmla="*/ 2171510 h 2282094"/>
                  <a:gd name="connsiteX12" fmla="*/ 336899 w 1165098"/>
                  <a:gd name="connsiteY12" fmla="*/ 2041970 h 2282094"/>
                  <a:gd name="connsiteX13" fmla="*/ 488728 w 1165098"/>
                  <a:gd name="connsiteY13" fmla="*/ 1293686 h 2282094"/>
                  <a:gd name="connsiteX14" fmla="*/ 223457 w 1165098"/>
                  <a:gd name="connsiteY14" fmla="*/ 1074611 h 2282094"/>
                  <a:gd name="connsiteX15" fmla="*/ 234887 w 1165098"/>
                  <a:gd name="connsiteY15" fmla="*/ 1035177 h 2282094"/>
                  <a:gd name="connsiteX16" fmla="*/ 529114 w 1165098"/>
                  <a:gd name="connsiteY16" fmla="*/ 1196816 h 2282094"/>
                  <a:gd name="connsiteX17" fmla="*/ 555022 w 1165098"/>
                  <a:gd name="connsiteY17" fmla="*/ 855631 h 2282094"/>
                  <a:gd name="connsiteX18" fmla="*/ 410147 w 1165098"/>
                  <a:gd name="connsiteY18" fmla="*/ 555403 h 2282094"/>
                  <a:gd name="connsiteX19" fmla="*/ 0 w 1165098"/>
                  <a:gd name="connsiteY19" fmla="*/ 291846 h 2282094"/>
                  <a:gd name="connsiteX20" fmla="*/ 38386 w 1165098"/>
                  <a:gd name="connsiteY20" fmla="*/ 228981 h 2282094"/>
                  <a:gd name="connsiteX21" fmla="*/ 205264 w 1165098"/>
                  <a:gd name="connsiteY21" fmla="*/ 318802 h 2282094"/>
                  <a:gd name="connsiteX22" fmla="*/ 230410 w 1165098"/>
                  <a:gd name="connsiteY22" fmla="*/ 146971 h 2282094"/>
                  <a:gd name="connsiteX23" fmla="*/ 275844 w 1165098"/>
                  <a:gd name="connsiteY23" fmla="*/ 162687 h 2282094"/>
                  <a:gd name="connsiteX24" fmla="*/ 267367 w 1165098"/>
                  <a:gd name="connsiteY24" fmla="*/ 355473 h 2282094"/>
                  <a:gd name="connsiteX25" fmla="*/ 509683 w 1165098"/>
                  <a:gd name="connsiteY25" fmla="*/ 469868 h 2282094"/>
                  <a:gd name="connsiteX26" fmla="*/ 510254 w 1165098"/>
                  <a:gd name="connsiteY26" fmla="*/ 0 h 2282094"/>
                  <a:gd name="connsiteX27" fmla="*/ 667417 w 1165098"/>
                  <a:gd name="connsiteY27" fmla="*/ 133636 h 2282094"/>
                  <a:gd name="connsiteX28" fmla="*/ 734378 w 1165098"/>
                  <a:gd name="connsiteY28" fmla="*/ 746665 h 2282094"/>
                  <a:gd name="connsiteX29" fmla="*/ 790670 w 1165098"/>
                  <a:gd name="connsiteY29" fmla="*/ 715994 h 2282094"/>
                  <a:gd name="connsiteX30" fmla="*/ 1011555 w 1165098"/>
                  <a:gd name="connsiteY30" fmla="*/ 329184 h 2282094"/>
                  <a:gd name="connsiteX31" fmla="*/ 1123379 w 1165098"/>
                  <a:gd name="connsiteY31" fmla="*/ 362426 h 2282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65098" h="2282094">
                    <a:moveTo>
                      <a:pt x="1123474" y="362426"/>
                    </a:moveTo>
                    <a:cubicBezTo>
                      <a:pt x="1114235" y="389954"/>
                      <a:pt x="1109663" y="403765"/>
                      <a:pt x="1105091" y="426720"/>
                    </a:cubicBezTo>
                    <a:cubicBezTo>
                      <a:pt x="1100519" y="445103"/>
                      <a:pt x="917543" y="693611"/>
                      <a:pt x="917543" y="702755"/>
                    </a:cubicBezTo>
                    <a:cubicBezTo>
                      <a:pt x="916496" y="710470"/>
                      <a:pt x="872776" y="763048"/>
                      <a:pt x="871633" y="771335"/>
                    </a:cubicBezTo>
                    <a:cubicBezTo>
                      <a:pt x="840486" y="831056"/>
                      <a:pt x="838676" y="863727"/>
                      <a:pt x="771239" y="936688"/>
                    </a:cubicBezTo>
                    <a:cubicBezTo>
                      <a:pt x="750284" y="1029176"/>
                      <a:pt x="739426" y="1252728"/>
                      <a:pt x="768096" y="1377601"/>
                    </a:cubicBezTo>
                    <a:cubicBezTo>
                      <a:pt x="809339" y="1557052"/>
                      <a:pt x="859441" y="2028349"/>
                      <a:pt x="1022414" y="2086070"/>
                    </a:cubicBezTo>
                    <a:cubicBezTo>
                      <a:pt x="1165289" y="2136743"/>
                      <a:pt x="1165098" y="2171510"/>
                      <a:pt x="1165098" y="2171510"/>
                    </a:cubicBezTo>
                    <a:lnTo>
                      <a:pt x="773716" y="2171510"/>
                    </a:lnTo>
                    <a:lnTo>
                      <a:pt x="707708" y="2282095"/>
                    </a:lnTo>
                    <a:lnTo>
                      <a:pt x="503777" y="2171510"/>
                    </a:lnTo>
                    <a:lnTo>
                      <a:pt x="70676" y="2171510"/>
                    </a:lnTo>
                    <a:cubicBezTo>
                      <a:pt x="70676" y="2171510"/>
                      <a:pt x="150114" y="2131028"/>
                      <a:pt x="336899" y="2041970"/>
                    </a:cubicBezTo>
                    <a:cubicBezTo>
                      <a:pt x="523685" y="1952911"/>
                      <a:pt x="507968" y="1325118"/>
                      <a:pt x="488728" y="1293686"/>
                    </a:cubicBezTo>
                    <a:cubicBezTo>
                      <a:pt x="469487" y="1262253"/>
                      <a:pt x="223457" y="1074611"/>
                      <a:pt x="223457" y="1074611"/>
                    </a:cubicBezTo>
                    <a:lnTo>
                      <a:pt x="234887" y="1035177"/>
                    </a:lnTo>
                    <a:cubicBezTo>
                      <a:pt x="234887" y="1035177"/>
                      <a:pt x="497681" y="1203770"/>
                      <a:pt x="529114" y="1196816"/>
                    </a:cubicBezTo>
                    <a:cubicBezTo>
                      <a:pt x="560546" y="1189768"/>
                      <a:pt x="554641" y="955167"/>
                      <a:pt x="555022" y="855631"/>
                    </a:cubicBezTo>
                    <a:cubicBezTo>
                      <a:pt x="555498" y="755999"/>
                      <a:pt x="523589" y="649605"/>
                      <a:pt x="410147" y="555403"/>
                    </a:cubicBezTo>
                    <a:cubicBezTo>
                      <a:pt x="296704" y="461105"/>
                      <a:pt x="0" y="291846"/>
                      <a:pt x="0" y="291846"/>
                    </a:cubicBezTo>
                    <a:lnTo>
                      <a:pt x="38386" y="228981"/>
                    </a:lnTo>
                    <a:cubicBezTo>
                      <a:pt x="38386" y="228981"/>
                      <a:pt x="186023" y="332804"/>
                      <a:pt x="205264" y="318802"/>
                    </a:cubicBezTo>
                    <a:cubicBezTo>
                      <a:pt x="224409" y="304895"/>
                      <a:pt x="230410" y="146971"/>
                      <a:pt x="230410" y="146971"/>
                    </a:cubicBezTo>
                    <a:lnTo>
                      <a:pt x="275844" y="162687"/>
                    </a:lnTo>
                    <a:cubicBezTo>
                      <a:pt x="275844" y="162687"/>
                      <a:pt x="253460" y="332804"/>
                      <a:pt x="267367" y="355473"/>
                    </a:cubicBezTo>
                    <a:cubicBezTo>
                      <a:pt x="281369" y="378142"/>
                      <a:pt x="490442" y="483870"/>
                      <a:pt x="509683" y="469868"/>
                    </a:cubicBezTo>
                    <a:cubicBezTo>
                      <a:pt x="528828" y="455962"/>
                      <a:pt x="510254" y="0"/>
                      <a:pt x="510254" y="0"/>
                    </a:cubicBezTo>
                    <a:lnTo>
                      <a:pt x="667417" y="133636"/>
                    </a:lnTo>
                    <a:cubicBezTo>
                      <a:pt x="667417" y="133636"/>
                      <a:pt x="699516" y="729234"/>
                      <a:pt x="734378" y="746665"/>
                    </a:cubicBezTo>
                    <a:cubicBezTo>
                      <a:pt x="769334" y="764096"/>
                      <a:pt x="780764" y="726662"/>
                      <a:pt x="790670" y="715994"/>
                    </a:cubicBezTo>
                    <a:cubicBezTo>
                      <a:pt x="796100" y="710184"/>
                      <a:pt x="929259" y="475202"/>
                      <a:pt x="1011555" y="329184"/>
                    </a:cubicBezTo>
                    <a:cubicBezTo>
                      <a:pt x="1015365" y="394907"/>
                      <a:pt x="1135475" y="294322"/>
                      <a:pt x="1123379" y="36242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59" name="Graphic 36">
                <a:extLst>
                  <a:ext uri="{FF2B5EF4-FFF2-40B4-BE49-F238E27FC236}">
                    <a16:creationId xmlns:a16="http://schemas.microsoft.com/office/drawing/2014/main" id="{61462AB7-9CF2-8DE3-1B6E-53EA9B144B64}"/>
                  </a:ext>
                </a:extLst>
              </p:cNvPr>
              <p:cNvGrpSpPr/>
              <p:nvPr/>
            </p:nvGrpSpPr>
            <p:grpSpPr>
              <a:xfrm>
                <a:off x="3748182" y="2999994"/>
                <a:ext cx="1059941" cy="1863851"/>
                <a:chOff x="3748182" y="2999994"/>
                <a:chExt cx="1059941" cy="1863851"/>
              </a:xfrm>
              <a:solidFill>
                <a:srgbClr val="624213"/>
              </a:solidFill>
            </p:grpSpPr>
            <p:sp>
              <p:nvSpPr>
                <p:cNvPr id="1060" name="Freeform: Shape 1059">
                  <a:extLst>
                    <a:ext uri="{FF2B5EF4-FFF2-40B4-BE49-F238E27FC236}">
                      <a16:creationId xmlns:a16="http://schemas.microsoft.com/office/drawing/2014/main" id="{04D12631-4141-7F6D-978D-16B76ADB50FD}"/>
                    </a:ext>
                  </a:extLst>
                </p:cNvPr>
                <p:cNvSpPr/>
                <p:nvPr/>
              </p:nvSpPr>
              <p:spPr>
                <a:xfrm>
                  <a:off x="4258531" y="3069050"/>
                  <a:ext cx="35624" cy="255632"/>
                </a:xfrm>
                <a:custGeom>
                  <a:avLst/>
                  <a:gdLst>
                    <a:gd name="connsiteX0" fmla="*/ 2858 w 35624"/>
                    <a:gd name="connsiteY0" fmla="*/ 6001 h 255632"/>
                    <a:gd name="connsiteX1" fmla="*/ 30861 w 35624"/>
                    <a:gd name="connsiteY1" fmla="*/ 0 h 255632"/>
                    <a:gd name="connsiteX2" fmla="*/ 26099 w 35624"/>
                    <a:gd name="connsiteY2" fmla="*/ 227076 h 255632"/>
                    <a:gd name="connsiteX3" fmla="*/ 0 w 35624"/>
                    <a:gd name="connsiteY3" fmla="*/ 255460 h 255632"/>
                    <a:gd name="connsiteX4" fmla="*/ 2858 w 35624"/>
                    <a:gd name="connsiteY4" fmla="*/ 5905 h 25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624" h="255632">
                      <a:moveTo>
                        <a:pt x="2858" y="6001"/>
                      </a:moveTo>
                      <a:lnTo>
                        <a:pt x="30861" y="0"/>
                      </a:lnTo>
                      <a:cubicBezTo>
                        <a:pt x="34195" y="57626"/>
                        <a:pt x="41720" y="215646"/>
                        <a:pt x="26099" y="227076"/>
                      </a:cubicBezTo>
                      <a:cubicBezTo>
                        <a:pt x="23432" y="228981"/>
                        <a:pt x="9716" y="258127"/>
                        <a:pt x="0" y="255460"/>
                      </a:cubicBezTo>
                      <a:cubicBezTo>
                        <a:pt x="6382" y="190024"/>
                        <a:pt x="2858" y="5905"/>
                        <a:pt x="2858" y="5905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61" name="Freeform: Shape 1060">
                  <a:extLst>
                    <a:ext uri="{FF2B5EF4-FFF2-40B4-BE49-F238E27FC236}">
                      <a16:creationId xmlns:a16="http://schemas.microsoft.com/office/drawing/2014/main" id="{7BEA4128-4666-6438-7E03-52582C5CF403}"/>
                    </a:ext>
                  </a:extLst>
                </p:cNvPr>
                <p:cNvSpPr/>
                <p:nvPr/>
              </p:nvSpPr>
              <p:spPr>
                <a:xfrm>
                  <a:off x="3953445" y="2999994"/>
                  <a:ext cx="48387" cy="171893"/>
                </a:xfrm>
                <a:custGeom>
                  <a:avLst/>
                  <a:gdLst>
                    <a:gd name="connsiteX0" fmla="*/ 25146 w 48387"/>
                    <a:gd name="connsiteY0" fmla="*/ 0 h 171893"/>
                    <a:gd name="connsiteX1" fmla="*/ 48387 w 48387"/>
                    <a:gd name="connsiteY1" fmla="*/ 8096 h 171893"/>
                    <a:gd name="connsiteX2" fmla="*/ 20383 w 48387"/>
                    <a:gd name="connsiteY2" fmla="*/ 133826 h 171893"/>
                    <a:gd name="connsiteX3" fmla="*/ 0 w 48387"/>
                    <a:gd name="connsiteY3" fmla="*/ 171831 h 171893"/>
                    <a:gd name="connsiteX4" fmla="*/ 25146 w 48387"/>
                    <a:gd name="connsiteY4" fmla="*/ 0 h 17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387" h="171893">
                      <a:moveTo>
                        <a:pt x="25146" y="0"/>
                      </a:moveTo>
                      <a:lnTo>
                        <a:pt x="48387" y="8096"/>
                      </a:lnTo>
                      <a:cubicBezTo>
                        <a:pt x="43529" y="52292"/>
                        <a:pt x="33623" y="124206"/>
                        <a:pt x="20383" y="133826"/>
                      </a:cubicBezTo>
                      <a:cubicBezTo>
                        <a:pt x="17717" y="135826"/>
                        <a:pt x="6858" y="173641"/>
                        <a:pt x="0" y="171831"/>
                      </a:cubicBezTo>
                      <a:cubicBezTo>
                        <a:pt x="25622" y="125920"/>
                        <a:pt x="25146" y="0"/>
                        <a:pt x="25146" y="0"/>
                      </a:cubicBezTo>
                      <a:close/>
                    </a:path>
                  </a:pathLst>
                </a:custGeom>
                <a:solidFill>
                  <a:srgbClr val="62421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62" name="Freeform: Shape 1061">
                  <a:extLst>
                    <a:ext uri="{FF2B5EF4-FFF2-40B4-BE49-F238E27FC236}">
                      <a16:creationId xmlns:a16="http://schemas.microsoft.com/office/drawing/2014/main" id="{DD3A0C91-DED7-6322-75BB-E88C6E424BA6}"/>
                    </a:ext>
                  </a:extLst>
                </p:cNvPr>
                <p:cNvSpPr/>
                <p:nvPr/>
              </p:nvSpPr>
              <p:spPr>
                <a:xfrm>
                  <a:off x="3964495" y="3888295"/>
                  <a:ext cx="320380" cy="975550"/>
                </a:xfrm>
                <a:custGeom>
                  <a:avLst/>
                  <a:gdLst>
                    <a:gd name="connsiteX0" fmla="*/ 161639 w 320380"/>
                    <a:gd name="connsiteY0" fmla="*/ 975551 h 975550"/>
                    <a:gd name="connsiteX1" fmla="*/ 272510 w 320380"/>
                    <a:gd name="connsiteY1" fmla="*/ 258508 h 975550"/>
                    <a:gd name="connsiteX2" fmla="*/ 0 w 320380"/>
                    <a:gd name="connsiteY2" fmla="*/ 35052 h 975550"/>
                    <a:gd name="connsiteX3" fmla="*/ 18574 w 320380"/>
                    <a:gd name="connsiteY3" fmla="*/ 0 h 975550"/>
                    <a:gd name="connsiteX4" fmla="*/ 38957 w 320380"/>
                    <a:gd name="connsiteY4" fmla="*/ 26098 h 975550"/>
                    <a:gd name="connsiteX5" fmla="*/ 299180 w 320380"/>
                    <a:gd name="connsiteY5" fmla="*/ 231743 h 975550"/>
                    <a:gd name="connsiteX6" fmla="*/ 161639 w 320380"/>
                    <a:gd name="connsiteY6" fmla="*/ 975551 h 975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0380" h="975550">
                      <a:moveTo>
                        <a:pt x="161639" y="975551"/>
                      </a:moveTo>
                      <a:cubicBezTo>
                        <a:pt x="287465" y="878967"/>
                        <a:pt x="286703" y="281749"/>
                        <a:pt x="272510" y="258508"/>
                      </a:cubicBezTo>
                      <a:cubicBezTo>
                        <a:pt x="253270" y="227076"/>
                        <a:pt x="0" y="35052"/>
                        <a:pt x="0" y="35052"/>
                      </a:cubicBezTo>
                      <a:lnTo>
                        <a:pt x="18574" y="0"/>
                      </a:lnTo>
                      <a:cubicBezTo>
                        <a:pt x="18574" y="0"/>
                        <a:pt x="26956" y="17812"/>
                        <a:pt x="38957" y="26098"/>
                      </a:cubicBezTo>
                      <a:cubicBezTo>
                        <a:pt x="94774" y="72771"/>
                        <a:pt x="286417" y="203549"/>
                        <a:pt x="299180" y="231743"/>
                      </a:cubicBezTo>
                      <a:cubicBezTo>
                        <a:pt x="366236" y="380143"/>
                        <a:pt x="261556" y="888206"/>
                        <a:pt x="161639" y="97555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63" name="Freeform: Shape 1062">
                  <a:extLst>
                    <a:ext uri="{FF2B5EF4-FFF2-40B4-BE49-F238E27FC236}">
                      <a16:creationId xmlns:a16="http://schemas.microsoft.com/office/drawing/2014/main" id="{5F3E4826-6D3D-F989-C4BE-D9CFE56FDEB3}"/>
                    </a:ext>
                  </a:extLst>
                </p:cNvPr>
                <p:cNvSpPr/>
                <p:nvPr/>
              </p:nvSpPr>
              <p:spPr>
                <a:xfrm>
                  <a:off x="3748182" y="3082099"/>
                  <a:ext cx="581790" cy="972284"/>
                </a:xfrm>
                <a:custGeom>
                  <a:avLst/>
                  <a:gdLst>
                    <a:gd name="connsiteX0" fmla="*/ 45911 w 581790"/>
                    <a:gd name="connsiteY0" fmla="*/ 4763 h 972284"/>
                    <a:gd name="connsiteX1" fmla="*/ 26765 w 581790"/>
                    <a:gd name="connsiteY1" fmla="*/ 36004 h 972284"/>
                    <a:gd name="connsiteX2" fmla="*/ 436912 w 581790"/>
                    <a:gd name="connsiteY2" fmla="*/ 299561 h 972284"/>
                    <a:gd name="connsiteX3" fmla="*/ 581787 w 581790"/>
                    <a:gd name="connsiteY3" fmla="*/ 599789 h 972284"/>
                    <a:gd name="connsiteX4" fmla="*/ 553879 w 581790"/>
                    <a:gd name="connsiteY4" fmla="*/ 945451 h 972284"/>
                    <a:gd name="connsiteX5" fmla="*/ 527114 w 581790"/>
                    <a:gd name="connsiteY5" fmla="*/ 972217 h 972284"/>
                    <a:gd name="connsiteX6" fmla="*/ 555022 w 581790"/>
                    <a:gd name="connsiteY6" fmla="*/ 626650 h 972284"/>
                    <a:gd name="connsiteX7" fmla="*/ 410147 w 581790"/>
                    <a:gd name="connsiteY7" fmla="*/ 326422 h 972284"/>
                    <a:gd name="connsiteX8" fmla="*/ 0 w 581790"/>
                    <a:gd name="connsiteY8" fmla="*/ 62865 h 972284"/>
                    <a:gd name="connsiteX9" fmla="*/ 38386 w 581790"/>
                    <a:gd name="connsiteY9" fmla="*/ 0 h 972284"/>
                    <a:gd name="connsiteX10" fmla="*/ 45911 w 581790"/>
                    <a:gd name="connsiteY10" fmla="*/ 4858 h 97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81790" h="972284">
                      <a:moveTo>
                        <a:pt x="45911" y="4763"/>
                      </a:moveTo>
                      <a:lnTo>
                        <a:pt x="26765" y="36004"/>
                      </a:lnTo>
                      <a:cubicBezTo>
                        <a:pt x="26765" y="36004"/>
                        <a:pt x="323469" y="205359"/>
                        <a:pt x="436912" y="299561"/>
                      </a:cubicBezTo>
                      <a:cubicBezTo>
                        <a:pt x="550355" y="393859"/>
                        <a:pt x="582168" y="500253"/>
                        <a:pt x="581787" y="599789"/>
                      </a:cubicBezTo>
                      <a:cubicBezTo>
                        <a:pt x="581406" y="699326"/>
                        <a:pt x="585311" y="938403"/>
                        <a:pt x="553879" y="945451"/>
                      </a:cubicBezTo>
                      <a:cubicBezTo>
                        <a:pt x="551307" y="946023"/>
                        <a:pt x="532352" y="973836"/>
                        <a:pt x="527114" y="972217"/>
                      </a:cubicBezTo>
                      <a:cubicBezTo>
                        <a:pt x="560737" y="901827"/>
                        <a:pt x="554641" y="706374"/>
                        <a:pt x="555022" y="626650"/>
                      </a:cubicBezTo>
                      <a:cubicBezTo>
                        <a:pt x="555498" y="527018"/>
                        <a:pt x="523589" y="420624"/>
                        <a:pt x="410147" y="326422"/>
                      </a:cubicBezTo>
                      <a:cubicBezTo>
                        <a:pt x="296704" y="232124"/>
                        <a:pt x="0" y="62865"/>
                        <a:pt x="0" y="62865"/>
                      </a:cubicBezTo>
                      <a:lnTo>
                        <a:pt x="38386" y="0"/>
                      </a:lnTo>
                      <a:cubicBezTo>
                        <a:pt x="38386" y="0"/>
                        <a:pt x="41148" y="1810"/>
                        <a:pt x="45911" y="4858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64" name="Freeform: Shape 1063">
                  <a:extLst>
                    <a:ext uri="{FF2B5EF4-FFF2-40B4-BE49-F238E27FC236}">
                      <a16:creationId xmlns:a16="http://schemas.microsoft.com/office/drawing/2014/main" id="{76A1DDA7-90FB-17DB-ED86-151CA08E3A39}"/>
                    </a:ext>
                  </a:extLst>
                </p:cNvPr>
                <p:cNvSpPr/>
                <p:nvPr/>
              </p:nvSpPr>
              <p:spPr>
                <a:xfrm>
                  <a:off x="4519326" y="3169182"/>
                  <a:ext cx="288797" cy="426847"/>
                </a:xfrm>
                <a:custGeom>
                  <a:avLst/>
                  <a:gdLst>
                    <a:gd name="connsiteX0" fmla="*/ 46292 w 288797"/>
                    <a:gd name="connsiteY0" fmla="*/ 372975 h 426847"/>
                    <a:gd name="connsiteX1" fmla="*/ 0 w 288797"/>
                    <a:gd name="connsiteY1" fmla="*/ 426315 h 426847"/>
                    <a:gd name="connsiteX2" fmla="*/ 239935 w 288797"/>
                    <a:gd name="connsiteY2" fmla="*/ 1595 h 426847"/>
                    <a:gd name="connsiteX3" fmla="*/ 288798 w 288797"/>
                    <a:gd name="connsiteY3" fmla="*/ 1595 h 426847"/>
                    <a:gd name="connsiteX4" fmla="*/ 46196 w 288797"/>
                    <a:gd name="connsiteY4" fmla="*/ 372879 h 426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97" h="426847">
                      <a:moveTo>
                        <a:pt x="46292" y="372975"/>
                      </a:moveTo>
                      <a:cubicBezTo>
                        <a:pt x="41434" y="378213"/>
                        <a:pt x="24384" y="432792"/>
                        <a:pt x="0" y="426315"/>
                      </a:cubicBezTo>
                      <a:cubicBezTo>
                        <a:pt x="21336" y="409455"/>
                        <a:pt x="161830" y="141612"/>
                        <a:pt x="239935" y="1595"/>
                      </a:cubicBezTo>
                      <a:cubicBezTo>
                        <a:pt x="240316" y="7119"/>
                        <a:pt x="288608" y="-3930"/>
                        <a:pt x="288798" y="1595"/>
                      </a:cubicBezTo>
                      <a:cubicBezTo>
                        <a:pt x="216979" y="133135"/>
                        <a:pt x="51245" y="367641"/>
                        <a:pt x="46196" y="372879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047" name="Freeform: Shape 1046">
              <a:extLst>
                <a:ext uri="{FF2B5EF4-FFF2-40B4-BE49-F238E27FC236}">
                  <a16:creationId xmlns:a16="http://schemas.microsoft.com/office/drawing/2014/main" id="{C646D691-A45E-13C0-35AC-B1B6C0307F45}"/>
                </a:ext>
              </a:extLst>
            </p:cNvPr>
            <p:cNvSpPr/>
            <p:nvPr/>
          </p:nvSpPr>
          <p:spPr>
            <a:xfrm>
              <a:off x="5303097" y="1020055"/>
              <a:ext cx="2354753" cy="2491552"/>
            </a:xfrm>
            <a:custGeom>
              <a:avLst/>
              <a:gdLst>
                <a:gd name="connsiteX0" fmla="*/ 403858 w 1630012"/>
                <a:gd name="connsiteY0" fmla="*/ 0 h 1724707"/>
                <a:gd name="connsiteX1" fmla="*/ 725232 w 1630012"/>
                <a:gd name="connsiteY1" fmla="*/ 271844 h 1724707"/>
                <a:gd name="connsiteX2" fmla="*/ 800956 w 1630012"/>
                <a:gd name="connsiteY2" fmla="*/ 262890 h 1724707"/>
                <a:gd name="connsiteX3" fmla="*/ 1084229 w 1630012"/>
                <a:gd name="connsiteY3" fmla="*/ 427577 h 1724707"/>
                <a:gd name="connsiteX4" fmla="*/ 1088992 w 1630012"/>
                <a:gd name="connsiteY4" fmla="*/ 427577 h 1724707"/>
                <a:gd name="connsiteX5" fmla="*/ 1519998 w 1630012"/>
                <a:gd name="connsiteY5" fmla="*/ 858583 h 1724707"/>
                <a:gd name="connsiteX6" fmla="*/ 1507520 w 1630012"/>
                <a:gd name="connsiteY6" fmla="*/ 961930 h 1724707"/>
                <a:gd name="connsiteX7" fmla="*/ 1630012 w 1630012"/>
                <a:gd name="connsiteY7" fmla="*/ 1188244 h 1724707"/>
                <a:gd name="connsiteX8" fmla="*/ 1407222 w 1630012"/>
                <a:gd name="connsiteY8" fmla="*/ 1454468 h 1724707"/>
                <a:gd name="connsiteX9" fmla="*/ 1037557 w 1630012"/>
                <a:gd name="connsiteY9" fmla="*/ 1721644 h 1724707"/>
                <a:gd name="connsiteX10" fmla="*/ 846676 w 1630012"/>
                <a:gd name="connsiteY10" fmla="*/ 1593628 h 1724707"/>
                <a:gd name="connsiteX11" fmla="*/ 825816 w 1630012"/>
                <a:gd name="connsiteY11" fmla="*/ 1528477 h 1724707"/>
                <a:gd name="connsiteX12" fmla="*/ 789526 w 1630012"/>
                <a:gd name="connsiteY12" fmla="*/ 1532573 h 1724707"/>
                <a:gd name="connsiteX13" fmla="*/ 723517 w 1630012"/>
                <a:gd name="connsiteY13" fmla="*/ 1518952 h 1724707"/>
                <a:gd name="connsiteX14" fmla="*/ 532827 w 1630012"/>
                <a:gd name="connsiteY14" fmla="*/ 1623155 h 1724707"/>
                <a:gd name="connsiteX15" fmla="*/ 387380 w 1630012"/>
                <a:gd name="connsiteY15" fmla="*/ 1570292 h 1724707"/>
                <a:gd name="connsiteX16" fmla="*/ 306132 w 1630012"/>
                <a:gd name="connsiteY16" fmla="*/ 1591532 h 1724707"/>
                <a:gd name="connsiteX17" fmla="*/ 248601 w 1630012"/>
                <a:gd name="connsiteY17" fmla="*/ 1581150 h 1724707"/>
                <a:gd name="connsiteX18" fmla="*/ 61413 w 1630012"/>
                <a:gd name="connsiteY18" fmla="*/ 1711626 h 1724707"/>
                <a:gd name="connsiteX19" fmla="*/ 0 w 1630012"/>
                <a:gd name="connsiteY19" fmla="*/ 1719281 h 1724707"/>
                <a:gd name="connsiteX20" fmla="*/ 0 w 1630012"/>
                <a:gd name="connsiteY20" fmla="*/ 177660 h 1724707"/>
                <a:gd name="connsiteX21" fmla="*/ 40587 w 1630012"/>
                <a:gd name="connsiteY21" fmla="*/ 180832 h 1724707"/>
                <a:gd name="connsiteX22" fmla="*/ 104869 w 1630012"/>
                <a:gd name="connsiteY22" fmla="*/ 196120 h 1724707"/>
                <a:gd name="connsiteX23" fmla="*/ 403858 w 1630012"/>
                <a:gd name="connsiteY23" fmla="*/ 0 h 172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0012" h="1724707">
                  <a:moveTo>
                    <a:pt x="403858" y="0"/>
                  </a:moveTo>
                  <a:cubicBezTo>
                    <a:pt x="565402" y="0"/>
                    <a:pt x="699515" y="117634"/>
                    <a:pt x="725232" y="271844"/>
                  </a:cubicBezTo>
                  <a:cubicBezTo>
                    <a:pt x="749521" y="266033"/>
                    <a:pt x="774857" y="262890"/>
                    <a:pt x="800956" y="262890"/>
                  </a:cubicBezTo>
                  <a:cubicBezTo>
                    <a:pt x="922304" y="262890"/>
                    <a:pt x="1028127" y="329279"/>
                    <a:pt x="1084229" y="427577"/>
                  </a:cubicBezTo>
                  <a:cubicBezTo>
                    <a:pt x="1085849" y="427577"/>
                    <a:pt x="1087372" y="427577"/>
                    <a:pt x="1088992" y="427577"/>
                  </a:cubicBezTo>
                  <a:cubicBezTo>
                    <a:pt x="1327021" y="427577"/>
                    <a:pt x="1519998" y="620554"/>
                    <a:pt x="1519998" y="858583"/>
                  </a:cubicBezTo>
                  <a:cubicBezTo>
                    <a:pt x="1519998" y="894207"/>
                    <a:pt x="1515712" y="928783"/>
                    <a:pt x="1507520" y="961930"/>
                  </a:cubicBezTo>
                  <a:cubicBezTo>
                    <a:pt x="1581244" y="1010222"/>
                    <a:pt x="1630012" y="1093565"/>
                    <a:pt x="1630012" y="1188244"/>
                  </a:cubicBezTo>
                  <a:cubicBezTo>
                    <a:pt x="1630012" y="1321403"/>
                    <a:pt x="1533809" y="1431893"/>
                    <a:pt x="1407222" y="1454468"/>
                  </a:cubicBezTo>
                  <a:cubicBezTo>
                    <a:pt x="1345976" y="1618774"/>
                    <a:pt x="1231771" y="1746314"/>
                    <a:pt x="1037557" y="1721644"/>
                  </a:cubicBezTo>
                  <a:cubicBezTo>
                    <a:pt x="1036318" y="1721549"/>
                    <a:pt x="905159" y="1704023"/>
                    <a:pt x="846676" y="1593628"/>
                  </a:cubicBezTo>
                  <a:cubicBezTo>
                    <a:pt x="841151" y="1583246"/>
                    <a:pt x="833150" y="1537716"/>
                    <a:pt x="825816" y="1528477"/>
                  </a:cubicBezTo>
                  <a:cubicBezTo>
                    <a:pt x="814100" y="1531049"/>
                    <a:pt x="802004" y="1532573"/>
                    <a:pt x="789526" y="1532573"/>
                  </a:cubicBezTo>
                  <a:cubicBezTo>
                    <a:pt x="765999" y="1532573"/>
                    <a:pt x="743711" y="1527715"/>
                    <a:pt x="723517" y="1518952"/>
                  </a:cubicBezTo>
                  <a:cubicBezTo>
                    <a:pt x="683132" y="1581626"/>
                    <a:pt x="612837" y="1623155"/>
                    <a:pt x="532827" y="1623155"/>
                  </a:cubicBezTo>
                  <a:cubicBezTo>
                    <a:pt x="477487" y="1623155"/>
                    <a:pt x="426718" y="1603248"/>
                    <a:pt x="387380" y="1570292"/>
                  </a:cubicBezTo>
                  <a:cubicBezTo>
                    <a:pt x="363377" y="1583722"/>
                    <a:pt x="335659" y="1591532"/>
                    <a:pt x="306132" y="1591532"/>
                  </a:cubicBezTo>
                  <a:cubicBezTo>
                    <a:pt x="285844" y="1591532"/>
                    <a:pt x="266603" y="1587722"/>
                    <a:pt x="248601" y="1581150"/>
                  </a:cubicBezTo>
                  <a:cubicBezTo>
                    <a:pt x="204596" y="1644801"/>
                    <a:pt x="138516" y="1692004"/>
                    <a:pt x="61413" y="1711626"/>
                  </a:cubicBezTo>
                  <a:lnTo>
                    <a:pt x="0" y="1719281"/>
                  </a:lnTo>
                  <a:lnTo>
                    <a:pt x="0" y="177660"/>
                  </a:lnTo>
                  <a:lnTo>
                    <a:pt x="40587" y="180832"/>
                  </a:lnTo>
                  <a:cubicBezTo>
                    <a:pt x="62626" y="184309"/>
                    <a:pt x="84105" y="189453"/>
                    <a:pt x="104869" y="196120"/>
                  </a:cubicBezTo>
                  <a:cubicBezTo>
                    <a:pt x="155066" y="80677"/>
                    <a:pt x="270032" y="0"/>
                    <a:pt x="403858" y="0"/>
                  </a:cubicBezTo>
                  <a:close/>
                </a:path>
              </a:pathLst>
            </a:custGeom>
            <a:solidFill>
              <a:srgbClr val="7BCF2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</a:t>
              </a: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0" name="Freeform: Shape 1049">
              <a:extLst>
                <a:ext uri="{FF2B5EF4-FFF2-40B4-BE49-F238E27FC236}">
                  <a16:creationId xmlns:a16="http://schemas.microsoft.com/office/drawing/2014/main" id="{37769E33-1DDC-CD7E-95EA-06CE4864D364}"/>
                </a:ext>
              </a:extLst>
            </p:cNvPr>
            <p:cNvSpPr/>
            <p:nvPr/>
          </p:nvSpPr>
          <p:spPr>
            <a:xfrm>
              <a:off x="5733508" y="1020193"/>
              <a:ext cx="1924478" cy="2229538"/>
            </a:xfrm>
            <a:custGeom>
              <a:avLst/>
              <a:gdLst>
                <a:gd name="connsiteX0" fmla="*/ 1207389 w 1332166"/>
                <a:gd name="connsiteY0" fmla="*/ 1377410 h 1543335"/>
                <a:gd name="connsiteX1" fmla="*/ 1194721 w 1332166"/>
                <a:gd name="connsiteY1" fmla="*/ 1102805 h 1543335"/>
                <a:gd name="connsiteX2" fmla="*/ 1127093 w 1332166"/>
                <a:gd name="connsiteY2" fmla="*/ 1068991 h 1543335"/>
                <a:gd name="connsiteX3" fmla="*/ 970788 w 1332166"/>
                <a:gd name="connsiteY3" fmla="*/ 570548 h 1543335"/>
                <a:gd name="connsiteX4" fmla="*/ 746951 w 1332166"/>
                <a:gd name="connsiteY4" fmla="*/ 579025 h 1543335"/>
                <a:gd name="connsiteX5" fmla="*/ 586454 w 1332166"/>
                <a:gd name="connsiteY5" fmla="*/ 346710 h 1543335"/>
                <a:gd name="connsiteX6" fmla="*/ 354139 w 1332166"/>
                <a:gd name="connsiteY6" fmla="*/ 346996 h 1543335"/>
                <a:gd name="connsiteX7" fmla="*/ 282321 w 1332166"/>
                <a:gd name="connsiteY7" fmla="*/ 384715 h 1543335"/>
                <a:gd name="connsiteX8" fmla="*/ 185166 w 1332166"/>
                <a:gd name="connsiteY8" fmla="*/ 76391 h 1543335"/>
                <a:gd name="connsiteX9" fmla="*/ 164020 w 1332166"/>
                <a:gd name="connsiteY9" fmla="*/ 67913 h 1543335"/>
                <a:gd name="connsiteX10" fmla="*/ 134493 w 1332166"/>
                <a:gd name="connsiteY10" fmla="*/ 42577 h 1543335"/>
                <a:gd name="connsiteX11" fmla="*/ 100679 w 1332166"/>
                <a:gd name="connsiteY11" fmla="*/ 42577 h 1543335"/>
                <a:gd name="connsiteX12" fmla="*/ 0 w 1332166"/>
                <a:gd name="connsiteY12" fmla="*/ 17717 h 1543335"/>
                <a:gd name="connsiteX13" fmla="*/ 106013 w 1332166"/>
                <a:gd name="connsiteY13" fmla="*/ 0 h 1543335"/>
                <a:gd name="connsiteX14" fmla="*/ 427387 w 1332166"/>
                <a:gd name="connsiteY14" fmla="*/ 271843 h 1543335"/>
                <a:gd name="connsiteX15" fmla="*/ 503110 w 1332166"/>
                <a:gd name="connsiteY15" fmla="*/ 262890 h 1543335"/>
                <a:gd name="connsiteX16" fmla="*/ 786384 w 1332166"/>
                <a:gd name="connsiteY16" fmla="*/ 427577 h 1543335"/>
                <a:gd name="connsiteX17" fmla="*/ 791147 w 1332166"/>
                <a:gd name="connsiteY17" fmla="*/ 427577 h 1543335"/>
                <a:gd name="connsiteX18" fmla="*/ 1222153 w 1332166"/>
                <a:gd name="connsiteY18" fmla="*/ 858584 h 1543335"/>
                <a:gd name="connsiteX19" fmla="*/ 1209675 w 1332166"/>
                <a:gd name="connsiteY19" fmla="*/ 961930 h 1543335"/>
                <a:gd name="connsiteX20" fmla="*/ 1332167 w 1332166"/>
                <a:gd name="connsiteY20" fmla="*/ 1188244 h 1543335"/>
                <a:gd name="connsiteX21" fmla="*/ 1109377 w 1332166"/>
                <a:gd name="connsiteY21" fmla="*/ 1454468 h 1543335"/>
                <a:gd name="connsiteX22" fmla="*/ 1068514 w 1332166"/>
                <a:gd name="connsiteY22" fmla="*/ 1543336 h 1543335"/>
                <a:gd name="connsiteX23" fmla="*/ 1089279 w 1332166"/>
                <a:gd name="connsiteY23" fmla="*/ 1445038 h 1543335"/>
                <a:gd name="connsiteX24" fmla="*/ 1207580 w 1332166"/>
                <a:gd name="connsiteY24" fmla="*/ 1377410 h 154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2166" h="1543335">
                  <a:moveTo>
                    <a:pt x="1207389" y="1377410"/>
                  </a:moveTo>
                  <a:cubicBezTo>
                    <a:pt x="1224248" y="1284446"/>
                    <a:pt x="1241203" y="1187291"/>
                    <a:pt x="1194721" y="1102805"/>
                  </a:cubicBezTo>
                  <a:cubicBezTo>
                    <a:pt x="1186243" y="1081659"/>
                    <a:pt x="1156716" y="1064800"/>
                    <a:pt x="1127093" y="1068991"/>
                  </a:cubicBezTo>
                  <a:cubicBezTo>
                    <a:pt x="1173575" y="984504"/>
                    <a:pt x="1270730" y="650748"/>
                    <a:pt x="970788" y="570548"/>
                  </a:cubicBezTo>
                  <a:cubicBezTo>
                    <a:pt x="894112" y="550069"/>
                    <a:pt x="822960" y="579025"/>
                    <a:pt x="746951" y="579025"/>
                  </a:cubicBezTo>
                  <a:cubicBezTo>
                    <a:pt x="725805" y="481870"/>
                    <a:pt x="679323" y="380524"/>
                    <a:pt x="586454" y="346710"/>
                  </a:cubicBezTo>
                  <a:cubicBezTo>
                    <a:pt x="510445" y="317183"/>
                    <a:pt x="440055" y="309753"/>
                    <a:pt x="354139" y="346996"/>
                  </a:cubicBezTo>
                  <a:cubicBezTo>
                    <a:pt x="332994" y="351187"/>
                    <a:pt x="286512" y="397383"/>
                    <a:pt x="282321" y="384715"/>
                  </a:cubicBezTo>
                  <a:cubicBezTo>
                    <a:pt x="307657" y="259556"/>
                    <a:pt x="282321" y="148114"/>
                    <a:pt x="185166" y="76391"/>
                  </a:cubicBezTo>
                  <a:cubicBezTo>
                    <a:pt x="185166" y="72199"/>
                    <a:pt x="172498" y="67913"/>
                    <a:pt x="164020" y="67913"/>
                  </a:cubicBezTo>
                  <a:cubicBezTo>
                    <a:pt x="155543" y="63722"/>
                    <a:pt x="147161" y="46768"/>
                    <a:pt x="134493" y="42577"/>
                  </a:cubicBezTo>
                  <a:cubicBezTo>
                    <a:pt x="121825" y="38386"/>
                    <a:pt x="109156" y="46768"/>
                    <a:pt x="100679" y="42577"/>
                  </a:cubicBezTo>
                  <a:cubicBezTo>
                    <a:pt x="67151" y="23146"/>
                    <a:pt x="33528" y="17050"/>
                    <a:pt x="0" y="17717"/>
                  </a:cubicBezTo>
                  <a:cubicBezTo>
                    <a:pt x="33242" y="6286"/>
                    <a:pt x="68866" y="0"/>
                    <a:pt x="106013" y="0"/>
                  </a:cubicBezTo>
                  <a:cubicBezTo>
                    <a:pt x="267557" y="0"/>
                    <a:pt x="401669" y="117634"/>
                    <a:pt x="427387" y="271843"/>
                  </a:cubicBezTo>
                  <a:cubicBezTo>
                    <a:pt x="451675" y="266033"/>
                    <a:pt x="477012" y="262890"/>
                    <a:pt x="503110" y="262890"/>
                  </a:cubicBezTo>
                  <a:cubicBezTo>
                    <a:pt x="624459" y="262890"/>
                    <a:pt x="730282" y="329279"/>
                    <a:pt x="786384" y="427577"/>
                  </a:cubicBezTo>
                  <a:cubicBezTo>
                    <a:pt x="788003" y="427577"/>
                    <a:pt x="789527" y="427577"/>
                    <a:pt x="791147" y="427577"/>
                  </a:cubicBezTo>
                  <a:cubicBezTo>
                    <a:pt x="1029176" y="427577"/>
                    <a:pt x="1222153" y="620554"/>
                    <a:pt x="1222153" y="858584"/>
                  </a:cubicBezTo>
                  <a:cubicBezTo>
                    <a:pt x="1222153" y="894207"/>
                    <a:pt x="1217867" y="928783"/>
                    <a:pt x="1209675" y="961930"/>
                  </a:cubicBezTo>
                  <a:cubicBezTo>
                    <a:pt x="1283398" y="1010222"/>
                    <a:pt x="1332167" y="1093565"/>
                    <a:pt x="1332167" y="1188244"/>
                  </a:cubicBezTo>
                  <a:cubicBezTo>
                    <a:pt x="1332167" y="1321403"/>
                    <a:pt x="1235964" y="1431893"/>
                    <a:pt x="1109377" y="1454468"/>
                  </a:cubicBezTo>
                  <a:cubicBezTo>
                    <a:pt x="1097756" y="1485710"/>
                    <a:pt x="1084135" y="1515618"/>
                    <a:pt x="1068514" y="1543336"/>
                  </a:cubicBezTo>
                  <a:cubicBezTo>
                    <a:pt x="1072134" y="1507998"/>
                    <a:pt x="1076420" y="1473803"/>
                    <a:pt x="1089279" y="1445038"/>
                  </a:cubicBezTo>
                  <a:cubicBezTo>
                    <a:pt x="1101947" y="1415510"/>
                    <a:pt x="1199102" y="1428179"/>
                    <a:pt x="1207580" y="13774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1" name="Freeform: Shape 1050">
              <a:extLst>
                <a:ext uri="{FF2B5EF4-FFF2-40B4-BE49-F238E27FC236}">
                  <a16:creationId xmlns:a16="http://schemas.microsoft.com/office/drawing/2014/main" id="{FFBEFA7F-0FE2-C22D-4F2A-8CBCAF23B72E}"/>
                </a:ext>
              </a:extLst>
            </p:cNvPr>
            <p:cNvSpPr/>
            <p:nvPr/>
          </p:nvSpPr>
          <p:spPr>
            <a:xfrm>
              <a:off x="5297971" y="3196754"/>
              <a:ext cx="834440" cy="308031"/>
            </a:xfrm>
            <a:custGeom>
              <a:avLst/>
              <a:gdLst>
                <a:gd name="connsiteX0" fmla="*/ 428837 w 577618"/>
                <a:gd name="connsiteY0" fmla="*/ 0 h 213226"/>
                <a:gd name="connsiteX1" fmla="*/ 577618 w 577618"/>
                <a:gd name="connsiteY1" fmla="*/ 112872 h 213226"/>
                <a:gd name="connsiteX2" fmla="*/ 536184 w 577618"/>
                <a:gd name="connsiteY2" fmla="*/ 116682 h 213226"/>
                <a:gd name="connsiteX3" fmla="*/ 390737 w 577618"/>
                <a:gd name="connsiteY3" fmla="*/ 63818 h 213226"/>
                <a:gd name="connsiteX4" fmla="*/ 309489 w 577618"/>
                <a:gd name="connsiteY4" fmla="*/ 85059 h 213226"/>
                <a:gd name="connsiteX5" fmla="*/ 251958 w 577618"/>
                <a:gd name="connsiteY5" fmla="*/ 74676 h 213226"/>
                <a:gd name="connsiteX6" fmla="*/ 64770 w 577618"/>
                <a:gd name="connsiteY6" fmla="*/ 205152 h 213226"/>
                <a:gd name="connsiteX7" fmla="*/ 0 w 577618"/>
                <a:gd name="connsiteY7" fmla="*/ 213226 h 213226"/>
                <a:gd name="connsiteX8" fmla="*/ 0 w 577618"/>
                <a:gd name="connsiteY8" fmla="*/ 164096 h 213226"/>
                <a:gd name="connsiteX9" fmla="*/ 30443 w 577618"/>
                <a:gd name="connsiteY9" fmla="*/ 158937 h 213226"/>
                <a:gd name="connsiteX10" fmla="*/ 166043 w 577618"/>
                <a:gd name="connsiteY10" fmla="*/ 1048 h 213226"/>
                <a:gd name="connsiteX11" fmla="*/ 212239 w 577618"/>
                <a:gd name="connsiteY11" fmla="*/ 53436 h 213226"/>
                <a:gd name="connsiteX12" fmla="*/ 428837 w 577618"/>
                <a:gd name="connsiteY12" fmla="*/ 0 h 21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618" h="213226">
                  <a:moveTo>
                    <a:pt x="428837" y="0"/>
                  </a:moveTo>
                  <a:cubicBezTo>
                    <a:pt x="406835" y="97727"/>
                    <a:pt x="495608" y="107919"/>
                    <a:pt x="577618" y="112872"/>
                  </a:cubicBezTo>
                  <a:cubicBezTo>
                    <a:pt x="564188" y="115348"/>
                    <a:pt x="550281" y="116682"/>
                    <a:pt x="536184" y="116682"/>
                  </a:cubicBezTo>
                  <a:cubicBezTo>
                    <a:pt x="480844" y="116682"/>
                    <a:pt x="430076" y="96775"/>
                    <a:pt x="390737" y="63818"/>
                  </a:cubicBezTo>
                  <a:cubicBezTo>
                    <a:pt x="366734" y="77248"/>
                    <a:pt x="339017" y="85059"/>
                    <a:pt x="309489" y="85059"/>
                  </a:cubicBezTo>
                  <a:cubicBezTo>
                    <a:pt x="289201" y="85059"/>
                    <a:pt x="269960" y="81249"/>
                    <a:pt x="251958" y="74676"/>
                  </a:cubicBezTo>
                  <a:cubicBezTo>
                    <a:pt x="207953" y="138327"/>
                    <a:pt x="141873" y="185529"/>
                    <a:pt x="64770" y="205152"/>
                  </a:cubicBezTo>
                  <a:lnTo>
                    <a:pt x="0" y="213226"/>
                  </a:lnTo>
                  <a:lnTo>
                    <a:pt x="0" y="164096"/>
                  </a:lnTo>
                  <a:lnTo>
                    <a:pt x="30443" y="158937"/>
                  </a:lnTo>
                  <a:cubicBezTo>
                    <a:pt x="95010" y="139208"/>
                    <a:pt x="149851" y="85773"/>
                    <a:pt x="166043" y="1048"/>
                  </a:cubicBezTo>
                  <a:cubicBezTo>
                    <a:pt x="162709" y="21146"/>
                    <a:pt x="193570" y="46197"/>
                    <a:pt x="212239" y="53436"/>
                  </a:cubicBezTo>
                  <a:cubicBezTo>
                    <a:pt x="289106" y="76867"/>
                    <a:pt x="378736" y="73438"/>
                    <a:pt x="428837" y="0"/>
                  </a:cubicBezTo>
                  <a:close/>
                </a:path>
              </a:pathLst>
            </a:custGeom>
            <a:solidFill>
              <a:srgbClr val="54AD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52" name="Graphic 36">
              <a:extLst>
                <a:ext uri="{FF2B5EF4-FFF2-40B4-BE49-F238E27FC236}">
                  <a16:creationId xmlns:a16="http://schemas.microsoft.com/office/drawing/2014/main" id="{4DEE31E7-BA9E-FC4C-9D73-5A3B90C8BAA8}"/>
                </a:ext>
              </a:extLst>
            </p:cNvPr>
            <p:cNvGrpSpPr/>
            <p:nvPr/>
          </p:nvGrpSpPr>
          <p:grpSpPr>
            <a:xfrm>
              <a:off x="5779467" y="3436455"/>
              <a:ext cx="1038057" cy="2592623"/>
              <a:chOff x="4110037" y="3208686"/>
              <a:chExt cx="718566" cy="1794671"/>
            </a:xfrm>
            <a:solidFill>
              <a:srgbClr val="624213"/>
            </a:solidFill>
          </p:grpSpPr>
          <p:sp>
            <p:nvSpPr>
              <p:cNvPr id="1053" name="Freeform: Shape 1052">
                <a:extLst>
                  <a:ext uri="{FF2B5EF4-FFF2-40B4-BE49-F238E27FC236}">
                    <a16:creationId xmlns:a16="http://schemas.microsoft.com/office/drawing/2014/main" id="{E32F11D2-5ABC-FF12-AFEE-07ADE1783C20}"/>
                  </a:ext>
                </a:extLst>
              </p:cNvPr>
              <p:cNvSpPr/>
              <p:nvPr/>
            </p:nvSpPr>
            <p:spPr>
              <a:xfrm>
                <a:off x="4372326" y="4122896"/>
                <a:ext cx="46948" cy="692181"/>
              </a:xfrm>
              <a:custGeom>
                <a:avLst/>
                <a:gdLst>
                  <a:gd name="connsiteX0" fmla="*/ 18031 w 46948"/>
                  <a:gd name="connsiteY0" fmla="*/ 95 h 692181"/>
                  <a:gd name="connsiteX1" fmla="*/ 26604 w 46948"/>
                  <a:gd name="connsiteY1" fmla="*/ 451199 h 692181"/>
                  <a:gd name="connsiteX2" fmla="*/ 3839 w 46948"/>
                  <a:gd name="connsiteY2" fmla="*/ 692182 h 692181"/>
                  <a:gd name="connsiteX3" fmla="*/ 41368 w 46948"/>
                  <a:gd name="connsiteY3" fmla="*/ 425958 h 692181"/>
                  <a:gd name="connsiteX4" fmla="*/ 18031 w 46948"/>
                  <a:gd name="connsiteY4" fmla="*/ 0 h 69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48" h="692181">
                    <a:moveTo>
                      <a:pt x="18031" y="95"/>
                    </a:moveTo>
                    <a:cubicBezTo>
                      <a:pt x="18031" y="95"/>
                      <a:pt x="7744" y="362331"/>
                      <a:pt x="26604" y="451199"/>
                    </a:cubicBezTo>
                    <a:cubicBezTo>
                      <a:pt x="45463" y="540067"/>
                      <a:pt x="-15497" y="634079"/>
                      <a:pt x="3839" y="692182"/>
                    </a:cubicBezTo>
                    <a:cubicBezTo>
                      <a:pt x="6125" y="647700"/>
                      <a:pt x="64989" y="496633"/>
                      <a:pt x="41368" y="425958"/>
                    </a:cubicBezTo>
                    <a:cubicBezTo>
                      <a:pt x="17745" y="355282"/>
                      <a:pt x="18031" y="0"/>
                      <a:pt x="1803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4" name="Freeform: Shape 1053">
                <a:extLst>
                  <a:ext uri="{FF2B5EF4-FFF2-40B4-BE49-F238E27FC236}">
                    <a16:creationId xmlns:a16="http://schemas.microsoft.com/office/drawing/2014/main" id="{414AA676-37A3-2BD3-67EF-908184693B1E}"/>
                  </a:ext>
                </a:extLst>
              </p:cNvPr>
              <p:cNvSpPr/>
              <p:nvPr/>
            </p:nvSpPr>
            <p:spPr>
              <a:xfrm>
                <a:off x="4487703" y="4541616"/>
                <a:ext cx="340899" cy="461742"/>
              </a:xfrm>
              <a:custGeom>
                <a:avLst/>
                <a:gdLst>
                  <a:gd name="connsiteX0" fmla="*/ 0 w 340899"/>
                  <a:gd name="connsiteY0" fmla="*/ 94 h 461742"/>
                  <a:gd name="connsiteX1" fmla="*/ 17907 w 340899"/>
                  <a:gd name="connsiteY1" fmla="*/ 115442 h 461742"/>
                  <a:gd name="connsiteX2" fmla="*/ 33242 w 340899"/>
                  <a:gd name="connsiteY2" fmla="*/ 294893 h 461742"/>
                  <a:gd name="connsiteX3" fmla="*/ 153734 w 340899"/>
                  <a:gd name="connsiteY3" fmla="*/ 443578 h 461742"/>
                  <a:gd name="connsiteX4" fmla="*/ 340900 w 340899"/>
                  <a:gd name="connsiteY4" fmla="*/ 459009 h 461742"/>
                  <a:gd name="connsiteX5" fmla="*/ 99060 w 340899"/>
                  <a:gd name="connsiteY5" fmla="*/ 389762 h 461742"/>
                  <a:gd name="connsiteX6" fmla="*/ 46101 w 340899"/>
                  <a:gd name="connsiteY6" fmla="*/ 285559 h 461742"/>
                  <a:gd name="connsiteX7" fmla="*/ 0 w 340899"/>
                  <a:gd name="connsiteY7" fmla="*/ 189 h 46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899" h="461742">
                    <a:moveTo>
                      <a:pt x="0" y="94"/>
                    </a:moveTo>
                    <a:cubicBezTo>
                      <a:pt x="0" y="94"/>
                      <a:pt x="12859" y="28288"/>
                      <a:pt x="17907" y="115442"/>
                    </a:cubicBezTo>
                    <a:cubicBezTo>
                      <a:pt x="23051" y="202596"/>
                      <a:pt x="23051" y="269271"/>
                      <a:pt x="33242" y="294893"/>
                    </a:cubicBezTo>
                    <a:cubicBezTo>
                      <a:pt x="43529" y="320515"/>
                      <a:pt x="53721" y="404145"/>
                      <a:pt x="153734" y="443578"/>
                    </a:cubicBezTo>
                    <a:cubicBezTo>
                      <a:pt x="253746" y="483012"/>
                      <a:pt x="243459" y="443578"/>
                      <a:pt x="340900" y="459009"/>
                    </a:cubicBezTo>
                    <a:cubicBezTo>
                      <a:pt x="297275" y="443578"/>
                      <a:pt x="133255" y="461580"/>
                      <a:pt x="99060" y="389762"/>
                    </a:cubicBezTo>
                    <a:cubicBezTo>
                      <a:pt x="87154" y="364806"/>
                      <a:pt x="58198" y="347471"/>
                      <a:pt x="46101" y="285559"/>
                    </a:cubicBezTo>
                    <a:cubicBezTo>
                      <a:pt x="23336" y="169353"/>
                      <a:pt x="17812" y="-6573"/>
                      <a:pt x="0" y="18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5" name="Freeform: Shape 1054">
                <a:extLst>
                  <a:ext uri="{FF2B5EF4-FFF2-40B4-BE49-F238E27FC236}">
                    <a16:creationId xmlns:a16="http://schemas.microsoft.com/office/drawing/2014/main" id="{801EF3EB-A41D-9492-AF76-EA466C694884}"/>
                  </a:ext>
                </a:extLst>
              </p:cNvPr>
              <p:cNvSpPr/>
              <p:nvPr/>
            </p:nvSpPr>
            <p:spPr>
              <a:xfrm>
                <a:off x="4110037" y="4415218"/>
                <a:ext cx="238402" cy="560582"/>
              </a:xfrm>
              <a:custGeom>
                <a:avLst/>
                <a:gdLst>
                  <a:gd name="connsiteX0" fmla="*/ 0 w 238402"/>
                  <a:gd name="connsiteY0" fmla="*/ 560546 h 560582"/>
                  <a:gd name="connsiteX1" fmla="*/ 145256 w 238402"/>
                  <a:gd name="connsiteY1" fmla="*/ 439198 h 560582"/>
                  <a:gd name="connsiteX2" fmla="*/ 199930 w 238402"/>
                  <a:gd name="connsiteY2" fmla="*/ 293941 h 560582"/>
                  <a:gd name="connsiteX3" fmla="*/ 235839 w 238402"/>
                  <a:gd name="connsiteY3" fmla="*/ 0 h 560582"/>
                  <a:gd name="connsiteX4" fmla="*/ 211931 w 238402"/>
                  <a:gd name="connsiteY4" fmla="*/ 321278 h 560582"/>
                  <a:gd name="connsiteX5" fmla="*/ 165830 w 238402"/>
                  <a:gd name="connsiteY5" fmla="*/ 446056 h 560582"/>
                  <a:gd name="connsiteX6" fmla="*/ 95 w 238402"/>
                  <a:gd name="connsiteY6" fmla="*/ 560546 h 56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402" h="560582">
                    <a:moveTo>
                      <a:pt x="0" y="560546"/>
                    </a:moveTo>
                    <a:cubicBezTo>
                      <a:pt x="0" y="560546"/>
                      <a:pt x="123063" y="534924"/>
                      <a:pt x="145256" y="439198"/>
                    </a:cubicBezTo>
                    <a:cubicBezTo>
                      <a:pt x="167450" y="343471"/>
                      <a:pt x="199930" y="341757"/>
                      <a:pt x="199930" y="293941"/>
                    </a:cubicBezTo>
                    <a:cubicBezTo>
                      <a:pt x="199930" y="246126"/>
                      <a:pt x="246031" y="25622"/>
                      <a:pt x="235839" y="0"/>
                    </a:cubicBezTo>
                    <a:cubicBezTo>
                      <a:pt x="249555" y="68389"/>
                      <a:pt x="203359" y="263176"/>
                      <a:pt x="211931" y="321278"/>
                    </a:cubicBezTo>
                    <a:cubicBezTo>
                      <a:pt x="203359" y="357188"/>
                      <a:pt x="172593" y="389668"/>
                      <a:pt x="165830" y="446056"/>
                    </a:cubicBezTo>
                    <a:cubicBezTo>
                      <a:pt x="158972" y="502444"/>
                      <a:pt x="41053" y="562261"/>
                      <a:pt x="95" y="560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6" name="Freeform: Shape 1055">
                <a:extLst>
                  <a:ext uri="{FF2B5EF4-FFF2-40B4-BE49-F238E27FC236}">
                    <a16:creationId xmlns:a16="http://schemas.microsoft.com/office/drawing/2014/main" id="{A6D4DB73-6426-ADF1-3748-D6FE8528C6A3}"/>
                  </a:ext>
                </a:extLst>
              </p:cNvPr>
              <p:cNvSpPr/>
              <p:nvPr/>
            </p:nvSpPr>
            <p:spPr>
              <a:xfrm>
                <a:off x="4398168" y="3208686"/>
                <a:ext cx="28545" cy="474249"/>
              </a:xfrm>
              <a:custGeom>
                <a:avLst/>
                <a:gdLst>
                  <a:gd name="connsiteX0" fmla="*/ 0 w 28545"/>
                  <a:gd name="connsiteY0" fmla="*/ 0 h 474249"/>
                  <a:gd name="connsiteX1" fmla="*/ 15240 w 28545"/>
                  <a:gd name="connsiteY1" fmla="*/ 281940 h 474249"/>
                  <a:gd name="connsiteX2" fmla="*/ 15240 w 28545"/>
                  <a:gd name="connsiteY2" fmla="*/ 474250 h 474249"/>
                  <a:gd name="connsiteX3" fmla="*/ 28004 w 28545"/>
                  <a:gd name="connsiteY3" fmla="*/ 269177 h 474249"/>
                  <a:gd name="connsiteX4" fmla="*/ 0 w 28545"/>
                  <a:gd name="connsiteY4" fmla="*/ 0 h 47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45" h="474249">
                    <a:moveTo>
                      <a:pt x="0" y="0"/>
                    </a:moveTo>
                    <a:cubicBezTo>
                      <a:pt x="0" y="0"/>
                      <a:pt x="17812" y="166592"/>
                      <a:pt x="15240" y="281940"/>
                    </a:cubicBezTo>
                    <a:cubicBezTo>
                      <a:pt x="12668" y="397288"/>
                      <a:pt x="12859" y="402431"/>
                      <a:pt x="15240" y="474250"/>
                    </a:cubicBezTo>
                    <a:cubicBezTo>
                      <a:pt x="15240" y="474250"/>
                      <a:pt x="22860" y="348615"/>
                      <a:pt x="28004" y="269177"/>
                    </a:cubicBezTo>
                    <a:cubicBezTo>
                      <a:pt x="33147" y="18973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57" name="Freeform: Shape 1056">
                <a:extLst>
                  <a:ext uri="{FF2B5EF4-FFF2-40B4-BE49-F238E27FC236}">
                    <a16:creationId xmlns:a16="http://schemas.microsoft.com/office/drawing/2014/main" id="{604FB565-CBB7-CCE1-98C1-FAE4C52FC845}"/>
                  </a:ext>
                </a:extLst>
              </p:cNvPr>
              <p:cNvSpPr/>
              <p:nvPr/>
            </p:nvSpPr>
            <p:spPr>
              <a:xfrm>
                <a:off x="4458551" y="3552158"/>
                <a:ext cx="169264" cy="563975"/>
              </a:xfrm>
              <a:custGeom>
                <a:avLst/>
                <a:gdLst>
                  <a:gd name="connsiteX0" fmla="*/ 169264 w 169264"/>
                  <a:gd name="connsiteY0" fmla="*/ 0 h 563975"/>
                  <a:gd name="connsiteX1" fmla="*/ 68395 w 169264"/>
                  <a:gd name="connsiteY1" fmla="*/ 189738 h 563975"/>
                  <a:gd name="connsiteX2" fmla="*/ 5 w 169264"/>
                  <a:gd name="connsiteY2" fmla="*/ 283750 h 563975"/>
                  <a:gd name="connsiteX3" fmla="*/ 12007 w 169264"/>
                  <a:gd name="connsiteY3" fmla="*/ 563975 h 563975"/>
                  <a:gd name="connsiteX4" fmla="*/ 15436 w 169264"/>
                  <a:gd name="connsiteY4" fmla="*/ 273463 h 563975"/>
                  <a:gd name="connsiteX5" fmla="*/ 169264 w 169264"/>
                  <a:gd name="connsiteY5" fmla="*/ 0 h 56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64" h="563975">
                    <a:moveTo>
                      <a:pt x="169264" y="0"/>
                    </a:moveTo>
                    <a:cubicBezTo>
                      <a:pt x="169264" y="0"/>
                      <a:pt x="104304" y="164021"/>
                      <a:pt x="68395" y="189738"/>
                    </a:cubicBezTo>
                    <a:cubicBezTo>
                      <a:pt x="32485" y="215360"/>
                      <a:pt x="-471" y="264795"/>
                      <a:pt x="5" y="283750"/>
                    </a:cubicBezTo>
                    <a:cubicBezTo>
                      <a:pt x="862" y="318326"/>
                      <a:pt x="22198" y="543497"/>
                      <a:pt x="12007" y="563975"/>
                    </a:cubicBezTo>
                    <a:cubicBezTo>
                      <a:pt x="29056" y="509302"/>
                      <a:pt x="6863" y="297371"/>
                      <a:pt x="15436" y="273463"/>
                    </a:cubicBezTo>
                    <a:cubicBezTo>
                      <a:pt x="24008" y="249555"/>
                      <a:pt x="105256" y="193167"/>
                      <a:pt x="169264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065" name="Group 1064">
            <a:extLst>
              <a:ext uri="{FF2B5EF4-FFF2-40B4-BE49-F238E27FC236}">
                <a16:creationId xmlns:a16="http://schemas.microsoft.com/office/drawing/2014/main" id="{3D303EE2-B434-20C4-2F1A-601389AE6941}"/>
              </a:ext>
            </a:extLst>
          </p:cNvPr>
          <p:cNvGrpSpPr/>
          <p:nvPr/>
        </p:nvGrpSpPr>
        <p:grpSpPr>
          <a:xfrm flipH="1">
            <a:off x="7070442" y="4654867"/>
            <a:ext cx="1200273" cy="2156069"/>
            <a:chOff x="6036073" y="4084025"/>
            <a:chExt cx="1200273" cy="2156069"/>
          </a:xfrm>
        </p:grpSpPr>
        <p:grpSp>
          <p:nvGrpSpPr>
            <p:cNvPr id="1066" name="Graphic 36">
              <a:extLst>
                <a:ext uri="{FF2B5EF4-FFF2-40B4-BE49-F238E27FC236}">
                  <a16:creationId xmlns:a16="http://schemas.microsoft.com/office/drawing/2014/main" id="{037F2F7F-3D2A-3071-C244-7391EEEE6CA1}"/>
                </a:ext>
              </a:extLst>
            </p:cNvPr>
            <p:cNvGrpSpPr/>
            <p:nvPr/>
          </p:nvGrpSpPr>
          <p:grpSpPr>
            <a:xfrm>
              <a:off x="6051629" y="4090187"/>
              <a:ext cx="845037" cy="1667332"/>
              <a:chOff x="4407742" y="3611951"/>
              <a:chExt cx="584953" cy="1154164"/>
            </a:xfrm>
          </p:grpSpPr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1BBB5D13-DE18-C098-459F-D49626DB3A2A}"/>
                  </a:ext>
                </a:extLst>
              </p:cNvPr>
              <p:cNvSpPr/>
              <p:nvPr/>
            </p:nvSpPr>
            <p:spPr>
              <a:xfrm>
                <a:off x="4527381" y="3681609"/>
                <a:ext cx="430726" cy="1017860"/>
              </a:xfrm>
              <a:custGeom>
                <a:avLst/>
                <a:gdLst>
                  <a:gd name="connsiteX0" fmla="*/ 428952 w 430726"/>
                  <a:gd name="connsiteY0" fmla="*/ 999547 h 1017860"/>
                  <a:gd name="connsiteX1" fmla="*/ 19663 w 430726"/>
                  <a:gd name="connsiteY1" fmla="*/ 10756 h 1017860"/>
                  <a:gd name="connsiteX2" fmla="*/ 4804 w 430726"/>
                  <a:gd name="connsiteY2" fmla="*/ 470 h 1017860"/>
                  <a:gd name="connsiteX3" fmla="*/ 232 w 430726"/>
                  <a:gd name="connsiteY3" fmla="*/ 7232 h 1017860"/>
                  <a:gd name="connsiteX4" fmla="*/ 1756 w 430726"/>
                  <a:gd name="connsiteY4" fmla="*/ 18186 h 1017860"/>
                  <a:gd name="connsiteX5" fmla="*/ 411045 w 430726"/>
                  <a:gd name="connsiteY5" fmla="*/ 1007071 h 1017860"/>
                  <a:gd name="connsiteX6" fmla="*/ 425809 w 430726"/>
                  <a:gd name="connsiteY6" fmla="*/ 1017358 h 1017860"/>
                  <a:gd name="connsiteX7" fmla="*/ 430476 w 430726"/>
                  <a:gd name="connsiteY7" fmla="*/ 1010596 h 1017860"/>
                  <a:gd name="connsiteX8" fmla="*/ 429047 w 430726"/>
                  <a:gd name="connsiteY8" fmla="*/ 999547 h 101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26" h="1017860">
                    <a:moveTo>
                      <a:pt x="428952" y="999547"/>
                    </a:moveTo>
                    <a:lnTo>
                      <a:pt x="19663" y="10756"/>
                    </a:lnTo>
                    <a:cubicBezTo>
                      <a:pt x="16520" y="3041"/>
                      <a:pt x="9852" y="-1531"/>
                      <a:pt x="4804" y="470"/>
                    </a:cubicBezTo>
                    <a:cubicBezTo>
                      <a:pt x="2327" y="1517"/>
                      <a:pt x="708" y="3994"/>
                      <a:pt x="232" y="7232"/>
                    </a:cubicBezTo>
                    <a:cubicBezTo>
                      <a:pt x="-340" y="10375"/>
                      <a:pt x="137" y="14281"/>
                      <a:pt x="1756" y="18186"/>
                    </a:cubicBezTo>
                    <a:lnTo>
                      <a:pt x="411045" y="1007071"/>
                    </a:lnTo>
                    <a:cubicBezTo>
                      <a:pt x="414188" y="1014787"/>
                      <a:pt x="420761" y="1019454"/>
                      <a:pt x="425809" y="1017358"/>
                    </a:cubicBezTo>
                    <a:cubicBezTo>
                      <a:pt x="428285" y="1016311"/>
                      <a:pt x="429905" y="1013739"/>
                      <a:pt x="430476" y="1010596"/>
                    </a:cubicBezTo>
                    <a:cubicBezTo>
                      <a:pt x="431048" y="1007357"/>
                      <a:pt x="430667" y="1003452"/>
                      <a:pt x="429047" y="99954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5E501197-B760-BAE8-472B-52FCC383A578}"/>
                  </a:ext>
                </a:extLst>
              </p:cNvPr>
              <p:cNvSpPr/>
              <p:nvPr/>
            </p:nvSpPr>
            <p:spPr>
              <a:xfrm>
                <a:off x="4407742" y="3611951"/>
                <a:ext cx="143111" cy="105179"/>
              </a:xfrm>
              <a:custGeom>
                <a:avLst/>
                <a:gdLst>
                  <a:gd name="connsiteX0" fmla="*/ 128538 w 143111"/>
                  <a:gd name="connsiteY0" fmla="*/ 105179 h 105179"/>
                  <a:gd name="connsiteX1" fmla="*/ 95677 w 143111"/>
                  <a:gd name="connsiteY1" fmla="*/ 74604 h 105179"/>
                  <a:gd name="connsiteX2" fmla="*/ 3856 w 143111"/>
                  <a:gd name="connsiteY2" fmla="*/ 43648 h 105179"/>
                  <a:gd name="connsiteX3" fmla="*/ 104345 w 143111"/>
                  <a:gd name="connsiteY3" fmla="*/ 21359 h 105179"/>
                  <a:gd name="connsiteX4" fmla="*/ 143112 w 143111"/>
                  <a:gd name="connsiteY4" fmla="*/ 89463 h 105179"/>
                  <a:gd name="connsiteX5" fmla="*/ 128538 w 143111"/>
                  <a:gd name="connsiteY5" fmla="*/ 105179 h 10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1" h="105179">
                    <a:moveTo>
                      <a:pt x="128538" y="105179"/>
                    </a:moveTo>
                    <a:cubicBezTo>
                      <a:pt x="128538" y="105179"/>
                      <a:pt x="119108" y="78319"/>
                      <a:pt x="95677" y="74604"/>
                    </a:cubicBezTo>
                    <a:cubicBezTo>
                      <a:pt x="72246" y="70794"/>
                      <a:pt x="24621" y="93940"/>
                      <a:pt x="3856" y="43648"/>
                    </a:cubicBezTo>
                    <a:cubicBezTo>
                      <a:pt x="-16908" y="-6644"/>
                      <a:pt x="50433" y="-12645"/>
                      <a:pt x="104345" y="21359"/>
                    </a:cubicBezTo>
                    <a:cubicBezTo>
                      <a:pt x="136254" y="42600"/>
                      <a:pt x="143112" y="89463"/>
                      <a:pt x="143112" y="89463"/>
                    </a:cubicBezTo>
                    <a:lnTo>
                      <a:pt x="128538" y="105179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620A1A35-C6AE-D620-2FD7-FC5E140B5789}"/>
                  </a:ext>
                </a:extLst>
              </p:cNvPr>
              <p:cNvSpPr/>
              <p:nvPr/>
            </p:nvSpPr>
            <p:spPr>
              <a:xfrm>
                <a:off x="4448433" y="3667195"/>
                <a:ext cx="69869" cy="13576"/>
              </a:xfrm>
              <a:custGeom>
                <a:avLst/>
                <a:gdLst>
                  <a:gd name="connsiteX0" fmla="*/ 69845 w 69869"/>
                  <a:gd name="connsiteY0" fmla="*/ 2025 h 13576"/>
                  <a:gd name="connsiteX1" fmla="*/ 67844 w 69869"/>
                  <a:gd name="connsiteY1" fmla="*/ 4596 h 13576"/>
                  <a:gd name="connsiteX2" fmla="*/ 2598 w 69869"/>
                  <a:gd name="connsiteY2" fmla="*/ 13550 h 13576"/>
                  <a:gd name="connsiteX3" fmla="*/ 26 w 69869"/>
                  <a:gd name="connsiteY3" fmla="*/ 11550 h 13576"/>
                  <a:gd name="connsiteX4" fmla="*/ 26 w 69869"/>
                  <a:gd name="connsiteY4" fmla="*/ 11550 h 13576"/>
                  <a:gd name="connsiteX5" fmla="*/ 2027 w 69869"/>
                  <a:gd name="connsiteY5" fmla="*/ 8978 h 13576"/>
                  <a:gd name="connsiteX6" fmla="*/ 67273 w 69869"/>
                  <a:gd name="connsiteY6" fmla="*/ 24 h 13576"/>
                  <a:gd name="connsiteX7" fmla="*/ 69845 w 69869"/>
                  <a:gd name="connsiteY7" fmla="*/ 2025 h 13576"/>
                  <a:gd name="connsiteX8" fmla="*/ 69845 w 69869"/>
                  <a:gd name="connsiteY8" fmla="*/ 2025 h 1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869" h="13576">
                    <a:moveTo>
                      <a:pt x="69845" y="2025"/>
                    </a:moveTo>
                    <a:cubicBezTo>
                      <a:pt x="70035" y="3263"/>
                      <a:pt x="69083" y="4501"/>
                      <a:pt x="67844" y="4596"/>
                    </a:cubicBezTo>
                    <a:lnTo>
                      <a:pt x="2598" y="13550"/>
                    </a:lnTo>
                    <a:cubicBezTo>
                      <a:pt x="1265" y="13740"/>
                      <a:pt x="122" y="12883"/>
                      <a:pt x="26" y="11550"/>
                    </a:cubicBezTo>
                    <a:lnTo>
                      <a:pt x="26" y="11550"/>
                    </a:lnTo>
                    <a:cubicBezTo>
                      <a:pt x="-164" y="10311"/>
                      <a:pt x="693" y="9168"/>
                      <a:pt x="2027" y="8978"/>
                    </a:cubicBezTo>
                    <a:lnTo>
                      <a:pt x="67273" y="24"/>
                    </a:lnTo>
                    <a:cubicBezTo>
                      <a:pt x="68606" y="-166"/>
                      <a:pt x="69750" y="786"/>
                      <a:pt x="69845" y="2025"/>
                    </a:cubicBezTo>
                    <a:lnTo>
                      <a:pt x="69845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9B56F829-E1DA-47AC-D3C1-105636E508F2}"/>
                  </a:ext>
                </a:extLst>
              </p:cNvPr>
              <p:cNvSpPr/>
              <p:nvPr/>
            </p:nvSpPr>
            <p:spPr>
              <a:xfrm>
                <a:off x="4436624" y="3653572"/>
                <a:ext cx="78629" cy="14721"/>
              </a:xfrm>
              <a:custGeom>
                <a:avLst/>
                <a:gdLst>
                  <a:gd name="connsiteX0" fmla="*/ 78606 w 78629"/>
                  <a:gd name="connsiteY0" fmla="*/ 2122 h 14721"/>
                  <a:gd name="connsiteX1" fmla="*/ 76605 w 78629"/>
                  <a:gd name="connsiteY1" fmla="*/ 4694 h 14721"/>
                  <a:gd name="connsiteX2" fmla="*/ 2691 w 78629"/>
                  <a:gd name="connsiteY2" fmla="*/ 14695 h 14721"/>
                  <a:gd name="connsiteX3" fmla="*/ 24 w 78629"/>
                  <a:gd name="connsiteY3" fmla="*/ 12695 h 14721"/>
                  <a:gd name="connsiteX4" fmla="*/ 24 w 78629"/>
                  <a:gd name="connsiteY4" fmla="*/ 12695 h 14721"/>
                  <a:gd name="connsiteX5" fmla="*/ 2025 w 78629"/>
                  <a:gd name="connsiteY5" fmla="*/ 10028 h 14721"/>
                  <a:gd name="connsiteX6" fmla="*/ 75939 w 78629"/>
                  <a:gd name="connsiteY6" fmla="*/ 26 h 14721"/>
                  <a:gd name="connsiteX7" fmla="*/ 78606 w 78629"/>
                  <a:gd name="connsiteY7" fmla="*/ 2027 h 14721"/>
                  <a:gd name="connsiteX8" fmla="*/ 78606 w 78629"/>
                  <a:gd name="connsiteY8" fmla="*/ 2027 h 1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721">
                    <a:moveTo>
                      <a:pt x="78606" y="2122"/>
                    </a:moveTo>
                    <a:cubicBezTo>
                      <a:pt x="78796" y="3456"/>
                      <a:pt x="77844" y="4599"/>
                      <a:pt x="76605" y="4694"/>
                    </a:cubicBezTo>
                    <a:lnTo>
                      <a:pt x="2691" y="14695"/>
                    </a:lnTo>
                    <a:cubicBezTo>
                      <a:pt x="1358" y="14886"/>
                      <a:pt x="215" y="14028"/>
                      <a:pt x="24" y="12695"/>
                    </a:cubicBezTo>
                    <a:lnTo>
                      <a:pt x="24" y="12695"/>
                    </a:lnTo>
                    <a:cubicBezTo>
                      <a:pt x="-166" y="11457"/>
                      <a:pt x="786" y="10218"/>
                      <a:pt x="2025" y="10028"/>
                    </a:cubicBezTo>
                    <a:lnTo>
                      <a:pt x="75939" y="26"/>
                    </a:lnTo>
                    <a:cubicBezTo>
                      <a:pt x="77177" y="-164"/>
                      <a:pt x="78415" y="693"/>
                      <a:pt x="78606" y="2027"/>
                    </a:cubicBezTo>
                    <a:lnTo>
                      <a:pt x="78606" y="202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A3AA538C-846F-680A-9600-613AE0D7E43A}"/>
                  </a:ext>
                </a:extLst>
              </p:cNvPr>
              <p:cNvSpPr/>
              <p:nvPr/>
            </p:nvSpPr>
            <p:spPr>
              <a:xfrm>
                <a:off x="4423956" y="3642309"/>
                <a:ext cx="78820" cy="14839"/>
              </a:xfrm>
              <a:custGeom>
                <a:avLst/>
                <a:gdLst>
                  <a:gd name="connsiteX0" fmla="*/ 78796 w 78820"/>
                  <a:gd name="connsiteY0" fmla="*/ 2051 h 14839"/>
                  <a:gd name="connsiteX1" fmla="*/ 76796 w 78820"/>
                  <a:gd name="connsiteY1" fmla="*/ 4623 h 14839"/>
                  <a:gd name="connsiteX2" fmla="*/ 2691 w 78820"/>
                  <a:gd name="connsiteY2" fmla="*/ 14815 h 14839"/>
                  <a:gd name="connsiteX3" fmla="*/ 24 w 78820"/>
                  <a:gd name="connsiteY3" fmla="*/ 12814 h 14839"/>
                  <a:gd name="connsiteX4" fmla="*/ 24 w 78820"/>
                  <a:gd name="connsiteY4" fmla="*/ 12814 h 14839"/>
                  <a:gd name="connsiteX5" fmla="*/ 2025 w 78820"/>
                  <a:gd name="connsiteY5" fmla="*/ 10147 h 14839"/>
                  <a:gd name="connsiteX6" fmla="*/ 76129 w 78820"/>
                  <a:gd name="connsiteY6" fmla="*/ 51 h 14839"/>
                  <a:gd name="connsiteX7" fmla="*/ 78796 w 78820"/>
                  <a:gd name="connsiteY7" fmla="*/ 2051 h 14839"/>
                  <a:gd name="connsiteX8" fmla="*/ 78796 w 78820"/>
                  <a:gd name="connsiteY8" fmla="*/ 2051 h 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0" h="14839">
                    <a:moveTo>
                      <a:pt x="78796" y="2051"/>
                    </a:moveTo>
                    <a:cubicBezTo>
                      <a:pt x="78987" y="3385"/>
                      <a:pt x="78034" y="4528"/>
                      <a:pt x="76796" y="4623"/>
                    </a:cubicBezTo>
                    <a:lnTo>
                      <a:pt x="2691" y="14815"/>
                    </a:lnTo>
                    <a:cubicBezTo>
                      <a:pt x="1453" y="15005"/>
                      <a:pt x="215" y="14053"/>
                      <a:pt x="24" y="12814"/>
                    </a:cubicBezTo>
                    <a:lnTo>
                      <a:pt x="24" y="12814"/>
                    </a:lnTo>
                    <a:cubicBezTo>
                      <a:pt x="-166" y="11481"/>
                      <a:pt x="786" y="10338"/>
                      <a:pt x="2025" y="10147"/>
                    </a:cubicBezTo>
                    <a:lnTo>
                      <a:pt x="76129" y="51"/>
                    </a:lnTo>
                    <a:cubicBezTo>
                      <a:pt x="77367" y="-235"/>
                      <a:pt x="78606" y="718"/>
                      <a:pt x="78796" y="2051"/>
                    </a:cubicBezTo>
                    <a:lnTo>
                      <a:pt x="78796" y="20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C2844BFD-B235-C58C-E998-7D9E527E87ED}"/>
                  </a:ext>
                </a:extLst>
              </p:cNvPr>
              <p:cNvSpPr/>
              <p:nvPr/>
            </p:nvSpPr>
            <p:spPr>
              <a:xfrm>
                <a:off x="4416449" y="3631977"/>
                <a:ext cx="76612" cy="14692"/>
              </a:xfrm>
              <a:custGeom>
                <a:avLst/>
                <a:gdLst>
                  <a:gd name="connsiteX0" fmla="*/ 76588 w 76612"/>
                  <a:gd name="connsiteY0" fmla="*/ 2096 h 14692"/>
                  <a:gd name="connsiteX1" fmla="*/ 74588 w 76612"/>
                  <a:gd name="connsiteY1" fmla="*/ 4763 h 14692"/>
                  <a:gd name="connsiteX2" fmla="*/ 2674 w 76612"/>
                  <a:gd name="connsiteY2" fmla="*/ 14669 h 14692"/>
                  <a:gd name="connsiteX3" fmla="*/ 7 w 76612"/>
                  <a:gd name="connsiteY3" fmla="*/ 12668 h 14692"/>
                  <a:gd name="connsiteX4" fmla="*/ 7 w 76612"/>
                  <a:gd name="connsiteY4" fmla="*/ 12668 h 14692"/>
                  <a:gd name="connsiteX5" fmla="*/ 2008 w 76612"/>
                  <a:gd name="connsiteY5" fmla="*/ 10001 h 14692"/>
                  <a:gd name="connsiteX6" fmla="*/ 73826 w 76612"/>
                  <a:gd name="connsiteY6" fmla="*/ 0 h 14692"/>
                  <a:gd name="connsiteX7" fmla="*/ 76493 w 76612"/>
                  <a:gd name="connsiteY7" fmla="*/ 2000 h 14692"/>
                  <a:gd name="connsiteX8" fmla="*/ 76493 w 76612"/>
                  <a:gd name="connsiteY8" fmla="*/ 2000 h 1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12" h="14692">
                    <a:moveTo>
                      <a:pt x="76588" y="2096"/>
                    </a:moveTo>
                    <a:cubicBezTo>
                      <a:pt x="76779" y="3429"/>
                      <a:pt x="75826" y="4572"/>
                      <a:pt x="74588" y="4763"/>
                    </a:cubicBezTo>
                    <a:lnTo>
                      <a:pt x="2674" y="14669"/>
                    </a:lnTo>
                    <a:cubicBezTo>
                      <a:pt x="1436" y="14859"/>
                      <a:pt x="293" y="13906"/>
                      <a:pt x="7" y="12668"/>
                    </a:cubicBezTo>
                    <a:lnTo>
                      <a:pt x="7" y="12668"/>
                    </a:lnTo>
                    <a:cubicBezTo>
                      <a:pt x="-88" y="11335"/>
                      <a:pt x="769" y="10192"/>
                      <a:pt x="2008" y="10001"/>
                    </a:cubicBezTo>
                    <a:lnTo>
                      <a:pt x="73826" y="0"/>
                    </a:lnTo>
                    <a:cubicBezTo>
                      <a:pt x="75064" y="0"/>
                      <a:pt x="76302" y="762"/>
                      <a:pt x="76493" y="2000"/>
                    </a:cubicBezTo>
                    <a:lnTo>
                      <a:pt x="76493" y="200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751D465B-F236-60E2-3C59-4D65E76A959E}"/>
                  </a:ext>
                </a:extLst>
              </p:cNvPr>
              <p:cNvSpPr/>
              <p:nvPr/>
            </p:nvSpPr>
            <p:spPr>
              <a:xfrm>
                <a:off x="4419192" y="3622064"/>
                <a:ext cx="57107" cy="11844"/>
              </a:xfrm>
              <a:custGeom>
                <a:avLst/>
                <a:gdLst>
                  <a:gd name="connsiteX0" fmla="*/ 57081 w 57107"/>
                  <a:gd name="connsiteY0" fmla="*/ 2103 h 11844"/>
                  <a:gd name="connsiteX1" fmla="*/ 55081 w 57107"/>
                  <a:gd name="connsiteY1" fmla="*/ 4675 h 11844"/>
                  <a:gd name="connsiteX2" fmla="*/ 2693 w 57107"/>
                  <a:gd name="connsiteY2" fmla="*/ 11818 h 11844"/>
                  <a:gd name="connsiteX3" fmla="*/ 26 w 57107"/>
                  <a:gd name="connsiteY3" fmla="*/ 9913 h 11844"/>
                  <a:gd name="connsiteX4" fmla="*/ 26 w 57107"/>
                  <a:gd name="connsiteY4" fmla="*/ 9913 h 11844"/>
                  <a:gd name="connsiteX5" fmla="*/ 2027 w 57107"/>
                  <a:gd name="connsiteY5" fmla="*/ 7246 h 11844"/>
                  <a:gd name="connsiteX6" fmla="*/ 54414 w 57107"/>
                  <a:gd name="connsiteY6" fmla="*/ 7 h 11844"/>
                  <a:gd name="connsiteX7" fmla="*/ 57081 w 57107"/>
                  <a:gd name="connsiteY7" fmla="*/ 2008 h 11844"/>
                  <a:gd name="connsiteX8" fmla="*/ 57081 w 57107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07" h="11844">
                    <a:moveTo>
                      <a:pt x="57081" y="2103"/>
                    </a:moveTo>
                    <a:cubicBezTo>
                      <a:pt x="57272" y="3341"/>
                      <a:pt x="56414" y="4579"/>
                      <a:pt x="55081" y="4675"/>
                    </a:cubicBezTo>
                    <a:lnTo>
                      <a:pt x="2693" y="11818"/>
                    </a:lnTo>
                    <a:cubicBezTo>
                      <a:pt x="1455" y="12009"/>
                      <a:pt x="217" y="11152"/>
                      <a:pt x="26" y="9913"/>
                    </a:cubicBezTo>
                    <a:lnTo>
                      <a:pt x="26" y="9913"/>
                    </a:lnTo>
                    <a:cubicBezTo>
                      <a:pt x="-164" y="8675"/>
                      <a:pt x="693" y="7437"/>
                      <a:pt x="2027" y="7246"/>
                    </a:cubicBezTo>
                    <a:lnTo>
                      <a:pt x="54414" y="7"/>
                    </a:lnTo>
                    <a:cubicBezTo>
                      <a:pt x="55652" y="-88"/>
                      <a:pt x="56891" y="769"/>
                      <a:pt x="57081" y="2008"/>
                    </a:cubicBezTo>
                    <a:lnTo>
                      <a:pt x="57081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2E4AA0FC-7545-EF80-AA24-5258525A808E}"/>
                  </a:ext>
                </a:extLst>
              </p:cNvPr>
              <p:cNvSpPr/>
              <p:nvPr/>
            </p:nvSpPr>
            <p:spPr>
              <a:xfrm>
                <a:off x="4413748" y="3615974"/>
                <a:ext cx="94665" cy="44959"/>
              </a:xfrm>
              <a:custGeom>
                <a:avLst/>
                <a:gdLst>
                  <a:gd name="connsiteX0" fmla="*/ 5470 w 94665"/>
                  <a:gd name="connsiteY0" fmla="*/ 44960 h 44959"/>
                  <a:gd name="connsiteX1" fmla="*/ 25186 w 94665"/>
                  <a:gd name="connsiteY1" fmla="*/ 192 h 44959"/>
                  <a:gd name="connsiteX2" fmla="*/ 94052 w 94665"/>
                  <a:gd name="connsiteY2" fmla="*/ 21719 h 44959"/>
                  <a:gd name="connsiteX3" fmla="*/ 5470 w 94665"/>
                  <a:gd name="connsiteY3" fmla="*/ 44960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65" h="44959">
                    <a:moveTo>
                      <a:pt x="5470" y="44960"/>
                    </a:moveTo>
                    <a:cubicBezTo>
                      <a:pt x="5470" y="44960"/>
                      <a:pt x="-15676" y="2859"/>
                      <a:pt x="25186" y="192"/>
                    </a:cubicBezTo>
                    <a:cubicBezTo>
                      <a:pt x="66049" y="-2380"/>
                      <a:pt x="94052" y="21719"/>
                      <a:pt x="94052" y="21719"/>
                    </a:cubicBezTo>
                    <a:cubicBezTo>
                      <a:pt x="94052" y="21719"/>
                      <a:pt x="107768" y="37530"/>
                      <a:pt x="5470" y="4496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3410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FDFDD6AA-2DFA-B0ED-A987-45B6CF0380E6}"/>
                  </a:ext>
                </a:extLst>
              </p:cNvPr>
              <p:cNvSpPr/>
              <p:nvPr/>
            </p:nvSpPr>
            <p:spPr>
              <a:xfrm>
                <a:off x="4532185" y="3681609"/>
                <a:ext cx="425826" cy="1017358"/>
              </a:xfrm>
              <a:custGeom>
                <a:avLst/>
                <a:gdLst>
                  <a:gd name="connsiteX0" fmla="*/ 424148 w 425826"/>
                  <a:gd name="connsiteY0" fmla="*/ 999547 h 1017358"/>
                  <a:gd name="connsiteX1" fmla="*/ 14859 w 425826"/>
                  <a:gd name="connsiteY1" fmla="*/ 10756 h 1017358"/>
                  <a:gd name="connsiteX2" fmla="*/ 0 w 425826"/>
                  <a:gd name="connsiteY2" fmla="*/ 470 h 1017358"/>
                  <a:gd name="connsiteX3" fmla="*/ 420910 w 425826"/>
                  <a:gd name="connsiteY3" fmla="*/ 1017358 h 1017358"/>
                  <a:gd name="connsiteX4" fmla="*/ 425577 w 425826"/>
                  <a:gd name="connsiteY4" fmla="*/ 1010596 h 1017358"/>
                  <a:gd name="connsiteX5" fmla="*/ 424148 w 425826"/>
                  <a:gd name="connsiteY5" fmla="*/ 999547 h 101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26" h="1017358">
                    <a:moveTo>
                      <a:pt x="424148" y="999547"/>
                    </a:moveTo>
                    <a:lnTo>
                      <a:pt x="14859" y="10756"/>
                    </a:lnTo>
                    <a:cubicBezTo>
                      <a:pt x="11716" y="3041"/>
                      <a:pt x="5048" y="-1531"/>
                      <a:pt x="0" y="470"/>
                    </a:cubicBezTo>
                    <a:lnTo>
                      <a:pt x="420910" y="1017358"/>
                    </a:lnTo>
                    <a:cubicBezTo>
                      <a:pt x="423386" y="1016311"/>
                      <a:pt x="425005" y="1013739"/>
                      <a:pt x="425577" y="1010596"/>
                    </a:cubicBezTo>
                    <a:cubicBezTo>
                      <a:pt x="426148" y="1007357"/>
                      <a:pt x="425767" y="1003452"/>
                      <a:pt x="424148" y="999547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22E3CE52-5C07-2646-6D81-4CB7C6094299}"/>
                  </a:ext>
                </a:extLst>
              </p:cNvPr>
              <p:cNvSpPr/>
              <p:nvPr/>
            </p:nvSpPr>
            <p:spPr>
              <a:xfrm>
                <a:off x="4866321" y="4513897"/>
                <a:ext cx="126373" cy="252219"/>
              </a:xfrm>
              <a:custGeom>
                <a:avLst/>
                <a:gdLst>
                  <a:gd name="connsiteX0" fmla="*/ 124778 w 126373"/>
                  <a:gd name="connsiteY0" fmla="*/ 224885 h 252219"/>
                  <a:gd name="connsiteX1" fmla="*/ 24765 w 126373"/>
                  <a:gd name="connsiteY1" fmla="*/ 0 h 252219"/>
                  <a:gd name="connsiteX2" fmla="*/ 0 w 126373"/>
                  <a:gd name="connsiteY2" fmla="*/ 10287 h 252219"/>
                  <a:gd name="connsiteX3" fmla="*/ 88202 w 126373"/>
                  <a:gd name="connsiteY3" fmla="*/ 240030 h 252219"/>
                  <a:gd name="connsiteX4" fmla="*/ 114110 w 126373"/>
                  <a:gd name="connsiteY4" fmla="*/ 250698 h 252219"/>
                  <a:gd name="connsiteX5" fmla="*/ 124873 w 126373"/>
                  <a:gd name="connsiteY5" fmla="*/ 240030 h 252219"/>
                  <a:gd name="connsiteX6" fmla="*/ 124873 w 126373"/>
                  <a:gd name="connsiteY6" fmla="*/ 224885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373" h="252219">
                    <a:moveTo>
                      <a:pt x="124778" y="224885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202" y="240030"/>
                    </a:lnTo>
                    <a:cubicBezTo>
                      <a:pt x="92393" y="250127"/>
                      <a:pt x="103918" y="254889"/>
                      <a:pt x="114110" y="250698"/>
                    </a:cubicBezTo>
                    <a:cubicBezTo>
                      <a:pt x="119158" y="248603"/>
                      <a:pt x="122873" y="244697"/>
                      <a:pt x="124873" y="240030"/>
                    </a:cubicBezTo>
                    <a:cubicBezTo>
                      <a:pt x="126778" y="235363"/>
                      <a:pt x="126968" y="229934"/>
                      <a:pt x="124873" y="224885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2C3C8C17-355B-8D1F-B987-C0C7D1436025}"/>
                  </a:ext>
                </a:extLst>
              </p:cNvPr>
              <p:cNvSpPr/>
              <p:nvPr/>
            </p:nvSpPr>
            <p:spPr>
              <a:xfrm>
                <a:off x="4880514" y="4513897"/>
                <a:ext cx="112086" cy="249840"/>
              </a:xfrm>
              <a:custGeom>
                <a:avLst/>
                <a:gdLst>
                  <a:gd name="connsiteX0" fmla="*/ 110585 w 112086"/>
                  <a:gd name="connsiteY0" fmla="*/ 224885 h 249840"/>
                  <a:gd name="connsiteX1" fmla="*/ 110585 w 112086"/>
                  <a:gd name="connsiteY1" fmla="*/ 240030 h 249840"/>
                  <a:gd name="connsiteX2" fmla="*/ 101537 w 112086"/>
                  <a:gd name="connsiteY2" fmla="*/ 249841 h 249840"/>
                  <a:gd name="connsiteX3" fmla="*/ 0 w 112086"/>
                  <a:gd name="connsiteY3" fmla="*/ 4381 h 249840"/>
                  <a:gd name="connsiteX4" fmla="*/ 10573 w 112086"/>
                  <a:gd name="connsiteY4" fmla="*/ 0 h 249840"/>
                  <a:gd name="connsiteX5" fmla="*/ 110585 w 112086"/>
                  <a:gd name="connsiteY5" fmla="*/ 224885 h 249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086" h="249840">
                    <a:moveTo>
                      <a:pt x="110585" y="224885"/>
                    </a:moveTo>
                    <a:cubicBezTo>
                      <a:pt x="112681" y="229934"/>
                      <a:pt x="112490" y="235363"/>
                      <a:pt x="110585" y="240030"/>
                    </a:cubicBezTo>
                    <a:cubicBezTo>
                      <a:pt x="108871" y="244126"/>
                      <a:pt x="105728" y="247650"/>
                      <a:pt x="101537" y="249841"/>
                    </a:cubicBezTo>
                    <a:cubicBezTo>
                      <a:pt x="67723" y="168021"/>
                      <a:pt x="33814" y="86296"/>
                      <a:pt x="0" y="4381"/>
                    </a:cubicBezTo>
                    <a:lnTo>
                      <a:pt x="10573" y="0"/>
                    </a:lnTo>
                    <a:lnTo>
                      <a:pt x="110585" y="224885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7" name="Graphic 36">
              <a:extLst>
                <a:ext uri="{FF2B5EF4-FFF2-40B4-BE49-F238E27FC236}">
                  <a16:creationId xmlns:a16="http://schemas.microsoft.com/office/drawing/2014/main" id="{E9E96B81-CDCF-F68A-B453-1E9414462E09}"/>
                </a:ext>
              </a:extLst>
            </p:cNvPr>
            <p:cNvGrpSpPr/>
            <p:nvPr/>
          </p:nvGrpSpPr>
          <p:grpSpPr>
            <a:xfrm>
              <a:off x="6316764" y="4084025"/>
              <a:ext cx="696064" cy="1748234"/>
              <a:chOff x="4591274" y="3607685"/>
              <a:chExt cx="481831" cy="1210166"/>
            </a:xfrm>
          </p:grpSpPr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F01E2D1B-049F-A807-FCED-541217344275}"/>
                  </a:ext>
                </a:extLst>
              </p:cNvPr>
              <p:cNvSpPr/>
              <p:nvPr/>
            </p:nvSpPr>
            <p:spPr>
              <a:xfrm>
                <a:off x="4607861" y="3733206"/>
                <a:ext cx="430598" cy="1017789"/>
              </a:xfrm>
              <a:custGeom>
                <a:avLst/>
                <a:gdLst>
                  <a:gd name="connsiteX0" fmla="*/ 410955 w 430598"/>
                  <a:gd name="connsiteY0" fmla="*/ 1007100 h 1017789"/>
                  <a:gd name="connsiteX1" fmla="*/ 1666 w 430598"/>
                  <a:gd name="connsiteY1" fmla="*/ 18214 h 1017789"/>
                  <a:gd name="connsiteX2" fmla="*/ 4905 w 430598"/>
                  <a:gd name="connsiteY2" fmla="*/ 498 h 1017789"/>
                  <a:gd name="connsiteX3" fmla="*/ 12905 w 430598"/>
                  <a:gd name="connsiteY3" fmla="*/ 1927 h 1017789"/>
                  <a:gd name="connsiteX4" fmla="*/ 19573 w 430598"/>
                  <a:gd name="connsiteY4" fmla="*/ 10785 h 1017789"/>
                  <a:gd name="connsiteX5" fmla="*/ 428862 w 430598"/>
                  <a:gd name="connsiteY5" fmla="*/ 999575 h 1017789"/>
                  <a:gd name="connsiteX6" fmla="*/ 425719 w 430598"/>
                  <a:gd name="connsiteY6" fmla="*/ 1017292 h 1017789"/>
                  <a:gd name="connsiteX7" fmla="*/ 417623 w 430598"/>
                  <a:gd name="connsiteY7" fmla="*/ 1015863 h 1017789"/>
                  <a:gd name="connsiteX8" fmla="*/ 410860 w 430598"/>
                  <a:gd name="connsiteY8" fmla="*/ 1007100 h 101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598" h="1017789">
                    <a:moveTo>
                      <a:pt x="410955" y="1007100"/>
                    </a:moveTo>
                    <a:lnTo>
                      <a:pt x="1666" y="18214"/>
                    </a:lnTo>
                    <a:cubicBezTo>
                      <a:pt x="-1477" y="10499"/>
                      <a:pt x="-49" y="2593"/>
                      <a:pt x="4905" y="498"/>
                    </a:cubicBezTo>
                    <a:cubicBezTo>
                      <a:pt x="7381" y="-550"/>
                      <a:pt x="10238" y="117"/>
                      <a:pt x="12905" y="1927"/>
                    </a:cubicBezTo>
                    <a:cubicBezTo>
                      <a:pt x="15572" y="3832"/>
                      <a:pt x="18049" y="6880"/>
                      <a:pt x="19573" y="10785"/>
                    </a:cubicBezTo>
                    <a:lnTo>
                      <a:pt x="428862" y="999575"/>
                    </a:lnTo>
                    <a:cubicBezTo>
                      <a:pt x="432101" y="1007386"/>
                      <a:pt x="430672" y="1015196"/>
                      <a:pt x="425719" y="1017292"/>
                    </a:cubicBezTo>
                    <a:cubicBezTo>
                      <a:pt x="423243" y="1018339"/>
                      <a:pt x="420385" y="1017673"/>
                      <a:pt x="417623" y="1015863"/>
                    </a:cubicBezTo>
                    <a:cubicBezTo>
                      <a:pt x="414956" y="1014053"/>
                      <a:pt x="412479" y="1010910"/>
                      <a:pt x="410860" y="1007100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CC921669-05DB-98A3-381B-8F8A1D3E97A1}"/>
                  </a:ext>
                </a:extLst>
              </p:cNvPr>
              <p:cNvSpPr/>
              <p:nvPr/>
            </p:nvSpPr>
            <p:spPr>
              <a:xfrm>
                <a:off x="4591274" y="3607685"/>
                <a:ext cx="93147" cy="153736"/>
              </a:xfrm>
              <a:custGeom>
                <a:avLst/>
                <a:gdLst>
                  <a:gd name="connsiteX0" fmla="*/ 43400 w 93147"/>
                  <a:gd name="connsiteY0" fmla="*/ 153642 h 153736"/>
                  <a:gd name="connsiteX1" fmla="*/ 45019 w 93147"/>
                  <a:gd name="connsiteY1" fmla="*/ 108874 h 153736"/>
                  <a:gd name="connsiteX2" fmla="*/ 88167 w 93147"/>
                  <a:gd name="connsiteY2" fmla="*/ 22006 h 153736"/>
                  <a:gd name="connsiteX3" fmla="*/ 1299 w 93147"/>
                  <a:gd name="connsiteY3" fmla="*/ 77346 h 153736"/>
                  <a:gd name="connsiteX4" fmla="*/ 22064 w 93147"/>
                  <a:gd name="connsiteY4" fmla="*/ 152880 h 153736"/>
                  <a:gd name="connsiteX5" fmla="*/ 43400 w 93147"/>
                  <a:gd name="connsiteY5" fmla="*/ 153737 h 15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147" h="153736">
                    <a:moveTo>
                      <a:pt x="43400" y="153642"/>
                    </a:moveTo>
                    <a:cubicBezTo>
                      <a:pt x="43400" y="153642"/>
                      <a:pt x="31112" y="128019"/>
                      <a:pt x="45019" y="108874"/>
                    </a:cubicBezTo>
                    <a:cubicBezTo>
                      <a:pt x="58926" y="89634"/>
                      <a:pt x="108932" y="72203"/>
                      <a:pt x="88167" y="22006"/>
                    </a:cubicBezTo>
                    <a:cubicBezTo>
                      <a:pt x="67403" y="-28286"/>
                      <a:pt x="15491" y="15053"/>
                      <a:pt x="1299" y="77346"/>
                    </a:cubicBezTo>
                    <a:cubicBezTo>
                      <a:pt x="-6321" y="114970"/>
                      <a:pt x="22064" y="152880"/>
                      <a:pt x="22064" y="152880"/>
                    </a:cubicBezTo>
                    <a:lnTo>
                      <a:pt x="43400" y="153737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98BEC2A1-E51F-199B-537A-FB059A2E1F7F}"/>
                  </a:ext>
                </a:extLst>
              </p:cNvPr>
              <p:cNvSpPr/>
              <p:nvPr/>
            </p:nvSpPr>
            <p:spPr>
              <a:xfrm>
                <a:off x="4612969" y="3671252"/>
                <a:ext cx="57124" cy="44466"/>
              </a:xfrm>
              <a:custGeom>
                <a:avLst/>
                <a:gdLst>
                  <a:gd name="connsiteX0" fmla="*/ 464 w 57124"/>
                  <a:gd name="connsiteY0" fmla="*/ 43498 h 44466"/>
                  <a:gd name="connsiteX1" fmla="*/ 3702 w 57124"/>
                  <a:gd name="connsiteY1" fmla="*/ 43974 h 44466"/>
                  <a:gd name="connsiteX2" fmla="*/ 56185 w 57124"/>
                  <a:gd name="connsiteY2" fmla="*/ 4159 h 44466"/>
                  <a:gd name="connsiteX3" fmla="*/ 56661 w 57124"/>
                  <a:gd name="connsiteY3" fmla="*/ 921 h 44466"/>
                  <a:gd name="connsiteX4" fmla="*/ 56661 w 57124"/>
                  <a:gd name="connsiteY4" fmla="*/ 921 h 44466"/>
                  <a:gd name="connsiteX5" fmla="*/ 53423 w 57124"/>
                  <a:gd name="connsiteY5" fmla="*/ 540 h 44466"/>
                  <a:gd name="connsiteX6" fmla="*/ 940 w 57124"/>
                  <a:gd name="connsiteY6" fmla="*/ 40355 h 44466"/>
                  <a:gd name="connsiteX7" fmla="*/ 464 w 57124"/>
                  <a:gd name="connsiteY7" fmla="*/ 43593 h 44466"/>
                  <a:gd name="connsiteX8" fmla="*/ 464 w 57124"/>
                  <a:gd name="connsiteY8" fmla="*/ 43593 h 44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24" h="44466">
                    <a:moveTo>
                      <a:pt x="464" y="43498"/>
                    </a:moveTo>
                    <a:cubicBezTo>
                      <a:pt x="1225" y="44641"/>
                      <a:pt x="2749" y="44736"/>
                      <a:pt x="3702" y="43974"/>
                    </a:cubicBezTo>
                    <a:lnTo>
                      <a:pt x="56185" y="4159"/>
                    </a:lnTo>
                    <a:cubicBezTo>
                      <a:pt x="57232" y="3397"/>
                      <a:pt x="57423" y="1873"/>
                      <a:pt x="56661" y="921"/>
                    </a:cubicBezTo>
                    <a:lnTo>
                      <a:pt x="56661" y="921"/>
                    </a:lnTo>
                    <a:cubicBezTo>
                      <a:pt x="55899" y="-127"/>
                      <a:pt x="54470" y="-317"/>
                      <a:pt x="53423" y="540"/>
                    </a:cubicBezTo>
                    <a:lnTo>
                      <a:pt x="940" y="40355"/>
                    </a:lnTo>
                    <a:cubicBezTo>
                      <a:pt x="-108" y="41116"/>
                      <a:pt x="-298" y="42640"/>
                      <a:pt x="464" y="43593"/>
                    </a:cubicBezTo>
                    <a:lnTo>
                      <a:pt x="464" y="43593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36911CA7-CA66-DFF0-D4B2-75E0578FE8E9}"/>
                  </a:ext>
                </a:extLst>
              </p:cNvPr>
              <p:cNvSpPr/>
              <p:nvPr/>
            </p:nvSpPr>
            <p:spPr>
              <a:xfrm>
                <a:off x="4605540" y="3654183"/>
                <a:ext cx="64077" cy="49790"/>
              </a:xfrm>
              <a:custGeom>
                <a:avLst/>
                <a:gdLst>
                  <a:gd name="connsiteX0" fmla="*/ 559 w 64077"/>
                  <a:gd name="connsiteY0" fmla="*/ 48850 h 49790"/>
                  <a:gd name="connsiteX1" fmla="*/ 3797 w 64077"/>
                  <a:gd name="connsiteY1" fmla="*/ 49327 h 49790"/>
                  <a:gd name="connsiteX2" fmla="*/ 63138 w 64077"/>
                  <a:gd name="connsiteY2" fmla="*/ 4178 h 49790"/>
                  <a:gd name="connsiteX3" fmla="*/ 63614 w 64077"/>
                  <a:gd name="connsiteY3" fmla="*/ 940 h 49790"/>
                  <a:gd name="connsiteX4" fmla="*/ 63614 w 64077"/>
                  <a:gd name="connsiteY4" fmla="*/ 940 h 49790"/>
                  <a:gd name="connsiteX5" fmla="*/ 60376 w 64077"/>
                  <a:gd name="connsiteY5" fmla="*/ 464 h 49790"/>
                  <a:gd name="connsiteX6" fmla="*/ 940 w 64077"/>
                  <a:gd name="connsiteY6" fmla="*/ 45612 h 49790"/>
                  <a:gd name="connsiteX7" fmla="*/ 464 w 64077"/>
                  <a:gd name="connsiteY7" fmla="*/ 48850 h 49790"/>
                  <a:gd name="connsiteX8" fmla="*/ 464 w 64077"/>
                  <a:gd name="connsiteY8" fmla="*/ 48850 h 4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077" h="49790">
                    <a:moveTo>
                      <a:pt x="559" y="48850"/>
                    </a:moveTo>
                    <a:cubicBezTo>
                      <a:pt x="1321" y="49898"/>
                      <a:pt x="2749" y="50089"/>
                      <a:pt x="3797" y="49327"/>
                    </a:cubicBezTo>
                    <a:lnTo>
                      <a:pt x="63138" y="4178"/>
                    </a:lnTo>
                    <a:cubicBezTo>
                      <a:pt x="64186" y="3416"/>
                      <a:pt x="64376" y="1988"/>
                      <a:pt x="63614" y="940"/>
                    </a:cubicBezTo>
                    <a:lnTo>
                      <a:pt x="63614" y="940"/>
                    </a:lnTo>
                    <a:cubicBezTo>
                      <a:pt x="62852" y="-108"/>
                      <a:pt x="61328" y="-299"/>
                      <a:pt x="60376" y="464"/>
                    </a:cubicBezTo>
                    <a:lnTo>
                      <a:pt x="940" y="45612"/>
                    </a:lnTo>
                    <a:cubicBezTo>
                      <a:pt x="-108" y="46469"/>
                      <a:pt x="-298" y="47898"/>
                      <a:pt x="464" y="48850"/>
                    </a:cubicBezTo>
                    <a:lnTo>
                      <a:pt x="464" y="4885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465DA45D-3E4C-166B-26CC-5545F2784339}"/>
                  </a:ext>
                </a:extLst>
              </p:cNvPr>
              <p:cNvSpPr/>
              <p:nvPr/>
            </p:nvSpPr>
            <p:spPr>
              <a:xfrm>
                <a:off x="4606492" y="3637324"/>
                <a:ext cx="64172" cy="49885"/>
              </a:xfrm>
              <a:custGeom>
                <a:avLst/>
                <a:gdLst>
                  <a:gd name="connsiteX0" fmla="*/ 463 w 64172"/>
                  <a:gd name="connsiteY0" fmla="*/ 48946 h 49885"/>
                  <a:gd name="connsiteX1" fmla="*/ 3702 w 64172"/>
                  <a:gd name="connsiteY1" fmla="*/ 49422 h 49885"/>
                  <a:gd name="connsiteX2" fmla="*/ 63233 w 64172"/>
                  <a:gd name="connsiteY2" fmla="*/ 4178 h 49885"/>
                  <a:gd name="connsiteX3" fmla="*/ 63709 w 64172"/>
                  <a:gd name="connsiteY3" fmla="*/ 940 h 49885"/>
                  <a:gd name="connsiteX4" fmla="*/ 63709 w 64172"/>
                  <a:gd name="connsiteY4" fmla="*/ 940 h 49885"/>
                  <a:gd name="connsiteX5" fmla="*/ 60471 w 64172"/>
                  <a:gd name="connsiteY5" fmla="*/ 464 h 49885"/>
                  <a:gd name="connsiteX6" fmla="*/ 940 w 64172"/>
                  <a:gd name="connsiteY6" fmla="*/ 45612 h 49885"/>
                  <a:gd name="connsiteX7" fmla="*/ 463 w 64172"/>
                  <a:gd name="connsiteY7" fmla="*/ 48851 h 49885"/>
                  <a:gd name="connsiteX8" fmla="*/ 463 w 64172"/>
                  <a:gd name="connsiteY8" fmla="*/ 48851 h 4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172" h="49885">
                    <a:moveTo>
                      <a:pt x="463" y="48946"/>
                    </a:moveTo>
                    <a:cubicBezTo>
                      <a:pt x="1226" y="49993"/>
                      <a:pt x="2654" y="50184"/>
                      <a:pt x="3702" y="49422"/>
                    </a:cubicBezTo>
                    <a:lnTo>
                      <a:pt x="63233" y="4178"/>
                    </a:lnTo>
                    <a:cubicBezTo>
                      <a:pt x="64281" y="3416"/>
                      <a:pt x="64471" y="1892"/>
                      <a:pt x="63709" y="940"/>
                    </a:cubicBezTo>
                    <a:lnTo>
                      <a:pt x="63709" y="940"/>
                    </a:lnTo>
                    <a:cubicBezTo>
                      <a:pt x="62947" y="-108"/>
                      <a:pt x="61424" y="-299"/>
                      <a:pt x="60471" y="464"/>
                    </a:cubicBezTo>
                    <a:lnTo>
                      <a:pt x="940" y="45612"/>
                    </a:lnTo>
                    <a:cubicBezTo>
                      <a:pt x="-108" y="46374"/>
                      <a:pt x="-299" y="47898"/>
                      <a:pt x="463" y="48851"/>
                    </a:cubicBezTo>
                    <a:lnTo>
                      <a:pt x="463" y="488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73DA718F-B375-6511-C103-CD9CF869FE54}"/>
                  </a:ext>
                </a:extLst>
              </p:cNvPr>
              <p:cNvSpPr/>
              <p:nvPr/>
            </p:nvSpPr>
            <p:spPr>
              <a:xfrm>
                <a:off x="4606016" y="3624465"/>
                <a:ext cx="62553" cy="48493"/>
              </a:xfrm>
              <a:custGeom>
                <a:avLst/>
                <a:gdLst>
                  <a:gd name="connsiteX0" fmla="*/ 463 w 62553"/>
                  <a:gd name="connsiteY0" fmla="*/ 47612 h 48493"/>
                  <a:gd name="connsiteX1" fmla="*/ 3797 w 62553"/>
                  <a:gd name="connsiteY1" fmla="*/ 47993 h 48493"/>
                  <a:gd name="connsiteX2" fmla="*/ 61614 w 62553"/>
                  <a:gd name="connsiteY2" fmla="*/ 4178 h 48493"/>
                  <a:gd name="connsiteX3" fmla="*/ 62090 w 62553"/>
                  <a:gd name="connsiteY3" fmla="*/ 940 h 48493"/>
                  <a:gd name="connsiteX4" fmla="*/ 62090 w 62553"/>
                  <a:gd name="connsiteY4" fmla="*/ 940 h 48493"/>
                  <a:gd name="connsiteX5" fmla="*/ 58852 w 62553"/>
                  <a:gd name="connsiteY5" fmla="*/ 464 h 48493"/>
                  <a:gd name="connsiteX6" fmla="*/ 940 w 62553"/>
                  <a:gd name="connsiteY6" fmla="*/ 44183 h 48493"/>
                  <a:gd name="connsiteX7" fmla="*/ 463 w 62553"/>
                  <a:gd name="connsiteY7" fmla="*/ 47517 h 48493"/>
                  <a:gd name="connsiteX8" fmla="*/ 463 w 62553"/>
                  <a:gd name="connsiteY8" fmla="*/ 47517 h 4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553" h="48493">
                    <a:moveTo>
                      <a:pt x="463" y="47612"/>
                    </a:moveTo>
                    <a:cubicBezTo>
                      <a:pt x="1226" y="48660"/>
                      <a:pt x="2750" y="48755"/>
                      <a:pt x="3797" y="47993"/>
                    </a:cubicBezTo>
                    <a:lnTo>
                      <a:pt x="61614" y="4178"/>
                    </a:lnTo>
                    <a:cubicBezTo>
                      <a:pt x="62662" y="3416"/>
                      <a:pt x="62852" y="1988"/>
                      <a:pt x="62090" y="940"/>
                    </a:cubicBezTo>
                    <a:lnTo>
                      <a:pt x="62090" y="940"/>
                    </a:lnTo>
                    <a:cubicBezTo>
                      <a:pt x="61328" y="-108"/>
                      <a:pt x="59900" y="-299"/>
                      <a:pt x="58852" y="464"/>
                    </a:cubicBezTo>
                    <a:lnTo>
                      <a:pt x="940" y="44183"/>
                    </a:lnTo>
                    <a:cubicBezTo>
                      <a:pt x="-108" y="45040"/>
                      <a:pt x="-299" y="46469"/>
                      <a:pt x="463" y="47517"/>
                    </a:cubicBezTo>
                    <a:lnTo>
                      <a:pt x="463" y="4751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C07F89B8-043B-9211-3F06-E510181F601C}"/>
                  </a:ext>
                </a:extLst>
              </p:cNvPr>
              <p:cNvSpPr/>
              <p:nvPr/>
            </p:nvSpPr>
            <p:spPr>
              <a:xfrm>
                <a:off x="4610778" y="3617512"/>
                <a:ext cx="46884" cy="36626"/>
              </a:xfrm>
              <a:custGeom>
                <a:avLst/>
                <a:gdLst>
                  <a:gd name="connsiteX0" fmla="*/ 559 w 46884"/>
                  <a:gd name="connsiteY0" fmla="*/ 35706 h 36626"/>
                  <a:gd name="connsiteX1" fmla="*/ 3797 w 46884"/>
                  <a:gd name="connsiteY1" fmla="*/ 36087 h 36626"/>
                  <a:gd name="connsiteX2" fmla="*/ 45993 w 46884"/>
                  <a:gd name="connsiteY2" fmla="*/ 4178 h 36626"/>
                  <a:gd name="connsiteX3" fmla="*/ 46374 w 46884"/>
                  <a:gd name="connsiteY3" fmla="*/ 940 h 36626"/>
                  <a:gd name="connsiteX4" fmla="*/ 46374 w 46884"/>
                  <a:gd name="connsiteY4" fmla="*/ 940 h 36626"/>
                  <a:gd name="connsiteX5" fmla="*/ 43136 w 46884"/>
                  <a:gd name="connsiteY5" fmla="*/ 463 h 36626"/>
                  <a:gd name="connsiteX6" fmla="*/ 940 w 46884"/>
                  <a:gd name="connsiteY6" fmla="*/ 32372 h 36626"/>
                  <a:gd name="connsiteX7" fmla="*/ 463 w 46884"/>
                  <a:gd name="connsiteY7" fmla="*/ 35611 h 36626"/>
                  <a:gd name="connsiteX8" fmla="*/ 463 w 46884"/>
                  <a:gd name="connsiteY8" fmla="*/ 35611 h 36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884" h="36626">
                    <a:moveTo>
                      <a:pt x="559" y="35706"/>
                    </a:moveTo>
                    <a:cubicBezTo>
                      <a:pt x="1321" y="36754"/>
                      <a:pt x="2845" y="36944"/>
                      <a:pt x="3797" y="36087"/>
                    </a:cubicBezTo>
                    <a:lnTo>
                      <a:pt x="45993" y="4178"/>
                    </a:lnTo>
                    <a:cubicBezTo>
                      <a:pt x="46946" y="3416"/>
                      <a:pt x="47231" y="1892"/>
                      <a:pt x="46374" y="940"/>
                    </a:cubicBezTo>
                    <a:lnTo>
                      <a:pt x="46374" y="940"/>
                    </a:lnTo>
                    <a:cubicBezTo>
                      <a:pt x="45612" y="-108"/>
                      <a:pt x="44183" y="-298"/>
                      <a:pt x="43136" y="463"/>
                    </a:cubicBezTo>
                    <a:lnTo>
                      <a:pt x="940" y="32372"/>
                    </a:lnTo>
                    <a:cubicBezTo>
                      <a:pt x="-108" y="33134"/>
                      <a:pt x="-299" y="34658"/>
                      <a:pt x="463" y="35611"/>
                    </a:cubicBezTo>
                    <a:lnTo>
                      <a:pt x="463" y="3561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5F99F6FB-20FD-A3E6-0537-7E0B404EB371}"/>
                  </a:ext>
                </a:extLst>
              </p:cNvPr>
              <p:cNvSpPr/>
              <p:nvPr/>
            </p:nvSpPr>
            <p:spPr>
              <a:xfrm>
                <a:off x="4598669" y="3612389"/>
                <a:ext cx="79057" cy="75621"/>
              </a:xfrm>
              <a:custGeom>
                <a:avLst/>
                <a:gdLst>
                  <a:gd name="connsiteX0" fmla="*/ 79058 w 79057"/>
                  <a:gd name="connsiteY0" fmla="*/ 26446 h 75621"/>
                  <a:gd name="connsiteX1" fmla="*/ 33528 w 79057"/>
                  <a:gd name="connsiteY1" fmla="*/ 8635 h 75621"/>
                  <a:gd name="connsiteX2" fmla="*/ 0 w 79057"/>
                  <a:gd name="connsiteY2" fmla="*/ 72547 h 75621"/>
                  <a:gd name="connsiteX3" fmla="*/ 79058 w 79057"/>
                  <a:gd name="connsiteY3" fmla="*/ 26446 h 7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057" h="75621">
                    <a:moveTo>
                      <a:pt x="79058" y="26446"/>
                    </a:moveTo>
                    <a:cubicBezTo>
                      <a:pt x="79058" y="26446"/>
                      <a:pt x="64198" y="-18321"/>
                      <a:pt x="33528" y="8635"/>
                    </a:cubicBezTo>
                    <a:cubicBezTo>
                      <a:pt x="2762" y="35686"/>
                      <a:pt x="0" y="72547"/>
                      <a:pt x="0" y="72547"/>
                    </a:cubicBezTo>
                    <a:cubicBezTo>
                      <a:pt x="0" y="72547"/>
                      <a:pt x="1429" y="93407"/>
                      <a:pt x="79058" y="26446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4398452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966B6B3B-712A-D6F9-6FFF-7B771116DA70}"/>
                  </a:ext>
                </a:extLst>
              </p:cNvPr>
              <p:cNvSpPr/>
              <p:nvPr/>
            </p:nvSpPr>
            <p:spPr>
              <a:xfrm>
                <a:off x="4607861" y="3733704"/>
                <a:ext cx="425814" cy="1017291"/>
              </a:xfrm>
              <a:custGeom>
                <a:avLst/>
                <a:gdLst>
                  <a:gd name="connsiteX0" fmla="*/ 410955 w 425814"/>
                  <a:gd name="connsiteY0" fmla="*/ 1006602 h 1017291"/>
                  <a:gd name="connsiteX1" fmla="*/ 1666 w 425814"/>
                  <a:gd name="connsiteY1" fmla="*/ 17717 h 1017291"/>
                  <a:gd name="connsiteX2" fmla="*/ 4905 w 425814"/>
                  <a:gd name="connsiteY2" fmla="*/ 0 h 1017291"/>
                  <a:gd name="connsiteX3" fmla="*/ 425814 w 425814"/>
                  <a:gd name="connsiteY3" fmla="*/ 1016794 h 1017291"/>
                  <a:gd name="connsiteX4" fmla="*/ 417718 w 425814"/>
                  <a:gd name="connsiteY4" fmla="*/ 1015365 h 1017291"/>
                  <a:gd name="connsiteX5" fmla="*/ 410955 w 425814"/>
                  <a:gd name="connsiteY5" fmla="*/ 1006602 h 101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14" h="1017291">
                    <a:moveTo>
                      <a:pt x="410955" y="1006602"/>
                    </a:moveTo>
                    <a:lnTo>
                      <a:pt x="1666" y="17717"/>
                    </a:lnTo>
                    <a:cubicBezTo>
                      <a:pt x="-1477" y="10001"/>
                      <a:pt x="-49" y="2096"/>
                      <a:pt x="4905" y="0"/>
                    </a:cubicBezTo>
                    <a:lnTo>
                      <a:pt x="425814" y="1016794"/>
                    </a:lnTo>
                    <a:cubicBezTo>
                      <a:pt x="423338" y="1017842"/>
                      <a:pt x="420480" y="1017175"/>
                      <a:pt x="417718" y="1015365"/>
                    </a:cubicBezTo>
                    <a:cubicBezTo>
                      <a:pt x="415051" y="1013555"/>
                      <a:pt x="412575" y="1010412"/>
                      <a:pt x="410955" y="1006602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99D326A6-374B-1CA9-3FEF-E41E75970637}"/>
                  </a:ext>
                </a:extLst>
              </p:cNvPr>
              <p:cNvSpPr/>
              <p:nvPr/>
            </p:nvSpPr>
            <p:spPr>
              <a:xfrm>
                <a:off x="4946808" y="4565523"/>
                <a:ext cx="126297" cy="252329"/>
              </a:xfrm>
              <a:custGeom>
                <a:avLst/>
                <a:gdLst>
                  <a:gd name="connsiteX0" fmla="*/ 88201 w 126297"/>
                  <a:gd name="connsiteY0" fmla="*/ 240030 h 252329"/>
                  <a:gd name="connsiteX1" fmla="*/ 0 w 126297"/>
                  <a:gd name="connsiteY1" fmla="*/ 10287 h 252329"/>
                  <a:gd name="connsiteX2" fmla="*/ 24765 w 126297"/>
                  <a:gd name="connsiteY2" fmla="*/ 0 h 252329"/>
                  <a:gd name="connsiteX3" fmla="*/ 124777 w 126297"/>
                  <a:gd name="connsiteY3" fmla="*/ 224885 h 252329"/>
                  <a:gd name="connsiteX4" fmla="*/ 114014 w 126297"/>
                  <a:gd name="connsiteY4" fmla="*/ 250793 h 252329"/>
                  <a:gd name="connsiteX5" fmla="*/ 98869 w 126297"/>
                  <a:gd name="connsiteY5" fmla="*/ 250793 h 252329"/>
                  <a:gd name="connsiteX6" fmla="*/ 88201 w 126297"/>
                  <a:gd name="connsiteY6" fmla="*/ 240030 h 252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97" h="252329">
                    <a:moveTo>
                      <a:pt x="88201" y="240030"/>
                    </a:moveTo>
                    <a:lnTo>
                      <a:pt x="0" y="10287"/>
                    </a:lnTo>
                    <a:lnTo>
                      <a:pt x="24765" y="0"/>
                    </a:lnTo>
                    <a:lnTo>
                      <a:pt x="124777" y="224885"/>
                    </a:lnTo>
                    <a:cubicBezTo>
                      <a:pt x="128968" y="234982"/>
                      <a:pt x="124206" y="246602"/>
                      <a:pt x="114014" y="250793"/>
                    </a:cubicBezTo>
                    <a:cubicBezTo>
                      <a:pt x="108966" y="252889"/>
                      <a:pt x="103537" y="252793"/>
                      <a:pt x="98869" y="250793"/>
                    </a:cubicBezTo>
                    <a:cubicBezTo>
                      <a:pt x="94202" y="248888"/>
                      <a:pt x="90297" y="245173"/>
                      <a:pt x="88201" y="24003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3150FE28-1E6E-6B65-59E8-08605843C2FA}"/>
                  </a:ext>
                </a:extLst>
              </p:cNvPr>
              <p:cNvSpPr/>
              <p:nvPr/>
            </p:nvSpPr>
            <p:spPr>
              <a:xfrm>
                <a:off x="4946808" y="4571428"/>
                <a:ext cx="112204" cy="246334"/>
              </a:xfrm>
              <a:custGeom>
                <a:avLst/>
                <a:gdLst>
                  <a:gd name="connsiteX0" fmla="*/ 88201 w 112204"/>
                  <a:gd name="connsiteY0" fmla="*/ 234124 h 246334"/>
                  <a:gd name="connsiteX1" fmla="*/ 98869 w 112204"/>
                  <a:gd name="connsiteY1" fmla="*/ 244888 h 246334"/>
                  <a:gd name="connsiteX2" fmla="*/ 112204 w 112204"/>
                  <a:gd name="connsiteY2" fmla="*/ 245459 h 246334"/>
                  <a:gd name="connsiteX3" fmla="*/ 10573 w 112204"/>
                  <a:gd name="connsiteY3" fmla="*/ 0 h 246334"/>
                  <a:gd name="connsiteX4" fmla="*/ 0 w 112204"/>
                  <a:gd name="connsiteY4" fmla="*/ 4381 h 246334"/>
                  <a:gd name="connsiteX5" fmla="*/ 88201 w 112204"/>
                  <a:gd name="connsiteY5" fmla="*/ 234124 h 246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204" h="246334">
                    <a:moveTo>
                      <a:pt x="88201" y="234124"/>
                    </a:moveTo>
                    <a:cubicBezTo>
                      <a:pt x="90297" y="239173"/>
                      <a:pt x="94297" y="242983"/>
                      <a:pt x="98869" y="244888"/>
                    </a:cubicBezTo>
                    <a:cubicBezTo>
                      <a:pt x="102965" y="246602"/>
                      <a:pt x="107632" y="246793"/>
                      <a:pt x="112204" y="245459"/>
                    </a:cubicBezTo>
                    <a:cubicBezTo>
                      <a:pt x="78296" y="163639"/>
                      <a:pt x="44482" y="81820"/>
                      <a:pt x="10573" y="0"/>
                    </a:cubicBezTo>
                    <a:lnTo>
                      <a:pt x="0" y="4381"/>
                    </a:lnTo>
                    <a:lnTo>
                      <a:pt x="88201" y="23412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8" name="Graphic 36">
              <a:extLst>
                <a:ext uri="{FF2B5EF4-FFF2-40B4-BE49-F238E27FC236}">
                  <a16:creationId xmlns:a16="http://schemas.microsoft.com/office/drawing/2014/main" id="{F1DC2CD8-4E7F-99D2-C6CF-1BDE3AFFDCBD}"/>
                </a:ext>
              </a:extLst>
            </p:cNvPr>
            <p:cNvGrpSpPr/>
            <p:nvPr/>
          </p:nvGrpSpPr>
          <p:grpSpPr>
            <a:xfrm>
              <a:off x="6036073" y="4275673"/>
              <a:ext cx="845183" cy="1667471"/>
              <a:chOff x="4396973" y="3740348"/>
              <a:chExt cx="585054" cy="1154260"/>
            </a:xfrm>
          </p:grpSpPr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EA29E5F8-DB83-2C78-5264-1812F1EA5A93}"/>
                  </a:ext>
                </a:extLst>
              </p:cNvPr>
              <p:cNvSpPr/>
              <p:nvPr/>
            </p:nvSpPr>
            <p:spPr>
              <a:xfrm>
                <a:off x="4516808" y="3810062"/>
                <a:ext cx="430708" cy="1017810"/>
              </a:xfrm>
              <a:custGeom>
                <a:avLst/>
                <a:gdLst>
                  <a:gd name="connsiteX0" fmla="*/ 428952 w 430708"/>
                  <a:gd name="connsiteY0" fmla="*/ 999491 h 1017810"/>
                  <a:gd name="connsiteX1" fmla="*/ 19663 w 430708"/>
                  <a:gd name="connsiteY1" fmla="*/ 10700 h 1017810"/>
                  <a:gd name="connsiteX2" fmla="*/ 4899 w 430708"/>
                  <a:gd name="connsiteY2" fmla="*/ 509 h 1017810"/>
                  <a:gd name="connsiteX3" fmla="*/ 232 w 430708"/>
                  <a:gd name="connsiteY3" fmla="*/ 7176 h 1017810"/>
                  <a:gd name="connsiteX4" fmla="*/ 1756 w 430708"/>
                  <a:gd name="connsiteY4" fmla="*/ 18225 h 1017810"/>
                  <a:gd name="connsiteX5" fmla="*/ 411045 w 430708"/>
                  <a:gd name="connsiteY5" fmla="*/ 1007015 h 1017810"/>
                  <a:gd name="connsiteX6" fmla="*/ 425809 w 430708"/>
                  <a:gd name="connsiteY6" fmla="*/ 1017302 h 1017810"/>
                  <a:gd name="connsiteX7" fmla="*/ 430476 w 430708"/>
                  <a:gd name="connsiteY7" fmla="*/ 1010540 h 1017810"/>
                  <a:gd name="connsiteX8" fmla="*/ 428952 w 430708"/>
                  <a:gd name="connsiteY8" fmla="*/ 999491 h 101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08" h="1017810">
                    <a:moveTo>
                      <a:pt x="428952" y="999491"/>
                    </a:moveTo>
                    <a:lnTo>
                      <a:pt x="19663" y="10700"/>
                    </a:lnTo>
                    <a:cubicBezTo>
                      <a:pt x="16424" y="2985"/>
                      <a:pt x="9852" y="-1587"/>
                      <a:pt x="4899" y="509"/>
                    </a:cubicBezTo>
                    <a:cubicBezTo>
                      <a:pt x="2423" y="1556"/>
                      <a:pt x="803" y="4033"/>
                      <a:pt x="232" y="7176"/>
                    </a:cubicBezTo>
                    <a:cubicBezTo>
                      <a:pt x="-340" y="10415"/>
                      <a:pt x="137" y="14320"/>
                      <a:pt x="1756" y="18225"/>
                    </a:cubicBezTo>
                    <a:lnTo>
                      <a:pt x="411045" y="1007015"/>
                    </a:lnTo>
                    <a:cubicBezTo>
                      <a:pt x="414284" y="1014826"/>
                      <a:pt x="420856" y="1019398"/>
                      <a:pt x="425809" y="1017302"/>
                    </a:cubicBezTo>
                    <a:cubicBezTo>
                      <a:pt x="428285" y="1016255"/>
                      <a:pt x="429905" y="1013683"/>
                      <a:pt x="430476" y="1010540"/>
                    </a:cubicBezTo>
                    <a:cubicBezTo>
                      <a:pt x="431048" y="1007396"/>
                      <a:pt x="430571" y="1003396"/>
                      <a:pt x="428952" y="999491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A5B8F6E6-B0D5-A7C1-910A-7F96CC96D15B}"/>
                  </a:ext>
                </a:extLst>
              </p:cNvPr>
              <p:cNvSpPr/>
              <p:nvPr/>
            </p:nvSpPr>
            <p:spPr>
              <a:xfrm>
                <a:off x="4396973" y="3740348"/>
                <a:ext cx="143115" cy="105084"/>
              </a:xfrm>
              <a:custGeom>
                <a:avLst/>
                <a:gdLst>
                  <a:gd name="connsiteX0" fmla="*/ 128637 w 143115"/>
                  <a:gd name="connsiteY0" fmla="*/ 105084 h 105084"/>
                  <a:gd name="connsiteX1" fmla="*/ 95776 w 143115"/>
                  <a:gd name="connsiteY1" fmla="*/ 74604 h 105084"/>
                  <a:gd name="connsiteX2" fmla="*/ 3860 w 143115"/>
                  <a:gd name="connsiteY2" fmla="*/ 43648 h 105084"/>
                  <a:gd name="connsiteX3" fmla="*/ 104444 w 143115"/>
                  <a:gd name="connsiteY3" fmla="*/ 21359 h 105084"/>
                  <a:gd name="connsiteX4" fmla="*/ 143115 w 143115"/>
                  <a:gd name="connsiteY4" fmla="*/ 89463 h 105084"/>
                  <a:gd name="connsiteX5" fmla="*/ 128637 w 143115"/>
                  <a:gd name="connsiteY5" fmla="*/ 105084 h 10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5" h="105084">
                    <a:moveTo>
                      <a:pt x="128637" y="105084"/>
                    </a:moveTo>
                    <a:cubicBezTo>
                      <a:pt x="128637" y="105084"/>
                      <a:pt x="119208" y="78319"/>
                      <a:pt x="95776" y="74604"/>
                    </a:cubicBezTo>
                    <a:cubicBezTo>
                      <a:pt x="72345" y="70794"/>
                      <a:pt x="24720" y="93940"/>
                      <a:pt x="3860" y="43648"/>
                    </a:cubicBezTo>
                    <a:cubicBezTo>
                      <a:pt x="-16905" y="-6644"/>
                      <a:pt x="50342" y="-12645"/>
                      <a:pt x="104444" y="21359"/>
                    </a:cubicBezTo>
                    <a:cubicBezTo>
                      <a:pt x="136353" y="42600"/>
                      <a:pt x="143115" y="89463"/>
                      <a:pt x="143115" y="89463"/>
                    </a:cubicBezTo>
                    <a:lnTo>
                      <a:pt x="128637" y="105084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F455398D-E7B0-08B5-8F63-875A228B2E1F}"/>
                  </a:ext>
                </a:extLst>
              </p:cNvPr>
              <p:cNvSpPr/>
              <p:nvPr/>
            </p:nvSpPr>
            <p:spPr>
              <a:xfrm>
                <a:off x="4437767" y="3795592"/>
                <a:ext cx="69962" cy="13574"/>
              </a:xfrm>
              <a:custGeom>
                <a:avLst/>
                <a:gdLst>
                  <a:gd name="connsiteX0" fmla="*/ 69938 w 69962"/>
                  <a:gd name="connsiteY0" fmla="*/ 2025 h 13574"/>
                  <a:gd name="connsiteX1" fmla="*/ 67937 w 69962"/>
                  <a:gd name="connsiteY1" fmla="*/ 4596 h 13574"/>
                  <a:gd name="connsiteX2" fmla="*/ 2596 w 69962"/>
                  <a:gd name="connsiteY2" fmla="*/ 13550 h 13574"/>
                  <a:gd name="connsiteX3" fmla="*/ 24 w 69962"/>
                  <a:gd name="connsiteY3" fmla="*/ 11550 h 13574"/>
                  <a:gd name="connsiteX4" fmla="*/ 24 w 69962"/>
                  <a:gd name="connsiteY4" fmla="*/ 11550 h 13574"/>
                  <a:gd name="connsiteX5" fmla="*/ 2025 w 69962"/>
                  <a:gd name="connsiteY5" fmla="*/ 8978 h 13574"/>
                  <a:gd name="connsiteX6" fmla="*/ 67271 w 69962"/>
                  <a:gd name="connsiteY6" fmla="*/ 24 h 13574"/>
                  <a:gd name="connsiteX7" fmla="*/ 69938 w 69962"/>
                  <a:gd name="connsiteY7" fmla="*/ 2025 h 13574"/>
                  <a:gd name="connsiteX8" fmla="*/ 69938 w 69962"/>
                  <a:gd name="connsiteY8" fmla="*/ 2025 h 1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62" h="13574">
                    <a:moveTo>
                      <a:pt x="69938" y="2025"/>
                    </a:moveTo>
                    <a:cubicBezTo>
                      <a:pt x="70128" y="3263"/>
                      <a:pt x="69176" y="4406"/>
                      <a:pt x="67937" y="4596"/>
                    </a:cubicBezTo>
                    <a:lnTo>
                      <a:pt x="2596" y="13550"/>
                    </a:lnTo>
                    <a:cubicBezTo>
                      <a:pt x="1358" y="13740"/>
                      <a:pt x="120" y="12788"/>
                      <a:pt x="24" y="11550"/>
                    </a:cubicBezTo>
                    <a:lnTo>
                      <a:pt x="24" y="11550"/>
                    </a:lnTo>
                    <a:cubicBezTo>
                      <a:pt x="-166" y="10311"/>
                      <a:pt x="786" y="9073"/>
                      <a:pt x="2025" y="8978"/>
                    </a:cubicBezTo>
                    <a:lnTo>
                      <a:pt x="67271" y="24"/>
                    </a:lnTo>
                    <a:cubicBezTo>
                      <a:pt x="68604" y="-166"/>
                      <a:pt x="69747" y="786"/>
                      <a:pt x="69938" y="2025"/>
                    </a:cubicBezTo>
                    <a:lnTo>
                      <a:pt x="69938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ABE2BC8A-DF4A-F689-C245-54B5EE983906}"/>
                  </a:ext>
                </a:extLst>
              </p:cNvPr>
              <p:cNvSpPr/>
              <p:nvPr/>
            </p:nvSpPr>
            <p:spPr>
              <a:xfrm>
                <a:off x="4426052" y="3782162"/>
                <a:ext cx="78629" cy="14621"/>
              </a:xfrm>
              <a:custGeom>
                <a:avLst/>
                <a:gdLst>
                  <a:gd name="connsiteX0" fmla="*/ 78606 w 78629"/>
                  <a:gd name="connsiteY0" fmla="*/ 1929 h 14621"/>
                  <a:gd name="connsiteX1" fmla="*/ 76605 w 78629"/>
                  <a:gd name="connsiteY1" fmla="*/ 4596 h 14621"/>
                  <a:gd name="connsiteX2" fmla="*/ 2691 w 78629"/>
                  <a:gd name="connsiteY2" fmla="*/ 14598 h 14621"/>
                  <a:gd name="connsiteX3" fmla="*/ 24 w 78629"/>
                  <a:gd name="connsiteY3" fmla="*/ 12597 h 14621"/>
                  <a:gd name="connsiteX4" fmla="*/ 24 w 78629"/>
                  <a:gd name="connsiteY4" fmla="*/ 12597 h 14621"/>
                  <a:gd name="connsiteX5" fmla="*/ 2025 w 78629"/>
                  <a:gd name="connsiteY5" fmla="*/ 10026 h 14621"/>
                  <a:gd name="connsiteX6" fmla="*/ 75939 w 78629"/>
                  <a:gd name="connsiteY6" fmla="*/ 24 h 14621"/>
                  <a:gd name="connsiteX7" fmla="*/ 78606 w 78629"/>
                  <a:gd name="connsiteY7" fmla="*/ 2025 h 14621"/>
                  <a:gd name="connsiteX8" fmla="*/ 78606 w 78629"/>
                  <a:gd name="connsiteY8" fmla="*/ 2025 h 14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621">
                    <a:moveTo>
                      <a:pt x="78606" y="1929"/>
                    </a:moveTo>
                    <a:cubicBezTo>
                      <a:pt x="78796" y="3168"/>
                      <a:pt x="77844" y="4406"/>
                      <a:pt x="76605" y="4596"/>
                    </a:cubicBezTo>
                    <a:lnTo>
                      <a:pt x="2691" y="14598"/>
                    </a:lnTo>
                    <a:cubicBezTo>
                      <a:pt x="1358" y="14788"/>
                      <a:pt x="215" y="13836"/>
                      <a:pt x="24" y="12597"/>
                    </a:cubicBezTo>
                    <a:lnTo>
                      <a:pt x="24" y="12597"/>
                    </a:lnTo>
                    <a:cubicBezTo>
                      <a:pt x="-166" y="11359"/>
                      <a:pt x="786" y="10216"/>
                      <a:pt x="2025" y="10026"/>
                    </a:cubicBezTo>
                    <a:lnTo>
                      <a:pt x="75939" y="24"/>
                    </a:lnTo>
                    <a:cubicBezTo>
                      <a:pt x="77177" y="-166"/>
                      <a:pt x="78415" y="786"/>
                      <a:pt x="78606" y="2025"/>
                    </a:cubicBezTo>
                    <a:lnTo>
                      <a:pt x="78606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FD1A68C5-B645-92D4-B4B7-FBE510F1A5E0}"/>
                  </a:ext>
                </a:extLst>
              </p:cNvPr>
              <p:cNvSpPr/>
              <p:nvPr/>
            </p:nvSpPr>
            <p:spPr>
              <a:xfrm>
                <a:off x="4413383" y="3770749"/>
                <a:ext cx="78822" cy="14795"/>
              </a:xfrm>
              <a:custGeom>
                <a:avLst/>
                <a:gdLst>
                  <a:gd name="connsiteX0" fmla="*/ 78796 w 78822"/>
                  <a:gd name="connsiteY0" fmla="*/ 2007 h 14795"/>
                  <a:gd name="connsiteX1" fmla="*/ 76796 w 78822"/>
                  <a:gd name="connsiteY1" fmla="*/ 4674 h 14795"/>
                  <a:gd name="connsiteX2" fmla="*/ 2691 w 78822"/>
                  <a:gd name="connsiteY2" fmla="*/ 14771 h 14795"/>
                  <a:gd name="connsiteX3" fmla="*/ 24 w 78822"/>
                  <a:gd name="connsiteY3" fmla="*/ 12771 h 14795"/>
                  <a:gd name="connsiteX4" fmla="*/ 24 w 78822"/>
                  <a:gd name="connsiteY4" fmla="*/ 12771 h 14795"/>
                  <a:gd name="connsiteX5" fmla="*/ 2025 w 78822"/>
                  <a:gd name="connsiteY5" fmla="*/ 10104 h 14795"/>
                  <a:gd name="connsiteX6" fmla="*/ 76129 w 78822"/>
                  <a:gd name="connsiteY6" fmla="*/ 7 h 14795"/>
                  <a:gd name="connsiteX7" fmla="*/ 78796 w 78822"/>
                  <a:gd name="connsiteY7" fmla="*/ 2007 h 14795"/>
                  <a:gd name="connsiteX8" fmla="*/ 78796 w 78822"/>
                  <a:gd name="connsiteY8" fmla="*/ 2007 h 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2" h="14795">
                    <a:moveTo>
                      <a:pt x="78796" y="2007"/>
                    </a:moveTo>
                    <a:cubicBezTo>
                      <a:pt x="78987" y="3341"/>
                      <a:pt x="78129" y="4484"/>
                      <a:pt x="76796" y="4674"/>
                    </a:cubicBezTo>
                    <a:lnTo>
                      <a:pt x="2691" y="14771"/>
                    </a:lnTo>
                    <a:cubicBezTo>
                      <a:pt x="1453" y="14962"/>
                      <a:pt x="215" y="14009"/>
                      <a:pt x="24" y="12771"/>
                    </a:cubicBezTo>
                    <a:lnTo>
                      <a:pt x="24" y="12771"/>
                    </a:lnTo>
                    <a:cubicBezTo>
                      <a:pt x="-166" y="11437"/>
                      <a:pt x="786" y="10294"/>
                      <a:pt x="2025" y="10104"/>
                    </a:cubicBezTo>
                    <a:lnTo>
                      <a:pt x="76129" y="7"/>
                    </a:lnTo>
                    <a:cubicBezTo>
                      <a:pt x="77462" y="-88"/>
                      <a:pt x="78606" y="769"/>
                      <a:pt x="78796" y="2007"/>
                    </a:cubicBezTo>
                    <a:lnTo>
                      <a:pt x="78796" y="200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89005C07-7445-4A54-F747-F032E1251EE2}"/>
                  </a:ext>
                </a:extLst>
              </p:cNvPr>
              <p:cNvSpPr/>
              <p:nvPr/>
            </p:nvSpPr>
            <p:spPr>
              <a:xfrm>
                <a:off x="4405952" y="3760445"/>
                <a:ext cx="76607" cy="14624"/>
              </a:xfrm>
              <a:custGeom>
                <a:avLst/>
                <a:gdLst>
                  <a:gd name="connsiteX0" fmla="*/ 76512 w 76607"/>
                  <a:gd name="connsiteY0" fmla="*/ 2025 h 14624"/>
                  <a:gd name="connsiteX1" fmla="*/ 74512 w 76607"/>
                  <a:gd name="connsiteY1" fmla="*/ 4692 h 14624"/>
                  <a:gd name="connsiteX2" fmla="*/ 2598 w 76607"/>
                  <a:gd name="connsiteY2" fmla="*/ 14598 h 14624"/>
                  <a:gd name="connsiteX3" fmla="*/ 26 w 76607"/>
                  <a:gd name="connsiteY3" fmla="*/ 12597 h 14624"/>
                  <a:gd name="connsiteX4" fmla="*/ 26 w 76607"/>
                  <a:gd name="connsiteY4" fmla="*/ 12597 h 14624"/>
                  <a:gd name="connsiteX5" fmla="*/ 2027 w 76607"/>
                  <a:gd name="connsiteY5" fmla="*/ 9930 h 14624"/>
                  <a:gd name="connsiteX6" fmla="*/ 73940 w 76607"/>
                  <a:gd name="connsiteY6" fmla="*/ 24 h 14624"/>
                  <a:gd name="connsiteX7" fmla="*/ 76607 w 76607"/>
                  <a:gd name="connsiteY7" fmla="*/ 2025 h 14624"/>
                  <a:gd name="connsiteX8" fmla="*/ 76607 w 76607"/>
                  <a:gd name="connsiteY8" fmla="*/ 2025 h 14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07" h="14624">
                    <a:moveTo>
                      <a:pt x="76512" y="2025"/>
                    </a:moveTo>
                    <a:cubicBezTo>
                      <a:pt x="76703" y="3263"/>
                      <a:pt x="75750" y="4501"/>
                      <a:pt x="74512" y="4692"/>
                    </a:cubicBezTo>
                    <a:lnTo>
                      <a:pt x="2598" y="14598"/>
                    </a:lnTo>
                    <a:cubicBezTo>
                      <a:pt x="1360" y="14788"/>
                      <a:pt x="217" y="13931"/>
                      <a:pt x="26" y="12597"/>
                    </a:cubicBezTo>
                    <a:lnTo>
                      <a:pt x="26" y="12597"/>
                    </a:lnTo>
                    <a:cubicBezTo>
                      <a:pt x="-164" y="11264"/>
                      <a:pt x="693" y="10216"/>
                      <a:pt x="2027" y="9930"/>
                    </a:cubicBezTo>
                    <a:lnTo>
                      <a:pt x="73940" y="24"/>
                    </a:lnTo>
                    <a:cubicBezTo>
                      <a:pt x="75179" y="-166"/>
                      <a:pt x="76417" y="786"/>
                      <a:pt x="76607" y="2025"/>
                    </a:cubicBezTo>
                    <a:lnTo>
                      <a:pt x="76607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32129AC0-B85E-68D8-F2A7-110F1C3A2CDF}"/>
                  </a:ext>
                </a:extLst>
              </p:cNvPr>
              <p:cNvSpPr/>
              <p:nvPr/>
            </p:nvSpPr>
            <p:spPr>
              <a:xfrm>
                <a:off x="4408811" y="3750651"/>
                <a:ext cx="57079" cy="11844"/>
              </a:xfrm>
              <a:custGeom>
                <a:avLst/>
                <a:gdLst>
                  <a:gd name="connsiteX0" fmla="*/ 56984 w 57079"/>
                  <a:gd name="connsiteY0" fmla="*/ 2008 h 11844"/>
                  <a:gd name="connsiteX1" fmla="*/ 54984 w 57079"/>
                  <a:gd name="connsiteY1" fmla="*/ 4579 h 11844"/>
                  <a:gd name="connsiteX2" fmla="*/ 2596 w 57079"/>
                  <a:gd name="connsiteY2" fmla="*/ 11818 h 11844"/>
                  <a:gd name="connsiteX3" fmla="*/ 24 w 57079"/>
                  <a:gd name="connsiteY3" fmla="*/ 9818 h 11844"/>
                  <a:gd name="connsiteX4" fmla="*/ 24 w 57079"/>
                  <a:gd name="connsiteY4" fmla="*/ 9818 h 11844"/>
                  <a:gd name="connsiteX5" fmla="*/ 2025 w 57079"/>
                  <a:gd name="connsiteY5" fmla="*/ 7246 h 11844"/>
                  <a:gd name="connsiteX6" fmla="*/ 54412 w 57079"/>
                  <a:gd name="connsiteY6" fmla="*/ 7 h 11844"/>
                  <a:gd name="connsiteX7" fmla="*/ 57079 w 57079"/>
                  <a:gd name="connsiteY7" fmla="*/ 2008 h 11844"/>
                  <a:gd name="connsiteX8" fmla="*/ 57079 w 57079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79" h="11844">
                    <a:moveTo>
                      <a:pt x="56984" y="2008"/>
                    </a:moveTo>
                    <a:cubicBezTo>
                      <a:pt x="57174" y="3341"/>
                      <a:pt x="56222" y="4484"/>
                      <a:pt x="54984" y="4579"/>
                    </a:cubicBezTo>
                    <a:lnTo>
                      <a:pt x="2596" y="11818"/>
                    </a:lnTo>
                    <a:cubicBezTo>
                      <a:pt x="1358" y="12009"/>
                      <a:pt x="120" y="11152"/>
                      <a:pt x="24" y="9818"/>
                    </a:cubicBezTo>
                    <a:lnTo>
                      <a:pt x="24" y="9818"/>
                    </a:lnTo>
                    <a:cubicBezTo>
                      <a:pt x="-166" y="8580"/>
                      <a:pt x="786" y="7342"/>
                      <a:pt x="2025" y="7246"/>
                    </a:cubicBezTo>
                    <a:lnTo>
                      <a:pt x="54412" y="7"/>
                    </a:lnTo>
                    <a:cubicBezTo>
                      <a:pt x="55650" y="-88"/>
                      <a:pt x="56793" y="769"/>
                      <a:pt x="57079" y="2008"/>
                    </a:cubicBezTo>
                    <a:lnTo>
                      <a:pt x="57079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E7A7DA6C-94A7-3F8C-127A-30A9D2C5A376}"/>
                  </a:ext>
                </a:extLst>
              </p:cNvPr>
              <p:cNvSpPr/>
              <p:nvPr/>
            </p:nvSpPr>
            <p:spPr>
              <a:xfrm>
                <a:off x="4403163" y="3744371"/>
                <a:ext cx="94677" cy="44959"/>
              </a:xfrm>
              <a:custGeom>
                <a:avLst/>
                <a:gdLst>
                  <a:gd name="connsiteX0" fmla="*/ 5482 w 94677"/>
                  <a:gd name="connsiteY0" fmla="*/ 44959 h 44959"/>
                  <a:gd name="connsiteX1" fmla="*/ 25104 w 94677"/>
                  <a:gd name="connsiteY1" fmla="*/ 192 h 44959"/>
                  <a:gd name="connsiteX2" fmla="*/ 94065 w 94677"/>
                  <a:gd name="connsiteY2" fmla="*/ 21719 h 44959"/>
                  <a:gd name="connsiteX3" fmla="*/ 5482 w 94677"/>
                  <a:gd name="connsiteY3" fmla="*/ 44959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77" h="44959">
                    <a:moveTo>
                      <a:pt x="5482" y="44959"/>
                    </a:moveTo>
                    <a:cubicBezTo>
                      <a:pt x="5482" y="44959"/>
                      <a:pt x="-15663" y="2859"/>
                      <a:pt x="25104" y="192"/>
                    </a:cubicBezTo>
                    <a:cubicBezTo>
                      <a:pt x="65966" y="-2380"/>
                      <a:pt x="94065" y="21719"/>
                      <a:pt x="94065" y="21719"/>
                    </a:cubicBezTo>
                    <a:cubicBezTo>
                      <a:pt x="94065" y="21719"/>
                      <a:pt x="107781" y="37530"/>
                      <a:pt x="5482" y="44959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2749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6EE45C65-E3C5-DD02-6FA0-42AA853F3D01}"/>
                  </a:ext>
                </a:extLst>
              </p:cNvPr>
              <p:cNvSpPr/>
              <p:nvPr/>
            </p:nvSpPr>
            <p:spPr>
              <a:xfrm>
                <a:off x="4521707" y="3810062"/>
                <a:ext cx="425808" cy="1017302"/>
              </a:xfrm>
              <a:custGeom>
                <a:avLst/>
                <a:gdLst>
                  <a:gd name="connsiteX0" fmla="*/ 424053 w 425808"/>
                  <a:gd name="connsiteY0" fmla="*/ 999491 h 1017302"/>
                  <a:gd name="connsiteX1" fmla="*/ 14764 w 425808"/>
                  <a:gd name="connsiteY1" fmla="*/ 10700 h 1017302"/>
                  <a:gd name="connsiteX2" fmla="*/ 0 w 425808"/>
                  <a:gd name="connsiteY2" fmla="*/ 509 h 1017302"/>
                  <a:gd name="connsiteX3" fmla="*/ 420910 w 425808"/>
                  <a:gd name="connsiteY3" fmla="*/ 1017302 h 1017302"/>
                  <a:gd name="connsiteX4" fmla="*/ 425577 w 425808"/>
                  <a:gd name="connsiteY4" fmla="*/ 1010540 h 1017302"/>
                  <a:gd name="connsiteX5" fmla="*/ 424053 w 425808"/>
                  <a:gd name="connsiteY5" fmla="*/ 999491 h 101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08" h="1017302">
                    <a:moveTo>
                      <a:pt x="424053" y="999491"/>
                    </a:moveTo>
                    <a:lnTo>
                      <a:pt x="14764" y="10700"/>
                    </a:lnTo>
                    <a:cubicBezTo>
                      <a:pt x="11525" y="2985"/>
                      <a:pt x="4953" y="-1587"/>
                      <a:pt x="0" y="509"/>
                    </a:cubicBezTo>
                    <a:lnTo>
                      <a:pt x="420910" y="1017302"/>
                    </a:lnTo>
                    <a:cubicBezTo>
                      <a:pt x="423386" y="1016255"/>
                      <a:pt x="425005" y="1013683"/>
                      <a:pt x="425577" y="1010540"/>
                    </a:cubicBezTo>
                    <a:cubicBezTo>
                      <a:pt x="426149" y="1007396"/>
                      <a:pt x="425672" y="1003396"/>
                      <a:pt x="424053" y="99949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F4F6695F-7796-EB2F-A3DC-2CC4FA9B8CF5}"/>
                  </a:ext>
                </a:extLst>
              </p:cNvPr>
              <p:cNvSpPr/>
              <p:nvPr/>
            </p:nvSpPr>
            <p:spPr>
              <a:xfrm>
                <a:off x="4855749" y="4642389"/>
                <a:ext cx="126278" cy="252219"/>
              </a:xfrm>
              <a:custGeom>
                <a:avLst/>
                <a:gdLst>
                  <a:gd name="connsiteX0" fmla="*/ 124778 w 126278"/>
                  <a:gd name="connsiteY0" fmla="*/ 224790 h 252219"/>
                  <a:gd name="connsiteX1" fmla="*/ 24765 w 126278"/>
                  <a:gd name="connsiteY1" fmla="*/ 0 h 252219"/>
                  <a:gd name="connsiteX2" fmla="*/ 0 w 126278"/>
                  <a:gd name="connsiteY2" fmla="*/ 10287 h 252219"/>
                  <a:gd name="connsiteX3" fmla="*/ 88106 w 126278"/>
                  <a:gd name="connsiteY3" fmla="*/ 240030 h 252219"/>
                  <a:gd name="connsiteX4" fmla="*/ 114014 w 126278"/>
                  <a:gd name="connsiteY4" fmla="*/ 250698 h 252219"/>
                  <a:gd name="connsiteX5" fmla="*/ 124778 w 126278"/>
                  <a:gd name="connsiteY5" fmla="*/ 240030 h 252219"/>
                  <a:gd name="connsiteX6" fmla="*/ 124778 w 126278"/>
                  <a:gd name="connsiteY6" fmla="*/ 224790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78" h="252219">
                    <a:moveTo>
                      <a:pt x="124778" y="224790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106" y="240030"/>
                    </a:lnTo>
                    <a:cubicBezTo>
                      <a:pt x="92297" y="250126"/>
                      <a:pt x="103823" y="254889"/>
                      <a:pt x="114014" y="250698"/>
                    </a:cubicBezTo>
                    <a:cubicBezTo>
                      <a:pt x="119063" y="248602"/>
                      <a:pt x="122777" y="244697"/>
                      <a:pt x="124778" y="240030"/>
                    </a:cubicBezTo>
                    <a:cubicBezTo>
                      <a:pt x="126683" y="235363"/>
                      <a:pt x="126873" y="229933"/>
                      <a:pt x="124778" y="22479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9D42C79F-E45F-4768-BCC2-D595904473B8}"/>
                  </a:ext>
                </a:extLst>
              </p:cNvPr>
              <p:cNvSpPr/>
              <p:nvPr/>
            </p:nvSpPr>
            <p:spPr>
              <a:xfrm>
                <a:off x="4869846" y="4642484"/>
                <a:ext cx="112181" cy="249745"/>
              </a:xfrm>
              <a:custGeom>
                <a:avLst/>
                <a:gdLst>
                  <a:gd name="connsiteX0" fmla="*/ 110680 w 112181"/>
                  <a:gd name="connsiteY0" fmla="*/ 224695 h 249745"/>
                  <a:gd name="connsiteX1" fmla="*/ 110680 w 112181"/>
                  <a:gd name="connsiteY1" fmla="*/ 239935 h 249745"/>
                  <a:gd name="connsiteX2" fmla="*/ 101632 w 112181"/>
                  <a:gd name="connsiteY2" fmla="*/ 249746 h 249745"/>
                  <a:gd name="connsiteX3" fmla="*/ 0 w 112181"/>
                  <a:gd name="connsiteY3" fmla="*/ 4381 h 249745"/>
                  <a:gd name="connsiteX4" fmla="*/ 10573 w 112181"/>
                  <a:gd name="connsiteY4" fmla="*/ 0 h 249745"/>
                  <a:gd name="connsiteX5" fmla="*/ 110585 w 112181"/>
                  <a:gd name="connsiteY5" fmla="*/ 224790 h 2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181" h="249745">
                    <a:moveTo>
                      <a:pt x="110680" y="224695"/>
                    </a:moveTo>
                    <a:cubicBezTo>
                      <a:pt x="112776" y="229838"/>
                      <a:pt x="112585" y="235268"/>
                      <a:pt x="110680" y="239935"/>
                    </a:cubicBezTo>
                    <a:cubicBezTo>
                      <a:pt x="108966" y="244030"/>
                      <a:pt x="105823" y="247555"/>
                      <a:pt x="101632" y="249746"/>
                    </a:cubicBezTo>
                    <a:cubicBezTo>
                      <a:pt x="67723" y="167926"/>
                      <a:pt x="33909" y="86106"/>
                      <a:pt x="0" y="4381"/>
                    </a:cubicBezTo>
                    <a:lnTo>
                      <a:pt x="10573" y="0"/>
                    </a:lnTo>
                    <a:lnTo>
                      <a:pt x="110585" y="22479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9" name="Graphic 36">
              <a:extLst>
                <a:ext uri="{FF2B5EF4-FFF2-40B4-BE49-F238E27FC236}">
                  <a16:creationId xmlns:a16="http://schemas.microsoft.com/office/drawing/2014/main" id="{F81E9AAD-EB40-7D8C-E1CD-C461CF23DD74}"/>
                </a:ext>
              </a:extLst>
            </p:cNvPr>
            <p:cNvGrpSpPr/>
            <p:nvPr/>
          </p:nvGrpSpPr>
          <p:grpSpPr>
            <a:xfrm>
              <a:off x="6169914" y="4751123"/>
              <a:ext cx="1066432" cy="1488971"/>
              <a:chOff x="4449141" y="4071844"/>
              <a:chExt cx="738208" cy="1030698"/>
            </a:xfrm>
          </p:grpSpPr>
          <p:sp>
            <p:nvSpPr>
              <p:cNvPr id="1070" name="Freeform: Shape 1069">
                <a:extLst>
                  <a:ext uri="{FF2B5EF4-FFF2-40B4-BE49-F238E27FC236}">
                    <a16:creationId xmlns:a16="http://schemas.microsoft.com/office/drawing/2014/main" id="{DBC2C2CC-7639-607B-587B-DBE02D5DE3C3}"/>
                  </a:ext>
                </a:extLst>
              </p:cNvPr>
              <p:cNvSpPr/>
              <p:nvPr/>
            </p:nvSpPr>
            <p:spPr>
              <a:xfrm>
                <a:off x="4540297" y="4108465"/>
                <a:ext cx="628913" cy="994077"/>
              </a:xfrm>
              <a:custGeom>
                <a:avLst/>
                <a:gdLst>
                  <a:gd name="connsiteX0" fmla="*/ 2556 w 628913"/>
                  <a:gd name="connsiteY0" fmla="*/ 136637 h 994077"/>
                  <a:gd name="connsiteX1" fmla="*/ 357457 w 628913"/>
                  <a:gd name="connsiteY1" fmla="*/ 994077 h 994077"/>
                  <a:gd name="connsiteX2" fmla="*/ 608727 w 628913"/>
                  <a:gd name="connsiteY2" fmla="*/ 889969 h 994077"/>
                  <a:gd name="connsiteX3" fmla="*/ 626443 w 628913"/>
                  <a:gd name="connsiteY3" fmla="*/ 847392 h 994077"/>
                  <a:gd name="connsiteX4" fmla="*/ 284019 w 628913"/>
                  <a:gd name="connsiteY4" fmla="*/ 20146 h 994077"/>
                  <a:gd name="connsiteX5" fmla="*/ 241347 w 628913"/>
                  <a:gd name="connsiteY5" fmla="*/ 2525 h 994077"/>
                  <a:gd name="connsiteX6" fmla="*/ 20177 w 628913"/>
                  <a:gd name="connsiteY6" fmla="*/ 94060 h 994077"/>
                  <a:gd name="connsiteX7" fmla="*/ 365 w 628913"/>
                  <a:gd name="connsiteY7" fmla="*/ 129112 h 994077"/>
                  <a:gd name="connsiteX8" fmla="*/ 2460 w 628913"/>
                  <a:gd name="connsiteY8" fmla="*/ 136637 h 99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8913" h="994077">
                    <a:moveTo>
                      <a:pt x="2556" y="136637"/>
                    </a:moveTo>
                    <a:lnTo>
                      <a:pt x="357457" y="994077"/>
                    </a:lnTo>
                    <a:lnTo>
                      <a:pt x="608727" y="889969"/>
                    </a:lnTo>
                    <a:cubicBezTo>
                      <a:pt x="625395" y="883111"/>
                      <a:pt x="633301" y="864061"/>
                      <a:pt x="626443" y="847392"/>
                    </a:cubicBezTo>
                    <a:lnTo>
                      <a:pt x="284019" y="20146"/>
                    </a:lnTo>
                    <a:cubicBezTo>
                      <a:pt x="277161" y="3477"/>
                      <a:pt x="258016" y="-4429"/>
                      <a:pt x="241347" y="2525"/>
                    </a:cubicBezTo>
                    <a:lnTo>
                      <a:pt x="20177" y="94060"/>
                    </a:lnTo>
                    <a:cubicBezTo>
                      <a:pt x="5985" y="99870"/>
                      <a:pt x="-1826" y="114634"/>
                      <a:pt x="365" y="129112"/>
                    </a:cubicBezTo>
                    <a:cubicBezTo>
                      <a:pt x="746" y="131588"/>
                      <a:pt x="1413" y="134255"/>
                      <a:pt x="2460" y="13663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1" name="Freeform: Shape 1070">
                <a:extLst>
                  <a:ext uri="{FF2B5EF4-FFF2-40B4-BE49-F238E27FC236}">
                    <a16:creationId xmlns:a16="http://schemas.microsoft.com/office/drawing/2014/main" id="{4E59074B-5F0B-6912-AF70-C71AB327116A}"/>
                  </a:ext>
                </a:extLst>
              </p:cNvPr>
              <p:cNvSpPr/>
              <p:nvPr/>
            </p:nvSpPr>
            <p:spPr>
              <a:xfrm>
                <a:off x="4540352" y="4108382"/>
                <a:ext cx="470845" cy="994159"/>
              </a:xfrm>
              <a:custGeom>
                <a:avLst/>
                <a:gdLst>
                  <a:gd name="connsiteX0" fmla="*/ 1263 w 470845"/>
                  <a:gd name="connsiteY0" fmla="*/ 133099 h 994159"/>
                  <a:gd name="connsiteX1" fmla="*/ 1073 w 470845"/>
                  <a:gd name="connsiteY1" fmla="*/ 132433 h 994159"/>
                  <a:gd name="connsiteX2" fmla="*/ 20123 w 470845"/>
                  <a:gd name="connsiteY2" fmla="*/ 94047 h 994159"/>
                  <a:gd name="connsiteX3" fmla="*/ 241293 w 470845"/>
                  <a:gd name="connsiteY3" fmla="*/ 2512 h 994159"/>
                  <a:gd name="connsiteX4" fmla="*/ 283965 w 470845"/>
                  <a:gd name="connsiteY4" fmla="*/ 20133 h 994159"/>
                  <a:gd name="connsiteX5" fmla="*/ 299396 w 470845"/>
                  <a:gd name="connsiteY5" fmla="*/ 57471 h 994159"/>
                  <a:gd name="connsiteX6" fmla="*/ 283394 w 470845"/>
                  <a:gd name="connsiteY6" fmla="*/ 70901 h 994159"/>
                  <a:gd name="connsiteX7" fmla="*/ 133756 w 470845"/>
                  <a:gd name="connsiteY7" fmla="*/ 132814 h 994159"/>
                  <a:gd name="connsiteX8" fmla="*/ 470846 w 470845"/>
                  <a:gd name="connsiteY8" fmla="*/ 947201 h 994159"/>
                  <a:gd name="connsiteX9" fmla="*/ 357403 w 470845"/>
                  <a:gd name="connsiteY9" fmla="*/ 994160 h 994159"/>
                  <a:gd name="connsiteX10" fmla="*/ 17456 w 470845"/>
                  <a:gd name="connsiteY10" fmla="*/ 173009 h 994159"/>
                  <a:gd name="connsiteX11" fmla="*/ 2502 w 470845"/>
                  <a:gd name="connsiteY11" fmla="*/ 136814 h 994159"/>
                  <a:gd name="connsiteX12" fmla="*/ 1263 w 470845"/>
                  <a:gd name="connsiteY12" fmla="*/ 133195 h 99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0845" h="994159">
                    <a:moveTo>
                      <a:pt x="1263" y="133099"/>
                    </a:moveTo>
                    <a:cubicBezTo>
                      <a:pt x="1263" y="133099"/>
                      <a:pt x="1168" y="132623"/>
                      <a:pt x="1073" y="132433"/>
                    </a:cubicBezTo>
                    <a:cubicBezTo>
                      <a:pt x="-3023" y="116907"/>
                      <a:pt x="4883" y="100333"/>
                      <a:pt x="20123" y="94047"/>
                    </a:cubicBezTo>
                    <a:lnTo>
                      <a:pt x="241293" y="2512"/>
                    </a:lnTo>
                    <a:cubicBezTo>
                      <a:pt x="257962" y="-4442"/>
                      <a:pt x="277012" y="3560"/>
                      <a:pt x="283965" y="20133"/>
                    </a:cubicBezTo>
                    <a:lnTo>
                      <a:pt x="299396" y="57471"/>
                    </a:lnTo>
                    <a:cubicBezTo>
                      <a:pt x="295776" y="63281"/>
                      <a:pt x="290252" y="68044"/>
                      <a:pt x="283394" y="70901"/>
                    </a:cubicBezTo>
                    <a:lnTo>
                      <a:pt x="133756" y="132814"/>
                    </a:lnTo>
                    <a:lnTo>
                      <a:pt x="470846" y="947201"/>
                    </a:lnTo>
                    <a:lnTo>
                      <a:pt x="357403" y="994160"/>
                    </a:lnTo>
                    <a:lnTo>
                      <a:pt x="17456" y="173009"/>
                    </a:lnTo>
                    <a:lnTo>
                      <a:pt x="2502" y="136814"/>
                    </a:lnTo>
                    <a:cubicBezTo>
                      <a:pt x="2025" y="135671"/>
                      <a:pt x="1549" y="134433"/>
                      <a:pt x="1263" y="133195"/>
                    </a:cubicBezTo>
                    <a:close/>
                  </a:path>
                </a:pathLst>
              </a:custGeom>
              <a:solidFill>
                <a:schemeClr val="accent6">
                  <a:lumMod val="25000"/>
                  <a:lumOff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2" name="Freeform: Shape 1071">
                <a:extLst>
                  <a:ext uri="{FF2B5EF4-FFF2-40B4-BE49-F238E27FC236}">
                    <a16:creationId xmlns:a16="http://schemas.microsoft.com/office/drawing/2014/main" id="{B830AFE1-DBFC-C163-A8FF-7BE9D14E75ED}"/>
                  </a:ext>
                </a:extLst>
              </p:cNvPr>
              <p:cNvSpPr/>
              <p:nvPr/>
            </p:nvSpPr>
            <p:spPr>
              <a:xfrm>
                <a:off x="4515982" y="4071844"/>
                <a:ext cx="323108" cy="196495"/>
              </a:xfrm>
              <a:custGeom>
                <a:avLst/>
                <a:gdLst>
                  <a:gd name="connsiteX0" fmla="*/ 14774 w 323108"/>
                  <a:gd name="connsiteY0" fmla="*/ 176591 h 196495"/>
                  <a:gd name="connsiteX1" fmla="*/ 58589 w 323108"/>
                  <a:gd name="connsiteY1" fmla="*/ 193831 h 196495"/>
                  <a:gd name="connsiteX2" fmla="*/ 301858 w 323108"/>
                  <a:gd name="connsiteY2" fmla="*/ 93152 h 196495"/>
                  <a:gd name="connsiteX3" fmla="*/ 320717 w 323108"/>
                  <a:gd name="connsiteY3" fmla="*/ 50004 h 196495"/>
                  <a:gd name="connsiteX4" fmla="*/ 308239 w 323108"/>
                  <a:gd name="connsiteY4" fmla="*/ 19905 h 196495"/>
                  <a:gd name="connsiteX5" fmla="*/ 264425 w 323108"/>
                  <a:gd name="connsiteY5" fmla="*/ 2664 h 196495"/>
                  <a:gd name="connsiteX6" fmla="*/ 21251 w 323108"/>
                  <a:gd name="connsiteY6" fmla="*/ 103344 h 196495"/>
                  <a:gd name="connsiteX7" fmla="*/ 2392 w 323108"/>
                  <a:gd name="connsiteY7" fmla="*/ 146492 h 196495"/>
                  <a:gd name="connsiteX8" fmla="*/ 14869 w 323108"/>
                  <a:gd name="connsiteY8" fmla="*/ 176591 h 196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108" h="196495">
                    <a:moveTo>
                      <a:pt x="14774" y="176591"/>
                    </a:moveTo>
                    <a:cubicBezTo>
                      <a:pt x="21632" y="193260"/>
                      <a:pt x="41254" y="200975"/>
                      <a:pt x="58589" y="193831"/>
                    </a:cubicBezTo>
                    <a:lnTo>
                      <a:pt x="301858" y="93152"/>
                    </a:lnTo>
                    <a:cubicBezTo>
                      <a:pt x="319193" y="86008"/>
                      <a:pt x="327575" y="66672"/>
                      <a:pt x="320717" y="50004"/>
                    </a:cubicBezTo>
                    <a:lnTo>
                      <a:pt x="308239" y="19905"/>
                    </a:lnTo>
                    <a:cubicBezTo>
                      <a:pt x="301381" y="3236"/>
                      <a:pt x="281760" y="-4479"/>
                      <a:pt x="264425" y="2664"/>
                    </a:cubicBezTo>
                    <a:lnTo>
                      <a:pt x="21251" y="103344"/>
                    </a:lnTo>
                    <a:cubicBezTo>
                      <a:pt x="3916" y="110487"/>
                      <a:pt x="-4466" y="129823"/>
                      <a:pt x="2392" y="146492"/>
                    </a:cubicBezTo>
                    <a:lnTo>
                      <a:pt x="14869" y="176591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45E9AAD2-7D74-5670-F258-06BB29E2B1DF}"/>
                  </a:ext>
                </a:extLst>
              </p:cNvPr>
              <p:cNvSpPr/>
              <p:nvPr/>
            </p:nvSpPr>
            <p:spPr>
              <a:xfrm>
                <a:off x="4529397" y="4306921"/>
                <a:ext cx="392916" cy="710793"/>
              </a:xfrm>
              <a:custGeom>
                <a:avLst/>
                <a:gdLst>
                  <a:gd name="connsiteX0" fmla="*/ 2883 w 392916"/>
                  <a:gd name="connsiteY0" fmla="*/ 79341 h 710793"/>
                  <a:gd name="connsiteX1" fmla="*/ 254628 w 392916"/>
                  <a:gd name="connsiteY1" fmla="*/ 687513 h 710793"/>
                  <a:gd name="connsiteX2" fmla="*/ 303968 w 392916"/>
                  <a:gd name="connsiteY2" fmla="*/ 707896 h 710793"/>
                  <a:gd name="connsiteX3" fmla="*/ 369595 w 392916"/>
                  <a:gd name="connsiteY3" fmla="*/ 680750 h 710793"/>
                  <a:gd name="connsiteX4" fmla="*/ 390074 w 392916"/>
                  <a:gd name="connsiteY4" fmla="*/ 631506 h 710793"/>
                  <a:gd name="connsiteX5" fmla="*/ 138328 w 392916"/>
                  <a:gd name="connsiteY5" fmla="*/ 23334 h 710793"/>
                  <a:gd name="connsiteX6" fmla="*/ 88989 w 392916"/>
                  <a:gd name="connsiteY6" fmla="*/ 2856 h 710793"/>
                  <a:gd name="connsiteX7" fmla="*/ 23361 w 392916"/>
                  <a:gd name="connsiteY7" fmla="*/ 30002 h 710793"/>
                  <a:gd name="connsiteX8" fmla="*/ 2883 w 392916"/>
                  <a:gd name="connsiteY8" fmla="*/ 79341 h 710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916" h="710793">
                    <a:moveTo>
                      <a:pt x="2883" y="79341"/>
                    </a:moveTo>
                    <a:lnTo>
                      <a:pt x="254628" y="687513"/>
                    </a:lnTo>
                    <a:cubicBezTo>
                      <a:pt x="262534" y="706753"/>
                      <a:pt x="284632" y="715897"/>
                      <a:pt x="303968" y="707896"/>
                    </a:cubicBezTo>
                    <a:lnTo>
                      <a:pt x="369595" y="680750"/>
                    </a:lnTo>
                    <a:cubicBezTo>
                      <a:pt x="388836" y="672749"/>
                      <a:pt x="397980" y="650651"/>
                      <a:pt x="390074" y="631506"/>
                    </a:cubicBezTo>
                    <a:lnTo>
                      <a:pt x="138328" y="23334"/>
                    </a:lnTo>
                    <a:cubicBezTo>
                      <a:pt x="130327" y="3999"/>
                      <a:pt x="108324" y="-5050"/>
                      <a:pt x="88989" y="2856"/>
                    </a:cubicBezTo>
                    <a:lnTo>
                      <a:pt x="23361" y="30002"/>
                    </a:lnTo>
                    <a:cubicBezTo>
                      <a:pt x="4121" y="38003"/>
                      <a:pt x="-5118" y="60101"/>
                      <a:pt x="2883" y="793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64B5FF39-FBD3-33BA-7458-C970F3593873}"/>
                  </a:ext>
                </a:extLst>
              </p:cNvPr>
              <p:cNvSpPr/>
              <p:nvPr/>
            </p:nvSpPr>
            <p:spPr>
              <a:xfrm>
                <a:off x="4539042" y="4380970"/>
                <a:ext cx="304105" cy="597080"/>
              </a:xfrm>
              <a:custGeom>
                <a:avLst/>
                <a:gdLst>
                  <a:gd name="connsiteX0" fmla="*/ 0 w 304105"/>
                  <a:gd name="connsiteY0" fmla="*/ 21485 h 597080"/>
                  <a:gd name="connsiteX1" fmla="*/ 238316 w 304105"/>
                  <a:gd name="connsiteY1" fmla="*/ 597080 h 597080"/>
                  <a:gd name="connsiteX2" fmla="*/ 284321 w 304105"/>
                  <a:gd name="connsiteY2" fmla="*/ 578030 h 597080"/>
                  <a:gd name="connsiteX3" fmla="*/ 301657 w 304105"/>
                  <a:gd name="connsiteY3" fmla="*/ 536120 h 597080"/>
                  <a:gd name="connsiteX4" fmla="*/ 87916 w 304105"/>
                  <a:gd name="connsiteY4" fmla="*/ 19865 h 597080"/>
                  <a:gd name="connsiteX5" fmla="*/ 46006 w 304105"/>
                  <a:gd name="connsiteY5" fmla="*/ 2435 h 597080"/>
                  <a:gd name="connsiteX6" fmla="*/ 0 w 304105"/>
                  <a:gd name="connsiteY6" fmla="*/ 21485 h 59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4105" h="597080">
                    <a:moveTo>
                      <a:pt x="0" y="21485"/>
                    </a:moveTo>
                    <a:lnTo>
                      <a:pt x="238316" y="597080"/>
                    </a:lnTo>
                    <a:lnTo>
                      <a:pt x="284321" y="578030"/>
                    </a:lnTo>
                    <a:cubicBezTo>
                      <a:pt x="300704" y="571268"/>
                      <a:pt x="308420" y="552503"/>
                      <a:pt x="301657" y="536120"/>
                    </a:cubicBezTo>
                    <a:lnTo>
                      <a:pt x="87916" y="19865"/>
                    </a:lnTo>
                    <a:cubicBezTo>
                      <a:pt x="81153" y="3482"/>
                      <a:pt x="62389" y="-4328"/>
                      <a:pt x="46006" y="2435"/>
                    </a:cubicBezTo>
                    <a:lnTo>
                      <a:pt x="0" y="21485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75" name="Graphic 36">
                <a:extLst>
                  <a:ext uri="{FF2B5EF4-FFF2-40B4-BE49-F238E27FC236}">
                    <a16:creationId xmlns:a16="http://schemas.microsoft.com/office/drawing/2014/main" id="{41C297F6-65B4-0420-480D-EC44E465C8C7}"/>
                  </a:ext>
                </a:extLst>
              </p:cNvPr>
              <p:cNvGrpSpPr/>
              <p:nvPr/>
            </p:nvGrpSpPr>
            <p:grpSpPr>
              <a:xfrm>
                <a:off x="4859851" y="4278309"/>
                <a:ext cx="113049" cy="165913"/>
                <a:chOff x="4859851" y="4278309"/>
                <a:chExt cx="113049" cy="165913"/>
              </a:xfrm>
            </p:grpSpPr>
            <p:sp>
              <p:nvSpPr>
                <p:cNvPr id="1089" name="Freeform: Shape 1088">
                  <a:extLst>
                    <a:ext uri="{FF2B5EF4-FFF2-40B4-BE49-F238E27FC236}">
                      <a16:creationId xmlns:a16="http://schemas.microsoft.com/office/drawing/2014/main" id="{CE4B5DAB-BC1A-F7B9-9F7E-522D54A9DA74}"/>
                    </a:ext>
                  </a:extLst>
                </p:cNvPr>
                <p:cNvSpPr/>
                <p:nvPr/>
              </p:nvSpPr>
              <p:spPr>
                <a:xfrm>
                  <a:off x="4859946" y="4278309"/>
                  <a:ext cx="112954" cy="165913"/>
                </a:xfrm>
                <a:custGeom>
                  <a:avLst/>
                  <a:gdLst>
                    <a:gd name="connsiteX0" fmla="*/ 2470 w 112954"/>
                    <a:gd name="connsiteY0" fmla="*/ 48136 h 165913"/>
                    <a:gd name="connsiteX1" fmla="*/ 42952 w 112954"/>
                    <a:gd name="connsiteY1" fmla="*/ 145768 h 165913"/>
                    <a:gd name="connsiteX2" fmla="*/ 85624 w 112954"/>
                    <a:gd name="connsiteY2" fmla="*/ 163389 h 165913"/>
                    <a:gd name="connsiteX3" fmla="*/ 92767 w 112954"/>
                    <a:gd name="connsiteY3" fmla="*/ 160436 h 165913"/>
                    <a:gd name="connsiteX4" fmla="*/ 110484 w 112954"/>
                    <a:gd name="connsiteY4" fmla="*/ 117859 h 165913"/>
                    <a:gd name="connsiteX5" fmla="*/ 70003 w 112954"/>
                    <a:gd name="connsiteY5" fmla="*/ 20133 h 165913"/>
                    <a:gd name="connsiteX6" fmla="*/ 27426 w 112954"/>
                    <a:gd name="connsiteY6" fmla="*/ 2512 h 165913"/>
                    <a:gd name="connsiteX7" fmla="*/ 20187 w 112954"/>
                    <a:gd name="connsiteY7" fmla="*/ 5464 h 165913"/>
                    <a:gd name="connsiteX8" fmla="*/ 2470 w 112954"/>
                    <a:gd name="connsiteY8" fmla="*/ 48136 h 16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954" h="165913">
                      <a:moveTo>
                        <a:pt x="2470" y="48136"/>
                      </a:moveTo>
                      <a:lnTo>
                        <a:pt x="42952" y="145768"/>
                      </a:lnTo>
                      <a:cubicBezTo>
                        <a:pt x="49905" y="162436"/>
                        <a:pt x="68955" y="170342"/>
                        <a:pt x="85624" y="163389"/>
                      </a:cubicBezTo>
                      <a:lnTo>
                        <a:pt x="92767" y="160436"/>
                      </a:lnTo>
                      <a:cubicBezTo>
                        <a:pt x="109436" y="153578"/>
                        <a:pt x="117342" y="134528"/>
                        <a:pt x="110484" y="117859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90" name="Freeform: Shape 1089">
                  <a:extLst>
                    <a:ext uri="{FF2B5EF4-FFF2-40B4-BE49-F238E27FC236}">
                      <a16:creationId xmlns:a16="http://schemas.microsoft.com/office/drawing/2014/main" id="{FA32A539-0C19-83D9-A96A-A22B61810857}"/>
                    </a:ext>
                  </a:extLst>
                </p:cNvPr>
                <p:cNvSpPr/>
                <p:nvPr/>
              </p:nvSpPr>
              <p:spPr>
                <a:xfrm>
                  <a:off x="4859851" y="4278309"/>
                  <a:ext cx="92672" cy="102809"/>
                </a:xfrm>
                <a:custGeom>
                  <a:avLst/>
                  <a:gdLst>
                    <a:gd name="connsiteX0" fmla="*/ 2566 w 92672"/>
                    <a:gd name="connsiteY0" fmla="*/ 48136 h 102809"/>
                    <a:gd name="connsiteX1" fmla="*/ 25235 w 92672"/>
                    <a:gd name="connsiteY1" fmla="*/ 102810 h 102809"/>
                    <a:gd name="connsiteX2" fmla="*/ 51810 w 92672"/>
                    <a:gd name="connsiteY2" fmla="*/ 93380 h 102809"/>
                    <a:gd name="connsiteX3" fmla="*/ 67240 w 92672"/>
                    <a:gd name="connsiteY3" fmla="*/ 86998 h 102809"/>
                    <a:gd name="connsiteX4" fmla="*/ 92672 w 92672"/>
                    <a:gd name="connsiteY4" fmla="*/ 74806 h 102809"/>
                    <a:gd name="connsiteX5" fmla="*/ 70003 w 92672"/>
                    <a:gd name="connsiteY5" fmla="*/ 20133 h 102809"/>
                    <a:gd name="connsiteX6" fmla="*/ 27426 w 92672"/>
                    <a:gd name="connsiteY6" fmla="*/ 2512 h 102809"/>
                    <a:gd name="connsiteX7" fmla="*/ 20187 w 92672"/>
                    <a:gd name="connsiteY7" fmla="*/ 5464 h 102809"/>
                    <a:gd name="connsiteX8" fmla="*/ 2470 w 92672"/>
                    <a:gd name="connsiteY8" fmla="*/ 48136 h 10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72" h="102809">
                      <a:moveTo>
                        <a:pt x="2566" y="48136"/>
                      </a:moveTo>
                      <a:lnTo>
                        <a:pt x="25235" y="102810"/>
                      </a:lnTo>
                      <a:cubicBezTo>
                        <a:pt x="33522" y="100333"/>
                        <a:pt x="42571" y="97190"/>
                        <a:pt x="51810" y="93380"/>
                      </a:cubicBezTo>
                      <a:lnTo>
                        <a:pt x="67240" y="86998"/>
                      </a:lnTo>
                      <a:cubicBezTo>
                        <a:pt x="76480" y="83093"/>
                        <a:pt x="85147" y="79093"/>
                        <a:pt x="92672" y="74806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91" name="Freeform: Shape 1090">
                  <a:extLst>
                    <a:ext uri="{FF2B5EF4-FFF2-40B4-BE49-F238E27FC236}">
                      <a16:creationId xmlns:a16="http://schemas.microsoft.com/office/drawing/2014/main" id="{E50AEE3D-CB02-ED7A-B04B-4D9C97095A46}"/>
                    </a:ext>
                  </a:extLst>
                </p:cNvPr>
                <p:cNvSpPr/>
                <p:nvPr/>
              </p:nvSpPr>
              <p:spPr>
                <a:xfrm>
                  <a:off x="4938085" y="4330690"/>
                  <a:ext cx="30630" cy="46661"/>
                </a:xfrm>
                <a:custGeom>
                  <a:avLst/>
                  <a:gdLst>
                    <a:gd name="connsiteX0" fmla="*/ 11962 w 30630"/>
                    <a:gd name="connsiteY0" fmla="*/ 40713 h 46661"/>
                    <a:gd name="connsiteX1" fmla="*/ 24630 w 30630"/>
                    <a:gd name="connsiteY1" fmla="*/ 45952 h 46661"/>
                    <a:gd name="connsiteX2" fmla="*/ 24630 w 30630"/>
                    <a:gd name="connsiteY2" fmla="*/ 45952 h 46661"/>
                    <a:gd name="connsiteX3" fmla="*/ 29869 w 30630"/>
                    <a:gd name="connsiteY3" fmla="*/ 33284 h 46661"/>
                    <a:gd name="connsiteX4" fmla="*/ 18629 w 30630"/>
                    <a:gd name="connsiteY4" fmla="*/ 6042 h 46661"/>
                    <a:gd name="connsiteX5" fmla="*/ 5961 w 30630"/>
                    <a:gd name="connsiteY5" fmla="*/ 708 h 46661"/>
                    <a:gd name="connsiteX6" fmla="*/ 5961 w 30630"/>
                    <a:gd name="connsiteY6" fmla="*/ 708 h 46661"/>
                    <a:gd name="connsiteX7" fmla="*/ 722 w 30630"/>
                    <a:gd name="connsiteY7" fmla="*/ 13376 h 46661"/>
                    <a:gd name="connsiteX8" fmla="*/ 12057 w 30630"/>
                    <a:gd name="connsiteY8" fmla="*/ 40713 h 4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30" h="46661">
                      <a:moveTo>
                        <a:pt x="11962" y="40713"/>
                      </a:moveTo>
                      <a:cubicBezTo>
                        <a:pt x="13962" y="45571"/>
                        <a:pt x="19677" y="47952"/>
                        <a:pt x="24630" y="45952"/>
                      </a:cubicBezTo>
                      <a:lnTo>
                        <a:pt x="24630" y="45952"/>
                      </a:lnTo>
                      <a:cubicBezTo>
                        <a:pt x="29583" y="43856"/>
                        <a:pt x="31964" y="38237"/>
                        <a:pt x="29869" y="33284"/>
                      </a:cubicBezTo>
                      <a:lnTo>
                        <a:pt x="18629" y="6042"/>
                      </a:lnTo>
                      <a:cubicBezTo>
                        <a:pt x="16534" y="1089"/>
                        <a:pt x="10914" y="-1292"/>
                        <a:pt x="5961" y="708"/>
                      </a:cubicBezTo>
                      <a:lnTo>
                        <a:pt x="5961" y="708"/>
                      </a:lnTo>
                      <a:cubicBezTo>
                        <a:pt x="1008" y="2804"/>
                        <a:pt x="-1278" y="8519"/>
                        <a:pt x="722" y="13376"/>
                      </a:cubicBezTo>
                      <a:lnTo>
                        <a:pt x="12057" y="40713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76" name="Graphic 36">
                <a:extLst>
                  <a:ext uri="{FF2B5EF4-FFF2-40B4-BE49-F238E27FC236}">
                    <a16:creationId xmlns:a16="http://schemas.microsoft.com/office/drawing/2014/main" id="{3DAB73D5-42AE-E26B-D2E0-2BFB4685AA62}"/>
                  </a:ext>
                </a:extLst>
              </p:cNvPr>
              <p:cNvGrpSpPr/>
              <p:nvPr/>
            </p:nvGrpSpPr>
            <p:grpSpPr>
              <a:xfrm>
                <a:off x="4935397" y="4460658"/>
                <a:ext cx="113036" cy="166062"/>
                <a:chOff x="4935397" y="4460658"/>
                <a:chExt cx="113036" cy="166062"/>
              </a:xfrm>
            </p:grpSpPr>
            <p:sp>
              <p:nvSpPr>
                <p:cNvPr id="1086" name="Freeform: Shape 1085">
                  <a:extLst>
                    <a:ext uri="{FF2B5EF4-FFF2-40B4-BE49-F238E27FC236}">
                      <a16:creationId xmlns:a16="http://schemas.microsoft.com/office/drawing/2014/main" id="{C123E5A4-DFB4-E9BA-4E01-75F883CA9247}"/>
                    </a:ext>
                  </a:extLst>
                </p:cNvPr>
                <p:cNvSpPr/>
                <p:nvPr/>
              </p:nvSpPr>
              <p:spPr>
                <a:xfrm>
                  <a:off x="4935397" y="4460658"/>
                  <a:ext cx="113036" cy="166062"/>
                </a:xfrm>
                <a:custGeom>
                  <a:avLst/>
                  <a:gdLst>
                    <a:gd name="connsiteX0" fmla="*/ 2553 w 113036"/>
                    <a:gd name="connsiteY0" fmla="*/ 48190 h 166062"/>
                    <a:gd name="connsiteX1" fmla="*/ 43034 w 113036"/>
                    <a:gd name="connsiteY1" fmla="*/ 145917 h 166062"/>
                    <a:gd name="connsiteX2" fmla="*/ 85706 w 113036"/>
                    <a:gd name="connsiteY2" fmla="*/ 163538 h 166062"/>
                    <a:gd name="connsiteX3" fmla="*/ 92850 w 113036"/>
                    <a:gd name="connsiteY3" fmla="*/ 160490 h 166062"/>
                    <a:gd name="connsiteX4" fmla="*/ 110566 w 113036"/>
                    <a:gd name="connsiteY4" fmla="*/ 117913 h 166062"/>
                    <a:gd name="connsiteX5" fmla="*/ 70085 w 113036"/>
                    <a:gd name="connsiteY5" fmla="*/ 20187 h 166062"/>
                    <a:gd name="connsiteX6" fmla="*/ 27413 w 113036"/>
                    <a:gd name="connsiteY6" fmla="*/ 2470 h 166062"/>
                    <a:gd name="connsiteX7" fmla="*/ 20174 w 113036"/>
                    <a:gd name="connsiteY7" fmla="*/ 5423 h 166062"/>
                    <a:gd name="connsiteX8" fmla="*/ 2457 w 113036"/>
                    <a:gd name="connsiteY8" fmla="*/ 48095 h 1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036" h="166062">
                      <a:moveTo>
                        <a:pt x="2553" y="48190"/>
                      </a:moveTo>
                      <a:lnTo>
                        <a:pt x="43034" y="145917"/>
                      </a:lnTo>
                      <a:cubicBezTo>
                        <a:pt x="49987" y="162586"/>
                        <a:pt x="69037" y="170491"/>
                        <a:pt x="85706" y="163538"/>
                      </a:cubicBezTo>
                      <a:lnTo>
                        <a:pt x="92850" y="160490"/>
                      </a:lnTo>
                      <a:cubicBezTo>
                        <a:pt x="109518" y="153632"/>
                        <a:pt x="117424" y="134487"/>
                        <a:pt x="110566" y="117913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7" name="Freeform: Shape 1086">
                  <a:extLst>
                    <a:ext uri="{FF2B5EF4-FFF2-40B4-BE49-F238E27FC236}">
                      <a16:creationId xmlns:a16="http://schemas.microsoft.com/office/drawing/2014/main" id="{5E2D885A-496C-CF91-42B3-ADA55A2E9454}"/>
                    </a:ext>
                  </a:extLst>
                </p:cNvPr>
                <p:cNvSpPr/>
                <p:nvPr/>
              </p:nvSpPr>
              <p:spPr>
                <a:xfrm>
                  <a:off x="4935397" y="4460754"/>
                  <a:ext cx="92659" cy="102768"/>
                </a:xfrm>
                <a:custGeom>
                  <a:avLst/>
                  <a:gdLst>
                    <a:gd name="connsiteX0" fmla="*/ 2553 w 92659"/>
                    <a:gd name="connsiteY0" fmla="*/ 48095 h 102768"/>
                    <a:gd name="connsiteX1" fmla="*/ 25127 w 92659"/>
                    <a:gd name="connsiteY1" fmla="*/ 102769 h 102768"/>
                    <a:gd name="connsiteX2" fmla="*/ 51797 w 92659"/>
                    <a:gd name="connsiteY2" fmla="*/ 93339 h 102768"/>
                    <a:gd name="connsiteX3" fmla="*/ 67228 w 92659"/>
                    <a:gd name="connsiteY3" fmla="*/ 86957 h 102768"/>
                    <a:gd name="connsiteX4" fmla="*/ 92659 w 92659"/>
                    <a:gd name="connsiteY4" fmla="*/ 74860 h 102768"/>
                    <a:gd name="connsiteX5" fmla="*/ 70085 w 92659"/>
                    <a:gd name="connsiteY5" fmla="*/ 20187 h 102768"/>
                    <a:gd name="connsiteX6" fmla="*/ 27413 w 92659"/>
                    <a:gd name="connsiteY6" fmla="*/ 2470 h 102768"/>
                    <a:gd name="connsiteX7" fmla="*/ 20174 w 92659"/>
                    <a:gd name="connsiteY7" fmla="*/ 5423 h 102768"/>
                    <a:gd name="connsiteX8" fmla="*/ 2457 w 92659"/>
                    <a:gd name="connsiteY8" fmla="*/ 48095 h 10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59" h="102768">
                      <a:moveTo>
                        <a:pt x="2553" y="48095"/>
                      </a:moveTo>
                      <a:lnTo>
                        <a:pt x="25127" y="102769"/>
                      </a:lnTo>
                      <a:cubicBezTo>
                        <a:pt x="33414" y="100292"/>
                        <a:pt x="42462" y="97149"/>
                        <a:pt x="51797" y="93339"/>
                      </a:cubicBezTo>
                      <a:lnTo>
                        <a:pt x="67228" y="86957"/>
                      </a:lnTo>
                      <a:cubicBezTo>
                        <a:pt x="76467" y="83147"/>
                        <a:pt x="85134" y="79051"/>
                        <a:pt x="92659" y="74860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8" name="Freeform: Shape 1087">
                  <a:extLst>
                    <a:ext uri="{FF2B5EF4-FFF2-40B4-BE49-F238E27FC236}">
                      <a16:creationId xmlns:a16="http://schemas.microsoft.com/office/drawing/2014/main" id="{4DD7C700-8073-D320-1BB1-5FF9AE462735}"/>
                    </a:ext>
                  </a:extLst>
                </p:cNvPr>
                <p:cNvSpPr/>
                <p:nvPr/>
              </p:nvSpPr>
              <p:spPr>
                <a:xfrm>
                  <a:off x="5013483" y="4513040"/>
                  <a:ext cx="30765" cy="46672"/>
                </a:xfrm>
                <a:custGeom>
                  <a:avLst/>
                  <a:gdLst>
                    <a:gd name="connsiteX0" fmla="*/ 12097 w 30765"/>
                    <a:gd name="connsiteY0" fmla="*/ 40672 h 46672"/>
                    <a:gd name="connsiteX1" fmla="*/ 24765 w 30765"/>
                    <a:gd name="connsiteY1" fmla="*/ 45911 h 46672"/>
                    <a:gd name="connsiteX2" fmla="*/ 24765 w 30765"/>
                    <a:gd name="connsiteY2" fmla="*/ 45911 h 46672"/>
                    <a:gd name="connsiteX3" fmla="*/ 30004 w 30765"/>
                    <a:gd name="connsiteY3" fmla="*/ 33242 h 46672"/>
                    <a:gd name="connsiteX4" fmla="*/ 18669 w 30765"/>
                    <a:gd name="connsiteY4" fmla="*/ 6001 h 46672"/>
                    <a:gd name="connsiteX5" fmla="*/ 6001 w 30765"/>
                    <a:gd name="connsiteY5" fmla="*/ 762 h 46672"/>
                    <a:gd name="connsiteX6" fmla="*/ 6001 w 30765"/>
                    <a:gd name="connsiteY6" fmla="*/ 762 h 46672"/>
                    <a:gd name="connsiteX7" fmla="*/ 762 w 30765"/>
                    <a:gd name="connsiteY7" fmla="*/ 13430 h 46672"/>
                    <a:gd name="connsiteX8" fmla="*/ 12002 w 30765"/>
                    <a:gd name="connsiteY8" fmla="*/ 40672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65" h="46672">
                      <a:moveTo>
                        <a:pt x="12097" y="40672"/>
                      </a:moveTo>
                      <a:cubicBezTo>
                        <a:pt x="14192" y="45625"/>
                        <a:pt x="19812" y="48006"/>
                        <a:pt x="24765" y="45911"/>
                      </a:cubicBezTo>
                      <a:lnTo>
                        <a:pt x="24765" y="45911"/>
                      </a:lnTo>
                      <a:cubicBezTo>
                        <a:pt x="29718" y="43815"/>
                        <a:pt x="32099" y="38195"/>
                        <a:pt x="30004" y="33242"/>
                      </a:cubicBezTo>
                      <a:lnTo>
                        <a:pt x="18669" y="6001"/>
                      </a:lnTo>
                      <a:cubicBezTo>
                        <a:pt x="16669" y="1048"/>
                        <a:pt x="10954" y="-1333"/>
                        <a:pt x="6001" y="762"/>
                      </a:cubicBezTo>
                      <a:lnTo>
                        <a:pt x="6001" y="762"/>
                      </a:lnTo>
                      <a:cubicBezTo>
                        <a:pt x="1048" y="2762"/>
                        <a:pt x="-1333" y="8477"/>
                        <a:pt x="762" y="13430"/>
                      </a:cubicBezTo>
                      <a:lnTo>
                        <a:pt x="12002" y="40672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77" name="Graphic 36">
                <a:extLst>
                  <a:ext uri="{FF2B5EF4-FFF2-40B4-BE49-F238E27FC236}">
                    <a16:creationId xmlns:a16="http://schemas.microsoft.com/office/drawing/2014/main" id="{2738D1D5-3B3A-5EB5-303F-72E2159E4961}"/>
                  </a:ext>
                </a:extLst>
              </p:cNvPr>
              <p:cNvGrpSpPr/>
              <p:nvPr/>
            </p:nvGrpSpPr>
            <p:grpSpPr>
              <a:xfrm>
                <a:off x="5014346" y="4699061"/>
                <a:ext cx="173003" cy="250652"/>
                <a:chOff x="5014346" y="4699061"/>
                <a:chExt cx="173003" cy="250652"/>
              </a:xfrm>
            </p:grpSpPr>
            <p:sp>
              <p:nvSpPr>
                <p:cNvPr id="1084" name="Freeform: Shape 1083">
                  <a:extLst>
                    <a:ext uri="{FF2B5EF4-FFF2-40B4-BE49-F238E27FC236}">
                      <a16:creationId xmlns:a16="http://schemas.microsoft.com/office/drawing/2014/main" id="{CA73FC80-2198-DE2C-FD70-2FC8C9C67803}"/>
                    </a:ext>
                  </a:extLst>
                </p:cNvPr>
                <p:cNvSpPr/>
                <p:nvPr/>
              </p:nvSpPr>
              <p:spPr>
                <a:xfrm>
                  <a:off x="5014346" y="4699061"/>
                  <a:ext cx="173003" cy="250652"/>
                </a:xfrm>
                <a:custGeom>
                  <a:avLst/>
                  <a:gdLst>
                    <a:gd name="connsiteX0" fmla="*/ 2470 w 173003"/>
                    <a:gd name="connsiteY0" fmla="*/ 68201 h 250652"/>
                    <a:gd name="connsiteX1" fmla="*/ 69622 w 173003"/>
                    <a:gd name="connsiteY1" fmla="*/ 230507 h 250652"/>
                    <a:gd name="connsiteX2" fmla="*/ 112294 w 173003"/>
                    <a:gd name="connsiteY2" fmla="*/ 248128 h 250652"/>
                    <a:gd name="connsiteX3" fmla="*/ 152870 w 173003"/>
                    <a:gd name="connsiteY3" fmla="*/ 231364 h 250652"/>
                    <a:gd name="connsiteX4" fmla="*/ 171063 w 173003"/>
                    <a:gd name="connsiteY4" fmla="*/ 190121 h 250652"/>
                    <a:gd name="connsiteX5" fmla="*/ 170587 w 173003"/>
                    <a:gd name="connsiteY5" fmla="*/ 188692 h 250652"/>
                    <a:gd name="connsiteX6" fmla="*/ 118485 w 173003"/>
                    <a:gd name="connsiteY6" fmla="*/ 20195 h 250652"/>
                    <a:gd name="connsiteX7" fmla="*/ 117818 w 173003"/>
                    <a:gd name="connsiteY7" fmla="*/ 18766 h 250652"/>
                    <a:gd name="connsiteX8" fmla="*/ 75813 w 173003"/>
                    <a:gd name="connsiteY8" fmla="*/ 2478 h 250652"/>
                    <a:gd name="connsiteX9" fmla="*/ 20187 w 173003"/>
                    <a:gd name="connsiteY9" fmla="*/ 25529 h 250652"/>
                    <a:gd name="connsiteX10" fmla="*/ 2470 w 173003"/>
                    <a:gd name="connsiteY10" fmla="*/ 68201 h 25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3003" h="250652">
                      <a:moveTo>
                        <a:pt x="2470" y="68201"/>
                      </a:moveTo>
                      <a:lnTo>
                        <a:pt x="69622" y="230507"/>
                      </a:lnTo>
                      <a:cubicBezTo>
                        <a:pt x="76480" y="247175"/>
                        <a:pt x="95625" y="255081"/>
                        <a:pt x="112294" y="248128"/>
                      </a:cubicBezTo>
                      <a:lnTo>
                        <a:pt x="152870" y="231364"/>
                      </a:lnTo>
                      <a:cubicBezTo>
                        <a:pt x="168967" y="224696"/>
                        <a:pt x="176968" y="206504"/>
                        <a:pt x="171063" y="190121"/>
                      </a:cubicBezTo>
                      <a:cubicBezTo>
                        <a:pt x="171063" y="189644"/>
                        <a:pt x="170777" y="189168"/>
                        <a:pt x="170587" y="188692"/>
                      </a:cubicBezTo>
                      <a:lnTo>
                        <a:pt x="118485" y="20195"/>
                      </a:lnTo>
                      <a:cubicBezTo>
                        <a:pt x="118294" y="19718"/>
                        <a:pt x="118104" y="19242"/>
                        <a:pt x="117818" y="18766"/>
                      </a:cubicBezTo>
                      <a:cubicBezTo>
                        <a:pt x="110484" y="3050"/>
                        <a:pt x="92005" y="-4189"/>
                        <a:pt x="75813" y="2478"/>
                      </a:cubicBezTo>
                      <a:lnTo>
                        <a:pt x="20187" y="25529"/>
                      </a:lnTo>
                      <a:cubicBezTo>
                        <a:pt x="3518" y="32482"/>
                        <a:pt x="-4388" y="51532"/>
                        <a:pt x="2470" y="68201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5" name="Freeform: Shape 1084">
                  <a:extLst>
                    <a:ext uri="{FF2B5EF4-FFF2-40B4-BE49-F238E27FC236}">
                      <a16:creationId xmlns:a16="http://schemas.microsoft.com/office/drawing/2014/main" id="{54B55828-2C08-7F9F-590D-AB6C1F223F41}"/>
                    </a:ext>
                  </a:extLst>
                </p:cNvPr>
                <p:cNvSpPr/>
                <p:nvPr/>
              </p:nvSpPr>
              <p:spPr>
                <a:xfrm>
                  <a:off x="5061439" y="4717923"/>
                  <a:ext cx="123969" cy="190031"/>
                </a:xfrm>
                <a:custGeom>
                  <a:avLst/>
                  <a:gdLst>
                    <a:gd name="connsiteX0" fmla="*/ 1764 w 123969"/>
                    <a:gd name="connsiteY0" fmla="*/ 54673 h 190031"/>
                    <a:gd name="connsiteX1" fmla="*/ 51580 w 123969"/>
                    <a:gd name="connsiteY1" fmla="*/ 175070 h 190031"/>
                    <a:gd name="connsiteX2" fmla="*/ 83203 w 123969"/>
                    <a:gd name="connsiteY2" fmla="*/ 188214 h 190031"/>
                    <a:gd name="connsiteX3" fmla="*/ 123970 w 123969"/>
                    <a:gd name="connsiteY3" fmla="*/ 171355 h 190031"/>
                    <a:gd name="connsiteX4" fmla="*/ 123494 w 123969"/>
                    <a:gd name="connsiteY4" fmla="*/ 169926 h 190031"/>
                    <a:gd name="connsiteX5" fmla="*/ 71392 w 123969"/>
                    <a:gd name="connsiteY5" fmla="*/ 1429 h 190031"/>
                    <a:gd name="connsiteX6" fmla="*/ 70725 w 123969"/>
                    <a:gd name="connsiteY6" fmla="*/ 0 h 190031"/>
                    <a:gd name="connsiteX7" fmla="*/ 14909 w 123969"/>
                    <a:gd name="connsiteY7" fmla="*/ 23146 h 190031"/>
                    <a:gd name="connsiteX8" fmla="*/ 1860 w 123969"/>
                    <a:gd name="connsiteY8" fmla="*/ 54769 h 19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3969" h="190031">
                      <a:moveTo>
                        <a:pt x="1764" y="54673"/>
                      </a:moveTo>
                      <a:lnTo>
                        <a:pt x="51580" y="175070"/>
                      </a:lnTo>
                      <a:cubicBezTo>
                        <a:pt x="56723" y="187452"/>
                        <a:pt x="70821" y="193262"/>
                        <a:pt x="83203" y="188214"/>
                      </a:cubicBezTo>
                      <a:lnTo>
                        <a:pt x="123970" y="171355"/>
                      </a:lnTo>
                      <a:cubicBezTo>
                        <a:pt x="123970" y="171355"/>
                        <a:pt x="123684" y="170402"/>
                        <a:pt x="123494" y="169926"/>
                      </a:cubicBezTo>
                      <a:lnTo>
                        <a:pt x="71392" y="1429"/>
                      </a:lnTo>
                      <a:cubicBezTo>
                        <a:pt x="71201" y="953"/>
                        <a:pt x="71011" y="476"/>
                        <a:pt x="70725" y="0"/>
                      </a:cubicBezTo>
                      <a:lnTo>
                        <a:pt x="14909" y="23146"/>
                      </a:lnTo>
                      <a:cubicBezTo>
                        <a:pt x="2622" y="28289"/>
                        <a:pt x="-3284" y="42481"/>
                        <a:pt x="1860" y="54769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5029ECEF-33E6-4D02-3DE3-599261B2FEB8}"/>
                  </a:ext>
                </a:extLst>
              </p:cNvPr>
              <p:cNvSpPr/>
              <p:nvPr/>
            </p:nvSpPr>
            <p:spPr>
              <a:xfrm>
                <a:off x="4537233" y="4133468"/>
                <a:ext cx="301755" cy="134881"/>
              </a:xfrm>
              <a:custGeom>
                <a:avLst/>
                <a:gdLst>
                  <a:gd name="connsiteX0" fmla="*/ 301752 w 301755"/>
                  <a:gd name="connsiteY0" fmla="*/ 0 h 134881"/>
                  <a:gd name="connsiteX1" fmla="*/ 280511 w 301755"/>
                  <a:gd name="connsiteY1" fmla="*/ 31528 h 134881"/>
                  <a:gd name="connsiteX2" fmla="*/ 37243 w 301755"/>
                  <a:gd name="connsiteY2" fmla="*/ 132207 h 134881"/>
                  <a:gd name="connsiteX3" fmla="*/ 0 w 301755"/>
                  <a:gd name="connsiteY3" fmla="*/ 124968 h 134881"/>
                  <a:gd name="connsiteX4" fmla="*/ 301657 w 301755"/>
                  <a:gd name="connsiteY4" fmla="*/ 0 h 13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755" h="134881">
                    <a:moveTo>
                      <a:pt x="301752" y="0"/>
                    </a:moveTo>
                    <a:cubicBezTo>
                      <a:pt x="301942" y="13240"/>
                      <a:pt x="293846" y="26003"/>
                      <a:pt x="280511" y="31528"/>
                    </a:cubicBezTo>
                    <a:lnTo>
                      <a:pt x="37243" y="132207"/>
                    </a:lnTo>
                    <a:cubicBezTo>
                      <a:pt x="23908" y="137732"/>
                      <a:pt x="9239" y="134398"/>
                      <a:pt x="0" y="124968"/>
                    </a:cubicBezTo>
                    <a:lnTo>
                      <a:pt x="301657" y="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9" name="Freeform: Shape 1078">
                <a:extLst>
                  <a:ext uri="{FF2B5EF4-FFF2-40B4-BE49-F238E27FC236}">
                    <a16:creationId xmlns:a16="http://schemas.microsoft.com/office/drawing/2014/main" id="{A1903E72-089A-22CF-3077-01778C00D69A}"/>
                  </a:ext>
                </a:extLst>
              </p:cNvPr>
              <p:cNvSpPr/>
              <p:nvPr/>
            </p:nvSpPr>
            <p:spPr>
              <a:xfrm>
                <a:off x="4729514" y="4315479"/>
                <a:ext cx="285901" cy="655405"/>
              </a:xfrm>
              <a:custGeom>
                <a:avLst/>
                <a:gdLst>
                  <a:gd name="connsiteX0" fmla="*/ 981 w 285901"/>
                  <a:gd name="connsiteY0" fmla="*/ 17252 h 655405"/>
                  <a:gd name="connsiteX1" fmla="*/ 261966 w 285901"/>
                  <a:gd name="connsiteY1" fmla="*/ 647712 h 655405"/>
                  <a:gd name="connsiteX2" fmla="*/ 268729 w 285901"/>
                  <a:gd name="connsiteY2" fmla="*/ 654475 h 655405"/>
                  <a:gd name="connsiteX3" fmla="*/ 278254 w 285901"/>
                  <a:gd name="connsiteY3" fmla="*/ 654475 h 655405"/>
                  <a:gd name="connsiteX4" fmla="*/ 278254 w 285901"/>
                  <a:gd name="connsiteY4" fmla="*/ 654475 h 655405"/>
                  <a:gd name="connsiteX5" fmla="*/ 284921 w 285901"/>
                  <a:gd name="connsiteY5" fmla="*/ 638187 h 655405"/>
                  <a:gd name="connsiteX6" fmla="*/ 23936 w 285901"/>
                  <a:gd name="connsiteY6" fmla="*/ 7727 h 655405"/>
                  <a:gd name="connsiteX7" fmla="*/ 17173 w 285901"/>
                  <a:gd name="connsiteY7" fmla="*/ 965 h 655405"/>
                  <a:gd name="connsiteX8" fmla="*/ 7648 w 285901"/>
                  <a:gd name="connsiteY8" fmla="*/ 965 h 655405"/>
                  <a:gd name="connsiteX9" fmla="*/ 7648 w 285901"/>
                  <a:gd name="connsiteY9" fmla="*/ 965 h 655405"/>
                  <a:gd name="connsiteX10" fmla="*/ 981 w 285901"/>
                  <a:gd name="connsiteY10" fmla="*/ 17252 h 65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5901" h="655405">
                    <a:moveTo>
                      <a:pt x="981" y="17252"/>
                    </a:moveTo>
                    <a:lnTo>
                      <a:pt x="261966" y="647712"/>
                    </a:lnTo>
                    <a:cubicBezTo>
                      <a:pt x="263299" y="650951"/>
                      <a:pt x="265776" y="653237"/>
                      <a:pt x="268729" y="654475"/>
                    </a:cubicBezTo>
                    <a:cubicBezTo>
                      <a:pt x="271681" y="655618"/>
                      <a:pt x="275015" y="655809"/>
                      <a:pt x="278254" y="654475"/>
                    </a:cubicBezTo>
                    <a:lnTo>
                      <a:pt x="278254" y="654475"/>
                    </a:lnTo>
                    <a:cubicBezTo>
                      <a:pt x="284635" y="651808"/>
                      <a:pt x="287588" y="644569"/>
                      <a:pt x="284921" y="638187"/>
                    </a:cubicBezTo>
                    <a:lnTo>
                      <a:pt x="23936" y="7727"/>
                    </a:lnTo>
                    <a:cubicBezTo>
                      <a:pt x="22603" y="4584"/>
                      <a:pt x="20126" y="2203"/>
                      <a:pt x="17173" y="965"/>
                    </a:cubicBezTo>
                    <a:cubicBezTo>
                      <a:pt x="14221" y="-273"/>
                      <a:pt x="10887" y="-369"/>
                      <a:pt x="7648" y="965"/>
                    </a:cubicBezTo>
                    <a:lnTo>
                      <a:pt x="7648" y="965"/>
                    </a:lnTo>
                    <a:cubicBezTo>
                      <a:pt x="1267" y="3632"/>
                      <a:pt x="-1686" y="10871"/>
                      <a:pt x="981" y="1725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0" name="Freeform: Shape 1079">
                <a:extLst>
                  <a:ext uri="{FF2B5EF4-FFF2-40B4-BE49-F238E27FC236}">
                    <a16:creationId xmlns:a16="http://schemas.microsoft.com/office/drawing/2014/main" id="{B20B3859-95F6-BD22-E53A-BE53CF98431C}"/>
                  </a:ext>
                </a:extLst>
              </p:cNvPr>
              <p:cNvSpPr/>
              <p:nvPr/>
            </p:nvSpPr>
            <p:spPr>
              <a:xfrm>
                <a:off x="4729609" y="4316444"/>
                <a:ext cx="278158" cy="654440"/>
              </a:xfrm>
              <a:custGeom>
                <a:avLst/>
                <a:gdLst>
                  <a:gd name="connsiteX0" fmla="*/ 886 w 278158"/>
                  <a:gd name="connsiteY0" fmla="*/ 16288 h 654440"/>
                  <a:gd name="connsiteX1" fmla="*/ 261871 w 278158"/>
                  <a:gd name="connsiteY1" fmla="*/ 646747 h 654440"/>
                  <a:gd name="connsiteX2" fmla="*/ 268633 w 278158"/>
                  <a:gd name="connsiteY2" fmla="*/ 653510 h 654440"/>
                  <a:gd name="connsiteX3" fmla="*/ 278158 w 278158"/>
                  <a:gd name="connsiteY3" fmla="*/ 653510 h 654440"/>
                  <a:gd name="connsiteX4" fmla="*/ 278158 w 278158"/>
                  <a:gd name="connsiteY4" fmla="*/ 653510 h 654440"/>
                  <a:gd name="connsiteX5" fmla="*/ 7648 w 278158"/>
                  <a:gd name="connsiteY5" fmla="*/ 0 h 654440"/>
                  <a:gd name="connsiteX6" fmla="*/ 7648 w 278158"/>
                  <a:gd name="connsiteY6" fmla="*/ 0 h 654440"/>
                  <a:gd name="connsiteX7" fmla="*/ 981 w 278158"/>
                  <a:gd name="connsiteY7" fmla="*/ 16288 h 65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158" h="654440">
                    <a:moveTo>
                      <a:pt x="886" y="16288"/>
                    </a:moveTo>
                    <a:lnTo>
                      <a:pt x="261871" y="646747"/>
                    </a:lnTo>
                    <a:cubicBezTo>
                      <a:pt x="263204" y="649986"/>
                      <a:pt x="265681" y="652272"/>
                      <a:pt x="268633" y="653510"/>
                    </a:cubicBezTo>
                    <a:cubicBezTo>
                      <a:pt x="271586" y="654653"/>
                      <a:pt x="274920" y="654844"/>
                      <a:pt x="278158" y="653510"/>
                    </a:cubicBezTo>
                    <a:lnTo>
                      <a:pt x="278158" y="653510"/>
                    </a:lnTo>
                    <a:cubicBezTo>
                      <a:pt x="278158" y="653510"/>
                      <a:pt x="7648" y="0"/>
                      <a:pt x="7648" y="0"/>
                    </a:cubicBezTo>
                    <a:lnTo>
                      <a:pt x="7648" y="0"/>
                    </a:lnTo>
                    <a:cubicBezTo>
                      <a:pt x="1267" y="2667"/>
                      <a:pt x="-1686" y="9906"/>
                      <a:pt x="981" y="16288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1" name="Freeform: Shape 1080">
                <a:extLst>
                  <a:ext uri="{FF2B5EF4-FFF2-40B4-BE49-F238E27FC236}">
                    <a16:creationId xmlns:a16="http://schemas.microsoft.com/office/drawing/2014/main" id="{D076A353-2C82-AEC8-8AE7-8362CE0AC4B9}"/>
                  </a:ext>
                </a:extLst>
              </p:cNvPr>
              <p:cNvSpPr/>
              <p:nvPr/>
            </p:nvSpPr>
            <p:spPr>
              <a:xfrm>
                <a:off x="4505517" y="4208909"/>
                <a:ext cx="31713" cy="44286"/>
              </a:xfrm>
              <a:custGeom>
                <a:avLst/>
                <a:gdLst>
                  <a:gd name="connsiteX0" fmla="*/ 9808 w 31713"/>
                  <a:gd name="connsiteY0" fmla="*/ 37240 h 44286"/>
                  <a:gd name="connsiteX1" fmla="*/ 24667 w 31713"/>
                  <a:gd name="connsiteY1" fmla="*/ 43432 h 44286"/>
                  <a:gd name="connsiteX2" fmla="*/ 24667 w 31713"/>
                  <a:gd name="connsiteY2" fmla="*/ 43432 h 44286"/>
                  <a:gd name="connsiteX3" fmla="*/ 30859 w 31713"/>
                  <a:gd name="connsiteY3" fmla="*/ 28573 h 44286"/>
                  <a:gd name="connsiteX4" fmla="*/ 21905 w 31713"/>
                  <a:gd name="connsiteY4" fmla="*/ 7046 h 44286"/>
                  <a:gd name="connsiteX5" fmla="*/ 7046 w 31713"/>
                  <a:gd name="connsiteY5" fmla="*/ 855 h 44286"/>
                  <a:gd name="connsiteX6" fmla="*/ 7046 w 31713"/>
                  <a:gd name="connsiteY6" fmla="*/ 855 h 44286"/>
                  <a:gd name="connsiteX7" fmla="*/ 855 w 31713"/>
                  <a:gd name="connsiteY7" fmla="*/ 15714 h 44286"/>
                  <a:gd name="connsiteX8" fmla="*/ 9808 w 31713"/>
                  <a:gd name="connsiteY8" fmla="*/ 37240 h 4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13" h="44286">
                    <a:moveTo>
                      <a:pt x="9808" y="37240"/>
                    </a:moveTo>
                    <a:cubicBezTo>
                      <a:pt x="12190" y="43051"/>
                      <a:pt x="18857" y="45813"/>
                      <a:pt x="24667" y="43432"/>
                    </a:cubicBezTo>
                    <a:lnTo>
                      <a:pt x="24667" y="43432"/>
                    </a:lnTo>
                    <a:cubicBezTo>
                      <a:pt x="30478" y="41050"/>
                      <a:pt x="33240" y="34383"/>
                      <a:pt x="30859" y="28573"/>
                    </a:cubicBezTo>
                    <a:lnTo>
                      <a:pt x="21905" y="7046"/>
                    </a:lnTo>
                    <a:cubicBezTo>
                      <a:pt x="19524" y="1236"/>
                      <a:pt x="12856" y="-1526"/>
                      <a:pt x="7046" y="855"/>
                    </a:cubicBezTo>
                    <a:lnTo>
                      <a:pt x="7046" y="855"/>
                    </a:lnTo>
                    <a:cubicBezTo>
                      <a:pt x="1236" y="3236"/>
                      <a:pt x="-1526" y="9904"/>
                      <a:pt x="855" y="15714"/>
                    </a:cubicBezTo>
                    <a:lnTo>
                      <a:pt x="9808" y="37240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2" name="Freeform: Shape 1081">
                <a:extLst>
                  <a:ext uri="{FF2B5EF4-FFF2-40B4-BE49-F238E27FC236}">
                    <a16:creationId xmlns:a16="http://schemas.microsoft.com/office/drawing/2014/main" id="{7FC41566-FA87-5982-9C4C-87A0A81BF2B4}"/>
                  </a:ext>
                </a:extLst>
              </p:cNvPr>
              <p:cNvSpPr/>
              <p:nvPr/>
            </p:nvSpPr>
            <p:spPr>
              <a:xfrm>
                <a:off x="4449141" y="4223670"/>
                <a:ext cx="435182" cy="856362"/>
              </a:xfrm>
              <a:custGeom>
                <a:avLst/>
                <a:gdLst>
                  <a:gd name="connsiteX0" fmla="*/ 77900 w 435182"/>
                  <a:gd name="connsiteY0" fmla="*/ 21241 h 856362"/>
                  <a:gd name="connsiteX1" fmla="*/ 143527 w 435182"/>
                  <a:gd name="connsiteY1" fmla="*/ 475202 h 856362"/>
                  <a:gd name="connsiteX2" fmla="*/ 427181 w 435182"/>
                  <a:gd name="connsiteY2" fmla="*/ 827151 h 856362"/>
                  <a:gd name="connsiteX3" fmla="*/ 435182 w 435182"/>
                  <a:gd name="connsiteY3" fmla="*/ 846582 h 856362"/>
                  <a:gd name="connsiteX4" fmla="*/ 293355 w 435182"/>
                  <a:gd name="connsiteY4" fmla="*/ 816959 h 856362"/>
                  <a:gd name="connsiteX5" fmla="*/ 104189 w 435182"/>
                  <a:gd name="connsiteY5" fmla="*/ 459486 h 856362"/>
                  <a:gd name="connsiteX6" fmla="*/ 60088 w 435182"/>
                  <a:gd name="connsiteY6" fmla="*/ 0 h 856362"/>
                  <a:gd name="connsiteX7" fmla="*/ 77804 w 435182"/>
                  <a:gd name="connsiteY7" fmla="*/ 21241 h 8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5182" h="856362">
                    <a:moveTo>
                      <a:pt x="77900" y="21241"/>
                    </a:moveTo>
                    <a:cubicBezTo>
                      <a:pt x="77900" y="21241"/>
                      <a:pt x="-68023" y="110300"/>
                      <a:pt x="143527" y="475202"/>
                    </a:cubicBezTo>
                    <a:cubicBezTo>
                      <a:pt x="355172" y="840105"/>
                      <a:pt x="288497" y="837438"/>
                      <a:pt x="427181" y="827151"/>
                    </a:cubicBezTo>
                    <a:lnTo>
                      <a:pt x="435182" y="846582"/>
                    </a:lnTo>
                    <a:cubicBezTo>
                      <a:pt x="435182" y="846582"/>
                      <a:pt x="339361" y="882396"/>
                      <a:pt x="293355" y="816959"/>
                    </a:cubicBezTo>
                    <a:cubicBezTo>
                      <a:pt x="247350" y="751427"/>
                      <a:pt x="265066" y="747522"/>
                      <a:pt x="104189" y="459486"/>
                    </a:cubicBezTo>
                    <a:cubicBezTo>
                      <a:pt x="-56689" y="171545"/>
                      <a:pt x="2176" y="36576"/>
                      <a:pt x="60088" y="0"/>
                    </a:cubicBezTo>
                    <a:cubicBezTo>
                      <a:pt x="60088" y="0"/>
                      <a:pt x="81710" y="1143"/>
                      <a:pt x="77804" y="212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3" name="Freeform: Shape 1082">
                <a:extLst>
                  <a:ext uri="{FF2B5EF4-FFF2-40B4-BE49-F238E27FC236}">
                    <a16:creationId xmlns:a16="http://schemas.microsoft.com/office/drawing/2014/main" id="{A8F9841C-E0B6-5C47-03ED-213AC23680F0}"/>
                  </a:ext>
                </a:extLst>
              </p:cNvPr>
              <p:cNvSpPr/>
              <p:nvPr/>
            </p:nvSpPr>
            <p:spPr>
              <a:xfrm>
                <a:off x="4864133" y="5037720"/>
                <a:ext cx="31767" cy="44245"/>
              </a:xfrm>
              <a:custGeom>
                <a:avLst/>
                <a:gdLst>
                  <a:gd name="connsiteX0" fmla="*/ 9904 w 31767"/>
                  <a:gd name="connsiteY0" fmla="*/ 37199 h 44245"/>
                  <a:gd name="connsiteX1" fmla="*/ 24763 w 31767"/>
                  <a:gd name="connsiteY1" fmla="*/ 43391 h 44245"/>
                  <a:gd name="connsiteX2" fmla="*/ 24763 w 31767"/>
                  <a:gd name="connsiteY2" fmla="*/ 43391 h 44245"/>
                  <a:gd name="connsiteX3" fmla="*/ 30859 w 31767"/>
                  <a:gd name="connsiteY3" fmla="*/ 28532 h 44245"/>
                  <a:gd name="connsiteX4" fmla="*/ 21905 w 31767"/>
                  <a:gd name="connsiteY4" fmla="*/ 7005 h 44245"/>
                  <a:gd name="connsiteX5" fmla="*/ 7046 w 31767"/>
                  <a:gd name="connsiteY5" fmla="*/ 909 h 44245"/>
                  <a:gd name="connsiteX6" fmla="*/ 7046 w 31767"/>
                  <a:gd name="connsiteY6" fmla="*/ 909 h 44245"/>
                  <a:gd name="connsiteX7" fmla="*/ 855 w 31767"/>
                  <a:gd name="connsiteY7" fmla="*/ 15768 h 44245"/>
                  <a:gd name="connsiteX8" fmla="*/ 9713 w 31767"/>
                  <a:gd name="connsiteY8" fmla="*/ 37295 h 4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67" h="44245">
                    <a:moveTo>
                      <a:pt x="9904" y="37199"/>
                    </a:moveTo>
                    <a:cubicBezTo>
                      <a:pt x="12285" y="43010"/>
                      <a:pt x="18952" y="45772"/>
                      <a:pt x="24763" y="43391"/>
                    </a:cubicBezTo>
                    <a:lnTo>
                      <a:pt x="24763" y="43391"/>
                    </a:lnTo>
                    <a:cubicBezTo>
                      <a:pt x="30573" y="41010"/>
                      <a:pt x="33335" y="34342"/>
                      <a:pt x="30859" y="28532"/>
                    </a:cubicBezTo>
                    <a:lnTo>
                      <a:pt x="21905" y="7005"/>
                    </a:lnTo>
                    <a:cubicBezTo>
                      <a:pt x="19524" y="1195"/>
                      <a:pt x="12856" y="-1567"/>
                      <a:pt x="7046" y="909"/>
                    </a:cubicBezTo>
                    <a:lnTo>
                      <a:pt x="7046" y="909"/>
                    </a:lnTo>
                    <a:cubicBezTo>
                      <a:pt x="1236" y="3291"/>
                      <a:pt x="-1526" y="9958"/>
                      <a:pt x="855" y="15768"/>
                    </a:cubicBezTo>
                    <a:lnTo>
                      <a:pt x="9713" y="37295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81" name="Group 1280">
            <a:extLst>
              <a:ext uri="{FF2B5EF4-FFF2-40B4-BE49-F238E27FC236}">
                <a16:creationId xmlns:a16="http://schemas.microsoft.com/office/drawing/2014/main" id="{257CED40-D7F8-FD7B-2477-C6BEBC20A4EA}"/>
              </a:ext>
            </a:extLst>
          </p:cNvPr>
          <p:cNvGrpSpPr/>
          <p:nvPr/>
        </p:nvGrpSpPr>
        <p:grpSpPr>
          <a:xfrm>
            <a:off x="8276855" y="-29157"/>
            <a:ext cx="4135894" cy="6880018"/>
            <a:chOff x="8065213" y="-18149"/>
            <a:chExt cx="4135894" cy="6880018"/>
          </a:xfrm>
        </p:grpSpPr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AA10BB6-B264-6C13-5EE8-4F2ACB3309AB}"/>
                </a:ext>
              </a:extLst>
            </p:cNvPr>
            <p:cNvSpPr/>
            <p:nvPr/>
          </p:nvSpPr>
          <p:spPr>
            <a:xfrm>
              <a:off x="8065213" y="-18149"/>
              <a:ext cx="4135894" cy="6880018"/>
            </a:xfrm>
            <a:custGeom>
              <a:avLst/>
              <a:gdLst>
                <a:gd name="connsiteX0" fmla="*/ 0 w 4762500"/>
                <a:gd name="connsiteY0" fmla="*/ 0 h 4762500"/>
                <a:gd name="connsiteX1" fmla="*/ 4762500 w 4762500"/>
                <a:gd name="connsiteY1" fmla="*/ 0 h 4762500"/>
                <a:gd name="connsiteX2" fmla="*/ 4762500 w 4762500"/>
                <a:gd name="connsiteY2" fmla="*/ 4762500 h 4762500"/>
                <a:gd name="connsiteX3" fmla="*/ 0 w 4762500"/>
                <a:gd name="connsiteY3" fmla="*/ 4762500 h 476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2500" h="4762500">
                  <a:moveTo>
                    <a:pt x="0" y="0"/>
                  </a:moveTo>
                  <a:lnTo>
                    <a:pt x="4762500" y="0"/>
                  </a:lnTo>
                  <a:lnTo>
                    <a:pt x="4762500" y="4762500"/>
                  </a:lnTo>
                  <a:lnTo>
                    <a:pt x="0" y="4762500"/>
                  </a:lnTo>
                  <a:close/>
                </a:path>
              </a:pathLst>
            </a:custGeom>
            <a:gradFill>
              <a:gsLst>
                <a:gs pos="0">
                  <a:schemeClr val="bg1"/>
                </a:gs>
                <a:gs pos="100000">
                  <a:schemeClr val="accent2"/>
                </a:gs>
              </a:gsLst>
              <a:lin ang="16200000" scaled="1"/>
            </a:gra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283" name="Group 1282">
              <a:extLst>
                <a:ext uri="{FF2B5EF4-FFF2-40B4-BE49-F238E27FC236}">
                  <a16:creationId xmlns:a16="http://schemas.microsoft.com/office/drawing/2014/main" id="{570AE99C-ABD8-0A1C-B2F3-179BFAA3CF3B}"/>
                </a:ext>
              </a:extLst>
            </p:cNvPr>
            <p:cNvGrpSpPr/>
            <p:nvPr/>
          </p:nvGrpSpPr>
          <p:grpSpPr>
            <a:xfrm>
              <a:off x="8142956" y="2408689"/>
              <a:ext cx="873578" cy="1041909"/>
              <a:chOff x="7452403" y="2408689"/>
              <a:chExt cx="1564131" cy="1041909"/>
            </a:xfrm>
          </p:grpSpPr>
          <p:sp>
            <p:nvSpPr>
              <p:cNvPr id="1287" name="Freeform: Shape 1286">
                <a:extLst>
                  <a:ext uri="{FF2B5EF4-FFF2-40B4-BE49-F238E27FC236}">
                    <a16:creationId xmlns:a16="http://schemas.microsoft.com/office/drawing/2014/main" id="{EF39B1DD-EA3E-FED2-256E-592B4E13BD36}"/>
                  </a:ext>
                </a:extLst>
              </p:cNvPr>
              <p:cNvSpPr/>
              <p:nvPr/>
            </p:nvSpPr>
            <p:spPr>
              <a:xfrm>
                <a:off x="7452403" y="2409240"/>
                <a:ext cx="575009" cy="987371"/>
              </a:xfrm>
              <a:custGeom>
                <a:avLst/>
                <a:gdLst>
                  <a:gd name="connsiteX0" fmla="*/ 42233 w 398034"/>
                  <a:gd name="connsiteY0" fmla="*/ 637712 h 683480"/>
                  <a:gd name="connsiteX1" fmla="*/ 15563 w 398034"/>
                  <a:gd name="connsiteY1" fmla="*/ 607327 h 683480"/>
                  <a:gd name="connsiteX2" fmla="*/ 3657 w 398034"/>
                  <a:gd name="connsiteY2" fmla="*/ 563512 h 683480"/>
                  <a:gd name="connsiteX3" fmla="*/ 33375 w 398034"/>
                  <a:gd name="connsiteY3" fmla="*/ 555130 h 683480"/>
                  <a:gd name="connsiteX4" fmla="*/ 41281 w 398034"/>
                  <a:gd name="connsiteY4" fmla="*/ 536652 h 683480"/>
                  <a:gd name="connsiteX5" fmla="*/ 28136 w 398034"/>
                  <a:gd name="connsiteY5" fmla="*/ 515316 h 683480"/>
                  <a:gd name="connsiteX6" fmla="*/ 19945 w 398034"/>
                  <a:gd name="connsiteY6" fmla="*/ 481597 h 683480"/>
                  <a:gd name="connsiteX7" fmla="*/ 46805 w 398034"/>
                  <a:gd name="connsiteY7" fmla="*/ 480359 h 683480"/>
                  <a:gd name="connsiteX8" fmla="*/ 74523 w 398034"/>
                  <a:gd name="connsiteY8" fmla="*/ 472263 h 683480"/>
                  <a:gd name="connsiteX9" fmla="*/ 90620 w 398034"/>
                  <a:gd name="connsiteY9" fmla="*/ 457499 h 683480"/>
                  <a:gd name="connsiteX10" fmla="*/ 73761 w 398034"/>
                  <a:gd name="connsiteY10" fmla="*/ 435210 h 683480"/>
                  <a:gd name="connsiteX11" fmla="*/ 33851 w 398034"/>
                  <a:gd name="connsiteY11" fmla="*/ 422923 h 683480"/>
                  <a:gd name="connsiteX12" fmla="*/ 56330 w 398034"/>
                  <a:gd name="connsiteY12" fmla="*/ 409874 h 683480"/>
                  <a:gd name="connsiteX13" fmla="*/ 94716 w 398034"/>
                  <a:gd name="connsiteY13" fmla="*/ 397301 h 683480"/>
                  <a:gd name="connsiteX14" fmla="*/ 123005 w 398034"/>
                  <a:gd name="connsiteY14" fmla="*/ 388443 h 683480"/>
                  <a:gd name="connsiteX15" fmla="*/ 148437 w 398034"/>
                  <a:gd name="connsiteY15" fmla="*/ 378537 h 683480"/>
                  <a:gd name="connsiteX16" fmla="*/ 137483 w 398034"/>
                  <a:gd name="connsiteY16" fmla="*/ 364916 h 683480"/>
                  <a:gd name="connsiteX17" fmla="*/ 105860 w 398034"/>
                  <a:gd name="connsiteY17" fmla="*/ 358344 h 683480"/>
                  <a:gd name="connsiteX18" fmla="*/ 92716 w 398034"/>
                  <a:gd name="connsiteY18" fmla="*/ 333388 h 683480"/>
                  <a:gd name="connsiteX19" fmla="*/ 53949 w 398034"/>
                  <a:gd name="connsiteY19" fmla="*/ 319291 h 683480"/>
                  <a:gd name="connsiteX20" fmla="*/ 65093 w 398034"/>
                  <a:gd name="connsiteY20" fmla="*/ 310242 h 683480"/>
                  <a:gd name="connsiteX21" fmla="*/ 81095 w 398034"/>
                  <a:gd name="connsiteY21" fmla="*/ 301670 h 683480"/>
                  <a:gd name="connsiteX22" fmla="*/ 104146 w 398034"/>
                  <a:gd name="connsiteY22" fmla="*/ 301575 h 683480"/>
                  <a:gd name="connsiteX23" fmla="*/ 134626 w 398034"/>
                  <a:gd name="connsiteY23" fmla="*/ 308528 h 683480"/>
                  <a:gd name="connsiteX24" fmla="*/ 142912 w 398034"/>
                  <a:gd name="connsiteY24" fmla="*/ 296622 h 683480"/>
                  <a:gd name="connsiteX25" fmla="*/ 134911 w 398034"/>
                  <a:gd name="connsiteY25" fmla="*/ 275476 h 683480"/>
                  <a:gd name="connsiteX26" fmla="*/ 119767 w 398034"/>
                  <a:gd name="connsiteY26" fmla="*/ 271857 h 683480"/>
                  <a:gd name="connsiteX27" fmla="*/ 113861 w 398034"/>
                  <a:gd name="connsiteY27" fmla="*/ 259665 h 683480"/>
                  <a:gd name="connsiteX28" fmla="*/ 94430 w 398034"/>
                  <a:gd name="connsiteY28" fmla="*/ 235471 h 683480"/>
                  <a:gd name="connsiteX29" fmla="*/ 118528 w 398034"/>
                  <a:gd name="connsiteY29" fmla="*/ 237186 h 683480"/>
                  <a:gd name="connsiteX30" fmla="*/ 133864 w 398034"/>
                  <a:gd name="connsiteY30" fmla="*/ 240424 h 683480"/>
                  <a:gd name="connsiteX31" fmla="*/ 151866 w 398034"/>
                  <a:gd name="connsiteY31" fmla="*/ 238614 h 683480"/>
                  <a:gd name="connsiteX32" fmla="*/ 126148 w 398034"/>
                  <a:gd name="connsiteY32" fmla="*/ 210230 h 683480"/>
                  <a:gd name="connsiteX33" fmla="*/ 122053 w 398034"/>
                  <a:gd name="connsiteY33" fmla="*/ 191180 h 683480"/>
                  <a:gd name="connsiteX34" fmla="*/ 124148 w 398034"/>
                  <a:gd name="connsiteY34" fmla="*/ 182131 h 683480"/>
                  <a:gd name="connsiteX35" fmla="*/ 141198 w 398034"/>
                  <a:gd name="connsiteY35" fmla="*/ 188132 h 683480"/>
                  <a:gd name="connsiteX36" fmla="*/ 147770 w 398034"/>
                  <a:gd name="connsiteY36" fmla="*/ 181750 h 683480"/>
                  <a:gd name="connsiteX37" fmla="*/ 168249 w 398034"/>
                  <a:gd name="connsiteY37" fmla="*/ 185655 h 683480"/>
                  <a:gd name="connsiteX38" fmla="*/ 152533 w 398034"/>
                  <a:gd name="connsiteY38" fmla="*/ 169177 h 683480"/>
                  <a:gd name="connsiteX39" fmla="*/ 142532 w 398034"/>
                  <a:gd name="connsiteY39" fmla="*/ 153461 h 683480"/>
                  <a:gd name="connsiteX40" fmla="*/ 158343 w 398034"/>
                  <a:gd name="connsiteY40" fmla="*/ 154128 h 683480"/>
                  <a:gd name="connsiteX41" fmla="*/ 170059 w 398034"/>
                  <a:gd name="connsiteY41" fmla="*/ 155747 h 683480"/>
                  <a:gd name="connsiteX42" fmla="*/ 160629 w 398034"/>
                  <a:gd name="connsiteY42" fmla="*/ 138221 h 683480"/>
                  <a:gd name="connsiteX43" fmla="*/ 151199 w 398034"/>
                  <a:gd name="connsiteY43" fmla="*/ 127648 h 683480"/>
                  <a:gd name="connsiteX44" fmla="*/ 143389 w 398034"/>
                  <a:gd name="connsiteY44" fmla="*/ 119266 h 683480"/>
                  <a:gd name="connsiteX45" fmla="*/ 155581 w 398034"/>
                  <a:gd name="connsiteY45" fmla="*/ 117171 h 683480"/>
                  <a:gd name="connsiteX46" fmla="*/ 153199 w 398034"/>
                  <a:gd name="connsiteY46" fmla="*/ 104026 h 683480"/>
                  <a:gd name="connsiteX47" fmla="*/ 164915 w 398034"/>
                  <a:gd name="connsiteY47" fmla="*/ 104979 h 683480"/>
                  <a:gd name="connsiteX48" fmla="*/ 176440 w 398034"/>
                  <a:gd name="connsiteY48" fmla="*/ 110313 h 683480"/>
                  <a:gd name="connsiteX49" fmla="*/ 174345 w 398034"/>
                  <a:gd name="connsiteY49" fmla="*/ 91834 h 683480"/>
                  <a:gd name="connsiteX50" fmla="*/ 177584 w 398034"/>
                  <a:gd name="connsiteY50" fmla="*/ 80976 h 683480"/>
                  <a:gd name="connsiteX51" fmla="*/ 163106 w 398034"/>
                  <a:gd name="connsiteY51" fmla="*/ 60211 h 683480"/>
                  <a:gd name="connsiteX52" fmla="*/ 169773 w 398034"/>
                  <a:gd name="connsiteY52" fmla="*/ 60878 h 683480"/>
                  <a:gd name="connsiteX53" fmla="*/ 179679 w 398034"/>
                  <a:gd name="connsiteY53" fmla="*/ 69641 h 683480"/>
                  <a:gd name="connsiteX54" fmla="*/ 178917 w 398034"/>
                  <a:gd name="connsiteY54" fmla="*/ 49829 h 683480"/>
                  <a:gd name="connsiteX55" fmla="*/ 184918 w 398034"/>
                  <a:gd name="connsiteY55" fmla="*/ 51829 h 683480"/>
                  <a:gd name="connsiteX56" fmla="*/ 187394 w 398034"/>
                  <a:gd name="connsiteY56" fmla="*/ 22778 h 683480"/>
                  <a:gd name="connsiteX57" fmla="*/ 195681 w 398034"/>
                  <a:gd name="connsiteY57" fmla="*/ 394 h 683480"/>
                  <a:gd name="connsiteX58" fmla="*/ 203682 w 398034"/>
                  <a:gd name="connsiteY58" fmla="*/ 26016 h 683480"/>
                  <a:gd name="connsiteX59" fmla="*/ 211683 w 398034"/>
                  <a:gd name="connsiteY59" fmla="*/ 45733 h 683480"/>
                  <a:gd name="connsiteX60" fmla="*/ 207206 w 398034"/>
                  <a:gd name="connsiteY60" fmla="*/ 60878 h 683480"/>
                  <a:gd name="connsiteX61" fmla="*/ 208349 w 398034"/>
                  <a:gd name="connsiteY61" fmla="*/ 69927 h 683480"/>
                  <a:gd name="connsiteX62" fmla="*/ 216255 w 398034"/>
                  <a:gd name="connsiteY62" fmla="*/ 77166 h 683480"/>
                  <a:gd name="connsiteX63" fmla="*/ 202634 w 398034"/>
                  <a:gd name="connsiteY63" fmla="*/ 85262 h 683480"/>
                  <a:gd name="connsiteX64" fmla="*/ 211969 w 398034"/>
                  <a:gd name="connsiteY64" fmla="*/ 92787 h 683480"/>
                  <a:gd name="connsiteX65" fmla="*/ 199491 w 398034"/>
                  <a:gd name="connsiteY65" fmla="*/ 96311 h 683480"/>
                  <a:gd name="connsiteX66" fmla="*/ 211778 w 398034"/>
                  <a:gd name="connsiteY66" fmla="*/ 115837 h 683480"/>
                  <a:gd name="connsiteX67" fmla="*/ 207016 w 398034"/>
                  <a:gd name="connsiteY67" fmla="*/ 119742 h 683480"/>
                  <a:gd name="connsiteX68" fmla="*/ 235305 w 398034"/>
                  <a:gd name="connsiteY68" fmla="*/ 123743 h 683480"/>
                  <a:gd name="connsiteX69" fmla="*/ 228352 w 398034"/>
                  <a:gd name="connsiteY69" fmla="*/ 133554 h 683480"/>
                  <a:gd name="connsiteX70" fmla="*/ 243020 w 398034"/>
                  <a:gd name="connsiteY70" fmla="*/ 139840 h 683480"/>
                  <a:gd name="connsiteX71" fmla="*/ 227685 w 398034"/>
                  <a:gd name="connsiteY71" fmla="*/ 158319 h 683480"/>
                  <a:gd name="connsiteX72" fmla="*/ 232352 w 398034"/>
                  <a:gd name="connsiteY72" fmla="*/ 164796 h 683480"/>
                  <a:gd name="connsiteX73" fmla="*/ 207111 w 398034"/>
                  <a:gd name="connsiteY73" fmla="*/ 196038 h 683480"/>
                  <a:gd name="connsiteX74" fmla="*/ 234162 w 398034"/>
                  <a:gd name="connsiteY74" fmla="*/ 211944 h 683480"/>
                  <a:gd name="connsiteX75" fmla="*/ 260927 w 398034"/>
                  <a:gd name="connsiteY75" fmla="*/ 205182 h 683480"/>
                  <a:gd name="connsiteX76" fmla="*/ 255974 w 398034"/>
                  <a:gd name="connsiteY76" fmla="*/ 226613 h 683480"/>
                  <a:gd name="connsiteX77" fmla="*/ 231590 w 398034"/>
                  <a:gd name="connsiteY77" fmla="*/ 258141 h 683480"/>
                  <a:gd name="connsiteX78" fmla="*/ 246735 w 398034"/>
                  <a:gd name="connsiteY78" fmla="*/ 279477 h 683480"/>
                  <a:gd name="connsiteX79" fmla="*/ 296455 w 398034"/>
                  <a:gd name="connsiteY79" fmla="*/ 291288 h 683480"/>
                  <a:gd name="connsiteX80" fmla="*/ 279311 w 398034"/>
                  <a:gd name="connsiteY80" fmla="*/ 315291 h 683480"/>
                  <a:gd name="connsiteX81" fmla="*/ 270643 w 398034"/>
                  <a:gd name="connsiteY81" fmla="*/ 330531 h 683480"/>
                  <a:gd name="connsiteX82" fmla="*/ 259308 w 398034"/>
                  <a:gd name="connsiteY82" fmla="*/ 349200 h 683480"/>
                  <a:gd name="connsiteX83" fmla="*/ 275310 w 398034"/>
                  <a:gd name="connsiteY83" fmla="*/ 355105 h 683480"/>
                  <a:gd name="connsiteX84" fmla="*/ 293408 w 398034"/>
                  <a:gd name="connsiteY84" fmla="*/ 361582 h 683480"/>
                  <a:gd name="connsiteX85" fmla="*/ 327888 w 398034"/>
                  <a:gd name="connsiteY85" fmla="*/ 359487 h 683480"/>
                  <a:gd name="connsiteX86" fmla="*/ 347986 w 398034"/>
                  <a:gd name="connsiteY86" fmla="*/ 367964 h 683480"/>
                  <a:gd name="connsiteX87" fmla="*/ 321792 w 398034"/>
                  <a:gd name="connsiteY87" fmla="*/ 406731 h 683480"/>
                  <a:gd name="connsiteX88" fmla="*/ 302456 w 398034"/>
                  <a:gd name="connsiteY88" fmla="*/ 429400 h 683480"/>
                  <a:gd name="connsiteX89" fmla="*/ 310362 w 398034"/>
                  <a:gd name="connsiteY89" fmla="*/ 449117 h 683480"/>
                  <a:gd name="connsiteX90" fmla="*/ 329031 w 398034"/>
                  <a:gd name="connsiteY90" fmla="*/ 463404 h 683480"/>
                  <a:gd name="connsiteX91" fmla="*/ 281882 w 398034"/>
                  <a:gd name="connsiteY91" fmla="*/ 494551 h 683480"/>
                  <a:gd name="connsiteX92" fmla="*/ 337985 w 398034"/>
                  <a:gd name="connsiteY92" fmla="*/ 494361 h 683480"/>
                  <a:gd name="connsiteX93" fmla="*/ 352939 w 398034"/>
                  <a:gd name="connsiteY93" fmla="*/ 493694 h 683480"/>
                  <a:gd name="connsiteX94" fmla="*/ 373799 w 398034"/>
                  <a:gd name="connsiteY94" fmla="*/ 506267 h 683480"/>
                  <a:gd name="connsiteX95" fmla="*/ 333032 w 398034"/>
                  <a:gd name="connsiteY95" fmla="*/ 552844 h 683480"/>
                  <a:gd name="connsiteX96" fmla="*/ 315601 w 398034"/>
                  <a:gd name="connsiteY96" fmla="*/ 568179 h 683480"/>
                  <a:gd name="connsiteX97" fmla="*/ 300646 w 398034"/>
                  <a:gd name="connsiteY97" fmla="*/ 574847 h 683480"/>
                  <a:gd name="connsiteX98" fmla="*/ 327317 w 398034"/>
                  <a:gd name="connsiteY98" fmla="*/ 582276 h 683480"/>
                  <a:gd name="connsiteX99" fmla="*/ 361607 w 398034"/>
                  <a:gd name="connsiteY99" fmla="*/ 590944 h 683480"/>
                  <a:gd name="connsiteX100" fmla="*/ 393896 w 398034"/>
                  <a:gd name="connsiteY100" fmla="*/ 589420 h 683480"/>
                  <a:gd name="connsiteX101" fmla="*/ 376846 w 398034"/>
                  <a:gd name="connsiteY101" fmla="*/ 646570 h 683480"/>
                  <a:gd name="connsiteX102" fmla="*/ 328841 w 398034"/>
                  <a:gd name="connsiteY102" fmla="*/ 665430 h 683480"/>
                  <a:gd name="connsiteX103" fmla="*/ 264166 w 398034"/>
                  <a:gd name="connsiteY103" fmla="*/ 672573 h 683480"/>
                  <a:gd name="connsiteX104" fmla="*/ 179488 w 398034"/>
                  <a:gd name="connsiteY104" fmla="*/ 682098 h 683480"/>
                  <a:gd name="connsiteX105" fmla="*/ 113766 w 398034"/>
                  <a:gd name="connsiteY105" fmla="*/ 664191 h 683480"/>
                  <a:gd name="connsiteX106" fmla="*/ 42233 w 398034"/>
                  <a:gd name="connsiteY106" fmla="*/ 637903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034" h="683480">
                    <a:moveTo>
                      <a:pt x="42233" y="637712"/>
                    </a:moveTo>
                    <a:cubicBezTo>
                      <a:pt x="15849" y="630473"/>
                      <a:pt x="17278" y="609613"/>
                      <a:pt x="15563" y="607327"/>
                    </a:cubicBezTo>
                    <a:cubicBezTo>
                      <a:pt x="15278" y="606851"/>
                      <a:pt x="-9011" y="586182"/>
                      <a:pt x="3657" y="563512"/>
                    </a:cubicBezTo>
                    <a:cubicBezTo>
                      <a:pt x="9182" y="553606"/>
                      <a:pt x="27660" y="549415"/>
                      <a:pt x="33375" y="555130"/>
                    </a:cubicBezTo>
                    <a:cubicBezTo>
                      <a:pt x="39566" y="546653"/>
                      <a:pt x="63760" y="546939"/>
                      <a:pt x="41281" y="536652"/>
                    </a:cubicBezTo>
                    <a:cubicBezTo>
                      <a:pt x="33470" y="533128"/>
                      <a:pt x="34994" y="519602"/>
                      <a:pt x="28136" y="515316"/>
                    </a:cubicBezTo>
                    <a:cubicBezTo>
                      <a:pt x="9182" y="503409"/>
                      <a:pt x="16992" y="483216"/>
                      <a:pt x="19945" y="481597"/>
                    </a:cubicBezTo>
                    <a:cubicBezTo>
                      <a:pt x="31089" y="490551"/>
                      <a:pt x="42233" y="482359"/>
                      <a:pt x="46805" y="480359"/>
                    </a:cubicBezTo>
                    <a:cubicBezTo>
                      <a:pt x="55854" y="476644"/>
                      <a:pt x="68808" y="484550"/>
                      <a:pt x="74523" y="472263"/>
                    </a:cubicBezTo>
                    <a:cubicBezTo>
                      <a:pt x="79000" y="462642"/>
                      <a:pt x="89477" y="465405"/>
                      <a:pt x="90620" y="457499"/>
                    </a:cubicBezTo>
                    <a:cubicBezTo>
                      <a:pt x="91763" y="450069"/>
                      <a:pt x="53949" y="458547"/>
                      <a:pt x="73761" y="435210"/>
                    </a:cubicBezTo>
                    <a:cubicBezTo>
                      <a:pt x="62712" y="430638"/>
                      <a:pt x="42138" y="433877"/>
                      <a:pt x="33851" y="422923"/>
                    </a:cubicBezTo>
                    <a:cubicBezTo>
                      <a:pt x="28708" y="416256"/>
                      <a:pt x="35090" y="410065"/>
                      <a:pt x="56330" y="409874"/>
                    </a:cubicBezTo>
                    <a:cubicBezTo>
                      <a:pt x="88048" y="410065"/>
                      <a:pt x="42328" y="389681"/>
                      <a:pt x="94716" y="397301"/>
                    </a:cubicBezTo>
                    <a:cubicBezTo>
                      <a:pt x="111670" y="399777"/>
                      <a:pt x="83667" y="377203"/>
                      <a:pt x="123005" y="388443"/>
                    </a:cubicBezTo>
                    <a:cubicBezTo>
                      <a:pt x="125386" y="385680"/>
                      <a:pt x="131482" y="372155"/>
                      <a:pt x="148437" y="378537"/>
                    </a:cubicBezTo>
                    <a:cubicBezTo>
                      <a:pt x="138245" y="370155"/>
                      <a:pt x="139388" y="368059"/>
                      <a:pt x="137483" y="364916"/>
                    </a:cubicBezTo>
                    <a:cubicBezTo>
                      <a:pt x="110909" y="367869"/>
                      <a:pt x="119672" y="359201"/>
                      <a:pt x="105860" y="358344"/>
                    </a:cubicBezTo>
                    <a:cubicBezTo>
                      <a:pt x="70713" y="356344"/>
                      <a:pt x="84239" y="343294"/>
                      <a:pt x="92716" y="333388"/>
                    </a:cubicBezTo>
                    <a:cubicBezTo>
                      <a:pt x="79571" y="337008"/>
                      <a:pt x="58902" y="326816"/>
                      <a:pt x="53949" y="319291"/>
                    </a:cubicBezTo>
                    <a:cubicBezTo>
                      <a:pt x="45567" y="306337"/>
                      <a:pt x="61188" y="311004"/>
                      <a:pt x="65093" y="310242"/>
                    </a:cubicBezTo>
                    <a:cubicBezTo>
                      <a:pt x="70523" y="309195"/>
                      <a:pt x="68808" y="293383"/>
                      <a:pt x="81095" y="301670"/>
                    </a:cubicBezTo>
                    <a:cubicBezTo>
                      <a:pt x="93478" y="310052"/>
                      <a:pt x="105860" y="308623"/>
                      <a:pt x="104146" y="301575"/>
                    </a:cubicBezTo>
                    <a:cubicBezTo>
                      <a:pt x="101193" y="289192"/>
                      <a:pt x="129482" y="307290"/>
                      <a:pt x="134626" y="308528"/>
                    </a:cubicBezTo>
                    <a:cubicBezTo>
                      <a:pt x="137388" y="302527"/>
                      <a:pt x="138912" y="297765"/>
                      <a:pt x="142912" y="296622"/>
                    </a:cubicBezTo>
                    <a:cubicBezTo>
                      <a:pt x="151676" y="294145"/>
                      <a:pt x="147389" y="286144"/>
                      <a:pt x="134911" y="275476"/>
                    </a:cubicBezTo>
                    <a:cubicBezTo>
                      <a:pt x="133007" y="273857"/>
                      <a:pt x="121957" y="273666"/>
                      <a:pt x="119767" y="271857"/>
                    </a:cubicBezTo>
                    <a:cubicBezTo>
                      <a:pt x="112909" y="266332"/>
                      <a:pt x="118243" y="260617"/>
                      <a:pt x="113861" y="259665"/>
                    </a:cubicBezTo>
                    <a:cubicBezTo>
                      <a:pt x="90335" y="254235"/>
                      <a:pt x="84048" y="231852"/>
                      <a:pt x="94430" y="235471"/>
                    </a:cubicBezTo>
                    <a:cubicBezTo>
                      <a:pt x="119957" y="244425"/>
                      <a:pt x="109289" y="236424"/>
                      <a:pt x="118528" y="237186"/>
                    </a:cubicBezTo>
                    <a:cubicBezTo>
                      <a:pt x="124244" y="237757"/>
                      <a:pt x="135293" y="245091"/>
                      <a:pt x="133864" y="240424"/>
                    </a:cubicBezTo>
                    <a:cubicBezTo>
                      <a:pt x="131292" y="231852"/>
                      <a:pt x="148342" y="238995"/>
                      <a:pt x="151866" y="238614"/>
                    </a:cubicBezTo>
                    <a:cubicBezTo>
                      <a:pt x="155676" y="224708"/>
                      <a:pt x="133483" y="233566"/>
                      <a:pt x="126148" y="210230"/>
                    </a:cubicBezTo>
                    <a:cubicBezTo>
                      <a:pt x="117100" y="206610"/>
                      <a:pt x="105479" y="186227"/>
                      <a:pt x="122053" y="191180"/>
                    </a:cubicBezTo>
                    <a:cubicBezTo>
                      <a:pt x="125672" y="192228"/>
                      <a:pt x="123386" y="183560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6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2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5" y="108122"/>
                      <a:pt x="153199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0" y="110313"/>
                    </a:cubicBezTo>
                    <a:cubicBezTo>
                      <a:pt x="183679" y="97930"/>
                      <a:pt x="176155" y="97263"/>
                      <a:pt x="174345" y="91834"/>
                    </a:cubicBezTo>
                    <a:cubicBezTo>
                      <a:pt x="172249" y="85738"/>
                      <a:pt x="179393" y="87357"/>
                      <a:pt x="177584" y="80976"/>
                    </a:cubicBezTo>
                    <a:cubicBezTo>
                      <a:pt x="174536" y="70498"/>
                      <a:pt x="160629" y="74689"/>
                      <a:pt x="163106" y="60211"/>
                    </a:cubicBezTo>
                    <a:cubicBezTo>
                      <a:pt x="165011" y="51639"/>
                      <a:pt x="167773" y="59163"/>
                      <a:pt x="169773" y="60878"/>
                    </a:cubicBezTo>
                    <a:cubicBezTo>
                      <a:pt x="171869" y="62688"/>
                      <a:pt x="176822" y="60402"/>
                      <a:pt x="179679" y="69641"/>
                    </a:cubicBezTo>
                    <a:cubicBezTo>
                      <a:pt x="184061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305" y="123743"/>
                    </a:cubicBezTo>
                    <a:cubicBezTo>
                      <a:pt x="235019" y="129363"/>
                      <a:pt x="231686" y="130220"/>
                      <a:pt x="228352" y="133554"/>
                    </a:cubicBezTo>
                    <a:cubicBezTo>
                      <a:pt x="234353" y="141174"/>
                      <a:pt x="243401" y="136316"/>
                      <a:pt x="243020" y="139840"/>
                    </a:cubicBezTo>
                    <a:cubicBezTo>
                      <a:pt x="241782" y="150318"/>
                      <a:pt x="230828" y="154318"/>
                      <a:pt x="227685" y="158319"/>
                    </a:cubicBezTo>
                    <a:cubicBezTo>
                      <a:pt x="224542" y="162224"/>
                      <a:pt x="226256" y="166701"/>
                      <a:pt x="232352" y="164796"/>
                    </a:cubicBezTo>
                    <a:cubicBezTo>
                      <a:pt x="240544" y="170511"/>
                      <a:pt x="234353" y="182988"/>
                      <a:pt x="207111" y="196038"/>
                    </a:cubicBezTo>
                    <a:cubicBezTo>
                      <a:pt x="214541" y="196228"/>
                      <a:pt x="240449" y="187465"/>
                      <a:pt x="234162" y="211944"/>
                    </a:cubicBezTo>
                    <a:cubicBezTo>
                      <a:pt x="239877" y="207182"/>
                      <a:pt x="247973" y="210706"/>
                      <a:pt x="260927" y="205182"/>
                    </a:cubicBezTo>
                    <a:cubicBezTo>
                      <a:pt x="273786" y="199657"/>
                      <a:pt x="264356" y="220993"/>
                      <a:pt x="255974" y="226613"/>
                    </a:cubicBezTo>
                    <a:cubicBezTo>
                      <a:pt x="268643" y="237567"/>
                      <a:pt x="237591" y="258141"/>
                      <a:pt x="231590" y="258141"/>
                    </a:cubicBezTo>
                    <a:cubicBezTo>
                      <a:pt x="241115" y="264046"/>
                      <a:pt x="291121" y="268047"/>
                      <a:pt x="246735" y="279477"/>
                    </a:cubicBezTo>
                    <a:cubicBezTo>
                      <a:pt x="254260" y="296241"/>
                      <a:pt x="296646" y="287382"/>
                      <a:pt x="296455" y="291288"/>
                    </a:cubicBezTo>
                    <a:cubicBezTo>
                      <a:pt x="296170" y="293764"/>
                      <a:pt x="299313" y="309671"/>
                      <a:pt x="279311" y="315291"/>
                    </a:cubicBezTo>
                    <a:cubicBezTo>
                      <a:pt x="278072" y="317100"/>
                      <a:pt x="287788" y="328816"/>
                      <a:pt x="270643" y="330531"/>
                    </a:cubicBezTo>
                    <a:cubicBezTo>
                      <a:pt x="257022" y="331864"/>
                      <a:pt x="277120" y="344151"/>
                      <a:pt x="259308" y="349200"/>
                    </a:cubicBezTo>
                    <a:cubicBezTo>
                      <a:pt x="266166" y="353200"/>
                      <a:pt x="267690" y="357677"/>
                      <a:pt x="275310" y="355105"/>
                    </a:cubicBezTo>
                    <a:cubicBezTo>
                      <a:pt x="293598" y="349104"/>
                      <a:pt x="289978" y="364535"/>
                      <a:pt x="293408" y="361582"/>
                    </a:cubicBezTo>
                    <a:cubicBezTo>
                      <a:pt x="313696" y="343390"/>
                      <a:pt x="315886" y="369107"/>
                      <a:pt x="327888" y="359487"/>
                    </a:cubicBezTo>
                    <a:cubicBezTo>
                      <a:pt x="335889" y="353105"/>
                      <a:pt x="345604" y="355486"/>
                      <a:pt x="347986" y="367964"/>
                    </a:cubicBezTo>
                    <a:cubicBezTo>
                      <a:pt x="352272" y="390157"/>
                      <a:pt x="317125" y="404254"/>
                      <a:pt x="321792" y="406731"/>
                    </a:cubicBezTo>
                    <a:cubicBezTo>
                      <a:pt x="342080" y="417399"/>
                      <a:pt x="318268" y="424161"/>
                      <a:pt x="302456" y="429400"/>
                    </a:cubicBezTo>
                    <a:cubicBezTo>
                      <a:pt x="327031" y="431686"/>
                      <a:pt x="314839" y="432067"/>
                      <a:pt x="310362" y="449117"/>
                    </a:cubicBezTo>
                    <a:cubicBezTo>
                      <a:pt x="307981" y="458261"/>
                      <a:pt x="315601" y="457594"/>
                      <a:pt x="329031" y="463404"/>
                    </a:cubicBezTo>
                    <a:cubicBezTo>
                      <a:pt x="339032" y="467881"/>
                      <a:pt x="327697" y="490265"/>
                      <a:pt x="281882" y="494551"/>
                    </a:cubicBezTo>
                    <a:cubicBezTo>
                      <a:pt x="321411" y="505410"/>
                      <a:pt x="332460" y="483788"/>
                      <a:pt x="337985" y="494361"/>
                    </a:cubicBezTo>
                    <a:cubicBezTo>
                      <a:pt x="339889" y="497980"/>
                      <a:pt x="343509" y="498456"/>
                      <a:pt x="352939" y="493694"/>
                    </a:cubicBezTo>
                    <a:cubicBezTo>
                      <a:pt x="361416" y="489408"/>
                      <a:pt x="373036" y="497980"/>
                      <a:pt x="373799" y="506267"/>
                    </a:cubicBezTo>
                    <a:cubicBezTo>
                      <a:pt x="375703" y="528746"/>
                      <a:pt x="363321" y="561703"/>
                      <a:pt x="333032" y="552844"/>
                    </a:cubicBezTo>
                    <a:cubicBezTo>
                      <a:pt x="331412" y="555702"/>
                      <a:pt x="327031" y="564274"/>
                      <a:pt x="315601" y="568179"/>
                    </a:cubicBezTo>
                    <a:cubicBezTo>
                      <a:pt x="302361" y="572656"/>
                      <a:pt x="295408" y="572656"/>
                      <a:pt x="300646" y="574847"/>
                    </a:cubicBezTo>
                    <a:cubicBezTo>
                      <a:pt x="316934" y="581419"/>
                      <a:pt x="320744" y="583705"/>
                      <a:pt x="327317" y="582276"/>
                    </a:cubicBezTo>
                    <a:cubicBezTo>
                      <a:pt x="349414" y="577990"/>
                      <a:pt x="358559" y="586182"/>
                      <a:pt x="361607" y="590944"/>
                    </a:cubicBezTo>
                    <a:cubicBezTo>
                      <a:pt x="364369" y="595040"/>
                      <a:pt x="390182" y="584848"/>
                      <a:pt x="393896" y="589420"/>
                    </a:cubicBezTo>
                    <a:cubicBezTo>
                      <a:pt x="398087" y="594564"/>
                      <a:pt x="405707" y="620186"/>
                      <a:pt x="376846" y="646570"/>
                    </a:cubicBezTo>
                    <a:cubicBezTo>
                      <a:pt x="354653" y="666763"/>
                      <a:pt x="339128" y="661429"/>
                      <a:pt x="328841" y="665430"/>
                    </a:cubicBezTo>
                    <a:cubicBezTo>
                      <a:pt x="289121" y="681146"/>
                      <a:pt x="275691" y="666954"/>
                      <a:pt x="264166" y="672573"/>
                    </a:cubicBezTo>
                    <a:cubicBezTo>
                      <a:pt x="231686" y="688480"/>
                      <a:pt x="207206" y="675526"/>
                      <a:pt x="179488" y="682098"/>
                    </a:cubicBezTo>
                    <a:cubicBezTo>
                      <a:pt x="157105" y="687528"/>
                      <a:pt x="133864" y="676003"/>
                      <a:pt x="113766" y="664191"/>
                    </a:cubicBezTo>
                    <a:cubicBezTo>
                      <a:pt x="54425" y="668478"/>
                      <a:pt x="44805" y="644951"/>
                      <a:pt x="42233" y="637903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88" name="Freeform: Shape 1287">
                <a:extLst>
                  <a:ext uri="{FF2B5EF4-FFF2-40B4-BE49-F238E27FC236}">
                    <a16:creationId xmlns:a16="http://schemas.microsoft.com/office/drawing/2014/main" id="{1021995E-DEC9-018D-36B1-0684A502A6BD}"/>
                  </a:ext>
                </a:extLst>
              </p:cNvPr>
              <p:cNvSpPr/>
              <p:nvPr/>
            </p:nvSpPr>
            <p:spPr>
              <a:xfrm>
                <a:off x="8026747" y="2408689"/>
                <a:ext cx="575148" cy="987371"/>
              </a:xfrm>
              <a:custGeom>
                <a:avLst/>
                <a:gdLst>
                  <a:gd name="connsiteX0" fmla="*/ 42233 w 398130"/>
                  <a:gd name="connsiteY0" fmla="*/ 637617 h 683480"/>
                  <a:gd name="connsiteX1" fmla="*/ 15563 w 398130"/>
                  <a:gd name="connsiteY1" fmla="*/ 607232 h 683480"/>
                  <a:gd name="connsiteX2" fmla="*/ 3657 w 398130"/>
                  <a:gd name="connsiteY2" fmla="*/ 563417 h 683480"/>
                  <a:gd name="connsiteX3" fmla="*/ 33375 w 398130"/>
                  <a:gd name="connsiteY3" fmla="*/ 555035 h 683480"/>
                  <a:gd name="connsiteX4" fmla="*/ 41281 w 398130"/>
                  <a:gd name="connsiteY4" fmla="*/ 536556 h 683480"/>
                  <a:gd name="connsiteX5" fmla="*/ 28136 w 398130"/>
                  <a:gd name="connsiteY5" fmla="*/ 515220 h 683480"/>
                  <a:gd name="connsiteX6" fmla="*/ 19945 w 398130"/>
                  <a:gd name="connsiteY6" fmla="*/ 481502 h 683480"/>
                  <a:gd name="connsiteX7" fmla="*/ 46805 w 398130"/>
                  <a:gd name="connsiteY7" fmla="*/ 480264 h 683480"/>
                  <a:gd name="connsiteX8" fmla="*/ 74523 w 398130"/>
                  <a:gd name="connsiteY8" fmla="*/ 472167 h 683480"/>
                  <a:gd name="connsiteX9" fmla="*/ 90620 w 398130"/>
                  <a:gd name="connsiteY9" fmla="*/ 457404 h 683480"/>
                  <a:gd name="connsiteX10" fmla="*/ 73761 w 398130"/>
                  <a:gd name="connsiteY10" fmla="*/ 435115 h 683480"/>
                  <a:gd name="connsiteX11" fmla="*/ 33851 w 398130"/>
                  <a:gd name="connsiteY11" fmla="*/ 422828 h 683480"/>
                  <a:gd name="connsiteX12" fmla="*/ 56330 w 398130"/>
                  <a:gd name="connsiteY12" fmla="*/ 409779 h 683480"/>
                  <a:gd name="connsiteX13" fmla="*/ 94716 w 398130"/>
                  <a:gd name="connsiteY13" fmla="*/ 397206 h 683480"/>
                  <a:gd name="connsiteX14" fmla="*/ 123005 w 398130"/>
                  <a:gd name="connsiteY14" fmla="*/ 388347 h 683480"/>
                  <a:gd name="connsiteX15" fmla="*/ 148437 w 398130"/>
                  <a:gd name="connsiteY15" fmla="*/ 378441 h 683480"/>
                  <a:gd name="connsiteX16" fmla="*/ 137483 w 398130"/>
                  <a:gd name="connsiteY16" fmla="*/ 364821 h 683480"/>
                  <a:gd name="connsiteX17" fmla="*/ 105860 w 398130"/>
                  <a:gd name="connsiteY17" fmla="*/ 358248 h 683480"/>
                  <a:gd name="connsiteX18" fmla="*/ 92716 w 398130"/>
                  <a:gd name="connsiteY18" fmla="*/ 333293 h 683480"/>
                  <a:gd name="connsiteX19" fmla="*/ 53949 w 398130"/>
                  <a:gd name="connsiteY19" fmla="*/ 319196 h 683480"/>
                  <a:gd name="connsiteX20" fmla="*/ 65093 w 398130"/>
                  <a:gd name="connsiteY20" fmla="*/ 310147 h 683480"/>
                  <a:gd name="connsiteX21" fmla="*/ 81095 w 398130"/>
                  <a:gd name="connsiteY21" fmla="*/ 301575 h 683480"/>
                  <a:gd name="connsiteX22" fmla="*/ 104146 w 398130"/>
                  <a:gd name="connsiteY22" fmla="*/ 301479 h 683480"/>
                  <a:gd name="connsiteX23" fmla="*/ 134626 w 398130"/>
                  <a:gd name="connsiteY23" fmla="*/ 308433 h 683480"/>
                  <a:gd name="connsiteX24" fmla="*/ 142913 w 398130"/>
                  <a:gd name="connsiteY24" fmla="*/ 296526 h 683480"/>
                  <a:gd name="connsiteX25" fmla="*/ 134911 w 398130"/>
                  <a:gd name="connsiteY25" fmla="*/ 275381 h 683480"/>
                  <a:gd name="connsiteX26" fmla="*/ 119767 w 398130"/>
                  <a:gd name="connsiteY26" fmla="*/ 271761 h 683480"/>
                  <a:gd name="connsiteX27" fmla="*/ 113861 w 398130"/>
                  <a:gd name="connsiteY27" fmla="*/ 259569 h 683480"/>
                  <a:gd name="connsiteX28" fmla="*/ 94430 w 398130"/>
                  <a:gd name="connsiteY28" fmla="*/ 235376 h 683480"/>
                  <a:gd name="connsiteX29" fmla="*/ 118528 w 398130"/>
                  <a:gd name="connsiteY29" fmla="*/ 237090 h 683480"/>
                  <a:gd name="connsiteX30" fmla="*/ 133864 w 398130"/>
                  <a:gd name="connsiteY30" fmla="*/ 240329 h 683480"/>
                  <a:gd name="connsiteX31" fmla="*/ 151866 w 398130"/>
                  <a:gd name="connsiteY31" fmla="*/ 238519 h 683480"/>
                  <a:gd name="connsiteX32" fmla="*/ 126149 w 398130"/>
                  <a:gd name="connsiteY32" fmla="*/ 210135 h 683480"/>
                  <a:gd name="connsiteX33" fmla="*/ 122053 w 398130"/>
                  <a:gd name="connsiteY33" fmla="*/ 191085 h 683480"/>
                  <a:gd name="connsiteX34" fmla="*/ 124148 w 398130"/>
                  <a:gd name="connsiteY34" fmla="*/ 182131 h 683480"/>
                  <a:gd name="connsiteX35" fmla="*/ 141198 w 398130"/>
                  <a:gd name="connsiteY35" fmla="*/ 188132 h 683480"/>
                  <a:gd name="connsiteX36" fmla="*/ 147770 w 398130"/>
                  <a:gd name="connsiteY36" fmla="*/ 181750 h 683480"/>
                  <a:gd name="connsiteX37" fmla="*/ 168249 w 398130"/>
                  <a:gd name="connsiteY37" fmla="*/ 185655 h 683480"/>
                  <a:gd name="connsiteX38" fmla="*/ 152533 w 398130"/>
                  <a:gd name="connsiteY38" fmla="*/ 169177 h 683480"/>
                  <a:gd name="connsiteX39" fmla="*/ 142532 w 398130"/>
                  <a:gd name="connsiteY39" fmla="*/ 153461 h 683480"/>
                  <a:gd name="connsiteX40" fmla="*/ 158343 w 398130"/>
                  <a:gd name="connsiteY40" fmla="*/ 154128 h 683480"/>
                  <a:gd name="connsiteX41" fmla="*/ 170059 w 398130"/>
                  <a:gd name="connsiteY41" fmla="*/ 155747 h 683480"/>
                  <a:gd name="connsiteX42" fmla="*/ 160629 w 398130"/>
                  <a:gd name="connsiteY42" fmla="*/ 138221 h 683480"/>
                  <a:gd name="connsiteX43" fmla="*/ 151199 w 398130"/>
                  <a:gd name="connsiteY43" fmla="*/ 127648 h 683480"/>
                  <a:gd name="connsiteX44" fmla="*/ 143389 w 398130"/>
                  <a:gd name="connsiteY44" fmla="*/ 119266 h 683480"/>
                  <a:gd name="connsiteX45" fmla="*/ 155581 w 398130"/>
                  <a:gd name="connsiteY45" fmla="*/ 117171 h 683480"/>
                  <a:gd name="connsiteX46" fmla="*/ 153200 w 398130"/>
                  <a:gd name="connsiteY46" fmla="*/ 104026 h 683480"/>
                  <a:gd name="connsiteX47" fmla="*/ 164915 w 398130"/>
                  <a:gd name="connsiteY47" fmla="*/ 104979 h 683480"/>
                  <a:gd name="connsiteX48" fmla="*/ 176441 w 398130"/>
                  <a:gd name="connsiteY48" fmla="*/ 110313 h 683480"/>
                  <a:gd name="connsiteX49" fmla="*/ 174345 w 398130"/>
                  <a:gd name="connsiteY49" fmla="*/ 91834 h 683480"/>
                  <a:gd name="connsiteX50" fmla="*/ 177584 w 398130"/>
                  <a:gd name="connsiteY50" fmla="*/ 80976 h 683480"/>
                  <a:gd name="connsiteX51" fmla="*/ 163106 w 398130"/>
                  <a:gd name="connsiteY51" fmla="*/ 60211 h 683480"/>
                  <a:gd name="connsiteX52" fmla="*/ 169773 w 398130"/>
                  <a:gd name="connsiteY52" fmla="*/ 60878 h 683480"/>
                  <a:gd name="connsiteX53" fmla="*/ 179679 w 398130"/>
                  <a:gd name="connsiteY53" fmla="*/ 69641 h 683480"/>
                  <a:gd name="connsiteX54" fmla="*/ 178917 w 398130"/>
                  <a:gd name="connsiteY54" fmla="*/ 49829 h 683480"/>
                  <a:gd name="connsiteX55" fmla="*/ 184918 w 398130"/>
                  <a:gd name="connsiteY55" fmla="*/ 51829 h 683480"/>
                  <a:gd name="connsiteX56" fmla="*/ 187394 w 398130"/>
                  <a:gd name="connsiteY56" fmla="*/ 22778 h 683480"/>
                  <a:gd name="connsiteX57" fmla="*/ 195681 w 398130"/>
                  <a:gd name="connsiteY57" fmla="*/ 394 h 683480"/>
                  <a:gd name="connsiteX58" fmla="*/ 203682 w 398130"/>
                  <a:gd name="connsiteY58" fmla="*/ 26016 h 683480"/>
                  <a:gd name="connsiteX59" fmla="*/ 211683 w 398130"/>
                  <a:gd name="connsiteY59" fmla="*/ 45733 h 683480"/>
                  <a:gd name="connsiteX60" fmla="*/ 207206 w 398130"/>
                  <a:gd name="connsiteY60" fmla="*/ 60878 h 683480"/>
                  <a:gd name="connsiteX61" fmla="*/ 208349 w 398130"/>
                  <a:gd name="connsiteY61" fmla="*/ 69927 h 683480"/>
                  <a:gd name="connsiteX62" fmla="*/ 216255 w 398130"/>
                  <a:gd name="connsiteY62" fmla="*/ 77166 h 683480"/>
                  <a:gd name="connsiteX63" fmla="*/ 202634 w 398130"/>
                  <a:gd name="connsiteY63" fmla="*/ 85262 h 683480"/>
                  <a:gd name="connsiteX64" fmla="*/ 211969 w 398130"/>
                  <a:gd name="connsiteY64" fmla="*/ 92787 h 683480"/>
                  <a:gd name="connsiteX65" fmla="*/ 199491 w 398130"/>
                  <a:gd name="connsiteY65" fmla="*/ 96311 h 683480"/>
                  <a:gd name="connsiteX66" fmla="*/ 211778 w 398130"/>
                  <a:gd name="connsiteY66" fmla="*/ 115837 h 683480"/>
                  <a:gd name="connsiteX67" fmla="*/ 207016 w 398130"/>
                  <a:gd name="connsiteY67" fmla="*/ 119742 h 683480"/>
                  <a:gd name="connsiteX68" fmla="*/ 235400 w 398130"/>
                  <a:gd name="connsiteY68" fmla="*/ 123743 h 683480"/>
                  <a:gd name="connsiteX69" fmla="*/ 228447 w 398130"/>
                  <a:gd name="connsiteY69" fmla="*/ 133554 h 683480"/>
                  <a:gd name="connsiteX70" fmla="*/ 243116 w 398130"/>
                  <a:gd name="connsiteY70" fmla="*/ 139840 h 683480"/>
                  <a:gd name="connsiteX71" fmla="*/ 227780 w 398130"/>
                  <a:gd name="connsiteY71" fmla="*/ 158319 h 683480"/>
                  <a:gd name="connsiteX72" fmla="*/ 232448 w 398130"/>
                  <a:gd name="connsiteY72" fmla="*/ 164796 h 683480"/>
                  <a:gd name="connsiteX73" fmla="*/ 207206 w 398130"/>
                  <a:gd name="connsiteY73" fmla="*/ 196038 h 683480"/>
                  <a:gd name="connsiteX74" fmla="*/ 234257 w 398130"/>
                  <a:gd name="connsiteY74" fmla="*/ 211944 h 683480"/>
                  <a:gd name="connsiteX75" fmla="*/ 261023 w 398130"/>
                  <a:gd name="connsiteY75" fmla="*/ 205182 h 683480"/>
                  <a:gd name="connsiteX76" fmla="*/ 256069 w 398130"/>
                  <a:gd name="connsiteY76" fmla="*/ 226613 h 683480"/>
                  <a:gd name="connsiteX77" fmla="*/ 231685 w 398130"/>
                  <a:gd name="connsiteY77" fmla="*/ 258141 h 683480"/>
                  <a:gd name="connsiteX78" fmla="*/ 246830 w 398130"/>
                  <a:gd name="connsiteY78" fmla="*/ 279477 h 683480"/>
                  <a:gd name="connsiteX79" fmla="*/ 296551 w 398130"/>
                  <a:gd name="connsiteY79" fmla="*/ 291288 h 683480"/>
                  <a:gd name="connsiteX80" fmla="*/ 279406 w 398130"/>
                  <a:gd name="connsiteY80" fmla="*/ 315291 h 683480"/>
                  <a:gd name="connsiteX81" fmla="*/ 270738 w 398130"/>
                  <a:gd name="connsiteY81" fmla="*/ 330531 h 683480"/>
                  <a:gd name="connsiteX82" fmla="*/ 259403 w 398130"/>
                  <a:gd name="connsiteY82" fmla="*/ 349200 h 683480"/>
                  <a:gd name="connsiteX83" fmla="*/ 275405 w 398130"/>
                  <a:gd name="connsiteY83" fmla="*/ 355105 h 683480"/>
                  <a:gd name="connsiteX84" fmla="*/ 293503 w 398130"/>
                  <a:gd name="connsiteY84" fmla="*/ 361582 h 683480"/>
                  <a:gd name="connsiteX85" fmla="*/ 327983 w 398130"/>
                  <a:gd name="connsiteY85" fmla="*/ 359487 h 683480"/>
                  <a:gd name="connsiteX86" fmla="*/ 348081 w 398130"/>
                  <a:gd name="connsiteY86" fmla="*/ 367964 h 683480"/>
                  <a:gd name="connsiteX87" fmla="*/ 321887 w 398130"/>
                  <a:gd name="connsiteY87" fmla="*/ 406731 h 683480"/>
                  <a:gd name="connsiteX88" fmla="*/ 302551 w 398130"/>
                  <a:gd name="connsiteY88" fmla="*/ 429400 h 683480"/>
                  <a:gd name="connsiteX89" fmla="*/ 310457 w 398130"/>
                  <a:gd name="connsiteY89" fmla="*/ 449117 h 683480"/>
                  <a:gd name="connsiteX90" fmla="*/ 329126 w 398130"/>
                  <a:gd name="connsiteY90" fmla="*/ 463404 h 683480"/>
                  <a:gd name="connsiteX91" fmla="*/ 281977 w 398130"/>
                  <a:gd name="connsiteY91" fmla="*/ 494551 h 683480"/>
                  <a:gd name="connsiteX92" fmla="*/ 338080 w 398130"/>
                  <a:gd name="connsiteY92" fmla="*/ 494361 h 683480"/>
                  <a:gd name="connsiteX93" fmla="*/ 353034 w 398130"/>
                  <a:gd name="connsiteY93" fmla="*/ 493694 h 683480"/>
                  <a:gd name="connsiteX94" fmla="*/ 373894 w 398130"/>
                  <a:gd name="connsiteY94" fmla="*/ 506267 h 683480"/>
                  <a:gd name="connsiteX95" fmla="*/ 333127 w 398130"/>
                  <a:gd name="connsiteY95" fmla="*/ 552844 h 683480"/>
                  <a:gd name="connsiteX96" fmla="*/ 315696 w 398130"/>
                  <a:gd name="connsiteY96" fmla="*/ 568179 h 683480"/>
                  <a:gd name="connsiteX97" fmla="*/ 300742 w 398130"/>
                  <a:gd name="connsiteY97" fmla="*/ 574847 h 683480"/>
                  <a:gd name="connsiteX98" fmla="*/ 327412 w 398130"/>
                  <a:gd name="connsiteY98" fmla="*/ 582276 h 683480"/>
                  <a:gd name="connsiteX99" fmla="*/ 361702 w 398130"/>
                  <a:gd name="connsiteY99" fmla="*/ 590944 h 683480"/>
                  <a:gd name="connsiteX100" fmla="*/ 393992 w 398130"/>
                  <a:gd name="connsiteY100" fmla="*/ 589420 h 683480"/>
                  <a:gd name="connsiteX101" fmla="*/ 376942 w 398130"/>
                  <a:gd name="connsiteY101" fmla="*/ 646570 h 683480"/>
                  <a:gd name="connsiteX102" fmla="*/ 328936 w 398130"/>
                  <a:gd name="connsiteY102" fmla="*/ 665430 h 683480"/>
                  <a:gd name="connsiteX103" fmla="*/ 264261 w 398130"/>
                  <a:gd name="connsiteY103" fmla="*/ 672573 h 683480"/>
                  <a:gd name="connsiteX104" fmla="*/ 179584 w 398130"/>
                  <a:gd name="connsiteY104" fmla="*/ 682098 h 683480"/>
                  <a:gd name="connsiteX105" fmla="*/ 113861 w 398130"/>
                  <a:gd name="connsiteY105" fmla="*/ 664191 h 683480"/>
                  <a:gd name="connsiteX106" fmla="*/ 42328 w 398130"/>
                  <a:gd name="connsiteY106" fmla="*/ 637902 h 68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98130" h="683480">
                    <a:moveTo>
                      <a:pt x="42233" y="637617"/>
                    </a:moveTo>
                    <a:cubicBezTo>
                      <a:pt x="15849" y="630378"/>
                      <a:pt x="17278" y="609518"/>
                      <a:pt x="15563" y="607232"/>
                    </a:cubicBezTo>
                    <a:cubicBezTo>
                      <a:pt x="15277" y="606756"/>
                      <a:pt x="-9011" y="586086"/>
                      <a:pt x="3657" y="563417"/>
                    </a:cubicBezTo>
                    <a:cubicBezTo>
                      <a:pt x="9182" y="553511"/>
                      <a:pt x="27660" y="549320"/>
                      <a:pt x="33375" y="555035"/>
                    </a:cubicBezTo>
                    <a:cubicBezTo>
                      <a:pt x="39566" y="546558"/>
                      <a:pt x="63760" y="546843"/>
                      <a:pt x="41281" y="536556"/>
                    </a:cubicBezTo>
                    <a:cubicBezTo>
                      <a:pt x="33470" y="533032"/>
                      <a:pt x="34994" y="519507"/>
                      <a:pt x="28136" y="515220"/>
                    </a:cubicBezTo>
                    <a:cubicBezTo>
                      <a:pt x="9182" y="503314"/>
                      <a:pt x="16992" y="483121"/>
                      <a:pt x="19945" y="481502"/>
                    </a:cubicBezTo>
                    <a:cubicBezTo>
                      <a:pt x="31089" y="490455"/>
                      <a:pt x="42233" y="482264"/>
                      <a:pt x="46805" y="480264"/>
                    </a:cubicBezTo>
                    <a:cubicBezTo>
                      <a:pt x="55854" y="476549"/>
                      <a:pt x="68808" y="484455"/>
                      <a:pt x="74523" y="472167"/>
                    </a:cubicBezTo>
                    <a:cubicBezTo>
                      <a:pt x="79000" y="462547"/>
                      <a:pt x="89477" y="465309"/>
                      <a:pt x="90620" y="457404"/>
                    </a:cubicBezTo>
                    <a:cubicBezTo>
                      <a:pt x="91763" y="449974"/>
                      <a:pt x="53949" y="458451"/>
                      <a:pt x="73761" y="435115"/>
                    </a:cubicBezTo>
                    <a:cubicBezTo>
                      <a:pt x="62712" y="430543"/>
                      <a:pt x="42138" y="433782"/>
                      <a:pt x="33851" y="422828"/>
                    </a:cubicBezTo>
                    <a:cubicBezTo>
                      <a:pt x="28708" y="416160"/>
                      <a:pt x="35090" y="409969"/>
                      <a:pt x="56330" y="409779"/>
                    </a:cubicBezTo>
                    <a:cubicBezTo>
                      <a:pt x="88049" y="409969"/>
                      <a:pt x="42328" y="389586"/>
                      <a:pt x="94716" y="397206"/>
                    </a:cubicBezTo>
                    <a:cubicBezTo>
                      <a:pt x="111671" y="399682"/>
                      <a:pt x="83667" y="377108"/>
                      <a:pt x="123005" y="388347"/>
                    </a:cubicBezTo>
                    <a:cubicBezTo>
                      <a:pt x="125386" y="385585"/>
                      <a:pt x="131483" y="372060"/>
                      <a:pt x="148437" y="378441"/>
                    </a:cubicBezTo>
                    <a:cubicBezTo>
                      <a:pt x="138245" y="370059"/>
                      <a:pt x="139388" y="367964"/>
                      <a:pt x="137483" y="364821"/>
                    </a:cubicBezTo>
                    <a:cubicBezTo>
                      <a:pt x="110909" y="367773"/>
                      <a:pt x="119672" y="359106"/>
                      <a:pt x="105860" y="358248"/>
                    </a:cubicBezTo>
                    <a:cubicBezTo>
                      <a:pt x="70713" y="356248"/>
                      <a:pt x="84239" y="343199"/>
                      <a:pt x="92716" y="333293"/>
                    </a:cubicBezTo>
                    <a:cubicBezTo>
                      <a:pt x="79571" y="336912"/>
                      <a:pt x="58902" y="326721"/>
                      <a:pt x="53949" y="319196"/>
                    </a:cubicBezTo>
                    <a:cubicBezTo>
                      <a:pt x="45567" y="306242"/>
                      <a:pt x="61188" y="310909"/>
                      <a:pt x="65093" y="310147"/>
                    </a:cubicBezTo>
                    <a:cubicBezTo>
                      <a:pt x="70523" y="309099"/>
                      <a:pt x="68808" y="293288"/>
                      <a:pt x="81095" y="301575"/>
                    </a:cubicBezTo>
                    <a:cubicBezTo>
                      <a:pt x="93478" y="309957"/>
                      <a:pt x="105860" y="308528"/>
                      <a:pt x="104146" y="301479"/>
                    </a:cubicBezTo>
                    <a:cubicBezTo>
                      <a:pt x="101193" y="289097"/>
                      <a:pt x="129482" y="307194"/>
                      <a:pt x="134626" y="308433"/>
                    </a:cubicBezTo>
                    <a:cubicBezTo>
                      <a:pt x="137388" y="302432"/>
                      <a:pt x="138912" y="297669"/>
                      <a:pt x="142913" y="296526"/>
                    </a:cubicBezTo>
                    <a:cubicBezTo>
                      <a:pt x="151676" y="294050"/>
                      <a:pt x="147389" y="286049"/>
                      <a:pt x="134911" y="275381"/>
                    </a:cubicBezTo>
                    <a:cubicBezTo>
                      <a:pt x="133007" y="273762"/>
                      <a:pt x="121958" y="273571"/>
                      <a:pt x="119767" y="271761"/>
                    </a:cubicBezTo>
                    <a:cubicBezTo>
                      <a:pt x="112909" y="266237"/>
                      <a:pt x="118243" y="260522"/>
                      <a:pt x="113861" y="259569"/>
                    </a:cubicBezTo>
                    <a:cubicBezTo>
                      <a:pt x="90334" y="254140"/>
                      <a:pt x="84048" y="231756"/>
                      <a:pt x="94430" y="235376"/>
                    </a:cubicBezTo>
                    <a:cubicBezTo>
                      <a:pt x="119957" y="244329"/>
                      <a:pt x="109289" y="236328"/>
                      <a:pt x="118528" y="237090"/>
                    </a:cubicBezTo>
                    <a:cubicBezTo>
                      <a:pt x="124243" y="237662"/>
                      <a:pt x="135293" y="244996"/>
                      <a:pt x="133864" y="240329"/>
                    </a:cubicBezTo>
                    <a:cubicBezTo>
                      <a:pt x="131292" y="231756"/>
                      <a:pt x="148342" y="238900"/>
                      <a:pt x="151866" y="238519"/>
                    </a:cubicBezTo>
                    <a:cubicBezTo>
                      <a:pt x="155676" y="224613"/>
                      <a:pt x="133483" y="233471"/>
                      <a:pt x="126149" y="210135"/>
                    </a:cubicBezTo>
                    <a:cubicBezTo>
                      <a:pt x="117100" y="206515"/>
                      <a:pt x="105479" y="186132"/>
                      <a:pt x="122053" y="191085"/>
                    </a:cubicBezTo>
                    <a:cubicBezTo>
                      <a:pt x="125672" y="192132"/>
                      <a:pt x="123386" y="183465"/>
                      <a:pt x="124148" y="182131"/>
                    </a:cubicBezTo>
                    <a:cubicBezTo>
                      <a:pt x="126244" y="178416"/>
                      <a:pt x="138626" y="188608"/>
                      <a:pt x="141198" y="188132"/>
                    </a:cubicBezTo>
                    <a:cubicBezTo>
                      <a:pt x="144913" y="187465"/>
                      <a:pt x="138722" y="175845"/>
                      <a:pt x="147770" y="181750"/>
                    </a:cubicBezTo>
                    <a:cubicBezTo>
                      <a:pt x="161010" y="190227"/>
                      <a:pt x="165773" y="186322"/>
                      <a:pt x="168249" y="185655"/>
                    </a:cubicBezTo>
                    <a:cubicBezTo>
                      <a:pt x="155867" y="177369"/>
                      <a:pt x="163296" y="173273"/>
                      <a:pt x="152533" y="169177"/>
                    </a:cubicBezTo>
                    <a:cubicBezTo>
                      <a:pt x="148151" y="167463"/>
                      <a:pt x="137674" y="168225"/>
                      <a:pt x="142532" y="153461"/>
                    </a:cubicBezTo>
                    <a:cubicBezTo>
                      <a:pt x="154533" y="162986"/>
                      <a:pt x="156343" y="152604"/>
                      <a:pt x="158343" y="154128"/>
                    </a:cubicBezTo>
                    <a:cubicBezTo>
                      <a:pt x="163677" y="158033"/>
                      <a:pt x="168916" y="157747"/>
                      <a:pt x="170059" y="155747"/>
                    </a:cubicBezTo>
                    <a:cubicBezTo>
                      <a:pt x="168535" y="151937"/>
                      <a:pt x="157200" y="142602"/>
                      <a:pt x="160629" y="138221"/>
                    </a:cubicBezTo>
                    <a:cubicBezTo>
                      <a:pt x="158915" y="136983"/>
                      <a:pt x="142913" y="131553"/>
                      <a:pt x="151199" y="127648"/>
                    </a:cubicBezTo>
                    <a:cubicBezTo>
                      <a:pt x="147103" y="127553"/>
                      <a:pt x="144246" y="122790"/>
                      <a:pt x="143389" y="119266"/>
                    </a:cubicBezTo>
                    <a:cubicBezTo>
                      <a:pt x="142532" y="115361"/>
                      <a:pt x="148151" y="119647"/>
                      <a:pt x="155581" y="117171"/>
                    </a:cubicBezTo>
                    <a:cubicBezTo>
                      <a:pt x="154819" y="113932"/>
                      <a:pt x="147866" y="108122"/>
                      <a:pt x="153200" y="104026"/>
                    </a:cubicBezTo>
                    <a:cubicBezTo>
                      <a:pt x="162534" y="112884"/>
                      <a:pt x="160915" y="104026"/>
                      <a:pt x="164915" y="104979"/>
                    </a:cubicBezTo>
                    <a:cubicBezTo>
                      <a:pt x="169678" y="106026"/>
                      <a:pt x="171773" y="109932"/>
                      <a:pt x="176441" y="110313"/>
                    </a:cubicBezTo>
                    <a:cubicBezTo>
                      <a:pt x="183775" y="97930"/>
                      <a:pt x="176155" y="97263"/>
                      <a:pt x="174345" y="91834"/>
                    </a:cubicBezTo>
                    <a:cubicBezTo>
                      <a:pt x="172250" y="85738"/>
                      <a:pt x="179393" y="87357"/>
                      <a:pt x="177584" y="80976"/>
                    </a:cubicBezTo>
                    <a:cubicBezTo>
                      <a:pt x="174535" y="70498"/>
                      <a:pt x="160629" y="74689"/>
                      <a:pt x="163106" y="60211"/>
                    </a:cubicBezTo>
                    <a:cubicBezTo>
                      <a:pt x="165010" y="51639"/>
                      <a:pt x="167773" y="59163"/>
                      <a:pt x="169773" y="60878"/>
                    </a:cubicBezTo>
                    <a:cubicBezTo>
                      <a:pt x="171868" y="62688"/>
                      <a:pt x="176822" y="60402"/>
                      <a:pt x="179679" y="69641"/>
                    </a:cubicBezTo>
                    <a:cubicBezTo>
                      <a:pt x="184060" y="65450"/>
                      <a:pt x="172726" y="54210"/>
                      <a:pt x="178917" y="49829"/>
                    </a:cubicBezTo>
                    <a:cubicBezTo>
                      <a:pt x="180346" y="51258"/>
                      <a:pt x="182918" y="51353"/>
                      <a:pt x="184918" y="51829"/>
                    </a:cubicBezTo>
                    <a:cubicBezTo>
                      <a:pt x="172916" y="25540"/>
                      <a:pt x="183965" y="27445"/>
                      <a:pt x="187394" y="22778"/>
                    </a:cubicBezTo>
                    <a:cubicBezTo>
                      <a:pt x="194062" y="14015"/>
                      <a:pt x="186156" y="5919"/>
                      <a:pt x="195681" y="394"/>
                    </a:cubicBezTo>
                    <a:cubicBezTo>
                      <a:pt x="202349" y="-3416"/>
                      <a:pt x="204253" y="21540"/>
                      <a:pt x="203682" y="26016"/>
                    </a:cubicBezTo>
                    <a:cubicBezTo>
                      <a:pt x="202634" y="34303"/>
                      <a:pt x="217208" y="40780"/>
                      <a:pt x="211683" y="45733"/>
                    </a:cubicBezTo>
                    <a:cubicBezTo>
                      <a:pt x="198634" y="57258"/>
                      <a:pt x="206349" y="59735"/>
                      <a:pt x="207206" y="60878"/>
                    </a:cubicBezTo>
                    <a:cubicBezTo>
                      <a:pt x="209397" y="63069"/>
                      <a:pt x="206254" y="66974"/>
                      <a:pt x="208349" y="69927"/>
                    </a:cubicBezTo>
                    <a:cubicBezTo>
                      <a:pt x="211397" y="74213"/>
                      <a:pt x="220065" y="69927"/>
                      <a:pt x="216255" y="77166"/>
                    </a:cubicBezTo>
                    <a:cubicBezTo>
                      <a:pt x="214541" y="80404"/>
                      <a:pt x="208921" y="80118"/>
                      <a:pt x="202634" y="85262"/>
                    </a:cubicBezTo>
                    <a:cubicBezTo>
                      <a:pt x="204444" y="88310"/>
                      <a:pt x="216636" y="86786"/>
                      <a:pt x="211969" y="92787"/>
                    </a:cubicBezTo>
                    <a:cubicBezTo>
                      <a:pt x="208826" y="96882"/>
                      <a:pt x="204444" y="97549"/>
                      <a:pt x="199491" y="96311"/>
                    </a:cubicBezTo>
                    <a:cubicBezTo>
                      <a:pt x="200920" y="104979"/>
                      <a:pt x="211874" y="107169"/>
                      <a:pt x="211778" y="115837"/>
                    </a:cubicBezTo>
                    <a:cubicBezTo>
                      <a:pt x="211778" y="117075"/>
                      <a:pt x="208730" y="119838"/>
                      <a:pt x="207016" y="119742"/>
                    </a:cubicBezTo>
                    <a:cubicBezTo>
                      <a:pt x="205016" y="129077"/>
                      <a:pt x="232352" y="121743"/>
                      <a:pt x="235400" y="123743"/>
                    </a:cubicBezTo>
                    <a:cubicBezTo>
                      <a:pt x="235115" y="129363"/>
                      <a:pt x="231781" y="130220"/>
                      <a:pt x="228447" y="133554"/>
                    </a:cubicBezTo>
                    <a:cubicBezTo>
                      <a:pt x="234448" y="141174"/>
                      <a:pt x="243592" y="136316"/>
                      <a:pt x="243116" y="139840"/>
                    </a:cubicBezTo>
                    <a:cubicBezTo>
                      <a:pt x="241877" y="150318"/>
                      <a:pt x="230924" y="154318"/>
                      <a:pt x="227780" y="158319"/>
                    </a:cubicBezTo>
                    <a:cubicBezTo>
                      <a:pt x="224637" y="162224"/>
                      <a:pt x="226351" y="166701"/>
                      <a:pt x="232448" y="164796"/>
                    </a:cubicBezTo>
                    <a:cubicBezTo>
                      <a:pt x="240639" y="170511"/>
                      <a:pt x="234448" y="182988"/>
                      <a:pt x="207206" y="196038"/>
                    </a:cubicBezTo>
                    <a:cubicBezTo>
                      <a:pt x="214636" y="196228"/>
                      <a:pt x="240544" y="187465"/>
                      <a:pt x="234257" y="211944"/>
                    </a:cubicBezTo>
                    <a:cubicBezTo>
                      <a:pt x="239972" y="207182"/>
                      <a:pt x="248164" y="210706"/>
                      <a:pt x="261023" y="205182"/>
                    </a:cubicBezTo>
                    <a:cubicBezTo>
                      <a:pt x="273881" y="199657"/>
                      <a:pt x="264451" y="220993"/>
                      <a:pt x="256069" y="226613"/>
                    </a:cubicBezTo>
                    <a:cubicBezTo>
                      <a:pt x="268738" y="237567"/>
                      <a:pt x="237686" y="258141"/>
                      <a:pt x="231685" y="258141"/>
                    </a:cubicBezTo>
                    <a:cubicBezTo>
                      <a:pt x="241210" y="264046"/>
                      <a:pt x="291217" y="268047"/>
                      <a:pt x="246830" y="279477"/>
                    </a:cubicBezTo>
                    <a:cubicBezTo>
                      <a:pt x="254355" y="296241"/>
                      <a:pt x="296741" y="287382"/>
                      <a:pt x="296551" y="291288"/>
                    </a:cubicBezTo>
                    <a:cubicBezTo>
                      <a:pt x="296265" y="293764"/>
                      <a:pt x="299408" y="309671"/>
                      <a:pt x="279406" y="315291"/>
                    </a:cubicBezTo>
                    <a:cubicBezTo>
                      <a:pt x="278168" y="317100"/>
                      <a:pt x="287883" y="328816"/>
                      <a:pt x="270738" y="330531"/>
                    </a:cubicBezTo>
                    <a:cubicBezTo>
                      <a:pt x="257117" y="331864"/>
                      <a:pt x="277215" y="344151"/>
                      <a:pt x="259403" y="349200"/>
                    </a:cubicBezTo>
                    <a:cubicBezTo>
                      <a:pt x="266261" y="353200"/>
                      <a:pt x="267785" y="357677"/>
                      <a:pt x="275405" y="355105"/>
                    </a:cubicBezTo>
                    <a:cubicBezTo>
                      <a:pt x="293693" y="349104"/>
                      <a:pt x="290074" y="364535"/>
                      <a:pt x="293503" y="361582"/>
                    </a:cubicBezTo>
                    <a:cubicBezTo>
                      <a:pt x="313791" y="343389"/>
                      <a:pt x="315982" y="369107"/>
                      <a:pt x="327983" y="359487"/>
                    </a:cubicBezTo>
                    <a:cubicBezTo>
                      <a:pt x="335984" y="353105"/>
                      <a:pt x="345700" y="355486"/>
                      <a:pt x="348081" y="367964"/>
                    </a:cubicBezTo>
                    <a:cubicBezTo>
                      <a:pt x="352367" y="390157"/>
                      <a:pt x="317220" y="404254"/>
                      <a:pt x="321887" y="406731"/>
                    </a:cubicBezTo>
                    <a:cubicBezTo>
                      <a:pt x="342176" y="417399"/>
                      <a:pt x="318363" y="424161"/>
                      <a:pt x="302551" y="429400"/>
                    </a:cubicBezTo>
                    <a:cubicBezTo>
                      <a:pt x="327126" y="431686"/>
                      <a:pt x="314934" y="432067"/>
                      <a:pt x="310457" y="449117"/>
                    </a:cubicBezTo>
                    <a:cubicBezTo>
                      <a:pt x="308076" y="458261"/>
                      <a:pt x="315696" y="457594"/>
                      <a:pt x="329126" y="463404"/>
                    </a:cubicBezTo>
                    <a:cubicBezTo>
                      <a:pt x="339127" y="467881"/>
                      <a:pt x="327793" y="490265"/>
                      <a:pt x="281977" y="494551"/>
                    </a:cubicBezTo>
                    <a:cubicBezTo>
                      <a:pt x="321506" y="505410"/>
                      <a:pt x="332555" y="483788"/>
                      <a:pt x="338080" y="494361"/>
                    </a:cubicBezTo>
                    <a:cubicBezTo>
                      <a:pt x="339985" y="497980"/>
                      <a:pt x="343604" y="498456"/>
                      <a:pt x="353034" y="493694"/>
                    </a:cubicBezTo>
                    <a:cubicBezTo>
                      <a:pt x="361607" y="489408"/>
                      <a:pt x="373132" y="497980"/>
                      <a:pt x="373894" y="506267"/>
                    </a:cubicBezTo>
                    <a:cubicBezTo>
                      <a:pt x="375799" y="528746"/>
                      <a:pt x="363416" y="561702"/>
                      <a:pt x="333127" y="552844"/>
                    </a:cubicBezTo>
                    <a:cubicBezTo>
                      <a:pt x="331508" y="555702"/>
                      <a:pt x="327126" y="564274"/>
                      <a:pt x="315696" y="568179"/>
                    </a:cubicBezTo>
                    <a:cubicBezTo>
                      <a:pt x="302456" y="572656"/>
                      <a:pt x="295503" y="572656"/>
                      <a:pt x="300742" y="574847"/>
                    </a:cubicBezTo>
                    <a:cubicBezTo>
                      <a:pt x="317030" y="581419"/>
                      <a:pt x="320840" y="583610"/>
                      <a:pt x="327412" y="582276"/>
                    </a:cubicBezTo>
                    <a:cubicBezTo>
                      <a:pt x="349510" y="577990"/>
                      <a:pt x="358654" y="586182"/>
                      <a:pt x="361702" y="590944"/>
                    </a:cubicBezTo>
                    <a:cubicBezTo>
                      <a:pt x="364464" y="595040"/>
                      <a:pt x="390277" y="584848"/>
                      <a:pt x="393992" y="589420"/>
                    </a:cubicBezTo>
                    <a:cubicBezTo>
                      <a:pt x="398183" y="594564"/>
                      <a:pt x="405802" y="620186"/>
                      <a:pt x="376942" y="646570"/>
                    </a:cubicBezTo>
                    <a:cubicBezTo>
                      <a:pt x="354749" y="666763"/>
                      <a:pt x="339223" y="661429"/>
                      <a:pt x="328936" y="665430"/>
                    </a:cubicBezTo>
                    <a:cubicBezTo>
                      <a:pt x="289217" y="681146"/>
                      <a:pt x="275786" y="667049"/>
                      <a:pt x="264261" y="672573"/>
                    </a:cubicBezTo>
                    <a:cubicBezTo>
                      <a:pt x="231876" y="688385"/>
                      <a:pt x="207301" y="675526"/>
                      <a:pt x="179584" y="682098"/>
                    </a:cubicBezTo>
                    <a:cubicBezTo>
                      <a:pt x="157200" y="687528"/>
                      <a:pt x="133959" y="676002"/>
                      <a:pt x="113861" y="664191"/>
                    </a:cubicBezTo>
                    <a:cubicBezTo>
                      <a:pt x="54616" y="668478"/>
                      <a:pt x="44900" y="644951"/>
                      <a:pt x="42328" y="637902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89" name="Freeform: Shape 1288">
                <a:extLst>
                  <a:ext uri="{FF2B5EF4-FFF2-40B4-BE49-F238E27FC236}">
                    <a16:creationId xmlns:a16="http://schemas.microsoft.com/office/drawing/2014/main" id="{361ADEDE-8CB3-0522-B912-1CD6402CA16B}"/>
                  </a:ext>
                </a:extLst>
              </p:cNvPr>
              <p:cNvSpPr/>
              <p:nvPr/>
            </p:nvSpPr>
            <p:spPr>
              <a:xfrm>
                <a:off x="8674040" y="2807956"/>
                <a:ext cx="342494" cy="588677"/>
              </a:xfrm>
              <a:custGeom>
                <a:avLst/>
                <a:gdLst>
                  <a:gd name="connsiteX0" fmla="*/ 25169 w 237082"/>
                  <a:gd name="connsiteY0" fmla="*/ 380000 h 407495"/>
                  <a:gd name="connsiteX1" fmla="*/ 9263 w 237082"/>
                  <a:gd name="connsiteY1" fmla="*/ 361902 h 407495"/>
                  <a:gd name="connsiteX2" fmla="*/ 2214 w 237082"/>
                  <a:gd name="connsiteY2" fmla="*/ 335709 h 407495"/>
                  <a:gd name="connsiteX3" fmla="*/ 19930 w 237082"/>
                  <a:gd name="connsiteY3" fmla="*/ 330756 h 407495"/>
                  <a:gd name="connsiteX4" fmla="*/ 24598 w 237082"/>
                  <a:gd name="connsiteY4" fmla="*/ 319707 h 407495"/>
                  <a:gd name="connsiteX5" fmla="*/ 16787 w 237082"/>
                  <a:gd name="connsiteY5" fmla="*/ 306943 h 407495"/>
                  <a:gd name="connsiteX6" fmla="*/ 11930 w 237082"/>
                  <a:gd name="connsiteY6" fmla="*/ 286845 h 407495"/>
                  <a:gd name="connsiteX7" fmla="*/ 27932 w 237082"/>
                  <a:gd name="connsiteY7" fmla="*/ 286083 h 407495"/>
                  <a:gd name="connsiteX8" fmla="*/ 44410 w 237082"/>
                  <a:gd name="connsiteY8" fmla="*/ 281226 h 407495"/>
                  <a:gd name="connsiteX9" fmla="*/ 54030 w 237082"/>
                  <a:gd name="connsiteY9" fmla="*/ 272463 h 407495"/>
                  <a:gd name="connsiteX10" fmla="*/ 44029 w 237082"/>
                  <a:gd name="connsiteY10" fmla="*/ 259128 h 407495"/>
                  <a:gd name="connsiteX11" fmla="*/ 20216 w 237082"/>
                  <a:gd name="connsiteY11" fmla="*/ 251793 h 407495"/>
                  <a:gd name="connsiteX12" fmla="*/ 33647 w 237082"/>
                  <a:gd name="connsiteY12" fmla="*/ 244078 h 407495"/>
                  <a:gd name="connsiteX13" fmla="*/ 56507 w 237082"/>
                  <a:gd name="connsiteY13" fmla="*/ 236553 h 407495"/>
                  <a:gd name="connsiteX14" fmla="*/ 73366 w 237082"/>
                  <a:gd name="connsiteY14" fmla="*/ 231315 h 407495"/>
                  <a:gd name="connsiteX15" fmla="*/ 88511 w 237082"/>
                  <a:gd name="connsiteY15" fmla="*/ 225409 h 407495"/>
                  <a:gd name="connsiteX16" fmla="*/ 82034 w 237082"/>
                  <a:gd name="connsiteY16" fmla="*/ 217313 h 407495"/>
                  <a:gd name="connsiteX17" fmla="*/ 63174 w 237082"/>
                  <a:gd name="connsiteY17" fmla="*/ 213408 h 407495"/>
                  <a:gd name="connsiteX18" fmla="*/ 55363 w 237082"/>
                  <a:gd name="connsiteY18" fmla="*/ 198549 h 407495"/>
                  <a:gd name="connsiteX19" fmla="*/ 32218 w 237082"/>
                  <a:gd name="connsiteY19" fmla="*/ 190167 h 407495"/>
                  <a:gd name="connsiteX20" fmla="*/ 38885 w 237082"/>
                  <a:gd name="connsiteY20" fmla="*/ 184737 h 407495"/>
                  <a:gd name="connsiteX21" fmla="*/ 48410 w 237082"/>
                  <a:gd name="connsiteY21" fmla="*/ 179594 h 407495"/>
                  <a:gd name="connsiteX22" fmla="*/ 62126 w 237082"/>
                  <a:gd name="connsiteY22" fmla="*/ 179594 h 407495"/>
                  <a:gd name="connsiteX23" fmla="*/ 80319 w 237082"/>
                  <a:gd name="connsiteY23" fmla="*/ 183785 h 407495"/>
                  <a:gd name="connsiteX24" fmla="*/ 85272 w 237082"/>
                  <a:gd name="connsiteY24" fmla="*/ 176736 h 407495"/>
                  <a:gd name="connsiteX25" fmla="*/ 80510 w 237082"/>
                  <a:gd name="connsiteY25" fmla="*/ 164163 h 407495"/>
                  <a:gd name="connsiteX26" fmla="*/ 71461 w 237082"/>
                  <a:gd name="connsiteY26" fmla="*/ 162068 h 407495"/>
                  <a:gd name="connsiteX27" fmla="*/ 67937 w 237082"/>
                  <a:gd name="connsiteY27" fmla="*/ 154829 h 407495"/>
                  <a:gd name="connsiteX28" fmla="*/ 56316 w 237082"/>
                  <a:gd name="connsiteY28" fmla="*/ 140351 h 407495"/>
                  <a:gd name="connsiteX29" fmla="*/ 70699 w 237082"/>
                  <a:gd name="connsiteY29" fmla="*/ 141399 h 407495"/>
                  <a:gd name="connsiteX30" fmla="*/ 79843 w 237082"/>
                  <a:gd name="connsiteY30" fmla="*/ 143304 h 407495"/>
                  <a:gd name="connsiteX31" fmla="*/ 90606 w 237082"/>
                  <a:gd name="connsiteY31" fmla="*/ 142256 h 407495"/>
                  <a:gd name="connsiteX32" fmla="*/ 75271 w 237082"/>
                  <a:gd name="connsiteY32" fmla="*/ 125301 h 407495"/>
                  <a:gd name="connsiteX33" fmla="*/ 72794 w 237082"/>
                  <a:gd name="connsiteY33" fmla="*/ 113967 h 407495"/>
                  <a:gd name="connsiteX34" fmla="*/ 74033 w 237082"/>
                  <a:gd name="connsiteY34" fmla="*/ 108633 h 407495"/>
                  <a:gd name="connsiteX35" fmla="*/ 84224 w 237082"/>
                  <a:gd name="connsiteY35" fmla="*/ 112157 h 407495"/>
                  <a:gd name="connsiteX36" fmla="*/ 88130 w 237082"/>
                  <a:gd name="connsiteY36" fmla="*/ 108347 h 407495"/>
                  <a:gd name="connsiteX37" fmla="*/ 100322 w 237082"/>
                  <a:gd name="connsiteY37" fmla="*/ 110633 h 407495"/>
                  <a:gd name="connsiteX38" fmla="*/ 90892 w 237082"/>
                  <a:gd name="connsiteY38" fmla="*/ 100822 h 407495"/>
                  <a:gd name="connsiteX39" fmla="*/ 84891 w 237082"/>
                  <a:gd name="connsiteY39" fmla="*/ 91392 h 407495"/>
                  <a:gd name="connsiteX40" fmla="*/ 94321 w 237082"/>
                  <a:gd name="connsiteY40" fmla="*/ 91773 h 407495"/>
                  <a:gd name="connsiteX41" fmla="*/ 101274 w 237082"/>
                  <a:gd name="connsiteY41" fmla="*/ 92726 h 407495"/>
                  <a:gd name="connsiteX42" fmla="*/ 95654 w 237082"/>
                  <a:gd name="connsiteY42" fmla="*/ 82344 h 407495"/>
                  <a:gd name="connsiteX43" fmla="*/ 90035 w 237082"/>
                  <a:gd name="connsiteY43" fmla="*/ 76057 h 407495"/>
                  <a:gd name="connsiteX44" fmla="*/ 85367 w 237082"/>
                  <a:gd name="connsiteY44" fmla="*/ 71104 h 407495"/>
                  <a:gd name="connsiteX45" fmla="*/ 92606 w 237082"/>
                  <a:gd name="connsiteY45" fmla="*/ 69866 h 407495"/>
                  <a:gd name="connsiteX46" fmla="*/ 91178 w 237082"/>
                  <a:gd name="connsiteY46" fmla="*/ 61960 h 407495"/>
                  <a:gd name="connsiteX47" fmla="*/ 98226 w 237082"/>
                  <a:gd name="connsiteY47" fmla="*/ 62532 h 407495"/>
                  <a:gd name="connsiteX48" fmla="*/ 105084 w 237082"/>
                  <a:gd name="connsiteY48" fmla="*/ 65770 h 407495"/>
                  <a:gd name="connsiteX49" fmla="*/ 103846 w 237082"/>
                  <a:gd name="connsiteY49" fmla="*/ 54721 h 407495"/>
                  <a:gd name="connsiteX50" fmla="*/ 105751 w 237082"/>
                  <a:gd name="connsiteY50" fmla="*/ 48244 h 407495"/>
                  <a:gd name="connsiteX51" fmla="*/ 97083 w 237082"/>
                  <a:gd name="connsiteY51" fmla="*/ 35862 h 407495"/>
                  <a:gd name="connsiteX52" fmla="*/ 101084 w 237082"/>
                  <a:gd name="connsiteY52" fmla="*/ 36243 h 407495"/>
                  <a:gd name="connsiteX53" fmla="*/ 106989 w 237082"/>
                  <a:gd name="connsiteY53" fmla="*/ 41481 h 407495"/>
                  <a:gd name="connsiteX54" fmla="*/ 106513 w 237082"/>
                  <a:gd name="connsiteY54" fmla="*/ 29670 h 407495"/>
                  <a:gd name="connsiteX55" fmla="*/ 110037 w 237082"/>
                  <a:gd name="connsiteY55" fmla="*/ 30909 h 407495"/>
                  <a:gd name="connsiteX56" fmla="*/ 111561 w 237082"/>
                  <a:gd name="connsiteY56" fmla="*/ 13573 h 407495"/>
                  <a:gd name="connsiteX57" fmla="*/ 116514 w 237082"/>
                  <a:gd name="connsiteY57" fmla="*/ 238 h 407495"/>
                  <a:gd name="connsiteX58" fmla="*/ 121277 w 237082"/>
                  <a:gd name="connsiteY58" fmla="*/ 15478 h 407495"/>
                  <a:gd name="connsiteX59" fmla="*/ 126039 w 237082"/>
                  <a:gd name="connsiteY59" fmla="*/ 27194 h 407495"/>
                  <a:gd name="connsiteX60" fmla="*/ 123372 w 237082"/>
                  <a:gd name="connsiteY60" fmla="*/ 36243 h 407495"/>
                  <a:gd name="connsiteX61" fmla="*/ 124039 w 237082"/>
                  <a:gd name="connsiteY61" fmla="*/ 41672 h 407495"/>
                  <a:gd name="connsiteX62" fmla="*/ 128801 w 237082"/>
                  <a:gd name="connsiteY62" fmla="*/ 45958 h 407495"/>
                  <a:gd name="connsiteX63" fmla="*/ 120610 w 237082"/>
                  <a:gd name="connsiteY63" fmla="*/ 50816 h 407495"/>
                  <a:gd name="connsiteX64" fmla="*/ 126230 w 237082"/>
                  <a:gd name="connsiteY64" fmla="*/ 55293 h 407495"/>
                  <a:gd name="connsiteX65" fmla="*/ 118800 w 237082"/>
                  <a:gd name="connsiteY65" fmla="*/ 57388 h 407495"/>
                  <a:gd name="connsiteX66" fmla="*/ 126134 w 237082"/>
                  <a:gd name="connsiteY66" fmla="*/ 69009 h 407495"/>
                  <a:gd name="connsiteX67" fmla="*/ 123277 w 237082"/>
                  <a:gd name="connsiteY67" fmla="*/ 71390 h 407495"/>
                  <a:gd name="connsiteX68" fmla="*/ 140136 w 237082"/>
                  <a:gd name="connsiteY68" fmla="*/ 73771 h 407495"/>
                  <a:gd name="connsiteX69" fmla="*/ 135945 w 237082"/>
                  <a:gd name="connsiteY69" fmla="*/ 79581 h 407495"/>
                  <a:gd name="connsiteX70" fmla="*/ 144708 w 237082"/>
                  <a:gd name="connsiteY70" fmla="*/ 83296 h 407495"/>
                  <a:gd name="connsiteX71" fmla="*/ 135564 w 237082"/>
                  <a:gd name="connsiteY71" fmla="*/ 94250 h 407495"/>
                  <a:gd name="connsiteX72" fmla="*/ 138326 w 237082"/>
                  <a:gd name="connsiteY72" fmla="*/ 98155 h 407495"/>
                  <a:gd name="connsiteX73" fmla="*/ 123277 w 237082"/>
                  <a:gd name="connsiteY73" fmla="*/ 116824 h 407495"/>
                  <a:gd name="connsiteX74" fmla="*/ 139374 w 237082"/>
                  <a:gd name="connsiteY74" fmla="*/ 126349 h 407495"/>
                  <a:gd name="connsiteX75" fmla="*/ 155376 w 237082"/>
                  <a:gd name="connsiteY75" fmla="*/ 122253 h 407495"/>
                  <a:gd name="connsiteX76" fmla="*/ 152423 w 237082"/>
                  <a:gd name="connsiteY76" fmla="*/ 135017 h 407495"/>
                  <a:gd name="connsiteX77" fmla="*/ 137850 w 237082"/>
                  <a:gd name="connsiteY77" fmla="*/ 153781 h 407495"/>
                  <a:gd name="connsiteX78" fmla="*/ 146899 w 237082"/>
                  <a:gd name="connsiteY78" fmla="*/ 166545 h 407495"/>
                  <a:gd name="connsiteX79" fmla="*/ 176617 w 237082"/>
                  <a:gd name="connsiteY79" fmla="*/ 173593 h 407495"/>
                  <a:gd name="connsiteX80" fmla="*/ 166330 w 237082"/>
                  <a:gd name="connsiteY80" fmla="*/ 187881 h 407495"/>
                  <a:gd name="connsiteX81" fmla="*/ 161186 w 237082"/>
                  <a:gd name="connsiteY81" fmla="*/ 196929 h 407495"/>
                  <a:gd name="connsiteX82" fmla="*/ 154424 w 237082"/>
                  <a:gd name="connsiteY82" fmla="*/ 208074 h 407495"/>
                  <a:gd name="connsiteX83" fmla="*/ 163949 w 237082"/>
                  <a:gd name="connsiteY83" fmla="*/ 211598 h 407495"/>
                  <a:gd name="connsiteX84" fmla="*/ 174712 w 237082"/>
                  <a:gd name="connsiteY84" fmla="*/ 215503 h 407495"/>
                  <a:gd name="connsiteX85" fmla="*/ 195286 w 237082"/>
                  <a:gd name="connsiteY85" fmla="*/ 214265 h 407495"/>
                  <a:gd name="connsiteX86" fmla="*/ 207287 w 237082"/>
                  <a:gd name="connsiteY86" fmla="*/ 219313 h 407495"/>
                  <a:gd name="connsiteX87" fmla="*/ 191666 w 237082"/>
                  <a:gd name="connsiteY87" fmla="*/ 242459 h 407495"/>
                  <a:gd name="connsiteX88" fmla="*/ 180141 w 237082"/>
                  <a:gd name="connsiteY88" fmla="*/ 255984 h 407495"/>
                  <a:gd name="connsiteX89" fmla="*/ 184904 w 237082"/>
                  <a:gd name="connsiteY89" fmla="*/ 267700 h 407495"/>
                  <a:gd name="connsiteX90" fmla="*/ 196048 w 237082"/>
                  <a:gd name="connsiteY90" fmla="*/ 276273 h 407495"/>
                  <a:gd name="connsiteX91" fmla="*/ 167854 w 237082"/>
                  <a:gd name="connsiteY91" fmla="*/ 294942 h 407495"/>
                  <a:gd name="connsiteX92" fmla="*/ 201287 w 237082"/>
                  <a:gd name="connsiteY92" fmla="*/ 294846 h 407495"/>
                  <a:gd name="connsiteX93" fmla="*/ 210240 w 237082"/>
                  <a:gd name="connsiteY93" fmla="*/ 294465 h 407495"/>
                  <a:gd name="connsiteX94" fmla="*/ 222622 w 237082"/>
                  <a:gd name="connsiteY94" fmla="*/ 301990 h 407495"/>
                  <a:gd name="connsiteX95" fmla="*/ 198334 w 237082"/>
                  <a:gd name="connsiteY95" fmla="*/ 329708 h 407495"/>
                  <a:gd name="connsiteX96" fmla="*/ 187952 w 237082"/>
                  <a:gd name="connsiteY96" fmla="*/ 338852 h 407495"/>
                  <a:gd name="connsiteX97" fmla="*/ 178998 w 237082"/>
                  <a:gd name="connsiteY97" fmla="*/ 342757 h 407495"/>
                  <a:gd name="connsiteX98" fmla="*/ 194905 w 237082"/>
                  <a:gd name="connsiteY98" fmla="*/ 347139 h 407495"/>
                  <a:gd name="connsiteX99" fmla="*/ 215384 w 237082"/>
                  <a:gd name="connsiteY99" fmla="*/ 352282 h 407495"/>
                  <a:gd name="connsiteX100" fmla="*/ 234624 w 237082"/>
                  <a:gd name="connsiteY100" fmla="*/ 351330 h 407495"/>
                  <a:gd name="connsiteX101" fmla="*/ 224432 w 237082"/>
                  <a:gd name="connsiteY101" fmla="*/ 385429 h 407495"/>
                  <a:gd name="connsiteX102" fmla="*/ 195857 w 237082"/>
                  <a:gd name="connsiteY102" fmla="*/ 396669 h 407495"/>
                  <a:gd name="connsiteX103" fmla="*/ 157281 w 237082"/>
                  <a:gd name="connsiteY103" fmla="*/ 400955 h 407495"/>
                  <a:gd name="connsiteX104" fmla="*/ 106799 w 237082"/>
                  <a:gd name="connsiteY104" fmla="*/ 406670 h 407495"/>
                  <a:gd name="connsiteX105" fmla="*/ 67651 w 237082"/>
                  <a:gd name="connsiteY105" fmla="*/ 396002 h 407495"/>
                  <a:gd name="connsiteX106" fmla="*/ 24979 w 237082"/>
                  <a:gd name="connsiteY106" fmla="*/ 380381 h 40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082" h="407495">
                    <a:moveTo>
                      <a:pt x="25169" y="380000"/>
                    </a:moveTo>
                    <a:cubicBezTo>
                      <a:pt x="9453" y="375618"/>
                      <a:pt x="10310" y="363236"/>
                      <a:pt x="9263" y="361902"/>
                    </a:cubicBezTo>
                    <a:cubicBezTo>
                      <a:pt x="9072" y="361617"/>
                      <a:pt x="-5406" y="349329"/>
                      <a:pt x="2214" y="335709"/>
                    </a:cubicBezTo>
                    <a:cubicBezTo>
                      <a:pt x="5453" y="329803"/>
                      <a:pt x="16502" y="327327"/>
                      <a:pt x="19930" y="330756"/>
                    </a:cubicBezTo>
                    <a:cubicBezTo>
                      <a:pt x="23645" y="325707"/>
                      <a:pt x="38123" y="325898"/>
                      <a:pt x="24598" y="319707"/>
                    </a:cubicBezTo>
                    <a:cubicBezTo>
                      <a:pt x="19930" y="317611"/>
                      <a:pt x="20883" y="309515"/>
                      <a:pt x="16787" y="306943"/>
                    </a:cubicBezTo>
                    <a:cubicBezTo>
                      <a:pt x="5453" y="299895"/>
                      <a:pt x="10120" y="287798"/>
                      <a:pt x="11930" y="286845"/>
                    </a:cubicBezTo>
                    <a:cubicBezTo>
                      <a:pt x="18597" y="292179"/>
                      <a:pt x="25169" y="287322"/>
                      <a:pt x="27932" y="286083"/>
                    </a:cubicBezTo>
                    <a:cubicBezTo>
                      <a:pt x="33361" y="283797"/>
                      <a:pt x="41076" y="288560"/>
                      <a:pt x="44410" y="281226"/>
                    </a:cubicBezTo>
                    <a:cubicBezTo>
                      <a:pt x="47077" y="275511"/>
                      <a:pt x="53268" y="277130"/>
                      <a:pt x="54030" y="272463"/>
                    </a:cubicBezTo>
                    <a:cubicBezTo>
                      <a:pt x="54697" y="267986"/>
                      <a:pt x="32218" y="273034"/>
                      <a:pt x="44029" y="259128"/>
                    </a:cubicBezTo>
                    <a:cubicBezTo>
                      <a:pt x="37457" y="256365"/>
                      <a:pt x="25169" y="258366"/>
                      <a:pt x="20216" y="251793"/>
                    </a:cubicBezTo>
                    <a:cubicBezTo>
                      <a:pt x="17168" y="247793"/>
                      <a:pt x="20978" y="244173"/>
                      <a:pt x="33647" y="244078"/>
                    </a:cubicBezTo>
                    <a:cubicBezTo>
                      <a:pt x="52601" y="244078"/>
                      <a:pt x="25360" y="232077"/>
                      <a:pt x="56507" y="236553"/>
                    </a:cubicBezTo>
                    <a:cubicBezTo>
                      <a:pt x="66603" y="238077"/>
                      <a:pt x="49934" y="224552"/>
                      <a:pt x="73366" y="231315"/>
                    </a:cubicBezTo>
                    <a:cubicBezTo>
                      <a:pt x="74795" y="229695"/>
                      <a:pt x="78414" y="221599"/>
                      <a:pt x="88511" y="225409"/>
                    </a:cubicBezTo>
                    <a:cubicBezTo>
                      <a:pt x="82414" y="220361"/>
                      <a:pt x="83081" y="219123"/>
                      <a:pt x="82034" y="217313"/>
                    </a:cubicBezTo>
                    <a:cubicBezTo>
                      <a:pt x="66127" y="219123"/>
                      <a:pt x="71366" y="213884"/>
                      <a:pt x="63174" y="213408"/>
                    </a:cubicBezTo>
                    <a:cubicBezTo>
                      <a:pt x="42219" y="212169"/>
                      <a:pt x="50315" y="204454"/>
                      <a:pt x="55363" y="198549"/>
                    </a:cubicBezTo>
                    <a:cubicBezTo>
                      <a:pt x="47553" y="200739"/>
                      <a:pt x="35171" y="194643"/>
                      <a:pt x="32218" y="190167"/>
                    </a:cubicBezTo>
                    <a:cubicBezTo>
                      <a:pt x="27170" y="182451"/>
                      <a:pt x="36504" y="185214"/>
                      <a:pt x="38885" y="184737"/>
                    </a:cubicBezTo>
                    <a:cubicBezTo>
                      <a:pt x="42124" y="184166"/>
                      <a:pt x="41076" y="174641"/>
                      <a:pt x="48410" y="179594"/>
                    </a:cubicBezTo>
                    <a:cubicBezTo>
                      <a:pt x="55745" y="184547"/>
                      <a:pt x="63174" y="183690"/>
                      <a:pt x="62126" y="179594"/>
                    </a:cubicBezTo>
                    <a:cubicBezTo>
                      <a:pt x="60317" y="172260"/>
                      <a:pt x="77271" y="183023"/>
                      <a:pt x="80319" y="183785"/>
                    </a:cubicBezTo>
                    <a:cubicBezTo>
                      <a:pt x="81938" y="180261"/>
                      <a:pt x="82891" y="177403"/>
                      <a:pt x="85272" y="176736"/>
                    </a:cubicBezTo>
                    <a:cubicBezTo>
                      <a:pt x="90511" y="175308"/>
                      <a:pt x="87939" y="170450"/>
                      <a:pt x="80510" y="164163"/>
                    </a:cubicBezTo>
                    <a:cubicBezTo>
                      <a:pt x="79367" y="163211"/>
                      <a:pt x="72794" y="163116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4" y="140922"/>
                      <a:pt x="70699" y="141399"/>
                    </a:cubicBezTo>
                    <a:cubicBezTo>
                      <a:pt x="74128" y="141780"/>
                      <a:pt x="80700" y="146161"/>
                      <a:pt x="79843" y="143304"/>
                    </a:cubicBezTo>
                    <a:cubicBezTo>
                      <a:pt x="78319" y="138160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8" y="111014"/>
                      <a:pt x="72794" y="113967"/>
                    </a:cubicBezTo>
                    <a:cubicBezTo>
                      <a:pt x="74985" y="114633"/>
                      <a:pt x="73556" y="109395"/>
                      <a:pt x="74033" y="108633"/>
                    </a:cubicBezTo>
                    <a:cubicBezTo>
                      <a:pt x="75271" y="106347"/>
                      <a:pt x="82700" y="112538"/>
                      <a:pt x="84224" y="112157"/>
                    </a:cubicBezTo>
                    <a:cubicBezTo>
                      <a:pt x="86510" y="111776"/>
                      <a:pt x="82700" y="104823"/>
                      <a:pt x="88130" y="108347"/>
                    </a:cubicBezTo>
                    <a:cubicBezTo>
                      <a:pt x="96035" y="113395"/>
                      <a:pt x="98893" y="111109"/>
                      <a:pt x="100322" y="110633"/>
                    </a:cubicBezTo>
                    <a:cubicBezTo>
                      <a:pt x="92892" y="105680"/>
                      <a:pt x="97369" y="103299"/>
                      <a:pt x="90892" y="100822"/>
                    </a:cubicBezTo>
                    <a:cubicBezTo>
                      <a:pt x="88225" y="99774"/>
                      <a:pt x="82034" y="100251"/>
                      <a:pt x="84891" y="91392"/>
                    </a:cubicBezTo>
                    <a:cubicBezTo>
                      <a:pt x="92035" y="97107"/>
                      <a:pt x="93178" y="90916"/>
                      <a:pt x="94321" y="91773"/>
                    </a:cubicBezTo>
                    <a:cubicBezTo>
                      <a:pt x="97464" y="94059"/>
                      <a:pt x="100607" y="93964"/>
                      <a:pt x="101274" y="92726"/>
                    </a:cubicBezTo>
                    <a:cubicBezTo>
                      <a:pt x="100417" y="90440"/>
                      <a:pt x="93654" y="84915"/>
                      <a:pt x="95654" y="82344"/>
                    </a:cubicBezTo>
                    <a:cubicBezTo>
                      <a:pt x="94702" y="81582"/>
                      <a:pt x="85082" y="78343"/>
                      <a:pt x="90035" y="76057"/>
                    </a:cubicBezTo>
                    <a:cubicBezTo>
                      <a:pt x="87558" y="76057"/>
                      <a:pt x="85844" y="73200"/>
                      <a:pt x="85367" y="71104"/>
                    </a:cubicBezTo>
                    <a:cubicBezTo>
                      <a:pt x="84891" y="68818"/>
                      <a:pt x="88225" y="71390"/>
                      <a:pt x="92606" y="69866"/>
                    </a:cubicBezTo>
                    <a:cubicBezTo>
                      <a:pt x="92130" y="67961"/>
                      <a:pt x="88034" y="64437"/>
                      <a:pt x="91178" y="61960"/>
                    </a:cubicBezTo>
                    <a:cubicBezTo>
                      <a:pt x="96797" y="67199"/>
                      <a:pt x="95845" y="61960"/>
                      <a:pt x="98226" y="62532"/>
                    </a:cubicBezTo>
                    <a:cubicBezTo>
                      <a:pt x="101084" y="63198"/>
                      <a:pt x="102322" y="65484"/>
                      <a:pt x="105084" y="65770"/>
                    </a:cubicBezTo>
                    <a:cubicBezTo>
                      <a:pt x="109466" y="58436"/>
                      <a:pt x="104894" y="57960"/>
                      <a:pt x="103846" y="54721"/>
                    </a:cubicBezTo>
                    <a:cubicBezTo>
                      <a:pt x="102608" y="51102"/>
                      <a:pt x="106894" y="52054"/>
                      <a:pt x="105751" y="48244"/>
                    </a:cubicBezTo>
                    <a:cubicBezTo>
                      <a:pt x="103941" y="41958"/>
                      <a:pt x="95654" y="44529"/>
                      <a:pt x="97083" y="35862"/>
                    </a:cubicBezTo>
                    <a:cubicBezTo>
                      <a:pt x="98226" y="30718"/>
                      <a:pt x="99845" y="35195"/>
                      <a:pt x="101084" y="36243"/>
                    </a:cubicBezTo>
                    <a:cubicBezTo>
                      <a:pt x="102322" y="37290"/>
                      <a:pt x="105275" y="35957"/>
                      <a:pt x="106989" y="41481"/>
                    </a:cubicBezTo>
                    <a:cubicBezTo>
                      <a:pt x="109561" y="38910"/>
                      <a:pt x="102798" y="32242"/>
                      <a:pt x="106513" y="29670"/>
                    </a:cubicBezTo>
                    <a:cubicBezTo>
                      <a:pt x="107370" y="30528"/>
                      <a:pt x="108894" y="30623"/>
                      <a:pt x="110037" y="30909"/>
                    </a:cubicBezTo>
                    <a:cubicBezTo>
                      <a:pt x="102893" y="15192"/>
                      <a:pt x="109466" y="16335"/>
                      <a:pt x="111561" y="13573"/>
                    </a:cubicBezTo>
                    <a:cubicBezTo>
                      <a:pt x="115562" y="8334"/>
                      <a:pt x="110799" y="3572"/>
                      <a:pt x="116514" y="238"/>
                    </a:cubicBezTo>
                    <a:cubicBezTo>
                      <a:pt x="120514" y="-2048"/>
                      <a:pt x="121562" y="12811"/>
                      <a:pt x="121277" y="15478"/>
                    </a:cubicBezTo>
                    <a:cubicBezTo>
                      <a:pt x="120610" y="20431"/>
                      <a:pt x="129373" y="24241"/>
                      <a:pt x="126039" y="27194"/>
                    </a:cubicBezTo>
                    <a:cubicBezTo>
                      <a:pt x="118229" y="34052"/>
                      <a:pt x="122896" y="35576"/>
                      <a:pt x="123372" y="36243"/>
                    </a:cubicBezTo>
                    <a:cubicBezTo>
                      <a:pt x="124705" y="37481"/>
                      <a:pt x="122801" y="39862"/>
                      <a:pt x="124039" y="41672"/>
                    </a:cubicBezTo>
                    <a:cubicBezTo>
                      <a:pt x="125849" y="44244"/>
                      <a:pt x="130992" y="41672"/>
                      <a:pt x="128801" y="45958"/>
                    </a:cubicBezTo>
                    <a:cubicBezTo>
                      <a:pt x="127754" y="47958"/>
                      <a:pt x="124420" y="47673"/>
                      <a:pt x="120610" y="50816"/>
                    </a:cubicBezTo>
                    <a:cubicBezTo>
                      <a:pt x="121658" y="52626"/>
                      <a:pt x="128992" y="51673"/>
                      <a:pt x="126230" y="55293"/>
                    </a:cubicBezTo>
                    <a:cubicBezTo>
                      <a:pt x="124420" y="57674"/>
                      <a:pt x="121753" y="58055"/>
                      <a:pt x="118800" y="57388"/>
                    </a:cubicBezTo>
                    <a:cubicBezTo>
                      <a:pt x="119657" y="62532"/>
                      <a:pt x="126230" y="63865"/>
                      <a:pt x="126134" y="69009"/>
                    </a:cubicBezTo>
                    <a:cubicBezTo>
                      <a:pt x="126134" y="69675"/>
                      <a:pt x="124325" y="71390"/>
                      <a:pt x="123277" y="71390"/>
                    </a:cubicBezTo>
                    <a:cubicBezTo>
                      <a:pt x="122134" y="77010"/>
                      <a:pt x="138422" y="72533"/>
                      <a:pt x="140136" y="73771"/>
                    </a:cubicBezTo>
                    <a:cubicBezTo>
                      <a:pt x="139946" y="77105"/>
                      <a:pt x="137945" y="77581"/>
                      <a:pt x="135945" y="79581"/>
                    </a:cubicBezTo>
                    <a:cubicBezTo>
                      <a:pt x="139564" y="84153"/>
                      <a:pt x="144994" y="81201"/>
                      <a:pt x="144708" y="83296"/>
                    </a:cubicBezTo>
                    <a:cubicBezTo>
                      <a:pt x="143946" y="89583"/>
                      <a:pt x="137469" y="91964"/>
                      <a:pt x="135564" y="94250"/>
                    </a:cubicBezTo>
                    <a:cubicBezTo>
                      <a:pt x="133659" y="96536"/>
                      <a:pt x="134707" y="99203"/>
                      <a:pt x="138326" y="98155"/>
                    </a:cubicBezTo>
                    <a:cubicBezTo>
                      <a:pt x="143184" y="101584"/>
                      <a:pt x="139469" y="109014"/>
                      <a:pt x="123277" y="116824"/>
                    </a:cubicBezTo>
                    <a:cubicBezTo>
                      <a:pt x="127754" y="116824"/>
                      <a:pt x="143184" y="111681"/>
                      <a:pt x="139374" y="126349"/>
                    </a:cubicBezTo>
                    <a:cubicBezTo>
                      <a:pt x="142803" y="123587"/>
                      <a:pt x="147661" y="125587"/>
                      <a:pt x="155376" y="122253"/>
                    </a:cubicBezTo>
                    <a:cubicBezTo>
                      <a:pt x="162996" y="118920"/>
                      <a:pt x="157472" y="131683"/>
                      <a:pt x="152423" y="135017"/>
                    </a:cubicBezTo>
                    <a:cubicBezTo>
                      <a:pt x="159948" y="141589"/>
                      <a:pt x="141470" y="153781"/>
                      <a:pt x="137850" y="153781"/>
                    </a:cubicBezTo>
                    <a:cubicBezTo>
                      <a:pt x="143565" y="157305"/>
                      <a:pt x="173378" y="159687"/>
                      <a:pt x="146899" y="166545"/>
                    </a:cubicBezTo>
                    <a:cubicBezTo>
                      <a:pt x="151376" y="176546"/>
                      <a:pt x="176617" y="171212"/>
                      <a:pt x="176617" y="173593"/>
                    </a:cubicBezTo>
                    <a:cubicBezTo>
                      <a:pt x="176426" y="175117"/>
                      <a:pt x="178331" y="184547"/>
                      <a:pt x="166330" y="187881"/>
                    </a:cubicBezTo>
                    <a:cubicBezTo>
                      <a:pt x="165568" y="189024"/>
                      <a:pt x="171378" y="195977"/>
                      <a:pt x="161186" y="196929"/>
                    </a:cubicBezTo>
                    <a:cubicBezTo>
                      <a:pt x="153090" y="197691"/>
                      <a:pt x="165092" y="205121"/>
                      <a:pt x="154424" y="208074"/>
                    </a:cubicBezTo>
                    <a:cubicBezTo>
                      <a:pt x="158519" y="210455"/>
                      <a:pt x="159472" y="213122"/>
                      <a:pt x="163949" y="211598"/>
                    </a:cubicBezTo>
                    <a:cubicBezTo>
                      <a:pt x="174902" y="207978"/>
                      <a:pt x="172712" y="217218"/>
                      <a:pt x="174712" y="215503"/>
                    </a:cubicBezTo>
                    <a:cubicBezTo>
                      <a:pt x="186809" y="204645"/>
                      <a:pt x="188142" y="219980"/>
                      <a:pt x="195286" y="214265"/>
                    </a:cubicBezTo>
                    <a:cubicBezTo>
                      <a:pt x="200048" y="210455"/>
                      <a:pt x="205859" y="211884"/>
                      <a:pt x="207287" y="219313"/>
                    </a:cubicBezTo>
                    <a:cubicBezTo>
                      <a:pt x="209859" y="232553"/>
                      <a:pt x="188809" y="241030"/>
                      <a:pt x="191666" y="242459"/>
                    </a:cubicBezTo>
                    <a:cubicBezTo>
                      <a:pt x="203763" y="248841"/>
                      <a:pt x="189571" y="252841"/>
                      <a:pt x="180141" y="255984"/>
                    </a:cubicBezTo>
                    <a:cubicBezTo>
                      <a:pt x="194810" y="257318"/>
                      <a:pt x="187571" y="257604"/>
                      <a:pt x="184904" y="267700"/>
                    </a:cubicBezTo>
                    <a:cubicBezTo>
                      <a:pt x="183475" y="273225"/>
                      <a:pt x="188047" y="272748"/>
                      <a:pt x="196048" y="276273"/>
                    </a:cubicBezTo>
                    <a:cubicBezTo>
                      <a:pt x="202049" y="278940"/>
                      <a:pt x="195191" y="292275"/>
                      <a:pt x="167854" y="294942"/>
                    </a:cubicBezTo>
                    <a:cubicBezTo>
                      <a:pt x="191380" y="301419"/>
                      <a:pt x="198048" y="288560"/>
                      <a:pt x="201287" y="294846"/>
                    </a:cubicBezTo>
                    <a:cubicBezTo>
                      <a:pt x="202430" y="297037"/>
                      <a:pt x="204620" y="297323"/>
                      <a:pt x="210240" y="294465"/>
                    </a:cubicBezTo>
                    <a:cubicBezTo>
                      <a:pt x="215288" y="291894"/>
                      <a:pt x="222242" y="297037"/>
                      <a:pt x="222622" y="301990"/>
                    </a:cubicBezTo>
                    <a:cubicBezTo>
                      <a:pt x="223766" y="315420"/>
                      <a:pt x="216431" y="335042"/>
                      <a:pt x="198334" y="329708"/>
                    </a:cubicBezTo>
                    <a:cubicBezTo>
                      <a:pt x="197381" y="331422"/>
                      <a:pt x="194714" y="336471"/>
                      <a:pt x="187952" y="338852"/>
                    </a:cubicBezTo>
                    <a:cubicBezTo>
                      <a:pt x="180046" y="341519"/>
                      <a:pt x="175950" y="341519"/>
                      <a:pt x="178998" y="342757"/>
                    </a:cubicBezTo>
                    <a:cubicBezTo>
                      <a:pt x="188714" y="346758"/>
                      <a:pt x="191000" y="347996"/>
                      <a:pt x="194905" y="347139"/>
                    </a:cubicBezTo>
                    <a:cubicBezTo>
                      <a:pt x="208145" y="344567"/>
                      <a:pt x="213574" y="349520"/>
                      <a:pt x="215384" y="352282"/>
                    </a:cubicBezTo>
                    <a:cubicBezTo>
                      <a:pt x="217003" y="354759"/>
                      <a:pt x="232433" y="348663"/>
                      <a:pt x="234624" y="351330"/>
                    </a:cubicBezTo>
                    <a:cubicBezTo>
                      <a:pt x="237101" y="354473"/>
                      <a:pt x="241672" y="369713"/>
                      <a:pt x="224432" y="385429"/>
                    </a:cubicBezTo>
                    <a:cubicBezTo>
                      <a:pt x="211193" y="397526"/>
                      <a:pt x="201953" y="394287"/>
                      <a:pt x="195857" y="396669"/>
                    </a:cubicBezTo>
                    <a:cubicBezTo>
                      <a:pt x="172235" y="406098"/>
                      <a:pt x="164139" y="397621"/>
                      <a:pt x="157281" y="400955"/>
                    </a:cubicBezTo>
                    <a:cubicBezTo>
                      <a:pt x="137945" y="410385"/>
                      <a:pt x="123372" y="402669"/>
                      <a:pt x="106799" y="406670"/>
                    </a:cubicBezTo>
                    <a:cubicBezTo>
                      <a:pt x="93463" y="409908"/>
                      <a:pt x="79557" y="403050"/>
                      <a:pt x="67651" y="396002"/>
                    </a:cubicBezTo>
                    <a:cubicBezTo>
                      <a:pt x="32313" y="398574"/>
                      <a:pt x="26503" y="384477"/>
                      <a:pt x="24979" y="380381"/>
                    </a:cubicBezTo>
                    <a:close/>
                  </a:path>
                </a:pathLst>
              </a:custGeom>
              <a:solidFill>
                <a:srgbClr val="5895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90" name="Freeform: Shape 1289">
                <a:extLst>
                  <a:ext uri="{FF2B5EF4-FFF2-40B4-BE49-F238E27FC236}">
                    <a16:creationId xmlns:a16="http://schemas.microsoft.com/office/drawing/2014/main" id="{21EDA4D6-2304-8775-4EB0-6E7232689B79}"/>
                  </a:ext>
                </a:extLst>
              </p:cNvPr>
              <p:cNvSpPr/>
              <p:nvPr/>
            </p:nvSpPr>
            <p:spPr>
              <a:xfrm>
                <a:off x="8362405" y="2628128"/>
                <a:ext cx="478656" cy="822470"/>
              </a:xfrm>
              <a:custGeom>
                <a:avLst/>
                <a:gdLst>
                  <a:gd name="connsiteX0" fmla="*/ 35150 w 331336"/>
                  <a:gd name="connsiteY0" fmla="*/ 531246 h 569332"/>
                  <a:gd name="connsiteX1" fmla="*/ 12957 w 331336"/>
                  <a:gd name="connsiteY1" fmla="*/ 505910 h 569332"/>
                  <a:gd name="connsiteX2" fmla="*/ 3051 w 331336"/>
                  <a:gd name="connsiteY2" fmla="*/ 469429 h 569332"/>
                  <a:gd name="connsiteX3" fmla="*/ 27816 w 331336"/>
                  <a:gd name="connsiteY3" fmla="*/ 462476 h 569332"/>
                  <a:gd name="connsiteX4" fmla="*/ 34388 w 331336"/>
                  <a:gd name="connsiteY4" fmla="*/ 447140 h 569332"/>
                  <a:gd name="connsiteX5" fmla="*/ 23434 w 331336"/>
                  <a:gd name="connsiteY5" fmla="*/ 429329 h 569332"/>
                  <a:gd name="connsiteX6" fmla="*/ 16671 w 331336"/>
                  <a:gd name="connsiteY6" fmla="*/ 401230 h 569332"/>
                  <a:gd name="connsiteX7" fmla="*/ 39055 w 331336"/>
                  <a:gd name="connsiteY7" fmla="*/ 400182 h 569332"/>
                  <a:gd name="connsiteX8" fmla="*/ 62105 w 331336"/>
                  <a:gd name="connsiteY8" fmla="*/ 393419 h 569332"/>
                  <a:gd name="connsiteX9" fmla="*/ 75536 w 331336"/>
                  <a:gd name="connsiteY9" fmla="*/ 381132 h 569332"/>
                  <a:gd name="connsiteX10" fmla="*/ 61534 w 331336"/>
                  <a:gd name="connsiteY10" fmla="*/ 362558 h 569332"/>
                  <a:gd name="connsiteX11" fmla="*/ 28292 w 331336"/>
                  <a:gd name="connsiteY11" fmla="*/ 352367 h 569332"/>
                  <a:gd name="connsiteX12" fmla="*/ 47056 w 331336"/>
                  <a:gd name="connsiteY12" fmla="*/ 341508 h 569332"/>
                  <a:gd name="connsiteX13" fmla="*/ 79060 w 331336"/>
                  <a:gd name="connsiteY13" fmla="*/ 331031 h 569332"/>
                  <a:gd name="connsiteX14" fmla="*/ 102587 w 331336"/>
                  <a:gd name="connsiteY14" fmla="*/ 323696 h 569332"/>
                  <a:gd name="connsiteX15" fmla="*/ 123732 w 331336"/>
                  <a:gd name="connsiteY15" fmla="*/ 315410 h 569332"/>
                  <a:gd name="connsiteX16" fmla="*/ 114684 w 331336"/>
                  <a:gd name="connsiteY16" fmla="*/ 304075 h 569332"/>
                  <a:gd name="connsiteX17" fmla="*/ 88299 w 331336"/>
                  <a:gd name="connsiteY17" fmla="*/ 298550 h 569332"/>
                  <a:gd name="connsiteX18" fmla="*/ 77346 w 331336"/>
                  <a:gd name="connsiteY18" fmla="*/ 277786 h 569332"/>
                  <a:gd name="connsiteX19" fmla="*/ 45056 w 331336"/>
                  <a:gd name="connsiteY19" fmla="*/ 266070 h 569332"/>
                  <a:gd name="connsiteX20" fmla="*/ 54295 w 331336"/>
                  <a:gd name="connsiteY20" fmla="*/ 258450 h 569332"/>
                  <a:gd name="connsiteX21" fmla="*/ 67630 w 331336"/>
                  <a:gd name="connsiteY21" fmla="*/ 251306 h 569332"/>
                  <a:gd name="connsiteX22" fmla="*/ 86871 w 331336"/>
                  <a:gd name="connsiteY22" fmla="*/ 251211 h 569332"/>
                  <a:gd name="connsiteX23" fmla="*/ 112302 w 331336"/>
                  <a:gd name="connsiteY23" fmla="*/ 257021 h 569332"/>
                  <a:gd name="connsiteX24" fmla="*/ 119160 w 331336"/>
                  <a:gd name="connsiteY24" fmla="*/ 247115 h 569332"/>
                  <a:gd name="connsiteX25" fmla="*/ 112493 w 331336"/>
                  <a:gd name="connsiteY25" fmla="*/ 229494 h 569332"/>
                  <a:gd name="connsiteX26" fmla="*/ 99825 w 331336"/>
                  <a:gd name="connsiteY26" fmla="*/ 226541 h 569332"/>
                  <a:gd name="connsiteX27" fmla="*/ 94967 w 331336"/>
                  <a:gd name="connsiteY27" fmla="*/ 216350 h 569332"/>
                  <a:gd name="connsiteX28" fmla="*/ 78774 w 331336"/>
                  <a:gd name="connsiteY28" fmla="*/ 196157 h 569332"/>
                  <a:gd name="connsiteX29" fmla="*/ 98872 w 331336"/>
                  <a:gd name="connsiteY29" fmla="*/ 197585 h 569332"/>
                  <a:gd name="connsiteX30" fmla="*/ 111636 w 331336"/>
                  <a:gd name="connsiteY30" fmla="*/ 200252 h 569332"/>
                  <a:gd name="connsiteX31" fmla="*/ 126685 w 331336"/>
                  <a:gd name="connsiteY31" fmla="*/ 198728 h 569332"/>
                  <a:gd name="connsiteX32" fmla="*/ 105254 w 331336"/>
                  <a:gd name="connsiteY32" fmla="*/ 175106 h 569332"/>
                  <a:gd name="connsiteX33" fmla="*/ 101825 w 331336"/>
                  <a:gd name="connsiteY33" fmla="*/ 159295 h 569332"/>
                  <a:gd name="connsiteX34" fmla="*/ 103539 w 331336"/>
                  <a:gd name="connsiteY34" fmla="*/ 151770 h 569332"/>
                  <a:gd name="connsiteX35" fmla="*/ 117732 w 331336"/>
                  <a:gd name="connsiteY35" fmla="*/ 156723 h 569332"/>
                  <a:gd name="connsiteX36" fmla="*/ 123161 w 331336"/>
                  <a:gd name="connsiteY36" fmla="*/ 151389 h 569332"/>
                  <a:gd name="connsiteX37" fmla="*/ 140211 w 331336"/>
                  <a:gd name="connsiteY37" fmla="*/ 154628 h 569332"/>
                  <a:gd name="connsiteX38" fmla="*/ 127066 w 331336"/>
                  <a:gd name="connsiteY38" fmla="*/ 140912 h 569332"/>
                  <a:gd name="connsiteX39" fmla="*/ 118684 w 331336"/>
                  <a:gd name="connsiteY39" fmla="*/ 127767 h 569332"/>
                  <a:gd name="connsiteX40" fmla="*/ 131829 w 331336"/>
                  <a:gd name="connsiteY40" fmla="*/ 128339 h 569332"/>
                  <a:gd name="connsiteX41" fmla="*/ 141639 w 331336"/>
                  <a:gd name="connsiteY41" fmla="*/ 129672 h 569332"/>
                  <a:gd name="connsiteX42" fmla="*/ 133829 w 331336"/>
                  <a:gd name="connsiteY42" fmla="*/ 115099 h 569332"/>
                  <a:gd name="connsiteX43" fmla="*/ 125923 w 331336"/>
                  <a:gd name="connsiteY43" fmla="*/ 106241 h 569332"/>
                  <a:gd name="connsiteX44" fmla="*/ 119446 w 331336"/>
                  <a:gd name="connsiteY44" fmla="*/ 99287 h 569332"/>
                  <a:gd name="connsiteX45" fmla="*/ 129543 w 331336"/>
                  <a:gd name="connsiteY45" fmla="*/ 97573 h 569332"/>
                  <a:gd name="connsiteX46" fmla="*/ 127542 w 331336"/>
                  <a:gd name="connsiteY46" fmla="*/ 86524 h 569332"/>
                  <a:gd name="connsiteX47" fmla="*/ 137353 w 331336"/>
                  <a:gd name="connsiteY47" fmla="*/ 87286 h 569332"/>
                  <a:gd name="connsiteX48" fmla="*/ 146973 w 331336"/>
                  <a:gd name="connsiteY48" fmla="*/ 91763 h 569332"/>
                  <a:gd name="connsiteX49" fmla="*/ 145164 w 331336"/>
                  <a:gd name="connsiteY49" fmla="*/ 76332 h 569332"/>
                  <a:gd name="connsiteX50" fmla="*/ 147830 w 331336"/>
                  <a:gd name="connsiteY50" fmla="*/ 67283 h 569332"/>
                  <a:gd name="connsiteX51" fmla="*/ 135734 w 331336"/>
                  <a:gd name="connsiteY51" fmla="*/ 50043 h 569332"/>
                  <a:gd name="connsiteX52" fmla="*/ 141259 w 331336"/>
                  <a:gd name="connsiteY52" fmla="*/ 50615 h 569332"/>
                  <a:gd name="connsiteX53" fmla="*/ 149545 w 331336"/>
                  <a:gd name="connsiteY53" fmla="*/ 57949 h 569332"/>
                  <a:gd name="connsiteX54" fmla="*/ 148878 w 331336"/>
                  <a:gd name="connsiteY54" fmla="*/ 41471 h 569332"/>
                  <a:gd name="connsiteX55" fmla="*/ 153831 w 331336"/>
                  <a:gd name="connsiteY55" fmla="*/ 43185 h 569332"/>
                  <a:gd name="connsiteX56" fmla="*/ 155927 w 331336"/>
                  <a:gd name="connsiteY56" fmla="*/ 18992 h 569332"/>
                  <a:gd name="connsiteX57" fmla="*/ 162880 w 331336"/>
                  <a:gd name="connsiteY57" fmla="*/ 323 h 569332"/>
                  <a:gd name="connsiteX58" fmla="*/ 169547 w 331336"/>
                  <a:gd name="connsiteY58" fmla="*/ 21659 h 569332"/>
                  <a:gd name="connsiteX59" fmla="*/ 176215 w 331336"/>
                  <a:gd name="connsiteY59" fmla="*/ 38042 h 569332"/>
                  <a:gd name="connsiteX60" fmla="*/ 172501 w 331336"/>
                  <a:gd name="connsiteY60" fmla="*/ 50615 h 569332"/>
                  <a:gd name="connsiteX61" fmla="*/ 173453 w 331336"/>
                  <a:gd name="connsiteY61" fmla="*/ 58139 h 569332"/>
                  <a:gd name="connsiteX62" fmla="*/ 180025 w 331336"/>
                  <a:gd name="connsiteY62" fmla="*/ 64140 h 569332"/>
                  <a:gd name="connsiteX63" fmla="*/ 168690 w 331336"/>
                  <a:gd name="connsiteY63" fmla="*/ 70903 h 569332"/>
                  <a:gd name="connsiteX64" fmla="*/ 176501 w 331336"/>
                  <a:gd name="connsiteY64" fmla="*/ 77189 h 569332"/>
                  <a:gd name="connsiteX65" fmla="*/ 166119 w 331336"/>
                  <a:gd name="connsiteY65" fmla="*/ 80142 h 569332"/>
                  <a:gd name="connsiteX66" fmla="*/ 176310 w 331336"/>
                  <a:gd name="connsiteY66" fmla="*/ 96430 h 569332"/>
                  <a:gd name="connsiteX67" fmla="*/ 172310 w 331336"/>
                  <a:gd name="connsiteY67" fmla="*/ 99668 h 569332"/>
                  <a:gd name="connsiteX68" fmla="*/ 195932 w 331336"/>
                  <a:gd name="connsiteY68" fmla="*/ 103002 h 569332"/>
                  <a:gd name="connsiteX69" fmla="*/ 190122 w 331336"/>
                  <a:gd name="connsiteY69" fmla="*/ 111194 h 569332"/>
                  <a:gd name="connsiteX70" fmla="*/ 202409 w 331336"/>
                  <a:gd name="connsiteY70" fmla="*/ 116337 h 569332"/>
                  <a:gd name="connsiteX71" fmla="*/ 189550 w 331336"/>
                  <a:gd name="connsiteY71" fmla="*/ 131672 h 569332"/>
                  <a:gd name="connsiteX72" fmla="*/ 193455 w 331336"/>
                  <a:gd name="connsiteY72" fmla="*/ 137102 h 569332"/>
                  <a:gd name="connsiteX73" fmla="*/ 172405 w 331336"/>
                  <a:gd name="connsiteY73" fmla="*/ 163200 h 569332"/>
                  <a:gd name="connsiteX74" fmla="*/ 194884 w 331336"/>
                  <a:gd name="connsiteY74" fmla="*/ 176440 h 569332"/>
                  <a:gd name="connsiteX75" fmla="*/ 217172 w 331336"/>
                  <a:gd name="connsiteY75" fmla="*/ 170820 h 569332"/>
                  <a:gd name="connsiteX76" fmla="*/ 212982 w 331336"/>
                  <a:gd name="connsiteY76" fmla="*/ 188727 h 569332"/>
                  <a:gd name="connsiteX77" fmla="*/ 192693 w 331336"/>
                  <a:gd name="connsiteY77" fmla="*/ 214921 h 569332"/>
                  <a:gd name="connsiteX78" fmla="*/ 205362 w 331336"/>
                  <a:gd name="connsiteY78" fmla="*/ 232637 h 569332"/>
                  <a:gd name="connsiteX79" fmla="*/ 246795 w 331336"/>
                  <a:gd name="connsiteY79" fmla="*/ 242448 h 569332"/>
                  <a:gd name="connsiteX80" fmla="*/ 232508 w 331336"/>
                  <a:gd name="connsiteY80" fmla="*/ 262451 h 569332"/>
                  <a:gd name="connsiteX81" fmla="*/ 225269 w 331336"/>
                  <a:gd name="connsiteY81" fmla="*/ 275119 h 569332"/>
                  <a:gd name="connsiteX82" fmla="*/ 215839 w 331336"/>
                  <a:gd name="connsiteY82" fmla="*/ 290645 h 569332"/>
                  <a:gd name="connsiteX83" fmla="*/ 229174 w 331336"/>
                  <a:gd name="connsiteY83" fmla="*/ 295598 h 569332"/>
                  <a:gd name="connsiteX84" fmla="*/ 244224 w 331336"/>
                  <a:gd name="connsiteY84" fmla="*/ 300932 h 569332"/>
                  <a:gd name="connsiteX85" fmla="*/ 272894 w 331336"/>
                  <a:gd name="connsiteY85" fmla="*/ 299217 h 569332"/>
                  <a:gd name="connsiteX86" fmla="*/ 289658 w 331336"/>
                  <a:gd name="connsiteY86" fmla="*/ 306361 h 569332"/>
                  <a:gd name="connsiteX87" fmla="*/ 267846 w 331336"/>
                  <a:gd name="connsiteY87" fmla="*/ 338651 h 569332"/>
                  <a:gd name="connsiteX88" fmla="*/ 251748 w 331336"/>
                  <a:gd name="connsiteY88" fmla="*/ 357605 h 569332"/>
                  <a:gd name="connsiteX89" fmla="*/ 258416 w 331336"/>
                  <a:gd name="connsiteY89" fmla="*/ 373988 h 569332"/>
                  <a:gd name="connsiteX90" fmla="*/ 273942 w 331336"/>
                  <a:gd name="connsiteY90" fmla="*/ 385895 h 569332"/>
                  <a:gd name="connsiteX91" fmla="*/ 234699 w 331336"/>
                  <a:gd name="connsiteY91" fmla="*/ 411898 h 569332"/>
                  <a:gd name="connsiteX92" fmla="*/ 281371 w 331336"/>
                  <a:gd name="connsiteY92" fmla="*/ 411803 h 569332"/>
                  <a:gd name="connsiteX93" fmla="*/ 293849 w 331336"/>
                  <a:gd name="connsiteY93" fmla="*/ 411231 h 569332"/>
                  <a:gd name="connsiteX94" fmla="*/ 311184 w 331336"/>
                  <a:gd name="connsiteY94" fmla="*/ 421709 h 569332"/>
                  <a:gd name="connsiteX95" fmla="*/ 277276 w 331336"/>
                  <a:gd name="connsiteY95" fmla="*/ 460475 h 569332"/>
                  <a:gd name="connsiteX96" fmla="*/ 262702 w 331336"/>
                  <a:gd name="connsiteY96" fmla="*/ 473239 h 569332"/>
                  <a:gd name="connsiteX97" fmla="*/ 250224 w 331336"/>
                  <a:gd name="connsiteY97" fmla="*/ 478763 h 569332"/>
                  <a:gd name="connsiteX98" fmla="*/ 272418 w 331336"/>
                  <a:gd name="connsiteY98" fmla="*/ 484955 h 569332"/>
                  <a:gd name="connsiteX99" fmla="*/ 300993 w 331336"/>
                  <a:gd name="connsiteY99" fmla="*/ 492194 h 569332"/>
                  <a:gd name="connsiteX100" fmla="*/ 327853 w 331336"/>
                  <a:gd name="connsiteY100" fmla="*/ 490955 h 569332"/>
                  <a:gd name="connsiteX101" fmla="*/ 313661 w 331336"/>
                  <a:gd name="connsiteY101" fmla="*/ 538485 h 569332"/>
                  <a:gd name="connsiteX102" fmla="*/ 273751 w 331336"/>
                  <a:gd name="connsiteY102" fmla="*/ 554201 h 569332"/>
                  <a:gd name="connsiteX103" fmla="*/ 219840 w 331336"/>
                  <a:gd name="connsiteY103" fmla="*/ 560202 h 569332"/>
                  <a:gd name="connsiteX104" fmla="*/ 149355 w 331336"/>
                  <a:gd name="connsiteY104" fmla="*/ 568203 h 569332"/>
                  <a:gd name="connsiteX105" fmla="*/ 94586 w 331336"/>
                  <a:gd name="connsiteY105" fmla="*/ 553249 h 569332"/>
                  <a:gd name="connsiteX106" fmla="*/ 35055 w 331336"/>
                  <a:gd name="connsiteY106" fmla="*/ 531341 h 569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331336" h="569332">
                    <a:moveTo>
                      <a:pt x="35150" y="531246"/>
                    </a:moveTo>
                    <a:cubicBezTo>
                      <a:pt x="13147" y="525245"/>
                      <a:pt x="14385" y="507910"/>
                      <a:pt x="12957" y="505910"/>
                    </a:cubicBezTo>
                    <a:cubicBezTo>
                      <a:pt x="12766" y="505529"/>
                      <a:pt x="-7522" y="488288"/>
                      <a:pt x="3051" y="469429"/>
                    </a:cubicBezTo>
                    <a:cubicBezTo>
                      <a:pt x="7622" y="461142"/>
                      <a:pt x="22958" y="457713"/>
                      <a:pt x="27816" y="462476"/>
                    </a:cubicBezTo>
                    <a:cubicBezTo>
                      <a:pt x="32959" y="455332"/>
                      <a:pt x="53152" y="455618"/>
                      <a:pt x="34388" y="447140"/>
                    </a:cubicBezTo>
                    <a:cubicBezTo>
                      <a:pt x="27816" y="444188"/>
                      <a:pt x="29149" y="432948"/>
                      <a:pt x="23434" y="429329"/>
                    </a:cubicBezTo>
                    <a:cubicBezTo>
                      <a:pt x="7622" y="419423"/>
                      <a:pt x="14195" y="402659"/>
                      <a:pt x="16671" y="401230"/>
                    </a:cubicBezTo>
                    <a:cubicBezTo>
                      <a:pt x="25911" y="408659"/>
                      <a:pt x="35245" y="401897"/>
                      <a:pt x="39055" y="400182"/>
                    </a:cubicBezTo>
                    <a:cubicBezTo>
                      <a:pt x="46580" y="397039"/>
                      <a:pt x="57438" y="403611"/>
                      <a:pt x="62105" y="393419"/>
                    </a:cubicBezTo>
                    <a:cubicBezTo>
                      <a:pt x="65820" y="385418"/>
                      <a:pt x="74488" y="387704"/>
                      <a:pt x="75536" y="381132"/>
                    </a:cubicBezTo>
                    <a:cubicBezTo>
                      <a:pt x="76488" y="374941"/>
                      <a:pt x="45056" y="381989"/>
                      <a:pt x="61534" y="362558"/>
                    </a:cubicBezTo>
                    <a:cubicBezTo>
                      <a:pt x="52295" y="358748"/>
                      <a:pt x="35150" y="361415"/>
                      <a:pt x="28292" y="352367"/>
                    </a:cubicBezTo>
                    <a:cubicBezTo>
                      <a:pt x="24005" y="346842"/>
                      <a:pt x="29340" y="341699"/>
                      <a:pt x="47056" y="341508"/>
                    </a:cubicBezTo>
                    <a:cubicBezTo>
                      <a:pt x="73536" y="341603"/>
                      <a:pt x="35436" y="324744"/>
                      <a:pt x="79060" y="331031"/>
                    </a:cubicBezTo>
                    <a:cubicBezTo>
                      <a:pt x="93157" y="333126"/>
                      <a:pt x="69821" y="314267"/>
                      <a:pt x="102587" y="323696"/>
                    </a:cubicBezTo>
                    <a:cubicBezTo>
                      <a:pt x="104587" y="321410"/>
                      <a:pt x="109635" y="310171"/>
                      <a:pt x="123732" y="315410"/>
                    </a:cubicBezTo>
                    <a:cubicBezTo>
                      <a:pt x="115255" y="308456"/>
                      <a:pt x="116208" y="306647"/>
                      <a:pt x="114684" y="304075"/>
                    </a:cubicBezTo>
                    <a:cubicBezTo>
                      <a:pt x="92586" y="306551"/>
                      <a:pt x="99825" y="299217"/>
                      <a:pt x="88299" y="298550"/>
                    </a:cubicBezTo>
                    <a:cubicBezTo>
                      <a:pt x="59058" y="296836"/>
                      <a:pt x="70297" y="285977"/>
                      <a:pt x="77346" y="277786"/>
                    </a:cubicBezTo>
                    <a:cubicBezTo>
                      <a:pt x="66392" y="280834"/>
                      <a:pt x="49152" y="272261"/>
                      <a:pt x="45056" y="266070"/>
                    </a:cubicBezTo>
                    <a:cubicBezTo>
                      <a:pt x="38007" y="255212"/>
                      <a:pt x="51057" y="259212"/>
                      <a:pt x="54295" y="258450"/>
                    </a:cubicBezTo>
                    <a:cubicBezTo>
                      <a:pt x="58772" y="257593"/>
                      <a:pt x="57438" y="244448"/>
                      <a:pt x="67630" y="251306"/>
                    </a:cubicBezTo>
                    <a:cubicBezTo>
                      <a:pt x="77917" y="258260"/>
                      <a:pt x="88299" y="257117"/>
                      <a:pt x="86871" y="251211"/>
                    </a:cubicBezTo>
                    <a:cubicBezTo>
                      <a:pt x="84394" y="240924"/>
                      <a:pt x="107921" y="255974"/>
                      <a:pt x="112302" y="257021"/>
                    </a:cubicBezTo>
                    <a:cubicBezTo>
                      <a:pt x="114588" y="252068"/>
                      <a:pt x="115827" y="248068"/>
                      <a:pt x="119160" y="247115"/>
                    </a:cubicBezTo>
                    <a:cubicBezTo>
                      <a:pt x="126495" y="245115"/>
                      <a:pt x="122875" y="238352"/>
                      <a:pt x="112493" y="229494"/>
                    </a:cubicBezTo>
                    <a:cubicBezTo>
                      <a:pt x="110969" y="228161"/>
                      <a:pt x="101730" y="227970"/>
                      <a:pt x="99825" y="226541"/>
                    </a:cubicBezTo>
                    <a:cubicBezTo>
                      <a:pt x="94110" y="221969"/>
                      <a:pt x="98586" y="217207"/>
                      <a:pt x="94967" y="216350"/>
                    </a:cubicBezTo>
                    <a:cubicBezTo>
                      <a:pt x="75345" y="211873"/>
                      <a:pt x="70202" y="193204"/>
                      <a:pt x="78774" y="196157"/>
                    </a:cubicBezTo>
                    <a:cubicBezTo>
                      <a:pt x="100015" y="203586"/>
                      <a:pt x="91157" y="197014"/>
                      <a:pt x="98872" y="197585"/>
                    </a:cubicBezTo>
                    <a:cubicBezTo>
                      <a:pt x="103635" y="198062"/>
                      <a:pt x="112874" y="204158"/>
                      <a:pt x="111636" y="200252"/>
                    </a:cubicBezTo>
                    <a:cubicBezTo>
                      <a:pt x="109540" y="193109"/>
                      <a:pt x="123732" y="199109"/>
                      <a:pt x="126685" y="198728"/>
                    </a:cubicBezTo>
                    <a:cubicBezTo>
                      <a:pt x="129924" y="187203"/>
                      <a:pt x="111445" y="194537"/>
                      <a:pt x="105254" y="175106"/>
                    </a:cubicBezTo>
                    <a:cubicBezTo>
                      <a:pt x="97729" y="172058"/>
                      <a:pt x="88014" y="155104"/>
                      <a:pt x="101825" y="159295"/>
                    </a:cubicBezTo>
                    <a:cubicBezTo>
                      <a:pt x="104873" y="160152"/>
                      <a:pt x="102872" y="152913"/>
                      <a:pt x="103539" y="151770"/>
                    </a:cubicBezTo>
                    <a:cubicBezTo>
                      <a:pt x="105254" y="148627"/>
                      <a:pt x="115636" y="157199"/>
                      <a:pt x="117732" y="156723"/>
                    </a:cubicBezTo>
                    <a:cubicBezTo>
                      <a:pt x="120875" y="156152"/>
                      <a:pt x="115636" y="146531"/>
                      <a:pt x="123161" y="151389"/>
                    </a:cubicBezTo>
                    <a:cubicBezTo>
                      <a:pt x="134115" y="158438"/>
                      <a:pt x="138115" y="155199"/>
                      <a:pt x="140211" y="154628"/>
                    </a:cubicBezTo>
                    <a:cubicBezTo>
                      <a:pt x="129924" y="147770"/>
                      <a:pt x="136115" y="144341"/>
                      <a:pt x="127066" y="140912"/>
                    </a:cubicBezTo>
                    <a:cubicBezTo>
                      <a:pt x="123447" y="139483"/>
                      <a:pt x="114684" y="140150"/>
                      <a:pt x="118684" y="127767"/>
                    </a:cubicBezTo>
                    <a:cubicBezTo>
                      <a:pt x="128590" y="135673"/>
                      <a:pt x="130209" y="127100"/>
                      <a:pt x="131829" y="128339"/>
                    </a:cubicBezTo>
                    <a:cubicBezTo>
                      <a:pt x="136305" y="131577"/>
                      <a:pt x="140592" y="131387"/>
                      <a:pt x="141639" y="129672"/>
                    </a:cubicBezTo>
                    <a:cubicBezTo>
                      <a:pt x="140401" y="126529"/>
                      <a:pt x="130971" y="118718"/>
                      <a:pt x="133829" y="115099"/>
                    </a:cubicBezTo>
                    <a:cubicBezTo>
                      <a:pt x="132400" y="114051"/>
                      <a:pt x="119065" y="109479"/>
                      <a:pt x="125923" y="106241"/>
                    </a:cubicBezTo>
                    <a:cubicBezTo>
                      <a:pt x="122494" y="106241"/>
                      <a:pt x="120113" y="102240"/>
                      <a:pt x="119446" y="99287"/>
                    </a:cubicBezTo>
                    <a:cubicBezTo>
                      <a:pt x="118779" y="96049"/>
                      <a:pt x="123447" y="99668"/>
                      <a:pt x="129543" y="97573"/>
                    </a:cubicBezTo>
                    <a:cubicBezTo>
                      <a:pt x="128971" y="94811"/>
                      <a:pt x="123161" y="89953"/>
                      <a:pt x="127542" y="86524"/>
                    </a:cubicBezTo>
                    <a:cubicBezTo>
                      <a:pt x="135353" y="93858"/>
                      <a:pt x="134019" y="86524"/>
                      <a:pt x="137353" y="87286"/>
                    </a:cubicBezTo>
                    <a:cubicBezTo>
                      <a:pt x="141259" y="88143"/>
                      <a:pt x="143068" y="91477"/>
                      <a:pt x="146973" y="91763"/>
                    </a:cubicBezTo>
                    <a:cubicBezTo>
                      <a:pt x="153069" y="81476"/>
                      <a:pt x="146688" y="80904"/>
                      <a:pt x="145164" y="76332"/>
                    </a:cubicBezTo>
                    <a:cubicBezTo>
                      <a:pt x="143449" y="71284"/>
                      <a:pt x="149355" y="72617"/>
                      <a:pt x="147830" y="67283"/>
                    </a:cubicBezTo>
                    <a:cubicBezTo>
                      <a:pt x="145259" y="58520"/>
                      <a:pt x="133638" y="62045"/>
                      <a:pt x="135734" y="50043"/>
                    </a:cubicBezTo>
                    <a:cubicBezTo>
                      <a:pt x="137258" y="42899"/>
                      <a:pt x="139639" y="49186"/>
                      <a:pt x="141259" y="50615"/>
                    </a:cubicBezTo>
                    <a:cubicBezTo>
                      <a:pt x="142973" y="52139"/>
                      <a:pt x="147069" y="50234"/>
                      <a:pt x="149545" y="57949"/>
                    </a:cubicBezTo>
                    <a:cubicBezTo>
                      <a:pt x="153165" y="54425"/>
                      <a:pt x="143735" y="45090"/>
                      <a:pt x="148878" y="41471"/>
                    </a:cubicBezTo>
                    <a:cubicBezTo>
                      <a:pt x="150021" y="42614"/>
                      <a:pt x="152212" y="42709"/>
                      <a:pt x="153831" y="43185"/>
                    </a:cubicBezTo>
                    <a:cubicBezTo>
                      <a:pt x="143830" y="21278"/>
                      <a:pt x="153069" y="22897"/>
                      <a:pt x="155927" y="18992"/>
                    </a:cubicBezTo>
                    <a:cubicBezTo>
                      <a:pt x="161547" y="11753"/>
                      <a:pt x="154879" y="4990"/>
                      <a:pt x="162880" y="323"/>
                    </a:cubicBezTo>
                    <a:cubicBezTo>
                      <a:pt x="168405" y="-2821"/>
                      <a:pt x="170024" y="17944"/>
                      <a:pt x="169547" y="21659"/>
                    </a:cubicBezTo>
                    <a:cubicBezTo>
                      <a:pt x="168690" y="28517"/>
                      <a:pt x="180787" y="33946"/>
                      <a:pt x="176215" y="38042"/>
                    </a:cubicBezTo>
                    <a:cubicBezTo>
                      <a:pt x="165357" y="47662"/>
                      <a:pt x="171738" y="49757"/>
                      <a:pt x="172501" y="50615"/>
                    </a:cubicBezTo>
                    <a:cubicBezTo>
                      <a:pt x="174405" y="52424"/>
                      <a:pt x="171738" y="55663"/>
                      <a:pt x="173453" y="58139"/>
                    </a:cubicBezTo>
                    <a:cubicBezTo>
                      <a:pt x="176025" y="61664"/>
                      <a:pt x="183264" y="58139"/>
                      <a:pt x="180025" y="64140"/>
                    </a:cubicBezTo>
                    <a:cubicBezTo>
                      <a:pt x="178596" y="66902"/>
                      <a:pt x="173929" y="66617"/>
                      <a:pt x="168690" y="70903"/>
                    </a:cubicBezTo>
                    <a:cubicBezTo>
                      <a:pt x="170214" y="73475"/>
                      <a:pt x="180406" y="72141"/>
                      <a:pt x="176501" y="77189"/>
                    </a:cubicBezTo>
                    <a:cubicBezTo>
                      <a:pt x="173929" y="80523"/>
                      <a:pt x="170310" y="81095"/>
                      <a:pt x="166119" y="80142"/>
                    </a:cubicBezTo>
                    <a:cubicBezTo>
                      <a:pt x="167262" y="87381"/>
                      <a:pt x="176501" y="89191"/>
                      <a:pt x="176310" y="96430"/>
                    </a:cubicBezTo>
                    <a:cubicBezTo>
                      <a:pt x="176310" y="97382"/>
                      <a:pt x="173834" y="99764"/>
                      <a:pt x="172310" y="99668"/>
                    </a:cubicBezTo>
                    <a:cubicBezTo>
                      <a:pt x="170691" y="107479"/>
                      <a:pt x="193455" y="101288"/>
                      <a:pt x="195932" y="103002"/>
                    </a:cubicBezTo>
                    <a:cubicBezTo>
                      <a:pt x="195646" y="107669"/>
                      <a:pt x="192884" y="108336"/>
                      <a:pt x="190122" y="111194"/>
                    </a:cubicBezTo>
                    <a:cubicBezTo>
                      <a:pt x="195170" y="117575"/>
                      <a:pt x="202695" y="113480"/>
                      <a:pt x="202409" y="116337"/>
                    </a:cubicBezTo>
                    <a:cubicBezTo>
                      <a:pt x="201361" y="125100"/>
                      <a:pt x="192312" y="128434"/>
                      <a:pt x="189550" y="131672"/>
                    </a:cubicBezTo>
                    <a:cubicBezTo>
                      <a:pt x="186883" y="134911"/>
                      <a:pt x="188312" y="138626"/>
                      <a:pt x="193455" y="137102"/>
                    </a:cubicBezTo>
                    <a:cubicBezTo>
                      <a:pt x="200313" y="141864"/>
                      <a:pt x="195075" y="152246"/>
                      <a:pt x="172405" y="163200"/>
                    </a:cubicBezTo>
                    <a:cubicBezTo>
                      <a:pt x="178596" y="163295"/>
                      <a:pt x="200123" y="156056"/>
                      <a:pt x="194884" y="176440"/>
                    </a:cubicBezTo>
                    <a:cubicBezTo>
                      <a:pt x="199647" y="172535"/>
                      <a:pt x="206409" y="175392"/>
                      <a:pt x="217172" y="170820"/>
                    </a:cubicBezTo>
                    <a:cubicBezTo>
                      <a:pt x="227841" y="166153"/>
                      <a:pt x="220030" y="183965"/>
                      <a:pt x="212982" y="188727"/>
                    </a:cubicBezTo>
                    <a:cubicBezTo>
                      <a:pt x="223554" y="197871"/>
                      <a:pt x="197742" y="215016"/>
                      <a:pt x="192693" y="214921"/>
                    </a:cubicBezTo>
                    <a:cubicBezTo>
                      <a:pt x="200599" y="219874"/>
                      <a:pt x="242223" y="223112"/>
                      <a:pt x="205362" y="232637"/>
                    </a:cubicBezTo>
                    <a:cubicBezTo>
                      <a:pt x="211553" y="246544"/>
                      <a:pt x="246891" y="239210"/>
                      <a:pt x="246795" y="242448"/>
                    </a:cubicBezTo>
                    <a:cubicBezTo>
                      <a:pt x="246605" y="244448"/>
                      <a:pt x="249177" y="257688"/>
                      <a:pt x="232508" y="262451"/>
                    </a:cubicBezTo>
                    <a:cubicBezTo>
                      <a:pt x="231460" y="263975"/>
                      <a:pt x="239556" y="273785"/>
                      <a:pt x="225269" y="275119"/>
                    </a:cubicBezTo>
                    <a:cubicBezTo>
                      <a:pt x="213934" y="276167"/>
                      <a:pt x="230698" y="286454"/>
                      <a:pt x="215839" y="290645"/>
                    </a:cubicBezTo>
                    <a:cubicBezTo>
                      <a:pt x="221554" y="293978"/>
                      <a:pt x="222792" y="297693"/>
                      <a:pt x="229174" y="295598"/>
                    </a:cubicBezTo>
                    <a:cubicBezTo>
                      <a:pt x="244414" y="290645"/>
                      <a:pt x="241366" y="303503"/>
                      <a:pt x="244224" y="300932"/>
                    </a:cubicBezTo>
                    <a:cubicBezTo>
                      <a:pt x="261083" y="285787"/>
                      <a:pt x="262988" y="307218"/>
                      <a:pt x="272894" y="299217"/>
                    </a:cubicBezTo>
                    <a:cubicBezTo>
                      <a:pt x="279561" y="293883"/>
                      <a:pt x="287658" y="295979"/>
                      <a:pt x="289658" y="306361"/>
                    </a:cubicBezTo>
                    <a:cubicBezTo>
                      <a:pt x="293182" y="324839"/>
                      <a:pt x="263940" y="336555"/>
                      <a:pt x="267846" y="338651"/>
                    </a:cubicBezTo>
                    <a:cubicBezTo>
                      <a:pt x="284705" y="347509"/>
                      <a:pt x="264893" y="353129"/>
                      <a:pt x="251748" y="357605"/>
                    </a:cubicBezTo>
                    <a:cubicBezTo>
                      <a:pt x="272227" y="359510"/>
                      <a:pt x="262035" y="359796"/>
                      <a:pt x="258416" y="373988"/>
                    </a:cubicBezTo>
                    <a:cubicBezTo>
                      <a:pt x="256416" y="381608"/>
                      <a:pt x="262797" y="381037"/>
                      <a:pt x="273942" y="385895"/>
                    </a:cubicBezTo>
                    <a:cubicBezTo>
                      <a:pt x="282324" y="389609"/>
                      <a:pt x="272799" y="408183"/>
                      <a:pt x="234699" y="411898"/>
                    </a:cubicBezTo>
                    <a:cubicBezTo>
                      <a:pt x="267560" y="420947"/>
                      <a:pt x="276799" y="402944"/>
                      <a:pt x="281371" y="411803"/>
                    </a:cubicBezTo>
                    <a:cubicBezTo>
                      <a:pt x="282895" y="414851"/>
                      <a:pt x="285943" y="415232"/>
                      <a:pt x="293849" y="411231"/>
                    </a:cubicBezTo>
                    <a:cubicBezTo>
                      <a:pt x="300993" y="407707"/>
                      <a:pt x="310613" y="414851"/>
                      <a:pt x="311184" y="421709"/>
                    </a:cubicBezTo>
                    <a:cubicBezTo>
                      <a:pt x="312804" y="440378"/>
                      <a:pt x="302517" y="467905"/>
                      <a:pt x="277276" y="460475"/>
                    </a:cubicBezTo>
                    <a:cubicBezTo>
                      <a:pt x="275942" y="462857"/>
                      <a:pt x="272227" y="470000"/>
                      <a:pt x="262702" y="473239"/>
                    </a:cubicBezTo>
                    <a:cubicBezTo>
                      <a:pt x="251748" y="476954"/>
                      <a:pt x="245938" y="476954"/>
                      <a:pt x="250224" y="478763"/>
                    </a:cubicBezTo>
                    <a:cubicBezTo>
                      <a:pt x="263750" y="484288"/>
                      <a:pt x="266988" y="486098"/>
                      <a:pt x="272418" y="484955"/>
                    </a:cubicBezTo>
                    <a:cubicBezTo>
                      <a:pt x="290801" y="481430"/>
                      <a:pt x="298421" y="488193"/>
                      <a:pt x="300993" y="492194"/>
                    </a:cubicBezTo>
                    <a:cubicBezTo>
                      <a:pt x="303279" y="495623"/>
                      <a:pt x="324805" y="487050"/>
                      <a:pt x="327853" y="490955"/>
                    </a:cubicBezTo>
                    <a:cubicBezTo>
                      <a:pt x="331377" y="495242"/>
                      <a:pt x="337759" y="516578"/>
                      <a:pt x="313661" y="538485"/>
                    </a:cubicBezTo>
                    <a:cubicBezTo>
                      <a:pt x="295182" y="555344"/>
                      <a:pt x="282324" y="550868"/>
                      <a:pt x="273751" y="554201"/>
                    </a:cubicBezTo>
                    <a:cubicBezTo>
                      <a:pt x="240699" y="567346"/>
                      <a:pt x="229460" y="555440"/>
                      <a:pt x="219840" y="560202"/>
                    </a:cubicBezTo>
                    <a:cubicBezTo>
                      <a:pt x="192884" y="573442"/>
                      <a:pt x="172405" y="562679"/>
                      <a:pt x="149355" y="568203"/>
                    </a:cubicBezTo>
                    <a:cubicBezTo>
                      <a:pt x="130686" y="572680"/>
                      <a:pt x="111350" y="563060"/>
                      <a:pt x="94586" y="553249"/>
                    </a:cubicBezTo>
                    <a:cubicBezTo>
                      <a:pt x="45246" y="556773"/>
                      <a:pt x="37150" y="537152"/>
                      <a:pt x="35055" y="53134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91" name="Freeform: Shape 1290">
                <a:extLst>
                  <a:ext uri="{FF2B5EF4-FFF2-40B4-BE49-F238E27FC236}">
                    <a16:creationId xmlns:a16="http://schemas.microsoft.com/office/drawing/2014/main" id="{DBEA25F3-8A04-6411-67F5-73126C77AD69}"/>
                  </a:ext>
                </a:extLst>
              </p:cNvPr>
              <p:cNvSpPr/>
              <p:nvPr/>
            </p:nvSpPr>
            <p:spPr>
              <a:xfrm>
                <a:off x="7911459" y="2764335"/>
                <a:ext cx="342769" cy="588814"/>
              </a:xfrm>
              <a:custGeom>
                <a:avLst/>
                <a:gdLst>
                  <a:gd name="connsiteX0" fmla="*/ 25169 w 237272"/>
                  <a:gd name="connsiteY0" fmla="*/ 380095 h 407590"/>
                  <a:gd name="connsiteX1" fmla="*/ 9263 w 237272"/>
                  <a:gd name="connsiteY1" fmla="*/ 361998 h 407590"/>
                  <a:gd name="connsiteX2" fmla="*/ 2214 w 237272"/>
                  <a:gd name="connsiteY2" fmla="*/ 335804 h 407590"/>
                  <a:gd name="connsiteX3" fmla="*/ 19931 w 237272"/>
                  <a:gd name="connsiteY3" fmla="*/ 330756 h 407590"/>
                  <a:gd name="connsiteX4" fmla="*/ 24598 w 237272"/>
                  <a:gd name="connsiteY4" fmla="*/ 319802 h 407590"/>
                  <a:gd name="connsiteX5" fmla="*/ 16787 w 237272"/>
                  <a:gd name="connsiteY5" fmla="*/ 307038 h 407590"/>
                  <a:gd name="connsiteX6" fmla="*/ 11930 w 237272"/>
                  <a:gd name="connsiteY6" fmla="*/ 286941 h 407590"/>
                  <a:gd name="connsiteX7" fmla="*/ 27932 w 237272"/>
                  <a:gd name="connsiteY7" fmla="*/ 286179 h 407590"/>
                  <a:gd name="connsiteX8" fmla="*/ 44410 w 237272"/>
                  <a:gd name="connsiteY8" fmla="*/ 281321 h 407590"/>
                  <a:gd name="connsiteX9" fmla="*/ 54030 w 237272"/>
                  <a:gd name="connsiteY9" fmla="*/ 272558 h 407590"/>
                  <a:gd name="connsiteX10" fmla="*/ 44029 w 237272"/>
                  <a:gd name="connsiteY10" fmla="*/ 259223 h 407590"/>
                  <a:gd name="connsiteX11" fmla="*/ 20217 w 237272"/>
                  <a:gd name="connsiteY11" fmla="*/ 251889 h 407590"/>
                  <a:gd name="connsiteX12" fmla="*/ 33647 w 237272"/>
                  <a:gd name="connsiteY12" fmla="*/ 244173 h 407590"/>
                  <a:gd name="connsiteX13" fmla="*/ 56507 w 237272"/>
                  <a:gd name="connsiteY13" fmla="*/ 236649 h 407590"/>
                  <a:gd name="connsiteX14" fmla="*/ 73366 w 237272"/>
                  <a:gd name="connsiteY14" fmla="*/ 231410 h 407590"/>
                  <a:gd name="connsiteX15" fmla="*/ 88511 w 237272"/>
                  <a:gd name="connsiteY15" fmla="*/ 225504 h 407590"/>
                  <a:gd name="connsiteX16" fmla="*/ 82034 w 237272"/>
                  <a:gd name="connsiteY16" fmla="*/ 217408 h 407590"/>
                  <a:gd name="connsiteX17" fmla="*/ 63174 w 237272"/>
                  <a:gd name="connsiteY17" fmla="*/ 213503 h 407590"/>
                  <a:gd name="connsiteX18" fmla="*/ 55364 w 237272"/>
                  <a:gd name="connsiteY18" fmla="*/ 198644 h 407590"/>
                  <a:gd name="connsiteX19" fmla="*/ 32218 w 237272"/>
                  <a:gd name="connsiteY19" fmla="*/ 190262 h 407590"/>
                  <a:gd name="connsiteX20" fmla="*/ 38885 w 237272"/>
                  <a:gd name="connsiteY20" fmla="*/ 184833 h 407590"/>
                  <a:gd name="connsiteX21" fmla="*/ 48410 w 237272"/>
                  <a:gd name="connsiteY21" fmla="*/ 179689 h 407590"/>
                  <a:gd name="connsiteX22" fmla="*/ 62126 w 237272"/>
                  <a:gd name="connsiteY22" fmla="*/ 179689 h 407590"/>
                  <a:gd name="connsiteX23" fmla="*/ 80319 w 237272"/>
                  <a:gd name="connsiteY23" fmla="*/ 183785 h 407590"/>
                  <a:gd name="connsiteX24" fmla="*/ 85272 w 237272"/>
                  <a:gd name="connsiteY24" fmla="*/ 176736 h 407590"/>
                  <a:gd name="connsiteX25" fmla="*/ 80510 w 237272"/>
                  <a:gd name="connsiteY25" fmla="*/ 164163 h 407590"/>
                  <a:gd name="connsiteX26" fmla="*/ 71461 w 237272"/>
                  <a:gd name="connsiteY26" fmla="*/ 162068 h 407590"/>
                  <a:gd name="connsiteX27" fmla="*/ 67937 w 237272"/>
                  <a:gd name="connsiteY27" fmla="*/ 154829 h 407590"/>
                  <a:gd name="connsiteX28" fmla="*/ 56316 w 237272"/>
                  <a:gd name="connsiteY28" fmla="*/ 140351 h 407590"/>
                  <a:gd name="connsiteX29" fmla="*/ 70699 w 237272"/>
                  <a:gd name="connsiteY29" fmla="*/ 141399 h 407590"/>
                  <a:gd name="connsiteX30" fmla="*/ 79843 w 237272"/>
                  <a:gd name="connsiteY30" fmla="*/ 143304 h 407590"/>
                  <a:gd name="connsiteX31" fmla="*/ 90606 w 237272"/>
                  <a:gd name="connsiteY31" fmla="*/ 142256 h 407590"/>
                  <a:gd name="connsiteX32" fmla="*/ 75271 w 237272"/>
                  <a:gd name="connsiteY32" fmla="*/ 125301 h 407590"/>
                  <a:gd name="connsiteX33" fmla="*/ 72890 w 237272"/>
                  <a:gd name="connsiteY33" fmla="*/ 113967 h 407590"/>
                  <a:gd name="connsiteX34" fmla="*/ 74128 w 237272"/>
                  <a:gd name="connsiteY34" fmla="*/ 108633 h 407590"/>
                  <a:gd name="connsiteX35" fmla="*/ 84320 w 237272"/>
                  <a:gd name="connsiteY35" fmla="*/ 112157 h 407590"/>
                  <a:gd name="connsiteX36" fmla="*/ 88225 w 237272"/>
                  <a:gd name="connsiteY36" fmla="*/ 108347 h 407590"/>
                  <a:gd name="connsiteX37" fmla="*/ 100417 w 237272"/>
                  <a:gd name="connsiteY37" fmla="*/ 110633 h 407590"/>
                  <a:gd name="connsiteX38" fmla="*/ 90987 w 237272"/>
                  <a:gd name="connsiteY38" fmla="*/ 100822 h 407590"/>
                  <a:gd name="connsiteX39" fmla="*/ 84986 w 237272"/>
                  <a:gd name="connsiteY39" fmla="*/ 91392 h 407590"/>
                  <a:gd name="connsiteX40" fmla="*/ 94416 w 237272"/>
                  <a:gd name="connsiteY40" fmla="*/ 91773 h 407590"/>
                  <a:gd name="connsiteX41" fmla="*/ 101465 w 237272"/>
                  <a:gd name="connsiteY41" fmla="*/ 92726 h 407590"/>
                  <a:gd name="connsiteX42" fmla="*/ 95845 w 237272"/>
                  <a:gd name="connsiteY42" fmla="*/ 82344 h 407590"/>
                  <a:gd name="connsiteX43" fmla="*/ 90225 w 237272"/>
                  <a:gd name="connsiteY43" fmla="*/ 76057 h 407590"/>
                  <a:gd name="connsiteX44" fmla="*/ 85558 w 237272"/>
                  <a:gd name="connsiteY44" fmla="*/ 71104 h 407590"/>
                  <a:gd name="connsiteX45" fmla="*/ 92797 w 237272"/>
                  <a:gd name="connsiteY45" fmla="*/ 69866 h 407590"/>
                  <a:gd name="connsiteX46" fmla="*/ 91368 w 237272"/>
                  <a:gd name="connsiteY46" fmla="*/ 61960 h 407590"/>
                  <a:gd name="connsiteX47" fmla="*/ 98417 w 237272"/>
                  <a:gd name="connsiteY47" fmla="*/ 62532 h 407590"/>
                  <a:gd name="connsiteX48" fmla="*/ 105275 w 237272"/>
                  <a:gd name="connsiteY48" fmla="*/ 65770 h 407590"/>
                  <a:gd name="connsiteX49" fmla="*/ 104036 w 237272"/>
                  <a:gd name="connsiteY49" fmla="*/ 54721 h 407590"/>
                  <a:gd name="connsiteX50" fmla="*/ 105942 w 237272"/>
                  <a:gd name="connsiteY50" fmla="*/ 48244 h 407590"/>
                  <a:gd name="connsiteX51" fmla="*/ 97274 w 237272"/>
                  <a:gd name="connsiteY51" fmla="*/ 35862 h 407590"/>
                  <a:gd name="connsiteX52" fmla="*/ 101274 w 237272"/>
                  <a:gd name="connsiteY52" fmla="*/ 36243 h 407590"/>
                  <a:gd name="connsiteX53" fmla="*/ 107180 w 237272"/>
                  <a:gd name="connsiteY53" fmla="*/ 41481 h 407590"/>
                  <a:gd name="connsiteX54" fmla="*/ 106703 w 237272"/>
                  <a:gd name="connsiteY54" fmla="*/ 29670 h 407590"/>
                  <a:gd name="connsiteX55" fmla="*/ 110228 w 237272"/>
                  <a:gd name="connsiteY55" fmla="*/ 30909 h 407590"/>
                  <a:gd name="connsiteX56" fmla="*/ 111752 w 237272"/>
                  <a:gd name="connsiteY56" fmla="*/ 13573 h 407590"/>
                  <a:gd name="connsiteX57" fmla="*/ 116705 w 237272"/>
                  <a:gd name="connsiteY57" fmla="*/ 238 h 407590"/>
                  <a:gd name="connsiteX58" fmla="*/ 121467 w 237272"/>
                  <a:gd name="connsiteY58" fmla="*/ 15478 h 407590"/>
                  <a:gd name="connsiteX59" fmla="*/ 126230 w 237272"/>
                  <a:gd name="connsiteY59" fmla="*/ 27194 h 407590"/>
                  <a:gd name="connsiteX60" fmla="*/ 123563 w 237272"/>
                  <a:gd name="connsiteY60" fmla="*/ 36243 h 407590"/>
                  <a:gd name="connsiteX61" fmla="*/ 124229 w 237272"/>
                  <a:gd name="connsiteY61" fmla="*/ 41672 h 407590"/>
                  <a:gd name="connsiteX62" fmla="*/ 128992 w 237272"/>
                  <a:gd name="connsiteY62" fmla="*/ 45958 h 407590"/>
                  <a:gd name="connsiteX63" fmla="*/ 120800 w 237272"/>
                  <a:gd name="connsiteY63" fmla="*/ 50816 h 407590"/>
                  <a:gd name="connsiteX64" fmla="*/ 126420 w 237272"/>
                  <a:gd name="connsiteY64" fmla="*/ 55293 h 407590"/>
                  <a:gd name="connsiteX65" fmla="*/ 118991 w 237272"/>
                  <a:gd name="connsiteY65" fmla="*/ 57388 h 407590"/>
                  <a:gd name="connsiteX66" fmla="*/ 126325 w 237272"/>
                  <a:gd name="connsiteY66" fmla="*/ 69104 h 407590"/>
                  <a:gd name="connsiteX67" fmla="*/ 123467 w 237272"/>
                  <a:gd name="connsiteY67" fmla="*/ 71390 h 407590"/>
                  <a:gd name="connsiteX68" fmla="*/ 140327 w 237272"/>
                  <a:gd name="connsiteY68" fmla="*/ 73771 h 407590"/>
                  <a:gd name="connsiteX69" fmla="*/ 136136 w 237272"/>
                  <a:gd name="connsiteY69" fmla="*/ 79677 h 407590"/>
                  <a:gd name="connsiteX70" fmla="*/ 144899 w 237272"/>
                  <a:gd name="connsiteY70" fmla="*/ 83391 h 407590"/>
                  <a:gd name="connsiteX71" fmla="*/ 135755 w 237272"/>
                  <a:gd name="connsiteY71" fmla="*/ 94345 h 407590"/>
                  <a:gd name="connsiteX72" fmla="*/ 138517 w 237272"/>
                  <a:gd name="connsiteY72" fmla="*/ 98250 h 407590"/>
                  <a:gd name="connsiteX73" fmla="*/ 123467 w 237272"/>
                  <a:gd name="connsiteY73" fmla="*/ 116919 h 407590"/>
                  <a:gd name="connsiteX74" fmla="*/ 139565 w 237272"/>
                  <a:gd name="connsiteY74" fmla="*/ 126444 h 407590"/>
                  <a:gd name="connsiteX75" fmla="*/ 155567 w 237272"/>
                  <a:gd name="connsiteY75" fmla="*/ 122349 h 407590"/>
                  <a:gd name="connsiteX76" fmla="*/ 152614 w 237272"/>
                  <a:gd name="connsiteY76" fmla="*/ 135112 h 407590"/>
                  <a:gd name="connsiteX77" fmla="*/ 138041 w 237272"/>
                  <a:gd name="connsiteY77" fmla="*/ 153876 h 407590"/>
                  <a:gd name="connsiteX78" fmla="*/ 147090 w 237272"/>
                  <a:gd name="connsiteY78" fmla="*/ 166545 h 407590"/>
                  <a:gd name="connsiteX79" fmla="*/ 176712 w 237272"/>
                  <a:gd name="connsiteY79" fmla="*/ 173593 h 407590"/>
                  <a:gd name="connsiteX80" fmla="*/ 166425 w 237272"/>
                  <a:gd name="connsiteY80" fmla="*/ 187881 h 407590"/>
                  <a:gd name="connsiteX81" fmla="*/ 161282 w 237272"/>
                  <a:gd name="connsiteY81" fmla="*/ 196929 h 407590"/>
                  <a:gd name="connsiteX82" fmla="*/ 154519 w 237272"/>
                  <a:gd name="connsiteY82" fmla="*/ 208074 h 407590"/>
                  <a:gd name="connsiteX83" fmla="*/ 164044 w 237272"/>
                  <a:gd name="connsiteY83" fmla="*/ 211598 h 407590"/>
                  <a:gd name="connsiteX84" fmla="*/ 174807 w 237272"/>
                  <a:gd name="connsiteY84" fmla="*/ 215408 h 407590"/>
                  <a:gd name="connsiteX85" fmla="*/ 195381 w 237272"/>
                  <a:gd name="connsiteY85" fmla="*/ 214170 h 407590"/>
                  <a:gd name="connsiteX86" fmla="*/ 207383 w 237272"/>
                  <a:gd name="connsiteY86" fmla="*/ 219218 h 407590"/>
                  <a:gd name="connsiteX87" fmla="*/ 191762 w 237272"/>
                  <a:gd name="connsiteY87" fmla="*/ 242364 h 407590"/>
                  <a:gd name="connsiteX88" fmla="*/ 180236 w 237272"/>
                  <a:gd name="connsiteY88" fmla="*/ 255889 h 407590"/>
                  <a:gd name="connsiteX89" fmla="*/ 184999 w 237272"/>
                  <a:gd name="connsiteY89" fmla="*/ 267700 h 407590"/>
                  <a:gd name="connsiteX90" fmla="*/ 196143 w 237272"/>
                  <a:gd name="connsiteY90" fmla="*/ 276273 h 407590"/>
                  <a:gd name="connsiteX91" fmla="*/ 168044 w 237272"/>
                  <a:gd name="connsiteY91" fmla="*/ 294846 h 407590"/>
                  <a:gd name="connsiteX92" fmla="*/ 201477 w 237272"/>
                  <a:gd name="connsiteY92" fmla="*/ 294846 h 407590"/>
                  <a:gd name="connsiteX93" fmla="*/ 210431 w 237272"/>
                  <a:gd name="connsiteY93" fmla="*/ 294465 h 407590"/>
                  <a:gd name="connsiteX94" fmla="*/ 222813 w 237272"/>
                  <a:gd name="connsiteY94" fmla="*/ 301990 h 407590"/>
                  <a:gd name="connsiteX95" fmla="*/ 198525 w 237272"/>
                  <a:gd name="connsiteY95" fmla="*/ 329708 h 407590"/>
                  <a:gd name="connsiteX96" fmla="*/ 188142 w 237272"/>
                  <a:gd name="connsiteY96" fmla="*/ 338852 h 407590"/>
                  <a:gd name="connsiteX97" fmla="*/ 179189 w 237272"/>
                  <a:gd name="connsiteY97" fmla="*/ 342852 h 407590"/>
                  <a:gd name="connsiteX98" fmla="*/ 195095 w 237272"/>
                  <a:gd name="connsiteY98" fmla="*/ 347234 h 407590"/>
                  <a:gd name="connsiteX99" fmla="*/ 215574 w 237272"/>
                  <a:gd name="connsiteY99" fmla="*/ 352377 h 407590"/>
                  <a:gd name="connsiteX100" fmla="*/ 234815 w 237272"/>
                  <a:gd name="connsiteY100" fmla="*/ 351520 h 407590"/>
                  <a:gd name="connsiteX101" fmla="*/ 224623 w 237272"/>
                  <a:gd name="connsiteY101" fmla="*/ 385524 h 407590"/>
                  <a:gd name="connsiteX102" fmla="*/ 196048 w 237272"/>
                  <a:gd name="connsiteY102" fmla="*/ 396764 h 407590"/>
                  <a:gd name="connsiteX103" fmla="*/ 157472 w 237272"/>
                  <a:gd name="connsiteY103" fmla="*/ 401050 h 407590"/>
                  <a:gd name="connsiteX104" fmla="*/ 106989 w 237272"/>
                  <a:gd name="connsiteY104" fmla="*/ 406765 h 407590"/>
                  <a:gd name="connsiteX105" fmla="*/ 67746 w 237272"/>
                  <a:gd name="connsiteY105" fmla="*/ 396097 h 407590"/>
                  <a:gd name="connsiteX106" fmla="*/ 25074 w 237272"/>
                  <a:gd name="connsiteY106" fmla="*/ 380381 h 407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</a:cxnLst>
                <a:rect l="l" t="t" r="r" b="b"/>
                <a:pathLst>
                  <a:path w="237272" h="407590">
                    <a:moveTo>
                      <a:pt x="25169" y="380095"/>
                    </a:moveTo>
                    <a:cubicBezTo>
                      <a:pt x="9453" y="375809"/>
                      <a:pt x="10310" y="363331"/>
                      <a:pt x="9263" y="361998"/>
                    </a:cubicBezTo>
                    <a:cubicBezTo>
                      <a:pt x="9072" y="361712"/>
                      <a:pt x="-5406" y="349425"/>
                      <a:pt x="2214" y="335804"/>
                    </a:cubicBezTo>
                    <a:cubicBezTo>
                      <a:pt x="5453" y="329898"/>
                      <a:pt x="16502" y="327422"/>
                      <a:pt x="19931" y="330756"/>
                    </a:cubicBezTo>
                    <a:cubicBezTo>
                      <a:pt x="23645" y="325707"/>
                      <a:pt x="38124" y="325898"/>
                      <a:pt x="24598" y="319802"/>
                    </a:cubicBezTo>
                    <a:cubicBezTo>
                      <a:pt x="19931" y="317706"/>
                      <a:pt x="20883" y="309610"/>
                      <a:pt x="16787" y="307038"/>
                    </a:cubicBezTo>
                    <a:cubicBezTo>
                      <a:pt x="5453" y="299990"/>
                      <a:pt x="10120" y="287893"/>
                      <a:pt x="11930" y="286941"/>
                    </a:cubicBezTo>
                    <a:cubicBezTo>
                      <a:pt x="18597" y="292275"/>
                      <a:pt x="25169" y="287417"/>
                      <a:pt x="27932" y="286179"/>
                    </a:cubicBezTo>
                    <a:cubicBezTo>
                      <a:pt x="33361" y="283988"/>
                      <a:pt x="41076" y="288655"/>
                      <a:pt x="44410" y="281321"/>
                    </a:cubicBezTo>
                    <a:cubicBezTo>
                      <a:pt x="47077" y="275606"/>
                      <a:pt x="53268" y="277225"/>
                      <a:pt x="54030" y="272558"/>
                    </a:cubicBezTo>
                    <a:cubicBezTo>
                      <a:pt x="54697" y="268081"/>
                      <a:pt x="32218" y="273225"/>
                      <a:pt x="44029" y="259223"/>
                    </a:cubicBezTo>
                    <a:cubicBezTo>
                      <a:pt x="37457" y="256461"/>
                      <a:pt x="25169" y="258461"/>
                      <a:pt x="20217" y="251889"/>
                    </a:cubicBezTo>
                    <a:cubicBezTo>
                      <a:pt x="17168" y="247888"/>
                      <a:pt x="20978" y="244269"/>
                      <a:pt x="33647" y="244173"/>
                    </a:cubicBezTo>
                    <a:cubicBezTo>
                      <a:pt x="52601" y="244269"/>
                      <a:pt x="25360" y="232172"/>
                      <a:pt x="56507" y="236649"/>
                    </a:cubicBezTo>
                    <a:cubicBezTo>
                      <a:pt x="66603" y="238173"/>
                      <a:pt x="49934" y="224647"/>
                      <a:pt x="73366" y="231410"/>
                    </a:cubicBezTo>
                    <a:cubicBezTo>
                      <a:pt x="74795" y="229791"/>
                      <a:pt x="78414" y="221694"/>
                      <a:pt x="88511" y="225504"/>
                    </a:cubicBezTo>
                    <a:cubicBezTo>
                      <a:pt x="82415" y="220551"/>
                      <a:pt x="83082" y="219218"/>
                      <a:pt x="82034" y="217408"/>
                    </a:cubicBezTo>
                    <a:cubicBezTo>
                      <a:pt x="66127" y="219218"/>
                      <a:pt x="71366" y="213979"/>
                      <a:pt x="63174" y="213503"/>
                    </a:cubicBezTo>
                    <a:cubicBezTo>
                      <a:pt x="42219" y="212265"/>
                      <a:pt x="50316" y="204549"/>
                      <a:pt x="55364" y="198644"/>
                    </a:cubicBezTo>
                    <a:cubicBezTo>
                      <a:pt x="47553" y="200835"/>
                      <a:pt x="35171" y="194739"/>
                      <a:pt x="32218" y="190262"/>
                    </a:cubicBezTo>
                    <a:cubicBezTo>
                      <a:pt x="27170" y="182547"/>
                      <a:pt x="36504" y="185309"/>
                      <a:pt x="38885" y="184833"/>
                    </a:cubicBezTo>
                    <a:cubicBezTo>
                      <a:pt x="42124" y="184261"/>
                      <a:pt x="41076" y="174736"/>
                      <a:pt x="48410" y="179689"/>
                    </a:cubicBezTo>
                    <a:cubicBezTo>
                      <a:pt x="55745" y="184642"/>
                      <a:pt x="63174" y="183785"/>
                      <a:pt x="62126" y="179689"/>
                    </a:cubicBezTo>
                    <a:cubicBezTo>
                      <a:pt x="60317" y="172260"/>
                      <a:pt x="77271" y="183118"/>
                      <a:pt x="80319" y="183785"/>
                    </a:cubicBezTo>
                    <a:cubicBezTo>
                      <a:pt x="81939" y="180261"/>
                      <a:pt x="82891" y="177403"/>
                      <a:pt x="85272" y="176736"/>
                    </a:cubicBezTo>
                    <a:cubicBezTo>
                      <a:pt x="90511" y="175212"/>
                      <a:pt x="87939" y="170450"/>
                      <a:pt x="80510" y="164163"/>
                    </a:cubicBezTo>
                    <a:cubicBezTo>
                      <a:pt x="79367" y="163211"/>
                      <a:pt x="72794" y="163020"/>
                      <a:pt x="71461" y="162068"/>
                    </a:cubicBezTo>
                    <a:cubicBezTo>
                      <a:pt x="67365" y="158829"/>
                      <a:pt x="70508" y="155400"/>
                      <a:pt x="67937" y="154829"/>
                    </a:cubicBezTo>
                    <a:cubicBezTo>
                      <a:pt x="53935" y="151590"/>
                      <a:pt x="50125" y="138255"/>
                      <a:pt x="56316" y="140351"/>
                    </a:cubicBezTo>
                    <a:cubicBezTo>
                      <a:pt x="71556" y="145685"/>
                      <a:pt x="65175" y="140922"/>
                      <a:pt x="70699" y="141399"/>
                    </a:cubicBezTo>
                    <a:cubicBezTo>
                      <a:pt x="74128" y="141684"/>
                      <a:pt x="80700" y="146161"/>
                      <a:pt x="79843" y="143304"/>
                    </a:cubicBezTo>
                    <a:cubicBezTo>
                      <a:pt x="78319" y="138255"/>
                      <a:pt x="88511" y="142446"/>
                      <a:pt x="90606" y="142256"/>
                    </a:cubicBezTo>
                    <a:cubicBezTo>
                      <a:pt x="92892" y="133969"/>
                      <a:pt x="79652" y="139208"/>
                      <a:pt x="75271" y="125301"/>
                    </a:cubicBezTo>
                    <a:cubicBezTo>
                      <a:pt x="69842" y="123111"/>
                      <a:pt x="62889" y="111014"/>
                      <a:pt x="72890" y="113967"/>
                    </a:cubicBezTo>
                    <a:cubicBezTo>
                      <a:pt x="75081" y="114633"/>
                      <a:pt x="73652" y="109395"/>
                      <a:pt x="74128" y="108633"/>
                    </a:cubicBezTo>
                    <a:cubicBezTo>
                      <a:pt x="75366" y="106442"/>
                      <a:pt x="82796" y="112538"/>
                      <a:pt x="84320" y="112157"/>
                    </a:cubicBezTo>
                    <a:cubicBezTo>
                      <a:pt x="86606" y="111776"/>
                      <a:pt x="82796" y="104823"/>
                      <a:pt x="88225" y="108347"/>
                    </a:cubicBezTo>
                    <a:cubicBezTo>
                      <a:pt x="96131" y="113395"/>
                      <a:pt x="98988" y="111109"/>
                      <a:pt x="100417" y="110633"/>
                    </a:cubicBezTo>
                    <a:cubicBezTo>
                      <a:pt x="92987" y="105680"/>
                      <a:pt x="97464" y="103299"/>
                      <a:pt x="90987" y="100822"/>
                    </a:cubicBezTo>
                    <a:cubicBezTo>
                      <a:pt x="88320" y="99774"/>
                      <a:pt x="82129" y="100251"/>
                      <a:pt x="84986" y="91392"/>
                    </a:cubicBezTo>
                    <a:cubicBezTo>
                      <a:pt x="92130" y="97107"/>
                      <a:pt x="93273" y="90916"/>
                      <a:pt x="94416" y="91773"/>
                    </a:cubicBezTo>
                    <a:cubicBezTo>
                      <a:pt x="97559" y="94059"/>
                      <a:pt x="100703" y="93964"/>
                      <a:pt x="101465" y="92726"/>
                    </a:cubicBezTo>
                    <a:cubicBezTo>
                      <a:pt x="100512" y="90440"/>
                      <a:pt x="93845" y="84915"/>
                      <a:pt x="95845" y="82344"/>
                    </a:cubicBezTo>
                    <a:cubicBezTo>
                      <a:pt x="94892" y="81582"/>
                      <a:pt x="85272" y="78343"/>
                      <a:pt x="90225" y="76057"/>
                    </a:cubicBezTo>
                    <a:cubicBezTo>
                      <a:pt x="87749" y="76057"/>
                      <a:pt x="86034" y="73200"/>
                      <a:pt x="85558" y="71104"/>
                    </a:cubicBezTo>
                    <a:cubicBezTo>
                      <a:pt x="85082" y="68818"/>
                      <a:pt x="88416" y="71295"/>
                      <a:pt x="92797" y="69866"/>
                    </a:cubicBezTo>
                    <a:cubicBezTo>
                      <a:pt x="92321" y="67961"/>
                      <a:pt x="88225" y="64437"/>
                      <a:pt x="91368" y="61960"/>
                    </a:cubicBezTo>
                    <a:cubicBezTo>
                      <a:pt x="96988" y="67199"/>
                      <a:pt x="96035" y="61960"/>
                      <a:pt x="98417" y="62532"/>
                    </a:cubicBezTo>
                    <a:cubicBezTo>
                      <a:pt x="101274" y="63198"/>
                      <a:pt x="102512" y="65484"/>
                      <a:pt x="105275" y="65770"/>
                    </a:cubicBezTo>
                    <a:cubicBezTo>
                      <a:pt x="109656" y="58436"/>
                      <a:pt x="105084" y="57960"/>
                      <a:pt x="104036" y="54721"/>
                    </a:cubicBezTo>
                    <a:cubicBezTo>
                      <a:pt x="102798" y="51102"/>
                      <a:pt x="107084" y="52054"/>
                      <a:pt x="105942" y="48244"/>
                    </a:cubicBezTo>
                    <a:cubicBezTo>
                      <a:pt x="104132" y="41958"/>
                      <a:pt x="95845" y="44529"/>
                      <a:pt x="97274" y="35862"/>
                    </a:cubicBezTo>
                    <a:cubicBezTo>
                      <a:pt x="98417" y="30718"/>
                      <a:pt x="100036" y="35195"/>
                      <a:pt x="101274" y="36243"/>
                    </a:cubicBezTo>
                    <a:cubicBezTo>
                      <a:pt x="102512" y="37290"/>
                      <a:pt x="105465" y="35957"/>
                      <a:pt x="107180" y="41481"/>
                    </a:cubicBezTo>
                    <a:cubicBezTo>
                      <a:pt x="109751" y="38910"/>
                      <a:pt x="102989" y="32242"/>
                      <a:pt x="106703" y="29670"/>
                    </a:cubicBezTo>
                    <a:cubicBezTo>
                      <a:pt x="107561" y="30528"/>
                      <a:pt x="109085" y="30528"/>
                      <a:pt x="110228" y="30909"/>
                    </a:cubicBezTo>
                    <a:cubicBezTo>
                      <a:pt x="103084" y="15192"/>
                      <a:pt x="109656" y="16335"/>
                      <a:pt x="111752" y="13573"/>
                    </a:cubicBezTo>
                    <a:cubicBezTo>
                      <a:pt x="115752" y="8334"/>
                      <a:pt x="110990" y="3572"/>
                      <a:pt x="116705" y="238"/>
                    </a:cubicBezTo>
                    <a:cubicBezTo>
                      <a:pt x="120705" y="-2048"/>
                      <a:pt x="121753" y="12811"/>
                      <a:pt x="121467" y="15478"/>
                    </a:cubicBezTo>
                    <a:cubicBezTo>
                      <a:pt x="120800" y="20431"/>
                      <a:pt x="129564" y="24241"/>
                      <a:pt x="126230" y="27194"/>
                    </a:cubicBezTo>
                    <a:cubicBezTo>
                      <a:pt x="118419" y="34052"/>
                      <a:pt x="123086" y="35576"/>
                      <a:pt x="123563" y="36243"/>
                    </a:cubicBezTo>
                    <a:cubicBezTo>
                      <a:pt x="124896" y="37481"/>
                      <a:pt x="122991" y="39862"/>
                      <a:pt x="124229" y="41672"/>
                    </a:cubicBezTo>
                    <a:cubicBezTo>
                      <a:pt x="126039" y="44244"/>
                      <a:pt x="131183" y="41672"/>
                      <a:pt x="128992" y="45958"/>
                    </a:cubicBezTo>
                    <a:cubicBezTo>
                      <a:pt x="127944" y="47958"/>
                      <a:pt x="124610" y="47673"/>
                      <a:pt x="120800" y="50816"/>
                    </a:cubicBezTo>
                    <a:cubicBezTo>
                      <a:pt x="121848" y="52626"/>
                      <a:pt x="129183" y="51673"/>
                      <a:pt x="126420" y="55293"/>
                    </a:cubicBezTo>
                    <a:cubicBezTo>
                      <a:pt x="124610" y="57674"/>
                      <a:pt x="121943" y="58055"/>
                      <a:pt x="118991" y="57388"/>
                    </a:cubicBezTo>
                    <a:cubicBezTo>
                      <a:pt x="119848" y="62532"/>
                      <a:pt x="126420" y="63865"/>
                      <a:pt x="126325" y="69104"/>
                    </a:cubicBezTo>
                    <a:cubicBezTo>
                      <a:pt x="126325" y="69866"/>
                      <a:pt x="124515" y="71485"/>
                      <a:pt x="123467" y="71390"/>
                    </a:cubicBezTo>
                    <a:cubicBezTo>
                      <a:pt x="122325" y="77010"/>
                      <a:pt x="138612" y="72533"/>
                      <a:pt x="140327" y="73771"/>
                    </a:cubicBezTo>
                    <a:cubicBezTo>
                      <a:pt x="140136" y="77105"/>
                      <a:pt x="138136" y="77581"/>
                      <a:pt x="136136" y="79677"/>
                    </a:cubicBezTo>
                    <a:cubicBezTo>
                      <a:pt x="139755" y="84153"/>
                      <a:pt x="145184" y="81296"/>
                      <a:pt x="144899" y="83391"/>
                    </a:cubicBezTo>
                    <a:cubicBezTo>
                      <a:pt x="144137" y="89678"/>
                      <a:pt x="137660" y="92059"/>
                      <a:pt x="135755" y="94345"/>
                    </a:cubicBezTo>
                    <a:cubicBezTo>
                      <a:pt x="133850" y="96631"/>
                      <a:pt x="134898" y="99298"/>
                      <a:pt x="138517" y="98250"/>
                    </a:cubicBezTo>
                    <a:cubicBezTo>
                      <a:pt x="143375" y="101679"/>
                      <a:pt x="139660" y="109109"/>
                      <a:pt x="123467" y="116919"/>
                    </a:cubicBezTo>
                    <a:cubicBezTo>
                      <a:pt x="127944" y="116919"/>
                      <a:pt x="143375" y="111776"/>
                      <a:pt x="139565" y="126444"/>
                    </a:cubicBezTo>
                    <a:cubicBezTo>
                      <a:pt x="142994" y="123587"/>
                      <a:pt x="147851" y="125682"/>
                      <a:pt x="155567" y="122349"/>
                    </a:cubicBezTo>
                    <a:cubicBezTo>
                      <a:pt x="163187" y="119015"/>
                      <a:pt x="157662" y="131778"/>
                      <a:pt x="152614" y="135112"/>
                    </a:cubicBezTo>
                    <a:cubicBezTo>
                      <a:pt x="160234" y="141684"/>
                      <a:pt x="141660" y="153876"/>
                      <a:pt x="138041" y="153876"/>
                    </a:cubicBezTo>
                    <a:cubicBezTo>
                      <a:pt x="143756" y="157401"/>
                      <a:pt x="173569" y="159782"/>
                      <a:pt x="147090" y="166545"/>
                    </a:cubicBezTo>
                    <a:cubicBezTo>
                      <a:pt x="151566" y="176546"/>
                      <a:pt x="176808" y="171212"/>
                      <a:pt x="176712" y="173593"/>
                    </a:cubicBezTo>
                    <a:cubicBezTo>
                      <a:pt x="176522" y="175022"/>
                      <a:pt x="178427" y="184547"/>
                      <a:pt x="166425" y="187881"/>
                    </a:cubicBezTo>
                    <a:cubicBezTo>
                      <a:pt x="165663" y="189024"/>
                      <a:pt x="171474" y="195977"/>
                      <a:pt x="161282" y="196929"/>
                    </a:cubicBezTo>
                    <a:cubicBezTo>
                      <a:pt x="153185" y="197691"/>
                      <a:pt x="165187" y="205121"/>
                      <a:pt x="154519" y="208074"/>
                    </a:cubicBezTo>
                    <a:cubicBezTo>
                      <a:pt x="158615" y="210455"/>
                      <a:pt x="159472" y="213122"/>
                      <a:pt x="164044" y="211598"/>
                    </a:cubicBezTo>
                    <a:cubicBezTo>
                      <a:pt x="174998" y="207978"/>
                      <a:pt x="172807" y="217218"/>
                      <a:pt x="174807" y="215408"/>
                    </a:cubicBezTo>
                    <a:cubicBezTo>
                      <a:pt x="186904" y="204549"/>
                      <a:pt x="188237" y="219885"/>
                      <a:pt x="195381" y="214170"/>
                    </a:cubicBezTo>
                    <a:cubicBezTo>
                      <a:pt x="200144" y="210360"/>
                      <a:pt x="205954" y="211788"/>
                      <a:pt x="207383" y="219218"/>
                    </a:cubicBezTo>
                    <a:cubicBezTo>
                      <a:pt x="209954" y="232458"/>
                      <a:pt x="189000" y="240840"/>
                      <a:pt x="191762" y="242364"/>
                    </a:cubicBezTo>
                    <a:cubicBezTo>
                      <a:pt x="203859" y="248745"/>
                      <a:pt x="189666" y="252746"/>
                      <a:pt x="180236" y="255889"/>
                    </a:cubicBezTo>
                    <a:cubicBezTo>
                      <a:pt x="194905" y="257223"/>
                      <a:pt x="187666" y="257508"/>
                      <a:pt x="184999" y="267700"/>
                    </a:cubicBezTo>
                    <a:cubicBezTo>
                      <a:pt x="183570" y="273129"/>
                      <a:pt x="188142" y="272748"/>
                      <a:pt x="196143" y="276273"/>
                    </a:cubicBezTo>
                    <a:cubicBezTo>
                      <a:pt x="202144" y="278940"/>
                      <a:pt x="195286" y="292275"/>
                      <a:pt x="168044" y="294846"/>
                    </a:cubicBezTo>
                    <a:cubicBezTo>
                      <a:pt x="191571" y="301323"/>
                      <a:pt x="198239" y="288465"/>
                      <a:pt x="201477" y="294846"/>
                    </a:cubicBezTo>
                    <a:cubicBezTo>
                      <a:pt x="202620" y="296942"/>
                      <a:pt x="204811" y="297323"/>
                      <a:pt x="210431" y="294465"/>
                    </a:cubicBezTo>
                    <a:cubicBezTo>
                      <a:pt x="215479" y="291894"/>
                      <a:pt x="222432" y="297037"/>
                      <a:pt x="222813" y="301990"/>
                    </a:cubicBezTo>
                    <a:cubicBezTo>
                      <a:pt x="223956" y="315420"/>
                      <a:pt x="216622" y="335042"/>
                      <a:pt x="198525" y="329708"/>
                    </a:cubicBezTo>
                    <a:cubicBezTo>
                      <a:pt x="197572" y="331422"/>
                      <a:pt x="194905" y="336471"/>
                      <a:pt x="188142" y="338852"/>
                    </a:cubicBezTo>
                    <a:cubicBezTo>
                      <a:pt x="180236" y="341519"/>
                      <a:pt x="176141" y="341519"/>
                      <a:pt x="179189" y="342852"/>
                    </a:cubicBezTo>
                    <a:cubicBezTo>
                      <a:pt x="188904" y="346758"/>
                      <a:pt x="191190" y="348091"/>
                      <a:pt x="195095" y="347234"/>
                    </a:cubicBezTo>
                    <a:cubicBezTo>
                      <a:pt x="208240" y="344662"/>
                      <a:pt x="213765" y="349615"/>
                      <a:pt x="215574" y="352377"/>
                    </a:cubicBezTo>
                    <a:cubicBezTo>
                      <a:pt x="217289" y="354854"/>
                      <a:pt x="232624" y="348758"/>
                      <a:pt x="234815" y="351520"/>
                    </a:cubicBezTo>
                    <a:cubicBezTo>
                      <a:pt x="237291" y="354568"/>
                      <a:pt x="241863" y="369808"/>
                      <a:pt x="224623" y="385524"/>
                    </a:cubicBezTo>
                    <a:cubicBezTo>
                      <a:pt x="211383" y="397621"/>
                      <a:pt x="202144" y="394383"/>
                      <a:pt x="196048" y="396764"/>
                    </a:cubicBezTo>
                    <a:cubicBezTo>
                      <a:pt x="172331" y="406194"/>
                      <a:pt x="164330" y="397716"/>
                      <a:pt x="157472" y="401050"/>
                    </a:cubicBezTo>
                    <a:cubicBezTo>
                      <a:pt x="138136" y="410480"/>
                      <a:pt x="123563" y="402765"/>
                      <a:pt x="106989" y="406765"/>
                    </a:cubicBezTo>
                    <a:cubicBezTo>
                      <a:pt x="93654" y="410004"/>
                      <a:pt x="79748" y="403146"/>
                      <a:pt x="67746" y="396097"/>
                    </a:cubicBezTo>
                    <a:cubicBezTo>
                      <a:pt x="32408" y="398669"/>
                      <a:pt x="26598" y="384572"/>
                      <a:pt x="25074" y="380381"/>
                    </a:cubicBezTo>
                    <a:close/>
                  </a:path>
                </a:pathLst>
              </a:custGeom>
              <a:solidFill>
                <a:schemeClr val="accent3">
                  <a:lumMod val="50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284" name="Freeform: Shape 1283">
              <a:extLst>
                <a:ext uri="{FF2B5EF4-FFF2-40B4-BE49-F238E27FC236}">
                  <a16:creationId xmlns:a16="http://schemas.microsoft.com/office/drawing/2014/main" id="{B8412CDD-BD9C-91B5-ADED-596EC8203514}"/>
                </a:ext>
              </a:extLst>
            </p:cNvPr>
            <p:cNvSpPr/>
            <p:nvPr/>
          </p:nvSpPr>
          <p:spPr>
            <a:xfrm>
              <a:off x="8065213" y="3309192"/>
              <a:ext cx="3972149" cy="2236665"/>
            </a:xfrm>
            <a:custGeom>
              <a:avLst/>
              <a:gdLst>
                <a:gd name="connsiteX0" fmla="*/ 4649153 w 4649152"/>
                <a:gd name="connsiteY0" fmla="*/ 537572 h 1548269"/>
                <a:gd name="connsiteX1" fmla="*/ 0 w 4649152"/>
                <a:gd name="connsiteY1" fmla="*/ 1548269 h 1548269"/>
                <a:gd name="connsiteX2" fmla="*/ 0 w 4649152"/>
                <a:gd name="connsiteY2" fmla="*/ 49320 h 1548269"/>
                <a:gd name="connsiteX3" fmla="*/ 1868710 w 4649152"/>
                <a:gd name="connsiteY3" fmla="*/ 15887 h 1548269"/>
                <a:gd name="connsiteX4" fmla="*/ 1960340 w 4649152"/>
                <a:gd name="connsiteY4" fmla="*/ 23603 h 1548269"/>
                <a:gd name="connsiteX5" fmla="*/ 1979581 w 4649152"/>
                <a:gd name="connsiteY5" fmla="*/ 13602 h 1548269"/>
                <a:gd name="connsiteX6" fmla="*/ 3254502 w 4649152"/>
                <a:gd name="connsiteY6" fmla="*/ 247631 h 1548269"/>
                <a:gd name="connsiteX7" fmla="*/ 4649153 w 4649152"/>
                <a:gd name="connsiteY7" fmla="*/ 537476 h 154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49152" h="1548269">
                  <a:moveTo>
                    <a:pt x="4649153" y="537572"/>
                  </a:moveTo>
                  <a:lnTo>
                    <a:pt x="0" y="1548269"/>
                  </a:lnTo>
                  <a:lnTo>
                    <a:pt x="0" y="49320"/>
                  </a:lnTo>
                  <a:cubicBezTo>
                    <a:pt x="0" y="49320"/>
                    <a:pt x="823912" y="-33928"/>
                    <a:pt x="1868710" y="15887"/>
                  </a:cubicBezTo>
                  <a:cubicBezTo>
                    <a:pt x="1899190" y="17316"/>
                    <a:pt x="1929575" y="20840"/>
                    <a:pt x="1960340" y="23603"/>
                  </a:cubicBezTo>
                  <a:cubicBezTo>
                    <a:pt x="1969579" y="24460"/>
                    <a:pt x="1973294" y="22555"/>
                    <a:pt x="1979581" y="13602"/>
                  </a:cubicBezTo>
                  <a:cubicBezTo>
                    <a:pt x="2381441" y="51225"/>
                    <a:pt x="2826544" y="132378"/>
                    <a:pt x="3254502" y="247631"/>
                  </a:cubicBezTo>
                  <a:cubicBezTo>
                    <a:pt x="4240530" y="513283"/>
                    <a:pt x="4551808" y="542525"/>
                    <a:pt x="4649153" y="537476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85" name="Freeform: Shape 1284">
              <a:extLst>
                <a:ext uri="{FF2B5EF4-FFF2-40B4-BE49-F238E27FC236}">
                  <a16:creationId xmlns:a16="http://schemas.microsoft.com/office/drawing/2014/main" id="{9ABB472A-4935-0DD4-DFE7-2AC1D55850EC}"/>
                </a:ext>
              </a:extLst>
            </p:cNvPr>
            <p:cNvSpPr/>
            <p:nvPr/>
          </p:nvSpPr>
          <p:spPr>
            <a:xfrm>
              <a:off x="8065213" y="3415957"/>
              <a:ext cx="4135894" cy="2430696"/>
            </a:xfrm>
            <a:custGeom>
              <a:avLst/>
              <a:gdLst>
                <a:gd name="connsiteX0" fmla="*/ 0 w 4762500"/>
                <a:gd name="connsiteY0" fmla="*/ 866860 h 1682581"/>
                <a:gd name="connsiteX1" fmla="*/ 2898362 w 4762500"/>
                <a:gd name="connsiteY1" fmla="*/ 355368 h 1682581"/>
                <a:gd name="connsiteX2" fmla="*/ 4762500 w 4762500"/>
                <a:gd name="connsiteY2" fmla="*/ 42567 h 1682581"/>
                <a:gd name="connsiteX3" fmla="*/ 4762500 w 4762500"/>
                <a:gd name="connsiteY3" fmla="*/ 1682581 h 1682581"/>
                <a:gd name="connsiteX4" fmla="*/ 0 w 4762500"/>
                <a:gd name="connsiteY4" fmla="*/ 1682581 h 1682581"/>
                <a:gd name="connsiteX5" fmla="*/ 0 w 4762500"/>
                <a:gd name="connsiteY5" fmla="*/ 866860 h 168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682581">
                  <a:moveTo>
                    <a:pt x="0" y="866860"/>
                  </a:moveTo>
                  <a:cubicBezTo>
                    <a:pt x="0" y="866860"/>
                    <a:pt x="1757077" y="956681"/>
                    <a:pt x="2898362" y="355368"/>
                  </a:cubicBezTo>
                  <a:cubicBezTo>
                    <a:pt x="3895725" y="-170127"/>
                    <a:pt x="4762500" y="42567"/>
                    <a:pt x="4762500" y="42567"/>
                  </a:cubicBezTo>
                  <a:lnTo>
                    <a:pt x="4762500" y="1682581"/>
                  </a:lnTo>
                  <a:cubicBezTo>
                    <a:pt x="4762500" y="1682581"/>
                    <a:pt x="0" y="1682581"/>
                    <a:pt x="0" y="1682581"/>
                  </a:cubicBezTo>
                  <a:lnTo>
                    <a:pt x="0" y="866860"/>
                  </a:lnTo>
                  <a:close/>
                </a:path>
              </a:pathLst>
            </a:custGeom>
            <a:solidFill>
              <a:srgbClr val="75C525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86" name="Freeform: Shape 1285">
              <a:extLst>
                <a:ext uri="{FF2B5EF4-FFF2-40B4-BE49-F238E27FC236}">
                  <a16:creationId xmlns:a16="http://schemas.microsoft.com/office/drawing/2014/main" id="{59820C11-A87F-A218-34E9-C5DA9CB4FCB2}"/>
                </a:ext>
              </a:extLst>
            </p:cNvPr>
            <p:cNvSpPr/>
            <p:nvPr/>
          </p:nvSpPr>
          <p:spPr>
            <a:xfrm>
              <a:off x="8065213" y="4346121"/>
              <a:ext cx="4135894" cy="2515746"/>
            </a:xfrm>
            <a:custGeom>
              <a:avLst/>
              <a:gdLst>
                <a:gd name="connsiteX0" fmla="*/ 2247900 w 4762500"/>
                <a:gd name="connsiteY0" fmla="*/ 407956 h 1741455"/>
                <a:gd name="connsiteX1" fmla="*/ 0 w 4762500"/>
                <a:gd name="connsiteY1" fmla="*/ 0 h 1741455"/>
                <a:gd name="connsiteX2" fmla="*/ 0 w 4762500"/>
                <a:gd name="connsiteY2" fmla="*/ 1741456 h 1741455"/>
                <a:gd name="connsiteX3" fmla="*/ 4762500 w 4762500"/>
                <a:gd name="connsiteY3" fmla="*/ 1741456 h 1741455"/>
                <a:gd name="connsiteX4" fmla="*/ 4762500 w 4762500"/>
                <a:gd name="connsiteY4" fmla="*/ 350806 h 1741455"/>
                <a:gd name="connsiteX5" fmla="*/ 2247900 w 4762500"/>
                <a:gd name="connsiteY5" fmla="*/ 407956 h 174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62500" h="1741455">
                  <a:moveTo>
                    <a:pt x="2247900" y="407956"/>
                  </a:moveTo>
                  <a:cubicBezTo>
                    <a:pt x="1495425" y="198406"/>
                    <a:pt x="0" y="0"/>
                    <a:pt x="0" y="0"/>
                  </a:cubicBezTo>
                  <a:lnTo>
                    <a:pt x="0" y="1741456"/>
                  </a:lnTo>
                  <a:lnTo>
                    <a:pt x="4762500" y="1741456"/>
                  </a:lnTo>
                  <a:lnTo>
                    <a:pt x="4762500" y="350806"/>
                  </a:lnTo>
                  <a:cubicBezTo>
                    <a:pt x="4071938" y="465487"/>
                    <a:pt x="3000375" y="617506"/>
                    <a:pt x="2247900" y="407956"/>
                  </a:cubicBezTo>
                  <a:close/>
                </a:path>
              </a:pathLst>
            </a:custGeom>
            <a:solidFill>
              <a:schemeClr val="accent3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93" name="Graphic 36">
            <a:extLst>
              <a:ext uri="{FF2B5EF4-FFF2-40B4-BE49-F238E27FC236}">
                <a16:creationId xmlns:a16="http://schemas.microsoft.com/office/drawing/2014/main" id="{212F2ED2-45DA-1181-2F31-1B84C51C15F9}"/>
              </a:ext>
            </a:extLst>
          </p:cNvPr>
          <p:cNvGrpSpPr/>
          <p:nvPr/>
        </p:nvGrpSpPr>
        <p:grpSpPr>
          <a:xfrm>
            <a:off x="8928565" y="3168951"/>
            <a:ext cx="300526" cy="683599"/>
            <a:chOff x="6328404" y="3216020"/>
            <a:chExt cx="208031" cy="473202"/>
          </a:xfrm>
        </p:grpSpPr>
        <p:grpSp>
          <p:nvGrpSpPr>
            <p:cNvPr id="1301" name="Graphic 36">
              <a:extLst>
                <a:ext uri="{FF2B5EF4-FFF2-40B4-BE49-F238E27FC236}">
                  <a16:creationId xmlns:a16="http://schemas.microsoft.com/office/drawing/2014/main" id="{215EE077-EDB9-858D-6019-CE28E07A2451}"/>
                </a:ext>
              </a:extLst>
            </p:cNvPr>
            <p:cNvGrpSpPr/>
            <p:nvPr/>
          </p:nvGrpSpPr>
          <p:grpSpPr>
            <a:xfrm>
              <a:off x="6328404" y="3216020"/>
              <a:ext cx="208031" cy="463391"/>
              <a:chOff x="6328404" y="3216020"/>
              <a:chExt cx="208031" cy="463391"/>
            </a:xfrm>
          </p:grpSpPr>
          <p:sp>
            <p:nvSpPr>
              <p:cNvPr id="1304" name="Freeform: Shape 1303">
                <a:extLst>
                  <a:ext uri="{FF2B5EF4-FFF2-40B4-BE49-F238E27FC236}">
                    <a16:creationId xmlns:a16="http://schemas.microsoft.com/office/drawing/2014/main" id="{7B6E3022-0D00-92C9-064A-EE603D53B2DF}"/>
                  </a:ext>
                </a:extLst>
              </p:cNvPr>
              <p:cNvSpPr/>
              <p:nvPr/>
            </p:nvSpPr>
            <p:spPr>
              <a:xfrm>
                <a:off x="6328404" y="3216020"/>
                <a:ext cx="11811" cy="463391"/>
              </a:xfrm>
              <a:custGeom>
                <a:avLst/>
                <a:gdLst>
                  <a:gd name="connsiteX0" fmla="*/ 11811 w 11811"/>
                  <a:gd name="connsiteY0" fmla="*/ 5905 h 463391"/>
                  <a:gd name="connsiteX1" fmla="*/ 11811 w 11811"/>
                  <a:gd name="connsiteY1" fmla="*/ 457486 h 463391"/>
                  <a:gd name="connsiteX2" fmla="*/ 5905 w 11811"/>
                  <a:gd name="connsiteY2" fmla="*/ 463391 h 463391"/>
                  <a:gd name="connsiteX3" fmla="*/ 0 w 11811"/>
                  <a:gd name="connsiteY3" fmla="*/ 457486 h 463391"/>
                  <a:gd name="connsiteX4" fmla="*/ 0 w 11811"/>
                  <a:gd name="connsiteY4" fmla="*/ 5905 h 463391"/>
                  <a:gd name="connsiteX5" fmla="*/ 5905 w 11811"/>
                  <a:gd name="connsiteY5" fmla="*/ 0 h 463391"/>
                  <a:gd name="connsiteX6" fmla="*/ 11811 w 11811"/>
                  <a:gd name="connsiteY6" fmla="*/ 5905 h 463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11" h="463391">
                    <a:moveTo>
                      <a:pt x="11811" y="5905"/>
                    </a:moveTo>
                    <a:lnTo>
                      <a:pt x="11811" y="457486"/>
                    </a:lnTo>
                    <a:cubicBezTo>
                      <a:pt x="11811" y="460724"/>
                      <a:pt x="9144" y="463391"/>
                      <a:pt x="5905" y="463391"/>
                    </a:cubicBezTo>
                    <a:cubicBezTo>
                      <a:pt x="2667" y="463391"/>
                      <a:pt x="0" y="460724"/>
                      <a:pt x="0" y="457486"/>
                    </a:cubicBezTo>
                    <a:lnTo>
                      <a:pt x="0" y="5905"/>
                    </a:lnTo>
                    <a:cubicBezTo>
                      <a:pt x="0" y="2667"/>
                      <a:pt x="2667" y="0"/>
                      <a:pt x="5905" y="0"/>
                    </a:cubicBezTo>
                    <a:cubicBezTo>
                      <a:pt x="9144" y="0"/>
                      <a:pt x="11811" y="2667"/>
                      <a:pt x="11811" y="590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05" name="Freeform: Shape 1304">
                <a:extLst>
                  <a:ext uri="{FF2B5EF4-FFF2-40B4-BE49-F238E27FC236}">
                    <a16:creationId xmlns:a16="http://schemas.microsoft.com/office/drawing/2014/main" id="{4761EBAC-79E1-099C-EA5C-A3FFFDCF32E2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196215" cy="143160"/>
              </a:xfrm>
              <a:custGeom>
                <a:avLst/>
                <a:gdLst>
                  <a:gd name="connsiteX0" fmla="*/ 0 w 196215"/>
                  <a:gd name="connsiteY0" fmla="*/ 0 h 143160"/>
                  <a:gd name="connsiteX1" fmla="*/ 196215 w 196215"/>
                  <a:gd name="connsiteY1" fmla="*/ 0 h 143160"/>
                  <a:gd name="connsiteX2" fmla="*/ 196215 w 196215"/>
                  <a:gd name="connsiteY2" fmla="*/ 143161 h 143160"/>
                  <a:gd name="connsiteX3" fmla="*/ 0 w 196215"/>
                  <a:gd name="connsiteY3" fmla="*/ 143161 h 14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215" h="143160">
                    <a:moveTo>
                      <a:pt x="0" y="0"/>
                    </a:moveTo>
                    <a:lnTo>
                      <a:pt x="196215" y="0"/>
                    </a:lnTo>
                    <a:lnTo>
                      <a:pt x="196215" y="143161"/>
                    </a:lnTo>
                    <a:lnTo>
                      <a:pt x="0" y="143161"/>
                    </a:ln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06" name="Freeform: Shape 1305">
                <a:extLst>
                  <a:ext uri="{FF2B5EF4-FFF2-40B4-BE49-F238E27FC236}">
                    <a16:creationId xmlns:a16="http://schemas.microsoft.com/office/drawing/2014/main" id="{196C24AF-B693-1859-07B2-09D6884EF88B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07" name="Freeform: Shape 1306">
                <a:extLst>
                  <a:ext uri="{FF2B5EF4-FFF2-40B4-BE49-F238E27FC236}">
                    <a16:creationId xmlns:a16="http://schemas.microsoft.com/office/drawing/2014/main" id="{DA874FBC-03F9-BDBC-7A74-E25598883F3E}"/>
                  </a:ext>
                </a:extLst>
              </p:cNvPr>
              <p:cNvSpPr/>
              <p:nvPr/>
            </p:nvSpPr>
            <p:spPr>
              <a:xfrm>
                <a:off x="6413658" y="3230594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08" name="Freeform: Shape 1307">
                <a:extLst>
                  <a:ext uri="{FF2B5EF4-FFF2-40B4-BE49-F238E27FC236}">
                    <a16:creationId xmlns:a16="http://schemas.microsoft.com/office/drawing/2014/main" id="{41BFF9A3-2943-D6D3-A8D1-F1AA5B6683BA}"/>
                  </a:ext>
                </a:extLst>
              </p:cNvPr>
              <p:cNvSpPr/>
              <p:nvPr/>
            </p:nvSpPr>
            <p:spPr>
              <a:xfrm>
                <a:off x="6487096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09" name="Freeform: Shape 1308">
                <a:extLst>
                  <a:ext uri="{FF2B5EF4-FFF2-40B4-BE49-F238E27FC236}">
                    <a16:creationId xmlns:a16="http://schemas.microsoft.com/office/drawing/2014/main" id="{1A82B8CE-E0CB-A202-7F74-8580702E9649}"/>
                  </a:ext>
                </a:extLst>
              </p:cNvPr>
              <p:cNvSpPr/>
              <p:nvPr/>
            </p:nvSpPr>
            <p:spPr>
              <a:xfrm>
                <a:off x="6376891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0" name="Freeform: Shape 1309">
                <a:extLst>
                  <a:ext uri="{FF2B5EF4-FFF2-40B4-BE49-F238E27FC236}">
                    <a16:creationId xmlns:a16="http://schemas.microsoft.com/office/drawing/2014/main" id="{016DB991-1006-A5BF-D65F-8A673D34A404}"/>
                  </a:ext>
                </a:extLst>
              </p:cNvPr>
              <p:cNvSpPr/>
              <p:nvPr/>
            </p:nvSpPr>
            <p:spPr>
              <a:xfrm>
                <a:off x="6450329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1" name="Freeform: Shape 1310">
                <a:extLst>
                  <a:ext uri="{FF2B5EF4-FFF2-40B4-BE49-F238E27FC236}">
                    <a16:creationId xmlns:a16="http://schemas.microsoft.com/office/drawing/2014/main" id="{1C26E675-80F8-50BF-063D-253DEA02CD5B}"/>
                  </a:ext>
                </a:extLst>
              </p:cNvPr>
              <p:cNvSpPr/>
              <p:nvPr/>
            </p:nvSpPr>
            <p:spPr>
              <a:xfrm>
                <a:off x="6523767" y="3267360"/>
                <a:ext cx="12668" cy="36671"/>
              </a:xfrm>
              <a:custGeom>
                <a:avLst/>
                <a:gdLst>
                  <a:gd name="connsiteX0" fmla="*/ 0 w 12668"/>
                  <a:gd name="connsiteY0" fmla="*/ 0 h 36671"/>
                  <a:gd name="connsiteX1" fmla="*/ 12668 w 12668"/>
                  <a:gd name="connsiteY1" fmla="*/ 0 h 36671"/>
                  <a:gd name="connsiteX2" fmla="*/ 12668 w 12668"/>
                  <a:gd name="connsiteY2" fmla="*/ 36671 h 36671"/>
                  <a:gd name="connsiteX3" fmla="*/ 0 w 12668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667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2" name="Freeform: Shape 1311">
                <a:extLst>
                  <a:ext uri="{FF2B5EF4-FFF2-40B4-BE49-F238E27FC236}">
                    <a16:creationId xmlns:a16="http://schemas.microsoft.com/office/drawing/2014/main" id="{805F95BF-F370-07EC-8EF0-029FF87D54FA}"/>
                  </a:ext>
                </a:extLst>
              </p:cNvPr>
              <p:cNvSpPr/>
              <p:nvPr/>
            </p:nvSpPr>
            <p:spPr>
              <a:xfrm>
                <a:off x="6340220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3" name="Freeform: Shape 1312">
                <a:extLst>
                  <a:ext uri="{FF2B5EF4-FFF2-40B4-BE49-F238E27FC236}">
                    <a16:creationId xmlns:a16="http://schemas.microsoft.com/office/drawing/2014/main" id="{20A0C26D-446C-5730-4B67-309FFDFEF9DC}"/>
                  </a:ext>
                </a:extLst>
              </p:cNvPr>
              <p:cNvSpPr/>
              <p:nvPr/>
            </p:nvSpPr>
            <p:spPr>
              <a:xfrm>
                <a:off x="6413658" y="3304032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4" name="Freeform: Shape 1313">
                <a:extLst>
                  <a:ext uri="{FF2B5EF4-FFF2-40B4-BE49-F238E27FC236}">
                    <a16:creationId xmlns:a16="http://schemas.microsoft.com/office/drawing/2014/main" id="{CB6886C8-E049-994A-250D-99132C001828}"/>
                  </a:ext>
                </a:extLst>
              </p:cNvPr>
              <p:cNvSpPr/>
              <p:nvPr/>
            </p:nvSpPr>
            <p:spPr>
              <a:xfrm>
                <a:off x="6487096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5" name="Freeform: Shape 1314">
                <a:extLst>
                  <a:ext uri="{FF2B5EF4-FFF2-40B4-BE49-F238E27FC236}">
                    <a16:creationId xmlns:a16="http://schemas.microsoft.com/office/drawing/2014/main" id="{3103FF1B-ABA9-5767-073F-CECCD4F1753E}"/>
                  </a:ext>
                </a:extLst>
              </p:cNvPr>
              <p:cNvSpPr/>
              <p:nvPr/>
            </p:nvSpPr>
            <p:spPr>
              <a:xfrm>
                <a:off x="6376891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6" name="Freeform: Shape 1315">
                <a:extLst>
                  <a:ext uri="{FF2B5EF4-FFF2-40B4-BE49-F238E27FC236}">
                    <a16:creationId xmlns:a16="http://schemas.microsoft.com/office/drawing/2014/main" id="{3C1BB406-A3A3-D602-48B4-829E43BC6A4F}"/>
                  </a:ext>
                </a:extLst>
              </p:cNvPr>
              <p:cNvSpPr/>
              <p:nvPr/>
            </p:nvSpPr>
            <p:spPr>
              <a:xfrm>
                <a:off x="6450329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17" name="Freeform: Shape 1316">
                <a:extLst>
                  <a:ext uri="{FF2B5EF4-FFF2-40B4-BE49-F238E27FC236}">
                    <a16:creationId xmlns:a16="http://schemas.microsoft.com/office/drawing/2014/main" id="{FBB597C9-9FB8-02E0-A620-1A07F94F6C4E}"/>
                  </a:ext>
                </a:extLst>
              </p:cNvPr>
              <p:cNvSpPr/>
              <p:nvPr/>
            </p:nvSpPr>
            <p:spPr>
              <a:xfrm>
                <a:off x="6523767" y="3340703"/>
                <a:ext cx="12668" cy="33051"/>
              </a:xfrm>
              <a:custGeom>
                <a:avLst/>
                <a:gdLst>
                  <a:gd name="connsiteX0" fmla="*/ 0 w 12668"/>
                  <a:gd name="connsiteY0" fmla="*/ 0 h 33051"/>
                  <a:gd name="connsiteX1" fmla="*/ 12668 w 12668"/>
                  <a:gd name="connsiteY1" fmla="*/ 0 h 33051"/>
                  <a:gd name="connsiteX2" fmla="*/ 12668 w 12668"/>
                  <a:gd name="connsiteY2" fmla="*/ 33052 h 33051"/>
                  <a:gd name="connsiteX3" fmla="*/ 0 w 12668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305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3E77A691-49FC-5161-68FE-AEECC50C6BE1}"/>
                </a:ext>
              </a:extLst>
            </p:cNvPr>
            <p:cNvSpPr/>
            <p:nvPr/>
          </p:nvSpPr>
          <p:spPr>
            <a:xfrm>
              <a:off x="6349269" y="3667506"/>
              <a:ext cx="86487" cy="21716"/>
            </a:xfrm>
            <a:custGeom>
              <a:avLst/>
              <a:gdLst>
                <a:gd name="connsiteX0" fmla="*/ 86392 w 86487"/>
                <a:gd name="connsiteY0" fmla="*/ 10858 h 21716"/>
                <a:gd name="connsiteX1" fmla="*/ 83725 w 86487"/>
                <a:gd name="connsiteY1" fmla="*/ 14668 h 21716"/>
                <a:gd name="connsiteX2" fmla="*/ 43148 w 86487"/>
                <a:gd name="connsiteY2" fmla="*/ 21717 h 21716"/>
                <a:gd name="connsiteX3" fmla="*/ 2667 w 86487"/>
                <a:gd name="connsiteY3" fmla="*/ 14668 h 21716"/>
                <a:gd name="connsiteX4" fmla="*/ 0 w 86487"/>
                <a:gd name="connsiteY4" fmla="*/ 10858 h 21716"/>
                <a:gd name="connsiteX5" fmla="*/ 43244 w 86487"/>
                <a:gd name="connsiteY5" fmla="*/ 0 h 21716"/>
                <a:gd name="connsiteX6" fmla="*/ 86487 w 86487"/>
                <a:gd name="connsiteY6" fmla="*/ 10858 h 21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7" h="21716">
                  <a:moveTo>
                    <a:pt x="86392" y="10858"/>
                  </a:moveTo>
                  <a:cubicBezTo>
                    <a:pt x="86392" y="12192"/>
                    <a:pt x="85439" y="13430"/>
                    <a:pt x="83725" y="14668"/>
                  </a:cubicBezTo>
                  <a:cubicBezTo>
                    <a:pt x="77629" y="18859"/>
                    <a:pt x="61722" y="21717"/>
                    <a:pt x="43148" y="21717"/>
                  </a:cubicBezTo>
                  <a:cubicBezTo>
                    <a:pt x="24575" y="21717"/>
                    <a:pt x="8763" y="18764"/>
                    <a:pt x="2667" y="14668"/>
                  </a:cubicBezTo>
                  <a:cubicBezTo>
                    <a:pt x="953" y="13525"/>
                    <a:pt x="0" y="12192"/>
                    <a:pt x="0" y="10858"/>
                  </a:cubicBezTo>
                  <a:cubicBezTo>
                    <a:pt x="0" y="4858"/>
                    <a:pt x="19336" y="0"/>
                    <a:pt x="43244" y="0"/>
                  </a:cubicBezTo>
                  <a:cubicBezTo>
                    <a:pt x="67151" y="0"/>
                    <a:pt x="86487" y="4858"/>
                    <a:pt x="86487" y="10858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A7ACD78B-E580-354A-D814-DC4B5FC2136B}"/>
                </a:ext>
              </a:extLst>
            </p:cNvPr>
            <p:cNvSpPr/>
            <p:nvPr/>
          </p:nvSpPr>
          <p:spPr>
            <a:xfrm>
              <a:off x="6351936" y="3675125"/>
              <a:ext cx="81057" cy="14097"/>
            </a:xfrm>
            <a:custGeom>
              <a:avLst/>
              <a:gdLst>
                <a:gd name="connsiteX0" fmla="*/ 81058 w 81057"/>
                <a:gd name="connsiteY0" fmla="*/ 7048 h 14097"/>
                <a:gd name="connsiteX1" fmla="*/ 40481 w 81057"/>
                <a:gd name="connsiteY1" fmla="*/ 14097 h 14097"/>
                <a:gd name="connsiteX2" fmla="*/ 0 w 81057"/>
                <a:gd name="connsiteY2" fmla="*/ 7048 h 14097"/>
                <a:gd name="connsiteX3" fmla="*/ 40481 w 81057"/>
                <a:gd name="connsiteY3" fmla="*/ 0 h 14097"/>
                <a:gd name="connsiteX4" fmla="*/ 81058 w 81057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057" h="14097">
                  <a:moveTo>
                    <a:pt x="81058" y="7048"/>
                  </a:moveTo>
                  <a:cubicBezTo>
                    <a:pt x="74962" y="11239"/>
                    <a:pt x="59055" y="14097"/>
                    <a:pt x="40481" y="14097"/>
                  </a:cubicBezTo>
                  <a:cubicBezTo>
                    <a:pt x="21908" y="14097"/>
                    <a:pt x="6096" y="11144"/>
                    <a:pt x="0" y="7048"/>
                  </a:cubicBezTo>
                  <a:cubicBezTo>
                    <a:pt x="6096" y="2858"/>
                    <a:pt x="22003" y="0"/>
                    <a:pt x="40481" y="0"/>
                  </a:cubicBezTo>
                  <a:cubicBezTo>
                    <a:pt x="58960" y="0"/>
                    <a:pt x="74867" y="2953"/>
                    <a:pt x="81058" y="704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328" name="Group 1327">
            <a:extLst>
              <a:ext uri="{FF2B5EF4-FFF2-40B4-BE49-F238E27FC236}">
                <a16:creationId xmlns:a16="http://schemas.microsoft.com/office/drawing/2014/main" id="{478D994B-A327-BCE5-6C01-FCB88681C80A}"/>
              </a:ext>
            </a:extLst>
          </p:cNvPr>
          <p:cNvGrpSpPr/>
          <p:nvPr/>
        </p:nvGrpSpPr>
        <p:grpSpPr>
          <a:xfrm flipH="1">
            <a:off x="10883249" y="2091402"/>
            <a:ext cx="2145468" cy="4726697"/>
            <a:chOff x="5297971" y="1020055"/>
            <a:chExt cx="2360015" cy="5199367"/>
          </a:xfrm>
        </p:grpSpPr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91C1E8E3-AB52-44B6-FEC0-B9381E7C97A7}"/>
                </a:ext>
              </a:extLst>
            </p:cNvPr>
            <p:cNvSpPr/>
            <p:nvPr/>
          </p:nvSpPr>
          <p:spPr>
            <a:xfrm>
              <a:off x="6619700" y="2354906"/>
              <a:ext cx="473618" cy="1029938"/>
            </a:xfrm>
            <a:custGeom>
              <a:avLst/>
              <a:gdLst>
                <a:gd name="connsiteX0" fmla="*/ 323469 w 327849"/>
                <a:gd name="connsiteY0" fmla="*/ 643033 h 712946"/>
                <a:gd name="connsiteX1" fmla="*/ 296704 w 327849"/>
                <a:gd name="connsiteY1" fmla="*/ 611219 h 712946"/>
                <a:gd name="connsiteX2" fmla="*/ 313563 w 327849"/>
                <a:gd name="connsiteY2" fmla="*/ 586930 h 712946"/>
                <a:gd name="connsiteX3" fmla="*/ 311658 w 327849"/>
                <a:gd name="connsiteY3" fmla="*/ 586168 h 712946"/>
                <a:gd name="connsiteX4" fmla="*/ 310325 w 327849"/>
                <a:gd name="connsiteY4" fmla="*/ 582073 h 712946"/>
                <a:gd name="connsiteX5" fmla="*/ 279559 w 327849"/>
                <a:gd name="connsiteY5" fmla="*/ 517588 h 712946"/>
                <a:gd name="connsiteX6" fmla="*/ 280225 w 327849"/>
                <a:gd name="connsiteY6" fmla="*/ 482632 h 712946"/>
                <a:gd name="connsiteX7" fmla="*/ 257746 w 327849"/>
                <a:gd name="connsiteY7" fmla="*/ 467773 h 712946"/>
                <a:gd name="connsiteX8" fmla="*/ 301371 w 327849"/>
                <a:gd name="connsiteY8" fmla="*/ 445484 h 712946"/>
                <a:gd name="connsiteX9" fmla="*/ 294989 w 327849"/>
                <a:gd name="connsiteY9" fmla="*/ 431578 h 712946"/>
                <a:gd name="connsiteX10" fmla="*/ 301180 w 327849"/>
                <a:gd name="connsiteY10" fmla="*/ 420910 h 712946"/>
                <a:gd name="connsiteX11" fmla="*/ 302705 w 327849"/>
                <a:gd name="connsiteY11" fmla="*/ 398431 h 712946"/>
                <a:gd name="connsiteX12" fmla="*/ 261461 w 327849"/>
                <a:gd name="connsiteY12" fmla="*/ 391763 h 712946"/>
                <a:gd name="connsiteX13" fmla="*/ 296704 w 327849"/>
                <a:gd name="connsiteY13" fmla="*/ 331660 h 712946"/>
                <a:gd name="connsiteX14" fmla="*/ 279463 w 327849"/>
                <a:gd name="connsiteY14" fmla="*/ 310229 h 712946"/>
                <a:gd name="connsiteX15" fmla="*/ 253460 w 327849"/>
                <a:gd name="connsiteY15" fmla="*/ 329946 h 712946"/>
                <a:gd name="connsiteX16" fmla="*/ 254794 w 327849"/>
                <a:gd name="connsiteY16" fmla="*/ 308991 h 712946"/>
                <a:gd name="connsiteX17" fmla="*/ 262700 w 327849"/>
                <a:gd name="connsiteY17" fmla="*/ 292417 h 712946"/>
                <a:gd name="connsiteX18" fmla="*/ 237458 w 327849"/>
                <a:gd name="connsiteY18" fmla="*/ 281368 h 712946"/>
                <a:gd name="connsiteX19" fmla="*/ 235363 w 327849"/>
                <a:gd name="connsiteY19" fmla="*/ 278987 h 712946"/>
                <a:gd name="connsiteX20" fmla="*/ 242506 w 327849"/>
                <a:gd name="connsiteY20" fmla="*/ 262985 h 712946"/>
                <a:gd name="connsiteX21" fmla="*/ 250126 w 327849"/>
                <a:gd name="connsiteY21" fmla="*/ 253936 h 712946"/>
                <a:gd name="connsiteX22" fmla="*/ 230410 w 327849"/>
                <a:gd name="connsiteY22" fmla="*/ 232124 h 712946"/>
                <a:gd name="connsiteX23" fmla="*/ 235458 w 327849"/>
                <a:gd name="connsiteY23" fmla="*/ 201835 h 712946"/>
                <a:gd name="connsiteX24" fmla="*/ 206312 w 327849"/>
                <a:gd name="connsiteY24" fmla="*/ 203263 h 712946"/>
                <a:gd name="connsiteX25" fmla="*/ 209740 w 327849"/>
                <a:gd name="connsiteY25" fmla="*/ 157353 h 712946"/>
                <a:gd name="connsiteX26" fmla="*/ 202121 w 327849"/>
                <a:gd name="connsiteY26" fmla="*/ 87630 h 712946"/>
                <a:gd name="connsiteX27" fmla="*/ 200406 w 327849"/>
                <a:gd name="connsiteY27" fmla="*/ 20288 h 712946"/>
                <a:gd name="connsiteX28" fmla="*/ 196025 w 327849"/>
                <a:gd name="connsiteY28" fmla="*/ 3334 h 712946"/>
                <a:gd name="connsiteX29" fmla="*/ 191548 w 327849"/>
                <a:gd name="connsiteY29" fmla="*/ 4667 h 712946"/>
                <a:gd name="connsiteX30" fmla="*/ 191548 w 327849"/>
                <a:gd name="connsiteY30" fmla="*/ 7620 h 712946"/>
                <a:gd name="connsiteX31" fmla="*/ 191548 w 327849"/>
                <a:gd name="connsiteY31" fmla="*/ 1524 h 712946"/>
                <a:gd name="connsiteX32" fmla="*/ 191548 w 327849"/>
                <a:gd name="connsiteY32" fmla="*/ 0 h 712946"/>
                <a:gd name="connsiteX33" fmla="*/ 187738 w 327849"/>
                <a:gd name="connsiteY33" fmla="*/ 4096 h 712946"/>
                <a:gd name="connsiteX34" fmla="*/ 187738 w 327849"/>
                <a:gd name="connsiteY34" fmla="*/ 4096 h 712946"/>
                <a:gd name="connsiteX35" fmla="*/ 186309 w 327849"/>
                <a:gd name="connsiteY35" fmla="*/ 6953 h 712946"/>
                <a:gd name="connsiteX36" fmla="*/ 186309 w 327849"/>
                <a:gd name="connsiteY36" fmla="*/ 6953 h 712946"/>
                <a:gd name="connsiteX37" fmla="*/ 175546 w 327849"/>
                <a:gd name="connsiteY37" fmla="*/ 160592 h 712946"/>
                <a:gd name="connsiteX38" fmla="*/ 175355 w 327849"/>
                <a:gd name="connsiteY38" fmla="*/ 161258 h 712946"/>
                <a:gd name="connsiteX39" fmla="*/ 174403 w 327849"/>
                <a:gd name="connsiteY39" fmla="*/ 163639 h 712946"/>
                <a:gd name="connsiteX40" fmla="*/ 174022 w 327849"/>
                <a:gd name="connsiteY40" fmla="*/ 164497 h 712946"/>
                <a:gd name="connsiteX41" fmla="*/ 172974 w 327849"/>
                <a:gd name="connsiteY41" fmla="*/ 166211 h 712946"/>
                <a:gd name="connsiteX42" fmla="*/ 172402 w 327849"/>
                <a:gd name="connsiteY42" fmla="*/ 166973 h 712946"/>
                <a:gd name="connsiteX43" fmla="*/ 171069 w 327849"/>
                <a:gd name="connsiteY43" fmla="*/ 168116 h 712946"/>
                <a:gd name="connsiteX44" fmla="*/ 170307 w 327849"/>
                <a:gd name="connsiteY44" fmla="*/ 168688 h 712946"/>
                <a:gd name="connsiteX45" fmla="*/ 168688 w 327849"/>
                <a:gd name="connsiteY45" fmla="*/ 169259 h 712946"/>
                <a:gd name="connsiteX46" fmla="*/ 167926 w 327849"/>
                <a:gd name="connsiteY46" fmla="*/ 169545 h 712946"/>
                <a:gd name="connsiteX47" fmla="*/ 164973 w 327849"/>
                <a:gd name="connsiteY47" fmla="*/ 169450 h 712946"/>
                <a:gd name="connsiteX48" fmla="*/ 161639 w 327849"/>
                <a:gd name="connsiteY48" fmla="*/ 150971 h 712946"/>
                <a:gd name="connsiteX49" fmla="*/ 152209 w 327849"/>
                <a:gd name="connsiteY49" fmla="*/ 160115 h 712946"/>
                <a:gd name="connsiteX50" fmla="*/ 159829 w 327849"/>
                <a:gd name="connsiteY50" fmla="*/ 201454 h 712946"/>
                <a:gd name="connsiteX51" fmla="*/ 141637 w 327849"/>
                <a:gd name="connsiteY51" fmla="*/ 197167 h 712946"/>
                <a:gd name="connsiteX52" fmla="*/ 104013 w 327849"/>
                <a:gd name="connsiteY52" fmla="*/ 210407 h 712946"/>
                <a:gd name="connsiteX53" fmla="*/ 111633 w 327849"/>
                <a:gd name="connsiteY53" fmla="*/ 250507 h 712946"/>
                <a:gd name="connsiteX54" fmla="*/ 110680 w 327849"/>
                <a:gd name="connsiteY54" fmla="*/ 274892 h 712946"/>
                <a:gd name="connsiteX55" fmla="*/ 119443 w 327849"/>
                <a:gd name="connsiteY55" fmla="*/ 310324 h 712946"/>
                <a:gd name="connsiteX56" fmla="*/ 99060 w 327849"/>
                <a:gd name="connsiteY56" fmla="*/ 290513 h 712946"/>
                <a:gd name="connsiteX57" fmla="*/ 90106 w 327849"/>
                <a:gd name="connsiteY57" fmla="*/ 305943 h 712946"/>
                <a:gd name="connsiteX58" fmla="*/ 96393 w 327849"/>
                <a:gd name="connsiteY58" fmla="*/ 320897 h 712946"/>
                <a:gd name="connsiteX59" fmla="*/ 94774 w 327849"/>
                <a:gd name="connsiteY59" fmla="*/ 335089 h 712946"/>
                <a:gd name="connsiteX60" fmla="*/ 113729 w 327849"/>
                <a:gd name="connsiteY60" fmla="*/ 363284 h 712946"/>
                <a:gd name="connsiteX61" fmla="*/ 83915 w 327849"/>
                <a:gd name="connsiteY61" fmla="*/ 358235 h 712946"/>
                <a:gd name="connsiteX62" fmla="*/ 64008 w 327849"/>
                <a:gd name="connsiteY62" fmla="*/ 347758 h 712946"/>
                <a:gd name="connsiteX63" fmla="*/ 81534 w 327849"/>
                <a:gd name="connsiteY63" fmla="*/ 379762 h 712946"/>
                <a:gd name="connsiteX64" fmla="*/ 91440 w 327849"/>
                <a:gd name="connsiteY64" fmla="*/ 410146 h 712946"/>
                <a:gd name="connsiteX65" fmla="*/ 70294 w 327849"/>
                <a:gd name="connsiteY65" fmla="*/ 423196 h 712946"/>
                <a:gd name="connsiteX66" fmla="*/ 73247 w 327849"/>
                <a:gd name="connsiteY66" fmla="*/ 439960 h 712946"/>
                <a:gd name="connsiteX67" fmla="*/ 49911 w 327849"/>
                <a:gd name="connsiteY67" fmla="*/ 441293 h 712946"/>
                <a:gd name="connsiteX68" fmla="*/ 78867 w 327849"/>
                <a:gd name="connsiteY68" fmla="*/ 474726 h 712946"/>
                <a:gd name="connsiteX69" fmla="*/ 51244 w 327849"/>
                <a:gd name="connsiteY69" fmla="*/ 485870 h 712946"/>
                <a:gd name="connsiteX70" fmla="*/ 71438 w 327849"/>
                <a:gd name="connsiteY70" fmla="*/ 505587 h 712946"/>
                <a:gd name="connsiteX71" fmla="*/ 8001 w 327849"/>
                <a:gd name="connsiteY71" fmla="*/ 510349 h 712946"/>
                <a:gd name="connsiteX72" fmla="*/ 22003 w 327849"/>
                <a:gd name="connsiteY72" fmla="*/ 526828 h 712946"/>
                <a:gd name="connsiteX73" fmla="*/ 10858 w 327849"/>
                <a:gd name="connsiteY73" fmla="*/ 546735 h 712946"/>
                <a:gd name="connsiteX74" fmla="*/ 38195 w 327849"/>
                <a:gd name="connsiteY74" fmla="*/ 563594 h 712946"/>
                <a:gd name="connsiteX75" fmla="*/ 3334 w 327849"/>
                <a:gd name="connsiteY75" fmla="*/ 574453 h 712946"/>
                <a:gd name="connsiteX76" fmla="*/ 0 w 327849"/>
                <a:gd name="connsiteY76" fmla="*/ 606838 h 712946"/>
                <a:gd name="connsiteX77" fmla="*/ 21717 w 327849"/>
                <a:gd name="connsiteY77" fmla="*/ 616363 h 712946"/>
                <a:gd name="connsiteX78" fmla="*/ 11049 w 327849"/>
                <a:gd name="connsiteY78" fmla="*/ 633793 h 712946"/>
                <a:gd name="connsiteX79" fmla="*/ 55531 w 327849"/>
                <a:gd name="connsiteY79" fmla="*/ 631222 h 712946"/>
                <a:gd name="connsiteX80" fmla="*/ 34290 w 327849"/>
                <a:gd name="connsiteY80" fmla="*/ 656082 h 712946"/>
                <a:gd name="connsiteX81" fmla="*/ 45434 w 327849"/>
                <a:gd name="connsiteY81" fmla="*/ 667988 h 712946"/>
                <a:gd name="connsiteX82" fmla="*/ 31242 w 327849"/>
                <a:gd name="connsiteY82" fmla="*/ 680752 h 712946"/>
                <a:gd name="connsiteX83" fmla="*/ 51149 w 327849"/>
                <a:gd name="connsiteY83" fmla="*/ 697230 h 712946"/>
                <a:gd name="connsiteX84" fmla="*/ 96107 w 327849"/>
                <a:gd name="connsiteY84" fmla="*/ 686372 h 712946"/>
                <a:gd name="connsiteX85" fmla="*/ 130588 w 327849"/>
                <a:gd name="connsiteY85" fmla="*/ 712660 h 712946"/>
                <a:gd name="connsiteX86" fmla="*/ 134302 w 327849"/>
                <a:gd name="connsiteY86" fmla="*/ 712946 h 712946"/>
                <a:gd name="connsiteX87" fmla="*/ 135064 w 327849"/>
                <a:gd name="connsiteY87" fmla="*/ 712946 h 712946"/>
                <a:gd name="connsiteX88" fmla="*/ 137731 w 327849"/>
                <a:gd name="connsiteY88" fmla="*/ 712851 h 712946"/>
                <a:gd name="connsiteX89" fmla="*/ 138398 w 327849"/>
                <a:gd name="connsiteY89" fmla="*/ 712756 h 712946"/>
                <a:gd name="connsiteX90" fmla="*/ 140779 w 327849"/>
                <a:gd name="connsiteY90" fmla="*/ 712375 h 712946"/>
                <a:gd name="connsiteX91" fmla="*/ 141351 w 327849"/>
                <a:gd name="connsiteY91" fmla="*/ 712184 h 712946"/>
                <a:gd name="connsiteX92" fmla="*/ 143542 w 327849"/>
                <a:gd name="connsiteY92" fmla="*/ 711518 h 712946"/>
                <a:gd name="connsiteX93" fmla="*/ 144018 w 327849"/>
                <a:gd name="connsiteY93" fmla="*/ 711232 h 712946"/>
                <a:gd name="connsiteX94" fmla="*/ 146018 w 327849"/>
                <a:gd name="connsiteY94" fmla="*/ 710279 h 712946"/>
                <a:gd name="connsiteX95" fmla="*/ 146494 w 327849"/>
                <a:gd name="connsiteY95" fmla="*/ 709993 h 712946"/>
                <a:gd name="connsiteX96" fmla="*/ 148304 w 327849"/>
                <a:gd name="connsiteY96" fmla="*/ 708851 h 712946"/>
                <a:gd name="connsiteX97" fmla="*/ 148780 w 327849"/>
                <a:gd name="connsiteY97" fmla="*/ 708469 h 712946"/>
                <a:gd name="connsiteX98" fmla="*/ 150400 w 327849"/>
                <a:gd name="connsiteY98" fmla="*/ 707231 h 712946"/>
                <a:gd name="connsiteX99" fmla="*/ 151162 w 327849"/>
                <a:gd name="connsiteY99" fmla="*/ 706564 h 712946"/>
                <a:gd name="connsiteX100" fmla="*/ 152495 w 327849"/>
                <a:gd name="connsiteY100" fmla="*/ 705422 h 712946"/>
                <a:gd name="connsiteX101" fmla="*/ 152686 w 327849"/>
                <a:gd name="connsiteY101" fmla="*/ 705231 h 712946"/>
                <a:gd name="connsiteX102" fmla="*/ 152686 w 327849"/>
                <a:gd name="connsiteY102" fmla="*/ 705231 h 712946"/>
                <a:gd name="connsiteX103" fmla="*/ 170688 w 327849"/>
                <a:gd name="connsiteY103" fmla="*/ 690753 h 712946"/>
                <a:gd name="connsiteX104" fmla="*/ 225362 w 327849"/>
                <a:gd name="connsiteY104" fmla="*/ 692563 h 712946"/>
                <a:gd name="connsiteX105" fmla="*/ 268510 w 327849"/>
                <a:gd name="connsiteY105" fmla="*/ 700278 h 712946"/>
                <a:gd name="connsiteX106" fmla="*/ 274987 w 327849"/>
                <a:gd name="connsiteY106" fmla="*/ 674465 h 712946"/>
                <a:gd name="connsiteX107" fmla="*/ 323279 w 327849"/>
                <a:gd name="connsiteY107" fmla="*/ 643223 h 71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7849" h="712946">
                  <a:moveTo>
                    <a:pt x="323469" y="643033"/>
                  </a:moveTo>
                  <a:cubicBezTo>
                    <a:pt x="315944" y="634174"/>
                    <a:pt x="294704" y="626269"/>
                    <a:pt x="296704" y="611219"/>
                  </a:cubicBezTo>
                  <a:cubicBezTo>
                    <a:pt x="298133" y="600551"/>
                    <a:pt x="317183" y="601504"/>
                    <a:pt x="313563" y="586930"/>
                  </a:cubicBezTo>
                  <a:cubicBezTo>
                    <a:pt x="312896" y="586740"/>
                    <a:pt x="312230" y="586359"/>
                    <a:pt x="311658" y="586168"/>
                  </a:cubicBezTo>
                  <a:cubicBezTo>
                    <a:pt x="311372" y="584930"/>
                    <a:pt x="310991" y="583597"/>
                    <a:pt x="310325" y="582073"/>
                  </a:cubicBezTo>
                  <a:cubicBezTo>
                    <a:pt x="300704" y="559403"/>
                    <a:pt x="238125" y="544639"/>
                    <a:pt x="279559" y="517588"/>
                  </a:cubicBezTo>
                  <a:cubicBezTo>
                    <a:pt x="293465" y="508540"/>
                    <a:pt x="302228" y="491490"/>
                    <a:pt x="280225" y="482632"/>
                  </a:cubicBezTo>
                  <a:cubicBezTo>
                    <a:pt x="270319" y="478631"/>
                    <a:pt x="231743" y="483489"/>
                    <a:pt x="257746" y="467773"/>
                  </a:cubicBezTo>
                  <a:cubicBezTo>
                    <a:pt x="271653" y="459391"/>
                    <a:pt x="301752" y="467106"/>
                    <a:pt x="301371" y="445484"/>
                  </a:cubicBezTo>
                  <a:cubicBezTo>
                    <a:pt x="301371" y="439960"/>
                    <a:pt x="294989" y="435388"/>
                    <a:pt x="294989" y="431578"/>
                  </a:cubicBezTo>
                  <a:cubicBezTo>
                    <a:pt x="294989" y="424529"/>
                    <a:pt x="300133" y="425672"/>
                    <a:pt x="301180" y="420910"/>
                  </a:cubicBezTo>
                  <a:cubicBezTo>
                    <a:pt x="302705" y="413861"/>
                    <a:pt x="303085" y="406432"/>
                    <a:pt x="302705" y="398431"/>
                  </a:cubicBezTo>
                  <a:cubicBezTo>
                    <a:pt x="289465" y="396526"/>
                    <a:pt x="270891" y="404813"/>
                    <a:pt x="261461" y="391763"/>
                  </a:cubicBezTo>
                  <a:cubicBezTo>
                    <a:pt x="287464" y="378238"/>
                    <a:pt x="295370" y="359283"/>
                    <a:pt x="296704" y="331660"/>
                  </a:cubicBezTo>
                  <a:cubicBezTo>
                    <a:pt x="297371" y="318706"/>
                    <a:pt x="296037" y="293656"/>
                    <a:pt x="279463" y="310229"/>
                  </a:cubicBezTo>
                  <a:cubicBezTo>
                    <a:pt x="269462" y="320326"/>
                    <a:pt x="274034" y="335089"/>
                    <a:pt x="253460" y="329946"/>
                  </a:cubicBezTo>
                  <a:cubicBezTo>
                    <a:pt x="253175" y="322707"/>
                    <a:pt x="252698" y="315754"/>
                    <a:pt x="254794" y="308991"/>
                  </a:cubicBezTo>
                  <a:cubicBezTo>
                    <a:pt x="256413" y="303657"/>
                    <a:pt x="262795" y="297751"/>
                    <a:pt x="262700" y="292417"/>
                  </a:cubicBezTo>
                  <a:cubicBezTo>
                    <a:pt x="262128" y="270796"/>
                    <a:pt x="248317" y="290798"/>
                    <a:pt x="237458" y="281368"/>
                  </a:cubicBezTo>
                  <a:cubicBezTo>
                    <a:pt x="236601" y="280511"/>
                    <a:pt x="235934" y="279749"/>
                    <a:pt x="235363" y="278987"/>
                  </a:cubicBezTo>
                  <a:cubicBezTo>
                    <a:pt x="237744" y="273177"/>
                    <a:pt x="240316" y="268129"/>
                    <a:pt x="242506" y="262985"/>
                  </a:cubicBezTo>
                  <a:cubicBezTo>
                    <a:pt x="245840" y="259842"/>
                    <a:pt x="249174" y="256794"/>
                    <a:pt x="250126" y="253936"/>
                  </a:cubicBezTo>
                  <a:cubicBezTo>
                    <a:pt x="256699" y="234124"/>
                    <a:pt x="245078" y="233077"/>
                    <a:pt x="230410" y="232124"/>
                  </a:cubicBezTo>
                  <a:cubicBezTo>
                    <a:pt x="235267" y="227076"/>
                    <a:pt x="244221" y="207835"/>
                    <a:pt x="235458" y="201835"/>
                  </a:cubicBezTo>
                  <a:cubicBezTo>
                    <a:pt x="226028" y="195358"/>
                    <a:pt x="216884" y="212884"/>
                    <a:pt x="206312" y="203263"/>
                  </a:cubicBezTo>
                  <a:cubicBezTo>
                    <a:pt x="216598" y="187547"/>
                    <a:pt x="218694" y="174307"/>
                    <a:pt x="209740" y="157353"/>
                  </a:cubicBezTo>
                  <a:cubicBezTo>
                    <a:pt x="209740" y="157353"/>
                    <a:pt x="191548" y="144875"/>
                    <a:pt x="202121" y="87630"/>
                  </a:cubicBezTo>
                  <a:cubicBezTo>
                    <a:pt x="202692" y="84772"/>
                    <a:pt x="201454" y="23146"/>
                    <a:pt x="200406" y="20288"/>
                  </a:cubicBezTo>
                  <a:cubicBezTo>
                    <a:pt x="198406" y="14383"/>
                    <a:pt x="195453" y="10192"/>
                    <a:pt x="196025" y="3334"/>
                  </a:cubicBezTo>
                  <a:cubicBezTo>
                    <a:pt x="193262" y="2095"/>
                    <a:pt x="193072" y="4191"/>
                    <a:pt x="191548" y="4667"/>
                  </a:cubicBezTo>
                  <a:lnTo>
                    <a:pt x="191548" y="7620"/>
                  </a:lnTo>
                  <a:cubicBezTo>
                    <a:pt x="191548" y="5620"/>
                    <a:pt x="191548" y="3524"/>
                    <a:pt x="191548" y="1524"/>
                  </a:cubicBezTo>
                  <a:lnTo>
                    <a:pt x="191548" y="0"/>
                  </a:lnTo>
                  <a:cubicBezTo>
                    <a:pt x="190024" y="952"/>
                    <a:pt x="188785" y="2381"/>
                    <a:pt x="187738" y="4096"/>
                  </a:cubicBezTo>
                  <a:lnTo>
                    <a:pt x="187738" y="4096"/>
                  </a:lnTo>
                  <a:cubicBezTo>
                    <a:pt x="187262" y="4953"/>
                    <a:pt x="186785" y="5905"/>
                    <a:pt x="186309" y="6953"/>
                  </a:cubicBezTo>
                  <a:cubicBezTo>
                    <a:pt x="186309" y="6953"/>
                    <a:pt x="186309" y="6953"/>
                    <a:pt x="186309" y="6953"/>
                  </a:cubicBezTo>
                  <a:cubicBezTo>
                    <a:pt x="182309" y="16478"/>
                    <a:pt x="178594" y="150876"/>
                    <a:pt x="175546" y="160592"/>
                  </a:cubicBezTo>
                  <a:cubicBezTo>
                    <a:pt x="175546" y="160782"/>
                    <a:pt x="175450" y="160972"/>
                    <a:pt x="175355" y="161258"/>
                  </a:cubicBezTo>
                  <a:cubicBezTo>
                    <a:pt x="175069" y="162115"/>
                    <a:pt x="174784" y="162877"/>
                    <a:pt x="174403" y="163639"/>
                  </a:cubicBezTo>
                  <a:cubicBezTo>
                    <a:pt x="174308" y="163925"/>
                    <a:pt x="174117" y="164211"/>
                    <a:pt x="174022" y="164497"/>
                  </a:cubicBezTo>
                  <a:cubicBezTo>
                    <a:pt x="173736" y="165068"/>
                    <a:pt x="173355" y="165640"/>
                    <a:pt x="172974" y="166211"/>
                  </a:cubicBezTo>
                  <a:cubicBezTo>
                    <a:pt x="172784" y="166497"/>
                    <a:pt x="172593" y="166783"/>
                    <a:pt x="172402" y="166973"/>
                  </a:cubicBezTo>
                  <a:cubicBezTo>
                    <a:pt x="172021" y="167449"/>
                    <a:pt x="171545" y="167830"/>
                    <a:pt x="171069" y="168116"/>
                  </a:cubicBezTo>
                  <a:cubicBezTo>
                    <a:pt x="170879" y="168307"/>
                    <a:pt x="170593" y="168497"/>
                    <a:pt x="170307" y="168688"/>
                  </a:cubicBezTo>
                  <a:cubicBezTo>
                    <a:pt x="169831" y="168973"/>
                    <a:pt x="169259" y="169164"/>
                    <a:pt x="168688" y="169259"/>
                  </a:cubicBezTo>
                  <a:cubicBezTo>
                    <a:pt x="168402" y="169259"/>
                    <a:pt x="168116" y="169450"/>
                    <a:pt x="167926" y="169545"/>
                  </a:cubicBezTo>
                  <a:cubicBezTo>
                    <a:pt x="167068" y="169640"/>
                    <a:pt x="166116" y="169640"/>
                    <a:pt x="164973" y="169450"/>
                  </a:cubicBezTo>
                  <a:cubicBezTo>
                    <a:pt x="164592" y="164116"/>
                    <a:pt x="167068" y="153257"/>
                    <a:pt x="161639" y="150971"/>
                  </a:cubicBezTo>
                  <a:cubicBezTo>
                    <a:pt x="152781" y="147256"/>
                    <a:pt x="153352" y="154972"/>
                    <a:pt x="152209" y="160115"/>
                  </a:cubicBezTo>
                  <a:cubicBezTo>
                    <a:pt x="149447" y="173641"/>
                    <a:pt x="162496" y="186880"/>
                    <a:pt x="159829" y="201454"/>
                  </a:cubicBezTo>
                  <a:cubicBezTo>
                    <a:pt x="153448" y="202978"/>
                    <a:pt x="146875" y="199453"/>
                    <a:pt x="141637" y="197167"/>
                  </a:cubicBezTo>
                  <a:cubicBezTo>
                    <a:pt x="135064" y="229648"/>
                    <a:pt x="116776" y="197548"/>
                    <a:pt x="104013" y="210407"/>
                  </a:cubicBezTo>
                  <a:cubicBezTo>
                    <a:pt x="96107" y="218408"/>
                    <a:pt x="112204" y="240792"/>
                    <a:pt x="111633" y="250507"/>
                  </a:cubicBezTo>
                  <a:cubicBezTo>
                    <a:pt x="92107" y="246317"/>
                    <a:pt x="106585" y="267367"/>
                    <a:pt x="110680" y="274892"/>
                  </a:cubicBezTo>
                  <a:cubicBezTo>
                    <a:pt x="117158" y="287179"/>
                    <a:pt x="120491" y="296418"/>
                    <a:pt x="119443" y="310324"/>
                  </a:cubicBezTo>
                  <a:cubicBezTo>
                    <a:pt x="106680" y="311277"/>
                    <a:pt x="109156" y="295656"/>
                    <a:pt x="99060" y="290513"/>
                  </a:cubicBezTo>
                  <a:cubicBezTo>
                    <a:pt x="81439" y="281464"/>
                    <a:pt x="86582" y="296132"/>
                    <a:pt x="90106" y="305943"/>
                  </a:cubicBezTo>
                  <a:cubicBezTo>
                    <a:pt x="92488" y="312515"/>
                    <a:pt x="95345" y="313753"/>
                    <a:pt x="96393" y="320897"/>
                  </a:cubicBezTo>
                  <a:cubicBezTo>
                    <a:pt x="97060" y="325660"/>
                    <a:pt x="93631" y="330803"/>
                    <a:pt x="94774" y="335089"/>
                  </a:cubicBezTo>
                  <a:cubicBezTo>
                    <a:pt x="97250" y="343852"/>
                    <a:pt x="121539" y="352615"/>
                    <a:pt x="113729" y="363284"/>
                  </a:cubicBezTo>
                  <a:cubicBezTo>
                    <a:pt x="106394" y="373285"/>
                    <a:pt x="88963" y="363664"/>
                    <a:pt x="83915" y="358235"/>
                  </a:cubicBezTo>
                  <a:cubicBezTo>
                    <a:pt x="79343" y="353377"/>
                    <a:pt x="73533" y="334804"/>
                    <a:pt x="64008" y="347758"/>
                  </a:cubicBezTo>
                  <a:cubicBezTo>
                    <a:pt x="56197" y="358330"/>
                    <a:pt x="76009" y="372809"/>
                    <a:pt x="81534" y="379762"/>
                  </a:cubicBezTo>
                  <a:cubicBezTo>
                    <a:pt x="90202" y="390620"/>
                    <a:pt x="92107" y="395954"/>
                    <a:pt x="91440" y="410146"/>
                  </a:cubicBezTo>
                  <a:cubicBezTo>
                    <a:pt x="76390" y="411099"/>
                    <a:pt x="67913" y="407860"/>
                    <a:pt x="70294" y="423196"/>
                  </a:cubicBezTo>
                  <a:cubicBezTo>
                    <a:pt x="71152" y="428911"/>
                    <a:pt x="80963" y="432244"/>
                    <a:pt x="73247" y="439960"/>
                  </a:cubicBezTo>
                  <a:cubicBezTo>
                    <a:pt x="67723" y="445580"/>
                    <a:pt x="56483" y="441674"/>
                    <a:pt x="49911" y="441293"/>
                  </a:cubicBezTo>
                  <a:cubicBezTo>
                    <a:pt x="48006" y="458057"/>
                    <a:pt x="75438" y="459105"/>
                    <a:pt x="78867" y="474726"/>
                  </a:cubicBezTo>
                  <a:cubicBezTo>
                    <a:pt x="68199" y="474917"/>
                    <a:pt x="50101" y="472249"/>
                    <a:pt x="51244" y="485870"/>
                  </a:cubicBezTo>
                  <a:cubicBezTo>
                    <a:pt x="52483" y="501110"/>
                    <a:pt x="71723" y="489109"/>
                    <a:pt x="71438" y="505587"/>
                  </a:cubicBezTo>
                  <a:cubicBezTo>
                    <a:pt x="70961" y="535591"/>
                    <a:pt x="19526" y="508349"/>
                    <a:pt x="8001" y="510349"/>
                  </a:cubicBezTo>
                  <a:cubicBezTo>
                    <a:pt x="6667" y="522637"/>
                    <a:pt x="19145" y="519970"/>
                    <a:pt x="22003" y="526828"/>
                  </a:cubicBezTo>
                  <a:cubicBezTo>
                    <a:pt x="27242" y="540068"/>
                    <a:pt x="16288" y="538639"/>
                    <a:pt x="10858" y="546735"/>
                  </a:cubicBezTo>
                  <a:cubicBezTo>
                    <a:pt x="23050" y="549116"/>
                    <a:pt x="44863" y="544259"/>
                    <a:pt x="38195" y="563594"/>
                  </a:cubicBezTo>
                  <a:cubicBezTo>
                    <a:pt x="27718" y="565023"/>
                    <a:pt x="9906" y="565118"/>
                    <a:pt x="3334" y="574453"/>
                  </a:cubicBezTo>
                  <a:cubicBezTo>
                    <a:pt x="-3429" y="584263"/>
                    <a:pt x="6096" y="597789"/>
                    <a:pt x="0" y="606838"/>
                  </a:cubicBezTo>
                  <a:cubicBezTo>
                    <a:pt x="9049" y="609790"/>
                    <a:pt x="20193" y="604361"/>
                    <a:pt x="21717" y="616363"/>
                  </a:cubicBezTo>
                  <a:cubicBezTo>
                    <a:pt x="23146" y="627697"/>
                    <a:pt x="12192" y="623888"/>
                    <a:pt x="11049" y="633793"/>
                  </a:cubicBezTo>
                  <a:cubicBezTo>
                    <a:pt x="25146" y="638937"/>
                    <a:pt x="44863" y="623697"/>
                    <a:pt x="55531" y="631222"/>
                  </a:cubicBezTo>
                  <a:cubicBezTo>
                    <a:pt x="78486" y="647224"/>
                    <a:pt x="40862" y="651415"/>
                    <a:pt x="34290" y="656082"/>
                  </a:cubicBezTo>
                  <a:cubicBezTo>
                    <a:pt x="34957" y="662845"/>
                    <a:pt x="44387" y="663702"/>
                    <a:pt x="45434" y="667988"/>
                  </a:cubicBezTo>
                  <a:cubicBezTo>
                    <a:pt x="48958" y="682371"/>
                    <a:pt x="38386" y="673227"/>
                    <a:pt x="31242" y="680752"/>
                  </a:cubicBezTo>
                  <a:cubicBezTo>
                    <a:pt x="18669" y="693992"/>
                    <a:pt x="39624" y="698754"/>
                    <a:pt x="51149" y="697230"/>
                  </a:cubicBezTo>
                  <a:cubicBezTo>
                    <a:pt x="65151" y="695420"/>
                    <a:pt x="80486" y="681038"/>
                    <a:pt x="96107" y="686372"/>
                  </a:cubicBezTo>
                  <a:cubicBezTo>
                    <a:pt x="111919" y="691801"/>
                    <a:pt x="111823" y="709898"/>
                    <a:pt x="130588" y="712660"/>
                  </a:cubicBezTo>
                  <a:cubicBezTo>
                    <a:pt x="131921" y="712851"/>
                    <a:pt x="133159" y="712946"/>
                    <a:pt x="134302" y="712946"/>
                  </a:cubicBezTo>
                  <a:cubicBezTo>
                    <a:pt x="134588" y="712946"/>
                    <a:pt x="134779" y="712946"/>
                    <a:pt x="135064" y="712946"/>
                  </a:cubicBezTo>
                  <a:cubicBezTo>
                    <a:pt x="135922" y="712946"/>
                    <a:pt x="136874" y="712946"/>
                    <a:pt x="137731" y="712851"/>
                  </a:cubicBezTo>
                  <a:cubicBezTo>
                    <a:pt x="137922" y="712851"/>
                    <a:pt x="138113" y="712756"/>
                    <a:pt x="138398" y="712756"/>
                  </a:cubicBezTo>
                  <a:cubicBezTo>
                    <a:pt x="139255" y="712660"/>
                    <a:pt x="140017" y="712565"/>
                    <a:pt x="140779" y="712375"/>
                  </a:cubicBezTo>
                  <a:cubicBezTo>
                    <a:pt x="140970" y="712375"/>
                    <a:pt x="141160" y="712280"/>
                    <a:pt x="141351" y="712184"/>
                  </a:cubicBezTo>
                  <a:cubicBezTo>
                    <a:pt x="142113" y="711994"/>
                    <a:pt x="142875" y="711708"/>
                    <a:pt x="143542" y="711518"/>
                  </a:cubicBezTo>
                  <a:cubicBezTo>
                    <a:pt x="143732" y="711422"/>
                    <a:pt x="143827" y="711327"/>
                    <a:pt x="144018" y="711232"/>
                  </a:cubicBezTo>
                  <a:cubicBezTo>
                    <a:pt x="144685" y="710946"/>
                    <a:pt x="145351" y="710660"/>
                    <a:pt x="146018" y="710279"/>
                  </a:cubicBezTo>
                  <a:cubicBezTo>
                    <a:pt x="146209" y="710279"/>
                    <a:pt x="146304" y="710089"/>
                    <a:pt x="146494" y="709993"/>
                  </a:cubicBezTo>
                  <a:cubicBezTo>
                    <a:pt x="147161" y="709613"/>
                    <a:pt x="147733" y="709231"/>
                    <a:pt x="148304" y="708851"/>
                  </a:cubicBezTo>
                  <a:cubicBezTo>
                    <a:pt x="148495" y="708755"/>
                    <a:pt x="148685" y="708565"/>
                    <a:pt x="148780" y="708469"/>
                  </a:cubicBezTo>
                  <a:cubicBezTo>
                    <a:pt x="149352" y="708088"/>
                    <a:pt x="149923" y="707612"/>
                    <a:pt x="150400" y="707231"/>
                  </a:cubicBezTo>
                  <a:cubicBezTo>
                    <a:pt x="150590" y="707041"/>
                    <a:pt x="150876" y="706850"/>
                    <a:pt x="151162" y="706564"/>
                  </a:cubicBezTo>
                  <a:cubicBezTo>
                    <a:pt x="151638" y="706184"/>
                    <a:pt x="152019" y="705802"/>
                    <a:pt x="152495" y="705422"/>
                  </a:cubicBezTo>
                  <a:cubicBezTo>
                    <a:pt x="152495" y="705422"/>
                    <a:pt x="152590" y="705326"/>
                    <a:pt x="152686" y="705231"/>
                  </a:cubicBezTo>
                  <a:lnTo>
                    <a:pt x="152686" y="705231"/>
                  </a:lnTo>
                  <a:cubicBezTo>
                    <a:pt x="157925" y="700373"/>
                    <a:pt x="162782" y="694468"/>
                    <a:pt x="170688" y="690753"/>
                  </a:cubicBezTo>
                  <a:cubicBezTo>
                    <a:pt x="185356" y="683895"/>
                    <a:pt x="210502" y="687229"/>
                    <a:pt x="225362" y="692563"/>
                  </a:cubicBezTo>
                  <a:cubicBezTo>
                    <a:pt x="239268" y="697516"/>
                    <a:pt x="252889" y="703897"/>
                    <a:pt x="268510" y="700278"/>
                  </a:cubicBezTo>
                  <a:cubicBezTo>
                    <a:pt x="290036" y="695325"/>
                    <a:pt x="277463" y="688562"/>
                    <a:pt x="274987" y="674465"/>
                  </a:cubicBezTo>
                  <a:cubicBezTo>
                    <a:pt x="291179" y="667893"/>
                    <a:pt x="343471" y="667322"/>
                    <a:pt x="323279" y="643223"/>
                  </a:cubicBezTo>
                  <a:close/>
                </a:path>
              </a:pathLst>
            </a:custGeom>
            <a:solidFill>
              <a:srgbClr val="08331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8A4DF4FA-8797-7284-D9E0-FF24D4B05353}"/>
                </a:ext>
              </a:extLst>
            </p:cNvPr>
            <p:cNvSpPr/>
            <p:nvPr/>
          </p:nvSpPr>
          <p:spPr>
            <a:xfrm>
              <a:off x="6043154" y="2377314"/>
              <a:ext cx="573040" cy="984847"/>
            </a:xfrm>
            <a:custGeom>
              <a:avLst/>
              <a:gdLst>
                <a:gd name="connsiteX0" fmla="*/ 42101 w 396671"/>
                <a:gd name="connsiteY0" fmla="*/ 636285 h 681733"/>
                <a:gd name="connsiteX1" fmla="*/ 15526 w 396671"/>
                <a:gd name="connsiteY1" fmla="*/ 605995 h 681733"/>
                <a:gd name="connsiteX2" fmla="*/ 3620 w 396671"/>
                <a:gd name="connsiteY2" fmla="*/ 562275 h 681733"/>
                <a:gd name="connsiteX3" fmla="*/ 33338 w 396671"/>
                <a:gd name="connsiteY3" fmla="*/ 553893 h 681733"/>
                <a:gd name="connsiteX4" fmla="*/ 41244 w 396671"/>
                <a:gd name="connsiteY4" fmla="*/ 535510 h 681733"/>
                <a:gd name="connsiteX5" fmla="*/ 28099 w 396671"/>
                <a:gd name="connsiteY5" fmla="*/ 514174 h 681733"/>
                <a:gd name="connsiteX6" fmla="*/ 20003 w 396671"/>
                <a:gd name="connsiteY6" fmla="*/ 480551 h 681733"/>
                <a:gd name="connsiteX7" fmla="*/ 46768 w 396671"/>
                <a:gd name="connsiteY7" fmla="*/ 479313 h 681733"/>
                <a:gd name="connsiteX8" fmla="*/ 74391 w 396671"/>
                <a:gd name="connsiteY8" fmla="*/ 471216 h 681733"/>
                <a:gd name="connsiteX9" fmla="*/ 90488 w 396671"/>
                <a:gd name="connsiteY9" fmla="*/ 456548 h 681733"/>
                <a:gd name="connsiteX10" fmla="*/ 73724 w 396671"/>
                <a:gd name="connsiteY10" fmla="*/ 434259 h 681733"/>
                <a:gd name="connsiteX11" fmla="*/ 33909 w 396671"/>
                <a:gd name="connsiteY11" fmla="*/ 421972 h 681733"/>
                <a:gd name="connsiteX12" fmla="*/ 56293 w 396671"/>
                <a:gd name="connsiteY12" fmla="*/ 409018 h 681733"/>
                <a:gd name="connsiteX13" fmla="*/ 94584 w 396671"/>
                <a:gd name="connsiteY13" fmla="*/ 396445 h 681733"/>
                <a:gd name="connsiteX14" fmla="*/ 122778 w 396671"/>
                <a:gd name="connsiteY14" fmla="*/ 387682 h 681733"/>
                <a:gd name="connsiteX15" fmla="*/ 148114 w 396671"/>
                <a:gd name="connsiteY15" fmla="*/ 377776 h 681733"/>
                <a:gd name="connsiteX16" fmla="*/ 137256 w 396671"/>
                <a:gd name="connsiteY16" fmla="*/ 364155 h 681733"/>
                <a:gd name="connsiteX17" fmla="*/ 105728 w 396671"/>
                <a:gd name="connsiteY17" fmla="*/ 357583 h 681733"/>
                <a:gd name="connsiteX18" fmla="*/ 92583 w 396671"/>
                <a:gd name="connsiteY18" fmla="*/ 332723 h 681733"/>
                <a:gd name="connsiteX19" fmla="*/ 53912 w 396671"/>
                <a:gd name="connsiteY19" fmla="*/ 318626 h 681733"/>
                <a:gd name="connsiteX20" fmla="*/ 64961 w 396671"/>
                <a:gd name="connsiteY20" fmla="*/ 309577 h 681733"/>
                <a:gd name="connsiteX21" fmla="*/ 80868 w 396671"/>
                <a:gd name="connsiteY21" fmla="*/ 301005 h 681733"/>
                <a:gd name="connsiteX22" fmla="*/ 103823 w 396671"/>
                <a:gd name="connsiteY22" fmla="*/ 300909 h 681733"/>
                <a:gd name="connsiteX23" fmla="*/ 134208 w 396671"/>
                <a:gd name="connsiteY23" fmla="*/ 307863 h 681733"/>
                <a:gd name="connsiteX24" fmla="*/ 142399 w 396671"/>
                <a:gd name="connsiteY24" fmla="*/ 296051 h 681733"/>
                <a:gd name="connsiteX25" fmla="*/ 134398 w 396671"/>
                <a:gd name="connsiteY25" fmla="*/ 275001 h 681733"/>
                <a:gd name="connsiteX26" fmla="*/ 119253 w 396671"/>
                <a:gd name="connsiteY26" fmla="*/ 271477 h 681733"/>
                <a:gd name="connsiteX27" fmla="*/ 113443 w 396671"/>
                <a:gd name="connsiteY27" fmla="*/ 259285 h 681733"/>
                <a:gd name="connsiteX28" fmla="*/ 94107 w 396671"/>
                <a:gd name="connsiteY28" fmla="*/ 235092 h 681733"/>
                <a:gd name="connsiteX29" fmla="*/ 118110 w 396671"/>
                <a:gd name="connsiteY29" fmla="*/ 236806 h 681733"/>
                <a:gd name="connsiteX30" fmla="*/ 133446 w 396671"/>
                <a:gd name="connsiteY30" fmla="*/ 240044 h 681733"/>
                <a:gd name="connsiteX31" fmla="*/ 151448 w 396671"/>
                <a:gd name="connsiteY31" fmla="*/ 238235 h 681733"/>
                <a:gd name="connsiteX32" fmla="*/ 125730 w 396671"/>
                <a:gd name="connsiteY32" fmla="*/ 209946 h 681733"/>
                <a:gd name="connsiteX33" fmla="*/ 121635 w 396671"/>
                <a:gd name="connsiteY33" fmla="*/ 190896 h 681733"/>
                <a:gd name="connsiteX34" fmla="*/ 123635 w 396671"/>
                <a:gd name="connsiteY34" fmla="*/ 181942 h 681733"/>
                <a:gd name="connsiteX35" fmla="*/ 140589 w 396671"/>
                <a:gd name="connsiteY35" fmla="*/ 187847 h 681733"/>
                <a:gd name="connsiteX36" fmla="*/ 147162 w 396671"/>
                <a:gd name="connsiteY36" fmla="*/ 181466 h 681733"/>
                <a:gd name="connsiteX37" fmla="*/ 167545 w 396671"/>
                <a:gd name="connsiteY37" fmla="*/ 185371 h 681733"/>
                <a:gd name="connsiteX38" fmla="*/ 151829 w 396671"/>
                <a:gd name="connsiteY38" fmla="*/ 168893 h 681733"/>
                <a:gd name="connsiteX39" fmla="*/ 141828 w 396671"/>
                <a:gd name="connsiteY39" fmla="*/ 153176 h 681733"/>
                <a:gd name="connsiteX40" fmla="*/ 157639 w 396671"/>
                <a:gd name="connsiteY40" fmla="*/ 153843 h 681733"/>
                <a:gd name="connsiteX41" fmla="*/ 169355 w 396671"/>
                <a:gd name="connsiteY41" fmla="*/ 155463 h 681733"/>
                <a:gd name="connsiteX42" fmla="*/ 160020 w 396671"/>
                <a:gd name="connsiteY42" fmla="*/ 138032 h 681733"/>
                <a:gd name="connsiteX43" fmla="*/ 150591 w 396671"/>
                <a:gd name="connsiteY43" fmla="*/ 127459 h 681733"/>
                <a:gd name="connsiteX44" fmla="*/ 142780 w 396671"/>
                <a:gd name="connsiteY44" fmla="*/ 119077 h 681733"/>
                <a:gd name="connsiteX45" fmla="*/ 154877 w 396671"/>
                <a:gd name="connsiteY45" fmla="*/ 116981 h 681733"/>
                <a:gd name="connsiteX46" fmla="*/ 152496 w 396671"/>
                <a:gd name="connsiteY46" fmla="*/ 103837 h 681733"/>
                <a:gd name="connsiteX47" fmla="*/ 164211 w 396671"/>
                <a:gd name="connsiteY47" fmla="*/ 104789 h 681733"/>
                <a:gd name="connsiteX48" fmla="*/ 175737 w 396671"/>
                <a:gd name="connsiteY48" fmla="*/ 110123 h 681733"/>
                <a:gd name="connsiteX49" fmla="*/ 173641 w 396671"/>
                <a:gd name="connsiteY49" fmla="*/ 91645 h 681733"/>
                <a:gd name="connsiteX50" fmla="*/ 176880 w 396671"/>
                <a:gd name="connsiteY50" fmla="*/ 80787 h 681733"/>
                <a:gd name="connsiteX51" fmla="*/ 162402 w 396671"/>
                <a:gd name="connsiteY51" fmla="*/ 60117 h 681733"/>
                <a:gd name="connsiteX52" fmla="*/ 169069 w 396671"/>
                <a:gd name="connsiteY52" fmla="*/ 60784 h 681733"/>
                <a:gd name="connsiteX53" fmla="*/ 178975 w 396671"/>
                <a:gd name="connsiteY53" fmla="*/ 69547 h 681733"/>
                <a:gd name="connsiteX54" fmla="*/ 178213 w 396671"/>
                <a:gd name="connsiteY54" fmla="*/ 49735 h 681733"/>
                <a:gd name="connsiteX55" fmla="*/ 184119 w 396671"/>
                <a:gd name="connsiteY55" fmla="*/ 51735 h 681733"/>
                <a:gd name="connsiteX56" fmla="*/ 186595 w 396671"/>
                <a:gd name="connsiteY56" fmla="*/ 22684 h 681733"/>
                <a:gd name="connsiteX57" fmla="*/ 194882 w 396671"/>
                <a:gd name="connsiteY57" fmla="*/ 396 h 681733"/>
                <a:gd name="connsiteX58" fmla="*/ 202883 w 396671"/>
                <a:gd name="connsiteY58" fmla="*/ 25922 h 681733"/>
                <a:gd name="connsiteX59" fmla="*/ 210884 w 396671"/>
                <a:gd name="connsiteY59" fmla="*/ 45544 h 681733"/>
                <a:gd name="connsiteX60" fmla="*/ 206407 w 396671"/>
                <a:gd name="connsiteY60" fmla="*/ 60593 h 681733"/>
                <a:gd name="connsiteX61" fmla="*/ 207550 w 396671"/>
                <a:gd name="connsiteY61" fmla="*/ 69642 h 681733"/>
                <a:gd name="connsiteX62" fmla="*/ 215456 w 396671"/>
                <a:gd name="connsiteY62" fmla="*/ 76881 h 681733"/>
                <a:gd name="connsiteX63" fmla="*/ 201835 w 396671"/>
                <a:gd name="connsiteY63" fmla="*/ 84977 h 681733"/>
                <a:gd name="connsiteX64" fmla="*/ 211170 w 396671"/>
                <a:gd name="connsiteY64" fmla="*/ 92502 h 681733"/>
                <a:gd name="connsiteX65" fmla="*/ 198692 w 396671"/>
                <a:gd name="connsiteY65" fmla="*/ 96026 h 681733"/>
                <a:gd name="connsiteX66" fmla="*/ 210884 w 396671"/>
                <a:gd name="connsiteY66" fmla="*/ 115553 h 681733"/>
                <a:gd name="connsiteX67" fmla="*/ 206121 w 396671"/>
                <a:gd name="connsiteY67" fmla="*/ 119458 h 681733"/>
                <a:gd name="connsiteX68" fmla="*/ 234411 w 396671"/>
                <a:gd name="connsiteY68" fmla="*/ 123459 h 681733"/>
                <a:gd name="connsiteX69" fmla="*/ 227457 w 396671"/>
                <a:gd name="connsiteY69" fmla="*/ 133269 h 681733"/>
                <a:gd name="connsiteX70" fmla="*/ 242126 w 396671"/>
                <a:gd name="connsiteY70" fmla="*/ 139460 h 681733"/>
                <a:gd name="connsiteX71" fmla="*/ 226791 w 396671"/>
                <a:gd name="connsiteY71" fmla="*/ 157844 h 681733"/>
                <a:gd name="connsiteX72" fmla="*/ 231458 w 396671"/>
                <a:gd name="connsiteY72" fmla="*/ 164321 h 681733"/>
                <a:gd name="connsiteX73" fmla="*/ 206312 w 396671"/>
                <a:gd name="connsiteY73" fmla="*/ 195563 h 681733"/>
                <a:gd name="connsiteX74" fmla="*/ 233268 w 396671"/>
                <a:gd name="connsiteY74" fmla="*/ 211469 h 681733"/>
                <a:gd name="connsiteX75" fmla="*/ 259938 w 396671"/>
                <a:gd name="connsiteY75" fmla="*/ 204707 h 681733"/>
                <a:gd name="connsiteX76" fmla="*/ 254985 w 396671"/>
                <a:gd name="connsiteY76" fmla="*/ 226138 h 681733"/>
                <a:gd name="connsiteX77" fmla="*/ 230601 w 396671"/>
                <a:gd name="connsiteY77" fmla="*/ 257571 h 681733"/>
                <a:gd name="connsiteX78" fmla="*/ 245745 w 396671"/>
                <a:gd name="connsiteY78" fmla="*/ 278811 h 681733"/>
                <a:gd name="connsiteX79" fmla="*/ 295371 w 396671"/>
                <a:gd name="connsiteY79" fmla="*/ 290527 h 681733"/>
                <a:gd name="connsiteX80" fmla="*/ 278226 w 396671"/>
                <a:gd name="connsiteY80" fmla="*/ 314435 h 681733"/>
                <a:gd name="connsiteX81" fmla="*/ 269653 w 396671"/>
                <a:gd name="connsiteY81" fmla="*/ 329580 h 681733"/>
                <a:gd name="connsiteX82" fmla="*/ 258318 w 396671"/>
                <a:gd name="connsiteY82" fmla="*/ 348153 h 681733"/>
                <a:gd name="connsiteX83" fmla="*/ 274320 w 396671"/>
                <a:gd name="connsiteY83" fmla="*/ 354059 h 681733"/>
                <a:gd name="connsiteX84" fmla="*/ 292323 w 396671"/>
                <a:gd name="connsiteY84" fmla="*/ 360536 h 681733"/>
                <a:gd name="connsiteX85" fmla="*/ 326708 w 396671"/>
                <a:gd name="connsiteY85" fmla="*/ 358440 h 681733"/>
                <a:gd name="connsiteX86" fmla="*/ 346806 w 396671"/>
                <a:gd name="connsiteY86" fmla="*/ 366918 h 681733"/>
                <a:gd name="connsiteX87" fmla="*/ 320707 w 396671"/>
                <a:gd name="connsiteY87" fmla="*/ 405589 h 681733"/>
                <a:gd name="connsiteX88" fmla="*/ 301467 w 396671"/>
                <a:gd name="connsiteY88" fmla="*/ 428259 h 681733"/>
                <a:gd name="connsiteX89" fmla="*/ 309372 w 396671"/>
                <a:gd name="connsiteY89" fmla="*/ 447880 h 681733"/>
                <a:gd name="connsiteX90" fmla="*/ 328041 w 396671"/>
                <a:gd name="connsiteY90" fmla="*/ 462168 h 681733"/>
                <a:gd name="connsiteX91" fmla="*/ 280988 w 396671"/>
                <a:gd name="connsiteY91" fmla="*/ 493314 h 681733"/>
                <a:gd name="connsiteX92" fmla="*/ 336900 w 396671"/>
                <a:gd name="connsiteY92" fmla="*/ 493124 h 681733"/>
                <a:gd name="connsiteX93" fmla="*/ 351854 w 396671"/>
                <a:gd name="connsiteY93" fmla="*/ 492457 h 681733"/>
                <a:gd name="connsiteX94" fmla="*/ 372618 w 396671"/>
                <a:gd name="connsiteY94" fmla="*/ 505030 h 681733"/>
                <a:gd name="connsiteX95" fmla="*/ 331947 w 396671"/>
                <a:gd name="connsiteY95" fmla="*/ 551417 h 681733"/>
                <a:gd name="connsiteX96" fmla="*/ 314516 w 396671"/>
                <a:gd name="connsiteY96" fmla="*/ 566657 h 681733"/>
                <a:gd name="connsiteX97" fmla="*/ 299562 w 396671"/>
                <a:gd name="connsiteY97" fmla="*/ 573324 h 681733"/>
                <a:gd name="connsiteX98" fmla="*/ 326136 w 396671"/>
                <a:gd name="connsiteY98" fmla="*/ 580754 h 681733"/>
                <a:gd name="connsiteX99" fmla="*/ 360331 w 396671"/>
                <a:gd name="connsiteY99" fmla="*/ 589422 h 681733"/>
                <a:gd name="connsiteX100" fmla="*/ 392526 w 396671"/>
                <a:gd name="connsiteY100" fmla="*/ 587897 h 681733"/>
                <a:gd name="connsiteX101" fmla="*/ 375571 w 396671"/>
                <a:gd name="connsiteY101" fmla="*/ 644857 h 681733"/>
                <a:gd name="connsiteX102" fmla="*/ 327756 w 396671"/>
                <a:gd name="connsiteY102" fmla="*/ 663717 h 681733"/>
                <a:gd name="connsiteX103" fmla="*/ 263176 w 396671"/>
                <a:gd name="connsiteY103" fmla="*/ 670860 h 681733"/>
                <a:gd name="connsiteX104" fmla="*/ 178689 w 396671"/>
                <a:gd name="connsiteY104" fmla="*/ 680385 h 681733"/>
                <a:gd name="connsiteX105" fmla="*/ 113157 w 396671"/>
                <a:gd name="connsiteY105" fmla="*/ 662478 h 681733"/>
                <a:gd name="connsiteX106" fmla="*/ 41815 w 396671"/>
                <a:gd name="connsiteY106" fmla="*/ 636285 h 68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6671" h="681733">
                  <a:moveTo>
                    <a:pt x="42101" y="636285"/>
                  </a:moveTo>
                  <a:cubicBezTo>
                    <a:pt x="15812" y="629046"/>
                    <a:pt x="17241" y="608281"/>
                    <a:pt x="15526" y="605995"/>
                  </a:cubicBezTo>
                  <a:cubicBezTo>
                    <a:pt x="15240" y="605519"/>
                    <a:pt x="-8953" y="584945"/>
                    <a:pt x="3620" y="562275"/>
                  </a:cubicBezTo>
                  <a:cubicBezTo>
                    <a:pt x="9144" y="552369"/>
                    <a:pt x="27528" y="548273"/>
                    <a:pt x="33338" y="553893"/>
                  </a:cubicBezTo>
                  <a:cubicBezTo>
                    <a:pt x="39529" y="545416"/>
                    <a:pt x="63723" y="545702"/>
                    <a:pt x="41244" y="535510"/>
                  </a:cubicBezTo>
                  <a:cubicBezTo>
                    <a:pt x="33433" y="531986"/>
                    <a:pt x="34957" y="518460"/>
                    <a:pt x="28099" y="514174"/>
                  </a:cubicBezTo>
                  <a:cubicBezTo>
                    <a:pt x="9144" y="502363"/>
                    <a:pt x="16955" y="482170"/>
                    <a:pt x="20003" y="480551"/>
                  </a:cubicBezTo>
                  <a:cubicBezTo>
                    <a:pt x="31052" y="489504"/>
                    <a:pt x="42196" y="481313"/>
                    <a:pt x="46768" y="479313"/>
                  </a:cubicBezTo>
                  <a:cubicBezTo>
                    <a:pt x="55722" y="475598"/>
                    <a:pt x="68771" y="483408"/>
                    <a:pt x="74391" y="471216"/>
                  </a:cubicBezTo>
                  <a:cubicBezTo>
                    <a:pt x="78867" y="461596"/>
                    <a:pt x="89250" y="464454"/>
                    <a:pt x="90488" y="456548"/>
                  </a:cubicBezTo>
                  <a:cubicBezTo>
                    <a:pt x="91631" y="449118"/>
                    <a:pt x="53912" y="457596"/>
                    <a:pt x="73724" y="434259"/>
                  </a:cubicBezTo>
                  <a:cubicBezTo>
                    <a:pt x="62675" y="429687"/>
                    <a:pt x="42196" y="432926"/>
                    <a:pt x="33909" y="421972"/>
                  </a:cubicBezTo>
                  <a:cubicBezTo>
                    <a:pt x="28766" y="415305"/>
                    <a:pt x="35148" y="409209"/>
                    <a:pt x="56293" y="409018"/>
                  </a:cubicBezTo>
                  <a:cubicBezTo>
                    <a:pt x="88011" y="409209"/>
                    <a:pt x="42387" y="388920"/>
                    <a:pt x="94584" y="396445"/>
                  </a:cubicBezTo>
                  <a:cubicBezTo>
                    <a:pt x="111443" y="398922"/>
                    <a:pt x="83535" y="376443"/>
                    <a:pt x="122778" y="387682"/>
                  </a:cubicBezTo>
                  <a:cubicBezTo>
                    <a:pt x="125159" y="384920"/>
                    <a:pt x="131255" y="371489"/>
                    <a:pt x="148114" y="377776"/>
                  </a:cubicBezTo>
                  <a:cubicBezTo>
                    <a:pt x="138018" y="369394"/>
                    <a:pt x="139065" y="367298"/>
                    <a:pt x="137256" y="364155"/>
                  </a:cubicBezTo>
                  <a:cubicBezTo>
                    <a:pt x="110776" y="367108"/>
                    <a:pt x="119444" y="358440"/>
                    <a:pt x="105728" y="357583"/>
                  </a:cubicBezTo>
                  <a:cubicBezTo>
                    <a:pt x="70676" y="355583"/>
                    <a:pt x="84106" y="342534"/>
                    <a:pt x="92583" y="332723"/>
                  </a:cubicBezTo>
                  <a:cubicBezTo>
                    <a:pt x="79439" y="336342"/>
                    <a:pt x="58865" y="326151"/>
                    <a:pt x="53912" y="318626"/>
                  </a:cubicBezTo>
                  <a:cubicBezTo>
                    <a:pt x="45530" y="305672"/>
                    <a:pt x="61056" y="310434"/>
                    <a:pt x="64961" y="309577"/>
                  </a:cubicBezTo>
                  <a:cubicBezTo>
                    <a:pt x="70390" y="308529"/>
                    <a:pt x="68676" y="292718"/>
                    <a:pt x="80868" y="301005"/>
                  </a:cubicBezTo>
                  <a:cubicBezTo>
                    <a:pt x="93250" y="309291"/>
                    <a:pt x="105633" y="307863"/>
                    <a:pt x="103823" y="300909"/>
                  </a:cubicBezTo>
                  <a:cubicBezTo>
                    <a:pt x="100870" y="288527"/>
                    <a:pt x="129064" y="306624"/>
                    <a:pt x="134208" y="307863"/>
                  </a:cubicBezTo>
                  <a:cubicBezTo>
                    <a:pt x="136875" y="301957"/>
                    <a:pt x="138399" y="297194"/>
                    <a:pt x="142399" y="296051"/>
                  </a:cubicBezTo>
                  <a:cubicBezTo>
                    <a:pt x="151162" y="293575"/>
                    <a:pt x="146876" y="285574"/>
                    <a:pt x="134398" y="275001"/>
                  </a:cubicBezTo>
                  <a:cubicBezTo>
                    <a:pt x="132493" y="273382"/>
                    <a:pt x="121444" y="273192"/>
                    <a:pt x="119253" y="271477"/>
                  </a:cubicBezTo>
                  <a:cubicBezTo>
                    <a:pt x="112395" y="266048"/>
                    <a:pt x="117729" y="260333"/>
                    <a:pt x="113443" y="259285"/>
                  </a:cubicBezTo>
                  <a:cubicBezTo>
                    <a:pt x="90012" y="253856"/>
                    <a:pt x="83725" y="231567"/>
                    <a:pt x="94107" y="235092"/>
                  </a:cubicBezTo>
                  <a:cubicBezTo>
                    <a:pt x="119539" y="244045"/>
                    <a:pt x="108966" y="236044"/>
                    <a:pt x="118110" y="236806"/>
                  </a:cubicBezTo>
                  <a:cubicBezTo>
                    <a:pt x="123825" y="237377"/>
                    <a:pt x="134874" y="244712"/>
                    <a:pt x="133446" y="240044"/>
                  </a:cubicBezTo>
                  <a:cubicBezTo>
                    <a:pt x="130874" y="231472"/>
                    <a:pt x="147924" y="238616"/>
                    <a:pt x="151448" y="238235"/>
                  </a:cubicBezTo>
                  <a:cubicBezTo>
                    <a:pt x="155258" y="224423"/>
                    <a:pt x="133160" y="233187"/>
                    <a:pt x="125730" y="209946"/>
                  </a:cubicBezTo>
                  <a:cubicBezTo>
                    <a:pt x="116777" y="206326"/>
                    <a:pt x="105061" y="185942"/>
                    <a:pt x="121635" y="190896"/>
                  </a:cubicBezTo>
                  <a:cubicBezTo>
                    <a:pt x="125254" y="191943"/>
                    <a:pt x="122968" y="183276"/>
                    <a:pt x="123635" y="181942"/>
                  </a:cubicBezTo>
                  <a:cubicBezTo>
                    <a:pt x="125730" y="178227"/>
                    <a:pt x="138113" y="188419"/>
                    <a:pt x="140589" y="187847"/>
                  </a:cubicBezTo>
                  <a:cubicBezTo>
                    <a:pt x="144304" y="187181"/>
                    <a:pt x="138113" y="175655"/>
                    <a:pt x="147162" y="181466"/>
                  </a:cubicBezTo>
                  <a:cubicBezTo>
                    <a:pt x="160306" y="189848"/>
                    <a:pt x="165164" y="186038"/>
                    <a:pt x="167545" y="185371"/>
                  </a:cubicBezTo>
                  <a:cubicBezTo>
                    <a:pt x="155163" y="177084"/>
                    <a:pt x="162592" y="173084"/>
                    <a:pt x="151829" y="168893"/>
                  </a:cubicBezTo>
                  <a:cubicBezTo>
                    <a:pt x="147447" y="167178"/>
                    <a:pt x="136970" y="167940"/>
                    <a:pt x="141828" y="153176"/>
                  </a:cubicBezTo>
                  <a:cubicBezTo>
                    <a:pt x="153734" y="162701"/>
                    <a:pt x="155639" y="152414"/>
                    <a:pt x="157639" y="153843"/>
                  </a:cubicBezTo>
                  <a:cubicBezTo>
                    <a:pt x="162973" y="157748"/>
                    <a:pt x="168212" y="157463"/>
                    <a:pt x="169355" y="155463"/>
                  </a:cubicBezTo>
                  <a:cubicBezTo>
                    <a:pt x="167831" y="151652"/>
                    <a:pt x="156591" y="142413"/>
                    <a:pt x="160020" y="138032"/>
                  </a:cubicBezTo>
                  <a:cubicBezTo>
                    <a:pt x="158306" y="136793"/>
                    <a:pt x="142304" y="131269"/>
                    <a:pt x="150591" y="127459"/>
                  </a:cubicBezTo>
                  <a:cubicBezTo>
                    <a:pt x="146495" y="127364"/>
                    <a:pt x="143637" y="122601"/>
                    <a:pt x="142780" y="119077"/>
                  </a:cubicBezTo>
                  <a:cubicBezTo>
                    <a:pt x="141923" y="115172"/>
                    <a:pt x="147543" y="119458"/>
                    <a:pt x="154877" y="116981"/>
                  </a:cubicBezTo>
                  <a:cubicBezTo>
                    <a:pt x="154115" y="113743"/>
                    <a:pt x="147162" y="107838"/>
                    <a:pt x="152496" y="103837"/>
                  </a:cubicBezTo>
                  <a:cubicBezTo>
                    <a:pt x="161830" y="112695"/>
                    <a:pt x="160211" y="103837"/>
                    <a:pt x="164211" y="104789"/>
                  </a:cubicBezTo>
                  <a:cubicBezTo>
                    <a:pt x="168974" y="105837"/>
                    <a:pt x="171069" y="109742"/>
                    <a:pt x="175737" y="110123"/>
                  </a:cubicBezTo>
                  <a:cubicBezTo>
                    <a:pt x="182976" y="97836"/>
                    <a:pt x="175451" y="97074"/>
                    <a:pt x="173641" y="91645"/>
                  </a:cubicBezTo>
                  <a:cubicBezTo>
                    <a:pt x="171546" y="85549"/>
                    <a:pt x="178689" y="87168"/>
                    <a:pt x="176880" y="80787"/>
                  </a:cubicBezTo>
                  <a:cubicBezTo>
                    <a:pt x="173832" y="70309"/>
                    <a:pt x="159925" y="74500"/>
                    <a:pt x="162402" y="60117"/>
                  </a:cubicBezTo>
                  <a:cubicBezTo>
                    <a:pt x="164211" y="51545"/>
                    <a:pt x="167069" y="59069"/>
                    <a:pt x="169069" y="60784"/>
                  </a:cubicBezTo>
                  <a:cubicBezTo>
                    <a:pt x="171165" y="62594"/>
                    <a:pt x="176022" y="60308"/>
                    <a:pt x="178975" y="69547"/>
                  </a:cubicBezTo>
                  <a:cubicBezTo>
                    <a:pt x="183261" y="65261"/>
                    <a:pt x="172022" y="54117"/>
                    <a:pt x="178213" y="49735"/>
                  </a:cubicBezTo>
                  <a:cubicBezTo>
                    <a:pt x="179642" y="51164"/>
                    <a:pt x="182214" y="51259"/>
                    <a:pt x="184119" y="51735"/>
                  </a:cubicBezTo>
                  <a:cubicBezTo>
                    <a:pt x="172117" y="25542"/>
                    <a:pt x="183166" y="27351"/>
                    <a:pt x="186595" y="22684"/>
                  </a:cubicBezTo>
                  <a:cubicBezTo>
                    <a:pt x="193263" y="14016"/>
                    <a:pt x="185357" y="5920"/>
                    <a:pt x="194882" y="396"/>
                  </a:cubicBezTo>
                  <a:cubicBezTo>
                    <a:pt x="201549" y="-3415"/>
                    <a:pt x="203359" y="21446"/>
                    <a:pt x="202883" y="25922"/>
                  </a:cubicBezTo>
                  <a:cubicBezTo>
                    <a:pt x="201835" y="34209"/>
                    <a:pt x="216408" y="40591"/>
                    <a:pt x="210884" y="45544"/>
                  </a:cubicBezTo>
                  <a:cubicBezTo>
                    <a:pt x="197930" y="57069"/>
                    <a:pt x="205550" y="59546"/>
                    <a:pt x="206407" y="60593"/>
                  </a:cubicBezTo>
                  <a:cubicBezTo>
                    <a:pt x="208598" y="62689"/>
                    <a:pt x="205455" y="66689"/>
                    <a:pt x="207550" y="69642"/>
                  </a:cubicBezTo>
                  <a:cubicBezTo>
                    <a:pt x="210598" y="73929"/>
                    <a:pt x="219266" y="69642"/>
                    <a:pt x="215456" y="76881"/>
                  </a:cubicBezTo>
                  <a:cubicBezTo>
                    <a:pt x="213741" y="80215"/>
                    <a:pt x="208122" y="79834"/>
                    <a:pt x="201835" y="84977"/>
                  </a:cubicBezTo>
                  <a:cubicBezTo>
                    <a:pt x="203645" y="88026"/>
                    <a:pt x="215837" y="86501"/>
                    <a:pt x="211170" y="92502"/>
                  </a:cubicBezTo>
                  <a:cubicBezTo>
                    <a:pt x="208026" y="96598"/>
                    <a:pt x="203740" y="97265"/>
                    <a:pt x="198692" y="96026"/>
                  </a:cubicBezTo>
                  <a:cubicBezTo>
                    <a:pt x="200121" y="104694"/>
                    <a:pt x="211074" y="106885"/>
                    <a:pt x="210884" y="115553"/>
                  </a:cubicBezTo>
                  <a:cubicBezTo>
                    <a:pt x="210884" y="116696"/>
                    <a:pt x="207931" y="119553"/>
                    <a:pt x="206121" y="119458"/>
                  </a:cubicBezTo>
                  <a:cubicBezTo>
                    <a:pt x="204216" y="128792"/>
                    <a:pt x="231363" y="121458"/>
                    <a:pt x="234411" y="123459"/>
                  </a:cubicBezTo>
                  <a:cubicBezTo>
                    <a:pt x="234125" y="129078"/>
                    <a:pt x="230791" y="129840"/>
                    <a:pt x="227457" y="133269"/>
                  </a:cubicBezTo>
                  <a:cubicBezTo>
                    <a:pt x="233458" y="140794"/>
                    <a:pt x="242507" y="135936"/>
                    <a:pt x="242126" y="139460"/>
                  </a:cubicBezTo>
                  <a:cubicBezTo>
                    <a:pt x="240888" y="149938"/>
                    <a:pt x="229934" y="153938"/>
                    <a:pt x="226791" y="157844"/>
                  </a:cubicBezTo>
                  <a:cubicBezTo>
                    <a:pt x="223647" y="161749"/>
                    <a:pt x="225362" y="166226"/>
                    <a:pt x="231458" y="164321"/>
                  </a:cubicBezTo>
                  <a:cubicBezTo>
                    <a:pt x="239649" y="170036"/>
                    <a:pt x="233458" y="182418"/>
                    <a:pt x="206312" y="195563"/>
                  </a:cubicBezTo>
                  <a:cubicBezTo>
                    <a:pt x="213741" y="195753"/>
                    <a:pt x="239554" y="186990"/>
                    <a:pt x="233268" y="211469"/>
                  </a:cubicBezTo>
                  <a:cubicBezTo>
                    <a:pt x="238983" y="206707"/>
                    <a:pt x="247079" y="210231"/>
                    <a:pt x="259938" y="204707"/>
                  </a:cubicBezTo>
                  <a:cubicBezTo>
                    <a:pt x="272701" y="199182"/>
                    <a:pt x="263367" y="220518"/>
                    <a:pt x="254985" y="226138"/>
                  </a:cubicBezTo>
                  <a:cubicBezTo>
                    <a:pt x="267653" y="237092"/>
                    <a:pt x="236697" y="257571"/>
                    <a:pt x="230601" y="257571"/>
                  </a:cubicBezTo>
                  <a:cubicBezTo>
                    <a:pt x="240126" y="263476"/>
                    <a:pt x="289941" y="267381"/>
                    <a:pt x="245745" y="278811"/>
                  </a:cubicBezTo>
                  <a:cubicBezTo>
                    <a:pt x="253175" y="295575"/>
                    <a:pt x="295466" y="286717"/>
                    <a:pt x="295371" y="290527"/>
                  </a:cubicBezTo>
                  <a:cubicBezTo>
                    <a:pt x="295085" y="293004"/>
                    <a:pt x="298228" y="308815"/>
                    <a:pt x="278226" y="314435"/>
                  </a:cubicBezTo>
                  <a:cubicBezTo>
                    <a:pt x="276987" y="316244"/>
                    <a:pt x="286608" y="327960"/>
                    <a:pt x="269653" y="329580"/>
                  </a:cubicBezTo>
                  <a:cubicBezTo>
                    <a:pt x="256128" y="330818"/>
                    <a:pt x="276130" y="343200"/>
                    <a:pt x="258318" y="348153"/>
                  </a:cubicBezTo>
                  <a:cubicBezTo>
                    <a:pt x="265176" y="352154"/>
                    <a:pt x="266700" y="356535"/>
                    <a:pt x="274320" y="354059"/>
                  </a:cubicBezTo>
                  <a:cubicBezTo>
                    <a:pt x="292608" y="348058"/>
                    <a:pt x="288989" y="363488"/>
                    <a:pt x="292323" y="360536"/>
                  </a:cubicBezTo>
                  <a:cubicBezTo>
                    <a:pt x="312611" y="342438"/>
                    <a:pt x="314706" y="368060"/>
                    <a:pt x="326708" y="358440"/>
                  </a:cubicBezTo>
                  <a:cubicBezTo>
                    <a:pt x="334709" y="352059"/>
                    <a:pt x="344424" y="354440"/>
                    <a:pt x="346806" y="366918"/>
                  </a:cubicBezTo>
                  <a:cubicBezTo>
                    <a:pt x="351092" y="389015"/>
                    <a:pt x="316040" y="403113"/>
                    <a:pt x="320707" y="405589"/>
                  </a:cubicBezTo>
                  <a:cubicBezTo>
                    <a:pt x="340900" y="416257"/>
                    <a:pt x="317088" y="422925"/>
                    <a:pt x="301467" y="428259"/>
                  </a:cubicBezTo>
                  <a:cubicBezTo>
                    <a:pt x="325946" y="430544"/>
                    <a:pt x="313849" y="430926"/>
                    <a:pt x="309372" y="447880"/>
                  </a:cubicBezTo>
                  <a:cubicBezTo>
                    <a:pt x="306991" y="457024"/>
                    <a:pt x="314611" y="456262"/>
                    <a:pt x="328041" y="462168"/>
                  </a:cubicBezTo>
                  <a:cubicBezTo>
                    <a:pt x="338043" y="466644"/>
                    <a:pt x="326708" y="488933"/>
                    <a:pt x="280988" y="493314"/>
                  </a:cubicBezTo>
                  <a:cubicBezTo>
                    <a:pt x="320326" y="504173"/>
                    <a:pt x="331375" y="482551"/>
                    <a:pt x="336900" y="493124"/>
                  </a:cubicBezTo>
                  <a:cubicBezTo>
                    <a:pt x="338805" y="496743"/>
                    <a:pt x="342424" y="497219"/>
                    <a:pt x="351854" y="492457"/>
                  </a:cubicBezTo>
                  <a:cubicBezTo>
                    <a:pt x="360331" y="488171"/>
                    <a:pt x="371952" y="496743"/>
                    <a:pt x="372618" y="505030"/>
                  </a:cubicBezTo>
                  <a:cubicBezTo>
                    <a:pt x="374523" y="527414"/>
                    <a:pt x="362236" y="560275"/>
                    <a:pt x="331947" y="551417"/>
                  </a:cubicBezTo>
                  <a:cubicBezTo>
                    <a:pt x="330327" y="554274"/>
                    <a:pt x="325946" y="562847"/>
                    <a:pt x="314516" y="566657"/>
                  </a:cubicBezTo>
                  <a:cubicBezTo>
                    <a:pt x="301371" y="571134"/>
                    <a:pt x="294418" y="571134"/>
                    <a:pt x="299562" y="573324"/>
                  </a:cubicBezTo>
                  <a:cubicBezTo>
                    <a:pt x="315754" y="579897"/>
                    <a:pt x="319659" y="582087"/>
                    <a:pt x="326136" y="580754"/>
                  </a:cubicBezTo>
                  <a:cubicBezTo>
                    <a:pt x="348234" y="576468"/>
                    <a:pt x="357283" y="584659"/>
                    <a:pt x="360331" y="589422"/>
                  </a:cubicBezTo>
                  <a:cubicBezTo>
                    <a:pt x="363093" y="593517"/>
                    <a:pt x="388811" y="583326"/>
                    <a:pt x="392526" y="587897"/>
                  </a:cubicBezTo>
                  <a:cubicBezTo>
                    <a:pt x="396717" y="593041"/>
                    <a:pt x="404337" y="618568"/>
                    <a:pt x="375571" y="644857"/>
                  </a:cubicBezTo>
                  <a:cubicBezTo>
                    <a:pt x="353378" y="665050"/>
                    <a:pt x="337947" y="659621"/>
                    <a:pt x="327756" y="663717"/>
                  </a:cubicBezTo>
                  <a:cubicBezTo>
                    <a:pt x="288132" y="679433"/>
                    <a:pt x="274797" y="665336"/>
                    <a:pt x="263176" y="670860"/>
                  </a:cubicBezTo>
                  <a:cubicBezTo>
                    <a:pt x="230791" y="686672"/>
                    <a:pt x="206407" y="673813"/>
                    <a:pt x="178689" y="680385"/>
                  </a:cubicBezTo>
                  <a:cubicBezTo>
                    <a:pt x="156306" y="685719"/>
                    <a:pt x="133160" y="674289"/>
                    <a:pt x="113157" y="662478"/>
                  </a:cubicBezTo>
                  <a:cubicBezTo>
                    <a:pt x="54007" y="666669"/>
                    <a:pt x="44387" y="643238"/>
                    <a:pt x="41815" y="636285"/>
                  </a:cubicBezTo>
                  <a:close/>
                </a:path>
              </a:pathLst>
            </a:custGeom>
            <a:solidFill>
              <a:srgbClr val="0249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BD75CC5D-ED54-BFD9-630B-FDA7031352FF}"/>
                </a:ext>
              </a:extLst>
            </p:cNvPr>
            <p:cNvSpPr/>
            <p:nvPr/>
          </p:nvSpPr>
          <p:spPr>
            <a:xfrm>
              <a:off x="5308121" y="2492184"/>
              <a:ext cx="1743860" cy="1089999"/>
            </a:xfrm>
            <a:custGeom>
              <a:avLst/>
              <a:gdLst>
                <a:gd name="connsiteX0" fmla="*/ 803728 w 1207138"/>
                <a:gd name="connsiteY0" fmla="*/ 1714 h 754521"/>
                <a:gd name="connsiteX1" fmla="*/ 1194062 w 1207138"/>
                <a:gd name="connsiteY1" fmla="*/ 265937 h 754521"/>
                <a:gd name="connsiteX2" fmla="*/ 861259 w 1207138"/>
                <a:gd name="connsiteY2" fmla="*/ 749998 h 754521"/>
                <a:gd name="connsiteX3" fmla="*/ 703620 w 1207138"/>
                <a:gd name="connsiteY3" fmla="*/ 627506 h 754521"/>
                <a:gd name="connsiteX4" fmla="*/ 645994 w 1207138"/>
                <a:gd name="connsiteY4" fmla="*/ 644460 h 754521"/>
                <a:gd name="connsiteX5" fmla="*/ 576366 w 1207138"/>
                <a:gd name="connsiteY5" fmla="*/ 618552 h 754521"/>
                <a:gd name="connsiteX6" fmla="*/ 471019 w 1207138"/>
                <a:gd name="connsiteY6" fmla="*/ 707326 h 754521"/>
                <a:gd name="connsiteX7" fmla="*/ 385580 w 1207138"/>
                <a:gd name="connsiteY7" fmla="*/ 664558 h 754521"/>
                <a:gd name="connsiteX8" fmla="*/ 234037 w 1207138"/>
                <a:gd name="connsiteY8" fmla="*/ 711802 h 754521"/>
                <a:gd name="connsiteX9" fmla="*/ 126405 w 1207138"/>
                <a:gd name="connsiteY9" fmla="*/ 689133 h 754521"/>
                <a:gd name="connsiteX10" fmla="*/ 74208 w 1207138"/>
                <a:gd name="connsiteY10" fmla="*/ 702753 h 754521"/>
                <a:gd name="connsiteX11" fmla="*/ 961 w 1207138"/>
                <a:gd name="connsiteY11" fmla="*/ 673702 h 754521"/>
                <a:gd name="connsiteX12" fmla="*/ 0 w 1207138"/>
                <a:gd name="connsiteY12" fmla="*/ 673734 h 754521"/>
                <a:gd name="connsiteX13" fmla="*/ 0 w 1207138"/>
                <a:gd name="connsiteY13" fmla="*/ 8199 h 754521"/>
                <a:gd name="connsiteX14" fmla="*/ 28783 w 1207138"/>
                <a:gd name="connsiteY14" fmla="*/ 16352 h 754521"/>
                <a:gd name="connsiteX15" fmla="*/ 228989 w 1207138"/>
                <a:gd name="connsiteY15" fmla="*/ 35051 h 754521"/>
                <a:gd name="connsiteX16" fmla="*/ 229180 w 1207138"/>
                <a:gd name="connsiteY16" fmla="*/ 35146 h 754521"/>
                <a:gd name="connsiteX17" fmla="*/ 803728 w 1207138"/>
                <a:gd name="connsiteY17" fmla="*/ 1714 h 75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07138" h="754521">
                  <a:moveTo>
                    <a:pt x="803728" y="1714"/>
                  </a:moveTo>
                  <a:cubicBezTo>
                    <a:pt x="873832" y="155352"/>
                    <a:pt x="1153962" y="95535"/>
                    <a:pt x="1194062" y="265937"/>
                  </a:cubicBezTo>
                  <a:cubicBezTo>
                    <a:pt x="1212160" y="350519"/>
                    <a:pt x="1267881" y="804481"/>
                    <a:pt x="861259" y="749998"/>
                  </a:cubicBezTo>
                  <a:cubicBezTo>
                    <a:pt x="794203" y="730948"/>
                    <a:pt x="738005" y="686370"/>
                    <a:pt x="703620" y="627506"/>
                  </a:cubicBezTo>
                  <a:cubicBezTo>
                    <a:pt x="686951" y="638174"/>
                    <a:pt x="667235" y="644460"/>
                    <a:pt x="645994" y="644460"/>
                  </a:cubicBezTo>
                  <a:cubicBezTo>
                    <a:pt x="619324" y="644460"/>
                    <a:pt x="595035" y="634650"/>
                    <a:pt x="576366" y="618552"/>
                  </a:cubicBezTo>
                  <a:cubicBezTo>
                    <a:pt x="567698" y="668940"/>
                    <a:pt x="523883" y="707326"/>
                    <a:pt x="471019" y="707326"/>
                  </a:cubicBezTo>
                  <a:cubicBezTo>
                    <a:pt x="436063" y="707326"/>
                    <a:pt x="405106" y="690466"/>
                    <a:pt x="385580" y="664558"/>
                  </a:cubicBezTo>
                  <a:cubicBezTo>
                    <a:pt x="342527" y="694372"/>
                    <a:pt x="290330" y="711802"/>
                    <a:pt x="234037" y="711802"/>
                  </a:cubicBezTo>
                  <a:cubicBezTo>
                    <a:pt x="195747" y="711802"/>
                    <a:pt x="159361" y="703706"/>
                    <a:pt x="126405" y="689133"/>
                  </a:cubicBezTo>
                  <a:cubicBezTo>
                    <a:pt x="110974" y="697801"/>
                    <a:pt x="93258" y="702753"/>
                    <a:pt x="74208" y="702753"/>
                  </a:cubicBezTo>
                  <a:cubicBezTo>
                    <a:pt x="45823" y="702753"/>
                    <a:pt x="20106" y="691609"/>
                    <a:pt x="961" y="673702"/>
                  </a:cubicBezTo>
                  <a:lnTo>
                    <a:pt x="0" y="673734"/>
                  </a:lnTo>
                  <a:lnTo>
                    <a:pt x="0" y="8199"/>
                  </a:lnTo>
                  <a:lnTo>
                    <a:pt x="28783" y="16352"/>
                  </a:lnTo>
                  <a:cubicBezTo>
                    <a:pt x="87906" y="29943"/>
                    <a:pt x="152718" y="37766"/>
                    <a:pt x="228989" y="35051"/>
                  </a:cubicBezTo>
                  <a:lnTo>
                    <a:pt x="229180" y="35146"/>
                  </a:lnTo>
                  <a:cubicBezTo>
                    <a:pt x="419584" y="28479"/>
                    <a:pt x="609989" y="-8288"/>
                    <a:pt x="803728" y="1714"/>
                  </a:cubicBezTo>
                  <a:close/>
                </a:path>
              </a:pathLst>
            </a:custGeom>
            <a:solidFill>
              <a:srgbClr val="4AA31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332" name="Graphic 36">
              <a:extLst>
                <a:ext uri="{FF2B5EF4-FFF2-40B4-BE49-F238E27FC236}">
                  <a16:creationId xmlns:a16="http://schemas.microsoft.com/office/drawing/2014/main" id="{615B9CD2-444C-6B6F-4AB9-21AA58FDDDF6}"/>
                </a:ext>
              </a:extLst>
            </p:cNvPr>
            <p:cNvGrpSpPr/>
            <p:nvPr/>
          </p:nvGrpSpPr>
          <p:grpSpPr>
            <a:xfrm>
              <a:off x="5300755" y="2922656"/>
              <a:ext cx="1683128" cy="3296766"/>
              <a:chOff x="3748182" y="2853023"/>
              <a:chExt cx="1165098" cy="2282094"/>
            </a:xfrm>
          </p:grpSpPr>
          <p:sp>
            <p:nvSpPr>
              <p:cNvPr id="1342" name="Freeform: Shape 1341">
                <a:extLst>
                  <a:ext uri="{FF2B5EF4-FFF2-40B4-BE49-F238E27FC236}">
                    <a16:creationId xmlns:a16="http://schemas.microsoft.com/office/drawing/2014/main" id="{259B678B-1007-F25A-3667-BEE05C218B7A}"/>
                  </a:ext>
                </a:extLst>
              </p:cNvPr>
              <p:cNvSpPr/>
              <p:nvPr/>
            </p:nvSpPr>
            <p:spPr>
              <a:xfrm>
                <a:off x="3748182" y="2853023"/>
                <a:ext cx="1165098" cy="2282094"/>
              </a:xfrm>
              <a:custGeom>
                <a:avLst/>
                <a:gdLst>
                  <a:gd name="connsiteX0" fmla="*/ 1123474 w 1165098"/>
                  <a:gd name="connsiteY0" fmla="*/ 362426 h 2282094"/>
                  <a:gd name="connsiteX1" fmla="*/ 1105091 w 1165098"/>
                  <a:gd name="connsiteY1" fmla="*/ 426720 h 2282094"/>
                  <a:gd name="connsiteX2" fmla="*/ 917543 w 1165098"/>
                  <a:gd name="connsiteY2" fmla="*/ 702755 h 2282094"/>
                  <a:gd name="connsiteX3" fmla="*/ 871633 w 1165098"/>
                  <a:gd name="connsiteY3" fmla="*/ 771335 h 2282094"/>
                  <a:gd name="connsiteX4" fmla="*/ 771239 w 1165098"/>
                  <a:gd name="connsiteY4" fmla="*/ 936688 h 2282094"/>
                  <a:gd name="connsiteX5" fmla="*/ 768096 w 1165098"/>
                  <a:gd name="connsiteY5" fmla="*/ 1377601 h 2282094"/>
                  <a:gd name="connsiteX6" fmla="*/ 1022414 w 1165098"/>
                  <a:gd name="connsiteY6" fmla="*/ 2086070 h 2282094"/>
                  <a:gd name="connsiteX7" fmla="*/ 1165098 w 1165098"/>
                  <a:gd name="connsiteY7" fmla="*/ 2171510 h 2282094"/>
                  <a:gd name="connsiteX8" fmla="*/ 773716 w 1165098"/>
                  <a:gd name="connsiteY8" fmla="*/ 2171510 h 2282094"/>
                  <a:gd name="connsiteX9" fmla="*/ 707708 w 1165098"/>
                  <a:gd name="connsiteY9" fmla="*/ 2282095 h 2282094"/>
                  <a:gd name="connsiteX10" fmla="*/ 503777 w 1165098"/>
                  <a:gd name="connsiteY10" fmla="*/ 2171510 h 2282094"/>
                  <a:gd name="connsiteX11" fmla="*/ 70676 w 1165098"/>
                  <a:gd name="connsiteY11" fmla="*/ 2171510 h 2282094"/>
                  <a:gd name="connsiteX12" fmla="*/ 336899 w 1165098"/>
                  <a:gd name="connsiteY12" fmla="*/ 2041970 h 2282094"/>
                  <a:gd name="connsiteX13" fmla="*/ 488728 w 1165098"/>
                  <a:gd name="connsiteY13" fmla="*/ 1293686 h 2282094"/>
                  <a:gd name="connsiteX14" fmla="*/ 223457 w 1165098"/>
                  <a:gd name="connsiteY14" fmla="*/ 1074611 h 2282094"/>
                  <a:gd name="connsiteX15" fmla="*/ 234887 w 1165098"/>
                  <a:gd name="connsiteY15" fmla="*/ 1035177 h 2282094"/>
                  <a:gd name="connsiteX16" fmla="*/ 529114 w 1165098"/>
                  <a:gd name="connsiteY16" fmla="*/ 1196816 h 2282094"/>
                  <a:gd name="connsiteX17" fmla="*/ 555022 w 1165098"/>
                  <a:gd name="connsiteY17" fmla="*/ 855631 h 2282094"/>
                  <a:gd name="connsiteX18" fmla="*/ 410147 w 1165098"/>
                  <a:gd name="connsiteY18" fmla="*/ 555403 h 2282094"/>
                  <a:gd name="connsiteX19" fmla="*/ 0 w 1165098"/>
                  <a:gd name="connsiteY19" fmla="*/ 291846 h 2282094"/>
                  <a:gd name="connsiteX20" fmla="*/ 38386 w 1165098"/>
                  <a:gd name="connsiteY20" fmla="*/ 228981 h 2282094"/>
                  <a:gd name="connsiteX21" fmla="*/ 205264 w 1165098"/>
                  <a:gd name="connsiteY21" fmla="*/ 318802 h 2282094"/>
                  <a:gd name="connsiteX22" fmla="*/ 230410 w 1165098"/>
                  <a:gd name="connsiteY22" fmla="*/ 146971 h 2282094"/>
                  <a:gd name="connsiteX23" fmla="*/ 275844 w 1165098"/>
                  <a:gd name="connsiteY23" fmla="*/ 162687 h 2282094"/>
                  <a:gd name="connsiteX24" fmla="*/ 267367 w 1165098"/>
                  <a:gd name="connsiteY24" fmla="*/ 355473 h 2282094"/>
                  <a:gd name="connsiteX25" fmla="*/ 509683 w 1165098"/>
                  <a:gd name="connsiteY25" fmla="*/ 469868 h 2282094"/>
                  <a:gd name="connsiteX26" fmla="*/ 510254 w 1165098"/>
                  <a:gd name="connsiteY26" fmla="*/ 0 h 2282094"/>
                  <a:gd name="connsiteX27" fmla="*/ 667417 w 1165098"/>
                  <a:gd name="connsiteY27" fmla="*/ 133636 h 2282094"/>
                  <a:gd name="connsiteX28" fmla="*/ 734378 w 1165098"/>
                  <a:gd name="connsiteY28" fmla="*/ 746665 h 2282094"/>
                  <a:gd name="connsiteX29" fmla="*/ 790670 w 1165098"/>
                  <a:gd name="connsiteY29" fmla="*/ 715994 h 2282094"/>
                  <a:gd name="connsiteX30" fmla="*/ 1011555 w 1165098"/>
                  <a:gd name="connsiteY30" fmla="*/ 329184 h 2282094"/>
                  <a:gd name="connsiteX31" fmla="*/ 1123379 w 1165098"/>
                  <a:gd name="connsiteY31" fmla="*/ 362426 h 2282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65098" h="2282094">
                    <a:moveTo>
                      <a:pt x="1123474" y="362426"/>
                    </a:moveTo>
                    <a:cubicBezTo>
                      <a:pt x="1114235" y="389954"/>
                      <a:pt x="1109663" y="403765"/>
                      <a:pt x="1105091" y="426720"/>
                    </a:cubicBezTo>
                    <a:cubicBezTo>
                      <a:pt x="1100519" y="445103"/>
                      <a:pt x="917543" y="693611"/>
                      <a:pt x="917543" y="702755"/>
                    </a:cubicBezTo>
                    <a:cubicBezTo>
                      <a:pt x="916496" y="710470"/>
                      <a:pt x="872776" y="763048"/>
                      <a:pt x="871633" y="771335"/>
                    </a:cubicBezTo>
                    <a:cubicBezTo>
                      <a:pt x="840486" y="831056"/>
                      <a:pt x="838676" y="863727"/>
                      <a:pt x="771239" y="936688"/>
                    </a:cubicBezTo>
                    <a:cubicBezTo>
                      <a:pt x="750284" y="1029176"/>
                      <a:pt x="739426" y="1252728"/>
                      <a:pt x="768096" y="1377601"/>
                    </a:cubicBezTo>
                    <a:cubicBezTo>
                      <a:pt x="809339" y="1557052"/>
                      <a:pt x="859441" y="2028349"/>
                      <a:pt x="1022414" y="2086070"/>
                    </a:cubicBezTo>
                    <a:cubicBezTo>
                      <a:pt x="1165289" y="2136743"/>
                      <a:pt x="1165098" y="2171510"/>
                      <a:pt x="1165098" y="2171510"/>
                    </a:cubicBezTo>
                    <a:lnTo>
                      <a:pt x="773716" y="2171510"/>
                    </a:lnTo>
                    <a:lnTo>
                      <a:pt x="707708" y="2282095"/>
                    </a:lnTo>
                    <a:lnTo>
                      <a:pt x="503777" y="2171510"/>
                    </a:lnTo>
                    <a:lnTo>
                      <a:pt x="70676" y="2171510"/>
                    </a:lnTo>
                    <a:cubicBezTo>
                      <a:pt x="70676" y="2171510"/>
                      <a:pt x="150114" y="2131028"/>
                      <a:pt x="336899" y="2041970"/>
                    </a:cubicBezTo>
                    <a:cubicBezTo>
                      <a:pt x="523685" y="1952911"/>
                      <a:pt x="507968" y="1325118"/>
                      <a:pt x="488728" y="1293686"/>
                    </a:cubicBezTo>
                    <a:cubicBezTo>
                      <a:pt x="469487" y="1262253"/>
                      <a:pt x="223457" y="1074611"/>
                      <a:pt x="223457" y="1074611"/>
                    </a:cubicBezTo>
                    <a:lnTo>
                      <a:pt x="234887" y="1035177"/>
                    </a:lnTo>
                    <a:cubicBezTo>
                      <a:pt x="234887" y="1035177"/>
                      <a:pt x="497681" y="1203770"/>
                      <a:pt x="529114" y="1196816"/>
                    </a:cubicBezTo>
                    <a:cubicBezTo>
                      <a:pt x="560546" y="1189768"/>
                      <a:pt x="554641" y="955167"/>
                      <a:pt x="555022" y="855631"/>
                    </a:cubicBezTo>
                    <a:cubicBezTo>
                      <a:pt x="555498" y="755999"/>
                      <a:pt x="523589" y="649605"/>
                      <a:pt x="410147" y="555403"/>
                    </a:cubicBezTo>
                    <a:cubicBezTo>
                      <a:pt x="296704" y="461105"/>
                      <a:pt x="0" y="291846"/>
                      <a:pt x="0" y="291846"/>
                    </a:cubicBezTo>
                    <a:lnTo>
                      <a:pt x="38386" y="228981"/>
                    </a:lnTo>
                    <a:cubicBezTo>
                      <a:pt x="38386" y="228981"/>
                      <a:pt x="186023" y="332804"/>
                      <a:pt x="205264" y="318802"/>
                    </a:cubicBezTo>
                    <a:cubicBezTo>
                      <a:pt x="224409" y="304895"/>
                      <a:pt x="230410" y="146971"/>
                      <a:pt x="230410" y="146971"/>
                    </a:cubicBezTo>
                    <a:lnTo>
                      <a:pt x="275844" y="162687"/>
                    </a:lnTo>
                    <a:cubicBezTo>
                      <a:pt x="275844" y="162687"/>
                      <a:pt x="253460" y="332804"/>
                      <a:pt x="267367" y="355473"/>
                    </a:cubicBezTo>
                    <a:cubicBezTo>
                      <a:pt x="281369" y="378142"/>
                      <a:pt x="490442" y="483870"/>
                      <a:pt x="509683" y="469868"/>
                    </a:cubicBezTo>
                    <a:cubicBezTo>
                      <a:pt x="528828" y="455962"/>
                      <a:pt x="510254" y="0"/>
                      <a:pt x="510254" y="0"/>
                    </a:cubicBezTo>
                    <a:lnTo>
                      <a:pt x="667417" y="133636"/>
                    </a:lnTo>
                    <a:cubicBezTo>
                      <a:pt x="667417" y="133636"/>
                      <a:pt x="699516" y="729234"/>
                      <a:pt x="734378" y="746665"/>
                    </a:cubicBezTo>
                    <a:cubicBezTo>
                      <a:pt x="769334" y="764096"/>
                      <a:pt x="780764" y="726662"/>
                      <a:pt x="790670" y="715994"/>
                    </a:cubicBezTo>
                    <a:cubicBezTo>
                      <a:pt x="796100" y="710184"/>
                      <a:pt x="929259" y="475202"/>
                      <a:pt x="1011555" y="329184"/>
                    </a:cubicBezTo>
                    <a:cubicBezTo>
                      <a:pt x="1015365" y="394907"/>
                      <a:pt x="1135475" y="294322"/>
                      <a:pt x="1123379" y="36242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343" name="Graphic 36">
                <a:extLst>
                  <a:ext uri="{FF2B5EF4-FFF2-40B4-BE49-F238E27FC236}">
                    <a16:creationId xmlns:a16="http://schemas.microsoft.com/office/drawing/2014/main" id="{3B43A7A0-F539-34F4-0475-A341949FF2E8}"/>
                  </a:ext>
                </a:extLst>
              </p:cNvPr>
              <p:cNvGrpSpPr/>
              <p:nvPr/>
            </p:nvGrpSpPr>
            <p:grpSpPr>
              <a:xfrm>
                <a:off x="3748182" y="2999994"/>
                <a:ext cx="1059941" cy="1863851"/>
                <a:chOff x="3748182" y="2999994"/>
                <a:chExt cx="1059941" cy="1863851"/>
              </a:xfrm>
              <a:solidFill>
                <a:srgbClr val="624213"/>
              </a:solidFill>
            </p:grpSpPr>
            <p:sp>
              <p:nvSpPr>
                <p:cNvPr id="2048" name="Freeform: Shape 2047">
                  <a:extLst>
                    <a:ext uri="{FF2B5EF4-FFF2-40B4-BE49-F238E27FC236}">
                      <a16:creationId xmlns:a16="http://schemas.microsoft.com/office/drawing/2014/main" id="{B0F82C03-3AFF-EEBA-B071-1704C68C464C}"/>
                    </a:ext>
                  </a:extLst>
                </p:cNvPr>
                <p:cNvSpPr/>
                <p:nvPr/>
              </p:nvSpPr>
              <p:spPr>
                <a:xfrm>
                  <a:off x="4258531" y="3069050"/>
                  <a:ext cx="35624" cy="255632"/>
                </a:xfrm>
                <a:custGeom>
                  <a:avLst/>
                  <a:gdLst>
                    <a:gd name="connsiteX0" fmla="*/ 2858 w 35624"/>
                    <a:gd name="connsiteY0" fmla="*/ 6001 h 255632"/>
                    <a:gd name="connsiteX1" fmla="*/ 30861 w 35624"/>
                    <a:gd name="connsiteY1" fmla="*/ 0 h 255632"/>
                    <a:gd name="connsiteX2" fmla="*/ 26099 w 35624"/>
                    <a:gd name="connsiteY2" fmla="*/ 227076 h 255632"/>
                    <a:gd name="connsiteX3" fmla="*/ 0 w 35624"/>
                    <a:gd name="connsiteY3" fmla="*/ 255460 h 255632"/>
                    <a:gd name="connsiteX4" fmla="*/ 2858 w 35624"/>
                    <a:gd name="connsiteY4" fmla="*/ 5905 h 25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624" h="255632">
                      <a:moveTo>
                        <a:pt x="2858" y="6001"/>
                      </a:moveTo>
                      <a:lnTo>
                        <a:pt x="30861" y="0"/>
                      </a:lnTo>
                      <a:cubicBezTo>
                        <a:pt x="34195" y="57626"/>
                        <a:pt x="41720" y="215646"/>
                        <a:pt x="26099" y="227076"/>
                      </a:cubicBezTo>
                      <a:cubicBezTo>
                        <a:pt x="23432" y="228981"/>
                        <a:pt x="9716" y="258127"/>
                        <a:pt x="0" y="255460"/>
                      </a:cubicBezTo>
                      <a:cubicBezTo>
                        <a:pt x="6382" y="190024"/>
                        <a:pt x="2858" y="5905"/>
                        <a:pt x="2858" y="5905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49" name="Freeform: Shape 2048">
                  <a:extLst>
                    <a:ext uri="{FF2B5EF4-FFF2-40B4-BE49-F238E27FC236}">
                      <a16:creationId xmlns:a16="http://schemas.microsoft.com/office/drawing/2014/main" id="{E410C23C-3B3F-60A7-6F6C-8A3D1483AF1D}"/>
                    </a:ext>
                  </a:extLst>
                </p:cNvPr>
                <p:cNvSpPr/>
                <p:nvPr/>
              </p:nvSpPr>
              <p:spPr>
                <a:xfrm>
                  <a:off x="3953445" y="2999994"/>
                  <a:ext cx="48387" cy="171893"/>
                </a:xfrm>
                <a:custGeom>
                  <a:avLst/>
                  <a:gdLst>
                    <a:gd name="connsiteX0" fmla="*/ 25146 w 48387"/>
                    <a:gd name="connsiteY0" fmla="*/ 0 h 171893"/>
                    <a:gd name="connsiteX1" fmla="*/ 48387 w 48387"/>
                    <a:gd name="connsiteY1" fmla="*/ 8096 h 171893"/>
                    <a:gd name="connsiteX2" fmla="*/ 20383 w 48387"/>
                    <a:gd name="connsiteY2" fmla="*/ 133826 h 171893"/>
                    <a:gd name="connsiteX3" fmla="*/ 0 w 48387"/>
                    <a:gd name="connsiteY3" fmla="*/ 171831 h 171893"/>
                    <a:gd name="connsiteX4" fmla="*/ 25146 w 48387"/>
                    <a:gd name="connsiteY4" fmla="*/ 0 h 17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387" h="171893">
                      <a:moveTo>
                        <a:pt x="25146" y="0"/>
                      </a:moveTo>
                      <a:lnTo>
                        <a:pt x="48387" y="8096"/>
                      </a:lnTo>
                      <a:cubicBezTo>
                        <a:pt x="43529" y="52292"/>
                        <a:pt x="33623" y="124206"/>
                        <a:pt x="20383" y="133826"/>
                      </a:cubicBezTo>
                      <a:cubicBezTo>
                        <a:pt x="17717" y="135826"/>
                        <a:pt x="6858" y="173641"/>
                        <a:pt x="0" y="171831"/>
                      </a:cubicBezTo>
                      <a:cubicBezTo>
                        <a:pt x="25622" y="125920"/>
                        <a:pt x="25146" y="0"/>
                        <a:pt x="25146" y="0"/>
                      </a:cubicBezTo>
                      <a:close/>
                    </a:path>
                  </a:pathLst>
                </a:custGeom>
                <a:solidFill>
                  <a:srgbClr val="62421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0" name="Freeform: Shape 2049">
                  <a:extLst>
                    <a:ext uri="{FF2B5EF4-FFF2-40B4-BE49-F238E27FC236}">
                      <a16:creationId xmlns:a16="http://schemas.microsoft.com/office/drawing/2014/main" id="{4C68DFB1-58B9-62DE-55DF-942887267E3F}"/>
                    </a:ext>
                  </a:extLst>
                </p:cNvPr>
                <p:cNvSpPr/>
                <p:nvPr/>
              </p:nvSpPr>
              <p:spPr>
                <a:xfrm>
                  <a:off x="3964495" y="3888295"/>
                  <a:ext cx="320380" cy="975550"/>
                </a:xfrm>
                <a:custGeom>
                  <a:avLst/>
                  <a:gdLst>
                    <a:gd name="connsiteX0" fmla="*/ 161639 w 320380"/>
                    <a:gd name="connsiteY0" fmla="*/ 975551 h 975550"/>
                    <a:gd name="connsiteX1" fmla="*/ 272510 w 320380"/>
                    <a:gd name="connsiteY1" fmla="*/ 258508 h 975550"/>
                    <a:gd name="connsiteX2" fmla="*/ 0 w 320380"/>
                    <a:gd name="connsiteY2" fmla="*/ 35052 h 975550"/>
                    <a:gd name="connsiteX3" fmla="*/ 18574 w 320380"/>
                    <a:gd name="connsiteY3" fmla="*/ 0 h 975550"/>
                    <a:gd name="connsiteX4" fmla="*/ 38957 w 320380"/>
                    <a:gd name="connsiteY4" fmla="*/ 26098 h 975550"/>
                    <a:gd name="connsiteX5" fmla="*/ 299180 w 320380"/>
                    <a:gd name="connsiteY5" fmla="*/ 231743 h 975550"/>
                    <a:gd name="connsiteX6" fmla="*/ 161639 w 320380"/>
                    <a:gd name="connsiteY6" fmla="*/ 975551 h 975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0380" h="975550">
                      <a:moveTo>
                        <a:pt x="161639" y="975551"/>
                      </a:moveTo>
                      <a:cubicBezTo>
                        <a:pt x="287465" y="878967"/>
                        <a:pt x="286703" y="281749"/>
                        <a:pt x="272510" y="258508"/>
                      </a:cubicBezTo>
                      <a:cubicBezTo>
                        <a:pt x="253270" y="227076"/>
                        <a:pt x="0" y="35052"/>
                        <a:pt x="0" y="35052"/>
                      </a:cubicBezTo>
                      <a:lnTo>
                        <a:pt x="18574" y="0"/>
                      </a:lnTo>
                      <a:cubicBezTo>
                        <a:pt x="18574" y="0"/>
                        <a:pt x="26956" y="17812"/>
                        <a:pt x="38957" y="26098"/>
                      </a:cubicBezTo>
                      <a:cubicBezTo>
                        <a:pt x="94774" y="72771"/>
                        <a:pt x="286417" y="203549"/>
                        <a:pt x="299180" y="231743"/>
                      </a:cubicBezTo>
                      <a:cubicBezTo>
                        <a:pt x="366236" y="380143"/>
                        <a:pt x="261556" y="888206"/>
                        <a:pt x="161639" y="97555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1" name="Freeform: Shape 2050">
                  <a:extLst>
                    <a:ext uri="{FF2B5EF4-FFF2-40B4-BE49-F238E27FC236}">
                      <a16:creationId xmlns:a16="http://schemas.microsoft.com/office/drawing/2014/main" id="{512E70D0-8D91-AC8E-7A75-BB0EA3BCD564}"/>
                    </a:ext>
                  </a:extLst>
                </p:cNvPr>
                <p:cNvSpPr/>
                <p:nvPr/>
              </p:nvSpPr>
              <p:spPr>
                <a:xfrm>
                  <a:off x="3748182" y="3082099"/>
                  <a:ext cx="581790" cy="972284"/>
                </a:xfrm>
                <a:custGeom>
                  <a:avLst/>
                  <a:gdLst>
                    <a:gd name="connsiteX0" fmla="*/ 45911 w 581790"/>
                    <a:gd name="connsiteY0" fmla="*/ 4763 h 972284"/>
                    <a:gd name="connsiteX1" fmla="*/ 26765 w 581790"/>
                    <a:gd name="connsiteY1" fmla="*/ 36004 h 972284"/>
                    <a:gd name="connsiteX2" fmla="*/ 436912 w 581790"/>
                    <a:gd name="connsiteY2" fmla="*/ 299561 h 972284"/>
                    <a:gd name="connsiteX3" fmla="*/ 581787 w 581790"/>
                    <a:gd name="connsiteY3" fmla="*/ 599789 h 972284"/>
                    <a:gd name="connsiteX4" fmla="*/ 553879 w 581790"/>
                    <a:gd name="connsiteY4" fmla="*/ 945451 h 972284"/>
                    <a:gd name="connsiteX5" fmla="*/ 527114 w 581790"/>
                    <a:gd name="connsiteY5" fmla="*/ 972217 h 972284"/>
                    <a:gd name="connsiteX6" fmla="*/ 555022 w 581790"/>
                    <a:gd name="connsiteY6" fmla="*/ 626650 h 972284"/>
                    <a:gd name="connsiteX7" fmla="*/ 410147 w 581790"/>
                    <a:gd name="connsiteY7" fmla="*/ 326422 h 972284"/>
                    <a:gd name="connsiteX8" fmla="*/ 0 w 581790"/>
                    <a:gd name="connsiteY8" fmla="*/ 62865 h 972284"/>
                    <a:gd name="connsiteX9" fmla="*/ 38386 w 581790"/>
                    <a:gd name="connsiteY9" fmla="*/ 0 h 972284"/>
                    <a:gd name="connsiteX10" fmla="*/ 45911 w 581790"/>
                    <a:gd name="connsiteY10" fmla="*/ 4858 h 97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81790" h="972284">
                      <a:moveTo>
                        <a:pt x="45911" y="4763"/>
                      </a:moveTo>
                      <a:lnTo>
                        <a:pt x="26765" y="36004"/>
                      </a:lnTo>
                      <a:cubicBezTo>
                        <a:pt x="26765" y="36004"/>
                        <a:pt x="323469" y="205359"/>
                        <a:pt x="436912" y="299561"/>
                      </a:cubicBezTo>
                      <a:cubicBezTo>
                        <a:pt x="550355" y="393859"/>
                        <a:pt x="582168" y="500253"/>
                        <a:pt x="581787" y="599789"/>
                      </a:cubicBezTo>
                      <a:cubicBezTo>
                        <a:pt x="581406" y="699326"/>
                        <a:pt x="585311" y="938403"/>
                        <a:pt x="553879" y="945451"/>
                      </a:cubicBezTo>
                      <a:cubicBezTo>
                        <a:pt x="551307" y="946023"/>
                        <a:pt x="532352" y="973836"/>
                        <a:pt x="527114" y="972217"/>
                      </a:cubicBezTo>
                      <a:cubicBezTo>
                        <a:pt x="560737" y="901827"/>
                        <a:pt x="554641" y="706374"/>
                        <a:pt x="555022" y="626650"/>
                      </a:cubicBezTo>
                      <a:cubicBezTo>
                        <a:pt x="555498" y="527018"/>
                        <a:pt x="523589" y="420624"/>
                        <a:pt x="410147" y="326422"/>
                      </a:cubicBezTo>
                      <a:cubicBezTo>
                        <a:pt x="296704" y="232124"/>
                        <a:pt x="0" y="62865"/>
                        <a:pt x="0" y="62865"/>
                      </a:cubicBezTo>
                      <a:lnTo>
                        <a:pt x="38386" y="0"/>
                      </a:lnTo>
                      <a:cubicBezTo>
                        <a:pt x="38386" y="0"/>
                        <a:pt x="41148" y="1810"/>
                        <a:pt x="45911" y="4858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52" name="Freeform: Shape 2051">
                  <a:extLst>
                    <a:ext uri="{FF2B5EF4-FFF2-40B4-BE49-F238E27FC236}">
                      <a16:creationId xmlns:a16="http://schemas.microsoft.com/office/drawing/2014/main" id="{84FE5247-1FF6-E661-F815-DEE7F48BEC01}"/>
                    </a:ext>
                  </a:extLst>
                </p:cNvPr>
                <p:cNvSpPr/>
                <p:nvPr/>
              </p:nvSpPr>
              <p:spPr>
                <a:xfrm>
                  <a:off x="4519326" y="3169182"/>
                  <a:ext cx="288797" cy="426847"/>
                </a:xfrm>
                <a:custGeom>
                  <a:avLst/>
                  <a:gdLst>
                    <a:gd name="connsiteX0" fmla="*/ 46292 w 288797"/>
                    <a:gd name="connsiteY0" fmla="*/ 372975 h 426847"/>
                    <a:gd name="connsiteX1" fmla="*/ 0 w 288797"/>
                    <a:gd name="connsiteY1" fmla="*/ 426315 h 426847"/>
                    <a:gd name="connsiteX2" fmla="*/ 239935 w 288797"/>
                    <a:gd name="connsiteY2" fmla="*/ 1595 h 426847"/>
                    <a:gd name="connsiteX3" fmla="*/ 288798 w 288797"/>
                    <a:gd name="connsiteY3" fmla="*/ 1595 h 426847"/>
                    <a:gd name="connsiteX4" fmla="*/ 46196 w 288797"/>
                    <a:gd name="connsiteY4" fmla="*/ 372879 h 426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97" h="426847">
                      <a:moveTo>
                        <a:pt x="46292" y="372975"/>
                      </a:moveTo>
                      <a:cubicBezTo>
                        <a:pt x="41434" y="378213"/>
                        <a:pt x="24384" y="432792"/>
                        <a:pt x="0" y="426315"/>
                      </a:cubicBezTo>
                      <a:cubicBezTo>
                        <a:pt x="21336" y="409455"/>
                        <a:pt x="161830" y="141612"/>
                        <a:pt x="239935" y="1595"/>
                      </a:cubicBezTo>
                      <a:cubicBezTo>
                        <a:pt x="240316" y="7119"/>
                        <a:pt x="288608" y="-3930"/>
                        <a:pt x="288798" y="1595"/>
                      </a:cubicBezTo>
                      <a:cubicBezTo>
                        <a:pt x="216979" y="133135"/>
                        <a:pt x="51245" y="367641"/>
                        <a:pt x="46196" y="372879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C00B93D0-63E8-01AD-18D4-9FD6D9EF2519}"/>
                </a:ext>
              </a:extLst>
            </p:cNvPr>
            <p:cNvSpPr/>
            <p:nvPr/>
          </p:nvSpPr>
          <p:spPr>
            <a:xfrm>
              <a:off x="5303097" y="1020055"/>
              <a:ext cx="2354753" cy="2491552"/>
            </a:xfrm>
            <a:custGeom>
              <a:avLst/>
              <a:gdLst>
                <a:gd name="connsiteX0" fmla="*/ 403858 w 1630012"/>
                <a:gd name="connsiteY0" fmla="*/ 0 h 1724707"/>
                <a:gd name="connsiteX1" fmla="*/ 725232 w 1630012"/>
                <a:gd name="connsiteY1" fmla="*/ 271844 h 1724707"/>
                <a:gd name="connsiteX2" fmla="*/ 800956 w 1630012"/>
                <a:gd name="connsiteY2" fmla="*/ 262890 h 1724707"/>
                <a:gd name="connsiteX3" fmla="*/ 1084229 w 1630012"/>
                <a:gd name="connsiteY3" fmla="*/ 427577 h 1724707"/>
                <a:gd name="connsiteX4" fmla="*/ 1088992 w 1630012"/>
                <a:gd name="connsiteY4" fmla="*/ 427577 h 1724707"/>
                <a:gd name="connsiteX5" fmla="*/ 1519998 w 1630012"/>
                <a:gd name="connsiteY5" fmla="*/ 858583 h 1724707"/>
                <a:gd name="connsiteX6" fmla="*/ 1507520 w 1630012"/>
                <a:gd name="connsiteY6" fmla="*/ 961930 h 1724707"/>
                <a:gd name="connsiteX7" fmla="*/ 1630012 w 1630012"/>
                <a:gd name="connsiteY7" fmla="*/ 1188244 h 1724707"/>
                <a:gd name="connsiteX8" fmla="*/ 1407222 w 1630012"/>
                <a:gd name="connsiteY8" fmla="*/ 1454468 h 1724707"/>
                <a:gd name="connsiteX9" fmla="*/ 1037557 w 1630012"/>
                <a:gd name="connsiteY9" fmla="*/ 1721644 h 1724707"/>
                <a:gd name="connsiteX10" fmla="*/ 846676 w 1630012"/>
                <a:gd name="connsiteY10" fmla="*/ 1593628 h 1724707"/>
                <a:gd name="connsiteX11" fmla="*/ 825816 w 1630012"/>
                <a:gd name="connsiteY11" fmla="*/ 1528477 h 1724707"/>
                <a:gd name="connsiteX12" fmla="*/ 789526 w 1630012"/>
                <a:gd name="connsiteY12" fmla="*/ 1532573 h 1724707"/>
                <a:gd name="connsiteX13" fmla="*/ 723517 w 1630012"/>
                <a:gd name="connsiteY13" fmla="*/ 1518952 h 1724707"/>
                <a:gd name="connsiteX14" fmla="*/ 532827 w 1630012"/>
                <a:gd name="connsiteY14" fmla="*/ 1623155 h 1724707"/>
                <a:gd name="connsiteX15" fmla="*/ 387380 w 1630012"/>
                <a:gd name="connsiteY15" fmla="*/ 1570292 h 1724707"/>
                <a:gd name="connsiteX16" fmla="*/ 306132 w 1630012"/>
                <a:gd name="connsiteY16" fmla="*/ 1591532 h 1724707"/>
                <a:gd name="connsiteX17" fmla="*/ 248601 w 1630012"/>
                <a:gd name="connsiteY17" fmla="*/ 1581150 h 1724707"/>
                <a:gd name="connsiteX18" fmla="*/ 61413 w 1630012"/>
                <a:gd name="connsiteY18" fmla="*/ 1711626 h 1724707"/>
                <a:gd name="connsiteX19" fmla="*/ 0 w 1630012"/>
                <a:gd name="connsiteY19" fmla="*/ 1719281 h 1724707"/>
                <a:gd name="connsiteX20" fmla="*/ 0 w 1630012"/>
                <a:gd name="connsiteY20" fmla="*/ 177660 h 1724707"/>
                <a:gd name="connsiteX21" fmla="*/ 40587 w 1630012"/>
                <a:gd name="connsiteY21" fmla="*/ 180832 h 1724707"/>
                <a:gd name="connsiteX22" fmla="*/ 104869 w 1630012"/>
                <a:gd name="connsiteY22" fmla="*/ 196120 h 1724707"/>
                <a:gd name="connsiteX23" fmla="*/ 403858 w 1630012"/>
                <a:gd name="connsiteY23" fmla="*/ 0 h 172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0012" h="1724707">
                  <a:moveTo>
                    <a:pt x="403858" y="0"/>
                  </a:moveTo>
                  <a:cubicBezTo>
                    <a:pt x="565402" y="0"/>
                    <a:pt x="699515" y="117634"/>
                    <a:pt x="725232" y="271844"/>
                  </a:cubicBezTo>
                  <a:cubicBezTo>
                    <a:pt x="749521" y="266033"/>
                    <a:pt x="774857" y="262890"/>
                    <a:pt x="800956" y="262890"/>
                  </a:cubicBezTo>
                  <a:cubicBezTo>
                    <a:pt x="922304" y="262890"/>
                    <a:pt x="1028127" y="329279"/>
                    <a:pt x="1084229" y="427577"/>
                  </a:cubicBezTo>
                  <a:cubicBezTo>
                    <a:pt x="1085849" y="427577"/>
                    <a:pt x="1087372" y="427577"/>
                    <a:pt x="1088992" y="427577"/>
                  </a:cubicBezTo>
                  <a:cubicBezTo>
                    <a:pt x="1327021" y="427577"/>
                    <a:pt x="1519998" y="620554"/>
                    <a:pt x="1519998" y="858583"/>
                  </a:cubicBezTo>
                  <a:cubicBezTo>
                    <a:pt x="1519998" y="894207"/>
                    <a:pt x="1515712" y="928783"/>
                    <a:pt x="1507520" y="961930"/>
                  </a:cubicBezTo>
                  <a:cubicBezTo>
                    <a:pt x="1581244" y="1010222"/>
                    <a:pt x="1630012" y="1093565"/>
                    <a:pt x="1630012" y="1188244"/>
                  </a:cubicBezTo>
                  <a:cubicBezTo>
                    <a:pt x="1630012" y="1321403"/>
                    <a:pt x="1533809" y="1431893"/>
                    <a:pt x="1407222" y="1454468"/>
                  </a:cubicBezTo>
                  <a:cubicBezTo>
                    <a:pt x="1345976" y="1618774"/>
                    <a:pt x="1231771" y="1746314"/>
                    <a:pt x="1037557" y="1721644"/>
                  </a:cubicBezTo>
                  <a:cubicBezTo>
                    <a:pt x="1036318" y="1721549"/>
                    <a:pt x="905159" y="1704023"/>
                    <a:pt x="846676" y="1593628"/>
                  </a:cubicBezTo>
                  <a:cubicBezTo>
                    <a:pt x="841151" y="1583246"/>
                    <a:pt x="833150" y="1537716"/>
                    <a:pt x="825816" y="1528477"/>
                  </a:cubicBezTo>
                  <a:cubicBezTo>
                    <a:pt x="814100" y="1531049"/>
                    <a:pt x="802004" y="1532573"/>
                    <a:pt x="789526" y="1532573"/>
                  </a:cubicBezTo>
                  <a:cubicBezTo>
                    <a:pt x="765999" y="1532573"/>
                    <a:pt x="743711" y="1527715"/>
                    <a:pt x="723517" y="1518952"/>
                  </a:cubicBezTo>
                  <a:cubicBezTo>
                    <a:pt x="683132" y="1581626"/>
                    <a:pt x="612837" y="1623155"/>
                    <a:pt x="532827" y="1623155"/>
                  </a:cubicBezTo>
                  <a:cubicBezTo>
                    <a:pt x="477487" y="1623155"/>
                    <a:pt x="426718" y="1603248"/>
                    <a:pt x="387380" y="1570292"/>
                  </a:cubicBezTo>
                  <a:cubicBezTo>
                    <a:pt x="363377" y="1583722"/>
                    <a:pt x="335659" y="1591532"/>
                    <a:pt x="306132" y="1591532"/>
                  </a:cubicBezTo>
                  <a:cubicBezTo>
                    <a:pt x="285844" y="1591532"/>
                    <a:pt x="266603" y="1587722"/>
                    <a:pt x="248601" y="1581150"/>
                  </a:cubicBezTo>
                  <a:cubicBezTo>
                    <a:pt x="204596" y="1644801"/>
                    <a:pt x="138516" y="1692004"/>
                    <a:pt x="61413" y="1711626"/>
                  </a:cubicBezTo>
                  <a:lnTo>
                    <a:pt x="0" y="1719281"/>
                  </a:lnTo>
                  <a:lnTo>
                    <a:pt x="0" y="177660"/>
                  </a:lnTo>
                  <a:lnTo>
                    <a:pt x="40587" y="180832"/>
                  </a:lnTo>
                  <a:cubicBezTo>
                    <a:pt x="62626" y="184309"/>
                    <a:pt x="84105" y="189453"/>
                    <a:pt x="104869" y="196120"/>
                  </a:cubicBezTo>
                  <a:cubicBezTo>
                    <a:pt x="155066" y="80677"/>
                    <a:pt x="270032" y="0"/>
                    <a:pt x="403858" y="0"/>
                  </a:cubicBezTo>
                  <a:close/>
                </a:path>
              </a:pathLst>
            </a:custGeom>
            <a:solidFill>
              <a:srgbClr val="7BCF2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</a:t>
              </a: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F8F0A52B-5CC6-EE20-E249-881398465B35}"/>
                </a:ext>
              </a:extLst>
            </p:cNvPr>
            <p:cNvSpPr/>
            <p:nvPr/>
          </p:nvSpPr>
          <p:spPr>
            <a:xfrm>
              <a:off x="5733508" y="1020193"/>
              <a:ext cx="1924478" cy="2229538"/>
            </a:xfrm>
            <a:custGeom>
              <a:avLst/>
              <a:gdLst>
                <a:gd name="connsiteX0" fmla="*/ 1207389 w 1332166"/>
                <a:gd name="connsiteY0" fmla="*/ 1377410 h 1543335"/>
                <a:gd name="connsiteX1" fmla="*/ 1194721 w 1332166"/>
                <a:gd name="connsiteY1" fmla="*/ 1102805 h 1543335"/>
                <a:gd name="connsiteX2" fmla="*/ 1127093 w 1332166"/>
                <a:gd name="connsiteY2" fmla="*/ 1068991 h 1543335"/>
                <a:gd name="connsiteX3" fmla="*/ 970788 w 1332166"/>
                <a:gd name="connsiteY3" fmla="*/ 570548 h 1543335"/>
                <a:gd name="connsiteX4" fmla="*/ 746951 w 1332166"/>
                <a:gd name="connsiteY4" fmla="*/ 579025 h 1543335"/>
                <a:gd name="connsiteX5" fmla="*/ 586454 w 1332166"/>
                <a:gd name="connsiteY5" fmla="*/ 346710 h 1543335"/>
                <a:gd name="connsiteX6" fmla="*/ 354139 w 1332166"/>
                <a:gd name="connsiteY6" fmla="*/ 346996 h 1543335"/>
                <a:gd name="connsiteX7" fmla="*/ 282321 w 1332166"/>
                <a:gd name="connsiteY7" fmla="*/ 384715 h 1543335"/>
                <a:gd name="connsiteX8" fmla="*/ 185166 w 1332166"/>
                <a:gd name="connsiteY8" fmla="*/ 76391 h 1543335"/>
                <a:gd name="connsiteX9" fmla="*/ 164020 w 1332166"/>
                <a:gd name="connsiteY9" fmla="*/ 67913 h 1543335"/>
                <a:gd name="connsiteX10" fmla="*/ 134493 w 1332166"/>
                <a:gd name="connsiteY10" fmla="*/ 42577 h 1543335"/>
                <a:gd name="connsiteX11" fmla="*/ 100679 w 1332166"/>
                <a:gd name="connsiteY11" fmla="*/ 42577 h 1543335"/>
                <a:gd name="connsiteX12" fmla="*/ 0 w 1332166"/>
                <a:gd name="connsiteY12" fmla="*/ 17717 h 1543335"/>
                <a:gd name="connsiteX13" fmla="*/ 106013 w 1332166"/>
                <a:gd name="connsiteY13" fmla="*/ 0 h 1543335"/>
                <a:gd name="connsiteX14" fmla="*/ 427387 w 1332166"/>
                <a:gd name="connsiteY14" fmla="*/ 271843 h 1543335"/>
                <a:gd name="connsiteX15" fmla="*/ 503110 w 1332166"/>
                <a:gd name="connsiteY15" fmla="*/ 262890 h 1543335"/>
                <a:gd name="connsiteX16" fmla="*/ 786384 w 1332166"/>
                <a:gd name="connsiteY16" fmla="*/ 427577 h 1543335"/>
                <a:gd name="connsiteX17" fmla="*/ 791147 w 1332166"/>
                <a:gd name="connsiteY17" fmla="*/ 427577 h 1543335"/>
                <a:gd name="connsiteX18" fmla="*/ 1222153 w 1332166"/>
                <a:gd name="connsiteY18" fmla="*/ 858584 h 1543335"/>
                <a:gd name="connsiteX19" fmla="*/ 1209675 w 1332166"/>
                <a:gd name="connsiteY19" fmla="*/ 961930 h 1543335"/>
                <a:gd name="connsiteX20" fmla="*/ 1332167 w 1332166"/>
                <a:gd name="connsiteY20" fmla="*/ 1188244 h 1543335"/>
                <a:gd name="connsiteX21" fmla="*/ 1109377 w 1332166"/>
                <a:gd name="connsiteY21" fmla="*/ 1454468 h 1543335"/>
                <a:gd name="connsiteX22" fmla="*/ 1068514 w 1332166"/>
                <a:gd name="connsiteY22" fmla="*/ 1543336 h 1543335"/>
                <a:gd name="connsiteX23" fmla="*/ 1089279 w 1332166"/>
                <a:gd name="connsiteY23" fmla="*/ 1445038 h 1543335"/>
                <a:gd name="connsiteX24" fmla="*/ 1207580 w 1332166"/>
                <a:gd name="connsiteY24" fmla="*/ 1377410 h 154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2166" h="1543335">
                  <a:moveTo>
                    <a:pt x="1207389" y="1377410"/>
                  </a:moveTo>
                  <a:cubicBezTo>
                    <a:pt x="1224248" y="1284446"/>
                    <a:pt x="1241203" y="1187291"/>
                    <a:pt x="1194721" y="1102805"/>
                  </a:cubicBezTo>
                  <a:cubicBezTo>
                    <a:pt x="1186243" y="1081659"/>
                    <a:pt x="1156716" y="1064800"/>
                    <a:pt x="1127093" y="1068991"/>
                  </a:cubicBezTo>
                  <a:cubicBezTo>
                    <a:pt x="1173575" y="984504"/>
                    <a:pt x="1270730" y="650748"/>
                    <a:pt x="970788" y="570548"/>
                  </a:cubicBezTo>
                  <a:cubicBezTo>
                    <a:pt x="894112" y="550069"/>
                    <a:pt x="822960" y="579025"/>
                    <a:pt x="746951" y="579025"/>
                  </a:cubicBezTo>
                  <a:cubicBezTo>
                    <a:pt x="725805" y="481870"/>
                    <a:pt x="679323" y="380524"/>
                    <a:pt x="586454" y="346710"/>
                  </a:cubicBezTo>
                  <a:cubicBezTo>
                    <a:pt x="510445" y="317183"/>
                    <a:pt x="440055" y="309753"/>
                    <a:pt x="354139" y="346996"/>
                  </a:cubicBezTo>
                  <a:cubicBezTo>
                    <a:pt x="332994" y="351187"/>
                    <a:pt x="286512" y="397383"/>
                    <a:pt x="282321" y="384715"/>
                  </a:cubicBezTo>
                  <a:cubicBezTo>
                    <a:pt x="307657" y="259556"/>
                    <a:pt x="282321" y="148114"/>
                    <a:pt x="185166" y="76391"/>
                  </a:cubicBezTo>
                  <a:cubicBezTo>
                    <a:pt x="185166" y="72199"/>
                    <a:pt x="172498" y="67913"/>
                    <a:pt x="164020" y="67913"/>
                  </a:cubicBezTo>
                  <a:cubicBezTo>
                    <a:pt x="155543" y="63722"/>
                    <a:pt x="147161" y="46768"/>
                    <a:pt x="134493" y="42577"/>
                  </a:cubicBezTo>
                  <a:cubicBezTo>
                    <a:pt x="121825" y="38386"/>
                    <a:pt x="109156" y="46768"/>
                    <a:pt x="100679" y="42577"/>
                  </a:cubicBezTo>
                  <a:cubicBezTo>
                    <a:pt x="67151" y="23146"/>
                    <a:pt x="33528" y="17050"/>
                    <a:pt x="0" y="17717"/>
                  </a:cubicBezTo>
                  <a:cubicBezTo>
                    <a:pt x="33242" y="6286"/>
                    <a:pt x="68866" y="0"/>
                    <a:pt x="106013" y="0"/>
                  </a:cubicBezTo>
                  <a:cubicBezTo>
                    <a:pt x="267557" y="0"/>
                    <a:pt x="401669" y="117634"/>
                    <a:pt x="427387" y="271843"/>
                  </a:cubicBezTo>
                  <a:cubicBezTo>
                    <a:pt x="451675" y="266033"/>
                    <a:pt x="477012" y="262890"/>
                    <a:pt x="503110" y="262890"/>
                  </a:cubicBezTo>
                  <a:cubicBezTo>
                    <a:pt x="624459" y="262890"/>
                    <a:pt x="730282" y="329279"/>
                    <a:pt x="786384" y="427577"/>
                  </a:cubicBezTo>
                  <a:cubicBezTo>
                    <a:pt x="788003" y="427577"/>
                    <a:pt x="789527" y="427577"/>
                    <a:pt x="791147" y="427577"/>
                  </a:cubicBezTo>
                  <a:cubicBezTo>
                    <a:pt x="1029176" y="427577"/>
                    <a:pt x="1222153" y="620554"/>
                    <a:pt x="1222153" y="858584"/>
                  </a:cubicBezTo>
                  <a:cubicBezTo>
                    <a:pt x="1222153" y="894207"/>
                    <a:pt x="1217867" y="928783"/>
                    <a:pt x="1209675" y="961930"/>
                  </a:cubicBezTo>
                  <a:cubicBezTo>
                    <a:pt x="1283398" y="1010222"/>
                    <a:pt x="1332167" y="1093565"/>
                    <a:pt x="1332167" y="1188244"/>
                  </a:cubicBezTo>
                  <a:cubicBezTo>
                    <a:pt x="1332167" y="1321403"/>
                    <a:pt x="1235964" y="1431893"/>
                    <a:pt x="1109377" y="1454468"/>
                  </a:cubicBezTo>
                  <a:cubicBezTo>
                    <a:pt x="1097756" y="1485710"/>
                    <a:pt x="1084135" y="1515618"/>
                    <a:pt x="1068514" y="1543336"/>
                  </a:cubicBezTo>
                  <a:cubicBezTo>
                    <a:pt x="1072134" y="1507998"/>
                    <a:pt x="1076420" y="1473803"/>
                    <a:pt x="1089279" y="1445038"/>
                  </a:cubicBezTo>
                  <a:cubicBezTo>
                    <a:pt x="1101947" y="1415510"/>
                    <a:pt x="1199102" y="1428179"/>
                    <a:pt x="1207580" y="13774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9FBEC8CB-A69C-38D5-102B-30D0E20C3316}"/>
                </a:ext>
              </a:extLst>
            </p:cNvPr>
            <p:cNvSpPr/>
            <p:nvPr/>
          </p:nvSpPr>
          <p:spPr>
            <a:xfrm>
              <a:off x="5297971" y="3196754"/>
              <a:ext cx="834440" cy="308031"/>
            </a:xfrm>
            <a:custGeom>
              <a:avLst/>
              <a:gdLst>
                <a:gd name="connsiteX0" fmla="*/ 428837 w 577618"/>
                <a:gd name="connsiteY0" fmla="*/ 0 h 213226"/>
                <a:gd name="connsiteX1" fmla="*/ 577618 w 577618"/>
                <a:gd name="connsiteY1" fmla="*/ 112872 h 213226"/>
                <a:gd name="connsiteX2" fmla="*/ 536184 w 577618"/>
                <a:gd name="connsiteY2" fmla="*/ 116682 h 213226"/>
                <a:gd name="connsiteX3" fmla="*/ 390737 w 577618"/>
                <a:gd name="connsiteY3" fmla="*/ 63818 h 213226"/>
                <a:gd name="connsiteX4" fmla="*/ 309489 w 577618"/>
                <a:gd name="connsiteY4" fmla="*/ 85059 h 213226"/>
                <a:gd name="connsiteX5" fmla="*/ 251958 w 577618"/>
                <a:gd name="connsiteY5" fmla="*/ 74676 h 213226"/>
                <a:gd name="connsiteX6" fmla="*/ 64770 w 577618"/>
                <a:gd name="connsiteY6" fmla="*/ 205152 h 213226"/>
                <a:gd name="connsiteX7" fmla="*/ 0 w 577618"/>
                <a:gd name="connsiteY7" fmla="*/ 213226 h 213226"/>
                <a:gd name="connsiteX8" fmla="*/ 0 w 577618"/>
                <a:gd name="connsiteY8" fmla="*/ 164096 h 213226"/>
                <a:gd name="connsiteX9" fmla="*/ 30443 w 577618"/>
                <a:gd name="connsiteY9" fmla="*/ 158937 h 213226"/>
                <a:gd name="connsiteX10" fmla="*/ 166043 w 577618"/>
                <a:gd name="connsiteY10" fmla="*/ 1048 h 213226"/>
                <a:gd name="connsiteX11" fmla="*/ 212239 w 577618"/>
                <a:gd name="connsiteY11" fmla="*/ 53436 h 213226"/>
                <a:gd name="connsiteX12" fmla="*/ 428837 w 577618"/>
                <a:gd name="connsiteY12" fmla="*/ 0 h 21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618" h="213226">
                  <a:moveTo>
                    <a:pt x="428837" y="0"/>
                  </a:moveTo>
                  <a:cubicBezTo>
                    <a:pt x="406835" y="97727"/>
                    <a:pt x="495608" y="107919"/>
                    <a:pt x="577618" y="112872"/>
                  </a:cubicBezTo>
                  <a:cubicBezTo>
                    <a:pt x="564188" y="115348"/>
                    <a:pt x="550281" y="116682"/>
                    <a:pt x="536184" y="116682"/>
                  </a:cubicBezTo>
                  <a:cubicBezTo>
                    <a:pt x="480844" y="116682"/>
                    <a:pt x="430076" y="96775"/>
                    <a:pt x="390737" y="63818"/>
                  </a:cubicBezTo>
                  <a:cubicBezTo>
                    <a:pt x="366734" y="77248"/>
                    <a:pt x="339017" y="85059"/>
                    <a:pt x="309489" y="85059"/>
                  </a:cubicBezTo>
                  <a:cubicBezTo>
                    <a:pt x="289201" y="85059"/>
                    <a:pt x="269960" y="81249"/>
                    <a:pt x="251958" y="74676"/>
                  </a:cubicBezTo>
                  <a:cubicBezTo>
                    <a:pt x="207953" y="138327"/>
                    <a:pt x="141873" y="185529"/>
                    <a:pt x="64770" y="205152"/>
                  </a:cubicBezTo>
                  <a:lnTo>
                    <a:pt x="0" y="213226"/>
                  </a:lnTo>
                  <a:lnTo>
                    <a:pt x="0" y="164096"/>
                  </a:lnTo>
                  <a:lnTo>
                    <a:pt x="30443" y="158937"/>
                  </a:lnTo>
                  <a:cubicBezTo>
                    <a:pt x="95010" y="139208"/>
                    <a:pt x="149851" y="85773"/>
                    <a:pt x="166043" y="1048"/>
                  </a:cubicBezTo>
                  <a:cubicBezTo>
                    <a:pt x="162709" y="21146"/>
                    <a:pt x="193570" y="46197"/>
                    <a:pt x="212239" y="53436"/>
                  </a:cubicBezTo>
                  <a:cubicBezTo>
                    <a:pt x="289106" y="76867"/>
                    <a:pt x="378736" y="73438"/>
                    <a:pt x="428837" y="0"/>
                  </a:cubicBezTo>
                  <a:close/>
                </a:path>
              </a:pathLst>
            </a:custGeom>
            <a:solidFill>
              <a:srgbClr val="54AD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336" name="Graphic 36">
              <a:extLst>
                <a:ext uri="{FF2B5EF4-FFF2-40B4-BE49-F238E27FC236}">
                  <a16:creationId xmlns:a16="http://schemas.microsoft.com/office/drawing/2014/main" id="{499088AB-AAB3-F08F-70DA-AD5D2F37AE74}"/>
                </a:ext>
              </a:extLst>
            </p:cNvPr>
            <p:cNvGrpSpPr/>
            <p:nvPr/>
          </p:nvGrpSpPr>
          <p:grpSpPr>
            <a:xfrm>
              <a:off x="5779467" y="3436455"/>
              <a:ext cx="1038057" cy="2592623"/>
              <a:chOff x="4110037" y="3208686"/>
              <a:chExt cx="718566" cy="1794671"/>
            </a:xfrm>
            <a:solidFill>
              <a:srgbClr val="624213"/>
            </a:solidFill>
          </p:grpSpPr>
          <p:sp>
            <p:nvSpPr>
              <p:cNvPr id="1337" name="Freeform: Shape 1336">
                <a:extLst>
                  <a:ext uri="{FF2B5EF4-FFF2-40B4-BE49-F238E27FC236}">
                    <a16:creationId xmlns:a16="http://schemas.microsoft.com/office/drawing/2014/main" id="{0E26C1ED-CD5D-DF8D-571C-ED84303905FD}"/>
                  </a:ext>
                </a:extLst>
              </p:cNvPr>
              <p:cNvSpPr/>
              <p:nvPr/>
            </p:nvSpPr>
            <p:spPr>
              <a:xfrm>
                <a:off x="4372326" y="4122896"/>
                <a:ext cx="46948" cy="692181"/>
              </a:xfrm>
              <a:custGeom>
                <a:avLst/>
                <a:gdLst>
                  <a:gd name="connsiteX0" fmla="*/ 18031 w 46948"/>
                  <a:gd name="connsiteY0" fmla="*/ 95 h 692181"/>
                  <a:gd name="connsiteX1" fmla="*/ 26604 w 46948"/>
                  <a:gd name="connsiteY1" fmla="*/ 451199 h 692181"/>
                  <a:gd name="connsiteX2" fmla="*/ 3839 w 46948"/>
                  <a:gd name="connsiteY2" fmla="*/ 692182 h 692181"/>
                  <a:gd name="connsiteX3" fmla="*/ 41368 w 46948"/>
                  <a:gd name="connsiteY3" fmla="*/ 425958 h 692181"/>
                  <a:gd name="connsiteX4" fmla="*/ 18031 w 46948"/>
                  <a:gd name="connsiteY4" fmla="*/ 0 h 69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48" h="692181">
                    <a:moveTo>
                      <a:pt x="18031" y="95"/>
                    </a:moveTo>
                    <a:cubicBezTo>
                      <a:pt x="18031" y="95"/>
                      <a:pt x="7744" y="362331"/>
                      <a:pt x="26604" y="451199"/>
                    </a:cubicBezTo>
                    <a:cubicBezTo>
                      <a:pt x="45463" y="540067"/>
                      <a:pt x="-15497" y="634079"/>
                      <a:pt x="3839" y="692182"/>
                    </a:cubicBezTo>
                    <a:cubicBezTo>
                      <a:pt x="6125" y="647700"/>
                      <a:pt x="64989" y="496633"/>
                      <a:pt x="41368" y="425958"/>
                    </a:cubicBezTo>
                    <a:cubicBezTo>
                      <a:pt x="17745" y="355282"/>
                      <a:pt x="18031" y="0"/>
                      <a:pt x="1803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38" name="Freeform: Shape 1337">
                <a:extLst>
                  <a:ext uri="{FF2B5EF4-FFF2-40B4-BE49-F238E27FC236}">
                    <a16:creationId xmlns:a16="http://schemas.microsoft.com/office/drawing/2014/main" id="{D049EC51-1456-00F2-BC80-271206BC547D}"/>
                  </a:ext>
                </a:extLst>
              </p:cNvPr>
              <p:cNvSpPr/>
              <p:nvPr/>
            </p:nvSpPr>
            <p:spPr>
              <a:xfrm>
                <a:off x="4487703" y="4541616"/>
                <a:ext cx="340899" cy="461742"/>
              </a:xfrm>
              <a:custGeom>
                <a:avLst/>
                <a:gdLst>
                  <a:gd name="connsiteX0" fmla="*/ 0 w 340899"/>
                  <a:gd name="connsiteY0" fmla="*/ 94 h 461742"/>
                  <a:gd name="connsiteX1" fmla="*/ 17907 w 340899"/>
                  <a:gd name="connsiteY1" fmla="*/ 115442 h 461742"/>
                  <a:gd name="connsiteX2" fmla="*/ 33242 w 340899"/>
                  <a:gd name="connsiteY2" fmla="*/ 294893 h 461742"/>
                  <a:gd name="connsiteX3" fmla="*/ 153734 w 340899"/>
                  <a:gd name="connsiteY3" fmla="*/ 443578 h 461742"/>
                  <a:gd name="connsiteX4" fmla="*/ 340900 w 340899"/>
                  <a:gd name="connsiteY4" fmla="*/ 459009 h 461742"/>
                  <a:gd name="connsiteX5" fmla="*/ 99060 w 340899"/>
                  <a:gd name="connsiteY5" fmla="*/ 389762 h 461742"/>
                  <a:gd name="connsiteX6" fmla="*/ 46101 w 340899"/>
                  <a:gd name="connsiteY6" fmla="*/ 285559 h 461742"/>
                  <a:gd name="connsiteX7" fmla="*/ 0 w 340899"/>
                  <a:gd name="connsiteY7" fmla="*/ 189 h 46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899" h="461742">
                    <a:moveTo>
                      <a:pt x="0" y="94"/>
                    </a:moveTo>
                    <a:cubicBezTo>
                      <a:pt x="0" y="94"/>
                      <a:pt x="12859" y="28288"/>
                      <a:pt x="17907" y="115442"/>
                    </a:cubicBezTo>
                    <a:cubicBezTo>
                      <a:pt x="23051" y="202596"/>
                      <a:pt x="23051" y="269271"/>
                      <a:pt x="33242" y="294893"/>
                    </a:cubicBezTo>
                    <a:cubicBezTo>
                      <a:pt x="43529" y="320515"/>
                      <a:pt x="53721" y="404145"/>
                      <a:pt x="153734" y="443578"/>
                    </a:cubicBezTo>
                    <a:cubicBezTo>
                      <a:pt x="253746" y="483012"/>
                      <a:pt x="243459" y="443578"/>
                      <a:pt x="340900" y="459009"/>
                    </a:cubicBezTo>
                    <a:cubicBezTo>
                      <a:pt x="297275" y="443578"/>
                      <a:pt x="133255" y="461580"/>
                      <a:pt x="99060" y="389762"/>
                    </a:cubicBezTo>
                    <a:cubicBezTo>
                      <a:pt x="87154" y="364806"/>
                      <a:pt x="58198" y="347471"/>
                      <a:pt x="46101" y="285559"/>
                    </a:cubicBezTo>
                    <a:cubicBezTo>
                      <a:pt x="23336" y="169353"/>
                      <a:pt x="17812" y="-6573"/>
                      <a:pt x="0" y="18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39" name="Freeform: Shape 1338">
                <a:extLst>
                  <a:ext uri="{FF2B5EF4-FFF2-40B4-BE49-F238E27FC236}">
                    <a16:creationId xmlns:a16="http://schemas.microsoft.com/office/drawing/2014/main" id="{99E65E4A-6992-6C51-6157-582B35E6BF64}"/>
                  </a:ext>
                </a:extLst>
              </p:cNvPr>
              <p:cNvSpPr/>
              <p:nvPr/>
            </p:nvSpPr>
            <p:spPr>
              <a:xfrm>
                <a:off x="4110037" y="4415218"/>
                <a:ext cx="238402" cy="560582"/>
              </a:xfrm>
              <a:custGeom>
                <a:avLst/>
                <a:gdLst>
                  <a:gd name="connsiteX0" fmla="*/ 0 w 238402"/>
                  <a:gd name="connsiteY0" fmla="*/ 560546 h 560582"/>
                  <a:gd name="connsiteX1" fmla="*/ 145256 w 238402"/>
                  <a:gd name="connsiteY1" fmla="*/ 439198 h 560582"/>
                  <a:gd name="connsiteX2" fmla="*/ 199930 w 238402"/>
                  <a:gd name="connsiteY2" fmla="*/ 293941 h 560582"/>
                  <a:gd name="connsiteX3" fmla="*/ 235839 w 238402"/>
                  <a:gd name="connsiteY3" fmla="*/ 0 h 560582"/>
                  <a:gd name="connsiteX4" fmla="*/ 211931 w 238402"/>
                  <a:gd name="connsiteY4" fmla="*/ 321278 h 560582"/>
                  <a:gd name="connsiteX5" fmla="*/ 165830 w 238402"/>
                  <a:gd name="connsiteY5" fmla="*/ 446056 h 560582"/>
                  <a:gd name="connsiteX6" fmla="*/ 95 w 238402"/>
                  <a:gd name="connsiteY6" fmla="*/ 560546 h 56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402" h="560582">
                    <a:moveTo>
                      <a:pt x="0" y="560546"/>
                    </a:moveTo>
                    <a:cubicBezTo>
                      <a:pt x="0" y="560546"/>
                      <a:pt x="123063" y="534924"/>
                      <a:pt x="145256" y="439198"/>
                    </a:cubicBezTo>
                    <a:cubicBezTo>
                      <a:pt x="167450" y="343471"/>
                      <a:pt x="199930" y="341757"/>
                      <a:pt x="199930" y="293941"/>
                    </a:cubicBezTo>
                    <a:cubicBezTo>
                      <a:pt x="199930" y="246126"/>
                      <a:pt x="246031" y="25622"/>
                      <a:pt x="235839" y="0"/>
                    </a:cubicBezTo>
                    <a:cubicBezTo>
                      <a:pt x="249555" y="68389"/>
                      <a:pt x="203359" y="263176"/>
                      <a:pt x="211931" y="321278"/>
                    </a:cubicBezTo>
                    <a:cubicBezTo>
                      <a:pt x="203359" y="357188"/>
                      <a:pt x="172593" y="389668"/>
                      <a:pt x="165830" y="446056"/>
                    </a:cubicBezTo>
                    <a:cubicBezTo>
                      <a:pt x="158972" y="502444"/>
                      <a:pt x="41053" y="562261"/>
                      <a:pt x="95" y="560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40" name="Freeform: Shape 1339">
                <a:extLst>
                  <a:ext uri="{FF2B5EF4-FFF2-40B4-BE49-F238E27FC236}">
                    <a16:creationId xmlns:a16="http://schemas.microsoft.com/office/drawing/2014/main" id="{C4700738-FDF0-3BF1-AA34-45CF3CB242A0}"/>
                  </a:ext>
                </a:extLst>
              </p:cNvPr>
              <p:cNvSpPr/>
              <p:nvPr/>
            </p:nvSpPr>
            <p:spPr>
              <a:xfrm>
                <a:off x="4398168" y="3208686"/>
                <a:ext cx="28545" cy="474249"/>
              </a:xfrm>
              <a:custGeom>
                <a:avLst/>
                <a:gdLst>
                  <a:gd name="connsiteX0" fmla="*/ 0 w 28545"/>
                  <a:gd name="connsiteY0" fmla="*/ 0 h 474249"/>
                  <a:gd name="connsiteX1" fmla="*/ 15240 w 28545"/>
                  <a:gd name="connsiteY1" fmla="*/ 281940 h 474249"/>
                  <a:gd name="connsiteX2" fmla="*/ 15240 w 28545"/>
                  <a:gd name="connsiteY2" fmla="*/ 474250 h 474249"/>
                  <a:gd name="connsiteX3" fmla="*/ 28004 w 28545"/>
                  <a:gd name="connsiteY3" fmla="*/ 269177 h 474249"/>
                  <a:gd name="connsiteX4" fmla="*/ 0 w 28545"/>
                  <a:gd name="connsiteY4" fmla="*/ 0 h 47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45" h="474249">
                    <a:moveTo>
                      <a:pt x="0" y="0"/>
                    </a:moveTo>
                    <a:cubicBezTo>
                      <a:pt x="0" y="0"/>
                      <a:pt x="17812" y="166592"/>
                      <a:pt x="15240" y="281940"/>
                    </a:cubicBezTo>
                    <a:cubicBezTo>
                      <a:pt x="12668" y="397288"/>
                      <a:pt x="12859" y="402431"/>
                      <a:pt x="15240" y="474250"/>
                    </a:cubicBezTo>
                    <a:cubicBezTo>
                      <a:pt x="15240" y="474250"/>
                      <a:pt x="22860" y="348615"/>
                      <a:pt x="28004" y="269177"/>
                    </a:cubicBezTo>
                    <a:cubicBezTo>
                      <a:pt x="33147" y="18973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341" name="Freeform: Shape 1340">
                <a:extLst>
                  <a:ext uri="{FF2B5EF4-FFF2-40B4-BE49-F238E27FC236}">
                    <a16:creationId xmlns:a16="http://schemas.microsoft.com/office/drawing/2014/main" id="{E3A3FCCB-BCCC-F890-7B34-9306BDA5B9CB}"/>
                  </a:ext>
                </a:extLst>
              </p:cNvPr>
              <p:cNvSpPr/>
              <p:nvPr/>
            </p:nvSpPr>
            <p:spPr>
              <a:xfrm>
                <a:off x="4458551" y="3552158"/>
                <a:ext cx="169264" cy="563975"/>
              </a:xfrm>
              <a:custGeom>
                <a:avLst/>
                <a:gdLst>
                  <a:gd name="connsiteX0" fmla="*/ 169264 w 169264"/>
                  <a:gd name="connsiteY0" fmla="*/ 0 h 563975"/>
                  <a:gd name="connsiteX1" fmla="*/ 68395 w 169264"/>
                  <a:gd name="connsiteY1" fmla="*/ 189738 h 563975"/>
                  <a:gd name="connsiteX2" fmla="*/ 5 w 169264"/>
                  <a:gd name="connsiteY2" fmla="*/ 283750 h 563975"/>
                  <a:gd name="connsiteX3" fmla="*/ 12007 w 169264"/>
                  <a:gd name="connsiteY3" fmla="*/ 563975 h 563975"/>
                  <a:gd name="connsiteX4" fmla="*/ 15436 w 169264"/>
                  <a:gd name="connsiteY4" fmla="*/ 273463 h 563975"/>
                  <a:gd name="connsiteX5" fmla="*/ 169264 w 169264"/>
                  <a:gd name="connsiteY5" fmla="*/ 0 h 56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64" h="563975">
                    <a:moveTo>
                      <a:pt x="169264" y="0"/>
                    </a:moveTo>
                    <a:cubicBezTo>
                      <a:pt x="169264" y="0"/>
                      <a:pt x="104304" y="164021"/>
                      <a:pt x="68395" y="189738"/>
                    </a:cubicBezTo>
                    <a:cubicBezTo>
                      <a:pt x="32485" y="215360"/>
                      <a:pt x="-471" y="264795"/>
                      <a:pt x="5" y="283750"/>
                    </a:cubicBezTo>
                    <a:cubicBezTo>
                      <a:pt x="862" y="318326"/>
                      <a:pt x="22198" y="543497"/>
                      <a:pt x="12007" y="563975"/>
                    </a:cubicBezTo>
                    <a:cubicBezTo>
                      <a:pt x="29056" y="509302"/>
                      <a:pt x="6863" y="297371"/>
                      <a:pt x="15436" y="273463"/>
                    </a:cubicBezTo>
                    <a:cubicBezTo>
                      <a:pt x="24008" y="249555"/>
                      <a:pt x="105256" y="193167"/>
                      <a:pt x="169264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53" name="Group 2052">
            <a:extLst>
              <a:ext uri="{FF2B5EF4-FFF2-40B4-BE49-F238E27FC236}">
                <a16:creationId xmlns:a16="http://schemas.microsoft.com/office/drawing/2014/main" id="{E4657546-7DE0-BEEF-7E15-C73C4BB2ADB7}"/>
              </a:ext>
            </a:extLst>
          </p:cNvPr>
          <p:cNvGrpSpPr/>
          <p:nvPr/>
        </p:nvGrpSpPr>
        <p:grpSpPr>
          <a:xfrm flipH="1">
            <a:off x="11205522" y="4676885"/>
            <a:ext cx="1200273" cy="2156069"/>
            <a:chOff x="6036073" y="4084025"/>
            <a:chExt cx="1200273" cy="2156069"/>
          </a:xfrm>
        </p:grpSpPr>
        <p:grpSp>
          <p:nvGrpSpPr>
            <p:cNvPr id="2054" name="Graphic 36">
              <a:extLst>
                <a:ext uri="{FF2B5EF4-FFF2-40B4-BE49-F238E27FC236}">
                  <a16:creationId xmlns:a16="http://schemas.microsoft.com/office/drawing/2014/main" id="{39C989D8-4AFC-5781-792A-483BFAD5C6B0}"/>
                </a:ext>
              </a:extLst>
            </p:cNvPr>
            <p:cNvGrpSpPr/>
            <p:nvPr/>
          </p:nvGrpSpPr>
          <p:grpSpPr>
            <a:xfrm>
              <a:off x="6051629" y="4090187"/>
              <a:ext cx="845037" cy="1667332"/>
              <a:chOff x="4407742" y="3611951"/>
              <a:chExt cx="584953" cy="1154164"/>
            </a:xfrm>
          </p:grpSpPr>
          <p:sp>
            <p:nvSpPr>
              <p:cNvPr id="2102" name="Freeform: Shape 2101">
                <a:extLst>
                  <a:ext uri="{FF2B5EF4-FFF2-40B4-BE49-F238E27FC236}">
                    <a16:creationId xmlns:a16="http://schemas.microsoft.com/office/drawing/2014/main" id="{D4AE6693-F0D6-A544-3140-164746522E26}"/>
                  </a:ext>
                </a:extLst>
              </p:cNvPr>
              <p:cNvSpPr/>
              <p:nvPr/>
            </p:nvSpPr>
            <p:spPr>
              <a:xfrm>
                <a:off x="4527381" y="3681609"/>
                <a:ext cx="430726" cy="1017860"/>
              </a:xfrm>
              <a:custGeom>
                <a:avLst/>
                <a:gdLst>
                  <a:gd name="connsiteX0" fmla="*/ 428952 w 430726"/>
                  <a:gd name="connsiteY0" fmla="*/ 999547 h 1017860"/>
                  <a:gd name="connsiteX1" fmla="*/ 19663 w 430726"/>
                  <a:gd name="connsiteY1" fmla="*/ 10756 h 1017860"/>
                  <a:gd name="connsiteX2" fmla="*/ 4804 w 430726"/>
                  <a:gd name="connsiteY2" fmla="*/ 470 h 1017860"/>
                  <a:gd name="connsiteX3" fmla="*/ 232 w 430726"/>
                  <a:gd name="connsiteY3" fmla="*/ 7232 h 1017860"/>
                  <a:gd name="connsiteX4" fmla="*/ 1756 w 430726"/>
                  <a:gd name="connsiteY4" fmla="*/ 18186 h 1017860"/>
                  <a:gd name="connsiteX5" fmla="*/ 411045 w 430726"/>
                  <a:gd name="connsiteY5" fmla="*/ 1007071 h 1017860"/>
                  <a:gd name="connsiteX6" fmla="*/ 425809 w 430726"/>
                  <a:gd name="connsiteY6" fmla="*/ 1017358 h 1017860"/>
                  <a:gd name="connsiteX7" fmla="*/ 430476 w 430726"/>
                  <a:gd name="connsiteY7" fmla="*/ 1010596 h 1017860"/>
                  <a:gd name="connsiteX8" fmla="*/ 429047 w 430726"/>
                  <a:gd name="connsiteY8" fmla="*/ 999547 h 101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26" h="1017860">
                    <a:moveTo>
                      <a:pt x="428952" y="999547"/>
                    </a:moveTo>
                    <a:lnTo>
                      <a:pt x="19663" y="10756"/>
                    </a:lnTo>
                    <a:cubicBezTo>
                      <a:pt x="16520" y="3041"/>
                      <a:pt x="9852" y="-1531"/>
                      <a:pt x="4804" y="470"/>
                    </a:cubicBezTo>
                    <a:cubicBezTo>
                      <a:pt x="2327" y="1517"/>
                      <a:pt x="708" y="3994"/>
                      <a:pt x="232" y="7232"/>
                    </a:cubicBezTo>
                    <a:cubicBezTo>
                      <a:pt x="-340" y="10375"/>
                      <a:pt x="137" y="14281"/>
                      <a:pt x="1756" y="18186"/>
                    </a:cubicBezTo>
                    <a:lnTo>
                      <a:pt x="411045" y="1007071"/>
                    </a:lnTo>
                    <a:cubicBezTo>
                      <a:pt x="414188" y="1014787"/>
                      <a:pt x="420761" y="1019454"/>
                      <a:pt x="425809" y="1017358"/>
                    </a:cubicBezTo>
                    <a:cubicBezTo>
                      <a:pt x="428285" y="1016311"/>
                      <a:pt x="429905" y="1013739"/>
                      <a:pt x="430476" y="1010596"/>
                    </a:cubicBezTo>
                    <a:cubicBezTo>
                      <a:pt x="431048" y="1007357"/>
                      <a:pt x="430667" y="1003452"/>
                      <a:pt x="429047" y="99954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3" name="Freeform: Shape 2102">
                <a:extLst>
                  <a:ext uri="{FF2B5EF4-FFF2-40B4-BE49-F238E27FC236}">
                    <a16:creationId xmlns:a16="http://schemas.microsoft.com/office/drawing/2014/main" id="{A7DAF7E9-4DDC-DE84-263D-A17FDC7FE74C}"/>
                  </a:ext>
                </a:extLst>
              </p:cNvPr>
              <p:cNvSpPr/>
              <p:nvPr/>
            </p:nvSpPr>
            <p:spPr>
              <a:xfrm>
                <a:off x="4407742" y="3611951"/>
                <a:ext cx="143111" cy="105179"/>
              </a:xfrm>
              <a:custGeom>
                <a:avLst/>
                <a:gdLst>
                  <a:gd name="connsiteX0" fmla="*/ 128538 w 143111"/>
                  <a:gd name="connsiteY0" fmla="*/ 105179 h 105179"/>
                  <a:gd name="connsiteX1" fmla="*/ 95677 w 143111"/>
                  <a:gd name="connsiteY1" fmla="*/ 74604 h 105179"/>
                  <a:gd name="connsiteX2" fmla="*/ 3856 w 143111"/>
                  <a:gd name="connsiteY2" fmla="*/ 43648 h 105179"/>
                  <a:gd name="connsiteX3" fmla="*/ 104345 w 143111"/>
                  <a:gd name="connsiteY3" fmla="*/ 21359 h 105179"/>
                  <a:gd name="connsiteX4" fmla="*/ 143112 w 143111"/>
                  <a:gd name="connsiteY4" fmla="*/ 89463 h 105179"/>
                  <a:gd name="connsiteX5" fmla="*/ 128538 w 143111"/>
                  <a:gd name="connsiteY5" fmla="*/ 105179 h 10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1" h="105179">
                    <a:moveTo>
                      <a:pt x="128538" y="105179"/>
                    </a:moveTo>
                    <a:cubicBezTo>
                      <a:pt x="128538" y="105179"/>
                      <a:pt x="119108" y="78319"/>
                      <a:pt x="95677" y="74604"/>
                    </a:cubicBezTo>
                    <a:cubicBezTo>
                      <a:pt x="72246" y="70794"/>
                      <a:pt x="24621" y="93940"/>
                      <a:pt x="3856" y="43648"/>
                    </a:cubicBezTo>
                    <a:cubicBezTo>
                      <a:pt x="-16908" y="-6644"/>
                      <a:pt x="50433" y="-12645"/>
                      <a:pt x="104345" y="21359"/>
                    </a:cubicBezTo>
                    <a:cubicBezTo>
                      <a:pt x="136254" y="42600"/>
                      <a:pt x="143112" y="89463"/>
                      <a:pt x="143112" y="89463"/>
                    </a:cubicBezTo>
                    <a:lnTo>
                      <a:pt x="128538" y="105179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4" name="Freeform: Shape 2103">
                <a:extLst>
                  <a:ext uri="{FF2B5EF4-FFF2-40B4-BE49-F238E27FC236}">
                    <a16:creationId xmlns:a16="http://schemas.microsoft.com/office/drawing/2014/main" id="{7BDDF198-8C46-E19E-8151-41872B6E9276}"/>
                  </a:ext>
                </a:extLst>
              </p:cNvPr>
              <p:cNvSpPr/>
              <p:nvPr/>
            </p:nvSpPr>
            <p:spPr>
              <a:xfrm>
                <a:off x="4448433" y="3667195"/>
                <a:ext cx="69869" cy="13576"/>
              </a:xfrm>
              <a:custGeom>
                <a:avLst/>
                <a:gdLst>
                  <a:gd name="connsiteX0" fmla="*/ 69845 w 69869"/>
                  <a:gd name="connsiteY0" fmla="*/ 2025 h 13576"/>
                  <a:gd name="connsiteX1" fmla="*/ 67844 w 69869"/>
                  <a:gd name="connsiteY1" fmla="*/ 4596 h 13576"/>
                  <a:gd name="connsiteX2" fmla="*/ 2598 w 69869"/>
                  <a:gd name="connsiteY2" fmla="*/ 13550 h 13576"/>
                  <a:gd name="connsiteX3" fmla="*/ 26 w 69869"/>
                  <a:gd name="connsiteY3" fmla="*/ 11550 h 13576"/>
                  <a:gd name="connsiteX4" fmla="*/ 26 w 69869"/>
                  <a:gd name="connsiteY4" fmla="*/ 11550 h 13576"/>
                  <a:gd name="connsiteX5" fmla="*/ 2027 w 69869"/>
                  <a:gd name="connsiteY5" fmla="*/ 8978 h 13576"/>
                  <a:gd name="connsiteX6" fmla="*/ 67273 w 69869"/>
                  <a:gd name="connsiteY6" fmla="*/ 24 h 13576"/>
                  <a:gd name="connsiteX7" fmla="*/ 69845 w 69869"/>
                  <a:gd name="connsiteY7" fmla="*/ 2025 h 13576"/>
                  <a:gd name="connsiteX8" fmla="*/ 69845 w 69869"/>
                  <a:gd name="connsiteY8" fmla="*/ 2025 h 1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869" h="13576">
                    <a:moveTo>
                      <a:pt x="69845" y="2025"/>
                    </a:moveTo>
                    <a:cubicBezTo>
                      <a:pt x="70035" y="3263"/>
                      <a:pt x="69083" y="4501"/>
                      <a:pt x="67844" y="4596"/>
                    </a:cubicBezTo>
                    <a:lnTo>
                      <a:pt x="2598" y="13550"/>
                    </a:lnTo>
                    <a:cubicBezTo>
                      <a:pt x="1265" y="13740"/>
                      <a:pt x="122" y="12883"/>
                      <a:pt x="26" y="11550"/>
                    </a:cubicBezTo>
                    <a:lnTo>
                      <a:pt x="26" y="11550"/>
                    </a:lnTo>
                    <a:cubicBezTo>
                      <a:pt x="-164" y="10311"/>
                      <a:pt x="693" y="9168"/>
                      <a:pt x="2027" y="8978"/>
                    </a:cubicBezTo>
                    <a:lnTo>
                      <a:pt x="67273" y="24"/>
                    </a:lnTo>
                    <a:cubicBezTo>
                      <a:pt x="68606" y="-166"/>
                      <a:pt x="69750" y="786"/>
                      <a:pt x="69845" y="2025"/>
                    </a:cubicBezTo>
                    <a:lnTo>
                      <a:pt x="69845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5" name="Freeform: Shape 2104">
                <a:extLst>
                  <a:ext uri="{FF2B5EF4-FFF2-40B4-BE49-F238E27FC236}">
                    <a16:creationId xmlns:a16="http://schemas.microsoft.com/office/drawing/2014/main" id="{3AF36B69-0766-0528-78DA-438721C02951}"/>
                  </a:ext>
                </a:extLst>
              </p:cNvPr>
              <p:cNvSpPr/>
              <p:nvPr/>
            </p:nvSpPr>
            <p:spPr>
              <a:xfrm>
                <a:off x="4436624" y="3653572"/>
                <a:ext cx="78629" cy="14721"/>
              </a:xfrm>
              <a:custGeom>
                <a:avLst/>
                <a:gdLst>
                  <a:gd name="connsiteX0" fmla="*/ 78606 w 78629"/>
                  <a:gd name="connsiteY0" fmla="*/ 2122 h 14721"/>
                  <a:gd name="connsiteX1" fmla="*/ 76605 w 78629"/>
                  <a:gd name="connsiteY1" fmla="*/ 4694 h 14721"/>
                  <a:gd name="connsiteX2" fmla="*/ 2691 w 78629"/>
                  <a:gd name="connsiteY2" fmla="*/ 14695 h 14721"/>
                  <a:gd name="connsiteX3" fmla="*/ 24 w 78629"/>
                  <a:gd name="connsiteY3" fmla="*/ 12695 h 14721"/>
                  <a:gd name="connsiteX4" fmla="*/ 24 w 78629"/>
                  <a:gd name="connsiteY4" fmla="*/ 12695 h 14721"/>
                  <a:gd name="connsiteX5" fmla="*/ 2025 w 78629"/>
                  <a:gd name="connsiteY5" fmla="*/ 10028 h 14721"/>
                  <a:gd name="connsiteX6" fmla="*/ 75939 w 78629"/>
                  <a:gd name="connsiteY6" fmla="*/ 26 h 14721"/>
                  <a:gd name="connsiteX7" fmla="*/ 78606 w 78629"/>
                  <a:gd name="connsiteY7" fmla="*/ 2027 h 14721"/>
                  <a:gd name="connsiteX8" fmla="*/ 78606 w 78629"/>
                  <a:gd name="connsiteY8" fmla="*/ 2027 h 1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721">
                    <a:moveTo>
                      <a:pt x="78606" y="2122"/>
                    </a:moveTo>
                    <a:cubicBezTo>
                      <a:pt x="78796" y="3456"/>
                      <a:pt x="77844" y="4599"/>
                      <a:pt x="76605" y="4694"/>
                    </a:cubicBezTo>
                    <a:lnTo>
                      <a:pt x="2691" y="14695"/>
                    </a:lnTo>
                    <a:cubicBezTo>
                      <a:pt x="1358" y="14886"/>
                      <a:pt x="215" y="14028"/>
                      <a:pt x="24" y="12695"/>
                    </a:cubicBezTo>
                    <a:lnTo>
                      <a:pt x="24" y="12695"/>
                    </a:lnTo>
                    <a:cubicBezTo>
                      <a:pt x="-166" y="11457"/>
                      <a:pt x="786" y="10218"/>
                      <a:pt x="2025" y="10028"/>
                    </a:cubicBezTo>
                    <a:lnTo>
                      <a:pt x="75939" y="26"/>
                    </a:lnTo>
                    <a:cubicBezTo>
                      <a:pt x="77177" y="-164"/>
                      <a:pt x="78415" y="693"/>
                      <a:pt x="78606" y="2027"/>
                    </a:cubicBezTo>
                    <a:lnTo>
                      <a:pt x="78606" y="202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6" name="Freeform: Shape 2105">
                <a:extLst>
                  <a:ext uri="{FF2B5EF4-FFF2-40B4-BE49-F238E27FC236}">
                    <a16:creationId xmlns:a16="http://schemas.microsoft.com/office/drawing/2014/main" id="{BD7B30E5-388B-2408-742A-B262AC1E44F5}"/>
                  </a:ext>
                </a:extLst>
              </p:cNvPr>
              <p:cNvSpPr/>
              <p:nvPr/>
            </p:nvSpPr>
            <p:spPr>
              <a:xfrm>
                <a:off x="4423956" y="3642309"/>
                <a:ext cx="78820" cy="14839"/>
              </a:xfrm>
              <a:custGeom>
                <a:avLst/>
                <a:gdLst>
                  <a:gd name="connsiteX0" fmla="*/ 78796 w 78820"/>
                  <a:gd name="connsiteY0" fmla="*/ 2051 h 14839"/>
                  <a:gd name="connsiteX1" fmla="*/ 76796 w 78820"/>
                  <a:gd name="connsiteY1" fmla="*/ 4623 h 14839"/>
                  <a:gd name="connsiteX2" fmla="*/ 2691 w 78820"/>
                  <a:gd name="connsiteY2" fmla="*/ 14815 h 14839"/>
                  <a:gd name="connsiteX3" fmla="*/ 24 w 78820"/>
                  <a:gd name="connsiteY3" fmla="*/ 12814 h 14839"/>
                  <a:gd name="connsiteX4" fmla="*/ 24 w 78820"/>
                  <a:gd name="connsiteY4" fmla="*/ 12814 h 14839"/>
                  <a:gd name="connsiteX5" fmla="*/ 2025 w 78820"/>
                  <a:gd name="connsiteY5" fmla="*/ 10147 h 14839"/>
                  <a:gd name="connsiteX6" fmla="*/ 76129 w 78820"/>
                  <a:gd name="connsiteY6" fmla="*/ 51 h 14839"/>
                  <a:gd name="connsiteX7" fmla="*/ 78796 w 78820"/>
                  <a:gd name="connsiteY7" fmla="*/ 2051 h 14839"/>
                  <a:gd name="connsiteX8" fmla="*/ 78796 w 78820"/>
                  <a:gd name="connsiteY8" fmla="*/ 2051 h 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0" h="14839">
                    <a:moveTo>
                      <a:pt x="78796" y="2051"/>
                    </a:moveTo>
                    <a:cubicBezTo>
                      <a:pt x="78987" y="3385"/>
                      <a:pt x="78034" y="4528"/>
                      <a:pt x="76796" y="4623"/>
                    </a:cubicBezTo>
                    <a:lnTo>
                      <a:pt x="2691" y="14815"/>
                    </a:lnTo>
                    <a:cubicBezTo>
                      <a:pt x="1453" y="15005"/>
                      <a:pt x="215" y="14053"/>
                      <a:pt x="24" y="12814"/>
                    </a:cubicBezTo>
                    <a:lnTo>
                      <a:pt x="24" y="12814"/>
                    </a:lnTo>
                    <a:cubicBezTo>
                      <a:pt x="-166" y="11481"/>
                      <a:pt x="786" y="10338"/>
                      <a:pt x="2025" y="10147"/>
                    </a:cubicBezTo>
                    <a:lnTo>
                      <a:pt x="76129" y="51"/>
                    </a:lnTo>
                    <a:cubicBezTo>
                      <a:pt x="77367" y="-235"/>
                      <a:pt x="78606" y="718"/>
                      <a:pt x="78796" y="2051"/>
                    </a:cubicBezTo>
                    <a:lnTo>
                      <a:pt x="78796" y="20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7" name="Freeform: Shape 2106">
                <a:extLst>
                  <a:ext uri="{FF2B5EF4-FFF2-40B4-BE49-F238E27FC236}">
                    <a16:creationId xmlns:a16="http://schemas.microsoft.com/office/drawing/2014/main" id="{8251C1CF-63E7-B1A7-FACF-E87D69FE9521}"/>
                  </a:ext>
                </a:extLst>
              </p:cNvPr>
              <p:cNvSpPr/>
              <p:nvPr/>
            </p:nvSpPr>
            <p:spPr>
              <a:xfrm>
                <a:off x="4416449" y="3631977"/>
                <a:ext cx="76612" cy="14692"/>
              </a:xfrm>
              <a:custGeom>
                <a:avLst/>
                <a:gdLst>
                  <a:gd name="connsiteX0" fmla="*/ 76588 w 76612"/>
                  <a:gd name="connsiteY0" fmla="*/ 2096 h 14692"/>
                  <a:gd name="connsiteX1" fmla="*/ 74588 w 76612"/>
                  <a:gd name="connsiteY1" fmla="*/ 4763 h 14692"/>
                  <a:gd name="connsiteX2" fmla="*/ 2674 w 76612"/>
                  <a:gd name="connsiteY2" fmla="*/ 14669 h 14692"/>
                  <a:gd name="connsiteX3" fmla="*/ 7 w 76612"/>
                  <a:gd name="connsiteY3" fmla="*/ 12668 h 14692"/>
                  <a:gd name="connsiteX4" fmla="*/ 7 w 76612"/>
                  <a:gd name="connsiteY4" fmla="*/ 12668 h 14692"/>
                  <a:gd name="connsiteX5" fmla="*/ 2008 w 76612"/>
                  <a:gd name="connsiteY5" fmla="*/ 10001 h 14692"/>
                  <a:gd name="connsiteX6" fmla="*/ 73826 w 76612"/>
                  <a:gd name="connsiteY6" fmla="*/ 0 h 14692"/>
                  <a:gd name="connsiteX7" fmla="*/ 76493 w 76612"/>
                  <a:gd name="connsiteY7" fmla="*/ 2000 h 14692"/>
                  <a:gd name="connsiteX8" fmla="*/ 76493 w 76612"/>
                  <a:gd name="connsiteY8" fmla="*/ 2000 h 1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12" h="14692">
                    <a:moveTo>
                      <a:pt x="76588" y="2096"/>
                    </a:moveTo>
                    <a:cubicBezTo>
                      <a:pt x="76779" y="3429"/>
                      <a:pt x="75826" y="4572"/>
                      <a:pt x="74588" y="4763"/>
                    </a:cubicBezTo>
                    <a:lnTo>
                      <a:pt x="2674" y="14669"/>
                    </a:lnTo>
                    <a:cubicBezTo>
                      <a:pt x="1436" y="14859"/>
                      <a:pt x="293" y="13906"/>
                      <a:pt x="7" y="12668"/>
                    </a:cubicBezTo>
                    <a:lnTo>
                      <a:pt x="7" y="12668"/>
                    </a:lnTo>
                    <a:cubicBezTo>
                      <a:pt x="-88" y="11335"/>
                      <a:pt x="769" y="10192"/>
                      <a:pt x="2008" y="10001"/>
                    </a:cubicBezTo>
                    <a:lnTo>
                      <a:pt x="73826" y="0"/>
                    </a:lnTo>
                    <a:cubicBezTo>
                      <a:pt x="75064" y="0"/>
                      <a:pt x="76302" y="762"/>
                      <a:pt x="76493" y="2000"/>
                    </a:cubicBezTo>
                    <a:lnTo>
                      <a:pt x="76493" y="200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8" name="Freeform: Shape 2107">
                <a:extLst>
                  <a:ext uri="{FF2B5EF4-FFF2-40B4-BE49-F238E27FC236}">
                    <a16:creationId xmlns:a16="http://schemas.microsoft.com/office/drawing/2014/main" id="{C9B3A710-08FE-125F-39E2-F21417043881}"/>
                  </a:ext>
                </a:extLst>
              </p:cNvPr>
              <p:cNvSpPr/>
              <p:nvPr/>
            </p:nvSpPr>
            <p:spPr>
              <a:xfrm>
                <a:off x="4419192" y="3622064"/>
                <a:ext cx="57107" cy="11844"/>
              </a:xfrm>
              <a:custGeom>
                <a:avLst/>
                <a:gdLst>
                  <a:gd name="connsiteX0" fmla="*/ 57081 w 57107"/>
                  <a:gd name="connsiteY0" fmla="*/ 2103 h 11844"/>
                  <a:gd name="connsiteX1" fmla="*/ 55081 w 57107"/>
                  <a:gd name="connsiteY1" fmla="*/ 4675 h 11844"/>
                  <a:gd name="connsiteX2" fmla="*/ 2693 w 57107"/>
                  <a:gd name="connsiteY2" fmla="*/ 11818 h 11844"/>
                  <a:gd name="connsiteX3" fmla="*/ 26 w 57107"/>
                  <a:gd name="connsiteY3" fmla="*/ 9913 h 11844"/>
                  <a:gd name="connsiteX4" fmla="*/ 26 w 57107"/>
                  <a:gd name="connsiteY4" fmla="*/ 9913 h 11844"/>
                  <a:gd name="connsiteX5" fmla="*/ 2027 w 57107"/>
                  <a:gd name="connsiteY5" fmla="*/ 7246 h 11844"/>
                  <a:gd name="connsiteX6" fmla="*/ 54414 w 57107"/>
                  <a:gd name="connsiteY6" fmla="*/ 7 h 11844"/>
                  <a:gd name="connsiteX7" fmla="*/ 57081 w 57107"/>
                  <a:gd name="connsiteY7" fmla="*/ 2008 h 11844"/>
                  <a:gd name="connsiteX8" fmla="*/ 57081 w 57107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07" h="11844">
                    <a:moveTo>
                      <a:pt x="57081" y="2103"/>
                    </a:moveTo>
                    <a:cubicBezTo>
                      <a:pt x="57272" y="3341"/>
                      <a:pt x="56414" y="4579"/>
                      <a:pt x="55081" y="4675"/>
                    </a:cubicBezTo>
                    <a:lnTo>
                      <a:pt x="2693" y="11818"/>
                    </a:lnTo>
                    <a:cubicBezTo>
                      <a:pt x="1455" y="12009"/>
                      <a:pt x="217" y="11152"/>
                      <a:pt x="26" y="9913"/>
                    </a:cubicBezTo>
                    <a:lnTo>
                      <a:pt x="26" y="9913"/>
                    </a:lnTo>
                    <a:cubicBezTo>
                      <a:pt x="-164" y="8675"/>
                      <a:pt x="693" y="7437"/>
                      <a:pt x="2027" y="7246"/>
                    </a:cubicBezTo>
                    <a:lnTo>
                      <a:pt x="54414" y="7"/>
                    </a:lnTo>
                    <a:cubicBezTo>
                      <a:pt x="55652" y="-88"/>
                      <a:pt x="56891" y="769"/>
                      <a:pt x="57081" y="2008"/>
                    </a:cubicBezTo>
                    <a:lnTo>
                      <a:pt x="57081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9" name="Freeform: Shape 2108">
                <a:extLst>
                  <a:ext uri="{FF2B5EF4-FFF2-40B4-BE49-F238E27FC236}">
                    <a16:creationId xmlns:a16="http://schemas.microsoft.com/office/drawing/2014/main" id="{A44F1A20-DFCD-E3E9-88F4-4488F86C96AD}"/>
                  </a:ext>
                </a:extLst>
              </p:cNvPr>
              <p:cNvSpPr/>
              <p:nvPr/>
            </p:nvSpPr>
            <p:spPr>
              <a:xfrm>
                <a:off x="4413748" y="3615974"/>
                <a:ext cx="94665" cy="44959"/>
              </a:xfrm>
              <a:custGeom>
                <a:avLst/>
                <a:gdLst>
                  <a:gd name="connsiteX0" fmla="*/ 5470 w 94665"/>
                  <a:gd name="connsiteY0" fmla="*/ 44960 h 44959"/>
                  <a:gd name="connsiteX1" fmla="*/ 25186 w 94665"/>
                  <a:gd name="connsiteY1" fmla="*/ 192 h 44959"/>
                  <a:gd name="connsiteX2" fmla="*/ 94052 w 94665"/>
                  <a:gd name="connsiteY2" fmla="*/ 21719 h 44959"/>
                  <a:gd name="connsiteX3" fmla="*/ 5470 w 94665"/>
                  <a:gd name="connsiteY3" fmla="*/ 44960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65" h="44959">
                    <a:moveTo>
                      <a:pt x="5470" y="44960"/>
                    </a:moveTo>
                    <a:cubicBezTo>
                      <a:pt x="5470" y="44960"/>
                      <a:pt x="-15676" y="2859"/>
                      <a:pt x="25186" y="192"/>
                    </a:cubicBezTo>
                    <a:cubicBezTo>
                      <a:pt x="66049" y="-2380"/>
                      <a:pt x="94052" y="21719"/>
                      <a:pt x="94052" y="21719"/>
                    </a:cubicBezTo>
                    <a:cubicBezTo>
                      <a:pt x="94052" y="21719"/>
                      <a:pt x="107768" y="37530"/>
                      <a:pt x="5470" y="4496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3410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10" name="Freeform: Shape 2109">
                <a:extLst>
                  <a:ext uri="{FF2B5EF4-FFF2-40B4-BE49-F238E27FC236}">
                    <a16:creationId xmlns:a16="http://schemas.microsoft.com/office/drawing/2014/main" id="{B27A2955-3998-7E4A-2FD3-A6BE725B274C}"/>
                  </a:ext>
                </a:extLst>
              </p:cNvPr>
              <p:cNvSpPr/>
              <p:nvPr/>
            </p:nvSpPr>
            <p:spPr>
              <a:xfrm>
                <a:off x="4532185" y="3681609"/>
                <a:ext cx="425826" cy="1017358"/>
              </a:xfrm>
              <a:custGeom>
                <a:avLst/>
                <a:gdLst>
                  <a:gd name="connsiteX0" fmla="*/ 424148 w 425826"/>
                  <a:gd name="connsiteY0" fmla="*/ 999547 h 1017358"/>
                  <a:gd name="connsiteX1" fmla="*/ 14859 w 425826"/>
                  <a:gd name="connsiteY1" fmla="*/ 10756 h 1017358"/>
                  <a:gd name="connsiteX2" fmla="*/ 0 w 425826"/>
                  <a:gd name="connsiteY2" fmla="*/ 470 h 1017358"/>
                  <a:gd name="connsiteX3" fmla="*/ 420910 w 425826"/>
                  <a:gd name="connsiteY3" fmla="*/ 1017358 h 1017358"/>
                  <a:gd name="connsiteX4" fmla="*/ 425577 w 425826"/>
                  <a:gd name="connsiteY4" fmla="*/ 1010596 h 1017358"/>
                  <a:gd name="connsiteX5" fmla="*/ 424148 w 425826"/>
                  <a:gd name="connsiteY5" fmla="*/ 999547 h 101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26" h="1017358">
                    <a:moveTo>
                      <a:pt x="424148" y="999547"/>
                    </a:moveTo>
                    <a:lnTo>
                      <a:pt x="14859" y="10756"/>
                    </a:lnTo>
                    <a:cubicBezTo>
                      <a:pt x="11716" y="3041"/>
                      <a:pt x="5048" y="-1531"/>
                      <a:pt x="0" y="470"/>
                    </a:cubicBezTo>
                    <a:lnTo>
                      <a:pt x="420910" y="1017358"/>
                    </a:lnTo>
                    <a:cubicBezTo>
                      <a:pt x="423386" y="1016311"/>
                      <a:pt x="425005" y="1013739"/>
                      <a:pt x="425577" y="1010596"/>
                    </a:cubicBezTo>
                    <a:cubicBezTo>
                      <a:pt x="426148" y="1007357"/>
                      <a:pt x="425767" y="1003452"/>
                      <a:pt x="424148" y="999547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11" name="Freeform: Shape 2110">
                <a:extLst>
                  <a:ext uri="{FF2B5EF4-FFF2-40B4-BE49-F238E27FC236}">
                    <a16:creationId xmlns:a16="http://schemas.microsoft.com/office/drawing/2014/main" id="{92A249A2-4A0A-8DE3-0571-758F0444C18C}"/>
                  </a:ext>
                </a:extLst>
              </p:cNvPr>
              <p:cNvSpPr/>
              <p:nvPr/>
            </p:nvSpPr>
            <p:spPr>
              <a:xfrm>
                <a:off x="4866321" y="4513897"/>
                <a:ext cx="126373" cy="252219"/>
              </a:xfrm>
              <a:custGeom>
                <a:avLst/>
                <a:gdLst>
                  <a:gd name="connsiteX0" fmla="*/ 124778 w 126373"/>
                  <a:gd name="connsiteY0" fmla="*/ 224885 h 252219"/>
                  <a:gd name="connsiteX1" fmla="*/ 24765 w 126373"/>
                  <a:gd name="connsiteY1" fmla="*/ 0 h 252219"/>
                  <a:gd name="connsiteX2" fmla="*/ 0 w 126373"/>
                  <a:gd name="connsiteY2" fmla="*/ 10287 h 252219"/>
                  <a:gd name="connsiteX3" fmla="*/ 88202 w 126373"/>
                  <a:gd name="connsiteY3" fmla="*/ 240030 h 252219"/>
                  <a:gd name="connsiteX4" fmla="*/ 114110 w 126373"/>
                  <a:gd name="connsiteY4" fmla="*/ 250698 h 252219"/>
                  <a:gd name="connsiteX5" fmla="*/ 124873 w 126373"/>
                  <a:gd name="connsiteY5" fmla="*/ 240030 h 252219"/>
                  <a:gd name="connsiteX6" fmla="*/ 124873 w 126373"/>
                  <a:gd name="connsiteY6" fmla="*/ 224885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373" h="252219">
                    <a:moveTo>
                      <a:pt x="124778" y="224885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202" y="240030"/>
                    </a:lnTo>
                    <a:cubicBezTo>
                      <a:pt x="92393" y="250127"/>
                      <a:pt x="103918" y="254889"/>
                      <a:pt x="114110" y="250698"/>
                    </a:cubicBezTo>
                    <a:cubicBezTo>
                      <a:pt x="119158" y="248603"/>
                      <a:pt x="122873" y="244697"/>
                      <a:pt x="124873" y="240030"/>
                    </a:cubicBezTo>
                    <a:cubicBezTo>
                      <a:pt x="126778" y="235363"/>
                      <a:pt x="126968" y="229934"/>
                      <a:pt x="124873" y="224885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12" name="Freeform: Shape 2111">
                <a:extLst>
                  <a:ext uri="{FF2B5EF4-FFF2-40B4-BE49-F238E27FC236}">
                    <a16:creationId xmlns:a16="http://schemas.microsoft.com/office/drawing/2014/main" id="{54A4C635-F8EB-ACDD-25FC-8C1ED0613C5E}"/>
                  </a:ext>
                </a:extLst>
              </p:cNvPr>
              <p:cNvSpPr/>
              <p:nvPr/>
            </p:nvSpPr>
            <p:spPr>
              <a:xfrm>
                <a:off x="4880514" y="4513897"/>
                <a:ext cx="112086" cy="249840"/>
              </a:xfrm>
              <a:custGeom>
                <a:avLst/>
                <a:gdLst>
                  <a:gd name="connsiteX0" fmla="*/ 110585 w 112086"/>
                  <a:gd name="connsiteY0" fmla="*/ 224885 h 249840"/>
                  <a:gd name="connsiteX1" fmla="*/ 110585 w 112086"/>
                  <a:gd name="connsiteY1" fmla="*/ 240030 h 249840"/>
                  <a:gd name="connsiteX2" fmla="*/ 101537 w 112086"/>
                  <a:gd name="connsiteY2" fmla="*/ 249841 h 249840"/>
                  <a:gd name="connsiteX3" fmla="*/ 0 w 112086"/>
                  <a:gd name="connsiteY3" fmla="*/ 4381 h 249840"/>
                  <a:gd name="connsiteX4" fmla="*/ 10573 w 112086"/>
                  <a:gd name="connsiteY4" fmla="*/ 0 h 249840"/>
                  <a:gd name="connsiteX5" fmla="*/ 110585 w 112086"/>
                  <a:gd name="connsiteY5" fmla="*/ 224885 h 249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086" h="249840">
                    <a:moveTo>
                      <a:pt x="110585" y="224885"/>
                    </a:moveTo>
                    <a:cubicBezTo>
                      <a:pt x="112681" y="229934"/>
                      <a:pt x="112490" y="235363"/>
                      <a:pt x="110585" y="240030"/>
                    </a:cubicBezTo>
                    <a:cubicBezTo>
                      <a:pt x="108871" y="244126"/>
                      <a:pt x="105728" y="247650"/>
                      <a:pt x="101537" y="249841"/>
                    </a:cubicBezTo>
                    <a:cubicBezTo>
                      <a:pt x="67723" y="168021"/>
                      <a:pt x="33814" y="86296"/>
                      <a:pt x="0" y="4381"/>
                    </a:cubicBezTo>
                    <a:lnTo>
                      <a:pt x="10573" y="0"/>
                    </a:lnTo>
                    <a:lnTo>
                      <a:pt x="110585" y="224885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55" name="Graphic 36">
              <a:extLst>
                <a:ext uri="{FF2B5EF4-FFF2-40B4-BE49-F238E27FC236}">
                  <a16:creationId xmlns:a16="http://schemas.microsoft.com/office/drawing/2014/main" id="{6E8B6145-D4FA-F3F2-AA66-884EA72615B4}"/>
                </a:ext>
              </a:extLst>
            </p:cNvPr>
            <p:cNvGrpSpPr/>
            <p:nvPr/>
          </p:nvGrpSpPr>
          <p:grpSpPr>
            <a:xfrm>
              <a:off x="6316764" y="4084025"/>
              <a:ext cx="696064" cy="1748234"/>
              <a:chOff x="4591274" y="3607685"/>
              <a:chExt cx="481831" cy="1210166"/>
            </a:xfrm>
          </p:grpSpPr>
          <p:sp>
            <p:nvSpPr>
              <p:cNvPr id="2091" name="Freeform: Shape 2090">
                <a:extLst>
                  <a:ext uri="{FF2B5EF4-FFF2-40B4-BE49-F238E27FC236}">
                    <a16:creationId xmlns:a16="http://schemas.microsoft.com/office/drawing/2014/main" id="{DB7AD7F4-FD1E-23F4-8E14-1E16EED2CBD2}"/>
                  </a:ext>
                </a:extLst>
              </p:cNvPr>
              <p:cNvSpPr/>
              <p:nvPr/>
            </p:nvSpPr>
            <p:spPr>
              <a:xfrm>
                <a:off x="4607861" y="3733206"/>
                <a:ext cx="430598" cy="1017789"/>
              </a:xfrm>
              <a:custGeom>
                <a:avLst/>
                <a:gdLst>
                  <a:gd name="connsiteX0" fmla="*/ 410955 w 430598"/>
                  <a:gd name="connsiteY0" fmla="*/ 1007100 h 1017789"/>
                  <a:gd name="connsiteX1" fmla="*/ 1666 w 430598"/>
                  <a:gd name="connsiteY1" fmla="*/ 18214 h 1017789"/>
                  <a:gd name="connsiteX2" fmla="*/ 4905 w 430598"/>
                  <a:gd name="connsiteY2" fmla="*/ 498 h 1017789"/>
                  <a:gd name="connsiteX3" fmla="*/ 12905 w 430598"/>
                  <a:gd name="connsiteY3" fmla="*/ 1927 h 1017789"/>
                  <a:gd name="connsiteX4" fmla="*/ 19573 w 430598"/>
                  <a:gd name="connsiteY4" fmla="*/ 10785 h 1017789"/>
                  <a:gd name="connsiteX5" fmla="*/ 428862 w 430598"/>
                  <a:gd name="connsiteY5" fmla="*/ 999575 h 1017789"/>
                  <a:gd name="connsiteX6" fmla="*/ 425719 w 430598"/>
                  <a:gd name="connsiteY6" fmla="*/ 1017292 h 1017789"/>
                  <a:gd name="connsiteX7" fmla="*/ 417623 w 430598"/>
                  <a:gd name="connsiteY7" fmla="*/ 1015863 h 1017789"/>
                  <a:gd name="connsiteX8" fmla="*/ 410860 w 430598"/>
                  <a:gd name="connsiteY8" fmla="*/ 1007100 h 101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598" h="1017789">
                    <a:moveTo>
                      <a:pt x="410955" y="1007100"/>
                    </a:moveTo>
                    <a:lnTo>
                      <a:pt x="1666" y="18214"/>
                    </a:lnTo>
                    <a:cubicBezTo>
                      <a:pt x="-1477" y="10499"/>
                      <a:pt x="-49" y="2593"/>
                      <a:pt x="4905" y="498"/>
                    </a:cubicBezTo>
                    <a:cubicBezTo>
                      <a:pt x="7381" y="-550"/>
                      <a:pt x="10238" y="117"/>
                      <a:pt x="12905" y="1927"/>
                    </a:cubicBezTo>
                    <a:cubicBezTo>
                      <a:pt x="15572" y="3832"/>
                      <a:pt x="18049" y="6880"/>
                      <a:pt x="19573" y="10785"/>
                    </a:cubicBezTo>
                    <a:lnTo>
                      <a:pt x="428862" y="999575"/>
                    </a:lnTo>
                    <a:cubicBezTo>
                      <a:pt x="432101" y="1007386"/>
                      <a:pt x="430672" y="1015196"/>
                      <a:pt x="425719" y="1017292"/>
                    </a:cubicBezTo>
                    <a:cubicBezTo>
                      <a:pt x="423243" y="1018339"/>
                      <a:pt x="420385" y="1017673"/>
                      <a:pt x="417623" y="1015863"/>
                    </a:cubicBezTo>
                    <a:cubicBezTo>
                      <a:pt x="414956" y="1014053"/>
                      <a:pt x="412479" y="1010910"/>
                      <a:pt x="410860" y="1007100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2" name="Freeform: Shape 2091">
                <a:extLst>
                  <a:ext uri="{FF2B5EF4-FFF2-40B4-BE49-F238E27FC236}">
                    <a16:creationId xmlns:a16="http://schemas.microsoft.com/office/drawing/2014/main" id="{31C5D6D3-62F8-393B-E0E4-3A154F0B8DA0}"/>
                  </a:ext>
                </a:extLst>
              </p:cNvPr>
              <p:cNvSpPr/>
              <p:nvPr/>
            </p:nvSpPr>
            <p:spPr>
              <a:xfrm>
                <a:off x="4591274" y="3607685"/>
                <a:ext cx="93147" cy="153736"/>
              </a:xfrm>
              <a:custGeom>
                <a:avLst/>
                <a:gdLst>
                  <a:gd name="connsiteX0" fmla="*/ 43400 w 93147"/>
                  <a:gd name="connsiteY0" fmla="*/ 153642 h 153736"/>
                  <a:gd name="connsiteX1" fmla="*/ 45019 w 93147"/>
                  <a:gd name="connsiteY1" fmla="*/ 108874 h 153736"/>
                  <a:gd name="connsiteX2" fmla="*/ 88167 w 93147"/>
                  <a:gd name="connsiteY2" fmla="*/ 22006 h 153736"/>
                  <a:gd name="connsiteX3" fmla="*/ 1299 w 93147"/>
                  <a:gd name="connsiteY3" fmla="*/ 77346 h 153736"/>
                  <a:gd name="connsiteX4" fmla="*/ 22064 w 93147"/>
                  <a:gd name="connsiteY4" fmla="*/ 152880 h 153736"/>
                  <a:gd name="connsiteX5" fmla="*/ 43400 w 93147"/>
                  <a:gd name="connsiteY5" fmla="*/ 153737 h 15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147" h="153736">
                    <a:moveTo>
                      <a:pt x="43400" y="153642"/>
                    </a:moveTo>
                    <a:cubicBezTo>
                      <a:pt x="43400" y="153642"/>
                      <a:pt x="31112" y="128019"/>
                      <a:pt x="45019" y="108874"/>
                    </a:cubicBezTo>
                    <a:cubicBezTo>
                      <a:pt x="58926" y="89634"/>
                      <a:pt x="108932" y="72203"/>
                      <a:pt x="88167" y="22006"/>
                    </a:cubicBezTo>
                    <a:cubicBezTo>
                      <a:pt x="67403" y="-28286"/>
                      <a:pt x="15491" y="15053"/>
                      <a:pt x="1299" y="77346"/>
                    </a:cubicBezTo>
                    <a:cubicBezTo>
                      <a:pt x="-6321" y="114970"/>
                      <a:pt x="22064" y="152880"/>
                      <a:pt x="22064" y="152880"/>
                    </a:cubicBezTo>
                    <a:lnTo>
                      <a:pt x="43400" y="153737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3" name="Freeform: Shape 2092">
                <a:extLst>
                  <a:ext uri="{FF2B5EF4-FFF2-40B4-BE49-F238E27FC236}">
                    <a16:creationId xmlns:a16="http://schemas.microsoft.com/office/drawing/2014/main" id="{C067A374-AB51-869B-6E70-9F7F6A381464}"/>
                  </a:ext>
                </a:extLst>
              </p:cNvPr>
              <p:cNvSpPr/>
              <p:nvPr/>
            </p:nvSpPr>
            <p:spPr>
              <a:xfrm>
                <a:off x="4612969" y="3671252"/>
                <a:ext cx="57124" cy="44466"/>
              </a:xfrm>
              <a:custGeom>
                <a:avLst/>
                <a:gdLst>
                  <a:gd name="connsiteX0" fmla="*/ 464 w 57124"/>
                  <a:gd name="connsiteY0" fmla="*/ 43498 h 44466"/>
                  <a:gd name="connsiteX1" fmla="*/ 3702 w 57124"/>
                  <a:gd name="connsiteY1" fmla="*/ 43974 h 44466"/>
                  <a:gd name="connsiteX2" fmla="*/ 56185 w 57124"/>
                  <a:gd name="connsiteY2" fmla="*/ 4159 h 44466"/>
                  <a:gd name="connsiteX3" fmla="*/ 56661 w 57124"/>
                  <a:gd name="connsiteY3" fmla="*/ 921 h 44466"/>
                  <a:gd name="connsiteX4" fmla="*/ 56661 w 57124"/>
                  <a:gd name="connsiteY4" fmla="*/ 921 h 44466"/>
                  <a:gd name="connsiteX5" fmla="*/ 53423 w 57124"/>
                  <a:gd name="connsiteY5" fmla="*/ 540 h 44466"/>
                  <a:gd name="connsiteX6" fmla="*/ 940 w 57124"/>
                  <a:gd name="connsiteY6" fmla="*/ 40355 h 44466"/>
                  <a:gd name="connsiteX7" fmla="*/ 464 w 57124"/>
                  <a:gd name="connsiteY7" fmla="*/ 43593 h 44466"/>
                  <a:gd name="connsiteX8" fmla="*/ 464 w 57124"/>
                  <a:gd name="connsiteY8" fmla="*/ 43593 h 44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24" h="44466">
                    <a:moveTo>
                      <a:pt x="464" y="43498"/>
                    </a:moveTo>
                    <a:cubicBezTo>
                      <a:pt x="1225" y="44641"/>
                      <a:pt x="2749" y="44736"/>
                      <a:pt x="3702" y="43974"/>
                    </a:cubicBezTo>
                    <a:lnTo>
                      <a:pt x="56185" y="4159"/>
                    </a:lnTo>
                    <a:cubicBezTo>
                      <a:pt x="57232" y="3397"/>
                      <a:pt x="57423" y="1873"/>
                      <a:pt x="56661" y="921"/>
                    </a:cubicBezTo>
                    <a:lnTo>
                      <a:pt x="56661" y="921"/>
                    </a:lnTo>
                    <a:cubicBezTo>
                      <a:pt x="55899" y="-127"/>
                      <a:pt x="54470" y="-317"/>
                      <a:pt x="53423" y="540"/>
                    </a:cubicBezTo>
                    <a:lnTo>
                      <a:pt x="940" y="40355"/>
                    </a:lnTo>
                    <a:cubicBezTo>
                      <a:pt x="-108" y="41116"/>
                      <a:pt x="-298" y="42640"/>
                      <a:pt x="464" y="43593"/>
                    </a:cubicBezTo>
                    <a:lnTo>
                      <a:pt x="464" y="43593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4" name="Freeform: Shape 2093">
                <a:extLst>
                  <a:ext uri="{FF2B5EF4-FFF2-40B4-BE49-F238E27FC236}">
                    <a16:creationId xmlns:a16="http://schemas.microsoft.com/office/drawing/2014/main" id="{36B83D3F-9890-1254-0A70-BA12CD2F1C49}"/>
                  </a:ext>
                </a:extLst>
              </p:cNvPr>
              <p:cNvSpPr/>
              <p:nvPr/>
            </p:nvSpPr>
            <p:spPr>
              <a:xfrm>
                <a:off x="4605540" y="3654183"/>
                <a:ext cx="64077" cy="49790"/>
              </a:xfrm>
              <a:custGeom>
                <a:avLst/>
                <a:gdLst>
                  <a:gd name="connsiteX0" fmla="*/ 559 w 64077"/>
                  <a:gd name="connsiteY0" fmla="*/ 48850 h 49790"/>
                  <a:gd name="connsiteX1" fmla="*/ 3797 w 64077"/>
                  <a:gd name="connsiteY1" fmla="*/ 49327 h 49790"/>
                  <a:gd name="connsiteX2" fmla="*/ 63138 w 64077"/>
                  <a:gd name="connsiteY2" fmla="*/ 4178 h 49790"/>
                  <a:gd name="connsiteX3" fmla="*/ 63614 w 64077"/>
                  <a:gd name="connsiteY3" fmla="*/ 940 h 49790"/>
                  <a:gd name="connsiteX4" fmla="*/ 63614 w 64077"/>
                  <a:gd name="connsiteY4" fmla="*/ 940 h 49790"/>
                  <a:gd name="connsiteX5" fmla="*/ 60376 w 64077"/>
                  <a:gd name="connsiteY5" fmla="*/ 464 h 49790"/>
                  <a:gd name="connsiteX6" fmla="*/ 940 w 64077"/>
                  <a:gd name="connsiteY6" fmla="*/ 45612 h 49790"/>
                  <a:gd name="connsiteX7" fmla="*/ 464 w 64077"/>
                  <a:gd name="connsiteY7" fmla="*/ 48850 h 49790"/>
                  <a:gd name="connsiteX8" fmla="*/ 464 w 64077"/>
                  <a:gd name="connsiteY8" fmla="*/ 48850 h 4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077" h="49790">
                    <a:moveTo>
                      <a:pt x="559" y="48850"/>
                    </a:moveTo>
                    <a:cubicBezTo>
                      <a:pt x="1321" y="49898"/>
                      <a:pt x="2749" y="50089"/>
                      <a:pt x="3797" y="49327"/>
                    </a:cubicBezTo>
                    <a:lnTo>
                      <a:pt x="63138" y="4178"/>
                    </a:lnTo>
                    <a:cubicBezTo>
                      <a:pt x="64186" y="3416"/>
                      <a:pt x="64376" y="1988"/>
                      <a:pt x="63614" y="940"/>
                    </a:cubicBezTo>
                    <a:lnTo>
                      <a:pt x="63614" y="940"/>
                    </a:lnTo>
                    <a:cubicBezTo>
                      <a:pt x="62852" y="-108"/>
                      <a:pt x="61328" y="-299"/>
                      <a:pt x="60376" y="464"/>
                    </a:cubicBezTo>
                    <a:lnTo>
                      <a:pt x="940" y="45612"/>
                    </a:lnTo>
                    <a:cubicBezTo>
                      <a:pt x="-108" y="46469"/>
                      <a:pt x="-298" y="47898"/>
                      <a:pt x="464" y="48850"/>
                    </a:cubicBezTo>
                    <a:lnTo>
                      <a:pt x="464" y="4885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5" name="Freeform: Shape 2094">
                <a:extLst>
                  <a:ext uri="{FF2B5EF4-FFF2-40B4-BE49-F238E27FC236}">
                    <a16:creationId xmlns:a16="http://schemas.microsoft.com/office/drawing/2014/main" id="{555BF1BF-6B77-C218-4DE9-C935E7F304DD}"/>
                  </a:ext>
                </a:extLst>
              </p:cNvPr>
              <p:cNvSpPr/>
              <p:nvPr/>
            </p:nvSpPr>
            <p:spPr>
              <a:xfrm>
                <a:off x="4606492" y="3637324"/>
                <a:ext cx="64172" cy="49885"/>
              </a:xfrm>
              <a:custGeom>
                <a:avLst/>
                <a:gdLst>
                  <a:gd name="connsiteX0" fmla="*/ 463 w 64172"/>
                  <a:gd name="connsiteY0" fmla="*/ 48946 h 49885"/>
                  <a:gd name="connsiteX1" fmla="*/ 3702 w 64172"/>
                  <a:gd name="connsiteY1" fmla="*/ 49422 h 49885"/>
                  <a:gd name="connsiteX2" fmla="*/ 63233 w 64172"/>
                  <a:gd name="connsiteY2" fmla="*/ 4178 h 49885"/>
                  <a:gd name="connsiteX3" fmla="*/ 63709 w 64172"/>
                  <a:gd name="connsiteY3" fmla="*/ 940 h 49885"/>
                  <a:gd name="connsiteX4" fmla="*/ 63709 w 64172"/>
                  <a:gd name="connsiteY4" fmla="*/ 940 h 49885"/>
                  <a:gd name="connsiteX5" fmla="*/ 60471 w 64172"/>
                  <a:gd name="connsiteY5" fmla="*/ 464 h 49885"/>
                  <a:gd name="connsiteX6" fmla="*/ 940 w 64172"/>
                  <a:gd name="connsiteY6" fmla="*/ 45612 h 49885"/>
                  <a:gd name="connsiteX7" fmla="*/ 463 w 64172"/>
                  <a:gd name="connsiteY7" fmla="*/ 48851 h 49885"/>
                  <a:gd name="connsiteX8" fmla="*/ 463 w 64172"/>
                  <a:gd name="connsiteY8" fmla="*/ 48851 h 4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172" h="49885">
                    <a:moveTo>
                      <a:pt x="463" y="48946"/>
                    </a:moveTo>
                    <a:cubicBezTo>
                      <a:pt x="1226" y="49993"/>
                      <a:pt x="2654" y="50184"/>
                      <a:pt x="3702" y="49422"/>
                    </a:cubicBezTo>
                    <a:lnTo>
                      <a:pt x="63233" y="4178"/>
                    </a:lnTo>
                    <a:cubicBezTo>
                      <a:pt x="64281" y="3416"/>
                      <a:pt x="64471" y="1892"/>
                      <a:pt x="63709" y="940"/>
                    </a:cubicBezTo>
                    <a:lnTo>
                      <a:pt x="63709" y="940"/>
                    </a:lnTo>
                    <a:cubicBezTo>
                      <a:pt x="62947" y="-108"/>
                      <a:pt x="61424" y="-299"/>
                      <a:pt x="60471" y="464"/>
                    </a:cubicBezTo>
                    <a:lnTo>
                      <a:pt x="940" y="45612"/>
                    </a:lnTo>
                    <a:cubicBezTo>
                      <a:pt x="-108" y="46374"/>
                      <a:pt x="-299" y="47898"/>
                      <a:pt x="463" y="48851"/>
                    </a:cubicBezTo>
                    <a:lnTo>
                      <a:pt x="463" y="488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6" name="Freeform: Shape 2095">
                <a:extLst>
                  <a:ext uri="{FF2B5EF4-FFF2-40B4-BE49-F238E27FC236}">
                    <a16:creationId xmlns:a16="http://schemas.microsoft.com/office/drawing/2014/main" id="{EB8651EE-551A-1CA6-CCA2-F229CB6D069E}"/>
                  </a:ext>
                </a:extLst>
              </p:cNvPr>
              <p:cNvSpPr/>
              <p:nvPr/>
            </p:nvSpPr>
            <p:spPr>
              <a:xfrm>
                <a:off x="4606016" y="3624465"/>
                <a:ext cx="62553" cy="48493"/>
              </a:xfrm>
              <a:custGeom>
                <a:avLst/>
                <a:gdLst>
                  <a:gd name="connsiteX0" fmla="*/ 463 w 62553"/>
                  <a:gd name="connsiteY0" fmla="*/ 47612 h 48493"/>
                  <a:gd name="connsiteX1" fmla="*/ 3797 w 62553"/>
                  <a:gd name="connsiteY1" fmla="*/ 47993 h 48493"/>
                  <a:gd name="connsiteX2" fmla="*/ 61614 w 62553"/>
                  <a:gd name="connsiteY2" fmla="*/ 4178 h 48493"/>
                  <a:gd name="connsiteX3" fmla="*/ 62090 w 62553"/>
                  <a:gd name="connsiteY3" fmla="*/ 940 h 48493"/>
                  <a:gd name="connsiteX4" fmla="*/ 62090 w 62553"/>
                  <a:gd name="connsiteY4" fmla="*/ 940 h 48493"/>
                  <a:gd name="connsiteX5" fmla="*/ 58852 w 62553"/>
                  <a:gd name="connsiteY5" fmla="*/ 464 h 48493"/>
                  <a:gd name="connsiteX6" fmla="*/ 940 w 62553"/>
                  <a:gd name="connsiteY6" fmla="*/ 44183 h 48493"/>
                  <a:gd name="connsiteX7" fmla="*/ 463 w 62553"/>
                  <a:gd name="connsiteY7" fmla="*/ 47517 h 48493"/>
                  <a:gd name="connsiteX8" fmla="*/ 463 w 62553"/>
                  <a:gd name="connsiteY8" fmla="*/ 47517 h 4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553" h="48493">
                    <a:moveTo>
                      <a:pt x="463" y="47612"/>
                    </a:moveTo>
                    <a:cubicBezTo>
                      <a:pt x="1226" y="48660"/>
                      <a:pt x="2750" y="48755"/>
                      <a:pt x="3797" y="47993"/>
                    </a:cubicBezTo>
                    <a:lnTo>
                      <a:pt x="61614" y="4178"/>
                    </a:lnTo>
                    <a:cubicBezTo>
                      <a:pt x="62662" y="3416"/>
                      <a:pt x="62852" y="1988"/>
                      <a:pt x="62090" y="940"/>
                    </a:cubicBezTo>
                    <a:lnTo>
                      <a:pt x="62090" y="940"/>
                    </a:lnTo>
                    <a:cubicBezTo>
                      <a:pt x="61328" y="-108"/>
                      <a:pt x="59900" y="-299"/>
                      <a:pt x="58852" y="464"/>
                    </a:cubicBezTo>
                    <a:lnTo>
                      <a:pt x="940" y="44183"/>
                    </a:lnTo>
                    <a:cubicBezTo>
                      <a:pt x="-108" y="45040"/>
                      <a:pt x="-299" y="46469"/>
                      <a:pt x="463" y="47517"/>
                    </a:cubicBezTo>
                    <a:lnTo>
                      <a:pt x="463" y="4751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7" name="Freeform: Shape 2096">
                <a:extLst>
                  <a:ext uri="{FF2B5EF4-FFF2-40B4-BE49-F238E27FC236}">
                    <a16:creationId xmlns:a16="http://schemas.microsoft.com/office/drawing/2014/main" id="{E5DDF4C7-1652-FEB1-BF82-C3CB3D7C2F55}"/>
                  </a:ext>
                </a:extLst>
              </p:cNvPr>
              <p:cNvSpPr/>
              <p:nvPr/>
            </p:nvSpPr>
            <p:spPr>
              <a:xfrm>
                <a:off x="4610778" y="3617512"/>
                <a:ext cx="46884" cy="36626"/>
              </a:xfrm>
              <a:custGeom>
                <a:avLst/>
                <a:gdLst>
                  <a:gd name="connsiteX0" fmla="*/ 559 w 46884"/>
                  <a:gd name="connsiteY0" fmla="*/ 35706 h 36626"/>
                  <a:gd name="connsiteX1" fmla="*/ 3797 w 46884"/>
                  <a:gd name="connsiteY1" fmla="*/ 36087 h 36626"/>
                  <a:gd name="connsiteX2" fmla="*/ 45993 w 46884"/>
                  <a:gd name="connsiteY2" fmla="*/ 4178 h 36626"/>
                  <a:gd name="connsiteX3" fmla="*/ 46374 w 46884"/>
                  <a:gd name="connsiteY3" fmla="*/ 940 h 36626"/>
                  <a:gd name="connsiteX4" fmla="*/ 46374 w 46884"/>
                  <a:gd name="connsiteY4" fmla="*/ 940 h 36626"/>
                  <a:gd name="connsiteX5" fmla="*/ 43136 w 46884"/>
                  <a:gd name="connsiteY5" fmla="*/ 463 h 36626"/>
                  <a:gd name="connsiteX6" fmla="*/ 940 w 46884"/>
                  <a:gd name="connsiteY6" fmla="*/ 32372 h 36626"/>
                  <a:gd name="connsiteX7" fmla="*/ 463 w 46884"/>
                  <a:gd name="connsiteY7" fmla="*/ 35611 h 36626"/>
                  <a:gd name="connsiteX8" fmla="*/ 463 w 46884"/>
                  <a:gd name="connsiteY8" fmla="*/ 35611 h 36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884" h="36626">
                    <a:moveTo>
                      <a:pt x="559" y="35706"/>
                    </a:moveTo>
                    <a:cubicBezTo>
                      <a:pt x="1321" y="36754"/>
                      <a:pt x="2845" y="36944"/>
                      <a:pt x="3797" y="36087"/>
                    </a:cubicBezTo>
                    <a:lnTo>
                      <a:pt x="45993" y="4178"/>
                    </a:lnTo>
                    <a:cubicBezTo>
                      <a:pt x="46946" y="3416"/>
                      <a:pt x="47231" y="1892"/>
                      <a:pt x="46374" y="940"/>
                    </a:cubicBezTo>
                    <a:lnTo>
                      <a:pt x="46374" y="940"/>
                    </a:lnTo>
                    <a:cubicBezTo>
                      <a:pt x="45612" y="-108"/>
                      <a:pt x="44183" y="-298"/>
                      <a:pt x="43136" y="463"/>
                    </a:cubicBezTo>
                    <a:lnTo>
                      <a:pt x="940" y="32372"/>
                    </a:lnTo>
                    <a:cubicBezTo>
                      <a:pt x="-108" y="33134"/>
                      <a:pt x="-299" y="34658"/>
                      <a:pt x="463" y="35611"/>
                    </a:cubicBezTo>
                    <a:lnTo>
                      <a:pt x="463" y="3561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8" name="Freeform: Shape 2097">
                <a:extLst>
                  <a:ext uri="{FF2B5EF4-FFF2-40B4-BE49-F238E27FC236}">
                    <a16:creationId xmlns:a16="http://schemas.microsoft.com/office/drawing/2014/main" id="{21CC89E9-AA9A-6A47-F9C4-78A7843ED756}"/>
                  </a:ext>
                </a:extLst>
              </p:cNvPr>
              <p:cNvSpPr/>
              <p:nvPr/>
            </p:nvSpPr>
            <p:spPr>
              <a:xfrm>
                <a:off x="4598669" y="3612389"/>
                <a:ext cx="79057" cy="75621"/>
              </a:xfrm>
              <a:custGeom>
                <a:avLst/>
                <a:gdLst>
                  <a:gd name="connsiteX0" fmla="*/ 79058 w 79057"/>
                  <a:gd name="connsiteY0" fmla="*/ 26446 h 75621"/>
                  <a:gd name="connsiteX1" fmla="*/ 33528 w 79057"/>
                  <a:gd name="connsiteY1" fmla="*/ 8635 h 75621"/>
                  <a:gd name="connsiteX2" fmla="*/ 0 w 79057"/>
                  <a:gd name="connsiteY2" fmla="*/ 72547 h 75621"/>
                  <a:gd name="connsiteX3" fmla="*/ 79058 w 79057"/>
                  <a:gd name="connsiteY3" fmla="*/ 26446 h 7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057" h="75621">
                    <a:moveTo>
                      <a:pt x="79058" y="26446"/>
                    </a:moveTo>
                    <a:cubicBezTo>
                      <a:pt x="79058" y="26446"/>
                      <a:pt x="64198" y="-18321"/>
                      <a:pt x="33528" y="8635"/>
                    </a:cubicBezTo>
                    <a:cubicBezTo>
                      <a:pt x="2762" y="35686"/>
                      <a:pt x="0" y="72547"/>
                      <a:pt x="0" y="72547"/>
                    </a:cubicBezTo>
                    <a:cubicBezTo>
                      <a:pt x="0" y="72547"/>
                      <a:pt x="1429" y="93407"/>
                      <a:pt x="79058" y="26446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4398452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9" name="Freeform: Shape 2098">
                <a:extLst>
                  <a:ext uri="{FF2B5EF4-FFF2-40B4-BE49-F238E27FC236}">
                    <a16:creationId xmlns:a16="http://schemas.microsoft.com/office/drawing/2014/main" id="{8598DBC1-2CD4-7C71-FB16-17E5E7D07886}"/>
                  </a:ext>
                </a:extLst>
              </p:cNvPr>
              <p:cNvSpPr/>
              <p:nvPr/>
            </p:nvSpPr>
            <p:spPr>
              <a:xfrm>
                <a:off x="4607861" y="3733704"/>
                <a:ext cx="425814" cy="1017291"/>
              </a:xfrm>
              <a:custGeom>
                <a:avLst/>
                <a:gdLst>
                  <a:gd name="connsiteX0" fmla="*/ 410955 w 425814"/>
                  <a:gd name="connsiteY0" fmla="*/ 1006602 h 1017291"/>
                  <a:gd name="connsiteX1" fmla="*/ 1666 w 425814"/>
                  <a:gd name="connsiteY1" fmla="*/ 17717 h 1017291"/>
                  <a:gd name="connsiteX2" fmla="*/ 4905 w 425814"/>
                  <a:gd name="connsiteY2" fmla="*/ 0 h 1017291"/>
                  <a:gd name="connsiteX3" fmla="*/ 425814 w 425814"/>
                  <a:gd name="connsiteY3" fmla="*/ 1016794 h 1017291"/>
                  <a:gd name="connsiteX4" fmla="*/ 417718 w 425814"/>
                  <a:gd name="connsiteY4" fmla="*/ 1015365 h 1017291"/>
                  <a:gd name="connsiteX5" fmla="*/ 410955 w 425814"/>
                  <a:gd name="connsiteY5" fmla="*/ 1006602 h 101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14" h="1017291">
                    <a:moveTo>
                      <a:pt x="410955" y="1006602"/>
                    </a:moveTo>
                    <a:lnTo>
                      <a:pt x="1666" y="17717"/>
                    </a:lnTo>
                    <a:cubicBezTo>
                      <a:pt x="-1477" y="10001"/>
                      <a:pt x="-49" y="2096"/>
                      <a:pt x="4905" y="0"/>
                    </a:cubicBezTo>
                    <a:lnTo>
                      <a:pt x="425814" y="1016794"/>
                    </a:lnTo>
                    <a:cubicBezTo>
                      <a:pt x="423338" y="1017842"/>
                      <a:pt x="420480" y="1017175"/>
                      <a:pt x="417718" y="1015365"/>
                    </a:cubicBezTo>
                    <a:cubicBezTo>
                      <a:pt x="415051" y="1013555"/>
                      <a:pt x="412575" y="1010412"/>
                      <a:pt x="410955" y="1006602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0" name="Freeform: Shape 2099">
                <a:extLst>
                  <a:ext uri="{FF2B5EF4-FFF2-40B4-BE49-F238E27FC236}">
                    <a16:creationId xmlns:a16="http://schemas.microsoft.com/office/drawing/2014/main" id="{819C145C-BF49-EA9E-3CD8-4B79B0D4D445}"/>
                  </a:ext>
                </a:extLst>
              </p:cNvPr>
              <p:cNvSpPr/>
              <p:nvPr/>
            </p:nvSpPr>
            <p:spPr>
              <a:xfrm>
                <a:off x="4946808" y="4565523"/>
                <a:ext cx="126297" cy="252329"/>
              </a:xfrm>
              <a:custGeom>
                <a:avLst/>
                <a:gdLst>
                  <a:gd name="connsiteX0" fmla="*/ 88201 w 126297"/>
                  <a:gd name="connsiteY0" fmla="*/ 240030 h 252329"/>
                  <a:gd name="connsiteX1" fmla="*/ 0 w 126297"/>
                  <a:gd name="connsiteY1" fmla="*/ 10287 h 252329"/>
                  <a:gd name="connsiteX2" fmla="*/ 24765 w 126297"/>
                  <a:gd name="connsiteY2" fmla="*/ 0 h 252329"/>
                  <a:gd name="connsiteX3" fmla="*/ 124777 w 126297"/>
                  <a:gd name="connsiteY3" fmla="*/ 224885 h 252329"/>
                  <a:gd name="connsiteX4" fmla="*/ 114014 w 126297"/>
                  <a:gd name="connsiteY4" fmla="*/ 250793 h 252329"/>
                  <a:gd name="connsiteX5" fmla="*/ 98869 w 126297"/>
                  <a:gd name="connsiteY5" fmla="*/ 250793 h 252329"/>
                  <a:gd name="connsiteX6" fmla="*/ 88201 w 126297"/>
                  <a:gd name="connsiteY6" fmla="*/ 240030 h 252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97" h="252329">
                    <a:moveTo>
                      <a:pt x="88201" y="240030"/>
                    </a:moveTo>
                    <a:lnTo>
                      <a:pt x="0" y="10287"/>
                    </a:lnTo>
                    <a:lnTo>
                      <a:pt x="24765" y="0"/>
                    </a:lnTo>
                    <a:lnTo>
                      <a:pt x="124777" y="224885"/>
                    </a:lnTo>
                    <a:cubicBezTo>
                      <a:pt x="128968" y="234982"/>
                      <a:pt x="124206" y="246602"/>
                      <a:pt x="114014" y="250793"/>
                    </a:cubicBezTo>
                    <a:cubicBezTo>
                      <a:pt x="108966" y="252889"/>
                      <a:pt x="103537" y="252793"/>
                      <a:pt x="98869" y="250793"/>
                    </a:cubicBezTo>
                    <a:cubicBezTo>
                      <a:pt x="94202" y="248888"/>
                      <a:pt x="90297" y="245173"/>
                      <a:pt x="88201" y="24003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01" name="Freeform: Shape 2100">
                <a:extLst>
                  <a:ext uri="{FF2B5EF4-FFF2-40B4-BE49-F238E27FC236}">
                    <a16:creationId xmlns:a16="http://schemas.microsoft.com/office/drawing/2014/main" id="{7B519D10-B73A-5E3F-F413-F855692903D3}"/>
                  </a:ext>
                </a:extLst>
              </p:cNvPr>
              <p:cNvSpPr/>
              <p:nvPr/>
            </p:nvSpPr>
            <p:spPr>
              <a:xfrm>
                <a:off x="4946808" y="4571428"/>
                <a:ext cx="112204" cy="246334"/>
              </a:xfrm>
              <a:custGeom>
                <a:avLst/>
                <a:gdLst>
                  <a:gd name="connsiteX0" fmla="*/ 88201 w 112204"/>
                  <a:gd name="connsiteY0" fmla="*/ 234124 h 246334"/>
                  <a:gd name="connsiteX1" fmla="*/ 98869 w 112204"/>
                  <a:gd name="connsiteY1" fmla="*/ 244888 h 246334"/>
                  <a:gd name="connsiteX2" fmla="*/ 112204 w 112204"/>
                  <a:gd name="connsiteY2" fmla="*/ 245459 h 246334"/>
                  <a:gd name="connsiteX3" fmla="*/ 10573 w 112204"/>
                  <a:gd name="connsiteY3" fmla="*/ 0 h 246334"/>
                  <a:gd name="connsiteX4" fmla="*/ 0 w 112204"/>
                  <a:gd name="connsiteY4" fmla="*/ 4381 h 246334"/>
                  <a:gd name="connsiteX5" fmla="*/ 88201 w 112204"/>
                  <a:gd name="connsiteY5" fmla="*/ 234124 h 246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204" h="246334">
                    <a:moveTo>
                      <a:pt x="88201" y="234124"/>
                    </a:moveTo>
                    <a:cubicBezTo>
                      <a:pt x="90297" y="239173"/>
                      <a:pt x="94297" y="242983"/>
                      <a:pt x="98869" y="244888"/>
                    </a:cubicBezTo>
                    <a:cubicBezTo>
                      <a:pt x="102965" y="246602"/>
                      <a:pt x="107632" y="246793"/>
                      <a:pt x="112204" y="245459"/>
                    </a:cubicBezTo>
                    <a:cubicBezTo>
                      <a:pt x="78296" y="163639"/>
                      <a:pt x="44482" y="81820"/>
                      <a:pt x="10573" y="0"/>
                    </a:cubicBezTo>
                    <a:lnTo>
                      <a:pt x="0" y="4381"/>
                    </a:lnTo>
                    <a:lnTo>
                      <a:pt x="88201" y="23412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56" name="Graphic 36">
              <a:extLst>
                <a:ext uri="{FF2B5EF4-FFF2-40B4-BE49-F238E27FC236}">
                  <a16:creationId xmlns:a16="http://schemas.microsoft.com/office/drawing/2014/main" id="{5FCA93CA-23B5-933B-A917-087AFD75C149}"/>
                </a:ext>
              </a:extLst>
            </p:cNvPr>
            <p:cNvGrpSpPr/>
            <p:nvPr/>
          </p:nvGrpSpPr>
          <p:grpSpPr>
            <a:xfrm>
              <a:off x="6036073" y="4275673"/>
              <a:ext cx="845183" cy="1667471"/>
              <a:chOff x="4396973" y="3740348"/>
              <a:chExt cx="585054" cy="1154260"/>
            </a:xfrm>
          </p:grpSpPr>
          <p:sp>
            <p:nvSpPr>
              <p:cNvPr id="2080" name="Freeform: Shape 2079">
                <a:extLst>
                  <a:ext uri="{FF2B5EF4-FFF2-40B4-BE49-F238E27FC236}">
                    <a16:creationId xmlns:a16="http://schemas.microsoft.com/office/drawing/2014/main" id="{32DCB897-8A1B-DDC3-4F7E-5826186737A6}"/>
                  </a:ext>
                </a:extLst>
              </p:cNvPr>
              <p:cNvSpPr/>
              <p:nvPr/>
            </p:nvSpPr>
            <p:spPr>
              <a:xfrm>
                <a:off x="4516808" y="3810062"/>
                <a:ext cx="430708" cy="1017810"/>
              </a:xfrm>
              <a:custGeom>
                <a:avLst/>
                <a:gdLst>
                  <a:gd name="connsiteX0" fmla="*/ 428952 w 430708"/>
                  <a:gd name="connsiteY0" fmla="*/ 999491 h 1017810"/>
                  <a:gd name="connsiteX1" fmla="*/ 19663 w 430708"/>
                  <a:gd name="connsiteY1" fmla="*/ 10700 h 1017810"/>
                  <a:gd name="connsiteX2" fmla="*/ 4899 w 430708"/>
                  <a:gd name="connsiteY2" fmla="*/ 509 h 1017810"/>
                  <a:gd name="connsiteX3" fmla="*/ 232 w 430708"/>
                  <a:gd name="connsiteY3" fmla="*/ 7176 h 1017810"/>
                  <a:gd name="connsiteX4" fmla="*/ 1756 w 430708"/>
                  <a:gd name="connsiteY4" fmla="*/ 18225 h 1017810"/>
                  <a:gd name="connsiteX5" fmla="*/ 411045 w 430708"/>
                  <a:gd name="connsiteY5" fmla="*/ 1007015 h 1017810"/>
                  <a:gd name="connsiteX6" fmla="*/ 425809 w 430708"/>
                  <a:gd name="connsiteY6" fmla="*/ 1017302 h 1017810"/>
                  <a:gd name="connsiteX7" fmla="*/ 430476 w 430708"/>
                  <a:gd name="connsiteY7" fmla="*/ 1010540 h 1017810"/>
                  <a:gd name="connsiteX8" fmla="*/ 428952 w 430708"/>
                  <a:gd name="connsiteY8" fmla="*/ 999491 h 101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08" h="1017810">
                    <a:moveTo>
                      <a:pt x="428952" y="999491"/>
                    </a:moveTo>
                    <a:lnTo>
                      <a:pt x="19663" y="10700"/>
                    </a:lnTo>
                    <a:cubicBezTo>
                      <a:pt x="16424" y="2985"/>
                      <a:pt x="9852" y="-1587"/>
                      <a:pt x="4899" y="509"/>
                    </a:cubicBezTo>
                    <a:cubicBezTo>
                      <a:pt x="2423" y="1556"/>
                      <a:pt x="803" y="4033"/>
                      <a:pt x="232" y="7176"/>
                    </a:cubicBezTo>
                    <a:cubicBezTo>
                      <a:pt x="-340" y="10415"/>
                      <a:pt x="137" y="14320"/>
                      <a:pt x="1756" y="18225"/>
                    </a:cubicBezTo>
                    <a:lnTo>
                      <a:pt x="411045" y="1007015"/>
                    </a:lnTo>
                    <a:cubicBezTo>
                      <a:pt x="414284" y="1014826"/>
                      <a:pt x="420856" y="1019398"/>
                      <a:pt x="425809" y="1017302"/>
                    </a:cubicBezTo>
                    <a:cubicBezTo>
                      <a:pt x="428285" y="1016255"/>
                      <a:pt x="429905" y="1013683"/>
                      <a:pt x="430476" y="1010540"/>
                    </a:cubicBezTo>
                    <a:cubicBezTo>
                      <a:pt x="431048" y="1007396"/>
                      <a:pt x="430571" y="1003396"/>
                      <a:pt x="428952" y="999491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1" name="Freeform: Shape 2080">
                <a:extLst>
                  <a:ext uri="{FF2B5EF4-FFF2-40B4-BE49-F238E27FC236}">
                    <a16:creationId xmlns:a16="http://schemas.microsoft.com/office/drawing/2014/main" id="{D77F4404-1FFB-DA95-D5F5-CD3A2A8C19F5}"/>
                  </a:ext>
                </a:extLst>
              </p:cNvPr>
              <p:cNvSpPr/>
              <p:nvPr/>
            </p:nvSpPr>
            <p:spPr>
              <a:xfrm>
                <a:off x="4396973" y="3740348"/>
                <a:ext cx="143115" cy="105084"/>
              </a:xfrm>
              <a:custGeom>
                <a:avLst/>
                <a:gdLst>
                  <a:gd name="connsiteX0" fmla="*/ 128637 w 143115"/>
                  <a:gd name="connsiteY0" fmla="*/ 105084 h 105084"/>
                  <a:gd name="connsiteX1" fmla="*/ 95776 w 143115"/>
                  <a:gd name="connsiteY1" fmla="*/ 74604 h 105084"/>
                  <a:gd name="connsiteX2" fmla="*/ 3860 w 143115"/>
                  <a:gd name="connsiteY2" fmla="*/ 43648 h 105084"/>
                  <a:gd name="connsiteX3" fmla="*/ 104444 w 143115"/>
                  <a:gd name="connsiteY3" fmla="*/ 21359 h 105084"/>
                  <a:gd name="connsiteX4" fmla="*/ 143115 w 143115"/>
                  <a:gd name="connsiteY4" fmla="*/ 89463 h 105084"/>
                  <a:gd name="connsiteX5" fmla="*/ 128637 w 143115"/>
                  <a:gd name="connsiteY5" fmla="*/ 105084 h 10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5" h="105084">
                    <a:moveTo>
                      <a:pt x="128637" y="105084"/>
                    </a:moveTo>
                    <a:cubicBezTo>
                      <a:pt x="128637" y="105084"/>
                      <a:pt x="119208" y="78319"/>
                      <a:pt x="95776" y="74604"/>
                    </a:cubicBezTo>
                    <a:cubicBezTo>
                      <a:pt x="72345" y="70794"/>
                      <a:pt x="24720" y="93940"/>
                      <a:pt x="3860" y="43648"/>
                    </a:cubicBezTo>
                    <a:cubicBezTo>
                      <a:pt x="-16905" y="-6644"/>
                      <a:pt x="50342" y="-12645"/>
                      <a:pt x="104444" y="21359"/>
                    </a:cubicBezTo>
                    <a:cubicBezTo>
                      <a:pt x="136353" y="42600"/>
                      <a:pt x="143115" y="89463"/>
                      <a:pt x="143115" y="89463"/>
                    </a:cubicBezTo>
                    <a:lnTo>
                      <a:pt x="128637" y="105084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2" name="Freeform: Shape 2081">
                <a:extLst>
                  <a:ext uri="{FF2B5EF4-FFF2-40B4-BE49-F238E27FC236}">
                    <a16:creationId xmlns:a16="http://schemas.microsoft.com/office/drawing/2014/main" id="{9A5D1363-8D49-704F-C542-53A383209ADF}"/>
                  </a:ext>
                </a:extLst>
              </p:cNvPr>
              <p:cNvSpPr/>
              <p:nvPr/>
            </p:nvSpPr>
            <p:spPr>
              <a:xfrm>
                <a:off x="4437767" y="3795592"/>
                <a:ext cx="69962" cy="13574"/>
              </a:xfrm>
              <a:custGeom>
                <a:avLst/>
                <a:gdLst>
                  <a:gd name="connsiteX0" fmla="*/ 69938 w 69962"/>
                  <a:gd name="connsiteY0" fmla="*/ 2025 h 13574"/>
                  <a:gd name="connsiteX1" fmla="*/ 67937 w 69962"/>
                  <a:gd name="connsiteY1" fmla="*/ 4596 h 13574"/>
                  <a:gd name="connsiteX2" fmla="*/ 2596 w 69962"/>
                  <a:gd name="connsiteY2" fmla="*/ 13550 h 13574"/>
                  <a:gd name="connsiteX3" fmla="*/ 24 w 69962"/>
                  <a:gd name="connsiteY3" fmla="*/ 11550 h 13574"/>
                  <a:gd name="connsiteX4" fmla="*/ 24 w 69962"/>
                  <a:gd name="connsiteY4" fmla="*/ 11550 h 13574"/>
                  <a:gd name="connsiteX5" fmla="*/ 2025 w 69962"/>
                  <a:gd name="connsiteY5" fmla="*/ 8978 h 13574"/>
                  <a:gd name="connsiteX6" fmla="*/ 67271 w 69962"/>
                  <a:gd name="connsiteY6" fmla="*/ 24 h 13574"/>
                  <a:gd name="connsiteX7" fmla="*/ 69938 w 69962"/>
                  <a:gd name="connsiteY7" fmla="*/ 2025 h 13574"/>
                  <a:gd name="connsiteX8" fmla="*/ 69938 w 69962"/>
                  <a:gd name="connsiteY8" fmla="*/ 2025 h 1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62" h="13574">
                    <a:moveTo>
                      <a:pt x="69938" y="2025"/>
                    </a:moveTo>
                    <a:cubicBezTo>
                      <a:pt x="70128" y="3263"/>
                      <a:pt x="69176" y="4406"/>
                      <a:pt x="67937" y="4596"/>
                    </a:cubicBezTo>
                    <a:lnTo>
                      <a:pt x="2596" y="13550"/>
                    </a:lnTo>
                    <a:cubicBezTo>
                      <a:pt x="1358" y="13740"/>
                      <a:pt x="120" y="12788"/>
                      <a:pt x="24" y="11550"/>
                    </a:cubicBezTo>
                    <a:lnTo>
                      <a:pt x="24" y="11550"/>
                    </a:lnTo>
                    <a:cubicBezTo>
                      <a:pt x="-166" y="10311"/>
                      <a:pt x="786" y="9073"/>
                      <a:pt x="2025" y="8978"/>
                    </a:cubicBezTo>
                    <a:lnTo>
                      <a:pt x="67271" y="24"/>
                    </a:lnTo>
                    <a:cubicBezTo>
                      <a:pt x="68604" y="-166"/>
                      <a:pt x="69747" y="786"/>
                      <a:pt x="69938" y="2025"/>
                    </a:cubicBezTo>
                    <a:lnTo>
                      <a:pt x="69938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3" name="Freeform: Shape 2082">
                <a:extLst>
                  <a:ext uri="{FF2B5EF4-FFF2-40B4-BE49-F238E27FC236}">
                    <a16:creationId xmlns:a16="http://schemas.microsoft.com/office/drawing/2014/main" id="{259375CB-6859-BB75-BF4F-AC3569ABE1FD}"/>
                  </a:ext>
                </a:extLst>
              </p:cNvPr>
              <p:cNvSpPr/>
              <p:nvPr/>
            </p:nvSpPr>
            <p:spPr>
              <a:xfrm>
                <a:off x="4426052" y="3782162"/>
                <a:ext cx="78629" cy="14621"/>
              </a:xfrm>
              <a:custGeom>
                <a:avLst/>
                <a:gdLst>
                  <a:gd name="connsiteX0" fmla="*/ 78606 w 78629"/>
                  <a:gd name="connsiteY0" fmla="*/ 1929 h 14621"/>
                  <a:gd name="connsiteX1" fmla="*/ 76605 w 78629"/>
                  <a:gd name="connsiteY1" fmla="*/ 4596 h 14621"/>
                  <a:gd name="connsiteX2" fmla="*/ 2691 w 78629"/>
                  <a:gd name="connsiteY2" fmla="*/ 14598 h 14621"/>
                  <a:gd name="connsiteX3" fmla="*/ 24 w 78629"/>
                  <a:gd name="connsiteY3" fmla="*/ 12597 h 14621"/>
                  <a:gd name="connsiteX4" fmla="*/ 24 w 78629"/>
                  <a:gd name="connsiteY4" fmla="*/ 12597 h 14621"/>
                  <a:gd name="connsiteX5" fmla="*/ 2025 w 78629"/>
                  <a:gd name="connsiteY5" fmla="*/ 10026 h 14621"/>
                  <a:gd name="connsiteX6" fmla="*/ 75939 w 78629"/>
                  <a:gd name="connsiteY6" fmla="*/ 24 h 14621"/>
                  <a:gd name="connsiteX7" fmla="*/ 78606 w 78629"/>
                  <a:gd name="connsiteY7" fmla="*/ 2025 h 14621"/>
                  <a:gd name="connsiteX8" fmla="*/ 78606 w 78629"/>
                  <a:gd name="connsiteY8" fmla="*/ 2025 h 14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621">
                    <a:moveTo>
                      <a:pt x="78606" y="1929"/>
                    </a:moveTo>
                    <a:cubicBezTo>
                      <a:pt x="78796" y="3168"/>
                      <a:pt x="77844" y="4406"/>
                      <a:pt x="76605" y="4596"/>
                    </a:cubicBezTo>
                    <a:lnTo>
                      <a:pt x="2691" y="14598"/>
                    </a:lnTo>
                    <a:cubicBezTo>
                      <a:pt x="1358" y="14788"/>
                      <a:pt x="215" y="13836"/>
                      <a:pt x="24" y="12597"/>
                    </a:cubicBezTo>
                    <a:lnTo>
                      <a:pt x="24" y="12597"/>
                    </a:lnTo>
                    <a:cubicBezTo>
                      <a:pt x="-166" y="11359"/>
                      <a:pt x="786" y="10216"/>
                      <a:pt x="2025" y="10026"/>
                    </a:cubicBezTo>
                    <a:lnTo>
                      <a:pt x="75939" y="24"/>
                    </a:lnTo>
                    <a:cubicBezTo>
                      <a:pt x="77177" y="-166"/>
                      <a:pt x="78415" y="786"/>
                      <a:pt x="78606" y="2025"/>
                    </a:cubicBezTo>
                    <a:lnTo>
                      <a:pt x="78606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4" name="Freeform: Shape 2083">
                <a:extLst>
                  <a:ext uri="{FF2B5EF4-FFF2-40B4-BE49-F238E27FC236}">
                    <a16:creationId xmlns:a16="http://schemas.microsoft.com/office/drawing/2014/main" id="{89F6E712-5F79-A965-63CA-395977563E56}"/>
                  </a:ext>
                </a:extLst>
              </p:cNvPr>
              <p:cNvSpPr/>
              <p:nvPr/>
            </p:nvSpPr>
            <p:spPr>
              <a:xfrm>
                <a:off x="4413383" y="3770749"/>
                <a:ext cx="78822" cy="14795"/>
              </a:xfrm>
              <a:custGeom>
                <a:avLst/>
                <a:gdLst>
                  <a:gd name="connsiteX0" fmla="*/ 78796 w 78822"/>
                  <a:gd name="connsiteY0" fmla="*/ 2007 h 14795"/>
                  <a:gd name="connsiteX1" fmla="*/ 76796 w 78822"/>
                  <a:gd name="connsiteY1" fmla="*/ 4674 h 14795"/>
                  <a:gd name="connsiteX2" fmla="*/ 2691 w 78822"/>
                  <a:gd name="connsiteY2" fmla="*/ 14771 h 14795"/>
                  <a:gd name="connsiteX3" fmla="*/ 24 w 78822"/>
                  <a:gd name="connsiteY3" fmla="*/ 12771 h 14795"/>
                  <a:gd name="connsiteX4" fmla="*/ 24 w 78822"/>
                  <a:gd name="connsiteY4" fmla="*/ 12771 h 14795"/>
                  <a:gd name="connsiteX5" fmla="*/ 2025 w 78822"/>
                  <a:gd name="connsiteY5" fmla="*/ 10104 h 14795"/>
                  <a:gd name="connsiteX6" fmla="*/ 76129 w 78822"/>
                  <a:gd name="connsiteY6" fmla="*/ 7 h 14795"/>
                  <a:gd name="connsiteX7" fmla="*/ 78796 w 78822"/>
                  <a:gd name="connsiteY7" fmla="*/ 2007 h 14795"/>
                  <a:gd name="connsiteX8" fmla="*/ 78796 w 78822"/>
                  <a:gd name="connsiteY8" fmla="*/ 2007 h 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2" h="14795">
                    <a:moveTo>
                      <a:pt x="78796" y="2007"/>
                    </a:moveTo>
                    <a:cubicBezTo>
                      <a:pt x="78987" y="3341"/>
                      <a:pt x="78129" y="4484"/>
                      <a:pt x="76796" y="4674"/>
                    </a:cubicBezTo>
                    <a:lnTo>
                      <a:pt x="2691" y="14771"/>
                    </a:lnTo>
                    <a:cubicBezTo>
                      <a:pt x="1453" y="14962"/>
                      <a:pt x="215" y="14009"/>
                      <a:pt x="24" y="12771"/>
                    </a:cubicBezTo>
                    <a:lnTo>
                      <a:pt x="24" y="12771"/>
                    </a:lnTo>
                    <a:cubicBezTo>
                      <a:pt x="-166" y="11437"/>
                      <a:pt x="786" y="10294"/>
                      <a:pt x="2025" y="10104"/>
                    </a:cubicBezTo>
                    <a:lnTo>
                      <a:pt x="76129" y="7"/>
                    </a:lnTo>
                    <a:cubicBezTo>
                      <a:pt x="77462" y="-88"/>
                      <a:pt x="78606" y="769"/>
                      <a:pt x="78796" y="2007"/>
                    </a:cubicBezTo>
                    <a:lnTo>
                      <a:pt x="78796" y="200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5" name="Freeform: Shape 2084">
                <a:extLst>
                  <a:ext uri="{FF2B5EF4-FFF2-40B4-BE49-F238E27FC236}">
                    <a16:creationId xmlns:a16="http://schemas.microsoft.com/office/drawing/2014/main" id="{2EFD690A-9F2A-EDCA-0148-5F67C93DCEA3}"/>
                  </a:ext>
                </a:extLst>
              </p:cNvPr>
              <p:cNvSpPr/>
              <p:nvPr/>
            </p:nvSpPr>
            <p:spPr>
              <a:xfrm>
                <a:off x="4405952" y="3760445"/>
                <a:ext cx="76607" cy="14624"/>
              </a:xfrm>
              <a:custGeom>
                <a:avLst/>
                <a:gdLst>
                  <a:gd name="connsiteX0" fmla="*/ 76512 w 76607"/>
                  <a:gd name="connsiteY0" fmla="*/ 2025 h 14624"/>
                  <a:gd name="connsiteX1" fmla="*/ 74512 w 76607"/>
                  <a:gd name="connsiteY1" fmla="*/ 4692 h 14624"/>
                  <a:gd name="connsiteX2" fmla="*/ 2598 w 76607"/>
                  <a:gd name="connsiteY2" fmla="*/ 14598 h 14624"/>
                  <a:gd name="connsiteX3" fmla="*/ 26 w 76607"/>
                  <a:gd name="connsiteY3" fmla="*/ 12597 h 14624"/>
                  <a:gd name="connsiteX4" fmla="*/ 26 w 76607"/>
                  <a:gd name="connsiteY4" fmla="*/ 12597 h 14624"/>
                  <a:gd name="connsiteX5" fmla="*/ 2027 w 76607"/>
                  <a:gd name="connsiteY5" fmla="*/ 9930 h 14624"/>
                  <a:gd name="connsiteX6" fmla="*/ 73940 w 76607"/>
                  <a:gd name="connsiteY6" fmla="*/ 24 h 14624"/>
                  <a:gd name="connsiteX7" fmla="*/ 76607 w 76607"/>
                  <a:gd name="connsiteY7" fmla="*/ 2025 h 14624"/>
                  <a:gd name="connsiteX8" fmla="*/ 76607 w 76607"/>
                  <a:gd name="connsiteY8" fmla="*/ 2025 h 14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07" h="14624">
                    <a:moveTo>
                      <a:pt x="76512" y="2025"/>
                    </a:moveTo>
                    <a:cubicBezTo>
                      <a:pt x="76703" y="3263"/>
                      <a:pt x="75750" y="4501"/>
                      <a:pt x="74512" y="4692"/>
                    </a:cubicBezTo>
                    <a:lnTo>
                      <a:pt x="2598" y="14598"/>
                    </a:lnTo>
                    <a:cubicBezTo>
                      <a:pt x="1360" y="14788"/>
                      <a:pt x="217" y="13931"/>
                      <a:pt x="26" y="12597"/>
                    </a:cubicBezTo>
                    <a:lnTo>
                      <a:pt x="26" y="12597"/>
                    </a:lnTo>
                    <a:cubicBezTo>
                      <a:pt x="-164" y="11264"/>
                      <a:pt x="693" y="10216"/>
                      <a:pt x="2027" y="9930"/>
                    </a:cubicBezTo>
                    <a:lnTo>
                      <a:pt x="73940" y="24"/>
                    </a:lnTo>
                    <a:cubicBezTo>
                      <a:pt x="75179" y="-166"/>
                      <a:pt x="76417" y="786"/>
                      <a:pt x="76607" y="2025"/>
                    </a:cubicBezTo>
                    <a:lnTo>
                      <a:pt x="76607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6" name="Freeform: Shape 2085">
                <a:extLst>
                  <a:ext uri="{FF2B5EF4-FFF2-40B4-BE49-F238E27FC236}">
                    <a16:creationId xmlns:a16="http://schemas.microsoft.com/office/drawing/2014/main" id="{AA697EA8-3519-2C43-119D-D6264A5CF79E}"/>
                  </a:ext>
                </a:extLst>
              </p:cNvPr>
              <p:cNvSpPr/>
              <p:nvPr/>
            </p:nvSpPr>
            <p:spPr>
              <a:xfrm>
                <a:off x="4408811" y="3750651"/>
                <a:ext cx="57079" cy="11844"/>
              </a:xfrm>
              <a:custGeom>
                <a:avLst/>
                <a:gdLst>
                  <a:gd name="connsiteX0" fmla="*/ 56984 w 57079"/>
                  <a:gd name="connsiteY0" fmla="*/ 2008 h 11844"/>
                  <a:gd name="connsiteX1" fmla="*/ 54984 w 57079"/>
                  <a:gd name="connsiteY1" fmla="*/ 4579 h 11844"/>
                  <a:gd name="connsiteX2" fmla="*/ 2596 w 57079"/>
                  <a:gd name="connsiteY2" fmla="*/ 11818 h 11844"/>
                  <a:gd name="connsiteX3" fmla="*/ 24 w 57079"/>
                  <a:gd name="connsiteY3" fmla="*/ 9818 h 11844"/>
                  <a:gd name="connsiteX4" fmla="*/ 24 w 57079"/>
                  <a:gd name="connsiteY4" fmla="*/ 9818 h 11844"/>
                  <a:gd name="connsiteX5" fmla="*/ 2025 w 57079"/>
                  <a:gd name="connsiteY5" fmla="*/ 7246 h 11844"/>
                  <a:gd name="connsiteX6" fmla="*/ 54412 w 57079"/>
                  <a:gd name="connsiteY6" fmla="*/ 7 h 11844"/>
                  <a:gd name="connsiteX7" fmla="*/ 57079 w 57079"/>
                  <a:gd name="connsiteY7" fmla="*/ 2008 h 11844"/>
                  <a:gd name="connsiteX8" fmla="*/ 57079 w 57079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79" h="11844">
                    <a:moveTo>
                      <a:pt x="56984" y="2008"/>
                    </a:moveTo>
                    <a:cubicBezTo>
                      <a:pt x="57174" y="3341"/>
                      <a:pt x="56222" y="4484"/>
                      <a:pt x="54984" y="4579"/>
                    </a:cubicBezTo>
                    <a:lnTo>
                      <a:pt x="2596" y="11818"/>
                    </a:lnTo>
                    <a:cubicBezTo>
                      <a:pt x="1358" y="12009"/>
                      <a:pt x="120" y="11152"/>
                      <a:pt x="24" y="9818"/>
                    </a:cubicBezTo>
                    <a:lnTo>
                      <a:pt x="24" y="9818"/>
                    </a:lnTo>
                    <a:cubicBezTo>
                      <a:pt x="-166" y="8580"/>
                      <a:pt x="786" y="7342"/>
                      <a:pt x="2025" y="7246"/>
                    </a:cubicBezTo>
                    <a:lnTo>
                      <a:pt x="54412" y="7"/>
                    </a:lnTo>
                    <a:cubicBezTo>
                      <a:pt x="55650" y="-88"/>
                      <a:pt x="56793" y="769"/>
                      <a:pt x="57079" y="2008"/>
                    </a:cubicBezTo>
                    <a:lnTo>
                      <a:pt x="57079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7" name="Freeform: Shape 2086">
                <a:extLst>
                  <a:ext uri="{FF2B5EF4-FFF2-40B4-BE49-F238E27FC236}">
                    <a16:creationId xmlns:a16="http://schemas.microsoft.com/office/drawing/2014/main" id="{498508D3-B0FB-9998-2720-986B9F705AA5}"/>
                  </a:ext>
                </a:extLst>
              </p:cNvPr>
              <p:cNvSpPr/>
              <p:nvPr/>
            </p:nvSpPr>
            <p:spPr>
              <a:xfrm>
                <a:off x="4403163" y="3744371"/>
                <a:ext cx="94677" cy="44959"/>
              </a:xfrm>
              <a:custGeom>
                <a:avLst/>
                <a:gdLst>
                  <a:gd name="connsiteX0" fmla="*/ 5482 w 94677"/>
                  <a:gd name="connsiteY0" fmla="*/ 44959 h 44959"/>
                  <a:gd name="connsiteX1" fmla="*/ 25104 w 94677"/>
                  <a:gd name="connsiteY1" fmla="*/ 192 h 44959"/>
                  <a:gd name="connsiteX2" fmla="*/ 94065 w 94677"/>
                  <a:gd name="connsiteY2" fmla="*/ 21719 h 44959"/>
                  <a:gd name="connsiteX3" fmla="*/ 5482 w 94677"/>
                  <a:gd name="connsiteY3" fmla="*/ 44959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77" h="44959">
                    <a:moveTo>
                      <a:pt x="5482" y="44959"/>
                    </a:moveTo>
                    <a:cubicBezTo>
                      <a:pt x="5482" y="44959"/>
                      <a:pt x="-15663" y="2859"/>
                      <a:pt x="25104" y="192"/>
                    </a:cubicBezTo>
                    <a:cubicBezTo>
                      <a:pt x="65966" y="-2380"/>
                      <a:pt x="94065" y="21719"/>
                      <a:pt x="94065" y="21719"/>
                    </a:cubicBezTo>
                    <a:cubicBezTo>
                      <a:pt x="94065" y="21719"/>
                      <a:pt x="107781" y="37530"/>
                      <a:pt x="5482" y="44959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2749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8" name="Freeform: Shape 2087">
                <a:extLst>
                  <a:ext uri="{FF2B5EF4-FFF2-40B4-BE49-F238E27FC236}">
                    <a16:creationId xmlns:a16="http://schemas.microsoft.com/office/drawing/2014/main" id="{EF2C7EE3-FBD6-2AC2-D5B2-B3BADF7A9BCF}"/>
                  </a:ext>
                </a:extLst>
              </p:cNvPr>
              <p:cNvSpPr/>
              <p:nvPr/>
            </p:nvSpPr>
            <p:spPr>
              <a:xfrm>
                <a:off x="4521707" y="3810062"/>
                <a:ext cx="425808" cy="1017302"/>
              </a:xfrm>
              <a:custGeom>
                <a:avLst/>
                <a:gdLst>
                  <a:gd name="connsiteX0" fmla="*/ 424053 w 425808"/>
                  <a:gd name="connsiteY0" fmla="*/ 999491 h 1017302"/>
                  <a:gd name="connsiteX1" fmla="*/ 14764 w 425808"/>
                  <a:gd name="connsiteY1" fmla="*/ 10700 h 1017302"/>
                  <a:gd name="connsiteX2" fmla="*/ 0 w 425808"/>
                  <a:gd name="connsiteY2" fmla="*/ 509 h 1017302"/>
                  <a:gd name="connsiteX3" fmla="*/ 420910 w 425808"/>
                  <a:gd name="connsiteY3" fmla="*/ 1017302 h 1017302"/>
                  <a:gd name="connsiteX4" fmla="*/ 425577 w 425808"/>
                  <a:gd name="connsiteY4" fmla="*/ 1010540 h 1017302"/>
                  <a:gd name="connsiteX5" fmla="*/ 424053 w 425808"/>
                  <a:gd name="connsiteY5" fmla="*/ 999491 h 101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08" h="1017302">
                    <a:moveTo>
                      <a:pt x="424053" y="999491"/>
                    </a:moveTo>
                    <a:lnTo>
                      <a:pt x="14764" y="10700"/>
                    </a:lnTo>
                    <a:cubicBezTo>
                      <a:pt x="11525" y="2985"/>
                      <a:pt x="4953" y="-1587"/>
                      <a:pt x="0" y="509"/>
                    </a:cubicBezTo>
                    <a:lnTo>
                      <a:pt x="420910" y="1017302"/>
                    </a:lnTo>
                    <a:cubicBezTo>
                      <a:pt x="423386" y="1016255"/>
                      <a:pt x="425005" y="1013683"/>
                      <a:pt x="425577" y="1010540"/>
                    </a:cubicBezTo>
                    <a:cubicBezTo>
                      <a:pt x="426149" y="1007396"/>
                      <a:pt x="425672" y="1003396"/>
                      <a:pt x="424053" y="99949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89" name="Freeform: Shape 2088">
                <a:extLst>
                  <a:ext uri="{FF2B5EF4-FFF2-40B4-BE49-F238E27FC236}">
                    <a16:creationId xmlns:a16="http://schemas.microsoft.com/office/drawing/2014/main" id="{E88C9748-E8BB-9B2B-F03C-25F80BD0095D}"/>
                  </a:ext>
                </a:extLst>
              </p:cNvPr>
              <p:cNvSpPr/>
              <p:nvPr/>
            </p:nvSpPr>
            <p:spPr>
              <a:xfrm>
                <a:off x="4855749" y="4642389"/>
                <a:ext cx="126278" cy="252219"/>
              </a:xfrm>
              <a:custGeom>
                <a:avLst/>
                <a:gdLst>
                  <a:gd name="connsiteX0" fmla="*/ 124778 w 126278"/>
                  <a:gd name="connsiteY0" fmla="*/ 224790 h 252219"/>
                  <a:gd name="connsiteX1" fmla="*/ 24765 w 126278"/>
                  <a:gd name="connsiteY1" fmla="*/ 0 h 252219"/>
                  <a:gd name="connsiteX2" fmla="*/ 0 w 126278"/>
                  <a:gd name="connsiteY2" fmla="*/ 10287 h 252219"/>
                  <a:gd name="connsiteX3" fmla="*/ 88106 w 126278"/>
                  <a:gd name="connsiteY3" fmla="*/ 240030 h 252219"/>
                  <a:gd name="connsiteX4" fmla="*/ 114014 w 126278"/>
                  <a:gd name="connsiteY4" fmla="*/ 250698 h 252219"/>
                  <a:gd name="connsiteX5" fmla="*/ 124778 w 126278"/>
                  <a:gd name="connsiteY5" fmla="*/ 240030 h 252219"/>
                  <a:gd name="connsiteX6" fmla="*/ 124778 w 126278"/>
                  <a:gd name="connsiteY6" fmla="*/ 224790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78" h="252219">
                    <a:moveTo>
                      <a:pt x="124778" y="224790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106" y="240030"/>
                    </a:lnTo>
                    <a:cubicBezTo>
                      <a:pt x="92297" y="250126"/>
                      <a:pt x="103823" y="254889"/>
                      <a:pt x="114014" y="250698"/>
                    </a:cubicBezTo>
                    <a:cubicBezTo>
                      <a:pt x="119063" y="248602"/>
                      <a:pt x="122777" y="244697"/>
                      <a:pt x="124778" y="240030"/>
                    </a:cubicBezTo>
                    <a:cubicBezTo>
                      <a:pt x="126683" y="235363"/>
                      <a:pt x="126873" y="229933"/>
                      <a:pt x="124778" y="22479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90" name="Freeform: Shape 2089">
                <a:extLst>
                  <a:ext uri="{FF2B5EF4-FFF2-40B4-BE49-F238E27FC236}">
                    <a16:creationId xmlns:a16="http://schemas.microsoft.com/office/drawing/2014/main" id="{1DF48B12-2EEA-79DF-658A-E7E21B5341FC}"/>
                  </a:ext>
                </a:extLst>
              </p:cNvPr>
              <p:cNvSpPr/>
              <p:nvPr/>
            </p:nvSpPr>
            <p:spPr>
              <a:xfrm>
                <a:off x="4869846" y="4642484"/>
                <a:ext cx="112181" cy="249745"/>
              </a:xfrm>
              <a:custGeom>
                <a:avLst/>
                <a:gdLst>
                  <a:gd name="connsiteX0" fmla="*/ 110680 w 112181"/>
                  <a:gd name="connsiteY0" fmla="*/ 224695 h 249745"/>
                  <a:gd name="connsiteX1" fmla="*/ 110680 w 112181"/>
                  <a:gd name="connsiteY1" fmla="*/ 239935 h 249745"/>
                  <a:gd name="connsiteX2" fmla="*/ 101632 w 112181"/>
                  <a:gd name="connsiteY2" fmla="*/ 249746 h 249745"/>
                  <a:gd name="connsiteX3" fmla="*/ 0 w 112181"/>
                  <a:gd name="connsiteY3" fmla="*/ 4381 h 249745"/>
                  <a:gd name="connsiteX4" fmla="*/ 10573 w 112181"/>
                  <a:gd name="connsiteY4" fmla="*/ 0 h 249745"/>
                  <a:gd name="connsiteX5" fmla="*/ 110585 w 112181"/>
                  <a:gd name="connsiteY5" fmla="*/ 224790 h 2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181" h="249745">
                    <a:moveTo>
                      <a:pt x="110680" y="224695"/>
                    </a:moveTo>
                    <a:cubicBezTo>
                      <a:pt x="112776" y="229838"/>
                      <a:pt x="112585" y="235268"/>
                      <a:pt x="110680" y="239935"/>
                    </a:cubicBezTo>
                    <a:cubicBezTo>
                      <a:pt x="108966" y="244030"/>
                      <a:pt x="105823" y="247555"/>
                      <a:pt x="101632" y="249746"/>
                    </a:cubicBezTo>
                    <a:cubicBezTo>
                      <a:pt x="67723" y="167926"/>
                      <a:pt x="33909" y="86106"/>
                      <a:pt x="0" y="4381"/>
                    </a:cubicBezTo>
                    <a:lnTo>
                      <a:pt x="10573" y="0"/>
                    </a:lnTo>
                    <a:lnTo>
                      <a:pt x="110585" y="22479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2057" name="Graphic 36">
              <a:extLst>
                <a:ext uri="{FF2B5EF4-FFF2-40B4-BE49-F238E27FC236}">
                  <a16:creationId xmlns:a16="http://schemas.microsoft.com/office/drawing/2014/main" id="{1F7A7C92-C0C7-4E0F-0052-69A5D3260511}"/>
                </a:ext>
              </a:extLst>
            </p:cNvPr>
            <p:cNvGrpSpPr/>
            <p:nvPr/>
          </p:nvGrpSpPr>
          <p:grpSpPr>
            <a:xfrm>
              <a:off x="6169914" y="4751123"/>
              <a:ext cx="1066432" cy="1488971"/>
              <a:chOff x="4449141" y="4071844"/>
              <a:chExt cx="738208" cy="1030698"/>
            </a:xfrm>
          </p:grpSpPr>
          <p:sp>
            <p:nvSpPr>
              <p:cNvPr id="2058" name="Freeform: Shape 2057">
                <a:extLst>
                  <a:ext uri="{FF2B5EF4-FFF2-40B4-BE49-F238E27FC236}">
                    <a16:creationId xmlns:a16="http://schemas.microsoft.com/office/drawing/2014/main" id="{A0039307-0FDB-FAE7-FF6E-AFA5997F2AF1}"/>
                  </a:ext>
                </a:extLst>
              </p:cNvPr>
              <p:cNvSpPr/>
              <p:nvPr/>
            </p:nvSpPr>
            <p:spPr>
              <a:xfrm>
                <a:off x="4540297" y="4108465"/>
                <a:ext cx="628913" cy="994077"/>
              </a:xfrm>
              <a:custGeom>
                <a:avLst/>
                <a:gdLst>
                  <a:gd name="connsiteX0" fmla="*/ 2556 w 628913"/>
                  <a:gd name="connsiteY0" fmla="*/ 136637 h 994077"/>
                  <a:gd name="connsiteX1" fmla="*/ 357457 w 628913"/>
                  <a:gd name="connsiteY1" fmla="*/ 994077 h 994077"/>
                  <a:gd name="connsiteX2" fmla="*/ 608727 w 628913"/>
                  <a:gd name="connsiteY2" fmla="*/ 889969 h 994077"/>
                  <a:gd name="connsiteX3" fmla="*/ 626443 w 628913"/>
                  <a:gd name="connsiteY3" fmla="*/ 847392 h 994077"/>
                  <a:gd name="connsiteX4" fmla="*/ 284019 w 628913"/>
                  <a:gd name="connsiteY4" fmla="*/ 20146 h 994077"/>
                  <a:gd name="connsiteX5" fmla="*/ 241347 w 628913"/>
                  <a:gd name="connsiteY5" fmla="*/ 2525 h 994077"/>
                  <a:gd name="connsiteX6" fmla="*/ 20177 w 628913"/>
                  <a:gd name="connsiteY6" fmla="*/ 94060 h 994077"/>
                  <a:gd name="connsiteX7" fmla="*/ 365 w 628913"/>
                  <a:gd name="connsiteY7" fmla="*/ 129112 h 994077"/>
                  <a:gd name="connsiteX8" fmla="*/ 2460 w 628913"/>
                  <a:gd name="connsiteY8" fmla="*/ 136637 h 99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8913" h="994077">
                    <a:moveTo>
                      <a:pt x="2556" y="136637"/>
                    </a:moveTo>
                    <a:lnTo>
                      <a:pt x="357457" y="994077"/>
                    </a:lnTo>
                    <a:lnTo>
                      <a:pt x="608727" y="889969"/>
                    </a:lnTo>
                    <a:cubicBezTo>
                      <a:pt x="625395" y="883111"/>
                      <a:pt x="633301" y="864061"/>
                      <a:pt x="626443" y="847392"/>
                    </a:cubicBezTo>
                    <a:lnTo>
                      <a:pt x="284019" y="20146"/>
                    </a:lnTo>
                    <a:cubicBezTo>
                      <a:pt x="277161" y="3477"/>
                      <a:pt x="258016" y="-4429"/>
                      <a:pt x="241347" y="2525"/>
                    </a:cubicBezTo>
                    <a:lnTo>
                      <a:pt x="20177" y="94060"/>
                    </a:lnTo>
                    <a:cubicBezTo>
                      <a:pt x="5985" y="99870"/>
                      <a:pt x="-1826" y="114634"/>
                      <a:pt x="365" y="129112"/>
                    </a:cubicBezTo>
                    <a:cubicBezTo>
                      <a:pt x="746" y="131588"/>
                      <a:pt x="1413" y="134255"/>
                      <a:pt x="2460" y="13663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59" name="Freeform: Shape 2058">
                <a:extLst>
                  <a:ext uri="{FF2B5EF4-FFF2-40B4-BE49-F238E27FC236}">
                    <a16:creationId xmlns:a16="http://schemas.microsoft.com/office/drawing/2014/main" id="{F3FC723B-963E-C497-A6B2-2669D1B52506}"/>
                  </a:ext>
                </a:extLst>
              </p:cNvPr>
              <p:cNvSpPr/>
              <p:nvPr/>
            </p:nvSpPr>
            <p:spPr>
              <a:xfrm>
                <a:off x="4540352" y="4108382"/>
                <a:ext cx="470845" cy="994159"/>
              </a:xfrm>
              <a:custGeom>
                <a:avLst/>
                <a:gdLst>
                  <a:gd name="connsiteX0" fmla="*/ 1263 w 470845"/>
                  <a:gd name="connsiteY0" fmla="*/ 133099 h 994159"/>
                  <a:gd name="connsiteX1" fmla="*/ 1073 w 470845"/>
                  <a:gd name="connsiteY1" fmla="*/ 132433 h 994159"/>
                  <a:gd name="connsiteX2" fmla="*/ 20123 w 470845"/>
                  <a:gd name="connsiteY2" fmla="*/ 94047 h 994159"/>
                  <a:gd name="connsiteX3" fmla="*/ 241293 w 470845"/>
                  <a:gd name="connsiteY3" fmla="*/ 2512 h 994159"/>
                  <a:gd name="connsiteX4" fmla="*/ 283965 w 470845"/>
                  <a:gd name="connsiteY4" fmla="*/ 20133 h 994159"/>
                  <a:gd name="connsiteX5" fmla="*/ 299396 w 470845"/>
                  <a:gd name="connsiteY5" fmla="*/ 57471 h 994159"/>
                  <a:gd name="connsiteX6" fmla="*/ 283394 w 470845"/>
                  <a:gd name="connsiteY6" fmla="*/ 70901 h 994159"/>
                  <a:gd name="connsiteX7" fmla="*/ 133756 w 470845"/>
                  <a:gd name="connsiteY7" fmla="*/ 132814 h 994159"/>
                  <a:gd name="connsiteX8" fmla="*/ 470846 w 470845"/>
                  <a:gd name="connsiteY8" fmla="*/ 947201 h 994159"/>
                  <a:gd name="connsiteX9" fmla="*/ 357403 w 470845"/>
                  <a:gd name="connsiteY9" fmla="*/ 994160 h 994159"/>
                  <a:gd name="connsiteX10" fmla="*/ 17456 w 470845"/>
                  <a:gd name="connsiteY10" fmla="*/ 173009 h 994159"/>
                  <a:gd name="connsiteX11" fmla="*/ 2502 w 470845"/>
                  <a:gd name="connsiteY11" fmla="*/ 136814 h 994159"/>
                  <a:gd name="connsiteX12" fmla="*/ 1263 w 470845"/>
                  <a:gd name="connsiteY12" fmla="*/ 133195 h 99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0845" h="994159">
                    <a:moveTo>
                      <a:pt x="1263" y="133099"/>
                    </a:moveTo>
                    <a:cubicBezTo>
                      <a:pt x="1263" y="133099"/>
                      <a:pt x="1168" y="132623"/>
                      <a:pt x="1073" y="132433"/>
                    </a:cubicBezTo>
                    <a:cubicBezTo>
                      <a:pt x="-3023" y="116907"/>
                      <a:pt x="4883" y="100333"/>
                      <a:pt x="20123" y="94047"/>
                    </a:cubicBezTo>
                    <a:lnTo>
                      <a:pt x="241293" y="2512"/>
                    </a:lnTo>
                    <a:cubicBezTo>
                      <a:pt x="257962" y="-4442"/>
                      <a:pt x="277012" y="3560"/>
                      <a:pt x="283965" y="20133"/>
                    </a:cubicBezTo>
                    <a:lnTo>
                      <a:pt x="299396" y="57471"/>
                    </a:lnTo>
                    <a:cubicBezTo>
                      <a:pt x="295776" y="63281"/>
                      <a:pt x="290252" y="68044"/>
                      <a:pt x="283394" y="70901"/>
                    </a:cubicBezTo>
                    <a:lnTo>
                      <a:pt x="133756" y="132814"/>
                    </a:lnTo>
                    <a:lnTo>
                      <a:pt x="470846" y="947201"/>
                    </a:lnTo>
                    <a:lnTo>
                      <a:pt x="357403" y="994160"/>
                    </a:lnTo>
                    <a:lnTo>
                      <a:pt x="17456" y="173009"/>
                    </a:lnTo>
                    <a:lnTo>
                      <a:pt x="2502" y="136814"/>
                    </a:lnTo>
                    <a:cubicBezTo>
                      <a:pt x="2025" y="135671"/>
                      <a:pt x="1549" y="134433"/>
                      <a:pt x="1263" y="133195"/>
                    </a:cubicBezTo>
                    <a:close/>
                  </a:path>
                </a:pathLst>
              </a:custGeom>
              <a:solidFill>
                <a:schemeClr val="accent6">
                  <a:lumMod val="25000"/>
                  <a:lumOff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0" name="Freeform: Shape 2059">
                <a:extLst>
                  <a:ext uri="{FF2B5EF4-FFF2-40B4-BE49-F238E27FC236}">
                    <a16:creationId xmlns:a16="http://schemas.microsoft.com/office/drawing/2014/main" id="{8496C51D-AC87-AB92-9E75-F21930B58909}"/>
                  </a:ext>
                </a:extLst>
              </p:cNvPr>
              <p:cNvSpPr/>
              <p:nvPr/>
            </p:nvSpPr>
            <p:spPr>
              <a:xfrm>
                <a:off x="4515982" y="4071844"/>
                <a:ext cx="323108" cy="196495"/>
              </a:xfrm>
              <a:custGeom>
                <a:avLst/>
                <a:gdLst>
                  <a:gd name="connsiteX0" fmla="*/ 14774 w 323108"/>
                  <a:gd name="connsiteY0" fmla="*/ 176591 h 196495"/>
                  <a:gd name="connsiteX1" fmla="*/ 58589 w 323108"/>
                  <a:gd name="connsiteY1" fmla="*/ 193831 h 196495"/>
                  <a:gd name="connsiteX2" fmla="*/ 301858 w 323108"/>
                  <a:gd name="connsiteY2" fmla="*/ 93152 h 196495"/>
                  <a:gd name="connsiteX3" fmla="*/ 320717 w 323108"/>
                  <a:gd name="connsiteY3" fmla="*/ 50004 h 196495"/>
                  <a:gd name="connsiteX4" fmla="*/ 308239 w 323108"/>
                  <a:gd name="connsiteY4" fmla="*/ 19905 h 196495"/>
                  <a:gd name="connsiteX5" fmla="*/ 264425 w 323108"/>
                  <a:gd name="connsiteY5" fmla="*/ 2664 h 196495"/>
                  <a:gd name="connsiteX6" fmla="*/ 21251 w 323108"/>
                  <a:gd name="connsiteY6" fmla="*/ 103344 h 196495"/>
                  <a:gd name="connsiteX7" fmla="*/ 2392 w 323108"/>
                  <a:gd name="connsiteY7" fmla="*/ 146492 h 196495"/>
                  <a:gd name="connsiteX8" fmla="*/ 14869 w 323108"/>
                  <a:gd name="connsiteY8" fmla="*/ 176591 h 196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108" h="196495">
                    <a:moveTo>
                      <a:pt x="14774" y="176591"/>
                    </a:moveTo>
                    <a:cubicBezTo>
                      <a:pt x="21632" y="193260"/>
                      <a:pt x="41254" y="200975"/>
                      <a:pt x="58589" y="193831"/>
                    </a:cubicBezTo>
                    <a:lnTo>
                      <a:pt x="301858" y="93152"/>
                    </a:lnTo>
                    <a:cubicBezTo>
                      <a:pt x="319193" y="86008"/>
                      <a:pt x="327575" y="66672"/>
                      <a:pt x="320717" y="50004"/>
                    </a:cubicBezTo>
                    <a:lnTo>
                      <a:pt x="308239" y="19905"/>
                    </a:lnTo>
                    <a:cubicBezTo>
                      <a:pt x="301381" y="3236"/>
                      <a:pt x="281760" y="-4479"/>
                      <a:pt x="264425" y="2664"/>
                    </a:cubicBezTo>
                    <a:lnTo>
                      <a:pt x="21251" y="103344"/>
                    </a:lnTo>
                    <a:cubicBezTo>
                      <a:pt x="3916" y="110487"/>
                      <a:pt x="-4466" y="129823"/>
                      <a:pt x="2392" y="146492"/>
                    </a:cubicBezTo>
                    <a:lnTo>
                      <a:pt x="14869" y="176591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1" name="Freeform: Shape 2060">
                <a:extLst>
                  <a:ext uri="{FF2B5EF4-FFF2-40B4-BE49-F238E27FC236}">
                    <a16:creationId xmlns:a16="http://schemas.microsoft.com/office/drawing/2014/main" id="{B554F15D-C480-52A4-63AD-EBD406681DAB}"/>
                  </a:ext>
                </a:extLst>
              </p:cNvPr>
              <p:cNvSpPr/>
              <p:nvPr/>
            </p:nvSpPr>
            <p:spPr>
              <a:xfrm>
                <a:off x="4529397" y="4306921"/>
                <a:ext cx="392916" cy="710793"/>
              </a:xfrm>
              <a:custGeom>
                <a:avLst/>
                <a:gdLst>
                  <a:gd name="connsiteX0" fmla="*/ 2883 w 392916"/>
                  <a:gd name="connsiteY0" fmla="*/ 79341 h 710793"/>
                  <a:gd name="connsiteX1" fmla="*/ 254628 w 392916"/>
                  <a:gd name="connsiteY1" fmla="*/ 687513 h 710793"/>
                  <a:gd name="connsiteX2" fmla="*/ 303968 w 392916"/>
                  <a:gd name="connsiteY2" fmla="*/ 707896 h 710793"/>
                  <a:gd name="connsiteX3" fmla="*/ 369595 w 392916"/>
                  <a:gd name="connsiteY3" fmla="*/ 680750 h 710793"/>
                  <a:gd name="connsiteX4" fmla="*/ 390074 w 392916"/>
                  <a:gd name="connsiteY4" fmla="*/ 631506 h 710793"/>
                  <a:gd name="connsiteX5" fmla="*/ 138328 w 392916"/>
                  <a:gd name="connsiteY5" fmla="*/ 23334 h 710793"/>
                  <a:gd name="connsiteX6" fmla="*/ 88989 w 392916"/>
                  <a:gd name="connsiteY6" fmla="*/ 2856 h 710793"/>
                  <a:gd name="connsiteX7" fmla="*/ 23361 w 392916"/>
                  <a:gd name="connsiteY7" fmla="*/ 30002 h 710793"/>
                  <a:gd name="connsiteX8" fmla="*/ 2883 w 392916"/>
                  <a:gd name="connsiteY8" fmla="*/ 79341 h 710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916" h="710793">
                    <a:moveTo>
                      <a:pt x="2883" y="79341"/>
                    </a:moveTo>
                    <a:lnTo>
                      <a:pt x="254628" y="687513"/>
                    </a:lnTo>
                    <a:cubicBezTo>
                      <a:pt x="262534" y="706753"/>
                      <a:pt x="284632" y="715897"/>
                      <a:pt x="303968" y="707896"/>
                    </a:cubicBezTo>
                    <a:lnTo>
                      <a:pt x="369595" y="680750"/>
                    </a:lnTo>
                    <a:cubicBezTo>
                      <a:pt x="388836" y="672749"/>
                      <a:pt x="397980" y="650651"/>
                      <a:pt x="390074" y="631506"/>
                    </a:cubicBezTo>
                    <a:lnTo>
                      <a:pt x="138328" y="23334"/>
                    </a:lnTo>
                    <a:cubicBezTo>
                      <a:pt x="130327" y="3999"/>
                      <a:pt x="108324" y="-5050"/>
                      <a:pt x="88989" y="2856"/>
                    </a:cubicBezTo>
                    <a:lnTo>
                      <a:pt x="23361" y="30002"/>
                    </a:lnTo>
                    <a:cubicBezTo>
                      <a:pt x="4121" y="38003"/>
                      <a:pt x="-5118" y="60101"/>
                      <a:pt x="2883" y="793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2" name="Freeform: Shape 2061">
                <a:extLst>
                  <a:ext uri="{FF2B5EF4-FFF2-40B4-BE49-F238E27FC236}">
                    <a16:creationId xmlns:a16="http://schemas.microsoft.com/office/drawing/2014/main" id="{462ACA96-0C1D-8FAC-AC89-0AA42B1A6BDC}"/>
                  </a:ext>
                </a:extLst>
              </p:cNvPr>
              <p:cNvSpPr/>
              <p:nvPr/>
            </p:nvSpPr>
            <p:spPr>
              <a:xfrm>
                <a:off x="4539042" y="4380970"/>
                <a:ext cx="304105" cy="597080"/>
              </a:xfrm>
              <a:custGeom>
                <a:avLst/>
                <a:gdLst>
                  <a:gd name="connsiteX0" fmla="*/ 0 w 304105"/>
                  <a:gd name="connsiteY0" fmla="*/ 21485 h 597080"/>
                  <a:gd name="connsiteX1" fmla="*/ 238316 w 304105"/>
                  <a:gd name="connsiteY1" fmla="*/ 597080 h 597080"/>
                  <a:gd name="connsiteX2" fmla="*/ 284321 w 304105"/>
                  <a:gd name="connsiteY2" fmla="*/ 578030 h 597080"/>
                  <a:gd name="connsiteX3" fmla="*/ 301657 w 304105"/>
                  <a:gd name="connsiteY3" fmla="*/ 536120 h 597080"/>
                  <a:gd name="connsiteX4" fmla="*/ 87916 w 304105"/>
                  <a:gd name="connsiteY4" fmla="*/ 19865 h 597080"/>
                  <a:gd name="connsiteX5" fmla="*/ 46006 w 304105"/>
                  <a:gd name="connsiteY5" fmla="*/ 2435 h 597080"/>
                  <a:gd name="connsiteX6" fmla="*/ 0 w 304105"/>
                  <a:gd name="connsiteY6" fmla="*/ 21485 h 59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4105" h="597080">
                    <a:moveTo>
                      <a:pt x="0" y="21485"/>
                    </a:moveTo>
                    <a:lnTo>
                      <a:pt x="238316" y="597080"/>
                    </a:lnTo>
                    <a:lnTo>
                      <a:pt x="284321" y="578030"/>
                    </a:lnTo>
                    <a:cubicBezTo>
                      <a:pt x="300704" y="571268"/>
                      <a:pt x="308420" y="552503"/>
                      <a:pt x="301657" y="536120"/>
                    </a:cubicBezTo>
                    <a:lnTo>
                      <a:pt x="87916" y="19865"/>
                    </a:lnTo>
                    <a:cubicBezTo>
                      <a:pt x="81153" y="3482"/>
                      <a:pt x="62389" y="-4328"/>
                      <a:pt x="46006" y="2435"/>
                    </a:cubicBezTo>
                    <a:lnTo>
                      <a:pt x="0" y="21485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2063" name="Graphic 36">
                <a:extLst>
                  <a:ext uri="{FF2B5EF4-FFF2-40B4-BE49-F238E27FC236}">
                    <a16:creationId xmlns:a16="http://schemas.microsoft.com/office/drawing/2014/main" id="{3384D433-F06E-E2AC-EE68-7DA310A21340}"/>
                  </a:ext>
                </a:extLst>
              </p:cNvPr>
              <p:cNvGrpSpPr/>
              <p:nvPr/>
            </p:nvGrpSpPr>
            <p:grpSpPr>
              <a:xfrm>
                <a:off x="4859851" y="4278309"/>
                <a:ext cx="113049" cy="165913"/>
                <a:chOff x="4859851" y="4278309"/>
                <a:chExt cx="113049" cy="165913"/>
              </a:xfrm>
            </p:grpSpPr>
            <p:sp>
              <p:nvSpPr>
                <p:cNvPr id="2077" name="Freeform: Shape 2076">
                  <a:extLst>
                    <a:ext uri="{FF2B5EF4-FFF2-40B4-BE49-F238E27FC236}">
                      <a16:creationId xmlns:a16="http://schemas.microsoft.com/office/drawing/2014/main" id="{653CCC2A-6CEE-AD57-7AE6-2402E9B2CBE5}"/>
                    </a:ext>
                  </a:extLst>
                </p:cNvPr>
                <p:cNvSpPr/>
                <p:nvPr/>
              </p:nvSpPr>
              <p:spPr>
                <a:xfrm>
                  <a:off x="4859946" y="4278309"/>
                  <a:ext cx="112954" cy="165913"/>
                </a:xfrm>
                <a:custGeom>
                  <a:avLst/>
                  <a:gdLst>
                    <a:gd name="connsiteX0" fmla="*/ 2470 w 112954"/>
                    <a:gd name="connsiteY0" fmla="*/ 48136 h 165913"/>
                    <a:gd name="connsiteX1" fmla="*/ 42952 w 112954"/>
                    <a:gd name="connsiteY1" fmla="*/ 145768 h 165913"/>
                    <a:gd name="connsiteX2" fmla="*/ 85624 w 112954"/>
                    <a:gd name="connsiteY2" fmla="*/ 163389 h 165913"/>
                    <a:gd name="connsiteX3" fmla="*/ 92767 w 112954"/>
                    <a:gd name="connsiteY3" fmla="*/ 160436 h 165913"/>
                    <a:gd name="connsiteX4" fmla="*/ 110484 w 112954"/>
                    <a:gd name="connsiteY4" fmla="*/ 117859 h 165913"/>
                    <a:gd name="connsiteX5" fmla="*/ 70003 w 112954"/>
                    <a:gd name="connsiteY5" fmla="*/ 20133 h 165913"/>
                    <a:gd name="connsiteX6" fmla="*/ 27426 w 112954"/>
                    <a:gd name="connsiteY6" fmla="*/ 2512 h 165913"/>
                    <a:gd name="connsiteX7" fmla="*/ 20187 w 112954"/>
                    <a:gd name="connsiteY7" fmla="*/ 5464 h 165913"/>
                    <a:gd name="connsiteX8" fmla="*/ 2470 w 112954"/>
                    <a:gd name="connsiteY8" fmla="*/ 48136 h 16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954" h="165913">
                      <a:moveTo>
                        <a:pt x="2470" y="48136"/>
                      </a:moveTo>
                      <a:lnTo>
                        <a:pt x="42952" y="145768"/>
                      </a:lnTo>
                      <a:cubicBezTo>
                        <a:pt x="49905" y="162436"/>
                        <a:pt x="68955" y="170342"/>
                        <a:pt x="85624" y="163389"/>
                      </a:cubicBezTo>
                      <a:lnTo>
                        <a:pt x="92767" y="160436"/>
                      </a:lnTo>
                      <a:cubicBezTo>
                        <a:pt x="109436" y="153578"/>
                        <a:pt x="117342" y="134528"/>
                        <a:pt x="110484" y="117859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8" name="Freeform: Shape 2077">
                  <a:extLst>
                    <a:ext uri="{FF2B5EF4-FFF2-40B4-BE49-F238E27FC236}">
                      <a16:creationId xmlns:a16="http://schemas.microsoft.com/office/drawing/2014/main" id="{5605D0D6-3520-72F0-941B-61BA7CF632C2}"/>
                    </a:ext>
                  </a:extLst>
                </p:cNvPr>
                <p:cNvSpPr/>
                <p:nvPr/>
              </p:nvSpPr>
              <p:spPr>
                <a:xfrm>
                  <a:off x="4859851" y="4278309"/>
                  <a:ext cx="92672" cy="102809"/>
                </a:xfrm>
                <a:custGeom>
                  <a:avLst/>
                  <a:gdLst>
                    <a:gd name="connsiteX0" fmla="*/ 2566 w 92672"/>
                    <a:gd name="connsiteY0" fmla="*/ 48136 h 102809"/>
                    <a:gd name="connsiteX1" fmla="*/ 25235 w 92672"/>
                    <a:gd name="connsiteY1" fmla="*/ 102810 h 102809"/>
                    <a:gd name="connsiteX2" fmla="*/ 51810 w 92672"/>
                    <a:gd name="connsiteY2" fmla="*/ 93380 h 102809"/>
                    <a:gd name="connsiteX3" fmla="*/ 67240 w 92672"/>
                    <a:gd name="connsiteY3" fmla="*/ 86998 h 102809"/>
                    <a:gd name="connsiteX4" fmla="*/ 92672 w 92672"/>
                    <a:gd name="connsiteY4" fmla="*/ 74806 h 102809"/>
                    <a:gd name="connsiteX5" fmla="*/ 70003 w 92672"/>
                    <a:gd name="connsiteY5" fmla="*/ 20133 h 102809"/>
                    <a:gd name="connsiteX6" fmla="*/ 27426 w 92672"/>
                    <a:gd name="connsiteY6" fmla="*/ 2512 h 102809"/>
                    <a:gd name="connsiteX7" fmla="*/ 20187 w 92672"/>
                    <a:gd name="connsiteY7" fmla="*/ 5464 h 102809"/>
                    <a:gd name="connsiteX8" fmla="*/ 2470 w 92672"/>
                    <a:gd name="connsiteY8" fmla="*/ 48136 h 10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72" h="102809">
                      <a:moveTo>
                        <a:pt x="2566" y="48136"/>
                      </a:moveTo>
                      <a:lnTo>
                        <a:pt x="25235" y="102810"/>
                      </a:lnTo>
                      <a:cubicBezTo>
                        <a:pt x="33522" y="100333"/>
                        <a:pt x="42571" y="97190"/>
                        <a:pt x="51810" y="93380"/>
                      </a:cubicBezTo>
                      <a:lnTo>
                        <a:pt x="67240" y="86998"/>
                      </a:lnTo>
                      <a:cubicBezTo>
                        <a:pt x="76480" y="83093"/>
                        <a:pt x="85147" y="79093"/>
                        <a:pt x="92672" y="74806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9" name="Freeform: Shape 2078">
                  <a:extLst>
                    <a:ext uri="{FF2B5EF4-FFF2-40B4-BE49-F238E27FC236}">
                      <a16:creationId xmlns:a16="http://schemas.microsoft.com/office/drawing/2014/main" id="{EEBC91AA-228D-D608-C4FF-9356B6EBEB48}"/>
                    </a:ext>
                  </a:extLst>
                </p:cNvPr>
                <p:cNvSpPr/>
                <p:nvPr/>
              </p:nvSpPr>
              <p:spPr>
                <a:xfrm>
                  <a:off x="4938085" y="4330690"/>
                  <a:ext cx="30630" cy="46661"/>
                </a:xfrm>
                <a:custGeom>
                  <a:avLst/>
                  <a:gdLst>
                    <a:gd name="connsiteX0" fmla="*/ 11962 w 30630"/>
                    <a:gd name="connsiteY0" fmla="*/ 40713 h 46661"/>
                    <a:gd name="connsiteX1" fmla="*/ 24630 w 30630"/>
                    <a:gd name="connsiteY1" fmla="*/ 45952 h 46661"/>
                    <a:gd name="connsiteX2" fmla="*/ 24630 w 30630"/>
                    <a:gd name="connsiteY2" fmla="*/ 45952 h 46661"/>
                    <a:gd name="connsiteX3" fmla="*/ 29869 w 30630"/>
                    <a:gd name="connsiteY3" fmla="*/ 33284 h 46661"/>
                    <a:gd name="connsiteX4" fmla="*/ 18629 w 30630"/>
                    <a:gd name="connsiteY4" fmla="*/ 6042 h 46661"/>
                    <a:gd name="connsiteX5" fmla="*/ 5961 w 30630"/>
                    <a:gd name="connsiteY5" fmla="*/ 708 h 46661"/>
                    <a:gd name="connsiteX6" fmla="*/ 5961 w 30630"/>
                    <a:gd name="connsiteY6" fmla="*/ 708 h 46661"/>
                    <a:gd name="connsiteX7" fmla="*/ 722 w 30630"/>
                    <a:gd name="connsiteY7" fmla="*/ 13376 h 46661"/>
                    <a:gd name="connsiteX8" fmla="*/ 12057 w 30630"/>
                    <a:gd name="connsiteY8" fmla="*/ 40713 h 4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30" h="46661">
                      <a:moveTo>
                        <a:pt x="11962" y="40713"/>
                      </a:moveTo>
                      <a:cubicBezTo>
                        <a:pt x="13962" y="45571"/>
                        <a:pt x="19677" y="47952"/>
                        <a:pt x="24630" y="45952"/>
                      </a:cubicBezTo>
                      <a:lnTo>
                        <a:pt x="24630" y="45952"/>
                      </a:lnTo>
                      <a:cubicBezTo>
                        <a:pt x="29583" y="43856"/>
                        <a:pt x="31964" y="38237"/>
                        <a:pt x="29869" y="33284"/>
                      </a:cubicBezTo>
                      <a:lnTo>
                        <a:pt x="18629" y="6042"/>
                      </a:lnTo>
                      <a:cubicBezTo>
                        <a:pt x="16534" y="1089"/>
                        <a:pt x="10914" y="-1292"/>
                        <a:pt x="5961" y="708"/>
                      </a:cubicBezTo>
                      <a:lnTo>
                        <a:pt x="5961" y="708"/>
                      </a:lnTo>
                      <a:cubicBezTo>
                        <a:pt x="1008" y="2804"/>
                        <a:pt x="-1278" y="8519"/>
                        <a:pt x="722" y="13376"/>
                      </a:cubicBezTo>
                      <a:lnTo>
                        <a:pt x="12057" y="40713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64" name="Graphic 36">
                <a:extLst>
                  <a:ext uri="{FF2B5EF4-FFF2-40B4-BE49-F238E27FC236}">
                    <a16:creationId xmlns:a16="http://schemas.microsoft.com/office/drawing/2014/main" id="{02D0EC48-5C7B-70E0-5D5F-BF1A830B7437}"/>
                  </a:ext>
                </a:extLst>
              </p:cNvPr>
              <p:cNvGrpSpPr/>
              <p:nvPr/>
            </p:nvGrpSpPr>
            <p:grpSpPr>
              <a:xfrm>
                <a:off x="4935397" y="4460658"/>
                <a:ext cx="113036" cy="166062"/>
                <a:chOff x="4935397" y="4460658"/>
                <a:chExt cx="113036" cy="166062"/>
              </a:xfrm>
            </p:grpSpPr>
            <p:sp>
              <p:nvSpPr>
                <p:cNvPr id="2074" name="Freeform: Shape 2073">
                  <a:extLst>
                    <a:ext uri="{FF2B5EF4-FFF2-40B4-BE49-F238E27FC236}">
                      <a16:creationId xmlns:a16="http://schemas.microsoft.com/office/drawing/2014/main" id="{8D3BB8A9-C7F2-5572-1F39-8CDD00DA4DC7}"/>
                    </a:ext>
                  </a:extLst>
                </p:cNvPr>
                <p:cNvSpPr/>
                <p:nvPr/>
              </p:nvSpPr>
              <p:spPr>
                <a:xfrm>
                  <a:off x="4935397" y="4460658"/>
                  <a:ext cx="113036" cy="166062"/>
                </a:xfrm>
                <a:custGeom>
                  <a:avLst/>
                  <a:gdLst>
                    <a:gd name="connsiteX0" fmla="*/ 2553 w 113036"/>
                    <a:gd name="connsiteY0" fmla="*/ 48190 h 166062"/>
                    <a:gd name="connsiteX1" fmla="*/ 43034 w 113036"/>
                    <a:gd name="connsiteY1" fmla="*/ 145917 h 166062"/>
                    <a:gd name="connsiteX2" fmla="*/ 85706 w 113036"/>
                    <a:gd name="connsiteY2" fmla="*/ 163538 h 166062"/>
                    <a:gd name="connsiteX3" fmla="*/ 92850 w 113036"/>
                    <a:gd name="connsiteY3" fmla="*/ 160490 h 166062"/>
                    <a:gd name="connsiteX4" fmla="*/ 110566 w 113036"/>
                    <a:gd name="connsiteY4" fmla="*/ 117913 h 166062"/>
                    <a:gd name="connsiteX5" fmla="*/ 70085 w 113036"/>
                    <a:gd name="connsiteY5" fmla="*/ 20187 h 166062"/>
                    <a:gd name="connsiteX6" fmla="*/ 27413 w 113036"/>
                    <a:gd name="connsiteY6" fmla="*/ 2470 h 166062"/>
                    <a:gd name="connsiteX7" fmla="*/ 20174 w 113036"/>
                    <a:gd name="connsiteY7" fmla="*/ 5423 h 166062"/>
                    <a:gd name="connsiteX8" fmla="*/ 2457 w 113036"/>
                    <a:gd name="connsiteY8" fmla="*/ 48095 h 1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036" h="166062">
                      <a:moveTo>
                        <a:pt x="2553" y="48190"/>
                      </a:moveTo>
                      <a:lnTo>
                        <a:pt x="43034" y="145917"/>
                      </a:lnTo>
                      <a:cubicBezTo>
                        <a:pt x="49987" y="162586"/>
                        <a:pt x="69037" y="170491"/>
                        <a:pt x="85706" y="163538"/>
                      </a:cubicBezTo>
                      <a:lnTo>
                        <a:pt x="92850" y="160490"/>
                      </a:lnTo>
                      <a:cubicBezTo>
                        <a:pt x="109518" y="153632"/>
                        <a:pt x="117424" y="134487"/>
                        <a:pt x="110566" y="117913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5" name="Freeform: Shape 2074">
                  <a:extLst>
                    <a:ext uri="{FF2B5EF4-FFF2-40B4-BE49-F238E27FC236}">
                      <a16:creationId xmlns:a16="http://schemas.microsoft.com/office/drawing/2014/main" id="{22648FC8-1942-310D-5BCC-F1D341D5502B}"/>
                    </a:ext>
                  </a:extLst>
                </p:cNvPr>
                <p:cNvSpPr/>
                <p:nvPr/>
              </p:nvSpPr>
              <p:spPr>
                <a:xfrm>
                  <a:off x="4935397" y="4460754"/>
                  <a:ext cx="92659" cy="102768"/>
                </a:xfrm>
                <a:custGeom>
                  <a:avLst/>
                  <a:gdLst>
                    <a:gd name="connsiteX0" fmla="*/ 2553 w 92659"/>
                    <a:gd name="connsiteY0" fmla="*/ 48095 h 102768"/>
                    <a:gd name="connsiteX1" fmla="*/ 25127 w 92659"/>
                    <a:gd name="connsiteY1" fmla="*/ 102769 h 102768"/>
                    <a:gd name="connsiteX2" fmla="*/ 51797 w 92659"/>
                    <a:gd name="connsiteY2" fmla="*/ 93339 h 102768"/>
                    <a:gd name="connsiteX3" fmla="*/ 67228 w 92659"/>
                    <a:gd name="connsiteY3" fmla="*/ 86957 h 102768"/>
                    <a:gd name="connsiteX4" fmla="*/ 92659 w 92659"/>
                    <a:gd name="connsiteY4" fmla="*/ 74860 h 102768"/>
                    <a:gd name="connsiteX5" fmla="*/ 70085 w 92659"/>
                    <a:gd name="connsiteY5" fmla="*/ 20187 h 102768"/>
                    <a:gd name="connsiteX6" fmla="*/ 27413 w 92659"/>
                    <a:gd name="connsiteY6" fmla="*/ 2470 h 102768"/>
                    <a:gd name="connsiteX7" fmla="*/ 20174 w 92659"/>
                    <a:gd name="connsiteY7" fmla="*/ 5423 h 102768"/>
                    <a:gd name="connsiteX8" fmla="*/ 2457 w 92659"/>
                    <a:gd name="connsiteY8" fmla="*/ 48095 h 10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59" h="102768">
                      <a:moveTo>
                        <a:pt x="2553" y="48095"/>
                      </a:moveTo>
                      <a:lnTo>
                        <a:pt x="25127" y="102769"/>
                      </a:lnTo>
                      <a:cubicBezTo>
                        <a:pt x="33414" y="100292"/>
                        <a:pt x="42462" y="97149"/>
                        <a:pt x="51797" y="93339"/>
                      </a:cubicBezTo>
                      <a:lnTo>
                        <a:pt x="67228" y="86957"/>
                      </a:lnTo>
                      <a:cubicBezTo>
                        <a:pt x="76467" y="83147"/>
                        <a:pt x="85134" y="79051"/>
                        <a:pt x="92659" y="74860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6" name="Freeform: Shape 2075">
                  <a:extLst>
                    <a:ext uri="{FF2B5EF4-FFF2-40B4-BE49-F238E27FC236}">
                      <a16:creationId xmlns:a16="http://schemas.microsoft.com/office/drawing/2014/main" id="{9CE523C2-6C3C-1DB8-6BC9-221105621D05}"/>
                    </a:ext>
                  </a:extLst>
                </p:cNvPr>
                <p:cNvSpPr/>
                <p:nvPr/>
              </p:nvSpPr>
              <p:spPr>
                <a:xfrm>
                  <a:off x="5013483" y="4513040"/>
                  <a:ext cx="30765" cy="46672"/>
                </a:xfrm>
                <a:custGeom>
                  <a:avLst/>
                  <a:gdLst>
                    <a:gd name="connsiteX0" fmla="*/ 12097 w 30765"/>
                    <a:gd name="connsiteY0" fmla="*/ 40672 h 46672"/>
                    <a:gd name="connsiteX1" fmla="*/ 24765 w 30765"/>
                    <a:gd name="connsiteY1" fmla="*/ 45911 h 46672"/>
                    <a:gd name="connsiteX2" fmla="*/ 24765 w 30765"/>
                    <a:gd name="connsiteY2" fmla="*/ 45911 h 46672"/>
                    <a:gd name="connsiteX3" fmla="*/ 30004 w 30765"/>
                    <a:gd name="connsiteY3" fmla="*/ 33242 h 46672"/>
                    <a:gd name="connsiteX4" fmla="*/ 18669 w 30765"/>
                    <a:gd name="connsiteY4" fmla="*/ 6001 h 46672"/>
                    <a:gd name="connsiteX5" fmla="*/ 6001 w 30765"/>
                    <a:gd name="connsiteY5" fmla="*/ 762 h 46672"/>
                    <a:gd name="connsiteX6" fmla="*/ 6001 w 30765"/>
                    <a:gd name="connsiteY6" fmla="*/ 762 h 46672"/>
                    <a:gd name="connsiteX7" fmla="*/ 762 w 30765"/>
                    <a:gd name="connsiteY7" fmla="*/ 13430 h 46672"/>
                    <a:gd name="connsiteX8" fmla="*/ 12002 w 30765"/>
                    <a:gd name="connsiteY8" fmla="*/ 40672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65" h="46672">
                      <a:moveTo>
                        <a:pt x="12097" y="40672"/>
                      </a:moveTo>
                      <a:cubicBezTo>
                        <a:pt x="14192" y="45625"/>
                        <a:pt x="19812" y="48006"/>
                        <a:pt x="24765" y="45911"/>
                      </a:cubicBezTo>
                      <a:lnTo>
                        <a:pt x="24765" y="45911"/>
                      </a:lnTo>
                      <a:cubicBezTo>
                        <a:pt x="29718" y="43815"/>
                        <a:pt x="32099" y="38195"/>
                        <a:pt x="30004" y="33242"/>
                      </a:cubicBezTo>
                      <a:lnTo>
                        <a:pt x="18669" y="6001"/>
                      </a:lnTo>
                      <a:cubicBezTo>
                        <a:pt x="16669" y="1048"/>
                        <a:pt x="10954" y="-1333"/>
                        <a:pt x="6001" y="762"/>
                      </a:cubicBezTo>
                      <a:lnTo>
                        <a:pt x="6001" y="762"/>
                      </a:lnTo>
                      <a:cubicBezTo>
                        <a:pt x="1048" y="2762"/>
                        <a:pt x="-1333" y="8477"/>
                        <a:pt x="762" y="13430"/>
                      </a:cubicBezTo>
                      <a:lnTo>
                        <a:pt x="12002" y="40672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065" name="Graphic 36">
                <a:extLst>
                  <a:ext uri="{FF2B5EF4-FFF2-40B4-BE49-F238E27FC236}">
                    <a16:creationId xmlns:a16="http://schemas.microsoft.com/office/drawing/2014/main" id="{D7515939-54D9-31E6-E048-20718687976F}"/>
                  </a:ext>
                </a:extLst>
              </p:cNvPr>
              <p:cNvGrpSpPr/>
              <p:nvPr/>
            </p:nvGrpSpPr>
            <p:grpSpPr>
              <a:xfrm>
                <a:off x="5014346" y="4699061"/>
                <a:ext cx="173003" cy="250652"/>
                <a:chOff x="5014346" y="4699061"/>
                <a:chExt cx="173003" cy="250652"/>
              </a:xfrm>
            </p:grpSpPr>
            <p:sp>
              <p:nvSpPr>
                <p:cNvPr id="2072" name="Freeform: Shape 2071">
                  <a:extLst>
                    <a:ext uri="{FF2B5EF4-FFF2-40B4-BE49-F238E27FC236}">
                      <a16:creationId xmlns:a16="http://schemas.microsoft.com/office/drawing/2014/main" id="{62ADF9A8-59CD-BEC3-0B1F-6D3540DD5DF1}"/>
                    </a:ext>
                  </a:extLst>
                </p:cNvPr>
                <p:cNvSpPr/>
                <p:nvPr/>
              </p:nvSpPr>
              <p:spPr>
                <a:xfrm>
                  <a:off x="5014346" y="4699061"/>
                  <a:ext cx="173003" cy="250652"/>
                </a:xfrm>
                <a:custGeom>
                  <a:avLst/>
                  <a:gdLst>
                    <a:gd name="connsiteX0" fmla="*/ 2470 w 173003"/>
                    <a:gd name="connsiteY0" fmla="*/ 68201 h 250652"/>
                    <a:gd name="connsiteX1" fmla="*/ 69622 w 173003"/>
                    <a:gd name="connsiteY1" fmla="*/ 230507 h 250652"/>
                    <a:gd name="connsiteX2" fmla="*/ 112294 w 173003"/>
                    <a:gd name="connsiteY2" fmla="*/ 248128 h 250652"/>
                    <a:gd name="connsiteX3" fmla="*/ 152870 w 173003"/>
                    <a:gd name="connsiteY3" fmla="*/ 231364 h 250652"/>
                    <a:gd name="connsiteX4" fmla="*/ 171063 w 173003"/>
                    <a:gd name="connsiteY4" fmla="*/ 190121 h 250652"/>
                    <a:gd name="connsiteX5" fmla="*/ 170587 w 173003"/>
                    <a:gd name="connsiteY5" fmla="*/ 188692 h 250652"/>
                    <a:gd name="connsiteX6" fmla="*/ 118485 w 173003"/>
                    <a:gd name="connsiteY6" fmla="*/ 20195 h 250652"/>
                    <a:gd name="connsiteX7" fmla="*/ 117818 w 173003"/>
                    <a:gd name="connsiteY7" fmla="*/ 18766 h 250652"/>
                    <a:gd name="connsiteX8" fmla="*/ 75813 w 173003"/>
                    <a:gd name="connsiteY8" fmla="*/ 2478 h 250652"/>
                    <a:gd name="connsiteX9" fmla="*/ 20187 w 173003"/>
                    <a:gd name="connsiteY9" fmla="*/ 25529 h 250652"/>
                    <a:gd name="connsiteX10" fmla="*/ 2470 w 173003"/>
                    <a:gd name="connsiteY10" fmla="*/ 68201 h 25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3003" h="250652">
                      <a:moveTo>
                        <a:pt x="2470" y="68201"/>
                      </a:moveTo>
                      <a:lnTo>
                        <a:pt x="69622" y="230507"/>
                      </a:lnTo>
                      <a:cubicBezTo>
                        <a:pt x="76480" y="247175"/>
                        <a:pt x="95625" y="255081"/>
                        <a:pt x="112294" y="248128"/>
                      </a:cubicBezTo>
                      <a:lnTo>
                        <a:pt x="152870" y="231364"/>
                      </a:lnTo>
                      <a:cubicBezTo>
                        <a:pt x="168967" y="224696"/>
                        <a:pt x="176968" y="206504"/>
                        <a:pt x="171063" y="190121"/>
                      </a:cubicBezTo>
                      <a:cubicBezTo>
                        <a:pt x="171063" y="189644"/>
                        <a:pt x="170777" y="189168"/>
                        <a:pt x="170587" y="188692"/>
                      </a:cubicBezTo>
                      <a:lnTo>
                        <a:pt x="118485" y="20195"/>
                      </a:lnTo>
                      <a:cubicBezTo>
                        <a:pt x="118294" y="19718"/>
                        <a:pt x="118104" y="19242"/>
                        <a:pt x="117818" y="18766"/>
                      </a:cubicBezTo>
                      <a:cubicBezTo>
                        <a:pt x="110484" y="3050"/>
                        <a:pt x="92005" y="-4189"/>
                        <a:pt x="75813" y="2478"/>
                      </a:cubicBezTo>
                      <a:lnTo>
                        <a:pt x="20187" y="25529"/>
                      </a:lnTo>
                      <a:cubicBezTo>
                        <a:pt x="3518" y="32482"/>
                        <a:pt x="-4388" y="51532"/>
                        <a:pt x="2470" y="68201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073" name="Freeform: Shape 2072">
                  <a:extLst>
                    <a:ext uri="{FF2B5EF4-FFF2-40B4-BE49-F238E27FC236}">
                      <a16:creationId xmlns:a16="http://schemas.microsoft.com/office/drawing/2014/main" id="{C335142D-AF13-8021-022A-78DFAF13CC95}"/>
                    </a:ext>
                  </a:extLst>
                </p:cNvPr>
                <p:cNvSpPr/>
                <p:nvPr/>
              </p:nvSpPr>
              <p:spPr>
                <a:xfrm>
                  <a:off x="5061439" y="4717923"/>
                  <a:ext cx="123969" cy="190031"/>
                </a:xfrm>
                <a:custGeom>
                  <a:avLst/>
                  <a:gdLst>
                    <a:gd name="connsiteX0" fmla="*/ 1764 w 123969"/>
                    <a:gd name="connsiteY0" fmla="*/ 54673 h 190031"/>
                    <a:gd name="connsiteX1" fmla="*/ 51580 w 123969"/>
                    <a:gd name="connsiteY1" fmla="*/ 175070 h 190031"/>
                    <a:gd name="connsiteX2" fmla="*/ 83203 w 123969"/>
                    <a:gd name="connsiteY2" fmla="*/ 188214 h 190031"/>
                    <a:gd name="connsiteX3" fmla="*/ 123970 w 123969"/>
                    <a:gd name="connsiteY3" fmla="*/ 171355 h 190031"/>
                    <a:gd name="connsiteX4" fmla="*/ 123494 w 123969"/>
                    <a:gd name="connsiteY4" fmla="*/ 169926 h 190031"/>
                    <a:gd name="connsiteX5" fmla="*/ 71392 w 123969"/>
                    <a:gd name="connsiteY5" fmla="*/ 1429 h 190031"/>
                    <a:gd name="connsiteX6" fmla="*/ 70725 w 123969"/>
                    <a:gd name="connsiteY6" fmla="*/ 0 h 190031"/>
                    <a:gd name="connsiteX7" fmla="*/ 14909 w 123969"/>
                    <a:gd name="connsiteY7" fmla="*/ 23146 h 190031"/>
                    <a:gd name="connsiteX8" fmla="*/ 1860 w 123969"/>
                    <a:gd name="connsiteY8" fmla="*/ 54769 h 19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3969" h="190031">
                      <a:moveTo>
                        <a:pt x="1764" y="54673"/>
                      </a:moveTo>
                      <a:lnTo>
                        <a:pt x="51580" y="175070"/>
                      </a:lnTo>
                      <a:cubicBezTo>
                        <a:pt x="56723" y="187452"/>
                        <a:pt x="70821" y="193262"/>
                        <a:pt x="83203" y="188214"/>
                      </a:cubicBezTo>
                      <a:lnTo>
                        <a:pt x="123970" y="171355"/>
                      </a:lnTo>
                      <a:cubicBezTo>
                        <a:pt x="123970" y="171355"/>
                        <a:pt x="123684" y="170402"/>
                        <a:pt x="123494" y="169926"/>
                      </a:cubicBezTo>
                      <a:lnTo>
                        <a:pt x="71392" y="1429"/>
                      </a:lnTo>
                      <a:cubicBezTo>
                        <a:pt x="71201" y="953"/>
                        <a:pt x="71011" y="476"/>
                        <a:pt x="70725" y="0"/>
                      </a:cubicBezTo>
                      <a:lnTo>
                        <a:pt x="14909" y="23146"/>
                      </a:lnTo>
                      <a:cubicBezTo>
                        <a:pt x="2622" y="28289"/>
                        <a:pt x="-3284" y="42481"/>
                        <a:pt x="1860" y="54769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066" name="Freeform: Shape 2065">
                <a:extLst>
                  <a:ext uri="{FF2B5EF4-FFF2-40B4-BE49-F238E27FC236}">
                    <a16:creationId xmlns:a16="http://schemas.microsoft.com/office/drawing/2014/main" id="{214E3997-A735-A9D7-A9EE-07C86745B770}"/>
                  </a:ext>
                </a:extLst>
              </p:cNvPr>
              <p:cNvSpPr/>
              <p:nvPr/>
            </p:nvSpPr>
            <p:spPr>
              <a:xfrm>
                <a:off x="4537233" y="4133468"/>
                <a:ext cx="301755" cy="134881"/>
              </a:xfrm>
              <a:custGeom>
                <a:avLst/>
                <a:gdLst>
                  <a:gd name="connsiteX0" fmla="*/ 301752 w 301755"/>
                  <a:gd name="connsiteY0" fmla="*/ 0 h 134881"/>
                  <a:gd name="connsiteX1" fmla="*/ 280511 w 301755"/>
                  <a:gd name="connsiteY1" fmla="*/ 31528 h 134881"/>
                  <a:gd name="connsiteX2" fmla="*/ 37243 w 301755"/>
                  <a:gd name="connsiteY2" fmla="*/ 132207 h 134881"/>
                  <a:gd name="connsiteX3" fmla="*/ 0 w 301755"/>
                  <a:gd name="connsiteY3" fmla="*/ 124968 h 134881"/>
                  <a:gd name="connsiteX4" fmla="*/ 301657 w 301755"/>
                  <a:gd name="connsiteY4" fmla="*/ 0 h 13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755" h="134881">
                    <a:moveTo>
                      <a:pt x="301752" y="0"/>
                    </a:moveTo>
                    <a:cubicBezTo>
                      <a:pt x="301942" y="13240"/>
                      <a:pt x="293846" y="26003"/>
                      <a:pt x="280511" y="31528"/>
                    </a:cubicBezTo>
                    <a:lnTo>
                      <a:pt x="37243" y="132207"/>
                    </a:lnTo>
                    <a:cubicBezTo>
                      <a:pt x="23908" y="137732"/>
                      <a:pt x="9239" y="134398"/>
                      <a:pt x="0" y="124968"/>
                    </a:cubicBezTo>
                    <a:lnTo>
                      <a:pt x="301657" y="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7" name="Freeform: Shape 2066">
                <a:extLst>
                  <a:ext uri="{FF2B5EF4-FFF2-40B4-BE49-F238E27FC236}">
                    <a16:creationId xmlns:a16="http://schemas.microsoft.com/office/drawing/2014/main" id="{4BA4A46E-85A6-F6AF-2A4B-3F0D330FCB1A}"/>
                  </a:ext>
                </a:extLst>
              </p:cNvPr>
              <p:cNvSpPr/>
              <p:nvPr/>
            </p:nvSpPr>
            <p:spPr>
              <a:xfrm>
                <a:off x="4729514" y="4315479"/>
                <a:ext cx="285901" cy="655405"/>
              </a:xfrm>
              <a:custGeom>
                <a:avLst/>
                <a:gdLst>
                  <a:gd name="connsiteX0" fmla="*/ 981 w 285901"/>
                  <a:gd name="connsiteY0" fmla="*/ 17252 h 655405"/>
                  <a:gd name="connsiteX1" fmla="*/ 261966 w 285901"/>
                  <a:gd name="connsiteY1" fmla="*/ 647712 h 655405"/>
                  <a:gd name="connsiteX2" fmla="*/ 268729 w 285901"/>
                  <a:gd name="connsiteY2" fmla="*/ 654475 h 655405"/>
                  <a:gd name="connsiteX3" fmla="*/ 278254 w 285901"/>
                  <a:gd name="connsiteY3" fmla="*/ 654475 h 655405"/>
                  <a:gd name="connsiteX4" fmla="*/ 278254 w 285901"/>
                  <a:gd name="connsiteY4" fmla="*/ 654475 h 655405"/>
                  <a:gd name="connsiteX5" fmla="*/ 284921 w 285901"/>
                  <a:gd name="connsiteY5" fmla="*/ 638187 h 655405"/>
                  <a:gd name="connsiteX6" fmla="*/ 23936 w 285901"/>
                  <a:gd name="connsiteY6" fmla="*/ 7727 h 655405"/>
                  <a:gd name="connsiteX7" fmla="*/ 17173 w 285901"/>
                  <a:gd name="connsiteY7" fmla="*/ 965 h 655405"/>
                  <a:gd name="connsiteX8" fmla="*/ 7648 w 285901"/>
                  <a:gd name="connsiteY8" fmla="*/ 965 h 655405"/>
                  <a:gd name="connsiteX9" fmla="*/ 7648 w 285901"/>
                  <a:gd name="connsiteY9" fmla="*/ 965 h 655405"/>
                  <a:gd name="connsiteX10" fmla="*/ 981 w 285901"/>
                  <a:gd name="connsiteY10" fmla="*/ 17252 h 65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5901" h="655405">
                    <a:moveTo>
                      <a:pt x="981" y="17252"/>
                    </a:moveTo>
                    <a:lnTo>
                      <a:pt x="261966" y="647712"/>
                    </a:lnTo>
                    <a:cubicBezTo>
                      <a:pt x="263299" y="650951"/>
                      <a:pt x="265776" y="653237"/>
                      <a:pt x="268729" y="654475"/>
                    </a:cubicBezTo>
                    <a:cubicBezTo>
                      <a:pt x="271681" y="655618"/>
                      <a:pt x="275015" y="655809"/>
                      <a:pt x="278254" y="654475"/>
                    </a:cubicBezTo>
                    <a:lnTo>
                      <a:pt x="278254" y="654475"/>
                    </a:lnTo>
                    <a:cubicBezTo>
                      <a:pt x="284635" y="651808"/>
                      <a:pt x="287588" y="644569"/>
                      <a:pt x="284921" y="638187"/>
                    </a:cubicBezTo>
                    <a:lnTo>
                      <a:pt x="23936" y="7727"/>
                    </a:lnTo>
                    <a:cubicBezTo>
                      <a:pt x="22603" y="4584"/>
                      <a:pt x="20126" y="2203"/>
                      <a:pt x="17173" y="965"/>
                    </a:cubicBezTo>
                    <a:cubicBezTo>
                      <a:pt x="14221" y="-273"/>
                      <a:pt x="10887" y="-369"/>
                      <a:pt x="7648" y="965"/>
                    </a:cubicBezTo>
                    <a:lnTo>
                      <a:pt x="7648" y="965"/>
                    </a:lnTo>
                    <a:cubicBezTo>
                      <a:pt x="1267" y="3632"/>
                      <a:pt x="-1686" y="10871"/>
                      <a:pt x="981" y="1725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8" name="Freeform: Shape 2067">
                <a:extLst>
                  <a:ext uri="{FF2B5EF4-FFF2-40B4-BE49-F238E27FC236}">
                    <a16:creationId xmlns:a16="http://schemas.microsoft.com/office/drawing/2014/main" id="{2AD9BE64-8D91-715A-5BE1-C535149B703C}"/>
                  </a:ext>
                </a:extLst>
              </p:cNvPr>
              <p:cNvSpPr/>
              <p:nvPr/>
            </p:nvSpPr>
            <p:spPr>
              <a:xfrm>
                <a:off x="4729609" y="4316444"/>
                <a:ext cx="278158" cy="654440"/>
              </a:xfrm>
              <a:custGeom>
                <a:avLst/>
                <a:gdLst>
                  <a:gd name="connsiteX0" fmla="*/ 886 w 278158"/>
                  <a:gd name="connsiteY0" fmla="*/ 16288 h 654440"/>
                  <a:gd name="connsiteX1" fmla="*/ 261871 w 278158"/>
                  <a:gd name="connsiteY1" fmla="*/ 646747 h 654440"/>
                  <a:gd name="connsiteX2" fmla="*/ 268633 w 278158"/>
                  <a:gd name="connsiteY2" fmla="*/ 653510 h 654440"/>
                  <a:gd name="connsiteX3" fmla="*/ 278158 w 278158"/>
                  <a:gd name="connsiteY3" fmla="*/ 653510 h 654440"/>
                  <a:gd name="connsiteX4" fmla="*/ 278158 w 278158"/>
                  <a:gd name="connsiteY4" fmla="*/ 653510 h 654440"/>
                  <a:gd name="connsiteX5" fmla="*/ 7648 w 278158"/>
                  <a:gd name="connsiteY5" fmla="*/ 0 h 654440"/>
                  <a:gd name="connsiteX6" fmla="*/ 7648 w 278158"/>
                  <a:gd name="connsiteY6" fmla="*/ 0 h 654440"/>
                  <a:gd name="connsiteX7" fmla="*/ 981 w 278158"/>
                  <a:gd name="connsiteY7" fmla="*/ 16288 h 65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158" h="654440">
                    <a:moveTo>
                      <a:pt x="886" y="16288"/>
                    </a:moveTo>
                    <a:lnTo>
                      <a:pt x="261871" y="646747"/>
                    </a:lnTo>
                    <a:cubicBezTo>
                      <a:pt x="263204" y="649986"/>
                      <a:pt x="265681" y="652272"/>
                      <a:pt x="268633" y="653510"/>
                    </a:cubicBezTo>
                    <a:cubicBezTo>
                      <a:pt x="271586" y="654653"/>
                      <a:pt x="274920" y="654844"/>
                      <a:pt x="278158" y="653510"/>
                    </a:cubicBezTo>
                    <a:lnTo>
                      <a:pt x="278158" y="653510"/>
                    </a:lnTo>
                    <a:cubicBezTo>
                      <a:pt x="278158" y="653510"/>
                      <a:pt x="7648" y="0"/>
                      <a:pt x="7648" y="0"/>
                    </a:cubicBezTo>
                    <a:lnTo>
                      <a:pt x="7648" y="0"/>
                    </a:lnTo>
                    <a:cubicBezTo>
                      <a:pt x="1267" y="2667"/>
                      <a:pt x="-1686" y="9906"/>
                      <a:pt x="981" y="16288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69" name="Freeform: Shape 2068">
                <a:extLst>
                  <a:ext uri="{FF2B5EF4-FFF2-40B4-BE49-F238E27FC236}">
                    <a16:creationId xmlns:a16="http://schemas.microsoft.com/office/drawing/2014/main" id="{C027CDDB-4D80-69E6-7E26-59CA0AD2061A}"/>
                  </a:ext>
                </a:extLst>
              </p:cNvPr>
              <p:cNvSpPr/>
              <p:nvPr/>
            </p:nvSpPr>
            <p:spPr>
              <a:xfrm>
                <a:off x="4505517" y="4208909"/>
                <a:ext cx="31713" cy="44286"/>
              </a:xfrm>
              <a:custGeom>
                <a:avLst/>
                <a:gdLst>
                  <a:gd name="connsiteX0" fmla="*/ 9808 w 31713"/>
                  <a:gd name="connsiteY0" fmla="*/ 37240 h 44286"/>
                  <a:gd name="connsiteX1" fmla="*/ 24667 w 31713"/>
                  <a:gd name="connsiteY1" fmla="*/ 43432 h 44286"/>
                  <a:gd name="connsiteX2" fmla="*/ 24667 w 31713"/>
                  <a:gd name="connsiteY2" fmla="*/ 43432 h 44286"/>
                  <a:gd name="connsiteX3" fmla="*/ 30859 w 31713"/>
                  <a:gd name="connsiteY3" fmla="*/ 28573 h 44286"/>
                  <a:gd name="connsiteX4" fmla="*/ 21905 w 31713"/>
                  <a:gd name="connsiteY4" fmla="*/ 7046 h 44286"/>
                  <a:gd name="connsiteX5" fmla="*/ 7046 w 31713"/>
                  <a:gd name="connsiteY5" fmla="*/ 855 h 44286"/>
                  <a:gd name="connsiteX6" fmla="*/ 7046 w 31713"/>
                  <a:gd name="connsiteY6" fmla="*/ 855 h 44286"/>
                  <a:gd name="connsiteX7" fmla="*/ 855 w 31713"/>
                  <a:gd name="connsiteY7" fmla="*/ 15714 h 44286"/>
                  <a:gd name="connsiteX8" fmla="*/ 9808 w 31713"/>
                  <a:gd name="connsiteY8" fmla="*/ 37240 h 4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13" h="44286">
                    <a:moveTo>
                      <a:pt x="9808" y="37240"/>
                    </a:moveTo>
                    <a:cubicBezTo>
                      <a:pt x="12190" y="43051"/>
                      <a:pt x="18857" y="45813"/>
                      <a:pt x="24667" y="43432"/>
                    </a:cubicBezTo>
                    <a:lnTo>
                      <a:pt x="24667" y="43432"/>
                    </a:lnTo>
                    <a:cubicBezTo>
                      <a:pt x="30478" y="41050"/>
                      <a:pt x="33240" y="34383"/>
                      <a:pt x="30859" y="28573"/>
                    </a:cubicBezTo>
                    <a:lnTo>
                      <a:pt x="21905" y="7046"/>
                    </a:lnTo>
                    <a:cubicBezTo>
                      <a:pt x="19524" y="1236"/>
                      <a:pt x="12856" y="-1526"/>
                      <a:pt x="7046" y="855"/>
                    </a:cubicBezTo>
                    <a:lnTo>
                      <a:pt x="7046" y="855"/>
                    </a:lnTo>
                    <a:cubicBezTo>
                      <a:pt x="1236" y="3236"/>
                      <a:pt x="-1526" y="9904"/>
                      <a:pt x="855" y="15714"/>
                    </a:cubicBezTo>
                    <a:lnTo>
                      <a:pt x="9808" y="37240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0" name="Freeform: Shape 2069">
                <a:extLst>
                  <a:ext uri="{FF2B5EF4-FFF2-40B4-BE49-F238E27FC236}">
                    <a16:creationId xmlns:a16="http://schemas.microsoft.com/office/drawing/2014/main" id="{0E57347C-1C4A-64A3-174E-C6CDE0CC7A6A}"/>
                  </a:ext>
                </a:extLst>
              </p:cNvPr>
              <p:cNvSpPr/>
              <p:nvPr/>
            </p:nvSpPr>
            <p:spPr>
              <a:xfrm>
                <a:off x="4449141" y="4223670"/>
                <a:ext cx="435182" cy="856362"/>
              </a:xfrm>
              <a:custGeom>
                <a:avLst/>
                <a:gdLst>
                  <a:gd name="connsiteX0" fmla="*/ 77900 w 435182"/>
                  <a:gd name="connsiteY0" fmla="*/ 21241 h 856362"/>
                  <a:gd name="connsiteX1" fmla="*/ 143527 w 435182"/>
                  <a:gd name="connsiteY1" fmla="*/ 475202 h 856362"/>
                  <a:gd name="connsiteX2" fmla="*/ 427181 w 435182"/>
                  <a:gd name="connsiteY2" fmla="*/ 827151 h 856362"/>
                  <a:gd name="connsiteX3" fmla="*/ 435182 w 435182"/>
                  <a:gd name="connsiteY3" fmla="*/ 846582 h 856362"/>
                  <a:gd name="connsiteX4" fmla="*/ 293355 w 435182"/>
                  <a:gd name="connsiteY4" fmla="*/ 816959 h 856362"/>
                  <a:gd name="connsiteX5" fmla="*/ 104189 w 435182"/>
                  <a:gd name="connsiteY5" fmla="*/ 459486 h 856362"/>
                  <a:gd name="connsiteX6" fmla="*/ 60088 w 435182"/>
                  <a:gd name="connsiteY6" fmla="*/ 0 h 856362"/>
                  <a:gd name="connsiteX7" fmla="*/ 77804 w 435182"/>
                  <a:gd name="connsiteY7" fmla="*/ 21241 h 8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5182" h="856362">
                    <a:moveTo>
                      <a:pt x="77900" y="21241"/>
                    </a:moveTo>
                    <a:cubicBezTo>
                      <a:pt x="77900" y="21241"/>
                      <a:pt x="-68023" y="110300"/>
                      <a:pt x="143527" y="475202"/>
                    </a:cubicBezTo>
                    <a:cubicBezTo>
                      <a:pt x="355172" y="840105"/>
                      <a:pt x="288497" y="837438"/>
                      <a:pt x="427181" y="827151"/>
                    </a:cubicBezTo>
                    <a:lnTo>
                      <a:pt x="435182" y="846582"/>
                    </a:lnTo>
                    <a:cubicBezTo>
                      <a:pt x="435182" y="846582"/>
                      <a:pt x="339361" y="882396"/>
                      <a:pt x="293355" y="816959"/>
                    </a:cubicBezTo>
                    <a:cubicBezTo>
                      <a:pt x="247350" y="751427"/>
                      <a:pt x="265066" y="747522"/>
                      <a:pt x="104189" y="459486"/>
                    </a:cubicBezTo>
                    <a:cubicBezTo>
                      <a:pt x="-56689" y="171545"/>
                      <a:pt x="2176" y="36576"/>
                      <a:pt x="60088" y="0"/>
                    </a:cubicBezTo>
                    <a:cubicBezTo>
                      <a:pt x="60088" y="0"/>
                      <a:pt x="81710" y="1143"/>
                      <a:pt x="77804" y="212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71" name="Freeform: Shape 2070">
                <a:extLst>
                  <a:ext uri="{FF2B5EF4-FFF2-40B4-BE49-F238E27FC236}">
                    <a16:creationId xmlns:a16="http://schemas.microsoft.com/office/drawing/2014/main" id="{2295340D-E6F7-D732-FF8C-3078A57092A8}"/>
                  </a:ext>
                </a:extLst>
              </p:cNvPr>
              <p:cNvSpPr/>
              <p:nvPr/>
            </p:nvSpPr>
            <p:spPr>
              <a:xfrm>
                <a:off x="4864133" y="5037720"/>
                <a:ext cx="31767" cy="44245"/>
              </a:xfrm>
              <a:custGeom>
                <a:avLst/>
                <a:gdLst>
                  <a:gd name="connsiteX0" fmla="*/ 9904 w 31767"/>
                  <a:gd name="connsiteY0" fmla="*/ 37199 h 44245"/>
                  <a:gd name="connsiteX1" fmla="*/ 24763 w 31767"/>
                  <a:gd name="connsiteY1" fmla="*/ 43391 h 44245"/>
                  <a:gd name="connsiteX2" fmla="*/ 24763 w 31767"/>
                  <a:gd name="connsiteY2" fmla="*/ 43391 h 44245"/>
                  <a:gd name="connsiteX3" fmla="*/ 30859 w 31767"/>
                  <a:gd name="connsiteY3" fmla="*/ 28532 h 44245"/>
                  <a:gd name="connsiteX4" fmla="*/ 21905 w 31767"/>
                  <a:gd name="connsiteY4" fmla="*/ 7005 h 44245"/>
                  <a:gd name="connsiteX5" fmla="*/ 7046 w 31767"/>
                  <a:gd name="connsiteY5" fmla="*/ 909 h 44245"/>
                  <a:gd name="connsiteX6" fmla="*/ 7046 w 31767"/>
                  <a:gd name="connsiteY6" fmla="*/ 909 h 44245"/>
                  <a:gd name="connsiteX7" fmla="*/ 855 w 31767"/>
                  <a:gd name="connsiteY7" fmla="*/ 15768 h 44245"/>
                  <a:gd name="connsiteX8" fmla="*/ 9713 w 31767"/>
                  <a:gd name="connsiteY8" fmla="*/ 37295 h 4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67" h="44245">
                    <a:moveTo>
                      <a:pt x="9904" y="37199"/>
                    </a:moveTo>
                    <a:cubicBezTo>
                      <a:pt x="12285" y="43010"/>
                      <a:pt x="18952" y="45772"/>
                      <a:pt x="24763" y="43391"/>
                    </a:cubicBezTo>
                    <a:lnTo>
                      <a:pt x="24763" y="43391"/>
                    </a:lnTo>
                    <a:cubicBezTo>
                      <a:pt x="30573" y="41010"/>
                      <a:pt x="33335" y="34342"/>
                      <a:pt x="30859" y="28532"/>
                    </a:cubicBezTo>
                    <a:lnTo>
                      <a:pt x="21905" y="7005"/>
                    </a:lnTo>
                    <a:cubicBezTo>
                      <a:pt x="19524" y="1195"/>
                      <a:pt x="12856" y="-1567"/>
                      <a:pt x="7046" y="909"/>
                    </a:cubicBezTo>
                    <a:lnTo>
                      <a:pt x="7046" y="909"/>
                    </a:lnTo>
                    <a:cubicBezTo>
                      <a:pt x="1236" y="3291"/>
                      <a:pt x="-1526" y="9958"/>
                      <a:pt x="855" y="15768"/>
                    </a:cubicBezTo>
                    <a:lnTo>
                      <a:pt x="9713" y="37295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2199" name="Straight Connector 2198">
            <a:extLst>
              <a:ext uri="{FF2B5EF4-FFF2-40B4-BE49-F238E27FC236}">
                <a16:creationId xmlns:a16="http://schemas.microsoft.com/office/drawing/2014/main" id="{DF20FFB8-896D-32E6-5D4D-1D9F70025ED4}"/>
              </a:ext>
            </a:extLst>
          </p:cNvPr>
          <p:cNvCxnSpPr/>
          <p:nvPr/>
        </p:nvCxnSpPr>
        <p:spPr>
          <a:xfrm>
            <a:off x="4151312" y="-29157"/>
            <a:ext cx="3852" cy="6887157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00" name="Straight Connector 2199">
            <a:extLst>
              <a:ext uri="{FF2B5EF4-FFF2-40B4-BE49-F238E27FC236}">
                <a16:creationId xmlns:a16="http://schemas.microsoft.com/office/drawing/2014/main" id="{20F95837-9A29-0343-9531-6F2EB102AA55}"/>
              </a:ext>
            </a:extLst>
          </p:cNvPr>
          <p:cNvCxnSpPr/>
          <p:nvPr/>
        </p:nvCxnSpPr>
        <p:spPr>
          <a:xfrm>
            <a:off x="8276855" y="-20690"/>
            <a:ext cx="3852" cy="6887157"/>
          </a:xfrm>
          <a:prstGeom prst="line">
            <a:avLst/>
          </a:prstGeom>
          <a:ln w="762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01" name="Graphic 36">
            <a:extLst>
              <a:ext uri="{FF2B5EF4-FFF2-40B4-BE49-F238E27FC236}">
                <a16:creationId xmlns:a16="http://schemas.microsoft.com/office/drawing/2014/main" id="{F2BC645B-A1EB-A8C7-B9C0-37DB29C8BFFD}"/>
              </a:ext>
            </a:extLst>
          </p:cNvPr>
          <p:cNvGrpSpPr/>
          <p:nvPr/>
        </p:nvGrpSpPr>
        <p:grpSpPr>
          <a:xfrm>
            <a:off x="9272109" y="3287770"/>
            <a:ext cx="367209" cy="1022734"/>
            <a:chOff x="6500462" y="3467800"/>
            <a:chExt cx="254190" cy="707959"/>
          </a:xfrm>
        </p:grpSpPr>
        <p:grpSp>
          <p:nvGrpSpPr>
            <p:cNvPr id="2202" name="Graphic 36">
              <a:extLst>
                <a:ext uri="{FF2B5EF4-FFF2-40B4-BE49-F238E27FC236}">
                  <a16:creationId xmlns:a16="http://schemas.microsoft.com/office/drawing/2014/main" id="{18E7B1A9-3229-904E-A356-4F32015739D1}"/>
                </a:ext>
              </a:extLst>
            </p:cNvPr>
            <p:cNvGrpSpPr/>
            <p:nvPr/>
          </p:nvGrpSpPr>
          <p:grpSpPr>
            <a:xfrm>
              <a:off x="6500462" y="3467800"/>
              <a:ext cx="118618" cy="118616"/>
              <a:chOff x="6500462" y="3467800"/>
              <a:chExt cx="118618" cy="118616"/>
            </a:xfrm>
          </p:grpSpPr>
          <p:sp>
            <p:nvSpPr>
              <p:cNvPr id="2206" name="Freeform: Shape 2205">
                <a:extLst>
                  <a:ext uri="{FF2B5EF4-FFF2-40B4-BE49-F238E27FC236}">
                    <a16:creationId xmlns:a16="http://schemas.microsoft.com/office/drawing/2014/main" id="{44021659-2012-461C-75B6-C04B00628391}"/>
                  </a:ext>
                </a:extLst>
              </p:cNvPr>
              <p:cNvSpPr/>
              <p:nvPr/>
            </p:nvSpPr>
            <p:spPr>
              <a:xfrm>
                <a:off x="6500462" y="3467800"/>
                <a:ext cx="118618" cy="118616"/>
              </a:xfrm>
              <a:custGeom>
                <a:avLst/>
                <a:gdLst>
                  <a:gd name="connsiteX0" fmla="*/ 118078 w 118618"/>
                  <a:gd name="connsiteY0" fmla="*/ 51402 h 118616"/>
                  <a:gd name="connsiteX1" fmla="*/ 67215 w 118618"/>
                  <a:gd name="connsiteY1" fmla="*/ 118077 h 118616"/>
                  <a:gd name="connsiteX2" fmla="*/ 540 w 118618"/>
                  <a:gd name="connsiteY2" fmla="*/ 67213 h 118616"/>
                  <a:gd name="connsiteX3" fmla="*/ 51403 w 118618"/>
                  <a:gd name="connsiteY3" fmla="*/ 538 h 118616"/>
                  <a:gd name="connsiteX4" fmla="*/ 118078 w 118618"/>
                  <a:gd name="connsiteY4" fmla="*/ 51402 h 118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618" h="118616">
                    <a:moveTo>
                      <a:pt x="118078" y="51402"/>
                    </a:moveTo>
                    <a:cubicBezTo>
                      <a:pt x="122460" y="83882"/>
                      <a:pt x="99695" y="113695"/>
                      <a:pt x="67215" y="118077"/>
                    </a:cubicBezTo>
                    <a:cubicBezTo>
                      <a:pt x="34735" y="122458"/>
                      <a:pt x="4922" y="99693"/>
                      <a:pt x="540" y="67213"/>
                    </a:cubicBezTo>
                    <a:cubicBezTo>
                      <a:pt x="-3842" y="34733"/>
                      <a:pt x="18923" y="4920"/>
                      <a:pt x="51403" y="538"/>
                    </a:cubicBezTo>
                    <a:cubicBezTo>
                      <a:pt x="83884" y="-3843"/>
                      <a:pt x="113697" y="19017"/>
                      <a:pt x="118078" y="5140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07" name="Freeform: Shape 2206">
                <a:extLst>
                  <a:ext uri="{FF2B5EF4-FFF2-40B4-BE49-F238E27FC236}">
                    <a16:creationId xmlns:a16="http://schemas.microsoft.com/office/drawing/2014/main" id="{BBD4B8CF-6804-C501-5158-5FACF867991F}"/>
                  </a:ext>
                </a:extLst>
              </p:cNvPr>
              <p:cNvSpPr/>
              <p:nvPr/>
            </p:nvSpPr>
            <p:spPr>
              <a:xfrm>
                <a:off x="6516528" y="3474529"/>
                <a:ext cx="102552" cy="111885"/>
              </a:xfrm>
              <a:custGeom>
                <a:avLst/>
                <a:gdLst>
                  <a:gd name="connsiteX0" fmla="*/ 102013 w 102552"/>
                  <a:gd name="connsiteY0" fmla="*/ 44672 h 111885"/>
                  <a:gd name="connsiteX1" fmla="*/ 51149 w 102552"/>
                  <a:gd name="connsiteY1" fmla="*/ 111347 h 111885"/>
                  <a:gd name="connsiteX2" fmla="*/ 0 w 102552"/>
                  <a:gd name="connsiteY2" fmla="*/ 93059 h 111885"/>
                  <a:gd name="connsiteX3" fmla="*/ 35052 w 102552"/>
                  <a:gd name="connsiteY3" fmla="*/ 99155 h 111885"/>
                  <a:gd name="connsiteX4" fmla="*/ 86011 w 102552"/>
                  <a:gd name="connsiteY4" fmla="*/ 32480 h 111885"/>
                  <a:gd name="connsiteX5" fmla="*/ 70771 w 102552"/>
                  <a:gd name="connsiteY5" fmla="*/ 0 h 111885"/>
                  <a:gd name="connsiteX6" fmla="*/ 102108 w 102552"/>
                  <a:gd name="connsiteY6" fmla="*/ 44672 h 11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2552" h="111885">
                    <a:moveTo>
                      <a:pt x="102013" y="44672"/>
                    </a:moveTo>
                    <a:cubicBezTo>
                      <a:pt x="106394" y="77153"/>
                      <a:pt x="83629" y="106966"/>
                      <a:pt x="51149" y="111347"/>
                    </a:cubicBezTo>
                    <a:cubicBezTo>
                      <a:pt x="31337" y="114014"/>
                      <a:pt x="12478" y="106585"/>
                      <a:pt x="0" y="93059"/>
                    </a:cubicBezTo>
                    <a:cubicBezTo>
                      <a:pt x="10478" y="98488"/>
                      <a:pt x="22574" y="100870"/>
                      <a:pt x="35052" y="99155"/>
                    </a:cubicBezTo>
                    <a:cubicBezTo>
                      <a:pt x="67532" y="94774"/>
                      <a:pt x="90392" y="64961"/>
                      <a:pt x="86011" y="32480"/>
                    </a:cubicBezTo>
                    <a:cubicBezTo>
                      <a:pt x="84296" y="19812"/>
                      <a:pt x="78772" y="8668"/>
                      <a:pt x="70771" y="0"/>
                    </a:cubicBezTo>
                    <a:cubicBezTo>
                      <a:pt x="87249" y="8668"/>
                      <a:pt x="99441" y="24860"/>
                      <a:pt x="102108" y="4467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2203" name="Freeform: Shape 2202">
              <a:extLst>
                <a:ext uri="{FF2B5EF4-FFF2-40B4-BE49-F238E27FC236}">
                  <a16:creationId xmlns:a16="http://schemas.microsoft.com/office/drawing/2014/main" id="{974F9404-77CB-7889-4116-B8418EF39724}"/>
                </a:ext>
              </a:extLst>
            </p:cNvPr>
            <p:cNvSpPr/>
            <p:nvPr/>
          </p:nvSpPr>
          <p:spPr>
            <a:xfrm>
              <a:off x="6550273" y="3624003"/>
              <a:ext cx="71982" cy="294295"/>
            </a:xfrm>
            <a:custGeom>
              <a:avLst/>
              <a:gdLst>
                <a:gd name="connsiteX0" fmla="*/ 12260 w 71982"/>
                <a:gd name="connsiteY0" fmla="*/ 3974 h 294295"/>
                <a:gd name="connsiteX1" fmla="*/ 17404 w 71982"/>
                <a:gd name="connsiteY1" fmla="*/ 15785 h 294295"/>
                <a:gd name="connsiteX2" fmla="*/ 29596 w 71982"/>
                <a:gd name="connsiteY2" fmla="*/ 47598 h 294295"/>
                <a:gd name="connsiteX3" fmla="*/ 36740 w 71982"/>
                <a:gd name="connsiteY3" fmla="*/ 69125 h 294295"/>
                <a:gd name="connsiteX4" fmla="*/ 44169 w 71982"/>
                <a:gd name="connsiteY4" fmla="*/ 93223 h 294295"/>
                <a:gd name="connsiteX5" fmla="*/ 50932 w 71982"/>
                <a:gd name="connsiteY5" fmla="*/ 119321 h 294295"/>
                <a:gd name="connsiteX6" fmla="*/ 54361 w 71982"/>
                <a:gd name="connsiteY6" fmla="*/ 132752 h 294295"/>
                <a:gd name="connsiteX7" fmla="*/ 57028 w 71982"/>
                <a:gd name="connsiteY7" fmla="*/ 146468 h 294295"/>
                <a:gd name="connsiteX8" fmla="*/ 62267 w 71982"/>
                <a:gd name="connsiteY8" fmla="*/ 173804 h 294295"/>
                <a:gd name="connsiteX9" fmla="*/ 66077 w 71982"/>
                <a:gd name="connsiteY9" fmla="*/ 200474 h 294295"/>
                <a:gd name="connsiteX10" fmla="*/ 69029 w 71982"/>
                <a:gd name="connsiteY10" fmla="*/ 225430 h 294295"/>
                <a:gd name="connsiteX11" fmla="*/ 70363 w 71982"/>
                <a:gd name="connsiteY11" fmla="*/ 236955 h 294295"/>
                <a:gd name="connsiteX12" fmla="*/ 70648 w 71982"/>
                <a:gd name="connsiteY12" fmla="*/ 247814 h 294295"/>
                <a:gd name="connsiteX13" fmla="*/ 71982 w 71982"/>
                <a:gd name="connsiteY13" fmla="*/ 294296 h 294295"/>
                <a:gd name="connsiteX14" fmla="*/ 68648 w 71982"/>
                <a:gd name="connsiteY14" fmla="*/ 248004 h 294295"/>
                <a:gd name="connsiteX15" fmla="*/ 67886 w 71982"/>
                <a:gd name="connsiteY15" fmla="*/ 237241 h 294295"/>
                <a:gd name="connsiteX16" fmla="*/ 66077 w 71982"/>
                <a:gd name="connsiteY16" fmla="*/ 225716 h 294295"/>
                <a:gd name="connsiteX17" fmla="*/ 62076 w 71982"/>
                <a:gd name="connsiteY17" fmla="*/ 200951 h 294295"/>
                <a:gd name="connsiteX18" fmla="*/ 57218 w 71982"/>
                <a:gd name="connsiteY18" fmla="*/ 174662 h 294295"/>
                <a:gd name="connsiteX19" fmla="*/ 50837 w 71982"/>
                <a:gd name="connsiteY19" fmla="*/ 147801 h 294295"/>
                <a:gd name="connsiteX20" fmla="*/ 47598 w 71982"/>
                <a:gd name="connsiteY20" fmla="*/ 134371 h 294295"/>
                <a:gd name="connsiteX21" fmla="*/ 43598 w 71982"/>
                <a:gd name="connsiteY21" fmla="*/ 121227 h 294295"/>
                <a:gd name="connsiteX22" fmla="*/ 35787 w 71982"/>
                <a:gd name="connsiteY22" fmla="*/ 95699 h 294295"/>
                <a:gd name="connsiteX23" fmla="*/ 27405 w 71982"/>
                <a:gd name="connsiteY23" fmla="*/ 72173 h 294295"/>
                <a:gd name="connsiteX24" fmla="*/ 19499 w 71982"/>
                <a:gd name="connsiteY24" fmla="*/ 51313 h 294295"/>
                <a:gd name="connsiteX25" fmla="*/ 6260 w 71982"/>
                <a:gd name="connsiteY25" fmla="*/ 20738 h 294295"/>
                <a:gd name="connsiteX26" fmla="*/ 735 w 71982"/>
                <a:gd name="connsiteY26" fmla="*/ 9308 h 294295"/>
                <a:gd name="connsiteX27" fmla="*/ 3307 w 71982"/>
                <a:gd name="connsiteY27" fmla="*/ 735 h 294295"/>
                <a:gd name="connsiteX28" fmla="*/ 11879 w 71982"/>
                <a:gd name="connsiteY28" fmla="*/ 3307 h 294295"/>
                <a:gd name="connsiteX29" fmla="*/ 11975 w 71982"/>
                <a:gd name="connsiteY29" fmla="*/ 3497 h 294295"/>
                <a:gd name="connsiteX30" fmla="*/ 12165 w 71982"/>
                <a:gd name="connsiteY30" fmla="*/ 3783 h 29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1982" h="294295">
                  <a:moveTo>
                    <a:pt x="12260" y="3974"/>
                  </a:moveTo>
                  <a:cubicBezTo>
                    <a:pt x="12260" y="3974"/>
                    <a:pt x="14261" y="8069"/>
                    <a:pt x="17404" y="15785"/>
                  </a:cubicBezTo>
                  <a:cubicBezTo>
                    <a:pt x="20738" y="23405"/>
                    <a:pt x="24833" y="34358"/>
                    <a:pt x="29596" y="47598"/>
                  </a:cubicBezTo>
                  <a:cubicBezTo>
                    <a:pt x="32168" y="54170"/>
                    <a:pt x="34263" y="61410"/>
                    <a:pt x="36740" y="69125"/>
                  </a:cubicBezTo>
                  <a:cubicBezTo>
                    <a:pt x="39121" y="76840"/>
                    <a:pt x="41883" y="84841"/>
                    <a:pt x="44169" y="93223"/>
                  </a:cubicBezTo>
                  <a:cubicBezTo>
                    <a:pt x="46360" y="101700"/>
                    <a:pt x="48646" y="110463"/>
                    <a:pt x="50932" y="119321"/>
                  </a:cubicBezTo>
                  <a:cubicBezTo>
                    <a:pt x="52075" y="123798"/>
                    <a:pt x="53218" y="128275"/>
                    <a:pt x="54361" y="132752"/>
                  </a:cubicBezTo>
                  <a:lnTo>
                    <a:pt x="57028" y="146468"/>
                  </a:lnTo>
                  <a:cubicBezTo>
                    <a:pt x="58838" y="155612"/>
                    <a:pt x="60552" y="164756"/>
                    <a:pt x="62267" y="173804"/>
                  </a:cubicBezTo>
                  <a:cubicBezTo>
                    <a:pt x="64267" y="182758"/>
                    <a:pt x="64934" y="191807"/>
                    <a:pt x="66077" y="200474"/>
                  </a:cubicBezTo>
                  <a:cubicBezTo>
                    <a:pt x="67124" y="209142"/>
                    <a:pt x="68077" y="217524"/>
                    <a:pt x="69029" y="225430"/>
                  </a:cubicBezTo>
                  <a:cubicBezTo>
                    <a:pt x="69506" y="229430"/>
                    <a:pt x="69887" y="233240"/>
                    <a:pt x="70363" y="236955"/>
                  </a:cubicBezTo>
                  <a:cubicBezTo>
                    <a:pt x="70458" y="240765"/>
                    <a:pt x="70553" y="244385"/>
                    <a:pt x="70648" y="247814"/>
                  </a:cubicBezTo>
                  <a:cubicBezTo>
                    <a:pt x="71411" y="275722"/>
                    <a:pt x="71982" y="294296"/>
                    <a:pt x="71982" y="294296"/>
                  </a:cubicBezTo>
                  <a:cubicBezTo>
                    <a:pt x="71982" y="294296"/>
                    <a:pt x="70648" y="275722"/>
                    <a:pt x="68648" y="248004"/>
                  </a:cubicBezTo>
                  <a:cubicBezTo>
                    <a:pt x="68363" y="244575"/>
                    <a:pt x="68172" y="240956"/>
                    <a:pt x="67886" y="237241"/>
                  </a:cubicBezTo>
                  <a:cubicBezTo>
                    <a:pt x="67315" y="233526"/>
                    <a:pt x="66648" y="229716"/>
                    <a:pt x="66077" y="225716"/>
                  </a:cubicBezTo>
                  <a:cubicBezTo>
                    <a:pt x="64838" y="217810"/>
                    <a:pt x="63505" y="209523"/>
                    <a:pt x="62076" y="200951"/>
                  </a:cubicBezTo>
                  <a:cubicBezTo>
                    <a:pt x="60647" y="192378"/>
                    <a:pt x="59600" y="183425"/>
                    <a:pt x="57218" y="174662"/>
                  </a:cubicBezTo>
                  <a:cubicBezTo>
                    <a:pt x="55123" y="165803"/>
                    <a:pt x="52932" y="156755"/>
                    <a:pt x="50837" y="147801"/>
                  </a:cubicBezTo>
                  <a:lnTo>
                    <a:pt x="47598" y="134371"/>
                  </a:lnTo>
                  <a:cubicBezTo>
                    <a:pt x="46265" y="129989"/>
                    <a:pt x="44931" y="125608"/>
                    <a:pt x="43598" y="121227"/>
                  </a:cubicBezTo>
                  <a:cubicBezTo>
                    <a:pt x="40931" y="112559"/>
                    <a:pt x="38359" y="103986"/>
                    <a:pt x="35787" y="95699"/>
                  </a:cubicBezTo>
                  <a:cubicBezTo>
                    <a:pt x="33120" y="87413"/>
                    <a:pt x="30072" y="79697"/>
                    <a:pt x="27405" y="72173"/>
                  </a:cubicBezTo>
                  <a:cubicBezTo>
                    <a:pt x="24643" y="64743"/>
                    <a:pt x="22262" y="57599"/>
                    <a:pt x="19499" y="51313"/>
                  </a:cubicBezTo>
                  <a:cubicBezTo>
                    <a:pt x="14261" y="38454"/>
                    <a:pt x="9784" y="27881"/>
                    <a:pt x="6260" y="20738"/>
                  </a:cubicBezTo>
                  <a:cubicBezTo>
                    <a:pt x="3021" y="13499"/>
                    <a:pt x="735" y="9308"/>
                    <a:pt x="735" y="9308"/>
                  </a:cubicBezTo>
                  <a:cubicBezTo>
                    <a:pt x="-884" y="6260"/>
                    <a:pt x="259" y="2354"/>
                    <a:pt x="3307" y="735"/>
                  </a:cubicBezTo>
                  <a:cubicBezTo>
                    <a:pt x="6355" y="-884"/>
                    <a:pt x="10260" y="259"/>
                    <a:pt x="11879" y="3307"/>
                  </a:cubicBezTo>
                  <a:cubicBezTo>
                    <a:pt x="11879" y="3307"/>
                    <a:pt x="11879" y="3497"/>
                    <a:pt x="11975" y="3497"/>
                  </a:cubicBezTo>
                  <a:lnTo>
                    <a:pt x="12165" y="3783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04" name="Freeform: Shape 2203">
              <a:extLst>
                <a:ext uri="{FF2B5EF4-FFF2-40B4-BE49-F238E27FC236}">
                  <a16:creationId xmlns:a16="http://schemas.microsoft.com/office/drawing/2014/main" id="{AF8C0FE3-CDC4-0188-F0A0-9E4671EAE279}"/>
                </a:ext>
              </a:extLst>
            </p:cNvPr>
            <p:cNvSpPr/>
            <p:nvPr/>
          </p:nvSpPr>
          <p:spPr>
            <a:xfrm>
              <a:off x="6637165" y="3594214"/>
              <a:ext cx="117487" cy="416001"/>
            </a:xfrm>
            <a:custGeom>
              <a:avLst/>
              <a:gdLst>
                <a:gd name="connsiteX0" fmla="*/ 12237 w 117487"/>
                <a:gd name="connsiteY0" fmla="*/ 3474 h 416001"/>
                <a:gd name="connsiteX1" fmla="*/ 38431 w 117487"/>
                <a:gd name="connsiteY1" fmla="*/ 65291 h 416001"/>
                <a:gd name="connsiteX2" fmla="*/ 61957 w 117487"/>
                <a:gd name="connsiteY2" fmla="*/ 129775 h 416001"/>
                <a:gd name="connsiteX3" fmla="*/ 73864 w 117487"/>
                <a:gd name="connsiteY3" fmla="*/ 166637 h 416001"/>
                <a:gd name="connsiteX4" fmla="*/ 84913 w 117487"/>
                <a:gd name="connsiteY4" fmla="*/ 205023 h 416001"/>
                <a:gd name="connsiteX5" fmla="*/ 94628 w 117487"/>
                <a:gd name="connsiteY5" fmla="*/ 243790 h 416001"/>
                <a:gd name="connsiteX6" fmla="*/ 102724 w 117487"/>
                <a:gd name="connsiteY6" fmla="*/ 281604 h 416001"/>
                <a:gd name="connsiteX7" fmla="*/ 108915 w 117487"/>
                <a:gd name="connsiteY7" fmla="*/ 317227 h 416001"/>
                <a:gd name="connsiteX8" fmla="*/ 113202 w 117487"/>
                <a:gd name="connsiteY8" fmla="*/ 349326 h 416001"/>
                <a:gd name="connsiteX9" fmla="*/ 115773 w 117487"/>
                <a:gd name="connsiteY9" fmla="*/ 376568 h 416001"/>
                <a:gd name="connsiteX10" fmla="*/ 116726 w 117487"/>
                <a:gd name="connsiteY10" fmla="*/ 397618 h 416001"/>
                <a:gd name="connsiteX11" fmla="*/ 117488 w 117487"/>
                <a:gd name="connsiteY11" fmla="*/ 416001 h 416001"/>
                <a:gd name="connsiteX12" fmla="*/ 116250 w 117487"/>
                <a:gd name="connsiteY12" fmla="*/ 397714 h 416001"/>
                <a:gd name="connsiteX13" fmla="*/ 114631 w 117487"/>
                <a:gd name="connsiteY13" fmla="*/ 376758 h 416001"/>
                <a:gd name="connsiteX14" fmla="*/ 111201 w 117487"/>
                <a:gd name="connsiteY14" fmla="*/ 349707 h 416001"/>
                <a:gd name="connsiteX15" fmla="*/ 105963 w 117487"/>
                <a:gd name="connsiteY15" fmla="*/ 317894 h 416001"/>
                <a:gd name="connsiteX16" fmla="*/ 98724 w 117487"/>
                <a:gd name="connsiteY16" fmla="*/ 282651 h 416001"/>
                <a:gd name="connsiteX17" fmla="*/ 89580 w 117487"/>
                <a:gd name="connsiteY17" fmla="*/ 245218 h 416001"/>
                <a:gd name="connsiteX18" fmla="*/ 78721 w 117487"/>
                <a:gd name="connsiteY18" fmla="*/ 207023 h 416001"/>
                <a:gd name="connsiteX19" fmla="*/ 66624 w 117487"/>
                <a:gd name="connsiteY19" fmla="*/ 169209 h 416001"/>
                <a:gd name="connsiteX20" fmla="*/ 53671 w 117487"/>
                <a:gd name="connsiteY20" fmla="*/ 132918 h 416001"/>
                <a:gd name="connsiteX21" fmla="*/ 28429 w 117487"/>
                <a:gd name="connsiteY21" fmla="*/ 69577 h 416001"/>
                <a:gd name="connsiteX22" fmla="*/ 712 w 117487"/>
                <a:gd name="connsiteY22" fmla="*/ 9284 h 416001"/>
                <a:gd name="connsiteX23" fmla="*/ 3474 w 117487"/>
                <a:gd name="connsiteY23" fmla="*/ 712 h 416001"/>
                <a:gd name="connsiteX24" fmla="*/ 12046 w 117487"/>
                <a:gd name="connsiteY24" fmla="*/ 3474 h 416001"/>
                <a:gd name="connsiteX25" fmla="*/ 12046 w 117487"/>
                <a:gd name="connsiteY25" fmla="*/ 3664 h 416001"/>
                <a:gd name="connsiteX26" fmla="*/ 12046 w 117487"/>
                <a:gd name="connsiteY26" fmla="*/ 3664 h 41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87" h="416001">
                  <a:moveTo>
                    <a:pt x="12237" y="3474"/>
                  </a:moveTo>
                  <a:cubicBezTo>
                    <a:pt x="12237" y="3474"/>
                    <a:pt x="23857" y="27858"/>
                    <a:pt x="38431" y="65291"/>
                  </a:cubicBezTo>
                  <a:cubicBezTo>
                    <a:pt x="45765" y="83960"/>
                    <a:pt x="53861" y="105963"/>
                    <a:pt x="61957" y="129775"/>
                  </a:cubicBezTo>
                  <a:cubicBezTo>
                    <a:pt x="66053" y="141682"/>
                    <a:pt x="69768" y="154064"/>
                    <a:pt x="73864" y="166637"/>
                  </a:cubicBezTo>
                  <a:cubicBezTo>
                    <a:pt x="77483" y="179305"/>
                    <a:pt x="81388" y="192069"/>
                    <a:pt x="84913" y="205023"/>
                  </a:cubicBezTo>
                  <a:cubicBezTo>
                    <a:pt x="88151" y="217977"/>
                    <a:pt x="91961" y="230835"/>
                    <a:pt x="94628" y="243790"/>
                  </a:cubicBezTo>
                  <a:cubicBezTo>
                    <a:pt x="97485" y="256648"/>
                    <a:pt x="100629" y="269221"/>
                    <a:pt x="102724" y="281604"/>
                  </a:cubicBezTo>
                  <a:cubicBezTo>
                    <a:pt x="105010" y="293986"/>
                    <a:pt x="107487" y="305797"/>
                    <a:pt x="108915" y="317227"/>
                  </a:cubicBezTo>
                  <a:cubicBezTo>
                    <a:pt x="110440" y="328657"/>
                    <a:pt x="112440" y="339325"/>
                    <a:pt x="113202" y="349326"/>
                  </a:cubicBezTo>
                  <a:cubicBezTo>
                    <a:pt x="114154" y="359328"/>
                    <a:pt x="115012" y="368472"/>
                    <a:pt x="115773" y="376568"/>
                  </a:cubicBezTo>
                  <a:cubicBezTo>
                    <a:pt x="116440" y="384664"/>
                    <a:pt x="116440" y="391808"/>
                    <a:pt x="116726" y="397618"/>
                  </a:cubicBezTo>
                  <a:cubicBezTo>
                    <a:pt x="117202" y="409334"/>
                    <a:pt x="117488" y="416001"/>
                    <a:pt x="117488" y="416001"/>
                  </a:cubicBezTo>
                  <a:cubicBezTo>
                    <a:pt x="117488" y="416001"/>
                    <a:pt x="117012" y="409334"/>
                    <a:pt x="116250" y="397714"/>
                  </a:cubicBezTo>
                  <a:cubicBezTo>
                    <a:pt x="115773" y="391903"/>
                    <a:pt x="115488" y="384759"/>
                    <a:pt x="114631" y="376758"/>
                  </a:cubicBezTo>
                  <a:cubicBezTo>
                    <a:pt x="113583" y="368662"/>
                    <a:pt x="112440" y="359614"/>
                    <a:pt x="111201" y="349707"/>
                  </a:cubicBezTo>
                  <a:cubicBezTo>
                    <a:pt x="110154" y="339801"/>
                    <a:pt x="107773" y="329133"/>
                    <a:pt x="105963" y="317894"/>
                  </a:cubicBezTo>
                  <a:cubicBezTo>
                    <a:pt x="104248" y="306559"/>
                    <a:pt x="101391" y="294843"/>
                    <a:pt x="98724" y="282651"/>
                  </a:cubicBezTo>
                  <a:cubicBezTo>
                    <a:pt x="96247" y="270364"/>
                    <a:pt x="92818" y="257982"/>
                    <a:pt x="89580" y="245218"/>
                  </a:cubicBezTo>
                  <a:cubicBezTo>
                    <a:pt x="86532" y="232455"/>
                    <a:pt x="82341" y="219787"/>
                    <a:pt x="78721" y="207023"/>
                  </a:cubicBezTo>
                  <a:cubicBezTo>
                    <a:pt x="74911" y="194259"/>
                    <a:pt x="70625" y="181687"/>
                    <a:pt x="66624" y="169209"/>
                  </a:cubicBezTo>
                  <a:cubicBezTo>
                    <a:pt x="62243" y="156826"/>
                    <a:pt x="58147" y="144634"/>
                    <a:pt x="53671" y="132918"/>
                  </a:cubicBezTo>
                  <a:cubicBezTo>
                    <a:pt x="45003" y="109487"/>
                    <a:pt x="36240" y="87960"/>
                    <a:pt x="28429" y="69577"/>
                  </a:cubicBezTo>
                  <a:cubicBezTo>
                    <a:pt x="12808" y="32811"/>
                    <a:pt x="712" y="9284"/>
                    <a:pt x="712" y="9284"/>
                  </a:cubicBezTo>
                  <a:cubicBezTo>
                    <a:pt x="-908" y="6141"/>
                    <a:pt x="331" y="2331"/>
                    <a:pt x="3474" y="712"/>
                  </a:cubicBezTo>
                  <a:cubicBezTo>
                    <a:pt x="6617" y="-908"/>
                    <a:pt x="10427" y="331"/>
                    <a:pt x="12046" y="3474"/>
                  </a:cubicBezTo>
                  <a:cubicBezTo>
                    <a:pt x="12046" y="3474"/>
                    <a:pt x="12046" y="3474"/>
                    <a:pt x="12046" y="3664"/>
                  </a:cubicBezTo>
                  <a:lnTo>
                    <a:pt x="12046" y="366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2205" name="Freeform: Shape 2204">
              <a:extLst>
                <a:ext uri="{FF2B5EF4-FFF2-40B4-BE49-F238E27FC236}">
                  <a16:creationId xmlns:a16="http://schemas.microsoft.com/office/drawing/2014/main" id="{B876149F-16A6-8161-2AC9-2B5B5A7FE78C}"/>
                </a:ext>
              </a:extLst>
            </p:cNvPr>
            <p:cNvSpPr/>
            <p:nvPr/>
          </p:nvSpPr>
          <p:spPr>
            <a:xfrm>
              <a:off x="6632654" y="3695240"/>
              <a:ext cx="101805" cy="480519"/>
            </a:xfrm>
            <a:custGeom>
              <a:avLst/>
              <a:gdLst>
                <a:gd name="connsiteX0" fmla="*/ 12080 w 101805"/>
                <a:gd name="connsiteY0" fmla="*/ 4175 h 480519"/>
                <a:gd name="connsiteX1" fmla="*/ 19605 w 101805"/>
                <a:gd name="connsiteY1" fmla="*/ 23891 h 480519"/>
                <a:gd name="connsiteX2" fmla="*/ 27320 w 101805"/>
                <a:gd name="connsiteY2" fmla="*/ 46751 h 480519"/>
                <a:gd name="connsiteX3" fmla="*/ 36465 w 101805"/>
                <a:gd name="connsiteY3" fmla="*/ 76565 h 480519"/>
                <a:gd name="connsiteX4" fmla="*/ 46180 w 101805"/>
                <a:gd name="connsiteY4" fmla="*/ 112188 h 480519"/>
                <a:gd name="connsiteX5" fmla="*/ 55610 w 101805"/>
                <a:gd name="connsiteY5" fmla="*/ 152193 h 480519"/>
                <a:gd name="connsiteX6" fmla="*/ 64944 w 101805"/>
                <a:gd name="connsiteY6" fmla="*/ 195151 h 480519"/>
                <a:gd name="connsiteX7" fmla="*/ 72945 w 101805"/>
                <a:gd name="connsiteY7" fmla="*/ 239728 h 480519"/>
                <a:gd name="connsiteX8" fmla="*/ 80279 w 101805"/>
                <a:gd name="connsiteY8" fmla="*/ 284400 h 480519"/>
                <a:gd name="connsiteX9" fmla="*/ 86185 w 101805"/>
                <a:gd name="connsiteY9" fmla="*/ 327834 h 480519"/>
                <a:gd name="connsiteX10" fmla="*/ 91614 w 101805"/>
                <a:gd name="connsiteY10" fmla="*/ 368506 h 480519"/>
                <a:gd name="connsiteX11" fmla="*/ 94948 w 101805"/>
                <a:gd name="connsiteY11" fmla="*/ 405082 h 480519"/>
                <a:gd name="connsiteX12" fmla="*/ 101806 w 101805"/>
                <a:gd name="connsiteY12" fmla="*/ 480520 h 480519"/>
                <a:gd name="connsiteX13" fmla="*/ 93043 w 101805"/>
                <a:gd name="connsiteY13" fmla="*/ 405272 h 480519"/>
                <a:gd name="connsiteX14" fmla="*/ 88757 w 101805"/>
                <a:gd name="connsiteY14" fmla="*/ 368792 h 480519"/>
                <a:gd name="connsiteX15" fmla="*/ 82280 w 101805"/>
                <a:gd name="connsiteY15" fmla="*/ 328311 h 480519"/>
                <a:gd name="connsiteX16" fmla="*/ 75326 w 101805"/>
                <a:gd name="connsiteY16" fmla="*/ 285067 h 480519"/>
                <a:gd name="connsiteX17" fmla="*/ 66849 w 101805"/>
                <a:gd name="connsiteY17" fmla="*/ 240680 h 480519"/>
                <a:gd name="connsiteX18" fmla="*/ 57705 w 101805"/>
                <a:gd name="connsiteY18" fmla="*/ 196484 h 480519"/>
                <a:gd name="connsiteX19" fmla="*/ 47323 w 101805"/>
                <a:gd name="connsiteY19" fmla="*/ 154003 h 480519"/>
                <a:gd name="connsiteX20" fmla="*/ 36941 w 101805"/>
                <a:gd name="connsiteY20" fmla="*/ 114474 h 480519"/>
                <a:gd name="connsiteX21" fmla="*/ 26463 w 101805"/>
                <a:gd name="connsiteY21" fmla="*/ 79422 h 480519"/>
                <a:gd name="connsiteX22" fmla="*/ 16652 w 101805"/>
                <a:gd name="connsiteY22" fmla="*/ 50180 h 480519"/>
                <a:gd name="connsiteX23" fmla="*/ 8461 w 101805"/>
                <a:gd name="connsiteY23" fmla="*/ 27987 h 480519"/>
                <a:gd name="connsiteX24" fmla="*/ 555 w 101805"/>
                <a:gd name="connsiteY24" fmla="*/ 8937 h 480519"/>
                <a:gd name="connsiteX25" fmla="*/ 3699 w 101805"/>
                <a:gd name="connsiteY25" fmla="*/ 555 h 480519"/>
                <a:gd name="connsiteX26" fmla="*/ 12080 w 101805"/>
                <a:gd name="connsiteY26" fmla="*/ 3698 h 480519"/>
                <a:gd name="connsiteX27" fmla="*/ 12080 w 101805"/>
                <a:gd name="connsiteY27" fmla="*/ 3794 h 480519"/>
                <a:gd name="connsiteX28" fmla="*/ 12080 w 101805"/>
                <a:gd name="connsiteY28" fmla="*/ 3984 h 48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1805" h="480519">
                  <a:moveTo>
                    <a:pt x="12080" y="4175"/>
                  </a:moveTo>
                  <a:cubicBezTo>
                    <a:pt x="12080" y="4175"/>
                    <a:pt x="15033" y="11033"/>
                    <a:pt x="19605" y="23891"/>
                  </a:cubicBezTo>
                  <a:cubicBezTo>
                    <a:pt x="22082" y="30178"/>
                    <a:pt x="24653" y="37893"/>
                    <a:pt x="27320" y="46751"/>
                  </a:cubicBezTo>
                  <a:cubicBezTo>
                    <a:pt x="29987" y="55610"/>
                    <a:pt x="33607" y="65516"/>
                    <a:pt x="36465" y="76565"/>
                  </a:cubicBezTo>
                  <a:cubicBezTo>
                    <a:pt x="39417" y="87614"/>
                    <a:pt x="42751" y="99520"/>
                    <a:pt x="46180" y="112188"/>
                  </a:cubicBezTo>
                  <a:cubicBezTo>
                    <a:pt x="49799" y="124761"/>
                    <a:pt x="52276" y="138287"/>
                    <a:pt x="55610" y="152193"/>
                  </a:cubicBezTo>
                  <a:cubicBezTo>
                    <a:pt x="58562" y="166100"/>
                    <a:pt x="62277" y="180387"/>
                    <a:pt x="64944" y="195151"/>
                  </a:cubicBezTo>
                  <a:cubicBezTo>
                    <a:pt x="67611" y="209820"/>
                    <a:pt x="70278" y="224774"/>
                    <a:pt x="72945" y="239728"/>
                  </a:cubicBezTo>
                  <a:cubicBezTo>
                    <a:pt x="75612" y="254682"/>
                    <a:pt x="78565" y="269541"/>
                    <a:pt x="80279" y="284400"/>
                  </a:cubicBezTo>
                  <a:cubicBezTo>
                    <a:pt x="82280" y="299164"/>
                    <a:pt x="84280" y="313737"/>
                    <a:pt x="86185" y="327834"/>
                  </a:cubicBezTo>
                  <a:cubicBezTo>
                    <a:pt x="88090" y="341931"/>
                    <a:pt x="89900" y="355552"/>
                    <a:pt x="91614" y="368506"/>
                  </a:cubicBezTo>
                  <a:cubicBezTo>
                    <a:pt x="92757" y="381460"/>
                    <a:pt x="93900" y="393747"/>
                    <a:pt x="94948" y="405082"/>
                  </a:cubicBezTo>
                  <a:cubicBezTo>
                    <a:pt x="99044" y="450326"/>
                    <a:pt x="101806" y="480520"/>
                    <a:pt x="101806" y="480520"/>
                  </a:cubicBezTo>
                  <a:cubicBezTo>
                    <a:pt x="101806" y="480520"/>
                    <a:pt x="98282" y="450421"/>
                    <a:pt x="93043" y="405272"/>
                  </a:cubicBezTo>
                  <a:cubicBezTo>
                    <a:pt x="91709" y="394033"/>
                    <a:pt x="90281" y="381746"/>
                    <a:pt x="88757" y="368792"/>
                  </a:cubicBezTo>
                  <a:cubicBezTo>
                    <a:pt x="86661" y="355933"/>
                    <a:pt x="84566" y="342407"/>
                    <a:pt x="82280" y="328311"/>
                  </a:cubicBezTo>
                  <a:cubicBezTo>
                    <a:pt x="79994" y="314309"/>
                    <a:pt x="77708" y="299831"/>
                    <a:pt x="75326" y="285067"/>
                  </a:cubicBezTo>
                  <a:cubicBezTo>
                    <a:pt x="73231" y="270303"/>
                    <a:pt x="69802" y="255539"/>
                    <a:pt x="66849" y="240680"/>
                  </a:cubicBezTo>
                  <a:cubicBezTo>
                    <a:pt x="63801" y="225821"/>
                    <a:pt x="60753" y="211058"/>
                    <a:pt x="57705" y="196484"/>
                  </a:cubicBezTo>
                  <a:cubicBezTo>
                    <a:pt x="54752" y="181911"/>
                    <a:pt x="50657" y="167814"/>
                    <a:pt x="47323" y="154003"/>
                  </a:cubicBezTo>
                  <a:cubicBezTo>
                    <a:pt x="43703" y="140287"/>
                    <a:pt x="40846" y="126857"/>
                    <a:pt x="36941" y="114474"/>
                  </a:cubicBezTo>
                  <a:cubicBezTo>
                    <a:pt x="33226" y="102092"/>
                    <a:pt x="29702" y="90281"/>
                    <a:pt x="26463" y="79422"/>
                  </a:cubicBezTo>
                  <a:cubicBezTo>
                    <a:pt x="23320" y="68564"/>
                    <a:pt x="19510" y="58944"/>
                    <a:pt x="16652" y="50180"/>
                  </a:cubicBezTo>
                  <a:cubicBezTo>
                    <a:pt x="13700" y="41513"/>
                    <a:pt x="11033" y="33988"/>
                    <a:pt x="8461" y="27987"/>
                  </a:cubicBezTo>
                  <a:cubicBezTo>
                    <a:pt x="3794" y="15890"/>
                    <a:pt x="555" y="8937"/>
                    <a:pt x="555" y="8937"/>
                  </a:cubicBezTo>
                  <a:cubicBezTo>
                    <a:pt x="-874" y="5794"/>
                    <a:pt x="555" y="1984"/>
                    <a:pt x="3699" y="555"/>
                  </a:cubicBezTo>
                  <a:cubicBezTo>
                    <a:pt x="6842" y="-874"/>
                    <a:pt x="10652" y="555"/>
                    <a:pt x="12080" y="3698"/>
                  </a:cubicBezTo>
                  <a:cubicBezTo>
                    <a:pt x="12080" y="3698"/>
                    <a:pt x="12080" y="3698"/>
                    <a:pt x="12080" y="3794"/>
                  </a:cubicBezTo>
                  <a:lnTo>
                    <a:pt x="12080" y="398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784" name="Group 1783">
            <a:extLst>
              <a:ext uri="{FF2B5EF4-FFF2-40B4-BE49-F238E27FC236}">
                <a16:creationId xmlns:a16="http://schemas.microsoft.com/office/drawing/2014/main" id="{2DC6D4A9-4426-C86D-0877-4FB5F9654AA3}"/>
              </a:ext>
            </a:extLst>
          </p:cNvPr>
          <p:cNvGrpSpPr/>
          <p:nvPr/>
        </p:nvGrpSpPr>
        <p:grpSpPr>
          <a:xfrm>
            <a:off x="9386482" y="4420112"/>
            <a:ext cx="252640" cy="170861"/>
            <a:chOff x="7836160" y="6227546"/>
            <a:chExt cx="402618" cy="277953"/>
          </a:xfrm>
        </p:grpSpPr>
        <p:sp>
          <p:nvSpPr>
            <p:cNvPr id="1795" name="Freeform: Shape 1794">
              <a:extLst>
                <a:ext uri="{FF2B5EF4-FFF2-40B4-BE49-F238E27FC236}">
                  <a16:creationId xmlns:a16="http://schemas.microsoft.com/office/drawing/2014/main" id="{47821088-70AF-F164-A40C-22D3BED351D1}"/>
                </a:ext>
              </a:extLst>
            </p:cNvPr>
            <p:cNvSpPr/>
            <p:nvPr/>
          </p:nvSpPr>
          <p:spPr>
            <a:xfrm>
              <a:off x="7836160" y="6441378"/>
              <a:ext cx="402618" cy="64121"/>
            </a:xfrm>
            <a:custGeom>
              <a:avLst/>
              <a:gdLst>
                <a:gd name="connsiteX0" fmla="*/ 278702 w 278701"/>
                <a:gd name="connsiteY0" fmla="*/ 22193 h 44386"/>
                <a:gd name="connsiteX1" fmla="*/ 139351 w 278701"/>
                <a:gd name="connsiteY1" fmla="*/ 44386 h 44386"/>
                <a:gd name="connsiteX2" fmla="*/ 0 w 278701"/>
                <a:gd name="connsiteY2" fmla="*/ 22193 h 44386"/>
                <a:gd name="connsiteX3" fmla="*/ 139351 w 278701"/>
                <a:gd name="connsiteY3" fmla="*/ 0 h 44386"/>
                <a:gd name="connsiteX4" fmla="*/ 278702 w 278701"/>
                <a:gd name="connsiteY4" fmla="*/ 22193 h 4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701" h="44386">
                  <a:moveTo>
                    <a:pt x="278702" y="22193"/>
                  </a:moveTo>
                  <a:cubicBezTo>
                    <a:pt x="278702" y="34450"/>
                    <a:pt x="216312" y="44386"/>
                    <a:pt x="139351" y="44386"/>
                  </a:cubicBezTo>
                  <a:cubicBezTo>
                    <a:pt x="62389" y="44386"/>
                    <a:pt x="0" y="34450"/>
                    <a:pt x="0" y="22193"/>
                  </a:cubicBezTo>
                  <a:cubicBezTo>
                    <a:pt x="0" y="9936"/>
                    <a:pt x="62389" y="0"/>
                    <a:pt x="139351" y="0"/>
                  </a:cubicBezTo>
                  <a:cubicBezTo>
                    <a:pt x="216312" y="0"/>
                    <a:pt x="278702" y="9936"/>
                    <a:pt x="278702" y="22193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96" name="Freeform: Shape 1795">
              <a:extLst>
                <a:ext uri="{FF2B5EF4-FFF2-40B4-BE49-F238E27FC236}">
                  <a16:creationId xmlns:a16="http://schemas.microsoft.com/office/drawing/2014/main" id="{BEB64263-5456-F3BA-26D5-66D145843B38}"/>
                </a:ext>
              </a:extLst>
            </p:cNvPr>
            <p:cNvSpPr/>
            <p:nvPr/>
          </p:nvSpPr>
          <p:spPr>
            <a:xfrm>
              <a:off x="7877852" y="6227546"/>
              <a:ext cx="319094" cy="244653"/>
            </a:xfrm>
            <a:custGeom>
              <a:avLst/>
              <a:gdLst>
                <a:gd name="connsiteX0" fmla="*/ 0 w 220884"/>
                <a:gd name="connsiteY0" fmla="*/ 0 h 169354"/>
                <a:gd name="connsiteX1" fmla="*/ 88011 w 220884"/>
                <a:gd name="connsiteY1" fmla="*/ 59436 h 169354"/>
                <a:gd name="connsiteX2" fmla="*/ 101918 w 220884"/>
                <a:gd name="connsiteY2" fmla="*/ 169354 h 169354"/>
                <a:gd name="connsiteX3" fmla="*/ 120491 w 220884"/>
                <a:gd name="connsiteY3" fmla="*/ 169354 h 169354"/>
                <a:gd name="connsiteX4" fmla="*/ 133160 w 220884"/>
                <a:gd name="connsiteY4" fmla="*/ 57912 h 169354"/>
                <a:gd name="connsiteX5" fmla="*/ 220885 w 220884"/>
                <a:gd name="connsiteY5" fmla="*/ 0 h 169354"/>
                <a:gd name="connsiteX6" fmla="*/ 0 w 220884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884" h="169354">
                  <a:moveTo>
                    <a:pt x="0" y="0"/>
                  </a:moveTo>
                  <a:lnTo>
                    <a:pt x="88011" y="59436"/>
                  </a:lnTo>
                  <a:lnTo>
                    <a:pt x="101918" y="169354"/>
                  </a:lnTo>
                  <a:lnTo>
                    <a:pt x="120491" y="169354"/>
                  </a:lnTo>
                  <a:lnTo>
                    <a:pt x="133160" y="57912"/>
                  </a:lnTo>
                  <a:lnTo>
                    <a:pt x="220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97" name="Freeform: Shape 1796">
              <a:extLst>
                <a:ext uri="{FF2B5EF4-FFF2-40B4-BE49-F238E27FC236}">
                  <a16:creationId xmlns:a16="http://schemas.microsoft.com/office/drawing/2014/main" id="{B4E89AE3-4E85-C1D0-27FC-ECEBA729F2C9}"/>
                </a:ext>
              </a:extLst>
            </p:cNvPr>
            <p:cNvSpPr/>
            <p:nvPr/>
          </p:nvSpPr>
          <p:spPr>
            <a:xfrm>
              <a:off x="7973484" y="6227546"/>
              <a:ext cx="223462" cy="244653"/>
            </a:xfrm>
            <a:custGeom>
              <a:avLst/>
              <a:gdLst>
                <a:gd name="connsiteX0" fmla="*/ 0 w 154685"/>
                <a:gd name="connsiteY0" fmla="*/ 0 h 169354"/>
                <a:gd name="connsiteX1" fmla="*/ 36195 w 154685"/>
                <a:gd name="connsiteY1" fmla="*/ 52292 h 169354"/>
                <a:gd name="connsiteX2" fmla="*/ 43529 w 154685"/>
                <a:gd name="connsiteY2" fmla="*/ 169354 h 169354"/>
                <a:gd name="connsiteX3" fmla="*/ 54292 w 154685"/>
                <a:gd name="connsiteY3" fmla="*/ 169354 h 169354"/>
                <a:gd name="connsiteX4" fmla="*/ 66961 w 154685"/>
                <a:gd name="connsiteY4" fmla="*/ 57912 h 169354"/>
                <a:gd name="connsiteX5" fmla="*/ 154686 w 154685"/>
                <a:gd name="connsiteY5" fmla="*/ 0 h 169354"/>
                <a:gd name="connsiteX6" fmla="*/ 0 w 154685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685" h="169354">
                  <a:moveTo>
                    <a:pt x="0" y="0"/>
                  </a:moveTo>
                  <a:lnTo>
                    <a:pt x="36195" y="52292"/>
                  </a:lnTo>
                  <a:lnTo>
                    <a:pt x="43529" y="169354"/>
                  </a:lnTo>
                  <a:lnTo>
                    <a:pt x="54292" y="169354"/>
                  </a:lnTo>
                  <a:lnTo>
                    <a:pt x="66961" y="57912"/>
                  </a:lnTo>
                  <a:lnTo>
                    <a:pt x="154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744" name="Graphic 36">
            <a:extLst>
              <a:ext uri="{FF2B5EF4-FFF2-40B4-BE49-F238E27FC236}">
                <a16:creationId xmlns:a16="http://schemas.microsoft.com/office/drawing/2014/main" id="{08C7A00C-E2CC-CF05-5970-BB430B1E5903}"/>
              </a:ext>
            </a:extLst>
          </p:cNvPr>
          <p:cNvGrpSpPr/>
          <p:nvPr/>
        </p:nvGrpSpPr>
        <p:grpSpPr>
          <a:xfrm>
            <a:off x="5043232" y="3429000"/>
            <a:ext cx="367209" cy="1022734"/>
            <a:chOff x="6500462" y="3467800"/>
            <a:chExt cx="254190" cy="707959"/>
          </a:xfrm>
        </p:grpSpPr>
        <p:grpSp>
          <p:nvGrpSpPr>
            <p:cNvPr id="1745" name="Graphic 36">
              <a:extLst>
                <a:ext uri="{FF2B5EF4-FFF2-40B4-BE49-F238E27FC236}">
                  <a16:creationId xmlns:a16="http://schemas.microsoft.com/office/drawing/2014/main" id="{AA06061E-D7CC-DB32-C064-D044ED28EDFD}"/>
                </a:ext>
              </a:extLst>
            </p:cNvPr>
            <p:cNvGrpSpPr/>
            <p:nvPr/>
          </p:nvGrpSpPr>
          <p:grpSpPr>
            <a:xfrm>
              <a:off x="6500462" y="3467800"/>
              <a:ext cx="118618" cy="118616"/>
              <a:chOff x="6500462" y="3467800"/>
              <a:chExt cx="118618" cy="118616"/>
            </a:xfrm>
          </p:grpSpPr>
          <p:sp>
            <p:nvSpPr>
              <p:cNvPr id="1749" name="Freeform: Shape 1748">
                <a:extLst>
                  <a:ext uri="{FF2B5EF4-FFF2-40B4-BE49-F238E27FC236}">
                    <a16:creationId xmlns:a16="http://schemas.microsoft.com/office/drawing/2014/main" id="{A0A6BF81-4281-E645-00C2-0D3BE0F06410}"/>
                  </a:ext>
                </a:extLst>
              </p:cNvPr>
              <p:cNvSpPr/>
              <p:nvPr/>
            </p:nvSpPr>
            <p:spPr>
              <a:xfrm>
                <a:off x="6500462" y="3467800"/>
                <a:ext cx="118618" cy="118616"/>
              </a:xfrm>
              <a:custGeom>
                <a:avLst/>
                <a:gdLst>
                  <a:gd name="connsiteX0" fmla="*/ 118078 w 118618"/>
                  <a:gd name="connsiteY0" fmla="*/ 51402 h 118616"/>
                  <a:gd name="connsiteX1" fmla="*/ 67215 w 118618"/>
                  <a:gd name="connsiteY1" fmla="*/ 118077 h 118616"/>
                  <a:gd name="connsiteX2" fmla="*/ 540 w 118618"/>
                  <a:gd name="connsiteY2" fmla="*/ 67213 h 118616"/>
                  <a:gd name="connsiteX3" fmla="*/ 51403 w 118618"/>
                  <a:gd name="connsiteY3" fmla="*/ 538 h 118616"/>
                  <a:gd name="connsiteX4" fmla="*/ 118078 w 118618"/>
                  <a:gd name="connsiteY4" fmla="*/ 51402 h 118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618" h="118616">
                    <a:moveTo>
                      <a:pt x="118078" y="51402"/>
                    </a:moveTo>
                    <a:cubicBezTo>
                      <a:pt x="122460" y="83882"/>
                      <a:pt x="99695" y="113695"/>
                      <a:pt x="67215" y="118077"/>
                    </a:cubicBezTo>
                    <a:cubicBezTo>
                      <a:pt x="34735" y="122458"/>
                      <a:pt x="4922" y="99693"/>
                      <a:pt x="540" y="67213"/>
                    </a:cubicBezTo>
                    <a:cubicBezTo>
                      <a:pt x="-3842" y="34733"/>
                      <a:pt x="18923" y="4920"/>
                      <a:pt x="51403" y="538"/>
                    </a:cubicBezTo>
                    <a:cubicBezTo>
                      <a:pt x="83884" y="-3843"/>
                      <a:pt x="113697" y="19017"/>
                      <a:pt x="118078" y="5140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50" name="Freeform: Shape 1749">
                <a:extLst>
                  <a:ext uri="{FF2B5EF4-FFF2-40B4-BE49-F238E27FC236}">
                    <a16:creationId xmlns:a16="http://schemas.microsoft.com/office/drawing/2014/main" id="{2F822ADD-5F20-5B2C-593F-CC73753A797F}"/>
                  </a:ext>
                </a:extLst>
              </p:cNvPr>
              <p:cNvSpPr/>
              <p:nvPr/>
            </p:nvSpPr>
            <p:spPr>
              <a:xfrm>
                <a:off x="6516528" y="3474529"/>
                <a:ext cx="102552" cy="111885"/>
              </a:xfrm>
              <a:custGeom>
                <a:avLst/>
                <a:gdLst>
                  <a:gd name="connsiteX0" fmla="*/ 102013 w 102552"/>
                  <a:gd name="connsiteY0" fmla="*/ 44672 h 111885"/>
                  <a:gd name="connsiteX1" fmla="*/ 51149 w 102552"/>
                  <a:gd name="connsiteY1" fmla="*/ 111347 h 111885"/>
                  <a:gd name="connsiteX2" fmla="*/ 0 w 102552"/>
                  <a:gd name="connsiteY2" fmla="*/ 93059 h 111885"/>
                  <a:gd name="connsiteX3" fmla="*/ 35052 w 102552"/>
                  <a:gd name="connsiteY3" fmla="*/ 99155 h 111885"/>
                  <a:gd name="connsiteX4" fmla="*/ 86011 w 102552"/>
                  <a:gd name="connsiteY4" fmla="*/ 32480 h 111885"/>
                  <a:gd name="connsiteX5" fmla="*/ 70771 w 102552"/>
                  <a:gd name="connsiteY5" fmla="*/ 0 h 111885"/>
                  <a:gd name="connsiteX6" fmla="*/ 102108 w 102552"/>
                  <a:gd name="connsiteY6" fmla="*/ 44672 h 11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2552" h="111885">
                    <a:moveTo>
                      <a:pt x="102013" y="44672"/>
                    </a:moveTo>
                    <a:cubicBezTo>
                      <a:pt x="106394" y="77153"/>
                      <a:pt x="83629" y="106966"/>
                      <a:pt x="51149" y="111347"/>
                    </a:cubicBezTo>
                    <a:cubicBezTo>
                      <a:pt x="31337" y="114014"/>
                      <a:pt x="12478" y="106585"/>
                      <a:pt x="0" y="93059"/>
                    </a:cubicBezTo>
                    <a:cubicBezTo>
                      <a:pt x="10478" y="98488"/>
                      <a:pt x="22574" y="100870"/>
                      <a:pt x="35052" y="99155"/>
                    </a:cubicBezTo>
                    <a:cubicBezTo>
                      <a:pt x="67532" y="94774"/>
                      <a:pt x="90392" y="64961"/>
                      <a:pt x="86011" y="32480"/>
                    </a:cubicBezTo>
                    <a:cubicBezTo>
                      <a:pt x="84296" y="19812"/>
                      <a:pt x="78772" y="8668"/>
                      <a:pt x="70771" y="0"/>
                    </a:cubicBezTo>
                    <a:cubicBezTo>
                      <a:pt x="87249" y="8668"/>
                      <a:pt x="99441" y="24860"/>
                      <a:pt x="102108" y="4467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746" name="Freeform: Shape 1745">
              <a:extLst>
                <a:ext uri="{FF2B5EF4-FFF2-40B4-BE49-F238E27FC236}">
                  <a16:creationId xmlns:a16="http://schemas.microsoft.com/office/drawing/2014/main" id="{24827B9E-1CF0-C0C0-FD3E-D66E1CDA197C}"/>
                </a:ext>
              </a:extLst>
            </p:cNvPr>
            <p:cNvSpPr/>
            <p:nvPr/>
          </p:nvSpPr>
          <p:spPr>
            <a:xfrm>
              <a:off x="6550273" y="3624003"/>
              <a:ext cx="71982" cy="294295"/>
            </a:xfrm>
            <a:custGeom>
              <a:avLst/>
              <a:gdLst>
                <a:gd name="connsiteX0" fmla="*/ 12260 w 71982"/>
                <a:gd name="connsiteY0" fmla="*/ 3974 h 294295"/>
                <a:gd name="connsiteX1" fmla="*/ 17404 w 71982"/>
                <a:gd name="connsiteY1" fmla="*/ 15785 h 294295"/>
                <a:gd name="connsiteX2" fmla="*/ 29596 w 71982"/>
                <a:gd name="connsiteY2" fmla="*/ 47598 h 294295"/>
                <a:gd name="connsiteX3" fmla="*/ 36740 w 71982"/>
                <a:gd name="connsiteY3" fmla="*/ 69125 h 294295"/>
                <a:gd name="connsiteX4" fmla="*/ 44169 w 71982"/>
                <a:gd name="connsiteY4" fmla="*/ 93223 h 294295"/>
                <a:gd name="connsiteX5" fmla="*/ 50932 w 71982"/>
                <a:gd name="connsiteY5" fmla="*/ 119321 h 294295"/>
                <a:gd name="connsiteX6" fmla="*/ 54361 w 71982"/>
                <a:gd name="connsiteY6" fmla="*/ 132752 h 294295"/>
                <a:gd name="connsiteX7" fmla="*/ 57028 w 71982"/>
                <a:gd name="connsiteY7" fmla="*/ 146468 h 294295"/>
                <a:gd name="connsiteX8" fmla="*/ 62267 w 71982"/>
                <a:gd name="connsiteY8" fmla="*/ 173804 h 294295"/>
                <a:gd name="connsiteX9" fmla="*/ 66077 w 71982"/>
                <a:gd name="connsiteY9" fmla="*/ 200474 h 294295"/>
                <a:gd name="connsiteX10" fmla="*/ 69029 w 71982"/>
                <a:gd name="connsiteY10" fmla="*/ 225430 h 294295"/>
                <a:gd name="connsiteX11" fmla="*/ 70363 w 71982"/>
                <a:gd name="connsiteY11" fmla="*/ 236955 h 294295"/>
                <a:gd name="connsiteX12" fmla="*/ 70648 w 71982"/>
                <a:gd name="connsiteY12" fmla="*/ 247814 h 294295"/>
                <a:gd name="connsiteX13" fmla="*/ 71982 w 71982"/>
                <a:gd name="connsiteY13" fmla="*/ 294296 h 294295"/>
                <a:gd name="connsiteX14" fmla="*/ 68648 w 71982"/>
                <a:gd name="connsiteY14" fmla="*/ 248004 h 294295"/>
                <a:gd name="connsiteX15" fmla="*/ 67886 w 71982"/>
                <a:gd name="connsiteY15" fmla="*/ 237241 h 294295"/>
                <a:gd name="connsiteX16" fmla="*/ 66077 w 71982"/>
                <a:gd name="connsiteY16" fmla="*/ 225716 h 294295"/>
                <a:gd name="connsiteX17" fmla="*/ 62076 w 71982"/>
                <a:gd name="connsiteY17" fmla="*/ 200951 h 294295"/>
                <a:gd name="connsiteX18" fmla="*/ 57218 w 71982"/>
                <a:gd name="connsiteY18" fmla="*/ 174662 h 294295"/>
                <a:gd name="connsiteX19" fmla="*/ 50837 w 71982"/>
                <a:gd name="connsiteY19" fmla="*/ 147801 h 294295"/>
                <a:gd name="connsiteX20" fmla="*/ 47598 w 71982"/>
                <a:gd name="connsiteY20" fmla="*/ 134371 h 294295"/>
                <a:gd name="connsiteX21" fmla="*/ 43598 w 71982"/>
                <a:gd name="connsiteY21" fmla="*/ 121227 h 294295"/>
                <a:gd name="connsiteX22" fmla="*/ 35787 w 71982"/>
                <a:gd name="connsiteY22" fmla="*/ 95699 h 294295"/>
                <a:gd name="connsiteX23" fmla="*/ 27405 w 71982"/>
                <a:gd name="connsiteY23" fmla="*/ 72173 h 294295"/>
                <a:gd name="connsiteX24" fmla="*/ 19499 w 71982"/>
                <a:gd name="connsiteY24" fmla="*/ 51313 h 294295"/>
                <a:gd name="connsiteX25" fmla="*/ 6260 w 71982"/>
                <a:gd name="connsiteY25" fmla="*/ 20738 h 294295"/>
                <a:gd name="connsiteX26" fmla="*/ 735 w 71982"/>
                <a:gd name="connsiteY26" fmla="*/ 9308 h 294295"/>
                <a:gd name="connsiteX27" fmla="*/ 3307 w 71982"/>
                <a:gd name="connsiteY27" fmla="*/ 735 h 294295"/>
                <a:gd name="connsiteX28" fmla="*/ 11879 w 71982"/>
                <a:gd name="connsiteY28" fmla="*/ 3307 h 294295"/>
                <a:gd name="connsiteX29" fmla="*/ 11975 w 71982"/>
                <a:gd name="connsiteY29" fmla="*/ 3497 h 294295"/>
                <a:gd name="connsiteX30" fmla="*/ 12165 w 71982"/>
                <a:gd name="connsiteY30" fmla="*/ 3783 h 29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1982" h="294295">
                  <a:moveTo>
                    <a:pt x="12260" y="3974"/>
                  </a:moveTo>
                  <a:cubicBezTo>
                    <a:pt x="12260" y="3974"/>
                    <a:pt x="14261" y="8069"/>
                    <a:pt x="17404" y="15785"/>
                  </a:cubicBezTo>
                  <a:cubicBezTo>
                    <a:pt x="20738" y="23405"/>
                    <a:pt x="24833" y="34358"/>
                    <a:pt x="29596" y="47598"/>
                  </a:cubicBezTo>
                  <a:cubicBezTo>
                    <a:pt x="32168" y="54170"/>
                    <a:pt x="34263" y="61410"/>
                    <a:pt x="36740" y="69125"/>
                  </a:cubicBezTo>
                  <a:cubicBezTo>
                    <a:pt x="39121" y="76840"/>
                    <a:pt x="41883" y="84841"/>
                    <a:pt x="44169" y="93223"/>
                  </a:cubicBezTo>
                  <a:cubicBezTo>
                    <a:pt x="46360" y="101700"/>
                    <a:pt x="48646" y="110463"/>
                    <a:pt x="50932" y="119321"/>
                  </a:cubicBezTo>
                  <a:cubicBezTo>
                    <a:pt x="52075" y="123798"/>
                    <a:pt x="53218" y="128275"/>
                    <a:pt x="54361" y="132752"/>
                  </a:cubicBezTo>
                  <a:lnTo>
                    <a:pt x="57028" y="146468"/>
                  </a:lnTo>
                  <a:cubicBezTo>
                    <a:pt x="58838" y="155612"/>
                    <a:pt x="60552" y="164756"/>
                    <a:pt x="62267" y="173804"/>
                  </a:cubicBezTo>
                  <a:cubicBezTo>
                    <a:pt x="64267" y="182758"/>
                    <a:pt x="64934" y="191807"/>
                    <a:pt x="66077" y="200474"/>
                  </a:cubicBezTo>
                  <a:cubicBezTo>
                    <a:pt x="67124" y="209142"/>
                    <a:pt x="68077" y="217524"/>
                    <a:pt x="69029" y="225430"/>
                  </a:cubicBezTo>
                  <a:cubicBezTo>
                    <a:pt x="69506" y="229430"/>
                    <a:pt x="69887" y="233240"/>
                    <a:pt x="70363" y="236955"/>
                  </a:cubicBezTo>
                  <a:cubicBezTo>
                    <a:pt x="70458" y="240765"/>
                    <a:pt x="70553" y="244385"/>
                    <a:pt x="70648" y="247814"/>
                  </a:cubicBezTo>
                  <a:cubicBezTo>
                    <a:pt x="71411" y="275722"/>
                    <a:pt x="71982" y="294296"/>
                    <a:pt x="71982" y="294296"/>
                  </a:cubicBezTo>
                  <a:cubicBezTo>
                    <a:pt x="71982" y="294296"/>
                    <a:pt x="70648" y="275722"/>
                    <a:pt x="68648" y="248004"/>
                  </a:cubicBezTo>
                  <a:cubicBezTo>
                    <a:pt x="68363" y="244575"/>
                    <a:pt x="68172" y="240956"/>
                    <a:pt x="67886" y="237241"/>
                  </a:cubicBezTo>
                  <a:cubicBezTo>
                    <a:pt x="67315" y="233526"/>
                    <a:pt x="66648" y="229716"/>
                    <a:pt x="66077" y="225716"/>
                  </a:cubicBezTo>
                  <a:cubicBezTo>
                    <a:pt x="64838" y="217810"/>
                    <a:pt x="63505" y="209523"/>
                    <a:pt x="62076" y="200951"/>
                  </a:cubicBezTo>
                  <a:cubicBezTo>
                    <a:pt x="60647" y="192378"/>
                    <a:pt x="59600" y="183425"/>
                    <a:pt x="57218" y="174662"/>
                  </a:cubicBezTo>
                  <a:cubicBezTo>
                    <a:pt x="55123" y="165803"/>
                    <a:pt x="52932" y="156755"/>
                    <a:pt x="50837" y="147801"/>
                  </a:cubicBezTo>
                  <a:lnTo>
                    <a:pt x="47598" y="134371"/>
                  </a:lnTo>
                  <a:cubicBezTo>
                    <a:pt x="46265" y="129989"/>
                    <a:pt x="44931" y="125608"/>
                    <a:pt x="43598" y="121227"/>
                  </a:cubicBezTo>
                  <a:cubicBezTo>
                    <a:pt x="40931" y="112559"/>
                    <a:pt x="38359" y="103986"/>
                    <a:pt x="35787" y="95699"/>
                  </a:cubicBezTo>
                  <a:cubicBezTo>
                    <a:pt x="33120" y="87413"/>
                    <a:pt x="30072" y="79697"/>
                    <a:pt x="27405" y="72173"/>
                  </a:cubicBezTo>
                  <a:cubicBezTo>
                    <a:pt x="24643" y="64743"/>
                    <a:pt x="22262" y="57599"/>
                    <a:pt x="19499" y="51313"/>
                  </a:cubicBezTo>
                  <a:cubicBezTo>
                    <a:pt x="14261" y="38454"/>
                    <a:pt x="9784" y="27881"/>
                    <a:pt x="6260" y="20738"/>
                  </a:cubicBezTo>
                  <a:cubicBezTo>
                    <a:pt x="3021" y="13499"/>
                    <a:pt x="735" y="9308"/>
                    <a:pt x="735" y="9308"/>
                  </a:cubicBezTo>
                  <a:cubicBezTo>
                    <a:pt x="-884" y="6260"/>
                    <a:pt x="259" y="2354"/>
                    <a:pt x="3307" y="735"/>
                  </a:cubicBezTo>
                  <a:cubicBezTo>
                    <a:pt x="6355" y="-884"/>
                    <a:pt x="10260" y="259"/>
                    <a:pt x="11879" y="3307"/>
                  </a:cubicBezTo>
                  <a:cubicBezTo>
                    <a:pt x="11879" y="3307"/>
                    <a:pt x="11879" y="3497"/>
                    <a:pt x="11975" y="3497"/>
                  </a:cubicBezTo>
                  <a:lnTo>
                    <a:pt x="12165" y="3783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47" name="Freeform: Shape 1746">
              <a:extLst>
                <a:ext uri="{FF2B5EF4-FFF2-40B4-BE49-F238E27FC236}">
                  <a16:creationId xmlns:a16="http://schemas.microsoft.com/office/drawing/2014/main" id="{AA0D647B-30B7-2540-3352-647BF2A46632}"/>
                </a:ext>
              </a:extLst>
            </p:cNvPr>
            <p:cNvSpPr/>
            <p:nvPr/>
          </p:nvSpPr>
          <p:spPr>
            <a:xfrm>
              <a:off x="6637165" y="3594214"/>
              <a:ext cx="117487" cy="416001"/>
            </a:xfrm>
            <a:custGeom>
              <a:avLst/>
              <a:gdLst>
                <a:gd name="connsiteX0" fmla="*/ 12237 w 117487"/>
                <a:gd name="connsiteY0" fmla="*/ 3474 h 416001"/>
                <a:gd name="connsiteX1" fmla="*/ 38431 w 117487"/>
                <a:gd name="connsiteY1" fmla="*/ 65291 h 416001"/>
                <a:gd name="connsiteX2" fmla="*/ 61957 w 117487"/>
                <a:gd name="connsiteY2" fmla="*/ 129775 h 416001"/>
                <a:gd name="connsiteX3" fmla="*/ 73864 w 117487"/>
                <a:gd name="connsiteY3" fmla="*/ 166637 h 416001"/>
                <a:gd name="connsiteX4" fmla="*/ 84913 w 117487"/>
                <a:gd name="connsiteY4" fmla="*/ 205023 h 416001"/>
                <a:gd name="connsiteX5" fmla="*/ 94628 w 117487"/>
                <a:gd name="connsiteY5" fmla="*/ 243790 h 416001"/>
                <a:gd name="connsiteX6" fmla="*/ 102724 w 117487"/>
                <a:gd name="connsiteY6" fmla="*/ 281604 h 416001"/>
                <a:gd name="connsiteX7" fmla="*/ 108915 w 117487"/>
                <a:gd name="connsiteY7" fmla="*/ 317227 h 416001"/>
                <a:gd name="connsiteX8" fmla="*/ 113202 w 117487"/>
                <a:gd name="connsiteY8" fmla="*/ 349326 h 416001"/>
                <a:gd name="connsiteX9" fmla="*/ 115773 w 117487"/>
                <a:gd name="connsiteY9" fmla="*/ 376568 h 416001"/>
                <a:gd name="connsiteX10" fmla="*/ 116726 w 117487"/>
                <a:gd name="connsiteY10" fmla="*/ 397618 h 416001"/>
                <a:gd name="connsiteX11" fmla="*/ 117488 w 117487"/>
                <a:gd name="connsiteY11" fmla="*/ 416001 h 416001"/>
                <a:gd name="connsiteX12" fmla="*/ 116250 w 117487"/>
                <a:gd name="connsiteY12" fmla="*/ 397714 h 416001"/>
                <a:gd name="connsiteX13" fmla="*/ 114631 w 117487"/>
                <a:gd name="connsiteY13" fmla="*/ 376758 h 416001"/>
                <a:gd name="connsiteX14" fmla="*/ 111201 w 117487"/>
                <a:gd name="connsiteY14" fmla="*/ 349707 h 416001"/>
                <a:gd name="connsiteX15" fmla="*/ 105963 w 117487"/>
                <a:gd name="connsiteY15" fmla="*/ 317894 h 416001"/>
                <a:gd name="connsiteX16" fmla="*/ 98724 w 117487"/>
                <a:gd name="connsiteY16" fmla="*/ 282651 h 416001"/>
                <a:gd name="connsiteX17" fmla="*/ 89580 w 117487"/>
                <a:gd name="connsiteY17" fmla="*/ 245218 h 416001"/>
                <a:gd name="connsiteX18" fmla="*/ 78721 w 117487"/>
                <a:gd name="connsiteY18" fmla="*/ 207023 h 416001"/>
                <a:gd name="connsiteX19" fmla="*/ 66624 w 117487"/>
                <a:gd name="connsiteY19" fmla="*/ 169209 h 416001"/>
                <a:gd name="connsiteX20" fmla="*/ 53671 w 117487"/>
                <a:gd name="connsiteY20" fmla="*/ 132918 h 416001"/>
                <a:gd name="connsiteX21" fmla="*/ 28429 w 117487"/>
                <a:gd name="connsiteY21" fmla="*/ 69577 h 416001"/>
                <a:gd name="connsiteX22" fmla="*/ 712 w 117487"/>
                <a:gd name="connsiteY22" fmla="*/ 9284 h 416001"/>
                <a:gd name="connsiteX23" fmla="*/ 3474 w 117487"/>
                <a:gd name="connsiteY23" fmla="*/ 712 h 416001"/>
                <a:gd name="connsiteX24" fmla="*/ 12046 w 117487"/>
                <a:gd name="connsiteY24" fmla="*/ 3474 h 416001"/>
                <a:gd name="connsiteX25" fmla="*/ 12046 w 117487"/>
                <a:gd name="connsiteY25" fmla="*/ 3664 h 416001"/>
                <a:gd name="connsiteX26" fmla="*/ 12046 w 117487"/>
                <a:gd name="connsiteY26" fmla="*/ 3664 h 41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87" h="416001">
                  <a:moveTo>
                    <a:pt x="12237" y="3474"/>
                  </a:moveTo>
                  <a:cubicBezTo>
                    <a:pt x="12237" y="3474"/>
                    <a:pt x="23857" y="27858"/>
                    <a:pt x="38431" y="65291"/>
                  </a:cubicBezTo>
                  <a:cubicBezTo>
                    <a:pt x="45765" y="83960"/>
                    <a:pt x="53861" y="105963"/>
                    <a:pt x="61957" y="129775"/>
                  </a:cubicBezTo>
                  <a:cubicBezTo>
                    <a:pt x="66053" y="141682"/>
                    <a:pt x="69768" y="154064"/>
                    <a:pt x="73864" y="166637"/>
                  </a:cubicBezTo>
                  <a:cubicBezTo>
                    <a:pt x="77483" y="179305"/>
                    <a:pt x="81388" y="192069"/>
                    <a:pt x="84913" y="205023"/>
                  </a:cubicBezTo>
                  <a:cubicBezTo>
                    <a:pt x="88151" y="217977"/>
                    <a:pt x="91961" y="230835"/>
                    <a:pt x="94628" y="243790"/>
                  </a:cubicBezTo>
                  <a:cubicBezTo>
                    <a:pt x="97485" y="256648"/>
                    <a:pt x="100629" y="269221"/>
                    <a:pt x="102724" y="281604"/>
                  </a:cubicBezTo>
                  <a:cubicBezTo>
                    <a:pt x="105010" y="293986"/>
                    <a:pt x="107487" y="305797"/>
                    <a:pt x="108915" y="317227"/>
                  </a:cubicBezTo>
                  <a:cubicBezTo>
                    <a:pt x="110440" y="328657"/>
                    <a:pt x="112440" y="339325"/>
                    <a:pt x="113202" y="349326"/>
                  </a:cubicBezTo>
                  <a:cubicBezTo>
                    <a:pt x="114154" y="359328"/>
                    <a:pt x="115012" y="368472"/>
                    <a:pt x="115773" y="376568"/>
                  </a:cubicBezTo>
                  <a:cubicBezTo>
                    <a:pt x="116440" y="384664"/>
                    <a:pt x="116440" y="391808"/>
                    <a:pt x="116726" y="397618"/>
                  </a:cubicBezTo>
                  <a:cubicBezTo>
                    <a:pt x="117202" y="409334"/>
                    <a:pt x="117488" y="416001"/>
                    <a:pt x="117488" y="416001"/>
                  </a:cubicBezTo>
                  <a:cubicBezTo>
                    <a:pt x="117488" y="416001"/>
                    <a:pt x="117012" y="409334"/>
                    <a:pt x="116250" y="397714"/>
                  </a:cubicBezTo>
                  <a:cubicBezTo>
                    <a:pt x="115773" y="391903"/>
                    <a:pt x="115488" y="384759"/>
                    <a:pt x="114631" y="376758"/>
                  </a:cubicBezTo>
                  <a:cubicBezTo>
                    <a:pt x="113583" y="368662"/>
                    <a:pt x="112440" y="359614"/>
                    <a:pt x="111201" y="349707"/>
                  </a:cubicBezTo>
                  <a:cubicBezTo>
                    <a:pt x="110154" y="339801"/>
                    <a:pt x="107773" y="329133"/>
                    <a:pt x="105963" y="317894"/>
                  </a:cubicBezTo>
                  <a:cubicBezTo>
                    <a:pt x="104248" y="306559"/>
                    <a:pt x="101391" y="294843"/>
                    <a:pt x="98724" y="282651"/>
                  </a:cubicBezTo>
                  <a:cubicBezTo>
                    <a:pt x="96247" y="270364"/>
                    <a:pt x="92818" y="257982"/>
                    <a:pt x="89580" y="245218"/>
                  </a:cubicBezTo>
                  <a:cubicBezTo>
                    <a:pt x="86532" y="232455"/>
                    <a:pt x="82341" y="219787"/>
                    <a:pt x="78721" y="207023"/>
                  </a:cubicBezTo>
                  <a:cubicBezTo>
                    <a:pt x="74911" y="194259"/>
                    <a:pt x="70625" y="181687"/>
                    <a:pt x="66624" y="169209"/>
                  </a:cubicBezTo>
                  <a:cubicBezTo>
                    <a:pt x="62243" y="156826"/>
                    <a:pt x="58147" y="144634"/>
                    <a:pt x="53671" y="132918"/>
                  </a:cubicBezTo>
                  <a:cubicBezTo>
                    <a:pt x="45003" y="109487"/>
                    <a:pt x="36240" y="87960"/>
                    <a:pt x="28429" y="69577"/>
                  </a:cubicBezTo>
                  <a:cubicBezTo>
                    <a:pt x="12808" y="32811"/>
                    <a:pt x="712" y="9284"/>
                    <a:pt x="712" y="9284"/>
                  </a:cubicBezTo>
                  <a:cubicBezTo>
                    <a:pt x="-908" y="6141"/>
                    <a:pt x="331" y="2331"/>
                    <a:pt x="3474" y="712"/>
                  </a:cubicBezTo>
                  <a:cubicBezTo>
                    <a:pt x="6617" y="-908"/>
                    <a:pt x="10427" y="331"/>
                    <a:pt x="12046" y="3474"/>
                  </a:cubicBezTo>
                  <a:cubicBezTo>
                    <a:pt x="12046" y="3474"/>
                    <a:pt x="12046" y="3474"/>
                    <a:pt x="12046" y="3664"/>
                  </a:cubicBezTo>
                  <a:lnTo>
                    <a:pt x="12046" y="366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748" name="Freeform: Shape 1747">
              <a:extLst>
                <a:ext uri="{FF2B5EF4-FFF2-40B4-BE49-F238E27FC236}">
                  <a16:creationId xmlns:a16="http://schemas.microsoft.com/office/drawing/2014/main" id="{102B2238-616D-8442-3461-F5242ED4B69D}"/>
                </a:ext>
              </a:extLst>
            </p:cNvPr>
            <p:cNvSpPr/>
            <p:nvPr/>
          </p:nvSpPr>
          <p:spPr>
            <a:xfrm>
              <a:off x="6632654" y="3695240"/>
              <a:ext cx="101805" cy="480519"/>
            </a:xfrm>
            <a:custGeom>
              <a:avLst/>
              <a:gdLst>
                <a:gd name="connsiteX0" fmla="*/ 12080 w 101805"/>
                <a:gd name="connsiteY0" fmla="*/ 4175 h 480519"/>
                <a:gd name="connsiteX1" fmla="*/ 19605 w 101805"/>
                <a:gd name="connsiteY1" fmla="*/ 23891 h 480519"/>
                <a:gd name="connsiteX2" fmla="*/ 27320 w 101805"/>
                <a:gd name="connsiteY2" fmla="*/ 46751 h 480519"/>
                <a:gd name="connsiteX3" fmla="*/ 36465 w 101805"/>
                <a:gd name="connsiteY3" fmla="*/ 76565 h 480519"/>
                <a:gd name="connsiteX4" fmla="*/ 46180 w 101805"/>
                <a:gd name="connsiteY4" fmla="*/ 112188 h 480519"/>
                <a:gd name="connsiteX5" fmla="*/ 55610 w 101805"/>
                <a:gd name="connsiteY5" fmla="*/ 152193 h 480519"/>
                <a:gd name="connsiteX6" fmla="*/ 64944 w 101805"/>
                <a:gd name="connsiteY6" fmla="*/ 195151 h 480519"/>
                <a:gd name="connsiteX7" fmla="*/ 72945 w 101805"/>
                <a:gd name="connsiteY7" fmla="*/ 239728 h 480519"/>
                <a:gd name="connsiteX8" fmla="*/ 80279 w 101805"/>
                <a:gd name="connsiteY8" fmla="*/ 284400 h 480519"/>
                <a:gd name="connsiteX9" fmla="*/ 86185 w 101805"/>
                <a:gd name="connsiteY9" fmla="*/ 327834 h 480519"/>
                <a:gd name="connsiteX10" fmla="*/ 91614 w 101805"/>
                <a:gd name="connsiteY10" fmla="*/ 368506 h 480519"/>
                <a:gd name="connsiteX11" fmla="*/ 94948 w 101805"/>
                <a:gd name="connsiteY11" fmla="*/ 405082 h 480519"/>
                <a:gd name="connsiteX12" fmla="*/ 101806 w 101805"/>
                <a:gd name="connsiteY12" fmla="*/ 480520 h 480519"/>
                <a:gd name="connsiteX13" fmla="*/ 93043 w 101805"/>
                <a:gd name="connsiteY13" fmla="*/ 405272 h 480519"/>
                <a:gd name="connsiteX14" fmla="*/ 88757 w 101805"/>
                <a:gd name="connsiteY14" fmla="*/ 368792 h 480519"/>
                <a:gd name="connsiteX15" fmla="*/ 82280 w 101805"/>
                <a:gd name="connsiteY15" fmla="*/ 328311 h 480519"/>
                <a:gd name="connsiteX16" fmla="*/ 75326 w 101805"/>
                <a:gd name="connsiteY16" fmla="*/ 285067 h 480519"/>
                <a:gd name="connsiteX17" fmla="*/ 66849 w 101805"/>
                <a:gd name="connsiteY17" fmla="*/ 240680 h 480519"/>
                <a:gd name="connsiteX18" fmla="*/ 57705 w 101805"/>
                <a:gd name="connsiteY18" fmla="*/ 196484 h 480519"/>
                <a:gd name="connsiteX19" fmla="*/ 47323 w 101805"/>
                <a:gd name="connsiteY19" fmla="*/ 154003 h 480519"/>
                <a:gd name="connsiteX20" fmla="*/ 36941 w 101805"/>
                <a:gd name="connsiteY20" fmla="*/ 114474 h 480519"/>
                <a:gd name="connsiteX21" fmla="*/ 26463 w 101805"/>
                <a:gd name="connsiteY21" fmla="*/ 79422 h 480519"/>
                <a:gd name="connsiteX22" fmla="*/ 16652 w 101805"/>
                <a:gd name="connsiteY22" fmla="*/ 50180 h 480519"/>
                <a:gd name="connsiteX23" fmla="*/ 8461 w 101805"/>
                <a:gd name="connsiteY23" fmla="*/ 27987 h 480519"/>
                <a:gd name="connsiteX24" fmla="*/ 555 w 101805"/>
                <a:gd name="connsiteY24" fmla="*/ 8937 h 480519"/>
                <a:gd name="connsiteX25" fmla="*/ 3699 w 101805"/>
                <a:gd name="connsiteY25" fmla="*/ 555 h 480519"/>
                <a:gd name="connsiteX26" fmla="*/ 12080 w 101805"/>
                <a:gd name="connsiteY26" fmla="*/ 3698 h 480519"/>
                <a:gd name="connsiteX27" fmla="*/ 12080 w 101805"/>
                <a:gd name="connsiteY27" fmla="*/ 3794 h 480519"/>
                <a:gd name="connsiteX28" fmla="*/ 12080 w 101805"/>
                <a:gd name="connsiteY28" fmla="*/ 3984 h 48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1805" h="480519">
                  <a:moveTo>
                    <a:pt x="12080" y="4175"/>
                  </a:moveTo>
                  <a:cubicBezTo>
                    <a:pt x="12080" y="4175"/>
                    <a:pt x="15033" y="11033"/>
                    <a:pt x="19605" y="23891"/>
                  </a:cubicBezTo>
                  <a:cubicBezTo>
                    <a:pt x="22082" y="30178"/>
                    <a:pt x="24653" y="37893"/>
                    <a:pt x="27320" y="46751"/>
                  </a:cubicBezTo>
                  <a:cubicBezTo>
                    <a:pt x="29987" y="55610"/>
                    <a:pt x="33607" y="65516"/>
                    <a:pt x="36465" y="76565"/>
                  </a:cubicBezTo>
                  <a:cubicBezTo>
                    <a:pt x="39417" y="87614"/>
                    <a:pt x="42751" y="99520"/>
                    <a:pt x="46180" y="112188"/>
                  </a:cubicBezTo>
                  <a:cubicBezTo>
                    <a:pt x="49799" y="124761"/>
                    <a:pt x="52276" y="138287"/>
                    <a:pt x="55610" y="152193"/>
                  </a:cubicBezTo>
                  <a:cubicBezTo>
                    <a:pt x="58562" y="166100"/>
                    <a:pt x="62277" y="180387"/>
                    <a:pt x="64944" y="195151"/>
                  </a:cubicBezTo>
                  <a:cubicBezTo>
                    <a:pt x="67611" y="209820"/>
                    <a:pt x="70278" y="224774"/>
                    <a:pt x="72945" y="239728"/>
                  </a:cubicBezTo>
                  <a:cubicBezTo>
                    <a:pt x="75612" y="254682"/>
                    <a:pt x="78565" y="269541"/>
                    <a:pt x="80279" y="284400"/>
                  </a:cubicBezTo>
                  <a:cubicBezTo>
                    <a:pt x="82280" y="299164"/>
                    <a:pt x="84280" y="313737"/>
                    <a:pt x="86185" y="327834"/>
                  </a:cubicBezTo>
                  <a:cubicBezTo>
                    <a:pt x="88090" y="341931"/>
                    <a:pt x="89900" y="355552"/>
                    <a:pt x="91614" y="368506"/>
                  </a:cubicBezTo>
                  <a:cubicBezTo>
                    <a:pt x="92757" y="381460"/>
                    <a:pt x="93900" y="393747"/>
                    <a:pt x="94948" y="405082"/>
                  </a:cubicBezTo>
                  <a:cubicBezTo>
                    <a:pt x="99044" y="450326"/>
                    <a:pt x="101806" y="480520"/>
                    <a:pt x="101806" y="480520"/>
                  </a:cubicBezTo>
                  <a:cubicBezTo>
                    <a:pt x="101806" y="480520"/>
                    <a:pt x="98282" y="450421"/>
                    <a:pt x="93043" y="405272"/>
                  </a:cubicBezTo>
                  <a:cubicBezTo>
                    <a:pt x="91709" y="394033"/>
                    <a:pt x="90281" y="381746"/>
                    <a:pt x="88757" y="368792"/>
                  </a:cubicBezTo>
                  <a:cubicBezTo>
                    <a:pt x="86661" y="355933"/>
                    <a:pt x="84566" y="342407"/>
                    <a:pt x="82280" y="328311"/>
                  </a:cubicBezTo>
                  <a:cubicBezTo>
                    <a:pt x="79994" y="314309"/>
                    <a:pt x="77708" y="299831"/>
                    <a:pt x="75326" y="285067"/>
                  </a:cubicBezTo>
                  <a:cubicBezTo>
                    <a:pt x="73231" y="270303"/>
                    <a:pt x="69802" y="255539"/>
                    <a:pt x="66849" y="240680"/>
                  </a:cubicBezTo>
                  <a:cubicBezTo>
                    <a:pt x="63801" y="225821"/>
                    <a:pt x="60753" y="211058"/>
                    <a:pt x="57705" y="196484"/>
                  </a:cubicBezTo>
                  <a:cubicBezTo>
                    <a:pt x="54752" y="181911"/>
                    <a:pt x="50657" y="167814"/>
                    <a:pt x="47323" y="154003"/>
                  </a:cubicBezTo>
                  <a:cubicBezTo>
                    <a:pt x="43703" y="140287"/>
                    <a:pt x="40846" y="126857"/>
                    <a:pt x="36941" y="114474"/>
                  </a:cubicBezTo>
                  <a:cubicBezTo>
                    <a:pt x="33226" y="102092"/>
                    <a:pt x="29702" y="90281"/>
                    <a:pt x="26463" y="79422"/>
                  </a:cubicBezTo>
                  <a:cubicBezTo>
                    <a:pt x="23320" y="68564"/>
                    <a:pt x="19510" y="58944"/>
                    <a:pt x="16652" y="50180"/>
                  </a:cubicBezTo>
                  <a:cubicBezTo>
                    <a:pt x="13700" y="41513"/>
                    <a:pt x="11033" y="33988"/>
                    <a:pt x="8461" y="27987"/>
                  </a:cubicBezTo>
                  <a:cubicBezTo>
                    <a:pt x="3794" y="15890"/>
                    <a:pt x="555" y="8937"/>
                    <a:pt x="555" y="8937"/>
                  </a:cubicBezTo>
                  <a:cubicBezTo>
                    <a:pt x="-874" y="5794"/>
                    <a:pt x="555" y="1984"/>
                    <a:pt x="3699" y="555"/>
                  </a:cubicBezTo>
                  <a:cubicBezTo>
                    <a:pt x="6842" y="-874"/>
                    <a:pt x="10652" y="555"/>
                    <a:pt x="12080" y="3698"/>
                  </a:cubicBezTo>
                  <a:cubicBezTo>
                    <a:pt x="12080" y="3698"/>
                    <a:pt x="12080" y="3698"/>
                    <a:pt x="12080" y="3794"/>
                  </a:cubicBezTo>
                  <a:lnTo>
                    <a:pt x="12080" y="398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646" name="Group 1645">
            <a:extLst>
              <a:ext uri="{FF2B5EF4-FFF2-40B4-BE49-F238E27FC236}">
                <a16:creationId xmlns:a16="http://schemas.microsoft.com/office/drawing/2014/main" id="{ABE81BFF-4D24-7D06-B69E-2A3C5CB5016D}"/>
              </a:ext>
            </a:extLst>
          </p:cNvPr>
          <p:cNvGrpSpPr/>
          <p:nvPr/>
        </p:nvGrpSpPr>
        <p:grpSpPr>
          <a:xfrm>
            <a:off x="5074869" y="5104177"/>
            <a:ext cx="352899" cy="222867"/>
            <a:chOff x="7836160" y="6227546"/>
            <a:chExt cx="402618" cy="277953"/>
          </a:xfrm>
        </p:grpSpPr>
        <p:sp>
          <p:nvSpPr>
            <p:cNvPr id="1657" name="Freeform: Shape 1656">
              <a:extLst>
                <a:ext uri="{FF2B5EF4-FFF2-40B4-BE49-F238E27FC236}">
                  <a16:creationId xmlns:a16="http://schemas.microsoft.com/office/drawing/2014/main" id="{87BFE388-2960-27B1-86DC-8521B46FDC98}"/>
                </a:ext>
              </a:extLst>
            </p:cNvPr>
            <p:cNvSpPr/>
            <p:nvPr/>
          </p:nvSpPr>
          <p:spPr>
            <a:xfrm>
              <a:off x="7836160" y="6441378"/>
              <a:ext cx="402618" cy="64121"/>
            </a:xfrm>
            <a:custGeom>
              <a:avLst/>
              <a:gdLst>
                <a:gd name="connsiteX0" fmla="*/ 278702 w 278701"/>
                <a:gd name="connsiteY0" fmla="*/ 22193 h 44386"/>
                <a:gd name="connsiteX1" fmla="*/ 139351 w 278701"/>
                <a:gd name="connsiteY1" fmla="*/ 44386 h 44386"/>
                <a:gd name="connsiteX2" fmla="*/ 0 w 278701"/>
                <a:gd name="connsiteY2" fmla="*/ 22193 h 44386"/>
                <a:gd name="connsiteX3" fmla="*/ 139351 w 278701"/>
                <a:gd name="connsiteY3" fmla="*/ 0 h 44386"/>
                <a:gd name="connsiteX4" fmla="*/ 278702 w 278701"/>
                <a:gd name="connsiteY4" fmla="*/ 22193 h 4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701" h="44386">
                  <a:moveTo>
                    <a:pt x="278702" y="22193"/>
                  </a:moveTo>
                  <a:cubicBezTo>
                    <a:pt x="278702" y="34450"/>
                    <a:pt x="216312" y="44386"/>
                    <a:pt x="139351" y="44386"/>
                  </a:cubicBezTo>
                  <a:cubicBezTo>
                    <a:pt x="62389" y="44386"/>
                    <a:pt x="0" y="34450"/>
                    <a:pt x="0" y="22193"/>
                  </a:cubicBezTo>
                  <a:cubicBezTo>
                    <a:pt x="0" y="9936"/>
                    <a:pt x="62389" y="0"/>
                    <a:pt x="139351" y="0"/>
                  </a:cubicBezTo>
                  <a:cubicBezTo>
                    <a:pt x="216312" y="0"/>
                    <a:pt x="278702" y="9936"/>
                    <a:pt x="278702" y="22193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58" name="Freeform: Shape 1657">
              <a:extLst>
                <a:ext uri="{FF2B5EF4-FFF2-40B4-BE49-F238E27FC236}">
                  <a16:creationId xmlns:a16="http://schemas.microsoft.com/office/drawing/2014/main" id="{AB128BF1-32BC-94E6-D708-0C22E0B054CB}"/>
                </a:ext>
              </a:extLst>
            </p:cNvPr>
            <p:cNvSpPr/>
            <p:nvPr/>
          </p:nvSpPr>
          <p:spPr>
            <a:xfrm>
              <a:off x="7877852" y="6227546"/>
              <a:ext cx="319094" cy="244653"/>
            </a:xfrm>
            <a:custGeom>
              <a:avLst/>
              <a:gdLst>
                <a:gd name="connsiteX0" fmla="*/ 0 w 220884"/>
                <a:gd name="connsiteY0" fmla="*/ 0 h 169354"/>
                <a:gd name="connsiteX1" fmla="*/ 88011 w 220884"/>
                <a:gd name="connsiteY1" fmla="*/ 59436 h 169354"/>
                <a:gd name="connsiteX2" fmla="*/ 101918 w 220884"/>
                <a:gd name="connsiteY2" fmla="*/ 169354 h 169354"/>
                <a:gd name="connsiteX3" fmla="*/ 120491 w 220884"/>
                <a:gd name="connsiteY3" fmla="*/ 169354 h 169354"/>
                <a:gd name="connsiteX4" fmla="*/ 133160 w 220884"/>
                <a:gd name="connsiteY4" fmla="*/ 57912 h 169354"/>
                <a:gd name="connsiteX5" fmla="*/ 220885 w 220884"/>
                <a:gd name="connsiteY5" fmla="*/ 0 h 169354"/>
                <a:gd name="connsiteX6" fmla="*/ 0 w 220884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884" h="169354">
                  <a:moveTo>
                    <a:pt x="0" y="0"/>
                  </a:moveTo>
                  <a:lnTo>
                    <a:pt x="88011" y="59436"/>
                  </a:lnTo>
                  <a:lnTo>
                    <a:pt x="101918" y="169354"/>
                  </a:lnTo>
                  <a:lnTo>
                    <a:pt x="120491" y="169354"/>
                  </a:lnTo>
                  <a:lnTo>
                    <a:pt x="133160" y="57912"/>
                  </a:lnTo>
                  <a:lnTo>
                    <a:pt x="220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59" name="Freeform: Shape 1658">
              <a:extLst>
                <a:ext uri="{FF2B5EF4-FFF2-40B4-BE49-F238E27FC236}">
                  <a16:creationId xmlns:a16="http://schemas.microsoft.com/office/drawing/2014/main" id="{13AF443D-518A-1594-D548-BFB5B08A6C7B}"/>
                </a:ext>
              </a:extLst>
            </p:cNvPr>
            <p:cNvSpPr/>
            <p:nvPr/>
          </p:nvSpPr>
          <p:spPr>
            <a:xfrm>
              <a:off x="7973484" y="6227546"/>
              <a:ext cx="223462" cy="244653"/>
            </a:xfrm>
            <a:custGeom>
              <a:avLst/>
              <a:gdLst>
                <a:gd name="connsiteX0" fmla="*/ 0 w 154685"/>
                <a:gd name="connsiteY0" fmla="*/ 0 h 169354"/>
                <a:gd name="connsiteX1" fmla="*/ 36195 w 154685"/>
                <a:gd name="connsiteY1" fmla="*/ 52292 h 169354"/>
                <a:gd name="connsiteX2" fmla="*/ 43529 w 154685"/>
                <a:gd name="connsiteY2" fmla="*/ 169354 h 169354"/>
                <a:gd name="connsiteX3" fmla="*/ 54292 w 154685"/>
                <a:gd name="connsiteY3" fmla="*/ 169354 h 169354"/>
                <a:gd name="connsiteX4" fmla="*/ 66961 w 154685"/>
                <a:gd name="connsiteY4" fmla="*/ 57912 h 169354"/>
                <a:gd name="connsiteX5" fmla="*/ 154686 w 154685"/>
                <a:gd name="connsiteY5" fmla="*/ 0 h 169354"/>
                <a:gd name="connsiteX6" fmla="*/ 0 w 154685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685" h="169354">
                  <a:moveTo>
                    <a:pt x="0" y="0"/>
                  </a:moveTo>
                  <a:lnTo>
                    <a:pt x="36195" y="52292"/>
                  </a:lnTo>
                  <a:lnTo>
                    <a:pt x="43529" y="169354"/>
                  </a:lnTo>
                  <a:lnTo>
                    <a:pt x="54292" y="169354"/>
                  </a:lnTo>
                  <a:lnTo>
                    <a:pt x="66961" y="57912"/>
                  </a:lnTo>
                  <a:lnTo>
                    <a:pt x="154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782" name="Freeform: Shape 1781">
            <a:extLst>
              <a:ext uri="{FF2B5EF4-FFF2-40B4-BE49-F238E27FC236}">
                <a16:creationId xmlns:a16="http://schemas.microsoft.com/office/drawing/2014/main" id="{75F2ED48-F2E5-C2AF-A485-1E94C4F59713}"/>
              </a:ext>
            </a:extLst>
          </p:cNvPr>
          <p:cNvSpPr/>
          <p:nvPr/>
        </p:nvSpPr>
        <p:spPr>
          <a:xfrm>
            <a:off x="9742894" y="4420112"/>
            <a:ext cx="891327" cy="322259"/>
          </a:xfrm>
          <a:custGeom>
            <a:avLst/>
            <a:gdLst>
              <a:gd name="connsiteX0" fmla="*/ 1154906 w 1154906"/>
              <a:gd name="connsiteY0" fmla="*/ 111538 h 223075"/>
              <a:gd name="connsiteX1" fmla="*/ 577501 w 1154906"/>
              <a:gd name="connsiteY1" fmla="*/ 0 h 223075"/>
              <a:gd name="connsiteX2" fmla="*/ 0 w 1154906"/>
              <a:gd name="connsiteY2" fmla="*/ 111538 h 223075"/>
              <a:gd name="connsiteX3" fmla="*/ 577501 w 1154906"/>
              <a:gd name="connsiteY3" fmla="*/ 223075 h 223075"/>
              <a:gd name="connsiteX4" fmla="*/ 1154906 w 1154906"/>
              <a:gd name="connsiteY4" fmla="*/ 111538 h 22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4906" h="223075">
                <a:moveTo>
                  <a:pt x="1154906" y="111538"/>
                </a:moveTo>
                <a:cubicBezTo>
                  <a:pt x="1154906" y="49911"/>
                  <a:pt x="896398" y="0"/>
                  <a:pt x="577501" y="0"/>
                </a:cubicBezTo>
                <a:cubicBezTo>
                  <a:pt x="258604" y="0"/>
                  <a:pt x="0" y="49911"/>
                  <a:pt x="0" y="111538"/>
                </a:cubicBezTo>
                <a:cubicBezTo>
                  <a:pt x="0" y="173164"/>
                  <a:pt x="258508" y="223075"/>
                  <a:pt x="577501" y="223075"/>
                </a:cubicBezTo>
                <a:cubicBezTo>
                  <a:pt x="896493" y="223075"/>
                  <a:pt x="1154906" y="173164"/>
                  <a:pt x="1154906" y="111538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644" name="Freeform: Shape 1643">
            <a:extLst>
              <a:ext uri="{FF2B5EF4-FFF2-40B4-BE49-F238E27FC236}">
                <a16:creationId xmlns:a16="http://schemas.microsoft.com/office/drawing/2014/main" id="{E7F748D7-02BE-9530-470F-57EE04FB38FB}"/>
              </a:ext>
            </a:extLst>
          </p:cNvPr>
          <p:cNvSpPr/>
          <p:nvPr/>
        </p:nvSpPr>
        <p:spPr>
          <a:xfrm>
            <a:off x="5522076" y="5125955"/>
            <a:ext cx="1315265" cy="322259"/>
          </a:xfrm>
          <a:custGeom>
            <a:avLst/>
            <a:gdLst>
              <a:gd name="connsiteX0" fmla="*/ 1154906 w 1154906"/>
              <a:gd name="connsiteY0" fmla="*/ 111538 h 223075"/>
              <a:gd name="connsiteX1" fmla="*/ 577501 w 1154906"/>
              <a:gd name="connsiteY1" fmla="*/ 0 h 223075"/>
              <a:gd name="connsiteX2" fmla="*/ 0 w 1154906"/>
              <a:gd name="connsiteY2" fmla="*/ 111538 h 223075"/>
              <a:gd name="connsiteX3" fmla="*/ 577501 w 1154906"/>
              <a:gd name="connsiteY3" fmla="*/ 223075 h 223075"/>
              <a:gd name="connsiteX4" fmla="*/ 1154906 w 1154906"/>
              <a:gd name="connsiteY4" fmla="*/ 111538 h 22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4906" h="223075">
                <a:moveTo>
                  <a:pt x="1154906" y="111538"/>
                </a:moveTo>
                <a:cubicBezTo>
                  <a:pt x="1154906" y="49911"/>
                  <a:pt x="896398" y="0"/>
                  <a:pt x="577501" y="0"/>
                </a:cubicBezTo>
                <a:cubicBezTo>
                  <a:pt x="258604" y="0"/>
                  <a:pt x="0" y="49911"/>
                  <a:pt x="0" y="111538"/>
                </a:cubicBezTo>
                <a:cubicBezTo>
                  <a:pt x="0" y="173164"/>
                  <a:pt x="258508" y="223075"/>
                  <a:pt x="577501" y="223075"/>
                </a:cubicBezTo>
                <a:cubicBezTo>
                  <a:pt x="896493" y="223075"/>
                  <a:pt x="1154906" y="173164"/>
                  <a:pt x="1154906" y="111538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645" name="Group 1644">
            <a:extLst>
              <a:ext uri="{FF2B5EF4-FFF2-40B4-BE49-F238E27FC236}">
                <a16:creationId xmlns:a16="http://schemas.microsoft.com/office/drawing/2014/main" id="{940CA0CA-2E7F-A7C0-F2B5-5BB66DB0A9B8}"/>
              </a:ext>
            </a:extLst>
          </p:cNvPr>
          <p:cNvGrpSpPr/>
          <p:nvPr/>
        </p:nvGrpSpPr>
        <p:grpSpPr>
          <a:xfrm>
            <a:off x="5671725" y="1611222"/>
            <a:ext cx="1735144" cy="3736955"/>
            <a:chOff x="8723158" y="1283162"/>
            <a:chExt cx="2273531" cy="5275874"/>
          </a:xfrm>
        </p:grpSpPr>
        <p:grpSp>
          <p:nvGrpSpPr>
            <p:cNvPr id="1660" name="Graphic 36">
              <a:extLst>
                <a:ext uri="{FF2B5EF4-FFF2-40B4-BE49-F238E27FC236}">
                  <a16:creationId xmlns:a16="http://schemas.microsoft.com/office/drawing/2014/main" id="{008F29A3-8ADB-28FF-04E1-CAFAA87064B5}"/>
                </a:ext>
              </a:extLst>
            </p:cNvPr>
            <p:cNvGrpSpPr/>
            <p:nvPr/>
          </p:nvGrpSpPr>
          <p:grpSpPr>
            <a:xfrm>
              <a:off x="8723158" y="6152972"/>
              <a:ext cx="477678" cy="371822"/>
              <a:chOff x="7080236" y="5080825"/>
              <a:chExt cx="330659" cy="257383"/>
            </a:xfrm>
          </p:grpSpPr>
          <p:sp>
            <p:nvSpPr>
              <p:cNvPr id="1715" name="Freeform: Shape 1714">
                <a:extLst>
                  <a:ext uri="{FF2B5EF4-FFF2-40B4-BE49-F238E27FC236}">
                    <a16:creationId xmlns:a16="http://schemas.microsoft.com/office/drawing/2014/main" id="{1DD38465-8FD0-D8DE-7A91-B0A9411FC172}"/>
                  </a:ext>
                </a:extLst>
              </p:cNvPr>
              <p:cNvSpPr/>
              <p:nvPr/>
            </p:nvSpPr>
            <p:spPr>
              <a:xfrm>
                <a:off x="7238523" y="5080825"/>
                <a:ext cx="153161" cy="160399"/>
              </a:xfrm>
              <a:custGeom>
                <a:avLst/>
                <a:gdLst>
                  <a:gd name="connsiteX0" fmla="*/ 61627 w 153161"/>
                  <a:gd name="connsiteY0" fmla="*/ 20193 h 160400"/>
                  <a:gd name="connsiteX1" fmla="*/ 72771 w 153161"/>
                  <a:gd name="connsiteY1" fmla="*/ 103727 h 160400"/>
                  <a:gd name="connsiteX2" fmla="*/ 0 w 153161"/>
                  <a:gd name="connsiteY2" fmla="*/ 160401 h 160400"/>
                  <a:gd name="connsiteX3" fmla="*/ 153162 w 153161"/>
                  <a:gd name="connsiteY3" fmla="*/ 134683 h 160400"/>
                  <a:gd name="connsiteX4" fmla="*/ 153162 w 153161"/>
                  <a:gd name="connsiteY4" fmla="*/ 0 h 160400"/>
                  <a:gd name="connsiteX5" fmla="*/ 61627 w 153161"/>
                  <a:gd name="connsiteY5" fmla="*/ 20193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161" h="160400">
                    <a:moveTo>
                      <a:pt x="61627" y="20193"/>
                    </a:moveTo>
                    <a:lnTo>
                      <a:pt x="72771" y="103727"/>
                    </a:lnTo>
                    <a:lnTo>
                      <a:pt x="0" y="160401"/>
                    </a:lnTo>
                    <a:lnTo>
                      <a:pt x="153162" y="134683"/>
                    </a:lnTo>
                    <a:lnTo>
                      <a:pt x="153162" y="0"/>
                    </a:lnTo>
                    <a:lnTo>
                      <a:pt x="61627" y="20193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716" name="Graphic 36">
                <a:extLst>
                  <a:ext uri="{FF2B5EF4-FFF2-40B4-BE49-F238E27FC236}">
                    <a16:creationId xmlns:a16="http://schemas.microsoft.com/office/drawing/2014/main" id="{79675DBC-FAFB-863A-5942-F3F4859346B3}"/>
                  </a:ext>
                </a:extLst>
              </p:cNvPr>
              <p:cNvGrpSpPr/>
              <p:nvPr/>
            </p:nvGrpSpPr>
            <p:grpSpPr>
              <a:xfrm>
                <a:off x="7080236" y="5157401"/>
                <a:ext cx="330659" cy="180807"/>
                <a:chOff x="7080236" y="5157401"/>
                <a:chExt cx="330659" cy="180807"/>
              </a:xfrm>
            </p:grpSpPr>
            <p:sp>
              <p:nvSpPr>
                <p:cNvPr id="1717" name="Freeform: Shape 1716">
                  <a:extLst>
                    <a:ext uri="{FF2B5EF4-FFF2-40B4-BE49-F238E27FC236}">
                      <a16:creationId xmlns:a16="http://schemas.microsoft.com/office/drawing/2014/main" id="{08779B65-1B6C-1ED0-27DB-E2A08FA1123D}"/>
                    </a:ext>
                  </a:extLst>
                </p:cNvPr>
                <p:cNvSpPr/>
                <p:nvPr/>
              </p:nvSpPr>
              <p:spPr>
                <a:xfrm>
                  <a:off x="7082282" y="5282931"/>
                  <a:ext cx="323982" cy="55277"/>
                </a:xfrm>
                <a:custGeom>
                  <a:avLst/>
                  <a:gdLst>
                    <a:gd name="connsiteX0" fmla="*/ 3180 w 323982"/>
                    <a:gd name="connsiteY0" fmla="*/ 38776 h 55277"/>
                    <a:gd name="connsiteX1" fmla="*/ 34422 w 323982"/>
                    <a:gd name="connsiteY1" fmla="*/ 52206 h 55277"/>
                    <a:gd name="connsiteX2" fmla="*/ 36994 w 323982"/>
                    <a:gd name="connsiteY2" fmla="*/ 50682 h 55277"/>
                    <a:gd name="connsiteX3" fmla="*/ 40804 w 323982"/>
                    <a:gd name="connsiteY3" fmla="*/ 51254 h 55277"/>
                    <a:gd name="connsiteX4" fmla="*/ 42614 w 323982"/>
                    <a:gd name="connsiteY4" fmla="*/ 53349 h 55277"/>
                    <a:gd name="connsiteX5" fmla="*/ 65188 w 323982"/>
                    <a:gd name="connsiteY5" fmla="*/ 55064 h 55277"/>
                    <a:gd name="connsiteX6" fmla="*/ 69855 w 323982"/>
                    <a:gd name="connsiteY6" fmla="*/ 52969 h 55277"/>
                    <a:gd name="connsiteX7" fmla="*/ 71951 w 323982"/>
                    <a:gd name="connsiteY7" fmla="*/ 52969 h 55277"/>
                    <a:gd name="connsiteX8" fmla="*/ 76999 w 323982"/>
                    <a:gd name="connsiteY8" fmla="*/ 55254 h 55277"/>
                    <a:gd name="connsiteX9" fmla="*/ 106336 w 323982"/>
                    <a:gd name="connsiteY9" fmla="*/ 54492 h 55277"/>
                    <a:gd name="connsiteX10" fmla="*/ 109194 w 323982"/>
                    <a:gd name="connsiteY10" fmla="*/ 52397 h 55277"/>
                    <a:gd name="connsiteX11" fmla="*/ 113385 w 323982"/>
                    <a:gd name="connsiteY11" fmla="*/ 52111 h 55277"/>
                    <a:gd name="connsiteX12" fmla="*/ 116909 w 323982"/>
                    <a:gd name="connsiteY12" fmla="*/ 53730 h 55277"/>
                    <a:gd name="connsiteX13" fmla="*/ 135673 w 323982"/>
                    <a:gd name="connsiteY13" fmla="*/ 51730 h 55277"/>
                    <a:gd name="connsiteX14" fmla="*/ 139864 w 323982"/>
                    <a:gd name="connsiteY14" fmla="*/ 48492 h 55277"/>
                    <a:gd name="connsiteX15" fmla="*/ 141960 w 323982"/>
                    <a:gd name="connsiteY15" fmla="*/ 48206 h 55277"/>
                    <a:gd name="connsiteX16" fmla="*/ 147103 w 323982"/>
                    <a:gd name="connsiteY16" fmla="*/ 50016 h 55277"/>
                    <a:gd name="connsiteX17" fmla="*/ 228351 w 323982"/>
                    <a:gd name="connsiteY17" fmla="*/ 47349 h 55277"/>
                    <a:gd name="connsiteX18" fmla="*/ 233971 w 323982"/>
                    <a:gd name="connsiteY18" fmla="*/ 46015 h 55277"/>
                    <a:gd name="connsiteX19" fmla="*/ 241591 w 323982"/>
                    <a:gd name="connsiteY19" fmla="*/ 48682 h 55277"/>
                    <a:gd name="connsiteX20" fmla="*/ 271785 w 323982"/>
                    <a:gd name="connsiteY20" fmla="*/ 48682 h 55277"/>
                    <a:gd name="connsiteX21" fmla="*/ 295217 w 323982"/>
                    <a:gd name="connsiteY21" fmla="*/ 47158 h 55277"/>
                    <a:gd name="connsiteX22" fmla="*/ 323982 w 323982"/>
                    <a:gd name="connsiteY22" fmla="*/ 43824 h 55277"/>
                    <a:gd name="connsiteX23" fmla="*/ 319220 w 323982"/>
                    <a:gd name="connsiteY23" fmla="*/ 19726 h 55277"/>
                    <a:gd name="connsiteX24" fmla="*/ 318077 w 323982"/>
                    <a:gd name="connsiteY24" fmla="*/ 17536 h 55277"/>
                    <a:gd name="connsiteX25" fmla="*/ 135673 w 323982"/>
                    <a:gd name="connsiteY25" fmla="*/ 2867 h 55277"/>
                    <a:gd name="connsiteX26" fmla="*/ 135292 w 323982"/>
                    <a:gd name="connsiteY26" fmla="*/ 2867 h 55277"/>
                    <a:gd name="connsiteX27" fmla="*/ 98145 w 323982"/>
                    <a:gd name="connsiteY27" fmla="*/ 5534 h 55277"/>
                    <a:gd name="connsiteX28" fmla="*/ 1085 w 323982"/>
                    <a:gd name="connsiteY28" fmla="*/ 15249 h 55277"/>
                    <a:gd name="connsiteX29" fmla="*/ 895 w 323982"/>
                    <a:gd name="connsiteY29" fmla="*/ 17536 h 55277"/>
                    <a:gd name="connsiteX30" fmla="*/ 3180 w 323982"/>
                    <a:gd name="connsiteY30" fmla="*/ 38681 h 55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23982" h="55277">
                      <a:moveTo>
                        <a:pt x="3180" y="38776"/>
                      </a:moveTo>
                      <a:cubicBezTo>
                        <a:pt x="6419" y="43348"/>
                        <a:pt x="19563" y="49825"/>
                        <a:pt x="34422" y="52206"/>
                      </a:cubicBezTo>
                      <a:cubicBezTo>
                        <a:pt x="35089" y="52302"/>
                        <a:pt x="36327" y="50587"/>
                        <a:pt x="36994" y="50682"/>
                      </a:cubicBezTo>
                      <a:cubicBezTo>
                        <a:pt x="37851" y="50778"/>
                        <a:pt x="39947" y="51159"/>
                        <a:pt x="40804" y="51254"/>
                      </a:cubicBezTo>
                      <a:cubicBezTo>
                        <a:pt x="42042" y="51445"/>
                        <a:pt x="41376" y="53159"/>
                        <a:pt x="42614" y="53349"/>
                      </a:cubicBezTo>
                      <a:cubicBezTo>
                        <a:pt x="49567" y="54207"/>
                        <a:pt x="57187" y="54778"/>
                        <a:pt x="65188" y="55064"/>
                      </a:cubicBezTo>
                      <a:cubicBezTo>
                        <a:pt x="66331" y="55064"/>
                        <a:pt x="68617" y="52969"/>
                        <a:pt x="69855" y="52969"/>
                      </a:cubicBezTo>
                      <a:cubicBezTo>
                        <a:pt x="70522" y="52969"/>
                        <a:pt x="71284" y="52969"/>
                        <a:pt x="71951" y="52969"/>
                      </a:cubicBezTo>
                      <a:cubicBezTo>
                        <a:pt x="73951" y="52969"/>
                        <a:pt x="74999" y="55254"/>
                        <a:pt x="76999" y="55254"/>
                      </a:cubicBezTo>
                      <a:cubicBezTo>
                        <a:pt x="86524" y="55350"/>
                        <a:pt x="96335" y="55159"/>
                        <a:pt x="106336" y="54492"/>
                      </a:cubicBezTo>
                      <a:cubicBezTo>
                        <a:pt x="107098" y="54492"/>
                        <a:pt x="108432" y="52397"/>
                        <a:pt x="109194" y="52397"/>
                      </a:cubicBezTo>
                      <a:cubicBezTo>
                        <a:pt x="110622" y="52397"/>
                        <a:pt x="111956" y="52206"/>
                        <a:pt x="113385" y="52111"/>
                      </a:cubicBezTo>
                      <a:cubicBezTo>
                        <a:pt x="114813" y="52016"/>
                        <a:pt x="115575" y="53921"/>
                        <a:pt x="116909" y="53730"/>
                      </a:cubicBezTo>
                      <a:cubicBezTo>
                        <a:pt x="123196" y="53254"/>
                        <a:pt x="129482" y="52492"/>
                        <a:pt x="135673" y="51730"/>
                      </a:cubicBezTo>
                      <a:cubicBezTo>
                        <a:pt x="137388" y="51445"/>
                        <a:pt x="138150" y="48682"/>
                        <a:pt x="139864" y="48492"/>
                      </a:cubicBezTo>
                      <a:cubicBezTo>
                        <a:pt x="140531" y="48396"/>
                        <a:pt x="141198" y="48301"/>
                        <a:pt x="141960" y="48206"/>
                      </a:cubicBezTo>
                      <a:cubicBezTo>
                        <a:pt x="143293" y="48015"/>
                        <a:pt x="145770" y="50302"/>
                        <a:pt x="147103" y="50016"/>
                      </a:cubicBezTo>
                      <a:cubicBezTo>
                        <a:pt x="189394" y="42777"/>
                        <a:pt x="213683" y="45348"/>
                        <a:pt x="228351" y="47349"/>
                      </a:cubicBezTo>
                      <a:cubicBezTo>
                        <a:pt x="230542" y="47635"/>
                        <a:pt x="232162" y="46015"/>
                        <a:pt x="233971" y="46015"/>
                      </a:cubicBezTo>
                      <a:cubicBezTo>
                        <a:pt x="239877" y="46015"/>
                        <a:pt x="239591" y="48778"/>
                        <a:pt x="241591" y="48682"/>
                      </a:cubicBezTo>
                      <a:cubicBezTo>
                        <a:pt x="253307" y="48492"/>
                        <a:pt x="263975" y="51635"/>
                        <a:pt x="271785" y="48682"/>
                      </a:cubicBezTo>
                      <a:cubicBezTo>
                        <a:pt x="279596" y="45729"/>
                        <a:pt x="294074" y="43824"/>
                        <a:pt x="295217" y="47158"/>
                      </a:cubicBezTo>
                      <a:cubicBezTo>
                        <a:pt x="296360" y="50492"/>
                        <a:pt x="312552" y="47730"/>
                        <a:pt x="323982" y="43824"/>
                      </a:cubicBezTo>
                      <a:cubicBezTo>
                        <a:pt x="323792" y="31156"/>
                        <a:pt x="320934" y="23250"/>
                        <a:pt x="319220" y="19726"/>
                      </a:cubicBezTo>
                      <a:cubicBezTo>
                        <a:pt x="318553" y="18297"/>
                        <a:pt x="318077" y="17536"/>
                        <a:pt x="318077" y="17536"/>
                      </a:cubicBezTo>
                      <a:cubicBezTo>
                        <a:pt x="301884" y="-2562"/>
                        <a:pt x="214540" y="-2086"/>
                        <a:pt x="135673" y="2867"/>
                      </a:cubicBezTo>
                      <a:cubicBezTo>
                        <a:pt x="135578" y="2867"/>
                        <a:pt x="135387" y="2867"/>
                        <a:pt x="135292" y="2867"/>
                      </a:cubicBezTo>
                      <a:cubicBezTo>
                        <a:pt x="122624" y="3629"/>
                        <a:pt x="110146" y="4581"/>
                        <a:pt x="98145" y="5534"/>
                      </a:cubicBezTo>
                      <a:cubicBezTo>
                        <a:pt x="43852" y="9915"/>
                        <a:pt x="1085" y="15249"/>
                        <a:pt x="1085" y="15249"/>
                      </a:cubicBezTo>
                      <a:cubicBezTo>
                        <a:pt x="1085" y="15249"/>
                        <a:pt x="990" y="16107"/>
                        <a:pt x="895" y="17536"/>
                      </a:cubicBezTo>
                      <a:cubicBezTo>
                        <a:pt x="609" y="22298"/>
                        <a:pt x="-1963" y="30489"/>
                        <a:pt x="3180" y="38681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18" name="Freeform: Shape 1717">
                  <a:extLst>
                    <a:ext uri="{FF2B5EF4-FFF2-40B4-BE49-F238E27FC236}">
                      <a16:creationId xmlns:a16="http://schemas.microsoft.com/office/drawing/2014/main" id="{A4CA2568-B60D-FAEC-203B-BC1BE502B826}"/>
                    </a:ext>
                  </a:extLst>
                </p:cNvPr>
                <p:cNvSpPr/>
                <p:nvPr/>
              </p:nvSpPr>
              <p:spPr>
                <a:xfrm>
                  <a:off x="7080236" y="5160832"/>
                  <a:ext cx="325959" cy="157824"/>
                </a:xfrm>
                <a:custGeom>
                  <a:avLst/>
                  <a:gdLst>
                    <a:gd name="connsiteX0" fmla="*/ 934 w 325959"/>
                    <a:gd name="connsiteY0" fmla="*/ 132591 h 157824"/>
                    <a:gd name="connsiteX1" fmla="*/ 62656 w 325959"/>
                    <a:gd name="connsiteY1" fmla="*/ 156594 h 157824"/>
                    <a:gd name="connsiteX2" fmla="*/ 141999 w 325959"/>
                    <a:gd name="connsiteY2" fmla="*/ 155165 h 157824"/>
                    <a:gd name="connsiteX3" fmla="*/ 151524 w 325959"/>
                    <a:gd name="connsiteY3" fmla="*/ 153736 h 157824"/>
                    <a:gd name="connsiteX4" fmla="*/ 157810 w 325959"/>
                    <a:gd name="connsiteY4" fmla="*/ 152403 h 157824"/>
                    <a:gd name="connsiteX5" fmla="*/ 160097 w 325959"/>
                    <a:gd name="connsiteY5" fmla="*/ 151831 h 157824"/>
                    <a:gd name="connsiteX6" fmla="*/ 164097 w 325959"/>
                    <a:gd name="connsiteY6" fmla="*/ 150879 h 157824"/>
                    <a:gd name="connsiteX7" fmla="*/ 164383 w 325959"/>
                    <a:gd name="connsiteY7" fmla="*/ 150879 h 157824"/>
                    <a:gd name="connsiteX8" fmla="*/ 169907 w 325959"/>
                    <a:gd name="connsiteY8" fmla="*/ 150022 h 157824"/>
                    <a:gd name="connsiteX9" fmla="*/ 180290 w 325959"/>
                    <a:gd name="connsiteY9" fmla="*/ 148974 h 157824"/>
                    <a:gd name="connsiteX10" fmla="*/ 183528 w 325959"/>
                    <a:gd name="connsiteY10" fmla="*/ 148688 h 157824"/>
                    <a:gd name="connsiteX11" fmla="*/ 183528 w 325959"/>
                    <a:gd name="connsiteY11" fmla="*/ 148688 h 157824"/>
                    <a:gd name="connsiteX12" fmla="*/ 186957 w 325959"/>
                    <a:gd name="connsiteY12" fmla="*/ 148498 h 157824"/>
                    <a:gd name="connsiteX13" fmla="*/ 189148 w 325959"/>
                    <a:gd name="connsiteY13" fmla="*/ 148402 h 157824"/>
                    <a:gd name="connsiteX14" fmla="*/ 202864 w 325959"/>
                    <a:gd name="connsiteY14" fmla="*/ 147831 h 157824"/>
                    <a:gd name="connsiteX15" fmla="*/ 203149 w 325959"/>
                    <a:gd name="connsiteY15" fmla="*/ 147831 h 157824"/>
                    <a:gd name="connsiteX16" fmla="*/ 203721 w 325959"/>
                    <a:gd name="connsiteY16" fmla="*/ 147831 h 157824"/>
                    <a:gd name="connsiteX17" fmla="*/ 322593 w 325959"/>
                    <a:gd name="connsiteY17" fmla="*/ 137734 h 157824"/>
                    <a:gd name="connsiteX18" fmla="*/ 319164 w 325959"/>
                    <a:gd name="connsiteY18" fmla="*/ 59725 h 157824"/>
                    <a:gd name="connsiteX19" fmla="*/ 318402 w 325959"/>
                    <a:gd name="connsiteY19" fmla="*/ 57343 h 157824"/>
                    <a:gd name="connsiteX20" fmla="*/ 316402 w 325959"/>
                    <a:gd name="connsiteY20" fmla="*/ 24387 h 157824"/>
                    <a:gd name="connsiteX21" fmla="*/ 316021 w 325959"/>
                    <a:gd name="connsiteY21" fmla="*/ 20386 h 157824"/>
                    <a:gd name="connsiteX22" fmla="*/ 317259 w 325959"/>
                    <a:gd name="connsiteY22" fmla="*/ 17910 h 157824"/>
                    <a:gd name="connsiteX23" fmla="*/ 318402 w 325959"/>
                    <a:gd name="connsiteY23" fmla="*/ 8290 h 157824"/>
                    <a:gd name="connsiteX24" fmla="*/ 274873 w 325959"/>
                    <a:gd name="connsiteY24" fmla="*/ 19720 h 157824"/>
                    <a:gd name="connsiteX25" fmla="*/ 210389 w 325959"/>
                    <a:gd name="connsiteY25" fmla="*/ 2098 h 157824"/>
                    <a:gd name="connsiteX26" fmla="*/ 156096 w 325959"/>
                    <a:gd name="connsiteY26" fmla="*/ 43437 h 157824"/>
                    <a:gd name="connsiteX27" fmla="*/ 143237 w 325959"/>
                    <a:gd name="connsiteY27" fmla="*/ 52771 h 157824"/>
                    <a:gd name="connsiteX28" fmla="*/ 137998 w 325959"/>
                    <a:gd name="connsiteY28" fmla="*/ 56391 h 157824"/>
                    <a:gd name="connsiteX29" fmla="*/ 124759 w 325959"/>
                    <a:gd name="connsiteY29" fmla="*/ 64964 h 157824"/>
                    <a:gd name="connsiteX30" fmla="*/ 119234 w 325959"/>
                    <a:gd name="connsiteY30" fmla="*/ 68297 h 157824"/>
                    <a:gd name="connsiteX31" fmla="*/ 105423 w 325959"/>
                    <a:gd name="connsiteY31" fmla="*/ 75631 h 157824"/>
                    <a:gd name="connsiteX32" fmla="*/ 74562 w 325959"/>
                    <a:gd name="connsiteY32" fmla="*/ 83251 h 157824"/>
                    <a:gd name="connsiteX33" fmla="*/ 72085 w 325959"/>
                    <a:gd name="connsiteY33" fmla="*/ 82966 h 157824"/>
                    <a:gd name="connsiteX34" fmla="*/ 839 w 325959"/>
                    <a:gd name="connsiteY34" fmla="*/ 132877 h 15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25959" h="157824">
                      <a:moveTo>
                        <a:pt x="934" y="132591"/>
                      </a:moveTo>
                      <a:cubicBezTo>
                        <a:pt x="4363" y="146974"/>
                        <a:pt x="31414" y="154022"/>
                        <a:pt x="62656" y="156594"/>
                      </a:cubicBezTo>
                      <a:cubicBezTo>
                        <a:pt x="90278" y="158880"/>
                        <a:pt x="121234" y="157737"/>
                        <a:pt x="141999" y="155165"/>
                      </a:cubicBezTo>
                      <a:cubicBezTo>
                        <a:pt x="145523" y="154689"/>
                        <a:pt x="148666" y="154213"/>
                        <a:pt x="151524" y="153736"/>
                      </a:cubicBezTo>
                      <a:cubicBezTo>
                        <a:pt x="153905" y="153356"/>
                        <a:pt x="156001" y="152879"/>
                        <a:pt x="157810" y="152403"/>
                      </a:cubicBezTo>
                      <a:cubicBezTo>
                        <a:pt x="158668" y="152212"/>
                        <a:pt x="159430" y="152022"/>
                        <a:pt x="160097" y="151831"/>
                      </a:cubicBezTo>
                      <a:cubicBezTo>
                        <a:pt x="161240" y="151450"/>
                        <a:pt x="162668" y="151165"/>
                        <a:pt x="164097" y="150879"/>
                      </a:cubicBezTo>
                      <a:cubicBezTo>
                        <a:pt x="164097" y="150879"/>
                        <a:pt x="164287" y="150879"/>
                        <a:pt x="164383" y="150879"/>
                      </a:cubicBezTo>
                      <a:cubicBezTo>
                        <a:pt x="166002" y="150593"/>
                        <a:pt x="167907" y="150307"/>
                        <a:pt x="169907" y="150022"/>
                      </a:cubicBezTo>
                      <a:cubicBezTo>
                        <a:pt x="173050" y="149641"/>
                        <a:pt x="176575" y="149260"/>
                        <a:pt x="180290" y="148974"/>
                      </a:cubicBezTo>
                      <a:cubicBezTo>
                        <a:pt x="181337" y="148974"/>
                        <a:pt x="182480" y="148783"/>
                        <a:pt x="183528" y="148688"/>
                      </a:cubicBezTo>
                      <a:lnTo>
                        <a:pt x="183528" y="148688"/>
                      </a:lnTo>
                      <a:cubicBezTo>
                        <a:pt x="184671" y="148688"/>
                        <a:pt x="185814" y="148498"/>
                        <a:pt x="186957" y="148498"/>
                      </a:cubicBezTo>
                      <a:cubicBezTo>
                        <a:pt x="187719" y="148498"/>
                        <a:pt x="188386" y="148498"/>
                        <a:pt x="189148" y="148402"/>
                      </a:cubicBezTo>
                      <a:cubicBezTo>
                        <a:pt x="193434" y="148117"/>
                        <a:pt x="198101" y="147926"/>
                        <a:pt x="202864" y="147831"/>
                      </a:cubicBezTo>
                      <a:cubicBezTo>
                        <a:pt x="202959" y="147831"/>
                        <a:pt x="203054" y="147831"/>
                        <a:pt x="203149" y="147831"/>
                      </a:cubicBezTo>
                      <a:cubicBezTo>
                        <a:pt x="203340" y="147831"/>
                        <a:pt x="203531" y="147831"/>
                        <a:pt x="203721" y="147831"/>
                      </a:cubicBezTo>
                      <a:cubicBezTo>
                        <a:pt x="251441" y="146212"/>
                        <a:pt x="317259" y="147259"/>
                        <a:pt x="322593" y="137734"/>
                      </a:cubicBezTo>
                      <a:cubicBezTo>
                        <a:pt x="329737" y="124971"/>
                        <a:pt x="324022" y="77346"/>
                        <a:pt x="319164" y="59725"/>
                      </a:cubicBezTo>
                      <a:cubicBezTo>
                        <a:pt x="318878" y="58867"/>
                        <a:pt x="318688" y="58010"/>
                        <a:pt x="318402" y="57343"/>
                      </a:cubicBezTo>
                      <a:cubicBezTo>
                        <a:pt x="315449" y="48485"/>
                        <a:pt x="315449" y="35626"/>
                        <a:pt x="316402" y="24387"/>
                      </a:cubicBezTo>
                      <a:cubicBezTo>
                        <a:pt x="316402" y="23625"/>
                        <a:pt x="316021" y="21053"/>
                        <a:pt x="316021" y="20386"/>
                      </a:cubicBezTo>
                      <a:cubicBezTo>
                        <a:pt x="316021" y="19720"/>
                        <a:pt x="317164" y="18481"/>
                        <a:pt x="317259" y="17910"/>
                      </a:cubicBezTo>
                      <a:cubicBezTo>
                        <a:pt x="317831" y="12195"/>
                        <a:pt x="318402" y="8290"/>
                        <a:pt x="318402" y="8290"/>
                      </a:cubicBezTo>
                      <a:cubicBezTo>
                        <a:pt x="308401" y="-8189"/>
                        <a:pt x="308401" y="13052"/>
                        <a:pt x="274873" y="19720"/>
                      </a:cubicBezTo>
                      <a:cubicBezTo>
                        <a:pt x="241345" y="26387"/>
                        <a:pt x="228772" y="-8760"/>
                        <a:pt x="210389" y="2098"/>
                      </a:cubicBezTo>
                      <a:cubicBezTo>
                        <a:pt x="201911" y="7051"/>
                        <a:pt x="180480" y="25435"/>
                        <a:pt x="156096" y="43437"/>
                      </a:cubicBezTo>
                      <a:cubicBezTo>
                        <a:pt x="151905" y="46580"/>
                        <a:pt x="147523" y="49723"/>
                        <a:pt x="143237" y="52771"/>
                      </a:cubicBezTo>
                      <a:cubicBezTo>
                        <a:pt x="141523" y="54010"/>
                        <a:pt x="139713" y="55153"/>
                        <a:pt x="137998" y="56391"/>
                      </a:cubicBezTo>
                      <a:cubicBezTo>
                        <a:pt x="133617" y="59344"/>
                        <a:pt x="129140" y="62201"/>
                        <a:pt x="124759" y="64964"/>
                      </a:cubicBezTo>
                      <a:cubicBezTo>
                        <a:pt x="122949" y="66106"/>
                        <a:pt x="121044" y="67249"/>
                        <a:pt x="119234" y="68297"/>
                      </a:cubicBezTo>
                      <a:cubicBezTo>
                        <a:pt x="114567" y="71059"/>
                        <a:pt x="109900" y="73441"/>
                        <a:pt x="105423" y="75631"/>
                      </a:cubicBezTo>
                      <a:cubicBezTo>
                        <a:pt x="93707" y="81156"/>
                        <a:pt x="83039" y="84299"/>
                        <a:pt x="74562" y="83251"/>
                      </a:cubicBezTo>
                      <a:cubicBezTo>
                        <a:pt x="73705" y="83251"/>
                        <a:pt x="72848" y="83061"/>
                        <a:pt x="72085" y="82966"/>
                      </a:cubicBezTo>
                      <a:cubicBezTo>
                        <a:pt x="35700" y="79823"/>
                        <a:pt x="-6496" y="101730"/>
                        <a:pt x="839" y="132877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19" name="Freeform: Shape 1718">
                  <a:extLst>
                    <a:ext uri="{FF2B5EF4-FFF2-40B4-BE49-F238E27FC236}">
                      <a16:creationId xmlns:a16="http://schemas.microsoft.com/office/drawing/2014/main" id="{B1AD042A-3C88-BF7F-B99A-48B9536DED19}"/>
                    </a:ext>
                  </a:extLst>
                </p:cNvPr>
                <p:cNvSpPr/>
                <p:nvPr/>
              </p:nvSpPr>
              <p:spPr>
                <a:xfrm>
                  <a:off x="7082789" y="5271516"/>
                  <a:ext cx="323521" cy="46950"/>
                </a:xfrm>
                <a:custGeom>
                  <a:avLst/>
                  <a:gdLst>
                    <a:gd name="connsiteX0" fmla="*/ 52864 w 323521"/>
                    <a:gd name="connsiteY0" fmla="*/ 36957 h 46950"/>
                    <a:gd name="connsiteX1" fmla="*/ 67151 w 323521"/>
                    <a:gd name="connsiteY1" fmla="*/ 40291 h 46950"/>
                    <a:gd name="connsiteX2" fmla="*/ 172688 w 323521"/>
                    <a:gd name="connsiteY2" fmla="*/ 19336 h 46950"/>
                    <a:gd name="connsiteX3" fmla="*/ 323469 w 323521"/>
                    <a:gd name="connsiteY3" fmla="*/ 0 h 46950"/>
                    <a:gd name="connsiteX4" fmla="*/ 320135 w 323521"/>
                    <a:gd name="connsiteY4" fmla="*/ 26861 h 46950"/>
                    <a:gd name="connsiteX5" fmla="*/ 201263 w 323521"/>
                    <a:gd name="connsiteY5" fmla="*/ 36957 h 46950"/>
                    <a:gd name="connsiteX6" fmla="*/ 200692 w 323521"/>
                    <a:gd name="connsiteY6" fmla="*/ 36957 h 46950"/>
                    <a:gd name="connsiteX7" fmla="*/ 200406 w 323521"/>
                    <a:gd name="connsiteY7" fmla="*/ 36957 h 46950"/>
                    <a:gd name="connsiteX8" fmla="*/ 186690 w 323521"/>
                    <a:gd name="connsiteY8" fmla="*/ 37529 h 46950"/>
                    <a:gd name="connsiteX9" fmla="*/ 184499 w 323521"/>
                    <a:gd name="connsiteY9" fmla="*/ 37624 h 46950"/>
                    <a:gd name="connsiteX10" fmla="*/ 181070 w 323521"/>
                    <a:gd name="connsiteY10" fmla="*/ 37814 h 46950"/>
                    <a:gd name="connsiteX11" fmla="*/ 181070 w 323521"/>
                    <a:gd name="connsiteY11" fmla="*/ 37814 h 46950"/>
                    <a:gd name="connsiteX12" fmla="*/ 177832 w 323521"/>
                    <a:gd name="connsiteY12" fmla="*/ 38100 h 46950"/>
                    <a:gd name="connsiteX13" fmla="*/ 167449 w 323521"/>
                    <a:gd name="connsiteY13" fmla="*/ 39148 h 46950"/>
                    <a:gd name="connsiteX14" fmla="*/ 161925 w 323521"/>
                    <a:gd name="connsiteY14" fmla="*/ 40005 h 46950"/>
                    <a:gd name="connsiteX15" fmla="*/ 161639 w 323521"/>
                    <a:gd name="connsiteY15" fmla="*/ 40005 h 46950"/>
                    <a:gd name="connsiteX16" fmla="*/ 157639 w 323521"/>
                    <a:gd name="connsiteY16" fmla="*/ 40957 h 46950"/>
                    <a:gd name="connsiteX17" fmla="*/ 155353 w 323521"/>
                    <a:gd name="connsiteY17" fmla="*/ 41529 h 46950"/>
                    <a:gd name="connsiteX18" fmla="*/ 149066 w 323521"/>
                    <a:gd name="connsiteY18" fmla="*/ 42863 h 46950"/>
                    <a:gd name="connsiteX19" fmla="*/ 139541 w 323521"/>
                    <a:gd name="connsiteY19" fmla="*/ 44291 h 46950"/>
                    <a:gd name="connsiteX20" fmla="*/ 60198 w 323521"/>
                    <a:gd name="connsiteY20" fmla="*/ 45720 h 46950"/>
                    <a:gd name="connsiteX21" fmla="*/ 0 w 323521"/>
                    <a:gd name="connsiteY21" fmla="*/ 25527 h 46950"/>
                    <a:gd name="connsiteX22" fmla="*/ 52864 w 323521"/>
                    <a:gd name="connsiteY22" fmla="*/ 36766 h 46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3521" h="46950">
                      <a:moveTo>
                        <a:pt x="52864" y="36957"/>
                      </a:moveTo>
                      <a:cubicBezTo>
                        <a:pt x="57912" y="37814"/>
                        <a:pt x="62865" y="38671"/>
                        <a:pt x="67151" y="40291"/>
                      </a:cubicBezTo>
                      <a:cubicBezTo>
                        <a:pt x="104870" y="47815"/>
                        <a:pt x="137541" y="29432"/>
                        <a:pt x="172688" y="19336"/>
                      </a:cubicBezTo>
                      <a:cubicBezTo>
                        <a:pt x="219932" y="6191"/>
                        <a:pt x="279940" y="21336"/>
                        <a:pt x="323469" y="0"/>
                      </a:cubicBezTo>
                      <a:cubicBezTo>
                        <a:pt x="323755" y="11621"/>
                        <a:pt x="322897" y="21907"/>
                        <a:pt x="320135" y="26861"/>
                      </a:cubicBezTo>
                      <a:cubicBezTo>
                        <a:pt x="314801" y="36386"/>
                        <a:pt x="248983" y="35338"/>
                        <a:pt x="201263" y="36957"/>
                      </a:cubicBezTo>
                      <a:cubicBezTo>
                        <a:pt x="201073" y="36957"/>
                        <a:pt x="200882" y="36957"/>
                        <a:pt x="200692" y="36957"/>
                      </a:cubicBezTo>
                      <a:cubicBezTo>
                        <a:pt x="200596" y="36957"/>
                        <a:pt x="200501" y="36957"/>
                        <a:pt x="200406" y="36957"/>
                      </a:cubicBezTo>
                      <a:cubicBezTo>
                        <a:pt x="195644" y="37147"/>
                        <a:pt x="190976" y="37338"/>
                        <a:pt x="186690" y="37529"/>
                      </a:cubicBezTo>
                      <a:cubicBezTo>
                        <a:pt x="185928" y="37529"/>
                        <a:pt x="185261" y="37529"/>
                        <a:pt x="184499" y="37624"/>
                      </a:cubicBezTo>
                      <a:cubicBezTo>
                        <a:pt x="183356" y="37624"/>
                        <a:pt x="182213" y="37719"/>
                        <a:pt x="181070" y="37814"/>
                      </a:cubicBezTo>
                      <a:lnTo>
                        <a:pt x="181070" y="37814"/>
                      </a:lnTo>
                      <a:cubicBezTo>
                        <a:pt x="179927" y="37814"/>
                        <a:pt x="178879" y="38005"/>
                        <a:pt x="177832" y="38100"/>
                      </a:cubicBezTo>
                      <a:cubicBezTo>
                        <a:pt x="174022" y="38386"/>
                        <a:pt x="170497" y="38767"/>
                        <a:pt x="167449" y="39148"/>
                      </a:cubicBezTo>
                      <a:cubicBezTo>
                        <a:pt x="165449" y="39433"/>
                        <a:pt x="163639" y="39719"/>
                        <a:pt x="161925" y="40005"/>
                      </a:cubicBezTo>
                      <a:cubicBezTo>
                        <a:pt x="161925" y="40005"/>
                        <a:pt x="161734" y="40005"/>
                        <a:pt x="161639" y="40005"/>
                      </a:cubicBezTo>
                      <a:cubicBezTo>
                        <a:pt x="160115" y="40291"/>
                        <a:pt x="158782" y="40672"/>
                        <a:pt x="157639" y="40957"/>
                      </a:cubicBezTo>
                      <a:cubicBezTo>
                        <a:pt x="156972" y="41148"/>
                        <a:pt x="156115" y="41338"/>
                        <a:pt x="155353" y="41529"/>
                      </a:cubicBezTo>
                      <a:cubicBezTo>
                        <a:pt x="153448" y="42005"/>
                        <a:pt x="151352" y="42386"/>
                        <a:pt x="149066" y="42863"/>
                      </a:cubicBezTo>
                      <a:cubicBezTo>
                        <a:pt x="146209" y="43339"/>
                        <a:pt x="142970" y="43815"/>
                        <a:pt x="139541" y="44291"/>
                      </a:cubicBezTo>
                      <a:cubicBezTo>
                        <a:pt x="118777" y="46863"/>
                        <a:pt x="87916" y="48006"/>
                        <a:pt x="60198" y="45720"/>
                      </a:cubicBezTo>
                      <a:cubicBezTo>
                        <a:pt x="31813" y="43339"/>
                        <a:pt x="6953" y="37338"/>
                        <a:pt x="0" y="25527"/>
                      </a:cubicBezTo>
                      <a:cubicBezTo>
                        <a:pt x="17050" y="29813"/>
                        <a:pt x="34480" y="33147"/>
                        <a:pt x="52864" y="36766"/>
                      </a:cubicBez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0" name="Freeform: Shape 1719">
                  <a:extLst>
                    <a:ext uri="{FF2B5EF4-FFF2-40B4-BE49-F238E27FC236}">
                      <a16:creationId xmlns:a16="http://schemas.microsoft.com/office/drawing/2014/main" id="{A864B97C-857B-2458-9A2C-59235C9B0022}"/>
                    </a:ext>
                  </a:extLst>
                </p:cNvPr>
                <p:cNvSpPr/>
                <p:nvPr/>
              </p:nvSpPr>
              <p:spPr>
                <a:xfrm>
                  <a:off x="7080290" y="5241046"/>
                  <a:ext cx="72936" cy="76475"/>
                </a:xfrm>
                <a:custGeom>
                  <a:avLst/>
                  <a:gdLst>
                    <a:gd name="connsiteX0" fmla="*/ 879 w 72936"/>
                    <a:gd name="connsiteY0" fmla="*/ 52377 h 76475"/>
                    <a:gd name="connsiteX1" fmla="*/ 59458 w 72936"/>
                    <a:gd name="connsiteY1" fmla="*/ 76189 h 76475"/>
                    <a:gd name="connsiteX2" fmla="*/ 62602 w 72936"/>
                    <a:gd name="connsiteY2" fmla="*/ 76475 h 76475"/>
                    <a:gd name="connsiteX3" fmla="*/ 62602 w 72936"/>
                    <a:gd name="connsiteY3" fmla="*/ 46852 h 76475"/>
                    <a:gd name="connsiteX4" fmla="*/ 72888 w 72936"/>
                    <a:gd name="connsiteY4" fmla="*/ 2561 h 76475"/>
                    <a:gd name="connsiteX5" fmla="*/ 70793 w 72936"/>
                    <a:gd name="connsiteY5" fmla="*/ 275 h 76475"/>
                    <a:gd name="connsiteX6" fmla="*/ 70793 w 72936"/>
                    <a:gd name="connsiteY6" fmla="*/ 275 h 76475"/>
                    <a:gd name="connsiteX7" fmla="*/ 879 w 72936"/>
                    <a:gd name="connsiteY7" fmla="*/ 52472 h 76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936" h="76475">
                      <a:moveTo>
                        <a:pt x="879" y="52377"/>
                      </a:moveTo>
                      <a:cubicBezTo>
                        <a:pt x="4118" y="66284"/>
                        <a:pt x="29550" y="73332"/>
                        <a:pt x="59458" y="76189"/>
                      </a:cubicBezTo>
                      <a:cubicBezTo>
                        <a:pt x="60506" y="76189"/>
                        <a:pt x="61554" y="76380"/>
                        <a:pt x="62602" y="76475"/>
                      </a:cubicBezTo>
                      <a:cubicBezTo>
                        <a:pt x="62602" y="76475"/>
                        <a:pt x="61744" y="69712"/>
                        <a:pt x="62602" y="46852"/>
                      </a:cubicBezTo>
                      <a:cubicBezTo>
                        <a:pt x="63268" y="29707"/>
                        <a:pt x="70317" y="10467"/>
                        <a:pt x="72888" y="2561"/>
                      </a:cubicBezTo>
                      <a:cubicBezTo>
                        <a:pt x="73270" y="1513"/>
                        <a:pt x="71269" y="1132"/>
                        <a:pt x="70793" y="275"/>
                      </a:cubicBezTo>
                      <a:lnTo>
                        <a:pt x="70793" y="275"/>
                      </a:lnTo>
                      <a:cubicBezTo>
                        <a:pt x="34503" y="-2868"/>
                        <a:pt x="-6550" y="21326"/>
                        <a:pt x="879" y="5247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1" name="Freeform: Shape 1720">
                  <a:extLst>
                    <a:ext uri="{FF2B5EF4-FFF2-40B4-BE49-F238E27FC236}">
                      <a16:creationId xmlns:a16="http://schemas.microsoft.com/office/drawing/2014/main" id="{CF07766F-9D64-7BCD-59E8-2F24BD44CE7E}"/>
                    </a:ext>
                  </a:extLst>
                </p:cNvPr>
                <p:cNvSpPr/>
                <p:nvPr/>
              </p:nvSpPr>
              <p:spPr>
                <a:xfrm>
                  <a:off x="7139132" y="5241226"/>
                  <a:ext cx="14094" cy="76200"/>
                </a:xfrm>
                <a:custGeom>
                  <a:avLst/>
                  <a:gdLst>
                    <a:gd name="connsiteX0" fmla="*/ 617 w 14094"/>
                    <a:gd name="connsiteY0" fmla="*/ 75914 h 76200"/>
                    <a:gd name="connsiteX1" fmla="*/ 3760 w 14094"/>
                    <a:gd name="connsiteY1" fmla="*/ 76200 h 76200"/>
                    <a:gd name="connsiteX2" fmla="*/ 3760 w 14094"/>
                    <a:gd name="connsiteY2" fmla="*/ 46577 h 76200"/>
                    <a:gd name="connsiteX3" fmla="*/ 14047 w 14094"/>
                    <a:gd name="connsiteY3" fmla="*/ 2286 h 76200"/>
                    <a:gd name="connsiteX4" fmla="*/ 11951 w 14094"/>
                    <a:gd name="connsiteY4" fmla="*/ 0 h 76200"/>
                    <a:gd name="connsiteX5" fmla="*/ 11951 w 14094"/>
                    <a:gd name="connsiteY5" fmla="*/ 0 h 76200"/>
                    <a:gd name="connsiteX6" fmla="*/ 8618 w 14094"/>
                    <a:gd name="connsiteY6" fmla="*/ 7906 h 76200"/>
                    <a:gd name="connsiteX7" fmla="*/ 617 w 14094"/>
                    <a:gd name="connsiteY7" fmla="*/ 75914 h 7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94" h="76200">
                      <a:moveTo>
                        <a:pt x="617" y="75914"/>
                      </a:moveTo>
                      <a:cubicBezTo>
                        <a:pt x="1665" y="75914"/>
                        <a:pt x="2712" y="76105"/>
                        <a:pt x="3760" y="76200"/>
                      </a:cubicBezTo>
                      <a:cubicBezTo>
                        <a:pt x="3760" y="76200"/>
                        <a:pt x="2903" y="69437"/>
                        <a:pt x="3760" y="46577"/>
                      </a:cubicBezTo>
                      <a:cubicBezTo>
                        <a:pt x="4427" y="29432"/>
                        <a:pt x="11475" y="10192"/>
                        <a:pt x="14047" y="2286"/>
                      </a:cubicBezTo>
                      <a:cubicBezTo>
                        <a:pt x="14428" y="1238"/>
                        <a:pt x="12428" y="857"/>
                        <a:pt x="11951" y="0"/>
                      </a:cubicBezTo>
                      <a:lnTo>
                        <a:pt x="11951" y="0"/>
                      </a:lnTo>
                      <a:cubicBezTo>
                        <a:pt x="10904" y="1714"/>
                        <a:pt x="9761" y="4286"/>
                        <a:pt x="8618" y="7906"/>
                      </a:cubicBezTo>
                      <a:cubicBezTo>
                        <a:pt x="6141" y="16002"/>
                        <a:pt x="-2336" y="41720"/>
                        <a:pt x="617" y="75914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2" name="Freeform: Shape 1721">
                  <a:extLst>
                    <a:ext uri="{FF2B5EF4-FFF2-40B4-BE49-F238E27FC236}">
                      <a16:creationId xmlns:a16="http://schemas.microsoft.com/office/drawing/2014/main" id="{24D1124F-A2B0-2D73-D5C5-7365FCAA19BC}"/>
                    </a:ext>
                  </a:extLst>
                </p:cNvPr>
                <p:cNvSpPr/>
                <p:nvPr/>
              </p:nvSpPr>
              <p:spPr>
                <a:xfrm>
                  <a:off x="7151194" y="5175059"/>
                  <a:ext cx="152574" cy="89619"/>
                </a:xfrm>
                <a:custGeom>
                  <a:avLst/>
                  <a:gdLst>
                    <a:gd name="connsiteX0" fmla="*/ 152575 w 152574"/>
                    <a:gd name="connsiteY0" fmla="*/ 6350 h 89619"/>
                    <a:gd name="connsiteX1" fmla="*/ 124381 w 152574"/>
                    <a:gd name="connsiteY1" fmla="*/ 6350 h 89619"/>
                    <a:gd name="connsiteX2" fmla="*/ 4271 w 152574"/>
                    <a:gd name="connsiteY2" fmla="*/ 72263 h 89619"/>
                    <a:gd name="connsiteX3" fmla="*/ 80 w 152574"/>
                    <a:gd name="connsiteY3" fmla="*/ 88741 h 89619"/>
                    <a:gd name="connsiteX4" fmla="*/ 48467 w 152574"/>
                    <a:gd name="connsiteY4" fmla="*/ 79502 h 89619"/>
                    <a:gd name="connsiteX5" fmla="*/ 50658 w 152574"/>
                    <a:gd name="connsiteY5" fmla="*/ 74168 h 89619"/>
                    <a:gd name="connsiteX6" fmla="*/ 92949 w 152574"/>
                    <a:gd name="connsiteY6" fmla="*/ 47403 h 89619"/>
                    <a:gd name="connsiteX7" fmla="*/ 101902 w 152574"/>
                    <a:gd name="connsiteY7" fmla="*/ 45688 h 89619"/>
                    <a:gd name="connsiteX8" fmla="*/ 152480 w 152574"/>
                    <a:gd name="connsiteY8" fmla="*/ 6350 h 89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2574" h="89619">
                      <a:moveTo>
                        <a:pt x="152575" y="6350"/>
                      </a:moveTo>
                      <a:cubicBezTo>
                        <a:pt x="152575" y="6350"/>
                        <a:pt x="142764" y="-7938"/>
                        <a:pt x="124381" y="6350"/>
                      </a:cubicBezTo>
                      <a:cubicBezTo>
                        <a:pt x="105902" y="20638"/>
                        <a:pt x="24368" y="80931"/>
                        <a:pt x="4271" y="72263"/>
                      </a:cubicBezTo>
                      <a:cubicBezTo>
                        <a:pt x="80" y="82074"/>
                        <a:pt x="-206" y="85979"/>
                        <a:pt x="80" y="88741"/>
                      </a:cubicBezTo>
                      <a:cubicBezTo>
                        <a:pt x="4366" y="89503"/>
                        <a:pt x="19606" y="92646"/>
                        <a:pt x="48467" y="79502"/>
                      </a:cubicBezTo>
                      <a:cubicBezTo>
                        <a:pt x="49229" y="79121"/>
                        <a:pt x="49991" y="74549"/>
                        <a:pt x="50658" y="74168"/>
                      </a:cubicBezTo>
                      <a:cubicBezTo>
                        <a:pt x="63326" y="68263"/>
                        <a:pt x="75137" y="60928"/>
                        <a:pt x="92949" y="47403"/>
                      </a:cubicBezTo>
                      <a:cubicBezTo>
                        <a:pt x="94758" y="45974"/>
                        <a:pt x="99997" y="47212"/>
                        <a:pt x="101902" y="45688"/>
                      </a:cubicBezTo>
                      <a:lnTo>
                        <a:pt x="152480" y="6350"/>
                      </a:ln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3" name="Freeform: Shape 1722">
                  <a:extLst>
                    <a:ext uri="{FF2B5EF4-FFF2-40B4-BE49-F238E27FC236}">
                      <a16:creationId xmlns:a16="http://schemas.microsoft.com/office/drawing/2014/main" id="{FE9F186D-788D-B68A-92BE-E0C712E98D3B}"/>
                    </a:ext>
                  </a:extLst>
                </p:cNvPr>
                <p:cNvSpPr/>
                <p:nvPr/>
              </p:nvSpPr>
              <p:spPr>
                <a:xfrm>
                  <a:off x="7233379" y="5222462"/>
                  <a:ext cx="50101" cy="86677"/>
                </a:xfrm>
                <a:custGeom>
                  <a:avLst/>
                  <a:gdLst>
                    <a:gd name="connsiteX0" fmla="*/ 95 w 50101"/>
                    <a:gd name="connsiteY0" fmla="*/ 7715 h 86677"/>
                    <a:gd name="connsiteX1" fmla="*/ 36100 w 50101"/>
                    <a:gd name="connsiteY1" fmla="*/ 86678 h 86677"/>
                    <a:gd name="connsiteX2" fmla="*/ 50102 w 50101"/>
                    <a:gd name="connsiteY2" fmla="*/ 86106 h 86677"/>
                    <a:gd name="connsiteX3" fmla="*/ 10763 w 50101"/>
                    <a:gd name="connsiteY3" fmla="*/ 0 h 86677"/>
                    <a:gd name="connsiteX4" fmla="*/ 0 w 50101"/>
                    <a:gd name="connsiteY4" fmla="*/ 7715 h 8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101" h="86677">
                      <a:moveTo>
                        <a:pt x="95" y="7715"/>
                      </a:moveTo>
                      <a:lnTo>
                        <a:pt x="36100" y="86678"/>
                      </a:lnTo>
                      <a:cubicBezTo>
                        <a:pt x="40577" y="86392"/>
                        <a:pt x="45244" y="86201"/>
                        <a:pt x="50102" y="86106"/>
                      </a:cubicBezTo>
                      <a:lnTo>
                        <a:pt x="10763" y="0"/>
                      </a:lnTo>
                      <a:cubicBezTo>
                        <a:pt x="7239" y="2572"/>
                        <a:pt x="3620" y="5239"/>
                        <a:pt x="0" y="7715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4" name="Freeform: Shape 1723">
                  <a:extLst>
                    <a:ext uri="{FF2B5EF4-FFF2-40B4-BE49-F238E27FC236}">
                      <a16:creationId xmlns:a16="http://schemas.microsoft.com/office/drawing/2014/main" id="{26E171AF-3A47-A0C2-390D-828CDF6B4140}"/>
                    </a:ext>
                  </a:extLst>
                </p:cNvPr>
                <p:cNvSpPr/>
                <p:nvPr/>
              </p:nvSpPr>
              <p:spPr>
                <a:xfrm>
                  <a:off x="7217949" y="5233225"/>
                  <a:ext cx="45815" cy="77533"/>
                </a:xfrm>
                <a:custGeom>
                  <a:avLst/>
                  <a:gdLst>
                    <a:gd name="connsiteX0" fmla="*/ 95 w 45815"/>
                    <a:gd name="connsiteY0" fmla="*/ 7144 h 77533"/>
                    <a:gd name="connsiteX1" fmla="*/ 32195 w 45815"/>
                    <a:gd name="connsiteY1" fmla="*/ 77533 h 77533"/>
                    <a:gd name="connsiteX2" fmla="*/ 42577 w 45815"/>
                    <a:gd name="connsiteY2" fmla="*/ 76486 h 77533"/>
                    <a:gd name="connsiteX3" fmla="*/ 45815 w 45815"/>
                    <a:gd name="connsiteY3" fmla="*/ 76200 h 77533"/>
                    <a:gd name="connsiteX4" fmla="*/ 11049 w 45815"/>
                    <a:gd name="connsiteY4" fmla="*/ 0 h 77533"/>
                    <a:gd name="connsiteX5" fmla="*/ 0 w 45815"/>
                    <a:gd name="connsiteY5" fmla="*/ 7144 h 7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815" h="77533">
                      <a:moveTo>
                        <a:pt x="95" y="7144"/>
                      </a:moveTo>
                      <a:lnTo>
                        <a:pt x="32195" y="77533"/>
                      </a:lnTo>
                      <a:cubicBezTo>
                        <a:pt x="35338" y="77152"/>
                        <a:pt x="38862" y="76771"/>
                        <a:pt x="42577" y="76486"/>
                      </a:cubicBezTo>
                      <a:cubicBezTo>
                        <a:pt x="43624" y="76486"/>
                        <a:pt x="44767" y="76295"/>
                        <a:pt x="45815" y="76200"/>
                      </a:cubicBezTo>
                      <a:lnTo>
                        <a:pt x="11049" y="0"/>
                      </a:lnTo>
                      <a:cubicBezTo>
                        <a:pt x="7334" y="2476"/>
                        <a:pt x="3715" y="4858"/>
                        <a:pt x="0" y="714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5" name="Freeform: Shape 1724">
                  <a:extLst>
                    <a:ext uri="{FF2B5EF4-FFF2-40B4-BE49-F238E27FC236}">
                      <a16:creationId xmlns:a16="http://schemas.microsoft.com/office/drawing/2014/main" id="{39379984-BC99-C89F-6504-EEBB1536D450}"/>
                    </a:ext>
                  </a:extLst>
                </p:cNvPr>
                <p:cNvSpPr/>
                <p:nvPr/>
              </p:nvSpPr>
              <p:spPr>
                <a:xfrm>
                  <a:off x="7201756" y="5243226"/>
                  <a:ext cx="42767" cy="71342"/>
                </a:xfrm>
                <a:custGeom>
                  <a:avLst/>
                  <a:gdLst>
                    <a:gd name="connsiteX0" fmla="*/ 95 w 42767"/>
                    <a:gd name="connsiteY0" fmla="*/ 6001 h 71342"/>
                    <a:gd name="connsiteX1" fmla="*/ 29909 w 42767"/>
                    <a:gd name="connsiteY1" fmla="*/ 71342 h 71342"/>
                    <a:gd name="connsiteX2" fmla="*/ 36195 w 42767"/>
                    <a:gd name="connsiteY2" fmla="*/ 70009 h 71342"/>
                    <a:gd name="connsiteX3" fmla="*/ 38481 w 42767"/>
                    <a:gd name="connsiteY3" fmla="*/ 69437 h 71342"/>
                    <a:gd name="connsiteX4" fmla="*/ 42481 w 42767"/>
                    <a:gd name="connsiteY4" fmla="*/ 68485 h 71342"/>
                    <a:gd name="connsiteX5" fmla="*/ 42767 w 42767"/>
                    <a:gd name="connsiteY5" fmla="*/ 68485 h 71342"/>
                    <a:gd name="connsiteX6" fmla="*/ 11525 w 42767"/>
                    <a:gd name="connsiteY6" fmla="*/ 0 h 71342"/>
                    <a:gd name="connsiteX7" fmla="*/ 0 w 42767"/>
                    <a:gd name="connsiteY7" fmla="*/ 6096 h 7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67" h="71342">
                      <a:moveTo>
                        <a:pt x="95" y="6001"/>
                      </a:moveTo>
                      <a:lnTo>
                        <a:pt x="29909" y="71342"/>
                      </a:lnTo>
                      <a:cubicBezTo>
                        <a:pt x="32290" y="70961"/>
                        <a:pt x="34385" y="70485"/>
                        <a:pt x="36195" y="70009"/>
                      </a:cubicBezTo>
                      <a:cubicBezTo>
                        <a:pt x="37052" y="69818"/>
                        <a:pt x="37814" y="69628"/>
                        <a:pt x="38481" y="69437"/>
                      </a:cubicBezTo>
                      <a:cubicBezTo>
                        <a:pt x="39624" y="69056"/>
                        <a:pt x="41053" y="68771"/>
                        <a:pt x="42481" y="68485"/>
                      </a:cubicBezTo>
                      <a:cubicBezTo>
                        <a:pt x="42481" y="68485"/>
                        <a:pt x="42672" y="68485"/>
                        <a:pt x="42767" y="68485"/>
                      </a:cubicBezTo>
                      <a:lnTo>
                        <a:pt x="11525" y="0"/>
                      </a:lnTo>
                      <a:cubicBezTo>
                        <a:pt x="7620" y="2286"/>
                        <a:pt x="3715" y="4381"/>
                        <a:pt x="0" y="6096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6" name="Freeform: Shape 1725">
                  <a:extLst>
                    <a:ext uri="{FF2B5EF4-FFF2-40B4-BE49-F238E27FC236}">
                      <a16:creationId xmlns:a16="http://schemas.microsoft.com/office/drawing/2014/main" id="{017B752B-9497-C543-1693-15DAD87C6168}"/>
                    </a:ext>
                  </a:extLst>
                </p:cNvPr>
                <p:cNvSpPr/>
                <p:nvPr/>
              </p:nvSpPr>
              <p:spPr>
                <a:xfrm>
                  <a:off x="7283195" y="5220461"/>
                  <a:ext cx="123095" cy="88106"/>
                </a:xfrm>
                <a:custGeom>
                  <a:avLst/>
                  <a:gdLst>
                    <a:gd name="connsiteX0" fmla="*/ 0 w 123095"/>
                    <a:gd name="connsiteY0" fmla="*/ 88106 h 88106"/>
                    <a:gd name="connsiteX1" fmla="*/ 286 w 123095"/>
                    <a:gd name="connsiteY1" fmla="*/ 88106 h 88106"/>
                    <a:gd name="connsiteX2" fmla="*/ 857 w 123095"/>
                    <a:gd name="connsiteY2" fmla="*/ 88106 h 88106"/>
                    <a:gd name="connsiteX3" fmla="*/ 119729 w 123095"/>
                    <a:gd name="connsiteY3" fmla="*/ 78010 h 88106"/>
                    <a:gd name="connsiteX4" fmla="*/ 116300 w 123095"/>
                    <a:gd name="connsiteY4" fmla="*/ 0 h 88106"/>
                    <a:gd name="connsiteX5" fmla="*/ 74771 w 123095"/>
                    <a:gd name="connsiteY5" fmla="*/ 44196 h 88106"/>
                    <a:gd name="connsiteX6" fmla="*/ 0 w 123095"/>
                    <a:gd name="connsiteY6" fmla="*/ 88106 h 88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095" h="88106">
                      <a:moveTo>
                        <a:pt x="0" y="88106"/>
                      </a:moveTo>
                      <a:cubicBezTo>
                        <a:pt x="0" y="88106"/>
                        <a:pt x="190" y="88106"/>
                        <a:pt x="286" y="88106"/>
                      </a:cubicBezTo>
                      <a:cubicBezTo>
                        <a:pt x="476" y="88106"/>
                        <a:pt x="667" y="88106"/>
                        <a:pt x="857" y="88106"/>
                      </a:cubicBezTo>
                      <a:cubicBezTo>
                        <a:pt x="48577" y="86487"/>
                        <a:pt x="114395" y="87535"/>
                        <a:pt x="119729" y="78010"/>
                      </a:cubicBezTo>
                      <a:cubicBezTo>
                        <a:pt x="126873" y="65246"/>
                        <a:pt x="121158" y="17621"/>
                        <a:pt x="116300" y="0"/>
                      </a:cubicBezTo>
                      <a:cubicBezTo>
                        <a:pt x="105823" y="6096"/>
                        <a:pt x="85915" y="20098"/>
                        <a:pt x="74771" y="44196"/>
                      </a:cubicBezTo>
                      <a:cubicBezTo>
                        <a:pt x="59626" y="76867"/>
                        <a:pt x="23146" y="82296"/>
                        <a:pt x="0" y="881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7" name="Freeform: Shape 1726">
                  <a:extLst>
                    <a:ext uri="{FF2B5EF4-FFF2-40B4-BE49-F238E27FC236}">
                      <a16:creationId xmlns:a16="http://schemas.microsoft.com/office/drawing/2014/main" id="{AEB4288B-7886-76EC-9F4E-2462B59FEDB7}"/>
                    </a:ext>
                  </a:extLst>
                </p:cNvPr>
                <p:cNvSpPr/>
                <p:nvPr/>
              </p:nvSpPr>
              <p:spPr>
                <a:xfrm>
                  <a:off x="7306399" y="5180918"/>
                  <a:ext cx="89396" cy="14397"/>
                </a:xfrm>
                <a:custGeom>
                  <a:avLst/>
                  <a:gdLst>
                    <a:gd name="connsiteX0" fmla="*/ 43948 w 89396"/>
                    <a:gd name="connsiteY0" fmla="*/ 14397 h 14397"/>
                    <a:gd name="connsiteX1" fmla="*/ 43567 w 89396"/>
                    <a:gd name="connsiteY1" fmla="*/ 14016 h 14397"/>
                    <a:gd name="connsiteX2" fmla="*/ 43948 w 89396"/>
                    <a:gd name="connsiteY2" fmla="*/ 13540 h 14397"/>
                    <a:gd name="connsiteX3" fmla="*/ 46424 w 89396"/>
                    <a:gd name="connsiteY3" fmla="*/ 13540 h 14397"/>
                    <a:gd name="connsiteX4" fmla="*/ 46900 w 89396"/>
                    <a:gd name="connsiteY4" fmla="*/ 13921 h 14397"/>
                    <a:gd name="connsiteX5" fmla="*/ 46519 w 89396"/>
                    <a:gd name="connsiteY5" fmla="*/ 14397 h 14397"/>
                    <a:gd name="connsiteX6" fmla="*/ 44043 w 89396"/>
                    <a:gd name="connsiteY6" fmla="*/ 14397 h 14397"/>
                    <a:gd name="connsiteX7" fmla="*/ 44043 w 89396"/>
                    <a:gd name="connsiteY7" fmla="*/ 14397 h 14397"/>
                    <a:gd name="connsiteX8" fmla="*/ 41471 w 89396"/>
                    <a:gd name="connsiteY8" fmla="*/ 14397 h 14397"/>
                    <a:gd name="connsiteX9" fmla="*/ 41471 w 89396"/>
                    <a:gd name="connsiteY9" fmla="*/ 14397 h 14397"/>
                    <a:gd name="connsiteX10" fmla="*/ 38899 w 89396"/>
                    <a:gd name="connsiteY10" fmla="*/ 14302 h 14397"/>
                    <a:gd name="connsiteX11" fmla="*/ 38518 w 89396"/>
                    <a:gd name="connsiteY11" fmla="*/ 13826 h 14397"/>
                    <a:gd name="connsiteX12" fmla="*/ 38899 w 89396"/>
                    <a:gd name="connsiteY12" fmla="*/ 13445 h 14397"/>
                    <a:gd name="connsiteX13" fmla="*/ 41376 w 89396"/>
                    <a:gd name="connsiteY13" fmla="*/ 13540 h 14397"/>
                    <a:gd name="connsiteX14" fmla="*/ 41757 w 89396"/>
                    <a:gd name="connsiteY14" fmla="*/ 13921 h 14397"/>
                    <a:gd name="connsiteX15" fmla="*/ 41376 w 89396"/>
                    <a:gd name="connsiteY15" fmla="*/ 14302 h 14397"/>
                    <a:gd name="connsiteX16" fmla="*/ 48996 w 89396"/>
                    <a:gd name="connsiteY16" fmla="*/ 14207 h 14397"/>
                    <a:gd name="connsiteX17" fmla="*/ 48615 w 89396"/>
                    <a:gd name="connsiteY17" fmla="*/ 13826 h 14397"/>
                    <a:gd name="connsiteX18" fmla="*/ 48996 w 89396"/>
                    <a:gd name="connsiteY18" fmla="*/ 13350 h 14397"/>
                    <a:gd name="connsiteX19" fmla="*/ 51473 w 89396"/>
                    <a:gd name="connsiteY19" fmla="*/ 13159 h 14397"/>
                    <a:gd name="connsiteX20" fmla="*/ 51949 w 89396"/>
                    <a:gd name="connsiteY20" fmla="*/ 13540 h 14397"/>
                    <a:gd name="connsiteX21" fmla="*/ 51568 w 89396"/>
                    <a:gd name="connsiteY21" fmla="*/ 14016 h 14397"/>
                    <a:gd name="connsiteX22" fmla="*/ 49091 w 89396"/>
                    <a:gd name="connsiteY22" fmla="*/ 14207 h 14397"/>
                    <a:gd name="connsiteX23" fmla="*/ 49091 w 89396"/>
                    <a:gd name="connsiteY23" fmla="*/ 14207 h 14397"/>
                    <a:gd name="connsiteX24" fmla="*/ 36423 w 89396"/>
                    <a:gd name="connsiteY24" fmla="*/ 14112 h 14397"/>
                    <a:gd name="connsiteX25" fmla="*/ 36423 w 89396"/>
                    <a:gd name="connsiteY25" fmla="*/ 14112 h 14397"/>
                    <a:gd name="connsiteX26" fmla="*/ 33947 w 89396"/>
                    <a:gd name="connsiteY26" fmla="*/ 13826 h 14397"/>
                    <a:gd name="connsiteX27" fmla="*/ 33565 w 89396"/>
                    <a:gd name="connsiteY27" fmla="*/ 13350 h 14397"/>
                    <a:gd name="connsiteX28" fmla="*/ 34042 w 89396"/>
                    <a:gd name="connsiteY28" fmla="*/ 12969 h 14397"/>
                    <a:gd name="connsiteX29" fmla="*/ 36518 w 89396"/>
                    <a:gd name="connsiteY29" fmla="*/ 13159 h 14397"/>
                    <a:gd name="connsiteX30" fmla="*/ 36899 w 89396"/>
                    <a:gd name="connsiteY30" fmla="*/ 13635 h 14397"/>
                    <a:gd name="connsiteX31" fmla="*/ 36518 w 89396"/>
                    <a:gd name="connsiteY31" fmla="*/ 14016 h 14397"/>
                    <a:gd name="connsiteX32" fmla="*/ 53949 w 89396"/>
                    <a:gd name="connsiteY32" fmla="*/ 13731 h 14397"/>
                    <a:gd name="connsiteX33" fmla="*/ 53568 w 89396"/>
                    <a:gd name="connsiteY33" fmla="*/ 13350 h 14397"/>
                    <a:gd name="connsiteX34" fmla="*/ 53949 w 89396"/>
                    <a:gd name="connsiteY34" fmla="*/ 12873 h 14397"/>
                    <a:gd name="connsiteX35" fmla="*/ 56425 w 89396"/>
                    <a:gd name="connsiteY35" fmla="*/ 12588 h 14397"/>
                    <a:gd name="connsiteX36" fmla="*/ 56902 w 89396"/>
                    <a:gd name="connsiteY36" fmla="*/ 12969 h 14397"/>
                    <a:gd name="connsiteX37" fmla="*/ 56521 w 89396"/>
                    <a:gd name="connsiteY37" fmla="*/ 13445 h 14397"/>
                    <a:gd name="connsiteX38" fmla="*/ 54044 w 89396"/>
                    <a:gd name="connsiteY38" fmla="*/ 13826 h 14397"/>
                    <a:gd name="connsiteX39" fmla="*/ 54044 w 89396"/>
                    <a:gd name="connsiteY39" fmla="*/ 13826 h 14397"/>
                    <a:gd name="connsiteX40" fmla="*/ 31375 w 89396"/>
                    <a:gd name="connsiteY40" fmla="*/ 13540 h 14397"/>
                    <a:gd name="connsiteX41" fmla="*/ 31375 w 89396"/>
                    <a:gd name="connsiteY41" fmla="*/ 13540 h 14397"/>
                    <a:gd name="connsiteX42" fmla="*/ 28898 w 89396"/>
                    <a:gd name="connsiteY42" fmla="*/ 13159 h 14397"/>
                    <a:gd name="connsiteX43" fmla="*/ 28517 w 89396"/>
                    <a:gd name="connsiteY43" fmla="*/ 12683 h 14397"/>
                    <a:gd name="connsiteX44" fmla="*/ 28993 w 89396"/>
                    <a:gd name="connsiteY44" fmla="*/ 12302 h 14397"/>
                    <a:gd name="connsiteX45" fmla="*/ 31470 w 89396"/>
                    <a:gd name="connsiteY45" fmla="*/ 12683 h 14397"/>
                    <a:gd name="connsiteX46" fmla="*/ 31851 w 89396"/>
                    <a:gd name="connsiteY46" fmla="*/ 13159 h 14397"/>
                    <a:gd name="connsiteX47" fmla="*/ 31470 w 89396"/>
                    <a:gd name="connsiteY47" fmla="*/ 13540 h 14397"/>
                    <a:gd name="connsiteX48" fmla="*/ 58902 w 89396"/>
                    <a:gd name="connsiteY48" fmla="*/ 12969 h 14397"/>
                    <a:gd name="connsiteX49" fmla="*/ 58521 w 89396"/>
                    <a:gd name="connsiteY49" fmla="*/ 12588 h 14397"/>
                    <a:gd name="connsiteX50" fmla="*/ 58807 w 89396"/>
                    <a:gd name="connsiteY50" fmla="*/ 12112 h 14397"/>
                    <a:gd name="connsiteX51" fmla="*/ 61283 w 89396"/>
                    <a:gd name="connsiteY51" fmla="*/ 11635 h 14397"/>
                    <a:gd name="connsiteX52" fmla="*/ 61759 w 89396"/>
                    <a:gd name="connsiteY52" fmla="*/ 11921 h 14397"/>
                    <a:gd name="connsiteX53" fmla="*/ 61474 w 89396"/>
                    <a:gd name="connsiteY53" fmla="*/ 12397 h 14397"/>
                    <a:gd name="connsiteX54" fmla="*/ 58997 w 89396"/>
                    <a:gd name="connsiteY54" fmla="*/ 12873 h 14397"/>
                    <a:gd name="connsiteX55" fmla="*/ 58997 w 89396"/>
                    <a:gd name="connsiteY55" fmla="*/ 12873 h 14397"/>
                    <a:gd name="connsiteX56" fmla="*/ 26422 w 89396"/>
                    <a:gd name="connsiteY56" fmla="*/ 12683 h 14397"/>
                    <a:gd name="connsiteX57" fmla="*/ 26422 w 89396"/>
                    <a:gd name="connsiteY57" fmla="*/ 12683 h 14397"/>
                    <a:gd name="connsiteX58" fmla="*/ 23945 w 89396"/>
                    <a:gd name="connsiteY58" fmla="*/ 12207 h 14397"/>
                    <a:gd name="connsiteX59" fmla="*/ 23659 w 89396"/>
                    <a:gd name="connsiteY59" fmla="*/ 11730 h 14397"/>
                    <a:gd name="connsiteX60" fmla="*/ 24136 w 89396"/>
                    <a:gd name="connsiteY60" fmla="*/ 11445 h 14397"/>
                    <a:gd name="connsiteX61" fmla="*/ 26612 w 89396"/>
                    <a:gd name="connsiteY61" fmla="*/ 11921 h 14397"/>
                    <a:gd name="connsiteX62" fmla="*/ 26993 w 89396"/>
                    <a:gd name="connsiteY62" fmla="*/ 12397 h 14397"/>
                    <a:gd name="connsiteX63" fmla="*/ 26612 w 89396"/>
                    <a:gd name="connsiteY63" fmla="*/ 12683 h 14397"/>
                    <a:gd name="connsiteX64" fmla="*/ 63855 w 89396"/>
                    <a:gd name="connsiteY64" fmla="*/ 11921 h 14397"/>
                    <a:gd name="connsiteX65" fmla="*/ 63474 w 89396"/>
                    <a:gd name="connsiteY65" fmla="*/ 11540 h 14397"/>
                    <a:gd name="connsiteX66" fmla="*/ 63760 w 89396"/>
                    <a:gd name="connsiteY66" fmla="*/ 11064 h 14397"/>
                    <a:gd name="connsiteX67" fmla="*/ 66236 w 89396"/>
                    <a:gd name="connsiteY67" fmla="*/ 10397 h 14397"/>
                    <a:gd name="connsiteX68" fmla="*/ 66712 w 89396"/>
                    <a:gd name="connsiteY68" fmla="*/ 10683 h 14397"/>
                    <a:gd name="connsiteX69" fmla="*/ 66427 w 89396"/>
                    <a:gd name="connsiteY69" fmla="*/ 11159 h 14397"/>
                    <a:gd name="connsiteX70" fmla="*/ 63950 w 89396"/>
                    <a:gd name="connsiteY70" fmla="*/ 11826 h 14397"/>
                    <a:gd name="connsiteX71" fmla="*/ 63855 w 89396"/>
                    <a:gd name="connsiteY71" fmla="*/ 11826 h 14397"/>
                    <a:gd name="connsiteX72" fmla="*/ 21564 w 89396"/>
                    <a:gd name="connsiteY72" fmla="*/ 11635 h 14397"/>
                    <a:gd name="connsiteX73" fmla="*/ 21564 w 89396"/>
                    <a:gd name="connsiteY73" fmla="*/ 11635 h 14397"/>
                    <a:gd name="connsiteX74" fmla="*/ 19087 w 89396"/>
                    <a:gd name="connsiteY74" fmla="*/ 10968 h 14397"/>
                    <a:gd name="connsiteX75" fmla="*/ 18802 w 89396"/>
                    <a:gd name="connsiteY75" fmla="*/ 10492 h 14397"/>
                    <a:gd name="connsiteX76" fmla="*/ 19278 w 89396"/>
                    <a:gd name="connsiteY76" fmla="*/ 10206 h 14397"/>
                    <a:gd name="connsiteX77" fmla="*/ 21659 w 89396"/>
                    <a:gd name="connsiteY77" fmla="*/ 10873 h 14397"/>
                    <a:gd name="connsiteX78" fmla="*/ 21945 w 89396"/>
                    <a:gd name="connsiteY78" fmla="*/ 11349 h 14397"/>
                    <a:gd name="connsiteX79" fmla="*/ 21564 w 89396"/>
                    <a:gd name="connsiteY79" fmla="*/ 11635 h 14397"/>
                    <a:gd name="connsiteX80" fmla="*/ 68713 w 89396"/>
                    <a:gd name="connsiteY80" fmla="*/ 10588 h 14397"/>
                    <a:gd name="connsiteX81" fmla="*/ 68332 w 89396"/>
                    <a:gd name="connsiteY81" fmla="*/ 10302 h 14397"/>
                    <a:gd name="connsiteX82" fmla="*/ 68617 w 89396"/>
                    <a:gd name="connsiteY82" fmla="*/ 9730 h 14397"/>
                    <a:gd name="connsiteX83" fmla="*/ 70999 w 89396"/>
                    <a:gd name="connsiteY83" fmla="*/ 8968 h 14397"/>
                    <a:gd name="connsiteX84" fmla="*/ 71475 w 89396"/>
                    <a:gd name="connsiteY84" fmla="*/ 9254 h 14397"/>
                    <a:gd name="connsiteX85" fmla="*/ 71189 w 89396"/>
                    <a:gd name="connsiteY85" fmla="*/ 9730 h 14397"/>
                    <a:gd name="connsiteX86" fmla="*/ 68808 w 89396"/>
                    <a:gd name="connsiteY86" fmla="*/ 10492 h 14397"/>
                    <a:gd name="connsiteX87" fmla="*/ 68713 w 89396"/>
                    <a:gd name="connsiteY87" fmla="*/ 10492 h 14397"/>
                    <a:gd name="connsiteX88" fmla="*/ 16706 w 89396"/>
                    <a:gd name="connsiteY88" fmla="*/ 10302 h 14397"/>
                    <a:gd name="connsiteX89" fmla="*/ 16611 w 89396"/>
                    <a:gd name="connsiteY89" fmla="*/ 10302 h 14397"/>
                    <a:gd name="connsiteX90" fmla="*/ 14230 w 89396"/>
                    <a:gd name="connsiteY90" fmla="*/ 9540 h 14397"/>
                    <a:gd name="connsiteX91" fmla="*/ 13944 w 89396"/>
                    <a:gd name="connsiteY91" fmla="*/ 8968 h 14397"/>
                    <a:gd name="connsiteX92" fmla="*/ 14515 w 89396"/>
                    <a:gd name="connsiteY92" fmla="*/ 8682 h 14397"/>
                    <a:gd name="connsiteX93" fmla="*/ 16897 w 89396"/>
                    <a:gd name="connsiteY93" fmla="*/ 9445 h 14397"/>
                    <a:gd name="connsiteX94" fmla="*/ 17182 w 89396"/>
                    <a:gd name="connsiteY94" fmla="*/ 10016 h 14397"/>
                    <a:gd name="connsiteX95" fmla="*/ 16801 w 89396"/>
                    <a:gd name="connsiteY95" fmla="*/ 10302 h 14397"/>
                    <a:gd name="connsiteX96" fmla="*/ 73475 w 89396"/>
                    <a:gd name="connsiteY96" fmla="*/ 8968 h 14397"/>
                    <a:gd name="connsiteX97" fmla="*/ 73094 w 89396"/>
                    <a:gd name="connsiteY97" fmla="*/ 8682 h 14397"/>
                    <a:gd name="connsiteX98" fmla="*/ 73285 w 89396"/>
                    <a:gd name="connsiteY98" fmla="*/ 8111 h 14397"/>
                    <a:gd name="connsiteX99" fmla="*/ 75571 w 89396"/>
                    <a:gd name="connsiteY99" fmla="*/ 7158 h 14397"/>
                    <a:gd name="connsiteX100" fmla="*/ 76142 w 89396"/>
                    <a:gd name="connsiteY100" fmla="*/ 7349 h 14397"/>
                    <a:gd name="connsiteX101" fmla="*/ 75952 w 89396"/>
                    <a:gd name="connsiteY101" fmla="*/ 7921 h 14397"/>
                    <a:gd name="connsiteX102" fmla="*/ 73570 w 89396"/>
                    <a:gd name="connsiteY102" fmla="*/ 8873 h 14397"/>
                    <a:gd name="connsiteX103" fmla="*/ 73475 w 89396"/>
                    <a:gd name="connsiteY103" fmla="*/ 8873 h 14397"/>
                    <a:gd name="connsiteX104" fmla="*/ 11944 w 89396"/>
                    <a:gd name="connsiteY104" fmla="*/ 8682 h 14397"/>
                    <a:gd name="connsiteX105" fmla="*/ 11753 w 89396"/>
                    <a:gd name="connsiteY105" fmla="*/ 8682 h 14397"/>
                    <a:gd name="connsiteX106" fmla="*/ 9372 w 89396"/>
                    <a:gd name="connsiteY106" fmla="*/ 7825 h 14397"/>
                    <a:gd name="connsiteX107" fmla="*/ 9086 w 89396"/>
                    <a:gd name="connsiteY107" fmla="*/ 7254 h 14397"/>
                    <a:gd name="connsiteX108" fmla="*/ 9658 w 89396"/>
                    <a:gd name="connsiteY108" fmla="*/ 7063 h 14397"/>
                    <a:gd name="connsiteX109" fmla="*/ 12039 w 89396"/>
                    <a:gd name="connsiteY109" fmla="*/ 7921 h 14397"/>
                    <a:gd name="connsiteX110" fmla="*/ 12325 w 89396"/>
                    <a:gd name="connsiteY110" fmla="*/ 8492 h 14397"/>
                    <a:gd name="connsiteX111" fmla="*/ 11944 w 89396"/>
                    <a:gd name="connsiteY111" fmla="*/ 8778 h 14397"/>
                    <a:gd name="connsiteX112" fmla="*/ 78142 w 89396"/>
                    <a:gd name="connsiteY112" fmla="*/ 7063 h 14397"/>
                    <a:gd name="connsiteX113" fmla="*/ 77761 w 89396"/>
                    <a:gd name="connsiteY113" fmla="*/ 6778 h 14397"/>
                    <a:gd name="connsiteX114" fmla="*/ 77952 w 89396"/>
                    <a:gd name="connsiteY114" fmla="*/ 6206 h 14397"/>
                    <a:gd name="connsiteX115" fmla="*/ 80238 w 89396"/>
                    <a:gd name="connsiteY115" fmla="*/ 5158 h 14397"/>
                    <a:gd name="connsiteX116" fmla="*/ 80809 w 89396"/>
                    <a:gd name="connsiteY116" fmla="*/ 5349 h 14397"/>
                    <a:gd name="connsiteX117" fmla="*/ 80619 w 89396"/>
                    <a:gd name="connsiteY117" fmla="*/ 5920 h 14397"/>
                    <a:gd name="connsiteX118" fmla="*/ 78333 w 89396"/>
                    <a:gd name="connsiteY118" fmla="*/ 6968 h 14397"/>
                    <a:gd name="connsiteX119" fmla="*/ 78142 w 89396"/>
                    <a:gd name="connsiteY119" fmla="*/ 6968 h 14397"/>
                    <a:gd name="connsiteX120" fmla="*/ 7276 w 89396"/>
                    <a:gd name="connsiteY120" fmla="*/ 6873 h 14397"/>
                    <a:gd name="connsiteX121" fmla="*/ 7086 w 89396"/>
                    <a:gd name="connsiteY121" fmla="*/ 6873 h 14397"/>
                    <a:gd name="connsiteX122" fmla="*/ 4800 w 89396"/>
                    <a:gd name="connsiteY122" fmla="*/ 5920 h 14397"/>
                    <a:gd name="connsiteX123" fmla="*/ 4609 w 89396"/>
                    <a:gd name="connsiteY123" fmla="*/ 5349 h 14397"/>
                    <a:gd name="connsiteX124" fmla="*/ 5181 w 89396"/>
                    <a:gd name="connsiteY124" fmla="*/ 5158 h 14397"/>
                    <a:gd name="connsiteX125" fmla="*/ 7467 w 89396"/>
                    <a:gd name="connsiteY125" fmla="*/ 6111 h 14397"/>
                    <a:gd name="connsiteX126" fmla="*/ 7657 w 89396"/>
                    <a:gd name="connsiteY126" fmla="*/ 6682 h 14397"/>
                    <a:gd name="connsiteX127" fmla="*/ 7276 w 89396"/>
                    <a:gd name="connsiteY127" fmla="*/ 6968 h 14397"/>
                    <a:gd name="connsiteX128" fmla="*/ 2704 w 89396"/>
                    <a:gd name="connsiteY128" fmla="*/ 4872 h 14397"/>
                    <a:gd name="connsiteX129" fmla="*/ 2514 w 89396"/>
                    <a:gd name="connsiteY129" fmla="*/ 4872 h 14397"/>
                    <a:gd name="connsiteX130" fmla="*/ 228 w 89396"/>
                    <a:gd name="connsiteY130" fmla="*/ 3730 h 14397"/>
                    <a:gd name="connsiteX131" fmla="*/ 37 w 89396"/>
                    <a:gd name="connsiteY131" fmla="*/ 3158 h 14397"/>
                    <a:gd name="connsiteX132" fmla="*/ 609 w 89396"/>
                    <a:gd name="connsiteY132" fmla="*/ 2967 h 14397"/>
                    <a:gd name="connsiteX133" fmla="*/ 2895 w 89396"/>
                    <a:gd name="connsiteY133" fmla="*/ 4015 h 14397"/>
                    <a:gd name="connsiteX134" fmla="*/ 3085 w 89396"/>
                    <a:gd name="connsiteY134" fmla="*/ 4587 h 14397"/>
                    <a:gd name="connsiteX135" fmla="*/ 2704 w 89396"/>
                    <a:gd name="connsiteY135" fmla="*/ 4872 h 14397"/>
                    <a:gd name="connsiteX136" fmla="*/ 82619 w 89396"/>
                    <a:gd name="connsiteY136" fmla="*/ 4872 h 14397"/>
                    <a:gd name="connsiteX137" fmla="*/ 82238 w 89396"/>
                    <a:gd name="connsiteY137" fmla="*/ 4587 h 14397"/>
                    <a:gd name="connsiteX138" fmla="*/ 82429 w 89396"/>
                    <a:gd name="connsiteY138" fmla="*/ 4015 h 14397"/>
                    <a:gd name="connsiteX139" fmla="*/ 84619 w 89396"/>
                    <a:gd name="connsiteY139" fmla="*/ 2777 h 14397"/>
                    <a:gd name="connsiteX140" fmla="*/ 85191 w 89396"/>
                    <a:gd name="connsiteY140" fmla="*/ 2967 h 14397"/>
                    <a:gd name="connsiteX141" fmla="*/ 85000 w 89396"/>
                    <a:gd name="connsiteY141" fmla="*/ 3539 h 14397"/>
                    <a:gd name="connsiteX142" fmla="*/ 82810 w 89396"/>
                    <a:gd name="connsiteY142" fmla="*/ 4777 h 14397"/>
                    <a:gd name="connsiteX143" fmla="*/ 82619 w 89396"/>
                    <a:gd name="connsiteY143" fmla="*/ 4777 h 14397"/>
                    <a:gd name="connsiteX144" fmla="*/ 87001 w 89396"/>
                    <a:gd name="connsiteY144" fmla="*/ 2301 h 14397"/>
                    <a:gd name="connsiteX145" fmla="*/ 86620 w 89396"/>
                    <a:gd name="connsiteY145" fmla="*/ 2110 h 14397"/>
                    <a:gd name="connsiteX146" fmla="*/ 86715 w 89396"/>
                    <a:gd name="connsiteY146" fmla="*/ 1539 h 14397"/>
                    <a:gd name="connsiteX147" fmla="*/ 88715 w 89396"/>
                    <a:gd name="connsiteY147" fmla="*/ 110 h 14397"/>
                    <a:gd name="connsiteX148" fmla="*/ 89287 w 89396"/>
                    <a:gd name="connsiteY148" fmla="*/ 110 h 14397"/>
                    <a:gd name="connsiteX149" fmla="*/ 89287 w 89396"/>
                    <a:gd name="connsiteY149" fmla="*/ 681 h 14397"/>
                    <a:gd name="connsiteX150" fmla="*/ 87191 w 89396"/>
                    <a:gd name="connsiteY150" fmla="*/ 2110 h 14397"/>
                    <a:gd name="connsiteX151" fmla="*/ 87001 w 89396"/>
                    <a:gd name="connsiteY151" fmla="*/ 2110 h 14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89396" h="14397">
                      <a:moveTo>
                        <a:pt x="43948" y="14397"/>
                      </a:moveTo>
                      <a:cubicBezTo>
                        <a:pt x="43948" y="14397"/>
                        <a:pt x="43567" y="14207"/>
                        <a:pt x="43567" y="14016"/>
                      </a:cubicBezTo>
                      <a:cubicBezTo>
                        <a:pt x="43567" y="13731"/>
                        <a:pt x="43757" y="13540"/>
                        <a:pt x="43948" y="13540"/>
                      </a:cubicBezTo>
                      <a:cubicBezTo>
                        <a:pt x="44805" y="13540"/>
                        <a:pt x="45662" y="13540"/>
                        <a:pt x="46424" y="13540"/>
                      </a:cubicBezTo>
                      <a:cubicBezTo>
                        <a:pt x="46710" y="13540"/>
                        <a:pt x="46900" y="13731"/>
                        <a:pt x="46900" y="13921"/>
                      </a:cubicBezTo>
                      <a:cubicBezTo>
                        <a:pt x="46900" y="14112"/>
                        <a:pt x="46710" y="14397"/>
                        <a:pt x="46519" y="14397"/>
                      </a:cubicBezTo>
                      <a:cubicBezTo>
                        <a:pt x="45662" y="14397"/>
                        <a:pt x="44805" y="14397"/>
                        <a:pt x="44043" y="14397"/>
                      </a:cubicBezTo>
                      <a:lnTo>
                        <a:pt x="44043" y="14397"/>
                      </a:lnTo>
                      <a:close/>
                      <a:moveTo>
                        <a:pt x="41471" y="14397"/>
                      </a:moveTo>
                      <a:lnTo>
                        <a:pt x="41471" y="14397"/>
                      </a:lnTo>
                      <a:cubicBezTo>
                        <a:pt x="40614" y="14397"/>
                        <a:pt x="39757" y="14397"/>
                        <a:pt x="38899" y="14302"/>
                      </a:cubicBezTo>
                      <a:cubicBezTo>
                        <a:pt x="38709" y="14302"/>
                        <a:pt x="38518" y="14112"/>
                        <a:pt x="38518" y="13826"/>
                      </a:cubicBezTo>
                      <a:cubicBezTo>
                        <a:pt x="38518" y="13635"/>
                        <a:pt x="38709" y="13445"/>
                        <a:pt x="38899" y="13445"/>
                      </a:cubicBezTo>
                      <a:cubicBezTo>
                        <a:pt x="39757" y="13445"/>
                        <a:pt x="40614" y="13445"/>
                        <a:pt x="41376" y="13540"/>
                      </a:cubicBezTo>
                      <a:cubicBezTo>
                        <a:pt x="41566" y="13540"/>
                        <a:pt x="41757" y="13731"/>
                        <a:pt x="41757" y="13921"/>
                      </a:cubicBezTo>
                      <a:cubicBezTo>
                        <a:pt x="41757" y="14112"/>
                        <a:pt x="41566" y="14302"/>
                        <a:pt x="41376" y="14302"/>
                      </a:cubicBezTo>
                      <a:close/>
                      <a:moveTo>
                        <a:pt x="48996" y="14207"/>
                      </a:moveTo>
                      <a:cubicBezTo>
                        <a:pt x="48996" y="14207"/>
                        <a:pt x="48615" y="14016"/>
                        <a:pt x="48615" y="13826"/>
                      </a:cubicBezTo>
                      <a:cubicBezTo>
                        <a:pt x="48615" y="13635"/>
                        <a:pt x="48710" y="13350"/>
                        <a:pt x="48996" y="13350"/>
                      </a:cubicBezTo>
                      <a:cubicBezTo>
                        <a:pt x="49853" y="13350"/>
                        <a:pt x="50615" y="13255"/>
                        <a:pt x="51473" y="13159"/>
                      </a:cubicBezTo>
                      <a:cubicBezTo>
                        <a:pt x="51663" y="13159"/>
                        <a:pt x="51949" y="13350"/>
                        <a:pt x="51949" y="13540"/>
                      </a:cubicBezTo>
                      <a:cubicBezTo>
                        <a:pt x="51949" y="13731"/>
                        <a:pt x="51853" y="13921"/>
                        <a:pt x="51568" y="14016"/>
                      </a:cubicBezTo>
                      <a:cubicBezTo>
                        <a:pt x="50710" y="14016"/>
                        <a:pt x="49948" y="14207"/>
                        <a:pt x="49091" y="14207"/>
                      </a:cubicBezTo>
                      <a:lnTo>
                        <a:pt x="49091" y="14207"/>
                      </a:lnTo>
                      <a:close/>
                      <a:moveTo>
                        <a:pt x="36423" y="14112"/>
                      </a:moveTo>
                      <a:lnTo>
                        <a:pt x="36423" y="14112"/>
                      </a:lnTo>
                      <a:cubicBezTo>
                        <a:pt x="35566" y="14112"/>
                        <a:pt x="34708" y="13921"/>
                        <a:pt x="33947" y="13826"/>
                      </a:cubicBezTo>
                      <a:cubicBezTo>
                        <a:pt x="33756" y="13826"/>
                        <a:pt x="33565" y="13635"/>
                        <a:pt x="33565" y="13350"/>
                      </a:cubicBezTo>
                      <a:cubicBezTo>
                        <a:pt x="33565" y="13159"/>
                        <a:pt x="33756" y="12969"/>
                        <a:pt x="34042" y="12969"/>
                      </a:cubicBezTo>
                      <a:cubicBezTo>
                        <a:pt x="34899" y="12969"/>
                        <a:pt x="35661" y="13159"/>
                        <a:pt x="36518" y="13159"/>
                      </a:cubicBezTo>
                      <a:cubicBezTo>
                        <a:pt x="36709" y="13159"/>
                        <a:pt x="36899" y="13350"/>
                        <a:pt x="36899" y="13635"/>
                      </a:cubicBezTo>
                      <a:cubicBezTo>
                        <a:pt x="36899" y="13826"/>
                        <a:pt x="36709" y="14016"/>
                        <a:pt x="36518" y="14016"/>
                      </a:cubicBezTo>
                      <a:close/>
                      <a:moveTo>
                        <a:pt x="53949" y="13731"/>
                      </a:moveTo>
                      <a:cubicBezTo>
                        <a:pt x="53949" y="13731"/>
                        <a:pt x="53568" y="13540"/>
                        <a:pt x="53568" y="13350"/>
                      </a:cubicBezTo>
                      <a:cubicBezTo>
                        <a:pt x="53568" y="13159"/>
                        <a:pt x="53663" y="12969"/>
                        <a:pt x="53949" y="12873"/>
                      </a:cubicBezTo>
                      <a:cubicBezTo>
                        <a:pt x="54806" y="12873"/>
                        <a:pt x="55664" y="12683"/>
                        <a:pt x="56425" y="12588"/>
                      </a:cubicBezTo>
                      <a:cubicBezTo>
                        <a:pt x="56616" y="12588"/>
                        <a:pt x="56902" y="12683"/>
                        <a:pt x="56902" y="12969"/>
                      </a:cubicBezTo>
                      <a:cubicBezTo>
                        <a:pt x="56902" y="13159"/>
                        <a:pt x="56806" y="13445"/>
                        <a:pt x="56521" y="13445"/>
                      </a:cubicBezTo>
                      <a:cubicBezTo>
                        <a:pt x="55664" y="13540"/>
                        <a:pt x="54901" y="13635"/>
                        <a:pt x="54044" y="13826"/>
                      </a:cubicBezTo>
                      <a:lnTo>
                        <a:pt x="54044" y="13826"/>
                      </a:lnTo>
                      <a:close/>
                      <a:moveTo>
                        <a:pt x="31375" y="13540"/>
                      </a:moveTo>
                      <a:lnTo>
                        <a:pt x="31375" y="13540"/>
                      </a:lnTo>
                      <a:cubicBezTo>
                        <a:pt x="30517" y="13445"/>
                        <a:pt x="29756" y="13255"/>
                        <a:pt x="28898" y="13159"/>
                      </a:cubicBezTo>
                      <a:cubicBezTo>
                        <a:pt x="28708" y="13159"/>
                        <a:pt x="28517" y="12873"/>
                        <a:pt x="28517" y="12683"/>
                      </a:cubicBezTo>
                      <a:cubicBezTo>
                        <a:pt x="28517" y="12397"/>
                        <a:pt x="28803" y="12302"/>
                        <a:pt x="28993" y="12302"/>
                      </a:cubicBezTo>
                      <a:cubicBezTo>
                        <a:pt x="29851" y="12397"/>
                        <a:pt x="30613" y="12588"/>
                        <a:pt x="31470" y="12683"/>
                      </a:cubicBezTo>
                      <a:cubicBezTo>
                        <a:pt x="31660" y="12683"/>
                        <a:pt x="31851" y="12969"/>
                        <a:pt x="31851" y="13159"/>
                      </a:cubicBezTo>
                      <a:cubicBezTo>
                        <a:pt x="31851" y="13350"/>
                        <a:pt x="31660" y="13540"/>
                        <a:pt x="31470" y="13540"/>
                      </a:cubicBezTo>
                      <a:close/>
                      <a:moveTo>
                        <a:pt x="58902" y="12969"/>
                      </a:moveTo>
                      <a:cubicBezTo>
                        <a:pt x="58902" y="12969"/>
                        <a:pt x="58521" y="12778"/>
                        <a:pt x="58521" y="12588"/>
                      </a:cubicBezTo>
                      <a:cubicBezTo>
                        <a:pt x="58521" y="12397"/>
                        <a:pt x="58616" y="12112"/>
                        <a:pt x="58807" y="12112"/>
                      </a:cubicBezTo>
                      <a:cubicBezTo>
                        <a:pt x="59664" y="12016"/>
                        <a:pt x="60426" y="11826"/>
                        <a:pt x="61283" y="11635"/>
                      </a:cubicBezTo>
                      <a:cubicBezTo>
                        <a:pt x="61474" y="11635"/>
                        <a:pt x="61759" y="11635"/>
                        <a:pt x="61759" y="11921"/>
                      </a:cubicBezTo>
                      <a:cubicBezTo>
                        <a:pt x="61759" y="12112"/>
                        <a:pt x="61664" y="12397"/>
                        <a:pt x="61474" y="12397"/>
                      </a:cubicBezTo>
                      <a:cubicBezTo>
                        <a:pt x="60712" y="12588"/>
                        <a:pt x="59854" y="12778"/>
                        <a:pt x="58997" y="12873"/>
                      </a:cubicBezTo>
                      <a:cubicBezTo>
                        <a:pt x="58997" y="12873"/>
                        <a:pt x="58997" y="12873"/>
                        <a:pt x="58997" y="12873"/>
                      </a:cubicBezTo>
                      <a:close/>
                      <a:moveTo>
                        <a:pt x="26422" y="12683"/>
                      </a:moveTo>
                      <a:lnTo>
                        <a:pt x="26422" y="12683"/>
                      </a:lnTo>
                      <a:cubicBezTo>
                        <a:pt x="25660" y="12492"/>
                        <a:pt x="24802" y="12397"/>
                        <a:pt x="23945" y="12207"/>
                      </a:cubicBezTo>
                      <a:cubicBezTo>
                        <a:pt x="23659" y="12207"/>
                        <a:pt x="23564" y="11921"/>
                        <a:pt x="23659" y="11730"/>
                      </a:cubicBezTo>
                      <a:cubicBezTo>
                        <a:pt x="23659" y="11540"/>
                        <a:pt x="23945" y="11349"/>
                        <a:pt x="24136" y="11445"/>
                      </a:cubicBezTo>
                      <a:cubicBezTo>
                        <a:pt x="24898" y="11635"/>
                        <a:pt x="25755" y="11826"/>
                        <a:pt x="26612" y="11921"/>
                      </a:cubicBezTo>
                      <a:cubicBezTo>
                        <a:pt x="26803" y="11921"/>
                        <a:pt x="26993" y="12207"/>
                        <a:pt x="26993" y="12397"/>
                      </a:cubicBezTo>
                      <a:cubicBezTo>
                        <a:pt x="26993" y="12588"/>
                        <a:pt x="26803" y="12683"/>
                        <a:pt x="26612" y="12683"/>
                      </a:cubicBezTo>
                      <a:close/>
                      <a:moveTo>
                        <a:pt x="63855" y="11921"/>
                      </a:moveTo>
                      <a:cubicBezTo>
                        <a:pt x="63855" y="11921"/>
                        <a:pt x="63474" y="11826"/>
                        <a:pt x="63474" y="11540"/>
                      </a:cubicBezTo>
                      <a:cubicBezTo>
                        <a:pt x="63474" y="11349"/>
                        <a:pt x="63474" y="11064"/>
                        <a:pt x="63760" y="11064"/>
                      </a:cubicBezTo>
                      <a:cubicBezTo>
                        <a:pt x="64617" y="10873"/>
                        <a:pt x="65379" y="10683"/>
                        <a:pt x="66236" y="10397"/>
                      </a:cubicBezTo>
                      <a:cubicBezTo>
                        <a:pt x="66427" y="10397"/>
                        <a:pt x="66712" y="10397"/>
                        <a:pt x="66712" y="10683"/>
                      </a:cubicBezTo>
                      <a:cubicBezTo>
                        <a:pt x="66712" y="10873"/>
                        <a:pt x="66712" y="11159"/>
                        <a:pt x="66427" y="11159"/>
                      </a:cubicBezTo>
                      <a:cubicBezTo>
                        <a:pt x="65665" y="11349"/>
                        <a:pt x="64807" y="11635"/>
                        <a:pt x="63950" y="11826"/>
                      </a:cubicBezTo>
                      <a:cubicBezTo>
                        <a:pt x="63950" y="11826"/>
                        <a:pt x="63950" y="11826"/>
                        <a:pt x="63855" y="11826"/>
                      </a:cubicBezTo>
                      <a:close/>
                      <a:moveTo>
                        <a:pt x="21564" y="11635"/>
                      </a:moveTo>
                      <a:cubicBezTo>
                        <a:pt x="21564" y="11635"/>
                        <a:pt x="21564" y="11635"/>
                        <a:pt x="21564" y="11635"/>
                      </a:cubicBezTo>
                      <a:cubicBezTo>
                        <a:pt x="20802" y="11445"/>
                        <a:pt x="19945" y="11159"/>
                        <a:pt x="19087" y="10968"/>
                      </a:cubicBezTo>
                      <a:cubicBezTo>
                        <a:pt x="18897" y="10968"/>
                        <a:pt x="18706" y="10683"/>
                        <a:pt x="18802" y="10492"/>
                      </a:cubicBezTo>
                      <a:cubicBezTo>
                        <a:pt x="18802" y="10302"/>
                        <a:pt x="19087" y="10111"/>
                        <a:pt x="19278" y="10206"/>
                      </a:cubicBezTo>
                      <a:cubicBezTo>
                        <a:pt x="20040" y="10397"/>
                        <a:pt x="20897" y="10683"/>
                        <a:pt x="21659" y="10873"/>
                      </a:cubicBezTo>
                      <a:cubicBezTo>
                        <a:pt x="21850" y="10873"/>
                        <a:pt x="22040" y="11159"/>
                        <a:pt x="21945" y="11349"/>
                      </a:cubicBezTo>
                      <a:cubicBezTo>
                        <a:pt x="21945" y="11540"/>
                        <a:pt x="21754" y="11635"/>
                        <a:pt x="21564" y="11635"/>
                      </a:cubicBezTo>
                      <a:close/>
                      <a:moveTo>
                        <a:pt x="68713" y="10588"/>
                      </a:moveTo>
                      <a:cubicBezTo>
                        <a:pt x="68713" y="10588"/>
                        <a:pt x="68332" y="10492"/>
                        <a:pt x="68332" y="10302"/>
                      </a:cubicBezTo>
                      <a:cubicBezTo>
                        <a:pt x="68332" y="10111"/>
                        <a:pt x="68332" y="9825"/>
                        <a:pt x="68617" y="9730"/>
                      </a:cubicBezTo>
                      <a:cubicBezTo>
                        <a:pt x="69379" y="9445"/>
                        <a:pt x="70237" y="9254"/>
                        <a:pt x="70999" y="8968"/>
                      </a:cubicBezTo>
                      <a:cubicBezTo>
                        <a:pt x="71189" y="8968"/>
                        <a:pt x="71475" y="8968"/>
                        <a:pt x="71475" y="9254"/>
                      </a:cubicBezTo>
                      <a:cubicBezTo>
                        <a:pt x="71475" y="9540"/>
                        <a:pt x="71475" y="9730"/>
                        <a:pt x="71189" y="9730"/>
                      </a:cubicBezTo>
                      <a:cubicBezTo>
                        <a:pt x="70427" y="10016"/>
                        <a:pt x="69570" y="10302"/>
                        <a:pt x="68808" y="10492"/>
                      </a:cubicBezTo>
                      <a:cubicBezTo>
                        <a:pt x="68808" y="10492"/>
                        <a:pt x="68808" y="10492"/>
                        <a:pt x="68713" y="10492"/>
                      </a:cubicBezTo>
                      <a:close/>
                      <a:moveTo>
                        <a:pt x="16706" y="10302"/>
                      </a:moveTo>
                      <a:cubicBezTo>
                        <a:pt x="16706" y="10302"/>
                        <a:pt x="16706" y="10302"/>
                        <a:pt x="16611" y="10302"/>
                      </a:cubicBezTo>
                      <a:cubicBezTo>
                        <a:pt x="15849" y="10016"/>
                        <a:pt x="14992" y="9825"/>
                        <a:pt x="14230" y="9540"/>
                      </a:cubicBezTo>
                      <a:cubicBezTo>
                        <a:pt x="14039" y="9540"/>
                        <a:pt x="13849" y="9254"/>
                        <a:pt x="13944" y="8968"/>
                      </a:cubicBezTo>
                      <a:cubicBezTo>
                        <a:pt x="13944" y="8778"/>
                        <a:pt x="14230" y="8587"/>
                        <a:pt x="14515" y="8682"/>
                      </a:cubicBezTo>
                      <a:cubicBezTo>
                        <a:pt x="15277" y="8968"/>
                        <a:pt x="16135" y="9159"/>
                        <a:pt x="16897" y="9445"/>
                      </a:cubicBezTo>
                      <a:cubicBezTo>
                        <a:pt x="17087" y="9445"/>
                        <a:pt x="17278" y="9730"/>
                        <a:pt x="17182" y="10016"/>
                      </a:cubicBezTo>
                      <a:cubicBezTo>
                        <a:pt x="17182" y="10206"/>
                        <a:pt x="16992" y="10302"/>
                        <a:pt x="16801" y="10302"/>
                      </a:cubicBezTo>
                      <a:close/>
                      <a:moveTo>
                        <a:pt x="73475" y="8968"/>
                      </a:moveTo>
                      <a:cubicBezTo>
                        <a:pt x="73475" y="8968"/>
                        <a:pt x="73190" y="8968"/>
                        <a:pt x="73094" y="8682"/>
                      </a:cubicBezTo>
                      <a:cubicBezTo>
                        <a:pt x="73094" y="8492"/>
                        <a:pt x="73094" y="8206"/>
                        <a:pt x="73285" y="8111"/>
                      </a:cubicBezTo>
                      <a:cubicBezTo>
                        <a:pt x="74047" y="7825"/>
                        <a:pt x="74904" y="7539"/>
                        <a:pt x="75571" y="7158"/>
                      </a:cubicBezTo>
                      <a:cubicBezTo>
                        <a:pt x="75761" y="7158"/>
                        <a:pt x="76047" y="7158"/>
                        <a:pt x="76142" y="7349"/>
                      </a:cubicBezTo>
                      <a:cubicBezTo>
                        <a:pt x="76142" y="7539"/>
                        <a:pt x="76142" y="7825"/>
                        <a:pt x="75952" y="7921"/>
                      </a:cubicBezTo>
                      <a:cubicBezTo>
                        <a:pt x="75190" y="8206"/>
                        <a:pt x="74428" y="8492"/>
                        <a:pt x="73570" y="8873"/>
                      </a:cubicBezTo>
                      <a:cubicBezTo>
                        <a:pt x="73570" y="8873"/>
                        <a:pt x="73570" y="8873"/>
                        <a:pt x="73475" y="8873"/>
                      </a:cubicBezTo>
                      <a:close/>
                      <a:moveTo>
                        <a:pt x="11944" y="8682"/>
                      </a:moveTo>
                      <a:cubicBezTo>
                        <a:pt x="11944" y="8682"/>
                        <a:pt x="11944" y="8682"/>
                        <a:pt x="11753" y="8682"/>
                      </a:cubicBezTo>
                      <a:cubicBezTo>
                        <a:pt x="10991" y="8397"/>
                        <a:pt x="10229" y="8111"/>
                        <a:pt x="9372" y="7825"/>
                      </a:cubicBezTo>
                      <a:cubicBezTo>
                        <a:pt x="9181" y="7825"/>
                        <a:pt x="8991" y="7444"/>
                        <a:pt x="9086" y="7254"/>
                      </a:cubicBezTo>
                      <a:cubicBezTo>
                        <a:pt x="9086" y="7063"/>
                        <a:pt x="9372" y="6968"/>
                        <a:pt x="9658" y="7063"/>
                      </a:cubicBezTo>
                      <a:cubicBezTo>
                        <a:pt x="10420" y="7349"/>
                        <a:pt x="11182" y="7635"/>
                        <a:pt x="12039" y="7921"/>
                      </a:cubicBezTo>
                      <a:cubicBezTo>
                        <a:pt x="12229" y="7921"/>
                        <a:pt x="12325" y="8206"/>
                        <a:pt x="12325" y="8492"/>
                      </a:cubicBezTo>
                      <a:cubicBezTo>
                        <a:pt x="12325" y="8682"/>
                        <a:pt x="12134" y="8778"/>
                        <a:pt x="11944" y="8778"/>
                      </a:cubicBezTo>
                      <a:close/>
                      <a:moveTo>
                        <a:pt x="78142" y="7063"/>
                      </a:moveTo>
                      <a:cubicBezTo>
                        <a:pt x="78142" y="7063"/>
                        <a:pt x="77857" y="7063"/>
                        <a:pt x="77761" y="6778"/>
                      </a:cubicBezTo>
                      <a:cubicBezTo>
                        <a:pt x="77761" y="6587"/>
                        <a:pt x="77761" y="6301"/>
                        <a:pt x="77952" y="6206"/>
                      </a:cubicBezTo>
                      <a:cubicBezTo>
                        <a:pt x="78714" y="5825"/>
                        <a:pt x="79476" y="5444"/>
                        <a:pt x="80238" y="5158"/>
                      </a:cubicBezTo>
                      <a:cubicBezTo>
                        <a:pt x="80428" y="5158"/>
                        <a:pt x="80714" y="5158"/>
                        <a:pt x="80809" y="5349"/>
                      </a:cubicBezTo>
                      <a:cubicBezTo>
                        <a:pt x="80809" y="5539"/>
                        <a:pt x="80809" y="5825"/>
                        <a:pt x="80619" y="5920"/>
                      </a:cubicBezTo>
                      <a:cubicBezTo>
                        <a:pt x="79857" y="6301"/>
                        <a:pt x="79190" y="6682"/>
                        <a:pt x="78333" y="6968"/>
                      </a:cubicBezTo>
                      <a:cubicBezTo>
                        <a:pt x="78333" y="6968"/>
                        <a:pt x="78238" y="6968"/>
                        <a:pt x="78142" y="6968"/>
                      </a:cubicBezTo>
                      <a:close/>
                      <a:moveTo>
                        <a:pt x="7276" y="6873"/>
                      </a:moveTo>
                      <a:cubicBezTo>
                        <a:pt x="7276" y="6873"/>
                        <a:pt x="7181" y="6873"/>
                        <a:pt x="7086" y="6873"/>
                      </a:cubicBezTo>
                      <a:cubicBezTo>
                        <a:pt x="6324" y="6587"/>
                        <a:pt x="5562" y="6206"/>
                        <a:pt x="4800" y="5920"/>
                      </a:cubicBezTo>
                      <a:cubicBezTo>
                        <a:pt x="4609" y="5920"/>
                        <a:pt x="4514" y="5539"/>
                        <a:pt x="4609" y="5349"/>
                      </a:cubicBezTo>
                      <a:cubicBezTo>
                        <a:pt x="4609" y="5158"/>
                        <a:pt x="4895" y="5063"/>
                        <a:pt x="5181" y="5158"/>
                      </a:cubicBezTo>
                      <a:cubicBezTo>
                        <a:pt x="5943" y="5539"/>
                        <a:pt x="6705" y="5825"/>
                        <a:pt x="7467" y="6111"/>
                      </a:cubicBezTo>
                      <a:cubicBezTo>
                        <a:pt x="7657" y="6111"/>
                        <a:pt x="7753" y="6397"/>
                        <a:pt x="7657" y="6682"/>
                      </a:cubicBezTo>
                      <a:cubicBezTo>
                        <a:pt x="7657" y="6873"/>
                        <a:pt x="7467" y="6968"/>
                        <a:pt x="7276" y="6968"/>
                      </a:cubicBezTo>
                      <a:close/>
                      <a:moveTo>
                        <a:pt x="2704" y="4872"/>
                      </a:moveTo>
                      <a:cubicBezTo>
                        <a:pt x="2704" y="4872"/>
                        <a:pt x="2609" y="4872"/>
                        <a:pt x="2514" y="4872"/>
                      </a:cubicBezTo>
                      <a:cubicBezTo>
                        <a:pt x="1752" y="4491"/>
                        <a:pt x="990" y="4110"/>
                        <a:pt x="228" y="3730"/>
                      </a:cubicBezTo>
                      <a:cubicBezTo>
                        <a:pt x="37" y="3634"/>
                        <a:pt x="-58" y="3348"/>
                        <a:pt x="37" y="3158"/>
                      </a:cubicBezTo>
                      <a:cubicBezTo>
                        <a:pt x="133" y="2967"/>
                        <a:pt x="418" y="2872"/>
                        <a:pt x="609" y="2967"/>
                      </a:cubicBezTo>
                      <a:cubicBezTo>
                        <a:pt x="1371" y="3348"/>
                        <a:pt x="2133" y="3730"/>
                        <a:pt x="2895" y="4015"/>
                      </a:cubicBezTo>
                      <a:cubicBezTo>
                        <a:pt x="3085" y="4015"/>
                        <a:pt x="3181" y="4396"/>
                        <a:pt x="3085" y="4587"/>
                      </a:cubicBezTo>
                      <a:cubicBezTo>
                        <a:pt x="3085" y="4777"/>
                        <a:pt x="2895" y="4872"/>
                        <a:pt x="2704" y="4872"/>
                      </a:cubicBezTo>
                      <a:close/>
                      <a:moveTo>
                        <a:pt x="82619" y="4872"/>
                      </a:moveTo>
                      <a:cubicBezTo>
                        <a:pt x="82619" y="4872"/>
                        <a:pt x="82333" y="4872"/>
                        <a:pt x="82238" y="4587"/>
                      </a:cubicBezTo>
                      <a:cubicBezTo>
                        <a:pt x="82143" y="4396"/>
                        <a:pt x="82238" y="4110"/>
                        <a:pt x="82429" y="4015"/>
                      </a:cubicBezTo>
                      <a:cubicBezTo>
                        <a:pt x="83191" y="3634"/>
                        <a:pt x="83953" y="3158"/>
                        <a:pt x="84619" y="2777"/>
                      </a:cubicBezTo>
                      <a:cubicBezTo>
                        <a:pt x="84810" y="2682"/>
                        <a:pt x="85096" y="2777"/>
                        <a:pt x="85191" y="2967"/>
                      </a:cubicBezTo>
                      <a:cubicBezTo>
                        <a:pt x="85286" y="3158"/>
                        <a:pt x="85191" y="3444"/>
                        <a:pt x="85000" y="3539"/>
                      </a:cubicBezTo>
                      <a:cubicBezTo>
                        <a:pt x="84334" y="3920"/>
                        <a:pt x="83572" y="4301"/>
                        <a:pt x="82810" y="4777"/>
                      </a:cubicBezTo>
                      <a:cubicBezTo>
                        <a:pt x="82810" y="4777"/>
                        <a:pt x="82715" y="4777"/>
                        <a:pt x="82619" y="4777"/>
                      </a:cubicBezTo>
                      <a:close/>
                      <a:moveTo>
                        <a:pt x="87001" y="2301"/>
                      </a:moveTo>
                      <a:cubicBezTo>
                        <a:pt x="87001" y="2301"/>
                        <a:pt x="86715" y="2301"/>
                        <a:pt x="86620" y="2110"/>
                      </a:cubicBezTo>
                      <a:cubicBezTo>
                        <a:pt x="86524" y="1920"/>
                        <a:pt x="86620" y="1634"/>
                        <a:pt x="86715" y="1539"/>
                      </a:cubicBezTo>
                      <a:cubicBezTo>
                        <a:pt x="88048" y="681"/>
                        <a:pt x="88715" y="110"/>
                        <a:pt x="88715" y="110"/>
                      </a:cubicBezTo>
                      <a:cubicBezTo>
                        <a:pt x="88906" y="-80"/>
                        <a:pt x="89191" y="15"/>
                        <a:pt x="89287" y="110"/>
                      </a:cubicBezTo>
                      <a:cubicBezTo>
                        <a:pt x="89477" y="300"/>
                        <a:pt x="89382" y="586"/>
                        <a:pt x="89287" y="681"/>
                      </a:cubicBezTo>
                      <a:cubicBezTo>
                        <a:pt x="89287" y="681"/>
                        <a:pt x="88525" y="1253"/>
                        <a:pt x="87191" y="2110"/>
                      </a:cubicBezTo>
                      <a:cubicBezTo>
                        <a:pt x="87191" y="2110"/>
                        <a:pt x="87001" y="2110"/>
                        <a:pt x="87001" y="211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8" name="Freeform: Shape 1727">
                  <a:extLst>
                    <a:ext uri="{FF2B5EF4-FFF2-40B4-BE49-F238E27FC236}">
                      <a16:creationId xmlns:a16="http://schemas.microsoft.com/office/drawing/2014/main" id="{2A71A897-DFA9-E245-3222-296DD6A3158A}"/>
                    </a:ext>
                  </a:extLst>
                </p:cNvPr>
                <p:cNvSpPr/>
                <p:nvPr/>
              </p:nvSpPr>
              <p:spPr>
                <a:xfrm>
                  <a:off x="7297768" y="5222171"/>
                  <a:ext cx="102203" cy="86296"/>
                </a:xfrm>
                <a:custGeom>
                  <a:avLst/>
                  <a:gdLst>
                    <a:gd name="connsiteX0" fmla="*/ 0 w 102203"/>
                    <a:gd name="connsiteY0" fmla="*/ 86296 h 86296"/>
                    <a:gd name="connsiteX1" fmla="*/ 0 w 102203"/>
                    <a:gd name="connsiteY1" fmla="*/ 85439 h 86296"/>
                    <a:gd name="connsiteX2" fmla="*/ 2381 w 102203"/>
                    <a:gd name="connsiteY2" fmla="*/ 85058 h 86296"/>
                    <a:gd name="connsiteX3" fmla="*/ 2381 w 102203"/>
                    <a:gd name="connsiteY3" fmla="*/ 85915 h 86296"/>
                    <a:gd name="connsiteX4" fmla="*/ 0 w 102203"/>
                    <a:gd name="connsiteY4" fmla="*/ 86201 h 86296"/>
                    <a:gd name="connsiteX5" fmla="*/ 4953 w 102203"/>
                    <a:gd name="connsiteY5" fmla="*/ 85534 h 86296"/>
                    <a:gd name="connsiteX6" fmla="*/ 4763 w 102203"/>
                    <a:gd name="connsiteY6" fmla="*/ 84677 h 86296"/>
                    <a:gd name="connsiteX7" fmla="*/ 7239 w 102203"/>
                    <a:gd name="connsiteY7" fmla="*/ 84201 h 86296"/>
                    <a:gd name="connsiteX8" fmla="*/ 7429 w 102203"/>
                    <a:gd name="connsiteY8" fmla="*/ 85058 h 86296"/>
                    <a:gd name="connsiteX9" fmla="*/ 4953 w 102203"/>
                    <a:gd name="connsiteY9" fmla="*/ 85534 h 86296"/>
                    <a:gd name="connsiteX10" fmla="*/ 9906 w 102203"/>
                    <a:gd name="connsiteY10" fmla="*/ 84487 h 86296"/>
                    <a:gd name="connsiteX11" fmla="*/ 9715 w 102203"/>
                    <a:gd name="connsiteY11" fmla="*/ 83629 h 86296"/>
                    <a:gd name="connsiteX12" fmla="*/ 12097 w 102203"/>
                    <a:gd name="connsiteY12" fmla="*/ 82963 h 86296"/>
                    <a:gd name="connsiteX13" fmla="*/ 12287 w 102203"/>
                    <a:gd name="connsiteY13" fmla="*/ 83725 h 86296"/>
                    <a:gd name="connsiteX14" fmla="*/ 9811 w 102203"/>
                    <a:gd name="connsiteY14" fmla="*/ 84391 h 86296"/>
                    <a:gd name="connsiteX15" fmla="*/ 14764 w 102203"/>
                    <a:gd name="connsiteY15" fmla="*/ 83153 h 86296"/>
                    <a:gd name="connsiteX16" fmla="*/ 14478 w 102203"/>
                    <a:gd name="connsiteY16" fmla="*/ 82296 h 86296"/>
                    <a:gd name="connsiteX17" fmla="*/ 16859 w 102203"/>
                    <a:gd name="connsiteY17" fmla="*/ 81534 h 86296"/>
                    <a:gd name="connsiteX18" fmla="*/ 17145 w 102203"/>
                    <a:gd name="connsiteY18" fmla="*/ 82296 h 86296"/>
                    <a:gd name="connsiteX19" fmla="*/ 14764 w 102203"/>
                    <a:gd name="connsiteY19" fmla="*/ 83058 h 86296"/>
                    <a:gd name="connsiteX20" fmla="*/ 19526 w 102203"/>
                    <a:gd name="connsiteY20" fmla="*/ 81534 h 86296"/>
                    <a:gd name="connsiteX21" fmla="*/ 19240 w 102203"/>
                    <a:gd name="connsiteY21" fmla="*/ 80772 h 86296"/>
                    <a:gd name="connsiteX22" fmla="*/ 21622 w 102203"/>
                    <a:gd name="connsiteY22" fmla="*/ 79915 h 86296"/>
                    <a:gd name="connsiteX23" fmla="*/ 21907 w 102203"/>
                    <a:gd name="connsiteY23" fmla="*/ 80677 h 86296"/>
                    <a:gd name="connsiteX24" fmla="*/ 19526 w 102203"/>
                    <a:gd name="connsiteY24" fmla="*/ 81629 h 86296"/>
                    <a:gd name="connsiteX25" fmla="*/ 24193 w 102203"/>
                    <a:gd name="connsiteY25" fmla="*/ 79629 h 86296"/>
                    <a:gd name="connsiteX26" fmla="*/ 23813 w 102203"/>
                    <a:gd name="connsiteY26" fmla="*/ 78867 h 86296"/>
                    <a:gd name="connsiteX27" fmla="*/ 26098 w 102203"/>
                    <a:gd name="connsiteY27" fmla="*/ 77819 h 86296"/>
                    <a:gd name="connsiteX28" fmla="*/ 26479 w 102203"/>
                    <a:gd name="connsiteY28" fmla="*/ 78581 h 86296"/>
                    <a:gd name="connsiteX29" fmla="*/ 24193 w 102203"/>
                    <a:gd name="connsiteY29" fmla="*/ 79629 h 86296"/>
                    <a:gd name="connsiteX30" fmla="*/ 28765 w 102203"/>
                    <a:gd name="connsiteY30" fmla="*/ 77438 h 86296"/>
                    <a:gd name="connsiteX31" fmla="*/ 28384 w 102203"/>
                    <a:gd name="connsiteY31" fmla="*/ 76676 h 86296"/>
                    <a:gd name="connsiteX32" fmla="*/ 30575 w 102203"/>
                    <a:gd name="connsiteY32" fmla="*/ 75533 h 86296"/>
                    <a:gd name="connsiteX33" fmla="*/ 30956 w 102203"/>
                    <a:gd name="connsiteY33" fmla="*/ 76295 h 86296"/>
                    <a:gd name="connsiteX34" fmla="*/ 28765 w 102203"/>
                    <a:gd name="connsiteY34" fmla="*/ 77438 h 86296"/>
                    <a:gd name="connsiteX35" fmla="*/ 33147 w 102203"/>
                    <a:gd name="connsiteY35" fmla="*/ 75057 h 86296"/>
                    <a:gd name="connsiteX36" fmla="*/ 32766 w 102203"/>
                    <a:gd name="connsiteY36" fmla="*/ 74295 h 86296"/>
                    <a:gd name="connsiteX37" fmla="*/ 34957 w 102203"/>
                    <a:gd name="connsiteY37" fmla="*/ 73057 h 86296"/>
                    <a:gd name="connsiteX38" fmla="*/ 35338 w 102203"/>
                    <a:gd name="connsiteY38" fmla="*/ 73723 h 86296"/>
                    <a:gd name="connsiteX39" fmla="*/ 33147 w 102203"/>
                    <a:gd name="connsiteY39" fmla="*/ 75057 h 86296"/>
                    <a:gd name="connsiteX40" fmla="*/ 37433 w 102203"/>
                    <a:gd name="connsiteY40" fmla="*/ 72390 h 86296"/>
                    <a:gd name="connsiteX41" fmla="*/ 36957 w 102203"/>
                    <a:gd name="connsiteY41" fmla="*/ 71723 h 86296"/>
                    <a:gd name="connsiteX42" fmla="*/ 39052 w 102203"/>
                    <a:gd name="connsiteY42" fmla="*/ 70295 h 86296"/>
                    <a:gd name="connsiteX43" fmla="*/ 39529 w 102203"/>
                    <a:gd name="connsiteY43" fmla="*/ 70961 h 86296"/>
                    <a:gd name="connsiteX44" fmla="*/ 37433 w 102203"/>
                    <a:gd name="connsiteY44" fmla="*/ 72390 h 86296"/>
                    <a:gd name="connsiteX45" fmla="*/ 41529 w 102203"/>
                    <a:gd name="connsiteY45" fmla="*/ 69532 h 86296"/>
                    <a:gd name="connsiteX46" fmla="*/ 41053 w 102203"/>
                    <a:gd name="connsiteY46" fmla="*/ 68866 h 86296"/>
                    <a:gd name="connsiteX47" fmla="*/ 43053 w 102203"/>
                    <a:gd name="connsiteY47" fmla="*/ 67342 h 86296"/>
                    <a:gd name="connsiteX48" fmla="*/ 43529 w 102203"/>
                    <a:gd name="connsiteY48" fmla="*/ 68008 h 86296"/>
                    <a:gd name="connsiteX49" fmla="*/ 41529 w 102203"/>
                    <a:gd name="connsiteY49" fmla="*/ 69532 h 86296"/>
                    <a:gd name="connsiteX50" fmla="*/ 45529 w 102203"/>
                    <a:gd name="connsiteY50" fmla="*/ 66484 h 86296"/>
                    <a:gd name="connsiteX51" fmla="*/ 44958 w 102203"/>
                    <a:gd name="connsiteY51" fmla="*/ 65818 h 86296"/>
                    <a:gd name="connsiteX52" fmla="*/ 46863 w 102203"/>
                    <a:gd name="connsiteY52" fmla="*/ 64198 h 86296"/>
                    <a:gd name="connsiteX53" fmla="*/ 47434 w 102203"/>
                    <a:gd name="connsiteY53" fmla="*/ 64865 h 86296"/>
                    <a:gd name="connsiteX54" fmla="*/ 45434 w 102203"/>
                    <a:gd name="connsiteY54" fmla="*/ 66484 h 86296"/>
                    <a:gd name="connsiteX55" fmla="*/ 49434 w 102203"/>
                    <a:gd name="connsiteY55" fmla="*/ 63246 h 86296"/>
                    <a:gd name="connsiteX56" fmla="*/ 48863 w 102203"/>
                    <a:gd name="connsiteY56" fmla="*/ 62579 h 86296"/>
                    <a:gd name="connsiteX57" fmla="*/ 50768 w 102203"/>
                    <a:gd name="connsiteY57" fmla="*/ 60865 h 86296"/>
                    <a:gd name="connsiteX58" fmla="*/ 51340 w 102203"/>
                    <a:gd name="connsiteY58" fmla="*/ 61531 h 86296"/>
                    <a:gd name="connsiteX59" fmla="*/ 49434 w 102203"/>
                    <a:gd name="connsiteY59" fmla="*/ 63151 h 86296"/>
                    <a:gd name="connsiteX60" fmla="*/ 53149 w 102203"/>
                    <a:gd name="connsiteY60" fmla="*/ 59817 h 86296"/>
                    <a:gd name="connsiteX61" fmla="*/ 52578 w 102203"/>
                    <a:gd name="connsiteY61" fmla="*/ 59246 h 86296"/>
                    <a:gd name="connsiteX62" fmla="*/ 54197 w 102203"/>
                    <a:gd name="connsiteY62" fmla="*/ 57340 h 86296"/>
                    <a:gd name="connsiteX63" fmla="*/ 54864 w 102203"/>
                    <a:gd name="connsiteY63" fmla="*/ 57817 h 86296"/>
                    <a:gd name="connsiteX64" fmla="*/ 53245 w 102203"/>
                    <a:gd name="connsiteY64" fmla="*/ 59817 h 86296"/>
                    <a:gd name="connsiteX65" fmla="*/ 56292 w 102203"/>
                    <a:gd name="connsiteY65" fmla="*/ 55816 h 86296"/>
                    <a:gd name="connsiteX66" fmla="*/ 55626 w 102203"/>
                    <a:gd name="connsiteY66" fmla="*/ 55340 h 86296"/>
                    <a:gd name="connsiteX67" fmla="*/ 57055 w 102203"/>
                    <a:gd name="connsiteY67" fmla="*/ 53245 h 86296"/>
                    <a:gd name="connsiteX68" fmla="*/ 57721 w 102203"/>
                    <a:gd name="connsiteY68" fmla="*/ 53721 h 86296"/>
                    <a:gd name="connsiteX69" fmla="*/ 56292 w 102203"/>
                    <a:gd name="connsiteY69" fmla="*/ 55816 h 86296"/>
                    <a:gd name="connsiteX70" fmla="*/ 59055 w 102203"/>
                    <a:gd name="connsiteY70" fmla="*/ 51625 h 86296"/>
                    <a:gd name="connsiteX71" fmla="*/ 58388 w 102203"/>
                    <a:gd name="connsiteY71" fmla="*/ 51149 h 86296"/>
                    <a:gd name="connsiteX72" fmla="*/ 59722 w 102203"/>
                    <a:gd name="connsiteY72" fmla="*/ 49054 h 86296"/>
                    <a:gd name="connsiteX73" fmla="*/ 60484 w 102203"/>
                    <a:gd name="connsiteY73" fmla="*/ 49530 h 86296"/>
                    <a:gd name="connsiteX74" fmla="*/ 59150 w 102203"/>
                    <a:gd name="connsiteY74" fmla="*/ 51625 h 86296"/>
                    <a:gd name="connsiteX75" fmla="*/ 61627 w 102203"/>
                    <a:gd name="connsiteY75" fmla="*/ 47339 h 86296"/>
                    <a:gd name="connsiteX76" fmla="*/ 60865 w 102203"/>
                    <a:gd name="connsiteY76" fmla="*/ 46958 h 86296"/>
                    <a:gd name="connsiteX77" fmla="*/ 62103 w 102203"/>
                    <a:gd name="connsiteY77" fmla="*/ 44767 h 86296"/>
                    <a:gd name="connsiteX78" fmla="*/ 62865 w 102203"/>
                    <a:gd name="connsiteY78" fmla="*/ 45148 h 86296"/>
                    <a:gd name="connsiteX79" fmla="*/ 61627 w 102203"/>
                    <a:gd name="connsiteY79" fmla="*/ 47339 h 86296"/>
                    <a:gd name="connsiteX80" fmla="*/ 64103 w 102203"/>
                    <a:gd name="connsiteY80" fmla="*/ 42958 h 86296"/>
                    <a:gd name="connsiteX81" fmla="*/ 63341 w 102203"/>
                    <a:gd name="connsiteY81" fmla="*/ 42577 h 86296"/>
                    <a:gd name="connsiteX82" fmla="*/ 64579 w 102203"/>
                    <a:gd name="connsiteY82" fmla="*/ 40386 h 86296"/>
                    <a:gd name="connsiteX83" fmla="*/ 65341 w 102203"/>
                    <a:gd name="connsiteY83" fmla="*/ 40767 h 86296"/>
                    <a:gd name="connsiteX84" fmla="*/ 64103 w 102203"/>
                    <a:gd name="connsiteY84" fmla="*/ 42958 h 86296"/>
                    <a:gd name="connsiteX85" fmla="*/ 66580 w 102203"/>
                    <a:gd name="connsiteY85" fmla="*/ 38576 h 86296"/>
                    <a:gd name="connsiteX86" fmla="*/ 65817 w 102203"/>
                    <a:gd name="connsiteY86" fmla="*/ 38195 h 86296"/>
                    <a:gd name="connsiteX87" fmla="*/ 67056 w 102203"/>
                    <a:gd name="connsiteY87" fmla="*/ 36004 h 86296"/>
                    <a:gd name="connsiteX88" fmla="*/ 67818 w 102203"/>
                    <a:gd name="connsiteY88" fmla="*/ 36385 h 86296"/>
                    <a:gd name="connsiteX89" fmla="*/ 66580 w 102203"/>
                    <a:gd name="connsiteY89" fmla="*/ 38576 h 86296"/>
                    <a:gd name="connsiteX90" fmla="*/ 69056 w 102203"/>
                    <a:gd name="connsiteY90" fmla="*/ 34195 h 86296"/>
                    <a:gd name="connsiteX91" fmla="*/ 68294 w 102203"/>
                    <a:gd name="connsiteY91" fmla="*/ 33814 h 86296"/>
                    <a:gd name="connsiteX92" fmla="*/ 69532 w 102203"/>
                    <a:gd name="connsiteY92" fmla="*/ 31623 h 86296"/>
                    <a:gd name="connsiteX93" fmla="*/ 70294 w 102203"/>
                    <a:gd name="connsiteY93" fmla="*/ 32004 h 86296"/>
                    <a:gd name="connsiteX94" fmla="*/ 69056 w 102203"/>
                    <a:gd name="connsiteY94" fmla="*/ 34195 h 86296"/>
                    <a:gd name="connsiteX95" fmla="*/ 71628 w 102203"/>
                    <a:gd name="connsiteY95" fmla="*/ 29908 h 86296"/>
                    <a:gd name="connsiteX96" fmla="*/ 70866 w 102203"/>
                    <a:gd name="connsiteY96" fmla="*/ 29432 h 86296"/>
                    <a:gd name="connsiteX97" fmla="*/ 72199 w 102203"/>
                    <a:gd name="connsiteY97" fmla="*/ 27337 h 86296"/>
                    <a:gd name="connsiteX98" fmla="*/ 72866 w 102203"/>
                    <a:gd name="connsiteY98" fmla="*/ 27813 h 86296"/>
                    <a:gd name="connsiteX99" fmla="*/ 71533 w 102203"/>
                    <a:gd name="connsiteY99" fmla="*/ 29908 h 86296"/>
                    <a:gd name="connsiteX100" fmla="*/ 74295 w 102203"/>
                    <a:gd name="connsiteY100" fmla="*/ 25717 h 86296"/>
                    <a:gd name="connsiteX101" fmla="*/ 73628 w 102203"/>
                    <a:gd name="connsiteY101" fmla="*/ 25241 h 86296"/>
                    <a:gd name="connsiteX102" fmla="*/ 74962 w 102203"/>
                    <a:gd name="connsiteY102" fmla="*/ 23336 h 86296"/>
                    <a:gd name="connsiteX103" fmla="*/ 74962 w 102203"/>
                    <a:gd name="connsiteY103" fmla="*/ 23336 h 86296"/>
                    <a:gd name="connsiteX104" fmla="*/ 75628 w 102203"/>
                    <a:gd name="connsiteY104" fmla="*/ 23717 h 86296"/>
                    <a:gd name="connsiteX105" fmla="*/ 75533 w 102203"/>
                    <a:gd name="connsiteY105" fmla="*/ 23717 h 86296"/>
                    <a:gd name="connsiteX106" fmla="*/ 74200 w 102203"/>
                    <a:gd name="connsiteY106" fmla="*/ 25717 h 86296"/>
                    <a:gd name="connsiteX107" fmla="*/ 77248 w 102203"/>
                    <a:gd name="connsiteY107" fmla="*/ 21717 h 86296"/>
                    <a:gd name="connsiteX108" fmla="*/ 76581 w 102203"/>
                    <a:gd name="connsiteY108" fmla="*/ 21146 h 86296"/>
                    <a:gd name="connsiteX109" fmla="*/ 78296 w 102203"/>
                    <a:gd name="connsiteY109" fmla="*/ 19240 h 86296"/>
                    <a:gd name="connsiteX110" fmla="*/ 78962 w 102203"/>
                    <a:gd name="connsiteY110" fmla="*/ 19812 h 86296"/>
                    <a:gd name="connsiteX111" fmla="*/ 77343 w 102203"/>
                    <a:gd name="connsiteY111" fmla="*/ 21717 h 86296"/>
                    <a:gd name="connsiteX112" fmla="*/ 80677 w 102203"/>
                    <a:gd name="connsiteY112" fmla="*/ 18002 h 86296"/>
                    <a:gd name="connsiteX113" fmla="*/ 80105 w 102203"/>
                    <a:gd name="connsiteY113" fmla="*/ 17431 h 86296"/>
                    <a:gd name="connsiteX114" fmla="*/ 81915 w 102203"/>
                    <a:gd name="connsiteY114" fmla="*/ 15621 h 86296"/>
                    <a:gd name="connsiteX115" fmla="*/ 82486 w 102203"/>
                    <a:gd name="connsiteY115" fmla="*/ 16192 h 86296"/>
                    <a:gd name="connsiteX116" fmla="*/ 80677 w 102203"/>
                    <a:gd name="connsiteY116" fmla="*/ 17907 h 86296"/>
                    <a:gd name="connsiteX117" fmla="*/ 84296 w 102203"/>
                    <a:gd name="connsiteY117" fmla="*/ 14573 h 86296"/>
                    <a:gd name="connsiteX118" fmla="*/ 83725 w 102203"/>
                    <a:gd name="connsiteY118" fmla="*/ 13906 h 86296"/>
                    <a:gd name="connsiteX119" fmla="*/ 85630 w 102203"/>
                    <a:gd name="connsiteY119" fmla="*/ 12192 h 86296"/>
                    <a:gd name="connsiteX120" fmla="*/ 86201 w 102203"/>
                    <a:gd name="connsiteY120" fmla="*/ 12859 h 86296"/>
                    <a:gd name="connsiteX121" fmla="*/ 84296 w 102203"/>
                    <a:gd name="connsiteY121" fmla="*/ 14478 h 86296"/>
                    <a:gd name="connsiteX122" fmla="*/ 88106 w 102203"/>
                    <a:gd name="connsiteY122" fmla="*/ 11239 h 86296"/>
                    <a:gd name="connsiteX123" fmla="*/ 87534 w 102203"/>
                    <a:gd name="connsiteY123" fmla="*/ 10573 h 86296"/>
                    <a:gd name="connsiteX124" fmla="*/ 89535 w 102203"/>
                    <a:gd name="connsiteY124" fmla="*/ 8954 h 86296"/>
                    <a:gd name="connsiteX125" fmla="*/ 90011 w 102203"/>
                    <a:gd name="connsiteY125" fmla="*/ 9620 h 86296"/>
                    <a:gd name="connsiteX126" fmla="*/ 88106 w 102203"/>
                    <a:gd name="connsiteY126" fmla="*/ 11239 h 86296"/>
                    <a:gd name="connsiteX127" fmla="*/ 92011 w 102203"/>
                    <a:gd name="connsiteY127" fmla="*/ 8096 h 86296"/>
                    <a:gd name="connsiteX128" fmla="*/ 91535 w 102203"/>
                    <a:gd name="connsiteY128" fmla="*/ 7429 h 86296"/>
                    <a:gd name="connsiteX129" fmla="*/ 93535 w 102203"/>
                    <a:gd name="connsiteY129" fmla="*/ 5905 h 86296"/>
                    <a:gd name="connsiteX130" fmla="*/ 94012 w 102203"/>
                    <a:gd name="connsiteY130" fmla="*/ 6572 h 86296"/>
                    <a:gd name="connsiteX131" fmla="*/ 92011 w 102203"/>
                    <a:gd name="connsiteY131" fmla="*/ 8096 h 86296"/>
                    <a:gd name="connsiteX132" fmla="*/ 96012 w 102203"/>
                    <a:gd name="connsiteY132" fmla="*/ 5048 h 86296"/>
                    <a:gd name="connsiteX133" fmla="*/ 95536 w 102203"/>
                    <a:gd name="connsiteY133" fmla="*/ 4381 h 86296"/>
                    <a:gd name="connsiteX134" fmla="*/ 97536 w 102203"/>
                    <a:gd name="connsiteY134" fmla="*/ 2857 h 86296"/>
                    <a:gd name="connsiteX135" fmla="*/ 98012 w 102203"/>
                    <a:gd name="connsiteY135" fmla="*/ 3524 h 86296"/>
                    <a:gd name="connsiteX136" fmla="*/ 96012 w 102203"/>
                    <a:gd name="connsiteY136" fmla="*/ 5048 h 86296"/>
                    <a:gd name="connsiteX137" fmla="*/ 100108 w 102203"/>
                    <a:gd name="connsiteY137" fmla="*/ 2096 h 86296"/>
                    <a:gd name="connsiteX138" fmla="*/ 99631 w 102203"/>
                    <a:gd name="connsiteY138" fmla="*/ 1429 h 86296"/>
                    <a:gd name="connsiteX139" fmla="*/ 101727 w 102203"/>
                    <a:gd name="connsiteY139" fmla="*/ 0 h 86296"/>
                    <a:gd name="connsiteX140" fmla="*/ 102203 w 102203"/>
                    <a:gd name="connsiteY140" fmla="*/ 667 h 86296"/>
                    <a:gd name="connsiteX141" fmla="*/ 100108 w 102203"/>
                    <a:gd name="connsiteY141" fmla="*/ 2096 h 86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102203" h="86296">
                      <a:moveTo>
                        <a:pt x="0" y="86296"/>
                      </a:moveTo>
                      <a:lnTo>
                        <a:pt x="0" y="85439"/>
                      </a:lnTo>
                      <a:cubicBezTo>
                        <a:pt x="762" y="85439"/>
                        <a:pt x="1524" y="85249"/>
                        <a:pt x="2381" y="85058"/>
                      </a:cubicBezTo>
                      <a:lnTo>
                        <a:pt x="2381" y="85915"/>
                      </a:lnTo>
                      <a:cubicBezTo>
                        <a:pt x="1714" y="86011"/>
                        <a:pt x="857" y="86106"/>
                        <a:pt x="0" y="86201"/>
                      </a:cubicBezTo>
                      <a:close/>
                      <a:moveTo>
                        <a:pt x="4953" y="85534"/>
                      </a:moveTo>
                      <a:lnTo>
                        <a:pt x="4763" y="84677"/>
                      </a:lnTo>
                      <a:cubicBezTo>
                        <a:pt x="5620" y="84582"/>
                        <a:pt x="6382" y="84391"/>
                        <a:pt x="7239" y="84201"/>
                      </a:cubicBezTo>
                      <a:lnTo>
                        <a:pt x="7429" y="85058"/>
                      </a:lnTo>
                      <a:cubicBezTo>
                        <a:pt x="6667" y="85249"/>
                        <a:pt x="5810" y="85439"/>
                        <a:pt x="4953" y="85534"/>
                      </a:cubicBezTo>
                      <a:close/>
                      <a:moveTo>
                        <a:pt x="9906" y="84487"/>
                      </a:moveTo>
                      <a:lnTo>
                        <a:pt x="9715" y="83629"/>
                      </a:lnTo>
                      <a:cubicBezTo>
                        <a:pt x="10573" y="83439"/>
                        <a:pt x="11334" y="83248"/>
                        <a:pt x="12097" y="82963"/>
                      </a:cubicBezTo>
                      <a:lnTo>
                        <a:pt x="12287" y="83725"/>
                      </a:lnTo>
                      <a:cubicBezTo>
                        <a:pt x="11525" y="83915"/>
                        <a:pt x="10668" y="84106"/>
                        <a:pt x="9811" y="84391"/>
                      </a:cubicBezTo>
                      <a:close/>
                      <a:moveTo>
                        <a:pt x="14764" y="83153"/>
                      </a:moveTo>
                      <a:lnTo>
                        <a:pt x="14478" y="82296"/>
                      </a:lnTo>
                      <a:cubicBezTo>
                        <a:pt x="15240" y="82010"/>
                        <a:pt x="16097" y="81820"/>
                        <a:pt x="16859" y="81534"/>
                      </a:cubicBezTo>
                      <a:lnTo>
                        <a:pt x="17145" y="82296"/>
                      </a:lnTo>
                      <a:cubicBezTo>
                        <a:pt x="16383" y="82582"/>
                        <a:pt x="15621" y="82772"/>
                        <a:pt x="14764" y="83058"/>
                      </a:cubicBezTo>
                      <a:close/>
                      <a:moveTo>
                        <a:pt x="19526" y="81534"/>
                      </a:moveTo>
                      <a:lnTo>
                        <a:pt x="19240" y="80772"/>
                      </a:lnTo>
                      <a:cubicBezTo>
                        <a:pt x="20002" y="80486"/>
                        <a:pt x="20859" y="80200"/>
                        <a:pt x="21622" y="79915"/>
                      </a:cubicBezTo>
                      <a:lnTo>
                        <a:pt x="21907" y="80677"/>
                      </a:lnTo>
                      <a:cubicBezTo>
                        <a:pt x="21146" y="80963"/>
                        <a:pt x="20383" y="81343"/>
                        <a:pt x="19526" y="81629"/>
                      </a:cubicBezTo>
                      <a:close/>
                      <a:moveTo>
                        <a:pt x="24193" y="79629"/>
                      </a:moveTo>
                      <a:lnTo>
                        <a:pt x="23813" y="78867"/>
                      </a:lnTo>
                      <a:cubicBezTo>
                        <a:pt x="24574" y="78486"/>
                        <a:pt x="25336" y="78200"/>
                        <a:pt x="26098" y="77819"/>
                      </a:cubicBezTo>
                      <a:lnTo>
                        <a:pt x="26479" y="78581"/>
                      </a:lnTo>
                      <a:cubicBezTo>
                        <a:pt x="25717" y="78962"/>
                        <a:pt x="24955" y="79343"/>
                        <a:pt x="24193" y="79629"/>
                      </a:cubicBezTo>
                      <a:close/>
                      <a:moveTo>
                        <a:pt x="28765" y="77438"/>
                      </a:moveTo>
                      <a:lnTo>
                        <a:pt x="28384" y="76676"/>
                      </a:lnTo>
                      <a:cubicBezTo>
                        <a:pt x="29146" y="76295"/>
                        <a:pt x="29908" y="75914"/>
                        <a:pt x="30575" y="75533"/>
                      </a:cubicBezTo>
                      <a:lnTo>
                        <a:pt x="30956" y="76295"/>
                      </a:lnTo>
                      <a:cubicBezTo>
                        <a:pt x="30194" y="76676"/>
                        <a:pt x="29527" y="77057"/>
                        <a:pt x="28765" y="77438"/>
                      </a:cubicBezTo>
                      <a:close/>
                      <a:moveTo>
                        <a:pt x="33147" y="75057"/>
                      </a:moveTo>
                      <a:lnTo>
                        <a:pt x="32766" y="74295"/>
                      </a:lnTo>
                      <a:cubicBezTo>
                        <a:pt x="33528" y="73914"/>
                        <a:pt x="34195" y="73438"/>
                        <a:pt x="34957" y="73057"/>
                      </a:cubicBezTo>
                      <a:lnTo>
                        <a:pt x="35338" y="73723"/>
                      </a:lnTo>
                      <a:cubicBezTo>
                        <a:pt x="34671" y="74200"/>
                        <a:pt x="33909" y="74581"/>
                        <a:pt x="33147" y="75057"/>
                      </a:cubicBezTo>
                      <a:close/>
                      <a:moveTo>
                        <a:pt x="37433" y="72390"/>
                      </a:moveTo>
                      <a:lnTo>
                        <a:pt x="36957" y="71723"/>
                      </a:lnTo>
                      <a:cubicBezTo>
                        <a:pt x="37624" y="71247"/>
                        <a:pt x="38386" y="70771"/>
                        <a:pt x="39052" y="70295"/>
                      </a:cubicBezTo>
                      <a:lnTo>
                        <a:pt x="39529" y="70961"/>
                      </a:lnTo>
                      <a:cubicBezTo>
                        <a:pt x="38862" y="71438"/>
                        <a:pt x="38100" y="71914"/>
                        <a:pt x="37433" y="72390"/>
                      </a:cubicBezTo>
                      <a:close/>
                      <a:moveTo>
                        <a:pt x="41529" y="69532"/>
                      </a:moveTo>
                      <a:lnTo>
                        <a:pt x="41053" y="68866"/>
                      </a:lnTo>
                      <a:cubicBezTo>
                        <a:pt x="41719" y="68389"/>
                        <a:pt x="42386" y="67818"/>
                        <a:pt x="43053" y="67342"/>
                      </a:cubicBezTo>
                      <a:lnTo>
                        <a:pt x="43529" y="68008"/>
                      </a:lnTo>
                      <a:cubicBezTo>
                        <a:pt x="42863" y="68485"/>
                        <a:pt x="42196" y="69056"/>
                        <a:pt x="41529" y="69532"/>
                      </a:cubicBezTo>
                      <a:close/>
                      <a:moveTo>
                        <a:pt x="45529" y="66484"/>
                      </a:moveTo>
                      <a:lnTo>
                        <a:pt x="44958" y="65818"/>
                      </a:lnTo>
                      <a:cubicBezTo>
                        <a:pt x="45625" y="65246"/>
                        <a:pt x="46291" y="64675"/>
                        <a:pt x="46863" y="64198"/>
                      </a:cubicBezTo>
                      <a:lnTo>
                        <a:pt x="47434" y="64865"/>
                      </a:lnTo>
                      <a:cubicBezTo>
                        <a:pt x="46863" y="65341"/>
                        <a:pt x="46196" y="65913"/>
                        <a:pt x="45434" y="66484"/>
                      </a:cubicBezTo>
                      <a:close/>
                      <a:moveTo>
                        <a:pt x="49434" y="63246"/>
                      </a:moveTo>
                      <a:lnTo>
                        <a:pt x="48863" y="62579"/>
                      </a:lnTo>
                      <a:cubicBezTo>
                        <a:pt x="49530" y="62008"/>
                        <a:pt x="50197" y="61436"/>
                        <a:pt x="50768" y="60865"/>
                      </a:cubicBezTo>
                      <a:lnTo>
                        <a:pt x="51340" y="61531"/>
                      </a:lnTo>
                      <a:cubicBezTo>
                        <a:pt x="50768" y="62008"/>
                        <a:pt x="50101" y="62579"/>
                        <a:pt x="49434" y="63151"/>
                      </a:cubicBezTo>
                      <a:close/>
                      <a:moveTo>
                        <a:pt x="53149" y="59817"/>
                      </a:moveTo>
                      <a:lnTo>
                        <a:pt x="52578" y="59246"/>
                      </a:lnTo>
                      <a:cubicBezTo>
                        <a:pt x="53054" y="58674"/>
                        <a:pt x="53626" y="58007"/>
                        <a:pt x="54197" y="57340"/>
                      </a:cubicBezTo>
                      <a:lnTo>
                        <a:pt x="54864" y="57817"/>
                      </a:lnTo>
                      <a:cubicBezTo>
                        <a:pt x="54292" y="58483"/>
                        <a:pt x="53721" y="59150"/>
                        <a:pt x="53245" y="59817"/>
                      </a:cubicBezTo>
                      <a:close/>
                      <a:moveTo>
                        <a:pt x="56292" y="55816"/>
                      </a:moveTo>
                      <a:lnTo>
                        <a:pt x="55626" y="55340"/>
                      </a:lnTo>
                      <a:cubicBezTo>
                        <a:pt x="56102" y="54673"/>
                        <a:pt x="56578" y="54007"/>
                        <a:pt x="57055" y="53245"/>
                      </a:cubicBezTo>
                      <a:lnTo>
                        <a:pt x="57721" y="53721"/>
                      </a:lnTo>
                      <a:cubicBezTo>
                        <a:pt x="57245" y="54483"/>
                        <a:pt x="56769" y="55150"/>
                        <a:pt x="56292" y="55816"/>
                      </a:cubicBezTo>
                      <a:close/>
                      <a:moveTo>
                        <a:pt x="59055" y="51625"/>
                      </a:moveTo>
                      <a:lnTo>
                        <a:pt x="58388" y="51149"/>
                      </a:lnTo>
                      <a:cubicBezTo>
                        <a:pt x="58864" y="50482"/>
                        <a:pt x="59246" y="49721"/>
                        <a:pt x="59722" y="49054"/>
                      </a:cubicBezTo>
                      <a:lnTo>
                        <a:pt x="60484" y="49530"/>
                      </a:lnTo>
                      <a:cubicBezTo>
                        <a:pt x="60007" y="50292"/>
                        <a:pt x="59626" y="50959"/>
                        <a:pt x="59150" y="51625"/>
                      </a:cubicBezTo>
                      <a:close/>
                      <a:moveTo>
                        <a:pt x="61627" y="47339"/>
                      </a:moveTo>
                      <a:lnTo>
                        <a:pt x="60865" y="46958"/>
                      </a:lnTo>
                      <a:cubicBezTo>
                        <a:pt x="61246" y="46196"/>
                        <a:pt x="61722" y="45529"/>
                        <a:pt x="62103" y="44767"/>
                      </a:cubicBezTo>
                      <a:lnTo>
                        <a:pt x="62865" y="45148"/>
                      </a:lnTo>
                      <a:cubicBezTo>
                        <a:pt x="62484" y="45910"/>
                        <a:pt x="62008" y="46672"/>
                        <a:pt x="61627" y="47339"/>
                      </a:cubicBezTo>
                      <a:close/>
                      <a:moveTo>
                        <a:pt x="64103" y="42958"/>
                      </a:moveTo>
                      <a:lnTo>
                        <a:pt x="63341" y="42577"/>
                      </a:lnTo>
                      <a:lnTo>
                        <a:pt x="64579" y="40386"/>
                      </a:lnTo>
                      <a:lnTo>
                        <a:pt x="65341" y="40767"/>
                      </a:lnTo>
                      <a:lnTo>
                        <a:pt x="64103" y="42958"/>
                      </a:lnTo>
                      <a:close/>
                      <a:moveTo>
                        <a:pt x="66580" y="38576"/>
                      </a:moveTo>
                      <a:lnTo>
                        <a:pt x="65817" y="38195"/>
                      </a:lnTo>
                      <a:lnTo>
                        <a:pt x="67056" y="36004"/>
                      </a:lnTo>
                      <a:lnTo>
                        <a:pt x="67818" y="36385"/>
                      </a:lnTo>
                      <a:lnTo>
                        <a:pt x="66580" y="38576"/>
                      </a:lnTo>
                      <a:close/>
                      <a:moveTo>
                        <a:pt x="69056" y="34195"/>
                      </a:moveTo>
                      <a:lnTo>
                        <a:pt x="68294" y="33814"/>
                      </a:lnTo>
                      <a:cubicBezTo>
                        <a:pt x="68675" y="33052"/>
                        <a:pt x="69151" y="32385"/>
                        <a:pt x="69532" y="31623"/>
                      </a:cubicBezTo>
                      <a:lnTo>
                        <a:pt x="70294" y="32004"/>
                      </a:lnTo>
                      <a:cubicBezTo>
                        <a:pt x="69913" y="32671"/>
                        <a:pt x="69437" y="33433"/>
                        <a:pt x="69056" y="34195"/>
                      </a:cubicBezTo>
                      <a:close/>
                      <a:moveTo>
                        <a:pt x="71628" y="29908"/>
                      </a:moveTo>
                      <a:lnTo>
                        <a:pt x="70866" y="29432"/>
                      </a:lnTo>
                      <a:cubicBezTo>
                        <a:pt x="71342" y="28670"/>
                        <a:pt x="71723" y="28004"/>
                        <a:pt x="72199" y="27337"/>
                      </a:cubicBezTo>
                      <a:lnTo>
                        <a:pt x="72866" y="27813"/>
                      </a:lnTo>
                      <a:cubicBezTo>
                        <a:pt x="72390" y="28480"/>
                        <a:pt x="72009" y="29242"/>
                        <a:pt x="71533" y="29908"/>
                      </a:cubicBezTo>
                      <a:close/>
                      <a:moveTo>
                        <a:pt x="74295" y="25717"/>
                      </a:moveTo>
                      <a:lnTo>
                        <a:pt x="73628" y="25241"/>
                      </a:lnTo>
                      <a:cubicBezTo>
                        <a:pt x="74104" y="24574"/>
                        <a:pt x="74581" y="23908"/>
                        <a:pt x="74962" y="23336"/>
                      </a:cubicBezTo>
                      <a:lnTo>
                        <a:pt x="74962" y="23336"/>
                      </a:lnTo>
                      <a:cubicBezTo>
                        <a:pt x="74962" y="23336"/>
                        <a:pt x="75628" y="23717"/>
                        <a:pt x="75628" y="23717"/>
                      </a:cubicBezTo>
                      <a:lnTo>
                        <a:pt x="75533" y="23717"/>
                      </a:lnTo>
                      <a:cubicBezTo>
                        <a:pt x="75057" y="24479"/>
                        <a:pt x="74676" y="25146"/>
                        <a:pt x="74200" y="25717"/>
                      </a:cubicBezTo>
                      <a:close/>
                      <a:moveTo>
                        <a:pt x="77248" y="21717"/>
                      </a:moveTo>
                      <a:lnTo>
                        <a:pt x="76581" y="21146"/>
                      </a:lnTo>
                      <a:cubicBezTo>
                        <a:pt x="77152" y="20479"/>
                        <a:pt x="77724" y="19907"/>
                        <a:pt x="78296" y="19240"/>
                      </a:cubicBezTo>
                      <a:lnTo>
                        <a:pt x="78962" y="19812"/>
                      </a:lnTo>
                      <a:cubicBezTo>
                        <a:pt x="78391" y="20383"/>
                        <a:pt x="77819" y="21050"/>
                        <a:pt x="77343" y="21717"/>
                      </a:cubicBezTo>
                      <a:close/>
                      <a:moveTo>
                        <a:pt x="80677" y="18002"/>
                      </a:moveTo>
                      <a:lnTo>
                        <a:pt x="80105" y="17431"/>
                      </a:lnTo>
                      <a:cubicBezTo>
                        <a:pt x="80677" y="16859"/>
                        <a:pt x="81248" y="16288"/>
                        <a:pt x="81915" y="15621"/>
                      </a:cubicBezTo>
                      <a:lnTo>
                        <a:pt x="82486" y="16192"/>
                      </a:lnTo>
                      <a:cubicBezTo>
                        <a:pt x="81915" y="16764"/>
                        <a:pt x="81248" y="17335"/>
                        <a:pt x="80677" y="17907"/>
                      </a:cubicBezTo>
                      <a:close/>
                      <a:moveTo>
                        <a:pt x="84296" y="14573"/>
                      </a:moveTo>
                      <a:lnTo>
                        <a:pt x="83725" y="13906"/>
                      </a:lnTo>
                      <a:cubicBezTo>
                        <a:pt x="84391" y="13335"/>
                        <a:pt x="84963" y="12763"/>
                        <a:pt x="85630" y="12192"/>
                      </a:cubicBezTo>
                      <a:lnTo>
                        <a:pt x="86201" y="12859"/>
                      </a:lnTo>
                      <a:cubicBezTo>
                        <a:pt x="85534" y="13430"/>
                        <a:pt x="84963" y="14002"/>
                        <a:pt x="84296" y="14478"/>
                      </a:cubicBezTo>
                      <a:close/>
                      <a:moveTo>
                        <a:pt x="88106" y="11239"/>
                      </a:moveTo>
                      <a:lnTo>
                        <a:pt x="87534" y="10573"/>
                      </a:lnTo>
                      <a:cubicBezTo>
                        <a:pt x="88201" y="10001"/>
                        <a:pt x="88868" y="9525"/>
                        <a:pt x="89535" y="8954"/>
                      </a:cubicBezTo>
                      <a:lnTo>
                        <a:pt x="90011" y="9620"/>
                      </a:lnTo>
                      <a:cubicBezTo>
                        <a:pt x="89344" y="10096"/>
                        <a:pt x="88678" y="10668"/>
                        <a:pt x="88106" y="11239"/>
                      </a:cubicBezTo>
                      <a:close/>
                      <a:moveTo>
                        <a:pt x="92011" y="8096"/>
                      </a:moveTo>
                      <a:lnTo>
                        <a:pt x="91535" y="7429"/>
                      </a:lnTo>
                      <a:cubicBezTo>
                        <a:pt x="92202" y="6858"/>
                        <a:pt x="92869" y="6382"/>
                        <a:pt x="93535" y="5905"/>
                      </a:cubicBezTo>
                      <a:lnTo>
                        <a:pt x="94012" y="6572"/>
                      </a:lnTo>
                      <a:cubicBezTo>
                        <a:pt x="93345" y="7048"/>
                        <a:pt x="92678" y="7620"/>
                        <a:pt x="92011" y="8096"/>
                      </a:cubicBezTo>
                      <a:close/>
                      <a:moveTo>
                        <a:pt x="96012" y="5048"/>
                      </a:moveTo>
                      <a:lnTo>
                        <a:pt x="95536" y="4381"/>
                      </a:lnTo>
                      <a:cubicBezTo>
                        <a:pt x="96298" y="3810"/>
                        <a:pt x="96964" y="3334"/>
                        <a:pt x="97536" y="2857"/>
                      </a:cubicBezTo>
                      <a:lnTo>
                        <a:pt x="98012" y="3524"/>
                      </a:lnTo>
                      <a:cubicBezTo>
                        <a:pt x="97346" y="4000"/>
                        <a:pt x="96679" y="4477"/>
                        <a:pt x="96012" y="5048"/>
                      </a:cubicBezTo>
                      <a:close/>
                      <a:moveTo>
                        <a:pt x="100108" y="2096"/>
                      </a:moveTo>
                      <a:lnTo>
                        <a:pt x="99631" y="1429"/>
                      </a:lnTo>
                      <a:cubicBezTo>
                        <a:pt x="100965" y="571"/>
                        <a:pt x="101727" y="0"/>
                        <a:pt x="101727" y="0"/>
                      </a:cubicBezTo>
                      <a:lnTo>
                        <a:pt x="102203" y="667"/>
                      </a:lnTo>
                      <a:cubicBezTo>
                        <a:pt x="102203" y="667"/>
                        <a:pt x="101441" y="1143"/>
                        <a:pt x="100108" y="209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29" name="Freeform: Shape 1728">
                  <a:extLst>
                    <a:ext uri="{FF2B5EF4-FFF2-40B4-BE49-F238E27FC236}">
                      <a16:creationId xmlns:a16="http://schemas.microsoft.com/office/drawing/2014/main" id="{34C90D2D-4A7A-8B56-D165-19547E3ACCCD}"/>
                    </a:ext>
                  </a:extLst>
                </p:cNvPr>
                <p:cNvSpPr/>
                <p:nvPr/>
              </p:nvSpPr>
              <p:spPr>
                <a:xfrm>
                  <a:off x="7152703" y="5177408"/>
                  <a:ext cx="147637" cy="85820"/>
                </a:xfrm>
                <a:custGeom>
                  <a:avLst/>
                  <a:gdLst>
                    <a:gd name="connsiteX0" fmla="*/ 5620 w 147637"/>
                    <a:gd name="connsiteY0" fmla="*/ 85820 h 85820"/>
                    <a:gd name="connsiteX1" fmla="*/ 4763 w 147637"/>
                    <a:gd name="connsiteY1" fmla="*/ 85820 h 85820"/>
                    <a:gd name="connsiteX2" fmla="*/ 4763 w 147637"/>
                    <a:gd name="connsiteY2" fmla="*/ 84963 h 85820"/>
                    <a:gd name="connsiteX3" fmla="*/ 5620 w 147637"/>
                    <a:gd name="connsiteY3" fmla="*/ 84963 h 85820"/>
                    <a:gd name="connsiteX4" fmla="*/ 7239 w 147637"/>
                    <a:gd name="connsiteY4" fmla="*/ 84963 h 85820"/>
                    <a:gd name="connsiteX5" fmla="*/ 7239 w 147637"/>
                    <a:gd name="connsiteY5" fmla="*/ 85820 h 85820"/>
                    <a:gd name="connsiteX6" fmla="*/ 5620 w 147637"/>
                    <a:gd name="connsiteY6" fmla="*/ 85820 h 85820"/>
                    <a:gd name="connsiteX7" fmla="*/ 2191 w 147637"/>
                    <a:gd name="connsiteY7" fmla="*/ 85725 h 85820"/>
                    <a:gd name="connsiteX8" fmla="*/ 381 w 147637"/>
                    <a:gd name="connsiteY8" fmla="*/ 85535 h 85820"/>
                    <a:gd name="connsiteX9" fmla="*/ 0 w 147637"/>
                    <a:gd name="connsiteY9" fmla="*/ 85535 h 85820"/>
                    <a:gd name="connsiteX10" fmla="*/ 0 w 147637"/>
                    <a:gd name="connsiteY10" fmla="*/ 85058 h 85820"/>
                    <a:gd name="connsiteX11" fmla="*/ 95 w 147637"/>
                    <a:gd name="connsiteY11" fmla="*/ 84296 h 85820"/>
                    <a:gd name="connsiteX12" fmla="*/ 953 w 147637"/>
                    <a:gd name="connsiteY12" fmla="*/ 84296 h 85820"/>
                    <a:gd name="connsiteX13" fmla="*/ 953 w 147637"/>
                    <a:gd name="connsiteY13" fmla="*/ 84772 h 85820"/>
                    <a:gd name="connsiteX14" fmla="*/ 2286 w 147637"/>
                    <a:gd name="connsiteY14" fmla="*/ 84868 h 85820"/>
                    <a:gd name="connsiteX15" fmla="*/ 2286 w 147637"/>
                    <a:gd name="connsiteY15" fmla="*/ 85725 h 85820"/>
                    <a:gd name="connsiteX16" fmla="*/ 9811 w 147637"/>
                    <a:gd name="connsiteY16" fmla="*/ 85725 h 85820"/>
                    <a:gd name="connsiteX17" fmla="*/ 9811 w 147637"/>
                    <a:gd name="connsiteY17" fmla="*/ 84868 h 85820"/>
                    <a:gd name="connsiteX18" fmla="*/ 12192 w 147637"/>
                    <a:gd name="connsiteY18" fmla="*/ 84582 h 85820"/>
                    <a:gd name="connsiteX19" fmla="*/ 12192 w 147637"/>
                    <a:gd name="connsiteY19" fmla="*/ 85439 h 85820"/>
                    <a:gd name="connsiteX20" fmla="*/ 9811 w 147637"/>
                    <a:gd name="connsiteY20" fmla="*/ 85725 h 85820"/>
                    <a:gd name="connsiteX21" fmla="*/ 14859 w 147637"/>
                    <a:gd name="connsiteY21" fmla="*/ 85154 h 85820"/>
                    <a:gd name="connsiteX22" fmla="*/ 14859 w 147637"/>
                    <a:gd name="connsiteY22" fmla="*/ 84296 h 85820"/>
                    <a:gd name="connsiteX23" fmla="*/ 17240 w 147637"/>
                    <a:gd name="connsiteY23" fmla="*/ 83915 h 85820"/>
                    <a:gd name="connsiteX24" fmla="*/ 17240 w 147637"/>
                    <a:gd name="connsiteY24" fmla="*/ 84772 h 85820"/>
                    <a:gd name="connsiteX25" fmla="*/ 14859 w 147637"/>
                    <a:gd name="connsiteY25" fmla="*/ 85154 h 85820"/>
                    <a:gd name="connsiteX26" fmla="*/ 19812 w 147637"/>
                    <a:gd name="connsiteY26" fmla="*/ 84296 h 85820"/>
                    <a:gd name="connsiteX27" fmla="*/ 19621 w 147637"/>
                    <a:gd name="connsiteY27" fmla="*/ 83439 h 85820"/>
                    <a:gd name="connsiteX28" fmla="*/ 22098 w 147637"/>
                    <a:gd name="connsiteY28" fmla="*/ 82868 h 85820"/>
                    <a:gd name="connsiteX29" fmla="*/ 22288 w 147637"/>
                    <a:gd name="connsiteY29" fmla="*/ 83725 h 85820"/>
                    <a:gd name="connsiteX30" fmla="*/ 19812 w 147637"/>
                    <a:gd name="connsiteY30" fmla="*/ 84296 h 85820"/>
                    <a:gd name="connsiteX31" fmla="*/ 24765 w 147637"/>
                    <a:gd name="connsiteY31" fmla="*/ 83153 h 85820"/>
                    <a:gd name="connsiteX32" fmla="*/ 24574 w 147637"/>
                    <a:gd name="connsiteY32" fmla="*/ 82391 h 85820"/>
                    <a:gd name="connsiteX33" fmla="*/ 26956 w 147637"/>
                    <a:gd name="connsiteY33" fmla="*/ 81725 h 85820"/>
                    <a:gd name="connsiteX34" fmla="*/ 27146 w 147637"/>
                    <a:gd name="connsiteY34" fmla="*/ 82487 h 85820"/>
                    <a:gd name="connsiteX35" fmla="*/ 24670 w 147637"/>
                    <a:gd name="connsiteY35" fmla="*/ 83153 h 85820"/>
                    <a:gd name="connsiteX36" fmla="*/ 1524 w 147637"/>
                    <a:gd name="connsiteY36" fmla="*/ 82105 h 85820"/>
                    <a:gd name="connsiteX37" fmla="*/ 762 w 147637"/>
                    <a:gd name="connsiteY37" fmla="*/ 81915 h 85820"/>
                    <a:gd name="connsiteX38" fmla="*/ 1333 w 147637"/>
                    <a:gd name="connsiteY38" fmla="*/ 79438 h 85820"/>
                    <a:gd name="connsiteX39" fmla="*/ 2096 w 147637"/>
                    <a:gd name="connsiteY39" fmla="*/ 79629 h 85820"/>
                    <a:gd name="connsiteX40" fmla="*/ 1524 w 147637"/>
                    <a:gd name="connsiteY40" fmla="*/ 82010 h 85820"/>
                    <a:gd name="connsiteX41" fmla="*/ 29623 w 147637"/>
                    <a:gd name="connsiteY41" fmla="*/ 81820 h 85820"/>
                    <a:gd name="connsiteX42" fmla="*/ 29337 w 147637"/>
                    <a:gd name="connsiteY42" fmla="*/ 80963 h 85820"/>
                    <a:gd name="connsiteX43" fmla="*/ 31718 w 147637"/>
                    <a:gd name="connsiteY43" fmla="*/ 80201 h 85820"/>
                    <a:gd name="connsiteX44" fmla="*/ 32004 w 147637"/>
                    <a:gd name="connsiteY44" fmla="*/ 80963 h 85820"/>
                    <a:gd name="connsiteX45" fmla="*/ 29623 w 147637"/>
                    <a:gd name="connsiteY45" fmla="*/ 81725 h 85820"/>
                    <a:gd name="connsiteX46" fmla="*/ 34385 w 147637"/>
                    <a:gd name="connsiteY46" fmla="*/ 80296 h 85820"/>
                    <a:gd name="connsiteX47" fmla="*/ 34099 w 147637"/>
                    <a:gd name="connsiteY47" fmla="*/ 79534 h 85820"/>
                    <a:gd name="connsiteX48" fmla="*/ 36481 w 147637"/>
                    <a:gd name="connsiteY48" fmla="*/ 78772 h 85820"/>
                    <a:gd name="connsiteX49" fmla="*/ 36766 w 147637"/>
                    <a:gd name="connsiteY49" fmla="*/ 79534 h 85820"/>
                    <a:gd name="connsiteX50" fmla="*/ 34385 w 147637"/>
                    <a:gd name="connsiteY50" fmla="*/ 80391 h 85820"/>
                    <a:gd name="connsiteX51" fmla="*/ 39148 w 147637"/>
                    <a:gd name="connsiteY51" fmla="*/ 78581 h 85820"/>
                    <a:gd name="connsiteX52" fmla="*/ 38862 w 147637"/>
                    <a:gd name="connsiteY52" fmla="*/ 77819 h 85820"/>
                    <a:gd name="connsiteX53" fmla="*/ 41243 w 147637"/>
                    <a:gd name="connsiteY53" fmla="*/ 76867 h 85820"/>
                    <a:gd name="connsiteX54" fmla="*/ 41529 w 147637"/>
                    <a:gd name="connsiteY54" fmla="*/ 77629 h 85820"/>
                    <a:gd name="connsiteX55" fmla="*/ 39148 w 147637"/>
                    <a:gd name="connsiteY55" fmla="*/ 78486 h 85820"/>
                    <a:gd name="connsiteX56" fmla="*/ 2762 w 147637"/>
                    <a:gd name="connsiteY56" fmla="*/ 77248 h 85820"/>
                    <a:gd name="connsiteX57" fmla="*/ 2000 w 147637"/>
                    <a:gd name="connsiteY57" fmla="*/ 77057 h 85820"/>
                    <a:gd name="connsiteX58" fmla="*/ 2667 w 147637"/>
                    <a:gd name="connsiteY58" fmla="*/ 74581 h 85820"/>
                    <a:gd name="connsiteX59" fmla="*/ 3429 w 147637"/>
                    <a:gd name="connsiteY59" fmla="*/ 74771 h 85820"/>
                    <a:gd name="connsiteX60" fmla="*/ 2762 w 147637"/>
                    <a:gd name="connsiteY60" fmla="*/ 77153 h 85820"/>
                    <a:gd name="connsiteX61" fmla="*/ 43910 w 147637"/>
                    <a:gd name="connsiteY61" fmla="*/ 76676 h 85820"/>
                    <a:gd name="connsiteX62" fmla="*/ 43529 w 147637"/>
                    <a:gd name="connsiteY62" fmla="*/ 75914 h 85820"/>
                    <a:gd name="connsiteX63" fmla="*/ 44672 w 147637"/>
                    <a:gd name="connsiteY63" fmla="*/ 75438 h 85820"/>
                    <a:gd name="connsiteX64" fmla="*/ 45053 w 147637"/>
                    <a:gd name="connsiteY64" fmla="*/ 74581 h 85820"/>
                    <a:gd name="connsiteX65" fmla="*/ 45815 w 147637"/>
                    <a:gd name="connsiteY65" fmla="*/ 74962 h 85820"/>
                    <a:gd name="connsiteX66" fmla="*/ 45339 w 147637"/>
                    <a:gd name="connsiteY66" fmla="*/ 76105 h 85820"/>
                    <a:gd name="connsiteX67" fmla="*/ 45148 w 147637"/>
                    <a:gd name="connsiteY67" fmla="*/ 76105 h 85820"/>
                    <a:gd name="connsiteX68" fmla="*/ 43815 w 147637"/>
                    <a:gd name="connsiteY68" fmla="*/ 76771 h 85820"/>
                    <a:gd name="connsiteX69" fmla="*/ 5715 w 147637"/>
                    <a:gd name="connsiteY69" fmla="*/ 72866 h 85820"/>
                    <a:gd name="connsiteX70" fmla="*/ 3810 w 147637"/>
                    <a:gd name="connsiteY70" fmla="*/ 72771 h 85820"/>
                    <a:gd name="connsiteX71" fmla="*/ 3810 w 147637"/>
                    <a:gd name="connsiteY71" fmla="*/ 71914 h 85820"/>
                    <a:gd name="connsiteX72" fmla="*/ 6382 w 147637"/>
                    <a:gd name="connsiteY72" fmla="*/ 71914 h 85820"/>
                    <a:gd name="connsiteX73" fmla="*/ 6382 w 147637"/>
                    <a:gd name="connsiteY73" fmla="*/ 72771 h 85820"/>
                    <a:gd name="connsiteX74" fmla="*/ 5715 w 147637"/>
                    <a:gd name="connsiteY74" fmla="*/ 72771 h 85820"/>
                    <a:gd name="connsiteX75" fmla="*/ 8954 w 147637"/>
                    <a:gd name="connsiteY75" fmla="*/ 72676 h 85820"/>
                    <a:gd name="connsiteX76" fmla="*/ 8954 w 147637"/>
                    <a:gd name="connsiteY76" fmla="*/ 71819 h 85820"/>
                    <a:gd name="connsiteX77" fmla="*/ 11335 w 147637"/>
                    <a:gd name="connsiteY77" fmla="*/ 71533 h 85820"/>
                    <a:gd name="connsiteX78" fmla="*/ 11335 w 147637"/>
                    <a:gd name="connsiteY78" fmla="*/ 72390 h 85820"/>
                    <a:gd name="connsiteX79" fmla="*/ 8954 w 147637"/>
                    <a:gd name="connsiteY79" fmla="*/ 72676 h 85820"/>
                    <a:gd name="connsiteX80" fmla="*/ 46958 w 147637"/>
                    <a:gd name="connsiteY80" fmla="*/ 72580 h 85820"/>
                    <a:gd name="connsiteX81" fmla="*/ 46196 w 147637"/>
                    <a:gd name="connsiteY81" fmla="*/ 72200 h 85820"/>
                    <a:gd name="connsiteX82" fmla="*/ 47244 w 147637"/>
                    <a:gd name="connsiteY82" fmla="*/ 69913 h 85820"/>
                    <a:gd name="connsiteX83" fmla="*/ 48006 w 147637"/>
                    <a:gd name="connsiteY83" fmla="*/ 70295 h 85820"/>
                    <a:gd name="connsiteX84" fmla="*/ 46958 w 147637"/>
                    <a:gd name="connsiteY84" fmla="*/ 72580 h 85820"/>
                    <a:gd name="connsiteX85" fmla="*/ 14002 w 147637"/>
                    <a:gd name="connsiteY85" fmla="*/ 71914 h 85820"/>
                    <a:gd name="connsiteX86" fmla="*/ 13811 w 147637"/>
                    <a:gd name="connsiteY86" fmla="*/ 71056 h 85820"/>
                    <a:gd name="connsiteX87" fmla="*/ 16193 w 147637"/>
                    <a:gd name="connsiteY87" fmla="*/ 70485 h 85820"/>
                    <a:gd name="connsiteX88" fmla="*/ 16383 w 147637"/>
                    <a:gd name="connsiteY88" fmla="*/ 71247 h 85820"/>
                    <a:gd name="connsiteX89" fmla="*/ 13906 w 147637"/>
                    <a:gd name="connsiteY89" fmla="*/ 71819 h 85820"/>
                    <a:gd name="connsiteX90" fmla="*/ 18860 w 147637"/>
                    <a:gd name="connsiteY90" fmla="*/ 70676 h 85820"/>
                    <a:gd name="connsiteX91" fmla="*/ 18574 w 147637"/>
                    <a:gd name="connsiteY91" fmla="*/ 69818 h 85820"/>
                    <a:gd name="connsiteX92" fmla="*/ 20955 w 147637"/>
                    <a:gd name="connsiteY92" fmla="*/ 69056 h 85820"/>
                    <a:gd name="connsiteX93" fmla="*/ 21241 w 147637"/>
                    <a:gd name="connsiteY93" fmla="*/ 69818 h 85820"/>
                    <a:gd name="connsiteX94" fmla="*/ 18860 w 147637"/>
                    <a:gd name="connsiteY94" fmla="*/ 70580 h 85820"/>
                    <a:gd name="connsiteX95" fmla="*/ 49816 w 147637"/>
                    <a:gd name="connsiteY95" fmla="*/ 69056 h 85820"/>
                    <a:gd name="connsiteX96" fmla="*/ 49435 w 147637"/>
                    <a:gd name="connsiteY96" fmla="*/ 68389 h 85820"/>
                    <a:gd name="connsiteX97" fmla="*/ 51530 w 147637"/>
                    <a:gd name="connsiteY97" fmla="*/ 67056 h 85820"/>
                    <a:gd name="connsiteX98" fmla="*/ 52006 w 147637"/>
                    <a:gd name="connsiteY98" fmla="*/ 67723 h 85820"/>
                    <a:gd name="connsiteX99" fmla="*/ 49816 w 147637"/>
                    <a:gd name="connsiteY99" fmla="*/ 69056 h 85820"/>
                    <a:gd name="connsiteX100" fmla="*/ 23622 w 147637"/>
                    <a:gd name="connsiteY100" fmla="*/ 69056 h 85820"/>
                    <a:gd name="connsiteX101" fmla="*/ 23336 w 147637"/>
                    <a:gd name="connsiteY101" fmla="*/ 68294 h 85820"/>
                    <a:gd name="connsiteX102" fmla="*/ 25718 w 147637"/>
                    <a:gd name="connsiteY102" fmla="*/ 67437 h 85820"/>
                    <a:gd name="connsiteX103" fmla="*/ 26003 w 147637"/>
                    <a:gd name="connsiteY103" fmla="*/ 68199 h 85820"/>
                    <a:gd name="connsiteX104" fmla="*/ 23622 w 147637"/>
                    <a:gd name="connsiteY104" fmla="*/ 69056 h 85820"/>
                    <a:gd name="connsiteX105" fmla="*/ 28289 w 147637"/>
                    <a:gd name="connsiteY105" fmla="*/ 67151 h 85820"/>
                    <a:gd name="connsiteX106" fmla="*/ 27908 w 147637"/>
                    <a:gd name="connsiteY106" fmla="*/ 66389 h 85820"/>
                    <a:gd name="connsiteX107" fmla="*/ 30194 w 147637"/>
                    <a:gd name="connsiteY107" fmla="*/ 65342 h 85820"/>
                    <a:gd name="connsiteX108" fmla="*/ 30575 w 147637"/>
                    <a:gd name="connsiteY108" fmla="*/ 66104 h 85820"/>
                    <a:gd name="connsiteX109" fmla="*/ 28289 w 147637"/>
                    <a:gd name="connsiteY109" fmla="*/ 67151 h 85820"/>
                    <a:gd name="connsiteX110" fmla="*/ 54102 w 147637"/>
                    <a:gd name="connsiteY110" fmla="*/ 66389 h 85820"/>
                    <a:gd name="connsiteX111" fmla="*/ 53626 w 147637"/>
                    <a:gd name="connsiteY111" fmla="*/ 65722 h 85820"/>
                    <a:gd name="connsiteX112" fmla="*/ 55721 w 147637"/>
                    <a:gd name="connsiteY112" fmla="*/ 64389 h 85820"/>
                    <a:gd name="connsiteX113" fmla="*/ 56197 w 147637"/>
                    <a:gd name="connsiteY113" fmla="*/ 65151 h 85820"/>
                    <a:gd name="connsiteX114" fmla="*/ 54102 w 147637"/>
                    <a:gd name="connsiteY114" fmla="*/ 66485 h 85820"/>
                    <a:gd name="connsiteX115" fmla="*/ 32861 w 147637"/>
                    <a:gd name="connsiteY115" fmla="*/ 65056 h 85820"/>
                    <a:gd name="connsiteX116" fmla="*/ 32480 w 147637"/>
                    <a:gd name="connsiteY116" fmla="*/ 64294 h 85820"/>
                    <a:gd name="connsiteX117" fmla="*/ 34766 w 147637"/>
                    <a:gd name="connsiteY117" fmla="*/ 63151 h 85820"/>
                    <a:gd name="connsiteX118" fmla="*/ 35147 w 147637"/>
                    <a:gd name="connsiteY118" fmla="*/ 63913 h 85820"/>
                    <a:gd name="connsiteX119" fmla="*/ 32861 w 147637"/>
                    <a:gd name="connsiteY119" fmla="*/ 65056 h 85820"/>
                    <a:gd name="connsiteX120" fmla="*/ 58293 w 147637"/>
                    <a:gd name="connsiteY120" fmla="*/ 63722 h 85820"/>
                    <a:gd name="connsiteX121" fmla="*/ 57817 w 147637"/>
                    <a:gd name="connsiteY121" fmla="*/ 62960 h 85820"/>
                    <a:gd name="connsiteX122" fmla="*/ 59912 w 147637"/>
                    <a:gd name="connsiteY122" fmla="*/ 61627 h 85820"/>
                    <a:gd name="connsiteX123" fmla="*/ 60388 w 147637"/>
                    <a:gd name="connsiteY123" fmla="*/ 62294 h 85820"/>
                    <a:gd name="connsiteX124" fmla="*/ 58293 w 147637"/>
                    <a:gd name="connsiteY124" fmla="*/ 63627 h 85820"/>
                    <a:gd name="connsiteX125" fmla="*/ 37243 w 147637"/>
                    <a:gd name="connsiteY125" fmla="*/ 62675 h 85820"/>
                    <a:gd name="connsiteX126" fmla="*/ 36862 w 147637"/>
                    <a:gd name="connsiteY126" fmla="*/ 61913 h 85820"/>
                    <a:gd name="connsiteX127" fmla="*/ 38767 w 147637"/>
                    <a:gd name="connsiteY127" fmla="*/ 60865 h 85820"/>
                    <a:gd name="connsiteX128" fmla="*/ 39053 w 147637"/>
                    <a:gd name="connsiteY128" fmla="*/ 60674 h 85820"/>
                    <a:gd name="connsiteX129" fmla="*/ 39433 w 147637"/>
                    <a:gd name="connsiteY129" fmla="*/ 61436 h 85820"/>
                    <a:gd name="connsiteX130" fmla="*/ 39148 w 147637"/>
                    <a:gd name="connsiteY130" fmla="*/ 61627 h 85820"/>
                    <a:gd name="connsiteX131" fmla="*/ 37243 w 147637"/>
                    <a:gd name="connsiteY131" fmla="*/ 62675 h 85820"/>
                    <a:gd name="connsiteX132" fmla="*/ 62484 w 147637"/>
                    <a:gd name="connsiteY132" fmla="*/ 61055 h 85820"/>
                    <a:gd name="connsiteX133" fmla="*/ 62008 w 147637"/>
                    <a:gd name="connsiteY133" fmla="*/ 60388 h 85820"/>
                    <a:gd name="connsiteX134" fmla="*/ 64103 w 147637"/>
                    <a:gd name="connsiteY134" fmla="*/ 59055 h 85820"/>
                    <a:gd name="connsiteX135" fmla="*/ 64579 w 147637"/>
                    <a:gd name="connsiteY135" fmla="*/ 59722 h 85820"/>
                    <a:gd name="connsiteX136" fmla="*/ 62484 w 147637"/>
                    <a:gd name="connsiteY136" fmla="*/ 61055 h 85820"/>
                    <a:gd name="connsiteX137" fmla="*/ 41624 w 147637"/>
                    <a:gd name="connsiteY137" fmla="*/ 60198 h 85820"/>
                    <a:gd name="connsiteX138" fmla="*/ 41243 w 147637"/>
                    <a:gd name="connsiteY138" fmla="*/ 59436 h 85820"/>
                    <a:gd name="connsiteX139" fmla="*/ 43434 w 147637"/>
                    <a:gd name="connsiteY139" fmla="*/ 58198 h 85820"/>
                    <a:gd name="connsiteX140" fmla="*/ 43815 w 147637"/>
                    <a:gd name="connsiteY140" fmla="*/ 58960 h 85820"/>
                    <a:gd name="connsiteX141" fmla="*/ 41624 w 147637"/>
                    <a:gd name="connsiteY141" fmla="*/ 60198 h 85820"/>
                    <a:gd name="connsiteX142" fmla="*/ 66770 w 147637"/>
                    <a:gd name="connsiteY142" fmla="*/ 58388 h 85820"/>
                    <a:gd name="connsiteX143" fmla="*/ 66294 w 147637"/>
                    <a:gd name="connsiteY143" fmla="*/ 57626 h 85820"/>
                    <a:gd name="connsiteX144" fmla="*/ 68389 w 147637"/>
                    <a:gd name="connsiteY144" fmla="*/ 56293 h 85820"/>
                    <a:gd name="connsiteX145" fmla="*/ 68866 w 147637"/>
                    <a:gd name="connsiteY145" fmla="*/ 57055 h 85820"/>
                    <a:gd name="connsiteX146" fmla="*/ 66770 w 147637"/>
                    <a:gd name="connsiteY146" fmla="*/ 58388 h 85820"/>
                    <a:gd name="connsiteX147" fmla="*/ 46006 w 147637"/>
                    <a:gd name="connsiteY147" fmla="*/ 57721 h 85820"/>
                    <a:gd name="connsiteX148" fmla="*/ 45625 w 147637"/>
                    <a:gd name="connsiteY148" fmla="*/ 56960 h 85820"/>
                    <a:gd name="connsiteX149" fmla="*/ 47815 w 147637"/>
                    <a:gd name="connsiteY149" fmla="*/ 55721 h 85820"/>
                    <a:gd name="connsiteX150" fmla="*/ 48196 w 147637"/>
                    <a:gd name="connsiteY150" fmla="*/ 56483 h 85820"/>
                    <a:gd name="connsiteX151" fmla="*/ 46006 w 147637"/>
                    <a:gd name="connsiteY151" fmla="*/ 57721 h 85820"/>
                    <a:gd name="connsiteX152" fmla="*/ 71056 w 147637"/>
                    <a:gd name="connsiteY152" fmla="*/ 55721 h 85820"/>
                    <a:gd name="connsiteX153" fmla="*/ 70675 w 147637"/>
                    <a:gd name="connsiteY153" fmla="*/ 54959 h 85820"/>
                    <a:gd name="connsiteX154" fmla="*/ 72771 w 147637"/>
                    <a:gd name="connsiteY154" fmla="*/ 53626 h 85820"/>
                    <a:gd name="connsiteX155" fmla="*/ 73247 w 147637"/>
                    <a:gd name="connsiteY155" fmla="*/ 54293 h 85820"/>
                    <a:gd name="connsiteX156" fmla="*/ 71152 w 147637"/>
                    <a:gd name="connsiteY156" fmla="*/ 55626 h 85820"/>
                    <a:gd name="connsiteX157" fmla="*/ 50387 w 147637"/>
                    <a:gd name="connsiteY157" fmla="*/ 55150 h 85820"/>
                    <a:gd name="connsiteX158" fmla="*/ 50006 w 147637"/>
                    <a:gd name="connsiteY158" fmla="*/ 54388 h 85820"/>
                    <a:gd name="connsiteX159" fmla="*/ 52197 w 147637"/>
                    <a:gd name="connsiteY159" fmla="*/ 53150 h 85820"/>
                    <a:gd name="connsiteX160" fmla="*/ 52578 w 147637"/>
                    <a:gd name="connsiteY160" fmla="*/ 53912 h 85820"/>
                    <a:gd name="connsiteX161" fmla="*/ 50387 w 147637"/>
                    <a:gd name="connsiteY161" fmla="*/ 55150 h 85820"/>
                    <a:gd name="connsiteX162" fmla="*/ 75343 w 147637"/>
                    <a:gd name="connsiteY162" fmla="*/ 53054 h 85820"/>
                    <a:gd name="connsiteX163" fmla="*/ 74866 w 147637"/>
                    <a:gd name="connsiteY163" fmla="*/ 52388 h 85820"/>
                    <a:gd name="connsiteX164" fmla="*/ 77057 w 147637"/>
                    <a:gd name="connsiteY164" fmla="*/ 51054 h 85820"/>
                    <a:gd name="connsiteX165" fmla="*/ 77533 w 147637"/>
                    <a:gd name="connsiteY165" fmla="*/ 51721 h 85820"/>
                    <a:gd name="connsiteX166" fmla="*/ 75438 w 147637"/>
                    <a:gd name="connsiteY166" fmla="*/ 53054 h 85820"/>
                    <a:gd name="connsiteX167" fmla="*/ 54769 w 147637"/>
                    <a:gd name="connsiteY167" fmla="*/ 52578 h 85820"/>
                    <a:gd name="connsiteX168" fmla="*/ 54388 w 147637"/>
                    <a:gd name="connsiteY168" fmla="*/ 51816 h 85820"/>
                    <a:gd name="connsiteX169" fmla="*/ 56579 w 147637"/>
                    <a:gd name="connsiteY169" fmla="*/ 50578 h 85820"/>
                    <a:gd name="connsiteX170" fmla="*/ 56960 w 147637"/>
                    <a:gd name="connsiteY170" fmla="*/ 51340 h 85820"/>
                    <a:gd name="connsiteX171" fmla="*/ 54769 w 147637"/>
                    <a:gd name="connsiteY171" fmla="*/ 52578 h 85820"/>
                    <a:gd name="connsiteX172" fmla="*/ 79629 w 147637"/>
                    <a:gd name="connsiteY172" fmla="*/ 50387 h 85820"/>
                    <a:gd name="connsiteX173" fmla="*/ 79153 w 147637"/>
                    <a:gd name="connsiteY173" fmla="*/ 49721 h 85820"/>
                    <a:gd name="connsiteX174" fmla="*/ 81248 w 147637"/>
                    <a:gd name="connsiteY174" fmla="*/ 48387 h 85820"/>
                    <a:gd name="connsiteX175" fmla="*/ 81724 w 147637"/>
                    <a:gd name="connsiteY175" fmla="*/ 49149 h 85820"/>
                    <a:gd name="connsiteX176" fmla="*/ 79534 w 147637"/>
                    <a:gd name="connsiteY176" fmla="*/ 50482 h 85820"/>
                    <a:gd name="connsiteX177" fmla="*/ 59055 w 147637"/>
                    <a:gd name="connsiteY177" fmla="*/ 50006 h 85820"/>
                    <a:gd name="connsiteX178" fmla="*/ 58579 w 147637"/>
                    <a:gd name="connsiteY178" fmla="*/ 49244 h 85820"/>
                    <a:gd name="connsiteX179" fmla="*/ 60770 w 147637"/>
                    <a:gd name="connsiteY179" fmla="*/ 48006 h 85820"/>
                    <a:gd name="connsiteX180" fmla="*/ 61246 w 147637"/>
                    <a:gd name="connsiteY180" fmla="*/ 48673 h 85820"/>
                    <a:gd name="connsiteX181" fmla="*/ 59055 w 147637"/>
                    <a:gd name="connsiteY181" fmla="*/ 50006 h 85820"/>
                    <a:gd name="connsiteX182" fmla="*/ 83915 w 147637"/>
                    <a:gd name="connsiteY182" fmla="*/ 47720 h 85820"/>
                    <a:gd name="connsiteX183" fmla="*/ 83439 w 147637"/>
                    <a:gd name="connsiteY183" fmla="*/ 46958 h 85820"/>
                    <a:gd name="connsiteX184" fmla="*/ 85535 w 147637"/>
                    <a:gd name="connsiteY184" fmla="*/ 45625 h 85820"/>
                    <a:gd name="connsiteX185" fmla="*/ 86011 w 147637"/>
                    <a:gd name="connsiteY185" fmla="*/ 46387 h 85820"/>
                    <a:gd name="connsiteX186" fmla="*/ 83915 w 147637"/>
                    <a:gd name="connsiteY186" fmla="*/ 47720 h 85820"/>
                    <a:gd name="connsiteX187" fmla="*/ 63341 w 147637"/>
                    <a:gd name="connsiteY187" fmla="*/ 47435 h 85820"/>
                    <a:gd name="connsiteX188" fmla="*/ 62960 w 147637"/>
                    <a:gd name="connsiteY188" fmla="*/ 46768 h 85820"/>
                    <a:gd name="connsiteX189" fmla="*/ 65056 w 147637"/>
                    <a:gd name="connsiteY189" fmla="*/ 45434 h 85820"/>
                    <a:gd name="connsiteX190" fmla="*/ 65532 w 147637"/>
                    <a:gd name="connsiteY190" fmla="*/ 46196 h 85820"/>
                    <a:gd name="connsiteX191" fmla="*/ 63341 w 147637"/>
                    <a:gd name="connsiteY191" fmla="*/ 47530 h 85820"/>
                    <a:gd name="connsiteX192" fmla="*/ 88106 w 147637"/>
                    <a:gd name="connsiteY192" fmla="*/ 45053 h 85820"/>
                    <a:gd name="connsiteX193" fmla="*/ 87630 w 147637"/>
                    <a:gd name="connsiteY193" fmla="*/ 44387 h 85820"/>
                    <a:gd name="connsiteX194" fmla="*/ 89725 w 147637"/>
                    <a:gd name="connsiteY194" fmla="*/ 43053 h 85820"/>
                    <a:gd name="connsiteX195" fmla="*/ 90202 w 147637"/>
                    <a:gd name="connsiteY195" fmla="*/ 43720 h 85820"/>
                    <a:gd name="connsiteX196" fmla="*/ 88106 w 147637"/>
                    <a:gd name="connsiteY196" fmla="*/ 45053 h 85820"/>
                    <a:gd name="connsiteX197" fmla="*/ 67628 w 147637"/>
                    <a:gd name="connsiteY197" fmla="*/ 44768 h 85820"/>
                    <a:gd name="connsiteX198" fmla="*/ 67246 w 147637"/>
                    <a:gd name="connsiteY198" fmla="*/ 44005 h 85820"/>
                    <a:gd name="connsiteX199" fmla="*/ 69342 w 147637"/>
                    <a:gd name="connsiteY199" fmla="*/ 42672 h 85820"/>
                    <a:gd name="connsiteX200" fmla="*/ 69818 w 147637"/>
                    <a:gd name="connsiteY200" fmla="*/ 43434 h 85820"/>
                    <a:gd name="connsiteX201" fmla="*/ 67628 w 147637"/>
                    <a:gd name="connsiteY201" fmla="*/ 44768 h 85820"/>
                    <a:gd name="connsiteX202" fmla="*/ 92488 w 147637"/>
                    <a:gd name="connsiteY202" fmla="*/ 43053 h 85820"/>
                    <a:gd name="connsiteX203" fmla="*/ 92297 w 147637"/>
                    <a:gd name="connsiteY203" fmla="*/ 42291 h 85820"/>
                    <a:gd name="connsiteX204" fmla="*/ 94774 w 147637"/>
                    <a:gd name="connsiteY204" fmla="*/ 41815 h 85820"/>
                    <a:gd name="connsiteX205" fmla="*/ 94964 w 147637"/>
                    <a:gd name="connsiteY205" fmla="*/ 42672 h 85820"/>
                    <a:gd name="connsiteX206" fmla="*/ 92488 w 147637"/>
                    <a:gd name="connsiteY206" fmla="*/ 43148 h 85820"/>
                    <a:gd name="connsiteX207" fmla="*/ 71914 w 147637"/>
                    <a:gd name="connsiteY207" fmla="*/ 42101 h 85820"/>
                    <a:gd name="connsiteX208" fmla="*/ 71438 w 147637"/>
                    <a:gd name="connsiteY208" fmla="*/ 41338 h 85820"/>
                    <a:gd name="connsiteX209" fmla="*/ 73533 w 147637"/>
                    <a:gd name="connsiteY209" fmla="*/ 40005 h 85820"/>
                    <a:gd name="connsiteX210" fmla="*/ 74009 w 147637"/>
                    <a:gd name="connsiteY210" fmla="*/ 40767 h 85820"/>
                    <a:gd name="connsiteX211" fmla="*/ 71914 w 147637"/>
                    <a:gd name="connsiteY211" fmla="*/ 42101 h 85820"/>
                    <a:gd name="connsiteX212" fmla="*/ 97441 w 147637"/>
                    <a:gd name="connsiteY212" fmla="*/ 42101 h 85820"/>
                    <a:gd name="connsiteX213" fmla="*/ 97250 w 147637"/>
                    <a:gd name="connsiteY213" fmla="*/ 41338 h 85820"/>
                    <a:gd name="connsiteX214" fmla="*/ 99060 w 147637"/>
                    <a:gd name="connsiteY214" fmla="*/ 40957 h 85820"/>
                    <a:gd name="connsiteX215" fmla="*/ 99441 w 147637"/>
                    <a:gd name="connsiteY215" fmla="*/ 40672 h 85820"/>
                    <a:gd name="connsiteX216" fmla="*/ 99917 w 147637"/>
                    <a:gd name="connsiteY216" fmla="*/ 41338 h 85820"/>
                    <a:gd name="connsiteX217" fmla="*/ 99441 w 147637"/>
                    <a:gd name="connsiteY217" fmla="*/ 41720 h 85820"/>
                    <a:gd name="connsiteX218" fmla="*/ 97441 w 147637"/>
                    <a:gd name="connsiteY218" fmla="*/ 42101 h 85820"/>
                    <a:gd name="connsiteX219" fmla="*/ 101918 w 147637"/>
                    <a:gd name="connsiteY219" fmla="*/ 39719 h 85820"/>
                    <a:gd name="connsiteX220" fmla="*/ 101441 w 147637"/>
                    <a:gd name="connsiteY220" fmla="*/ 39053 h 85820"/>
                    <a:gd name="connsiteX221" fmla="*/ 103441 w 147637"/>
                    <a:gd name="connsiteY221" fmla="*/ 37529 h 85820"/>
                    <a:gd name="connsiteX222" fmla="*/ 103918 w 147637"/>
                    <a:gd name="connsiteY222" fmla="*/ 38195 h 85820"/>
                    <a:gd name="connsiteX223" fmla="*/ 101918 w 147637"/>
                    <a:gd name="connsiteY223" fmla="*/ 39719 h 85820"/>
                    <a:gd name="connsiteX224" fmla="*/ 76105 w 147637"/>
                    <a:gd name="connsiteY224" fmla="*/ 39434 h 85820"/>
                    <a:gd name="connsiteX225" fmla="*/ 75629 w 147637"/>
                    <a:gd name="connsiteY225" fmla="*/ 38767 h 85820"/>
                    <a:gd name="connsiteX226" fmla="*/ 77724 w 147637"/>
                    <a:gd name="connsiteY226" fmla="*/ 37433 h 85820"/>
                    <a:gd name="connsiteX227" fmla="*/ 78200 w 147637"/>
                    <a:gd name="connsiteY227" fmla="*/ 38195 h 85820"/>
                    <a:gd name="connsiteX228" fmla="*/ 76105 w 147637"/>
                    <a:gd name="connsiteY228" fmla="*/ 39529 h 85820"/>
                    <a:gd name="connsiteX229" fmla="*/ 80391 w 147637"/>
                    <a:gd name="connsiteY229" fmla="*/ 36767 h 85820"/>
                    <a:gd name="connsiteX230" fmla="*/ 79915 w 147637"/>
                    <a:gd name="connsiteY230" fmla="*/ 36004 h 85820"/>
                    <a:gd name="connsiteX231" fmla="*/ 82010 w 147637"/>
                    <a:gd name="connsiteY231" fmla="*/ 34671 h 85820"/>
                    <a:gd name="connsiteX232" fmla="*/ 82487 w 147637"/>
                    <a:gd name="connsiteY232" fmla="*/ 35338 h 85820"/>
                    <a:gd name="connsiteX233" fmla="*/ 80391 w 147637"/>
                    <a:gd name="connsiteY233" fmla="*/ 36671 h 85820"/>
                    <a:gd name="connsiteX234" fmla="*/ 105918 w 147637"/>
                    <a:gd name="connsiteY234" fmla="*/ 36671 h 85820"/>
                    <a:gd name="connsiteX235" fmla="*/ 105442 w 147637"/>
                    <a:gd name="connsiteY235" fmla="*/ 36004 h 85820"/>
                    <a:gd name="connsiteX236" fmla="*/ 107442 w 147637"/>
                    <a:gd name="connsiteY236" fmla="*/ 34480 h 85820"/>
                    <a:gd name="connsiteX237" fmla="*/ 107918 w 147637"/>
                    <a:gd name="connsiteY237" fmla="*/ 35147 h 85820"/>
                    <a:gd name="connsiteX238" fmla="*/ 105918 w 147637"/>
                    <a:gd name="connsiteY238" fmla="*/ 36671 h 85820"/>
                    <a:gd name="connsiteX239" fmla="*/ 84677 w 147637"/>
                    <a:gd name="connsiteY239" fmla="*/ 34100 h 85820"/>
                    <a:gd name="connsiteX240" fmla="*/ 84201 w 147637"/>
                    <a:gd name="connsiteY240" fmla="*/ 33433 h 85820"/>
                    <a:gd name="connsiteX241" fmla="*/ 86296 w 147637"/>
                    <a:gd name="connsiteY241" fmla="*/ 32099 h 85820"/>
                    <a:gd name="connsiteX242" fmla="*/ 86773 w 147637"/>
                    <a:gd name="connsiteY242" fmla="*/ 32766 h 85820"/>
                    <a:gd name="connsiteX243" fmla="*/ 84677 w 147637"/>
                    <a:gd name="connsiteY243" fmla="*/ 34100 h 85820"/>
                    <a:gd name="connsiteX244" fmla="*/ 109919 w 147637"/>
                    <a:gd name="connsiteY244" fmla="*/ 33623 h 85820"/>
                    <a:gd name="connsiteX245" fmla="*/ 109442 w 147637"/>
                    <a:gd name="connsiteY245" fmla="*/ 32956 h 85820"/>
                    <a:gd name="connsiteX246" fmla="*/ 111443 w 147637"/>
                    <a:gd name="connsiteY246" fmla="*/ 31432 h 85820"/>
                    <a:gd name="connsiteX247" fmla="*/ 111919 w 147637"/>
                    <a:gd name="connsiteY247" fmla="*/ 32099 h 85820"/>
                    <a:gd name="connsiteX248" fmla="*/ 109919 w 147637"/>
                    <a:gd name="connsiteY248" fmla="*/ 33623 h 85820"/>
                    <a:gd name="connsiteX249" fmla="*/ 88868 w 147637"/>
                    <a:gd name="connsiteY249" fmla="*/ 31337 h 85820"/>
                    <a:gd name="connsiteX250" fmla="*/ 88392 w 147637"/>
                    <a:gd name="connsiteY250" fmla="*/ 30671 h 85820"/>
                    <a:gd name="connsiteX251" fmla="*/ 90488 w 147637"/>
                    <a:gd name="connsiteY251" fmla="*/ 29242 h 85820"/>
                    <a:gd name="connsiteX252" fmla="*/ 90964 w 147637"/>
                    <a:gd name="connsiteY252" fmla="*/ 29909 h 85820"/>
                    <a:gd name="connsiteX253" fmla="*/ 88868 w 147637"/>
                    <a:gd name="connsiteY253" fmla="*/ 31337 h 85820"/>
                    <a:gd name="connsiteX254" fmla="*/ 113824 w 147637"/>
                    <a:gd name="connsiteY254" fmla="*/ 30480 h 85820"/>
                    <a:gd name="connsiteX255" fmla="*/ 113347 w 147637"/>
                    <a:gd name="connsiteY255" fmla="*/ 29813 h 85820"/>
                    <a:gd name="connsiteX256" fmla="*/ 115348 w 147637"/>
                    <a:gd name="connsiteY256" fmla="*/ 28289 h 85820"/>
                    <a:gd name="connsiteX257" fmla="*/ 115824 w 147637"/>
                    <a:gd name="connsiteY257" fmla="*/ 28956 h 85820"/>
                    <a:gd name="connsiteX258" fmla="*/ 113824 w 147637"/>
                    <a:gd name="connsiteY258" fmla="*/ 30480 h 85820"/>
                    <a:gd name="connsiteX259" fmla="*/ 93059 w 147637"/>
                    <a:gd name="connsiteY259" fmla="*/ 28480 h 85820"/>
                    <a:gd name="connsiteX260" fmla="*/ 92583 w 147637"/>
                    <a:gd name="connsiteY260" fmla="*/ 27813 h 85820"/>
                    <a:gd name="connsiteX261" fmla="*/ 94679 w 147637"/>
                    <a:gd name="connsiteY261" fmla="*/ 26384 h 85820"/>
                    <a:gd name="connsiteX262" fmla="*/ 95155 w 147637"/>
                    <a:gd name="connsiteY262" fmla="*/ 27051 h 85820"/>
                    <a:gd name="connsiteX263" fmla="*/ 93059 w 147637"/>
                    <a:gd name="connsiteY263" fmla="*/ 28480 h 85820"/>
                    <a:gd name="connsiteX264" fmla="*/ 117824 w 147637"/>
                    <a:gd name="connsiteY264" fmla="*/ 27337 h 85820"/>
                    <a:gd name="connsiteX265" fmla="*/ 117348 w 147637"/>
                    <a:gd name="connsiteY265" fmla="*/ 26670 h 85820"/>
                    <a:gd name="connsiteX266" fmla="*/ 119348 w 147637"/>
                    <a:gd name="connsiteY266" fmla="*/ 25146 h 85820"/>
                    <a:gd name="connsiteX267" fmla="*/ 119824 w 147637"/>
                    <a:gd name="connsiteY267" fmla="*/ 25813 h 85820"/>
                    <a:gd name="connsiteX268" fmla="*/ 117824 w 147637"/>
                    <a:gd name="connsiteY268" fmla="*/ 27337 h 85820"/>
                    <a:gd name="connsiteX269" fmla="*/ 97250 w 147637"/>
                    <a:gd name="connsiteY269" fmla="*/ 25622 h 85820"/>
                    <a:gd name="connsiteX270" fmla="*/ 96774 w 147637"/>
                    <a:gd name="connsiteY270" fmla="*/ 24955 h 85820"/>
                    <a:gd name="connsiteX271" fmla="*/ 98870 w 147637"/>
                    <a:gd name="connsiteY271" fmla="*/ 23527 h 85820"/>
                    <a:gd name="connsiteX272" fmla="*/ 99346 w 147637"/>
                    <a:gd name="connsiteY272" fmla="*/ 24194 h 85820"/>
                    <a:gd name="connsiteX273" fmla="*/ 97250 w 147637"/>
                    <a:gd name="connsiteY273" fmla="*/ 25622 h 85820"/>
                    <a:gd name="connsiteX274" fmla="*/ 121825 w 147637"/>
                    <a:gd name="connsiteY274" fmla="*/ 24194 h 85820"/>
                    <a:gd name="connsiteX275" fmla="*/ 121348 w 147637"/>
                    <a:gd name="connsiteY275" fmla="*/ 23527 h 85820"/>
                    <a:gd name="connsiteX276" fmla="*/ 123349 w 147637"/>
                    <a:gd name="connsiteY276" fmla="*/ 22003 h 85820"/>
                    <a:gd name="connsiteX277" fmla="*/ 123825 w 147637"/>
                    <a:gd name="connsiteY277" fmla="*/ 22670 h 85820"/>
                    <a:gd name="connsiteX278" fmla="*/ 121825 w 147637"/>
                    <a:gd name="connsiteY278" fmla="*/ 24194 h 85820"/>
                    <a:gd name="connsiteX279" fmla="*/ 101441 w 147637"/>
                    <a:gd name="connsiteY279" fmla="*/ 22765 h 85820"/>
                    <a:gd name="connsiteX280" fmla="*/ 100965 w 147637"/>
                    <a:gd name="connsiteY280" fmla="*/ 22098 h 85820"/>
                    <a:gd name="connsiteX281" fmla="*/ 103061 w 147637"/>
                    <a:gd name="connsiteY281" fmla="*/ 20669 h 85820"/>
                    <a:gd name="connsiteX282" fmla="*/ 103537 w 147637"/>
                    <a:gd name="connsiteY282" fmla="*/ 21336 h 85820"/>
                    <a:gd name="connsiteX283" fmla="*/ 101441 w 147637"/>
                    <a:gd name="connsiteY283" fmla="*/ 22765 h 85820"/>
                    <a:gd name="connsiteX284" fmla="*/ 125825 w 147637"/>
                    <a:gd name="connsiteY284" fmla="*/ 21146 h 85820"/>
                    <a:gd name="connsiteX285" fmla="*/ 125349 w 147637"/>
                    <a:gd name="connsiteY285" fmla="*/ 20479 h 85820"/>
                    <a:gd name="connsiteX286" fmla="*/ 127349 w 147637"/>
                    <a:gd name="connsiteY286" fmla="*/ 18955 h 85820"/>
                    <a:gd name="connsiteX287" fmla="*/ 127825 w 147637"/>
                    <a:gd name="connsiteY287" fmla="*/ 19621 h 85820"/>
                    <a:gd name="connsiteX288" fmla="*/ 125825 w 147637"/>
                    <a:gd name="connsiteY288" fmla="*/ 21146 h 85820"/>
                    <a:gd name="connsiteX289" fmla="*/ 105632 w 147637"/>
                    <a:gd name="connsiteY289" fmla="*/ 19907 h 85820"/>
                    <a:gd name="connsiteX290" fmla="*/ 105156 w 147637"/>
                    <a:gd name="connsiteY290" fmla="*/ 19240 h 85820"/>
                    <a:gd name="connsiteX291" fmla="*/ 107156 w 147637"/>
                    <a:gd name="connsiteY291" fmla="*/ 17812 h 85820"/>
                    <a:gd name="connsiteX292" fmla="*/ 107632 w 147637"/>
                    <a:gd name="connsiteY292" fmla="*/ 18479 h 85820"/>
                    <a:gd name="connsiteX293" fmla="*/ 105632 w 147637"/>
                    <a:gd name="connsiteY293" fmla="*/ 20003 h 85820"/>
                    <a:gd name="connsiteX294" fmla="*/ 129826 w 147637"/>
                    <a:gd name="connsiteY294" fmla="*/ 18097 h 85820"/>
                    <a:gd name="connsiteX295" fmla="*/ 129349 w 147637"/>
                    <a:gd name="connsiteY295" fmla="*/ 17431 h 85820"/>
                    <a:gd name="connsiteX296" fmla="*/ 131350 w 147637"/>
                    <a:gd name="connsiteY296" fmla="*/ 15907 h 85820"/>
                    <a:gd name="connsiteX297" fmla="*/ 131921 w 147637"/>
                    <a:gd name="connsiteY297" fmla="*/ 16573 h 85820"/>
                    <a:gd name="connsiteX298" fmla="*/ 129921 w 147637"/>
                    <a:gd name="connsiteY298" fmla="*/ 18097 h 85820"/>
                    <a:gd name="connsiteX299" fmla="*/ 109728 w 147637"/>
                    <a:gd name="connsiteY299" fmla="*/ 16954 h 85820"/>
                    <a:gd name="connsiteX300" fmla="*/ 109252 w 147637"/>
                    <a:gd name="connsiteY300" fmla="*/ 16288 h 85820"/>
                    <a:gd name="connsiteX301" fmla="*/ 111252 w 147637"/>
                    <a:gd name="connsiteY301" fmla="*/ 14764 h 85820"/>
                    <a:gd name="connsiteX302" fmla="*/ 111728 w 147637"/>
                    <a:gd name="connsiteY302" fmla="*/ 15430 h 85820"/>
                    <a:gd name="connsiteX303" fmla="*/ 109728 w 147637"/>
                    <a:gd name="connsiteY303" fmla="*/ 16954 h 85820"/>
                    <a:gd name="connsiteX304" fmla="*/ 133826 w 147637"/>
                    <a:gd name="connsiteY304" fmla="*/ 14954 h 85820"/>
                    <a:gd name="connsiteX305" fmla="*/ 133350 w 147637"/>
                    <a:gd name="connsiteY305" fmla="*/ 14288 h 85820"/>
                    <a:gd name="connsiteX306" fmla="*/ 135350 w 147637"/>
                    <a:gd name="connsiteY306" fmla="*/ 12763 h 85820"/>
                    <a:gd name="connsiteX307" fmla="*/ 135922 w 147637"/>
                    <a:gd name="connsiteY307" fmla="*/ 13430 h 85820"/>
                    <a:gd name="connsiteX308" fmla="*/ 133921 w 147637"/>
                    <a:gd name="connsiteY308" fmla="*/ 14954 h 85820"/>
                    <a:gd name="connsiteX309" fmla="*/ 113729 w 147637"/>
                    <a:gd name="connsiteY309" fmla="*/ 13906 h 85820"/>
                    <a:gd name="connsiteX310" fmla="*/ 113252 w 147637"/>
                    <a:gd name="connsiteY310" fmla="*/ 13240 h 85820"/>
                    <a:gd name="connsiteX311" fmla="*/ 115253 w 147637"/>
                    <a:gd name="connsiteY311" fmla="*/ 11716 h 85820"/>
                    <a:gd name="connsiteX312" fmla="*/ 115729 w 147637"/>
                    <a:gd name="connsiteY312" fmla="*/ 12382 h 85820"/>
                    <a:gd name="connsiteX313" fmla="*/ 113729 w 147637"/>
                    <a:gd name="connsiteY313" fmla="*/ 13906 h 85820"/>
                    <a:gd name="connsiteX314" fmla="*/ 137731 w 147637"/>
                    <a:gd name="connsiteY314" fmla="*/ 11906 h 85820"/>
                    <a:gd name="connsiteX315" fmla="*/ 137255 w 147637"/>
                    <a:gd name="connsiteY315" fmla="*/ 11239 h 85820"/>
                    <a:gd name="connsiteX316" fmla="*/ 139255 w 147637"/>
                    <a:gd name="connsiteY316" fmla="*/ 9715 h 85820"/>
                    <a:gd name="connsiteX317" fmla="*/ 139732 w 147637"/>
                    <a:gd name="connsiteY317" fmla="*/ 10382 h 85820"/>
                    <a:gd name="connsiteX318" fmla="*/ 137731 w 147637"/>
                    <a:gd name="connsiteY318" fmla="*/ 11906 h 85820"/>
                    <a:gd name="connsiteX319" fmla="*/ 117634 w 147637"/>
                    <a:gd name="connsiteY319" fmla="*/ 10859 h 85820"/>
                    <a:gd name="connsiteX320" fmla="*/ 117062 w 147637"/>
                    <a:gd name="connsiteY320" fmla="*/ 10192 h 85820"/>
                    <a:gd name="connsiteX321" fmla="*/ 117729 w 147637"/>
                    <a:gd name="connsiteY321" fmla="*/ 9620 h 85820"/>
                    <a:gd name="connsiteX322" fmla="*/ 118967 w 147637"/>
                    <a:gd name="connsiteY322" fmla="*/ 8572 h 85820"/>
                    <a:gd name="connsiteX323" fmla="*/ 119539 w 147637"/>
                    <a:gd name="connsiteY323" fmla="*/ 9239 h 85820"/>
                    <a:gd name="connsiteX324" fmla="*/ 118300 w 147637"/>
                    <a:gd name="connsiteY324" fmla="*/ 10287 h 85820"/>
                    <a:gd name="connsiteX325" fmla="*/ 117634 w 147637"/>
                    <a:gd name="connsiteY325" fmla="*/ 10859 h 85820"/>
                    <a:gd name="connsiteX326" fmla="*/ 141637 w 147637"/>
                    <a:gd name="connsiteY326" fmla="*/ 8858 h 85820"/>
                    <a:gd name="connsiteX327" fmla="*/ 141161 w 147637"/>
                    <a:gd name="connsiteY327" fmla="*/ 8192 h 85820"/>
                    <a:gd name="connsiteX328" fmla="*/ 143161 w 147637"/>
                    <a:gd name="connsiteY328" fmla="*/ 6668 h 85820"/>
                    <a:gd name="connsiteX329" fmla="*/ 143637 w 147637"/>
                    <a:gd name="connsiteY329" fmla="*/ 7334 h 85820"/>
                    <a:gd name="connsiteX330" fmla="*/ 141637 w 147637"/>
                    <a:gd name="connsiteY330" fmla="*/ 8858 h 85820"/>
                    <a:gd name="connsiteX331" fmla="*/ 121539 w 147637"/>
                    <a:gd name="connsiteY331" fmla="*/ 7715 h 85820"/>
                    <a:gd name="connsiteX332" fmla="*/ 121063 w 147637"/>
                    <a:gd name="connsiteY332" fmla="*/ 7048 h 85820"/>
                    <a:gd name="connsiteX333" fmla="*/ 123158 w 147637"/>
                    <a:gd name="connsiteY333" fmla="*/ 5620 h 85820"/>
                    <a:gd name="connsiteX334" fmla="*/ 123635 w 147637"/>
                    <a:gd name="connsiteY334" fmla="*/ 6287 h 85820"/>
                    <a:gd name="connsiteX335" fmla="*/ 121539 w 147637"/>
                    <a:gd name="connsiteY335" fmla="*/ 7715 h 85820"/>
                    <a:gd name="connsiteX336" fmla="*/ 145637 w 147637"/>
                    <a:gd name="connsiteY336" fmla="*/ 5715 h 85820"/>
                    <a:gd name="connsiteX337" fmla="*/ 145161 w 147637"/>
                    <a:gd name="connsiteY337" fmla="*/ 5048 h 85820"/>
                    <a:gd name="connsiteX338" fmla="*/ 147161 w 147637"/>
                    <a:gd name="connsiteY338" fmla="*/ 3524 h 85820"/>
                    <a:gd name="connsiteX339" fmla="*/ 147638 w 147637"/>
                    <a:gd name="connsiteY339" fmla="*/ 4191 h 85820"/>
                    <a:gd name="connsiteX340" fmla="*/ 145637 w 147637"/>
                    <a:gd name="connsiteY340" fmla="*/ 5715 h 85820"/>
                    <a:gd name="connsiteX341" fmla="*/ 125730 w 147637"/>
                    <a:gd name="connsiteY341" fmla="*/ 4953 h 85820"/>
                    <a:gd name="connsiteX342" fmla="*/ 125349 w 147637"/>
                    <a:gd name="connsiteY342" fmla="*/ 4191 h 85820"/>
                    <a:gd name="connsiteX343" fmla="*/ 127540 w 147637"/>
                    <a:gd name="connsiteY343" fmla="*/ 2953 h 85820"/>
                    <a:gd name="connsiteX344" fmla="*/ 127921 w 147637"/>
                    <a:gd name="connsiteY344" fmla="*/ 3715 h 85820"/>
                    <a:gd name="connsiteX345" fmla="*/ 125730 w 147637"/>
                    <a:gd name="connsiteY345" fmla="*/ 4953 h 85820"/>
                    <a:gd name="connsiteX346" fmla="*/ 146304 w 147637"/>
                    <a:gd name="connsiteY346" fmla="*/ 3334 h 85820"/>
                    <a:gd name="connsiteX347" fmla="*/ 144304 w 147637"/>
                    <a:gd name="connsiteY347" fmla="*/ 2000 h 85820"/>
                    <a:gd name="connsiteX348" fmla="*/ 144685 w 147637"/>
                    <a:gd name="connsiteY348" fmla="*/ 1238 h 85820"/>
                    <a:gd name="connsiteX349" fmla="*/ 146875 w 147637"/>
                    <a:gd name="connsiteY349" fmla="*/ 2762 h 85820"/>
                    <a:gd name="connsiteX350" fmla="*/ 146304 w 147637"/>
                    <a:gd name="connsiteY350" fmla="*/ 3334 h 85820"/>
                    <a:gd name="connsiteX351" fmla="*/ 130112 w 147637"/>
                    <a:gd name="connsiteY351" fmla="*/ 2762 h 85820"/>
                    <a:gd name="connsiteX352" fmla="*/ 129730 w 147637"/>
                    <a:gd name="connsiteY352" fmla="*/ 2000 h 85820"/>
                    <a:gd name="connsiteX353" fmla="*/ 132112 w 147637"/>
                    <a:gd name="connsiteY353" fmla="*/ 1048 h 85820"/>
                    <a:gd name="connsiteX354" fmla="*/ 132397 w 147637"/>
                    <a:gd name="connsiteY354" fmla="*/ 1810 h 85820"/>
                    <a:gd name="connsiteX355" fmla="*/ 130112 w 147637"/>
                    <a:gd name="connsiteY355" fmla="*/ 2667 h 85820"/>
                    <a:gd name="connsiteX356" fmla="*/ 134779 w 147637"/>
                    <a:gd name="connsiteY356" fmla="*/ 1238 h 85820"/>
                    <a:gd name="connsiteX357" fmla="*/ 134588 w 147637"/>
                    <a:gd name="connsiteY357" fmla="*/ 381 h 85820"/>
                    <a:gd name="connsiteX358" fmla="*/ 137160 w 147637"/>
                    <a:gd name="connsiteY358" fmla="*/ 0 h 85820"/>
                    <a:gd name="connsiteX359" fmla="*/ 137160 w 147637"/>
                    <a:gd name="connsiteY359" fmla="*/ 857 h 85820"/>
                    <a:gd name="connsiteX360" fmla="*/ 134779 w 147637"/>
                    <a:gd name="connsiteY360" fmla="*/ 1238 h 85820"/>
                    <a:gd name="connsiteX361" fmla="*/ 142018 w 147637"/>
                    <a:gd name="connsiteY361" fmla="*/ 1238 h 85820"/>
                    <a:gd name="connsiteX362" fmla="*/ 139637 w 147637"/>
                    <a:gd name="connsiteY362" fmla="*/ 857 h 85820"/>
                    <a:gd name="connsiteX363" fmla="*/ 139637 w 147637"/>
                    <a:gd name="connsiteY363" fmla="*/ 0 h 85820"/>
                    <a:gd name="connsiteX364" fmla="*/ 142208 w 147637"/>
                    <a:gd name="connsiteY364" fmla="*/ 381 h 85820"/>
                    <a:gd name="connsiteX365" fmla="*/ 142018 w 147637"/>
                    <a:gd name="connsiteY365" fmla="*/ 1143 h 85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147637" h="85820">
                      <a:moveTo>
                        <a:pt x="5620" y="85820"/>
                      </a:moveTo>
                      <a:cubicBezTo>
                        <a:pt x="5620" y="85820"/>
                        <a:pt x="5048" y="85820"/>
                        <a:pt x="4763" y="85820"/>
                      </a:cubicBezTo>
                      <a:lnTo>
                        <a:pt x="4763" y="84963"/>
                      </a:lnTo>
                      <a:lnTo>
                        <a:pt x="5620" y="84963"/>
                      </a:lnTo>
                      <a:cubicBezTo>
                        <a:pt x="6191" y="84963"/>
                        <a:pt x="6763" y="84963"/>
                        <a:pt x="7239" y="84963"/>
                      </a:cubicBezTo>
                      <a:lnTo>
                        <a:pt x="7239" y="85820"/>
                      </a:lnTo>
                      <a:cubicBezTo>
                        <a:pt x="6668" y="85820"/>
                        <a:pt x="6191" y="85820"/>
                        <a:pt x="5620" y="85820"/>
                      </a:cubicBezTo>
                      <a:close/>
                      <a:moveTo>
                        <a:pt x="2191" y="85725"/>
                      </a:moveTo>
                      <a:cubicBezTo>
                        <a:pt x="1619" y="85725"/>
                        <a:pt x="1048" y="85630"/>
                        <a:pt x="381" y="85535"/>
                      </a:cubicBezTo>
                      <a:lnTo>
                        <a:pt x="0" y="85535"/>
                      </a:lnTo>
                      <a:cubicBezTo>
                        <a:pt x="0" y="85535"/>
                        <a:pt x="0" y="85058"/>
                        <a:pt x="0" y="85058"/>
                      </a:cubicBezTo>
                      <a:cubicBezTo>
                        <a:pt x="0" y="84868"/>
                        <a:pt x="0" y="84582"/>
                        <a:pt x="95" y="84296"/>
                      </a:cubicBezTo>
                      <a:lnTo>
                        <a:pt x="953" y="84296"/>
                      </a:lnTo>
                      <a:cubicBezTo>
                        <a:pt x="953" y="84296"/>
                        <a:pt x="953" y="84677"/>
                        <a:pt x="953" y="84772"/>
                      </a:cubicBezTo>
                      <a:cubicBezTo>
                        <a:pt x="1333" y="84772"/>
                        <a:pt x="1810" y="84772"/>
                        <a:pt x="2286" y="84868"/>
                      </a:cubicBezTo>
                      <a:lnTo>
                        <a:pt x="2286" y="85725"/>
                      </a:lnTo>
                      <a:close/>
                      <a:moveTo>
                        <a:pt x="9811" y="85725"/>
                      </a:moveTo>
                      <a:lnTo>
                        <a:pt x="9811" y="84868"/>
                      </a:lnTo>
                      <a:cubicBezTo>
                        <a:pt x="10573" y="84868"/>
                        <a:pt x="11430" y="84677"/>
                        <a:pt x="12192" y="84582"/>
                      </a:cubicBezTo>
                      <a:lnTo>
                        <a:pt x="12192" y="85439"/>
                      </a:lnTo>
                      <a:cubicBezTo>
                        <a:pt x="11430" y="85535"/>
                        <a:pt x="10573" y="85630"/>
                        <a:pt x="9811" y="85725"/>
                      </a:cubicBezTo>
                      <a:close/>
                      <a:moveTo>
                        <a:pt x="14859" y="85154"/>
                      </a:moveTo>
                      <a:lnTo>
                        <a:pt x="14859" y="84296"/>
                      </a:lnTo>
                      <a:cubicBezTo>
                        <a:pt x="15526" y="84201"/>
                        <a:pt x="16383" y="84011"/>
                        <a:pt x="17240" y="83915"/>
                      </a:cubicBezTo>
                      <a:lnTo>
                        <a:pt x="17240" y="84772"/>
                      </a:lnTo>
                      <a:cubicBezTo>
                        <a:pt x="16573" y="84963"/>
                        <a:pt x="15716" y="85058"/>
                        <a:pt x="14859" y="85154"/>
                      </a:cubicBezTo>
                      <a:close/>
                      <a:moveTo>
                        <a:pt x="19812" y="84296"/>
                      </a:moveTo>
                      <a:lnTo>
                        <a:pt x="19621" y="83439"/>
                      </a:lnTo>
                      <a:cubicBezTo>
                        <a:pt x="20383" y="83248"/>
                        <a:pt x="21241" y="83058"/>
                        <a:pt x="22098" y="82868"/>
                      </a:cubicBezTo>
                      <a:lnTo>
                        <a:pt x="22288" y="83725"/>
                      </a:lnTo>
                      <a:cubicBezTo>
                        <a:pt x="21431" y="83915"/>
                        <a:pt x="20669" y="84106"/>
                        <a:pt x="19812" y="84296"/>
                      </a:cubicBezTo>
                      <a:close/>
                      <a:moveTo>
                        <a:pt x="24765" y="83153"/>
                      </a:moveTo>
                      <a:lnTo>
                        <a:pt x="24574" y="82391"/>
                      </a:lnTo>
                      <a:cubicBezTo>
                        <a:pt x="25337" y="82201"/>
                        <a:pt x="26194" y="81915"/>
                        <a:pt x="26956" y="81725"/>
                      </a:cubicBezTo>
                      <a:lnTo>
                        <a:pt x="27146" y="82487"/>
                      </a:lnTo>
                      <a:cubicBezTo>
                        <a:pt x="26384" y="82677"/>
                        <a:pt x="25527" y="82868"/>
                        <a:pt x="24670" y="83153"/>
                      </a:cubicBezTo>
                      <a:close/>
                      <a:moveTo>
                        <a:pt x="1524" y="82105"/>
                      </a:moveTo>
                      <a:lnTo>
                        <a:pt x="762" y="81915"/>
                      </a:lnTo>
                      <a:cubicBezTo>
                        <a:pt x="953" y="81153"/>
                        <a:pt x="1143" y="80296"/>
                        <a:pt x="1333" y="79438"/>
                      </a:cubicBezTo>
                      <a:lnTo>
                        <a:pt x="2096" y="79629"/>
                      </a:lnTo>
                      <a:cubicBezTo>
                        <a:pt x="1905" y="80486"/>
                        <a:pt x="1714" y="81248"/>
                        <a:pt x="1524" y="82010"/>
                      </a:cubicBezTo>
                      <a:close/>
                      <a:moveTo>
                        <a:pt x="29623" y="81820"/>
                      </a:moveTo>
                      <a:lnTo>
                        <a:pt x="29337" y="80963"/>
                      </a:lnTo>
                      <a:cubicBezTo>
                        <a:pt x="30194" y="80677"/>
                        <a:pt x="30956" y="80486"/>
                        <a:pt x="31718" y="80201"/>
                      </a:cubicBezTo>
                      <a:lnTo>
                        <a:pt x="32004" y="80963"/>
                      </a:lnTo>
                      <a:cubicBezTo>
                        <a:pt x="31242" y="81248"/>
                        <a:pt x="30385" y="81439"/>
                        <a:pt x="29623" y="81725"/>
                      </a:cubicBezTo>
                      <a:close/>
                      <a:moveTo>
                        <a:pt x="34385" y="80296"/>
                      </a:moveTo>
                      <a:lnTo>
                        <a:pt x="34099" y="79534"/>
                      </a:lnTo>
                      <a:cubicBezTo>
                        <a:pt x="34957" y="79248"/>
                        <a:pt x="35719" y="78962"/>
                        <a:pt x="36481" y="78772"/>
                      </a:cubicBezTo>
                      <a:lnTo>
                        <a:pt x="36766" y="79534"/>
                      </a:lnTo>
                      <a:cubicBezTo>
                        <a:pt x="36004" y="79820"/>
                        <a:pt x="35243" y="80105"/>
                        <a:pt x="34385" y="80391"/>
                      </a:cubicBezTo>
                      <a:close/>
                      <a:moveTo>
                        <a:pt x="39148" y="78581"/>
                      </a:moveTo>
                      <a:lnTo>
                        <a:pt x="38862" y="77819"/>
                      </a:lnTo>
                      <a:cubicBezTo>
                        <a:pt x="39719" y="77438"/>
                        <a:pt x="40481" y="77153"/>
                        <a:pt x="41243" y="76867"/>
                      </a:cubicBezTo>
                      <a:lnTo>
                        <a:pt x="41529" y="77629"/>
                      </a:lnTo>
                      <a:cubicBezTo>
                        <a:pt x="40767" y="77914"/>
                        <a:pt x="40005" y="78200"/>
                        <a:pt x="39148" y="78486"/>
                      </a:cubicBezTo>
                      <a:close/>
                      <a:moveTo>
                        <a:pt x="2762" y="77248"/>
                      </a:moveTo>
                      <a:lnTo>
                        <a:pt x="2000" y="77057"/>
                      </a:lnTo>
                      <a:cubicBezTo>
                        <a:pt x="2191" y="76200"/>
                        <a:pt x="2477" y="75343"/>
                        <a:pt x="2667" y="74581"/>
                      </a:cubicBezTo>
                      <a:lnTo>
                        <a:pt x="3429" y="74771"/>
                      </a:lnTo>
                      <a:cubicBezTo>
                        <a:pt x="3238" y="75533"/>
                        <a:pt x="3048" y="76295"/>
                        <a:pt x="2762" y="77153"/>
                      </a:cubicBezTo>
                      <a:close/>
                      <a:moveTo>
                        <a:pt x="43910" y="76676"/>
                      </a:moveTo>
                      <a:lnTo>
                        <a:pt x="43529" y="75914"/>
                      </a:lnTo>
                      <a:cubicBezTo>
                        <a:pt x="44101" y="75629"/>
                        <a:pt x="44482" y="75533"/>
                        <a:pt x="44672" y="75438"/>
                      </a:cubicBezTo>
                      <a:lnTo>
                        <a:pt x="45053" y="74581"/>
                      </a:lnTo>
                      <a:lnTo>
                        <a:pt x="45815" y="74962"/>
                      </a:lnTo>
                      <a:lnTo>
                        <a:pt x="45339" y="76105"/>
                      </a:lnTo>
                      <a:lnTo>
                        <a:pt x="45148" y="76105"/>
                      </a:lnTo>
                      <a:cubicBezTo>
                        <a:pt x="45148" y="76105"/>
                        <a:pt x="44672" y="76390"/>
                        <a:pt x="43815" y="76771"/>
                      </a:cubicBezTo>
                      <a:close/>
                      <a:moveTo>
                        <a:pt x="5715" y="72866"/>
                      </a:moveTo>
                      <a:cubicBezTo>
                        <a:pt x="4763" y="72866"/>
                        <a:pt x="4096" y="72866"/>
                        <a:pt x="3810" y="72771"/>
                      </a:cubicBezTo>
                      <a:lnTo>
                        <a:pt x="3810" y="71914"/>
                      </a:lnTo>
                      <a:cubicBezTo>
                        <a:pt x="3810" y="71914"/>
                        <a:pt x="5048" y="72009"/>
                        <a:pt x="6382" y="71914"/>
                      </a:cubicBezTo>
                      <a:lnTo>
                        <a:pt x="6382" y="72771"/>
                      </a:lnTo>
                      <a:cubicBezTo>
                        <a:pt x="6382" y="72771"/>
                        <a:pt x="5905" y="72771"/>
                        <a:pt x="5715" y="72771"/>
                      </a:cubicBezTo>
                      <a:close/>
                      <a:moveTo>
                        <a:pt x="8954" y="72676"/>
                      </a:moveTo>
                      <a:lnTo>
                        <a:pt x="8954" y="71819"/>
                      </a:lnTo>
                      <a:cubicBezTo>
                        <a:pt x="9620" y="71819"/>
                        <a:pt x="10478" y="71628"/>
                        <a:pt x="11335" y="71533"/>
                      </a:cubicBezTo>
                      <a:lnTo>
                        <a:pt x="11335" y="72390"/>
                      </a:lnTo>
                      <a:cubicBezTo>
                        <a:pt x="10573" y="72485"/>
                        <a:pt x="9715" y="72676"/>
                        <a:pt x="8954" y="72676"/>
                      </a:cubicBezTo>
                      <a:close/>
                      <a:moveTo>
                        <a:pt x="46958" y="72580"/>
                      </a:moveTo>
                      <a:lnTo>
                        <a:pt x="46196" y="72200"/>
                      </a:lnTo>
                      <a:lnTo>
                        <a:pt x="47244" y="69913"/>
                      </a:lnTo>
                      <a:lnTo>
                        <a:pt x="48006" y="70295"/>
                      </a:lnTo>
                      <a:lnTo>
                        <a:pt x="46958" y="72580"/>
                      </a:lnTo>
                      <a:close/>
                      <a:moveTo>
                        <a:pt x="14002" y="71914"/>
                      </a:moveTo>
                      <a:lnTo>
                        <a:pt x="13811" y="71056"/>
                      </a:lnTo>
                      <a:cubicBezTo>
                        <a:pt x="14573" y="70866"/>
                        <a:pt x="15430" y="70676"/>
                        <a:pt x="16193" y="70485"/>
                      </a:cubicBezTo>
                      <a:lnTo>
                        <a:pt x="16383" y="71247"/>
                      </a:lnTo>
                      <a:cubicBezTo>
                        <a:pt x="15526" y="71438"/>
                        <a:pt x="14669" y="71628"/>
                        <a:pt x="13906" y="71819"/>
                      </a:cubicBezTo>
                      <a:close/>
                      <a:moveTo>
                        <a:pt x="18860" y="70676"/>
                      </a:moveTo>
                      <a:lnTo>
                        <a:pt x="18574" y="69818"/>
                      </a:lnTo>
                      <a:cubicBezTo>
                        <a:pt x="19336" y="69628"/>
                        <a:pt x="20098" y="69342"/>
                        <a:pt x="20955" y="69056"/>
                      </a:cubicBezTo>
                      <a:lnTo>
                        <a:pt x="21241" y="69818"/>
                      </a:lnTo>
                      <a:cubicBezTo>
                        <a:pt x="20383" y="70104"/>
                        <a:pt x="19621" y="70390"/>
                        <a:pt x="18860" y="70580"/>
                      </a:cubicBezTo>
                      <a:close/>
                      <a:moveTo>
                        <a:pt x="49816" y="69056"/>
                      </a:moveTo>
                      <a:lnTo>
                        <a:pt x="49435" y="68389"/>
                      </a:lnTo>
                      <a:lnTo>
                        <a:pt x="51530" y="67056"/>
                      </a:lnTo>
                      <a:lnTo>
                        <a:pt x="52006" y="67723"/>
                      </a:lnTo>
                      <a:lnTo>
                        <a:pt x="49816" y="69056"/>
                      </a:lnTo>
                      <a:close/>
                      <a:moveTo>
                        <a:pt x="23622" y="69056"/>
                      </a:moveTo>
                      <a:lnTo>
                        <a:pt x="23336" y="68294"/>
                      </a:lnTo>
                      <a:cubicBezTo>
                        <a:pt x="24098" y="68009"/>
                        <a:pt x="24860" y="67723"/>
                        <a:pt x="25718" y="67437"/>
                      </a:cubicBezTo>
                      <a:lnTo>
                        <a:pt x="26003" y="68199"/>
                      </a:lnTo>
                      <a:cubicBezTo>
                        <a:pt x="25241" y="68485"/>
                        <a:pt x="24384" y="68866"/>
                        <a:pt x="23622" y="69056"/>
                      </a:cubicBezTo>
                      <a:close/>
                      <a:moveTo>
                        <a:pt x="28289" y="67151"/>
                      </a:moveTo>
                      <a:lnTo>
                        <a:pt x="27908" y="66389"/>
                      </a:lnTo>
                      <a:cubicBezTo>
                        <a:pt x="28670" y="66104"/>
                        <a:pt x="29432" y="65722"/>
                        <a:pt x="30194" y="65342"/>
                      </a:cubicBezTo>
                      <a:lnTo>
                        <a:pt x="30575" y="66104"/>
                      </a:lnTo>
                      <a:cubicBezTo>
                        <a:pt x="29813" y="66485"/>
                        <a:pt x="29051" y="66770"/>
                        <a:pt x="28289" y="67151"/>
                      </a:cubicBezTo>
                      <a:close/>
                      <a:moveTo>
                        <a:pt x="54102" y="66389"/>
                      </a:moveTo>
                      <a:lnTo>
                        <a:pt x="53626" y="65722"/>
                      </a:lnTo>
                      <a:lnTo>
                        <a:pt x="55721" y="64389"/>
                      </a:lnTo>
                      <a:lnTo>
                        <a:pt x="56197" y="65151"/>
                      </a:lnTo>
                      <a:lnTo>
                        <a:pt x="54102" y="66485"/>
                      </a:lnTo>
                      <a:close/>
                      <a:moveTo>
                        <a:pt x="32861" y="65056"/>
                      </a:moveTo>
                      <a:lnTo>
                        <a:pt x="32480" y="64294"/>
                      </a:lnTo>
                      <a:cubicBezTo>
                        <a:pt x="33242" y="63913"/>
                        <a:pt x="34004" y="63532"/>
                        <a:pt x="34766" y="63151"/>
                      </a:cubicBezTo>
                      <a:lnTo>
                        <a:pt x="35147" y="63913"/>
                      </a:lnTo>
                      <a:cubicBezTo>
                        <a:pt x="34385" y="64294"/>
                        <a:pt x="33623" y="64675"/>
                        <a:pt x="32861" y="65056"/>
                      </a:cubicBezTo>
                      <a:close/>
                      <a:moveTo>
                        <a:pt x="58293" y="63722"/>
                      </a:moveTo>
                      <a:lnTo>
                        <a:pt x="57817" y="62960"/>
                      </a:lnTo>
                      <a:lnTo>
                        <a:pt x="59912" y="61627"/>
                      </a:lnTo>
                      <a:lnTo>
                        <a:pt x="60388" y="62294"/>
                      </a:lnTo>
                      <a:lnTo>
                        <a:pt x="58293" y="63627"/>
                      </a:lnTo>
                      <a:close/>
                      <a:moveTo>
                        <a:pt x="37243" y="62675"/>
                      </a:moveTo>
                      <a:lnTo>
                        <a:pt x="36862" y="61913"/>
                      </a:lnTo>
                      <a:cubicBezTo>
                        <a:pt x="37529" y="61531"/>
                        <a:pt x="38100" y="61246"/>
                        <a:pt x="38767" y="60865"/>
                      </a:cubicBezTo>
                      <a:lnTo>
                        <a:pt x="39053" y="60674"/>
                      </a:lnTo>
                      <a:lnTo>
                        <a:pt x="39433" y="61436"/>
                      </a:lnTo>
                      <a:lnTo>
                        <a:pt x="39148" y="61627"/>
                      </a:lnTo>
                      <a:cubicBezTo>
                        <a:pt x="38481" y="62008"/>
                        <a:pt x="37910" y="62389"/>
                        <a:pt x="37243" y="62675"/>
                      </a:cubicBezTo>
                      <a:close/>
                      <a:moveTo>
                        <a:pt x="62484" y="61055"/>
                      </a:moveTo>
                      <a:lnTo>
                        <a:pt x="62008" y="60388"/>
                      </a:lnTo>
                      <a:lnTo>
                        <a:pt x="64103" y="59055"/>
                      </a:lnTo>
                      <a:lnTo>
                        <a:pt x="64579" y="59722"/>
                      </a:lnTo>
                      <a:lnTo>
                        <a:pt x="62484" y="61055"/>
                      </a:lnTo>
                      <a:close/>
                      <a:moveTo>
                        <a:pt x="41624" y="60198"/>
                      </a:moveTo>
                      <a:lnTo>
                        <a:pt x="41243" y="59436"/>
                      </a:lnTo>
                      <a:cubicBezTo>
                        <a:pt x="42005" y="59055"/>
                        <a:pt x="42672" y="58579"/>
                        <a:pt x="43434" y="58198"/>
                      </a:cubicBezTo>
                      <a:lnTo>
                        <a:pt x="43815" y="58960"/>
                      </a:lnTo>
                      <a:cubicBezTo>
                        <a:pt x="43053" y="59341"/>
                        <a:pt x="42291" y="59817"/>
                        <a:pt x="41624" y="60198"/>
                      </a:cubicBezTo>
                      <a:close/>
                      <a:moveTo>
                        <a:pt x="66770" y="58388"/>
                      </a:moveTo>
                      <a:lnTo>
                        <a:pt x="66294" y="57626"/>
                      </a:lnTo>
                      <a:lnTo>
                        <a:pt x="68389" y="56293"/>
                      </a:lnTo>
                      <a:lnTo>
                        <a:pt x="68866" y="57055"/>
                      </a:lnTo>
                      <a:lnTo>
                        <a:pt x="66770" y="58388"/>
                      </a:lnTo>
                      <a:close/>
                      <a:moveTo>
                        <a:pt x="46006" y="57721"/>
                      </a:moveTo>
                      <a:lnTo>
                        <a:pt x="45625" y="56960"/>
                      </a:lnTo>
                      <a:lnTo>
                        <a:pt x="47815" y="55721"/>
                      </a:lnTo>
                      <a:lnTo>
                        <a:pt x="48196" y="56483"/>
                      </a:lnTo>
                      <a:lnTo>
                        <a:pt x="46006" y="57721"/>
                      </a:lnTo>
                      <a:close/>
                      <a:moveTo>
                        <a:pt x="71056" y="55721"/>
                      </a:moveTo>
                      <a:lnTo>
                        <a:pt x="70675" y="54959"/>
                      </a:lnTo>
                      <a:lnTo>
                        <a:pt x="72771" y="53626"/>
                      </a:lnTo>
                      <a:lnTo>
                        <a:pt x="73247" y="54293"/>
                      </a:lnTo>
                      <a:lnTo>
                        <a:pt x="71152" y="55626"/>
                      </a:lnTo>
                      <a:close/>
                      <a:moveTo>
                        <a:pt x="50387" y="55150"/>
                      </a:moveTo>
                      <a:lnTo>
                        <a:pt x="50006" y="54388"/>
                      </a:lnTo>
                      <a:cubicBezTo>
                        <a:pt x="50768" y="54007"/>
                        <a:pt x="51435" y="53530"/>
                        <a:pt x="52197" y="53150"/>
                      </a:cubicBezTo>
                      <a:lnTo>
                        <a:pt x="52578" y="53912"/>
                      </a:lnTo>
                      <a:cubicBezTo>
                        <a:pt x="51816" y="54388"/>
                        <a:pt x="51149" y="54769"/>
                        <a:pt x="50387" y="55150"/>
                      </a:cubicBezTo>
                      <a:close/>
                      <a:moveTo>
                        <a:pt x="75343" y="53054"/>
                      </a:moveTo>
                      <a:lnTo>
                        <a:pt x="74866" y="52388"/>
                      </a:lnTo>
                      <a:lnTo>
                        <a:pt x="77057" y="51054"/>
                      </a:lnTo>
                      <a:lnTo>
                        <a:pt x="77533" y="51721"/>
                      </a:lnTo>
                      <a:lnTo>
                        <a:pt x="75438" y="53054"/>
                      </a:lnTo>
                      <a:close/>
                      <a:moveTo>
                        <a:pt x="54769" y="52578"/>
                      </a:moveTo>
                      <a:lnTo>
                        <a:pt x="54388" y="51816"/>
                      </a:lnTo>
                      <a:lnTo>
                        <a:pt x="56579" y="50578"/>
                      </a:lnTo>
                      <a:lnTo>
                        <a:pt x="56960" y="51340"/>
                      </a:lnTo>
                      <a:lnTo>
                        <a:pt x="54769" y="52578"/>
                      </a:lnTo>
                      <a:close/>
                      <a:moveTo>
                        <a:pt x="79629" y="50387"/>
                      </a:moveTo>
                      <a:lnTo>
                        <a:pt x="79153" y="49721"/>
                      </a:lnTo>
                      <a:lnTo>
                        <a:pt x="81248" y="48387"/>
                      </a:lnTo>
                      <a:lnTo>
                        <a:pt x="81724" y="49149"/>
                      </a:lnTo>
                      <a:lnTo>
                        <a:pt x="79534" y="50482"/>
                      </a:lnTo>
                      <a:close/>
                      <a:moveTo>
                        <a:pt x="59055" y="50006"/>
                      </a:moveTo>
                      <a:lnTo>
                        <a:pt x="58579" y="49244"/>
                      </a:lnTo>
                      <a:cubicBezTo>
                        <a:pt x="59246" y="48863"/>
                        <a:pt x="60007" y="48387"/>
                        <a:pt x="60770" y="48006"/>
                      </a:cubicBezTo>
                      <a:lnTo>
                        <a:pt x="61246" y="48673"/>
                      </a:lnTo>
                      <a:cubicBezTo>
                        <a:pt x="60484" y="49149"/>
                        <a:pt x="59817" y="49530"/>
                        <a:pt x="59055" y="50006"/>
                      </a:cubicBezTo>
                      <a:close/>
                      <a:moveTo>
                        <a:pt x="83915" y="47720"/>
                      </a:moveTo>
                      <a:lnTo>
                        <a:pt x="83439" y="46958"/>
                      </a:lnTo>
                      <a:lnTo>
                        <a:pt x="85535" y="45625"/>
                      </a:lnTo>
                      <a:lnTo>
                        <a:pt x="86011" y="46387"/>
                      </a:lnTo>
                      <a:lnTo>
                        <a:pt x="83915" y="47720"/>
                      </a:lnTo>
                      <a:close/>
                      <a:moveTo>
                        <a:pt x="63341" y="47435"/>
                      </a:moveTo>
                      <a:lnTo>
                        <a:pt x="62960" y="46768"/>
                      </a:lnTo>
                      <a:lnTo>
                        <a:pt x="65056" y="45434"/>
                      </a:lnTo>
                      <a:lnTo>
                        <a:pt x="65532" y="46196"/>
                      </a:lnTo>
                      <a:lnTo>
                        <a:pt x="63341" y="47530"/>
                      </a:lnTo>
                      <a:close/>
                      <a:moveTo>
                        <a:pt x="88106" y="45053"/>
                      </a:moveTo>
                      <a:lnTo>
                        <a:pt x="87630" y="44387"/>
                      </a:lnTo>
                      <a:lnTo>
                        <a:pt x="89725" y="43053"/>
                      </a:lnTo>
                      <a:lnTo>
                        <a:pt x="90202" y="43720"/>
                      </a:lnTo>
                      <a:lnTo>
                        <a:pt x="88106" y="45053"/>
                      </a:lnTo>
                      <a:close/>
                      <a:moveTo>
                        <a:pt x="67628" y="44768"/>
                      </a:moveTo>
                      <a:lnTo>
                        <a:pt x="67246" y="44005"/>
                      </a:lnTo>
                      <a:lnTo>
                        <a:pt x="69342" y="42672"/>
                      </a:lnTo>
                      <a:lnTo>
                        <a:pt x="69818" y="43434"/>
                      </a:lnTo>
                      <a:lnTo>
                        <a:pt x="67628" y="44768"/>
                      </a:lnTo>
                      <a:close/>
                      <a:moveTo>
                        <a:pt x="92488" y="43053"/>
                      </a:moveTo>
                      <a:lnTo>
                        <a:pt x="92297" y="42291"/>
                      </a:lnTo>
                      <a:lnTo>
                        <a:pt x="94774" y="41815"/>
                      </a:lnTo>
                      <a:lnTo>
                        <a:pt x="94964" y="42672"/>
                      </a:lnTo>
                      <a:lnTo>
                        <a:pt x="92488" y="43148"/>
                      </a:lnTo>
                      <a:close/>
                      <a:moveTo>
                        <a:pt x="71914" y="42101"/>
                      </a:moveTo>
                      <a:lnTo>
                        <a:pt x="71438" y="41338"/>
                      </a:lnTo>
                      <a:lnTo>
                        <a:pt x="73533" y="40005"/>
                      </a:lnTo>
                      <a:lnTo>
                        <a:pt x="74009" y="40767"/>
                      </a:lnTo>
                      <a:lnTo>
                        <a:pt x="71914" y="42101"/>
                      </a:lnTo>
                      <a:close/>
                      <a:moveTo>
                        <a:pt x="97441" y="42101"/>
                      </a:moveTo>
                      <a:lnTo>
                        <a:pt x="97250" y="41338"/>
                      </a:lnTo>
                      <a:lnTo>
                        <a:pt x="99060" y="40957"/>
                      </a:lnTo>
                      <a:lnTo>
                        <a:pt x="99441" y="40672"/>
                      </a:lnTo>
                      <a:lnTo>
                        <a:pt x="99917" y="41338"/>
                      </a:lnTo>
                      <a:lnTo>
                        <a:pt x="99441" y="41720"/>
                      </a:lnTo>
                      <a:lnTo>
                        <a:pt x="97441" y="42101"/>
                      </a:lnTo>
                      <a:close/>
                      <a:moveTo>
                        <a:pt x="101918" y="39719"/>
                      </a:moveTo>
                      <a:lnTo>
                        <a:pt x="101441" y="39053"/>
                      </a:lnTo>
                      <a:lnTo>
                        <a:pt x="103441" y="37529"/>
                      </a:lnTo>
                      <a:lnTo>
                        <a:pt x="103918" y="38195"/>
                      </a:lnTo>
                      <a:lnTo>
                        <a:pt x="101918" y="39719"/>
                      </a:lnTo>
                      <a:close/>
                      <a:moveTo>
                        <a:pt x="76105" y="39434"/>
                      </a:moveTo>
                      <a:lnTo>
                        <a:pt x="75629" y="38767"/>
                      </a:lnTo>
                      <a:lnTo>
                        <a:pt x="77724" y="37433"/>
                      </a:lnTo>
                      <a:lnTo>
                        <a:pt x="78200" y="38195"/>
                      </a:lnTo>
                      <a:lnTo>
                        <a:pt x="76105" y="39529"/>
                      </a:lnTo>
                      <a:close/>
                      <a:moveTo>
                        <a:pt x="80391" y="36767"/>
                      </a:moveTo>
                      <a:lnTo>
                        <a:pt x="79915" y="36004"/>
                      </a:lnTo>
                      <a:lnTo>
                        <a:pt x="82010" y="34671"/>
                      </a:lnTo>
                      <a:lnTo>
                        <a:pt x="82487" y="35338"/>
                      </a:lnTo>
                      <a:lnTo>
                        <a:pt x="80391" y="36671"/>
                      </a:lnTo>
                      <a:close/>
                      <a:moveTo>
                        <a:pt x="105918" y="36671"/>
                      </a:moveTo>
                      <a:lnTo>
                        <a:pt x="105442" y="36004"/>
                      </a:lnTo>
                      <a:lnTo>
                        <a:pt x="107442" y="34480"/>
                      </a:lnTo>
                      <a:lnTo>
                        <a:pt x="107918" y="35147"/>
                      </a:lnTo>
                      <a:lnTo>
                        <a:pt x="105918" y="36671"/>
                      </a:lnTo>
                      <a:close/>
                      <a:moveTo>
                        <a:pt x="84677" y="34100"/>
                      </a:moveTo>
                      <a:lnTo>
                        <a:pt x="84201" y="33433"/>
                      </a:lnTo>
                      <a:lnTo>
                        <a:pt x="86296" y="32099"/>
                      </a:lnTo>
                      <a:lnTo>
                        <a:pt x="86773" y="32766"/>
                      </a:lnTo>
                      <a:lnTo>
                        <a:pt x="84677" y="34100"/>
                      </a:lnTo>
                      <a:close/>
                      <a:moveTo>
                        <a:pt x="109919" y="33623"/>
                      </a:moveTo>
                      <a:lnTo>
                        <a:pt x="109442" y="32956"/>
                      </a:lnTo>
                      <a:lnTo>
                        <a:pt x="111443" y="31432"/>
                      </a:lnTo>
                      <a:lnTo>
                        <a:pt x="111919" y="32099"/>
                      </a:lnTo>
                      <a:lnTo>
                        <a:pt x="109919" y="33623"/>
                      </a:lnTo>
                      <a:close/>
                      <a:moveTo>
                        <a:pt x="88868" y="31337"/>
                      </a:moveTo>
                      <a:lnTo>
                        <a:pt x="88392" y="30671"/>
                      </a:lnTo>
                      <a:cubicBezTo>
                        <a:pt x="89059" y="30194"/>
                        <a:pt x="89821" y="29718"/>
                        <a:pt x="90488" y="29242"/>
                      </a:cubicBezTo>
                      <a:lnTo>
                        <a:pt x="90964" y="29909"/>
                      </a:lnTo>
                      <a:cubicBezTo>
                        <a:pt x="90297" y="30385"/>
                        <a:pt x="89535" y="30861"/>
                        <a:pt x="88868" y="31337"/>
                      </a:cubicBezTo>
                      <a:close/>
                      <a:moveTo>
                        <a:pt x="113824" y="30480"/>
                      </a:moveTo>
                      <a:lnTo>
                        <a:pt x="113347" y="29813"/>
                      </a:lnTo>
                      <a:lnTo>
                        <a:pt x="115348" y="28289"/>
                      </a:lnTo>
                      <a:lnTo>
                        <a:pt x="115824" y="28956"/>
                      </a:lnTo>
                      <a:lnTo>
                        <a:pt x="113824" y="30480"/>
                      </a:lnTo>
                      <a:close/>
                      <a:moveTo>
                        <a:pt x="93059" y="28480"/>
                      </a:moveTo>
                      <a:lnTo>
                        <a:pt x="92583" y="27813"/>
                      </a:lnTo>
                      <a:cubicBezTo>
                        <a:pt x="93250" y="27337"/>
                        <a:pt x="94012" y="26861"/>
                        <a:pt x="94679" y="26384"/>
                      </a:cubicBezTo>
                      <a:lnTo>
                        <a:pt x="95155" y="27051"/>
                      </a:lnTo>
                      <a:cubicBezTo>
                        <a:pt x="94488" y="27527"/>
                        <a:pt x="93726" y="28004"/>
                        <a:pt x="93059" y="28480"/>
                      </a:cubicBezTo>
                      <a:close/>
                      <a:moveTo>
                        <a:pt x="117824" y="27337"/>
                      </a:moveTo>
                      <a:lnTo>
                        <a:pt x="117348" y="26670"/>
                      </a:lnTo>
                      <a:lnTo>
                        <a:pt x="119348" y="25146"/>
                      </a:lnTo>
                      <a:lnTo>
                        <a:pt x="119824" y="25813"/>
                      </a:lnTo>
                      <a:lnTo>
                        <a:pt x="117824" y="27337"/>
                      </a:lnTo>
                      <a:close/>
                      <a:moveTo>
                        <a:pt x="97250" y="25622"/>
                      </a:moveTo>
                      <a:lnTo>
                        <a:pt x="96774" y="24955"/>
                      </a:lnTo>
                      <a:cubicBezTo>
                        <a:pt x="97441" y="24479"/>
                        <a:pt x="98203" y="24003"/>
                        <a:pt x="98870" y="23527"/>
                      </a:cubicBezTo>
                      <a:lnTo>
                        <a:pt x="99346" y="24194"/>
                      </a:lnTo>
                      <a:cubicBezTo>
                        <a:pt x="98679" y="24670"/>
                        <a:pt x="97917" y="25146"/>
                        <a:pt x="97250" y="25622"/>
                      </a:cubicBezTo>
                      <a:close/>
                      <a:moveTo>
                        <a:pt x="121825" y="24194"/>
                      </a:moveTo>
                      <a:lnTo>
                        <a:pt x="121348" y="23527"/>
                      </a:lnTo>
                      <a:lnTo>
                        <a:pt x="123349" y="22003"/>
                      </a:lnTo>
                      <a:lnTo>
                        <a:pt x="123825" y="22670"/>
                      </a:lnTo>
                      <a:lnTo>
                        <a:pt x="121825" y="24194"/>
                      </a:lnTo>
                      <a:close/>
                      <a:moveTo>
                        <a:pt x="101441" y="22765"/>
                      </a:moveTo>
                      <a:lnTo>
                        <a:pt x="100965" y="22098"/>
                      </a:lnTo>
                      <a:cubicBezTo>
                        <a:pt x="101632" y="21622"/>
                        <a:pt x="102394" y="21146"/>
                        <a:pt x="103061" y="20669"/>
                      </a:cubicBezTo>
                      <a:lnTo>
                        <a:pt x="103537" y="21336"/>
                      </a:lnTo>
                      <a:cubicBezTo>
                        <a:pt x="102870" y="21812"/>
                        <a:pt x="102203" y="22288"/>
                        <a:pt x="101441" y="22765"/>
                      </a:cubicBezTo>
                      <a:close/>
                      <a:moveTo>
                        <a:pt x="125825" y="21146"/>
                      </a:moveTo>
                      <a:lnTo>
                        <a:pt x="125349" y="20479"/>
                      </a:lnTo>
                      <a:lnTo>
                        <a:pt x="127349" y="18955"/>
                      </a:lnTo>
                      <a:lnTo>
                        <a:pt x="127825" y="19621"/>
                      </a:lnTo>
                      <a:lnTo>
                        <a:pt x="125825" y="21146"/>
                      </a:lnTo>
                      <a:close/>
                      <a:moveTo>
                        <a:pt x="105632" y="19907"/>
                      </a:moveTo>
                      <a:lnTo>
                        <a:pt x="105156" y="19240"/>
                      </a:lnTo>
                      <a:cubicBezTo>
                        <a:pt x="105823" y="18764"/>
                        <a:pt x="106489" y="18288"/>
                        <a:pt x="107156" y="17812"/>
                      </a:cubicBezTo>
                      <a:lnTo>
                        <a:pt x="107632" y="18479"/>
                      </a:lnTo>
                      <a:cubicBezTo>
                        <a:pt x="106966" y="18955"/>
                        <a:pt x="106299" y="19431"/>
                        <a:pt x="105632" y="20003"/>
                      </a:cubicBezTo>
                      <a:close/>
                      <a:moveTo>
                        <a:pt x="129826" y="18097"/>
                      </a:moveTo>
                      <a:lnTo>
                        <a:pt x="129349" y="17431"/>
                      </a:lnTo>
                      <a:lnTo>
                        <a:pt x="131350" y="15907"/>
                      </a:lnTo>
                      <a:lnTo>
                        <a:pt x="131921" y="16573"/>
                      </a:lnTo>
                      <a:lnTo>
                        <a:pt x="129921" y="18097"/>
                      </a:lnTo>
                      <a:close/>
                      <a:moveTo>
                        <a:pt x="109728" y="16954"/>
                      </a:moveTo>
                      <a:lnTo>
                        <a:pt x="109252" y="16288"/>
                      </a:lnTo>
                      <a:cubicBezTo>
                        <a:pt x="109919" y="15812"/>
                        <a:pt x="110585" y="15335"/>
                        <a:pt x="111252" y="14764"/>
                      </a:cubicBezTo>
                      <a:lnTo>
                        <a:pt x="111728" y="15430"/>
                      </a:lnTo>
                      <a:cubicBezTo>
                        <a:pt x="111062" y="15907"/>
                        <a:pt x="110395" y="16383"/>
                        <a:pt x="109728" y="16954"/>
                      </a:cubicBezTo>
                      <a:close/>
                      <a:moveTo>
                        <a:pt x="133826" y="14954"/>
                      </a:moveTo>
                      <a:lnTo>
                        <a:pt x="133350" y="14288"/>
                      </a:lnTo>
                      <a:lnTo>
                        <a:pt x="135350" y="12763"/>
                      </a:lnTo>
                      <a:lnTo>
                        <a:pt x="135922" y="13430"/>
                      </a:lnTo>
                      <a:lnTo>
                        <a:pt x="133921" y="14954"/>
                      </a:lnTo>
                      <a:close/>
                      <a:moveTo>
                        <a:pt x="113729" y="13906"/>
                      </a:moveTo>
                      <a:lnTo>
                        <a:pt x="113252" y="13240"/>
                      </a:lnTo>
                      <a:cubicBezTo>
                        <a:pt x="113919" y="12763"/>
                        <a:pt x="114586" y="12192"/>
                        <a:pt x="115253" y="11716"/>
                      </a:cubicBezTo>
                      <a:lnTo>
                        <a:pt x="115729" y="12382"/>
                      </a:lnTo>
                      <a:cubicBezTo>
                        <a:pt x="115062" y="12859"/>
                        <a:pt x="114395" y="13430"/>
                        <a:pt x="113729" y="13906"/>
                      </a:cubicBezTo>
                      <a:close/>
                      <a:moveTo>
                        <a:pt x="137731" y="11906"/>
                      </a:moveTo>
                      <a:lnTo>
                        <a:pt x="137255" y="11239"/>
                      </a:lnTo>
                      <a:lnTo>
                        <a:pt x="139255" y="9715"/>
                      </a:lnTo>
                      <a:lnTo>
                        <a:pt x="139732" y="10382"/>
                      </a:lnTo>
                      <a:lnTo>
                        <a:pt x="137731" y="11906"/>
                      </a:lnTo>
                      <a:close/>
                      <a:moveTo>
                        <a:pt x="117634" y="10859"/>
                      </a:moveTo>
                      <a:lnTo>
                        <a:pt x="117062" y="10192"/>
                      </a:lnTo>
                      <a:lnTo>
                        <a:pt x="117729" y="9620"/>
                      </a:lnTo>
                      <a:cubicBezTo>
                        <a:pt x="117729" y="9620"/>
                        <a:pt x="118586" y="8954"/>
                        <a:pt x="118967" y="8572"/>
                      </a:cubicBezTo>
                      <a:lnTo>
                        <a:pt x="119539" y="9239"/>
                      </a:lnTo>
                      <a:cubicBezTo>
                        <a:pt x="119539" y="9239"/>
                        <a:pt x="118681" y="9906"/>
                        <a:pt x="118300" y="10287"/>
                      </a:cubicBezTo>
                      <a:lnTo>
                        <a:pt x="117634" y="10859"/>
                      </a:lnTo>
                      <a:close/>
                      <a:moveTo>
                        <a:pt x="141637" y="8858"/>
                      </a:moveTo>
                      <a:lnTo>
                        <a:pt x="141161" y="8192"/>
                      </a:lnTo>
                      <a:lnTo>
                        <a:pt x="143161" y="6668"/>
                      </a:lnTo>
                      <a:lnTo>
                        <a:pt x="143637" y="7334"/>
                      </a:lnTo>
                      <a:lnTo>
                        <a:pt x="141637" y="8858"/>
                      </a:lnTo>
                      <a:close/>
                      <a:moveTo>
                        <a:pt x="121539" y="7715"/>
                      </a:moveTo>
                      <a:lnTo>
                        <a:pt x="121063" y="7048"/>
                      </a:lnTo>
                      <a:cubicBezTo>
                        <a:pt x="121729" y="6572"/>
                        <a:pt x="122491" y="6096"/>
                        <a:pt x="123158" y="5620"/>
                      </a:cubicBezTo>
                      <a:lnTo>
                        <a:pt x="123635" y="6287"/>
                      </a:lnTo>
                      <a:cubicBezTo>
                        <a:pt x="122968" y="6763"/>
                        <a:pt x="122301" y="7239"/>
                        <a:pt x="121539" y="7715"/>
                      </a:cubicBezTo>
                      <a:close/>
                      <a:moveTo>
                        <a:pt x="145637" y="5715"/>
                      </a:moveTo>
                      <a:lnTo>
                        <a:pt x="145161" y="5048"/>
                      </a:lnTo>
                      <a:lnTo>
                        <a:pt x="147161" y="3524"/>
                      </a:lnTo>
                      <a:lnTo>
                        <a:pt x="147638" y="4191"/>
                      </a:lnTo>
                      <a:lnTo>
                        <a:pt x="145637" y="5715"/>
                      </a:lnTo>
                      <a:close/>
                      <a:moveTo>
                        <a:pt x="125730" y="4953"/>
                      </a:moveTo>
                      <a:lnTo>
                        <a:pt x="125349" y="4191"/>
                      </a:lnTo>
                      <a:cubicBezTo>
                        <a:pt x="126111" y="3715"/>
                        <a:pt x="126873" y="3334"/>
                        <a:pt x="127540" y="2953"/>
                      </a:cubicBezTo>
                      <a:lnTo>
                        <a:pt x="127921" y="3715"/>
                      </a:lnTo>
                      <a:cubicBezTo>
                        <a:pt x="127159" y="4096"/>
                        <a:pt x="126492" y="4477"/>
                        <a:pt x="125730" y="4953"/>
                      </a:cubicBezTo>
                      <a:close/>
                      <a:moveTo>
                        <a:pt x="146304" y="3334"/>
                      </a:moveTo>
                      <a:cubicBezTo>
                        <a:pt x="145732" y="2857"/>
                        <a:pt x="145066" y="2381"/>
                        <a:pt x="144304" y="2000"/>
                      </a:cubicBezTo>
                      <a:lnTo>
                        <a:pt x="144685" y="1238"/>
                      </a:lnTo>
                      <a:cubicBezTo>
                        <a:pt x="145542" y="1619"/>
                        <a:pt x="146209" y="2191"/>
                        <a:pt x="146875" y="2762"/>
                      </a:cubicBezTo>
                      <a:lnTo>
                        <a:pt x="146304" y="3334"/>
                      </a:lnTo>
                      <a:close/>
                      <a:moveTo>
                        <a:pt x="130112" y="2762"/>
                      </a:moveTo>
                      <a:lnTo>
                        <a:pt x="129730" y="2000"/>
                      </a:lnTo>
                      <a:cubicBezTo>
                        <a:pt x="130493" y="1619"/>
                        <a:pt x="131350" y="1334"/>
                        <a:pt x="132112" y="1048"/>
                      </a:cubicBezTo>
                      <a:lnTo>
                        <a:pt x="132397" y="1810"/>
                      </a:lnTo>
                      <a:cubicBezTo>
                        <a:pt x="131636" y="2096"/>
                        <a:pt x="130873" y="2381"/>
                        <a:pt x="130112" y="2667"/>
                      </a:cubicBezTo>
                      <a:close/>
                      <a:moveTo>
                        <a:pt x="134779" y="1238"/>
                      </a:moveTo>
                      <a:lnTo>
                        <a:pt x="134588" y="381"/>
                      </a:lnTo>
                      <a:cubicBezTo>
                        <a:pt x="135446" y="190"/>
                        <a:pt x="136303" y="95"/>
                        <a:pt x="137160" y="0"/>
                      </a:cubicBezTo>
                      <a:lnTo>
                        <a:pt x="137160" y="857"/>
                      </a:lnTo>
                      <a:cubicBezTo>
                        <a:pt x="136493" y="857"/>
                        <a:pt x="135636" y="1048"/>
                        <a:pt x="134779" y="1238"/>
                      </a:cubicBezTo>
                      <a:close/>
                      <a:moveTo>
                        <a:pt x="142018" y="1238"/>
                      </a:moveTo>
                      <a:cubicBezTo>
                        <a:pt x="141256" y="1048"/>
                        <a:pt x="140494" y="953"/>
                        <a:pt x="139637" y="857"/>
                      </a:cubicBezTo>
                      <a:lnTo>
                        <a:pt x="139637" y="0"/>
                      </a:lnTo>
                      <a:cubicBezTo>
                        <a:pt x="140589" y="0"/>
                        <a:pt x="141446" y="190"/>
                        <a:pt x="142208" y="381"/>
                      </a:cubicBezTo>
                      <a:lnTo>
                        <a:pt x="142018" y="1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0" name="Freeform: Shape 1729">
                  <a:extLst>
                    <a:ext uri="{FF2B5EF4-FFF2-40B4-BE49-F238E27FC236}">
                      <a16:creationId xmlns:a16="http://schemas.microsoft.com/office/drawing/2014/main" id="{126753DC-D25D-E61D-56CB-D7FFB0BEFC15}"/>
                    </a:ext>
                  </a:extLst>
                </p:cNvPr>
                <p:cNvSpPr/>
                <p:nvPr/>
              </p:nvSpPr>
              <p:spPr>
                <a:xfrm>
                  <a:off x="7379112" y="5157401"/>
                  <a:ext cx="31783" cy="80137"/>
                </a:xfrm>
                <a:custGeom>
                  <a:avLst/>
                  <a:gdLst>
                    <a:gd name="connsiteX0" fmla="*/ 0 w 31783"/>
                    <a:gd name="connsiteY0" fmla="*/ 78205 h 80137"/>
                    <a:gd name="connsiteX1" fmla="*/ 21908 w 31783"/>
                    <a:gd name="connsiteY1" fmla="*/ 69347 h 80137"/>
                    <a:gd name="connsiteX2" fmla="*/ 23527 w 31783"/>
                    <a:gd name="connsiteY2" fmla="*/ 12482 h 80137"/>
                    <a:gd name="connsiteX3" fmla="*/ 27242 w 31783"/>
                    <a:gd name="connsiteY3" fmla="*/ 195 h 80137"/>
                    <a:gd name="connsiteX4" fmla="*/ 16288 w 31783"/>
                    <a:gd name="connsiteY4" fmla="*/ 23055 h 80137"/>
                    <a:gd name="connsiteX5" fmla="*/ 14669 w 31783"/>
                    <a:gd name="connsiteY5" fmla="*/ 48582 h 80137"/>
                    <a:gd name="connsiteX6" fmla="*/ 95 w 31783"/>
                    <a:gd name="connsiteY6" fmla="*/ 78205 h 80137"/>
                    <a:gd name="connsiteX7" fmla="*/ 25813 w 31783"/>
                    <a:gd name="connsiteY7" fmla="*/ 1910 h 80137"/>
                    <a:gd name="connsiteX8" fmla="*/ 26384 w 31783"/>
                    <a:gd name="connsiteY8" fmla="*/ 7529 h 80137"/>
                    <a:gd name="connsiteX9" fmla="*/ 20479 w 31783"/>
                    <a:gd name="connsiteY9" fmla="*/ 14483 h 80137"/>
                    <a:gd name="connsiteX10" fmla="*/ 25813 w 31783"/>
                    <a:gd name="connsiteY10" fmla="*/ 1814 h 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783" h="80137">
                      <a:moveTo>
                        <a:pt x="0" y="78205"/>
                      </a:moveTo>
                      <a:cubicBezTo>
                        <a:pt x="0" y="78205"/>
                        <a:pt x="17336" y="86301"/>
                        <a:pt x="21908" y="69347"/>
                      </a:cubicBezTo>
                      <a:cubicBezTo>
                        <a:pt x="16669" y="48011"/>
                        <a:pt x="20384" y="15912"/>
                        <a:pt x="23527" y="12482"/>
                      </a:cubicBezTo>
                      <a:cubicBezTo>
                        <a:pt x="26670" y="9053"/>
                        <a:pt x="38005" y="3148"/>
                        <a:pt x="27242" y="195"/>
                      </a:cubicBezTo>
                      <a:cubicBezTo>
                        <a:pt x="17526" y="-2472"/>
                        <a:pt x="16288" y="23055"/>
                        <a:pt x="16288" y="23055"/>
                      </a:cubicBezTo>
                      <a:cubicBezTo>
                        <a:pt x="16288" y="23055"/>
                        <a:pt x="16097" y="31628"/>
                        <a:pt x="14669" y="48582"/>
                      </a:cubicBezTo>
                      <a:cubicBezTo>
                        <a:pt x="13145" y="65537"/>
                        <a:pt x="95" y="78205"/>
                        <a:pt x="95" y="78205"/>
                      </a:cubicBezTo>
                      <a:close/>
                      <a:moveTo>
                        <a:pt x="25813" y="1910"/>
                      </a:moveTo>
                      <a:cubicBezTo>
                        <a:pt x="31909" y="1053"/>
                        <a:pt x="29242" y="5624"/>
                        <a:pt x="26384" y="7529"/>
                      </a:cubicBezTo>
                      <a:cubicBezTo>
                        <a:pt x="23146" y="9720"/>
                        <a:pt x="20479" y="14483"/>
                        <a:pt x="20479" y="14483"/>
                      </a:cubicBezTo>
                      <a:cubicBezTo>
                        <a:pt x="20479" y="14483"/>
                        <a:pt x="19621" y="2672"/>
                        <a:pt x="25813" y="181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1" name="Freeform: Shape 1730">
                  <a:extLst>
                    <a:ext uri="{FF2B5EF4-FFF2-40B4-BE49-F238E27FC236}">
                      <a16:creationId xmlns:a16="http://schemas.microsoft.com/office/drawing/2014/main" id="{FBDF0A6D-8C09-5358-E0FE-44FFD54207F2}"/>
                    </a:ext>
                  </a:extLst>
                </p:cNvPr>
                <p:cNvSpPr/>
                <p:nvPr/>
              </p:nvSpPr>
              <p:spPr>
                <a:xfrm>
                  <a:off x="7242714" y="5224081"/>
                  <a:ext cx="37433" cy="80391"/>
                </a:xfrm>
                <a:custGeom>
                  <a:avLst/>
                  <a:gdLst>
                    <a:gd name="connsiteX0" fmla="*/ 36671 w 37433"/>
                    <a:gd name="connsiteY0" fmla="*/ 80391 h 80391"/>
                    <a:gd name="connsiteX1" fmla="*/ 35623 w 37433"/>
                    <a:gd name="connsiteY1" fmla="*/ 78105 h 80391"/>
                    <a:gd name="connsiteX2" fmla="*/ 36385 w 37433"/>
                    <a:gd name="connsiteY2" fmla="*/ 77724 h 80391"/>
                    <a:gd name="connsiteX3" fmla="*/ 37433 w 37433"/>
                    <a:gd name="connsiteY3" fmla="*/ 80010 h 80391"/>
                    <a:gd name="connsiteX4" fmla="*/ 36671 w 37433"/>
                    <a:gd name="connsiteY4" fmla="*/ 80391 h 80391"/>
                    <a:gd name="connsiteX5" fmla="*/ 34576 w 37433"/>
                    <a:gd name="connsiteY5" fmla="*/ 75819 h 80391"/>
                    <a:gd name="connsiteX6" fmla="*/ 33528 w 37433"/>
                    <a:gd name="connsiteY6" fmla="*/ 73533 h 80391"/>
                    <a:gd name="connsiteX7" fmla="*/ 34290 w 37433"/>
                    <a:gd name="connsiteY7" fmla="*/ 73152 h 80391"/>
                    <a:gd name="connsiteX8" fmla="*/ 35338 w 37433"/>
                    <a:gd name="connsiteY8" fmla="*/ 75438 h 80391"/>
                    <a:gd name="connsiteX9" fmla="*/ 34576 w 37433"/>
                    <a:gd name="connsiteY9" fmla="*/ 75819 h 80391"/>
                    <a:gd name="connsiteX10" fmla="*/ 32480 w 37433"/>
                    <a:gd name="connsiteY10" fmla="*/ 71247 h 80391"/>
                    <a:gd name="connsiteX11" fmla="*/ 31432 w 37433"/>
                    <a:gd name="connsiteY11" fmla="*/ 68961 h 80391"/>
                    <a:gd name="connsiteX12" fmla="*/ 32194 w 37433"/>
                    <a:gd name="connsiteY12" fmla="*/ 68580 h 80391"/>
                    <a:gd name="connsiteX13" fmla="*/ 33242 w 37433"/>
                    <a:gd name="connsiteY13" fmla="*/ 70866 h 80391"/>
                    <a:gd name="connsiteX14" fmla="*/ 32480 w 37433"/>
                    <a:gd name="connsiteY14" fmla="*/ 71247 h 80391"/>
                    <a:gd name="connsiteX15" fmla="*/ 30384 w 37433"/>
                    <a:gd name="connsiteY15" fmla="*/ 66675 h 80391"/>
                    <a:gd name="connsiteX16" fmla="*/ 29337 w 37433"/>
                    <a:gd name="connsiteY16" fmla="*/ 64389 h 80391"/>
                    <a:gd name="connsiteX17" fmla="*/ 30099 w 37433"/>
                    <a:gd name="connsiteY17" fmla="*/ 64008 h 80391"/>
                    <a:gd name="connsiteX18" fmla="*/ 31147 w 37433"/>
                    <a:gd name="connsiteY18" fmla="*/ 66294 h 80391"/>
                    <a:gd name="connsiteX19" fmla="*/ 30384 w 37433"/>
                    <a:gd name="connsiteY19" fmla="*/ 66675 h 80391"/>
                    <a:gd name="connsiteX20" fmla="*/ 28289 w 37433"/>
                    <a:gd name="connsiteY20" fmla="*/ 62103 h 80391"/>
                    <a:gd name="connsiteX21" fmla="*/ 27241 w 37433"/>
                    <a:gd name="connsiteY21" fmla="*/ 59817 h 80391"/>
                    <a:gd name="connsiteX22" fmla="*/ 28003 w 37433"/>
                    <a:gd name="connsiteY22" fmla="*/ 59436 h 80391"/>
                    <a:gd name="connsiteX23" fmla="*/ 29051 w 37433"/>
                    <a:gd name="connsiteY23" fmla="*/ 61722 h 80391"/>
                    <a:gd name="connsiteX24" fmla="*/ 28289 w 37433"/>
                    <a:gd name="connsiteY24" fmla="*/ 62103 h 80391"/>
                    <a:gd name="connsiteX25" fmla="*/ 26194 w 37433"/>
                    <a:gd name="connsiteY25" fmla="*/ 57531 h 80391"/>
                    <a:gd name="connsiteX26" fmla="*/ 25146 w 37433"/>
                    <a:gd name="connsiteY26" fmla="*/ 55245 h 80391"/>
                    <a:gd name="connsiteX27" fmla="*/ 25908 w 37433"/>
                    <a:gd name="connsiteY27" fmla="*/ 54864 h 80391"/>
                    <a:gd name="connsiteX28" fmla="*/ 26956 w 37433"/>
                    <a:gd name="connsiteY28" fmla="*/ 57150 h 80391"/>
                    <a:gd name="connsiteX29" fmla="*/ 26194 w 37433"/>
                    <a:gd name="connsiteY29" fmla="*/ 57531 h 80391"/>
                    <a:gd name="connsiteX30" fmla="*/ 24098 w 37433"/>
                    <a:gd name="connsiteY30" fmla="*/ 52959 h 80391"/>
                    <a:gd name="connsiteX31" fmla="*/ 23050 w 37433"/>
                    <a:gd name="connsiteY31" fmla="*/ 50673 h 80391"/>
                    <a:gd name="connsiteX32" fmla="*/ 23813 w 37433"/>
                    <a:gd name="connsiteY32" fmla="*/ 50292 h 80391"/>
                    <a:gd name="connsiteX33" fmla="*/ 24860 w 37433"/>
                    <a:gd name="connsiteY33" fmla="*/ 52578 h 80391"/>
                    <a:gd name="connsiteX34" fmla="*/ 24098 w 37433"/>
                    <a:gd name="connsiteY34" fmla="*/ 52959 h 80391"/>
                    <a:gd name="connsiteX35" fmla="*/ 22003 w 37433"/>
                    <a:gd name="connsiteY35" fmla="*/ 48387 h 80391"/>
                    <a:gd name="connsiteX36" fmla="*/ 20955 w 37433"/>
                    <a:gd name="connsiteY36" fmla="*/ 46101 h 80391"/>
                    <a:gd name="connsiteX37" fmla="*/ 21717 w 37433"/>
                    <a:gd name="connsiteY37" fmla="*/ 45720 h 80391"/>
                    <a:gd name="connsiteX38" fmla="*/ 22765 w 37433"/>
                    <a:gd name="connsiteY38" fmla="*/ 48006 h 80391"/>
                    <a:gd name="connsiteX39" fmla="*/ 22003 w 37433"/>
                    <a:gd name="connsiteY39" fmla="*/ 48387 h 80391"/>
                    <a:gd name="connsiteX40" fmla="*/ 19907 w 37433"/>
                    <a:gd name="connsiteY40" fmla="*/ 43815 h 80391"/>
                    <a:gd name="connsiteX41" fmla="*/ 18859 w 37433"/>
                    <a:gd name="connsiteY41" fmla="*/ 41529 h 80391"/>
                    <a:gd name="connsiteX42" fmla="*/ 19621 w 37433"/>
                    <a:gd name="connsiteY42" fmla="*/ 41148 h 80391"/>
                    <a:gd name="connsiteX43" fmla="*/ 20669 w 37433"/>
                    <a:gd name="connsiteY43" fmla="*/ 43434 h 80391"/>
                    <a:gd name="connsiteX44" fmla="*/ 19907 w 37433"/>
                    <a:gd name="connsiteY44" fmla="*/ 43815 h 80391"/>
                    <a:gd name="connsiteX45" fmla="*/ 17812 w 37433"/>
                    <a:gd name="connsiteY45" fmla="*/ 39243 h 80391"/>
                    <a:gd name="connsiteX46" fmla="*/ 16764 w 37433"/>
                    <a:gd name="connsiteY46" fmla="*/ 36957 h 80391"/>
                    <a:gd name="connsiteX47" fmla="*/ 17526 w 37433"/>
                    <a:gd name="connsiteY47" fmla="*/ 36576 h 80391"/>
                    <a:gd name="connsiteX48" fmla="*/ 18574 w 37433"/>
                    <a:gd name="connsiteY48" fmla="*/ 38862 h 80391"/>
                    <a:gd name="connsiteX49" fmla="*/ 17812 w 37433"/>
                    <a:gd name="connsiteY49" fmla="*/ 39243 h 80391"/>
                    <a:gd name="connsiteX50" fmla="*/ 15716 w 37433"/>
                    <a:gd name="connsiteY50" fmla="*/ 34671 h 80391"/>
                    <a:gd name="connsiteX51" fmla="*/ 14668 w 37433"/>
                    <a:gd name="connsiteY51" fmla="*/ 32385 h 80391"/>
                    <a:gd name="connsiteX52" fmla="*/ 15430 w 37433"/>
                    <a:gd name="connsiteY52" fmla="*/ 32004 h 80391"/>
                    <a:gd name="connsiteX53" fmla="*/ 16478 w 37433"/>
                    <a:gd name="connsiteY53" fmla="*/ 34290 h 80391"/>
                    <a:gd name="connsiteX54" fmla="*/ 15716 w 37433"/>
                    <a:gd name="connsiteY54" fmla="*/ 34671 h 80391"/>
                    <a:gd name="connsiteX55" fmla="*/ 13621 w 37433"/>
                    <a:gd name="connsiteY55" fmla="*/ 30099 h 80391"/>
                    <a:gd name="connsiteX56" fmla="*/ 12573 w 37433"/>
                    <a:gd name="connsiteY56" fmla="*/ 27813 h 80391"/>
                    <a:gd name="connsiteX57" fmla="*/ 13335 w 37433"/>
                    <a:gd name="connsiteY57" fmla="*/ 27432 h 80391"/>
                    <a:gd name="connsiteX58" fmla="*/ 14383 w 37433"/>
                    <a:gd name="connsiteY58" fmla="*/ 29718 h 80391"/>
                    <a:gd name="connsiteX59" fmla="*/ 13621 w 37433"/>
                    <a:gd name="connsiteY59" fmla="*/ 30099 h 80391"/>
                    <a:gd name="connsiteX60" fmla="*/ 11525 w 37433"/>
                    <a:gd name="connsiteY60" fmla="*/ 25527 h 80391"/>
                    <a:gd name="connsiteX61" fmla="*/ 10477 w 37433"/>
                    <a:gd name="connsiteY61" fmla="*/ 23241 h 80391"/>
                    <a:gd name="connsiteX62" fmla="*/ 11239 w 37433"/>
                    <a:gd name="connsiteY62" fmla="*/ 22860 h 80391"/>
                    <a:gd name="connsiteX63" fmla="*/ 12287 w 37433"/>
                    <a:gd name="connsiteY63" fmla="*/ 25146 h 80391"/>
                    <a:gd name="connsiteX64" fmla="*/ 11525 w 37433"/>
                    <a:gd name="connsiteY64" fmla="*/ 25527 h 80391"/>
                    <a:gd name="connsiteX65" fmla="*/ 9430 w 37433"/>
                    <a:gd name="connsiteY65" fmla="*/ 20955 h 80391"/>
                    <a:gd name="connsiteX66" fmla="*/ 8382 w 37433"/>
                    <a:gd name="connsiteY66" fmla="*/ 18669 h 80391"/>
                    <a:gd name="connsiteX67" fmla="*/ 9144 w 37433"/>
                    <a:gd name="connsiteY67" fmla="*/ 18288 h 80391"/>
                    <a:gd name="connsiteX68" fmla="*/ 10192 w 37433"/>
                    <a:gd name="connsiteY68" fmla="*/ 20574 h 80391"/>
                    <a:gd name="connsiteX69" fmla="*/ 9430 w 37433"/>
                    <a:gd name="connsiteY69" fmla="*/ 20955 h 80391"/>
                    <a:gd name="connsiteX70" fmla="*/ 7334 w 37433"/>
                    <a:gd name="connsiteY70" fmla="*/ 16383 h 80391"/>
                    <a:gd name="connsiteX71" fmla="*/ 6286 w 37433"/>
                    <a:gd name="connsiteY71" fmla="*/ 14097 h 80391"/>
                    <a:gd name="connsiteX72" fmla="*/ 7048 w 37433"/>
                    <a:gd name="connsiteY72" fmla="*/ 13716 h 80391"/>
                    <a:gd name="connsiteX73" fmla="*/ 8096 w 37433"/>
                    <a:gd name="connsiteY73" fmla="*/ 16002 h 80391"/>
                    <a:gd name="connsiteX74" fmla="*/ 7334 w 37433"/>
                    <a:gd name="connsiteY74" fmla="*/ 16383 h 80391"/>
                    <a:gd name="connsiteX75" fmla="*/ 5239 w 37433"/>
                    <a:gd name="connsiteY75" fmla="*/ 11811 h 80391"/>
                    <a:gd name="connsiteX76" fmla="*/ 4191 w 37433"/>
                    <a:gd name="connsiteY76" fmla="*/ 9525 h 80391"/>
                    <a:gd name="connsiteX77" fmla="*/ 4953 w 37433"/>
                    <a:gd name="connsiteY77" fmla="*/ 9144 h 80391"/>
                    <a:gd name="connsiteX78" fmla="*/ 6001 w 37433"/>
                    <a:gd name="connsiteY78" fmla="*/ 11430 h 80391"/>
                    <a:gd name="connsiteX79" fmla="*/ 5239 w 37433"/>
                    <a:gd name="connsiteY79" fmla="*/ 11811 h 80391"/>
                    <a:gd name="connsiteX80" fmla="*/ 3143 w 37433"/>
                    <a:gd name="connsiteY80" fmla="*/ 7239 h 80391"/>
                    <a:gd name="connsiteX81" fmla="*/ 2095 w 37433"/>
                    <a:gd name="connsiteY81" fmla="*/ 4953 h 80391"/>
                    <a:gd name="connsiteX82" fmla="*/ 2857 w 37433"/>
                    <a:gd name="connsiteY82" fmla="*/ 4572 h 80391"/>
                    <a:gd name="connsiteX83" fmla="*/ 3905 w 37433"/>
                    <a:gd name="connsiteY83" fmla="*/ 6858 h 80391"/>
                    <a:gd name="connsiteX84" fmla="*/ 3143 w 37433"/>
                    <a:gd name="connsiteY84" fmla="*/ 7239 h 80391"/>
                    <a:gd name="connsiteX85" fmla="*/ 1048 w 37433"/>
                    <a:gd name="connsiteY85" fmla="*/ 2667 h 80391"/>
                    <a:gd name="connsiteX86" fmla="*/ 0 w 37433"/>
                    <a:gd name="connsiteY86" fmla="*/ 381 h 80391"/>
                    <a:gd name="connsiteX87" fmla="*/ 762 w 37433"/>
                    <a:gd name="connsiteY87" fmla="*/ 0 h 80391"/>
                    <a:gd name="connsiteX88" fmla="*/ 1809 w 37433"/>
                    <a:gd name="connsiteY88" fmla="*/ 2286 h 80391"/>
                    <a:gd name="connsiteX89" fmla="*/ 1048 w 37433"/>
                    <a:gd name="connsiteY89" fmla="*/ 2667 h 80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37433" h="80391">
                      <a:moveTo>
                        <a:pt x="36671" y="80391"/>
                      </a:moveTo>
                      <a:lnTo>
                        <a:pt x="35623" y="78105"/>
                      </a:lnTo>
                      <a:lnTo>
                        <a:pt x="36385" y="77724"/>
                      </a:lnTo>
                      <a:lnTo>
                        <a:pt x="37433" y="80010"/>
                      </a:lnTo>
                      <a:lnTo>
                        <a:pt x="36671" y="80391"/>
                      </a:lnTo>
                      <a:close/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4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4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4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3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6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5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09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2" name="Freeform: Shape 1731">
                  <a:extLst>
                    <a:ext uri="{FF2B5EF4-FFF2-40B4-BE49-F238E27FC236}">
                      <a16:creationId xmlns:a16="http://schemas.microsoft.com/office/drawing/2014/main" id="{859903DC-4F68-2D76-6B14-2650CE33B592}"/>
                    </a:ext>
                  </a:extLst>
                </p:cNvPr>
                <p:cNvSpPr/>
                <p:nvPr/>
              </p:nvSpPr>
              <p:spPr>
                <a:xfrm>
                  <a:off x="7234808" y="5230272"/>
                  <a:ext cx="35337" cy="75819"/>
                </a:xfrm>
                <a:custGeom>
                  <a:avLst/>
                  <a:gdLst>
                    <a:gd name="connsiteX0" fmla="*/ 34576 w 35337"/>
                    <a:gd name="connsiteY0" fmla="*/ 75819 h 75819"/>
                    <a:gd name="connsiteX1" fmla="*/ 33528 w 35337"/>
                    <a:gd name="connsiteY1" fmla="*/ 73533 h 75819"/>
                    <a:gd name="connsiteX2" fmla="*/ 34290 w 35337"/>
                    <a:gd name="connsiteY2" fmla="*/ 73152 h 75819"/>
                    <a:gd name="connsiteX3" fmla="*/ 35338 w 35337"/>
                    <a:gd name="connsiteY3" fmla="*/ 75438 h 75819"/>
                    <a:gd name="connsiteX4" fmla="*/ 34576 w 35337"/>
                    <a:gd name="connsiteY4" fmla="*/ 75819 h 75819"/>
                    <a:gd name="connsiteX5" fmla="*/ 32480 w 35337"/>
                    <a:gd name="connsiteY5" fmla="*/ 71247 h 75819"/>
                    <a:gd name="connsiteX6" fmla="*/ 31432 w 35337"/>
                    <a:gd name="connsiteY6" fmla="*/ 68961 h 75819"/>
                    <a:gd name="connsiteX7" fmla="*/ 32195 w 35337"/>
                    <a:gd name="connsiteY7" fmla="*/ 68580 h 75819"/>
                    <a:gd name="connsiteX8" fmla="*/ 33242 w 35337"/>
                    <a:gd name="connsiteY8" fmla="*/ 70866 h 75819"/>
                    <a:gd name="connsiteX9" fmla="*/ 32480 w 35337"/>
                    <a:gd name="connsiteY9" fmla="*/ 71247 h 75819"/>
                    <a:gd name="connsiteX10" fmla="*/ 30385 w 35337"/>
                    <a:gd name="connsiteY10" fmla="*/ 66675 h 75819"/>
                    <a:gd name="connsiteX11" fmla="*/ 29337 w 35337"/>
                    <a:gd name="connsiteY11" fmla="*/ 64389 h 75819"/>
                    <a:gd name="connsiteX12" fmla="*/ 30099 w 35337"/>
                    <a:gd name="connsiteY12" fmla="*/ 64008 h 75819"/>
                    <a:gd name="connsiteX13" fmla="*/ 31147 w 35337"/>
                    <a:gd name="connsiteY13" fmla="*/ 66294 h 75819"/>
                    <a:gd name="connsiteX14" fmla="*/ 30385 w 35337"/>
                    <a:gd name="connsiteY14" fmla="*/ 66675 h 75819"/>
                    <a:gd name="connsiteX15" fmla="*/ 28289 w 35337"/>
                    <a:gd name="connsiteY15" fmla="*/ 62103 h 75819"/>
                    <a:gd name="connsiteX16" fmla="*/ 27242 w 35337"/>
                    <a:gd name="connsiteY16" fmla="*/ 59817 h 75819"/>
                    <a:gd name="connsiteX17" fmla="*/ 28004 w 35337"/>
                    <a:gd name="connsiteY17" fmla="*/ 59531 h 75819"/>
                    <a:gd name="connsiteX18" fmla="*/ 29051 w 35337"/>
                    <a:gd name="connsiteY18" fmla="*/ 61817 h 75819"/>
                    <a:gd name="connsiteX19" fmla="*/ 28289 w 35337"/>
                    <a:gd name="connsiteY19" fmla="*/ 62199 h 75819"/>
                    <a:gd name="connsiteX20" fmla="*/ 26194 w 35337"/>
                    <a:gd name="connsiteY20" fmla="*/ 57531 h 75819"/>
                    <a:gd name="connsiteX21" fmla="*/ 25146 w 35337"/>
                    <a:gd name="connsiteY21" fmla="*/ 55245 h 75819"/>
                    <a:gd name="connsiteX22" fmla="*/ 25908 w 35337"/>
                    <a:gd name="connsiteY22" fmla="*/ 54864 h 75819"/>
                    <a:gd name="connsiteX23" fmla="*/ 26956 w 35337"/>
                    <a:gd name="connsiteY23" fmla="*/ 57150 h 75819"/>
                    <a:gd name="connsiteX24" fmla="*/ 26194 w 35337"/>
                    <a:gd name="connsiteY24" fmla="*/ 57531 h 75819"/>
                    <a:gd name="connsiteX25" fmla="*/ 24098 w 35337"/>
                    <a:gd name="connsiteY25" fmla="*/ 52959 h 75819"/>
                    <a:gd name="connsiteX26" fmla="*/ 23051 w 35337"/>
                    <a:gd name="connsiteY26" fmla="*/ 50673 h 75819"/>
                    <a:gd name="connsiteX27" fmla="*/ 23813 w 35337"/>
                    <a:gd name="connsiteY27" fmla="*/ 50292 h 75819"/>
                    <a:gd name="connsiteX28" fmla="*/ 24860 w 35337"/>
                    <a:gd name="connsiteY28" fmla="*/ 52578 h 75819"/>
                    <a:gd name="connsiteX29" fmla="*/ 24098 w 35337"/>
                    <a:gd name="connsiteY29" fmla="*/ 52959 h 75819"/>
                    <a:gd name="connsiteX30" fmla="*/ 22003 w 35337"/>
                    <a:gd name="connsiteY30" fmla="*/ 48387 h 75819"/>
                    <a:gd name="connsiteX31" fmla="*/ 20955 w 35337"/>
                    <a:gd name="connsiteY31" fmla="*/ 46101 h 75819"/>
                    <a:gd name="connsiteX32" fmla="*/ 21717 w 35337"/>
                    <a:gd name="connsiteY32" fmla="*/ 45720 h 75819"/>
                    <a:gd name="connsiteX33" fmla="*/ 22765 w 35337"/>
                    <a:gd name="connsiteY33" fmla="*/ 48006 h 75819"/>
                    <a:gd name="connsiteX34" fmla="*/ 22003 w 35337"/>
                    <a:gd name="connsiteY34" fmla="*/ 48387 h 75819"/>
                    <a:gd name="connsiteX35" fmla="*/ 19907 w 35337"/>
                    <a:gd name="connsiteY35" fmla="*/ 43815 h 75819"/>
                    <a:gd name="connsiteX36" fmla="*/ 18860 w 35337"/>
                    <a:gd name="connsiteY36" fmla="*/ 41529 h 75819"/>
                    <a:gd name="connsiteX37" fmla="*/ 19621 w 35337"/>
                    <a:gd name="connsiteY37" fmla="*/ 41148 h 75819"/>
                    <a:gd name="connsiteX38" fmla="*/ 20669 w 35337"/>
                    <a:gd name="connsiteY38" fmla="*/ 43434 h 75819"/>
                    <a:gd name="connsiteX39" fmla="*/ 19907 w 35337"/>
                    <a:gd name="connsiteY39" fmla="*/ 43815 h 75819"/>
                    <a:gd name="connsiteX40" fmla="*/ 17812 w 35337"/>
                    <a:gd name="connsiteY40" fmla="*/ 39243 h 75819"/>
                    <a:gd name="connsiteX41" fmla="*/ 16764 w 35337"/>
                    <a:gd name="connsiteY41" fmla="*/ 36957 h 75819"/>
                    <a:gd name="connsiteX42" fmla="*/ 17526 w 35337"/>
                    <a:gd name="connsiteY42" fmla="*/ 36576 h 75819"/>
                    <a:gd name="connsiteX43" fmla="*/ 18574 w 35337"/>
                    <a:gd name="connsiteY43" fmla="*/ 38862 h 75819"/>
                    <a:gd name="connsiteX44" fmla="*/ 17812 w 35337"/>
                    <a:gd name="connsiteY44" fmla="*/ 39243 h 75819"/>
                    <a:gd name="connsiteX45" fmla="*/ 15716 w 35337"/>
                    <a:gd name="connsiteY45" fmla="*/ 34671 h 75819"/>
                    <a:gd name="connsiteX46" fmla="*/ 14669 w 35337"/>
                    <a:gd name="connsiteY46" fmla="*/ 32385 h 75819"/>
                    <a:gd name="connsiteX47" fmla="*/ 15430 w 35337"/>
                    <a:gd name="connsiteY47" fmla="*/ 32004 h 75819"/>
                    <a:gd name="connsiteX48" fmla="*/ 16478 w 35337"/>
                    <a:gd name="connsiteY48" fmla="*/ 34290 h 75819"/>
                    <a:gd name="connsiteX49" fmla="*/ 15716 w 35337"/>
                    <a:gd name="connsiteY49" fmla="*/ 34671 h 75819"/>
                    <a:gd name="connsiteX50" fmla="*/ 13621 w 35337"/>
                    <a:gd name="connsiteY50" fmla="*/ 30099 h 75819"/>
                    <a:gd name="connsiteX51" fmla="*/ 12573 w 35337"/>
                    <a:gd name="connsiteY51" fmla="*/ 27813 h 75819"/>
                    <a:gd name="connsiteX52" fmla="*/ 13335 w 35337"/>
                    <a:gd name="connsiteY52" fmla="*/ 27432 h 75819"/>
                    <a:gd name="connsiteX53" fmla="*/ 14383 w 35337"/>
                    <a:gd name="connsiteY53" fmla="*/ 29718 h 75819"/>
                    <a:gd name="connsiteX54" fmla="*/ 13621 w 35337"/>
                    <a:gd name="connsiteY54" fmla="*/ 30099 h 75819"/>
                    <a:gd name="connsiteX55" fmla="*/ 11525 w 35337"/>
                    <a:gd name="connsiteY55" fmla="*/ 25527 h 75819"/>
                    <a:gd name="connsiteX56" fmla="*/ 10478 w 35337"/>
                    <a:gd name="connsiteY56" fmla="*/ 23241 h 75819"/>
                    <a:gd name="connsiteX57" fmla="*/ 11239 w 35337"/>
                    <a:gd name="connsiteY57" fmla="*/ 22860 h 75819"/>
                    <a:gd name="connsiteX58" fmla="*/ 12287 w 35337"/>
                    <a:gd name="connsiteY58" fmla="*/ 25146 h 75819"/>
                    <a:gd name="connsiteX59" fmla="*/ 11525 w 35337"/>
                    <a:gd name="connsiteY59" fmla="*/ 25527 h 75819"/>
                    <a:gd name="connsiteX60" fmla="*/ 9430 w 35337"/>
                    <a:gd name="connsiteY60" fmla="*/ 20955 h 75819"/>
                    <a:gd name="connsiteX61" fmla="*/ 8382 w 35337"/>
                    <a:gd name="connsiteY61" fmla="*/ 18669 h 75819"/>
                    <a:gd name="connsiteX62" fmla="*/ 9144 w 35337"/>
                    <a:gd name="connsiteY62" fmla="*/ 18288 h 75819"/>
                    <a:gd name="connsiteX63" fmla="*/ 10192 w 35337"/>
                    <a:gd name="connsiteY63" fmla="*/ 20574 h 75819"/>
                    <a:gd name="connsiteX64" fmla="*/ 9430 w 35337"/>
                    <a:gd name="connsiteY64" fmla="*/ 20955 h 75819"/>
                    <a:gd name="connsiteX65" fmla="*/ 7334 w 35337"/>
                    <a:gd name="connsiteY65" fmla="*/ 16383 h 75819"/>
                    <a:gd name="connsiteX66" fmla="*/ 6287 w 35337"/>
                    <a:gd name="connsiteY66" fmla="*/ 14097 h 75819"/>
                    <a:gd name="connsiteX67" fmla="*/ 7048 w 35337"/>
                    <a:gd name="connsiteY67" fmla="*/ 13716 h 75819"/>
                    <a:gd name="connsiteX68" fmla="*/ 8096 w 35337"/>
                    <a:gd name="connsiteY68" fmla="*/ 16002 h 75819"/>
                    <a:gd name="connsiteX69" fmla="*/ 7334 w 35337"/>
                    <a:gd name="connsiteY69" fmla="*/ 16383 h 75819"/>
                    <a:gd name="connsiteX70" fmla="*/ 5239 w 35337"/>
                    <a:gd name="connsiteY70" fmla="*/ 11811 h 75819"/>
                    <a:gd name="connsiteX71" fmla="*/ 4191 w 35337"/>
                    <a:gd name="connsiteY71" fmla="*/ 9525 h 75819"/>
                    <a:gd name="connsiteX72" fmla="*/ 4953 w 35337"/>
                    <a:gd name="connsiteY72" fmla="*/ 9144 h 75819"/>
                    <a:gd name="connsiteX73" fmla="*/ 6001 w 35337"/>
                    <a:gd name="connsiteY73" fmla="*/ 11430 h 75819"/>
                    <a:gd name="connsiteX74" fmla="*/ 5239 w 35337"/>
                    <a:gd name="connsiteY74" fmla="*/ 11811 h 75819"/>
                    <a:gd name="connsiteX75" fmla="*/ 3143 w 35337"/>
                    <a:gd name="connsiteY75" fmla="*/ 7239 h 75819"/>
                    <a:gd name="connsiteX76" fmla="*/ 2096 w 35337"/>
                    <a:gd name="connsiteY76" fmla="*/ 4953 h 75819"/>
                    <a:gd name="connsiteX77" fmla="*/ 2857 w 35337"/>
                    <a:gd name="connsiteY77" fmla="*/ 4572 h 75819"/>
                    <a:gd name="connsiteX78" fmla="*/ 3905 w 35337"/>
                    <a:gd name="connsiteY78" fmla="*/ 6858 h 75819"/>
                    <a:gd name="connsiteX79" fmla="*/ 3143 w 35337"/>
                    <a:gd name="connsiteY79" fmla="*/ 7239 h 75819"/>
                    <a:gd name="connsiteX80" fmla="*/ 1048 w 35337"/>
                    <a:gd name="connsiteY80" fmla="*/ 2667 h 75819"/>
                    <a:gd name="connsiteX81" fmla="*/ 0 w 35337"/>
                    <a:gd name="connsiteY81" fmla="*/ 381 h 75819"/>
                    <a:gd name="connsiteX82" fmla="*/ 762 w 35337"/>
                    <a:gd name="connsiteY82" fmla="*/ 0 h 75819"/>
                    <a:gd name="connsiteX83" fmla="*/ 1810 w 35337"/>
                    <a:gd name="connsiteY83" fmla="*/ 2286 h 75819"/>
                    <a:gd name="connsiteX84" fmla="*/ 1048 w 35337"/>
                    <a:gd name="connsiteY84" fmla="*/ 2667 h 75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35337" h="75819"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531"/>
                      </a:lnTo>
                      <a:lnTo>
                        <a:pt x="29051" y="61817"/>
                      </a:lnTo>
                      <a:lnTo>
                        <a:pt x="28289" y="62199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3" name="Freeform: Shape 1732">
                  <a:extLst>
                    <a:ext uri="{FF2B5EF4-FFF2-40B4-BE49-F238E27FC236}">
                      <a16:creationId xmlns:a16="http://schemas.microsoft.com/office/drawing/2014/main" id="{3D2B04A9-412A-B37A-4AC4-5639BF4E24CD}"/>
                    </a:ext>
                  </a:extLst>
                </p:cNvPr>
                <p:cNvSpPr/>
                <p:nvPr/>
              </p:nvSpPr>
              <p:spPr>
                <a:xfrm>
                  <a:off x="7228140" y="5235130"/>
                  <a:ext cx="33242" cy="71247"/>
                </a:xfrm>
                <a:custGeom>
                  <a:avLst/>
                  <a:gdLst>
                    <a:gd name="connsiteX0" fmla="*/ 32480 w 33242"/>
                    <a:gd name="connsiteY0" fmla="*/ 71247 h 71247"/>
                    <a:gd name="connsiteX1" fmla="*/ 31433 w 33242"/>
                    <a:gd name="connsiteY1" fmla="*/ 68961 h 71247"/>
                    <a:gd name="connsiteX2" fmla="*/ 32195 w 33242"/>
                    <a:gd name="connsiteY2" fmla="*/ 68580 h 71247"/>
                    <a:gd name="connsiteX3" fmla="*/ 33242 w 33242"/>
                    <a:gd name="connsiteY3" fmla="*/ 70866 h 71247"/>
                    <a:gd name="connsiteX4" fmla="*/ 32480 w 33242"/>
                    <a:gd name="connsiteY4" fmla="*/ 71247 h 71247"/>
                    <a:gd name="connsiteX5" fmla="*/ 30385 w 33242"/>
                    <a:gd name="connsiteY5" fmla="*/ 66675 h 71247"/>
                    <a:gd name="connsiteX6" fmla="*/ 29337 w 33242"/>
                    <a:gd name="connsiteY6" fmla="*/ 64389 h 71247"/>
                    <a:gd name="connsiteX7" fmla="*/ 30099 w 33242"/>
                    <a:gd name="connsiteY7" fmla="*/ 64008 h 71247"/>
                    <a:gd name="connsiteX8" fmla="*/ 31147 w 33242"/>
                    <a:gd name="connsiteY8" fmla="*/ 66294 h 71247"/>
                    <a:gd name="connsiteX9" fmla="*/ 30385 w 33242"/>
                    <a:gd name="connsiteY9" fmla="*/ 66675 h 71247"/>
                    <a:gd name="connsiteX10" fmla="*/ 28289 w 33242"/>
                    <a:gd name="connsiteY10" fmla="*/ 62103 h 71247"/>
                    <a:gd name="connsiteX11" fmla="*/ 27242 w 33242"/>
                    <a:gd name="connsiteY11" fmla="*/ 59817 h 71247"/>
                    <a:gd name="connsiteX12" fmla="*/ 28004 w 33242"/>
                    <a:gd name="connsiteY12" fmla="*/ 59436 h 71247"/>
                    <a:gd name="connsiteX13" fmla="*/ 29051 w 33242"/>
                    <a:gd name="connsiteY13" fmla="*/ 61722 h 71247"/>
                    <a:gd name="connsiteX14" fmla="*/ 28289 w 33242"/>
                    <a:gd name="connsiteY14" fmla="*/ 62103 h 71247"/>
                    <a:gd name="connsiteX15" fmla="*/ 26194 w 33242"/>
                    <a:gd name="connsiteY15" fmla="*/ 57531 h 71247"/>
                    <a:gd name="connsiteX16" fmla="*/ 25146 w 33242"/>
                    <a:gd name="connsiteY16" fmla="*/ 55245 h 71247"/>
                    <a:gd name="connsiteX17" fmla="*/ 25908 w 33242"/>
                    <a:gd name="connsiteY17" fmla="*/ 54864 h 71247"/>
                    <a:gd name="connsiteX18" fmla="*/ 26956 w 33242"/>
                    <a:gd name="connsiteY18" fmla="*/ 57150 h 71247"/>
                    <a:gd name="connsiteX19" fmla="*/ 26194 w 33242"/>
                    <a:gd name="connsiteY19" fmla="*/ 57531 h 71247"/>
                    <a:gd name="connsiteX20" fmla="*/ 24099 w 33242"/>
                    <a:gd name="connsiteY20" fmla="*/ 52959 h 71247"/>
                    <a:gd name="connsiteX21" fmla="*/ 23051 w 33242"/>
                    <a:gd name="connsiteY21" fmla="*/ 50673 h 71247"/>
                    <a:gd name="connsiteX22" fmla="*/ 23813 w 33242"/>
                    <a:gd name="connsiteY22" fmla="*/ 50292 h 71247"/>
                    <a:gd name="connsiteX23" fmla="*/ 24860 w 33242"/>
                    <a:gd name="connsiteY23" fmla="*/ 52578 h 71247"/>
                    <a:gd name="connsiteX24" fmla="*/ 24099 w 33242"/>
                    <a:gd name="connsiteY24" fmla="*/ 52959 h 71247"/>
                    <a:gd name="connsiteX25" fmla="*/ 22003 w 33242"/>
                    <a:gd name="connsiteY25" fmla="*/ 48387 h 71247"/>
                    <a:gd name="connsiteX26" fmla="*/ 20955 w 33242"/>
                    <a:gd name="connsiteY26" fmla="*/ 46101 h 71247"/>
                    <a:gd name="connsiteX27" fmla="*/ 21717 w 33242"/>
                    <a:gd name="connsiteY27" fmla="*/ 45720 h 71247"/>
                    <a:gd name="connsiteX28" fmla="*/ 22765 w 33242"/>
                    <a:gd name="connsiteY28" fmla="*/ 48006 h 71247"/>
                    <a:gd name="connsiteX29" fmla="*/ 22003 w 33242"/>
                    <a:gd name="connsiteY29" fmla="*/ 48387 h 71247"/>
                    <a:gd name="connsiteX30" fmla="*/ 19908 w 33242"/>
                    <a:gd name="connsiteY30" fmla="*/ 43815 h 71247"/>
                    <a:gd name="connsiteX31" fmla="*/ 18860 w 33242"/>
                    <a:gd name="connsiteY31" fmla="*/ 41529 h 71247"/>
                    <a:gd name="connsiteX32" fmla="*/ 19622 w 33242"/>
                    <a:gd name="connsiteY32" fmla="*/ 41148 h 71247"/>
                    <a:gd name="connsiteX33" fmla="*/ 20669 w 33242"/>
                    <a:gd name="connsiteY33" fmla="*/ 43434 h 71247"/>
                    <a:gd name="connsiteX34" fmla="*/ 19908 w 33242"/>
                    <a:gd name="connsiteY34" fmla="*/ 43815 h 71247"/>
                    <a:gd name="connsiteX35" fmla="*/ 17812 w 33242"/>
                    <a:gd name="connsiteY35" fmla="*/ 39243 h 71247"/>
                    <a:gd name="connsiteX36" fmla="*/ 16764 w 33242"/>
                    <a:gd name="connsiteY36" fmla="*/ 36957 h 71247"/>
                    <a:gd name="connsiteX37" fmla="*/ 17526 w 33242"/>
                    <a:gd name="connsiteY37" fmla="*/ 36576 h 71247"/>
                    <a:gd name="connsiteX38" fmla="*/ 18574 w 33242"/>
                    <a:gd name="connsiteY38" fmla="*/ 38862 h 71247"/>
                    <a:gd name="connsiteX39" fmla="*/ 17812 w 33242"/>
                    <a:gd name="connsiteY39" fmla="*/ 39243 h 71247"/>
                    <a:gd name="connsiteX40" fmla="*/ 15716 w 33242"/>
                    <a:gd name="connsiteY40" fmla="*/ 34671 h 71247"/>
                    <a:gd name="connsiteX41" fmla="*/ 14669 w 33242"/>
                    <a:gd name="connsiteY41" fmla="*/ 32385 h 71247"/>
                    <a:gd name="connsiteX42" fmla="*/ 15431 w 33242"/>
                    <a:gd name="connsiteY42" fmla="*/ 32004 h 71247"/>
                    <a:gd name="connsiteX43" fmla="*/ 16478 w 33242"/>
                    <a:gd name="connsiteY43" fmla="*/ 34290 h 71247"/>
                    <a:gd name="connsiteX44" fmla="*/ 15716 w 33242"/>
                    <a:gd name="connsiteY44" fmla="*/ 34671 h 71247"/>
                    <a:gd name="connsiteX45" fmla="*/ 13621 w 33242"/>
                    <a:gd name="connsiteY45" fmla="*/ 30099 h 71247"/>
                    <a:gd name="connsiteX46" fmla="*/ 12573 w 33242"/>
                    <a:gd name="connsiteY46" fmla="*/ 27813 h 71247"/>
                    <a:gd name="connsiteX47" fmla="*/ 13335 w 33242"/>
                    <a:gd name="connsiteY47" fmla="*/ 27432 h 71247"/>
                    <a:gd name="connsiteX48" fmla="*/ 14383 w 33242"/>
                    <a:gd name="connsiteY48" fmla="*/ 29718 h 71247"/>
                    <a:gd name="connsiteX49" fmla="*/ 13621 w 33242"/>
                    <a:gd name="connsiteY49" fmla="*/ 30099 h 71247"/>
                    <a:gd name="connsiteX50" fmla="*/ 11525 w 33242"/>
                    <a:gd name="connsiteY50" fmla="*/ 25527 h 71247"/>
                    <a:gd name="connsiteX51" fmla="*/ 10478 w 33242"/>
                    <a:gd name="connsiteY51" fmla="*/ 23241 h 71247"/>
                    <a:gd name="connsiteX52" fmla="*/ 11240 w 33242"/>
                    <a:gd name="connsiteY52" fmla="*/ 22860 h 71247"/>
                    <a:gd name="connsiteX53" fmla="*/ 12287 w 33242"/>
                    <a:gd name="connsiteY53" fmla="*/ 25146 h 71247"/>
                    <a:gd name="connsiteX54" fmla="*/ 11525 w 33242"/>
                    <a:gd name="connsiteY54" fmla="*/ 25527 h 71247"/>
                    <a:gd name="connsiteX55" fmla="*/ 9430 w 33242"/>
                    <a:gd name="connsiteY55" fmla="*/ 20955 h 71247"/>
                    <a:gd name="connsiteX56" fmla="*/ 8382 w 33242"/>
                    <a:gd name="connsiteY56" fmla="*/ 18669 h 71247"/>
                    <a:gd name="connsiteX57" fmla="*/ 9144 w 33242"/>
                    <a:gd name="connsiteY57" fmla="*/ 18288 h 71247"/>
                    <a:gd name="connsiteX58" fmla="*/ 10192 w 33242"/>
                    <a:gd name="connsiteY58" fmla="*/ 20574 h 71247"/>
                    <a:gd name="connsiteX59" fmla="*/ 9430 w 33242"/>
                    <a:gd name="connsiteY59" fmla="*/ 20955 h 71247"/>
                    <a:gd name="connsiteX60" fmla="*/ 7334 w 33242"/>
                    <a:gd name="connsiteY60" fmla="*/ 16383 h 71247"/>
                    <a:gd name="connsiteX61" fmla="*/ 6287 w 33242"/>
                    <a:gd name="connsiteY61" fmla="*/ 14097 h 71247"/>
                    <a:gd name="connsiteX62" fmla="*/ 7049 w 33242"/>
                    <a:gd name="connsiteY62" fmla="*/ 13716 h 71247"/>
                    <a:gd name="connsiteX63" fmla="*/ 8096 w 33242"/>
                    <a:gd name="connsiteY63" fmla="*/ 16002 h 71247"/>
                    <a:gd name="connsiteX64" fmla="*/ 7334 w 33242"/>
                    <a:gd name="connsiteY64" fmla="*/ 16383 h 71247"/>
                    <a:gd name="connsiteX65" fmla="*/ 5239 w 33242"/>
                    <a:gd name="connsiteY65" fmla="*/ 11811 h 71247"/>
                    <a:gd name="connsiteX66" fmla="*/ 4191 w 33242"/>
                    <a:gd name="connsiteY66" fmla="*/ 9525 h 71247"/>
                    <a:gd name="connsiteX67" fmla="*/ 4953 w 33242"/>
                    <a:gd name="connsiteY67" fmla="*/ 9144 h 71247"/>
                    <a:gd name="connsiteX68" fmla="*/ 6001 w 33242"/>
                    <a:gd name="connsiteY68" fmla="*/ 11430 h 71247"/>
                    <a:gd name="connsiteX69" fmla="*/ 5239 w 33242"/>
                    <a:gd name="connsiteY69" fmla="*/ 11811 h 71247"/>
                    <a:gd name="connsiteX70" fmla="*/ 3143 w 33242"/>
                    <a:gd name="connsiteY70" fmla="*/ 7239 h 71247"/>
                    <a:gd name="connsiteX71" fmla="*/ 2096 w 33242"/>
                    <a:gd name="connsiteY71" fmla="*/ 4953 h 71247"/>
                    <a:gd name="connsiteX72" fmla="*/ 2858 w 33242"/>
                    <a:gd name="connsiteY72" fmla="*/ 4572 h 71247"/>
                    <a:gd name="connsiteX73" fmla="*/ 3905 w 33242"/>
                    <a:gd name="connsiteY73" fmla="*/ 6858 h 71247"/>
                    <a:gd name="connsiteX74" fmla="*/ 3143 w 33242"/>
                    <a:gd name="connsiteY74" fmla="*/ 7239 h 71247"/>
                    <a:gd name="connsiteX75" fmla="*/ 1048 w 33242"/>
                    <a:gd name="connsiteY75" fmla="*/ 2667 h 71247"/>
                    <a:gd name="connsiteX76" fmla="*/ 0 w 33242"/>
                    <a:gd name="connsiteY76" fmla="*/ 381 h 71247"/>
                    <a:gd name="connsiteX77" fmla="*/ 762 w 33242"/>
                    <a:gd name="connsiteY77" fmla="*/ 0 h 71247"/>
                    <a:gd name="connsiteX78" fmla="*/ 1810 w 33242"/>
                    <a:gd name="connsiteY78" fmla="*/ 2286 h 71247"/>
                    <a:gd name="connsiteX79" fmla="*/ 1048 w 33242"/>
                    <a:gd name="connsiteY79" fmla="*/ 2667 h 71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33242" h="71247">
                      <a:moveTo>
                        <a:pt x="32480" y="71247"/>
                      </a:moveTo>
                      <a:lnTo>
                        <a:pt x="31433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9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9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8" y="43815"/>
                      </a:moveTo>
                      <a:lnTo>
                        <a:pt x="18860" y="41529"/>
                      </a:lnTo>
                      <a:lnTo>
                        <a:pt x="19622" y="41148"/>
                      </a:lnTo>
                      <a:lnTo>
                        <a:pt x="20669" y="43434"/>
                      </a:lnTo>
                      <a:lnTo>
                        <a:pt x="19908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1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40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9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8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4" name="Freeform: Shape 1733">
                  <a:extLst>
                    <a:ext uri="{FF2B5EF4-FFF2-40B4-BE49-F238E27FC236}">
                      <a16:creationId xmlns:a16="http://schemas.microsoft.com/office/drawing/2014/main" id="{D340C782-A8FA-414B-3B57-5F35E02ADCFD}"/>
                    </a:ext>
                  </a:extLst>
                </p:cNvPr>
                <p:cNvSpPr/>
                <p:nvPr/>
              </p:nvSpPr>
              <p:spPr>
                <a:xfrm>
                  <a:off x="7219759" y="5240559"/>
                  <a:ext cx="31146" cy="66675"/>
                </a:xfrm>
                <a:custGeom>
                  <a:avLst/>
                  <a:gdLst>
                    <a:gd name="connsiteX0" fmla="*/ 30385 w 31146"/>
                    <a:gd name="connsiteY0" fmla="*/ 66675 h 66675"/>
                    <a:gd name="connsiteX1" fmla="*/ 29337 w 31146"/>
                    <a:gd name="connsiteY1" fmla="*/ 64389 h 66675"/>
                    <a:gd name="connsiteX2" fmla="*/ 30099 w 31146"/>
                    <a:gd name="connsiteY2" fmla="*/ 64008 h 66675"/>
                    <a:gd name="connsiteX3" fmla="*/ 31147 w 31146"/>
                    <a:gd name="connsiteY3" fmla="*/ 66294 h 66675"/>
                    <a:gd name="connsiteX4" fmla="*/ 30385 w 31146"/>
                    <a:gd name="connsiteY4" fmla="*/ 66675 h 66675"/>
                    <a:gd name="connsiteX5" fmla="*/ 28289 w 31146"/>
                    <a:gd name="connsiteY5" fmla="*/ 62103 h 66675"/>
                    <a:gd name="connsiteX6" fmla="*/ 27241 w 31146"/>
                    <a:gd name="connsiteY6" fmla="*/ 59817 h 66675"/>
                    <a:gd name="connsiteX7" fmla="*/ 28004 w 31146"/>
                    <a:gd name="connsiteY7" fmla="*/ 59436 h 66675"/>
                    <a:gd name="connsiteX8" fmla="*/ 29051 w 31146"/>
                    <a:gd name="connsiteY8" fmla="*/ 61722 h 66675"/>
                    <a:gd name="connsiteX9" fmla="*/ 28289 w 31146"/>
                    <a:gd name="connsiteY9" fmla="*/ 62103 h 66675"/>
                    <a:gd name="connsiteX10" fmla="*/ 26194 w 31146"/>
                    <a:gd name="connsiteY10" fmla="*/ 57531 h 66675"/>
                    <a:gd name="connsiteX11" fmla="*/ 25146 w 31146"/>
                    <a:gd name="connsiteY11" fmla="*/ 55245 h 66675"/>
                    <a:gd name="connsiteX12" fmla="*/ 25908 w 31146"/>
                    <a:gd name="connsiteY12" fmla="*/ 54864 h 66675"/>
                    <a:gd name="connsiteX13" fmla="*/ 26956 w 31146"/>
                    <a:gd name="connsiteY13" fmla="*/ 57150 h 66675"/>
                    <a:gd name="connsiteX14" fmla="*/ 26194 w 31146"/>
                    <a:gd name="connsiteY14" fmla="*/ 57531 h 66675"/>
                    <a:gd name="connsiteX15" fmla="*/ 24098 w 31146"/>
                    <a:gd name="connsiteY15" fmla="*/ 52959 h 66675"/>
                    <a:gd name="connsiteX16" fmla="*/ 23050 w 31146"/>
                    <a:gd name="connsiteY16" fmla="*/ 50673 h 66675"/>
                    <a:gd name="connsiteX17" fmla="*/ 23813 w 31146"/>
                    <a:gd name="connsiteY17" fmla="*/ 50292 h 66675"/>
                    <a:gd name="connsiteX18" fmla="*/ 24860 w 31146"/>
                    <a:gd name="connsiteY18" fmla="*/ 52578 h 66675"/>
                    <a:gd name="connsiteX19" fmla="*/ 24098 w 31146"/>
                    <a:gd name="connsiteY19" fmla="*/ 52959 h 66675"/>
                    <a:gd name="connsiteX20" fmla="*/ 22003 w 31146"/>
                    <a:gd name="connsiteY20" fmla="*/ 48387 h 66675"/>
                    <a:gd name="connsiteX21" fmla="*/ 20955 w 31146"/>
                    <a:gd name="connsiteY21" fmla="*/ 46101 h 66675"/>
                    <a:gd name="connsiteX22" fmla="*/ 21717 w 31146"/>
                    <a:gd name="connsiteY22" fmla="*/ 45720 h 66675"/>
                    <a:gd name="connsiteX23" fmla="*/ 22765 w 31146"/>
                    <a:gd name="connsiteY23" fmla="*/ 48006 h 66675"/>
                    <a:gd name="connsiteX24" fmla="*/ 22003 w 31146"/>
                    <a:gd name="connsiteY24" fmla="*/ 48387 h 66675"/>
                    <a:gd name="connsiteX25" fmla="*/ 19907 w 31146"/>
                    <a:gd name="connsiteY25" fmla="*/ 43815 h 66675"/>
                    <a:gd name="connsiteX26" fmla="*/ 18859 w 31146"/>
                    <a:gd name="connsiteY26" fmla="*/ 41529 h 66675"/>
                    <a:gd name="connsiteX27" fmla="*/ 19621 w 31146"/>
                    <a:gd name="connsiteY27" fmla="*/ 41148 h 66675"/>
                    <a:gd name="connsiteX28" fmla="*/ 20669 w 31146"/>
                    <a:gd name="connsiteY28" fmla="*/ 43434 h 66675"/>
                    <a:gd name="connsiteX29" fmla="*/ 19907 w 31146"/>
                    <a:gd name="connsiteY29" fmla="*/ 43815 h 66675"/>
                    <a:gd name="connsiteX30" fmla="*/ 17812 w 31146"/>
                    <a:gd name="connsiteY30" fmla="*/ 39243 h 66675"/>
                    <a:gd name="connsiteX31" fmla="*/ 16764 w 31146"/>
                    <a:gd name="connsiteY31" fmla="*/ 36957 h 66675"/>
                    <a:gd name="connsiteX32" fmla="*/ 17526 w 31146"/>
                    <a:gd name="connsiteY32" fmla="*/ 36576 h 66675"/>
                    <a:gd name="connsiteX33" fmla="*/ 18574 w 31146"/>
                    <a:gd name="connsiteY33" fmla="*/ 38862 h 66675"/>
                    <a:gd name="connsiteX34" fmla="*/ 17812 w 31146"/>
                    <a:gd name="connsiteY34" fmla="*/ 39243 h 66675"/>
                    <a:gd name="connsiteX35" fmla="*/ 15716 w 31146"/>
                    <a:gd name="connsiteY35" fmla="*/ 34671 h 66675"/>
                    <a:gd name="connsiteX36" fmla="*/ 14668 w 31146"/>
                    <a:gd name="connsiteY36" fmla="*/ 32385 h 66675"/>
                    <a:gd name="connsiteX37" fmla="*/ 15430 w 31146"/>
                    <a:gd name="connsiteY37" fmla="*/ 32004 h 66675"/>
                    <a:gd name="connsiteX38" fmla="*/ 16478 w 31146"/>
                    <a:gd name="connsiteY38" fmla="*/ 34290 h 66675"/>
                    <a:gd name="connsiteX39" fmla="*/ 15716 w 31146"/>
                    <a:gd name="connsiteY39" fmla="*/ 34671 h 66675"/>
                    <a:gd name="connsiteX40" fmla="*/ 13621 w 31146"/>
                    <a:gd name="connsiteY40" fmla="*/ 30099 h 66675"/>
                    <a:gd name="connsiteX41" fmla="*/ 12573 w 31146"/>
                    <a:gd name="connsiteY41" fmla="*/ 27813 h 66675"/>
                    <a:gd name="connsiteX42" fmla="*/ 13335 w 31146"/>
                    <a:gd name="connsiteY42" fmla="*/ 27432 h 66675"/>
                    <a:gd name="connsiteX43" fmla="*/ 14383 w 31146"/>
                    <a:gd name="connsiteY43" fmla="*/ 29718 h 66675"/>
                    <a:gd name="connsiteX44" fmla="*/ 13621 w 31146"/>
                    <a:gd name="connsiteY44" fmla="*/ 30099 h 66675"/>
                    <a:gd name="connsiteX45" fmla="*/ 11525 w 31146"/>
                    <a:gd name="connsiteY45" fmla="*/ 25527 h 66675"/>
                    <a:gd name="connsiteX46" fmla="*/ 10477 w 31146"/>
                    <a:gd name="connsiteY46" fmla="*/ 23241 h 66675"/>
                    <a:gd name="connsiteX47" fmla="*/ 11239 w 31146"/>
                    <a:gd name="connsiteY47" fmla="*/ 22860 h 66675"/>
                    <a:gd name="connsiteX48" fmla="*/ 12287 w 31146"/>
                    <a:gd name="connsiteY48" fmla="*/ 25146 h 66675"/>
                    <a:gd name="connsiteX49" fmla="*/ 11525 w 31146"/>
                    <a:gd name="connsiteY49" fmla="*/ 25527 h 66675"/>
                    <a:gd name="connsiteX50" fmla="*/ 9430 w 31146"/>
                    <a:gd name="connsiteY50" fmla="*/ 20955 h 66675"/>
                    <a:gd name="connsiteX51" fmla="*/ 8382 w 31146"/>
                    <a:gd name="connsiteY51" fmla="*/ 18669 h 66675"/>
                    <a:gd name="connsiteX52" fmla="*/ 9144 w 31146"/>
                    <a:gd name="connsiteY52" fmla="*/ 18288 h 66675"/>
                    <a:gd name="connsiteX53" fmla="*/ 10192 w 31146"/>
                    <a:gd name="connsiteY53" fmla="*/ 20574 h 66675"/>
                    <a:gd name="connsiteX54" fmla="*/ 9430 w 31146"/>
                    <a:gd name="connsiteY54" fmla="*/ 20955 h 66675"/>
                    <a:gd name="connsiteX55" fmla="*/ 7334 w 31146"/>
                    <a:gd name="connsiteY55" fmla="*/ 16383 h 66675"/>
                    <a:gd name="connsiteX56" fmla="*/ 6287 w 31146"/>
                    <a:gd name="connsiteY56" fmla="*/ 14097 h 66675"/>
                    <a:gd name="connsiteX57" fmla="*/ 7048 w 31146"/>
                    <a:gd name="connsiteY57" fmla="*/ 13716 h 66675"/>
                    <a:gd name="connsiteX58" fmla="*/ 8096 w 31146"/>
                    <a:gd name="connsiteY58" fmla="*/ 16002 h 66675"/>
                    <a:gd name="connsiteX59" fmla="*/ 7334 w 31146"/>
                    <a:gd name="connsiteY59" fmla="*/ 16383 h 66675"/>
                    <a:gd name="connsiteX60" fmla="*/ 5239 w 31146"/>
                    <a:gd name="connsiteY60" fmla="*/ 11811 h 66675"/>
                    <a:gd name="connsiteX61" fmla="*/ 4191 w 31146"/>
                    <a:gd name="connsiteY61" fmla="*/ 9525 h 66675"/>
                    <a:gd name="connsiteX62" fmla="*/ 4953 w 31146"/>
                    <a:gd name="connsiteY62" fmla="*/ 9144 h 66675"/>
                    <a:gd name="connsiteX63" fmla="*/ 6001 w 31146"/>
                    <a:gd name="connsiteY63" fmla="*/ 11430 h 66675"/>
                    <a:gd name="connsiteX64" fmla="*/ 5239 w 31146"/>
                    <a:gd name="connsiteY64" fmla="*/ 11811 h 66675"/>
                    <a:gd name="connsiteX65" fmla="*/ 3143 w 31146"/>
                    <a:gd name="connsiteY65" fmla="*/ 7239 h 66675"/>
                    <a:gd name="connsiteX66" fmla="*/ 2096 w 31146"/>
                    <a:gd name="connsiteY66" fmla="*/ 4953 h 66675"/>
                    <a:gd name="connsiteX67" fmla="*/ 2857 w 31146"/>
                    <a:gd name="connsiteY67" fmla="*/ 4572 h 66675"/>
                    <a:gd name="connsiteX68" fmla="*/ 3905 w 31146"/>
                    <a:gd name="connsiteY68" fmla="*/ 6858 h 66675"/>
                    <a:gd name="connsiteX69" fmla="*/ 3143 w 31146"/>
                    <a:gd name="connsiteY69" fmla="*/ 7239 h 66675"/>
                    <a:gd name="connsiteX70" fmla="*/ 1048 w 31146"/>
                    <a:gd name="connsiteY70" fmla="*/ 2667 h 66675"/>
                    <a:gd name="connsiteX71" fmla="*/ 0 w 31146"/>
                    <a:gd name="connsiteY71" fmla="*/ 381 h 66675"/>
                    <a:gd name="connsiteX72" fmla="*/ 762 w 31146"/>
                    <a:gd name="connsiteY72" fmla="*/ 0 h 66675"/>
                    <a:gd name="connsiteX73" fmla="*/ 1810 w 31146"/>
                    <a:gd name="connsiteY73" fmla="*/ 2286 h 66675"/>
                    <a:gd name="connsiteX74" fmla="*/ 1048 w 31146"/>
                    <a:gd name="connsiteY74" fmla="*/ 2667 h 66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1146" h="66675"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5" name="Freeform: Shape 1734">
                  <a:extLst>
                    <a:ext uri="{FF2B5EF4-FFF2-40B4-BE49-F238E27FC236}">
                      <a16:creationId xmlns:a16="http://schemas.microsoft.com/office/drawing/2014/main" id="{632D9EBC-785C-A5B4-4480-C7B4AAFDD712}"/>
                    </a:ext>
                  </a:extLst>
                </p:cNvPr>
                <p:cNvSpPr/>
                <p:nvPr/>
              </p:nvSpPr>
              <p:spPr>
                <a:xfrm>
                  <a:off x="7211948" y="5244846"/>
                  <a:ext cx="30860" cy="66008"/>
                </a:xfrm>
                <a:custGeom>
                  <a:avLst/>
                  <a:gdLst>
                    <a:gd name="connsiteX0" fmla="*/ 30099 w 30860"/>
                    <a:gd name="connsiteY0" fmla="*/ 66008 h 66008"/>
                    <a:gd name="connsiteX1" fmla="*/ 29337 w 30860"/>
                    <a:gd name="connsiteY1" fmla="*/ 64389 h 66008"/>
                    <a:gd name="connsiteX2" fmla="*/ 30099 w 30860"/>
                    <a:gd name="connsiteY2" fmla="*/ 64008 h 66008"/>
                    <a:gd name="connsiteX3" fmla="*/ 30861 w 30860"/>
                    <a:gd name="connsiteY3" fmla="*/ 65627 h 66008"/>
                    <a:gd name="connsiteX4" fmla="*/ 30099 w 30860"/>
                    <a:gd name="connsiteY4" fmla="*/ 66008 h 66008"/>
                    <a:gd name="connsiteX5" fmla="*/ 28289 w 30860"/>
                    <a:gd name="connsiteY5" fmla="*/ 62103 h 66008"/>
                    <a:gd name="connsiteX6" fmla="*/ 27241 w 30860"/>
                    <a:gd name="connsiteY6" fmla="*/ 59817 h 66008"/>
                    <a:gd name="connsiteX7" fmla="*/ 28004 w 30860"/>
                    <a:gd name="connsiteY7" fmla="*/ 59436 h 66008"/>
                    <a:gd name="connsiteX8" fmla="*/ 29051 w 30860"/>
                    <a:gd name="connsiteY8" fmla="*/ 61722 h 66008"/>
                    <a:gd name="connsiteX9" fmla="*/ 28289 w 30860"/>
                    <a:gd name="connsiteY9" fmla="*/ 62103 h 66008"/>
                    <a:gd name="connsiteX10" fmla="*/ 26194 w 30860"/>
                    <a:gd name="connsiteY10" fmla="*/ 57531 h 66008"/>
                    <a:gd name="connsiteX11" fmla="*/ 25146 w 30860"/>
                    <a:gd name="connsiteY11" fmla="*/ 55245 h 66008"/>
                    <a:gd name="connsiteX12" fmla="*/ 25908 w 30860"/>
                    <a:gd name="connsiteY12" fmla="*/ 54864 h 66008"/>
                    <a:gd name="connsiteX13" fmla="*/ 26956 w 30860"/>
                    <a:gd name="connsiteY13" fmla="*/ 57150 h 66008"/>
                    <a:gd name="connsiteX14" fmla="*/ 26194 w 30860"/>
                    <a:gd name="connsiteY14" fmla="*/ 57531 h 66008"/>
                    <a:gd name="connsiteX15" fmla="*/ 24098 w 30860"/>
                    <a:gd name="connsiteY15" fmla="*/ 52959 h 66008"/>
                    <a:gd name="connsiteX16" fmla="*/ 23050 w 30860"/>
                    <a:gd name="connsiteY16" fmla="*/ 50673 h 66008"/>
                    <a:gd name="connsiteX17" fmla="*/ 23813 w 30860"/>
                    <a:gd name="connsiteY17" fmla="*/ 50292 h 66008"/>
                    <a:gd name="connsiteX18" fmla="*/ 24860 w 30860"/>
                    <a:gd name="connsiteY18" fmla="*/ 52578 h 66008"/>
                    <a:gd name="connsiteX19" fmla="*/ 24098 w 30860"/>
                    <a:gd name="connsiteY19" fmla="*/ 52959 h 66008"/>
                    <a:gd name="connsiteX20" fmla="*/ 22003 w 30860"/>
                    <a:gd name="connsiteY20" fmla="*/ 48387 h 66008"/>
                    <a:gd name="connsiteX21" fmla="*/ 20955 w 30860"/>
                    <a:gd name="connsiteY21" fmla="*/ 46101 h 66008"/>
                    <a:gd name="connsiteX22" fmla="*/ 21717 w 30860"/>
                    <a:gd name="connsiteY22" fmla="*/ 45720 h 66008"/>
                    <a:gd name="connsiteX23" fmla="*/ 22765 w 30860"/>
                    <a:gd name="connsiteY23" fmla="*/ 48006 h 66008"/>
                    <a:gd name="connsiteX24" fmla="*/ 22003 w 30860"/>
                    <a:gd name="connsiteY24" fmla="*/ 48387 h 66008"/>
                    <a:gd name="connsiteX25" fmla="*/ 19907 w 30860"/>
                    <a:gd name="connsiteY25" fmla="*/ 43815 h 66008"/>
                    <a:gd name="connsiteX26" fmla="*/ 18860 w 30860"/>
                    <a:gd name="connsiteY26" fmla="*/ 41529 h 66008"/>
                    <a:gd name="connsiteX27" fmla="*/ 19621 w 30860"/>
                    <a:gd name="connsiteY27" fmla="*/ 41148 h 66008"/>
                    <a:gd name="connsiteX28" fmla="*/ 20669 w 30860"/>
                    <a:gd name="connsiteY28" fmla="*/ 43434 h 66008"/>
                    <a:gd name="connsiteX29" fmla="*/ 19907 w 30860"/>
                    <a:gd name="connsiteY29" fmla="*/ 43815 h 66008"/>
                    <a:gd name="connsiteX30" fmla="*/ 17812 w 30860"/>
                    <a:gd name="connsiteY30" fmla="*/ 39243 h 66008"/>
                    <a:gd name="connsiteX31" fmla="*/ 16764 w 30860"/>
                    <a:gd name="connsiteY31" fmla="*/ 36957 h 66008"/>
                    <a:gd name="connsiteX32" fmla="*/ 17526 w 30860"/>
                    <a:gd name="connsiteY32" fmla="*/ 36576 h 66008"/>
                    <a:gd name="connsiteX33" fmla="*/ 18574 w 30860"/>
                    <a:gd name="connsiteY33" fmla="*/ 38862 h 66008"/>
                    <a:gd name="connsiteX34" fmla="*/ 17812 w 30860"/>
                    <a:gd name="connsiteY34" fmla="*/ 39243 h 66008"/>
                    <a:gd name="connsiteX35" fmla="*/ 15716 w 30860"/>
                    <a:gd name="connsiteY35" fmla="*/ 34671 h 66008"/>
                    <a:gd name="connsiteX36" fmla="*/ 14669 w 30860"/>
                    <a:gd name="connsiteY36" fmla="*/ 32385 h 66008"/>
                    <a:gd name="connsiteX37" fmla="*/ 15430 w 30860"/>
                    <a:gd name="connsiteY37" fmla="*/ 32004 h 66008"/>
                    <a:gd name="connsiteX38" fmla="*/ 16478 w 30860"/>
                    <a:gd name="connsiteY38" fmla="*/ 34290 h 66008"/>
                    <a:gd name="connsiteX39" fmla="*/ 15716 w 30860"/>
                    <a:gd name="connsiteY39" fmla="*/ 34671 h 66008"/>
                    <a:gd name="connsiteX40" fmla="*/ 13621 w 30860"/>
                    <a:gd name="connsiteY40" fmla="*/ 30099 h 66008"/>
                    <a:gd name="connsiteX41" fmla="*/ 12573 w 30860"/>
                    <a:gd name="connsiteY41" fmla="*/ 27813 h 66008"/>
                    <a:gd name="connsiteX42" fmla="*/ 13335 w 30860"/>
                    <a:gd name="connsiteY42" fmla="*/ 27432 h 66008"/>
                    <a:gd name="connsiteX43" fmla="*/ 14383 w 30860"/>
                    <a:gd name="connsiteY43" fmla="*/ 29718 h 66008"/>
                    <a:gd name="connsiteX44" fmla="*/ 13621 w 30860"/>
                    <a:gd name="connsiteY44" fmla="*/ 30099 h 66008"/>
                    <a:gd name="connsiteX45" fmla="*/ 11525 w 30860"/>
                    <a:gd name="connsiteY45" fmla="*/ 25527 h 66008"/>
                    <a:gd name="connsiteX46" fmla="*/ 10478 w 30860"/>
                    <a:gd name="connsiteY46" fmla="*/ 23241 h 66008"/>
                    <a:gd name="connsiteX47" fmla="*/ 11239 w 30860"/>
                    <a:gd name="connsiteY47" fmla="*/ 22860 h 66008"/>
                    <a:gd name="connsiteX48" fmla="*/ 12287 w 30860"/>
                    <a:gd name="connsiteY48" fmla="*/ 25146 h 66008"/>
                    <a:gd name="connsiteX49" fmla="*/ 11525 w 30860"/>
                    <a:gd name="connsiteY49" fmla="*/ 25527 h 66008"/>
                    <a:gd name="connsiteX50" fmla="*/ 9430 w 30860"/>
                    <a:gd name="connsiteY50" fmla="*/ 20955 h 66008"/>
                    <a:gd name="connsiteX51" fmla="*/ 8382 w 30860"/>
                    <a:gd name="connsiteY51" fmla="*/ 18669 h 66008"/>
                    <a:gd name="connsiteX52" fmla="*/ 9144 w 30860"/>
                    <a:gd name="connsiteY52" fmla="*/ 18288 h 66008"/>
                    <a:gd name="connsiteX53" fmla="*/ 10192 w 30860"/>
                    <a:gd name="connsiteY53" fmla="*/ 20574 h 66008"/>
                    <a:gd name="connsiteX54" fmla="*/ 9430 w 30860"/>
                    <a:gd name="connsiteY54" fmla="*/ 20955 h 66008"/>
                    <a:gd name="connsiteX55" fmla="*/ 7334 w 30860"/>
                    <a:gd name="connsiteY55" fmla="*/ 16383 h 66008"/>
                    <a:gd name="connsiteX56" fmla="*/ 6287 w 30860"/>
                    <a:gd name="connsiteY56" fmla="*/ 14097 h 66008"/>
                    <a:gd name="connsiteX57" fmla="*/ 7048 w 30860"/>
                    <a:gd name="connsiteY57" fmla="*/ 13716 h 66008"/>
                    <a:gd name="connsiteX58" fmla="*/ 8096 w 30860"/>
                    <a:gd name="connsiteY58" fmla="*/ 16002 h 66008"/>
                    <a:gd name="connsiteX59" fmla="*/ 7334 w 30860"/>
                    <a:gd name="connsiteY59" fmla="*/ 16383 h 66008"/>
                    <a:gd name="connsiteX60" fmla="*/ 5239 w 30860"/>
                    <a:gd name="connsiteY60" fmla="*/ 11811 h 66008"/>
                    <a:gd name="connsiteX61" fmla="*/ 4191 w 30860"/>
                    <a:gd name="connsiteY61" fmla="*/ 9525 h 66008"/>
                    <a:gd name="connsiteX62" fmla="*/ 4953 w 30860"/>
                    <a:gd name="connsiteY62" fmla="*/ 9144 h 66008"/>
                    <a:gd name="connsiteX63" fmla="*/ 6001 w 30860"/>
                    <a:gd name="connsiteY63" fmla="*/ 11430 h 66008"/>
                    <a:gd name="connsiteX64" fmla="*/ 5239 w 30860"/>
                    <a:gd name="connsiteY64" fmla="*/ 11811 h 66008"/>
                    <a:gd name="connsiteX65" fmla="*/ 3143 w 30860"/>
                    <a:gd name="connsiteY65" fmla="*/ 7239 h 66008"/>
                    <a:gd name="connsiteX66" fmla="*/ 2096 w 30860"/>
                    <a:gd name="connsiteY66" fmla="*/ 4953 h 66008"/>
                    <a:gd name="connsiteX67" fmla="*/ 2857 w 30860"/>
                    <a:gd name="connsiteY67" fmla="*/ 4572 h 66008"/>
                    <a:gd name="connsiteX68" fmla="*/ 3905 w 30860"/>
                    <a:gd name="connsiteY68" fmla="*/ 6858 h 66008"/>
                    <a:gd name="connsiteX69" fmla="*/ 3143 w 30860"/>
                    <a:gd name="connsiteY69" fmla="*/ 7239 h 66008"/>
                    <a:gd name="connsiteX70" fmla="*/ 1048 w 30860"/>
                    <a:gd name="connsiteY70" fmla="*/ 2667 h 66008"/>
                    <a:gd name="connsiteX71" fmla="*/ 0 w 30860"/>
                    <a:gd name="connsiteY71" fmla="*/ 381 h 66008"/>
                    <a:gd name="connsiteX72" fmla="*/ 762 w 30860"/>
                    <a:gd name="connsiteY72" fmla="*/ 0 h 66008"/>
                    <a:gd name="connsiteX73" fmla="*/ 1810 w 30860"/>
                    <a:gd name="connsiteY73" fmla="*/ 2286 h 66008"/>
                    <a:gd name="connsiteX74" fmla="*/ 1048 w 30860"/>
                    <a:gd name="connsiteY74" fmla="*/ 2667 h 66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860" h="66008">
                      <a:moveTo>
                        <a:pt x="30099" y="66008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0861" y="65627"/>
                      </a:lnTo>
                      <a:lnTo>
                        <a:pt x="30099" y="66008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6" name="Freeform: Shape 1735">
                  <a:extLst>
                    <a:ext uri="{FF2B5EF4-FFF2-40B4-BE49-F238E27FC236}">
                      <a16:creationId xmlns:a16="http://schemas.microsoft.com/office/drawing/2014/main" id="{7787D9E6-C18E-BC03-E64B-2D7380103192}"/>
                    </a:ext>
                  </a:extLst>
                </p:cNvPr>
                <p:cNvSpPr/>
                <p:nvPr/>
              </p:nvSpPr>
              <p:spPr>
                <a:xfrm>
                  <a:off x="7204233" y="5249227"/>
                  <a:ext cx="29051" cy="62102"/>
                </a:xfrm>
                <a:custGeom>
                  <a:avLst/>
                  <a:gdLst>
                    <a:gd name="connsiteX0" fmla="*/ 28289 w 29051"/>
                    <a:gd name="connsiteY0" fmla="*/ 62103 h 62102"/>
                    <a:gd name="connsiteX1" fmla="*/ 27241 w 29051"/>
                    <a:gd name="connsiteY1" fmla="*/ 59817 h 62102"/>
                    <a:gd name="connsiteX2" fmla="*/ 28004 w 29051"/>
                    <a:gd name="connsiteY2" fmla="*/ 59436 h 62102"/>
                    <a:gd name="connsiteX3" fmla="*/ 29051 w 29051"/>
                    <a:gd name="connsiteY3" fmla="*/ 61722 h 62102"/>
                    <a:gd name="connsiteX4" fmla="*/ 28289 w 29051"/>
                    <a:gd name="connsiteY4" fmla="*/ 62103 h 62102"/>
                    <a:gd name="connsiteX5" fmla="*/ 26194 w 29051"/>
                    <a:gd name="connsiteY5" fmla="*/ 57531 h 62102"/>
                    <a:gd name="connsiteX6" fmla="*/ 25146 w 29051"/>
                    <a:gd name="connsiteY6" fmla="*/ 55245 h 62102"/>
                    <a:gd name="connsiteX7" fmla="*/ 25908 w 29051"/>
                    <a:gd name="connsiteY7" fmla="*/ 54864 h 62102"/>
                    <a:gd name="connsiteX8" fmla="*/ 26956 w 29051"/>
                    <a:gd name="connsiteY8" fmla="*/ 57150 h 62102"/>
                    <a:gd name="connsiteX9" fmla="*/ 26194 w 29051"/>
                    <a:gd name="connsiteY9" fmla="*/ 57531 h 62102"/>
                    <a:gd name="connsiteX10" fmla="*/ 24098 w 29051"/>
                    <a:gd name="connsiteY10" fmla="*/ 52959 h 62102"/>
                    <a:gd name="connsiteX11" fmla="*/ 23050 w 29051"/>
                    <a:gd name="connsiteY11" fmla="*/ 50673 h 62102"/>
                    <a:gd name="connsiteX12" fmla="*/ 23813 w 29051"/>
                    <a:gd name="connsiteY12" fmla="*/ 50292 h 62102"/>
                    <a:gd name="connsiteX13" fmla="*/ 24860 w 29051"/>
                    <a:gd name="connsiteY13" fmla="*/ 52578 h 62102"/>
                    <a:gd name="connsiteX14" fmla="*/ 24098 w 29051"/>
                    <a:gd name="connsiteY14" fmla="*/ 52959 h 62102"/>
                    <a:gd name="connsiteX15" fmla="*/ 22003 w 29051"/>
                    <a:gd name="connsiteY15" fmla="*/ 48387 h 62102"/>
                    <a:gd name="connsiteX16" fmla="*/ 20955 w 29051"/>
                    <a:gd name="connsiteY16" fmla="*/ 46101 h 62102"/>
                    <a:gd name="connsiteX17" fmla="*/ 21717 w 29051"/>
                    <a:gd name="connsiteY17" fmla="*/ 45720 h 62102"/>
                    <a:gd name="connsiteX18" fmla="*/ 22765 w 29051"/>
                    <a:gd name="connsiteY18" fmla="*/ 48006 h 62102"/>
                    <a:gd name="connsiteX19" fmla="*/ 22003 w 29051"/>
                    <a:gd name="connsiteY19" fmla="*/ 48387 h 62102"/>
                    <a:gd name="connsiteX20" fmla="*/ 19907 w 29051"/>
                    <a:gd name="connsiteY20" fmla="*/ 43815 h 62102"/>
                    <a:gd name="connsiteX21" fmla="*/ 18859 w 29051"/>
                    <a:gd name="connsiteY21" fmla="*/ 41529 h 62102"/>
                    <a:gd name="connsiteX22" fmla="*/ 19621 w 29051"/>
                    <a:gd name="connsiteY22" fmla="*/ 41148 h 62102"/>
                    <a:gd name="connsiteX23" fmla="*/ 20669 w 29051"/>
                    <a:gd name="connsiteY23" fmla="*/ 43434 h 62102"/>
                    <a:gd name="connsiteX24" fmla="*/ 19907 w 29051"/>
                    <a:gd name="connsiteY24" fmla="*/ 43815 h 62102"/>
                    <a:gd name="connsiteX25" fmla="*/ 17812 w 29051"/>
                    <a:gd name="connsiteY25" fmla="*/ 39243 h 62102"/>
                    <a:gd name="connsiteX26" fmla="*/ 16764 w 29051"/>
                    <a:gd name="connsiteY26" fmla="*/ 36957 h 62102"/>
                    <a:gd name="connsiteX27" fmla="*/ 17526 w 29051"/>
                    <a:gd name="connsiteY27" fmla="*/ 36576 h 62102"/>
                    <a:gd name="connsiteX28" fmla="*/ 18574 w 29051"/>
                    <a:gd name="connsiteY28" fmla="*/ 38862 h 62102"/>
                    <a:gd name="connsiteX29" fmla="*/ 17812 w 29051"/>
                    <a:gd name="connsiteY29" fmla="*/ 39243 h 62102"/>
                    <a:gd name="connsiteX30" fmla="*/ 15716 w 29051"/>
                    <a:gd name="connsiteY30" fmla="*/ 34671 h 62102"/>
                    <a:gd name="connsiteX31" fmla="*/ 14669 w 29051"/>
                    <a:gd name="connsiteY31" fmla="*/ 32385 h 62102"/>
                    <a:gd name="connsiteX32" fmla="*/ 15430 w 29051"/>
                    <a:gd name="connsiteY32" fmla="*/ 32004 h 62102"/>
                    <a:gd name="connsiteX33" fmla="*/ 16478 w 29051"/>
                    <a:gd name="connsiteY33" fmla="*/ 34290 h 62102"/>
                    <a:gd name="connsiteX34" fmla="*/ 15716 w 29051"/>
                    <a:gd name="connsiteY34" fmla="*/ 34671 h 62102"/>
                    <a:gd name="connsiteX35" fmla="*/ 13621 w 29051"/>
                    <a:gd name="connsiteY35" fmla="*/ 30099 h 62102"/>
                    <a:gd name="connsiteX36" fmla="*/ 12573 w 29051"/>
                    <a:gd name="connsiteY36" fmla="*/ 27813 h 62102"/>
                    <a:gd name="connsiteX37" fmla="*/ 13335 w 29051"/>
                    <a:gd name="connsiteY37" fmla="*/ 27432 h 62102"/>
                    <a:gd name="connsiteX38" fmla="*/ 14383 w 29051"/>
                    <a:gd name="connsiteY38" fmla="*/ 29718 h 62102"/>
                    <a:gd name="connsiteX39" fmla="*/ 13621 w 29051"/>
                    <a:gd name="connsiteY39" fmla="*/ 30099 h 62102"/>
                    <a:gd name="connsiteX40" fmla="*/ 11525 w 29051"/>
                    <a:gd name="connsiteY40" fmla="*/ 25527 h 62102"/>
                    <a:gd name="connsiteX41" fmla="*/ 10478 w 29051"/>
                    <a:gd name="connsiteY41" fmla="*/ 23241 h 62102"/>
                    <a:gd name="connsiteX42" fmla="*/ 11239 w 29051"/>
                    <a:gd name="connsiteY42" fmla="*/ 22860 h 62102"/>
                    <a:gd name="connsiteX43" fmla="*/ 12287 w 29051"/>
                    <a:gd name="connsiteY43" fmla="*/ 25146 h 62102"/>
                    <a:gd name="connsiteX44" fmla="*/ 11525 w 29051"/>
                    <a:gd name="connsiteY44" fmla="*/ 25527 h 62102"/>
                    <a:gd name="connsiteX45" fmla="*/ 9430 w 29051"/>
                    <a:gd name="connsiteY45" fmla="*/ 20955 h 62102"/>
                    <a:gd name="connsiteX46" fmla="*/ 8382 w 29051"/>
                    <a:gd name="connsiteY46" fmla="*/ 18669 h 62102"/>
                    <a:gd name="connsiteX47" fmla="*/ 9144 w 29051"/>
                    <a:gd name="connsiteY47" fmla="*/ 18288 h 62102"/>
                    <a:gd name="connsiteX48" fmla="*/ 10192 w 29051"/>
                    <a:gd name="connsiteY48" fmla="*/ 20574 h 62102"/>
                    <a:gd name="connsiteX49" fmla="*/ 9430 w 29051"/>
                    <a:gd name="connsiteY49" fmla="*/ 20955 h 62102"/>
                    <a:gd name="connsiteX50" fmla="*/ 7334 w 29051"/>
                    <a:gd name="connsiteY50" fmla="*/ 16383 h 62102"/>
                    <a:gd name="connsiteX51" fmla="*/ 6287 w 29051"/>
                    <a:gd name="connsiteY51" fmla="*/ 14097 h 62102"/>
                    <a:gd name="connsiteX52" fmla="*/ 7048 w 29051"/>
                    <a:gd name="connsiteY52" fmla="*/ 13716 h 62102"/>
                    <a:gd name="connsiteX53" fmla="*/ 8096 w 29051"/>
                    <a:gd name="connsiteY53" fmla="*/ 16002 h 62102"/>
                    <a:gd name="connsiteX54" fmla="*/ 7334 w 29051"/>
                    <a:gd name="connsiteY54" fmla="*/ 16383 h 62102"/>
                    <a:gd name="connsiteX55" fmla="*/ 5239 w 29051"/>
                    <a:gd name="connsiteY55" fmla="*/ 11811 h 62102"/>
                    <a:gd name="connsiteX56" fmla="*/ 4191 w 29051"/>
                    <a:gd name="connsiteY56" fmla="*/ 9525 h 62102"/>
                    <a:gd name="connsiteX57" fmla="*/ 4953 w 29051"/>
                    <a:gd name="connsiteY57" fmla="*/ 9144 h 62102"/>
                    <a:gd name="connsiteX58" fmla="*/ 6001 w 29051"/>
                    <a:gd name="connsiteY58" fmla="*/ 11430 h 62102"/>
                    <a:gd name="connsiteX59" fmla="*/ 5239 w 29051"/>
                    <a:gd name="connsiteY59" fmla="*/ 11811 h 62102"/>
                    <a:gd name="connsiteX60" fmla="*/ 3143 w 29051"/>
                    <a:gd name="connsiteY60" fmla="*/ 7239 h 62102"/>
                    <a:gd name="connsiteX61" fmla="*/ 2096 w 29051"/>
                    <a:gd name="connsiteY61" fmla="*/ 4953 h 62102"/>
                    <a:gd name="connsiteX62" fmla="*/ 2857 w 29051"/>
                    <a:gd name="connsiteY62" fmla="*/ 4572 h 62102"/>
                    <a:gd name="connsiteX63" fmla="*/ 3905 w 29051"/>
                    <a:gd name="connsiteY63" fmla="*/ 6858 h 62102"/>
                    <a:gd name="connsiteX64" fmla="*/ 3143 w 29051"/>
                    <a:gd name="connsiteY64" fmla="*/ 7239 h 62102"/>
                    <a:gd name="connsiteX65" fmla="*/ 1048 w 29051"/>
                    <a:gd name="connsiteY65" fmla="*/ 2667 h 62102"/>
                    <a:gd name="connsiteX66" fmla="*/ 0 w 29051"/>
                    <a:gd name="connsiteY66" fmla="*/ 381 h 62102"/>
                    <a:gd name="connsiteX67" fmla="*/ 762 w 29051"/>
                    <a:gd name="connsiteY67" fmla="*/ 0 h 62102"/>
                    <a:gd name="connsiteX68" fmla="*/ 1810 w 29051"/>
                    <a:gd name="connsiteY68" fmla="*/ 2286 h 62102"/>
                    <a:gd name="connsiteX69" fmla="*/ 1048 w 29051"/>
                    <a:gd name="connsiteY69" fmla="*/ 2667 h 62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29051" h="62102"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7" name="Freeform: Shape 1736">
                  <a:extLst>
                    <a:ext uri="{FF2B5EF4-FFF2-40B4-BE49-F238E27FC236}">
                      <a16:creationId xmlns:a16="http://schemas.microsoft.com/office/drawing/2014/main" id="{E86274B2-8A7F-CB8A-C139-89C291B20C60}"/>
                    </a:ext>
                  </a:extLst>
                </p:cNvPr>
                <p:cNvSpPr/>
                <p:nvPr/>
              </p:nvSpPr>
              <p:spPr>
                <a:xfrm>
                  <a:off x="7239858" y="5196585"/>
                  <a:ext cx="11997" cy="13747"/>
                </a:xfrm>
                <a:custGeom>
                  <a:avLst/>
                  <a:gdLst>
                    <a:gd name="connsiteX0" fmla="*/ 189 w 11997"/>
                    <a:gd name="connsiteY0" fmla="*/ 4350 h 13747"/>
                    <a:gd name="connsiteX1" fmla="*/ 1998 w 11997"/>
                    <a:gd name="connsiteY1" fmla="*/ 921 h 13747"/>
                    <a:gd name="connsiteX2" fmla="*/ 1998 w 11997"/>
                    <a:gd name="connsiteY2" fmla="*/ 921 h 13747"/>
                    <a:gd name="connsiteX3" fmla="*/ 5904 w 11997"/>
                    <a:gd name="connsiteY3" fmla="*/ 540 h 13747"/>
                    <a:gd name="connsiteX4" fmla="*/ 11809 w 11997"/>
                    <a:gd name="connsiteY4" fmla="*/ 9303 h 13747"/>
                    <a:gd name="connsiteX5" fmla="*/ 10000 w 11997"/>
                    <a:gd name="connsiteY5" fmla="*/ 12827 h 13747"/>
                    <a:gd name="connsiteX6" fmla="*/ 10000 w 11997"/>
                    <a:gd name="connsiteY6" fmla="*/ 12827 h 13747"/>
                    <a:gd name="connsiteX7" fmla="*/ 6094 w 11997"/>
                    <a:gd name="connsiteY7" fmla="*/ 13208 h 13747"/>
                    <a:gd name="connsiteX8" fmla="*/ 189 w 11997"/>
                    <a:gd name="connsiteY8" fmla="*/ 4445 h 13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97" h="13747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522" y="-127"/>
                        <a:pt x="5332" y="-317"/>
                        <a:pt x="5904" y="540"/>
                      </a:cubicBezTo>
                      <a:lnTo>
                        <a:pt x="11809" y="9303"/>
                      </a:lnTo>
                      <a:cubicBezTo>
                        <a:pt x="12381" y="10160"/>
                        <a:pt x="11619" y="11684"/>
                        <a:pt x="10000" y="12827"/>
                      </a:cubicBezTo>
                      <a:lnTo>
                        <a:pt x="10000" y="12827"/>
                      </a:lnTo>
                      <a:cubicBezTo>
                        <a:pt x="8476" y="13875"/>
                        <a:pt x="6666" y="14065"/>
                        <a:pt x="6094" y="13208"/>
                      </a:cubicBezTo>
                      <a:lnTo>
                        <a:pt x="189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8" name="Freeform: Shape 1737">
                  <a:extLst>
                    <a:ext uri="{FF2B5EF4-FFF2-40B4-BE49-F238E27FC236}">
                      <a16:creationId xmlns:a16="http://schemas.microsoft.com/office/drawing/2014/main" id="{FD62DA91-F42B-5A6F-583B-601E26EE8206}"/>
                    </a:ext>
                  </a:extLst>
                </p:cNvPr>
                <p:cNvSpPr/>
                <p:nvPr/>
              </p:nvSpPr>
              <p:spPr>
                <a:xfrm>
                  <a:off x="7252267" y="5186276"/>
                  <a:ext cx="12517" cy="13507"/>
                </a:xfrm>
                <a:custGeom>
                  <a:avLst/>
                  <a:gdLst>
                    <a:gd name="connsiteX0" fmla="*/ 258 w 12517"/>
                    <a:gd name="connsiteY0" fmla="*/ 4753 h 13507"/>
                    <a:gd name="connsiteX1" fmla="*/ 1782 w 12517"/>
                    <a:gd name="connsiteY1" fmla="*/ 1134 h 13507"/>
                    <a:gd name="connsiteX2" fmla="*/ 1782 w 12517"/>
                    <a:gd name="connsiteY2" fmla="*/ 1134 h 13507"/>
                    <a:gd name="connsiteX3" fmla="*/ 5687 w 12517"/>
                    <a:gd name="connsiteY3" fmla="*/ 467 h 13507"/>
                    <a:gd name="connsiteX4" fmla="*/ 12259 w 12517"/>
                    <a:gd name="connsiteY4" fmla="*/ 8754 h 13507"/>
                    <a:gd name="connsiteX5" fmla="*/ 10735 w 12517"/>
                    <a:gd name="connsiteY5" fmla="*/ 12373 h 13507"/>
                    <a:gd name="connsiteX6" fmla="*/ 10735 w 12517"/>
                    <a:gd name="connsiteY6" fmla="*/ 12373 h 13507"/>
                    <a:gd name="connsiteX7" fmla="*/ 6925 w 12517"/>
                    <a:gd name="connsiteY7" fmla="*/ 13040 h 13507"/>
                    <a:gd name="connsiteX8" fmla="*/ 353 w 12517"/>
                    <a:gd name="connsiteY8" fmla="*/ 4753 h 13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17" h="13507">
                      <a:moveTo>
                        <a:pt x="258" y="4753"/>
                      </a:moveTo>
                      <a:cubicBezTo>
                        <a:pt x="-409" y="3896"/>
                        <a:pt x="258" y="2372"/>
                        <a:pt x="1782" y="1134"/>
                      </a:cubicBezTo>
                      <a:lnTo>
                        <a:pt x="1782" y="1134"/>
                      </a:lnTo>
                      <a:cubicBezTo>
                        <a:pt x="3306" y="-9"/>
                        <a:pt x="5021" y="-390"/>
                        <a:pt x="5687" y="467"/>
                      </a:cubicBezTo>
                      <a:lnTo>
                        <a:pt x="12259" y="8754"/>
                      </a:lnTo>
                      <a:cubicBezTo>
                        <a:pt x="12926" y="9516"/>
                        <a:pt x="12259" y="11135"/>
                        <a:pt x="10735" y="12373"/>
                      </a:cubicBezTo>
                      <a:lnTo>
                        <a:pt x="10735" y="12373"/>
                      </a:lnTo>
                      <a:cubicBezTo>
                        <a:pt x="9211" y="13516"/>
                        <a:pt x="7497" y="13897"/>
                        <a:pt x="6925" y="13040"/>
                      </a:cubicBezTo>
                      <a:lnTo>
                        <a:pt x="353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39" name="Freeform: Shape 1738">
                  <a:extLst>
                    <a:ext uri="{FF2B5EF4-FFF2-40B4-BE49-F238E27FC236}">
                      <a16:creationId xmlns:a16="http://schemas.microsoft.com/office/drawing/2014/main" id="{6B414CBC-C9A9-3E93-AD0F-6A7E74E1EE6C}"/>
                    </a:ext>
                  </a:extLst>
                </p:cNvPr>
                <p:cNvSpPr/>
                <p:nvPr/>
              </p:nvSpPr>
              <p:spPr>
                <a:xfrm>
                  <a:off x="7225190" y="5205920"/>
                  <a:ext cx="12082" cy="13748"/>
                </a:xfrm>
                <a:custGeom>
                  <a:avLst/>
                  <a:gdLst>
                    <a:gd name="connsiteX0" fmla="*/ 189 w 12082"/>
                    <a:gd name="connsiteY0" fmla="*/ 4350 h 13748"/>
                    <a:gd name="connsiteX1" fmla="*/ 1998 w 12082"/>
                    <a:gd name="connsiteY1" fmla="*/ 921 h 13748"/>
                    <a:gd name="connsiteX2" fmla="*/ 1998 w 12082"/>
                    <a:gd name="connsiteY2" fmla="*/ 921 h 13748"/>
                    <a:gd name="connsiteX3" fmla="*/ 5904 w 12082"/>
                    <a:gd name="connsiteY3" fmla="*/ 540 h 13748"/>
                    <a:gd name="connsiteX4" fmla="*/ 11904 w 12082"/>
                    <a:gd name="connsiteY4" fmla="*/ 9303 h 13748"/>
                    <a:gd name="connsiteX5" fmla="*/ 10094 w 12082"/>
                    <a:gd name="connsiteY5" fmla="*/ 12827 h 13748"/>
                    <a:gd name="connsiteX6" fmla="*/ 10094 w 12082"/>
                    <a:gd name="connsiteY6" fmla="*/ 12827 h 13748"/>
                    <a:gd name="connsiteX7" fmla="*/ 6189 w 12082"/>
                    <a:gd name="connsiteY7" fmla="*/ 13208 h 13748"/>
                    <a:gd name="connsiteX8" fmla="*/ 284 w 12082"/>
                    <a:gd name="connsiteY8" fmla="*/ 4445 h 13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082" h="13748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618" y="-127"/>
                        <a:pt x="5332" y="-317"/>
                        <a:pt x="5904" y="540"/>
                      </a:cubicBezTo>
                      <a:lnTo>
                        <a:pt x="11904" y="9303"/>
                      </a:lnTo>
                      <a:cubicBezTo>
                        <a:pt x="12476" y="10160"/>
                        <a:pt x="11619" y="11684"/>
                        <a:pt x="10094" y="12827"/>
                      </a:cubicBezTo>
                      <a:lnTo>
                        <a:pt x="10094" y="12827"/>
                      </a:lnTo>
                      <a:cubicBezTo>
                        <a:pt x="8475" y="13875"/>
                        <a:pt x="6761" y="14065"/>
                        <a:pt x="6189" y="13208"/>
                      </a:cubicBezTo>
                      <a:lnTo>
                        <a:pt x="284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40" name="Freeform: Shape 1739">
                  <a:extLst>
                    <a:ext uri="{FF2B5EF4-FFF2-40B4-BE49-F238E27FC236}">
                      <a16:creationId xmlns:a16="http://schemas.microsoft.com/office/drawing/2014/main" id="{37C4A644-1933-EE2F-E325-F35957CDF536}"/>
                    </a:ext>
                  </a:extLst>
                </p:cNvPr>
                <p:cNvSpPr/>
                <p:nvPr/>
              </p:nvSpPr>
              <p:spPr>
                <a:xfrm>
                  <a:off x="7212293" y="5215554"/>
                  <a:ext cx="11217" cy="12291"/>
                </a:xfrm>
                <a:custGeom>
                  <a:avLst/>
                  <a:gdLst>
                    <a:gd name="connsiteX0" fmla="*/ 132 w 11217"/>
                    <a:gd name="connsiteY0" fmla="*/ 4241 h 12291"/>
                    <a:gd name="connsiteX1" fmla="*/ 2037 w 11217"/>
                    <a:gd name="connsiteY1" fmla="*/ 1002 h 12291"/>
                    <a:gd name="connsiteX2" fmla="*/ 2037 w 11217"/>
                    <a:gd name="connsiteY2" fmla="*/ 1002 h 12291"/>
                    <a:gd name="connsiteX3" fmla="*/ 5847 w 11217"/>
                    <a:gd name="connsiteY3" fmla="*/ 430 h 12291"/>
                    <a:gd name="connsiteX4" fmla="*/ 11085 w 11217"/>
                    <a:gd name="connsiteY4" fmla="*/ 8051 h 12291"/>
                    <a:gd name="connsiteX5" fmla="*/ 9180 w 11217"/>
                    <a:gd name="connsiteY5" fmla="*/ 11289 h 12291"/>
                    <a:gd name="connsiteX6" fmla="*/ 9180 w 11217"/>
                    <a:gd name="connsiteY6" fmla="*/ 11289 h 12291"/>
                    <a:gd name="connsiteX7" fmla="*/ 5371 w 11217"/>
                    <a:gd name="connsiteY7" fmla="*/ 11861 h 12291"/>
                    <a:gd name="connsiteX8" fmla="*/ 132 w 11217"/>
                    <a:gd name="connsiteY8" fmla="*/ 4241 h 12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17" h="12291">
                      <a:moveTo>
                        <a:pt x="132" y="4241"/>
                      </a:moveTo>
                      <a:cubicBezTo>
                        <a:pt x="-345" y="3478"/>
                        <a:pt x="513" y="2050"/>
                        <a:pt x="2037" y="1002"/>
                      </a:cubicBezTo>
                      <a:lnTo>
                        <a:pt x="2037" y="1002"/>
                      </a:lnTo>
                      <a:cubicBezTo>
                        <a:pt x="3561" y="-46"/>
                        <a:pt x="5275" y="-331"/>
                        <a:pt x="5847" y="430"/>
                      </a:cubicBezTo>
                      <a:lnTo>
                        <a:pt x="11085" y="8051"/>
                      </a:lnTo>
                      <a:cubicBezTo>
                        <a:pt x="11562" y="8812"/>
                        <a:pt x="10704" y="10241"/>
                        <a:pt x="9180" y="11289"/>
                      </a:cubicBezTo>
                      <a:lnTo>
                        <a:pt x="9180" y="11289"/>
                      </a:lnTo>
                      <a:cubicBezTo>
                        <a:pt x="7656" y="12337"/>
                        <a:pt x="5942" y="12623"/>
                        <a:pt x="5371" y="11861"/>
                      </a:cubicBezTo>
                      <a:lnTo>
                        <a:pt x="132" y="4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41" name="Freeform: Shape 1740">
                  <a:extLst>
                    <a:ext uri="{FF2B5EF4-FFF2-40B4-BE49-F238E27FC236}">
                      <a16:creationId xmlns:a16="http://schemas.microsoft.com/office/drawing/2014/main" id="{5559F21B-011A-291B-F3F5-67263749BC87}"/>
                    </a:ext>
                  </a:extLst>
                </p:cNvPr>
                <p:cNvSpPr/>
                <p:nvPr/>
              </p:nvSpPr>
              <p:spPr>
                <a:xfrm>
                  <a:off x="7200063" y="5223414"/>
                  <a:ext cx="10248" cy="12477"/>
                </a:xfrm>
                <a:custGeom>
                  <a:avLst/>
                  <a:gdLst>
                    <a:gd name="connsiteX0" fmla="*/ 74 w 10248"/>
                    <a:gd name="connsiteY0" fmla="*/ 3524 h 12477"/>
                    <a:gd name="connsiteX1" fmla="*/ 2455 w 10248"/>
                    <a:gd name="connsiteY1" fmla="*/ 572 h 12477"/>
                    <a:gd name="connsiteX2" fmla="*/ 2455 w 10248"/>
                    <a:gd name="connsiteY2" fmla="*/ 572 h 12477"/>
                    <a:gd name="connsiteX3" fmla="*/ 6265 w 10248"/>
                    <a:gd name="connsiteY3" fmla="*/ 572 h 12477"/>
                    <a:gd name="connsiteX4" fmla="*/ 10170 w 10248"/>
                    <a:gd name="connsiteY4" fmla="*/ 8953 h 12477"/>
                    <a:gd name="connsiteX5" fmla="*/ 7789 w 10248"/>
                    <a:gd name="connsiteY5" fmla="*/ 11906 h 12477"/>
                    <a:gd name="connsiteX6" fmla="*/ 7789 w 10248"/>
                    <a:gd name="connsiteY6" fmla="*/ 11906 h 12477"/>
                    <a:gd name="connsiteX7" fmla="*/ 3979 w 10248"/>
                    <a:gd name="connsiteY7" fmla="*/ 11906 h 12477"/>
                    <a:gd name="connsiteX8" fmla="*/ 74 w 10248"/>
                    <a:gd name="connsiteY8" fmla="*/ 3524 h 1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48" h="12477">
                      <a:moveTo>
                        <a:pt x="74" y="3524"/>
                      </a:moveTo>
                      <a:cubicBezTo>
                        <a:pt x="-307" y="2762"/>
                        <a:pt x="836" y="1429"/>
                        <a:pt x="2455" y="572"/>
                      </a:cubicBezTo>
                      <a:lnTo>
                        <a:pt x="2455" y="572"/>
                      </a:lnTo>
                      <a:cubicBezTo>
                        <a:pt x="4169" y="-191"/>
                        <a:pt x="5884" y="-191"/>
                        <a:pt x="6265" y="572"/>
                      </a:cubicBezTo>
                      <a:lnTo>
                        <a:pt x="10170" y="8953"/>
                      </a:lnTo>
                      <a:cubicBezTo>
                        <a:pt x="10551" y="9716"/>
                        <a:pt x="9503" y="11049"/>
                        <a:pt x="7789" y="11906"/>
                      </a:cubicBezTo>
                      <a:lnTo>
                        <a:pt x="7789" y="11906"/>
                      </a:lnTo>
                      <a:cubicBezTo>
                        <a:pt x="6074" y="12668"/>
                        <a:pt x="4360" y="12668"/>
                        <a:pt x="3979" y="11906"/>
                      </a:cubicBezTo>
                      <a:lnTo>
                        <a:pt x="74" y="35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42" name="Freeform: Shape 1741">
                  <a:extLst>
                    <a:ext uri="{FF2B5EF4-FFF2-40B4-BE49-F238E27FC236}">
                      <a16:creationId xmlns:a16="http://schemas.microsoft.com/office/drawing/2014/main" id="{4A73C15C-1A93-ABB6-BED0-B6F026D7D406}"/>
                    </a:ext>
                  </a:extLst>
                </p:cNvPr>
                <p:cNvSpPr/>
                <p:nvPr/>
              </p:nvSpPr>
              <p:spPr>
                <a:xfrm>
                  <a:off x="7185618" y="5230327"/>
                  <a:ext cx="9702" cy="12606"/>
                </a:xfrm>
                <a:custGeom>
                  <a:avLst/>
                  <a:gdLst>
                    <a:gd name="connsiteX0" fmla="*/ 41 w 9702"/>
                    <a:gd name="connsiteY0" fmla="*/ 2994 h 12606"/>
                    <a:gd name="connsiteX1" fmla="*/ 2803 w 9702"/>
                    <a:gd name="connsiteY1" fmla="*/ 327 h 12606"/>
                    <a:gd name="connsiteX2" fmla="*/ 2803 w 9702"/>
                    <a:gd name="connsiteY2" fmla="*/ 327 h 12606"/>
                    <a:gd name="connsiteX3" fmla="*/ 6613 w 9702"/>
                    <a:gd name="connsiteY3" fmla="*/ 803 h 12606"/>
                    <a:gd name="connsiteX4" fmla="*/ 9661 w 9702"/>
                    <a:gd name="connsiteY4" fmla="*/ 9566 h 12606"/>
                    <a:gd name="connsiteX5" fmla="*/ 6899 w 9702"/>
                    <a:gd name="connsiteY5" fmla="*/ 12233 h 12606"/>
                    <a:gd name="connsiteX6" fmla="*/ 6899 w 9702"/>
                    <a:gd name="connsiteY6" fmla="*/ 12233 h 12606"/>
                    <a:gd name="connsiteX7" fmla="*/ 3089 w 9702"/>
                    <a:gd name="connsiteY7" fmla="*/ 11852 h 12606"/>
                    <a:gd name="connsiteX8" fmla="*/ 41 w 9702"/>
                    <a:gd name="connsiteY8" fmla="*/ 3089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02" h="12606">
                      <a:moveTo>
                        <a:pt x="41" y="2994"/>
                      </a:moveTo>
                      <a:cubicBezTo>
                        <a:pt x="-245" y="2136"/>
                        <a:pt x="994" y="993"/>
                        <a:pt x="2803" y="327"/>
                      </a:cubicBezTo>
                      <a:lnTo>
                        <a:pt x="2803" y="327"/>
                      </a:lnTo>
                      <a:cubicBezTo>
                        <a:pt x="4613" y="-245"/>
                        <a:pt x="6328" y="-54"/>
                        <a:pt x="6613" y="803"/>
                      </a:cubicBezTo>
                      <a:lnTo>
                        <a:pt x="9661" y="9566"/>
                      </a:lnTo>
                      <a:cubicBezTo>
                        <a:pt x="9947" y="10423"/>
                        <a:pt x="8709" y="11661"/>
                        <a:pt x="6899" y="12233"/>
                      </a:cubicBezTo>
                      <a:lnTo>
                        <a:pt x="6899" y="12233"/>
                      </a:lnTo>
                      <a:cubicBezTo>
                        <a:pt x="5089" y="12900"/>
                        <a:pt x="3375" y="12614"/>
                        <a:pt x="3089" y="11852"/>
                      </a:cubicBezTo>
                      <a:lnTo>
                        <a:pt x="41" y="30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661" name="Graphic 36">
              <a:extLst>
                <a:ext uri="{FF2B5EF4-FFF2-40B4-BE49-F238E27FC236}">
                  <a16:creationId xmlns:a16="http://schemas.microsoft.com/office/drawing/2014/main" id="{C811DB91-29AD-970D-8997-B7011CFD1569}"/>
                </a:ext>
              </a:extLst>
            </p:cNvPr>
            <p:cNvGrpSpPr/>
            <p:nvPr/>
          </p:nvGrpSpPr>
          <p:grpSpPr>
            <a:xfrm>
              <a:off x="9340819" y="1283162"/>
              <a:ext cx="1655870" cy="1588659"/>
              <a:chOff x="7507794" y="1709838"/>
              <a:chExt cx="1146230" cy="1099705"/>
            </a:xfrm>
          </p:grpSpPr>
          <p:sp>
            <p:nvSpPr>
              <p:cNvPr id="1704" name="Freeform: Shape 1703">
                <a:extLst>
                  <a:ext uri="{FF2B5EF4-FFF2-40B4-BE49-F238E27FC236}">
                    <a16:creationId xmlns:a16="http://schemas.microsoft.com/office/drawing/2014/main" id="{3AD58DD9-CFB1-DD6C-AF17-428CB97B3733}"/>
                  </a:ext>
                </a:extLst>
              </p:cNvPr>
              <p:cNvSpPr/>
              <p:nvPr/>
            </p:nvSpPr>
            <p:spPr>
              <a:xfrm>
                <a:off x="7577568" y="1869441"/>
                <a:ext cx="1023977" cy="878205"/>
              </a:xfrm>
              <a:custGeom>
                <a:avLst/>
                <a:gdLst>
                  <a:gd name="connsiteX0" fmla="*/ 23763 w 1023977"/>
                  <a:gd name="connsiteY0" fmla="*/ 872235 h 878205"/>
                  <a:gd name="connsiteX1" fmla="*/ 1015696 w 1023977"/>
                  <a:gd name="connsiteY1" fmla="*/ 24034 h 878205"/>
                  <a:gd name="connsiteX2" fmla="*/ 1021983 w 1023977"/>
                  <a:gd name="connsiteY2" fmla="*/ 2983 h 878205"/>
                  <a:gd name="connsiteX3" fmla="*/ 1012458 w 1023977"/>
                  <a:gd name="connsiteY3" fmla="*/ 126 h 878205"/>
                  <a:gd name="connsiteX4" fmla="*/ 1000265 w 1023977"/>
                  <a:gd name="connsiteY4" fmla="*/ 6031 h 878205"/>
                  <a:gd name="connsiteX5" fmla="*/ 8332 w 1023977"/>
                  <a:gd name="connsiteY5" fmla="*/ 854233 h 878205"/>
                  <a:gd name="connsiteX6" fmla="*/ 1950 w 1023977"/>
                  <a:gd name="connsiteY6" fmla="*/ 875188 h 878205"/>
                  <a:gd name="connsiteX7" fmla="*/ 11571 w 1023977"/>
                  <a:gd name="connsiteY7" fmla="*/ 878045 h 878205"/>
                  <a:gd name="connsiteX8" fmla="*/ 23763 w 1023977"/>
                  <a:gd name="connsiteY8" fmla="*/ 872235 h 878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3977" h="878205">
                    <a:moveTo>
                      <a:pt x="23763" y="872235"/>
                    </a:moveTo>
                    <a:lnTo>
                      <a:pt x="1015696" y="24034"/>
                    </a:lnTo>
                    <a:cubicBezTo>
                      <a:pt x="1023411" y="17461"/>
                      <a:pt x="1026269" y="7936"/>
                      <a:pt x="1021983" y="2983"/>
                    </a:cubicBezTo>
                    <a:cubicBezTo>
                      <a:pt x="1019887" y="507"/>
                      <a:pt x="1016363" y="-350"/>
                      <a:pt x="1012458" y="126"/>
                    </a:cubicBezTo>
                    <a:cubicBezTo>
                      <a:pt x="1008457" y="697"/>
                      <a:pt x="1004170" y="2698"/>
                      <a:pt x="1000265" y="6031"/>
                    </a:cubicBezTo>
                    <a:lnTo>
                      <a:pt x="8332" y="854233"/>
                    </a:lnTo>
                    <a:cubicBezTo>
                      <a:pt x="522" y="860805"/>
                      <a:pt x="-2241" y="870235"/>
                      <a:pt x="1950" y="875188"/>
                    </a:cubicBezTo>
                    <a:cubicBezTo>
                      <a:pt x="4046" y="877664"/>
                      <a:pt x="7570" y="878617"/>
                      <a:pt x="11571" y="878045"/>
                    </a:cubicBezTo>
                    <a:cubicBezTo>
                      <a:pt x="15476" y="877474"/>
                      <a:pt x="19857" y="875473"/>
                      <a:pt x="23763" y="872235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05" name="Freeform: Shape 1704">
                <a:extLst>
                  <a:ext uri="{FF2B5EF4-FFF2-40B4-BE49-F238E27FC236}">
                    <a16:creationId xmlns:a16="http://schemas.microsoft.com/office/drawing/2014/main" id="{3DCB33BB-F99B-2AB0-0317-A401E53FE0F0}"/>
                  </a:ext>
                </a:extLst>
              </p:cNvPr>
              <p:cNvSpPr/>
              <p:nvPr/>
            </p:nvSpPr>
            <p:spPr>
              <a:xfrm>
                <a:off x="8560402" y="1709838"/>
                <a:ext cx="93622" cy="191351"/>
              </a:xfrm>
              <a:custGeom>
                <a:avLst/>
                <a:gdLst>
                  <a:gd name="connsiteX0" fmla="*/ 95 w 93622"/>
                  <a:gd name="connsiteY0" fmla="*/ 180398 h 191351"/>
                  <a:gd name="connsiteX1" fmla="*/ 23146 w 93622"/>
                  <a:gd name="connsiteY1" fmla="*/ 130773 h 191351"/>
                  <a:gd name="connsiteX2" fmla="*/ 24289 w 93622"/>
                  <a:gd name="connsiteY2" fmla="*/ 12568 h 191351"/>
                  <a:gd name="connsiteX3" fmla="*/ 88106 w 93622"/>
                  <a:gd name="connsiteY3" fmla="*/ 120772 h 191351"/>
                  <a:gd name="connsiteX4" fmla="*/ 23717 w 93622"/>
                  <a:gd name="connsiteY4" fmla="*/ 191352 h 191351"/>
                  <a:gd name="connsiteX5" fmla="*/ 0 w 93622"/>
                  <a:gd name="connsiteY5" fmla="*/ 180398 h 19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622" h="191351">
                    <a:moveTo>
                      <a:pt x="95" y="180398"/>
                    </a:moveTo>
                    <a:cubicBezTo>
                      <a:pt x="95" y="180398"/>
                      <a:pt x="27623" y="159348"/>
                      <a:pt x="23146" y="130773"/>
                    </a:cubicBezTo>
                    <a:cubicBezTo>
                      <a:pt x="18669" y="102198"/>
                      <a:pt x="-26098" y="55621"/>
                      <a:pt x="24289" y="12568"/>
                    </a:cubicBezTo>
                    <a:cubicBezTo>
                      <a:pt x="74676" y="-30580"/>
                      <a:pt x="107156" y="45239"/>
                      <a:pt x="88106" y="120772"/>
                    </a:cubicBezTo>
                    <a:cubicBezTo>
                      <a:pt x="75438" y="165825"/>
                      <a:pt x="23717" y="191352"/>
                      <a:pt x="23717" y="191352"/>
                    </a:cubicBezTo>
                    <a:lnTo>
                      <a:pt x="0" y="180398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06" name="Freeform: Shape 1705">
                <a:extLst>
                  <a:ext uri="{FF2B5EF4-FFF2-40B4-BE49-F238E27FC236}">
                    <a16:creationId xmlns:a16="http://schemas.microsoft.com/office/drawing/2014/main" id="{FFF834A0-8909-4E98-4973-712234FD725D}"/>
                  </a:ext>
                </a:extLst>
              </p:cNvPr>
              <p:cNvSpPr/>
              <p:nvPr/>
            </p:nvSpPr>
            <p:spPr>
              <a:xfrm>
                <a:off x="8570127" y="1773658"/>
                <a:ext cx="40734" cy="77977"/>
              </a:xfrm>
              <a:custGeom>
                <a:avLst/>
                <a:gdLst>
                  <a:gd name="connsiteX0" fmla="*/ 39139 w 40734"/>
                  <a:gd name="connsiteY0" fmla="*/ 77715 h 77977"/>
                  <a:gd name="connsiteX1" fmla="*/ 35329 w 40734"/>
                  <a:gd name="connsiteY1" fmla="*/ 76382 h 77977"/>
                  <a:gd name="connsiteX2" fmla="*/ 277 w 40734"/>
                  <a:gd name="connsiteY2" fmla="*/ 4087 h 77977"/>
                  <a:gd name="connsiteX3" fmla="*/ 1610 w 40734"/>
                  <a:gd name="connsiteY3" fmla="*/ 277 h 77977"/>
                  <a:gd name="connsiteX4" fmla="*/ 1610 w 40734"/>
                  <a:gd name="connsiteY4" fmla="*/ 277 h 77977"/>
                  <a:gd name="connsiteX5" fmla="*/ 5421 w 40734"/>
                  <a:gd name="connsiteY5" fmla="*/ 1611 h 77977"/>
                  <a:gd name="connsiteX6" fmla="*/ 40472 w 40734"/>
                  <a:gd name="connsiteY6" fmla="*/ 73905 h 77977"/>
                  <a:gd name="connsiteX7" fmla="*/ 39139 w 40734"/>
                  <a:gd name="connsiteY7" fmla="*/ 77715 h 77977"/>
                  <a:gd name="connsiteX8" fmla="*/ 39139 w 40734"/>
                  <a:gd name="connsiteY8" fmla="*/ 77715 h 77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34" h="77977">
                    <a:moveTo>
                      <a:pt x="39139" y="77715"/>
                    </a:moveTo>
                    <a:cubicBezTo>
                      <a:pt x="37710" y="78382"/>
                      <a:pt x="35996" y="77715"/>
                      <a:pt x="35329" y="76382"/>
                    </a:cubicBezTo>
                    <a:lnTo>
                      <a:pt x="277" y="4087"/>
                    </a:lnTo>
                    <a:cubicBezTo>
                      <a:pt x="-390" y="2658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0472" y="73905"/>
                    </a:lnTo>
                    <a:cubicBezTo>
                      <a:pt x="41139" y="75334"/>
                      <a:pt x="40472" y="77049"/>
                      <a:pt x="39139" y="77715"/>
                    </a:cubicBezTo>
                    <a:lnTo>
                      <a:pt x="39139" y="7771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07" name="Freeform: Shape 1706">
                <a:extLst>
                  <a:ext uri="{FF2B5EF4-FFF2-40B4-BE49-F238E27FC236}">
                    <a16:creationId xmlns:a16="http://schemas.microsoft.com/office/drawing/2014/main" id="{B31887BD-3383-4FDF-7A9A-081172920392}"/>
                  </a:ext>
                </a:extLst>
              </p:cNvPr>
              <p:cNvSpPr/>
              <p:nvPr/>
            </p:nvSpPr>
            <p:spPr>
              <a:xfrm>
                <a:off x="8580223" y="1755370"/>
                <a:ext cx="45210" cy="87612"/>
              </a:xfrm>
              <a:custGeom>
                <a:avLst/>
                <a:gdLst>
                  <a:gd name="connsiteX0" fmla="*/ 43616 w 45210"/>
                  <a:gd name="connsiteY0" fmla="*/ 87336 h 87612"/>
                  <a:gd name="connsiteX1" fmla="*/ 39806 w 45210"/>
                  <a:gd name="connsiteY1" fmla="*/ 86002 h 87612"/>
                  <a:gd name="connsiteX2" fmla="*/ 277 w 45210"/>
                  <a:gd name="connsiteY2" fmla="*/ 4087 h 87612"/>
                  <a:gd name="connsiteX3" fmla="*/ 1610 w 45210"/>
                  <a:gd name="connsiteY3" fmla="*/ 277 h 87612"/>
                  <a:gd name="connsiteX4" fmla="*/ 1610 w 45210"/>
                  <a:gd name="connsiteY4" fmla="*/ 277 h 87612"/>
                  <a:gd name="connsiteX5" fmla="*/ 5421 w 45210"/>
                  <a:gd name="connsiteY5" fmla="*/ 1611 h 87612"/>
                  <a:gd name="connsiteX6" fmla="*/ 44950 w 45210"/>
                  <a:gd name="connsiteY6" fmla="*/ 83526 h 87612"/>
                  <a:gd name="connsiteX7" fmla="*/ 43616 w 45210"/>
                  <a:gd name="connsiteY7" fmla="*/ 87336 h 87612"/>
                  <a:gd name="connsiteX8" fmla="*/ 43616 w 45210"/>
                  <a:gd name="connsiteY8" fmla="*/ 87336 h 8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210" h="87612">
                    <a:moveTo>
                      <a:pt x="43616" y="87336"/>
                    </a:moveTo>
                    <a:cubicBezTo>
                      <a:pt x="42187" y="88002"/>
                      <a:pt x="40472" y="87431"/>
                      <a:pt x="39806" y="86002"/>
                    </a:cubicBezTo>
                    <a:lnTo>
                      <a:pt x="277" y="4087"/>
                    </a:lnTo>
                    <a:cubicBezTo>
                      <a:pt x="-390" y="2754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4950" y="83526"/>
                    </a:lnTo>
                    <a:cubicBezTo>
                      <a:pt x="45616" y="84954"/>
                      <a:pt x="44950" y="86669"/>
                      <a:pt x="43616" y="87336"/>
                    </a:cubicBezTo>
                    <a:lnTo>
                      <a:pt x="43616" y="8733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08" name="Freeform: Shape 1707">
                <a:extLst>
                  <a:ext uri="{FF2B5EF4-FFF2-40B4-BE49-F238E27FC236}">
                    <a16:creationId xmlns:a16="http://schemas.microsoft.com/office/drawing/2014/main" id="{25B64B8F-92EC-9A38-9AEA-C783E095B774}"/>
                  </a:ext>
                </a:extLst>
              </p:cNvPr>
              <p:cNvSpPr/>
              <p:nvPr/>
            </p:nvSpPr>
            <p:spPr>
              <a:xfrm>
                <a:off x="8588430" y="1736511"/>
                <a:ext cx="45385" cy="87787"/>
              </a:xfrm>
              <a:custGeom>
                <a:avLst/>
                <a:gdLst>
                  <a:gd name="connsiteX0" fmla="*/ 43791 w 45385"/>
                  <a:gd name="connsiteY0" fmla="*/ 87526 h 87787"/>
                  <a:gd name="connsiteX1" fmla="*/ 39981 w 45385"/>
                  <a:gd name="connsiteY1" fmla="*/ 86193 h 87787"/>
                  <a:gd name="connsiteX2" fmla="*/ 262 w 45385"/>
                  <a:gd name="connsiteY2" fmla="*/ 4087 h 87787"/>
                  <a:gd name="connsiteX3" fmla="*/ 1595 w 45385"/>
                  <a:gd name="connsiteY3" fmla="*/ 277 h 87787"/>
                  <a:gd name="connsiteX4" fmla="*/ 1595 w 45385"/>
                  <a:gd name="connsiteY4" fmla="*/ 277 h 87787"/>
                  <a:gd name="connsiteX5" fmla="*/ 5405 w 45385"/>
                  <a:gd name="connsiteY5" fmla="*/ 1611 h 87787"/>
                  <a:gd name="connsiteX6" fmla="*/ 45124 w 45385"/>
                  <a:gd name="connsiteY6" fmla="*/ 83716 h 87787"/>
                  <a:gd name="connsiteX7" fmla="*/ 43791 w 45385"/>
                  <a:gd name="connsiteY7" fmla="*/ 87526 h 87787"/>
                  <a:gd name="connsiteX8" fmla="*/ 43791 w 45385"/>
                  <a:gd name="connsiteY8" fmla="*/ 87526 h 8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385" h="87787">
                    <a:moveTo>
                      <a:pt x="43791" y="87526"/>
                    </a:moveTo>
                    <a:cubicBezTo>
                      <a:pt x="42362" y="88193"/>
                      <a:pt x="40648" y="87526"/>
                      <a:pt x="39981" y="86193"/>
                    </a:cubicBezTo>
                    <a:lnTo>
                      <a:pt x="262" y="4087"/>
                    </a:lnTo>
                    <a:cubicBezTo>
                      <a:pt x="-405" y="2658"/>
                      <a:pt x="262" y="1039"/>
                      <a:pt x="1595" y="277"/>
                    </a:cubicBezTo>
                    <a:lnTo>
                      <a:pt x="1595" y="277"/>
                    </a:lnTo>
                    <a:cubicBezTo>
                      <a:pt x="3024" y="-390"/>
                      <a:pt x="4738" y="182"/>
                      <a:pt x="5405" y="1611"/>
                    </a:cubicBezTo>
                    <a:lnTo>
                      <a:pt x="45124" y="83716"/>
                    </a:lnTo>
                    <a:cubicBezTo>
                      <a:pt x="45791" y="85145"/>
                      <a:pt x="45124" y="86859"/>
                      <a:pt x="43791" y="87526"/>
                    </a:cubicBezTo>
                    <a:lnTo>
                      <a:pt x="43791" y="8752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09" name="Freeform: Shape 1708">
                <a:extLst>
                  <a:ext uri="{FF2B5EF4-FFF2-40B4-BE49-F238E27FC236}">
                    <a16:creationId xmlns:a16="http://schemas.microsoft.com/office/drawing/2014/main" id="{944298D9-798A-3711-02A2-9E75E96CD89C}"/>
                  </a:ext>
                </a:extLst>
              </p:cNvPr>
              <p:cNvSpPr/>
              <p:nvPr/>
            </p:nvSpPr>
            <p:spPr>
              <a:xfrm>
                <a:off x="8597749" y="1723763"/>
                <a:ext cx="44353" cy="85311"/>
              </a:xfrm>
              <a:custGeom>
                <a:avLst/>
                <a:gdLst>
                  <a:gd name="connsiteX0" fmla="*/ 42664 w 44353"/>
                  <a:gd name="connsiteY0" fmla="*/ 85034 h 85311"/>
                  <a:gd name="connsiteX1" fmla="*/ 38949 w 44353"/>
                  <a:gd name="connsiteY1" fmla="*/ 83701 h 85311"/>
                  <a:gd name="connsiteX2" fmla="*/ 277 w 44353"/>
                  <a:gd name="connsiteY2" fmla="*/ 4072 h 85311"/>
                  <a:gd name="connsiteX3" fmla="*/ 1611 w 44353"/>
                  <a:gd name="connsiteY3" fmla="*/ 262 h 85311"/>
                  <a:gd name="connsiteX4" fmla="*/ 1611 w 44353"/>
                  <a:gd name="connsiteY4" fmla="*/ 262 h 85311"/>
                  <a:gd name="connsiteX5" fmla="*/ 5421 w 44353"/>
                  <a:gd name="connsiteY5" fmla="*/ 1595 h 85311"/>
                  <a:gd name="connsiteX6" fmla="*/ 44093 w 44353"/>
                  <a:gd name="connsiteY6" fmla="*/ 81224 h 85311"/>
                  <a:gd name="connsiteX7" fmla="*/ 42759 w 44353"/>
                  <a:gd name="connsiteY7" fmla="*/ 85034 h 85311"/>
                  <a:gd name="connsiteX8" fmla="*/ 42759 w 44353"/>
                  <a:gd name="connsiteY8" fmla="*/ 85034 h 8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353" h="85311">
                    <a:moveTo>
                      <a:pt x="42664" y="85034"/>
                    </a:moveTo>
                    <a:cubicBezTo>
                      <a:pt x="41235" y="85701"/>
                      <a:pt x="39520" y="85129"/>
                      <a:pt x="38949" y="83701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1" y="262"/>
                    </a:cubicBezTo>
                    <a:lnTo>
                      <a:pt x="1611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44093" y="81224"/>
                    </a:lnTo>
                    <a:cubicBezTo>
                      <a:pt x="44759" y="82653"/>
                      <a:pt x="44093" y="84367"/>
                      <a:pt x="42759" y="85034"/>
                    </a:cubicBezTo>
                    <a:lnTo>
                      <a:pt x="42759" y="85034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10" name="Freeform: Shape 1709">
                <a:extLst>
                  <a:ext uri="{FF2B5EF4-FFF2-40B4-BE49-F238E27FC236}">
                    <a16:creationId xmlns:a16="http://schemas.microsoft.com/office/drawing/2014/main" id="{1A3834EC-FCC0-A00C-C63C-332893FA7D3E}"/>
                  </a:ext>
                </a:extLst>
              </p:cNvPr>
              <p:cNvSpPr/>
              <p:nvPr/>
            </p:nvSpPr>
            <p:spPr>
              <a:xfrm>
                <a:off x="8613465" y="1722239"/>
                <a:ext cx="33781" cy="63689"/>
              </a:xfrm>
              <a:custGeom>
                <a:avLst/>
                <a:gdLst>
                  <a:gd name="connsiteX0" fmla="*/ 32186 w 33781"/>
                  <a:gd name="connsiteY0" fmla="*/ 63412 h 63689"/>
                  <a:gd name="connsiteX1" fmla="*/ 28376 w 33781"/>
                  <a:gd name="connsiteY1" fmla="*/ 62079 h 63689"/>
                  <a:gd name="connsiteX2" fmla="*/ 277 w 33781"/>
                  <a:gd name="connsiteY2" fmla="*/ 4072 h 63689"/>
                  <a:gd name="connsiteX3" fmla="*/ 1610 w 33781"/>
                  <a:gd name="connsiteY3" fmla="*/ 262 h 63689"/>
                  <a:gd name="connsiteX4" fmla="*/ 1610 w 33781"/>
                  <a:gd name="connsiteY4" fmla="*/ 262 h 63689"/>
                  <a:gd name="connsiteX5" fmla="*/ 5421 w 33781"/>
                  <a:gd name="connsiteY5" fmla="*/ 1595 h 63689"/>
                  <a:gd name="connsiteX6" fmla="*/ 33519 w 33781"/>
                  <a:gd name="connsiteY6" fmla="*/ 59698 h 63689"/>
                  <a:gd name="connsiteX7" fmla="*/ 32186 w 33781"/>
                  <a:gd name="connsiteY7" fmla="*/ 63508 h 63689"/>
                  <a:gd name="connsiteX8" fmla="*/ 32186 w 33781"/>
                  <a:gd name="connsiteY8" fmla="*/ 63508 h 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781" h="63689">
                    <a:moveTo>
                      <a:pt x="32186" y="63412"/>
                    </a:moveTo>
                    <a:cubicBezTo>
                      <a:pt x="30757" y="64079"/>
                      <a:pt x="29042" y="63508"/>
                      <a:pt x="28376" y="62079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0" y="262"/>
                    </a:cubicBezTo>
                    <a:lnTo>
                      <a:pt x="1610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33519" y="59698"/>
                    </a:lnTo>
                    <a:cubicBezTo>
                      <a:pt x="34186" y="61126"/>
                      <a:pt x="33519" y="62841"/>
                      <a:pt x="32186" y="63508"/>
                    </a:cubicBezTo>
                    <a:lnTo>
                      <a:pt x="32186" y="635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11" name="Freeform: Shape 1710">
                <a:extLst>
                  <a:ext uri="{FF2B5EF4-FFF2-40B4-BE49-F238E27FC236}">
                    <a16:creationId xmlns:a16="http://schemas.microsoft.com/office/drawing/2014/main" id="{7516665A-2EE8-CE77-0977-FD2025F37CE9}"/>
                  </a:ext>
                </a:extLst>
              </p:cNvPr>
              <p:cNvSpPr/>
              <p:nvPr/>
            </p:nvSpPr>
            <p:spPr>
              <a:xfrm>
                <a:off x="8581453" y="1716902"/>
                <a:ext cx="67834" cy="111928"/>
              </a:xfrm>
              <a:custGeom>
                <a:avLst/>
                <a:gdLst>
                  <a:gd name="connsiteX0" fmla="*/ 0 w 67834"/>
                  <a:gd name="connsiteY0" fmla="*/ 16362 h 111928"/>
                  <a:gd name="connsiteX1" fmla="*/ 59341 w 67834"/>
                  <a:gd name="connsiteY1" fmla="*/ 22267 h 111928"/>
                  <a:gd name="connsiteX2" fmla="*/ 60389 w 67834"/>
                  <a:gd name="connsiteY2" fmla="*/ 110278 h 111928"/>
                  <a:gd name="connsiteX3" fmla="*/ 0 w 67834"/>
                  <a:gd name="connsiteY3" fmla="*/ 16362 h 11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34" h="111928">
                    <a:moveTo>
                      <a:pt x="0" y="16362"/>
                    </a:moveTo>
                    <a:cubicBezTo>
                      <a:pt x="0" y="16362"/>
                      <a:pt x="40862" y="-24120"/>
                      <a:pt x="59341" y="22267"/>
                    </a:cubicBezTo>
                    <a:cubicBezTo>
                      <a:pt x="77819" y="68654"/>
                      <a:pt x="60389" y="110278"/>
                      <a:pt x="60389" y="110278"/>
                    </a:cubicBezTo>
                    <a:cubicBezTo>
                      <a:pt x="60389" y="110278"/>
                      <a:pt x="47339" y="132186"/>
                      <a:pt x="0" y="16362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8018621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12" name="Freeform: Shape 1711">
                <a:extLst>
                  <a:ext uri="{FF2B5EF4-FFF2-40B4-BE49-F238E27FC236}">
                    <a16:creationId xmlns:a16="http://schemas.microsoft.com/office/drawing/2014/main" id="{25D1DC31-BBB9-A0CD-F209-E6458C7E2EF5}"/>
                  </a:ext>
                </a:extLst>
              </p:cNvPr>
              <p:cNvSpPr/>
              <p:nvPr/>
            </p:nvSpPr>
            <p:spPr>
              <a:xfrm>
                <a:off x="7579518" y="1872424"/>
                <a:ext cx="1022027" cy="875222"/>
              </a:xfrm>
              <a:custGeom>
                <a:avLst/>
                <a:gdLst>
                  <a:gd name="connsiteX0" fmla="*/ 21812 w 1022027"/>
                  <a:gd name="connsiteY0" fmla="*/ 869251 h 875222"/>
                  <a:gd name="connsiteX1" fmla="*/ 1013746 w 1022027"/>
                  <a:gd name="connsiteY1" fmla="*/ 21050 h 875222"/>
                  <a:gd name="connsiteX2" fmla="*/ 1020033 w 1022027"/>
                  <a:gd name="connsiteY2" fmla="*/ 0 h 875222"/>
                  <a:gd name="connsiteX3" fmla="*/ 0 w 1022027"/>
                  <a:gd name="connsiteY3" fmla="*/ 872204 h 875222"/>
                  <a:gd name="connsiteX4" fmla="*/ 9620 w 1022027"/>
                  <a:gd name="connsiteY4" fmla="*/ 875062 h 875222"/>
                  <a:gd name="connsiteX5" fmla="*/ 21812 w 1022027"/>
                  <a:gd name="connsiteY5" fmla="*/ 869251 h 87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2027" h="875222">
                    <a:moveTo>
                      <a:pt x="21812" y="869251"/>
                    </a:moveTo>
                    <a:lnTo>
                      <a:pt x="1013746" y="21050"/>
                    </a:lnTo>
                    <a:cubicBezTo>
                      <a:pt x="1021461" y="14478"/>
                      <a:pt x="1024318" y="4953"/>
                      <a:pt x="1020033" y="0"/>
                    </a:cubicBezTo>
                    <a:lnTo>
                      <a:pt x="0" y="872204"/>
                    </a:lnTo>
                    <a:cubicBezTo>
                      <a:pt x="2096" y="874681"/>
                      <a:pt x="5620" y="875633"/>
                      <a:pt x="9620" y="875062"/>
                    </a:cubicBezTo>
                    <a:cubicBezTo>
                      <a:pt x="13526" y="874490"/>
                      <a:pt x="17907" y="872490"/>
                      <a:pt x="21812" y="86925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13" name="Freeform: Shape 1712">
                <a:extLst>
                  <a:ext uri="{FF2B5EF4-FFF2-40B4-BE49-F238E27FC236}">
                    <a16:creationId xmlns:a16="http://schemas.microsoft.com/office/drawing/2014/main" id="{70CC36E1-DE3C-1CA3-14CC-EE4B5C6F34A7}"/>
                  </a:ext>
                </a:extLst>
              </p:cNvPr>
              <p:cNvSpPr/>
              <p:nvPr/>
            </p:nvSpPr>
            <p:spPr>
              <a:xfrm>
                <a:off x="7507794" y="2577941"/>
                <a:ext cx="262795" cy="231528"/>
              </a:xfrm>
              <a:custGeom>
                <a:avLst/>
                <a:gdLst>
                  <a:gd name="connsiteX0" fmla="*/ 39910 w 262795"/>
                  <a:gd name="connsiteY0" fmla="*/ 225743 h 231528"/>
                  <a:gd name="connsiteX1" fmla="*/ 262795 w 262795"/>
                  <a:gd name="connsiteY1" fmla="*/ 24860 h 231528"/>
                  <a:gd name="connsiteX2" fmla="*/ 241554 w 262795"/>
                  <a:gd name="connsiteY2" fmla="*/ 0 h 231528"/>
                  <a:gd name="connsiteX3" fmla="*/ 8478 w 262795"/>
                  <a:gd name="connsiteY3" fmla="*/ 188976 h 231528"/>
                  <a:gd name="connsiteX4" fmla="*/ 5811 w 262795"/>
                  <a:gd name="connsiteY4" fmla="*/ 223076 h 231528"/>
                  <a:gd name="connsiteX5" fmla="*/ 22289 w 262795"/>
                  <a:gd name="connsiteY5" fmla="*/ 231458 h 231528"/>
                  <a:gd name="connsiteX6" fmla="*/ 39910 w 262795"/>
                  <a:gd name="connsiteY6" fmla="*/ 225647 h 23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795" h="231528">
                    <a:moveTo>
                      <a:pt x="39910" y="225743"/>
                    </a:moveTo>
                    <a:lnTo>
                      <a:pt x="262795" y="24860"/>
                    </a:lnTo>
                    <a:lnTo>
                      <a:pt x="241554" y="0"/>
                    </a:lnTo>
                    <a:lnTo>
                      <a:pt x="8478" y="188976"/>
                    </a:lnTo>
                    <a:cubicBezTo>
                      <a:pt x="-1714" y="197644"/>
                      <a:pt x="-2857" y="212884"/>
                      <a:pt x="5811" y="223076"/>
                    </a:cubicBezTo>
                    <a:cubicBezTo>
                      <a:pt x="10097" y="228124"/>
                      <a:pt x="16098" y="231077"/>
                      <a:pt x="22289" y="231458"/>
                    </a:cubicBezTo>
                    <a:cubicBezTo>
                      <a:pt x="28480" y="231934"/>
                      <a:pt x="34767" y="230029"/>
                      <a:pt x="39910" y="225647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14" name="Freeform: Shape 1713">
                <a:extLst>
                  <a:ext uri="{FF2B5EF4-FFF2-40B4-BE49-F238E27FC236}">
                    <a16:creationId xmlns:a16="http://schemas.microsoft.com/office/drawing/2014/main" id="{048BA9C1-C057-3DC6-2D30-95828691C260}"/>
                  </a:ext>
                </a:extLst>
              </p:cNvPr>
              <p:cNvSpPr/>
              <p:nvPr/>
            </p:nvSpPr>
            <p:spPr>
              <a:xfrm>
                <a:off x="7515319" y="2592228"/>
                <a:ext cx="255269" cy="217314"/>
              </a:xfrm>
              <a:custGeom>
                <a:avLst/>
                <a:gdLst>
                  <a:gd name="connsiteX0" fmla="*/ 32385 w 255269"/>
                  <a:gd name="connsiteY0" fmla="*/ 211455 h 217314"/>
                  <a:gd name="connsiteX1" fmla="*/ 14764 w 255269"/>
                  <a:gd name="connsiteY1" fmla="*/ 217265 h 217314"/>
                  <a:gd name="connsiteX2" fmla="*/ 0 w 255269"/>
                  <a:gd name="connsiteY2" fmla="*/ 210503 h 217314"/>
                  <a:gd name="connsiteX3" fmla="*/ 246126 w 255269"/>
                  <a:gd name="connsiteY3" fmla="*/ 0 h 217314"/>
                  <a:gd name="connsiteX4" fmla="*/ 255270 w 255269"/>
                  <a:gd name="connsiteY4" fmla="*/ 10668 h 217314"/>
                  <a:gd name="connsiteX5" fmla="*/ 32385 w 255269"/>
                  <a:gd name="connsiteY5" fmla="*/ 211550 h 21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5269" h="217314">
                    <a:moveTo>
                      <a:pt x="32385" y="211455"/>
                    </a:moveTo>
                    <a:cubicBezTo>
                      <a:pt x="27241" y="215837"/>
                      <a:pt x="20955" y="217646"/>
                      <a:pt x="14764" y="217265"/>
                    </a:cubicBezTo>
                    <a:cubicBezTo>
                      <a:pt x="9334" y="216884"/>
                      <a:pt x="4096" y="214408"/>
                      <a:pt x="0" y="210503"/>
                    </a:cubicBezTo>
                    <a:cubicBezTo>
                      <a:pt x="82105" y="140303"/>
                      <a:pt x="164116" y="70199"/>
                      <a:pt x="246126" y="0"/>
                    </a:cubicBezTo>
                    <a:lnTo>
                      <a:pt x="255270" y="10668"/>
                    </a:lnTo>
                    <a:lnTo>
                      <a:pt x="32385" y="21155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662" name="Freeform: Shape 1661">
              <a:extLst>
                <a:ext uri="{FF2B5EF4-FFF2-40B4-BE49-F238E27FC236}">
                  <a16:creationId xmlns:a16="http://schemas.microsoft.com/office/drawing/2014/main" id="{46B48327-422C-E3DC-57F2-A5B08084160F}"/>
                </a:ext>
              </a:extLst>
            </p:cNvPr>
            <p:cNvSpPr/>
            <p:nvPr/>
          </p:nvSpPr>
          <p:spPr>
            <a:xfrm>
              <a:off x="9437856" y="2606620"/>
              <a:ext cx="198666" cy="806698"/>
            </a:xfrm>
            <a:custGeom>
              <a:avLst/>
              <a:gdLst>
                <a:gd name="connsiteX0" fmla="*/ 137522 w 137521"/>
                <a:gd name="connsiteY0" fmla="*/ 507664 h 558414"/>
                <a:gd name="connsiteX1" fmla="*/ 84658 w 137521"/>
                <a:gd name="connsiteY1" fmla="*/ 271539 h 558414"/>
                <a:gd name="connsiteX2" fmla="*/ 61703 w 137521"/>
                <a:gd name="connsiteY2" fmla="*/ 165812 h 558414"/>
                <a:gd name="connsiteX3" fmla="*/ 87230 w 137521"/>
                <a:gd name="connsiteY3" fmla="*/ 7316 h 558414"/>
                <a:gd name="connsiteX4" fmla="*/ 266 w 137521"/>
                <a:gd name="connsiteY4" fmla="*/ 107900 h 558414"/>
                <a:gd name="connsiteX5" fmla="*/ 14744 w 137521"/>
                <a:gd name="connsiteY5" fmla="*/ 170098 h 558414"/>
                <a:gd name="connsiteX6" fmla="*/ 12173 w 137521"/>
                <a:gd name="connsiteY6" fmla="*/ 440322 h 558414"/>
                <a:gd name="connsiteX7" fmla="*/ 137427 w 137521"/>
                <a:gd name="connsiteY7" fmla="*/ 507664 h 55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521" h="558414">
                  <a:moveTo>
                    <a:pt x="137522" y="507664"/>
                  </a:moveTo>
                  <a:cubicBezTo>
                    <a:pt x="137522" y="507664"/>
                    <a:pt x="124758" y="381553"/>
                    <a:pt x="84658" y="271539"/>
                  </a:cubicBezTo>
                  <a:cubicBezTo>
                    <a:pt x="44558" y="161621"/>
                    <a:pt x="61703" y="165812"/>
                    <a:pt x="61703" y="165812"/>
                  </a:cubicBezTo>
                  <a:cubicBezTo>
                    <a:pt x="61703" y="165812"/>
                    <a:pt x="132473" y="39701"/>
                    <a:pt x="87230" y="7316"/>
                  </a:cubicBezTo>
                  <a:cubicBezTo>
                    <a:pt x="42081" y="-25070"/>
                    <a:pt x="-3925" y="57608"/>
                    <a:pt x="266" y="107900"/>
                  </a:cubicBezTo>
                  <a:cubicBezTo>
                    <a:pt x="4553" y="158192"/>
                    <a:pt x="14744" y="170098"/>
                    <a:pt x="14744" y="170098"/>
                  </a:cubicBezTo>
                  <a:cubicBezTo>
                    <a:pt x="14744" y="170098"/>
                    <a:pt x="7124" y="380600"/>
                    <a:pt x="12173" y="440322"/>
                  </a:cubicBezTo>
                  <a:cubicBezTo>
                    <a:pt x="14744" y="487185"/>
                    <a:pt x="119519" y="635489"/>
                    <a:pt x="137427" y="507664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63" name="Freeform: Shape 1662">
              <a:extLst>
                <a:ext uri="{FF2B5EF4-FFF2-40B4-BE49-F238E27FC236}">
                  <a16:creationId xmlns:a16="http://schemas.microsoft.com/office/drawing/2014/main" id="{EBF49D41-A83D-1522-D466-8C09727D58AF}"/>
                </a:ext>
              </a:extLst>
            </p:cNvPr>
            <p:cNvSpPr/>
            <p:nvPr/>
          </p:nvSpPr>
          <p:spPr>
            <a:xfrm>
              <a:off x="9184020" y="3109125"/>
              <a:ext cx="294813" cy="152132"/>
            </a:xfrm>
            <a:custGeom>
              <a:avLst/>
              <a:gdLst>
                <a:gd name="connsiteX0" fmla="*/ 155499 w 204076"/>
                <a:gd name="connsiteY0" fmla="*/ 3037 h 105309"/>
                <a:gd name="connsiteX1" fmla="*/ 204077 w 204076"/>
                <a:gd name="connsiteY1" fmla="*/ 99335 h 105309"/>
                <a:gd name="connsiteX2" fmla="*/ 6338 w 204076"/>
                <a:gd name="connsiteY2" fmla="*/ 70379 h 105309"/>
                <a:gd name="connsiteX3" fmla="*/ 337 w 204076"/>
                <a:gd name="connsiteY3" fmla="*/ 35422 h 105309"/>
                <a:gd name="connsiteX4" fmla="*/ 155404 w 204076"/>
                <a:gd name="connsiteY4" fmla="*/ 3037 h 10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76" h="105309">
                  <a:moveTo>
                    <a:pt x="155499" y="3037"/>
                  </a:moveTo>
                  <a:lnTo>
                    <a:pt x="204077" y="99335"/>
                  </a:lnTo>
                  <a:cubicBezTo>
                    <a:pt x="204077" y="99335"/>
                    <a:pt x="83871" y="124862"/>
                    <a:pt x="6338" y="70379"/>
                  </a:cubicBezTo>
                  <a:cubicBezTo>
                    <a:pt x="-2140" y="46567"/>
                    <a:pt x="337" y="35422"/>
                    <a:pt x="337" y="35422"/>
                  </a:cubicBezTo>
                  <a:cubicBezTo>
                    <a:pt x="337" y="35422"/>
                    <a:pt x="92348" y="-12298"/>
                    <a:pt x="155404" y="3037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64" name="Freeform: Shape 1663">
              <a:extLst>
                <a:ext uri="{FF2B5EF4-FFF2-40B4-BE49-F238E27FC236}">
                  <a16:creationId xmlns:a16="http://schemas.microsoft.com/office/drawing/2014/main" id="{FBBCB26D-F1A3-4F18-2274-3E58AA876C8D}"/>
                </a:ext>
              </a:extLst>
            </p:cNvPr>
            <p:cNvSpPr/>
            <p:nvPr/>
          </p:nvSpPr>
          <p:spPr>
            <a:xfrm>
              <a:off x="9184157" y="3148464"/>
              <a:ext cx="201521" cy="112837"/>
            </a:xfrm>
            <a:custGeom>
              <a:avLst/>
              <a:gdLst>
                <a:gd name="connsiteX0" fmla="*/ 337 w 139497"/>
                <a:gd name="connsiteY0" fmla="*/ 8191 h 78108"/>
                <a:gd name="connsiteX1" fmla="*/ 18054 w 139497"/>
                <a:gd name="connsiteY1" fmla="*/ 0 h 78108"/>
                <a:gd name="connsiteX2" fmla="*/ 139497 w 139497"/>
                <a:gd name="connsiteY2" fmla="*/ 78105 h 78108"/>
                <a:gd name="connsiteX3" fmla="*/ 6338 w 139497"/>
                <a:gd name="connsiteY3" fmla="*/ 43148 h 78108"/>
                <a:gd name="connsiteX4" fmla="*/ 337 w 139497"/>
                <a:gd name="connsiteY4" fmla="*/ 8191 h 7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497" h="78108">
                  <a:moveTo>
                    <a:pt x="337" y="8191"/>
                  </a:moveTo>
                  <a:cubicBezTo>
                    <a:pt x="337" y="8191"/>
                    <a:pt x="-3378" y="8096"/>
                    <a:pt x="18054" y="0"/>
                  </a:cubicBezTo>
                  <a:cubicBezTo>
                    <a:pt x="47009" y="34576"/>
                    <a:pt x="100445" y="56959"/>
                    <a:pt x="139497" y="78105"/>
                  </a:cubicBezTo>
                  <a:cubicBezTo>
                    <a:pt x="98921" y="78295"/>
                    <a:pt x="46819" y="71628"/>
                    <a:pt x="6338" y="43148"/>
                  </a:cubicBezTo>
                  <a:cubicBezTo>
                    <a:pt x="-2140" y="19336"/>
                    <a:pt x="337" y="8191"/>
                    <a:pt x="337" y="8191"/>
                  </a:cubicBezTo>
                  <a:close/>
                </a:path>
              </a:pathLst>
            </a:custGeom>
            <a:solidFill>
              <a:srgbClr val="F2B47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65" name="Freeform: Shape 1664">
              <a:extLst>
                <a:ext uri="{FF2B5EF4-FFF2-40B4-BE49-F238E27FC236}">
                  <a16:creationId xmlns:a16="http://schemas.microsoft.com/office/drawing/2014/main" id="{E64E4251-C5FC-7825-EB22-97AF2429FE57}"/>
                </a:ext>
              </a:extLst>
            </p:cNvPr>
            <p:cNvSpPr/>
            <p:nvPr/>
          </p:nvSpPr>
          <p:spPr>
            <a:xfrm>
              <a:off x="8955209" y="2521561"/>
              <a:ext cx="744404" cy="574976"/>
            </a:xfrm>
            <a:custGeom>
              <a:avLst/>
              <a:gdLst>
                <a:gd name="connsiteX0" fmla="*/ 704 w 515293"/>
                <a:gd name="connsiteY0" fmla="*/ 380807 h 398011"/>
                <a:gd name="connsiteX1" fmla="*/ 313125 w 515293"/>
                <a:gd name="connsiteY1" fmla="*/ 113154 h 398011"/>
                <a:gd name="connsiteX2" fmla="*/ 370179 w 515293"/>
                <a:gd name="connsiteY2" fmla="*/ 34764 h 398011"/>
                <a:gd name="connsiteX3" fmla="*/ 480098 w 515293"/>
                <a:gd name="connsiteY3" fmla="*/ 664 h 398011"/>
                <a:gd name="connsiteX4" fmla="*/ 505625 w 515293"/>
                <a:gd name="connsiteY4" fmla="*/ 18571 h 398011"/>
                <a:gd name="connsiteX5" fmla="*/ 471525 w 515293"/>
                <a:gd name="connsiteY5" fmla="*/ 66291 h 398011"/>
                <a:gd name="connsiteX6" fmla="*/ 511911 w 515293"/>
                <a:gd name="connsiteY6" fmla="*/ 51147 h 398011"/>
                <a:gd name="connsiteX7" fmla="*/ 488575 w 515293"/>
                <a:gd name="connsiteY7" fmla="*/ 97819 h 398011"/>
                <a:gd name="connsiteX8" fmla="*/ 386276 w 515293"/>
                <a:gd name="connsiteY8" fmla="*/ 137920 h 398011"/>
                <a:gd name="connsiteX9" fmla="*/ 289121 w 515293"/>
                <a:gd name="connsiteY9" fmla="*/ 226597 h 398011"/>
                <a:gd name="connsiteX10" fmla="*/ 609 w 515293"/>
                <a:gd name="connsiteY10" fmla="*/ 380902 h 39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5293" h="398011">
                  <a:moveTo>
                    <a:pt x="704" y="380807"/>
                  </a:moveTo>
                  <a:cubicBezTo>
                    <a:pt x="13468" y="315656"/>
                    <a:pt x="260261" y="142110"/>
                    <a:pt x="313125" y="113154"/>
                  </a:cubicBezTo>
                  <a:cubicBezTo>
                    <a:pt x="365988" y="84199"/>
                    <a:pt x="348081" y="56004"/>
                    <a:pt x="370179" y="34764"/>
                  </a:cubicBezTo>
                  <a:cubicBezTo>
                    <a:pt x="392373" y="13428"/>
                    <a:pt x="442569" y="-3622"/>
                    <a:pt x="480098" y="664"/>
                  </a:cubicBezTo>
                  <a:cubicBezTo>
                    <a:pt x="517626" y="4950"/>
                    <a:pt x="505625" y="18571"/>
                    <a:pt x="505625" y="18571"/>
                  </a:cubicBezTo>
                  <a:cubicBezTo>
                    <a:pt x="505625" y="18571"/>
                    <a:pt x="461334" y="64577"/>
                    <a:pt x="471525" y="66291"/>
                  </a:cubicBezTo>
                  <a:cubicBezTo>
                    <a:pt x="481717" y="68006"/>
                    <a:pt x="501815" y="61815"/>
                    <a:pt x="511911" y="51147"/>
                  </a:cubicBezTo>
                  <a:cubicBezTo>
                    <a:pt x="522960" y="74959"/>
                    <a:pt x="504767" y="86770"/>
                    <a:pt x="488575" y="97819"/>
                  </a:cubicBezTo>
                  <a:cubicBezTo>
                    <a:pt x="472383" y="108868"/>
                    <a:pt x="421233" y="114869"/>
                    <a:pt x="386276" y="137920"/>
                  </a:cubicBezTo>
                  <a:cubicBezTo>
                    <a:pt x="351320" y="160970"/>
                    <a:pt x="289121" y="226597"/>
                    <a:pt x="289121" y="226597"/>
                  </a:cubicBezTo>
                  <a:cubicBezTo>
                    <a:pt x="289121" y="226597"/>
                    <a:pt x="-15393" y="462341"/>
                    <a:pt x="609" y="38090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66" name="Freeform: Shape 1665">
              <a:extLst>
                <a:ext uri="{FF2B5EF4-FFF2-40B4-BE49-F238E27FC236}">
                  <a16:creationId xmlns:a16="http://schemas.microsoft.com/office/drawing/2014/main" id="{4BEA5A9A-423E-B205-9A18-7880FEC40209}"/>
                </a:ext>
              </a:extLst>
            </p:cNvPr>
            <p:cNvSpPr/>
            <p:nvPr/>
          </p:nvSpPr>
          <p:spPr>
            <a:xfrm>
              <a:off x="8894822" y="4242600"/>
              <a:ext cx="625763" cy="2024439"/>
            </a:xfrm>
            <a:custGeom>
              <a:avLst/>
              <a:gdLst>
                <a:gd name="connsiteX0" fmla="*/ 386454 w 433167"/>
                <a:gd name="connsiteY0" fmla="*/ 10235 h 1401361"/>
                <a:gd name="connsiteX1" fmla="*/ 429888 w 433167"/>
                <a:gd name="connsiteY1" fmla="*/ 138060 h 1401361"/>
                <a:gd name="connsiteX2" fmla="*/ 350640 w 433167"/>
                <a:gd name="connsiteY2" fmla="*/ 375900 h 1401361"/>
                <a:gd name="connsiteX3" fmla="*/ 275488 w 433167"/>
                <a:gd name="connsiteY3" fmla="*/ 802906 h 1401361"/>
                <a:gd name="connsiteX4" fmla="*/ 231863 w 433167"/>
                <a:gd name="connsiteY4" fmla="*/ 1401361 h 1401361"/>
                <a:gd name="connsiteX5" fmla="*/ 59175 w 433167"/>
                <a:gd name="connsiteY5" fmla="*/ 1373072 h 1401361"/>
                <a:gd name="connsiteX6" fmla="*/ 34219 w 433167"/>
                <a:gd name="connsiteY6" fmla="*/ 783856 h 1401361"/>
                <a:gd name="connsiteX7" fmla="*/ 21551 w 433167"/>
                <a:gd name="connsiteY7" fmla="*/ 101199 h 1401361"/>
                <a:gd name="connsiteX8" fmla="*/ 386454 w 433167"/>
                <a:gd name="connsiteY8" fmla="*/ 10235 h 140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167" h="1401361">
                  <a:moveTo>
                    <a:pt x="386454" y="10235"/>
                  </a:moveTo>
                  <a:cubicBezTo>
                    <a:pt x="386454" y="10235"/>
                    <a:pt x="419696" y="79291"/>
                    <a:pt x="429888" y="138060"/>
                  </a:cubicBezTo>
                  <a:cubicBezTo>
                    <a:pt x="440080" y="196830"/>
                    <a:pt x="429888" y="306844"/>
                    <a:pt x="350640" y="375900"/>
                  </a:cubicBezTo>
                  <a:cubicBezTo>
                    <a:pt x="327685" y="427049"/>
                    <a:pt x="321589" y="687844"/>
                    <a:pt x="275488" y="802906"/>
                  </a:cubicBezTo>
                  <a:cubicBezTo>
                    <a:pt x="272916" y="971689"/>
                    <a:pt x="249770" y="1345164"/>
                    <a:pt x="231863" y="1401361"/>
                  </a:cubicBezTo>
                  <a:cubicBezTo>
                    <a:pt x="162807" y="1394218"/>
                    <a:pt x="147376" y="1406315"/>
                    <a:pt x="59175" y="1373072"/>
                  </a:cubicBezTo>
                  <a:cubicBezTo>
                    <a:pt x="43744" y="1263249"/>
                    <a:pt x="46983" y="841387"/>
                    <a:pt x="34219" y="783856"/>
                  </a:cubicBezTo>
                  <a:cubicBezTo>
                    <a:pt x="40601" y="707656"/>
                    <a:pt x="-35980" y="277507"/>
                    <a:pt x="21551" y="101199"/>
                  </a:cubicBezTo>
                  <a:cubicBezTo>
                    <a:pt x="69271" y="-45010"/>
                    <a:pt x="386454" y="10235"/>
                    <a:pt x="386454" y="1023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67" name="Graphic 36">
              <a:extLst>
                <a:ext uri="{FF2B5EF4-FFF2-40B4-BE49-F238E27FC236}">
                  <a16:creationId xmlns:a16="http://schemas.microsoft.com/office/drawing/2014/main" id="{EC968875-433D-E275-E260-6908FFB39D97}"/>
                </a:ext>
              </a:extLst>
            </p:cNvPr>
            <p:cNvGrpSpPr/>
            <p:nvPr/>
          </p:nvGrpSpPr>
          <p:grpSpPr>
            <a:xfrm>
              <a:off x="9691973" y="5909827"/>
              <a:ext cx="402472" cy="649209"/>
              <a:chOff x="7750872" y="4912518"/>
              <a:chExt cx="278600" cy="449397"/>
            </a:xfrm>
          </p:grpSpPr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80509BC7-C4F6-456B-E80C-F5315B86914C}"/>
                  </a:ext>
                </a:extLst>
              </p:cNvPr>
              <p:cNvSpPr/>
              <p:nvPr/>
            </p:nvSpPr>
            <p:spPr>
              <a:xfrm>
                <a:off x="7750872" y="4912518"/>
                <a:ext cx="159543" cy="271367"/>
              </a:xfrm>
              <a:custGeom>
                <a:avLst/>
                <a:gdLst>
                  <a:gd name="connsiteX0" fmla="*/ 0 w 159543"/>
                  <a:gd name="connsiteY0" fmla="*/ 79438 h 271367"/>
                  <a:gd name="connsiteX1" fmla="*/ 66104 w 159543"/>
                  <a:gd name="connsiteY1" fmla="*/ 147828 h 271367"/>
                  <a:gd name="connsiteX2" fmla="*/ 110014 w 159543"/>
                  <a:gd name="connsiteY2" fmla="*/ 271367 h 271367"/>
                  <a:gd name="connsiteX3" fmla="*/ 159544 w 159543"/>
                  <a:gd name="connsiteY3" fmla="*/ 122015 h 271367"/>
                  <a:gd name="connsiteX4" fmla="*/ 69533 w 159543"/>
                  <a:gd name="connsiteY4" fmla="*/ 0 h 271367"/>
                  <a:gd name="connsiteX5" fmla="*/ 0 w 159543"/>
                  <a:gd name="connsiteY5" fmla="*/ 79438 h 271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543" h="271367">
                    <a:moveTo>
                      <a:pt x="0" y="79438"/>
                    </a:moveTo>
                    <a:lnTo>
                      <a:pt x="66104" y="147828"/>
                    </a:lnTo>
                    <a:lnTo>
                      <a:pt x="110014" y="271367"/>
                    </a:lnTo>
                    <a:lnTo>
                      <a:pt x="159544" y="122015"/>
                    </a:lnTo>
                    <a:lnTo>
                      <a:pt x="69533" y="0"/>
                    </a:lnTo>
                    <a:lnTo>
                      <a:pt x="0" y="79438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677" name="Graphic 36">
                <a:extLst>
                  <a:ext uri="{FF2B5EF4-FFF2-40B4-BE49-F238E27FC236}">
                    <a16:creationId xmlns:a16="http://schemas.microsoft.com/office/drawing/2014/main" id="{9608151E-0A91-16CA-08DB-8473B3177489}"/>
                  </a:ext>
                </a:extLst>
              </p:cNvPr>
              <p:cNvGrpSpPr/>
              <p:nvPr/>
            </p:nvGrpSpPr>
            <p:grpSpPr>
              <a:xfrm>
                <a:off x="7752744" y="4961084"/>
                <a:ext cx="276728" cy="400831"/>
                <a:chOff x="7752744" y="4961084"/>
                <a:chExt cx="276728" cy="400831"/>
              </a:xfrm>
            </p:grpSpPr>
            <p:sp>
              <p:nvSpPr>
                <p:cNvPr id="1678" name="Freeform: Shape 1677">
                  <a:extLst>
                    <a:ext uri="{FF2B5EF4-FFF2-40B4-BE49-F238E27FC236}">
                      <a16:creationId xmlns:a16="http://schemas.microsoft.com/office/drawing/2014/main" id="{B5F12136-0FE7-BF8D-6F26-0BF6984F9819}"/>
                    </a:ext>
                  </a:extLst>
                </p:cNvPr>
                <p:cNvSpPr/>
                <p:nvPr/>
              </p:nvSpPr>
              <p:spPr>
                <a:xfrm>
                  <a:off x="7780298" y="5067775"/>
                  <a:ext cx="249174" cy="294140"/>
                </a:xfrm>
                <a:custGeom>
                  <a:avLst/>
                  <a:gdLst>
                    <a:gd name="connsiteX0" fmla="*/ 22289 w 249174"/>
                    <a:gd name="connsiteY0" fmla="*/ 294132 h 294140"/>
                    <a:gd name="connsiteX1" fmla="*/ 55912 w 249174"/>
                    <a:gd name="connsiteY1" fmla="*/ 275654 h 294140"/>
                    <a:gd name="connsiteX2" fmla="*/ 56293 w 249174"/>
                    <a:gd name="connsiteY2" fmla="*/ 272225 h 294140"/>
                    <a:gd name="connsiteX3" fmla="*/ 59436 w 249174"/>
                    <a:gd name="connsiteY3" fmla="*/ 269272 h 294140"/>
                    <a:gd name="connsiteX4" fmla="*/ 62579 w 249174"/>
                    <a:gd name="connsiteY4" fmla="*/ 269081 h 294140"/>
                    <a:gd name="connsiteX5" fmla="*/ 79820 w 249174"/>
                    <a:gd name="connsiteY5" fmla="*/ 250222 h 294140"/>
                    <a:gd name="connsiteX6" fmla="*/ 81153 w 249174"/>
                    <a:gd name="connsiteY6" fmla="*/ 244697 h 294140"/>
                    <a:gd name="connsiteX7" fmla="*/ 82677 w 249174"/>
                    <a:gd name="connsiteY7" fmla="*/ 242888 h 294140"/>
                    <a:gd name="connsiteX8" fmla="*/ 88202 w 249174"/>
                    <a:gd name="connsiteY8" fmla="*/ 240030 h 294140"/>
                    <a:gd name="connsiteX9" fmla="*/ 107918 w 249174"/>
                    <a:gd name="connsiteY9" fmla="*/ 213455 h 294140"/>
                    <a:gd name="connsiteX10" fmla="*/ 107918 w 249174"/>
                    <a:gd name="connsiteY10" fmla="*/ 209455 h 294140"/>
                    <a:gd name="connsiteX11" fmla="*/ 110585 w 249174"/>
                    <a:gd name="connsiteY11" fmla="*/ 205550 h 294140"/>
                    <a:gd name="connsiteX12" fmla="*/ 114491 w 249174"/>
                    <a:gd name="connsiteY12" fmla="*/ 203550 h 294140"/>
                    <a:gd name="connsiteX13" fmla="*/ 125635 w 249174"/>
                    <a:gd name="connsiteY13" fmla="*/ 185452 h 294140"/>
                    <a:gd name="connsiteX14" fmla="*/ 125635 w 249174"/>
                    <a:gd name="connsiteY14" fmla="*/ 179451 h 294140"/>
                    <a:gd name="connsiteX15" fmla="*/ 126778 w 249174"/>
                    <a:gd name="connsiteY15" fmla="*/ 177451 h 294140"/>
                    <a:gd name="connsiteX16" fmla="*/ 132017 w 249174"/>
                    <a:gd name="connsiteY16" fmla="*/ 174117 h 294140"/>
                    <a:gd name="connsiteX17" fmla="*/ 185928 w 249174"/>
                    <a:gd name="connsiteY17" fmla="*/ 100203 h 294140"/>
                    <a:gd name="connsiteX18" fmla="*/ 188691 w 249174"/>
                    <a:gd name="connsiteY18" fmla="*/ 94298 h 294140"/>
                    <a:gd name="connsiteX19" fmla="*/ 196310 w 249174"/>
                    <a:gd name="connsiteY19" fmla="*/ 89440 h 294140"/>
                    <a:gd name="connsiteX20" fmla="*/ 217266 w 249174"/>
                    <a:gd name="connsiteY20" fmla="*/ 62675 h 294140"/>
                    <a:gd name="connsiteX21" fmla="*/ 232220 w 249174"/>
                    <a:gd name="connsiteY21" fmla="*/ 40862 h 294140"/>
                    <a:gd name="connsiteX22" fmla="*/ 249174 w 249174"/>
                    <a:gd name="connsiteY22" fmla="*/ 12954 h 294140"/>
                    <a:gd name="connsiteX23" fmla="*/ 224504 w 249174"/>
                    <a:gd name="connsiteY23" fmla="*/ 476 h 294140"/>
                    <a:gd name="connsiteX24" fmla="*/ 221742 w 249174"/>
                    <a:gd name="connsiteY24" fmla="*/ 0 h 294140"/>
                    <a:gd name="connsiteX25" fmla="*/ 82296 w 249174"/>
                    <a:gd name="connsiteY25" fmla="*/ 151733 h 294140"/>
                    <a:gd name="connsiteX26" fmla="*/ 82010 w 249174"/>
                    <a:gd name="connsiteY26" fmla="*/ 152114 h 294140"/>
                    <a:gd name="connsiteX27" fmla="*/ 58674 w 249174"/>
                    <a:gd name="connsiteY27" fmla="*/ 186881 h 294140"/>
                    <a:gd name="connsiteX28" fmla="*/ 0 w 249174"/>
                    <a:gd name="connsiteY28" fmla="*/ 279845 h 294140"/>
                    <a:gd name="connsiteX29" fmla="*/ 1905 w 249174"/>
                    <a:gd name="connsiteY29" fmla="*/ 281559 h 294140"/>
                    <a:gd name="connsiteX30" fmla="*/ 22193 w 249174"/>
                    <a:gd name="connsiteY30" fmla="*/ 294132 h 294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49174" h="294140">
                      <a:moveTo>
                        <a:pt x="22289" y="294132"/>
                      </a:moveTo>
                      <a:cubicBezTo>
                        <a:pt x="28575" y="294418"/>
                        <a:pt x="43529" y="287274"/>
                        <a:pt x="55912" y="275654"/>
                      </a:cubicBezTo>
                      <a:cubicBezTo>
                        <a:pt x="56483" y="275177"/>
                        <a:pt x="55817" y="272796"/>
                        <a:pt x="56293" y="272225"/>
                      </a:cubicBezTo>
                      <a:cubicBezTo>
                        <a:pt x="57055" y="271558"/>
                        <a:pt x="58769" y="270034"/>
                        <a:pt x="59436" y="269272"/>
                      </a:cubicBezTo>
                      <a:cubicBezTo>
                        <a:pt x="60389" y="268319"/>
                        <a:pt x="61532" y="270129"/>
                        <a:pt x="62579" y="269081"/>
                      </a:cubicBezTo>
                      <a:cubicBezTo>
                        <a:pt x="68104" y="263462"/>
                        <a:pt x="73914" y="257080"/>
                        <a:pt x="79820" y="250222"/>
                      </a:cubicBezTo>
                      <a:cubicBezTo>
                        <a:pt x="80677" y="249174"/>
                        <a:pt x="80296" y="245745"/>
                        <a:pt x="81153" y="244697"/>
                      </a:cubicBezTo>
                      <a:cubicBezTo>
                        <a:pt x="81629" y="244126"/>
                        <a:pt x="82106" y="243459"/>
                        <a:pt x="82677" y="242888"/>
                      </a:cubicBezTo>
                      <a:cubicBezTo>
                        <a:pt x="84106" y="241173"/>
                        <a:pt x="86773" y="241840"/>
                        <a:pt x="88202" y="240030"/>
                      </a:cubicBezTo>
                      <a:cubicBezTo>
                        <a:pt x="94869" y="231648"/>
                        <a:pt x="101537" y="222790"/>
                        <a:pt x="107918" y="213455"/>
                      </a:cubicBezTo>
                      <a:cubicBezTo>
                        <a:pt x="108395" y="212693"/>
                        <a:pt x="107537" y="210121"/>
                        <a:pt x="107918" y="209455"/>
                      </a:cubicBezTo>
                      <a:cubicBezTo>
                        <a:pt x="108776" y="208217"/>
                        <a:pt x="109633" y="206883"/>
                        <a:pt x="110585" y="205550"/>
                      </a:cubicBezTo>
                      <a:cubicBezTo>
                        <a:pt x="111443" y="204216"/>
                        <a:pt x="113633" y="204883"/>
                        <a:pt x="114491" y="203550"/>
                      </a:cubicBezTo>
                      <a:cubicBezTo>
                        <a:pt x="118396" y="197549"/>
                        <a:pt x="122111" y="191548"/>
                        <a:pt x="125635" y="185452"/>
                      </a:cubicBezTo>
                      <a:cubicBezTo>
                        <a:pt x="126587" y="183737"/>
                        <a:pt x="124683" y="181166"/>
                        <a:pt x="125635" y="179451"/>
                      </a:cubicBezTo>
                      <a:cubicBezTo>
                        <a:pt x="126016" y="178784"/>
                        <a:pt x="126397" y="178118"/>
                        <a:pt x="126778" y="177451"/>
                      </a:cubicBezTo>
                      <a:cubicBezTo>
                        <a:pt x="127540" y="176117"/>
                        <a:pt x="131254" y="175546"/>
                        <a:pt x="132017" y="174117"/>
                      </a:cubicBezTo>
                      <a:cubicBezTo>
                        <a:pt x="154877" y="131540"/>
                        <a:pt x="174022" y="111824"/>
                        <a:pt x="185928" y="100203"/>
                      </a:cubicBezTo>
                      <a:cubicBezTo>
                        <a:pt x="187738" y="98489"/>
                        <a:pt x="187452" y="95917"/>
                        <a:pt x="188691" y="94298"/>
                      </a:cubicBezTo>
                      <a:cubicBezTo>
                        <a:pt x="192786" y="89059"/>
                        <a:pt x="194977" y="91250"/>
                        <a:pt x="196310" y="89440"/>
                      </a:cubicBezTo>
                      <a:cubicBezTo>
                        <a:pt x="204311" y="78867"/>
                        <a:pt x="214408" y="71628"/>
                        <a:pt x="217266" y="62675"/>
                      </a:cubicBezTo>
                      <a:cubicBezTo>
                        <a:pt x="220028" y="53721"/>
                        <a:pt x="228410" y="39529"/>
                        <a:pt x="232220" y="40862"/>
                      </a:cubicBezTo>
                      <a:cubicBezTo>
                        <a:pt x="235934" y="42196"/>
                        <a:pt x="244697" y="25908"/>
                        <a:pt x="249174" y="12954"/>
                      </a:cubicBezTo>
                      <a:cubicBezTo>
                        <a:pt x="237839" y="4382"/>
                        <a:pt x="228791" y="1429"/>
                        <a:pt x="224504" y="476"/>
                      </a:cubicBezTo>
                      <a:cubicBezTo>
                        <a:pt x="222695" y="0"/>
                        <a:pt x="221742" y="0"/>
                        <a:pt x="221742" y="0"/>
                      </a:cubicBezTo>
                      <a:cubicBezTo>
                        <a:pt x="192691" y="476"/>
                        <a:pt x="132588" y="78296"/>
                        <a:pt x="82296" y="151733"/>
                      </a:cubicBezTo>
                      <a:cubicBezTo>
                        <a:pt x="82296" y="151829"/>
                        <a:pt x="82106" y="152019"/>
                        <a:pt x="82010" y="152114"/>
                      </a:cubicBezTo>
                      <a:cubicBezTo>
                        <a:pt x="73914" y="163925"/>
                        <a:pt x="66104" y="175641"/>
                        <a:pt x="58674" y="186881"/>
                      </a:cubicBezTo>
                      <a:cubicBezTo>
                        <a:pt x="24956" y="238125"/>
                        <a:pt x="0" y="279845"/>
                        <a:pt x="0" y="279845"/>
                      </a:cubicBezTo>
                      <a:cubicBezTo>
                        <a:pt x="0" y="279845"/>
                        <a:pt x="667" y="280511"/>
                        <a:pt x="1905" y="281559"/>
                      </a:cubicBezTo>
                      <a:cubicBezTo>
                        <a:pt x="5906" y="285083"/>
                        <a:pt x="11430" y="293084"/>
                        <a:pt x="22193" y="294132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79" name="Freeform: Shape 1678">
                  <a:extLst>
                    <a:ext uri="{FF2B5EF4-FFF2-40B4-BE49-F238E27FC236}">
                      <a16:creationId xmlns:a16="http://schemas.microsoft.com/office/drawing/2014/main" id="{F1B227D2-2DB5-1724-CF10-A82BFBC80EA2}"/>
                    </a:ext>
                  </a:extLst>
                </p:cNvPr>
                <p:cNvSpPr/>
                <p:nvPr/>
              </p:nvSpPr>
              <p:spPr>
                <a:xfrm>
                  <a:off x="7753735" y="4977402"/>
                  <a:ext cx="248459" cy="370132"/>
                </a:xfrm>
                <a:custGeom>
                  <a:avLst/>
                  <a:gdLst>
                    <a:gd name="connsiteX0" fmla="*/ 20759 w 248459"/>
                    <a:gd name="connsiteY0" fmla="*/ 368694 h 370132"/>
                    <a:gd name="connsiteX1" fmla="*/ 84863 w 248459"/>
                    <a:gd name="connsiteY1" fmla="*/ 330499 h 370132"/>
                    <a:gd name="connsiteX2" fmla="*/ 138583 w 248459"/>
                    <a:gd name="connsiteY2" fmla="*/ 259062 h 370132"/>
                    <a:gd name="connsiteX3" fmla="*/ 143917 w 248459"/>
                    <a:gd name="connsiteY3" fmla="*/ 249632 h 370132"/>
                    <a:gd name="connsiteX4" fmla="*/ 147156 w 248459"/>
                    <a:gd name="connsiteY4" fmla="*/ 243155 h 370132"/>
                    <a:gd name="connsiteX5" fmla="*/ 148204 w 248459"/>
                    <a:gd name="connsiteY5" fmla="*/ 240678 h 370132"/>
                    <a:gd name="connsiteX6" fmla="*/ 150109 w 248459"/>
                    <a:gd name="connsiteY6" fmla="*/ 236392 h 370132"/>
                    <a:gd name="connsiteX7" fmla="*/ 150204 w 248459"/>
                    <a:gd name="connsiteY7" fmla="*/ 236106 h 370132"/>
                    <a:gd name="connsiteX8" fmla="*/ 153252 w 248459"/>
                    <a:gd name="connsiteY8" fmla="*/ 230582 h 370132"/>
                    <a:gd name="connsiteX9" fmla="*/ 159539 w 248459"/>
                    <a:gd name="connsiteY9" fmla="*/ 220581 h 370132"/>
                    <a:gd name="connsiteX10" fmla="*/ 161539 w 248459"/>
                    <a:gd name="connsiteY10" fmla="*/ 217533 h 370132"/>
                    <a:gd name="connsiteX11" fmla="*/ 161539 w 248459"/>
                    <a:gd name="connsiteY11" fmla="*/ 217533 h 370132"/>
                    <a:gd name="connsiteX12" fmla="*/ 163730 w 248459"/>
                    <a:gd name="connsiteY12" fmla="*/ 214294 h 370132"/>
                    <a:gd name="connsiteX13" fmla="*/ 165158 w 248459"/>
                    <a:gd name="connsiteY13" fmla="*/ 212294 h 370132"/>
                    <a:gd name="connsiteX14" fmla="*/ 174112 w 248459"/>
                    <a:gd name="connsiteY14" fmla="*/ 199721 h 370132"/>
                    <a:gd name="connsiteX15" fmla="*/ 174302 w 248459"/>
                    <a:gd name="connsiteY15" fmla="*/ 199435 h 370132"/>
                    <a:gd name="connsiteX16" fmla="*/ 174683 w 248459"/>
                    <a:gd name="connsiteY16" fmla="*/ 198959 h 370132"/>
                    <a:gd name="connsiteX17" fmla="*/ 248121 w 248459"/>
                    <a:gd name="connsiteY17" fmla="*/ 86469 h 370132"/>
                    <a:gd name="connsiteX18" fmla="*/ 176398 w 248459"/>
                    <a:gd name="connsiteY18" fmla="*/ 35415 h 370132"/>
                    <a:gd name="connsiteX19" fmla="*/ 173731 w 248459"/>
                    <a:gd name="connsiteY19" fmla="*/ 34367 h 370132"/>
                    <a:gd name="connsiteX20" fmla="*/ 143060 w 248459"/>
                    <a:gd name="connsiteY20" fmla="*/ 13317 h 370132"/>
                    <a:gd name="connsiteX21" fmla="*/ 139250 w 248459"/>
                    <a:gd name="connsiteY21" fmla="*/ 10840 h 370132"/>
                    <a:gd name="connsiteX22" fmla="*/ 137917 w 248459"/>
                    <a:gd name="connsiteY22" fmla="*/ 7983 h 370132"/>
                    <a:gd name="connsiteX23" fmla="*/ 130106 w 248459"/>
                    <a:gd name="connsiteY23" fmla="*/ 267 h 370132"/>
                    <a:gd name="connsiteX24" fmla="*/ 110104 w 248459"/>
                    <a:gd name="connsiteY24" fmla="*/ 46940 h 370132"/>
                    <a:gd name="connsiteX25" fmla="*/ 49715 w 248459"/>
                    <a:gd name="connsiteY25" fmla="*/ 91993 h 370132"/>
                    <a:gd name="connsiteX26" fmla="*/ 48858 w 248459"/>
                    <a:gd name="connsiteY26" fmla="*/ 168860 h 370132"/>
                    <a:gd name="connsiteX27" fmla="*/ 48191 w 248459"/>
                    <a:gd name="connsiteY27" fmla="*/ 186767 h 370132"/>
                    <a:gd name="connsiteX28" fmla="*/ 47715 w 248459"/>
                    <a:gd name="connsiteY28" fmla="*/ 193911 h 370132"/>
                    <a:gd name="connsiteX29" fmla="*/ 46096 w 248459"/>
                    <a:gd name="connsiteY29" fmla="*/ 211532 h 370132"/>
                    <a:gd name="connsiteX30" fmla="*/ 45238 w 248459"/>
                    <a:gd name="connsiteY30" fmla="*/ 218771 h 370132"/>
                    <a:gd name="connsiteX31" fmla="*/ 42190 w 248459"/>
                    <a:gd name="connsiteY31" fmla="*/ 236106 h 370132"/>
                    <a:gd name="connsiteX32" fmla="*/ 27617 w 248459"/>
                    <a:gd name="connsiteY32" fmla="*/ 268777 h 370132"/>
                    <a:gd name="connsiteX33" fmla="*/ 25617 w 248459"/>
                    <a:gd name="connsiteY33" fmla="*/ 270873 h 370132"/>
                    <a:gd name="connsiteX34" fmla="*/ 20569 w 248459"/>
                    <a:gd name="connsiteY34" fmla="*/ 368694 h 370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48459" h="370132">
                      <a:moveTo>
                        <a:pt x="20759" y="368694"/>
                      </a:moveTo>
                      <a:cubicBezTo>
                        <a:pt x="35904" y="375648"/>
                        <a:pt x="60955" y="356502"/>
                        <a:pt x="84863" y="330499"/>
                      </a:cubicBezTo>
                      <a:cubicBezTo>
                        <a:pt x="106008" y="307544"/>
                        <a:pt x="126487" y="279350"/>
                        <a:pt x="138583" y="259062"/>
                      </a:cubicBezTo>
                      <a:cubicBezTo>
                        <a:pt x="140584" y="255633"/>
                        <a:pt x="142393" y="252489"/>
                        <a:pt x="143917" y="249632"/>
                      </a:cubicBezTo>
                      <a:cubicBezTo>
                        <a:pt x="145156" y="247250"/>
                        <a:pt x="146299" y="245060"/>
                        <a:pt x="147156" y="243155"/>
                      </a:cubicBezTo>
                      <a:cubicBezTo>
                        <a:pt x="147537" y="242298"/>
                        <a:pt x="147918" y="241440"/>
                        <a:pt x="148204" y="240678"/>
                      </a:cubicBezTo>
                      <a:cubicBezTo>
                        <a:pt x="148680" y="239440"/>
                        <a:pt x="149347" y="238011"/>
                        <a:pt x="150109" y="236392"/>
                      </a:cubicBezTo>
                      <a:cubicBezTo>
                        <a:pt x="150109" y="236392"/>
                        <a:pt x="150204" y="236201"/>
                        <a:pt x="150204" y="236106"/>
                      </a:cubicBezTo>
                      <a:cubicBezTo>
                        <a:pt x="151061" y="234392"/>
                        <a:pt x="152109" y="232582"/>
                        <a:pt x="153252" y="230582"/>
                      </a:cubicBezTo>
                      <a:cubicBezTo>
                        <a:pt x="155062" y="227534"/>
                        <a:pt x="157157" y="224200"/>
                        <a:pt x="159539" y="220581"/>
                      </a:cubicBezTo>
                      <a:cubicBezTo>
                        <a:pt x="160205" y="219533"/>
                        <a:pt x="160872" y="218580"/>
                        <a:pt x="161539" y="217533"/>
                      </a:cubicBezTo>
                      <a:lnTo>
                        <a:pt x="161539" y="217533"/>
                      </a:lnTo>
                      <a:cubicBezTo>
                        <a:pt x="162301" y="216485"/>
                        <a:pt x="162967" y="215437"/>
                        <a:pt x="163730" y="214294"/>
                      </a:cubicBezTo>
                      <a:cubicBezTo>
                        <a:pt x="164206" y="213627"/>
                        <a:pt x="164682" y="212961"/>
                        <a:pt x="165158" y="212294"/>
                      </a:cubicBezTo>
                      <a:cubicBezTo>
                        <a:pt x="167921" y="208293"/>
                        <a:pt x="170968" y="204102"/>
                        <a:pt x="174112" y="199721"/>
                      </a:cubicBezTo>
                      <a:cubicBezTo>
                        <a:pt x="174112" y="199721"/>
                        <a:pt x="174302" y="199530"/>
                        <a:pt x="174302" y="199435"/>
                      </a:cubicBezTo>
                      <a:cubicBezTo>
                        <a:pt x="174397" y="199340"/>
                        <a:pt x="174588" y="199149"/>
                        <a:pt x="174683" y="198959"/>
                      </a:cubicBezTo>
                      <a:cubicBezTo>
                        <a:pt x="206306" y="155525"/>
                        <a:pt x="252883" y="97803"/>
                        <a:pt x="248121" y="86469"/>
                      </a:cubicBezTo>
                      <a:cubicBezTo>
                        <a:pt x="241739" y="71229"/>
                        <a:pt x="195448" y="43320"/>
                        <a:pt x="176398" y="35415"/>
                      </a:cubicBezTo>
                      <a:cubicBezTo>
                        <a:pt x="175445" y="35034"/>
                        <a:pt x="174493" y="34653"/>
                        <a:pt x="173731" y="34367"/>
                      </a:cubicBezTo>
                      <a:cubicBezTo>
                        <a:pt x="163825" y="30842"/>
                        <a:pt x="152395" y="21889"/>
                        <a:pt x="143060" y="13317"/>
                      </a:cubicBezTo>
                      <a:cubicBezTo>
                        <a:pt x="142489" y="12745"/>
                        <a:pt x="139822" y="11316"/>
                        <a:pt x="139250" y="10840"/>
                      </a:cubicBezTo>
                      <a:cubicBezTo>
                        <a:pt x="138679" y="10364"/>
                        <a:pt x="138393" y="8459"/>
                        <a:pt x="137917" y="7983"/>
                      </a:cubicBezTo>
                      <a:cubicBezTo>
                        <a:pt x="133249" y="3506"/>
                        <a:pt x="130106" y="267"/>
                        <a:pt x="130106" y="267"/>
                      </a:cubicBezTo>
                      <a:cubicBezTo>
                        <a:pt x="108484" y="-2209"/>
                        <a:pt x="127344" y="12459"/>
                        <a:pt x="110104" y="46940"/>
                      </a:cubicBezTo>
                      <a:cubicBezTo>
                        <a:pt x="92768" y="81325"/>
                        <a:pt x="52858" y="68085"/>
                        <a:pt x="49715" y="91993"/>
                      </a:cubicBezTo>
                      <a:cubicBezTo>
                        <a:pt x="48286" y="102947"/>
                        <a:pt x="49715" y="134760"/>
                        <a:pt x="48858" y="168860"/>
                      </a:cubicBezTo>
                      <a:cubicBezTo>
                        <a:pt x="48763" y="174765"/>
                        <a:pt x="48477" y="180766"/>
                        <a:pt x="48191" y="186767"/>
                      </a:cubicBezTo>
                      <a:cubicBezTo>
                        <a:pt x="48096" y="189148"/>
                        <a:pt x="47905" y="191529"/>
                        <a:pt x="47715" y="193911"/>
                      </a:cubicBezTo>
                      <a:cubicBezTo>
                        <a:pt x="47334" y="199911"/>
                        <a:pt x="46763" y="205817"/>
                        <a:pt x="46096" y="211532"/>
                      </a:cubicBezTo>
                      <a:cubicBezTo>
                        <a:pt x="45810" y="213913"/>
                        <a:pt x="45524" y="216390"/>
                        <a:pt x="45238" y="218771"/>
                      </a:cubicBezTo>
                      <a:cubicBezTo>
                        <a:pt x="44381" y="224772"/>
                        <a:pt x="43429" y="230582"/>
                        <a:pt x="42190" y="236106"/>
                      </a:cubicBezTo>
                      <a:cubicBezTo>
                        <a:pt x="38952" y="250299"/>
                        <a:pt x="34380" y="262014"/>
                        <a:pt x="27617" y="268777"/>
                      </a:cubicBezTo>
                      <a:cubicBezTo>
                        <a:pt x="26950" y="269444"/>
                        <a:pt x="26284" y="270111"/>
                        <a:pt x="25617" y="270873"/>
                      </a:cubicBezTo>
                      <a:cubicBezTo>
                        <a:pt x="-2291" y="300972"/>
                        <a:pt x="-12197" y="353740"/>
                        <a:pt x="20569" y="368694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0" name="Freeform: Shape 1679">
                  <a:extLst>
                    <a:ext uri="{FF2B5EF4-FFF2-40B4-BE49-F238E27FC236}">
                      <a16:creationId xmlns:a16="http://schemas.microsoft.com/office/drawing/2014/main" id="{4A74C9BD-977E-C3CC-38F3-3C4E94FD78D0}"/>
                    </a:ext>
                  </a:extLst>
                </p:cNvPr>
                <p:cNvSpPr/>
                <p:nvPr/>
              </p:nvSpPr>
              <p:spPr>
                <a:xfrm>
                  <a:off x="7779075" y="5042253"/>
                  <a:ext cx="223223" cy="305238"/>
                </a:xfrm>
                <a:custGeom>
                  <a:avLst/>
                  <a:gdLst>
                    <a:gd name="connsiteX0" fmla="*/ 46577 w 223223"/>
                    <a:gd name="connsiteY0" fmla="*/ 265938 h 305238"/>
                    <a:gd name="connsiteX1" fmla="*/ 59436 w 223223"/>
                    <a:gd name="connsiteY1" fmla="*/ 255651 h 305238"/>
                    <a:gd name="connsiteX2" fmla="*/ 114014 w 223223"/>
                    <a:gd name="connsiteY2" fmla="*/ 147352 h 305238"/>
                    <a:gd name="connsiteX3" fmla="*/ 201358 w 223223"/>
                    <a:gd name="connsiteY3" fmla="*/ 0 h 305238"/>
                    <a:gd name="connsiteX4" fmla="*/ 222885 w 223223"/>
                    <a:gd name="connsiteY4" fmla="*/ 21622 h 305238"/>
                    <a:gd name="connsiteX5" fmla="*/ 149447 w 223223"/>
                    <a:gd name="connsiteY5" fmla="*/ 134112 h 305238"/>
                    <a:gd name="connsiteX6" fmla="*/ 149066 w 223223"/>
                    <a:gd name="connsiteY6" fmla="*/ 134588 h 305238"/>
                    <a:gd name="connsiteX7" fmla="*/ 148876 w 223223"/>
                    <a:gd name="connsiteY7" fmla="*/ 134874 h 305238"/>
                    <a:gd name="connsiteX8" fmla="*/ 139922 w 223223"/>
                    <a:gd name="connsiteY8" fmla="*/ 147447 h 305238"/>
                    <a:gd name="connsiteX9" fmla="*/ 138493 w 223223"/>
                    <a:gd name="connsiteY9" fmla="*/ 149447 h 305238"/>
                    <a:gd name="connsiteX10" fmla="*/ 136303 w 223223"/>
                    <a:gd name="connsiteY10" fmla="*/ 152686 h 305238"/>
                    <a:gd name="connsiteX11" fmla="*/ 136303 w 223223"/>
                    <a:gd name="connsiteY11" fmla="*/ 152686 h 305238"/>
                    <a:gd name="connsiteX12" fmla="*/ 134302 w 223223"/>
                    <a:gd name="connsiteY12" fmla="*/ 155734 h 305238"/>
                    <a:gd name="connsiteX13" fmla="*/ 128016 w 223223"/>
                    <a:gd name="connsiteY13" fmla="*/ 165735 h 305238"/>
                    <a:gd name="connsiteX14" fmla="*/ 124968 w 223223"/>
                    <a:gd name="connsiteY14" fmla="*/ 171260 h 305238"/>
                    <a:gd name="connsiteX15" fmla="*/ 124873 w 223223"/>
                    <a:gd name="connsiteY15" fmla="*/ 171545 h 305238"/>
                    <a:gd name="connsiteX16" fmla="*/ 122967 w 223223"/>
                    <a:gd name="connsiteY16" fmla="*/ 175831 h 305238"/>
                    <a:gd name="connsiteX17" fmla="*/ 121920 w 223223"/>
                    <a:gd name="connsiteY17" fmla="*/ 178308 h 305238"/>
                    <a:gd name="connsiteX18" fmla="*/ 118681 w 223223"/>
                    <a:gd name="connsiteY18" fmla="*/ 184785 h 305238"/>
                    <a:gd name="connsiteX19" fmla="*/ 113347 w 223223"/>
                    <a:gd name="connsiteY19" fmla="*/ 194215 h 305238"/>
                    <a:gd name="connsiteX20" fmla="*/ 59626 w 223223"/>
                    <a:gd name="connsiteY20" fmla="*/ 265652 h 305238"/>
                    <a:gd name="connsiteX21" fmla="*/ 0 w 223223"/>
                    <a:gd name="connsiteY21" fmla="*/ 305086 h 305238"/>
                    <a:gd name="connsiteX22" fmla="*/ 46672 w 223223"/>
                    <a:gd name="connsiteY22" fmla="*/ 265843 h 305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23223" h="305238">
                      <a:moveTo>
                        <a:pt x="46577" y="265938"/>
                      </a:moveTo>
                      <a:cubicBezTo>
                        <a:pt x="50768" y="262033"/>
                        <a:pt x="55054" y="258128"/>
                        <a:pt x="59436" y="255651"/>
                      </a:cubicBezTo>
                      <a:cubicBezTo>
                        <a:pt x="92297" y="227362"/>
                        <a:pt x="98584" y="185547"/>
                        <a:pt x="114014" y="147352"/>
                      </a:cubicBezTo>
                      <a:cubicBezTo>
                        <a:pt x="135064" y="96298"/>
                        <a:pt x="190119" y="53435"/>
                        <a:pt x="201358" y="0"/>
                      </a:cubicBezTo>
                      <a:cubicBezTo>
                        <a:pt x="211931" y="7811"/>
                        <a:pt x="220408" y="15621"/>
                        <a:pt x="222885" y="21622"/>
                      </a:cubicBezTo>
                      <a:cubicBezTo>
                        <a:pt x="227647" y="33052"/>
                        <a:pt x="181070" y="90678"/>
                        <a:pt x="149447" y="134112"/>
                      </a:cubicBezTo>
                      <a:cubicBezTo>
                        <a:pt x="149352" y="134303"/>
                        <a:pt x="149161" y="134493"/>
                        <a:pt x="149066" y="134588"/>
                      </a:cubicBezTo>
                      <a:cubicBezTo>
                        <a:pt x="149066" y="134684"/>
                        <a:pt x="148971" y="134779"/>
                        <a:pt x="148876" y="134874"/>
                      </a:cubicBezTo>
                      <a:cubicBezTo>
                        <a:pt x="145732" y="139255"/>
                        <a:pt x="142684" y="143446"/>
                        <a:pt x="139922" y="147447"/>
                      </a:cubicBezTo>
                      <a:cubicBezTo>
                        <a:pt x="139446" y="148114"/>
                        <a:pt x="138970" y="148780"/>
                        <a:pt x="138493" y="149447"/>
                      </a:cubicBezTo>
                      <a:cubicBezTo>
                        <a:pt x="137731" y="150495"/>
                        <a:pt x="136969" y="151638"/>
                        <a:pt x="136303" y="152686"/>
                      </a:cubicBezTo>
                      <a:lnTo>
                        <a:pt x="136303" y="152686"/>
                      </a:lnTo>
                      <a:cubicBezTo>
                        <a:pt x="135636" y="153734"/>
                        <a:pt x="134874" y="154781"/>
                        <a:pt x="134302" y="155734"/>
                      </a:cubicBezTo>
                      <a:cubicBezTo>
                        <a:pt x="131921" y="159353"/>
                        <a:pt x="129826" y="162687"/>
                        <a:pt x="128016" y="165735"/>
                      </a:cubicBezTo>
                      <a:cubicBezTo>
                        <a:pt x="126873" y="167735"/>
                        <a:pt x="125825" y="169545"/>
                        <a:pt x="124968" y="171260"/>
                      </a:cubicBezTo>
                      <a:cubicBezTo>
                        <a:pt x="124968" y="171260"/>
                        <a:pt x="124968" y="171450"/>
                        <a:pt x="124873" y="171545"/>
                      </a:cubicBezTo>
                      <a:cubicBezTo>
                        <a:pt x="124111" y="173069"/>
                        <a:pt x="123444" y="174498"/>
                        <a:pt x="122967" y="175831"/>
                      </a:cubicBezTo>
                      <a:cubicBezTo>
                        <a:pt x="122682" y="176594"/>
                        <a:pt x="122301" y="177451"/>
                        <a:pt x="121920" y="178308"/>
                      </a:cubicBezTo>
                      <a:cubicBezTo>
                        <a:pt x="121063" y="180308"/>
                        <a:pt x="120015" y="182404"/>
                        <a:pt x="118681" y="184785"/>
                      </a:cubicBezTo>
                      <a:cubicBezTo>
                        <a:pt x="117157" y="187643"/>
                        <a:pt x="115348" y="190881"/>
                        <a:pt x="113347" y="194215"/>
                      </a:cubicBezTo>
                      <a:cubicBezTo>
                        <a:pt x="101251" y="214408"/>
                        <a:pt x="80867" y="242697"/>
                        <a:pt x="59626" y="265652"/>
                      </a:cubicBezTo>
                      <a:cubicBezTo>
                        <a:pt x="37909" y="289179"/>
                        <a:pt x="15335" y="307086"/>
                        <a:pt x="0" y="305086"/>
                      </a:cubicBezTo>
                      <a:cubicBezTo>
                        <a:pt x="15621" y="292989"/>
                        <a:pt x="30671" y="279749"/>
                        <a:pt x="46672" y="26584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1" name="Freeform: Shape 1680">
                  <a:extLst>
                    <a:ext uri="{FF2B5EF4-FFF2-40B4-BE49-F238E27FC236}">
                      <a16:creationId xmlns:a16="http://schemas.microsoft.com/office/drawing/2014/main" id="{087CC73F-18A3-59FF-7E34-6F6451F488A0}"/>
                    </a:ext>
                  </a:extLst>
                </p:cNvPr>
                <p:cNvSpPr/>
                <p:nvPr/>
              </p:nvSpPr>
              <p:spPr>
                <a:xfrm>
                  <a:off x="7752744" y="5247235"/>
                  <a:ext cx="85853" cy="100312"/>
                </a:xfrm>
                <a:custGeom>
                  <a:avLst/>
                  <a:gdLst>
                    <a:gd name="connsiteX0" fmla="*/ 21750 w 85853"/>
                    <a:gd name="connsiteY0" fmla="*/ 98861 h 100312"/>
                    <a:gd name="connsiteX1" fmla="*/ 83472 w 85853"/>
                    <a:gd name="connsiteY1" fmla="*/ 63238 h 100312"/>
                    <a:gd name="connsiteX2" fmla="*/ 85854 w 85853"/>
                    <a:gd name="connsiteY2" fmla="*/ 60666 h 100312"/>
                    <a:gd name="connsiteX3" fmla="*/ 59564 w 85853"/>
                    <a:gd name="connsiteY3" fmla="*/ 40187 h 100312"/>
                    <a:gd name="connsiteX4" fmla="*/ 27465 w 85853"/>
                    <a:gd name="connsiteY4" fmla="*/ 373 h 100312"/>
                    <a:gd name="connsiteX5" fmla="*/ 23941 w 85853"/>
                    <a:gd name="connsiteY5" fmla="*/ 563 h 100312"/>
                    <a:gd name="connsiteX6" fmla="*/ 23941 w 85853"/>
                    <a:gd name="connsiteY6" fmla="*/ 563 h 100312"/>
                    <a:gd name="connsiteX7" fmla="*/ 21750 w 85853"/>
                    <a:gd name="connsiteY7" fmla="*/ 98861 h 100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853" h="100312">
                      <a:moveTo>
                        <a:pt x="21750" y="98861"/>
                      </a:moveTo>
                      <a:cubicBezTo>
                        <a:pt x="36419" y="105624"/>
                        <a:pt x="60231" y="87907"/>
                        <a:pt x="83472" y="63238"/>
                      </a:cubicBezTo>
                      <a:cubicBezTo>
                        <a:pt x="84234" y="62380"/>
                        <a:pt x="85091" y="61523"/>
                        <a:pt x="85854" y="60666"/>
                      </a:cubicBezTo>
                      <a:cubicBezTo>
                        <a:pt x="85854" y="60666"/>
                        <a:pt x="79281" y="56761"/>
                        <a:pt x="59564" y="40187"/>
                      </a:cubicBezTo>
                      <a:cubicBezTo>
                        <a:pt x="44705" y="27709"/>
                        <a:pt x="32609" y="8183"/>
                        <a:pt x="27465" y="373"/>
                      </a:cubicBezTo>
                      <a:cubicBezTo>
                        <a:pt x="26798" y="-675"/>
                        <a:pt x="25084" y="849"/>
                        <a:pt x="23941" y="563"/>
                      </a:cubicBezTo>
                      <a:lnTo>
                        <a:pt x="23941" y="563"/>
                      </a:lnTo>
                      <a:cubicBezTo>
                        <a:pt x="-3967" y="30662"/>
                        <a:pt x="-10921" y="83812"/>
                        <a:pt x="21750" y="9886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2" name="Freeform: Shape 1681">
                  <a:extLst>
                    <a:ext uri="{FF2B5EF4-FFF2-40B4-BE49-F238E27FC236}">
                      <a16:creationId xmlns:a16="http://schemas.microsoft.com/office/drawing/2014/main" id="{F6FFF7A6-C427-2CAC-2964-0BD3133209E5}"/>
                    </a:ext>
                  </a:extLst>
                </p:cNvPr>
                <p:cNvSpPr/>
                <p:nvPr/>
              </p:nvSpPr>
              <p:spPr>
                <a:xfrm>
                  <a:off x="7776685" y="5247235"/>
                  <a:ext cx="61912" cy="63333"/>
                </a:xfrm>
                <a:custGeom>
                  <a:avLst/>
                  <a:gdLst>
                    <a:gd name="connsiteX0" fmla="*/ 59531 w 61912"/>
                    <a:gd name="connsiteY0" fmla="*/ 63238 h 63333"/>
                    <a:gd name="connsiteX1" fmla="*/ 61913 w 61912"/>
                    <a:gd name="connsiteY1" fmla="*/ 60666 h 63333"/>
                    <a:gd name="connsiteX2" fmla="*/ 35623 w 61912"/>
                    <a:gd name="connsiteY2" fmla="*/ 40187 h 63333"/>
                    <a:gd name="connsiteX3" fmla="*/ 3524 w 61912"/>
                    <a:gd name="connsiteY3" fmla="*/ 373 h 63333"/>
                    <a:gd name="connsiteX4" fmla="*/ 0 w 61912"/>
                    <a:gd name="connsiteY4" fmla="*/ 563 h 63333"/>
                    <a:gd name="connsiteX5" fmla="*/ 0 w 61912"/>
                    <a:gd name="connsiteY5" fmla="*/ 563 h 63333"/>
                    <a:gd name="connsiteX6" fmla="*/ 4667 w 61912"/>
                    <a:gd name="connsiteY6" fmla="*/ 9040 h 63333"/>
                    <a:gd name="connsiteX7" fmla="*/ 59531 w 61912"/>
                    <a:gd name="connsiteY7" fmla="*/ 63333 h 63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912" h="63333">
                      <a:moveTo>
                        <a:pt x="59531" y="63238"/>
                      </a:moveTo>
                      <a:cubicBezTo>
                        <a:pt x="60293" y="62380"/>
                        <a:pt x="61150" y="61523"/>
                        <a:pt x="61913" y="60666"/>
                      </a:cubicBezTo>
                      <a:cubicBezTo>
                        <a:pt x="61913" y="60666"/>
                        <a:pt x="55340" y="56761"/>
                        <a:pt x="35623" y="40187"/>
                      </a:cubicBezTo>
                      <a:cubicBezTo>
                        <a:pt x="20764" y="27709"/>
                        <a:pt x="8667" y="8183"/>
                        <a:pt x="3524" y="373"/>
                      </a:cubicBezTo>
                      <a:cubicBezTo>
                        <a:pt x="2857" y="-675"/>
                        <a:pt x="1143" y="849"/>
                        <a:pt x="0" y="563"/>
                      </a:cubicBezTo>
                      <a:lnTo>
                        <a:pt x="0" y="563"/>
                      </a:lnTo>
                      <a:cubicBezTo>
                        <a:pt x="857" y="2659"/>
                        <a:pt x="2286" y="5516"/>
                        <a:pt x="4667" y="9040"/>
                      </a:cubicBezTo>
                      <a:cubicBezTo>
                        <a:pt x="10096" y="16851"/>
                        <a:pt x="27146" y="42283"/>
                        <a:pt x="59531" y="63333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3" name="Freeform: Shape 1682">
                  <a:extLst>
                    <a:ext uri="{FF2B5EF4-FFF2-40B4-BE49-F238E27FC236}">
                      <a16:creationId xmlns:a16="http://schemas.microsoft.com/office/drawing/2014/main" id="{8D1FA09F-7D7F-907C-CDD6-6917311C669E}"/>
                    </a:ext>
                  </a:extLst>
                </p:cNvPr>
                <p:cNvSpPr/>
                <p:nvPr/>
              </p:nvSpPr>
              <p:spPr>
                <a:xfrm>
                  <a:off x="7785067" y="5070721"/>
                  <a:ext cx="44196" cy="192602"/>
                </a:xfrm>
                <a:custGeom>
                  <a:avLst/>
                  <a:gdLst>
                    <a:gd name="connsiteX0" fmla="*/ 44196 w 44196"/>
                    <a:gd name="connsiteY0" fmla="*/ 7 h 192602"/>
                    <a:gd name="connsiteX1" fmla="*/ 24670 w 44196"/>
                    <a:gd name="connsiteY1" fmla="*/ 25058 h 192602"/>
                    <a:gd name="connsiteX2" fmla="*/ 0 w 44196"/>
                    <a:gd name="connsiteY2" fmla="*/ 177458 h 192602"/>
                    <a:gd name="connsiteX3" fmla="*/ 11716 w 44196"/>
                    <a:gd name="connsiteY3" fmla="*/ 192603 h 192602"/>
                    <a:gd name="connsiteX4" fmla="*/ 37052 w 44196"/>
                    <a:gd name="connsiteY4" fmla="*/ 143263 h 192602"/>
                    <a:gd name="connsiteX5" fmla="*/ 33909 w 44196"/>
                    <a:gd name="connsiteY5" fmla="*/ 137644 h 192602"/>
                    <a:gd name="connsiteX6" fmla="*/ 39434 w 44196"/>
                    <a:gd name="connsiteY6" fmla="*/ 81446 h 192602"/>
                    <a:gd name="connsiteX7" fmla="*/ 44196 w 44196"/>
                    <a:gd name="connsiteY7" fmla="*/ 72302 h 192602"/>
                    <a:gd name="connsiteX8" fmla="*/ 44196 w 44196"/>
                    <a:gd name="connsiteY8" fmla="*/ 103 h 192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96" h="192602">
                      <a:moveTo>
                        <a:pt x="44196" y="7"/>
                      </a:moveTo>
                      <a:cubicBezTo>
                        <a:pt x="44196" y="7"/>
                        <a:pt x="24765" y="-1136"/>
                        <a:pt x="24670" y="25058"/>
                      </a:cubicBezTo>
                      <a:cubicBezTo>
                        <a:pt x="24575" y="51347"/>
                        <a:pt x="21622" y="165552"/>
                        <a:pt x="0" y="177458"/>
                      </a:cubicBezTo>
                      <a:cubicBezTo>
                        <a:pt x="5810" y="187936"/>
                        <a:pt x="9049" y="190888"/>
                        <a:pt x="11716" y="192603"/>
                      </a:cubicBezTo>
                      <a:cubicBezTo>
                        <a:pt x="15335" y="189364"/>
                        <a:pt x="28670" y="177935"/>
                        <a:pt x="37052" y="143263"/>
                      </a:cubicBezTo>
                      <a:cubicBezTo>
                        <a:pt x="37243" y="142406"/>
                        <a:pt x="33623" y="138501"/>
                        <a:pt x="33909" y="137644"/>
                      </a:cubicBezTo>
                      <a:cubicBezTo>
                        <a:pt x="37433" y="122309"/>
                        <a:pt x="39053" y="106687"/>
                        <a:pt x="39434" y="81446"/>
                      </a:cubicBezTo>
                      <a:cubicBezTo>
                        <a:pt x="39434" y="78875"/>
                        <a:pt x="44196" y="75064"/>
                        <a:pt x="44196" y="72302"/>
                      </a:cubicBezTo>
                      <a:lnTo>
                        <a:pt x="44196" y="10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4" name="Freeform: Shape 1683">
                  <a:extLst>
                    <a:ext uri="{FF2B5EF4-FFF2-40B4-BE49-F238E27FC236}">
                      <a16:creationId xmlns:a16="http://schemas.microsoft.com/office/drawing/2014/main" id="{74872464-CB50-B00F-2856-D9D14A9CE2A9}"/>
                    </a:ext>
                  </a:extLst>
                </p:cNvPr>
                <p:cNvSpPr/>
                <p:nvPr/>
              </p:nvSpPr>
              <p:spPr>
                <a:xfrm>
                  <a:off x="7823929" y="5152167"/>
                  <a:ext cx="104203" cy="37623"/>
                </a:xfrm>
                <a:custGeom>
                  <a:avLst/>
                  <a:gdLst>
                    <a:gd name="connsiteX0" fmla="*/ 0 w 104203"/>
                    <a:gd name="connsiteY0" fmla="*/ 14859 h 37623"/>
                    <a:gd name="connsiteX1" fmla="*/ 95060 w 104203"/>
                    <a:gd name="connsiteY1" fmla="*/ 37624 h 37623"/>
                    <a:gd name="connsiteX2" fmla="*/ 104204 w 104203"/>
                    <a:gd name="connsiteY2" fmla="*/ 24765 h 37623"/>
                    <a:gd name="connsiteX3" fmla="*/ 571 w 104203"/>
                    <a:gd name="connsiteY3" fmla="*/ 0 h 37623"/>
                    <a:gd name="connsiteX4" fmla="*/ 0 w 104203"/>
                    <a:gd name="connsiteY4" fmla="*/ 14954 h 37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03" h="37623">
                      <a:moveTo>
                        <a:pt x="0" y="14859"/>
                      </a:moveTo>
                      <a:lnTo>
                        <a:pt x="95060" y="37624"/>
                      </a:lnTo>
                      <a:cubicBezTo>
                        <a:pt x="97917" y="33528"/>
                        <a:pt x="100965" y="29242"/>
                        <a:pt x="104204" y="24765"/>
                      </a:cubicBezTo>
                      <a:lnTo>
                        <a:pt x="571" y="0"/>
                      </a:lnTo>
                      <a:cubicBezTo>
                        <a:pt x="476" y="4953"/>
                        <a:pt x="286" y="10001"/>
                        <a:pt x="0" y="1495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5" name="Freeform: Shape 1684">
                  <a:extLst>
                    <a:ext uri="{FF2B5EF4-FFF2-40B4-BE49-F238E27FC236}">
                      <a16:creationId xmlns:a16="http://schemas.microsoft.com/office/drawing/2014/main" id="{31D68439-26D8-3F29-CF00-1C0BBB4B9DC3}"/>
                    </a:ext>
                  </a:extLst>
                </p:cNvPr>
                <p:cNvSpPr/>
                <p:nvPr/>
              </p:nvSpPr>
              <p:spPr>
                <a:xfrm>
                  <a:off x="7822215" y="5173027"/>
                  <a:ext cx="93154" cy="34956"/>
                </a:xfrm>
                <a:custGeom>
                  <a:avLst/>
                  <a:gdLst>
                    <a:gd name="connsiteX0" fmla="*/ 95 w 93154"/>
                    <a:gd name="connsiteY0" fmla="*/ 14764 h 34956"/>
                    <a:gd name="connsiteX1" fmla="*/ 84868 w 93154"/>
                    <a:gd name="connsiteY1" fmla="*/ 34957 h 34956"/>
                    <a:gd name="connsiteX2" fmla="*/ 91154 w 93154"/>
                    <a:gd name="connsiteY2" fmla="*/ 24955 h 34956"/>
                    <a:gd name="connsiteX3" fmla="*/ 93154 w 93154"/>
                    <a:gd name="connsiteY3" fmla="*/ 21907 h 34956"/>
                    <a:gd name="connsiteX4" fmla="*/ 1333 w 93154"/>
                    <a:gd name="connsiteY4" fmla="*/ 0 h 34956"/>
                    <a:gd name="connsiteX5" fmla="*/ 0 w 93154"/>
                    <a:gd name="connsiteY5" fmla="*/ 14764 h 34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154" h="34956">
                      <a:moveTo>
                        <a:pt x="95" y="14764"/>
                      </a:moveTo>
                      <a:lnTo>
                        <a:pt x="84868" y="34957"/>
                      </a:lnTo>
                      <a:cubicBezTo>
                        <a:pt x="86677" y="31909"/>
                        <a:pt x="88773" y="28575"/>
                        <a:pt x="91154" y="24955"/>
                      </a:cubicBezTo>
                      <a:cubicBezTo>
                        <a:pt x="91821" y="23908"/>
                        <a:pt x="92488" y="22955"/>
                        <a:pt x="93154" y="21907"/>
                      </a:cubicBezTo>
                      <a:lnTo>
                        <a:pt x="1333" y="0"/>
                      </a:lnTo>
                      <a:cubicBezTo>
                        <a:pt x="952" y="5048"/>
                        <a:pt x="571" y="9906"/>
                        <a:pt x="0" y="1476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6" name="Freeform: Shape 1685">
                  <a:extLst>
                    <a:ext uri="{FF2B5EF4-FFF2-40B4-BE49-F238E27FC236}">
                      <a16:creationId xmlns:a16="http://schemas.microsoft.com/office/drawing/2014/main" id="{280D7FE5-391C-3F43-1586-4992CA7252D0}"/>
                    </a:ext>
                  </a:extLst>
                </p:cNvPr>
                <p:cNvSpPr/>
                <p:nvPr/>
              </p:nvSpPr>
              <p:spPr>
                <a:xfrm>
                  <a:off x="7818881" y="5193791"/>
                  <a:ext cx="85058" cy="33242"/>
                </a:xfrm>
                <a:custGeom>
                  <a:avLst/>
                  <a:gdLst>
                    <a:gd name="connsiteX0" fmla="*/ 95 w 85058"/>
                    <a:gd name="connsiteY0" fmla="*/ 14478 h 33242"/>
                    <a:gd name="connsiteX1" fmla="*/ 78772 w 85058"/>
                    <a:gd name="connsiteY1" fmla="*/ 33242 h 33242"/>
                    <a:gd name="connsiteX2" fmla="*/ 82010 w 85058"/>
                    <a:gd name="connsiteY2" fmla="*/ 26765 h 33242"/>
                    <a:gd name="connsiteX3" fmla="*/ 83058 w 85058"/>
                    <a:gd name="connsiteY3" fmla="*/ 24289 h 33242"/>
                    <a:gd name="connsiteX4" fmla="*/ 84963 w 85058"/>
                    <a:gd name="connsiteY4" fmla="*/ 20003 h 33242"/>
                    <a:gd name="connsiteX5" fmla="*/ 85058 w 85058"/>
                    <a:gd name="connsiteY5" fmla="*/ 19717 h 33242"/>
                    <a:gd name="connsiteX6" fmla="*/ 2572 w 85058"/>
                    <a:gd name="connsiteY6" fmla="*/ 0 h 33242"/>
                    <a:gd name="connsiteX7" fmla="*/ 0 w 85058"/>
                    <a:gd name="connsiteY7" fmla="*/ 14478 h 33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058" h="33242">
                      <a:moveTo>
                        <a:pt x="95" y="14478"/>
                      </a:moveTo>
                      <a:lnTo>
                        <a:pt x="78772" y="33242"/>
                      </a:lnTo>
                      <a:cubicBezTo>
                        <a:pt x="80010" y="30861"/>
                        <a:pt x="81153" y="28670"/>
                        <a:pt x="82010" y="26765"/>
                      </a:cubicBezTo>
                      <a:cubicBezTo>
                        <a:pt x="82391" y="25908"/>
                        <a:pt x="82772" y="25051"/>
                        <a:pt x="83058" y="24289"/>
                      </a:cubicBezTo>
                      <a:cubicBezTo>
                        <a:pt x="83534" y="23051"/>
                        <a:pt x="84201" y="21622"/>
                        <a:pt x="84963" y="20003"/>
                      </a:cubicBezTo>
                      <a:cubicBezTo>
                        <a:pt x="84963" y="20003"/>
                        <a:pt x="85058" y="19812"/>
                        <a:pt x="85058" y="19717"/>
                      </a:cubicBezTo>
                      <a:lnTo>
                        <a:pt x="2572" y="0"/>
                      </a:lnTo>
                      <a:cubicBezTo>
                        <a:pt x="1905" y="5048"/>
                        <a:pt x="1048" y="9906"/>
                        <a:pt x="0" y="14478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7" name="Freeform: Shape 1686">
                  <a:extLst>
                    <a:ext uri="{FF2B5EF4-FFF2-40B4-BE49-F238E27FC236}">
                      <a16:creationId xmlns:a16="http://schemas.microsoft.com/office/drawing/2014/main" id="{D1203BD0-EED3-630E-415C-E2B05A8CC877}"/>
                    </a:ext>
                  </a:extLst>
                </p:cNvPr>
                <p:cNvSpPr/>
                <p:nvPr/>
              </p:nvSpPr>
              <p:spPr>
                <a:xfrm>
                  <a:off x="7927847" y="5012816"/>
                  <a:ext cx="74442" cy="164306"/>
                </a:xfrm>
                <a:custGeom>
                  <a:avLst/>
                  <a:gdLst>
                    <a:gd name="connsiteX0" fmla="*/ 95 w 74442"/>
                    <a:gd name="connsiteY0" fmla="*/ 164306 h 164306"/>
                    <a:gd name="connsiteX1" fmla="*/ 286 w 74442"/>
                    <a:gd name="connsiteY1" fmla="*/ 164021 h 164306"/>
                    <a:gd name="connsiteX2" fmla="*/ 667 w 74442"/>
                    <a:gd name="connsiteY2" fmla="*/ 163544 h 164306"/>
                    <a:gd name="connsiteX3" fmla="*/ 74104 w 74442"/>
                    <a:gd name="connsiteY3" fmla="*/ 51054 h 164306"/>
                    <a:gd name="connsiteX4" fmla="*/ 2381 w 74442"/>
                    <a:gd name="connsiteY4" fmla="*/ 0 h 164306"/>
                    <a:gd name="connsiteX5" fmla="*/ 12859 w 74442"/>
                    <a:gd name="connsiteY5" fmla="*/ 67532 h 164306"/>
                    <a:gd name="connsiteX6" fmla="*/ 0 w 74442"/>
                    <a:gd name="connsiteY6" fmla="*/ 164306 h 164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442" h="164306">
                      <a:moveTo>
                        <a:pt x="95" y="164306"/>
                      </a:moveTo>
                      <a:cubicBezTo>
                        <a:pt x="95" y="164306"/>
                        <a:pt x="286" y="164116"/>
                        <a:pt x="286" y="164021"/>
                      </a:cubicBezTo>
                      <a:cubicBezTo>
                        <a:pt x="381" y="163925"/>
                        <a:pt x="571" y="163735"/>
                        <a:pt x="667" y="163544"/>
                      </a:cubicBezTo>
                      <a:cubicBezTo>
                        <a:pt x="32290" y="120110"/>
                        <a:pt x="78867" y="62389"/>
                        <a:pt x="74104" y="51054"/>
                      </a:cubicBezTo>
                      <a:cubicBezTo>
                        <a:pt x="67723" y="35814"/>
                        <a:pt x="21431" y="7906"/>
                        <a:pt x="2381" y="0"/>
                      </a:cubicBezTo>
                      <a:cubicBezTo>
                        <a:pt x="571" y="13430"/>
                        <a:pt x="-762" y="40862"/>
                        <a:pt x="12859" y="67532"/>
                      </a:cubicBezTo>
                      <a:cubicBezTo>
                        <a:pt x="31432" y="103537"/>
                        <a:pt x="10954" y="139732"/>
                        <a:pt x="0" y="1643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8" name="Freeform: Shape 1687">
                  <a:extLst>
                    <a:ext uri="{FF2B5EF4-FFF2-40B4-BE49-F238E27FC236}">
                      <a16:creationId xmlns:a16="http://schemas.microsoft.com/office/drawing/2014/main" id="{B4959700-80B4-71FE-3CCC-FF5E793B3ED0}"/>
                    </a:ext>
                  </a:extLst>
                </p:cNvPr>
                <p:cNvSpPr/>
                <p:nvPr/>
              </p:nvSpPr>
              <p:spPr>
                <a:xfrm>
                  <a:off x="7833645" y="4988814"/>
                  <a:ext cx="59912" cy="81666"/>
                </a:xfrm>
                <a:custGeom>
                  <a:avLst/>
                  <a:gdLst>
                    <a:gd name="connsiteX0" fmla="*/ 40291 w 59912"/>
                    <a:gd name="connsiteY0" fmla="*/ 50292 h 81666"/>
                    <a:gd name="connsiteX1" fmla="*/ 39624 w 59912"/>
                    <a:gd name="connsiteY1" fmla="*/ 50292 h 81666"/>
                    <a:gd name="connsiteX2" fmla="*/ 39624 w 59912"/>
                    <a:gd name="connsiteY2" fmla="*/ 49625 h 81666"/>
                    <a:gd name="connsiteX3" fmla="*/ 41338 w 59912"/>
                    <a:gd name="connsiteY3" fmla="*/ 47339 h 81666"/>
                    <a:gd name="connsiteX4" fmla="*/ 42005 w 59912"/>
                    <a:gd name="connsiteY4" fmla="*/ 47339 h 81666"/>
                    <a:gd name="connsiteX5" fmla="*/ 42101 w 59912"/>
                    <a:gd name="connsiteY5" fmla="*/ 48006 h 81666"/>
                    <a:gd name="connsiteX6" fmla="*/ 40386 w 59912"/>
                    <a:gd name="connsiteY6" fmla="*/ 50292 h 81666"/>
                    <a:gd name="connsiteX7" fmla="*/ 40386 w 59912"/>
                    <a:gd name="connsiteY7" fmla="*/ 50292 h 81666"/>
                    <a:gd name="connsiteX8" fmla="*/ 38481 w 59912"/>
                    <a:gd name="connsiteY8" fmla="*/ 52483 h 81666"/>
                    <a:gd name="connsiteX9" fmla="*/ 38481 w 59912"/>
                    <a:gd name="connsiteY9" fmla="*/ 52483 h 81666"/>
                    <a:gd name="connsiteX10" fmla="*/ 36671 w 59912"/>
                    <a:gd name="connsiteY10" fmla="*/ 54673 h 81666"/>
                    <a:gd name="connsiteX11" fmla="*/ 36004 w 59912"/>
                    <a:gd name="connsiteY11" fmla="*/ 54673 h 81666"/>
                    <a:gd name="connsiteX12" fmla="*/ 36004 w 59912"/>
                    <a:gd name="connsiteY12" fmla="*/ 54007 h 81666"/>
                    <a:gd name="connsiteX13" fmla="*/ 37814 w 59912"/>
                    <a:gd name="connsiteY13" fmla="*/ 51816 h 81666"/>
                    <a:gd name="connsiteX14" fmla="*/ 38481 w 59912"/>
                    <a:gd name="connsiteY14" fmla="*/ 51816 h 81666"/>
                    <a:gd name="connsiteX15" fmla="*/ 38481 w 59912"/>
                    <a:gd name="connsiteY15" fmla="*/ 52483 h 81666"/>
                    <a:gd name="connsiteX16" fmla="*/ 43625 w 59912"/>
                    <a:gd name="connsiteY16" fmla="*/ 45720 h 81666"/>
                    <a:gd name="connsiteX17" fmla="*/ 42958 w 59912"/>
                    <a:gd name="connsiteY17" fmla="*/ 45720 h 81666"/>
                    <a:gd name="connsiteX18" fmla="*/ 42863 w 59912"/>
                    <a:gd name="connsiteY18" fmla="*/ 45053 h 81666"/>
                    <a:gd name="connsiteX19" fmla="*/ 44387 w 59912"/>
                    <a:gd name="connsiteY19" fmla="*/ 42672 h 81666"/>
                    <a:gd name="connsiteX20" fmla="*/ 45053 w 59912"/>
                    <a:gd name="connsiteY20" fmla="*/ 42481 h 81666"/>
                    <a:gd name="connsiteX21" fmla="*/ 45149 w 59912"/>
                    <a:gd name="connsiteY21" fmla="*/ 43148 h 81666"/>
                    <a:gd name="connsiteX22" fmla="*/ 43625 w 59912"/>
                    <a:gd name="connsiteY22" fmla="*/ 45529 h 81666"/>
                    <a:gd name="connsiteX23" fmla="*/ 43625 w 59912"/>
                    <a:gd name="connsiteY23" fmla="*/ 45529 h 81666"/>
                    <a:gd name="connsiteX24" fmla="*/ 34862 w 59912"/>
                    <a:gd name="connsiteY24" fmla="*/ 56769 h 81666"/>
                    <a:gd name="connsiteX25" fmla="*/ 34862 w 59912"/>
                    <a:gd name="connsiteY25" fmla="*/ 56769 h 81666"/>
                    <a:gd name="connsiteX26" fmla="*/ 32861 w 59912"/>
                    <a:gd name="connsiteY26" fmla="*/ 58864 h 81666"/>
                    <a:gd name="connsiteX27" fmla="*/ 32195 w 59912"/>
                    <a:gd name="connsiteY27" fmla="*/ 58864 h 81666"/>
                    <a:gd name="connsiteX28" fmla="*/ 32195 w 59912"/>
                    <a:gd name="connsiteY28" fmla="*/ 58198 h 81666"/>
                    <a:gd name="connsiteX29" fmla="*/ 34100 w 59912"/>
                    <a:gd name="connsiteY29" fmla="*/ 56197 h 81666"/>
                    <a:gd name="connsiteX30" fmla="*/ 34766 w 59912"/>
                    <a:gd name="connsiteY30" fmla="*/ 56197 h 81666"/>
                    <a:gd name="connsiteX31" fmla="*/ 34766 w 59912"/>
                    <a:gd name="connsiteY31" fmla="*/ 56864 h 81666"/>
                    <a:gd name="connsiteX32" fmla="*/ 46768 w 59912"/>
                    <a:gd name="connsiteY32" fmla="*/ 40957 h 81666"/>
                    <a:gd name="connsiteX33" fmla="*/ 46101 w 59912"/>
                    <a:gd name="connsiteY33" fmla="*/ 41053 h 81666"/>
                    <a:gd name="connsiteX34" fmla="*/ 45911 w 59912"/>
                    <a:gd name="connsiteY34" fmla="*/ 40386 h 81666"/>
                    <a:gd name="connsiteX35" fmla="*/ 47339 w 59912"/>
                    <a:gd name="connsiteY35" fmla="*/ 37909 h 81666"/>
                    <a:gd name="connsiteX36" fmla="*/ 48006 w 59912"/>
                    <a:gd name="connsiteY36" fmla="*/ 37719 h 81666"/>
                    <a:gd name="connsiteX37" fmla="*/ 48196 w 59912"/>
                    <a:gd name="connsiteY37" fmla="*/ 38386 h 81666"/>
                    <a:gd name="connsiteX38" fmla="*/ 46768 w 59912"/>
                    <a:gd name="connsiteY38" fmla="*/ 40862 h 81666"/>
                    <a:gd name="connsiteX39" fmla="*/ 46768 w 59912"/>
                    <a:gd name="connsiteY39" fmla="*/ 40862 h 81666"/>
                    <a:gd name="connsiteX40" fmla="*/ 30956 w 59912"/>
                    <a:gd name="connsiteY40" fmla="*/ 60865 h 81666"/>
                    <a:gd name="connsiteX41" fmla="*/ 30956 w 59912"/>
                    <a:gd name="connsiteY41" fmla="*/ 60865 h 81666"/>
                    <a:gd name="connsiteX42" fmla="*/ 28861 w 59912"/>
                    <a:gd name="connsiteY42" fmla="*/ 62865 h 81666"/>
                    <a:gd name="connsiteX43" fmla="*/ 28194 w 59912"/>
                    <a:gd name="connsiteY43" fmla="*/ 62865 h 81666"/>
                    <a:gd name="connsiteX44" fmla="*/ 28194 w 59912"/>
                    <a:gd name="connsiteY44" fmla="*/ 62198 h 81666"/>
                    <a:gd name="connsiteX45" fmla="*/ 30289 w 59912"/>
                    <a:gd name="connsiteY45" fmla="*/ 60293 h 81666"/>
                    <a:gd name="connsiteX46" fmla="*/ 30956 w 59912"/>
                    <a:gd name="connsiteY46" fmla="*/ 60293 h 81666"/>
                    <a:gd name="connsiteX47" fmla="*/ 30956 w 59912"/>
                    <a:gd name="connsiteY47" fmla="*/ 60960 h 81666"/>
                    <a:gd name="connsiteX48" fmla="*/ 49530 w 59912"/>
                    <a:gd name="connsiteY48" fmla="*/ 36004 h 81666"/>
                    <a:gd name="connsiteX49" fmla="*/ 48959 w 59912"/>
                    <a:gd name="connsiteY49" fmla="*/ 36100 h 81666"/>
                    <a:gd name="connsiteX50" fmla="*/ 48768 w 59912"/>
                    <a:gd name="connsiteY50" fmla="*/ 35433 h 81666"/>
                    <a:gd name="connsiteX51" fmla="*/ 50006 w 59912"/>
                    <a:gd name="connsiteY51" fmla="*/ 32861 h 81666"/>
                    <a:gd name="connsiteX52" fmla="*/ 50673 w 59912"/>
                    <a:gd name="connsiteY52" fmla="*/ 32671 h 81666"/>
                    <a:gd name="connsiteX53" fmla="*/ 50863 w 59912"/>
                    <a:gd name="connsiteY53" fmla="*/ 33338 h 81666"/>
                    <a:gd name="connsiteX54" fmla="*/ 49625 w 59912"/>
                    <a:gd name="connsiteY54" fmla="*/ 35909 h 81666"/>
                    <a:gd name="connsiteX55" fmla="*/ 49625 w 59912"/>
                    <a:gd name="connsiteY55" fmla="*/ 35909 h 81666"/>
                    <a:gd name="connsiteX56" fmla="*/ 26765 w 59912"/>
                    <a:gd name="connsiteY56" fmla="*/ 64675 h 81666"/>
                    <a:gd name="connsiteX57" fmla="*/ 26765 w 59912"/>
                    <a:gd name="connsiteY57" fmla="*/ 64675 h 81666"/>
                    <a:gd name="connsiteX58" fmla="*/ 24575 w 59912"/>
                    <a:gd name="connsiteY58" fmla="*/ 66484 h 81666"/>
                    <a:gd name="connsiteX59" fmla="*/ 23908 w 59912"/>
                    <a:gd name="connsiteY59" fmla="*/ 66484 h 81666"/>
                    <a:gd name="connsiteX60" fmla="*/ 23908 w 59912"/>
                    <a:gd name="connsiteY60" fmla="*/ 65818 h 81666"/>
                    <a:gd name="connsiteX61" fmla="*/ 26003 w 59912"/>
                    <a:gd name="connsiteY61" fmla="*/ 64008 h 81666"/>
                    <a:gd name="connsiteX62" fmla="*/ 26670 w 59912"/>
                    <a:gd name="connsiteY62" fmla="*/ 64008 h 81666"/>
                    <a:gd name="connsiteX63" fmla="*/ 26670 w 59912"/>
                    <a:gd name="connsiteY63" fmla="*/ 64579 h 81666"/>
                    <a:gd name="connsiteX64" fmla="*/ 52007 w 59912"/>
                    <a:gd name="connsiteY64" fmla="*/ 30956 h 81666"/>
                    <a:gd name="connsiteX65" fmla="*/ 51435 w 59912"/>
                    <a:gd name="connsiteY65" fmla="*/ 31051 h 81666"/>
                    <a:gd name="connsiteX66" fmla="*/ 51245 w 59912"/>
                    <a:gd name="connsiteY66" fmla="*/ 30480 h 81666"/>
                    <a:gd name="connsiteX67" fmla="*/ 52388 w 59912"/>
                    <a:gd name="connsiteY67" fmla="*/ 27908 h 81666"/>
                    <a:gd name="connsiteX68" fmla="*/ 53054 w 59912"/>
                    <a:gd name="connsiteY68" fmla="*/ 27622 h 81666"/>
                    <a:gd name="connsiteX69" fmla="*/ 53340 w 59912"/>
                    <a:gd name="connsiteY69" fmla="*/ 28289 h 81666"/>
                    <a:gd name="connsiteX70" fmla="*/ 52197 w 59912"/>
                    <a:gd name="connsiteY70" fmla="*/ 30956 h 81666"/>
                    <a:gd name="connsiteX71" fmla="*/ 52197 w 59912"/>
                    <a:gd name="connsiteY71" fmla="*/ 30956 h 81666"/>
                    <a:gd name="connsiteX72" fmla="*/ 22384 w 59912"/>
                    <a:gd name="connsiteY72" fmla="*/ 68294 h 81666"/>
                    <a:gd name="connsiteX73" fmla="*/ 22384 w 59912"/>
                    <a:gd name="connsiteY73" fmla="*/ 68294 h 81666"/>
                    <a:gd name="connsiteX74" fmla="*/ 20098 w 59912"/>
                    <a:gd name="connsiteY74" fmla="*/ 70009 h 81666"/>
                    <a:gd name="connsiteX75" fmla="*/ 19431 w 59912"/>
                    <a:gd name="connsiteY75" fmla="*/ 69913 h 81666"/>
                    <a:gd name="connsiteX76" fmla="*/ 19431 w 59912"/>
                    <a:gd name="connsiteY76" fmla="*/ 69247 h 81666"/>
                    <a:gd name="connsiteX77" fmla="*/ 21717 w 59912"/>
                    <a:gd name="connsiteY77" fmla="*/ 67532 h 81666"/>
                    <a:gd name="connsiteX78" fmla="*/ 22384 w 59912"/>
                    <a:gd name="connsiteY78" fmla="*/ 67532 h 81666"/>
                    <a:gd name="connsiteX79" fmla="*/ 22384 w 59912"/>
                    <a:gd name="connsiteY79" fmla="*/ 68104 h 81666"/>
                    <a:gd name="connsiteX80" fmla="*/ 54197 w 59912"/>
                    <a:gd name="connsiteY80" fmla="*/ 25717 h 81666"/>
                    <a:gd name="connsiteX81" fmla="*/ 53626 w 59912"/>
                    <a:gd name="connsiteY81" fmla="*/ 25908 h 81666"/>
                    <a:gd name="connsiteX82" fmla="*/ 53340 w 59912"/>
                    <a:gd name="connsiteY82" fmla="*/ 25337 h 81666"/>
                    <a:gd name="connsiteX83" fmla="*/ 54293 w 59912"/>
                    <a:gd name="connsiteY83" fmla="*/ 22670 h 81666"/>
                    <a:gd name="connsiteX84" fmla="*/ 54864 w 59912"/>
                    <a:gd name="connsiteY84" fmla="*/ 22384 h 81666"/>
                    <a:gd name="connsiteX85" fmla="*/ 55150 w 59912"/>
                    <a:gd name="connsiteY85" fmla="*/ 22955 h 81666"/>
                    <a:gd name="connsiteX86" fmla="*/ 54197 w 59912"/>
                    <a:gd name="connsiteY86" fmla="*/ 25622 h 81666"/>
                    <a:gd name="connsiteX87" fmla="*/ 54197 w 59912"/>
                    <a:gd name="connsiteY87" fmla="*/ 25717 h 81666"/>
                    <a:gd name="connsiteX88" fmla="*/ 17907 w 59912"/>
                    <a:gd name="connsiteY88" fmla="*/ 71723 h 81666"/>
                    <a:gd name="connsiteX89" fmla="*/ 17812 w 59912"/>
                    <a:gd name="connsiteY89" fmla="*/ 71818 h 81666"/>
                    <a:gd name="connsiteX90" fmla="*/ 15430 w 59912"/>
                    <a:gd name="connsiteY90" fmla="*/ 73438 h 81666"/>
                    <a:gd name="connsiteX91" fmla="*/ 14764 w 59912"/>
                    <a:gd name="connsiteY91" fmla="*/ 73342 h 81666"/>
                    <a:gd name="connsiteX92" fmla="*/ 14859 w 59912"/>
                    <a:gd name="connsiteY92" fmla="*/ 72676 h 81666"/>
                    <a:gd name="connsiteX93" fmla="*/ 17240 w 59912"/>
                    <a:gd name="connsiteY93" fmla="*/ 71056 h 81666"/>
                    <a:gd name="connsiteX94" fmla="*/ 17907 w 59912"/>
                    <a:gd name="connsiteY94" fmla="*/ 71152 h 81666"/>
                    <a:gd name="connsiteX95" fmla="*/ 17907 w 59912"/>
                    <a:gd name="connsiteY95" fmla="*/ 71723 h 81666"/>
                    <a:gd name="connsiteX96" fmla="*/ 56102 w 59912"/>
                    <a:gd name="connsiteY96" fmla="*/ 20383 h 81666"/>
                    <a:gd name="connsiteX97" fmla="*/ 55626 w 59912"/>
                    <a:gd name="connsiteY97" fmla="*/ 20574 h 81666"/>
                    <a:gd name="connsiteX98" fmla="*/ 55340 w 59912"/>
                    <a:gd name="connsiteY98" fmla="*/ 20002 h 81666"/>
                    <a:gd name="connsiteX99" fmla="*/ 56102 w 59912"/>
                    <a:gd name="connsiteY99" fmla="*/ 17335 h 81666"/>
                    <a:gd name="connsiteX100" fmla="*/ 56674 w 59912"/>
                    <a:gd name="connsiteY100" fmla="*/ 16954 h 81666"/>
                    <a:gd name="connsiteX101" fmla="*/ 57055 w 59912"/>
                    <a:gd name="connsiteY101" fmla="*/ 17526 h 81666"/>
                    <a:gd name="connsiteX102" fmla="*/ 56293 w 59912"/>
                    <a:gd name="connsiteY102" fmla="*/ 20288 h 81666"/>
                    <a:gd name="connsiteX103" fmla="*/ 56293 w 59912"/>
                    <a:gd name="connsiteY103" fmla="*/ 20479 h 81666"/>
                    <a:gd name="connsiteX104" fmla="*/ 13240 w 59912"/>
                    <a:gd name="connsiteY104" fmla="*/ 74771 h 81666"/>
                    <a:gd name="connsiteX105" fmla="*/ 13145 w 59912"/>
                    <a:gd name="connsiteY105" fmla="*/ 74866 h 81666"/>
                    <a:gd name="connsiteX106" fmla="*/ 10763 w 59912"/>
                    <a:gd name="connsiteY106" fmla="*/ 76390 h 81666"/>
                    <a:gd name="connsiteX107" fmla="*/ 10096 w 59912"/>
                    <a:gd name="connsiteY107" fmla="*/ 76200 h 81666"/>
                    <a:gd name="connsiteX108" fmla="*/ 10287 w 59912"/>
                    <a:gd name="connsiteY108" fmla="*/ 75533 h 81666"/>
                    <a:gd name="connsiteX109" fmla="*/ 12668 w 59912"/>
                    <a:gd name="connsiteY109" fmla="*/ 74009 h 81666"/>
                    <a:gd name="connsiteX110" fmla="*/ 13335 w 59912"/>
                    <a:gd name="connsiteY110" fmla="*/ 74200 h 81666"/>
                    <a:gd name="connsiteX111" fmla="*/ 13335 w 59912"/>
                    <a:gd name="connsiteY111" fmla="*/ 74771 h 81666"/>
                    <a:gd name="connsiteX112" fmla="*/ 57626 w 59912"/>
                    <a:gd name="connsiteY112" fmla="*/ 14859 h 81666"/>
                    <a:gd name="connsiteX113" fmla="*/ 57150 w 59912"/>
                    <a:gd name="connsiteY113" fmla="*/ 15049 h 81666"/>
                    <a:gd name="connsiteX114" fmla="*/ 56769 w 59912"/>
                    <a:gd name="connsiteY114" fmla="*/ 14478 h 81666"/>
                    <a:gd name="connsiteX115" fmla="*/ 57341 w 59912"/>
                    <a:gd name="connsiteY115" fmla="*/ 11716 h 81666"/>
                    <a:gd name="connsiteX116" fmla="*/ 57912 w 59912"/>
                    <a:gd name="connsiteY116" fmla="*/ 11335 h 81666"/>
                    <a:gd name="connsiteX117" fmla="*/ 58293 w 59912"/>
                    <a:gd name="connsiteY117" fmla="*/ 11906 h 81666"/>
                    <a:gd name="connsiteX118" fmla="*/ 57626 w 59912"/>
                    <a:gd name="connsiteY118" fmla="*/ 14668 h 81666"/>
                    <a:gd name="connsiteX119" fmla="*/ 57626 w 59912"/>
                    <a:gd name="connsiteY119" fmla="*/ 14859 h 81666"/>
                    <a:gd name="connsiteX120" fmla="*/ 8382 w 59912"/>
                    <a:gd name="connsiteY120" fmla="*/ 77629 h 81666"/>
                    <a:gd name="connsiteX121" fmla="*/ 8192 w 59912"/>
                    <a:gd name="connsiteY121" fmla="*/ 77724 h 81666"/>
                    <a:gd name="connsiteX122" fmla="*/ 5715 w 59912"/>
                    <a:gd name="connsiteY122" fmla="*/ 79057 h 81666"/>
                    <a:gd name="connsiteX123" fmla="*/ 5048 w 59912"/>
                    <a:gd name="connsiteY123" fmla="*/ 78867 h 81666"/>
                    <a:gd name="connsiteX124" fmla="*/ 5239 w 59912"/>
                    <a:gd name="connsiteY124" fmla="*/ 78200 h 81666"/>
                    <a:gd name="connsiteX125" fmla="*/ 7715 w 59912"/>
                    <a:gd name="connsiteY125" fmla="*/ 76867 h 81666"/>
                    <a:gd name="connsiteX126" fmla="*/ 8382 w 59912"/>
                    <a:gd name="connsiteY126" fmla="*/ 77057 h 81666"/>
                    <a:gd name="connsiteX127" fmla="*/ 8382 w 59912"/>
                    <a:gd name="connsiteY127" fmla="*/ 77533 h 81666"/>
                    <a:gd name="connsiteX128" fmla="*/ 3429 w 59912"/>
                    <a:gd name="connsiteY128" fmla="*/ 80296 h 81666"/>
                    <a:gd name="connsiteX129" fmla="*/ 3238 w 59912"/>
                    <a:gd name="connsiteY129" fmla="*/ 80391 h 81666"/>
                    <a:gd name="connsiteX130" fmla="*/ 667 w 59912"/>
                    <a:gd name="connsiteY130" fmla="*/ 81629 h 81666"/>
                    <a:gd name="connsiteX131" fmla="*/ 0 w 59912"/>
                    <a:gd name="connsiteY131" fmla="*/ 81439 h 81666"/>
                    <a:gd name="connsiteX132" fmla="*/ 191 w 59912"/>
                    <a:gd name="connsiteY132" fmla="*/ 80772 h 81666"/>
                    <a:gd name="connsiteX133" fmla="*/ 2762 w 59912"/>
                    <a:gd name="connsiteY133" fmla="*/ 79534 h 81666"/>
                    <a:gd name="connsiteX134" fmla="*/ 3429 w 59912"/>
                    <a:gd name="connsiteY134" fmla="*/ 79724 h 81666"/>
                    <a:gd name="connsiteX135" fmla="*/ 3429 w 59912"/>
                    <a:gd name="connsiteY135" fmla="*/ 80200 h 81666"/>
                    <a:gd name="connsiteX136" fmla="*/ 58769 w 59912"/>
                    <a:gd name="connsiteY136" fmla="*/ 9239 h 81666"/>
                    <a:gd name="connsiteX137" fmla="*/ 58293 w 59912"/>
                    <a:gd name="connsiteY137" fmla="*/ 9430 h 81666"/>
                    <a:gd name="connsiteX138" fmla="*/ 57912 w 59912"/>
                    <a:gd name="connsiteY138" fmla="*/ 8858 h 81666"/>
                    <a:gd name="connsiteX139" fmla="*/ 58293 w 59912"/>
                    <a:gd name="connsiteY139" fmla="*/ 6096 h 81666"/>
                    <a:gd name="connsiteX140" fmla="*/ 58864 w 59912"/>
                    <a:gd name="connsiteY140" fmla="*/ 5715 h 81666"/>
                    <a:gd name="connsiteX141" fmla="*/ 59246 w 59912"/>
                    <a:gd name="connsiteY141" fmla="*/ 6191 h 81666"/>
                    <a:gd name="connsiteX142" fmla="*/ 58864 w 59912"/>
                    <a:gd name="connsiteY142" fmla="*/ 9049 h 81666"/>
                    <a:gd name="connsiteX143" fmla="*/ 58864 w 59912"/>
                    <a:gd name="connsiteY143" fmla="*/ 9239 h 81666"/>
                    <a:gd name="connsiteX144" fmla="*/ 59531 w 59912"/>
                    <a:gd name="connsiteY144" fmla="*/ 3620 h 81666"/>
                    <a:gd name="connsiteX145" fmla="*/ 59150 w 59912"/>
                    <a:gd name="connsiteY145" fmla="*/ 3810 h 81666"/>
                    <a:gd name="connsiteX146" fmla="*/ 58769 w 59912"/>
                    <a:gd name="connsiteY146" fmla="*/ 3334 h 81666"/>
                    <a:gd name="connsiteX147" fmla="*/ 58960 w 59912"/>
                    <a:gd name="connsiteY147" fmla="*/ 476 h 81666"/>
                    <a:gd name="connsiteX148" fmla="*/ 59436 w 59912"/>
                    <a:gd name="connsiteY148" fmla="*/ 0 h 81666"/>
                    <a:gd name="connsiteX149" fmla="*/ 59912 w 59912"/>
                    <a:gd name="connsiteY149" fmla="*/ 476 h 81666"/>
                    <a:gd name="connsiteX150" fmla="*/ 59722 w 59912"/>
                    <a:gd name="connsiteY150" fmla="*/ 3334 h 81666"/>
                    <a:gd name="connsiteX151" fmla="*/ 59627 w 59912"/>
                    <a:gd name="connsiteY151" fmla="*/ 3620 h 81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59912" h="81666">
                      <a:moveTo>
                        <a:pt x="40291" y="50292"/>
                      </a:moveTo>
                      <a:cubicBezTo>
                        <a:pt x="40291" y="50292"/>
                        <a:pt x="39814" y="50578"/>
                        <a:pt x="39624" y="50292"/>
                      </a:cubicBezTo>
                      <a:cubicBezTo>
                        <a:pt x="39434" y="50197"/>
                        <a:pt x="39434" y="49816"/>
                        <a:pt x="39624" y="49625"/>
                      </a:cubicBezTo>
                      <a:cubicBezTo>
                        <a:pt x="40196" y="48863"/>
                        <a:pt x="40767" y="48101"/>
                        <a:pt x="41338" y="47339"/>
                      </a:cubicBezTo>
                      <a:cubicBezTo>
                        <a:pt x="41529" y="47149"/>
                        <a:pt x="41815" y="47054"/>
                        <a:pt x="42005" y="47339"/>
                      </a:cubicBezTo>
                      <a:cubicBezTo>
                        <a:pt x="42196" y="47530"/>
                        <a:pt x="42291" y="47815"/>
                        <a:pt x="42101" y="48006"/>
                      </a:cubicBezTo>
                      <a:cubicBezTo>
                        <a:pt x="41529" y="48768"/>
                        <a:pt x="40958" y="49530"/>
                        <a:pt x="40386" y="50292"/>
                      </a:cubicBezTo>
                      <a:lnTo>
                        <a:pt x="40386" y="50292"/>
                      </a:lnTo>
                      <a:close/>
                      <a:moveTo>
                        <a:pt x="38481" y="52483"/>
                      </a:moveTo>
                      <a:lnTo>
                        <a:pt x="38481" y="52483"/>
                      </a:lnTo>
                      <a:cubicBezTo>
                        <a:pt x="37910" y="53245"/>
                        <a:pt x="37243" y="53912"/>
                        <a:pt x="36671" y="54673"/>
                      </a:cubicBezTo>
                      <a:cubicBezTo>
                        <a:pt x="36481" y="54864"/>
                        <a:pt x="36195" y="54864"/>
                        <a:pt x="36004" y="54673"/>
                      </a:cubicBezTo>
                      <a:cubicBezTo>
                        <a:pt x="35814" y="54483"/>
                        <a:pt x="35814" y="54197"/>
                        <a:pt x="36004" y="54007"/>
                      </a:cubicBezTo>
                      <a:cubicBezTo>
                        <a:pt x="36671" y="53340"/>
                        <a:pt x="37243" y="52578"/>
                        <a:pt x="37814" y="51816"/>
                      </a:cubicBezTo>
                      <a:cubicBezTo>
                        <a:pt x="38005" y="51625"/>
                        <a:pt x="38291" y="51625"/>
                        <a:pt x="38481" y="51816"/>
                      </a:cubicBezTo>
                      <a:cubicBezTo>
                        <a:pt x="38671" y="52006"/>
                        <a:pt x="38671" y="52292"/>
                        <a:pt x="38481" y="52483"/>
                      </a:cubicBezTo>
                      <a:close/>
                      <a:moveTo>
                        <a:pt x="43625" y="45720"/>
                      </a:moveTo>
                      <a:cubicBezTo>
                        <a:pt x="43625" y="45720"/>
                        <a:pt x="43148" y="45910"/>
                        <a:pt x="42958" y="45720"/>
                      </a:cubicBezTo>
                      <a:cubicBezTo>
                        <a:pt x="42767" y="45529"/>
                        <a:pt x="42672" y="45244"/>
                        <a:pt x="42863" y="45053"/>
                      </a:cubicBezTo>
                      <a:cubicBezTo>
                        <a:pt x="43434" y="44291"/>
                        <a:pt x="43910" y="43529"/>
                        <a:pt x="44387" y="42672"/>
                      </a:cubicBezTo>
                      <a:cubicBezTo>
                        <a:pt x="44577" y="42481"/>
                        <a:pt x="44863" y="42386"/>
                        <a:pt x="45053" y="42481"/>
                      </a:cubicBezTo>
                      <a:cubicBezTo>
                        <a:pt x="45244" y="42672"/>
                        <a:pt x="45339" y="42958"/>
                        <a:pt x="45149" y="43148"/>
                      </a:cubicBezTo>
                      <a:cubicBezTo>
                        <a:pt x="44672" y="43910"/>
                        <a:pt x="44101" y="44672"/>
                        <a:pt x="43625" y="45529"/>
                      </a:cubicBezTo>
                      <a:cubicBezTo>
                        <a:pt x="43625" y="45529"/>
                        <a:pt x="43625" y="45529"/>
                        <a:pt x="43625" y="45529"/>
                      </a:cubicBezTo>
                      <a:close/>
                      <a:moveTo>
                        <a:pt x="34862" y="56769"/>
                      </a:moveTo>
                      <a:cubicBezTo>
                        <a:pt x="34862" y="56769"/>
                        <a:pt x="34862" y="56769"/>
                        <a:pt x="34862" y="56769"/>
                      </a:cubicBezTo>
                      <a:cubicBezTo>
                        <a:pt x="34195" y="57436"/>
                        <a:pt x="33528" y="58198"/>
                        <a:pt x="32861" y="58864"/>
                      </a:cubicBezTo>
                      <a:cubicBezTo>
                        <a:pt x="32671" y="59055"/>
                        <a:pt x="32385" y="59055"/>
                        <a:pt x="32195" y="58864"/>
                      </a:cubicBezTo>
                      <a:cubicBezTo>
                        <a:pt x="32004" y="58674"/>
                        <a:pt x="32004" y="58388"/>
                        <a:pt x="32195" y="58198"/>
                      </a:cubicBezTo>
                      <a:cubicBezTo>
                        <a:pt x="32861" y="57531"/>
                        <a:pt x="33528" y="56864"/>
                        <a:pt x="34100" y="56197"/>
                      </a:cubicBezTo>
                      <a:cubicBezTo>
                        <a:pt x="34290" y="56007"/>
                        <a:pt x="34576" y="56007"/>
                        <a:pt x="34766" y="56197"/>
                      </a:cubicBezTo>
                      <a:cubicBezTo>
                        <a:pt x="34957" y="56388"/>
                        <a:pt x="34957" y="56674"/>
                        <a:pt x="34766" y="56864"/>
                      </a:cubicBezTo>
                      <a:close/>
                      <a:moveTo>
                        <a:pt x="46768" y="40957"/>
                      </a:moveTo>
                      <a:cubicBezTo>
                        <a:pt x="46768" y="40957"/>
                        <a:pt x="46387" y="41243"/>
                        <a:pt x="46101" y="41053"/>
                      </a:cubicBezTo>
                      <a:cubicBezTo>
                        <a:pt x="45815" y="40957"/>
                        <a:pt x="45815" y="40672"/>
                        <a:pt x="45911" y="40386"/>
                      </a:cubicBezTo>
                      <a:cubicBezTo>
                        <a:pt x="46387" y="39529"/>
                        <a:pt x="46863" y="38767"/>
                        <a:pt x="47339" y="37909"/>
                      </a:cubicBezTo>
                      <a:cubicBezTo>
                        <a:pt x="47435" y="37719"/>
                        <a:pt x="47720" y="37624"/>
                        <a:pt x="48006" y="37719"/>
                      </a:cubicBezTo>
                      <a:cubicBezTo>
                        <a:pt x="48196" y="37814"/>
                        <a:pt x="48292" y="38100"/>
                        <a:pt x="48196" y="38386"/>
                      </a:cubicBezTo>
                      <a:cubicBezTo>
                        <a:pt x="47720" y="39243"/>
                        <a:pt x="47244" y="40005"/>
                        <a:pt x="46768" y="40862"/>
                      </a:cubicBezTo>
                      <a:cubicBezTo>
                        <a:pt x="46768" y="40862"/>
                        <a:pt x="46768" y="40862"/>
                        <a:pt x="46768" y="40862"/>
                      </a:cubicBezTo>
                      <a:close/>
                      <a:moveTo>
                        <a:pt x="30956" y="60865"/>
                      </a:moveTo>
                      <a:cubicBezTo>
                        <a:pt x="30956" y="60865"/>
                        <a:pt x="30956" y="60865"/>
                        <a:pt x="30956" y="60865"/>
                      </a:cubicBezTo>
                      <a:cubicBezTo>
                        <a:pt x="30289" y="61531"/>
                        <a:pt x="29623" y="62198"/>
                        <a:pt x="28861" y="62865"/>
                      </a:cubicBezTo>
                      <a:cubicBezTo>
                        <a:pt x="28670" y="63055"/>
                        <a:pt x="28385" y="63055"/>
                        <a:pt x="28194" y="62865"/>
                      </a:cubicBezTo>
                      <a:cubicBezTo>
                        <a:pt x="28004" y="62674"/>
                        <a:pt x="28004" y="62389"/>
                        <a:pt x="28194" y="62198"/>
                      </a:cubicBezTo>
                      <a:cubicBezTo>
                        <a:pt x="28861" y="61531"/>
                        <a:pt x="29528" y="60960"/>
                        <a:pt x="30289" y="60293"/>
                      </a:cubicBezTo>
                      <a:cubicBezTo>
                        <a:pt x="30480" y="60103"/>
                        <a:pt x="30766" y="60103"/>
                        <a:pt x="30956" y="60293"/>
                      </a:cubicBezTo>
                      <a:cubicBezTo>
                        <a:pt x="31147" y="60484"/>
                        <a:pt x="31147" y="60770"/>
                        <a:pt x="30956" y="60960"/>
                      </a:cubicBezTo>
                      <a:close/>
                      <a:moveTo>
                        <a:pt x="49530" y="36004"/>
                      </a:moveTo>
                      <a:cubicBezTo>
                        <a:pt x="49530" y="36004"/>
                        <a:pt x="49149" y="36195"/>
                        <a:pt x="48959" y="36100"/>
                      </a:cubicBezTo>
                      <a:cubicBezTo>
                        <a:pt x="48768" y="36004"/>
                        <a:pt x="48673" y="35719"/>
                        <a:pt x="48768" y="35433"/>
                      </a:cubicBezTo>
                      <a:cubicBezTo>
                        <a:pt x="49244" y="34576"/>
                        <a:pt x="49625" y="33718"/>
                        <a:pt x="50006" y="32861"/>
                      </a:cubicBezTo>
                      <a:cubicBezTo>
                        <a:pt x="50102" y="32671"/>
                        <a:pt x="50387" y="32480"/>
                        <a:pt x="50673" y="32671"/>
                      </a:cubicBezTo>
                      <a:cubicBezTo>
                        <a:pt x="50863" y="32766"/>
                        <a:pt x="50959" y="33052"/>
                        <a:pt x="50863" y="33338"/>
                      </a:cubicBezTo>
                      <a:cubicBezTo>
                        <a:pt x="50483" y="34195"/>
                        <a:pt x="50006" y="35052"/>
                        <a:pt x="49625" y="35909"/>
                      </a:cubicBezTo>
                      <a:cubicBezTo>
                        <a:pt x="49625" y="35909"/>
                        <a:pt x="49625" y="35909"/>
                        <a:pt x="49625" y="35909"/>
                      </a:cubicBezTo>
                      <a:close/>
                      <a:moveTo>
                        <a:pt x="26765" y="64675"/>
                      </a:moveTo>
                      <a:cubicBezTo>
                        <a:pt x="26765" y="64675"/>
                        <a:pt x="26765" y="64675"/>
                        <a:pt x="26765" y="64675"/>
                      </a:cubicBezTo>
                      <a:cubicBezTo>
                        <a:pt x="26003" y="65246"/>
                        <a:pt x="25337" y="65913"/>
                        <a:pt x="24575" y="66484"/>
                      </a:cubicBezTo>
                      <a:cubicBezTo>
                        <a:pt x="24384" y="66675"/>
                        <a:pt x="24098" y="66675"/>
                        <a:pt x="23908" y="66484"/>
                      </a:cubicBezTo>
                      <a:cubicBezTo>
                        <a:pt x="23717" y="66294"/>
                        <a:pt x="23813" y="66008"/>
                        <a:pt x="23908" y="65818"/>
                      </a:cubicBezTo>
                      <a:cubicBezTo>
                        <a:pt x="24670" y="65246"/>
                        <a:pt x="25337" y="64579"/>
                        <a:pt x="26003" y="64008"/>
                      </a:cubicBezTo>
                      <a:cubicBezTo>
                        <a:pt x="26194" y="63817"/>
                        <a:pt x="26479" y="63817"/>
                        <a:pt x="26670" y="64008"/>
                      </a:cubicBezTo>
                      <a:cubicBezTo>
                        <a:pt x="26765" y="64198"/>
                        <a:pt x="26765" y="64484"/>
                        <a:pt x="26670" y="64579"/>
                      </a:cubicBezTo>
                      <a:close/>
                      <a:moveTo>
                        <a:pt x="52007" y="30956"/>
                      </a:moveTo>
                      <a:cubicBezTo>
                        <a:pt x="52007" y="30956"/>
                        <a:pt x="51626" y="31147"/>
                        <a:pt x="51435" y="31051"/>
                      </a:cubicBezTo>
                      <a:cubicBezTo>
                        <a:pt x="51149" y="31051"/>
                        <a:pt x="51054" y="30671"/>
                        <a:pt x="51245" y="30480"/>
                      </a:cubicBezTo>
                      <a:cubicBezTo>
                        <a:pt x="51626" y="29623"/>
                        <a:pt x="52007" y="28765"/>
                        <a:pt x="52388" y="27908"/>
                      </a:cubicBezTo>
                      <a:cubicBezTo>
                        <a:pt x="52483" y="27622"/>
                        <a:pt x="52769" y="27527"/>
                        <a:pt x="53054" y="27622"/>
                      </a:cubicBezTo>
                      <a:cubicBezTo>
                        <a:pt x="53245" y="27718"/>
                        <a:pt x="53435" y="28004"/>
                        <a:pt x="53340" y="28289"/>
                      </a:cubicBezTo>
                      <a:cubicBezTo>
                        <a:pt x="52959" y="29146"/>
                        <a:pt x="52578" y="30004"/>
                        <a:pt x="52197" y="30956"/>
                      </a:cubicBezTo>
                      <a:cubicBezTo>
                        <a:pt x="52197" y="30956"/>
                        <a:pt x="52197" y="30956"/>
                        <a:pt x="52197" y="30956"/>
                      </a:cubicBezTo>
                      <a:close/>
                      <a:moveTo>
                        <a:pt x="22384" y="68294"/>
                      </a:moveTo>
                      <a:cubicBezTo>
                        <a:pt x="22384" y="68294"/>
                        <a:pt x="22384" y="68294"/>
                        <a:pt x="22384" y="68294"/>
                      </a:cubicBezTo>
                      <a:cubicBezTo>
                        <a:pt x="21622" y="68866"/>
                        <a:pt x="20860" y="69437"/>
                        <a:pt x="20098" y="70009"/>
                      </a:cubicBezTo>
                      <a:cubicBezTo>
                        <a:pt x="19907" y="70104"/>
                        <a:pt x="19621" y="70104"/>
                        <a:pt x="19431" y="69913"/>
                      </a:cubicBezTo>
                      <a:cubicBezTo>
                        <a:pt x="19241" y="69723"/>
                        <a:pt x="19336" y="69437"/>
                        <a:pt x="19431" y="69247"/>
                      </a:cubicBezTo>
                      <a:cubicBezTo>
                        <a:pt x="20193" y="68675"/>
                        <a:pt x="20955" y="68104"/>
                        <a:pt x="21717" y="67532"/>
                      </a:cubicBezTo>
                      <a:cubicBezTo>
                        <a:pt x="21908" y="67342"/>
                        <a:pt x="22193" y="67437"/>
                        <a:pt x="22384" y="67532"/>
                      </a:cubicBezTo>
                      <a:cubicBezTo>
                        <a:pt x="22574" y="67723"/>
                        <a:pt x="22574" y="67913"/>
                        <a:pt x="22384" y="68104"/>
                      </a:cubicBezTo>
                      <a:close/>
                      <a:moveTo>
                        <a:pt x="54197" y="25717"/>
                      </a:moveTo>
                      <a:cubicBezTo>
                        <a:pt x="54197" y="25717"/>
                        <a:pt x="53816" y="25908"/>
                        <a:pt x="53626" y="25908"/>
                      </a:cubicBezTo>
                      <a:cubicBezTo>
                        <a:pt x="53340" y="25908"/>
                        <a:pt x="53245" y="25527"/>
                        <a:pt x="53340" y="25337"/>
                      </a:cubicBezTo>
                      <a:cubicBezTo>
                        <a:pt x="53626" y="24479"/>
                        <a:pt x="54007" y="23527"/>
                        <a:pt x="54293" y="22670"/>
                      </a:cubicBezTo>
                      <a:cubicBezTo>
                        <a:pt x="54293" y="22479"/>
                        <a:pt x="54674" y="22288"/>
                        <a:pt x="54864" y="22384"/>
                      </a:cubicBezTo>
                      <a:cubicBezTo>
                        <a:pt x="55150" y="22384"/>
                        <a:pt x="55245" y="22765"/>
                        <a:pt x="55150" y="22955"/>
                      </a:cubicBezTo>
                      <a:cubicBezTo>
                        <a:pt x="54864" y="23813"/>
                        <a:pt x="54483" y="24765"/>
                        <a:pt x="54197" y="25622"/>
                      </a:cubicBezTo>
                      <a:cubicBezTo>
                        <a:pt x="54197" y="25622"/>
                        <a:pt x="54197" y="25622"/>
                        <a:pt x="54197" y="25717"/>
                      </a:cubicBezTo>
                      <a:close/>
                      <a:moveTo>
                        <a:pt x="17907" y="71723"/>
                      </a:moveTo>
                      <a:cubicBezTo>
                        <a:pt x="17907" y="71723"/>
                        <a:pt x="17907" y="71723"/>
                        <a:pt x="17812" y="71818"/>
                      </a:cubicBezTo>
                      <a:cubicBezTo>
                        <a:pt x="17050" y="72390"/>
                        <a:pt x="16288" y="72866"/>
                        <a:pt x="15430" y="73438"/>
                      </a:cubicBezTo>
                      <a:cubicBezTo>
                        <a:pt x="15145" y="73533"/>
                        <a:pt x="14859" y="73438"/>
                        <a:pt x="14764" y="73342"/>
                      </a:cubicBezTo>
                      <a:cubicBezTo>
                        <a:pt x="14669" y="73152"/>
                        <a:pt x="14764" y="72866"/>
                        <a:pt x="14859" y="72676"/>
                      </a:cubicBezTo>
                      <a:cubicBezTo>
                        <a:pt x="15621" y="72104"/>
                        <a:pt x="16478" y="71628"/>
                        <a:pt x="17240" y="71056"/>
                      </a:cubicBezTo>
                      <a:cubicBezTo>
                        <a:pt x="17431" y="70866"/>
                        <a:pt x="17717" y="70961"/>
                        <a:pt x="17907" y="71152"/>
                      </a:cubicBezTo>
                      <a:cubicBezTo>
                        <a:pt x="18002" y="71342"/>
                        <a:pt x="18002" y="71533"/>
                        <a:pt x="17907" y="71723"/>
                      </a:cubicBezTo>
                      <a:close/>
                      <a:moveTo>
                        <a:pt x="56102" y="20383"/>
                      </a:moveTo>
                      <a:cubicBezTo>
                        <a:pt x="56102" y="20383"/>
                        <a:pt x="55817" y="20574"/>
                        <a:pt x="55626" y="20574"/>
                      </a:cubicBezTo>
                      <a:cubicBezTo>
                        <a:pt x="55340" y="20574"/>
                        <a:pt x="55245" y="20193"/>
                        <a:pt x="55340" y="20002"/>
                      </a:cubicBezTo>
                      <a:cubicBezTo>
                        <a:pt x="55626" y="19050"/>
                        <a:pt x="55912" y="18193"/>
                        <a:pt x="56102" y="17335"/>
                      </a:cubicBezTo>
                      <a:cubicBezTo>
                        <a:pt x="56102" y="17050"/>
                        <a:pt x="56388" y="16954"/>
                        <a:pt x="56674" y="16954"/>
                      </a:cubicBezTo>
                      <a:cubicBezTo>
                        <a:pt x="56960" y="16954"/>
                        <a:pt x="57055" y="17335"/>
                        <a:pt x="57055" y="17526"/>
                      </a:cubicBezTo>
                      <a:cubicBezTo>
                        <a:pt x="56864" y="18383"/>
                        <a:pt x="56579" y="19336"/>
                        <a:pt x="56293" y="20288"/>
                      </a:cubicBezTo>
                      <a:cubicBezTo>
                        <a:pt x="56293" y="20288"/>
                        <a:pt x="56293" y="20383"/>
                        <a:pt x="56293" y="20479"/>
                      </a:cubicBezTo>
                      <a:close/>
                      <a:moveTo>
                        <a:pt x="13240" y="74771"/>
                      </a:moveTo>
                      <a:cubicBezTo>
                        <a:pt x="13240" y="74771"/>
                        <a:pt x="13240" y="74771"/>
                        <a:pt x="13145" y="74866"/>
                      </a:cubicBezTo>
                      <a:cubicBezTo>
                        <a:pt x="12383" y="75343"/>
                        <a:pt x="11525" y="75819"/>
                        <a:pt x="10763" y="76390"/>
                      </a:cubicBezTo>
                      <a:cubicBezTo>
                        <a:pt x="10573" y="76486"/>
                        <a:pt x="10287" y="76390"/>
                        <a:pt x="10096" y="76200"/>
                      </a:cubicBezTo>
                      <a:cubicBezTo>
                        <a:pt x="10001" y="76009"/>
                        <a:pt x="10096" y="75724"/>
                        <a:pt x="10287" y="75533"/>
                      </a:cubicBezTo>
                      <a:cubicBezTo>
                        <a:pt x="11049" y="75057"/>
                        <a:pt x="11906" y="74581"/>
                        <a:pt x="12668" y="74009"/>
                      </a:cubicBezTo>
                      <a:cubicBezTo>
                        <a:pt x="12859" y="73914"/>
                        <a:pt x="13145" y="74009"/>
                        <a:pt x="13335" y="74200"/>
                      </a:cubicBezTo>
                      <a:cubicBezTo>
                        <a:pt x="13430" y="74390"/>
                        <a:pt x="13335" y="74581"/>
                        <a:pt x="13335" y="74771"/>
                      </a:cubicBezTo>
                      <a:close/>
                      <a:moveTo>
                        <a:pt x="57626" y="14859"/>
                      </a:moveTo>
                      <a:cubicBezTo>
                        <a:pt x="57626" y="14859"/>
                        <a:pt x="57341" y="15049"/>
                        <a:pt x="57150" y="15049"/>
                      </a:cubicBezTo>
                      <a:cubicBezTo>
                        <a:pt x="56864" y="15049"/>
                        <a:pt x="56769" y="14764"/>
                        <a:pt x="56769" y="14478"/>
                      </a:cubicBezTo>
                      <a:cubicBezTo>
                        <a:pt x="56960" y="13525"/>
                        <a:pt x="57150" y="12573"/>
                        <a:pt x="57341" y="11716"/>
                      </a:cubicBezTo>
                      <a:cubicBezTo>
                        <a:pt x="57341" y="11430"/>
                        <a:pt x="57626" y="11239"/>
                        <a:pt x="57912" y="11335"/>
                      </a:cubicBezTo>
                      <a:cubicBezTo>
                        <a:pt x="58198" y="11335"/>
                        <a:pt x="58293" y="11621"/>
                        <a:pt x="58293" y="11906"/>
                      </a:cubicBezTo>
                      <a:cubicBezTo>
                        <a:pt x="58103" y="12763"/>
                        <a:pt x="57912" y="13716"/>
                        <a:pt x="57626" y="14668"/>
                      </a:cubicBezTo>
                      <a:cubicBezTo>
                        <a:pt x="57626" y="14668"/>
                        <a:pt x="57626" y="14764"/>
                        <a:pt x="57626" y="14859"/>
                      </a:cubicBezTo>
                      <a:close/>
                      <a:moveTo>
                        <a:pt x="8382" y="77629"/>
                      </a:moveTo>
                      <a:cubicBezTo>
                        <a:pt x="8382" y="77629"/>
                        <a:pt x="8382" y="77629"/>
                        <a:pt x="8192" y="77724"/>
                      </a:cubicBezTo>
                      <a:cubicBezTo>
                        <a:pt x="7429" y="78200"/>
                        <a:pt x="6572" y="78676"/>
                        <a:pt x="5715" y="79057"/>
                      </a:cubicBezTo>
                      <a:cubicBezTo>
                        <a:pt x="5525" y="79153"/>
                        <a:pt x="5239" y="79057"/>
                        <a:pt x="5048" y="78867"/>
                      </a:cubicBezTo>
                      <a:cubicBezTo>
                        <a:pt x="4953" y="78676"/>
                        <a:pt x="5048" y="78391"/>
                        <a:pt x="5239" y="78200"/>
                      </a:cubicBezTo>
                      <a:cubicBezTo>
                        <a:pt x="6096" y="77724"/>
                        <a:pt x="6953" y="77248"/>
                        <a:pt x="7715" y="76867"/>
                      </a:cubicBezTo>
                      <a:cubicBezTo>
                        <a:pt x="7906" y="76771"/>
                        <a:pt x="8192" y="76867"/>
                        <a:pt x="8382" y="77057"/>
                      </a:cubicBezTo>
                      <a:cubicBezTo>
                        <a:pt x="8382" y="77248"/>
                        <a:pt x="8382" y="77438"/>
                        <a:pt x="8382" y="77533"/>
                      </a:cubicBezTo>
                      <a:close/>
                      <a:moveTo>
                        <a:pt x="3429" y="80296"/>
                      </a:moveTo>
                      <a:cubicBezTo>
                        <a:pt x="3429" y="80296"/>
                        <a:pt x="3429" y="80391"/>
                        <a:pt x="3238" y="80391"/>
                      </a:cubicBezTo>
                      <a:cubicBezTo>
                        <a:pt x="2381" y="80772"/>
                        <a:pt x="1524" y="81248"/>
                        <a:pt x="667" y="81629"/>
                      </a:cubicBezTo>
                      <a:cubicBezTo>
                        <a:pt x="476" y="81724"/>
                        <a:pt x="191" y="81629"/>
                        <a:pt x="0" y="81439"/>
                      </a:cubicBezTo>
                      <a:cubicBezTo>
                        <a:pt x="0" y="81248"/>
                        <a:pt x="0" y="80867"/>
                        <a:pt x="191" y="80772"/>
                      </a:cubicBezTo>
                      <a:cubicBezTo>
                        <a:pt x="1048" y="80391"/>
                        <a:pt x="1905" y="79915"/>
                        <a:pt x="2762" y="79534"/>
                      </a:cubicBezTo>
                      <a:cubicBezTo>
                        <a:pt x="2953" y="79534"/>
                        <a:pt x="3238" y="79534"/>
                        <a:pt x="3429" y="79724"/>
                      </a:cubicBezTo>
                      <a:cubicBezTo>
                        <a:pt x="3429" y="79915"/>
                        <a:pt x="3429" y="80105"/>
                        <a:pt x="3429" y="80200"/>
                      </a:cubicBezTo>
                      <a:close/>
                      <a:moveTo>
                        <a:pt x="58769" y="9239"/>
                      </a:moveTo>
                      <a:cubicBezTo>
                        <a:pt x="58769" y="9239"/>
                        <a:pt x="58484" y="9430"/>
                        <a:pt x="58293" y="9430"/>
                      </a:cubicBezTo>
                      <a:cubicBezTo>
                        <a:pt x="58007" y="9430"/>
                        <a:pt x="57817" y="9144"/>
                        <a:pt x="57912" y="8858"/>
                      </a:cubicBezTo>
                      <a:cubicBezTo>
                        <a:pt x="58103" y="7810"/>
                        <a:pt x="58198" y="6953"/>
                        <a:pt x="58293" y="6096"/>
                      </a:cubicBezTo>
                      <a:cubicBezTo>
                        <a:pt x="58293" y="5810"/>
                        <a:pt x="58579" y="5715"/>
                        <a:pt x="58864" y="5715"/>
                      </a:cubicBezTo>
                      <a:cubicBezTo>
                        <a:pt x="59150" y="5715"/>
                        <a:pt x="59341" y="6001"/>
                        <a:pt x="59246" y="6191"/>
                      </a:cubicBezTo>
                      <a:cubicBezTo>
                        <a:pt x="59150" y="7048"/>
                        <a:pt x="58960" y="8001"/>
                        <a:pt x="58864" y="9049"/>
                      </a:cubicBezTo>
                      <a:cubicBezTo>
                        <a:pt x="58864" y="9049"/>
                        <a:pt x="58864" y="9239"/>
                        <a:pt x="58864" y="9239"/>
                      </a:cubicBezTo>
                      <a:close/>
                      <a:moveTo>
                        <a:pt x="59531" y="3620"/>
                      </a:moveTo>
                      <a:cubicBezTo>
                        <a:pt x="59531" y="3620"/>
                        <a:pt x="59246" y="3810"/>
                        <a:pt x="59150" y="3810"/>
                      </a:cubicBezTo>
                      <a:cubicBezTo>
                        <a:pt x="58864" y="3810"/>
                        <a:pt x="58674" y="3524"/>
                        <a:pt x="58769" y="3334"/>
                      </a:cubicBezTo>
                      <a:cubicBezTo>
                        <a:pt x="58960" y="1524"/>
                        <a:pt x="58960" y="571"/>
                        <a:pt x="58960" y="476"/>
                      </a:cubicBezTo>
                      <a:cubicBezTo>
                        <a:pt x="58960" y="190"/>
                        <a:pt x="59150" y="0"/>
                        <a:pt x="59436" y="0"/>
                      </a:cubicBezTo>
                      <a:cubicBezTo>
                        <a:pt x="59722" y="0"/>
                        <a:pt x="59912" y="190"/>
                        <a:pt x="59912" y="476"/>
                      </a:cubicBezTo>
                      <a:cubicBezTo>
                        <a:pt x="59912" y="476"/>
                        <a:pt x="59912" y="1524"/>
                        <a:pt x="59722" y="3334"/>
                      </a:cubicBezTo>
                      <a:cubicBezTo>
                        <a:pt x="59722" y="3334"/>
                        <a:pt x="59722" y="3524"/>
                        <a:pt x="59627" y="362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89" name="Freeform: Shape 1688">
                  <a:extLst>
                    <a:ext uri="{FF2B5EF4-FFF2-40B4-BE49-F238E27FC236}">
                      <a16:creationId xmlns:a16="http://schemas.microsoft.com/office/drawing/2014/main" id="{423C64D7-30D2-0CA8-D85B-6F367A1B7304}"/>
                    </a:ext>
                  </a:extLst>
                </p:cNvPr>
                <p:cNvSpPr/>
                <p:nvPr/>
              </p:nvSpPr>
              <p:spPr>
                <a:xfrm>
                  <a:off x="7931467" y="5013864"/>
                  <a:ext cx="20478" cy="150399"/>
                </a:xfrm>
                <a:custGeom>
                  <a:avLst/>
                  <a:gdLst>
                    <a:gd name="connsiteX0" fmla="*/ 6477 w 20478"/>
                    <a:gd name="connsiteY0" fmla="*/ 150304 h 150399"/>
                    <a:gd name="connsiteX1" fmla="*/ 5715 w 20478"/>
                    <a:gd name="connsiteY1" fmla="*/ 149828 h 150399"/>
                    <a:gd name="connsiteX2" fmla="*/ 7144 w 20478"/>
                    <a:gd name="connsiteY2" fmla="*/ 147447 h 150399"/>
                    <a:gd name="connsiteX3" fmla="*/ 8001 w 20478"/>
                    <a:gd name="connsiteY3" fmla="*/ 147923 h 150399"/>
                    <a:gd name="connsiteX4" fmla="*/ 6572 w 20478"/>
                    <a:gd name="connsiteY4" fmla="*/ 150400 h 150399"/>
                    <a:gd name="connsiteX5" fmla="*/ 9239 w 20478"/>
                    <a:gd name="connsiteY5" fmla="*/ 145351 h 150399"/>
                    <a:gd name="connsiteX6" fmla="*/ 8382 w 20478"/>
                    <a:gd name="connsiteY6" fmla="*/ 144875 h 150399"/>
                    <a:gd name="connsiteX7" fmla="*/ 9715 w 20478"/>
                    <a:gd name="connsiteY7" fmla="*/ 142399 h 150399"/>
                    <a:gd name="connsiteX8" fmla="*/ 10573 w 20478"/>
                    <a:gd name="connsiteY8" fmla="*/ 142780 h 150399"/>
                    <a:gd name="connsiteX9" fmla="*/ 9334 w 20478"/>
                    <a:gd name="connsiteY9" fmla="*/ 145351 h 150399"/>
                    <a:gd name="connsiteX10" fmla="*/ 11716 w 20478"/>
                    <a:gd name="connsiteY10" fmla="*/ 140208 h 150399"/>
                    <a:gd name="connsiteX11" fmla="*/ 10858 w 20478"/>
                    <a:gd name="connsiteY11" fmla="*/ 139827 h 150399"/>
                    <a:gd name="connsiteX12" fmla="*/ 12001 w 20478"/>
                    <a:gd name="connsiteY12" fmla="*/ 137255 h 150399"/>
                    <a:gd name="connsiteX13" fmla="*/ 12859 w 20478"/>
                    <a:gd name="connsiteY13" fmla="*/ 137636 h 150399"/>
                    <a:gd name="connsiteX14" fmla="*/ 11716 w 20478"/>
                    <a:gd name="connsiteY14" fmla="*/ 140208 h 150399"/>
                    <a:gd name="connsiteX15" fmla="*/ 13906 w 20478"/>
                    <a:gd name="connsiteY15" fmla="*/ 134969 h 150399"/>
                    <a:gd name="connsiteX16" fmla="*/ 13049 w 20478"/>
                    <a:gd name="connsiteY16" fmla="*/ 134683 h 150399"/>
                    <a:gd name="connsiteX17" fmla="*/ 14002 w 20478"/>
                    <a:gd name="connsiteY17" fmla="*/ 132016 h 150399"/>
                    <a:gd name="connsiteX18" fmla="*/ 14954 w 20478"/>
                    <a:gd name="connsiteY18" fmla="*/ 132302 h 150399"/>
                    <a:gd name="connsiteX19" fmla="*/ 13906 w 20478"/>
                    <a:gd name="connsiteY19" fmla="*/ 134969 h 150399"/>
                    <a:gd name="connsiteX20" fmla="*/ 15811 w 20478"/>
                    <a:gd name="connsiteY20" fmla="*/ 129635 h 150399"/>
                    <a:gd name="connsiteX21" fmla="*/ 14954 w 20478"/>
                    <a:gd name="connsiteY21" fmla="*/ 129349 h 150399"/>
                    <a:gd name="connsiteX22" fmla="*/ 15716 w 20478"/>
                    <a:gd name="connsiteY22" fmla="*/ 126682 h 150399"/>
                    <a:gd name="connsiteX23" fmla="*/ 16573 w 20478"/>
                    <a:gd name="connsiteY23" fmla="*/ 126968 h 150399"/>
                    <a:gd name="connsiteX24" fmla="*/ 15716 w 20478"/>
                    <a:gd name="connsiteY24" fmla="*/ 129730 h 150399"/>
                    <a:gd name="connsiteX25" fmla="*/ 17335 w 20478"/>
                    <a:gd name="connsiteY25" fmla="*/ 124206 h 150399"/>
                    <a:gd name="connsiteX26" fmla="*/ 16383 w 20478"/>
                    <a:gd name="connsiteY26" fmla="*/ 123920 h 150399"/>
                    <a:gd name="connsiteX27" fmla="*/ 17050 w 20478"/>
                    <a:gd name="connsiteY27" fmla="*/ 121158 h 150399"/>
                    <a:gd name="connsiteX28" fmla="*/ 17907 w 20478"/>
                    <a:gd name="connsiteY28" fmla="*/ 121348 h 150399"/>
                    <a:gd name="connsiteX29" fmla="*/ 17240 w 20478"/>
                    <a:gd name="connsiteY29" fmla="*/ 124111 h 150399"/>
                    <a:gd name="connsiteX30" fmla="*/ 18574 w 20478"/>
                    <a:gd name="connsiteY30" fmla="*/ 118681 h 150399"/>
                    <a:gd name="connsiteX31" fmla="*/ 17621 w 20478"/>
                    <a:gd name="connsiteY31" fmla="*/ 118491 h 150399"/>
                    <a:gd name="connsiteX32" fmla="*/ 18097 w 20478"/>
                    <a:gd name="connsiteY32" fmla="*/ 115729 h 150399"/>
                    <a:gd name="connsiteX33" fmla="*/ 19050 w 20478"/>
                    <a:gd name="connsiteY33" fmla="*/ 115919 h 150399"/>
                    <a:gd name="connsiteX34" fmla="*/ 18574 w 20478"/>
                    <a:gd name="connsiteY34" fmla="*/ 118681 h 150399"/>
                    <a:gd name="connsiteX35" fmla="*/ 19526 w 20478"/>
                    <a:gd name="connsiteY35" fmla="*/ 113062 h 150399"/>
                    <a:gd name="connsiteX36" fmla="*/ 18574 w 20478"/>
                    <a:gd name="connsiteY36" fmla="*/ 113062 h 150399"/>
                    <a:gd name="connsiteX37" fmla="*/ 18955 w 20478"/>
                    <a:gd name="connsiteY37" fmla="*/ 110109 h 150399"/>
                    <a:gd name="connsiteX38" fmla="*/ 19907 w 20478"/>
                    <a:gd name="connsiteY38" fmla="*/ 110109 h 150399"/>
                    <a:gd name="connsiteX39" fmla="*/ 19526 w 20478"/>
                    <a:gd name="connsiteY39" fmla="*/ 113062 h 150399"/>
                    <a:gd name="connsiteX40" fmla="*/ 20098 w 20478"/>
                    <a:gd name="connsiteY40" fmla="*/ 107442 h 150399"/>
                    <a:gd name="connsiteX41" fmla="*/ 19145 w 20478"/>
                    <a:gd name="connsiteY41" fmla="*/ 107442 h 150399"/>
                    <a:gd name="connsiteX42" fmla="*/ 19336 w 20478"/>
                    <a:gd name="connsiteY42" fmla="*/ 104584 h 150399"/>
                    <a:gd name="connsiteX43" fmla="*/ 20288 w 20478"/>
                    <a:gd name="connsiteY43" fmla="*/ 104584 h 150399"/>
                    <a:gd name="connsiteX44" fmla="*/ 20098 w 20478"/>
                    <a:gd name="connsiteY44" fmla="*/ 107442 h 150399"/>
                    <a:gd name="connsiteX45" fmla="*/ 20479 w 20478"/>
                    <a:gd name="connsiteY45" fmla="*/ 101727 h 150399"/>
                    <a:gd name="connsiteX46" fmla="*/ 19526 w 20478"/>
                    <a:gd name="connsiteY46" fmla="*/ 101727 h 150399"/>
                    <a:gd name="connsiteX47" fmla="*/ 19526 w 20478"/>
                    <a:gd name="connsiteY47" fmla="*/ 98869 h 150399"/>
                    <a:gd name="connsiteX48" fmla="*/ 20479 w 20478"/>
                    <a:gd name="connsiteY48" fmla="*/ 98869 h 150399"/>
                    <a:gd name="connsiteX49" fmla="*/ 20479 w 20478"/>
                    <a:gd name="connsiteY49" fmla="*/ 101727 h 150399"/>
                    <a:gd name="connsiteX50" fmla="*/ 20479 w 20478"/>
                    <a:gd name="connsiteY50" fmla="*/ 96012 h 150399"/>
                    <a:gd name="connsiteX51" fmla="*/ 19526 w 20478"/>
                    <a:gd name="connsiteY51" fmla="*/ 96012 h 150399"/>
                    <a:gd name="connsiteX52" fmla="*/ 19526 w 20478"/>
                    <a:gd name="connsiteY52" fmla="*/ 93250 h 150399"/>
                    <a:gd name="connsiteX53" fmla="*/ 20479 w 20478"/>
                    <a:gd name="connsiteY53" fmla="*/ 93250 h 150399"/>
                    <a:gd name="connsiteX54" fmla="*/ 20479 w 20478"/>
                    <a:gd name="connsiteY54" fmla="*/ 96012 h 150399"/>
                    <a:gd name="connsiteX55" fmla="*/ 20288 w 20478"/>
                    <a:gd name="connsiteY55" fmla="*/ 90297 h 150399"/>
                    <a:gd name="connsiteX56" fmla="*/ 19336 w 20478"/>
                    <a:gd name="connsiteY56" fmla="*/ 90297 h 150399"/>
                    <a:gd name="connsiteX57" fmla="*/ 19145 w 20478"/>
                    <a:gd name="connsiteY57" fmla="*/ 87534 h 150399"/>
                    <a:gd name="connsiteX58" fmla="*/ 20098 w 20478"/>
                    <a:gd name="connsiteY58" fmla="*/ 87534 h 150399"/>
                    <a:gd name="connsiteX59" fmla="*/ 20288 w 20478"/>
                    <a:gd name="connsiteY59" fmla="*/ 90297 h 150399"/>
                    <a:gd name="connsiteX60" fmla="*/ 19812 w 20478"/>
                    <a:gd name="connsiteY60" fmla="*/ 84582 h 150399"/>
                    <a:gd name="connsiteX61" fmla="*/ 18859 w 20478"/>
                    <a:gd name="connsiteY61" fmla="*/ 84772 h 150399"/>
                    <a:gd name="connsiteX62" fmla="*/ 18288 w 20478"/>
                    <a:gd name="connsiteY62" fmla="*/ 82010 h 150399"/>
                    <a:gd name="connsiteX63" fmla="*/ 19240 w 20478"/>
                    <a:gd name="connsiteY63" fmla="*/ 81820 h 150399"/>
                    <a:gd name="connsiteX64" fmla="*/ 19812 w 20478"/>
                    <a:gd name="connsiteY64" fmla="*/ 84677 h 150399"/>
                    <a:gd name="connsiteX65" fmla="*/ 18479 w 20478"/>
                    <a:gd name="connsiteY65" fmla="*/ 79057 h 150399"/>
                    <a:gd name="connsiteX66" fmla="*/ 17526 w 20478"/>
                    <a:gd name="connsiteY66" fmla="*/ 79343 h 150399"/>
                    <a:gd name="connsiteX67" fmla="*/ 16669 w 20478"/>
                    <a:gd name="connsiteY67" fmla="*/ 76676 h 150399"/>
                    <a:gd name="connsiteX68" fmla="*/ 17526 w 20478"/>
                    <a:gd name="connsiteY68" fmla="*/ 76390 h 150399"/>
                    <a:gd name="connsiteX69" fmla="*/ 18383 w 20478"/>
                    <a:gd name="connsiteY69" fmla="*/ 79153 h 150399"/>
                    <a:gd name="connsiteX70" fmla="*/ 16669 w 20478"/>
                    <a:gd name="connsiteY70" fmla="*/ 73628 h 150399"/>
                    <a:gd name="connsiteX71" fmla="*/ 15811 w 20478"/>
                    <a:gd name="connsiteY71" fmla="*/ 74009 h 150399"/>
                    <a:gd name="connsiteX72" fmla="*/ 14859 w 20478"/>
                    <a:gd name="connsiteY72" fmla="*/ 71342 h 150399"/>
                    <a:gd name="connsiteX73" fmla="*/ 15716 w 20478"/>
                    <a:gd name="connsiteY73" fmla="*/ 71056 h 150399"/>
                    <a:gd name="connsiteX74" fmla="*/ 16669 w 20478"/>
                    <a:gd name="connsiteY74" fmla="*/ 73723 h 150399"/>
                    <a:gd name="connsiteX75" fmla="*/ 14668 w 20478"/>
                    <a:gd name="connsiteY75" fmla="*/ 68294 h 150399"/>
                    <a:gd name="connsiteX76" fmla="*/ 13811 w 20478"/>
                    <a:gd name="connsiteY76" fmla="*/ 68675 h 150399"/>
                    <a:gd name="connsiteX77" fmla="*/ 12763 w 20478"/>
                    <a:gd name="connsiteY77" fmla="*/ 66103 h 150399"/>
                    <a:gd name="connsiteX78" fmla="*/ 13621 w 20478"/>
                    <a:gd name="connsiteY78" fmla="*/ 65722 h 150399"/>
                    <a:gd name="connsiteX79" fmla="*/ 14668 w 20478"/>
                    <a:gd name="connsiteY79" fmla="*/ 68389 h 150399"/>
                    <a:gd name="connsiteX80" fmla="*/ 12478 w 20478"/>
                    <a:gd name="connsiteY80" fmla="*/ 63055 h 150399"/>
                    <a:gd name="connsiteX81" fmla="*/ 11621 w 20478"/>
                    <a:gd name="connsiteY81" fmla="*/ 63436 h 150399"/>
                    <a:gd name="connsiteX82" fmla="*/ 10573 w 20478"/>
                    <a:gd name="connsiteY82" fmla="*/ 60865 h 150399"/>
                    <a:gd name="connsiteX83" fmla="*/ 11430 w 20478"/>
                    <a:gd name="connsiteY83" fmla="*/ 60484 h 150399"/>
                    <a:gd name="connsiteX84" fmla="*/ 12478 w 20478"/>
                    <a:gd name="connsiteY84" fmla="*/ 63055 h 150399"/>
                    <a:gd name="connsiteX85" fmla="*/ 10287 w 20478"/>
                    <a:gd name="connsiteY85" fmla="*/ 57817 h 150399"/>
                    <a:gd name="connsiteX86" fmla="*/ 9430 w 20478"/>
                    <a:gd name="connsiteY86" fmla="*/ 58198 h 150399"/>
                    <a:gd name="connsiteX87" fmla="*/ 8287 w 20478"/>
                    <a:gd name="connsiteY87" fmla="*/ 55531 h 150399"/>
                    <a:gd name="connsiteX88" fmla="*/ 9144 w 20478"/>
                    <a:gd name="connsiteY88" fmla="*/ 55245 h 150399"/>
                    <a:gd name="connsiteX89" fmla="*/ 10287 w 20478"/>
                    <a:gd name="connsiteY89" fmla="*/ 57817 h 150399"/>
                    <a:gd name="connsiteX90" fmla="*/ 8096 w 20478"/>
                    <a:gd name="connsiteY90" fmla="*/ 52578 h 150399"/>
                    <a:gd name="connsiteX91" fmla="*/ 7239 w 20478"/>
                    <a:gd name="connsiteY91" fmla="*/ 52959 h 150399"/>
                    <a:gd name="connsiteX92" fmla="*/ 6191 w 20478"/>
                    <a:gd name="connsiteY92" fmla="*/ 50292 h 150399"/>
                    <a:gd name="connsiteX93" fmla="*/ 7048 w 20478"/>
                    <a:gd name="connsiteY93" fmla="*/ 49911 h 150399"/>
                    <a:gd name="connsiteX94" fmla="*/ 8096 w 20478"/>
                    <a:gd name="connsiteY94" fmla="*/ 52578 h 150399"/>
                    <a:gd name="connsiteX95" fmla="*/ 6096 w 20478"/>
                    <a:gd name="connsiteY95" fmla="*/ 47339 h 150399"/>
                    <a:gd name="connsiteX96" fmla="*/ 5239 w 20478"/>
                    <a:gd name="connsiteY96" fmla="*/ 47720 h 150399"/>
                    <a:gd name="connsiteX97" fmla="*/ 4286 w 20478"/>
                    <a:gd name="connsiteY97" fmla="*/ 45053 h 150399"/>
                    <a:gd name="connsiteX98" fmla="*/ 5143 w 20478"/>
                    <a:gd name="connsiteY98" fmla="*/ 44767 h 150399"/>
                    <a:gd name="connsiteX99" fmla="*/ 6096 w 20478"/>
                    <a:gd name="connsiteY99" fmla="*/ 47434 h 150399"/>
                    <a:gd name="connsiteX100" fmla="*/ 4191 w 20478"/>
                    <a:gd name="connsiteY100" fmla="*/ 42005 h 150399"/>
                    <a:gd name="connsiteX101" fmla="*/ 3334 w 20478"/>
                    <a:gd name="connsiteY101" fmla="*/ 42291 h 150399"/>
                    <a:gd name="connsiteX102" fmla="*/ 2572 w 20478"/>
                    <a:gd name="connsiteY102" fmla="*/ 39719 h 150399"/>
                    <a:gd name="connsiteX103" fmla="*/ 2572 w 20478"/>
                    <a:gd name="connsiteY103" fmla="*/ 39529 h 150399"/>
                    <a:gd name="connsiteX104" fmla="*/ 3429 w 20478"/>
                    <a:gd name="connsiteY104" fmla="*/ 39243 h 150399"/>
                    <a:gd name="connsiteX105" fmla="*/ 3429 w 20478"/>
                    <a:gd name="connsiteY105" fmla="*/ 39433 h 150399"/>
                    <a:gd name="connsiteX106" fmla="*/ 4191 w 20478"/>
                    <a:gd name="connsiteY106" fmla="*/ 41910 h 150399"/>
                    <a:gd name="connsiteX107" fmla="*/ 2762 w 20478"/>
                    <a:gd name="connsiteY107" fmla="*/ 36576 h 150399"/>
                    <a:gd name="connsiteX108" fmla="*/ 1810 w 20478"/>
                    <a:gd name="connsiteY108" fmla="*/ 36766 h 150399"/>
                    <a:gd name="connsiteX109" fmla="*/ 1333 w 20478"/>
                    <a:gd name="connsiteY109" fmla="*/ 34004 h 150399"/>
                    <a:gd name="connsiteX110" fmla="*/ 2286 w 20478"/>
                    <a:gd name="connsiteY110" fmla="*/ 33814 h 150399"/>
                    <a:gd name="connsiteX111" fmla="*/ 2762 w 20478"/>
                    <a:gd name="connsiteY111" fmla="*/ 36576 h 150399"/>
                    <a:gd name="connsiteX112" fmla="*/ 1810 w 20478"/>
                    <a:gd name="connsiteY112" fmla="*/ 31051 h 150399"/>
                    <a:gd name="connsiteX113" fmla="*/ 857 w 20478"/>
                    <a:gd name="connsiteY113" fmla="*/ 31051 h 150399"/>
                    <a:gd name="connsiteX114" fmla="*/ 571 w 20478"/>
                    <a:gd name="connsiteY114" fmla="*/ 28384 h 150399"/>
                    <a:gd name="connsiteX115" fmla="*/ 1524 w 20478"/>
                    <a:gd name="connsiteY115" fmla="*/ 28384 h 150399"/>
                    <a:gd name="connsiteX116" fmla="*/ 1810 w 20478"/>
                    <a:gd name="connsiteY116" fmla="*/ 31051 h 150399"/>
                    <a:gd name="connsiteX117" fmla="*/ 1238 w 20478"/>
                    <a:gd name="connsiteY117" fmla="*/ 25432 h 150399"/>
                    <a:gd name="connsiteX118" fmla="*/ 286 w 20478"/>
                    <a:gd name="connsiteY118" fmla="*/ 25432 h 150399"/>
                    <a:gd name="connsiteX119" fmla="*/ 95 w 20478"/>
                    <a:gd name="connsiteY119" fmla="*/ 22669 h 150399"/>
                    <a:gd name="connsiteX120" fmla="*/ 1048 w 20478"/>
                    <a:gd name="connsiteY120" fmla="*/ 22669 h 150399"/>
                    <a:gd name="connsiteX121" fmla="*/ 1238 w 20478"/>
                    <a:gd name="connsiteY121" fmla="*/ 25432 h 150399"/>
                    <a:gd name="connsiteX122" fmla="*/ 952 w 20478"/>
                    <a:gd name="connsiteY122" fmla="*/ 19812 h 150399"/>
                    <a:gd name="connsiteX123" fmla="*/ 0 w 20478"/>
                    <a:gd name="connsiteY123" fmla="*/ 19812 h 150399"/>
                    <a:gd name="connsiteX124" fmla="*/ 0 w 20478"/>
                    <a:gd name="connsiteY124" fmla="*/ 17050 h 150399"/>
                    <a:gd name="connsiteX125" fmla="*/ 952 w 20478"/>
                    <a:gd name="connsiteY125" fmla="*/ 17050 h 150399"/>
                    <a:gd name="connsiteX126" fmla="*/ 952 w 20478"/>
                    <a:gd name="connsiteY126" fmla="*/ 19812 h 150399"/>
                    <a:gd name="connsiteX127" fmla="*/ 952 w 20478"/>
                    <a:gd name="connsiteY127" fmla="*/ 14192 h 150399"/>
                    <a:gd name="connsiteX128" fmla="*/ 0 w 20478"/>
                    <a:gd name="connsiteY128" fmla="*/ 14192 h 150399"/>
                    <a:gd name="connsiteX129" fmla="*/ 0 w 20478"/>
                    <a:gd name="connsiteY129" fmla="*/ 11334 h 150399"/>
                    <a:gd name="connsiteX130" fmla="*/ 952 w 20478"/>
                    <a:gd name="connsiteY130" fmla="*/ 11334 h 150399"/>
                    <a:gd name="connsiteX131" fmla="*/ 952 w 20478"/>
                    <a:gd name="connsiteY131" fmla="*/ 14192 h 150399"/>
                    <a:gd name="connsiteX132" fmla="*/ 952 w 20478"/>
                    <a:gd name="connsiteY132" fmla="*/ 8572 h 150399"/>
                    <a:gd name="connsiteX133" fmla="*/ 0 w 20478"/>
                    <a:gd name="connsiteY133" fmla="*/ 8572 h 150399"/>
                    <a:gd name="connsiteX134" fmla="*/ 0 w 20478"/>
                    <a:gd name="connsiteY134" fmla="*/ 5715 h 150399"/>
                    <a:gd name="connsiteX135" fmla="*/ 952 w 20478"/>
                    <a:gd name="connsiteY135" fmla="*/ 5715 h 150399"/>
                    <a:gd name="connsiteX136" fmla="*/ 857 w 20478"/>
                    <a:gd name="connsiteY136" fmla="*/ 8572 h 150399"/>
                    <a:gd name="connsiteX137" fmla="*/ 1238 w 20478"/>
                    <a:gd name="connsiteY137" fmla="*/ 2953 h 150399"/>
                    <a:gd name="connsiteX138" fmla="*/ 286 w 20478"/>
                    <a:gd name="connsiteY138" fmla="*/ 2953 h 150399"/>
                    <a:gd name="connsiteX139" fmla="*/ 476 w 20478"/>
                    <a:gd name="connsiteY139" fmla="*/ 0 h 150399"/>
                    <a:gd name="connsiteX140" fmla="*/ 1429 w 20478"/>
                    <a:gd name="connsiteY140" fmla="*/ 0 h 150399"/>
                    <a:gd name="connsiteX141" fmla="*/ 1238 w 20478"/>
                    <a:gd name="connsiteY141" fmla="*/ 2953 h 150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20478" h="150399">
                      <a:moveTo>
                        <a:pt x="6477" y="150304"/>
                      </a:moveTo>
                      <a:lnTo>
                        <a:pt x="5715" y="149828"/>
                      </a:lnTo>
                      <a:cubicBezTo>
                        <a:pt x="6191" y="148971"/>
                        <a:pt x="6667" y="148209"/>
                        <a:pt x="7144" y="147447"/>
                      </a:cubicBezTo>
                      <a:lnTo>
                        <a:pt x="8001" y="147923"/>
                      </a:lnTo>
                      <a:cubicBezTo>
                        <a:pt x="7525" y="148685"/>
                        <a:pt x="7048" y="149542"/>
                        <a:pt x="6572" y="150400"/>
                      </a:cubicBezTo>
                      <a:close/>
                      <a:moveTo>
                        <a:pt x="9239" y="145351"/>
                      </a:moveTo>
                      <a:lnTo>
                        <a:pt x="8382" y="144875"/>
                      </a:lnTo>
                      <a:cubicBezTo>
                        <a:pt x="8858" y="144018"/>
                        <a:pt x="9239" y="143161"/>
                        <a:pt x="9715" y="142399"/>
                      </a:cubicBezTo>
                      <a:lnTo>
                        <a:pt x="10573" y="142780"/>
                      </a:lnTo>
                      <a:cubicBezTo>
                        <a:pt x="10192" y="143637"/>
                        <a:pt x="9715" y="144494"/>
                        <a:pt x="9334" y="145351"/>
                      </a:cubicBezTo>
                      <a:close/>
                      <a:moveTo>
                        <a:pt x="11716" y="140208"/>
                      </a:moveTo>
                      <a:lnTo>
                        <a:pt x="10858" y="139827"/>
                      </a:lnTo>
                      <a:cubicBezTo>
                        <a:pt x="11239" y="138970"/>
                        <a:pt x="11621" y="138113"/>
                        <a:pt x="12001" y="137255"/>
                      </a:cubicBezTo>
                      <a:lnTo>
                        <a:pt x="12859" y="137636"/>
                      </a:lnTo>
                      <a:cubicBezTo>
                        <a:pt x="12478" y="138493"/>
                        <a:pt x="12097" y="139351"/>
                        <a:pt x="11716" y="140208"/>
                      </a:cubicBezTo>
                      <a:close/>
                      <a:moveTo>
                        <a:pt x="13906" y="134969"/>
                      </a:moveTo>
                      <a:lnTo>
                        <a:pt x="13049" y="134683"/>
                      </a:lnTo>
                      <a:cubicBezTo>
                        <a:pt x="13430" y="133826"/>
                        <a:pt x="13716" y="132874"/>
                        <a:pt x="14002" y="132016"/>
                      </a:cubicBezTo>
                      <a:lnTo>
                        <a:pt x="14954" y="132302"/>
                      </a:lnTo>
                      <a:cubicBezTo>
                        <a:pt x="14573" y="133159"/>
                        <a:pt x="14288" y="134112"/>
                        <a:pt x="13906" y="134969"/>
                      </a:cubicBezTo>
                      <a:close/>
                      <a:moveTo>
                        <a:pt x="15811" y="129635"/>
                      </a:moveTo>
                      <a:lnTo>
                        <a:pt x="14954" y="129349"/>
                      </a:lnTo>
                      <a:cubicBezTo>
                        <a:pt x="15240" y="128492"/>
                        <a:pt x="15526" y="127540"/>
                        <a:pt x="15716" y="126682"/>
                      </a:cubicBezTo>
                      <a:lnTo>
                        <a:pt x="16573" y="126968"/>
                      </a:lnTo>
                      <a:cubicBezTo>
                        <a:pt x="16288" y="127921"/>
                        <a:pt x="16002" y="128778"/>
                        <a:pt x="15716" y="129730"/>
                      </a:cubicBezTo>
                      <a:close/>
                      <a:moveTo>
                        <a:pt x="17335" y="124206"/>
                      </a:moveTo>
                      <a:lnTo>
                        <a:pt x="16383" y="123920"/>
                      </a:lnTo>
                      <a:cubicBezTo>
                        <a:pt x="16573" y="122967"/>
                        <a:pt x="16859" y="122110"/>
                        <a:pt x="17050" y="121158"/>
                      </a:cubicBezTo>
                      <a:lnTo>
                        <a:pt x="17907" y="121348"/>
                      </a:lnTo>
                      <a:cubicBezTo>
                        <a:pt x="17716" y="122301"/>
                        <a:pt x="17526" y="123158"/>
                        <a:pt x="17240" y="124111"/>
                      </a:cubicBezTo>
                      <a:close/>
                      <a:moveTo>
                        <a:pt x="18574" y="118681"/>
                      </a:moveTo>
                      <a:lnTo>
                        <a:pt x="17621" y="118491"/>
                      </a:lnTo>
                      <a:cubicBezTo>
                        <a:pt x="17812" y="117538"/>
                        <a:pt x="18002" y="116586"/>
                        <a:pt x="18097" y="115729"/>
                      </a:cubicBezTo>
                      <a:lnTo>
                        <a:pt x="19050" y="115919"/>
                      </a:lnTo>
                      <a:cubicBezTo>
                        <a:pt x="18859" y="116872"/>
                        <a:pt x="18764" y="117729"/>
                        <a:pt x="18574" y="118681"/>
                      </a:cubicBezTo>
                      <a:close/>
                      <a:moveTo>
                        <a:pt x="19526" y="113062"/>
                      </a:moveTo>
                      <a:lnTo>
                        <a:pt x="18574" y="113062"/>
                      </a:lnTo>
                      <a:cubicBezTo>
                        <a:pt x="18669" y="112014"/>
                        <a:pt x="18764" y="111061"/>
                        <a:pt x="18955" y="110109"/>
                      </a:cubicBezTo>
                      <a:lnTo>
                        <a:pt x="19907" y="110109"/>
                      </a:lnTo>
                      <a:cubicBezTo>
                        <a:pt x="19812" y="111157"/>
                        <a:pt x="19717" y="112109"/>
                        <a:pt x="19526" y="113062"/>
                      </a:cubicBezTo>
                      <a:close/>
                      <a:moveTo>
                        <a:pt x="20098" y="107442"/>
                      </a:moveTo>
                      <a:lnTo>
                        <a:pt x="19145" y="107442"/>
                      </a:lnTo>
                      <a:cubicBezTo>
                        <a:pt x="19145" y="106394"/>
                        <a:pt x="19336" y="105442"/>
                        <a:pt x="19336" y="104584"/>
                      </a:cubicBezTo>
                      <a:lnTo>
                        <a:pt x="20288" y="104584"/>
                      </a:lnTo>
                      <a:cubicBezTo>
                        <a:pt x="20288" y="105537"/>
                        <a:pt x="20193" y="106489"/>
                        <a:pt x="20098" y="107442"/>
                      </a:cubicBezTo>
                      <a:close/>
                      <a:moveTo>
                        <a:pt x="20479" y="101727"/>
                      </a:moveTo>
                      <a:lnTo>
                        <a:pt x="19526" y="101727"/>
                      </a:lnTo>
                      <a:cubicBezTo>
                        <a:pt x="19526" y="100774"/>
                        <a:pt x="19526" y="99822"/>
                        <a:pt x="19526" y="98869"/>
                      </a:cubicBezTo>
                      <a:lnTo>
                        <a:pt x="20479" y="98869"/>
                      </a:lnTo>
                      <a:cubicBezTo>
                        <a:pt x="20479" y="99822"/>
                        <a:pt x="20479" y="100774"/>
                        <a:pt x="20479" y="101727"/>
                      </a:cubicBezTo>
                      <a:close/>
                      <a:moveTo>
                        <a:pt x="20479" y="96012"/>
                      </a:moveTo>
                      <a:lnTo>
                        <a:pt x="19526" y="96012"/>
                      </a:lnTo>
                      <a:cubicBezTo>
                        <a:pt x="19526" y="95059"/>
                        <a:pt x="19526" y="94107"/>
                        <a:pt x="19526" y="93250"/>
                      </a:cubicBezTo>
                      <a:lnTo>
                        <a:pt x="20479" y="93250"/>
                      </a:lnTo>
                      <a:cubicBezTo>
                        <a:pt x="20479" y="94107"/>
                        <a:pt x="20479" y="95059"/>
                        <a:pt x="20479" y="96012"/>
                      </a:cubicBezTo>
                      <a:close/>
                      <a:moveTo>
                        <a:pt x="20288" y="90297"/>
                      </a:moveTo>
                      <a:lnTo>
                        <a:pt x="19336" y="90297"/>
                      </a:lnTo>
                      <a:cubicBezTo>
                        <a:pt x="19336" y="89344"/>
                        <a:pt x="19240" y="88392"/>
                        <a:pt x="19145" y="87534"/>
                      </a:cubicBezTo>
                      <a:lnTo>
                        <a:pt x="20098" y="87534"/>
                      </a:lnTo>
                      <a:cubicBezTo>
                        <a:pt x="20098" y="88392"/>
                        <a:pt x="20193" y="89249"/>
                        <a:pt x="20288" y="90297"/>
                      </a:cubicBezTo>
                      <a:close/>
                      <a:moveTo>
                        <a:pt x="19812" y="84582"/>
                      </a:moveTo>
                      <a:lnTo>
                        <a:pt x="18859" y="84772"/>
                      </a:lnTo>
                      <a:cubicBezTo>
                        <a:pt x="18669" y="83915"/>
                        <a:pt x="18574" y="82963"/>
                        <a:pt x="18288" y="82010"/>
                      </a:cubicBezTo>
                      <a:lnTo>
                        <a:pt x="19240" y="81820"/>
                      </a:lnTo>
                      <a:cubicBezTo>
                        <a:pt x="19431" y="82772"/>
                        <a:pt x="19717" y="83820"/>
                        <a:pt x="19812" y="84677"/>
                      </a:cubicBezTo>
                      <a:close/>
                      <a:moveTo>
                        <a:pt x="18479" y="79057"/>
                      </a:moveTo>
                      <a:lnTo>
                        <a:pt x="17526" y="79343"/>
                      </a:lnTo>
                      <a:cubicBezTo>
                        <a:pt x="17240" y="78486"/>
                        <a:pt x="16954" y="77533"/>
                        <a:pt x="16669" y="76676"/>
                      </a:cubicBezTo>
                      <a:lnTo>
                        <a:pt x="17526" y="76390"/>
                      </a:lnTo>
                      <a:cubicBezTo>
                        <a:pt x="17812" y="77343"/>
                        <a:pt x="18097" y="78200"/>
                        <a:pt x="18383" y="79153"/>
                      </a:cubicBezTo>
                      <a:close/>
                      <a:moveTo>
                        <a:pt x="16669" y="73628"/>
                      </a:moveTo>
                      <a:lnTo>
                        <a:pt x="15811" y="74009"/>
                      </a:lnTo>
                      <a:cubicBezTo>
                        <a:pt x="15526" y="73152"/>
                        <a:pt x="15145" y="72295"/>
                        <a:pt x="14859" y="71342"/>
                      </a:cubicBezTo>
                      <a:lnTo>
                        <a:pt x="15716" y="71056"/>
                      </a:lnTo>
                      <a:cubicBezTo>
                        <a:pt x="16097" y="72009"/>
                        <a:pt x="16383" y="72866"/>
                        <a:pt x="16669" y="73723"/>
                      </a:cubicBezTo>
                      <a:close/>
                      <a:moveTo>
                        <a:pt x="14668" y="68294"/>
                      </a:moveTo>
                      <a:lnTo>
                        <a:pt x="13811" y="68675"/>
                      </a:lnTo>
                      <a:cubicBezTo>
                        <a:pt x="13430" y="67818"/>
                        <a:pt x="13144" y="66961"/>
                        <a:pt x="12763" y="66103"/>
                      </a:cubicBezTo>
                      <a:lnTo>
                        <a:pt x="13621" y="65722"/>
                      </a:lnTo>
                      <a:cubicBezTo>
                        <a:pt x="14002" y="66580"/>
                        <a:pt x="14288" y="67532"/>
                        <a:pt x="14668" y="68389"/>
                      </a:cubicBezTo>
                      <a:close/>
                      <a:moveTo>
                        <a:pt x="12478" y="63055"/>
                      </a:moveTo>
                      <a:lnTo>
                        <a:pt x="11621" y="63436"/>
                      </a:lnTo>
                      <a:lnTo>
                        <a:pt x="10573" y="60865"/>
                      </a:lnTo>
                      <a:lnTo>
                        <a:pt x="11430" y="60484"/>
                      </a:lnTo>
                      <a:lnTo>
                        <a:pt x="12478" y="63055"/>
                      </a:lnTo>
                      <a:close/>
                      <a:moveTo>
                        <a:pt x="10287" y="57817"/>
                      </a:moveTo>
                      <a:lnTo>
                        <a:pt x="9430" y="58198"/>
                      </a:lnTo>
                      <a:lnTo>
                        <a:pt x="8287" y="55531"/>
                      </a:lnTo>
                      <a:lnTo>
                        <a:pt x="9144" y="55245"/>
                      </a:lnTo>
                      <a:lnTo>
                        <a:pt x="10287" y="57817"/>
                      </a:lnTo>
                      <a:close/>
                      <a:moveTo>
                        <a:pt x="8096" y="52578"/>
                      </a:moveTo>
                      <a:lnTo>
                        <a:pt x="7239" y="52959"/>
                      </a:lnTo>
                      <a:cubicBezTo>
                        <a:pt x="6858" y="52101"/>
                        <a:pt x="6477" y="51244"/>
                        <a:pt x="6191" y="50292"/>
                      </a:cubicBezTo>
                      <a:lnTo>
                        <a:pt x="7048" y="49911"/>
                      </a:lnTo>
                      <a:cubicBezTo>
                        <a:pt x="7429" y="50768"/>
                        <a:pt x="7715" y="51625"/>
                        <a:pt x="8096" y="52578"/>
                      </a:cubicBezTo>
                      <a:close/>
                      <a:moveTo>
                        <a:pt x="6096" y="47339"/>
                      </a:moveTo>
                      <a:lnTo>
                        <a:pt x="5239" y="47720"/>
                      </a:lnTo>
                      <a:cubicBezTo>
                        <a:pt x="4858" y="46767"/>
                        <a:pt x="4572" y="45910"/>
                        <a:pt x="4286" y="45053"/>
                      </a:cubicBezTo>
                      <a:lnTo>
                        <a:pt x="5143" y="44767"/>
                      </a:lnTo>
                      <a:cubicBezTo>
                        <a:pt x="5429" y="45625"/>
                        <a:pt x="5715" y="46482"/>
                        <a:pt x="6096" y="47434"/>
                      </a:cubicBezTo>
                      <a:close/>
                      <a:moveTo>
                        <a:pt x="4191" y="42005"/>
                      </a:moveTo>
                      <a:lnTo>
                        <a:pt x="3334" y="42291"/>
                      </a:lnTo>
                      <a:cubicBezTo>
                        <a:pt x="3048" y="41434"/>
                        <a:pt x="2857" y="40576"/>
                        <a:pt x="2572" y="39719"/>
                      </a:cubicBezTo>
                      <a:lnTo>
                        <a:pt x="2572" y="39529"/>
                      </a:lnTo>
                      <a:cubicBezTo>
                        <a:pt x="2572" y="39529"/>
                        <a:pt x="3429" y="39243"/>
                        <a:pt x="3429" y="39243"/>
                      </a:cubicBezTo>
                      <a:lnTo>
                        <a:pt x="3429" y="39433"/>
                      </a:lnTo>
                      <a:cubicBezTo>
                        <a:pt x="3715" y="40291"/>
                        <a:pt x="4000" y="41053"/>
                        <a:pt x="4191" y="41910"/>
                      </a:cubicBezTo>
                      <a:close/>
                      <a:moveTo>
                        <a:pt x="2762" y="36576"/>
                      </a:moveTo>
                      <a:lnTo>
                        <a:pt x="1810" y="36766"/>
                      </a:lnTo>
                      <a:cubicBezTo>
                        <a:pt x="1619" y="35814"/>
                        <a:pt x="1429" y="34957"/>
                        <a:pt x="1333" y="34004"/>
                      </a:cubicBezTo>
                      <a:lnTo>
                        <a:pt x="2286" y="33814"/>
                      </a:lnTo>
                      <a:cubicBezTo>
                        <a:pt x="2476" y="34766"/>
                        <a:pt x="2572" y="35719"/>
                        <a:pt x="2762" y="36576"/>
                      </a:cubicBezTo>
                      <a:close/>
                      <a:moveTo>
                        <a:pt x="1810" y="31051"/>
                      </a:moveTo>
                      <a:lnTo>
                        <a:pt x="857" y="31051"/>
                      </a:lnTo>
                      <a:cubicBezTo>
                        <a:pt x="762" y="30289"/>
                        <a:pt x="667" y="29337"/>
                        <a:pt x="571" y="28384"/>
                      </a:cubicBezTo>
                      <a:lnTo>
                        <a:pt x="1524" y="28384"/>
                      </a:lnTo>
                      <a:cubicBezTo>
                        <a:pt x="1524" y="29242"/>
                        <a:pt x="1714" y="30194"/>
                        <a:pt x="1810" y="31051"/>
                      </a:cubicBezTo>
                      <a:close/>
                      <a:moveTo>
                        <a:pt x="1238" y="25432"/>
                      </a:moveTo>
                      <a:lnTo>
                        <a:pt x="286" y="25432"/>
                      </a:lnTo>
                      <a:cubicBezTo>
                        <a:pt x="286" y="24574"/>
                        <a:pt x="190" y="23622"/>
                        <a:pt x="95" y="22669"/>
                      </a:cubicBezTo>
                      <a:lnTo>
                        <a:pt x="1048" y="22669"/>
                      </a:lnTo>
                      <a:cubicBezTo>
                        <a:pt x="1048" y="23526"/>
                        <a:pt x="1143" y="24479"/>
                        <a:pt x="1238" y="25432"/>
                      </a:cubicBezTo>
                      <a:close/>
                      <a:moveTo>
                        <a:pt x="952" y="19812"/>
                      </a:moveTo>
                      <a:lnTo>
                        <a:pt x="0" y="19812"/>
                      </a:lnTo>
                      <a:cubicBezTo>
                        <a:pt x="0" y="18859"/>
                        <a:pt x="0" y="17907"/>
                        <a:pt x="0" y="17050"/>
                      </a:cubicBezTo>
                      <a:lnTo>
                        <a:pt x="952" y="17050"/>
                      </a:lnTo>
                      <a:cubicBezTo>
                        <a:pt x="952" y="18002"/>
                        <a:pt x="952" y="18859"/>
                        <a:pt x="952" y="19812"/>
                      </a:cubicBezTo>
                      <a:close/>
                      <a:moveTo>
                        <a:pt x="952" y="14192"/>
                      </a:moveTo>
                      <a:lnTo>
                        <a:pt x="0" y="14192"/>
                      </a:lnTo>
                      <a:cubicBezTo>
                        <a:pt x="0" y="13240"/>
                        <a:pt x="0" y="12287"/>
                        <a:pt x="0" y="11334"/>
                      </a:cubicBezTo>
                      <a:lnTo>
                        <a:pt x="952" y="11334"/>
                      </a:lnTo>
                      <a:cubicBezTo>
                        <a:pt x="952" y="12287"/>
                        <a:pt x="952" y="13240"/>
                        <a:pt x="952" y="14192"/>
                      </a:cubicBezTo>
                      <a:close/>
                      <a:moveTo>
                        <a:pt x="952" y="8572"/>
                      </a:moveTo>
                      <a:lnTo>
                        <a:pt x="0" y="8572"/>
                      </a:lnTo>
                      <a:cubicBezTo>
                        <a:pt x="0" y="7525"/>
                        <a:pt x="0" y="6572"/>
                        <a:pt x="0" y="5715"/>
                      </a:cubicBezTo>
                      <a:lnTo>
                        <a:pt x="952" y="5715"/>
                      </a:lnTo>
                      <a:cubicBezTo>
                        <a:pt x="952" y="6667"/>
                        <a:pt x="952" y="7620"/>
                        <a:pt x="857" y="8572"/>
                      </a:cubicBezTo>
                      <a:close/>
                      <a:moveTo>
                        <a:pt x="1238" y="2953"/>
                      </a:moveTo>
                      <a:lnTo>
                        <a:pt x="286" y="2953"/>
                      </a:lnTo>
                      <a:cubicBezTo>
                        <a:pt x="381" y="1048"/>
                        <a:pt x="476" y="0"/>
                        <a:pt x="476" y="0"/>
                      </a:cubicBezTo>
                      <a:lnTo>
                        <a:pt x="1429" y="0"/>
                      </a:lnTo>
                      <a:cubicBezTo>
                        <a:pt x="1429" y="0"/>
                        <a:pt x="1429" y="1143"/>
                        <a:pt x="1238" y="295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0" name="Freeform: Shape 1689">
                  <a:extLst>
                    <a:ext uri="{FF2B5EF4-FFF2-40B4-BE49-F238E27FC236}">
                      <a16:creationId xmlns:a16="http://schemas.microsoft.com/office/drawing/2014/main" id="{3C84147B-79C4-929C-62AC-93AAFA875D6F}"/>
                    </a:ext>
                  </a:extLst>
                </p:cNvPr>
                <p:cNvSpPr/>
                <p:nvPr/>
              </p:nvSpPr>
              <p:spPr>
                <a:xfrm>
                  <a:off x="7787639" y="5073681"/>
                  <a:ext cx="39624" cy="187642"/>
                </a:xfrm>
                <a:custGeom>
                  <a:avLst/>
                  <a:gdLst>
                    <a:gd name="connsiteX0" fmla="*/ 13525 w 39624"/>
                    <a:gd name="connsiteY0" fmla="*/ 182975 h 187642"/>
                    <a:gd name="connsiteX1" fmla="*/ 12954 w 39624"/>
                    <a:gd name="connsiteY1" fmla="*/ 183737 h 187642"/>
                    <a:gd name="connsiteX2" fmla="*/ 12192 w 39624"/>
                    <a:gd name="connsiteY2" fmla="*/ 183166 h 187642"/>
                    <a:gd name="connsiteX3" fmla="*/ 12763 w 39624"/>
                    <a:gd name="connsiteY3" fmla="*/ 182404 h 187642"/>
                    <a:gd name="connsiteX4" fmla="*/ 13906 w 39624"/>
                    <a:gd name="connsiteY4" fmla="*/ 180975 h 187642"/>
                    <a:gd name="connsiteX5" fmla="*/ 14669 w 39624"/>
                    <a:gd name="connsiteY5" fmla="*/ 181546 h 187642"/>
                    <a:gd name="connsiteX6" fmla="*/ 13525 w 39624"/>
                    <a:gd name="connsiteY6" fmla="*/ 183071 h 187642"/>
                    <a:gd name="connsiteX7" fmla="*/ 11049 w 39624"/>
                    <a:gd name="connsiteY7" fmla="*/ 185928 h 187642"/>
                    <a:gd name="connsiteX8" fmla="*/ 9715 w 39624"/>
                    <a:gd name="connsiteY8" fmla="*/ 187357 h 187642"/>
                    <a:gd name="connsiteX9" fmla="*/ 9334 w 39624"/>
                    <a:gd name="connsiteY9" fmla="*/ 187642 h 187642"/>
                    <a:gd name="connsiteX10" fmla="*/ 8954 w 39624"/>
                    <a:gd name="connsiteY10" fmla="*/ 187261 h 187642"/>
                    <a:gd name="connsiteX11" fmla="*/ 8382 w 39624"/>
                    <a:gd name="connsiteY11" fmla="*/ 186595 h 187642"/>
                    <a:gd name="connsiteX12" fmla="*/ 9049 w 39624"/>
                    <a:gd name="connsiteY12" fmla="*/ 185928 h 187642"/>
                    <a:gd name="connsiteX13" fmla="*/ 9334 w 39624"/>
                    <a:gd name="connsiteY13" fmla="*/ 186214 h 187642"/>
                    <a:gd name="connsiteX14" fmla="*/ 10382 w 39624"/>
                    <a:gd name="connsiteY14" fmla="*/ 185166 h 187642"/>
                    <a:gd name="connsiteX15" fmla="*/ 11049 w 39624"/>
                    <a:gd name="connsiteY15" fmla="*/ 185833 h 187642"/>
                    <a:gd name="connsiteX16" fmla="*/ 16288 w 39624"/>
                    <a:gd name="connsiteY16" fmla="*/ 179165 h 187642"/>
                    <a:gd name="connsiteX17" fmla="*/ 15526 w 39624"/>
                    <a:gd name="connsiteY17" fmla="*/ 178689 h 187642"/>
                    <a:gd name="connsiteX18" fmla="*/ 17050 w 39624"/>
                    <a:gd name="connsiteY18" fmla="*/ 176308 h 187642"/>
                    <a:gd name="connsiteX19" fmla="*/ 17907 w 39624"/>
                    <a:gd name="connsiteY19" fmla="*/ 176784 h 187642"/>
                    <a:gd name="connsiteX20" fmla="*/ 16383 w 39624"/>
                    <a:gd name="connsiteY20" fmla="*/ 179165 h 187642"/>
                    <a:gd name="connsiteX21" fmla="*/ 19240 w 39624"/>
                    <a:gd name="connsiteY21" fmla="*/ 174307 h 187642"/>
                    <a:gd name="connsiteX22" fmla="*/ 18383 w 39624"/>
                    <a:gd name="connsiteY22" fmla="*/ 173831 h 187642"/>
                    <a:gd name="connsiteX23" fmla="*/ 19717 w 39624"/>
                    <a:gd name="connsiteY23" fmla="*/ 171355 h 187642"/>
                    <a:gd name="connsiteX24" fmla="*/ 20574 w 39624"/>
                    <a:gd name="connsiteY24" fmla="*/ 171736 h 187642"/>
                    <a:gd name="connsiteX25" fmla="*/ 19240 w 39624"/>
                    <a:gd name="connsiteY25" fmla="*/ 174212 h 187642"/>
                    <a:gd name="connsiteX26" fmla="*/ 21907 w 39624"/>
                    <a:gd name="connsiteY26" fmla="*/ 169259 h 187642"/>
                    <a:gd name="connsiteX27" fmla="*/ 21050 w 39624"/>
                    <a:gd name="connsiteY27" fmla="*/ 168878 h 187642"/>
                    <a:gd name="connsiteX28" fmla="*/ 22288 w 39624"/>
                    <a:gd name="connsiteY28" fmla="*/ 166306 h 187642"/>
                    <a:gd name="connsiteX29" fmla="*/ 23146 w 39624"/>
                    <a:gd name="connsiteY29" fmla="*/ 166688 h 187642"/>
                    <a:gd name="connsiteX30" fmla="*/ 21907 w 39624"/>
                    <a:gd name="connsiteY30" fmla="*/ 169259 h 187642"/>
                    <a:gd name="connsiteX31" fmla="*/ 24289 w 39624"/>
                    <a:gd name="connsiteY31" fmla="*/ 164116 h 187642"/>
                    <a:gd name="connsiteX32" fmla="*/ 23431 w 39624"/>
                    <a:gd name="connsiteY32" fmla="*/ 163734 h 187642"/>
                    <a:gd name="connsiteX33" fmla="*/ 24479 w 39624"/>
                    <a:gd name="connsiteY33" fmla="*/ 161163 h 187642"/>
                    <a:gd name="connsiteX34" fmla="*/ 25337 w 39624"/>
                    <a:gd name="connsiteY34" fmla="*/ 161544 h 187642"/>
                    <a:gd name="connsiteX35" fmla="*/ 24194 w 39624"/>
                    <a:gd name="connsiteY35" fmla="*/ 164211 h 187642"/>
                    <a:gd name="connsiteX36" fmla="*/ 7239 w 39624"/>
                    <a:gd name="connsiteY36" fmla="*/ 184023 h 187642"/>
                    <a:gd name="connsiteX37" fmla="*/ 6477 w 39624"/>
                    <a:gd name="connsiteY37" fmla="*/ 184594 h 187642"/>
                    <a:gd name="connsiteX38" fmla="*/ 4763 w 39624"/>
                    <a:gd name="connsiteY38" fmla="*/ 182308 h 187642"/>
                    <a:gd name="connsiteX39" fmla="*/ 5524 w 39624"/>
                    <a:gd name="connsiteY39" fmla="*/ 181737 h 187642"/>
                    <a:gd name="connsiteX40" fmla="*/ 7239 w 39624"/>
                    <a:gd name="connsiteY40" fmla="*/ 183928 h 187642"/>
                    <a:gd name="connsiteX41" fmla="*/ 26384 w 39624"/>
                    <a:gd name="connsiteY41" fmla="*/ 158877 h 187642"/>
                    <a:gd name="connsiteX42" fmla="*/ 25527 w 39624"/>
                    <a:gd name="connsiteY42" fmla="*/ 158496 h 187642"/>
                    <a:gd name="connsiteX43" fmla="*/ 26479 w 39624"/>
                    <a:gd name="connsiteY43" fmla="*/ 155829 h 187642"/>
                    <a:gd name="connsiteX44" fmla="*/ 27337 w 39624"/>
                    <a:gd name="connsiteY44" fmla="*/ 156115 h 187642"/>
                    <a:gd name="connsiteX45" fmla="*/ 26289 w 39624"/>
                    <a:gd name="connsiteY45" fmla="*/ 158782 h 187642"/>
                    <a:gd name="connsiteX46" fmla="*/ 28384 w 39624"/>
                    <a:gd name="connsiteY46" fmla="*/ 153543 h 187642"/>
                    <a:gd name="connsiteX47" fmla="*/ 27527 w 39624"/>
                    <a:gd name="connsiteY47" fmla="*/ 153257 h 187642"/>
                    <a:gd name="connsiteX48" fmla="*/ 28384 w 39624"/>
                    <a:gd name="connsiteY48" fmla="*/ 150590 h 187642"/>
                    <a:gd name="connsiteX49" fmla="*/ 29242 w 39624"/>
                    <a:gd name="connsiteY49" fmla="*/ 150876 h 187642"/>
                    <a:gd name="connsiteX50" fmla="*/ 28289 w 39624"/>
                    <a:gd name="connsiteY50" fmla="*/ 153543 h 187642"/>
                    <a:gd name="connsiteX51" fmla="*/ 30194 w 39624"/>
                    <a:gd name="connsiteY51" fmla="*/ 148114 h 187642"/>
                    <a:gd name="connsiteX52" fmla="*/ 29337 w 39624"/>
                    <a:gd name="connsiteY52" fmla="*/ 147828 h 187642"/>
                    <a:gd name="connsiteX53" fmla="*/ 30194 w 39624"/>
                    <a:gd name="connsiteY53" fmla="*/ 145161 h 187642"/>
                    <a:gd name="connsiteX54" fmla="*/ 31051 w 39624"/>
                    <a:gd name="connsiteY54" fmla="*/ 145447 h 187642"/>
                    <a:gd name="connsiteX55" fmla="*/ 30194 w 39624"/>
                    <a:gd name="connsiteY55" fmla="*/ 148209 h 187642"/>
                    <a:gd name="connsiteX56" fmla="*/ 3810 w 39624"/>
                    <a:gd name="connsiteY56" fmla="*/ 179546 h 187642"/>
                    <a:gd name="connsiteX57" fmla="*/ 3048 w 39624"/>
                    <a:gd name="connsiteY57" fmla="*/ 180118 h 187642"/>
                    <a:gd name="connsiteX58" fmla="*/ 1333 w 39624"/>
                    <a:gd name="connsiteY58" fmla="*/ 177832 h 187642"/>
                    <a:gd name="connsiteX59" fmla="*/ 2096 w 39624"/>
                    <a:gd name="connsiteY59" fmla="*/ 177260 h 187642"/>
                    <a:gd name="connsiteX60" fmla="*/ 3810 w 39624"/>
                    <a:gd name="connsiteY60" fmla="*/ 179546 h 187642"/>
                    <a:gd name="connsiteX61" fmla="*/ 31813 w 39624"/>
                    <a:gd name="connsiteY61" fmla="*/ 142684 h 187642"/>
                    <a:gd name="connsiteX62" fmla="*/ 30956 w 39624"/>
                    <a:gd name="connsiteY62" fmla="*/ 142399 h 187642"/>
                    <a:gd name="connsiteX63" fmla="*/ 31337 w 39624"/>
                    <a:gd name="connsiteY63" fmla="*/ 140970 h 187642"/>
                    <a:gd name="connsiteX64" fmla="*/ 30861 w 39624"/>
                    <a:gd name="connsiteY64" fmla="*/ 140017 h 187642"/>
                    <a:gd name="connsiteX65" fmla="*/ 31718 w 39624"/>
                    <a:gd name="connsiteY65" fmla="*/ 139541 h 187642"/>
                    <a:gd name="connsiteX66" fmla="*/ 32385 w 39624"/>
                    <a:gd name="connsiteY66" fmla="*/ 140779 h 187642"/>
                    <a:gd name="connsiteX67" fmla="*/ 32385 w 39624"/>
                    <a:gd name="connsiteY67" fmla="*/ 140970 h 187642"/>
                    <a:gd name="connsiteX68" fmla="*/ 31909 w 39624"/>
                    <a:gd name="connsiteY68" fmla="*/ 142589 h 187642"/>
                    <a:gd name="connsiteX69" fmla="*/ 2000 w 39624"/>
                    <a:gd name="connsiteY69" fmla="*/ 174022 h 187642"/>
                    <a:gd name="connsiteX70" fmla="*/ 667 w 39624"/>
                    <a:gd name="connsiteY70" fmla="*/ 175641 h 187642"/>
                    <a:gd name="connsiteX71" fmla="*/ 0 w 39624"/>
                    <a:gd name="connsiteY71" fmla="*/ 174974 h 187642"/>
                    <a:gd name="connsiteX72" fmla="*/ 1810 w 39624"/>
                    <a:gd name="connsiteY72" fmla="*/ 172879 h 187642"/>
                    <a:gd name="connsiteX73" fmla="*/ 2572 w 39624"/>
                    <a:gd name="connsiteY73" fmla="*/ 173450 h 187642"/>
                    <a:gd name="connsiteX74" fmla="*/ 2096 w 39624"/>
                    <a:gd name="connsiteY74" fmla="*/ 174117 h 187642"/>
                    <a:gd name="connsiteX75" fmla="*/ 4096 w 39624"/>
                    <a:gd name="connsiteY75" fmla="*/ 171069 h 187642"/>
                    <a:gd name="connsiteX76" fmla="*/ 3334 w 39624"/>
                    <a:gd name="connsiteY76" fmla="*/ 170593 h 187642"/>
                    <a:gd name="connsiteX77" fmla="*/ 4763 w 39624"/>
                    <a:gd name="connsiteY77" fmla="*/ 168211 h 187642"/>
                    <a:gd name="connsiteX78" fmla="*/ 5620 w 39624"/>
                    <a:gd name="connsiteY78" fmla="*/ 168688 h 187642"/>
                    <a:gd name="connsiteX79" fmla="*/ 4191 w 39624"/>
                    <a:gd name="connsiteY79" fmla="*/ 171164 h 187642"/>
                    <a:gd name="connsiteX80" fmla="*/ 30289 w 39624"/>
                    <a:gd name="connsiteY80" fmla="*/ 137255 h 187642"/>
                    <a:gd name="connsiteX81" fmla="*/ 29432 w 39624"/>
                    <a:gd name="connsiteY81" fmla="*/ 137731 h 187642"/>
                    <a:gd name="connsiteX82" fmla="*/ 28099 w 39624"/>
                    <a:gd name="connsiteY82" fmla="*/ 135255 h 187642"/>
                    <a:gd name="connsiteX83" fmla="*/ 28956 w 39624"/>
                    <a:gd name="connsiteY83" fmla="*/ 134779 h 187642"/>
                    <a:gd name="connsiteX84" fmla="*/ 30289 w 39624"/>
                    <a:gd name="connsiteY84" fmla="*/ 137255 h 187642"/>
                    <a:gd name="connsiteX85" fmla="*/ 6858 w 39624"/>
                    <a:gd name="connsiteY85" fmla="*/ 166116 h 187642"/>
                    <a:gd name="connsiteX86" fmla="*/ 6001 w 39624"/>
                    <a:gd name="connsiteY86" fmla="*/ 165735 h 187642"/>
                    <a:gd name="connsiteX87" fmla="*/ 7144 w 39624"/>
                    <a:gd name="connsiteY87" fmla="*/ 163163 h 187642"/>
                    <a:gd name="connsiteX88" fmla="*/ 8001 w 39624"/>
                    <a:gd name="connsiteY88" fmla="*/ 163544 h 187642"/>
                    <a:gd name="connsiteX89" fmla="*/ 6858 w 39624"/>
                    <a:gd name="connsiteY89" fmla="*/ 166116 h 187642"/>
                    <a:gd name="connsiteX90" fmla="*/ 9144 w 39624"/>
                    <a:gd name="connsiteY90" fmla="*/ 160877 h 187642"/>
                    <a:gd name="connsiteX91" fmla="*/ 8287 w 39624"/>
                    <a:gd name="connsiteY91" fmla="*/ 160496 h 187642"/>
                    <a:gd name="connsiteX92" fmla="*/ 9239 w 39624"/>
                    <a:gd name="connsiteY92" fmla="*/ 157829 h 187642"/>
                    <a:gd name="connsiteX93" fmla="*/ 10096 w 39624"/>
                    <a:gd name="connsiteY93" fmla="*/ 158115 h 187642"/>
                    <a:gd name="connsiteX94" fmla="*/ 9144 w 39624"/>
                    <a:gd name="connsiteY94" fmla="*/ 160782 h 187642"/>
                    <a:gd name="connsiteX95" fmla="*/ 29242 w 39624"/>
                    <a:gd name="connsiteY95" fmla="*/ 132302 h 187642"/>
                    <a:gd name="connsiteX96" fmla="*/ 28289 w 39624"/>
                    <a:gd name="connsiteY96" fmla="*/ 132302 h 187642"/>
                    <a:gd name="connsiteX97" fmla="*/ 28575 w 39624"/>
                    <a:gd name="connsiteY97" fmla="*/ 129349 h 187642"/>
                    <a:gd name="connsiteX98" fmla="*/ 29528 w 39624"/>
                    <a:gd name="connsiteY98" fmla="*/ 129349 h 187642"/>
                    <a:gd name="connsiteX99" fmla="*/ 29242 w 39624"/>
                    <a:gd name="connsiteY99" fmla="*/ 132302 h 187642"/>
                    <a:gd name="connsiteX100" fmla="*/ 11049 w 39624"/>
                    <a:gd name="connsiteY100" fmla="*/ 155543 h 187642"/>
                    <a:gd name="connsiteX101" fmla="*/ 10192 w 39624"/>
                    <a:gd name="connsiteY101" fmla="*/ 155257 h 187642"/>
                    <a:gd name="connsiteX102" fmla="*/ 11049 w 39624"/>
                    <a:gd name="connsiteY102" fmla="*/ 152590 h 187642"/>
                    <a:gd name="connsiteX103" fmla="*/ 12001 w 39624"/>
                    <a:gd name="connsiteY103" fmla="*/ 152876 h 187642"/>
                    <a:gd name="connsiteX104" fmla="*/ 11144 w 39624"/>
                    <a:gd name="connsiteY104" fmla="*/ 155543 h 187642"/>
                    <a:gd name="connsiteX105" fmla="*/ 12668 w 39624"/>
                    <a:gd name="connsiteY105" fmla="*/ 150114 h 187642"/>
                    <a:gd name="connsiteX106" fmla="*/ 11716 w 39624"/>
                    <a:gd name="connsiteY106" fmla="*/ 149923 h 187642"/>
                    <a:gd name="connsiteX107" fmla="*/ 12382 w 39624"/>
                    <a:gd name="connsiteY107" fmla="*/ 147161 h 187642"/>
                    <a:gd name="connsiteX108" fmla="*/ 13335 w 39624"/>
                    <a:gd name="connsiteY108" fmla="*/ 147352 h 187642"/>
                    <a:gd name="connsiteX109" fmla="*/ 12668 w 39624"/>
                    <a:gd name="connsiteY109" fmla="*/ 150114 h 187642"/>
                    <a:gd name="connsiteX110" fmla="*/ 29813 w 39624"/>
                    <a:gd name="connsiteY110" fmla="*/ 126682 h 187642"/>
                    <a:gd name="connsiteX111" fmla="*/ 28861 w 39624"/>
                    <a:gd name="connsiteY111" fmla="*/ 126682 h 187642"/>
                    <a:gd name="connsiteX112" fmla="*/ 29146 w 39624"/>
                    <a:gd name="connsiteY112" fmla="*/ 123730 h 187642"/>
                    <a:gd name="connsiteX113" fmla="*/ 30099 w 39624"/>
                    <a:gd name="connsiteY113" fmla="*/ 123730 h 187642"/>
                    <a:gd name="connsiteX114" fmla="*/ 29813 w 39624"/>
                    <a:gd name="connsiteY114" fmla="*/ 126682 h 187642"/>
                    <a:gd name="connsiteX115" fmla="*/ 13906 w 39624"/>
                    <a:gd name="connsiteY115" fmla="*/ 144589 h 187642"/>
                    <a:gd name="connsiteX116" fmla="*/ 12954 w 39624"/>
                    <a:gd name="connsiteY116" fmla="*/ 144399 h 187642"/>
                    <a:gd name="connsiteX117" fmla="*/ 13525 w 39624"/>
                    <a:gd name="connsiteY117" fmla="*/ 141637 h 187642"/>
                    <a:gd name="connsiteX118" fmla="*/ 14478 w 39624"/>
                    <a:gd name="connsiteY118" fmla="*/ 141827 h 187642"/>
                    <a:gd name="connsiteX119" fmla="*/ 13906 w 39624"/>
                    <a:gd name="connsiteY119" fmla="*/ 144589 h 187642"/>
                    <a:gd name="connsiteX120" fmla="*/ 30385 w 39624"/>
                    <a:gd name="connsiteY120" fmla="*/ 121063 h 187642"/>
                    <a:gd name="connsiteX121" fmla="*/ 29432 w 39624"/>
                    <a:gd name="connsiteY121" fmla="*/ 121063 h 187642"/>
                    <a:gd name="connsiteX122" fmla="*/ 29718 w 39624"/>
                    <a:gd name="connsiteY122" fmla="*/ 118205 h 187642"/>
                    <a:gd name="connsiteX123" fmla="*/ 30671 w 39624"/>
                    <a:gd name="connsiteY123" fmla="*/ 118205 h 187642"/>
                    <a:gd name="connsiteX124" fmla="*/ 30385 w 39624"/>
                    <a:gd name="connsiteY124" fmla="*/ 121063 h 187642"/>
                    <a:gd name="connsiteX125" fmla="*/ 14954 w 39624"/>
                    <a:gd name="connsiteY125" fmla="*/ 139065 h 187642"/>
                    <a:gd name="connsiteX126" fmla="*/ 14002 w 39624"/>
                    <a:gd name="connsiteY126" fmla="*/ 138874 h 187642"/>
                    <a:gd name="connsiteX127" fmla="*/ 14383 w 39624"/>
                    <a:gd name="connsiteY127" fmla="*/ 136493 h 187642"/>
                    <a:gd name="connsiteX128" fmla="*/ 14383 w 39624"/>
                    <a:gd name="connsiteY128" fmla="*/ 136112 h 187642"/>
                    <a:gd name="connsiteX129" fmla="*/ 15335 w 39624"/>
                    <a:gd name="connsiteY129" fmla="*/ 136207 h 187642"/>
                    <a:gd name="connsiteX130" fmla="*/ 15335 w 39624"/>
                    <a:gd name="connsiteY130" fmla="*/ 136588 h 187642"/>
                    <a:gd name="connsiteX131" fmla="*/ 14859 w 39624"/>
                    <a:gd name="connsiteY131" fmla="*/ 139065 h 187642"/>
                    <a:gd name="connsiteX132" fmla="*/ 30956 w 39624"/>
                    <a:gd name="connsiteY132" fmla="*/ 115443 h 187642"/>
                    <a:gd name="connsiteX133" fmla="*/ 30004 w 39624"/>
                    <a:gd name="connsiteY133" fmla="*/ 115443 h 187642"/>
                    <a:gd name="connsiteX134" fmla="*/ 30289 w 39624"/>
                    <a:gd name="connsiteY134" fmla="*/ 112585 h 187642"/>
                    <a:gd name="connsiteX135" fmla="*/ 31242 w 39624"/>
                    <a:gd name="connsiteY135" fmla="*/ 112585 h 187642"/>
                    <a:gd name="connsiteX136" fmla="*/ 30956 w 39624"/>
                    <a:gd name="connsiteY136" fmla="*/ 115443 h 187642"/>
                    <a:gd name="connsiteX137" fmla="*/ 15812 w 39624"/>
                    <a:gd name="connsiteY137" fmla="*/ 133445 h 187642"/>
                    <a:gd name="connsiteX138" fmla="*/ 14859 w 39624"/>
                    <a:gd name="connsiteY138" fmla="*/ 133255 h 187642"/>
                    <a:gd name="connsiteX139" fmla="*/ 15240 w 39624"/>
                    <a:gd name="connsiteY139" fmla="*/ 130492 h 187642"/>
                    <a:gd name="connsiteX140" fmla="*/ 16192 w 39624"/>
                    <a:gd name="connsiteY140" fmla="*/ 130683 h 187642"/>
                    <a:gd name="connsiteX141" fmla="*/ 15812 w 39624"/>
                    <a:gd name="connsiteY141" fmla="*/ 133445 h 187642"/>
                    <a:gd name="connsiteX142" fmla="*/ 31623 w 39624"/>
                    <a:gd name="connsiteY142" fmla="*/ 109823 h 187642"/>
                    <a:gd name="connsiteX143" fmla="*/ 30671 w 39624"/>
                    <a:gd name="connsiteY143" fmla="*/ 109823 h 187642"/>
                    <a:gd name="connsiteX144" fmla="*/ 30956 w 39624"/>
                    <a:gd name="connsiteY144" fmla="*/ 106871 h 187642"/>
                    <a:gd name="connsiteX145" fmla="*/ 31909 w 39624"/>
                    <a:gd name="connsiteY145" fmla="*/ 106871 h 187642"/>
                    <a:gd name="connsiteX146" fmla="*/ 31623 w 39624"/>
                    <a:gd name="connsiteY146" fmla="*/ 109823 h 187642"/>
                    <a:gd name="connsiteX147" fmla="*/ 16669 w 39624"/>
                    <a:gd name="connsiteY147" fmla="*/ 127825 h 187642"/>
                    <a:gd name="connsiteX148" fmla="*/ 15716 w 39624"/>
                    <a:gd name="connsiteY148" fmla="*/ 127825 h 187642"/>
                    <a:gd name="connsiteX149" fmla="*/ 16097 w 39624"/>
                    <a:gd name="connsiteY149" fmla="*/ 124873 h 187642"/>
                    <a:gd name="connsiteX150" fmla="*/ 17050 w 39624"/>
                    <a:gd name="connsiteY150" fmla="*/ 125063 h 187642"/>
                    <a:gd name="connsiteX151" fmla="*/ 16669 w 39624"/>
                    <a:gd name="connsiteY151" fmla="*/ 127825 h 187642"/>
                    <a:gd name="connsiteX152" fmla="*/ 32195 w 39624"/>
                    <a:gd name="connsiteY152" fmla="*/ 104203 h 187642"/>
                    <a:gd name="connsiteX153" fmla="*/ 31242 w 39624"/>
                    <a:gd name="connsiteY153" fmla="*/ 104203 h 187642"/>
                    <a:gd name="connsiteX154" fmla="*/ 31528 w 39624"/>
                    <a:gd name="connsiteY154" fmla="*/ 101251 h 187642"/>
                    <a:gd name="connsiteX155" fmla="*/ 32480 w 39624"/>
                    <a:gd name="connsiteY155" fmla="*/ 101251 h 187642"/>
                    <a:gd name="connsiteX156" fmla="*/ 32195 w 39624"/>
                    <a:gd name="connsiteY156" fmla="*/ 104203 h 187642"/>
                    <a:gd name="connsiteX157" fmla="*/ 17336 w 39624"/>
                    <a:gd name="connsiteY157" fmla="*/ 122206 h 187642"/>
                    <a:gd name="connsiteX158" fmla="*/ 16383 w 39624"/>
                    <a:gd name="connsiteY158" fmla="*/ 122206 h 187642"/>
                    <a:gd name="connsiteX159" fmla="*/ 16764 w 39624"/>
                    <a:gd name="connsiteY159" fmla="*/ 119253 h 187642"/>
                    <a:gd name="connsiteX160" fmla="*/ 17716 w 39624"/>
                    <a:gd name="connsiteY160" fmla="*/ 119253 h 187642"/>
                    <a:gd name="connsiteX161" fmla="*/ 17336 w 39624"/>
                    <a:gd name="connsiteY161" fmla="*/ 122206 h 187642"/>
                    <a:gd name="connsiteX162" fmla="*/ 32766 w 39624"/>
                    <a:gd name="connsiteY162" fmla="*/ 98584 h 187642"/>
                    <a:gd name="connsiteX163" fmla="*/ 31813 w 39624"/>
                    <a:gd name="connsiteY163" fmla="*/ 98584 h 187642"/>
                    <a:gd name="connsiteX164" fmla="*/ 32099 w 39624"/>
                    <a:gd name="connsiteY164" fmla="*/ 95631 h 187642"/>
                    <a:gd name="connsiteX165" fmla="*/ 33052 w 39624"/>
                    <a:gd name="connsiteY165" fmla="*/ 95631 h 187642"/>
                    <a:gd name="connsiteX166" fmla="*/ 32766 w 39624"/>
                    <a:gd name="connsiteY166" fmla="*/ 98584 h 187642"/>
                    <a:gd name="connsiteX167" fmla="*/ 18097 w 39624"/>
                    <a:gd name="connsiteY167" fmla="*/ 116586 h 187642"/>
                    <a:gd name="connsiteX168" fmla="*/ 17145 w 39624"/>
                    <a:gd name="connsiteY168" fmla="*/ 116586 h 187642"/>
                    <a:gd name="connsiteX169" fmla="*/ 17526 w 39624"/>
                    <a:gd name="connsiteY169" fmla="*/ 113633 h 187642"/>
                    <a:gd name="connsiteX170" fmla="*/ 18479 w 39624"/>
                    <a:gd name="connsiteY170" fmla="*/ 113633 h 187642"/>
                    <a:gd name="connsiteX171" fmla="*/ 18193 w 39624"/>
                    <a:gd name="connsiteY171" fmla="*/ 116586 h 187642"/>
                    <a:gd name="connsiteX172" fmla="*/ 33338 w 39624"/>
                    <a:gd name="connsiteY172" fmla="*/ 92964 h 187642"/>
                    <a:gd name="connsiteX173" fmla="*/ 32385 w 39624"/>
                    <a:gd name="connsiteY173" fmla="*/ 92964 h 187642"/>
                    <a:gd name="connsiteX174" fmla="*/ 32671 w 39624"/>
                    <a:gd name="connsiteY174" fmla="*/ 90106 h 187642"/>
                    <a:gd name="connsiteX175" fmla="*/ 33623 w 39624"/>
                    <a:gd name="connsiteY175" fmla="*/ 90106 h 187642"/>
                    <a:gd name="connsiteX176" fmla="*/ 33338 w 39624"/>
                    <a:gd name="connsiteY176" fmla="*/ 92964 h 187642"/>
                    <a:gd name="connsiteX177" fmla="*/ 18764 w 39624"/>
                    <a:gd name="connsiteY177" fmla="*/ 110966 h 187642"/>
                    <a:gd name="connsiteX178" fmla="*/ 17812 w 39624"/>
                    <a:gd name="connsiteY178" fmla="*/ 110966 h 187642"/>
                    <a:gd name="connsiteX179" fmla="*/ 18193 w 39624"/>
                    <a:gd name="connsiteY179" fmla="*/ 108013 h 187642"/>
                    <a:gd name="connsiteX180" fmla="*/ 19145 w 39624"/>
                    <a:gd name="connsiteY180" fmla="*/ 108013 h 187642"/>
                    <a:gd name="connsiteX181" fmla="*/ 18764 w 39624"/>
                    <a:gd name="connsiteY181" fmla="*/ 110966 h 187642"/>
                    <a:gd name="connsiteX182" fmla="*/ 34004 w 39624"/>
                    <a:gd name="connsiteY182" fmla="*/ 87344 h 187642"/>
                    <a:gd name="connsiteX183" fmla="*/ 33052 w 39624"/>
                    <a:gd name="connsiteY183" fmla="*/ 87344 h 187642"/>
                    <a:gd name="connsiteX184" fmla="*/ 33338 w 39624"/>
                    <a:gd name="connsiteY184" fmla="*/ 84487 h 187642"/>
                    <a:gd name="connsiteX185" fmla="*/ 34290 w 39624"/>
                    <a:gd name="connsiteY185" fmla="*/ 84487 h 187642"/>
                    <a:gd name="connsiteX186" fmla="*/ 34004 w 39624"/>
                    <a:gd name="connsiteY186" fmla="*/ 87344 h 187642"/>
                    <a:gd name="connsiteX187" fmla="*/ 19526 w 39624"/>
                    <a:gd name="connsiteY187" fmla="*/ 105346 h 187642"/>
                    <a:gd name="connsiteX188" fmla="*/ 18574 w 39624"/>
                    <a:gd name="connsiteY188" fmla="*/ 105346 h 187642"/>
                    <a:gd name="connsiteX189" fmla="*/ 18859 w 39624"/>
                    <a:gd name="connsiteY189" fmla="*/ 102394 h 187642"/>
                    <a:gd name="connsiteX190" fmla="*/ 19812 w 39624"/>
                    <a:gd name="connsiteY190" fmla="*/ 102394 h 187642"/>
                    <a:gd name="connsiteX191" fmla="*/ 19526 w 39624"/>
                    <a:gd name="connsiteY191" fmla="*/ 105346 h 187642"/>
                    <a:gd name="connsiteX192" fmla="*/ 34671 w 39624"/>
                    <a:gd name="connsiteY192" fmla="*/ 81724 h 187642"/>
                    <a:gd name="connsiteX193" fmla="*/ 33719 w 39624"/>
                    <a:gd name="connsiteY193" fmla="*/ 81724 h 187642"/>
                    <a:gd name="connsiteX194" fmla="*/ 34004 w 39624"/>
                    <a:gd name="connsiteY194" fmla="*/ 78772 h 187642"/>
                    <a:gd name="connsiteX195" fmla="*/ 34957 w 39624"/>
                    <a:gd name="connsiteY195" fmla="*/ 78772 h 187642"/>
                    <a:gd name="connsiteX196" fmla="*/ 34671 w 39624"/>
                    <a:gd name="connsiteY196" fmla="*/ 81724 h 187642"/>
                    <a:gd name="connsiteX197" fmla="*/ 20193 w 39624"/>
                    <a:gd name="connsiteY197" fmla="*/ 99727 h 187642"/>
                    <a:gd name="connsiteX198" fmla="*/ 19240 w 39624"/>
                    <a:gd name="connsiteY198" fmla="*/ 99727 h 187642"/>
                    <a:gd name="connsiteX199" fmla="*/ 19526 w 39624"/>
                    <a:gd name="connsiteY199" fmla="*/ 96774 h 187642"/>
                    <a:gd name="connsiteX200" fmla="*/ 20479 w 39624"/>
                    <a:gd name="connsiteY200" fmla="*/ 96774 h 187642"/>
                    <a:gd name="connsiteX201" fmla="*/ 20193 w 39624"/>
                    <a:gd name="connsiteY201" fmla="*/ 99727 h 187642"/>
                    <a:gd name="connsiteX202" fmla="*/ 35909 w 39624"/>
                    <a:gd name="connsiteY202" fmla="*/ 76486 h 187642"/>
                    <a:gd name="connsiteX203" fmla="*/ 35052 w 39624"/>
                    <a:gd name="connsiteY203" fmla="*/ 76105 h 187642"/>
                    <a:gd name="connsiteX204" fmla="*/ 36290 w 39624"/>
                    <a:gd name="connsiteY204" fmla="*/ 73533 h 187642"/>
                    <a:gd name="connsiteX205" fmla="*/ 37147 w 39624"/>
                    <a:gd name="connsiteY205" fmla="*/ 73914 h 187642"/>
                    <a:gd name="connsiteX206" fmla="*/ 35909 w 39624"/>
                    <a:gd name="connsiteY206" fmla="*/ 76486 h 187642"/>
                    <a:gd name="connsiteX207" fmla="*/ 20764 w 39624"/>
                    <a:gd name="connsiteY207" fmla="*/ 94107 h 187642"/>
                    <a:gd name="connsiteX208" fmla="*/ 19812 w 39624"/>
                    <a:gd name="connsiteY208" fmla="*/ 94107 h 187642"/>
                    <a:gd name="connsiteX209" fmla="*/ 20098 w 39624"/>
                    <a:gd name="connsiteY209" fmla="*/ 91154 h 187642"/>
                    <a:gd name="connsiteX210" fmla="*/ 21050 w 39624"/>
                    <a:gd name="connsiteY210" fmla="*/ 91154 h 187642"/>
                    <a:gd name="connsiteX211" fmla="*/ 20764 w 39624"/>
                    <a:gd name="connsiteY211" fmla="*/ 94107 h 187642"/>
                    <a:gd name="connsiteX212" fmla="*/ 38386 w 39624"/>
                    <a:gd name="connsiteY212" fmla="*/ 71342 h 187642"/>
                    <a:gd name="connsiteX213" fmla="*/ 37529 w 39624"/>
                    <a:gd name="connsiteY213" fmla="*/ 70961 h 187642"/>
                    <a:gd name="connsiteX214" fmla="*/ 38481 w 39624"/>
                    <a:gd name="connsiteY214" fmla="*/ 69056 h 187642"/>
                    <a:gd name="connsiteX215" fmla="*/ 38481 w 39624"/>
                    <a:gd name="connsiteY215" fmla="*/ 68580 h 187642"/>
                    <a:gd name="connsiteX216" fmla="*/ 39433 w 39624"/>
                    <a:gd name="connsiteY216" fmla="*/ 68580 h 187642"/>
                    <a:gd name="connsiteX217" fmla="*/ 39433 w 39624"/>
                    <a:gd name="connsiteY217" fmla="*/ 69247 h 187642"/>
                    <a:gd name="connsiteX218" fmla="*/ 38386 w 39624"/>
                    <a:gd name="connsiteY218" fmla="*/ 71342 h 187642"/>
                    <a:gd name="connsiteX219" fmla="*/ 39433 w 39624"/>
                    <a:gd name="connsiteY219" fmla="*/ 65722 h 187642"/>
                    <a:gd name="connsiteX220" fmla="*/ 38481 w 39624"/>
                    <a:gd name="connsiteY220" fmla="*/ 65722 h 187642"/>
                    <a:gd name="connsiteX221" fmla="*/ 38481 w 39624"/>
                    <a:gd name="connsiteY221" fmla="*/ 62865 h 187642"/>
                    <a:gd name="connsiteX222" fmla="*/ 39433 w 39624"/>
                    <a:gd name="connsiteY222" fmla="*/ 62865 h 187642"/>
                    <a:gd name="connsiteX223" fmla="*/ 39433 w 39624"/>
                    <a:gd name="connsiteY223" fmla="*/ 65722 h 187642"/>
                    <a:gd name="connsiteX224" fmla="*/ 21336 w 39624"/>
                    <a:gd name="connsiteY224" fmla="*/ 88392 h 187642"/>
                    <a:gd name="connsiteX225" fmla="*/ 20383 w 39624"/>
                    <a:gd name="connsiteY225" fmla="*/ 88392 h 187642"/>
                    <a:gd name="connsiteX226" fmla="*/ 20669 w 39624"/>
                    <a:gd name="connsiteY226" fmla="*/ 85439 h 187642"/>
                    <a:gd name="connsiteX227" fmla="*/ 21622 w 39624"/>
                    <a:gd name="connsiteY227" fmla="*/ 85439 h 187642"/>
                    <a:gd name="connsiteX228" fmla="*/ 21336 w 39624"/>
                    <a:gd name="connsiteY228" fmla="*/ 88392 h 187642"/>
                    <a:gd name="connsiteX229" fmla="*/ 21907 w 39624"/>
                    <a:gd name="connsiteY229" fmla="*/ 82772 h 187642"/>
                    <a:gd name="connsiteX230" fmla="*/ 20955 w 39624"/>
                    <a:gd name="connsiteY230" fmla="*/ 82772 h 187642"/>
                    <a:gd name="connsiteX231" fmla="*/ 21241 w 39624"/>
                    <a:gd name="connsiteY231" fmla="*/ 79915 h 187642"/>
                    <a:gd name="connsiteX232" fmla="*/ 22193 w 39624"/>
                    <a:gd name="connsiteY232" fmla="*/ 79915 h 187642"/>
                    <a:gd name="connsiteX233" fmla="*/ 21907 w 39624"/>
                    <a:gd name="connsiteY233" fmla="*/ 82772 h 187642"/>
                    <a:gd name="connsiteX234" fmla="*/ 39433 w 39624"/>
                    <a:gd name="connsiteY234" fmla="*/ 60007 h 187642"/>
                    <a:gd name="connsiteX235" fmla="*/ 38481 w 39624"/>
                    <a:gd name="connsiteY235" fmla="*/ 60007 h 187642"/>
                    <a:gd name="connsiteX236" fmla="*/ 38481 w 39624"/>
                    <a:gd name="connsiteY236" fmla="*/ 57245 h 187642"/>
                    <a:gd name="connsiteX237" fmla="*/ 39433 w 39624"/>
                    <a:gd name="connsiteY237" fmla="*/ 57245 h 187642"/>
                    <a:gd name="connsiteX238" fmla="*/ 39433 w 39624"/>
                    <a:gd name="connsiteY238" fmla="*/ 60007 h 187642"/>
                    <a:gd name="connsiteX239" fmla="*/ 22384 w 39624"/>
                    <a:gd name="connsiteY239" fmla="*/ 77152 h 187642"/>
                    <a:gd name="connsiteX240" fmla="*/ 21431 w 39624"/>
                    <a:gd name="connsiteY240" fmla="*/ 77152 h 187642"/>
                    <a:gd name="connsiteX241" fmla="*/ 21622 w 39624"/>
                    <a:gd name="connsiteY241" fmla="*/ 74200 h 187642"/>
                    <a:gd name="connsiteX242" fmla="*/ 22574 w 39624"/>
                    <a:gd name="connsiteY242" fmla="*/ 74200 h 187642"/>
                    <a:gd name="connsiteX243" fmla="*/ 22384 w 39624"/>
                    <a:gd name="connsiteY243" fmla="*/ 77152 h 187642"/>
                    <a:gd name="connsiteX244" fmla="*/ 39433 w 39624"/>
                    <a:gd name="connsiteY244" fmla="*/ 54388 h 187642"/>
                    <a:gd name="connsiteX245" fmla="*/ 38481 w 39624"/>
                    <a:gd name="connsiteY245" fmla="*/ 54388 h 187642"/>
                    <a:gd name="connsiteX246" fmla="*/ 38481 w 39624"/>
                    <a:gd name="connsiteY246" fmla="*/ 51530 h 187642"/>
                    <a:gd name="connsiteX247" fmla="*/ 39433 w 39624"/>
                    <a:gd name="connsiteY247" fmla="*/ 51530 h 187642"/>
                    <a:gd name="connsiteX248" fmla="*/ 39433 w 39624"/>
                    <a:gd name="connsiteY248" fmla="*/ 54388 h 187642"/>
                    <a:gd name="connsiteX249" fmla="*/ 22860 w 39624"/>
                    <a:gd name="connsiteY249" fmla="*/ 71438 h 187642"/>
                    <a:gd name="connsiteX250" fmla="*/ 21907 w 39624"/>
                    <a:gd name="connsiteY250" fmla="*/ 71438 h 187642"/>
                    <a:gd name="connsiteX251" fmla="*/ 22098 w 39624"/>
                    <a:gd name="connsiteY251" fmla="*/ 68580 h 187642"/>
                    <a:gd name="connsiteX252" fmla="*/ 23050 w 39624"/>
                    <a:gd name="connsiteY252" fmla="*/ 68580 h 187642"/>
                    <a:gd name="connsiteX253" fmla="*/ 22860 w 39624"/>
                    <a:gd name="connsiteY253" fmla="*/ 71438 h 187642"/>
                    <a:gd name="connsiteX254" fmla="*/ 39433 w 39624"/>
                    <a:gd name="connsiteY254" fmla="*/ 48673 h 187642"/>
                    <a:gd name="connsiteX255" fmla="*/ 38481 w 39624"/>
                    <a:gd name="connsiteY255" fmla="*/ 48673 h 187642"/>
                    <a:gd name="connsiteX256" fmla="*/ 38481 w 39624"/>
                    <a:gd name="connsiteY256" fmla="*/ 45815 h 187642"/>
                    <a:gd name="connsiteX257" fmla="*/ 39433 w 39624"/>
                    <a:gd name="connsiteY257" fmla="*/ 45815 h 187642"/>
                    <a:gd name="connsiteX258" fmla="*/ 39433 w 39624"/>
                    <a:gd name="connsiteY258" fmla="*/ 48673 h 187642"/>
                    <a:gd name="connsiteX259" fmla="*/ 23336 w 39624"/>
                    <a:gd name="connsiteY259" fmla="*/ 65722 h 187642"/>
                    <a:gd name="connsiteX260" fmla="*/ 22384 w 39624"/>
                    <a:gd name="connsiteY260" fmla="*/ 65722 h 187642"/>
                    <a:gd name="connsiteX261" fmla="*/ 22574 w 39624"/>
                    <a:gd name="connsiteY261" fmla="*/ 62865 h 187642"/>
                    <a:gd name="connsiteX262" fmla="*/ 23527 w 39624"/>
                    <a:gd name="connsiteY262" fmla="*/ 62865 h 187642"/>
                    <a:gd name="connsiteX263" fmla="*/ 23336 w 39624"/>
                    <a:gd name="connsiteY263" fmla="*/ 65722 h 187642"/>
                    <a:gd name="connsiteX264" fmla="*/ 39529 w 39624"/>
                    <a:gd name="connsiteY264" fmla="*/ 42958 h 187642"/>
                    <a:gd name="connsiteX265" fmla="*/ 38576 w 39624"/>
                    <a:gd name="connsiteY265" fmla="*/ 42958 h 187642"/>
                    <a:gd name="connsiteX266" fmla="*/ 38576 w 39624"/>
                    <a:gd name="connsiteY266" fmla="*/ 40100 h 187642"/>
                    <a:gd name="connsiteX267" fmla="*/ 39529 w 39624"/>
                    <a:gd name="connsiteY267" fmla="*/ 40100 h 187642"/>
                    <a:gd name="connsiteX268" fmla="*/ 39529 w 39624"/>
                    <a:gd name="connsiteY268" fmla="*/ 42958 h 187642"/>
                    <a:gd name="connsiteX269" fmla="*/ 23813 w 39624"/>
                    <a:gd name="connsiteY269" fmla="*/ 60103 h 187642"/>
                    <a:gd name="connsiteX270" fmla="*/ 22860 w 39624"/>
                    <a:gd name="connsiteY270" fmla="*/ 60103 h 187642"/>
                    <a:gd name="connsiteX271" fmla="*/ 23050 w 39624"/>
                    <a:gd name="connsiteY271" fmla="*/ 57245 h 187642"/>
                    <a:gd name="connsiteX272" fmla="*/ 24003 w 39624"/>
                    <a:gd name="connsiteY272" fmla="*/ 57245 h 187642"/>
                    <a:gd name="connsiteX273" fmla="*/ 23813 w 39624"/>
                    <a:gd name="connsiteY273" fmla="*/ 60103 h 187642"/>
                    <a:gd name="connsiteX274" fmla="*/ 39529 w 39624"/>
                    <a:gd name="connsiteY274" fmla="*/ 37338 h 187642"/>
                    <a:gd name="connsiteX275" fmla="*/ 38576 w 39624"/>
                    <a:gd name="connsiteY275" fmla="*/ 37338 h 187642"/>
                    <a:gd name="connsiteX276" fmla="*/ 38576 w 39624"/>
                    <a:gd name="connsiteY276" fmla="*/ 34480 h 187642"/>
                    <a:gd name="connsiteX277" fmla="*/ 39529 w 39624"/>
                    <a:gd name="connsiteY277" fmla="*/ 34480 h 187642"/>
                    <a:gd name="connsiteX278" fmla="*/ 39529 w 39624"/>
                    <a:gd name="connsiteY278" fmla="*/ 37338 h 187642"/>
                    <a:gd name="connsiteX279" fmla="*/ 24098 w 39624"/>
                    <a:gd name="connsiteY279" fmla="*/ 54483 h 187642"/>
                    <a:gd name="connsiteX280" fmla="*/ 23146 w 39624"/>
                    <a:gd name="connsiteY280" fmla="*/ 54483 h 187642"/>
                    <a:gd name="connsiteX281" fmla="*/ 23336 w 39624"/>
                    <a:gd name="connsiteY281" fmla="*/ 51625 h 187642"/>
                    <a:gd name="connsiteX282" fmla="*/ 24289 w 39624"/>
                    <a:gd name="connsiteY282" fmla="*/ 51625 h 187642"/>
                    <a:gd name="connsiteX283" fmla="*/ 24098 w 39624"/>
                    <a:gd name="connsiteY283" fmla="*/ 54483 h 187642"/>
                    <a:gd name="connsiteX284" fmla="*/ 39529 w 39624"/>
                    <a:gd name="connsiteY284" fmla="*/ 31718 h 187642"/>
                    <a:gd name="connsiteX285" fmla="*/ 38576 w 39624"/>
                    <a:gd name="connsiteY285" fmla="*/ 31718 h 187642"/>
                    <a:gd name="connsiteX286" fmla="*/ 38576 w 39624"/>
                    <a:gd name="connsiteY286" fmla="*/ 28861 h 187642"/>
                    <a:gd name="connsiteX287" fmla="*/ 39529 w 39624"/>
                    <a:gd name="connsiteY287" fmla="*/ 28861 h 187642"/>
                    <a:gd name="connsiteX288" fmla="*/ 39529 w 39624"/>
                    <a:gd name="connsiteY288" fmla="*/ 31718 h 187642"/>
                    <a:gd name="connsiteX289" fmla="*/ 24384 w 39624"/>
                    <a:gd name="connsiteY289" fmla="*/ 48768 h 187642"/>
                    <a:gd name="connsiteX290" fmla="*/ 23431 w 39624"/>
                    <a:gd name="connsiteY290" fmla="*/ 48768 h 187642"/>
                    <a:gd name="connsiteX291" fmla="*/ 23527 w 39624"/>
                    <a:gd name="connsiteY291" fmla="*/ 45910 h 187642"/>
                    <a:gd name="connsiteX292" fmla="*/ 24479 w 39624"/>
                    <a:gd name="connsiteY292" fmla="*/ 45910 h 187642"/>
                    <a:gd name="connsiteX293" fmla="*/ 24384 w 39624"/>
                    <a:gd name="connsiteY293" fmla="*/ 48768 h 187642"/>
                    <a:gd name="connsiteX294" fmla="*/ 39529 w 39624"/>
                    <a:gd name="connsiteY294" fmla="*/ 26003 h 187642"/>
                    <a:gd name="connsiteX295" fmla="*/ 38576 w 39624"/>
                    <a:gd name="connsiteY295" fmla="*/ 26003 h 187642"/>
                    <a:gd name="connsiteX296" fmla="*/ 38576 w 39624"/>
                    <a:gd name="connsiteY296" fmla="*/ 23146 h 187642"/>
                    <a:gd name="connsiteX297" fmla="*/ 39529 w 39624"/>
                    <a:gd name="connsiteY297" fmla="*/ 23146 h 187642"/>
                    <a:gd name="connsiteX298" fmla="*/ 39529 w 39624"/>
                    <a:gd name="connsiteY298" fmla="*/ 26003 h 187642"/>
                    <a:gd name="connsiteX299" fmla="*/ 24574 w 39624"/>
                    <a:gd name="connsiteY299" fmla="*/ 43148 h 187642"/>
                    <a:gd name="connsiteX300" fmla="*/ 23622 w 39624"/>
                    <a:gd name="connsiteY300" fmla="*/ 43148 h 187642"/>
                    <a:gd name="connsiteX301" fmla="*/ 23622 w 39624"/>
                    <a:gd name="connsiteY301" fmla="*/ 40291 h 187642"/>
                    <a:gd name="connsiteX302" fmla="*/ 24574 w 39624"/>
                    <a:gd name="connsiteY302" fmla="*/ 40291 h 187642"/>
                    <a:gd name="connsiteX303" fmla="*/ 24574 w 39624"/>
                    <a:gd name="connsiteY303" fmla="*/ 43148 h 187642"/>
                    <a:gd name="connsiteX304" fmla="*/ 39529 w 39624"/>
                    <a:gd name="connsiteY304" fmla="*/ 20383 h 187642"/>
                    <a:gd name="connsiteX305" fmla="*/ 38576 w 39624"/>
                    <a:gd name="connsiteY305" fmla="*/ 20383 h 187642"/>
                    <a:gd name="connsiteX306" fmla="*/ 38576 w 39624"/>
                    <a:gd name="connsiteY306" fmla="*/ 17526 h 187642"/>
                    <a:gd name="connsiteX307" fmla="*/ 39529 w 39624"/>
                    <a:gd name="connsiteY307" fmla="*/ 17526 h 187642"/>
                    <a:gd name="connsiteX308" fmla="*/ 39529 w 39624"/>
                    <a:gd name="connsiteY308" fmla="*/ 20383 h 187642"/>
                    <a:gd name="connsiteX309" fmla="*/ 24670 w 39624"/>
                    <a:gd name="connsiteY309" fmla="*/ 37433 h 187642"/>
                    <a:gd name="connsiteX310" fmla="*/ 23717 w 39624"/>
                    <a:gd name="connsiteY310" fmla="*/ 37433 h 187642"/>
                    <a:gd name="connsiteX311" fmla="*/ 23717 w 39624"/>
                    <a:gd name="connsiteY311" fmla="*/ 34576 h 187642"/>
                    <a:gd name="connsiteX312" fmla="*/ 24670 w 39624"/>
                    <a:gd name="connsiteY312" fmla="*/ 34576 h 187642"/>
                    <a:gd name="connsiteX313" fmla="*/ 24670 w 39624"/>
                    <a:gd name="connsiteY313" fmla="*/ 37433 h 187642"/>
                    <a:gd name="connsiteX314" fmla="*/ 39529 w 39624"/>
                    <a:gd name="connsiteY314" fmla="*/ 14668 h 187642"/>
                    <a:gd name="connsiteX315" fmla="*/ 38576 w 39624"/>
                    <a:gd name="connsiteY315" fmla="*/ 14668 h 187642"/>
                    <a:gd name="connsiteX316" fmla="*/ 38576 w 39624"/>
                    <a:gd name="connsiteY316" fmla="*/ 11811 h 187642"/>
                    <a:gd name="connsiteX317" fmla="*/ 39529 w 39624"/>
                    <a:gd name="connsiteY317" fmla="*/ 11811 h 187642"/>
                    <a:gd name="connsiteX318" fmla="*/ 39529 w 39624"/>
                    <a:gd name="connsiteY318" fmla="*/ 14668 h 187642"/>
                    <a:gd name="connsiteX319" fmla="*/ 24670 w 39624"/>
                    <a:gd name="connsiteY319" fmla="*/ 31718 h 187642"/>
                    <a:gd name="connsiteX320" fmla="*/ 23717 w 39624"/>
                    <a:gd name="connsiteY320" fmla="*/ 31718 h 187642"/>
                    <a:gd name="connsiteX321" fmla="*/ 23717 w 39624"/>
                    <a:gd name="connsiteY321" fmla="*/ 30766 h 187642"/>
                    <a:gd name="connsiteX322" fmla="*/ 23717 w 39624"/>
                    <a:gd name="connsiteY322" fmla="*/ 28861 h 187642"/>
                    <a:gd name="connsiteX323" fmla="*/ 24670 w 39624"/>
                    <a:gd name="connsiteY323" fmla="*/ 28861 h 187642"/>
                    <a:gd name="connsiteX324" fmla="*/ 24670 w 39624"/>
                    <a:gd name="connsiteY324" fmla="*/ 30671 h 187642"/>
                    <a:gd name="connsiteX325" fmla="*/ 24670 w 39624"/>
                    <a:gd name="connsiteY325" fmla="*/ 31623 h 187642"/>
                    <a:gd name="connsiteX326" fmla="*/ 39529 w 39624"/>
                    <a:gd name="connsiteY326" fmla="*/ 8953 h 187642"/>
                    <a:gd name="connsiteX327" fmla="*/ 38576 w 39624"/>
                    <a:gd name="connsiteY327" fmla="*/ 8953 h 187642"/>
                    <a:gd name="connsiteX328" fmla="*/ 38576 w 39624"/>
                    <a:gd name="connsiteY328" fmla="*/ 6096 h 187642"/>
                    <a:gd name="connsiteX329" fmla="*/ 39529 w 39624"/>
                    <a:gd name="connsiteY329" fmla="*/ 6096 h 187642"/>
                    <a:gd name="connsiteX330" fmla="*/ 39529 w 39624"/>
                    <a:gd name="connsiteY330" fmla="*/ 8953 h 187642"/>
                    <a:gd name="connsiteX331" fmla="*/ 24670 w 39624"/>
                    <a:gd name="connsiteY331" fmla="*/ 26003 h 187642"/>
                    <a:gd name="connsiteX332" fmla="*/ 23717 w 39624"/>
                    <a:gd name="connsiteY332" fmla="*/ 26003 h 187642"/>
                    <a:gd name="connsiteX333" fmla="*/ 23908 w 39624"/>
                    <a:gd name="connsiteY333" fmla="*/ 23146 h 187642"/>
                    <a:gd name="connsiteX334" fmla="*/ 24860 w 39624"/>
                    <a:gd name="connsiteY334" fmla="*/ 23146 h 187642"/>
                    <a:gd name="connsiteX335" fmla="*/ 24765 w 39624"/>
                    <a:gd name="connsiteY335" fmla="*/ 26003 h 187642"/>
                    <a:gd name="connsiteX336" fmla="*/ 39624 w 39624"/>
                    <a:gd name="connsiteY336" fmla="*/ 3238 h 187642"/>
                    <a:gd name="connsiteX337" fmla="*/ 38671 w 39624"/>
                    <a:gd name="connsiteY337" fmla="*/ 3238 h 187642"/>
                    <a:gd name="connsiteX338" fmla="*/ 38671 w 39624"/>
                    <a:gd name="connsiteY338" fmla="*/ 381 h 187642"/>
                    <a:gd name="connsiteX339" fmla="*/ 39624 w 39624"/>
                    <a:gd name="connsiteY339" fmla="*/ 381 h 187642"/>
                    <a:gd name="connsiteX340" fmla="*/ 39624 w 39624"/>
                    <a:gd name="connsiteY340" fmla="*/ 3238 h 187642"/>
                    <a:gd name="connsiteX341" fmla="*/ 25146 w 39624"/>
                    <a:gd name="connsiteY341" fmla="*/ 20383 h 187642"/>
                    <a:gd name="connsiteX342" fmla="*/ 24194 w 39624"/>
                    <a:gd name="connsiteY342" fmla="*/ 20383 h 187642"/>
                    <a:gd name="connsiteX343" fmla="*/ 24670 w 39624"/>
                    <a:gd name="connsiteY343" fmla="*/ 17431 h 187642"/>
                    <a:gd name="connsiteX344" fmla="*/ 25622 w 39624"/>
                    <a:gd name="connsiteY344" fmla="*/ 17621 h 187642"/>
                    <a:gd name="connsiteX345" fmla="*/ 25146 w 39624"/>
                    <a:gd name="connsiteY345" fmla="*/ 20383 h 187642"/>
                    <a:gd name="connsiteX346" fmla="*/ 37909 w 39624"/>
                    <a:gd name="connsiteY346" fmla="*/ 952 h 187642"/>
                    <a:gd name="connsiteX347" fmla="*/ 35338 w 39624"/>
                    <a:gd name="connsiteY347" fmla="*/ 1714 h 187642"/>
                    <a:gd name="connsiteX348" fmla="*/ 34957 w 39624"/>
                    <a:gd name="connsiteY348" fmla="*/ 857 h 187642"/>
                    <a:gd name="connsiteX349" fmla="*/ 37814 w 39624"/>
                    <a:gd name="connsiteY349" fmla="*/ 0 h 187642"/>
                    <a:gd name="connsiteX350" fmla="*/ 38005 w 39624"/>
                    <a:gd name="connsiteY350" fmla="*/ 952 h 187642"/>
                    <a:gd name="connsiteX351" fmla="*/ 26194 w 39624"/>
                    <a:gd name="connsiteY351" fmla="*/ 14859 h 187642"/>
                    <a:gd name="connsiteX352" fmla="*/ 25241 w 39624"/>
                    <a:gd name="connsiteY352" fmla="*/ 14573 h 187642"/>
                    <a:gd name="connsiteX353" fmla="*/ 26098 w 39624"/>
                    <a:gd name="connsiteY353" fmla="*/ 11811 h 187642"/>
                    <a:gd name="connsiteX354" fmla="*/ 26956 w 39624"/>
                    <a:gd name="connsiteY354" fmla="*/ 12097 h 187642"/>
                    <a:gd name="connsiteX355" fmla="*/ 26098 w 39624"/>
                    <a:gd name="connsiteY355" fmla="*/ 14764 h 187642"/>
                    <a:gd name="connsiteX356" fmla="*/ 28099 w 39624"/>
                    <a:gd name="connsiteY356" fmla="*/ 9620 h 187642"/>
                    <a:gd name="connsiteX357" fmla="*/ 27241 w 39624"/>
                    <a:gd name="connsiteY357" fmla="*/ 9239 h 187642"/>
                    <a:gd name="connsiteX358" fmla="*/ 28670 w 39624"/>
                    <a:gd name="connsiteY358" fmla="*/ 6763 h 187642"/>
                    <a:gd name="connsiteX359" fmla="*/ 29432 w 39624"/>
                    <a:gd name="connsiteY359" fmla="*/ 7239 h 187642"/>
                    <a:gd name="connsiteX360" fmla="*/ 28099 w 39624"/>
                    <a:gd name="connsiteY360" fmla="*/ 9715 h 187642"/>
                    <a:gd name="connsiteX361" fmla="*/ 33052 w 39624"/>
                    <a:gd name="connsiteY361" fmla="*/ 3143 h 187642"/>
                    <a:gd name="connsiteX362" fmla="*/ 31051 w 39624"/>
                    <a:gd name="connsiteY362" fmla="*/ 5048 h 187642"/>
                    <a:gd name="connsiteX363" fmla="*/ 30385 w 39624"/>
                    <a:gd name="connsiteY363" fmla="*/ 4381 h 187642"/>
                    <a:gd name="connsiteX364" fmla="*/ 32480 w 39624"/>
                    <a:gd name="connsiteY364" fmla="*/ 2381 h 187642"/>
                    <a:gd name="connsiteX365" fmla="*/ 33052 w 39624"/>
                    <a:gd name="connsiteY365" fmla="*/ 3143 h 1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39624" h="187642">
                      <a:moveTo>
                        <a:pt x="13525" y="182975"/>
                      </a:moveTo>
                      <a:cubicBezTo>
                        <a:pt x="13525" y="182975"/>
                        <a:pt x="13145" y="183451"/>
                        <a:pt x="12954" y="183737"/>
                      </a:cubicBezTo>
                      <a:lnTo>
                        <a:pt x="12192" y="183166"/>
                      </a:lnTo>
                      <a:cubicBezTo>
                        <a:pt x="12192" y="183166"/>
                        <a:pt x="12573" y="182689"/>
                        <a:pt x="12763" y="182404"/>
                      </a:cubicBezTo>
                      <a:cubicBezTo>
                        <a:pt x="13145" y="181927"/>
                        <a:pt x="13525" y="181451"/>
                        <a:pt x="13906" y="180975"/>
                      </a:cubicBezTo>
                      <a:lnTo>
                        <a:pt x="14669" y="181546"/>
                      </a:lnTo>
                      <a:cubicBezTo>
                        <a:pt x="14288" y="182023"/>
                        <a:pt x="13906" y="182594"/>
                        <a:pt x="13525" y="183071"/>
                      </a:cubicBezTo>
                      <a:close/>
                      <a:moveTo>
                        <a:pt x="11049" y="185928"/>
                      </a:moveTo>
                      <a:cubicBezTo>
                        <a:pt x="10573" y="186404"/>
                        <a:pt x="10096" y="186880"/>
                        <a:pt x="9715" y="187357"/>
                      </a:cubicBezTo>
                      <a:lnTo>
                        <a:pt x="9334" y="187642"/>
                      </a:lnTo>
                      <a:lnTo>
                        <a:pt x="8954" y="187261"/>
                      </a:lnTo>
                      <a:cubicBezTo>
                        <a:pt x="8954" y="187261"/>
                        <a:pt x="8572" y="186880"/>
                        <a:pt x="8382" y="186595"/>
                      </a:cubicBezTo>
                      <a:lnTo>
                        <a:pt x="9049" y="185928"/>
                      </a:lnTo>
                      <a:cubicBezTo>
                        <a:pt x="9049" y="185928"/>
                        <a:pt x="9239" y="186118"/>
                        <a:pt x="9334" y="186214"/>
                      </a:cubicBezTo>
                      <a:cubicBezTo>
                        <a:pt x="9715" y="185833"/>
                        <a:pt x="10001" y="185547"/>
                        <a:pt x="10382" y="185166"/>
                      </a:cubicBezTo>
                      <a:lnTo>
                        <a:pt x="11049" y="185833"/>
                      </a:lnTo>
                      <a:close/>
                      <a:moveTo>
                        <a:pt x="16288" y="179165"/>
                      </a:moveTo>
                      <a:lnTo>
                        <a:pt x="15526" y="178689"/>
                      </a:lnTo>
                      <a:cubicBezTo>
                        <a:pt x="16002" y="177927"/>
                        <a:pt x="16573" y="177070"/>
                        <a:pt x="17050" y="176308"/>
                      </a:cubicBezTo>
                      <a:lnTo>
                        <a:pt x="17907" y="176784"/>
                      </a:lnTo>
                      <a:cubicBezTo>
                        <a:pt x="17431" y="177546"/>
                        <a:pt x="16859" y="178403"/>
                        <a:pt x="16383" y="179165"/>
                      </a:cubicBezTo>
                      <a:close/>
                      <a:moveTo>
                        <a:pt x="19240" y="174307"/>
                      </a:moveTo>
                      <a:lnTo>
                        <a:pt x="18383" y="173831"/>
                      </a:lnTo>
                      <a:cubicBezTo>
                        <a:pt x="18859" y="172974"/>
                        <a:pt x="19240" y="172212"/>
                        <a:pt x="19717" y="171355"/>
                      </a:cubicBezTo>
                      <a:lnTo>
                        <a:pt x="20574" y="171736"/>
                      </a:lnTo>
                      <a:cubicBezTo>
                        <a:pt x="20193" y="172593"/>
                        <a:pt x="19717" y="173450"/>
                        <a:pt x="19240" y="174212"/>
                      </a:cubicBezTo>
                      <a:close/>
                      <a:moveTo>
                        <a:pt x="21907" y="169259"/>
                      </a:moveTo>
                      <a:lnTo>
                        <a:pt x="21050" y="168878"/>
                      </a:lnTo>
                      <a:cubicBezTo>
                        <a:pt x="21431" y="168021"/>
                        <a:pt x="21907" y="167164"/>
                        <a:pt x="22288" y="166306"/>
                      </a:cubicBezTo>
                      <a:lnTo>
                        <a:pt x="23146" y="166688"/>
                      </a:lnTo>
                      <a:cubicBezTo>
                        <a:pt x="22765" y="167545"/>
                        <a:pt x="22384" y="168402"/>
                        <a:pt x="21907" y="169259"/>
                      </a:cubicBezTo>
                      <a:close/>
                      <a:moveTo>
                        <a:pt x="24289" y="164116"/>
                      </a:moveTo>
                      <a:lnTo>
                        <a:pt x="23431" y="163734"/>
                      </a:lnTo>
                      <a:cubicBezTo>
                        <a:pt x="23813" y="162877"/>
                        <a:pt x="24194" y="162020"/>
                        <a:pt x="24479" y="161163"/>
                      </a:cubicBezTo>
                      <a:lnTo>
                        <a:pt x="25337" y="161544"/>
                      </a:lnTo>
                      <a:cubicBezTo>
                        <a:pt x="24955" y="162401"/>
                        <a:pt x="24574" y="163258"/>
                        <a:pt x="24194" y="164211"/>
                      </a:cubicBezTo>
                      <a:close/>
                      <a:moveTo>
                        <a:pt x="7239" y="184023"/>
                      </a:moveTo>
                      <a:lnTo>
                        <a:pt x="6477" y="184594"/>
                      </a:lnTo>
                      <a:cubicBezTo>
                        <a:pt x="5905" y="183928"/>
                        <a:pt x="5334" y="183166"/>
                        <a:pt x="4763" y="182308"/>
                      </a:cubicBezTo>
                      <a:lnTo>
                        <a:pt x="5524" y="181737"/>
                      </a:lnTo>
                      <a:cubicBezTo>
                        <a:pt x="6096" y="182499"/>
                        <a:pt x="6667" y="183261"/>
                        <a:pt x="7239" y="183928"/>
                      </a:cubicBezTo>
                      <a:close/>
                      <a:moveTo>
                        <a:pt x="26384" y="158877"/>
                      </a:moveTo>
                      <a:lnTo>
                        <a:pt x="25527" y="158496"/>
                      </a:lnTo>
                      <a:cubicBezTo>
                        <a:pt x="25908" y="157639"/>
                        <a:pt x="26194" y="156686"/>
                        <a:pt x="26479" y="155829"/>
                      </a:cubicBezTo>
                      <a:lnTo>
                        <a:pt x="27337" y="156115"/>
                      </a:lnTo>
                      <a:cubicBezTo>
                        <a:pt x="27051" y="156972"/>
                        <a:pt x="26670" y="157924"/>
                        <a:pt x="26289" y="158782"/>
                      </a:cubicBezTo>
                      <a:close/>
                      <a:moveTo>
                        <a:pt x="28384" y="153543"/>
                      </a:moveTo>
                      <a:lnTo>
                        <a:pt x="27527" y="153257"/>
                      </a:lnTo>
                      <a:cubicBezTo>
                        <a:pt x="27813" y="152305"/>
                        <a:pt x="28194" y="151447"/>
                        <a:pt x="28384" y="150590"/>
                      </a:cubicBezTo>
                      <a:lnTo>
                        <a:pt x="29242" y="150876"/>
                      </a:lnTo>
                      <a:cubicBezTo>
                        <a:pt x="28956" y="151733"/>
                        <a:pt x="28670" y="152590"/>
                        <a:pt x="28289" y="153543"/>
                      </a:cubicBezTo>
                      <a:close/>
                      <a:moveTo>
                        <a:pt x="30194" y="148114"/>
                      </a:moveTo>
                      <a:lnTo>
                        <a:pt x="29337" y="147828"/>
                      </a:lnTo>
                      <a:cubicBezTo>
                        <a:pt x="29623" y="146875"/>
                        <a:pt x="29908" y="145923"/>
                        <a:pt x="30194" y="145161"/>
                      </a:cubicBezTo>
                      <a:lnTo>
                        <a:pt x="31051" y="145447"/>
                      </a:lnTo>
                      <a:cubicBezTo>
                        <a:pt x="30861" y="146304"/>
                        <a:pt x="30575" y="147161"/>
                        <a:pt x="30194" y="148209"/>
                      </a:cubicBezTo>
                      <a:close/>
                      <a:moveTo>
                        <a:pt x="3810" y="179546"/>
                      </a:moveTo>
                      <a:lnTo>
                        <a:pt x="3048" y="180118"/>
                      </a:lnTo>
                      <a:cubicBezTo>
                        <a:pt x="2381" y="179260"/>
                        <a:pt x="1905" y="178498"/>
                        <a:pt x="1333" y="177832"/>
                      </a:cubicBezTo>
                      <a:lnTo>
                        <a:pt x="2096" y="177260"/>
                      </a:lnTo>
                      <a:cubicBezTo>
                        <a:pt x="2572" y="177927"/>
                        <a:pt x="3143" y="178689"/>
                        <a:pt x="3810" y="179546"/>
                      </a:cubicBezTo>
                      <a:close/>
                      <a:moveTo>
                        <a:pt x="31813" y="142684"/>
                      </a:moveTo>
                      <a:lnTo>
                        <a:pt x="30956" y="142399"/>
                      </a:lnTo>
                      <a:cubicBezTo>
                        <a:pt x="31147" y="141732"/>
                        <a:pt x="31242" y="141256"/>
                        <a:pt x="31337" y="140970"/>
                      </a:cubicBezTo>
                      <a:lnTo>
                        <a:pt x="30861" y="140017"/>
                      </a:lnTo>
                      <a:lnTo>
                        <a:pt x="31718" y="139541"/>
                      </a:lnTo>
                      <a:lnTo>
                        <a:pt x="32385" y="140779"/>
                      </a:lnTo>
                      <a:lnTo>
                        <a:pt x="32385" y="140970"/>
                      </a:lnTo>
                      <a:cubicBezTo>
                        <a:pt x="32385" y="140970"/>
                        <a:pt x="32195" y="141541"/>
                        <a:pt x="31909" y="142589"/>
                      </a:cubicBezTo>
                      <a:close/>
                      <a:moveTo>
                        <a:pt x="2000" y="174022"/>
                      </a:moveTo>
                      <a:cubicBezTo>
                        <a:pt x="1333" y="174879"/>
                        <a:pt x="857" y="175355"/>
                        <a:pt x="667" y="175641"/>
                      </a:cubicBezTo>
                      <a:lnTo>
                        <a:pt x="0" y="174974"/>
                      </a:lnTo>
                      <a:cubicBezTo>
                        <a:pt x="0" y="174974"/>
                        <a:pt x="857" y="174117"/>
                        <a:pt x="1810" y="172879"/>
                      </a:cubicBezTo>
                      <a:lnTo>
                        <a:pt x="2572" y="173450"/>
                      </a:lnTo>
                      <a:cubicBezTo>
                        <a:pt x="2572" y="173450"/>
                        <a:pt x="2286" y="173926"/>
                        <a:pt x="2096" y="174117"/>
                      </a:cubicBezTo>
                      <a:close/>
                      <a:moveTo>
                        <a:pt x="4096" y="171069"/>
                      </a:moveTo>
                      <a:lnTo>
                        <a:pt x="3334" y="170593"/>
                      </a:lnTo>
                      <a:cubicBezTo>
                        <a:pt x="3810" y="169831"/>
                        <a:pt x="4286" y="168973"/>
                        <a:pt x="4763" y="168211"/>
                      </a:cubicBezTo>
                      <a:lnTo>
                        <a:pt x="5620" y="168688"/>
                      </a:lnTo>
                      <a:cubicBezTo>
                        <a:pt x="5144" y="169545"/>
                        <a:pt x="4667" y="170402"/>
                        <a:pt x="4191" y="171164"/>
                      </a:cubicBezTo>
                      <a:close/>
                      <a:moveTo>
                        <a:pt x="30289" y="137255"/>
                      </a:moveTo>
                      <a:lnTo>
                        <a:pt x="29432" y="137731"/>
                      </a:lnTo>
                      <a:lnTo>
                        <a:pt x="28099" y="135255"/>
                      </a:lnTo>
                      <a:lnTo>
                        <a:pt x="28956" y="134779"/>
                      </a:lnTo>
                      <a:lnTo>
                        <a:pt x="30289" y="137255"/>
                      </a:lnTo>
                      <a:close/>
                      <a:moveTo>
                        <a:pt x="6858" y="166116"/>
                      </a:moveTo>
                      <a:lnTo>
                        <a:pt x="6001" y="165735"/>
                      </a:lnTo>
                      <a:cubicBezTo>
                        <a:pt x="6382" y="164973"/>
                        <a:pt x="6763" y="164116"/>
                        <a:pt x="7144" y="163163"/>
                      </a:cubicBezTo>
                      <a:lnTo>
                        <a:pt x="8001" y="163544"/>
                      </a:lnTo>
                      <a:cubicBezTo>
                        <a:pt x="7620" y="164497"/>
                        <a:pt x="7239" y="165354"/>
                        <a:pt x="6858" y="166116"/>
                      </a:cubicBezTo>
                      <a:close/>
                      <a:moveTo>
                        <a:pt x="9144" y="160877"/>
                      </a:moveTo>
                      <a:lnTo>
                        <a:pt x="8287" y="160496"/>
                      </a:lnTo>
                      <a:cubicBezTo>
                        <a:pt x="8572" y="159639"/>
                        <a:pt x="8954" y="158782"/>
                        <a:pt x="9239" y="157829"/>
                      </a:cubicBezTo>
                      <a:lnTo>
                        <a:pt x="10096" y="158115"/>
                      </a:lnTo>
                      <a:cubicBezTo>
                        <a:pt x="9715" y="159067"/>
                        <a:pt x="9430" y="159925"/>
                        <a:pt x="9144" y="160782"/>
                      </a:cubicBezTo>
                      <a:close/>
                      <a:moveTo>
                        <a:pt x="29242" y="132302"/>
                      </a:moveTo>
                      <a:lnTo>
                        <a:pt x="28289" y="132302"/>
                      </a:lnTo>
                      <a:cubicBezTo>
                        <a:pt x="28289" y="132302"/>
                        <a:pt x="28575" y="129349"/>
                        <a:pt x="28575" y="129349"/>
                      </a:cubicBezTo>
                      <a:lnTo>
                        <a:pt x="29528" y="129349"/>
                      </a:lnTo>
                      <a:cubicBezTo>
                        <a:pt x="29528" y="129349"/>
                        <a:pt x="29242" y="132302"/>
                        <a:pt x="29242" y="132302"/>
                      </a:cubicBezTo>
                      <a:close/>
                      <a:moveTo>
                        <a:pt x="11049" y="155543"/>
                      </a:moveTo>
                      <a:lnTo>
                        <a:pt x="10192" y="155257"/>
                      </a:lnTo>
                      <a:cubicBezTo>
                        <a:pt x="10478" y="154400"/>
                        <a:pt x="10763" y="153448"/>
                        <a:pt x="11049" y="152590"/>
                      </a:cubicBezTo>
                      <a:lnTo>
                        <a:pt x="12001" y="152876"/>
                      </a:lnTo>
                      <a:cubicBezTo>
                        <a:pt x="11716" y="153829"/>
                        <a:pt x="11430" y="154686"/>
                        <a:pt x="11144" y="155543"/>
                      </a:cubicBezTo>
                      <a:close/>
                      <a:moveTo>
                        <a:pt x="12668" y="150114"/>
                      </a:moveTo>
                      <a:lnTo>
                        <a:pt x="11716" y="149923"/>
                      </a:lnTo>
                      <a:cubicBezTo>
                        <a:pt x="11906" y="149066"/>
                        <a:pt x="12192" y="148114"/>
                        <a:pt x="12382" y="147161"/>
                      </a:cubicBezTo>
                      <a:lnTo>
                        <a:pt x="13335" y="147352"/>
                      </a:lnTo>
                      <a:cubicBezTo>
                        <a:pt x="13145" y="148304"/>
                        <a:pt x="12859" y="149257"/>
                        <a:pt x="12668" y="150114"/>
                      </a:cubicBezTo>
                      <a:close/>
                      <a:moveTo>
                        <a:pt x="29813" y="126682"/>
                      </a:moveTo>
                      <a:lnTo>
                        <a:pt x="28861" y="126682"/>
                      </a:lnTo>
                      <a:cubicBezTo>
                        <a:pt x="28861" y="126682"/>
                        <a:pt x="29146" y="123730"/>
                        <a:pt x="29146" y="123730"/>
                      </a:cubicBezTo>
                      <a:lnTo>
                        <a:pt x="30099" y="123730"/>
                      </a:lnTo>
                      <a:cubicBezTo>
                        <a:pt x="30099" y="123730"/>
                        <a:pt x="29813" y="126682"/>
                        <a:pt x="29813" y="126682"/>
                      </a:cubicBezTo>
                      <a:close/>
                      <a:moveTo>
                        <a:pt x="13906" y="144589"/>
                      </a:moveTo>
                      <a:lnTo>
                        <a:pt x="12954" y="144399"/>
                      </a:lnTo>
                      <a:cubicBezTo>
                        <a:pt x="13145" y="143542"/>
                        <a:pt x="13335" y="142589"/>
                        <a:pt x="13525" y="141637"/>
                      </a:cubicBezTo>
                      <a:lnTo>
                        <a:pt x="14478" y="141827"/>
                      </a:lnTo>
                      <a:cubicBezTo>
                        <a:pt x="14288" y="142780"/>
                        <a:pt x="14097" y="143732"/>
                        <a:pt x="13906" y="144589"/>
                      </a:cubicBezTo>
                      <a:close/>
                      <a:moveTo>
                        <a:pt x="30385" y="121063"/>
                      </a:moveTo>
                      <a:lnTo>
                        <a:pt x="29432" y="121063"/>
                      </a:lnTo>
                      <a:cubicBezTo>
                        <a:pt x="29432" y="121063"/>
                        <a:pt x="29718" y="118205"/>
                        <a:pt x="29718" y="118205"/>
                      </a:cubicBezTo>
                      <a:lnTo>
                        <a:pt x="30671" y="118205"/>
                      </a:lnTo>
                      <a:cubicBezTo>
                        <a:pt x="30671" y="118205"/>
                        <a:pt x="30385" y="121063"/>
                        <a:pt x="30385" y="121063"/>
                      </a:cubicBezTo>
                      <a:close/>
                      <a:moveTo>
                        <a:pt x="14954" y="139065"/>
                      </a:moveTo>
                      <a:lnTo>
                        <a:pt x="14002" y="138874"/>
                      </a:lnTo>
                      <a:cubicBezTo>
                        <a:pt x="14097" y="138113"/>
                        <a:pt x="14288" y="137350"/>
                        <a:pt x="14383" y="136493"/>
                      </a:cubicBezTo>
                      <a:lnTo>
                        <a:pt x="14383" y="136112"/>
                      </a:lnTo>
                      <a:cubicBezTo>
                        <a:pt x="14383" y="136112"/>
                        <a:pt x="15335" y="136207"/>
                        <a:pt x="15335" y="136207"/>
                      </a:cubicBezTo>
                      <a:lnTo>
                        <a:pt x="15335" y="136588"/>
                      </a:lnTo>
                      <a:cubicBezTo>
                        <a:pt x="15145" y="137446"/>
                        <a:pt x="15049" y="138208"/>
                        <a:pt x="14859" y="139065"/>
                      </a:cubicBezTo>
                      <a:close/>
                      <a:moveTo>
                        <a:pt x="30956" y="115443"/>
                      </a:moveTo>
                      <a:lnTo>
                        <a:pt x="30004" y="115443"/>
                      </a:lnTo>
                      <a:cubicBezTo>
                        <a:pt x="30004" y="115443"/>
                        <a:pt x="30289" y="112585"/>
                        <a:pt x="30289" y="112585"/>
                      </a:cubicBezTo>
                      <a:lnTo>
                        <a:pt x="31242" y="112585"/>
                      </a:lnTo>
                      <a:cubicBezTo>
                        <a:pt x="31242" y="112585"/>
                        <a:pt x="30956" y="115443"/>
                        <a:pt x="30956" y="115443"/>
                      </a:cubicBezTo>
                      <a:close/>
                      <a:moveTo>
                        <a:pt x="15812" y="133445"/>
                      </a:moveTo>
                      <a:lnTo>
                        <a:pt x="14859" y="133255"/>
                      </a:lnTo>
                      <a:cubicBezTo>
                        <a:pt x="14954" y="132302"/>
                        <a:pt x="15145" y="131445"/>
                        <a:pt x="15240" y="130492"/>
                      </a:cubicBezTo>
                      <a:lnTo>
                        <a:pt x="16192" y="130683"/>
                      </a:lnTo>
                      <a:cubicBezTo>
                        <a:pt x="16097" y="131635"/>
                        <a:pt x="15907" y="132588"/>
                        <a:pt x="15812" y="133445"/>
                      </a:cubicBezTo>
                      <a:close/>
                      <a:moveTo>
                        <a:pt x="31623" y="109823"/>
                      </a:moveTo>
                      <a:lnTo>
                        <a:pt x="30671" y="109823"/>
                      </a:lnTo>
                      <a:cubicBezTo>
                        <a:pt x="30671" y="109823"/>
                        <a:pt x="30956" y="106871"/>
                        <a:pt x="30956" y="106871"/>
                      </a:cubicBezTo>
                      <a:lnTo>
                        <a:pt x="31909" y="106871"/>
                      </a:lnTo>
                      <a:cubicBezTo>
                        <a:pt x="31909" y="106871"/>
                        <a:pt x="31623" y="109823"/>
                        <a:pt x="31623" y="109823"/>
                      </a:cubicBezTo>
                      <a:close/>
                      <a:moveTo>
                        <a:pt x="16669" y="127825"/>
                      </a:moveTo>
                      <a:lnTo>
                        <a:pt x="15716" y="127825"/>
                      </a:lnTo>
                      <a:cubicBezTo>
                        <a:pt x="15716" y="127825"/>
                        <a:pt x="16097" y="124873"/>
                        <a:pt x="16097" y="124873"/>
                      </a:cubicBezTo>
                      <a:lnTo>
                        <a:pt x="17050" y="125063"/>
                      </a:lnTo>
                      <a:lnTo>
                        <a:pt x="16669" y="127825"/>
                      </a:lnTo>
                      <a:close/>
                      <a:moveTo>
                        <a:pt x="32195" y="104203"/>
                      </a:moveTo>
                      <a:lnTo>
                        <a:pt x="31242" y="104203"/>
                      </a:lnTo>
                      <a:cubicBezTo>
                        <a:pt x="31242" y="104203"/>
                        <a:pt x="31528" y="101251"/>
                        <a:pt x="31528" y="101251"/>
                      </a:cubicBezTo>
                      <a:lnTo>
                        <a:pt x="32480" y="101251"/>
                      </a:lnTo>
                      <a:cubicBezTo>
                        <a:pt x="32480" y="101251"/>
                        <a:pt x="32195" y="104203"/>
                        <a:pt x="32195" y="104203"/>
                      </a:cubicBezTo>
                      <a:close/>
                      <a:moveTo>
                        <a:pt x="17336" y="122206"/>
                      </a:moveTo>
                      <a:lnTo>
                        <a:pt x="16383" y="122206"/>
                      </a:lnTo>
                      <a:cubicBezTo>
                        <a:pt x="16478" y="121158"/>
                        <a:pt x="16669" y="120205"/>
                        <a:pt x="16764" y="119253"/>
                      </a:cubicBezTo>
                      <a:lnTo>
                        <a:pt x="17716" y="119253"/>
                      </a:lnTo>
                      <a:cubicBezTo>
                        <a:pt x="17621" y="120301"/>
                        <a:pt x="17431" y="121253"/>
                        <a:pt x="17336" y="122206"/>
                      </a:cubicBezTo>
                      <a:close/>
                      <a:moveTo>
                        <a:pt x="32766" y="98584"/>
                      </a:moveTo>
                      <a:lnTo>
                        <a:pt x="31813" y="98584"/>
                      </a:lnTo>
                      <a:cubicBezTo>
                        <a:pt x="31813" y="98584"/>
                        <a:pt x="32099" y="95631"/>
                        <a:pt x="32099" y="95631"/>
                      </a:cubicBezTo>
                      <a:lnTo>
                        <a:pt x="33052" y="95631"/>
                      </a:lnTo>
                      <a:cubicBezTo>
                        <a:pt x="33052" y="95631"/>
                        <a:pt x="32766" y="98584"/>
                        <a:pt x="32766" y="98584"/>
                      </a:cubicBezTo>
                      <a:close/>
                      <a:moveTo>
                        <a:pt x="18097" y="116586"/>
                      </a:moveTo>
                      <a:lnTo>
                        <a:pt x="17145" y="116586"/>
                      </a:lnTo>
                      <a:cubicBezTo>
                        <a:pt x="17145" y="116586"/>
                        <a:pt x="17526" y="113633"/>
                        <a:pt x="17526" y="113633"/>
                      </a:cubicBezTo>
                      <a:lnTo>
                        <a:pt x="18479" y="113633"/>
                      </a:lnTo>
                      <a:cubicBezTo>
                        <a:pt x="18479" y="113633"/>
                        <a:pt x="18193" y="116586"/>
                        <a:pt x="18193" y="116586"/>
                      </a:cubicBezTo>
                      <a:close/>
                      <a:moveTo>
                        <a:pt x="33338" y="92964"/>
                      </a:moveTo>
                      <a:lnTo>
                        <a:pt x="32385" y="92964"/>
                      </a:lnTo>
                      <a:cubicBezTo>
                        <a:pt x="32385" y="92964"/>
                        <a:pt x="32671" y="90106"/>
                        <a:pt x="32671" y="90106"/>
                      </a:cubicBezTo>
                      <a:lnTo>
                        <a:pt x="33623" y="90106"/>
                      </a:lnTo>
                      <a:cubicBezTo>
                        <a:pt x="33623" y="90106"/>
                        <a:pt x="33338" y="92964"/>
                        <a:pt x="33338" y="92964"/>
                      </a:cubicBezTo>
                      <a:close/>
                      <a:moveTo>
                        <a:pt x="18764" y="110966"/>
                      </a:moveTo>
                      <a:lnTo>
                        <a:pt x="17812" y="110966"/>
                      </a:lnTo>
                      <a:cubicBezTo>
                        <a:pt x="17907" y="109918"/>
                        <a:pt x="18002" y="108966"/>
                        <a:pt x="18193" y="108013"/>
                      </a:cubicBezTo>
                      <a:lnTo>
                        <a:pt x="19145" y="108013"/>
                      </a:lnTo>
                      <a:cubicBezTo>
                        <a:pt x="19050" y="109061"/>
                        <a:pt x="18955" y="110014"/>
                        <a:pt x="18764" y="110966"/>
                      </a:cubicBezTo>
                      <a:close/>
                      <a:moveTo>
                        <a:pt x="34004" y="87344"/>
                      </a:moveTo>
                      <a:lnTo>
                        <a:pt x="33052" y="87344"/>
                      </a:lnTo>
                      <a:cubicBezTo>
                        <a:pt x="33052" y="87344"/>
                        <a:pt x="33338" y="84487"/>
                        <a:pt x="33338" y="84487"/>
                      </a:cubicBezTo>
                      <a:lnTo>
                        <a:pt x="34290" y="84487"/>
                      </a:lnTo>
                      <a:cubicBezTo>
                        <a:pt x="34290" y="84487"/>
                        <a:pt x="34004" y="87344"/>
                        <a:pt x="34004" y="87344"/>
                      </a:cubicBezTo>
                      <a:close/>
                      <a:moveTo>
                        <a:pt x="19526" y="105346"/>
                      </a:moveTo>
                      <a:lnTo>
                        <a:pt x="18574" y="105346"/>
                      </a:lnTo>
                      <a:cubicBezTo>
                        <a:pt x="18574" y="105346"/>
                        <a:pt x="18859" y="102394"/>
                        <a:pt x="18859" y="102394"/>
                      </a:cubicBezTo>
                      <a:lnTo>
                        <a:pt x="19812" y="102394"/>
                      </a:lnTo>
                      <a:cubicBezTo>
                        <a:pt x="19812" y="102394"/>
                        <a:pt x="19526" y="105346"/>
                        <a:pt x="19526" y="105346"/>
                      </a:cubicBezTo>
                      <a:close/>
                      <a:moveTo>
                        <a:pt x="34671" y="81724"/>
                      </a:moveTo>
                      <a:lnTo>
                        <a:pt x="33719" y="81724"/>
                      </a:lnTo>
                      <a:cubicBezTo>
                        <a:pt x="33719" y="81724"/>
                        <a:pt x="34004" y="78772"/>
                        <a:pt x="34004" y="78772"/>
                      </a:cubicBezTo>
                      <a:lnTo>
                        <a:pt x="34957" y="78772"/>
                      </a:lnTo>
                      <a:cubicBezTo>
                        <a:pt x="34957" y="78772"/>
                        <a:pt x="34671" y="81724"/>
                        <a:pt x="34671" y="81724"/>
                      </a:cubicBezTo>
                      <a:close/>
                      <a:moveTo>
                        <a:pt x="20193" y="99727"/>
                      </a:moveTo>
                      <a:lnTo>
                        <a:pt x="19240" y="99727"/>
                      </a:lnTo>
                      <a:cubicBezTo>
                        <a:pt x="19240" y="99727"/>
                        <a:pt x="19526" y="96774"/>
                        <a:pt x="19526" y="96774"/>
                      </a:cubicBezTo>
                      <a:lnTo>
                        <a:pt x="20479" y="96774"/>
                      </a:lnTo>
                      <a:cubicBezTo>
                        <a:pt x="20479" y="96774"/>
                        <a:pt x="20193" y="99727"/>
                        <a:pt x="20193" y="99727"/>
                      </a:cubicBezTo>
                      <a:close/>
                      <a:moveTo>
                        <a:pt x="35909" y="76486"/>
                      </a:moveTo>
                      <a:lnTo>
                        <a:pt x="35052" y="76105"/>
                      </a:lnTo>
                      <a:lnTo>
                        <a:pt x="36290" y="73533"/>
                      </a:lnTo>
                      <a:lnTo>
                        <a:pt x="37147" y="73914"/>
                      </a:lnTo>
                      <a:lnTo>
                        <a:pt x="35909" y="76486"/>
                      </a:lnTo>
                      <a:close/>
                      <a:moveTo>
                        <a:pt x="20764" y="94107"/>
                      </a:moveTo>
                      <a:lnTo>
                        <a:pt x="19812" y="94107"/>
                      </a:lnTo>
                      <a:cubicBezTo>
                        <a:pt x="19812" y="94107"/>
                        <a:pt x="20098" y="91154"/>
                        <a:pt x="20098" y="91154"/>
                      </a:cubicBezTo>
                      <a:lnTo>
                        <a:pt x="21050" y="91154"/>
                      </a:lnTo>
                      <a:cubicBezTo>
                        <a:pt x="21050" y="91154"/>
                        <a:pt x="20764" y="94107"/>
                        <a:pt x="20764" y="94107"/>
                      </a:cubicBezTo>
                      <a:close/>
                      <a:moveTo>
                        <a:pt x="38386" y="71342"/>
                      </a:moveTo>
                      <a:lnTo>
                        <a:pt x="37529" y="70961"/>
                      </a:lnTo>
                      <a:lnTo>
                        <a:pt x="38481" y="69056"/>
                      </a:lnTo>
                      <a:lnTo>
                        <a:pt x="38481" y="68580"/>
                      </a:lnTo>
                      <a:cubicBezTo>
                        <a:pt x="38481" y="68580"/>
                        <a:pt x="39433" y="68580"/>
                        <a:pt x="39433" y="68580"/>
                      </a:cubicBezTo>
                      <a:lnTo>
                        <a:pt x="39433" y="69247"/>
                      </a:lnTo>
                      <a:lnTo>
                        <a:pt x="38386" y="71342"/>
                      </a:lnTo>
                      <a:close/>
                      <a:moveTo>
                        <a:pt x="39433" y="65722"/>
                      </a:moveTo>
                      <a:lnTo>
                        <a:pt x="38481" y="65722"/>
                      </a:lnTo>
                      <a:lnTo>
                        <a:pt x="38481" y="62865"/>
                      </a:lnTo>
                      <a:lnTo>
                        <a:pt x="39433" y="62865"/>
                      </a:lnTo>
                      <a:lnTo>
                        <a:pt x="39433" y="65722"/>
                      </a:lnTo>
                      <a:close/>
                      <a:moveTo>
                        <a:pt x="21336" y="88392"/>
                      </a:moveTo>
                      <a:lnTo>
                        <a:pt x="20383" y="88392"/>
                      </a:lnTo>
                      <a:cubicBezTo>
                        <a:pt x="20383" y="88392"/>
                        <a:pt x="20669" y="85439"/>
                        <a:pt x="20669" y="85439"/>
                      </a:cubicBezTo>
                      <a:lnTo>
                        <a:pt x="21622" y="85439"/>
                      </a:lnTo>
                      <a:cubicBezTo>
                        <a:pt x="21622" y="85439"/>
                        <a:pt x="21336" y="88392"/>
                        <a:pt x="21336" y="88392"/>
                      </a:cubicBezTo>
                      <a:close/>
                      <a:moveTo>
                        <a:pt x="21907" y="82772"/>
                      </a:moveTo>
                      <a:lnTo>
                        <a:pt x="20955" y="82772"/>
                      </a:lnTo>
                      <a:cubicBezTo>
                        <a:pt x="20955" y="82772"/>
                        <a:pt x="21241" y="79915"/>
                        <a:pt x="21241" y="79915"/>
                      </a:cubicBezTo>
                      <a:lnTo>
                        <a:pt x="22193" y="79915"/>
                      </a:lnTo>
                      <a:cubicBezTo>
                        <a:pt x="22193" y="79915"/>
                        <a:pt x="21907" y="82772"/>
                        <a:pt x="21907" y="82772"/>
                      </a:cubicBezTo>
                      <a:close/>
                      <a:moveTo>
                        <a:pt x="39433" y="60007"/>
                      </a:moveTo>
                      <a:lnTo>
                        <a:pt x="38481" y="60007"/>
                      </a:lnTo>
                      <a:cubicBezTo>
                        <a:pt x="38481" y="60007"/>
                        <a:pt x="38481" y="57245"/>
                        <a:pt x="38481" y="57245"/>
                      </a:cubicBezTo>
                      <a:lnTo>
                        <a:pt x="39433" y="57245"/>
                      </a:lnTo>
                      <a:lnTo>
                        <a:pt x="39433" y="60007"/>
                      </a:lnTo>
                      <a:close/>
                      <a:moveTo>
                        <a:pt x="22384" y="77152"/>
                      </a:moveTo>
                      <a:lnTo>
                        <a:pt x="21431" y="77152"/>
                      </a:lnTo>
                      <a:cubicBezTo>
                        <a:pt x="21431" y="77152"/>
                        <a:pt x="21622" y="74200"/>
                        <a:pt x="21622" y="74200"/>
                      </a:cubicBezTo>
                      <a:lnTo>
                        <a:pt x="22574" y="74200"/>
                      </a:lnTo>
                      <a:cubicBezTo>
                        <a:pt x="22574" y="74200"/>
                        <a:pt x="22384" y="77152"/>
                        <a:pt x="22384" y="77152"/>
                      </a:cubicBezTo>
                      <a:close/>
                      <a:moveTo>
                        <a:pt x="39433" y="54388"/>
                      </a:moveTo>
                      <a:lnTo>
                        <a:pt x="38481" y="54388"/>
                      </a:lnTo>
                      <a:lnTo>
                        <a:pt x="38481" y="51530"/>
                      </a:lnTo>
                      <a:lnTo>
                        <a:pt x="39433" y="51530"/>
                      </a:lnTo>
                      <a:cubicBezTo>
                        <a:pt x="39433" y="51530"/>
                        <a:pt x="39433" y="54388"/>
                        <a:pt x="39433" y="54388"/>
                      </a:cubicBezTo>
                      <a:close/>
                      <a:moveTo>
                        <a:pt x="22860" y="71438"/>
                      </a:moveTo>
                      <a:lnTo>
                        <a:pt x="21907" y="71438"/>
                      </a:lnTo>
                      <a:cubicBezTo>
                        <a:pt x="21907" y="70390"/>
                        <a:pt x="22098" y="69437"/>
                        <a:pt x="22098" y="68580"/>
                      </a:cubicBezTo>
                      <a:lnTo>
                        <a:pt x="23050" y="68580"/>
                      </a:lnTo>
                      <a:cubicBezTo>
                        <a:pt x="23050" y="69628"/>
                        <a:pt x="22860" y="70580"/>
                        <a:pt x="22860" y="71438"/>
                      </a:cubicBezTo>
                      <a:close/>
                      <a:moveTo>
                        <a:pt x="39433" y="48673"/>
                      </a:moveTo>
                      <a:lnTo>
                        <a:pt x="38481" y="48673"/>
                      </a:lnTo>
                      <a:cubicBezTo>
                        <a:pt x="38481" y="48673"/>
                        <a:pt x="38481" y="45815"/>
                        <a:pt x="38481" y="45815"/>
                      </a:cubicBezTo>
                      <a:lnTo>
                        <a:pt x="39433" y="45815"/>
                      </a:lnTo>
                      <a:lnTo>
                        <a:pt x="39433" y="48673"/>
                      </a:lnTo>
                      <a:close/>
                      <a:moveTo>
                        <a:pt x="23336" y="65722"/>
                      </a:moveTo>
                      <a:lnTo>
                        <a:pt x="22384" y="65722"/>
                      </a:lnTo>
                      <a:cubicBezTo>
                        <a:pt x="22384" y="64675"/>
                        <a:pt x="22574" y="63722"/>
                        <a:pt x="22574" y="62865"/>
                      </a:cubicBezTo>
                      <a:lnTo>
                        <a:pt x="23527" y="62865"/>
                      </a:lnTo>
                      <a:cubicBezTo>
                        <a:pt x="23527" y="63913"/>
                        <a:pt x="23431" y="64770"/>
                        <a:pt x="23336" y="65722"/>
                      </a:cubicBezTo>
                      <a:close/>
                      <a:moveTo>
                        <a:pt x="39529" y="42958"/>
                      </a:moveTo>
                      <a:lnTo>
                        <a:pt x="38576" y="42958"/>
                      </a:lnTo>
                      <a:lnTo>
                        <a:pt x="38576" y="40100"/>
                      </a:lnTo>
                      <a:lnTo>
                        <a:pt x="39529" y="40100"/>
                      </a:lnTo>
                      <a:lnTo>
                        <a:pt x="39529" y="42958"/>
                      </a:lnTo>
                      <a:close/>
                      <a:moveTo>
                        <a:pt x="23813" y="60103"/>
                      </a:moveTo>
                      <a:lnTo>
                        <a:pt x="22860" y="60103"/>
                      </a:lnTo>
                      <a:cubicBezTo>
                        <a:pt x="22860" y="59055"/>
                        <a:pt x="22860" y="58102"/>
                        <a:pt x="23050" y="57245"/>
                      </a:cubicBezTo>
                      <a:lnTo>
                        <a:pt x="24003" y="57245"/>
                      </a:lnTo>
                      <a:cubicBezTo>
                        <a:pt x="24003" y="58293"/>
                        <a:pt x="23908" y="59150"/>
                        <a:pt x="23813" y="60103"/>
                      </a:cubicBezTo>
                      <a:close/>
                      <a:moveTo>
                        <a:pt x="39529" y="37338"/>
                      </a:moveTo>
                      <a:lnTo>
                        <a:pt x="38576" y="37338"/>
                      </a:lnTo>
                      <a:lnTo>
                        <a:pt x="38576" y="34480"/>
                      </a:lnTo>
                      <a:lnTo>
                        <a:pt x="39529" y="34480"/>
                      </a:lnTo>
                      <a:lnTo>
                        <a:pt x="39529" y="37338"/>
                      </a:lnTo>
                      <a:close/>
                      <a:moveTo>
                        <a:pt x="24098" y="54483"/>
                      </a:moveTo>
                      <a:lnTo>
                        <a:pt x="23146" y="54483"/>
                      </a:lnTo>
                      <a:cubicBezTo>
                        <a:pt x="23146" y="53435"/>
                        <a:pt x="23241" y="52483"/>
                        <a:pt x="23336" y="51625"/>
                      </a:cubicBezTo>
                      <a:lnTo>
                        <a:pt x="24289" y="51625"/>
                      </a:lnTo>
                      <a:cubicBezTo>
                        <a:pt x="24289" y="52578"/>
                        <a:pt x="24194" y="53530"/>
                        <a:pt x="24098" y="54483"/>
                      </a:cubicBezTo>
                      <a:close/>
                      <a:moveTo>
                        <a:pt x="39529" y="31718"/>
                      </a:moveTo>
                      <a:lnTo>
                        <a:pt x="38576" y="31718"/>
                      </a:lnTo>
                      <a:lnTo>
                        <a:pt x="38576" y="28861"/>
                      </a:lnTo>
                      <a:lnTo>
                        <a:pt x="39529" y="28861"/>
                      </a:lnTo>
                      <a:lnTo>
                        <a:pt x="39529" y="31718"/>
                      </a:lnTo>
                      <a:close/>
                      <a:moveTo>
                        <a:pt x="24384" y="48768"/>
                      </a:moveTo>
                      <a:lnTo>
                        <a:pt x="23431" y="48768"/>
                      </a:lnTo>
                      <a:cubicBezTo>
                        <a:pt x="23431" y="47815"/>
                        <a:pt x="23431" y="46863"/>
                        <a:pt x="23527" y="45910"/>
                      </a:cubicBezTo>
                      <a:lnTo>
                        <a:pt x="24479" y="45910"/>
                      </a:lnTo>
                      <a:cubicBezTo>
                        <a:pt x="24479" y="46863"/>
                        <a:pt x="24384" y="47815"/>
                        <a:pt x="24384" y="48768"/>
                      </a:cubicBezTo>
                      <a:close/>
                      <a:moveTo>
                        <a:pt x="39529" y="26003"/>
                      </a:moveTo>
                      <a:lnTo>
                        <a:pt x="38576" y="26003"/>
                      </a:lnTo>
                      <a:lnTo>
                        <a:pt x="38576" y="23146"/>
                      </a:lnTo>
                      <a:cubicBezTo>
                        <a:pt x="38576" y="23146"/>
                        <a:pt x="39529" y="23146"/>
                        <a:pt x="39529" y="23146"/>
                      </a:cubicBezTo>
                      <a:lnTo>
                        <a:pt x="39529" y="26003"/>
                      </a:lnTo>
                      <a:close/>
                      <a:moveTo>
                        <a:pt x="24574" y="43148"/>
                      </a:moveTo>
                      <a:lnTo>
                        <a:pt x="23622" y="43148"/>
                      </a:lnTo>
                      <a:cubicBezTo>
                        <a:pt x="23622" y="42196"/>
                        <a:pt x="23622" y="41243"/>
                        <a:pt x="23622" y="40291"/>
                      </a:cubicBezTo>
                      <a:lnTo>
                        <a:pt x="24574" y="40291"/>
                      </a:lnTo>
                      <a:cubicBezTo>
                        <a:pt x="24574" y="41243"/>
                        <a:pt x="24574" y="42196"/>
                        <a:pt x="24574" y="43148"/>
                      </a:cubicBezTo>
                      <a:close/>
                      <a:moveTo>
                        <a:pt x="39529" y="20383"/>
                      </a:moveTo>
                      <a:lnTo>
                        <a:pt x="38576" y="20383"/>
                      </a:lnTo>
                      <a:lnTo>
                        <a:pt x="38576" y="17526"/>
                      </a:lnTo>
                      <a:lnTo>
                        <a:pt x="39529" y="17526"/>
                      </a:lnTo>
                      <a:lnTo>
                        <a:pt x="39529" y="20383"/>
                      </a:lnTo>
                      <a:close/>
                      <a:moveTo>
                        <a:pt x="24670" y="37433"/>
                      </a:moveTo>
                      <a:lnTo>
                        <a:pt x="23717" y="37433"/>
                      </a:lnTo>
                      <a:cubicBezTo>
                        <a:pt x="23717" y="36481"/>
                        <a:pt x="23717" y="35528"/>
                        <a:pt x="23717" y="34576"/>
                      </a:cubicBezTo>
                      <a:lnTo>
                        <a:pt x="24670" y="34576"/>
                      </a:lnTo>
                      <a:cubicBezTo>
                        <a:pt x="24670" y="35528"/>
                        <a:pt x="24670" y="36481"/>
                        <a:pt x="24670" y="37433"/>
                      </a:cubicBezTo>
                      <a:close/>
                      <a:moveTo>
                        <a:pt x="39529" y="14668"/>
                      </a:moveTo>
                      <a:lnTo>
                        <a:pt x="38576" y="14668"/>
                      </a:lnTo>
                      <a:cubicBezTo>
                        <a:pt x="38576" y="14668"/>
                        <a:pt x="38576" y="11811"/>
                        <a:pt x="38576" y="11811"/>
                      </a:cubicBezTo>
                      <a:lnTo>
                        <a:pt x="39529" y="11811"/>
                      </a:lnTo>
                      <a:cubicBezTo>
                        <a:pt x="39529" y="11811"/>
                        <a:pt x="39529" y="14668"/>
                        <a:pt x="39529" y="14668"/>
                      </a:cubicBezTo>
                      <a:close/>
                      <a:moveTo>
                        <a:pt x="24670" y="31718"/>
                      </a:moveTo>
                      <a:lnTo>
                        <a:pt x="23717" y="31718"/>
                      </a:lnTo>
                      <a:cubicBezTo>
                        <a:pt x="23717" y="31718"/>
                        <a:pt x="23717" y="30766"/>
                        <a:pt x="23717" y="30766"/>
                      </a:cubicBezTo>
                      <a:cubicBezTo>
                        <a:pt x="23717" y="30099"/>
                        <a:pt x="23717" y="29527"/>
                        <a:pt x="23717" y="28861"/>
                      </a:cubicBezTo>
                      <a:lnTo>
                        <a:pt x="24670" y="28861"/>
                      </a:lnTo>
                      <a:cubicBezTo>
                        <a:pt x="24670" y="29432"/>
                        <a:pt x="24670" y="30099"/>
                        <a:pt x="24670" y="30671"/>
                      </a:cubicBezTo>
                      <a:lnTo>
                        <a:pt x="24670" y="31623"/>
                      </a:lnTo>
                      <a:close/>
                      <a:moveTo>
                        <a:pt x="39529" y="8953"/>
                      </a:moveTo>
                      <a:lnTo>
                        <a:pt x="38576" y="8953"/>
                      </a:lnTo>
                      <a:lnTo>
                        <a:pt x="38576" y="6096"/>
                      </a:lnTo>
                      <a:lnTo>
                        <a:pt x="39529" y="6096"/>
                      </a:lnTo>
                      <a:lnTo>
                        <a:pt x="39529" y="8953"/>
                      </a:lnTo>
                      <a:close/>
                      <a:moveTo>
                        <a:pt x="24670" y="26003"/>
                      </a:moveTo>
                      <a:lnTo>
                        <a:pt x="23717" y="26003"/>
                      </a:lnTo>
                      <a:cubicBezTo>
                        <a:pt x="23717" y="25051"/>
                        <a:pt x="23717" y="24003"/>
                        <a:pt x="23908" y="23146"/>
                      </a:cubicBezTo>
                      <a:lnTo>
                        <a:pt x="24860" y="23146"/>
                      </a:lnTo>
                      <a:cubicBezTo>
                        <a:pt x="24860" y="24098"/>
                        <a:pt x="24860" y="25051"/>
                        <a:pt x="24765" y="26003"/>
                      </a:cubicBezTo>
                      <a:close/>
                      <a:moveTo>
                        <a:pt x="39624" y="3238"/>
                      </a:moveTo>
                      <a:lnTo>
                        <a:pt x="38671" y="3238"/>
                      </a:lnTo>
                      <a:lnTo>
                        <a:pt x="38671" y="381"/>
                      </a:lnTo>
                      <a:lnTo>
                        <a:pt x="39624" y="381"/>
                      </a:lnTo>
                      <a:lnTo>
                        <a:pt x="39624" y="3238"/>
                      </a:lnTo>
                      <a:close/>
                      <a:moveTo>
                        <a:pt x="25146" y="20383"/>
                      </a:moveTo>
                      <a:lnTo>
                        <a:pt x="24194" y="20383"/>
                      </a:lnTo>
                      <a:cubicBezTo>
                        <a:pt x="24289" y="19336"/>
                        <a:pt x="24479" y="18383"/>
                        <a:pt x="24670" y="17431"/>
                      </a:cubicBezTo>
                      <a:lnTo>
                        <a:pt x="25622" y="17621"/>
                      </a:lnTo>
                      <a:cubicBezTo>
                        <a:pt x="25432" y="18478"/>
                        <a:pt x="25337" y="19431"/>
                        <a:pt x="25146" y="20383"/>
                      </a:cubicBezTo>
                      <a:close/>
                      <a:moveTo>
                        <a:pt x="37909" y="952"/>
                      </a:moveTo>
                      <a:cubicBezTo>
                        <a:pt x="37052" y="1048"/>
                        <a:pt x="36195" y="1333"/>
                        <a:pt x="35338" y="1714"/>
                      </a:cubicBezTo>
                      <a:lnTo>
                        <a:pt x="34957" y="857"/>
                      </a:lnTo>
                      <a:cubicBezTo>
                        <a:pt x="35909" y="381"/>
                        <a:pt x="36862" y="95"/>
                        <a:pt x="37814" y="0"/>
                      </a:cubicBezTo>
                      <a:lnTo>
                        <a:pt x="38005" y="952"/>
                      </a:lnTo>
                      <a:close/>
                      <a:moveTo>
                        <a:pt x="26194" y="14859"/>
                      </a:moveTo>
                      <a:lnTo>
                        <a:pt x="25241" y="14573"/>
                      </a:lnTo>
                      <a:cubicBezTo>
                        <a:pt x="25527" y="13621"/>
                        <a:pt x="25813" y="12668"/>
                        <a:pt x="26098" y="11811"/>
                      </a:cubicBezTo>
                      <a:lnTo>
                        <a:pt x="26956" y="12097"/>
                      </a:lnTo>
                      <a:cubicBezTo>
                        <a:pt x="26670" y="12954"/>
                        <a:pt x="26384" y="13811"/>
                        <a:pt x="26098" y="14764"/>
                      </a:cubicBezTo>
                      <a:close/>
                      <a:moveTo>
                        <a:pt x="28099" y="9620"/>
                      </a:moveTo>
                      <a:lnTo>
                        <a:pt x="27241" y="9239"/>
                      </a:lnTo>
                      <a:cubicBezTo>
                        <a:pt x="27622" y="8382"/>
                        <a:pt x="28099" y="7525"/>
                        <a:pt x="28670" y="6763"/>
                      </a:cubicBezTo>
                      <a:lnTo>
                        <a:pt x="29432" y="7239"/>
                      </a:lnTo>
                      <a:cubicBezTo>
                        <a:pt x="28956" y="8001"/>
                        <a:pt x="28480" y="8763"/>
                        <a:pt x="28099" y="9715"/>
                      </a:cubicBezTo>
                      <a:close/>
                      <a:moveTo>
                        <a:pt x="33052" y="3143"/>
                      </a:moveTo>
                      <a:cubicBezTo>
                        <a:pt x="32385" y="3715"/>
                        <a:pt x="31718" y="4286"/>
                        <a:pt x="31051" y="5048"/>
                      </a:cubicBezTo>
                      <a:lnTo>
                        <a:pt x="30385" y="4381"/>
                      </a:lnTo>
                      <a:cubicBezTo>
                        <a:pt x="31051" y="3619"/>
                        <a:pt x="31813" y="2953"/>
                        <a:pt x="32480" y="2381"/>
                      </a:cubicBezTo>
                      <a:lnTo>
                        <a:pt x="33052" y="3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1" name="Freeform: Shape 1690">
                  <a:extLst>
                    <a:ext uri="{FF2B5EF4-FFF2-40B4-BE49-F238E27FC236}">
                      <a16:creationId xmlns:a16="http://schemas.microsoft.com/office/drawing/2014/main" id="{DE2AE1CF-D4A6-823B-4AF7-E3AA46A0E7BE}"/>
                    </a:ext>
                  </a:extLst>
                </p:cNvPr>
                <p:cNvSpPr/>
                <p:nvPr/>
              </p:nvSpPr>
              <p:spPr>
                <a:xfrm>
                  <a:off x="7877064" y="4961084"/>
                  <a:ext cx="63814" cy="80402"/>
                </a:xfrm>
                <a:custGeom>
                  <a:avLst/>
                  <a:gdLst>
                    <a:gd name="connsiteX0" fmla="*/ 52593 w 63814"/>
                    <a:gd name="connsiteY0" fmla="*/ 80307 h 80402"/>
                    <a:gd name="connsiteX1" fmla="*/ 59927 w 63814"/>
                    <a:gd name="connsiteY1" fmla="*/ 54780 h 80402"/>
                    <a:gd name="connsiteX2" fmla="*/ 10492 w 63814"/>
                    <a:gd name="connsiteY2" fmla="*/ 13918 h 80402"/>
                    <a:gd name="connsiteX3" fmla="*/ 2206 w 63814"/>
                    <a:gd name="connsiteY3" fmla="*/ 2202 h 80402"/>
                    <a:gd name="connsiteX4" fmla="*/ 14874 w 63814"/>
                    <a:gd name="connsiteY4" fmla="*/ 27729 h 80402"/>
                    <a:gd name="connsiteX5" fmla="*/ 36400 w 63814"/>
                    <a:gd name="connsiteY5" fmla="*/ 46970 h 80402"/>
                    <a:gd name="connsiteX6" fmla="*/ 52593 w 63814"/>
                    <a:gd name="connsiteY6" fmla="*/ 80403 h 80402"/>
                    <a:gd name="connsiteX7" fmla="*/ 2682 w 63814"/>
                    <a:gd name="connsiteY7" fmla="*/ 4488 h 80402"/>
                    <a:gd name="connsiteX8" fmla="*/ 8111 w 63814"/>
                    <a:gd name="connsiteY8" fmla="*/ 7917 h 80402"/>
                    <a:gd name="connsiteX9" fmla="*/ 10207 w 63814"/>
                    <a:gd name="connsiteY9" fmla="*/ 18014 h 80402"/>
                    <a:gd name="connsiteX10" fmla="*/ 2682 w 63814"/>
                    <a:gd name="connsiteY10" fmla="*/ 4583 h 80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3814" h="80402">
                      <a:moveTo>
                        <a:pt x="52593" y="80307"/>
                      </a:moveTo>
                      <a:cubicBezTo>
                        <a:pt x="52593" y="80307"/>
                        <a:pt x="71833" y="70592"/>
                        <a:pt x="59927" y="54780"/>
                      </a:cubicBezTo>
                      <a:cubicBezTo>
                        <a:pt x="37353" y="44684"/>
                        <a:pt x="11445" y="19157"/>
                        <a:pt x="10492" y="13918"/>
                      </a:cubicBezTo>
                      <a:cubicBezTo>
                        <a:pt x="9635" y="8774"/>
                        <a:pt x="12207" y="-5418"/>
                        <a:pt x="2206" y="2202"/>
                      </a:cubicBezTo>
                      <a:cubicBezTo>
                        <a:pt x="-6843" y="8965"/>
                        <a:pt x="14874" y="27729"/>
                        <a:pt x="14874" y="27729"/>
                      </a:cubicBezTo>
                      <a:cubicBezTo>
                        <a:pt x="14874" y="27729"/>
                        <a:pt x="22399" y="33921"/>
                        <a:pt x="36400" y="46970"/>
                      </a:cubicBezTo>
                      <a:cubicBezTo>
                        <a:pt x="50498" y="60019"/>
                        <a:pt x="52593" y="80403"/>
                        <a:pt x="52593" y="80403"/>
                      </a:cubicBezTo>
                      <a:close/>
                      <a:moveTo>
                        <a:pt x="2682" y="4488"/>
                      </a:moveTo>
                      <a:cubicBezTo>
                        <a:pt x="6206" y="-1512"/>
                        <a:pt x="8397" y="4012"/>
                        <a:pt x="8111" y="7917"/>
                      </a:cubicBezTo>
                      <a:cubicBezTo>
                        <a:pt x="7825" y="12299"/>
                        <a:pt x="10207" y="18014"/>
                        <a:pt x="10207" y="18014"/>
                      </a:cubicBezTo>
                      <a:cubicBezTo>
                        <a:pt x="10207" y="18014"/>
                        <a:pt x="-842" y="10584"/>
                        <a:pt x="2682" y="4583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2" name="Freeform: Shape 1691">
                  <a:extLst>
                    <a:ext uri="{FF2B5EF4-FFF2-40B4-BE49-F238E27FC236}">
                      <a16:creationId xmlns:a16="http://schemas.microsoft.com/office/drawing/2014/main" id="{FA237DDE-37C0-2996-4B34-099245E31AF2}"/>
                    </a:ext>
                  </a:extLst>
                </p:cNvPr>
                <p:cNvSpPr/>
                <p:nvPr/>
              </p:nvSpPr>
              <p:spPr>
                <a:xfrm>
                  <a:off x="7825072" y="5153691"/>
                  <a:ext cx="96869" cy="24098"/>
                </a:xfrm>
                <a:custGeom>
                  <a:avLst/>
                  <a:gdLst>
                    <a:gd name="connsiteX0" fmla="*/ 96679 w 96869"/>
                    <a:gd name="connsiteY0" fmla="*/ 24098 h 24098"/>
                    <a:gd name="connsiteX1" fmla="*/ 93917 w 96869"/>
                    <a:gd name="connsiteY1" fmla="*/ 23431 h 24098"/>
                    <a:gd name="connsiteX2" fmla="*/ 94107 w 96869"/>
                    <a:gd name="connsiteY2" fmla="*/ 22479 h 24098"/>
                    <a:gd name="connsiteX3" fmla="*/ 96869 w 96869"/>
                    <a:gd name="connsiteY3" fmla="*/ 23146 h 24098"/>
                    <a:gd name="connsiteX4" fmla="*/ 96584 w 96869"/>
                    <a:gd name="connsiteY4" fmla="*/ 24098 h 24098"/>
                    <a:gd name="connsiteX5" fmla="*/ 91154 w 96869"/>
                    <a:gd name="connsiteY5" fmla="*/ 22765 h 24098"/>
                    <a:gd name="connsiteX6" fmla="*/ 88392 w 96869"/>
                    <a:gd name="connsiteY6" fmla="*/ 22098 h 24098"/>
                    <a:gd name="connsiteX7" fmla="*/ 88582 w 96869"/>
                    <a:gd name="connsiteY7" fmla="*/ 21146 h 24098"/>
                    <a:gd name="connsiteX8" fmla="*/ 91345 w 96869"/>
                    <a:gd name="connsiteY8" fmla="*/ 21812 h 24098"/>
                    <a:gd name="connsiteX9" fmla="*/ 91154 w 96869"/>
                    <a:gd name="connsiteY9" fmla="*/ 22765 h 24098"/>
                    <a:gd name="connsiteX10" fmla="*/ 85630 w 96869"/>
                    <a:gd name="connsiteY10" fmla="*/ 21431 h 24098"/>
                    <a:gd name="connsiteX11" fmla="*/ 82868 w 96869"/>
                    <a:gd name="connsiteY11" fmla="*/ 20764 h 24098"/>
                    <a:gd name="connsiteX12" fmla="*/ 83058 w 96869"/>
                    <a:gd name="connsiteY12" fmla="*/ 19907 h 24098"/>
                    <a:gd name="connsiteX13" fmla="*/ 85820 w 96869"/>
                    <a:gd name="connsiteY13" fmla="*/ 20574 h 24098"/>
                    <a:gd name="connsiteX14" fmla="*/ 85630 w 96869"/>
                    <a:gd name="connsiteY14" fmla="*/ 21431 h 24098"/>
                    <a:gd name="connsiteX15" fmla="*/ 80105 w 96869"/>
                    <a:gd name="connsiteY15" fmla="*/ 20098 h 24098"/>
                    <a:gd name="connsiteX16" fmla="*/ 77343 w 96869"/>
                    <a:gd name="connsiteY16" fmla="*/ 19431 h 24098"/>
                    <a:gd name="connsiteX17" fmla="*/ 77534 w 96869"/>
                    <a:gd name="connsiteY17" fmla="*/ 18479 h 24098"/>
                    <a:gd name="connsiteX18" fmla="*/ 80296 w 96869"/>
                    <a:gd name="connsiteY18" fmla="*/ 19145 h 24098"/>
                    <a:gd name="connsiteX19" fmla="*/ 80105 w 96869"/>
                    <a:gd name="connsiteY19" fmla="*/ 20098 h 24098"/>
                    <a:gd name="connsiteX20" fmla="*/ 74581 w 96869"/>
                    <a:gd name="connsiteY20" fmla="*/ 18764 h 24098"/>
                    <a:gd name="connsiteX21" fmla="*/ 71819 w 96869"/>
                    <a:gd name="connsiteY21" fmla="*/ 18097 h 24098"/>
                    <a:gd name="connsiteX22" fmla="*/ 72009 w 96869"/>
                    <a:gd name="connsiteY22" fmla="*/ 17145 h 24098"/>
                    <a:gd name="connsiteX23" fmla="*/ 74771 w 96869"/>
                    <a:gd name="connsiteY23" fmla="*/ 17812 h 24098"/>
                    <a:gd name="connsiteX24" fmla="*/ 74581 w 96869"/>
                    <a:gd name="connsiteY24" fmla="*/ 18669 h 24098"/>
                    <a:gd name="connsiteX25" fmla="*/ 69056 w 96869"/>
                    <a:gd name="connsiteY25" fmla="*/ 17431 h 24098"/>
                    <a:gd name="connsiteX26" fmla="*/ 66294 w 96869"/>
                    <a:gd name="connsiteY26" fmla="*/ 16764 h 24098"/>
                    <a:gd name="connsiteX27" fmla="*/ 66485 w 96869"/>
                    <a:gd name="connsiteY27" fmla="*/ 15812 h 24098"/>
                    <a:gd name="connsiteX28" fmla="*/ 69247 w 96869"/>
                    <a:gd name="connsiteY28" fmla="*/ 16478 h 24098"/>
                    <a:gd name="connsiteX29" fmla="*/ 69056 w 96869"/>
                    <a:gd name="connsiteY29" fmla="*/ 17431 h 24098"/>
                    <a:gd name="connsiteX30" fmla="*/ 63532 w 96869"/>
                    <a:gd name="connsiteY30" fmla="*/ 16097 h 24098"/>
                    <a:gd name="connsiteX31" fmla="*/ 60770 w 96869"/>
                    <a:gd name="connsiteY31" fmla="*/ 15430 h 24098"/>
                    <a:gd name="connsiteX32" fmla="*/ 60960 w 96869"/>
                    <a:gd name="connsiteY32" fmla="*/ 14478 h 24098"/>
                    <a:gd name="connsiteX33" fmla="*/ 63722 w 96869"/>
                    <a:gd name="connsiteY33" fmla="*/ 15145 h 24098"/>
                    <a:gd name="connsiteX34" fmla="*/ 63532 w 96869"/>
                    <a:gd name="connsiteY34" fmla="*/ 16002 h 24098"/>
                    <a:gd name="connsiteX35" fmla="*/ 58007 w 96869"/>
                    <a:gd name="connsiteY35" fmla="*/ 14764 h 24098"/>
                    <a:gd name="connsiteX36" fmla="*/ 55245 w 96869"/>
                    <a:gd name="connsiteY36" fmla="*/ 14097 h 24098"/>
                    <a:gd name="connsiteX37" fmla="*/ 55436 w 96869"/>
                    <a:gd name="connsiteY37" fmla="*/ 13145 h 24098"/>
                    <a:gd name="connsiteX38" fmla="*/ 58198 w 96869"/>
                    <a:gd name="connsiteY38" fmla="*/ 13811 h 24098"/>
                    <a:gd name="connsiteX39" fmla="*/ 58007 w 96869"/>
                    <a:gd name="connsiteY39" fmla="*/ 14764 h 24098"/>
                    <a:gd name="connsiteX40" fmla="*/ 52483 w 96869"/>
                    <a:gd name="connsiteY40" fmla="*/ 13430 h 24098"/>
                    <a:gd name="connsiteX41" fmla="*/ 49721 w 96869"/>
                    <a:gd name="connsiteY41" fmla="*/ 12763 h 24098"/>
                    <a:gd name="connsiteX42" fmla="*/ 49911 w 96869"/>
                    <a:gd name="connsiteY42" fmla="*/ 11811 h 24098"/>
                    <a:gd name="connsiteX43" fmla="*/ 52673 w 96869"/>
                    <a:gd name="connsiteY43" fmla="*/ 12478 h 24098"/>
                    <a:gd name="connsiteX44" fmla="*/ 52483 w 96869"/>
                    <a:gd name="connsiteY44" fmla="*/ 13430 h 24098"/>
                    <a:gd name="connsiteX45" fmla="*/ 46958 w 96869"/>
                    <a:gd name="connsiteY45" fmla="*/ 12097 h 24098"/>
                    <a:gd name="connsiteX46" fmla="*/ 44196 w 96869"/>
                    <a:gd name="connsiteY46" fmla="*/ 11430 h 24098"/>
                    <a:gd name="connsiteX47" fmla="*/ 44387 w 96869"/>
                    <a:gd name="connsiteY47" fmla="*/ 10478 h 24098"/>
                    <a:gd name="connsiteX48" fmla="*/ 47149 w 96869"/>
                    <a:gd name="connsiteY48" fmla="*/ 11144 h 24098"/>
                    <a:gd name="connsiteX49" fmla="*/ 46958 w 96869"/>
                    <a:gd name="connsiteY49" fmla="*/ 12097 h 24098"/>
                    <a:gd name="connsiteX50" fmla="*/ 41434 w 96869"/>
                    <a:gd name="connsiteY50" fmla="*/ 10763 h 24098"/>
                    <a:gd name="connsiteX51" fmla="*/ 38671 w 96869"/>
                    <a:gd name="connsiteY51" fmla="*/ 10096 h 24098"/>
                    <a:gd name="connsiteX52" fmla="*/ 38862 w 96869"/>
                    <a:gd name="connsiteY52" fmla="*/ 9144 h 24098"/>
                    <a:gd name="connsiteX53" fmla="*/ 41624 w 96869"/>
                    <a:gd name="connsiteY53" fmla="*/ 9811 h 24098"/>
                    <a:gd name="connsiteX54" fmla="*/ 41434 w 96869"/>
                    <a:gd name="connsiteY54" fmla="*/ 10763 h 24098"/>
                    <a:gd name="connsiteX55" fmla="*/ 35909 w 96869"/>
                    <a:gd name="connsiteY55" fmla="*/ 9430 h 24098"/>
                    <a:gd name="connsiteX56" fmla="*/ 33147 w 96869"/>
                    <a:gd name="connsiteY56" fmla="*/ 8763 h 24098"/>
                    <a:gd name="connsiteX57" fmla="*/ 33338 w 96869"/>
                    <a:gd name="connsiteY57" fmla="*/ 7811 h 24098"/>
                    <a:gd name="connsiteX58" fmla="*/ 36100 w 96869"/>
                    <a:gd name="connsiteY58" fmla="*/ 8477 h 24098"/>
                    <a:gd name="connsiteX59" fmla="*/ 35909 w 96869"/>
                    <a:gd name="connsiteY59" fmla="*/ 9430 h 24098"/>
                    <a:gd name="connsiteX60" fmla="*/ 30385 w 96869"/>
                    <a:gd name="connsiteY60" fmla="*/ 8096 h 24098"/>
                    <a:gd name="connsiteX61" fmla="*/ 27622 w 96869"/>
                    <a:gd name="connsiteY61" fmla="*/ 7429 h 24098"/>
                    <a:gd name="connsiteX62" fmla="*/ 27813 w 96869"/>
                    <a:gd name="connsiteY62" fmla="*/ 6477 h 24098"/>
                    <a:gd name="connsiteX63" fmla="*/ 30575 w 96869"/>
                    <a:gd name="connsiteY63" fmla="*/ 7144 h 24098"/>
                    <a:gd name="connsiteX64" fmla="*/ 30385 w 96869"/>
                    <a:gd name="connsiteY64" fmla="*/ 8096 h 24098"/>
                    <a:gd name="connsiteX65" fmla="*/ 24860 w 96869"/>
                    <a:gd name="connsiteY65" fmla="*/ 6763 h 24098"/>
                    <a:gd name="connsiteX66" fmla="*/ 22098 w 96869"/>
                    <a:gd name="connsiteY66" fmla="*/ 6096 h 24098"/>
                    <a:gd name="connsiteX67" fmla="*/ 22288 w 96869"/>
                    <a:gd name="connsiteY67" fmla="*/ 5239 h 24098"/>
                    <a:gd name="connsiteX68" fmla="*/ 25051 w 96869"/>
                    <a:gd name="connsiteY68" fmla="*/ 5905 h 24098"/>
                    <a:gd name="connsiteX69" fmla="*/ 24765 w 96869"/>
                    <a:gd name="connsiteY69" fmla="*/ 6858 h 24098"/>
                    <a:gd name="connsiteX70" fmla="*/ 19336 w 96869"/>
                    <a:gd name="connsiteY70" fmla="*/ 5524 h 24098"/>
                    <a:gd name="connsiteX71" fmla="*/ 16573 w 96869"/>
                    <a:gd name="connsiteY71" fmla="*/ 4858 h 24098"/>
                    <a:gd name="connsiteX72" fmla="*/ 16859 w 96869"/>
                    <a:gd name="connsiteY72" fmla="*/ 3905 h 24098"/>
                    <a:gd name="connsiteX73" fmla="*/ 19621 w 96869"/>
                    <a:gd name="connsiteY73" fmla="*/ 4572 h 24098"/>
                    <a:gd name="connsiteX74" fmla="*/ 19431 w 96869"/>
                    <a:gd name="connsiteY74" fmla="*/ 5524 h 24098"/>
                    <a:gd name="connsiteX75" fmla="*/ 13811 w 96869"/>
                    <a:gd name="connsiteY75" fmla="*/ 4191 h 24098"/>
                    <a:gd name="connsiteX76" fmla="*/ 11049 w 96869"/>
                    <a:gd name="connsiteY76" fmla="*/ 3524 h 24098"/>
                    <a:gd name="connsiteX77" fmla="*/ 11239 w 96869"/>
                    <a:gd name="connsiteY77" fmla="*/ 2572 h 24098"/>
                    <a:gd name="connsiteX78" fmla="*/ 14002 w 96869"/>
                    <a:gd name="connsiteY78" fmla="*/ 3238 h 24098"/>
                    <a:gd name="connsiteX79" fmla="*/ 13811 w 96869"/>
                    <a:gd name="connsiteY79" fmla="*/ 4191 h 24098"/>
                    <a:gd name="connsiteX80" fmla="*/ 8287 w 96869"/>
                    <a:gd name="connsiteY80" fmla="*/ 2857 h 24098"/>
                    <a:gd name="connsiteX81" fmla="*/ 5524 w 96869"/>
                    <a:gd name="connsiteY81" fmla="*/ 2191 h 24098"/>
                    <a:gd name="connsiteX82" fmla="*/ 5715 w 96869"/>
                    <a:gd name="connsiteY82" fmla="*/ 1238 h 24098"/>
                    <a:gd name="connsiteX83" fmla="*/ 8477 w 96869"/>
                    <a:gd name="connsiteY83" fmla="*/ 1905 h 24098"/>
                    <a:gd name="connsiteX84" fmla="*/ 8287 w 96869"/>
                    <a:gd name="connsiteY84" fmla="*/ 2857 h 24098"/>
                    <a:gd name="connsiteX85" fmla="*/ 2762 w 96869"/>
                    <a:gd name="connsiteY85" fmla="*/ 1524 h 24098"/>
                    <a:gd name="connsiteX86" fmla="*/ 0 w 96869"/>
                    <a:gd name="connsiteY86" fmla="*/ 857 h 24098"/>
                    <a:gd name="connsiteX87" fmla="*/ 190 w 96869"/>
                    <a:gd name="connsiteY87" fmla="*/ 0 h 24098"/>
                    <a:gd name="connsiteX88" fmla="*/ 2953 w 96869"/>
                    <a:gd name="connsiteY88" fmla="*/ 667 h 24098"/>
                    <a:gd name="connsiteX89" fmla="*/ 2762 w 96869"/>
                    <a:gd name="connsiteY89" fmla="*/ 1524 h 24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96869" h="24098">
                      <a:moveTo>
                        <a:pt x="96679" y="24098"/>
                      </a:moveTo>
                      <a:lnTo>
                        <a:pt x="93917" y="23431"/>
                      </a:lnTo>
                      <a:lnTo>
                        <a:pt x="94107" y="22479"/>
                      </a:lnTo>
                      <a:lnTo>
                        <a:pt x="96869" y="23146"/>
                      </a:lnTo>
                      <a:lnTo>
                        <a:pt x="96584" y="24098"/>
                      </a:lnTo>
                      <a:close/>
                      <a:moveTo>
                        <a:pt x="91154" y="22765"/>
                      </a:moveTo>
                      <a:lnTo>
                        <a:pt x="88392" y="22098"/>
                      </a:lnTo>
                      <a:lnTo>
                        <a:pt x="88582" y="21146"/>
                      </a:lnTo>
                      <a:lnTo>
                        <a:pt x="91345" y="21812"/>
                      </a:lnTo>
                      <a:lnTo>
                        <a:pt x="91154" y="22765"/>
                      </a:lnTo>
                      <a:close/>
                      <a:moveTo>
                        <a:pt x="85630" y="21431"/>
                      </a:moveTo>
                      <a:lnTo>
                        <a:pt x="82868" y="20764"/>
                      </a:lnTo>
                      <a:lnTo>
                        <a:pt x="83058" y="19907"/>
                      </a:lnTo>
                      <a:lnTo>
                        <a:pt x="85820" y="20574"/>
                      </a:lnTo>
                      <a:lnTo>
                        <a:pt x="85630" y="21431"/>
                      </a:lnTo>
                      <a:close/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4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764"/>
                      </a:moveTo>
                      <a:lnTo>
                        <a:pt x="71819" y="18097"/>
                      </a:lnTo>
                      <a:lnTo>
                        <a:pt x="72009" y="17145"/>
                      </a:lnTo>
                      <a:lnTo>
                        <a:pt x="74771" y="17812"/>
                      </a:lnTo>
                      <a:lnTo>
                        <a:pt x="74581" y="18669"/>
                      </a:lnTo>
                      <a:close/>
                      <a:moveTo>
                        <a:pt x="69056" y="17431"/>
                      </a:moveTo>
                      <a:lnTo>
                        <a:pt x="66294" y="16764"/>
                      </a:lnTo>
                      <a:lnTo>
                        <a:pt x="66485" y="15812"/>
                      </a:lnTo>
                      <a:lnTo>
                        <a:pt x="69247" y="16478"/>
                      </a:lnTo>
                      <a:lnTo>
                        <a:pt x="69056" y="17431"/>
                      </a:lnTo>
                      <a:close/>
                      <a:moveTo>
                        <a:pt x="63532" y="16097"/>
                      </a:moveTo>
                      <a:lnTo>
                        <a:pt x="60770" y="15430"/>
                      </a:lnTo>
                      <a:lnTo>
                        <a:pt x="60960" y="14478"/>
                      </a:lnTo>
                      <a:lnTo>
                        <a:pt x="63722" y="15145"/>
                      </a:lnTo>
                      <a:lnTo>
                        <a:pt x="63532" y="16002"/>
                      </a:lnTo>
                      <a:close/>
                      <a:moveTo>
                        <a:pt x="58007" y="14764"/>
                      </a:moveTo>
                      <a:lnTo>
                        <a:pt x="55245" y="14097"/>
                      </a:lnTo>
                      <a:lnTo>
                        <a:pt x="55436" y="13145"/>
                      </a:lnTo>
                      <a:lnTo>
                        <a:pt x="58198" y="13811"/>
                      </a:lnTo>
                      <a:lnTo>
                        <a:pt x="58007" y="14764"/>
                      </a:lnTo>
                      <a:close/>
                      <a:moveTo>
                        <a:pt x="52483" y="13430"/>
                      </a:moveTo>
                      <a:lnTo>
                        <a:pt x="49721" y="12763"/>
                      </a:lnTo>
                      <a:lnTo>
                        <a:pt x="49911" y="11811"/>
                      </a:lnTo>
                      <a:lnTo>
                        <a:pt x="52673" y="12478"/>
                      </a:lnTo>
                      <a:lnTo>
                        <a:pt x="52483" y="13430"/>
                      </a:lnTo>
                      <a:close/>
                      <a:moveTo>
                        <a:pt x="46958" y="12097"/>
                      </a:moveTo>
                      <a:lnTo>
                        <a:pt x="44196" y="11430"/>
                      </a:lnTo>
                      <a:lnTo>
                        <a:pt x="44387" y="10478"/>
                      </a:lnTo>
                      <a:lnTo>
                        <a:pt x="47149" y="11144"/>
                      </a:lnTo>
                      <a:lnTo>
                        <a:pt x="46958" y="12097"/>
                      </a:lnTo>
                      <a:close/>
                      <a:moveTo>
                        <a:pt x="41434" y="10763"/>
                      </a:moveTo>
                      <a:lnTo>
                        <a:pt x="38671" y="10096"/>
                      </a:lnTo>
                      <a:lnTo>
                        <a:pt x="38862" y="9144"/>
                      </a:lnTo>
                      <a:lnTo>
                        <a:pt x="41624" y="9811"/>
                      </a:lnTo>
                      <a:lnTo>
                        <a:pt x="41434" y="10763"/>
                      </a:lnTo>
                      <a:close/>
                      <a:moveTo>
                        <a:pt x="35909" y="9430"/>
                      </a:moveTo>
                      <a:lnTo>
                        <a:pt x="33147" y="8763"/>
                      </a:lnTo>
                      <a:lnTo>
                        <a:pt x="33338" y="7811"/>
                      </a:lnTo>
                      <a:lnTo>
                        <a:pt x="36100" y="8477"/>
                      </a:lnTo>
                      <a:lnTo>
                        <a:pt x="35909" y="9430"/>
                      </a:lnTo>
                      <a:close/>
                      <a:moveTo>
                        <a:pt x="30385" y="8096"/>
                      </a:moveTo>
                      <a:lnTo>
                        <a:pt x="27622" y="7429"/>
                      </a:lnTo>
                      <a:lnTo>
                        <a:pt x="27813" y="6477"/>
                      </a:lnTo>
                      <a:lnTo>
                        <a:pt x="30575" y="7144"/>
                      </a:lnTo>
                      <a:lnTo>
                        <a:pt x="30385" y="8096"/>
                      </a:lnTo>
                      <a:close/>
                      <a:moveTo>
                        <a:pt x="24860" y="6763"/>
                      </a:moveTo>
                      <a:lnTo>
                        <a:pt x="22098" y="6096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765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859" y="3905"/>
                      </a:lnTo>
                      <a:lnTo>
                        <a:pt x="19621" y="4572"/>
                      </a:lnTo>
                      <a:lnTo>
                        <a:pt x="19431" y="5524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524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3" name="Freeform: Shape 1692">
                  <a:extLst>
                    <a:ext uri="{FF2B5EF4-FFF2-40B4-BE49-F238E27FC236}">
                      <a16:creationId xmlns:a16="http://schemas.microsoft.com/office/drawing/2014/main" id="{18F3C5B9-1909-F6F4-1356-05D22B5FFC9A}"/>
                    </a:ext>
                  </a:extLst>
                </p:cNvPr>
                <p:cNvSpPr/>
                <p:nvPr/>
              </p:nvSpPr>
              <p:spPr>
                <a:xfrm>
                  <a:off x="7825072" y="5164740"/>
                  <a:ext cx="91344" cy="22955"/>
                </a:xfrm>
                <a:custGeom>
                  <a:avLst/>
                  <a:gdLst>
                    <a:gd name="connsiteX0" fmla="*/ 91154 w 91344"/>
                    <a:gd name="connsiteY0" fmla="*/ 22955 h 22955"/>
                    <a:gd name="connsiteX1" fmla="*/ 88392 w 91344"/>
                    <a:gd name="connsiteY1" fmla="*/ 22288 h 22955"/>
                    <a:gd name="connsiteX2" fmla="*/ 88582 w 91344"/>
                    <a:gd name="connsiteY2" fmla="*/ 21336 h 22955"/>
                    <a:gd name="connsiteX3" fmla="*/ 91345 w 91344"/>
                    <a:gd name="connsiteY3" fmla="*/ 22003 h 22955"/>
                    <a:gd name="connsiteX4" fmla="*/ 91154 w 91344"/>
                    <a:gd name="connsiteY4" fmla="*/ 22955 h 22955"/>
                    <a:gd name="connsiteX5" fmla="*/ 85630 w 91344"/>
                    <a:gd name="connsiteY5" fmla="*/ 21622 h 22955"/>
                    <a:gd name="connsiteX6" fmla="*/ 82868 w 91344"/>
                    <a:gd name="connsiteY6" fmla="*/ 20955 h 22955"/>
                    <a:gd name="connsiteX7" fmla="*/ 83058 w 91344"/>
                    <a:gd name="connsiteY7" fmla="*/ 20002 h 22955"/>
                    <a:gd name="connsiteX8" fmla="*/ 85820 w 91344"/>
                    <a:gd name="connsiteY8" fmla="*/ 20669 h 22955"/>
                    <a:gd name="connsiteX9" fmla="*/ 85630 w 91344"/>
                    <a:gd name="connsiteY9" fmla="*/ 21526 h 22955"/>
                    <a:gd name="connsiteX10" fmla="*/ 80105 w 91344"/>
                    <a:gd name="connsiteY10" fmla="*/ 20288 h 22955"/>
                    <a:gd name="connsiteX11" fmla="*/ 77343 w 91344"/>
                    <a:gd name="connsiteY11" fmla="*/ 19621 h 22955"/>
                    <a:gd name="connsiteX12" fmla="*/ 77629 w 91344"/>
                    <a:gd name="connsiteY12" fmla="*/ 18669 h 22955"/>
                    <a:gd name="connsiteX13" fmla="*/ 80391 w 91344"/>
                    <a:gd name="connsiteY13" fmla="*/ 19336 h 22955"/>
                    <a:gd name="connsiteX14" fmla="*/ 80201 w 91344"/>
                    <a:gd name="connsiteY14" fmla="*/ 20288 h 22955"/>
                    <a:gd name="connsiteX15" fmla="*/ 74581 w 91344"/>
                    <a:gd name="connsiteY15" fmla="*/ 18955 h 22955"/>
                    <a:gd name="connsiteX16" fmla="*/ 71819 w 91344"/>
                    <a:gd name="connsiteY16" fmla="*/ 18288 h 22955"/>
                    <a:gd name="connsiteX17" fmla="*/ 72009 w 91344"/>
                    <a:gd name="connsiteY17" fmla="*/ 17335 h 22955"/>
                    <a:gd name="connsiteX18" fmla="*/ 74771 w 91344"/>
                    <a:gd name="connsiteY18" fmla="*/ 18002 h 22955"/>
                    <a:gd name="connsiteX19" fmla="*/ 74581 w 91344"/>
                    <a:gd name="connsiteY19" fmla="*/ 18955 h 22955"/>
                    <a:gd name="connsiteX20" fmla="*/ 69056 w 91344"/>
                    <a:gd name="connsiteY20" fmla="*/ 17621 h 22955"/>
                    <a:gd name="connsiteX21" fmla="*/ 66294 w 91344"/>
                    <a:gd name="connsiteY21" fmla="*/ 16954 h 22955"/>
                    <a:gd name="connsiteX22" fmla="*/ 66485 w 91344"/>
                    <a:gd name="connsiteY22" fmla="*/ 16002 h 22955"/>
                    <a:gd name="connsiteX23" fmla="*/ 69247 w 91344"/>
                    <a:gd name="connsiteY23" fmla="*/ 16669 h 22955"/>
                    <a:gd name="connsiteX24" fmla="*/ 69056 w 91344"/>
                    <a:gd name="connsiteY24" fmla="*/ 17526 h 22955"/>
                    <a:gd name="connsiteX25" fmla="*/ 63532 w 91344"/>
                    <a:gd name="connsiteY25" fmla="*/ 16288 h 22955"/>
                    <a:gd name="connsiteX26" fmla="*/ 60770 w 91344"/>
                    <a:gd name="connsiteY26" fmla="*/ 15621 h 22955"/>
                    <a:gd name="connsiteX27" fmla="*/ 60960 w 91344"/>
                    <a:gd name="connsiteY27" fmla="*/ 14668 h 22955"/>
                    <a:gd name="connsiteX28" fmla="*/ 63722 w 91344"/>
                    <a:gd name="connsiteY28" fmla="*/ 15335 h 22955"/>
                    <a:gd name="connsiteX29" fmla="*/ 63532 w 91344"/>
                    <a:gd name="connsiteY29" fmla="*/ 16288 h 22955"/>
                    <a:gd name="connsiteX30" fmla="*/ 58007 w 91344"/>
                    <a:gd name="connsiteY30" fmla="*/ 14954 h 22955"/>
                    <a:gd name="connsiteX31" fmla="*/ 55245 w 91344"/>
                    <a:gd name="connsiteY31" fmla="*/ 14288 h 22955"/>
                    <a:gd name="connsiteX32" fmla="*/ 55436 w 91344"/>
                    <a:gd name="connsiteY32" fmla="*/ 13430 h 22955"/>
                    <a:gd name="connsiteX33" fmla="*/ 58198 w 91344"/>
                    <a:gd name="connsiteY33" fmla="*/ 14097 h 22955"/>
                    <a:gd name="connsiteX34" fmla="*/ 58007 w 91344"/>
                    <a:gd name="connsiteY34" fmla="*/ 14954 h 22955"/>
                    <a:gd name="connsiteX35" fmla="*/ 52483 w 91344"/>
                    <a:gd name="connsiteY35" fmla="*/ 13621 h 22955"/>
                    <a:gd name="connsiteX36" fmla="*/ 49721 w 91344"/>
                    <a:gd name="connsiteY36" fmla="*/ 12954 h 22955"/>
                    <a:gd name="connsiteX37" fmla="*/ 49911 w 91344"/>
                    <a:gd name="connsiteY37" fmla="*/ 12001 h 22955"/>
                    <a:gd name="connsiteX38" fmla="*/ 52673 w 91344"/>
                    <a:gd name="connsiteY38" fmla="*/ 12668 h 22955"/>
                    <a:gd name="connsiteX39" fmla="*/ 52483 w 91344"/>
                    <a:gd name="connsiteY39" fmla="*/ 13621 h 22955"/>
                    <a:gd name="connsiteX40" fmla="*/ 46958 w 91344"/>
                    <a:gd name="connsiteY40" fmla="*/ 12287 h 22955"/>
                    <a:gd name="connsiteX41" fmla="*/ 44196 w 91344"/>
                    <a:gd name="connsiteY41" fmla="*/ 11621 h 22955"/>
                    <a:gd name="connsiteX42" fmla="*/ 44387 w 91344"/>
                    <a:gd name="connsiteY42" fmla="*/ 10668 h 22955"/>
                    <a:gd name="connsiteX43" fmla="*/ 47149 w 91344"/>
                    <a:gd name="connsiteY43" fmla="*/ 11335 h 22955"/>
                    <a:gd name="connsiteX44" fmla="*/ 46958 w 91344"/>
                    <a:gd name="connsiteY44" fmla="*/ 12287 h 22955"/>
                    <a:gd name="connsiteX45" fmla="*/ 41434 w 91344"/>
                    <a:gd name="connsiteY45" fmla="*/ 10954 h 22955"/>
                    <a:gd name="connsiteX46" fmla="*/ 38671 w 91344"/>
                    <a:gd name="connsiteY46" fmla="*/ 10287 h 22955"/>
                    <a:gd name="connsiteX47" fmla="*/ 38862 w 91344"/>
                    <a:gd name="connsiteY47" fmla="*/ 9334 h 22955"/>
                    <a:gd name="connsiteX48" fmla="*/ 41624 w 91344"/>
                    <a:gd name="connsiteY48" fmla="*/ 10001 h 22955"/>
                    <a:gd name="connsiteX49" fmla="*/ 41434 w 91344"/>
                    <a:gd name="connsiteY49" fmla="*/ 10858 h 22955"/>
                    <a:gd name="connsiteX50" fmla="*/ 35909 w 91344"/>
                    <a:gd name="connsiteY50" fmla="*/ 9620 h 22955"/>
                    <a:gd name="connsiteX51" fmla="*/ 33147 w 91344"/>
                    <a:gd name="connsiteY51" fmla="*/ 8954 h 22955"/>
                    <a:gd name="connsiteX52" fmla="*/ 33338 w 91344"/>
                    <a:gd name="connsiteY52" fmla="*/ 8096 h 22955"/>
                    <a:gd name="connsiteX53" fmla="*/ 36100 w 91344"/>
                    <a:gd name="connsiteY53" fmla="*/ 8763 h 22955"/>
                    <a:gd name="connsiteX54" fmla="*/ 35909 w 91344"/>
                    <a:gd name="connsiteY54" fmla="*/ 9715 h 22955"/>
                    <a:gd name="connsiteX55" fmla="*/ 30385 w 91344"/>
                    <a:gd name="connsiteY55" fmla="*/ 8287 h 22955"/>
                    <a:gd name="connsiteX56" fmla="*/ 27622 w 91344"/>
                    <a:gd name="connsiteY56" fmla="*/ 7620 h 22955"/>
                    <a:gd name="connsiteX57" fmla="*/ 27813 w 91344"/>
                    <a:gd name="connsiteY57" fmla="*/ 6667 h 22955"/>
                    <a:gd name="connsiteX58" fmla="*/ 30575 w 91344"/>
                    <a:gd name="connsiteY58" fmla="*/ 7334 h 22955"/>
                    <a:gd name="connsiteX59" fmla="*/ 30385 w 91344"/>
                    <a:gd name="connsiteY59" fmla="*/ 8191 h 22955"/>
                    <a:gd name="connsiteX60" fmla="*/ 24860 w 91344"/>
                    <a:gd name="connsiteY60" fmla="*/ 6953 h 22955"/>
                    <a:gd name="connsiteX61" fmla="*/ 22098 w 91344"/>
                    <a:gd name="connsiteY61" fmla="*/ 6287 h 22955"/>
                    <a:gd name="connsiteX62" fmla="*/ 22288 w 91344"/>
                    <a:gd name="connsiteY62" fmla="*/ 5429 h 22955"/>
                    <a:gd name="connsiteX63" fmla="*/ 25051 w 91344"/>
                    <a:gd name="connsiteY63" fmla="*/ 6096 h 22955"/>
                    <a:gd name="connsiteX64" fmla="*/ 24765 w 91344"/>
                    <a:gd name="connsiteY64" fmla="*/ 7048 h 22955"/>
                    <a:gd name="connsiteX65" fmla="*/ 19336 w 91344"/>
                    <a:gd name="connsiteY65" fmla="*/ 5620 h 22955"/>
                    <a:gd name="connsiteX66" fmla="*/ 16573 w 91344"/>
                    <a:gd name="connsiteY66" fmla="*/ 4953 h 22955"/>
                    <a:gd name="connsiteX67" fmla="*/ 16859 w 91344"/>
                    <a:gd name="connsiteY67" fmla="*/ 4000 h 22955"/>
                    <a:gd name="connsiteX68" fmla="*/ 19621 w 91344"/>
                    <a:gd name="connsiteY68" fmla="*/ 4667 h 22955"/>
                    <a:gd name="connsiteX69" fmla="*/ 19431 w 91344"/>
                    <a:gd name="connsiteY69" fmla="*/ 5620 h 22955"/>
                    <a:gd name="connsiteX70" fmla="*/ 13811 w 91344"/>
                    <a:gd name="connsiteY70" fmla="*/ 4286 h 22955"/>
                    <a:gd name="connsiteX71" fmla="*/ 11049 w 91344"/>
                    <a:gd name="connsiteY71" fmla="*/ 3619 h 22955"/>
                    <a:gd name="connsiteX72" fmla="*/ 11239 w 91344"/>
                    <a:gd name="connsiteY72" fmla="*/ 2667 h 22955"/>
                    <a:gd name="connsiteX73" fmla="*/ 14002 w 91344"/>
                    <a:gd name="connsiteY73" fmla="*/ 3334 h 22955"/>
                    <a:gd name="connsiteX74" fmla="*/ 13811 w 91344"/>
                    <a:gd name="connsiteY74" fmla="*/ 4286 h 22955"/>
                    <a:gd name="connsiteX75" fmla="*/ 8287 w 91344"/>
                    <a:gd name="connsiteY75" fmla="*/ 2953 h 22955"/>
                    <a:gd name="connsiteX76" fmla="*/ 5524 w 91344"/>
                    <a:gd name="connsiteY76" fmla="*/ 2286 h 22955"/>
                    <a:gd name="connsiteX77" fmla="*/ 5715 w 91344"/>
                    <a:gd name="connsiteY77" fmla="*/ 1429 h 22955"/>
                    <a:gd name="connsiteX78" fmla="*/ 8477 w 91344"/>
                    <a:gd name="connsiteY78" fmla="*/ 2096 h 22955"/>
                    <a:gd name="connsiteX79" fmla="*/ 8287 w 91344"/>
                    <a:gd name="connsiteY79" fmla="*/ 3048 h 22955"/>
                    <a:gd name="connsiteX80" fmla="*/ 2762 w 91344"/>
                    <a:gd name="connsiteY80" fmla="*/ 1619 h 22955"/>
                    <a:gd name="connsiteX81" fmla="*/ 0 w 91344"/>
                    <a:gd name="connsiteY81" fmla="*/ 952 h 22955"/>
                    <a:gd name="connsiteX82" fmla="*/ 286 w 91344"/>
                    <a:gd name="connsiteY82" fmla="*/ 0 h 22955"/>
                    <a:gd name="connsiteX83" fmla="*/ 3048 w 91344"/>
                    <a:gd name="connsiteY83" fmla="*/ 667 h 22955"/>
                    <a:gd name="connsiteX84" fmla="*/ 2857 w 91344"/>
                    <a:gd name="connsiteY84" fmla="*/ 1619 h 22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91344" h="22955">
                      <a:moveTo>
                        <a:pt x="91154" y="22955"/>
                      </a:moveTo>
                      <a:lnTo>
                        <a:pt x="88392" y="22288"/>
                      </a:lnTo>
                      <a:lnTo>
                        <a:pt x="88582" y="21336"/>
                      </a:lnTo>
                      <a:lnTo>
                        <a:pt x="91345" y="22003"/>
                      </a:lnTo>
                      <a:lnTo>
                        <a:pt x="91154" y="22955"/>
                      </a:lnTo>
                      <a:close/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058" y="20002"/>
                      </a:lnTo>
                      <a:lnTo>
                        <a:pt x="85820" y="20669"/>
                      </a:lnTo>
                      <a:lnTo>
                        <a:pt x="85630" y="21526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629" y="18669"/>
                      </a:lnTo>
                      <a:lnTo>
                        <a:pt x="80391" y="19336"/>
                      </a:lnTo>
                      <a:lnTo>
                        <a:pt x="80201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335"/>
                      </a:lnTo>
                      <a:lnTo>
                        <a:pt x="74771" y="18002"/>
                      </a:lnTo>
                      <a:lnTo>
                        <a:pt x="74581" y="18955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526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8"/>
                      </a:lnTo>
                      <a:lnTo>
                        <a:pt x="63722" y="15335"/>
                      </a:lnTo>
                      <a:lnTo>
                        <a:pt x="63532" y="16288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430"/>
                      </a:lnTo>
                      <a:lnTo>
                        <a:pt x="58198" y="14097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01"/>
                      </a:lnTo>
                      <a:lnTo>
                        <a:pt x="52673" y="12668"/>
                      </a:lnTo>
                      <a:lnTo>
                        <a:pt x="52483" y="13621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4"/>
                      </a:lnTo>
                      <a:lnTo>
                        <a:pt x="41624" y="10001"/>
                      </a:lnTo>
                      <a:lnTo>
                        <a:pt x="41434" y="10858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5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7"/>
                      </a:lnTo>
                      <a:lnTo>
                        <a:pt x="30575" y="7334"/>
                      </a:lnTo>
                      <a:lnTo>
                        <a:pt x="30385" y="8191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429"/>
                      </a:lnTo>
                      <a:lnTo>
                        <a:pt x="25051" y="6096"/>
                      </a:lnTo>
                      <a:lnTo>
                        <a:pt x="24765" y="7048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859" y="4000"/>
                      </a:lnTo>
                      <a:lnTo>
                        <a:pt x="19621" y="4667"/>
                      </a:lnTo>
                      <a:lnTo>
                        <a:pt x="19431" y="5620"/>
                      </a:lnTo>
                      <a:close/>
                      <a:moveTo>
                        <a:pt x="13811" y="4286"/>
                      </a:moveTo>
                      <a:lnTo>
                        <a:pt x="11049" y="3619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429"/>
                      </a:lnTo>
                      <a:lnTo>
                        <a:pt x="8477" y="2096"/>
                      </a:lnTo>
                      <a:lnTo>
                        <a:pt x="8287" y="3048"/>
                      </a:lnTo>
                      <a:close/>
                      <a:moveTo>
                        <a:pt x="2762" y="1619"/>
                      </a:moveTo>
                      <a:lnTo>
                        <a:pt x="0" y="952"/>
                      </a:lnTo>
                      <a:lnTo>
                        <a:pt x="286" y="0"/>
                      </a:lnTo>
                      <a:lnTo>
                        <a:pt x="3048" y="667"/>
                      </a:lnTo>
                      <a:lnTo>
                        <a:pt x="2857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4" name="Freeform: Shape 1693">
                  <a:extLst>
                    <a:ext uri="{FF2B5EF4-FFF2-40B4-BE49-F238E27FC236}">
                      <a16:creationId xmlns:a16="http://schemas.microsoft.com/office/drawing/2014/main" id="{F75EF763-D398-7470-DD55-337DEF3C76D1}"/>
                    </a:ext>
                  </a:extLst>
                </p:cNvPr>
                <p:cNvSpPr/>
                <p:nvPr/>
              </p:nvSpPr>
              <p:spPr>
                <a:xfrm>
                  <a:off x="7824787" y="5174075"/>
                  <a:ext cx="85915" cy="21621"/>
                </a:xfrm>
                <a:custGeom>
                  <a:avLst/>
                  <a:gdLst>
                    <a:gd name="connsiteX0" fmla="*/ 85630 w 85915"/>
                    <a:gd name="connsiteY0" fmla="*/ 21622 h 21621"/>
                    <a:gd name="connsiteX1" fmla="*/ 82868 w 85915"/>
                    <a:gd name="connsiteY1" fmla="*/ 20955 h 21621"/>
                    <a:gd name="connsiteX2" fmla="*/ 83153 w 85915"/>
                    <a:gd name="connsiteY2" fmla="*/ 20003 h 21621"/>
                    <a:gd name="connsiteX3" fmla="*/ 85915 w 85915"/>
                    <a:gd name="connsiteY3" fmla="*/ 20669 h 21621"/>
                    <a:gd name="connsiteX4" fmla="*/ 85725 w 85915"/>
                    <a:gd name="connsiteY4" fmla="*/ 21622 h 21621"/>
                    <a:gd name="connsiteX5" fmla="*/ 80105 w 85915"/>
                    <a:gd name="connsiteY5" fmla="*/ 20288 h 21621"/>
                    <a:gd name="connsiteX6" fmla="*/ 77343 w 85915"/>
                    <a:gd name="connsiteY6" fmla="*/ 19621 h 21621"/>
                    <a:gd name="connsiteX7" fmla="*/ 77534 w 85915"/>
                    <a:gd name="connsiteY7" fmla="*/ 18669 h 21621"/>
                    <a:gd name="connsiteX8" fmla="*/ 80296 w 85915"/>
                    <a:gd name="connsiteY8" fmla="*/ 19336 h 21621"/>
                    <a:gd name="connsiteX9" fmla="*/ 80105 w 85915"/>
                    <a:gd name="connsiteY9" fmla="*/ 20288 h 21621"/>
                    <a:gd name="connsiteX10" fmla="*/ 74581 w 85915"/>
                    <a:gd name="connsiteY10" fmla="*/ 18955 h 21621"/>
                    <a:gd name="connsiteX11" fmla="*/ 71819 w 85915"/>
                    <a:gd name="connsiteY11" fmla="*/ 18288 h 21621"/>
                    <a:gd name="connsiteX12" fmla="*/ 72009 w 85915"/>
                    <a:gd name="connsiteY12" fmla="*/ 17431 h 21621"/>
                    <a:gd name="connsiteX13" fmla="*/ 74771 w 85915"/>
                    <a:gd name="connsiteY13" fmla="*/ 18097 h 21621"/>
                    <a:gd name="connsiteX14" fmla="*/ 74581 w 85915"/>
                    <a:gd name="connsiteY14" fmla="*/ 19050 h 21621"/>
                    <a:gd name="connsiteX15" fmla="*/ 69056 w 85915"/>
                    <a:gd name="connsiteY15" fmla="*/ 17621 h 21621"/>
                    <a:gd name="connsiteX16" fmla="*/ 66294 w 85915"/>
                    <a:gd name="connsiteY16" fmla="*/ 16954 h 21621"/>
                    <a:gd name="connsiteX17" fmla="*/ 66485 w 85915"/>
                    <a:gd name="connsiteY17" fmla="*/ 16002 h 21621"/>
                    <a:gd name="connsiteX18" fmla="*/ 69247 w 85915"/>
                    <a:gd name="connsiteY18" fmla="*/ 16669 h 21621"/>
                    <a:gd name="connsiteX19" fmla="*/ 69056 w 85915"/>
                    <a:gd name="connsiteY19" fmla="*/ 17621 h 21621"/>
                    <a:gd name="connsiteX20" fmla="*/ 63532 w 85915"/>
                    <a:gd name="connsiteY20" fmla="*/ 16288 h 21621"/>
                    <a:gd name="connsiteX21" fmla="*/ 60770 w 85915"/>
                    <a:gd name="connsiteY21" fmla="*/ 15621 h 21621"/>
                    <a:gd name="connsiteX22" fmla="*/ 60960 w 85915"/>
                    <a:gd name="connsiteY22" fmla="*/ 14669 h 21621"/>
                    <a:gd name="connsiteX23" fmla="*/ 63722 w 85915"/>
                    <a:gd name="connsiteY23" fmla="*/ 15335 h 21621"/>
                    <a:gd name="connsiteX24" fmla="*/ 63532 w 85915"/>
                    <a:gd name="connsiteY24" fmla="*/ 16193 h 21621"/>
                    <a:gd name="connsiteX25" fmla="*/ 58007 w 85915"/>
                    <a:gd name="connsiteY25" fmla="*/ 14954 h 21621"/>
                    <a:gd name="connsiteX26" fmla="*/ 55245 w 85915"/>
                    <a:gd name="connsiteY26" fmla="*/ 14288 h 21621"/>
                    <a:gd name="connsiteX27" fmla="*/ 55436 w 85915"/>
                    <a:gd name="connsiteY27" fmla="*/ 13335 h 21621"/>
                    <a:gd name="connsiteX28" fmla="*/ 58198 w 85915"/>
                    <a:gd name="connsiteY28" fmla="*/ 14002 h 21621"/>
                    <a:gd name="connsiteX29" fmla="*/ 58007 w 85915"/>
                    <a:gd name="connsiteY29" fmla="*/ 14954 h 21621"/>
                    <a:gd name="connsiteX30" fmla="*/ 52483 w 85915"/>
                    <a:gd name="connsiteY30" fmla="*/ 13621 h 21621"/>
                    <a:gd name="connsiteX31" fmla="*/ 49721 w 85915"/>
                    <a:gd name="connsiteY31" fmla="*/ 12954 h 21621"/>
                    <a:gd name="connsiteX32" fmla="*/ 49911 w 85915"/>
                    <a:gd name="connsiteY32" fmla="*/ 12097 h 21621"/>
                    <a:gd name="connsiteX33" fmla="*/ 52673 w 85915"/>
                    <a:gd name="connsiteY33" fmla="*/ 12763 h 21621"/>
                    <a:gd name="connsiteX34" fmla="*/ 52483 w 85915"/>
                    <a:gd name="connsiteY34" fmla="*/ 13716 h 21621"/>
                    <a:gd name="connsiteX35" fmla="*/ 46958 w 85915"/>
                    <a:gd name="connsiteY35" fmla="*/ 12287 h 21621"/>
                    <a:gd name="connsiteX36" fmla="*/ 44196 w 85915"/>
                    <a:gd name="connsiteY36" fmla="*/ 11621 h 21621"/>
                    <a:gd name="connsiteX37" fmla="*/ 44387 w 85915"/>
                    <a:gd name="connsiteY37" fmla="*/ 10668 h 21621"/>
                    <a:gd name="connsiteX38" fmla="*/ 47149 w 85915"/>
                    <a:gd name="connsiteY38" fmla="*/ 11335 h 21621"/>
                    <a:gd name="connsiteX39" fmla="*/ 46958 w 85915"/>
                    <a:gd name="connsiteY39" fmla="*/ 12287 h 21621"/>
                    <a:gd name="connsiteX40" fmla="*/ 41434 w 85915"/>
                    <a:gd name="connsiteY40" fmla="*/ 10954 h 21621"/>
                    <a:gd name="connsiteX41" fmla="*/ 38671 w 85915"/>
                    <a:gd name="connsiteY41" fmla="*/ 10287 h 21621"/>
                    <a:gd name="connsiteX42" fmla="*/ 38862 w 85915"/>
                    <a:gd name="connsiteY42" fmla="*/ 9335 h 21621"/>
                    <a:gd name="connsiteX43" fmla="*/ 41624 w 85915"/>
                    <a:gd name="connsiteY43" fmla="*/ 10001 h 21621"/>
                    <a:gd name="connsiteX44" fmla="*/ 41434 w 85915"/>
                    <a:gd name="connsiteY44" fmla="*/ 10859 h 21621"/>
                    <a:gd name="connsiteX45" fmla="*/ 35909 w 85915"/>
                    <a:gd name="connsiteY45" fmla="*/ 9620 h 21621"/>
                    <a:gd name="connsiteX46" fmla="*/ 33147 w 85915"/>
                    <a:gd name="connsiteY46" fmla="*/ 8954 h 21621"/>
                    <a:gd name="connsiteX47" fmla="*/ 33338 w 85915"/>
                    <a:gd name="connsiteY47" fmla="*/ 8096 h 21621"/>
                    <a:gd name="connsiteX48" fmla="*/ 36100 w 85915"/>
                    <a:gd name="connsiteY48" fmla="*/ 8763 h 21621"/>
                    <a:gd name="connsiteX49" fmla="*/ 35909 w 85915"/>
                    <a:gd name="connsiteY49" fmla="*/ 9716 h 21621"/>
                    <a:gd name="connsiteX50" fmla="*/ 30385 w 85915"/>
                    <a:gd name="connsiteY50" fmla="*/ 8287 h 21621"/>
                    <a:gd name="connsiteX51" fmla="*/ 27622 w 85915"/>
                    <a:gd name="connsiteY51" fmla="*/ 7620 h 21621"/>
                    <a:gd name="connsiteX52" fmla="*/ 27813 w 85915"/>
                    <a:gd name="connsiteY52" fmla="*/ 6668 h 21621"/>
                    <a:gd name="connsiteX53" fmla="*/ 30575 w 85915"/>
                    <a:gd name="connsiteY53" fmla="*/ 7334 h 21621"/>
                    <a:gd name="connsiteX54" fmla="*/ 30385 w 85915"/>
                    <a:gd name="connsiteY54" fmla="*/ 8287 h 21621"/>
                    <a:gd name="connsiteX55" fmla="*/ 24860 w 85915"/>
                    <a:gd name="connsiteY55" fmla="*/ 6953 h 21621"/>
                    <a:gd name="connsiteX56" fmla="*/ 22098 w 85915"/>
                    <a:gd name="connsiteY56" fmla="*/ 6287 h 21621"/>
                    <a:gd name="connsiteX57" fmla="*/ 22288 w 85915"/>
                    <a:gd name="connsiteY57" fmla="*/ 5334 h 21621"/>
                    <a:gd name="connsiteX58" fmla="*/ 25051 w 85915"/>
                    <a:gd name="connsiteY58" fmla="*/ 6001 h 21621"/>
                    <a:gd name="connsiteX59" fmla="*/ 24860 w 85915"/>
                    <a:gd name="connsiteY59" fmla="*/ 6953 h 21621"/>
                    <a:gd name="connsiteX60" fmla="*/ 19336 w 85915"/>
                    <a:gd name="connsiteY60" fmla="*/ 5620 h 21621"/>
                    <a:gd name="connsiteX61" fmla="*/ 16573 w 85915"/>
                    <a:gd name="connsiteY61" fmla="*/ 4953 h 21621"/>
                    <a:gd name="connsiteX62" fmla="*/ 16764 w 85915"/>
                    <a:gd name="connsiteY62" fmla="*/ 4001 h 21621"/>
                    <a:gd name="connsiteX63" fmla="*/ 19526 w 85915"/>
                    <a:gd name="connsiteY63" fmla="*/ 4667 h 21621"/>
                    <a:gd name="connsiteX64" fmla="*/ 19336 w 85915"/>
                    <a:gd name="connsiteY64" fmla="*/ 5620 h 21621"/>
                    <a:gd name="connsiteX65" fmla="*/ 13811 w 85915"/>
                    <a:gd name="connsiteY65" fmla="*/ 4286 h 21621"/>
                    <a:gd name="connsiteX66" fmla="*/ 11049 w 85915"/>
                    <a:gd name="connsiteY66" fmla="*/ 3620 h 21621"/>
                    <a:gd name="connsiteX67" fmla="*/ 11239 w 85915"/>
                    <a:gd name="connsiteY67" fmla="*/ 2667 h 21621"/>
                    <a:gd name="connsiteX68" fmla="*/ 14002 w 85915"/>
                    <a:gd name="connsiteY68" fmla="*/ 3334 h 21621"/>
                    <a:gd name="connsiteX69" fmla="*/ 13811 w 85915"/>
                    <a:gd name="connsiteY69" fmla="*/ 4286 h 21621"/>
                    <a:gd name="connsiteX70" fmla="*/ 8287 w 85915"/>
                    <a:gd name="connsiteY70" fmla="*/ 2953 h 21621"/>
                    <a:gd name="connsiteX71" fmla="*/ 5524 w 85915"/>
                    <a:gd name="connsiteY71" fmla="*/ 2286 h 21621"/>
                    <a:gd name="connsiteX72" fmla="*/ 5715 w 85915"/>
                    <a:gd name="connsiteY72" fmla="*/ 1334 h 21621"/>
                    <a:gd name="connsiteX73" fmla="*/ 8477 w 85915"/>
                    <a:gd name="connsiteY73" fmla="*/ 2000 h 21621"/>
                    <a:gd name="connsiteX74" fmla="*/ 8287 w 85915"/>
                    <a:gd name="connsiteY74" fmla="*/ 2953 h 21621"/>
                    <a:gd name="connsiteX75" fmla="*/ 2762 w 85915"/>
                    <a:gd name="connsiteY75" fmla="*/ 1619 h 21621"/>
                    <a:gd name="connsiteX76" fmla="*/ 0 w 85915"/>
                    <a:gd name="connsiteY76" fmla="*/ 953 h 21621"/>
                    <a:gd name="connsiteX77" fmla="*/ 190 w 85915"/>
                    <a:gd name="connsiteY77" fmla="*/ 0 h 21621"/>
                    <a:gd name="connsiteX78" fmla="*/ 2953 w 85915"/>
                    <a:gd name="connsiteY78" fmla="*/ 667 h 21621"/>
                    <a:gd name="connsiteX79" fmla="*/ 2762 w 85915"/>
                    <a:gd name="connsiteY79" fmla="*/ 1619 h 2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5915" h="21621"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153" y="20003"/>
                      </a:lnTo>
                      <a:lnTo>
                        <a:pt x="85915" y="20669"/>
                      </a:lnTo>
                      <a:lnTo>
                        <a:pt x="85725" y="21622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534" y="18669"/>
                      </a:lnTo>
                      <a:lnTo>
                        <a:pt x="80296" y="19336"/>
                      </a:lnTo>
                      <a:lnTo>
                        <a:pt x="80105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431"/>
                      </a:lnTo>
                      <a:lnTo>
                        <a:pt x="74771" y="18097"/>
                      </a:lnTo>
                      <a:lnTo>
                        <a:pt x="74581" y="1905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335"/>
                      </a:lnTo>
                      <a:lnTo>
                        <a:pt x="58198" y="14002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5"/>
                      </a:lnTo>
                      <a:lnTo>
                        <a:pt x="41624" y="10001"/>
                      </a:lnTo>
                      <a:lnTo>
                        <a:pt x="41434" y="1085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6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8"/>
                      </a:lnTo>
                      <a:lnTo>
                        <a:pt x="30575" y="7334"/>
                      </a:lnTo>
                      <a:lnTo>
                        <a:pt x="30385" y="8287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5" name="Freeform: Shape 1694">
                  <a:extLst>
                    <a:ext uri="{FF2B5EF4-FFF2-40B4-BE49-F238E27FC236}">
                      <a16:creationId xmlns:a16="http://schemas.microsoft.com/office/drawing/2014/main" id="{458A6302-FA86-802D-39B3-72771907D560}"/>
                    </a:ext>
                  </a:extLst>
                </p:cNvPr>
                <p:cNvSpPr/>
                <p:nvPr/>
              </p:nvSpPr>
              <p:spPr>
                <a:xfrm>
                  <a:off x="7823739" y="5185505"/>
                  <a:ext cx="80295" cy="20097"/>
                </a:xfrm>
                <a:custGeom>
                  <a:avLst/>
                  <a:gdLst>
                    <a:gd name="connsiteX0" fmla="*/ 80105 w 80295"/>
                    <a:gd name="connsiteY0" fmla="*/ 20098 h 20097"/>
                    <a:gd name="connsiteX1" fmla="*/ 77343 w 80295"/>
                    <a:gd name="connsiteY1" fmla="*/ 19431 h 20097"/>
                    <a:gd name="connsiteX2" fmla="*/ 77533 w 80295"/>
                    <a:gd name="connsiteY2" fmla="*/ 18479 h 20097"/>
                    <a:gd name="connsiteX3" fmla="*/ 80296 w 80295"/>
                    <a:gd name="connsiteY3" fmla="*/ 19145 h 20097"/>
                    <a:gd name="connsiteX4" fmla="*/ 80105 w 80295"/>
                    <a:gd name="connsiteY4" fmla="*/ 20098 h 20097"/>
                    <a:gd name="connsiteX5" fmla="*/ 74581 w 80295"/>
                    <a:gd name="connsiteY5" fmla="*/ 18860 h 20097"/>
                    <a:gd name="connsiteX6" fmla="*/ 71818 w 80295"/>
                    <a:gd name="connsiteY6" fmla="*/ 18193 h 20097"/>
                    <a:gd name="connsiteX7" fmla="*/ 72009 w 80295"/>
                    <a:gd name="connsiteY7" fmla="*/ 17240 h 20097"/>
                    <a:gd name="connsiteX8" fmla="*/ 74771 w 80295"/>
                    <a:gd name="connsiteY8" fmla="*/ 17907 h 20097"/>
                    <a:gd name="connsiteX9" fmla="*/ 74581 w 80295"/>
                    <a:gd name="connsiteY9" fmla="*/ 18860 h 20097"/>
                    <a:gd name="connsiteX10" fmla="*/ 69056 w 80295"/>
                    <a:gd name="connsiteY10" fmla="*/ 17526 h 20097"/>
                    <a:gd name="connsiteX11" fmla="*/ 66294 w 80295"/>
                    <a:gd name="connsiteY11" fmla="*/ 16859 h 20097"/>
                    <a:gd name="connsiteX12" fmla="*/ 66484 w 80295"/>
                    <a:gd name="connsiteY12" fmla="*/ 16002 h 20097"/>
                    <a:gd name="connsiteX13" fmla="*/ 69247 w 80295"/>
                    <a:gd name="connsiteY13" fmla="*/ 16669 h 20097"/>
                    <a:gd name="connsiteX14" fmla="*/ 69056 w 80295"/>
                    <a:gd name="connsiteY14" fmla="*/ 17621 h 20097"/>
                    <a:gd name="connsiteX15" fmla="*/ 63532 w 80295"/>
                    <a:gd name="connsiteY15" fmla="*/ 16192 h 20097"/>
                    <a:gd name="connsiteX16" fmla="*/ 60769 w 80295"/>
                    <a:gd name="connsiteY16" fmla="*/ 15526 h 20097"/>
                    <a:gd name="connsiteX17" fmla="*/ 60960 w 80295"/>
                    <a:gd name="connsiteY17" fmla="*/ 14573 h 20097"/>
                    <a:gd name="connsiteX18" fmla="*/ 63722 w 80295"/>
                    <a:gd name="connsiteY18" fmla="*/ 15240 h 20097"/>
                    <a:gd name="connsiteX19" fmla="*/ 63532 w 80295"/>
                    <a:gd name="connsiteY19" fmla="*/ 16192 h 20097"/>
                    <a:gd name="connsiteX20" fmla="*/ 58007 w 80295"/>
                    <a:gd name="connsiteY20" fmla="*/ 14859 h 20097"/>
                    <a:gd name="connsiteX21" fmla="*/ 55245 w 80295"/>
                    <a:gd name="connsiteY21" fmla="*/ 14192 h 20097"/>
                    <a:gd name="connsiteX22" fmla="*/ 55435 w 80295"/>
                    <a:gd name="connsiteY22" fmla="*/ 13240 h 20097"/>
                    <a:gd name="connsiteX23" fmla="*/ 58198 w 80295"/>
                    <a:gd name="connsiteY23" fmla="*/ 13906 h 20097"/>
                    <a:gd name="connsiteX24" fmla="*/ 58007 w 80295"/>
                    <a:gd name="connsiteY24" fmla="*/ 14859 h 20097"/>
                    <a:gd name="connsiteX25" fmla="*/ 52483 w 80295"/>
                    <a:gd name="connsiteY25" fmla="*/ 13525 h 20097"/>
                    <a:gd name="connsiteX26" fmla="*/ 49720 w 80295"/>
                    <a:gd name="connsiteY26" fmla="*/ 12859 h 20097"/>
                    <a:gd name="connsiteX27" fmla="*/ 49911 w 80295"/>
                    <a:gd name="connsiteY27" fmla="*/ 11906 h 20097"/>
                    <a:gd name="connsiteX28" fmla="*/ 52673 w 80295"/>
                    <a:gd name="connsiteY28" fmla="*/ 12573 h 20097"/>
                    <a:gd name="connsiteX29" fmla="*/ 52483 w 80295"/>
                    <a:gd name="connsiteY29" fmla="*/ 13525 h 20097"/>
                    <a:gd name="connsiteX30" fmla="*/ 46958 w 80295"/>
                    <a:gd name="connsiteY30" fmla="*/ 12192 h 20097"/>
                    <a:gd name="connsiteX31" fmla="*/ 44196 w 80295"/>
                    <a:gd name="connsiteY31" fmla="*/ 11525 h 20097"/>
                    <a:gd name="connsiteX32" fmla="*/ 44386 w 80295"/>
                    <a:gd name="connsiteY32" fmla="*/ 10573 h 20097"/>
                    <a:gd name="connsiteX33" fmla="*/ 47149 w 80295"/>
                    <a:gd name="connsiteY33" fmla="*/ 11239 h 20097"/>
                    <a:gd name="connsiteX34" fmla="*/ 46958 w 80295"/>
                    <a:gd name="connsiteY34" fmla="*/ 12097 h 20097"/>
                    <a:gd name="connsiteX35" fmla="*/ 41434 w 80295"/>
                    <a:gd name="connsiteY35" fmla="*/ 10858 h 20097"/>
                    <a:gd name="connsiteX36" fmla="*/ 38671 w 80295"/>
                    <a:gd name="connsiteY36" fmla="*/ 10192 h 20097"/>
                    <a:gd name="connsiteX37" fmla="*/ 38862 w 80295"/>
                    <a:gd name="connsiteY37" fmla="*/ 9239 h 20097"/>
                    <a:gd name="connsiteX38" fmla="*/ 41624 w 80295"/>
                    <a:gd name="connsiteY38" fmla="*/ 9906 h 20097"/>
                    <a:gd name="connsiteX39" fmla="*/ 41434 w 80295"/>
                    <a:gd name="connsiteY39" fmla="*/ 10858 h 20097"/>
                    <a:gd name="connsiteX40" fmla="*/ 35909 w 80295"/>
                    <a:gd name="connsiteY40" fmla="*/ 9525 h 20097"/>
                    <a:gd name="connsiteX41" fmla="*/ 33147 w 80295"/>
                    <a:gd name="connsiteY41" fmla="*/ 8858 h 20097"/>
                    <a:gd name="connsiteX42" fmla="*/ 33338 w 80295"/>
                    <a:gd name="connsiteY42" fmla="*/ 7906 h 20097"/>
                    <a:gd name="connsiteX43" fmla="*/ 36100 w 80295"/>
                    <a:gd name="connsiteY43" fmla="*/ 8572 h 20097"/>
                    <a:gd name="connsiteX44" fmla="*/ 35909 w 80295"/>
                    <a:gd name="connsiteY44" fmla="*/ 9525 h 20097"/>
                    <a:gd name="connsiteX45" fmla="*/ 30384 w 80295"/>
                    <a:gd name="connsiteY45" fmla="*/ 8191 h 20097"/>
                    <a:gd name="connsiteX46" fmla="*/ 27622 w 80295"/>
                    <a:gd name="connsiteY46" fmla="*/ 7525 h 20097"/>
                    <a:gd name="connsiteX47" fmla="*/ 27813 w 80295"/>
                    <a:gd name="connsiteY47" fmla="*/ 6572 h 20097"/>
                    <a:gd name="connsiteX48" fmla="*/ 30575 w 80295"/>
                    <a:gd name="connsiteY48" fmla="*/ 7239 h 20097"/>
                    <a:gd name="connsiteX49" fmla="*/ 30384 w 80295"/>
                    <a:gd name="connsiteY49" fmla="*/ 8191 h 20097"/>
                    <a:gd name="connsiteX50" fmla="*/ 24860 w 80295"/>
                    <a:gd name="connsiteY50" fmla="*/ 6858 h 20097"/>
                    <a:gd name="connsiteX51" fmla="*/ 22098 w 80295"/>
                    <a:gd name="connsiteY51" fmla="*/ 6191 h 20097"/>
                    <a:gd name="connsiteX52" fmla="*/ 22288 w 80295"/>
                    <a:gd name="connsiteY52" fmla="*/ 5239 h 20097"/>
                    <a:gd name="connsiteX53" fmla="*/ 25051 w 80295"/>
                    <a:gd name="connsiteY53" fmla="*/ 5905 h 20097"/>
                    <a:gd name="connsiteX54" fmla="*/ 24860 w 80295"/>
                    <a:gd name="connsiteY54" fmla="*/ 6858 h 20097"/>
                    <a:gd name="connsiteX55" fmla="*/ 19336 w 80295"/>
                    <a:gd name="connsiteY55" fmla="*/ 5524 h 20097"/>
                    <a:gd name="connsiteX56" fmla="*/ 16573 w 80295"/>
                    <a:gd name="connsiteY56" fmla="*/ 4858 h 20097"/>
                    <a:gd name="connsiteX57" fmla="*/ 16764 w 80295"/>
                    <a:gd name="connsiteY57" fmla="*/ 4000 h 20097"/>
                    <a:gd name="connsiteX58" fmla="*/ 19526 w 80295"/>
                    <a:gd name="connsiteY58" fmla="*/ 4667 h 20097"/>
                    <a:gd name="connsiteX59" fmla="*/ 19336 w 80295"/>
                    <a:gd name="connsiteY59" fmla="*/ 5620 h 20097"/>
                    <a:gd name="connsiteX60" fmla="*/ 13811 w 80295"/>
                    <a:gd name="connsiteY60" fmla="*/ 4191 h 20097"/>
                    <a:gd name="connsiteX61" fmla="*/ 11049 w 80295"/>
                    <a:gd name="connsiteY61" fmla="*/ 3524 h 20097"/>
                    <a:gd name="connsiteX62" fmla="*/ 11239 w 80295"/>
                    <a:gd name="connsiteY62" fmla="*/ 2572 h 20097"/>
                    <a:gd name="connsiteX63" fmla="*/ 14001 w 80295"/>
                    <a:gd name="connsiteY63" fmla="*/ 3238 h 20097"/>
                    <a:gd name="connsiteX64" fmla="*/ 13811 w 80295"/>
                    <a:gd name="connsiteY64" fmla="*/ 4191 h 20097"/>
                    <a:gd name="connsiteX65" fmla="*/ 8287 w 80295"/>
                    <a:gd name="connsiteY65" fmla="*/ 2857 h 20097"/>
                    <a:gd name="connsiteX66" fmla="*/ 5524 w 80295"/>
                    <a:gd name="connsiteY66" fmla="*/ 2191 h 20097"/>
                    <a:gd name="connsiteX67" fmla="*/ 5715 w 80295"/>
                    <a:gd name="connsiteY67" fmla="*/ 1238 h 20097"/>
                    <a:gd name="connsiteX68" fmla="*/ 8477 w 80295"/>
                    <a:gd name="connsiteY68" fmla="*/ 1905 h 20097"/>
                    <a:gd name="connsiteX69" fmla="*/ 8287 w 80295"/>
                    <a:gd name="connsiteY69" fmla="*/ 2857 h 20097"/>
                    <a:gd name="connsiteX70" fmla="*/ 2762 w 80295"/>
                    <a:gd name="connsiteY70" fmla="*/ 1524 h 20097"/>
                    <a:gd name="connsiteX71" fmla="*/ 0 w 80295"/>
                    <a:gd name="connsiteY71" fmla="*/ 857 h 20097"/>
                    <a:gd name="connsiteX72" fmla="*/ 190 w 80295"/>
                    <a:gd name="connsiteY72" fmla="*/ 0 h 20097"/>
                    <a:gd name="connsiteX73" fmla="*/ 2953 w 80295"/>
                    <a:gd name="connsiteY73" fmla="*/ 667 h 20097"/>
                    <a:gd name="connsiteX74" fmla="*/ 2762 w 80295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80295" h="20097"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3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860"/>
                      </a:moveTo>
                      <a:lnTo>
                        <a:pt x="71818" y="18193"/>
                      </a:lnTo>
                      <a:lnTo>
                        <a:pt x="72009" y="17240"/>
                      </a:lnTo>
                      <a:lnTo>
                        <a:pt x="74771" y="17907"/>
                      </a:lnTo>
                      <a:lnTo>
                        <a:pt x="74581" y="18860"/>
                      </a:lnTo>
                      <a:close/>
                      <a:moveTo>
                        <a:pt x="69056" y="17526"/>
                      </a:moveTo>
                      <a:lnTo>
                        <a:pt x="66294" y="16859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192"/>
                      </a:moveTo>
                      <a:lnTo>
                        <a:pt x="60769" y="15526"/>
                      </a:lnTo>
                      <a:lnTo>
                        <a:pt x="60960" y="14573"/>
                      </a:lnTo>
                      <a:lnTo>
                        <a:pt x="63722" y="15240"/>
                      </a:lnTo>
                      <a:lnTo>
                        <a:pt x="63532" y="16192"/>
                      </a:lnTo>
                      <a:close/>
                      <a:moveTo>
                        <a:pt x="58007" y="14859"/>
                      </a:moveTo>
                      <a:lnTo>
                        <a:pt x="55245" y="14192"/>
                      </a:lnTo>
                      <a:lnTo>
                        <a:pt x="55435" y="13240"/>
                      </a:lnTo>
                      <a:lnTo>
                        <a:pt x="58198" y="13906"/>
                      </a:lnTo>
                      <a:lnTo>
                        <a:pt x="58007" y="14859"/>
                      </a:lnTo>
                      <a:close/>
                      <a:moveTo>
                        <a:pt x="52483" y="13525"/>
                      </a:moveTo>
                      <a:lnTo>
                        <a:pt x="49720" y="12859"/>
                      </a:lnTo>
                      <a:lnTo>
                        <a:pt x="49911" y="11906"/>
                      </a:lnTo>
                      <a:lnTo>
                        <a:pt x="52673" y="12573"/>
                      </a:lnTo>
                      <a:lnTo>
                        <a:pt x="52483" y="13525"/>
                      </a:lnTo>
                      <a:close/>
                      <a:moveTo>
                        <a:pt x="46958" y="12192"/>
                      </a:moveTo>
                      <a:lnTo>
                        <a:pt x="44196" y="11525"/>
                      </a:lnTo>
                      <a:lnTo>
                        <a:pt x="44386" y="10573"/>
                      </a:lnTo>
                      <a:lnTo>
                        <a:pt x="47149" y="11239"/>
                      </a:lnTo>
                      <a:lnTo>
                        <a:pt x="46958" y="12097"/>
                      </a:lnTo>
                      <a:close/>
                      <a:moveTo>
                        <a:pt x="41434" y="10858"/>
                      </a:moveTo>
                      <a:lnTo>
                        <a:pt x="38671" y="10192"/>
                      </a:lnTo>
                      <a:lnTo>
                        <a:pt x="38862" y="9239"/>
                      </a:lnTo>
                      <a:lnTo>
                        <a:pt x="41624" y="9906"/>
                      </a:lnTo>
                      <a:lnTo>
                        <a:pt x="41434" y="10858"/>
                      </a:lnTo>
                      <a:close/>
                      <a:moveTo>
                        <a:pt x="35909" y="9525"/>
                      </a:moveTo>
                      <a:lnTo>
                        <a:pt x="33147" y="8858"/>
                      </a:lnTo>
                      <a:lnTo>
                        <a:pt x="33338" y="7906"/>
                      </a:lnTo>
                      <a:lnTo>
                        <a:pt x="36100" y="8572"/>
                      </a:lnTo>
                      <a:lnTo>
                        <a:pt x="35909" y="9525"/>
                      </a:lnTo>
                      <a:close/>
                      <a:moveTo>
                        <a:pt x="30384" y="8191"/>
                      </a:moveTo>
                      <a:lnTo>
                        <a:pt x="27622" y="7525"/>
                      </a:lnTo>
                      <a:lnTo>
                        <a:pt x="27813" y="6572"/>
                      </a:lnTo>
                      <a:lnTo>
                        <a:pt x="30575" y="7239"/>
                      </a:lnTo>
                      <a:lnTo>
                        <a:pt x="30384" y="8191"/>
                      </a:lnTo>
                      <a:close/>
                      <a:moveTo>
                        <a:pt x="24860" y="6858"/>
                      </a:moveTo>
                      <a:lnTo>
                        <a:pt x="22098" y="6191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860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764" y="4000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1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6" name="Freeform: Shape 1695">
                  <a:extLst>
                    <a:ext uri="{FF2B5EF4-FFF2-40B4-BE49-F238E27FC236}">
                      <a16:creationId xmlns:a16="http://schemas.microsoft.com/office/drawing/2014/main" id="{783714ED-74AD-EAE0-E8E6-634C55E4D277}"/>
                    </a:ext>
                  </a:extLst>
                </p:cNvPr>
                <p:cNvSpPr/>
                <p:nvPr/>
              </p:nvSpPr>
              <p:spPr>
                <a:xfrm>
                  <a:off x="7822215" y="5195220"/>
                  <a:ext cx="79533" cy="20097"/>
                </a:xfrm>
                <a:custGeom>
                  <a:avLst/>
                  <a:gdLst>
                    <a:gd name="connsiteX0" fmla="*/ 79343 w 79533"/>
                    <a:gd name="connsiteY0" fmla="*/ 20098 h 20097"/>
                    <a:gd name="connsiteX1" fmla="*/ 77343 w 79533"/>
                    <a:gd name="connsiteY1" fmla="*/ 19621 h 20097"/>
                    <a:gd name="connsiteX2" fmla="*/ 77533 w 79533"/>
                    <a:gd name="connsiteY2" fmla="*/ 18669 h 20097"/>
                    <a:gd name="connsiteX3" fmla="*/ 79534 w 79533"/>
                    <a:gd name="connsiteY3" fmla="*/ 19145 h 20097"/>
                    <a:gd name="connsiteX4" fmla="*/ 79343 w 79533"/>
                    <a:gd name="connsiteY4" fmla="*/ 20098 h 20097"/>
                    <a:gd name="connsiteX5" fmla="*/ 74581 w 79533"/>
                    <a:gd name="connsiteY5" fmla="*/ 18955 h 20097"/>
                    <a:gd name="connsiteX6" fmla="*/ 71818 w 79533"/>
                    <a:gd name="connsiteY6" fmla="*/ 18288 h 20097"/>
                    <a:gd name="connsiteX7" fmla="*/ 72009 w 79533"/>
                    <a:gd name="connsiteY7" fmla="*/ 17336 h 20097"/>
                    <a:gd name="connsiteX8" fmla="*/ 74771 w 79533"/>
                    <a:gd name="connsiteY8" fmla="*/ 18002 h 20097"/>
                    <a:gd name="connsiteX9" fmla="*/ 74581 w 79533"/>
                    <a:gd name="connsiteY9" fmla="*/ 18860 h 20097"/>
                    <a:gd name="connsiteX10" fmla="*/ 69056 w 79533"/>
                    <a:gd name="connsiteY10" fmla="*/ 17621 h 20097"/>
                    <a:gd name="connsiteX11" fmla="*/ 66294 w 79533"/>
                    <a:gd name="connsiteY11" fmla="*/ 16954 h 20097"/>
                    <a:gd name="connsiteX12" fmla="*/ 66484 w 79533"/>
                    <a:gd name="connsiteY12" fmla="*/ 16002 h 20097"/>
                    <a:gd name="connsiteX13" fmla="*/ 69247 w 79533"/>
                    <a:gd name="connsiteY13" fmla="*/ 16669 h 20097"/>
                    <a:gd name="connsiteX14" fmla="*/ 69056 w 79533"/>
                    <a:gd name="connsiteY14" fmla="*/ 17621 h 20097"/>
                    <a:gd name="connsiteX15" fmla="*/ 63532 w 79533"/>
                    <a:gd name="connsiteY15" fmla="*/ 16288 h 20097"/>
                    <a:gd name="connsiteX16" fmla="*/ 60769 w 79533"/>
                    <a:gd name="connsiteY16" fmla="*/ 15621 h 20097"/>
                    <a:gd name="connsiteX17" fmla="*/ 60960 w 79533"/>
                    <a:gd name="connsiteY17" fmla="*/ 14669 h 20097"/>
                    <a:gd name="connsiteX18" fmla="*/ 63722 w 79533"/>
                    <a:gd name="connsiteY18" fmla="*/ 15335 h 20097"/>
                    <a:gd name="connsiteX19" fmla="*/ 63532 w 79533"/>
                    <a:gd name="connsiteY19" fmla="*/ 16193 h 20097"/>
                    <a:gd name="connsiteX20" fmla="*/ 58007 w 79533"/>
                    <a:gd name="connsiteY20" fmla="*/ 14954 h 20097"/>
                    <a:gd name="connsiteX21" fmla="*/ 55245 w 79533"/>
                    <a:gd name="connsiteY21" fmla="*/ 14288 h 20097"/>
                    <a:gd name="connsiteX22" fmla="*/ 55435 w 79533"/>
                    <a:gd name="connsiteY22" fmla="*/ 13430 h 20097"/>
                    <a:gd name="connsiteX23" fmla="*/ 58198 w 79533"/>
                    <a:gd name="connsiteY23" fmla="*/ 14097 h 20097"/>
                    <a:gd name="connsiteX24" fmla="*/ 58007 w 79533"/>
                    <a:gd name="connsiteY24" fmla="*/ 15050 h 20097"/>
                    <a:gd name="connsiteX25" fmla="*/ 52483 w 79533"/>
                    <a:gd name="connsiteY25" fmla="*/ 13621 h 20097"/>
                    <a:gd name="connsiteX26" fmla="*/ 49721 w 79533"/>
                    <a:gd name="connsiteY26" fmla="*/ 12954 h 20097"/>
                    <a:gd name="connsiteX27" fmla="*/ 49911 w 79533"/>
                    <a:gd name="connsiteY27" fmla="*/ 12097 h 20097"/>
                    <a:gd name="connsiteX28" fmla="*/ 52673 w 79533"/>
                    <a:gd name="connsiteY28" fmla="*/ 12763 h 20097"/>
                    <a:gd name="connsiteX29" fmla="*/ 52483 w 79533"/>
                    <a:gd name="connsiteY29" fmla="*/ 13716 h 20097"/>
                    <a:gd name="connsiteX30" fmla="*/ 46958 w 79533"/>
                    <a:gd name="connsiteY30" fmla="*/ 12287 h 20097"/>
                    <a:gd name="connsiteX31" fmla="*/ 44196 w 79533"/>
                    <a:gd name="connsiteY31" fmla="*/ 11621 h 20097"/>
                    <a:gd name="connsiteX32" fmla="*/ 44482 w 79533"/>
                    <a:gd name="connsiteY32" fmla="*/ 10668 h 20097"/>
                    <a:gd name="connsiteX33" fmla="*/ 47244 w 79533"/>
                    <a:gd name="connsiteY33" fmla="*/ 11335 h 20097"/>
                    <a:gd name="connsiteX34" fmla="*/ 47054 w 79533"/>
                    <a:gd name="connsiteY34" fmla="*/ 12287 h 20097"/>
                    <a:gd name="connsiteX35" fmla="*/ 41434 w 79533"/>
                    <a:gd name="connsiteY35" fmla="*/ 10954 h 20097"/>
                    <a:gd name="connsiteX36" fmla="*/ 38671 w 79533"/>
                    <a:gd name="connsiteY36" fmla="*/ 10287 h 20097"/>
                    <a:gd name="connsiteX37" fmla="*/ 38862 w 79533"/>
                    <a:gd name="connsiteY37" fmla="*/ 9430 h 20097"/>
                    <a:gd name="connsiteX38" fmla="*/ 41624 w 79533"/>
                    <a:gd name="connsiteY38" fmla="*/ 10096 h 20097"/>
                    <a:gd name="connsiteX39" fmla="*/ 41434 w 79533"/>
                    <a:gd name="connsiteY39" fmla="*/ 11049 h 20097"/>
                    <a:gd name="connsiteX40" fmla="*/ 35909 w 79533"/>
                    <a:gd name="connsiteY40" fmla="*/ 9620 h 20097"/>
                    <a:gd name="connsiteX41" fmla="*/ 33147 w 79533"/>
                    <a:gd name="connsiteY41" fmla="*/ 8954 h 20097"/>
                    <a:gd name="connsiteX42" fmla="*/ 33338 w 79533"/>
                    <a:gd name="connsiteY42" fmla="*/ 8001 h 20097"/>
                    <a:gd name="connsiteX43" fmla="*/ 36100 w 79533"/>
                    <a:gd name="connsiteY43" fmla="*/ 8668 h 20097"/>
                    <a:gd name="connsiteX44" fmla="*/ 35909 w 79533"/>
                    <a:gd name="connsiteY44" fmla="*/ 9620 h 20097"/>
                    <a:gd name="connsiteX45" fmla="*/ 30385 w 79533"/>
                    <a:gd name="connsiteY45" fmla="*/ 8287 h 20097"/>
                    <a:gd name="connsiteX46" fmla="*/ 27622 w 79533"/>
                    <a:gd name="connsiteY46" fmla="*/ 7620 h 20097"/>
                    <a:gd name="connsiteX47" fmla="*/ 27813 w 79533"/>
                    <a:gd name="connsiteY47" fmla="*/ 6763 h 20097"/>
                    <a:gd name="connsiteX48" fmla="*/ 30575 w 79533"/>
                    <a:gd name="connsiteY48" fmla="*/ 7429 h 20097"/>
                    <a:gd name="connsiteX49" fmla="*/ 30385 w 79533"/>
                    <a:gd name="connsiteY49" fmla="*/ 8382 h 20097"/>
                    <a:gd name="connsiteX50" fmla="*/ 24860 w 79533"/>
                    <a:gd name="connsiteY50" fmla="*/ 6953 h 20097"/>
                    <a:gd name="connsiteX51" fmla="*/ 22098 w 79533"/>
                    <a:gd name="connsiteY51" fmla="*/ 6287 h 20097"/>
                    <a:gd name="connsiteX52" fmla="*/ 22288 w 79533"/>
                    <a:gd name="connsiteY52" fmla="*/ 5334 h 20097"/>
                    <a:gd name="connsiteX53" fmla="*/ 25051 w 79533"/>
                    <a:gd name="connsiteY53" fmla="*/ 6001 h 20097"/>
                    <a:gd name="connsiteX54" fmla="*/ 24860 w 79533"/>
                    <a:gd name="connsiteY54" fmla="*/ 6953 h 20097"/>
                    <a:gd name="connsiteX55" fmla="*/ 19336 w 79533"/>
                    <a:gd name="connsiteY55" fmla="*/ 5620 h 20097"/>
                    <a:gd name="connsiteX56" fmla="*/ 16573 w 79533"/>
                    <a:gd name="connsiteY56" fmla="*/ 4953 h 20097"/>
                    <a:gd name="connsiteX57" fmla="*/ 16764 w 79533"/>
                    <a:gd name="connsiteY57" fmla="*/ 4001 h 20097"/>
                    <a:gd name="connsiteX58" fmla="*/ 19526 w 79533"/>
                    <a:gd name="connsiteY58" fmla="*/ 4667 h 20097"/>
                    <a:gd name="connsiteX59" fmla="*/ 19336 w 79533"/>
                    <a:gd name="connsiteY59" fmla="*/ 5620 h 20097"/>
                    <a:gd name="connsiteX60" fmla="*/ 13811 w 79533"/>
                    <a:gd name="connsiteY60" fmla="*/ 4286 h 20097"/>
                    <a:gd name="connsiteX61" fmla="*/ 11049 w 79533"/>
                    <a:gd name="connsiteY61" fmla="*/ 3620 h 20097"/>
                    <a:gd name="connsiteX62" fmla="*/ 11239 w 79533"/>
                    <a:gd name="connsiteY62" fmla="*/ 2667 h 20097"/>
                    <a:gd name="connsiteX63" fmla="*/ 14002 w 79533"/>
                    <a:gd name="connsiteY63" fmla="*/ 3334 h 20097"/>
                    <a:gd name="connsiteX64" fmla="*/ 13811 w 79533"/>
                    <a:gd name="connsiteY64" fmla="*/ 4191 h 20097"/>
                    <a:gd name="connsiteX65" fmla="*/ 8287 w 79533"/>
                    <a:gd name="connsiteY65" fmla="*/ 2953 h 20097"/>
                    <a:gd name="connsiteX66" fmla="*/ 5524 w 79533"/>
                    <a:gd name="connsiteY66" fmla="*/ 2286 h 20097"/>
                    <a:gd name="connsiteX67" fmla="*/ 5715 w 79533"/>
                    <a:gd name="connsiteY67" fmla="*/ 1334 h 20097"/>
                    <a:gd name="connsiteX68" fmla="*/ 8477 w 79533"/>
                    <a:gd name="connsiteY68" fmla="*/ 2000 h 20097"/>
                    <a:gd name="connsiteX69" fmla="*/ 8287 w 79533"/>
                    <a:gd name="connsiteY69" fmla="*/ 2953 h 20097"/>
                    <a:gd name="connsiteX70" fmla="*/ 2762 w 79533"/>
                    <a:gd name="connsiteY70" fmla="*/ 1619 h 20097"/>
                    <a:gd name="connsiteX71" fmla="*/ 0 w 79533"/>
                    <a:gd name="connsiteY71" fmla="*/ 953 h 20097"/>
                    <a:gd name="connsiteX72" fmla="*/ 190 w 79533"/>
                    <a:gd name="connsiteY72" fmla="*/ 0 h 20097"/>
                    <a:gd name="connsiteX73" fmla="*/ 2953 w 79533"/>
                    <a:gd name="connsiteY73" fmla="*/ 667 h 20097"/>
                    <a:gd name="connsiteX74" fmla="*/ 2762 w 79533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79533" h="20097">
                      <a:moveTo>
                        <a:pt x="79343" y="20098"/>
                      </a:moveTo>
                      <a:lnTo>
                        <a:pt x="77343" y="19621"/>
                      </a:lnTo>
                      <a:lnTo>
                        <a:pt x="77533" y="18669"/>
                      </a:lnTo>
                      <a:lnTo>
                        <a:pt x="79534" y="19145"/>
                      </a:lnTo>
                      <a:lnTo>
                        <a:pt x="79343" y="20098"/>
                      </a:lnTo>
                      <a:close/>
                      <a:moveTo>
                        <a:pt x="74581" y="18955"/>
                      </a:moveTo>
                      <a:lnTo>
                        <a:pt x="71818" y="18288"/>
                      </a:lnTo>
                      <a:lnTo>
                        <a:pt x="72009" y="17336"/>
                      </a:lnTo>
                      <a:lnTo>
                        <a:pt x="74771" y="18002"/>
                      </a:lnTo>
                      <a:lnTo>
                        <a:pt x="74581" y="1886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69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5" y="13430"/>
                      </a:lnTo>
                      <a:lnTo>
                        <a:pt x="58198" y="14097"/>
                      </a:lnTo>
                      <a:lnTo>
                        <a:pt x="58007" y="15050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482" y="10668"/>
                      </a:lnTo>
                      <a:lnTo>
                        <a:pt x="47244" y="11335"/>
                      </a:lnTo>
                      <a:lnTo>
                        <a:pt x="47054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430"/>
                      </a:lnTo>
                      <a:lnTo>
                        <a:pt x="41624" y="10096"/>
                      </a:lnTo>
                      <a:lnTo>
                        <a:pt x="41434" y="1104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01"/>
                      </a:lnTo>
                      <a:lnTo>
                        <a:pt x="36100" y="8668"/>
                      </a:lnTo>
                      <a:lnTo>
                        <a:pt x="35909" y="9620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763"/>
                      </a:lnTo>
                      <a:lnTo>
                        <a:pt x="30575" y="7429"/>
                      </a:lnTo>
                      <a:lnTo>
                        <a:pt x="30385" y="8382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191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7" name="Freeform: Shape 1696">
                  <a:extLst>
                    <a:ext uri="{FF2B5EF4-FFF2-40B4-BE49-F238E27FC236}">
                      <a16:creationId xmlns:a16="http://schemas.microsoft.com/office/drawing/2014/main" id="{F8BABCE5-8DD2-BB7D-2B2E-68264DCE8F98}"/>
                    </a:ext>
                  </a:extLst>
                </p:cNvPr>
                <p:cNvSpPr/>
                <p:nvPr/>
              </p:nvSpPr>
              <p:spPr>
                <a:xfrm>
                  <a:off x="7820786" y="5205983"/>
                  <a:ext cx="74771" cy="18097"/>
                </a:xfrm>
                <a:custGeom>
                  <a:avLst/>
                  <a:gdLst>
                    <a:gd name="connsiteX0" fmla="*/ 74581 w 74771"/>
                    <a:gd name="connsiteY0" fmla="*/ 18097 h 18097"/>
                    <a:gd name="connsiteX1" fmla="*/ 71819 w 74771"/>
                    <a:gd name="connsiteY1" fmla="*/ 17431 h 18097"/>
                    <a:gd name="connsiteX2" fmla="*/ 72009 w 74771"/>
                    <a:gd name="connsiteY2" fmla="*/ 16478 h 18097"/>
                    <a:gd name="connsiteX3" fmla="*/ 74771 w 74771"/>
                    <a:gd name="connsiteY3" fmla="*/ 17145 h 18097"/>
                    <a:gd name="connsiteX4" fmla="*/ 74581 w 74771"/>
                    <a:gd name="connsiteY4" fmla="*/ 18002 h 18097"/>
                    <a:gd name="connsiteX5" fmla="*/ 69056 w 74771"/>
                    <a:gd name="connsiteY5" fmla="*/ 16764 h 18097"/>
                    <a:gd name="connsiteX6" fmla="*/ 66294 w 74771"/>
                    <a:gd name="connsiteY6" fmla="*/ 16097 h 18097"/>
                    <a:gd name="connsiteX7" fmla="*/ 66485 w 74771"/>
                    <a:gd name="connsiteY7" fmla="*/ 15240 h 18097"/>
                    <a:gd name="connsiteX8" fmla="*/ 69247 w 74771"/>
                    <a:gd name="connsiteY8" fmla="*/ 15907 h 18097"/>
                    <a:gd name="connsiteX9" fmla="*/ 69056 w 74771"/>
                    <a:gd name="connsiteY9" fmla="*/ 16764 h 18097"/>
                    <a:gd name="connsiteX10" fmla="*/ 63532 w 74771"/>
                    <a:gd name="connsiteY10" fmla="*/ 15526 h 18097"/>
                    <a:gd name="connsiteX11" fmla="*/ 60770 w 74771"/>
                    <a:gd name="connsiteY11" fmla="*/ 14859 h 18097"/>
                    <a:gd name="connsiteX12" fmla="*/ 60960 w 74771"/>
                    <a:gd name="connsiteY12" fmla="*/ 13906 h 18097"/>
                    <a:gd name="connsiteX13" fmla="*/ 63722 w 74771"/>
                    <a:gd name="connsiteY13" fmla="*/ 14573 h 18097"/>
                    <a:gd name="connsiteX14" fmla="*/ 63532 w 74771"/>
                    <a:gd name="connsiteY14" fmla="*/ 15526 h 18097"/>
                    <a:gd name="connsiteX15" fmla="*/ 58008 w 74771"/>
                    <a:gd name="connsiteY15" fmla="*/ 14192 h 18097"/>
                    <a:gd name="connsiteX16" fmla="*/ 55245 w 74771"/>
                    <a:gd name="connsiteY16" fmla="*/ 13526 h 18097"/>
                    <a:gd name="connsiteX17" fmla="*/ 55436 w 74771"/>
                    <a:gd name="connsiteY17" fmla="*/ 12573 h 18097"/>
                    <a:gd name="connsiteX18" fmla="*/ 58198 w 74771"/>
                    <a:gd name="connsiteY18" fmla="*/ 13240 h 18097"/>
                    <a:gd name="connsiteX19" fmla="*/ 58008 w 74771"/>
                    <a:gd name="connsiteY19" fmla="*/ 14192 h 18097"/>
                    <a:gd name="connsiteX20" fmla="*/ 52483 w 74771"/>
                    <a:gd name="connsiteY20" fmla="*/ 12954 h 18097"/>
                    <a:gd name="connsiteX21" fmla="*/ 49721 w 74771"/>
                    <a:gd name="connsiteY21" fmla="*/ 12287 h 18097"/>
                    <a:gd name="connsiteX22" fmla="*/ 49911 w 74771"/>
                    <a:gd name="connsiteY22" fmla="*/ 11335 h 18097"/>
                    <a:gd name="connsiteX23" fmla="*/ 52673 w 74771"/>
                    <a:gd name="connsiteY23" fmla="*/ 12002 h 18097"/>
                    <a:gd name="connsiteX24" fmla="*/ 52483 w 74771"/>
                    <a:gd name="connsiteY24" fmla="*/ 12859 h 18097"/>
                    <a:gd name="connsiteX25" fmla="*/ 46958 w 74771"/>
                    <a:gd name="connsiteY25" fmla="*/ 11716 h 18097"/>
                    <a:gd name="connsiteX26" fmla="*/ 44196 w 74771"/>
                    <a:gd name="connsiteY26" fmla="*/ 11049 h 18097"/>
                    <a:gd name="connsiteX27" fmla="*/ 44387 w 74771"/>
                    <a:gd name="connsiteY27" fmla="*/ 10096 h 18097"/>
                    <a:gd name="connsiteX28" fmla="*/ 47149 w 74771"/>
                    <a:gd name="connsiteY28" fmla="*/ 10763 h 18097"/>
                    <a:gd name="connsiteX29" fmla="*/ 46958 w 74771"/>
                    <a:gd name="connsiteY29" fmla="*/ 11716 h 18097"/>
                    <a:gd name="connsiteX30" fmla="*/ 41434 w 74771"/>
                    <a:gd name="connsiteY30" fmla="*/ 10382 h 18097"/>
                    <a:gd name="connsiteX31" fmla="*/ 38672 w 74771"/>
                    <a:gd name="connsiteY31" fmla="*/ 9715 h 18097"/>
                    <a:gd name="connsiteX32" fmla="*/ 38862 w 74771"/>
                    <a:gd name="connsiteY32" fmla="*/ 8763 h 18097"/>
                    <a:gd name="connsiteX33" fmla="*/ 41624 w 74771"/>
                    <a:gd name="connsiteY33" fmla="*/ 9430 h 18097"/>
                    <a:gd name="connsiteX34" fmla="*/ 41434 w 74771"/>
                    <a:gd name="connsiteY34" fmla="*/ 10382 h 18097"/>
                    <a:gd name="connsiteX35" fmla="*/ 35909 w 74771"/>
                    <a:gd name="connsiteY35" fmla="*/ 9144 h 18097"/>
                    <a:gd name="connsiteX36" fmla="*/ 33147 w 74771"/>
                    <a:gd name="connsiteY36" fmla="*/ 8477 h 18097"/>
                    <a:gd name="connsiteX37" fmla="*/ 33338 w 74771"/>
                    <a:gd name="connsiteY37" fmla="*/ 7525 h 18097"/>
                    <a:gd name="connsiteX38" fmla="*/ 36100 w 74771"/>
                    <a:gd name="connsiteY38" fmla="*/ 8192 h 18097"/>
                    <a:gd name="connsiteX39" fmla="*/ 35909 w 74771"/>
                    <a:gd name="connsiteY39" fmla="*/ 9144 h 18097"/>
                    <a:gd name="connsiteX40" fmla="*/ 30385 w 74771"/>
                    <a:gd name="connsiteY40" fmla="*/ 7906 h 18097"/>
                    <a:gd name="connsiteX41" fmla="*/ 27623 w 74771"/>
                    <a:gd name="connsiteY41" fmla="*/ 7239 h 18097"/>
                    <a:gd name="connsiteX42" fmla="*/ 27813 w 74771"/>
                    <a:gd name="connsiteY42" fmla="*/ 6287 h 18097"/>
                    <a:gd name="connsiteX43" fmla="*/ 30575 w 74771"/>
                    <a:gd name="connsiteY43" fmla="*/ 6953 h 18097"/>
                    <a:gd name="connsiteX44" fmla="*/ 30385 w 74771"/>
                    <a:gd name="connsiteY44" fmla="*/ 7906 h 18097"/>
                    <a:gd name="connsiteX45" fmla="*/ 24860 w 74771"/>
                    <a:gd name="connsiteY45" fmla="*/ 6668 h 18097"/>
                    <a:gd name="connsiteX46" fmla="*/ 22098 w 74771"/>
                    <a:gd name="connsiteY46" fmla="*/ 6001 h 18097"/>
                    <a:gd name="connsiteX47" fmla="*/ 22289 w 74771"/>
                    <a:gd name="connsiteY47" fmla="*/ 5048 h 18097"/>
                    <a:gd name="connsiteX48" fmla="*/ 25051 w 74771"/>
                    <a:gd name="connsiteY48" fmla="*/ 5715 h 18097"/>
                    <a:gd name="connsiteX49" fmla="*/ 24860 w 74771"/>
                    <a:gd name="connsiteY49" fmla="*/ 6668 h 18097"/>
                    <a:gd name="connsiteX50" fmla="*/ 19336 w 74771"/>
                    <a:gd name="connsiteY50" fmla="*/ 5429 h 18097"/>
                    <a:gd name="connsiteX51" fmla="*/ 16574 w 74771"/>
                    <a:gd name="connsiteY51" fmla="*/ 4763 h 18097"/>
                    <a:gd name="connsiteX52" fmla="*/ 16764 w 74771"/>
                    <a:gd name="connsiteY52" fmla="*/ 3810 h 18097"/>
                    <a:gd name="connsiteX53" fmla="*/ 19526 w 74771"/>
                    <a:gd name="connsiteY53" fmla="*/ 4477 h 18097"/>
                    <a:gd name="connsiteX54" fmla="*/ 19336 w 74771"/>
                    <a:gd name="connsiteY54" fmla="*/ 5429 h 18097"/>
                    <a:gd name="connsiteX55" fmla="*/ 13811 w 74771"/>
                    <a:gd name="connsiteY55" fmla="*/ 4191 h 18097"/>
                    <a:gd name="connsiteX56" fmla="*/ 11049 w 74771"/>
                    <a:gd name="connsiteY56" fmla="*/ 3524 h 18097"/>
                    <a:gd name="connsiteX57" fmla="*/ 11240 w 74771"/>
                    <a:gd name="connsiteY57" fmla="*/ 2572 h 18097"/>
                    <a:gd name="connsiteX58" fmla="*/ 14002 w 74771"/>
                    <a:gd name="connsiteY58" fmla="*/ 3238 h 18097"/>
                    <a:gd name="connsiteX59" fmla="*/ 13811 w 74771"/>
                    <a:gd name="connsiteY59" fmla="*/ 4191 h 18097"/>
                    <a:gd name="connsiteX60" fmla="*/ 8287 w 74771"/>
                    <a:gd name="connsiteY60" fmla="*/ 2857 h 18097"/>
                    <a:gd name="connsiteX61" fmla="*/ 5525 w 74771"/>
                    <a:gd name="connsiteY61" fmla="*/ 2191 h 18097"/>
                    <a:gd name="connsiteX62" fmla="*/ 5715 w 74771"/>
                    <a:gd name="connsiteY62" fmla="*/ 1238 h 18097"/>
                    <a:gd name="connsiteX63" fmla="*/ 8477 w 74771"/>
                    <a:gd name="connsiteY63" fmla="*/ 1905 h 18097"/>
                    <a:gd name="connsiteX64" fmla="*/ 8287 w 74771"/>
                    <a:gd name="connsiteY64" fmla="*/ 2857 h 18097"/>
                    <a:gd name="connsiteX65" fmla="*/ 2762 w 74771"/>
                    <a:gd name="connsiteY65" fmla="*/ 1619 h 18097"/>
                    <a:gd name="connsiteX66" fmla="*/ 0 w 74771"/>
                    <a:gd name="connsiteY66" fmla="*/ 953 h 18097"/>
                    <a:gd name="connsiteX67" fmla="*/ 191 w 74771"/>
                    <a:gd name="connsiteY67" fmla="*/ 0 h 18097"/>
                    <a:gd name="connsiteX68" fmla="*/ 2953 w 74771"/>
                    <a:gd name="connsiteY68" fmla="*/ 667 h 18097"/>
                    <a:gd name="connsiteX69" fmla="*/ 2762 w 74771"/>
                    <a:gd name="connsiteY69" fmla="*/ 1619 h 18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74771" h="18097">
                      <a:moveTo>
                        <a:pt x="74581" y="18097"/>
                      </a:moveTo>
                      <a:lnTo>
                        <a:pt x="71819" y="17431"/>
                      </a:lnTo>
                      <a:lnTo>
                        <a:pt x="72009" y="16478"/>
                      </a:lnTo>
                      <a:lnTo>
                        <a:pt x="74771" y="17145"/>
                      </a:lnTo>
                      <a:lnTo>
                        <a:pt x="74581" y="18002"/>
                      </a:lnTo>
                      <a:close/>
                      <a:moveTo>
                        <a:pt x="69056" y="16764"/>
                      </a:moveTo>
                      <a:lnTo>
                        <a:pt x="66294" y="16097"/>
                      </a:lnTo>
                      <a:lnTo>
                        <a:pt x="66485" y="15240"/>
                      </a:lnTo>
                      <a:lnTo>
                        <a:pt x="69247" y="15907"/>
                      </a:lnTo>
                      <a:lnTo>
                        <a:pt x="69056" y="16764"/>
                      </a:lnTo>
                      <a:close/>
                      <a:moveTo>
                        <a:pt x="63532" y="15526"/>
                      </a:moveTo>
                      <a:lnTo>
                        <a:pt x="60770" y="14859"/>
                      </a:lnTo>
                      <a:lnTo>
                        <a:pt x="60960" y="13906"/>
                      </a:lnTo>
                      <a:lnTo>
                        <a:pt x="63722" y="14573"/>
                      </a:lnTo>
                      <a:lnTo>
                        <a:pt x="63532" y="15526"/>
                      </a:lnTo>
                      <a:close/>
                      <a:moveTo>
                        <a:pt x="58008" y="14192"/>
                      </a:moveTo>
                      <a:lnTo>
                        <a:pt x="55245" y="13526"/>
                      </a:lnTo>
                      <a:lnTo>
                        <a:pt x="55436" y="12573"/>
                      </a:lnTo>
                      <a:lnTo>
                        <a:pt x="58198" y="13240"/>
                      </a:lnTo>
                      <a:lnTo>
                        <a:pt x="58008" y="14192"/>
                      </a:lnTo>
                      <a:close/>
                      <a:moveTo>
                        <a:pt x="52483" y="12954"/>
                      </a:moveTo>
                      <a:lnTo>
                        <a:pt x="49721" y="12287"/>
                      </a:lnTo>
                      <a:lnTo>
                        <a:pt x="49911" y="11335"/>
                      </a:lnTo>
                      <a:lnTo>
                        <a:pt x="52673" y="12002"/>
                      </a:lnTo>
                      <a:lnTo>
                        <a:pt x="52483" y="12859"/>
                      </a:lnTo>
                      <a:close/>
                      <a:moveTo>
                        <a:pt x="46958" y="11716"/>
                      </a:moveTo>
                      <a:lnTo>
                        <a:pt x="44196" y="11049"/>
                      </a:lnTo>
                      <a:lnTo>
                        <a:pt x="44387" y="10096"/>
                      </a:lnTo>
                      <a:lnTo>
                        <a:pt x="47149" y="10763"/>
                      </a:lnTo>
                      <a:lnTo>
                        <a:pt x="46958" y="11716"/>
                      </a:lnTo>
                      <a:close/>
                      <a:moveTo>
                        <a:pt x="41434" y="10382"/>
                      </a:moveTo>
                      <a:lnTo>
                        <a:pt x="38672" y="9715"/>
                      </a:lnTo>
                      <a:lnTo>
                        <a:pt x="38862" y="8763"/>
                      </a:lnTo>
                      <a:lnTo>
                        <a:pt x="41624" y="9430"/>
                      </a:lnTo>
                      <a:lnTo>
                        <a:pt x="41434" y="10382"/>
                      </a:lnTo>
                      <a:close/>
                      <a:moveTo>
                        <a:pt x="35909" y="9144"/>
                      </a:moveTo>
                      <a:lnTo>
                        <a:pt x="33147" y="8477"/>
                      </a:lnTo>
                      <a:lnTo>
                        <a:pt x="33338" y="7525"/>
                      </a:lnTo>
                      <a:lnTo>
                        <a:pt x="36100" y="8192"/>
                      </a:lnTo>
                      <a:lnTo>
                        <a:pt x="35909" y="9144"/>
                      </a:lnTo>
                      <a:close/>
                      <a:moveTo>
                        <a:pt x="30385" y="7906"/>
                      </a:moveTo>
                      <a:lnTo>
                        <a:pt x="27623" y="7239"/>
                      </a:lnTo>
                      <a:lnTo>
                        <a:pt x="27813" y="6287"/>
                      </a:lnTo>
                      <a:lnTo>
                        <a:pt x="30575" y="6953"/>
                      </a:lnTo>
                      <a:lnTo>
                        <a:pt x="30385" y="7906"/>
                      </a:lnTo>
                      <a:close/>
                      <a:moveTo>
                        <a:pt x="24860" y="6668"/>
                      </a:moveTo>
                      <a:lnTo>
                        <a:pt x="22098" y="6001"/>
                      </a:lnTo>
                      <a:lnTo>
                        <a:pt x="22289" y="5048"/>
                      </a:lnTo>
                      <a:lnTo>
                        <a:pt x="25051" y="5715"/>
                      </a:lnTo>
                      <a:lnTo>
                        <a:pt x="24860" y="6668"/>
                      </a:lnTo>
                      <a:close/>
                      <a:moveTo>
                        <a:pt x="19336" y="5429"/>
                      </a:moveTo>
                      <a:lnTo>
                        <a:pt x="16574" y="4763"/>
                      </a:lnTo>
                      <a:lnTo>
                        <a:pt x="16764" y="3810"/>
                      </a:lnTo>
                      <a:lnTo>
                        <a:pt x="19526" y="4477"/>
                      </a:lnTo>
                      <a:lnTo>
                        <a:pt x="19336" y="5429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40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5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1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8" name="Freeform: Shape 1697">
                  <a:extLst>
                    <a:ext uri="{FF2B5EF4-FFF2-40B4-BE49-F238E27FC236}">
                      <a16:creationId xmlns:a16="http://schemas.microsoft.com/office/drawing/2014/main" id="{D4B0CAAD-C6EE-6994-C179-3DFC9E7D15B4}"/>
                    </a:ext>
                  </a:extLst>
                </p:cNvPr>
                <p:cNvSpPr/>
                <p:nvPr/>
              </p:nvSpPr>
              <p:spPr>
                <a:xfrm>
                  <a:off x="7800662" y="5133209"/>
                  <a:ext cx="16150" cy="8484"/>
                </a:xfrm>
                <a:custGeom>
                  <a:avLst/>
                  <a:gdLst>
                    <a:gd name="connsiteX0" fmla="*/ 1836 w 16150"/>
                    <a:gd name="connsiteY0" fmla="*/ 7719 h 8484"/>
                    <a:gd name="connsiteX1" fmla="*/ 27 w 16150"/>
                    <a:gd name="connsiteY1" fmla="*/ 3718 h 8484"/>
                    <a:gd name="connsiteX2" fmla="*/ 27 w 16150"/>
                    <a:gd name="connsiteY2" fmla="*/ 3718 h 8484"/>
                    <a:gd name="connsiteX3" fmla="*/ 2408 w 16150"/>
                    <a:gd name="connsiteY3" fmla="*/ 4 h 8484"/>
                    <a:gd name="connsiteX4" fmla="*/ 14314 w 16150"/>
                    <a:gd name="connsiteY4" fmla="*/ 766 h 8484"/>
                    <a:gd name="connsiteX5" fmla="*/ 16124 w 16150"/>
                    <a:gd name="connsiteY5" fmla="*/ 4766 h 8484"/>
                    <a:gd name="connsiteX6" fmla="*/ 16124 w 16150"/>
                    <a:gd name="connsiteY6" fmla="*/ 4766 h 8484"/>
                    <a:gd name="connsiteX7" fmla="*/ 13743 w 16150"/>
                    <a:gd name="connsiteY7" fmla="*/ 8481 h 8484"/>
                    <a:gd name="connsiteX8" fmla="*/ 1836 w 16150"/>
                    <a:gd name="connsiteY8" fmla="*/ 7719 h 8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50" h="8484">
                      <a:moveTo>
                        <a:pt x="1836" y="7719"/>
                      </a:moveTo>
                      <a:cubicBezTo>
                        <a:pt x="693" y="7719"/>
                        <a:pt x="-164" y="5814"/>
                        <a:pt x="27" y="3718"/>
                      </a:cubicBezTo>
                      <a:lnTo>
                        <a:pt x="27" y="3718"/>
                      </a:lnTo>
                      <a:cubicBezTo>
                        <a:pt x="122" y="1623"/>
                        <a:pt x="1170" y="-92"/>
                        <a:pt x="2408" y="4"/>
                      </a:cubicBezTo>
                      <a:lnTo>
                        <a:pt x="14314" y="766"/>
                      </a:lnTo>
                      <a:cubicBezTo>
                        <a:pt x="15457" y="766"/>
                        <a:pt x="16314" y="2671"/>
                        <a:pt x="16124" y="4766"/>
                      </a:cubicBezTo>
                      <a:lnTo>
                        <a:pt x="16124" y="4766"/>
                      </a:lnTo>
                      <a:cubicBezTo>
                        <a:pt x="16028" y="6957"/>
                        <a:pt x="14981" y="8576"/>
                        <a:pt x="13743" y="8481"/>
                      </a:cubicBezTo>
                      <a:lnTo>
                        <a:pt x="1836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699" name="Freeform: Shape 1698">
                  <a:extLst>
                    <a:ext uri="{FF2B5EF4-FFF2-40B4-BE49-F238E27FC236}">
                      <a16:creationId xmlns:a16="http://schemas.microsoft.com/office/drawing/2014/main" id="{4A1C345C-7BCB-0411-3900-60388993249D}"/>
                    </a:ext>
                  </a:extLst>
                </p:cNvPr>
                <p:cNvSpPr/>
                <p:nvPr/>
              </p:nvSpPr>
              <p:spPr>
                <a:xfrm>
                  <a:off x="7800307" y="5115111"/>
                  <a:ext cx="16097" cy="7814"/>
                </a:xfrm>
                <a:custGeom>
                  <a:avLst/>
                  <a:gdLst>
                    <a:gd name="connsiteX0" fmla="*/ 2096 w 16097"/>
                    <a:gd name="connsiteY0" fmla="*/ 7814 h 7814"/>
                    <a:gd name="connsiteX1" fmla="*/ 0 w 16097"/>
                    <a:gd name="connsiteY1" fmla="*/ 3909 h 7814"/>
                    <a:gd name="connsiteX2" fmla="*/ 0 w 16097"/>
                    <a:gd name="connsiteY2" fmla="*/ 3909 h 7814"/>
                    <a:gd name="connsiteX3" fmla="*/ 2096 w 16097"/>
                    <a:gd name="connsiteY3" fmla="*/ 4 h 7814"/>
                    <a:gd name="connsiteX4" fmla="*/ 14002 w 16097"/>
                    <a:gd name="connsiteY4" fmla="*/ 4 h 7814"/>
                    <a:gd name="connsiteX5" fmla="*/ 16097 w 16097"/>
                    <a:gd name="connsiteY5" fmla="*/ 3719 h 7814"/>
                    <a:gd name="connsiteX6" fmla="*/ 16097 w 16097"/>
                    <a:gd name="connsiteY6" fmla="*/ 3719 h 7814"/>
                    <a:gd name="connsiteX7" fmla="*/ 14002 w 16097"/>
                    <a:gd name="connsiteY7" fmla="*/ 7624 h 7814"/>
                    <a:gd name="connsiteX8" fmla="*/ 2096 w 16097"/>
                    <a:gd name="connsiteY8" fmla="*/ 7624 h 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97" h="7814">
                      <a:moveTo>
                        <a:pt x="2096" y="7814"/>
                      </a:moveTo>
                      <a:cubicBezTo>
                        <a:pt x="953" y="7814"/>
                        <a:pt x="0" y="6100"/>
                        <a:pt x="0" y="3909"/>
                      </a:cubicBezTo>
                      <a:lnTo>
                        <a:pt x="0" y="3909"/>
                      </a:lnTo>
                      <a:cubicBezTo>
                        <a:pt x="0" y="1814"/>
                        <a:pt x="953" y="4"/>
                        <a:pt x="2096" y="4"/>
                      </a:cubicBezTo>
                      <a:lnTo>
                        <a:pt x="14002" y="4"/>
                      </a:lnTo>
                      <a:cubicBezTo>
                        <a:pt x="15145" y="-91"/>
                        <a:pt x="16097" y="1623"/>
                        <a:pt x="16097" y="3719"/>
                      </a:cubicBezTo>
                      <a:lnTo>
                        <a:pt x="16097" y="3719"/>
                      </a:lnTo>
                      <a:cubicBezTo>
                        <a:pt x="16097" y="5814"/>
                        <a:pt x="15145" y="7624"/>
                        <a:pt x="14002" y="7624"/>
                      </a:cubicBezTo>
                      <a:lnTo>
                        <a:pt x="2096" y="76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00" name="Freeform: Shape 1699">
                  <a:extLst>
                    <a:ext uri="{FF2B5EF4-FFF2-40B4-BE49-F238E27FC236}">
                      <a16:creationId xmlns:a16="http://schemas.microsoft.com/office/drawing/2014/main" id="{15AA9D64-81B6-842B-0A72-28ED13D936C7}"/>
                    </a:ext>
                  </a:extLst>
                </p:cNvPr>
                <p:cNvSpPr/>
                <p:nvPr/>
              </p:nvSpPr>
              <p:spPr>
                <a:xfrm>
                  <a:off x="7798757" y="5152640"/>
                  <a:ext cx="16055" cy="8485"/>
                </a:xfrm>
                <a:custGeom>
                  <a:avLst/>
                  <a:gdLst>
                    <a:gd name="connsiteX0" fmla="*/ 1836 w 16055"/>
                    <a:gd name="connsiteY0" fmla="*/ 7719 h 8485"/>
                    <a:gd name="connsiteX1" fmla="*/ 27 w 16055"/>
                    <a:gd name="connsiteY1" fmla="*/ 3719 h 8485"/>
                    <a:gd name="connsiteX2" fmla="*/ 27 w 16055"/>
                    <a:gd name="connsiteY2" fmla="*/ 3719 h 8485"/>
                    <a:gd name="connsiteX3" fmla="*/ 2408 w 16055"/>
                    <a:gd name="connsiteY3" fmla="*/ 4 h 8485"/>
                    <a:gd name="connsiteX4" fmla="*/ 14219 w 16055"/>
                    <a:gd name="connsiteY4" fmla="*/ 766 h 8485"/>
                    <a:gd name="connsiteX5" fmla="*/ 16029 w 16055"/>
                    <a:gd name="connsiteY5" fmla="*/ 4766 h 8485"/>
                    <a:gd name="connsiteX6" fmla="*/ 16029 w 16055"/>
                    <a:gd name="connsiteY6" fmla="*/ 4766 h 8485"/>
                    <a:gd name="connsiteX7" fmla="*/ 13648 w 16055"/>
                    <a:gd name="connsiteY7" fmla="*/ 8481 h 8485"/>
                    <a:gd name="connsiteX8" fmla="*/ 1741 w 16055"/>
                    <a:gd name="connsiteY8" fmla="*/ 7719 h 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55" h="8485">
                      <a:moveTo>
                        <a:pt x="1836" y="7719"/>
                      </a:moveTo>
                      <a:cubicBezTo>
                        <a:pt x="693" y="7719"/>
                        <a:pt x="-164" y="5909"/>
                        <a:pt x="27" y="3719"/>
                      </a:cubicBezTo>
                      <a:lnTo>
                        <a:pt x="27" y="3719"/>
                      </a:lnTo>
                      <a:cubicBezTo>
                        <a:pt x="122" y="1623"/>
                        <a:pt x="1170" y="-91"/>
                        <a:pt x="2408" y="4"/>
                      </a:cubicBezTo>
                      <a:lnTo>
                        <a:pt x="14219" y="766"/>
                      </a:lnTo>
                      <a:cubicBezTo>
                        <a:pt x="15362" y="766"/>
                        <a:pt x="16219" y="2671"/>
                        <a:pt x="16029" y="4766"/>
                      </a:cubicBezTo>
                      <a:lnTo>
                        <a:pt x="16029" y="4766"/>
                      </a:lnTo>
                      <a:cubicBezTo>
                        <a:pt x="15933" y="6957"/>
                        <a:pt x="14886" y="8576"/>
                        <a:pt x="13648" y="8481"/>
                      </a:cubicBezTo>
                      <a:lnTo>
                        <a:pt x="1741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01" name="Freeform: Shape 1700">
                  <a:extLst>
                    <a:ext uri="{FF2B5EF4-FFF2-40B4-BE49-F238E27FC236}">
                      <a16:creationId xmlns:a16="http://schemas.microsoft.com/office/drawing/2014/main" id="{31623D2D-E6F4-2608-EC27-5D2594A70ADF}"/>
                    </a:ext>
                  </a:extLst>
                </p:cNvPr>
                <p:cNvSpPr/>
                <p:nvPr/>
              </p:nvSpPr>
              <p:spPr>
                <a:xfrm>
                  <a:off x="7798489" y="5170737"/>
                  <a:ext cx="14208" cy="8389"/>
                </a:xfrm>
                <a:custGeom>
                  <a:avLst/>
                  <a:gdLst>
                    <a:gd name="connsiteX0" fmla="*/ 1627 w 14208"/>
                    <a:gd name="connsiteY0" fmla="*/ 7719 h 8389"/>
                    <a:gd name="connsiteX1" fmla="*/ 8 w 14208"/>
                    <a:gd name="connsiteY1" fmla="*/ 3719 h 8389"/>
                    <a:gd name="connsiteX2" fmla="*/ 8 w 14208"/>
                    <a:gd name="connsiteY2" fmla="*/ 3719 h 8389"/>
                    <a:gd name="connsiteX3" fmla="*/ 2104 w 14208"/>
                    <a:gd name="connsiteY3" fmla="*/ 4 h 8389"/>
                    <a:gd name="connsiteX4" fmla="*/ 12581 w 14208"/>
                    <a:gd name="connsiteY4" fmla="*/ 671 h 8389"/>
                    <a:gd name="connsiteX5" fmla="*/ 14200 w 14208"/>
                    <a:gd name="connsiteY5" fmla="*/ 4671 h 8389"/>
                    <a:gd name="connsiteX6" fmla="*/ 14200 w 14208"/>
                    <a:gd name="connsiteY6" fmla="*/ 4671 h 8389"/>
                    <a:gd name="connsiteX7" fmla="*/ 12105 w 14208"/>
                    <a:gd name="connsiteY7" fmla="*/ 8386 h 8389"/>
                    <a:gd name="connsiteX8" fmla="*/ 1627 w 14208"/>
                    <a:gd name="connsiteY8" fmla="*/ 7719 h 8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08" h="8389">
                      <a:moveTo>
                        <a:pt x="1627" y="7719"/>
                      </a:moveTo>
                      <a:cubicBezTo>
                        <a:pt x="675" y="7719"/>
                        <a:pt x="-87" y="5910"/>
                        <a:pt x="8" y="3719"/>
                      </a:cubicBezTo>
                      <a:lnTo>
                        <a:pt x="8" y="3719"/>
                      </a:lnTo>
                      <a:cubicBezTo>
                        <a:pt x="103" y="1623"/>
                        <a:pt x="1056" y="-91"/>
                        <a:pt x="2104" y="4"/>
                      </a:cubicBezTo>
                      <a:lnTo>
                        <a:pt x="12581" y="671"/>
                      </a:lnTo>
                      <a:cubicBezTo>
                        <a:pt x="13534" y="671"/>
                        <a:pt x="14296" y="2480"/>
                        <a:pt x="14200" y="4671"/>
                      </a:cubicBezTo>
                      <a:lnTo>
                        <a:pt x="14200" y="4671"/>
                      </a:lnTo>
                      <a:cubicBezTo>
                        <a:pt x="14105" y="6767"/>
                        <a:pt x="13153" y="8481"/>
                        <a:pt x="12105" y="8386"/>
                      </a:cubicBezTo>
                      <a:lnTo>
                        <a:pt x="1627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02" name="Freeform: Shape 1701">
                  <a:extLst>
                    <a:ext uri="{FF2B5EF4-FFF2-40B4-BE49-F238E27FC236}">
                      <a16:creationId xmlns:a16="http://schemas.microsoft.com/office/drawing/2014/main" id="{79A514FC-F08E-B84B-4A24-E3C56F4B58B2}"/>
                    </a:ext>
                  </a:extLst>
                </p:cNvPr>
                <p:cNvSpPr/>
                <p:nvPr/>
              </p:nvSpPr>
              <p:spPr>
                <a:xfrm>
                  <a:off x="7796882" y="5186804"/>
                  <a:ext cx="14184" cy="9975"/>
                </a:xfrm>
                <a:custGeom>
                  <a:avLst/>
                  <a:gdLst>
                    <a:gd name="connsiteX0" fmla="*/ 1139 w 14184"/>
                    <a:gd name="connsiteY0" fmla="*/ 7559 h 9975"/>
                    <a:gd name="connsiteX1" fmla="*/ 187 w 14184"/>
                    <a:gd name="connsiteY1" fmla="*/ 3368 h 9975"/>
                    <a:gd name="connsiteX2" fmla="*/ 187 w 14184"/>
                    <a:gd name="connsiteY2" fmla="*/ 3368 h 9975"/>
                    <a:gd name="connsiteX3" fmla="*/ 2854 w 14184"/>
                    <a:gd name="connsiteY3" fmla="*/ 34 h 9975"/>
                    <a:gd name="connsiteX4" fmla="*/ 13046 w 14184"/>
                    <a:gd name="connsiteY4" fmla="*/ 2416 h 9975"/>
                    <a:gd name="connsiteX5" fmla="*/ 13998 w 14184"/>
                    <a:gd name="connsiteY5" fmla="*/ 6607 h 9975"/>
                    <a:gd name="connsiteX6" fmla="*/ 13998 w 14184"/>
                    <a:gd name="connsiteY6" fmla="*/ 6607 h 9975"/>
                    <a:gd name="connsiteX7" fmla="*/ 11331 w 14184"/>
                    <a:gd name="connsiteY7" fmla="*/ 9941 h 9975"/>
                    <a:gd name="connsiteX8" fmla="*/ 1139 w 14184"/>
                    <a:gd name="connsiteY8" fmla="*/ 7559 h 9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84" h="9975">
                      <a:moveTo>
                        <a:pt x="1139" y="7559"/>
                      </a:moveTo>
                      <a:cubicBezTo>
                        <a:pt x="187" y="7369"/>
                        <a:pt x="-289" y="5464"/>
                        <a:pt x="187" y="3368"/>
                      </a:cubicBezTo>
                      <a:lnTo>
                        <a:pt x="187" y="3368"/>
                      </a:lnTo>
                      <a:cubicBezTo>
                        <a:pt x="663" y="1273"/>
                        <a:pt x="1901" y="-251"/>
                        <a:pt x="2854" y="34"/>
                      </a:cubicBezTo>
                      <a:lnTo>
                        <a:pt x="13046" y="2416"/>
                      </a:lnTo>
                      <a:cubicBezTo>
                        <a:pt x="13998" y="2606"/>
                        <a:pt x="14474" y="4511"/>
                        <a:pt x="13998" y="6607"/>
                      </a:cubicBezTo>
                      <a:lnTo>
                        <a:pt x="13998" y="6607"/>
                      </a:lnTo>
                      <a:cubicBezTo>
                        <a:pt x="13522" y="8702"/>
                        <a:pt x="12283" y="10226"/>
                        <a:pt x="11331" y="9941"/>
                      </a:cubicBezTo>
                      <a:lnTo>
                        <a:pt x="1139" y="75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703" name="Freeform: Shape 1702">
                  <a:extLst>
                    <a:ext uri="{FF2B5EF4-FFF2-40B4-BE49-F238E27FC236}">
                      <a16:creationId xmlns:a16="http://schemas.microsoft.com/office/drawing/2014/main" id="{452F047B-6993-DE09-9C19-D4482B8919B3}"/>
                    </a:ext>
                  </a:extLst>
                </p:cNvPr>
                <p:cNvSpPr/>
                <p:nvPr/>
              </p:nvSpPr>
              <p:spPr>
                <a:xfrm>
                  <a:off x="7792769" y="5204207"/>
                  <a:ext cx="14219" cy="10886"/>
                </a:xfrm>
                <a:custGeom>
                  <a:avLst/>
                  <a:gdLst>
                    <a:gd name="connsiteX0" fmla="*/ 871 w 14219"/>
                    <a:gd name="connsiteY0" fmla="*/ 7396 h 10886"/>
                    <a:gd name="connsiteX1" fmla="*/ 395 w 14219"/>
                    <a:gd name="connsiteY1" fmla="*/ 3110 h 10886"/>
                    <a:gd name="connsiteX2" fmla="*/ 395 w 14219"/>
                    <a:gd name="connsiteY2" fmla="*/ 3110 h 10886"/>
                    <a:gd name="connsiteX3" fmla="*/ 3443 w 14219"/>
                    <a:gd name="connsiteY3" fmla="*/ 62 h 10886"/>
                    <a:gd name="connsiteX4" fmla="*/ 13349 w 14219"/>
                    <a:gd name="connsiteY4" fmla="*/ 3491 h 10886"/>
                    <a:gd name="connsiteX5" fmla="*/ 13825 w 14219"/>
                    <a:gd name="connsiteY5" fmla="*/ 7777 h 10886"/>
                    <a:gd name="connsiteX6" fmla="*/ 13825 w 14219"/>
                    <a:gd name="connsiteY6" fmla="*/ 7777 h 10886"/>
                    <a:gd name="connsiteX7" fmla="*/ 10777 w 14219"/>
                    <a:gd name="connsiteY7" fmla="*/ 10825 h 10886"/>
                    <a:gd name="connsiteX8" fmla="*/ 871 w 14219"/>
                    <a:gd name="connsiteY8" fmla="*/ 739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19" h="10886">
                      <a:moveTo>
                        <a:pt x="871" y="7396"/>
                      </a:moveTo>
                      <a:cubicBezTo>
                        <a:pt x="-81" y="7015"/>
                        <a:pt x="-272" y="5110"/>
                        <a:pt x="395" y="3110"/>
                      </a:cubicBezTo>
                      <a:lnTo>
                        <a:pt x="395" y="3110"/>
                      </a:lnTo>
                      <a:cubicBezTo>
                        <a:pt x="1062" y="1109"/>
                        <a:pt x="2490" y="-319"/>
                        <a:pt x="3443" y="62"/>
                      </a:cubicBezTo>
                      <a:lnTo>
                        <a:pt x="13349" y="3491"/>
                      </a:lnTo>
                      <a:cubicBezTo>
                        <a:pt x="14301" y="3872"/>
                        <a:pt x="14492" y="5777"/>
                        <a:pt x="13825" y="7777"/>
                      </a:cubicBezTo>
                      <a:lnTo>
                        <a:pt x="13825" y="7777"/>
                      </a:lnTo>
                      <a:cubicBezTo>
                        <a:pt x="13158" y="9777"/>
                        <a:pt x="11825" y="11206"/>
                        <a:pt x="10777" y="10825"/>
                      </a:cubicBezTo>
                      <a:lnTo>
                        <a:pt x="871" y="739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668" name="Freeform: Shape 1667">
              <a:extLst>
                <a:ext uri="{FF2B5EF4-FFF2-40B4-BE49-F238E27FC236}">
                  <a16:creationId xmlns:a16="http://schemas.microsoft.com/office/drawing/2014/main" id="{D2691478-C355-F689-B0F6-140242E84B8D}"/>
                </a:ext>
              </a:extLst>
            </p:cNvPr>
            <p:cNvSpPr/>
            <p:nvPr/>
          </p:nvSpPr>
          <p:spPr>
            <a:xfrm>
              <a:off x="8876342" y="4313961"/>
              <a:ext cx="1005109" cy="1816027"/>
            </a:xfrm>
            <a:custGeom>
              <a:avLst/>
              <a:gdLst>
                <a:gd name="connsiteX0" fmla="*/ 7959 w 695759"/>
                <a:gd name="connsiteY0" fmla="*/ 86091 h 1257094"/>
                <a:gd name="connsiteX1" fmla="*/ 7959 w 695759"/>
                <a:gd name="connsiteY1" fmla="*/ 441468 h 1257094"/>
                <a:gd name="connsiteX2" fmla="*/ 99970 w 695759"/>
                <a:gd name="connsiteY2" fmla="*/ 768748 h 1257094"/>
                <a:gd name="connsiteX3" fmla="*/ 580697 w 695759"/>
                <a:gd name="connsiteY3" fmla="*/ 1257094 h 1257094"/>
                <a:gd name="connsiteX4" fmla="*/ 695759 w 695759"/>
                <a:gd name="connsiteY4" fmla="*/ 1113934 h 1257094"/>
                <a:gd name="connsiteX5" fmla="*/ 361241 w 695759"/>
                <a:gd name="connsiteY5" fmla="*/ 651781 h 1257094"/>
                <a:gd name="connsiteX6" fmla="*/ 347811 w 695759"/>
                <a:gd name="connsiteY6" fmla="*/ 316119 h 1257094"/>
                <a:gd name="connsiteX7" fmla="*/ 416962 w 695759"/>
                <a:gd name="connsiteY7" fmla="*/ 2557 h 1257094"/>
                <a:gd name="connsiteX8" fmla="*/ 7864 w 695759"/>
                <a:gd name="connsiteY8" fmla="*/ 85995 h 1257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759" h="1257094">
                  <a:moveTo>
                    <a:pt x="7959" y="86091"/>
                  </a:moveTo>
                  <a:cubicBezTo>
                    <a:pt x="7959" y="86091"/>
                    <a:pt x="-9948" y="321358"/>
                    <a:pt x="7959" y="441468"/>
                  </a:cubicBezTo>
                  <a:cubicBezTo>
                    <a:pt x="25866" y="561674"/>
                    <a:pt x="41201" y="717598"/>
                    <a:pt x="99970" y="768748"/>
                  </a:cubicBezTo>
                  <a:cubicBezTo>
                    <a:pt x="158739" y="819897"/>
                    <a:pt x="514213" y="1195753"/>
                    <a:pt x="580697" y="1257094"/>
                  </a:cubicBezTo>
                  <a:cubicBezTo>
                    <a:pt x="667660" y="1211089"/>
                    <a:pt x="695759" y="1113934"/>
                    <a:pt x="695759" y="1113934"/>
                  </a:cubicBezTo>
                  <a:cubicBezTo>
                    <a:pt x="695759" y="1113934"/>
                    <a:pt x="459634" y="718456"/>
                    <a:pt x="361241" y="651781"/>
                  </a:cubicBezTo>
                  <a:cubicBezTo>
                    <a:pt x="354859" y="553387"/>
                    <a:pt x="340096" y="364697"/>
                    <a:pt x="347811" y="316119"/>
                  </a:cubicBezTo>
                  <a:cubicBezTo>
                    <a:pt x="452776" y="241920"/>
                    <a:pt x="434869" y="16273"/>
                    <a:pt x="416962" y="2557"/>
                  </a:cubicBezTo>
                  <a:cubicBezTo>
                    <a:pt x="399055" y="-11160"/>
                    <a:pt x="71776" y="32274"/>
                    <a:pt x="7864" y="8599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69" name="Freeform: Shape 1668">
              <a:extLst>
                <a:ext uri="{FF2B5EF4-FFF2-40B4-BE49-F238E27FC236}">
                  <a16:creationId xmlns:a16="http://schemas.microsoft.com/office/drawing/2014/main" id="{69C4A9DB-149F-4557-612E-9C430A39FAD6}"/>
                </a:ext>
              </a:extLst>
            </p:cNvPr>
            <p:cNvSpPr/>
            <p:nvPr/>
          </p:nvSpPr>
          <p:spPr>
            <a:xfrm>
              <a:off x="8887841" y="4240276"/>
              <a:ext cx="590992" cy="194842"/>
            </a:xfrm>
            <a:custGeom>
              <a:avLst/>
              <a:gdLst>
                <a:gd name="connsiteX0" fmla="*/ 409004 w 409098"/>
                <a:gd name="connsiteY0" fmla="*/ 51435 h 134874"/>
                <a:gd name="connsiteX1" fmla="*/ 393668 w 409098"/>
                <a:gd name="connsiteY1" fmla="*/ 0 h 134874"/>
                <a:gd name="connsiteX2" fmla="*/ 3143 w 409098"/>
                <a:gd name="connsiteY2" fmla="*/ 69723 h 134874"/>
                <a:gd name="connsiteX3" fmla="*/ 0 w 409098"/>
                <a:gd name="connsiteY3" fmla="*/ 134874 h 134874"/>
                <a:gd name="connsiteX4" fmla="*/ 409099 w 409098"/>
                <a:gd name="connsiteY4" fmla="*/ 51435 h 13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098" h="134874">
                  <a:moveTo>
                    <a:pt x="409004" y="51435"/>
                  </a:moveTo>
                  <a:lnTo>
                    <a:pt x="393668" y="0"/>
                  </a:lnTo>
                  <a:cubicBezTo>
                    <a:pt x="393668" y="0"/>
                    <a:pt x="90678" y="22384"/>
                    <a:pt x="3143" y="69723"/>
                  </a:cubicBezTo>
                  <a:cubicBezTo>
                    <a:pt x="0" y="101060"/>
                    <a:pt x="0" y="134874"/>
                    <a:pt x="0" y="134874"/>
                  </a:cubicBezTo>
                  <a:cubicBezTo>
                    <a:pt x="0" y="134874"/>
                    <a:pt x="114205" y="89916"/>
                    <a:pt x="409099" y="51435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70" name="Freeform: Shape 1669">
              <a:extLst>
                <a:ext uri="{FF2B5EF4-FFF2-40B4-BE49-F238E27FC236}">
                  <a16:creationId xmlns:a16="http://schemas.microsoft.com/office/drawing/2014/main" id="{56CC06AA-FC05-573B-66FC-A68B557E3082}"/>
                </a:ext>
              </a:extLst>
            </p:cNvPr>
            <p:cNvSpPr/>
            <p:nvPr/>
          </p:nvSpPr>
          <p:spPr>
            <a:xfrm>
              <a:off x="8855375" y="3055621"/>
              <a:ext cx="880687" cy="1288589"/>
            </a:xfrm>
            <a:custGeom>
              <a:avLst/>
              <a:gdLst>
                <a:gd name="connsiteX0" fmla="*/ 431667 w 609631"/>
                <a:gd name="connsiteY0" fmla="*/ 108274 h 891990"/>
                <a:gd name="connsiteX1" fmla="*/ 585019 w 609631"/>
                <a:gd name="connsiteY1" fmla="*/ 174758 h 891990"/>
                <a:gd name="connsiteX2" fmla="*/ 566255 w 609631"/>
                <a:gd name="connsiteY2" fmla="*/ 372497 h 891990"/>
                <a:gd name="connsiteX3" fmla="*/ 416236 w 609631"/>
                <a:gd name="connsiteY3" fmla="*/ 822268 h 891990"/>
                <a:gd name="connsiteX4" fmla="*/ 25711 w 609631"/>
                <a:gd name="connsiteY4" fmla="*/ 891991 h 891990"/>
                <a:gd name="connsiteX5" fmla="*/ 17424 w 609631"/>
                <a:gd name="connsiteY5" fmla="*/ 268103 h 891990"/>
                <a:gd name="connsiteX6" fmla="*/ 51524 w 609631"/>
                <a:gd name="connsiteY6" fmla="*/ 11119 h 891990"/>
                <a:gd name="connsiteX7" fmla="*/ 232213 w 609631"/>
                <a:gd name="connsiteY7" fmla="*/ 94177 h 891990"/>
                <a:gd name="connsiteX8" fmla="*/ 431667 w 609631"/>
                <a:gd name="connsiteY8" fmla="*/ 108274 h 89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31" h="891990">
                  <a:moveTo>
                    <a:pt x="431667" y="108274"/>
                  </a:moveTo>
                  <a:cubicBezTo>
                    <a:pt x="431667" y="108274"/>
                    <a:pt x="542442" y="144088"/>
                    <a:pt x="585019" y="174758"/>
                  </a:cubicBezTo>
                  <a:cubicBezTo>
                    <a:pt x="627691" y="205429"/>
                    <a:pt x="610641" y="306013"/>
                    <a:pt x="566255" y="372497"/>
                  </a:cubicBezTo>
                  <a:cubicBezTo>
                    <a:pt x="521963" y="438982"/>
                    <a:pt x="375374" y="684917"/>
                    <a:pt x="416236" y="822268"/>
                  </a:cubicBezTo>
                  <a:cubicBezTo>
                    <a:pt x="349752" y="839508"/>
                    <a:pt x="25711" y="891991"/>
                    <a:pt x="25711" y="891991"/>
                  </a:cubicBezTo>
                  <a:cubicBezTo>
                    <a:pt x="25711" y="891991"/>
                    <a:pt x="9709" y="335826"/>
                    <a:pt x="17424" y="268103"/>
                  </a:cubicBezTo>
                  <a:cubicBezTo>
                    <a:pt x="11043" y="177330"/>
                    <a:pt x="-33725" y="97415"/>
                    <a:pt x="51524" y="11119"/>
                  </a:cubicBezTo>
                  <a:cubicBezTo>
                    <a:pt x="99149" y="-37078"/>
                    <a:pt x="211734" y="86557"/>
                    <a:pt x="232213" y="94177"/>
                  </a:cubicBezTo>
                  <a:cubicBezTo>
                    <a:pt x="252692" y="101892"/>
                    <a:pt x="340893" y="143992"/>
                    <a:pt x="431667" y="108274"/>
                  </a:cubicBez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71" name="Freeform: Shape 1670">
              <a:extLst>
                <a:ext uri="{FF2B5EF4-FFF2-40B4-BE49-F238E27FC236}">
                  <a16:creationId xmlns:a16="http://schemas.microsoft.com/office/drawing/2014/main" id="{81059707-A9E1-0485-88C8-F19AE232930A}"/>
                </a:ext>
              </a:extLst>
            </p:cNvPr>
            <p:cNvSpPr/>
            <p:nvPr/>
          </p:nvSpPr>
          <p:spPr>
            <a:xfrm>
              <a:off x="9181478" y="3163208"/>
              <a:ext cx="301072" cy="72157"/>
            </a:xfrm>
            <a:custGeom>
              <a:avLst/>
              <a:gdLst>
                <a:gd name="connsiteX0" fmla="*/ 21050 w 208409"/>
                <a:gd name="connsiteY0" fmla="*/ 12940 h 49949"/>
                <a:gd name="connsiteX1" fmla="*/ 127921 w 208409"/>
                <a:gd name="connsiteY1" fmla="*/ 19131 h 49949"/>
                <a:gd name="connsiteX2" fmla="*/ 205835 w 208409"/>
                <a:gd name="connsiteY2" fmla="*/ 33800 h 49949"/>
                <a:gd name="connsiteX3" fmla="*/ 64675 w 208409"/>
                <a:gd name="connsiteY3" fmla="*/ 39705 h 49949"/>
                <a:gd name="connsiteX4" fmla="*/ 0 w 208409"/>
                <a:gd name="connsiteY4" fmla="*/ 17322 h 49949"/>
                <a:gd name="connsiteX5" fmla="*/ 21050 w 208409"/>
                <a:gd name="connsiteY5" fmla="*/ 12940 h 4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409" h="49949">
                  <a:moveTo>
                    <a:pt x="21050" y="12940"/>
                  </a:moveTo>
                  <a:cubicBezTo>
                    <a:pt x="21050" y="12940"/>
                    <a:pt x="82296" y="32562"/>
                    <a:pt x="127921" y="19131"/>
                  </a:cubicBezTo>
                  <a:cubicBezTo>
                    <a:pt x="173641" y="5796"/>
                    <a:pt x="219932" y="-22779"/>
                    <a:pt x="205835" y="33800"/>
                  </a:cubicBezTo>
                  <a:cubicBezTo>
                    <a:pt x="205835" y="33800"/>
                    <a:pt x="160210" y="65804"/>
                    <a:pt x="64675" y="39705"/>
                  </a:cubicBezTo>
                  <a:cubicBezTo>
                    <a:pt x="0" y="22560"/>
                    <a:pt x="0" y="17322"/>
                    <a:pt x="0" y="17322"/>
                  </a:cubicBezTo>
                  <a:cubicBezTo>
                    <a:pt x="0" y="17322"/>
                    <a:pt x="16383" y="11607"/>
                    <a:pt x="21050" y="12940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72" name="Freeform: Shape 1671">
              <a:extLst>
                <a:ext uri="{FF2B5EF4-FFF2-40B4-BE49-F238E27FC236}">
                  <a16:creationId xmlns:a16="http://schemas.microsoft.com/office/drawing/2014/main" id="{85B025B2-4626-7A16-3AE9-A3F7BF168284}"/>
                </a:ext>
              </a:extLst>
            </p:cNvPr>
            <p:cNvSpPr/>
            <p:nvPr/>
          </p:nvSpPr>
          <p:spPr>
            <a:xfrm>
              <a:off x="8964207" y="2785723"/>
              <a:ext cx="469117" cy="410771"/>
            </a:xfrm>
            <a:custGeom>
              <a:avLst/>
              <a:gdLst>
                <a:gd name="connsiteX0" fmla="*/ 77533 w 324733"/>
                <a:gd name="connsiteY0" fmla="*/ 51358 h 284345"/>
                <a:gd name="connsiteX1" fmla="*/ 32385 w 324733"/>
                <a:gd name="connsiteY1" fmla="*/ 122129 h 284345"/>
                <a:gd name="connsiteX2" fmla="*/ 0 w 324733"/>
                <a:gd name="connsiteY2" fmla="*/ 181755 h 284345"/>
                <a:gd name="connsiteX3" fmla="*/ 34957 w 324733"/>
                <a:gd name="connsiteY3" fmla="*/ 191090 h 284345"/>
                <a:gd name="connsiteX4" fmla="*/ 79248 w 324733"/>
                <a:gd name="connsiteY4" fmla="*/ 284149 h 284345"/>
                <a:gd name="connsiteX5" fmla="*/ 227552 w 324733"/>
                <a:gd name="connsiteY5" fmla="*/ 260146 h 284345"/>
                <a:gd name="connsiteX6" fmla="*/ 320421 w 324733"/>
                <a:gd name="connsiteY6" fmla="*/ 202139 h 284345"/>
                <a:gd name="connsiteX7" fmla="*/ 152495 w 324733"/>
                <a:gd name="connsiteY7" fmla="*/ 11258 h 284345"/>
                <a:gd name="connsiteX8" fmla="*/ 77438 w 324733"/>
                <a:gd name="connsiteY8" fmla="*/ 51358 h 28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733" h="284345">
                  <a:moveTo>
                    <a:pt x="77533" y="51358"/>
                  </a:moveTo>
                  <a:cubicBezTo>
                    <a:pt x="77533" y="51358"/>
                    <a:pt x="39148" y="66693"/>
                    <a:pt x="32385" y="122129"/>
                  </a:cubicBezTo>
                  <a:cubicBezTo>
                    <a:pt x="14478" y="147656"/>
                    <a:pt x="0" y="181755"/>
                    <a:pt x="0" y="181755"/>
                  </a:cubicBezTo>
                  <a:cubicBezTo>
                    <a:pt x="0" y="181755"/>
                    <a:pt x="7715" y="193661"/>
                    <a:pt x="34957" y="191090"/>
                  </a:cubicBezTo>
                  <a:cubicBezTo>
                    <a:pt x="40481" y="214997"/>
                    <a:pt x="28956" y="282530"/>
                    <a:pt x="79248" y="284149"/>
                  </a:cubicBezTo>
                  <a:cubicBezTo>
                    <a:pt x="129540" y="285863"/>
                    <a:pt x="165354" y="276243"/>
                    <a:pt x="227552" y="260146"/>
                  </a:cubicBezTo>
                  <a:cubicBezTo>
                    <a:pt x="289750" y="243953"/>
                    <a:pt x="312801" y="240524"/>
                    <a:pt x="320421" y="202139"/>
                  </a:cubicBezTo>
                  <a:cubicBezTo>
                    <a:pt x="328041" y="163753"/>
                    <a:pt x="346805" y="-51036"/>
                    <a:pt x="152495" y="11258"/>
                  </a:cubicBezTo>
                  <a:lnTo>
                    <a:pt x="77438" y="51358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73" name="Freeform: Shape 1672">
              <a:extLst>
                <a:ext uri="{FF2B5EF4-FFF2-40B4-BE49-F238E27FC236}">
                  <a16:creationId xmlns:a16="http://schemas.microsoft.com/office/drawing/2014/main" id="{783DB750-50A9-3CF4-EF0F-A332C4EC6482}"/>
                </a:ext>
              </a:extLst>
            </p:cNvPr>
            <p:cNvSpPr/>
            <p:nvPr/>
          </p:nvSpPr>
          <p:spPr>
            <a:xfrm>
              <a:off x="9089148" y="2859195"/>
              <a:ext cx="352039" cy="269386"/>
            </a:xfrm>
            <a:custGeom>
              <a:avLst/>
              <a:gdLst>
                <a:gd name="connsiteX0" fmla="*/ 0 w 243689"/>
                <a:gd name="connsiteY0" fmla="*/ 40980 h 186475"/>
                <a:gd name="connsiteX1" fmla="*/ 97155 w 243689"/>
                <a:gd name="connsiteY1" fmla="*/ 113846 h 186475"/>
                <a:gd name="connsiteX2" fmla="*/ 118872 w 243689"/>
                <a:gd name="connsiteY2" fmla="*/ 104416 h 186475"/>
                <a:gd name="connsiteX3" fmla="*/ 164973 w 243689"/>
                <a:gd name="connsiteY3" fmla="*/ 183664 h 186475"/>
                <a:gd name="connsiteX4" fmla="*/ 238316 w 243689"/>
                <a:gd name="connsiteY4" fmla="*/ 146993 h 186475"/>
                <a:gd name="connsiteX5" fmla="*/ 0 w 243689"/>
                <a:gd name="connsiteY5" fmla="*/ 40885 h 18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689" h="186475">
                  <a:moveTo>
                    <a:pt x="0" y="40980"/>
                  </a:moveTo>
                  <a:cubicBezTo>
                    <a:pt x="0" y="40980"/>
                    <a:pt x="89440" y="51172"/>
                    <a:pt x="97155" y="113846"/>
                  </a:cubicBezTo>
                  <a:cubicBezTo>
                    <a:pt x="104775" y="176521"/>
                    <a:pt x="106109" y="137278"/>
                    <a:pt x="118872" y="104416"/>
                  </a:cubicBezTo>
                  <a:cubicBezTo>
                    <a:pt x="131636" y="71650"/>
                    <a:pt x="182118" y="127467"/>
                    <a:pt x="164973" y="183664"/>
                  </a:cubicBezTo>
                  <a:cubicBezTo>
                    <a:pt x="164973" y="183664"/>
                    <a:pt x="233172" y="201571"/>
                    <a:pt x="238316" y="146993"/>
                  </a:cubicBezTo>
                  <a:cubicBezTo>
                    <a:pt x="243364" y="92415"/>
                    <a:pt x="287655" y="-77130"/>
                    <a:pt x="0" y="4088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74" name="Freeform: Shape 1673">
              <a:extLst>
                <a:ext uri="{FF2B5EF4-FFF2-40B4-BE49-F238E27FC236}">
                  <a16:creationId xmlns:a16="http://schemas.microsoft.com/office/drawing/2014/main" id="{A93B0F40-FA38-A16A-6310-91DFBE1F377D}"/>
                </a:ext>
              </a:extLst>
            </p:cNvPr>
            <p:cNvSpPr/>
            <p:nvPr/>
          </p:nvSpPr>
          <p:spPr>
            <a:xfrm>
              <a:off x="8901376" y="2677327"/>
              <a:ext cx="552040" cy="281462"/>
            </a:xfrm>
            <a:custGeom>
              <a:avLst/>
              <a:gdLst>
                <a:gd name="connsiteX0" fmla="*/ 307717 w 382134"/>
                <a:gd name="connsiteY0" fmla="*/ 8758 h 194834"/>
                <a:gd name="connsiteX1" fmla="*/ 382012 w 382134"/>
                <a:gd name="connsiteY1" fmla="*/ 116962 h 194834"/>
                <a:gd name="connsiteX2" fmla="*/ 334101 w 382134"/>
                <a:gd name="connsiteY2" fmla="*/ 186875 h 194834"/>
                <a:gd name="connsiteX3" fmla="*/ 145697 w 382134"/>
                <a:gd name="connsiteY3" fmla="*/ 192876 h 194834"/>
                <a:gd name="connsiteX4" fmla="*/ 7584 w 382134"/>
                <a:gd name="connsiteY4" fmla="*/ 100865 h 194834"/>
                <a:gd name="connsiteX5" fmla="*/ 87689 w 382134"/>
                <a:gd name="connsiteY5" fmla="*/ 69337 h 194834"/>
                <a:gd name="connsiteX6" fmla="*/ 307622 w 382134"/>
                <a:gd name="connsiteY6" fmla="*/ 8853 h 19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34" h="194834">
                  <a:moveTo>
                    <a:pt x="307717" y="8758"/>
                  </a:moveTo>
                  <a:cubicBezTo>
                    <a:pt x="307717" y="8758"/>
                    <a:pt x="385631" y="43715"/>
                    <a:pt x="382012" y="116962"/>
                  </a:cubicBezTo>
                  <a:cubicBezTo>
                    <a:pt x="378488" y="190304"/>
                    <a:pt x="369915" y="182589"/>
                    <a:pt x="334101" y="186875"/>
                  </a:cubicBezTo>
                  <a:cubicBezTo>
                    <a:pt x="298287" y="191162"/>
                    <a:pt x="177320" y="186018"/>
                    <a:pt x="145697" y="192876"/>
                  </a:cubicBezTo>
                  <a:cubicBezTo>
                    <a:pt x="114169" y="199734"/>
                    <a:pt x="-34993" y="192876"/>
                    <a:pt x="7584" y="100865"/>
                  </a:cubicBezTo>
                  <a:cubicBezTo>
                    <a:pt x="22920" y="71051"/>
                    <a:pt x="87689" y="69337"/>
                    <a:pt x="87689" y="69337"/>
                  </a:cubicBezTo>
                  <a:cubicBezTo>
                    <a:pt x="87689" y="69337"/>
                    <a:pt x="169509" y="-29533"/>
                    <a:pt x="307622" y="8853"/>
                  </a:cubicBezTo>
                  <a:close/>
                </a:path>
              </a:pathLst>
            </a:custGeom>
            <a:solidFill>
              <a:srgbClr val="E24C2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675" name="Freeform: Shape 1674">
              <a:extLst>
                <a:ext uri="{FF2B5EF4-FFF2-40B4-BE49-F238E27FC236}">
                  <a16:creationId xmlns:a16="http://schemas.microsoft.com/office/drawing/2014/main" id="{400DE1A7-957B-5B75-F8CA-FCB83CCC3E9C}"/>
                </a:ext>
              </a:extLst>
            </p:cNvPr>
            <p:cNvSpPr/>
            <p:nvPr/>
          </p:nvSpPr>
          <p:spPr>
            <a:xfrm>
              <a:off x="9082119" y="4477683"/>
              <a:ext cx="28082" cy="238461"/>
            </a:xfrm>
            <a:custGeom>
              <a:avLst/>
              <a:gdLst>
                <a:gd name="connsiteX0" fmla="*/ 15535 w 19439"/>
                <a:gd name="connsiteY0" fmla="*/ 0 h 165068"/>
                <a:gd name="connsiteX1" fmla="*/ 19440 w 19439"/>
                <a:gd name="connsiteY1" fmla="*/ 165068 h 165068"/>
                <a:gd name="connsiteX2" fmla="*/ 15535 w 19439"/>
                <a:gd name="connsiteY2" fmla="*/ 0 h 16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39" h="165068">
                  <a:moveTo>
                    <a:pt x="15535" y="0"/>
                  </a:moveTo>
                  <a:cubicBezTo>
                    <a:pt x="15535" y="0"/>
                    <a:pt x="-6087" y="100203"/>
                    <a:pt x="19440" y="165068"/>
                  </a:cubicBezTo>
                  <a:cubicBezTo>
                    <a:pt x="-12945" y="108775"/>
                    <a:pt x="1914" y="80200"/>
                    <a:pt x="15535" y="0"/>
                  </a:cubicBezTo>
                  <a:close/>
                </a:path>
              </a:pathLst>
            </a:custGeom>
            <a:solidFill>
              <a:schemeClr val="bg1">
                <a:alpha val="72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783" name="Group 1782">
            <a:extLst>
              <a:ext uri="{FF2B5EF4-FFF2-40B4-BE49-F238E27FC236}">
                <a16:creationId xmlns:a16="http://schemas.microsoft.com/office/drawing/2014/main" id="{162C69BE-C328-7178-C309-B88F70CC270B}"/>
              </a:ext>
            </a:extLst>
          </p:cNvPr>
          <p:cNvGrpSpPr/>
          <p:nvPr/>
        </p:nvGrpSpPr>
        <p:grpSpPr>
          <a:xfrm>
            <a:off x="9824224" y="2111135"/>
            <a:ext cx="1219926" cy="2515746"/>
            <a:chOff x="8723158" y="1283162"/>
            <a:chExt cx="2273531" cy="5275874"/>
          </a:xfrm>
        </p:grpSpPr>
        <p:grpSp>
          <p:nvGrpSpPr>
            <p:cNvPr id="1798" name="Graphic 36">
              <a:extLst>
                <a:ext uri="{FF2B5EF4-FFF2-40B4-BE49-F238E27FC236}">
                  <a16:creationId xmlns:a16="http://schemas.microsoft.com/office/drawing/2014/main" id="{28232E8C-D389-E6A0-C5C9-2F5C70DAEAC8}"/>
                </a:ext>
              </a:extLst>
            </p:cNvPr>
            <p:cNvGrpSpPr/>
            <p:nvPr/>
          </p:nvGrpSpPr>
          <p:grpSpPr>
            <a:xfrm>
              <a:off x="8723158" y="6152972"/>
              <a:ext cx="477678" cy="371822"/>
              <a:chOff x="7080236" y="5080825"/>
              <a:chExt cx="330659" cy="257383"/>
            </a:xfrm>
          </p:grpSpPr>
          <p:sp>
            <p:nvSpPr>
              <p:cNvPr id="1853" name="Freeform: Shape 1852">
                <a:extLst>
                  <a:ext uri="{FF2B5EF4-FFF2-40B4-BE49-F238E27FC236}">
                    <a16:creationId xmlns:a16="http://schemas.microsoft.com/office/drawing/2014/main" id="{49947E13-47A5-ACE0-3426-A80CA4F51CAD}"/>
                  </a:ext>
                </a:extLst>
              </p:cNvPr>
              <p:cNvSpPr/>
              <p:nvPr/>
            </p:nvSpPr>
            <p:spPr>
              <a:xfrm>
                <a:off x="7238523" y="5080825"/>
                <a:ext cx="153161" cy="160399"/>
              </a:xfrm>
              <a:custGeom>
                <a:avLst/>
                <a:gdLst>
                  <a:gd name="connsiteX0" fmla="*/ 61627 w 153161"/>
                  <a:gd name="connsiteY0" fmla="*/ 20193 h 160400"/>
                  <a:gd name="connsiteX1" fmla="*/ 72771 w 153161"/>
                  <a:gd name="connsiteY1" fmla="*/ 103727 h 160400"/>
                  <a:gd name="connsiteX2" fmla="*/ 0 w 153161"/>
                  <a:gd name="connsiteY2" fmla="*/ 160401 h 160400"/>
                  <a:gd name="connsiteX3" fmla="*/ 153162 w 153161"/>
                  <a:gd name="connsiteY3" fmla="*/ 134683 h 160400"/>
                  <a:gd name="connsiteX4" fmla="*/ 153162 w 153161"/>
                  <a:gd name="connsiteY4" fmla="*/ 0 h 160400"/>
                  <a:gd name="connsiteX5" fmla="*/ 61627 w 153161"/>
                  <a:gd name="connsiteY5" fmla="*/ 20193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161" h="160400">
                    <a:moveTo>
                      <a:pt x="61627" y="20193"/>
                    </a:moveTo>
                    <a:lnTo>
                      <a:pt x="72771" y="103727"/>
                    </a:lnTo>
                    <a:lnTo>
                      <a:pt x="0" y="160401"/>
                    </a:lnTo>
                    <a:lnTo>
                      <a:pt x="153162" y="134683"/>
                    </a:lnTo>
                    <a:lnTo>
                      <a:pt x="153162" y="0"/>
                    </a:lnTo>
                    <a:lnTo>
                      <a:pt x="61627" y="20193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854" name="Graphic 36">
                <a:extLst>
                  <a:ext uri="{FF2B5EF4-FFF2-40B4-BE49-F238E27FC236}">
                    <a16:creationId xmlns:a16="http://schemas.microsoft.com/office/drawing/2014/main" id="{1D43A1AD-96CE-8A45-8278-ED064A0759CC}"/>
                  </a:ext>
                </a:extLst>
              </p:cNvPr>
              <p:cNvGrpSpPr/>
              <p:nvPr/>
            </p:nvGrpSpPr>
            <p:grpSpPr>
              <a:xfrm>
                <a:off x="7080236" y="5157401"/>
                <a:ext cx="330659" cy="180807"/>
                <a:chOff x="7080236" y="5157401"/>
                <a:chExt cx="330659" cy="180807"/>
              </a:xfrm>
            </p:grpSpPr>
            <p:sp>
              <p:nvSpPr>
                <p:cNvPr id="1855" name="Freeform: Shape 1854">
                  <a:extLst>
                    <a:ext uri="{FF2B5EF4-FFF2-40B4-BE49-F238E27FC236}">
                      <a16:creationId xmlns:a16="http://schemas.microsoft.com/office/drawing/2014/main" id="{002ACB46-6630-7EC4-5495-BE6AC627E7A6}"/>
                    </a:ext>
                  </a:extLst>
                </p:cNvPr>
                <p:cNvSpPr/>
                <p:nvPr/>
              </p:nvSpPr>
              <p:spPr>
                <a:xfrm>
                  <a:off x="7082282" y="5282931"/>
                  <a:ext cx="323982" cy="55277"/>
                </a:xfrm>
                <a:custGeom>
                  <a:avLst/>
                  <a:gdLst>
                    <a:gd name="connsiteX0" fmla="*/ 3180 w 323982"/>
                    <a:gd name="connsiteY0" fmla="*/ 38776 h 55277"/>
                    <a:gd name="connsiteX1" fmla="*/ 34422 w 323982"/>
                    <a:gd name="connsiteY1" fmla="*/ 52206 h 55277"/>
                    <a:gd name="connsiteX2" fmla="*/ 36994 w 323982"/>
                    <a:gd name="connsiteY2" fmla="*/ 50682 h 55277"/>
                    <a:gd name="connsiteX3" fmla="*/ 40804 w 323982"/>
                    <a:gd name="connsiteY3" fmla="*/ 51254 h 55277"/>
                    <a:gd name="connsiteX4" fmla="*/ 42614 w 323982"/>
                    <a:gd name="connsiteY4" fmla="*/ 53349 h 55277"/>
                    <a:gd name="connsiteX5" fmla="*/ 65188 w 323982"/>
                    <a:gd name="connsiteY5" fmla="*/ 55064 h 55277"/>
                    <a:gd name="connsiteX6" fmla="*/ 69855 w 323982"/>
                    <a:gd name="connsiteY6" fmla="*/ 52969 h 55277"/>
                    <a:gd name="connsiteX7" fmla="*/ 71951 w 323982"/>
                    <a:gd name="connsiteY7" fmla="*/ 52969 h 55277"/>
                    <a:gd name="connsiteX8" fmla="*/ 76999 w 323982"/>
                    <a:gd name="connsiteY8" fmla="*/ 55254 h 55277"/>
                    <a:gd name="connsiteX9" fmla="*/ 106336 w 323982"/>
                    <a:gd name="connsiteY9" fmla="*/ 54492 h 55277"/>
                    <a:gd name="connsiteX10" fmla="*/ 109194 w 323982"/>
                    <a:gd name="connsiteY10" fmla="*/ 52397 h 55277"/>
                    <a:gd name="connsiteX11" fmla="*/ 113385 w 323982"/>
                    <a:gd name="connsiteY11" fmla="*/ 52111 h 55277"/>
                    <a:gd name="connsiteX12" fmla="*/ 116909 w 323982"/>
                    <a:gd name="connsiteY12" fmla="*/ 53730 h 55277"/>
                    <a:gd name="connsiteX13" fmla="*/ 135673 w 323982"/>
                    <a:gd name="connsiteY13" fmla="*/ 51730 h 55277"/>
                    <a:gd name="connsiteX14" fmla="*/ 139864 w 323982"/>
                    <a:gd name="connsiteY14" fmla="*/ 48492 h 55277"/>
                    <a:gd name="connsiteX15" fmla="*/ 141960 w 323982"/>
                    <a:gd name="connsiteY15" fmla="*/ 48206 h 55277"/>
                    <a:gd name="connsiteX16" fmla="*/ 147103 w 323982"/>
                    <a:gd name="connsiteY16" fmla="*/ 50016 h 55277"/>
                    <a:gd name="connsiteX17" fmla="*/ 228351 w 323982"/>
                    <a:gd name="connsiteY17" fmla="*/ 47349 h 55277"/>
                    <a:gd name="connsiteX18" fmla="*/ 233971 w 323982"/>
                    <a:gd name="connsiteY18" fmla="*/ 46015 h 55277"/>
                    <a:gd name="connsiteX19" fmla="*/ 241591 w 323982"/>
                    <a:gd name="connsiteY19" fmla="*/ 48682 h 55277"/>
                    <a:gd name="connsiteX20" fmla="*/ 271785 w 323982"/>
                    <a:gd name="connsiteY20" fmla="*/ 48682 h 55277"/>
                    <a:gd name="connsiteX21" fmla="*/ 295217 w 323982"/>
                    <a:gd name="connsiteY21" fmla="*/ 47158 h 55277"/>
                    <a:gd name="connsiteX22" fmla="*/ 323982 w 323982"/>
                    <a:gd name="connsiteY22" fmla="*/ 43824 h 55277"/>
                    <a:gd name="connsiteX23" fmla="*/ 319220 w 323982"/>
                    <a:gd name="connsiteY23" fmla="*/ 19726 h 55277"/>
                    <a:gd name="connsiteX24" fmla="*/ 318077 w 323982"/>
                    <a:gd name="connsiteY24" fmla="*/ 17536 h 55277"/>
                    <a:gd name="connsiteX25" fmla="*/ 135673 w 323982"/>
                    <a:gd name="connsiteY25" fmla="*/ 2867 h 55277"/>
                    <a:gd name="connsiteX26" fmla="*/ 135292 w 323982"/>
                    <a:gd name="connsiteY26" fmla="*/ 2867 h 55277"/>
                    <a:gd name="connsiteX27" fmla="*/ 98145 w 323982"/>
                    <a:gd name="connsiteY27" fmla="*/ 5534 h 55277"/>
                    <a:gd name="connsiteX28" fmla="*/ 1085 w 323982"/>
                    <a:gd name="connsiteY28" fmla="*/ 15249 h 55277"/>
                    <a:gd name="connsiteX29" fmla="*/ 895 w 323982"/>
                    <a:gd name="connsiteY29" fmla="*/ 17536 h 55277"/>
                    <a:gd name="connsiteX30" fmla="*/ 3180 w 323982"/>
                    <a:gd name="connsiteY30" fmla="*/ 38681 h 55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23982" h="55277">
                      <a:moveTo>
                        <a:pt x="3180" y="38776"/>
                      </a:moveTo>
                      <a:cubicBezTo>
                        <a:pt x="6419" y="43348"/>
                        <a:pt x="19563" y="49825"/>
                        <a:pt x="34422" y="52206"/>
                      </a:cubicBezTo>
                      <a:cubicBezTo>
                        <a:pt x="35089" y="52302"/>
                        <a:pt x="36327" y="50587"/>
                        <a:pt x="36994" y="50682"/>
                      </a:cubicBezTo>
                      <a:cubicBezTo>
                        <a:pt x="37851" y="50778"/>
                        <a:pt x="39947" y="51159"/>
                        <a:pt x="40804" y="51254"/>
                      </a:cubicBezTo>
                      <a:cubicBezTo>
                        <a:pt x="42042" y="51445"/>
                        <a:pt x="41376" y="53159"/>
                        <a:pt x="42614" y="53349"/>
                      </a:cubicBezTo>
                      <a:cubicBezTo>
                        <a:pt x="49567" y="54207"/>
                        <a:pt x="57187" y="54778"/>
                        <a:pt x="65188" y="55064"/>
                      </a:cubicBezTo>
                      <a:cubicBezTo>
                        <a:pt x="66331" y="55064"/>
                        <a:pt x="68617" y="52969"/>
                        <a:pt x="69855" y="52969"/>
                      </a:cubicBezTo>
                      <a:cubicBezTo>
                        <a:pt x="70522" y="52969"/>
                        <a:pt x="71284" y="52969"/>
                        <a:pt x="71951" y="52969"/>
                      </a:cubicBezTo>
                      <a:cubicBezTo>
                        <a:pt x="73951" y="52969"/>
                        <a:pt x="74999" y="55254"/>
                        <a:pt x="76999" y="55254"/>
                      </a:cubicBezTo>
                      <a:cubicBezTo>
                        <a:pt x="86524" y="55350"/>
                        <a:pt x="96335" y="55159"/>
                        <a:pt x="106336" y="54492"/>
                      </a:cubicBezTo>
                      <a:cubicBezTo>
                        <a:pt x="107098" y="54492"/>
                        <a:pt x="108432" y="52397"/>
                        <a:pt x="109194" y="52397"/>
                      </a:cubicBezTo>
                      <a:cubicBezTo>
                        <a:pt x="110622" y="52397"/>
                        <a:pt x="111956" y="52206"/>
                        <a:pt x="113385" y="52111"/>
                      </a:cubicBezTo>
                      <a:cubicBezTo>
                        <a:pt x="114813" y="52016"/>
                        <a:pt x="115575" y="53921"/>
                        <a:pt x="116909" y="53730"/>
                      </a:cubicBezTo>
                      <a:cubicBezTo>
                        <a:pt x="123196" y="53254"/>
                        <a:pt x="129482" y="52492"/>
                        <a:pt x="135673" y="51730"/>
                      </a:cubicBezTo>
                      <a:cubicBezTo>
                        <a:pt x="137388" y="51445"/>
                        <a:pt x="138150" y="48682"/>
                        <a:pt x="139864" y="48492"/>
                      </a:cubicBezTo>
                      <a:cubicBezTo>
                        <a:pt x="140531" y="48396"/>
                        <a:pt x="141198" y="48301"/>
                        <a:pt x="141960" y="48206"/>
                      </a:cubicBezTo>
                      <a:cubicBezTo>
                        <a:pt x="143293" y="48015"/>
                        <a:pt x="145770" y="50302"/>
                        <a:pt x="147103" y="50016"/>
                      </a:cubicBezTo>
                      <a:cubicBezTo>
                        <a:pt x="189394" y="42777"/>
                        <a:pt x="213683" y="45348"/>
                        <a:pt x="228351" y="47349"/>
                      </a:cubicBezTo>
                      <a:cubicBezTo>
                        <a:pt x="230542" y="47635"/>
                        <a:pt x="232162" y="46015"/>
                        <a:pt x="233971" y="46015"/>
                      </a:cubicBezTo>
                      <a:cubicBezTo>
                        <a:pt x="239877" y="46015"/>
                        <a:pt x="239591" y="48778"/>
                        <a:pt x="241591" y="48682"/>
                      </a:cubicBezTo>
                      <a:cubicBezTo>
                        <a:pt x="253307" y="48492"/>
                        <a:pt x="263975" y="51635"/>
                        <a:pt x="271785" y="48682"/>
                      </a:cubicBezTo>
                      <a:cubicBezTo>
                        <a:pt x="279596" y="45729"/>
                        <a:pt x="294074" y="43824"/>
                        <a:pt x="295217" y="47158"/>
                      </a:cubicBezTo>
                      <a:cubicBezTo>
                        <a:pt x="296360" y="50492"/>
                        <a:pt x="312552" y="47730"/>
                        <a:pt x="323982" y="43824"/>
                      </a:cubicBezTo>
                      <a:cubicBezTo>
                        <a:pt x="323792" y="31156"/>
                        <a:pt x="320934" y="23250"/>
                        <a:pt x="319220" y="19726"/>
                      </a:cubicBezTo>
                      <a:cubicBezTo>
                        <a:pt x="318553" y="18297"/>
                        <a:pt x="318077" y="17536"/>
                        <a:pt x="318077" y="17536"/>
                      </a:cubicBezTo>
                      <a:cubicBezTo>
                        <a:pt x="301884" y="-2562"/>
                        <a:pt x="214540" y="-2086"/>
                        <a:pt x="135673" y="2867"/>
                      </a:cubicBezTo>
                      <a:cubicBezTo>
                        <a:pt x="135578" y="2867"/>
                        <a:pt x="135387" y="2867"/>
                        <a:pt x="135292" y="2867"/>
                      </a:cubicBezTo>
                      <a:cubicBezTo>
                        <a:pt x="122624" y="3629"/>
                        <a:pt x="110146" y="4581"/>
                        <a:pt x="98145" y="5534"/>
                      </a:cubicBezTo>
                      <a:cubicBezTo>
                        <a:pt x="43852" y="9915"/>
                        <a:pt x="1085" y="15249"/>
                        <a:pt x="1085" y="15249"/>
                      </a:cubicBezTo>
                      <a:cubicBezTo>
                        <a:pt x="1085" y="15249"/>
                        <a:pt x="990" y="16107"/>
                        <a:pt x="895" y="17536"/>
                      </a:cubicBezTo>
                      <a:cubicBezTo>
                        <a:pt x="609" y="22298"/>
                        <a:pt x="-1963" y="30489"/>
                        <a:pt x="3180" y="38681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08" name="Freeform: Shape 2207">
                  <a:extLst>
                    <a:ext uri="{FF2B5EF4-FFF2-40B4-BE49-F238E27FC236}">
                      <a16:creationId xmlns:a16="http://schemas.microsoft.com/office/drawing/2014/main" id="{5E41004A-1AD9-A29E-B2FB-E4778F510088}"/>
                    </a:ext>
                  </a:extLst>
                </p:cNvPr>
                <p:cNvSpPr/>
                <p:nvPr/>
              </p:nvSpPr>
              <p:spPr>
                <a:xfrm>
                  <a:off x="7080236" y="5160832"/>
                  <a:ext cx="325959" cy="157824"/>
                </a:xfrm>
                <a:custGeom>
                  <a:avLst/>
                  <a:gdLst>
                    <a:gd name="connsiteX0" fmla="*/ 934 w 325959"/>
                    <a:gd name="connsiteY0" fmla="*/ 132591 h 157824"/>
                    <a:gd name="connsiteX1" fmla="*/ 62656 w 325959"/>
                    <a:gd name="connsiteY1" fmla="*/ 156594 h 157824"/>
                    <a:gd name="connsiteX2" fmla="*/ 141999 w 325959"/>
                    <a:gd name="connsiteY2" fmla="*/ 155165 h 157824"/>
                    <a:gd name="connsiteX3" fmla="*/ 151524 w 325959"/>
                    <a:gd name="connsiteY3" fmla="*/ 153736 h 157824"/>
                    <a:gd name="connsiteX4" fmla="*/ 157810 w 325959"/>
                    <a:gd name="connsiteY4" fmla="*/ 152403 h 157824"/>
                    <a:gd name="connsiteX5" fmla="*/ 160097 w 325959"/>
                    <a:gd name="connsiteY5" fmla="*/ 151831 h 157824"/>
                    <a:gd name="connsiteX6" fmla="*/ 164097 w 325959"/>
                    <a:gd name="connsiteY6" fmla="*/ 150879 h 157824"/>
                    <a:gd name="connsiteX7" fmla="*/ 164383 w 325959"/>
                    <a:gd name="connsiteY7" fmla="*/ 150879 h 157824"/>
                    <a:gd name="connsiteX8" fmla="*/ 169907 w 325959"/>
                    <a:gd name="connsiteY8" fmla="*/ 150022 h 157824"/>
                    <a:gd name="connsiteX9" fmla="*/ 180290 w 325959"/>
                    <a:gd name="connsiteY9" fmla="*/ 148974 h 157824"/>
                    <a:gd name="connsiteX10" fmla="*/ 183528 w 325959"/>
                    <a:gd name="connsiteY10" fmla="*/ 148688 h 157824"/>
                    <a:gd name="connsiteX11" fmla="*/ 183528 w 325959"/>
                    <a:gd name="connsiteY11" fmla="*/ 148688 h 157824"/>
                    <a:gd name="connsiteX12" fmla="*/ 186957 w 325959"/>
                    <a:gd name="connsiteY12" fmla="*/ 148498 h 157824"/>
                    <a:gd name="connsiteX13" fmla="*/ 189148 w 325959"/>
                    <a:gd name="connsiteY13" fmla="*/ 148402 h 157824"/>
                    <a:gd name="connsiteX14" fmla="*/ 202864 w 325959"/>
                    <a:gd name="connsiteY14" fmla="*/ 147831 h 157824"/>
                    <a:gd name="connsiteX15" fmla="*/ 203149 w 325959"/>
                    <a:gd name="connsiteY15" fmla="*/ 147831 h 157824"/>
                    <a:gd name="connsiteX16" fmla="*/ 203721 w 325959"/>
                    <a:gd name="connsiteY16" fmla="*/ 147831 h 157824"/>
                    <a:gd name="connsiteX17" fmla="*/ 322593 w 325959"/>
                    <a:gd name="connsiteY17" fmla="*/ 137734 h 157824"/>
                    <a:gd name="connsiteX18" fmla="*/ 319164 w 325959"/>
                    <a:gd name="connsiteY18" fmla="*/ 59725 h 157824"/>
                    <a:gd name="connsiteX19" fmla="*/ 318402 w 325959"/>
                    <a:gd name="connsiteY19" fmla="*/ 57343 h 157824"/>
                    <a:gd name="connsiteX20" fmla="*/ 316402 w 325959"/>
                    <a:gd name="connsiteY20" fmla="*/ 24387 h 157824"/>
                    <a:gd name="connsiteX21" fmla="*/ 316021 w 325959"/>
                    <a:gd name="connsiteY21" fmla="*/ 20386 h 157824"/>
                    <a:gd name="connsiteX22" fmla="*/ 317259 w 325959"/>
                    <a:gd name="connsiteY22" fmla="*/ 17910 h 157824"/>
                    <a:gd name="connsiteX23" fmla="*/ 318402 w 325959"/>
                    <a:gd name="connsiteY23" fmla="*/ 8290 h 157824"/>
                    <a:gd name="connsiteX24" fmla="*/ 274873 w 325959"/>
                    <a:gd name="connsiteY24" fmla="*/ 19720 h 157824"/>
                    <a:gd name="connsiteX25" fmla="*/ 210389 w 325959"/>
                    <a:gd name="connsiteY25" fmla="*/ 2098 h 157824"/>
                    <a:gd name="connsiteX26" fmla="*/ 156096 w 325959"/>
                    <a:gd name="connsiteY26" fmla="*/ 43437 h 157824"/>
                    <a:gd name="connsiteX27" fmla="*/ 143237 w 325959"/>
                    <a:gd name="connsiteY27" fmla="*/ 52771 h 157824"/>
                    <a:gd name="connsiteX28" fmla="*/ 137998 w 325959"/>
                    <a:gd name="connsiteY28" fmla="*/ 56391 h 157824"/>
                    <a:gd name="connsiteX29" fmla="*/ 124759 w 325959"/>
                    <a:gd name="connsiteY29" fmla="*/ 64964 h 157824"/>
                    <a:gd name="connsiteX30" fmla="*/ 119234 w 325959"/>
                    <a:gd name="connsiteY30" fmla="*/ 68297 h 157824"/>
                    <a:gd name="connsiteX31" fmla="*/ 105423 w 325959"/>
                    <a:gd name="connsiteY31" fmla="*/ 75631 h 157824"/>
                    <a:gd name="connsiteX32" fmla="*/ 74562 w 325959"/>
                    <a:gd name="connsiteY32" fmla="*/ 83251 h 157824"/>
                    <a:gd name="connsiteX33" fmla="*/ 72085 w 325959"/>
                    <a:gd name="connsiteY33" fmla="*/ 82966 h 157824"/>
                    <a:gd name="connsiteX34" fmla="*/ 839 w 325959"/>
                    <a:gd name="connsiteY34" fmla="*/ 132877 h 15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25959" h="157824">
                      <a:moveTo>
                        <a:pt x="934" y="132591"/>
                      </a:moveTo>
                      <a:cubicBezTo>
                        <a:pt x="4363" y="146974"/>
                        <a:pt x="31414" y="154022"/>
                        <a:pt x="62656" y="156594"/>
                      </a:cubicBezTo>
                      <a:cubicBezTo>
                        <a:pt x="90278" y="158880"/>
                        <a:pt x="121234" y="157737"/>
                        <a:pt x="141999" y="155165"/>
                      </a:cubicBezTo>
                      <a:cubicBezTo>
                        <a:pt x="145523" y="154689"/>
                        <a:pt x="148666" y="154213"/>
                        <a:pt x="151524" y="153736"/>
                      </a:cubicBezTo>
                      <a:cubicBezTo>
                        <a:pt x="153905" y="153356"/>
                        <a:pt x="156001" y="152879"/>
                        <a:pt x="157810" y="152403"/>
                      </a:cubicBezTo>
                      <a:cubicBezTo>
                        <a:pt x="158668" y="152212"/>
                        <a:pt x="159430" y="152022"/>
                        <a:pt x="160097" y="151831"/>
                      </a:cubicBezTo>
                      <a:cubicBezTo>
                        <a:pt x="161240" y="151450"/>
                        <a:pt x="162668" y="151165"/>
                        <a:pt x="164097" y="150879"/>
                      </a:cubicBezTo>
                      <a:cubicBezTo>
                        <a:pt x="164097" y="150879"/>
                        <a:pt x="164287" y="150879"/>
                        <a:pt x="164383" y="150879"/>
                      </a:cubicBezTo>
                      <a:cubicBezTo>
                        <a:pt x="166002" y="150593"/>
                        <a:pt x="167907" y="150307"/>
                        <a:pt x="169907" y="150022"/>
                      </a:cubicBezTo>
                      <a:cubicBezTo>
                        <a:pt x="173050" y="149641"/>
                        <a:pt x="176575" y="149260"/>
                        <a:pt x="180290" y="148974"/>
                      </a:cubicBezTo>
                      <a:cubicBezTo>
                        <a:pt x="181337" y="148974"/>
                        <a:pt x="182480" y="148783"/>
                        <a:pt x="183528" y="148688"/>
                      </a:cubicBezTo>
                      <a:lnTo>
                        <a:pt x="183528" y="148688"/>
                      </a:lnTo>
                      <a:cubicBezTo>
                        <a:pt x="184671" y="148688"/>
                        <a:pt x="185814" y="148498"/>
                        <a:pt x="186957" y="148498"/>
                      </a:cubicBezTo>
                      <a:cubicBezTo>
                        <a:pt x="187719" y="148498"/>
                        <a:pt x="188386" y="148498"/>
                        <a:pt x="189148" y="148402"/>
                      </a:cubicBezTo>
                      <a:cubicBezTo>
                        <a:pt x="193434" y="148117"/>
                        <a:pt x="198101" y="147926"/>
                        <a:pt x="202864" y="147831"/>
                      </a:cubicBezTo>
                      <a:cubicBezTo>
                        <a:pt x="202959" y="147831"/>
                        <a:pt x="203054" y="147831"/>
                        <a:pt x="203149" y="147831"/>
                      </a:cubicBezTo>
                      <a:cubicBezTo>
                        <a:pt x="203340" y="147831"/>
                        <a:pt x="203531" y="147831"/>
                        <a:pt x="203721" y="147831"/>
                      </a:cubicBezTo>
                      <a:cubicBezTo>
                        <a:pt x="251441" y="146212"/>
                        <a:pt x="317259" y="147259"/>
                        <a:pt x="322593" y="137734"/>
                      </a:cubicBezTo>
                      <a:cubicBezTo>
                        <a:pt x="329737" y="124971"/>
                        <a:pt x="324022" y="77346"/>
                        <a:pt x="319164" y="59725"/>
                      </a:cubicBezTo>
                      <a:cubicBezTo>
                        <a:pt x="318878" y="58867"/>
                        <a:pt x="318688" y="58010"/>
                        <a:pt x="318402" y="57343"/>
                      </a:cubicBezTo>
                      <a:cubicBezTo>
                        <a:pt x="315449" y="48485"/>
                        <a:pt x="315449" y="35626"/>
                        <a:pt x="316402" y="24387"/>
                      </a:cubicBezTo>
                      <a:cubicBezTo>
                        <a:pt x="316402" y="23625"/>
                        <a:pt x="316021" y="21053"/>
                        <a:pt x="316021" y="20386"/>
                      </a:cubicBezTo>
                      <a:cubicBezTo>
                        <a:pt x="316021" y="19720"/>
                        <a:pt x="317164" y="18481"/>
                        <a:pt x="317259" y="17910"/>
                      </a:cubicBezTo>
                      <a:cubicBezTo>
                        <a:pt x="317831" y="12195"/>
                        <a:pt x="318402" y="8290"/>
                        <a:pt x="318402" y="8290"/>
                      </a:cubicBezTo>
                      <a:cubicBezTo>
                        <a:pt x="308401" y="-8189"/>
                        <a:pt x="308401" y="13052"/>
                        <a:pt x="274873" y="19720"/>
                      </a:cubicBezTo>
                      <a:cubicBezTo>
                        <a:pt x="241345" y="26387"/>
                        <a:pt x="228772" y="-8760"/>
                        <a:pt x="210389" y="2098"/>
                      </a:cubicBezTo>
                      <a:cubicBezTo>
                        <a:pt x="201911" y="7051"/>
                        <a:pt x="180480" y="25435"/>
                        <a:pt x="156096" y="43437"/>
                      </a:cubicBezTo>
                      <a:cubicBezTo>
                        <a:pt x="151905" y="46580"/>
                        <a:pt x="147523" y="49723"/>
                        <a:pt x="143237" y="52771"/>
                      </a:cubicBezTo>
                      <a:cubicBezTo>
                        <a:pt x="141523" y="54010"/>
                        <a:pt x="139713" y="55153"/>
                        <a:pt x="137998" y="56391"/>
                      </a:cubicBezTo>
                      <a:cubicBezTo>
                        <a:pt x="133617" y="59344"/>
                        <a:pt x="129140" y="62201"/>
                        <a:pt x="124759" y="64964"/>
                      </a:cubicBezTo>
                      <a:cubicBezTo>
                        <a:pt x="122949" y="66106"/>
                        <a:pt x="121044" y="67249"/>
                        <a:pt x="119234" y="68297"/>
                      </a:cubicBezTo>
                      <a:cubicBezTo>
                        <a:pt x="114567" y="71059"/>
                        <a:pt x="109900" y="73441"/>
                        <a:pt x="105423" y="75631"/>
                      </a:cubicBezTo>
                      <a:cubicBezTo>
                        <a:pt x="93707" y="81156"/>
                        <a:pt x="83039" y="84299"/>
                        <a:pt x="74562" y="83251"/>
                      </a:cubicBezTo>
                      <a:cubicBezTo>
                        <a:pt x="73705" y="83251"/>
                        <a:pt x="72848" y="83061"/>
                        <a:pt x="72085" y="82966"/>
                      </a:cubicBezTo>
                      <a:cubicBezTo>
                        <a:pt x="35700" y="79823"/>
                        <a:pt x="-6496" y="101730"/>
                        <a:pt x="839" y="132877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09" name="Freeform: Shape 2208">
                  <a:extLst>
                    <a:ext uri="{FF2B5EF4-FFF2-40B4-BE49-F238E27FC236}">
                      <a16:creationId xmlns:a16="http://schemas.microsoft.com/office/drawing/2014/main" id="{B3282DFD-BC44-6BF7-5C80-2BCE4F467355}"/>
                    </a:ext>
                  </a:extLst>
                </p:cNvPr>
                <p:cNvSpPr/>
                <p:nvPr/>
              </p:nvSpPr>
              <p:spPr>
                <a:xfrm>
                  <a:off x="7082789" y="5271516"/>
                  <a:ext cx="323521" cy="46950"/>
                </a:xfrm>
                <a:custGeom>
                  <a:avLst/>
                  <a:gdLst>
                    <a:gd name="connsiteX0" fmla="*/ 52864 w 323521"/>
                    <a:gd name="connsiteY0" fmla="*/ 36957 h 46950"/>
                    <a:gd name="connsiteX1" fmla="*/ 67151 w 323521"/>
                    <a:gd name="connsiteY1" fmla="*/ 40291 h 46950"/>
                    <a:gd name="connsiteX2" fmla="*/ 172688 w 323521"/>
                    <a:gd name="connsiteY2" fmla="*/ 19336 h 46950"/>
                    <a:gd name="connsiteX3" fmla="*/ 323469 w 323521"/>
                    <a:gd name="connsiteY3" fmla="*/ 0 h 46950"/>
                    <a:gd name="connsiteX4" fmla="*/ 320135 w 323521"/>
                    <a:gd name="connsiteY4" fmla="*/ 26861 h 46950"/>
                    <a:gd name="connsiteX5" fmla="*/ 201263 w 323521"/>
                    <a:gd name="connsiteY5" fmla="*/ 36957 h 46950"/>
                    <a:gd name="connsiteX6" fmla="*/ 200692 w 323521"/>
                    <a:gd name="connsiteY6" fmla="*/ 36957 h 46950"/>
                    <a:gd name="connsiteX7" fmla="*/ 200406 w 323521"/>
                    <a:gd name="connsiteY7" fmla="*/ 36957 h 46950"/>
                    <a:gd name="connsiteX8" fmla="*/ 186690 w 323521"/>
                    <a:gd name="connsiteY8" fmla="*/ 37529 h 46950"/>
                    <a:gd name="connsiteX9" fmla="*/ 184499 w 323521"/>
                    <a:gd name="connsiteY9" fmla="*/ 37624 h 46950"/>
                    <a:gd name="connsiteX10" fmla="*/ 181070 w 323521"/>
                    <a:gd name="connsiteY10" fmla="*/ 37814 h 46950"/>
                    <a:gd name="connsiteX11" fmla="*/ 181070 w 323521"/>
                    <a:gd name="connsiteY11" fmla="*/ 37814 h 46950"/>
                    <a:gd name="connsiteX12" fmla="*/ 177832 w 323521"/>
                    <a:gd name="connsiteY12" fmla="*/ 38100 h 46950"/>
                    <a:gd name="connsiteX13" fmla="*/ 167449 w 323521"/>
                    <a:gd name="connsiteY13" fmla="*/ 39148 h 46950"/>
                    <a:gd name="connsiteX14" fmla="*/ 161925 w 323521"/>
                    <a:gd name="connsiteY14" fmla="*/ 40005 h 46950"/>
                    <a:gd name="connsiteX15" fmla="*/ 161639 w 323521"/>
                    <a:gd name="connsiteY15" fmla="*/ 40005 h 46950"/>
                    <a:gd name="connsiteX16" fmla="*/ 157639 w 323521"/>
                    <a:gd name="connsiteY16" fmla="*/ 40957 h 46950"/>
                    <a:gd name="connsiteX17" fmla="*/ 155353 w 323521"/>
                    <a:gd name="connsiteY17" fmla="*/ 41529 h 46950"/>
                    <a:gd name="connsiteX18" fmla="*/ 149066 w 323521"/>
                    <a:gd name="connsiteY18" fmla="*/ 42863 h 46950"/>
                    <a:gd name="connsiteX19" fmla="*/ 139541 w 323521"/>
                    <a:gd name="connsiteY19" fmla="*/ 44291 h 46950"/>
                    <a:gd name="connsiteX20" fmla="*/ 60198 w 323521"/>
                    <a:gd name="connsiteY20" fmla="*/ 45720 h 46950"/>
                    <a:gd name="connsiteX21" fmla="*/ 0 w 323521"/>
                    <a:gd name="connsiteY21" fmla="*/ 25527 h 46950"/>
                    <a:gd name="connsiteX22" fmla="*/ 52864 w 323521"/>
                    <a:gd name="connsiteY22" fmla="*/ 36766 h 46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3521" h="46950">
                      <a:moveTo>
                        <a:pt x="52864" y="36957"/>
                      </a:moveTo>
                      <a:cubicBezTo>
                        <a:pt x="57912" y="37814"/>
                        <a:pt x="62865" y="38671"/>
                        <a:pt x="67151" y="40291"/>
                      </a:cubicBezTo>
                      <a:cubicBezTo>
                        <a:pt x="104870" y="47815"/>
                        <a:pt x="137541" y="29432"/>
                        <a:pt x="172688" y="19336"/>
                      </a:cubicBezTo>
                      <a:cubicBezTo>
                        <a:pt x="219932" y="6191"/>
                        <a:pt x="279940" y="21336"/>
                        <a:pt x="323469" y="0"/>
                      </a:cubicBezTo>
                      <a:cubicBezTo>
                        <a:pt x="323755" y="11621"/>
                        <a:pt x="322897" y="21907"/>
                        <a:pt x="320135" y="26861"/>
                      </a:cubicBezTo>
                      <a:cubicBezTo>
                        <a:pt x="314801" y="36386"/>
                        <a:pt x="248983" y="35338"/>
                        <a:pt x="201263" y="36957"/>
                      </a:cubicBezTo>
                      <a:cubicBezTo>
                        <a:pt x="201073" y="36957"/>
                        <a:pt x="200882" y="36957"/>
                        <a:pt x="200692" y="36957"/>
                      </a:cubicBezTo>
                      <a:cubicBezTo>
                        <a:pt x="200596" y="36957"/>
                        <a:pt x="200501" y="36957"/>
                        <a:pt x="200406" y="36957"/>
                      </a:cubicBezTo>
                      <a:cubicBezTo>
                        <a:pt x="195644" y="37147"/>
                        <a:pt x="190976" y="37338"/>
                        <a:pt x="186690" y="37529"/>
                      </a:cubicBezTo>
                      <a:cubicBezTo>
                        <a:pt x="185928" y="37529"/>
                        <a:pt x="185261" y="37529"/>
                        <a:pt x="184499" y="37624"/>
                      </a:cubicBezTo>
                      <a:cubicBezTo>
                        <a:pt x="183356" y="37624"/>
                        <a:pt x="182213" y="37719"/>
                        <a:pt x="181070" y="37814"/>
                      </a:cubicBezTo>
                      <a:lnTo>
                        <a:pt x="181070" y="37814"/>
                      </a:lnTo>
                      <a:cubicBezTo>
                        <a:pt x="179927" y="37814"/>
                        <a:pt x="178879" y="38005"/>
                        <a:pt x="177832" y="38100"/>
                      </a:cubicBezTo>
                      <a:cubicBezTo>
                        <a:pt x="174022" y="38386"/>
                        <a:pt x="170497" y="38767"/>
                        <a:pt x="167449" y="39148"/>
                      </a:cubicBezTo>
                      <a:cubicBezTo>
                        <a:pt x="165449" y="39433"/>
                        <a:pt x="163639" y="39719"/>
                        <a:pt x="161925" y="40005"/>
                      </a:cubicBezTo>
                      <a:cubicBezTo>
                        <a:pt x="161925" y="40005"/>
                        <a:pt x="161734" y="40005"/>
                        <a:pt x="161639" y="40005"/>
                      </a:cubicBezTo>
                      <a:cubicBezTo>
                        <a:pt x="160115" y="40291"/>
                        <a:pt x="158782" y="40672"/>
                        <a:pt x="157639" y="40957"/>
                      </a:cubicBezTo>
                      <a:cubicBezTo>
                        <a:pt x="156972" y="41148"/>
                        <a:pt x="156115" y="41338"/>
                        <a:pt x="155353" y="41529"/>
                      </a:cubicBezTo>
                      <a:cubicBezTo>
                        <a:pt x="153448" y="42005"/>
                        <a:pt x="151352" y="42386"/>
                        <a:pt x="149066" y="42863"/>
                      </a:cubicBezTo>
                      <a:cubicBezTo>
                        <a:pt x="146209" y="43339"/>
                        <a:pt x="142970" y="43815"/>
                        <a:pt x="139541" y="44291"/>
                      </a:cubicBezTo>
                      <a:cubicBezTo>
                        <a:pt x="118777" y="46863"/>
                        <a:pt x="87916" y="48006"/>
                        <a:pt x="60198" y="45720"/>
                      </a:cubicBezTo>
                      <a:cubicBezTo>
                        <a:pt x="31813" y="43339"/>
                        <a:pt x="6953" y="37338"/>
                        <a:pt x="0" y="25527"/>
                      </a:cubicBezTo>
                      <a:cubicBezTo>
                        <a:pt x="17050" y="29813"/>
                        <a:pt x="34480" y="33147"/>
                        <a:pt x="52864" y="36766"/>
                      </a:cubicBez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0" name="Freeform: Shape 2209">
                  <a:extLst>
                    <a:ext uri="{FF2B5EF4-FFF2-40B4-BE49-F238E27FC236}">
                      <a16:creationId xmlns:a16="http://schemas.microsoft.com/office/drawing/2014/main" id="{7A9A0ABB-311C-6EBC-C8AE-794AB756630A}"/>
                    </a:ext>
                  </a:extLst>
                </p:cNvPr>
                <p:cNvSpPr/>
                <p:nvPr/>
              </p:nvSpPr>
              <p:spPr>
                <a:xfrm>
                  <a:off x="7080290" y="5241046"/>
                  <a:ext cx="72936" cy="76475"/>
                </a:xfrm>
                <a:custGeom>
                  <a:avLst/>
                  <a:gdLst>
                    <a:gd name="connsiteX0" fmla="*/ 879 w 72936"/>
                    <a:gd name="connsiteY0" fmla="*/ 52377 h 76475"/>
                    <a:gd name="connsiteX1" fmla="*/ 59458 w 72936"/>
                    <a:gd name="connsiteY1" fmla="*/ 76189 h 76475"/>
                    <a:gd name="connsiteX2" fmla="*/ 62602 w 72936"/>
                    <a:gd name="connsiteY2" fmla="*/ 76475 h 76475"/>
                    <a:gd name="connsiteX3" fmla="*/ 62602 w 72936"/>
                    <a:gd name="connsiteY3" fmla="*/ 46852 h 76475"/>
                    <a:gd name="connsiteX4" fmla="*/ 72888 w 72936"/>
                    <a:gd name="connsiteY4" fmla="*/ 2561 h 76475"/>
                    <a:gd name="connsiteX5" fmla="*/ 70793 w 72936"/>
                    <a:gd name="connsiteY5" fmla="*/ 275 h 76475"/>
                    <a:gd name="connsiteX6" fmla="*/ 70793 w 72936"/>
                    <a:gd name="connsiteY6" fmla="*/ 275 h 76475"/>
                    <a:gd name="connsiteX7" fmla="*/ 879 w 72936"/>
                    <a:gd name="connsiteY7" fmla="*/ 52472 h 76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936" h="76475">
                      <a:moveTo>
                        <a:pt x="879" y="52377"/>
                      </a:moveTo>
                      <a:cubicBezTo>
                        <a:pt x="4118" y="66284"/>
                        <a:pt x="29550" y="73332"/>
                        <a:pt x="59458" y="76189"/>
                      </a:cubicBezTo>
                      <a:cubicBezTo>
                        <a:pt x="60506" y="76189"/>
                        <a:pt x="61554" y="76380"/>
                        <a:pt x="62602" y="76475"/>
                      </a:cubicBezTo>
                      <a:cubicBezTo>
                        <a:pt x="62602" y="76475"/>
                        <a:pt x="61744" y="69712"/>
                        <a:pt x="62602" y="46852"/>
                      </a:cubicBezTo>
                      <a:cubicBezTo>
                        <a:pt x="63268" y="29707"/>
                        <a:pt x="70317" y="10467"/>
                        <a:pt x="72888" y="2561"/>
                      </a:cubicBezTo>
                      <a:cubicBezTo>
                        <a:pt x="73270" y="1513"/>
                        <a:pt x="71269" y="1132"/>
                        <a:pt x="70793" y="275"/>
                      </a:cubicBezTo>
                      <a:lnTo>
                        <a:pt x="70793" y="275"/>
                      </a:lnTo>
                      <a:cubicBezTo>
                        <a:pt x="34503" y="-2868"/>
                        <a:pt x="-6550" y="21326"/>
                        <a:pt x="879" y="5247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1" name="Freeform: Shape 2210">
                  <a:extLst>
                    <a:ext uri="{FF2B5EF4-FFF2-40B4-BE49-F238E27FC236}">
                      <a16:creationId xmlns:a16="http://schemas.microsoft.com/office/drawing/2014/main" id="{FE81FAFA-3EC4-0524-C3E2-B6552735C33E}"/>
                    </a:ext>
                  </a:extLst>
                </p:cNvPr>
                <p:cNvSpPr/>
                <p:nvPr/>
              </p:nvSpPr>
              <p:spPr>
                <a:xfrm>
                  <a:off x="7139132" y="5241226"/>
                  <a:ext cx="14094" cy="76200"/>
                </a:xfrm>
                <a:custGeom>
                  <a:avLst/>
                  <a:gdLst>
                    <a:gd name="connsiteX0" fmla="*/ 617 w 14094"/>
                    <a:gd name="connsiteY0" fmla="*/ 75914 h 76200"/>
                    <a:gd name="connsiteX1" fmla="*/ 3760 w 14094"/>
                    <a:gd name="connsiteY1" fmla="*/ 76200 h 76200"/>
                    <a:gd name="connsiteX2" fmla="*/ 3760 w 14094"/>
                    <a:gd name="connsiteY2" fmla="*/ 46577 h 76200"/>
                    <a:gd name="connsiteX3" fmla="*/ 14047 w 14094"/>
                    <a:gd name="connsiteY3" fmla="*/ 2286 h 76200"/>
                    <a:gd name="connsiteX4" fmla="*/ 11951 w 14094"/>
                    <a:gd name="connsiteY4" fmla="*/ 0 h 76200"/>
                    <a:gd name="connsiteX5" fmla="*/ 11951 w 14094"/>
                    <a:gd name="connsiteY5" fmla="*/ 0 h 76200"/>
                    <a:gd name="connsiteX6" fmla="*/ 8618 w 14094"/>
                    <a:gd name="connsiteY6" fmla="*/ 7906 h 76200"/>
                    <a:gd name="connsiteX7" fmla="*/ 617 w 14094"/>
                    <a:gd name="connsiteY7" fmla="*/ 75914 h 7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94" h="76200">
                      <a:moveTo>
                        <a:pt x="617" y="75914"/>
                      </a:moveTo>
                      <a:cubicBezTo>
                        <a:pt x="1665" y="75914"/>
                        <a:pt x="2712" y="76105"/>
                        <a:pt x="3760" y="76200"/>
                      </a:cubicBezTo>
                      <a:cubicBezTo>
                        <a:pt x="3760" y="76200"/>
                        <a:pt x="2903" y="69437"/>
                        <a:pt x="3760" y="46577"/>
                      </a:cubicBezTo>
                      <a:cubicBezTo>
                        <a:pt x="4427" y="29432"/>
                        <a:pt x="11475" y="10192"/>
                        <a:pt x="14047" y="2286"/>
                      </a:cubicBezTo>
                      <a:cubicBezTo>
                        <a:pt x="14428" y="1238"/>
                        <a:pt x="12428" y="857"/>
                        <a:pt x="11951" y="0"/>
                      </a:cubicBezTo>
                      <a:lnTo>
                        <a:pt x="11951" y="0"/>
                      </a:lnTo>
                      <a:cubicBezTo>
                        <a:pt x="10904" y="1714"/>
                        <a:pt x="9761" y="4286"/>
                        <a:pt x="8618" y="7906"/>
                      </a:cubicBezTo>
                      <a:cubicBezTo>
                        <a:pt x="6141" y="16002"/>
                        <a:pt x="-2336" y="41720"/>
                        <a:pt x="617" y="75914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2" name="Freeform: Shape 2211">
                  <a:extLst>
                    <a:ext uri="{FF2B5EF4-FFF2-40B4-BE49-F238E27FC236}">
                      <a16:creationId xmlns:a16="http://schemas.microsoft.com/office/drawing/2014/main" id="{11E5297E-D646-20C8-5194-52A539F03997}"/>
                    </a:ext>
                  </a:extLst>
                </p:cNvPr>
                <p:cNvSpPr/>
                <p:nvPr/>
              </p:nvSpPr>
              <p:spPr>
                <a:xfrm>
                  <a:off x="7151194" y="5175059"/>
                  <a:ext cx="152574" cy="89619"/>
                </a:xfrm>
                <a:custGeom>
                  <a:avLst/>
                  <a:gdLst>
                    <a:gd name="connsiteX0" fmla="*/ 152575 w 152574"/>
                    <a:gd name="connsiteY0" fmla="*/ 6350 h 89619"/>
                    <a:gd name="connsiteX1" fmla="*/ 124381 w 152574"/>
                    <a:gd name="connsiteY1" fmla="*/ 6350 h 89619"/>
                    <a:gd name="connsiteX2" fmla="*/ 4271 w 152574"/>
                    <a:gd name="connsiteY2" fmla="*/ 72263 h 89619"/>
                    <a:gd name="connsiteX3" fmla="*/ 80 w 152574"/>
                    <a:gd name="connsiteY3" fmla="*/ 88741 h 89619"/>
                    <a:gd name="connsiteX4" fmla="*/ 48467 w 152574"/>
                    <a:gd name="connsiteY4" fmla="*/ 79502 h 89619"/>
                    <a:gd name="connsiteX5" fmla="*/ 50658 w 152574"/>
                    <a:gd name="connsiteY5" fmla="*/ 74168 h 89619"/>
                    <a:gd name="connsiteX6" fmla="*/ 92949 w 152574"/>
                    <a:gd name="connsiteY6" fmla="*/ 47403 h 89619"/>
                    <a:gd name="connsiteX7" fmla="*/ 101902 w 152574"/>
                    <a:gd name="connsiteY7" fmla="*/ 45688 h 89619"/>
                    <a:gd name="connsiteX8" fmla="*/ 152480 w 152574"/>
                    <a:gd name="connsiteY8" fmla="*/ 6350 h 89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2574" h="89619">
                      <a:moveTo>
                        <a:pt x="152575" y="6350"/>
                      </a:moveTo>
                      <a:cubicBezTo>
                        <a:pt x="152575" y="6350"/>
                        <a:pt x="142764" y="-7938"/>
                        <a:pt x="124381" y="6350"/>
                      </a:cubicBezTo>
                      <a:cubicBezTo>
                        <a:pt x="105902" y="20638"/>
                        <a:pt x="24368" y="80931"/>
                        <a:pt x="4271" y="72263"/>
                      </a:cubicBezTo>
                      <a:cubicBezTo>
                        <a:pt x="80" y="82074"/>
                        <a:pt x="-206" y="85979"/>
                        <a:pt x="80" y="88741"/>
                      </a:cubicBezTo>
                      <a:cubicBezTo>
                        <a:pt x="4366" y="89503"/>
                        <a:pt x="19606" y="92646"/>
                        <a:pt x="48467" y="79502"/>
                      </a:cubicBezTo>
                      <a:cubicBezTo>
                        <a:pt x="49229" y="79121"/>
                        <a:pt x="49991" y="74549"/>
                        <a:pt x="50658" y="74168"/>
                      </a:cubicBezTo>
                      <a:cubicBezTo>
                        <a:pt x="63326" y="68263"/>
                        <a:pt x="75137" y="60928"/>
                        <a:pt x="92949" y="47403"/>
                      </a:cubicBezTo>
                      <a:cubicBezTo>
                        <a:pt x="94758" y="45974"/>
                        <a:pt x="99997" y="47212"/>
                        <a:pt x="101902" y="45688"/>
                      </a:cubicBezTo>
                      <a:lnTo>
                        <a:pt x="152480" y="6350"/>
                      </a:ln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3" name="Freeform: Shape 2212">
                  <a:extLst>
                    <a:ext uri="{FF2B5EF4-FFF2-40B4-BE49-F238E27FC236}">
                      <a16:creationId xmlns:a16="http://schemas.microsoft.com/office/drawing/2014/main" id="{D342BF86-F92E-3C50-1AC7-AAB33F8BC220}"/>
                    </a:ext>
                  </a:extLst>
                </p:cNvPr>
                <p:cNvSpPr/>
                <p:nvPr/>
              </p:nvSpPr>
              <p:spPr>
                <a:xfrm>
                  <a:off x="7233379" y="5222462"/>
                  <a:ext cx="50101" cy="86677"/>
                </a:xfrm>
                <a:custGeom>
                  <a:avLst/>
                  <a:gdLst>
                    <a:gd name="connsiteX0" fmla="*/ 95 w 50101"/>
                    <a:gd name="connsiteY0" fmla="*/ 7715 h 86677"/>
                    <a:gd name="connsiteX1" fmla="*/ 36100 w 50101"/>
                    <a:gd name="connsiteY1" fmla="*/ 86678 h 86677"/>
                    <a:gd name="connsiteX2" fmla="*/ 50102 w 50101"/>
                    <a:gd name="connsiteY2" fmla="*/ 86106 h 86677"/>
                    <a:gd name="connsiteX3" fmla="*/ 10763 w 50101"/>
                    <a:gd name="connsiteY3" fmla="*/ 0 h 86677"/>
                    <a:gd name="connsiteX4" fmla="*/ 0 w 50101"/>
                    <a:gd name="connsiteY4" fmla="*/ 7715 h 8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101" h="86677">
                      <a:moveTo>
                        <a:pt x="95" y="7715"/>
                      </a:moveTo>
                      <a:lnTo>
                        <a:pt x="36100" y="86678"/>
                      </a:lnTo>
                      <a:cubicBezTo>
                        <a:pt x="40577" y="86392"/>
                        <a:pt x="45244" y="86201"/>
                        <a:pt x="50102" y="86106"/>
                      </a:cubicBezTo>
                      <a:lnTo>
                        <a:pt x="10763" y="0"/>
                      </a:lnTo>
                      <a:cubicBezTo>
                        <a:pt x="7239" y="2572"/>
                        <a:pt x="3620" y="5239"/>
                        <a:pt x="0" y="7715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4" name="Freeform: Shape 2213">
                  <a:extLst>
                    <a:ext uri="{FF2B5EF4-FFF2-40B4-BE49-F238E27FC236}">
                      <a16:creationId xmlns:a16="http://schemas.microsoft.com/office/drawing/2014/main" id="{7C3AD903-767A-EA81-A8E3-12AF66057E4A}"/>
                    </a:ext>
                  </a:extLst>
                </p:cNvPr>
                <p:cNvSpPr/>
                <p:nvPr/>
              </p:nvSpPr>
              <p:spPr>
                <a:xfrm>
                  <a:off x="7217949" y="5233225"/>
                  <a:ext cx="45815" cy="77533"/>
                </a:xfrm>
                <a:custGeom>
                  <a:avLst/>
                  <a:gdLst>
                    <a:gd name="connsiteX0" fmla="*/ 95 w 45815"/>
                    <a:gd name="connsiteY0" fmla="*/ 7144 h 77533"/>
                    <a:gd name="connsiteX1" fmla="*/ 32195 w 45815"/>
                    <a:gd name="connsiteY1" fmla="*/ 77533 h 77533"/>
                    <a:gd name="connsiteX2" fmla="*/ 42577 w 45815"/>
                    <a:gd name="connsiteY2" fmla="*/ 76486 h 77533"/>
                    <a:gd name="connsiteX3" fmla="*/ 45815 w 45815"/>
                    <a:gd name="connsiteY3" fmla="*/ 76200 h 77533"/>
                    <a:gd name="connsiteX4" fmla="*/ 11049 w 45815"/>
                    <a:gd name="connsiteY4" fmla="*/ 0 h 77533"/>
                    <a:gd name="connsiteX5" fmla="*/ 0 w 45815"/>
                    <a:gd name="connsiteY5" fmla="*/ 7144 h 7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815" h="77533">
                      <a:moveTo>
                        <a:pt x="95" y="7144"/>
                      </a:moveTo>
                      <a:lnTo>
                        <a:pt x="32195" y="77533"/>
                      </a:lnTo>
                      <a:cubicBezTo>
                        <a:pt x="35338" y="77152"/>
                        <a:pt x="38862" y="76771"/>
                        <a:pt x="42577" y="76486"/>
                      </a:cubicBezTo>
                      <a:cubicBezTo>
                        <a:pt x="43624" y="76486"/>
                        <a:pt x="44767" y="76295"/>
                        <a:pt x="45815" y="76200"/>
                      </a:cubicBezTo>
                      <a:lnTo>
                        <a:pt x="11049" y="0"/>
                      </a:lnTo>
                      <a:cubicBezTo>
                        <a:pt x="7334" y="2476"/>
                        <a:pt x="3715" y="4858"/>
                        <a:pt x="0" y="714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5" name="Freeform: Shape 2214">
                  <a:extLst>
                    <a:ext uri="{FF2B5EF4-FFF2-40B4-BE49-F238E27FC236}">
                      <a16:creationId xmlns:a16="http://schemas.microsoft.com/office/drawing/2014/main" id="{E2AD511B-E281-9CDA-C3BC-29173F4FD14D}"/>
                    </a:ext>
                  </a:extLst>
                </p:cNvPr>
                <p:cNvSpPr/>
                <p:nvPr/>
              </p:nvSpPr>
              <p:spPr>
                <a:xfrm>
                  <a:off x="7201756" y="5243226"/>
                  <a:ext cx="42767" cy="71342"/>
                </a:xfrm>
                <a:custGeom>
                  <a:avLst/>
                  <a:gdLst>
                    <a:gd name="connsiteX0" fmla="*/ 95 w 42767"/>
                    <a:gd name="connsiteY0" fmla="*/ 6001 h 71342"/>
                    <a:gd name="connsiteX1" fmla="*/ 29909 w 42767"/>
                    <a:gd name="connsiteY1" fmla="*/ 71342 h 71342"/>
                    <a:gd name="connsiteX2" fmla="*/ 36195 w 42767"/>
                    <a:gd name="connsiteY2" fmla="*/ 70009 h 71342"/>
                    <a:gd name="connsiteX3" fmla="*/ 38481 w 42767"/>
                    <a:gd name="connsiteY3" fmla="*/ 69437 h 71342"/>
                    <a:gd name="connsiteX4" fmla="*/ 42481 w 42767"/>
                    <a:gd name="connsiteY4" fmla="*/ 68485 h 71342"/>
                    <a:gd name="connsiteX5" fmla="*/ 42767 w 42767"/>
                    <a:gd name="connsiteY5" fmla="*/ 68485 h 71342"/>
                    <a:gd name="connsiteX6" fmla="*/ 11525 w 42767"/>
                    <a:gd name="connsiteY6" fmla="*/ 0 h 71342"/>
                    <a:gd name="connsiteX7" fmla="*/ 0 w 42767"/>
                    <a:gd name="connsiteY7" fmla="*/ 6096 h 7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67" h="71342">
                      <a:moveTo>
                        <a:pt x="95" y="6001"/>
                      </a:moveTo>
                      <a:lnTo>
                        <a:pt x="29909" y="71342"/>
                      </a:lnTo>
                      <a:cubicBezTo>
                        <a:pt x="32290" y="70961"/>
                        <a:pt x="34385" y="70485"/>
                        <a:pt x="36195" y="70009"/>
                      </a:cubicBezTo>
                      <a:cubicBezTo>
                        <a:pt x="37052" y="69818"/>
                        <a:pt x="37814" y="69628"/>
                        <a:pt x="38481" y="69437"/>
                      </a:cubicBezTo>
                      <a:cubicBezTo>
                        <a:pt x="39624" y="69056"/>
                        <a:pt x="41053" y="68771"/>
                        <a:pt x="42481" y="68485"/>
                      </a:cubicBezTo>
                      <a:cubicBezTo>
                        <a:pt x="42481" y="68485"/>
                        <a:pt x="42672" y="68485"/>
                        <a:pt x="42767" y="68485"/>
                      </a:cubicBezTo>
                      <a:lnTo>
                        <a:pt x="11525" y="0"/>
                      </a:lnTo>
                      <a:cubicBezTo>
                        <a:pt x="7620" y="2286"/>
                        <a:pt x="3715" y="4381"/>
                        <a:pt x="0" y="6096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6" name="Freeform: Shape 2215">
                  <a:extLst>
                    <a:ext uri="{FF2B5EF4-FFF2-40B4-BE49-F238E27FC236}">
                      <a16:creationId xmlns:a16="http://schemas.microsoft.com/office/drawing/2014/main" id="{5AF9C459-A9B7-FD0D-6E8A-60D12840669E}"/>
                    </a:ext>
                  </a:extLst>
                </p:cNvPr>
                <p:cNvSpPr/>
                <p:nvPr/>
              </p:nvSpPr>
              <p:spPr>
                <a:xfrm>
                  <a:off x="7283195" y="5220461"/>
                  <a:ext cx="123095" cy="88106"/>
                </a:xfrm>
                <a:custGeom>
                  <a:avLst/>
                  <a:gdLst>
                    <a:gd name="connsiteX0" fmla="*/ 0 w 123095"/>
                    <a:gd name="connsiteY0" fmla="*/ 88106 h 88106"/>
                    <a:gd name="connsiteX1" fmla="*/ 286 w 123095"/>
                    <a:gd name="connsiteY1" fmla="*/ 88106 h 88106"/>
                    <a:gd name="connsiteX2" fmla="*/ 857 w 123095"/>
                    <a:gd name="connsiteY2" fmla="*/ 88106 h 88106"/>
                    <a:gd name="connsiteX3" fmla="*/ 119729 w 123095"/>
                    <a:gd name="connsiteY3" fmla="*/ 78010 h 88106"/>
                    <a:gd name="connsiteX4" fmla="*/ 116300 w 123095"/>
                    <a:gd name="connsiteY4" fmla="*/ 0 h 88106"/>
                    <a:gd name="connsiteX5" fmla="*/ 74771 w 123095"/>
                    <a:gd name="connsiteY5" fmla="*/ 44196 h 88106"/>
                    <a:gd name="connsiteX6" fmla="*/ 0 w 123095"/>
                    <a:gd name="connsiteY6" fmla="*/ 88106 h 88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095" h="88106">
                      <a:moveTo>
                        <a:pt x="0" y="88106"/>
                      </a:moveTo>
                      <a:cubicBezTo>
                        <a:pt x="0" y="88106"/>
                        <a:pt x="190" y="88106"/>
                        <a:pt x="286" y="88106"/>
                      </a:cubicBezTo>
                      <a:cubicBezTo>
                        <a:pt x="476" y="88106"/>
                        <a:pt x="667" y="88106"/>
                        <a:pt x="857" y="88106"/>
                      </a:cubicBezTo>
                      <a:cubicBezTo>
                        <a:pt x="48577" y="86487"/>
                        <a:pt x="114395" y="87535"/>
                        <a:pt x="119729" y="78010"/>
                      </a:cubicBezTo>
                      <a:cubicBezTo>
                        <a:pt x="126873" y="65246"/>
                        <a:pt x="121158" y="17621"/>
                        <a:pt x="116300" y="0"/>
                      </a:cubicBezTo>
                      <a:cubicBezTo>
                        <a:pt x="105823" y="6096"/>
                        <a:pt x="85915" y="20098"/>
                        <a:pt x="74771" y="44196"/>
                      </a:cubicBezTo>
                      <a:cubicBezTo>
                        <a:pt x="59626" y="76867"/>
                        <a:pt x="23146" y="82296"/>
                        <a:pt x="0" y="881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7" name="Freeform: Shape 2216">
                  <a:extLst>
                    <a:ext uri="{FF2B5EF4-FFF2-40B4-BE49-F238E27FC236}">
                      <a16:creationId xmlns:a16="http://schemas.microsoft.com/office/drawing/2014/main" id="{B4497DFD-9564-4DFC-A7C0-35FD4F007730}"/>
                    </a:ext>
                  </a:extLst>
                </p:cNvPr>
                <p:cNvSpPr/>
                <p:nvPr/>
              </p:nvSpPr>
              <p:spPr>
                <a:xfrm>
                  <a:off x="7306399" y="5180918"/>
                  <a:ext cx="89396" cy="14397"/>
                </a:xfrm>
                <a:custGeom>
                  <a:avLst/>
                  <a:gdLst>
                    <a:gd name="connsiteX0" fmla="*/ 43948 w 89396"/>
                    <a:gd name="connsiteY0" fmla="*/ 14397 h 14397"/>
                    <a:gd name="connsiteX1" fmla="*/ 43567 w 89396"/>
                    <a:gd name="connsiteY1" fmla="*/ 14016 h 14397"/>
                    <a:gd name="connsiteX2" fmla="*/ 43948 w 89396"/>
                    <a:gd name="connsiteY2" fmla="*/ 13540 h 14397"/>
                    <a:gd name="connsiteX3" fmla="*/ 46424 w 89396"/>
                    <a:gd name="connsiteY3" fmla="*/ 13540 h 14397"/>
                    <a:gd name="connsiteX4" fmla="*/ 46900 w 89396"/>
                    <a:gd name="connsiteY4" fmla="*/ 13921 h 14397"/>
                    <a:gd name="connsiteX5" fmla="*/ 46519 w 89396"/>
                    <a:gd name="connsiteY5" fmla="*/ 14397 h 14397"/>
                    <a:gd name="connsiteX6" fmla="*/ 44043 w 89396"/>
                    <a:gd name="connsiteY6" fmla="*/ 14397 h 14397"/>
                    <a:gd name="connsiteX7" fmla="*/ 44043 w 89396"/>
                    <a:gd name="connsiteY7" fmla="*/ 14397 h 14397"/>
                    <a:gd name="connsiteX8" fmla="*/ 41471 w 89396"/>
                    <a:gd name="connsiteY8" fmla="*/ 14397 h 14397"/>
                    <a:gd name="connsiteX9" fmla="*/ 41471 w 89396"/>
                    <a:gd name="connsiteY9" fmla="*/ 14397 h 14397"/>
                    <a:gd name="connsiteX10" fmla="*/ 38899 w 89396"/>
                    <a:gd name="connsiteY10" fmla="*/ 14302 h 14397"/>
                    <a:gd name="connsiteX11" fmla="*/ 38518 w 89396"/>
                    <a:gd name="connsiteY11" fmla="*/ 13826 h 14397"/>
                    <a:gd name="connsiteX12" fmla="*/ 38899 w 89396"/>
                    <a:gd name="connsiteY12" fmla="*/ 13445 h 14397"/>
                    <a:gd name="connsiteX13" fmla="*/ 41376 w 89396"/>
                    <a:gd name="connsiteY13" fmla="*/ 13540 h 14397"/>
                    <a:gd name="connsiteX14" fmla="*/ 41757 w 89396"/>
                    <a:gd name="connsiteY14" fmla="*/ 13921 h 14397"/>
                    <a:gd name="connsiteX15" fmla="*/ 41376 w 89396"/>
                    <a:gd name="connsiteY15" fmla="*/ 14302 h 14397"/>
                    <a:gd name="connsiteX16" fmla="*/ 48996 w 89396"/>
                    <a:gd name="connsiteY16" fmla="*/ 14207 h 14397"/>
                    <a:gd name="connsiteX17" fmla="*/ 48615 w 89396"/>
                    <a:gd name="connsiteY17" fmla="*/ 13826 h 14397"/>
                    <a:gd name="connsiteX18" fmla="*/ 48996 w 89396"/>
                    <a:gd name="connsiteY18" fmla="*/ 13350 h 14397"/>
                    <a:gd name="connsiteX19" fmla="*/ 51473 w 89396"/>
                    <a:gd name="connsiteY19" fmla="*/ 13159 h 14397"/>
                    <a:gd name="connsiteX20" fmla="*/ 51949 w 89396"/>
                    <a:gd name="connsiteY20" fmla="*/ 13540 h 14397"/>
                    <a:gd name="connsiteX21" fmla="*/ 51568 w 89396"/>
                    <a:gd name="connsiteY21" fmla="*/ 14016 h 14397"/>
                    <a:gd name="connsiteX22" fmla="*/ 49091 w 89396"/>
                    <a:gd name="connsiteY22" fmla="*/ 14207 h 14397"/>
                    <a:gd name="connsiteX23" fmla="*/ 49091 w 89396"/>
                    <a:gd name="connsiteY23" fmla="*/ 14207 h 14397"/>
                    <a:gd name="connsiteX24" fmla="*/ 36423 w 89396"/>
                    <a:gd name="connsiteY24" fmla="*/ 14112 h 14397"/>
                    <a:gd name="connsiteX25" fmla="*/ 36423 w 89396"/>
                    <a:gd name="connsiteY25" fmla="*/ 14112 h 14397"/>
                    <a:gd name="connsiteX26" fmla="*/ 33947 w 89396"/>
                    <a:gd name="connsiteY26" fmla="*/ 13826 h 14397"/>
                    <a:gd name="connsiteX27" fmla="*/ 33565 w 89396"/>
                    <a:gd name="connsiteY27" fmla="*/ 13350 h 14397"/>
                    <a:gd name="connsiteX28" fmla="*/ 34042 w 89396"/>
                    <a:gd name="connsiteY28" fmla="*/ 12969 h 14397"/>
                    <a:gd name="connsiteX29" fmla="*/ 36518 w 89396"/>
                    <a:gd name="connsiteY29" fmla="*/ 13159 h 14397"/>
                    <a:gd name="connsiteX30" fmla="*/ 36899 w 89396"/>
                    <a:gd name="connsiteY30" fmla="*/ 13635 h 14397"/>
                    <a:gd name="connsiteX31" fmla="*/ 36518 w 89396"/>
                    <a:gd name="connsiteY31" fmla="*/ 14016 h 14397"/>
                    <a:gd name="connsiteX32" fmla="*/ 53949 w 89396"/>
                    <a:gd name="connsiteY32" fmla="*/ 13731 h 14397"/>
                    <a:gd name="connsiteX33" fmla="*/ 53568 w 89396"/>
                    <a:gd name="connsiteY33" fmla="*/ 13350 h 14397"/>
                    <a:gd name="connsiteX34" fmla="*/ 53949 w 89396"/>
                    <a:gd name="connsiteY34" fmla="*/ 12873 h 14397"/>
                    <a:gd name="connsiteX35" fmla="*/ 56425 w 89396"/>
                    <a:gd name="connsiteY35" fmla="*/ 12588 h 14397"/>
                    <a:gd name="connsiteX36" fmla="*/ 56902 w 89396"/>
                    <a:gd name="connsiteY36" fmla="*/ 12969 h 14397"/>
                    <a:gd name="connsiteX37" fmla="*/ 56521 w 89396"/>
                    <a:gd name="connsiteY37" fmla="*/ 13445 h 14397"/>
                    <a:gd name="connsiteX38" fmla="*/ 54044 w 89396"/>
                    <a:gd name="connsiteY38" fmla="*/ 13826 h 14397"/>
                    <a:gd name="connsiteX39" fmla="*/ 54044 w 89396"/>
                    <a:gd name="connsiteY39" fmla="*/ 13826 h 14397"/>
                    <a:gd name="connsiteX40" fmla="*/ 31375 w 89396"/>
                    <a:gd name="connsiteY40" fmla="*/ 13540 h 14397"/>
                    <a:gd name="connsiteX41" fmla="*/ 31375 w 89396"/>
                    <a:gd name="connsiteY41" fmla="*/ 13540 h 14397"/>
                    <a:gd name="connsiteX42" fmla="*/ 28898 w 89396"/>
                    <a:gd name="connsiteY42" fmla="*/ 13159 h 14397"/>
                    <a:gd name="connsiteX43" fmla="*/ 28517 w 89396"/>
                    <a:gd name="connsiteY43" fmla="*/ 12683 h 14397"/>
                    <a:gd name="connsiteX44" fmla="*/ 28993 w 89396"/>
                    <a:gd name="connsiteY44" fmla="*/ 12302 h 14397"/>
                    <a:gd name="connsiteX45" fmla="*/ 31470 w 89396"/>
                    <a:gd name="connsiteY45" fmla="*/ 12683 h 14397"/>
                    <a:gd name="connsiteX46" fmla="*/ 31851 w 89396"/>
                    <a:gd name="connsiteY46" fmla="*/ 13159 h 14397"/>
                    <a:gd name="connsiteX47" fmla="*/ 31470 w 89396"/>
                    <a:gd name="connsiteY47" fmla="*/ 13540 h 14397"/>
                    <a:gd name="connsiteX48" fmla="*/ 58902 w 89396"/>
                    <a:gd name="connsiteY48" fmla="*/ 12969 h 14397"/>
                    <a:gd name="connsiteX49" fmla="*/ 58521 w 89396"/>
                    <a:gd name="connsiteY49" fmla="*/ 12588 h 14397"/>
                    <a:gd name="connsiteX50" fmla="*/ 58807 w 89396"/>
                    <a:gd name="connsiteY50" fmla="*/ 12112 h 14397"/>
                    <a:gd name="connsiteX51" fmla="*/ 61283 w 89396"/>
                    <a:gd name="connsiteY51" fmla="*/ 11635 h 14397"/>
                    <a:gd name="connsiteX52" fmla="*/ 61759 w 89396"/>
                    <a:gd name="connsiteY52" fmla="*/ 11921 h 14397"/>
                    <a:gd name="connsiteX53" fmla="*/ 61474 w 89396"/>
                    <a:gd name="connsiteY53" fmla="*/ 12397 h 14397"/>
                    <a:gd name="connsiteX54" fmla="*/ 58997 w 89396"/>
                    <a:gd name="connsiteY54" fmla="*/ 12873 h 14397"/>
                    <a:gd name="connsiteX55" fmla="*/ 58997 w 89396"/>
                    <a:gd name="connsiteY55" fmla="*/ 12873 h 14397"/>
                    <a:gd name="connsiteX56" fmla="*/ 26422 w 89396"/>
                    <a:gd name="connsiteY56" fmla="*/ 12683 h 14397"/>
                    <a:gd name="connsiteX57" fmla="*/ 26422 w 89396"/>
                    <a:gd name="connsiteY57" fmla="*/ 12683 h 14397"/>
                    <a:gd name="connsiteX58" fmla="*/ 23945 w 89396"/>
                    <a:gd name="connsiteY58" fmla="*/ 12207 h 14397"/>
                    <a:gd name="connsiteX59" fmla="*/ 23659 w 89396"/>
                    <a:gd name="connsiteY59" fmla="*/ 11730 h 14397"/>
                    <a:gd name="connsiteX60" fmla="*/ 24136 w 89396"/>
                    <a:gd name="connsiteY60" fmla="*/ 11445 h 14397"/>
                    <a:gd name="connsiteX61" fmla="*/ 26612 w 89396"/>
                    <a:gd name="connsiteY61" fmla="*/ 11921 h 14397"/>
                    <a:gd name="connsiteX62" fmla="*/ 26993 w 89396"/>
                    <a:gd name="connsiteY62" fmla="*/ 12397 h 14397"/>
                    <a:gd name="connsiteX63" fmla="*/ 26612 w 89396"/>
                    <a:gd name="connsiteY63" fmla="*/ 12683 h 14397"/>
                    <a:gd name="connsiteX64" fmla="*/ 63855 w 89396"/>
                    <a:gd name="connsiteY64" fmla="*/ 11921 h 14397"/>
                    <a:gd name="connsiteX65" fmla="*/ 63474 w 89396"/>
                    <a:gd name="connsiteY65" fmla="*/ 11540 h 14397"/>
                    <a:gd name="connsiteX66" fmla="*/ 63760 w 89396"/>
                    <a:gd name="connsiteY66" fmla="*/ 11064 h 14397"/>
                    <a:gd name="connsiteX67" fmla="*/ 66236 w 89396"/>
                    <a:gd name="connsiteY67" fmla="*/ 10397 h 14397"/>
                    <a:gd name="connsiteX68" fmla="*/ 66712 w 89396"/>
                    <a:gd name="connsiteY68" fmla="*/ 10683 h 14397"/>
                    <a:gd name="connsiteX69" fmla="*/ 66427 w 89396"/>
                    <a:gd name="connsiteY69" fmla="*/ 11159 h 14397"/>
                    <a:gd name="connsiteX70" fmla="*/ 63950 w 89396"/>
                    <a:gd name="connsiteY70" fmla="*/ 11826 h 14397"/>
                    <a:gd name="connsiteX71" fmla="*/ 63855 w 89396"/>
                    <a:gd name="connsiteY71" fmla="*/ 11826 h 14397"/>
                    <a:gd name="connsiteX72" fmla="*/ 21564 w 89396"/>
                    <a:gd name="connsiteY72" fmla="*/ 11635 h 14397"/>
                    <a:gd name="connsiteX73" fmla="*/ 21564 w 89396"/>
                    <a:gd name="connsiteY73" fmla="*/ 11635 h 14397"/>
                    <a:gd name="connsiteX74" fmla="*/ 19087 w 89396"/>
                    <a:gd name="connsiteY74" fmla="*/ 10968 h 14397"/>
                    <a:gd name="connsiteX75" fmla="*/ 18802 w 89396"/>
                    <a:gd name="connsiteY75" fmla="*/ 10492 h 14397"/>
                    <a:gd name="connsiteX76" fmla="*/ 19278 w 89396"/>
                    <a:gd name="connsiteY76" fmla="*/ 10206 h 14397"/>
                    <a:gd name="connsiteX77" fmla="*/ 21659 w 89396"/>
                    <a:gd name="connsiteY77" fmla="*/ 10873 h 14397"/>
                    <a:gd name="connsiteX78" fmla="*/ 21945 w 89396"/>
                    <a:gd name="connsiteY78" fmla="*/ 11349 h 14397"/>
                    <a:gd name="connsiteX79" fmla="*/ 21564 w 89396"/>
                    <a:gd name="connsiteY79" fmla="*/ 11635 h 14397"/>
                    <a:gd name="connsiteX80" fmla="*/ 68713 w 89396"/>
                    <a:gd name="connsiteY80" fmla="*/ 10588 h 14397"/>
                    <a:gd name="connsiteX81" fmla="*/ 68332 w 89396"/>
                    <a:gd name="connsiteY81" fmla="*/ 10302 h 14397"/>
                    <a:gd name="connsiteX82" fmla="*/ 68617 w 89396"/>
                    <a:gd name="connsiteY82" fmla="*/ 9730 h 14397"/>
                    <a:gd name="connsiteX83" fmla="*/ 70999 w 89396"/>
                    <a:gd name="connsiteY83" fmla="*/ 8968 h 14397"/>
                    <a:gd name="connsiteX84" fmla="*/ 71475 w 89396"/>
                    <a:gd name="connsiteY84" fmla="*/ 9254 h 14397"/>
                    <a:gd name="connsiteX85" fmla="*/ 71189 w 89396"/>
                    <a:gd name="connsiteY85" fmla="*/ 9730 h 14397"/>
                    <a:gd name="connsiteX86" fmla="*/ 68808 w 89396"/>
                    <a:gd name="connsiteY86" fmla="*/ 10492 h 14397"/>
                    <a:gd name="connsiteX87" fmla="*/ 68713 w 89396"/>
                    <a:gd name="connsiteY87" fmla="*/ 10492 h 14397"/>
                    <a:gd name="connsiteX88" fmla="*/ 16706 w 89396"/>
                    <a:gd name="connsiteY88" fmla="*/ 10302 h 14397"/>
                    <a:gd name="connsiteX89" fmla="*/ 16611 w 89396"/>
                    <a:gd name="connsiteY89" fmla="*/ 10302 h 14397"/>
                    <a:gd name="connsiteX90" fmla="*/ 14230 w 89396"/>
                    <a:gd name="connsiteY90" fmla="*/ 9540 h 14397"/>
                    <a:gd name="connsiteX91" fmla="*/ 13944 w 89396"/>
                    <a:gd name="connsiteY91" fmla="*/ 8968 h 14397"/>
                    <a:gd name="connsiteX92" fmla="*/ 14515 w 89396"/>
                    <a:gd name="connsiteY92" fmla="*/ 8682 h 14397"/>
                    <a:gd name="connsiteX93" fmla="*/ 16897 w 89396"/>
                    <a:gd name="connsiteY93" fmla="*/ 9445 h 14397"/>
                    <a:gd name="connsiteX94" fmla="*/ 17182 w 89396"/>
                    <a:gd name="connsiteY94" fmla="*/ 10016 h 14397"/>
                    <a:gd name="connsiteX95" fmla="*/ 16801 w 89396"/>
                    <a:gd name="connsiteY95" fmla="*/ 10302 h 14397"/>
                    <a:gd name="connsiteX96" fmla="*/ 73475 w 89396"/>
                    <a:gd name="connsiteY96" fmla="*/ 8968 h 14397"/>
                    <a:gd name="connsiteX97" fmla="*/ 73094 w 89396"/>
                    <a:gd name="connsiteY97" fmla="*/ 8682 h 14397"/>
                    <a:gd name="connsiteX98" fmla="*/ 73285 w 89396"/>
                    <a:gd name="connsiteY98" fmla="*/ 8111 h 14397"/>
                    <a:gd name="connsiteX99" fmla="*/ 75571 w 89396"/>
                    <a:gd name="connsiteY99" fmla="*/ 7158 h 14397"/>
                    <a:gd name="connsiteX100" fmla="*/ 76142 w 89396"/>
                    <a:gd name="connsiteY100" fmla="*/ 7349 h 14397"/>
                    <a:gd name="connsiteX101" fmla="*/ 75952 w 89396"/>
                    <a:gd name="connsiteY101" fmla="*/ 7921 h 14397"/>
                    <a:gd name="connsiteX102" fmla="*/ 73570 w 89396"/>
                    <a:gd name="connsiteY102" fmla="*/ 8873 h 14397"/>
                    <a:gd name="connsiteX103" fmla="*/ 73475 w 89396"/>
                    <a:gd name="connsiteY103" fmla="*/ 8873 h 14397"/>
                    <a:gd name="connsiteX104" fmla="*/ 11944 w 89396"/>
                    <a:gd name="connsiteY104" fmla="*/ 8682 h 14397"/>
                    <a:gd name="connsiteX105" fmla="*/ 11753 w 89396"/>
                    <a:gd name="connsiteY105" fmla="*/ 8682 h 14397"/>
                    <a:gd name="connsiteX106" fmla="*/ 9372 w 89396"/>
                    <a:gd name="connsiteY106" fmla="*/ 7825 h 14397"/>
                    <a:gd name="connsiteX107" fmla="*/ 9086 w 89396"/>
                    <a:gd name="connsiteY107" fmla="*/ 7254 h 14397"/>
                    <a:gd name="connsiteX108" fmla="*/ 9658 w 89396"/>
                    <a:gd name="connsiteY108" fmla="*/ 7063 h 14397"/>
                    <a:gd name="connsiteX109" fmla="*/ 12039 w 89396"/>
                    <a:gd name="connsiteY109" fmla="*/ 7921 h 14397"/>
                    <a:gd name="connsiteX110" fmla="*/ 12325 w 89396"/>
                    <a:gd name="connsiteY110" fmla="*/ 8492 h 14397"/>
                    <a:gd name="connsiteX111" fmla="*/ 11944 w 89396"/>
                    <a:gd name="connsiteY111" fmla="*/ 8778 h 14397"/>
                    <a:gd name="connsiteX112" fmla="*/ 78142 w 89396"/>
                    <a:gd name="connsiteY112" fmla="*/ 7063 h 14397"/>
                    <a:gd name="connsiteX113" fmla="*/ 77761 w 89396"/>
                    <a:gd name="connsiteY113" fmla="*/ 6778 h 14397"/>
                    <a:gd name="connsiteX114" fmla="*/ 77952 w 89396"/>
                    <a:gd name="connsiteY114" fmla="*/ 6206 h 14397"/>
                    <a:gd name="connsiteX115" fmla="*/ 80238 w 89396"/>
                    <a:gd name="connsiteY115" fmla="*/ 5158 h 14397"/>
                    <a:gd name="connsiteX116" fmla="*/ 80809 w 89396"/>
                    <a:gd name="connsiteY116" fmla="*/ 5349 h 14397"/>
                    <a:gd name="connsiteX117" fmla="*/ 80619 w 89396"/>
                    <a:gd name="connsiteY117" fmla="*/ 5920 h 14397"/>
                    <a:gd name="connsiteX118" fmla="*/ 78333 w 89396"/>
                    <a:gd name="connsiteY118" fmla="*/ 6968 h 14397"/>
                    <a:gd name="connsiteX119" fmla="*/ 78142 w 89396"/>
                    <a:gd name="connsiteY119" fmla="*/ 6968 h 14397"/>
                    <a:gd name="connsiteX120" fmla="*/ 7276 w 89396"/>
                    <a:gd name="connsiteY120" fmla="*/ 6873 h 14397"/>
                    <a:gd name="connsiteX121" fmla="*/ 7086 w 89396"/>
                    <a:gd name="connsiteY121" fmla="*/ 6873 h 14397"/>
                    <a:gd name="connsiteX122" fmla="*/ 4800 w 89396"/>
                    <a:gd name="connsiteY122" fmla="*/ 5920 h 14397"/>
                    <a:gd name="connsiteX123" fmla="*/ 4609 w 89396"/>
                    <a:gd name="connsiteY123" fmla="*/ 5349 h 14397"/>
                    <a:gd name="connsiteX124" fmla="*/ 5181 w 89396"/>
                    <a:gd name="connsiteY124" fmla="*/ 5158 h 14397"/>
                    <a:gd name="connsiteX125" fmla="*/ 7467 w 89396"/>
                    <a:gd name="connsiteY125" fmla="*/ 6111 h 14397"/>
                    <a:gd name="connsiteX126" fmla="*/ 7657 w 89396"/>
                    <a:gd name="connsiteY126" fmla="*/ 6682 h 14397"/>
                    <a:gd name="connsiteX127" fmla="*/ 7276 w 89396"/>
                    <a:gd name="connsiteY127" fmla="*/ 6968 h 14397"/>
                    <a:gd name="connsiteX128" fmla="*/ 2704 w 89396"/>
                    <a:gd name="connsiteY128" fmla="*/ 4872 h 14397"/>
                    <a:gd name="connsiteX129" fmla="*/ 2514 w 89396"/>
                    <a:gd name="connsiteY129" fmla="*/ 4872 h 14397"/>
                    <a:gd name="connsiteX130" fmla="*/ 228 w 89396"/>
                    <a:gd name="connsiteY130" fmla="*/ 3730 h 14397"/>
                    <a:gd name="connsiteX131" fmla="*/ 37 w 89396"/>
                    <a:gd name="connsiteY131" fmla="*/ 3158 h 14397"/>
                    <a:gd name="connsiteX132" fmla="*/ 609 w 89396"/>
                    <a:gd name="connsiteY132" fmla="*/ 2967 h 14397"/>
                    <a:gd name="connsiteX133" fmla="*/ 2895 w 89396"/>
                    <a:gd name="connsiteY133" fmla="*/ 4015 h 14397"/>
                    <a:gd name="connsiteX134" fmla="*/ 3085 w 89396"/>
                    <a:gd name="connsiteY134" fmla="*/ 4587 h 14397"/>
                    <a:gd name="connsiteX135" fmla="*/ 2704 w 89396"/>
                    <a:gd name="connsiteY135" fmla="*/ 4872 h 14397"/>
                    <a:gd name="connsiteX136" fmla="*/ 82619 w 89396"/>
                    <a:gd name="connsiteY136" fmla="*/ 4872 h 14397"/>
                    <a:gd name="connsiteX137" fmla="*/ 82238 w 89396"/>
                    <a:gd name="connsiteY137" fmla="*/ 4587 h 14397"/>
                    <a:gd name="connsiteX138" fmla="*/ 82429 w 89396"/>
                    <a:gd name="connsiteY138" fmla="*/ 4015 h 14397"/>
                    <a:gd name="connsiteX139" fmla="*/ 84619 w 89396"/>
                    <a:gd name="connsiteY139" fmla="*/ 2777 h 14397"/>
                    <a:gd name="connsiteX140" fmla="*/ 85191 w 89396"/>
                    <a:gd name="connsiteY140" fmla="*/ 2967 h 14397"/>
                    <a:gd name="connsiteX141" fmla="*/ 85000 w 89396"/>
                    <a:gd name="connsiteY141" fmla="*/ 3539 h 14397"/>
                    <a:gd name="connsiteX142" fmla="*/ 82810 w 89396"/>
                    <a:gd name="connsiteY142" fmla="*/ 4777 h 14397"/>
                    <a:gd name="connsiteX143" fmla="*/ 82619 w 89396"/>
                    <a:gd name="connsiteY143" fmla="*/ 4777 h 14397"/>
                    <a:gd name="connsiteX144" fmla="*/ 87001 w 89396"/>
                    <a:gd name="connsiteY144" fmla="*/ 2301 h 14397"/>
                    <a:gd name="connsiteX145" fmla="*/ 86620 w 89396"/>
                    <a:gd name="connsiteY145" fmla="*/ 2110 h 14397"/>
                    <a:gd name="connsiteX146" fmla="*/ 86715 w 89396"/>
                    <a:gd name="connsiteY146" fmla="*/ 1539 h 14397"/>
                    <a:gd name="connsiteX147" fmla="*/ 88715 w 89396"/>
                    <a:gd name="connsiteY147" fmla="*/ 110 h 14397"/>
                    <a:gd name="connsiteX148" fmla="*/ 89287 w 89396"/>
                    <a:gd name="connsiteY148" fmla="*/ 110 h 14397"/>
                    <a:gd name="connsiteX149" fmla="*/ 89287 w 89396"/>
                    <a:gd name="connsiteY149" fmla="*/ 681 h 14397"/>
                    <a:gd name="connsiteX150" fmla="*/ 87191 w 89396"/>
                    <a:gd name="connsiteY150" fmla="*/ 2110 h 14397"/>
                    <a:gd name="connsiteX151" fmla="*/ 87001 w 89396"/>
                    <a:gd name="connsiteY151" fmla="*/ 2110 h 14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89396" h="14397">
                      <a:moveTo>
                        <a:pt x="43948" y="14397"/>
                      </a:moveTo>
                      <a:cubicBezTo>
                        <a:pt x="43948" y="14397"/>
                        <a:pt x="43567" y="14207"/>
                        <a:pt x="43567" y="14016"/>
                      </a:cubicBezTo>
                      <a:cubicBezTo>
                        <a:pt x="43567" y="13731"/>
                        <a:pt x="43757" y="13540"/>
                        <a:pt x="43948" y="13540"/>
                      </a:cubicBezTo>
                      <a:cubicBezTo>
                        <a:pt x="44805" y="13540"/>
                        <a:pt x="45662" y="13540"/>
                        <a:pt x="46424" y="13540"/>
                      </a:cubicBezTo>
                      <a:cubicBezTo>
                        <a:pt x="46710" y="13540"/>
                        <a:pt x="46900" y="13731"/>
                        <a:pt x="46900" y="13921"/>
                      </a:cubicBezTo>
                      <a:cubicBezTo>
                        <a:pt x="46900" y="14112"/>
                        <a:pt x="46710" y="14397"/>
                        <a:pt x="46519" y="14397"/>
                      </a:cubicBezTo>
                      <a:cubicBezTo>
                        <a:pt x="45662" y="14397"/>
                        <a:pt x="44805" y="14397"/>
                        <a:pt x="44043" y="14397"/>
                      </a:cubicBezTo>
                      <a:lnTo>
                        <a:pt x="44043" y="14397"/>
                      </a:lnTo>
                      <a:close/>
                      <a:moveTo>
                        <a:pt x="41471" y="14397"/>
                      </a:moveTo>
                      <a:lnTo>
                        <a:pt x="41471" y="14397"/>
                      </a:lnTo>
                      <a:cubicBezTo>
                        <a:pt x="40614" y="14397"/>
                        <a:pt x="39757" y="14397"/>
                        <a:pt x="38899" y="14302"/>
                      </a:cubicBezTo>
                      <a:cubicBezTo>
                        <a:pt x="38709" y="14302"/>
                        <a:pt x="38518" y="14112"/>
                        <a:pt x="38518" y="13826"/>
                      </a:cubicBezTo>
                      <a:cubicBezTo>
                        <a:pt x="38518" y="13635"/>
                        <a:pt x="38709" y="13445"/>
                        <a:pt x="38899" y="13445"/>
                      </a:cubicBezTo>
                      <a:cubicBezTo>
                        <a:pt x="39757" y="13445"/>
                        <a:pt x="40614" y="13445"/>
                        <a:pt x="41376" y="13540"/>
                      </a:cubicBezTo>
                      <a:cubicBezTo>
                        <a:pt x="41566" y="13540"/>
                        <a:pt x="41757" y="13731"/>
                        <a:pt x="41757" y="13921"/>
                      </a:cubicBezTo>
                      <a:cubicBezTo>
                        <a:pt x="41757" y="14112"/>
                        <a:pt x="41566" y="14302"/>
                        <a:pt x="41376" y="14302"/>
                      </a:cubicBezTo>
                      <a:close/>
                      <a:moveTo>
                        <a:pt x="48996" y="14207"/>
                      </a:moveTo>
                      <a:cubicBezTo>
                        <a:pt x="48996" y="14207"/>
                        <a:pt x="48615" y="14016"/>
                        <a:pt x="48615" y="13826"/>
                      </a:cubicBezTo>
                      <a:cubicBezTo>
                        <a:pt x="48615" y="13635"/>
                        <a:pt x="48710" y="13350"/>
                        <a:pt x="48996" y="13350"/>
                      </a:cubicBezTo>
                      <a:cubicBezTo>
                        <a:pt x="49853" y="13350"/>
                        <a:pt x="50615" y="13255"/>
                        <a:pt x="51473" y="13159"/>
                      </a:cubicBezTo>
                      <a:cubicBezTo>
                        <a:pt x="51663" y="13159"/>
                        <a:pt x="51949" y="13350"/>
                        <a:pt x="51949" y="13540"/>
                      </a:cubicBezTo>
                      <a:cubicBezTo>
                        <a:pt x="51949" y="13731"/>
                        <a:pt x="51853" y="13921"/>
                        <a:pt x="51568" y="14016"/>
                      </a:cubicBezTo>
                      <a:cubicBezTo>
                        <a:pt x="50710" y="14016"/>
                        <a:pt x="49948" y="14207"/>
                        <a:pt x="49091" y="14207"/>
                      </a:cubicBezTo>
                      <a:lnTo>
                        <a:pt x="49091" y="14207"/>
                      </a:lnTo>
                      <a:close/>
                      <a:moveTo>
                        <a:pt x="36423" y="14112"/>
                      </a:moveTo>
                      <a:lnTo>
                        <a:pt x="36423" y="14112"/>
                      </a:lnTo>
                      <a:cubicBezTo>
                        <a:pt x="35566" y="14112"/>
                        <a:pt x="34708" y="13921"/>
                        <a:pt x="33947" y="13826"/>
                      </a:cubicBezTo>
                      <a:cubicBezTo>
                        <a:pt x="33756" y="13826"/>
                        <a:pt x="33565" y="13635"/>
                        <a:pt x="33565" y="13350"/>
                      </a:cubicBezTo>
                      <a:cubicBezTo>
                        <a:pt x="33565" y="13159"/>
                        <a:pt x="33756" y="12969"/>
                        <a:pt x="34042" y="12969"/>
                      </a:cubicBezTo>
                      <a:cubicBezTo>
                        <a:pt x="34899" y="12969"/>
                        <a:pt x="35661" y="13159"/>
                        <a:pt x="36518" y="13159"/>
                      </a:cubicBezTo>
                      <a:cubicBezTo>
                        <a:pt x="36709" y="13159"/>
                        <a:pt x="36899" y="13350"/>
                        <a:pt x="36899" y="13635"/>
                      </a:cubicBezTo>
                      <a:cubicBezTo>
                        <a:pt x="36899" y="13826"/>
                        <a:pt x="36709" y="14016"/>
                        <a:pt x="36518" y="14016"/>
                      </a:cubicBezTo>
                      <a:close/>
                      <a:moveTo>
                        <a:pt x="53949" y="13731"/>
                      </a:moveTo>
                      <a:cubicBezTo>
                        <a:pt x="53949" y="13731"/>
                        <a:pt x="53568" y="13540"/>
                        <a:pt x="53568" y="13350"/>
                      </a:cubicBezTo>
                      <a:cubicBezTo>
                        <a:pt x="53568" y="13159"/>
                        <a:pt x="53663" y="12969"/>
                        <a:pt x="53949" y="12873"/>
                      </a:cubicBezTo>
                      <a:cubicBezTo>
                        <a:pt x="54806" y="12873"/>
                        <a:pt x="55664" y="12683"/>
                        <a:pt x="56425" y="12588"/>
                      </a:cubicBezTo>
                      <a:cubicBezTo>
                        <a:pt x="56616" y="12588"/>
                        <a:pt x="56902" y="12683"/>
                        <a:pt x="56902" y="12969"/>
                      </a:cubicBezTo>
                      <a:cubicBezTo>
                        <a:pt x="56902" y="13159"/>
                        <a:pt x="56806" y="13445"/>
                        <a:pt x="56521" y="13445"/>
                      </a:cubicBezTo>
                      <a:cubicBezTo>
                        <a:pt x="55664" y="13540"/>
                        <a:pt x="54901" y="13635"/>
                        <a:pt x="54044" y="13826"/>
                      </a:cubicBezTo>
                      <a:lnTo>
                        <a:pt x="54044" y="13826"/>
                      </a:lnTo>
                      <a:close/>
                      <a:moveTo>
                        <a:pt x="31375" y="13540"/>
                      </a:moveTo>
                      <a:lnTo>
                        <a:pt x="31375" y="13540"/>
                      </a:lnTo>
                      <a:cubicBezTo>
                        <a:pt x="30517" y="13445"/>
                        <a:pt x="29756" y="13255"/>
                        <a:pt x="28898" y="13159"/>
                      </a:cubicBezTo>
                      <a:cubicBezTo>
                        <a:pt x="28708" y="13159"/>
                        <a:pt x="28517" y="12873"/>
                        <a:pt x="28517" y="12683"/>
                      </a:cubicBezTo>
                      <a:cubicBezTo>
                        <a:pt x="28517" y="12397"/>
                        <a:pt x="28803" y="12302"/>
                        <a:pt x="28993" y="12302"/>
                      </a:cubicBezTo>
                      <a:cubicBezTo>
                        <a:pt x="29851" y="12397"/>
                        <a:pt x="30613" y="12588"/>
                        <a:pt x="31470" y="12683"/>
                      </a:cubicBezTo>
                      <a:cubicBezTo>
                        <a:pt x="31660" y="12683"/>
                        <a:pt x="31851" y="12969"/>
                        <a:pt x="31851" y="13159"/>
                      </a:cubicBezTo>
                      <a:cubicBezTo>
                        <a:pt x="31851" y="13350"/>
                        <a:pt x="31660" y="13540"/>
                        <a:pt x="31470" y="13540"/>
                      </a:cubicBezTo>
                      <a:close/>
                      <a:moveTo>
                        <a:pt x="58902" y="12969"/>
                      </a:moveTo>
                      <a:cubicBezTo>
                        <a:pt x="58902" y="12969"/>
                        <a:pt x="58521" y="12778"/>
                        <a:pt x="58521" y="12588"/>
                      </a:cubicBezTo>
                      <a:cubicBezTo>
                        <a:pt x="58521" y="12397"/>
                        <a:pt x="58616" y="12112"/>
                        <a:pt x="58807" y="12112"/>
                      </a:cubicBezTo>
                      <a:cubicBezTo>
                        <a:pt x="59664" y="12016"/>
                        <a:pt x="60426" y="11826"/>
                        <a:pt x="61283" y="11635"/>
                      </a:cubicBezTo>
                      <a:cubicBezTo>
                        <a:pt x="61474" y="11635"/>
                        <a:pt x="61759" y="11635"/>
                        <a:pt x="61759" y="11921"/>
                      </a:cubicBezTo>
                      <a:cubicBezTo>
                        <a:pt x="61759" y="12112"/>
                        <a:pt x="61664" y="12397"/>
                        <a:pt x="61474" y="12397"/>
                      </a:cubicBezTo>
                      <a:cubicBezTo>
                        <a:pt x="60712" y="12588"/>
                        <a:pt x="59854" y="12778"/>
                        <a:pt x="58997" y="12873"/>
                      </a:cubicBezTo>
                      <a:cubicBezTo>
                        <a:pt x="58997" y="12873"/>
                        <a:pt x="58997" y="12873"/>
                        <a:pt x="58997" y="12873"/>
                      </a:cubicBezTo>
                      <a:close/>
                      <a:moveTo>
                        <a:pt x="26422" y="12683"/>
                      </a:moveTo>
                      <a:lnTo>
                        <a:pt x="26422" y="12683"/>
                      </a:lnTo>
                      <a:cubicBezTo>
                        <a:pt x="25660" y="12492"/>
                        <a:pt x="24802" y="12397"/>
                        <a:pt x="23945" y="12207"/>
                      </a:cubicBezTo>
                      <a:cubicBezTo>
                        <a:pt x="23659" y="12207"/>
                        <a:pt x="23564" y="11921"/>
                        <a:pt x="23659" y="11730"/>
                      </a:cubicBezTo>
                      <a:cubicBezTo>
                        <a:pt x="23659" y="11540"/>
                        <a:pt x="23945" y="11349"/>
                        <a:pt x="24136" y="11445"/>
                      </a:cubicBezTo>
                      <a:cubicBezTo>
                        <a:pt x="24898" y="11635"/>
                        <a:pt x="25755" y="11826"/>
                        <a:pt x="26612" y="11921"/>
                      </a:cubicBezTo>
                      <a:cubicBezTo>
                        <a:pt x="26803" y="11921"/>
                        <a:pt x="26993" y="12207"/>
                        <a:pt x="26993" y="12397"/>
                      </a:cubicBezTo>
                      <a:cubicBezTo>
                        <a:pt x="26993" y="12588"/>
                        <a:pt x="26803" y="12683"/>
                        <a:pt x="26612" y="12683"/>
                      </a:cubicBezTo>
                      <a:close/>
                      <a:moveTo>
                        <a:pt x="63855" y="11921"/>
                      </a:moveTo>
                      <a:cubicBezTo>
                        <a:pt x="63855" y="11921"/>
                        <a:pt x="63474" y="11826"/>
                        <a:pt x="63474" y="11540"/>
                      </a:cubicBezTo>
                      <a:cubicBezTo>
                        <a:pt x="63474" y="11349"/>
                        <a:pt x="63474" y="11064"/>
                        <a:pt x="63760" y="11064"/>
                      </a:cubicBezTo>
                      <a:cubicBezTo>
                        <a:pt x="64617" y="10873"/>
                        <a:pt x="65379" y="10683"/>
                        <a:pt x="66236" y="10397"/>
                      </a:cubicBezTo>
                      <a:cubicBezTo>
                        <a:pt x="66427" y="10397"/>
                        <a:pt x="66712" y="10397"/>
                        <a:pt x="66712" y="10683"/>
                      </a:cubicBezTo>
                      <a:cubicBezTo>
                        <a:pt x="66712" y="10873"/>
                        <a:pt x="66712" y="11159"/>
                        <a:pt x="66427" y="11159"/>
                      </a:cubicBezTo>
                      <a:cubicBezTo>
                        <a:pt x="65665" y="11349"/>
                        <a:pt x="64807" y="11635"/>
                        <a:pt x="63950" y="11826"/>
                      </a:cubicBezTo>
                      <a:cubicBezTo>
                        <a:pt x="63950" y="11826"/>
                        <a:pt x="63950" y="11826"/>
                        <a:pt x="63855" y="11826"/>
                      </a:cubicBezTo>
                      <a:close/>
                      <a:moveTo>
                        <a:pt x="21564" y="11635"/>
                      </a:moveTo>
                      <a:cubicBezTo>
                        <a:pt x="21564" y="11635"/>
                        <a:pt x="21564" y="11635"/>
                        <a:pt x="21564" y="11635"/>
                      </a:cubicBezTo>
                      <a:cubicBezTo>
                        <a:pt x="20802" y="11445"/>
                        <a:pt x="19945" y="11159"/>
                        <a:pt x="19087" y="10968"/>
                      </a:cubicBezTo>
                      <a:cubicBezTo>
                        <a:pt x="18897" y="10968"/>
                        <a:pt x="18706" y="10683"/>
                        <a:pt x="18802" y="10492"/>
                      </a:cubicBezTo>
                      <a:cubicBezTo>
                        <a:pt x="18802" y="10302"/>
                        <a:pt x="19087" y="10111"/>
                        <a:pt x="19278" y="10206"/>
                      </a:cubicBezTo>
                      <a:cubicBezTo>
                        <a:pt x="20040" y="10397"/>
                        <a:pt x="20897" y="10683"/>
                        <a:pt x="21659" y="10873"/>
                      </a:cubicBezTo>
                      <a:cubicBezTo>
                        <a:pt x="21850" y="10873"/>
                        <a:pt x="22040" y="11159"/>
                        <a:pt x="21945" y="11349"/>
                      </a:cubicBezTo>
                      <a:cubicBezTo>
                        <a:pt x="21945" y="11540"/>
                        <a:pt x="21754" y="11635"/>
                        <a:pt x="21564" y="11635"/>
                      </a:cubicBezTo>
                      <a:close/>
                      <a:moveTo>
                        <a:pt x="68713" y="10588"/>
                      </a:moveTo>
                      <a:cubicBezTo>
                        <a:pt x="68713" y="10588"/>
                        <a:pt x="68332" y="10492"/>
                        <a:pt x="68332" y="10302"/>
                      </a:cubicBezTo>
                      <a:cubicBezTo>
                        <a:pt x="68332" y="10111"/>
                        <a:pt x="68332" y="9825"/>
                        <a:pt x="68617" y="9730"/>
                      </a:cubicBezTo>
                      <a:cubicBezTo>
                        <a:pt x="69379" y="9445"/>
                        <a:pt x="70237" y="9254"/>
                        <a:pt x="70999" y="8968"/>
                      </a:cubicBezTo>
                      <a:cubicBezTo>
                        <a:pt x="71189" y="8968"/>
                        <a:pt x="71475" y="8968"/>
                        <a:pt x="71475" y="9254"/>
                      </a:cubicBezTo>
                      <a:cubicBezTo>
                        <a:pt x="71475" y="9540"/>
                        <a:pt x="71475" y="9730"/>
                        <a:pt x="71189" y="9730"/>
                      </a:cubicBezTo>
                      <a:cubicBezTo>
                        <a:pt x="70427" y="10016"/>
                        <a:pt x="69570" y="10302"/>
                        <a:pt x="68808" y="10492"/>
                      </a:cubicBezTo>
                      <a:cubicBezTo>
                        <a:pt x="68808" y="10492"/>
                        <a:pt x="68808" y="10492"/>
                        <a:pt x="68713" y="10492"/>
                      </a:cubicBezTo>
                      <a:close/>
                      <a:moveTo>
                        <a:pt x="16706" y="10302"/>
                      </a:moveTo>
                      <a:cubicBezTo>
                        <a:pt x="16706" y="10302"/>
                        <a:pt x="16706" y="10302"/>
                        <a:pt x="16611" y="10302"/>
                      </a:cubicBezTo>
                      <a:cubicBezTo>
                        <a:pt x="15849" y="10016"/>
                        <a:pt x="14992" y="9825"/>
                        <a:pt x="14230" y="9540"/>
                      </a:cubicBezTo>
                      <a:cubicBezTo>
                        <a:pt x="14039" y="9540"/>
                        <a:pt x="13849" y="9254"/>
                        <a:pt x="13944" y="8968"/>
                      </a:cubicBezTo>
                      <a:cubicBezTo>
                        <a:pt x="13944" y="8778"/>
                        <a:pt x="14230" y="8587"/>
                        <a:pt x="14515" y="8682"/>
                      </a:cubicBezTo>
                      <a:cubicBezTo>
                        <a:pt x="15277" y="8968"/>
                        <a:pt x="16135" y="9159"/>
                        <a:pt x="16897" y="9445"/>
                      </a:cubicBezTo>
                      <a:cubicBezTo>
                        <a:pt x="17087" y="9445"/>
                        <a:pt x="17278" y="9730"/>
                        <a:pt x="17182" y="10016"/>
                      </a:cubicBezTo>
                      <a:cubicBezTo>
                        <a:pt x="17182" y="10206"/>
                        <a:pt x="16992" y="10302"/>
                        <a:pt x="16801" y="10302"/>
                      </a:cubicBezTo>
                      <a:close/>
                      <a:moveTo>
                        <a:pt x="73475" y="8968"/>
                      </a:moveTo>
                      <a:cubicBezTo>
                        <a:pt x="73475" y="8968"/>
                        <a:pt x="73190" y="8968"/>
                        <a:pt x="73094" y="8682"/>
                      </a:cubicBezTo>
                      <a:cubicBezTo>
                        <a:pt x="73094" y="8492"/>
                        <a:pt x="73094" y="8206"/>
                        <a:pt x="73285" y="8111"/>
                      </a:cubicBezTo>
                      <a:cubicBezTo>
                        <a:pt x="74047" y="7825"/>
                        <a:pt x="74904" y="7539"/>
                        <a:pt x="75571" y="7158"/>
                      </a:cubicBezTo>
                      <a:cubicBezTo>
                        <a:pt x="75761" y="7158"/>
                        <a:pt x="76047" y="7158"/>
                        <a:pt x="76142" y="7349"/>
                      </a:cubicBezTo>
                      <a:cubicBezTo>
                        <a:pt x="76142" y="7539"/>
                        <a:pt x="76142" y="7825"/>
                        <a:pt x="75952" y="7921"/>
                      </a:cubicBezTo>
                      <a:cubicBezTo>
                        <a:pt x="75190" y="8206"/>
                        <a:pt x="74428" y="8492"/>
                        <a:pt x="73570" y="8873"/>
                      </a:cubicBezTo>
                      <a:cubicBezTo>
                        <a:pt x="73570" y="8873"/>
                        <a:pt x="73570" y="8873"/>
                        <a:pt x="73475" y="8873"/>
                      </a:cubicBezTo>
                      <a:close/>
                      <a:moveTo>
                        <a:pt x="11944" y="8682"/>
                      </a:moveTo>
                      <a:cubicBezTo>
                        <a:pt x="11944" y="8682"/>
                        <a:pt x="11944" y="8682"/>
                        <a:pt x="11753" y="8682"/>
                      </a:cubicBezTo>
                      <a:cubicBezTo>
                        <a:pt x="10991" y="8397"/>
                        <a:pt x="10229" y="8111"/>
                        <a:pt x="9372" y="7825"/>
                      </a:cubicBezTo>
                      <a:cubicBezTo>
                        <a:pt x="9181" y="7825"/>
                        <a:pt x="8991" y="7444"/>
                        <a:pt x="9086" y="7254"/>
                      </a:cubicBezTo>
                      <a:cubicBezTo>
                        <a:pt x="9086" y="7063"/>
                        <a:pt x="9372" y="6968"/>
                        <a:pt x="9658" y="7063"/>
                      </a:cubicBezTo>
                      <a:cubicBezTo>
                        <a:pt x="10420" y="7349"/>
                        <a:pt x="11182" y="7635"/>
                        <a:pt x="12039" y="7921"/>
                      </a:cubicBezTo>
                      <a:cubicBezTo>
                        <a:pt x="12229" y="7921"/>
                        <a:pt x="12325" y="8206"/>
                        <a:pt x="12325" y="8492"/>
                      </a:cubicBezTo>
                      <a:cubicBezTo>
                        <a:pt x="12325" y="8682"/>
                        <a:pt x="12134" y="8778"/>
                        <a:pt x="11944" y="8778"/>
                      </a:cubicBezTo>
                      <a:close/>
                      <a:moveTo>
                        <a:pt x="78142" y="7063"/>
                      </a:moveTo>
                      <a:cubicBezTo>
                        <a:pt x="78142" y="7063"/>
                        <a:pt x="77857" y="7063"/>
                        <a:pt x="77761" y="6778"/>
                      </a:cubicBezTo>
                      <a:cubicBezTo>
                        <a:pt x="77761" y="6587"/>
                        <a:pt x="77761" y="6301"/>
                        <a:pt x="77952" y="6206"/>
                      </a:cubicBezTo>
                      <a:cubicBezTo>
                        <a:pt x="78714" y="5825"/>
                        <a:pt x="79476" y="5444"/>
                        <a:pt x="80238" y="5158"/>
                      </a:cubicBezTo>
                      <a:cubicBezTo>
                        <a:pt x="80428" y="5158"/>
                        <a:pt x="80714" y="5158"/>
                        <a:pt x="80809" y="5349"/>
                      </a:cubicBezTo>
                      <a:cubicBezTo>
                        <a:pt x="80809" y="5539"/>
                        <a:pt x="80809" y="5825"/>
                        <a:pt x="80619" y="5920"/>
                      </a:cubicBezTo>
                      <a:cubicBezTo>
                        <a:pt x="79857" y="6301"/>
                        <a:pt x="79190" y="6682"/>
                        <a:pt x="78333" y="6968"/>
                      </a:cubicBezTo>
                      <a:cubicBezTo>
                        <a:pt x="78333" y="6968"/>
                        <a:pt x="78238" y="6968"/>
                        <a:pt x="78142" y="6968"/>
                      </a:cubicBezTo>
                      <a:close/>
                      <a:moveTo>
                        <a:pt x="7276" y="6873"/>
                      </a:moveTo>
                      <a:cubicBezTo>
                        <a:pt x="7276" y="6873"/>
                        <a:pt x="7181" y="6873"/>
                        <a:pt x="7086" y="6873"/>
                      </a:cubicBezTo>
                      <a:cubicBezTo>
                        <a:pt x="6324" y="6587"/>
                        <a:pt x="5562" y="6206"/>
                        <a:pt x="4800" y="5920"/>
                      </a:cubicBezTo>
                      <a:cubicBezTo>
                        <a:pt x="4609" y="5920"/>
                        <a:pt x="4514" y="5539"/>
                        <a:pt x="4609" y="5349"/>
                      </a:cubicBezTo>
                      <a:cubicBezTo>
                        <a:pt x="4609" y="5158"/>
                        <a:pt x="4895" y="5063"/>
                        <a:pt x="5181" y="5158"/>
                      </a:cubicBezTo>
                      <a:cubicBezTo>
                        <a:pt x="5943" y="5539"/>
                        <a:pt x="6705" y="5825"/>
                        <a:pt x="7467" y="6111"/>
                      </a:cubicBezTo>
                      <a:cubicBezTo>
                        <a:pt x="7657" y="6111"/>
                        <a:pt x="7753" y="6397"/>
                        <a:pt x="7657" y="6682"/>
                      </a:cubicBezTo>
                      <a:cubicBezTo>
                        <a:pt x="7657" y="6873"/>
                        <a:pt x="7467" y="6968"/>
                        <a:pt x="7276" y="6968"/>
                      </a:cubicBezTo>
                      <a:close/>
                      <a:moveTo>
                        <a:pt x="2704" y="4872"/>
                      </a:moveTo>
                      <a:cubicBezTo>
                        <a:pt x="2704" y="4872"/>
                        <a:pt x="2609" y="4872"/>
                        <a:pt x="2514" y="4872"/>
                      </a:cubicBezTo>
                      <a:cubicBezTo>
                        <a:pt x="1752" y="4491"/>
                        <a:pt x="990" y="4110"/>
                        <a:pt x="228" y="3730"/>
                      </a:cubicBezTo>
                      <a:cubicBezTo>
                        <a:pt x="37" y="3634"/>
                        <a:pt x="-58" y="3348"/>
                        <a:pt x="37" y="3158"/>
                      </a:cubicBezTo>
                      <a:cubicBezTo>
                        <a:pt x="133" y="2967"/>
                        <a:pt x="418" y="2872"/>
                        <a:pt x="609" y="2967"/>
                      </a:cubicBezTo>
                      <a:cubicBezTo>
                        <a:pt x="1371" y="3348"/>
                        <a:pt x="2133" y="3730"/>
                        <a:pt x="2895" y="4015"/>
                      </a:cubicBezTo>
                      <a:cubicBezTo>
                        <a:pt x="3085" y="4015"/>
                        <a:pt x="3181" y="4396"/>
                        <a:pt x="3085" y="4587"/>
                      </a:cubicBezTo>
                      <a:cubicBezTo>
                        <a:pt x="3085" y="4777"/>
                        <a:pt x="2895" y="4872"/>
                        <a:pt x="2704" y="4872"/>
                      </a:cubicBezTo>
                      <a:close/>
                      <a:moveTo>
                        <a:pt x="82619" y="4872"/>
                      </a:moveTo>
                      <a:cubicBezTo>
                        <a:pt x="82619" y="4872"/>
                        <a:pt x="82333" y="4872"/>
                        <a:pt x="82238" y="4587"/>
                      </a:cubicBezTo>
                      <a:cubicBezTo>
                        <a:pt x="82143" y="4396"/>
                        <a:pt x="82238" y="4110"/>
                        <a:pt x="82429" y="4015"/>
                      </a:cubicBezTo>
                      <a:cubicBezTo>
                        <a:pt x="83191" y="3634"/>
                        <a:pt x="83953" y="3158"/>
                        <a:pt x="84619" y="2777"/>
                      </a:cubicBezTo>
                      <a:cubicBezTo>
                        <a:pt x="84810" y="2682"/>
                        <a:pt x="85096" y="2777"/>
                        <a:pt x="85191" y="2967"/>
                      </a:cubicBezTo>
                      <a:cubicBezTo>
                        <a:pt x="85286" y="3158"/>
                        <a:pt x="85191" y="3444"/>
                        <a:pt x="85000" y="3539"/>
                      </a:cubicBezTo>
                      <a:cubicBezTo>
                        <a:pt x="84334" y="3920"/>
                        <a:pt x="83572" y="4301"/>
                        <a:pt x="82810" y="4777"/>
                      </a:cubicBezTo>
                      <a:cubicBezTo>
                        <a:pt x="82810" y="4777"/>
                        <a:pt x="82715" y="4777"/>
                        <a:pt x="82619" y="4777"/>
                      </a:cubicBezTo>
                      <a:close/>
                      <a:moveTo>
                        <a:pt x="87001" y="2301"/>
                      </a:moveTo>
                      <a:cubicBezTo>
                        <a:pt x="87001" y="2301"/>
                        <a:pt x="86715" y="2301"/>
                        <a:pt x="86620" y="2110"/>
                      </a:cubicBezTo>
                      <a:cubicBezTo>
                        <a:pt x="86524" y="1920"/>
                        <a:pt x="86620" y="1634"/>
                        <a:pt x="86715" y="1539"/>
                      </a:cubicBezTo>
                      <a:cubicBezTo>
                        <a:pt x="88048" y="681"/>
                        <a:pt x="88715" y="110"/>
                        <a:pt x="88715" y="110"/>
                      </a:cubicBezTo>
                      <a:cubicBezTo>
                        <a:pt x="88906" y="-80"/>
                        <a:pt x="89191" y="15"/>
                        <a:pt x="89287" y="110"/>
                      </a:cubicBezTo>
                      <a:cubicBezTo>
                        <a:pt x="89477" y="300"/>
                        <a:pt x="89382" y="586"/>
                        <a:pt x="89287" y="681"/>
                      </a:cubicBezTo>
                      <a:cubicBezTo>
                        <a:pt x="89287" y="681"/>
                        <a:pt x="88525" y="1253"/>
                        <a:pt x="87191" y="2110"/>
                      </a:cubicBezTo>
                      <a:cubicBezTo>
                        <a:pt x="87191" y="2110"/>
                        <a:pt x="87001" y="2110"/>
                        <a:pt x="87001" y="211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8" name="Freeform: Shape 2217">
                  <a:extLst>
                    <a:ext uri="{FF2B5EF4-FFF2-40B4-BE49-F238E27FC236}">
                      <a16:creationId xmlns:a16="http://schemas.microsoft.com/office/drawing/2014/main" id="{A90E2D02-1EF7-2531-003B-480A0EF4C03C}"/>
                    </a:ext>
                  </a:extLst>
                </p:cNvPr>
                <p:cNvSpPr/>
                <p:nvPr/>
              </p:nvSpPr>
              <p:spPr>
                <a:xfrm>
                  <a:off x="7297768" y="5222171"/>
                  <a:ext cx="102203" cy="86296"/>
                </a:xfrm>
                <a:custGeom>
                  <a:avLst/>
                  <a:gdLst>
                    <a:gd name="connsiteX0" fmla="*/ 0 w 102203"/>
                    <a:gd name="connsiteY0" fmla="*/ 86296 h 86296"/>
                    <a:gd name="connsiteX1" fmla="*/ 0 w 102203"/>
                    <a:gd name="connsiteY1" fmla="*/ 85439 h 86296"/>
                    <a:gd name="connsiteX2" fmla="*/ 2381 w 102203"/>
                    <a:gd name="connsiteY2" fmla="*/ 85058 h 86296"/>
                    <a:gd name="connsiteX3" fmla="*/ 2381 w 102203"/>
                    <a:gd name="connsiteY3" fmla="*/ 85915 h 86296"/>
                    <a:gd name="connsiteX4" fmla="*/ 0 w 102203"/>
                    <a:gd name="connsiteY4" fmla="*/ 86201 h 86296"/>
                    <a:gd name="connsiteX5" fmla="*/ 4953 w 102203"/>
                    <a:gd name="connsiteY5" fmla="*/ 85534 h 86296"/>
                    <a:gd name="connsiteX6" fmla="*/ 4763 w 102203"/>
                    <a:gd name="connsiteY6" fmla="*/ 84677 h 86296"/>
                    <a:gd name="connsiteX7" fmla="*/ 7239 w 102203"/>
                    <a:gd name="connsiteY7" fmla="*/ 84201 h 86296"/>
                    <a:gd name="connsiteX8" fmla="*/ 7429 w 102203"/>
                    <a:gd name="connsiteY8" fmla="*/ 85058 h 86296"/>
                    <a:gd name="connsiteX9" fmla="*/ 4953 w 102203"/>
                    <a:gd name="connsiteY9" fmla="*/ 85534 h 86296"/>
                    <a:gd name="connsiteX10" fmla="*/ 9906 w 102203"/>
                    <a:gd name="connsiteY10" fmla="*/ 84487 h 86296"/>
                    <a:gd name="connsiteX11" fmla="*/ 9715 w 102203"/>
                    <a:gd name="connsiteY11" fmla="*/ 83629 h 86296"/>
                    <a:gd name="connsiteX12" fmla="*/ 12097 w 102203"/>
                    <a:gd name="connsiteY12" fmla="*/ 82963 h 86296"/>
                    <a:gd name="connsiteX13" fmla="*/ 12287 w 102203"/>
                    <a:gd name="connsiteY13" fmla="*/ 83725 h 86296"/>
                    <a:gd name="connsiteX14" fmla="*/ 9811 w 102203"/>
                    <a:gd name="connsiteY14" fmla="*/ 84391 h 86296"/>
                    <a:gd name="connsiteX15" fmla="*/ 14764 w 102203"/>
                    <a:gd name="connsiteY15" fmla="*/ 83153 h 86296"/>
                    <a:gd name="connsiteX16" fmla="*/ 14478 w 102203"/>
                    <a:gd name="connsiteY16" fmla="*/ 82296 h 86296"/>
                    <a:gd name="connsiteX17" fmla="*/ 16859 w 102203"/>
                    <a:gd name="connsiteY17" fmla="*/ 81534 h 86296"/>
                    <a:gd name="connsiteX18" fmla="*/ 17145 w 102203"/>
                    <a:gd name="connsiteY18" fmla="*/ 82296 h 86296"/>
                    <a:gd name="connsiteX19" fmla="*/ 14764 w 102203"/>
                    <a:gd name="connsiteY19" fmla="*/ 83058 h 86296"/>
                    <a:gd name="connsiteX20" fmla="*/ 19526 w 102203"/>
                    <a:gd name="connsiteY20" fmla="*/ 81534 h 86296"/>
                    <a:gd name="connsiteX21" fmla="*/ 19240 w 102203"/>
                    <a:gd name="connsiteY21" fmla="*/ 80772 h 86296"/>
                    <a:gd name="connsiteX22" fmla="*/ 21622 w 102203"/>
                    <a:gd name="connsiteY22" fmla="*/ 79915 h 86296"/>
                    <a:gd name="connsiteX23" fmla="*/ 21907 w 102203"/>
                    <a:gd name="connsiteY23" fmla="*/ 80677 h 86296"/>
                    <a:gd name="connsiteX24" fmla="*/ 19526 w 102203"/>
                    <a:gd name="connsiteY24" fmla="*/ 81629 h 86296"/>
                    <a:gd name="connsiteX25" fmla="*/ 24193 w 102203"/>
                    <a:gd name="connsiteY25" fmla="*/ 79629 h 86296"/>
                    <a:gd name="connsiteX26" fmla="*/ 23813 w 102203"/>
                    <a:gd name="connsiteY26" fmla="*/ 78867 h 86296"/>
                    <a:gd name="connsiteX27" fmla="*/ 26098 w 102203"/>
                    <a:gd name="connsiteY27" fmla="*/ 77819 h 86296"/>
                    <a:gd name="connsiteX28" fmla="*/ 26479 w 102203"/>
                    <a:gd name="connsiteY28" fmla="*/ 78581 h 86296"/>
                    <a:gd name="connsiteX29" fmla="*/ 24193 w 102203"/>
                    <a:gd name="connsiteY29" fmla="*/ 79629 h 86296"/>
                    <a:gd name="connsiteX30" fmla="*/ 28765 w 102203"/>
                    <a:gd name="connsiteY30" fmla="*/ 77438 h 86296"/>
                    <a:gd name="connsiteX31" fmla="*/ 28384 w 102203"/>
                    <a:gd name="connsiteY31" fmla="*/ 76676 h 86296"/>
                    <a:gd name="connsiteX32" fmla="*/ 30575 w 102203"/>
                    <a:gd name="connsiteY32" fmla="*/ 75533 h 86296"/>
                    <a:gd name="connsiteX33" fmla="*/ 30956 w 102203"/>
                    <a:gd name="connsiteY33" fmla="*/ 76295 h 86296"/>
                    <a:gd name="connsiteX34" fmla="*/ 28765 w 102203"/>
                    <a:gd name="connsiteY34" fmla="*/ 77438 h 86296"/>
                    <a:gd name="connsiteX35" fmla="*/ 33147 w 102203"/>
                    <a:gd name="connsiteY35" fmla="*/ 75057 h 86296"/>
                    <a:gd name="connsiteX36" fmla="*/ 32766 w 102203"/>
                    <a:gd name="connsiteY36" fmla="*/ 74295 h 86296"/>
                    <a:gd name="connsiteX37" fmla="*/ 34957 w 102203"/>
                    <a:gd name="connsiteY37" fmla="*/ 73057 h 86296"/>
                    <a:gd name="connsiteX38" fmla="*/ 35338 w 102203"/>
                    <a:gd name="connsiteY38" fmla="*/ 73723 h 86296"/>
                    <a:gd name="connsiteX39" fmla="*/ 33147 w 102203"/>
                    <a:gd name="connsiteY39" fmla="*/ 75057 h 86296"/>
                    <a:gd name="connsiteX40" fmla="*/ 37433 w 102203"/>
                    <a:gd name="connsiteY40" fmla="*/ 72390 h 86296"/>
                    <a:gd name="connsiteX41" fmla="*/ 36957 w 102203"/>
                    <a:gd name="connsiteY41" fmla="*/ 71723 h 86296"/>
                    <a:gd name="connsiteX42" fmla="*/ 39052 w 102203"/>
                    <a:gd name="connsiteY42" fmla="*/ 70295 h 86296"/>
                    <a:gd name="connsiteX43" fmla="*/ 39529 w 102203"/>
                    <a:gd name="connsiteY43" fmla="*/ 70961 h 86296"/>
                    <a:gd name="connsiteX44" fmla="*/ 37433 w 102203"/>
                    <a:gd name="connsiteY44" fmla="*/ 72390 h 86296"/>
                    <a:gd name="connsiteX45" fmla="*/ 41529 w 102203"/>
                    <a:gd name="connsiteY45" fmla="*/ 69532 h 86296"/>
                    <a:gd name="connsiteX46" fmla="*/ 41053 w 102203"/>
                    <a:gd name="connsiteY46" fmla="*/ 68866 h 86296"/>
                    <a:gd name="connsiteX47" fmla="*/ 43053 w 102203"/>
                    <a:gd name="connsiteY47" fmla="*/ 67342 h 86296"/>
                    <a:gd name="connsiteX48" fmla="*/ 43529 w 102203"/>
                    <a:gd name="connsiteY48" fmla="*/ 68008 h 86296"/>
                    <a:gd name="connsiteX49" fmla="*/ 41529 w 102203"/>
                    <a:gd name="connsiteY49" fmla="*/ 69532 h 86296"/>
                    <a:gd name="connsiteX50" fmla="*/ 45529 w 102203"/>
                    <a:gd name="connsiteY50" fmla="*/ 66484 h 86296"/>
                    <a:gd name="connsiteX51" fmla="*/ 44958 w 102203"/>
                    <a:gd name="connsiteY51" fmla="*/ 65818 h 86296"/>
                    <a:gd name="connsiteX52" fmla="*/ 46863 w 102203"/>
                    <a:gd name="connsiteY52" fmla="*/ 64198 h 86296"/>
                    <a:gd name="connsiteX53" fmla="*/ 47434 w 102203"/>
                    <a:gd name="connsiteY53" fmla="*/ 64865 h 86296"/>
                    <a:gd name="connsiteX54" fmla="*/ 45434 w 102203"/>
                    <a:gd name="connsiteY54" fmla="*/ 66484 h 86296"/>
                    <a:gd name="connsiteX55" fmla="*/ 49434 w 102203"/>
                    <a:gd name="connsiteY55" fmla="*/ 63246 h 86296"/>
                    <a:gd name="connsiteX56" fmla="*/ 48863 w 102203"/>
                    <a:gd name="connsiteY56" fmla="*/ 62579 h 86296"/>
                    <a:gd name="connsiteX57" fmla="*/ 50768 w 102203"/>
                    <a:gd name="connsiteY57" fmla="*/ 60865 h 86296"/>
                    <a:gd name="connsiteX58" fmla="*/ 51340 w 102203"/>
                    <a:gd name="connsiteY58" fmla="*/ 61531 h 86296"/>
                    <a:gd name="connsiteX59" fmla="*/ 49434 w 102203"/>
                    <a:gd name="connsiteY59" fmla="*/ 63151 h 86296"/>
                    <a:gd name="connsiteX60" fmla="*/ 53149 w 102203"/>
                    <a:gd name="connsiteY60" fmla="*/ 59817 h 86296"/>
                    <a:gd name="connsiteX61" fmla="*/ 52578 w 102203"/>
                    <a:gd name="connsiteY61" fmla="*/ 59246 h 86296"/>
                    <a:gd name="connsiteX62" fmla="*/ 54197 w 102203"/>
                    <a:gd name="connsiteY62" fmla="*/ 57340 h 86296"/>
                    <a:gd name="connsiteX63" fmla="*/ 54864 w 102203"/>
                    <a:gd name="connsiteY63" fmla="*/ 57817 h 86296"/>
                    <a:gd name="connsiteX64" fmla="*/ 53245 w 102203"/>
                    <a:gd name="connsiteY64" fmla="*/ 59817 h 86296"/>
                    <a:gd name="connsiteX65" fmla="*/ 56292 w 102203"/>
                    <a:gd name="connsiteY65" fmla="*/ 55816 h 86296"/>
                    <a:gd name="connsiteX66" fmla="*/ 55626 w 102203"/>
                    <a:gd name="connsiteY66" fmla="*/ 55340 h 86296"/>
                    <a:gd name="connsiteX67" fmla="*/ 57055 w 102203"/>
                    <a:gd name="connsiteY67" fmla="*/ 53245 h 86296"/>
                    <a:gd name="connsiteX68" fmla="*/ 57721 w 102203"/>
                    <a:gd name="connsiteY68" fmla="*/ 53721 h 86296"/>
                    <a:gd name="connsiteX69" fmla="*/ 56292 w 102203"/>
                    <a:gd name="connsiteY69" fmla="*/ 55816 h 86296"/>
                    <a:gd name="connsiteX70" fmla="*/ 59055 w 102203"/>
                    <a:gd name="connsiteY70" fmla="*/ 51625 h 86296"/>
                    <a:gd name="connsiteX71" fmla="*/ 58388 w 102203"/>
                    <a:gd name="connsiteY71" fmla="*/ 51149 h 86296"/>
                    <a:gd name="connsiteX72" fmla="*/ 59722 w 102203"/>
                    <a:gd name="connsiteY72" fmla="*/ 49054 h 86296"/>
                    <a:gd name="connsiteX73" fmla="*/ 60484 w 102203"/>
                    <a:gd name="connsiteY73" fmla="*/ 49530 h 86296"/>
                    <a:gd name="connsiteX74" fmla="*/ 59150 w 102203"/>
                    <a:gd name="connsiteY74" fmla="*/ 51625 h 86296"/>
                    <a:gd name="connsiteX75" fmla="*/ 61627 w 102203"/>
                    <a:gd name="connsiteY75" fmla="*/ 47339 h 86296"/>
                    <a:gd name="connsiteX76" fmla="*/ 60865 w 102203"/>
                    <a:gd name="connsiteY76" fmla="*/ 46958 h 86296"/>
                    <a:gd name="connsiteX77" fmla="*/ 62103 w 102203"/>
                    <a:gd name="connsiteY77" fmla="*/ 44767 h 86296"/>
                    <a:gd name="connsiteX78" fmla="*/ 62865 w 102203"/>
                    <a:gd name="connsiteY78" fmla="*/ 45148 h 86296"/>
                    <a:gd name="connsiteX79" fmla="*/ 61627 w 102203"/>
                    <a:gd name="connsiteY79" fmla="*/ 47339 h 86296"/>
                    <a:gd name="connsiteX80" fmla="*/ 64103 w 102203"/>
                    <a:gd name="connsiteY80" fmla="*/ 42958 h 86296"/>
                    <a:gd name="connsiteX81" fmla="*/ 63341 w 102203"/>
                    <a:gd name="connsiteY81" fmla="*/ 42577 h 86296"/>
                    <a:gd name="connsiteX82" fmla="*/ 64579 w 102203"/>
                    <a:gd name="connsiteY82" fmla="*/ 40386 h 86296"/>
                    <a:gd name="connsiteX83" fmla="*/ 65341 w 102203"/>
                    <a:gd name="connsiteY83" fmla="*/ 40767 h 86296"/>
                    <a:gd name="connsiteX84" fmla="*/ 64103 w 102203"/>
                    <a:gd name="connsiteY84" fmla="*/ 42958 h 86296"/>
                    <a:gd name="connsiteX85" fmla="*/ 66580 w 102203"/>
                    <a:gd name="connsiteY85" fmla="*/ 38576 h 86296"/>
                    <a:gd name="connsiteX86" fmla="*/ 65817 w 102203"/>
                    <a:gd name="connsiteY86" fmla="*/ 38195 h 86296"/>
                    <a:gd name="connsiteX87" fmla="*/ 67056 w 102203"/>
                    <a:gd name="connsiteY87" fmla="*/ 36004 h 86296"/>
                    <a:gd name="connsiteX88" fmla="*/ 67818 w 102203"/>
                    <a:gd name="connsiteY88" fmla="*/ 36385 h 86296"/>
                    <a:gd name="connsiteX89" fmla="*/ 66580 w 102203"/>
                    <a:gd name="connsiteY89" fmla="*/ 38576 h 86296"/>
                    <a:gd name="connsiteX90" fmla="*/ 69056 w 102203"/>
                    <a:gd name="connsiteY90" fmla="*/ 34195 h 86296"/>
                    <a:gd name="connsiteX91" fmla="*/ 68294 w 102203"/>
                    <a:gd name="connsiteY91" fmla="*/ 33814 h 86296"/>
                    <a:gd name="connsiteX92" fmla="*/ 69532 w 102203"/>
                    <a:gd name="connsiteY92" fmla="*/ 31623 h 86296"/>
                    <a:gd name="connsiteX93" fmla="*/ 70294 w 102203"/>
                    <a:gd name="connsiteY93" fmla="*/ 32004 h 86296"/>
                    <a:gd name="connsiteX94" fmla="*/ 69056 w 102203"/>
                    <a:gd name="connsiteY94" fmla="*/ 34195 h 86296"/>
                    <a:gd name="connsiteX95" fmla="*/ 71628 w 102203"/>
                    <a:gd name="connsiteY95" fmla="*/ 29908 h 86296"/>
                    <a:gd name="connsiteX96" fmla="*/ 70866 w 102203"/>
                    <a:gd name="connsiteY96" fmla="*/ 29432 h 86296"/>
                    <a:gd name="connsiteX97" fmla="*/ 72199 w 102203"/>
                    <a:gd name="connsiteY97" fmla="*/ 27337 h 86296"/>
                    <a:gd name="connsiteX98" fmla="*/ 72866 w 102203"/>
                    <a:gd name="connsiteY98" fmla="*/ 27813 h 86296"/>
                    <a:gd name="connsiteX99" fmla="*/ 71533 w 102203"/>
                    <a:gd name="connsiteY99" fmla="*/ 29908 h 86296"/>
                    <a:gd name="connsiteX100" fmla="*/ 74295 w 102203"/>
                    <a:gd name="connsiteY100" fmla="*/ 25717 h 86296"/>
                    <a:gd name="connsiteX101" fmla="*/ 73628 w 102203"/>
                    <a:gd name="connsiteY101" fmla="*/ 25241 h 86296"/>
                    <a:gd name="connsiteX102" fmla="*/ 74962 w 102203"/>
                    <a:gd name="connsiteY102" fmla="*/ 23336 h 86296"/>
                    <a:gd name="connsiteX103" fmla="*/ 74962 w 102203"/>
                    <a:gd name="connsiteY103" fmla="*/ 23336 h 86296"/>
                    <a:gd name="connsiteX104" fmla="*/ 75628 w 102203"/>
                    <a:gd name="connsiteY104" fmla="*/ 23717 h 86296"/>
                    <a:gd name="connsiteX105" fmla="*/ 75533 w 102203"/>
                    <a:gd name="connsiteY105" fmla="*/ 23717 h 86296"/>
                    <a:gd name="connsiteX106" fmla="*/ 74200 w 102203"/>
                    <a:gd name="connsiteY106" fmla="*/ 25717 h 86296"/>
                    <a:gd name="connsiteX107" fmla="*/ 77248 w 102203"/>
                    <a:gd name="connsiteY107" fmla="*/ 21717 h 86296"/>
                    <a:gd name="connsiteX108" fmla="*/ 76581 w 102203"/>
                    <a:gd name="connsiteY108" fmla="*/ 21146 h 86296"/>
                    <a:gd name="connsiteX109" fmla="*/ 78296 w 102203"/>
                    <a:gd name="connsiteY109" fmla="*/ 19240 h 86296"/>
                    <a:gd name="connsiteX110" fmla="*/ 78962 w 102203"/>
                    <a:gd name="connsiteY110" fmla="*/ 19812 h 86296"/>
                    <a:gd name="connsiteX111" fmla="*/ 77343 w 102203"/>
                    <a:gd name="connsiteY111" fmla="*/ 21717 h 86296"/>
                    <a:gd name="connsiteX112" fmla="*/ 80677 w 102203"/>
                    <a:gd name="connsiteY112" fmla="*/ 18002 h 86296"/>
                    <a:gd name="connsiteX113" fmla="*/ 80105 w 102203"/>
                    <a:gd name="connsiteY113" fmla="*/ 17431 h 86296"/>
                    <a:gd name="connsiteX114" fmla="*/ 81915 w 102203"/>
                    <a:gd name="connsiteY114" fmla="*/ 15621 h 86296"/>
                    <a:gd name="connsiteX115" fmla="*/ 82486 w 102203"/>
                    <a:gd name="connsiteY115" fmla="*/ 16192 h 86296"/>
                    <a:gd name="connsiteX116" fmla="*/ 80677 w 102203"/>
                    <a:gd name="connsiteY116" fmla="*/ 17907 h 86296"/>
                    <a:gd name="connsiteX117" fmla="*/ 84296 w 102203"/>
                    <a:gd name="connsiteY117" fmla="*/ 14573 h 86296"/>
                    <a:gd name="connsiteX118" fmla="*/ 83725 w 102203"/>
                    <a:gd name="connsiteY118" fmla="*/ 13906 h 86296"/>
                    <a:gd name="connsiteX119" fmla="*/ 85630 w 102203"/>
                    <a:gd name="connsiteY119" fmla="*/ 12192 h 86296"/>
                    <a:gd name="connsiteX120" fmla="*/ 86201 w 102203"/>
                    <a:gd name="connsiteY120" fmla="*/ 12859 h 86296"/>
                    <a:gd name="connsiteX121" fmla="*/ 84296 w 102203"/>
                    <a:gd name="connsiteY121" fmla="*/ 14478 h 86296"/>
                    <a:gd name="connsiteX122" fmla="*/ 88106 w 102203"/>
                    <a:gd name="connsiteY122" fmla="*/ 11239 h 86296"/>
                    <a:gd name="connsiteX123" fmla="*/ 87534 w 102203"/>
                    <a:gd name="connsiteY123" fmla="*/ 10573 h 86296"/>
                    <a:gd name="connsiteX124" fmla="*/ 89535 w 102203"/>
                    <a:gd name="connsiteY124" fmla="*/ 8954 h 86296"/>
                    <a:gd name="connsiteX125" fmla="*/ 90011 w 102203"/>
                    <a:gd name="connsiteY125" fmla="*/ 9620 h 86296"/>
                    <a:gd name="connsiteX126" fmla="*/ 88106 w 102203"/>
                    <a:gd name="connsiteY126" fmla="*/ 11239 h 86296"/>
                    <a:gd name="connsiteX127" fmla="*/ 92011 w 102203"/>
                    <a:gd name="connsiteY127" fmla="*/ 8096 h 86296"/>
                    <a:gd name="connsiteX128" fmla="*/ 91535 w 102203"/>
                    <a:gd name="connsiteY128" fmla="*/ 7429 h 86296"/>
                    <a:gd name="connsiteX129" fmla="*/ 93535 w 102203"/>
                    <a:gd name="connsiteY129" fmla="*/ 5905 h 86296"/>
                    <a:gd name="connsiteX130" fmla="*/ 94012 w 102203"/>
                    <a:gd name="connsiteY130" fmla="*/ 6572 h 86296"/>
                    <a:gd name="connsiteX131" fmla="*/ 92011 w 102203"/>
                    <a:gd name="connsiteY131" fmla="*/ 8096 h 86296"/>
                    <a:gd name="connsiteX132" fmla="*/ 96012 w 102203"/>
                    <a:gd name="connsiteY132" fmla="*/ 5048 h 86296"/>
                    <a:gd name="connsiteX133" fmla="*/ 95536 w 102203"/>
                    <a:gd name="connsiteY133" fmla="*/ 4381 h 86296"/>
                    <a:gd name="connsiteX134" fmla="*/ 97536 w 102203"/>
                    <a:gd name="connsiteY134" fmla="*/ 2857 h 86296"/>
                    <a:gd name="connsiteX135" fmla="*/ 98012 w 102203"/>
                    <a:gd name="connsiteY135" fmla="*/ 3524 h 86296"/>
                    <a:gd name="connsiteX136" fmla="*/ 96012 w 102203"/>
                    <a:gd name="connsiteY136" fmla="*/ 5048 h 86296"/>
                    <a:gd name="connsiteX137" fmla="*/ 100108 w 102203"/>
                    <a:gd name="connsiteY137" fmla="*/ 2096 h 86296"/>
                    <a:gd name="connsiteX138" fmla="*/ 99631 w 102203"/>
                    <a:gd name="connsiteY138" fmla="*/ 1429 h 86296"/>
                    <a:gd name="connsiteX139" fmla="*/ 101727 w 102203"/>
                    <a:gd name="connsiteY139" fmla="*/ 0 h 86296"/>
                    <a:gd name="connsiteX140" fmla="*/ 102203 w 102203"/>
                    <a:gd name="connsiteY140" fmla="*/ 667 h 86296"/>
                    <a:gd name="connsiteX141" fmla="*/ 100108 w 102203"/>
                    <a:gd name="connsiteY141" fmla="*/ 2096 h 86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102203" h="86296">
                      <a:moveTo>
                        <a:pt x="0" y="86296"/>
                      </a:moveTo>
                      <a:lnTo>
                        <a:pt x="0" y="85439"/>
                      </a:lnTo>
                      <a:cubicBezTo>
                        <a:pt x="762" y="85439"/>
                        <a:pt x="1524" y="85249"/>
                        <a:pt x="2381" y="85058"/>
                      </a:cubicBezTo>
                      <a:lnTo>
                        <a:pt x="2381" y="85915"/>
                      </a:lnTo>
                      <a:cubicBezTo>
                        <a:pt x="1714" y="86011"/>
                        <a:pt x="857" y="86106"/>
                        <a:pt x="0" y="86201"/>
                      </a:cubicBezTo>
                      <a:close/>
                      <a:moveTo>
                        <a:pt x="4953" y="85534"/>
                      </a:moveTo>
                      <a:lnTo>
                        <a:pt x="4763" y="84677"/>
                      </a:lnTo>
                      <a:cubicBezTo>
                        <a:pt x="5620" y="84582"/>
                        <a:pt x="6382" y="84391"/>
                        <a:pt x="7239" y="84201"/>
                      </a:cubicBezTo>
                      <a:lnTo>
                        <a:pt x="7429" y="85058"/>
                      </a:lnTo>
                      <a:cubicBezTo>
                        <a:pt x="6667" y="85249"/>
                        <a:pt x="5810" y="85439"/>
                        <a:pt x="4953" y="85534"/>
                      </a:cubicBezTo>
                      <a:close/>
                      <a:moveTo>
                        <a:pt x="9906" y="84487"/>
                      </a:moveTo>
                      <a:lnTo>
                        <a:pt x="9715" y="83629"/>
                      </a:lnTo>
                      <a:cubicBezTo>
                        <a:pt x="10573" y="83439"/>
                        <a:pt x="11334" y="83248"/>
                        <a:pt x="12097" y="82963"/>
                      </a:cubicBezTo>
                      <a:lnTo>
                        <a:pt x="12287" y="83725"/>
                      </a:lnTo>
                      <a:cubicBezTo>
                        <a:pt x="11525" y="83915"/>
                        <a:pt x="10668" y="84106"/>
                        <a:pt x="9811" y="84391"/>
                      </a:cubicBezTo>
                      <a:close/>
                      <a:moveTo>
                        <a:pt x="14764" y="83153"/>
                      </a:moveTo>
                      <a:lnTo>
                        <a:pt x="14478" y="82296"/>
                      </a:lnTo>
                      <a:cubicBezTo>
                        <a:pt x="15240" y="82010"/>
                        <a:pt x="16097" y="81820"/>
                        <a:pt x="16859" y="81534"/>
                      </a:cubicBezTo>
                      <a:lnTo>
                        <a:pt x="17145" y="82296"/>
                      </a:lnTo>
                      <a:cubicBezTo>
                        <a:pt x="16383" y="82582"/>
                        <a:pt x="15621" y="82772"/>
                        <a:pt x="14764" y="83058"/>
                      </a:cubicBezTo>
                      <a:close/>
                      <a:moveTo>
                        <a:pt x="19526" y="81534"/>
                      </a:moveTo>
                      <a:lnTo>
                        <a:pt x="19240" y="80772"/>
                      </a:lnTo>
                      <a:cubicBezTo>
                        <a:pt x="20002" y="80486"/>
                        <a:pt x="20859" y="80200"/>
                        <a:pt x="21622" y="79915"/>
                      </a:cubicBezTo>
                      <a:lnTo>
                        <a:pt x="21907" y="80677"/>
                      </a:lnTo>
                      <a:cubicBezTo>
                        <a:pt x="21146" y="80963"/>
                        <a:pt x="20383" y="81343"/>
                        <a:pt x="19526" y="81629"/>
                      </a:cubicBezTo>
                      <a:close/>
                      <a:moveTo>
                        <a:pt x="24193" y="79629"/>
                      </a:moveTo>
                      <a:lnTo>
                        <a:pt x="23813" y="78867"/>
                      </a:lnTo>
                      <a:cubicBezTo>
                        <a:pt x="24574" y="78486"/>
                        <a:pt x="25336" y="78200"/>
                        <a:pt x="26098" y="77819"/>
                      </a:cubicBezTo>
                      <a:lnTo>
                        <a:pt x="26479" y="78581"/>
                      </a:lnTo>
                      <a:cubicBezTo>
                        <a:pt x="25717" y="78962"/>
                        <a:pt x="24955" y="79343"/>
                        <a:pt x="24193" y="79629"/>
                      </a:cubicBezTo>
                      <a:close/>
                      <a:moveTo>
                        <a:pt x="28765" y="77438"/>
                      </a:moveTo>
                      <a:lnTo>
                        <a:pt x="28384" y="76676"/>
                      </a:lnTo>
                      <a:cubicBezTo>
                        <a:pt x="29146" y="76295"/>
                        <a:pt x="29908" y="75914"/>
                        <a:pt x="30575" y="75533"/>
                      </a:cubicBezTo>
                      <a:lnTo>
                        <a:pt x="30956" y="76295"/>
                      </a:lnTo>
                      <a:cubicBezTo>
                        <a:pt x="30194" y="76676"/>
                        <a:pt x="29527" y="77057"/>
                        <a:pt x="28765" y="77438"/>
                      </a:cubicBezTo>
                      <a:close/>
                      <a:moveTo>
                        <a:pt x="33147" y="75057"/>
                      </a:moveTo>
                      <a:lnTo>
                        <a:pt x="32766" y="74295"/>
                      </a:lnTo>
                      <a:cubicBezTo>
                        <a:pt x="33528" y="73914"/>
                        <a:pt x="34195" y="73438"/>
                        <a:pt x="34957" y="73057"/>
                      </a:cubicBezTo>
                      <a:lnTo>
                        <a:pt x="35338" y="73723"/>
                      </a:lnTo>
                      <a:cubicBezTo>
                        <a:pt x="34671" y="74200"/>
                        <a:pt x="33909" y="74581"/>
                        <a:pt x="33147" y="75057"/>
                      </a:cubicBezTo>
                      <a:close/>
                      <a:moveTo>
                        <a:pt x="37433" y="72390"/>
                      </a:moveTo>
                      <a:lnTo>
                        <a:pt x="36957" y="71723"/>
                      </a:lnTo>
                      <a:cubicBezTo>
                        <a:pt x="37624" y="71247"/>
                        <a:pt x="38386" y="70771"/>
                        <a:pt x="39052" y="70295"/>
                      </a:cubicBezTo>
                      <a:lnTo>
                        <a:pt x="39529" y="70961"/>
                      </a:lnTo>
                      <a:cubicBezTo>
                        <a:pt x="38862" y="71438"/>
                        <a:pt x="38100" y="71914"/>
                        <a:pt x="37433" y="72390"/>
                      </a:cubicBezTo>
                      <a:close/>
                      <a:moveTo>
                        <a:pt x="41529" y="69532"/>
                      </a:moveTo>
                      <a:lnTo>
                        <a:pt x="41053" y="68866"/>
                      </a:lnTo>
                      <a:cubicBezTo>
                        <a:pt x="41719" y="68389"/>
                        <a:pt x="42386" y="67818"/>
                        <a:pt x="43053" y="67342"/>
                      </a:cubicBezTo>
                      <a:lnTo>
                        <a:pt x="43529" y="68008"/>
                      </a:lnTo>
                      <a:cubicBezTo>
                        <a:pt x="42863" y="68485"/>
                        <a:pt x="42196" y="69056"/>
                        <a:pt x="41529" y="69532"/>
                      </a:cubicBezTo>
                      <a:close/>
                      <a:moveTo>
                        <a:pt x="45529" y="66484"/>
                      </a:moveTo>
                      <a:lnTo>
                        <a:pt x="44958" y="65818"/>
                      </a:lnTo>
                      <a:cubicBezTo>
                        <a:pt x="45625" y="65246"/>
                        <a:pt x="46291" y="64675"/>
                        <a:pt x="46863" y="64198"/>
                      </a:cubicBezTo>
                      <a:lnTo>
                        <a:pt x="47434" y="64865"/>
                      </a:lnTo>
                      <a:cubicBezTo>
                        <a:pt x="46863" y="65341"/>
                        <a:pt x="46196" y="65913"/>
                        <a:pt x="45434" y="66484"/>
                      </a:cubicBezTo>
                      <a:close/>
                      <a:moveTo>
                        <a:pt x="49434" y="63246"/>
                      </a:moveTo>
                      <a:lnTo>
                        <a:pt x="48863" y="62579"/>
                      </a:lnTo>
                      <a:cubicBezTo>
                        <a:pt x="49530" y="62008"/>
                        <a:pt x="50197" y="61436"/>
                        <a:pt x="50768" y="60865"/>
                      </a:cubicBezTo>
                      <a:lnTo>
                        <a:pt x="51340" y="61531"/>
                      </a:lnTo>
                      <a:cubicBezTo>
                        <a:pt x="50768" y="62008"/>
                        <a:pt x="50101" y="62579"/>
                        <a:pt x="49434" y="63151"/>
                      </a:cubicBezTo>
                      <a:close/>
                      <a:moveTo>
                        <a:pt x="53149" y="59817"/>
                      </a:moveTo>
                      <a:lnTo>
                        <a:pt x="52578" y="59246"/>
                      </a:lnTo>
                      <a:cubicBezTo>
                        <a:pt x="53054" y="58674"/>
                        <a:pt x="53626" y="58007"/>
                        <a:pt x="54197" y="57340"/>
                      </a:cubicBezTo>
                      <a:lnTo>
                        <a:pt x="54864" y="57817"/>
                      </a:lnTo>
                      <a:cubicBezTo>
                        <a:pt x="54292" y="58483"/>
                        <a:pt x="53721" y="59150"/>
                        <a:pt x="53245" y="59817"/>
                      </a:cubicBezTo>
                      <a:close/>
                      <a:moveTo>
                        <a:pt x="56292" y="55816"/>
                      </a:moveTo>
                      <a:lnTo>
                        <a:pt x="55626" y="55340"/>
                      </a:lnTo>
                      <a:cubicBezTo>
                        <a:pt x="56102" y="54673"/>
                        <a:pt x="56578" y="54007"/>
                        <a:pt x="57055" y="53245"/>
                      </a:cubicBezTo>
                      <a:lnTo>
                        <a:pt x="57721" y="53721"/>
                      </a:lnTo>
                      <a:cubicBezTo>
                        <a:pt x="57245" y="54483"/>
                        <a:pt x="56769" y="55150"/>
                        <a:pt x="56292" y="55816"/>
                      </a:cubicBezTo>
                      <a:close/>
                      <a:moveTo>
                        <a:pt x="59055" y="51625"/>
                      </a:moveTo>
                      <a:lnTo>
                        <a:pt x="58388" y="51149"/>
                      </a:lnTo>
                      <a:cubicBezTo>
                        <a:pt x="58864" y="50482"/>
                        <a:pt x="59246" y="49721"/>
                        <a:pt x="59722" y="49054"/>
                      </a:cubicBezTo>
                      <a:lnTo>
                        <a:pt x="60484" y="49530"/>
                      </a:lnTo>
                      <a:cubicBezTo>
                        <a:pt x="60007" y="50292"/>
                        <a:pt x="59626" y="50959"/>
                        <a:pt x="59150" y="51625"/>
                      </a:cubicBezTo>
                      <a:close/>
                      <a:moveTo>
                        <a:pt x="61627" y="47339"/>
                      </a:moveTo>
                      <a:lnTo>
                        <a:pt x="60865" y="46958"/>
                      </a:lnTo>
                      <a:cubicBezTo>
                        <a:pt x="61246" y="46196"/>
                        <a:pt x="61722" y="45529"/>
                        <a:pt x="62103" y="44767"/>
                      </a:cubicBezTo>
                      <a:lnTo>
                        <a:pt x="62865" y="45148"/>
                      </a:lnTo>
                      <a:cubicBezTo>
                        <a:pt x="62484" y="45910"/>
                        <a:pt x="62008" y="46672"/>
                        <a:pt x="61627" y="47339"/>
                      </a:cubicBezTo>
                      <a:close/>
                      <a:moveTo>
                        <a:pt x="64103" y="42958"/>
                      </a:moveTo>
                      <a:lnTo>
                        <a:pt x="63341" y="42577"/>
                      </a:lnTo>
                      <a:lnTo>
                        <a:pt x="64579" y="40386"/>
                      </a:lnTo>
                      <a:lnTo>
                        <a:pt x="65341" y="40767"/>
                      </a:lnTo>
                      <a:lnTo>
                        <a:pt x="64103" y="42958"/>
                      </a:lnTo>
                      <a:close/>
                      <a:moveTo>
                        <a:pt x="66580" y="38576"/>
                      </a:moveTo>
                      <a:lnTo>
                        <a:pt x="65817" y="38195"/>
                      </a:lnTo>
                      <a:lnTo>
                        <a:pt x="67056" y="36004"/>
                      </a:lnTo>
                      <a:lnTo>
                        <a:pt x="67818" y="36385"/>
                      </a:lnTo>
                      <a:lnTo>
                        <a:pt x="66580" y="38576"/>
                      </a:lnTo>
                      <a:close/>
                      <a:moveTo>
                        <a:pt x="69056" y="34195"/>
                      </a:moveTo>
                      <a:lnTo>
                        <a:pt x="68294" y="33814"/>
                      </a:lnTo>
                      <a:cubicBezTo>
                        <a:pt x="68675" y="33052"/>
                        <a:pt x="69151" y="32385"/>
                        <a:pt x="69532" y="31623"/>
                      </a:cubicBezTo>
                      <a:lnTo>
                        <a:pt x="70294" y="32004"/>
                      </a:lnTo>
                      <a:cubicBezTo>
                        <a:pt x="69913" y="32671"/>
                        <a:pt x="69437" y="33433"/>
                        <a:pt x="69056" y="34195"/>
                      </a:cubicBezTo>
                      <a:close/>
                      <a:moveTo>
                        <a:pt x="71628" y="29908"/>
                      </a:moveTo>
                      <a:lnTo>
                        <a:pt x="70866" y="29432"/>
                      </a:lnTo>
                      <a:cubicBezTo>
                        <a:pt x="71342" y="28670"/>
                        <a:pt x="71723" y="28004"/>
                        <a:pt x="72199" y="27337"/>
                      </a:cubicBezTo>
                      <a:lnTo>
                        <a:pt x="72866" y="27813"/>
                      </a:lnTo>
                      <a:cubicBezTo>
                        <a:pt x="72390" y="28480"/>
                        <a:pt x="72009" y="29242"/>
                        <a:pt x="71533" y="29908"/>
                      </a:cubicBezTo>
                      <a:close/>
                      <a:moveTo>
                        <a:pt x="74295" y="25717"/>
                      </a:moveTo>
                      <a:lnTo>
                        <a:pt x="73628" y="25241"/>
                      </a:lnTo>
                      <a:cubicBezTo>
                        <a:pt x="74104" y="24574"/>
                        <a:pt x="74581" y="23908"/>
                        <a:pt x="74962" y="23336"/>
                      </a:cubicBezTo>
                      <a:lnTo>
                        <a:pt x="74962" y="23336"/>
                      </a:lnTo>
                      <a:cubicBezTo>
                        <a:pt x="74962" y="23336"/>
                        <a:pt x="75628" y="23717"/>
                        <a:pt x="75628" y="23717"/>
                      </a:cubicBezTo>
                      <a:lnTo>
                        <a:pt x="75533" y="23717"/>
                      </a:lnTo>
                      <a:cubicBezTo>
                        <a:pt x="75057" y="24479"/>
                        <a:pt x="74676" y="25146"/>
                        <a:pt x="74200" y="25717"/>
                      </a:cubicBezTo>
                      <a:close/>
                      <a:moveTo>
                        <a:pt x="77248" y="21717"/>
                      </a:moveTo>
                      <a:lnTo>
                        <a:pt x="76581" y="21146"/>
                      </a:lnTo>
                      <a:cubicBezTo>
                        <a:pt x="77152" y="20479"/>
                        <a:pt x="77724" y="19907"/>
                        <a:pt x="78296" y="19240"/>
                      </a:cubicBezTo>
                      <a:lnTo>
                        <a:pt x="78962" y="19812"/>
                      </a:lnTo>
                      <a:cubicBezTo>
                        <a:pt x="78391" y="20383"/>
                        <a:pt x="77819" y="21050"/>
                        <a:pt x="77343" y="21717"/>
                      </a:cubicBezTo>
                      <a:close/>
                      <a:moveTo>
                        <a:pt x="80677" y="18002"/>
                      </a:moveTo>
                      <a:lnTo>
                        <a:pt x="80105" y="17431"/>
                      </a:lnTo>
                      <a:cubicBezTo>
                        <a:pt x="80677" y="16859"/>
                        <a:pt x="81248" y="16288"/>
                        <a:pt x="81915" y="15621"/>
                      </a:cubicBezTo>
                      <a:lnTo>
                        <a:pt x="82486" y="16192"/>
                      </a:lnTo>
                      <a:cubicBezTo>
                        <a:pt x="81915" y="16764"/>
                        <a:pt x="81248" y="17335"/>
                        <a:pt x="80677" y="17907"/>
                      </a:cubicBezTo>
                      <a:close/>
                      <a:moveTo>
                        <a:pt x="84296" y="14573"/>
                      </a:moveTo>
                      <a:lnTo>
                        <a:pt x="83725" y="13906"/>
                      </a:lnTo>
                      <a:cubicBezTo>
                        <a:pt x="84391" y="13335"/>
                        <a:pt x="84963" y="12763"/>
                        <a:pt x="85630" y="12192"/>
                      </a:cubicBezTo>
                      <a:lnTo>
                        <a:pt x="86201" y="12859"/>
                      </a:lnTo>
                      <a:cubicBezTo>
                        <a:pt x="85534" y="13430"/>
                        <a:pt x="84963" y="14002"/>
                        <a:pt x="84296" y="14478"/>
                      </a:cubicBezTo>
                      <a:close/>
                      <a:moveTo>
                        <a:pt x="88106" y="11239"/>
                      </a:moveTo>
                      <a:lnTo>
                        <a:pt x="87534" y="10573"/>
                      </a:lnTo>
                      <a:cubicBezTo>
                        <a:pt x="88201" y="10001"/>
                        <a:pt x="88868" y="9525"/>
                        <a:pt x="89535" y="8954"/>
                      </a:cubicBezTo>
                      <a:lnTo>
                        <a:pt x="90011" y="9620"/>
                      </a:lnTo>
                      <a:cubicBezTo>
                        <a:pt x="89344" y="10096"/>
                        <a:pt x="88678" y="10668"/>
                        <a:pt x="88106" y="11239"/>
                      </a:cubicBezTo>
                      <a:close/>
                      <a:moveTo>
                        <a:pt x="92011" y="8096"/>
                      </a:moveTo>
                      <a:lnTo>
                        <a:pt x="91535" y="7429"/>
                      </a:lnTo>
                      <a:cubicBezTo>
                        <a:pt x="92202" y="6858"/>
                        <a:pt x="92869" y="6382"/>
                        <a:pt x="93535" y="5905"/>
                      </a:cubicBezTo>
                      <a:lnTo>
                        <a:pt x="94012" y="6572"/>
                      </a:lnTo>
                      <a:cubicBezTo>
                        <a:pt x="93345" y="7048"/>
                        <a:pt x="92678" y="7620"/>
                        <a:pt x="92011" y="8096"/>
                      </a:cubicBezTo>
                      <a:close/>
                      <a:moveTo>
                        <a:pt x="96012" y="5048"/>
                      </a:moveTo>
                      <a:lnTo>
                        <a:pt x="95536" y="4381"/>
                      </a:lnTo>
                      <a:cubicBezTo>
                        <a:pt x="96298" y="3810"/>
                        <a:pt x="96964" y="3334"/>
                        <a:pt x="97536" y="2857"/>
                      </a:cubicBezTo>
                      <a:lnTo>
                        <a:pt x="98012" y="3524"/>
                      </a:lnTo>
                      <a:cubicBezTo>
                        <a:pt x="97346" y="4000"/>
                        <a:pt x="96679" y="4477"/>
                        <a:pt x="96012" y="5048"/>
                      </a:cubicBezTo>
                      <a:close/>
                      <a:moveTo>
                        <a:pt x="100108" y="2096"/>
                      </a:moveTo>
                      <a:lnTo>
                        <a:pt x="99631" y="1429"/>
                      </a:lnTo>
                      <a:cubicBezTo>
                        <a:pt x="100965" y="571"/>
                        <a:pt x="101727" y="0"/>
                        <a:pt x="101727" y="0"/>
                      </a:cubicBezTo>
                      <a:lnTo>
                        <a:pt x="102203" y="667"/>
                      </a:lnTo>
                      <a:cubicBezTo>
                        <a:pt x="102203" y="667"/>
                        <a:pt x="101441" y="1143"/>
                        <a:pt x="100108" y="209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19" name="Freeform: Shape 2218">
                  <a:extLst>
                    <a:ext uri="{FF2B5EF4-FFF2-40B4-BE49-F238E27FC236}">
                      <a16:creationId xmlns:a16="http://schemas.microsoft.com/office/drawing/2014/main" id="{1D152E0B-A257-6E8A-AF58-DA728E2388B5}"/>
                    </a:ext>
                  </a:extLst>
                </p:cNvPr>
                <p:cNvSpPr/>
                <p:nvPr/>
              </p:nvSpPr>
              <p:spPr>
                <a:xfrm>
                  <a:off x="7152703" y="5177408"/>
                  <a:ext cx="147637" cy="85820"/>
                </a:xfrm>
                <a:custGeom>
                  <a:avLst/>
                  <a:gdLst>
                    <a:gd name="connsiteX0" fmla="*/ 5620 w 147637"/>
                    <a:gd name="connsiteY0" fmla="*/ 85820 h 85820"/>
                    <a:gd name="connsiteX1" fmla="*/ 4763 w 147637"/>
                    <a:gd name="connsiteY1" fmla="*/ 85820 h 85820"/>
                    <a:gd name="connsiteX2" fmla="*/ 4763 w 147637"/>
                    <a:gd name="connsiteY2" fmla="*/ 84963 h 85820"/>
                    <a:gd name="connsiteX3" fmla="*/ 5620 w 147637"/>
                    <a:gd name="connsiteY3" fmla="*/ 84963 h 85820"/>
                    <a:gd name="connsiteX4" fmla="*/ 7239 w 147637"/>
                    <a:gd name="connsiteY4" fmla="*/ 84963 h 85820"/>
                    <a:gd name="connsiteX5" fmla="*/ 7239 w 147637"/>
                    <a:gd name="connsiteY5" fmla="*/ 85820 h 85820"/>
                    <a:gd name="connsiteX6" fmla="*/ 5620 w 147637"/>
                    <a:gd name="connsiteY6" fmla="*/ 85820 h 85820"/>
                    <a:gd name="connsiteX7" fmla="*/ 2191 w 147637"/>
                    <a:gd name="connsiteY7" fmla="*/ 85725 h 85820"/>
                    <a:gd name="connsiteX8" fmla="*/ 381 w 147637"/>
                    <a:gd name="connsiteY8" fmla="*/ 85535 h 85820"/>
                    <a:gd name="connsiteX9" fmla="*/ 0 w 147637"/>
                    <a:gd name="connsiteY9" fmla="*/ 85535 h 85820"/>
                    <a:gd name="connsiteX10" fmla="*/ 0 w 147637"/>
                    <a:gd name="connsiteY10" fmla="*/ 85058 h 85820"/>
                    <a:gd name="connsiteX11" fmla="*/ 95 w 147637"/>
                    <a:gd name="connsiteY11" fmla="*/ 84296 h 85820"/>
                    <a:gd name="connsiteX12" fmla="*/ 953 w 147637"/>
                    <a:gd name="connsiteY12" fmla="*/ 84296 h 85820"/>
                    <a:gd name="connsiteX13" fmla="*/ 953 w 147637"/>
                    <a:gd name="connsiteY13" fmla="*/ 84772 h 85820"/>
                    <a:gd name="connsiteX14" fmla="*/ 2286 w 147637"/>
                    <a:gd name="connsiteY14" fmla="*/ 84868 h 85820"/>
                    <a:gd name="connsiteX15" fmla="*/ 2286 w 147637"/>
                    <a:gd name="connsiteY15" fmla="*/ 85725 h 85820"/>
                    <a:gd name="connsiteX16" fmla="*/ 9811 w 147637"/>
                    <a:gd name="connsiteY16" fmla="*/ 85725 h 85820"/>
                    <a:gd name="connsiteX17" fmla="*/ 9811 w 147637"/>
                    <a:gd name="connsiteY17" fmla="*/ 84868 h 85820"/>
                    <a:gd name="connsiteX18" fmla="*/ 12192 w 147637"/>
                    <a:gd name="connsiteY18" fmla="*/ 84582 h 85820"/>
                    <a:gd name="connsiteX19" fmla="*/ 12192 w 147637"/>
                    <a:gd name="connsiteY19" fmla="*/ 85439 h 85820"/>
                    <a:gd name="connsiteX20" fmla="*/ 9811 w 147637"/>
                    <a:gd name="connsiteY20" fmla="*/ 85725 h 85820"/>
                    <a:gd name="connsiteX21" fmla="*/ 14859 w 147637"/>
                    <a:gd name="connsiteY21" fmla="*/ 85154 h 85820"/>
                    <a:gd name="connsiteX22" fmla="*/ 14859 w 147637"/>
                    <a:gd name="connsiteY22" fmla="*/ 84296 h 85820"/>
                    <a:gd name="connsiteX23" fmla="*/ 17240 w 147637"/>
                    <a:gd name="connsiteY23" fmla="*/ 83915 h 85820"/>
                    <a:gd name="connsiteX24" fmla="*/ 17240 w 147637"/>
                    <a:gd name="connsiteY24" fmla="*/ 84772 h 85820"/>
                    <a:gd name="connsiteX25" fmla="*/ 14859 w 147637"/>
                    <a:gd name="connsiteY25" fmla="*/ 85154 h 85820"/>
                    <a:gd name="connsiteX26" fmla="*/ 19812 w 147637"/>
                    <a:gd name="connsiteY26" fmla="*/ 84296 h 85820"/>
                    <a:gd name="connsiteX27" fmla="*/ 19621 w 147637"/>
                    <a:gd name="connsiteY27" fmla="*/ 83439 h 85820"/>
                    <a:gd name="connsiteX28" fmla="*/ 22098 w 147637"/>
                    <a:gd name="connsiteY28" fmla="*/ 82868 h 85820"/>
                    <a:gd name="connsiteX29" fmla="*/ 22288 w 147637"/>
                    <a:gd name="connsiteY29" fmla="*/ 83725 h 85820"/>
                    <a:gd name="connsiteX30" fmla="*/ 19812 w 147637"/>
                    <a:gd name="connsiteY30" fmla="*/ 84296 h 85820"/>
                    <a:gd name="connsiteX31" fmla="*/ 24765 w 147637"/>
                    <a:gd name="connsiteY31" fmla="*/ 83153 h 85820"/>
                    <a:gd name="connsiteX32" fmla="*/ 24574 w 147637"/>
                    <a:gd name="connsiteY32" fmla="*/ 82391 h 85820"/>
                    <a:gd name="connsiteX33" fmla="*/ 26956 w 147637"/>
                    <a:gd name="connsiteY33" fmla="*/ 81725 h 85820"/>
                    <a:gd name="connsiteX34" fmla="*/ 27146 w 147637"/>
                    <a:gd name="connsiteY34" fmla="*/ 82487 h 85820"/>
                    <a:gd name="connsiteX35" fmla="*/ 24670 w 147637"/>
                    <a:gd name="connsiteY35" fmla="*/ 83153 h 85820"/>
                    <a:gd name="connsiteX36" fmla="*/ 1524 w 147637"/>
                    <a:gd name="connsiteY36" fmla="*/ 82105 h 85820"/>
                    <a:gd name="connsiteX37" fmla="*/ 762 w 147637"/>
                    <a:gd name="connsiteY37" fmla="*/ 81915 h 85820"/>
                    <a:gd name="connsiteX38" fmla="*/ 1333 w 147637"/>
                    <a:gd name="connsiteY38" fmla="*/ 79438 h 85820"/>
                    <a:gd name="connsiteX39" fmla="*/ 2096 w 147637"/>
                    <a:gd name="connsiteY39" fmla="*/ 79629 h 85820"/>
                    <a:gd name="connsiteX40" fmla="*/ 1524 w 147637"/>
                    <a:gd name="connsiteY40" fmla="*/ 82010 h 85820"/>
                    <a:gd name="connsiteX41" fmla="*/ 29623 w 147637"/>
                    <a:gd name="connsiteY41" fmla="*/ 81820 h 85820"/>
                    <a:gd name="connsiteX42" fmla="*/ 29337 w 147637"/>
                    <a:gd name="connsiteY42" fmla="*/ 80963 h 85820"/>
                    <a:gd name="connsiteX43" fmla="*/ 31718 w 147637"/>
                    <a:gd name="connsiteY43" fmla="*/ 80201 h 85820"/>
                    <a:gd name="connsiteX44" fmla="*/ 32004 w 147637"/>
                    <a:gd name="connsiteY44" fmla="*/ 80963 h 85820"/>
                    <a:gd name="connsiteX45" fmla="*/ 29623 w 147637"/>
                    <a:gd name="connsiteY45" fmla="*/ 81725 h 85820"/>
                    <a:gd name="connsiteX46" fmla="*/ 34385 w 147637"/>
                    <a:gd name="connsiteY46" fmla="*/ 80296 h 85820"/>
                    <a:gd name="connsiteX47" fmla="*/ 34099 w 147637"/>
                    <a:gd name="connsiteY47" fmla="*/ 79534 h 85820"/>
                    <a:gd name="connsiteX48" fmla="*/ 36481 w 147637"/>
                    <a:gd name="connsiteY48" fmla="*/ 78772 h 85820"/>
                    <a:gd name="connsiteX49" fmla="*/ 36766 w 147637"/>
                    <a:gd name="connsiteY49" fmla="*/ 79534 h 85820"/>
                    <a:gd name="connsiteX50" fmla="*/ 34385 w 147637"/>
                    <a:gd name="connsiteY50" fmla="*/ 80391 h 85820"/>
                    <a:gd name="connsiteX51" fmla="*/ 39148 w 147637"/>
                    <a:gd name="connsiteY51" fmla="*/ 78581 h 85820"/>
                    <a:gd name="connsiteX52" fmla="*/ 38862 w 147637"/>
                    <a:gd name="connsiteY52" fmla="*/ 77819 h 85820"/>
                    <a:gd name="connsiteX53" fmla="*/ 41243 w 147637"/>
                    <a:gd name="connsiteY53" fmla="*/ 76867 h 85820"/>
                    <a:gd name="connsiteX54" fmla="*/ 41529 w 147637"/>
                    <a:gd name="connsiteY54" fmla="*/ 77629 h 85820"/>
                    <a:gd name="connsiteX55" fmla="*/ 39148 w 147637"/>
                    <a:gd name="connsiteY55" fmla="*/ 78486 h 85820"/>
                    <a:gd name="connsiteX56" fmla="*/ 2762 w 147637"/>
                    <a:gd name="connsiteY56" fmla="*/ 77248 h 85820"/>
                    <a:gd name="connsiteX57" fmla="*/ 2000 w 147637"/>
                    <a:gd name="connsiteY57" fmla="*/ 77057 h 85820"/>
                    <a:gd name="connsiteX58" fmla="*/ 2667 w 147637"/>
                    <a:gd name="connsiteY58" fmla="*/ 74581 h 85820"/>
                    <a:gd name="connsiteX59" fmla="*/ 3429 w 147637"/>
                    <a:gd name="connsiteY59" fmla="*/ 74771 h 85820"/>
                    <a:gd name="connsiteX60" fmla="*/ 2762 w 147637"/>
                    <a:gd name="connsiteY60" fmla="*/ 77153 h 85820"/>
                    <a:gd name="connsiteX61" fmla="*/ 43910 w 147637"/>
                    <a:gd name="connsiteY61" fmla="*/ 76676 h 85820"/>
                    <a:gd name="connsiteX62" fmla="*/ 43529 w 147637"/>
                    <a:gd name="connsiteY62" fmla="*/ 75914 h 85820"/>
                    <a:gd name="connsiteX63" fmla="*/ 44672 w 147637"/>
                    <a:gd name="connsiteY63" fmla="*/ 75438 h 85820"/>
                    <a:gd name="connsiteX64" fmla="*/ 45053 w 147637"/>
                    <a:gd name="connsiteY64" fmla="*/ 74581 h 85820"/>
                    <a:gd name="connsiteX65" fmla="*/ 45815 w 147637"/>
                    <a:gd name="connsiteY65" fmla="*/ 74962 h 85820"/>
                    <a:gd name="connsiteX66" fmla="*/ 45339 w 147637"/>
                    <a:gd name="connsiteY66" fmla="*/ 76105 h 85820"/>
                    <a:gd name="connsiteX67" fmla="*/ 45148 w 147637"/>
                    <a:gd name="connsiteY67" fmla="*/ 76105 h 85820"/>
                    <a:gd name="connsiteX68" fmla="*/ 43815 w 147637"/>
                    <a:gd name="connsiteY68" fmla="*/ 76771 h 85820"/>
                    <a:gd name="connsiteX69" fmla="*/ 5715 w 147637"/>
                    <a:gd name="connsiteY69" fmla="*/ 72866 h 85820"/>
                    <a:gd name="connsiteX70" fmla="*/ 3810 w 147637"/>
                    <a:gd name="connsiteY70" fmla="*/ 72771 h 85820"/>
                    <a:gd name="connsiteX71" fmla="*/ 3810 w 147637"/>
                    <a:gd name="connsiteY71" fmla="*/ 71914 h 85820"/>
                    <a:gd name="connsiteX72" fmla="*/ 6382 w 147637"/>
                    <a:gd name="connsiteY72" fmla="*/ 71914 h 85820"/>
                    <a:gd name="connsiteX73" fmla="*/ 6382 w 147637"/>
                    <a:gd name="connsiteY73" fmla="*/ 72771 h 85820"/>
                    <a:gd name="connsiteX74" fmla="*/ 5715 w 147637"/>
                    <a:gd name="connsiteY74" fmla="*/ 72771 h 85820"/>
                    <a:gd name="connsiteX75" fmla="*/ 8954 w 147637"/>
                    <a:gd name="connsiteY75" fmla="*/ 72676 h 85820"/>
                    <a:gd name="connsiteX76" fmla="*/ 8954 w 147637"/>
                    <a:gd name="connsiteY76" fmla="*/ 71819 h 85820"/>
                    <a:gd name="connsiteX77" fmla="*/ 11335 w 147637"/>
                    <a:gd name="connsiteY77" fmla="*/ 71533 h 85820"/>
                    <a:gd name="connsiteX78" fmla="*/ 11335 w 147637"/>
                    <a:gd name="connsiteY78" fmla="*/ 72390 h 85820"/>
                    <a:gd name="connsiteX79" fmla="*/ 8954 w 147637"/>
                    <a:gd name="connsiteY79" fmla="*/ 72676 h 85820"/>
                    <a:gd name="connsiteX80" fmla="*/ 46958 w 147637"/>
                    <a:gd name="connsiteY80" fmla="*/ 72580 h 85820"/>
                    <a:gd name="connsiteX81" fmla="*/ 46196 w 147637"/>
                    <a:gd name="connsiteY81" fmla="*/ 72200 h 85820"/>
                    <a:gd name="connsiteX82" fmla="*/ 47244 w 147637"/>
                    <a:gd name="connsiteY82" fmla="*/ 69913 h 85820"/>
                    <a:gd name="connsiteX83" fmla="*/ 48006 w 147637"/>
                    <a:gd name="connsiteY83" fmla="*/ 70295 h 85820"/>
                    <a:gd name="connsiteX84" fmla="*/ 46958 w 147637"/>
                    <a:gd name="connsiteY84" fmla="*/ 72580 h 85820"/>
                    <a:gd name="connsiteX85" fmla="*/ 14002 w 147637"/>
                    <a:gd name="connsiteY85" fmla="*/ 71914 h 85820"/>
                    <a:gd name="connsiteX86" fmla="*/ 13811 w 147637"/>
                    <a:gd name="connsiteY86" fmla="*/ 71056 h 85820"/>
                    <a:gd name="connsiteX87" fmla="*/ 16193 w 147637"/>
                    <a:gd name="connsiteY87" fmla="*/ 70485 h 85820"/>
                    <a:gd name="connsiteX88" fmla="*/ 16383 w 147637"/>
                    <a:gd name="connsiteY88" fmla="*/ 71247 h 85820"/>
                    <a:gd name="connsiteX89" fmla="*/ 13906 w 147637"/>
                    <a:gd name="connsiteY89" fmla="*/ 71819 h 85820"/>
                    <a:gd name="connsiteX90" fmla="*/ 18860 w 147637"/>
                    <a:gd name="connsiteY90" fmla="*/ 70676 h 85820"/>
                    <a:gd name="connsiteX91" fmla="*/ 18574 w 147637"/>
                    <a:gd name="connsiteY91" fmla="*/ 69818 h 85820"/>
                    <a:gd name="connsiteX92" fmla="*/ 20955 w 147637"/>
                    <a:gd name="connsiteY92" fmla="*/ 69056 h 85820"/>
                    <a:gd name="connsiteX93" fmla="*/ 21241 w 147637"/>
                    <a:gd name="connsiteY93" fmla="*/ 69818 h 85820"/>
                    <a:gd name="connsiteX94" fmla="*/ 18860 w 147637"/>
                    <a:gd name="connsiteY94" fmla="*/ 70580 h 85820"/>
                    <a:gd name="connsiteX95" fmla="*/ 49816 w 147637"/>
                    <a:gd name="connsiteY95" fmla="*/ 69056 h 85820"/>
                    <a:gd name="connsiteX96" fmla="*/ 49435 w 147637"/>
                    <a:gd name="connsiteY96" fmla="*/ 68389 h 85820"/>
                    <a:gd name="connsiteX97" fmla="*/ 51530 w 147637"/>
                    <a:gd name="connsiteY97" fmla="*/ 67056 h 85820"/>
                    <a:gd name="connsiteX98" fmla="*/ 52006 w 147637"/>
                    <a:gd name="connsiteY98" fmla="*/ 67723 h 85820"/>
                    <a:gd name="connsiteX99" fmla="*/ 49816 w 147637"/>
                    <a:gd name="connsiteY99" fmla="*/ 69056 h 85820"/>
                    <a:gd name="connsiteX100" fmla="*/ 23622 w 147637"/>
                    <a:gd name="connsiteY100" fmla="*/ 69056 h 85820"/>
                    <a:gd name="connsiteX101" fmla="*/ 23336 w 147637"/>
                    <a:gd name="connsiteY101" fmla="*/ 68294 h 85820"/>
                    <a:gd name="connsiteX102" fmla="*/ 25718 w 147637"/>
                    <a:gd name="connsiteY102" fmla="*/ 67437 h 85820"/>
                    <a:gd name="connsiteX103" fmla="*/ 26003 w 147637"/>
                    <a:gd name="connsiteY103" fmla="*/ 68199 h 85820"/>
                    <a:gd name="connsiteX104" fmla="*/ 23622 w 147637"/>
                    <a:gd name="connsiteY104" fmla="*/ 69056 h 85820"/>
                    <a:gd name="connsiteX105" fmla="*/ 28289 w 147637"/>
                    <a:gd name="connsiteY105" fmla="*/ 67151 h 85820"/>
                    <a:gd name="connsiteX106" fmla="*/ 27908 w 147637"/>
                    <a:gd name="connsiteY106" fmla="*/ 66389 h 85820"/>
                    <a:gd name="connsiteX107" fmla="*/ 30194 w 147637"/>
                    <a:gd name="connsiteY107" fmla="*/ 65342 h 85820"/>
                    <a:gd name="connsiteX108" fmla="*/ 30575 w 147637"/>
                    <a:gd name="connsiteY108" fmla="*/ 66104 h 85820"/>
                    <a:gd name="connsiteX109" fmla="*/ 28289 w 147637"/>
                    <a:gd name="connsiteY109" fmla="*/ 67151 h 85820"/>
                    <a:gd name="connsiteX110" fmla="*/ 54102 w 147637"/>
                    <a:gd name="connsiteY110" fmla="*/ 66389 h 85820"/>
                    <a:gd name="connsiteX111" fmla="*/ 53626 w 147637"/>
                    <a:gd name="connsiteY111" fmla="*/ 65722 h 85820"/>
                    <a:gd name="connsiteX112" fmla="*/ 55721 w 147637"/>
                    <a:gd name="connsiteY112" fmla="*/ 64389 h 85820"/>
                    <a:gd name="connsiteX113" fmla="*/ 56197 w 147637"/>
                    <a:gd name="connsiteY113" fmla="*/ 65151 h 85820"/>
                    <a:gd name="connsiteX114" fmla="*/ 54102 w 147637"/>
                    <a:gd name="connsiteY114" fmla="*/ 66485 h 85820"/>
                    <a:gd name="connsiteX115" fmla="*/ 32861 w 147637"/>
                    <a:gd name="connsiteY115" fmla="*/ 65056 h 85820"/>
                    <a:gd name="connsiteX116" fmla="*/ 32480 w 147637"/>
                    <a:gd name="connsiteY116" fmla="*/ 64294 h 85820"/>
                    <a:gd name="connsiteX117" fmla="*/ 34766 w 147637"/>
                    <a:gd name="connsiteY117" fmla="*/ 63151 h 85820"/>
                    <a:gd name="connsiteX118" fmla="*/ 35147 w 147637"/>
                    <a:gd name="connsiteY118" fmla="*/ 63913 h 85820"/>
                    <a:gd name="connsiteX119" fmla="*/ 32861 w 147637"/>
                    <a:gd name="connsiteY119" fmla="*/ 65056 h 85820"/>
                    <a:gd name="connsiteX120" fmla="*/ 58293 w 147637"/>
                    <a:gd name="connsiteY120" fmla="*/ 63722 h 85820"/>
                    <a:gd name="connsiteX121" fmla="*/ 57817 w 147637"/>
                    <a:gd name="connsiteY121" fmla="*/ 62960 h 85820"/>
                    <a:gd name="connsiteX122" fmla="*/ 59912 w 147637"/>
                    <a:gd name="connsiteY122" fmla="*/ 61627 h 85820"/>
                    <a:gd name="connsiteX123" fmla="*/ 60388 w 147637"/>
                    <a:gd name="connsiteY123" fmla="*/ 62294 h 85820"/>
                    <a:gd name="connsiteX124" fmla="*/ 58293 w 147637"/>
                    <a:gd name="connsiteY124" fmla="*/ 63627 h 85820"/>
                    <a:gd name="connsiteX125" fmla="*/ 37243 w 147637"/>
                    <a:gd name="connsiteY125" fmla="*/ 62675 h 85820"/>
                    <a:gd name="connsiteX126" fmla="*/ 36862 w 147637"/>
                    <a:gd name="connsiteY126" fmla="*/ 61913 h 85820"/>
                    <a:gd name="connsiteX127" fmla="*/ 38767 w 147637"/>
                    <a:gd name="connsiteY127" fmla="*/ 60865 h 85820"/>
                    <a:gd name="connsiteX128" fmla="*/ 39053 w 147637"/>
                    <a:gd name="connsiteY128" fmla="*/ 60674 h 85820"/>
                    <a:gd name="connsiteX129" fmla="*/ 39433 w 147637"/>
                    <a:gd name="connsiteY129" fmla="*/ 61436 h 85820"/>
                    <a:gd name="connsiteX130" fmla="*/ 39148 w 147637"/>
                    <a:gd name="connsiteY130" fmla="*/ 61627 h 85820"/>
                    <a:gd name="connsiteX131" fmla="*/ 37243 w 147637"/>
                    <a:gd name="connsiteY131" fmla="*/ 62675 h 85820"/>
                    <a:gd name="connsiteX132" fmla="*/ 62484 w 147637"/>
                    <a:gd name="connsiteY132" fmla="*/ 61055 h 85820"/>
                    <a:gd name="connsiteX133" fmla="*/ 62008 w 147637"/>
                    <a:gd name="connsiteY133" fmla="*/ 60388 h 85820"/>
                    <a:gd name="connsiteX134" fmla="*/ 64103 w 147637"/>
                    <a:gd name="connsiteY134" fmla="*/ 59055 h 85820"/>
                    <a:gd name="connsiteX135" fmla="*/ 64579 w 147637"/>
                    <a:gd name="connsiteY135" fmla="*/ 59722 h 85820"/>
                    <a:gd name="connsiteX136" fmla="*/ 62484 w 147637"/>
                    <a:gd name="connsiteY136" fmla="*/ 61055 h 85820"/>
                    <a:gd name="connsiteX137" fmla="*/ 41624 w 147637"/>
                    <a:gd name="connsiteY137" fmla="*/ 60198 h 85820"/>
                    <a:gd name="connsiteX138" fmla="*/ 41243 w 147637"/>
                    <a:gd name="connsiteY138" fmla="*/ 59436 h 85820"/>
                    <a:gd name="connsiteX139" fmla="*/ 43434 w 147637"/>
                    <a:gd name="connsiteY139" fmla="*/ 58198 h 85820"/>
                    <a:gd name="connsiteX140" fmla="*/ 43815 w 147637"/>
                    <a:gd name="connsiteY140" fmla="*/ 58960 h 85820"/>
                    <a:gd name="connsiteX141" fmla="*/ 41624 w 147637"/>
                    <a:gd name="connsiteY141" fmla="*/ 60198 h 85820"/>
                    <a:gd name="connsiteX142" fmla="*/ 66770 w 147637"/>
                    <a:gd name="connsiteY142" fmla="*/ 58388 h 85820"/>
                    <a:gd name="connsiteX143" fmla="*/ 66294 w 147637"/>
                    <a:gd name="connsiteY143" fmla="*/ 57626 h 85820"/>
                    <a:gd name="connsiteX144" fmla="*/ 68389 w 147637"/>
                    <a:gd name="connsiteY144" fmla="*/ 56293 h 85820"/>
                    <a:gd name="connsiteX145" fmla="*/ 68866 w 147637"/>
                    <a:gd name="connsiteY145" fmla="*/ 57055 h 85820"/>
                    <a:gd name="connsiteX146" fmla="*/ 66770 w 147637"/>
                    <a:gd name="connsiteY146" fmla="*/ 58388 h 85820"/>
                    <a:gd name="connsiteX147" fmla="*/ 46006 w 147637"/>
                    <a:gd name="connsiteY147" fmla="*/ 57721 h 85820"/>
                    <a:gd name="connsiteX148" fmla="*/ 45625 w 147637"/>
                    <a:gd name="connsiteY148" fmla="*/ 56960 h 85820"/>
                    <a:gd name="connsiteX149" fmla="*/ 47815 w 147637"/>
                    <a:gd name="connsiteY149" fmla="*/ 55721 h 85820"/>
                    <a:gd name="connsiteX150" fmla="*/ 48196 w 147637"/>
                    <a:gd name="connsiteY150" fmla="*/ 56483 h 85820"/>
                    <a:gd name="connsiteX151" fmla="*/ 46006 w 147637"/>
                    <a:gd name="connsiteY151" fmla="*/ 57721 h 85820"/>
                    <a:gd name="connsiteX152" fmla="*/ 71056 w 147637"/>
                    <a:gd name="connsiteY152" fmla="*/ 55721 h 85820"/>
                    <a:gd name="connsiteX153" fmla="*/ 70675 w 147637"/>
                    <a:gd name="connsiteY153" fmla="*/ 54959 h 85820"/>
                    <a:gd name="connsiteX154" fmla="*/ 72771 w 147637"/>
                    <a:gd name="connsiteY154" fmla="*/ 53626 h 85820"/>
                    <a:gd name="connsiteX155" fmla="*/ 73247 w 147637"/>
                    <a:gd name="connsiteY155" fmla="*/ 54293 h 85820"/>
                    <a:gd name="connsiteX156" fmla="*/ 71152 w 147637"/>
                    <a:gd name="connsiteY156" fmla="*/ 55626 h 85820"/>
                    <a:gd name="connsiteX157" fmla="*/ 50387 w 147637"/>
                    <a:gd name="connsiteY157" fmla="*/ 55150 h 85820"/>
                    <a:gd name="connsiteX158" fmla="*/ 50006 w 147637"/>
                    <a:gd name="connsiteY158" fmla="*/ 54388 h 85820"/>
                    <a:gd name="connsiteX159" fmla="*/ 52197 w 147637"/>
                    <a:gd name="connsiteY159" fmla="*/ 53150 h 85820"/>
                    <a:gd name="connsiteX160" fmla="*/ 52578 w 147637"/>
                    <a:gd name="connsiteY160" fmla="*/ 53912 h 85820"/>
                    <a:gd name="connsiteX161" fmla="*/ 50387 w 147637"/>
                    <a:gd name="connsiteY161" fmla="*/ 55150 h 85820"/>
                    <a:gd name="connsiteX162" fmla="*/ 75343 w 147637"/>
                    <a:gd name="connsiteY162" fmla="*/ 53054 h 85820"/>
                    <a:gd name="connsiteX163" fmla="*/ 74866 w 147637"/>
                    <a:gd name="connsiteY163" fmla="*/ 52388 h 85820"/>
                    <a:gd name="connsiteX164" fmla="*/ 77057 w 147637"/>
                    <a:gd name="connsiteY164" fmla="*/ 51054 h 85820"/>
                    <a:gd name="connsiteX165" fmla="*/ 77533 w 147637"/>
                    <a:gd name="connsiteY165" fmla="*/ 51721 h 85820"/>
                    <a:gd name="connsiteX166" fmla="*/ 75438 w 147637"/>
                    <a:gd name="connsiteY166" fmla="*/ 53054 h 85820"/>
                    <a:gd name="connsiteX167" fmla="*/ 54769 w 147637"/>
                    <a:gd name="connsiteY167" fmla="*/ 52578 h 85820"/>
                    <a:gd name="connsiteX168" fmla="*/ 54388 w 147637"/>
                    <a:gd name="connsiteY168" fmla="*/ 51816 h 85820"/>
                    <a:gd name="connsiteX169" fmla="*/ 56579 w 147637"/>
                    <a:gd name="connsiteY169" fmla="*/ 50578 h 85820"/>
                    <a:gd name="connsiteX170" fmla="*/ 56960 w 147637"/>
                    <a:gd name="connsiteY170" fmla="*/ 51340 h 85820"/>
                    <a:gd name="connsiteX171" fmla="*/ 54769 w 147637"/>
                    <a:gd name="connsiteY171" fmla="*/ 52578 h 85820"/>
                    <a:gd name="connsiteX172" fmla="*/ 79629 w 147637"/>
                    <a:gd name="connsiteY172" fmla="*/ 50387 h 85820"/>
                    <a:gd name="connsiteX173" fmla="*/ 79153 w 147637"/>
                    <a:gd name="connsiteY173" fmla="*/ 49721 h 85820"/>
                    <a:gd name="connsiteX174" fmla="*/ 81248 w 147637"/>
                    <a:gd name="connsiteY174" fmla="*/ 48387 h 85820"/>
                    <a:gd name="connsiteX175" fmla="*/ 81724 w 147637"/>
                    <a:gd name="connsiteY175" fmla="*/ 49149 h 85820"/>
                    <a:gd name="connsiteX176" fmla="*/ 79534 w 147637"/>
                    <a:gd name="connsiteY176" fmla="*/ 50482 h 85820"/>
                    <a:gd name="connsiteX177" fmla="*/ 59055 w 147637"/>
                    <a:gd name="connsiteY177" fmla="*/ 50006 h 85820"/>
                    <a:gd name="connsiteX178" fmla="*/ 58579 w 147637"/>
                    <a:gd name="connsiteY178" fmla="*/ 49244 h 85820"/>
                    <a:gd name="connsiteX179" fmla="*/ 60770 w 147637"/>
                    <a:gd name="connsiteY179" fmla="*/ 48006 h 85820"/>
                    <a:gd name="connsiteX180" fmla="*/ 61246 w 147637"/>
                    <a:gd name="connsiteY180" fmla="*/ 48673 h 85820"/>
                    <a:gd name="connsiteX181" fmla="*/ 59055 w 147637"/>
                    <a:gd name="connsiteY181" fmla="*/ 50006 h 85820"/>
                    <a:gd name="connsiteX182" fmla="*/ 83915 w 147637"/>
                    <a:gd name="connsiteY182" fmla="*/ 47720 h 85820"/>
                    <a:gd name="connsiteX183" fmla="*/ 83439 w 147637"/>
                    <a:gd name="connsiteY183" fmla="*/ 46958 h 85820"/>
                    <a:gd name="connsiteX184" fmla="*/ 85535 w 147637"/>
                    <a:gd name="connsiteY184" fmla="*/ 45625 h 85820"/>
                    <a:gd name="connsiteX185" fmla="*/ 86011 w 147637"/>
                    <a:gd name="connsiteY185" fmla="*/ 46387 h 85820"/>
                    <a:gd name="connsiteX186" fmla="*/ 83915 w 147637"/>
                    <a:gd name="connsiteY186" fmla="*/ 47720 h 85820"/>
                    <a:gd name="connsiteX187" fmla="*/ 63341 w 147637"/>
                    <a:gd name="connsiteY187" fmla="*/ 47435 h 85820"/>
                    <a:gd name="connsiteX188" fmla="*/ 62960 w 147637"/>
                    <a:gd name="connsiteY188" fmla="*/ 46768 h 85820"/>
                    <a:gd name="connsiteX189" fmla="*/ 65056 w 147637"/>
                    <a:gd name="connsiteY189" fmla="*/ 45434 h 85820"/>
                    <a:gd name="connsiteX190" fmla="*/ 65532 w 147637"/>
                    <a:gd name="connsiteY190" fmla="*/ 46196 h 85820"/>
                    <a:gd name="connsiteX191" fmla="*/ 63341 w 147637"/>
                    <a:gd name="connsiteY191" fmla="*/ 47530 h 85820"/>
                    <a:gd name="connsiteX192" fmla="*/ 88106 w 147637"/>
                    <a:gd name="connsiteY192" fmla="*/ 45053 h 85820"/>
                    <a:gd name="connsiteX193" fmla="*/ 87630 w 147637"/>
                    <a:gd name="connsiteY193" fmla="*/ 44387 h 85820"/>
                    <a:gd name="connsiteX194" fmla="*/ 89725 w 147637"/>
                    <a:gd name="connsiteY194" fmla="*/ 43053 h 85820"/>
                    <a:gd name="connsiteX195" fmla="*/ 90202 w 147637"/>
                    <a:gd name="connsiteY195" fmla="*/ 43720 h 85820"/>
                    <a:gd name="connsiteX196" fmla="*/ 88106 w 147637"/>
                    <a:gd name="connsiteY196" fmla="*/ 45053 h 85820"/>
                    <a:gd name="connsiteX197" fmla="*/ 67628 w 147637"/>
                    <a:gd name="connsiteY197" fmla="*/ 44768 h 85820"/>
                    <a:gd name="connsiteX198" fmla="*/ 67246 w 147637"/>
                    <a:gd name="connsiteY198" fmla="*/ 44005 h 85820"/>
                    <a:gd name="connsiteX199" fmla="*/ 69342 w 147637"/>
                    <a:gd name="connsiteY199" fmla="*/ 42672 h 85820"/>
                    <a:gd name="connsiteX200" fmla="*/ 69818 w 147637"/>
                    <a:gd name="connsiteY200" fmla="*/ 43434 h 85820"/>
                    <a:gd name="connsiteX201" fmla="*/ 67628 w 147637"/>
                    <a:gd name="connsiteY201" fmla="*/ 44768 h 85820"/>
                    <a:gd name="connsiteX202" fmla="*/ 92488 w 147637"/>
                    <a:gd name="connsiteY202" fmla="*/ 43053 h 85820"/>
                    <a:gd name="connsiteX203" fmla="*/ 92297 w 147637"/>
                    <a:gd name="connsiteY203" fmla="*/ 42291 h 85820"/>
                    <a:gd name="connsiteX204" fmla="*/ 94774 w 147637"/>
                    <a:gd name="connsiteY204" fmla="*/ 41815 h 85820"/>
                    <a:gd name="connsiteX205" fmla="*/ 94964 w 147637"/>
                    <a:gd name="connsiteY205" fmla="*/ 42672 h 85820"/>
                    <a:gd name="connsiteX206" fmla="*/ 92488 w 147637"/>
                    <a:gd name="connsiteY206" fmla="*/ 43148 h 85820"/>
                    <a:gd name="connsiteX207" fmla="*/ 71914 w 147637"/>
                    <a:gd name="connsiteY207" fmla="*/ 42101 h 85820"/>
                    <a:gd name="connsiteX208" fmla="*/ 71438 w 147637"/>
                    <a:gd name="connsiteY208" fmla="*/ 41338 h 85820"/>
                    <a:gd name="connsiteX209" fmla="*/ 73533 w 147637"/>
                    <a:gd name="connsiteY209" fmla="*/ 40005 h 85820"/>
                    <a:gd name="connsiteX210" fmla="*/ 74009 w 147637"/>
                    <a:gd name="connsiteY210" fmla="*/ 40767 h 85820"/>
                    <a:gd name="connsiteX211" fmla="*/ 71914 w 147637"/>
                    <a:gd name="connsiteY211" fmla="*/ 42101 h 85820"/>
                    <a:gd name="connsiteX212" fmla="*/ 97441 w 147637"/>
                    <a:gd name="connsiteY212" fmla="*/ 42101 h 85820"/>
                    <a:gd name="connsiteX213" fmla="*/ 97250 w 147637"/>
                    <a:gd name="connsiteY213" fmla="*/ 41338 h 85820"/>
                    <a:gd name="connsiteX214" fmla="*/ 99060 w 147637"/>
                    <a:gd name="connsiteY214" fmla="*/ 40957 h 85820"/>
                    <a:gd name="connsiteX215" fmla="*/ 99441 w 147637"/>
                    <a:gd name="connsiteY215" fmla="*/ 40672 h 85820"/>
                    <a:gd name="connsiteX216" fmla="*/ 99917 w 147637"/>
                    <a:gd name="connsiteY216" fmla="*/ 41338 h 85820"/>
                    <a:gd name="connsiteX217" fmla="*/ 99441 w 147637"/>
                    <a:gd name="connsiteY217" fmla="*/ 41720 h 85820"/>
                    <a:gd name="connsiteX218" fmla="*/ 97441 w 147637"/>
                    <a:gd name="connsiteY218" fmla="*/ 42101 h 85820"/>
                    <a:gd name="connsiteX219" fmla="*/ 101918 w 147637"/>
                    <a:gd name="connsiteY219" fmla="*/ 39719 h 85820"/>
                    <a:gd name="connsiteX220" fmla="*/ 101441 w 147637"/>
                    <a:gd name="connsiteY220" fmla="*/ 39053 h 85820"/>
                    <a:gd name="connsiteX221" fmla="*/ 103441 w 147637"/>
                    <a:gd name="connsiteY221" fmla="*/ 37529 h 85820"/>
                    <a:gd name="connsiteX222" fmla="*/ 103918 w 147637"/>
                    <a:gd name="connsiteY222" fmla="*/ 38195 h 85820"/>
                    <a:gd name="connsiteX223" fmla="*/ 101918 w 147637"/>
                    <a:gd name="connsiteY223" fmla="*/ 39719 h 85820"/>
                    <a:gd name="connsiteX224" fmla="*/ 76105 w 147637"/>
                    <a:gd name="connsiteY224" fmla="*/ 39434 h 85820"/>
                    <a:gd name="connsiteX225" fmla="*/ 75629 w 147637"/>
                    <a:gd name="connsiteY225" fmla="*/ 38767 h 85820"/>
                    <a:gd name="connsiteX226" fmla="*/ 77724 w 147637"/>
                    <a:gd name="connsiteY226" fmla="*/ 37433 h 85820"/>
                    <a:gd name="connsiteX227" fmla="*/ 78200 w 147637"/>
                    <a:gd name="connsiteY227" fmla="*/ 38195 h 85820"/>
                    <a:gd name="connsiteX228" fmla="*/ 76105 w 147637"/>
                    <a:gd name="connsiteY228" fmla="*/ 39529 h 85820"/>
                    <a:gd name="connsiteX229" fmla="*/ 80391 w 147637"/>
                    <a:gd name="connsiteY229" fmla="*/ 36767 h 85820"/>
                    <a:gd name="connsiteX230" fmla="*/ 79915 w 147637"/>
                    <a:gd name="connsiteY230" fmla="*/ 36004 h 85820"/>
                    <a:gd name="connsiteX231" fmla="*/ 82010 w 147637"/>
                    <a:gd name="connsiteY231" fmla="*/ 34671 h 85820"/>
                    <a:gd name="connsiteX232" fmla="*/ 82487 w 147637"/>
                    <a:gd name="connsiteY232" fmla="*/ 35338 h 85820"/>
                    <a:gd name="connsiteX233" fmla="*/ 80391 w 147637"/>
                    <a:gd name="connsiteY233" fmla="*/ 36671 h 85820"/>
                    <a:gd name="connsiteX234" fmla="*/ 105918 w 147637"/>
                    <a:gd name="connsiteY234" fmla="*/ 36671 h 85820"/>
                    <a:gd name="connsiteX235" fmla="*/ 105442 w 147637"/>
                    <a:gd name="connsiteY235" fmla="*/ 36004 h 85820"/>
                    <a:gd name="connsiteX236" fmla="*/ 107442 w 147637"/>
                    <a:gd name="connsiteY236" fmla="*/ 34480 h 85820"/>
                    <a:gd name="connsiteX237" fmla="*/ 107918 w 147637"/>
                    <a:gd name="connsiteY237" fmla="*/ 35147 h 85820"/>
                    <a:gd name="connsiteX238" fmla="*/ 105918 w 147637"/>
                    <a:gd name="connsiteY238" fmla="*/ 36671 h 85820"/>
                    <a:gd name="connsiteX239" fmla="*/ 84677 w 147637"/>
                    <a:gd name="connsiteY239" fmla="*/ 34100 h 85820"/>
                    <a:gd name="connsiteX240" fmla="*/ 84201 w 147637"/>
                    <a:gd name="connsiteY240" fmla="*/ 33433 h 85820"/>
                    <a:gd name="connsiteX241" fmla="*/ 86296 w 147637"/>
                    <a:gd name="connsiteY241" fmla="*/ 32099 h 85820"/>
                    <a:gd name="connsiteX242" fmla="*/ 86773 w 147637"/>
                    <a:gd name="connsiteY242" fmla="*/ 32766 h 85820"/>
                    <a:gd name="connsiteX243" fmla="*/ 84677 w 147637"/>
                    <a:gd name="connsiteY243" fmla="*/ 34100 h 85820"/>
                    <a:gd name="connsiteX244" fmla="*/ 109919 w 147637"/>
                    <a:gd name="connsiteY244" fmla="*/ 33623 h 85820"/>
                    <a:gd name="connsiteX245" fmla="*/ 109442 w 147637"/>
                    <a:gd name="connsiteY245" fmla="*/ 32956 h 85820"/>
                    <a:gd name="connsiteX246" fmla="*/ 111443 w 147637"/>
                    <a:gd name="connsiteY246" fmla="*/ 31432 h 85820"/>
                    <a:gd name="connsiteX247" fmla="*/ 111919 w 147637"/>
                    <a:gd name="connsiteY247" fmla="*/ 32099 h 85820"/>
                    <a:gd name="connsiteX248" fmla="*/ 109919 w 147637"/>
                    <a:gd name="connsiteY248" fmla="*/ 33623 h 85820"/>
                    <a:gd name="connsiteX249" fmla="*/ 88868 w 147637"/>
                    <a:gd name="connsiteY249" fmla="*/ 31337 h 85820"/>
                    <a:gd name="connsiteX250" fmla="*/ 88392 w 147637"/>
                    <a:gd name="connsiteY250" fmla="*/ 30671 h 85820"/>
                    <a:gd name="connsiteX251" fmla="*/ 90488 w 147637"/>
                    <a:gd name="connsiteY251" fmla="*/ 29242 h 85820"/>
                    <a:gd name="connsiteX252" fmla="*/ 90964 w 147637"/>
                    <a:gd name="connsiteY252" fmla="*/ 29909 h 85820"/>
                    <a:gd name="connsiteX253" fmla="*/ 88868 w 147637"/>
                    <a:gd name="connsiteY253" fmla="*/ 31337 h 85820"/>
                    <a:gd name="connsiteX254" fmla="*/ 113824 w 147637"/>
                    <a:gd name="connsiteY254" fmla="*/ 30480 h 85820"/>
                    <a:gd name="connsiteX255" fmla="*/ 113347 w 147637"/>
                    <a:gd name="connsiteY255" fmla="*/ 29813 h 85820"/>
                    <a:gd name="connsiteX256" fmla="*/ 115348 w 147637"/>
                    <a:gd name="connsiteY256" fmla="*/ 28289 h 85820"/>
                    <a:gd name="connsiteX257" fmla="*/ 115824 w 147637"/>
                    <a:gd name="connsiteY257" fmla="*/ 28956 h 85820"/>
                    <a:gd name="connsiteX258" fmla="*/ 113824 w 147637"/>
                    <a:gd name="connsiteY258" fmla="*/ 30480 h 85820"/>
                    <a:gd name="connsiteX259" fmla="*/ 93059 w 147637"/>
                    <a:gd name="connsiteY259" fmla="*/ 28480 h 85820"/>
                    <a:gd name="connsiteX260" fmla="*/ 92583 w 147637"/>
                    <a:gd name="connsiteY260" fmla="*/ 27813 h 85820"/>
                    <a:gd name="connsiteX261" fmla="*/ 94679 w 147637"/>
                    <a:gd name="connsiteY261" fmla="*/ 26384 h 85820"/>
                    <a:gd name="connsiteX262" fmla="*/ 95155 w 147637"/>
                    <a:gd name="connsiteY262" fmla="*/ 27051 h 85820"/>
                    <a:gd name="connsiteX263" fmla="*/ 93059 w 147637"/>
                    <a:gd name="connsiteY263" fmla="*/ 28480 h 85820"/>
                    <a:gd name="connsiteX264" fmla="*/ 117824 w 147637"/>
                    <a:gd name="connsiteY264" fmla="*/ 27337 h 85820"/>
                    <a:gd name="connsiteX265" fmla="*/ 117348 w 147637"/>
                    <a:gd name="connsiteY265" fmla="*/ 26670 h 85820"/>
                    <a:gd name="connsiteX266" fmla="*/ 119348 w 147637"/>
                    <a:gd name="connsiteY266" fmla="*/ 25146 h 85820"/>
                    <a:gd name="connsiteX267" fmla="*/ 119824 w 147637"/>
                    <a:gd name="connsiteY267" fmla="*/ 25813 h 85820"/>
                    <a:gd name="connsiteX268" fmla="*/ 117824 w 147637"/>
                    <a:gd name="connsiteY268" fmla="*/ 27337 h 85820"/>
                    <a:gd name="connsiteX269" fmla="*/ 97250 w 147637"/>
                    <a:gd name="connsiteY269" fmla="*/ 25622 h 85820"/>
                    <a:gd name="connsiteX270" fmla="*/ 96774 w 147637"/>
                    <a:gd name="connsiteY270" fmla="*/ 24955 h 85820"/>
                    <a:gd name="connsiteX271" fmla="*/ 98870 w 147637"/>
                    <a:gd name="connsiteY271" fmla="*/ 23527 h 85820"/>
                    <a:gd name="connsiteX272" fmla="*/ 99346 w 147637"/>
                    <a:gd name="connsiteY272" fmla="*/ 24194 h 85820"/>
                    <a:gd name="connsiteX273" fmla="*/ 97250 w 147637"/>
                    <a:gd name="connsiteY273" fmla="*/ 25622 h 85820"/>
                    <a:gd name="connsiteX274" fmla="*/ 121825 w 147637"/>
                    <a:gd name="connsiteY274" fmla="*/ 24194 h 85820"/>
                    <a:gd name="connsiteX275" fmla="*/ 121348 w 147637"/>
                    <a:gd name="connsiteY275" fmla="*/ 23527 h 85820"/>
                    <a:gd name="connsiteX276" fmla="*/ 123349 w 147637"/>
                    <a:gd name="connsiteY276" fmla="*/ 22003 h 85820"/>
                    <a:gd name="connsiteX277" fmla="*/ 123825 w 147637"/>
                    <a:gd name="connsiteY277" fmla="*/ 22670 h 85820"/>
                    <a:gd name="connsiteX278" fmla="*/ 121825 w 147637"/>
                    <a:gd name="connsiteY278" fmla="*/ 24194 h 85820"/>
                    <a:gd name="connsiteX279" fmla="*/ 101441 w 147637"/>
                    <a:gd name="connsiteY279" fmla="*/ 22765 h 85820"/>
                    <a:gd name="connsiteX280" fmla="*/ 100965 w 147637"/>
                    <a:gd name="connsiteY280" fmla="*/ 22098 h 85820"/>
                    <a:gd name="connsiteX281" fmla="*/ 103061 w 147637"/>
                    <a:gd name="connsiteY281" fmla="*/ 20669 h 85820"/>
                    <a:gd name="connsiteX282" fmla="*/ 103537 w 147637"/>
                    <a:gd name="connsiteY282" fmla="*/ 21336 h 85820"/>
                    <a:gd name="connsiteX283" fmla="*/ 101441 w 147637"/>
                    <a:gd name="connsiteY283" fmla="*/ 22765 h 85820"/>
                    <a:gd name="connsiteX284" fmla="*/ 125825 w 147637"/>
                    <a:gd name="connsiteY284" fmla="*/ 21146 h 85820"/>
                    <a:gd name="connsiteX285" fmla="*/ 125349 w 147637"/>
                    <a:gd name="connsiteY285" fmla="*/ 20479 h 85820"/>
                    <a:gd name="connsiteX286" fmla="*/ 127349 w 147637"/>
                    <a:gd name="connsiteY286" fmla="*/ 18955 h 85820"/>
                    <a:gd name="connsiteX287" fmla="*/ 127825 w 147637"/>
                    <a:gd name="connsiteY287" fmla="*/ 19621 h 85820"/>
                    <a:gd name="connsiteX288" fmla="*/ 125825 w 147637"/>
                    <a:gd name="connsiteY288" fmla="*/ 21146 h 85820"/>
                    <a:gd name="connsiteX289" fmla="*/ 105632 w 147637"/>
                    <a:gd name="connsiteY289" fmla="*/ 19907 h 85820"/>
                    <a:gd name="connsiteX290" fmla="*/ 105156 w 147637"/>
                    <a:gd name="connsiteY290" fmla="*/ 19240 h 85820"/>
                    <a:gd name="connsiteX291" fmla="*/ 107156 w 147637"/>
                    <a:gd name="connsiteY291" fmla="*/ 17812 h 85820"/>
                    <a:gd name="connsiteX292" fmla="*/ 107632 w 147637"/>
                    <a:gd name="connsiteY292" fmla="*/ 18479 h 85820"/>
                    <a:gd name="connsiteX293" fmla="*/ 105632 w 147637"/>
                    <a:gd name="connsiteY293" fmla="*/ 20003 h 85820"/>
                    <a:gd name="connsiteX294" fmla="*/ 129826 w 147637"/>
                    <a:gd name="connsiteY294" fmla="*/ 18097 h 85820"/>
                    <a:gd name="connsiteX295" fmla="*/ 129349 w 147637"/>
                    <a:gd name="connsiteY295" fmla="*/ 17431 h 85820"/>
                    <a:gd name="connsiteX296" fmla="*/ 131350 w 147637"/>
                    <a:gd name="connsiteY296" fmla="*/ 15907 h 85820"/>
                    <a:gd name="connsiteX297" fmla="*/ 131921 w 147637"/>
                    <a:gd name="connsiteY297" fmla="*/ 16573 h 85820"/>
                    <a:gd name="connsiteX298" fmla="*/ 129921 w 147637"/>
                    <a:gd name="connsiteY298" fmla="*/ 18097 h 85820"/>
                    <a:gd name="connsiteX299" fmla="*/ 109728 w 147637"/>
                    <a:gd name="connsiteY299" fmla="*/ 16954 h 85820"/>
                    <a:gd name="connsiteX300" fmla="*/ 109252 w 147637"/>
                    <a:gd name="connsiteY300" fmla="*/ 16288 h 85820"/>
                    <a:gd name="connsiteX301" fmla="*/ 111252 w 147637"/>
                    <a:gd name="connsiteY301" fmla="*/ 14764 h 85820"/>
                    <a:gd name="connsiteX302" fmla="*/ 111728 w 147637"/>
                    <a:gd name="connsiteY302" fmla="*/ 15430 h 85820"/>
                    <a:gd name="connsiteX303" fmla="*/ 109728 w 147637"/>
                    <a:gd name="connsiteY303" fmla="*/ 16954 h 85820"/>
                    <a:gd name="connsiteX304" fmla="*/ 133826 w 147637"/>
                    <a:gd name="connsiteY304" fmla="*/ 14954 h 85820"/>
                    <a:gd name="connsiteX305" fmla="*/ 133350 w 147637"/>
                    <a:gd name="connsiteY305" fmla="*/ 14288 h 85820"/>
                    <a:gd name="connsiteX306" fmla="*/ 135350 w 147637"/>
                    <a:gd name="connsiteY306" fmla="*/ 12763 h 85820"/>
                    <a:gd name="connsiteX307" fmla="*/ 135922 w 147637"/>
                    <a:gd name="connsiteY307" fmla="*/ 13430 h 85820"/>
                    <a:gd name="connsiteX308" fmla="*/ 133921 w 147637"/>
                    <a:gd name="connsiteY308" fmla="*/ 14954 h 85820"/>
                    <a:gd name="connsiteX309" fmla="*/ 113729 w 147637"/>
                    <a:gd name="connsiteY309" fmla="*/ 13906 h 85820"/>
                    <a:gd name="connsiteX310" fmla="*/ 113252 w 147637"/>
                    <a:gd name="connsiteY310" fmla="*/ 13240 h 85820"/>
                    <a:gd name="connsiteX311" fmla="*/ 115253 w 147637"/>
                    <a:gd name="connsiteY311" fmla="*/ 11716 h 85820"/>
                    <a:gd name="connsiteX312" fmla="*/ 115729 w 147637"/>
                    <a:gd name="connsiteY312" fmla="*/ 12382 h 85820"/>
                    <a:gd name="connsiteX313" fmla="*/ 113729 w 147637"/>
                    <a:gd name="connsiteY313" fmla="*/ 13906 h 85820"/>
                    <a:gd name="connsiteX314" fmla="*/ 137731 w 147637"/>
                    <a:gd name="connsiteY314" fmla="*/ 11906 h 85820"/>
                    <a:gd name="connsiteX315" fmla="*/ 137255 w 147637"/>
                    <a:gd name="connsiteY315" fmla="*/ 11239 h 85820"/>
                    <a:gd name="connsiteX316" fmla="*/ 139255 w 147637"/>
                    <a:gd name="connsiteY316" fmla="*/ 9715 h 85820"/>
                    <a:gd name="connsiteX317" fmla="*/ 139732 w 147637"/>
                    <a:gd name="connsiteY317" fmla="*/ 10382 h 85820"/>
                    <a:gd name="connsiteX318" fmla="*/ 137731 w 147637"/>
                    <a:gd name="connsiteY318" fmla="*/ 11906 h 85820"/>
                    <a:gd name="connsiteX319" fmla="*/ 117634 w 147637"/>
                    <a:gd name="connsiteY319" fmla="*/ 10859 h 85820"/>
                    <a:gd name="connsiteX320" fmla="*/ 117062 w 147637"/>
                    <a:gd name="connsiteY320" fmla="*/ 10192 h 85820"/>
                    <a:gd name="connsiteX321" fmla="*/ 117729 w 147637"/>
                    <a:gd name="connsiteY321" fmla="*/ 9620 h 85820"/>
                    <a:gd name="connsiteX322" fmla="*/ 118967 w 147637"/>
                    <a:gd name="connsiteY322" fmla="*/ 8572 h 85820"/>
                    <a:gd name="connsiteX323" fmla="*/ 119539 w 147637"/>
                    <a:gd name="connsiteY323" fmla="*/ 9239 h 85820"/>
                    <a:gd name="connsiteX324" fmla="*/ 118300 w 147637"/>
                    <a:gd name="connsiteY324" fmla="*/ 10287 h 85820"/>
                    <a:gd name="connsiteX325" fmla="*/ 117634 w 147637"/>
                    <a:gd name="connsiteY325" fmla="*/ 10859 h 85820"/>
                    <a:gd name="connsiteX326" fmla="*/ 141637 w 147637"/>
                    <a:gd name="connsiteY326" fmla="*/ 8858 h 85820"/>
                    <a:gd name="connsiteX327" fmla="*/ 141161 w 147637"/>
                    <a:gd name="connsiteY327" fmla="*/ 8192 h 85820"/>
                    <a:gd name="connsiteX328" fmla="*/ 143161 w 147637"/>
                    <a:gd name="connsiteY328" fmla="*/ 6668 h 85820"/>
                    <a:gd name="connsiteX329" fmla="*/ 143637 w 147637"/>
                    <a:gd name="connsiteY329" fmla="*/ 7334 h 85820"/>
                    <a:gd name="connsiteX330" fmla="*/ 141637 w 147637"/>
                    <a:gd name="connsiteY330" fmla="*/ 8858 h 85820"/>
                    <a:gd name="connsiteX331" fmla="*/ 121539 w 147637"/>
                    <a:gd name="connsiteY331" fmla="*/ 7715 h 85820"/>
                    <a:gd name="connsiteX332" fmla="*/ 121063 w 147637"/>
                    <a:gd name="connsiteY332" fmla="*/ 7048 h 85820"/>
                    <a:gd name="connsiteX333" fmla="*/ 123158 w 147637"/>
                    <a:gd name="connsiteY333" fmla="*/ 5620 h 85820"/>
                    <a:gd name="connsiteX334" fmla="*/ 123635 w 147637"/>
                    <a:gd name="connsiteY334" fmla="*/ 6287 h 85820"/>
                    <a:gd name="connsiteX335" fmla="*/ 121539 w 147637"/>
                    <a:gd name="connsiteY335" fmla="*/ 7715 h 85820"/>
                    <a:gd name="connsiteX336" fmla="*/ 145637 w 147637"/>
                    <a:gd name="connsiteY336" fmla="*/ 5715 h 85820"/>
                    <a:gd name="connsiteX337" fmla="*/ 145161 w 147637"/>
                    <a:gd name="connsiteY337" fmla="*/ 5048 h 85820"/>
                    <a:gd name="connsiteX338" fmla="*/ 147161 w 147637"/>
                    <a:gd name="connsiteY338" fmla="*/ 3524 h 85820"/>
                    <a:gd name="connsiteX339" fmla="*/ 147638 w 147637"/>
                    <a:gd name="connsiteY339" fmla="*/ 4191 h 85820"/>
                    <a:gd name="connsiteX340" fmla="*/ 145637 w 147637"/>
                    <a:gd name="connsiteY340" fmla="*/ 5715 h 85820"/>
                    <a:gd name="connsiteX341" fmla="*/ 125730 w 147637"/>
                    <a:gd name="connsiteY341" fmla="*/ 4953 h 85820"/>
                    <a:gd name="connsiteX342" fmla="*/ 125349 w 147637"/>
                    <a:gd name="connsiteY342" fmla="*/ 4191 h 85820"/>
                    <a:gd name="connsiteX343" fmla="*/ 127540 w 147637"/>
                    <a:gd name="connsiteY343" fmla="*/ 2953 h 85820"/>
                    <a:gd name="connsiteX344" fmla="*/ 127921 w 147637"/>
                    <a:gd name="connsiteY344" fmla="*/ 3715 h 85820"/>
                    <a:gd name="connsiteX345" fmla="*/ 125730 w 147637"/>
                    <a:gd name="connsiteY345" fmla="*/ 4953 h 85820"/>
                    <a:gd name="connsiteX346" fmla="*/ 146304 w 147637"/>
                    <a:gd name="connsiteY346" fmla="*/ 3334 h 85820"/>
                    <a:gd name="connsiteX347" fmla="*/ 144304 w 147637"/>
                    <a:gd name="connsiteY347" fmla="*/ 2000 h 85820"/>
                    <a:gd name="connsiteX348" fmla="*/ 144685 w 147637"/>
                    <a:gd name="connsiteY348" fmla="*/ 1238 h 85820"/>
                    <a:gd name="connsiteX349" fmla="*/ 146875 w 147637"/>
                    <a:gd name="connsiteY349" fmla="*/ 2762 h 85820"/>
                    <a:gd name="connsiteX350" fmla="*/ 146304 w 147637"/>
                    <a:gd name="connsiteY350" fmla="*/ 3334 h 85820"/>
                    <a:gd name="connsiteX351" fmla="*/ 130112 w 147637"/>
                    <a:gd name="connsiteY351" fmla="*/ 2762 h 85820"/>
                    <a:gd name="connsiteX352" fmla="*/ 129730 w 147637"/>
                    <a:gd name="connsiteY352" fmla="*/ 2000 h 85820"/>
                    <a:gd name="connsiteX353" fmla="*/ 132112 w 147637"/>
                    <a:gd name="connsiteY353" fmla="*/ 1048 h 85820"/>
                    <a:gd name="connsiteX354" fmla="*/ 132397 w 147637"/>
                    <a:gd name="connsiteY354" fmla="*/ 1810 h 85820"/>
                    <a:gd name="connsiteX355" fmla="*/ 130112 w 147637"/>
                    <a:gd name="connsiteY355" fmla="*/ 2667 h 85820"/>
                    <a:gd name="connsiteX356" fmla="*/ 134779 w 147637"/>
                    <a:gd name="connsiteY356" fmla="*/ 1238 h 85820"/>
                    <a:gd name="connsiteX357" fmla="*/ 134588 w 147637"/>
                    <a:gd name="connsiteY357" fmla="*/ 381 h 85820"/>
                    <a:gd name="connsiteX358" fmla="*/ 137160 w 147637"/>
                    <a:gd name="connsiteY358" fmla="*/ 0 h 85820"/>
                    <a:gd name="connsiteX359" fmla="*/ 137160 w 147637"/>
                    <a:gd name="connsiteY359" fmla="*/ 857 h 85820"/>
                    <a:gd name="connsiteX360" fmla="*/ 134779 w 147637"/>
                    <a:gd name="connsiteY360" fmla="*/ 1238 h 85820"/>
                    <a:gd name="connsiteX361" fmla="*/ 142018 w 147637"/>
                    <a:gd name="connsiteY361" fmla="*/ 1238 h 85820"/>
                    <a:gd name="connsiteX362" fmla="*/ 139637 w 147637"/>
                    <a:gd name="connsiteY362" fmla="*/ 857 h 85820"/>
                    <a:gd name="connsiteX363" fmla="*/ 139637 w 147637"/>
                    <a:gd name="connsiteY363" fmla="*/ 0 h 85820"/>
                    <a:gd name="connsiteX364" fmla="*/ 142208 w 147637"/>
                    <a:gd name="connsiteY364" fmla="*/ 381 h 85820"/>
                    <a:gd name="connsiteX365" fmla="*/ 142018 w 147637"/>
                    <a:gd name="connsiteY365" fmla="*/ 1143 h 85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147637" h="85820">
                      <a:moveTo>
                        <a:pt x="5620" y="85820"/>
                      </a:moveTo>
                      <a:cubicBezTo>
                        <a:pt x="5620" y="85820"/>
                        <a:pt x="5048" y="85820"/>
                        <a:pt x="4763" y="85820"/>
                      </a:cubicBezTo>
                      <a:lnTo>
                        <a:pt x="4763" y="84963"/>
                      </a:lnTo>
                      <a:lnTo>
                        <a:pt x="5620" y="84963"/>
                      </a:lnTo>
                      <a:cubicBezTo>
                        <a:pt x="6191" y="84963"/>
                        <a:pt x="6763" y="84963"/>
                        <a:pt x="7239" y="84963"/>
                      </a:cubicBezTo>
                      <a:lnTo>
                        <a:pt x="7239" y="85820"/>
                      </a:lnTo>
                      <a:cubicBezTo>
                        <a:pt x="6668" y="85820"/>
                        <a:pt x="6191" y="85820"/>
                        <a:pt x="5620" y="85820"/>
                      </a:cubicBezTo>
                      <a:close/>
                      <a:moveTo>
                        <a:pt x="2191" y="85725"/>
                      </a:moveTo>
                      <a:cubicBezTo>
                        <a:pt x="1619" y="85725"/>
                        <a:pt x="1048" y="85630"/>
                        <a:pt x="381" y="85535"/>
                      </a:cubicBezTo>
                      <a:lnTo>
                        <a:pt x="0" y="85535"/>
                      </a:lnTo>
                      <a:cubicBezTo>
                        <a:pt x="0" y="85535"/>
                        <a:pt x="0" y="85058"/>
                        <a:pt x="0" y="85058"/>
                      </a:cubicBezTo>
                      <a:cubicBezTo>
                        <a:pt x="0" y="84868"/>
                        <a:pt x="0" y="84582"/>
                        <a:pt x="95" y="84296"/>
                      </a:cubicBezTo>
                      <a:lnTo>
                        <a:pt x="953" y="84296"/>
                      </a:lnTo>
                      <a:cubicBezTo>
                        <a:pt x="953" y="84296"/>
                        <a:pt x="953" y="84677"/>
                        <a:pt x="953" y="84772"/>
                      </a:cubicBezTo>
                      <a:cubicBezTo>
                        <a:pt x="1333" y="84772"/>
                        <a:pt x="1810" y="84772"/>
                        <a:pt x="2286" y="84868"/>
                      </a:cubicBezTo>
                      <a:lnTo>
                        <a:pt x="2286" y="85725"/>
                      </a:lnTo>
                      <a:close/>
                      <a:moveTo>
                        <a:pt x="9811" y="85725"/>
                      </a:moveTo>
                      <a:lnTo>
                        <a:pt x="9811" y="84868"/>
                      </a:lnTo>
                      <a:cubicBezTo>
                        <a:pt x="10573" y="84868"/>
                        <a:pt x="11430" y="84677"/>
                        <a:pt x="12192" y="84582"/>
                      </a:cubicBezTo>
                      <a:lnTo>
                        <a:pt x="12192" y="85439"/>
                      </a:lnTo>
                      <a:cubicBezTo>
                        <a:pt x="11430" y="85535"/>
                        <a:pt x="10573" y="85630"/>
                        <a:pt x="9811" y="85725"/>
                      </a:cubicBezTo>
                      <a:close/>
                      <a:moveTo>
                        <a:pt x="14859" y="85154"/>
                      </a:moveTo>
                      <a:lnTo>
                        <a:pt x="14859" y="84296"/>
                      </a:lnTo>
                      <a:cubicBezTo>
                        <a:pt x="15526" y="84201"/>
                        <a:pt x="16383" y="84011"/>
                        <a:pt x="17240" y="83915"/>
                      </a:cubicBezTo>
                      <a:lnTo>
                        <a:pt x="17240" y="84772"/>
                      </a:lnTo>
                      <a:cubicBezTo>
                        <a:pt x="16573" y="84963"/>
                        <a:pt x="15716" y="85058"/>
                        <a:pt x="14859" y="85154"/>
                      </a:cubicBezTo>
                      <a:close/>
                      <a:moveTo>
                        <a:pt x="19812" y="84296"/>
                      </a:moveTo>
                      <a:lnTo>
                        <a:pt x="19621" y="83439"/>
                      </a:lnTo>
                      <a:cubicBezTo>
                        <a:pt x="20383" y="83248"/>
                        <a:pt x="21241" y="83058"/>
                        <a:pt x="22098" y="82868"/>
                      </a:cubicBezTo>
                      <a:lnTo>
                        <a:pt x="22288" y="83725"/>
                      </a:lnTo>
                      <a:cubicBezTo>
                        <a:pt x="21431" y="83915"/>
                        <a:pt x="20669" y="84106"/>
                        <a:pt x="19812" y="84296"/>
                      </a:cubicBezTo>
                      <a:close/>
                      <a:moveTo>
                        <a:pt x="24765" y="83153"/>
                      </a:moveTo>
                      <a:lnTo>
                        <a:pt x="24574" y="82391"/>
                      </a:lnTo>
                      <a:cubicBezTo>
                        <a:pt x="25337" y="82201"/>
                        <a:pt x="26194" y="81915"/>
                        <a:pt x="26956" y="81725"/>
                      </a:cubicBezTo>
                      <a:lnTo>
                        <a:pt x="27146" y="82487"/>
                      </a:lnTo>
                      <a:cubicBezTo>
                        <a:pt x="26384" y="82677"/>
                        <a:pt x="25527" y="82868"/>
                        <a:pt x="24670" y="83153"/>
                      </a:cubicBezTo>
                      <a:close/>
                      <a:moveTo>
                        <a:pt x="1524" y="82105"/>
                      </a:moveTo>
                      <a:lnTo>
                        <a:pt x="762" y="81915"/>
                      </a:lnTo>
                      <a:cubicBezTo>
                        <a:pt x="953" y="81153"/>
                        <a:pt x="1143" y="80296"/>
                        <a:pt x="1333" y="79438"/>
                      </a:cubicBezTo>
                      <a:lnTo>
                        <a:pt x="2096" y="79629"/>
                      </a:lnTo>
                      <a:cubicBezTo>
                        <a:pt x="1905" y="80486"/>
                        <a:pt x="1714" y="81248"/>
                        <a:pt x="1524" y="82010"/>
                      </a:cubicBezTo>
                      <a:close/>
                      <a:moveTo>
                        <a:pt x="29623" y="81820"/>
                      </a:moveTo>
                      <a:lnTo>
                        <a:pt x="29337" y="80963"/>
                      </a:lnTo>
                      <a:cubicBezTo>
                        <a:pt x="30194" y="80677"/>
                        <a:pt x="30956" y="80486"/>
                        <a:pt x="31718" y="80201"/>
                      </a:cubicBezTo>
                      <a:lnTo>
                        <a:pt x="32004" y="80963"/>
                      </a:lnTo>
                      <a:cubicBezTo>
                        <a:pt x="31242" y="81248"/>
                        <a:pt x="30385" y="81439"/>
                        <a:pt x="29623" y="81725"/>
                      </a:cubicBezTo>
                      <a:close/>
                      <a:moveTo>
                        <a:pt x="34385" y="80296"/>
                      </a:moveTo>
                      <a:lnTo>
                        <a:pt x="34099" y="79534"/>
                      </a:lnTo>
                      <a:cubicBezTo>
                        <a:pt x="34957" y="79248"/>
                        <a:pt x="35719" y="78962"/>
                        <a:pt x="36481" y="78772"/>
                      </a:cubicBezTo>
                      <a:lnTo>
                        <a:pt x="36766" y="79534"/>
                      </a:lnTo>
                      <a:cubicBezTo>
                        <a:pt x="36004" y="79820"/>
                        <a:pt x="35243" y="80105"/>
                        <a:pt x="34385" y="80391"/>
                      </a:cubicBezTo>
                      <a:close/>
                      <a:moveTo>
                        <a:pt x="39148" y="78581"/>
                      </a:moveTo>
                      <a:lnTo>
                        <a:pt x="38862" y="77819"/>
                      </a:lnTo>
                      <a:cubicBezTo>
                        <a:pt x="39719" y="77438"/>
                        <a:pt x="40481" y="77153"/>
                        <a:pt x="41243" y="76867"/>
                      </a:cubicBezTo>
                      <a:lnTo>
                        <a:pt x="41529" y="77629"/>
                      </a:lnTo>
                      <a:cubicBezTo>
                        <a:pt x="40767" y="77914"/>
                        <a:pt x="40005" y="78200"/>
                        <a:pt x="39148" y="78486"/>
                      </a:cubicBezTo>
                      <a:close/>
                      <a:moveTo>
                        <a:pt x="2762" y="77248"/>
                      </a:moveTo>
                      <a:lnTo>
                        <a:pt x="2000" y="77057"/>
                      </a:lnTo>
                      <a:cubicBezTo>
                        <a:pt x="2191" y="76200"/>
                        <a:pt x="2477" y="75343"/>
                        <a:pt x="2667" y="74581"/>
                      </a:cubicBezTo>
                      <a:lnTo>
                        <a:pt x="3429" y="74771"/>
                      </a:lnTo>
                      <a:cubicBezTo>
                        <a:pt x="3238" y="75533"/>
                        <a:pt x="3048" y="76295"/>
                        <a:pt x="2762" y="77153"/>
                      </a:cubicBezTo>
                      <a:close/>
                      <a:moveTo>
                        <a:pt x="43910" y="76676"/>
                      </a:moveTo>
                      <a:lnTo>
                        <a:pt x="43529" y="75914"/>
                      </a:lnTo>
                      <a:cubicBezTo>
                        <a:pt x="44101" y="75629"/>
                        <a:pt x="44482" y="75533"/>
                        <a:pt x="44672" y="75438"/>
                      </a:cubicBezTo>
                      <a:lnTo>
                        <a:pt x="45053" y="74581"/>
                      </a:lnTo>
                      <a:lnTo>
                        <a:pt x="45815" y="74962"/>
                      </a:lnTo>
                      <a:lnTo>
                        <a:pt x="45339" y="76105"/>
                      </a:lnTo>
                      <a:lnTo>
                        <a:pt x="45148" y="76105"/>
                      </a:lnTo>
                      <a:cubicBezTo>
                        <a:pt x="45148" y="76105"/>
                        <a:pt x="44672" y="76390"/>
                        <a:pt x="43815" y="76771"/>
                      </a:cubicBezTo>
                      <a:close/>
                      <a:moveTo>
                        <a:pt x="5715" y="72866"/>
                      </a:moveTo>
                      <a:cubicBezTo>
                        <a:pt x="4763" y="72866"/>
                        <a:pt x="4096" y="72866"/>
                        <a:pt x="3810" y="72771"/>
                      </a:cubicBezTo>
                      <a:lnTo>
                        <a:pt x="3810" y="71914"/>
                      </a:lnTo>
                      <a:cubicBezTo>
                        <a:pt x="3810" y="71914"/>
                        <a:pt x="5048" y="72009"/>
                        <a:pt x="6382" y="71914"/>
                      </a:cubicBezTo>
                      <a:lnTo>
                        <a:pt x="6382" y="72771"/>
                      </a:lnTo>
                      <a:cubicBezTo>
                        <a:pt x="6382" y="72771"/>
                        <a:pt x="5905" y="72771"/>
                        <a:pt x="5715" y="72771"/>
                      </a:cubicBezTo>
                      <a:close/>
                      <a:moveTo>
                        <a:pt x="8954" y="72676"/>
                      </a:moveTo>
                      <a:lnTo>
                        <a:pt x="8954" y="71819"/>
                      </a:lnTo>
                      <a:cubicBezTo>
                        <a:pt x="9620" y="71819"/>
                        <a:pt x="10478" y="71628"/>
                        <a:pt x="11335" y="71533"/>
                      </a:cubicBezTo>
                      <a:lnTo>
                        <a:pt x="11335" y="72390"/>
                      </a:lnTo>
                      <a:cubicBezTo>
                        <a:pt x="10573" y="72485"/>
                        <a:pt x="9715" y="72676"/>
                        <a:pt x="8954" y="72676"/>
                      </a:cubicBezTo>
                      <a:close/>
                      <a:moveTo>
                        <a:pt x="46958" y="72580"/>
                      </a:moveTo>
                      <a:lnTo>
                        <a:pt x="46196" y="72200"/>
                      </a:lnTo>
                      <a:lnTo>
                        <a:pt x="47244" y="69913"/>
                      </a:lnTo>
                      <a:lnTo>
                        <a:pt x="48006" y="70295"/>
                      </a:lnTo>
                      <a:lnTo>
                        <a:pt x="46958" y="72580"/>
                      </a:lnTo>
                      <a:close/>
                      <a:moveTo>
                        <a:pt x="14002" y="71914"/>
                      </a:moveTo>
                      <a:lnTo>
                        <a:pt x="13811" y="71056"/>
                      </a:lnTo>
                      <a:cubicBezTo>
                        <a:pt x="14573" y="70866"/>
                        <a:pt x="15430" y="70676"/>
                        <a:pt x="16193" y="70485"/>
                      </a:cubicBezTo>
                      <a:lnTo>
                        <a:pt x="16383" y="71247"/>
                      </a:lnTo>
                      <a:cubicBezTo>
                        <a:pt x="15526" y="71438"/>
                        <a:pt x="14669" y="71628"/>
                        <a:pt x="13906" y="71819"/>
                      </a:cubicBezTo>
                      <a:close/>
                      <a:moveTo>
                        <a:pt x="18860" y="70676"/>
                      </a:moveTo>
                      <a:lnTo>
                        <a:pt x="18574" y="69818"/>
                      </a:lnTo>
                      <a:cubicBezTo>
                        <a:pt x="19336" y="69628"/>
                        <a:pt x="20098" y="69342"/>
                        <a:pt x="20955" y="69056"/>
                      </a:cubicBezTo>
                      <a:lnTo>
                        <a:pt x="21241" y="69818"/>
                      </a:lnTo>
                      <a:cubicBezTo>
                        <a:pt x="20383" y="70104"/>
                        <a:pt x="19621" y="70390"/>
                        <a:pt x="18860" y="70580"/>
                      </a:cubicBezTo>
                      <a:close/>
                      <a:moveTo>
                        <a:pt x="49816" y="69056"/>
                      </a:moveTo>
                      <a:lnTo>
                        <a:pt x="49435" y="68389"/>
                      </a:lnTo>
                      <a:lnTo>
                        <a:pt x="51530" y="67056"/>
                      </a:lnTo>
                      <a:lnTo>
                        <a:pt x="52006" y="67723"/>
                      </a:lnTo>
                      <a:lnTo>
                        <a:pt x="49816" y="69056"/>
                      </a:lnTo>
                      <a:close/>
                      <a:moveTo>
                        <a:pt x="23622" y="69056"/>
                      </a:moveTo>
                      <a:lnTo>
                        <a:pt x="23336" y="68294"/>
                      </a:lnTo>
                      <a:cubicBezTo>
                        <a:pt x="24098" y="68009"/>
                        <a:pt x="24860" y="67723"/>
                        <a:pt x="25718" y="67437"/>
                      </a:cubicBezTo>
                      <a:lnTo>
                        <a:pt x="26003" y="68199"/>
                      </a:lnTo>
                      <a:cubicBezTo>
                        <a:pt x="25241" y="68485"/>
                        <a:pt x="24384" y="68866"/>
                        <a:pt x="23622" y="69056"/>
                      </a:cubicBezTo>
                      <a:close/>
                      <a:moveTo>
                        <a:pt x="28289" y="67151"/>
                      </a:moveTo>
                      <a:lnTo>
                        <a:pt x="27908" y="66389"/>
                      </a:lnTo>
                      <a:cubicBezTo>
                        <a:pt x="28670" y="66104"/>
                        <a:pt x="29432" y="65722"/>
                        <a:pt x="30194" y="65342"/>
                      </a:cubicBezTo>
                      <a:lnTo>
                        <a:pt x="30575" y="66104"/>
                      </a:lnTo>
                      <a:cubicBezTo>
                        <a:pt x="29813" y="66485"/>
                        <a:pt x="29051" y="66770"/>
                        <a:pt x="28289" y="67151"/>
                      </a:cubicBezTo>
                      <a:close/>
                      <a:moveTo>
                        <a:pt x="54102" y="66389"/>
                      </a:moveTo>
                      <a:lnTo>
                        <a:pt x="53626" y="65722"/>
                      </a:lnTo>
                      <a:lnTo>
                        <a:pt x="55721" y="64389"/>
                      </a:lnTo>
                      <a:lnTo>
                        <a:pt x="56197" y="65151"/>
                      </a:lnTo>
                      <a:lnTo>
                        <a:pt x="54102" y="66485"/>
                      </a:lnTo>
                      <a:close/>
                      <a:moveTo>
                        <a:pt x="32861" y="65056"/>
                      </a:moveTo>
                      <a:lnTo>
                        <a:pt x="32480" y="64294"/>
                      </a:lnTo>
                      <a:cubicBezTo>
                        <a:pt x="33242" y="63913"/>
                        <a:pt x="34004" y="63532"/>
                        <a:pt x="34766" y="63151"/>
                      </a:cubicBezTo>
                      <a:lnTo>
                        <a:pt x="35147" y="63913"/>
                      </a:lnTo>
                      <a:cubicBezTo>
                        <a:pt x="34385" y="64294"/>
                        <a:pt x="33623" y="64675"/>
                        <a:pt x="32861" y="65056"/>
                      </a:cubicBezTo>
                      <a:close/>
                      <a:moveTo>
                        <a:pt x="58293" y="63722"/>
                      </a:moveTo>
                      <a:lnTo>
                        <a:pt x="57817" y="62960"/>
                      </a:lnTo>
                      <a:lnTo>
                        <a:pt x="59912" y="61627"/>
                      </a:lnTo>
                      <a:lnTo>
                        <a:pt x="60388" y="62294"/>
                      </a:lnTo>
                      <a:lnTo>
                        <a:pt x="58293" y="63627"/>
                      </a:lnTo>
                      <a:close/>
                      <a:moveTo>
                        <a:pt x="37243" y="62675"/>
                      </a:moveTo>
                      <a:lnTo>
                        <a:pt x="36862" y="61913"/>
                      </a:lnTo>
                      <a:cubicBezTo>
                        <a:pt x="37529" y="61531"/>
                        <a:pt x="38100" y="61246"/>
                        <a:pt x="38767" y="60865"/>
                      </a:cubicBezTo>
                      <a:lnTo>
                        <a:pt x="39053" y="60674"/>
                      </a:lnTo>
                      <a:lnTo>
                        <a:pt x="39433" y="61436"/>
                      </a:lnTo>
                      <a:lnTo>
                        <a:pt x="39148" y="61627"/>
                      </a:lnTo>
                      <a:cubicBezTo>
                        <a:pt x="38481" y="62008"/>
                        <a:pt x="37910" y="62389"/>
                        <a:pt x="37243" y="62675"/>
                      </a:cubicBezTo>
                      <a:close/>
                      <a:moveTo>
                        <a:pt x="62484" y="61055"/>
                      </a:moveTo>
                      <a:lnTo>
                        <a:pt x="62008" y="60388"/>
                      </a:lnTo>
                      <a:lnTo>
                        <a:pt x="64103" y="59055"/>
                      </a:lnTo>
                      <a:lnTo>
                        <a:pt x="64579" y="59722"/>
                      </a:lnTo>
                      <a:lnTo>
                        <a:pt x="62484" y="61055"/>
                      </a:lnTo>
                      <a:close/>
                      <a:moveTo>
                        <a:pt x="41624" y="60198"/>
                      </a:moveTo>
                      <a:lnTo>
                        <a:pt x="41243" y="59436"/>
                      </a:lnTo>
                      <a:cubicBezTo>
                        <a:pt x="42005" y="59055"/>
                        <a:pt x="42672" y="58579"/>
                        <a:pt x="43434" y="58198"/>
                      </a:cubicBezTo>
                      <a:lnTo>
                        <a:pt x="43815" y="58960"/>
                      </a:lnTo>
                      <a:cubicBezTo>
                        <a:pt x="43053" y="59341"/>
                        <a:pt x="42291" y="59817"/>
                        <a:pt x="41624" y="60198"/>
                      </a:cubicBezTo>
                      <a:close/>
                      <a:moveTo>
                        <a:pt x="66770" y="58388"/>
                      </a:moveTo>
                      <a:lnTo>
                        <a:pt x="66294" y="57626"/>
                      </a:lnTo>
                      <a:lnTo>
                        <a:pt x="68389" y="56293"/>
                      </a:lnTo>
                      <a:lnTo>
                        <a:pt x="68866" y="57055"/>
                      </a:lnTo>
                      <a:lnTo>
                        <a:pt x="66770" y="58388"/>
                      </a:lnTo>
                      <a:close/>
                      <a:moveTo>
                        <a:pt x="46006" y="57721"/>
                      </a:moveTo>
                      <a:lnTo>
                        <a:pt x="45625" y="56960"/>
                      </a:lnTo>
                      <a:lnTo>
                        <a:pt x="47815" y="55721"/>
                      </a:lnTo>
                      <a:lnTo>
                        <a:pt x="48196" y="56483"/>
                      </a:lnTo>
                      <a:lnTo>
                        <a:pt x="46006" y="57721"/>
                      </a:lnTo>
                      <a:close/>
                      <a:moveTo>
                        <a:pt x="71056" y="55721"/>
                      </a:moveTo>
                      <a:lnTo>
                        <a:pt x="70675" y="54959"/>
                      </a:lnTo>
                      <a:lnTo>
                        <a:pt x="72771" y="53626"/>
                      </a:lnTo>
                      <a:lnTo>
                        <a:pt x="73247" y="54293"/>
                      </a:lnTo>
                      <a:lnTo>
                        <a:pt x="71152" y="55626"/>
                      </a:lnTo>
                      <a:close/>
                      <a:moveTo>
                        <a:pt x="50387" y="55150"/>
                      </a:moveTo>
                      <a:lnTo>
                        <a:pt x="50006" y="54388"/>
                      </a:lnTo>
                      <a:cubicBezTo>
                        <a:pt x="50768" y="54007"/>
                        <a:pt x="51435" y="53530"/>
                        <a:pt x="52197" y="53150"/>
                      </a:cubicBezTo>
                      <a:lnTo>
                        <a:pt x="52578" y="53912"/>
                      </a:lnTo>
                      <a:cubicBezTo>
                        <a:pt x="51816" y="54388"/>
                        <a:pt x="51149" y="54769"/>
                        <a:pt x="50387" y="55150"/>
                      </a:cubicBezTo>
                      <a:close/>
                      <a:moveTo>
                        <a:pt x="75343" y="53054"/>
                      </a:moveTo>
                      <a:lnTo>
                        <a:pt x="74866" y="52388"/>
                      </a:lnTo>
                      <a:lnTo>
                        <a:pt x="77057" y="51054"/>
                      </a:lnTo>
                      <a:lnTo>
                        <a:pt x="77533" y="51721"/>
                      </a:lnTo>
                      <a:lnTo>
                        <a:pt x="75438" y="53054"/>
                      </a:lnTo>
                      <a:close/>
                      <a:moveTo>
                        <a:pt x="54769" y="52578"/>
                      </a:moveTo>
                      <a:lnTo>
                        <a:pt x="54388" y="51816"/>
                      </a:lnTo>
                      <a:lnTo>
                        <a:pt x="56579" y="50578"/>
                      </a:lnTo>
                      <a:lnTo>
                        <a:pt x="56960" y="51340"/>
                      </a:lnTo>
                      <a:lnTo>
                        <a:pt x="54769" y="52578"/>
                      </a:lnTo>
                      <a:close/>
                      <a:moveTo>
                        <a:pt x="79629" y="50387"/>
                      </a:moveTo>
                      <a:lnTo>
                        <a:pt x="79153" y="49721"/>
                      </a:lnTo>
                      <a:lnTo>
                        <a:pt x="81248" y="48387"/>
                      </a:lnTo>
                      <a:lnTo>
                        <a:pt x="81724" y="49149"/>
                      </a:lnTo>
                      <a:lnTo>
                        <a:pt x="79534" y="50482"/>
                      </a:lnTo>
                      <a:close/>
                      <a:moveTo>
                        <a:pt x="59055" y="50006"/>
                      </a:moveTo>
                      <a:lnTo>
                        <a:pt x="58579" y="49244"/>
                      </a:lnTo>
                      <a:cubicBezTo>
                        <a:pt x="59246" y="48863"/>
                        <a:pt x="60007" y="48387"/>
                        <a:pt x="60770" y="48006"/>
                      </a:cubicBezTo>
                      <a:lnTo>
                        <a:pt x="61246" y="48673"/>
                      </a:lnTo>
                      <a:cubicBezTo>
                        <a:pt x="60484" y="49149"/>
                        <a:pt x="59817" y="49530"/>
                        <a:pt x="59055" y="50006"/>
                      </a:cubicBezTo>
                      <a:close/>
                      <a:moveTo>
                        <a:pt x="83915" y="47720"/>
                      </a:moveTo>
                      <a:lnTo>
                        <a:pt x="83439" y="46958"/>
                      </a:lnTo>
                      <a:lnTo>
                        <a:pt x="85535" y="45625"/>
                      </a:lnTo>
                      <a:lnTo>
                        <a:pt x="86011" y="46387"/>
                      </a:lnTo>
                      <a:lnTo>
                        <a:pt x="83915" y="47720"/>
                      </a:lnTo>
                      <a:close/>
                      <a:moveTo>
                        <a:pt x="63341" y="47435"/>
                      </a:moveTo>
                      <a:lnTo>
                        <a:pt x="62960" y="46768"/>
                      </a:lnTo>
                      <a:lnTo>
                        <a:pt x="65056" y="45434"/>
                      </a:lnTo>
                      <a:lnTo>
                        <a:pt x="65532" y="46196"/>
                      </a:lnTo>
                      <a:lnTo>
                        <a:pt x="63341" y="47530"/>
                      </a:lnTo>
                      <a:close/>
                      <a:moveTo>
                        <a:pt x="88106" y="45053"/>
                      </a:moveTo>
                      <a:lnTo>
                        <a:pt x="87630" y="44387"/>
                      </a:lnTo>
                      <a:lnTo>
                        <a:pt x="89725" y="43053"/>
                      </a:lnTo>
                      <a:lnTo>
                        <a:pt x="90202" y="43720"/>
                      </a:lnTo>
                      <a:lnTo>
                        <a:pt x="88106" y="45053"/>
                      </a:lnTo>
                      <a:close/>
                      <a:moveTo>
                        <a:pt x="67628" y="44768"/>
                      </a:moveTo>
                      <a:lnTo>
                        <a:pt x="67246" y="44005"/>
                      </a:lnTo>
                      <a:lnTo>
                        <a:pt x="69342" y="42672"/>
                      </a:lnTo>
                      <a:lnTo>
                        <a:pt x="69818" y="43434"/>
                      </a:lnTo>
                      <a:lnTo>
                        <a:pt x="67628" y="44768"/>
                      </a:lnTo>
                      <a:close/>
                      <a:moveTo>
                        <a:pt x="92488" y="43053"/>
                      </a:moveTo>
                      <a:lnTo>
                        <a:pt x="92297" y="42291"/>
                      </a:lnTo>
                      <a:lnTo>
                        <a:pt x="94774" y="41815"/>
                      </a:lnTo>
                      <a:lnTo>
                        <a:pt x="94964" y="42672"/>
                      </a:lnTo>
                      <a:lnTo>
                        <a:pt x="92488" y="43148"/>
                      </a:lnTo>
                      <a:close/>
                      <a:moveTo>
                        <a:pt x="71914" y="42101"/>
                      </a:moveTo>
                      <a:lnTo>
                        <a:pt x="71438" y="41338"/>
                      </a:lnTo>
                      <a:lnTo>
                        <a:pt x="73533" y="40005"/>
                      </a:lnTo>
                      <a:lnTo>
                        <a:pt x="74009" y="40767"/>
                      </a:lnTo>
                      <a:lnTo>
                        <a:pt x="71914" y="42101"/>
                      </a:lnTo>
                      <a:close/>
                      <a:moveTo>
                        <a:pt x="97441" y="42101"/>
                      </a:moveTo>
                      <a:lnTo>
                        <a:pt x="97250" y="41338"/>
                      </a:lnTo>
                      <a:lnTo>
                        <a:pt x="99060" y="40957"/>
                      </a:lnTo>
                      <a:lnTo>
                        <a:pt x="99441" y="40672"/>
                      </a:lnTo>
                      <a:lnTo>
                        <a:pt x="99917" y="41338"/>
                      </a:lnTo>
                      <a:lnTo>
                        <a:pt x="99441" y="41720"/>
                      </a:lnTo>
                      <a:lnTo>
                        <a:pt x="97441" y="42101"/>
                      </a:lnTo>
                      <a:close/>
                      <a:moveTo>
                        <a:pt x="101918" y="39719"/>
                      </a:moveTo>
                      <a:lnTo>
                        <a:pt x="101441" y="39053"/>
                      </a:lnTo>
                      <a:lnTo>
                        <a:pt x="103441" y="37529"/>
                      </a:lnTo>
                      <a:lnTo>
                        <a:pt x="103918" y="38195"/>
                      </a:lnTo>
                      <a:lnTo>
                        <a:pt x="101918" y="39719"/>
                      </a:lnTo>
                      <a:close/>
                      <a:moveTo>
                        <a:pt x="76105" y="39434"/>
                      </a:moveTo>
                      <a:lnTo>
                        <a:pt x="75629" y="38767"/>
                      </a:lnTo>
                      <a:lnTo>
                        <a:pt x="77724" y="37433"/>
                      </a:lnTo>
                      <a:lnTo>
                        <a:pt x="78200" y="38195"/>
                      </a:lnTo>
                      <a:lnTo>
                        <a:pt x="76105" y="39529"/>
                      </a:lnTo>
                      <a:close/>
                      <a:moveTo>
                        <a:pt x="80391" y="36767"/>
                      </a:moveTo>
                      <a:lnTo>
                        <a:pt x="79915" y="36004"/>
                      </a:lnTo>
                      <a:lnTo>
                        <a:pt x="82010" y="34671"/>
                      </a:lnTo>
                      <a:lnTo>
                        <a:pt x="82487" y="35338"/>
                      </a:lnTo>
                      <a:lnTo>
                        <a:pt x="80391" y="36671"/>
                      </a:lnTo>
                      <a:close/>
                      <a:moveTo>
                        <a:pt x="105918" y="36671"/>
                      </a:moveTo>
                      <a:lnTo>
                        <a:pt x="105442" y="36004"/>
                      </a:lnTo>
                      <a:lnTo>
                        <a:pt x="107442" y="34480"/>
                      </a:lnTo>
                      <a:lnTo>
                        <a:pt x="107918" y="35147"/>
                      </a:lnTo>
                      <a:lnTo>
                        <a:pt x="105918" y="36671"/>
                      </a:lnTo>
                      <a:close/>
                      <a:moveTo>
                        <a:pt x="84677" y="34100"/>
                      </a:moveTo>
                      <a:lnTo>
                        <a:pt x="84201" y="33433"/>
                      </a:lnTo>
                      <a:lnTo>
                        <a:pt x="86296" y="32099"/>
                      </a:lnTo>
                      <a:lnTo>
                        <a:pt x="86773" y="32766"/>
                      </a:lnTo>
                      <a:lnTo>
                        <a:pt x="84677" y="34100"/>
                      </a:lnTo>
                      <a:close/>
                      <a:moveTo>
                        <a:pt x="109919" y="33623"/>
                      </a:moveTo>
                      <a:lnTo>
                        <a:pt x="109442" y="32956"/>
                      </a:lnTo>
                      <a:lnTo>
                        <a:pt x="111443" y="31432"/>
                      </a:lnTo>
                      <a:lnTo>
                        <a:pt x="111919" y="32099"/>
                      </a:lnTo>
                      <a:lnTo>
                        <a:pt x="109919" y="33623"/>
                      </a:lnTo>
                      <a:close/>
                      <a:moveTo>
                        <a:pt x="88868" y="31337"/>
                      </a:moveTo>
                      <a:lnTo>
                        <a:pt x="88392" y="30671"/>
                      </a:lnTo>
                      <a:cubicBezTo>
                        <a:pt x="89059" y="30194"/>
                        <a:pt x="89821" y="29718"/>
                        <a:pt x="90488" y="29242"/>
                      </a:cubicBezTo>
                      <a:lnTo>
                        <a:pt x="90964" y="29909"/>
                      </a:lnTo>
                      <a:cubicBezTo>
                        <a:pt x="90297" y="30385"/>
                        <a:pt x="89535" y="30861"/>
                        <a:pt x="88868" y="31337"/>
                      </a:cubicBezTo>
                      <a:close/>
                      <a:moveTo>
                        <a:pt x="113824" y="30480"/>
                      </a:moveTo>
                      <a:lnTo>
                        <a:pt x="113347" y="29813"/>
                      </a:lnTo>
                      <a:lnTo>
                        <a:pt x="115348" y="28289"/>
                      </a:lnTo>
                      <a:lnTo>
                        <a:pt x="115824" y="28956"/>
                      </a:lnTo>
                      <a:lnTo>
                        <a:pt x="113824" y="30480"/>
                      </a:lnTo>
                      <a:close/>
                      <a:moveTo>
                        <a:pt x="93059" y="28480"/>
                      </a:moveTo>
                      <a:lnTo>
                        <a:pt x="92583" y="27813"/>
                      </a:lnTo>
                      <a:cubicBezTo>
                        <a:pt x="93250" y="27337"/>
                        <a:pt x="94012" y="26861"/>
                        <a:pt x="94679" y="26384"/>
                      </a:cubicBezTo>
                      <a:lnTo>
                        <a:pt x="95155" y="27051"/>
                      </a:lnTo>
                      <a:cubicBezTo>
                        <a:pt x="94488" y="27527"/>
                        <a:pt x="93726" y="28004"/>
                        <a:pt x="93059" y="28480"/>
                      </a:cubicBezTo>
                      <a:close/>
                      <a:moveTo>
                        <a:pt x="117824" y="27337"/>
                      </a:moveTo>
                      <a:lnTo>
                        <a:pt x="117348" y="26670"/>
                      </a:lnTo>
                      <a:lnTo>
                        <a:pt x="119348" y="25146"/>
                      </a:lnTo>
                      <a:lnTo>
                        <a:pt x="119824" y="25813"/>
                      </a:lnTo>
                      <a:lnTo>
                        <a:pt x="117824" y="27337"/>
                      </a:lnTo>
                      <a:close/>
                      <a:moveTo>
                        <a:pt x="97250" y="25622"/>
                      </a:moveTo>
                      <a:lnTo>
                        <a:pt x="96774" y="24955"/>
                      </a:lnTo>
                      <a:cubicBezTo>
                        <a:pt x="97441" y="24479"/>
                        <a:pt x="98203" y="24003"/>
                        <a:pt x="98870" y="23527"/>
                      </a:cubicBezTo>
                      <a:lnTo>
                        <a:pt x="99346" y="24194"/>
                      </a:lnTo>
                      <a:cubicBezTo>
                        <a:pt x="98679" y="24670"/>
                        <a:pt x="97917" y="25146"/>
                        <a:pt x="97250" y="25622"/>
                      </a:cubicBezTo>
                      <a:close/>
                      <a:moveTo>
                        <a:pt x="121825" y="24194"/>
                      </a:moveTo>
                      <a:lnTo>
                        <a:pt x="121348" y="23527"/>
                      </a:lnTo>
                      <a:lnTo>
                        <a:pt x="123349" y="22003"/>
                      </a:lnTo>
                      <a:lnTo>
                        <a:pt x="123825" y="22670"/>
                      </a:lnTo>
                      <a:lnTo>
                        <a:pt x="121825" y="24194"/>
                      </a:lnTo>
                      <a:close/>
                      <a:moveTo>
                        <a:pt x="101441" y="22765"/>
                      </a:moveTo>
                      <a:lnTo>
                        <a:pt x="100965" y="22098"/>
                      </a:lnTo>
                      <a:cubicBezTo>
                        <a:pt x="101632" y="21622"/>
                        <a:pt x="102394" y="21146"/>
                        <a:pt x="103061" y="20669"/>
                      </a:cubicBezTo>
                      <a:lnTo>
                        <a:pt x="103537" y="21336"/>
                      </a:lnTo>
                      <a:cubicBezTo>
                        <a:pt x="102870" y="21812"/>
                        <a:pt x="102203" y="22288"/>
                        <a:pt x="101441" y="22765"/>
                      </a:cubicBezTo>
                      <a:close/>
                      <a:moveTo>
                        <a:pt x="125825" y="21146"/>
                      </a:moveTo>
                      <a:lnTo>
                        <a:pt x="125349" y="20479"/>
                      </a:lnTo>
                      <a:lnTo>
                        <a:pt x="127349" y="18955"/>
                      </a:lnTo>
                      <a:lnTo>
                        <a:pt x="127825" y="19621"/>
                      </a:lnTo>
                      <a:lnTo>
                        <a:pt x="125825" y="21146"/>
                      </a:lnTo>
                      <a:close/>
                      <a:moveTo>
                        <a:pt x="105632" y="19907"/>
                      </a:moveTo>
                      <a:lnTo>
                        <a:pt x="105156" y="19240"/>
                      </a:lnTo>
                      <a:cubicBezTo>
                        <a:pt x="105823" y="18764"/>
                        <a:pt x="106489" y="18288"/>
                        <a:pt x="107156" y="17812"/>
                      </a:cubicBezTo>
                      <a:lnTo>
                        <a:pt x="107632" y="18479"/>
                      </a:lnTo>
                      <a:cubicBezTo>
                        <a:pt x="106966" y="18955"/>
                        <a:pt x="106299" y="19431"/>
                        <a:pt x="105632" y="20003"/>
                      </a:cubicBezTo>
                      <a:close/>
                      <a:moveTo>
                        <a:pt x="129826" y="18097"/>
                      </a:moveTo>
                      <a:lnTo>
                        <a:pt x="129349" y="17431"/>
                      </a:lnTo>
                      <a:lnTo>
                        <a:pt x="131350" y="15907"/>
                      </a:lnTo>
                      <a:lnTo>
                        <a:pt x="131921" y="16573"/>
                      </a:lnTo>
                      <a:lnTo>
                        <a:pt x="129921" y="18097"/>
                      </a:lnTo>
                      <a:close/>
                      <a:moveTo>
                        <a:pt x="109728" y="16954"/>
                      </a:moveTo>
                      <a:lnTo>
                        <a:pt x="109252" y="16288"/>
                      </a:lnTo>
                      <a:cubicBezTo>
                        <a:pt x="109919" y="15812"/>
                        <a:pt x="110585" y="15335"/>
                        <a:pt x="111252" y="14764"/>
                      </a:cubicBezTo>
                      <a:lnTo>
                        <a:pt x="111728" y="15430"/>
                      </a:lnTo>
                      <a:cubicBezTo>
                        <a:pt x="111062" y="15907"/>
                        <a:pt x="110395" y="16383"/>
                        <a:pt x="109728" y="16954"/>
                      </a:cubicBezTo>
                      <a:close/>
                      <a:moveTo>
                        <a:pt x="133826" y="14954"/>
                      </a:moveTo>
                      <a:lnTo>
                        <a:pt x="133350" y="14288"/>
                      </a:lnTo>
                      <a:lnTo>
                        <a:pt x="135350" y="12763"/>
                      </a:lnTo>
                      <a:lnTo>
                        <a:pt x="135922" y="13430"/>
                      </a:lnTo>
                      <a:lnTo>
                        <a:pt x="133921" y="14954"/>
                      </a:lnTo>
                      <a:close/>
                      <a:moveTo>
                        <a:pt x="113729" y="13906"/>
                      </a:moveTo>
                      <a:lnTo>
                        <a:pt x="113252" y="13240"/>
                      </a:lnTo>
                      <a:cubicBezTo>
                        <a:pt x="113919" y="12763"/>
                        <a:pt x="114586" y="12192"/>
                        <a:pt x="115253" y="11716"/>
                      </a:cubicBezTo>
                      <a:lnTo>
                        <a:pt x="115729" y="12382"/>
                      </a:lnTo>
                      <a:cubicBezTo>
                        <a:pt x="115062" y="12859"/>
                        <a:pt x="114395" y="13430"/>
                        <a:pt x="113729" y="13906"/>
                      </a:cubicBezTo>
                      <a:close/>
                      <a:moveTo>
                        <a:pt x="137731" y="11906"/>
                      </a:moveTo>
                      <a:lnTo>
                        <a:pt x="137255" y="11239"/>
                      </a:lnTo>
                      <a:lnTo>
                        <a:pt x="139255" y="9715"/>
                      </a:lnTo>
                      <a:lnTo>
                        <a:pt x="139732" y="10382"/>
                      </a:lnTo>
                      <a:lnTo>
                        <a:pt x="137731" y="11906"/>
                      </a:lnTo>
                      <a:close/>
                      <a:moveTo>
                        <a:pt x="117634" y="10859"/>
                      </a:moveTo>
                      <a:lnTo>
                        <a:pt x="117062" y="10192"/>
                      </a:lnTo>
                      <a:lnTo>
                        <a:pt x="117729" y="9620"/>
                      </a:lnTo>
                      <a:cubicBezTo>
                        <a:pt x="117729" y="9620"/>
                        <a:pt x="118586" y="8954"/>
                        <a:pt x="118967" y="8572"/>
                      </a:cubicBezTo>
                      <a:lnTo>
                        <a:pt x="119539" y="9239"/>
                      </a:lnTo>
                      <a:cubicBezTo>
                        <a:pt x="119539" y="9239"/>
                        <a:pt x="118681" y="9906"/>
                        <a:pt x="118300" y="10287"/>
                      </a:cubicBezTo>
                      <a:lnTo>
                        <a:pt x="117634" y="10859"/>
                      </a:lnTo>
                      <a:close/>
                      <a:moveTo>
                        <a:pt x="141637" y="8858"/>
                      </a:moveTo>
                      <a:lnTo>
                        <a:pt x="141161" y="8192"/>
                      </a:lnTo>
                      <a:lnTo>
                        <a:pt x="143161" y="6668"/>
                      </a:lnTo>
                      <a:lnTo>
                        <a:pt x="143637" y="7334"/>
                      </a:lnTo>
                      <a:lnTo>
                        <a:pt x="141637" y="8858"/>
                      </a:lnTo>
                      <a:close/>
                      <a:moveTo>
                        <a:pt x="121539" y="7715"/>
                      </a:moveTo>
                      <a:lnTo>
                        <a:pt x="121063" y="7048"/>
                      </a:lnTo>
                      <a:cubicBezTo>
                        <a:pt x="121729" y="6572"/>
                        <a:pt x="122491" y="6096"/>
                        <a:pt x="123158" y="5620"/>
                      </a:cubicBezTo>
                      <a:lnTo>
                        <a:pt x="123635" y="6287"/>
                      </a:lnTo>
                      <a:cubicBezTo>
                        <a:pt x="122968" y="6763"/>
                        <a:pt x="122301" y="7239"/>
                        <a:pt x="121539" y="7715"/>
                      </a:cubicBezTo>
                      <a:close/>
                      <a:moveTo>
                        <a:pt x="145637" y="5715"/>
                      </a:moveTo>
                      <a:lnTo>
                        <a:pt x="145161" y="5048"/>
                      </a:lnTo>
                      <a:lnTo>
                        <a:pt x="147161" y="3524"/>
                      </a:lnTo>
                      <a:lnTo>
                        <a:pt x="147638" y="4191"/>
                      </a:lnTo>
                      <a:lnTo>
                        <a:pt x="145637" y="5715"/>
                      </a:lnTo>
                      <a:close/>
                      <a:moveTo>
                        <a:pt x="125730" y="4953"/>
                      </a:moveTo>
                      <a:lnTo>
                        <a:pt x="125349" y="4191"/>
                      </a:lnTo>
                      <a:cubicBezTo>
                        <a:pt x="126111" y="3715"/>
                        <a:pt x="126873" y="3334"/>
                        <a:pt x="127540" y="2953"/>
                      </a:cubicBezTo>
                      <a:lnTo>
                        <a:pt x="127921" y="3715"/>
                      </a:lnTo>
                      <a:cubicBezTo>
                        <a:pt x="127159" y="4096"/>
                        <a:pt x="126492" y="4477"/>
                        <a:pt x="125730" y="4953"/>
                      </a:cubicBezTo>
                      <a:close/>
                      <a:moveTo>
                        <a:pt x="146304" y="3334"/>
                      </a:moveTo>
                      <a:cubicBezTo>
                        <a:pt x="145732" y="2857"/>
                        <a:pt x="145066" y="2381"/>
                        <a:pt x="144304" y="2000"/>
                      </a:cubicBezTo>
                      <a:lnTo>
                        <a:pt x="144685" y="1238"/>
                      </a:lnTo>
                      <a:cubicBezTo>
                        <a:pt x="145542" y="1619"/>
                        <a:pt x="146209" y="2191"/>
                        <a:pt x="146875" y="2762"/>
                      </a:cubicBezTo>
                      <a:lnTo>
                        <a:pt x="146304" y="3334"/>
                      </a:lnTo>
                      <a:close/>
                      <a:moveTo>
                        <a:pt x="130112" y="2762"/>
                      </a:moveTo>
                      <a:lnTo>
                        <a:pt x="129730" y="2000"/>
                      </a:lnTo>
                      <a:cubicBezTo>
                        <a:pt x="130493" y="1619"/>
                        <a:pt x="131350" y="1334"/>
                        <a:pt x="132112" y="1048"/>
                      </a:cubicBezTo>
                      <a:lnTo>
                        <a:pt x="132397" y="1810"/>
                      </a:lnTo>
                      <a:cubicBezTo>
                        <a:pt x="131636" y="2096"/>
                        <a:pt x="130873" y="2381"/>
                        <a:pt x="130112" y="2667"/>
                      </a:cubicBezTo>
                      <a:close/>
                      <a:moveTo>
                        <a:pt x="134779" y="1238"/>
                      </a:moveTo>
                      <a:lnTo>
                        <a:pt x="134588" y="381"/>
                      </a:lnTo>
                      <a:cubicBezTo>
                        <a:pt x="135446" y="190"/>
                        <a:pt x="136303" y="95"/>
                        <a:pt x="137160" y="0"/>
                      </a:cubicBezTo>
                      <a:lnTo>
                        <a:pt x="137160" y="857"/>
                      </a:lnTo>
                      <a:cubicBezTo>
                        <a:pt x="136493" y="857"/>
                        <a:pt x="135636" y="1048"/>
                        <a:pt x="134779" y="1238"/>
                      </a:cubicBezTo>
                      <a:close/>
                      <a:moveTo>
                        <a:pt x="142018" y="1238"/>
                      </a:moveTo>
                      <a:cubicBezTo>
                        <a:pt x="141256" y="1048"/>
                        <a:pt x="140494" y="953"/>
                        <a:pt x="139637" y="857"/>
                      </a:cubicBezTo>
                      <a:lnTo>
                        <a:pt x="139637" y="0"/>
                      </a:lnTo>
                      <a:cubicBezTo>
                        <a:pt x="140589" y="0"/>
                        <a:pt x="141446" y="190"/>
                        <a:pt x="142208" y="381"/>
                      </a:cubicBezTo>
                      <a:lnTo>
                        <a:pt x="142018" y="1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0" name="Freeform: Shape 2219">
                  <a:extLst>
                    <a:ext uri="{FF2B5EF4-FFF2-40B4-BE49-F238E27FC236}">
                      <a16:creationId xmlns:a16="http://schemas.microsoft.com/office/drawing/2014/main" id="{237AD6E6-4F3F-236F-3ACB-3B76D3304021}"/>
                    </a:ext>
                  </a:extLst>
                </p:cNvPr>
                <p:cNvSpPr/>
                <p:nvPr/>
              </p:nvSpPr>
              <p:spPr>
                <a:xfrm>
                  <a:off x="7379112" y="5157401"/>
                  <a:ext cx="31783" cy="80137"/>
                </a:xfrm>
                <a:custGeom>
                  <a:avLst/>
                  <a:gdLst>
                    <a:gd name="connsiteX0" fmla="*/ 0 w 31783"/>
                    <a:gd name="connsiteY0" fmla="*/ 78205 h 80137"/>
                    <a:gd name="connsiteX1" fmla="*/ 21908 w 31783"/>
                    <a:gd name="connsiteY1" fmla="*/ 69347 h 80137"/>
                    <a:gd name="connsiteX2" fmla="*/ 23527 w 31783"/>
                    <a:gd name="connsiteY2" fmla="*/ 12482 h 80137"/>
                    <a:gd name="connsiteX3" fmla="*/ 27242 w 31783"/>
                    <a:gd name="connsiteY3" fmla="*/ 195 h 80137"/>
                    <a:gd name="connsiteX4" fmla="*/ 16288 w 31783"/>
                    <a:gd name="connsiteY4" fmla="*/ 23055 h 80137"/>
                    <a:gd name="connsiteX5" fmla="*/ 14669 w 31783"/>
                    <a:gd name="connsiteY5" fmla="*/ 48582 h 80137"/>
                    <a:gd name="connsiteX6" fmla="*/ 95 w 31783"/>
                    <a:gd name="connsiteY6" fmla="*/ 78205 h 80137"/>
                    <a:gd name="connsiteX7" fmla="*/ 25813 w 31783"/>
                    <a:gd name="connsiteY7" fmla="*/ 1910 h 80137"/>
                    <a:gd name="connsiteX8" fmla="*/ 26384 w 31783"/>
                    <a:gd name="connsiteY8" fmla="*/ 7529 h 80137"/>
                    <a:gd name="connsiteX9" fmla="*/ 20479 w 31783"/>
                    <a:gd name="connsiteY9" fmla="*/ 14483 h 80137"/>
                    <a:gd name="connsiteX10" fmla="*/ 25813 w 31783"/>
                    <a:gd name="connsiteY10" fmla="*/ 1814 h 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783" h="80137">
                      <a:moveTo>
                        <a:pt x="0" y="78205"/>
                      </a:moveTo>
                      <a:cubicBezTo>
                        <a:pt x="0" y="78205"/>
                        <a:pt x="17336" y="86301"/>
                        <a:pt x="21908" y="69347"/>
                      </a:cubicBezTo>
                      <a:cubicBezTo>
                        <a:pt x="16669" y="48011"/>
                        <a:pt x="20384" y="15912"/>
                        <a:pt x="23527" y="12482"/>
                      </a:cubicBezTo>
                      <a:cubicBezTo>
                        <a:pt x="26670" y="9053"/>
                        <a:pt x="38005" y="3148"/>
                        <a:pt x="27242" y="195"/>
                      </a:cubicBezTo>
                      <a:cubicBezTo>
                        <a:pt x="17526" y="-2472"/>
                        <a:pt x="16288" y="23055"/>
                        <a:pt x="16288" y="23055"/>
                      </a:cubicBezTo>
                      <a:cubicBezTo>
                        <a:pt x="16288" y="23055"/>
                        <a:pt x="16097" y="31628"/>
                        <a:pt x="14669" y="48582"/>
                      </a:cubicBezTo>
                      <a:cubicBezTo>
                        <a:pt x="13145" y="65537"/>
                        <a:pt x="95" y="78205"/>
                        <a:pt x="95" y="78205"/>
                      </a:cubicBezTo>
                      <a:close/>
                      <a:moveTo>
                        <a:pt x="25813" y="1910"/>
                      </a:moveTo>
                      <a:cubicBezTo>
                        <a:pt x="31909" y="1053"/>
                        <a:pt x="29242" y="5624"/>
                        <a:pt x="26384" y="7529"/>
                      </a:cubicBezTo>
                      <a:cubicBezTo>
                        <a:pt x="23146" y="9720"/>
                        <a:pt x="20479" y="14483"/>
                        <a:pt x="20479" y="14483"/>
                      </a:cubicBezTo>
                      <a:cubicBezTo>
                        <a:pt x="20479" y="14483"/>
                        <a:pt x="19621" y="2672"/>
                        <a:pt x="25813" y="181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1" name="Freeform: Shape 2220">
                  <a:extLst>
                    <a:ext uri="{FF2B5EF4-FFF2-40B4-BE49-F238E27FC236}">
                      <a16:creationId xmlns:a16="http://schemas.microsoft.com/office/drawing/2014/main" id="{A9B43B7E-AA02-1BF0-5374-386D5804E7D0}"/>
                    </a:ext>
                  </a:extLst>
                </p:cNvPr>
                <p:cNvSpPr/>
                <p:nvPr/>
              </p:nvSpPr>
              <p:spPr>
                <a:xfrm>
                  <a:off x="7242714" y="5224081"/>
                  <a:ext cx="37433" cy="80391"/>
                </a:xfrm>
                <a:custGeom>
                  <a:avLst/>
                  <a:gdLst>
                    <a:gd name="connsiteX0" fmla="*/ 36671 w 37433"/>
                    <a:gd name="connsiteY0" fmla="*/ 80391 h 80391"/>
                    <a:gd name="connsiteX1" fmla="*/ 35623 w 37433"/>
                    <a:gd name="connsiteY1" fmla="*/ 78105 h 80391"/>
                    <a:gd name="connsiteX2" fmla="*/ 36385 w 37433"/>
                    <a:gd name="connsiteY2" fmla="*/ 77724 h 80391"/>
                    <a:gd name="connsiteX3" fmla="*/ 37433 w 37433"/>
                    <a:gd name="connsiteY3" fmla="*/ 80010 h 80391"/>
                    <a:gd name="connsiteX4" fmla="*/ 36671 w 37433"/>
                    <a:gd name="connsiteY4" fmla="*/ 80391 h 80391"/>
                    <a:gd name="connsiteX5" fmla="*/ 34576 w 37433"/>
                    <a:gd name="connsiteY5" fmla="*/ 75819 h 80391"/>
                    <a:gd name="connsiteX6" fmla="*/ 33528 w 37433"/>
                    <a:gd name="connsiteY6" fmla="*/ 73533 h 80391"/>
                    <a:gd name="connsiteX7" fmla="*/ 34290 w 37433"/>
                    <a:gd name="connsiteY7" fmla="*/ 73152 h 80391"/>
                    <a:gd name="connsiteX8" fmla="*/ 35338 w 37433"/>
                    <a:gd name="connsiteY8" fmla="*/ 75438 h 80391"/>
                    <a:gd name="connsiteX9" fmla="*/ 34576 w 37433"/>
                    <a:gd name="connsiteY9" fmla="*/ 75819 h 80391"/>
                    <a:gd name="connsiteX10" fmla="*/ 32480 w 37433"/>
                    <a:gd name="connsiteY10" fmla="*/ 71247 h 80391"/>
                    <a:gd name="connsiteX11" fmla="*/ 31432 w 37433"/>
                    <a:gd name="connsiteY11" fmla="*/ 68961 h 80391"/>
                    <a:gd name="connsiteX12" fmla="*/ 32194 w 37433"/>
                    <a:gd name="connsiteY12" fmla="*/ 68580 h 80391"/>
                    <a:gd name="connsiteX13" fmla="*/ 33242 w 37433"/>
                    <a:gd name="connsiteY13" fmla="*/ 70866 h 80391"/>
                    <a:gd name="connsiteX14" fmla="*/ 32480 w 37433"/>
                    <a:gd name="connsiteY14" fmla="*/ 71247 h 80391"/>
                    <a:gd name="connsiteX15" fmla="*/ 30384 w 37433"/>
                    <a:gd name="connsiteY15" fmla="*/ 66675 h 80391"/>
                    <a:gd name="connsiteX16" fmla="*/ 29337 w 37433"/>
                    <a:gd name="connsiteY16" fmla="*/ 64389 h 80391"/>
                    <a:gd name="connsiteX17" fmla="*/ 30099 w 37433"/>
                    <a:gd name="connsiteY17" fmla="*/ 64008 h 80391"/>
                    <a:gd name="connsiteX18" fmla="*/ 31147 w 37433"/>
                    <a:gd name="connsiteY18" fmla="*/ 66294 h 80391"/>
                    <a:gd name="connsiteX19" fmla="*/ 30384 w 37433"/>
                    <a:gd name="connsiteY19" fmla="*/ 66675 h 80391"/>
                    <a:gd name="connsiteX20" fmla="*/ 28289 w 37433"/>
                    <a:gd name="connsiteY20" fmla="*/ 62103 h 80391"/>
                    <a:gd name="connsiteX21" fmla="*/ 27241 w 37433"/>
                    <a:gd name="connsiteY21" fmla="*/ 59817 h 80391"/>
                    <a:gd name="connsiteX22" fmla="*/ 28003 w 37433"/>
                    <a:gd name="connsiteY22" fmla="*/ 59436 h 80391"/>
                    <a:gd name="connsiteX23" fmla="*/ 29051 w 37433"/>
                    <a:gd name="connsiteY23" fmla="*/ 61722 h 80391"/>
                    <a:gd name="connsiteX24" fmla="*/ 28289 w 37433"/>
                    <a:gd name="connsiteY24" fmla="*/ 62103 h 80391"/>
                    <a:gd name="connsiteX25" fmla="*/ 26194 w 37433"/>
                    <a:gd name="connsiteY25" fmla="*/ 57531 h 80391"/>
                    <a:gd name="connsiteX26" fmla="*/ 25146 w 37433"/>
                    <a:gd name="connsiteY26" fmla="*/ 55245 h 80391"/>
                    <a:gd name="connsiteX27" fmla="*/ 25908 w 37433"/>
                    <a:gd name="connsiteY27" fmla="*/ 54864 h 80391"/>
                    <a:gd name="connsiteX28" fmla="*/ 26956 w 37433"/>
                    <a:gd name="connsiteY28" fmla="*/ 57150 h 80391"/>
                    <a:gd name="connsiteX29" fmla="*/ 26194 w 37433"/>
                    <a:gd name="connsiteY29" fmla="*/ 57531 h 80391"/>
                    <a:gd name="connsiteX30" fmla="*/ 24098 w 37433"/>
                    <a:gd name="connsiteY30" fmla="*/ 52959 h 80391"/>
                    <a:gd name="connsiteX31" fmla="*/ 23050 w 37433"/>
                    <a:gd name="connsiteY31" fmla="*/ 50673 h 80391"/>
                    <a:gd name="connsiteX32" fmla="*/ 23813 w 37433"/>
                    <a:gd name="connsiteY32" fmla="*/ 50292 h 80391"/>
                    <a:gd name="connsiteX33" fmla="*/ 24860 w 37433"/>
                    <a:gd name="connsiteY33" fmla="*/ 52578 h 80391"/>
                    <a:gd name="connsiteX34" fmla="*/ 24098 w 37433"/>
                    <a:gd name="connsiteY34" fmla="*/ 52959 h 80391"/>
                    <a:gd name="connsiteX35" fmla="*/ 22003 w 37433"/>
                    <a:gd name="connsiteY35" fmla="*/ 48387 h 80391"/>
                    <a:gd name="connsiteX36" fmla="*/ 20955 w 37433"/>
                    <a:gd name="connsiteY36" fmla="*/ 46101 h 80391"/>
                    <a:gd name="connsiteX37" fmla="*/ 21717 w 37433"/>
                    <a:gd name="connsiteY37" fmla="*/ 45720 h 80391"/>
                    <a:gd name="connsiteX38" fmla="*/ 22765 w 37433"/>
                    <a:gd name="connsiteY38" fmla="*/ 48006 h 80391"/>
                    <a:gd name="connsiteX39" fmla="*/ 22003 w 37433"/>
                    <a:gd name="connsiteY39" fmla="*/ 48387 h 80391"/>
                    <a:gd name="connsiteX40" fmla="*/ 19907 w 37433"/>
                    <a:gd name="connsiteY40" fmla="*/ 43815 h 80391"/>
                    <a:gd name="connsiteX41" fmla="*/ 18859 w 37433"/>
                    <a:gd name="connsiteY41" fmla="*/ 41529 h 80391"/>
                    <a:gd name="connsiteX42" fmla="*/ 19621 w 37433"/>
                    <a:gd name="connsiteY42" fmla="*/ 41148 h 80391"/>
                    <a:gd name="connsiteX43" fmla="*/ 20669 w 37433"/>
                    <a:gd name="connsiteY43" fmla="*/ 43434 h 80391"/>
                    <a:gd name="connsiteX44" fmla="*/ 19907 w 37433"/>
                    <a:gd name="connsiteY44" fmla="*/ 43815 h 80391"/>
                    <a:gd name="connsiteX45" fmla="*/ 17812 w 37433"/>
                    <a:gd name="connsiteY45" fmla="*/ 39243 h 80391"/>
                    <a:gd name="connsiteX46" fmla="*/ 16764 w 37433"/>
                    <a:gd name="connsiteY46" fmla="*/ 36957 h 80391"/>
                    <a:gd name="connsiteX47" fmla="*/ 17526 w 37433"/>
                    <a:gd name="connsiteY47" fmla="*/ 36576 h 80391"/>
                    <a:gd name="connsiteX48" fmla="*/ 18574 w 37433"/>
                    <a:gd name="connsiteY48" fmla="*/ 38862 h 80391"/>
                    <a:gd name="connsiteX49" fmla="*/ 17812 w 37433"/>
                    <a:gd name="connsiteY49" fmla="*/ 39243 h 80391"/>
                    <a:gd name="connsiteX50" fmla="*/ 15716 w 37433"/>
                    <a:gd name="connsiteY50" fmla="*/ 34671 h 80391"/>
                    <a:gd name="connsiteX51" fmla="*/ 14668 w 37433"/>
                    <a:gd name="connsiteY51" fmla="*/ 32385 h 80391"/>
                    <a:gd name="connsiteX52" fmla="*/ 15430 w 37433"/>
                    <a:gd name="connsiteY52" fmla="*/ 32004 h 80391"/>
                    <a:gd name="connsiteX53" fmla="*/ 16478 w 37433"/>
                    <a:gd name="connsiteY53" fmla="*/ 34290 h 80391"/>
                    <a:gd name="connsiteX54" fmla="*/ 15716 w 37433"/>
                    <a:gd name="connsiteY54" fmla="*/ 34671 h 80391"/>
                    <a:gd name="connsiteX55" fmla="*/ 13621 w 37433"/>
                    <a:gd name="connsiteY55" fmla="*/ 30099 h 80391"/>
                    <a:gd name="connsiteX56" fmla="*/ 12573 w 37433"/>
                    <a:gd name="connsiteY56" fmla="*/ 27813 h 80391"/>
                    <a:gd name="connsiteX57" fmla="*/ 13335 w 37433"/>
                    <a:gd name="connsiteY57" fmla="*/ 27432 h 80391"/>
                    <a:gd name="connsiteX58" fmla="*/ 14383 w 37433"/>
                    <a:gd name="connsiteY58" fmla="*/ 29718 h 80391"/>
                    <a:gd name="connsiteX59" fmla="*/ 13621 w 37433"/>
                    <a:gd name="connsiteY59" fmla="*/ 30099 h 80391"/>
                    <a:gd name="connsiteX60" fmla="*/ 11525 w 37433"/>
                    <a:gd name="connsiteY60" fmla="*/ 25527 h 80391"/>
                    <a:gd name="connsiteX61" fmla="*/ 10477 w 37433"/>
                    <a:gd name="connsiteY61" fmla="*/ 23241 h 80391"/>
                    <a:gd name="connsiteX62" fmla="*/ 11239 w 37433"/>
                    <a:gd name="connsiteY62" fmla="*/ 22860 h 80391"/>
                    <a:gd name="connsiteX63" fmla="*/ 12287 w 37433"/>
                    <a:gd name="connsiteY63" fmla="*/ 25146 h 80391"/>
                    <a:gd name="connsiteX64" fmla="*/ 11525 w 37433"/>
                    <a:gd name="connsiteY64" fmla="*/ 25527 h 80391"/>
                    <a:gd name="connsiteX65" fmla="*/ 9430 w 37433"/>
                    <a:gd name="connsiteY65" fmla="*/ 20955 h 80391"/>
                    <a:gd name="connsiteX66" fmla="*/ 8382 w 37433"/>
                    <a:gd name="connsiteY66" fmla="*/ 18669 h 80391"/>
                    <a:gd name="connsiteX67" fmla="*/ 9144 w 37433"/>
                    <a:gd name="connsiteY67" fmla="*/ 18288 h 80391"/>
                    <a:gd name="connsiteX68" fmla="*/ 10192 w 37433"/>
                    <a:gd name="connsiteY68" fmla="*/ 20574 h 80391"/>
                    <a:gd name="connsiteX69" fmla="*/ 9430 w 37433"/>
                    <a:gd name="connsiteY69" fmla="*/ 20955 h 80391"/>
                    <a:gd name="connsiteX70" fmla="*/ 7334 w 37433"/>
                    <a:gd name="connsiteY70" fmla="*/ 16383 h 80391"/>
                    <a:gd name="connsiteX71" fmla="*/ 6286 w 37433"/>
                    <a:gd name="connsiteY71" fmla="*/ 14097 h 80391"/>
                    <a:gd name="connsiteX72" fmla="*/ 7048 w 37433"/>
                    <a:gd name="connsiteY72" fmla="*/ 13716 h 80391"/>
                    <a:gd name="connsiteX73" fmla="*/ 8096 w 37433"/>
                    <a:gd name="connsiteY73" fmla="*/ 16002 h 80391"/>
                    <a:gd name="connsiteX74" fmla="*/ 7334 w 37433"/>
                    <a:gd name="connsiteY74" fmla="*/ 16383 h 80391"/>
                    <a:gd name="connsiteX75" fmla="*/ 5239 w 37433"/>
                    <a:gd name="connsiteY75" fmla="*/ 11811 h 80391"/>
                    <a:gd name="connsiteX76" fmla="*/ 4191 w 37433"/>
                    <a:gd name="connsiteY76" fmla="*/ 9525 h 80391"/>
                    <a:gd name="connsiteX77" fmla="*/ 4953 w 37433"/>
                    <a:gd name="connsiteY77" fmla="*/ 9144 h 80391"/>
                    <a:gd name="connsiteX78" fmla="*/ 6001 w 37433"/>
                    <a:gd name="connsiteY78" fmla="*/ 11430 h 80391"/>
                    <a:gd name="connsiteX79" fmla="*/ 5239 w 37433"/>
                    <a:gd name="connsiteY79" fmla="*/ 11811 h 80391"/>
                    <a:gd name="connsiteX80" fmla="*/ 3143 w 37433"/>
                    <a:gd name="connsiteY80" fmla="*/ 7239 h 80391"/>
                    <a:gd name="connsiteX81" fmla="*/ 2095 w 37433"/>
                    <a:gd name="connsiteY81" fmla="*/ 4953 h 80391"/>
                    <a:gd name="connsiteX82" fmla="*/ 2857 w 37433"/>
                    <a:gd name="connsiteY82" fmla="*/ 4572 h 80391"/>
                    <a:gd name="connsiteX83" fmla="*/ 3905 w 37433"/>
                    <a:gd name="connsiteY83" fmla="*/ 6858 h 80391"/>
                    <a:gd name="connsiteX84" fmla="*/ 3143 w 37433"/>
                    <a:gd name="connsiteY84" fmla="*/ 7239 h 80391"/>
                    <a:gd name="connsiteX85" fmla="*/ 1048 w 37433"/>
                    <a:gd name="connsiteY85" fmla="*/ 2667 h 80391"/>
                    <a:gd name="connsiteX86" fmla="*/ 0 w 37433"/>
                    <a:gd name="connsiteY86" fmla="*/ 381 h 80391"/>
                    <a:gd name="connsiteX87" fmla="*/ 762 w 37433"/>
                    <a:gd name="connsiteY87" fmla="*/ 0 h 80391"/>
                    <a:gd name="connsiteX88" fmla="*/ 1809 w 37433"/>
                    <a:gd name="connsiteY88" fmla="*/ 2286 h 80391"/>
                    <a:gd name="connsiteX89" fmla="*/ 1048 w 37433"/>
                    <a:gd name="connsiteY89" fmla="*/ 2667 h 80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37433" h="80391">
                      <a:moveTo>
                        <a:pt x="36671" y="80391"/>
                      </a:moveTo>
                      <a:lnTo>
                        <a:pt x="35623" y="78105"/>
                      </a:lnTo>
                      <a:lnTo>
                        <a:pt x="36385" y="77724"/>
                      </a:lnTo>
                      <a:lnTo>
                        <a:pt x="37433" y="80010"/>
                      </a:lnTo>
                      <a:lnTo>
                        <a:pt x="36671" y="80391"/>
                      </a:lnTo>
                      <a:close/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4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4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4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3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6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5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09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2" name="Freeform: Shape 2221">
                  <a:extLst>
                    <a:ext uri="{FF2B5EF4-FFF2-40B4-BE49-F238E27FC236}">
                      <a16:creationId xmlns:a16="http://schemas.microsoft.com/office/drawing/2014/main" id="{46E3AC07-6658-2A5F-C628-2E65096F5BE5}"/>
                    </a:ext>
                  </a:extLst>
                </p:cNvPr>
                <p:cNvSpPr/>
                <p:nvPr/>
              </p:nvSpPr>
              <p:spPr>
                <a:xfrm>
                  <a:off x="7234808" y="5230272"/>
                  <a:ext cx="35337" cy="75819"/>
                </a:xfrm>
                <a:custGeom>
                  <a:avLst/>
                  <a:gdLst>
                    <a:gd name="connsiteX0" fmla="*/ 34576 w 35337"/>
                    <a:gd name="connsiteY0" fmla="*/ 75819 h 75819"/>
                    <a:gd name="connsiteX1" fmla="*/ 33528 w 35337"/>
                    <a:gd name="connsiteY1" fmla="*/ 73533 h 75819"/>
                    <a:gd name="connsiteX2" fmla="*/ 34290 w 35337"/>
                    <a:gd name="connsiteY2" fmla="*/ 73152 h 75819"/>
                    <a:gd name="connsiteX3" fmla="*/ 35338 w 35337"/>
                    <a:gd name="connsiteY3" fmla="*/ 75438 h 75819"/>
                    <a:gd name="connsiteX4" fmla="*/ 34576 w 35337"/>
                    <a:gd name="connsiteY4" fmla="*/ 75819 h 75819"/>
                    <a:gd name="connsiteX5" fmla="*/ 32480 w 35337"/>
                    <a:gd name="connsiteY5" fmla="*/ 71247 h 75819"/>
                    <a:gd name="connsiteX6" fmla="*/ 31432 w 35337"/>
                    <a:gd name="connsiteY6" fmla="*/ 68961 h 75819"/>
                    <a:gd name="connsiteX7" fmla="*/ 32195 w 35337"/>
                    <a:gd name="connsiteY7" fmla="*/ 68580 h 75819"/>
                    <a:gd name="connsiteX8" fmla="*/ 33242 w 35337"/>
                    <a:gd name="connsiteY8" fmla="*/ 70866 h 75819"/>
                    <a:gd name="connsiteX9" fmla="*/ 32480 w 35337"/>
                    <a:gd name="connsiteY9" fmla="*/ 71247 h 75819"/>
                    <a:gd name="connsiteX10" fmla="*/ 30385 w 35337"/>
                    <a:gd name="connsiteY10" fmla="*/ 66675 h 75819"/>
                    <a:gd name="connsiteX11" fmla="*/ 29337 w 35337"/>
                    <a:gd name="connsiteY11" fmla="*/ 64389 h 75819"/>
                    <a:gd name="connsiteX12" fmla="*/ 30099 w 35337"/>
                    <a:gd name="connsiteY12" fmla="*/ 64008 h 75819"/>
                    <a:gd name="connsiteX13" fmla="*/ 31147 w 35337"/>
                    <a:gd name="connsiteY13" fmla="*/ 66294 h 75819"/>
                    <a:gd name="connsiteX14" fmla="*/ 30385 w 35337"/>
                    <a:gd name="connsiteY14" fmla="*/ 66675 h 75819"/>
                    <a:gd name="connsiteX15" fmla="*/ 28289 w 35337"/>
                    <a:gd name="connsiteY15" fmla="*/ 62103 h 75819"/>
                    <a:gd name="connsiteX16" fmla="*/ 27242 w 35337"/>
                    <a:gd name="connsiteY16" fmla="*/ 59817 h 75819"/>
                    <a:gd name="connsiteX17" fmla="*/ 28004 w 35337"/>
                    <a:gd name="connsiteY17" fmla="*/ 59531 h 75819"/>
                    <a:gd name="connsiteX18" fmla="*/ 29051 w 35337"/>
                    <a:gd name="connsiteY18" fmla="*/ 61817 h 75819"/>
                    <a:gd name="connsiteX19" fmla="*/ 28289 w 35337"/>
                    <a:gd name="connsiteY19" fmla="*/ 62199 h 75819"/>
                    <a:gd name="connsiteX20" fmla="*/ 26194 w 35337"/>
                    <a:gd name="connsiteY20" fmla="*/ 57531 h 75819"/>
                    <a:gd name="connsiteX21" fmla="*/ 25146 w 35337"/>
                    <a:gd name="connsiteY21" fmla="*/ 55245 h 75819"/>
                    <a:gd name="connsiteX22" fmla="*/ 25908 w 35337"/>
                    <a:gd name="connsiteY22" fmla="*/ 54864 h 75819"/>
                    <a:gd name="connsiteX23" fmla="*/ 26956 w 35337"/>
                    <a:gd name="connsiteY23" fmla="*/ 57150 h 75819"/>
                    <a:gd name="connsiteX24" fmla="*/ 26194 w 35337"/>
                    <a:gd name="connsiteY24" fmla="*/ 57531 h 75819"/>
                    <a:gd name="connsiteX25" fmla="*/ 24098 w 35337"/>
                    <a:gd name="connsiteY25" fmla="*/ 52959 h 75819"/>
                    <a:gd name="connsiteX26" fmla="*/ 23051 w 35337"/>
                    <a:gd name="connsiteY26" fmla="*/ 50673 h 75819"/>
                    <a:gd name="connsiteX27" fmla="*/ 23813 w 35337"/>
                    <a:gd name="connsiteY27" fmla="*/ 50292 h 75819"/>
                    <a:gd name="connsiteX28" fmla="*/ 24860 w 35337"/>
                    <a:gd name="connsiteY28" fmla="*/ 52578 h 75819"/>
                    <a:gd name="connsiteX29" fmla="*/ 24098 w 35337"/>
                    <a:gd name="connsiteY29" fmla="*/ 52959 h 75819"/>
                    <a:gd name="connsiteX30" fmla="*/ 22003 w 35337"/>
                    <a:gd name="connsiteY30" fmla="*/ 48387 h 75819"/>
                    <a:gd name="connsiteX31" fmla="*/ 20955 w 35337"/>
                    <a:gd name="connsiteY31" fmla="*/ 46101 h 75819"/>
                    <a:gd name="connsiteX32" fmla="*/ 21717 w 35337"/>
                    <a:gd name="connsiteY32" fmla="*/ 45720 h 75819"/>
                    <a:gd name="connsiteX33" fmla="*/ 22765 w 35337"/>
                    <a:gd name="connsiteY33" fmla="*/ 48006 h 75819"/>
                    <a:gd name="connsiteX34" fmla="*/ 22003 w 35337"/>
                    <a:gd name="connsiteY34" fmla="*/ 48387 h 75819"/>
                    <a:gd name="connsiteX35" fmla="*/ 19907 w 35337"/>
                    <a:gd name="connsiteY35" fmla="*/ 43815 h 75819"/>
                    <a:gd name="connsiteX36" fmla="*/ 18860 w 35337"/>
                    <a:gd name="connsiteY36" fmla="*/ 41529 h 75819"/>
                    <a:gd name="connsiteX37" fmla="*/ 19621 w 35337"/>
                    <a:gd name="connsiteY37" fmla="*/ 41148 h 75819"/>
                    <a:gd name="connsiteX38" fmla="*/ 20669 w 35337"/>
                    <a:gd name="connsiteY38" fmla="*/ 43434 h 75819"/>
                    <a:gd name="connsiteX39" fmla="*/ 19907 w 35337"/>
                    <a:gd name="connsiteY39" fmla="*/ 43815 h 75819"/>
                    <a:gd name="connsiteX40" fmla="*/ 17812 w 35337"/>
                    <a:gd name="connsiteY40" fmla="*/ 39243 h 75819"/>
                    <a:gd name="connsiteX41" fmla="*/ 16764 w 35337"/>
                    <a:gd name="connsiteY41" fmla="*/ 36957 h 75819"/>
                    <a:gd name="connsiteX42" fmla="*/ 17526 w 35337"/>
                    <a:gd name="connsiteY42" fmla="*/ 36576 h 75819"/>
                    <a:gd name="connsiteX43" fmla="*/ 18574 w 35337"/>
                    <a:gd name="connsiteY43" fmla="*/ 38862 h 75819"/>
                    <a:gd name="connsiteX44" fmla="*/ 17812 w 35337"/>
                    <a:gd name="connsiteY44" fmla="*/ 39243 h 75819"/>
                    <a:gd name="connsiteX45" fmla="*/ 15716 w 35337"/>
                    <a:gd name="connsiteY45" fmla="*/ 34671 h 75819"/>
                    <a:gd name="connsiteX46" fmla="*/ 14669 w 35337"/>
                    <a:gd name="connsiteY46" fmla="*/ 32385 h 75819"/>
                    <a:gd name="connsiteX47" fmla="*/ 15430 w 35337"/>
                    <a:gd name="connsiteY47" fmla="*/ 32004 h 75819"/>
                    <a:gd name="connsiteX48" fmla="*/ 16478 w 35337"/>
                    <a:gd name="connsiteY48" fmla="*/ 34290 h 75819"/>
                    <a:gd name="connsiteX49" fmla="*/ 15716 w 35337"/>
                    <a:gd name="connsiteY49" fmla="*/ 34671 h 75819"/>
                    <a:gd name="connsiteX50" fmla="*/ 13621 w 35337"/>
                    <a:gd name="connsiteY50" fmla="*/ 30099 h 75819"/>
                    <a:gd name="connsiteX51" fmla="*/ 12573 w 35337"/>
                    <a:gd name="connsiteY51" fmla="*/ 27813 h 75819"/>
                    <a:gd name="connsiteX52" fmla="*/ 13335 w 35337"/>
                    <a:gd name="connsiteY52" fmla="*/ 27432 h 75819"/>
                    <a:gd name="connsiteX53" fmla="*/ 14383 w 35337"/>
                    <a:gd name="connsiteY53" fmla="*/ 29718 h 75819"/>
                    <a:gd name="connsiteX54" fmla="*/ 13621 w 35337"/>
                    <a:gd name="connsiteY54" fmla="*/ 30099 h 75819"/>
                    <a:gd name="connsiteX55" fmla="*/ 11525 w 35337"/>
                    <a:gd name="connsiteY55" fmla="*/ 25527 h 75819"/>
                    <a:gd name="connsiteX56" fmla="*/ 10478 w 35337"/>
                    <a:gd name="connsiteY56" fmla="*/ 23241 h 75819"/>
                    <a:gd name="connsiteX57" fmla="*/ 11239 w 35337"/>
                    <a:gd name="connsiteY57" fmla="*/ 22860 h 75819"/>
                    <a:gd name="connsiteX58" fmla="*/ 12287 w 35337"/>
                    <a:gd name="connsiteY58" fmla="*/ 25146 h 75819"/>
                    <a:gd name="connsiteX59" fmla="*/ 11525 w 35337"/>
                    <a:gd name="connsiteY59" fmla="*/ 25527 h 75819"/>
                    <a:gd name="connsiteX60" fmla="*/ 9430 w 35337"/>
                    <a:gd name="connsiteY60" fmla="*/ 20955 h 75819"/>
                    <a:gd name="connsiteX61" fmla="*/ 8382 w 35337"/>
                    <a:gd name="connsiteY61" fmla="*/ 18669 h 75819"/>
                    <a:gd name="connsiteX62" fmla="*/ 9144 w 35337"/>
                    <a:gd name="connsiteY62" fmla="*/ 18288 h 75819"/>
                    <a:gd name="connsiteX63" fmla="*/ 10192 w 35337"/>
                    <a:gd name="connsiteY63" fmla="*/ 20574 h 75819"/>
                    <a:gd name="connsiteX64" fmla="*/ 9430 w 35337"/>
                    <a:gd name="connsiteY64" fmla="*/ 20955 h 75819"/>
                    <a:gd name="connsiteX65" fmla="*/ 7334 w 35337"/>
                    <a:gd name="connsiteY65" fmla="*/ 16383 h 75819"/>
                    <a:gd name="connsiteX66" fmla="*/ 6287 w 35337"/>
                    <a:gd name="connsiteY66" fmla="*/ 14097 h 75819"/>
                    <a:gd name="connsiteX67" fmla="*/ 7048 w 35337"/>
                    <a:gd name="connsiteY67" fmla="*/ 13716 h 75819"/>
                    <a:gd name="connsiteX68" fmla="*/ 8096 w 35337"/>
                    <a:gd name="connsiteY68" fmla="*/ 16002 h 75819"/>
                    <a:gd name="connsiteX69" fmla="*/ 7334 w 35337"/>
                    <a:gd name="connsiteY69" fmla="*/ 16383 h 75819"/>
                    <a:gd name="connsiteX70" fmla="*/ 5239 w 35337"/>
                    <a:gd name="connsiteY70" fmla="*/ 11811 h 75819"/>
                    <a:gd name="connsiteX71" fmla="*/ 4191 w 35337"/>
                    <a:gd name="connsiteY71" fmla="*/ 9525 h 75819"/>
                    <a:gd name="connsiteX72" fmla="*/ 4953 w 35337"/>
                    <a:gd name="connsiteY72" fmla="*/ 9144 h 75819"/>
                    <a:gd name="connsiteX73" fmla="*/ 6001 w 35337"/>
                    <a:gd name="connsiteY73" fmla="*/ 11430 h 75819"/>
                    <a:gd name="connsiteX74" fmla="*/ 5239 w 35337"/>
                    <a:gd name="connsiteY74" fmla="*/ 11811 h 75819"/>
                    <a:gd name="connsiteX75" fmla="*/ 3143 w 35337"/>
                    <a:gd name="connsiteY75" fmla="*/ 7239 h 75819"/>
                    <a:gd name="connsiteX76" fmla="*/ 2096 w 35337"/>
                    <a:gd name="connsiteY76" fmla="*/ 4953 h 75819"/>
                    <a:gd name="connsiteX77" fmla="*/ 2857 w 35337"/>
                    <a:gd name="connsiteY77" fmla="*/ 4572 h 75819"/>
                    <a:gd name="connsiteX78" fmla="*/ 3905 w 35337"/>
                    <a:gd name="connsiteY78" fmla="*/ 6858 h 75819"/>
                    <a:gd name="connsiteX79" fmla="*/ 3143 w 35337"/>
                    <a:gd name="connsiteY79" fmla="*/ 7239 h 75819"/>
                    <a:gd name="connsiteX80" fmla="*/ 1048 w 35337"/>
                    <a:gd name="connsiteY80" fmla="*/ 2667 h 75819"/>
                    <a:gd name="connsiteX81" fmla="*/ 0 w 35337"/>
                    <a:gd name="connsiteY81" fmla="*/ 381 h 75819"/>
                    <a:gd name="connsiteX82" fmla="*/ 762 w 35337"/>
                    <a:gd name="connsiteY82" fmla="*/ 0 h 75819"/>
                    <a:gd name="connsiteX83" fmla="*/ 1810 w 35337"/>
                    <a:gd name="connsiteY83" fmla="*/ 2286 h 75819"/>
                    <a:gd name="connsiteX84" fmla="*/ 1048 w 35337"/>
                    <a:gd name="connsiteY84" fmla="*/ 2667 h 75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35337" h="75819"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531"/>
                      </a:lnTo>
                      <a:lnTo>
                        <a:pt x="29051" y="61817"/>
                      </a:lnTo>
                      <a:lnTo>
                        <a:pt x="28289" y="62199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3" name="Freeform: Shape 2222">
                  <a:extLst>
                    <a:ext uri="{FF2B5EF4-FFF2-40B4-BE49-F238E27FC236}">
                      <a16:creationId xmlns:a16="http://schemas.microsoft.com/office/drawing/2014/main" id="{D37AC8E2-7CF9-8881-3F0A-9C4553D6B68B}"/>
                    </a:ext>
                  </a:extLst>
                </p:cNvPr>
                <p:cNvSpPr/>
                <p:nvPr/>
              </p:nvSpPr>
              <p:spPr>
                <a:xfrm>
                  <a:off x="7228140" y="5235130"/>
                  <a:ext cx="33242" cy="71247"/>
                </a:xfrm>
                <a:custGeom>
                  <a:avLst/>
                  <a:gdLst>
                    <a:gd name="connsiteX0" fmla="*/ 32480 w 33242"/>
                    <a:gd name="connsiteY0" fmla="*/ 71247 h 71247"/>
                    <a:gd name="connsiteX1" fmla="*/ 31433 w 33242"/>
                    <a:gd name="connsiteY1" fmla="*/ 68961 h 71247"/>
                    <a:gd name="connsiteX2" fmla="*/ 32195 w 33242"/>
                    <a:gd name="connsiteY2" fmla="*/ 68580 h 71247"/>
                    <a:gd name="connsiteX3" fmla="*/ 33242 w 33242"/>
                    <a:gd name="connsiteY3" fmla="*/ 70866 h 71247"/>
                    <a:gd name="connsiteX4" fmla="*/ 32480 w 33242"/>
                    <a:gd name="connsiteY4" fmla="*/ 71247 h 71247"/>
                    <a:gd name="connsiteX5" fmla="*/ 30385 w 33242"/>
                    <a:gd name="connsiteY5" fmla="*/ 66675 h 71247"/>
                    <a:gd name="connsiteX6" fmla="*/ 29337 w 33242"/>
                    <a:gd name="connsiteY6" fmla="*/ 64389 h 71247"/>
                    <a:gd name="connsiteX7" fmla="*/ 30099 w 33242"/>
                    <a:gd name="connsiteY7" fmla="*/ 64008 h 71247"/>
                    <a:gd name="connsiteX8" fmla="*/ 31147 w 33242"/>
                    <a:gd name="connsiteY8" fmla="*/ 66294 h 71247"/>
                    <a:gd name="connsiteX9" fmla="*/ 30385 w 33242"/>
                    <a:gd name="connsiteY9" fmla="*/ 66675 h 71247"/>
                    <a:gd name="connsiteX10" fmla="*/ 28289 w 33242"/>
                    <a:gd name="connsiteY10" fmla="*/ 62103 h 71247"/>
                    <a:gd name="connsiteX11" fmla="*/ 27242 w 33242"/>
                    <a:gd name="connsiteY11" fmla="*/ 59817 h 71247"/>
                    <a:gd name="connsiteX12" fmla="*/ 28004 w 33242"/>
                    <a:gd name="connsiteY12" fmla="*/ 59436 h 71247"/>
                    <a:gd name="connsiteX13" fmla="*/ 29051 w 33242"/>
                    <a:gd name="connsiteY13" fmla="*/ 61722 h 71247"/>
                    <a:gd name="connsiteX14" fmla="*/ 28289 w 33242"/>
                    <a:gd name="connsiteY14" fmla="*/ 62103 h 71247"/>
                    <a:gd name="connsiteX15" fmla="*/ 26194 w 33242"/>
                    <a:gd name="connsiteY15" fmla="*/ 57531 h 71247"/>
                    <a:gd name="connsiteX16" fmla="*/ 25146 w 33242"/>
                    <a:gd name="connsiteY16" fmla="*/ 55245 h 71247"/>
                    <a:gd name="connsiteX17" fmla="*/ 25908 w 33242"/>
                    <a:gd name="connsiteY17" fmla="*/ 54864 h 71247"/>
                    <a:gd name="connsiteX18" fmla="*/ 26956 w 33242"/>
                    <a:gd name="connsiteY18" fmla="*/ 57150 h 71247"/>
                    <a:gd name="connsiteX19" fmla="*/ 26194 w 33242"/>
                    <a:gd name="connsiteY19" fmla="*/ 57531 h 71247"/>
                    <a:gd name="connsiteX20" fmla="*/ 24099 w 33242"/>
                    <a:gd name="connsiteY20" fmla="*/ 52959 h 71247"/>
                    <a:gd name="connsiteX21" fmla="*/ 23051 w 33242"/>
                    <a:gd name="connsiteY21" fmla="*/ 50673 h 71247"/>
                    <a:gd name="connsiteX22" fmla="*/ 23813 w 33242"/>
                    <a:gd name="connsiteY22" fmla="*/ 50292 h 71247"/>
                    <a:gd name="connsiteX23" fmla="*/ 24860 w 33242"/>
                    <a:gd name="connsiteY23" fmla="*/ 52578 h 71247"/>
                    <a:gd name="connsiteX24" fmla="*/ 24099 w 33242"/>
                    <a:gd name="connsiteY24" fmla="*/ 52959 h 71247"/>
                    <a:gd name="connsiteX25" fmla="*/ 22003 w 33242"/>
                    <a:gd name="connsiteY25" fmla="*/ 48387 h 71247"/>
                    <a:gd name="connsiteX26" fmla="*/ 20955 w 33242"/>
                    <a:gd name="connsiteY26" fmla="*/ 46101 h 71247"/>
                    <a:gd name="connsiteX27" fmla="*/ 21717 w 33242"/>
                    <a:gd name="connsiteY27" fmla="*/ 45720 h 71247"/>
                    <a:gd name="connsiteX28" fmla="*/ 22765 w 33242"/>
                    <a:gd name="connsiteY28" fmla="*/ 48006 h 71247"/>
                    <a:gd name="connsiteX29" fmla="*/ 22003 w 33242"/>
                    <a:gd name="connsiteY29" fmla="*/ 48387 h 71247"/>
                    <a:gd name="connsiteX30" fmla="*/ 19908 w 33242"/>
                    <a:gd name="connsiteY30" fmla="*/ 43815 h 71247"/>
                    <a:gd name="connsiteX31" fmla="*/ 18860 w 33242"/>
                    <a:gd name="connsiteY31" fmla="*/ 41529 h 71247"/>
                    <a:gd name="connsiteX32" fmla="*/ 19622 w 33242"/>
                    <a:gd name="connsiteY32" fmla="*/ 41148 h 71247"/>
                    <a:gd name="connsiteX33" fmla="*/ 20669 w 33242"/>
                    <a:gd name="connsiteY33" fmla="*/ 43434 h 71247"/>
                    <a:gd name="connsiteX34" fmla="*/ 19908 w 33242"/>
                    <a:gd name="connsiteY34" fmla="*/ 43815 h 71247"/>
                    <a:gd name="connsiteX35" fmla="*/ 17812 w 33242"/>
                    <a:gd name="connsiteY35" fmla="*/ 39243 h 71247"/>
                    <a:gd name="connsiteX36" fmla="*/ 16764 w 33242"/>
                    <a:gd name="connsiteY36" fmla="*/ 36957 h 71247"/>
                    <a:gd name="connsiteX37" fmla="*/ 17526 w 33242"/>
                    <a:gd name="connsiteY37" fmla="*/ 36576 h 71247"/>
                    <a:gd name="connsiteX38" fmla="*/ 18574 w 33242"/>
                    <a:gd name="connsiteY38" fmla="*/ 38862 h 71247"/>
                    <a:gd name="connsiteX39" fmla="*/ 17812 w 33242"/>
                    <a:gd name="connsiteY39" fmla="*/ 39243 h 71247"/>
                    <a:gd name="connsiteX40" fmla="*/ 15716 w 33242"/>
                    <a:gd name="connsiteY40" fmla="*/ 34671 h 71247"/>
                    <a:gd name="connsiteX41" fmla="*/ 14669 w 33242"/>
                    <a:gd name="connsiteY41" fmla="*/ 32385 h 71247"/>
                    <a:gd name="connsiteX42" fmla="*/ 15431 w 33242"/>
                    <a:gd name="connsiteY42" fmla="*/ 32004 h 71247"/>
                    <a:gd name="connsiteX43" fmla="*/ 16478 w 33242"/>
                    <a:gd name="connsiteY43" fmla="*/ 34290 h 71247"/>
                    <a:gd name="connsiteX44" fmla="*/ 15716 w 33242"/>
                    <a:gd name="connsiteY44" fmla="*/ 34671 h 71247"/>
                    <a:gd name="connsiteX45" fmla="*/ 13621 w 33242"/>
                    <a:gd name="connsiteY45" fmla="*/ 30099 h 71247"/>
                    <a:gd name="connsiteX46" fmla="*/ 12573 w 33242"/>
                    <a:gd name="connsiteY46" fmla="*/ 27813 h 71247"/>
                    <a:gd name="connsiteX47" fmla="*/ 13335 w 33242"/>
                    <a:gd name="connsiteY47" fmla="*/ 27432 h 71247"/>
                    <a:gd name="connsiteX48" fmla="*/ 14383 w 33242"/>
                    <a:gd name="connsiteY48" fmla="*/ 29718 h 71247"/>
                    <a:gd name="connsiteX49" fmla="*/ 13621 w 33242"/>
                    <a:gd name="connsiteY49" fmla="*/ 30099 h 71247"/>
                    <a:gd name="connsiteX50" fmla="*/ 11525 w 33242"/>
                    <a:gd name="connsiteY50" fmla="*/ 25527 h 71247"/>
                    <a:gd name="connsiteX51" fmla="*/ 10478 w 33242"/>
                    <a:gd name="connsiteY51" fmla="*/ 23241 h 71247"/>
                    <a:gd name="connsiteX52" fmla="*/ 11240 w 33242"/>
                    <a:gd name="connsiteY52" fmla="*/ 22860 h 71247"/>
                    <a:gd name="connsiteX53" fmla="*/ 12287 w 33242"/>
                    <a:gd name="connsiteY53" fmla="*/ 25146 h 71247"/>
                    <a:gd name="connsiteX54" fmla="*/ 11525 w 33242"/>
                    <a:gd name="connsiteY54" fmla="*/ 25527 h 71247"/>
                    <a:gd name="connsiteX55" fmla="*/ 9430 w 33242"/>
                    <a:gd name="connsiteY55" fmla="*/ 20955 h 71247"/>
                    <a:gd name="connsiteX56" fmla="*/ 8382 w 33242"/>
                    <a:gd name="connsiteY56" fmla="*/ 18669 h 71247"/>
                    <a:gd name="connsiteX57" fmla="*/ 9144 w 33242"/>
                    <a:gd name="connsiteY57" fmla="*/ 18288 h 71247"/>
                    <a:gd name="connsiteX58" fmla="*/ 10192 w 33242"/>
                    <a:gd name="connsiteY58" fmla="*/ 20574 h 71247"/>
                    <a:gd name="connsiteX59" fmla="*/ 9430 w 33242"/>
                    <a:gd name="connsiteY59" fmla="*/ 20955 h 71247"/>
                    <a:gd name="connsiteX60" fmla="*/ 7334 w 33242"/>
                    <a:gd name="connsiteY60" fmla="*/ 16383 h 71247"/>
                    <a:gd name="connsiteX61" fmla="*/ 6287 w 33242"/>
                    <a:gd name="connsiteY61" fmla="*/ 14097 h 71247"/>
                    <a:gd name="connsiteX62" fmla="*/ 7049 w 33242"/>
                    <a:gd name="connsiteY62" fmla="*/ 13716 h 71247"/>
                    <a:gd name="connsiteX63" fmla="*/ 8096 w 33242"/>
                    <a:gd name="connsiteY63" fmla="*/ 16002 h 71247"/>
                    <a:gd name="connsiteX64" fmla="*/ 7334 w 33242"/>
                    <a:gd name="connsiteY64" fmla="*/ 16383 h 71247"/>
                    <a:gd name="connsiteX65" fmla="*/ 5239 w 33242"/>
                    <a:gd name="connsiteY65" fmla="*/ 11811 h 71247"/>
                    <a:gd name="connsiteX66" fmla="*/ 4191 w 33242"/>
                    <a:gd name="connsiteY66" fmla="*/ 9525 h 71247"/>
                    <a:gd name="connsiteX67" fmla="*/ 4953 w 33242"/>
                    <a:gd name="connsiteY67" fmla="*/ 9144 h 71247"/>
                    <a:gd name="connsiteX68" fmla="*/ 6001 w 33242"/>
                    <a:gd name="connsiteY68" fmla="*/ 11430 h 71247"/>
                    <a:gd name="connsiteX69" fmla="*/ 5239 w 33242"/>
                    <a:gd name="connsiteY69" fmla="*/ 11811 h 71247"/>
                    <a:gd name="connsiteX70" fmla="*/ 3143 w 33242"/>
                    <a:gd name="connsiteY70" fmla="*/ 7239 h 71247"/>
                    <a:gd name="connsiteX71" fmla="*/ 2096 w 33242"/>
                    <a:gd name="connsiteY71" fmla="*/ 4953 h 71247"/>
                    <a:gd name="connsiteX72" fmla="*/ 2858 w 33242"/>
                    <a:gd name="connsiteY72" fmla="*/ 4572 h 71247"/>
                    <a:gd name="connsiteX73" fmla="*/ 3905 w 33242"/>
                    <a:gd name="connsiteY73" fmla="*/ 6858 h 71247"/>
                    <a:gd name="connsiteX74" fmla="*/ 3143 w 33242"/>
                    <a:gd name="connsiteY74" fmla="*/ 7239 h 71247"/>
                    <a:gd name="connsiteX75" fmla="*/ 1048 w 33242"/>
                    <a:gd name="connsiteY75" fmla="*/ 2667 h 71247"/>
                    <a:gd name="connsiteX76" fmla="*/ 0 w 33242"/>
                    <a:gd name="connsiteY76" fmla="*/ 381 h 71247"/>
                    <a:gd name="connsiteX77" fmla="*/ 762 w 33242"/>
                    <a:gd name="connsiteY77" fmla="*/ 0 h 71247"/>
                    <a:gd name="connsiteX78" fmla="*/ 1810 w 33242"/>
                    <a:gd name="connsiteY78" fmla="*/ 2286 h 71247"/>
                    <a:gd name="connsiteX79" fmla="*/ 1048 w 33242"/>
                    <a:gd name="connsiteY79" fmla="*/ 2667 h 71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33242" h="71247">
                      <a:moveTo>
                        <a:pt x="32480" y="71247"/>
                      </a:moveTo>
                      <a:lnTo>
                        <a:pt x="31433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9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9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8" y="43815"/>
                      </a:moveTo>
                      <a:lnTo>
                        <a:pt x="18860" y="41529"/>
                      </a:lnTo>
                      <a:lnTo>
                        <a:pt x="19622" y="41148"/>
                      </a:lnTo>
                      <a:lnTo>
                        <a:pt x="20669" y="43434"/>
                      </a:lnTo>
                      <a:lnTo>
                        <a:pt x="19908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1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40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9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8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4" name="Freeform: Shape 2223">
                  <a:extLst>
                    <a:ext uri="{FF2B5EF4-FFF2-40B4-BE49-F238E27FC236}">
                      <a16:creationId xmlns:a16="http://schemas.microsoft.com/office/drawing/2014/main" id="{A787AD71-EFD6-FB72-8497-BD1CBB35D920}"/>
                    </a:ext>
                  </a:extLst>
                </p:cNvPr>
                <p:cNvSpPr/>
                <p:nvPr/>
              </p:nvSpPr>
              <p:spPr>
                <a:xfrm>
                  <a:off x="7219759" y="5240559"/>
                  <a:ext cx="31146" cy="66675"/>
                </a:xfrm>
                <a:custGeom>
                  <a:avLst/>
                  <a:gdLst>
                    <a:gd name="connsiteX0" fmla="*/ 30385 w 31146"/>
                    <a:gd name="connsiteY0" fmla="*/ 66675 h 66675"/>
                    <a:gd name="connsiteX1" fmla="*/ 29337 w 31146"/>
                    <a:gd name="connsiteY1" fmla="*/ 64389 h 66675"/>
                    <a:gd name="connsiteX2" fmla="*/ 30099 w 31146"/>
                    <a:gd name="connsiteY2" fmla="*/ 64008 h 66675"/>
                    <a:gd name="connsiteX3" fmla="*/ 31147 w 31146"/>
                    <a:gd name="connsiteY3" fmla="*/ 66294 h 66675"/>
                    <a:gd name="connsiteX4" fmla="*/ 30385 w 31146"/>
                    <a:gd name="connsiteY4" fmla="*/ 66675 h 66675"/>
                    <a:gd name="connsiteX5" fmla="*/ 28289 w 31146"/>
                    <a:gd name="connsiteY5" fmla="*/ 62103 h 66675"/>
                    <a:gd name="connsiteX6" fmla="*/ 27241 w 31146"/>
                    <a:gd name="connsiteY6" fmla="*/ 59817 h 66675"/>
                    <a:gd name="connsiteX7" fmla="*/ 28004 w 31146"/>
                    <a:gd name="connsiteY7" fmla="*/ 59436 h 66675"/>
                    <a:gd name="connsiteX8" fmla="*/ 29051 w 31146"/>
                    <a:gd name="connsiteY8" fmla="*/ 61722 h 66675"/>
                    <a:gd name="connsiteX9" fmla="*/ 28289 w 31146"/>
                    <a:gd name="connsiteY9" fmla="*/ 62103 h 66675"/>
                    <a:gd name="connsiteX10" fmla="*/ 26194 w 31146"/>
                    <a:gd name="connsiteY10" fmla="*/ 57531 h 66675"/>
                    <a:gd name="connsiteX11" fmla="*/ 25146 w 31146"/>
                    <a:gd name="connsiteY11" fmla="*/ 55245 h 66675"/>
                    <a:gd name="connsiteX12" fmla="*/ 25908 w 31146"/>
                    <a:gd name="connsiteY12" fmla="*/ 54864 h 66675"/>
                    <a:gd name="connsiteX13" fmla="*/ 26956 w 31146"/>
                    <a:gd name="connsiteY13" fmla="*/ 57150 h 66675"/>
                    <a:gd name="connsiteX14" fmla="*/ 26194 w 31146"/>
                    <a:gd name="connsiteY14" fmla="*/ 57531 h 66675"/>
                    <a:gd name="connsiteX15" fmla="*/ 24098 w 31146"/>
                    <a:gd name="connsiteY15" fmla="*/ 52959 h 66675"/>
                    <a:gd name="connsiteX16" fmla="*/ 23050 w 31146"/>
                    <a:gd name="connsiteY16" fmla="*/ 50673 h 66675"/>
                    <a:gd name="connsiteX17" fmla="*/ 23813 w 31146"/>
                    <a:gd name="connsiteY17" fmla="*/ 50292 h 66675"/>
                    <a:gd name="connsiteX18" fmla="*/ 24860 w 31146"/>
                    <a:gd name="connsiteY18" fmla="*/ 52578 h 66675"/>
                    <a:gd name="connsiteX19" fmla="*/ 24098 w 31146"/>
                    <a:gd name="connsiteY19" fmla="*/ 52959 h 66675"/>
                    <a:gd name="connsiteX20" fmla="*/ 22003 w 31146"/>
                    <a:gd name="connsiteY20" fmla="*/ 48387 h 66675"/>
                    <a:gd name="connsiteX21" fmla="*/ 20955 w 31146"/>
                    <a:gd name="connsiteY21" fmla="*/ 46101 h 66675"/>
                    <a:gd name="connsiteX22" fmla="*/ 21717 w 31146"/>
                    <a:gd name="connsiteY22" fmla="*/ 45720 h 66675"/>
                    <a:gd name="connsiteX23" fmla="*/ 22765 w 31146"/>
                    <a:gd name="connsiteY23" fmla="*/ 48006 h 66675"/>
                    <a:gd name="connsiteX24" fmla="*/ 22003 w 31146"/>
                    <a:gd name="connsiteY24" fmla="*/ 48387 h 66675"/>
                    <a:gd name="connsiteX25" fmla="*/ 19907 w 31146"/>
                    <a:gd name="connsiteY25" fmla="*/ 43815 h 66675"/>
                    <a:gd name="connsiteX26" fmla="*/ 18859 w 31146"/>
                    <a:gd name="connsiteY26" fmla="*/ 41529 h 66675"/>
                    <a:gd name="connsiteX27" fmla="*/ 19621 w 31146"/>
                    <a:gd name="connsiteY27" fmla="*/ 41148 h 66675"/>
                    <a:gd name="connsiteX28" fmla="*/ 20669 w 31146"/>
                    <a:gd name="connsiteY28" fmla="*/ 43434 h 66675"/>
                    <a:gd name="connsiteX29" fmla="*/ 19907 w 31146"/>
                    <a:gd name="connsiteY29" fmla="*/ 43815 h 66675"/>
                    <a:gd name="connsiteX30" fmla="*/ 17812 w 31146"/>
                    <a:gd name="connsiteY30" fmla="*/ 39243 h 66675"/>
                    <a:gd name="connsiteX31" fmla="*/ 16764 w 31146"/>
                    <a:gd name="connsiteY31" fmla="*/ 36957 h 66675"/>
                    <a:gd name="connsiteX32" fmla="*/ 17526 w 31146"/>
                    <a:gd name="connsiteY32" fmla="*/ 36576 h 66675"/>
                    <a:gd name="connsiteX33" fmla="*/ 18574 w 31146"/>
                    <a:gd name="connsiteY33" fmla="*/ 38862 h 66675"/>
                    <a:gd name="connsiteX34" fmla="*/ 17812 w 31146"/>
                    <a:gd name="connsiteY34" fmla="*/ 39243 h 66675"/>
                    <a:gd name="connsiteX35" fmla="*/ 15716 w 31146"/>
                    <a:gd name="connsiteY35" fmla="*/ 34671 h 66675"/>
                    <a:gd name="connsiteX36" fmla="*/ 14668 w 31146"/>
                    <a:gd name="connsiteY36" fmla="*/ 32385 h 66675"/>
                    <a:gd name="connsiteX37" fmla="*/ 15430 w 31146"/>
                    <a:gd name="connsiteY37" fmla="*/ 32004 h 66675"/>
                    <a:gd name="connsiteX38" fmla="*/ 16478 w 31146"/>
                    <a:gd name="connsiteY38" fmla="*/ 34290 h 66675"/>
                    <a:gd name="connsiteX39" fmla="*/ 15716 w 31146"/>
                    <a:gd name="connsiteY39" fmla="*/ 34671 h 66675"/>
                    <a:gd name="connsiteX40" fmla="*/ 13621 w 31146"/>
                    <a:gd name="connsiteY40" fmla="*/ 30099 h 66675"/>
                    <a:gd name="connsiteX41" fmla="*/ 12573 w 31146"/>
                    <a:gd name="connsiteY41" fmla="*/ 27813 h 66675"/>
                    <a:gd name="connsiteX42" fmla="*/ 13335 w 31146"/>
                    <a:gd name="connsiteY42" fmla="*/ 27432 h 66675"/>
                    <a:gd name="connsiteX43" fmla="*/ 14383 w 31146"/>
                    <a:gd name="connsiteY43" fmla="*/ 29718 h 66675"/>
                    <a:gd name="connsiteX44" fmla="*/ 13621 w 31146"/>
                    <a:gd name="connsiteY44" fmla="*/ 30099 h 66675"/>
                    <a:gd name="connsiteX45" fmla="*/ 11525 w 31146"/>
                    <a:gd name="connsiteY45" fmla="*/ 25527 h 66675"/>
                    <a:gd name="connsiteX46" fmla="*/ 10477 w 31146"/>
                    <a:gd name="connsiteY46" fmla="*/ 23241 h 66675"/>
                    <a:gd name="connsiteX47" fmla="*/ 11239 w 31146"/>
                    <a:gd name="connsiteY47" fmla="*/ 22860 h 66675"/>
                    <a:gd name="connsiteX48" fmla="*/ 12287 w 31146"/>
                    <a:gd name="connsiteY48" fmla="*/ 25146 h 66675"/>
                    <a:gd name="connsiteX49" fmla="*/ 11525 w 31146"/>
                    <a:gd name="connsiteY49" fmla="*/ 25527 h 66675"/>
                    <a:gd name="connsiteX50" fmla="*/ 9430 w 31146"/>
                    <a:gd name="connsiteY50" fmla="*/ 20955 h 66675"/>
                    <a:gd name="connsiteX51" fmla="*/ 8382 w 31146"/>
                    <a:gd name="connsiteY51" fmla="*/ 18669 h 66675"/>
                    <a:gd name="connsiteX52" fmla="*/ 9144 w 31146"/>
                    <a:gd name="connsiteY52" fmla="*/ 18288 h 66675"/>
                    <a:gd name="connsiteX53" fmla="*/ 10192 w 31146"/>
                    <a:gd name="connsiteY53" fmla="*/ 20574 h 66675"/>
                    <a:gd name="connsiteX54" fmla="*/ 9430 w 31146"/>
                    <a:gd name="connsiteY54" fmla="*/ 20955 h 66675"/>
                    <a:gd name="connsiteX55" fmla="*/ 7334 w 31146"/>
                    <a:gd name="connsiteY55" fmla="*/ 16383 h 66675"/>
                    <a:gd name="connsiteX56" fmla="*/ 6287 w 31146"/>
                    <a:gd name="connsiteY56" fmla="*/ 14097 h 66675"/>
                    <a:gd name="connsiteX57" fmla="*/ 7048 w 31146"/>
                    <a:gd name="connsiteY57" fmla="*/ 13716 h 66675"/>
                    <a:gd name="connsiteX58" fmla="*/ 8096 w 31146"/>
                    <a:gd name="connsiteY58" fmla="*/ 16002 h 66675"/>
                    <a:gd name="connsiteX59" fmla="*/ 7334 w 31146"/>
                    <a:gd name="connsiteY59" fmla="*/ 16383 h 66675"/>
                    <a:gd name="connsiteX60" fmla="*/ 5239 w 31146"/>
                    <a:gd name="connsiteY60" fmla="*/ 11811 h 66675"/>
                    <a:gd name="connsiteX61" fmla="*/ 4191 w 31146"/>
                    <a:gd name="connsiteY61" fmla="*/ 9525 h 66675"/>
                    <a:gd name="connsiteX62" fmla="*/ 4953 w 31146"/>
                    <a:gd name="connsiteY62" fmla="*/ 9144 h 66675"/>
                    <a:gd name="connsiteX63" fmla="*/ 6001 w 31146"/>
                    <a:gd name="connsiteY63" fmla="*/ 11430 h 66675"/>
                    <a:gd name="connsiteX64" fmla="*/ 5239 w 31146"/>
                    <a:gd name="connsiteY64" fmla="*/ 11811 h 66675"/>
                    <a:gd name="connsiteX65" fmla="*/ 3143 w 31146"/>
                    <a:gd name="connsiteY65" fmla="*/ 7239 h 66675"/>
                    <a:gd name="connsiteX66" fmla="*/ 2096 w 31146"/>
                    <a:gd name="connsiteY66" fmla="*/ 4953 h 66675"/>
                    <a:gd name="connsiteX67" fmla="*/ 2857 w 31146"/>
                    <a:gd name="connsiteY67" fmla="*/ 4572 h 66675"/>
                    <a:gd name="connsiteX68" fmla="*/ 3905 w 31146"/>
                    <a:gd name="connsiteY68" fmla="*/ 6858 h 66675"/>
                    <a:gd name="connsiteX69" fmla="*/ 3143 w 31146"/>
                    <a:gd name="connsiteY69" fmla="*/ 7239 h 66675"/>
                    <a:gd name="connsiteX70" fmla="*/ 1048 w 31146"/>
                    <a:gd name="connsiteY70" fmla="*/ 2667 h 66675"/>
                    <a:gd name="connsiteX71" fmla="*/ 0 w 31146"/>
                    <a:gd name="connsiteY71" fmla="*/ 381 h 66675"/>
                    <a:gd name="connsiteX72" fmla="*/ 762 w 31146"/>
                    <a:gd name="connsiteY72" fmla="*/ 0 h 66675"/>
                    <a:gd name="connsiteX73" fmla="*/ 1810 w 31146"/>
                    <a:gd name="connsiteY73" fmla="*/ 2286 h 66675"/>
                    <a:gd name="connsiteX74" fmla="*/ 1048 w 31146"/>
                    <a:gd name="connsiteY74" fmla="*/ 2667 h 66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1146" h="66675"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5" name="Freeform: Shape 2224">
                  <a:extLst>
                    <a:ext uri="{FF2B5EF4-FFF2-40B4-BE49-F238E27FC236}">
                      <a16:creationId xmlns:a16="http://schemas.microsoft.com/office/drawing/2014/main" id="{E92CA36B-7D00-3A0B-3E1B-8B60B16A836D}"/>
                    </a:ext>
                  </a:extLst>
                </p:cNvPr>
                <p:cNvSpPr/>
                <p:nvPr/>
              </p:nvSpPr>
              <p:spPr>
                <a:xfrm>
                  <a:off x="7211948" y="5244846"/>
                  <a:ext cx="30860" cy="66008"/>
                </a:xfrm>
                <a:custGeom>
                  <a:avLst/>
                  <a:gdLst>
                    <a:gd name="connsiteX0" fmla="*/ 30099 w 30860"/>
                    <a:gd name="connsiteY0" fmla="*/ 66008 h 66008"/>
                    <a:gd name="connsiteX1" fmla="*/ 29337 w 30860"/>
                    <a:gd name="connsiteY1" fmla="*/ 64389 h 66008"/>
                    <a:gd name="connsiteX2" fmla="*/ 30099 w 30860"/>
                    <a:gd name="connsiteY2" fmla="*/ 64008 h 66008"/>
                    <a:gd name="connsiteX3" fmla="*/ 30861 w 30860"/>
                    <a:gd name="connsiteY3" fmla="*/ 65627 h 66008"/>
                    <a:gd name="connsiteX4" fmla="*/ 30099 w 30860"/>
                    <a:gd name="connsiteY4" fmla="*/ 66008 h 66008"/>
                    <a:gd name="connsiteX5" fmla="*/ 28289 w 30860"/>
                    <a:gd name="connsiteY5" fmla="*/ 62103 h 66008"/>
                    <a:gd name="connsiteX6" fmla="*/ 27241 w 30860"/>
                    <a:gd name="connsiteY6" fmla="*/ 59817 h 66008"/>
                    <a:gd name="connsiteX7" fmla="*/ 28004 w 30860"/>
                    <a:gd name="connsiteY7" fmla="*/ 59436 h 66008"/>
                    <a:gd name="connsiteX8" fmla="*/ 29051 w 30860"/>
                    <a:gd name="connsiteY8" fmla="*/ 61722 h 66008"/>
                    <a:gd name="connsiteX9" fmla="*/ 28289 w 30860"/>
                    <a:gd name="connsiteY9" fmla="*/ 62103 h 66008"/>
                    <a:gd name="connsiteX10" fmla="*/ 26194 w 30860"/>
                    <a:gd name="connsiteY10" fmla="*/ 57531 h 66008"/>
                    <a:gd name="connsiteX11" fmla="*/ 25146 w 30860"/>
                    <a:gd name="connsiteY11" fmla="*/ 55245 h 66008"/>
                    <a:gd name="connsiteX12" fmla="*/ 25908 w 30860"/>
                    <a:gd name="connsiteY12" fmla="*/ 54864 h 66008"/>
                    <a:gd name="connsiteX13" fmla="*/ 26956 w 30860"/>
                    <a:gd name="connsiteY13" fmla="*/ 57150 h 66008"/>
                    <a:gd name="connsiteX14" fmla="*/ 26194 w 30860"/>
                    <a:gd name="connsiteY14" fmla="*/ 57531 h 66008"/>
                    <a:gd name="connsiteX15" fmla="*/ 24098 w 30860"/>
                    <a:gd name="connsiteY15" fmla="*/ 52959 h 66008"/>
                    <a:gd name="connsiteX16" fmla="*/ 23050 w 30860"/>
                    <a:gd name="connsiteY16" fmla="*/ 50673 h 66008"/>
                    <a:gd name="connsiteX17" fmla="*/ 23813 w 30860"/>
                    <a:gd name="connsiteY17" fmla="*/ 50292 h 66008"/>
                    <a:gd name="connsiteX18" fmla="*/ 24860 w 30860"/>
                    <a:gd name="connsiteY18" fmla="*/ 52578 h 66008"/>
                    <a:gd name="connsiteX19" fmla="*/ 24098 w 30860"/>
                    <a:gd name="connsiteY19" fmla="*/ 52959 h 66008"/>
                    <a:gd name="connsiteX20" fmla="*/ 22003 w 30860"/>
                    <a:gd name="connsiteY20" fmla="*/ 48387 h 66008"/>
                    <a:gd name="connsiteX21" fmla="*/ 20955 w 30860"/>
                    <a:gd name="connsiteY21" fmla="*/ 46101 h 66008"/>
                    <a:gd name="connsiteX22" fmla="*/ 21717 w 30860"/>
                    <a:gd name="connsiteY22" fmla="*/ 45720 h 66008"/>
                    <a:gd name="connsiteX23" fmla="*/ 22765 w 30860"/>
                    <a:gd name="connsiteY23" fmla="*/ 48006 h 66008"/>
                    <a:gd name="connsiteX24" fmla="*/ 22003 w 30860"/>
                    <a:gd name="connsiteY24" fmla="*/ 48387 h 66008"/>
                    <a:gd name="connsiteX25" fmla="*/ 19907 w 30860"/>
                    <a:gd name="connsiteY25" fmla="*/ 43815 h 66008"/>
                    <a:gd name="connsiteX26" fmla="*/ 18860 w 30860"/>
                    <a:gd name="connsiteY26" fmla="*/ 41529 h 66008"/>
                    <a:gd name="connsiteX27" fmla="*/ 19621 w 30860"/>
                    <a:gd name="connsiteY27" fmla="*/ 41148 h 66008"/>
                    <a:gd name="connsiteX28" fmla="*/ 20669 w 30860"/>
                    <a:gd name="connsiteY28" fmla="*/ 43434 h 66008"/>
                    <a:gd name="connsiteX29" fmla="*/ 19907 w 30860"/>
                    <a:gd name="connsiteY29" fmla="*/ 43815 h 66008"/>
                    <a:gd name="connsiteX30" fmla="*/ 17812 w 30860"/>
                    <a:gd name="connsiteY30" fmla="*/ 39243 h 66008"/>
                    <a:gd name="connsiteX31" fmla="*/ 16764 w 30860"/>
                    <a:gd name="connsiteY31" fmla="*/ 36957 h 66008"/>
                    <a:gd name="connsiteX32" fmla="*/ 17526 w 30860"/>
                    <a:gd name="connsiteY32" fmla="*/ 36576 h 66008"/>
                    <a:gd name="connsiteX33" fmla="*/ 18574 w 30860"/>
                    <a:gd name="connsiteY33" fmla="*/ 38862 h 66008"/>
                    <a:gd name="connsiteX34" fmla="*/ 17812 w 30860"/>
                    <a:gd name="connsiteY34" fmla="*/ 39243 h 66008"/>
                    <a:gd name="connsiteX35" fmla="*/ 15716 w 30860"/>
                    <a:gd name="connsiteY35" fmla="*/ 34671 h 66008"/>
                    <a:gd name="connsiteX36" fmla="*/ 14669 w 30860"/>
                    <a:gd name="connsiteY36" fmla="*/ 32385 h 66008"/>
                    <a:gd name="connsiteX37" fmla="*/ 15430 w 30860"/>
                    <a:gd name="connsiteY37" fmla="*/ 32004 h 66008"/>
                    <a:gd name="connsiteX38" fmla="*/ 16478 w 30860"/>
                    <a:gd name="connsiteY38" fmla="*/ 34290 h 66008"/>
                    <a:gd name="connsiteX39" fmla="*/ 15716 w 30860"/>
                    <a:gd name="connsiteY39" fmla="*/ 34671 h 66008"/>
                    <a:gd name="connsiteX40" fmla="*/ 13621 w 30860"/>
                    <a:gd name="connsiteY40" fmla="*/ 30099 h 66008"/>
                    <a:gd name="connsiteX41" fmla="*/ 12573 w 30860"/>
                    <a:gd name="connsiteY41" fmla="*/ 27813 h 66008"/>
                    <a:gd name="connsiteX42" fmla="*/ 13335 w 30860"/>
                    <a:gd name="connsiteY42" fmla="*/ 27432 h 66008"/>
                    <a:gd name="connsiteX43" fmla="*/ 14383 w 30860"/>
                    <a:gd name="connsiteY43" fmla="*/ 29718 h 66008"/>
                    <a:gd name="connsiteX44" fmla="*/ 13621 w 30860"/>
                    <a:gd name="connsiteY44" fmla="*/ 30099 h 66008"/>
                    <a:gd name="connsiteX45" fmla="*/ 11525 w 30860"/>
                    <a:gd name="connsiteY45" fmla="*/ 25527 h 66008"/>
                    <a:gd name="connsiteX46" fmla="*/ 10478 w 30860"/>
                    <a:gd name="connsiteY46" fmla="*/ 23241 h 66008"/>
                    <a:gd name="connsiteX47" fmla="*/ 11239 w 30860"/>
                    <a:gd name="connsiteY47" fmla="*/ 22860 h 66008"/>
                    <a:gd name="connsiteX48" fmla="*/ 12287 w 30860"/>
                    <a:gd name="connsiteY48" fmla="*/ 25146 h 66008"/>
                    <a:gd name="connsiteX49" fmla="*/ 11525 w 30860"/>
                    <a:gd name="connsiteY49" fmla="*/ 25527 h 66008"/>
                    <a:gd name="connsiteX50" fmla="*/ 9430 w 30860"/>
                    <a:gd name="connsiteY50" fmla="*/ 20955 h 66008"/>
                    <a:gd name="connsiteX51" fmla="*/ 8382 w 30860"/>
                    <a:gd name="connsiteY51" fmla="*/ 18669 h 66008"/>
                    <a:gd name="connsiteX52" fmla="*/ 9144 w 30860"/>
                    <a:gd name="connsiteY52" fmla="*/ 18288 h 66008"/>
                    <a:gd name="connsiteX53" fmla="*/ 10192 w 30860"/>
                    <a:gd name="connsiteY53" fmla="*/ 20574 h 66008"/>
                    <a:gd name="connsiteX54" fmla="*/ 9430 w 30860"/>
                    <a:gd name="connsiteY54" fmla="*/ 20955 h 66008"/>
                    <a:gd name="connsiteX55" fmla="*/ 7334 w 30860"/>
                    <a:gd name="connsiteY55" fmla="*/ 16383 h 66008"/>
                    <a:gd name="connsiteX56" fmla="*/ 6287 w 30860"/>
                    <a:gd name="connsiteY56" fmla="*/ 14097 h 66008"/>
                    <a:gd name="connsiteX57" fmla="*/ 7048 w 30860"/>
                    <a:gd name="connsiteY57" fmla="*/ 13716 h 66008"/>
                    <a:gd name="connsiteX58" fmla="*/ 8096 w 30860"/>
                    <a:gd name="connsiteY58" fmla="*/ 16002 h 66008"/>
                    <a:gd name="connsiteX59" fmla="*/ 7334 w 30860"/>
                    <a:gd name="connsiteY59" fmla="*/ 16383 h 66008"/>
                    <a:gd name="connsiteX60" fmla="*/ 5239 w 30860"/>
                    <a:gd name="connsiteY60" fmla="*/ 11811 h 66008"/>
                    <a:gd name="connsiteX61" fmla="*/ 4191 w 30860"/>
                    <a:gd name="connsiteY61" fmla="*/ 9525 h 66008"/>
                    <a:gd name="connsiteX62" fmla="*/ 4953 w 30860"/>
                    <a:gd name="connsiteY62" fmla="*/ 9144 h 66008"/>
                    <a:gd name="connsiteX63" fmla="*/ 6001 w 30860"/>
                    <a:gd name="connsiteY63" fmla="*/ 11430 h 66008"/>
                    <a:gd name="connsiteX64" fmla="*/ 5239 w 30860"/>
                    <a:gd name="connsiteY64" fmla="*/ 11811 h 66008"/>
                    <a:gd name="connsiteX65" fmla="*/ 3143 w 30860"/>
                    <a:gd name="connsiteY65" fmla="*/ 7239 h 66008"/>
                    <a:gd name="connsiteX66" fmla="*/ 2096 w 30860"/>
                    <a:gd name="connsiteY66" fmla="*/ 4953 h 66008"/>
                    <a:gd name="connsiteX67" fmla="*/ 2857 w 30860"/>
                    <a:gd name="connsiteY67" fmla="*/ 4572 h 66008"/>
                    <a:gd name="connsiteX68" fmla="*/ 3905 w 30860"/>
                    <a:gd name="connsiteY68" fmla="*/ 6858 h 66008"/>
                    <a:gd name="connsiteX69" fmla="*/ 3143 w 30860"/>
                    <a:gd name="connsiteY69" fmla="*/ 7239 h 66008"/>
                    <a:gd name="connsiteX70" fmla="*/ 1048 w 30860"/>
                    <a:gd name="connsiteY70" fmla="*/ 2667 h 66008"/>
                    <a:gd name="connsiteX71" fmla="*/ 0 w 30860"/>
                    <a:gd name="connsiteY71" fmla="*/ 381 h 66008"/>
                    <a:gd name="connsiteX72" fmla="*/ 762 w 30860"/>
                    <a:gd name="connsiteY72" fmla="*/ 0 h 66008"/>
                    <a:gd name="connsiteX73" fmla="*/ 1810 w 30860"/>
                    <a:gd name="connsiteY73" fmla="*/ 2286 h 66008"/>
                    <a:gd name="connsiteX74" fmla="*/ 1048 w 30860"/>
                    <a:gd name="connsiteY74" fmla="*/ 2667 h 66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860" h="66008">
                      <a:moveTo>
                        <a:pt x="30099" y="66008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0861" y="65627"/>
                      </a:lnTo>
                      <a:lnTo>
                        <a:pt x="30099" y="66008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6" name="Freeform: Shape 2225">
                  <a:extLst>
                    <a:ext uri="{FF2B5EF4-FFF2-40B4-BE49-F238E27FC236}">
                      <a16:creationId xmlns:a16="http://schemas.microsoft.com/office/drawing/2014/main" id="{6F4CD229-B1B0-20FD-1867-CC254D918D39}"/>
                    </a:ext>
                  </a:extLst>
                </p:cNvPr>
                <p:cNvSpPr/>
                <p:nvPr/>
              </p:nvSpPr>
              <p:spPr>
                <a:xfrm>
                  <a:off x="7204233" y="5249227"/>
                  <a:ext cx="29051" cy="62102"/>
                </a:xfrm>
                <a:custGeom>
                  <a:avLst/>
                  <a:gdLst>
                    <a:gd name="connsiteX0" fmla="*/ 28289 w 29051"/>
                    <a:gd name="connsiteY0" fmla="*/ 62103 h 62102"/>
                    <a:gd name="connsiteX1" fmla="*/ 27241 w 29051"/>
                    <a:gd name="connsiteY1" fmla="*/ 59817 h 62102"/>
                    <a:gd name="connsiteX2" fmla="*/ 28004 w 29051"/>
                    <a:gd name="connsiteY2" fmla="*/ 59436 h 62102"/>
                    <a:gd name="connsiteX3" fmla="*/ 29051 w 29051"/>
                    <a:gd name="connsiteY3" fmla="*/ 61722 h 62102"/>
                    <a:gd name="connsiteX4" fmla="*/ 28289 w 29051"/>
                    <a:gd name="connsiteY4" fmla="*/ 62103 h 62102"/>
                    <a:gd name="connsiteX5" fmla="*/ 26194 w 29051"/>
                    <a:gd name="connsiteY5" fmla="*/ 57531 h 62102"/>
                    <a:gd name="connsiteX6" fmla="*/ 25146 w 29051"/>
                    <a:gd name="connsiteY6" fmla="*/ 55245 h 62102"/>
                    <a:gd name="connsiteX7" fmla="*/ 25908 w 29051"/>
                    <a:gd name="connsiteY7" fmla="*/ 54864 h 62102"/>
                    <a:gd name="connsiteX8" fmla="*/ 26956 w 29051"/>
                    <a:gd name="connsiteY8" fmla="*/ 57150 h 62102"/>
                    <a:gd name="connsiteX9" fmla="*/ 26194 w 29051"/>
                    <a:gd name="connsiteY9" fmla="*/ 57531 h 62102"/>
                    <a:gd name="connsiteX10" fmla="*/ 24098 w 29051"/>
                    <a:gd name="connsiteY10" fmla="*/ 52959 h 62102"/>
                    <a:gd name="connsiteX11" fmla="*/ 23050 w 29051"/>
                    <a:gd name="connsiteY11" fmla="*/ 50673 h 62102"/>
                    <a:gd name="connsiteX12" fmla="*/ 23813 w 29051"/>
                    <a:gd name="connsiteY12" fmla="*/ 50292 h 62102"/>
                    <a:gd name="connsiteX13" fmla="*/ 24860 w 29051"/>
                    <a:gd name="connsiteY13" fmla="*/ 52578 h 62102"/>
                    <a:gd name="connsiteX14" fmla="*/ 24098 w 29051"/>
                    <a:gd name="connsiteY14" fmla="*/ 52959 h 62102"/>
                    <a:gd name="connsiteX15" fmla="*/ 22003 w 29051"/>
                    <a:gd name="connsiteY15" fmla="*/ 48387 h 62102"/>
                    <a:gd name="connsiteX16" fmla="*/ 20955 w 29051"/>
                    <a:gd name="connsiteY16" fmla="*/ 46101 h 62102"/>
                    <a:gd name="connsiteX17" fmla="*/ 21717 w 29051"/>
                    <a:gd name="connsiteY17" fmla="*/ 45720 h 62102"/>
                    <a:gd name="connsiteX18" fmla="*/ 22765 w 29051"/>
                    <a:gd name="connsiteY18" fmla="*/ 48006 h 62102"/>
                    <a:gd name="connsiteX19" fmla="*/ 22003 w 29051"/>
                    <a:gd name="connsiteY19" fmla="*/ 48387 h 62102"/>
                    <a:gd name="connsiteX20" fmla="*/ 19907 w 29051"/>
                    <a:gd name="connsiteY20" fmla="*/ 43815 h 62102"/>
                    <a:gd name="connsiteX21" fmla="*/ 18859 w 29051"/>
                    <a:gd name="connsiteY21" fmla="*/ 41529 h 62102"/>
                    <a:gd name="connsiteX22" fmla="*/ 19621 w 29051"/>
                    <a:gd name="connsiteY22" fmla="*/ 41148 h 62102"/>
                    <a:gd name="connsiteX23" fmla="*/ 20669 w 29051"/>
                    <a:gd name="connsiteY23" fmla="*/ 43434 h 62102"/>
                    <a:gd name="connsiteX24" fmla="*/ 19907 w 29051"/>
                    <a:gd name="connsiteY24" fmla="*/ 43815 h 62102"/>
                    <a:gd name="connsiteX25" fmla="*/ 17812 w 29051"/>
                    <a:gd name="connsiteY25" fmla="*/ 39243 h 62102"/>
                    <a:gd name="connsiteX26" fmla="*/ 16764 w 29051"/>
                    <a:gd name="connsiteY26" fmla="*/ 36957 h 62102"/>
                    <a:gd name="connsiteX27" fmla="*/ 17526 w 29051"/>
                    <a:gd name="connsiteY27" fmla="*/ 36576 h 62102"/>
                    <a:gd name="connsiteX28" fmla="*/ 18574 w 29051"/>
                    <a:gd name="connsiteY28" fmla="*/ 38862 h 62102"/>
                    <a:gd name="connsiteX29" fmla="*/ 17812 w 29051"/>
                    <a:gd name="connsiteY29" fmla="*/ 39243 h 62102"/>
                    <a:gd name="connsiteX30" fmla="*/ 15716 w 29051"/>
                    <a:gd name="connsiteY30" fmla="*/ 34671 h 62102"/>
                    <a:gd name="connsiteX31" fmla="*/ 14669 w 29051"/>
                    <a:gd name="connsiteY31" fmla="*/ 32385 h 62102"/>
                    <a:gd name="connsiteX32" fmla="*/ 15430 w 29051"/>
                    <a:gd name="connsiteY32" fmla="*/ 32004 h 62102"/>
                    <a:gd name="connsiteX33" fmla="*/ 16478 w 29051"/>
                    <a:gd name="connsiteY33" fmla="*/ 34290 h 62102"/>
                    <a:gd name="connsiteX34" fmla="*/ 15716 w 29051"/>
                    <a:gd name="connsiteY34" fmla="*/ 34671 h 62102"/>
                    <a:gd name="connsiteX35" fmla="*/ 13621 w 29051"/>
                    <a:gd name="connsiteY35" fmla="*/ 30099 h 62102"/>
                    <a:gd name="connsiteX36" fmla="*/ 12573 w 29051"/>
                    <a:gd name="connsiteY36" fmla="*/ 27813 h 62102"/>
                    <a:gd name="connsiteX37" fmla="*/ 13335 w 29051"/>
                    <a:gd name="connsiteY37" fmla="*/ 27432 h 62102"/>
                    <a:gd name="connsiteX38" fmla="*/ 14383 w 29051"/>
                    <a:gd name="connsiteY38" fmla="*/ 29718 h 62102"/>
                    <a:gd name="connsiteX39" fmla="*/ 13621 w 29051"/>
                    <a:gd name="connsiteY39" fmla="*/ 30099 h 62102"/>
                    <a:gd name="connsiteX40" fmla="*/ 11525 w 29051"/>
                    <a:gd name="connsiteY40" fmla="*/ 25527 h 62102"/>
                    <a:gd name="connsiteX41" fmla="*/ 10478 w 29051"/>
                    <a:gd name="connsiteY41" fmla="*/ 23241 h 62102"/>
                    <a:gd name="connsiteX42" fmla="*/ 11239 w 29051"/>
                    <a:gd name="connsiteY42" fmla="*/ 22860 h 62102"/>
                    <a:gd name="connsiteX43" fmla="*/ 12287 w 29051"/>
                    <a:gd name="connsiteY43" fmla="*/ 25146 h 62102"/>
                    <a:gd name="connsiteX44" fmla="*/ 11525 w 29051"/>
                    <a:gd name="connsiteY44" fmla="*/ 25527 h 62102"/>
                    <a:gd name="connsiteX45" fmla="*/ 9430 w 29051"/>
                    <a:gd name="connsiteY45" fmla="*/ 20955 h 62102"/>
                    <a:gd name="connsiteX46" fmla="*/ 8382 w 29051"/>
                    <a:gd name="connsiteY46" fmla="*/ 18669 h 62102"/>
                    <a:gd name="connsiteX47" fmla="*/ 9144 w 29051"/>
                    <a:gd name="connsiteY47" fmla="*/ 18288 h 62102"/>
                    <a:gd name="connsiteX48" fmla="*/ 10192 w 29051"/>
                    <a:gd name="connsiteY48" fmla="*/ 20574 h 62102"/>
                    <a:gd name="connsiteX49" fmla="*/ 9430 w 29051"/>
                    <a:gd name="connsiteY49" fmla="*/ 20955 h 62102"/>
                    <a:gd name="connsiteX50" fmla="*/ 7334 w 29051"/>
                    <a:gd name="connsiteY50" fmla="*/ 16383 h 62102"/>
                    <a:gd name="connsiteX51" fmla="*/ 6287 w 29051"/>
                    <a:gd name="connsiteY51" fmla="*/ 14097 h 62102"/>
                    <a:gd name="connsiteX52" fmla="*/ 7048 w 29051"/>
                    <a:gd name="connsiteY52" fmla="*/ 13716 h 62102"/>
                    <a:gd name="connsiteX53" fmla="*/ 8096 w 29051"/>
                    <a:gd name="connsiteY53" fmla="*/ 16002 h 62102"/>
                    <a:gd name="connsiteX54" fmla="*/ 7334 w 29051"/>
                    <a:gd name="connsiteY54" fmla="*/ 16383 h 62102"/>
                    <a:gd name="connsiteX55" fmla="*/ 5239 w 29051"/>
                    <a:gd name="connsiteY55" fmla="*/ 11811 h 62102"/>
                    <a:gd name="connsiteX56" fmla="*/ 4191 w 29051"/>
                    <a:gd name="connsiteY56" fmla="*/ 9525 h 62102"/>
                    <a:gd name="connsiteX57" fmla="*/ 4953 w 29051"/>
                    <a:gd name="connsiteY57" fmla="*/ 9144 h 62102"/>
                    <a:gd name="connsiteX58" fmla="*/ 6001 w 29051"/>
                    <a:gd name="connsiteY58" fmla="*/ 11430 h 62102"/>
                    <a:gd name="connsiteX59" fmla="*/ 5239 w 29051"/>
                    <a:gd name="connsiteY59" fmla="*/ 11811 h 62102"/>
                    <a:gd name="connsiteX60" fmla="*/ 3143 w 29051"/>
                    <a:gd name="connsiteY60" fmla="*/ 7239 h 62102"/>
                    <a:gd name="connsiteX61" fmla="*/ 2096 w 29051"/>
                    <a:gd name="connsiteY61" fmla="*/ 4953 h 62102"/>
                    <a:gd name="connsiteX62" fmla="*/ 2857 w 29051"/>
                    <a:gd name="connsiteY62" fmla="*/ 4572 h 62102"/>
                    <a:gd name="connsiteX63" fmla="*/ 3905 w 29051"/>
                    <a:gd name="connsiteY63" fmla="*/ 6858 h 62102"/>
                    <a:gd name="connsiteX64" fmla="*/ 3143 w 29051"/>
                    <a:gd name="connsiteY64" fmla="*/ 7239 h 62102"/>
                    <a:gd name="connsiteX65" fmla="*/ 1048 w 29051"/>
                    <a:gd name="connsiteY65" fmla="*/ 2667 h 62102"/>
                    <a:gd name="connsiteX66" fmla="*/ 0 w 29051"/>
                    <a:gd name="connsiteY66" fmla="*/ 381 h 62102"/>
                    <a:gd name="connsiteX67" fmla="*/ 762 w 29051"/>
                    <a:gd name="connsiteY67" fmla="*/ 0 h 62102"/>
                    <a:gd name="connsiteX68" fmla="*/ 1810 w 29051"/>
                    <a:gd name="connsiteY68" fmla="*/ 2286 h 62102"/>
                    <a:gd name="connsiteX69" fmla="*/ 1048 w 29051"/>
                    <a:gd name="connsiteY69" fmla="*/ 2667 h 62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29051" h="62102"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7" name="Freeform: Shape 2226">
                  <a:extLst>
                    <a:ext uri="{FF2B5EF4-FFF2-40B4-BE49-F238E27FC236}">
                      <a16:creationId xmlns:a16="http://schemas.microsoft.com/office/drawing/2014/main" id="{8B9A238C-8DD3-5CF4-8A1C-3B42A9AFD9D4}"/>
                    </a:ext>
                  </a:extLst>
                </p:cNvPr>
                <p:cNvSpPr/>
                <p:nvPr/>
              </p:nvSpPr>
              <p:spPr>
                <a:xfrm>
                  <a:off x="7239858" y="5196585"/>
                  <a:ext cx="11997" cy="13747"/>
                </a:xfrm>
                <a:custGeom>
                  <a:avLst/>
                  <a:gdLst>
                    <a:gd name="connsiteX0" fmla="*/ 189 w 11997"/>
                    <a:gd name="connsiteY0" fmla="*/ 4350 h 13747"/>
                    <a:gd name="connsiteX1" fmla="*/ 1998 w 11997"/>
                    <a:gd name="connsiteY1" fmla="*/ 921 h 13747"/>
                    <a:gd name="connsiteX2" fmla="*/ 1998 w 11997"/>
                    <a:gd name="connsiteY2" fmla="*/ 921 h 13747"/>
                    <a:gd name="connsiteX3" fmla="*/ 5904 w 11997"/>
                    <a:gd name="connsiteY3" fmla="*/ 540 h 13747"/>
                    <a:gd name="connsiteX4" fmla="*/ 11809 w 11997"/>
                    <a:gd name="connsiteY4" fmla="*/ 9303 h 13747"/>
                    <a:gd name="connsiteX5" fmla="*/ 10000 w 11997"/>
                    <a:gd name="connsiteY5" fmla="*/ 12827 h 13747"/>
                    <a:gd name="connsiteX6" fmla="*/ 10000 w 11997"/>
                    <a:gd name="connsiteY6" fmla="*/ 12827 h 13747"/>
                    <a:gd name="connsiteX7" fmla="*/ 6094 w 11997"/>
                    <a:gd name="connsiteY7" fmla="*/ 13208 h 13747"/>
                    <a:gd name="connsiteX8" fmla="*/ 189 w 11997"/>
                    <a:gd name="connsiteY8" fmla="*/ 4445 h 13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97" h="13747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522" y="-127"/>
                        <a:pt x="5332" y="-317"/>
                        <a:pt x="5904" y="540"/>
                      </a:cubicBezTo>
                      <a:lnTo>
                        <a:pt x="11809" y="9303"/>
                      </a:lnTo>
                      <a:cubicBezTo>
                        <a:pt x="12381" y="10160"/>
                        <a:pt x="11619" y="11684"/>
                        <a:pt x="10000" y="12827"/>
                      </a:cubicBezTo>
                      <a:lnTo>
                        <a:pt x="10000" y="12827"/>
                      </a:lnTo>
                      <a:cubicBezTo>
                        <a:pt x="8476" y="13875"/>
                        <a:pt x="6666" y="14065"/>
                        <a:pt x="6094" y="13208"/>
                      </a:cubicBezTo>
                      <a:lnTo>
                        <a:pt x="189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8" name="Freeform: Shape 2227">
                  <a:extLst>
                    <a:ext uri="{FF2B5EF4-FFF2-40B4-BE49-F238E27FC236}">
                      <a16:creationId xmlns:a16="http://schemas.microsoft.com/office/drawing/2014/main" id="{DADB3195-6C5E-C233-1888-3B188C255ED2}"/>
                    </a:ext>
                  </a:extLst>
                </p:cNvPr>
                <p:cNvSpPr/>
                <p:nvPr/>
              </p:nvSpPr>
              <p:spPr>
                <a:xfrm>
                  <a:off x="7252267" y="5186276"/>
                  <a:ext cx="12517" cy="13507"/>
                </a:xfrm>
                <a:custGeom>
                  <a:avLst/>
                  <a:gdLst>
                    <a:gd name="connsiteX0" fmla="*/ 258 w 12517"/>
                    <a:gd name="connsiteY0" fmla="*/ 4753 h 13507"/>
                    <a:gd name="connsiteX1" fmla="*/ 1782 w 12517"/>
                    <a:gd name="connsiteY1" fmla="*/ 1134 h 13507"/>
                    <a:gd name="connsiteX2" fmla="*/ 1782 w 12517"/>
                    <a:gd name="connsiteY2" fmla="*/ 1134 h 13507"/>
                    <a:gd name="connsiteX3" fmla="*/ 5687 w 12517"/>
                    <a:gd name="connsiteY3" fmla="*/ 467 h 13507"/>
                    <a:gd name="connsiteX4" fmla="*/ 12259 w 12517"/>
                    <a:gd name="connsiteY4" fmla="*/ 8754 h 13507"/>
                    <a:gd name="connsiteX5" fmla="*/ 10735 w 12517"/>
                    <a:gd name="connsiteY5" fmla="*/ 12373 h 13507"/>
                    <a:gd name="connsiteX6" fmla="*/ 10735 w 12517"/>
                    <a:gd name="connsiteY6" fmla="*/ 12373 h 13507"/>
                    <a:gd name="connsiteX7" fmla="*/ 6925 w 12517"/>
                    <a:gd name="connsiteY7" fmla="*/ 13040 h 13507"/>
                    <a:gd name="connsiteX8" fmla="*/ 353 w 12517"/>
                    <a:gd name="connsiteY8" fmla="*/ 4753 h 13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17" h="13507">
                      <a:moveTo>
                        <a:pt x="258" y="4753"/>
                      </a:moveTo>
                      <a:cubicBezTo>
                        <a:pt x="-409" y="3896"/>
                        <a:pt x="258" y="2372"/>
                        <a:pt x="1782" y="1134"/>
                      </a:cubicBezTo>
                      <a:lnTo>
                        <a:pt x="1782" y="1134"/>
                      </a:lnTo>
                      <a:cubicBezTo>
                        <a:pt x="3306" y="-9"/>
                        <a:pt x="5021" y="-390"/>
                        <a:pt x="5687" y="467"/>
                      </a:cubicBezTo>
                      <a:lnTo>
                        <a:pt x="12259" y="8754"/>
                      </a:lnTo>
                      <a:cubicBezTo>
                        <a:pt x="12926" y="9516"/>
                        <a:pt x="12259" y="11135"/>
                        <a:pt x="10735" y="12373"/>
                      </a:cubicBezTo>
                      <a:lnTo>
                        <a:pt x="10735" y="12373"/>
                      </a:lnTo>
                      <a:cubicBezTo>
                        <a:pt x="9211" y="13516"/>
                        <a:pt x="7497" y="13897"/>
                        <a:pt x="6925" y="13040"/>
                      </a:cubicBezTo>
                      <a:lnTo>
                        <a:pt x="353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29" name="Freeform: Shape 2228">
                  <a:extLst>
                    <a:ext uri="{FF2B5EF4-FFF2-40B4-BE49-F238E27FC236}">
                      <a16:creationId xmlns:a16="http://schemas.microsoft.com/office/drawing/2014/main" id="{DE1FA3D0-DD88-48B2-F73F-58211FDBF091}"/>
                    </a:ext>
                  </a:extLst>
                </p:cNvPr>
                <p:cNvSpPr/>
                <p:nvPr/>
              </p:nvSpPr>
              <p:spPr>
                <a:xfrm>
                  <a:off x="7225190" y="5205920"/>
                  <a:ext cx="12082" cy="13748"/>
                </a:xfrm>
                <a:custGeom>
                  <a:avLst/>
                  <a:gdLst>
                    <a:gd name="connsiteX0" fmla="*/ 189 w 12082"/>
                    <a:gd name="connsiteY0" fmla="*/ 4350 h 13748"/>
                    <a:gd name="connsiteX1" fmla="*/ 1998 w 12082"/>
                    <a:gd name="connsiteY1" fmla="*/ 921 h 13748"/>
                    <a:gd name="connsiteX2" fmla="*/ 1998 w 12082"/>
                    <a:gd name="connsiteY2" fmla="*/ 921 h 13748"/>
                    <a:gd name="connsiteX3" fmla="*/ 5904 w 12082"/>
                    <a:gd name="connsiteY3" fmla="*/ 540 h 13748"/>
                    <a:gd name="connsiteX4" fmla="*/ 11904 w 12082"/>
                    <a:gd name="connsiteY4" fmla="*/ 9303 h 13748"/>
                    <a:gd name="connsiteX5" fmla="*/ 10094 w 12082"/>
                    <a:gd name="connsiteY5" fmla="*/ 12827 h 13748"/>
                    <a:gd name="connsiteX6" fmla="*/ 10094 w 12082"/>
                    <a:gd name="connsiteY6" fmla="*/ 12827 h 13748"/>
                    <a:gd name="connsiteX7" fmla="*/ 6189 w 12082"/>
                    <a:gd name="connsiteY7" fmla="*/ 13208 h 13748"/>
                    <a:gd name="connsiteX8" fmla="*/ 284 w 12082"/>
                    <a:gd name="connsiteY8" fmla="*/ 4445 h 13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082" h="13748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618" y="-127"/>
                        <a:pt x="5332" y="-317"/>
                        <a:pt x="5904" y="540"/>
                      </a:cubicBezTo>
                      <a:lnTo>
                        <a:pt x="11904" y="9303"/>
                      </a:lnTo>
                      <a:cubicBezTo>
                        <a:pt x="12476" y="10160"/>
                        <a:pt x="11619" y="11684"/>
                        <a:pt x="10094" y="12827"/>
                      </a:cubicBezTo>
                      <a:lnTo>
                        <a:pt x="10094" y="12827"/>
                      </a:lnTo>
                      <a:cubicBezTo>
                        <a:pt x="8475" y="13875"/>
                        <a:pt x="6761" y="14065"/>
                        <a:pt x="6189" y="13208"/>
                      </a:cubicBezTo>
                      <a:lnTo>
                        <a:pt x="284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30" name="Freeform: Shape 2229">
                  <a:extLst>
                    <a:ext uri="{FF2B5EF4-FFF2-40B4-BE49-F238E27FC236}">
                      <a16:creationId xmlns:a16="http://schemas.microsoft.com/office/drawing/2014/main" id="{E976B277-8F7E-735A-6EAE-B0D4C6E8C537}"/>
                    </a:ext>
                  </a:extLst>
                </p:cNvPr>
                <p:cNvSpPr/>
                <p:nvPr/>
              </p:nvSpPr>
              <p:spPr>
                <a:xfrm>
                  <a:off x="7212293" y="5215554"/>
                  <a:ext cx="11217" cy="12291"/>
                </a:xfrm>
                <a:custGeom>
                  <a:avLst/>
                  <a:gdLst>
                    <a:gd name="connsiteX0" fmla="*/ 132 w 11217"/>
                    <a:gd name="connsiteY0" fmla="*/ 4241 h 12291"/>
                    <a:gd name="connsiteX1" fmla="*/ 2037 w 11217"/>
                    <a:gd name="connsiteY1" fmla="*/ 1002 h 12291"/>
                    <a:gd name="connsiteX2" fmla="*/ 2037 w 11217"/>
                    <a:gd name="connsiteY2" fmla="*/ 1002 h 12291"/>
                    <a:gd name="connsiteX3" fmla="*/ 5847 w 11217"/>
                    <a:gd name="connsiteY3" fmla="*/ 430 h 12291"/>
                    <a:gd name="connsiteX4" fmla="*/ 11085 w 11217"/>
                    <a:gd name="connsiteY4" fmla="*/ 8051 h 12291"/>
                    <a:gd name="connsiteX5" fmla="*/ 9180 w 11217"/>
                    <a:gd name="connsiteY5" fmla="*/ 11289 h 12291"/>
                    <a:gd name="connsiteX6" fmla="*/ 9180 w 11217"/>
                    <a:gd name="connsiteY6" fmla="*/ 11289 h 12291"/>
                    <a:gd name="connsiteX7" fmla="*/ 5371 w 11217"/>
                    <a:gd name="connsiteY7" fmla="*/ 11861 h 12291"/>
                    <a:gd name="connsiteX8" fmla="*/ 132 w 11217"/>
                    <a:gd name="connsiteY8" fmla="*/ 4241 h 12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17" h="12291">
                      <a:moveTo>
                        <a:pt x="132" y="4241"/>
                      </a:moveTo>
                      <a:cubicBezTo>
                        <a:pt x="-345" y="3478"/>
                        <a:pt x="513" y="2050"/>
                        <a:pt x="2037" y="1002"/>
                      </a:cubicBezTo>
                      <a:lnTo>
                        <a:pt x="2037" y="1002"/>
                      </a:lnTo>
                      <a:cubicBezTo>
                        <a:pt x="3561" y="-46"/>
                        <a:pt x="5275" y="-331"/>
                        <a:pt x="5847" y="430"/>
                      </a:cubicBezTo>
                      <a:lnTo>
                        <a:pt x="11085" y="8051"/>
                      </a:lnTo>
                      <a:cubicBezTo>
                        <a:pt x="11562" y="8812"/>
                        <a:pt x="10704" y="10241"/>
                        <a:pt x="9180" y="11289"/>
                      </a:cubicBezTo>
                      <a:lnTo>
                        <a:pt x="9180" y="11289"/>
                      </a:lnTo>
                      <a:cubicBezTo>
                        <a:pt x="7656" y="12337"/>
                        <a:pt x="5942" y="12623"/>
                        <a:pt x="5371" y="11861"/>
                      </a:cubicBezTo>
                      <a:lnTo>
                        <a:pt x="132" y="4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31" name="Freeform: Shape 2230">
                  <a:extLst>
                    <a:ext uri="{FF2B5EF4-FFF2-40B4-BE49-F238E27FC236}">
                      <a16:creationId xmlns:a16="http://schemas.microsoft.com/office/drawing/2014/main" id="{6D6D532E-0D06-BF11-D952-CC889A241BE3}"/>
                    </a:ext>
                  </a:extLst>
                </p:cNvPr>
                <p:cNvSpPr/>
                <p:nvPr/>
              </p:nvSpPr>
              <p:spPr>
                <a:xfrm>
                  <a:off x="7200063" y="5223414"/>
                  <a:ext cx="10248" cy="12477"/>
                </a:xfrm>
                <a:custGeom>
                  <a:avLst/>
                  <a:gdLst>
                    <a:gd name="connsiteX0" fmla="*/ 74 w 10248"/>
                    <a:gd name="connsiteY0" fmla="*/ 3524 h 12477"/>
                    <a:gd name="connsiteX1" fmla="*/ 2455 w 10248"/>
                    <a:gd name="connsiteY1" fmla="*/ 572 h 12477"/>
                    <a:gd name="connsiteX2" fmla="*/ 2455 w 10248"/>
                    <a:gd name="connsiteY2" fmla="*/ 572 h 12477"/>
                    <a:gd name="connsiteX3" fmla="*/ 6265 w 10248"/>
                    <a:gd name="connsiteY3" fmla="*/ 572 h 12477"/>
                    <a:gd name="connsiteX4" fmla="*/ 10170 w 10248"/>
                    <a:gd name="connsiteY4" fmla="*/ 8953 h 12477"/>
                    <a:gd name="connsiteX5" fmla="*/ 7789 w 10248"/>
                    <a:gd name="connsiteY5" fmla="*/ 11906 h 12477"/>
                    <a:gd name="connsiteX6" fmla="*/ 7789 w 10248"/>
                    <a:gd name="connsiteY6" fmla="*/ 11906 h 12477"/>
                    <a:gd name="connsiteX7" fmla="*/ 3979 w 10248"/>
                    <a:gd name="connsiteY7" fmla="*/ 11906 h 12477"/>
                    <a:gd name="connsiteX8" fmla="*/ 74 w 10248"/>
                    <a:gd name="connsiteY8" fmla="*/ 3524 h 1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48" h="12477">
                      <a:moveTo>
                        <a:pt x="74" y="3524"/>
                      </a:moveTo>
                      <a:cubicBezTo>
                        <a:pt x="-307" y="2762"/>
                        <a:pt x="836" y="1429"/>
                        <a:pt x="2455" y="572"/>
                      </a:cubicBezTo>
                      <a:lnTo>
                        <a:pt x="2455" y="572"/>
                      </a:lnTo>
                      <a:cubicBezTo>
                        <a:pt x="4169" y="-191"/>
                        <a:pt x="5884" y="-191"/>
                        <a:pt x="6265" y="572"/>
                      </a:cubicBezTo>
                      <a:lnTo>
                        <a:pt x="10170" y="8953"/>
                      </a:lnTo>
                      <a:cubicBezTo>
                        <a:pt x="10551" y="9716"/>
                        <a:pt x="9503" y="11049"/>
                        <a:pt x="7789" y="11906"/>
                      </a:cubicBezTo>
                      <a:lnTo>
                        <a:pt x="7789" y="11906"/>
                      </a:lnTo>
                      <a:cubicBezTo>
                        <a:pt x="6074" y="12668"/>
                        <a:pt x="4360" y="12668"/>
                        <a:pt x="3979" y="11906"/>
                      </a:cubicBezTo>
                      <a:lnTo>
                        <a:pt x="74" y="35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2232" name="Freeform: Shape 2231">
                  <a:extLst>
                    <a:ext uri="{FF2B5EF4-FFF2-40B4-BE49-F238E27FC236}">
                      <a16:creationId xmlns:a16="http://schemas.microsoft.com/office/drawing/2014/main" id="{89AC0318-745E-A40A-3CB1-C0BA4652233B}"/>
                    </a:ext>
                  </a:extLst>
                </p:cNvPr>
                <p:cNvSpPr/>
                <p:nvPr/>
              </p:nvSpPr>
              <p:spPr>
                <a:xfrm>
                  <a:off x="7185618" y="5230327"/>
                  <a:ext cx="9702" cy="12606"/>
                </a:xfrm>
                <a:custGeom>
                  <a:avLst/>
                  <a:gdLst>
                    <a:gd name="connsiteX0" fmla="*/ 41 w 9702"/>
                    <a:gd name="connsiteY0" fmla="*/ 2994 h 12606"/>
                    <a:gd name="connsiteX1" fmla="*/ 2803 w 9702"/>
                    <a:gd name="connsiteY1" fmla="*/ 327 h 12606"/>
                    <a:gd name="connsiteX2" fmla="*/ 2803 w 9702"/>
                    <a:gd name="connsiteY2" fmla="*/ 327 h 12606"/>
                    <a:gd name="connsiteX3" fmla="*/ 6613 w 9702"/>
                    <a:gd name="connsiteY3" fmla="*/ 803 h 12606"/>
                    <a:gd name="connsiteX4" fmla="*/ 9661 w 9702"/>
                    <a:gd name="connsiteY4" fmla="*/ 9566 h 12606"/>
                    <a:gd name="connsiteX5" fmla="*/ 6899 w 9702"/>
                    <a:gd name="connsiteY5" fmla="*/ 12233 h 12606"/>
                    <a:gd name="connsiteX6" fmla="*/ 6899 w 9702"/>
                    <a:gd name="connsiteY6" fmla="*/ 12233 h 12606"/>
                    <a:gd name="connsiteX7" fmla="*/ 3089 w 9702"/>
                    <a:gd name="connsiteY7" fmla="*/ 11852 h 12606"/>
                    <a:gd name="connsiteX8" fmla="*/ 41 w 9702"/>
                    <a:gd name="connsiteY8" fmla="*/ 3089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02" h="12606">
                      <a:moveTo>
                        <a:pt x="41" y="2994"/>
                      </a:moveTo>
                      <a:cubicBezTo>
                        <a:pt x="-245" y="2136"/>
                        <a:pt x="994" y="993"/>
                        <a:pt x="2803" y="327"/>
                      </a:cubicBezTo>
                      <a:lnTo>
                        <a:pt x="2803" y="327"/>
                      </a:lnTo>
                      <a:cubicBezTo>
                        <a:pt x="4613" y="-245"/>
                        <a:pt x="6328" y="-54"/>
                        <a:pt x="6613" y="803"/>
                      </a:cubicBezTo>
                      <a:lnTo>
                        <a:pt x="9661" y="9566"/>
                      </a:lnTo>
                      <a:cubicBezTo>
                        <a:pt x="9947" y="10423"/>
                        <a:pt x="8709" y="11661"/>
                        <a:pt x="6899" y="12233"/>
                      </a:cubicBezTo>
                      <a:lnTo>
                        <a:pt x="6899" y="12233"/>
                      </a:lnTo>
                      <a:cubicBezTo>
                        <a:pt x="5089" y="12900"/>
                        <a:pt x="3375" y="12614"/>
                        <a:pt x="3089" y="11852"/>
                      </a:cubicBezTo>
                      <a:lnTo>
                        <a:pt x="41" y="30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799" name="Graphic 36">
              <a:extLst>
                <a:ext uri="{FF2B5EF4-FFF2-40B4-BE49-F238E27FC236}">
                  <a16:creationId xmlns:a16="http://schemas.microsoft.com/office/drawing/2014/main" id="{316D6799-F3D0-EB8D-90F7-12C4A77A3179}"/>
                </a:ext>
              </a:extLst>
            </p:cNvPr>
            <p:cNvGrpSpPr/>
            <p:nvPr/>
          </p:nvGrpSpPr>
          <p:grpSpPr>
            <a:xfrm>
              <a:off x="9340819" y="1283162"/>
              <a:ext cx="1655870" cy="1588659"/>
              <a:chOff x="7507794" y="1709838"/>
              <a:chExt cx="1146230" cy="1099705"/>
            </a:xfrm>
          </p:grpSpPr>
          <p:sp>
            <p:nvSpPr>
              <p:cNvPr id="1842" name="Freeform: Shape 1841">
                <a:extLst>
                  <a:ext uri="{FF2B5EF4-FFF2-40B4-BE49-F238E27FC236}">
                    <a16:creationId xmlns:a16="http://schemas.microsoft.com/office/drawing/2014/main" id="{EE75ECD5-DEBB-71FB-E54A-E10457BE7502}"/>
                  </a:ext>
                </a:extLst>
              </p:cNvPr>
              <p:cNvSpPr/>
              <p:nvPr/>
            </p:nvSpPr>
            <p:spPr>
              <a:xfrm>
                <a:off x="7577568" y="1869441"/>
                <a:ext cx="1023977" cy="878205"/>
              </a:xfrm>
              <a:custGeom>
                <a:avLst/>
                <a:gdLst>
                  <a:gd name="connsiteX0" fmla="*/ 23763 w 1023977"/>
                  <a:gd name="connsiteY0" fmla="*/ 872235 h 878205"/>
                  <a:gd name="connsiteX1" fmla="*/ 1015696 w 1023977"/>
                  <a:gd name="connsiteY1" fmla="*/ 24034 h 878205"/>
                  <a:gd name="connsiteX2" fmla="*/ 1021983 w 1023977"/>
                  <a:gd name="connsiteY2" fmla="*/ 2983 h 878205"/>
                  <a:gd name="connsiteX3" fmla="*/ 1012458 w 1023977"/>
                  <a:gd name="connsiteY3" fmla="*/ 126 h 878205"/>
                  <a:gd name="connsiteX4" fmla="*/ 1000265 w 1023977"/>
                  <a:gd name="connsiteY4" fmla="*/ 6031 h 878205"/>
                  <a:gd name="connsiteX5" fmla="*/ 8332 w 1023977"/>
                  <a:gd name="connsiteY5" fmla="*/ 854233 h 878205"/>
                  <a:gd name="connsiteX6" fmla="*/ 1950 w 1023977"/>
                  <a:gd name="connsiteY6" fmla="*/ 875188 h 878205"/>
                  <a:gd name="connsiteX7" fmla="*/ 11571 w 1023977"/>
                  <a:gd name="connsiteY7" fmla="*/ 878045 h 878205"/>
                  <a:gd name="connsiteX8" fmla="*/ 23763 w 1023977"/>
                  <a:gd name="connsiteY8" fmla="*/ 872235 h 878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3977" h="878205">
                    <a:moveTo>
                      <a:pt x="23763" y="872235"/>
                    </a:moveTo>
                    <a:lnTo>
                      <a:pt x="1015696" y="24034"/>
                    </a:lnTo>
                    <a:cubicBezTo>
                      <a:pt x="1023411" y="17461"/>
                      <a:pt x="1026269" y="7936"/>
                      <a:pt x="1021983" y="2983"/>
                    </a:cubicBezTo>
                    <a:cubicBezTo>
                      <a:pt x="1019887" y="507"/>
                      <a:pt x="1016363" y="-350"/>
                      <a:pt x="1012458" y="126"/>
                    </a:cubicBezTo>
                    <a:cubicBezTo>
                      <a:pt x="1008457" y="697"/>
                      <a:pt x="1004170" y="2698"/>
                      <a:pt x="1000265" y="6031"/>
                    </a:cubicBezTo>
                    <a:lnTo>
                      <a:pt x="8332" y="854233"/>
                    </a:lnTo>
                    <a:cubicBezTo>
                      <a:pt x="522" y="860805"/>
                      <a:pt x="-2241" y="870235"/>
                      <a:pt x="1950" y="875188"/>
                    </a:cubicBezTo>
                    <a:cubicBezTo>
                      <a:pt x="4046" y="877664"/>
                      <a:pt x="7570" y="878617"/>
                      <a:pt x="11571" y="878045"/>
                    </a:cubicBezTo>
                    <a:cubicBezTo>
                      <a:pt x="15476" y="877474"/>
                      <a:pt x="19857" y="875473"/>
                      <a:pt x="23763" y="872235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43" name="Freeform: Shape 1842">
                <a:extLst>
                  <a:ext uri="{FF2B5EF4-FFF2-40B4-BE49-F238E27FC236}">
                    <a16:creationId xmlns:a16="http://schemas.microsoft.com/office/drawing/2014/main" id="{B4F6A136-3AB3-C4B3-BB38-9B85473E6405}"/>
                  </a:ext>
                </a:extLst>
              </p:cNvPr>
              <p:cNvSpPr/>
              <p:nvPr/>
            </p:nvSpPr>
            <p:spPr>
              <a:xfrm>
                <a:off x="8560402" y="1709838"/>
                <a:ext cx="93622" cy="191351"/>
              </a:xfrm>
              <a:custGeom>
                <a:avLst/>
                <a:gdLst>
                  <a:gd name="connsiteX0" fmla="*/ 95 w 93622"/>
                  <a:gd name="connsiteY0" fmla="*/ 180398 h 191351"/>
                  <a:gd name="connsiteX1" fmla="*/ 23146 w 93622"/>
                  <a:gd name="connsiteY1" fmla="*/ 130773 h 191351"/>
                  <a:gd name="connsiteX2" fmla="*/ 24289 w 93622"/>
                  <a:gd name="connsiteY2" fmla="*/ 12568 h 191351"/>
                  <a:gd name="connsiteX3" fmla="*/ 88106 w 93622"/>
                  <a:gd name="connsiteY3" fmla="*/ 120772 h 191351"/>
                  <a:gd name="connsiteX4" fmla="*/ 23717 w 93622"/>
                  <a:gd name="connsiteY4" fmla="*/ 191352 h 191351"/>
                  <a:gd name="connsiteX5" fmla="*/ 0 w 93622"/>
                  <a:gd name="connsiteY5" fmla="*/ 180398 h 19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622" h="191351">
                    <a:moveTo>
                      <a:pt x="95" y="180398"/>
                    </a:moveTo>
                    <a:cubicBezTo>
                      <a:pt x="95" y="180398"/>
                      <a:pt x="27623" y="159348"/>
                      <a:pt x="23146" y="130773"/>
                    </a:cubicBezTo>
                    <a:cubicBezTo>
                      <a:pt x="18669" y="102198"/>
                      <a:pt x="-26098" y="55621"/>
                      <a:pt x="24289" y="12568"/>
                    </a:cubicBezTo>
                    <a:cubicBezTo>
                      <a:pt x="74676" y="-30580"/>
                      <a:pt x="107156" y="45239"/>
                      <a:pt x="88106" y="120772"/>
                    </a:cubicBezTo>
                    <a:cubicBezTo>
                      <a:pt x="75438" y="165825"/>
                      <a:pt x="23717" y="191352"/>
                      <a:pt x="23717" y="191352"/>
                    </a:cubicBezTo>
                    <a:lnTo>
                      <a:pt x="0" y="180398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44" name="Freeform: Shape 1843">
                <a:extLst>
                  <a:ext uri="{FF2B5EF4-FFF2-40B4-BE49-F238E27FC236}">
                    <a16:creationId xmlns:a16="http://schemas.microsoft.com/office/drawing/2014/main" id="{6F02DADC-2ED3-0AE7-D3F9-C77C83A5E1CC}"/>
                  </a:ext>
                </a:extLst>
              </p:cNvPr>
              <p:cNvSpPr/>
              <p:nvPr/>
            </p:nvSpPr>
            <p:spPr>
              <a:xfrm>
                <a:off x="8570127" y="1773658"/>
                <a:ext cx="40734" cy="77977"/>
              </a:xfrm>
              <a:custGeom>
                <a:avLst/>
                <a:gdLst>
                  <a:gd name="connsiteX0" fmla="*/ 39139 w 40734"/>
                  <a:gd name="connsiteY0" fmla="*/ 77715 h 77977"/>
                  <a:gd name="connsiteX1" fmla="*/ 35329 w 40734"/>
                  <a:gd name="connsiteY1" fmla="*/ 76382 h 77977"/>
                  <a:gd name="connsiteX2" fmla="*/ 277 w 40734"/>
                  <a:gd name="connsiteY2" fmla="*/ 4087 h 77977"/>
                  <a:gd name="connsiteX3" fmla="*/ 1610 w 40734"/>
                  <a:gd name="connsiteY3" fmla="*/ 277 h 77977"/>
                  <a:gd name="connsiteX4" fmla="*/ 1610 w 40734"/>
                  <a:gd name="connsiteY4" fmla="*/ 277 h 77977"/>
                  <a:gd name="connsiteX5" fmla="*/ 5421 w 40734"/>
                  <a:gd name="connsiteY5" fmla="*/ 1611 h 77977"/>
                  <a:gd name="connsiteX6" fmla="*/ 40472 w 40734"/>
                  <a:gd name="connsiteY6" fmla="*/ 73905 h 77977"/>
                  <a:gd name="connsiteX7" fmla="*/ 39139 w 40734"/>
                  <a:gd name="connsiteY7" fmla="*/ 77715 h 77977"/>
                  <a:gd name="connsiteX8" fmla="*/ 39139 w 40734"/>
                  <a:gd name="connsiteY8" fmla="*/ 77715 h 77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34" h="77977">
                    <a:moveTo>
                      <a:pt x="39139" y="77715"/>
                    </a:moveTo>
                    <a:cubicBezTo>
                      <a:pt x="37710" y="78382"/>
                      <a:pt x="35996" y="77715"/>
                      <a:pt x="35329" y="76382"/>
                    </a:cubicBezTo>
                    <a:lnTo>
                      <a:pt x="277" y="4087"/>
                    </a:lnTo>
                    <a:cubicBezTo>
                      <a:pt x="-390" y="2658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0472" y="73905"/>
                    </a:lnTo>
                    <a:cubicBezTo>
                      <a:pt x="41139" y="75334"/>
                      <a:pt x="40472" y="77049"/>
                      <a:pt x="39139" y="77715"/>
                    </a:cubicBezTo>
                    <a:lnTo>
                      <a:pt x="39139" y="7771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45" name="Freeform: Shape 1844">
                <a:extLst>
                  <a:ext uri="{FF2B5EF4-FFF2-40B4-BE49-F238E27FC236}">
                    <a16:creationId xmlns:a16="http://schemas.microsoft.com/office/drawing/2014/main" id="{D789F231-4405-D437-7A16-17F41D5A2A7E}"/>
                  </a:ext>
                </a:extLst>
              </p:cNvPr>
              <p:cNvSpPr/>
              <p:nvPr/>
            </p:nvSpPr>
            <p:spPr>
              <a:xfrm>
                <a:off x="8580223" y="1755370"/>
                <a:ext cx="45210" cy="87612"/>
              </a:xfrm>
              <a:custGeom>
                <a:avLst/>
                <a:gdLst>
                  <a:gd name="connsiteX0" fmla="*/ 43616 w 45210"/>
                  <a:gd name="connsiteY0" fmla="*/ 87336 h 87612"/>
                  <a:gd name="connsiteX1" fmla="*/ 39806 w 45210"/>
                  <a:gd name="connsiteY1" fmla="*/ 86002 h 87612"/>
                  <a:gd name="connsiteX2" fmla="*/ 277 w 45210"/>
                  <a:gd name="connsiteY2" fmla="*/ 4087 h 87612"/>
                  <a:gd name="connsiteX3" fmla="*/ 1610 w 45210"/>
                  <a:gd name="connsiteY3" fmla="*/ 277 h 87612"/>
                  <a:gd name="connsiteX4" fmla="*/ 1610 w 45210"/>
                  <a:gd name="connsiteY4" fmla="*/ 277 h 87612"/>
                  <a:gd name="connsiteX5" fmla="*/ 5421 w 45210"/>
                  <a:gd name="connsiteY5" fmla="*/ 1611 h 87612"/>
                  <a:gd name="connsiteX6" fmla="*/ 44950 w 45210"/>
                  <a:gd name="connsiteY6" fmla="*/ 83526 h 87612"/>
                  <a:gd name="connsiteX7" fmla="*/ 43616 w 45210"/>
                  <a:gd name="connsiteY7" fmla="*/ 87336 h 87612"/>
                  <a:gd name="connsiteX8" fmla="*/ 43616 w 45210"/>
                  <a:gd name="connsiteY8" fmla="*/ 87336 h 8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210" h="87612">
                    <a:moveTo>
                      <a:pt x="43616" y="87336"/>
                    </a:moveTo>
                    <a:cubicBezTo>
                      <a:pt x="42187" y="88002"/>
                      <a:pt x="40472" y="87431"/>
                      <a:pt x="39806" y="86002"/>
                    </a:cubicBezTo>
                    <a:lnTo>
                      <a:pt x="277" y="4087"/>
                    </a:lnTo>
                    <a:cubicBezTo>
                      <a:pt x="-390" y="2754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4950" y="83526"/>
                    </a:lnTo>
                    <a:cubicBezTo>
                      <a:pt x="45616" y="84954"/>
                      <a:pt x="44950" y="86669"/>
                      <a:pt x="43616" y="87336"/>
                    </a:cubicBezTo>
                    <a:lnTo>
                      <a:pt x="43616" y="8733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46" name="Freeform: Shape 1845">
                <a:extLst>
                  <a:ext uri="{FF2B5EF4-FFF2-40B4-BE49-F238E27FC236}">
                    <a16:creationId xmlns:a16="http://schemas.microsoft.com/office/drawing/2014/main" id="{7503BDF8-DDBC-80A3-6B0A-F5DDE6A586A9}"/>
                  </a:ext>
                </a:extLst>
              </p:cNvPr>
              <p:cNvSpPr/>
              <p:nvPr/>
            </p:nvSpPr>
            <p:spPr>
              <a:xfrm>
                <a:off x="8588430" y="1736511"/>
                <a:ext cx="45385" cy="87787"/>
              </a:xfrm>
              <a:custGeom>
                <a:avLst/>
                <a:gdLst>
                  <a:gd name="connsiteX0" fmla="*/ 43791 w 45385"/>
                  <a:gd name="connsiteY0" fmla="*/ 87526 h 87787"/>
                  <a:gd name="connsiteX1" fmla="*/ 39981 w 45385"/>
                  <a:gd name="connsiteY1" fmla="*/ 86193 h 87787"/>
                  <a:gd name="connsiteX2" fmla="*/ 262 w 45385"/>
                  <a:gd name="connsiteY2" fmla="*/ 4087 h 87787"/>
                  <a:gd name="connsiteX3" fmla="*/ 1595 w 45385"/>
                  <a:gd name="connsiteY3" fmla="*/ 277 h 87787"/>
                  <a:gd name="connsiteX4" fmla="*/ 1595 w 45385"/>
                  <a:gd name="connsiteY4" fmla="*/ 277 h 87787"/>
                  <a:gd name="connsiteX5" fmla="*/ 5405 w 45385"/>
                  <a:gd name="connsiteY5" fmla="*/ 1611 h 87787"/>
                  <a:gd name="connsiteX6" fmla="*/ 45124 w 45385"/>
                  <a:gd name="connsiteY6" fmla="*/ 83716 h 87787"/>
                  <a:gd name="connsiteX7" fmla="*/ 43791 w 45385"/>
                  <a:gd name="connsiteY7" fmla="*/ 87526 h 87787"/>
                  <a:gd name="connsiteX8" fmla="*/ 43791 w 45385"/>
                  <a:gd name="connsiteY8" fmla="*/ 87526 h 8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385" h="87787">
                    <a:moveTo>
                      <a:pt x="43791" y="87526"/>
                    </a:moveTo>
                    <a:cubicBezTo>
                      <a:pt x="42362" y="88193"/>
                      <a:pt x="40648" y="87526"/>
                      <a:pt x="39981" y="86193"/>
                    </a:cubicBezTo>
                    <a:lnTo>
                      <a:pt x="262" y="4087"/>
                    </a:lnTo>
                    <a:cubicBezTo>
                      <a:pt x="-405" y="2658"/>
                      <a:pt x="262" y="1039"/>
                      <a:pt x="1595" y="277"/>
                    </a:cubicBezTo>
                    <a:lnTo>
                      <a:pt x="1595" y="277"/>
                    </a:lnTo>
                    <a:cubicBezTo>
                      <a:pt x="3024" y="-390"/>
                      <a:pt x="4738" y="182"/>
                      <a:pt x="5405" y="1611"/>
                    </a:cubicBezTo>
                    <a:lnTo>
                      <a:pt x="45124" y="83716"/>
                    </a:lnTo>
                    <a:cubicBezTo>
                      <a:pt x="45791" y="85145"/>
                      <a:pt x="45124" y="86859"/>
                      <a:pt x="43791" y="87526"/>
                    </a:cubicBezTo>
                    <a:lnTo>
                      <a:pt x="43791" y="8752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47" name="Freeform: Shape 1846">
                <a:extLst>
                  <a:ext uri="{FF2B5EF4-FFF2-40B4-BE49-F238E27FC236}">
                    <a16:creationId xmlns:a16="http://schemas.microsoft.com/office/drawing/2014/main" id="{2E80DCF7-ACE6-C216-066F-0C93F14BFC4F}"/>
                  </a:ext>
                </a:extLst>
              </p:cNvPr>
              <p:cNvSpPr/>
              <p:nvPr/>
            </p:nvSpPr>
            <p:spPr>
              <a:xfrm>
                <a:off x="8597749" y="1723763"/>
                <a:ext cx="44353" cy="85311"/>
              </a:xfrm>
              <a:custGeom>
                <a:avLst/>
                <a:gdLst>
                  <a:gd name="connsiteX0" fmla="*/ 42664 w 44353"/>
                  <a:gd name="connsiteY0" fmla="*/ 85034 h 85311"/>
                  <a:gd name="connsiteX1" fmla="*/ 38949 w 44353"/>
                  <a:gd name="connsiteY1" fmla="*/ 83701 h 85311"/>
                  <a:gd name="connsiteX2" fmla="*/ 277 w 44353"/>
                  <a:gd name="connsiteY2" fmla="*/ 4072 h 85311"/>
                  <a:gd name="connsiteX3" fmla="*/ 1611 w 44353"/>
                  <a:gd name="connsiteY3" fmla="*/ 262 h 85311"/>
                  <a:gd name="connsiteX4" fmla="*/ 1611 w 44353"/>
                  <a:gd name="connsiteY4" fmla="*/ 262 h 85311"/>
                  <a:gd name="connsiteX5" fmla="*/ 5421 w 44353"/>
                  <a:gd name="connsiteY5" fmla="*/ 1595 h 85311"/>
                  <a:gd name="connsiteX6" fmla="*/ 44093 w 44353"/>
                  <a:gd name="connsiteY6" fmla="*/ 81224 h 85311"/>
                  <a:gd name="connsiteX7" fmla="*/ 42759 w 44353"/>
                  <a:gd name="connsiteY7" fmla="*/ 85034 h 85311"/>
                  <a:gd name="connsiteX8" fmla="*/ 42759 w 44353"/>
                  <a:gd name="connsiteY8" fmla="*/ 85034 h 8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353" h="85311">
                    <a:moveTo>
                      <a:pt x="42664" y="85034"/>
                    </a:moveTo>
                    <a:cubicBezTo>
                      <a:pt x="41235" y="85701"/>
                      <a:pt x="39520" y="85129"/>
                      <a:pt x="38949" y="83701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1" y="262"/>
                    </a:cubicBezTo>
                    <a:lnTo>
                      <a:pt x="1611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44093" y="81224"/>
                    </a:lnTo>
                    <a:cubicBezTo>
                      <a:pt x="44759" y="82653"/>
                      <a:pt x="44093" y="84367"/>
                      <a:pt x="42759" y="85034"/>
                    </a:cubicBezTo>
                    <a:lnTo>
                      <a:pt x="42759" y="85034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48" name="Freeform: Shape 1847">
                <a:extLst>
                  <a:ext uri="{FF2B5EF4-FFF2-40B4-BE49-F238E27FC236}">
                    <a16:creationId xmlns:a16="http://schemas.microsoft.com/office/drawing/2014/main" id="{C37FCADE-1F86-BC66-D2BE-0953A7B57888}"/>
                  </a:ext>
                </a:extLst>
              </p:cNvPr>
              <p:cNvSpPr/>
              <p:nvPr/>
            </p:nvSpPr>
            <p:spPr>
              <a:xfrm>
                <a:off x="8613465" y="1722239"/>
                <a:ext cx="33781" cy="63689"/>
              </a:xfrm>
              <a:custGeom>
                <a:avLst/>
                <a:gdLst>
                  <a:gd name="connsiteX0" fmla="*/ 32186 w 33781"/>
                  <a:gd name="connsiteY0" fmla="*/ 63412 h 63689"/>
                  <a:gd name="connsiteX1" fmla="*/ 28376 w 33781"/>
                  <a:gd name="connsiteY1" fmla="*/ 62079 h 63689"/>
                  <a:gd name="connsiteX2" fmla="*/ 277 w 33781"/>
                  <a:gd name="connsiteY2" fmla="*/ 4072 h 63689"/>
                  <a:gd name="connsiteX3" fmla="*/ 1610 w 33781"/>
                  <a:gd name="connsiteY3" fmla="*/ 262 h 63689"/>
                  <a:gd name="connsiteX4" fmla="*/ 1610 w 33781"/>
                  <a:gd name="connsiteY4" fmla="*/ 262 h 63689"/>
                  <a:gd name="connsiteX5" fmla="*/ 5421 w 33781"/>
                  <a:gd name="connsiteY5" fmla="*/ 1595 h 63689"/>
                  <a:gd name="connsiteX6" fmla="*/ 33519 w 33781"/>
                  <a:gd name="connsiteY6" fmla="*/ 59698 h 63689"/>
                  <a:gd name="connsiteX7" fmla="*/ 32186 w 33781"/>
                  <a:gd name="connsiteY7" fmla="*/ 63508 h 63689"/>
                  <a:gd name="connsiteX8" fmla="*/ 32186 w 33781"/>
                  <a:gd name="connsiteY8" fmla="*/ 63508 h 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781" h="63689">
                    <a:moveTo>
                      <a:pt x="32186" y="63412"/>
                    </a:moveTo>
                    <a:cubicBezTo>
                      <a:pt x="30757" y="64079"/>
                      <a:pt x="29042" y="63508"/>
                      <a:pt x="28376" y="62079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0" y="262"/>
                    </a:cubicBezTo>
                    <a:lnTo>
                      <a:pt x="1610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33519" y="59698"/>
                    </a:lnTo>
                    <a:cubicBezTo>
                      <a:pt x="34186" y="61126"/>
                      <a:pt x="33519" y="62841"/>
                      <a:pt x="32186" y="63508"/>
                    </a:cubicBezTo>
                    <a:lnTo>
                      <a:pt x="32186" y="635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49" name="Freeform: Shape 1848">
                <a:extLst>
                  <a:ext uri="{FF2B5EF4-FFF2-40B4-BE49-F238E27FC236}">
                    <a16:creationId xmlns:a16="http://schemas.microsoft.com/office/drawing/2014/main" id="{3F07B1D5-8AF6-8206-DE64-6CACFA8D4094}"/>
                  </a:ext>
                </a:extLst>
              </p:cNvPr>
              <p:cNvSpPr/>
              <p:nvPr/>
            </p:nvSpPr>
            <p:spPr>
              <a:xfrm>
                <a:off x="8581453" y="1716902"/>
                <a:ext cx="67834" cy="111928"/>
              </a:xfrm>
              <a:custGeom>
                <a:avLst/>
                <a:gdLst>
                  <a:gd name="connsiteX0" fmla="*/ 0 w 67834"/>
                  <a:gd name="connsiteY0" fmla="*/ 16362 h 111928"/>
                  <a:gd name="connsiteX1" fmla="*/ 59341 w 67834"/>
                  <a:gd name="connsiteY1" fmla="*/ 22267 h 111928"/>
                  <a:gd name="connsiteX2" fmla="*/ 60389 w 67834"/>
                  <a:gd name="connsiteY2" fmla="*/ 110278 h 111928"/>
                  <a:gd name="connsiteX3" fmla="*/ 0 w 67834"/>
                  <a:gd name="connsiteY3" fmla="*/ 16362 h 11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34" h="111928">
                    <a:moveTo>
                      <a:pt x="0" y="16362"/>
                    </a:moveTo>
                    <a:cubicBezTo>
                      <a:pt x="0" y="16362"/>
                      <a:pt x="40862" y="-24120"/>
                      <a:pt x="59341" y="22267"/>
                    </a:cubicBezTo>
                    <a:cubicBezTo>
                      <a:pt x="77819" y="68654"/>
                      <a:pt x="60389" y="110278"/>
                      <a:pt x="60389" y="110278"/>
                    </a:cubicBezTo>
                    <a:cubicBezTo>
                      <a:pt x="60389" y="110278"/>
                      <a:pt x="47339" y="132186"/>
                      <a:pt x="0" y="16362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8018621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50" name="Freeform: Shape 1849">
                <a:extLst>
                  <a:ext uri="{FF2B5EF4-FFF2-40B4-BE49-F238E27FC236}">
                    <a16:creationId xmlns:a16="http://schemas.microsoft.com/office/drawing/2014/main" id="{826D3F4A-9D8C-C51C-A5AB-D6F9487574EF}"/>
                  </a:ext>
                </a:extLst>
              </p:cNvPr>
              <p:cNvSpPr/>
              <p:nvPr/>
            </p:nvSpPr>
            <p:spPr>
              <a:xfrm>
                <a:off x="7579518" y="1872424"/>
                <a:ext cx="1022027" cy="875222"/>
              </a:xfrm>
              <a:custGeom>
                <a:avLst/>
                <a:gdLst>
                  <a:gd name="connsiteX0" fmla="*/ 21812 w 1022027"/>
                  <a:gd name="connsiteY0" fmla="*/ 869251 h 875222"/>
                  <a:gd name="connsiteX1" fmla="*/ 1013746 w 1022027"/>
                  <a:gd name="connsiteY1" fmla="*/ 21050 h 875222"/>
                  <a:gd name="connsiteX2" fmla="*/ 1020033 w 1022027"/>
                  <a:gd name="connsiteY2" fmla="*/ 0 h 875222"/>
                  <a:gd name="connsiteX3" fmla="*/ 0 w 1022027"/>
                  <a:gd name="connsiteY3" fmla="*/ 872204 h 875222"/>
                  <a:gd name="connsiteX4" fmla="*/ 9620 w 1022027"/>
                  <a:gd name="connsiteY4" fmla="*/ 875062 h 875222"/>
                  <a:gd name="connsiteX5" fmla="*/ 21812 w 1022027"/>
                  <a:gd name="connsiteY5" fmla="*/ 869251 h 87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2027" h="875222">
                    <a:moveTo>
                      <a:pt x="21812" y="869251"/>
                    </a:moveTo>
                    <a:lnTo>
                      <a:pt x="1013746" y="21050"/>
                    </a:lnTo>
                    <a:cubicBezTo>
                      <a:pt x="1021461" y="14478"/>
                      <a:pt x="1024318" y="4953"/>
                      <a:pt x="1020033" y="0"/>
                    </a:cubicBezTo>
                    <a:lnTo>
                      <a:pt x="0" y="872204"/>
                    </a:lnTo>
                    <a:cubicBezTo>
                      <a:pt x="2096" y="874681"/>
                      <a:pt x="5620" y="875633"/>
                      <a:pt x="9620" y="875062"/>
                    </a:cubicBezTo>
                    <a:cubicBezTo>
                      <a:pt x="13526" y="874490"/>
                      <a:pt x="17907" y="872490"/>
                      <a:pt x="21812" y="86925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51" name="Freeform: Shape 1850">
                <a:extLst>
                  <a:ext uri="{FF2B5EF4-FFF2-40B4-BE49-F238E27FC236}">
                    <a16:creationId xmlns:a16="http://schemas.microsoft.com/office/drawing/2014/main" id="{5AE4BF04-7B85-AEDB-F8F9-0E491A92E80E}"/>
                  </a:ext>
                </a:extLst>
              </p:cNvPr>
              <p:cNvSpPr/>
              <p:nvPr/>
            </p:nvSpPr>
            <p:spPr>
              <a:xfrm>
                <a:off x="7507794" y="2577941"/>
                <a:ext cx="262795" cy="231528"/>
              </a:xfrm>
              <a:custGeom>
                <a:avLst/>
                <a:gdLst>
                  <a:gd name="connsiteX0" fmla="*/ 39910 w 262795"/>
                  <a:gd name="connsiteY0" fmla="*/ 225743 h 231528"/>
                  <a:gd name="connsiteX1" fmla="*/ 262795 w 262795"/>
                  <a:gd name="connsiteY1" fmla="*/ 24860 h 231528"/>
                  <a:gd name="connsiteX2" fmla="*/ 241554 w 262795"/>
                  <a:gd name="connsiteY2" fmla="*/ 0 h 231528"/>
                  <a:gd name="connsiteX3" fmla="*/ 8478 w 262795"/>
                  <a:gd name="connsiteY3" fmla="*/ 188976 h 231528"/>
                  <a:gd name="connsiteX4" fmla="*/ 5811 w 262795"/>
                  <a:gd name="connsiteY4" fmla="*/ 223076 h 231528"/>
                  <a:gd name="connsiteX5" fmla="*/ 22289 w 262795"/>
                  <a:gd name="connsiteY5" fmla="*/ 231458 h 231528"/>
                  <a:gd name="connsiteX6" fmla="*/ 39910 w 262795"/>
                  <a:gd name="connsiteY6" fmla="*/ 225647 h 23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795" h="231528">
                    <a:moveTo>
                      <a:pt x="39910" y="225743"/>
                    </a:moveTo>
                    <a:lnTo>
                      <a:pt x="262795" y="24860"/>
                    </a:lnTo>
                    <a:lnTo>
                      <a:pt x="241554" y="0"/>
                    </a:lnTo>
                    <a:lnTo>
                      <a:pt x="8478" y="188976"/>
                    </a:lnTo>
                    <a:cubicBezTo>
                      <a:pt x="-1714" y="197644"/>
                      <a:pt x="-2857" y="212884"/>
                      <a:pt x="5811" y="223076"/>
                    </a:cubicBezTo>
                    <a:cubicBezTo>
                      <a:pt x="10097" y="228124"/>
                      <a:pt x="16098" y="231077"/>
                      <a:pt x="22289" y="231458"/>
                    </a:cubicBezTo>
                    <a:cubicBezTo>
                      <a:pt x="28480" y="231934"/>
                      <a:pt x="34767" y="230029"/>
                      <a:pt x="39910" y="225647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52" name="Freeform: Shape 1851">
                <a:extLst>
                  <a:ext uri="{FF2B5EF4-FFF2-40B4-BE49-F238E27FC236}">
                    <a16:creationId xmlns:a16="http://schemas.microsoft.com/office/drawing/2014/main" id="{ED883FCC-CA29-2D42-92DC-B52270D8E144}"/>
                  </a:ext>
                </a:extLst>
              </p:cNvPr>
              <p:cNvSpPr/>
              <p:nvPr/>
            </p:nvSpPr>
            <p:spPr>
              <a:xfrm>
                <a:off x="7515319" y="2592228"/>
                <a:ext cx="255269" cy="217314"/>
              </a:xfrm>
              <a:custGeom>
                <a:avLst/>
                <a:gdLst>
                  <a:gd name="connsiteX0" fmla="*/ 32385 w 255269"/>
                  <a:gd name="connsiteY0" fmla="*/ 211455 h 217314"/>
                  <a:gd name="connsiteX1" fmla="*/ 14764 w 255269"/>
                  <a:gd name="connsiteY1" fmla="*/ 217265 h 217314"/>
                  <a:gd name="connsiteX2" fmla="*/ 0 w 255269"/>
                  <a:gd name="connsiteY2" fmla="*/ 210503 h 217314"/>
                  <a:gd name="connsiteX3" fmla="*/ 246126 w 255269"/>
                  <a:gd name="connsiteY3" fmla="*/ 0 h 217314"/>
                  <a:gd name="connsiteX4" fmla="*/ 255270 w 255269"/>
                  <a:gd name="connsiteY4" fmla="*/ 10668 h 217314"/>
                  <a:gd name="connsiteX5" fmla="*/ 32385 w 255269"/>
                  <a:gd name="connsiteY5" fmla="*/ 211550 h 21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5269" h="217314">
                    <a:moveTo>
                      <a:pt x="32385" y="211455"/>
                    </a:moveTo>
                    <a:cubicBezTo>
                      <a:pt x="27241" y="215837"/>
                      <a:pt x="20955" y="217646"/>
                      <a:pt x="14764" y="217265"/>
                    </a:cubicBezTo>
                    <a:cubicBezTo>
                      <a:pt x="9334" y="216884"/>
                      <a:pt x="4096" y="214408"/>
                      <a:pt x="0" y="210503"/>
                    </a:cubicBezTo>
                    <a:cubicBezTo>
                      <a:pt x="82105" y="140303"/>
                      <a:pt x="164116" y="70199"/>
                      <a:pt x="246126" y="0"/>
                    </a:cubicBezTo>
                    <a:lnTo>
                      <a:pt x="255270" y="10668"/>
                    </a:lnTo>
                    <a:lnTo>
                      <a:pt x="32385" y="21155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800" name="Freeform: Shape 1799">
              <a:extLst>
                <a:ext uri="{FF2B5EF4-FFF2-40B4-BE49-F238E27FC236}">
                  <a16:creationId xmlns:a16="http://schemas.microsoft.com/office/drawing/2014/main" id="{8B73B42D-67B4-A2E4-91EE-9486BD3AD0FE}"/>
                </a:ext>
              </a:extLst>
            </p:cNvPr>
            <p:cNvSpPr/>
            <p:nvPr/>
          </p:nvSpPr>
          <p:spPr>
            <a:xfrm>
              <a:off x="9437856" y="2606620"/>
              <a:ext cx="198666" cy="806698"/>
            </a:xfrm>
            <a:custGeom>
              <a:avLst/>
              <a:gdLst>
                <a:gd name="connsiteX0" fmla="*/ 137522 w 137521"/>
                <a:gd name="connsiteY0" fmla="*/ 507664 h 558414"/>
                <a:gd name="connsiteX1" fmla="*/ 84658 w 137521"/>
                <a:gd name="connsiteY1" fmla="*/ 271539 h 558414"/>
                <a:gd name="connsiteX2" fmla="*/ 61703 w 137521"/>
                <a:gd name="connsiteY2" fmla="*/ 165812 h 558414"/>
                <a:gd name="connsiteX3" fmla="*/ 87230 w 137521"/>
                <a:gd name="connsiteY3" fmla="*/ 7316 h 558414"/>
                <a:gd name="connsiteX4" fmla="*/ 266 w 137521"/>
                <a:gd name="connsiteY4" fmla="*/ 107900 h 558414"/>
                <a:gd name="connsiteX5" fmla="*/ 14744 w 137521"/>
                <a:gd name="connsiteY5" fmla="*/ 170098 h 558414"/>
                <a:gd name="connsiteX6" fmla="*/ 12173 w 137521"/>
                <a:gd name="connsiteY6" fmla="*/ 440322 h 558414"/>
                <a:gd name="connsiteX7" fmla="*/ 137427 w 137521"/>
                <a:gd name="connsiteY7" fmla="*/ 507664 h 55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521" h="558414">
                  <a:moveTo>
                    <a:pt x="137522" y="507664"/>
                  </a:moveTo>
                  <a:cubicBezTo>
                    <a:pt x="137522" y="507664"/>
                    <a:pt x="124758" y="381553"/>
                    <a:pt x="84658" y="271539"/>
                  </a:cubicBezTo>
                  <a:cubicBezTo>
                    <a:pt x="44558" y="161621"/>
                    <a:pt x="61703" y="165812"/>
                    <a:pt x="61703" y="165812"/>
                  </a:cubicBezTo>
                  <a:cubicBezTo>
                    <a:pt x="61703" y="165812"/>
                    <a:pt x="132473" y="39701"/>
                    <a:pt x="87230" y="7316"/>
                  </a:cubicBezTo>
                  <a:cubicBezTo>
                    <a:pt x="42081" y="-25070"/>
                    <a:pt x="-3925" y="57608"/>
                    <a:pt x="266" y="107900"/>
                  </a:cubicBezTo>
                  <a:cubicBezTo>
                    <a:pt x="4553" y="158192"/>
                    <a:pt x="14744" y="170098"/>
                    <a:pt x="14744" y="170098"/>
                  </a:cubicBezTo>
                  <a:cubicBezTo>
                    <a:pt x="14744" y="170098"/>
                    <a:pt x="7124" y="380600"/>
                    <a:pt x="12173" y="440322"/>
                  </a:cubicBezTo>
                  <a:cubicBezTo>
                    <a:pt x="14744" y="487185"/>
                    <a:pt x="119519" y="635489"/>
                    <a:pt x="137427" y="507664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01" name="Freeform: Shape 1800">
              <a:extLst>
                <a:ext uri="{FF2B5EF4-FFF2-40B4-BE49-F238E27FC236}">
                  <a16:creationId xmlns:a16="http://schemas.microsoft.com/office/drawing/2014/main" id="{78A338B1-A832-F306-CF0B-20746AA22ABC}"/>
                </a:ext>
              </a:extLst>
            </p:cNvPr>
            <p:cNvSpPr/>
            <p:nvPr/>
          </p:nvSpPr>
          <p:spPr>
            <a:xfrm>
              <a:off x="9184020" y="3109125"/>
              <a:ext cx="294813" cy="152132"/>
            </a:xfrm>
            <a:custGeom>
              <a:avLst/>
              <a:gdLst>
                <a:gd name="connsiteX0" fmla="*/ 155499 w 204076"/>
                <a:gd name="connsiteY0" fmla="*/ 3037 h 105309"/>
                <a:gd name="connsiteX1" fmla="*/ 204077 w 204076"/>
                <a:gd name="connsiteY1" fmla="*/ 99335 h 105309"/>
                <a:gd name="connsiteX2" fmla="*/ 6338 w 204076"/>
                <a:gd name="connsiteY2" fmla="*/ 70379 h 105309"/>
                <a:gd name="connsiteX3" fmla="*/ 337 w 204076"/>
                <a:gd name="connsiteY3" fmla="*/ 35422 h 105309"/>
                <a:gd name="connsiteX4" fmla="*/ 155404 w 204076"/>
                <a:gd name="connsiteY4" fmla="*/ 3037 h 10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76" h="105309">
                  <a:moveTo>
                    <a:pt x="155499" y="3037"/>
                  </a:moveTo>
                  <a:lnTo>
                    <a:pt x="204077" y="99335"/>
                  </a:lnTo>
                  <a:cubicBezTo>
                    <a:pt x="204077" y="99335"/>
                    <a:pt x="83871" y="124862"/>
                    <a:pt x="6338" y="70379"/>
                  </a:cubicBezTo>
                  <a:cubicBezTo>
                    <a:pt x="-2140" y="46567"/>
                    <a:pt x="337" y="35422"/>
                    <a:pt x="337" y="35422"/>
                  </a:cubicBezTo>
                  <a:cubicBezTo>
                    <a:pt x="337" y="35422"/>
                    <a:pt x="92348" y="-12298"/>
                    <a:pt x="155404" y="3037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02" name="Freeform: Shape 1801">
              <a:extLst>
                <a:ext uri="{FF2B5EF4-FFF2-40B4-BE49-F238E27FC236}">
                  <a16:creationId xmlns:a16="http://schemas.microsoft.com/office/drawing/2014/main" id="{DCF11211-2C36-1FEA-2A7F-66C17BB29142}"/>
                </a:ext>
              </a:extLst>
            </p:cNvPr>
            <p:cNvSpPr/>
            <p:nvPr/>
          </p:nvSpPr>
          <p:spPr>
            <a:xfrm>
              <a:off x="9184157" y="3148464"/>
              <a:ext cx="201521" cy="112837"/>
            </a:xfrm>
            <a:custGeom>
              <a:avLst/>
              <a:gdLst>
                <a:gd name="connsiteX0" fmla="*/ 337 w 139497"/>
                <a:gd name="connsiteY0" fmla="*/ 8191 h 78108"/>
                <a:gd name="connsiteX1" fmla="*/ 18054 w 139497"/>
                <a:gd name="connsiteY1" fmla="*/ 0 h 78108"/>
                <a:gd name="connsiteX2" fmla="*/ 139497 w 139497"/>
                <a:gd name="connsiteY2" fmla="*/ 78105 h 78108"/>
                <a:gd name="connsiteX3" fmla="*/ 6338 w 139497"/>
                <a:gd name="connsiteY3" fmla="*/ 43148 h 78108"/>
                <a:gd name="connsiteX4" fmla="*/ 337 w 139497"/>
                <a:gd name="connsiteY4" fmla="*/ 8191 h 7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497" h="78108">
                  <a:moveTo>
                    <a:pt x="337" y="8191"/>
                  </a:moveTo>
                  <a:cubicBezTo>
                    <a:pt x="337" y="8191"/>
                    <a:pt x="-3378" y="8096"/>
                    <a:pt x="18054" y="0"/>
                  </a:cubicBezTo>
                  <a:cubicBezTo>
                    <a:pt x="47009" y="34576"/>
                    <a:pt x="100445" y="56959"/>
                    <a:pt x="139497" y="78105"/>
                  </a:cubicBezTo>
                  <a:cubicBezTo>
                    <a:pt x="98921" y="78295"/>
                    <a:pt x="46819" y="71628"/>
                    <a:pt x="6338" y="43148"/>
                  </a:cubicBezTo>
                  <a:cubicBezTo>
                    <a:pt x="-2140" y="19336"/>
                    <a:pt x="337" y="8191"/>
                    <a:pt x="337" y="8191"/>
                  </a:cubicBezTo>
                  <a:close/>
                </a:path>
              </a:pathLst>
            </a:custGeom>
            <a:solidFill>
              <a:srgbClr val="F2B47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03" name="Freeform: Shape 1802">
              <a:extLst>
                <a:ext uri="{FF2B5EF4-FFF2-40B4-BE49-F238E27FC236}">
                  <a16:creationId xmlns:a16="http://schemas.microsoft.com/office/drawing/2014/main" id="{BB77301A-3EA7-6E66-18CB-E9C11E1D203D}"/>
                </a:ext>
              </a:extLst>
            </p:cNvPr>
            <p:cNvSpPr/>
            <p:nvPr/>
          </p:nvSpPr>
          <p:spPr>
            <a:xfrm>
              <a:off x="8955209" y="2521561"/>
              <a:ext cx="744404" cy="574976"/>
            </a:xfrm>
            <a:custGeom>
              <a:avLst/>
              <a:gdLst>
                <a:gd name="connsiteX0" fmla="*/ 704 w 515293"/>
                <a:gd name="connsiteY0" fmla="*/ 380807 h 398011"/>
                <a:gd name="connsiteX1" fmla="*/ 313125 w 515293"/>
                <a:gd name="connsiteY1" fmla="*/ 113154 h 398011"/>
                <a:gd name="connsiteX2" fmla="*/ 370179 w 515293"/>
                <a:gd name="connsiteY2" fmla="*/ 34764 h 398011"/>
                <a:gd name="connsiteX3" fmla="*/ 480098 w 515293"/>
                <a:gd name="connsiteY3" fmla="*/ 664 h 398011"/>
                <a:gd name="connsiteX4" fmla="*/ 505625 w 515293"/>
                <a:gd name="connsiteY4" fmla="*/ 18571 h 398011"/>
                <a:gd name="connsiteX5" fmla="*/ 471525 w 515293"/>
                <a:gd name="connsiteY5" fmla="*/ 66291 h 398011"/>
                <a:gd name="connsiteX6" fmla="*/ 511911 w 515293"/>
                <a:gd name="connsiteY6" fmla="*/ 51147 h 398011"/>
                <a:gd name="connsiteX7" fmla="*/ 488575 w 515293"/>
                <a:gd name="connsiteY7" fmla="*/ 97819 h 398011"/>
                <a:gd name="connsiteX8" fmla="*/ 386276 w 515293"/>
                <a:gd name="connsiteY8" fmla="*/ 137920 h 398011"/>
                <a:gd name="connsiteX9" fmla="*/ 289121 w 515293"/>
                <a:gd name="connsiteY9" fmla="*/ 226597 h 398011"/>
                <a:gd name="connsiteX10" fmla="*/ 609 w 515293"/>
                <a:gd name="connsiteY10" fmla="*/ 380902 h 39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5293" h="398011">
                  <a:moveTo>
                    <a:pt x="704" y="380807"/>
                  </a:moveTo>
                  <a:cubicBezTo>
                    <a:pt x="13468" y="315656"/>
                    <a:pt x="260261" y="142110"/>
                    <a:pt x="313125" y="113154"/>
                  </a:cubicBezTo>
                  <a:cubicBezTo>
                    <a:pt x="365988" y="84199"/>
                    <a:pt x="348081" y="56004"/>
                    <a:pt x="370179" y="34764"/>
                  </a:cubicBezTo>
                  <a:cubicBezTo>
                    <a:pt x="392373" y="13428"/>
                    <a:pt x="442569" y="-3622"/>
                    <a:pt x="480098" y="664"/>
                  </a:cubicBezTo>
                  <a:cubicBezTo>
                    <a:pt x="517626" y="4950"/>
                    <a:pt x="505625" y="18571"/>
                    <a:pt x="505625" y="18571"/>
                  </a:cubicBezTo>
                  <a:cubicBezTo>
                    <a:pt x="505625" y="18571"/>
                    <a:pt x="461334" y="64577"/>
                    <a:pt x="471525" y="66291"/>
                  </a:cubicBezTo>
                  <a:cubicBezTo>
                    <a:pt x="481717" y="68006"/>
                    <a:pt x="501815" y="61815"/>
                    <a:pt x="511911" y="51147"/>
                  </a:cubicBezTo>
                  <a:cubicBezTo>
                    <a:pt x="522960" y="74959"/>
                    <a:pt x="504767" y="86770"/>
                    <a:pt x="488575" y="97819"/>
                  </a:cubicBezTo>
                  <a:cubicBezTo>
                    <a:pt x="472383" y="108868"/>
                    <a:pt x="421233" y="114869"/>
                    <a:pt x="386276" y="137920"/>
                  </a:cubicBezTo>
                  <a:cubicBezTo>
                    <a:pt x="351320" y="160970"/>
                    <a:pt x="289121" y="226597"/>
                    <a:pt x="289121" y="226597"/>
                  </a:cubicBezTo>
                  <a:cubicBezTo>
                    <a:pt x="289121" y="226597"/>
                    <a:pt x="-15393" y="462341"/>
                    <a:pt x="609" y="38090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04" name="Freeform: Shape 1803">
              <a:extLst>
                <a:ext uri="{FF2B5EF4-FFF2-40B4-BE49-F238E27FC236}">
                  <a16:creationId xmlns:a16="http://schemas.microsoft.com/office/drawing/2014/main" id="{CBFBD834-DE7A-3B5D-AA80-C2A013A7F685}"/>
                </a:ext>
              </a:extLst>
            </p:cNvPr>
            <p:cNvSpPr/>
            <p:nvPr/>
          </p:nvSpPr>
          <p:spPr>
            <a:xfrm>
              <a:off x="8894822" y="4242600"/>
              <a:ext cx="625763" cy="2024439"/>
            </a:xfrm>
            <a:custGeom>
              <a:avLst/>
              <a:gdLst>
                <a:gd name="connsiteX0" fmla="*/ 386454 w 433167"/>
                <a:gd name="connsiteY0" fmla="*/ 10235 h 1401361"/>
                <a:gd name="connsiteX1" fmla="*/ 429888 w 433167"/>
                <a:gd name="connsiteY1" fmla="*/ 138060 h 1401361"/>
                <a:gd name="connsiteX2" fmla="*/ 350640 w 433167"/>
                <a:gd name="connsiteY2" fmla="*/ 375900 h 1401361"/>
                <a:gd name="connsiteX3" fmla="*/ 275488 w 433167"/>
                <a:gd name="connsiteY3" fmla="*/ 802906 h 1401361"/>
                <a:gd name="connsiteX4" fmla="*/ 231863 w 433167"/>
                <a:gd name="connsiteY4" fmla="*/ 1401361 h 1401361"/>
                <a:gd name="connsiteX5" fmla="*/ 59175 w 433167"/>
                <a:gd name="connsiteY5" fmla="*/ 1373072 h 1401361"/>
                <a:gd name="connsiteX6" fmla="*/ 34219 w 433167"/>
                <a:gd name="connsiteY6" fmla="*/ 783856 h 1401361"/>
                <a:gd name="connsiteX7" fmla="*/ 21551 w 433167"/>
                <a:gd name="connsiteY7" fmla="*/ 101199 h 1401361"/>
                <a:gd name="connsiteX8" fmla="*/ 386454 w 433167"/>
                <a:gd name="connsiteY8" fmla="*/ 10235 h 140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167" h="1401361">
                  <a:moveTo>
                    <a:pt x="386454" y="10235"/>
                  </a:moveTo>
                  <a:cubicBezTo>
                    <a:pt x="386454" y="10235"/>
                    <a:pt x="419696" y="79291"/>
                    <a:pt x="429888" y="138060"/>
                  </a:cubicBezTo>
                  <a:cubicBezTo>
                    <a:pt x="440080" y="196830"/>
                    <a:pt x="429888" y="306844"/>
                    <a:pt x="350640" y="375900"/>
                  </a:cubicBezTo>
                  <a:cubicBezTo>
                    <a:pt x="327685" y="427049"/>
                    <a:pt x="321589" y="687844"/>
                    <a:pt x="275488" y="802906"/>
                  </a:cubicBezTo>
                  <a:cubicBezTo>
                    <a:pt x="272916" y="971689"/>
                    <a:pt x="249770" y="1345164"/>
                    <a:pt x="231863" y="1401361"/>
                  </a:cubicBezTo>
                  <a:cubicBezTo>
                    <a:pt x="162807" y="1394218"/>
                    <a:pt x="147376" y="1406315"/>
                    <a:pt x="59175" y="1373072"/>
                  </a:cubicBezTo>
                  <a:cubicBezTo>
                    <a:pt x="43744" y="1263249"/>
                    <a:pt x="46983" y="841387"/>
                    <a:pt x="34219" y="783856"/>
                  </a:cubicBezTo>
                  <a:cubicBezTo>
                    <a:pt x="40601" y="707656"/>
                    <a:pt x="-35980" y="277507"/>
                    <a:pt x="21551" y="101199"/>
                  </a:cubicBezTo>
                  <a:cubicBezTo>
                    <a:pt x="69271" y="-45010"/>
                    <a:pt x="386454" y="10235"/>
                    <a:pt x="386454" y="1023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805" name="Graphic 36">
              <a:extLst>
                <a:ext uri="{FF2B5EF4-FFF2-40B4-BE49-F238E27FC236}">
                  <a16:creationId xmlns:a16="http://schemas.microsoft.com/office/drawing/2014/main" id="{75E47981-2278-AC4D-D6F5-C312E1C09BF5}"/>
                </a:ext>
              </a:extLst>
            </p:cNvPr>
            <p:cNvGrpSpPr/>
            <p:nvPr/>
          </p:nvGrpSpPr>
          <p:grpSpPr>
            <a:xfrm>
              <a:off x="9691973" y="5909827"/>
              <a:ext cx="402472" cy="649209"/>
              <a:chOff x="7750872" y="4912518"/>
              <a:chExt cx="278600" cy="449397"/>
            </a:xfrm>
          </p:grpSpPr>
          <p:sp>
            <p:nvSpPr>
              <p:cNvPr id="1814" name="Freeform: Shape 1813">
                <a:extLst>
                  <a:ext uri="{FF2B5EF4-FFF2-40B4-BE49-F238E27FC236}">
                    <a16:creationId xmlns:a16="http://schemas.microsoft.com/office/drawing/2014/main" id="{AD1AC1D8-03E3-06B5-4452-25C3A4AC1543}"/>
                  </a:ext>
                </a:extLst>
              </p:cNvPr>
              <p:cNvSpPr/>
              <p:nvPr/>
            </p:nvSpPr>
            <p:spPr>
              <a:xfrm>
                <a:off x="7750872" y="4912518"/>
                <a:ext cx="159543" cy="271367"/>
              </a:xfrm>
              <a:custGeom>
                <a:avLst/>
                <a:gdLst>
                  <a:gd name="connsiteX0" fmla="*/ 0 w 159543"/>
                  <a:gd name="connsiteY0" fmla="*/ 79438 h 271367"/>
                  <a:gd name="connsiteX1" fmla="*/ 66104 w 159543"/>
                  <a:gd name="connsiteY1" fmla="*/ 147828 h 271367"/>
                  <a:gd name="connsiteX2" fmla="*/ 110014 w 159543"/>
                  <a:gd name="connsiteY2" fmla="*/ 271367 h 271367"/>
                  <a:gd name="connsiteX3" fmla="*/ 159544 w 159543"/>
                  <a:gd name="connsiteY3" fmla="*/ 122015 h 271367"/>
                  <a:gd name="connsiteX4" fmla="*/ 69533 w 159543"/>
                  <a:gd name="connsiteY4" fmla="*/ 0 h 271367"/>
                  <a:gd name="connsiteX5" fmla="*/ 0 w 159543"/>
                  <a:gd name="connsiteY5" fmla="*/ 79438 h 271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543" h="271367">
                    <a:moveTo>
                      <a:pt x="0" y="79438"/>
                    </a:moveTo>
                    <a:lnTo>
                      <a:pt x="66104" y="147828"/>
                    </a:lnTo>
                    <a:lnTo>
                      <a:pt x="110014" y="271367"/>
                    </a:lnTo>
                    <a:lnTo>
                      <a:pt x="159544" y="122015"/>
                    </a:lnTo>
                    <a:lnTo>
                      <a:pt x="69533" y="0"/>
                    </a:lnTo>
                    <a:lnTo>
                      <a:pt x="0" y="79438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815" name="Graphic 36">
                <a:extLst>
                  <a:ext uri="{FF2B5EF4-FFF2-40B4-BE49-F238E27FC236}">
                    <a16:creationId xmlns:a16="http://schemas.microsoft.com/office/drawing/2014/main" id="{DF50EFDE-D871-1CBF-5DF4-92CD0FBA5D1A}"/>
                  </a:ext>
                </a:extLst>
              </p:cNvPr>
              <p:cNvGrpSpPr/>
              <p:nvPr/>
            </p:nvGrpSpPr>
            <p:grpSpPr>
              <a:xfrm>
                <a:off x="7752744" y="4961084"/>
                <a:ext cx="276728" cy="400831"/>
                <a:chOff x="7752744" y="4961084"/>
                <a:chExt cx="276728" cy="400831"/>
              </a:xfrm>
            </p:grpSpPr>
            <p:sp>
              <p:nvSpPr>
                <p:cNvPr id="1816" name="Freeform: Shape 1815">
                  <a:extLst>
                    <a:ext uri="{FF2B5EF4-FFF2-40B4-BE49-F238E27FC236}">
                      <a16:creationId xmlns:a16="http://schemas.microsoft.com/office/drawing/2014/main" id="{663F4574-111A-C00B-D085-AFA6F33866B7}"/>
                    </a:ext>
                  </a:extLst>
                </p:cNvPr>
                <p:cNvSpPr/>
                <p:nvPr/>
              </p:nvSpPr>
              <p:spPr>
                <a:xfrm>
                  <a:off x="7780298" y="5067775"/>
                  <a:ext cx="249174" cy="294140"/>
                </a:xfrm>
                <a:custGeom>
                  <a:avLst/>
                  <a:gdLst>
                    <a:gd name="connsiteX0" fmla="*/ 22289 w 249174"/>
                    <a:gd name="connsiteY0" fmla="*/ 294132 h 294140"/>
                    <a:gd name="connsiteX1" fmla="*/ 55912 w 249174"/>
                    <a:gd name="connsiteY1" fmla="*/ 275654 h 294140"/>
                    <a:gd name="connsiteX2" fmla="*/ 56293 w 249174"/>
                    <a:gd name="connsiteY2" fmla="*/ 272225 h 294140"/>
                    <a:gd name="connsiteX3" fmla="*/ 59436 w 249174"/>
                    <a:gd name="connsiteY3" fmla="*/ 269272 h 294140"/>
                    <a:gd name="connsiteX4" fmla="*/ 62579 w 249174"/>
                    <a:gd name="connsiteY4" fmla="*/ 269081 h 294140"/>
                    <a:gd name="connsiteX5" fmla="*/ 79820 w 249174"/>
                    <a:gd name="connsiteY5" fmla="*/ 250222 h 294140"/>
                    <a:gd name="connsiteX6" fmla="*/ 81153 w 249174"/>
                    <a:gd name="connsiteY6" fmla="*/ 244697 h 294140"/>
                    <a:gd name="connsiteX7" fmla="*/ 82677 w 249174"/>
                    <a:gd name="connsiteY7" fmla="*/ 242888 h 294140"/>
                    <a:gd name="connsiteX8" fmla="*/ 88202 w 249174"/>
                    <a:gd name="connsiteY8" fmla="*/ 240030 h 294140"/>
                    <a:gd name="connsiteX9" fmla="*/ 107918 w 249174"/>
                    <a:gd name="connsiteY9" fmla="*/ 213455 h 294140"/>
                    <a:gd name="connsiteX10" fmla="*/ 107918 w 249174"/>
                    <a:gd name="connsiteY10" fmla="*/ 209455 h 294140"/>
                    <a:gd name="connsiteX11" fmla="*/ 110585 w 249174"/>
                    <a:gd name="connsiteY11" fmla="*/ 205550 h 294140"/>
                    <a:gd name="connsiteX12" fmla="*/ 114491 w 249174"/>
                    <a:gd name="connsiteY12" fmla="*/ 203550 h 294140"/>
                    <a:gd name="connsiteX13" fmla="*/ 125635 w 249174"/>
                    <a:gd name="connsiteY13" fmla="*/ 185452 h 294140"/>
                    <a:gd name="connsiteX14" fmla="*/ 125635 w 249174"/>
                    <a:gd name="connsiteY14" fmla="*/ 179451 h 294140"/>
                    <a:gd name="connsiteX15" fmla="*/ 126778 w 249174"/>
                    <a:gd name="connsiteY15" fmla="*/ 177451 h 294140"/>
                    <a:gd name="connsiteX16" fmla="*/ 132017 w 249174"/>
                    <a:gd name="connsiteY16" fmla="*/ 174117 h 294140"/>
                    <a:gd name="connsiteX17" fmla="*/ 185928 w 249174"/>
                    <a:gd name="connsiteY17" fmla="*/ 100203 h 294140"/>
                    <a:gd name="connsiteX18" fmla="*/ 188691 w 249174"/>
                    <a:gd name="connsiteY18" fmla="*/ 94298 h 294140"/>
                    <a:gd name="connsiteX19" fmla="*/ 196310 w 249174"/>
                    <a:gd name="connsiteY19" fmla="*/ 89440 h 294140"/>
                    <a:gd name="connsiteX20" fmla="*/ 217266 w 249174"/>
                    <a:gd name="connsiteY20" fmla="*/ 62675 h 294140"/>
                    <a:gd name="connsiteX21" fmla="*/ 232220 w 249174"/>
                    <a:gd name="connsiteY21" fmla="*/ 40862 h 294140"/>
                    <a:gd name="connsiteX22" fmla="*/ 249174 w 249174"/>
                    <a:gd name="connsiteY22" fmla="*/ 12954 h 294140"/>
                    <a:gd name="connsiteX23" fmla="*/ 224504 w 249174"/>
                    <a:gd name="connsiteY23" fmla="*/ 476 h 294140"/>
                    <a:gd name="connsiteX24" fmla="*/ 221742 w 249174"/>
                    <a:gd name="connsiteY24" fmla="*/ 0 h 294140"/>
                    <a:gd name="connsiteX25" fmla="*/ 82296 w 249174"/>
                    <a:gd name="connsiteY25" fmla="*/ 151733 h 294140"/>
                    <a:gd name="connsiteX26" fmla="*/ 82010 w 249174"/>
                    <a:gd name="connsiteY26" fmla="*/ 152114 h 294140"/>
                    <a:gd name="connsiteX27" fmla="*/ 58674 w 249174"/>
                    <a:gd name="connsiteY27" fmla="*/ 186881 h 294140"/>
                    <a:gd name="connsiteX28" fmla="*/ 0 w 249174"/>
                    <a:gd name="connsiteY28" fmla="*/ 279845 h 294140"/>
                    <a:gd name="connsiteX29" fmla="*/ 1905 w 249174"/>
                    <a:gd name="connsiteY29" fmla="*/ 281559 h 294140"/>
                    <a:gd name="connsiteX30" fmla="*/ 22193 w 249174"/>
                    <a:gd name="connsiteY30" fmla="*/ 294132 h 294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49174" h="294140">
                      <a:moveTo>
                        <a:pt x="22289" y="294132"/>
                      </a:moveTo>
                      <a:cubicBezTo>
                        <a:pt x="28575" y="294418"/>
                        <a:pt x="43529" y="287274"/>
                        <a:pt x="55912" y="275654"/>
                      </a:cubicBezTo>
                      <a:cubicBezTo>
                        <a:pt x="56483" y="275177"/>
                        <a:pt x="55817" y="272796"/>
                        <a:pt x="56293" y="272225"/>
                      </a:cubicBezTo>
                      <a:cubicBezTo>
                        <a:pt x="57055" y="271558"/>
                        <a:pt x="58769" y="270034"/>
                        <a:pt x="59436" y="269272"/>
                      </a:cubicBezTo>
                      <a:cubicBezTo>
                        <a:pt x="60389" y="268319"/>
                        <a:pt x="61532" y="270129"/>
                        <a:pt x="62579" y="269081"/>
                      </a:cubicBezTo>
                      <a:cubicBezTo>
                        <a:pt x="68104" y="263462"/>
                        <a:pt x="73914" y="257080"/>
                        <a:pt x="79820" y="250222"/>
                      </a:cubicBezTo>
                      <a:cubicBezTo>
                        <a:pt x="80677" y="249174"/>
                        <a:pt x="80296" y="245745"/>
                        <a:pt x="81153" y="244697"/>
                      </a:cubicBezTo>
                      <a:cubicBezTo>
                        <a:pt x="81629" y="244126"/>
                        <a:pt x="82106" y="243459"/>
                        <a:pt x="82677" y="242888"/>
                      </a:cubicBezTo>
                      <a:cubicBezTo>
                        <a:pt x="84106" y="241173"/>
                        <a:pt x="86773" y="241840"/>
                        <a:pt x="88202" y="240030"/>
                      </a:cubicBezTo>
                      <a:cubicBezTo>
                        <a:pt x="94869" y="231648"/>
                        <a:pt x="101537" y="222790"/>
                        <a:pt x="107918" y="213455"/>
                      </a:cubicBezTo>
                      <a:cubicBezTo>
                        <a:pt x="108395" y="212693"/>
                        <a:pt x="107537" y="210121"/>
                        <a:pt x="107918" y="209455"/>
                      </a:cubicBezTo>
                      <a:cubicBezTo>
                        <a:pt x="108776" y="208217"/>
                        <a:pt x="109633" y="206883"/>
                        <a:pt x="110585" y="205550"/>
                      </a:cubicBezTo>
                      <a:cubicBezTo>
                        <a:pt x="111443" y="204216"/>
                        <a:pt x="113633" y="204883"/>
                        <a:pt x="114491" y="203550"/>
                      </a:cubicBezTo>
                      <a:cubicBezTo>
                        <a:pt x="118396" y="197549"/>
                        <a:pt x="122111" y="191548"/>
                        <a:pt x="125635" y="185452"/>
                      </a:cubicBezTo>
                      <a:cubicBezTo>
                        <a:pt x="126587" y="183737"/>
                        <a:pt x="124683" y="181166"/>
                        <a:pt x="125635" y="179451"/>
                      </a:cubicBezTo>
                      <a:cubicBezTo>
                        <a:pt x="126016" y="178784"/>
                        <a:pt x="126397" y="178118"/>
                        <a:pt x="126778" y="177451"/>
                      </a:cubicBezTo>
                      <a:cubicBezTo>
                        <a:pt x="127540" y="176117"/>
                        <a:pt x="131254" y="175546"/>
                        <a:pt x="132017" y="174117"/>
                      </a:cubicBezTo>
                      <a:cubicBezTo>
                        <a:pt x="154877" y="131540"/>
                        <a:pt x="174022" y="111824"/>
                        <a:pt x="185928" y="100203"/>
                      </a:cubicBezTo>
                      <a:cubicBezTo>
                        <a:pt x="187738" y="98489"/>
                        <a:pt x="187452" y="95917"/>
                        <a:pt x="188691" y="94298"/>
                      </a:cubicBezTo>
                      <a:cubicBezTo>
                        <a:pt x="192786" y="89059"/>
                        <a:pt x="194977" y="91250"/>
                        <a:pt x="196310" y="89440"/>
                      </a:cubicBezTo>
                      <a:cubicBezTo>
                        <a:pt x="204311" y="78867"/>
                        <a:pt x="214408" y="71628"/>
                        <a:pt x="217266" y="62675"/>
                      </a:cubicBezTo>
                      <a:cubicBezTo>
                        <a:pt x="220028" y="53721"/>
                        <a:pt x="228410" y="39529"/>
                        <a:pt x="232220" y="40862"/>
                      </a:cubicBezTo>
                      <a:cubicBezTo>
                        <a:pt x="235934" y="42196"/>
                        <a:pt x="244697" y="25908"/>
                        <a:pt x="249174" y="12954"/>
                      </a:cubicBezTo>
                      <a:cubicBezTo>
                        <a:pt x="237839" y="4382"/>
                        <a:pt x="228791" y="1429"/>
                        <a:pt x="224504" y="476"/>
                      </a:cubicBezTo>
                      <a:cubicBezTo>
                        <a:pt x="222695" y="0"/>
                        <a:pt x="221742" y="0"/>
                        <a:pt x="221742" y="0"/>
                      </a:cubicBezTo>
                      <a:cubicBezTo>
                        <a:pt x="192691" y="476"/>
                        <a:pt x="132588" y="78296"/>
                        <a:pt x="82296" y="151733"/>
                      </a:cubicBezTo>
                      <a:cubicBezTo>
                        <a:pt x="82296" y="151829"/>
                        <a:pt x="82106" y="152019"/>
                        <a:pt x="82010" y="152114"/>
                      </a:cubicBezTo>
                      <a:cubicBezTo>
                        <a:pt x="73914" y="163925"/>
                        <a:pt x="66104" y="175641"/>
                        <a:pt x="58674" y="186881"/>
                      </a:cubicBezTo>
                      <a:cubicBezTo>
                        <a:pt x="24956" y="238125"/>
                        <a:pt x="0" y="279845"/>
                        <a:pt x="0" y="279845"/>
                      </a:cubicBezTo>
                      <a:cubicBezTo>
                        <a:pt x="0" y="279845"/>
                        <a:pt x="667" y="280511"/>
                        <a:pt x="1905" y="281559"/>
                      </a:cubicBezTo>
                      <a:cubicBezTo>
                        <a:pt x="5906" y="285083"/>
                        <a:pt x="11430" y="293084"/>
                        <a:pt x="22193" y="294132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7" name="Freeform: Shape 1816">
                  <a:extLst>
                    <a:ext uri="{FF2B5EF4-FFF2-40B4-BE49-F238E27FC236}">
                      <a16:creationId xmlns:a16="http://schemas.microsoft.com/office/drawing/2014/main" id="{8A3794A5-FF76-B497-05DF-75E19FAF0C1A}"/>
                    </a:ext>
                  </a:extLst>
                </p:cNvPr>
                <p:cNvSpPr/>
                <p:nvPr/>
              </p:nvSpPr>
              <p:spPr>
                <a:xfrm>
                  <a:off x="7753735" y="4977402"/>
                  <a:ext cx="248459" cy="370132"/>
                </a:xfrm>
                <a:custGeom>
                  <a:avLst/>
                  <a:gdLst>
                    <a:gd name="connsiteX0" fmla="*/ 20759 w 248459"/>
                    <a:gd name="connsiteY0" fmla="*/ 368694 h 370132"/>
                    <a:gd name="connsiteX1" fmla="*/ 84863 w 248459"/>
                    <a:gd name="connsiteY1" fmla="*/ 330499 h 370132"/>
                    <a:gd name="connsiteX2" fmla="*/ 138583 w 248459"/>
                    <a:gd name="connsiteY2" fmla="*/ 259062 h 370132"/>
                    <a:gd name="connsiteX3" fmla="*/ 143917 w 248459"/>
                    <a:gd name="connsiteY3" fmla="*/ 249632 h 370132"/>
                    <a:gd name="connsiteX4" fmla="*/ 147156 w 248459"/>
                    <a:gd name="connsiteY4" fmla="*/ 243155 h 370132"/>
                    <a:gd name="connsiteX5" fmla="*/ 148204 w 248459"/>
                    <a:gd name="connsiteY5" fmla="*/ 240678 h 370132"/>
                    <a:gd name="connsiteX6" fmla="*/ 150109 w 248459"/>
                    <a:gd name="connsiteY6" fmla="*/ 236392 h 370132"/>
                    <a:gd name="connsiteX7" fmla="*/ 150204 w 248459"/>
                    <a:gd name="connsiteY7" fmla="*/ 236106 h 370132"/>
                    <a:gd name="connsiteX8" fmla="*/ 153252 w 248459"/>
                    <a:gd name="connsiteY8" fmla="*/ 230582 h 370132"/>
                    <a:gd name="connsiteX9" fmla="*/ 159539 w 248459"/>
                    <a:gd name="connsiteY9" fmla="*/ 220581 h 370132"/>
                    <a:gd name="connsiteX10" fmla="*/ 161539 w 248459"/>
                    <a:gd name="connsiteY10" fmla="*/ 217533 h 370132"/>
                    <a:gd name="connsiteX11" fmla="*/ 161539 w 248459"/>
                    <a:gd name="connsiteY11" fmla="*/ 217533 h 370132"/>
                    <a:gd name="connsiteX12" fmla="*/ 163730 w 248459"/>
                    <a:gd name="connsiteY12" fmla="*/ 214294 h 370132"/>
                    <a:gd name="connsiteX13" fmla="*/ 165158 w 248459"/>
                    <a:gd name="connsiteY13" fmla="*/ 212294 h 370132"/>
                    <a:gd name="connsiteX14" fmla="*/ 174112 w 248459"/>
                    <a:gd name="connsiteY14" fmla="*/ 199721 h 370132"/>
                    <a:gd name="connsiteX15" fmla="*/ 174302 w 248459"/>
                    <a:gd name="connsiteY15" fmla="*/ 199435 h 370132"/>
                    <a:gd name="connsiteX16" fmla="*/ 174683 w 248459"/>
                    <a:gd name="connsiteY16" fmla="*/ 198959 h 370132"/>
                    <a:gd name="connsiteX17" fmla="*/ 248121 w 248459"/>
                    <a:gd name="connsiteY17" fmla="*/ 86469 h 370132"/>
                    <a:gd name="connsiteX18" fmla="*/ 176398 w 248459"/>
                    <a:gd name="connsiteY18" fmla="*/ 35415 h 370132"/>
                    <a:gd name="connsiteX19" fmla="*/ 173731 w 248459"/>
                    <a:gd name="connsiteY19" fmla="*/ 34367 h 370132"/>
                    <a:gd name="connsiteX20" fmla="*/ 143060 w 248459"/>
                    <a:gd name="connsiteY20" fmla="*/ 13317 h 370132"/>
                    <a:gd name="connsiteX21" fmla="*/ 139250 w 248459"/>
                    <a:gd name="connsiteY21" fmla="*/ 10840 h 370132"/>
                    <a:gd name="connsiteX22" fmla="*/ 137917 w 248459"/>
                    <a:gd name="connsiteY22" fmla="*/ 7983 h 370132"/>
                    <a:gd name="connsiteX23" fmla="*/ 130106 w 248459"/>
                    <a:gd name="connsiteY23" fmla="*/ 267 h 370132"/>
                    <a:gd name="connsiteX24" fmla="*/ 110104 w 248459"/>
                    <a:gd name="connsiteY24" fmla="*/ 46940 h 370132"/>
                    <a:gd name="connsiteX25" fmla="*/ 49715 w 248459"/>
                    <a:gd name="connsiteY25" fmla="*/ 91993 h 370132"/>
                    <a:gd name="connsiteX26" fmla="*/ 48858 w 248459"/>
                    <a:gd name="connsiteY26" fmla="*/ 168860 h 370132"/>
                    <a:gd name="connsiteX27" fmla="*/ 48191 w 248459"/>
                    <a:gd name="connsiteY27" fmla="*/ 186767 h 370132"/>
                    <a:gd name="connsiteX28" fmla="*/ 47715 w 248459"/>
                    <a:gd name="connsiteY28" fmla="*/ 193911 h 370132"/>
                    <a:gd name="connsiteX29" fmla="*/ 46096 w 248459"/>
                    <a:gd name="connsiteY29" fmla="*/ 211532 h 370132"/>
                    <a:gd name="connsiteX30" fmla="*/ 45238 w 248459"/>
                    <a:gd name="connsiteY30" fmla="*/ 218771 h 370132"/>
                    <a:gd name="connsiteX31" fmla="*/ 42190 w 248459"/>
                    <a:gd name="connsiteY31" fmla="*/ 236106 h 370132"/>
                    <a:gd name="connsiteX32" fmla="*/ 27617 w 248459"/>
                    <a:gd name="connsiteY32" fmla="*/ 268777 h 370132"/>
                    <a:gd name="connsiteX33" fmla="*/ 25617 w 248459"/>
                    <a:gd name="connsiteY33" fmla="*/ 270873 h 370132"/>
                    <a:gd name="connsiteX34" fmla="*/ 20569 w 248459"/>
                    <a:gd name="connsiteY34" fmla="*/ 368694 h 370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48459" h="370132">
                      <a:moveTo>
                        <a:pt x="20759" y="368694"/>
                      </a:moveTo>
                      <a:cubicBezTo>
                        <a:pt x="35904" y="375648"/>
                        <a:pt x="60955" y="356502"/>
                        <a:pt x="84863" y="330499"/>
                      </a:cubicBezTo>
                      <a:cubicBezTo>
                        <a:pt x="106008" y="307544"/>
                        <a:pt x="126487" y="279350"/>
                        <a:pt x="138583" y="259062"/>
                      </a:cubicBezTo>
                      <a:cubicBezTo>
                        <a:pt x="140584" y="255633"/>
                        <a:pt x="142393" y="252489"/>
                        <a:pt x="143917" y="249632"/>
                      </a:cubicBezTo>
                      <a:cubicBezTo>
                        <a:pt x="145156" y="247250"/>
                        <a:pt x="146299" y="245060"/>
                        <a:pt x="147156" y="243155"/>
                      </a:cubicBezTo>
                      <a:cubicBezTo>
                        <a:pt x="147537" y="242298"/>
                        <a:pt x="147918" y="241440"/>
                        <a:pt x="148204" y="240678"/>
                      </a:cubicBezTo>
                      <a:cubicBezTo>
                        <a:pt x="148680" y="239440"/>
                        <a:pt x="149347" y="238011"/>
                        <a:pt x="150109" y="236392"/>
                      </a:cubicBezTo>
                      <a:cubicBezTo>
                        <a:pt x="150109" y="236392"/>
                        <a:pt x="150204" y="236201"/>
                        <a:pt x="150204" y="236106"/>
                      </a:cubicBezTo>
                      <a:cubicBezTo>
                        <a:pt x="151061" y="234392"/>
                        <a:pt x="152109" y="232582"/>
                        <a:pt x="153252" y="230582"/>
                      </a:cubicBezTo>
                      <a:cubicBezTo>
                        <a:pt x="155062" y="227534"/>
                        <a:pt x="157157" y="224200"/>
                        <a:pt x="159539" y="220581"/>
                      </a:cubicBezTo>
                      <a:cubicBezTo>
                        <a:pt x="160205" y="219533"/>
                        <a:pt x="160872" y="218580"/>
                        <a:pt x="161539" y="217533"/>
                      </a:cubicBezTo>
                      <a:lnTo>
                        <a:pt x="161539" y="217533"/>
                      </a:lnTo>
                      <a:cubicBezTo>
                        <a:pt x="162301" y="216485"/>
                        <a:pt x="162967" y="215437"/>
                        <a:pt x="163730" y="214294"/>
                      </a:cubicBezTo>
                      <a:cubicBezTo>
                        <a:pt x="164206" y="213627"/>
                        <a:pt x="164682" y="212961"/>
                        <a:pt x="165158" y="212294"/>
                      </a:cubicBezTo>
                      <a:cubicBezTo>
                        <a:pt x="167921" y="208293"/>
                        <a:pt x="170968" y="204102"/>
                        <a:pt x="174112" y="199721"/>
                      </a:cubicBezTo>
                      <a:cubicBezTo>
                        <a:pt x="174112" y="199721"/>
                        <a:pt x="174302" y="199530"/>
                        <a:pt x="174302" y="199435"/>
                      </a:cubicBezTo>
                      <a:cubicBezTo>
                        <a:pt x="174397" y="199340"/>
                        <a:pt x="174588" y="199149"/>
                        <a:pt x="174683" y="198959"/>
                      </a:cubicBezTo>
                      <a:cubicBezTo>
                        <a:pt x="206306" y="155525"/>
                        <a:pt x="252883" y="97803"/>
                        <a:pt x="248121" y="86469"/>
                      </a:cubicBezTo>
                      <a:cubicBezTo>
                        <a:pt x="241739" y="71229"/>
                        <a:pt x="195448" y="43320"/>
                        <a:pt x="176398" y="35415"/>
                      </a:cubicBezTo>
                      <a:cubicBezTo>
                        <a:pt x="175445" y="35034"/>
                        <a:pt x="174493" y="34653"/>
                        <a:pt x="173731" y="34367"/>
                      </a:cubicBezTo>
                      <a:cubicBezTo>
                        <a:pt x="163825" y="30842"/>
                        <a:pt x="152395" y="21889"/>
                        <a:pt x="143060" y="13317"/>
                      </a:cubicBezTo>
                      <a:cubicBezTo>
                        <a:pt x="142489" y="12745"/>
                        <a:pt x="139822" y="11316"/>
                        <a:pt x="139250" y="10840"/>
                      </a:cubicBezTo>
                      <a:cubicBezTo>
                        <a:pt x="138679" y="10364"/>
                        <a:pt x="138393" y="8459"/>
                        <a:pt x="137917" y="7983"/>
                      </a:cubicBezTo>
                      <a:cubicBezTo>
                        <a:pt x="133249" y="3506"/>
                        <a:pt x="130106" y="267"/>
                        <a:pt x="130106" y="267"/>
                      </a:cubicBezTo>
                      <a:cubicBezTo>
                        <a:pt x="108484" y="-2209"/>
                        <a:pt x="127344" y="12459"/>
                        <a:pt x="110104" y="46940"/>
                      </a:cubicBezTo>
                      <a:cubicBezTo>
                        <a:pt x="92768" y="81325"/>
                        <a:pt x="52858" y="68085"/>
                        <a:pt x="49715" y="91993"/>
                      </a:cubicBezTo>
                      <a:cubicBezTo>
                        <a:pt x="48286" y="102947"/>
                        <a:pt x="49715" y="134760"/>
                        <a:pt x="48858" y="168860"/>
                      </a:cubicBezTo>
                      <a:cubicBezTo>
                        <a:pt x="48763" y="174765"/>
                        <a:pt x="48477" y="180766"/>
                        <a:pt x="48191" y="186767"/>
                      </a:cubicBezTo>
                      <a:cubicBezTo>
                        <a:pt x="48096" y="189148"/>
                        <a:pt x="47905" y="191529"/>
                        <a:pt x="47715" y="193911"/>
                      </a:cubicBezTo>
                      <a:cubicBezTo>
                        <a:pt x="47334" y="199911"/>
                        <a:pt x="46763" y="205817"/>
                        <a:pt x="46096" y="211532"/>
                      </a:cubicBezTo>
                      <a:cubicBezTo>
                        <a:pt x="45810" y="213913"/>
                        <a:pt x="45524" y="216390"/>
                        <a:pt x="45238" y="218771"/>
                      </a:cubicBezTo>
                      <a:cubicBezTo>
                        <a:pt x="44381" y="224772"/>
                        <a:pt x="43429" y="230582"/>
                        <a:pt x="42190" y="236106"/>
                      </a:cubicBezTo>
                      <a:cubicBezTo>
                        <a:pt x="38952" y="250299"/>
                        <a:pt x="34380" y="262014"/>
                        <a:pt x="27617" y="268777"/>
                      </a:cubicBezTo>
                      <a:cubicBezTo>
                        <a:pt x="26950" y="269444"/>
                        <a:pt x="26284" y="270111"/>
                        <a:pt x="25617" y="270873"/>
                      </a:cubicBezTo>
                      <a:cubicBezTo>
                        <a:pt x="-2291" y="300972"/>
                        <a:pt x="-12197" y="353740"/>
                        <a:pt x="20569" y="368694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8" name="Freeform: Shape 1817">
                  <a:extLst>
                    <a:ext uri="{FF2B5EF4-FFF2-40B4-BE49-F238E27FC236}">
                      <a16:creationId xmlns:a16="http://schemas.microsoft.com/office/drawing/2014/main" id="{44710001-CE42-4C1E-003B-5A7DE4D1E9AE}"/>
                    </a:ext>
                  </a:extLst>
                </p:cNvPr>
                <p:cNvSpPr/>
                <p:nvPr/>
              </p:nvSpPr>
              <p:spPr>
                <a:xfrm>
                  <a:off x="7779075" y="5042253"/>
                  <a:ext cx="223223" cy="305238"/>
                </a:xfrm>
                <a:custGeom>
                  <a:avLst/>
                  <a:gdLst>
                    <a:gd name="connsiteX0" fmla="*/ 46577 w 223223"/>
                    <a:gd name="connsiteY0" fmla="*/ 265938 h 305238"/>
                    <a:gd name="connsiteX1" fmla="*/ 59436 w 223223"/>
                    <a:gd name="connsiteY1" fmla="*/ 255651 h 305238"/>
                    <a:gd name="connsiteX2" fmla="*/ 114014 w 223223"/>
                    <a:gd name="connsiteY2" fmla="*/ 147352 h 305238"/>
                    <a:gd name="connsiteX3" fmla="*/ 201358 w 223223"/>
                    <a:gd name="connsiteY3" fmla="*/ 0 h 305238"/>
                    <a:gd name="connsiteX4" fmla="*/ 222885 w 223223"/>
                    <a:gd name="connsiteY4" fmla="*/ 21622 h 305238"/>
                    <a:gd name="connsiteX5" fmla="*/ 149447 w 223223"/>
                    <a:gd name="connsiteY5" fmla="*/ 134112 h 305238"/>
                    <a:gd name="connsiteX6" fmla="*/ 149066 w 223223"/>
                    <a:gd name="connsiteY6" fmla="*/ 134588 h 305238"/>
                    <a:gd name="connsiteX7" fmla="*/ 148876 w 223223"/>
                    <a:gd name="connsiteY7" fmla="*/ 134874 h 305238"/>
                    <a:gd name="connsiteX8" fmla="*/ 139922 w 223223"/>
                    <a:gd name="connsiteY8" fmla="*/ 147447 h 305238"/>
                    <a:gd name="connsiteX9" fmla="*/ 138493 w 223223"/>
                    <a:gd name="connsiteY9" fmla="*/ 149447 h 305238"/>
                    <a:gd name="connsiteX10" fmla="*/ 136303 w 223223"/>
                    <a:gd name="connsiteY10" fmla="*/ 152686 h 305238"/>
                    <a:gd name="connsiteX11" fmla="*/ 136303 w 223223"/>
                    <a:gd name="connsiteY11" fmla="*/ 152686 h 305238"/>
                    <a:gd name="connsiteX12" fmla="*/ 134302 w 223223"/>
                    <a:gd name="connsiteY12" fmla="*/ 155734 h 305238"/>
                    <a:gd name="connsiteX13" fmla="*/ 128016 w 223223"/>
                    <a:gd name="connsiteY13" fmla="*/ 165735 h 305238"/>
                    <a:gd name="connsiteX14" fmla="*/ 124968 w 223223"/>
                    <a:gd name="connsiteY14" fmla="*/ 171260 h 305238"/>
                    <a:gd name="connsiteX15" fmla="*/ 124873 w 223223"/>
                    <a:gd name="connsiteY15" fmla="*/ 171545 h 305238"/>
                    <a:gd name="connsiteX16" fmla="*/ 122967 w 223223"/>
                    <a:gd name="connsiteY16" fmla="*/ 175831 h 305238"/>
                    <a:gd name="connsiteX17" fmla="*/ 121920 w 223223"/>
                    <a:gd name="connsiteY17" fmla="*/ 178308 h 305238"/>
                    <a:gd name="connsiteX18" fmla="*/ 118681 w 223223"/>
                    <a:gd name="connsiteY18" fmla="*/ 184785 h 305238"/>
                    <a:gd name="connsiteX19" fmla="*/ 113347 w 223223"/>
                    <a:gd name="connsiteY19" fmla="*/ 194215 h 305238"/>
                    <a:gd name="connsiteX20" fmla="*/ 59626 w 223223"/>
                    <a:gd name="connsiteY20" fmla="*/ 265652 h 305238"/>
                    <a:gd name="connsiteX21" fmla="*/ 0 w 223223"/>
                    <a:gd name="connsiteY21" fmla="*/ 305086 h 305238"/>
                    <a:gd name="connsiteX22" fmla="*/ 46672 w 223223"/>
                    <a:gd name="connsiteY22" fmla="*/ 265843 h 305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23223" h="305238">
                      <a:moveTo>
                        <a:pt x="46577" y="265938"/>
                      </a:moveTo>
                      <a:cubicBezTo>
                        <a:pt x="50768" y="262033"/>
                        <a:pt x="55054" y="258128"/>
                        <a:pt x="59436" y="255651"/>
                      </a:cubicBezTo>
                      <a:cubicBezTo>
                        <a:pt x="92297" y="227362"/>
                        <a:pt x="98584" y="185547"/>
                        <a:pt x="114014" y="147352"/>
                      </a:cubicBezTo>
                      <a:cubicBezTo>
                        <a:pt x="135064" y="96298"/>
                        <a:pt x="190119" y="53435"/>
                        <a:pt x="201358" y="0"/>
                      </a:cubicBezTo>
                      <a:cubicBezTo>
                        <a:pt x="211931" y="7811"/>
                        <a:pt x="220408" y="15621"/>
                        <a:pt x="222885" y="21622"/>
                      </a:cubicBezTo>
                      <a:cubicBezTo>
                        <a:pt x="227647" y="33052"/>
                        <a:pt x="181070" y="90678"/>
                        <a:pt x="149447" y="134112"/>
                      </a:cubicBezTo>
                      <a:cubicBezTo>
                        <a:pt x="149352" y="134303"/>
                        <a:pt x="149161" y="134493"/>
                        <a:pt x="149066" y="134588"/>
                      </a:cubicBezTo>
                      <a:cubicBezTo>
                        <a:pt x="149066" y="134684"/>
                        <a:pt x="148971" y="134779"/>
                        <a:pt x="148876" y="134874"/>
                      </a:cubicBezTo>
                      <a:cubicBezTo>
                        <a:pt x="145732" y="139255"/>
                        <a:pt x="142684" y="143446"/>
                        <a:pt x="139922" y="147447"/>
                      </a:cubicBezTo>
                      <a:cubicBezTo>
                        <a:pt x="139446" y="148114"/>
                        <a:pt x="138970" y="148780"/>
                        <a:pt x="138493" y="149447"/>
                      </a:cubicBezTo>
                      <a:cubicBezTo>
                        <a:pt x="137731" y="150495"/>
                        <a:pt x="136969" y="151638"/>
                        <a:pt x="136303" y="152686"/>
                      </a:cubicBezTo>
                      <a:lnTo>
                        <a:pt x="136303" y="152686"/>
                      </a:lnTo>
                      <a:cubicBezTo>
                        <a:pt x="135636" y="153734"/>
                        <a:pt x="134874" y="154781"/>
                        <a:pt x="134302" y="155734"/>
                      </a:cubicBezTo>
                      <a:cubicBezTo>
                        <a:pt x="131921" y="159353"/>
                        <a:pt x="129826" y="162687"/>
                        <a:pt x="128016" y="165735"/>
                      </a:cubicBezTo>
                      <a:cubicBezTo>
                        <a:pt x="126873" y="167735"/>
                        <a:pt x="125825" y="169545"/>
                        <a:pt x="124968" y="171260"/>
                      </a:cubicBezTo>
                      <a:cubicBezTo>
                        <a:pt x="124968" y="171260"/>
                        <a:pt x="124968" y="171450"/>
                        <a:pt x="124873" y="171545"/>
                      </a:cubicBezTo>
                      <a:cubicBezTo>
                        <a:pt x="124111" y="173069"/>
                        <a:pt x="123444" y="174498"/>
                        <a:pt x="122967" y="175831"/>
                      </a:cubicBezTo>
                      <a:cubicBezTo>
                        <a:pt x="122682" y="176594"/>
                        <a:pt x="122301" y="177451"/>
                        <a:pt x="121920" y="178308"/>
                      </a:cubicBezTo>
                      <a:cubicBezTo>
                        <a:pt x="121063" y="180308"/>
                        <a:pt x="120015" y="182404"/>
                        <a:pt x="118681" y="184785"/>
                      </a:cubicBezTo>
                      <a:cubicBezTo>
                        <a:pt x="117157" y="187643"/>
                        <a:pt x="115348" y="190881"/>
                        <a:pt x="113347" y="194215"/>
                      </a:cubicBezTo>
                      <a:cubicBezTo>
                        <a:pt x="101251" y="214408"/>
                        <a:pt x="80867" y="242697"/>
                        <a:pt x="59626" y="265652"/>
                      </a:cubicBezTo>
                      <a:cubicBezTo>
                        <a:pt x="37909" y="289179"/>
                        <a:pt x="15335" y="307086"/>
                        <a:pt x="0" y="305086"/>
                      </a:cubicBezTo>
                      <a:cubicBezTo>
                        <a:pt x="15621" y="292989"/>
                        <a:pt x="30671" y="279749"/>
                        <a:pt x="46672" y="26584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19" name="Freeform: Shape 1818">
                  <a:extLst>
                    <a:ext uri="{FF2B5EF4-FFF2-40B4-BE49-F238E27FC236}">
                      <a16:creationId xmlns:a16="http://schemas.microsoft.com/office/drawing/2014/main" id="{62872801-6696-4747-ABD8-CB9A64271980}"/>
                    </a:ext>
                  </a:extLst>
                </p:cNvPr>
                <p:cNvSpPr/>
                <p:nvPr/>
              </p:nvSpPr>
              <p:spPr>
                <a:xfrm>
                  <a:off x="7752744" y="5247235"/>
                  <a:ext cx="85853" cy="100312"/>
                </a:xfrm>
                <a:custGeom>
                  <a:avLst/>
                  <a:gdLst>
                    <a:gd name="connsiteX0" fmla="*/ 21750 w 85853"/>
                    <a:gd name="connsiteY0" fmla="*/ 98861 h 100312"/>
                    <a:gd name="connsiteX1" fmla="*/ 83472 w 85853"/>
                    <a:gd name="connsiteY1" fmla="*/ 63238 h 100312"/>
                    <a:gd name="connsiteX2" fmla="*/ 85854 w 85853"/>
                    <a:gd name="connsiteY2" fmla="*/ 60666 h 100312"/>
                    <a:gd name="connsiteX3" fmla="*/ 59564 w 85853"/>
                    <a:gd name="connsiteY3" fmla="*/ 40187 h 100312"/>
                    <a:gd name="connsiteX4" fmla="*/ 27465 w 85853"/>
                    <a:gd name="connsiteY4" fmla="*/ 373 h 100312"/>
                    <a:gd name="connsiteX5" fmla="*/ 23941 w 85853"/>
                    <a:gd name="connsiteY5" fmla="*/ 563 h 100312"/>
                    <a:gd name="connsiteX6" fmla="*/ 23941 w 85853"/>
                    <a:gd name="connsiteY6" fmla="*/ 563 h 100312"/>
                    <a:gd name="connsiteX7" fmla="*/ 21750 w 85853"/>
                    <a:gd name="connsiteY7" fmla="*/ 98861 h 100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853" h="100312">
                      <a:moveTo>
                        <a:pt x="21750" y="98861"/>
                      </a:moveTo>
                      <a:cubicBezTo>
                        <a:pt x="36419" y="105624"/>
                        <a:pt x="60231" y="87907"/>
                        <a:pt x="83472" y="63238"/>
                      </a:cubicBezTo>
                      <a:cubicBezTo>
                        <a:pt x="84234" y="62380"/>
                        <a:pt x="85091" y="61523"/>
                        <a:pt x="85854" y="60666"/>
                      </a:cubicBezTo>
                      <a:cubicBezTo>
                        <a:pt x="85854" y="60666"/>
                        <a:pt x="79281" y="56761"/>
                        <a:pt x="59564" y="40187"/>
                      </a:cubicBezTo>
                      <a:cubicBezTo>
                        <a:pt x="44705" y="27709"/>
                        <a:pt x="32609" y="8183"/>
                        <a:pt x="27465" y="373"/>
                      </a:cubicBezTo>
                      <a:cubicBezTo>
                        <a:pt x="26798" y="-675"/>
                        <a:pt x="25084" y="849"/>
                        <a:pt x="23941" y="563"/>
                      </a:cubicBezTo>
                      <a:lnTo>
                        <a:pt x="23941" y="563"/>
                      </a:lnTo>
                      <a:cubicBezTo>
                        <a:pt x="-3967" y="30662"/>
                        <a:pt x="-10921" y="83812"/>
                        <a:pt x="21750" y="9886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0" name="Freeform: Shape 1819">
                  <a:extLst>
                    <a:ext uri="{FF2B5EF4-FFF2-40B4-BE49-F238E27FC236}">
                      <a16:creationId xmlns:a16="http://schemas.microsoft.com/office/drawing/2014/main" id="{5FC37DE7-62A4-7782-E99B-DFAC1C8CF9F2}"/>
                    </a:ext>
                  </a:extLst>
                </p:cNvPr>
                <p:cNvSpPr/>
                <p:nvPr/>
              </p:nvSpPr>
              <p:spPr>
                <a:xfrm>
                  <a:off x="7776685" y="5247235"/>
                  <a:ext cx="61912" cy="63333"/>
                </a:xfrm>
                <a:custGeom>
                  <a:avLst/>
                  <a:gdLst>
                    <a:gd name="connsiteX0" fmla="*/ 59531 w 61912"/>
                    <a:gd name="connsiteY0" fmla="*/ 63238 h 63333"/>
                    <a:gd name="connsiteX1" fmla="*/ 61913 w 61912"/>
                    <a:gd name="connsiteY1" fmla="*/ 60666 h 63333"/>
                    <a:gd name="connsiteX2" fmla="*/ 35623 w 61912"/>
                    <a:gd name="connsiteY2" fmla="*/ 40187 h 63333"/>
                    <a:gd name="connsiteX3" fmla="*/ 3524 w 61912"/>
                    <a:gd name="connsiteY3" fmla="*/ 373 h 63333"/>
                    <a:gd name="connsiteX4" fmla="*/ 0 w 61912"/>
                    <a:gd name="connsiteY4" fmla="*/ 563 h 63333"/>
                    <a:gd name="connsiteX5" fmla="*/ 0 w 61912"/>
                    <a:gd name="connsiteY5" fmla="*/ 563 h 63333"/>
                    <a:gd name="connsiteX6" fmla="*/ 4667 w 61912"/>
                    <a:gd name="connsiteY6" fmla="*/ 9040 h 63333"/>
                    <a:gd name="connsiteX7" fmla="*/ 59531 w 61912"/>
                    <a:gd name="connsiteY7" fmla="*/ 63333 h 63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912" h="63333">
                      <a:moveTo>
                        <a:pt x="59531" y="63238"/>
                      </a:moveTo>
                      <a:cubicBezTo>
                        <a:pt x="60293" y="62380"/>
                        <a:pt x="61150" y="61523"/>
                        <a:pt x="61913" y="60666"/>
                      </a:cubicBezTo>
                      <a:cubicBezTo>
                        <a:pt x="61913" y="60666"/>
                        <a:pt x="55340" y="56761"/>
                        <a:pt x="35623" y="40187"/>
                      </a:cubicBezTo>
                      <a:cubicBezTo>
                        <a:pt x="20764" y="27709"/>
                        <a:pt x="8667" y="8183"/>
                        <a:pt x="3524" y="373"/>
                      </a:cubicBezTo>
                      <a:cubicBezTo>
                        <a:pt x="2857" y="-675"/>
                        <a:pt x="1143" y="849"/>
                        <a:pt x="0" y="563"/>
                      </a:cubicBezTo>
                      <a:lnTo>
                        <a:pt x="0" y="563"/>
                      </a:lnTo>
                      <a:cubicBezTo>
                        <a:pt x="857" y="2659"/>
                        <a:pt x="2286" y="5516"/>
                        <a:pt x="4667" y="9040"/>
                      </a:cubicBezTo>
                      <a:cubicBezTo>
                        <a:pt x="10096" y="16851"/>
                        <a:pt x="27146" y="42283"/>
                        <a:pt x="59531" y="63333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1" name="Freeform: Shape 1820">
                  <a:extLst>
                    <a:ext uri="{FF2B5EF4-FFF2-40B4-BE49-F238E27FC236}">
                      <a16:creationId xmlns:a16="http://schemas.microsoft.com/office/drawing/2014/main" id="{A0CFEB29-62FE-DBFD-6BD5-93224E35EE84}"/>
                    </a:ext>
                  </a:extLst>
                </p:cNvPr>
                <p:cNvSpPr/>
                <p:nvPr/>
              </p:nvSpPr>
              <p:spPr>
                <a:xfrm>
                  <a:off x="7785067" y="5070721"/>
                  <a:ext cx="44196" cy="192602"/>
                </a:xfrm>
                <a:custGeom>
                  <a:avLst/>
                  <a:gdLst>
                    <a:gd name="connsiteX0" fmla="*/ 44196 w 44196"/>
                    <a:gd name="connsiteY0" fmla="*/ 7 h 192602"/>
                    <a:gd name="connsiteX1" fmla="*/ 24670 w 44196"/>
                    <a:gd name="connsiteY1" fmla="*/ 25058 h 192602"/>
                    <a:gd name="connsiteX2" fmla="*/ 0 w 44196"/>
                    <a:gd name="connsiteY2" fmla="*/ 177458 h 192602"/>
                    <a:gd name="connsiteX3" fmla="*/ 11716 w 44196"/>
                    <a:gd name="connsiteY3" fmla="*/ 192603 h 192602"/>
                    <a:gd name="connsiteX4" fmla="*/ 37052 w 44196"/>
                    <a:gd name="connsiteY4" fmla="*/ 143263 h 192602"/>
                    <a:gd name="connsiteX5" fmla="*/ 33909 w 44196"/>
                    <a:gd name="connsiteY5" fmla="*/ 137644 h 192602"/>
                    <a:gd name="connsiteX6" fmla="*/ 39434 w 44196"/>
                    <a:gd name="connsiteY6" fmla="*/ 81446 h 192602"/>
                    <a:gd name="connsiteX7" fmla="*/ 44196 w 44196"/>
                    <a:gd name="connsiteY7" fmla="*/ 72302 h 192602"/>
                    <a:gd name="connsiteX8" fmla="*/ 44196 w 44196"/>
                    <a:gd name="connsiteY8" fmla="*/ 103 h 192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96" h="192602">
                      <a:moveTo>
                        <a:pt x="44196" y="7"/>
                      </a:moveTo>
                      <a:cubicBezTo>
                        <a:pt x="44196" y="7"/>
                        <a:pt x="24765" y="-1136"/>
                        <a:pt x="24670" y="25058"/>
                      </a:cubicBezTo>
                      <a:cubicBezTo>
                        <a:pt x="24575" y="51347"/>
                        <a:pt x="21622" y="165552"/>
                        <a:pt x="0" y="177458"/>
                      </a:cubicBezTo>
                      <a:cubicBezTo>
                        <a:pt x="5810" y="187936"/>
                        <a:pt x="9049" y="190888"/>
                        <a:pt x="11716" y="192603"/>
                      </a:cubicBezTo>
                      <a:cubicBezTo>
                        <a:pt x="15335" y="189364"/>
                        <a:pt x="28670" y="177935"/>
                        <a:pt x="37052" y="143263"/>
                      </a:cubicBezTo>
                      <a:cubicBezTo>
                        <a:pt x="37243" y="142406"/>
                        <a:pt x="33623" y="138501"/>
                        <a:pt x="33909" y="137644"/>
                      </a:cubicBezTo>
                      <a:cubicBezTo>
                        <a:pt x="37433" y="122309"/>
                        <a:pt x="39053" y="106687"/>
                        <a:pt x="39434" y="81446"/>
                      </a:cubicBezTo>
                      <a:cubicBezTo>
                        <a:pt x="39434" y="78875"/>
                        <a:pt x="44196" y="75064"/>
                        <a:pt x="44196" y="72302"/>
                      </a:cubicBezTo>
                      <a:lnTo>
                        <a:pt x="44196" y="10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2" name="Freeform: Shape 1821">
                  <a:extLst>
                    <a:ext uri="{FF2B5EF4-FFF2-40B4-BE49-F238E27FC236}">
                      <a16:creationId xmlns:a16="http://schemas.microsoft.com/office/drawing/2014/main" id="{731D4117-5F4F-B994-1976-8B4521CBF4E8}"/>
                    </a:ext>
                  </a:extLst>
                </p:cNvPr>
                <p:cNvSpPr/>
                <p:nvPr/>
              </p:nvSpPr>
              <p:spPr>
                <a:xfrm>
                  <a:off x="7823929" y="5152167"/>
                  <a:ext cx="104203" cy="37623"/>
                </a:xfrm>
                <a:custGeom>
                  <a:avLst/>
                  <a:gdLst>
                    <a:gd name="connsiteX0" fmla="*/ 0 w 104203"/>
                    <a:gd name="connsiteY0" fmla="*/ 14859 h 37623"/>
                    <a:gd name="connsiteX1" fmla="*/ 95060 w 104203"/>
                    <a:gd name="connsiteY1" fmla="*/ 37624 h 37623"/>
                    <a:gd name="connsiteX2" fmla="*/ 104204 w 104203"/>
                    <a:gd name="connsiteY2" fmla="*/ 24765 h 37623"/>
                    <a:gd name="connsiteX3" fmla="*/ 571 w 104203"/>
                    <a:gd name="connsiteY3" fmla="*/ 0 h 37623"/>
                    <a:gd name="connsiteX4" fmla="*/ 0 w 104203"/>
                    <a:gd name="connsiteY4" fmla="*/ 14954 h 37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03" h="37623">
                      <a:moveTo>
                        <a:pt x="0" y="14859"/>
                      </a:moveTo>
                      <a:lnTo>
                        <a:pt x="95060" y="37624"/>
                      </a:lnTo>
                      <a:cubicBezTo>
                        <a:pt x="97917" y="33528"/>
                        <a:pt x="100965" y="29242"/>
                        <a:pt x="104204" y="24765"/>
                      </a:cubicBezTo>
                      <a:lnTo>
                        <a:pt x="571" y="0"/>
                      </a:lnTo>
                      <a:cubicBezTo>
                        <a:pt x="476" y="4953"/>
                        <a:pt x="286" y="10001"/>
                        <a:pt x="0" y="1495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3" name="Freeform: Shape 1822">
                  <a:extLst>
                    <a:ext uri="{FF2B5EF4-FFF2-40B4-BE49-F238E27FC236}">
                      <a16:creationId xmlns:a16="http://schemas.microsoft.com/office/drawing/2014/main" id="{1C0E6239-483B-CBB2-9D1E-9A55F39C69F5}"/>
                    </a:ext>
                  </a:extLst>
                </p:cNvPr>
                <p:cNvSpPr/>
                <p:nvPr/>
              </p:nvSpPr>
              <p:spPr>
                <a:xfrm>
                  <a:off x="7822215" y="5173027"/>
                  <a:ext cx="93154" cy="34956"/>
                </a:xfrm>
                <a:custGeom>
                  <a:avLst/>
                  <a:gdLst>
                    <a:gd name="connsiteX0" fmla="*/ 95 w 93154"/>
                    <a:gd name="connsiteY0" fmla="*/ 14764 h 34956"/>
                    <a:gd name="connsiteX1" fmla="*/ 84868 w 93154"/>
                    <a:gd name="connsiteY1" fmla="*/ 34957 h 34956"/>
                    <a:gd name="connsiteX2" fmla="*/ 91154 w 93154"/>
                    <a:gd name="connsiteY2" fmla="*/ 24955 h 34956"/>
                    <a:gd name="connsiteX3" fmla="*/ 93154 w 93154"/>
                    <a:gd name="connsiteY3" fmla="*/ 21907 h 34956"/>
                    <a:gd name="connsiteX4" fmla="*/ 1333 w 93154"/>
                    <a:gd name="connsiteY4" fmla="*/ 0 h 34956"/>
                    <a:gd name="connsiteX5" fmla="*/ 0 w 93154"/>
                    <a:gd name="connsiteY5" fmla="*/ 14764 h 34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154" h="34956">
                      <a:moveTo>
                        <a:pt x="95" y="14764"/>
                      </a:moveTo>
                      <a:lnTo>
                        <a:pt x="84868" y="34957"/>
                      </a:lnTo>
                      <a:cubicBezTo>
                        <a:pt x="86677" y="31909"/>
                        <a:pt x="88773" y="28575"/>
                        <a:pt x="91154" y="24955"/>
                      </a:cubicBezTo>
                      <a:cubicBezTo>
                        <a:pt x="91821" y="23908"/>
                        <a:pt x="92488" y="22955"/>
                        <a:pt x="93154" y="21907"/>
                      </a:cubicBezTo>
                      <a:lnTo>
                        <a:pt x="1333" y="0"/>
                      </a:lnTo>
                      <a:cubicBezTo>
                        <a:pt x="952" y="5048"/>
                        <a:pt x="571" y="9906"/>
                        <a:pt x="0" y="1476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4" name="Freeform: Shape 1823">
                  <a:extLst>
                    <a:ext uri="{FF2B5EF4-FFF2-40B4-BE49-F238E27FC236}">
                      <a16:creationId xmlns:a16="http://schemas.microsoft.com/office/drawing/2014/main" id="{016326A9-5FAE-2CB6-FD09-0D6CFFAB1055}"/>
                    </a:ext>
                  </a:extLst>
                </p:cNvPr>
                <p:cNvSpPr/>
                <p:nvPr/>
              </p:nvSpPr>
              <p:spPr>
                <a:xfrm>
                  <a:off x="7818881" y="5193791"/>
                  <a:ext cx="85058" cy="33242"/>
                </a:xfrm>
                <a:custGeom>
                  <a:avLst/>
                  <a:gdLst>
                    <a:gd name="connsiteX0" fmla="*/ 95 w 85058"/>
                    <a:gd name="connsiteY0" fmla="*/ 14478 h 33242"/>
                    <a:gd name="connsiteX1" fmla="*/ 78772 w 85058"/>
                    <a:gd name="connsiteY1" fmla="*/ 33242 h 33242"/>
                    <a:gd name="connsiteX2" fmla="*/ 82010 w 85058"/>
                    <a:gd name="connsiteY2" fmla="*/ 26765 h 33242"/>
                    <a:gd name="connsiteX3" fmla="*/ 83058 w 85058"/>
                    <a:gd name="connsiteY3" fmla="*/ 24289 h 33242"/>
                    <a:gd name="connsiteX4" fmla="*/ 84963 w 85058"/>
                    <a:gd name="connsiteY4" fmla="*/ 20003 h 33242"/>
                    <a:gd name="connsiteX5" fmla="*/ 85058 w 85058"/>
                    <a:gd name="connsiteY5" fmla="*/ 19717 h 33242"/>
                    <a:gd name="connsiteX6" fmla="*/ 2572 w 85058"/>
                    <a:gd name="connsiteY6" fmla="*/ 0 h 33242"/>
                    <a:gd name="connsiteX7" fmla="*/ 0 w 85058"/>
                    <a:gd name="connsiteY7" fmla="*/ 14478 h 33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058" h="33242">
                      <a:moveTo>
                        <a:pt x="95" y="14478"/>
                      </a:moveTo>
                      <a:lnTo>
                        <a:pt x="78772" y="33242"/>
                      </a:lnTo>
                      <a:cubicBezTo>
                        <a:pt x="80010" y="30861"/>
                        <a:pt x="81153" y="28670"/>
                        <a:pt x="82010" y="26765"/>
                      </a:cubicBezTo>
                      <a:cubicBezTo>
                        <a:pt x="82391" y="25908"/>
                        <a:pt x="82772" y="25051"/>
                        <a:pt x="83058" y="24289"/>
                      </a:cubicBezTo>
                      <a:cubicBezTo>
                        <a:pt x="83534" y="23051"/>
                        <a:pt x="84201" y="21622"/>
                        <a:pt x="84963" y="20003"/>
                      </a:cubicBezTo>
                      <a:cubicBezTo>
                        <a:pt x="84963" y="20003"/>
                        <a:pt x="85058" y="19812"/>
                        <a:pt x="85058" y="19717"/>
                      </a:cubicBezTo>
                      <a:lnTo>
                        <a:pt x="2572" y="0"/>
                      </a:lnTo>
                      <a:cubicBezTo>
                        <a:pt x="1905" y="5048"/>
                        <a:pt x="1048" y="9906"/>
                        <a:pt x="0" y="14478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5" name="Freeform: Shape 1824">
                  <a:extLst>
                    <a:ext uri="{FF2B5EF4-FFF2-40B4-BE49-F238E27FC236}">
                      <a16:creationId xmlns:a16="http://schemas.microsoft.com/office/drawing/2014/main" id="{081E65FB-A1A5-B9E7-C877-D3747D39DEC0}"/>
                    </a:ext>
                  </a:extLst>
                </p:cNvPr>
                <p:cNvSpPr/>
                <p:nvPr/>
              </p:nvSpPr>
              <p:spPr>
                <a:xfrm>
                  <a:off x="7927847" y="5012816"/>
                  <a:ext cx="74442" cy="164306"/>
                </a:xfrm>
                <a:custGeom>
                  <a:avLst/>
                  <a:gdLst>
                    <a:gd name="connsiteX0" fmla="*/ 95 w 74442"/>
                    <a:gd name="connsiteY0" fmla="*/ 164306 h 164306"/>
                    <a:gd name="connsiteX1" fmla="*/ 286 w 74442"/>
                    <a:gd name="connsiteY1" fmla="*/ 164021 h 164306"/>
                    <a:gd name="connsiteX2" fmla="*/ 667 w 74442"/>
                    <a:gd name="connsiteY2" fmla="*/ 163544 h 164306"/>
                    <a:gd name="connsiteX3" fmla="*/ 74104 w 74442"/>
                    <a:gd name="connsiteY3" fmla="*/ 51054 h 164306"/>
                    <a:gd name="connsiteX4" fmla="*/ 2381 w 74442"/>
                    <a:gd name="connsiteY4" fmla="*/ 0 h 164306"/>
                    <a:gd name="connsiteX5" fmla="*/ 12859 w 74442"/>
                    <a:gd name="connsiteY5" fmla="*/ 67532 h 164306"/>
                    <a:gd name="connsiteX6" fmla="*/ 0 w 74442"/>
                    <a:gd name="connsiteY6" fmla="*/ 164306 h 164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442" h="164306">
                      <a:moveTo>
                        <a:pt x="95" y="164306"/>
                      </a:moveTo>
                      <a:cubicBezTo>
                        <a:pt x="95" y="164306"/>
                        <a:pt x="286" y="164116"/>
                        <a:pt x="286" y="164021"/>
                      </a:cubicBezTo>
                      <a:cubicBezTo>
                        <a:pt x="381" y="163925"/>
                        <a:pt x="571" y="163735"/>
                        <a:pt x="667" y="163544"/>
                      </a:cubicBezTo>
                      <a:cubicBezTo>
                        <a:pt x="32290" y="120110"/>
                        <a:pt x="78867" y="62389"/>
                        <a:pt x="74104" y="51054"/>
                      </a:cubicBezTo>
                      <a:cubicBezTo>
                        <a:pt x="67723" y="35814"/>
                        <a:pt x="21431" y="7906"/>
                        <a:pt x="2381" y="0"/>
                      </a:cubicBezTo>
                      <a:cubicBezTo>
                        <a:pt x="571" y="13430"/>
                        <a:pt x="-762" y="40862"/>
                        <a:pt x="12859" y="67532"/>
                      </a:cubicBezTo>
                      <a:cubicBezTo>
                        <a:pt x="31432" y="103537"/>
                        <a:pt x="10954" y="139732"/>
                        <a:pt x="0" y="1643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6" name="Freeform: Shape 1825">
                  <a:extLst>
                    <a:ext uri="{FF2B5EF4-FFF2-40B4-BE49-F238E27FC236}">
                      <a16:creationId xmlns:a16="http://schemas.microsoft.com/office/drawing/2014/main" id="{D87FF473-57A5-18E3-6D56-D3ADA4A12C9D}"/>
                    </a:ext>
                  </a:extLst>
                </p:cNvPr>
                <p:cNvSpPr/>
                <p:nvPr/>
              </p:nvSpPr>
              <p:spPr>
                <a:xfrm>
                  <a:off x="7833645" y="4988814"/>
                  <a:ext cx="59912" cy="81666"/>
                </a:xfrm>
                <a:custGeom>
                  <a:avLst/>
                  <a:gdLst>
                    <a:gd name="connsiteX0" fmla="*/ 40291 w 59912"/>
                    <a:gd name="connsiteY0" fmla="*/ 50292 h 81666"/>
                    <a:gd name="connsiteX1" fmla="*/ 39624 w 59912"/>
                    <a:gd name="connsiteY1" fmla="*/ 50292 h 81666"/>
                    <a:gd name="connsiteX2" fmla="*/ 39624 w 59912"/>
                    <a:gd name="connsiteY2" fmla="*/ 49625 h 81666"/>
                    <a:gd name="connsiteX3" fmla="*/ 41338 w 59912"/>
                    <a:gd name="connsiteY3" fmla="*/ 47339 h 81666"/>
                    <a:gd name="connsiteX4" fmla="*/ 42005 w 59912"/>
                    <a:gd name="connsiteY4" fmla="*/ 47339 h 81666"/>
                    <a:gd name="connsiteX5" fmla="*/ 42101 w 59912"/>
                    <a:gd name="connsiteY5" fmla="*/ 48006 h 81666"/>
                    <a:gd name="connsiteX6" fmla="*/ 40386 w 59912"/>
                    <a:gd name="connsiteY6" fmla="*/ 50292 h 81666"/>
                    <a:gd name="connsiteX7" fmla="*/ 40386 w 59912"/>
                    <a:gd name="connsiteY7" fmla="*/ 50292 h 81666"/>
                    <a:gd name="connsiteX8" fmla="*/ 38481 w 59912"/>
                    <a:gd name="connsiteY8" fmla="*/ 52483 h 81666"/>
                    <a:gd name="connsiteX9" fmla="*/ 38481 w 59912"/>
                    <a:gd name="connsiteY9" fmla="*/ 52483 h 81666"/>
                    <a:gd name="connsiteX10" fmla="*/ 36671 w 59912"/>
                    <a:gd name="connsiteY10" fmla="*/ 54673 h 81666"/>
                    <a:gd name="connsiteX11" fmla="*/ 36004 w 59912"/>
                    <a:gd name="connsiteY11" fmla="*/ 54673 h 81666"/>
                    <a:gd name="connsiteX12" fmla="*/ 36004 w 59912"/>
                    <a:gd name="connsiteY12" fmla="*/ 54007 h 81666"/>
                    <a:gd name="connsiteX13" fmla="*/ 37814 w 59912"/>
                    <a:gd name="connsiteY13" fmla="*/ 51816 h 81666"/>
                    <a:gd name="connsiteX14" fmla="*/ 38481 w 59912"/>
                    <a:gd name="connsiteY14" fmla="*/ 51816 h 81666"/>
                    <a:gd name="connsiteX15" fmla="*/ 38481 w 59912"/>
                    <a:gd name="connsiteY15" fmla="*/ 52483 h 81666"/>
                    <a:gd name="connsiteX16" fmla="*/ 43625 w 59912"/>
                    <a:gd name="connsiteY16" fmla="*/ 45720 h 81666"/>
                    <a:gd name="connsiteX17" fmla="*/ 42958 w 59912"/>
                    <a:gd name="connsiteY17" fmla="*/ 45720 h 81666"/>
                    <a:gd name="connsiteX18" fmla="*/ 42863 w 59912"/>
                    <a:gd name="connsiteY18" fmla="*/ 45053 h 81666"/>
                    <a:gd name="connsiteX19" fmla="*/ 44387 w 59912"/>
                    <a:gd name="connsiteY19" fmla="*/ 42672 h 81666"/>
                    <a:gd name="connsiteX20" fmla="*/ 45053 w 59912"/>
                    <a:gd name="connsiteY20" fmla="*/ 42481 h 81666"/>
                    <a:gd name="connsiteX21" fmla="*/ 45149 w 59912"/>
                    <a:gd name="connsiteY21" fmla="*/ 43148 h 81666"/>
                    <a:gd name="connsiteX22" fmla="*/ 43625 w 59912"/>
                    <a:gd name="connsiteY22" fmla="*/ 45529 h 81666"/>
                    <a:gd name="connsiteX23" fmla="*/ 43625 w 59912"/>
                    <a:gd name="connsiteY23" fmla="*/ 45529 h 81666"/>
                    <a:gd name="connsiteX24" fmla="*/ 34862 w 59912"/>
                    <a:gd name="connsiteY24" fmla="*/ 56769 h 81666"/>
                    <a:gd name="connsiteX25" fmla="*/ 34862 w 59912"/>
                    <a:gd name="connsiteY25" fmla="*/ 56769 h 81666"/>
                    <a:gd name="connsiteX26" fmla="*/ 32861 w 59912"/>
                    <a:gd name="connsiteY26" fmla="*/ 58864 h 81666"/>
                    <a:gd name="connsiteX27" fmla="*/ 32195 w 59912"/>
                    <a:gd name="connsiteY27" fmla="*/ 58864 h 81666"/>
                    <a:gd name="connsiteX28" fmla="*/ 32195 w 59912"/>
                    <a:gd name="connsiteY28" fmla="*/ 58198 h 81666"/>
                    <a:gd name="connsiteX29" fmla="*/ 34100 w 59912"/>
                    <a:gd name="connsiteY29" fmla="*/ 56197 h 81666"/>
                    <a:gd name="connsiteX30" fmla="*/ 34766 w 59912"/>
                    <a:gd name="connsiteY30" fmla="*/ 56197 h 81666"/>
                    <a:gd name="connsiteX31" fmla="*/ 34766 w 59912"/>
                    <a:gd name="connsiteY31" fmla="*/ 56864 h 81666"/>
                    <a:gd name="connsiteX32" fmla="*/ 46768 w 59912"/>
                    <a:gd name="connsiteY32" fmla="*/ 40957 h 81666"/>
                    <a:gd name="connsiteX33" fmla="*/ 46101 w 59912"/>
                    <a:gd name="connsiteY33" fmla="*/ 41053 h 81666"/>
                    <a:gd name="connsiteX34" fmla="*/ 45911 w 59912"/>
                    <a:gd name="connsiteY34" fmla="*/ 40386 h 81666"/>
                    <a:gd name="connsiteX35" fmla="*/ 47339 w 59912"/>
                    <a:gd name="connsiteY35" fmla="*/ 37909 h 81666"/>
                    <a:gd name="connsiteX36" fmla="*/ 48006 w 59912"/>
                    <a:gd name="connsiteY36" fmla="*/ 37719 h 81666"/>
                    <a:gd name="connsiteX37" fmla="*/ 48196 w 59912"/>
                    <a:gd name="connsiteY37" fmla="*/ 38386 h 81666"/>
                    <a:gd name="connsiteX38" fmla="*/ 46768 w 59912"/>
                    <a:gd name="connsiteY38" fmla="*/ 40862 h 81666"/>
                    <a:gd name="connsiteX39" fmla="*/ 46768 w 59912"/>
                    <a:gd name="connsiteY39" fmla="*/ 40862 h 81666"/>
                    <a:gd name="connsiteX40" fmla="*/ 30956 w 59912"/>
                    <a:gd name="connsiteY40" fmla="*/ 60865 h 81666"/>
                    <a:gd name="connsiteX41" fmla="*/ 30956 w 59912"/>
                    <a:gd name="connsiteY41" fmla="*/ 60865 h 81666"/>
                    <a:gd name="connsiteX42" fmla="*/ 28861 w 59912"/>
                    <a:gd name="connsiteY42" fmla="*/ 62865 h 81666"/>
                    <a:gd name="connsiteX43" fmla="*/ 28194 w 59912"/>
                    <a:gd name="connsiteY43" fmla="*/ 62865 h 81666"/>
                    <a:gd name="connsiteX44" fmla="*/ 28194 w 59912"/>
                    <a:gd name="connsiteY44" fmla="*/ 62198 h 81666"/>
                    <a:gd name="connsiteX45" fmla="*/ 30289 w 59912"/>
                    <a:gd name="connsiteY45" fmla="*/ 60293 h 81666"/>
                    <a:gd name="connsiteX46" fmla="*/ 30956 w 59912"/>
                    <a:gd name="connsiteY46" fmla="*/ 60293 h 81666"/>
                    <a:gd name="connsiteX47" fmla="*/ 30956 w 59912"/>
                    <a:gd name="connsiteY47" fmla="*/ 60960 h 81666"/>
                    <a:gd name="connsiteX48" fmla="*/ 49530 w 59912"/>
                    <a:gd name="connsiteY48" fmla="*/ 36004 h 81666"/>
                    <a:gd name="connsiteX49" fmla="*/ 48959 w 59912"/>
                    <a:gd name="connsiteY49" fmla="*/ 36100 h 81666"/>
                    <a:gd name="connsiteX50" fmla="*/ 48768 w 59912"/>
                    <a:gd name="connsiteY50" fmla="*/ 35433 h 81666"/>
                    <a:gd name="connsiteX51" fmla="*/ 50006 w 59912"/>
                    <a:gd name="connsiteY51" fmla="*/ 32861 h 81666"/>
                    <a:gd name="connsiteX52" fmla="*/ 50673 w 59912"/>
                    <a:gd name="connsiteY52" fmla="*/ 32671 h 81666"/>
                    <a:gd name="connsiteX53" fmla="*/ 50863 w 59912"/>
                    <a:gd name="connsiteY53" fmla="*/ 33338 h 81666"/>
                    <a:gd name="connsiteX54" fmla="*/ 49625 w 59912"/>
                    <a:gd name="connsiteY54" fmla="*/ 35909 h 81666"/>
                    <a:gd name="connsiteX55" fmla="*/ 49625 w 59912"/>
                    <a:gd name="connsiteY55" fmla="*/ 35909 h 81666"/>
                    <a:gd name="connsiteX56" fmla="*/ 26765 w 59912"/>
                    <a:gd name="connsiteY56" fmla="*/ 64675 h 81666"/>
                    <a:gd name="connsiteX57" fmla="*/ 26765 w 59912"/>
                    <a:gd name="connsiteY57" fmla="*/ 64675 h 81666"/>
                    <a:gd name="connsiteX58" fmla="*/ 24575 w 59912"/>
                    <a:gd name="connsiteY58" fmla="*/ 66484 h 81666"/>
                    <a:gd name="connsiteX59" fmla="*/ 23908 w 59912"/>
                    <a:gd name="connsiteY59" fmla="*/ 66484 h 81666"/>
                    <a:gd name="connsiteX60" fmla="*/ 23908 w 59912"/>
                    <a:gd name="connsiteY60" fmla="*/ 65818 h 81666"/>
                    <a:gd name="connsiteX61" fmla="*/ 26003 w 59912"/>
                    <a:gd name="connsiteY61" fmla="*/ 64008 h 81666"/>
                    <a:gd name="connsiteX62" fmla="*/ 26670 w 59912"/>
                    <a:gd name="connsiteY62" fmla="*/ 64008 h 81666"/>
                    <a:gd name="connsiteX63" fmla="*/ 26670 w 59912"/>
                    <a:gd name="connsiteY63" fmla="*/ 64579 h 81666"/>
                    <a:gd name="connsiteX64" fmla="*/ 52007 w 59912"/>
                    <a:gd name="connsiteY64" fmla="*/ 30956 h 81666"/>
                    <a:gd name="connsiteX65" fmla="*/ 51435 w 59912"/>
                    <a:gd name="connsiteY65" fmla="*/ 31051 h 81666"/>
                    <a:gd name="connsiteX66" fmla="*/ 51245 w 59912"/>
                    <a:gd name="connsiteY66" fmla="*/ 30480 h 81666"/>
                    <a:gd name="connsiteX67" fmla="*/ 52388 w 59912"/>
                    <a:gd name="connsiteY67" fmla="*/ 27908 h 81666"/>
                    <a:gd name="connsiteX68" fmla="*/ 53054 w 59912"/>
                    <a:gd name="connsiteY68" fmla="*/ 27622 h 81666"/>
                    <a:gd name="connsiteX69" fmla="*/ 53340 w 59912"/>
                    <a:gd name="connsiteY69" fmla="*/ 28289 h 81666"/>
                    <a:gd name="connsiteX70" fmla="*/ 52197 w 59912"/>
                    <a:gd name="connsiteY70" fmla="*/ 30956 h 81666"/>
                    <a:gd name="connsiteX71" fmla="*/ 52197 w 59912"/>
                    <a:gd name="connsiteY71" fmla="*/ 30956 h 81666"/>
                    <a:gd name="connsiteX72" fmla="*/ 22384 w 59912"/>
                    <a:gd name="connsiteY72" fmla="*/ 68294 h 81666"/>
                    <a:gd name="connsiteX73" fmla="*/ 22384 w 59912"/>
                    <a:gd name="connsiteY73" fmla="*/ 68294 h 81666"/>
                    <a:gd name="connsiteX74" fmla="*/ 20098 w 59912"/>
                    <a:gd name="connsiteY74" fmla="*/ 70009 h 81666"/>
                    <a:gd name="connsiteX75" fmla="*/ 19431 w 59912"/>
                    <a:gd name="connsiteY75" fmla="*/ 69913 h 81666"/>
                    <a:gd name="connsiteX76" fmla="*/ 19431 w 59912"/>
                    <a:gd name="connsiteY76" fmla="*/ 69247 h 81666"/>
                    <a:gd name="connsiteX77" fmla="*/ 21717 w 59912"/>
                    <a:gd name="connsiteY77" fmla="*/ 67532 h 81666"/>
                    <a:gd name="connsiteX78" fmla="*/ 22384 w 59912"/>
                    <a:gd name="connsiteY78" fmla="*/ 67532 h 81666"/>
                    <a:gd name="connsiteX79" fmla="*/ 22384 w 59912"/>
                    <a:gd name="connsiteY79" fmla="*/ 68104 h 81666"/>
                    <a:gd name="connsiteX80" fmla="*/ 54197 w 59912"/>
                    <a:gd name="connsiteY80" fmla="*/ 25717 h 81666"/>
                    <a:gd name="connsiteX81" fmla="*/ 53626 w 59912"/>
                    <a:gd name="connsiteY81" fmla="*/ 25908 h 81666"/>
                    <a:gd name="connsiteX82" fmla="*/ 53340 w 59912"/>
                    <a:gd name="connsiteY82" fmla="*/ 25337 h 81666"/>
                    <a:gd name="connsiteX83" fmla="*/ 54293 w 59912"/>
                    <a:gd name="connsiteY83" fmla="*/ 22670 h 81666"/>
                    <a:gd name="connsiteX84" fmla="*/ 54864 w 59912"/>
                    <a:gd name="connsiteY84" fmla="*/ 22384 h 81666"/>
                    <a:gd name="connsiteX85" fmla="*/ 55150 w 59912"/>
                    <a:gd name="connsiteY85" fmla="*/ 22955 h 81666"/>
                    <a:gd name="connsiteX86" fmla="*/ 54197 w 59912"/>
                    <a:gd name="connsiteY86" fmla="*/ 25622 h 81666"/>
                    <a:gd name="connsiteX87" fmla="*/ 54197 w 59912"/>
                    <a:gd name="connsiteY87" fmla="*/ 25717 h 81666"/>
                    <a:gd name="connsiteX88" fmla="*/ 17907 w 59912"/>
                    <a:gd name="connsiteY88" fmla="*/ 71723 h 81666"/>
                    <a:gd name="connsiteX89" fmla="*/ 17812 w 59912"/>
                    <a:gd name="connsiteY89" fmla="*/ 71818 h 81666"/>
                    <a:gd name="connsiteX90" fmla="*/ 15430 w 59912"/>
                    <a:gd name="connsiteY90" fmla="*/ 73438 h 81666"/>
                    <a:gd name="connsiteX91" fmla="*/ 14764 w 59912"/>
                    <a:gd name="connsiteY91" fmla="*/ 73342 h 81666"/>
                    <a:gd name="connsiteX92" fmla="*/ 14859 w 59912"/>
                    <a:gd name="connsiteY92" fmla="*/ 72676 h 81666"/>
                    <a:gd name="connsiteX93" fmla="*/ 17240 w 59912"/>
                    <a:gd name="connsiteY93" fmla="*/ 71056 h 81666"/>
                    <a:gd name="connsiteX94" fmla="*/ 17907 w 59912"/>
                    <a:gd name="connsiteY94" fmla="*/ 71152 h 81666"/>
                    <a:gd name="connsiteX95" fmla="*/ 17907 w 59912"/>
                    <a:gd name="connsiteY95" fmla="*/ 71723 h 81666"/>
                    <a:gd name="connsiteX96" fmla="*/ 56102 w 59912"/>
                    <a:gd name="connsiteY96" fmla="*/ 20383 h 81666"/>
                    <a:gd name="connsiteX97" fmla="*/ 55626 w 59912"/>
                    <a:gd name="connsiteY97" fmla="*/ 20574 h 81666"/>
                    <a:gd name="connsiteX98" fmla="*/ 55340 w 59912"/>
                    <a:gd name="connsiteY98" fmla="*/ 20002 h 81666"/>
                    <a:gd name="connsiteX99" fmla="*/ 56102 w 59912"/>
                    <a:gd name="connsiteY99" fmla="*/ 17335 h 81666"/>
                    <a:gd name="connsiteX100" fmla="*/ 56674 w 59912"/>
                    <a:gd name="connsiteY100" fmla="*/ 16954 h 81666"/>
                    <a:gd name="connsiteX101" fmla="*/ 57055 w 59912"/>
                    <a:gd name="connsiteY101" fmla="*/ 17526 h 81666"/>
                    <a:gd name="connsiteX102" fmla="*/ 56293 w 59912"/>
                    <a:gd name="connsiteY102" fmla="*/ 20288 h 81666"/>
                    <a:gd name="connsiteX103" fmla="*/ 56293 w 59912"/>
                    <a:gd name="connsiteY103" fmla="*/ 20479 h 81666"/>
                    <a:gd name="connsiteX104" fmla="*/ 13240 w 59912"/>
                    <a:gd name="connsiteY104" fmla="*/ 74771 h 81666"/>
                    <a:gd name="connsiteX105" fmla="*/ 13145 w 59912"/>
                    <a:gd name="connsiteY105" fmla="*/ 74866 h 81666"/>
                    <a:gd name="connsiteX106" fmla="*/ 10763 w 59912"/>
                    <a:gd name="connsiteY106" fmla="*/ 76390 h 81666"/>
                    <a:gd name="connsiteX107" fmla="*/ 10096 w 59912"/>
                    <a:gd name="connsiteY107" fmla="*/ 76200 h 81666"/>
                    <a:gd name="connsiteX108" fmla="*/ 10287 w 59912"/>
                    <a:gd name="connsiteY108" fmla="*/ 75533 h 81666"/>
                    <a:gd name="connsiteX109" fmla="*/ 12668 w 59912"/>
                    <a:gd name="connsiteY109" fmla="*/ 74009 h 81666"/>
                    <a:gd name="connsiteX110" fmla="*/ 13335 w 59912"/>
                    <a:gd name="connsiteY110" fmla="*/ 74200 h 81666"/>
                    <a:gd name="connsiteX111" fmla="*/ 13335 w 59912"/>
                    <a:gd name="connsiteY111" fmla="*/ 74771 h 81666"/>
                    <a:gd name="connsiteX112" fmla="*/ 57626 w 59912"/>
                    <a:gd name="connsiteY112" fmla="*/ 14859 h 81666"/>
                    <a:gd name="connsiteX113" fmla="*/ 57150 w 59912"/>
                    <a:gd name="connsiteY113" fmla="*/ 15049 h 81666"/>
                    <a:gd name="connsiteX114" fmla="*/ 56769 w 59912"/>
                    <a:gd name="connsiteY114" fmla="*/ 14478 h 81666"/>
                    <a:gd name="connsiteX115" fmla="*/ 57341 w 59912"/>
                    <a:gd name="connsiteY115" fmla="*/ 11716 h 81666"/>
                    <a:gd name="connsiteX116" fmla="*/ 57912 w 59912"/>
                    <a:gd name="connsiteY116" fmla="*/ 11335 h 81666"/>
                    <a:gd name="connsiteX117" fmla="*/ 58293 w 59912"/>
                    <a:gd name="connsiteY117" fmla="*/ 11906 h 81666"/>
                    <a:gd name="connsiteX118" fmla="*/ 57626 w 59912"/>
                    <a:gd name="connsiteY118" fmla="*/ 14668 h 81666"/>
                    <a:gd name="connsiteX119" fmla="*/ 57626 w 59912"/>
                    <a:gd name="connsiteY119" fmla="*/ 14859 h 81666"/>
                    <a:gd name="connsiteX120" fmla="*/ 8382 w 59912"/>
                    <a:gd name="connsiteY120" fmla="*/ 77629 h 81666"/>
                    <a:gd name="connsiteX121" fmla="*/ 8192 w 59912"/>
                    <a:gd name="connsiteY121" fmla="*/ 77724 h 81666"/>
                    <a:gd name="connsiteX122" fmla="*/ 5715 w 59912"/>
                    <a:gd name="connsiteY122" fmla="*/ 79057 h 81666"/>
                    <a:gd name="connsiteX123" fmla="*/ 5048 w 59912"/>
                    <a:gd name="connsiteY123" fmla="*/ 78867 h 81666"/>
                    <a:gd name="connsiteX124" fmla="*/ 5239 w 59912"/>
                    <a:gd name="connsiteY124" fmla="*/ 78200 h 81666"/>
                    <a:gd name="connsiteX125" fmla="*/ 7715 w 59912"/>
                    <a:gd name="connsiteY125" fmla="*/ 76867 h 81666"/>
                    <a:gd name="connsiteX126" fmla="*/ 8382 w 59912"/>
                    <a:gd name="connsiteY126" fmla="*/ 77057 h 81666"/>
                    <a:gd name="connsiteX127" fmla="*/ 8382 w 59912"/>
                    <a:gd name="connsiteY127" fmla="*/ 77533 h 81666"/>
                    <a:gd name="connsiteX128" fmla="*/ 3429 w 59912"/>
                    <a:gd name="connsiteY128" fmla="*/ 80296 h 81666"/>
                    <a:gd name="connsiteX129" fmla="*/ 3238 w 59912"/>
                    <a:gd name="connsiteY129" fmla="*/ 80391 h 81666"/>
                    <a:gd name="connsiteX130" fmla="*/ 667 w 59912"/>
                    <a:gd name="connsiteY130" fmla="*/ 81629 h 81666"/>
                    <a:gd name="connsiteX131" fmla="*/ 0 w 59912"/>
                    <a:gd name="connsiteY131" fmla="*/ 81439 h 81666"/>
                    <a:gd name="connsiteX132" fmla="*/ 191 w 59912"/>
                    <a:gd name="connsiteY132" fmla="*/ 80772 h 81666"/>
                    <a:gd name="connsiteX133" fmla="*/ 2762 w 59912"/>
                    <a:gd name="connsiteY133" fmla="*/ 79534 h 81666"/>
                    <a:gd name="connsiteX134" fmla="*/ 3429 w 59912"/>
                    <a:gd name="connsiteY134" fmla="*/ 79724 h 81666"/>
                    <a:gd name="connsiteX135" fmla="*/ 3429 w 59912"/>
                    <a:gd name="connsiteY135" fmla="*/ 80200 h 81666"/>
                    <a:gd name="connsiteX136" fmla="*/ 58769 w 59912"/>
                    <a:gd name="connsiteY136" fmla="*/ 9239 h 81666"/>
                    <a:gd name="connsiteX137" fmla="*/ 58293 w 59912"/>
                    <a:gd name="connsiteY137" fmla="*/ 9430 h 81666"/>
                    <a:gd name="connsiteX138" fmla="*/ 57912 w 59912"/>
                    <a:gd name="connsiteY138" fmla="*/ 8858 h 81666"/>
                    <a:gd name="connsiteX139" fmla="*/ 58293 w 59912"/>
                    <a:gd name="connsiteY139" fmla="*/ 6096 h 81666"/>
                    <a:gd name="connsiteX140" fmla="*/ 58864 w 59912"/>
                    <a:gd name="connsiteY140" fmla="*/ 5715 h 81666"/>
                    <a:gd name="connsiteX141" fmla="*/ 59246 w 59912"/>
                    <a:gd name="connsiteY141" fmla="*/ 6191 h 81666"/>
                    <a:gd name="connsiteX142" fmla="*/ 58864 w 59912"/>
                    <a:gd name="connsiteY142" fmla="*/ 9049 h 81666"/>
                    <a:gd name="connsiteX143" fmla="*/ 58864 w 59912"/>
                    <a:gd name="connsiteY143" fmla="*/ 9239 h 81666"/>
                    <a:gd name="connsiteX144" fmla="*/ 59531 w 59912"/>
                    <a:gd name="connsiteY144" fmla="*/ 3620 h 81666"/>
                    <a:gd name="connsiteX145" fmla="*/ 59150 w 59912"/>
                    <a:gd name="connsiteY145" fmla="*/ 3810 h 81666"/>
                    <a:gd name="connsiteX146" fmla="*/ 58769 w 59912"/>
                    <a:gd name="connsiteY146" fmla="*/ 3334 h 81666"/>
                    <a:gd name="connsiteX147" fmla="*/ 58960 w 59912"/>
                    <a:gd name="connsiteY147" fmla="*/ 476 h 81666"/>
                    <a:gd name="connsiteX148" fmla="*/ 59436 w 59912"/>
                    <a:gd name="connsiteY148" fmla="*/ 0 h 81666"/>
                    <a:gd name="connsiteX149" fmla="*/ 59912 w 59912"/>
                    <a:gd name="connsiteY149" fmla="*/ 476 h 81666"/>
                    <a:gd name="connsiteX150" fmla="*/ 59722 w 59912"/>
                    <a:gd name="connsiteY150" fmla="*/ 3334 h 81666"/>
                    <a:gd name="connsiteX151" fmla="*/ 59627 w 59912"/>
                    <a:gd name="connsiteY151" fmla="*/ 3620 h 81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59912" h="81666">
                      <a:moveTo>
                        <a:pt x="40291" y="50292"/>
                      </a:moveTo>
                      <a:cubicBezTo>
                        <a:pt x="40291" y="50292"/>
                        <a:pt x="39814" y="50578"/>
                        <a:pt x="39624" y="50292"/>
                      </a:cubicBezTo>
                      <a:cubicBezTo>
                        <a:pt x="39434" y="50197"/>
                        <a:pt x="39434" y="49816"/>
                        <a:pt x="39624" y="49625"/>
                      </a:cubicBezTo>
                      <a:cubicBezTo>
                        <a:pt x="40196" y="48863"/>
                        <a:pt x="40767" y="48101"/>
                        <a:pt x="41338" y="47339"/>
                      </a:cubicBezTo>
                      <a:cubicBezTo>
                        <a:pt x="41529" y="47149"/>
                        <a:pt x="41815" y="47054"/>
                        <a:pt x="42005" y="47339"/>
                      </a:cubicBezTo>
                      <a:cubicBezTo>
                        <a:pt x="42196" y="47530"/>
                        <a:pt x="42291" y="47815"/>
                        <a:pt x="42101" y="48006"/>
                      </a:cubicBezTo>
                      <a:cubicBezTo>
                        <a:pt x="41529" y="48768"/>
                        <a:pt x="40958" y="49530"/>
                        <a:pt x="40386" y="50292"/>
                      </a:cubicBezTo>
                      <a:lnTo>
                        <a:pt x="40386" y="50292"/>
                      </a:lnTo>
                      <a:close/>
                      <a:moveTo>
                        <a:pt x="38481" y="52483"/>
                      </a:moveTo>
                      <a:lnTo>
                        <a:pt x="38481" y="52483"/>
                      </a:lnTo>
                      <a:cubicBezTo>
                        <a:pt x="37910" y="53245"/>
                        <a:pt x="37243" y="53912"/>
                        <a:pt x="36671" y="54673"/>
                      </a:cubicBezTo>
                      <a:cubicBezTo>
                        <a:pt x="36481" y="54864"/>
                        <a:pt x="36195" y="54864"/>
                        <a:pt x="36004" y="54673"/>
                      </a:cubicBezTo>
                      <a:cubicBezTo>
                        <a:pt x="35814" y="54483"/>
                        <a:pt x="35814" y="54197"/>
                        <a:pt x="36004" y="54007"/>
                      </a:cubicBezTo>
                      <a:cubicBezTo>
                        <a:pt x="36671" y="53340"/>
                        <a:pt x="37243" y="52578"/>
                        <a:pt x="37814" y="51816"/>
                      </a:cubicBezTo>
                      <a:cubicBezTo>
                        <a:pt x="38005" y="51625"/>
                        <a:pt x="38291" y="51625"/>
                        <a:pt x="38481" y="51816"/>
                      </a:cubicBezTo>
                      <a:cubicBezTo>
                        <a:pt x="38671" y="52006"/>
                        <a:pt x="38671" y="52292"/>
                        <a:pt x="38481" y="52483"/>
                      </a:cubicBezTo>
                      <a:close/>
                      <a:moveTo>
                        <a:pt x="43625" y="45720"/>
                      </a:moveTo>
                      <a:cubicBezTo>
                        <a:pt x="43625" y="45720"/>
                        <a:pt x="43148" y="45910"/>
                        <a:pt x="42958" y="45720"/>
                      </a:cubicBezTo>
                      <a:cubicBezTo>
                        <a:pt x="42767" y="45529"/>
                        <a:pt x="42672" y="45244"/>
                        <a:pt x="42863" y="45053"/>
                      </a:cubicBezTo>
                      <a:cubicBezTo>
                        <a:pt x="43434" y="44291"/>
                        <a:pt x="43910" y="43529"/>
                        <a:pt x="44387" y="42672"/>
                      </a:cubicBezTo>
                      <a:cubicBezTo>
                        <a:pt x="44577" y="42481"/>
                        <a:pt x="44863" y="42386"/>
                        <a:pt x="45053" y="42481"/>
                      </a:cubicBezTo>
                      <a:cubicBezTo>
                        <a:pt x="45244" y="42672"/>
                        <a:pt x="45339" y="42958"/>
                        <a:pt x="45149" y="43148"/>
                      </a:cubicBezTo>
                      <a:cubicBezTo>
                        <a:pt x="44672" y="43910"/>
                        <a:pt x="44101" y="44672"/>
                        <a:pt x="43625" y="45529"/>
                      </a:cubicBezTo>
                      <a:cubicBezTo>
                        <a:pt x="43625" y="45529"/>
                        <a:pt x="43625" y="45529"/>
                        <a:pt x="43625" y="45529"/>
                      </a:cubicBezTo>
                      <a:close/>
                      <a:moveTo>
                        <a:pt x="34862" y="56769"/>
                      </a:moveTo>
                      <a:cubicBezTo>
                        <a:pt x="34862" y="56769"/>
                        <a:pt x="34862" y="56769"/>
                        <a:pt x="34862" y="56769"/>
                      </a:cubicBezTo>
                      <a:cubicBezTo>
                        <a:pt x="34195" y="57436"/>
                        <a:pt x="33528" y="58198"/>
                        <a:pt x="32861" y="58864"/>
                      </a:cubicBezTo>
                      <a:cubicBezTo>
                        <a:pt x="32671" y="59055"/>
                        <a:pt x="32385" y="59055"/>
                        <a:pt x="32195" y="58864"/>
                      </a:cubicBezTo>
                      <a:cubicBezTo>
                        <a:pt x="32004" y="58674"/>
                        <a:pt x="32004" y="58388"/>
                        <a:pt x="32195" y="58198"/>
                      </a:cubicBezTo>
                      <a:cubicBezTo>
                        <a:pt x="32861" y="57531"/>
                        <a:pt x="33528" y="56864"/>
                        <a:pt x="34100" y="56197"/>
                      </a:cubicBezTo>
                      <a:cubicBezTo>
                        <a:pt x="34290" y="56007"/>
                        <a:pt x="34576" y="56007"/>
                        <a:pt x="34766" y="56197"/>
                      </a:cubicBezTo>
                      <a:cubicBezTo>
                        <a:pt x="34957" y="56388"/>
                        <a:pt x="34957" y="56674"/>
                        <a:pt x="34766" y="56864"/>
                      </a:cubicBezTo>
                      <a:close/>
                      <a:moveTo>
                        <a:pt x="46768" y="40957"/>
                      </a:moveTo>
                      <a:cubicBezTo>
                        <a:pt x="46768" y="40957"/>
                        <a:pt x="46387" y="41243"/>
                        <a:pt x="46101" y="41053"/>
                      </a:cubicBezTo>
                      <a:cubicBezTo>
                        <a:pt x="45815" y="40957"/>
                        <a:pt x="45815" y="40672"/>
                        <a:pt x="45911" y="40386"/>
                      </a:cubicBezTo>
                      <a:cubicBezTo>
                        <a:pt x="46387" y="39529"/>
                        <a:pt x="46863" y="38767"/>
                        <a:pt x="47339" y="37909"/>
                      </a:cubicBezTo>
                      <a:cubicBezTo>
                        <a:pt x="47435" y="37719"/>
                        <a:pt x="47720" y="37624"/>
                        <a:pt x="48006" y="37719"/>
                      </a:cubicBezTo>
                      <a:cubicBezTo>
                        <a:pt x="48196" y="37814"/>
                        <a:pt x="48292" y="38100"/>
                        <a:pt x="48196" y="38386"/>
                      </a:cubicBezTo>
                      <a:cubicBezTo>
                        <a:pt x="47720" y="39243"/>
                        <a:pt x="47244" y="40005"/>
                        <a:pt x="46768" y="40862"/>
                      </a:cubicBezTo>
                      <a:cubicBezTo>
                        <a:pt x="46768" y="40862"/>
                        <a:pt x="46768" y="40862"/>
                        <a:pt x="46768" y="40862"/>
                      </a:cubicBezTo>
                      <a:close/>
                      <a:moveTo>
                        <a:pt x="30956" y="60865"/>
                      </a:moveTo>
                      <a:cubicBezTo>
                        <a:pt x="30956" y="60865"/>
                        <a:pt x="30956" y="60865"/>
                        <a:pt x="30956" y="60865"/>
                      </a:cubicBezTo>
                      <a:cubicBezTo>
                        <a:pt x="30289" y="61531"/>
                        <a:pt x="29623" y="62198"/>
                        <a:pt x="28861" y="62865"/>
                      </a:cubicBezTo>
                      <a:cubicBezTo>
                        <a:pt x="28670" y="63055"/>
                        <a:pt x="28385" y="63055"/>
                        <a:pt x="28194" y="62865"/>
                      </a:cubicBezTo>
                      <a:cubicBezTo>
                        <a:pt x="28004" y="62674"/>
                        <a:pt x="28004" y="62389"/>
                        <a:pt x="28194" y="62198"/>
                      </a:cubicBezTo>
                      <a:cubicBezTo>
                        <a:pt x="28861" y="61531"/>
                        <a:pt x="29528" y="60960"/>
                        <a:pt x="30289" y="60293"/>
                      </a:cubicBezTo>
                      <a:cubicBezTo>
                        <a:pt x="30480" y="60103"/>
                        <a:pt x="30766" y="60103"/>
                        <a:pt x="30956" y="60293"/>
                      </a:cubicBezTo>
                      <a:cubicBezTo>
                        <a:pt x="31147" y="60484"/>
                        <a:pt x="31147" y="60770"/>
                        <a:pt x="30956" y="60960"/>
                      </a:cubicBezTo>
                      <a:close/>
                      <a:moveTo>
                        <a:pt x="49530" y="36004"/>
                      </a:moveTo>
                      <a:cubicBezTo>
                        <a:pt x="49530" y="36004"/>
                        <a:pt x="49149" y="36195"/>
                        <a:pt x="48959" y="36100"/>
                      </a:cubicBezTo>
                      <a:cubicBezTo>
                        <a:pt x="48768" y="36004"/>
                        <a:pt x="48673" y="35719"/>
                        <a:pt x="48768" y="35433"/>
                      </a:cubicBezTo>
                      <a:cubicBezTo>
                        <a:pt x="49244" y="34576"/>
                        <a:pt x="49625" y="33718"/>
                        <a:pt x="50006" y="32861"/>
                      </a:cubicBezTo>
                      <a:cubicBezTo>
                        <a:pt x="50102" y="32671"/>
                        <a:pt x="50387" y="32480"/>
                        <a:pt x="50673" y="32671"/>
                      </a:cubicBezTo>
                      <a:cubicBezTo>
                        <a:pt x="50863" y="32766"/>
                        <a:pt x="50959" y="33052"/>
                        <a:pt x="50863" y="33338"/>
                      </a:cubicBezTo>
                      <a:cubicBezTo>
                        <a:pt x="50483" y="34195"/>
                        <a:pt x="50006" y="35052"/>
                        <a:pt x="49625" y="35909"/>
                      </a:cubicBezTo>
                      <a:cubicBezTo>
                        <a:pt x="49625" y="35909"/>
                        <a:pt x="49625" y="35909"/>
                        <a:pt x="49625" y="35909"/>
                      </a:cubicBezTo>
                      <a:close/>
                      <a:moveTo>
                        <a:pt x="26765" y="64675"/>
                      </a:moveTo>
                      <a:cubicBezTo>
                        <a:pt x="26765" y="64675"/>
                        <a:pt x="26765" y="64675"/>
                        <a:pt x="26765" y="64675"/>
                      </a:cubicBezTo>
                      <a:cubicBezTo>
                        <a:pt x="26003" y="65246"/>
                        <a:pt x="25337" y="65913"/>
                        <a:pt x="24575" y="66484"/>
                      </a:cubicBezTo>
                      <a:cubicBezTo>
                        <a:pt x="24384" y="66675"/>
                        <a:pt x="24098" y="66675"/>
                        <a:pt x="23908" y="66484"/>
                      </a:cubicBezTo>
                      <a:cubicBezTo>
                        <a:pt x="23717" y="66294"/>
                        <a:pt x="23813" y="66008"/>
                        <a:pt x="23908" y="65818"/>
                      </a:cubicBezTo>
                      <a:cubicBezTo>
                        <a:pt x="24670" y="65246"/>
                        <a:pt x="25337" y="64579"/>
                        <a:pt x="26003" y="64008"/>
                      </a:cubicBezTo>
                      <a:cubicBezTo>
                        <a:pt x="26194" y="63817"/>
                        <a:pt x="26479" y="63817"/>
                        <a:pt x="26670" y="64008"/>
                      </a:cubicBezTo>
                      <a:cubicBezTo>
                        <a:pt x="26765" y="64198"/>
                        <a:pt x="26765" y="64484"/>
                        <a:pt x="26670" y="64579"/>
                      </a:cubicBezTo>
                      <a:close/>
                      <a:moveTo>
                        <a:pt x="52007" y="30956"/>
                      </a:moveTo>
                      <a:cubicBezTo>
                        <a:pt x="52007" y="30956"/>
                        <a:pt x="51626" y="31147"/>
                        <a:pt x="51435" y="31051"/>
                      </a:cubicBezTo>
                      <a:cubicBezTo>
                        <a:pt x="51149" y="31051"/>
                        <a:pt x="51054" y="30671"/>
                        <a:pt x="51245" y="30480"/>
                      </a:cubicBezTo>
                      <a:cubicBezTo>
                        <a:pt x="51626" y="29623"/>
                        <a:pt x="52007" y="28765"/>
                        <a:pt x="52388" y="27908"/>
                      </a:cubicBezTo>
                      <a:cubicBezTo>
                        <a:pt x="52483" y="27622"/>
                        <a:pt x="52769" y="27527"/>
                        <a:pt x="53054" y="27622"/>
                      </a:cubicBezTo>
                      <a:cubicBezTo>
                        <a:pt x="53245" y="27718"/>
                        <a:pt x="53435" y="28004"/>
                        <a:pt x="53340" y="28289"/>
                      </a:cubicBezTo>
                      <a:cubicBezTo>
                        <a:pt x="52959" y="29146"/>
                        <a:pt x="52578" y="30004"/>
                        <a:pt x="52197" y="30956"/>
                      </a:cubicBezTo>
                      <a:cubicBezTo>
                        <a:pt x="52197" y="30956"/>
                        <a:pt x="52197" y="30956"/>
                        <a:pt x="52197" y="30956"/>
                      </a:cubicBezTo>
                      <a:close/>
                      <a:moveTo>
                        <a:pt x="22384" y="68294"/>
                      </a:moveTo>
                      <a:cubicBezTo>
                        <a:pt x="22384" y="68294"/>
                        <a:pt x="22384" y="68294"/>
                        <a:pt x="22384" y="68294"/>
                      </a:cubicBezTo>
                      <a:cubicBezTo>
                        <a:pt x="21622" y="68866"/>
                        <a:pt x="20860" y="69437"/>
                        <a:pt x="20098" y="70009"/>
                      </a:cubicBezTo>
                      <a:cubicBezTo>
                        <a:pt x="19907" y="70104"/>
                        <a:pt x="19621" y="70104"/>
                        <a:pt x="19431" y="69913"/>
                      </a:cubicBezTo>
                      <a:cubicBezTo>
                        <a:pt x="19241" y="69723"/>
                        <a:pt x="19336" y="69437"/>
                        <a:pt x="19431" y="69247"/>
                      </a:cubicBezTo>
                      <a:cubicBezTo>
                        <a:pt x="20193" y="68675"/>
                        <a:pt x="20955" y="68104"/>
                        <a:pt x="21717" y="67532"/>
                      </a:cubicBezTo>
                      <a:cubicBezTo>
                        <a:pt x="21908" y="67342"/>
                        <a:pt x="22193" y="67437"/>
                        <a:pt x="22384" y="67532"/>
                      </a:cubicBezTo>
                      <a:cubicBezTo>
                        <a:pt x="22574" y="67723"/>
                        <a:pt x="22574" y="67913"/>
                        <a:pt x="22384" y="68104"/>
                      </a:cubicBezTo>
                      <a:close/>
                      <a:moveTo>
                        <a:pt x="54197" y="25717"/>
                      </a:moveTo>
                      <a:cubicBezTo>
                        <a:pt x="54197" y="25717"/>
                        <a:pt x="53816" y="25908"/>
                        <a:pt x="53626" y="25908"/>
                      </a:cubicBezTo>
                      <a:cubicBezTo>
                        <a:pt x="53340" y="25908"/>
                        <a:pt x="53245" y="25527"/>
                        <a:pt x="53340" y="25337"/>
                      </a:cubicBezTo>
                      <a:cubicBezTo>
                        <a:pt x="53626" y="24479"/>
                        <a:pt x="54007" y="23527"/>
                        <a:pt x="54293" y="22670"/>
                      </a:cubicBezTo>
                      <a:cubicBezTo>
                        <a:pt x="54293" y="22479"/>
                        <a:pt x="54674" y="22288"/>
                        <a:pt x="54864" y="22384"/>
                      </a:cubicBezTo>
                      <a:cubicBezTo>
                        <a:pt x="55150" y="22384"/>
                        <a:pt x="55245" y="22765"/>
                        <a:pt x="55150" y="22955"/>
                      </a:cubicBezTo>
                      <a:cubicBezTo>
                        <a:pt x="54864" y="23813"/>
                        <a:pt x="54483" y="24765"/>
                        <a:pt x="54197" y="25622"/>
                      </a:cubicBezTo>
                      <a:cubicBezTo>
                        <a:pt x="54197" y="25622"/>
                        <a:pt x="54197" y="25622"/>
                        <a:pt x="54197" y="25717"/>
                      </a:cubicBezTo>
                      <a:close/>
                      <a:moveTo>
                        <a:pt x="17907" y="71723"/>
                      </a:moveTo>
                      <a:cubicBezTo>
                        <a:pt x="17907" y="71723"/>
                        <a:pt x="17907" y="71723"/>
                        <a:pt x="17812" y="71818"/>
                      </a:cubicBezTo>
                      <a:cubicBezTo>
                        <a:pt x="17050" y="72390"/>
                        <a:pt x="16288" y="72866"/>
                        <a:pt x="15430" y="73438"/>
                      </a:cubicBezTo>
                      <a:cubicBezTo>
                        <a:pt x="15145" y="73533"/>
                        <a:pt x="14859" y="73438"/>
                        <a:pt x="14764" y="73342"/>
                      </a:cubicBezTo>
                      <a:cubicBezTo>
                        <a:pt x="14669" y="73152"/>
                        <a:pt x="14764" y="72866"/>
                        <a:pt x="14859" y="72676"/>
                      </a:cubicBezTo>
                      <a:cubicBezTo>
                        <a:pt x="15621" y="72104"/>
                        <a:pt x="16478" y="71628"/>
                        <a:pt x="17240" y="71056"/>
                      </a:cubicBezTo>
                      <a:cubicBezTo>
                        <a:pt x="17431" y="70866"/>
                        <a:pt x="17717" y="70961"/>
                        <a:pt x="17907" y="71152"/>
                      </a:cubicBezTo>
                      <a:cubicBezTo>
                        <a:pt x="18002" y="71342"/>
                        <a:pt x="18002" y="71533"/>
                        <a:pt x="17907" y="71723"/>
                      </a:cubicBezTo>
                      <a:close/>
                      <a:moveTo>
                        <a:pt x="56102" y="20383"/>
                      </a:moveTo>
                      <a:cubicBezTo>
                        <a:pt x="56102" y="20383"/>
                        <a:pt x="55817" y="20574"/>
                        <a:pt x="55626" y="20574"/>
                      </a:cubicBezTo>
                      <a:cubicBezTo>
                        <a:pt x="55340" y="20574"/>
                        <a:pt x="55245" y="20193"/>
                        <a:pt x="55340" y="20002"/>
                      </a:cubicBezTo>
                      <a:cubicBezTo>
                        <a:pt x="55626" y="19050"/>
                        <a:pt x="55912" y="18193"/>
                        <a:pt x="56102" y="17335"/>
                      </a:cubicBezTo>
                      <a:cubicBezTo>
                        <a:pt x="56102" y="17050"/>
                        <a:pt x="56388" y="16954"/>
                        <a:pt x="56674" y="16954"/>
                      </a:cubicBezTo>
                      <a:cubicBezTo>
                        <a:pt x="56960" y="16954"/>
                        <a:pt x="57055" y="17335"/>
                        <a:pt x="57055" y="17526"/>
                      </a:cubicBezTo>
                      <a:cubicBezTo>
                        <a:pt x="56864" y="18383"/>
                        <a:pt x="56579" y="19336"/>
                        <a:pt x="56293" y="20288"/>
                      </a:cubicBezTo>
                      <a:cubicBezTo>
                        <a:pt x="56293" y="20288"/>
                        <a:pt x="56293" y="20383"/>
                        <a:pt x="56293" y="20479"/>
                      </a:cubicBezTo>
                      <a:close/>
                      <a:moveTo>
                        <a:pt x="13240" y="74771"/>
                      </a:moveTo>
                      <a:cubicBezTo>
                        <a:pt x="13240" y="74771"/>
                        <a:pt x="13240" y="74771"/>
                        <a:pt x="13145" y="74866"/>
                      </a:cubicBezTo>
                      <a:cubicBezTo>
                        <a:pt x="12383" y="75343"/>
                        <a:pt x="11525" y="75819"/>
                        <a:pt x="10763" y="76390"/>
                      </a:cubicBezTo>
                      <a:cubicBezTo>
                        <a:pt x="10573" y="76486"/>
                        <a:pt x="10287" y="76390"/>
                        <a:pt x="10096" y="76200"/>
                      </a:cubicBezTo>
                      <a:cubicBezTo>
                        <a:pt x="10001" y="76009"/>
                        <a:pt x="10096" y="75724"/>
                        <a:pt x="10287" y="75533"/>
                      </a:cubicBezTo>
                      <a:cubicBezTo>
                        <a:pt x="11049" y="75057"/>
                        <a:pt x="11906" y="74581"/>
                        <a:pt x="12668" y="74009"/>
                      </a:cubicBezTo>
                      <a:cubicBezTo>
                        <a:pt x="12859" y="73914"/>
                        <a:pt x="13145" y="74009"/>
                        <a:pt x="13335" y="74200"/>
                      </a:cubicBezTo>
                      <a:cubicBezTo>
                        <a:pt x="13430" y="74390"/>
                        <a:pt x="13335" y="74581"/>
                        <a:pt x="13335" y="74771"/>
                      </a:cubicBezTo>
                      <a:close/>
                      <a:moveTo>
                        <a:pt x="57626" y="14859"/>
                      </a:moveTo>
                      <a:cubicBezTo>
                        <a:pt x="57626" y="14859"/>
                        <a:pt x="57341" y="15049"/>
                        <a:pt x="57150" y="15049"/>
                      </a:cubicBezTo>
                      <a:cubicBezTo>
                        <a:pt x="56864" y="15049"/>
                        <a:pt x="56769" y="14764"/>
                        <a:pt x="56769" y="14478"/>
                      </a:cubicBezTo>
                      <a:cubicBezTo>
                        <a:pt x="56960" y="13525"/>
                        <a:pt x="57150" y="12573"/>
                        <a:pt x="57341" y="11716"/>
                      </a:cubicBezTo>
                      <a:cubicBezTo>
                        <a:pt x="57341" y="11430"/>
                        <a:pt x="57626" y="11239"/>
                        <a:pt x="57912" y="11335"/>
                      </a:cubicBezTo>
                      <a:cubicBezTo>
                        <a:pt x="58198" y="11335"/>
                        <a:pt x="58293" y="11621"/>
                        <a:pt x="58293" y="11906"/>
                      </a:cubicBezTo>
                      <a:cubicBezTo>
                        <a:pt x="58103" y="12763"/>
                        <a:pt x="57912" y="13716"/>
                        <a:pt x="57626" y="14668"/>
                      </a:cubicBezTo>
                      <a:cubicBezTo>
                        <a:pt x="57626" y="14668"/>
                        <a:pt x="57626" y="14764"/>
                        <a:pt x="57626" y="14859"/>
                      </a:cubicBezTo>
                      <a:close/>
                      <a:moveTo>
                        <a:pt x="8382" y="77629"/>
                      </a:moveTo>
                      <a:cubicBezTo>
                        <a:pt x="8382" y="77629"/>
                        <a:pt x="8382" y="77629"/>
                        <a:pt x="8192" y="77724"/>
                      </a:cubicBezTo>
                      <a:cubicBezTo>
                        <a:pt x="7429" y="78200"/>
                        <a:pt x="6572" y="78676"/>
                        <a:pt x="5715" y="79057"/>
                      </a:cubicBezTo>
                      <a:cubicBezTo>
                        <a:pt x="5525" y="79153"/>
                        <a:pt x="5239" y="79057"/>
                        <a:pt x="5048" y="78867"/>
                      </a:cubicBezTo>
                      <a:cubicBezTo>
                        <a:pt x="4953" y="78676"/>
                        <a:pt x="5048" y="78391"/>
                        <a:pt x="5239" y="78200"/>
                      </a:cubicBezTo>
                      <a:cubicBezTo>
                        <a:pt x="6096" y="77724"/>
                        <a:pt x="6953" y="77248"/>
                        <a:pt x="7715" y="76867"/>
                      </a:cubicBezTo>
                      <a:cubicBezTo>
                        <a:pt x="7906" y="76771"/>
                        <a:pt x="8192" y="76867"/>
                        <a:pt x="8382" y="77057"/>
                      </a:cubicBezTo>
                      <a:cubicBezTo>
                        <a:pt x="8382" y="77248"/>
                        <a:pt x="8382" y="77438"/>
                        <a:pt x="8382" y="77533"/>
                      </a:cubicBezTo>
                      <a:close/>
                      <a:moveTo>
                        <a:pt x="3429" y="80296"/>
                      </a:moveTo>
                      <a:cubicBezTo>
                        <a:pt x="3429" y="80296"/>
                        <a:pt x="3429" y="80391"/>
                        <a:pt x="3238" y="80391"/>
                      </a:cubicBezTo>
                      <a:cubicBezTo>
                        <a:pt x="2381" y="80772"/>
                        <a:pt x="1524" y="81248"/>
                        <a:pt x="667" y="81629"/>
                      </a:cubicBezTo>
                      <a:cubicBezTo>
                        <a:pt x="476" y="81724"/>
                        <a:pt x="191" y="81629"/>
                        <a:pt x="0" y="81439"/>
                      </a:cubicBezTo>
                      <a:cubicBezTo>
                        <a:pt x="0" y="81248"/>
                        <a:pt x="0" y="80867"/>
                        <a:pt x="191" y="80772"/>
                      </a:cubicBezTo>
                      <a:cubicBezTo>
                        <a:pt x="1048" y="80391"/>
                        <a:pt x="1905" y="79915"/>
                        <a:pt x="2762" y="79534"/>
                      </a:cubicBezTo>
                      <a:cubicBezTo>
                        <a:pt x="2953" y="79534"/>
                        <a:pt x="3238" y="79534"/>
                        <a:pt x="3429" y="79724"/>
                      </a:cubicBezTo>
                      <a:cubicBezTo>
                        <a:pt x="3429" y="79915"/>
                        <a:pt x="3429" y="80105"/>
                        <a:pt x="3429" y="80200"/>
                      </a:cubicBezTo>
                      <a:close/>
                      <a:moveTo>
                        <a:pt x="58769" y="9239"/>
                      </a:moveTo>
                      <a:cubicBezTo>
                        <a:pt x="58769" y="9239"/>
                        <a:pt x="58484" y="9430"/>
                        <a:pt x="58293" y="9430"/>
                      </a:cubicBezTo>
                      <a:cubicBezTo>
                        <a:pt x="58007" y="9430"/>
                        <a:pt x="57817" y="9144"/>
                        <a:pt x="57912" y="8858"/>
                      </a:cubicBezTo>
                      <a:cubicBezTo>
                        <a:pt x="58103" y="7810"/>
                        <a:pt x="58198" y="6953"/>
                        <a:pt x="58293" y="6096"/>
                      </a:cubicBezTo>
                      <a:cubicBezTo>
                        <a:pt x="58293" y="5810"/>
                        <a:pt x="58579" y="5715"/>
                        <a:pt x="58864" y="5715"/>
                      </a:cubicBezTo>
                      <a:cubicBezTo>
                        <a:pt x="59150" y="5715"/>
                        <a:pt x="59341" y="6001"/>
                        <a:pt x="59246" y="6191"/>
                      </a:cubicBezTo>
                      <a:cubicBezTo>
                        <a:pt x="59150" y="7048"/>
                        <a:pt x="58960" y="8001"/>
                        <a:pt x="58864" y="9049"/>
                      </a:cubicBezTo>
                      <a:cubicBezTo>
                        <a:pt x="58864" y="9049"/>
                        <a:pt x="58864" y="9239"/>
                        <a:pt x="58864" y="9239"/>
                      </a:cubicBezTo>
                      <a:close/>
                      <a:moveTo>
                        <a:pt x="59531" y="3620"/>
                      </a:moveTo>
                      <a:cubicBezTo>
                        <a:pt x="59531" y="3620"/>
                        <a:pt x="59246" y="3810"/>
                        <a:pt x="59150" y="3810"/>
                      </a:cubicBezTo>
                      <a:cubicBezTo>
                        <a:pt x="58864" y="3810"/>
                        <a:pt x="58674" y="3524"/>
                        <a:pt x="58769" y="3334"/>
                      </a:cubicBezTo>
                      <a:cubicBezTo>
                        <a:pt x="58960" y="1524"/>
                        <a:pt x="58960" y="571"/>
                        <a:pt x="58960" y="476"/>
                      </a:cubicBezTo>
                      <a:cubicBezTo>
                        <a:pt x="58960" y="190"/>
                        <a:pt x="59150" y="0"/>
                        <a:pt x="59436" y="0"/>
                      </a:cubicBezTo>
                      <a:cubicBezTo>
                        <a:pt x="59722" y="0"/>
                        <a:pt x="59912" y="190"/>
                        <a:pt x="59912" y="476"/>
                      </a:cubicBezTo>
                      <a:cubicBezTo>
                        <a:pt x="59912" y="476"/>
                        <a:pt x="59912" y="1524"/>
                        <a:pt x="59722" y="3334"/>
                      </a:cubicBezTo>
                      <a:cubicBezTo>
                        <a:pt x="59722" y="3334"/>
                        <a:pt x="59722" y="3524"/>
                        <a:pt x="59627" y="362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7" name="Freeform: Shape 1826">
                  <a:extLst>
                    <a:ext uri="{FF2B5EF4-FFF2-40B4-BE49-F238E27FC236}">
                      <a16:creationId xmlns:a16="http://schemas.microsoft.com/office/drawing/2014/main" id="{AD69C649-F6DB-8978-D8DD-89B801803511}"/>
                    </a:ext>
                  </a:extLst>
                </p:cNvPr>
                <p:cNvSpPr/>
                <p:nvPr/>
              </p:nvSpPr>
              <p:spPr>
                <a:xfrm>
                  <a:off x="7931467" y="5013864"/>
                  <a:ext cx="20478" cy="150399"/>
                </a:xfrm>
                <a:custGeom>
                  <a:avLst/>
                  <a:gdLst>
                    <a:gd name="connsiteX0" fmla="*/ 6477 w 20478"/>
                    <a:gd name="connsiteY0" fmla="*/ 150304 h 150399"/>
                    <a:gd name="connsiteX1" fmla="*/ 5715 w 20478"/>
                    <a:gd name="connsiteY1" fmla="*/ 149828 h 150399"/>
                    <a:gd name="connsiteX2" fmla="*/ 7144 w 20478"/>
                    <a:gd name="connsiteY2" fmla="*/ 147447 h 150399"/>
                    <a:gd name="connsiteX3" fmla="*/ 8001 w 20478"/>
                    <a:gd name="connsiteY3" fmla="*/ 147923 h 150399"/>
                    <a:gd name="connsiteX4" fmla="*/ 6572 w 20478"/>
                    <a:gd name="connsiteY4" fmla="*/ 150400 h 150399"/>
                    <a:gd name="connsiteX5" fmla="*/ 9239 w 20478"/>
                    <a:gd name="connsiteY5" fmla="*/ 145351 h 150399"/>
                    <a:gd name="connsiteX6" fmla="*/ 8382 w 20478"/>
                    <a:gd name="connsiteY6" fmla="*/ 144875 h 150399"/>
                    <a:gd name="connsiteX7" fmla="*/ 9715 w 20478"/>
                    <a:gd name="connsiteY7" fmla="*/ 142399 h 150399"/>
                    <a:gd name="connsiteX8" fmla="*/ 10573 w 20478"/>
                    <a:gd name="connsiteY8" fmla="*/ 142780 h 150399"/>
                    <a:gd name="connsiteX9" fmla="*/ 9334 w 20478"/>
                    <a:gd name="connsiteY9" fmla="*/ 145351 h 150399"/>
                    <a:gd name="connsiteX10" fmla="*/ 11716 w 20478"/>
                    <a:gd name="connsiteY10" fmla="*/ 140208 h 150399"/>
                    <a:gd name="connsiteX11" fmla="*/ 10858 w 20478"/>
                    <a:gd name="connsiteY11" fmla="*/ 139827 h 150399"/>
                    <a:gd name="connsiteX12" fmla="*/ 12001 w 20478"/>
                    <a:gd name="connsiteY12" fmla="*/ 137255 h 150399"/>
                    <a:gd name="connsiteX13" fmla="*/ 12859 w 20478"/>
                    <a:gd name="connsiteY13" fmla="*/ 137636 h 150399"/>
                    <a:gd name="connsiteX14" fmla="*/ 11716 w 20478"/>
                    <a:gd name="connsiteY14" fmla="*/ 140208 h 150399"/>
                    <a:gd name="connsiteX15" fmla="*/ 13906 w 20478"/>
                    <a:gd name="connsiteY15" fmla="*/ 134969 h 150399"/>
                    <a:gd name="connsiteX16" fmla="*/ 13049 w 20478"/>
                    <a:gd name="connsiteY16" fmla="*/ 134683 h 150399"/>
                    <a:gd name="connsiteX17" fmla="*/ 14002 w 20478"/>
                    <a:gd name="connsiteY17" fmla="*/ 132016 h 150399"/>
                    <a:gd name="connsiteX18" fmla="*/ 14954 w 20478"/>
                    <a:gd name="connsiteY18" fmla="*/ 132302 h 150399"/>
                    <a:gd name="connsiteX19" fmla="*/ 13906 w 20478"/>
                    <a:gd name="connsiteY19" fmla="*/ 134969 h 150399"/>
                    <a:gd name="connsiteX20" fmla="*/ 15811 w 20478"/>
                    <a:gd name="connsiteY20" fmla="*/ 129635 h 150399"/>
                    <a:gd name="connsiteX21" fmla="*/ 14954 w 20478"/>
                    <a:gd name="connsiteY21" fmla="*/ 129349 h 150399"/>
                    <a:gd name="connsiteX22" fmla="*/ 15716 w 20478"/>
                    <a:gd name="connsiteY22" fmla="*/ 126682 h 150399"/>
                    <a:gd name="connsiteX23" fmla="*/ 16573 w 20478"/>
                    <a:gd name="connsiteY23" fmla="*/ 126968 h 150399"/>
                    <a:gd name="connsiteX24" fmla="*/ 15716 w 20478"/>
                    <a:gd name="connsiteY24" fmla="*/ 129730 h 150399"/>
                    <a:gd name="connsiteX25" fmla="*/ 17335 w 20478"/>
                    <a:gd name="connsiteY25" fmla="*/ 124206 h 150399"/>
                    <a:gd name="connsiteX26" fmla="*/ 16383 w 20478"/>
                    <a:gd name="connsiteY26" fmla="*/ 123920 h 150399"/>
                    <a:gd name="connsiteX27" fmla="*/ 17050 w 20478"/>
                    <a:gd name="connsiteY27" fmla="*/ 121158 h 150399"/>
                    <a:gd name="connsiteX28" fmla="*/ 17907 w 20478"/>
                    <a:gd name="connsiteY28" fmla="*/ 121348 h 150399"/>
                    <a:gd name="connsiteX29" fmla="*/ 17240 w 20478"/>
                    <a:gd name="connsiteY29" fmla="*/ 124111 h 150399"/>
                    <a:gd name="connsiteX30" fmla="*/ 18574 w 20478"/>
                    <a:gd name="connsiteY30" fmla="*/ 118681 h 150399"/>
                    <a:gd name="connsiteX31" fmla="*/ 17621 w 20478"/>
                    <a:gd name="connsiteY31" fmla="*/ 118491 h 150399"/>
                    <a:gd name="connsiteX32" fmla="*/ 18097 w 20478"/>
                    <a:gd name="connsiteY32" fmla="*/ 115729 h 150399"/>
                    <a:gd name="connsiteX33" fmla="*/ 19050 w 20478"/>
                    <a:gd name="connsiteY33" fmla="*/ 115919 h 150399"/>
                    <a:gd name="connsiteX34" fmla="*/ 18574 w 20478"/>
                    <a:gd name="connsiteY34" fmla="*/ 118681 h 150399"/>
                    <a:gd name="connsiteX35" fmla="*/ 19526 w 20478"/>
                    <a:gd name="connsiteY35" fmla="*/ 113062 h 150399"/>
                    <a:gd name="connsiteX36" fmla="*/ 18574 w 20478"/>
                    <a:gd name="connsiteY36" fmla="*/ 113062 h 150399"/>
                    <a:gd name="connsiteX37" fmla="*/ 18955 w 20478"/>
                    <a:gd name="connsiteY37" fmla="*/ 110109 h 150399"/>
                    <a:gd name="connsiteX38" fmla="*/ 19907 w 20478"/>
                    <a:gd name="connsiteY38" fmla="*/ 110109 h 150399"/>
                    <a:gd name="connsiteX39" fmla="*/ 19526 w 20478"/>
                    <a:gd name="connsiteY39" fmla="*/ 113062 h 150399"/>
                    <a:gd name="connsiteX40" fmla="*/ 20098 w 20478"/>
                    <a:gd name="connsiteY40" fmla="*/ 107442 h 150399"/>
                    <a:gd name="connsiteX41" fmla="*/ 19145 w 20478"/>
                    <a:gd name="connsiteY41" fmla="*/ 107442 h 150399"/>
                    <a:gd name="connsiteX42" fmla="*/ 19336 w 20478"/>
                    <a:gd name="connsiteY42" fmla="*/ 104584 h 150399"/>
                    <a:gd name="connsiteX43" fmla="*/ 20288 w 20478"/>
                    <a:gd name="connsiteY43" fmla="*/ 104584 h 150399"/>
                    <a:gd name="connsiteX44" fmla="*/ 20098 w 20478"/>
                    <a:gd name="connsiteY44" fmla="*/ 107442 h 150399"/>
                    <a:gd name="connsiteX45" fmla="*/ 20479 w 20478"/>
                    <a:gd name="connsiteY45" fmla="*/ 101727 h 150399"/>
                    <a:gd name="connsiteX46" fmla="*/ 19526 w 20478"/>
                    <a:gd name="connsiteY46" fmla="*/ 101727 h 150399"/>
                    <a:gd name="connsiteX47" fmla="*/ 19526 w 20478"/>
                    <a:gd name="connsiteY47" fmla="*/ 98869 h 150399"/>
                    <a:gd name="connsiteX48" fmla="*/ 20479 w 20478"/>
                    <a:gd name="connsiteY48" fmla="*/ 98869 h 150399"/>
                    <a:gd name="connsiteX49" fmla="*/ 20479 w 20478"/>
                    <a:gd name="connsiteY49" fmla="*/ 101727 h 150399"/>
                    <a:gd name="connsiteX50" fmla="*/ 20479 w 20478"/>
                    <a:gd name="connsiteY50" fmla="*/ 96012 h 150399"/>
                    <a:gd name="connsiteX51" fmla="*/ 19526 w 20478"/>
                    <a:gd name="connsiteY51" fmla="*/ 96012 h 150399"/>
                    <a:gd name="connsiteX52" fmla="*/ 19526 w 20478"/>
                    <a:gd name="connsiteY52" fmla="*/ 93250 h 150399"/>
                    <a:gd name="connsiteX53" fmla="*/ 20479 w 20478"/>
                    <a:gd name="connsiteY53" fmla="*/ 93250 h 150399"/>
                    <a:gd name="connsiteX54" fmla="*/ 20479 w 20478"/>
                    <a:gd name="connsiteY54" fmla="*/ 96012 h 150399"/>
                    <a:gd name="connsiteX55" fmla="*/ 20288 w 20478"/>
                    <a:gd name="connsiteY55" fmla="*/ 90297 h 150399"/>
                    <a:gd name="connsiteX56" fmla="*/ 19336 w 20478"/>
                    <a:gd name="connsiteY56" fmla="*/ 90297 h 150399"/>
                    <a:gd name="connsiteX57" fmla="*/ 19145 w 20478"/>
                    <a:gd name="connsiteY57" fmla="*/ 87534 h 150399"/>
                    <a:gd name="connsiteX58" fmla="*/ 20098 w 20478"/>
                    <a:gd name="connsiteY58" fmla="*/ 87534 h 150399"/>
                    <a:gd name="connsiteX59" fmla="*/ 20288 w 20478"/>
                    <a:gd name="connsiteY59" fmla="*/ 90297 h 150399"/>
                    <a:gd name="connsiteX60" fmla="*/ 19812 w 20478"/>
                    <a:gd name="connsiteY60" fmla="*/ 84582 h 150399"/>
                    <a:gd name="connsiteX61" fmla="*/ 18859 w 20478"/>
                    <a:gd name="connsiteY61" fmla="*/ 84772 h 150399"/>
                    <a:gd name="connsiteX62" fmla="*/ 18288 w 20478"/>
                    <a:gd name="connsiteY62" fmla="*/ 82010 h 150399"/>
                    <a:gd name="connsiteX63" fmla="*/ 19240 w 20478"/>
                    <a:gd name="connsiteY63" fmla="*/ 81820 h 150399"/>
                    <a:gd name="connsiteX64" fmla="*/ 19812 w 20478"/>
                    <a:gd name="connsiteY64" fmla="*/ 84677 h 150399"/>
                    <a:gd name="connsiteX65" fmla="*/ 18479 w 20478"/>
                    <a:gd name="connsiteY65" fmla="*/ 79057 h 150399"/>
                    <a:gd name="connsiteX66" fmla="*/ 17526 w 20478"/>
                    <a:gd name="connsiteY66" fmla="*/ 79343 h 150399"/>
                    <a:gd name="connsiteX67" fmla="*/ 16669 w 20478"/>
                    <a:gd name="connsiteY67" fmla="*/ 76676 h 150399"/>
                    <a:gd name="connsiteX68" fmla="*/ 17526 w 20478"/>
                    <a:gd name="connsiteY68" fmla="*/ 76390 h 150399"/>
                    <a:gd name="connsiteX69" fmla="*/ 18383 w 20478"/>
                    <a:gd name="connsiteY69" fmla="*/ 79153 h 150399"/>
                    <a:gd name="connsiteX70" fmla="*/ 16669 w 20478"/>
                    <a:gd name="connsiteY70" fmla="*/ 73628 h 150399"/>
                    <a:gd name="connsiteX71" fmla="*/ 15811 w 20478"/>
                    <a:gd name="connsiteY71" fmla="*/ 74009 h 150399"/>
                    <a:gd name="connsiteX72" fmla="*/ 14859 w 20478"/>
                    <a:gd name="connsiteY72" fmla="*/ 71342 h 150399"/>
                    <a:gd name="connsiteX73" fmla="*/ 15716 w 20478"/>
                    <a:gd name="connsiteY73" fmla="*/ 71056 h 150399"/>
                    <a:gd name="connsiteX74" fmla="*/ 16669 w 20478"/>
                    <a:gd name="connsiteY74" fmla="*/ 73723 h 150399"/>
                    <a:gd name="connsiteX75" fmla="*/ 14668 w 20478"/>
                    <a:gd name="connsiteY75" fmla="*/ 68294 h 150399"/>
                    <a:gd name="connsiteX76" fmla="*/ 13811 w 20478"/>
                    <a:gd name="connsiteY76" fmla="*/ 68675 h 150399"/>
                    <a:gd name="connsiteX77" fmla="*/ 12763 w 20478"/>
                    <a:gd name="connsiteY77" fmla="*/ 66103 h 150399"/>
                    <a:gd name="connsiteX78" fmla="*/ 13621 w 20478"/>
                    <a:gd name="connsiteY78" fmla="*/ 65722 h 150399"/>
                    <a:gd name="connsiteX79" fmla="*/ 14668 w 20478"/>
                    <a:gd name="connsiteY79" fmla="*/ 68389 h 150399"/>
                    <a:gd name="connsiteX80" fmla="*/ 12478 w 20478"/>
                    <a:gd name="connsiteY80" fmla="*/ 63055 h 150399"/>
                    <a:gd name="connsiteX81" fmla="*/ 11621 w 20478"/>
                    <a:gd name="connsiteY81" fmla="*/ 63436 h 150399"/>
                    <a:gd name="connsiteX82" fmla="*/ 10573 w 20478"/>
                    <a:gd name="connsiteY82" fmla="*/ 60865 h 150399"/>
                    <a:gd name="connsiteX83" fmla="*/ 11430 w 20478"/>
                    <a:gd name="connsiteY83" fmla="*/ 60484 h 150399"/>
                    <a:gd name="connsiteX84" fmla="*/ 12478 w 20478"/>
                    <a:gd name="connsiteY84" fmla="*/ 63055 h 150399"/>
                    <a:gd name="connsiteX85" fmla="*/ 10287 w 20478"/>
                    <a:gd name="connsiteY85" fmla="*/ 57817 h 150399"/>
                    <a:gd name="connsiteX86" fmla="*/ 9430 w 20478"/>
                    <a:gd name="connsiteY86" fmla="*/ 58198 h 150399"/>
                    <a:gd name="connsiteX87" fmla="*/ 8287 w 20478"/>
                    <a:gd name="connsiteY87" fmla="*/ 55531 h 150399"/>
                    <a:gd name="connsiteX88" fmla="*/ 9144 w 20478"/>
                    <a:gd name="connsiteY88" fmla="*/ 55245 h 150399"/>
                    <a:gd name="connsiteX89" fmla="*/ 10287 w 20478"/>
                    <a:gd name="connsiteY89" fmla="*/ 57817 h 150399"/>
                    <a:gd name="connsiteX90" fmla="*/ 8096 w 20478"/>
                    <a:gd name="connsiteY90" fmla="*/ 52578 h 150399"/>
                    <a:gd name="connsiteX91" fmla="*/ 7239 w 20478"/>
                    <a:gd name="connsiteY91" fmla="*/ 52959 h 150399"/>
                    <a:gd name="connsiteX92" fmla="*/ 6191 w 20478"/>
                    <a:gd name="connsiteY92" fmla="*/ 50292 h 150399"/>
                    <a:gd name="connsiteX93" fmla="*/ 7048 w 20478"/>
                    <a:gd name="connsiteY93" fmla="*/ 49911 h 150399"/>
                    <a:gd name="connsiteX94" fmla="*/ 8096 w 20478"/>
                    <a:gd name="connsiteY94" fmla="*/ 52578 h 150399"/>
                    <a:gd name="connsiteX95" fmla="*/ 6096 w 20478"/>
                    <a:gd name="connsiteY95" fmla="*/ 47339 h 150399"/>
                    <a:gd name="connsiteX96" fmla="*/ 5239 w 20478"/>
                    <a:gd name="connsiteY96" fmla="*/ 47720 h 150399"/>
                    <a:gd name="connsiteX97" fmla="*/ 4286 w 20478"/>
                    <a:gd name="connsiteY97" fmla="*/ 45053 h 150399"/>
                    <a:gd name="connsiteX98" fmla="*/ 5143 w 20478"/>
                    <a:gd name="connsiteY98" fmla="*/ 44767 h 150399"/>
                    <a:gd name="connsiteX99" fmla="*/ 6096 w 20478"/>
                    <a:gd name="connsiteY99" fmla="*/ 47434 h 150399"/>
                    <a:gd name="connsiteX100" fmla="*/ 4191 w 20478"/>
                    <a:gd name="connsiteY100" fmla="*/ 42005 h 150399"/>
                    <a:gd name="connsiteX101" fmla="*/ 3334 w 20478"/>
                    <a:gd name="connsiteY101" fmla="*/ 42291 h 150399"/>
                    <a:gd name="connsiteX102" fmla="*/ 2572 w 20478"/>
                    <a:gd name="connsiteY102" fmla="*/ 39719 h 150399"/>
                    <a:gd name="connsiteX103" fmla="*/ 2572 w 20478"/>
                    <a:gd name="connsiteY103" fmla="*/ 39529 h 150399"/>
                    <a:gd name="connsiteX104" fmla="*/ 3429 w 20478"/>
                    <a:gd name="connsiteY104" fmla="*/ 39243 h 150399"/>
                    <a:gd name="connsiteX105" fmla="*/ 3429 w 20478"/>
                    <a:gd name="connsiteY105" fmla="*/ 39433 h 150399"/>
                    <a:gd name="connsiteX106" fmla="*/ 4191 w 20478"/>
                    <a:gd name="connsiteY106" fmla="*/ 41910 h 150399"/>
                    <a:gd name="connsiteX107" fmla="*/ 2762 w 20478"/>
                    <a:gd name="connsiteY107" fmla="*/ 36576 h 150399"/>
                    <a:gd name="connsiteX108" fmla="*/ 1810 w 20478"/>
                    <a:gd name="connsiteY108" fmla="*/ 36766 h 150399"/>
                    <a:gd name="connsiteX109" fmla="*/ 1333 w 20478"/>
                    <a:gd name="connsiteY109" fmla="*/ 34004 h 150399"/>
                    <a:gd name="connsiteX110" fmla="*/ 2286 w 20478"/>
                    <a:gd name="connsiteY110" fmla="*/ 33814 h 150399"/>
                    <a:gd name="connsiteX111" fmla="*/ 2762 w 20478"/>
                    <a:gd name="connsiteY111" fmla="*/ 36576 h 150399"/>
                    <a:gd name="connsiteX112" fmla="*/ 1810 w 20478"/>
                    <a:gd name="connsiteY112" fmla="*/ 31051 h 150399"/>
                    <a:gd name="connsiteX113" fmla="*/ 857 w 20478"/>
                    <a:gd name="connsiteY113" fmla="*/ 31051 h 150399"/>
                    <a:gd name="connsiteX114" fmla="*/ 571 w 20478"/>
                    <a:gd name="connsiteY114" fmla="*/ 28384 h 150399"/>
                    <a:gd name="connsiteX115" fmla="*/ 1524 w 20478"/>
                    <a:gd name="connsiteY115" fmla="*/ 28384 h 150399"/>
                    <a:gd name="connsiteX116" fmla="*/ 1810 w 20478"/>
                    <a:gd name="connsiteY116" fmla="*/ 31051 h 150399"/>
                    <a:gd name="connsiteX117" fmla="*/ 1238 w 20478"/>
                    <a:gd name="connsiteY117" fmla="*/ 25432 h 150399"/>
                    <a:gd name="connsiteX118" fmla="*/ 286 w 20478"/>
                    <a:gd name="connsiteY118" fmla="*/ 25432 h 150399"/>
                    <a:gd name="connsiteX119" fmla="*/ 95 w 20478"/>
                    <a:gd name="connsiteY119" fmla="*/ 22669 h 150399"/>
                    <a:gd name="connsiteX120" fmla="*/ 1048 w 20478"/>
                    <a:gd name="connsiteY120" fmla="*/ 22669 h 150399"/>
                    <a:gd name="connsiteX121" fmla="*/ 1238 w 20478"/>
                    <a:gd name="connsiteY121" fmla="*/ 25432 h 150399"/>
                    <a:gd name="connsiteX122" fmla="*/ 952 w 20478"/>
                    <a:gd name="connsiteY122" fmla="*/ 19812 h 150399"/>
                    <a:gd name="connsiteX123" fmla="*/ 0 w 20478"/>
                    <a:gd name="connsiteY123" fmla="*/ 19812 h 150399"/>
                    <a:gd name="connsiteX124" fmla="*/ 0 w 20478"/>
                    <a:gd name="connsiteY124" fmla="*/ 17050 h 150399"/>
                    <a:gd name="connsiteX125" fmla="*/ 952 w 20478"/>
                    <a:gd name="connsiteY125" fmla="*/ 17050 h 150399"/>
                    <a:gd name="connsiteX126" fmla="*/ 952 w 20478"/>
                    <a:gd name="connsiteY126" fmla="*/ 19812 h 150399"/>
                    <a:gd name="connsiteX127" fmla="*/ 952 w 20478"/>
                    <a:gd name="connsiteY127" fmla="*/ 14192 h 150399"/>
                    <a:gd name="connsiteX128" fmla="*/ 0 w 20478"/>
                    <a:gd name="connsiteY128" fmla="*/ 14192 h 150399"/>
                    <a:gd name="connsiteX129" fmla="*/ 0 w 20478"/>
                    <a:gd name="connsiteY129" fmla="*/ 11334 h 150399"/>
                    <a:gd name="connsiteX130" fmla="*/ 952 w 20478"/>
                    <a:gd name="connsiteY130" fmla="*/ 11334 h 150399"/>
                    <a:gd name="connsiteX131" fmla="*/ 952 w 20478"/>
                    <a:gd name="connsiteY131" fmla="*/ 14192 h 150399"/>
                    <a:gd name="connsiteX132" fmla="*/ 952 w 20478"/>
                    <a:gd name="connsiteY132" fmla="*/ 8572 h 150399"/>
                    <a:gd name="connsiteX133" fmla="*/ 0 w 20478"/>
                    <a:gd name="connsiteY133" fmla="*/ 8572 h 150399"/>
                    <a:gd name="connsiteX134" fmla="*/ 0 w 20478"/>
                    <a:gd name="connsiteY134" fmla="*/ 5715 h 150399"/>
                    <a:gd name="connsiteX135" fmla="*/ 952 w 20478"/>
                    <a:gd name="connsiteY135" fmla="*/ 5715 h 150399"/>
                    <a:gd name="connsiteX136" fmla="*/ 857 w 20478"/>
                    <a:gd name="connsiteY136" fmla="*/ 8572 h 150399"/>
                    <a:gd name="connsiteX137" fmla="*/ 1238 w 20478"/>
                    <a:gd name="connsiteY137" fmla="*/ 2953 h 150399"/>
                    <a:gd name="connsiteX138" fmla="*/ 286 w 20478"/>
                    <a:gd name="connsiteY138" fmla="*/ 2953 h 150399"/>
                    <a:gd name="connsiteX139" fmla="*/ 476 w 20478"/>
                    <a:gd name="connsiteY139" fmla="*/ 0 h 150399"/>
                    <a:gd name="connsiteX140" fmla="*/ 1429 w 20478"/>
                    <a:gd name="connsiteY140" fmla="*/ 0 h 150399"/>
                    <a:gd name="connsiteX141" fmla="*/ 1238 w 20478"/>
                    <a:gd name="connsiteY141" fmla="*/ 2953 h 150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20478" h="150399">
                      <a:moveTo>
                        <a:pt x="6477" y="150304"/>
                      </a:moveTo>
                      <a:lnTo>
                        <a:pt x="5715" y="149828"/>
                      </a:lnTo>
                      <a:cubicBezTo>
                        <a:pt x="6191" y="148971"/>
                        <a:pt x="6667" y="148209"/>
                        <a:pt x="7144" y="147447"/>
                      </a:cubicBezTo>
                      <a:lnTo>
                        <a:pt x="8001" y="147923"/>
                      </a:lnTo>
                      <a:cubicBezTo>
                        <a:pt x="7525" y="148685"/>
                        <a:pt x="7048" y="149542"/>
                        <a:pt x="6572" y="150400"/>
                      </a:cubicBezTo>
                      <a:close/>
                      <a:moveTo>
                        <a:pt x="9239" y="145351"/>
                      </a:moveTo>
                      <a:lnTo>
                        <a:pt x="8382" y="144875"/>
                      </a:lnTo>
                      <a:cubicBezTo>
                        <a:pt x="8858" y="144018"/>
                        <a:pt x="9239" y="143161"/>
                        <a:pt x="9715" y="142399"/>
                      </a:cubicBezTo>
                      <a:lnTo>
                        <a:pt x="10573" y="142780"/>
                      </a:lnTo>
                      <a:cubicBezTo>
                        <a:pt x="10192" y="143637"/>
                        <a:pt x="9715" y="144494"/>
                        <a:pt x="9334" y="145351"/>
                      </a:cubicBezTo>
                      <a:close/>
                      <a:moveTo>
                        <a:pt x="11716" y="140208"/>
                      </a:moveTo>
                      <a:lnTo>
                        <a:pt x="10858" y="139827"/>
                      </a:lnTo>
                      <a:cubicBezTo>
                        <a:pt x="11239" y="138970"/>
                        <a:pt x="11621" y="138113"/>
                        <a:pt x="12001" y="137255"/>
                      </a:cubicBezTo>
                      <a:lnTo>
                        <a:pt x="12859" y="137636"/>
                      </a:lnTo>
                      <a:cubicBezTo>
                        <a:pt x="12478" y="138493"/>
                        <a:pt x="12097" y="139351"/>
                        <a:pt x="11716" y="140208"/>
                      </a:cubicBezTo>
                      <a:close/>
                      <a:moveTo>
                        <a:pt x="13906" y="134969"/>
                      </a:moveTo>
                      <a:lnTo>
                        <a:pt x="13049" y="134683"/>
                      </a:lnTo>
                      <a:cubicBezTo>
                        <a:pt x="13430" y="133826"/>
                        <a:pt x="13716" y="132874"/>
                        <a:pt x="14002" y="132016"/>
                      </a:cubicBezTo>
                      <a:lnTo>
                        <a:pt x="14954" y="132302"/>
                      </a:lnTo>
                      <a:cubicBezTo>
                        <a:pt x="14573" y="133159"/>
                        <a:pt x="14288" y="134112"/>
                        <a:pt x="13906" y="134969"/>
                      </a:cubicBezTo>
                      <a:close/>
                      <a:moveTo>
                        <a:pt x="15811" y="129635"/>
                      </a:moveTo>
                      <a:lnTo>
                        <a:pt x="14954" y="129349"/>
                      </a:lnTo>
                      <a:cubicBezTo>
                        <a:pt x="15240" y="128492"/>
                        <a:pt x="15526" y="127540"/>
                        <a:pt x="15716" y="126682"/>
                      </a:cubicBezTo>
                      <a:lnTo>
                        <a:pt x="16573" y="126968"/>
                      </a:lnTo>
                      <a:cubicBezTo>
                        <a:pt x="16288" y="127921"/>
                        <a:pt x="16002" y="128778"/>
                        <a:pt x="15716" y="129730"/>
                      </a:cubicBezTo>
                      <a:close/>
                      <a:moveTo>
                        <a:pt x="17335" y="124206"/>
                      </a:moveTo>
                      <a:lnTo>
                        <a:pt x="16383" y="123920"/>
                      </a:lnTo>
                      <a:cubicBezTo>
                        <a:pt x="16573" y="122967"/>
                        <a:pt x="16859" y="122110"/>
                        <a:pt x="17050" y="121158"/>
                      </a:cubicBezTo>
                      <a:lnTo>
                        <a:pt x="17907" y="121348"/>
                      </a:lnTo>
                      <a:cubicBezTo>
                        <a:pt x="17716" y="122301"/>
                        <a:pt x="17526" y="123158"/>
                        <a:pt x="17240" y="124111"/>
                      </a:cubicBezTo>
                      <a:close/>
                      <a:moveTo>
                        <a:pt x="18574" y="118681"/>
                      </a:moveTo>
                      <a:lnTo>
                        <a:pt x="17621" y="118491"/>
                      </a:lnTo>
                      <a:cubicBezTo>
                        <a:pt x="17812" y="117538"/>
                        <a:pt x="18002" y="116586"/>
                        <a:pt x="18097" y="115729"/>
                      </a:cubicBezTo>
                      <a:lnTo>
                        <a:pt x="19050" y="115919"/>
                      </a:lnTo>
                      <a:cubicBezTo>
                        <a:pt x="18859" y="116872"/>
                        <a:pt x="18764" y="117729"/>
                        <a:pt x="18574" y="118681"/>
                      </a:cubicBezTo>
                      <a:close/>
                      <a:moveTo>
                        <a:pt x="19526" y="113062"/>
                      </a:moveTo>
                      <a:lnTo>
                        <a:pt x="18574" y="113062"/>
                      </a:lnTo>
                      <a:cubicBezTo>
                        <a:pt x="18669" y="112014"/>
                        <a:pt x="18764" y="111061"/>
                        <a:pt x="18955" y="110109"/>
                      </a:cubicBezTo>
                      <a:lnTo>
                        <a:pt x="19907" y="110109"/>
                      </a:lnTo>
                      <a:cubicBezTo>
                        <a:pt x="19812" y="111157"/>
                        <a:pt x="19717" y="112109"/>
                        <a:pt x="19526" y="113062"/>
                      </a:cubicBezTo>
                      <a:close/>
                      <a:moveTo>
                        <a:pt x="20098" y="107442"/>
                      </a:moveTo>
                      <a:lnTo>
                        <a:pt x="19145" y="107442"/>
                      </a:lnTo>
                      <a:cubicBezTo>
                        <a:pt x="19145" y="106394"/>
                        <a:pt x="19336" y="105442"/>
                        <a:pt x="19336" y="104584"/>
                      </a:cubicBezTo>
                      <a:lnTo>
                        <a:pt x="20288" y="104584"/>
                      </a:lnTo>
                      <a:cubicBezTo>
                        <a:pt x="20288" y="105537"/>
                        <a:pt x="20193" y="106489"/>
                        <a:pt x="20098" y="107442"/>
                      </a:cubicBezTo>
                      <a:close/>
                      <a:moveTo>
                        <a:pt x="20479" y="101727"/>
                      </a:moveTo>
                      <a:lnTo>
                        <a:pt x="19526" y="101727"/>
                      </a:lnTo>
                      <a:cubicBezTo>
                        <a:pt x="19526" y="100774"/>
                        <a:pt x="19526" y="99822"/>
                        <a:pt x="19526" y="98869"/>
                      </a:cubicBezTo>
                      <a:lnTo>
                        <a:pt x="20479" y="98869"/>
                      </a:lnTo>
                      <a:cubicBezTo>
                        <a:pt x="20479" y="99822"/>
                        <a:pt x="20479" y="100774"/>
                        <a:pt x="20479" y="101727"/>
                      </a:cubicBezTo>
                      <a:close/>
                      <a:moveTo>
                        <a:pt x="20479" y="96012"/>
                      </a:moveTo>
                      <a:lnTo>
                        <a:pt x="19526" y="96012"/>
                      </a:lnTo>
                      <a:cubicBezTo>
                        <a:pt x="19526" y="95059"/>
                        <a:pt x="19526" y="94107"/>
                        <a:pt x="19526" y="93250"/>
                      </a:cubicBezTo>
                      <a:lnTo>
                        <a:pt x="20479" y="93250"/>
                      </a:lnTo>
                      <a:cubicBezTo>
                        <a:pt x="20479" y="94107"/>
                        <a:pt x="20479" y="95059"/>
                        <a:pt x="20479" y="96012"/>
                      </a:cubicBezTo>
                      <a:close/>
                      <a:moveTo>
                        <a:pt x="20288" y="90297"/>
                      </a:moveTo>
                      <a:lnTo>
                        <a:pt x="19336" y="90297"/>
                      </a:lnTo>
                      <a:cubicBezTo>
                        <a:pt x="19336" y="89344"/>
                        <a:pt x="19240" y="88392"/>
                        <a:pt x="19145" y="87534"/>
                      </a:cubicBezTo>
                      <a:lnTo>
                        <a:pt x="20098" y="87534"/>
                      </a:lnTo>
                      <a:cubicBezTo>
                        <a:pt x="20098" y="88392"/>
                        <a:pt x="20193" y="89249"/>
                        <a:pt x="20288" y="90297"/>
                      </a:cubicBezTo>
                      <a:close/>
                      <a:moveTo>
                        <a:pt x="19812" y="84582"/>
                      </a:moveTo>
                      <a:lnTo>
                        <a:pt x="18859" y="84772"/>
                      </a:lnTo>
                      <a:cubicBezTo>
                        <a:pt x="18669" y="83915"/>
                        <a:pt x="18574" y="82963"/>
                        <a:pt x="18288" y="82010"/>
                      </a:cubicBezTo>
                      <a:lnTo>
                        <a:pt x="19240" y="81820"/>
                      </a:lnTo>
                      <a:cubicBezTo>
                        <a:pt x="19431" y="82772"/>
                        <a:pt x="19717" y="83820"/>
                        <a:pt x="19812" y="84677"/>
                      </a:cubicBezTo>
                      <a:close/>
                      <a:moveTo>
                        <a:pt x="18479" y="79057"/>
                      </a:moveTo>
                      <a:lnTo>
                        <a:pt x="17526" y="79343"/>
                      </a:lnTo>
                      <a:cubicBezTo>
                        <a:pt x="17240" y="78486"/>
                        <a:pt x="16954" y="77533"/>
                        <a:pt x="16669" y="76676"/>
                      </a:cubicBezTo>
                      <a:lnTo>
                        <a:pt x="17526" y="76390"/>
                      </a:lnTo>
                      <a:cubicBezTo>
                        <a:pt x="17812" y="77343"/>
                        <a:pt x="18097" y="78200"/>
                        <a:pt x="18383" y="79153"/>
                      </a:cubicBezTo>
                      <a:close/>
                      <a:moveTo>
                        <a:pt x="16669" y="73628"/>
                      </a:moveTo>
                      <a:lnTo>
                        <a:pt x="15811" y="74009"/>
                      </a:lnTo>
                      <a:cubicBezTo>
                        <a:pt x="15526" y="73152"/>
                        <a:pt x="15145" y="72295"/>
                        <a:pt x="14859" y="71342"/>
                      </a:cubicBezTo>
                      <a:lnTo>
                        <a:pt x="15716" y="71056"/>
                      </a:lnTo>
                      <a:cubicBezTo>
                        <a:pt x="16097" y="72009"/>
                        <a:pt x="16383" y="72866"/>
                        <a:pt x="16669" y="73723"/>
                      </a:cubicBezTo>
                      <a:close/>
                      <a:moveTo>
                        <a:pt x="14668" y="68294"/>
                      </a:moveTo>
                      <a:lnTo>
                        <a:pt x="13811" y="68675"/>
                      </a:lnTo>
                      <a:cubicBezTo>
                        <a:pt x="13430" y="67818"/>
                        <a:pt x="13144" y="66961"/>
                        <a:pt x="12763" y="66103"/>
                      </a:cubicBezTo>
                      <a:lnTo>
                        <a:pt x="13621" y="65722"/>
                      </a:lnTo>
                      <a:cubicBezTo>
                        <a:pt x="14002" y="66580"/>
                        <a:pt x="14288" y="67532"/>
                        <a:pt x="14668" y="68389"/>
                      </a:cubicBezTo>
                      <a:close/>
                      <a:moveTo>
                        <a:pt x="12478" y="63055"/>
                      </a:moveTo>
                      <a:lnTo>
                        <a:pt x="11621" y="63436"/>
                      </a:lnTo>
                      <a:lnTo>
                        <a:pt x="10573" y="60865"/>
                      </a:lnTo>
                      <a:lnTo>
                        <a:pt x="11430" y="60484"/>
                      </a:lnTo>
                      <a:lnTo>
                        <a:pt x="12478" y="63055"/>
                      </a:lnTo>
                      <a:close/>
                      <a:moveTo>
                        <a:pt x="10287" y="57817"/>
                      </a:moveTo>
                      <a:lnTo>
                        <a:pt x="9430" y="58198"/>
                      </a:lnTo>
                      <a:lnTo>
                        <a:pt x="8287" y="55531"/>
                      </a:lnTo>
                      <a:lnTo>
                        <a:pt x="9144" y="55245"/>
                      </a:lnTo>
                      <a:lnTo>
                        <a:pt x="10287" y="57817"/>
                      </a:lnTo>
                      <a:close/>
                      <a:moveTo>
                        <a:pt x="8096" y="52578"/>
                      </a:moveTo>
                      <a:lnTo>
                        <a:pt x="7239" y="52959"/>
                      </a:lnTo>
                      <a:cubicBezTo>
                        <a:pt x="6858" y="52101"/>
                        <a:pt x="6477" y="51244"/>
                        <a:pt x="6191" y="50292"/>
                      </a:cubicBezTo>
                      <a:lnTo>
                        <a:pt x="7048" y="49911"/>
                      </a:lnTo>
                      <a:cubicBezTo>
                        <a:pt x="7429" y="50768"/>
                        <a:pt x="7715" y="51625"/>
                        <a:pt x="8096" y="52578"/>
                      </a:cubicBezTo>
                      <a:close/>
                      <a:moveTo>
                        <a:pt x="6096" y="47339"/>
                      </a:moveTo>
                      <a:lnTo>
                        <a:pt x="5239" y="47720"/>
                      </a:lnTo>
                      <a:cubicBezTo>
                        <a:pt x="4858" y="46767"/>
                        <a:pt x="4572" y="45910"/>
                        <a:pt x="4286" y="45053"/>
                      </a:cubicBezTo>
                      <a:lnTo>
                        <a:pt x="5143" y="44767"/>
                      </a:lnTo>
                      <a:cubicBezTo>
                        <a:pt x="5429" y="45625"/>
                        <a:pt x="5715" y="46482"/>
                        <a:pt x="6096" y="47434"/>
                      </a:cubicBezTo>
                      <a:close/>
                      <a:moveTo>
                        <a:pt x="4191" y="42005"/>
                      </a:moveTo>
                      <a:lnTo>
                        <a:pt x="3334" y="42291"/>
                      </a:lnTo>
                      <a:cubicBezTo>
                        <a:pt x="3048" y="41434"/>
                        <a:pt x="2857" y="40576"/>
                        <a:pt x="2572" y="39719"/>
                      </a:cubicBezTo>
                      <a:lnTo>
                        <a:pt x="2572" y="39529"/>
                      </a:lnTo>
                      <a:cubicBezTo>
                        <a:pt x="2572" y="39529"/>
                        <a:pt x="3429" y="39243"/>
                        <a:pt x="3429" y="39243"/>
                      </a:cubicBezTo>
                      <a:lnTo>
                        <a:pt x="3429" y="39433"/>
                      </a:lnTo>
                      <a:cubicBezTo>
                        <a:pt x="3715" y="40291"/>
                        <a:pt x="4000" y="41053"/>
                        <a:pt x="4191" y="41910"/>
                      </a:cubicBezTo>
                      <a:close/>
                      <a:moveTo>
                        <a:pt x="2762" y="36576"/>
                      </a:moveTo>
                      <a:lnTo>
                        <a:pt x="1810" y="36766"/>
                      </a:lnTo>
                      <a:cubicBezTo>
                        <a:pt x="1619" y="35814"/>
                        <a:pt x="1429" y="34957"/>
                        <a:pt x="1333" y="34004"/>
                      </a:cubicBezTo>
                      <a:lnTo>
                        <a:pt x="2286" y="33814"/>
                      </a:lnTo>
                      <a:cubicBezTo>
                        <a:pt x="2476" y="34766"/>
                        <a:pt x="2572" y="35719"/>
                        <a:pt x="2762" y="36576"/>
                      </a:cubicBezTo>
                      <a:close/>
                      <a:moveTo>
                        <a:pt x="1810" y="31051"/>
                      </a:moveTo>
                      <a:lnTo>
                        <a:pt x="857" y="31051"/>
                      </a:lnTo>
                      <a:cubicBezTo>
                        <a:pt x="762" y="30289"/>
                        <a:pt x="667" y="29337"/>
                        <a:pt x="571" y="28384"/>
                      </a:cubicBezTo>
                      <a:lnTo>
                        <a:pt x="1524" y="28384"/>
                      </a:lnTo>
                      <a:cubicBezTo>
                        <a:pt x="1524" y="29242"/>
                        <a:pt x="1714" y="30194"/>
                        <a:pt x="1810" y="31051"/>
                      </a:cubicBezTo>
                      <a:close/>
                      <a:moveTo>
                        <a:pt x="1238" y="25432"/>
                      </a:moveTo>
                      <a:lnTo>
                        <a:pt x="286" y="25432"/>
                      </a:lnTo>
                      <a:cubicBezTo>
                        <a:pt x="286" y="24574"/>
                        <a:pt x="190" y="23622"/>
                        <a:pt x="95" y="22669"/>
                      </a:cubicBezTo>
                      <a:lnTo>
                        <a:pt x="1048" y="22669"/>
                      </a:lnTo>
                      <a:cubicBezTo>
                        <a:pt x="1048" y="23526"/>
                        <a:pt x="1143" y="24479"/>
                        <a:pt x="1238" y="25432"/>
                      </a:cubicBezTo>
                      <a:close/>
                      <a:moveTo>
                        <a:pt x="952" y="19812"/>
                      </a:moveTo>
                      <a:lnTo>
                        <a:pt x="0" y="19812"/>
                      </a:lnTo>
                      <a:cubicBezTo>
                        <a:pt x="0" y="18859"/>
                        <a:pt x="0" y="17907"/>
                        <a:pt x="0" y="17050"/>
                      </a:cubicBezTo>
                      <a:lnTo>
                        <a:pt x="952" y="17050"/>
                      </a:lnTo>
                      <a:cubicBezTo>
                        <a:pt x="952" y="18002"/>
                        <a:pt x="952" y="18859"/>
                        <a:pt x="952" y="19812"/>
                      </a:cubicBezTo>
                      <a:close/>
                      <a:moveTo>
                        <a:pt x="952" y="14192"/>
                      </a:moveTo>
                      <a:lnTo>
                        <a:pt x="0" y="14192"/>
                      </a:lnTo>
                      <a:cubicBezTo>
                        <a:pt x="0" y="13240"/>
                        <a:pt x="0" y="12287"/>
                        <a:pt x="0" y="11334"/>
                      </a:cubicBezTo>
                      <a:lnTo>
                        <a:pt x="952" y="11334"/>
                      </a:lnTo>
                      <a:cubicBezTo>
                        <a:pt x="952" y="12287"/>
                        <a:pt x="952" y="13240"/>
                        <a:pt x="952" y="14192"/>
                      </a:cubicBezTo>
                      <a:close/>
                      <a:moveTo>
                        <a:pt x="952" y="8572"/>
                      </a:moveTo>
                      <a:lnTo>
                        <a:pt x="0" y="8572"/>
                      </a:lnTo>
                      <a:cubicBezTo>
                        <a:pt x="0" y="7525"/>
                        <a:pt x="0" y="6572"/>
                        <a:pt x="0" y="5715"/>
                      </a:cubicBezTo>
                      <a:lnTo>
                        <a:pt x="952" y="5715"/>
                      </a:lnTo>
                      <a:cubicBezTo>
                        <a:pt x="952" y="6667"/>
                        <a:pt x="952" y="7620"/>
                        <a:pt x="857" y="8572"/>
                      </a:cubicBezTo>
                      <a:close/>
                      <a:moveTo>
                        <a:pt x="1238" y="2953"/>
                      </a:moveTo>
                      <a:lnTo>
                        <a:pt x="286" y="2953"/>
                      </a:lnTo>
                      <a:cubicBezTo>
                        <a:pt x="381" y="1048"/>
                        <a:pt x="476" y="0"/>
                        <a:pt x="476" y="0"/>
                      </a:cubicBezTo>
                      <a:lnTo>
                        <a:pt x="1429" y="0"/>
                      </a:lnTo>
                      <a:cubicBezTo>
                        <a:pt x="1429" y="0"/>
                        <a:pt x="1429" y="1143"/>
                        <a:pt x="1238" y="295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8" name="Freeform: Shape 1827">
                  <a:extLst>
                    <a:ext uri="{FF2B5EF4-FFF2-40B4-BE49-F238E27FC236}">
                      <a16:creationId xmlns:a16="http://schemas.microsoft.com/office/drawing/2014/main" id="{B9CCAF44-9B37-3665-8502-86D67377A9FB}"/>
                    </a:ext>
                  </a:extLst>
                </p:cNvPr>
                <p:cNvSpPr/>
                <p:nvPr/>
              </p:nvSpPr>
              <p:spPr>
                <a:xfrm>
                  <a:off x="7787639" y="5073681"/>
                  <a:ext cx="39624" cy="187642"/>
                </a:xfrm>
                <a:custGeom>
                  <a:avLst/>
                  <a:gdLst>
                    <a:gd name="connsiteX0" fmla="*/ 13525 w 39624"/>
                    <a:gd name="connsiteY0" fmla="*/ 182975 h 187642"/>
                    <a:gd name="connsiteX1" fmla="*/ 12954 w 39624"/>
                    <a:gd name="connsiteY1" fmla="*/ 183737 h 187642"/>
                    <a:gd name="connsiteX2" fmla="*/ 12192 w 39624"/>
                    <a:gd name="connsiteY2" fmla="*/ 183166 h 187642"/>
                    <a:gd name="connsiteX3" fmla="*/ 12763 w 39624"/>
                    <a:gd name="connsiteY3" fmla="*/ 182404 h 187642"/>
                    <a:gd name="connsiteX4" fmla="*/ 13906 w 39624"/>
                    <a:gd name="connsiteY4" fmla="*/ 180975 h 187642"/>
                    <a:gd name="connsiteX5" fmla="*/ 14669 w 39624"/>
                    <a:gd name="connsiteY5" fmla="*/ 181546 h 187642"/>
                    <a:gd name="connsiteX6" fmla="*/ 13525 w 39624"/>
                    <a:gd name="connsiteY6" fmla="*/ 183071 h 187642"/>
                    <a:gd name="connsiteX7" fmla="*/ 11049 w 39624"/>
                    <a:gd name="connsiteY7" fmla="*/ 185928 h 187642"/>
                    <a:gd name="connsiteX8" fmla="*/ 9715 w 39624"/>
                    <a:gd name="connsiteY8" fmla="*/ 187357 h 187642"/>
                    <a:gd name="connsiteX9" fmla="*/ 9334 w 39624"/>
                    <a:gd name="connsiteY9" fmla="*/ 187642 h 187642"/>
                    <a:gd name="connsiteX10" fmla="*/ 8954 w 39624"/>
                    <a:gd name="connsiteY10" fmla="*/ 187261 h 187642"/>
                    <a:gd name="connsiteX11" fmla="*/ 8382 w 39624"/>
                    <a:gd name="connsiteY11" fmla="*/ 186595 h 187642"/>
                    <a:gd name="connsiteX12" fmla="*/ 9049 w 39624"/>
                    <a:gd name="connsiteY12" fmla="*/ 185928 h 187642"/>
                    <a:gd name="connsiteX13" fmla="*/ 9334 w 39624"/>
                    <a:gd name="connsiteY13" fmla="*/ 186214 h 187642"/>
                    <a:gd name="connsiteX14" fmla="*/ 10382 w 39624"/>
                    <a:gd name="connsiteY14" fmla="*/ 185166 h 187642"/>
                    <a:gd name="connsiteX15" fmla="*/ 11049 w 39624"/>
                    <a:gd name="connsiteY15" fmla="*/ 185833 h 187642"/>
                    <a:gd name="connsiteX16" fmla="*/ 16288 w 39624"/>
                    <a:gd name="connsiteY16" fmla="*/ 179165 h 187642"/>
                    <a:gd name="connsiteX17" fmla="*/ 15526 w 39624"/>
                    <a:gd name="connsiteY17" fmla="*/ 178689 h 187642"/>
                    <a:gd name="connsiteX18" fmla="*/ 17050 w 39624"/>
                    <a:gd name="connsiteY18" fmla="*/ 176308 h 187642"/>
                    <a:gd name="connsiteX19" fmla="*/ 17907 w 39624"/>
                    <a:gd name="connsiteY19" fmla="*/ 176784 h 187642"/>
                    <a:gd name="connsiteX20" fmla="*/ 16383 w 39624"/>
                    <a:gd name="connsiteY20" fmla="*/ 179165 h 187642"/>
                    <a:gd name="connsiteX21" fmla="*/ 19240 w 39624"/>
                    <a:gd name="connsiteY21" fmla="*/ 174307 h 187642"/>
                    <a:gd name="connsiteX22" fmla="*/ 18383 w 39624"/>
                    <a:gd name="connsiteY22" fmla="*/ 173831 h 187642"/>
                    <a:gd name="connsiteX23" fmla="*/ 19717 w 39624"/>
                    <a:gd name="connsiteY23" fmla="*/ 171355 h 187642"/>
                    <a:gd name="connsiteX24" fmla="*/ 20574 w 39624"/>
                    <a:gd name="connsiteY24" fmla="*/ 171736 h 187642"/>
                    <a:gd name="connsiteX25" fmla="*/ 19240 w 39624"/>
                    <a:gd name="connsiteY25" fmla="*/ 174212 h 187642"/>
                    <a:gd name="connsiteX26" fmla="*/ 21907 w 39624"/>
                    <a:gd name="connsiteY26" fmla="*/ 169259 h 187642"/>
                    <a:gd name="connsiteX27" fmla="*/ 21050 w 39624"/>
                    <a:gd name="connsiteY27" fmla="*/ 168878 h 187642"/>
                    <a:gd name="connsiteX28" fmla="*/ 22288 w 39624"/>
                    <a:gd name="connsiteY28" fmla="*/ 166306 h 187642"/>
                    <a:gd name="connsiteX29" fmla="*/ 23146 w 39624"/>
                    <a:gd name="connsiteY29" fmla="*/ 166688 h 187642"/>
                    <a:gd name="connsiteX30" fmla="*/ 21907 w 39624"/>
                    <a:gd name="connsiteY30" fmla="*/ 169259 h 187642"/>
                    <a:gd name="connsiteX31" fmla="*/ 24289 w 39624"/>
                    <a:gd name="connsiteY31" fmla="*/ 164116 h 187642"/>
                    <a:gd name="connsiteX32" fmla="*/ 23431 w 39624"/>
                    <a:gd name="connsiteY32" fmla="*/ 163734 h 187642"/>
                    <a:gd name="connsiteX33" fmla="*/ 24479 w 39624"/>
                    <a:gd name="connsiteY33" fmla="*/ 161163 h 187642"/>
                    <a:gd name="connsiteX34" fmla="*/ 25337 w 39624"/>
                    <a:gd name="connsiteY34" fmla="*/ 161544 h 187642"/>
                    <a:gd name="connsiteX35" fmla="*/ 24194 w 39624"/>
                    <a:gd name="connsiteY35" fmla="*/ 164211 h 187642"/>
                    <a:gd name="connsiteX36" fmla="*/ 7239 w 39624"/>
                    <a:gd name="connsiteY36" fmla="*/ 184023 h 187642"/>
                    <a:gd name="connsiteX37" fmla="*/ 6477 w 39624"/>
                    <a:gd name="connsiteY37" fmla="*/ 184594 h 187642"/>
                    <a:gd name="connsiteX38" fmla="*/ 4763 w 39624"/>
                    <a:gd name="connsiteY38" fmla="*/ 182308 h 187642"/>
                    <a:gd name="connsiteX39" fmla="*/ 5524 w 39624"/>
                    <a:gd name="connsiteY39" fmla="*/ 181737 h 187642"/>
                    <a:gd name="connsiteX40" fmla="*/ 7239 w 39624"/>
                    <a:gd name="connsiteY40" fmla="*/ 183928 h 187642"/>
                    <a:gd name="connsiteX41" fmla="*/ 26384 w 39624"/>
                    <a:gd name="connsiteY41" fmla="*/ 158877 h 187642"/>
                    <a:gd name="connsiteX42" fmla="*/ 25527 w 39624"/>
                    <a:gd name="connsiteY42" fmla="*/ 158496 h 187642"/>
                    <a:gd name="connsiteX43" fmla="*/ 26479 w 39624"/>
                    <a:gd name="connsiteY43" fmla="*/ 155829 h 187642"/>
                    <a:gd name="connsiteX44" fmla="*/ 27337 w 39624"/>
                    <a:gd name="connsiteY44" fmla="*/ 156115 h 187642"/>
                    <a:gd name="connsiteX45" fmla="*/ 26289 w 39624"/>
                    <a:gd name="connsiteY45" fmla="*/ 158782 h 187642"/>
                    <a:gd name="connsiteX46" fmla="*/ 28384 w 39624"/>
                    <a:gd name="connsiteY46" fmla="*/ 153543 h 187642"/>
                    <a:gd name="connsiteX47" fmla="*/ 27527 w 39624"/>
                    <a:gd name="connsiteY47" fmla="*/ 153257 h 187642"/>
                    <a:gd name="connsiteX48" fmla="*/ 28384 w 39624"/>
                    <a:gd name="connsiteY48" fmla="*/ 150590 h 187642"/>
                    <a:gd name="connsiteX49" fmla="*/ 29242 w 39624"/>
                    <a:gd name="connsiteY49" fmla="*/ 150876 h 187642"/>
                    <a:gd name="connsiteX50" fmla="*/ 28289 w 39624"/>
                    <a:gd name="connsiteY50" fmla="*/ 153543 h 187642"/>
                    <a:gd name="connsiteX51" fmla="*/ 30194 w 39624"/>
                    <a:gd name="connsiteY51" fmla="*/ 148114 h 187642"/>
                    <a:gd name="connsiteX52" fmla="*/ 29337 w 39624"/>
                    <a:gd name="connsiteY52" fmla="*/ 147828 h 187642"/>
                    <a:gd name="connsiteX53" fmla="*/ 30194 w 39624"/>
                    <a:gd name="connsiteY53" fmla="*/ 145161 h 187642"/>
                    <a:gd name="connsiteX54" fmla="*/ 31051 w 39624"/>
                    <a:gd name="connsiteY54" fmla="*/ 145447 h 187642"/>
                    <a:gd name="connsiteX55" fmla="*/ 30194 w 39624"/>
                    <a:gd name="connsiteY55" fmla="*/ 148209 h 187642"/>
                    <a:gd name="connsiteX56" fmla="*/ 3810 w 39624"/>
                    <a:gd name="connsiteY56" fmla="*/ 179546 h 187642"/>
                    <a:gd name="connsiteX57" fmla="*/ 3048 w 39624"/>
                    <a:gd name="connsiteY57" fmla="*/ 180118 h 187642"/>
                    <a:gd name="connsiteX58" fmla="*/ 1333 w 39624"/>
                    <a:gd name="connsiteY58" fmla="*/ 177832 h 187642"/>
                    <a:gd name="connsiteX59" fmla="*/ 2096 w 39624"/>
                    <a:gd name="connsiteY59" fmla="*/ 177260 h 187642"/>
                    <a:gd name="connsiteX60" fmla="*/ 3810 w 39624"/>
                    <a:gd name="connsiteY60" fmla="*/ 179546 h 187642"/>
                    <a:gd name="connsiteX61" fmla="*/ 31813 w 39624"/>
                    <a:gd name="connsiteY61" fmla="*/ 142684 h 187642"/>
                    <a:gd name="connsiteX62" fmla="*/ 30956 w 39624"/>
                    <a:gd name="connsiteY62" fmla="*/ 142399 h 187642"/>
                    <a:gd name="connsiteX63" fmla="*/ 31337 w 39624"/>
                    <a:gd name="connsiteY63" fmla="*/ 140970 h 187642"/>
                    <a:gd name="connsiteX64" fmla="*/ 30861 w 39624"/>
                    <a:gd name="connsiteY64" fmla="*/ 140017 h 187642"/>
                    <a:gd name="connsiteX65" fmla="*/ 31718 w 39624"/>
                    <a:gd name="connsiteY65" fmla="*/ 139541 h 187642"/>
                    <a:gd name="connsiteX66" fmla="*/ 32385 w 39624"/>
                    <a:gd name="connsiteY66" fmla="*/ 140779 h 187642"/>
                    <a:gd name="connsiteX67" fmla="*/ 32385 w 39624"/>
                    <a:gd name="connsiteY67" fmla="*/ 140970 h 187642"/>
                    <a:gd name="connsiteX68" fmla="*/ 31909 w 39624"/>
                    <a:gd name="connsiteY68" fmla="*/ 142589 h 187642"/>
                    <a:gd name="connsiteX69" fmla="*/ 2000 w 39624"/>
                    <a:gd name="connsiteY69" fmla="*/ 174022 h 187642"/>
                    <a:gd name="connsiteX70" fmla="*/ 667 w 39624"/>
                    <a:gd name="connsiteY70" fmla="*/ 175641 h 187642"/>
                    <a:gd name="connsiteX71" fmla="*/ 0 w 39624"/>
                    <a:gd name="connsiteY71" fmla="*/ 174974 h 187642"/>
                    <a:gd name="connsiteX72" fmla="*/ 1810 w 39624"/>
                    <a:gd name="connsiteY72" fmla="*/ 172879 h 187642"/>
                    <a:gd name="connsiteX73" fmla="*/ 2572 w 39624"/>
                    <a:gd name="connsiteY73" fmla="*/ 173450 h 187642"/>
                    <a:gd name="connsiteX74" fmla="*/ 2096 w 39624"/>
                    <a:gd name="connsiteY74" fmla="*/ 174117 h 187642"/>
                    <a:gd name="connsiteX75" fmla="*/ 4096 w 39624"/>
                    <a:gd name="connsiteY75" fmla="*/ 171069 h 187642"/>
                    <a:gd name="connsiteX76" fmla="*/ 3334 w 39624"/>
                    <a:gd name="connsiteY76" fmla="*/ 170593 h 187642"/>
                    <a:gd name="connsiteX77" fmla="*/ 4763 w 39624"/>
                    <a:gd name="connsiteY77" fmla="*/ 168211 h 187642"/>
                    <a:gd name="connsiteX78" fmla="*/ 5620 w 39624"/>
                    <a:gd name="connsiteY78" fmla="*/ 168688 h 187642"/>
                    <a:gd name="connsiteX79" fmla="*/ 4191 w 39624"/>
                    <a:gd name="connsiteY79" fmla="*/ 171164 h 187642"/>
                    <a:gd name="connsiteX80" fmla="*/ 30289 w 39624"/>
                    <a:gd name="connsiteY80" fmla="*/ 137255 h 187642"/>
                    <a:gd name="connsiteX81" fmla="*/ 29432 w 39624"/>
                    <a:gd name="connsiteY81" fmla="*/ 137731 h 187642"/>
                    <a:gd name="connsiteX82" fmla="*/ 28099 w 39624"/>
                    <a:gd name="connsiteY82" fmla="*/ 135255 h 187642"/>
                    <a:gd name="connsiteX83" fmla="*/ 28956 w 39624"/>
                    <a:gd name="connsiteY83" fmla="*/ 134779 h 187642"/>
                    <a:gd name="connsiteX84" fmla="*/ 30289 w 39624"/>
                    <a:gd name="connsiteY84" fmla="*/ 137255 h 187642"/>
                    <a:gd name="connsiteX85" fmla="*/ 6858 w 39624"/>
                    <a:gd name="connsiteY85" fmla="*/ 166116 h 187642"/>
                    <a:gd name="connsiteX86" fmla="*/ 6001 w 39624"/>
                    <a:gd name="connsiteY86" fmla="*/ 165735 h 187642"/>
                    <a:gd name="connsiteX87" fmla="*/ 7144 w 39624"/>
                    <a:gd name="connsiteY87" fmla="*/ 163163 h 187642"/>
                    <a:gd name="connsiteX88" fmla="*/ 8001 w 39624"/>
                    <a:gd name="connsiteY88" fmla="*/ 163544 h 187642"/>
                    <a:gd name="connsiteX89" fmla="*/ 6858 w 39624"/>
                    <a:gd name="connsiteY89" fmla="*/ 166116 h 187642"/>
                    <a:gd name="connsiteX90" fmla="*/ 9144 w 39624"/>
                    <a:gd name="connsiteY90" fmla="*/ 160877 h 187642"/>
                    <a:gd name="connsiteX91" fmla="*/ 8287 w 39624"/>
                    <a:gd name="connsiteY91" fmla="*/ 160496 h 187642"/>
                    <a:gd name="connsiteX92" fmla="*/ 9239 w 39624"/>
                    <a:gd name="connsiteY92" fmla="*/ 157829 h 187642"/>
                    <a:gd name="connsiteX93" fmla="*/ 10096 w 39624"/>
                    <a:gd name="connsiteY93" fmla="*/ 158115 h 187642"/>
                    <a:gd name="connsiteX94" fmla="*/ 9144 w 39624"/>
                    <a:gd name="connsiteY94" fmla="*/ 160782 h 187642"/>
                    <a:gd name="connsiteX95" fmla="*/ 29242 w 39624"/>
                    <a:gd name="connsiteY95" fmla="*/ 132302 h 187642"/>
                    <a:gd name="connsiteX96" fmla="*/ 28289 w 39624"/>
                    <a:gd name="connsiteY96" fmla="*/ 132302 h 187642"/>
                    <a:gd name="connsiteX97" fmla="*/ 28575 w 39624"/>
                    <a:gd name="connsiteY97" fmla="*/ 129349 h 187642"/>
                    <a:gd name="connsiteX98" fmla="*/ 29528 w 39624"/>
                    <a:gd name="connsiteY98" fmla="*/ 129349 h 187642"/>
                    <a:gd name="connsiteX99" fmla="*/ 29242 w 39624"/>
                    <a:gd name="connsiteY99" fmla="*/ 132302 h 187642"/>
                    <a:gd name="connsiteX100" fmla="*/ 11049 w 39624"/>
                    <a:gd name="connsiteY100" fmla="*/ 155543 h 187642"/>
                    <a:gd name="connsiteX101" fmla="*/ 10192 w 39624"/>
                    <a:gd name="connsiteY101" fmla="*/ 155257 h 187642"/>
                    <a:gd name="connsiteX102" fmla="*/ 11049 w 39624"/>
                    <a:gd name="connsiteY102" fmla="*/ 152590 h 187642"/>
                    <a:gd name="connsiteX103" fmla="*/ 12001 w 39624"/>
                    <a:gd name="connsiteY103" fmla="*/ 152876 h 187642"/>
                    <a:gd name="connsiteX104" fmla="*/ 11144 w 39624"/>
                    <a:gd name="connsiteY104" fmla="*/ 155543 h 187642"/>
                    <a:gd name="connsiteX105" fmla="*/ 12668 w 39624"/>
                    <a:gd name="connsiteY105" fmla="*/ 150114 h 187642"/>
                    <a:gd name="connsiteX106" fmla="*/ 11716 w 39624"/>
                    <a:gd name="connsiteY106" fmla="*/ 149923 h 187642"/>
                    <a:gd name="connsiteX107" fmla="*/ 12382 w 39624"/>
                    <a:gd name="connsiteY107" fmla="*/ 147161 h 187642"/>
                    <a:gd name="connsiteX108" fmla="*/ 13335 w 39624"/>
                    <a:gd name="connsiteY108" fmla="*/ 147352 h 187642"/>
                    <a:gd name="connsiteX109" fmla="*/ 12668 w 39624"/>
                    <a:gd name="connsiteY109" fmla="*/ 150114 h 187642"/>
                    <a:gd name="connsiteX110" fmla="*/ 29813 w 39624"/>
                    <a:gd name="connsiteY110" fmla="*/ 126682 h 187642"/>
                    <a:gd name="connsiteX111" fmla="*/ 28861 w 39624"/>
                    <a:gd name="connsiteY111" fmla="*/ 126682 h 187642"/>
                    <a:gd name="connsiteX112" fmla="*/ 29146 w 39624"/>
                    <a:gd name="connsiteY112" fmla="*/ 123730 h 187642"/>
                    <a:gd name="connsiteX113" fmla="*/ 30099 w 39624"/>
                    <a:gd name="connsiteY113" fmla="*/ 123730 h 187642"/>
                    <a:gd name="connsiteX114" fmla="*/ 29813 w 39624"/>
                    <a:gd name="connsiteY114" fmla="*/ 126682 h 187642"/>
                    <a:gd name="connsiteX115" fmla="*/ 13906 w 39624"/>
                    <a:gd name="connsiteY115" fmla="*/ 144589 h 187642"/>
                    <a:gd name="connsiteX116" fmla="*/ 12954 w 39624"/>
                    <a:gd name="connsiteY116" fmla="*/ 144399 h 187642"/>
                    <a:gd name="connsiteX117" fmla="*/ 13525 w 39624"/>
                    <a:gd name="connsiteY117" fmla="*/ 141637 h 187642"/>
                    <a:gd name="connsiteX118" fmla="*/ 14478 w 39624"/>
                    <a:gd name="connsiteY118" fmla="*/ 141827 h 187642"/>
                    <a:gd name="connsiteX119" fmla="*/ 13906 w 39624"/>
                    <a:gd name="connsiteY119" fmla="*/ 144589 h 187642"/>
                    <a:gd name="connsiteX120" fmla="*/ 30385 w 39624"/>
                    <a:gd name="connsiteY120" fmla="*/ 121063 h 187642"/>
                    <a:gd name="connsiteX121" fmla="*/ 29432 w 39624"/>
                    <a:gd name="connsiteY121" fmla="*/ 121063 h 187642"/>
                    <a:gd name="connsiteX122" fmla="*/ 29718 w 39624"/>
                    <a:gd name="connsiteY122" fmla="*/ 118205 h 187642"/>
                    <a:gd name="connsiteX123" fmla="*/ 30671 w 39624"/>
                    <a:gd name="connsiteY123" fmla="*/ 118205 h 187642"/>
                    <a:gd name="connsiteX124" fmla="*/ 30385 w 39624"/>
                    <a:gd name="connsiteY124" fmla="*/ 121063 h 187642"/>
                    <a:gd name="connsiteX125" fmla="*/ 14954 w 39624"/>
                    <a:gd name="connsiteY125" fmla="*/ 139065 h 187642"/>
                    <a:gd name="connsiteX126" fmla="*/ 14002 w 39624"/>
                    <a:gd name="connsiteY126" fmla="*/ 138874 h 187642"/>
                    <a:gd name="connsiteX127" fmla="*/ 14383 w 39624"/>
                    <a:gd name="connsiteY127" fmla="*/ 136493 h 187642"/>
                    <a:gd name="connsiteX128" fmla="*/ 14383 w 39624"/>
                    <a:gd name="connsiteY128" fmla="*/ 136112 h 187642"/>
                    <a:gd name="connsiteX129" fmla="*/ 15335 w 39624"/>
                    <a:gd name="connsiteY129" fmla="*/ 136207 h 187642"/>
                    <a:gd name="connsiteX130" fmla="*/ 15335 w 39624"/>
                    <a:gd name="connsiteY130" fmla="*/ 136588 h 187642"/>
                    <a:gd name="connsiteX131" fmla="*/ 14859 w 39624"/>
                    <a:gd name="connsiteY131" fmla="*/ 139065 h 187642"/>
                    <a:gd name="connsiteX132" fmla="*/ 30956 w 39624"/>
                    <a:gd name="connsiteY132" fmla="*/ 115443 h 187642"/>
                    <a:gd name="connsiteX133" fmla="*/ 30004 w 39624"/>
                    <a:gd name="connsiteY133" fmla="*/ 115443 h 187642"/>
                    <a:gd name="connsiteX134" fmla="*/ 30289 w 39624"/>
                    <a:gd name="connsiteY134" fmla="*/ 112585 h 187642"/>
                    <a:gd name="connsiteX135" fmla="*/ 31242 w 39624"/>
                    <a:gd name="connsiteY135" fmla="*/ 112585 h 187642"/>
                    <a:gd name="connsiteX136" fmla="*/ 30956 w 39624"/>
                    <a:gd name="connsiteY136" fmla="*/ 115443 h 187642"/>
                    <a:gd name="connsiteX137" fmla="*/ 15812 w 39624"/>
                    <a:gd name="connsiteY137" fmla="*/ 133445 h 187642"/>
                    <a:gd name="connsiteX138" fmla="*/ 14859 w 39624"/>
                    <a:gd name="connsiteY138" fmla="*/ 133255 h 187642"/>
                    <a:gd name="connsiteX139" fmla="*/ 15240 w 39624"/>
                    <a:gd name="connsiteY139" fmla="*/ 130492 h 187642"/>
                    <a:gd name="connsiteX140" fmla="*/ 16192 w 39624"/>
                    <a:gd name="connsiteY140" fmla="*/ 130683 h 187642"/>
                    <a:gd name="connsiteX141" fmla="*/ 15812 w 39624"/>
                    <a:gd name="connsiteY141" fmla="*/ 133445 h 187642"/>
                    <a:gd name="connsiteX142" fmla="*/ 31623 w 39624"/>
                    <a:gd name="connsiteY142" fmla="*/ 109823 h 187642"/>
                    <a:gd name="connsiteX143" fmla="*/ 30671 w 39624"/>
                    <a:gd name="connsiteY143" fmla="*/ 109823 h 187642"/>
                    <a:gd name="connsiteX144" fmla="*/ 30956 w 39624"/>
                    <a:gd name="connsiteY144" fmla="*/ 106871 h 187642"/>
                    <a:gd name="connsiteX145" fmla="*/ 31909 w 39624"/>
                    <a:gd name="connsiteY145" fmla="*/ 106871 h 187642"/>
                    <a:gd name="connsiteX146" fmla="*/ 31623 w 39624"/>
                    <a:gd name="connsiteY146" fmla="*/ 109823 h 187642"/>
                    <a:gd name="connsiteX147" fmla="*/ 16669 w 39624"/>
                    <a:gd name="connsiteY147" fmla="*/ 127825 h 187642"/>
                    <a:gd name="connsiteX148" fmla="*/ 15716 w 39624"/>
                    <a:gd name="connsiteY148" fmla="*/ 127825 h 187642"/>
                    <a:gd name="connsiteX149" fmla="*/ 16097 w 39624"/>
                    <a:gd name="connsiteY149" fmla="*/ 124873 h 187642"/>
                    <a:gd name="connsiteX150" fmla="*/ 17050 w 39624"/>
                    <a:gd name="connsiteY150" fmla="*/ 125063 h 187642"/>
                    <a:gd name="connsiteX151" fmla="*/ 16669 w 39624"/>
                    <a:gd name="connsiteY151" fmla="*/ 127825 h 187642"/>
                    <a:gd name="connsiteX152" fmla="*/ 32195 w 39624"/>
                    <a:gd name="connsiteY152" fmla="*/ 104203 h 187642"/>
                    <a:gd name="connsiteX153" fmla="*/ 31242 w 39624"/>
                    <a:gd name="connsiteY153" fmla="*/ 104203 h 187642"/>
                    <a:gd name="connsiteX154" fmla="*/ 31528 w 39624"/>
                    <a:gd name="connsiteY154" fmla="*/ 101251 h 187642"/>
                    <a:gd name="connsiteX155" fmla="*/ 32480 w 39624"/>
                    <a:gd name="connsiteY155" fmla="*/ 101251 h 187642"/>
                    <a:gd name="connsiteX156" fmla="*/ 32195 w 39624"/>
                    <a:gd name="connsiteY156" fmla="*/ 104203 h 187642"/>
                    <a:gd name="connsiteX157" fmla="*/ 17336 w 39624"/>
                    <a:gd name="connsiteY157" fmla="*/ 122206 h 187642"/>
                    <a:gd name="connsiteX158" fmla="*/ 16383 w 39624"/>
                    <a:gd name="connsiteY158" fmla="*/ 122206 h 187642"/>
                    <a:gd name="connsiteX159" fmla="*/ 16764 w 39624"/>
                    <a:gd name="connsiteY159" fmla="*/ 119253 h 187642"/>
                    <a:gd name="connsiteX160" fmla="*/ 17716 w 39624"/>
                    <a:gd name="connsiteY160" fmla="*/ 119253 h 187642"/>
                    <a:gd name="connsiteX161" fmla="*/ 17336 w 39624"/>
                    <a:gd name="connsiteY161" fmla="*/ 122206 h 187642"/>
                    <a:gd name="connsiteX162" fmla="*/ 32766 w 39624"/>
                    <a:gd name="connsiteY162" fmla="*/ 98584 h 187642"/>
                    <a:gd name="connsiteX163" fmla="*/ 31813 w 39624"/>
                    <a:gd name="connsiteY163" fmla="*/ 98584 h 187642"/>
                    <a:gd name="connsiteX164" fmla="*/ 32099 w 39624"/>
                    <a:gd name="connsiteY164" fmla="*/ 95631 h 187642"/>
                    <a:gd name="connsiteX165" fmla="*/ 33052 w 39624"/>
                    <a:gd name="connsiteY165" fmla="*/ 95631 h 187642"/>
                    <a:gd name="connsiteX166" fmla="*/ 32766 w 39624"/>
                    <a:gd name="connsiteY166" fmla="*/ 98584 h 187642"/>
                    <a:gd name="connsiteX167" fmla="*/ 18097 w 39624"/>
                    <a:gd name="connsiteY167" fmla="*/ 116586 h 187642"/>
                    <a:gd name="connsiteX168" fmla="*/ 17145 w 39624"/>
                    <a:gd name="connsiteY168" fmla="*/ 116586 h 187642"/>
                    <a:gd name="connsiteX169" fmla="*/ 17526 w 39624"/>
                    <a:gd name="connsiteY169" fmla="*/ 113633 h 187642"/>
                    <a:gd name="connsiteX170" fmla="*/ 18479 w 39624"/>
                    <a:gd name="connsiteY170" fmla="*/ 113633 h 187642"/>
                    <a:gd name="connsiteX171" fmla="*/ 18193 w 39624"/>
                    <a:gd name="connsiteY171" fmla="*/ 116586 h 187642"/>
                    <a:gd name="connsiteX172" fmla="*/ 33338 w 39624"/>
                    <a:gd name="connsiteY172" fmla="*/ 92964 h 187642"/>
                    <a:gd name="connsiteX173" fmla="*/ 32385 w 39624"/>
                    <a:gd name="connsiteY173" fmla="*/ 92964 h 187642"/>
                    <a:gd name="connsiteX174" fmla="*/ 32671 w 39624"/>
                    <a:gd name="connsiteY174" fmla="*/ 90106 h 187642"/>
                    <a:gd name="connsiteX175" fmla="*/ 33623 w 39624"/>
                    <a:gd name="connsiteY175" fmla="*/ 90106 h 187642"/>
                    <a:gd name="connsiteX176" fmla="*/ 33338 w 39624"/>
                    <a:gd name="connsiteY176" fmla="*/ 92964 h 187642"/>
                    <a:gd name="connsiteX177" fmla="*/ 18764 w 39624"/>
                    <a:gd name="connsiteY177" fmla="*/ 110966 h 187642"/>
                    <a:gd name="connsiteX178" fmla="*/ 17812 w 39624"/>
                    <a:gd name="connsiteY178" fmla="*/ 110966 h 187642"/>
                    <a:gd name="connsiteX179" fmla="*/ 18193 w 39624"/>
                    <a:gd name="connsiteY179" fmla="*/ 108013 h 187642"/>
                    <a:gd name="connsiteX180" fmla="*/ 19145 w 39624"/>
                    <a:gd name="connsiteY180" fmla="*/ 108013 h 187642"/>
                    <a:gd name="connsiteX181" fmla="*/ 18764 w 39624"/>
                    <a:gd name="connsiteY181" fmla="*/ 110966 h 187642"/>
                    <a:gd name="connsiteX182" fmla="*/ 34004 w 39624"/>
                    <a:gd name="connsiteY182" fmla="*/ 87344 h 187642"/>
                    <a:gd name="connsiteX183" fmla="*/ 33052 w 39624"/>
                    <a:gd name="connsiteY183" fmla="*/ 87344 h 187642"/>
                    <a:gd name="connsiteX184" fmla="*/ 33338 w 39624"/>
                    <a:gd name="connsiteY184" fmla="*/ 84487 h 187642"/>
                    <a:gd name="connsiteX185" fmla="*/ 34290 w 39624"/>
                    <a:gd name="connsiteY185" fmla="*/ 84487 h 187642"/>
                    <a:gd name="connsiteX186" fmla="*/ 34004 w 39624"/>
                    <a:gd name="connsiteY186" fmla="*/ 87344 h 187642"/>
                    <a:gd name="connsiteX187" fmla="*/ 19526 w 39624"/>
                    <a:gd name="connsiteY187" fmla="*/ 105346 h 187642"/>
                    <a:gd name="connsiteX188" fmla="*/ 18574 w 39624"/>
                    <a:gd name="connsiteY188" fmla="*/ 105346 h 187642"/>
                    <a:gd name="connsiteX189" fmla="*/ 18859 w 39624"/>
                    <a:gd name="connsiteY189" fmla="*/ 102394 h 187642"/>
                    <a:gd name="connsiteX190" fmla="*/ 19812 w 39624"/>
                    <a:gd name="connsiteY190" fmla="*/ 102394 h 187642"/>
                    <a:gd name="connsiteX191" fmla="*/ 19526 w 39624"/>
                    <a:gd name="connsiteY191" fmla="*/ 105346 h 187642"/>
                    <a:gd name="connsiteX192" fmla="*/ 34671 w 39624"/>
                    <a:gd name="connsiteY192" fmla="*/ 81724 h 187642"/>
                    <a:gd name="connsiteX193" fmla="*/ 33719 w 39624"/>
                    <a:gd name="connsiteY193" fmla="*/ 81724 h 187642"/>
                    <a:gd name="connsiteX194" fmla="*/ 34004 w 39624"/>
                    <a:gd name="connsiteY194" fmla="*/ 78772 h 187642"/>
                    <a:gd name="connsiteX195" fmla="*/ 34957 w 39624"/>
                    <a:gd name="connsiteY195" fmla="*/ 78772 h 187642"/>
                    <a:gd name="connsiteX196" fmla="*/ 34671 w 39624"/>
                    <a:gd name="connsiteY196" fmla="*/ 81724 h 187642"/>
                    <a:gd name="connsiteX197" fmla="*/ 20193 w 39624"/>
                    <a:gd name="connsiteY197" fmla="*/ 99727 h 187642"/>
                    <a:gd name="connsiteX198" fmla="*/ 19240 w 39624"/>
                    <a:gd name="connsiteY198" fmla="*/ 99727 h 187642"/>
                    <a:gd name="connsiteX199" fmla="*/ 19526 w 39624"/>
                    <a:gd name="connsiteY199" fmla="*/ 96774 h 187642"/>
                    <a:gd name="connsiteX200" fmla="*/ 20479 w 39624"/>
                    <a:gd name="connsiteY200" fmla="*/ 96774 h 187642"/>
                    <a:gd name="connsiteX201" fmla="*/ 20193 w 39624"/>
                    <a:gd name="connsiteY201" fmla="*/ 99727 h 187642"/>
                    <a:gd name="connsiteX202" fmla="*/ 35909 w 39624"/>
                    <a:gd name="connsiteY202" fmla="*/ 76486 h 187642"/>
                    <a:gd name="connsiteX203" fmla="*/ 35052 w 39624"/>
                    <a:gd name="connsiteY203" fmla="*/ 76105 h 187642"/>
                    <a:gd name="connsiteX204" fmla="*/ 36290 w 39624"/>
                    <a:gd name="connsiteY204" fmla="*/ 73533 h 187642"/>
                    <a:gd name="connsiteX205" fmla="*/ 37147 w 39624"/>
                    <a:gd name="connsiteY205" fmla="*/ 73914 h 187642"/>
                    <a:gd name="connsiteX206" fmla="*/ 35909 w 39624"/>
                    <a:gd name="connsiteY206" fmla="*/ 76486 h 187642"/>
                    <a:gd name="connsiteX207" fmla="*/ 20764 w 39624"/>
                    <a:gd name="connsiteY207" fmla="*/ 94107 h 187642"/>
                    <a:gd name="connsiteX208" fmla="*/ 19812 w 39624"/>
                    <a:gd name="connsiteY208" fmla="*/ 94107 h 187642"/>
                    <a:gd name="connsiteX209" fmla="*/ 20098 w 39624"/>
                    <a:gd name="connsiteY209" fmla="*/ 91154 h 187642"/>
                    <a:gd name="connsiteX210" fmla="*/ 21050 w 39624"/>
                    <a:gd name="connsiteY210" fmla="*/ 91154 h 187642"/>
                    <a:gd name="connsiteX211" fmla="*/ 20764 w 39624"/>
                    <a:gd name="connsiteY211" fmla="*/ 94107 h 187642"/>
                    <a:gd name="connsiteX212" fmla="*/ 38386 w 39624"/>
                    <a:gd name="connsiteY212" fmla="*/ 71342 h 187642"/>
                    <a:gd name="connsiteX213" fmla="*/ 37529 w 39624"/>
                    <a:gd name="connsiteY213" fmla="*/ 70961 h 187642"/>
                    <a:gd name="connsiteX214" fmla="*/ 38481 w 39624"/>
                    <a:gd name="connsiteY214" fmla="*/ 69056 h 187642"/>
                    <a:gd name="connsiteX215" fmla="*/ 38481 w 39624"/>
                    <a:gd name="connsiteY215" fmla="*/ 68580 h 187642"/>
                    <a:gd name="connsiteX216" fmla="*/ 39433 w 39624"/>
                    <a:gd name="connsiteY216" fmla="*/ 68580 h 187642"/>
                    <a:gd name="connsiteX217" fmla="*/ 39433 w 39624"/>
                    <a:gd name="connsiteY217" fmla="*/ 69247 h 187642"/>
                    <a:gd name="connsiteX218" fmla="*/ 38386 w 39624"/>
                    <a:gd name="connsiteY218" fmla="*/ 71342 h 187642"/>
                    <a:gd name="connsiteX219" fmla="*/ 39433 w 39624"/>
                    <a:gd name="connsiteY219" fmla="*/ 65722 h 187642"/>
                    <a:gd name="connsiteX220" fmla="*/ 38481 w 39624"/>
                    <a:gd name="connsiteY220" fmla="*/ 65722 h 187642"/>
                    <a:gd name="connsiteX221" fmla="*/ 38481 w 39624"/>
                    <a:gd name="connsiteY221" fmla="*/ 62865 h 187642"/>
                    <a:gd name="connsiteX222" fmla="*/ 39433 w 39624"/>
                    <a:gd name="connsiteY222" fmla="*/ 62865 h 187642"/>
                    <a:gd name="connsiteX223" fmla="*/ 39433 w 39624"/>
                    <a:gd name="connsiteY223" fmla="*/ 65722 h 187642"/>
                    <a:gd name="connsiteX224" fmla="*/ 21336 w 39624"/>
                    <a:gd name="connsiteY224" fmla="*/ 88392 h 187642"/>
                    <a:gd name="connsiteX225" fmla="*/ 20383 w 39624"/>
                    <a:gd name="connsiteY225" fmla="*/ 88392 h 187642"/>
                    <a:gd name="connsiteX226" fmla="*/ 20669 w 39624"/>
                    <a:gd name="connsiteY226" fmla="*/ 85439 h 187642"/>
                    <a:gd name="connsiteX227" fmla="*/ 21622 w 39624"/>
                    <a:gd name="connsiteY227" fmla="*/ 85439 h 187642"/>
                    <a:gd name="connsiteX228" fmla="*/ 21336 w 39624"/>
                    <a:gd name="connsiteY228" fmla="*/ 88392 h 187642"/>
                    <a:gd name="connsiteX229" fmla="*/ 21907 w 39624"/>
                    <a:gd name="connsiteY229" fmla="*/ 82772 h 187642"/>
                    <a:gd name="connsiteX230" fmla="*/ 20955 w 39624"/>
                    <a:gd name="connsiteY230" fmla="*/ 82772 h 187642"/>
                    <a:gd name="connsiteX231" fmla="*/ 21241 w 39624"/>
                    <a:gd name="connsiteY231" fmla="*/ 79915 h 187642"/>
                    <a:gd name="connsiteX232" fmla="*/ 22193 w 39624"/>
                    <a:gd name="connsiteY232" fmla="*/ 79915 h 187642"/>
                    <a:gd name="connsiteX233" fmla="*/ 21907 w 39624"/>
                    <a:gd name="connsiteY233" fmla="*/ 82772 h 187642"/>
                    <a:gd name="connsiteX234" fmla="*/ 39433 w 39624"/>
                    <a:gd name="connsiteY234" fmla="*/ 60007 h 187642"/>
                    <a:gd name="connsiteX235" fmla="*/ 38481 w 39624"/>
                    <a:gd name="connsiteY235" fmla="*/ 60007 h 187642"/>
                    <a:gd name="connsiteX236" fmla="*/ 38481 w 39624"/>
                    <a:gd name="connsiteY236" fmla="*/ 57245 h 187642"/>
                    <a:gd name="connsiteX237" fmla="*/ 39433 w 39624"/>
                    <a:gd name="connsiteY237" fmla="*/ 57245 h 187642"/>
                    <a:gd name="connsiteX238" fmla="*/ 39433 w 39624"/>
                    <a:gd name="connsiteY238" fmla="*/ 60007 h 187642"/>
                    <a:gd name="connsiteX239" fmla="*/ 22384 w 39624"/>
                    <a:gd name="connsiteY239" fmla="*/ 77152 h 187642"/>
                    <a:gd name="connsiteX240" fmla="*/ 21431 w 39624"/>
                    <a:gd name="connsiteY240" fmla="*/ 77152 h 187642"/>
                    <a:gd name="connsiteX241" fmla="*/ 21622 w 39624"/>
                    <a:gd name="connsiteY241" fmla="*/ 74200 h 187642"/>
                    <a:gd name="connsiteX242" fmla="*/ 22574 w 39624"/>
                    <a:gd name="connsiteY242" fmla="*/ 74200 h 187642"/>
                    <a:gd name="connsiteX243" fmla="*/ 22384 w 39624"/>
                    <a:gd name="connsiteY243" fmla="*/ 77152 h 187642"/>
                    <a:gd name="connsiteX244" fmla="*/ 39433 w 39624"/>
                    <a:gd name="connsiteY244" fmla="*/ 54388 h 187642"/>
                    <a:gd name="connsiteX245" fmla="*/ 38481 w 39624"/>
                    <a:gd name="connsiteY245" fmla="*/ 54388 h 187642"/>
                    <a:gd name="connsiteX246" fmla="*/ 38481 w 39624"/>
                    <a:gd name="connsiteY246" fmla="*/ 51530 h 187642"/>
                    <a:gd name="connsiteX247" fmla="*/ 39433 w 39624"/>
                    <a:gd name="connsiteY247" fmla="*/ 51530 h 187642"/>
                    <a:gd name="connsiteX248" fmla="*/ 39433 w 39624"/>
                    <a:gd name="connsiteY248" fmla="*/ 54388 h 187642"/>
                    <a:gd name="connsiteX249" fmla="*/ 22860 w 39624"/>
                    <a:gd name="connsiteY249" fmla="*/ 71438 h 187642"/>
                    <a:gd name="connsiteX250" fmla="*/ 21907 w 39624"/>
                    <a:gd name="connsiteY250" fmla="*/ 71438 h 187642"/>
                    <a:gd name="connsiteX251" fmla="*/ 22098 w 39624"/>
                    <a:gd name="connsiteY251" fmla="*/ 68580 h 187642"/>
                    <a:gd name="connsiteX252" fmla="*/ 23050 w 39624"/>
                    <a:gd name="connsiteY252" fmla="*/ 68580 h 187642"/>
                    <a:gd name="connsiteX253" fmla="*/ 22860 w 39624"/>
                    <a:gd name="connsiteY253" fmla="*/ 71438 h 187642"/>
                    <a:gd name="connsiteX254" fmla="*/ 39433 w 39624"/>
                    <a:gd name="connsiteY254" fmla="*/ 48673 h 187642"/>
                    <a:gd name="connsiteX255" fmla="*/ 38481 w 39624"/>
                    <a:gd name="connsiteY255" fmla="*/ 48673 h 187642"/>
                    <a:gd name="connsiteX256" fmla="*/ 38481 w 39624"/>
                    <a:gd name="connsiteY256" fmla="*/ 45815 h 187642"/>
                    <a:gd name="connsiteX257" fmla="*/ 39433 w 39624"/>
                    <a:gd name="connsiteY257" fmla="*/ 45815 h 187642"/>
                    <a:gd name="connsiteX258" fmla="*/ 39433 w 39624"/>
                    <a:gd name="connsiteY258" fmla="*/ 48673 h 187642"/>
                    <a:gd name="connsiteX259" fmla="*/ 23336 w 39624"/>
                    <a:gd name="connsiteY259" fmla="*/ 65722 h 187642"/>
                    <a:gd name="connsiteX260" fmla="*/ 22384 w 39624"/>
                    <a:gd name="connsiteY260" fmla="*/ 65722 h 187642"/>
                    <a:gd name="connsiteX261" fmla="*/ 22574 w 39624"/>
                    <a:gd name="connsiteY261" fmla="*/ 62865 h 187642"/>
                    <a:gd name="connsiteX262" fmla="*/ 23527 w 39624"/>
                    <a:gd name="connsiteY262" fmla="*/ 62865 h 187642"/>
                    <a:gd name="connsiteX263" fmla="*/ 23336 w 39624"/>
                    <a:gd name="connsiteY263" fmla="*/ 65722 h 187642"/>
                    <a:gd name="connsiteX264" fmla="*/ 39529 w 39624"/>
                    <a:gd name="connsiteY264" fmla="*/ 42958 h 187642"/>
                    <a:gd name="connsiteX265" fmla="*/ 38576 w 39624"/>
                    <a:gd name="connsiteY265" fmla="*/ 42958 h 187642"/>
                    <a:gd name="connsiteX266" fmla="*/ 38576 w 39624"/>
                    <a:gd name="connsiteY266" fmla="*/ 40100 h 187642"/>
                    <a:gd name="connsiteX267" fmla="*/ 39529 w 39624"/>
                    <a:gd name="connsiteY267" fmla="*/ 40100 h 187642"/>
                    <a:gd name="connsiteX268" fmla="*/ 39529 w 39624"/>
                    <a:gd name="connsiteY268" fmla="*/ 42958 h 187642"/>
                    <a:gd name="connsiteX269" fmla="*/ 23813 w 39624"/>
                    <a:gd name="connsiteY269" fmla="*/ 60103 h 187642"/>
                    <a:gd name="connsiteX270" fmla="*/ 22860 w 39624"/>
                    <a:gd name="connsiteY270" fmla="*/ 60103 h 187642"/>
                    <a:gd name="connsiteX271" fmla="*/ 23050 w 39624"/>
                    <a:gd name="connsiteY271" fmla="*/ 57245 h 187642"/>
                    <a:gd name="connsiteX272" fmla="*/ 24003 w 39624"/>
                    <a:gd name="connsiteY272" fmla="*/ 57245 h 187642"/>
                    <a:gd name="connsiteX273" fmla="*/ 23813 w 39624"/>
                    <a:gd name="connsiteY273" fmla="*/ 60103 h 187642"/>
                    <a:gd name="connsiteX274" fmla="*/ 39529 w 39624"/>
                    <a:gd name="connsiteY274" fmla="*/ 37338 h 187642"/>
                    <a:gd name="connsiteX275" fmla="*/ 38576 w 39624"/>
                    <a:gd name="connsiteY275" fmla="*/ 37338 h 187642"/>
                    <a:gd name="connsiteX276" fmla="*/ 38576 w 39624"/>
                    <a:gd name="connsiteY276" fmla="*/ 34480 h 187642"/>
                    <a:gd name="connsiteX277" fmla="*/ 39529 w 39624"/>
                    <a:gd name="connsiteY277" fmla="*/ 34480 h 187642"/>
                    <a:gd name="connsiteX278" fmla="*/ 39529 w 39624"/>
                    <a:gd name="connsiteY278" fmla="*/ 37338 h 187642"/>
                    <a:gd name="connsiteX279" fmla="*/ 24098 w 39624"/>
                    <a:gd name="connsiteY279" fmla="*/ 54483 h 187642"/>
                    <a:gd name="connsiteX280" fmla="*/ 23146 w 39624"/>
                    <a:gd name="connsiteY280" fmla="*/ 54483 h 187642"/>
                    <a:gd name="connsiteX281" fmla="*/ 23336 w 39624"/>
                    <a:gd name="connsiteY281" fmla="*/ 51625 h 187642"/>
                    <a:gd name="connsiteX282" fmla="*/ 24289 w 39624"/>
                    <a:gd name="connsiteY282" fmla="*/ 51625 h 187642"/>
                    <a:gd name="connsiteX283" fmla="*/ 24098 w 39624"/>
                    <a:gd name="connsiteY283" fmla="*/ 54483 h 187642"/>
                    <a:gd name="connsiteX284" fmla="*/ 39529 w 39624"/>
                    <a:gd name="connsiteY284" fmla="*/ 31718 h 187642"/>
                    <a:gd name="connsiteX285" fmla="*/ 38576 w 39624"/>
                    <a:gd name="connsiteY285" fmla="*/ 31718 h 187642"/>
                    <a:gd name="connsiteX286" fmla="*/ 38576 w 39624"/>
                    <a:gd name="connsiteY286" fmla="*/ 28861 h 187642"/>
                    <a:gd name="connsiteX287" fmla="*/ 39529 w 39624"/>
                    <a:gd name="connsiteY287" fmla="*/ 28861 h 187642"/>
                    <a:gd name="connsiteX288" fmla="*/ 39529 w 39624"/>
                    <a:gd name="connsiteY288" fmla="*/ 31718 h 187642"/>
                    <a:gd name="connsiteX289" fmla="*/ 24384 w 39624"/>
                    <a:gd name="connsiteY289" fmla="*/ 48768 h 187642"/>
                    <a:gd name="connsiteX290" fmla="*/ 23431 w 39624"/>
                    <a:gd name="connsiteY290" fmla="*/ 48768 h 187642"/>
                    <a:gd name="connsiteX291" fmla="*/ 23527 w 39624"/>
                    <a:gd name="connsiteY291" fmla="*/ 45910 h 187642"/>
                    <a:gd name="connsiteX292" fmla="*/ 24479 w 39624"/>
                    <a:gd name="connsiteY292" fmla="*/ 45910 h 187642"/>
                    <a:gd name="connsiteX293" fmla="*/ 24384 w 39624"/>
                    <a:gd name="connsiteY293" fmla="*/ 48768 h 187642"/>
                    <a:gd name="connsiteX294" fmla="*/ 39529 w 39624"/>
                    <a:gd name="connsiteY294" fmla="*/ 26003 h 187642"/>
                    <a:gd name="connsiteX295" fmla="*/ 38576 w 39624"/>
                    <a:gd name="connsiteY295" fmla="*/ 26003 h 187642"/>
                    <a:gd name="connsiteX296" fmla="*/ 38576 w 39624"/>
                    <a:gd name="connsiteY296" fmla="*/ 23146 h 187642"/>
                    <a:gd name="connsiteX297" fmla="*/ 39529 w 39624"/>
                    <a:gd name="connsiteY297" fmla="*/ 23146 h 187642"/>
                    <a:gd name="connsiteX298" fmla="*/ 39529 w 39624"/>
                    <a:gd name="connsiteY298" fmla="*/ 26003 h 187642"/>
                    <a:gd name="connsiteX299" fmla="*/ 24574 w 39624"/>
                    <a:gd name="connsiteY299" fmla="*/ 43148 h 187642"/>
                    <a:gd name="connsiteX300" fmla="*/ 23622 w 39624"/>
                    <a:gd name="connsiteY300" fmla="*/ 43148 h 187642"/>
                    <a:gd name="connsiteX301" fmla="*/ 23622 w 39624"/>
                    <a:gd name="connsiteY301" fmla="*/ 40291 h 187642"/>
                    <a:gd name="connsiteX302" fmla="*/ 24574 w 39624"/>
                    <a:gd name="connsiteY302" fmla="*/ 40291 h 187642"/>
                    <a:gd name="connsiteX303" fmla="*/ 24574 w 39624"/>
                    <a:gd name="connsiteY303" fmla="*/ 43148 h 187642"/>
                    <a:gd name="connsiteX304" fmla="*/ 39529 w 39624"/>
                    <a:gd name="connsiteY304" fmla="*/ 20383 h 187642"/>
                    <a:gd name="connsiteX305" fmla="*/ 38576 w 39624"/>
                    <a:gd name="connsiteY305" fmla="*/ 20383 h 187642"/>
                    <a:gd name="connsiteX306" fmla="*/ 38576 w 39624"/>
                    <a:gd name="connsiteY306" fmla="*/ 17526 h 187642"/>
                    <a:gd name="connsiteX307" fmla="*/ 39529 w 39624"/>
                    <a:gd name="connsiteY307" fmla="*/ 17526 h 187642"/>
                    <a:gd name="connsiteX308" fmla="*/ 39529 w 39624"/>
                    <a:gd name="connsiteY308" fmla="*/ 20383 h 187642"/>
                    <a:gd name="connsiteX309" fmla="*/ 24670 w 39624"/>
                    <a:gd name="connsiteY309" fmla="*/ 37433 h 187642"/>
                    <a:gd name="connsiteX310" fmla="*/ 23717 w 39624"/>
                    <a:gd name="connsiteY310" fmla="*/ 37433 h 187642"/>
                    <a:gd name="connsiteX311" fmla="*/ 23717 w 39624"/>
                    <a:gd name="connsiteY311" fmla="*/ 34576 h 187642"/>
                    <a:gd name="connsiteX312" fmla="*/ 24670 w 39624"/>
                    <a:gd name="connsiteY312" fmla="*/ 34576 h 187642"/>
                    <a:gd name="connsiteX313" fmla="*/ 24670 w 39624"/>
                    <a:gd name="connsiteY313" fmla="*/ 37433 h 187642"/>
                    <a:gd name="connsiteX314" fmla="*/ 39529 w 39624"/>
                    <a:gd name="connsiteY314" fmla="*/ 14668 h 187642"/>
                    <a:gd name="connsiteX315" fmla="*/ 38576 w 39624"/>
                    <a:gd name="connsiteY315" fmla="*/ 14668 h 187642"/>
                    <a:gd name="connsiteX316" fmla="*/ 38576 w 39624"/>
                    <a:gd name="connsiteY316" fmla="*/ 11811 h 187642"/>
                    <a:gd name="connsiteX317" fmla="*/ 39529 w 39624"/>
                    <a:gd name="connsiteY317" fmla="*/ 11811 h 187642"/>
                    <a:gd name="connsiteX318" fmla="*/ 39529 w 39624"/>
                    <a:gd name="connsiteY318" fmla="*/ 14668 h 187642"/>
                    <a:gd name="connsiteX319" fmla="*/ 24670 w 39624"/>
                    <a:gd name="connsiteY319" fmla="*/ 31718 h 187642"/>
                    <a:gd name="connsiteX320" fmla="*/ 23717 w 39624"/>
                    <a:gd name="connsiteY320" fmla="*/ 31718 h 187642"/>
                    <a:gd name="connsiteX321" fmla="*/ 23717 w 39624"/>
                    <a:gd name="connsiteY321" fmla="*/ 30766 h 187642"/>
                    <a:gd name="connsiteX322" fmla="*/ 23717 w 39624"/>
                    <a:gd name="connsiteY322" fmla="*/ 28861 h 187642"/>
                    <a:gd name="connsiteX323" fmla="*/ 24670 w 39624"/>
                    <a:gd name="connsiteY323" fmla="*/ 28861 h 187642"/>
                    <a:gd name="connsiteX324" fmla="*/ 24670 w 39624"/>
                    <a:gd name="connsiteY324" fmla="*/ 30671 h 187642"/>
                    <a:gd name="connsiteX325" fmla="*/ 24670 w 39624"/>
                    <a:gd name="connsiteY325" fmla="*/ 31623 h 187642"/>
                    <a:gd name="connsiteX326" fmla="*/ 39529 w 39624"/>
                    <a:gd name="connsiteY326" fmla="*/ 8953 h 187642"/>
                    <a:gd name="connsiteX327" fmla="*/ 38576 w 39624"/>
                    <a:gd name="connsiteY327" fmla="*/ 8953 h 187642"/>
                    <a:gd name="connsiteX328" fmla="*/ 38576 w 39624"/>
                    <a:gd name="connsiteY328" fmla="*/ 6096 h 187642"/>
                    <a:gd name="connsiteX329" fmla="*/ 39529 w 39624"/>
                    <a:gd name="connsiteY329" fmla="*/ 6096 h 187642"/>
                    <a:gd name="connsiteX330" fmla="*/ 39529 w 39624"/>
                    <a:gd name="connsiteY330" fmla="*/ 8953 h 187642"/>
                    <a:gd name="connsiteX331" fmla="*/ 24670 w 39624"/>
                    <a:gd name="connsiteY331" fmla="*/ 26003 h 187642"/>
                    <a:gd name="connsiteX332" fmla="*/ 23717 w 39624"/>
                    <a:gd name="connsiteY332" fmla="*/ 26003 h 187642"/>
                    <a:gd name="connsiteX333" fmla="*/ 23908 w 39624"/>
                    <a:gd name="connsiteY333" fmla="*/ 23146 h 187642"/>
                    <a:gd name="connsiteX334" fmla="*/ 24860 w 39624"/>
                    <a:gd name="connsiteY334" fmla="*/ 23146 h 187642"/>
                    <a:gd name="connsiteX335" fmla="*/ 24765 w 39624"/>
                    <a:gd name="connsiteY335" fmla="*/ 26003 h 187642"/>
                    <a:gd name="connsiteX336" fmla="*/ 39624 w 39624"/>
                    <a:gd name="connsiteY336" fmla="*/ 3238 h 187642"/>
                    <a:gd name="connsiteX337" fmla="*/ 38671 w 39624"/>
                    <a:gd name="connsiteY337" fmla="*/ 3238 h 187642"/>
                    <a:gd name="connsiteX338" fmla="*/ 38671 w 39624"/>
                    <a:gd name="connsiteY338" fmla="*/ 381 h 187642"/>
                    <a:gd name="connsiteX339" fmla="*/ 39624 w 39624"/>
                    <a:gd name="connsiteY339" fmla="*/ 381 h 187642"/>
                    <a:gd name="connsiteX340" fmla="*/ 39624 w 39624"/>
                    <a:gd name="connsiteY340" fmla="*/ 3238 h 187642"/>
                    <a:gd name="connsiteX341" fmla="*/ 25146 w 39624"/>
                    <a:gd name="connsiteY341" fmla="*/ 20383 h 187642"/>
                    <a:gd name="connsiteX342" fmla="*/ 24194 w 39624"/>
                    <a:gd name="connsiteY342" fmla="*/ 20383 h 187642"/>
                    <a:gd name="connsiteX343" fmla="*/ 24670 w 39624"/>
                    <a:gd name="connsiteY343" fmla="*/ 17431 h 187642"/>
                    <a:gd name="connsiteX344" fmla="*/ 25622 w 39624"/>
                    <a:gd name="connsiteY344" fmla="*/ 17621 h 187642"/>
                    <a:gd name="connsiteX345" fmla="*/ 25146 w 39624"/>
                    <a:gd name="connsiteY345" fmla="*/ 20383 h 187642"/>
                    <a:gd name="connsiteX346" fmla="*/ 37909 w 39624"/>
                    <a:gd name="connsiteY346" fmla="*/ 952 h 187642"/>
                    <a:gd name="connsiteX347" fmla="*/ 35338 w 39624"/>
                    <a:gd name="connsiteY347" fmla="*/ 1714 h 187642"/>
                    <a:gd name="connsiteX348" fmla="*/ 34957 w 39624"/>
                    <a:gd name="connsiteY348" fmla="*/ 857 h 187642"/>
                    <a:gd name="connsiteX349" fmla="*/ 37814 w 39624"/>
                    <a:gd name="connsiteY349" fmla="*/ 0 h 187642"/>
                    <a:gd name="connsiteX350" fmla="*/ 38005 w 39624"/>
                    <a:gd name="connsiteY350" fmla="*/ 952 h 187642"/>
                    <a:gd name="connsiteX351" fmla="*/ 26194 w 39624"/>
                    <a:gd name="connsiteY351" fmla="*/ 14859 h 187642"/>
                    <a:gd name="connsiteX352" fmla="*/ 25241 w 39624"/>
                    <a:gd name="connsiteY352" fmla="*/ 14573 h 187642"/>
                    <a:gd name="connsiteX353" fmla="*/ 26098 w 39624"/>
                    <a:gd name="connsiteY353" fmla="*/ 11811 h 187642"/>
                    <a:gd name="connsiteX354" fmla="*/ 26956 w 39624"/>
                    <a:gd name="connsiteY354" fmla="*/ 12097 h 187642"/>
                    <a:gd name="connsiteX355" fmla="*/ 26098 w 39624"/>
                    <a:gd name="connsiteY355" fmla="*/ 14764 h 187642"/>
                    <a:gd name="connsiteX356" fmla="*/ 28099 w 39624"/>
                    <a:gd name="connsiteY356" fmla="*/ 9620 h 187642"/>
                    <a:gd name="connsiteX357" fmla="*/ 27241 w 39624"/>
                    <a:gd name="connsiteY357" fmla="*/ 9239 h 187642"/>
                    <a:gd name="connsiteX358" fmla="*/ 28670 w 39624"/>
                    <a:gd name="connsiteY358" fmla="*/ 6763 h 187642"/>
                    <a:gd name="connsiteX359" fmla="*/ 29432 w 39624"/>
                    <a:gd name="connsiteY359" fmla="*/ 7239 h 187642"/>
                    <a:gd name="connsiteX360" fmla="*/ 28099 w 39624"/>
                    <a:gd name="connsiteY360" fmla="*/ 9715 h 187642"/>
                    <a:gd name="connsiteX361" fmla="*/ 33052 w 39624"/>
                    <a:gd name="connsiteY361" fmla="*/ 3143 h 187642"/>
                    <a:gd name="connsiteX362" fmla="*/ 31051 w 39624"/>
                    <a:gd name="connsiteY362" fmla="*/ 5048 h 187642"/>
                    <a:gd name="connsiteX363" fmla="*/ 30385 w 39624"/>
                    <a:gd name="connsiteY363" fmla="*/ 4381 h 187642"/>
                    <a:gd name="connsiteX364" fmla="*/ 32480 w 39624"/>
                    <a:gd name="connsiteY364" fmla="*/ 2381 h 187642"/>
                    <a:gd name="connsiteX365" fmla="*/ 33052 w 39624"/>
                    <a:gd name="connsiteY365" fmla="*/ 3143 h 1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39624" h="187642">
                      <a:moveTo>
                        <a:pt x="13525" y="182975"/>
                      </a:moveTo>
                      <a:cubicBezTo>
                        <a:pt x="13525" y="182975"/>
                        <a:pt x="13145" y="183451"/>
                        <a:pt x="12954" y="183737"/>
                      </a:cubicBezTo>
                      <a:lnTo>
                        <a:pt x="12192" y="183166"/>
                      </a:lnTo>
                      <a:cubicBezTo>
                        <a:pt x="12192" y="183166"/>
                        <a:pt x="12573" y="182689"/>
                        <a:pt x="12763" y="182404"/>
                      </a:cubicBezTo>
                      <a:cubicBezTo>
                        <a:pt x="13145" y="181927"/>
                        <a:pt x="13525" y="181451"/>
                        <a:pt x="13906" y="180975"/>
                      </a:cubicBezTo>
                      <a:lnTo>
                        <a:pt x="14669" y="181546"/>
                      </a:lnTo>
                      <a:cubicBezTo>
                        <a:pt x="14288" y="182023"/>
                        <a:pt x="13906" y="182594"/>
                        <a:pt x="13525" y="183071"/>
                      </a:cubicBezTo>
                      <a:close/>
                      <a:moveTo>
                        <a:pt x="11049" y="185928"/>
                      </a:moveTo>
                      <a:cubicBezTo>
                        <a:pt x="10573" y="186404"/>
                        <a:pt x="10096" y="186880"/>
                        <a:pt x="9715" y="187357"/>
                      </a:cubicBezTo>
                      <a:lnTo>
                        <a:pt x="9334" y="187642"/>
                      </a:lnTo>
                      <a:lnTo>
                        <a:pt x="8954" y="187261"/>
                      </a:lnTo>
                      <a:cubicBezTo>
                        <a:pt x="8954" y="187261"/>
                        <a:pt x="8572" y="186880"/>
                        <a:pt x="8382" y="186595"/>
                      </a:cubicBezTo>
                      <a:lnTo>
                        <a:pt x="9049" y="185928"/>
                      </a:lnTo>
                      <a:cubicBezTo>
                        <a:pt x="9049" y="185928"/>
                        <a:pt x="9239" y="186118"/>
                        <a:pt x="9334" y="186214"/>
                      </a:cubicBezTo>
                      <a:cubicBezTo>
                        <a:pt x="9715" y="185833"/>
                        <a:pt x="10001" y="185547"/>
                        <a:pt x="10382" y="185166"/>
                      </a:cubicBezTo>
                      <a:lnTo>
                        <a:pt x="11049" y="185833"/>
                      </a:lnTo>
                      <a:close/>
                      <a:moveTo>
                        <a:pt x="16288" y="179165"/>
                      </a:moveTo>
                      <a:lnTo>
                        <a:pt x="15526" y="178689"/>
                      </a:lnTo>
                      <a:cubicBezTo>
                        <a:pt x="16002" y="177927"/>
                        <a:pt x="16573" y="177070"/>
                        <a:pt x="17050" y="176308"/>
                      </a:cubicBezTo>
                      <a:lnTo>
                        <a:pt x="17907" y="176784"/>
                      </a:lnTo>
                      <a:cubicBezTo>
                        <a:pt x="17431" y="177546"/>
                        <a:pt x="16859" y="178403"/>
                        <a:pt x="16383" y="179165"/>
                      </a:cubicBezTo>
                      <a:close/>
                      <a:moveTo>
                        <a:pt x="19240" y="174307"/>
                      </a:moveTo>
                      <a:lnTo>
                        <a:pt x="18383" y="173831"/>
                      </a:lnTo>
                      <a:cubicBezTo>
                        <a:pt x="18859" y="172974"/>
                        <a:pt x="19240" y="172212"/>
                        <a:pt x="19717" y="171355"/>
                      </a:cubicBezTo>
                      <a:lnTo>
                        <a:pt x="20574" y="171736"/>
                      </a:lnTo>
                      <a:cubicBezTo>
                        <a:pt x="20193" y="172593"/>
                        <a:pt x="19717" y="173450"/>
                        <a:pt x="19240" y="174212"/>
                      </a:cubicBezTo>
                      <a:close/>
                      <a:moveTo>
                        <a:pt x="21907" y="169259"/>
                      </a:moveTo>
                      <a:lnTo>
                        <a:pt x="21050" y="168878"/>
                      </a:lnTo>
                      <a:cubicBezTo>
                        <a:pt x="21431" y="168021"/>
                        <a:pt x="21907" y="167164"/>
                        <a:pt x="22288" y="166306"/>
                      </a:cubicBezTo>
                      <a:lnTo>
                        <a:pt x="23146" y="166688"/>
                      </a:lnTo>
                      <a:cubicBezTo>
                        <a:pt x="22765" y="167545"/>
                        <a:pt x="22384" y="168402"/>
                        <a:pt x="21907" y="169259"/>
                      </a:cubicBezTo>
                      <a:close/>
                      <a:moveTo>
                        <a:pt x="24289" y="164116"/>
                      </a:moveTo>
                      <a:lnTo>
                        <a:pt x="23431" y="163734"/>
                      </a:lnTo>
                      <a:cubicBezTo>
                        <a:pt x="23813" y="162877"/>
                        <a:pt x="24194" y="162020"/>
                        <a:pt x="24479" y="161163"/>
                      </a:cubicBezTo>
                      <a:lnTo>
                        <a:pt x="25337" y="161544"/>
                      </a:lnTo>
                      <a:cubicBezTo>
                        <a:pt x="24955" y="162401"/>
                        <a:pt x="24574" y="163258"/>
                        <a:pt x="24194" y="164211"/>
                      </a:cubicBezTo>
                      <a:close/>
                      <a:moveTo>
                        <a:pt x="7239" y="184023"/>
                      </a:moveTo>
                      <a:lnTo>
                        <a:pt x="6477" y="184594"/>
                      </a:lnTo>
                      <a:cubicBezTo>
                        <a:pt x="5905" y="183928"/>
                        <a:pt x="5334" y="183166"/>
                        <a:pt x="4763" y="182308"/>
                      </a:cubicBezTo>
                      <a:lnTo>
                        <a:pt x="5524" y="181737"/>
                      </a:lnTo>
                      <a:cubicBezTo>
                        <a:pt x="6096" y="182499"/>
                        <a:pt x="6667" y="183261"/>
                        <a:pt x="7239" y="183928"/>
                      </a:cubicBezTo>
                      <a:close/>
                      <a:moveTo>
                        <a:pt x="26384" y="158877"/>
                      </a:moveTo>
                      <a:lnTo>
                        <a:pt x="25527" y="158496"/>
                      </a:lnTo>
                      <a:cubicBezTo>
                        <a:pt x="25908" y="157639"/>
                        <a:pt x="26194" y="156686"/>
                        <a:pt x="26479" y="155829"/>
                      </a:cubicBezTo>
                      <a:lnTo>
                        <a:pt x="27337" y="156115"/>
                      </a:lnTo>
                      <a:cubicBezTo>
                        <a:pt x="27051" y="156972"/>
                        <a:pt x="26670" y="157924"/>
                        <a:pt x="26289" y="158782"/>
                      </a:cubicBezTo>
                      <a:close/>
                      <a:moveTo>
                        <a:pt x="28384" y="153543"/>
                      </a:moveTo>
                      <a:lnTo>
                        <a:pt x="27527" y="153257"/>
                      </a:lnTo>
                      <a:cubicBezTo>
                        <a:pt x="27813" y="152305"/>
                        <a:pt x="28194" y="151447"/>
                        <a:pt x="28384" y="150590"/>
                      </a:cubicBezTo>
                      <a:lnTo>
                        <a:pt x="29242" y="150876"/>
                      </a:lnTo>
                      <a:cubicBezTo>
                        <a:pt x="28956" y="151733"/>
                        <a:pt x="28670" y="152590"/>
                        <a:pt x="28289" y="153543"/>
                      </a:cubicBezTo>
                      <a:close/>
                      <a:moveTo>
                        <a:pt x="30194" y="148114"/>
                      </a:moveTo>
                      <a:lnTo>
                        <a:pt x="29337" y="147828"/>
                      </a:lnTo>
                      <a:cubicBezTo>
                        <a:pt x="29623" y="146875"/>
                        <a:pt x="29908" y="145923"/>
                        <a:pt x="30194" y="145161"/>
                      </a:cubicBezTo>
                      <a:lnTo>
                        <a:pt x="31051" y="145447"/>
                      </a:lnTo>
                      <a:cubicBezTo>
                        <a:pt x="30861" y="146304"/>
                        <a:pt x="30575" y="147161"/>
                        <a:pt x="30194" y="148209"/>
                      </a:cubicBezTo>
                      <a:close/>
                      <a:moveTo>
                        <a:pt x="3810" y="179546"/>
                      </a:moveTo>
                      <a:lnTo>
                        <a:pt x="3048" y="180118"/>
                      </a:lnTo>
                      <a:cubicBezTo>
                        <a:pt x="2381" y="179260"/>
                        <a:pt x="1905" y="178498"/>
                        <a:pt x="1333" y="177832"/>
                      </a:cubicBezTo>
                      <a:lnTo>
                        <a:pt x="2096" y="177260"/>
                      </a:lnTo>
                      <a:cubicBezTo>
                        <a:pt x="2572" y="177927"/>
                        <a:pt x="3143" y="178689"/>
                        <a:pt x="3810" y="179546"/>
                      </a:cubicBezTo>
                      <a:close/>
                      <a:moveTo>
                        <a:pt x="31813" y="142684"/>
                      </a:moveTo>
                      <a:lnTo>
                        <a:pt x="30956" y="142399"/>
                      </a:lnTo>
                      <a:cubicBezTo>
                        <a:pt x="31147" y="141732"/>
                        <a:pt x="31242" y="141256"/>
                        <a:pt x="31337" y="140970"/>
                      </a:cubicBezTo>
                      <a:lnTo>
                        <a:pt x="30861" y="140017"/>
                      </a:lnTo>
                      <a:lnTo>
                        <a:pt x="31718" y="139541"/>
                      </a:lnTo>
                      <a:lnTo>
                        <a:pt x="32385" y="140779"/>
                      </a:lnTo>
                      <a:lnTo>
                        <a:pt x="32385" y="140970"/>
                      </a:lnTo>
                      <a:cubicBezTo>
                        <a:pt x="32385" y="140970"/>
                        <a:pt x="32195" y="141541"/>
                        <a:pt x="31909" y="142589"/>
                      </a:cubicBezTo>
                      <a:close/>
                      <a:moveTo>
                        <a:pt x="2000" y="174022"/>
                      </a:moveTo>
                      <a:cubicBezTo>
                        <a:pt x="1333" y="174879"/>
                        <a:pt x="857" y="175355"/>
                        <a:pt x="667" y="175641"/>
                      </a:cubicBezTo>
                      <a:lnTo>
                        <a:pt x="0" y="174974"/>
                      </a:lnTo>
                      <a:cubicBezTo>
                        <a:pt x="0" y="174974"/>
                        <a:pt x="857" y="174117"/>
                        <a:pt x="1810" y="172879"/>
                      </a:cubicBezTo>
                      <a:lnTo>
                        <a:pt x="2572" y="173450"/>
                      </a:lnTo>
                      <a:cubicBezTo>
                        <a:pt x="2572" y="173450"/>
                        <a:pt x="2286" y="173926"/>
                        <a:pt x="2096" y="174117"/>
                      </a:cubicBezTo>
                      <a:close/>
                      <a:moveTo>
                        <a:pt x="4096" y="171069"/>
                      </a:moveTo>
                      <a:lnTo>
                        <a:pt x="3334" y="170593"/>
                      </a:lnTo>
                      <a:cubicBezTo>
                        <a:pt x="3810" y="169831"/>
                        <a:pt x="4286" y="168973"/>
                        <a:pt x="4763" y="168211"/>
                      </a:cubicBezTo>
                      <a:lnTo>
                        <a:pt x="5620" y="168688"/>
                      </a:lnTo>
                      <a:cubicBezTo>
                        <a:pt x="5144" y="169545"/>
                        <a:pt x="4667" y="170402"/>
                        <a:pt x="4191" y="171164"/>
                      </a:cubicBezTo>
                      <a:close/>
                      <a:moveTo>
                        <a:pt x="30289" y="137255"/>
                      </a:moveTo>
                      <a:lnTo>
                        <a:pt x="29432" y="137731"/>
                      </a:lnTo>
                      <a:lnTo>
                        <a:pt x="28099" y="135255"/>
                      </a:lnTo>
                      <a:lnTo>
                        <a:pt x="28956" y="134779"/>
                      </a:lnTo>
                      <a:lnTo>
                        <a:pt x="30289" y="137255"/>
                      </a:lnTo>
                      <a:close/>
                      <a:moveTo>
                        <a:pt x="6858" y="166116"/>
                      </a:moveTo>
                      <a:lnTo>
                        <a:pt x="6001" y="165735"/>
                      </a:lnTo>
                      <a:cubicBezTo>
                        <a:pt x="6382" y="164973"/>
                        <a:pt x="6763" y="164116"/>
                        <a:pt x="7144" y="163163"/>
                      </a:cubicBezTo>
                      <a:lnTo>
                        <a:pt x="8001" y="163544"/>
                      </a:lnTo>
                      <a:cubicBezTo>
                        <a:pt x="7620" y="164497"/>
                        <a:pt x="7239" y="165354"/>
                        <a:pt x="6858" y="166116"/>
                      </a:cubicBezTo>
                      <a:close/>
                      <a:moveTo>
                        <a:pt x="9144" y="160877"/>
                      </a:moveTo>
                      <a:lnTo>
                        <a:pt x="8287" y="160496"/>
                      </a:lnTo>
                      <a:cubicBezTo>
                        <a:pt x="8572" y="159639"/>
                        <a:pt x="8954" y="158782"/>
                        <a:pt x="9239" y="157829"/>
                      </a:cubicBezTo>
                      <a:lnTo>
                        <a:pt x="10096" y="158115"/>
                      </a:lnTo>
                      <a:cubicBezTo>
                        <a:pt x="9715" y="159067"/>
                        <a:pt x="9430" y="159925"/>
                        <a:pt x="9144" y="160782"/>
                      </a:cubicBezTo>
                      <a:close/>
                      <a:moveTo>
                        <a:pt x="29242" y="132302"/>
                      </a:moveTo>
                      <a:lnTo>
                        <a:pt x="28289" y="132302"/>
                      </a:lnTo>
                      <a:cubicBezTo>
                        <a:pt x="28289" y="132302"/>
                        <a:pt x="28575" y="129349"/>
                        <a:pt x="28575" y="129349"/>
                      </a:cubicBezTo>
                      <a:lnTo>
                        <a:pt x="29528" y="129349"/>
                      </a:lnTo>
                      <a:cubicBezTo>
                        <a:pt x="29528" y="129349"/>
                        <a:pt x="29242" y="132302"/>
                        <a:pt x="29242" y="132302"/>
                      </a:cubicBezTo>
                      <a:close/>
                      <a:moveTo>
                        <a:pt x="11049" y="155543"/>
                      </a:moveTo>
                      <a:lnTo>
                        <a:pt x="10192" y="155257"/>
                      </a:lnTo>
                      <a:cubicBezTo>
                        <a:pt x="10478" y="154400"/>
                        <a:pt x="10763" y="153448"/>
                        <a:pt x="11049" y="152590"/>
                      </a:cubicBezTo>
                      <a:lnTo>
                        <a:pt x="12001" y="152876"/>
                      </a:lnTo>
                      <a:cubicBezTo>
                        <a:pt x="11716" y="153829"/>
                        <a:pt x="11430" y="154686"/>
                        <a:pt x="11144" y="155543"/>
                      </a:cubicBezTo>
                      <a:close/>
                      <a:moveTo>
                        <a:pt x="12668" y="150114"/>
                      </a:moveTo>
                      <a:lnTo>
                        <a:pt x="11716" y="149923"/>
                      </a:lnTo>
                      <a:cubicBezTo>
                        <a:pt x="11906" y="149066"/>
                        <a:pt x="12192" y="148114"/>
                        <a:pt x="12382" y="147161"/>
                      </a:cubicBezTo>
                      <a:lnTo>
                        <a:pt x="13335" y="147352"/>
                      </a:lnTo>
                      <a:cubicBezTo>
                        <a:pt x="13145" y="148304"/>
                        <a:pt x="12859" y="149257"/>
                        <a:pt x="12668" y="150114"/>
                      </a:cubicBezTo>
                      <a:close/>
                      <a:moveTo>
                        <a:pt x="29813" y="126682"/>
                      </a:moveTo>
                      <a:lnTo>
                        <a:pt x="28861" y="126682"/>
                      </a:lnTo>
                      <a:cubicBezTo>
                        <a:pt x="28861" y="126682"/>
                        <a:pt x="29146" y="123730"/>
                        <a:pt x="29146" y="123730"/>
                      </a:cubicBezTo>
                      <a:lnTo>
                        <a:pt x="30099" y="123730"/>
                      </a:lnTo>
                      <a:cubicBezTo>
                        <a:pt x="30099" y="123730"/>
                        <a:pt x="29813" y="126682"/>
                        <a:pt x="29813" y="126682"/>
                      </a:cubicBezTo>
                      <a:close/>
                      <a:moveTo>
                        <a:pt x="13906" y="144589"/>
                      </a:moveTo>
                      <a:lnTo>
                        <a:pt x="12954" y="144399"/>
                      </a:lnTo>
                      <a:cubicBezTo>
                        <a:pt x="13145" y="143542"/>
                        <a:pt x="13335" y="142589"/>
                        <a:pt x="13525" y="141637"/>
                      </a:cubicBezTo>
                      <a:lnTo>
                        <a:pt x="14478" y="141827"/>
                      </a:lnTo>
                      <a:cubicBezTo>
                        <a:pt x="14288" y="142780"/>
                        <a:pt x="14097" y="143732"/>
                        <a:pt x="13906" y="144589"/>
                      </a:cubicBezTo>
                      <a:close/>
                      <a:moveTo>
                        <a:pt x="30385" y="121063"/>
                      </a:moveTo>
                      <a:lnTo>
                        <a:pt x="29432" y="121063"/>
                      </a:lnTo>
                      <a:cubicBezTo>
                        <a:pt x="29432" y="121063"/>
                        <a:pt x="29718" y="118205"/>
                        <a:pt x="29718" y="118205"/>
                      </a:cubicBezTo>
                      <a:lnTo>
                        <a:pt x="30671" y="118205"/>
                      </a:lnTo>
                      <a:cubicBezTo>
                        <a:pt x="30671" y="118205"/>
                        <a:pt x="30385" y="121063"/>
                        <a:pt x="30385" y="121063"/>
                      </a:cubicBezTo>
                      <a:close/>
                      <a:moveTo>
                        <a:pt x="14954" y="139065"/>
                      </a:moveTo>
                      <a:lnTo>
                        <a:pt x="14002" y="138874"/>
                      </a:lnTo>
                      <a:cubicBezTo>
                        <a:pt x="14097" y="138113"/>
                        <a:pt x="14288" y="137350"/>
                        <a:pt x="14383" y="136493"/>
                      </a:cubicBezTo>
                      <a:lnTo>
                        <a:pt x="14383" y="136112"/>
                      </a:lnTo>
                      <a:cubicBezTo>
                        <a:pt x="14383" y="136112"/>
                        <a:pt x="15335" y="136207"/>
                        <a:pt x="15335" y="136207"/>
                      </a:cubicBezTo>
                      <a:lnTo>
                        <a:pt x="15335" y="136588"/>
                      </a:lnTo>
                      <a:cubicBezTo>
                        <a:pt x="15145" y="137446"/>
                        <a:pt x="15049" y="138208"/>
                        <a:pt x="14859" y="139065"/>
                      </a:cubicBezTo>
                      <a:close/>
                      <a:moveTo>
                        <a:pt x="30956" y="115443"/>
                      </a:moveTo>
                      <a:lnTo>
                        <a:pt x="30004" y="115443"/>
                      </a:lnTo>
                      <a:cubicBezTo>
                        <a:pt x="30004" y="115443"/>
                        <a:pt x="30289" y="112585"/>
                        <a:pt x="30289" y="112585"/>
                      </a:cubicBezTo>
                      <a:lnTo>
                        <a:pt x="31242" y="112585"/>
                      </a:lnTo>
                      <a:cubicBezTo>
                        <a:pt x="31242" y="112585"/>
                        <a:pt x="30956" y="115443"/>
                        <a:pt x="30956" y="115443"/>
                      </a:cubicBezTo>
                      <a:close/>
                      <a:moveTo>
                        <a:pt x="15812" y="133445"/>
                      </a:moveTo>
                      <a:lnTo>
                        <a:pt x="14859" y="133255"/>
                      </a:lnTo>
                      <a:cubicBezTo>
                        <a:pt x="14954" y="132302"/>
                        <a:pt x="15145" y="131445"/>
                        <a:pt x="15240" y="130492"/>
                      </a:cubicBezTo>
                      <a:lnTo>
                        <a:pt x="16192" y="130683"/>
                      </a:lnTo>
                      <a:cubicBezTo>
                        <a:pt x="16097" y="131635"/>
                        <a:pt x="15907" y="132588"/>
                        <a:pt x="15812" y="133445"/>
                      </a:cubicBezTo>
                      <a:close/>
                      <a:moveTo>
                        <a:pt x="31623" y="109823"/>
                      </a:moveTo>
                      <a:lnTo>
                        <a:pt x="30671" y="109823"/>
                      </a:lnTo>
                      <a:cubicBezTo>
                        <a:pt x="30671" y="109823"/>
                        <a:pt x="30956" y="106871"/>
                        <a:pt x="30956" y="106871"/>
                      </a:cubicBezTo>
                      <a:lnTo>
                        <a:pt x="31909" y="106871"/>
                      </a:lnTo>
                      <a:cubicBezTo>
                        <a:pt x="31909" y="106871"/>
                        <a:pt x="31623" y="109823"/>
                        <a:pt x="31623" y="109823"/>
                      </a:cubicBezTo>
                      <a:close/>
                      <a:moveTo>
                        <a:pt x="16669" y="127825"/>
                      </a:moveTo>
                      <a:lnTo>
                        <a:pt x="15716" y="127825"/>
                      </a:lnTo>
                      <a:cubicBezTo>
                        <a:pt x="15716" y="127825"/>
                        <a:pt x="16097" y="124873"/>
                        <a:pt x="16097" y="124873"/>
                      </a:cubicBezTo>
                      <a:lnTo>
                        <a:pt x="17050" y="125063"/>
                      </a:lnTo>
                      <a:lnTo>
                        <a:pt x="16669" y="127825"/>
                      </a:lnTo>
                      <a:close/>
                      <a:moveTo>
                        <a:pt x="32195" y="104203"/>
                      </a:moveTo>
                      <a:lnTo>
                        <a:pt x="31242" y="104203"/>
                      </a:lnTo>
                      <a:cubicBezTo>
                        <a:pt x="31242" y="104203"/>
                        <a:pt x="31528" y="101251"/>
                        <a:pt x="31528" y="101251"/>
                      </a:cubicBezTo>
                      <a:lnTo>
                        <a:pt x="32480" y="101251"/>
                      </a:lnTo>
                      <a:cubicBezTo>
                        <a:pt x="32480" y="101251"/>
                        <a:pt x="32195" y="104203"/>
                        <a:pt x="32195" y="104203"/>
                      </a:cubicBezTo>
                      <a:close/>
                      <a:moveTo>
                        <a:pt x="17336" y="122206"/>
                      </a:moveTo>
                      <a:lnTo>
                        <a:pt x="16383" y="122206"/>
                      </a:lnTo>
                      <a:cubicBezTo>
                        <a:pt x="16478" y="121158"/>
                        <a:pt x="16669" y="120205"/>
                        <a:pt x="16764" y="119253"/>
                      </a:cubicBezTo>
                      <a:lnTo>
                        <a:pt x="17716" y="119253"/>
                      </a:lnTo>
                      <a:cubicBezTo>
                        <a:pt x="17621" y="120301"/>
                        <a:pt x="17431" y="121253"/>
                        <a:pt x="17336" y="122206"/>
                      </a:cubicBezTo>
                      <a:close/>
                      <a:moveTo>
                        <a:pt x="32766" y="98584"/>
                      </a:moveTo>
                      <a:lnTo>
                        <a:pt x="31813" y="98584"/>
                      </a:lnTo>
                      <a:cubicBezTo>
                        <a:pt x="31813" y="98584"/>
                        <a:pt x="32099" y="95631"/>
                        <a:pt x="32099" y="95631"/>
                      </a:cubicBezTo>
                      <a:lnTo>
                        <a:pt x="33052" y="95631"/>
                      </a:lnTo>
                      <a:cubicBezTo>
                        <a:pt x="33052" y="95631"/>
                        <a:pt x="32766" y="98584"/>
                        <a:pt x="32766" y="98584"/>
                      </a:cubicBezTo>
                      <a:close/>
                      <a:moveTo>
                        <a:pt x="18097" y="116586"/>
                      </a:moveTo>
                      <a:lnTo>
                        <a:pt x="17145" y="116586"/>
                      </a:lnTo>
                      <a:cubicBezTo>
                        <a:pt x="17145" y="116586"/>
                        <a:pt x="17526" y="113633"/>
                        <a:pt x="17526" y="113633"/>
                      </a:cubicBezTo>
                      <a:lnTo>
                        <a:pt x="18479" y="113633"/>
                      </a:lnTo>
                      <a:cubicBezTo>
                        <a:pt x="18479" y="113633"/>
                        <a:pt x="18193" y="116586"/>
                        <a:pt x="18193" y="116586"/>
                      </a:cubicBezTo>
                      <a:close/>
                      <a:moveTo>
                        <a:pt x="33338" y="92964"/>
                      </a:moveTo>
                      <a:lnTo>
                        <a:pt x="32385" y="92964"/>
                      </a:lnTo>
                      <a:cubicBezTo>
                        <a:pt x="32385" y="92964"/>
                        <a:pt x="32671" y="90106"/>
                        <a:pt x="32671" y="90106"/>
                      </a:cubicBezTo>
                      <a:lnTo>
                        <a:pt x="33623" y="90106"/>
                      </a:lnTo>
                      <a:cubicBezTo>
                        <a:pt x="33623" y="90106"/>
                        <a:pt x="33338" y="92964"/>
                        <a:pt x="33338" y="92964"/>
                      </a:cubicBezTo>
                      <a:close/>
                      <a:moveTo>
                        <a:pt x="18764" y="110966"/>
                      </a:moveTo>
                      <a:lnTo>
                        <a:pt x="17812" y="110966"/>
                      </a:lnTo>
                      <a:cubicBezTo>
                        <a:pt x="17907" y="109918"/>
                        <a:pt x="18002" y="108966"/>
                        <a:pt x="18193" y="108013"/>
                      </a:cubicBezTo>
                      <a:lnTo>
                        <a:pt x="19145" y="108013"/>
                      </a:lnTo>
                      <a:cubicBezTo>
                        <a:pt x="19050" y="109061"/>
                        <a:pt x="18955" y="110014"/>
                        <a:pt x="18764" y="110966"/>
                      </a:cubicBezTo>
                      <a:close/>
                      <a:moveTo>
                        <a:pt x="34004" y="87344"/>
                      </a:moveTo>
                      <a:lnTo>
                        <a:pt x="33052" y="87344"/>
                      </a:lnTo>
                      <a:cubicBezTo>
                        <a:pt x="33052" y="87344"/>
                        <a:pt x="33338" y="84487"/>
                        <a:pt x="33338" y="84487"/>
                      </a:cubicBezTo>
                      <a:lnTo>
                        <a:pt x="34290" y="84487"/>
                      </a:lnTo>
                      <a:cubicBezTo>
                        <a:pt x="34290" y="84487"/>
                        <a:pt x="34004" y="87344"/>
                        <a:pt x="34004" y="87344"/>
                      </a:cubicBezTo>
                      <a:close/>
                      <a:moveTo>
                        <a:pt x="19526" y="105346"/>
                      </a:moveTo>
                      <a:lnTo>
                        <a:pt x="18574" y="105346"/>
                      </a:lnTo>
                      <a:cubicBezTo>
                        <a:pt x="18574" y="105346"/>
                        <a:pt x="18859" y="102394"/>
                        <a:pt x="18859" y="102394"/>
                      </a:cubicBezTo>
                      <a:lnTo>
                        <a:pt x="19812" y="102394"/>
                      </a:lnTo>
                      <a:cubicBezTo>
                        <a:pt x="19812" y="102394"/>
                        <a:pt x="19526" y="105346"/>
                        <a:pt x="19526" y="105346"/>
                      </a:cubicBezTo>
                      <a:close/>
                      <a:moveTo>
                        <a:pt x="34671" y="81724"/>
                      </a:moveTo>
                      <a:lnTo>
                        <a:pt x="33719" y="81724"/>
                      </a:lnTo>
                      <a:cubicBezTo>
                        <a:pt x="33719" y="81724"/>
                        <a:pt x="34004" y="78772"/>
                        <a:pt x="34004" y="78772"/>
                      </a:cubicBezTo>
                      <a:lnTo>
                        <a:pt x="34957" y="78772"/>
                      </a:lnTo>
                      <a:cubicBezTo>
                        <a:pt x="34957" y="78772"/>
                        <a:pt x="34671" y="81724"/>
                        <a:pt x="34671" y="81724"/>
                      </a:cubicBezTo>
                      <a:close/>
                      <a:moveTo>
                        <a:pt x="20193" y="99727"/>
                      </a:moveTo>
                      <a:lnTo>
                        <a:pt x="19240" y="99727"/>
                      </a:lnTo>
                      <a:cubicBezTo>
                        <a:pt x="19240" y="99727"/>
                        <a:pt x="19526" y="96774"/>
                        <a:pt x="19526" y="96774"/>
                      </a:cubicBezTo>
                      <a:lnTo>
                        <a:pt x="20479" y="96774"/>
                      </a:lnTo>
                      <a:cubicBezTo>
                        <a:pt x="20479" y="96774"/>
                        <a:pt x="20193" y="99727"/>
                        <a:pt x="20193" y="99727"/>
                      </a:cubicBezTo>
                      <a:close/>
                      <a:moveTo>
                        <a:pt x="35909" y="76486"/>
                      </a:moveTo>
                      <a:lnTo>
                        <a:pt x="35052" y="76105"/>
                      </a:lnTo>
                      <a:lnTo>
                        <a:pt x="36290" y="73533"/>
                      </a:lnTo>
                      <a:lnTo>
                        <a:pt x="37147" y="73914"/>
                      </a:lnTo>
                      <a:lnTo>
                        <a:pt x="35909" y="76486"/>
                      </a:lnTo>
                      <a:close/>
                      <a:moveTo>
                        <a:pt x="20764" y="94107"/>
                      </a:moveTo>
                      <a:lnTo>
                        <a:pt x="19812" y="94107"/>
                      </a:lnTo>
                      <a:cubicBezTo>
                        <a:pt x="19812" y="94107"/>
                        <a:pt x="20098" y="91154"/>
                        <a:pt x="20098" y="91154"/>
                      </a:cubicBezTo>
                      <a:lnTo>
                        <a:pt x="21050" y="91154"/>
                      </a:lnTo>
                      <a:cubicBezTo>
                        <a:pt x="21050" y="91154"/>
                        <a:pt x="20764" y="94107"/>
                        <a:pt x="20764" y="94107"/>
                      </a:cubicBezTo>
                      <a:close/>
                      <a:moveTo>
                        <a:pt x="38386" y="71342"/>
                      </a:moveTo>
                      <a:lnTo>
                        <a:pt x="37529" y="70961"/>
                      </a:lnTo>
                      <a:lnTo>
                        <a:pt x="38481" y="69056"/>
                      </a:lnTo>
                      <a:lnTo>
                        <a:pt x="38481" y="68580"/>
                      </a:lnTo>
                      <a:cubicBezTo>
                        <a:pt x="38481" y="68580"/>
                        <a:pt x="39433" y="68580"/>
                        <a:pt x="39433" y="68580"/>
                      </a:cubicBezTo>
                      <a:lnTo>
                        <a:pt x="39433" y="69247"/>
                      </a:lnTo>
                      <a:lnTo>
                        <a:pt x="38386" y="71342"/>
                      </a:lnTo>
                      <a:close/>
                      <a:moveTo>
                        <a:pt x="39433" y="65722"/>
                      </a:moveTo>
                      <a:lnTo>
                        <a:pt x="38481" y="65722"/>
                      </a:lnTo>
                      <a:lnTo>
                        <a:pt x="38481" y="62865"/>
                      </a:lnTo>
                      <a:lnTo>
                        <a:pt x="39433" y="62865"/>
                      </a:lnTo>
                      <a:lnTo>
                        <a:pt x="39433" y="65722"/>
                      </a:lnTo>
                      <a:close/>
                      <a:moveTo>
                        <a:pt x="21336" y="88392"/>
                      </a:moveTo>
                      <a:lnTo>
                        <a:pt x="20383" y="88392"/>
                      </a:lnTo>
                      <a:cubicBezTo>
                        <a:pt x="20383" y="88392"/>
                        <a:pt x="20669" y="85439"/>
                        <a:pt x="20669" y="85439"/>
                      </a:cubicBezTo>
                      <a:lnTo>
                        <a:pt x="21622" y="85439"/>
                      </a:lnTo>
                      <a:cubicBezTo>
                        <a:pt x="21622" y="85439"/>
                        <a:pt x="21336" y="88392"/>
                        <a:pt x="21336" y="88392"/>
                      </a:cubicBezTo>
                      <a:close/>
                      <a:moveTo>
                        <a:pt x="21907" y="82772"/>
                      </a:moveTo>
                      <a:lnTo>
                        <a:pt x="20955" y="82772"/>
                      </a:lnTo>
                      <a:cubicBezTo>
                        <a:pt x="20955" y="82772"/>
                        <a:pt x="21241" y="79915"/>
                        <a:pt x="21241" y="79915"/>
                      </a:cubicBezTo>
                      <a:lnTo>
                        <a:pt x="22193" y="79915"/>
                      </a:lnTo>
                      <a:cubicBezTo>
                        <a:pt x="22193" y="79915"/>
                        <a:pt x="21907" y="82772"/>
                        <a:pt x="21907" y="82772"/>
                      </a:cubicBezTo>
                      <a:close/>
                      <a:moveTo>
                        <a:pt x="39433" y="60007"/>
                      </a:moveTo>
                      <a:lnTo>
                        <a:pt x="38481" y="60007"/>
                      </a:lnTo>
                      <a:cubicBezTo>
                        <a:pt x="38481" y="60007"/>
                        <a:pt x="38481" y="57245"/>
                        <a:pt x="38481" y="57245"/>
                      </a:cubicBezTo>
                      <a:lnTo>
                        <a:pt x="39433" y="57245"/>
                      </a:lnTo>
                      <a:lnTo>
                        <a:pt x="39433" y="60007"/>
                      </a:lnTo>
                      <a:close/>
                      <a:moveTo>
                        <a:pt x="22384" y="77152"/>
                      </a:moveTo>
                      <a:lnTo>
                        <a:pt x="21431" y="77152"/>
                      </a:lnTo>
                      <a:cubicBezTo>
                        <a:pt x="21431" y="77152"/>
                        <a:pt x="21622" y="74200"/>
                        <a:pt x="21622" y="74200"/>
                      </a:cubicBezTo>
                      <a:lnTo>
                        <a:pt x="22574" y="74200"/>
                      </a:lnTo>
                      <a:cubicBezTo>
                        <a:pt x="22574" y="74200"/>
                        <a:pt x="22384" y="77152"/>
                        <a:pt x="22384" y="77152"/>
                      </a:cubicBezTo>
                      <a:close/>
                      <a:moveTo>
                        <a:pt x="39433" y="54388"/>
                      </a:moveTo>
                      <a:lnTo>
                        <a:pt x="38481" y="54388"/>
                      </a:lnTo>
                      <a:lnTo>
                        <a:pt x="38481" y="51530"/>
                      </a:lnTo>
                      <a:lnTo>
                        <a:pt x="39433" y="51530"/>
                      </a:lnTo>
                      <a:cubicBezTo>
                        <a:pt x="39433" y="51530"/>
                        <a:pt x="39433" y="54388"/>
                        <a:pt x="39433" y="54388"/>
                      </a:cubicBezTo>
                      <a:close/>
                      <a:moveTo>
                        <a:pt x="22860" y="71438"/>
                      </a:moveTo>
                      <a:lnTo>
                        <a:pt x="21907" y="71438"/>
                      </a:lnTo>
                      <a:cubicBezTo>
                        <a:pt x="21907" y="70390"/>
                        <a:pt x="22098" y="69437"/>
                        <a:pt x="22098" y="68580"/>
                      </a:cubicBezTo>
                      <a:lnTo>
                        <a:pt x="23050" y="68580"/>
                      </a:lnTo>
                      <a:cubicBezTo>
                        <a:pt x="23050" y="69628"/>
                        <a:pt x="22860" y="70580"/>
                        <a:pt x="22860" y="71438"/>
                      </a:cubicBezTo>
                      <a:close/>
                      <a:moveTo>
                        <a:pt x="39433" y="48673"/>
                      </a:moveTo>
                      <a:lnTo>
                        <a:pt x="38481" y="48673"/>
                      </a:lnTo>
                      <a:cubicBezTo>
                        <a:pt x="38481" y="48673"/>
                        <a:pt x="38481" y="45815"/>
                        <a:pt x="38481" y="45815"/>
                      </a:cubicBezTo>
                      <a:lnTo>
                        <a:pt x="39433" y="45815"/>
                      </a:lnTo>
                      <a:lnTo>
                        <a:pt x="39433" y="48673"/>
                      </a:lnTo>
                      <a:close/>
                      <a:moveTo>
                        <a:pt x="23336" y="65722"/>
                      </a:moveTo>
                      <a:lnTo>
                        <a:pt x="22384" y="65722"/>
                      </a:lnTo>
                      <a:cubicBezTo>
                        <a:pt x="22384" y="64675"/>
                        <a:pt x="22574" y="63722"/>
                        <a:pt x="22574" y="62865"/>
                      </a:cubicBezTo>
                      <a:lnTo>
                        <a:pt x="23527" y="62865"/>
                      </a:lnTo>
                      <a:cubicBezTo>
                        <a:pt x="23527" y="63913"/>
                        <a:pt x="23431" y="64770"/>
                        <a:pt x="23336" y="65722"/>
                      </a:cubicBezTo>
                      <a:close/>
                      <a:moveTo>
                        <a:pt x="39529" y="42958"/>
                      </a:moveTo>
                      <a:lnTo>
                        <a:pt x="38576" y="42958"/>
                      </a:lnTo>
                      <a:lnTo>
                        <a:pt x="38576" y="40100"/>
                      </a:lnTo>
                      <a:lnTo>
                        <a:pt x="39529" y="40100"/>
                      </a:lnTo>
                      <a:lnTo>
                        <a:pt x="39529" y="42958"/>
                      </a:lnTo>
                      <a:close/>
                      <a:moveTo>
                        <a:pt x="23813" y="60103"/>
                      </a:moveTo>
                      <a:lnTo>
                        <a:pt x="22860" y="60103"/>
                      </a:lnTo>
                      <a:cubicBezTo>
                        <a:pt x="22860" y="59055"/>
                        <a:pt x="22860" y="58102"/>
                        <a:pt x="23050" y="57245"/>
                      </a:cubicBezTo>
                      <a:lnTo>
                        <a:pt x="24003" y="57245"/>
                      </a:lnTo>
                      <a:cubicBezTo>
                        <a:pt x="24003" y="58293"/>
                        <a:pt x="23908" y="59150"/>
                        <a:pt x="23813" y="60103"/>
                      </a:cubicBezTo>
                      <a:close/>
                      <a:moveTo>
                        <a:pt x="39529" y="37338"/>
                      </a:moveTo>
                      <a:lnTo>
                        <a:pt x="38576" y="37338"/>
                      </a:lnTo>
                      <a:lnTo>
                        <a:pt x="38576" y="34480"/>
                      </a:lnTo>
                      <a:lnTo>
                        <a:pt x="39529" y="34480"/>
                      </a:lnTo>
                      <a:lnTo>
                        <a:pt x="39529" y="37338"/>
                      </a:lnTo>
                      <a:close/>
                      <a:moveTo>
                        <a:pt x="24098" y="54483"/>
                      </a:moveTo>
                      <a:lnTo>
                        <a:pt x="23146" y="54483"/>
                      </a:lnTo>
                      <a:cubicBezTo>
                        <a:pt x="23146" y="53435"/>
                        <a:pt x="23241" y="52483"/>
                        <a:pt x="23336" y="51625"/>
                      </a:cubicBezTo>
                      <a:lnTo>
                        <a:pt x="24289" y="51625"/>
                      </a:lnTo>
                      <a:cubicBezTo>
                        <a:pt x="24289" y="52578"/>
                        <a:pt x="24194" y="53530"/>
                        <a:pt x="24098" y="54483"/>
                      </a:cubicBezTo>
                      <a:close/>
                      <a:moveTo>
                        <a:pt x="39529" y="31718"/>
                      </a:moveTo>
                      <a:lnTo>
                        <a:pt x="38576" y="31718"/>
                      </a:lnTo>
                      <a:lnTo>
                        <a:pt x="38576" y="28861"/>
                      </a:lnTo>
                      <a:lnTo>
                        <a:pt x="39529" y="28861"/>
                      </a:lnTo>
                      <a:lnTo>
                        <a:pt x="39529" y="31718"/>
                      </a:lnTo>
                      <a:close/>
                      <a:moveTo>
                        <a:pt x="24384" y="48768"/>
                      </a:moveTo>
                      <a:lnTo>
                        <a:pt x="23431" y="48768"/>
                      </a:lnTo>
                      <a:cubicBezTo>
                        <a:pt x="23431" y="47815"/>
                        <a:pt x="23431" y="46863"/>
                        <a:pt x="23527" y="45910"/>
                      </a:cubicBezTo>
                      <a:lnTo>
                        <a:pt x="24479" y="45910"/>
                      </a:lnTo>
                      <a:cubicBezTo>
                        <a:pt x="24479" y="46863"/>
                        <a:pt x="24384" y="47815"/>
                        <a:pt x="24384" y="48768"/>
                      </a:cubicBezTo>
                      <a:close/>
                      <a:moveTo>
                        <a:pt x="39529" y="26003"/>
                      </a:moveTo>
                      <a:lnTo>
                        <a:pt x="38576" y="26003"/>
                      </a:lnTo>
                      <a:lnTo>
                        <a:pt x="38576" y="23146"/>
                      </a:lnTo>
                      <a:cubicBezTo>
                        <a:pt x="38576" y="23146"/>
                        <a:pt x="39529" y="23146"/>
                        <a:pt x="39529" y="23146"/>
                      </a:cubicBezTo>
                      <a:lnTo>
                        <a:pt x="39529" y="26003"/>
                      </a:lnTo>
                      <a:close/>
                      <a:moveTo>
                        <a:pt x="24574" y="43148"/>
                      </a:moveTo>
                      <a:lnTo>
                        <a:pt x="23622" y="43148"/>
                      </a:lnTo>
                      <a:cubicBezTo>
                        <a:pt x="23622" y="42196"/>
                        <a:pt x="23622" y="41243"/>
                        <a:pt x="23622" y="40291"/>
                      </a:cubicBezTo>
                      <a:lnTo>
                        <a:pt x="24574" y="40291"/>
                      </a:lnTo>
                      <a:cubicBezTo>
                        <a:pt x="24574" y="41243"/>
                        <a:pt x="24574" y="42196"/>
                        <a:pt x="24574" y="43148"/>
                      </a:cubicBezTo>
                      <a:close/>
                      <a:moveTo>
                        <a:pt x="39529" y="20383"/>
                      </a:moveTo>
                      <a:lnTo>
                        <a:pt x="38576" y="20383"/>
                      </a:lnTo>
                      <a:lnTo>
                        <a:pt x="38576" y="17526"/>
                      </a:lnTo>
                      <a:lnTo>
                        <a:pt x="39529" y="17526"/>
                      </a:lnTo>
                      <a:lnTo>
                        <a:pt x="39529" y="20383"/>
                      </a:lnTo>
                      <a:close/>
                      <a:moveTo>
                        <a:pt x="24670" y="37433"/>
                      </a:moveTo>
                      <a:lnTo>
                        <a:pt x="23717" y="37433"/>
                      </a:lnTo>
                      <a:cubicBezTo>
                        <a:pt x="23717" y="36481"/>
                        <a:pt x="23717" y="35528"/>
                        <a:pt x="23717" y="34576"/>
                      </a:cubicBezTo>
                      <a:lnTo>
                        <a:pt x="24670" y="34576"/>
                      </a:lnTo>
                      <a:cubicBezTo>
                        <a:pt x="24670" y="35528"/>
                        <a:pt x="24670" y="36481"/>
                        <a:pt x="24670" y="37433"/>
                      </a:cubicBezTo>
                      <a:close/>
                      <a:moveTo>
                        <a:pt x="39529" y="14668"/>
                      </a:moveTo>
                      <a:lnTo>
                        <a:pt x="38576" y="14668"/>
                      </a:lnTo>
                      <a:cubicBezTo>
                        <a:pt x="38576" y="14668"/>
                        <a:pt x="38576" y="11811"/>
                        <a:pt x="38576" y="11811"/>
                      </a:cubicBezTo>
                      <a:lnTo>
                        <a:pt x="39529" y="11811"/>
                      </a:lnTo>
                      <a:cubicBezTo>
                        <a:pt x="39529" y="11811"/>
                        <a:pt x="39529" y="14668"/>
                        <a:pt x="39529" y="14668"/>
                      </a:cubicBezTo>
                      <a:close/>
                      <a:moveTo>
                        <a:pt x="24670" y="31718"/>
                      </a:moveTo>
                      <a:lnTo>
                        <a:pt x="23717" y="31718"/>
                      </a:lnTo>
                      <a:cubicBezTo>
                        <a:pt x="23717" y="31718"/>
                        <a:pt x="23717" y="30766"/>
                        <a:pt x="23717" y="30766"/>
                      </a:cubicBezTo>
                      <a:cubicBezTo>
                        <a:pt x="23717" y="30099"/>
                        <a:pt x="23717" y="29527"/>
                        <a:pt x="23717" y="28861"/>
                      </a:cubicBezTo>
                      <a:lnTo>
                        <a:pt x="24670" y="28861"/>
                      </a:lnTo>
                      <a:cubicBezTo>
                        <a:pt x="24670" y="29432"/>
                        <a:pt x="24670" y="30099"/>
                        <a:pt x="24670" y="30671"/>
                      </a:cubicBezTo>
                      <a:lnTo>
                        <a:pt x="24670" y="31623"/>
                      </a:lnTo>
                      <a:close/>
                      <a:moveTo>
                        <a:pt x="39529" y="8953"/>
                      </a:moveTo>
                      <a:lnTo>
                        <a:pt x="38576" y="8953"/>
                      </a:lnTo>
                      <a:lnTo>
                        <a:pt x="38576" y="6096"/>
                      </a:lnTo>
                      <a:lnTo>
                        <a:pt x="39529" y="6096"/>
                      </a:lnTo>
                      <a:lnTo>
                        <a:pt x="39529" y="8953"/>
                      </a:lnTo>
                      <a:close/>
                      <a:moveTo>
                        <a:pt x="24670" y="26003"/>
                      </a:moveTo>
                      <a:lnTo>
                        <a:pt x="23717" y="26003"/>
                      </a:lnTo>
                      <a:cubicBezTo>
                        <a:pt x="23717" y="25051"/>
                        <a:pt x="23717" y="24003"/>
                        <a:pt x="23908" y="23146"/>
                      </a:cubicBezTo>
                      <a:lnTo>
                        <a:pt x="24860" y="23146"/>
                      </a:lnTo>
                      <a:cubicBezTo>
                        <a:pt x="24860" y="24098"/>
                        <a:pt x="24860" y="25051"/>
                        <a:pt x="24765" y="26003"/>
                      </a:cubicBezTo>
                      <a:close/>
                      <a:moveTo>
                        <a:pt x="39624" y="3238"/>
                      </a:moveTo>
                      <a:lnTo>
                        <a:pt x="38671" y="3238"/>
                      </a:lnTo>
                      <a:lnTo>
                        <a:pt x="38671" y="381"/>
                      </a:lnTo>
                      <a:lnTo>
                        <a:pt x="39624" y="381"/>
                      </a:lnTo>
                      <a:lnTo>
                        <a:pt x="39624" y="3238"/>
                      </a:lnTo>
                      <a:close/>
                      <a:moveTo>
                        <a:pt x="25146" y="20383"/>
                      </a:moveTo>
                      <a:lnTo>
                        <a:pt x="24194" y="20383"/>
                      </a:lnTo>
                      <a:cubicBezTo>
                        <a:pt x="24289" y="19336"/>
                        <a:pt x="24479" y="18383"/>
                        <a:pt x="24670" y="17431"/>
                      </a:cubicBezTo>
                      <a:lnTo>
                        <a:pt x="25622" y="17621"/>
                      </a:lnTo>
                      <a:cubicBezTo>
                        <a:pt x="25432" y="18478"/>
                        <a:pt x="25337" y="19431"/>
                        <a:pt x="25146" y="20383"/>
                      </a:cubicBezTo>
                      <a:close/>
                      <a:moveTo>
                        <a:pt x="37909" y="952"/>
                      </a:moveTo>
                      <a:cubicBezTo>
                        <a:pt x="37052" y="1048"/>
                        <a:pt x="36195" y="1333"/>
                        <a:pt x="35338" y="1714"/>
                      </a:cubicBezTo>
                      <a:lnTo>
                        <a:pt x="34957" y="857"/>
                      </a:lnTo>
                      <a:cubicBezTo>
                        <a:pt x="35909" y="381"/>
                        <a:pt x="36862" y="95"/>
                        <a:pt x="37814" y="0"/>
                      </a:cubicBezTo>
                      <a:lnTo>
                        <a:pt x="38005" y="952"/>
                      </a:lnTo>
                      <a:close/>
                      <a:moveTo>
                        <a:pt x="26194" y="14859"/>
                      </a:moveTo>
                      <a:lnTo>
                        <a:pt x="25241" y="14573"/>
                      </a:lnTo>
                      <a:cubicBezTo>
                        <a:pt x="25527" y="13621"/>
                        <a:pt x="25813" y="12668"/>
                        <a:pt x="26098" y="11811"/>
                      </a:cubicBezTo>
                      <a:lnTo>
                        <a:pt x="26956" y="12097"/>
                      </a:lnTo>
                      <a:cubicBezTo>
                        <a:pt x="26670" y="12954"/>
                        <a:pt x="26384" y="13811"/>
                        <a:pt x="26098" y="14764"/>
                      </a:cubicBezTo>
                      <a:close/>
                      <a:moveTo>
                        <a:pt x="28099" y="9620"/>
                      </a:moveTo>
                      <a:lnTo>
                        <a:pt x="27241" y="9239"/>
                      </a:lnTo>
                      <a:cubicBezTo>
                        <a:pt x="27622" y="8382"/>
                        <a:pt x="28099" y="7525"/>
                        <a:pt x="28670" y="6763"/>
                      </a:cubicBezTo>
                      <a:lnTo>
                        <a:pt x="29432" y="7239"/>
                      </a:lnTo>
                      <a:cubicBezTo>
                        <a:pt x="28956" y="8001"/>
                        <a:pt x="28480" y="8763"/>
                        <a:pt x="28099" y="9715"/>
                      </a:cubicBezTo>
                      <a:close/>
                      <a:moveTo>
                        <a:pt x="33052" y="3143"/>
                      </a:moveTo>
                      <a:cubicBezTo>
                        <a:pt x="32385" y="3715"/>
                        <a:pt x="31718" y="4286"/>
                        <a:pt x="31051" y="5048"/>
                      </a:cubicBezTo>
                      <a:lnTo>
                        <a:pt x="30385" y="4381"/>
                      </a:lnTo>
                      <a:cubicBezTo>
                        <a:pt x="31051" y="3619"/>
                        <a:pt x="31813" y="2953"/>
                        <a:pt x="32480" y="2381"/>
                      </a:cubicBezTo>
                      <a:lnTo>
                        <a:pt x="33052" y="3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29" name="Freeform: Shape 1828">
                  <a:extLst>
                    <a:ext uri="{FF2B5EF4-FFF2-40B4-BE49-F238E27FC236}">
                      <a16:creationId xmlns:a16="http://schemas.microsoft.com/office/drawing/2014/main" id="{22030DD8-400C-2D12-46A7-83C9A4FCFBD0}"/>
                    </a:ext>
                  </a:extLst>
                </p:cNvPr>
                <p:cNvSpPr/>
                <p:nvPr/>
              </p:nvSpPr>
              <p:spPr>
                <a:xfrm>
                  <a:off x="7877064" y="4961084"/>
                  <a:ext cx="63814" cy="80402"/>
                </a:xfrm>
                <a:custGeom>
                  <a:avLst/>
                  <a:gdLst>
                    <a:gd name="connsiteX0" fmla="*/ 52593 w 63814"/>
                    <a:gd name="connsiteY0" fmla="*/ 80307 h 80402"/>
                    <a:gd name="connsiteX1" fmla="*/ 59927 w 63814"/>
                    <a:gd name="connsiteY1" fmla="*/ 54780 h 80402"/>
                    <a:gd name="connsiteX2" fmla="*/ 10492 w 63814"/>
                    <a:gd name="connsiteY2" fmla="*/ 13918 h 80402"/>
                    <a:gd name="connsiteX3" fmla="*/ 2206 w 63814"/>
                    <a:gd name="connsiteY3" fmla="*/ 2202 h 80402"/>
                    <a:gd name="connsiteX4" fmla="*/ 14874 w 63814"/>
                    <a:gd name="connsiteY4" fmla="*/ 27729 h 80402"/>
                    <a:gd name="connsiteX5" fmla="*/ 36400 w 63814"/>
                    <a:gd name="connsiteY5" fmla="*/ 46970 h 80402"/>
                    <a:gd name="connsiteX6" fmla="*/ 52593 w 63814"/>
                    <a:gd name="connsiteY6" fmla="*/ 80403 h 80402"/>
                    <a:gd name="connsiteX7" fmla="*/ 2682 w 63814"/>
                    <a:gd name="connsiteY7" fmla="*/ 4488 h 80402"/>
                    <a:gd name="connsiteX8" fmla="*/ 8111 w 63814"/>
                    <a:gd name="connsiteY8" fmla="*/ 7917 h 80402"/>
                    <a:gd name="connsiteX9" fmla="*/ 10207 w 63814"/>
                    <a:gd name="connsiteY9" fmla="*/ 18014 h 80402"/>
                    <a:gd name="connsiteX10" fmla="*/ 2682 w 63814"/>
                    <a:gd name="connsiteY10" fmla="*/ 4583 h 80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3814" h="80402">
                      <a:moveTo>
                        <a:pt x="52593" y="80307"/>
                      </a:moveTo>
                      <a:cubicBezTo>
                        <a:pt x="52593" y="80307"/>
                        <a:pt x="71833" y="70592"/>
                        <a:pt x="59927" y="54780"/>
                      </a:cubicBezTo>
                      <a:cubicBezTo>
                        <a:pt x="37353" y="44684"/>
                        <a:pt x="11445" y="19157"/>
                        <a:pt x="10492" y="13918"/>
                      </a:cubicBezTo>
                      <a:cubicBezTo>
                        <a:pt x="9635" y="8774"/>
                        <a:pt x="12207" y="-5418"/>
                        <a:pt x="2206" y="2202"/>
                      </a:cubicBezTo>
                      <a:cubicBezTo>
                        <a:pt x="-6843" y="8965"/>
                        <a:pt x="14874" y="27729"/>
                        <a:pt x="14874" y="27729"/>
                      </a:cubicBezTo>
                      <a:cubicBezTo>
                        <a:pt x="14874" y="27729"/>
                        <a:pt x="22399" y="33921"/>
                        <a:pt x="36400" y="46970"/>
                      </a:cubicBezTo>
                      <a:cubicBezTo>
                        <a:pt x="50498" y="60019"/>
                        <a:pt x="52593" y="80403"/>
                        <a:pt x="52593" y="80403"/>
                      </a:cubicBezTo>
                      <a:close/>
                      <a:moveTo>
                        <a:pt x="2682" y="4488"/>
                      </a:moveTo>
                      <a:cubicBezTo>
                        <a:pt x="6206" y="-1512"/>
                        <a:pt x="8397" y="4012"/>
                        <a:pt x="8111" y="7917"/>
                      </a:cubicBezTo>
                      <a:cubicBezTo>
                        <a:pt x="7825" y="12299"/>
                        <a:pt x="10207" y="18014"/>
                        <a:pt x="10207" y="18014"/>
                      </a:cubicBezTo>
                      <a:cubicBezTo>
                        <a:pt x="10207" y="18014"/>
                        <a:pt x="-842" y="10584"/>
                        <a:pt x="2682" y="4583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0" name="Freeform: Shape 1829">
                  <a:extLst>
                    <a:ext uri="{FF2B5EF4-FFF2-40B4-BE49-F238E27FC236}">
                      <a16:creationId xmlns:a16="http://schemas.microsoft.com/office/drawing/2014/main" id="{D9C91473-83E4-54CC-7BDD-F3DE1A273C6B}"/>
                    </a:ext>
                  </a:extLst>
                </p:cNvPr>
                <p:cNvSpPr/>
                <p:nvPr/>
              </p:nvSpPr>
              <p:spPr>
                <a:xfrm>
                  <a:off x="7825072" y="5153691"/>
                  <a:ext cx="96869" cy="24098"/>
                </a:xfrm>
                <a:custGeom>
                  <a:avLst/>
                  <a:gdLst>
                    <a:gd name="connsiteX0" fmla="*/ 96679 w 96869"/>
                    <a:gd name="connsiteY0" fmla="*/ 24098 h 24098"/>
                    <a:gd name="connsiteX1" fmla="*/ 93917 w 96869"/>
                    <a:gd name="connsiteY1" fmla="*/ 23431 h 24098"/>
                    <a:gd name="connsiteX2" fmla="*/ 94107 w 96869"/>
                    <a:gd name="connsiteY2" fmla="*/ 22479 h 24098"/>
                    <a:gd name="connsiteX3" fmla="*/ 96869 w 96869"/>
                    <a:gd name="connsiteY3" fmla="*/ 23146 h 24098"/>
                    <a:gd name="connsiteX4" fmla="*/ 96584 w 96869"/>
                    <a:gd name="connsiteY4" fmla="*/ 24098 h 24098"/>
                    <a:gd name="connsiteX5" fmla="*/ 91154 w 96869"/>
                    <a:gd name="connsiteY5" fmla="*/ 22765 h 24098"/>
                    <a:gd name="connsiteX6" fmla="*/ 88392 w 96869"/>
                    <a:gd name="connsiteY6" fmla="*/ 22098 h 24098"/>
                    <a:gd name="connsiteX7" fmla="*/ 88582 w 96869"/>
                    <a:gd name="connsiteY7" fmla="*/ 21146 h 24098"/>
                    <a:gd name="connsiteX8" fmla="*/ 91345 w 96869"/>
                    <a:gd name="connsiteY8" fmla="*/ 21812 h 24098"/>
                    <a:gd name="connsiteX9" fmla="*/ 91154 w 96869"/>
                    <a:gd name="connsiteY9" fmla="*/ 22765 h 24098"/>
                    <a:gd name="connsiteX10" fmla="*/ 85630 w 96869"/>
                    <a:gd name="connsiteY10" fmla="*/ 21431 h 24098"/>
                    <a:gd name="connsiteX11" fmla="*/ 82868 w 96869"/>
                    <a:gd name="connsiteY11" fmla="*/ 20764 h 24098"/>
                    <a:gd name="connsiteX12" fmla="*/ 83058 w 96869"/>
                    <a:gd name="connsiteY12" fmla="*/ 19907 h 24098"/>
                    <a:gd name="connsiteX13" fmla="*/ 85820 w 96869"/>
                    <a:gd name="connsiteY13" fmla="*/ 20574 h 24098"/>
                    <a:gd name="connsiteX14" fmla="*/ 85630 w 96869"/>
                    <a:gd name="connsiteY14" fmla="*/ 21431 h 24098"/>
                    <a:gd name="connsiteX15" fmla="*/ 80105 w 96869"/>
                    <a:gd name="connsiteY15" fmla="*/ 20098 h 24098"/>
                    <a:gd name="connsiteX16" fmla="*/ 77343 w 96869"/>
                    <a:gd name="connsiteY16" fmla="*/ 19431 h 24098"/>
                    <a:gd name="connsiteX17" fmla="*/ 77534 w 96869"/>
                    <a:gd name="connsiteY17" fmla="*/ 18479 h 24098"/>
                    <a:gd name="connsiteX18" fmla="*/ 80296 w 96869"/>
                    <a:gd name="connsiteY18" fmla="*/ 19145 h 24098"/>
                    <a:gd name="connsiteX19" fmla="*/ 80105 w 96869"/>
                    <a:gd name="connsiteY19" fmla="*/ 20098 h 24098"/>
                    <a:gd name="connsiteX20" fmla="*/ 74581 w 96869"/>
                    <a:gd name="connsiteY20" fmla="*/ 18764 h 24098"/>
                    <a:gd name="connsiteX21" fmla="*/ 71819 w 96869"/>
                    <a:gd name="connsiteY21" fmla="*/ 18097 h 24098"/>
                    <a:gd name="connsiteX22" fmla="*/ 72009 w 96869"/>
                    <a:gd name="connsiteY22" fmla="*/ 17145 h 24098"/>
                    <a:gd name="connsiteX23" fmla="*/ 74771 w 96869"/>
                    <a:gd name="connsiteY23" fmla="*/ 17812 h 24098"/>
                    <a:gd name="connsiteX24" fmla="*/ 74581 w 96869"/>
                    <a:gd name="connsiteY24" fmla="*/ 18669 h 24098"/>
                    <a:gd name="connsiteX25" fmla="*/ 69056 w 96869"/>
                    <a:gd name="connsiteY25" fmla="*/ 17431 h 24098"/>
                    <a:gd name="connsiteX26" fmla="*/ 66294 w 96869"/>
                    <a:gd name="connsiteY26" fmla="*/ 16764 h 24098"/>
                    <a:gd name="connsiteX27" fmla="*/ 66485 w 96869"/>
                    <a:gd name="connsiteY27" fmla="*/ 15812 h 24098"/>
                    <a:gd name="connsiteX28" fmla="*/ 69247 w 96869"/>
                    <a:gd name="connsiteY28" fmla="*/ 16478 h 24098"/>
                    <a:gd name="connsiteX29" fmla="*/ 69056 w 96869"/>
                    <a:gd name="connsiteY29" fmla="*/ 17431 h 24098"/>
                    <a:gd name="connsiteX30" fmla="*/ 63532 w 96869"/>
                    <a:gd name="connsiteY30" fmla="*/ 16097 h 24098"/>
                    <a:gd name="connsiteX31" fmla="*/ 60770 w 96869"/>
                    <a:gd name="connsiteY31" fmla="*/ 15430 h 24098"/>
                    <a:gd name="connsiteX32" fmla="*/ 60960 w 96869"/>
                    <a:gd name="connsiteY32" fmla="*/ 14478 h 24098"/>
                    <a:gd name="connsiteX33" fmla="*/ 63722 w 96869"/>
                    <a:gd name="connsiteY33" fmla="*/ 15145 h 24098"/>
                    <a:gd name="connsiteX34" fmla="*/ 63532 w 96869"/>
                    <a:gd name="connsiteY34" fmla="*/ 16002 h 24098"/>
                    <a:gd name="connsiteX35" fmla="*/ 58007 w 96869"/>
                    <a:gd name="connsiteY35" fmla="*/ 14764 h 24098"/>
                    <a:gd name="connsiteX36" fmla="*/ 55245 w 96869"/>
                    <a:gd name="connsiteY36" fmla="*/ 14097 h 24098"/>
                    <a:gd name="connsiteX37" fmla="*/ 55436 w 96869"/>
                    <a:gd name="connsiteY37" fmla="*/ 13145 h 24098"/>
                    <a:gd name="connsiteX38" fmla="*/ 58198 w 96869"/>
                    <a:gd name="connsiteY38" fmla="*/ 13811 h 24098"/>
                    <a:gd name="connsiteX39" fmla="*/ 58007 w 96869"/>
                    <a:gd name="connsiteY39" fmla="*/ 14764 h 24098"/>
                    <a:gd name="connsiteX40" fmla="*/ 52483 w 96869"/>
                    <a:gd name="connsiteY40" fmla="*/ 13430 h 24098"/>
                    <a:gd name="connsiteX41" fmla="*/ 49721 w 96869"/>
                    <a:gd name="connsiteY41" fmla="*/ 12763 h 24098"/>
                    <a:gd name="connsiteX42" fmla="*/ 49911 w 96869"/>
                    <a:gd name="connsiteY42" fmla="*/ 11811 h 24098"/>
                    <a:gd name="connsiteX43" fmla="*/ 52673 w 96869"/>
                    <a:gd name="connsiteY43" fmla="*/ 12478 h 24098"/>
                    <a:gd name="connsiteX44" fmla="*/ 52483 w 96869"/>
                    <a:gd name="connsiteY44" fmla="*/ 13430 h 24098"/>
                    <a:gd name="connsiteX45" fmla="*/ 46958 w 96869"/>
                    <a:gd name="connsiteY45" fmla="*/ 12097 h 24098"/>
                    <a:gd name="connsiteX46" fmla="*/ 44196 w 96869"/>
                    <a:gd name="connsiteY46" fmla="*/ 11430 h 24098"/>
                    <a:gd name="connsiteX47" fmla="*/ 44387 w 96869"/>
                    <a:gd name="connsiteY47" fmla="*/ 10478 h 24098"/>
                    <a:gd name="connsiteX48" fmla="*/ 47149 w 96869"/>
                    <a:gd name="connsiteY48" fmla="*/ 11144 h 24098"/>
                    <a:gd name="connsiteX49" fmla="*/ 46958 w 96869"/>
                    <a:gd name="connsiteY49" fmla="*/ 12097 h 24098"/>
                    <a:gd name="connsiteX50" fmla="*/ 41434 w 96869"/>
                    <a:gd name="connsiteY50" fmla="*/ 10763 h 24098"/>
                    <a:gd name="connsiteX51" fmla="*/ 38671 w 96869"/>
                    <a:gd name="connsiteY51" fmla="*/ 10096 h 24098"/>
                    <a:gd name="connsiteX52" fmla="*/ 38862 w 96869"/>
                    <a:gd name="connsiteY52" fmla="*/ 9144 h 24098"/>
                    <a:gd name="connsiteX53" fmla="*/ 41624 w 96869"/>
                    <a:gd name="connsiteY53" fmla="*/ 9811 h 24098"/>
                    <a:gd name="connsiteX54" fmla="*/ 41434 w 96869"/>
                    <a:gd name="connsiteY54" fmla="*/ 10763 h 24098"/>
                    <a:gd name="connsiteX55" fmla="*/ 35909 w 96869"/>
                    <a:gd name="connsiteY55" fmla="*/ 9430 h 24098"/>
                    <a:gd name="connsiteX56" fmla="*/ 33147 w 96869"/>
                    <a:gd name="connsiteY56" fmla="*/ 8763 h 24098"/>
                    <a:gd name="connsiteX57" fmla="*/ 33338 w 96869"/>
                    <a:gd name="connsiteY57" fmla="*/ 7811 h 24098"/>
                    <a:gd name="connsiteX58" fmla="*/ 36100 w 96869"/>
                    <a:gd name="connsiteY58" fmla="*/ 8477 h 24098"/>
                    <a:gd name="connsiteX59" fmla="*/ 35909 w 96869"/>
                    <a:gd name="connsiteY59" fmla="*/ 9430 h 24098"/>
                    <a:gd name="connsiteX60" fmla="*/ 30385 w 96869"/>
                    <a:gd name="connsiteY60" fmla="*/ 8096 h 24098"/>
                    <a:gd name="connsiteX61" fmla="*/ 27622 w 96869"/>
                    <a:gd name="connsiteY61" fmla="*/ 7429 h 24098"/>
                    <a:gd name="connsiteX62" fmla="*/ 27813 w 96869"/>
                    <a:gd name="connsiteY62" fmla="*/ 6477 h 24098"/>
                    <a:gd name="connsiteX63" fmla="*/ 30575 w 96869"/>
                    <a:gd name="connsiteY63" fmla="*/ 7144 h 24098"/>
                    <a:gd name="connsiteX64" fmla="*/ 30385 w 96869"/>
                    <a:gd name="connsiteY64" fmla="*/ 8096 h 24098"/>
                    <a:gd name="connsiteX65" fmla="*/ 24860 w 96869"/>
                    <a:gd name="connsiteY65" fmla="*/ 6763 h 24098"/>
                    <a:gd name="connsiteX66" fmla="*/ 22098 w 96869"/>
                    <a:gd name="connsiteY66" fmla="*/ 6096 h 24098"/>
                    <a:gd name="connsiteX67" fmla="*/ 22288 w 96869"/>
                    <a:gd name="connsiteY67" fmla="*/ 5239 h 24098"/>
                    <a:gd name="connsiteX68" fmla="*/ 25051 w 96869"/>
                    <a:gd name="connsiteY68" fmla="*/ 5905 h 24098"/>
                    <a:gd name="connsiteX69" fmla="*/ 24765 w 96869"/>
                    <a:gd name="connsiteY69" fmla="*/ 6858 h 24098"/>
                    <a:gd name="connsiteX70" fmla="*/ 19336 w 96869"/>
                    <a:gd name="connsiteY70" fmla="*/ 5524 h 24098"/>
                    <a:gd name="connsiteX71" fmla="*/ 16573 w 96869"/>
                    <a:gd name="connsiteY71" fmla="*/ 4858 h 24098"/>
                    <a:gd name="connsiteX72" fmla="*/ 16859 w 96869"/>
                    <a:gd name="connsiteY72" fmla="*/ 3905 h 24098"/>
                    <a:gd name="connsiteX73" fmla="*/ 19621 w 96869"/>
                    <a:gd name="connsiteY73" fmla="*/ 4572 h 24098"/>
                    <a:gd name="connsiteX74" fmla="*/ 19431 w 96869"/>
                    <a:gd name="connsiteY74" fmla="*/ 5524 h 24098"/>
                    <a:gd name="connsiteX75" fmla="*/ 13811 w 96869"/>
                    <a:gd name="connsiteY75" fmla="*/ 4191 h 24098"/>
                    <a:gd name="connsiteX76" fmla="*/ 11049 w 96869"/>
                    <a:gd name="connsiteY76" fmla="*/ 3524 h 24098"/>
                    <a:gd name="connsiteX77" fmla="*/ 11239 w 96869"/>
                    <a:gd name="connsiteY77" fmla="*/ 2572 h 24098"/>
                    <a:gd name="connsiteX78" fmla="*/ 14002 w 96869"/>
                    <a:gd name="connsiteY78" fmla="*/ 3238 h 24098"/>
                    <a:gd name="connsiteX79" fmla="*/ 13811 w 96869"/>
                    <a:gd name="connsiteY79" fmla="*/ 4191 h 24098"/>
                    <a:gd name="connsiteX80" fmla="*/ 8287 w 96869"/>
                    <a:gd name="connsiteY80" fmla="*/ 2857 h 24098"/>
                    <a:gd name="connsiteX81" fmla="*/ 5524 w 96869"/>
                    <a:gd name="connsiteY81" fmla="*/ 2191 h 24098"/>
                    <a:gd name="connsiteX82" fmla="*/ 5715 w 96869"/>
                    <a:gd name="connsiteY82" fmla="*/ 1238 h 24098"/>
                    <a:gd name="connsiteX83" fmla="*/ 8477 w 96869"/>
                    <a:gd name="connsiteY83" fmla="*/ 1905 h 24098"/>
                    <a:gd name="connsiteX84" fmla="*/ 8287 w 96869"/>
                    <a:gd name="connsiteY84" fmla="*/ 2857 h 24098"/>
                    <a:gd name="connsiteX85" fmla="*/ 2762 w 96869"/>
                    <a:gd name="connsiteY85" fmla="*/ 1524 h 24098"/>
                    <a:gd name="connsiteX86" fmla="*/ 0 w 96869"/>
                    <a:gd name="connsiteY86" fmla="*/ 857 h 24098"/>
                    <a:gd name="connsiteX87" fmla="*/ 190 w 96869"/>
                    <a:gd name="connsiteY87" fmla="*/ 0 h 24098"/>
                    <a:gd name="connsiteX88" fmla="*/ 2953 w 96869"/>
                    <a:gd name="connsiteY88" fmla="*/ 667 h 24098"/>
                    <a:gd name="connsiteX89" fmla="*/ 2762 w 96869"/>
                    <a:gd name="connsiteY89" fmla="*/ 1524 h 24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96869" h="24098">
                      <a:moveTo>
                        <a:pt x="96679" y="24098"/>
                      </a:moveTo>
                      <a:lnTo>
                        <a:pt x="93917" y="23431"/>
                      </a:lnTo>
                      <a:lnTo>
                        <a:pt x="94107" y="22479"/>
                      </a:lnTo>
                      <a:lnTo>
                        <a:pt x="96869" y="23146"/>
                      </a:lnTo>
                      <a:lnTo>
                        <a:pt x="96584" y="24098"/>
                      </a:lnTo>
                      <a:close/>
                      <a:moveTo>
                        <a:pt x="91154" y="22765"/>
                      </a:moveTo>
                      <a:lnTo>
                        <a:pt x="88392" y="22098"/>
                      </a:lnTo>
                      <a:lnTo>
                        <a:pt x="88582" y="21146"/>
                      </a:lnTo>
                      <a:lnTo>
                        <a:pt x="91345" y="21812"/>
                      </a:lnTo>
                      <a:lnTo>
                        <a:pt x="91154" y="22765"/>
                      </a:lnTo>
                      <a:close/>
                      <a:moveTo>
                        <a:pt x="85630" y="21431"/>
                      </a:moveTo>
                      <a:lnTo>
                        <a:pt x="82868" y="20764"/>
                      </a:lnTo>
                      <a:lnTo>
                        <a:pt x="83058" y="19907"/>
                      </a:lnTo>
                      <a:lnTo>
                        <a:pt x="85820" y="20574"/>
                      </a:lnTo>
                      <a:lnTo>
                        <a:pt x="85630" y="21431"/>
                      </a:lnTo>
                      <a:close/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4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764"/>
                      </a:moveTo>
                      <a:lnTo>
                        <a:pt x="71819" y="18097"/>
                      </a:lnTo>
                      <a:lnTo>
                        <a:pt x="72009" y="17145"/>
                      </a:lnTo>
                      <a:lnTo>
                        <a:pt x="74771" y="17812"/>
                      </a:lnTo>
                      <a:lnTo>
                        <a:pt x="74581" y="18669"/>
                      </a:lnTo>
                      <a:close/>
                      <a:moveTo>
                        <a:pt x="69056" y="17431"/>
                      </a:moveTo>
                      <a:lnTo>
                        <a:pt x="66294" y="16764"/>
                      </a:lnTo>
                      <a:lnTo>
                        <a:pt x="66485" y="15812"/>
                      </a:lnTo>
                      <a:lnTo>
                        <a:pt x="69247" y="16478"/>
                      </a:lnTo>
                      <a:lnTo>
                        <a:pt x="69056" y="17431"/>
                      </a:lnTo>
                      <a:close/>
                      <a:moveTo>
                        <a:pt x="63532" y="16097"/>
                      </a:moveTo>
                      <a:lnTo>
                        <a:pt x="60770" y="15430"/>
                      </a:lnTo>
                      <a:lnTo>
                        <a:pt x="60960" y="14478"/>
                      </a:lnTo>
                      <a:lnTo>
                        <a:pt x="63722" y="15145"/>
                      </a:lnTo>
                      <a:lnTo>
                        <a:pt x="63532" y="16002"/>
                      </a:lnTo>
                      <a:close/>
                      <a:moveTo>
                        <a:pt x="58007" y="14764"/>
                      </a:moveTo>
                      <a:lnTo>
                        <a:pt x="55245" y="14097"/>
                      </a:lnTo>
                      <a:lnTo>
                        <a:pt x="55436" y="13145"/>
                      </a:lnTo>
                      <a:lnTo>
                        <a:pt x="58198" y="13811"/>
                      </a:lnTo>
                      <a:lnTo>
                        <a:pt x="58007" y="14764"/>
                      </a:lnTo>
                      <a:close/>
                      <a:moveTo>
                        <a:pt x="52483" y="13430"/>
                      </a:moveTo>
                      <a:lnTo>
                        <a:pt x="49721" y="12763"/>
                      </a:lnTo>
                      <a:lnTo>
                        <a:pt x="49911" y="11811"/>
                      </a:lnTo>
                      <a:lnTo>
                        <a:pt x="52673" y="12478"/>
                      </a:lnTo>
                      <a:lnTo>
                        <a:pt x="52483" y="13430"/>
                      </a:lnTo>
                      <a:close/>
                      <a:moveTo>
                        <a:pt x="46958" y="12097"/>
                      </a:moveTo>
                      <a:lnTo>
                        <a:pt x="44196" y="11430"/>
                      </a:lnTo>
                      <a:lnTo>
                        <a:pt x="44387" y="10478"/>
                      </a:lnTo>
                      <a:lnTo>
                        <a:pt x="47149" y="11144"/>
                      </a:lnTo>
                      <a:lnTo>
                        <a:pt x="46958" y="12097"/>
                      </a:lnTo>
                      <a:close/>
                      <a:moveTo>
                        <a:pt x="41434" y="10763"/>
                      </a:moveTo>
                      <a:lnTo>
                        <a:pt x="38671" y="10096"/>
                      </a:lnTo>
                      <a:lnTo>
                        <a:pt x="38862" y="9144"/>
                      </a:lnTo>
                      <a:lnTo>
                        <a:pt x="41624" y="9811"/>
                      </a:lnTo>
                      <a:lnTo>
                        <a:pt x="41434" y="10763"/>
                      </a:lnTo>
                      <a:close/>
                      <a:moveTo>
                        <a:pt x="35909" y="9430"/>
                      </a:moveTo>
                      <a:lnTo>
                        <a:pt x="33147" y="8763"/>
                      </a:lnTo>
                      <a:lnTo>
                        <a:pt x="33338" y="7811"/>
                      </a:lnTo>
                      <a:lnTo>
                        <a:pt x="36100" y="8477"/>
                      </a:lnTo>
                      <a:lnTo>
                        <a:pt x="35909" y="9430"/>
                      </a:lnTo>
                      <a:close/>
                      <a:moveTo>
                        <a:pt x="30385" y="8096"/>
                      </a:moveTo>
                      <a:lnTo>
                        <a:pt x="27622" y="7429"/>
                      </a:lnTo>
                      <a:lnTo>
                        <a:pt x="27813" y="6477"/>
                      </a:lnTo>
                      <a:lnTo>
                        <a:pt x="30575" y="7144"/>
                      </a:lnTo>
                      <a:lnTo>
                        <a:pt x="30385" y="8096"/>
                      </a:lnTo>
                      <a:close/>
                      <a:moveTo>
                        <a:pt x="24860" y="6763"/>
                      </a:moveTo>
                      <a:lnTo>
                        <a:pt x="22098" y="6096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765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859" y="3905"/>
                      </a:lnTo>
                      <a:lnTo>
                        <a:pt x="19621" y="4572"/>
                      </a:lnTo>
                      <a:lnTo>
                        <a:pt x="19431" y="5524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524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1" name="Freeform: Shape 1830">
                  <a:extLst>
                    <a:ext uri="{FF2B5EF4-FFF2-40B4-BE49-F238E27FC236}">
                      <a16:creationId xmlns:a16="http://schemas.microsoft.com/office/drawing/2014/main" id="{3B126551-8AC8-9845-2D48-E4BE3A7E7920}"/>
                    </a:ext>
                  </a:extLst>
                </p:cNvPr>
                <p:cNvSpPr/>
                <p:nvPr/>
              </p:nvSpPr>
              <p:spPr>
                <a:xfrm>
                  <a:off x="7825072" y="5164740"/>
                  <a:ext cx="91344" cy="22955"/>
                </a:xfrm>
                <a:custGeom>
                  <a:avLst/>
                  <a:gdLst>
                    <a:gd name="connsiteX0" fmla="*/ 91154 w 91344"/>
                    <a:gd name="connsiteY0" fmla="*/ 22955 h 22955"/>
                    <a:gd name="connsiteX1" fmla="*/ 88392 w 91344"/>
                    <a:gd name="connsiteY1" fmla="*/ 22288 h 22955"/>
                    <a:gd name="connsiteX2" fmla="*/ 88582 w 91344"/>
                    <a:gd name="connsiteY2" fmla="*/ 21336 h 22955"/>
                    <a:gd name="connsiteX3" fmla="*/ 91345 w 91344"/>
                    <a:gd name="connsiteY3" fmla="*/ 22003 h 22955"/>
                    <a:gd name="connsiteX4" fmla="*/ 91154 w 91344"/>
                    <a:gd name="connsiteY4" fmla="*/ 22955 h 22955"/>
                    <a:gd name="connsiteX5" fmla="*/ 85630 w 91344"/>
                    <a:gd name="connsiteY5" fmla="*/ 21622 h 22955"/>
                    <a:gd name="connsiteX6" fmla="*/ 82868 w 91344"/>
                    <a:gd name="connsiteY6" fmla="*/ 20955 h 22955"/>
                    <a:gd name="connsiteX7" fmla="*/ 83058 w 91344"/>
                    <a:gd name="connsiteY7" fmla="*/ 20002 h 22955"/>
                    <a:gd name="connsiteX8" fmla="*/ 85820 w 91344"/>
                    <a:gd name="connsiteY8" fmla="*/ 20669 h 22955"/>
                    <a:gd name="connsiteX9" fmla="*/ 85630 w 91344"/>
                    <a:gd name="connsiteY9" fmla="*/ 21526 h 22955"/>
                    <a:gd name="connsiteX10" fmla="*/ 80105 w 91344"/>
                    <a:gd name="connsiteY10" fmla="*/ 20288 h 22955"/>
                    <a:gd name="connsiteX11" fmla="*/ 77343 w 91344"/>
                    <a:gd name="connsiteY11" fmla="*/ 19621 h 22955"/>
                    <a:gd name="connsiteX12" fmla="*/ 77629 w 91344"/>
                    <a:gd name="connsiteY12" fmla="*/ 18669 h 22955"/>
                    <a:gd name="connsiteX13" fmla="*/ 80391 w 91344"/>
                    <a:gd name="connsiteY13" fmla="*/ 19336 h 22955"/>
                    <a:gd name="connsiteX14" fmla="*/ 80201 w 91344"/>
                    <a:gd name="connsiteY14" fmla="*/ 20288 h 22955"/>
                    <a:gd name="connsiteX15" fmla="*/ 74581 w 91344"/>
                    <a:gd name="connsiteY15" fmla="*/ 18955 h 22955"/>
                    <a:gd name="connsiteX16" fmla="*/ 71819 w 91344"/>
                    <a:gd name="connsiteY16" fmla="*/ 18288 h 22955"/>
                    <a:gd name="connsiteX17" fmla="*/ 72009 w 91344"/>
                    <a:gd name="connsiteY17" fmla="*/ 17335 h 22955"/>
                    <a:gd name="connsiteX18" fmla="*/ 74771 w 91344"/>
                    <a:gd name="connsiteY18" fmla="*/ 18002 h 22955"/>
                    <a:gd name="connsiteX19" fmla="*/ 74581 w 91344"/>
                    <a:gd name="connsiteY19" fmla="*/ 18955 h 22955"/>
                    <a:gd name="connsiteX20" fmla="*/ 69056 w 91344"/>
                    <a:gd name="connsiteY20" fmla="*/ 17621 h 22955"/>
                    <a:gd name="connsiteX21" fmla="*/ 66294 w 91344"/>
                    <a:gd name="connsiteY21" fmla="*/ 16954 h 22955"/>
                    <a:gd name="connsiteX22" fmla="*/ 66485 w 91344"/>
                    <a:gd name="connsiteY22" fmla="*/ 16002 h 22955"/>
                    <a:gd name="connsiteX23" fmla="*/ 69247 w 91344"/>
                    <a:gd name="connsiteY23" fmla="*/ 16669 h 22955"/>
                    <a:gd name="connsiteX24" fmla="*/ 69056 w 91344"/>
                    <a:gd name="connsiteY24" fmla="*/ 17526 h 22955"/>
                    <a:gd name="connsiteX25" fmla="*/ 63532 w 91344"/>
                    <a:gd name="connsiteY25" fmla="*/ 16288 h 22955"/>
                    <a:gd name="connsiteX26" fmla="*/ 60770 w 91344"/>
                    <a:gd name="connsiteY26" fmla="*/ 15621 h 22955"/>
                    <a:gd name="connsiteX27" fmla="*/ 60960 w 91344"/>
                    <a:gd name="connsiteY27" fmla="*/ 14668 h 22955"/>
                    <a:gd name="connsiteX28" fmla="*/ 63722 w 91344"/>
                    <a:gd name="connsiteY28" fmla="*/ 15335 h 22955"/>
                    <a:gd name="connsiteX29" fmla="*/ 63532 w 91344"/>
                    <a:gd name="connsiteY29" fmla="*/ 16288 h 22955"/>
                    <a:gd name="connsiteX30" fmla="*/ 58007 w 91344"/>
                    <a:gd name="connsiteY30" fmla="*/ 14954 h 22955"/>
                    <a:gd name="connsiteX31" fmla="*/ 55245 w 91344"/>
                    <a:gd name="connsiteY31" fmla="*/ 14288 h 22955"/>
                    <a:gd name="connsiteX32" fmla="*/ 55436 w 91344"/>
                    <a:gd name="connsiteY32" fmla="*/ 13430 h 22955"/>
                    <a:gd name="connsiteX33" fmla="*/ 58198 w 91344"/>
                    <a:gd name="connsiteY33" fmla="*/ 14097 h 22955"/>
                    <a:gd name="connsiteX34" fmla="*/ 58007 w 91344"/>
                    <a:gd name="connsiteY34" fmla="*/ 14954 h 22955"/>
                    <a:gd name="connsiteX35" fmla="*/ 52483 w 91344"/>
                    <a:gd name="connsiteY35" fmla="*/ 13621 h 22955"/>
                    <a:gd name="connsiteX36" fmla="*/ 49721 w 91344"/>
                    <a:gd name="connsiteY36" fmla="*/ 12954 h 22955"/>
                    <a:gd name="connsiteX37" fmla="*/ 49911 w 91344"/>
                    <a:gd name="connsiteY37" fmla="*/ 12001 h 22955"/>
                    <a:gd name="connsiteX38" fmla="*/ 52673 w 91344"/>
                    <a:gd name="connsiteY38" fmla="*/ 12668 h 22955"/>
                    <a:gd name="connsiteX39" fmla="*/ 52483 w 91344"/>
                    <a:gd name="connsiteY39" fmla="*/ 13621 h 22955"/>
                    <a:gd name="connsiteX40" fmla="*/ 46958 w 91344"/>
                    <a:gd name="connsiteY40" fmla="*/ 12287 h 22955"/>
                    <a:gd name="connsiteX41" fmla="*/ 44196 w 91344"/>
                    <a:gd name="connsiteY41" fmla="*/ 11621 h 22955"/>
                    <a:gd name="connsiteX42" fmla="*/ 44387 w 91344"/>
                    <a:gd name="connsiteY42" fmla="*/ 10668 h 22955"/>
                    <a:gd name="connsiteX43" fmla="*/ 47149 w 91344"/>
                    <a:gd name="connsiteY43" fmla="*/ 11335 h 22955"/>
                    <a:gd name="connsiteX44" fmla="*/ 46958 w 91344"/>
                    <a:gd name="connsiteY44" fmla="*/ 12287 h 22955"/>
                    <a:gd name="connsiteX45" fmla="*/ 41434 w 91344"/>
                    <a:gd name="connsiteY45" fmla="*/ 10954 h 22955"/>
                    <a:gd name="connsiteX46" fmla="*/ 38671 w 91344"/>
                    <a:gd name="connsiteY46" fmla="*/ 10287 h 22955"/>
                    <a:gd name="connsiteX47" fmla="*/ 38862 w 91344"/>
                    <a:gd name="connsiteY47" fmla="*/ 9334 h 22955"/>
                    <a:gd name="connsiteX48" fmla="*/ 41624 w 91344"/>
                    <a:gd name="connsiteY48" fmla="*/ 10001 h 22955"/>
                    <a:gd name="connsiteX49" fmla="*/ 41434 w 91344"/>
                    <a:gd name="connsiteY49" fmla="*/ 10858 h 22955"/>
                    <a:gd name="connsiteX50" fmla="*/ 35909 w 91344"/>
                    <a:gd name="connsiteY50" fmla="*/ 9620 h 22955"/>
                    <a:gd name="connsiteX51" fmla="*/ 33147 w 91344"/>
                    <a:gd name="connsiteY51" fmla="*/ 8954 h 22955"/>
                    <a:gd name="connsiteX52" fmla="*/ 33338 w 91344"/>
                    <a:gd name="connsiteY52" fmla="*/ 8096 h 22955"/>
                    <a:gd name="connsiteX53" fmla="*/ 36100 w 91344"/>
                    <a:gd name="connsiteY53" fmla="*/ 8763 h 22955"/>
                    <a:gd name="connsiteX54" fmla="*/ 35909 w 91344"/>
                    <a:gd name="connsiteY54" fmla="*/ 9715 h 22955"/>
                    <a:gd name="connsiteX55" fmla="*/ 30385 w 91344"/>
                    <a:gd name="connsiteY55" fmla="*/ 8287 h 22955"/>
                    <a:gd name="connsiteX56" fmla="*/ 27622 w 91344"/>
                    <a:gd name="connsiteY56" fmla="*/ 7620 h 22955"/>
                    <a:gd name="connsiteX57" fmla="*/ 27813 w 91344"/>
                    <a:gd name="connsiteY57" fmla="*/ 6667 h 22955"/>
                    <a:gd name="connsiteX58" fmla="*/ 30575 w 91344"/>
                    <a:gd name="connsiteY58" fmla="*/ 7334 h 22955"/>
                    <a:gd name="connsiteX59" fmla="*/ 30385 w 91344"/>
                    <a:gd name="connsiteY59" fmla="*/ 8191 h 22955"/>
                    <a:gd name="connsiteX60" fmla="*/ 24860 w 91344"/>
                    <a:gd name="connsiteY60" fmla="*/ 6953 h 22955"/>
                    <a:gd name="connsiteX61" fmla="*/ 22098 w 91344"/>
                    <a:gd name="connsiteY61" fmla="*/ 6287 h 22955"/>
                    <a:gd name="connsiteX62" fmla="*/ 22288 w 91344"/>
                    <a:gd name="connsiteY62" fmla="*/ 5429 h 22955"/>
                    <a:gd name="connsiteX63" fmla="*/ 25051 w 91344"/>
                    <a:gd name="connsiteY63" fmla="*/ 6096 h 22955"/>
                    <a:gd name="connsiteX64" fmla="*/ 24765 w 91344"/>
                    <a:gd name="connsiteY64" fmla="*/ 7048 h 22955"/>
                    <a:gd name="connsiteX65" fmla="*/ 19336 w 91344"/>
                    <a:gd name="connsiteY65" fmla="*/ 5620 h 22955"/>
                    <a:gd name="connsiteX66" fmla="*/ 16573 w 91344"/>
                    <a:gd name="connsiteY66" fmla="*/ 4953 h 22955"/>
                    <a:gd name="connsiteX67" fmla="*/ 16859 w 91344"/>
                    <a:gd name="connsiteY67" fmla="*/ 4000 h 22955"/>
                    <a:gd name="connsiteX68" fmla="*/ 19621 w 91344"/>
                    <a:gd name="connsiteY68" fmla="*/ 4667 h 22955"/>
                    <a:gd name="connsiteX69" fmla="*/ 19431 w 91344"/>
                    <a:gd name="connsiteY69" fmla="*/ 5620 h 22955"/>
                    <a:gd name="connsiteX70" fmla="*/ 13811 w 91344"/>
                    <a:gd name="connsiteY70" fmla="*/ 4286 h 22955"/>
                    <a:gd name="connsiteX71" fmla="*/ 11049 w 91344"/>
                    <a:gd name="connsiteY71" fmla="*/ 3619 h 22955"/>
                    <a:gd name="connsiteX72" fmla="*/ 11239 w 91344"/>
                    <a:gd name="connsiteY72" fmla="*/ 2667 h 22955"/>
                    <a:gd name="connsiteX73" fmla="*/ 14002 w 91344"/>
                    <a:gd name="connsiteY73" fmla="*/ 3334 h 22955"/>
                    <a:gd name="connsiteX74" fmla="*/ 13811 w 91344"/>
                    <a:gd name="connsiteY74" fmla="*/ 4286 h 22955"/>
                    <a:gd name="connsiteX75" fmla="*/ 8287 w 91344"/>
                    <a:gd name="connsiteY75" fmla="*/ 2953 h 22955"/>
                    <a:gd name="connsiteX76" fmla="*/ 5524 w 91344"/>
                    <a:gd name="connsiteY76" fmla="*/ 2286 h 22955"/>
                    <a:gd name="connsiteX77" fmla="*/ 5715 w 91344"/>
                    <a:gd name="connsiteY77" fmla="*/ 1429 h 22955"/>
                    <a:gd name="connsiteX78" fmla="*/ 8477 w 91344"/>
                    <a:gd name="connsiteY78" fmla="*/ 2096 h 22955"/>
                    <a:gd name="connsiteX79" fmla="*/ 8287 w 91344"/>
                    <a:gd name="connsiteY79" fmla="*/ 3048 h 22955"/>
                    <a:gd name="connsiteX80" fmla="*/ 2762 w 91344"/>
                    <a:gd name="connsiteY80" fmla="*/ 1619 h 22955"/>
                    <a:gd name="connsiteX81" fmla="*/ 0 w 91344"/>
                    <a:gd name="connsiteY81" fmla="*/ 952 h 22955"/>
                    <a:gd name="connsiteX82" fmla="*/ 286 w 91344"/>
                    <a:gd name="connsiteY82" fmla="*/ 0 h 22955"/>
                    <a:gd name="connsiteX83" fmla="*/ 3048 w 91344"/>
                    <a:gd name="connsiteY83" fmla="*/ 667 h 22955"/>
                    <a:gd name="connsiteX84" fmla="*/ 2857 w 91344"/>
                    <a:gd name="connsiteY84" fmla="*/ 1619 h 22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91344" h="22955">
                      <a:moveTo>
                        <a:pt x="91154" y="22955"/>
                      </a:moveTo>
                      <a:lnTo>
                        <a:pt x="88392" y="22288"/>
                      </a:lnTo>
                      <a:lnTo>
                        <a:pt x="88582" y="21336"/>
                      </a:lnTo>
                      <a:lnTo>
                        <a:pt x="91345" y="22003"/>
                      </a:lnTo>
                      <a:lnTo>
                        <a:pt x="91154" y="22955"/>
                      </a:lnTo>
                      <a:close/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058" y="20002"/>
                      </a:lnTo>
                      <a:lnTo>
                        <a:pt x="85820" y="20669"/>
                      </a:lnTo>
                      <a:lnTo>
                        <a:pt x="85630" y="21526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629" y="18669"/>
                      </a:lnTo>
                      <a:lnTo>
                        <a:pt x="80391" y="19336"/>
                      </a:lnTo>
                      <a:lnTo>
                        <a:pt x="80201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335"/>
                      </a:lnTo>
                      <a:lnTo>
                        <a:pt x="74771" y="18002"/>
                      </a:lnTo>
                      <a:lnTo>
                        <a:pt x="74581" y="18955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526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8"/>
                      </a:lnTo>
                      <a:lnTo>
                        <a:pt x="63722" y="15335"/>
                      </a:lnTo>
                      <a:lnTo>
                        <a:pt x="63532" y="16288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430"/>
                      </a:lnTo>
                      <a:lnTo>
                        <a:pt x="58198" y="14097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01"/>
                      </a:lnTo>
                      <a:lnTo>
                        <a:pt x="52673" y="12668"/>
                      </a:lnTo>
                      <a:lnTo>
                        <a:pt x="52483" y="13621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4"/>
                      </a:lnTo>
                      <a:lnTo>
                        <a:pt x="41624" y="10001"/>
                      </a:lnTo>
                      <a:lnTo>
                        <a:pt x="41434" y="10858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5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7"/>
                      </a:lnTo>
                      <a:lnTo>
                        <a:pt x="30575" y="7334"/>
                      </a:lnTo>
                      <a:lnTo>
                        <a:pt x="30385" y="8191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429"/>
                      </a:lnTo>
                      <a:lnTo>
                        <a:pt x="25051" y="6096"/>
                      </a:lnTo>
                      <a:lnTo>
                        <a:pt x="24765" y="7048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859" y="4000"/>
                      </a:lnTo>
                      <a:lnTo>
                        <a:pt x="19621" y="4667"/>
                      </a:lnTo>
                      <a:lnTo>
                        <a:pt x="19431" y="5620"/>
                      </a:lnTo>
                      <a:close/>
                      <a:moveTo>
                        <a:pt x="13811" y="4286"/>
                      </a:moveTo>
                      <a:lnTo>
                        <a:pt x="11049" y="3619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429"/>
                      </a:lnTo>
                      <a:lnTo>
                        <a:pt x="8477" y="2096"/>
                      </a:lnTo>
                      <a:lnTo>
                        <a:pt x="8287" y="3048"/>
                      </a:lnTo>
                      <a:close/>
                      <a:moveTo>
                        <a:pt x="2762" y="1619"/>
                      </a:moveTo>
                      <a:lnTo>
                        <a:pt x="0" y="952"/>
                      </a:lnTo>
                      <a:lnTo>
                        <a:pt x="286" y="0"/>
                      </a:lnTo>
                      <a:lnTo>
                        <a:pt x="3048" y="667"/>
                      </a:lnTo>
                      <a:lnTo>
                        <a:pt x="2857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2" name="Freeform: Shape 1831">
                  <a:extLst>
                    <a:ext uri="{FF2B5EF4-FFF2-40B4-BE49-F238E27FC236}">
                      <a16:creationId xmlns:a16="http://schemas.microsoft.com/office/drawing/2014/main" id="{9FBF4F9B-E365-FD12-DB7E-5369502E9983}"/>
                    </a:ext>
                  </a:extLst>
                </p:cNvPr>
                <p:cNvSpPr/>
                <p:nvPr/>
              </p:nvSpPr>
              <p:spPr>
                <a:xfrm>
                  <a:off x="7824787" y="5174075"/>
                  <a:ext cx="85915" cy="21621"/>
                </a:xfrm>
                <a:custGeom>
                  <a:avLst/>
                  <a:gdLst>
                    <a:gd name="connsiteX0" fmla="*/ 85630 w 85915"/>
                    <a:gd name="connsiteY0" fmla="*/ 21622 h 21621"/>
                    <a:gd name="connsiteX1" fmla="*/ 82868 w 85915"/>
                    <a:gd name="connsiteY1" fmla="*/ 20955 h 21621"/>
                    <a:gd name="connsiteX2" fmla="*/ 83153 w 85915"/>
                    <a:gd name="connsiteY2" fmla="*/ 20003 h 21621"/>
                    <a:gd name="connsiteX3" fmla="*/ 85915 w 85915"/>
                    <a:gd name="connsiteY3" fmla="*/ 20669 h 21621"/>
                    <a:gd name="connsiteX4" fmla="*/ 85725 w 85915"/>
                    <a:gd name="connsiteY4" fmla="*/ 21622 h 21621"/>
                    <a:gd name="connsiteX5" fmla="*/ 80105 w 85915"/>
                    <a:gd name="connsiteY5" fmla="*/ 20288 h 21621"/>
                    <a:gd name="connsiteX6" fmla="*/ 77343 w 85915"/>
                    <a:gd name="connsiteY6" fmla="*/ 19621 h 21621"/>
                    <a:gd name="connsiteX7" fmla="*/ 77534 w 85915"/>
                    <a:gd name="connsiteY7" fmla="*/ 18669 h 21621"/>
                    <a:gd name="connsiteX8" fmla="*/ 80296 w 85915"/>
                    <a:gd name="connsiteY8" fmla="*/ 19336 h 21621"/>
                    <a:gd name="connsiteX9" fmla="*/ 80105 w 85915"/>
                    <a:gd name="connsiteY9" fmla="*/ 20288 h 21621"/>
                    <a:gd name="connsiteX10" fmla="*/ 74581 w 85915"/>
                    <a:gd name="connsiteY10" fmla="*/ 18955 h 21621"/>
                    <a:gd name="connsiteX11" fmla="*/ 71819 w 85915"/>
                    <a:gd name="connsiteY11" fmla="*/ 18288 h 21621"/>
                    <a:gd name="connsiteX12" fmla="*/ 72009 w 85915"/>
                    <a:gd name="connsiteY12" fmla="*/ 17431 h 21621"/>
                    <a:gd name="connsiteX13" fmla="*/ 74771 w 85915"/>
                    <a:gd name="connsiteY13" fmla="*/ 18097 h 21621"/>
                    <a:gd name="connsiteX14" fmla="*/ 74581 w 85915"/>
                    <a:gd name="connsiteY14" fmla="*/ 19050 h 21621"/>
                    <a:gd name="connsiteX15" fmla="*/ 69056 w 85915"/>
                    <a:gd name="connsiteY15" fmla="*/ 17621 h 21621"/>
                    <a:gd name="connsiteX16" fmla="*/ 66294 w 85915"/>
                    <a:gd name="connsiteY16" fmla="*/ 16954 h 21621"/>
                    <a:gd name="connsiteX17" fmla="*/ 66485 w 85915"/>
                    <a:gd name="connsiteY17" fmla="*/ 16002 h 21621"/>
                    <a:gd name="connsiteX18" fmla="*/ 69247 w 85915"/>
                    <a:gd name="connsiteY18" fmla="*/ 16669 h 21621"/>
                    <a:gd name="connsiteX19" fmla="*/ 69056 w 85915"/>
                    <a:gd name="connsiteY19" fmla="*/ 17621 h 21621"/>
                    <a:gd name="connsiteX20" fmla="*/ 63532 w 85915"/>
                    <a:gd name="connsiteY20" fmla="*/ 16288 h 21621"/>
                    <a:gd name="connsiteX21" fmla="*/ 60770 w 85915"/>
                    <a:gd name="connsiteY21" fmla="*/ 15621 h 21621"/>
                    <a:gd name="connsiteX22" fmla="*/ 60960 w 85915"/>
                    <a:gd name="connsiteY22" fmla="*/ 14669 h 21621"/>
                    <a:gd name="connsiteX23" fmla="*/ 63722 w 85915"/>
                    <a:gd name="connsiteY23" fmla="*/ 15335 h 21621"/>
                    <a:gd name="connsiteX24" fmla="*/ 63532 w 85915"/>
                    <a:gd name="connsiteY24" fmla="*/ 16193 h 21621"/>
                    <a:gd name="connsiteX25" fmla="*/ 58007 w 85915"/>
                    <a:gd name="connsiteY25" fmla="*/ 14954 h 21621"/>
                    <a:gd name="connsiteX26" fmla="*/ 55245 w 85915"/>
                    <a:gd name="connsiteY26" fmla="*/ 14288 h 21621"/>
                    <a:gd name="connsiteX27" fmla="*/ 55436 w 85915"/>
                    <a:gd name="connsiteY27" fmla="*/ 13335 h 21621"/>
                    <a:gd name="connsiteX28" fmla="*/ 58198 w 85915"/>
                    <a:gd name="connsiteY28" fmla="*/ 14002 h 21621"/>
                    <a:gd name="connsiteX29" fmla="*/ 58007 w 85915"/>
                    <a:gd name="connsiteY29" fmla="*/ 14954 h 21621"/>
                    <a:gd name="connsiteX30" fmla="*/ 52483 w 85915"/>
                    <a:gd name="connsiteY30" fmla="*/ 13621 h 21621"/>
                    <a:gd name="connsiteX31" fmla="*/ 49721 w 85915"/>
                    <a:gd name="connsiteY31" fmla="*/ 12954 h 21621"/>
                    <a:gd name="connsiteX32" fmla="*/ 49911 w 85915"/>
                    <a:gd name="connsiteY32" fmla="*/ 12097 h 21621"/>
                    <a:gd name="connsiteX33" fmla="*/ 52673 w 85915"/>
                    <a:gd name="connsiteY33" fmla="*/ 12763 h 21621"/>
                    <a:gd name="connsiteX34" fmla="*/ 52483 w 85915"/>
                    <a:gd name="connsiteY34" fmla="*/ 13716 h 21621"/>
                    <a:gd name="connsiteX35" fmla="*/ 46958 w 85915"/>
                    <a:gd name="connsiteY35" fmla="*/ 12287 h 21621"/>
                    <a:gd name="connsiteX36" fmla="*/ 44196 w 85915"/>
                    <a:gd name="connsiteY36" fmla="*/ 11621 h 21621"/>
                    <a:gd name="connsiteX37" fmla="*/ 44387 w 85915"/>
                    <a:gd name="connsiteY37" fmla="*/ 10668 h 21621"/>
                    <a:gd name="connsiteX38" fmla="*/ 47149 w 85915"/>
                    <a:gd name="connsiteY38" fmla="*/ 11335 h 21621"/>
                    <a:gd name="connsiteX39" fmla="*/ 46958 w 85915"/>
                    <a:gd name="connsiteY39" fmla="*/ 12287 h 21621"/>
                    <a:gd name="connsiteX40" fmla="*/ 41434 w 85915"/>
                    <a:gd name="connsiteY40" fmla="*/ 10954 h 21621"/>
                    <a:gd name="connsiteX41" fmla="*/ 38671 w 85915"/>
                    <a:gd name="connsiteY41" fmla="*/ 10287 h 21621"/>
                    <a:gd name="connsiteX42" fmla="*/ 38862 w 85915"/>
                    <a:gd name="connsiteY42" fmla="*/ 9335 h 21621"/>
                    <a:gd name="connsiteX43" fmla="*/ 41624 w 85915"/>
                    <a:gd name="connsiteY43" fmla="*/ 10001 h 21621"/>
                    <a:gd name="connsiteX44" fmla="*/ 41434 w 85915"/>
                    <a:gd name="connsiteY44" fmla="*/ 10859 h 21621"/>
                    <a:gd name="connsiteX45" fmla="*/ 35909 w 85915"/>
                    <a:gd name="connsiteY45" fmla="*/ 9620 h 21621"/>
                    <a:gd name="connsiteX46" fmla="*/ 33147 w 85915"/>
                    <a:gd name="connsiteY46" fmla="*/ 8954 h 21621"/>
                    <a:gd name="connsiteX47" fmla="*/ 33338 w 85915"/>
                    <a:gd name="connsiteY47" fmla="*/ 8096 h 21621"/>
                    <a:gd name="connsiteX48" fmla="*/ 36100 w 85915"/>
                    <a:gd name="connsiteY48" fmla="*/ 8763 h 21621"/>
                    <a:gd name="connsiteX49" fmla="*/ 35909 w 85915"/>
                    <a:gd name="connsiteY49" fmla="*/ 9716 h 21621"/>
                    <a:gd name="connsiteX50" fmla="*/ 30385 w 85915"/>
                    <a:gd name="connsiteY50" fmla="*/ 8287 h 21621"/>
                    <a:gd name="connsiteX51" fmla="*/ 27622 w 85915"/>
                    <a:gd name="connsiteY51" fmla="*/ 7620 h 21621"/>
                    <a:gd name="connsiteX52" fmla="*/ 27813 w 85915"/>
                    <a:gd name="connsiteY52" fmla="*/ 6668 h 21621"/>
                    <a:gd name="connsiteX53" fmla="*/ 30575 w 85915"/>
                    <a:gd name="connsiteY53" fmla="*/ 7334 h 21621"/>
                    <a:gd name="connsiteX54" fmla="*/ 30385 w 85915"/>
                    <a:gd name="connsiteY54" fmla="*/ 8287 h 21621"/>
                    <a:gd name="connsiteX55" fmla="*/ 24860 w 85915"/>
                    <a:gd name="connsiteY55" fmla="*/ 6953 h 21621"/>
                    <a:gd name="connsiteX56" fmla="*/ 22098 w 85915"/>
                    <a:gd name="connsiteY56" fmla="*/ 6287 h 21621"/>
                    <a:gd name="connsiteX57" fmla="*/ 22288 w 85915"/>
                    <a:gd name="connsiteY57" fmla="*/ 5334 h 21621"/>
                    <a:gd name="connsiteX58" fmla="*/ 25051 w 85915"/>
                    <a:gd name="connsiteY58" fmla="*/ 6001 h 21621"/>
                    <a:gd name="connsiteX59" fmla="*/ 24860 w 85915"/>
                    <a:gd name="connsiteY59" fmla="*/ 6953 h 21621"/>
                    <a:gd name="connsiteX60" fmla="*/ 19336 w 85915"/>
                    <a:gd name="connsiteY60" fmla="*/ 5620 h 21621"/>
                    <a:gd name="connsiteX61" fmla="*/ 16573 w 85915"/>
                    <a:gd name="connsiteY61" fmla="*/ 4953 h 21621"/>
                    <a:gd name="connsiteX62" fmla="*/ 16764 w 85915"/>
                    <a:gd name="connsiteY62" fmla="*/ 4001 h 21621"/>
                    <a:gd name="connsiteX63" fmla="*/ 19526 w 85915"/>
                    <a:gd name="connsiteY63" fmla="*/ 4667 h 21621"/>
                    <a:gd name="connsiteX64" fmla="*/ 19336 w 85915"/>
                    <a:gd name="connsiteY64" fmla="*/ 5620 h 21621"/>
                    <a:gd name="connsiteX65" fmla="*/ 13811 w 85915"/>
                    <a:gd name="connsiteY65" fmla="*/ 4286 h 21621"/>
                    <a:gd name="connsiteX66" fmla="*/ 11049 w 85915"/>
                    <a:gd name="connsiteY66" fmla="*/ 3620 h 21621"/>
                    <a:gd name="connsiteX67" fmla="*/ 11239 w 85915"/>
                    <a:gd name="connsiteY67" fmla="*/ 2667 h 21621"/>
                    <a:gd name="connsiteX68" fmla="*/ 14002 w 85915"/>
                    <a:gd name="connsiteY68" fmla="*/ 3334 h 21621"/>
                    <a:gd name="connsiteX69" fmla="*/ 13811 w 85915"/>
                    <a:gd name="connsiteY69" fmla="*/ 4286 h 21621"/>
                    <a:gd name="connsiteX70" fmla="*/ 8287 w 85915"/>
                    <a:gd name="connsiteY70" fmla="*/ 2953 h 21621"/>
                    <a:gd name="connsiteX71" fmla="*/ 5524 w 85915"/>
                    <a:gd name="connsiteY71" fmla="*/ 2286 h 21621"/>
                    <a:gd name="connsiteX72" fmla="*/ 5715 w 85915"/>
                    <a:gd name="connsiteY72" fmla="*/ 1334 h 21621"/>
                    <a:gd name="connsiteX73" fmla="*/ 8477 w 85915"/>
                    <a:gd name="connsiteY73" fmla="*/ 2000 h 21621"/>
                    <a:gd name="connsiteX74" fmla="*/ 8287 w 85915"/>
                    <a:gd name="connsiteY74" fmla="*/ 2953 h 21621"/>
                    <a:gd name="connsiteX75" fmla="*/ 2762 w 85915"/>
                    <a:gd name="connsiteY75" fmla="*/ 1619 h 21621"/>
                    <a:gd name="connsiteX76" fmla="*/ 0 w 85915"/>
                    <a:gd name="connsiteY76" fmla="*/ 953 h 21621"/>
                    <a:gd name="connsiteX77" fmla="*/ 190 w 85915"/>
                    <a:gd name="connsiteY77" fmla="*/ 0 h 21621"/>
                    <a:gd name="connsiteX78" fmla="*/ 2953 w 85915"/>
                    <a:gd name="connsiteY78" fmla="*/ 667 h 21621"/>
                    <a:gd name="connsiteX79" fmla="*/ 2762 w 85915"/>
                    <a:gd name="connsiteY79" fmla="*/ 1619 h 2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5915" h="21621"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153" y="20003"/>
                      </a:lnTo>
                      <a:lnTo>
                        <a:pt x="85915" y="20669"/>
                      </a:lnTo>
                      <a:lnTo>
                        <a:pt x="85725" y="21622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534" y="18669"/>
                      </a:lnTo>
                      <a:lnTo>
                        <a:pt x="80296" y="19336"/>
                      </a:lnTo>
                      <a:lnTo>
                        <a:pt x="80105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431"/>
                      </a:lnTo>
                      <a:lnTo>
                        <a:pt x="74771" y="18097"/>
                      </a:lnTo>
                      <a:lnTo>
                        <a:pt x="74581" y="1905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335"/>
                      </a:lnTo>
                      <a:lnTo>
                        <a:pt x="58198" y="14002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5"/>
                      </a:lnTo>
                      <a:lnTo>
                        <a:pt x="41624" y="10001"/>
                      </a:lnTo>
                      <a:lnTo>
                        <a:pt x="41434" y="1085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6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8"/>
                      </a:lnTo>
                      <a:lnTo>
                        <a:pt x="30575" y="7334"/>
                      </a:lnTo>
                      <a:lnTo>
                        <a:pt x="30385" y="8287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3" name="Freeform: Shape 1832">
                  <a:extLst>
                    <a:ext uri="{FF2B5EF4-FFF2-40B4-BE49-F238E27FC236}">
                      <a16:creationId xmlns:a16="http://schemas.microsoft.com/office/drawing/2014/main" id="{51DD4C1D-1783-5095-E9A3-E100CF63049A}"/>
                    </a:ext>
                  </a:extLst>
                </p:cNvPr>
                <p:cNvSpPr/>
                <p:nvPr/>
              </p:nvSpPr>
              <p:spPr>
                <a:xfrm>
                  <a:off x="7823739" y="5185505"/>
                  <a:ext cx="80295" cy="20097"/>
                </a:xfrm>
                <a:custGeom>
                  <a:avLst/>
                  <a:gdLst>
                    <a:gd name="connsiteX0" fmla="*/ 80105 w 80295"/>
                    <a:gd name="connsiteY0" fmla="*/ 20098 h 20097"/>
                    <a:gd name="connsiteX1" fmla="*/ 77343 w 80295"/>
                    <a:gd name="connsiteY1" fmla="*/ 19431 h 20097"/>
                    <a:gd name="connsiteX2" fmla="*/ 77533 w 80295"/>
                    <a:gd name="connsiteY2" fmla="*/ 18479 h 20097"/>
                    <a:gd name="connsiteX3" fmla="*/ 80296 w 80295"/>
                    <a:gd name="connsiteY3" fmla="*/ 19145 h 20097"/>
                    <a:gd name="connsiteX4" fmla="*/ 80105 w 80295"/>
                    <a:gd name="connsiteY4" fmla="*/ 20098 h 20097"/>
                    <a:gd name="connsiteX5" fmla="*/ 74581 w 80295"/>
                    <a:gd name="connsiteY5" fmla="*/ 18860 h 20097"/>
                    <a:gd name="connsiteX6" fmla="*/ 71818 w 80295"/>
                    <a:gd name="connsiteY6" fmla="*/ 18193 h 20097"/>
                    <a:gd name="connsiteX7" fmla="*/ 72009 w 80295"/>
                    <a:gd name="connsiteY7" fmla="*/ 17240 h 20097"/>
                    <a:gd name="connsiteX8" fmla="*/ 74771 w 80295"/>
                    <a:gd name="connsiteY8" fmla="*/ 17907 h 20097"/>
                    <a:gd name="connsiteX9" fmla="*/ 74581 w 80295"/>
                    <a:gd name="connsiteY9" fmla="*/ 18860 h 20097"/>
                    <a:gd name="connsiteX10" fmla="*/ 69056 w 80295"/>
                    <a:gd name="connsiteY10" fmla="*/ 17526 h 20097"/>
                    <a:gd name="connsiteX11" fmla="*/ 66294 w 80295"/>
                    <a:gd name="connsiteY11" fmla="*/ 16859 h 20097"/>
                    <a:gd name="connsiteX12" fmla="*/ 66484 w 80295"/>
                    <a:gd name="connsiteY12" fmla="*/ 16002 h 20097"/>
                    <a:gd name="connsiteX13" fmla="*/ 69247 w 80295"/>
                    <a:gd name="connsiteY13" fmla="*/ 16669 h 20097"/>
                    <a:gd name="connsiteX14" fmla="*/ 69056 w 80295"/>
                    <a:gd name="connsiteY14" fmla="*/ 17621 h 20097"/>
                    <a:gd name="connsiteX15" fmla="*/ 63532 w 80295"/>
                    <a:gd name="connsiteY15" fmla="*/ 16192 h 20097"/>
                    <a:gd name="connsiteX16" fmla="*/ 60769 w 80295"/>
                    <a:gd name="connsiteY16" fmla="*/ 15526 h 20097"/>
                    <a:gd name="connsiteX17" fmla="*/ 60960 w 80295"/>
                    <a:gd name="connsiteY17" fmla="*/ 14573 h 20097"/>
                    <a:gd name="connsiteX18" fmla="*/ 63722 w 80295"/>
                    <a:gd name="connsiteY18" fmla="*/ 15240 h 20097"/>
                    <a:gd name="connsiteX19" fmla="*/ 63532 w 80295"/>
                    <a:gd name="connsiteY19" fmla="*/ 16192 h 20097"/>
                    <a:gd name="connsiteX20" fmla="*/ 58007 w 80295"/>
                    <a:gd name="connsiteY20" fmla="*/ 14859 h 20097"/>
                    <a:gd name="connsiteX21" fmla="*/ 55245 w 80295"/>
                    <a:gd name="connsiteY21" fmla="*/ 14192 h 20097"/>
                    <a:gd name="connsiteX22" fmla="*/ 55435 w 80295"/>
                    <a:gd name="connsiteY22" fmla="*/ 13240 h 20097"/>
                    <a:gd name="connsiteX23" fmla="*/ 58198 w 80295"/>
                    <a:gd name="connsiteY23" fmla="*/ 13906 h 20097"/>
                    <a:gd name="connsiteX24" fmla="*/ 58007 w 80295"/>
                    <a:gd name="connsiteY24" fmla="*/ 14859 h 20097"/>
                    <a:gd name="connsiteX25" fmla="*/ 52483 w 80295"/>
                    <a:gd name="connsiteY25" fmla="*/ 13525 h 20097"/>
                    <a:gd name="connsiteX26" fmla="*/ 49720 w 80295"/>
                    <a:gd name="connsiteY26" fmla="*/ 12859 h 20097"/>
                    <a:gd name="connsiteX27" fmla="*/ 49911 w 80295"/>
                    <a:gd name="connsiteY27" fmla="*/ 11906 h 20097"/>
                    <a:gd name="connsiteX28" fmla="*/ 52673 w 80295"/>
                    <a:gd name="connsiteY28" fmla="*/ 12573 h 20097"/>
                    <a:gd name="connsiteX29" fmla="*/ 52483 w 80295"/>
                    <a:gd name="connsiteY29" fmla="*/ 13525 h 20097"/>
                    <a:gd name="connsiteX30" fmla="*/ 46958 w 80295"/>
                    <a:gd name="connsiteY30" fmla="*/ 12192 h 20097"/>
                    <a:gd name="connsiteX31" fmla="*/ 44196 w 80295"/>
                    <a:gd name="connsiteY31" fmla="*/ 11525 h 20097"/>
                    <a:gd name="connsiteX32" fmla="*/ 44386 w 80295"/>
                    <a:gd name="connsiteY32" fmla="*/ 10573 h 20097"/>
                    <a:gd name="connsiteX33" fmla="*/ 47149 w 80295"/>
                    <a:gd name="connsiteY33" fmla="*/ 11239 h 20097"/>
                    <a:gd name="connsiteX34" fmla="*/ 46958 w 80295"/>
                    <a:gd name="connsiteY34" fmla="*/ 12097 h 20097"/>
                    <a:gd name="connsiteX35" fmla="*/ 41434 w 80295"/>
                    <a:gd name="connsiteY35" fmla="*/ 10858 h 20097"/>
                    <a:gd name="connsiteX36" fmla="*/ 38671 w 80295"/>
                    <a:gd name="connsiteY36" fmla="*/ 10192 h 20097"/>
                    <a:gd name="connsiteX37" fmla="*/ 38862 w 80295"/>
                    <a:gd name="connsiteY37" fmla="*/ 9239 h 20097"/>
                    <a:gd name="connsiteX38" fmla="*/ 41624 w 80295"/>
                    <a:gd name="connsiteY38" fmla="*/ 9906 h 20097"/>
                    <a:gd name="connsiteX39" fmla="*/ 41434 w 80295"/>
                    <a:gd name="connsiteY39" fmla="*/ 10858 h 20097"/>
                    <a:gd name="connsiteX40" fmla="*/ 35909 w 80295"/>
                    <a:gd name="connsiteY40" fmla="*/ 9525 h 20097"/>
                    <a:gd name="connsiteX41" fmla="*/ 33147 w 80295"/>
                    <a:gd name="connsiteY41" fmla="*/ 8858 h 20097"/>
                    <a:gd name="connsiteX42" fmla="*/ 33338 w 80295"/>
                    <a:gd name="connsiteY42" fmla="*/ 7906 h 20097"/>
                    <a:gd name="connsiteX43" fmla="*/ 36100 w 80295"/>
                    <a:gd name="connsiteY43" fmla="*/ 8572 h 20097"/>
                    <a:gd name="connsiteX44" fmla="*/ 35909 w 80295"/>
                    <a:gd name="connsiteY44" fmla="*/ 9525 h 20097"/>
                    <a:gd name="connsiteX45" fmla="*/ 30384 w 80295"/>
                    <a:gd name="connsiteY45" fmla="*/ 8191 h 20097"/>
                    <a:gd name="connsiteX46" fmla="*/ 27622 w 80295"/>
                    <a:gd name="connsiteY46" fmla="*/ 7525 h 20097"/>
                    <a:gd name="connsiteX47" fmla="*/ 27813 w 80295"/>
                    <a:gd name="connsiteY47" fmla="*/ 6572 h 20097"/>
                    <a:gd name="connsiteX48" fmla="*/ 30575 w 80295"/>
                    <a:gd name="connsiteY48" fmla="*/ 7239 h 20097"/>
                    <a:gd name="connsiteX49" fmla="*/ 30384 w 80295"/>
                    <a:gd name="connsiteY49" fmla="*/ 8191 h 20097"/>
                    <a:gd name="connsiteX50" fmla="*/ 24860 w 80295"/>
                    <a:gd name="connsiteY50" fmla="*/ 6858 h 20097"/>
                    <a:gd name="connsiteX51" fmla="*/ 22098 w 80295"/>
                    <a:gd name="connsiteY51" fmla="*/ 6191 h 20097"/>
                    <a:gd name="connsiteX52" fmla="*/ 22288 w 80295"/>
                    <a:gd name="connsiteY52" fmla="*/ 5239 h 20097"/>
                    <a:gd name="connsiteX53" fmla="*/ 25051 w 80295"/>
                    <a:gd name="connsiteY53" fmla="*/ 5905 h 20097"/>
                    <a:gd name="connsiteX54" fmla="*/ 24860 w 80295"/>
                    <a:gd name="connsiteY54" fmla="*/ 6858 h 20097"/>
                    <a:gd name="connsiteX55" fmla="*/ 19336 w 80295"/>
                    <a:gd name="connsiteY55" fmla="*/ 5524 h 20097"/>
                    <a:gd name="connsiteX56" fmla="*/ 16573 w 80295"/>
                    <a:gd name="connsiteY56" fmla="*/ 4858 h 20097"/>
                    <a:gd name="connsiteX57" fmla="*/ 16764 w 80295"/>
                    <a:gd name="connsiteY57" fmla="*/ 4000 h 20097"/>
                    <a:gd name="connsiteX58" fmla="*/ 19526 w 80295"/>
                    <a:gd name="connsiteY58" fmla="*/ 4667 h 20097"/>
                    <a:gd name="connsiteX59" fmla="*/ 19336 w 80295"/>
                    <a:gd name="connsiteY59" fmla="*/ 5620 h 20097"/>
                    <a:gd name="connsiteX60" fmla="*/ 13811 w 80295"/>
                    <a:gd name="connsiteY60" fmla="*/ 4191 h 20097"/>
                    <a:gd name="connsiteX61" fmla="*/ 11049 w 80295"/>
                    <a:gd name="connsiteY61" fmla="*/ 3524 h 20097"/>
                    <a:gd name="connsiteX62" fmla="*/ 11239 w 80295"/>
                    <a:gd name="connsiteY62" fmla="*/ 2572 h 20097"/>
                    <a:gd name="connsiteX63" fmla="*/ 14001 w 80295"/>
                    <a:gd name="connsiteY63" fmla="*/ 3238 h 20097"/>
                    <a:gd name="connsiteX64" fmla="*/ 13811 w 80295"/>
                    <a:gd name="connsiteY64" fmla="*/ 4191 h 20097"/>
                    <a:gd name="connsiteX65" fmla="*/ 8287 w 80295"/>
                    <a:gd name="connsiteY65" fmla="*/ 2857 h 20097"/>
                    <a:gd name="connsiteX66" fmla="*/ 5524 w 80295"/>
                    <a:gd name="connsiteY66" fmla="*/ 2191 h 20097"/>
                    <a:gd name="connsiteX67" fmla="*/ 5715 w 80295"/>
                    <a:gd name="connsiteY67" fmla="*/ 1238 h 20097"/>
                    <a:gd name="connsiteX68" fmla="*/ 8477 w 80295"/>
                    <a:gd name="connsiteY68" fmla="*/ 1905 h 20097"/>
                    <a:gd name="connsiteX69" fmla="*/ 8287 w 80295"/>
                    <a:gd name="connsiteY69" fmla="*/ 2857 h 20097"/>
                    <a:gd name="connsiteX70" fmla="*/ 2762 w 80295"/>
                    <a:gd name="connsiteY70" fmla="*/ 1524 h 20097"/>
                    <a:gd name="connsiteX71" fmla="*/ 0 w 80295"/>
                    <a:gd name="connsiteY71" fmla="*/ 857 h 20097"/>
                    <a:gd name="connsiteX72" fmla="*/ 190 w 80295"/>
                    <a:gd name="connsiteY72" fmla="*/ 0 h 20097"/>
                    <a:gd name="connsiteX73" fmla="*/ 2953 w 80295"/>
                    <a:gd name="connsiteY73" fmla="*/ 667 h 20097"/>
                    <a:gd name="connsiteX74" fmla="*/ 2762 w 80295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80295" h="20097"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3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860"/>
                      </a:moveTo>
                      <a:lnTo>
                        <a:pt x="71818" y="18193"/>
                      </a:lnTo>
                      <a:lnTo>
                        <a:pt x="72009" y="17240"/>
                      </a:lnTo>
                      <a:lnTo>
                        <a:pt x="74771" y="17907"/>
                      </a:lnTo>
                      <a:lnTo>
                        <a:pt x="74581" y="18860"/>
                      </a:lnTo>
                      <a:close/>
                      <a:moveTo>
                        <a:pt x="69056" y="17526"/>
                      </a:moveTo>
                      <a:lnTo>
                        <a:pt x="66294" y="16859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192"/>
                      </a:moveTo>
                      <a:lnTo>
                        <a:pt x="60769" y="15526"/>
                      </a:lnTo>
                      <a:lnTo>
                        <a:pt x="60960" y="14573"/>
                      </a:lnTo>
                      <a:lnTo>
                        <a:pt x="63722" y="15240"/>
                      </a:lnTo>
                      <a:lnTo>
                        <a:pt x="63532" y="16192"/>
                      </a:lnTo>
                      <a:close/>
                      <a:moveTo>
                        <a:pt x="58007" y="14859"/>
                      </a:moveTo>
                      <a:lnTo>
                        <a:pt x="55245" y="14192"/>
                      </a:lnTo>
                      <a:lnTo>
                        <a:pt x="55435" y="13240"/>
                      </a:lnTo>
                      <a:lnTo>
                        <a:pt x="58198" y="13906"/>
                      </a:lnTo>
                      <a:lnTo>
                        <a:pt x="58007" y="14859"/>
                      </a:lnTo>
                      <a:close/>
                      <a:moveTo>
                        <a:pt x="52483" y="13525"/>
                      </a:moveTo>
                      <a:lnTo>
                        <a:pt x="49720" y="12859"/>
                      </a:lnTo>
                      <a:lnTo>
                        <a:pt x="49911" y="11906"/>
                      </a:lnTo>
                      <a:lnTo>
                        <a:pt x="52673" y="12573"/>
                      </a:lnTo>
                      <a:lnTo>
                        <a:pt x="52483" y="13525"/>
                      </a:lnTo>
                      <a:close/>
                      <a:moveTo>
                        <a:pt x="46958" y="12192"/>
                      </a:moveTo>
                      <a:lnTo>
                        <a:pt x="44196" y="11525"/>
                      </a:lnTo>
                      <a:lnTo>
                        <a:pt x="44386" y="10573"/>
                      </a:lnTo>
                      <a:lnTo>
                        <a:pt x="47149" y="11239"/>
                      </a:lnTo>
                      <a:lnTo>
                        <a:pt x="46958" y="12097"/>
                      </a:lnTo>
                      <a:close/>
                      <a:moveTo>
                        <a:pt x="41434" y="10858"/>
                      </a:moveTo>
                      <a:lnTo>
                        <a:pt x="38671" y="10192"/>
                      </a:lnTo>
                      <a:lnTo>
                        <a:pt x="38862" y="9239"/>
                      </a:lnTo>
                      <a:lnTo>
                        <a:pt x="41624" y="9906"/>
                      </a:lnTo>
                      <a:lnTo>
                        <a:pt x="41434" y="10858"/>
                      </a:lnTo>
                      <a:close/>
                      <a:moveTo>
                        <a:pt x="35909" y="9525"/>
                      </a:moveTo>
                      <a:lnTo>
                        <a:pt x="33147" y="8858"/>
                      </a:lnTo>
                      <a:lnTo>
                        <a:pt x="33338" y="7906"/>
                      </a:lnTo>
                      <a:lnTo>
                        <a:pt x="36100" y="8572"/>
                      </a:lnTo>
                      <a:lnTo>
                        <a:pt x="35909" y="9525"/>
                      </a:lnTo>
                      <a:close/>
                      <a:moveTo>
                        <a:pt x="30384" y="8191"/>
                      </a:moveTo>
                      <a:lnTo>
                        <a:pt x="27622" y="7525"/>
                      </a:lnTo>
                      <a:lnTo>
                        <a:pt x="27813" y="6572"/>
                      </a:lnTo>
                      <a:lnTo>
                        <a:pt x="30575" y="7239"/>
                      </a:lnTo>
                      <a:lnTo>
                        <a:pt x="30384" y="8191"/>
                      </a:lnTo>
                      <a:close/>
                      <a:moveTo>
                        <a:pt x="24860" y="6858"/>
                      </a:moveTo>
                      <a:lnTo>
                        <a:pt x="22098" y="6191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860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764" y="4000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1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4" name="Freeform: Shape 1833">
                  <a:extLst>
                    <a:ext uri="{FF2B5EF4-FFF2-40B4-BE49-F238E27FC236}">
                      <a16:creationId xmlns:a16="http://schemas.microsoft.com/office/drawing/2014/main" id="{C9475EFF-40BC-F913-638E-8FE919BC7335}"/>
                    </a:ext>
                  </a:extLst>
                </p:cNvPr>
                <p:cNvSpPr/>
                <p:nvPr/>
              </p:nvSpPr>
              <p:spPr>
                <a:xfrm>
                  <a:off x="7822215" y="5195220"/>
                  <a:ext cx="79533" cy="20097"/>
                </a:xfrm>
                <a:custGeom>
                  <a:avLst/>
                  <a:gdLst>
                    <a:gd name="connsiteX0" fmla="*/ 79343 w 79533"/>
                    <a:gd name="connsiteY0" fmla="*/ 20098 h 20097"/>
                    <a:gd name="connsiteX1" fmla="*/ 77343 w 79533"/>
                    <a:gd name="connsiteY1" fmla="*/ 19621 h 20097"/>
                    <a:gd name="connsiteX2" fmla="*/ 77533 w 79533"/>
                    <a:gd name="connsiteY2" fmla="*/ 18669 h 20097"/>
                    <a:gd name="connsiteX3" fmla="*/ 79534 w 79533"/>
                    <a:gd name="connsiteY3" fmla="*/ 19145 h 20097"/>
                    <a:gd name="connsiteX4" fmla="*/ 79343 w 79533"/>
                    <a:gd name="connsiteY4" fmla="*/ 20098 h 20097"/>
                    <a:gd name="connsiteX5" fmla="*/ 74581 w 79533"/>
                    <a:gd name="connsiteY5" fmla="*/ 18955 h 20097"/>
                    <a:gd name="connsiteX6" fmla="*/ 71818 w 79533"/>
                    <a:gd name="connsiteY6" fmla="*/ 18288 h 20097"/>
                    <a:gd name="connsiteX7" fmla="*/ 72009 w 79533"/>
                    <a:gd name="connsiteY7" fmla="*/ 17336 h 20097"/>
                    <a:gd name="connsiteX8" fmla="*/ 74771 w 79533"/>
                    <a:gd name="connsiteY8" fmla="*/ 18002 h 20097"/>
                    <a:gd name="connsiteX9" fmla="*/ 74581 w 79533"/>
                    <a:gd name="connsiteY9" fmla="*/ 18860 h 20097"/>
                    <a:gd name="connsiteX10" fmla="*/ 69056 w 79533"/>
                    <a:gd name="connsiteY10" fmla="*/ 17621 h 20097"/>
                    <a:gd name="connsiteX11" fmla="*/ 66294 w 79533"/>
                    <a:gd name="connsiteY11" fmla="*/ 16954 h 20097"/>
                    <a:gd name="connsiteX12" fmla="*/ 66484 w 79533"/>
                    <a:gd name="connsiteY12" fmla="*/ 16002 h 20097"/>
                    <a:gd name="connsiteX13" fmla="*/ 69247 w 79533"/>
                    <a:gd name="connsiteY13" fmla="*/ 16669 h 20097"/>
                    <a:gd name="connsiteX14" fmla="*/ 69056 w 79533"/>
                    <a:gd name="connsiteY14" fmla="*/ 17621 h 20097"/>
                    <a:gd name="connsiteX15" fmla="*/ 63532 w 79533"/>
                    <a:gd name="connsiteY15" fmla="*/ 16288 h 20097"/>
                    <a:gd name="connsiteX16" fmla="*/ 60769 w 79533"/>
                    <a:gd name="connsiteY16" fmla="*/ 15621 h 20097"/>
                    <a:gd name="connsiteX17" fmla="*/ 60960 w 79533"/>
                    <a:gd name="connsiteY17" fmla="*/ 14669 h 20097"/>
                    <a:gd name="connsiteX18" fmla="*/ 63722 w 79533"/>
                    <a:gd name="connsiteY18" fmla="*/ 15335 h 20097"/>
                    <a:gd name="connsiteX19" fmla="*/ 63532 w 79533"/>
                    <a:gd name="connsiteY19" fmla="*/ 16193 h 20097"/>
                    <a:gd name="connsiteX20" fmla="*/ 58007 w 79533"/>
                    <a:gd name="connsiteY20" fmla="*/ 14954 h 20097"/>
                    <a:gd name="connsiteX21" fmla="*/ 55245 w 79533"/>
                    <a:gd name="connsiteY21" fmla="*/ 14288 h 20097"/>
                    <a:gd name="connsiteX22" fmla="*/ 55435 w 79533"/>
                    <a:gd name="connsiteY22" fmla="*/ 13430 h 20097"/>
                    <a:gd name="connsiteX23" fmla="*/ 58198 w 79533"/>
                    <a:gd name="connsiteY23" fmla="*/ 14097 h 20097"/>
                    <a:gd name="connsiteX24" fmla="*/ 58007 w 79533"/>
                    <a:gd name="connsiteY24" fmla="*/ 15050 h 20097"/>
                    <a:gd name="connsiteX25" fmla="*/ 52483 w 79533"/>
                    <a:gd name="connsiteY25" fmla="*/ 13621 h 20097"/>
                    <a:gd name="connsiteX26" fmla="*/ 49721 w 79533"/>
                    <a:gd name="connsiteY26" fmla="*/ 12954 h 20097"/>
                    <a:gd name="connsiteX27" fmla="*/ 49911 w 79533"/>
                    <a:gd name="connsiteY27" fmla="*/ 12097 h 20097"/>
                    <a:gd name="connsiteX28" fmla="*/ 52673 w 79533"/>
                    <a:gd name="connsiteY28" fmla="*/ 12763 h 20097"/>
                    <a:gd name="connsiteX29" fmla="*/ 52483 w 79533"/>
                    <a:gd name="connsiteY29" fmla="*/ 13716 h 20097"/>
                    <a:gd name="connsiteX30" fmla="*/ 46958 w 79533"/>
                    <a:gd name="connsiteY30" fmla="*/ 12287 h 20097"/>
                    <a:gd name="connsiteX31" fmla="*/ 44196 w 79533"/>
                    <a:gd name="connsiteY31" fmla="*/ 11621 h 20097"/>
                    <a:gd name="connsiteX32" fmla="*/ 44482 w 79533"/>
                    <a:gd name="connsiteY32" fmla="*/ 10668 h 20097"/>
                    <a:gd name="connsiteX33" fmla="*/ 47244 w 79533"/>
                    <a:gd name="connsiteY33" fmla="*/ 11335 h 20097"/>
                    <a:gd name="connsiteX34" fmla="*/ 47054 w 79533"/>
                    <a:gd name="connsiteY34" fmla="*/ 12287 h 20097"/>
                    <a:gd name="connsiteX35" fmla="*/ 41434 w 79533"/>
                    <a:gd name="connsiteY35" fmla="*/ 10954 h 20097"/>
                    <a:gd name="connsiteX36" fmla="*/ 38671 w 79533"/>
                    <a:gd name="connsiteY36" fmla="*/ 10287 h 20097"/>
                    <a:gd name="connsiteX37" fmla="*/ 38862 w 79533"/>
                    <a:gd name="connsiteY37" fmla="*/ 9430 h 20097"/>
                    <a:gd name="connsiteX38" fmla="*/ 41624 w 79533"/>
                    <a:gd name="connsiteY38" fmla="*/ 10096 h 20097"/>
                    <a:gd name="connsiteX39" fmla="*/ 41434 w 79533"/>
                    <a:gd name="connsiteY39" fmla="*/ 11049 h 20097"/>
                    <a:gd name="connsiteX40" fmla="*/ 35909 w 79533"/>
                    <a:gd name="connsiteY40" fmla="*/ 9620 h 20097"/>
                    <a:gd name="connsiteX41" fmla="*/ 33147 w 79533"/>
                    <a:gd name="connsiteY41" fmla="*/ 8954 h 20097"/>
                    <a:gd name="connsiteX42" fmla="*/ 33338 w 79533"/>
                    <a:gd name="connsiteY42" fmla="*/ 8001 h 20097"/>
                    <a:gd name="connsiteX43" fmla="*/ 36100 w 79533"/>
                    <a:gd name="connsiteY43" fmla="*/ 8668 h 20097"/>
                    <a:gd name="connsiteX44" fmla="*/ 35909 w 79533"/>
                    <a:gd name="connsiteY44" fmla="*/ 9620 h 20097"/>
                    <a:gd name="connsiteX45" fmla="*/ 30385 w 79533"/>
                    <a:gd name="connsiteY45" fmla="*/ 8287 h 20097"/>
                    <a:gd name="connsiteX46" fmla="*/ 27622 w 79533"/>
                    <a:gd name="connsiteY46" fmla="*/ 7620 h 20097"/>
                    <a:gd name="connsiteX47" fmla="*/ 27813 w 79533"/>
                    <a:gd name="connsiteY47" fmla="*/ 6763 h 20097"/>
                    <a:gd name="connsiteX48" fmla="*/ 30575 w 79533"/>
                    <a:gd name="connsiteY48" fmla="*/ 7429 h 20097"/>
                    <a:gd name="connsiteX49" fmla="*/ 30385 w 79533"/>
                    <a:gd name="connsiteY49" fmla="*/ 8382 h 20097"/>
                    <a:gd name="connsiteX50" fmla="*/ 24860 w 79533"/>
                    <a:gd name="connsiteY50" fmla="*/ 6953 h 20097"/>
                    <a:gd name="connsiteX51" fmla="*/ 22098 w 79533"/>
                    <a:gd name="connsiteY51" fmla="*/ 6287 h 20097"/>
                    <a:gd name="connsiteX52" fmla="*/ 22288 w 79533"/>
                    <a:gd name="connsiteY52" fmla="*/ 5334 h 20097"/>
                    <a:gd name="connsiteX53" fmla="*/ 25051 w 79533"/>
                    <a:gd name="connsiteY53" fmla="*/ 6001 h 20097"/>
                    <a:gd name="connsiteX54" fmla="*/ 24860 w 79533"/>
                    <a:gd name="connsiteY54" fmla="*/ 6953 h 20097"/>
                    <a:gd name="connsiteX55" fmla="*/ 19336 w 79533"/>
                    <a:gd name="connsiteY55" fmla="*/ 5620 h 20097"/>
                    <a:gd name="connsiteX56" fmla="*/ 16573 w 79533"/>
                    <a:gd name="connsiteY56" fmla="*/ 4953 h 20097"/>
                    <a:gd name="connsiteX57" fmla="*/ 16764 w 79533"/>
                    <a:gd name="connsiteY57" fmla="*/ 4001 h 20097"/>
                    <a:gd name="connsiteX58" fmla="*/ 19526 w 79533"/>
                    <a:gd name="connsiteY58" fmla="*/ 4667 h 20097"/>
                    <a:gd name="connsiteX59" fmla="*/ 19336 w 79533"/>
                    <a:gd name="connsiteY59" fmla="*/ 5620 h 20097"/>
                    <a:gd name="connsiteX60" fmla="*/ 13811 w 79533"/>
                    <a:gd name="connsiteY60" fmla="*/ 4286 h 20097"/>
                    <a:gd name="connsiteX61" fmla="*/ 11049 w 79533"/>
                    <a:gd name="connsiteY61" fmla="*/ 3620 h 20097"/>
                    <a:gd name="connsiteX62" fmla="*/ 11239 w 79533"/>
                    <a:gd name="connsiteY62" fmla="*/ 2667 h 20097"/>
                    <a:gd name="connsiteX63" fmla="*/ 14002 w 79533"/>
                    <a:gd name="connsiteY63" fmla="*/ 3334 h 20097"/>
                    <a:gd name="connsiteX64" fmla="*/ 13811 w 79533"/>
                    <a:gd name="connsiteY64" fmla="*/ 4191 h 20097"/>
                    <a:gd name="connsiteX65" fmla="*/ 8287 w 79533"/>
                    <a:gd name="connsiteY65" fmla="*/ 2953 h 20097"/>
                    <a:gd name="connsiteX66" fmla="*/ 5524 w 79533"/>
                    <a:gd name="connsiteY66" fmla="*/ 2286 h 20097"/>
                    <a:gd name="connsiteX67" fmla="*/ 5715 w 79533"/>
                    <a:gd name="connsiteY67" fmla="*/ 1334 h 20097"/>
                    <a:gd name="connsiteX68" fmla="*/ 8477 w 79533"/>
                    <a:gd name="connsiteY68" fmla="*/ 2000 h 20097"/>
                    <a:gd name="connsiteX69" fmla="*/ 8287 w 79533"/>
                    <a:gd name="connsiteY69" fmla="*/ 2953 h 20097"/>
                    <a:gd name="connsiteX70" fmla="*/ 2762 w 79533"/>
                    <a:gd name="connsiteY70" fmla="*/ 1619 h 20097"/>
                    <a:gd name="connsiteX71" fmla="*/ 0 w 79533"/>
                    <a:gd name="connsiteY71" fmla="*/ 953 h 20097"/>
                    <a:gd name="connsiteX72" fmla="*/ 190 w 79533"/>
                    <a:gd name="connsiteY72" fmla="*/ 0 h 20097"/>
                    <a:gd name="connsiteX73" fmla="*/ 2953 w 79533"/>
                    <a:gd name="connsiteY73" fmla="*/ 667 h 20097"/>
                    <a:gd name="connsiteX74" fmla="*/ 2762 w 79533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79533" h="20097">
                      <a:moveTo>
                        <a:pt x="79343" y="20098"/>
                      </a:moveTo>
                      <a:lnTo>
                        <a:pt x="77343" y="19621"/>
                      </a:lnTo>
                      <a:lnTo>
                        <a:pt x="77533" y="18669"/>
                      </a:lnTo>
                      <a:lnTo>
                        <a:pt x="79534" y="19145"/>
                      </a:lnTo>
                      <a:lnTo>
                        <a:pt x="79343" y="20098"/>
                      </a:lnTo>
                      <a:close/>
                      <a:moveTo>
                        <a:pt x="74581" y="18955"/>
                      </a:moveTo>
                      <a:lnTo>
                        <a:pt x="71818" y="18288"/>
                      </a:lnTo>
                      <a:lnTo>
                        <a:pt x="72009" y="17336"/>
                      </a:lnTo>
                      <a:lnTo>
                        <a:pt x="74771" y="18002"/>
                      </a:lnTo>
                      <a:lnTo>
                        <a:pt x="74581" y="1886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69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5" y="13430"/>
                      </a:lnTo>
                      <a:lnTo>
                        <a:pt x="58198" y="14097"/>
                      </a:lnTo>
                      <a:lnTo>
                        <a:pt x="58007" y="15050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482" y="10668"/>
                      </a:lnTo>
                      <a:lnTo>
                        <a:pt x="47244" y="11335"/>
                      </a:lnTo>
                      <a:lnTo>
                        <a:pt x="47054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430"/>
                      </a:lnTo>
                      <a:lnTo>
                        <a:pt x="41624" y="10096"/>
                      </a:lnTo>
                      <a:lnTo>
                        <a:pt x="41434" y="1104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01"/>
                      </a:lnTo>
                      <a:lnTo>
                        <a:pt x="36100" y="8668"/>
                      </a:lnTo>
                      <a:lnTo>
                        <a:pt x="35909" y="9620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763"/>
                      </a:lnTo>
                      <a:lnTo>
                        <a:pt x="30575" y="7429"/>
                      </a:lnTo>
                      <a:lnTo>
                        <a:pt x="30385" y="8382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191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5" name="Freeform: Shape 1834">
                  <a:extLst>
                    <a:ext uri="{FF2B5EF4-FFF2-40B4-BE49-F238E27FC236}">
                      <a16:creationId xmlns:a16="http://schemas.microsoft.com/office/drawing/2014/main" id="{B119D353-0BA2-6251-9CD5-4CC729EA2C8C}"/>
                    </a:ext>
                  </a:extLst>
                </p:cNvPr>
                <p:cNvSpPr/>
                <p:nvPr/>
              </p:nvSpPr>
              <p:spPr>
                <a:xfrm>
                  <a:off x="7820786" y="5205983"/>
                  <a:ext cx="74771" cy="18097"/>
                </a:xfrm>
                <a:custGeom>
                  <a:avLst/>
                  <a:gdLst>
                    <a:gd name="connsiteX0" fmla="*/ 74581 w 74771"/>
                    <a:gd name="connsiteY0" fmla="*/ 18097 h 18097"/>
                    <a:gd name="connsiteX1" fmla="*/ 71819 w 74771"/>
                    <a:gd name="connsiteY1" fmla="*/ 17431 h 18097"/>
                    <a:gd name="connsiteX2" fmla="*/ 72009 w 74771"/>
                    <a:gd name="connsiteY2" fmla="*/ 16478 h 18097"/>
                    <a:gd name="connsiteX3" fmla="*/ 74771 w 74771"/>
                    <a:gd name="connsiteY3" fmla="*/ 17145 h 18097"/>
                    <a:gd name="connsiteX4" fmla="*/ 74581 w 74771"/>
                    <a:gd name="connsiteY4" fmla="*/ 18002 h 18097"/>
                    <a:gd name="connsiteX5" fmla="*/ 69056 w 74771"/>
                    <a:gd name="connsiteY5" fmla="*/ 16764 h 18097"/>
                    <a:gd name="connsiteX6" fmla="*/ 66294 w 74771"/>
                    <a:gd name="connsiteY6" fmla="*/ 16097 h 18097"/>
                    <a:gd name="connsiteX7" fmla="*/ 66485 w 74771"/>
                    <a:gd name="connsiteY7" fmla="*/ 15240 h 18097"/>
                    <a:gd name="connsiteX8" fmla="*/ 69247 w 74771"/>
                    <a:gd name="connsiteY8" fmla="*/ 15907 h 18097"/>
                    <a:gd name="connsiteX9" fmla="*/ 69056 w 74771"/>
                    <a:gd name="connsiteY9" fmla="*/ 16764 h 18097"/>
                    <a:gd name="connsiteX10" fmla="*/ 63532 w 74771"/>
                    <a:gd name="connsiteY10" fmla="*/ 15526 h 18097"/>
                    <a:gd name="connsiteX11" fmla="*/ 60770 w 74771"/>
                    <a:gd name="connsiteY11" fmla="*/ 14859 h 18097"/>
                    <a:gd name="connsiteX12" fmla="*/ 60960 w 74771"/>
                    <a:gd name="connsiteY12" fmla="*/ 13906 h 18097"/>
                    <a:gd name="connsiteX13" fmla="*/ 63722 w 74771"/>
                    <a:gd name="connsiteY13" fmla="*/ 14573 h 18097"/>
                    <a:gd name="connsiteX14" fmla="*/ 63532 w 74771"/>
                    <a:gd name="connsiteY14" fmla="*/ 15526 h 18097"/>
                    <a:gd name="connsiteX15" fmla="*/ 58008 w 74771"/>
                    <a:gd name="connsiteY15" fmla="*/ 14192 h 18097"/>
                    <a:gd name="connsiteX16" fmla="*/ 55245 w 74771"/>
                    <a:gd name="connsiteY16" fmla="*/ 13526 h 18097"/>
                    <a:gd name="connsiteX17" fmla="*/ 55436 w 74771"/>
                    <a:gd name="connsiteY17" fmla="*/ 12573 h 18097"/>
                    <a:gd name="connsiteX18" fmla="*/ 58198 w 74771"/>
                    <a:gd name="connsiteY18" fmla="*/ 13240 h 18097"/>
                    <a:gd name="connsiteX19" fmla="*/ 58008 w 74771"/>
                    <a:gd name="connsiteY19" fmla="*/ 14192 h 18097"/>
                    <a:gd name="connsiteX20" fmla="*/ 52483 w 74771"/>
                    <a:gd name="connsiteY20" fmla="*/ 12954 h 18097"/>
                    <a:gd name="connsiteX21" fmla="*/ 49721 w 74771"/>
                    <a:gd name="connsiteY21" fmla="*/ 12287 h 18097"/>
                    <a:gd name="connsiteX22" fmla="*/ 49911 w 74771"/>
                    <a:gd name="connsiteY22" fmla="*/ 11335 h 18097"/>
                    <a:gd name="connsiteX23" fmla="*/ 52673 w 74771"/>
                    <a:gd name="connsiteY23" fmla="*/ 12002 h 18097"/>
                    <a:gd name="connsiteX24" fmla="*/ 52483 w 74771"/>
                    <a:gd name="connsiteY24" fmla="*/ 12859 h 18097"/>
                    <a:gd name="connsiteX25" fmla="*/ 46958 w 74771"/>
                    <a:gd name="connsiteY25" fmla="*/ 11716 h 18097"/>
                    <a:gd name="connsiteX26" fmla="*/ 44196 w 74771"/>
                    <a:gd name="connsiteY26" fmla="*/ 11049 h 18097"/>
                    <a:gd name="connsiteX27" fmla="*/ 44387 w 74771"/>
                    <a:gd name="connsiteY27" fmla="*/ 10096 h 18097"/>
                    <a:gd name="connsiteX28" fmla="*/ 47149 w 74771"/>
                    <a:gd name="connsiteY28" fmla="*/ 10763 h 18097"/>
                    <a:gd name="connsiteX29" fmla="*/ 46958 w 74771"/>
                    <a:gd name="connsiteY29" fmla="*/ 11716 h 18097"/>
                    <a:gd name="connsiteX30" fmla="*/ 41434 w 74771"/>
                    <a:gd name="connsiteY30" fmla="*/ 10382 h 18097"/>
                    <a:gd name="connsiteX31" fmla="*/ 38672 w 74771"/>
                    <a:gd name="connsiteY31" fmla="*/ 9715 h 18097"/>
                    <a:gd name="connsiteX32" fmla="*/ 38862 w 74771"/>
                    <a:gd name="connsiteY32" fmla="*/ 8763 h 18097"/>
                    <a:gd name="connsiteX33" fmla="*/ 41624 w 74771"/>
                    <a:gd name="connsiteY33" fmla="*/ 9430 h 18097"/>
                    <a:gd name="connsiteX34" fmla="*/ 41434 w 74771"/>
                    <a:gd name="connsiteY34" fmla="*/ 10382 h 18097"/>
                    <a:gd name="connsiteX35" fmla="*/ 35909 w 74771"/>
                    <a:gd name="connsiteY35" fmla="*/ 9144 h 18097"/>
                    <a:gd name="connsiteX36" fmla="*/ 33147 w 74771"/>
                    <a:gd name="connsiteY36" fmla="*/ 8477 h 18097"/>
                    <a:gd name="connsiteX37" fmla="*/ 33338 w 74771"/>
                    <a:gd name="connsiteY37" fmla="*/ 7525 h 18097"/>
                    <a:gd name="connsiteX38" fmla="*/ 36100 w 74771"/>
                    <a:gd name="connsiteY38" fmla="*/ 8192 h 18097"/>
                    <a:gd name="connsiteX39" fmla="*/ 35909 w 74771"/>
                    <a:gd name="connsiteY39" fmla="*/ 9144 h 18097"/>
                    <a:gd name="connsiteX40" fmla="*/ 30385 w 74771"/>
                    <a:gd name="connsiteY40" fmla="*/ 7906 h 18097"/>
                    <a:gd name="connsiteX41" fmla="*/ 27623 w 74771"/>
                    <a:gd name="connsiteY41" fmla="*/ 7239 h 18097"/>
                    <a:gd name="connsiteX42" fmla="*/ 27813 w 74771"/>
                    <a:gd name="connsiteY42" fmla="*/ 6287 h 18097"/>
                    <a:gd name="connsiteX43" fmla="*/ 30575 w 74771"/>
                    <a:gd name="connsiteY43" fmla="*/ 6953 h 18097"/>
                    <a:gd name="connsiteX44" fmla="*/ 30385 w 74771"/>
                    <a:gd name="connsiteY44" fmla="*/ 7906 h 18097"/>
                    <a:gd name="connsiteX45" fmla="*/ 24860 w 74771"/>
                    <a:gd name="connsiteY45" fmla="*/ 6668 h 18097"/>
                    <a:gd name="connsiteX46" fmla="*/ 22098 w 74771"/>
                    <a:gd name="connsiteY46" fmla="*/ 6001 h 18097"/>
                    <a:gd name="connsiteX47" fmla="*/ 22289 w 74771"/>
                    <a:gd name="connsiteY47" fmla="*/ 5048 h 18097"/>
                    <a:gd name="connsiteX48" fmla="*/ 25051 w 74771"/>
                    <a:gd name="connsiteY48" fmla="*/ 5715 h 18097"/>
                    <a:gd name="connsiteX49" fmla="*/ 24860 w 74771"/>
                    <a:gd name="connsiteY49" fmla="*/ 6668 h 18097"/>
                    <a:gd name="connsiteX50" fmla="*/ 19336 w 74771"/>
                    <a:gd name="connsiteY50" fmla="*/ 5429 h 18097"/>
                    <a:gd name="connsiteX51" fmla="*/ 16574 w 74771"/>
                    <a:gd name="connsiteY51" fmla="*/ 4763 h 18097"/>
                    <a:gd name="connsiteX52" fmla="*/ 16764 w 74771"/>
                    <a:gd name="connsiteY52" fmla="*/ 3810 h 18097"/>
                    <a:gd name="connsiteX53" fmla="*/ 19526 w 74771"/>
                    <a:gd name="connsiteY53" fmla="*/ 4477 h 18097"/>
                    <a:gd name="connsiteX54" fmla="*/ 19336 w 74771"/>
                    <a:gd name="connsiteY54" fmla="*/ 5429 h 18097"/>
                    <a:gd name="connsiteX55" fmla="*/ 13811 w 74771"/>
                    <a:gd name="connsiteY55" fmla="*/ 4191 h 18097"/>
                    <a:gd name="connsiteX56" fmla="*/ 11049 w 74771"/>
                    <a:gd name="connsiteY56" fmla="*/ 3524 h 18097"/>
                    <a:gd name="connsiteX57" fmla="*/ 11240 w 74771"/>
                    <a:gd name="connsiteY57" fmla="*/ 2572 h 18097"/>
                    <a:gd name="connsiteX58" fmla="*/ 14002 w 74771"/>
                    <a:gd name="connsiteY58" fmla="*/ 3238 h 18097"/>
                    <a:gd name="connsiteX59" fmla="*/ 13811 w 74771"/>
                    <a:gd name="connsiteY59" fmla="*/ 4191 h 18097"/>
                    <a:gd name="connsiteX60" fmla="*/ 8287 w 74771"/>
                    <a:gd name="connsiteY60" fmla="*/ 2857 h 18097"/>
                    <a:gd name="connsiteX61" fmla="*/ 5525 w 74771"/>
                    <a:gd name="connsiteY61" fmla="*/ 2191 h 18097"/>
                    <a:gd name="connsiteX62" fmla="*/ 5715 w 74771"/>
                    <a:gd name="connsiteY62" fmla="*/ 1238 h 18097"/>
                    <a:gd name="connsiteX63" fmla="*/ 8477 w 74771"/>
                    <a:gd name="connsiteY63" fmla="*/ 1905 h 18097"/>
                    <a:gd name="connsiteX64" fmla="*/ 8287 w 74771"/>
                    <a:gd name="connsiteY64" fmla="*/ 2857 h 18097"/>
                    <a:gd name="connsiteX65" fmla="*/ 2762 w 74771"/>
                    <a:gd name="connsiteY65" fmla="*/ 1619 h 18097"/>
                    <a:gd name="connsiteX66" fmla="*/ 0 w 74771"/>
                    <a:gd name="connsiteY66" fmla="*/ 953 h 18097"/>
                    <a:gd name="connsiteX67" fmla="*/ 191 w 74771"/>
                    <a:gd name="connsiteY67" fmla="*/ 0 h 18097"/>
                    <a:gd name="connsiteX68" fmla="*/ 2953 w 74771"/>
                    <a:gd name="connsiteY68" fmla="*/ 667 h 18097"/>
                    <a:gd name="connsiteX69" fmla="*/ 2762 w 74771"/>
                    <a:gd name="connsiteY69" fmla="*/ 1619 h 18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74771" h="18097">
                      <a:moveTo>
                        <a:pt x="74581" y="18097"/>
                      </a:moveTo>
                      <a:lnTo>
                        <a:pt x="71819" y="17431"/>
                      </a:lnTo>
                      <a:lnTo>
                        <a:pt x="72009" y="16478"/>
                      </a:lnTo>
                      <a:lnTo>
                        <a:pt x="74771" y="17145"/>
                      </a:lnTo>
                      <a:lnTo>
                        <a:pt x="74581" y="18002"/>
                      </a:lnTo>
                      <a:close/>
                      <a:moveTo>
                        <a:pt x="69056" y="16764"/>
                      </a:moveTo>
                      <a:lnTo>
                        <a:pt x="66294" y="16097"/>
                      </a:lnTo>
                      <a:lnTo>
                        <a:pt x="66485" y="15240"/>
                      </a:lnTo>
                      <a:lnTo>
                        <a:pt x="69247" y="15907"/>
                      </a:lnTo>
                      <a:lnTo>
                        <a:pt x="69056" y="16764"/>
                      </a:lnTo>
                      <a:close/>
                      <a:moveTo>
                        <a:pt x="63532" y="15526"/>
                      </a:moveTo>
                      <a:lnTo>
                        <a:pt x="60770" y="14859"/>
                      </a:lnTo>
                      <a:lnTo>
                        <a:pt x="60960" y="13906"/>
                      </a:lnTo>
                      <a:lnTo>
                        <a:pt x="63722" y="14573"/>
                      </a:lnTo>
                      <a:lnTo>
                        <a:pt x="63532" y="15526"/>
                      </a:lnTo>
                      <a:close/>
                      <a:moveTo>
                        <a:pt x="58008" y="14192"/>
                      </a:moveTo>
                      <a:lnTo>
                        <a:pt x="55245" y="13526"/>
                      </a:lnTo>
                      <a:lnTo>
                        <a:pt x="55436" y="12573"/>
                      </a:lnTo>
                      <a:lnTo>
                        <a:pt x="58198" y="13240"/>
                      </a:lnTo>
                      <a:lnTo>
                        <a:pt x="58008" y="14192"/>
                      </a:lnTo>
                      <a:close/>
                      <a:moveTo>
                        <a:pt x="52483" y="12954"/>
                      </a:moveTo>
                      <a:lnTo>
                        <a:pt x="49721" y="12287"/>
                      </a:lnTo>
                      <a:lnTo>
                        <a:pt x="49911" y="11335"/>
                      </a:lnTo>
                      <a:lnTo>
                        <a:pt x="52673" y="12002"/>
                      </a:lnTo>
                      <a:lnTo>
                        <a:pt x="52483" y="12859"/>
                      </a:lnTo>
                      <a:close/>
                      <a:moveTo>
                        <a:pt x="46958" y="11716"/>
                      </a:moveTo>
                      <a:lnTo>
                        <a:pt x="44196" y="11049"/>
                      </a:lnTo>
                      <a:lnTo>
                        <a:pt x="44387" y="10096"/>
                      </a:lnTo>
                      <a:lnTo>
                        <a:pt x="47149" y="10763"/>
                      </a:lnTo>
                      <a:lnTo>
                        <a:pt x="46958" y="11716"/>
                      </a:lnTo>
                      <a:close/>
                      <a:moveTo>
                        <a:pt x="41434" y="10382"/>
                      </a:moveTo>
                      <a:lnTo>
                        <a:pt x="38672" y="9715"/>
                      </a:lnTo>
                      <a:lnTo>
                        <a:pt x="38862" y="8763"/>
                      </a:lnTo>
                      <a:lnTo>
                        <a:pt x="41624" y="9430"/>
                      </a:lnTo>
                      <a:lnTo>
                        <a:pt x="41434" y="10382"/>
                      </a:lnTo>
                      <a:close/>
                      <a:moveTo>
                        <a:pt x="35909" y="9144"/>
                      </a:moveTo>
                      <a:lnTo>
                        <a:pt x="33147" y="8477"/>
                      </a:lnTo>
                      <a:lnTo>
                        <a:pt x="33338" y="7525"/>
                      </a:lnTo>
                      <a:lnTo>
                        <a:pt x="36100" y="8192"/>
                      </a:lnTo>
                      <a:lnTo>
                        <a:pt x="35909" y="9144"/>
                      </a:lnTo>
                      <a:close/>
                      <a:moveTo>
                        <a:pt x="30385" y="7906"/>
                      </a:moveTo>
                      <a:lnTo>
                        <a:pt x="27623" y="7239"/>
                      </a:lnTo>
                      <a:lnTo>
                        <a:pt x="27813" y="6287"/>
                      </a:lnTo>
                      <a:lnTo>
                        <a:pt x="30575" y="6953"/>
                      </a:lnTo>
                      <a:lnTo>
                        <a:pt x="30385" y="7906"/>
                      </a:lnTo>
                      <a:close/>
                      <a:moveTo>
                        <a:pt x="24860" y="6668"/>
                      </a:moveTo>
                      <a:lnTo>
                        <a:pt x="22098" y="6001"/>
                      </a:lnTo>
                      <a:lnTo>
                        <a:pt x="22289" y="5048"/>
                      </a:lnTo>
                      <a:lnTo>
                        <a:pt x="25051" y="5715"/>
                      </a:lnTo>
                      <a:lnTo>
                        <a:pt x="24860" y="6668"/>
                      </a:lnTo>
                      <a:close/>
                      <a:moveTo>
                        <a:pt x="19336" y="5429"/>
                      </a:moveTo>
                      <a:lnTo>
                        <a:pt x="16574" y="4763"/>
                      </a:lnTo>
                      <a:lnTo>
                        <a:pt x="16764" y="3810"/>
                      </a:lnTo>
                      <a:lnTo>
                        <a:pt x="19526" y="4477"/>
                      </a:lnTo>
                      <a:lnTo>
                        <a:pt x="19336" y="5429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40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5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1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6" name="Freeform: Shape 1835">
                  <a:extLst>
                    <a:ext uri="{FF2B5EF4-FFF2-40B4-BE49-F238E27FC236}">
                      <a16:creationId xmlns:a16="http://schemas.microsoft.com/office/drawing/2014/main" id="{262C8358-6150-02AD-74E7-8F1595BA868C}"/>
                    </a:ext>
                  </a:extLst>
                </p:cNvPr>
                <p:cNvSpPr/>
                <p:nvPr/>
              </p:nvSpPr>
              <p:spPr>
                <a:xfrm>
                  <a:off x="7800662" y="5133209"/>
                  <a:ext cx="16150" cy="8484"/>
                </a:xfrm>
                <a:custGeom>
                  <a:avLst/>
                  <a:gdLst>
                    <a:gd name="connsiteX0" fmla="*/ 1836 w 16150"/>
                    <a:gd name="connsiteY0" fmla="*/ 7719 h 8484"/>
                    <a:gd name="connsiteX1" fmla="*/ 27 w 16150"/>
                    <a:gd name="connsiteY1" fmla="*/ 3718 h 8484"/>
                    <a:gd name="connsiteX2" fmla="*/ 27 w 16150"/>
                    <a:gd name="connsiteY2" fmla="*/ 3718 h 8484"/>
                    <a:gd name="connsiteX3" fmla="*/ 2408 w 16150"/>
                    <a:gd name="connsiteY3" fmla="*/ 4 h 8484"/>
                    <a:gd name="connsiteX4" fmla="*/ 14314 w 16150"/>
                    <a:gd name="connsiteY4" fmla="*/ 766 h 8484"/>
                    <a:gd name="connsiteX5" fmla="*/ 16124 w 16150"/>
                    <a:gd name="connsiteY5" fmla="*/ 4766 h 8484"/>
                    <a:gd name="connsiteX6" fmla="*/ 16124 w 16150"/>
                    <a:gd name="connsiteY6" fmla="*/ 4766 h 8484"/>
                    <a:gd name="connsiteX7" fmla="*/ 13743 w 16150"/>
                    <a:gd name="connsiteY7" fmla="*/ 8481 h 8484"/>
                    <a:gd name="connsiteX8" fmla="*/ 1836 w 16150"/>
                    <a:gd name="connsiteY8" fmla="*/ 7719 h 8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50" h="8484">
                      <a:moveTo>
                        <a:pt x="1836" y="7719"/>
                      </a:moveTo>
                      <a:cubicBezTo>
                        <a:pt x="693" y="7719"/>
                        <a:pt x="-164" y="5814"/>
                        <a:pt x="27" y="3718"/>
                      </a:cubicBezTo>
                      <a:lnTo>
                        <a:pt x="27" y="3718"/>
                      </a:lnTo>
                      <a:cubicBezTo>
                        <a:pt x="122" y="1623"/>
                        <a:pt x="1170" y="-92"/>
                        <a:pt x="2408" y="4"/>
                      </a:cubicBezTo>
                      <a:lnTo>
                        <a:pt x="14314" y="766"/>
                      </a:lnTo>
                      <a:cubicBezTo>
                        <a:pt x="15457" y="766"/>
                        <a:pt x="16314" y="2671"/>
                        <a:pt x="16124" y="4766"/>
                      </a:cubicBezTo>
                      <a:lnTo>
                        <a:pt x="16124" y="4766"/>
                      </a:lnTo>
                      <a:cubicBezTo>
                        <a:pt x="16028" y="6957"/>
                        <a:pt x="14981" y="8576"/>
                        <a:pt x="13743" y="8481"/>
                      </a:cubicBezTo>
                      <a:lnTo>
                        <a:pt x="1836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7" name="Freeform: Shape 1836">
                  <a:extLst>
                    <a:ext uri="{FF2B5EF4-FFF2-40B4-BE49-F238E27FC236}">
                      <a16:creationId xmlns:a16="http://schemas.microsoft.com/office/drawing/2014/main" id="{1E373E69-288E-5AEB-94BB-03059C1EF780}"/>
                    </a:ext>
                  </a:extLst>
                </p:cNvPr>
                <p:cNvSpPr/>
                <p:nvPr/>
              </p:nvSpPr>
              <p:spPr>
                <a:xfrm>
                  <a:off x="7800307" y="5115111"/>
                  <a:ext cx="16097" cy="7814"/>
                </a:xfrm>
                <a:custGeom>
                  <a:avLst/>
                  <a:gdLst>
                    <a:gd name="connsiteX0" fmla="*/ 2096 w 16097"/>
                    <a:gd name="connsiteY0" fmla="*/ 7814 h 7814"/>
                    <a:gd name="connsiteX1" fmla="*/ 0 w 16097"/>
                    <a:gd name="connsiteY1" fmla="*/ 3909 h 7814"/>
                    <a:gd name="connsiteX2" fmla="*/ 0 w 16097"/>
                    <a:gd name="connsiteY2" fmla="*/ 3909 h 7814"/>
                    <a:gd name="connsiteX3" fmla="*/ 2096 w 16097"/>
                    <a:gd name="connsiteY3" fmla="*/ 4 h 7814"/>
                    <a:gd name="connsiteX4" fmla="*/ 14002 w 16097"/>
                    <a:gd name="connsiteY4" fmla="*/ 4 h 7814"/>
                    <a:gd name="connsiteX5" fmla="*/ 16097 w 16097"/>
                    <a:gd name="connsiteY5" fmla="*/ 3719 h 7814"/>
                    <a:gd name="connsiteX6" fmla="*/ 16097 w 16097"/>
                    <a:gd name="connsiteY6" fmla="*/ 3719 h 7814"/>
                    <a:gd name="connsiteX7" fmla="*/ 14002 w 16097"/>
                    <a:gd name="connsiteY7" fmla="*/ 7624 h 7814"/>
                    <a:gd name="connsiteX8" fmla="*/ 2096 w 16097"/>
                    <a:gd name="connsiteY8" fmla="*/ 7624 h 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97" h="7814">
                      <a:moveTo>
                        <a:pt x="2096" y="7814"/>
                      </a:moveTo>
                      <a:cubicBezTo>
                        <a:pt x="953" y="7814"/>
                        <a:pt x="0" y="6100"/>
                        <a:pt x="0" y="3909"/>
                      </a:cubicBezTo>
                      <a:lnTo>
                        <a:pt x="0" y="3909"/>
                      </a:lnTo>
                      <a:cubicBezTo>
                        <a:pt x="0" y="1814"/>
                        <a:pt x="953" y="4"/>
                        <a:pt x="2096" y="4"/>
                      </a:cubicBezTo>
                      <a:lnTo>
                        <a:pt x="14002" y="4"/>
                      </a:lnTo>
                      <a:cubicBezTo>
                        <a:pt x="15145" y="-91"/>
                        <a:pt x="16097" y="1623"/>
                        <a:pt x="16097" y="3719"/>
                      </a:cubicBezTo>
                      <a:lnTo>
                        <a:pt x="16097" y="3719"/>
                      </a:lnTo>
                      <a:cubicBezTo>
                        <a:pt x="16097" y="5814"/>
                        <a:pt x="15145" y="7624"/>
                        <a:pt x="14002" y="7624"/>
                      </a:cubicBezTo>
                      <a:lnTo>
                        <a:pt x="2096" y="76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8" name="Freeform: Shape 1837">
                  <a:extLst>
                    <a:ext uri="{FF2B5EF4-FFF2-40B4-BE49-F238E27FC236}">
                      <a16:creationId xmlns:a16="http://schemas.microsoft.com/office/drawing/2014/main" id="{FE54F2A4-F0A9-4D5F-E547-E52373F06051}"/>
                    </a:ext>
                  </a:extLst>
                </p:cNvPr>
                <p:cNvSpPr/>
                <p:nvPr/>
              </p:nvSpPr>
              <p:spPr>
                <a:xfrm>
                  <a:off x="7798757" y="5152640"/>
                  <a:ext cx="16055" cy="8485"/>
                </a:xfrm>
                <a:custGeom>
                  <a:avLst/>
                  <a:gdLst>
                    <a:gd name="connsiteX0" fmla="*/ 1836 w 16055"/>
                    <a:gd name="connsiteY0" fmla="*/ 7719 h 8485"/>
                    <a:gd name="connsiteX1" fmla="*/ 27 w 16055"/>
                    <a:gd name="connsiteY1" fmla="*/ 3719 h 8485"/>
                    <a:gd name="connsiteX2" fmla="*/ 27 w 16055"/>
                    <a:gd name="connsiteY2" fmla="*/ 3719 h 8485"/>
                    <a:gd name="connsiteX3" fmla="*/ 2408 w 16055"/>
                    <a:gd name="connsiteY3" fmla="*/ 4 h 8485"/>
                    <a:gd name="connsiteX4" fmla="*/ 14219 w 16055"/>
                    <a:gd name="connsiteY4" fmla="*/ 766 h 8485"/>
                    <a:gd name="connsiteX5" fmla="*/ 16029 w 16055"/>
                    <a:gd name="connsiteY5" fmla="*/ 4766 h 8485"/>
                    <a:gd name="connsiteX6" fmla="*/ 16029 w 16055"/>
                    <a:gd name="connsiteY6" fmla="*/ 4766 h 8485"/>
                    <a:gd name="connsiteX7" fmla="*/ 13648 w 16055"/>
                    <a:gd name="connsiteY7" fmla="*/ 8481 h 8485"/>
                    <a:gd name="connsiteX8" fmla="*/ 1741 w 16055"/>
                    <a:gd name="connsiteY8" fmla="*/ 7719 h 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55" h="8485">
                      <a:moveTo>
                        <a:pt x="1836" y="7719"/>
                      </a:moveTo>
                      <a:cubicBezTo>
                        <a:pt x="693" y="7719"/>
                        <a:pt x="-164" y="5909"/>
                        <a:pt x="27" y="3719"/>
                      </a:cubicBezTo>
                      <a:lnTo>
                        <a:pt x="27" y="3719"/>
                      </a:lnTo>
                      <a:cubicBezTo>
                        <a:pt x="122" y="1623"/>
                        <a:pt x="1170" y="-91"/>
                        <a:pt x="2408" y="4"/>
                      </a:cubicBezTo>
                      <a:lnTo>
                        <a:pt x="14219" y="766"/>
                      </a:lnTo>
                      <a:cubicBezTo>
                        <a:pt x="15362" y="766"/>
                        <a:pt x="16219" y="2671"/>
                        <a:pt x="16029" y="4766"/>
                      </a:cubicBezTo>
                      <a:lnTo>
                        <a:pt x="16029" y="4766"/>
                      </a:lnTo>
                      <a:cubicBezTo>
                        <a:pt x="15933" y="6957"/>
                        <a:pt x="14886" y="8576"/>
                        <a:pt x="13648" y="8481"/>
                      </a:cubicBezTo>
                      <a:lnTo>
                        <a:pt x="1741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39" name="Freeform: Shape 1838">
                  <a:extLst>
                    <a:ext uri="{FF2B5EF4-FFF2-40B4-BE49-F238E27FC236}">
                      <a16:creationId xmlns:a16="http://schemas.microsoft.com/office/drawing/2014/main" id="{F8A980DE-8F94-AE40-C76A-8E27817DFF69}"/>
                    </a:ext>
                  </a:extLst>
                </p:cNvPr>
                <p:cNvSpPr/>
                <p:nvPr/>
              </p:nvSpPr>
              <p:spPr>
                <a:xfrm>
                  <a:off x="7798489" y="5170737"/>
                  <a:ext cx="14208" cy="8389"/>
                </a:xfrm>
                <a:custGeom>
                  <a:avLst/>
                  <a:gdLst>
                    <a:gd name="connsiteX0" fmla="*/ 1627 w 14208"/>
                    <a:gd name="connsiteY0" fmla="*/ 7719 h 8389"/>
                    <a:gd name="connsiteX1" fmla="*/ 8 w 14208"/>
                    <a:gd name="connsiteY1" fmla="*/ 3719 h 8389"/>
                    <a:gd name="connsiteX2" fmla="*/ 8 w 14208"/>
                    <a:gd name="connsiteY2" fmla="*/ 3719 h 8389"/>
                    <a:gd name="connsiteX3" fmla="*/ 2104 w 14208"/>
                    <a:gd name="connsiteY3" fmla="*/ 4 h 8389"/>
                    <a:gd name="connsiteX4" fmla="*/ 12581 w 14208"/>
                    <a:gd name="connsiteY4" fmla="*/ 671 h 8389"/>
                    <a:gd name="connsiteX5" fmla="*/ 14200 w 14208"/>
                    <a:gd name="connsiteY5" fmla="*/ 4671 h 8389"/>
                    <a:gd name="connsiteX6" fmla="*/ 14200 w 14208"/>
                    <a:gd name="connsiteY6" fmla="*/ 4671 h 8389"/>
                    <a:gd name="connsiteX7" fmla="*/ 12105 w 14208"/>
                    <a:gd name="connsiteY7" fmla="*/ 8386 h 8389"/>
                    <a:gd name="connsiteX8" fmla="*/ 1627 w 14208"/>
                    <a:gd name="connsiteY8" fmla="*/ 7719 h 8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08" h="8389">
                      <a:moveTo>
                        <a:pt x="1627" y="7719"/>
                      </a:moveTo>
                      <a:cubicBezTo>
                        <a:pt x="675" y="7719"/>
                        <a:pt x="-87" y="5910"/>
                        <a:pt x="8" y="3719"/>
                      </a:cubicBezTo>
                      <a:lnTo>
                        <a:pt x="8" y="3719"/>
                      </a:lnTo>
                      <a:cubicBezTo>
                        <a:pt x="103" y="1623"/>
                        <a:pt x="1056" y="-91"/>
                        <a:pt x="2104" y="4"/>
                      </a:cubicBezTo>
                      <a:lnTo>
                        <a:pt x="12581" y="671"/>
                      </a:lnTo>
                      <a:cubicBezTo>
                        <a:pt x="13534" y="671"/>
                        <a:pt x="14296" y="2480"/>
                        <a:pt x="14200" y="4671"/>
                      </a:cubicBezTo>
                      <a:lnTo>
                        <a:pt x="14200" y="4671"/>
                      </a:lnTo>
                      <a:cubicBezTo>
                        <a:pt x="14105" y="6767"/>
                        <a:pt x="13153" y="8481"/>
                        <a:pt x="12105" y="8386"/>
                      </a:cubicBezTo>
                      <a:lnTo>
                        <a:pt x="1627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40" name="Freeform: Shape 1839">
                  <a:extLst>
                    <a:ext uri="{FF2B5EF4-FFF2-40B4-BE49-F238E27FC236}">
                      <a16:creationId xmlns:a16="http://schemas.microsoft.com/office/drawing/2014/main" id="{F4ECCECA-1E85-C78A-327A-54DE18070E2D}"/>
                    </a:ext>
                  </a:extLst>
                </p:cNvPr>
                <p:cNvSpPr/>
                <p:nvPr/>
              </p:nvSpPr>
              <p:spPr>
                <a:xfrm>
                  <a:off x="7796882" y="5186804"/>
                  <a:ext cx="14184" cy="9975"/>
                </a:xfrm>
                <a:custGeom>
                  <a:avLst/>
                  <a:gdLst>
                    <a:gd name="connsiteX0" fmla="*/ 1139 w 14184"/>
                    <a:gd name="connsiteY0" fmla="*/ 7559 h 9975"/>
                    <a:gd name="connsiteX1" fmla="*/ 187 w 14184"/>
                    <a:gd name="connsiteY1" fmla="*/ 3368 h 9975"/>
                    <a:gd name="connsiteX2" fmla="*/ 187 w 14184"/>
                    <a:gd name="connsiteY2" fmla="*/ 3368 h 9975"/>
                    <a:gd name="connsiteX3" fmla="*/ 2854 w 14184"/>
                    <a:gd name="connsiteY3" fmla="*/ 34 h 9975"/>
                    <a:gd name="connsiteX4" fmla="*/ 13046 w 14184"/>
                    <a:gd name="connsiteY4" fmla="*/ 2416 h 9975"/>
                    <a:gd name="connsiteX5" fmla="*/ 13998 w 14184"/>
                    <a:gd name="connsiteY5" fmla="*/ 6607 h 9975"/>
                    <a:gd name="connsiteX6" fmla="*/ 13998 w 14184"/>
                    <a:gd name="connsiteY6" fmla="*/ 6607 h 9975"/>
                    <a:gd name="connsiteX7" fmla="*/ 11331 w 14184"/>
                    <a:gd name="connsiteY7" fmla="*/ 9941 h 9975"/>
                    <a:gd name="connsiteX8" fmla="*/ 1139 w 14184"/>
                    <a:gd name="connsiteY8" fmla="*/ 7559 h 9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84" h="9975">
                      <a:moveTo>
                        <a:pt x="1139" y="7559"/>
                      </a:moveTo>
                      <a:cubicBezTo>
                        <a:pt x="187" y="7369"/>
                        <a:pt x="-289" y="5464"/>
                        <a:pt x="187" y="3368"/>
                      </a:cubicBezTo>
                      <a:lnTo>
                        <a:pt x="187" y="3368"/>
                      </a:lnTo>
                      <a:cubicBezTo>
                        <a:pt x="663" y="1273"/>
                        <a:pt x="1901" y="-251"/>
                        <a:pt x="2854" y="34"/>
                      </a:cubicBezTo>
                      <a:lnTo>
                        <a:pt x="13046" y="2416"/>
                      </a:lnTo>
                      <a:cubicBezTo>
                        <a:pt x="13998" y="2606"/>
                        <a:pt x="14474" y="4511"/>
                        <a:pt x="13998" y="6607"/>
                      </a:cubicBezTo>
                      <a:lnTo>
                        <a:pt x="13998" y="6607"/>
                      </a:lnTo>
                      <a:cubicBezTo>
                        <a:pt x="13522" y="8702"/>
                        <a:pt x="12283" y="10226"/>
                        <a:pt x="11331" y="9941"/>
                      </a:cubicBezTo>
                      <a:lnTo>
                        <a:pt x="1139" y="75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841" name="Freeform: Shape 1840">
                  <a:extLst>
                    <a:ext uri="{FF2B5EF4-FFF2-40B4-BE49-F238E27FC236}">
                      <a16:creationId xmlns:a16="http://schemas.microsoft.com/office/drawing/2014/main" id="{9528B40A-7157-1E1D-BF89-E7BE94D0ABB3}"/>
                    </a:ext>
                  </a:extLst>
                </p:cNvPr>
                <p:cNvSpPr/>
                <p:nvPr/>
              </p:nvSpPr>
              <p:spPr>
                <a:xfrm>
                  <a:off x="7792769" y="5204207"/>
                  <a:ext cx="14219" cy="10886"/>
                </a:xfrm>
                <a:custGeom>
                  <a:avLst/>
                  <a:gdLst>
                    <a:gd name="connsiteX0" fmla="*/ 871 w 14219"/>
                    <a:gd name="connsiteY0" fmla="*/ 7396 h 10886"/>
                    <a:gd name="connsiteX1" fmla="*/ 395 w 14219"/>
                    <a:gd name="connsiteY1" fmla="*/ 3110 h 10886"/>
                    <a:gd name="connsiteX2" fmla="*/ 395 w 14219"/>
                    <a:gd name="connsiteY2" fmla="*/ 3110 h 10886"/>
                    <a:gd name="connsiteX3" fmla="*/ 3443 w 14219"/>
                    <a:gd name="connsiteY3" fmla="*/ 62 h 10886"/>
                    <a:gd name="connsiteX4" fmla="*/ 13349 w 14219"/>
                    <a:gd name="connsiteY4" fmla="*/ 3491 h 10886"/>
                    <a:gd name="connsiteX5" fmla="*/ 13825 w 14219"/>
                    <a:gd name="connsiteY5" fmla="*/ 7777 h 10886"/>
                    <a:gd name="connsiteX6" fmla="*/ 13825 w 14219"/>
                    <a:gd name="connsiteY6" fmla="*/ 7777 h 10886"/>
                    <a:gd name="connsiteX7" fmla="*/ 10777 w 14219"/>
                    <a:gd name="connsiteY7" fmla="*/ 10825 h 10886"/>
                    <a:gd name="connsiteX8" fmla="*/ 871 w 14219"/>
                    <a:gd name="connsiteY8" fmla="*/ 739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19" h="10886">
                      <a:moveTo>
                        <a:pt x="871" y="7396"/>
                      </a:moveTo>
                      <a:cubicBezTo>
                        <a:pt x="-81" y="7015"/>
                        <a:pt x="-272" y="5110"/>
                        <a:pt x="395" y="3110"/>
                      </a:cubicBezTo>
                      <a:lnTo>
                        <a:pt x="395" y="3110"/>
                      </a:lnTo>
                      <a:cubicBezTo>
                        <a:pt x="1062" y="1109"/>
                        <a:pt x="2490" y="-319"/>
                        <a:pt x="3443" y="62"/>
                      </a:cubicBezTo>
                      <a:lnTo>
                        <a:pt x="13349" y="3491"/>
                      </a:lnTo>
                      <a:cubicBezTo>
                        <a:pt x="14301" y="3872"/>
                        <a:pt x="14492" y="5777"/>
                        <a:pt x="13825" y="7777"/>
                      </a:cubicBezTo>
                      <a:lnTo>
                        <a:pt x="13825" y="7777"/>
                      </a:lnTo>
                      <a:cubicBezTo>
                        <a:pt x="13158" y="9777"/>
                        <a:pt x="11825" y="11206"/>
                        <a:pt x="10777" y="10825"/>
                      </a:cubicBezTo>
                      <a:lnTo>
                        <a:pt x="871" y="739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806" name="Freeform: Shape 1805">
              <a:extLst>
                <a:ext uri="{FF2B5EF4-FFF2-40B4-BE49-F238E27FC236}">
                  <a16:creationId xmlns:a16="http://schemas.microsoft.com/office/drawing/2014/main" id="{21F80C62-1611-831F-099B-2B22BDE88B57}"/>
                </a:ext>
              </a:extLst>
            </p:cNvPr>
            <p:cNvSpPr/>
            <p:nvPr/>
          </p:nvSpPr>
          <p:spPr>
            <a:xfrm>
              <a:off x="8876342" y="4313961"/>
              <a:ext cx="1005109" cy="1816027"/>
            </a:xfrm>
            <a:custGeom>
              <a:avLst/>
              <a:gdLst>
                <a:gd name="connsiteX0" fmla="*/ 7959 w 695759"/>
                <a:gd name="connsiteY0" fmla="*/ 86091 h 1257094"/>
                <a:gd name="connsiteX1" fmla="*/ 7959 w 695759"/>
                <a:gd name="connsiteY1" fmla="*/ 441468 h 1257094"/>
                <a:gd name="connsiteX2" fmla="*/ 99970 w 695759"/>
                <a:gd name="connsiteY2" fmla="*/ 768748 h 1257094"/>
                <a:gd name="connsiteX3" fmla="*/ 580697 w 695759"/>
                <a:gd name="connsiteY3" fmla="*/ 1257094 h 1257094"/>
                <a:gd name="connsiteX4" fmla="*/ 695759 w 695759"/>
                <a:gd name="connsiteY4" fmla="*/ 1113934 h 1257094"/>
                <a:gd name="connsiteX5" fmla="*/ 361241 w 695759"/>
                <a:gd name="connsiteY5" fmla="*/ 651781 h 1257094"/>
                <a:gd name="connsiteX6" fmla="*/ 347811 w 695759"/>
                <a:gd name="connsiteY6" fmla="*/ 316119 h 1257094"/>
                <a:gd name="connsiteX7" fmla="*/ 416962 w 695759"/>
                <a:gd name="connsiteY7" fmla="*/ 2557 h 1257094"/>
                <a:gd name="connsiteX8" fmla="*/ 7864 w 695759"/>
                <a:gd name="connsiteY8" fmla="*/ 85995 h 1257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759" h="1257094">
                  <a:moveTo>
                    <a:pt x="7959" y="86091"/>
                  </a:moveTo>
                  <a:cubicBezTo>
                    <a:pt x="7959" y="86091"/>
                    <a:pt x="-9948" y="321358"/>
                    <a:pt x="7959" y="441468"/>
                  </a:cubicBezTo>
                  <a:cubicBezTo>
                    <a:pt x="25866" y="561674"/>
                    <a:pt x="41201" y="717598"/>
                    <a:pt x="99970" y="768748"/>
                  </a:cubicBezTo>
                  <a:cubicBezTo>
                    <a:pt x="158739" y="819897"/>
                    <a:pt x="514213" y="1195753"/>
                    <a:pt x="580697" y="1257094"/>
                  </a:cubicBezTo>
                  <a:cubicBezTo>
                    <a:pt x="667660" y="1211089"/>
                    <a:pt x="695759" y="1113934"/>
                    <a:pt x="695759" y="1113934"/>
                  </a:cubicBezTo>
                  <a:cubicBezTo>
                    <a:pt x="695759" y="1113934"/>
                    <a:pt x="459634" y="718456"/>
                    <a:pt x="361241" y="651781"/>
                  </a:cubicBezTo>
                  <a:cubicBezTo>
                    <a:pt x="354859" y="553387"/>
                    <a:pt x="340096" y="364697"/>
                    <a:pt x="347811" y="316119"/>
                  </a:cubicBezTo>
                  <a:cubicBezTo>
                    <a:pt x="452776" y="241920"/>
                    <a:pt x="434869" y="16273"/>
                    <a:pt x="416962" y="2557"/>
                  </a:cubicBezTo>
                  <a:cubicBezTo>
                    <a:pt x="399055" y="-11160"/>
                    <a:pt x="71776" y="32274"/>
                    <a:pt x="7864" y="8599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07" name="Freeform: Shape 1806">
              <a:extLst>
                <a:ext uri="{FF2B5EF4-FFF2-40B4-BE49-F238E27FC236}">
                  <a16:creationId xmlns:a16="http://schemas.microsoft.com/office/drawing/2014/main" id="{161DDAB0-34B9-14F9-2016-3039AF1568FB}"/>
                </a:ext>
              </a:extLst>
            </p:cNvPr>
            <p:cNvSpPr/>
            <p:nvPr/>
          </p:nvSpPr>
          <p:spPr>
            <a:xfrm>
              <a:off x="8887841" y="4240276"/>
              <a:ext cx="590992" cy="194842"/>
            </a:xfrm>
            <a:custGeom>
              <a:avLst/>
              <a:gdLst>
                <a:gd name="connsiteX0" fmla="*/ 409004 w 409098"/>
                <a:gd name="connsiteY0" fmla="*/ 51435 h 134874"/>
                <a:gd name="connsiteX1" fmla="*/ 393668 w 409098"/>
                <a:gd name="connsiteY1" fmla="*/ 0 h 134874"/>
                <a:gd name="connsiteX2" fmla="*/ 3143 w 409098"/>
                <a:gd name="connsiteY2" fmla="*/ 69723 h 134874"/>
                <a:gd name="connsiteX3" fmla="*/ 0 w 409098"/>
                <a:gd name="connsiteY3" fmla="*/ 134874 h 134874"/>
                <a:gd name="connsiteX4" fmla="*/ 409099 w 409098"/>
                <a:gd name="connsiteY4" fmla="*/ 51435 h 13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098" h="134874">
                  <a:moveTo>
                    <a:pt x="409004" y="51435"/>
                  </a:moveTo>
                  <a:lnTo>
                    <a:pt x="393668" y="0"/>
                  </a:lnTo>
                  <a:cubicBezTo>
                    <a:pt x="393668" y="0"/>
                    <a:pt x="90678" y="22384"/>
                    <a:pt x="3143" y="69723"/>
                  </a:cubicBezTo>
                  <a:cubicBezTo>
                    <a:pt x="0" y="101060"/>
                    <a:pt x="0" y="134874"/>
                    <a:pt x="0" y="134874"/>
                  </a:cubicBezTo>
                  <a:cubicBezTo>
                    <a:pt x="0" y="134874"/>
                    <a:pt x="114205" y="89916"/>
                    <a:pt x="409099" y="51435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08" name="Freeform: Shape 1807">
              <a:extLst>
                <a:ext uri="{FF2B5EF4-FFF2-40B4-BE49-F238E27FC236}">
                  <a16:creationId xmlns:a16="http://schemas.microsoft.com/office/drawing/2014/main" id="{64563D2B-BBE2-AB4D-8B60-F50CD4A5A41C}"/>
                </a:ext>
              </a:extLst>
            </p:cNvPr>
            <p:cNvSpPr/>
            <p:nvPr/>
          </p:nvSpPr>
          <p:spPr>
            <a:xfrm>
              <a:off x="8855375" y="3055621"/>
              <a:ext cx="880687" cy="1288589"/>
            </a:xfrm>
            <a:custGeom>
              <a:avLst/>
              <a:gdLst>
                <a:gd name="connsiteX0" fmla="*/ 431667 w 609631"/>
                <a:gd name="connsiteY0" fmla="*/ 108274 h 891990"/>
                <a:gd name="connsiteX1" fmla="*/ 585019 w 609631"/>
                <a:gd name="connsiteY1" fmla="*/ 174758 h 891990"/>
                <a:gd name="connsiteX2" fmla="*/ 566255 w 609631"/>
                <a:gd name="connsiteY2" fmla="*/ 372497 h 891990"/>
                <a:gd name="connsiteX3" fmla="*/ 416236 w 609631"/>
                <a:gd name="connsiteY3" fmla="*/ 822268 h 891990"/>
                <a:gd name="connsiteX4" fmla="*/ 25711 w 609631"/>
                <a:gd name="connsiteY4" fmla="*/ 891991 h 891990"/>
                <a:gd name="connsiteX5" fmla="*/ 17424 w 609631"/>
                <a:gd name="connsiteY5" fmla="*/ 268103 h 891990"/>
                <a:gd name="connsiteX6" fmla="*/ 51524 w 609631"/>
                <a:gd name="connsiteY6" fmla="*/ 11119 h 891990"/>
                <a:gd name="connsiteX7" fmla="*/ 232213 w 609631"/>
                <a:gd name="connsiteY7" fmla="*/ 94177 h 891990"/>
                <a:gd name="connsiteX8" fmla="*/ 431667 w 609631"/>
                <a:gd name="connsiteY8" fmla="*/ 108274 h 89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31" h="891990">
                  <a:moveTo>
                    <a:pt x="431667" y="108274"/>
                  </a:moveTo>
                  <a:cubicBezTo>
                    <a:pt x="431667" y="108274"/>
                    <a:pt x="542442" y="144088"/>
                    <a:pt x="585019" y="174758"/>
                  </a:cubicBezTo>
                  <a:cubicBezTo>
                    <a:pt x="627691" y="205429"/>
                    <a:pt x="610641" y="306013"/>
                    <a:pt x="566255" y="372497"/>
                  </a:cubicBezTo>
                  <a:cubicBezTo>
                    <a:pt x="521963" y="438982"/>
                    <a:pt x="375374" y="684917"/>
                    <a:pt x="416236" y="822268"/>
                  </a:cubicBezTo>
                  <a:cubicBezTo>
                    <a:pt x="349752" y="839508"/>
                    <a:pt x="25711" y="891991"/>
                    <a:pt x="25711" y="891991"/>
                  </a:cubicBezTo>
                  <a:cubicBezTo>
                    <a:pt x="25711" y="891991"/>
                    <a:pt x="9709" y="335826"/>
                    <a:pt x="17424" y="268103"/>
                  </a:cubicBezTo>
                  <a:cubicBezTo>
                    <a:pt x="11043" y="177330"/>
                    <a:pt x="-33725" y="97415"/>
                    <a:pt x="51524" y="11119"/>
                  </a:cubicBezTo>
                  <a:cubicBezTo>
                    <a:pt x="99149" y="-37078"/>
                    <a:pt x="211734" y="86557"/>
                    <a:pt x="232213" y="94177"/>
                  </a:cubicBezTo>
                  <a:cubicBezTo>
                    <a:pt x="252692" y="101892"/>
                    <a:pt x="340893" y="143992"/>
                    <a:pt x="431667" y="108274"/>
                  </a:cubicBez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09" name="Freeform: Shape 1808">
              <a:extLst>
                <a:ext uri="{FF2B5EF4-FFF2-40B4-BE49-F238E27FC236}">
                  <a16:creationId xmlns:a16="http://schemas.microsoft.com/office/drawing/2014/main" id="{88B19B64-B431-5065-CA39-D097CE5C67B6}"/>
                </a:ext>
              </a:extLst>
            </p:cNvPr>
            <p:cNvSpPr/>
            <p:nvPr/>
          </p:nvSpPr>
          <p:spPr>
            <a:xfrm>
              <a:off x="9181478" y="3163208"/>
              <a:ext cx="301072" cy="72157"/>
            </a:xfrm>
            <a:custGeom>
              <a:avLst/>
              <a:gdLst>
                <a:gd name="connsiteX0" fmla="*/ 21050 w 208409"/>
                <a:gd name="connsiteY0" fmla="*/ 12940 h 49949"/>
                <a:gd name="connsiteX1" fmla="*/ 127921 w 208409"/>
                <a:gd name="connsiteY1" fmla="*/ 19131 h 49949"/>
                <a:gd name="connsiteX2" fmla="*/ 205835 w 208409"/>
                <a:gd name="connsiteY2" fmla="*/ 33800 h 49949"/>
                <a:gd name="connsiteX3" fmla="*/ 64675 w 208409"/>
                <a:gd name="connsiteY3" fmla="*/ 39705 h 49949"/>
                <a:gd name="connsiteX4" fmla="*/ 0 w 208409"/>
                <a:gd name="connsiteY4" fmla="*/ 17322 h 49949"/>
                <a:gd name="connsiteX5" fmla="*/ 21050 w 208409"/>
                <a:gd name="connsiteY5" fmla="*/ 12940 h 4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409" h="49949">
                  <a:moveTo>
                    <a:pt x="21050" y="12940"/>
                  </a:moveTo>
                  <a:cubicBezTo>
                    <a:pt x="21050" y="12940"/>
                    <a:pt x="82296" y="32562"/>
                    <a:pt x="127921" y="19131"/>
                  </a:cubicBezTo>
                  <a:cubicBezTo>
                    <a:pt x="173641" y="5796"/>
                    <a:pt x="219932" y="-22779"/>
                    <a:pt x="205835" y="33800"/>
                  </a:cubicBezTo>
                  <a:cubicBezTo>
                    <a:pt x="205835" y="33800"/>
                    <a:pt x="160210" y="65804"/>
                    <a:pt x="64675" y="39705"/>
                  </a:cubicBezTo>
                  <a:cubicBezTo>
                    <a:pt x="0" y="22560"/>
                    <a:pt x="0" y="17322"/>
                    <a:pt x="0" y="17322"/>
                  </a:cubicBezTo>
                  <a:cubicBezTo>
                    <a:pt x="0" y="17322"/>
                    <a:pt x="16383" y="11607"/>
                    <a:pt x="21050" y="12940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10" name="Freeform: Shape 1809">
              <a:extLst>
                <a:ext uri="{FF2B5EF4-FFF2-40B4-BE49-F238E27FC236}">
                  <a16:creationId xmlns:a16="http://schemas.microsoft.com/office/drawing/2014/main" id="{CEB0C037-3092-F8CF-3F9A-104B29A2F22D}"/>
                </a:ext>
              </a:extLst>
            </p:cNvPr>
            <p:cNvSpPr/>
            <p:nvPr/>
          </p:nvSpPr>
          <p:spPr>
            <a:xfrm>
              <a:off x="8964207" y="2785723"/>
              <a:ext cx="469117" cy="410771"/>
            </a:xfrm>
            <a:custGeom>
              <a:avLst/>
              <a:gdLst>
                <a:gd name="connsiteX0" fmla="*/ 77533 w 324733"/>
                <a:gd name="connsiteY0" fmla="*/ 51358 h 284345"/>
                <a:gd name="connsiteX1" fmla="*/ 32385 w 324733"/>
                <a:gd name="connsiteY1" fmla="*/ 122129 h 284345"/>
                <a:gd name="connsiteX2" fmla="*/ 0 w 324733"/>
                <a:gd name="connsiteY2" fmla="*/ 181755 h 284345"/>
                <a:gd name="connsiteX3" fmla="*/ 34957 w 324733"/>
                <a:gd name="connsiteY3" fmla="*/ 191090 h 284345"/>
                <a:gd name="connsiteX4" fmla="*/ 79248 w 324733"/>
                <a:gd name="connsiteY4" fmla="*/ 284149 h 284345"/>
                <a:gd name="connsiteX5" fmla="*/ 227552 w 324733"/>
                <a:gd name="connsiteY5" fmla="*/ 260146 h 284345"/>
                <a:gd name="connsiteX6" fmla="*/ 320421 w 324733"/>
                <a:gd name="connsiteY6" fmla="*/ 202139 h 284345"/>
                <a:gd name="connsiteX7" fmla="*/ 152495 w 324733"/>
                <a:gd name="connsiteY7" fmla="*/ 11258 h 284345"/>
                <a:gd name="connsiteX8" fmla="*/ 77438 w 324733"/>
                <a:gd name="connsiteY8" fmla="*/ 51358 h 28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733" h="284345">
                  <a:moveTo>
                    <a:pt x="77533" y="51358"/>
                  </a:moveTo>
                  <a:cubicBezTo>
                    <a:pt x="77533" y="51358"/>
                    <a:pt x="39148" y="66693"/>
                    <a:pt x="32385" y="122129"/>
                  </a:cubicBezTo>
                  <a:cubicBezTo>
                    <a:pt x="14478" y="147656"/>
                    <a:pt x="0" y="181755"/>
                    <a:pt x="0" y="181755"/>
                  </a:cubicBezTo>
                  <a:cubicBezTo>
                    <a:pt x="0" y="181755"/>
                    <a:pt x="7715" y="193661"/>
                    <a:pt x="34957" y="191090"/>
                  </a:cubicBezTo>
                  <a:cubicBezTo>
                    <a:pt x="40481" y="214997"/>
                    <a:pt x="28956" y="282530"/>
                    <a:pt x="79248" y="284149"/>
                  </a:cubicBezTo>
                  <a:cubicBezTo>
                    <a:pt x="129540" y="285863"/>
                    <a:pt x="165354" y="276243"/>
                    <a:pt x="227552" y="260146"/>
                  </a:cubicBezTo>
                  <a:cubicBezTo>
                    <a:pt x="289750" y="243953"/>
                    <a:pt x="312801" y="240524"/>
                    <a:pt x="320421" y="202139"/>
                  </a:cubicBezTo>
                  <a:cubicBezTo>
                    <a:pt x="328041" y="163753"/>
                    <a:pt x="346805" y="-51036"/>
                    <a:pt x="152495" y="11258"/>
                  </a:cubicBezTo>
                  <a:lnTo>
                    <a:pt x="77438" y="51358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11" name="Freeform: Shape 1810">
              <a:extLst>
                <a:ext uri="{FF2B5EF4-FFF2-40B4-BE49-F238E27FC236}">
                  <a16:creationId xmlns:a16="http://schemas.microsoft.com/office/drawing/2014/main" id="{1609BF45-D23F-3835-7CC3-53013C4B6F58}"/>
                </a:ext>
              </a:extLst>
            </p:cNvPr>
            <p:cNvSpPr/>
            <p:nvPr/>
          </p:nvSpPr>
          <p:spPr>
            <a:xfrm>
              <a:off x="9089148" y="2859195"/>
              <a:ext cx="352039" cy="269386"/>
            </a:xfrm>
            <a:custGeom>
              <a:avLst/>
              <a:gdLst>
                <a:gd name="connsiteX0" fmla="*/ 0 w 243689"/>
                <a:gd name="connsiteY0" fmla="*/ 40980 h 186475"/>
                <a:gd name="connsiteX1" fmla="*/ 97155 w 243689"/>
                <a:gd name="connsiteY1" fmla="*/ 113846 h 186475"/>
                <a:gd name="connsiteX2" fmla="*/ 118872 w 243689"/>
                <a:gd name="connsiteY2" fmla="*/ 104416 h 186475"/>
                <a:gd name="connsiteX3" fmla="*/ 164973 w 243689"/>
                <a:gd name="connsiteY3" fmla="*/ 183664 h 186475"/>
                <a:gd name="connsiteX4" fmla="*/ 238316 w 243689"/>
                <a:gd name="connsiteY4" fmla="*/ 146993 h 186475"/>
                <a:gd name="connsiteX5" fmla="*/ 0 w 243689"/>
                <a:gd name="connsiteY5" fmla="*/ 40885 h 18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689" h="186475">
                  <a:moveTo>
                    <a:pt x="0" y="40980"/>
                  </a:moveTo>
                  <a:cubicBezTo>
                    <a:pt x="0" y="40980"/>
                    <a:pt x="89440" y="51172"/>
                    <a:pt x="97155" y="113846"/>
                  </a:cubicBezTo>
                  <a:cubicBezTo>
                    <a:pt x="104775" y="176521"/>
                    <a:pt x="106109" y="137278"/>
                    <a:pt x="118872" y="104416"/>
                  </a:cubicBezTo>
                  <a:cubicBezTo>
                    <a:pt x="131636" y="71650"/>
                    <a:pt x="182118" y="127467"/>
                    <a:pt x="164973" y="183664"/>
                  </a:cubicBezTo>
                  <a:cubicBezTo>
                    <a:pt x="164973" y="183664"/>
                    <a:pt x="233172" y="201571"/>
                    <a:pt x="238316" y="146993"/>
                  </a:cubicBezTo>
                  <a:cubicBezTo>
                    <a:pt x="243364" y="92415"/>
                    <a:pt x="287655" y="-77130"/>
                    <a:pt x="0" y="4088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12" name="Freeform: Shape 1811">
              <a:extLst>
                <a:ext uri="{FF2B5EF4-FFF2-40B4-BE49-F238E27FC236}">
                  <a16:creationId xmlns:a16="http://schemas.microsoft.com/office/drawing/2014/main" id="{70394BEC-C1AC-07A9-F0FB-B3B5BBD46294}"/>
                </a:ext>
              </a:extLst>
            </p:cNvPr>
            <p:cNvSpPr/>
            <p:nvPr/>
          </p:nvSpPr>
          <p:spPr>
            <a:xfrm>
              <a:off x="8901376" y="2677327"/>
              <a:ext cx="552040" cy="281462"/>
            </a:xfrm>
            <a:custGeom>
              <a:avLst/>
              <a:gdLst>
                <a:gd name="connsiteX0" fmla="*/ 307717 w 382134"/>
                <a:gd name="connsiteY0" fmla="*/ 8758 h 194834"/>
                <a:gd name="connsiteX1" fmla="*/ 382012 w 382134"/>
                <a:gd name="connsiteY1" fmla="*/ 116962 h 194834"/>
                <a:gd name="connsiteX2" fmla="*/ 334101 w 382134"/>
                <a:gd name="connsiteY2" fmla="*/ 186875 h 194834"/>
                <a:gd name="connsiteX3" fmla="*/ 145697 w 382134"/>
                <a:gd name="connsiteY3" fmla="*/ 192876 h 194834"/>
                <a:gd name="connsiteX4" fmla="*/ 7584 w 382134"/>
                <a:gd name="connsiteY4" fmla="*/ 100865 h 194834"/>
                <a:gd name="connsiteX5" fmla="*/ 87689 w 382134"/>
                <a:gd name="connsiteY5" fmla="*/ 69337 h 194834"/>
                <a:gd name="connsiteX6" fmla="*/ 307622 w 382134"/>
                <a:gd name="connsiteY6" fmla="*/ 8853 h 19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34" h="194834">
                  <a:moveTo>
                    <a:pt x="307717" y="8758"/>
                  </a:moveTo>
                  <a:cubicBezTo>
                    <a:pt x="307717" y="8758"/>
                    <a:pt x="385631" y="43715"/>
                    <a:pt x="382012" y="116962"/>
                  </a:cubicBezTo>
                  <a:cubicBezTo>
                    <a:pt x="378488" y="190304"/>
                    <a:pt x="369915" y="182589"/>
                    <a:pt x="334101" y="186875"/>
                  </a:cubicBezTo>
                  <a:cubicBezTo>
                    <a:pt x="298287" y="191162"/>
                    <a:pt x="177320" y="186018"/>
                    <a:pt x="145697" y="192876"/>
                  </a:cubicBezTo>
                  <a:cubicBezTo>
                    <a:pt x="114169" y="199734"/>
                    <a:pt x="-34993" y="192876"/>
                    <a:pt x="7584" y="100865"/>
                  </a:cubicBezTo>
                  <a:cubicBezTo>
                    <a:pt x="22920" y="71051"/>
                    <a:pt x="87689" y="69337"/>
                    <a:pt x="87689" y="69337"/>
                  </a:cubicBezTo>
                  <a:cubicBezTo>
                    <a:pt x="87689" y="69337"/>
                    <a:pt x="169509" y="-29533"/>
                    <a:pt x="307622" y="8853"/>
                  </a:cubicBezTo>
                  <a:close/>
                </a:path>
              </a:pathLst>
            </a:custGeom>
            <a:solidFill>
              <a:srgbClr val="E24C2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813" name="Freeform: Shape 1812">
              <a:extLst>
                <a:ext uri="{FF2B5EF4-FFF2-40B4-BE49-F238E27FC236}">
                  <a16:creationId xmlns:a16="http://schemas.microsoft.com/office/drawing/2014/main" id="{844111DC-8ACC-9961-FA78-B099F7A5B1ED}"/>
                </a:ext>
              </a:extLst>
            </p:cNvPr>
            <p:cNvSpPr/>
            <p:nvPr/>
          </p:nvSpPr>
          <p:spPr>
            <a:xfrm>
              <a:off x="9082119" y="4477683"/>
              <a:ext cx="28082" cy="238461"/>
            </a:xfrm>
            <a:custGeom>
              <a:avLst/>
              <a:gdLst>
                <a:gd name="connsiteX0" fmla="*/ 15535 w 19439"/>
                <a:gd name="connsiteY0" fmla="*/ 0 h 165068"/>
                <a:gd name="connsiteX1" fmla="*/ 19440 w 19439"/>
                <a:gd name="connsiteY1" fmla="*/ 165068 h 165068"/>
                <a:gd name="connsiteX2" fmla="*/ 15535 w 19439"/>
                <a:gd name="connsiteY2" fmla="*/ 0 h 16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39" h="165068">
                  <a:moveTo>
                    <a:pt x="15535" y="0"/>
                  </a:moveTo>
                  <a:cubicBezTo>
                    <a:pt x="15535" y="0"/>
                    <a:pt x="-6087" y="100203"/>
                    <a:pt x="19440" y="165068"/>
                  </a:cubicBezTo>
                  <a:cubicBezTo>
                    <a:pt x="-12945" y="108775"/>
                    <a:pt x="1914" y="80200"/>
                    <a:pt x="15535" y="0"/>
                  </a:cubicBezTo>
                  <a:close/>
                </a:path>
              </a:pathLst>
            </a:custGeom>
            <a:solidFill>
              <a:schemeClr val="bg1">
                <a:alpha val="72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2233" name="Title 1">
            <a:extLst>
              <a:ext uri="{FF2B5EF4-FFF2-40B4-BE49-F238E27FC236}">
                <a16:creationId xmlns:a16="http://schemas.microsoft.com/office/drawing/2014/main" id="{DB805C4F-C04C-42B7-055C-11ADEEA63C5C}"/>
              </a:ext>
            </a:extLst>
          </p:cNvPr>
          <p:cNvSpPr txBox="1">
            <a:spLocks/>
          </p:cNvSpPr>
          <p:nvPr/>
        </p:nvSpPr>
        <p:spPr>
          <a:xfrm>
            <a:off x="147490" y="1248871"/>
            <a:ext cx="2117670" cy="692014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Shanti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4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1</a:t>
            </a:r>
            <a:r>
              <a:rPr lang="en-US" sz="4000" baseline="30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st</a:t>
            </a:r>
            <a:r>
              <a:rPr lang="en-US" sz="4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Shot</a:t>
            </a:r>
          </a:p>
        </p:txBody>
      </p:sp>
      <p:sp>
        <p:nvSpPr>
          <p:cNvPr id="2234" name="Title 1">
            <a:extLst>
              <a:ext uri="{FF2B5EF4-FFF2-40B4-BE49-F238E27FC236}">
                <a16:creationId xmlns:a16="http://schemas.microsoft.com/office/drawing/2014/main" id="{5219E479-1FE5-AEC9-C799-ED780E4B2429}"/>
              </a:ext>
            </a:extLst>
          </p:cNvPr>
          <p:cNvSpPr txBox="1">
            <a:spLocks/>
          </p:cNvSpPr>
          <p:nvPr/>
        </p:nvSpPr>
        <p:spPr>
          <a:xfrm>
            <a:off x="4300778" y="1311029"/>
            <a:ext cx="2022511" cy="567701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Shanti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3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2nd Shot</a:t>
            </a:r>
          </a:p>
        </p:txBody>
      </p:sp>
      <p:sp>
        <p:nvSpPr>
          <p:cNvPr id="2237" name="Title 1">
            <a:extLst>
              <a:ext uri="{FF2B5EF4-FFF2-40B4-BE49-F238E27FC236}">
                <a16:creationId xmlns:a16="http://schemas.microsoft.com/office/drawing/2014/main" id="{207A806C-3FE6-4A01-A2ED-D23DC9418C7A}"/>
              </a:ext>
            </a:extLst>
          </p:cNvPr>
          <p:cNvSpPr txBox="1">
            <a:spLocks/>
          </p:cNvSpPr>
          <p:nvPr/>
        </p:nvSpPr>
        <p:spPr>
          <a:xfrm>
            <a:off x="8419604" y="1402818"/>
            <a:ext cx="1691884" cy="475912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Shanti" pitchFamily="2" charset="0"/>
                <a:ea typeface="+mj-ea"/>
                <a:cs typeface="+mj-cs"/>
              </a:defRPr>
            </a:lvl1pPr>
          </a:lstStyle>
          <a:p>
            <a:pPr algn="ctr"/>
            <a:r>
              <a:rPr lang="en-US" sz="25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10</a:t>
            </a:r>
            <a:r>
              <a:rPr lang="en-US" sz="2500" baseline="300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th</a:t>
            </a:r>
            <a:r>
              <a:rPr lang="en-US" sz="25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Shot</a:t>
            </a:r>
          </a:p>
        </p:txBody>
      </p:sp>
      <p:grpSp>
        <p:nvGrpSpPr>
          <p:cNvPr id="2238" name="Group 2237">
            <a:extLst>
              <a:ext uri="{FF2B5EF4-FFF2-40B4-BE49-F238E27FC236}">
                <a16:creationId xmlns:a16="http://schemas.microsoft.com/office/drawing/2014/main" id="{9F489B07-F1D7-0304-B32C-47CA7435E739}"/>
              </a:ext>
            </a:extLst>
          </p:cNvPr>
          <p:cNvGrpSpPr/>
          <p:nvPr/>
        </p:nvGrpSpPr>
        <p:grpSpPr>
          <a:xfrm>
            <a:off x="4603198" y="6013043"/>
            <a:ext cx="288134" cy="297351"/>
            <a:chOff x="7429964" y="6332677"/>
            <a:chExt cx="288134" cy="297351"/>
          </a:xfrm>
        </p:grpSpPr>
        <p:sp>
          <p:nvSpPr>
            <p:cNvPr id="2239" name="Freeform: Shape 2238">
              <a:extLst>
                <a:ext uri="{FF2B5EF4-FFF2-40B4-BE49-F238E27FC236}">
                  <a16:creationId xmlns:a16="http://schemas.microsoft.com/office/drawing/2014/main" id="{6F6B611F-DA9F-C1AD-AD83-13BB5EB9D85F}"/>
                </a:ext>
              </a:extLst>
            </p:cNvPr>
            <p:cNvSpPr/>
            <p:nvPr/>
          </p:nvSpPr>
          <p:spPr>
            <a:xfrm>
              <a:off x="7429964" y="6546368"/>
              <a:ext cx="288134" cy="83660"/>
            </a:xfrm>
            <a:custGeom>
              <a:avLst/>
              <a:gdLst>
                <a:gd name="connsiteX0" fmla="*/ 199454 w 199453"/>
                <a:gd name="connsiteY0" fmla="*/ 28956 h 57911"/>
                <a:gd name="connsiteX1" fmla="*/ 99727 w 199453"/>
                <a:gd name="connsiteY1" fmla="*/ 0 h 57911"/>
                <a:gd name="connsiteX2" fmla="*/ 0 w 199453"/>
                <a:gd name="connsiteY2" fmla="*/ 28956 h 57911"/>
                <a:gd name="connsiteX3" fmla="*/ 99727 w 199453"/>
                <a:gd name="connsiteY3" fmla="*/ 57912 h 57911"/>
                <a:gd name="connsiteX4" fmla="*/ 199454 w 199453"/>
                <a:gd name="connsiteY4" fmla="*/ 28956 h 57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453" h="57911">
                  <a:moveTo>
                    <a:pt x="199454" y="28956"/>
                  </a:moveTo>
                  <a:cubicBezTo>
                    <a:pt x="199454" y="12954"/>
                    <a:pt x="154781" y="0"/>
                    <a:pt x="99727" y="0"/>
                  </a:cubicBezTo>
                  <a:cubicBezTo>
                    <a:pt x="44672" y="0"/>
                    <a:pt x="0" y="12954"/>
                    <a:pt x="0" y="28956"/>
                  </a:cubicBezTo>
                  <a:cubicBezTo>
                    <a:pt x="0" y="44958"/>
                    <a:pt x="44672" y="57912"/>
                    <a:pt x="99727" y="57912"/>
                  </a:cubicBezTo>
                  <a:cubicBezTo>
                    <a:pt x="154781" y="57912"/>
                    <a:pt x="199454" y="44958"/>
                    <a:pt x="199454" y="28956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00" name="Graphic 36">
              <a:extLst>
                <a:ext uri="{FF2B5EF4-FFF2-40B4-BE49-F238E27FC236}">
                  <a16:creationId xmlns:a16="http://schemas.microsoft.com/office/drawing/2014/main" id="{CECBAD13-7188-C670-449F-125B861102D1}"/>
                </a:ext>
              </a:extLst>
            </p:cNvPr>
            <p:cNvGrpSpPr/>
            <p:nvPr/>
          </p:nvGrpSpPr>
          <p:grpSpPr>
            <a:xfrm>
              <a:off x="7438357" y="6332677"/>
              <a:ext cx="257455" cy="257312"/>
              <a:chOff x="6190864" y="5205223"/>
              <a:chExt cx="178216" cy="178117"/>
            </a:xfrm>
          </p:grpSpPr>
          <p:sp>
            <p:nvSpPr>
              <p:cNvPr id="1601" name="Freeform: Shape 1600">
                <a:extLst>
                  <a:ext uri="{FF2B5EF4-FFF2-40B4-BE49-F238E27FC236}">
                    <a16:creationId xmlns:a16="http://schemas.microsoft.com/office/drawing/2014/main" id="{3E5CEAA4-6C97-FAC7-A0B7-F79CF5236237}"/>
                  </a:ext>
                </a:extLst>
              </p:cNvPr>
              <p:cNvSpPr/>
              <p:nvPr/>
            </p:nvSpPr>
            <p:spPr>
              <a:xfrm>
                <a:off x="6190864" y="5205223"/>
                <a:ext cx="178117" cy="178117"/>
              </a:xfrm>
              <a:custGeom>
                <a:avLst/>
                <a:gdLst>
                  <a:gd name="connsiteX0" fmla="*/ 178118 w 178117"/>
                  <a:gd name="connsiteY0" fmla="*/ 89059 h 178117"/>
                  <a:gd name="connsiteX1" fmla="*/ 89059 w 178117"/>
                  <a:gd name="connsiteY1" fmla="*/ 178117 h 178117"/>
                  <a:gd name="connsiteX2" fmla="*/ 0 w 178117"/>
                  <a:gd name="connsiteY2" fmla="*/ 89059 h 178117"/>
                  <a:gd name="connsiteX3" fmla="*/ 89059 w 178117"/>
                  <a:gd name="connsiteY3" fmla="*/ 0 h 178117"/>
                  <a:gd name="connsiteX4" fmla="*/ 178118 w 178117"/>
                  <a:gd name="connsiteY4" fmla="*/ 89059 h 17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117" h="178117">
                    <a:moveTo>
                      <a:pt x="178118" y="89059"/>
                    </a:moveTo>
                    <a:cubicBezTo>
                      <a:pt x="178118" y="138208"/>
                      <a:pt x="138303" y="178117"/>
                      <a:pt x="89059" y="178117"/>
                    </a:cubicBezTo>
                    <a:cubicBezTo>
                      <a:pt x="39815" y="178117"/>
                      <a:pt x="0" y="138303"/>
                      <a:pt x="0" y="89059"/>
                    </a:cubicBezTo>
                    <a:cubicBezTo>
                      <a:pt x="0" y="39814"/>
                      <a:pt x="39815" y="0"/>
                      <a:pt x="89059" y="0"/>
                    </a:cubicBezTo>
                    <a:cubicBezTo>
                      <a:pt x="138303" y="0"/>
                      <a:pt x="178118" y="39910"/>
                      <a:pt x="178118" y="890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02" name="Freeform: Shape 1601">
                <a:extLst>
                  <a:ext uri="{FF2B5EF4-FFF2-40B4-BE49-F238E27FC236}">
                    <a16:creationId xmlns:a16="http://schemas.microsoft.com/office/drawing/2014/main" id="{FA175ED4-9D02-0DBC-BB8A-5F874850FA8B}"/>
                  </a:ext>
                </a:extLst>
              </p:cNvPr>
              <p:cNvSpPr/>
              <p:nvPr/>
            </p:nvSpPr>
            <p:spPr>
              <a:xfrm>
                <a:off x="6207632" y="5221509"/>
                <a:ext cx="161448" cy="161734"/>
              </a:xfrm>
              <a:custGeom>
                <a:avLst/>
                <a:gdLst>
                  <a:gd name="connsiteX0" fmla="*/ 161354 w 161448"/>
                  <a:gd name="connsiteY0" fmla="*/ 72771 h 161734"/>
                  <a:gd name="connsiteX1" fmla="*/ 72390 w 161448"/>
                  <a:gd name="connsiteY1" fmla="*/ 161735 h 161734"/>
                  <a:gd name="connsiteX2" fmla="*/ 0 w 161448"/>
                  <a:gd name="connsiteY2" fmla="*/ 124301 h 161734"/>
                  <a:gd name="connsiteX3" fmla="*/ 50863 w 161448"/>
                  <a:gd name="connsiteY3" fmla="*/ 140398 h 161734"/>
                  <a:gd name="connsiteX4" fmla="*/ 140018 w 161448"/>
                  <a:gd name="connsiteY4" fmla="*/ 51435 h 161734"/>
                  <a:gd name="connsiteX5" fmla="*/ 123825 w 161448"/>
                  <a:gd name="connsiteY5" fmla="*/ 0 h 161734"/>
                  <a:gd name="connsiteX6" fmla="*/ 161449 w 161448"/>
                  <a:gd name="connsiteY6" fmla="*/ 72771 h 1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448" h="161734">
                    <a:moveTo>
                      <a:pt x="161354" y="72771"/>
                    </a:moveTo>
                    <a:cubicBezTo>
                      <a:pt x="161354" y="121920"/>
                      <a:pt x="121539" y="161735"/>
                      <a:pt x="72390" y="161735"/>
                    </a:cubicBezTo>
                    <a:cubicBezTo>
                      <a:pt x="42386" y="161735"/>
                      <a:pt x="15907" y="146875"/>
                      <a:pt x="0" y="124301"/>
                    </a:cubicBezTo>
                    <a:cubicBezTo>
                      <a:pt x="14478" y="134493"/>
                      <a:pt x="32004" y="140398"/>
                      <a:pt x="50863" y="140398"/>
                    </a:cubicBezTo>
                    <a:cubicBezTo>
                      <a:pt x="100013" y="140398"/>
                      <a:pt x="140018" y="100584"/>
                      <a:pt x="140018" y="51435"/>
                    </a:cubicBezTo>
                    <a:cubicBezTo>
                      <a:pt x="140018" y="32290"/>
                      <a:pt x="133921" y="14573"/>
                      <a:pt x="123825" y="0"/>
                    </a:cubicBezTo>
                    <a:cubicBezTo>
                      <a:pt x="146590" y="16288"/>
                      <a:pt x="161449" y="42767"/>
                      <a:pt x="161449" y="7277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03" name="Group 1602">
            <a:extLst>
              <a:ext uri="{FF2B5EF4-FFF2-40B4-BE49-F238E27FC236}">
                <a16:creationId xmlns:a16="http://schemas.microsoft.com/office/drawing/2014/main" id="{CF0D9ADD-283F-04C5-DAF2-A7E8C3E3BF9A}"/>
              </a:ext>
            </a:extLst>
          </p:cNvPr>
          <p:cNvGrpSpPr/>
          <p:nvPr/>
        </p:nvGrpSpPr>
        <p:grpSpPr>
          <a:xfrm>
            <a:off x="8783066" y="6025496"/>
            <a:ext cx="288134" cy="297351"/>
            <a:chOff x="7429964" y="6332677"/>
            <a:chExt cx="288134" cy="297351"/>
          </a:xfrm>
        </p:grpSpPr>
        <p:sp>
          <p:nvSpPr>
            <p:cNvPr id="1604" name="Freeform: Shape 1603">
              <a:extLst>
                <a:ext uri="{FF2B5EF4-FFF2-40B4-BE49-F238E27FC236}">
                  <a16:creationId xmlns:a16="http://schemas.microsoft.com/office/drawing/2014/main" id="{C06B4BD6-8FF9-51E9-BAF7-DF0425666494}"/>
                </a:ext>
              </a:extLst>
            </p:cNvPr>
            <p:cNvSpPr/>
            <p:nvPr/>
          </p:nvSpPr>
          <p:spPr>
            <a:xfrm>
              <a:off x="7429964" y="6546368"/>
              <a:ext cx="288134" cy="83660"/>
            </a:xfrm>
            <a:custGeom>
              <a:avLst/>
              <a:gdLst>
                <a:gd name="connsiteX0" fmla="*/ 199454 w 199453"/>
                <a:gd name="connsiteY0" fmla="*/ 28956 h 57911"/>
                <a:gd name="connsiteX1" fmla="*/ 99727 w 199453"/>
                <a:gd name="connsiteY1" fmla="*/ 0 h 57911"/>
                <a:gd name="connsiteX2" fmla="*/ 0 w 199453"/>
                <a:gd name="connsiteY2" fmla="*/ 28956 h 57911"/>
                <a:gd name="connsiteX3" fmla="*/ 99727 w 199453"/>
                <a:gd name="connsiteY3" fmla="*/ 57912 h 57911"/>
                <a:gd name="connsiteX4" fmla="*/ 199454 w 199453"/>
                <a:gd name="connsiteY4" fmla="*/ 28956 h 57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453" h="57911">
                  <a:moveTo>
                    <a:pt x="199454" y="28956"/>
                  </a:moveTo>
                  <a:cubicBezTo>
                    <a:pt x="199454" y="12954"/>
                    <a:pt x="154781" y="0"/>
                    <a:pt x="99727" y="0"/>
                  </a:cubicBezTo>
                  <a:cubicBezTo>
                    <a:pt x="44672" y="0"/>
                    <a:pt x="0" y="12954"/>
                    <a:pt x="0" y="28956"/>
                  </a:cubicBezTo>
                  <a:cubicBezTo>
                    <a:pt x="0" y="44958"/>
                    <a:pt x="44672" y="57912"/>
                    <a:pt x="99727" y="57912"/>
                  </a:cubicBezTo>
                  <a:cubicBezTo>
                    <a:pt x="154781" y="57912"/>
                    <a:pt x="199454" y="44958"/>
                    <a:pt x="199454" y="28956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605" name="Graphic 36">
              <a:extLst>
                <a:ext uri="{FF2B5EF4-FFF2-40B4-BE49-F238E27FC236}">
                  <a16:creationId xmlns:a16="http://schemas.microsoft.com/office/drawing/2014/main" id="{BFAFC9CD-2B01-3BCE-A067-3F49216D08A3}"/>
                </a:ext>
              </a:extLst>
            </p:cNvPr>
            <p:cNvGrpSpPr/>
            <p:nvPr/>
          </p:nvGrpSpPr>
          <p:grpSpPr>
            <a:xfrm>
              <a:off x="7438357" y="6332677"/>
              <a:ext cx="257455" cy="257312"/>
              <a:chOff x="6190864" y="5205223"/>
              <a:chExt cx="178216" cy="178117"/>
            </a:xfrm>
          </p:grpSpPr>
          <p:sp>
            <p:nvSpPr>
              <p:cNvPr id="1606" name="Freeform: Shape 1605">
                <a:extLst>
                  <a:ext uri="{FF2B5EF4-FFF2-40B4-BE49-F238E27FC236}">
                    <a16:creationId xmlns:a16="http://schemas.microsoft.com/office/drawing/2014/main" id="{7E568931-0EB9-BF15-C6CD-72CD077E653A}"/>
                  </a:ext>
                </a:extLst>
              </p:cNvPr>
              <p:cNvSpPr/>
              <p:nvPr/>
            </p:nvSpPr>
            <p:spPr>
              <a:xfrm>
                <a:off x="6190864" y="5205223"/>
                <a:ext cx="178117" cy="178117"/>
              </a:xfrm>
              <a:custGeom>
                <a:avLst/>
                <a:gdLst>
                  <a:gd name="connsiteX0" fmla="*/ 178118 w 178117"/>
                  <a:gd name="connsiteY0" fmla="*/ 89059 h 178117"/>
                  <a:gd name="connsiteX1" fmla="*/ 89059 w 178117"/>
                  <a:gd name="connsiteY1" fmla="*/ 178117 h 178117"/>
                  <a:gd name="connsiteX2" fmla="*/ 0 w 178117"/>
                  <a:gd name="connsiteY2" fmla="*/ 89059 h 178117"/>
                  <a:gd name="connsiteX3" fmla="*/ 89059 w 178117"/>
                  <a:gd name="connsiteY3" fmla="*/ 0 h 178117"/>
                  <a:gd name="connsiteX4" fmla="*/ 178118 w 178117"/>
                  <a:gd name="connsiteY4" fmla="*/ 89059 h 17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117" h="178117">
                    <a:moveTo>
                      <a:pt x="178118" y="89059"/>
                    </a:moveTo>
                    <a:cubicBezTo>
                      <a:pt x="178118" y="138208"/>
                      <a:pt x="138303" y="178117"/>
                      <a:pt x="89059" y="178117"/>
                    </a:cubicBezTo>
                    <a:cubicBezTo>
                      <a:pt x="39815" y="178117"/>
                      <a:pt x="0" y="138303"/>
                      <a:pt x="0" y="89059"/>
                    </a:cubicBezTo>
                    <a:cubicBezTo>
                      <a:pt x="0" y="39814"/>
                      <a:pt x="39815" y="0"/>
                      <a:pt x="89059" y="0"/>
                    </a:cubicBezTo>
                    <a:cubicBezTo>
                      <a:pt x="138303" y="0"/>
                      <a:pt x="178118" y="39910"/>
                      <a:pt x="178118" y="890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38A2EBD0-308A-63E7-6F16-2603F63977D8}"/>
                  </a:ext>
                </a:extLst>
              </p:cNvPr>
              <p:cNvSpPr/>
              <p:nvPr/>
            </p:nvSpPr>
            <p:spPr>
              <a:xfrm>
                <a:off x="6207632" y="5221509"/>
                <a:ext cx="161448" cy="161734"/>
              </a:xfrm>
              <a:custGeom>
                <a:avLst/>
                <a:gdLst>
                  <a:gd name="connsiteX0" fmla="*/ 161354 w 161448"/>
                  <a:gd name="connsiteY0" fmla="*/ 72771 h 161734"/>
                  <a:gd name="connsiteX1" fmla="*/ 72390 w 161448"/>
                  <a:gd name="connsiteY1" fmla="*/ 161735 h 161734"/>
                  <a:gd name="connsiteX2" fmla="*/ 0 w 161448"/>
                  <a:gd name="connsiteY2" fmla="*/ 124301 h 161734"/>
                  <a:gd name="connsiteX3" fmla="*/ 50863 w 161448"/>
                  <a:gd name="connsiteY3" fmla="*/ 140398 h 161734"/>
                  <a:gd name="connsiteX4" fmla="*/ 140018 w 161448"/>
                  <a:gd name="connsiteY4" fmla="*/ 51435 h 161734"/>
                  <a:gd name="connsiteX5" fmla="*/ 123825 w 161448"/>
                  <a:gd name="connsiteY5" fmla="*/ 0 h 161734"/>
                  <a:gd name="connsiteX6" fmla="*/ 161449 w 161448"/>
                  <a:gd name="connsiteY6" fmla="*/ 72771 h 1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448" h="161734">
                    <a:moveTo>
                      <a:pt x="161354" y="72771"/>
                    </a:moveTo>
                    <a:cubicBezTo>
                      <a:pt x="161354" y="121920"/>
                      <a:pt x="121539" y="161735"/>
                      <a:pt x="72390" y="161735"/>
                    </a:cubicBezTo>
                    <a:cubicBezTo>
                      <a:pt x="42386" y="161735"/>
                      <a:pt x="15907" y="146875"/>
                      <a:pt x="0" y="124301"/>
                    </a:cubicBezTo>
                    <a:cubicBezTo>
                      <a:pt x="14478" y="134493"/>
                      <a:pt x="32004" y="140398"/>
                      <a:pt x="50863" y="140398"/>
                    </a:cubicBezTo>
                    <a:cubicBezTo>
                      <a:pt x="100013" y="140398"/>
                      <a:pt x="140018" y="100584"/>
                      <a:pt x="140018" y="51435"/>
                    </a:cubicBezTo>
                    <a:cubicBezTo>
                      <a:pt x="140018" y="32290"/>
                      <a:pt x="133921" y="14573"/>
                      <a:pt x="123825" y="0"/>
                    </a:cubicBezTo>
                    <a:cubicBezTo>
                      <a:pt x="146590" y="16288"/>
                      <a:pt x="161449" y="42767"/>
                      <a:pt x="161449" y="7277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608" name="Title 1">
            <a:extLst>
              <a:ext uri="{FF2B5EF4-FFF2-40B4-BE49-F238E27FC236}">
                <a16:creationId xmlns:a16="http://schemas.microsoft.com/office/drawing/2014/main" id="{D55F39B7-8EB7-1DF5-D1D8-3B0FB7879D62}"/>
              </a:ext>
            </a:extLst>
          </p:cNvPr>
          <p:cNvSpPr txBox="1">
            <a:spLocks/>
          </p:cNvSpPr>
          <p:nvPr/>
        </p:nvSpPr>
        <p:spPr>
          <a:xfrm>
            <a:off x="139382" y="144608"/>
            <a:ext cx="3092225" cy="69865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Shanti" pitchFamily="2" charset="0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000" b="0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Boosting</a:t>
            </a:r>
          </a:p>
        </p:txBody>
      </p:sp>
    </p:spTree>
    <p:extLst>
      <p:ext uri="{BB962C8B-B14F-4D97-AF65-F5344CB8AC3E}">
        <p14:creationId xmlns:p14="http://schemas.microsoft.com/office/powerpoint/2010/main" val="214175821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5B2AFC3F-DB51-B4C9-008D-FB5904197AF3}"/>
              </a:ext>
            </a:extLst>
          </p:cNvPr>
          <p:cNvSpPr/>
          <p:nvPr/>
        </p:nvSpPr>
        <p:spPr>
          <a:xfrm>
            <a:off x="2952326" y="392006"/>
            <a:ext cx="9236363" cy="4849090"/>
          </a:xfrm>
          <a:custGeom>
            <a:avLst/>
            <a:gdLst>
              <a:gd name="connsiteX0" fmla="*/ 0 w 9236363"/>
              <a:gd name="connsiteY0" fmla="*/ 0 h 4849090"/>
              <a:gd name="connsiteX1" fmla="*/ 9236364 w 9236363"/>
              <a:gd name="connsiteY1" fmla="*/ 0 h 4849090"/>
              <a:gd name="connsiteX2" fmla="*/ 9236364 w 9236363"/>
              <a:gd name="connsiteY2" fmla="*/ 4849091 h 4849090"/>
              <a:gd name="connsiteX3" fmla="*/ 1 w 9236363"/>
              <a:gd name="connsiteY3" fmla="*/ 4849091 h 4849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36363" h="4849090">
                <a:moveTo>
                  <a:pt x="0" y="0"/>
                </a:moveTo>
                <a:lnTo>
                  <a:pt x="9236364" y="0"/>
                </a:lnTo>
                <a:lnTo>
                  <a:pt x="9236364" y="4849091"/>
                </a:lnTo>
                <a:lnTo>
                  <a:pt x="1" y="4849091"/>
                </a:lnTo>
                <a:close/>
              </a:path>
            </a:pathLst>
          </a:custGeom>
          <a:noFill/>
          <a:ln w="769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3C259DF0-37BA-343F-123C-E0B8236AD1A9}"/>
              </a:ext>
            </a:extLst>
          </p:cNvPr>
          <p:cNvSpPr/>
          <p:nvPr/>
        </p:nvSpPr>
        <p:spPr>
          <a:xfrm>
            <a:off x="2952326" y="392006"/>
            <a:ext cx="9236363" cy="4849090"/>
          </a:xfrm>
          <a:custGeom>
            <a:avLst/>
            <a:gdLst>
              <a:gd name="connsiteX0" fmla="*/ 0 w 9236363"/>
              <a:gd name="connsiteY0" fmla="*/ 0 h 4849090"/>
              <a:gd name="connsiteX1" fmla="*/ 9236364 w 9236363"/>
              <a:gd name="connsiteY1" fmla="*/ 0 h 4849090"/>
              <a:gd name="connsiteX2" fmla="*/ 9236364 w 9236363"/>
              <a:gd name="connsiteY2" fmla="*/ 4849091 h 4849090"/>
              <a:gd name="connsiteX3" fmla="*/ 1 w 9236363"/>
              <a:gd name="connsiteY3" fmla="*/ 4849091 h 4849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36363" h="4849090">
                <a:moveTo>
                  <a:pt x="0" y="0"/>
                </a:moveTo>
                <a:lnTo>
                  <a:pt x="9236364" y="0"/>
                </a:lnTo>
                <a:lnTo>
                  <a:pt x="9236364" y="4849091"/>
                </a:lnTo>
                <a:lnTo>
                  <a:pt x="1" y="4849091"/>
                </a:lnTo>
                <a:close/>
              </a:path>
            </a:pathLst>
          </a:custGeom>
          <a:noFill/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4" name="Freeform: Shape 373">
            <a:extLst>
              <a:ext uri="{FF2B5EF4-FFF2-40B4-BE49-F238E27FC236}">
                <a16:creationId xmlns:a16="http://schemas.microsoft.com/office/drawing/2014/main" id="{60051763-7F31-A3C2-8935-253D71416C1E}"/>
              </a:ext>
            </a:extLst>
          </p:cNvPr>
          <p:cNvSpPr/>
          <p:nvPr/>
        </p:nvSpPr>
        <p:spPr>
          <a:xfrm>
            <a:off x="4795842" y="-18149"/>
            <a:ext cx="7405265" cy="6880018"/>
          </a:xfrm>
          <a:custGeom>
            <a:avLst/>
            <a:gdLst>
              <a:gd name="connsiteX0" fmla="*/ 0 w 4762500"/>
              <a:gd name="connsiteY0" fmla="*/ 0 h 4762500"/>
              <a:gd name="connsiteX1" fmla="*/ 4762500 w 4762500"/>
              <a:gd name="connsiteY1" fmla="*/ 0 h 4762500"/>
              <a:gd name="connsiteX2" fmla="*/ 4762500 w 4762500"/>
              <a:gd name="connsiteY2" fmla="*/ 4762500 h 4762500"/>
              <a:gd name="connsiteX3" fmla="*/ 0 w 4762500"/>
              <a:gd name="connsiteY3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62500" h="4762500">
                <a:moveTo>
                  <a:pt x="0" y="0"/>
                </a:moveTo>
                <a:lnTo>
                  <a:pt x="4762500" y="0"/>
                </a:lnTo>
                <a:lnTo>
                  <a:pt x="4762500" y="4762500"/>
                </a:lnTo>
                <a:lnTo>
                  <a:pt x="0" y="4762500"/>
                </a:lnTo>
                <a:close/>
              </a:path>
            </a:pathLst>
          </a:custGeom>
          <a:gradFill>
            <a:gsLst>
              <a:gs pos="0">
                <a:schemeClr val="bg1"/>
              </a:gs>
              <a:gs pos="100000">
                <a:schemeClr val="accent2"/>
              </a:gs>
            </a:gsLst>
            <a:lin ang="16200000" scaled="1"/>
          </a:gra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5" name="Freeform: Shape 374">
            <a:extLst>
              <a:ext uri="{FF2B5EF4-FFF2-40B4-BE49-F238E27FC236}">
                <a16:creationId xmlns:a16="http://schemas.microsoft.com/office/drawing/2014/main" id="{8247C823-4D35-3BB4-CA78-563E199A3A91}"/>
              </a:ext>
            </a:extLst>
          </p:cNvPr>
          <p:cNvSpPr/>
          <p:nvPr/>
        </p:nvSpPr>
        <p:spPr>
          <a:xfrm>
            <a:off x="9486743" y="1240631"/>
            <a:ext cx="558657" cy="232544"/>
          </a:xfrm>
          <a:custGeom>
            <a:avLst/>
            <a:gdLst>
              <a:gd name="connsiteX0" fmla="*/ 386620 w 386715"/>
              <a:gd name="connsiteY0" fmla="*/ 160973 h 160972"/>
              <a:gd name="connsiteX1" fmla="*/ 2381 w 386715"/>
              <a:gd name="connsiteY1" fmla="*/ 160973 h 160972"/>
              <a:gd name="connsiteX2" fmla="*/ 0 w 386715"/>
              <a:gd name="connsiteY2" fmla="*/ 142018 h 160972"/>
              <a:gd name="connsiteX3" fmla="*/ 75724 w 386715"/>
              <a:gd name="connsiteY3" fmla="*/ 66294 h 160972"/>
              <a:gd name="connsiteX4" fmla="*/ 90964 w 386715"/>
              <a:gd name="connsiteY4" fmla="*/ 67818 h 160972"/>
              <a:gd name="connsiteX5" fmla="*/ 186881 w 386715"/>
              <a:gd name="connsiteY5" fmla="*/ 0 h 160972"/>
              <a:gd name="connsiteX6" fmla="*/ 287465 w 386715"/>
              <a:gd name="connsiteY6" fmla="*/ 86296 h 160972"/>
              <a:gd name="connsiteX7" fmla="*/ 345948 w 386715"/>
              <a:gd name="connsiteY7" fmla="*/ 127445 h 160972"/>
              <a:gd name="connsiteX8" fmla="*/ 349282 w 386715"/>
              <a:gd name="connsiteY8" fmla="*/ 126968 h 160972"/>
              <a:gd name="connsiteX9" fmla="*/ 386525 w 386715"/>
              <a:gd name="connsiteY9" fmla="*/ 157639 h 160972"/>
              <a:gd name="connsiteX10" fmla="*/ 386715 w 386715"/>
              <a:gd name="connsiteY10" fmla="*/ 160877 h 160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6715" h="160972">
                <a:moveTo>
                  <a:pt x="386620" y="160973"/>
                </a:moveTo>
                <a:lnTo>
                  <a:pt x="2381" y="160973"/>
                </a:lnTo>
                <a:cubicBezTo>
                  <a:pt x="858" y="154876"/>
                  <a:pt x="0" y="148590"/>
                  <a:pt x="0" y="142018"/>
                </a:cubicBezTo>
                <a:cubicBezTo>
                  <a:pt x="0" y="100203"/>
                  <a:pt x="33909" y="66294"/>
                  <a:pt x="75724" y="66294"/>
                </a:cubicBezTo>
                <a:cubicBezTo>
                  <a:pt x="80963" y="66294"/>
                  <a:pt x="86011" y="66866"/>
                  <a:pt x="90964" y="67818"/>
                </a:cubicBezTo>
                <a:cubicBezTo>
                  <a:pt x="104966" y="28385"/>
                  <a:pt x="142589" y="0"/>
                  <a:pt x="186881" y="0"/>
                </a:cubicBezTo>
                <a:cubicBezTo>
                  <a:pt x="237839" y="0"/>
                  <a:pt x="280035" y="37433"/>
                  <a:pt x="287465" y="86296"/>
                </a:cubicBezTo>
                <a:cubicBezTo>
                  <a:pt x="314135" y="85725"/>
                  <a:pt x="337661" y="102775"/>
                  <a:pt x="345948" y="127445"/>
                </a:cubicBezTo>
                <a:cubicBezTo>
                  <a:pt x="346996" y="127254"/>
                  <a:pt x="348139" y="127063"/>
                  <a:pt x="349282" y="126968"/>
                </a:cubicBezTo>
                <a:cubicBezTo>
                  <a:pt x="368046" y="125158"/>
                  <a:pt x="384715" y="138970"/>
                  <a:pt x="386525" y="157639"/>
                </a:cubicBezTo>
                <a:cubicBezTo>
                  <a:pt x="386525" y="158687"/>
                  <a:pt x="386715" y="159829"/>
                  <a:pt x="386715" y="160877"/>
                </a:cubicBezTo>
                <a:close/>
              </a:path>
            </a:pathLst>
          </a:custGeom>
          <a:solidFill>
            <a:schemeClr val="bg1">
              <a:lumMod val="95000"/>
              <a:alpha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7" name="Freeform: Shape 376">
            <a:extLst>
              <a:ext uri="{FF2B5EF4-FFF2-40B4-BE49-F238E27FC236}">
                <a16:creationId xmlns:a16="http://schemas.microsoft.com/office/drawing/2014/main" id="{A561C495-D336-AC6E-FB56-5018436E7967}"/>
              </a:ext>
            </a:extLst>
          </p:cNvPr>
          <p:cNvSpPr/>
          <p:nvPr/>
        </p:nvSpPr>
        <p:spPr>
          <a:xfrm>
            <a:off x="8042673" y="400488"/>
            <a:ext cx="1017829" cy="423533"/>
          </a:xfrm>
          <a:custGeom>
            <a:avLst/>
            <a:gdLst>
              <a:gd name="connsiteX0" fmla="*/ 704469 w 704564"/>
              <a:gd name="connsiteY0" fmla="*/ 293180 h 293179"/>
              <a:gd name="connsiteX1" fmla="*/ 4381 w 704564"/>
              <a:gd name="connsiteY1" fmla="*/ 293180 h 293179"/>
              <a:gd name="connsiteX2" fmla="*/ 0 w 704564"/>
              <a:gd name="connsiteY2" fmla="*/ 258699 h 293179"/>
              <a:gd name="connsiteX3" fmla="*/ 137922 w 704564"/>
              <a:gd name="connsiteY3" fmla="*/ 120777 h 293179"/>
              <a:gd name="connsiteX4" fmla="*/ 165735 w 704564"/>
              <a:gd name="connsiteY4" fmla="*/ 123539 h 293179"/>
              <a:gd name="connsiteX5" fmla="*/ 340519 w 704564"/>
              <a:gd name="connsiteY5" fmla="*/ 0 h 293179"/>
              <a:gd name="connsiteX6" fmla="*/ 523780 w 704564"/>
              <a:gd name="connsiteY6" fmla="*/ 157163 h 293179"/>
              <a:gd name="connsiteX7" fmla="*/ 630364 w 704564"/>
              <a:gd name="connsiteY7" fmla="*/ 232124 h 293179"/>
              <a:gd name="connsiteX8" fmla="*/ 636461 w 704564"/>
              <a:gd name="connsiteY8" fmla="*/ 231172 h 293179"/>
              <a:gd name="connsiteX9" fmla="*/ 704279 w 704564"/>
              <a:gd name="connsiteY9" fmla="*/ 287179 h 293179"/>
              <a:gd name="connsiteX10" fmla="*/ 704564 w 704564"/>
              <a:gd name="connsiteY10" fmla="*/ 293084 h 293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04564" h="293179">
                <a:moveTo>
                  <a:pt x="704469" y="293180"/>
                </a:moveTo>
                <a:lnTo>
                  <a:pt x="4381" y="293180"/>
                </a:lnTo>
                <a:cubicBezTo>
                  <a:pt x="1524" y="282131"/>
                  <a:pt x="0" y="270605"/>
                  <a:pt x="0" y="258699"/>
                </a:cubicBezTo>
                <a:cubicBezTo>
                  <a:pt x="0" y="182499"/>
                  <a:pt x="61817" y="120777"/>
                  <a:pt x="137922" y="120777"/>
                </a:cubicBezTo>
                <a:cubicBezTo>
                  <a:pt x="147447" y="120777"/>
                  <a:pt x="156781" y="121825"/>
                  <a:pt x="165735" y="123539"/>
                </a:cubicBezTo>
                <a:cubicBezTo>
                  <a:pt x="191262" y="51625"/>
                  <a:pt x="259842" y="0"/>
                  <a:pt x="340519" y="0"/>
                </a:cubicBezTo>
                <a:cubicBezTo>
                  <a:pt x="433292" y="0"/>
                  <a:pt x="510254" y="68199"/>
                  <a:pt x="523780" y="157163"/>
                </a:cubicBezTo>
                <a:cubicBezTo>
                  <a:pt x="572357" y="156115"/>
                  <a:pt x="615315" y="187166"/>
                  <a:pt x="630364" y="232124"/>
                </a:cubicBezTo>
                <a:cubicBezTo>
                  <a:pt x="632365" y="231743"/>
                  <a:pt x="634365" y="231458"/>
                  <a:pt x="636461" y="231172"/>
                </a:cubicBezTo>
                <a:cubicBezTo>
                  <a:pt x="670655" y="227933"/>
                  <a:pt x="700945" y="252984"/>
                  <a:pt x="704279" y="287179"/>
                </a:cubicBezTo>
                <a:cubicBezTo>
                  <a:pt x="704469" y="289179"/>
                  <a:pt x="704564" y="291084"/>
                  <a:pt x="704564" y="293084"/>
                </a:cubicBezTo>
                <a:close/>
              </a:path>
            </a:pathLst>
          </a:custGeom>
          <a:solidFill>
            <a:schemeClr val="bg1">
              <a:lumMod val="95000"/>
              <a:alpha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8" name="Freeform: Shape 377">
            <a:extLst>
              <a:ext uri="{FF2B5EF4-FFF2-40B4-BE49-F238E27FC236}">
                <a16:creationId xmlns:a16="http://schemas.microsoft.com/office/drawing/2014/main" id="{DC40E8D4-26EA-A82F-C820-0894F970B36E}"/>
              </a:ext>
            </a:extLst>
          </p:cNvPr>
          <p:cNvSpPr/>
          <p:nvPr/>
        </p:nvSpPr>
        <p:spPr>
          <a:xfrm>
            <a:off x="10590982" y="978089"/>
            <a:ext cx="910364" cy="378813"/>
          </a:xfrm>
          <a:custGeom>
            <a:avLst/>
            <a:gdLst>
              <a:gd name="connsiteX0" fmla="*/ 506825 w 630174"/>
              <a:gd name="connsiteY0" fmla="*/ 108013 h 262223"/>
              <a:gd name="connsiteX1" fmla="*/ 481870 w 630174"/>
              <a:gd name="connsiteY1" fmla="*/ 110490 h 262223"/>
              <a:gd name="connsiteX2" fmla="*/ 325564 w 630174"/>
              <a:gd name="connsiteY2" fmla="*/ 0 h 262223"/>
              <a:gd name="connsiteX3" fmla="*/ 212503 w 630174"/>
              <a:gd name="connsiteY3" fmla="*/ 44767 h 262223"/>
              <a:gd name="connsiteX4" fmla="*/ 182975 w 630174"/>
              <a:gd name="connsiteY4" fmla="*/ 39624 h 262223"/>
              <a:gd name="connsiteX5" fmla="*/ 97250 w 630174"/>
              <a:gd name="connsiteY5" fmla="*/ 122206 h 262223"/>
              <a:gd name="connsiteX6" fmla="*/ 99346 w 630174"/>
              <a:gd name="connsiteY6" fmla="*/ 140303 h 262223"/>
              <a:gd name="connsiteX7" fmla="*/ 286 w 630174"/>
              <a:gd name="connsiteY7" fmla="*/ 256984 h 262223"/>
              <a:gd name="connsiteX8" fmla="*/ 0 w 630174"/>
              <a:gd name="connsiteY8" fmla="*/ 262223 h 262223"/>
              <a:gd name="connsiteX9" fmla="*/ 626268 w 630174"/>
              <a:gd name="connsiteY9" fmla="*/ 262223 h 262223"/>
              <a:gd name="connsiteX10" fmla="*/ 630174 w 630174"/>
              <a:gd name="connsiteY10" fmla="*/ 231362 h 262223"/>
              <a:gd name="connsiteX11" fmla="*/ 506825 w 630174"/>
              <a:gd name="connsiteY11" fmla="*/ 107918 h 262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0174" h="262223">
                <a:moveTo>
                  <a:pt x="506825" y="108013"/>
                </a:moveTo>
                <a:cubicBezTo>
                  <a:pt x="498253" y="108013"/>
                  <a:pt x="489966" y="108871"/>
                  <a:pt x="481870" y="110490"/>
                </a:cubicBezTo>
                <a:cubicBezTo>
                  <a:pt x="459105" y="46101"/>
                  <a:pt x="397764" y="0"/>
                  <a:pt x="325564" y="0"/>
                </a:cubicBezTo>
                <a:cubicBezTo>
                  <a:pt x="281845" y="0"/>
                  <a:pt x="242125" y="17050"/>
                  <a:pt x="212503" y="44767"/>
                </a:cubicBezTo>
                <a:cubicBezTo>
                  <a:pt x="203263" y="41529"/>
                  <a:pt x="193357" y="39624"/>
                  <a:pt x="182975" y="39624"/>
                </a:cubicBezTo>
                <a:cubicBezTo>
                  <a:pt x="135636" y="39624"/>
                  <a:pt x="97250" y="76581"/>
                  <a:pt x="97250" y="122206"/>
                </a:cubicBezTo>
                <a:cubicBezTo>
                  <a:pt x="97250" y="128397"/>
                  <a:pt x="98012" y="134493"/>
                  <a:pt x="99346" y="140303"/>
                </a:cubicBezTo>
                <a:cubicBezTo>
                  <a:pt x="12763" y="154115"/>
                  <a:pt x="2667" y="231553"/>
                  <a:pt x="286" y="256984"/>
                </a:cubicBezTo>
                <a:cubicBezTo>
                  <a:pt x="95" y="258699"/>
                  <a:pt x="0" y="260509"/>
                  <a:pt x="0" y="262223"/>
                </a:cubicBezTo>
                <a:lnTo>
                  <a:pt x="626268" y="262223"/>
                </a:lnTo>
                <a:cubicBezTo>
                  <a:pt x="628840" y="252317"/>
                  <a:pt x="630174" y="242030"/>
                  <a:pt x="630174" y="231362"/>
                </a:cubicBezTo>
                <a:cubicBezTo>
                  <a:pt x="630174" y="163259"/>
                  <a:pt x="574929" y="107918"/>
                  <a:pt x="506825" y="107918"/>
                </a:cubicBezTo>
                <a:close/>
              </a:path>
            </a:pathLst>
          </a:custGeom>
          <a:solidFill>
            <a:schemeClr val="bg1">
              <a:lumMod val="95000"/>
              <a:alpha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2" name="Freeform: Shape 381">
            <a:extLst>
              <a:ext uri="{FF2B5EF4-FFF2-40B4-BE49-F238E27FC236}">
                <a16:creationId xmlns:a16="http://schemas.microsoft.com/office/drawing/2014/main" id="{F10DF438-C788-8375-8C6D-3FE59AF76C85}"/>
              </a:ext>
            </a:extLst>
          </p:cNvPr>
          <p:cNvSpPr/>
          <p:nvPr/>
        </p:nvSpPr>
        <p:spPr>
          <a:xfrm>
            <a:off x="8859242" y="2681518"/>
            <a:ext cx="482261" cy="828110"/>
          </a:xfrm>
          <a:custGeom>
            <a:avLst/>
            <a:gdLst>
              <a:gd name="connsiteX0" fmla="*/ 35462 w 333832"/>
              <a:gd name="connsiteY0" fmla="*/ 535531 h 573236"/>
              <a:gd name="connsiteX1" fmla="*/ 13079 w 333832"/>
              <a:gd name="connsiteY1" fmla="*/ 510004 h 573236"/>
              <a:gd name="connsiteX2" fmla="*/ 3077 w 333832"/>
              <a:gd name="connsiteY2" fmla="*/ 473238 h 573236"/>
              <a:gd name="connsiteX3" fmla="*/ 28033 w 333832"/>
              <a:gd name="connsiteY3" fmla="*/ 466189 h 573236"/>
              <a:gd name="connsiteX4" fmla="*/ 34605 w 333832"/>
              <a:gd name="connsiteY4" fmla="*/ 450759 h 573236"/>
              <a:gd name="connsiteX5" fmla="*/ 23556 w 333832"/>
              <a:gd name="connsiteY5" fmla="*/ 432852 h 573236"/>
              <a:gd name="connsiteX6" fmla="*/ 16698 w 333832"/>
              <a:gd name="connsiteY6" fmla="*/ 404562 h 573236"/>
              <a:gd name="connsiteX7" fmla="*/ 39272 w 333832"/>
              <a:gd name="connsiteY7" fmla="*/ 403515 h 573236"/>
              <a:gd name="connsiteX8" fmla="*/ 62513 w 333832"/>
              <a:gd name="connsiteY8" fmla="*/ 396752 h 573236"/>
              <a:gd name="connsiteX9" fmla="*/ 76039 w 333832"/>
              <a:gd name="connsiteY9" fmla="*/ 384369 h 573236"/>
              <a:gd name="connsiteX10" fmla="*/ 61942 w 333832"/>
              <a:gd name="connsiteY10" fmla="*/ 365605 h 573236"/>
              <a:gd name="connsiteX11" fmla="*/ 28414 w 333832"/>
              <a:gd name="connsiteY11" fmla="*/ 355318 h 573236"/>
              <a:gd name="connsiteX12" fmla="*/ 47273 w 333832"/>
              <a:gd name="connsiteY12" fmla="*/ 344364 h 573236"/>
              <a:gd name="connsiteX13" fmla="*/ 79468 w 333832"/>
              <a:gd name="connsiteY13" fmla="*/ 333792 h 573236"/>
              <a:gd name="connsiteX14" fmla="*/ 103185 w 333832"/>
              <a:gd name="connsiteY14" fmla="*/ 326362 h 573236"/>
              <a:gd name="connsiteX15" fmla="*/ 124521 w 333832"/>
              <a:gd name="connsiteY15" fmla="*/ 317980 h 573236"/>
              <a:gd name="connsiteX16" fmla="*/ 115377 w 333832"/>
              <a:gd name="connsiteY16" fmla="*/ 306550 h 573236"/>
              <a:gd name="connsiteX17" fmla="*/ 88802 w 333832"/>
              <a:gd name="connsiteY17" fmla="*/ 301026 h 573236"/>
              <a:gd name="connsiteX18" fmla="*/ 77753 w 333832"/>
              <a:gd name="connsiteY18" fmla="*/ 280071 h 573236"/>
              <a:gd name="connsiteX19" fmla="*/ 45178 w 333832"/>
              <a:gd name="connsiteY19" fmla="*/ 268260 h 573236"/>
              <a:gd name="connsiteX20" fmla="*/ 54512 w 333832"/>
              <a:gd name="connsiteY20" fmla="*/ 260640 h 573236"/>
              <a:gd name="connsiteX21" fmla="*/ 67942 w 333832"/>
              <a:gd name="connsiteY21" fmla="*/ 253401 h 573236"/>
              <a:gd name="connsiteX22" fmla="*/ 87278 w 333832"/>
              <a:gd name="connsiteY22" fmla="*/ 253305 h 573236"/>
              <a:gd name="connsiteX23" fmla="*/ 112900 w 333832"/>
              <a:gd name="connsiteY23" fmla="*/ 259116 h 573236"/>
              <a:gd name="connsiteX24" fmla="*/ 119854 w 333832"/>
              <a:gd name="connsiteY24" fmla="*/ 249114 h 573236"/>
              <a:gd name="connsiteX25" fmla="*/ 113186 w 333832"/>
              <a:gd name="connsiteY25" fmla="*/ 231398 h 573236"/>
              <a:gd name="connsiteX26" fmla="*/ 100423 w 333832"/>
              <a:gd name="connsiteY26" fmla="*/ 228445 h 573236"/>
              <a:gd name="connsiteX27" fmla="*/ 95470 w 333832"/>
              <a:gd name="connsiteY27" fmla="*/ 218158 h 573236"/>
              <a:gd name="connsiteX28" fmla="*/ 79182 w 333832"/>
              <a:gd name="connsiteY28" fmla="*/ 197870 h 573236"/>
              <a:gd name="connsiteX29" fmla="*/ 99375 w 333832"/>
              <a:gd name="connsiteY29" fmla="*/ 199299 h 573236"/>
              <a:gd name="connsiteX30" fmla="*/ 112234 w 333832"/>
              <a:gd name="connsiteY30" fmla="*/ 202061 h 573236"/>
              <a:gd name="connsiteX31" fmla="*/ 127379 w 333832"/>
              <a:gd name="connsiteY31" fmla="*/ 200537 h 573236"/>
              <a:gd name="connsiteX32" fmla="*/ 105757 w 333832"/>
              <a:gd name="connsiteY32" fmla="*/ 176724 h 573236"/>
              <a:gd name="connsiteX33" fmla="*/ 102328 w 333832"/>
              <a:gd name="connsiteY33" fmla="*/ 160722 h 573236"/>
              <a:gd name="connsiteX34" fmla="*/ 104042 w 333832"/>
              <a:gd name="connsiteY34" fmla="*/ 153198 h 573236"/>
              <a:gd name="connsiteX35" fmla="*/ 118330 w 333832"/>
              <a:gd name="connsiteY35" fmla="*/ 158151 h 573236"/>
              <a:gd name="connsiteX36" fmla="*/ 123854 w 333832"/>
              <a:gd name="connsiteY36" fmla="*/ 152721 h 573236"/>
              <a:gd name="connsiteX37" fmla="*/ 140999 w 333832"/>
              <a:gd name="connsiteY37" fmla="*/ 155960 h 573236"/>
              <a:gd name="connsiteX38" fmla="*/ 127759 w 333832"/>
              <a:gd name="connsiteY38" fmla="*/ 142149 h 573236"/>
              <a:gd name="connsiteX39" fmla="*/ 119378 w 333832"/>
              <a:gd name="connsiteY39" fmla="*/ 128909 h 573236"/>
              <a:gd name="connsiteX40" fmla="*/ 132617 w 333832"/>
              <a:gd name="connsiteY40" fmla="*/ 129480 h 573236"/>
              <a:gd name="connsiteX41" fmla="*/ 142523 w 333832"/>
              <a:gd name="connsiteY41" fmla="*/ 130814 h 573236"/>
              <a:gd name="connsiteX42" fmla="*/ 134617 w 333832"/>
              <a:gd name="connsiteY42" fmla="*/ 116145 h 573236"/>
              <a:gd name="connsiteX43" fmla="*/ 126712 w 333832"/>
              <a:gd name="connsiteY43" fmla="*/ 107287 h 573236"/>
              <a:gd name="connsiteX44" fmla="*/ 120140 w 333832"/>
              <a:gd name="connsiteY44" fmla="*/ 100239 h 573236"/>
              <a:gd name="connsiteX45" fmla="*/ 130331 w 333832"/>
              <a:gd name="connsiteY45" fmla="*/ 98429 h 573236"/>
              <a:gd name="connsiteX46" fmla="*/ 128331 w 333832"/>
              <a:gd name="connsiteY46" fmla="*/ 87380 h 573236"/>
              <a:gd name="connsiteX47" fmla="*/ 138237 w 333832"/>
              <a:gd name="connsiteY47" fmla="*/ 88142 h 573236"/>
              <a:gd name="connsiteX48" fmla="*/ 147953 w 333832"/>
              <a:gd name="connsiteY48" fmla="*/ 92619 h 573236"/>
              <a:gd name="connsiteX49" fmla="*/ 146143 w 333832"/>
              <a:gd name="connsiteY49" fmla="*/ 77093 h 573236"/>
              <a:gd name="connsiteX50" fmla="*/ 148810 w 333832"/>
              <a:gd name="connsiteY50" fmla="*/ 67949 h 573236"/>
              <a:gd name="connsiteX51" fmla="*/ 136618 w 333832"/>
              <a:gd name="connsiteY51" fmla="*/ 50518 h 573236"/>
              <a:gd name="connsiteX52" fmla="*/ 142238 w 333832"/>
              <a:gd name="connsiteY52" fmla="*/ 51090 h 573236"/>
              <a:gd name="connsiteX53" fmla="*/ 150524 w 333832"/>
              <a:gd name="connsiteY53" fmla="*/ 58424 h 573236"/>
              <a:gd name="connsiteX54" fmla="*/ 149858 w 333832"/>
              <a:gd name="connsiteY54" fmla="*/ 41755 h 573236"/>
              <a:gd name="connsiteX55" fmla="*/ 154906 w 333832"/>
              <a:gd name="connsiteY55" fmla="*/ 43470 h 573236"/>
              <a:gd name="connsiteX56" fmla="*/ 157001 w 333832"/>
              <a:gd name="connsiteY56" fmla="*/ 19086 h 573236"/>
              <a:gd name="connsiteX57" fmla="*/ 163955 w 333832"/>
              <a:gd name="connsiteY57" fmla="*/ 321 h 573236"/>
              <a:gd name="connsiteX58" fmla="*/ 170717 w 333832"/>
              <a:gd name="connsiteY58" fmla="*/ 21753 h 573236"/>
              <a:gd name="connsiteX59" fmla="*/ 177480 w 333832"/>
              <a:gd name="connsiteY59" fmla="*/ 38231 h 573236"/>
              <a:gd name="connsiteX60" fmla="*/ 173765 w 333832"/>
              <a:gd name="connsiteY60" fmla="*/ 50899 h 573236"/>
              <a:gd name="connsiteX61" fmla="*/ 174718 w 333832"/>
              <a:gd name="connsiteY61" fmla="*/ 58519 h 573236"/>
              <a:gd name="connsiteX62" fmla="*/ 181385 w 333832"/>
              <a:gd name="connsiteY62" fmla="*/ 64615 h 573236"/>
              <a:gd name="connsiteX63" fmla="*/ 169955 w 333832"/>
              <a:gd name="connsiteY63" fmla="*/ 71473 h 573236"/>
              <a:gd name="connsiteX64" fmla="*/ 177766 w 333832"/>
              <a:gd name="connsiteY64" fmla="*/ 77760 h 573236"/>
              <a:gd name="connsiteX65" fmla="*/ 167288 w 333832"/>
              <a:gd name="connsiteY65" fmla="*/ 80712 h 573236"/>
              <a:gd name="connsiteX66" fmla="*/ 177575 w 333832"/>
              <a:gd name="connsiteY66" fmla="*/ 97095 h 573236"/>
              <a:gd name="connsiteX67" fmla="*/ 173575 w 333832"/>
              <a:gd name="connsiteY67" fmla="*/ 100334 h 573236"/>
              <a:gd name="connsiteX68" fmla="*/ 197387 w 333832"/>
              <a:gd name="connsiteY68" fmla="*/ 103763 h 573236"/>
              <a:gd name="connsiteX69" fmla="*/ 191482 w 333832"/>
              <a:gd name="connsiteY69" fmla="*/ 111954 h 573236"/>
              <a:gd name="connsiteX70" fmla="*/ 203864 w 333832"/>
              <a:gd name="connsiteY70" fmla="*/ 117193 h 573236"/>
              <a:gd name="connsiteX71" fmla="*/ 190910 w 333832"/>
              <a:gd name="connsiteY71" fmla="*/ 132719 h 573236"/>
              <a:gd name="connsiteX72" fmla="*/ 194816 w 333832"/>
              <a:gd name="connsiteY72" fmla="*/ 138148 h 573236"/>
              <a:gd name="connsiteX73" fmla="*/ 173670 w 333832"/>
              <a:gd name="connsiteY73" fmla="*/ 164437 h 573236"/>
              <a:gd name="connsiteX74" fmla="*/ 196340 w 333832"/>
              <a:gd name="connsiteY74" fmla="*/ 177772 h 573236"/>
              <a:gd name="connsiteX75" fmla="*/ 218819 w 333832"/>
              <a:gd name="connsiteY75" fmla="*/ 172057 h 573236"/>
              <a:gd name="connsiteX76" fmla="*/ 214628 w 333832"/>
              <a:gd name="connsiteY76" fmla="*/ 190059 h 573236"/>
              <a:gd name="connsiteX77" fmla="*/ 194149 w 333832"/>
              <a:gd name="connsiteY77" fmla="*/ 216444 h 573236"/>
              <a:gd name="connsiteX78" fmla="*/ 206817 w 333832"/>
              <a:gd name="connsiteY78" fmla="*/ 234351 h 573236"/>
              <a:gd name="connsiteX79" fmla="*/ 248537 w 333832"/>
              <a:gd name="connsiteY79" fmla="*/ 244257 h 573236"/>
              <a:gd name="connsiteX80" fmla="*/ 234154 w 333832"/>
              <a:gd name="connsiteY80" fmla="*/ 264354 h 573236"/>
              <a:gd name="connsiteX81" fmla="*/ 226915 w 333832"/>
              <a:gd name="connsiteY81" fmla="*/ 277118 h 573236"/>
              <a:gd name="connsiteX82" fmla="*/ 217390 w 333832"/>
              <a:gd name="connsiteY82" fmla="*/ 292739 h 573236"/>
              <a:gd name="connsiteX83" fmla="*/ 230820 w 333832"/>
              <a:gd name="connsiteY83" fmla="*/ 297692 h 573236"/>
              <a:gd name="connsiteX84" fmla="*/ 245965 w 333832"/>
              <a:gd name="connsiteY84" fmla="*/ 303121 h 573236"/>
              <a:gd name="connsiteX85" fmla="*/ 274921 w 333832"/>
              <a:gd name="connsiteY85" fmla="*/ 301311 h 573236"/>
              <a:gd name="connsiteX86" fmla="*/ 291780 w 333832"/>
              <a:gd name="connsiteY86" fmla="*/ 308455 h 573236"/>
              <a:gd name="connsiteX87" fmla="*/ 269777 w 333832"/>
              <a:gd name="connsiteY87" fmla="*/ 340935 h 573236"/>
              <a:gd name="connsiteX88" fmla="*/ 253585 w 333832"/>
              <a:gd name="connsiteY88" fmla="*/ 359985 h 573236"/>
              <a:gd name="connsiteX89" fmla="*/ 260252 w 333832"/>
              <a:gd name="connsiteY89" fmla="*/ 376559 h 573236"/>
              <a:gd name="connsiteX90" fmla="*/ 275969 w 333832"/>
              <a:gd name="connsiteY90" fmla="*/ 388560 h 573236"/>
              <a:gd name="connsiteX91" fmla="*/ 236345 w 333832"/>
              <a:gd name="connsiteY91" fmla="*/ 414754 h 573236"/>
              <a:gd name="connsiteX92" fmla="*/ 283398 w 333832"/>
              <a:gd name="connsiteY92" fmla="*/ 414659 h 573236"/>
              <a:gd name="connsiteX93" fmla="*/ 295971 w 333832"/>
              <a:gd name="connsiteY93" fmla="*/ 414087 h 573236"/>
              <a:gd name="connsiteX94" fmla="*/ 313497 w 333832"/>
              <a:gd name="connsiteY94" fmla="*/ 424660 h 573236"/>
              <a:gd name="connsiteX95" fmla="*/ 279302 w 333832"/>
              <a:gd name="connsiteY95" fmla="*/ 463713 h 573236"/>
              <a:gd name="connsiteX96" fmla="*/ 264634 w 333832"/>
              <a:gd name="connsiteY96" fmla="*/ 476571 h 573236"/>
              <a:gd name="connsiteX97" fmla="*/ 252061 w 333832"/>
              <a:gd name="connsiteY97" fmla="*/ 482096 h 573236"/>
              <a:gd name="connsiteX98" fmla="*/ 274445 w 333832"/>
              <a:gd name="connsiteY98" fmla="*/ 488287 h 573236"/>
              <a:gd name="connsiteX99" fmla="*/ 303210 w 333832"/>
              <a:gd name="connsiteY99" fmla="*/ 495526 h 573236"/>
              <a:gd name="connsiteX100" fmla="*/ 330356 w 333832"/>
              <a:gd name="connsiteY100" fmla="*/ 494288 h 573236"/>
              <a:gd name="connsiteX101" fmla="*/ 316069 w 333832"/>
              <a:gd name="connsiteY101" fmla="*/ 542199 h 573236"/>
              <a:gd name="connsiteX102" fmla="*/ 275778 w 333832"/>
              <a:gd name="connsiteY102" fmla="*/ 558105 h 573236"/>
              <a:gd name="connsiteX103" fmla="*/ 221486 w 333832"/>
              <a:gd name="connsiteY103" fmla="*/ 564106 h 573236"/>
              <a:gd name="connsiteX104" fmla="*/ 150429 w 333832"/>
              <a:gd name="connsiteY104" fmla="*/ 572107 h 573236"/>
              <a:gd name="connsiteX105" fmla="*/ 95279 w 333832"/>
              <a:gd name="connsiteY105" fmla="*/ 557058 h 573236"/>
              <a:gd name="connsiteX106" fmla="*/ 35272 w 333832"/>
              <a:gd name="connsiteY106" fmla="*/ 535055 h 573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333832" h="573236">
                <a:moveTo>
                  <a:pt x="35462" y="535531"/>
                </a:moveTo>
                <a:cubicBezTo>
                  <a:pt x="13269" y="529435"/>
                  <a:pt x="14507" y="512004"/>
                  <a:pt x="13079" y="510004"/>
                </a:cubicBezTo>
                <a:cubicBezTo>
                  <a:pt x="12888" y="509623"/>
                  <a:pt x="-7591" y="492288"/>
                  <a:pt x="3077" y="473238"/>
                </a:cubicBezTo>
                <a:cubicBezTo>
                  <a:pt x="7649" y="464856"/>
                  <a:pt x="23175" y="461427"/>
                  <a:pt x="28033" y="466189"/>
                </a:cubicBezTo>
                <a:cubicBezTo>
                  <a:pt x="33272" y="459045"/>
                  <a:pt x="53560" y="459331"/>
                  <a:pt x="34605" y="450759"/>
                </a:cubicBezTo>
                <a:cubicBezTo>
                  <a:pt x="28033" y="447806"/>
                  <a:pt x="29366" y="436471"/>
                  <a:pt x="23556" y="432852"/>
                </a:cubicBezTo>
                <a:cubicBezTo>
                  <a:pt x="7649" y="422850"/>
                  <a:pt x="14222" y="405896"/>
                  <a:pt x="16698" y="404562"/>
                </a:cubicBezTo>
                <a:cubicBezTo>
                  <a:pt x="26033" y="412087"/>
                  <a:pt x="35367" y="405229"/>
                  <a:pt x="39272" y="403515"/>
                </a:cubicBezTo>
                <a:cubicBezTo>
                  <a:pt x="46892" y="400371"/>
                  <a:pt x="57751" y="407039"/>
                  <a:pt x="62513" y="396752"/>
                </a:cubicBezTo>
                <a:cubicBezTo>
                  <a:pt x="66323" y="388656"/>
                  <a:pt x="74991" y="391037"/>
                  <a:pt x="76039" y="384369"/>
                </a:cubicBezTo>
                <a:cubicBezTo>
                  <a:pt x="76991" y="378083"/>
                  <a:pt x="45273" y="385227"/>
                  <a:pt x="61942" y="365605"/>
                </a:cubicBezTo>
                <a:cubicBezTo>
                  <a:pt x="52703" y="361700"/>
                  <a:pt x="35367" y="364462"/>
                  <a:pt x="28414" y="355318"/>
                </a:cubicBezTo>
                <a:cubicBezTo>
                  <a:pt x="24032" y="349794"/>
                  <a:pt x="29462" y="344555"/>
                  <a:pt x="47273" y="344364"/>
                </a:cubicBezTo>
                <a:cubicBezTo>
                  <a:pt x="73943" y="344460"/>
                  <a:pt x="35558" y="327410"/>
                  <a:pt x="79468" y="333792"/>
                </a:cubicBezTo>
                <a:cubicBezTo>
                  <a:pt x="93660" y="335887"/>
                  <a:pt x="70133" y="316932"/>
                  <a:pt x="103185" y="326362"/>
                </a:cubicBezTo>
                <a:cubicBezTo>
                  <a:pt x="105185" y="324076"/>
                  <a:pt x="110329" y="312741"/>
                  <a:pt x="124521" y="317980"/>
                </a:cubicBezTo>
                <a:cubicBezTo>
                  <a:pt x="116044" y="310932"/>
                  <a:pt x="116901" y="309122"/>
                  <a:pt x="115377" y="306550"/>
                </a:cubicBezTo>
                <a:cubicBezTo>
                  <a:pt x="93089" y="309027"/>
                  <a:pt x="100423" y="301692"/>
                  <a:pt x="88802" y="301026"/>
                </a:cubicBezTo>
                <a:cubicBezTo>
                  <a:pt x="59275" y="299311"/>
                  <a:pt x="70609" y="288453"/>
                  <a:pt x="77753" y="280071"/>
                </a:cubicBezTo>
                <a:cubicBezTo>
                  <a:pt x="66704" y="283119"/>
                  <a:pt x="49369" y="274546"/>
                  <a:pt x="45178" y="268260"/>
                </a:cubicBezTo>
                <a:cubicBezTo>
                  <a:pt x="38129" y="257401"/>
                  <a:pt x="51179" y="261306"/>
                  <a:pt x="54512" y="260640"/>
                </a:cubicBezTo>
                <a:cubicBezTo>
                  <a:pt x="59084" y="259782"/>
                  <a:pt x="57656" y="246447"/>
                  <a:pt x="67942" y="253401"/>
                </a:cubicBezTo>
                <a:cubicBezTo>
                  <a:pt x="78325" y="260449"/>
                  <a:pt x="88707" y="259211"/>
                  <a:pt x="87278" y="253305"/>
                </a:cubicBezTo>
                <a:cubicBezTo>
                  <a:pt x="84802" y="242923"/>
                  <a:pt x="108519" y="258068"/>
                  <a:pt x="112900" y="259116"/>
                </a:cubicBezTo>
                <a:cubicBezTo>
                  <a:pt x="115187" y="254163"/>
                  <a:pt x="116425" y="250162"/>
                  <a:pt x="119854" y="249114"/>
                </a:cubicBezTo>
                <a:cubicBezTo>
                  <a:pt x="127188" y="247019"/>
                  <a:pt x="123569" y="240351"/>
                  <a:pt x="113186" y="231398"/>
                </a:cubicBezTo>
                <a:cubicBezTo>
                  <a:pt x="111567" y="230064"/>
                  <a:pt x="102328" y="229874"/>
                  <a:pt x="100423" y="228445"/>
                </a:cubicBezTo>
                <a:cubicBezTo>
                  <a:pt x="94613" y="223873"/>
                  <a:pt x="99089" y="219015"/>
                  <a:pt x="95470" y="218158"/>
                </a:cubicBezTo>
                <a:cubicBezTo>
                  <a:pt x="75753" y="213586"/>
                  <a:pt x="70514" y="194822"/>
                  <a:pt x="79182" y="197870"/>
                </a:cubicBezTo>
                <a:cubicBezTo>
                  <a:pt x="100613" y="205395"/>
                  <a:pt x="91660" y="198632"/>
                  <a:pt x="99375" y="199299"/>
                </a:cubicBezTo>
                <a:cubicBezTo>
                  <a:pt x="104138" y="199775"/>
                  <a:pt x="113472" y="205966"/>
                  <a:pt x="112234" y="202061"/>
                </a:cubicBezTo>
                <a:cubicBezTo>
                  <a:pt x="110138" y="194917"/>
                  <a:pt x="124426" y="200823"/>
                  <a:pt x="127379" y="200537"/>
                </a:cubicBezTo>
                <a:cubicBezTo>
                  <a:pt x="130617" y="188916"/>
                  <a:pt x="111948" y="196346"/>
                  <a:pt x="105757" y="176724"/>
                </a:cubicBezTo>
                <a:cubicBezTo>
                  <a:pt x="98137" y="173676"/>
                  <a:pt x="88421" y="156531"/>
                  <a:pt x="102328" y="160722"/>
                </a:cubicBezTo>
                <a:cubicBezTo>
                  <a:pt x="105376" y="161580"/>
                  <a:pt x="103471" y="154341"/>
                  <a:pt x="104042" y="153198"/>
                </a:cubicBezTo>
                <a:cubicBezTo>
                  <a:pt x="105757" y="150054"/>
                  <a:pt x="116234" y="158627"/>
                  <a:pt x="118330" y="158151"/>
                </a:cubicBezTo>
                <a:cubicBezTo>
                  <a:pt x="121473" y="157579"/>
                  <a:pt x="116234" y="147864"/>
                  <a:pt x="123854" y="152721"/>
                </a:cubicBezTo>
                <a:cubicBezTo>
                  <a:pt x="134903" y="159770"/>
                  <a:pt x="138999" y="156531"/>
                  <a:pt x="140999" y="155960"/>
                </a:cubicBezTo>
                <a:cubicBezTo>
                  <a:pt x="130617" y="149007"/>
                  <a:pt x="136808" y="145578"/>
                  <a:pt x="127759" y="142149"/>
                </a:cubicBezTo>
                <a:cubicBezTo>
                  <a:pt x="124045" y="140720"/>
                  <a:pt x="115282" y="141291"/>
                  <a:pt x="119378" y="128909"/>
                </a:cubicBezTo>
                <a:cubicBezTo>
                  <a:pt x="129379" y="136910"/>
                  <a:pt x="130998" y="128242"/>
                  <a:pt x="132617" y="129480"/>
                </a:cubicBezTo>
                <a:cubicBezTo>
                  <a:pt x="137094" y="132719"/>
                  <a:pt x="141475" y="132528"/>
                  <a:pt x="142523" y="130814"/>
                </a:cubicBezTo>
                <a:cubicBezTo>
                  <a:pt x="141285" y="127575"/>
                  <a:pt x="131760" y="119765"/>
                  <a:pt x="134617" y="116145"/>
                </a:cubicBezTo>
                <a:cubicBezTo>
                  <a:pt x="133189" y="115098"/>
                  <a:pt x="119758" y="110526"/>
                  <a:pt x="126712" y="107287"/>
                </a:cubicBezTo>
                <a:cubicBezTo>
                  <a:pt x="123283" y="107287"/>
                  <a:pt x="120901" y="103191"/>
                  <a:pt x="120140" y="100239"/>
                </a:cubicBezTo>
                <a:cubicBezTo>
                  <a:pt x="119473" y="97000"/>
                  <a:pt x="124140" y="100620"/>
                  <a:pt x="130331" y="98429"/>
                </a:cubicBezTo>
                <a:cubicBezTo>
                  <a:pt x="129760" y="95667"/>
                  <a:pt x="123854" y="90809"/>
                  <a:pt x="128331" y="87380"/>
                </a:cubicBezTo>
                <a:cubicBezTo>
                  <a:pt x="136141" y="94809"/>
                  <a:pt x="134808" y="87380"/>
                  <a:pt x="138237" y="88142"/>
                </a:cubicBezTo>
                <a:cubicBezTo>
                  <a:pt x="142142" y="88999"/>
                  <a:pt x="144047" y="92333"/>
                  <a:pt x="147953" y="92619"/>
                </a:cubicBezTo>
                <a:cubicBezTo>
                  <a:pt x="154049" y="82236"/>
                  <a:pt x="147667" y="81665"/>
                  <a:pt x="146143" y="77093"/>
                </a:cubicBezTo>
                <a:cubicBezTo>
                  <a:pt x="144428" y="71949"/>
                  <a:pt x="150334" y="73378"/>
                  <a:pt x="148810" y="67949"/>
                </a:cubicBezTo>
                <a:cubicBezTo>
                  <a:pt x="146238" y="59091"/>
                  <a:pt x="134522" y="62710"/>
                  <a:pt x="136618" y="50518"/>
                </a:cubicBezTo>
                <a:cubicBezTo>
                  <a:pt x="138237" y="43374"/>
                  <a:pt x="140523" y="49566"/>
                  <a:pt x="142238" y="51090"/>
                </a:cubicBezTo>
                <a:cubicBezTo>
                  <a:pt x="144047" y="52518"/>
                  <a:pt x="148143" y="50709"/>
                  <a:pt x="150524" y="58424"/>
                </a:cubicBezTo>
                <a:cubicBezTo>
                  <a:pt x="154144" y="54900"/>
                  <a:pt x="144619" y="45470"/>
                  <a:pt x="149858" y="41755"/>
                </a:cubicBezTo>
                <a:cubicBezTo>
                  <a:pt x="151000" y="42993"/>
                  <a:pt x="153191" y="42993"/>
                  <a:pt x="154906" y="43470"/>
                </a:cubicBezTo>
                <a:cubicBezTo>
                  <a:pt x="144809" y="21467"/>
                  <a:pt x="154144" y="22991"/>
                  <a:pt x="157001" y="19086"/>
                </a:cubicBezTo>
                <a:cubicBezTo>
                  <a:pt x="162621" y="11751"/>
                  <a:pt x="155954" y="4989"/>
                  <a:pt x="163955" y="321"/>
                </a:cubicBezTo>
                <a:cubicBezTo>
                  <a:pt x="169574" y="-2822"/>
                  <a:pt x="171098" y="18038"/>
                  <a:pt x="170717" y="21753"/>
                </a:cubicBezTo>
                <a:cubicBezTo>
                  <a:pt x="169860" y="28706"/>
                  <a:pt x="182052" y="34135"/>
                  <a:pt x="177480" y="38231"/>
                </a:cubicBezTo>
                <a:cubicBezTo>
                  <a:pt x="166526" y="47946"/>
                  <a:pt x="173003" y="50042"/>
                  <a:pt x="173765" y="50899"/>
                </a:cubicBezTo>
                <a:cubicBezTo>
                  <a:pt x="175670" y="52709"/>
                  <a:pt x="173003" y="56043"/>
                  <a:pt x="174718" y="58519"/>
                </a:cubicBezTo>
                <a:cubicBezTo>
                  <a:pt x="177290" y="62043"/>
                  <a:pt x="184529" y="58519"/>
                  <a:pt x="181385" y="64615"/>
                </a:cubicBezTo>
                <a:cubicBezTo>
                  <a:pt x="179957" y="67377"/>
                  <a:pt x="175194" y="67092"/>
                  <a:pt x="169955" y="71473"/>
                </a:cubicBezTo>
                <a:cubicBezTo>
                  <a:pt x="171479" y="74045"/>
                  <a:pt x="181671" y="72711"/>
                  <a:pt x="177766" y="77760"/>
                </a:cubicBezTo>
                <a:cubicBezTo>
                  <a:pt x="175194" y="81189"/>
                  <a:pt x="171479" y="81665"/>
                  <a:pt x="167288" y="80712"/>
                </a:cubicBezTo>
                <a:cubicBezTo>
                  <a:pt x="168431" y="88047"/>
                  <a:pt x="177671" y="89856"/>
                  <a:pt x="177575" y="97095"/>
                </a:cubicBezTo>
                <a:cubicBezTo>
                  <a:pt x="177575" y="98048"/>
                  <a:pt x="175004" y="100429"/>
                  <a:pt x="173575" y="100334"/>
                </a:cubicBezTo>
                <a:cubicBezTo>
                  <a:pt x="171956" y="108240"/>
                  <a:pt x="194816" y="101953"/>
                  <a:pt x="197387" y="103763"/>
                </a:cubicBezTo>
                <a:cubicBezTo>
                  <a:pt x="197101" y="108525"/>
                  <a:pt x="194339" y="109192"/>
                  <a:pt x="191482" y="111954"/>
                </a:cubicBezTo>
                <a:cubicBezTo>
                  <a:pt x="196530" y="118336"/>
                  <a:pt x="204150" y="114240"/>
                  <a:pt x="203864" y="117193"/>
                </a:cubicBezTo>
                <a:cubicBezTo>
                  <a:pt x="202816" y="126051"/>
                  <a:pt x="193673" y="129385"/>
                  <a:pt x="190910" y="132719"/>
                </a:cubicBezTo>
                <a:cubicBezTo>
                  <a:pt x="188243" y="135957"/>
                  <a:pt x="189672" y="139767"/>
                  <a:pt x="194816" y="138148"/>
                </a:cubicBezTo>
                <a:cubicBezTo>
                  <a:pt x="201674" y="142911"/>
                  <a:pt x="196435" y="153388"/>
                  <a:pt x="173670" y="164437"/>
                </a:cubicBezTo>
                <a:cubicBezTo>
                  <a:pt x="179957" y="164532"/>
                  <a:pt x="201674" y="157198"/>
                  <a:pt x="196340" y="177772"/>
                </a:cubicBezTo>
                <a:cubicBezTo>
                  <a:pt x="201102" y="173772"/>
                  <a:pt x="207960" y="176724"/>
                  <a:pt x="218819" y="172057"/>
                </a:cubicBezTo>
                <a:cubicBezTo>
                  <a:pt x="229582" y="167390"/>
                  <a:pt x="221676" y="185297"/>
                  <a:pt x="214628" y="190059"/>
                </a:cubicBezTo>
                <a:cubicBezTo>
                  <a:pt x="225296" y="199299"/>
                  <a:pt x="199197" y="216539"/>
                  <a:pt x="194149" y="216444"/>
                </a:cubicBezTo>
                <a:cubicBezTo>
                  <a:pt x="202150" y="221397"/>
                  <a:pt x="244060" y="224730"/>
                  <a:pt x="206817" y="234351"/>
                </a:cubicBezTo>
                <a:cubicBezTo>
                  <a:pt x="213104" y="248448"/>
                  <a:pt x="248727" y="241018"/>
                  <a:pt x="248537" y="244257"/>
                </a:cubicBezTo>
                <a:cubicBezTo>
                  <a:pt x="248346" y="246352"/>
                  <a:pt x="250918" y="259687"/>
                  <a:pt x="234154" y="264354"/>
                </a:cubicBezTo>
                <a:cubicBezTo>
                  <a:pt x="233106" y="265878"/>
                  <a:pt x="241202" y="275784"/>
                  <a:pt x="226915" y="277118"/>
                </a:cubicBezTo>
                <a:cubicBezTo>
                  <a:pt x="215485" y="278166"/>
                  <a:pt x="232344" y="288548"/>
                  <a:pt x="217390" y="292739"/>
                </a:cubicBezTo>
                <a:cubicBezTo>
                  <a:pt x="223105" y="296073"/>
                  <a:pt x="224438" y="299787"/>
                  <a:pt x="230820" y="297692"/>
                </a:cubicBezTo>
                <a:cubicBezTo>
                  <a:pt x="246250" y="292644"/>
                  <a:pt x="243107" y="305598"/>
                  <a:pt x="245965" y="303121"/>
                </a:cubicBezTo>
                <a:cubicBezTo>
                  <a:pt x="263015" y="287881"/>
                  <a:pt x="264824" y="309408"/>
                  <a:pt x="274921" y="301311"/>
                </a:cubicBezTo>
                <a:cubicBezTo>
                  <a:pt x="281588" y="295977"/>
                  <a:pt x="289780" y="297978"/>
                  <a:pt x="291780" y="308455"/>
                </a:cubicBezTo>
                <a:cubicBezTo>
                  <a:pt x="295304" y="327029"/>
                  <a:pt x="265872" y="338935"/>
                  <a:pt x="269777" y="340935"/>
                </a:cubicBezTo>
                <a:cubicBezTo>
                  <a:pt x="286827" y="349889"/>
                  <a:pt x="266825" y="355509"/>
                  <a:pt x="253585" y="359985"/>
                </a:cubicBezTo>
                <a:cubicBezTo>
                  <a:pt x="274159" y="361890"/>
                  <a:pt x="263967" y="362176"/>
                  <a:pt x="260252" y="376559"/>
                </a:cubicBezTo>
                <a:cubicBezTo>
                  <a:pt x="258252" y="384179"/>
                  <a:pt x="264634" y="383607"/>
                  <a:pt x="275969" y="388560"/>
                </a:cubicBezTo>
                <a:cubicBezTo>
                  <a:pt x="284350" y="392370"/>
                  <a:pt x="274825" y="411039"/>
                  <a:pt x="236345" y="414754"/>
                </a:cubicBezTo>
                <a:cubicBezTo>
                  <a:pt x="269491" y="423898"/>
                  <a:pt x="278731" y="405705"/>
                  <a:pt x="283398" y="414659"/>
                </a:cubicBezTo>
                <a:cubicBezTo>
                  <a:pt x="285017" y="417707"/>
                  <a:pt x="288065" y="418088"/>
                  <a:pt x="295971" y="414087"/>
                </a:cubicBezTo>
                <a:cubicBezTo>
                  <a:pt x="303115" y="410468"/>
                  <a:pt x="312830" y="417707"/>
                  <a:pt x="313497" y="424660"/>
                </a:cubicBezTo>
                <a:cubicBezTo>
                  <a:pt x="315116" y="443520"/>
                  <a:pt x="304734" y="471142"/>
                  <a:pt x="279302" y="463713"/>
                </a:cubicBezTo>
                <a:cubicBezTo>
                  <a:pt x="277969" y="466094"/>
                  <a:pt x="274254" y="473238"/>
                  <a:pt x="264634" y="476571"/>
                </a:cubicBezTo>
                <a:cubicBezTo>
                  <a:pt x="253585" y="480381"/>
                  <a:pt x="247679" y="480381"/>
                  <a:pt x="252061" y="482096"/>
                </a:cubicBezTo>
                <a:cubicBezTo>
                  <a:pt x="265682" y="487620"/>
                  <a:pt x="268920" y="489525"/>
                  <a:pt x="274445" y="488287"/>
                </a:cubicBezTo>
                <a:cubicBezTo>
                  <a:pt x="293018" y="484668"/>
                  <a:pt x="300638" y="491621"/>
                  <a:pt x="303210" y="495526"/>
                </a:cubicBezTo>
                <a:cubicBezTo>
                  <a:pt x="305591" y="499050"/>
                  <a:pt x="327213" y="490383"/>
                  <a:pt x="330356" y="494288"/>
                </a:cubicBezTo>
                <a:cubicBezTo>
                  <a:pt x="333881" y="498669"/>
                  <a:pt x="340262" y="520101"/>
                  <a:pt x="316069" y="542199"/>
                </a:cubicBezTo>
                <a:cubicBezTo>
                  <a:pt x="297400" y="559153"/>
                  <a:pt x="284446" y="554676"/>
                  <a:pt x="275778" y="558105"/>
                </a:cubicBezTo>
                <a:cubicBezTo>
                  <a:pt x="242441" y="571345"/>
                  <a:pt x="231201" y="559439"/>
                  <a:pt x="221486" y="564106"/>
                </a:cubicBezTo>
                <a:cubicBezTo>
                  <a:pt x="194244" y="577441"/>
                  <a:pt x="173670" y="566583"/>
                  <a:pt x="150429" y="572107"/>
                </a:cubicBezTo>
                <a:cubicBezTo>
                  <a:pt x="131570" y="576584"/>
                  <a:pt x="112139" y="566964"/>
                  <a:pt x="95279" y="557058"/>
                </a:cubicBezTo>
                <a:cubicBezTo>
                  <a:pt x="45559" y="560677"/>
                  <a:pt x="37367" y="540865"/>
                  <a:pt x="35272" y="535055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322" name="Group 1321">
            <a:extLst>
              <a:ext uri="{FF2B5EF4-FFF2-40B4-BE49-F238E27FC236}">
                <a16:creationId xmlns:a16="http://schemas.microsoft.com/office/drawing/2014/main" id="{E8045A39-909E-E847-093E-6FCB54563F9B}"/>
              </a:ext>
            </a:extLst>
          </p:cNvPr>
          <p:cNvGrpSpPr/>
          <p:nvPr/>
        </p:nvGrpSpPr>
        <p:grpSpPr>
          <a:xfrm>
            <a:off x="7452403" y="2408689"/>
            <a:ext cx="1564131" cy="1041909"/>
            <a:chOff x="7452403" y="2408689"/>
            <a:chExt cx="1564131" cy="1041909"/>
          </a:xfrm>
        </p:grpSpPr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C6C501E-69BE-AB4A-A902-61DC45A2BE29}"/>
                </a:ext>
              </a:extLst>
            </p:cNvPr>
            <p:cNvSpPr/>
            <p:nvPr/>
          </p:nvSpPr>
          <p:spPr>
            <a:xfrm>
              <a:off x="7452403" y="2409240"/>
              <a:ext cx="575009" cy="987371"/>
            </a:xfrm>
            <a:custGeom>
              <a:avLst/>
              <a:gdLst>
                <a:gd name="connsiteX0" fmla="*/ 42233 w 398034"/>
                <a:gd name="connsiteY0" fmla="*/ 637712 h 683480"/>
                <a:gd name="connsiteX1" fmla="*/ 15563 w 398034"/>
                <a:gd name="connsiteY1" fmla="*/ 607327 h 683480"/>
                <a:gd name="connsiteX2" fmla="*/ 3657 w 398034"/>
                <a:gd name="connsiteY2" fmla="*/ 563512 h 683480"/>
                <a:gd name="connsiteX3" fmla="*/ 33375 w 398034"/>
                <a:gd name="connsiteY3" fmla="*/ 555130 h 683480"/>
                <a:gd name="connsiteX4" fmla="*/ 41281 w 398034"/>
                <a:gd name="connsiteY4" fmla="*/ 536652 h 683480"/>
                <a:gd name="connsiteX5" fmla="*/ 28136 w 398034"/>
                <a:gd name="connsiteY5" fmla="*/ 515316 h 683480"/>
                <a:gd name="connsiteX6" fmla="*/ 19945 w 398034"/>
                <a:gd name="connsiteY6" fmla="*/ 481597 h 683480"/>
                <a:gd name="connsiteX7" fmla="*/ 46805 w 398034"/>
                <a:gd name="connsiteY7" fmla="*/ 480359 h 683480"/>
                <a:gd name="connsiteX8" fmla="*/ 74523 w 398034"/>
                <a:gd name="connsiteY8" fmla="*/ 472263 h 683480"/>
                <a:gd name="connsiteX9" fmla="*/ 90620 w 398034"/>
                <a:gd name="connsiteY9" fmla="*/ 457499 h 683480"/>
                <a:gd name="connsiteX10" fmla="*/ 73761 w 398034"/>
                <a:gd name="connsiteY10" fmla="*/ 435210 h 683480"/>
                <a:gd name="connsiteX11" fmla="*/ 33851 w 398034"/>
                <a:gd name="connsiteY11" fmla="*/ 422923 h 683480"/>
                <a:gd name="connsiteX12" fmla="*/ 56330 w 398034"/>
                <a:gd name="connsiteY12" fmla="*/ 409874 h 683480"/>
                <a:gd name="connsiteX13" fmla="*/ 94716 w 398034"/>
                <a:gd name="connsiteY13" fmla="*/ 397301 h 683480"/>
                <a:gd name="connsiteX14" fmla="*/ 123005 w 398034"/>
                <a:gd name="connsiteY14" fmla="*/ 388443 h 683480"/>
                <a:gd name="connsiteX15" fmla="*/ 148437 w 398034"/>
                <a:gd name="connsiteY15" fmla="*/ 378537 h 683480"/>
                <a:gd name="connsiteX16" fmla="*/ 137483 w 398034"/>
                <a:gd name="connsiteY16" fmla="*/ 364916 h 683480"/>
                <a:gd name="connsiteX17" fmla="*/ 105860 w 398034"/>
                <a:gd name="connsiteY17" fmla="*/ 358344 h 683480"/>
                <a:gd name="connsiteX18" fmla="*/ 92716 w 398034"/>
                <a:gd name="connsiteY18" fmla="*/ 333388 h 683480"/>
                <a:gd name="connsiteX19" fmla="*/ 53949 w 398034"/>
                <a:gd name="connsiteY19" fmla="*/ 319291 h 683480"/>
                <a:gd name="connsiteX20" fmla="*/ 65093 w 398034"/>
                <a:gd name="connsiteY20" fmla="*/ 310242 h 683480"/>
                <a:gd name="connsiteX21" fmla="*/ 81095 w 398034"/>
                <a:gd name="connsiteY21" fmla="*/ 301670 h 683480"/>
                <a:gd name="connsiteX22" fmla="*/ 104146 w 398034"/>
                <a:gd name="connsiteY22" fmla="*/ 301575 h 683480"/>
                <a:gd name="connsiteX23" fmla="*/ 134626 w 398034"/>
                <a:gd name="connsiteY23" fmla="*/ 308528 h 683480"/>
                <a:gd name="connsiteX24" fmla="*/ 142912 w 398034"/>
                <a:gd name="connsiteY24" fmla="*/ 296622 h 683480"/>
                <a:gd name="connsiteX25" fmla="*/ 134911 w 398034"/>
                <a:gd name="connsiteY25" fmla="*/ 275476 h 683480"/>
                <a:gd name="connsiteX26" fmla="*/ 119767 w 398034"/>
                <a:gd name="connsiteY26" fmla="*/ 271857 h 683480"/>
                <a:gd name="connsiteX27" fmla="*/ 113861 w 398034"/>
                <a:gd name="connsiteY27" fmla="*/ 259665 h 683480"/>
                <a:gd name="connsiteX28" fmla="*/ 94430 w 398034"/>
                <a:gd name="connsiteY28" fmla="*/ 235471 h 683480"/>
                <a:gd name="connsiteX29" fmla="*/ 118528 w 398034"/>
                <a:gd name="connsiteY29" fmla="*/ 237186 h 683480"/>
                <a:gd name="connsiteX30" fmla="*/ 133864 w 398034"/>
                <a:gd name="connsiteY30" fmla="*/ 240424 h 683480"/>
                <a:gd name="connsiteX31" fmla="*/ 151866 w 398034"/>
                <a:gd name="connsiteY31" fmla="*/ 238614 h 683480"/>
                <a:gd name="connsiteX32" fmla="*/ 126148 w 398034"/>
                <a:gd name="connsiteY32" fmla="*/ 210230 h 683480"/>
                <a:gd name="connsiteX33" fmla="*/ 122053 w 398034"/>
                <a:gd name="connsiteY33" fmla="*/ 191180 h 683480"/>
                <a:gd name="connsiteX34" fmla="*/ 124148 w 398034"/>
                <a:gd name="connsiteY34" fmla="*/ 182131 h 683480"/>
                <a:gd name="connsiteX35" fmla="*/ 141198 w 398034"/>
                <a:gd name="connsiteY35" fmla="*/ 188132 h 683480"/>
                <a:gd name="connsiteX36" fmla="*/ 147770 w 398034"/>
                <a:gd name="connsiteY36" fmla="*/ 181750 h 683480"/>
                <a:gd name="connsiteX37" fmla="*/ 168249 w 398034"/>
                <a:gd name="connsiteY37" fmla="*/ 185655 h 683480"/>
                <a:gd name="connsiteX38" fmla="*/ 152533 w 398034"/>
                <a:gd name="connsiteY38" fmla="*/ 169177 h 683480"/>
                <a:gd name="connsiteX39" fmla="*/ 142532 w 398034"/>
                <a:gd name="connsiteY39" fmla="*/ 153461 h 683480"/>
                <a:gd name="connsiteX40" fmla="*/ 158343 w 398034"/>
                <a:gd name="connsiteY40" fmla="*/ 154128 h 683480"/>
                <a:gd name="connsiteX41" fmla="*/ 170059 w 398034"/>
                <a:gd name="connsiteY41" fmla="*/ 155747 h 683480"/>
                <a:gd name="connsiteX42" fmla="*/ 160629 w 398034"/>
                <a:gd name="connsiteY42" fmla="*/ 138221 h 683480"/>
                <a:gd name="connsiteX43" fmla="*/ 151199 w 398034"/>
                <a:gd name="connsiteY43" fmla="*/ 127648 h 683480"/>
                <a:gd name="connsiteX44" fmla="*/ 143389 w 398034"/>
                <a:gd name="connsiteY44" fmla="*/ 119266 h 683480"/>
                <a:gd name="connsiteX45" fmla="*/ 155581 w 398034"/>
                <a:gd name="connsiteY45" fmla="*/ 117171 h 683480"/>
                <a:gd name="connsiteX46" fmla="*/ 153199 w 398034"/>
                <a:gd name="connsiteY46" fmla="*/ 104026 h 683480"/>
                <a:gd name="connsiteX47" fmla="*/ 164915 w 398034"/>
                <a:gd name="connsiteY47" fmla="*/ 104979 h 683480"/>
                <a:gd name="connsiteX48" fmla="*/ 176440 w 398034"/>
                <a:gd name="connsiteY48" fmla="*/ 110313 h 683480"/>
                <a:gd name="connsiteX49" fmla="*/ 174345 w 398034"/>
                <a:gd name="connsiteY49" fmla="*/ 91834 h 683480"/>
                <a:gd name="connsiteX50" fmla="*/ 177584 w 398034"/>
                <a:gd name="connsiteY50" fmla="*/ 80976 h 683480"/>
                <a:gd name="connsiteX51" fmla="*/ 163106 w 398034"/>
                <a:gd name="connsiteY51" fmla="*/ 60211 h 683480"/>
                <a:gd name="connsiteX52" fmla="*/ 169773 w 398034"/>
                <a:gd name="connsiteY52" fmla="*/ 60878 h 683480"/>
                <a:gd name="connsiteX53" fmla="*/ 179679 w 398034"/>
                <a:gd name="connsiteY53" fmla="*/ 69641 h 683480"/>
                <a:gd name="connsiteX54" fmla="*/ 178917 w 398034"/>
                <a:gd name="connsiteY54" fmla="*/ 49829 h 683480"/>
                <a:gd name="connsiteX55" fmla="*/ 184918 w 398034"/>
                <a:gd name="connsiteY55" fmla="*/ 51829 h 683480"/>
                <a:gd name="connsiteX56" fmla="*/ 187394 w 398034"/>
                <a:gd name="connsiteY56" fmla="*/ 22778 h 683480"/>
                <a:gd name="connsiteX57" fmla="*/ 195681 w 398034"/>
                <a:gd name="connsiteY57" fmla="*/ 394 h 683480"/>
                <a:gd name="connsiteX58" fmla="*/ 203682 w 398034"/>
                <a:gd name="connsiteY58" fmla="*/ 26016 h 683480"/>
                <a:gd name="connsiteX59" fmla="*/ 211683 w 398034"/>
                <a:gd name="connsiteY59" fmla="*/ 45733 h 683480"/>
                <a:gd name="connsiteX60" fmla="*/ 207206 w 398034"/>
                <a:gd name="connsiteY60" fmla="*/ 60878 h 683480"/>
                <a:gd name="connsiteX61" fmla="*/ 208349 w 398034"/>
                <a:gd name="connsiteY61" fmla="*/ 69927 h 683480"/>
                <a:gd name="connsiteX62" fmla="*/ 216255 w 398034"/>
                <a:gd name="connsiteY62" fmla="*/ 77166 h 683480"/>
                <a:gd name="connsiteX63" fmla="*/ 202634 w 398034"/>
                <a:gd name="connsiteY63" fmla="*/ 85262 h 683480"/>
                <a:gd name="connsiteX64" fmla="*/ 211969 w 398034"/>
                <a:gd name="connsiteY64" fmla="*/ 92787 h 683480"/>
                <a:gd name="connsiteX65" fmla="*/ 199491 w 398034"/>
                <a:gd name="connsiteY65" fmla="*/ 96311 h 683480"/>
                <a:gd name="connsiteX66" fmla="*/ 211778 w 398034"/>
                <a:gd name="connsiteY66" fmla="*/ 115837 h 683480"/>
                <a:gd name="connsiteX67" fmla="*/ 207016 w 398034"/>
                <a:gd name="connsiteY67" fmla="*/ 119742 h 683480"/>
                <a:gd name="connsiteX68" fmla="*/ 235305 w 398034"/>
                <a:gd name="connsiteY68" fmla="*/ 123743 h 683480"/>
                <a:gd name="connsiteX69" fmla="*/ 228352 w 398034"/>
                <a:gd name="connsiteY69" fmla="*/ 133554 h 683480"/>
                <a:gd name="connsiteX70" fmla="*/ 243020 w 398034"/>
                <a:gd name="connsiteY70" fmla="*/ 139840 h 683480"/>
                <a:gd name="connsiteX71" fmla="*/ 227685 w 398034"/>
                <a:gd name="connsiteY71" fmla="*/ 158319 h 683480"/>
                <a:gd name="connsiteX72" fmla="*/ 232352 w 398034"/>
                <a:gd name="connsiteY72" fmla="*/ 164796 h 683480"/>
                <a:gd name="connsiteX73" fmla="*/ 207111 w 398034"/>
                <a:gd name="connsiteY73" fmla="*/ 196038 h 683480"/>
                <a:gd name="connsiteX74" fmla="*/ 234162 w 398034"/>
                <a:gd name="connsiteY74" fmla="*/ 211944 h 683480"/>
                <a:gd name="connsiteX75" fmla="*/ 260927 w 398034"/>
                <a:gd name="connsiteY75" fmla="*/ 205182 h 683480"/>
                <a:gd name="connsiteX76" fmla="*/ 255974 w 398034"/>
                <a:gd name="connsiteY76" fmla="*/ 226613 h 683480"/>
                <a:gd name="connsiteX77" fmla="*/ 231590 w 398034"/>
                <a:gd name="connsiteY77" fmla="*/ 258141 h 683480"/>
                <a:gd name="connsiteX78" fmla="*/ 246735 w 398034"/>
                <a:gd name="connsiteY78" fmla="*/ 279477 h 683480"/>
                <a:gd name="connsiteX79" fmla="*/ 296455 w 398034"/>
                <a:gd name="connsiteY79" fmla="*/ 291288 h 683480"/>
                <a:gd name="connsiteX80" fmla="*/ 279311 w 398034"/>
                <a:gd name="connsiteY80" fmla="*/ 315291 h 683480"/>
                <a:gd name="connsiteX81" fmla="*/ 270643 w 398034"/>
                <a:gd name="connsiteY81" fmla="*/ 330531 h 683480"/>
                <a:gd name="connsiteX82" fmla="*/ 259308 w 398034"/>
                <a:gd name="connsiteY82" fmla="*/ 349200 h 683480"/>
                <a:gd name="connsiteX83" fmla="*/ 275310 w 398034"/>
                <a:gd name="connsiteY83" fmla="*/ 355105 h 683480"/>
                <a:gd name="connsiteX84" fmla="*/ 293408 w 398034"/>
                <a:gd name="connsiteY84" fmla="*/ 361582 h 683480"/>
                <a:gd name="connsiteX85" fmla="*/ 327888 w 398034"/>
                <a:gd name="connsiteY85" fmla="*/ 359487 h 683480"/>
                <a:gd name="connsiteX86" fmla="*/ 347986 w 398034"/>
                <a:gd name="connsiteY86" fmla="*/ 367964 h 683480"/>
                <a:gd name="connsiteX87" fmla="*/ 321792 w 398034"/>
                <a:gd name="connsiteY87" fmla="*/ 406731 h 683480"/>
                <a:gd name="connsiteX88" fmla="*/ 302456 w 398034"/>
                <a:gd name="connsiteY88" fmla="*/ 429400 h 683480"/>
                <a:gd name="connsiteX89" fmla="*/ 310362 w 398034"/>
                <a:gd name="connsiteY89" fmla="*/ 449117 h 683480"/>
                <a:gd name="connsiteX90" fmla="*/ 329031 w 398034"/>
                <a:gd name="connsiteY90" fmla="*/ 463404 h 683480"/>
                <a:gd name="connsiteX91" fmla="*/ 281882 w 398034"/>
                <a:gd name="connsiteY91" fmla="*/ 494551 h 683480"/>
                <a:gd name="connsiteX92" fmla="*/ 337985 w 398034"/>
                <a:gd name="connsiteY92" fmla="*/ 494361 h 683480"/>
                <a:gd name="connsiteX93" fmla="*/ 352939 w 398034"/>
                <a:gd name="connsiteY93" fmla="*/ 493694 h 683480"/>
                <a:gd name="connsiteX94" fmla="*/ 373799 w 398034"/>
                <a:gd name="connsiteY94" fmla="*/ 506267 h 683480"/>
                <a:gd name="connsiteX95" fmla="*/ 333032 w 398034"/>
                <a:gd name="connsiteY95" fmla="*/ 552844 h 683480"/>
                <a:gd name="connsiteX96" fmla="*/ 315601 w 398034"/>
                <a:gd name="connsiteY96" fmla="*/ 568179 h 683480"/>
                <a:gd name="connsiteX97" fmla="*/ 300646 w 398034"/>
                <a:gd name="connsiteY97" fmla="*/ 574847 h 683480"/>
                <a:gd name="connsiteX98" fmla="*/ 327317 w 398034"/>
                <a:gd name="connsiteY98" fmla="*/ 582276 h 683480"/>
                <a:gd name="connsiteX99" fmla="*/ 361607 w 398034"/>
                <a:gd name="connsiteY99" fmla="*/ 590944 h 683480"/>
                <a:gd name="connsiteX100" fmla="*/ 393896 w 398034"/>
                <a:gd name="connsiteY100" fmla="*/ 589420 h 683480"/>
                <a:gd name="connsiteX101" fmla="*/ 376846 w 398034"/>
                <a:gd name="connsiteY101" fmla="*/ 646570 h 683480"/>
                <a:gd name="connsiteX102" fmla="*/ 328841 w 398034"/>
                <a:gd name="connsiteY102" fmla="*/ 665430 h 683480"/>
                <a:gd name="connsiteX103" fmla="*/ 264166 w 398034"/>
                <a:gd name="connsiteY103" fmla="*/ 672573 h 683480"/>
                <a:gd name="connsiteX104" fmla="*/ 179488 w 398034"/>
                <a:gd name="connsiteY104" fmla="*/ 682098 h 683480"/>
                <a:gd name="connsiteX105" fmla="*/ 113766 w 398034"/>
                <a:gd name="connsiteY105" fmla="*/ 664191 h 683480"/>
                <a:gd name="connsiteX106" fmla="*/ 42233 w 398034"/>
                <a:gd name="connsiteY106" fmla="*/ 637903 h 683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8034" h="683480">
                  <a:moveTo>
                    <a:pt x="42233" y="637712"/>
                  </a:moveTo>
                  <a:cubicBezTo>
                    <a:pt x="15849" y="630473"/>
                    <a:pt x="17278" y="609613"/>
                    <a:pt x="15563" y="607327"/>
                  </a:cubicBezTo>
                  <a:cubicBezTo>
                    <a:pt x="15278" y="606851"/>
                    <a:pt x="-9011" y="586182"/>
                    <a:pt x="3657" y="563512"/>
                  </a:cubicBezTo>
                  <a:cubicBezTo>
                    <a:pt x="9182" y="553606"/>
                    <a:pt x="27660" y="549415"/>
                    <a:pt x="33375" y="555130"/>
                  </a:cubicBezTo>
                  <a:cubicBezTo>
                    <a:pt x="39566" y="546653"/>
                    <a:pt x="63760" y="546939"/>
                    <a:pt x="41281" y="536652"/>
                  </a:cubicBezTo>
                  <a:cubicBezTo>
                    <a:pt x="33470" y="533128"/>
                    <a:pt x="34994" y="519602"/>
                    <a:pt x="28136" y="515316"/>
                  </a:cubicBezTo>
                  <a:cubicBezTo>
                    <a:pt x="9182" y="503409"/>
                    <a:pt x="16992" y="483216"/>
                    <a:pt x="19945" y="481597"/>
                  </a:cubicBezTo>
                  <a:cubicBezTo>
                    <a:pt x="31089" y="490551"/>
                    <a:pt x="42233" y="482359"/>
                    <a:pt x="46805" y="480359"/>
                  </a:cubicBezTo>
                  <a:cubicBezTo>
                    <a:pt x="55854" y="476644"/>
                    <a:pt x="68808" y="484550"/>
                    <a:pt x="74523" y="472263"/>
                  </a:cubicBezTo>
                  <a:cubicBezTo>
                    <a:pt x="79000" y="462642"/>
                    <a:pt x="89477" y="465405"/>
                    <a:pt x="90620" y="457499"/>
                  </a:cubicBezTo>
                  <a:cubicBezTo>
                    <a:pt x="91763" y="450069"/>
                    <a:pt x="53949" y="458547"/>
                    <a:pt x="73761" y="435210"/>
                  </a:cubicBezTo>
                  <a:cubicBezTo>
                    <a:pt x="62712" y="430638"/>
                    <a:pt x="42138" y="433877"/>
                    <a:pt x="33851" y="422923"/>
                  </a:cubicBezTo>
                  <a:cubicBezTo>
                    <a:pt x="28708" y="416256"/>
                    <a:pt x="35090" y="410065"/>
                    <a:pt x="56330" y="409874"/>
                  </a:cubicBezTo>
                  <a:cubicBezTo>
                    <a:pt x="88048" y="410065"/>
                    <a:pt x="42328" y="389681"/>
                    <a:pt x="94716" y="397301"/>
                  </a:cubicBezTo>
                  <a:cubicBezTo>
                    <a:pt x="111670" y="399777"/>
                    <a:pt x="83667" y="377203"/>
                    <a:pt x="123005" y="388443"/>
                  </a:cubicBezTo>
                  <a:cubicBezTo>
                    <a:pt x="125386" y="385680"/>
                    <a:pt x="131482" y="372155"/>
                    <a:pt x="148437" y="378537"/>
                  </a:cubicBezTo>
                  <a:cubicBezTo>
                    <a:pt x="138245" y="370155"/>
                    <a:pt x="139388" y="368059"/>
                    <a:pt x="137483" y="364916"/>
                  </a:cubicBezTo>
                  <a:cubicBezTo>
                    <a:pt x="110909" y="367869"/>
                    <a:pt x="119672" y="359201"/>
                    <a:pt x="105860" y="358344"/>
                  </a:cubicBezTo>
                  <a:cubicBezTo>
                    <a:pt x="70713" y="356344"/>
                    <a:pt x="84239" y="343294"/>
                    <a:pt x="92716" y="333388"/>
                  </a:cubicBezTo>
                  <a:cubicBezTo>
                    <a:pt x="79571" y="337008"/>
                    <a:pt x="58902" y="326816"/>
                    <a:pt x="53949" y="319291"/>
                  </a:cubicBezTo>
                  <a:cubicBezTo>
                    <a:pt x="45567" y="306337"/>
                    <a:pt x="61188" y="311004"/>
                    <a:pt x="65093" y="310242"/>
                  </a:cubicBezTo>
                  <a:cubicBezTo>
                    <a:pt x="70523" y="309195"/>
                    <a:pt x="68808" y="293383"/>
                    <a:pt x="81095" y="301670"/>
                  </a:cubicBezTo>
                  <a:cubicBezTo>
                    <a:pt x="93478" y="310052"/>
                    <a:pt x="105860" y="308623"/>
                    <a:pt x="104146" y="301575"/>
                  </a:cubicBezTo>
                  <a:cubicBezTo>
                    <a:pt x="101193" y="289192"/>
                    <a:pt x="129482" y="307290"/>
                    <a:pt x="134626" y="308528"/>
                  </a:cubicBezTo>
                  <a:cubicBezTo>
                    <a:pt x="137388" y="302527"/>
                    <a:pt x="138912" y="297765"/>
                    <a:pt x="142912" y="296622"/>
                  </a:cubicBezTo>
                  <a:cubicBezTo>
                    <a:pt x="151676" y="294145"/>
                    <a:pt x="147389" y="286144"/>
                    <a:pt x="134911" y="275476"/>
                  </a:cubicBezTo>
                  <a:cubicBezTo>
                    <a:pt x="133007" y="273857"/>
                    <a:pt x="121957" y="273666"/>
                    <a:pt x="119767" y="271857"/>
                  </a:cubicBezTo>
                  <a:cubicBezTo>
                    <a:pt x="112909" y="266332"/>
                    <a:pt x="118243" y="260617"/>
                    <a:pt x="113861" y="259665"/>
                  </a:cubicBezTo>
                  <a:cubicBezTo>
                    <a:pt x="90335" y="254235"/>
                    <a:pt x="84048" y="231852"/>
                    <a:pt x="94430" y="235471"/>
                  </a:cubicBezTo>
                  <a:cubicBezTo>
                    <a:pt x="119957" y="244425"/>
                    <a:pt x="109289" y="236424"/>
                    <a:pt x="118528" y="237186"/>
                  </a:cubicBezTo>
                  <a:cubicBezTo>
                    <a:pt x="124244" y="237757"/>
                    <a:pt x="135293" y="245091"/>
                    <a:pt x="133864" y="240424"/>
                  </a:cubicBezTo>
                  <a:cubicBezTo>
                    <a:pt x="131292" y="231852"/>
                    <a:pt x="148342" y="238995"/>
                    <a:pt x="151866" y="238614"/>
                  </a:cubicBezTo>
                  <a:cubicBezTo>
                    <a:pt x="155676" y="224708"/>
                    <a:pt x="133483" y="233566"/>
                    <a:pt x="126148" y="210230"/>
                  </a:cubicBezTo>
                  <a:cubicBezTo>
                    <a:pt x="117100" y="206610"/>
                    <a:pt x="105479" y="186227"/>
                    <a:pt x="122053" y="191180"/>
                  </a:cubicBezTo>
                  <a:cubicBezTo>
                    <a:pt x="125672" y="192228"/>
                    <a:pt x="123386" y="183560"/>
                    <a:pt x="124148" y="182131"/>
                  </a:cubicBezTo>
                  <a:cubicBezTo>
                    <a:pt x="126244" y="178416"/>
                    <a:pt x="138626" y="188608"/>
                    <a:pt x="141198" y="188132"/>
                  </a:cubicBezTo>
                  <a:cubicBezTo>
                    <a:pt x="144913" y="187465"/>
                    <a:pt x="138722" y="175845"/>
                    <a:pt x="147770" y="181750"/>
                  </a:cubicBezTo>
                  <a:cubicBezTo>
                    <a:pt x="161010" y="190227"/>
                    <a:pt x="165773" y="186322"/>
                    <a:pt x="168249" y="185655"/>
                  </a:cubicBezTo>
                  <a:cubicBezTo>
                    <a:pt x="155866" y="177369"/>
                    <a:pt x="163296" y="173273"/>
                    <a:pt x="152533" y="169177"/>
                  </a:cubicBezTo>
                  <a:cubicBezTo>
                    <a:pt x="148151" y="167463"/>
                    <a:pt x="137674" y="168225"/>
                    <a:pt x="142532" y="153461"/>
                  </a:cubicBezTo>
                  <a:cubicBezTo>
                    <a:pt x="154533" y="162986"/>
                    <a:pt x="156343" y="152604"/>
                    <a:pt x="158343" y="154128"/>
                  </a:cubicBezTo>
                  <a:cubicBezTo>
                    <a:pt x="163677" y="158033"/>
                    <a:pt x="168916" y="157747"/>
                    <a:pt x="170059" y="155747"/>
                  </a:cubicBezTo>
                  <a:cubicBezTo>
                    <a:pt x="168535" y="151937"/>
                    <a:pt x="157200" y="142602"/>
                    <a:pt x="160629" y="138221"/>
                  </a:cubicBezTo>
                  <a:cubicBezTo>
                    <a:pt x="158915" y="136983"/>
                    <a:pt x="142912" y="131553"/>
                    <a:pt x="151199" y="127648"/>
                  </a:cubicBezTo>
                  <a:cubicBezTo>
                    <a:pt x="147103" y="127553"/>
                    <a:pt x="144246" y="122790"/>
                    <a:pt x="143389" y="119266"/>
                  </a:cubicBezTo>
                  <a:cubicBezTo>
                    <a:pt x="142532" y="115361"/>
                    <a:pt x="148151" y="119647"/>
                    <a:pt x="155581" y="117171"/>
                  </a:cubicBezTo>
                  <a:cubicBezTo>
                    <a:pt x="154819" y="113932"/>
                    <a:pt x="147865" y="108122"/>
                    <a:pt x="153199" y="104026"/>
                  </a:cubicBezTo>
                  <a:cubicBezTo>
                    <a:pt x="162534" y="112884"/>
                    <a:pt x="160915" y="104026"/>
                    <a:pt x="164915" y="104979"/>
                  </a:cubicBezTo>
                  <a:cubicBezTo>
                    <a:pt x="169678" y="106026"/>
                    <a:pt x="171773" y="109932"/>
                    <a:pt x="176440" y="110313"/>
                  </a:cubicBezTo>
                  <a:cubicBezTo>
                    <a:pt x="183679" y="97930"/>
                    <a:pt x="176155" y="97263"/>
                    <a:pt x="174345" y="91834"/>
                  </a:cubicBezTo>
                  <a:cubicBezTo>
                    <a:pt x="172249" y="85738"/>
                    <a:pt x="179393" y="87357"/>
                    <a:pt x="177584" y="80976"/>
                  </a:cubicBezTo>
                  <a:cubicBezTo>
                    <a:pt x="174536" y="70498"/>
                    <a:pt x="160629" y="74689"/>
                    <a:pt x="163106" y="60211"/>
                  </a:cubicBezTo>
                  <a:cubicBezTo>
                    <a:pt x="165011" y="51639"/>
                    <a:pt x="167773" y="59163"/>
                    <a:pt x="169773" y="60878"/>
                  </a:cubicBezTo>
                  <a:cubicBezTo>
                    <a:pt x="171869" y="62688"/>
                    <a:pt x="176822" y="60402"/>
                    <a:pt x="179679" y="69641"/>
                  </a:cubicBezTo>
                  <a:cubicBezTo>
                    <a:pt x="184061" y="65450"/>
                    <a:pt x="172726" y="54210"/>
                    <a:pt x="178917" y="49829"/>
                  </a:cubicBezTo>
                  <a:cubicBezTo>
                    <a:pt x="180346" y="51258"/>
                    <a:pt x="182918" y="51353"/>
                    <a:pt x="184918" y="51829"/>
                  </a:cubicBezTo>
                  <a:cubicBezTo>
                    <a:pt x="172916" y="25540"/>
                    <a:pt x="183965" y="27445"/>
                    <a:pt x="187394" y="22778"/>
                  </a:cubicBezTo>
                  <a:cubicBezTo>
                    <a:pt x="194062" y="14015"/>
                    <a:pt x="186156" y="5919"/>
                    <a:pt x="195681" y="394"/>
                  </a:cubicBezTo>
                  <a:cubicBezTo>
                    <a:pt x="202349" y="-3416"/>
                    <a:pt x="204253" y="21540"/>
                    <a:pt x="203682" y="26016"/>
                  </a:cubicBezTo>
                  <a:cubicBezTo>
                    <a:pt x="202634" y="34303"/>
                    <a:pt x="217208" y="40780"/>
                    <a:pt x="211683" y="45733"/>
                  </a:cubicBezTo>
                  <a:cubicBezTo>
                    <a:pt x="198634" y="57258"/>
                    <a:pt x="206349" y="59735"/>
                    <a:pt x="207206" y="60878"/>
                  </a:cubicBezTo>
                  <a:cubicBezTo>
                    <a:pt x="209397" y="63069"/>
                    <a:pt x="206254" y="66974"/>
                    <a:pt x="208349" y="69927"/>
                  </a:cubicBezTo>
                  <a:cubicBezTo>
                    <a:pt x="211397" y="74213"/>
                    <a:pt x="220065" y="69927"/>
                    <a:pt x="216255" y="77166"/>
                  </a:cubicBezTo>
                  <a:cubicBezTo>
                    <a:pt x="214541" y="80404"/>
                    <a:pt x="208921" y="80118"/>
                    <a:pt x="202634" y="85262"/>
                  </a:cubicBezTo>
                  <a:cubicBezTo>
                    <a:pt x="204444" y="88310"/>
                    <a:pt x="216636" y="86786"/>
                    <a:pt x="211969" y="92787"/>
                  </a:cubicBezTo>
                  <a:cubicBezTo>
                    <a:pt x="208826" y="96882"/>
                    <a:pt x="204444" y="97549"/>
                    <a:pt x="199491" y="96311"/>
                  </a:cubicBezTo>
                  <a:cubicBezTo>
                    <a:pt x="200920" y="104979"/>
                    <a:pt x="211874" y="107169"/>
                    <a:pt x="211778" y="115837"/>
                  </a:cubicBezTo>
                  <a:cubicBezTo>
                    <a:pt x="211778" y="117075"/>
                    <a:pt x="208730" y="119838"/>
                    <a:pt x="207016" y="119742"/>
                  </a:cubicBezTo>
                  <a:cubicBezTo>
                    <a:pt x="205016" y="129077"/>
                    <a:pt x="232352" y="121743"/>
                    <a:pt x="235305" y="123743"/>
                  </a:cubicBezTo>
                  <a:cubicBezTo>
                    <a:pt x="235019" y="129363"/>
                    <a:pt x="231686" y="130220"/>
                    <a:pt x="228352" y="133554"/>
                  </a:cubicBezTo>
                  <a:cubicBezTo>
                    <a:pt x="234353" y="141174"/>
                    <a:pt x="243401" y="136316"/>
                    <a:pt x="243020" y="139840"/>
                  </a:cubicBezTo>
                  <a:cubicBezTo>
                    <a:pt x="241782" y="150318"/>
                    <a:pt x="230828" y="154318"/>
                    <a:pt x="227685" y="158319"/>
                  </a:cubicBezTo>
                  <a:cubicBezTo>
                    <a:pt x="224542" y="162224"/>
                    <a:pt x="226256" y="166701"/>
                    <a:pt x="232352" y="164796"/>
                  </a:cubicBezTo>
                  <a:cubicBezTo>
                    <a:pt x="240544" y="170511"/>
                    <a:pt x="234353" y="182988"/>
                    <a:pt x="207111" y="196038"/>
                  </a:cubicBezTo>
                  <a:cubicBezTo>
                    <a:pt x="214541" y="196228"/>
                    <a:pt x="240449" y="187465"/>
                    <a:pt x="234162" y="211944"/>
                  </a:cubicBezTo>
                  <a:cubicBezTo>
                    <a:pt x="239877" y="207182"/>
                    <a:pt x="247973" y="210706"/>
                    <a:pt x="260927" y="205182"/>
                  </a:cubicBezTo>
                  <a:cubicBezTo>
                    <a:pt x="273786" y="199657"/>
                    <a:pt x="264356" y="220993"/>
                    <a:pt x="255974" y="226613"/>
                  </a:cubicBezTo>
                  <a:cubicBezTo>
                    <a:pt x="268643" y="237567"/>
                    <a:pt x="237591" y="258141"/>
                    <a:pt x="231590" y="258141"/>
                  </a:cubicBezTo>
                  <a:cubicBezTo>
                    <a:pt x="241115" y="264046"/>
                    <a:pt x="291121" y="268047"/>
                    <a:pt x="246735" y="279477"/>
                  </a:cubicBezTo>
                  <a:cubicBezTo>
                    <a:pt x="254260" y="296241"/>
                    <a:pt x="296646" y="287382"/>
                    <a:pt x="296455" y="291288"/>
                  </a:cubicBezTo>
                  <a:cubicBezTo>
                    <a:pt x="296170" y="293764"/>
                    <a:pt x="299313" y="309671"/>
                    <a:pt x="279311" y="315291"/>
                  </a:cubicBezTo>
                  <a:cubicBezTo>
                    <a:pt x="278072" y="317100"/>
                    <a:pt x="287788" y="328816"/>
                    <a:pt x="270643" y="330531"/>
                  </a:cubicBezTo>
                  <a:cubicBezTo>
                    <a:pt x="257022" y="331864"/>
                    <a:pt x="277120" y="344151"/>
                    <a:pt x="259308" y="349200"/>
                  </a:cubicBezTo>
                  <a:cubicBezTo>
                    <a:pt x="266166" y="353200"/>
                    <a:pt x="267690" y="357677"/>
                    <a:pt x="275310" y="355105"/>
                  </a:cubicBezTo>
                  <a:cubicBezTo>
                    <a:pt x="293598" y="349104"/>
                    <a:pt x="289978" y="364535"/>
                    <a:pt x="293408" y="361582"/>
                  </a:cubicBezTo>
                  <a:cubicBezTo>
                    <a:pt x="313696" y="343390"/>
                    <a:pt x="315886" y="369107"/>
                    <a:pt x="327888" y="359487"/>
                  </a:cubicBezTo>
                  <a:cubicBezTo>
                    <a:pt x="335889" y="353105"/>
                    <a:pt x="345604" y="355486"/>
                    <a:pt x="347986" y="367964"/>
                  </a:cubicBezTo>
                  <a:cubicBezTo>
                    <a:pt x="352272" y="390157"/>
                    <a:pt x="317125" y="404254"/>
                    <a:pt x="321792" y="406731"/>
                  </a:cubicBezTo>
                  <a:cubicBezTo>
                    <a:pt x="342080" y="417399"/>
                    <a:pt x="318268" y="424161"/>
                    <a:pt x="302456" y="429400"/>
                  </a:cubicBezTo>
                  <a:cubicBezTo>
                    <a:pt x="327031" y="431686"/>
                    <a:pt x="314839" y="432067"/>
                    <a:pt x="310362" y="449117"/>
                  </a:cubicBezTo>
                  <a:cubicBezTo>
                    <a:pt x="307981" y="458261"/>
                    <a:pt x="315601" y="457594"/>
                    <a:pt x="329031" y="463404"/>
                  </a:cubicBezTo>
                  <a:cubicBezTo>
                    <a:pt x="339032" y="467881"/>
                    <a:pt x="327697" y="490265"/>
                    <a:pt x="281882" y="494551"/>
                  </a:cubicBezTo>
                  <a:cubicBezTo>
                    <a:pt x="321411" y="505410"/>
                    <a:pt x="332460" y="483788"/>
                    <a:pt x="337985" y="494361"/>
                  </a:cubicBezTo>
                  <a:cubicBezTo>
                    <a:pt x="339889" y="497980"/>
                    <a:pt x="343509" y="498456"/>
                    <a:pt x="352939" y="493694"/>
                  </a:cubicBezTo>
                  <a:cubicBezTo>
                    <a:pt x="361416" y="489408"/>
                    <a:pt x="373036" y="497980"/>
                    <a:pt x="373799" y="506267"/>
                  </a:cubicBezTo>
                  <a:cubicBezTo>
                    <a:pt x="375703" y="528746"/>
                    <a:pt x="363321" y="561703"/>
                    <a:pt x="333032" y="552844"/>
                  </a:cubicBezTo>
                  <a:cubicBezTo>
                    <a:pt x="331412" y="555702"/>
                    <a:pt x="327031" y="564274"/>
                    <a:pt x="315601" y="568179"/>
                  </a:cubicBezTo>
                  <a:cubicBezTo>
                    <a:pt x="302361" y="572656"/>
                    <a:pt x="295408" y="572656"/>
                    <a:pt x="300646" y="574847"/>
                  </a:cubicBezTo>
                  <a:cubicBezTo>
                    <a:pt x="316934" y="581419"/>
                    <a:pt x="320744" y="583705"/>
                    <a:pt x="327317" y="582276"/>
                  </a:cubicBezTo>
                  <a:cubicBezTo>
                    <a:pt x="349414" y="577990"/>
                    <a:pt x="358559" y="586182"/>
                    <a:pt x="361607" y="590944"/>
                  </a:cubicBezTo>
                  <a:cubicBezTo>
                    <a:pt x="364369" y="595040"/>
                    <a:pt x="390182" y="584848"/>
                    <a:pt x="393896" y="589420"/>
                  </a:cubicBezTo>
                  <a:cubicBezTo>
                    <a:pt x="398087" y="594564"/>
                    <a:pt x="405707" y="620186"/>
                    <a:pt x="376846" y="646570"/>
                  </a:cubicBezTo>
                  <a:cubicBezTo>
                    <a:pt x="354653" y="666763"/>
                    <a:pt x="339128" y="661429"/>
                    <a:pt x="328841" y="665430"/>
                  </a:cubicBezTo>
                  <a:cubicBezTo>
                    <a:pt x="289121" y="681146"/>
                    <a:pt x="275691" y="666954"/>
                    <a:pt x="264166" y="672573"/>
                  </a:cubicBezTo>
                  <a:cubicBezTo>
                    <a:pt x="231686" y="688480"/>
                    <a:pt x="207206" y="675526"/>
                    <a:pt x="179488" y="682098"/>
                  </a:cubicBezTo>
                  <a:cubicBezTo>
                    <a:pt x="157105" y="687528"/>
                    <a:pt x="133864" y="676003"/>
                    <a:pt x="113766" y="664191"/>
                  </a:cubicBezTo>
                  <a:cubicBezTo>
                    <a:pt x="54425" y="668478"/>
                    <a:pt x="44805" y="644951"/>
                    <a:pt x="42233" y="637903"/>
                  </a:cubicBezTo>
                  <a:close/>
                </a:path>
              </a:pathLst>
            </a:custGeom>
            <a:solidFill>
              <a:srgbClr val="5895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8A99A35-E0FA-4881-6551-28D7EC05B3E6}"/>
                </a:ext>
              </a:extLst>
            </p:cNvPr>
            <p:cNvSpPr/>
            <p:nvPr/>
          </p:nvSpPr>
          <p:spPr>
            <a:xfrm>
              <a:off x="8026747" y="2408689"/>
              <a:ext cx="575148" cy="987371"/>
            </a:xfrm>
            <a:custGeom>
              <a:avLst/>
              <a:gdLst>
                <a:gd name="connsiteX0" fmla="*/ 42233 w 398130"/>
                <a:gd name="connsiteY0" fmla="*/ 637617 h 683480"/>
                <a:gd name="connsiteX1" fmla="*/ 15563 w 398130"/>
                <a:gd name="connsiteY1" fmla="*/ 607232 h 683480"/>
                <a:gd name="connsiteX2" fmla="*/ 3657 w 398130"/>
                <a:gd name="connsiteY2" fmla="*/ 563417 h 683480"/>
                <a:gd name="connsiteX3" fmla="*/ 33375 w 398130"/>
                <a:gd name="connsiteY3" fmla="*/ 555035 h 683480"/>
                <a:gd name="connsiteX4" fmla="*/ 41281 w 398130"/>
                <a:gd name="connsiteY4" fmla="*/ 536556 h 683480"/>
                <a:gd name="connsiteX5" fmla="*/ 28136 w 398130"/>
                <a:gd name="connsiteY5" fmla="*/ 515220 h 683480"/>
                <a:gd name="connsiteX6" fmla="*/ 19945 w 398130"/>
                <a:gd name="connsiteY6" fmla="*/ 481502 h 683480"/>
                <a:gd name="connsiteX7" fmla="*/ 46805 w 398130"/>
                <a:gd name="connsiteY7" fmla="*/ 480264 h 683480"/>
                <a:gd name="connsiteX8" fmla="*/ 74523 w 398130"/>
                <a:gd name="connsiteY8" fmla="*/ 472167 h 683480"/>
                <a:gd name="connsiteX9" fmla="*/ 90620 w 398130"/>
                <a:gd name="connsiteY9" fmla="*/ 457404 h 683480"/>
                <a:gd name="connsiteX10" fmla="*/ 73761 w 398130"/>
                <a:gd name="connsiteY10" fmla="*/ 435115 h 683480"/>
                <a:gd name="connsiteX11" fmla="*/ 33851 w 398130"/>
                <a:gd name="connsiteY11" fmla="*/ 422828 h 683480"/>
                <a:gd name="connsiteX12" fmla="*/ 56330 w 398130"/>
                <a:gd name="connsiteY12" fmla="*/ 409779 h 683480"/>
                <a:gd name="connsiteX13" fmla="*/ 94716 w 398130"/>
                <a:gd name="connsiteY13" fmla="*/ 397206 h 683480"/>
                <a:gd name="connsiteX14" fmla="*/ 123005 w 398130"/>
                <a:gd name="connsiteY14" fmla="*/ 388347 h 683480"/>
                <a:gd name="connsiteX15" fmla="*/ 148437 w 398130"/>
                <a:gd name="connsiteY15" fmla="*/ 378441 h 683480"/>
                <a:gd name="connsiteX16" fmla="*/ 137483 w 398130"/>
                <a:gd name="connsiteY16" fmla="*/ 364821 h 683480"/>
                <a:gd name="connsiteX17" fmla="*/ 105860 w 398130"/>
                <a:gd name="connsiteY17" fmla="*/ 358248 h 683480"/>
                <a:gd name="connsiteX18" fmla="*/ 92716 w 398130"/>
                <a:gd name="connsiteY18" fmla="*/ 333293 h 683480"/>
                <a:gd name="connsiteX19" fmla="*/ 53949 w 398130"/>
                <a:gd name="connsiteY19" fmla="*/ 319196 h 683480"/>
                <a:gd name="connsiteX20" fmla="*/ 65093 w 398130"/>
                <a:gd name="connsiteY20" fmla="*/ 310147 h 683480"/>
                <a:gd name="connsiteX21" fmla="*/ 81095 w 398130"/>
                <a:gd name="connsiteY21" fmla="*/ 301575 h 683480"/>
                <a:gd name="connsiteX22" fmla="*/ 104146 w 398130"/>
                <a:gd name="connsiteY22" fmla="*/ 301479 h 683480"/>
                <a:gd name="connsiteX23" fmla="*/ 134626 w 398130"/>
                <a:gd name="connsiteY23" fmla="*/ 308433 h 683480"/>
                <a:gd name="connsiteX24" fmla="*/ 142913 w 398130"/>
                <a:gd name="connsiteY24" fmla="*/ 296526 h 683480"/>
                <a:gd name="connsiteX25" fmla="*/ 134911 w 398130"/>
                <a:gd name="connsiteY25" fmla="*/ 275381 h 683480"/>
                <a:gd name="connsiteX26" fmla="*/ 119767 w 398130"/>
                <a:gd name="connsiteY26" fmla="*/ 271761 h 683480"/>
                <a:gd name="connsiteX27" fmla="*/ 113861 w 398130"/>
                <a:gd name="connsiteY27" fmla="*/ 259569 h 683480"/>
                <a:gd name="connsiteX28" fmla="*/ 94430 w 398130"/>
                <a:gd name="connsiteY28" fmla="*/ 235376 h 683480"/>
                <a:gd name="connsiteX29" fmla="*/ 118528 w 398130"/>
                <a:gd name="connsiteY29" fmla="*/ 237090 h 683480"/>
                <a:gd name="connsiteX30" fmla="*/ 133864 w 398130"/>
                <a:gd name="connsiteY30" fmla="*/ 240329 h 683480"/>
                <a:gd name="connsiteX31" fmla="*/ 151866 w 398130"/>
                <a:gd name="connsiteY31" fmla="*/ 238519 h 683480"/>
                <a:gd name="connsiteX32" fmla="*/ 126149 w 398130"/>
                <a:gd name="connsiteY32" fmla="*/ 210135 h 683480"/>
                <a:gd name="connsiteX33" fmla="*/ 122053 w 398130"/>
                <a:gd name="connsiteY33" fmla="*/ 191085 h 683480"/>
                <a:gd name="connsiteX34" fmla="*/ 124148 w 398130"/>
                <a:gd name="connsiteY34" fmla="*/ 182131 h 683480"/>
                <a:gd name="connsiteX35" fmla="*/ 141198 w 398130"/>
                <a:gd name="connsiteY35" fmla="*/ 188132 h 683480"/>
                <a:gd name="connsiteX36" fmla="*/ 147770 w 398130"/>
                <a:gd name="connsiteY36" fmla="*/ 181750 h 683480"/>
                <a:gd name="connsiteX37" fmla="*/ 168249 w 398130"/>
                <a:gd name="connsiteY37" fmla="*/ 185655 h 683480"/>
                <a:gd name="connsiteX38" fmla="*/ 152533 w 398130"/>
                <a:gd name="connsiteY38" fmla="*/ 169177 h 683480"/>
                <a:gd name="connsiteX39" fmla="*/ 142532 w 398130"/>
                <a:gd name="connsiteY39" fmla="*/ 153461 h 683480"/>
                <a:gd name="connsiteX40" fmla="*/ 158343 w 398130"/>
                <a:gd name="connsiteY40" fmla="*/ 154128 h 683480"/>
                <a:gd name="connsiteX41" fmla="*/ 170059 w 398130"/>
                <a:gd name="connsiteY41" fmla="*/ 155747 h 683480"/>
                <a:gd name="connsiteX42" fmla="*/ 160629 w 398130"/>
                <a:gd name="connsiteY42" fmla="*/ 138221 h 683480"/>
                <a:gd name="connsiteX43" fmla="*/ 151199 w 398130"/>
                <a:gd name="connsiteY43" fmla="*/ 127648 h 683480"/>
                <a:gd name="connsiteX44" fmla="*/ 143389 w 398130"/>
                <a:gd name="connsiteY44" fmla="*/ 119266 h 683480"/>
                <a:gd name="connsiteX45" fmla="*/ 155581 w 398130"/>
                <a:gd name="connsiteY45" fmla="*/ 117171 h 683480"/>
                <a:gd name="connsiteX46" fmla="*/ 153200 w 398130"/>
                <a:gd name="connsiteY46" fmla="*/ 104026 h 683480"/>
                <a:gd name="connsiteX47" fmla="*/ 164915 w 398130"/>
                <a:gd name="connsiteY47" fmla="*/ 104979 h 683480"/>
                <a:gd name="connsiteX48" fmla="*/ 176441 w 398130"/>
                <a:gd name="connsiteY48" fmla="*/ 110313 h 683480"/>
                <a:gd name="connsiteX49" fmla="*/ 174345 w 398130"/>
                <a:gd name="connsiteY49" fmla="*/ 91834 h 683480"/>
                <a:gd name="connsiteX50" fmla="*/ 177584 w 398130"/>
                <a:gd name="connsiteY50" fmla="*/ 80976 h 683480"/>
                <a:gd name="connsiteX51" fmla="*/ 163106 w 398130"/>
                <a:gd name="connsiteY51" fmla="*/ 60211 h 683480"/>
                <a:gd name="connsiteX52" fmla="*/ 169773 w 398130"/>
                <a:gd name="connsiteY52" fmla="*/ 60878 h 683480"/>
                <a:gd name="connsiteX53" fmla="*/ 179679 w 398130"/>
                <a:gd name="connsiteY53" fmla="*/ 69641 h 683480"/>
                <a:gd name="connsiteX54" fmla="*/ 178917 w 398130"/>
                <a:gd name="connsiteY54" fmla="*/ 49829 h 683480"/>
                <a:gd name="connsiteX55" fmla="*/ 184918 w 398130"/>
                <a:gd name="connsiteY55" fmla="*/ 51829 h 683480"/>
                <a:gd name="connsiteX56" fmla="*/ 187394 w 398130"/>
                <a:gd name="connsiteY56" fmla="*/ 22778 h 683480"/>
                <a:gd name="connsiteX57" fmla="*/ 195681 w 398130"/>
                <a:gd name="connsiteY57" fmla="*/ 394 h 683480"/>
                <a:gd name="connsiteX58" fmla="*/ 203682 w 398130"/>
                <a:gd name="connsiteY58" fmla="*/ 26016 h 683480"/>
                <a:gd name="connsiteX59" fmla="*/ 211683 w 398130"/>
                <a:gd name="connsiteY59" fmla="*/ 45733 h 683480"/>
                <a:gd name="connsiteX60" fmla="*/ 207206 w 398130"/>
                <a:gd name="connsiteY60" fmla="*/ 60878 h 683480"/>
                <a:gd name="connsiteX61" fmla="*/ 208349 w 398130"/>
                <a:gd name="connsiteY61" fmla="*/ 69927 h 683480"/>
                <a:gd name="connsiteX62" fmla="*/ 216255 w 398130"/>
                <a:gd name="connsiteY62" fmla="*/ 77166 h 683480"/>
                <a:gd name="connsiteX63" fmla="*/ 202634 w 398130"/>
                <a:gd name="connsiteY63" fmla="*/ 85262 h 683480"/>
                <a:gd name="connsiteX64" fmla="*/ 211969 w 398130"/>
                <a:gd name="connsiteY64" fmla="*/ 92787 h 683480"/>
                <a:gd name="connsiteX65" fmla="*/ 199491 w 398130"/>
                <a:gd name="connsiteY65" fmla="*/ 96311 h 683480"/>
                <a:gd name="connsiteX66" fmla="*/ 211778 w 398130"/>
                <a:gd name="connsiteY66" fmla="*/ 115837 h 683480"/>
                <a:gd name="connsiteX67" fmla="*/ 207016 w 398130"/>
                <a:gd name="connsiteY67" fmla="*/ 119742 h 683480"/>
                <a:gd name="connsiteX68" fmla="*/ 235400 w 398130"/>
                <a:gd name="connsiteY68" fmla="*/ 123743 h 683480"/>
                <a:gd name="connsiteX69" fmla="*/ 228447 w 398130"/>
                <a:gd name="connsiteY69" fmla="*/ 133554 h 683480"/>
                <a:gd name="connsiteX70" fmla="*/ 243116 w 398130"/>
                <a:gd name="connsiteY70" fmla="*/ 139840 h 683480"/>
                <a:gd name="connsiteX71" fmla="*/ 227780 w 398130"/>
                <a:gd name="connsiteY71" fmla="*/ 158319 h 683480"/>
                <a:gd name="connsiteX72" fmla="*/ 232448 w 398130"/>
                <a:gd name="connsiteY72" fmla="*/ 164796 h 683480"/>
                <a:gd name="connsiteX73" fmla="*/ 207206 w 398130"/>
                <a:gd name="connsiteY73" fmla="*/ 196038 h 683480"/>
                <a:gd name="connsiteX74" fmla="*/ 234257 w 398130"/>
                <a:gd name="connsiteY74" fmla="*/ 211944 h 683480"/>
                <a:gd name="connsiteX75" fmla="*/ 261023 w 398130"/>
                <a:gd name="connsiteY75" fmla="*/ 205182 h 683480"/>
                <a:gd name="connsiteX76" fmla="*/ 256069 w 398130"/>
                <a:gd name="connsiteY76" fmla="*/ 226613 h 683480"/>
                <a:gd name="connsiteX77" fmla="*/ 231685 w 398130"/>
                <a:gd name="connsiteY77" fmla="*/ 258141 h 683480"/>
                <a:gd name="connsiteX78" fmla="*/ 246830 w 398130"/>
                <a:gd name="connsiteY78" fmla="*/ 279477 h 683480"/>
                <a:gd name="connsiteX79" fmla="*/ 296551 w 398130"/>
                <a:gd name="connsiteY79" fmla="*/ 291288 h 683480"/>
                <a:gd name="connsiteX80" fmla="*/ 279406 w 398130"/>
                <a:gd name="connsiteY80" fmla="*/ 315291 h 683480"/>
                <a:gd name="connsiteX81" fmla="*/ 270738 w 398130"/>
                <a:gd name="connsiteY81" fmla="*/ 330531 h 683480"/>
                <a:gd name="connsiteX82" fmla="*/ 259403 w 398130"/>
                <a:gd name="connsiteY82" fmla="*/ 349200 h 683480"/>
                <a:gd name="connsiteX83" fmla="*/ 275405 w 398130"/>
                <a:gd name="connsiteY83" fmla="*/ 355105 h 683480"/>
                <a:gd name="connsiteX84" fmla="*/ 293503 w 398130"/>
                <a:gd name="connsiteY84" fmla="*/ 361582 h 683480"/>
                <a:gd name="connsiteX85" fmla="*/ 327983 w 398130"/>
                <a:gd name="connsiteY85" fmla="*/ 359487 h 683480"/>
                <a:gd name="connsiteX86" fmla="*/ 348081 w 398130"/>
                <a:gd name="connsiteY86" fmla="*/ 367964 h 683480"/>
                <a:gd name="connsiteX87" fmla="*/ 321887 w 398130"/>
                <a:gd name="connsiteY87" fmla="*/ 406731 h 683480"/>
                <a:gd name="connsiteX88" fmla="*/ 302551 w 398130"/>
                <a:gd name="connsiteY88" fmla="*/ 429400 h 683480"/>
                <a:gd name="connsiteX89" fmla="*/ 310457 w 398130"/>
                <a:gd name="connsiteY89" fmla="*/ 449117 h 683480"/>
                <a:gd name="connsiteX90" fmla="*/ 329126 w 398130"/>
                <a:gd name="connsiteY90" fmla="*/ 463404 h 683480"/>
                <a:gd name="connsiteX91" fmla="*/ 281977 w 398130"/>
                <a:gd name="connsiteY91" fmla="*/ 494551 h 683480"/>
                <a:gd name="connsiteX92" fmla="*/ 338080 w 398130"/>
                <a:gd name="connsiteY92" fmla="*/ 494361 h 683480"/>
                <a:gd name="connsiteX93" fmla="*/ 353034 w 398130"/>
                <a:gd name="connsiteY93" fmla="*/ 493694 h 683480"/>
                <a:gd name="connsiteX94" fmla="*/ 373894 w 398130"/>
                <a:gd name="connsiteY94" fmla="*/ 506267 h 683480"/>
                <a:gd name="connsiteX95" fmla="*/ 333127 w 398130"/>
                <a:gd name="connsiteY95" fmla="*/ 552844 h 683480"/>
                <a:gd name="connsiteX96" fmla="*/ 315696 w 398130"/>
                <a:gd name="connsiteY96" fmla="*/ 568179 h 683480"/>
                <a:gd name="connsiteX97" fmla="*/ 300742 w 398130"/>
                <a:gd name="connsiteY97" fmla="*/ 574847 h 683480"/>
                <a:gd name="connsiteX98" fmla="*/ 327412 w 398130"/>
                <a:gd name="connsiteY98" fmla="*/ 582276 h 683480"/>
                <a:gd name="connsiteX99" fmla="*/ 361702 w 398130"/>
                <a:gd name="connsiteY99" fmla="*/ 590944 h 683480"/>
                <a:gd name="connsiteX100" fmla="*/ 393992 w 398130"/>
                <a:gd name="connsiteY100" fmla="*/ 589420 h 683480"/>
                <a:gd name="connsiteX101" fmla="*/ 376942 w 398130"/>
                <a:gd name="connsiteY101" fmla="*/ 646570 h 683480"/>
                <a:gd name="connsiteX102" fmla="*/ 328936 w 398130"/>
                <a:gd name="connsiteY102" fmla="*/ 665430 h 683480"/>
                <a:gd name="connsiteX103" fmla="*/ 264261 w 398130"/>
                <a:gd name="connsiteY103" fmla="*/ 672573 h 683480"/>
                <a:gd name="connsiteX104" fmla="*/ 179584 w 398130"/>
                <a:gd name="connsiteY104" fmla="*/ 682098 h 683480"/>
                <a:gd name="connsiteX105" fmla="*/ 113861 w 398130"/>
                <a:gd name="connsiteY105" fmla="*/ 664191 h 683480"/>
                <a:gd name="connsiteX106" fmla="*/ 42328 w 398130"/>
                <a:gd name="connsiteY106" fmla="*/ 637902 h 683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8130" h="683480">
                  <a:moveTo>
                    <a:pt x="42233" y="637617"/>
                  </a:moveTo>
                  <a:cubicBezTo>
                    <a:pt x="15849" y="630378"/>
                    <a:pt x="17278" y="609518"/>
                    <a:pt x="15563" y="607232"/>
                  </a:cubicBezTo>
                  <a:cubicBezTo>
                    <a:pt x="15277" y="606756"/>
                    <a:pt x="-9011" y="586086"/>
                    <a:pt x="3657" y="563417"/>
                  </a:cubicBezTo>
                  <a:cubicBezTo>
                    <a:pt x="9182" y="553511"/>
                    <a:pt x="27660" y="549320"/>
                    <a:pt x="33375" y="555035"/>
                  </a:cubicBezTo>
                  <a:cubicBezTo>
                    <a:pt x="39566" y="546558"/>
                    <a:pt x="63760" y="546843"/>
                    <a:pt x="41281" y="536556"/>
                  </a:cubicBezTo>
                  <a:cubicBezTo>
                    <a:pt x="33470" y="533032"/>
                    <a:pt x="34994" y="519507"/>
                    <a:pt x="28136" y="515220"/>
                  </a:cubicBezTo>
                  <a:cubicBezTo>
                    <a:pt x="9182" y="503314"/>
                    <a:pt x="16992" y="483121"/>
                    <a:pt x="19945" y="481502"/>
                  </a:cubicBezTo>
                  <a:cubicBezTo>
                    <a:pt x="31089" y="490455"/>
                    <a:pt x="42233" y="482264"/>
                    <a:pt x="46805" y="480264"/>
                  </a:cubicBezTo>
                  <a:cubicBezTo>
                    <a:pt x="55854" y="476549"/>
                    <a:pt x="68808" y="484455"/>
                    <a:pt x="74523" y="472167"/>
                  </a:cubicBezTo>
                  <a:cubicBezTo>
                    <a:pt x="79000" y="462547"/>
                    <a:pt x="89477" y="465309"/>
                    <a:pt x="90620" y="457404"/>
                  </a:cubicBezTo>
                  <a:cubicBezTo>
                    <a:pt x="91763" y="449974"/>
                    <a:pt x="53949" y="458451"/>
                    <a:pt x="73761" y="435115"/>
                  </a:cubicBezTo>
                  <a:cubicBezTo>
                    <a:pt x="62712" y="430543"/>
                    <a:pt x="42138" y="433782"/>
                    <a:pt x="33851" y="422828"/>
                  </a:cubicBezTo>
                  <a:cubicBezTo>
                    <a:pt x="28708" y="416160"/>
                    <a:pt x="35090" y="409969"/>
                    <a:pt x="56330" y="409779"/>
                  </a:cubicBezTo>
                  <a:cubicBezTo>
                    <a:pt x="88049" y="409969"/>
                    <a:pt x="42328" y="389586"/>
                    <a:pt x="94716" y="397206"/>
                  </a:cubicBezTo>
                  <a:cubicBezTo>
                    <a:pt x="111671" y="399682"/>
                    <a:pt x="83667" y="377108"/>
                    <a:pt x="123005" y="388347"/>
                  </a:cubicBezTo>
                  <a:cubicBezTo>
                    <a:pt x="125386" y="385585"/>
                    <a:pt x="131483" y="372060"/>
                    <a:pt x="148437" y="378441"/>
                  </a:cubicBezTo>
                  <a:cubicBezTo>
                    <a:pt x="138245" y="370059"/>
                    <a:pt x="139388" y="367964"/>
                    <a:pt x="137483" y="364821"/>
                  </a:cubicBezTo>
                  <a:cubicBezTo>
                    <a:pt x="110909" y="367773"/>
                    <a:pt x="119672" y="359106"/>
                    <a:pt x="105860" y="358248"/>
                  </a:cubicBezTo>
                  <a:cubicBezTo>
                    <a:pt x="70713" y="356248"/>
                    <a:pt x="84239" y="343199"/>
                    <a:pt x="92716" y="333293"/>
                  </a:cubicBezTo>
                  <a:cubicBezTo>
                    <a:pt x="79571" y="336912"/>
                    <a:pt x="58902" y="326721"/>
                    <a:pt x="53949" y="319196"/>
                  </a:cubicBezTo>
                  <a:cubicBezTo>
                    <a:pt x="45567" y="306242"/>
                    <a:pt x="61188" y="310909"/>
                    <a:pt x="65093" y="310147"/>
                  </a:cubicBezTo>
                  <a:cubicBezTo>
                    <a:pt x="70523" y="309099"/>
                    <a:pt x="68808" y="293288"/>
                    <a:pt x="81095" y="301575"/>
                  </a:cubicBezTo>
                  <a:cubicBezTo>
                    <a:pt x="93478" y="309957"/>
                    <a:pt x="105860" y="308528"/>
                    <a:pt x="104146" y="301479"/>
                  </a:cubicBezTo>
                  <a:cubicBezTo>
                    <a:pt x="101193" y="289097"/>
                    <a:pt x="129482" y="307194"/>
                    <a:pt x="134626" y="308433"/>
                  </a:cubicBezTo>
                  <a:cubicBezTo>
                    <a:pt x="137388" y="302432"/>
                    <a:pt x="138912" y="297669"/>
                    <a:pt x="142913" y="296526"/>
                  </a:cubicBezTo>
                  <a:cubicBezTo>
                    <a:pt x="151676" y="294050"/>
                    <a:pt x="147389" y="286049"/>
                    <a:pt x="134911" y="275381"/>
                  </a:cubicBezTo>
                  <a:cubicBezTo>
                    <a:pt x="133007" y="273762"/>
                    <a:pt x="121958" y="273571"/>
                    <a:pt x="119767" y="271761"/>
                  </a:cubicBezTo>
                  <a:cubicBezTo>
                    <a:pt x="112909" y="266237"/>
                    <a:pt x="118243" y="260522"/>
                    <a:pt x="113861" y="259569"/>
                  </a:cubicBezTo>
                  <a:cubicBezTo>
                    <a:pt x="90334" y="254140"/>
                    <a:pt x="84048" y="231756"/>
                    <a:pt x="94430" y="235376"/>
                  </a:cubicBezTo>
                  <a:cubicBezTo>
                    <a:pt x="119957" y="244329"/>
                    <a:pt x="109289" y="236328"/>
                    <a:pt x="118528" y="237090"/>
                  </a:cubicBezTo>
                  <a:cubicBezTo>
                    <a:pt x="124243" y="237662"/>
                    <a:pt x="135293" y="244996"/>
                    <a:pt x="133864" y="240329"/>
                  </a:cubicBezTo>
                  <a:cubicBezTo>
                    <a:pt x="131292" y="231756"/>
                    <a:pt x="148342" y="238900"/>
                    <a:pt x="151866" y="238519"/>
                  </a:cubicBezTo>
                  <a:cubicBezTo>
                    <a:pt x="155676" y="224613"/>
                    <a:pt x="133483" y="233471"/>
                    <a:pt x="126149" y="210135"/>
                  </a:cubicBezTo>
                  <a:cubicBezTo>
                    <a:pt x="117100" y="206515"/>
                    <a:pt x="105479" y="186132"/>
                    <a:pt x="122053" y="191085"/>
                  </a:cubicBezTo>
                  <a:cubicBezTo>
                    <a:pt x="125672" y="192132"/>
                    <a:pt x="123386" y="183465"/>
                    <a:pt x="124148" y="182131"/>
                  </a:cubicBezTo>
                  <a:cubicBezTo>
                    <a:pt x="126244" y="178416"/>
                    <a:pt x="138626" y="188608"/>
                    <a:pt x="141198" y="188132"/>
                  </a:cubicBezTo>
                  <a:cubicBezTo>
                    <a:pt x="144913" y="187465"/>
                    <a:pt x="138722" y="175845"/>
                    <a:pt x="147770" y="181750"/>
                  </a:cubicBezTo>
                  <a:cubicBezTo>
                    <a:pt x="161010" y="190227"/>
                    <a:pt x="165773" y="186322"/>
                    <a:pt x="168249" y="185655"/>
                  </a:cubicBezTo>
                  <a:cubicBezTo>
                    <a:pt x="155867" y="177369"/>
                    <a:pt x="163296" y="173273"/>
                    <a:pt x="152533" y="169177"/>
                  </a:cubicBezTo>
                  <a:cubicBezTo>
                    <a:pt x="148151" y="167463"/>
                    <a:pt x="137674" y="168225"/>
                    <a:pt x="142532" y="153461"/>
                  </a:cubicBezTo>
                  <a:cubicBezTo>
                    <a:pt x="154533" y="162986"/>
                    <a:pt x="156343" y="152604"/>
                    <a:pt x="158343" y="154128"/>
                  </a:cubicBezTo>
                  <a:cubicBezTo>
                    <a:pt x="163677" y="158033"/>
                    <a:pt x="168916" y="157747"/>
                    <a:pt x="170059" y="155747"/>
                  </a:cubicBezTo>
                  <a:cubicBezTo>
                    <a:pt x="168535" y="151937"/>
                    <a:pt x="157200" y="142602"/>
                    <a:pt x="160629" y="138221"/>
                  </a:cubicBezTo>
                  <a:cubicBezTo>
                    <a:pt x="158915" y="136983"/>
                    <a:pt x="142913" y="131553"/>
                    <a:pt x="151199" y="127648"/>
                  </a:cubicBezTo>
                  <a:cubicBezTo>
                    <a:pt x="147103" y="127553"/>
                    <a:pt x="144246" y="122790"/>
                    <a:pt x="143389" y="119266"/>
                  </a:cubicBezTo>
                  <a:cubicBezTo>
                    <a:pt x="142532" y="115361"/>
                    <a:pt x="148151" y="119647"/>
                    <a:pt x="155581" y="117171"/>
                  </a:cubicBezTo>
                  <a:cubicBezTo>
                    <a:pt x="154819" y="113932"/>
                    <a:pt x="147866" y="108122"/>
                    <a:pt x="153200" y="104026"/>
                  </a:cubicBezTo>
                  <a:cubicBezTo>
                    <a:pt x="162534" y="112884"/>
                    <a:pt x="160915" y="104026"/>
                    <a:pt x="164915" y="104979"/>
                  </a:cubicBezTo>
                  <a:cubicBezTo>
                    <a:pt x="169678" y="106026"/>
                    <a:pt x="171773" y="109932"/>
                    <a:pt x="176441" y="110313"/>
                  </a:cubicBezTo>
                  <a:cubicBezTo>
                    <a:pt x="183775" y="97930"/>
                    <a:pt x="176155" y="97263"/>
                    <a:pt x="174345" y="91834"/>
                  </a:cubicBezTo>
                  <a:cubicBezTo>
                    <a:pt x="172250" y="85738"/>
                    <a:pt x="179393" y="87357"/>
                    <a:pt x="177584" y="80976"/>
                  </a:cubicBezTo>
                  <a:cubicBezTo>
                    <a:pt x="174535" y="70498"/>
                    <a:pt x="160629" y="74689"/>
                    <a:pt x="163106" y="60211"/>
                  </a:cubicBezTo>
                  <a:cubicBezTo>
                    <a:pt x="165010" y="51639"/>
                    <a:pt x="167773" y="59163"/>
                    <a:pt x="169773" y="60878"/>
                  </a:cubicBezTo>
                  <a:cubicBezTo>
                    <a:pt x="171868" y="62688"/>
                    <a:pt x="176822" y="60402"/>
                    <a:pt x="179679" y="69641"/>
                  </a:cubicBezTo>
                  <a:cubicBezTo>
                    <a:pt x="184060" y="65450"/>
                    <a:pt x="172726" y="54210"/>
                    <a:pt x="178917" y="49829"/>
                  </a:cubicBezTo>
                  <a:cubicBezTo>
                    <a:pt x="180346" y="51258"/>
                    <a:pt x="182918" y="51353"/>
                    <a:pt x="184918" y="51829"/>
                  </a:cubicBezTo>
                  <a:cubicBezTo>
                    <a:pt x="172916" y="25540"/>
                    <a:pt x="183965" y="27445"/>
                    <a:pt x="187394" y="22778"/>
                  </a:cubicBezTo>
                  <a:cubicBezTo>
                    <a:pt x="194062" y="14015"/>
                    <a:pt x="186156" y="5919"/>
                    <a:pt x="195681" y="394"/>
                  </a:cubicBezTo>
                  <a:cubicBezTo>
                    <a:pt x="202349" y="-3416"/>
                    <a:pt x="204253" y="21540"/>
                    <a:pt x="203682" y="26016"/>
                  </a:cubicBezTo>
                  <a:cubicBezTo>
                    <a:pt x="202634" y="34303"/>
                    <a:pt x="217208" y="40780"/>
                    <a:pt x="211683" y="45733"/>
                  </a:cubicBezTo>
                  <a:cubicBezTo>
                    <a:pt x="198634" y="57258"/>
                    <a:pt x="206349" y="59735"/>
                    <a:pt x="207206" y="60878"/>
                  </a:cubicBezTo>
                  <a:cubicBezTo>
                    <a:pt x="209397" y="63069"/>
                    <a:pt x="206254" y="66974"/>
                    <a:pt x="208349" y="69927"/>
                  </a:cubicBezTo>
                  <a:cubicBezTo>
                    <a:pt x="211397" y="74213"/>
                    <a:pt x="220065" y="69927"/>
                    <a:pt x="216255" y="77166"/>
                  </a:cubicBezTo>
                  <a:cubicBezTo>
                    <a:pt x="214541" y="80404"/>
                    <a:pt x="208921" y="80118"/>
                    <a:pt x="202634" y="85262"/>
                  </a:cubicBezTo>
                  <a:cubicBezTo>
                    <a:pt x="204444" y="88310"/>
                    <a:pt x="216636" y="86786"/>
                    <a:pt x="211969" y="92787"/>
                  </a:cubicBezTo>
                  <a:cubicBezTo>
                    <a:pt x="208826" y="96882"/>
                    <a:pt x="204444" y="97549"/>
                    <a:pt x="199491" y="96311"/>
                  </a:cubicBezTo>
                  <a:cubicBezTo>
                    <a:pt x="200920" y="104979"/>
                    <a:pt x="211874" y="107169"/>
                    <a:pt x="211778" y="115837"/>
                  </a:cubicBezTo>
                  <a:cubicBezTo>
                    <a:pt x="211778" y="117075"/>
                    <a:pt x="208730" y="119838"/>
                    <a:pt x="207016" y="119742"/>
                  </a:cubicBezTo>
                  <a:cubicBezTo>
                    <a:pt x="205016" y="129077"/>
                    <a:pt x="232352" y="121743"/>
                    <a:pt x="235400" y="123743"/>
                  </a:cubicBezTo>
                  <a:cubicBezTo>
                    <a:pt x="235115" y="129363"/>
                    <a:pt x="231781" y="130220"/>
                    <a:pt x="228447" y="133554"/>
                  </a:cubicBezTo>
                  <a:cubicBezTo>
                    <a:pt x="234448" y="141174"/>
                    <a:pt x="243592" y="136316"/>
                    <a:pt x="243116" y="139840"/>
                  </a:cubicBezTo>
                  <a:cubicBezTo>
                    <a:pt x="241877" y="150318"/>
                    <a:pt x="230924" y="154318"/>
                    <a:pt x="227780" y="158319"/>
                  </a:cubicBezTo>
                  <a:cubicBezTo>
                    <a:pt x="224637" y="162224"/>
                    <a:pt x="226351" y="166701"/>
                    <a:pt x="232448" y="164796"/>
                  </a:cubicBezTo>
                  <a:cubicBezTo>
                    <a:pt x="240639" y="170511"/>
                    <a:pt x="234448" y="182988"/>
                    <a:pt x="207206" y="196038"/>
                  </a:cubicBezTo>
                  <a:cubicBezTo>
                    <a:pt x="214636" y="196228"/>
                    <a:pt x="240544" y="187465"/>
                    <a:pt x="234257" y="211944"/>
                  </a:cubicBezTo>
                  <a:cubicBezTo>
                    <a:pt x="239972" y="207182"/>
                    <a:pt x="248164" y="210706"/>
                    <a:pt x="261023" y="205182"/>
                  </a:cubicBezTo>
                  <a:cubicBezTo>
                    <a:pt x="273881" y="199657"/>
                    <a:pt x="264451" y="220993"/>
                    <a:pt x="256069" y="226613"/>
                  </a:cubicBezTo>
                  <a:cubicBezTo>
                    <a:pt x="268738" y="237567"/>
                    <a:pt x="237686" y="258141"/>
                    <a:pt x="231685" y="258141"/>
                  </a:cubicBezTo>
                  <a:cubicBezTo>
                    <a:pt x="241210" y="264046"/>
                    <a:pt x="291217" y="268047"/>
                    <a:pt x="246830" y="279477"/>
                  </a:cubicBezTo>
                  <a:cubicBezTo>
                    <a:pt x="254355" y="296241"/>
                    <a:pt x="296741" y="287382"/>
                    <a:pt x="296551" y="291288"/>
                  </a:cubicBezTo>
                  <a:cubicBezTo>
                    <a:pt x="296265" y="293764"/>
                    <a:pt x="299408" y="309671"/>
                    <a:pt x="279406" y="315291"/>
                  </a:cubicBezTo>
                  <a:cubicBezTo>
                    <a:pt x="278168" y="317100"/>
                    <a:pt x="287883" y="328816"/>
                    <a:pt x="270738" y="330531"/>
                  </a:cubicBezTo>
                  <a:cubicBezTo>
                    <a:pt x="257117" y="331864"/>
                    <a:pt x="277215" y="344151"/>
                    <a:pt x="259403" y="349200"/>
                  </a:cubicBezTo>
                  <a:cubicBezTo>
                    <a:pt x="266261" y="353200"/>
                    <a:pt x="267785" y="357677"/>
                    <a:pt x="275405" y="355105"/>
                  </a:cubicBezTo>
                  <a:cubicBezTo>
                    <a:pt x="293693" y="349104"/>
                    <a:pt x="290074" y="364535"/>
                    <a:pt x="293503" y="361582"/>
                  </a:cubicBezTo>
                  <a:cubicBezTo>
                    <a:pt x="313791" y="343389"/>
                    <a:pt x="315982" y="369107"/>
                    <a:pt x="327983" y="359487"/>
                  </a:cubicBezTo>
                  <a:cubicBezTo>
                    <a:pt x="335984" y="353105"/>
                    <a:pt x="345700" y="355486"/>
                    <a:pt x="348081" y="367964"/>
                  </a:cubicBezTo>
                  <a:cubicBezTo>
                    <a:pt x="352367" y="390157"/>
                    <a:pt x="317220" y="404254"/>
                    <a:pt x="321887" y="406731"/>
                  </a:cubicBezTo>
                  <a:cubicBezTo>
                    <a:pt x="342176" y="417399"/>
                    <a:pt x="318363" y="424161"/>
                    <a:pt x="302551" y="429400"/>
                  </a:cubicBezTo>
                  <a:cubicBezTo>
                    <a:pt x="327126" y="431686"/>
                    <a:pt x="314934" y="432067"/>
                    <a:pt x="310457" y="449117"/>
                  </a:cubicBezTo>
                  <a:cubicBezTo>
                    <a:pt x="308076" y="458261"/>
                    <a:pt x="315696" y="457594"/>
                    <a:pt x="329126" y="463404"/>
                  </a:cubicBezTo>
                  <a:cubicBezTo>
                    <a:pt x="339127" y="467881"/>
                    <a:pt x="327793" y="490265"/>
                    <a:pt x="281977" y="494551"/>
                  </a:cubicBezTo>
                  <a:cubicBezTo>
                    <a:pt x="321506" y="505410"/>
                    <a:pt x="332555" y="483788"/>
                    <a:pt x="338080" y="494361"/>
                  </a:cubicBezTo>
                  <a:cubicBezTo>
                    <a:pt x="339985" y="497980"/>
                    <a:pt x="343604" y="498456"/>
                    <a:pt x="353034" y="493694"/>
                  </a:cubicBezTo>
                  <a:cubicBezTo>
                    <a:pt x="361607" y="489408"/>
                    <a:pt x="373132" y="497980"/>
                    <a:pt x="373894" y="506267"/>
                  </a:cubicBezTo>
                  <a:cubicBezTo>
                    <a:pt x="375799" y="528746"/>
                    <a:pt x="363416" y="561702"/>
                    <a:pt x="333127" y="552844"/>
                  </a:cubicBezTo>
                  <a:cubicBezTo>
                    <a:pt x="331508" y="555702"/>
                    <a:pt x="327126" y="564274"/>
                    <a:pt x="315696" y="568179"/>
                  </a:cubicBezTo>
                  <a:cubicBezTo>
                    <a:pt x="302456" y="572656"/>
                    <a:pt x="295503" y="572656"/>
                    <a:pt x="300742" y="574847"/>
                  </a:cubicBezTo>
                  <a:cubicBezTo>
                    <a:pt x="317030" y="581419"/>
                    <a:pt x="320840" y="583610"/>
                    <a:pt x="327412" y="582276"/>
                  </a:cubicBezTo>
                  <a:cubicBezTo>
                    <a:pt x="349510" y="577990"/>
                    <a:pt x="358654" y="586182"/>
                    <a:pt x="361702" y="590944"/>
                  </a:cubicBezTo>
                  <a:cubicBezTo>
                    <a:pt x="364464" y="595040"/>
                    <a:pt x="390277" y="584848"/>
                    <a:pt x="393992" y="589420"/>
                  </a:cubicBezTo>
                  <a:cubicBezTo>
                    <a:pt x="398183" y="594564"/>
                    <a:pt x="405802" y="620186"/>
                    <a:pt x="376942" y="646570"/>
                  </a:cubicBezTo>
                  <a:cubicBezTo>
                    <a:pt x="354749" y="666763"/>
                    <a:pt x="339223" y="661429"/>
                    <a:pt x="328936" y="665430"/>
                  </a:cubicBezTo>
                  <a:cubicBezTo>
                    <a:pt x="289217" y="681146"/>
                    <a:pt x="275786" y="667049"/>
                    <a:pt x="264261" y="672573"/>
                  </a:cubicBezTo>
                  <a:cubicBezTo>
                    <a:pt x="231876" y="688385"/>
                    <a:pt x="207301" y="675526"/>
                    <a:pt x="179584" y="682098"/>
                  </a:cubicBezTo>
                  <a:cubicBezTo>
                    <a:pt x="157200" y="687528"/>
                    <a:pt x="133959" y="676002"/>
                    <a:pt x="113861" y="664191"/>
                  </a:cubicBezTo>
                  <a:cubicBezTo>
                    <a:pt x="54616" y="668478"/>
                    <a:pt x="44900" y="644951"/>
                    <a:pt x="42328" y="637902"/>
                  </a:cubicBezTo>
                  <a:close/>
                </a:path>
              </a:pathLst>
            </a:custGeom>
            <a:solidFill>
              <a:srgbClr val="5895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5D5264D-CDA7-C85F-88CE-1CBBC825E07B}"/>
                </a:ext>
              </a:extLst>
            </p:cNvPr>
            <p:cNvSpPr/>
            <p:nvPr/>
          </p:nvSpPr>
          <p:spPr>
            <a:xfrm>
              <a:off x="8674040" y="2807956"/>
              <a:ext cx="342494" cy="588677"/>
            </a:xfrm>
            <a:custGeom>
              <a:avLst/>
              <a:gdLst>
                <a:gd name="connsiteX0" fmla="*/ 25169 w 237082"/>
                <a:gd name="connsiteY0" fmla="*/ 380000 h 407495"/>
                <a:gd name="connsiteX1" fmla="*/ 9263 w 237082"/>
                <a:gd name="connsiteY1" fmla="*/ 361902 h 407495"/>
                <a:gd name="connsiteX2" fmla="*/ 2214 w 237082"/>
                <a:gd name="connsiteY2" fmla="*/ 335709 h 407495"/>
                <a:gd name="connsiteX3" fmla="*/ 19930 w 237082"/>
                <a:gd name="connsiteY3" fmla="*/ 330756 h 407495"/>
                <a:gd name="connsiteX4" fmla="*/ 24598 w 237082"/>
                <a:gd name="connsiteY4" fmla="*/ 319707 h 407495"/>
                <a:gd name="connsiteX5" fmla="*/ 16787 w 237082"/>
                <a:gd name="connsiteY5" fmla="*/ 306943 h 407495"/>
                <a:gd name="connsiteX6" fmla="*/ 11930 w 237082"/>
                <a:gd name="connsiteY6" fmla="*/ 286845 h 407495"/>
                <a:gd name="connsiteX7" fmla="*/ 27932 w 237082"/>
                <a:gd name="connsiteY7" fmla="*/ 286083 h 407495"/>
                <a:gd name="connsiteX8" fmla="*/ 44410 w 237082"/>
                <a:gd name="connsiteY8" fmla="*/ 281226 h 407495"/>
                <a:gd name="connsiteX9" fmla="*/ 54030 w 237082"/>
                <a:gd name="connsiteY9" fmla="*/ 272463 h 407495"/>
                <a:gd name="connsiteX10" fmla="*/ 44029 w 237082"/>
                <a:gd name="connsiteY10" fmla="*/ 259128 h 407495"/>
                <a:gd name="connsiteX11" fmla="*/ 20216 w 237082"/>
                <a:gd name="connsiteY11" fmla="*/ 251793 h 407495"/>
                <a:gd name="connsiteX12" fmla="*/ 33647 w 237082"/>
                <a:gd name="connsiteY12" fmla="*/ 244078 h 407495"/>
                <a:gd name="connsiteX13" fmla="*/ 56507 w 237082"/>
                <a:gd name="connsiteY13" fmla="*/ 236553 h 407495"/>
                <a:gd name="connsiteX14" fmla="*/ 73366 w 237082"/>
                <a:gd name="connsiteY14" fmla="*/ 231315 h 407495"/>
                <a:gd name="connsiteX15" fmla="*/ 88511 w 237082"/>
                <a:gd name="connsiteY15" fmla="*/ 225409 h 407495"/>
                <a:gd name="connsiteX16" fmla="*/ 82034 w 237082"/>
                <a:gd name="connsiteY16" fmla="*/ 217313 h 407495"/>
                <a:gd name="connsiteX17" fmla="*/ 63174 w 237082"/>
                <a:gd name="connsiteY17" fmla="*/ 213408 h 407495"/>
                <a:gd name="connsiteX18" fmla="*/ 55363 w 237082"/>
                <a:gd name="connsiteY18" fmla="*/ 198549 h 407495"/>
                <a:gd name="connsiteX19" fmla="*/ 32218 w 237082"/>
                <a:gd name="connsiteY19" fmla="*/ 190167 h 407495"/>
                <a:gd name="connsiteX20" fmla="*/ 38885 w 237082"/>
                <a:gd name="connsiteY20" fmla="*/ 184737 h 407495"/>
                <a:gd name="connsiteX21" fmla="*/ 48410 w 237082"/>
                <a:gd name="connsiteY21" fmla="*/ 179594 h 407495"/>
                <a:gd name="connsiteX22" fmla="*/ 62126 w 237082"/>
                <a:gd name="connsiteY22" fmla="*/ 179594 h 407495"/>
                <a:gd name="connsiteX23" fmla="*/ 80319 w 237082"/>
                <a:gd name="connsiteY23" fmla="*/ 183785 h 407495"/>
                <a:gd name="connsiteX24" fmla="*/ 85272 w 237082"/>
                <a:gd name="connsiteY24" fmla="*/ 176736 h 407495"/>
                <a:gd name="connsiteX25" fmla="*/ 80510 w 237082"/>
                <a:gd name="connsiteY25" fmla="*/ 164163 h 407495"/>
                <a:gd name="connsiteX26" fmla="*/ 71461 w 237082"/>
                <a:gd name="connsiteY26" fmla="*/ 162068 h 407495"/>
                <a:gd name="connsiteX27" fmla="*/ 67937 w 237082"/>
                <a:gd name="connsiteY27" fmla="*/ 154829 h 407495"/>
                <a:gd name="connsiteX28" fmla="*/ 56316 w 237082"/>
                <a:gd name="connsiteY28" fmla="*/ 140351 h 407495"/>
                <a:gd name="connsiteX29" fmla="*/ 70699 w 237082"/>
                <a:gd name="connsiteY29" fmla="*/ 141399 h 407495"/>
                <a:gd name="connsiteX30" fmla="*/ 79843 w 237082"/>
                <a:gd name="connsiteY30" fmla="*/ 143304 h 407495"/>
                <a:gd name="connsiteX31" fmla="*/ 90606 w 237082"/>
                <a:gd name="connsiteY31" fmla="*/ 142256 h 407495"/>
                <a:gd name="connsiteX32" fmla="*/ 75271 w 237082"/>
                <a:gd name="connsiteY32" fmla="*/ 125301 h 407495"/>
                <a:gd name="connsiteX33" fmla="*/ 72794 w 237082"/>
                <a:gd name="connsiteY33" fmla="*/ 113967 h 407495"/>
                <a:gd name="connsiteX34" fmla="*/ 74033 w 237082"/>
                <a:gd name="connsiteY34" fmla="*/ 108633 h 407495"/>
                <a:gd name="connsiteX35" fmla="*/ 84224 w 237082"/>
                <a:gd name="connsiteY35" fmla="*/ 112157 h 407495"/>
                <a:gd name="connsiteX36" fmla="*/ 88130 w 237082"/>
                <a:gd name="connsiteY36" fmla="*/ 108347 h 407495"/>
                <a:gd name="connsiteX37" fmla="*/ 100322 w 237082"/>
                <a:gd name="connsiteY37" fmla="*/ 110633 h 407495"/>
                <a:gd name="connsiteX38" fmla="*/ 90892 w 237082"/>
                <a:gd name="connsiteY38" fmla="*/ 100822 h 407495"/>
                <a:gd name="connsiteX39" fmla="*/ 84891 w 237082"/>
                <a:gd name="connsiteY39" fmla="*/ 91392 h 407495"/>
                <a:gd name="connsiteX40" fmla="*/ 94321 w 237082"/>
                <a:gd name="connsiteY40" fmla="*/ 91773 h 407495"/>
                <a:gd name="connsiteX41" fmla="*/ 101274 w 237082"/>
                <a:gd name="connsiteY41" fmla="*/ 92726 h 407495"/>
                <a:gd name="connsiteX42" fmla="*/ 95654 w 237082"/>
                <a:gd name="connsiteY42" fmla="*/ 82344 h 407495"/>
                <a:gd name="connsiteX43" fmla="*/ 90035 w 237082"/>
                <a:gd name="connsiteY43" fmla="*/ 76057 h 407495"/>
                <a:gd name="connsiteX44" fmla="*/ 85367 w 237082"/>
                <a:gd name="connsiteY44" fmla="*/ 71104 h 407495"/>
                <a:gd name="connsiteX45" fmla="*/ 92606 w 237082"/>
                <a:gd name="connsiteY45" fmla="*/ 69866 h 407495"/>
                <a:gd name="connsiteX46" fmla="*/ 91178 w 237082"/>
                <a:gd name="connsiteY46" fmla="*/ 61960 h 407495"/>
                <a:gd name="connsiteX47" fmla="*/ 98226 w 237082"/>
                <a:gd name="connsiteY47" fmla="*/ 62532 h 407495"/>
                <a:gd name="connsiteX48" fmla="*/ 105084 w 237082"/>
                <a:gd name="connsiteY48" fmla="*/ 65770 h 407495"/>
                <a:gd name="connsiteX49" fmla="*/ 103846 w 237082"/>
                <a:gd name="connsiteY49" fmla="*/ 54721 h 407495"/>
                <a:gd name="connsiteX50" fmla="*/ 105751 w 237082"/>
                <a:gd name="connsiteY50" fmla="*/ 48244 h 407495"/>
                <a:gd name="connsiteX51" fmla="*/ 97083 w 237082"/>
                <a:gd name="connsiteY51" fmla="*/ 35862 h 407495"/>
                <a:gd name="connsiteX52" fmla="*/ 101084 w 237082"/>
                <a:gd name="connsiteY52" fmla="*/ 36243 h 407495"/>
                <a:gd name="connsiteX53" fmla="*/ 106989 w 237082"/>
                <a:gd name="connsiteY53" fmla="*/ 41481 h 407495"/>
                <a:gd name="connsiteX54" fmla="*/ 106513 w 237082"/>
                <a:gd name="connsiteY54" fmla="*/ 29670 h 407495"/>
                <a:gd name="connsiteX55" fmla="*/ 110037 w 237082"/>
                <a:gd name="connsiteY55" fmla="*/ 30909 h 407495"/>
                <a:gd name="connsiteX56" fmla="*/ 111561 w 237082"/>
                <a:gd name="connsiteY56" fmla="*/ 13573 h 407495"/>
                <a:gd name="connsiteX57" fmla="*/ 116514 w 237082"/>
                <a:gd name="connsiteY57" fmla="*/ 238 h 407495"/>
                <a:gd name="connsiteX58" fmla="*/ 121277 w 237082"/>
                <a:gd name="connsiteY58" fmla="*/ 15478 h 407495"/>
                <a:gd name="connsiteX59" fmla="*/ 126039 w 237082"/>
                <a:gd name="connsiteY59" fmla="*/ 27194 h 407495"/>
                <a:gd name="connsiteX60" fmla="*/ 123372 w 237082"/>
                <a:gd name="connsiteY60" fmla="*/ 36243 h 407495"/>
                <a:gd name="connsiteX61" fmla="*/ 124039 w 237082"/>
                <a:gd name="connsiteY61" fmla="*/ 41672 h 407495"/>
                <a:gd name="connsiteX62" fmla="*/ 128801 w 237082"/>
                <a:gd name="connsiteY62" fmla="*/ 45958 h 407495"/>
                <a:gd name="connsiteX63" fmla="*/ 120610 w 237082"/>
                <a:gd name="connsiteY63" fmla="*/ 50816 h 407495"/>
                <a:gd name="connsiteX64" fmla="*/ 126230 w 237082"/>
                <a:gd name="connsiteY64" fmla="*/ 55293 h 407495"/>
                <a:gd name="connsiteX65" fmla="*/ 118800 w 237082"/>
                <a:gd name="connsiteY65" fmla="*/ 57388 h 407495"/>
                <a:gd name="connsiteX66" fmla="*/ 126134 w 237082"/>
                <a:gd name="connsiteY66" fmla="*/ 69009 h 407495"/>
                <a:gd name="connsiteX67" fmla="*/ 123277 w 237082"/>
                <a:gd name="connsiteY67" fmla="*/ 71390 h 407495"/>
                <a:gd name="connsiteX68" fmla="*/ 140136 w 237082"/>
                <a:gd name="connsiteY68" fmla="*/ 73771 h 407495"/>
                <a:gd name="connsiteX69" fmla="*/ 135945 w 237082"/>
                <a:gd name="connsiteY69" fmla="*/ 79581 h 407495"/>
                <a:gd name="connsiteX70" fmla="*/ 144708 w 237082"/>
                <a:gd name="connsiteY70" fmla="*/ 83296 h 407495"/>
                <a:gd name="connsiteX71" fmla="*/ 135564 w 237082"/>
                <a:gd name="connsiteY71" fmla="*/ 94250 h 407495"/>
                <a:gd name="connsiteX72" fmla="*/ 138326 w 237082"/>
                <a:gd name="connsiteY72" fmla="*/ 98155 h 407495"/>
                <a:gd name="connsiteX73" fmla="*/ 123277 w 237082"/>
                <a:gd name="connsiteY73" fmla="*/ 116824 h 407495"/>
                <a:gd name="connsiteX74" fmla="*/ 139374 w 237082"/>
                <a:gd name="connsiteY74" fmla="*/ 126349 h 407495"/>
                <a:gd name="connsiteX75" fmla="*/ 155376 w 237082"/>
                <a:gd name="connsiteY75" fmla="*/ 122253 h 407495"/>
                <a:gd name="connsiteX76" fmla="*/ 152423 w 237082"/>
                <a:gd name="connsiteY76" fmla="*/ 135017 h 407495"/>
                <a:gd name="connsiteX77" fmla="*/ 137850 w 237082"/>
                <a:gd name="connsiteY77" fmla="*/ 153781 h 407495"/>
                <a:gd name="connsiteX78" fmla="*/ 146899 w 237082"/>
                <a:gd name="connsiteY78" fmla="*/ 166545 h 407495"/>
                <a:gd name="connsiteX79" fmla="*/ 176617 w 237082"/>
                <a:gd name="connsiteY79" fmla="*/ 173593 h 407495"/>
                <a:gd name="connsiteX80" fmla="*/ 166330 w 237082"/>
                <a:gd name="connsiteY80" fmla="*/ 187881 h 407495"/>
                <a:gd name="connsiteX81" fmla="*/ 161186 w 237082"/>
                <a:gd name="connsiteY81" fmla="*/ 196929 h 407495"/>
                <a:gd name="connsiteX82" fmla="*/ 154424 w 237082"/>
                <a:gd name="connsiteY82" fmla="*/ 208074 h 407495"/>
                <a:gd name="connsiteX83" fmla="*/ 163949 w 237082"/>
                <a:gd name="connsiteY83" fmla="*/ 211598 h 407495"/>
                <a:gd name="connsiteX84" fmla="*/ 174712 w 237082"/>
                <a:gd name="connsiteY84" fmla="*/ 215503 h 407495"/>
                <a:gd name="connsiteX85" fmla="*/ 195286 w 237082"/>
                <a:gd name="connsiteY85" fmla="*/ 214265 h 407495"/>
                <a:gd name="connsiteX86" fmla="*/ 207287 w 237082"/>
                <a:gd name="connsiteY86" fmla="*/ 219313 h 407495"/>
                <a:gd name="connsiteX87" fmla="*/ 191666 w 237082"/>
                <a:gd name="connsiteY87" fmla="*/ 242459 h 407495"/>
                <a:gd name="connsiteX88" fmla="*/ 180141 w 237082"/>
                <a:gd name="connsiteY88" fmla="*/ 255984 h 407495"/>
                <a:gd name="connsiteX89" fmla="*/ 184904 w 237082"/>
                <a:gd name="connsiteY89" fmla="*/ 267700 h 407495"/>
                <a:gd name="connsiteX90" fmla="*/ 196048 w 237082"/>
                <a:gd name="connsiteY90" fmla="*/ 276273 h 407495"/>
                <a:gd name="connsiteX91" fmla="*/ 167854 w 237082"/>
                <a:gd name="connsiteY91" fmla="*/ 294942 h 407495"/>
                <a:gd name="connsiteX92" fmla="*/ 201287 w 237082"/>
                <a:gd name="connsiteY92" fmla="*/ 294846 h 407495"/>
                <a:gd name="connsiteX93" fmla="*/ 210240 w 237082"/>
                <a:gd name="connsiteY93" fmla="*/ 294465 h 407495"/>
                <a:gd name="connsiteX94" fmla="*/ 222622 w 237082"/>
                <a:gd name="connsiteY94" fmla="*/ 301990 h 407495"/>
                <a:gd name="connsiteX95" fmla="*/ 198334 w 237082"/>
                <a:gd name="connsiteY95" fmla="*/ 329708 h 407495"/>
                <a:gd name="connsiteX96" fmla="*/ 187952 w 237082"/>
                <a:gd name="connsiteY96" fmla="*/ 338852 h 407495"/>
                <a:gd name="connsiteX97" fmla="*/ 178998 w 237082"/>
                <a:gd name="connsiteY97" fmla="*/ 342757 h 407495"/>
                <a:gd name="connsiteX98" fmla="*/ 194905 w 237082"/>
                <a:gd name="connsiteY98" fmla="*/ 347139 h 407495"/>
                <a:gd name="connsiteX99" fmla="*/ 215384 w 237082"/>
                <a:gd name="connsiteY99" fmla="*/ 352282 h 407495"/>
                <a:gd name="connsiteX100" fmla="*/ 234624 w 237082"/>
                <a:gd name="connsiteY100" fmla="*/ 351330 h 407495"/>
                <a:gd name="connsiteX101" fmla="*/ 224432 w 237082"/>
                <a:gd name="connsiteY101" fmla="*/ 385429 h 407495"/>
                <a:gd name="connsiteX102" fmla="*/ 195857 w 237082"/>
                <a:gd name="connsiteY102" fmla="*/ 396669 h 407495"/>
                <a:gd name="connsiteX103" fmla="*/ 157281 w 237082"/>
                <a:gd name="connsiteY103" fmla="*/ 400955 h 407495"/>
                <a:gd name="connsiteX104" fmla="*/ 106799 w 237082"/>
                <a:gd name="connsiteY104" fmla="*/ 406670 h 407495"/>
                <a:gd name="connsiteX105" fmla="*/ 67651 w 237082"/>
                <a:gd name="connsiteY105" fmla="*/ 396002 h 407495"/>
                <a:gd name="connsiteX106" fmla="*/ 24979 w 237082"/>
                <a:gd name="connsiteY106" fmla="*/ 380381 h 40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237082" h="407495">
                  <a:moveTo>
                    <a:pt x="25169" y="380000"/>
                  </a:moveTo>
                  <a:cubicBezTo>
                    <a:pt x="9453" y="375618"/>
                    <a:pt x="10310" y="363236"/>
                    <a:pt x="9263" y="361902"/>
                  </a:cubicBezTo>
                  <a:cubicBezTo>
                    <a:pt x="9072" y="361617"/>
                    <a:pt x="-5406" y="349329"/>
                    <a:pt x="2214" y="335709"/>
                  </a:cubicBezTo>
                  <a:cubicBezTo>
                    <a:pt x="5453" y="329803"/>
                    <a:pt x="16502" y="327327"/>
                    <a:pt x="19930" y="330756"/>
                  </a:cubicBezTo>
                  <a:cubicBezTo>
                    <a:pt x="23645" y="325707"/>
                    <a:pt x="38123" y="325898"/>
                    <a:pt x="24598" y="319707"/>
                  </a:cubicBezTo>
                  <a:cubicBezTo>
                    <a:pt x="19930" y="317611"/>
                    <a:pt x="20883" y="309515"/>
                    <a:pt x="16787" y="306943"/>
                  </a:cubicBezTo>
                  <a:cubicBezTo>
                    <a:pt x="5453" y="299895"/>
                    <a:pt x="10120" y="287798"/>
                    <a:pt x="11930" y="286845"/>
                  </a:cubicBezTo>
                  <a:cubicBezTo>
                    <a:pt x="18597" y="292179"/>
                    <a:pt x="25169" y="287322"/>
                    <a:pt x="27932" y="286083"/>
                  </a:cubicBezTo>
                  <a:cubicBezTo>
                    <a:pt x="33361" y="283797"/>
                    <a:pt x="41076" y="288560"/>
                    <a:pt x="44410" y="281226"/>
                  </a:cubicBezTo>
                  <a:cubicBezTo>
                    <a:pt x="47077" y="275511"/>
                    <a:pt x="53268" y="277130"/>
                    <a:pt x="54030" y="272463"/>
                  </a:cubicBezTo>
                  <a:cubicBezTo>
                    <a:pt x="54697" y="267986"/>
                    <a:pt x="32218" y="273034"/>
                    <a:pt x="44029" y="259128"/>
                  </a:cubicBezTo>
                  <a:cubicBezTo>
                    <a:pt x="37457" y="256365"/>
                    <a:pt x="25169" y="258366"/>
                    <a:pt x="20216" y="251793"/>
                  </a:cubicBezTo>
                  <a:cubicBezTo>
                    <a:pt x="17168" y="247793"/>
                    <a:pt x="20978" y="244173"/>
                    <a:pt x="33647" y="244078"/>
                  </a:cubicBezTo>
                  <a:cubicBezTo>
                    <a:pt x="52601" y="244078"/>
                    <a:pt x="25360" y="232077"/>
                    <a:pt x="56507" y="236553"/>
                  </a:cubicBezTo>
                  <a:cubicBezTo>
                    <a:pt x="66603" y="238077"/>
                    <a:pt x="49934" y="224552"/>
                    <a:pt x="73366" y="231315"/>
                  </a:cubicBezTo>
                  <a:cubicBezTo>
                    <a:pt x="74795" y="229695"/>
                    <a:pt x="78414" y="221599"/>
                    <a:pt x="88511" y="225409"/>
                  </a:cubicBezTo>
                  <a:cubicBezTo>
                    <a:pt x="82414" y="220361"/>
                    <a:pt x="83081" y="219123"/>
                    <a:pt x="82034" y="217313"/>
                  </a:cubicBezTo>
                  <a:cubicBezTo>
                    <a:pt x="66127" y="219123"/>
                    <a:pt x="71366" y="213884"/>
                    <a:pt x="63174" y="213408"/>
                  </a:cubicBezTo>
                  <a:cubicBezTo>
                    <a:pt x="42219" y="212169"/>
                    <a:pt x="50315" y="204454"/>
                    <a:pt x="55363" y="198549"/>
                  </a:cubicBezTo>
                  <a:cubicBezTo>
                    <a:pt x="47553" y="200739"/>
                    <a:pt x="35171" y="194643"/>
                    <a:pt x="32218" y="190167"/>
                  </a:cubicBezTo>
                  <a:cubicBezTo>
                    <a:pt x="27170" y="182451"/>
                    <a:pt x="36504" y="185214"/>
                    <a:pt x="38885" y="184737"/>
                  </a:cubicBezTo>
                  <a:cubicBezTo>
                    <a:pt x="42124" y="184166"/>
                    <a:pt x="41076" y="174641"/>
                    <a:pt x="48410" y="179594"/>
                  </a:cubicBezTo>
                  <a:cubicBezTo>
                    <a:pt x="55745" y="184547"/>
                    <a:pt x="63174" y="183690"/>
                    <a:pt x="62126" y="179594"/>
                  </a:cubicBezTo>
                  <a:cubicBezTo>
                    <a:pt x="60317" y="172260"/>
                    <a:pt x="77271" y="183023"/>
                    <a:pt x="80319" y="183785"/>
                  </a:cubicBezTo>
                  <a:cubicBezTo>
                    <a:pt x="81938" y="180261"/>
                    <a:pt x="82891" y="177403"/>
                    <a:pt x="85272" y="176736"/>
                  </a:cubicBezTo>
                  <a:cubicBezTo>
                    <a:pt x="90511" y="175308"/>
                    <a:pt x="87939" y="170450"/>
                    <a:pt x="80510" y="164163"/>
                  </a:cubicBezTo>
                  <a:cubicBezTo>
                    <a:pt x="79367" y="163211"/>
                    <a:pt x="72794" y="163116"/>
                    <a:pt x="71461" y="162068"/>
                  </a:cubicBezTo>
                  <a:cubicBezTo>
                    <a:pt x="67365" y="158829"/>
                    <a:pt x="70508" y="155400"/>
                    <a:pt x="67937" y="154829"/>
                  </a:cubicBezTo>
                  <a:cubicBezTo>
                    <a:pt x="53935" y="151590"/>
                    <a:pt x="50125" y="138255"/>
                    <a:pt x="56316" y="140351"/>
                  </a:cubicBezTo>
                  <a:cubicBezTo>
                    <a:pt x="71556" y="145685"/>
                    <a:pt x="65174" y="140922"/>
                    <a:pt x="70699" y="141399"/>
                  </a:cubicBezTo>
                  <a:cubicBezTo>
                    <a:pt x="74128" y="141780"/>
                    <a:pt x="80700" y="146161"/>
                    <a:pt x="79843" y="143304"/>
                  </a:cubicBezTo>
                  <a:cubicBezTo>
                    <a:pt x="78319" y="138160"/>
                    <a:pt x="88511" y="142446"/>
                    <a:pt x="90606" y="142256"/>
                  </a:cubicBezTo>
                  <a:cubicBezTo>
                    <a:pt x="92892" y="133969"/>
                    <a:pt x="79652" y="139208"/>
                    <a:pt x="75271" y="125301"/>
                  </a:cubicBezTo>
                  <a:cubicBezTo>
                    <a:pt x="69842" y="123111"/>
                    <a:pt x="62888" y="111014"/>
                    <a:pt x="72794" y="113967"/>
                  </a:cubicBezTo>
                  <a:cubicBezTo>
                    <a:pt x="74985" y="114633"/>
                    <a:pt x="73556" y="109395"/>
                    <a:pt x="74033" y="108633"/>
                  </a:cubicBezTo>
                  <a:cubicBezTo>
                    <a:pt x="75271" y="106347"/>
                    <a:pt x="82700" y="112538"/>
                    <a:pt x="84224" y="112157"/>
                  </a:cubicBezTo>
                  <a:cubicBezTo>
                    <a:pt x="86510" y="111776"/>
                    <a:pt x="82700" y="104823"/>
                    <a:pt x="88130" y="108347"/>
                  </a:cubicBezTo>
                  <a:cubicBezTo>
                    <a:pt x="96035" y="113395"/>
                    <a:pt x="98893" y="111109"/>
                    <a:pt x="100322" y="110633"/>
                  </a:cubicBezTo>
                  <a:cubicBezTo>
                    <a:pt x="92892" y="105680"/>
                    <a:pt x="97369" y="103299"/>
                    <a:pt x="90892" y="100822"/>
                  </a:cubicBezTo>
                  <a:cubicBezTo>
                    <a:pt x="88225" y="99774"/>
                    <a:pt x="82034" y="100251"/>
                    <a:pt x="84891" y="91392"/>
                  </a:cubicBezTo>
                  <a:cubicBezTo>
                    <a:pt x="92035" y="97107"/>
                    <a:pt x="93178" y="90916"/>
                    <a:pt x="94321" y="91773"/>
                  </a:cubicBezTo>
                  <a:cubicBezTo>
                    <a:pt x="97464" y="94059"/>
                    <a:pt x="100607" y="93964"/>
                    <a:pt x="101274" y="92726"/>
                  </a:cubicBezTo>
                  <a:cubicBezTo>
                    <a:pt x="100417" y="90440"/>
                    <a:pt x="93654" y="84915"/>
                    <a:pt x="95654" y="82344"/>
                  </a:cubicBezTo>
                  <a:cubicBezTo>
                    <a:pt x="94702" y="81582"/>
                    <a:pt x="85082" y="78343"/>
                    <a:pt x="90035" y="76057"/>
                  </a:cubicBezTo>
                  <a:cubicBezTo>
                    <a:pt x="87558" y="76057"/>
                    <a:pt x="85844" y="73200"/>
                    <a:pt x="85367" y="71104"/>
                  </a:cubicBezTo>
                  <a:cubicBezTo>
                    <a:pt x="84891" y="68818"/>
                    <a:pt x="88225" y="71390"/>
                    <a:pt x="92606" y="69866"/>
                  </a:cubicBezTo>
                  <a:cubicBezTo>
                    <a:pt x="92130" y="67961"/>
                    <a:pt x="88034" y="64437"/>
                    <a:pt x="91178" y="61960"/>
                  </a:cubicBezTo>
                  <a:cubicBezTo>
                    <a:pt x="96797" y="67199"/>
                    <a:pt x="95845" y="61960"/>
                    <a:pt x="98226" y="62532"/>
                  </a:cubicBezTo>
                  <a:cubicBezTo>
                    <a:pt x="101084" y="63198"/>
                    <a:pt x="102322" y="65484"/>
                    <a:pt x="105084" y="65770"/>
                  </a:cubicBezTo>
                  <a:cubicBezTo>
                    <a:pt x="109466" y="58436"/>
                    <a:pt x="104894" y="57960"/>
                    <a:pt x="103846" y="54721"/>
                  </a:cubicBezTo>
                  <a:cubicBezTo>
                    <a:pt x="102608" y="51102"/>
                    <a:pt x="106894" y="52054"/>
                    <a:pt x="105751" y="48244"/>
                  </a:cubicBezTo>
                  <a:cubicBezTo>
                    <a:pt x="103941" y="41958"/>
                    <a:pt x="95654" y="44529"/>
                    <a:pt x="97083" y="35862"/>
                  </a:cubicBezTo>
                  <a:cubicBezTo>
                    <a:pt x="98226" y="30718"/>
                    <a:pt x="99845" y="35195"/>
                    <a:pt x="101084" y="36243"/>
                  </a:cubicBezTo>
                  <a:cubicBezTo>
                    <a:pt x="102322" y="37290"/>
                    <a:pt x="105275" y="35957"/>
                    <a:pt x="106989" y="41481"/>
                  </a:cubicBezTo>
                  <a:cubicBezTo>
                    <a:pt x="109561" y="38910"/>
                    <a:pt x="102798" y="32242"/>
                    <a:pt x="106513" y="29670"/>
                  </a:cubicBezTo>
                  <a:cubicBezTo>
                    <a:pt x="107370" y="30528"/>
                    <a:pt x="108894" y="30623"/>
                    <a:pt x="110037" y="30909"/>
                  </a:cubicBezTo>
                  <a:cubicBezTo>
                    <a:pt x="102893" y="15192"/>
                    <a:pt x="109466" y="16335"/>
                    <a:pt x="111561" y="13573"/>
                  </a:cubicBezTo>
                  <a:cubicBezTo>
                    <a:pt x="115562" y="8334"/>
                    <a:pt x="110799" y="3572"/>
                    <a:pt x="116514" y="238"/>
                  </a:cubicBezTo>
                  <a:cubicBezTo>
                    <a:pt x="120514" y="-2048"/>
                    <a:pt x="121562" y="12811"/>
                    <a:pt x="121277" y="15478"/>
                  </a:cubicBezTo>
                  <a:cubicBezTo>
                    <a:pt x="120610" y="20431"/>
                    <a:pt x="129373" y="24241"/>
                    <a:pt x="126039" y="27194"/>
                  </a:cubicBezTo>
                  <a:cubicBezTo>
                    <a:pt x="118229" y="34052"/>
                    <a:pt x="122896" y="35576"/>
                    <a:pt x="123372" y="36243"/>
                  </a:cubicBezTo>
                  <a:cubicBezTo>
                    <a:pt x="124705" y="37481"/>
                    <a:pt x="122801" y="39862"/>
                    <a:pt x="124039" y="41672"/>
                  </a:cubicBezTo>
                  <a:cubicBezTo>
                    <a:pt x="125849" y="44244"/>
                    <a:pt x="130992" y="41672"/>
                    <a:pt x="128801" y="45958"/>
                  </a:cubicBezTo>
                  <a:cubicBezTo>
                    <a:pt x="127754" y="47958"/>
                    <a:pt x="124420" y="47673"/>
                    <a:pt x="120610" y="50816"/>
                  </a:cubicBezTo>
                  <a:cubicBezTo>
                    <a:pt x="121658" y="52626"/>
                    <a:pt x="128992" y="51673"/>
                    <a:pt x="126230" y="55293"/>
                  </a:cubicBezTo>
                  <a:cubicBezTo>
                    <a:pt x="124420" y="57674"/>
                    <a:pt x="121753" y="58055"/>
                    <a:pt x="118800" y="57388"/>
                  </a:cubicBezTo>
                  <a:cubicBezTo>
                    <a:pt x="119657" y="62532"/>
                    <a:pt x="126230" y="63865"/>
                    <a:pt x="126134" y="69009"/>
                  </a:cubicBezTo>
                  <a:cubicBezTo>
                    <a:pt x="126134" y="69675"/>
                    <a:pt x="124325" y="71390"/>
                    <a:pt x="123277" y="71390"/>
                  </a:cubicBezTo>
                  <a:cubicBezTo>
                    <a:pt x="122134" y="77010"/>
                    <a:pt x="138422" y="72533"/>
                    <a:pt x="140136" y="73771"/>
                  </a:cubicBezTo>
                  <a:cubicBezTo>
                    <a:pt x="139946" y="77105"/>
                    <a:pt x="137945" y="77581"/>
                    <a:pt x="135945" y="79581"/>
                  </a:cubicBezTo>
                  <a:cubicBezTo>
                    <a:pt x="139564" y="84153"/>
                    <a:pt x="144994" y="81201"/>
                    <a:pt x="144708" y="83296"/>
                  </a:cubicBezTo>
                  <a:cubicBezTo>
                    <a:pt x="143946" y="89583"/>
                    <a:pt x="137469" y="91964"/>
                    <a:pt x="135564" y="94250"/>
                  </a:cubicBezTo>
                  <a:cubicBezTo>
                    <a:pt x="133659" y="96536"/>
                    <a:pt x="134707" y="99203"/>
                    <a:pt x="138326" y="98155"/>
                  </a:cubicBezTo>
                  <a:cubicBezTo>
                    <a:pt x="143184" y="101584"/>
                    <a:pt x="139469" y="109014"/>
                    <a:pt x="123277" y="116824"/>
                  </a:cubicBezTo>
                  <a:cubicBezTo>
                    <a:pt x="127754" y="116824"/>
                    <a:pt x="143184" y="111681"/>
                    <a:pt x="139374" y="126349"/>
                  </a:cubicBezTo>
                  <a:cubicBezTo>
                    <a:pt x="142803" y="123587"/>
                    <a:pt x="147661" y="125587"/>
                    <a:pt x="155376" y="122253"/>
                  </a:cubicBezTo>
                  <a:cubicBezTo>
                    <a:pt x="162996" y="118920"/>
                    <a:pt x="157472" y="131683"/>
                    <a:pt x="152423" y="135017"/>
                  </a:cubicBezTo>
                  <a:cubicBezTo>
                    <a:pt x="159948" y="141589"/>
                    <a:pt x="141470" y="153781"/>
                    <a:pt x="137850" y="153781"/>
                  </a:cubicBezTo>
                  <a:cubicBezTo>
                    <a:pt x="143565" y="157305"/>
                    <a:pt x="173378" y="159687"/>
                    <a:pt x="146899" y="166545"/>
                  </a:cubicBezTo>
                  <a:cubicBezTo>
                    <a:pt x="151376" y="176546"/>
                    <a:pt x="176617" y="171212"/>
                    <a:pt x="176617" y="173593"/>
                  </a:cubicBezTo>
                  <a:cubicBezTo>
                    <a:pt x="176426" y="175117"/>
                    <a:pt x="178331" y="184547"/>
                    <a:pt x="166330" y="187881"/>
                  </a:cubicBezTo>
                  <a:cubicBezTo>
                    <a:pt x="165568" y="189024"/>
                    <a:pt x="171378" y="195977"/>
                    <a:pt x="161186" y="196929"/>
                  </a:cubicBezTo>
                  <a:cubicBezTo>
                    <a:pt x="153090" y="197691"/>
                    <a:pt x="165092" y="205121"/>
                    <a:pt x="154424" y="208074"/>
                  </a:cubicBezTo>
                  <a:cubicBezTo>
                    <a:pt x="158519" y="210455"/>
                    <a:pt x="159472" y="213122"/>
                    <a:pt x="163949" y="211598"/>
                  </a:cubicBezTo>
                  <a:cubicBezTo>
                    <a:pt x="174902" y="207978"/>
                    <a:pt x="172712" y="217218"/>
                    <a:pt x="174712" y="215503"/>
                  </a:cubicBezTo>
                  <a:cubicBezTo>
                    <a:pt x="186809" y="204645"/>
                    <a:pt x="188142" y="219980"/>
                    <a:pt x="195286" y="214265"/>
                  </a:cubicBezTo>
                  <a:cubicBezTo>
                    <a:pt x="200048" y="210455"/>
                    <a:pt x="205859" y="211884"/>
                    <a:pt x="207287" y="219313"/>
                  </a:cubicBezTo>
                  <a:cubicBezTo>
                    <a:pt x="209859" y="232553"/>
                    <a:pt x="188809" y="241030"/>
                    <a:pt x="191666" y="242459"/>
                  </a:cubicBezTo>
                  <a:cubicBezTo>
                    <a:pt x="203763" y="248841"/>
                    <a:pt x="189571" y="252841"/>
                    <a:pt x="180141" y="255984"/>
                  </a:cubicBezTo>
                  <a:cubicBezTo>
                    <a:pt x="194810" y="257318"/>
                    <a:pt x="187571" y="257604"/>
                    <a:pt x="184904" y="267700"/>
                  </a:cubicBezTo>
                  <a:cubicBezTo>
                    <a:pt x="183475" y="273225"/>
                    <a:pt x="188047" y="272748"/>
                    <a:pt x="196048" y="276273"/>
                  </a:cubicBezTo>
                  <a:cubicBezTo>
                    <a:pt x="202049" y="278940"/>
                    <a:pt x="195191" y="292275"/>
                    <a:pt x="167854" y="294942"/>
                  </a:cubicBezTo>
                  <a:cubicBezTo>
                    <a:pt x="191380" y="301419"/>
                    <a:pt x="198048" y="288560"/>
                    <a:pt x="201287" y="294846"/>
                  </a:cubicBezTo>
                  <a:cubicBezTo>
                    <a:pt x="202430" y="297037"/>
                    <a:pt x="204620" y="297323"/>
                    <a:pt x="210240" y="294465"/>
                  </a:cubicBezTo>
                  <a:cubicBezTo>
                    <a:pt x="215288" y="291894"/>
                    <a:pt x="222242" y="297037"/>
                    <a:pt x="222622" y="301990"/>
                  </a:cubicBezTo>
                  <a:cubicBezTo>
                    <a:pt x="223766" y="315420"/>
                    <a:pt x="216431" y="335042"/>
                    <a:pt x="198334" y="329708"/>
                  </a:cubicBezTo>
                  <a:cubicBezTo>
                    <a:pt x="197381" y="331422"/>
                    <a:pt x="194714" y="336471"/>
                    <a:pt x="187952" y="338852"/>
                  </a:cubicBezTo>
                  <a:cubicBezTo>
                    <a:pt x="180046" y="341519"/>
                    <a:pt x="175950" y="341519"/>
                    <a:pt x="178998" y="342757"/>
                  </a:cubicBezTo>
                  <a:cubicBezTo>
                    <a:pt x="188714" y="346758"/>
                    <a:pt x="191000" y="347996"/>
                    <a:pt x="194905" y="347139"/>
                  </a:cubicBezTo>
                  <a:cubicBezTo>
                    <a:pt x="208145" y="344567"/>
                    <a:pt x="213574" y="349520"/>
                    <a:pt x="215384" y="352282"/>
                  </a:cubicBezTo>
                  <a:cubicBezTo>
                    <a:pt x="217003" y="354759"/>
                    <a:pt x="232433" y="348663"/>
                    <a:pt x="234624" y="351330"/>
                  </a:cubicBezTo>
                  <a:cubicBezTo>
                    <a:pt x="237101" y="354473"/>
                    <a:pt x="241672" y="369713"/>
                    <a:pt x="224432" y="385429"/>
                  </a:cubicBezTo>
                  <a:cubicBezTo>
                    <a:pt x="211193" y="397526"/>
                    <a:pt x="201953" y="394287"/>
                    <a:pt x="195857" y="396669"/>
                  </a:cubicBezTo>
                  <a:cubicBezTo>
                    <a:pt x="172235" y="406098"/>
                    <a:pt x="164139" y="397621"/>
                    <a:pt x="157281" y="400955"/>
                  </a:cubicBezTo>
                  <a:cubicBezTo>
                    <a:pt x="137945" y="410385"/>
                    <a:pt x="123372" y="402669"/>
                    <a:pt x="106799" y="406670"/>
                  </a:cubicBezTo>
                  <a:cubicBezTo>
                    <a:pt x="93463" y="409908"/>
                    <a:pt x="79557" y="403050"/>
                    <a:pt x="67651" y="396002"/>
                  </a:cubicBezTo>
                  <a:cubicBezTo>
                    <a:pt x="32313" y="398574"/>
                    <a:pt x="26503" y="384477"/>
                    <a:pt x="24979" y="380381"/>
                  </a:cubicBezTo>
                  <a:close/>
                </a:path>
              </a:pathLst>
            </a:custGeom>
            <a:solidFill>
              <a:srgbClr val="5895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A5F71708-1269-B35E-484D-3E22E7C59D2C}"/>
                </a:ext>
              </a:extLst>
            </p:cNvPr>
            <p:cNvSpPr/>
            <p:nvPr/>
          </p:nvSpPr>
          <p:spPr>
            <a:xfrm>
              <a:off x="8362405" y="2628128"/>
              <a:ext cx="478656" cy="822470"/>
            </a:xfrm>
            <a:custGeom>
              <a:avLst/>
              <a:gdLst>
                <a:gd name="connsiteX0" fmla="*/ 35150 w 331336"/>
                <a:gd name="connsiteY0" fmla="*/ 531246 h 569332"/>
                <a:gd name="connsiteX1" fmla="*/ 12957 w 331336"/>
                <a:gd name="connsiteY1" fmla="*/ 505910 h 569332"/>
                <a:gd name="connsiteX2" fmla="*/ 3051 w 331336"/>
                <a:gd name="connsiteY2" fmla="*/ 469429 h 569332"/>
                <a:gd name="connsiteX3" fmla="*/ 27816 w 331336"/>
                <a:gd name="connsiteY3" fmla="*/ 462476 h 569332"/>
                <a:gd name="connsiteX4" fmla="*/ 34388 w 331336"/>
                <a:gd name="connsiteY4" fmla="*/ 447140 h 569332"/>
                <a:gd name="connsiteX5" fmla="*/ 23434 w 331336"/>
                <a:gd name="connsiteY5" fmla="*/ 429329 h 569332"/>
                <a:gd name="connsiteX6" fmla="*/ 16671 w 331336"/>
                <a:gd name="connsiteY6" fmla="*/ 401230 h 569332"/>
                <a:gd name="connsiteX7" fmla="*/ 39055 w 331336"/>
                <a:gd name="connsiteY7" fmla="*/ 400182 h 569332"/>
                <a:gd name="connsiteX8" fmla="*/ 62105 w 331336"/>
                <a:gd name="connsiteY8" fmla="*/ 393419 h 569332"/>
                <a:gd name="connsiteX9" fmla="*/ 75536 w 331336"/>
                <a:gd name="connsiteY9" fmla="*/ 381132 h 569332"/>
                <a:gd name="connsiteX10" fmla="*/ 61534 w 331336"/>
                <a:gd name="connsiteY10" fmla="*/ 362558 h 569332"/>
                <a:gd name="connsiteX11" fmla="*/ 28292 w 331336"/>
                <a:gd name="connsiteY11" fmla="*/ 352367 h 569332"/>
                <a:gd name="connsiteX12" fmla="*/ 47056 w 331336"/>
                <a:gd name="connsiteY12" fmla="*/ 341508 h 569332"/>
                <a:gd name="connsiteX13" fmla="*/ 79060 w 331336"/>
                <a:gd name="connsiteY13" fmla="*/ 331031 h 569332"/>
                <a:gd name="connsiteX14" fmla="*/ 102587 w 331336"/>
                <a:gd name="connsiteY14" fmla="*/ 323696 h 569332"/>
                <a:gd name="connsiteX15" fmla="*/ 123732 w 331336"/>
                <a:gd name="connsiteY15" fmla="*/ 315410 h 569332"/>
                <a:gd name="connsiteX16" fmla="*/ 114684 w 331336"/>
                <a:gd name="connsiteY16" fmla="*/ 304075 h 569332"/>
                <a:gd name="connsiteX17" fmla="*/ 88299 w 331336"/>
                <a:gd name="connsiteY17" fmla="*/ 298550 h 569332"/>
                <a:gd name="connsiteX18" fmla="*/ 77346 w 331336"/>
                <a:gd name="connsiteY18" fmla="*/ 277786 h 569332"/>
                <a:gd name="connsiteX19" fmla="*/ 45056 w 331336"/>
                <a:gd name="connsiteY19" fmla="*/ 266070 h 569332"/>
                <a:gd name="connsiteX20" fmla="*/ 54295 w 331336"/>
                <a:gd name="connsiteY20" fmla="*/ 258450 h 569332"/>
                <a:gd name="connsiteX21" fmla="*/ 67630 w 331336"/>
                <a:gd name="connsiteY21" fmla="*/ 251306 h 569332"/>
                <a:gd name="connsiteX22" fmla="*/ 86871 w 331336"/>
                <a:gd name="connsiteY22" fmla="*/ 251211 h 569332"/>
                <a:gd name="connsiteX23" fmla="*/ 112302 w 331336"/>
                <a:gd name="connsiteY23" fmla="*/ 257021 h 569332"/>
                <a:gd name="connsiteX24" fmla="*/ 119160 w 331336"/>
                <a:gd name="connsiteY24" fmla="*/ 247115 h 569332"/>
                <a:gd name="connsiteX25" fmla="*/ 112493 w 331336"/>
                <a:gd name="connsiteY25" fmla="*/ 229494 h 569332"/>
                <a:gd name="connsiteX26" fmla="*/ 99825 w 331336"/>
                <a:gd name="connsiteY26" fmla="*/ 226541 h 569332"/>
                <a:gd name="connsiteX27" fmla="*/ 94967 w 331336"/>
                <a:gd name="connsiteY27" fmla="*/ 216350 h 569332"/>
                <a:gd name="connsiteX28" fmla="*/ 78774 w 331336"/>
                <a:gd name="connsiteY28" fmla="*/ 196157 h 569332"/>
                <a:gd name="connsiteX29" fmla="*/ 98872 w 331336"/>
                <a:gd name="connsiteY29" fmla="*/ 197585 h 569332"/>
                <a:gd name="connsiteX30" fmla="*/ 111636 w 331336"/>
                <a:gd name="connsiteY30" fmla="*/ 200252 h 569332"/>
                <a:gd name="connsiteX31" fmla="*/ 126685 w 331336"/>
                <a:gd name="connsiteY31" fmla="*/ 198728 h 569332"/>
                <a:gd name="connsiteX32" fmla="*/ 105254 w 331336"/>
                <a:gd name="connsiteY32" fmla="*/ 175106 h 569332"/>
                <a:gd name="connsiteX33" fmla="*/ 101825 w 331336"/>
                <a:gd name="connsiteY33" fmla="*/ 159295 h 569332"/>
                <a:gd name="connsiteX34" fmla="*/ 103539 w 331336"/>
                <a:gd name="connsiteY34" fmla="*/ 151770 h 569332"/>
                <a:gd name="connsiteX35" fmla="*/ 117732 w 331336"/>
                <a:gd name="connsiteY35" fmla="*/ 156723 h 569332"/>
                <a:gd name="connsiteX36" fmla="*/ 123161 w 331336"/>
                <a:gd name="connsiteY36" fmla="*/ 151389 h 569332"/>
                <a:gd name="connsiteX37" fmla="*/ 140211 w 331336"/>
                <a:gd name="connsiteY37" fmla="*/ 154628 h 569332"/>
                <a:gd name="connsiteX38" fmla="*/ 127066 w 331336"/>
                <a:gd name="connsiteY38" fmla="*/ 140912 h 569332"/>
                <a:gd name="connsiteX39" fmla="*/ 118684 w 331336"/>
                <a:gd name="connsiteY39" fmla="*/ 127767 h 569332"/>
                <a:gd name="connsiteX40" fmla="*/ 131829 w 331336"/>
                <a:gd name="connsiteY40" fmla="*/ 128339 h 569332"/>
                <a:gd name="connsiteX41" fmla="*/ 141639 w 331336"/>
                <a:gd name="connsiteY41" fmla="*/ 129672 h 569332"/>
                <a:gd name="connsiteX42" fmla="*/ 133829 w 331336"/>
                <a:gd name="connsiteY42" fmla="*/ 115099 h 569332"/>
                <a:gd name="connsiteX43" fmla="*/ 125923 w 331336"/>
                <a:gd name="connsiteY43" fmla="*/ 106241 h 569332"/>
                <a:gd name="connsiteX44" fmla="*/ 119446 w 331336"/>
                <a:gd name="connsiteY44" fmla="*/ 99287 h 569332"/>
                <a:gd name="connsiteX45" fmla="*/ 129543 w 331336"/>
                <a:gd name="connsiteY45" fmla="*/ 97573 h 569332"/>
                <a:gd name="connsiteX46" fmla="*/ 127542 w 331336"/>
                <a:gd name="connsiteY46" fmla="*/ 86524 h 569332"/>
                <a:gd name="connsiteX47" fmla="*/ 137353 w 331336"/>
                <a:gd name="connsiteY47" fmla="*/ 87286 h 569332"/>
                <a:gd name="connsiteX48" fmla="*/ 146973 w 331336"/>
                <a:gd name="connsiteY48" fmla="*/ 91763 h 569332"/>
                <a:gd name="connsiteX49" fmla="*/ 145164 w 331336"/>
                <a:gd name="connsiteY49" fmla="*/ 76332 h 569332"/>
                <a:gd name="connsiteX50" fmla="*/ 147830 w 331336"/>
                <a:gd name="connsiteY50" fmla="*/ 67283 h 569332"/>
                <a:gd name="connsiteX51" fmla="*/ 135734 w 331336"/>
                <a:gd name="connsiteY51" fmla="*/ 50043 h 569332"/>
                <a:gd name="connsiteX52" fmla="*/ 141259 w 331336"/>
                <a:gd name="connsiteY52" fmla="*/ 50615 h 569332"/>
                <a:gd name="connsiteX53" fmla="*/ 149545 w 331336"/>
                <a:gd name="connsiteY53" fmla="*/ 57949 h 569332"/>
                <a:gd name="connsiteX54" fmla="*/ 148878 w 331336"/>
                <a:gd name="connsiteY54" fmla="*/ 41471 h 569332"/>
                <a:gd name="connsiteX55" fmla="*/ 153831 w 331336"/>
                <a:gd name="connsiteY55" fmla="*/ 43185 h 569332"/>
                <a:gd name="connsiteX56" fmla="*/ 155927 w 331336"/>
                <a:gd name="connsiteY56" fmla="*/ 18992 h 569332"/>
                <a:gd name="connsiteX57" fmla="*/ 162880 w 331336"/>
                <a:gd name="connsiteY57" fmla="*/ 323 h 569332"/>
                <a:gd name="connsiteX58" fmla="*/ 169547 w 331336"/>
                <a:gd name="connsiteY58" fmla="*/ 21659 h 569332"/>
                <a:gd name="connsiteX59" fmla="*/ 176215 w 331336"/>
                <a:gd name="connsiteY59" fmla="*/ 38042 h 569332"/>
                <a:gd name="connsiteX60" fmla="*/ 172501 w 331336"/>
                <a:gd name="connsiteY60" fmla="*/ 50615 h 569332"/>
                <a:gd name="connsiteX61" fmla="*/ 173453 w 331336"/>
                <a:gd name="connsiteY61" fmla="*/ 58139 h 569332"/>
                <a:gd name="connsiteX62" fmla="*/ 180025 w 331336"/>
                <a:gd name="connsiteY62" fmla="*/ 64140 h 569332"/>
                <a:gd name="connsiteX63" fmla="*/ 168690 w 331336"/>
                <a:gd name="connsiteY63" fmla="*/ 70903 h 569332"/>
                <a:gd name="connsiteX64" fmla="*/ 176501 w 331336"/>
                <a:gd name="connsiteY64" fmla="*/ 77189 h 569332"/>
                <a:gd name="connsiteX65" fmla="*/ 166119 w 331336"/>
                <a:gd name="connsiteY65" fmla="*/ 80142 h 569332"/>
                <a:gd name="connsiteX66" fmla="*/ 176310 w 331336"/>
                <a:gd name="connsiteY66" fmla="*/ 96430 h 569332"/>
                <a:gd name="connsiteX67" fmla="*/ 172310 w 331336"/>
                <a:gd name="connsiteY67" fmla="*/ 99668 h 569332"/>
                <a:gd name="connsiteX68" fmla="*/ 195932 w 331336"/>
                <a:gd name="connsiteY68" fmla="*/ 103002 h 569332"/>
                <a:gd name="connsiteX69" fmla="*/ 190122 w 331336"/>
                <a:gd name="connsiteY69" fmla="*/ 111194 h 569332"/>
                <a:gd name="connsiteX70" fmla="*/ 202409 w 331336"/>
                <a:gd name="connsiteY70" fmla="*/ 116337 h 569332"/>
                <a:gd name="connsiteX71" fmla="*/ 189550 w 331336"/>
                <a:gd name="connsiteY71" fmla="*/ 131672 h 569332"/>
                <a:gd name="connsiteX72" fmla="*/ 193455 w 331336"/>
                <a:gd name="connsiteY72" fmla="*/ 137102 h 569332"/>
                <a:gd name="connsiteX73" fmla="*/ 172405 w 331336"/>
                <a:gd name="connsiteY73" fmla="*/ 163200 h 569332"/>
                <a:gd name="connsiteX74" fmla="*/ 194884 w 331336"/>
                <a:gd name="connsiteY74" fmla="*/ 176440 h 569332"/>
                <a:gd name="connsiteX75" fmla="*/ 217172 w 331336"/>
                <a:gd name="connsiteY75" fmla="*/ 170820 h 569332"/>
                <a:gd name="connsiteX76" fmla="*/ 212982 w 331336"/>
                <a:gd name="connsiteY76" fmla="*/ 188727 h 569332"/>
                <a:gd name="connsiteX77" fmla="*/ 192693 w 331336"/>
                <a:gd name="connsiteY77" fmla="*/ 214921 h 569332"/>
                <a:gd name="connsiteX78" fmla="*/ 205362 w 331336"/>
                <a:gd name="connsiteY78" fmla="*/ 232637 h 569332"/>
                <a:gd name="connsiteX79" fmla="*/ 246795 w 331336"/>
                <a:gd name="connsiteY79" fmla="*/ 242448 h 569332"/>
                <a:gd name="connsiteX80" fmla="*/ 232508 w 331336"/>
                <a:gd name="connsiteY80" fmla="*/ 262451 h 569332"/>
                <a:gd name="connsiteX81" fmla="*/ 225269 w 331336"/>
                <a:gd name="connsiteY81" fmla="*/ 275119 h 569332"/>
                <a:gd name="connsiteX82" fmla="*/ 215839 w 331336"/>
                <a:gd name="connsiteY82" fmla="*/ 290645 h 569332"/>
                <a:gd name="connsiteX83" fmla="*/ 229174 w 331336"/>
                <a:gd name="connsiteY83" fmla="*/ 295598 h 569332"/>
                <a:gd name="connsiteX84" fmla="*/ 244224 w 331336"/>
                <a:gd name="connsiteY84" fmla="*/ 300932 h 569332"/>
                <a:gd name="connsiteX85" fmla="*/ 272894 w 331336"/>
                <a:gd name="connsiteY85" fmla="*/ 299217 h 569332"/>
                <a:gd name="connsiteX86" fmla="*/ 289658 w 331336"/>
                <a:gd name="connsiteY86" fmla="*/ 306361 h 569332"/>
                <a:gd name="connsiteX87" fmla="*/ 267846 w 331336"/>
                <a:gd name="connsiteY87" fmla="*/ 338651 h 569332"/>
                <a:gd name="connsiteX88" fmla="*/ 251748 w 331336"/>
                <a:gd name="connsiteY88" fmla="*/ 357605 h 569332"/>
                <a:gd name="connsiteX89" fmla="*/ 258416 w 331336"/>
                <a:gd name="connsiteY89" fmla="*/ 373988 h 569332"/>
                <a:gd name="connsiteX90" fmla="*/ 273942 w 331336"/>
                <a:gd name="connsiteY90" fmla="*/ 385895 h 569332"/>
                <a:gd name="connsiteX91" fmla="*/ 234699 w 331336"/>
                <a:gd name="connsiteY91" fmla="*/ 411898 h 569332"/>
                <a:gd name="connsiteX92" fmla="*/ 281371 w 331336"/>
                <a:gd name="connsiteY92" fmla="*/ 411803 h 569332"/>
                <a:gd name="connsiteX93" fmla="*/ 293849 w 331336"/>
                <a:gd name="connsiteY93" fmla="*/ 411231 h 569332"/>
                <a:gd name="connsiteX94" fmla="*/ 311184 w 331336"/>
                <a:gd name="connsiteY94" fmla="*/ 421709 h 569332"/>
                <a:gd name="connsiteX95" fmla="*/ 277276 w 331336"/>
                <a:gd name="connsiteY95" fmla="*/ 460475 h 569332"/>
                <a:gd name="connsiteX96" fmla="*/ 262702 w 331336"/>
                <a:gd name="connsiteY96" fmla="*/ 473239 h 569332"/>
                <a:gd name="connsiteX97" fmla="*/ 250224 w 331336"/>
                <a:gd name="connsiteY97" fmla="*/ 478763 h 569332"/>
                <a:gd name="connsiteX98" fmla="*/ 272418 w 331336"/>
                <a:gd name="connsiteY98" fmla="*/ 484955 h 569332"/>
                <a:gd name="connsiteX99" fmla="*/ 300993 w 331336"/>
                <a:gd name="connsiteY99" fmla="*/ 492194 h 569332"/>
                <a:gd name="connsiteX100" fmla="*/ 327853 w 331336"/>
                <a:gd name="connsiteY100" fmla="*/ 490955 h 569332"/>
                <a:gd name="connsiteX101" fmla="*/ 313661 w 331336"/>
                <a:gd name="connsiteY101" fmla="*/ 538485 h 569332"/>
                <a:gd name="connsiteX102" fmla="*/ 273751 w 331336"/>
                <a:gd name="connsiteY102" fmla="*/ 554201 h 569332"/>
                <a:gd name="connsiteX103" fmla="*/ 219840 w 331336"/>
                <a:gd name="connsiteY103" fmla="*/ 560202 h 569332"/>
                <a:gd name="connsiteX104" fmla="*/ 149355 w 331336"/>
                <a:gd name="connsiteY104" fmla="*/ 568203 h 569332"/>
                <a:gd name="connsiteX105" fmla="*/ 94586 w 331336"/>
                <a:gd name="connsiteY105" fmla="*/ 553249 h 569332"/>
                <a:gd name="connsiteX106" fmla="*/ 35055 w 331336"/>
                <a:gd name="connsiteY106" fmla="*/ 531341 h 569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31336" h="569332">
                  <a:moveTo>
                    <a:pt x="35150" y="531246"/>
                  </a:moveTo>
                  <a:cubicBezTo>
                    <a:pt x="13147" y="525245"/>
                    <a:pt x="14385" y="507910"/>
                    <a:pt x="12957" y="505910"/>
                  </a:cubicBezTo>
                  <a:cubicBezTo>
                    <a:pt x="12766" y="505529"/>
                    <a:pt x="-7522" y="488288"/>
                    <a:pt x="3051" y="469429"/>
                  </a:cubicBezTo>
                  <a:cubicBezTo>
                    <a:pt x="7622" y="461142"/>
                    <a:pt x="22958" y="457713"/>
                    <a:pt x="27816" y="462476"/>
                  </a:cubicBezTo>
                  <a:cubicBezTo>
                    <a:pt x="32959" y="455332"/>
                    <a:pt x="53152" y="455618"/>
                    <a:pt x="34388" y="447140"/>
                  </a:cubicBezTo>
                  <a:cubicBezTo>
                    <a:pt x="27816" y="444188"/>
                    <a:pt x="29149" y="432948"/>
                    <a:pt x="23434" y="429329"/>
                  </a:cubicBezTo>
                  <a:cubicBezTo>
                    <a:pt x="7622" y="419423"/>
                    <a:pt x="14195" y="402659"/>
                    <a:pt x="16671" y="401230"/>
                  </a:cubicBezTo>
                  <a:cubicBezTo>
                    <a:pt x="25911" y="408659"/>
                    <a:pt x="35245" y="401897"/>
                    <a:pt x="39055" y="400182"/>
                  </a:cubicBezTo>
                  <a:cubicBezTo>
                    <a:pt x="46580" y="397039"/>
                    <a:pt x="57438" y="403611"/>
                    <a:pt x="62105" y="393419"/>
                  </a:cubicBezTo>
                  <a:cubicBezTo>
                    <a:pt x="65820" y="385418"/>
                    <a:pt x="74488" y="387704"/>
                    <a:pt x="75536" y="381132"/>
                  </a:cubicBezTo>
                  <a:cubicBezTo>
                    <a:pt x="76488" y="374941"/>
                    <a:pt x="45056" y="381989"/>
                    <a:pt x="61534" y="362558"/>
                  </a:cubicBezTo>
                  <a:cubicBezTo>
                    <a:pt x="52295" y="358748"/>
                    <a:pt x="35150" y="361415"/>
                    <a:pt x="28292" y="352367"/>
                  </a:cubicBezTo>
                  <a:cubicBezTo>
                    <a:pt x="24005" y="346842"/>
                    <a:pt x="29340" y="341699"/>
                    <a:pt x="47056" y="341508"/>
                  </a:cubicBezTo>
                  <a:cubicBezTo>
                    <a:pt x="73536" y="341603"/>
                    <a:pt x="35436" y="324744"/>
                    <a:pt x="79060" y="331031"/>
                  </a:cubicBezTo>
                  <a:cubicBezTo>
                    <a:pt x="93157" y="333126"/>
                    <a:pt x="69821" y="314267"/>
                    <a:pt x="102587" y="323696"/>
                  </a:cubicBezTo>
                  <a:cubicBezTo>
                    <a:pt x="104587" y="321410"/>
                    <a:pt x="109635" y="310171"/>
                    <a:pt x="123732" y="315410"/>
                  </a:cubicBezTo>
                  <a:cubicBezTo>
                    <a:pt x="115255" y="308456"/>
                    <a:pt x="116208" y="306647"/>
                    <a:pt x="114684" y="304075"/>
                  </a:cubicBezTo>
                  <a:cubicBezTo>
                    <a:pt x="92586" y="306551"/>
                    <a:pt x="99825" y="299217"/>
                    <a:pt x="88299" y="298550"/>
                  </a:cubicBezTo>
                  <a:cubicBezTo>
                    <a:pt x="59058" y="296836"/>
                    <a:pt x="70297" y="285977"/>
                    <a:pt x="77346" y="277786"/>
                  </a:cubicBezTo>
                  <a:cubicBezTo>
                    <a:pt x="66392" y="280834"/>
                    <a:pt x="49152" y="272261"/>
                    <a:pt x="45056" y="266070"/>
                  </a:cubicBezTo>
                  <a:cubicBezTo>
                    <a:pt x="38007" y="255212"/>
                    <a:pt x="51057" y="259212"/>
                    <a:pt x="54295" y="258450"/>
                  </a:cubicBezTo>
                  <a:cubicBezTo>
                    <a:pt x="58772" y="257593"/>
                    <a:pt x="57438" y="244448"/>
                    <a:pt x="67630" y="251306"/>
                  </a:cubicBezTo>
                  <a:cubicBezTo>
                    <a:pt x="77917" y="258260"/>
                    <a:pt x="88299" y="257117"/>
                    <a:pt x="86871" y="251211"/>
                  </a:cubicBezTo>
                  <a:cubicBezTo>
                    <a:pt x="84394" y="240924"/>
                    <a:pt x="107921" y="255974"/>
                    <a:pt x="112302" y="257021"/>
                  </a:cubicBezTo>
                  <a:cubicBezTo>
                    <a:pt x="114588" y="252068"/>
                    <a:pt x="115827" y="248068"/>
                    <a:pt x="119160" y="247115"/>
                  </a:cubicBezTo>
                  <a:cubicBezTo>
                    <a:pt x="126495" y="245115"/>
                    <a:pt x="122875" y="238352"/>
                    <a:pt x="112493" y="229494"/>
                  </a:cubicBezTo>
                  <a:cubicBezTo>
                    <a:pt x="110969" y="228161"/>
                    <a:pt x="101730" y="227970"/>
                    <a:pt x="99825" y="226541"/>
                  </a:cubicBezTo>
                  <a:cubicBezTo>
                    <a:pt x="94110" y="221969"/>
                    <a:pt x="98586" y="217207"/>
                    <a:pt x="94967" y="216350"/>
                  </a:cubicBezTo>
                  <a:cubicBezTo>
                    <a:pt x="75345" y="211873"/>
                    <a:pt x="70202" y="193204"/>
                    <a:pt x="78774" y="196157"/>
                  </a:cubicBezTo>
                  <a:cubicBezTo>
                    <a:pt x="100015" y="203586"/>
                    <a:pt x="91157" y="197014"/>
                    <a:pt x="98872" y="197585"/>
                  </a:cubicBezTo>
                  <a:cubicBezTo>
                    <a:pt x="103635" y="198062"/>
                    <a:pt x="112874" y="204158"/>
                    <a:pt x="111636" y="200252"/>
                  </a:cubicBezTo>
                  <a:cubicBezTo>
                    <a:pt x="109540" y="193109"/>
                    <a:pt x="123732" y="199109"/>
                    <a:pt x="126685" y="198728"/>
                  </a:cubicBezTo>
                  <a:cubicBezTo>
                    <a:pt x="129924" y="187203"/>
                    <a:pt x="111445" y="194537"/>
                    <a:pt x="105254" y="175106"/>
                  </a:cubicBezTo>
                  <a:cubicBezTo>
                    <a:pt x="97729" y="172058"/>
                    <a:pt x="88014" y="155104"/>
                    <a:pt x="101825" y="159295"/>
                  </a:cubicBezTo>
                  <a:cubicBezTo>
                    <a:pt x="104873" y="160152"/>
                    <a:pt x="102872" y="152913"/>
                    <a:pt x="103539" y="151770"/>
                  </a:cubicBezTo>
                  <a:cubicBezTo>
                    <a:pt x="105254" y="148627"/>
                    <a:pt x="115636" y="157199"/>
                    <a:pt x="117732" y="156723"/>
                  </a:cubicBezTo>
                  <a:cubicBezTo>
                    <a:pt x="120875" y="156152"/>
                    <a:pt x="115636" y="146531"/>
                    <a:pt x="123161" y="151389"/>
                  </a:cubicBezTo>
                  <a:cubicBezTo>
                    <a:pt x="134115" y="158438"/>
                    <a:pt x="138115" y="155199"/>
                    <a:pt x="140211" y="154628"/>
                  </a:cubicBezTo>
                  <a:cubicBezTo>
                    <a:pt x="129924" y="147770"/>
                    <a:pt x="136115" y="144341"/>
                    <a:pt x="127066" y="140912"/>
                  </a:cubicBezTo>
                  <a:cubicBezTo>
                    <a:pt x="123447" y="139483"/>
                    <a:pt x="114684" y="140150"/>
                    <a:pt x="118684" y="127767"/>
                  </a:cubicBezTo>
                  <a:cubicBezTo>
                    <a:pt x="128590" y="135673"/>
                    <a:pt x="130209" y="127100"/>
                    <a:pt x="131829" y="128339"/>
                  </a:cubicBezTo>
                  <a:cubicBezTo>
                    <a:pt x="136305" y="131577"/>
                    <a:pt x="140592" y="131387"/>
                    <a:pt x="141639" y="129672"/>
                  </a:cubicBezTo>
                  <a:cubicBezTo>
                    <a:pt x="140401" y="126529"/>
                    <a:pt x="130971" y="118718"/>
                    <a:pt x="133829" y="115099"/>
                  </a:cubicBezTo>
                  <a:cubicBezTo>
                    <a:pt x="132400" y="114051"/>
                    <a:pt x="119065" y="109479"/>
                    <a:pt x="125923" y="106241"/>
                  </a:cubicBezTo>
                  <a:cubicBezTo>
                    <a:pt x="122494" y="106241"/>
                    <a:pt x="120113" y="102240"/>
                    <a:pt x="119446" y="99287"/>
                  </a:cubicBezTo>
                  <a:cubicBezTo>
                    <a:pt x="118779" y="96049"/>
                    <a:pt x="123447" y="99668"/>
                    <a:pt x="129543" y="97573"/>
                  </a:cubicBezTo>
                  <a:cubicBezTo>
                    <a:pt x="128971" y="94811"/>
                    <a:pt x="123161" y="89953"/>
                    <a:pt x="127542" y="86524"/>
                  </a:cubicBezTo>
                  <a:cubicBezTo>
                    <a:pt x="135353" y="93858"/>
                    <a:pt x="134019" y="86524"/>
                    <a:pt x="137353" y="87286"/>
                  </a:cubicBezTo>
                  <a:cubicBezTo>
                    <a:pt x="141259" y="88143"/>
                    <a:pt x="143068" y="91477"/>
                    <a:pt x="146973" y="91763"/>
                  </a:cubicBezTo>
                  <a:cubicBezTo>
                    <a:pt x="153069" y="81476"/>
                    <a:pt x="146688" y="80904"/>
                    <a:pt x="145164" y="76332"/>
                  </a:cubicBezTo>
                  <a:cubicBezTo>
                    <a:pt x="143449" y="71284"/>
                    <a:pt x="149355" y="72617"/>
                    <a:pt x="147830" y="67283"/>
                  </a:cubicBezTo>
                  <a:cubicBezTo>
                    <a:pt x="145259" y="58520"/>
                    <a:pt x="133638" y="62045"/>
                    <a:pt x="135734" y="50043"/>
                  </a:cubicBezTo>
                  <a:cubicBezTo>
                    <a:pt x="137258" y="42899"/>
                    <a:pt x="139639" y="49186"/>
                    <a:pt x="141259" y="50615"/>
                  </a:cubicBezTo>
                  <a:cubicBezTo>
                    <a:pt x="142973" y="52139"/>
                    <a:pt x="147069" y="50234"/>
                    <a:pt x="149545" y="57949"/>
                  </a:cubicBezTo>
                  <a:cubicBezTo>
                    <a:pt x="153165" y="54425"/>
                    <a:pt x="143735" y="45090"/>
                    <a:pt x="148878" y="41471"/>
                  </a:cubicBezTo>
                  <a:cubicBezTo>
                    <a:pt x="150021" y="42614"/>
                    <a:pt x="152212" y="42709"/>
                    <a:pt x="153831" y="43185"/>
                  </a:cubicBezTo>
                  <a:cubicBezTo>
                    <a:pt x="143830" y="21278"/>
                    <a:pt x="153069" y="22897"/>
                    <a:pt x="155927" y="18992"/>
                  </a:cubicBezTo>
                  <a:cubicBezTo>
                    <a:pt x="161547" y="11753"/>
                    <a:pt x="154879" y="4990"/>
                    <a:pt x="162880" y="323"/>
                  </a:cubicBezTo>
                  <a:cubicBezTo>
                    <a:pt x="168405" y="-2821"/>
                    <a:pt x="170024" y="17944"/>
                    <a:pt x="169547" y="21659"/>
                  </a:cubicBezTo>
                  <a:cubicBezTo>
                    <a:pt x="168690" y="28517"/>
                    <a:pt x="180787" y="33946"/>
                    <a:pt x="176215" y="38042"/>
                  </a:cubicBezTo>
                  <a:cubicBezTo>
                    <a:pt x="165357" y="47662"/>
                    <a:pt x="171738" y="49757"/>
                    <a:pt x="172501" y="50615"/>
                  </a:cubicBezTo>
                  <a:cubicBezTo>
                    <a:pt x="174405" y="52424"/>
                    <a:pt x="171738" y="55663"/>
                    <a:pt x="173453" y="58139"/>
                  </a:cubicBezTo>
                  <a:cubicBezTo>
                    <a:pt x="176025" y="61664"/>
                    <a:pt x="183264" y="58139"/>
                    <a:pt x="180025" y="64140"/>
                  </a:cubicBezTo>
                  <a:cubicBezTo>
                    <a:pt x="178596" y="66902"/>
                    <a:pt x="173929" y="66617"/>
                    <a:pt x="168690" y="70903"/>
                  </a:cubicBezTo>
                  <a:cubicBezTo>
                    <a:pt x="170214" y="73475"/>
                    <a:pt x="180406" y="72141"/>
                    <a:pt x="176501" y="77189"/>
                  </a:cubicBezTo>
                  <a:cubicBezTo>
                    <a:pt x="173929" y="80523"/>
                    <a:pt x="170310" y="81095"/>
                    <a:pt x="166119" y="80142"/>
                  </a:cubicBezTo>
                  <a:cubicBezTo>
                    <a:pt x="167262" y="87381"/>
                    <a:pt x="176501" y="89191"/>
                    <a:pt x="176310" y="96430"/>
                  </a:cubicBezTo>
                  <a:cubicBezTo>
                    <a:pt x="176310" y="97382"/>
                    <a:pt x="173834" y="99764"/>
                    <a:pt x="172310" y="99668"/>
                  </a:cubicBezTo>
                  <a:cubicBezTo>
                    <a:pt x="170691" y="107479"/>
                    <a:pt x="193455" y="101288"/>
                    <a:pt x="195932" y="103002"/>
                  </a:cubicBezTo>
                  <a:cubicBezTo>
                    <a:pt x="195646" y="107669"/>
                    <a:pt x="192884" y="108336"/>
                    <a:pt x="190122" y="111194"/>
                  </a:cubicBezTo>
                  <a:cubicBezTo>
                    <a:pt x="195170" y="117575"/>
                    <a:pt x="202695" y="113480"/>
                    <a:pt x="202409" y="116337"/>
                  </a:cubicBezTo>
                  <a:cubicBezTo>
                    <a:pt x="201361" y="125100"/>
                    <a:pt x="192312" y="128434"/>
                    <a:pt x="189550" y="131672"/>
                  </a:cubicBezTo>
                  <a:cubicBezTo>
                    <a:pt x="186883" y="134911"/>
                    <a:pt x="188312" y="138626"/>
                    <a:pt x="193455" y="137102"/>
                  </a:cubicBezTo>
                  <a:cubicBezTo>
                    <a:pt x="200313" y="141864"/>
                    <a:pt x="195075" y="152246"/>
                    <a:pt x="172405" y="163200"/>
                  </a:cubicBezTo>
                  <a:cubicBezTo>
                    <a:pt x="178596" y="163295"/>
                    <a:pt x="200123" y="156056"/>
                    <a:pt x="194884" y="176440"/>
                  </a:cubicBezTo>
                  <a:cubicBezTo>
                    <a:pt x="199647" y="172535"/>
                    <a:pt x="206409" y="175392"/>
                    <a:pt x="217172" y="170820"/>
                  </a:cubicBezTo>
                  <a:cubicBezTo>
                    <a:pt x="227841" y="166153"/>
                    <a:pt x="220030" y="183965"/>
                    <a:pt x="212982" y="188727"/>
                  </a:cubicBezTo>
                  <a:cubicBezTo>
                    <a:pt x="223554" y="197871"/>
                    <a:pt x="197742" y="215016"/>
                    <a:pt x="192693" y="214921"/>
                  </a:cubicBezTo>
                  <a:cubicBezTo>
                    <a:pt x="200599" y="219874"/>
                    <a:pt x="242223" y="223112"/>
                    <a:pt x="205362" y="232637"/>
                  </a:cubicBezTo>
                  <a:cubicBezTo>
                    <a:pt x="211553" y="246544"/>
                    <a:pt x="246891" y="239210"/>
                    <a:pt x="246795" y="242448"/>
                  </a:cubicBezTo>
                  <a:cubicBezTo>
                    <a:pt x="246605" y="244448"/>
                    <a:pt x="249177" y="257688"/>
                    <a:pt x="232508" y="262451"/>
                  </a:cubicBezTo>
                  <a:cubicBezTo>
                    <a:pt x="231460" y="263975"/>
                    <a:pt x="239556" y="273785"/>
                    <a:pt x="225269" y="275119"/>
                  </a:cubicBezTo>
                  <a:cubicBezTo>
                    <a:pt x="213934" y="276167"/>
                    <a:pt x="230698" y="286454"/>
                    <a:pt x="215839" y="290645"/>
                  </a:cubicBezTo>
                  <a:cubicBezTo>
                    <a:pt x="221554" y="293978"/>
                    <a:pt x="222792" y="297693"/>
                    <a:pt x="229174" y="295598"/>
                  </a:cubicBezTo>
                  <a:cubicBezTo>
                    <a:pt x="244414" y="290645"/>
                    <a:pt x="241366" y="303503"/>
                    <a:pt x="244224" y="300932"/>
                  </a:cubicBezTo>
                  <a:cubicBezTo>
                    <a:pt x="261083" y="285787"/>
                    <a:pt x="262988" y="307218"/>
                    <a:pt x="272894" y="299217"/>
                  </a:cubicBezTo>
                  <a:cubicBezTo>
                    <a:pt x="279561" y="293883"/>
                    <a:pt x="287658" y="295979"/>
                    <a:pt x="289658" y="306361"/>
                  </a:cubicBezTo>
                  <a:cubicBezTo>
                    <a:pt x="293182" y="324839"/>
                    <a:pt x="263940" y="336555"/>
                    <a:pt x="267846" y="338651"/>
                  </a:cubicBezTo>
                  <a:cubicBezTo>
                    <a:pt x="284705" y="347509"/>
                    <a:pt x="264893" y="353129"/>
                    <a:pt x="251748" y="357605"/>
                  </a:cubicBezTo>
                  <a:cubicBezTo>
                    <a:pt x="272227" y="359510"/>
                    <a:pt x="262035" y="359796"/>
                    <a:pt x="258416" y="373988"/>
                  </a:cubicBezTo>
                  <a:cubicBezTo>
                    <a:pt x="256416" y="381608"/>
                    <a:pt x="262797" y="381037"/>
                    <a:pt x="273942" y="385895"/>
                  </a:cubicBezTo>
                  <a:cubicBezTo>
                    <a:pt x="282324" y="389609"/>
                    <a:pt x="272799" y="408183"/>
                    <a:pt x="234699" y="411898"/>
                  </a:cubicBezTo>
                  <a:cubicBezTo>
                    <a:pt x="267560" y="420947"/>
                    <a:pt x="276799" y="402944"/>
                    <a:pt x="281371" y="411803"/>
                  </a:cubicBezTo>
                  <a:cubicBezTo>
                    <a:pt x="282895" y="414851"/>
                    <a:pt x="285943" y="415232"/>
                    <a:pt x="293849" y="411231"/>
                  </a:cubicBezTo>
                  <a:cubicBezTo>
                    <a:pt x="300993" y="407707"/>
                    <a:pt x="310613" y="414851"/>
                    <a:pt x="311184" y="421709"/>
                  </a:cubicBezTo>
                  <a:cubicBezTo>
                    <a:pt x="312804" y="440378"/>
                    <a:pt x="302517" y="467905"/>
                    <a:pt x="277276" y="460475"/>
                  </a:cubicBezTo>
                  <a:cubicBezTo>
                    <a:pt x="275942" y="462857"/>
                    <a:pt x="272227" y="470000"/>
                    <a:pt x="262702" y="473239"/>
                  </a:cubicBezTo>
                  <a:cubicBezTo>
                    <a:pt x="251748" y="476954"/>
                    <a:pt x="245938" y="476954"/>
                    <a:pt x="250224" y="478763"/>
                  </a:cubicBezTo>
                  <a:cubicBezTo>
                    <a:pt x="263750" y="484288"/>
                    <a:pt x="266988" y="486098"/>
                    <a:pt x="272418" y="484955"/>
                  </a:cubicBezTo>
                  <a:cubicBezTo>
                    <a:pt x="290801" y="481430"/>
                    <a:pt x="298421" y="488193"/>
                    <a:pt x="300993" y="492194"/>
                  </a:cubicBezTo>
                  <a:cubicBezTo>
                    <a:pt x="303279" y="495623"/>
                    <a:pt x="324805" y="487050"/>
                    <a:pt x="327853" y="490955"/>
                  </a:cubicBezTo>
                  <a:cubicBezTo>
                    <a:pt x="331377" y="495242"/>
                    <a:pt x="337759" y="516578"/>
                    <a:pt x="313661" y="538485"/>
                  </a:cubicBezTo>
                  <a:cubicBezTo>
                    <a:pt x="295182" y="555344"/>
                    <a:pt x="282324" y="550868"/>
                    <a:pt x="273751" y="554201"/>
                  </a:cubicBezTo>
                  <a:cubicBezTo>
                    <a:pt x="240699" y="567346"/>
                    <a:pt x="229460" y="555440"/>
                    <a:pt x="219840" y="560202"/>
                  </a:cubicBezTo>
                  <a:cubicBezTo>
                    <a:pt x="192884" y="573442"/>
                    <a:pt x="172405" y="562679"/>
                    <a:pt x="149355" y="568203"/>
                  </a:cubicBezTo>
                  <a:cubicBezTo>
                    <a:pt x="130686" y="572680"/>
                    <a:pt x="111350" y="563060"/>
                    <a:pt x="94586" y="553249"/>
                  </a:cubicBezTo>
                  <a:cubicBezTo>
                    <a:pt x="45246" y="556773"/>
                    <a:pt x="37150" y="537152"/>
                    <a:pt x="35055" y="531341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2C156A0D-DB14-6E42-B496-1B84366083F9}"/>
                </a:ext>
              </a:extLst>
            </p:cNvPr>
            <p:cNvSpPr/>
            <p:nvPr/>
          </p:nvSpPr>
          <p:spPr>
            <a:xfrm>
              <a:off x="7911459" y="2764335"/>
              <a:ext cx="342769" cy="588814"/>
            </a:xfrm>
            <a:custGeom>
              <a:avLst/>
              <a:gdLst>
                <a:gd name="connsiteX0" fmla="*/ 25169 w 237272"/>
                <a:gd name="connsiteY0" fmla="*/ 380095 h 407590"/>
                <a:gd name="connsiteX1" fmla="*/ 9263 w 237272"/>
                <a:gd name="connsiteY1" fmla="*/ 361998 h 407590"/>
                <a:gd name="connsiteX2" fmla="*/ 2214 w 237272"/>
                <a:gd name="connsiteY2" fmla="*/ 335804 h 407590"/>
                <a:gd name="connsiteX3" fmla="*/ 19931 w 237272"/>
                <a:gd name="connsiteY3" fmla="*/ 330756 h 407590"/>
                <a:gd name="connsiteX4" fmla="*/ 24598 w 237272"/>
                <a:gd name="connsiteY4" fmla="*/ 319802 h 407590"/>
                <a:gd name="connsiteX5" fmla="*/ 16787 w 237272"/>
                <a:gd name="connsiteY5" fmla="*/ 307038 h 407590"/>
                <a:gd name="connsiteX6" fmla="*/ 11930 w 237272"/>
                <a:gd name="connsiteY6" fmla="*/ 286941 h 407590"/>
                <a:gd name="connsiteX7" fmla="*/ 27932 w 237272"/>
                <a:gd name="connsiteY7" fmla="*/ 286179 h 407590"/>
                <a:gd name="connsiteX8" fmla="*/ 44410 w 237272"/>
                <a:gd name="connsiteY8" fmla="*/ 281321 h 407590"/>
                <a:gd name="connsiteX9" fmla="*/ 54030 w 237272"/>
                <a:gd name="connsiteY9" fmla="*/ 272558 h 407590"/>
                <a:gd name="connsiteX10" fmla="*/ 44029 w 237272"/>
                <a:gd name="connsiteY10" fmla="*/ 259223 h 407590"/>
                <a:gd name="connsiteX11" fmla="*/ 20217 w 237272"/>
                <a:gd name="connsiteY11" fmla="*/ 251889 h 407590"/>
                <a:gd name="connsiteX12" fmla="*/ 33647 w 237272"/>
                <a:gd name="connsiteY12" fmla="*/ 244173 h 407590"/>
                <a:gd name="connsiteX13" fmla="*/ 56507 w 237272"/>
                <a:gd name="connsiteY13" fmla="*/ 236649 h 407590"/>
                <a:gd name="connsiteX14" fmla="*/ 73366 w 237272"/>
                <a:gd name="connsiteY14" fmla="*/ 231410 h 407590"/>
                <a:gd name="connsiteX15" fmla="*/ 88511 w 237272"/>
                <a:gd name="connsiteY15" fmla="*/ 225504 h 407590"/>
                <a:gd name="connsiteX16" fmla="*/ 82034 w 237272"/>
                <a:gd name="connsiteY16" fmla="*/ 217408 h 407590"/>
                <a:gd name="connsiteX17" fmla="*/ 63174 w 237272"/>
                <a:gd name="connsiteY17" fmla="*/ 213503 h 407590"/>
                <a:gd name="connsiteX18" fmla="*/ 55364 w 237272"/>
                <a:gd name="connsiteY18" fmla="*/ 198644 h 407590"/>
                <a:gd name="connsiteX19" fmla="*/ 32218 w 237272"/>
                <a:gd name="connsiteY19" fmla="*/ 190262 h 407590"/>
                <a:gd name="connsiteX20" fmla="*/ 38885 w 237272"/>
                <a:gd name="connsiteY20" fmla="*/ 184833 h 407590"/>
                <a:gd name="connsiteX21" fmla="*/ 48410 w 237272"/>
                <a:gd name="connsiteY21" fmla="*/ 179689 h 407590"/>
                <a:gd name="connsiteX22" fmla="*/ 62126 w 237272"/>
                <a:gd name="connsiteY22" fmla="*/ 179689 h 407590"/>
                <a:gd name="connsiteX23" fmla="*/ 80319 w 237272"/>
                <a:gd name="connsiteY23" fmla="*/ 183785 h 407590"/>
                <a:gd name="connsiteX24" fmla="*/ 85272 w 237272"/>
                <a:gd name="connsiteY24" fmla="*/ 176736 h 407590"/>
                <a:gd name="connsiteX25" fmla="*/ 80510 w 237272"/>
                <a:gd name="connsiteY25" fmla="*/ 164163 h 407590"/>
                <a:gd name="connsiteX26" fmla="*/ 71461 w 237272"/>
                <a:gd name="connsiteY26" fmla="*/ 162068 h 407590"/>
                <a:gd name="connsiteX27" fmla="*/ 67937 w 237272"/>
                <a:gd name="connsiteY27" fmla="*/ 154829 h 407590"/>
                <a:gd name="connsiteX28" fmla="*/ 56316 w 237272"/>
                <a:gd name="connsiteY28" fmla="*/ 140351 h 407590"/>
                <a:gd name="connsiteX29" fmla="*/ 70699 w 237272"/>
                <a:gd name="connsiteY29" fmla="*/ 141399 h 407590"/>
                <a:gd name="connsiteX30" fmla="*/ 79843 w 237272"/>
                <a:gd name="connsiteY30" fmla="*/ 143304 h 407590"/>
                <a:gd name="connsiteX31" fmla="*/ 90606 w 237272"/>
                <a:gd name="connsiteY31" fmla="*/ 142256 h 407590"/>
                <a:gd name="connsiteX32" fmla="*/ 75271 w 237272"/>
                <a:gd name="connsiteY32" fmla="*/ 125301 h 407590"/>
                <a:gd name="connsiteX33" fmla="*/ 72890 w 237272"/>
                <a:gd name="connsiteY33" fmla="*/ 113967 h 407590"/>
                <a:gd name="connsiteX34" fmla="*/ 74128 w 237272"/>
                <a:gd name="connsiteY34" fmla="*/ 108633 h 407590"/>
                <a:gd name="connsiteX35" fmla="*/ 84320 w 237272"/>
                <a:gd name="connsiteY35" fmla="*/ 112157 h 407590"/>
                <a:gd name="connsiteX36" fmla="*/ 88225 w 237272"/>
                <a:gd name="connsiteY36" fmla="*/ 108347 h 407590"/>
                <a:gd name="connsiteX37" fmla="*/ 100417 w 237272"/>
                <a:gd name="connsiteY37" fmla="*/ 110633 h 407590"/>
                <a:gd name="connsiteX38" fmla="*/ 90987 w 237272"/>
                <a:gd name="connsiteY38" fmla="*/ 100822 h 407590"/>
                <a:gd name="connsiteX39" fmla="*/ 84986 w 237272"/>
                <a:gd name="connsiteY39" fmla="*/ 91392 h 407590"/>
                <a:gd name="connsiteX40" fmla="*/ 94416 w 237272"/>
                <a:gd name="connsiteY40" fmla="*/ 91773 h 407590"/>
                <a:gd name="connsiteX41" fmla="*/ 101465 w 237272"/>
                <a:gd name="connsiteY41" fmla="*/ 92726 h 407590"/>
                <a:gd name="connsiteX42" fmla="*/ 95845 w 237272"/>
                <a:gd name="connsiteY42" fmla="*/ 82344 h 407590"/>
                <a:gd name="connsiteX43" fmla="*/ 90225 w 237272"/>
                <a:gd name="connsiteY43" fmla="*/ 76057 h 407590"/>
                <a:gd name="connsiteX44" fmla="*/ 85558 w 237272"/>
                <a:gd name="connsiteY44" fmla="*/ 71104 h 407590"/>
                <a:gd name="connsiteX45" fmla="*/ 92797 w 237272"/>
                <a:gd name="connsiteY45" fmla="*/ 69866 h 407590"/>
                <a:gd name="connsiteX46" fmla="*/ 91368 w 237272"/>
                <a:gd name="connsiteY46" fmla="*/ 61960 h 407590"/>
                <a:gd name="connsiteX47" fmla="*/ 98417 w 237272"/>
                <a:gd name="connsiteY47" fmla="*/ 62532 h 407590"/>
                <a:gd name="connsiteX48" fmla="*/ 105275 w 237272"/>
                <a:gd name="connsiteY48" fmla="*/ 65770 h 407590"/>
                <a:gd name="connsiteX49" fmla="*/ 104036 w 237272"/>
                <a:gd name="connsiteY49" fmla="*/ 54721 h 407590"/>
                <a:gd name="connsiteX50" fmla="*/ 105942 w 237272"/>
                <a:gd name="connsiteY50" fmla="*/ 48244 h 407590"/>
                <a:gd name="connsiteX51" fmla="*/ 97274 w 237272"/>
                <a:gd name="connsiteY51" fmla="*/ 35862 h 407590"/>
                <a:gd name="connsiteX52" fmla="*/ 101274 w 237272"/>
                <a:gd name="connsiteY52" fmla="*/ 36243 h 407590"/>
                <a:gd name="connsiteX53" fmla="*/ 107180 w 237272"/>
                <a:gd name="connsiteY53" fmla="*/ 41481 h 407590"/>
                <a:gd name="connsiteX54" fmla="*/ 106703 w 237272"/>
                <a:gd name="connsiteY54" fmla="*/ 29670 h 407590"/>
                <a:gd name="connsiteX55" fmla="*/ 110228 w 237272"/>
                <a:gd name="connsiteY55" fmla="*/ 30909 h 407590"/>
                <a:gd name="connsiteX56" fmla="*/ 111752 w 237272"/>
                <a:gd name="connsiteY56" fmla="*/ 13573 h 407590"/>
                <a:gd name="connsiteX57" fmla="*/ 116705 w 237272"/>
                <a:gd name="connsiteY57" fmla="*/ 238 h 407590"/>
                <a:gd name="connsiteX58" fmla="*/ 121467 w 237272"/>
                <a:gd name="connsiteY58" fmla="*/ 15478 h 407590"/>
                <a:gd name="connsiteX59" fmla="*/ 126230 w 237272"/>
                <a:gd name="connsiteY59" fmla="*/ 27194 h 407590"/>
                <a:gd name="connsiteX60" fmla="*/ 123563 w 237272"/>
                <a:gd name="connsiteY60" fmla="*/ 36243 h 407590"/>
                <a:gd name="connsiteX61" fmla="*/ 124229 w 237272"/>
                <a:gd name="connsiteY61" fmla="*/ 41672 h 407590"/>
                <a:gd name="connsiteX62" fmla="*/ 128992 w 237272"/>
                <a:gd name="connsiteY62" fmla="*/ 45958 h 407590"/>
                <a:gd name="connsiteX63" fmla="*/ 120800 w 237272"/>
                <a:gd name="connsiteY63" fmla="*/ 50816 h 407590"/>
                <a:gd name="connsiteX64" fmla="*/ 126420 w 237272"/>
                <a:gd name="connsiteY64" fmla="*/ 55293 h 407590"/>
                <a:gd name="connsiteX65" fmla="*/ 118991 w 237272"/>
                <a:gd name="connsiteY65" fmla="*/ 57388 h 407590"/>
                <a:gd name="connsiteX66" fmla="*/ 126325 w 237272"/>
                <a:gd name="connsiteY66" fmla="*/ 69104 h 407590"/>
                <a:gd name="connsiteX67" fmla="*/ 123467 w 237272"/>
                <a:gd name="connsiteY67" fmla="*/ 71390 h 407590"/>
                <a:gd name="connsiteX68" fmla="*/ 140327 w 237272"/>
                <a:gd name="connsiteY68" fmla="*/ 73771 h 407590"/>
                <a:gd name="connsiteX69" fmla="*/ 136136 w 237272"/>
                <a:gd name="connsiteY69" fmla="*/ 79677 h 407590"/>
                <a:gd name="connsiteX70" fmla="*/ 144899 w 237272"/>
                <a:gd name="connsiteY70" fmla="*/ 83391 h 407590"/>
                <a:gd name="connsiteX71" fmla="*/ 135755 w 237272"/>
                <a:gd name="connsiteY71" fmla="*/ 94345 h 407590"/>
                <a:gd name="connsiteX72" fmla="*/ 138517 w 237272"/>
                <a:gd name="connsiteY72" fmla="*/ 98250 h 407590"/>
                <a:gd name="connsiteX73" fmla="*/ 123467 w 237272"/>
                <a:gd name="connsiteY73" fmla="*/ 116919 h 407590"/>
                <a:gd name="connsiteX74" fmla="*/ 139565 w 237272"/>
                <a:gd name="connsiteY74" fmla="*/ 126444 h 407590"/>
                <a:gd name="connsiteX75" fmla="*/ 155567 w 237272"/>
                <a:gd name="connsiteY75" fmla="*/ 122349 h 407590"/>
                <a:gd name="connsiteX76" fmla="*/ 152614 w 237272"/>
                <a:gd name="connsiteY76" fmla="*/ 135112 h 407590"/>
                <a:gd name="connsiteX77" fmla="*/ 138041 w 237272"/>
                <a:gd name="connsiteY77" fmla="*/ 153876 h 407590"/>
                <a:gd name="connsiteX78" fmla="*/ 147090 w 237272"/>
                <a:gd name="connsiteY78" fmla="*/ 166545 h 407590"/>
                <a:gd name="connsiteX79" fmla="*/ 176712 w 237272"/>
                <a:gd name="connsiteY79" fmla="*/ 173593 h 407590"/>
                <a:gd name="connsiteX80" fmla="*/ 166425 w 237272"/>
                <a:gd name="connsiteY80" fmla="*/ 187881 h 407590"/>
                <a:gd name="connsiteX81" fmla="*/ 161282 w 237272"/>
                <a:gd name="connsiteY81" fmla="*/ 196929 h 407590"/>
                <a:gd name="connsiteX82" fmla="*/ 154519 w 237272"/>
                <a:gd name="connsiteY82" fmla="*/ 208074 h 407590"/>
                <a:gd name="connsiteX83" fmla="*/ 164044 w 237272"/>
                <a:gd name="connsiteY83" fmla="*/ 211598 h 407590"/>
                <a:gd name="connsiteX84" fmla="*/ 174807 w 237272"/>
                <a:gd name="connsiteY84" fmla="*/ 215408 h 407590"/>
                <a:gd name="connsiteX85" fmla="*/ 195381 w 237272"/>
                <a:gd name="connsiteY85" fmla="*/ 214170 h 407590"/>
                <a:gd name="connsiteX86" fmla="*/ 207383 w 237272"/>
                <a:gd name="connsiteY86" fmla="*/ 219218 h 407590"/>
                <a:gd name="connsiteX87" fmla="*/ 191762 w 237272"/>
                <a:gd name="connsiteY87" fmla="*/ 242364 h 407590"/>
                <a:gd name="connsiteX88" fmla="*/ 180236 w 237272"/>
                <a:gd name="connsiteY88" fmla="*/ 255889 h 407590"/>
                <a:gd name="connsiteX89" fmla="*/ 184999 w 237272"/>
                <a:gd name="connsiteY89" fmla="*/ 267700 h 407590"/>
                <a:gd name="connsiteX90" fmla="*/ 196143 w 237272"/>
                <a:gd name="connsiteY90" fmla="*/ 276273 h 407590"/>
                <a:gd name="connsiteX91" fmla="*/ 168044 w 237272"/>
                <a:gd name="connsiteY91" fmla="*/ 294846 h 407590"/>
                <a:gd name="connsiteX92" fmla="*/ 201477 w 237272"/>
                <a:gd name="connsiteY92" fmla="*/ 294846 h 407590"/>
                <a:gd name="connsiteX93" fmla="*/ 210431 w 237272"/>
                <a:gd name="connsiteY93" fmla="*/ 294465 h 407590"/>
                <a:gd name="connsiteX94" fmla="*/ 222813 w 237272"/>
                <a:gd name="connsiteY94" fmla="*/ 301990 h 407590"/>
                <a:gd name="connsiteX95" fmla="*/ 198525 w 237272"/>
                <a:gd name="connsiteY95" fmla="*/ 329708 h 407590"/>
                <a:gd name="connsiteX96" fmla="*/ 188142 w 237272"/>
                <a:gd name="connsiteY96" fmla="*/ 338852 h 407590"/>
                <a:gd name="connsiteX97" fmla="*/ 179189 w 237272"/>
                <a:gd name="connsiteY97" fmla="*/ 342852 h 407590"/>
                <a:gd name="connsiteX98" fmla="*/ 195095 w 237272"/>
                <a:gd name="connsiteY98" fmla="*/ 347234 h 407590"/>
                <a:gd name="connsiteX99" fmla="*/ 215574 w 237272"/>
                <a:gd name="connsiteY99" fmla="*/ 352377 h 407590"/>
                <a:gd name="connsiteX100" fmla="*/ 234815 w 237272"/>
                <a:gd name="connsiteY100" fmla="*/ 351520 h 407590"/>
                <a:gd name="connsiteX101" fmla="*/ 224623 w 237272"/>
                <a:gd name="connsiteY101" fmla="*/ 385524 h 407590"/>
                <a:gd name="connsiteX102" fmla="*/ 196048 w 237272"/>
                <a:gd name="connsiteY102" fmla="*/ 396764 h 407590"/>
                <a:gd name="connsiteX103" fmla="*/ 157472 w 237272"/>
                <a:gd name="connsiteY103" fmla="*/ 401050 h 407590"/>
                <a:gd name="connsiteX104" fmla="*/ 106989 w 237272"/>
                <a:gd name="connsiteY104" fmla="*/ 406765 h 407590"/>
                <a:gd name="connsiteX105" fmla="*/ 67746 w 237272"/>
                <a:gd name="connsiteY105" fmla="*/ 396097 h 407590"/>
                <a:gd name="connsiteX106" fmla="*/ 25074 w 237272"/>
                <a:gd name="connsiteY106" fmla="*/ 380381 h 407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237272" h="407590">
                  <a:moveTo>
                    <a:pt x="25169" y="380095"/>
                  </a:moveTo>
                  <a:cubicBezTo>
                    <a:pt x="9453" y="375809"/>
                    <a:pt x="10310" y="363331"/>
                    <a:pt x="9263" y="361998"/>
                  </a:cubicBezTo>
                  <a:cubicBezTo>
                    <a:pt x="9072" y="361712"/>
                    <a:pt x="-5406" y="349425"/>
                    <a:pt x="2214" y="335804"/>
                  </a:cubicBezTo>
                  <a:cubicBezTo>
                    <a:pt x="5453" y="329898"/>
                    <a:pt x="16502" y="327422"/>
                    <a:pt x="19931" y="330756"/>
                  </a:cubicBezTo>
                  <a:cubicBezTo>
                    <a:pt x="23645" y="325707"/>
                    <a:pt x="38124" y="325898"/>
                    <a:pt x="24598" y="319802"/>
                  </a:cubicBezTo>
                  <a:cubicBezTo>
                    <a:pt x="19931" y="317706"/>
                    <a:pt x="20883" y="309610"/>
                    <a:pt x="16787" y="307038"/>
                  </a:cubicBezTo>
                  <a:cubicBezTo>
                    <a:pt x="5453" y="299990"/>
                    <a:pt x="10120" y="287893"/>
                    <a:pt x="11930" y="286941"/>
                  </a:cubicBezTo>
                  <a:cubicBezTo>
                    <a:pt x="18597" y="292275"/>
                    <a:pt x="25169" y="287417"/>
                    <a:pt x="27932" y="286179"/>
                  </a:cubicBezTo>
                  <a:cubicBezTo>
                    <a:pt x="33361" y="283988"/>
                    <a:pt x="41076" y="288655"/>
                    <a:pt x="44410" y="281321"/>
                  </a:cubicBezTo>
                  <a:cubicBezTo>
                    <a:pt x="47077" y="275606"/>
                    <a:pt x="53268" y="277225"/>
                    <a:pt x="54030" y="272558"/>
                  </a:cubicBezTo>
                  <a:cubicBezTo>
                    <a:pt x="54697" y="268081"/>
                    <a:pt x="32218" y="273225"/>
                    <a:pt x="44029" y="259223"/>
                  </a:cubicBezTo>
                  <a:cubicBezTo>
                    <a:pt x="37457" y="256461"/>
                    <a:pt x="25169" y="258461"/>
                    <a:pt x="20217" y="251889"/>
                  </a:cubicBezTo>
                  <a:cubicBezTo>
                    <a:pt x="17168" y="247888"/>
                    <a:pt x="20978" y="244269"/>
                    <a:pt x="33647" y="244173"/>
                  </a:cubicBezTo>
                  <a:cubicBezTo>
                    <a:pt x="52601" y="244269"/>
                    <a:pt x="25360" y="232172"/>
                    <a:pt x="56507" y="236649"/>
                  </a:cubicBezTo>
                  <a:cubicBezTo>
                    <a:pt x="66603" y="238173"/>
                    <a:pt x="49934" y="224647"/>
                    <a:pt x="73366" y="231410"/>
                  </a:cubicBezTo>
                  <a:cubicBezTo>
                    <a:pt x="74795" y="229791"/>
                    <a:pt x="78414" y="221694"/>
                    <a:pt x="88511" y="225504"/>
                  </a:cubicBezTo>
                  <a:cubicBezTo>
                    <a:pt x="82415" y="220551"/>
                    <a:pt x="83082" y="219218"/>
                    <a:pt x="82034" y="217408"/>
                  </a:cubicBezTo>
                  <a:cubicBezTo>
                    <a:pt x="66127" y="219218"/>
                    <a:pt x="71366" y="213979"/>
                    <a:pt x="63174" y="213503"/>
                  </a:cubicBezTo>
                  <a:cubicBezTo>
                    <a:pt x="42219" y="212265"/>
                    <a:pt x="50316" y="204549"/>
                    <a:pt x="55364" y="198644"/>
                  </a:cubicBezTo>
                  <a:cubicBezTo>
                    <a:pt x="47553" y="200835"/>
                    <a:pt x="35171" y="194739"/>
                    <a:pt x="32218" y="190262"/>
                  </a:cubicBezTo>
                  <a:cubicBezTo>
                    <a:pt x="27170" y="182547"/>
                    <a:pt x="36504" y="185309"/>
                    <a:pt x="38885" y="184833"/>
                  </a:cubicBezTo>
                  <a:cubicBezTo>
                    <a:pt x="42124" y="184261"/>
                    <a:pt x="41076" y="174736"/>
                    <a:pt x="48410" y="179689"/>
                  </a:cubicBezTo>
                  <a:cubicBezTo>
                    <a:pt x="55745" y="184642"/>
                    <a:pt x="63174" y="183785"/>
                    <a:pt x="62126" y="179689"/>
                  </a:cubicBezTo>
                  <a:cubicBezTo>
                    <a:pt x="60317" y="172260"/>
                    <a:pt x="77271" y="183118"/>
                    <a:pt x="80319" y="183785"/>
                  </a:cubicBezTo>
                  <a:cubicBezTo>
                    <a:pt x="81939" y="180261"/>
                    <a:pt x="82891" y="177403"/>
                    <a:pt x="85272" y="176736"/>
                  </a:cubicBezTo>
                  <a:cubicBezTo>
                    <a:pt x="90511" y="175212"/>
                    <a:pt x="87939" y="170450"/>
                    <a:pt x="80510" y="164163"/>
                  </a:cubicBezTo>
                  <a:cubicBezTo>
                    <a:pt x="79367" y="163211"/>
                    <a:pt x="72794" y="163020"/>
                    <a:pt x="71461" y="162068"/>
                  </a:cubicBezTo>
                  <a:cubicBezTo>
                    <a:pt x="67365" y="158829"/>
                    <a:pt x="70508" y="155400"/>
                    <a:pt x="67937" y="154829"/>
                  </a:cubicBezTo>
                  <a:cubicBezTo>
                    <a:pt x="53935" y="151590"/>
                    <a:pt x="50125" y="138255"/>
                    <a:pt x="56316" y="140351"/>
                  </a:cubicBezTo>
                  <a:cubicBezTo>
                    <a:pt x="71556" y="145685"/>
                    <a:pt x="65175" y="140922"/>
                    <a:pt x="70699" y="141399"/>
                  </a:cubicBezTo>
                  <a:cubicBezTo>
                    <a:pt x="74128" y="141684"/>
                    <a:pt x="80700" y="146161"/>
                    <a:pt x="79843" y="143304"/>
                  </a:cubicBezTo>
                  <a:cubicBezTo>
                    <a:pt x="78319" y="138255"/>
                    <a:pt x="88511" y="142446"/>
                    <a:pt x="90606" y="142256"/>
                  </a:cubicBezTo>
                  <a:cubicBezTo>
                    <a:pt x="92892" y="133969"/>
                    <a:pt x="79652" y="139208"/>
                    <a:pt x="75271" y="125301"/>
                  </a:cubicBezTo>
                  <a:cubicBezTo>
                    <a:pt x="69842" y="123111"/>
                    <a:pt x="62889" y="111014"/>
                    <a:pt x="72890" y="113967"/>
                  </a:cubicBezTo>
                  <a:cubicBezTo>
                    <a:pt x="75081" y="114633"/>
                    <a:pt x="73652" y="109395"/>
                    <a:pt x="74128" y="108633"/>
                  </a:cubicBezTo>
                  <a:cubicBezTo>
                    <a:pt x="75366" y="106442"/>
                    <a:pt x="82796" y="112538"/>
                    <a:pt x="84320" y="112157"/>
                  </a:cubicBezTo>
                  <a:cubicBezTo>
                    <a:pt x="86606" y="111776"/>
                    <a:pt x="82796" y="104823"/>
                    <a:pt x="88225" y="108347"/>
                  </a:cubicBezTo>
                  <a:cubicBezTo>
                    <a:pt x="96131" y="113395"/>
                    <a:pt x="98988" y="111109"/>
                    <a:pt x="100417" y="110633"/>
                  </a:cubicBezTo>
                  <a:cubicBezTo>
                    <a:pt x="92987" y="105680"/>
                    <a:pt x="97464" y="103299"/>
                    <a:pt x="90987" y="100822"/>
                  </a:cubicBezTo>
                  <a:cubicBezTo>
                    <a:pt x="88320" y="99774"/>
                    <a:pt x="82129" y="100251"/>
                    <a:pt x="84986" y="91392"/>
                  </a:cubicBezTo>
                  <a:cubicBezTo>
                    <a:pt x="92130" y="97107"/>
                    <a:pt x="93273" y="90916"/>
                    <a:pt x="94416" y="91773"/>
                  </a:cubicBezTo>
                  <a:cubicBezTo>
                    <a:pt x="97559" y="94059"/>
                    <a:pt x="100703" y="93964"/>
                    <a:pt x="101465" y="92726"/>
                  </a:cubicBezTo>
                  <a:cubicBezTo>
                    <a:pt x="100512" y="90440"/>
                    <a:pt x="93845" y="84915"/>
                    <a:pt x="95845" y="82344"/>
                  </a:cubicBezTo>
                  <a:cubicBezTo>
                    <a:pt x="94892" y="81582"/>
                    <a:pt x="85272" y="78343"/>
                    <a:pt x="90225" y="76057"/>
                  </a:cubicBezTo>
                  <a:cubicBezTo>
                    <a:pt x="87749" y="76057"/>
                    <a:pt x="86034" y="73200"/>
                    <a:pt x="85558" y="71104"/>
                  </a:cubicBezTo>
                  <a:cubicBezTo>
                    <a:pt x="85082" y="68818"/>
                    <a:pt x="88416" y="71295"/>
                    <a:pt x="92797" y="69866"/>
                  </a:cubicBezTo>
                  <a:cubicBezTo>
                    <a:pt x="92321" y="67961"/>
                    <a:pt x="88225" y="64437"/>
                    <a:pt x="91368" y="61960"/>
                  </a:cubicBezTo>
                  <a:cubicBezTo>
                    <a:pt x="96988" y="67199"/>
                    <a:pt x="96035" y="61960"/>
                    <a:pt x="98417" y="62532"/>
                  </a:cubicBezTo>
                  <a:cubicBezTo>
                    <a:pt x="101274" y="63198"/>
                    <a:pt x="102512" y="65484"/>
                    <a:pt x="105275" y="65770"/>
                  </a:cubicBezTo>
                  <a:cubicBezTo>
                    <a:pt x="109656" y="58436"/>
                    <a:pt x="105084" y="57960"/>
                    <a:pt x="104036" y="54721"/>
                  </a:cubicBezTo>
                  <a:cubicBezTo>
                    <a:pt x="102798" y="51102"/>
                    <a:pt x="107084" y="52054"/>
                    <a:pt x="105942" y="48244"/>
                  </a:cubicBezTo>
                  <a:cubicBezTo>
                    <a:pt x="104132" y="41958"/>
                    <a:pt x="95845" y="44529"/>
                    <a:pt x="97274" y="35862"/>
                  </a:cubicBezTo>
                  <a:cubicBezTo>
                    <a:pt x="98417" y="30718"/>
                    <a:pt x="100036" y="35195"/>
                    <a:pt x="101274" y="36243"/>
                  </a:cubicBezTo>
                  <a:cubicBezTo>
                    <a:pt x="102512" y="37290"/>
                    <a:pt x="105465" y="35957"/>
                    <a:pt x="107180" y="41481"/>
                  </a:cubicBezTo>
                  <a:cubicBezTo>
                    <a:pt x="109751" y="38910"/>
                    <a:pt x="102989" y="32242"/>
                    <a:pt x="106703" y="29670"/>
                  </a:cubicBezTo>
                  <a:cubicBezTo>
                    <a:pt x="107561" y="30528"/>
                    <a:pt x="109085" y="30528"/>
                    <a:pt x="110228" y="30909"/>
                  </a:cubicBezTo>
                  <a:cubicBezTo>
                    <a:pt x="103084" y="15192"/>
                    <a:pt x="109656" y="16335"/>
                    <a:pt x="111752" y="13573"/>
                  </a:cubicBezTo>
                  <a:cubicBezTo>
                    <a:pt x="115752" y="8334"/>
                    <a:pt x="110990" y="3572"/>
                    <a:pt x="116705" y="238"/>
                  </a:cubicBezTo>
                  <a:cubicBezTo>
                    <a:pt x="120705" y="-2048"/>
                    <a:pt x="121753" y="12811"/>
                    <a:pt x="121467" y="15478"/>
                  </a:cubicBezTo>
                  <a:cubicBezTo>
                    <a:pt x="120800" y="20431"/>
                    <a:pt x="129564" y="24241"/>
                    <a:pt x="126230" y="27194"/>
                  </a:cubicBezTo>
                  <a:cubicBezTo>
                    <a:pt x="118419" y="34052"/>
                    <a:pt x="123086" y="35576"/>
                    <a:pt x="123563" y="36243"/>
                  </a:cubicBezTo>
                  <a:cubicBezTo>
                    <a:pt x="124896" y="37481"/>
                    <a:pt x="122991" y="39862"/>
                    <a:pt x="124229" y="41672"/>
                  </a:cubicBezTo>
                  <a:cubicBezTo>
                    <a:pt x="126039" y="44244"/>
                    <a:pt x="131183" y="41672"/>
                    <a:pt x="128992" y="45958"/>
                  </a:cubicBezTo>
                  <a:cubicBezTo>
                    <a:pt x="127944" y="47958"/>
                    <a:pt x="124610" y="47673"/>
                    <a:pt x="120800" y="50816"/>
                  </a:cubicBezTo>
                  <a:cubicBezTo>
                    <a:pt x="121848" y="52626"/>
                    <a:pt x="129183" y="51673"/>
                    <a:pt x="126420" y="55293"/>
                  </a:cubicBezTo>
                  <a:cubicBezTo>
                    <a:pt x="124610" y="57674"/>
                    <a:pt x="121943" y="58055"/>
                    <a:pt x="118991" y="57388"/>
                  </a:cubicBezTo>
                  <a:cubicBezTo>
                    <a:pt x="119848" y="62532"/>
                    <a:pt x="126420" y="63865"/>
                    <a:pt x="126325" y="69104"/>
                  </a:cubicBezTo>
                  <a:cubicBezTo>
                    <a:pt x="126325" y="69866"/>
                    <a:pt x="124515" y="71485"/>
                    <a:pt x="123467" y="71390"/>
                  </a:cubicBezTo>
                  <a:cubicBezTo>
                    <a:pt x="122325" y="77010"/>
                    <a:pt x="138612" y="72533"/>
                    <a:pt x="140327" y="73771"/>
                  </a:cubicBezTo>
                  <a:cubicBezTo>
                    <a:pt x="140136" y="77105"/>
                    <a:pt x="138136" y="77581"/>
                    <a:pt x="136136" y="79677"/>
                  </a:cubicBezTo>
                  <a:cubicBezTo>
                    <a:pt x="139755" y="84153"/>
                    <a:pt x="145184" y="81296"/>
                    <a:pt x="144899" y="83391"/>
                  </a:cubicBezTo>
                  <a:cubicBezTo>
                    <a:pt x="144137" y="89678"/>
                    <a:pt x="137660" y="92059"/>
                    <a:pt x="135755" y="94345"/>
                  </a:cubicBezTo>
                  <a:cubicBezTo>
                    <a:pt x="133850" y="96631"/>
                    <a:pt x="134898" y="99298"/>
                    <a:pt x="138517" y="98250"/>
                  </a:cubicBezTo>
                  <a:cubicBezTo>
                    <a:pt x="143375" y="101679"/>
                    <a:pt x="139660" y="109109"/>
                    <a:pt x="123467" y="116919"/>
                  </a:cubicBezTo>
                  <a:cubicBezTo>
                    <a:pt x="127944" y="116919"/>
                    <a:pt x="143375" y="111776"/>
                    <a:pt x="139565" y="126444"/>
                  </a:cubicBezTo>
                  <a:cubicBezTo>
                    <a:pt x="142994" y="123587"/>
                    <a:pt x="147851" y="125682"/>
                    <a:pt x="155567" y="122349"/>
                  </a:cubicBezTo>
                  <a:cubicBezTo>
                    <a:pt x="163187" y="119015"/>
                    <a:pt x="157662" y="131778"/>
                    <a:pt x="152614" y="135112"/>
                  </a:cubicBezTo>
                  <a:cubicBezTo>
                    <a:pt x="160234" y="141684"/>
                    <a:pt x="141660" y="153876"/>
                    <a:pt x="138041" y="153876"/>
                  </a:cubicBezTo>
                  <a:cubicBezTo>
                    <a:pt x="143756" y="157401"/>
                    <a:pt x="173569" y="159782"/>
                    <a:pt x="147090" y="166545"/>
                  </a:cubicBezTo>
                  <a:cubicBezTo>
                    <a:pt x="151566" y="176546"/>
                    <a:pt x="176808" y="171212"/>
                    <a:pt x="176712" y="173593"/>
                  </a:cubicBezTo>
                  <a:cubicBezTo>
                    <a:pt x="176522" y="175022"/>
                    <a:pt x="178427" y="184547"/>
                    <a:pt x="166425" y="187881"/>
                  </a:cubicBezTo>
                  <a:cubicBezTo>
                    <a:pt x="165663" y="189024"/>
                    <a:pt x="171474" y="195977"/>
                    <a:pt x="161282" y="196929"/>
                  </a:cubicBezTo>
                  <a:cubicBezTo>
                    <a:pt x="153185" y="197691"/>
                    <a:pt x="165187" y="205121"/>
                    <a:pt x="154519" y="208074"/>
                  </a:cubicBezTo>
                  <a:cubicBezTo>
                    <a:pt x="158615" y="210455"/>
                    <a:pt x="159472" y="213122"/>
                    <a:pt x="164044" y="211598"/>
                  </a:cubicBezTo>
                  <a:cubicBezTo>
                    <a:pt x="174998" y="207978"/>
                    <a:pt x="172807" y="217218"/>
                    <a:pt x="174807" y="215408"/>
                  </a:cubicBezTo>
                  <a:cubicBezTo>
                    <a:pt x="186904" y="204549"/>
                    <a:pt x="188237" y="219885"/>
                    <a:pt x="195381" y="214170"/>
                  </a:cubicBezTo>
                  <a:cubicBezTo>
                    <a:pt x="200144" y="210360"/>
                    <a:pt x="205954" y="211788"/>
                    <a:pt x="207383" y="219218"/>
                  </a:cubicBezTo>
                  <a:cubicBezTo>
                    <a:pt x="209954" y="232458"/>
                    <a:pt x="189000" y="240840"/>
                    <a:pt x="191762" y="242364"/>
                  </a:cubicBezTo>
                  <a:cubicBezTo>
                    <a:pt x="203859" y="248745"/>
                    <a:pt x="189666" y="252746"/>
                    <a:pt x="180236" y="255889"/>
                  </a:cubicBezTo>
                  <a:cubicBezTo>
                    <a:pt x="194905" y="257223"/>
                    <a:pt x="187666" y="257508"/>
                    <a:pt x="184999" y="267700"/>
                  </a:cubicBezTo>
                  <a:cubicBezTo>
                    <a:pt x="183570" y="273129"/>
                    <a:pt x="188142" y="272748"/>
                    <a:pt x="196143" y="276273"/>
                  </a:cubicBezTo>
                  <a:cubicBezTo>
                    <a:pt x="202144" y="278940"/>
                    <a:pt x="195286" y="292275"/>
                    <a:pt x="168044" y="294846"/>
                  </a:cubicBezTo>
                  <a:cubicBezTo>
                    <a:pt x="191571" y="301323"/>
                    <a:pt x="198239" y="288465"/>
                    <a:pt x="201477" y="294846"/>
                  </a:cubicBezTo>
                  <a:cubicBezTo>
                    <a:pt x="202620" y="296942"/>
                    <a:pt x="204811" y="297323"/>
                    <a:pt x="210431" y="294465"/>
                  </a:cubicBezTo>
                  <a:cubicBezTo>
                    <a:pt x="215479" y="291894"/>
                    <a:pt x="222432" y="297037"/>
                    <a:pt x="222813" y="301990"/>
                  </a:cubicBezTo>
                  <a:cubicBezTo>
                    <a:pt x="223956" y="315420"/>
                    <a:pt x="216622" y="335042"/>
                    <a:pt x="198525" y="329708"/>
                  </a:cubicBezTo>
                  <a:cubicBezTo>
                    <a:pt x="197572" y="331422"/>
                    <a:pt x="194905" y="336471"/>
                    <a:pt x="188142" y="338852"/>
                  </a:cubicBezTo>
                  <a:cubicBezTo>
                    <a:pt x="180236" y="341519"/>
                    <a:pt x="176141" y="341519"/>
                    <a:pt x="179189" y="342852"/>
                  </a:cubicBezTo>
                  <a:cubicBezTo>
                    <a:pt x="188904" y="346758"/>
                    <a:pt x="191190" y="348091"/>
                    <a:pt x="195095" y="347234"/>
                  </a:cubicBezTo>
                  <a:cubicBezTo>
                    <a:pt x="208240" y="344662"/>
                    <a:pt x="213765" y="349615"/>
                    <a:pt x="215574" y="352377"/>
                  </a:cubicBezTo>
                  <a:cubicBezTo>
                    <a:pt x="217289" y="354854"/>
                    <a:pt x="232624" y="348758"/>
                    <a:pt x="234815" y="351520"/>
                  </a:cubicBezTo>
                  <a:cubicBezTo>
                    <a:pt x="237291" y="354568"/>
                    <a:pt x="241863" y="369808"/>
                    <a:pt x="224623" y="385524"/>
                  </a:cubicBezTo>
                  <a:cubicBezTo>
                    <a:pt x="211383" y="397621"/>
                    <a:pt x="202144" y="394383"/>
                    <a:pt x="196048" y="396764"/>
                  </a:cubicBezTo>
                  <a:cubicBezTo>
                    <a:pt x="172331" y="406194"/>
                    <a:pt x="164330" y="397716"/>
                    <a:pt x="157472" y="401050"/>
                  </a:cubicBezTo>
                  <a:cubicBezTo>
                    <a:pt x="138136" y="410480"/>
                    <a:pt x="123563" y="402765"/>
                    <a:pt x="106989" y="406765"/>
                  </a:cubicBezTo>
                  <a:cubicBezTo>
                    <a:pt x="93654" y="410004"/>
                    <a:pt x="79748" y="403146"/>
                    <a:pt x="67746" y="396097"/>
                  </a:cubicBezTo>
                  <a:cubicBezTo>
                    <a:pt x="32408" y="398669"/>
                    <a:pt x="26598" y="384572"/>
                    <a:pt x="25074" y="380381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37" name="Freeform: Shape 1036">
            <a:extLst>
              <a:ext uri="{FF2B5EF4-FFF2-40B4-BE49-F238E27FC236}">
                <a16:creationId xmlns:a16="http://schemas.microsoft.com/office/drawing/2014/main" id="{2688555D-42E1-AC04-24BC-3F1549A02110}"/>
              </a:ext>
            </a:extLst>
          </p:cNvPr>
          <p:cNvSpPr/>
          <p:nvPr/>
        </p:nvSpPr>
        <p:spPr>
          <a:xfrm>
            <a:off x="4808343" y="3309192"/>
            <a:ext cx="7229019" cy="2236665"/>
          </a:xfrm>
          <a:custGeom>
            <a:avLst/>
            <a:gdLst>
              <a:gd name="connsiteX0" fmla="*/ 4649153 w 4649152"/>
              <a:gd name="connsiteY0" fmla="*/ 537572 h 1548269"/>
              <a:gd name="connsiteX1" fmla="*/ 0 w 4649152"/>
              <a:gd name="connsiteY1" fmla="*/ 1548269 h 1548269"/>
              <a:gd name="connsiteX2" fmla="*/ 0 w 4649152"/>
              <a:gd name="connsiteY2" fmla="*/ 49320 h 1548269"/>
              <a:gd name="connsiteX3" fmla="*/ 1868710 w 4649152"/>
              <a:gd name="connsiteY3" fmla="*/ 15887 h 1548269"/>
              <a:gd name="connsiteX4" fmla="*/ 1960340 w 4649152"/>
              <a:gd name="connsiteY4" fmla="*/ 23603 h 1548269"/>
              <a:gd name="connsiteX5" fmla="*/ 1979581 w 4649152"/>
              <a:gd name="connsiteY5" fmla="*/ 13602 h 1548269"/>
              <a:gd name="connsiteX6" fmla="*/ 3254502 w 4649152"/>
              <a:gd name="connsiteY6" fmla="*/ 247631 h 1548269"/>
              <a:gd name="connsiteX7" fmla="*/ 4649153 w 4649152"/>
              <a:gd name="connsiteY7" fmla="*/ 537476 h 15482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49152" h="1548269">
                <a:moveTo>
                  <a:pt x="4649153" y="537572"/>
                </a:moveTo>
                <a:lnTo>
                  <a:pt x="0" y="1548269"/>
                </a:lnTo>
                <a:lnTo>
                  <a:pt x="0" y="49320"/>
                </a:lnTo>
                <a:cubicBezTo>
                  <a:pt x="0" y="49320"/>
                  <a:pt x="823912" y="-33928"/>
                  <a:pt x="1868710" y="15887"/>
                </a:cubicBezTo>
                <a:cubicBezTo>
                  <a:pt x="1899190" y="17316"/>
                  <a:pt x="1929575" y="20840"/>
                  <a:pt x="1960340" y="23603"/>
                </a:cubicBezTo>
                <a:cubicBezTo>
                  <a:pt x="1969579" y="24460"/>
                  <a:pt x="1973294" y="22555"/>
                  <a:pt x="1979581" y="13602"/>
                </a:cubicBezTo>
                <a:cubicBezTo>
                  <a:pt x="2381441" y="51225"/>
                  <a:pt x="2826544" y="132378"/>
                  <a:pt x="3254502" y="247631"/>
                </a:cubicBezTo>
                <a:cubicBezTo>
                  <a:pt x="4240530" y="513283"/>
                  <a:pt x="4551808" y="542525"/>
                  <a:pt x="4649153" y="537476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8" name="Freeform: Shape 1037">
            <a:extLst>
              <a:ext uri="{FF2B5EF4-FFF2-40B4-BE49-F238E27FC236}">
                <a16:creationId xmlns:a16="http://schemas.microsoft.com/office/drawing/2014/main" id="{DB5E0556-B5C1-1E46-D336-EE9B3FBD4482}"/>
              </a:ext>
            </a:extLst>
          </p:cNvPr>
          <p:cNvSpPr/>
          <p:nvPr/>
        </p:nvSpPr>
        <p:spPr>
          <a:xfrm>
            <a:off x="12018313" y="4483584"/>
            <a:ext cx="63159" cy="14585"/>
          </a:xfrm>
          <a:custGeom>
            <a:avLst/>
            <a:gdLst>
              <a:gd name="connsiteX0" fmla="*/ 43720 w 43720"/>
              <a:gd name="connsiteY0" fmla="*/ 0 h 10096"/>
              <a:gd name="connsiteX1" fmla="*/ 0 w 43720"/>
              <a:gd name="connsiteY1" fmla="*/ 10096 h 10096"/>
              <a:gd name="connsiteX2" fmla="*/ 43720 w 43720"/>
              <a:gd name="connsiteY2" fmla="*/ 0 h 1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720" h="10096">
                <a:moveTo>
                  <a:pt x="43720" y="0"/>
                </a:moveTo>
                <a:cubicBezTo>
                  <a:pt x="43720" y="0"/>
                  <a:pt x="38958" y="8001"/>
                  <a:pt x="0" y="10096"/>
                </a:cubicBezTo>
                <a:lnTo>
                  <a:pt x="43720" y="0"/>
                </a:lnTo>
                <a:close/>
              </a:path>
            </a:pathLst>
          </a:custGeom>
          <a:solidFill>
            <a:srgbClr val="6BAA1A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9" name="Freeform: Shape 1038">
            <a:extLst>
              <a:ext uri="{FF2B5EF4-FFF2-40B4-BE49-F238E27FC236}">
                <a16:creationId xmlns:a16="http://schemas.microsoft.com/office/drawing/2014/main" id="{CB13CD99-321A-38CE-7F1E-F1D72AC2EE68}"/>
              </a:ext>
            </a:extLst>
          </p:cNvPr>
          <p:cNvSpPr/>
          <p:nvPr/>
        </p:nvSpPr>
        <p:spPr>
          <a:xfrm>
            <a:off x="12018588" y="4483722"/>
            <a:ext cx="62883" cy="14585"/>
          </a:xfrm>
          <a:custGeom>
            <a:avLst/>
            <a:gdLst>
              <a:gd name="connsiteX0" fmla="*/ 43529 w 43529"/>
              <a:gd name="connsiteY0" fmla="*/ 0 h 10096"/>
              <a:gd name="connsiteX1" fmla="*/ 0 w 43529"/>
              <a:gd name="connsiteY1" fmla="*/ 10096 h 10096"/>
              <a:gd name="connsiteX2" fmla="*/ 43529 w 43529"/>
              <a:gd name="connsiteY2" fmla="*/ 0 h 1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529" h="10096">
                <a:moveTo>
                  <a:pt x="43529" y="0"/>
                </a:moveTo>
                <a:lnTo>
                  <a:pt x="0" y="10096"/>
                </a:lnTo>
                <a:cubicBezTo>
                  <a:pt x="38862" y="7906"/>
                  <a:pt x="43529" y="0"/>
                  <a:pt x="43529" y="0"/>
                </a:cubicBezTo>
                <a:close/>
              </a:path>
            </a:pathLst>
          </a:custGeom>
          <a:solidFill>
            <a:srgbClr val="6BAA1A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0" name="Freeform: Shape 1039">
            <a:extLst>
              <a:ext uri="{FF2B5EF4-FFF2-40B4-BE49-F238E27FC236}">
                <a16:creationId xmlns:a16="http://schemas.microsoft.com/office/drawing/2014/main" id="{C61B1FBB-15D9-0591-4DC5-0434C32F67DB}"/>
              </a:ext>
            </a:extLst>
          </p:cNvPr>
          <p:cNvSpPr/>
          <p:nvPr/>
        </p:nvSpPr>
        <p:spPr>
          <a:xfrm>
            <a:off x="4795842" y="3415957"/>
            <a:ext cx="7405265" cy="2430696"/>
          </a:xfrm>
          <a:custGeom>
            <a:avLst/>
            <a:gdLst>
              <a:gd name="connsiteX0" fmla="*/ 0 w 4762500"/>
              <a:gd name="connsiteY0" fmla="*/ 866860 h 1682581"/>
              <a:gd name="connsiteX1" fmla="*/ 2898362 w 4762500"/>
              <a:gd name="connsiteY1" fmla="*/ 355368 h 1682581"/>
              <a:gd name="connsiteX2" fmla="*/ 4762500 w 4762500"/>
              <a:gd name="connsiteY2" fmla="*/ 42567 h 1682581"/>
              <a:gd name="connsiteX3" fmla="*/ 4762500 w 4762500"/>
              <a:gd name="connsiteY3" fmla="*/ 1682581 h 1682581"/>
              <a:gd name="connsiteX4" fmla="*/ 0 w 4762500"/>
              <a:gd name="connsiteY4" fmla="*/ 1682581 h 1682581"/>
              <a:gd name="connsiteX5" fmla="*/ 0 w 4762500"/>
              <a:gd name="connsiteY5" fmla="*/ 866860 h 1682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62500" h="1682581">
                <a:moveTo>
                  <a:pt x="0" y="866860"/>
                </a:moveTo>
                <a:cubicBezTo>
                  <a:pt x="0" y="866860"/>
                  <a:pt x="1757077" y="956681"/>
                  <a:pt x="2898362" y="355368"/>
                </a:cubicBezTo>
                <a:cubicBezTo>
                  <a:pt x="3895725" y="-170127"/>
                  <a:pt x="4762500" y="42567"/>
                  <a:pt x="4762500" y="42567"/>
                </a:cubicBezTo>
                <a:lnTo>
                  <a:pt x="4762500" y="1682581"/>
                </a:lnTo>
                <a:cubicBezTo>
                  <a:pt x="4762500" y="1682581"/>
                  <a:pt x="0" y="1682581"/>
                  <a:pt x="0" y="1682581"/>
                </a:cubicBezTo>
                <a:lnTo>
                  <a:pt x="0" y="866860"/>
                </a:lnTo>
                <a:close/>
              </a:path>
            </a:pathLst>
          </a:custGeom>
          <a:solidFill>
            <a:srgbClr val="75C52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1" name="Freeform: Shape 1040">
            <a:extLst>
              <a:ext uri="{FF2B5EF4-FFF2-40B4-BE49-F238E27FC236}">
                <a16:creationId xmlns:a16="http://schemas.microsoft.com/office/drawing/2014/main" id="{5AECD29D-F116-6B08-4D76-4B2C896C3249}"/>
              </a:ext>
            </a:extLst>
          </p:cNvPr>
          <p:cNvSpPr/>
          <p:nvPr/>
        </p:nvSpPr>
        <p:spPr>
          <a:xfrm>
            <a:off x="7561162" y="3747147"/>
            <a:ext cx="4620757" cy="859714"/>
          </a:xfrm>
          <a:custGeom>
            <a:avLst/>
            <a:gdLst>
              <a:gd name="connsiteX0" fmla="*/ 1383411 w 3198590"/>
              <a:gd name="connsiteY0" fmla="*/ 331851 h 595113"/>
              <a:gd name="connsiteX1" fmla="*/ 3198590 w 3198590"/>
              <a:gd name="connsiteY1" fmla="*/ 286798 h 595113"/>
              <a:gd name="connsiteX2" fmla="*/ 3198590 w 3198590"/>
              <a:gd name="connsiteY2" fmla="*/ 243268 h 595113"/>
              <a:gd name="connsiteX3" fmla="*/ 2365439 w 3198590"/>
              <a:gd name="connsiteY3" fmla="*/ 0 h 595113"/>
              <a:gd name="connsiteX4" fmla="*/ 184499 w 3198590"/>
              <a:gd name="connsiteY4" fmla="*/ 562070 h 595113"/>
              <a:gd name="connsiteX5" fmla="*/ 16097 w 3198590"/>
              <a:gd name="connsiteY5" fmla="*/ 571500 h 595113"/>
              <a:gd name="connsiteX6" fmla="*/ 0 w 3198590"/>
              <a:gd name="connsiteY6" fmla="*/ 575405 h 595113"/>
              <a:gd name="connsiteX7" fmla="*/ 74390 w 3198590"/>
              <a:gd name="connsiteY7" fmla="*/ 587407 h 595113"/>
              <a:gd name="connsiteX8" fmla="*/ 1383411 w 3198590"/>
              <a:gd name="connsiteY8" fmla="*/ 331946 h 595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98590" h="595113">
                <a:moveTo>
                  <a:pt x="1383411" y="331851"/>
                </a:moveTo>
                <a:cubicBezTo>
                  <a:pt x="2018538" y="96964"/>
                  <a:pt x="2574036" y="-10668"/>
                  <a:pt x="3198590" y="286798"/>
                </a:cubicBezTo>
                <a:lnTo>
                  <a:pt x="3198590" y="243268"/>
                </a:lnTo>
                <a:cubicBezTo>
                  <a:pt x="3198590" y="243268"/>
                  <a:pt x="2746248" y="0"/>
                  <a:pt x="2365439" y="0"/>
                </a:cubicBezTo>
                <a:cubicBezTo>
                  <a:pt x="1660779" y="0"/>
                  <a:pt x="1377601" y="487013"/>
                  <a:pt x="184499" y="562070"/>
                </a:cubicBezTo>
                <a:cubicBezTo>
                  <a:pt x="130016" y="562070"/>
                  <a:pt x="70580" y="562070"/>
                  <a:pt x="16097" y="571500"/>
                </a:cubicBezTo>
                <a:cubicBezTo>
                  <a:pt x="10477" y="572929"/>
                  <a:pt x="5143" y="574262"/>
                  <a:pt x="0" y="575405"/>
                </a:cubicBezTo>
                <a:cubicBezTo>
                  <a:pt x="24765" y="584740"/>
                  <a:pt x="50768" y="587407"/>
                  <a:pt x="74390" y="587407"/>
                </a:cubicBezTo>
                <a:cubicBezTo>
                  <a:pt x="474440" y="630936"/>
                  <a:pt x="976312" y="482536"/>
                  <a:pt x="1383411" y="331946"/>
                </a:cubicBezTo>
                <a:close/>
              </a:path>
            </a:pathLst>
          </a:custGeom>
          <a:solidFill>
            <a:schemeClr val="bg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7" name="Freeform: Shape 1046">
            <a:extLst>
              <a:ext uri="{FF2B5EF4-FFF2-40B4-BE49-F238E27FC236}">
                <a16:creationId xmlns:a16="http://schemas.microsoft.com/office/drawing/2014/main" id="{DA75E9CA-D94D-2EEF-FEB3-334ABB18AFB7}"/>
              </a:ext>
            </a:extLst>
          </p:cNvPr>
          <p:cNvSpPr/>
          <p:nvPr/>
        </p:nvSpPr>
        <p:spPr>
          <a:xfrm>
            <a:off x="4795842" y="4345479"/>
            <a:ext cx="7405265" cy="2515746"/>
          </a:xfrm>
          <a:custGeom>
            <a:avLst/>
            <a:gdLst>
              <a:gd name="connsiteX0" fmla="*/ 2247900 w 4762500"/>
              <a:gd name="connsiteY0" fmla="*/ 407956 h 1741455"/>
              <a:gd name="connsiteX1" fmla="*/ 0 w 4762500"/>
              <a:gd name="connsiteY1" fmla="*/ 0 h 1741455"/>
              <a:gd name="connsiteX2" fmla="*/ 0 w 4762500"/>
              <a:gd name="connsiteY2" fmla="*/ 1741456 h 1741455"/>
              <a:gd name="connsiteX3" fmla="*/ 4762500 w 4762500"/>
              <a:gd name="connsiteY3" fmla="*/ 1741456 h 1741455"/>
              <a:gd name="connsiteX4" fmla="*/ 4762500 w 4762500"/>
              <a:gd name="connsiteY4" fmla="*/ 350806 h 1741455"/>
              <a:gd name="connsiteX5" fmla="*/ 2247900 w 4762500"/>
              <a:gd name="connsiteY5" fmla="*/ 407956 h 174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62500" h="1741455">
                <a:moveTo>
                  <a:pt x="2247900" y="407956"/>
                </a:moveTo>
                <a:cubicBezTo>
                  <a:pt x="1495425" y="198406"/>
                  <a:pt x="0" y="0"/>
                  <a:pt x="0" y="0"/>
                </a:cubicBezTo>
                <a:lnTo>
                  <a:pt x="0" y="1741456"/>
                </a:lnTo>
                <a:lnTo>
                  <a:pt x="4762500" y="1741456"/>
                </a:lnTo>
                <a:lnTo>
                  <a:pt x="4762500" y="350806"/>
                </a:lnTo>
                <a:cubicBezTo>
                  <a:pt x="4071938" y="465487"/>
                  <a:pt x="3000375" y="617506"/>
                  <a:pt x="2247900" y="407956"/>
                </a:cubicBezTo>
                <a:close/>
              </a:path>
            </a:pathLst>
          </a:custGeom>
          <a:solidFill>
            <a:schemeClr val="accent3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048" name="Graphic 36">
            <a:extLst>
              <a:ext uri="{FF2B5EF4-FFF2-40B4-BE49-F238E27FC236}">
                <a16:creationId xmlns:a16="http://schemas.microsoft.com/office/drawing/2014/main" id="{24BB7988-AE76-2A29-6088-B4B41AD5A42C}"/>
              </a:ext>
            </a:extLst>
          </p:cNvPr>
          <p:cNvGrpSpPr/>
          <p:nvPr/>
        </p:nvGrpSpPr>
        <p:grpSpPr>
          <a:xfrm>
            <a:off x="7356546" y="2950531"/>
            <a:ext cx="300526" cy="683599"/>
            <a:chOff x="6328404" y="3216020"/>
            <a:chExt cx="208031" cy="473202"/>
          </a:xfrm>
        </p:grpSpPr>
        <p:grpSp>
          <p:nvGrpSpPr>
            <p:cNvPr id="1243" name="Graphic 36">
              <a:extLst>
                <a:ext uri="{FF2B5EF4-FFF2-40B4-BE49-F238E27FC236}">
                  <a16:creationId xmlns:a16="http://schemas.microsoft.com/office/drawing/2014/main" id="{8D2E157D-058F-75E9-B378-6ACA9381A21C}"/>
                </a:ext>
              </a:extLst>
            </p:cNvPr>
            <p:cNvGrpSpPr/>
            <p:nvPr/>
          </p:nvGrpSpPr>
          <p:grpSpPr>
            <a:xfrm>
              <a:off x="6328404" y="3216020"/>
              <a:ext cx="208031" cy="463391"/>
              <a:chOff x="6328404" y="3216020"/>
              <a:chExt cx="208031" cy="463391"/>
            </a:xfrm>
          </p:grpSpPr>
          <p:sp>
            <p:nvSpPr>
              <p:cNvPr id="1246" name="Freeform: Shape 1245">
                <a:extLst>
                  <a:ext uri="{FF2B5EF4-FFF2-40B4-BE49-F238E27FC236}">
                    <a16:creationId xmlns:a16="http://schemas.microsoft.com/office/drawing/2014/main" id="{9E142882-A31C-5E21-83C9-56A17BA5A5A5}"/>
                  </a:ext>
                </a:extLst>
              </p:cNvPr>
              <p:cNvSpPr/>
              <p:nvPr/>
            </p:nvSpPr>
            <p:spPr>
              <a:xfrm>
                <a:off x="6328404" y="3216020"/>
                <a:ext cx="11811" cy="463391"/>
              </a:xfrm>
              <a:custGeom>
                <a:avLst/>
                <a:gdLst>
                  <a:gd name="connsiteX0" fmla="*/ 11811 w 11811"/>
                  <a:gd name="connsiteY0" fmla="*/ 5905 h 463391"/>
                  <a:gd name="connsiteX1" fmla="*/ 11811 w 11811"/>
                  <a:gd name="connsiteY1" fmla="*/ 457486 h 463391"/>
                  <a:gd name="connsiteX2" fmla="*/ 5905 w 11811"/>
                  <a:gd name="connsiteY2" fmla="*/ 463391 h 463391"/>
                  <a:gd name="connsiteX3" fmla="*/ 0 w 11811"/>
                  <a:gd name="connsiteY3" fmla="*/ 457486 h 463391"/>
                  <a:gd name="connsiteX4" fmla="*/ 0 w 11811"/>
                  <a:gd name="connsiteY4" fmla="*/ 5905 h 463391"/>
                  <a:gd name="connsiteX5" fmla="*/ 5905 w 11811"/>
                  <a:gd name="connsiteY5" fmla="*/ 0 h 463391"/>
                  <a:gd name="connsiteX6" fmla="*/ 11811 w 11811"/>
                  <a:gd name="connsiteY6" fmla="*/ 5905 h 463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11" h="463391">
                    <a:moveTo>
                      <a:pt x="11811" y="5905"/>
                    </a:moveTo>
                    <a:lnTo>
                      <a:pt x="11811" y="457486"/>
                    </a:lnTo>
                    <a:cubicBezTo>
                      <a:pt x="11811" y="460724"/>
                      <a:pt x="9144" y="463391"/>
                      <a:pt x="5905" y="463391"/>
                    </a:cubicBezTo>
                    <a:cubicBezTo>
                      <a:pt x="2667" y="463391"/>
                      <a:pt x="0" y="460724"/>
                      <a:pt x="0" y="457486"/>
                    </a:cubicBezTo>
                    <a:lnTo>
                      <a:pt x="0" y="5905"/>
                    </a:lnTo>
                    <a:cubicBezTo>
                      <a:pt x="0" y="2667"/>
                      <a:pt x="2667" y="0"/>
                      <a:pt x="5905" y="0"/>
                    </a:cubicBezTo>
                    <a:cubicBezTo>
                      <a:pt x="9144" y="0"/>
                      <a:pt x="11811" y="2667"/>
                      <a:pt x="11811" y="5905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48" name="Freeform: Shape 1247">
                <a:extLst>
                  <a:ext uri="{FF2B5EF4-FFF2-40B4-BE49-F238E27FC236}">
                    <a16:creationId xmlns:a16="http://schemas.microsoft.com/office/drawing/2014/main" id="{6F8E771B-CF49-2255-380F-F0EC6D11115F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196215" cy="143160"/>
              </a:xfrm>
              <a:custGeom>
                <a:avLst/>
                <a:gdLst>
                  <a:gd name="connsiteX0" fmla="*/ 0 w 196215"/>
                  <a:gd name="connsiteY0" fmla="*/ 0 h 143160"/>
                  <a:gd name="connsiteX1" fmla="*/ 196215 w 196215"/>
                  <a:gd name="connsiteY1" fmla="*/ 0 h 143160"/>
                  <a:gd name="connsiteX2" fmla="*/ 196215 w 196215"/>
                  <a:gd name="connsiteY2" fmla="*/ 143161 h 143160"/>
                  <a:gd name="connsiteX3" fmla="*/ 0 w 196215"/>
                  <a:gd name="connsiteY3" fmla="*/ 143161 h 14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215" h="143160">
                    <a:moveTo>
                      <a:pt x="0" y="0"/>
                    </a:moveTo>
                    <a:lnTo>
                      <a:pt x="196215" y="0"/>
                    </a:lnTo>
                    <a:lnTo>
                      <a:pt x="196215" y="143161"/>
                    </a:lnTo>
                    <a:lnTo>
                      <a:pt x="0" y="143161"/>
                    </a:ln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49" name="Freeform: Shape 1248">
                <a:extLst>
                  <a:ext uri="{FF2B5EF4-FFF2-40B4-BE49-F238E27FC236}">
                    <a16:creationId xmlns:a16="http://schemas.microsoft.com/office/drawing/2014/main" id="{91232245-286C-8BF0-1345-A3003D8A27EE}"/>
                  </a:ext>
                </a:extLst>
              </p:cNvPr>
              <p:cNvSpPr/>
              <p:nvPr/>
            </p:nvSpPr>
            <p:spPr>
              <a:xfrm>
                <a:off x="6340220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0" name="Freeform: Shape 1249">
                <a:extLst>
                  <a:ext uri="{FF2B5EF4-FFF2-40B4-BE49-F238E27FC236}">
                    <a16:creationId xmlns:a16="http://schemas.microsoft.com/office/drawing/2014/main" id="{53E9E56B-3024-2491-9B7A-1F7D07C582F4}"/>
                  </a:ext>
                </a:extLst>
              </p:cNvPr>
              <p:cNvSpPr/>
              <p:nvPr/>
            </p:nvSpPr>
            <p:spPr>
              <a:xfrm>
                <a:off x="6413658" y="3230594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1" name="Freeform: Shape 1250">
                <a:extLst>
                  <a:ext uri="{FF2B5EF4-FFF2-40B4-BE49-F238E27FC236}">
                    <a16:creationId xmlns:a16="http://schemas.microsoft.com/office/drawing/2014/main" id="{9D7F998C-E3AF-7E0E-B89E-E00DBD47111B}"/>
                  </a:ext>
                </a:extLst>
              </p:cNvPr>
              <p:cNvSpPr/>
              <p:nvPr/>
            </p:nvSpPr>
            <p:spPr>
              <a:xfrm>
                <a:off x="6487096" y="3230594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2" name="Freeform: Shape 1251">
                <a:extLst>
                  <a:ext uri="{FF2B5EF4-FFF2-40B4-BE49-F238E27FC236}">
                    <a16:creationId xmlns:a16="http://schemas.microsoft.com/office/drawing/2014/main" id="{72E5FCD6-78A0-720D-A918-9349F4CD10AA}"/>
                  </a:ext>
                </a:extLst>
              </p:cNvPr>
              <p:cNvSpPr/>
              <p:nvPr/>
            </p:nvSpPr>
            <p:spPr>
              <a:xfrm>
                <a:off x="6376891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3" name="Freeform: Shape 1252">
                <a:extLst>
                  <a:ext uri="{FF2B5EF4-FFF2-40B4-BE49-F238E27FC236}">
                    <a16:creationId xmlns:a16="http://schemas.microsoft.com/office/drawing/2014/main" id="{5CA03198-8581-5A73-CA09-166096805416}"/>
                  </a:ext>
                </a:extLst>
              </p:cNvPr>
              <p:cNvSpPr/>
              <p:nvPr/>
            </p:nvSpPr>
            <p:spPr>
              <a:xfrm>
                <a:off x="6450329" y="3267360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4" name="Freeform: Shape 1253">
                <a:extLst>
                  <a:ext uri="{FF2B5EF4-FFF2-40B4-BE49-F238E27FC236}">
                    <a16:creationId xmlns:a16="http://schemas.microsoft.com/office/drawing/2014/main" id="{C9F35952-1A5E-938E-CD2D-13A4F0393401}"/>
                  </a:ext>
                </a:extLst>
              </p:cNvPr>
              <p:cNvSpPr/>
              <p:nvPr/>
            </p:nvSpPr>
            <p:spPr>
              <a:xfrm>
                <a:off x="6523767" y="3267360"/>
                <a:ext cx="12668" cy="36671"/>
              </a:xfrm>
              <a:custGeom>
                <a:avLst/>
                <a:gdLst>
                  <a:gd name="connsiteX0" fmla="*/ 0 w 12668"/>
                  <a:gd name="connsiteY0" fmla="*/ 0 h 36671"/>
                  <a:gd name="connsiteX1" fmla="*/ 12668 w 12668"/>
                  <a:gd name="connsiteY1" fmla="*/ 0 h 36671"/>
                  <a:gd name="connsiteX2" fmla="*/ 12668 w 12668"/>
                  <a:gd name="connsiteY2" fmla="*/ 36671 h 36671"/>
                  <a:gd name="connsiteX3" fmla="*/ 0 w 12668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667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5" name="Freeform: Shape 1254">
                <a:extLst>
                  <a:ext uri="{FF2B5EF4-FFF2-40B4-BE49-F238E27FC236}">
                    <a16:creationId xmlns:a16="http://schemas.microsoft.com/office/drawing/2014/main" id="{CC0E17FC-B867-0972-BE8B-47C30D0EE875}"/>
                  </a:ext>
                </a:extLst>
              </p:cNvPr>
              <p:cNvSpPr/>
              <p:nvPr/>
            </p:nvSpPr>
            <p:spPr>
              <a:xfrm>
                <a:off x="6340220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6" name="Freeform: Shape 1255">
                <a:extLst>
                  <a:ext uri="{FF2B5EF4-FFF2-40B4-BE49-F238E27FC236}">
                    <a16:creationId xmlns:a16="http://schemas.microsoft.com/office/drawing/2014/main" id="{3853F9C3-5FC1-80B0-FAA2-9D5EAC9E7A0F}"/>
                  </a:ext>
                </a:extLst>
              </p:cNvPr>
              <p:cNvSpPr/>
              <p:nvPr/>
            </p:nvSpPr>
            <p:spPr>
              <a:xfrm>
                <a:off x="6413658" y="3304032"/>
                <a:ext cx="36766" cy="36671"/>
              </a:xfrm>
              <a:custGeom>
                <a:avLst/>
                <a:gdLst>
                  <a:gd name="connsiteX0" fmla="*/ 0 w 36766"/>
                  <a:gd name="connsiteY0" fmla="*/ 0 h 36671"/>
                  <a:gd name="connsiteX1" fmla="*/ 36766 w 36766"/>
                  <a:gd name="connsiteY1" fmla="*/ 0 h 36671"/>
                  <a:gd name="connsiteX2" fmla="*/ 36766 w 36766"/>
                  <a:gd name="connsiteY2" fmla="*/ 36671 h 36671"/>
                  <a:gd name="connsiteX3" fmla="*/ 0 w 36766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667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7" name="Freeform: Shape 1256">
                <a:extLst>
                  <a:ext uri="{FF2B5EF4-FFF2-40B4-BE49-F238E27FC236}">
                    <a16:creationId xmlns:a16="http://schemas.microsoft.com/office/drawing/2014/main" id="{C30173C7-F8FE-1668-FC98-441EBC7EC57C}"/>
                  </a:ext>
                </a:extLst>
              </p:cNvPr>
              <p:cNvSpPr/>
              <p:nvPr/>
            </p:nvSpPr>
            <p:spPr>
              <a:xfrm>
                <a:off x="6487096" y="3304032"/>
                <a:ext cx="36671" cy="36671"/>
              </a:xfrm>
              <a:custGeom>
                <a:avLst/>
                <a:gdLst>
                  <a:gd name="connsiteX0" fmla="*/ 0 w 36671"/>
                  <a:gd name="connsiteY0" fmla="*/ 0 h 36671"/>
                  <a:gd name="connsiteX1" fmla="*/ 36671 w 36671"/>
                  <a:gd name="connsiteY1" fmla="*/ 0 h 36671"/>
                  <a:gd name="connsiteX2" fmla="*/ 36671 w 36671"/>
                  <a:gd name="connsiteY2" fmla="*/ 36671 h 36671"/>
                  <a:gd name="connsiteX3" fmla="*/ 0 w 36671"/>
                  <a:gd name="connsiteY3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36671">
                    <a:moveTo>
                      <a:pt x="0" y="0"/>
                    </a:moveTo>
                    <a:lnTo>
                      <a:pt x="36671" y="0"/>
                    </a:lnTo>
                    <a:lnTo>
                      <a:pt x="36671" y="36671"/>
                    </a:lnTo>
                    <a:lnTo>
                      <a:pt x="0" y="36671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8" name="Freeform: Shape 1257">
                <a:extLst>
                  <a:ext uri="{FF2B5EF4-FFF2-40B4-BE49-F238E27FC236}">
                    <a16:creationId xmlns:a16="http://schemas.microsoft.com/office/drawing/2014/main" id="{276D166B-024D-645A-7282-A5F7E7677A62}"/>
                  </a:ext>
                </a:extLst>
              </p:cNvPr>
              <p:cNvSpPr/>
              <p:nvPr/>
            </p:nvSpPr>
            <p:spPr>
              <a:xfrm>
                <a:off x="6376891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59" name="Freeform: Shape 1258">
                <a:extLst>
                  <a:ext uri="{FF2B5EF4-FFF2-40B4-BE49-F238E27FC236}">
                    <a16:creationId xmlns:a16="http://schemas.microsoft.com/office/drawing/2014/main" id="{41A9A5E4-BB29-F1F7-C50C-1F6341885430}"/>
                  </a:ext>
                </a:extLst>
              </p:cNvPr>
              <p:cNvSpPr/>
              <p:nvPr/>
            </p:nvSpPr>
            <p:spPr>
              <a:xfrm>
                <a:off x="6450329" y="3340703"/>
                <a:ext cx="36766" cy="33051"/>
              </a:xfrm>
              <a:custGeom>
                <a:avLst/>
                <a:gdLst>
                  <a:gd name="connsiteX0" fmla="*/ 0 w 36766"/>
                  <a:gd name="connsiteY0" fmla="*/ 0 h 33051"/>
                  <a:gd name="connsiteX1" fmla="*/ 36766 w 36766"/>
                  <a:gd name="connsiteY1" fmla="*/ 0 h 33051"/>
                  <a:gd name="connsiteX2" fmla="*/ 36766 w 36766"/>
                  <a:gd name="connsiteY2" fmla="*/ 33052 h 33051"/>
                  <a:gd name="connsiteX3" fmla="*/ 0 w 36766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766" h="33051">
                    <a:moveTo>
                      <a:pt x="0" y="0"/>
                    </a:moveTo>
                    <a:lnTo>
                      <a:pt x="36766" y="0"/>
                    </a:lnTo>
                    <a:lnTo>
                      <a:pt x="36766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60" name="Freeform: Shape 1259">
                <a:extLst>
                  <a:ext uri="{FF2B5EF4-FFF2-40B4-BE49-F238E27FC236}">
                    <a16:creationId xmlns:a16="http://schemas.microsoft.com/office/drawing/2014/main" id="{A95C7933-9A5C-9348-B5EA-B2FFF6BB49C4}"/>
                  </a:ext>
                </a:extLst>
              </p:cNvPr>
              <p:cNvSpPr/>
              <p:nvPr/>
            </p:nvSpPr>
            <p:spPr>
              <a:xfrm>
                <a:off x="6523767" y="3340703"/>
                <a:ext cx="12668" cy="33051"/>
              </a:xfrm>
              <a:custGeom>
                <a:avLst/>
                <a:gdLst>
                  <a:gd name="connsiteX0" fmla="*/ 0 w 12668"/>
                  <a:gd name="connsiteY0" fmla="*/ 0 h 33051"/>
                  <a:gd name="connsiteX1" fmla="*/ 12668 w 12668"/>
                  <a:gd name="connsiteY1" fmla="*/ 0 h 33051"/>
                  <a:gd name="connsiteX2" fmla="*/ 12668 w 12668"/>
                  <a:gd name="connsiteY2" fmla="*/ 33052 h 33051"/>
                  <a:gd name="connsiteX3" fmla="*/ 0 w 12668"/>
                  <a:gd name="connsiteY3" fmla="*/ 33052 h 33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68" h="33051">
                    <a:moveTo>
                      <a:pt x="0" y="0"/>
                    </a:moveTo>
                    <a:lnTo>
                      <a:pt x="12668" y="0"/>
                    </a:lnTo>
                    <a:lnTo>
                      <a:pt x="12668" y="33052"/>
                    </a:lnTo>
                    <a:lnTo>
                      <a:pt x="0" y="33052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DCA1B526-17FD-4708-3B80-0729C93BB0C5}"/>
                </a:ext>
              </a:extLst>
            </p:cNvPr>
            <p:cNvSpPr/>
            <p:nvPr/>
          </p:nvSpPr>
          <p:spPr>
            <a:xfrm>
              <a:off x="6349269" y="3667506"/>
              <a:ext cx="86487" cy="21716"/>
            </a:xfrm>
            <a:custGeom>
              <a:avLst/>
              <a:gdLst>
                <a:gd name="connsiteX0" fmla="*/ 86392 w 86487"/>
                <a:gd name="connsiteY0" fmla="*/ 10858 h 21716"/>
                <a:gd name="connsiteX1" fmla="*/ 83725 w 86487"/>
                <a:gd name="connsiteY1" fmla="*/ 14668 h 21716"/>
                <a:gd name="connsiteX2" fmla="*/ 43148 w 86487"/>
                <a:gd name="connsiteY2" fmla="*/ 21717 h 21716"/>
                <a:gd name="connsiteX3" fmla="*/ 2667 w 86487"/>
                <a:gd name="connsiteY3" fmla="*/ 14668 h 21716"/>
                <a:gd name="connsiteX4" fmla="*/ 0 w 86487"/>
                <a:gd name="connsiteY4" fmla="*/ 10858 h 21716"/>
                <a:gd name="connsiteX5" fmla="*/ 43244 w 86487"/>
                <a:gd name="connsiteY5" fmla="*/ 0 h 21716"/>
                <a:gd name="connsiteX6" fmla="*/ 86487 w 86487"/>
                <a:gd name="connsiteY6" fmla="*/ 10858 h 21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487" h="21716">
                  <a:moveTo>
                    <a:pt x="86392" y="10858"/>
                  </a:moveTo>
                  <a:cubicBezTo>
                    <a:pt x="86392" y="12192"/>
                    <a:pt x="85439" y="13430"/>
                    <a:pt x="83725" y="14668"/>
                  </a:cubicBezTo>
                  <a:cubicBezTo>
                    <a:pt x="77629" y="18859"/>
                    <a:pt x="61722" y="21717"/>
                    <a:pt x="43148" y="21717"/>
                  </a:cubicBezTo>
                  <a:cubicBezTo>
                    <a:pt x="24575" y="21717"/>
                    <a:pt x="8763" y="18764"/>
                    <a:pt x="2667" y="14668"/>
                  </a:cubicBezTo>
                  <a:cubicBezTo>
                    <a:pt x="953" y="13525"/>
                    <a:pt x="0" y="12192"/>
                    <a:pt x="0" y="10858"/>
                  </a:cubicBezTo>
                  <a:cubicBezTo>
                    <a:pt x="0" y="4858"/>
                    <a:pt x="19336" y="0"/>
                    <a:pt x="43244" y="0"/>
                  </a:cubicBezTo>
                  <a:cubicBezTo>
                    <a:pt x="67151" y="0"/>
                    <a:pt x="86487" y="4858"/>
                    <a:pt x="86487" y="10858"/>
                  </a:cubicBez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A0EA9DE4-05BA-A86F-7D32-782993096C6C}"/>
                </a:ext>
              </a:extLst>
            </p:cNvPr>
            <p:cNvSpPr/>
            <p:nvPr/>
          </p:nvSpPr>
          <p:spPr>
            <a:xfrm>
              <a:off x="6351936" y="3675125"/>
              <a:ext cx="81057" cy="14097"/>
            </a:xfrm>
            <a:custGeom>
              <a:avLst/>
              <a:gdLst>
                <a:gd name="connsiteX0" fmla="*/ 81058 w 81057"/>
                <a:gd name="connsiteY0" fmla="*/ 7048 h 14097"/>
                <a:gd name="connsiteX1" fmla="*/ 40481 w 81057"/>
                <a:gd name="connsiteY1" fmla="*/ 14097 h 14097"/>
                <a:gd name="connsiteX2" fmla="*/ 0 w 81057"/>
                <a:gd name="connsiteY2" fmla="*/ 7048 h 14097"/>
                <a:gd name="connsiteX3" fmla="*/ 40481 w 81057"/>
                <a:gd name="connsiteY3" fmla="*/ 0 h 14097"/>
                <a:gd name="connsiteX4" fmla="*/ 81058 w 81057"/>
                <a:gd name="connsiteY4" fmla="*/ 7048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057" h="14097">
                  <a:moveTo>
                    <a:pt x="81058" y="7048"/>
                  </a:moveTo>
                  <a:cubicBezTo>
                    <a:pt x="74962" y="11239"/>
                    <a:pt x="59055" y="14097"/>
                    <a:pt x="40481" y="14097"/>
                  </a:cubicBezTo>
                  <a:cubicBezTo>
                    <a:pt x="21908" y="14097"/>
                    <a:pt x="6096" y="11144"/>
                    <a:pt x="0" y="7048"/>
                  </a:cubicBezTo>
                  <a:cubicBezTo>
                    <a:pt x="6096" y="2858"/>
                    <a:pt x="22003" y="0"/>
                    <a:pt x="40481" y="0"/>
                  </a:cubicBezTo>
                  <a:cubicBezTo>
                    <a:pt x="58960" y="0"/>
                    <a:pt x="74867" y="2953"/>
                    <a:pt x="81058" y="7048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049" name="Graphic 36">
            <a:extLst>
              <a:ext uri="{FF2B5EF4-FFF2-40B4-BE49-F238E27FC236}">
                <a16:creationId xmlns:a16="http://schemas.microsoft.com/office/drawing/2014/main" id="{A6B1C8B6-4F63-7A22-6A59-E372A1C4EF87}"/>
              </a:ext>
            </a:extLst>
          </p:cNvPr>
          <p:cNvGrpSpPr/>
          <p:nvPr/>
        </p:nvGrpSpPr>
        <p:grpSpPr>
          <a:xfrm>
            <a:off x="7052684" y="4328593"/>
            <a:ext cx="367209" cy="1022734"/>
            <a:chOff x="6500462" y="3467800"/>
            <a:chExt cx="254190" cy="707959"/>
          </a:xfrm>
        </p:grpSpPr>
        <p:grpSp>
          <p:nvGrpSpPr>
            <p:cNvPr id="1237" name="Graphic 36">
              <a:extLst>
                <a:ext uri="{FF2B5EF4-FFF2-40B4-BE49-F238E27FC236}">
                  <a16:creationId xmlns:a16="http://schemas.microsoft.com/office/drawing/2014/main" id="{6A13727D-1CE3-4759-4DDC-8477F46621D8}"/>
                </a:ext>
              </a:extLst>
            </p:cNvPr>
            <p:cNvGrpSpPr/>
            <p:nvPr/>
          </p:nvGrpSpPr>
          <p:grpSpPr>
            <a:xfrm>
              <a:off x="6500462" y="3467800"/>
              <a:ext cx="118618" cy="118616"/>
              <a:chOff x="6500462" y="3467800"/>
              <a:chExt cx="118618" cy="118616"/>
            </a:xfrm>
          </p:grpSpPr>
          <p:sp>
            <p:nvSpPr>
              <p:cNvPr id="1241" name="Freeform: Shape 1240">
                <a:extLst>
                  <a:ext uri="{FF2B5EF4-FFF2-40B4-BE49-F238E27FC236}">
                    <a16:creationId xmlns:a16="http://schemas.microsoft.com/office/drawing/2014/main" id="{6D9C9280-59F3-5890-BA6D-A5B022150ACD}"/>
                  </a:ext>
                </a:extLst>
              </p:cNvPr>
              <p:cNvSpPr/>
              <p:nvPr/>
            </p:nvSpPr>
            <p:spPr>
              <a:xfrm>
                <a:off x="6500462" y="3467800"/>
                <a:ext cx="118618" cy="118616"/>
              </a:xfrm>
              <a:custGeom>
                <a:avLst/>
                <a:gdLst>
                  <a:gd name="connsiteX0" fmla="*/ 118078 w 118618"/>
                  <a:gd name="connsiteY0" fmla="*/ 51402 h 118616"/>
                  <a:gd name="connsiteX1" fmla="*/ 67215 w 118618"/>
                  <a:gd name="connsiteY1" fmla="*/ 118077 h 118616"/>
                  <a:gd name="connsiteX2" fmla="*/ 540 w 118618"/>
                  <a:gd name="connsiteY2" fmla="*/ 67213 h 118616"/>
                  <a:gd name="connsiteX3" fmla="*/ 51403 w 118618"/>
                  <a:gd name="connsiteY3" fmla="*/ 538 h 118616"/>
                  <a:gd name="connsiteX4" fmla="*/ 118078 w 118618"/>
                  <a:gd name="connsiteY4" fmla="*/ 51402 h 118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618" h="118616">
                    <a:moveTo>
                      <a:pt x="118078" y="51402"/>
                    </a:moveTo>
                    <a:cubicBezTo>
                      <a:pt x="122460" y="83882"/>
                      <a:pt x="99695" y="113695"/>
                      <a:pt x="67215" y="118077"/>
                    </a:cubicBezTo>
                    <a:cubicBezTo>
                      <a:pt x="34735" y="122458"/>
                      <a:pt x="4922" y="99693"/>
                      <a:pt x="540" y="67213"/>
                    </a:cubicBezTo>
                    <a:cubicBezTo>
                      <a:pt x="-3842" y="34733"/>
                      <a:pt x="18923" y="4920"/>
                      <a:pt x="51403" y="538"/>
                    </a:cubicBezTo>
                    <a:cubicBezTo>
                      <a:pt x="83884" y="-3843"/>
                      <a:pt x="113697" y="19017"/>
                      <a:pt x="118078" y="5140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42" name="Freeform: Shape 1241">
                <a:extLst>
                  <a:ext uri="{FF2B5EF4-FFF2-40B4-BE49-F238E27FC236}">
                    <a16:creationId xmlns:a16="http://schemas.microsoft.com/office/drawing/2014/main" id="{C53D1002-CAE7-C058-7051-2C82FBA4E271}"/>
                  </a:ext>
                </a:extLst>
              </p:cNvPr>
              <p:cNvSpPr/>
              <p:nvPr/>
            </p:nvSpPr>
            <p:spPr>
              <a:xfrm>
                <a:off x="6516528" y="3474529"/>
                <a:ext cx="102552" cy="111885"/>
              </a:xfrm>
              <a:custGeom>
                <a:avLst/>
                <a:gdLst>
                  <a:gd name="connsiteX0" fmla="*/ 102013 w 102552"/>
                  <a:gd name="connsiteY0" fmla="*/ 44672 h 111885"/>
                  <a:gd name="connsiteX1" fmla="*/ 51149 w 102552"/>
                  <a:gd name="connsiteY1" fmla="*/ 111347 h 111885"/>
                  <a:gd name="connsiteX2" fmla="*/ 0 w 102552"/>
                  <a:gd name="connsiteY2" fmla="*/ 93059 h 111885"/>
                  <a:gd name="connsiteX3" fmla="*/ 35052 w 102552"/>
                  <a:gd name="connsiteY3" fmla="*/ 99155 h 111885"/>
                  <a:gd name="connsiteX4" fmla="*/ 86011 w 102552"/>
                  <a:gd name="connsiteY4" fmla="*/ 32480 h 111885"/>
                  <a:gd name="connsiteX5" fmla="*/ 70771 w 102552"/>
                  <a:gd name="connsiteY5" fmla="*/ 0 h 111885"/>
                  <a:gd name="connsiteX6" fmla="*/ 102108 w 102552"/>
                  <a:gd name="connsiteY6" fmla="*/ 44672 h 11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2552" h="111885">
                    <a:moveTo>
                      <a:pt x="102013" y="44672"/>
                    </a:moveTo>
                    <a:cubicBezTo>
                      <a:pt x="106394" y="77153"/>
                      <a:pt x="83629" y="106966"/>
                      <a:pt x="51149" y="111347"/>
                    </a:cubicBezTo>
                    <a:cubicBezTo>
                      <a:pt x="31337" y="114014"/>
                      <a:pt x="12478" y="106585"/>
                      <a:pt x="0" y="93059"/>
                    </a:cubicBezTo>
                    <a:cubicBezTo>
                      <a:pt x="10478" y="98488"/>
                      <a:pt x="22574" y="100870"/>
                      <a:pt x="35052" y="99155"/>
                    </a:cubicBezTo>
                    <a:cubicBezTo>
                      <a:pt x="67532" y="94774"/>
                      <a:pt x="90392" y="64961"/>
                      <a:pt x="86011" y="32480"/>
                    </a:cubicBezTo>
                    <a:cubicBezTo>
                      <a:pt x="84296" y="19812"/>
                      <a:pt x="78772" y="8668"/>
                      <a:pt x="70771" y="0"/>
                    </a:cubicBezTo>
                    <a:cubicBezTo>
                      <a:pt x="87249" y="8668"/>
                      <a:pt x="99441" y="24860"/>
                      <a:pt x="102108" y="4467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03DB9F48-6127-BFDE-435D-DBC33F3D0981}"/>
                </a:ext>
              </a:extLst>
            </p:cNvPr>
            <p:cNvSpPr/>
            <p:nvPr/>
          </p:nvSpPr>
          <p:spPr>
            <a:xfrm>
              <a:off x="6550273" y="3624003"/>
              <a:ext cx="71982" cy="294295"/>
            </a:xfrm>
            <a:custGeom>
              <a:avLst/>
              <a:gdLst>
                <a:gd name="connsiteX0" fmla="*/ 12260 w 71982"/>
                <a:gd name="connsiteY0" fmla="*/ 3974 h 294295"/>
                <a:gd name="connsiteX1" fmla="*/ 17404 w 71982"/>
                <a:gd name="connsiteY1" fmla="*/ 15785 h 294295"/>
                <a:gd name="connsiteX2" fmla="*/ 29596 w 71982"/>
                <a:gd name="connsiteY2" fmla="*/ 47598 h 294295"/>
                <a:gd name="connsiteX3" fmla="*/ 36740 w 71982"/>
                <a:gd name="connsiteY3" fmla="*/ 69125 h 294295"/>
                <a:gd name="connsiteX4" fmla="*/ 44169 w 71982"/>
                <a:gd name="connsiteY4" fmla="*/ 93223 h 294295"/>
                <a:gd name="connsiteX5" fmla="*/ 50932 w 71982"/>
                <a:gd name="connsiteY5" fmla="*/ 119321 h 294295"/>
                <a:gd name="connsiteX6" fmla="*/ 54361 w 71982"/>
                <a:gd name="connsiteY6" fmla="*/ 132752 h 294295"/>
                <a:gd name="connsiteX7" fmla="*/ 57028 w 71982"/>
                <a:gd name="connsiteY7" fmla="*/ 146468 h 294295"/>
                <a:gd name="connsiteX8" fmla="*/ 62267 w 71982"/>
                <a:gd name="connsiteY8" fmla="*/ 173804 h 294295"/>
                <a:gd name="connsiteX9" fmla="*/ 66077 w 71982"/>
                <a:gd name="connsiteY9" fmla="*/ 200474 h 294295"/>
                <a:gd name="connsiteX10" fmla="*/ 69029 w 71982"/>
                <a:gd name="connsiteY10" fmla="*/ 225430 h 294295"/>
                <a:gd name="connsiteX11" fmla="*/ 70363 w 71982"/>
                <a:gd name="connsiteY11" fmla="*/ 236955 h 294295"/>
                <a:gd name="connsiteX12" fmla="*/ 70648 w 71982"/>
                <a:gd name="connsiteY12" fmla="*/ 247814 h 294295"/>
                <a:gd name="connsiteX13" fmla="*/ 71982 w 71982"/>
                <a:gd name="connsiteY13" fmla="*/ 294296 h 294295"/>
                <a:gd name="connsiteX14" fmla="*/ 68648 w 71982"/>
                <a:gd name="connsiteY14" fmla="*/ 248004 h 294295"/>
                <a:gd name="connsiteX15" fmla="*/ 67886 w 71982"/>
                <a:gd name="connsiteY15" fmla="*/ 237241 h 294295"/>
                <a:gd name="connsiteX16" fmla="*/ 66077 w 71982"/>
                <a:gd name="connsiteY16" fmla="*/ 225716 h 294295"/>
                <a:gd name="connsiteX17" fmla="*/ 62076 w 71982"/>
                <a:gd name="connsiteY17" fmla="*/ 200951 h 294295"/>
                <a:gd name="connsiteX18" fmla="*/ 57218 w 71982"/>
                <a:gd name="connsiteY18" fmla="*/ 174662 h 294295"/>
                <a:gd name="connsiteX19" fmla="*/ 50837 w 71982"/>
                <a:gd name="connsiteY19" fmla="*/ 147801 h 294295"/>
                <a:gd name="connsiteX20" fmla="*/ 47598 w 71982"/>
                <a:gd name="connsiteY20" fmla="*/ 134371 h 294295"/>
                <a:gd name="connsiteX21" fmla="*/ 43598 w 71982"/>
                <a:gd name="connsiteY21" fmla="*/ 121227 h 294295"/>
                <a:gd name="connsiteX22" fmla="*/ 35787 w 71982"/>
                <a:gd name="connsiteY22" fmla="*/ 95699 h 294295"/>
                <a:gd name="connsiteX23" fmla="*/ 27405 w 71982"/>
                <a:gd name="connsiteY23" fmla="*/ 72173 h 294295"/>
                <a:gd name="connsiteX24" fmla="*/ 19499 w 71982"/>
                <a:gd name="connsiteY24" fmla="*/ 51313 h 294295"/>
                <a:gd name="connsiteX25" fmla="*/ 6260 w 71982"/>
                <a:gd name="connsiteY25" fmla="*/ 20738 h 294295"/>
                <a:gd name="connsiteX26" fmla="*/ 735 w 71982"/>
                <a:gd name="connsiteY26" fmla="*/ 9308 h 294295"/>
                <a:gd name="connsiteX27" fmla="*/ 3307 w 71982"/>
                <a:gd name="connsiteY27" fmla="*/ 735 h 294295"/>
                <a:gd name="connsiteX28" fmla="*/ 11879 w 71982"/>
                <a:gd name="connsiteY28" fmla="*/ 3307 h 294295"/>
                <a:gd name="connsiteX29" fmla="*/ 11975 w 71982"/>
                <a:gd name="connsiteY29" fmla="*/ 3497 h 294295"/>
                <a:gd name="connsiteX30" fmla="*/ 12165 w 71982"/>
                <a:gd name="connsiteY30" fmla="*/ 3783 h 29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1982" h="294295">
                  <a:moveTo>
                    <a:pt x="12260" y="3974"/>
                  </a:moveTo>
                  <a:cubicBezTo>
                    <a:pt x="12260" y="3974"/>
                    <a:pt x="14261" y="8069"/>
                    <a:pt x="17404" y="15785"/>
                  </a:cubicBezTo>
                  <a:cubicBezTo>
                    <a:pt x="20738" y="23405"/>
                    <a:pt x="24833" y="34358"/>
                    <a:pt x="29596" y="47598"/>
                  </a:cubicBezTo>
                  <a:cubicBezTo>
                    <a:pt x="32168" y="54170"/>
                    <a:pt x="34263" y="61410"/>
                    <a:pt x="36740" y="69125"/>
                  </a:cubicBezTo>
                  <a:cubicBezTo>
                    <a:pt x="39121" y="76840"/>
                    <a:pt x="41883" y="84841"/>
                    <a:pt x="44169" y="93223"/>
                  </a:cubicBezTo>
                  <a:cubicBezTo>
                    <a:pt x="46360" y="101700"/>
                    <a:pt x="48646" y="110463"/>
                    <a:pt x="50932" y="119321"/>
                  </a:cubicBezTo>
                  <a:cubicBezTo>
                    <a:pt x="52075" y="123798"/>
                    <a:pt x="53218" y="128275"/>
                    <a:pt x="54361" y="132752"/>
                  </a:cubicBezTo>
                  <a:lnTo>
                    <a:pt x="57028" y="146468"/>
                  </a:lnTo>
                  <a:cubicBezTo>
                    <a:pt x="58838" y="155612"/>
                    <a:pt x="60552" y="164756"/>
                    <a:pt x="62267" y="173804"/>
                  </a:cubicBezTo>
                  <a:cubicBezTo>
                    <a:pt x="64267" y="182758"/>
                    <a:pt x="64934" y="191807"/>
                    <a:pt x="66077" y="200474"/>
                  </a:cubicBezTo>
                  <a:cubicBezTo>
                    <a:pt x="67124" y="209142"/>
                    <a:pt x="68077" y="217524"/>
                    <a:pt x="69029" y="225430"/>
                  </a:cubicBezTo>
                  <a:cubicBezTo>
                    <a:pt x="69506" y="229430"/>
                    <a:pt x="69887" y="233240"/>
                    <a:pt x="70363" y="236955"/>
                  </a:cubicBezTo>
                  <a:cubicBezTo>
                    <a:pt x="70458" y="240765"/>
                    <a:pt x="70553" y="244385"/>
                    <a:pt x="70648" y="247814"/>
                  </a:cubicBezTo>
                  <a:cubicBezTo>
                    <a:pt x="71411" y="275722"/>
                    <a:pt x="71982" y="294296"/>
                    <a:pt x="71982" y="294296"/>
                  </a:cubicBezTo>
                  <a:cubicBezTo>
                    <a:pt x="71982" y="294296"/>
                    <a:pt x="70648" y="275722"/>
                    <a:pt x="68648" y="248004"/>
                  </a:cubicBezTo>
                  <a:cubicBezTo>
                    <a:pt x="68363" y="244575"/>
                    <a:pt x="68172" y="240956"/>
                    <a:pt x="67886" y="237241"/>
                  </a:cubicBezTo>
                  <a:cubicBezTo>
                    <a:pt x="67315" y="233526"/>
                    <a:pt x="66648" y="229716"/>
                    <a:pt x="66077" y="225716"/>
                  </a:cubicBezTo>
                  <a:cubicBezTo>
                    <a:pt x="64838" y="217810"/>
                    <a:pt x="63505" y="209523"/>
                    <a:pt x="62076" y="200951"/>
                  </a:cubicBezTo>
                  <a:cubicBezTo>
                    <a:pt x="60647" y="192378"/>
                    <a:pt x="59600" y="183425"/>
                    <a:pt x="57218" y="174662"/>
                  </a:cubicBezTo>
                  <a:cubicBezTo>
                    <a:pt x="55123" y="165803"/>
                    <a:pt x="52932" y="156755"/>
                    <a:pt x="50837" y="147801"/>
                  </a:cubicBezTo>
                  <a:lnTo>
                    <a:pt x="47598" y="134371"/>
                  </a:lnTo>
                  <a:cubicBezTo>
                    <a:pt x="46265" y="129989"/>
                    <a:pt x="44931" y="125608"/>
                    <a:pt x="43598" y="121227"/>
                  </a:cubicBezTo>
                  <a:cubicBezTo>
                    <a:pt x="40931" y="112559"/>
                    <a:pt x="38359" y="103986"/>
                    <a:pt x="35787" y="95699"/>
                  </a:cubicBezTo>
                  <a:cubicBezTo>
                    <a:pt x="33120" y="87413"/>
                    <a:pt x="30072" y="79697"/>
                    <a:pt x="27405" y="72173"/>
                  </a:cubicBezTo>
                  <a:cubicBezTo>
                    <a:pt x="24643" y="64743"/>
                    <a:pt x="22262" y="57599"/>
                    <a:pt x="19499" y="51313"/>
                  </a:cubicBezTo>
                  <a:cubicBezTo>
                    <a:pt x="14261" y="38454"/>
                    <a:pt x="9784" y="27881"/>
                    <a:pt x="6260" y="20738"/>
                  </a:cubicBezTo>
                  <a:cubicBezTo>
                    <a:pt x="3021" y="13499"/>
                    <a:pt x="735" y="9308"/>
                    <a:pt x="735" y="9308"/>
                  </a:cubicBezTo>
                  <a:cubicBezTo>
                    <a:pt x="-884" y="6260"/>
                    <a:pt x="259" y="2354"/>
                    <a:pt x="3307" y="735"/>
                  </a:cubicBezTo>
                  <a:cubicBezTo>
                    <a:pt x="6355" y="-884"/>
                    <a:pt x="10260" y="259"/>
                    <a:pt x="11879" y="3307"/>
                  </a:cubicBezTo>
                  <a:cubicBezTo>
                    <a:pt x="11879" y="3307"/>
                    <a:pt x="11879" y="3497"/>
                    <a:pt x="11975" y="3497"/>
                  </a:cubicBezTo>
                  <a:lnTo>
                    <a:pt x="12165" y="3783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2C0134C6-E8BB-D45C-7449-9808ACD3F151}"/>
                </a:ext>
              </a:extLst>
            </p:cNvPr>
            <p:cNvSpPr/>
            <p:nvPr/>
          </p:nvSpPr>
          <p:spPr>
            <a:xfrm>
              <a:off x="6637165" y="3594214"/>
              <a:ext cx="117487" cy="416001"/>
            </a:xfrm>
            <a:custGeom>
              <a:avLst/>
              <a:gdLst>
                <a:gd name="connsiteX0" fmla="*/ 12237 w 117487"/>
                <a:gd name="connsiteY0" fmla="*/ 3474 h 416001"/>
                <a:gd name="connsiteX1" fmla="*/ 38431 w 117487"/>
                <a:gd name="connsiteY1" fmla="*/ 65291 h 416001"/>
                <a:gd name="connsiteX2" fmla="*/ 61957 w 117487"/>
                <a:gd name="connsiteY2" fmla="*/ 129775 h 416001"/>
                <a:gd name="connsiteX3" fmla="*/ 73864 w 117487"/>
                <a:gd name="connsiteY3" fmla="*/ 166637 h 416001"/>
                <a:gd name="connsiteX4" fmla="*/ 84913 w 117487"/>
                <a:gd name="connsiteY4" fmla="*/ 205023 h 416001"/>
                <a:gd name="connsiteX5" fmla="*/ 94628 w 117487"/>
                <a:gd name="connsiteY5" fmla="*/ 243790 h 416001"/>
                <a:gd name="connsiteX6" fmla="*/ 102724 w 117487"/>
                <a:gd name="connsiteY6" fmla="*/ 281604 h 416001"/>
                <a:gd name="connsiteX7" fmla="*/ 108915 w 117487"/>
                <a:gd name="connsiteY7" fmla="*/ 317227 h 416001"/>
                <a:gd name="connsiteX8" fmla="*/ 113202 w 117487"/>
                <a:gd name="connsiteY8" fmla="*/ 349326 h 416001"/>
                <a:gd name="connsiteX9" fmla="*/ 115773 w 117487"/>
                <a:gd name="connsiteY9" fmla="*/ 376568 h 416001"/>
                <a:gd name="connsiteX10" fmla="*/ 116726 w 117487"/>
                <a:gd name="connsiteY10" fmla="*/ 397618 h 416001"/>
                <a:gd name="connsiteX11" fmla="*/ 117488 w 117487"/>
                <a:gd name="connsiteY11" fmla="*/ 416001 h 416001"/>
                <a:gd name="connsiteX12" fmla="*/ 116250 w 117487"/>
                <a:gd name="connsiteY12" fmla="*/ 397714 h 416001"/>
                <a:gd name="connsiteX13" fmla="*/ 114631 w 117487"/>
                <a:gd name="connsiteY13" fmla="*/ 376758 h 416001"/>
                <a:gd name="connsiteX14" fmla="*/ 111201 w 117487"/>
                <a:gd name="connsiteY14" fmla="*/ 349707 h 416001"/>
                <a:gd name="connsiteX15" fmla="*/ 105963 w 117487"/>
                <a:gd name="connsiteY15" fmla="*/ 317894 h 416001"/>
                <a:gd name="connsiteX16" fmla="*/ 98724 w 117487"/>
                <a:gd name="connsiteY16" fmla="*/ 282651 h 416001"/>
                <a:gd name="connsiteX17" fmla="*/ 89580 w 117487"/>
                <a:gd name="connsiteY17" fmla="*/ 245218 h 416001"/>
                <a:gd name="connsiteX18" fmla="*/ 78721 w 117487"/>
                <a:gd name="connsiteY18" fmla="*/ 207023 h 416001"/>
                <a:gd name="connsiteX19" fmla="*/ 66624 w 117487"/>
                <a:gd name="connsiteY19" fmla="*/ 169209 h 416001"/>
                <a:gd name="connsiteX20" fmla="*/ 53671 w 117487"/>
                <a:gd name="connsiteY20" fmla="*/ 132918 h 416001"/>
                <a:gd name="connsiteX21" fmla="*/ 28429 w 117487"/>
                <a:gd name="connsiteY21" fmla="*/ 69577 h 416001"/>
                <a:gd name="connsiteX22" fmla="*/ 712 w 117487"/>
                <a:gd name="connsiteY22" fmla="*/ 9284 h 416001"/>
                <a:gd name="connsiteX23" fmla="*/ 3474 w 117487"/>
                <a:gd name="connsiteY23" fmla="*/ 712 h 416001"/>
                <a:gd name="connsiteX24" fmla="*/ 12046 w 117487"/>
                <a:gd name="connsiteY24" fmla="*/ 3474 h 416001"/>
                <a:gd name="connsiteX25" fmla="*/ 12046 w 117487"/>
                <a:gd name="connsiteY25" fmla="*/ 3664 h 416001"/>
                <a:gd name="connsiteX26" fmla="*/ 12046 w 117487"/>
                <a:gd name="connsiteY26" fmla="*/ 3664 h 41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7487" h="416001">
                  <a:moveTo>
                    <a:pt x="12237" y="3474"/>
                  </a:moveTo>
                  <a:cubicBezTo>
                    <a:pt x="12237" y="3474"/>
                    <a:pt x="23857" y="27858"/>
                    <a:pt x="38431" y="65291"/>
                  </a:cubicBezTo>
                  <a:cubicBezTo>
                    <a:pt x="45765" y="83960"/>
                    <a:pt x="53861" y="105963"/>
                    <a:pt x="61957" y="129775"/>
                  </a:cubicBezTo>
                  <a:cubicBezTo>
                    <a:pt x="66053" y="141682"/>
                    <a:pt x="69768" y="154064"/>
                    <a:pt x="73864" y="166637"/>
                  </a:cubicBezTo>
                  <a:cubicBezTo>
                    <a:pt x="77483" y="179305"/>
                    <a:pt x="81388" y="192069"/>
                    <a:pt x="84913" y="205023"/>
                  </a:cubicBezTo>
                  <a:cubicBezTo>
                    <a:pt x="88151" y="217977"/>
                    <a:pt x="91961" y="230835"/>
                    <a:pt x="94628" y="243790"/>
                  </a:cubicBezTo>
                  <a:cubicBezTo>
                    <a:pt x="97485" y="256648"/>
                    <a:pt x="100629" y="269221"/>
                    <a:pt x="102724" y="281604"/>
                  </a:cubicBezTo>
                  <a:cubicBezTo>
                    <a:pt x="105010" y="293986"/>
                    <a:pt x="107487" y="305797"/>
                    <a:pt x="108915" y="317227"/>
                  </a:cubicBezTo>
                  <a:cubicBezTo>
                    <a:pt x="110440" y="328657"/>
                    <a:pt x="112440" y="339325"/>
                    <a:pt x="113202" y="349326"/>
                  </a:cubicBezTo>
                  <a:cubicBezTo>
                    <a:pt x="114154" y="359328"/>
                    <a:pt x="115012" y="368472"/>
                    <a:pt x="115773" y="376568"/>
                  </a:cubicBezTo>
                  <a:cubicBezTo>
                    <a:pt x="116440" y="384664"/>
                    <a:pt x="116440" y="391808"/>
                    <a:pt x="116726" y="397618"/>
                  </a:cubicBezTo>
                  <a:cubicBezTo>
                    <a:pt x="117202" y="409334"/>
                    <a:pt x="117488" y="416001"/>
                    <a:pt x="117488" y="416001"/>
                  </a:cubicBezTo>
                  <a:cubicBezTo>
                    <a:pt x="117488" y="416001"/>
                    <a:pt x="117012" y="409334"/>
                    <a:pt x="116250" y="397714"/>
                  </a:cubicBezTo>
                  <a:cubicBezTo>
                    <a:pt x="115773" y="391903"/>
                    <a:pt x="115488" y="384759"/>
                    <a:pt x="114631" y="376758"/>
                  </a:cubicBezTo>
                  <a:cubicBezTo>
                    <a:pt x="113583" y="368662"/>
                    <a:pt x="112440" y="359614"/>
                    <a:pt x="111201" y="349707"/>
                  </a:cubicBezTo>
                  <a:cubicBezTo>
                    <a:pt x="110154" y="339801"/>
                    <a:pt x="107773" y="329133"/>
                    <a:pt x="105963" y="317894"/>
                  </a:cubicBezTo>
                  <a:cubicBezTo>
                    <a:pt x="104248" y="306559"/>
                    <a:pt x="101391" y="294843"/>
                    <a:pt x="98724" y="282651"/>
                  </a:cubicBezTo>
                  <a:cubicBezTo>
                    <a:pt x="96247" y="270364"/>
                    <a:pt x="92818" y="257982"/>
                    <a:pt x="89580" y="245218"/>
                  </a:cubicBezTo>
                  <a:cubicBezTo>
                    <a:pt x="86532" y="232455"/>
                    <a:pt x="82341" y="219787"/>
                    <a:pt x="78721" y="207023"/>
                  </a:cubicBezTo>
                  <a:cubicBezTo>
                    <a:pt x="74911" y="194259"/>
                    <a:pt x="70625" y="181687"/>
                    <a:pt x="66624" y="169209"/>
                  </a:cubicBezTo>
                  <a:cubicBezTo>
                    <a:pt x="62243" y="156826"/>
                    <a:pt x="58147" y="144634"/>
                    <a:pt x="53671" y="132918"/>
                  </a:cubicBezTo>
                  <a:cubicBezTo>
                    <a:pt x="45003" y="109487"/>
                    <a:pt x="36240" y="87960"/>
                    <a:pt x="28429" y="69577"/>
                  </a:cubicBezTo>
                  <a:cubicBezTo>
                    <a:pt x="12808" y="32811"/>
                    <a:pt x="712" y="9284"/>
                    <a:pt x="712" y="9284"/>
                  </a:cubicBezTo>
                  <a:cubicBezTo>
                    <a:pt x="-908" y="6141"/>
                    <a:pt x="331" y="2331"/>
                    <a:pt x="3474" y="712"/>
                  </a:cubicBezTo>
                  <a:cubicBezTo>
                    <a:pt x="6617" y="-908"/>
                    <a:pt x="10427" y="331"/>
                    <a:pt x="12046" y="3474"/>
                  </a:cubicBezTo>
                  <a:cubicBezTo>
                    <a:pt x="12046" y="3474"/>
                    <a:pt x="12046" y="3474"/>
                    <a:pt x="12046" y="3664"/>
                  </a:cubicBezTo>
                  <a:lnTo>
                    <a:pt x="12046" y="366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943A78A0-F2A5-C351-393C-00754EEA760A}"/>
                </a:ext>
              </a:extLst>
            </p:cNvPr>
            <p:cNvSpPr/>
            <p:nvPr/>
          </p:nvSpPr>
          <p:spPr>
            <a:xfrm>
              <a:off x="6632654" y="3695240"/>
              <a:ext cx="101805" cy="480519"/>
            </a:xfrm>
            <a:custGeom>
              <a:avLst/>
              <a:gdLst>
                <a:gd name="connsiteX0" fmla="*/ 12080 w 101805"/>
                <a:gd name="connsiteY0" fmla="*/ 4175 h 480519"/>
                <a:gd name="connsiteX1" fmla="*/ 19605 w 101805"/>
                <a:gd name="connsiteY1" fmla="*/ 23891 h 480519"/>
                <a:gd name="connsiteX2" fmla="*/ 27320 w 101805"/>
                <a:gd name="connsiteY2" fmla="*/ 46751 h 480519"/>
                <a:gd name="connsiteX3" fmla="*/ 36465 w 101805"/>
                <a:gd name="connsiteY3" fmla="*/ 76565 h 480519"/>
                <a:gd name="connsiteX4" fmla="*/ 46180 w 101805"/>
                <a:gd name="connsiteY4" fmla="*/ 112188 h 480519"/>
                <a:gd name="connsiteX5" fmla="*/ 55610 w 101805"/>
                <a:gd name="connsiteY5" fmla="*/ 152193 h 480519"/>
                <a:gd name="connsiteX6" fmla="*/ 64944 w 101805"/>
                <a:gd name="connsiteY6" fmla="*/ 195151 h 480519"/>
                <a:gd name="connsiteX7" fmla="*/ 72945 w 101805"/>
                <a:gd name="connsiteY7" fmla="*/ 239728 h 480519"/>
                <a:gd name="connsiteX8" fmla="*/ 80279 w 101805"/>
                <a:gd name="connsiteY8" fmla="*/ 284400 h 480519"/>
                <a:gd name="connsiteX9" fmla="*/ 86185 w 101805"/>
                <a:gd name="connsiteY9" fmla="*/ 327834 h 480519"/>
                <a:gd name="connsiteX10" fmla="*/ 91614 w 101805"/>
                <a:gd name="connsiteY10" fmla="*/ 368506 h 480519"/>
                <a:gd name="connsiteX11" fmla="*/ 94948 w 101805"/>
                <a:gd name="connsiteY11" fmla="*/ 405082 h 480519"/>
                <a:gd name="connsiteX12" fmla="*/ 101806 w 101805"/>
                <a:gd name="connsiteY12" fmla="*/ 480520 h 480519"/>
                <a:gd name="connsiteX13" fmla="*/ 93043 w 101805"/>
                <a:gd name="connsiteY13" fmla="*/ 405272 h 480519"/>
                <a:gd name="connsiteX14" fmla="*/ 88757 w 101805"/>
                <a:gd name="connsiteY14" fmla="*/ 368792 h 480519"/>
                <a:gd name="connsiteX15" fmla="*/ 82280 w 101805"/>
                <a:gd name="connsiteY15" fmla="*/ 328311 h 480519"/>
                <a:gd name="connsiteX16" fmla="*/ 75326 w 101805"/>
                <a:gd name="connsiteY16" fmla="*/ 285067 h 480519"/>
                <a:gd name="connsiteX17" fmla="*/ 66849 w 101805"/>
                <a:gd name="connsiteY17" fmla="*/ 240680 h 480519"/>
                <a:gd name="connsiteX18" fmla="*/ 57705 w 101805"/>
                <a:gd name="connsiteY18" fmla="*/ 196484 h 480519"/>
                <a:gd name="connsiteX19" fmla="*/ 47323 w 101805"/>
                <a:gd name="connsiteY19" fmla="*/ 154003 h 480519"/>
                <a:gd name="connsiteX20" fmla="*/ 36941 w 101805"/>
                <a:gd name="connsiteY20" fmla="*/ 114474 h 480519"/>
                <a:gd name="connsiteX21" fmla="*/ 26463 w 101805"/>
                <a:gd name="connsiteY21" fmla="*/ 79422 h 480519"/>
                <a:gd name="connsiteX22" fmla="*/ 16652 w 101805"/>
                <a:gd name="connsiteY22" fmla="*/ 50180 h 480519"/>
                <a:gd name="connsiteX23" fmla="*/ 8461 w 101805"/>
                <a:gd name="connsiteY23" fmla="*/ 27987 h 480519"/>
                <a:gd name="connsiteX24" fmla="*/ 555 w 101805"/>
                <a:gd name="connsiteY24" fmla="*/ 8937 h 480519"/>
                <a:gd name="connsiteX25" fmla="*/ 3699 w 101805"/>
                <a:gd name="connsiteY25" fmla="*/ 555 h 480519"/>
                <a:gd name="connsiteX26" fmla="*/ 12080 w 101805"/>
                <a:gd name="connsiteY26" fmla="*/ 3698 h 480519"/>
                <a:gd name="connsiteX27" fmla="*/ 12080 w 101805"/>
                <a:gd name="connsiteY27" fmla="*/ 3794 h 480519"/>
                <a:gd name="connsiteX28" fmla="*/ 12080 w 101805"/>
                <a:gd name="connsiteY28" fmla="*/ 3984 h 48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1805" h="480519">
                  <a:moveTo>
                    <a:pt x="12080" y="4175"/>
                  </a:moveTo>
                  <a:cubicBezTo>
                    <a:pt x="12080" y="4175"/>
                    <a:pt x="15033" y="11033"/>
                    <a:pt x="19605" y="23891"/>
                  </a:cubicBezTo>
                  <a:cubicBezTo>
                    <a:pt x="22082" y="30178"/>
                    <a:pt x="24653" y="37893"/>
                    <a:pt x="27320" y="46751"/>
                  </a:cubicBezTo>
                  <a:cubicBezTo>
                    <a:pt x="29987" y="55610"/>
                    <a:pt x="33607" y="65516"/>
                    <a:pt x="36465" y="76565"/>
                  </a:cubicBezTo>
                  <a:cubicBezTo>
                    <a:pt x="39417" y="87614"/>
                    <a:pt x="42751" y="99520"/>
                    <a:pt x="46180" y="112188"/>
                  </a:cubicBezTo>
                  <a:cubicBezTo>
                    <a:pt x="49799" y="124761"/>
                    <a:pt x="52276" y="138287"/>
                    <a:pt x="55610" y="152193"/>
                  </a:cubicBezTo>
                  <a:cubicBezTo>
                    <a:pt x="58562" y="166100"/>
                    <a:pt x="62277" y="180387"/>
                    <a:pt x="64944" y="195151"/>
                  </a:cubicBezTo>
                  <a:cubicBezTo>
                    <a:pt x="67611" y="209820"/>
                    <a:pt x="70278" y="224774"/>
                    <a:pt x="72945" y="239728"/>
                  </a:cubicBezTo>
                  <a:cubicBezTo>
                    <a:pt x="75612" y="254682"/>
                    <a:pt x="78565" y="269541"/>
                    <a:pt x="80279" y="284400"/>
                  </a:cubicBezTo>
                  <a:cubicBezTo>
                    <a:pt x="82280" y="299164"/>
                    <a:pt x="84280" y="313737"/>
                    <a:pt x="86185" y="327834"/>
                  </a:cubicBezTo>
                  <a:cubicBezTo>
                    <a:pt x="88090" y="341931"/>
                    <a:pt x="89900" y="355552"/>
                    <a:pt x="91614" y="368506"/>
                  </a:cubicBezTo>
                  <a:cubicBezTo>
                    <a:pt x="92757" y="381460"/>
                    <a:pt x="93900" y="393747"/>
                    <a:pt x="94948" y="405082"/>
                  </a:cubicBezTo>
                  <a:cubicBezTo>
                    <a:pt x="99044" y="450326"/>
                    <a:pt x="101806" y="480520"/>
                    <a:pt x="101806" y="480520"/>
                  </a:cubicBezTo>
                  <a:cubicBezTo>
                    <a:pt x="101806" y="480520"/>
                    <a:pt x="98282" y="450421"/>
                    <a:pt x="93043" y="405272"/>
                  </a:cubicBezTo>
                  <a:cubicBezTo>
                    <a:pt x="91709" y="394033"/>
                    <a:pt x="90281" y="381746"/>
                    <a:pt x="88757" y="368792"/>
                  </a:cubicBezTo>
                  <a:cubicBezTo>
                    <a:pt x="86661" y="355933"/>
                    <a:pt x="84566" y="342407"/>
                    <a:pt x="82280" y="328311"/>
                  </a:cubicBezTo>
                  <a:cubicBezTo>
                    <a:pt x="79994" y="314309"/>
                    <a:pt x="77708" y="299831"/>
                    <a:pt x="75326" y="285067"/>
                  </a:cubicBezTo>
                  <a:cubicBezTo>
                    <a:pt x="73231" y="270303"/>
                    <a:pt x="69802" y="255539"/>
                    <a:pt x="66849" y="240680"/>
                  </a:cubicBezTo>
                  <a:cubicBezTo>
                    <a:pt x="63801" y="225821"/>
                    <a:pt x="60753" y="211058"/>
                    <a:pt x="57705" y="196484"/>
                  </a:cubicBezTo>
                  <a:cubicBezTo>
                    <a:pt x="54752" y="181911"/>
                    <a:pt x="50657" y="167814"/>
                    <a:pt x="47323" y="154003"/>
                  </a:cubicBezTo>
                  <a:cubicBezTo>
                    <a:pt x="43703" y="140287"/>
                    <a:pt x="40846" y="126857"/>
                    <a:pt x="36941" y="114474"/>
                  </a:cubicBezTo>
                  <a:cubicBezTo>
                    <a:pt x="33226" y="102092"/>
                    <a:pt x="29702" y="90281"/>
                    <a:pt x="26463" y="79422"/>
                  </a:cubicBezTo>
                  <a:cubicBezTo>
                    <a:pt x="23320" y="68564"/>
                    <a:pt x="19510" y="58944"/>
                    <a:pt x="16652" y="50180"/>
                  </a:cubicBezTo>
                  <a:cubicBezTo>
                    <a:pt x="13700" y="41513"/>
                    <a:pt x="11033" y="33988"/>
                    <a:pt x="8461" y="27987"/>
                  </a:cubicBezTo>
                  <a:cubicBezTo>
                    <a:pt x="3794" y="15890"/>
                    <a:pt x="555" y="8937"/>
                    <a:pt x="555" y="8937"/>
                  </a:cubicBezTo>
                  <a:cubicBezTo>
                    <a:pt x="-874" y="5794"/>
                    <a:pt x="555" y="1984"/>
                    <a:pt x="3699" y="555"/>
                  </a:cubicBezTo>
                  <a:cubicBezTo>
                    <a:pt x="6842" y="-874"/>
                    <a:pt x="10652" y="555"/>
                    <a:pt x="12080" y="3698"/>
                  </a:cubicBezTo>
                  <a:cubicBezTo>
                    <a:pt x="12080" y="3698"/>
                    <a:pt x="12080" y="3698"/>
                    <a:pt x="12080" y="3794"/>
                  </a:cubicBezTo>
                  <a:lnTo>
                    <a:pt x="12080" y="3984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143" name="Freeform: Shape 1142">
            <a:extLst>
              <a:ext uri="{FF2B5EF4-FFF2-40B4-BE49-F238E27FC236}">
                <a16:creationId xmlns:a16="http://schemas.microsoft.com/office/drawing/2014/main" id="{84E2F56F-6DC9-112C-8B64-F332BD8A1E25}"/>
              </a:ext>
            </a:extLst>
          </p:cNvPr>
          <p:cNvSpPr/>
          <p:nvPr/>
        </p:nvSpPr>
        <p:spPr>
          <a:xfrm>
            <a:off x="7774903" y="6357167"/>
            <a:ext cx="1668404" cy="322259"/>
          </a:xfrm>
          <a:custGeom>
            <a:avLst/>
            <a:gdLst>
              <a:gd name="connsiteX0" fmla="*/ 1154906 w 1154906"/>
              <a:gd name="connsiteY0" fmla="*/ 111538 h 223075"/>
              <a:gd name="connsiteX1" fmla="*/ 577501 w 1154906"/>
              <a:gd name="connsiteY1" fmla="*/ 0 h 223075"/>
              <a:gd name="connsiteX2" fmla="*/ 0 w 1154906"/>
              <a:gd name="connsiteY2" fmla="*/ 111538 h 223075"/>
              <a:gd name="connsiteX3" fmla="*/ 577501 w 1154906"/>
              <a:gd name="connsiteY3" fmla="*/ 223075 h 223075"/>
              <a:gd name="connsiteX4" fmla="*/ 1154906 w 1154906"/>
              <a:gd name="connsiteY4" fmla="*/ 111538 h 22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4906" h="223075">
                <a:moveTo>
                  <a:pt x="1154906" y="111538"/>
                </a:moveTo>
                <a:cubicBezTo>
                  <a:pt x="1154906" y="49911"/>
                  <a:pt x="896398" y="0"/>
                  <a:pt x="577501" y="0"/>
                </a:cubicBezTo>
                <a:cubicBezTo>
                  <a:pt x="258604" y="0"/>
                  <a:pt x="0" y="49911"/>
                  <a:pt x="0" y="111538"/>
                </a:cubicBezTo>
                <a:cubicBezTo>
                  <a:pt x="0" y="173164"/>
                  <a:pt x="258508" y="223075"/>
                  <a:pt x="577501" y="223075"/>
                </a:cubicBezTo>
                <a:cubicBezTo>
                  <a:pt x="896493" y="223075"/>
                  <a:pt x="1154906" y="173164"/>
                  <a:pt x="1154906" y="111538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144" name="Graphic 36">
            <a:extLst>
              <a:ext uri="{FF2B5EF4-FFF2-40B4-BE49-F238E27FC236}">
                <a16:creationId xmlns:a16="http://schemas.microsoft.com/office/drawing/2014/main" id="{643EAA65-4EBD-8CD4-B4ED-2417B03335CF}"/>
              </a:ext>
            </a:extLst>
          </p:cNvPr>
          <p:cNvGrpSpPr/>
          <p:nvPr/>
        </p:nvGrpSpPr>
        <p:grpSpPr>
          <a:xfrm>
            <a:off x="7890238" y="6152972"/>
            <a:ext cx="477678" cy="371822"/>
            <a:chOff x="7080236" y="5080825"/>
            <a:chExt cx="330659" cy="257383"/>
          </a:xfrm>
        </p:grpSpPr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8645710F-B619-D46C-5B3C-1166D1FEB16D}"/>
                </a:ext>
              </a:extLst>
            </p:cNvPr>
            <p:cNvSpPr/>
            <p:nvPr/>
          </p:nvSpPr>
          <p:spPr>
            <a:xfrm>
              <a:off x="7238523" y="5080825"/>
              <a:ext cx="153161" cy="160399"/>
            </a:xfrm>
            <a:custGeom>
              <a:avLst/>
              <a:gdLst>
                <a:gd name="connsiteX0" fmla="*/ 61627 w 153161"/>
                <a:gd name="connsiteY0" fmla="*/ 20193 h 160400"/>
                <a:gd name="connsiteX1" fmla="*/ 72771 w 153161"/>
                <a:gd name="connsiteY1" fmla="*/ 103727 h 160400"/>
                <a:gd name="connsiteX2" fmla="*/ 0 w 153161"/>
                <a:gd name="connsiteY2" fmla="*/ 160401 h 160400"/>
                <a:gd name="connsiteX3" fmla="*/ 153162 w 153161"/>
                <a:gd name="connsiteY3" fmla="*/ 134683 h 160400"/>
                <a:gd name="connsiteX4" fmla="*/ 153162 w 153161"/>
                <a:gd name="connsiteY4" fmla="*/ 0 h 160400"/>
                <a:gd name="connsiteX5" fmla="*/ 61627 w 153161"/>
                <a:gd name="connsiteY5" fmla="*/ 20193 h 16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161" h="160400">
                  <a:moveTo>
                    <a:pt x="61627" y="20193"/>
                  </a:moveTo>
                  <a:lnTo>
                    <a:pt x="72771" y="103727"/>
                  </a:lnTo>
                  <a:lnTo>
                    <a:pt x="0" y="160401"/>
                  </a:lnTo>
                  <a:lnTo>
                    <a:pt x="153162" y="134683"/>
                  </a:lnTo>
                  <a:lnTo>
                    <a:pt x="153162" y="0"/>
                  </a:lnTo>
                  <a:lnTo>
                    <a:pt x="61627" y="20193"/>
                  </a:lnTo>
                  <a:close/>
                </a:path>
              </a:pathLst>
            </a:custGeom>
            <a:solidFill>
              <a:srgbClr val="FF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205" name="Graphic 36">
              <a:extLst>
                <a:ext uri="{FF2B5EF4-FFF2-40B4-BE49-F238E27FC236}">
                  <a16:creationId xmlns:a16="http://schemas.microsoft.com/office/drawing/2014/main" id="{21FA8CC2-EACB-2302-5689-BD2F17BFD277}"/>
                </a:ext>
              </a:extLst>
            </p:cNvPr>
            <p:cNvGrpSpPr/>
            <p:nvPr/>
          </p:nvGrpSpPr>
          <p:grpSpPr>
            <a:xfrm>
              <a:off x="7080236" y="5157401"/>
              <a:ext cx="330659" cy="180807"/>
              <a:chOff x="7080236" y="5157401"/>
              <a:chExt cx="330659" cy="180807"/>
            </a:xfrm>
          </p:grpSpPr>
          <p:sp>
            <p:nvSpPr>
              <p:cNvPr id="1206" name="Freeform: Shape 1205">
                <a:extLst>
                  <a:ext uri="{FF2B5EF4-FFF2-40B4-BE49-F238E27FC236}">
                    <a16:creationId xmlns:a16="http://schemas.microsoft.com/office/drawing/2014/main" id="{B8109367-DE2C-B8BE-7AE7-910F63B19826}"/>
                  </a:ext>
                </a:extLst>
              </p:cNvPr>
              <p:cNvSpPr/>
              <p:nvPr/>
            </p:nvSpPr>
            <p:spPr>
              <a:xfrm>
                <a:off x="7082282" y="5282931"/>
                <a:ext cx="323982" cy="55277"/>
              </a:xfrm>
              <a:custGeom>
                <a:avLst/>
                <a:gdLst>
                  <a:gd name="connsiteX0" fmla="*/ 3180 w 323982"/>
                  <a:gd name="connsiteY0" fmla="*/ 38776 h 55277"/>
                  <a:gd name="connsiteX1" fmla="*/ 34422 w 323982"/>
                  <a:gd name="connsiteY1" fmla="*/ 52206 h 55277"/>
                  <a:gd name="connsiteX2" fmla="*/ 36994 w 323982"/>
                  <a:gd name="connsiteY2" fmla="*/ 50682 h 55277"/>
                  <a:gd name="connsiteX3" fmla="*/ 40804 w 323982"/>
                  <a:gd name="connsiteY3" fmla="*/ 51254 h 55277"/>
                  <a:gd name="connsiteX4" fmla="*/ 42614 w 323982"/>
                  <a:gd name="connsiteY4" fmla="*/ 53349 h 55277"/>
                  <a:gd name="connsiteX5" fmla="*/ 65188 w 323982"/>
                  <a:gd name="connsiteY5" fmla="*/ 55064 h 55277"/>
                  <a:gd name="connsiteX6" fmla="*/ 69855 w 323982"/>
                  <a:gd name="connsiteY6" fmla="*/ 52969 h 55277"/>
                  <a:gd name="connsiteX7" fmla="*/ 71951 w 323982"/>
                  <a:gd name="connsiteY7" fmla="*/ 52969 h 55277"/>
                  <a:gd name="connsiteX8" fmla="*/ 76999 w 323982"/>
                  <a:gd name="connsiteY8" fmla="*/ 55254 h 55277"/>
                  <a:gd name="connsiteX9" fmla="*/ 106336 w 323982"/>
                  <a:gd name="connsiteY9" fmla="*/ 54492 h 55277"/>
                  <a:gd name="connsiteX10" fmla="*/ 109194 w 323982"/>
                  <a:gd name="connsiteY10" fmla="*/ 52397 h 55277"/>
                  <a:gd name="connsiteX11" fmla="*/ 113385 w 323982"/>
                  <a:gd name="connsiteY11" fmla="*/ 52111 h 55277"/>
                  <a:gd name="connsiteX12" fmla="*/ 116909 w 323982"/>
                  <a:gd name="connsiteY12" fmla="*/ 53730 h 55277"/>
                  <a:gd name="connsiteX13" fmla="*/ 135673 w 323982"/>
                  <a:gd name="connsiteY13" fmla="*/ 51730 h 55277"/>
                  <a:gd name="connsiteX14" fmla="*/ 139864 w 323982"/>
                  <a:gd name="connsiteY14" fmla="*/ 48492 h 55277"/>
                  <a:gd name="connsiteX15" fmla="*/ 141960 w 323982"/>
                  <a:gd name="connsiteY15" fmla="*/ 48206 h 55277"/>
                  <a:gd name="connsiteX16" fmla="*/ 147103 w 323982"/>
                  <a:gd name="connsiteY16" fmla="*/ 50016 h 55277"/>
                  <a:gd name="connsiteX17" fmla="*/ 228351 w 323982"/>
                  <a:gd name="connsiteY17" fmla="*/ 47349 h 55277"/>
                  <a:gd name="connsiteX18" fmla="*/ 233971 w 323982"/>
                  <a:gd name="connsiteY18" fmla="*/ 46015 h 55277"/>
                  <a:gd name="connsiteX19" fmla="*/ 241591 w 323982"/>
                  <a:gd name="connsiteY19" fmla="*/ 48682 h 55277"/>
                  <a:gd name="connsiteX20" fmla="*/ 271785 w 323982"/>
                  <a:gd name="connsiteY20" fmla="*/ 48682 h 55277"/>
                  <a:gd name="connsiteX21" fmla="*/ 295217 w 323982"/>
                  <a:gd name="connsiteY21" fmla="*/ 47158 h 55277"/>
                  <a:gd name="connsiteX22" fmla="*/ 323982 w 323982"/>
                  <a:gd name="connsiteY22" fmla="*/ 43824 h 55277"/>
                  <a:gd name="connsiteX23" fmla="*/ 319220 w 323982"/>
                  <a:gd name="connsiteY23" fmla="*/ 19726 h 55277"/>
                  <a:gd name="connsiteX24" fmla="*/ 318077 w 323982"/>
                  <a:gd name="connsiteY24" fmla="*/ 17536 h 55277"/>
                  <a:gd name="connsiteX25" fmla="*/ 135673 w 323982"/>
                  <a:gd name="connsiteY25" fmla="*/ 2867 h 55277"/>
                  <a:gd name="connsiteX26" fmla="*/ 135292 w 323982"/>
                  <a:gd name="connsiteY26" fmla="*/ 2867 h 55277"/>
                  <a:gd name="connsiteX27" fmla="*/ 98145 w 323982"/>
                  <a:gd name="connsiteY27" fmla="*/ 5534 h 55277"/>
                  <a:gd name="connsiteX28" fmla="*/ 1085 w 323982"/>
                  <a:gd name="connsiteY28" fmla="*/ 15249 h 55277"/>
                  <a:gd name="connsiteX29" fmla="*/ 895 w 323982"/>
                  <a:gd name="connsiteY29" fmla="*/ 17536 h 55277"/>
                  <a:gd name="connsiteX30" fmla="*/ 3180 w 323982"/>
                  <a:gd name="connsiteY30" fmla="*/ 38681 h 55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23982" h="55277">
                    <a:moveTo>
                      <a:pt x="3180" y="38776"/>
                    </a:moveTo>
                    <a:cubicBezTo>
                      <a:pt x="6419" y="43348"/>
                      <a:pt x="19563" y="49825"/>
                      <a:pt x="34422" y="52206"/>
                    </a:cubicBezTo>
                    <a:cubicBezTo>
                      <a:pt x="35089" y="52302"/>
                      <a:pt x="36327" y="50587"/>
                      <a:pt x="36994" y="50682"/>
                    </a:cubicBezTo>
                    <a:cubicBezTo>
                      <a:pt x="37851" y="50778"/>
                      <a:pt x="39947" y="51159"/>
                      <a:pt x="40804" y="51254"/>
                    </a:cubicBezTo>
                    <a:cubicBezTo>
                      <a:pt x="42042" y="51445"/>
                      <a:pt x="41376" y="53159"/>
                      <a:pt x="42614" y="53349"/>
                    </a:cubicBezTo>
                    <a:cubicBezTo>
                      <a:pt x="49567" y="54207"/>
                      <a:pt x="57187" y="54778"/>
                      <a:pt x="65188" y="55064"/>
                    </a:cubicBezTo>
                    <a:cubicBezTo>
                      <a:pt x="66331" y="55064"/>
                      <a:pt x="68617" y="52969"/>
                      <a:pt x="69855" y="52969"/>
                    </a:cubicBezTo>
                    <a:cubicBezTo>
                      <a:pt x="70522" y="52969"/>
                      <a:pt x="71284" y="52969"/>
                      <a:pt x="71951" y="52969"/>
                    </a:cubicBezTo>
                    <a:cubicBezTo>
                      <a:pt x="73951" y="52969"/>
                      <a:pt x="74999" y="55254"/>
                      <a:pt x="76999" y="55254"/>
                    </a:cubicBezTo>
                    <a:cubicBezTo>
                      <a:pt x="86524" y="55350"/>
                      <a:pt x="96335" y="55159"/>
                      <a:pt x="106336" y="54492"/>
                    </a:cubicBezTo>
                    <a:cubicBezTo>
                      <a:pt x="107098" y="54492"/>
                      <a:pt x="108432" y="52397"/>
                      <a:pt x="109194" y="52397"/>
                    </a:cubicBezTo>
                    <a:cubicBezTo>
                      <a:pt x="110622" y="52397"/>
                      <a:pt x="111956" y="52206"/>
                      <a:pt x="113385" y="52111"/>
                    </a:cubicBezTo>
                    <a:cubicBezTo>
                      <a:pt x="114813" y="52016"/>
                      <a:pt x="115575" y="53921"/>
                      <a:pt x="116909" y="53730"/>
                    </a:cubicBezTo>
                    <a:cubicBezTo>
                      <a:pt x="123196" y="53254"/>
                      <a:pt x="129482" y="52492"/>
                      <a:pt x="135673" y="51730"/>
                    </a:cubicBezTo>
                    <a:cubicBezTo>
                      <a:pt x="137388" y="51445"/>
                      <a:pt x="138150" y="48682"/>
                      <a:pt x="139864" y="48492"/>
                    </a:cubicBezTo>
                    <a:cubicBezTo>
                      <a:pt x="140531" y="48396"/>
                      <a:pt x="141198" y="48301"/>
                      <a:pt x="141960" y="48206"/>
                    </a:cubicBezTo>
                    <a:cubicBezTo>
                      <a:pt x="143293" y="48015"/>
                      <a:pt x="145770" y="50302"/>
                      <a:pt x="147103" y="50016"/>
                    </a:cubicBezTo>
                    <a:cubicBezTo>
                      <a:pt x="189394" y="42777"/>
                      <a:pt x="213683" y="45348"/>
                      <a:pt x="228351" y="47349"/>
                    </a:cubicBezTo>
                    <a:cubicBezTo>
                      <a:pt x="230542" y="47635"/>
                      <a:pt x="232162" y="46015"/>
                      <a:pt x="233971" y="46015"/>
                    </a:cubicBezTo>
                    <a:cubicBezTo>
                      <a:pt x="239877" y="46015"/>
                      <a:pt x="239591" y="48778"/>
                      <a:pt x="241591" y="48682"/>
                    </a:cubicBezTo>
                    <a:cubicBezTo>
                      <a:pt x="253307" y="48492"/>
                      <a:pt x="263975" y="51635"/>
                      <a:pt x="271785" y="48682"/>
                    </a:cubicBezTo>
                    <a:cubicBezTo>
                      <a:pt x="279596" y="45729"/>
                      <a:pt x="294074" y="43824"/>
                      <a:pt x="295217" y="47158"/>
                    </a:cubicBezTo>
                    <a:cubicBezTo>
                      <a:pt x="296360" y="50492"/>
                      <a:pt x="312552" y="47730"/>
                      <a:pt x="323982" y="43824"/>
                    </a:cubicBezTo>
                    <a:cubicBezTo>
                      <a:pt x="323792" y="31156"/>
                      <a:pt x="320934" y="23250"/>
                      <a:pt x="319220" y="19726"/>
                    </a:cubicBezTo>
                    <a:cubicBezTo>
                      <a:pt x="318553" y="18297"/>
                      <a:pt x="318077" y="17536"/>
                      <a:pt x="318077" y="17536"/>
                    </a:cubicBezTo>
                    <a:cubicBezTo>
                      <a:pt x="301884" y="-2562"/>
                      <a:pt x="214540" y="-2086"/>
                      <a:pt x="135673" y="2867"/>
                    </a:cubicBezTo>
                    <a:cubicBezTo>
                      <a:pt x="135578" y="2867"/>
                      <a:pt x="135387" y="2867"/>
                      <a:pt x="135292" y="2867"/>
                    </a:cubicBezTo>
                    <a:cubicBezTo>
                      <a:pt x="122624" y="3629"/>
                      <a:pt x="110146" y="4581"/>
                      <a:pt x="98145" y="5534"/>
                    </a:cubicBezTo>
                    <a:cubicBezTo>
                      <a:pt x="43852" y="9915"/>
                      <a:pt x="1085" y="15249"/>
                      <a:pt x="1085" y="15249"/>
                    </a:cubicBezTo>
                    <a:cubicBezTo>
                      <a:pt x="1085" y="15249"/>
                      <a:pt x="990" y="16107"/>
                      <a:pt x="895" y="17536"/>
                    </a:cubicBezTo>
                    <a:cubicBezTo>
                      <a:pt x="609" y="22298"/>
                      <a:pt x="-1963" y="30489"/>
                      <a:pt x="3180" y="38681"/>
                    </a:cubicBez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9" name="Freeform: Shape 1208">
                <a:extLst>
                  <a:ext uri="{FF2B5EF4-FFF2-40B4-BE49-F238E27FC236}">
                    <a16:creationId xmlns:a16="http://schemas.microsoft.com/office/drawing/2014/main" id="{352F8AAA-7BEC-8746-35A3-69ABA6BB0B50}"/>
                  </a:ext>
                </a:extLst>
              </p:cNvPr>
              <p:cNvSpPr/>
              <p:nvPr/>
            </p:nvSpPr>
            <p:spPr>
              <a:xfrm>
                <a:off x="7080236" y="5160832"/>
                <a:ext cx="325959" cy="157824"/>
              </a:xfrm>
              <a:custGeom>
                <a:avLst/>
                <a:gdLst>
                  <a:gd name="connsiteX0" fmla="*/ 934 w 325959"/>
                  <a:gd name="connsiteY0" fmla="*/ 132591 h 157824"/>
                  <a:gd name="connsiteX1" fmla="*/ 62656 w 325959"/>
                  <a:gd name="connsiteY1" fmla="*/ 156594 h 157824"/>
                  <a:gd name="connsiteX2" fmla="*/ 141999 w 325959"/>
                  <a:gd name="connsiteY2" fmla="*/ 155165 h 157824"/>
                  <a:gd name="connsiteX3" fmla="*/ 151524 w 325959"/>
                  <a:gd name="connsiteY3" fmla="*/ 153736 h 157824"/>
                  <a:gd name="connsiteX4" fmla="*/ 157810 w 325959"/>
                  <a:gd name="connsiteY4" fmla="*/ 152403 h 157824"/>
                  <a:gd name="connsiteX5" fmla="*/ 160097 w 325959"/>
                  <a:gd name="connsiteY5" fmla="*/ 151831 h 157824"/>
                  <a:gd name="connsiteX6" fmla="*/ 164097 w 325959"/>
                  <a:gd name="connsiteY6" fmla="*/ 150879 h 157824"/>
                  <a:gd name="connsiteX7" fmla="*/ 164383 w 325959"/>
                  <a:gd name="connsiteY7" fmla="*/ 150879 h 157824"/>
                  <a:gd name="connsiteX8" fmla="*/ 169907 w 325959"/>
                  <a:gd name="connsiteY8" fmla="*/ 150022 h 157824"/>
                  <a:gd name="connsiteX9" fmla="*/ 180290 w 325959"/>
                  <a:gd name="connsiteY9" fmla="*/ 148974 h 157824"/>
                  <a:gd name="connsiteX10" fmla="*/ 183528 w 325959"/>
                  <a:gd name="connsiteY10" fmla="*/ 148688 h 157824"/>
                  <a:gd name="connsiteX11" fmla="*/ 183528 w 325959"/>
                  <a:gd name="connsiteY11" fmla="*/ 148688 h 157824"/>
                  <a:gd name="connsiteX12" fmla="*/ 186957 w 325959"/>
                  <a:gd name="connsiteY12" fmla="*/ 148498 h 157824"/>
                  <a:gd name="connsiteX13" fmla="*/ 189148 w 325959"/>
                  <a:gd name="connsiteY13" fmla="*/ 148402 h 157824"/>
                  <a:gd name="connsiteX14" fmla="*/ 202864 w 325959"/>
                  <a:gd name="connsiteY14" fmla="*/ 147831 h 157824"/>
                  <a:gd name="connsiteX15" fmla="*/ 203149 w 325959"/>
                  <a:gd name="connsiteY15" fmla="*/ 147831 h 157824"/>
                  <a:gd name="connsiteX16" fmla="*/ 203721 w 325959"/>
                  <a:gd name="connsiteY16" fmla="*/ 147831 h 157824"/>
                  <a:gd name="connsiteX17" fmla="*/ 322593 w 325959"/>
                  <a:gd name="connsiteY17" fmla="*/ 137734 h 157824"/>
                  <a:gd name="connsiteX18" fmla="*/ 319164 w 325959"/>
                  <a:gd name="connsiteY18" fmla="*/ 59725 h 157824"/>
                  <a:gd name="connsiteX19" fmla="*/ 318402 w 325959"/>
                  <a:gd name="connsiteY19" fmla="*/ 57343 h 157824"/>
                  <a:gd name="connsiteX20" fmla="*/ 316402 w 325959"/>
                  <a:gd name="connsiteY20" fmla="*/ 24387 h 157824"/>
                  <a:gd name="connsiteX21" fmla="*/ 316021 w 325959"/>
                  <a:gd name="connsiteY21" fmla="*/ 20386 h 157824"/>
                  <a:gd name="connsiteX22" fmla="*/ 317259 w 325959"/>
                  <a:gd name="connsiteY22" fmla="*/ 17910 h 157824"/>
                  <a:gd name="connsiteX23" fmla="*/ 318402 w 325959"/>
                  <a:gd name="connsiteY23" fmla="*/ 8290 h 157824"/>
                  <a:gd name="connsiteX24" fmla="*/ 274873 w 325959"/>
                  <a:gd name="connsiteY24" fmla="*/ 19720 h 157824"/>
                  <a:gd name="connsiteX25" fmla="*/ 210389 w 325959"/>
                  <a:gd name="connsiteY25" fmla="*/ 2098 h 157824"/>
                  <a:gd name="connsiteX26" fmla="*/ 156096 w 325959"/>
                  <a:gd name="connsiteY26" fmla="*/ 43437 h 157824"/>
                  <a:gd name="connsiteX27" fmla="*/ 143237 w 325959"/>
                  <a:gd name="connsiteY27" fmla="*/ 52771 h 157824"/>
                  <a:gd name="connsiteX28" fmla="*/ 137998 w 325959"/>
                  <a:gd name="connsiteY28" fmla="*/ 56391 h 157824"/>
                  <a:gd name="connsiteX29" fmla="*/ 124759 w 325959"/>
                  <a:gd name="connsiteY29" fmla="*/ 64964 h 157824"/>
                  <a:gd name="connsiteX30" fmla="*/ 119234 w 325959"/>
                  <a:gd name="connsiteY30" fmla="*/ 68297 h 157824"/>
                  <a:gd name="connsiteX31" fmla="*/ 105423 w 325959"/>
                  <a:gd name="connsiteY31" fmla="*/ 75631 h 157824"/>
                  <a:gd name="connsiteX32" fmla="*/ 74562 w 325959"/>
                  <a:gd name="connsiteY32" fmla="*/ 83251 h 157824"/>
                  <a:gd name="connsiteX33" fmla="*/ 72085 w 325959"/>
                  <a:gd name="connsiteY33" fmla="*/ 82966 h 157824"/>
                  <a:gd name="connsiteX34" fmla="*/ 839 w 325959"/>
                  <a:gd name="connsiteY34" fmla="*/ 132877 h 157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25959" h="157824">
                    <a:moveTo>
                      <a:pt x="934" y="132591"/>
                    </a:moveTo>
                    <a:cubicBezTo>
                      <a:pt x="4363" y="146974"/>
                      <a:pt x="31414" y="154022"/>
                      <a:pt x="62656" y="156594"/>
                    </a:cubicBezTo>
                    <a:cubicBezTo>
                      <a:pt x="90278" y="158880"/>
                      <a:pt x="121234" y="157737"/>
                      <a:pt x="141999" y="155165"/>
                    </a:cubicBezTo>
                    <a:cubicBezTo>
                      <a:pt x="145523" y="154689"/>
                      <a:pt x="148666" y="154213"/>
                      <a:pt x="151524" y="153736"/>
                    </a:cubicBezTo>
                    <a:cubicBezTo>
                      <a:pt x="153905" y="153356"/>
                      <a:pt x="156001" y="152879"/>
                      <a:pt x="157810" y="152403"/>
                    </a:cubicBezTo>
                    <a:cubicBezTo>
                      <a:pt x="158668" y="152212"/>
                      <a:pt x="159430" y="152022"/>
                      <a:pt x="160097" y="151831"/>
                    </a:cubicBezTo>
                    <a:cubicBezTo>
                      <a:pt x="161240" y="151450"/>
                      <a:pt x="162668" y="151165"/>
                      <a:pt x="164097" y="150879"/>
                    </a:cubicBezTo>
                    <a:cubicBezTo>
                      <a:pt x="164097" y="150879"/>
                      <a:pt x="164287" y="150879"/>
                      <a:pt x="164383" y="150879"/>
                    </a:cubicBezTo>
                    <a:cubicBezTo>
                      <a:pt x="166002" y="150593"/>
                      <a:pt x="167907" y="150307"/>
                      <a:pt x="169907" y="150022"/>
                    </a:cubicBezTo>
                    <a:cubicBezTo>
                      <a:pt x="173050" y="149641"/>
                      <a:pt x="176575" y="149260"/>
                      <a:pt x="180290" y="148974"/>
                    </a:cubicBezTo>
                    <a:cubicBezTo>
                      <a:pt x="181337" y="148974"/>
                      <a:pt x="182480" y="148783"/>
                      <a:pt x="183528" y="148688"/>
                    </a:cubicBezTo>
                    <a:lnTo>
                      <a:pt x="183528" y="148688"/>
                    </a:lnTo>
                    <a:cubicBezTo>
                      <a:pt x="184671" y="148688"/>
                      <a:pt x="185814" y="148498"/>
                      <a:pt x="186957" y="148498"/>
                    </a:cubicBezTo>
                    <a:cubicBezTo>
                      <a:pt x="187719" y="148498"/>
                      <a:pt x="188386" y="148498"/>
                      <a:pt x="189148" y="148402"/>
                    </a:cubicBezTo>
                    <a:cubicBezTo>
                      <a:pt x="193434" y="148117"/>
                      <a:pt x="198101" y="147926"/>
                      <a:pt x="202864" y="147831"/>
                    </a:cubicBezTo>
                    <a:cubicBezTo>
                      <a:pt x="202959" y="147831"/>
                      <a:pt x="203054" y="147831"/>
                      <a:pt x="203149" y="147831"/>
                    </a:cubicBezTo>
                    <a:cubicBezTo>
                      <a:pt x="203340" y="147831"/>
                      <a:pt x="203531" y="147831"/>
                      <a:pt x="203721" y="147831"/>
                    </a:cubicBezTo>
                    <a:cubicBezTo>
                      <a:pt x="251441" y="146212"/>
                      <a:pt x="317259" y="147259"/>
                      <a:pt x="322593" y="137734"/>
                    </a:cubicBezTo>
                    <a:cubicBezTo>
                      <a:pt x="329737" y="124971"/>
                      <a:pt x="324022" y="77346"/>
                      <a:pt x="319164" y="59725"/>
                    </a:cubicBezTo>
                    <a:cubicBezTo>
                      <a:pt x="318878" y="58867"/>
                      <a:pt x="318688" y="58010"/>
                      <a:pt x="318402" y="57343"/>
                    </a:cubicBezTo>
                    <a:cubicBezTo>
                      <a:pt x="315449" y="48485"/>
                      <a:pt x="315449" y="35626"/>
                      <a:pt x="316402" y="24387"/>
                    </a:cubicBezTo>
                    <a:cubicBezTo>
                      <a:pt x="316402" y="23625"/>
                      <a:pt x="316021" y="21053"/>
                      <a:pt x="316021" y="20386"/>
                    </a:cubicBezTo>
                    <a:cubicBezTo>
                      <a:pt x="316021" y="19720"/>
                      <a:pt x="317164" y="18481"/>
                      <a:pt x="317259" y="17910"/>
                    </a:cubicBezTo>
                    <a:cubicBezTo>
                      <a:pt x="317831" y="12195"/>
                      <a:pt x="318402" y="8290"/>
                      <a:pt x="318402" y="8290"/>
                    </a:cubicBezTo>
                    <a:cubicBezTo>
                      <a:pt x="308401" y="-8189"/>
                      <a:pt x="308401" y="13052"/>
                      <a:pt x="274873" y="19720"/>
                    </a:cubicBezTo>
                    <a:cubicBezTo>
                      <a:pt x="241345" y="26387"/>
                      <a:pt x="228772" y="-8760"/>
                      <a:pt x="210389" y="2098"/>
                    </a:cubicBezTo>
                    <a:cubicBezTo>
                      <a:pt x="201911" y="7051"/>
                      <a:pt x="180480" y="25435"/>
                      <a:pt x="156096" y="43437"/>
                    </a:cubicBezTo>
                    <a:cubicBezTo>
                      <a:pt x="151905" y="46580"/>
                      <a:pt x="147523" y="49723"/>
                      <a:pt x="143237" y="52771"/>
                    </a:cubicBezTo>
                    <a:cubicBezTo>
                      <a:pt x="141523" y="54010"/>
                      <a:pt x="139713" y="55153"/>
                      <a:pt x="137998" y="56391"/>
                    </a:cubicBezTo>
                    <a:cubicBezTo>
                      <a:pt x="133617" y="59344"/>
                      <a:pt x="129140" y="62201"/>
                      <a:pt x="124759" y="64964"/>
                    </a:cubicBezTo>
                    <a:cubicBezTo>
                      <a:pt x="122949" y="66106"/>
                      <a:pt x="121044" y="67249"/>
                      <a:pt x="119234" y="68297"/>
                    </a:cubicBezTo>
                    <a:cubicBezTo>
                      <a:pt x="114567" y="71059"/>
                      <a:pt x="109900" y="73441"/>
                      <a:pt x="105423" y="75631"/>
                    </a:cubicBezTo>
                    <a:cubicBezTo>
                      <a:pt x="93707" y="81156"/>
                      <a:pt x="83039" y="84299"/>
                      <a:pt x="74562" y="83251"/>
                    </a:cubicBezTo>
                    <a:cubicBezTo>
                      <a:pt x="73705" y="83251"/>
                      <a:pt x="72848" y="83061"/>
                      <a:pt x="72085" y="82966"/>
                    </a:cubicBezTo>
                    <a:cubicBezTo>
                      <a:pt x="35700" y="79823"/>
                      <a:pt x="-6496" y="101730"/>
                      <a:pt x="839" y="132877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0" name="Freeform: Shape 1209">
                <a:extLst>
                  <a:ext uri="{FF2B5EF4-FFF2-40B4-BE49-F238E27FC236}">
                    <a16:creationId xmlns:a16="http://schemas.microsoft.com/office/drawing/2014/main" id="{46643CB7-6384-12DD-23EC-8F94F96036C4}"/>
                  </a:ext>
                </a:extLst>
              </p:cNvPr>
              <p:cNvSpPr/>
              <p:nvPr/>
            </p:nvSpPr>
            <p:spPr>
              <a:xfrm>
                <a:off x="7082789" y="5271516"/>
                <a:ext cx="323521" cy="46950"/>
              </a:xfrm>
              <a:custGeom>
                <a:avLst/>
                <a:gdLst>
                  <a:gd name="connsiteX0" fmla="*/ 52864 w 323521"/>
                  <a:gd name="connsiteY0" fmla="*/ 36957 h 46950"/>
                  <a:gd name="connsiteX1" fmla="*/ 67151 w 323521"/>
                  <a:gd name="connsiteY1" fmla="*/ 40291 h 46950"/>
                  <a:gd name="connsiteX2" fmla="*/ 172688 w 323521"/>
                  <a:gd name="connsiteY2" fmla="*/ 19336 h 46950"/>
                  <a:gd name="connsiteX3" fmla="*/ 323469 w 323521"/>
                  <a:gd name="connsiteY3" fmla="*/ 0 h 46950"/>
                  <a:gd name="connsiteX4" fmla="*/ 320135 w 323521"/>
                  <a:gd name="connsiteY4" fmla="*/ 26861 h 46950"/>
                  <a:gd name="connsiteX5" fmla="*/ 201263 w 323521"/>
                  <a:gd name="connsiteY5" fmla="*/ 36957 h 46950"/>
                  <a:gd name="connsiteX6" fmla="*/ 200692 w 323521"/>
                  <a:gd name="connsiteY6" fmla="*/ 36957 h 46950"/>
                  <a:gd name="connsiteX7" fmla="*/ 200406 w 323521"/>
                  <a:gd name="connsiteY7" fmla="*/ 36957 h 46950"/>
                  <a:gd name="connsiteX8" fmla="*/ 186690 w 323521"/>
                  <a:gd name="connsiteY8" fmla="*/ 37529 h 46950"/>
                  <a:gd name="connsiteX9" fmla="*/ 184499 w 323521"/>
                  <a:gd name="connsiteY9" fmla="*/ 37624 h 46950"/>
                  <a:gd name="connsiteX10" fmla="*/ 181070 w 323521"/>
                  <a:gd name="connsiteY10" fmla="*/ 37814 h 46950"/>
                  <a:gd name="connsiteX11" fmla="*/ 181070 w 323521"/>
                  <a:gd name="connsiteY11" fmla="*/ 37814 h 46950"/>
                  <a:gd name="connsiteX12" fmla="*/ 177832 w 323521"/>
                  <a:gd name="connsiteY12" fmla="*/ 38100 h 46950"/>
                  <a:gd name="connsiteX13" fmla="*/ 167449 w 323521"/>
                  <a:gd name="connsiteY13" fmla="*/ 39148 h 46950"/>
                  <a:gd name="connsiteX14" fmla="*/ 161925 w 323521"/>
                  <a:gd name="connsiteY14" fmla="*/ 40005 h 46950"/>
                  <a:gd name="connsiteX15" fmla="*/ 161639 w 323521"/>
                  <a:gd name="connsiteY15" fmla="*/ 40005 h 46950"/>
                  <a:gd name="connsiteX16" fmla="*/ 157639 w 323521"/>
                  <a:gd name="connsiteY16" fmla="*/ 40957 h 46950"/>
                  <a:gd name="connsiteX17" fmla="*/ 155353 w 323521"/>
                  <a:gd name="connsiteY17" fmla="*/ 41529 h 46950"/>
                  <a:gd name="connsiteX18" fmla="*/ 149066 w 323521"/>
                  <a:gd name="connsiteY18" fmla="*/ 42863 h 46950"/>
                  <a:gd name="connsiteX19" fmla="*/ 139541 w 323521"/>
                  <a:gd name="connsiteY19" fmla="*/ 44291 h 46950"/>
                  <a:gd name="connsiteX20" fmla="*/ 60198 w 323521"/>
                  <a:gd name="connsiteY20" fmla="*/ 45720 h 46950"/>
                  <a:gd name="connsiteX21" fmla="*/ 0 w 323521"/>
                  <a:gd name="connsiteY21" fmla="*/ 25527 h 46950"/>
                  <a:gd name="connsiteX22" fmla="*/ 52864 w 323521"/>
                  <a:gd name="connsiteY22" fmla="*/ 36766 h 4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23521" h="46950">
                    <a:moveTo>
                      <a:pt x="52864" y="36957"/>
                    </a:moveTo>
                    <a:cubicBezTo>
                      <a:pt x="57912" y="37814"/>
                      <a:pt x="62865" y="38671"/>
                      <a:pt x="67151" y="40291"/>
                    </a:cubicBezTo>
                    <a:cubicBezTo>
                      <a:pt x="104870" y="47815"/>
                      <a:pt x="137541" y="29432"/>
                      <a:pt x="172688" y="19336"/>
                    </a:cubicBezTo>
                    <a:cubicBezTo>
                      <a:pt x="219932" y="6191"/>
                      <a:pt x="279940" y="21336"/>
                      <a:pt x="323469" y="0"/>
                    </a:cubicBezTo>
                    <a:cubicBezTo>
                      <a:pt x="323755" y="11621"/>
                      <a:pt x="322897" y="21907"/>
                      <a:pt x="320135" y="26861"/>
                    </a:cubicBezTo>
                    <a:cubicBezTo>
                      <a:pt x="314801" y="36386"/>
                      <a:pt x="248983" y="35338"/>
                      <a:pt x="201263" y="36957"/>
                    </a:cubicBezTo>
                    <a:cubicBezTo>
                      <a:pt x="201073" y="36957"/>
                      <a:pt x="200882" y="36957"/>
                      <a:pt x="200692" y="36957"/>
                    </a:cubicBezTo>
                    <a:cubicBezTo>
                      <a:pt x="200596" y="36957"/>
                      <a:pt x="200501" y="36957"/>
                      <a:pt x="200406" y="36957"/>
                    </a:cubicBezTo>
                    <a:cubicBezTo>
                      <a:pt x="195644" y="37147"/>
                      <a:pt x="190976" y="37338"/>
                      <a:pt x="186690" y="37529"/>
                    </a:cubicBezTo>
                    <a:cubicBezTo>
                      <a:pt x="185928" y="37529"/>
                      <a:pt x="185261" y="37529"/>
                      <a:pt x="184499" y="37624"/>
                    </a:cubicBezTo>
                    <a:cubicBezTo>
                      <a:pt x="183356" y="37624"/>
                      <a:pt x="182213" y="37719"/>
                      <a:pt x="181070" y="37814"/>
                    </a:cubicBezTo>
                    <a:lnTo>
                      <a:pt x="181070" y="37814"/>
                    </a:lnTo>
                    <a:cubicBezTo>
                      <a:pt x="179927" y="37814"/>
                      <a:pt x="178879" y="38005"/>
                      <a:pt x="177832" y="38100"/>
                    </a:cubicBezTo>
                    <a:cubicBezTo>
                      <a:pt x="174022" y="38386"/>
                      <a:pt x="170497" y="38767"/>
                      <a:pt x="167449" y="39148"/>
                    </a:cubicBezTo>
                    <a:cubicBezTo>
                      <a:pt x="165449" y="39433"/>
                      <a:pt x="163639" y="39719"/>
                      <a:pt x="161925" y="40005"/>
                    </a:cubicBezTo>
                    <a:cubicBezTo>
                      <a:pt x="161925" y="40005"/>
                      <a:pt x="161734" y="40005"/>
                      <a:pt x="161639" y="40005"/>
                    </a:cubicBezTo>
                    <a:cubicBezTo>
                      <a:pt x="160115" y="40291"/>
                      <a:pt x="158782" y="40672"/>
                      <a:pt x="157639" y="40957"/>
                    </a:cubicBezTo>
                    <a:cubicBezTo>
                      <a:pt x="156972" y="41148"/>
                      <a:pt x="156115" y="41338"/>
                      <a:pt x="155353" y="41529"/>
                    </a:cubicBezTo>
                    <a:cubicBezTo>
                      <a:pt x="153448" y="42005"/>
                      <a:pt x="151352" y="42386"/>
                      <a:pt x="149066" y="42863"/>
                    </a:cubicBezTo>
                    <a:cubicBezTo>
                      <a:pt x="146209" y="43339"/>
                      <a:pt x="142970" y="43815"/>
                      <a:pt x="139541" y="44291"/>
                    </a:cubicBezTo>
                    <a:cubicBezTo>
                      <a:pt x="118777" y="46863"/>
                      <a:pt x="87916" y="48006"/>
                      <a:pt x="60198" y="45720"/>
                    </a:cubicBezTo>
                    <a:cubicBezTo>
                      <a:pt x="31813" y="43339"/>
                      <a:pt x="6953" y="37338"/>
                      <a:pt x="0" y="25527"/>
                    </a:cubicBezTo>
                    <a:cubicBezTo>
                      <a:pt x="17050" y="29813"/>
                      <a:pt x="34480" y="33147"/>
                      <a:pt x="52864" y="36766"/>
                    </a:cubicBez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1" name="Freeform: Shape 1210">
                <a:extLst>
                  <a:ext uri="{FF2B5EF4-FFF2-40B4-BE49-F238E27FC236}">
                    <a16:creationId xmlns:a16="http://schemas.microsoft.com/office/drawing/2014/main" id="{C1F4B6B6-85C5-B529-1C75-FB1DFAC250F5}"/>
                  </a:ext>
                </a:extLst>
              </p:cNvPr>
              <p:cNvSpPr/>
              <p:nvPr/>
            </p:nvSpPr>
            <p:spPr>
              <a:xfrm>
                <a:off x="7080290" y="5241046"/>
                <a:ext cx="72936" cy="76475"/>
              </a:xfrm>
              <a:custGeom>
                <a:avLst/>
                <a:gdLst>
                  <a:gd name="connsiteX0" fmla="*/ 879 w 72936"/>
                  <a:gd name="connsiteY0" fmla="*/ 52377 h 76475"/>
                  <a:gd name="connsiteX1" fmla="*/ 59458 w 72936"/>
                  <a:gd name="connsiteY1" fmla="*/ 76189 h 76475"/>
                  <a:gd name="connsiteX2" fmla="*/ 62602 w 72936"/>
                  <a:gd name="connsiteY2" fmla="*/ 76475 h 76475"/>
                  <a:gd name="connsiteX3" fmla="*/ 62602 w 72936"/>
                  <a:gd name="connsiteY3" fmla="*/ 46852 h 76475"/>
                  <a:gd name="connsiteX4" fmla="*/ 72888 w 72936"/>
                  <a:gd name="connsiteY4" fmla="*/ 2561 h 76475"/>
                  <a:gd name="connsiteX5" fmla="*/ 70793 w 72936"/>
                  <a:gd name="connsiteY5" fmla="*/ 275 h 76475"/>
                  <a:gd name="connsiteX6" fmla="*/ 70793 w 72936"/>
                  <a:gd name="connsiteY6" fmla="*/ 275 h 76475"/>
                  <a:gd name="connsiteX7" fmla="*/ 879 w 72936"/>
                  <a:gd name="connsiteY7" fmla="*/ 52472 h 76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2936" h="76475">
                    <a:moveTo>
                      <a:pt x="879" y="52377"/>
                    </a:moveTo>
                    <a:cubicBezTo>
                      <a:pt x="4118" y="66284"/>
                      <a:pt x="29550" y="73332"/>
                      <a:pt x="59458" y="76189"/>
                    </a:cubicBezTo>
                    <a:cubicBezTo>
                      <a:pt x="60506" y="76189"/>
                      <a:pt x="61554" y="76380"/>
                      <a:pt x="62602" y="76475"/>
                    </a:cubicBezTo>
                    <a:cubicBezTo>
                      <a:pt x="62602" y="76475"/>
                      <a:pt x="61744" y="69712"/>
                      <a:pt x="62602" y="46852"/>
                    </a:cubicBezTo>
                    <a:cubicBezTo>
                      <a:pt x="63268" y="29707"/>
                      <a:pt x="70317" y="10467"/>
                      <a:pt x="72888" y="2561"/>
                    </a:cubicBezTo>
                    <a:cubicBezTo>
                      <a:pt x="73270" y="1513"/>
                      <a:pt x="71269" y="1132"/>
                      <a:pt x="70793" y="275"/>
                    </a:cubicBezTo>
                    <a:lnTo>
                      <a:pt x="70793" y="275"/>
                    </a:lnTo>
                    <a:cubicBezTo>
                      <a:pt x="34503" y="-2868"/>
                      <a:pt x="-6550" y="21326"/>
                      <a:pt x="879" y="52472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3" name="Freeform: Shape 1212">
                <a:extLst>
                  <a:ext uri="{FF2B5EF4-FFF2-40B4-BE49-F238E27FC236}">
                    <a16:creationId xmlns:a16="http://schemas.microsoft.com/office/drawing/2014/main" id="{000A9D10-3C31-8496-285B-5FA6E6CE381A}"/>
                  </a:ext>
                </a:extLst>
              </p:cNvPr>
              <p:cNvSpPr/>
              <p:nvPr/>
            </p:nvSpPr>
            <p:spPr>
              <a:xfrm>
                <a:off x="7139132" y="5241226"/>
                <a:ext cx="14094" cy="76200"/>
              </a:xfrm>
              <a:custGeom>
                <a:avLst/>
                <a:gdLst>
                  <a:gd name="connsiteX0" fmla="*/ 617 w 14094"/>
                  <a:gd name="connsiteY0" fmla="*/ 75914 h 76200"/>
                  <a:gd name="connsiteX1" fmla="*/ 3760 w 14094"/>
                  <a:gd name="connsiteY1" fmla="*/ 76200 h 76200"/>
                  <a:gd name="connsiteX2" fmla="*/ 3760 w 14094"/>
                  <a:gd name="connsiteY2" fmla="*/ 46577 h 76200"/>
                  <a:gd name="connsiteX3" fmla="*/ 14047 w 14094"/>
                  <a:gd name="connsiteY3" fmla="*/ 2286 h 76200"/>
                  <a:gd name="connsiteX4" fmla="*/ 11951 w 14094"/>
                  <a:gd name="connsiteY4" fmla="*/ 0 h 76200"/>
                  <a:gd name="connsiteX5" fmla="*/ 11951 w 14094"/>
                  <a:gd name="connsiteY5" fmla="*/ 0 h 76200"/>
                  <a:gd name="connsiteX6" fmla="*/ 8618 w 14094"/>
                  <a:gd name="connsiteY6" fmla="*/ 7906 h 76200"/>
                  <a:gd name="connsiteX7" fmla="*/ 617 w 14094"/>
                  <a:gd name="connsiteY7" fmla="*/ 75914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094" h="76200">
                    <a:moveTo>
                      <a:pt x="617" y="75914"/>
                    </a:moveTo>
                    <a:cubicBezTo>
                      <a:pt x="1665" y="75914"/>
                      <a:pt x="2712" y="76105"/>
                      <a:pt x="3760" y="76200"/>
                    </a:cubicBezTo>
                    <a:cubicBezTo>
                      <a:pt x="3760" y="76200"/>
                      <a:pt x="2903" y="69437"/>
                      <a:pt x="3760" y="46577"/>
                    </a:cubicBezTo>
                    <a:cubicBezTo>
                      <a:pt x="4427" y="29432"/>
                      <a:pt x="11475" y="10192"/>
                      <a:pt x="14047" y="2286"/>
                    </a:cubicBezTo>
                    <a:cubicBezTo>
                      <a:pt x="14428" y="1238"/>
                      <a:pt x="12428" y="857"/>
                      <a:pt x="11951" y="0"/>
                    </a:cubicBezTo>
                    <a:lnTo>
                      <a:pt x="11951" y="0"/>
                    </a:lnTo>
                    <a:cubicBezTo>
                      <a:pt x="10904" y="1714"/>
                      <a:pt x="9761" y="4286"/>
                      <a:pt x="8618" y="7906"/>
                    </a:cubicBezTo>
                    <a:cubicBezTo>
                      <a:pt x="6141" y="16002"/>
                      <a:pt x="-2336" y="41720"/>
                      <a:pt x="617" y="75914"/>
                    </a:cubicBezTo>
                    <a:close/>
                  </a:path>
                </a:pathLst>
              </a:custGeom>
              <a:solidFill>
                <a:srgbClr val="E6E7E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4" name="Freeform: Shape 1213">
                <a:extLst>
                  <a:ext uri="{FF2B5EF4-FFF2-40B4-BE49-F238E27FC236}">
                    <a16:creationId xmlns:a16="http://schemas.microsoft.com/office/drawing/2014/main" id="{F17D5CA2-C4B1-3281-4C4A-E4B170B0CC91}"/>
                  </a:ext>
                </a:extLst>
              </p:cNvPr>
              <p:cNvSpPr/>
              <p:nvPr/>
            </p:nvSpPr>
            <p:spPr>
              <a:xfrm>
                <a:off x="7151194" y="5175059"/>
                <a:ext cx="152574" cy="89619"/>
              </a:xfrm>
              <a:custGeom>
                <a:avLst/>
                <a:gdLst>
                  <a:gd name="connsiteX0" fmla="*/ 152575 w 152574"/>
                  <a:gd name="connsiteY0" fmla="*/ 6350 h 89619"/>
                  <a:gd name="connsiteX1" fmla="*/ 124381 w 152574"/>
                  <a:gd name="connsiteY1" fmla="*/ 6350 h 89619"/>
                  <a:gd name="connsiteX2" fmla="*/ 4271 w 152574"/>
                  <a:gd name="connsiteY2" fmla="*/ 72263 h 89619"/>
                  <a:gd name="connsiteX3" fmla="*/ 80 w 152574"/>
                  <a:gd name="connsiteY3" fmla="*/ 88741 h 89619"/>
                  <a:gd name="connsiteX4" fmla="*/ 48467 w 152574"/>
                  <a:gd name="connsiteY4" fmla="*/ 79502 h 89619"/>
                  <a:gd name="connsiteX5" fmla="*/ 50658 w 152574"/>
                  <a:gd name="connsiteY5" fmla="*/ 74168 h 89619"/>
                  <a:gd name="connsiteX6" fmla="*/ 92949 w 152574"/>
                  <a:gd name="connsiteY6" fmla="*/ 47403 h 89619"/>
                  <a:gd name="connsiteX7" fmla="*/ 101902 w 152574"/>
                  <a:gd name="connsiteY7" fmla="*/ 45688 h 89619"/>
                  <a:gd name="connsiteX8" fmla="*/ 152480 w 152574"/>
                  <a:gd name="connsiteY8" fmla="*/ 6350 h 89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574" h="89619">
                    <a:moveTo>
                      <a:pt x="152575" y="6350"/>
                    </a:moveTo>
                    <a:cubicBezTo>
                      <a:pt x="152575" y="6350"/>
                      <a:pt x="142764" y="-7938"/>
                      <a:pt x="124381" y="6350"/>
                    </a:cubicBezTo>
                    <a:cubicBezTo>
                      <a:pt x="105902" y="20638"/>
                      <a:pt x="24368" y="80931"/>
                      <a:pt x="4271" y="72263"/>
                    </a:cubicBezTo>
                    <a:cubicBezTo>
                      <a:pt x="80" y="82074"/>
                      <a:pt x="-206" y="85979"/>
                      <a:pt x="80" y="88741"/>
                    </a:cubicBezTo>
                    <a:cubicBezTo>
                      <a:pt x="4366" y="89503"/>
                      <a:pt x="19606" y="92646"/>
                      <a:pt x="48467" y="79502"/>
                    </a:cubicBezTo>
                    <a:cubicBezTo>
                      <a:pt x="49229" y="79121"/>
                      <a:pt x="49991" y="74549"/>
                      <a:pt x="50658" y="74168"/>
                    </a:cubicBezTo>
                    <a:cubicBezTo>
                      <a:pt x="63326" y="68263"/>
                      <a:pt x="75137" y="60928"/>
                      <a:pt x="92949" y="47403"/>
                    </a:cubicBezTo>
                    <a:cubicBezTo>
                      <a:pt x="94758" y="45974"/>
                      <a:pt x="99997" y="47212"/>
                      <a:pt x="101902" y="45688"/>
                    </a:cubicBezTo>
                    <a:lnTo>
                      <a:pt x="152480" y="6350"/>
                    </a:lnTo>
                    <a:close/>
                  </a:path>
                </a:pathLst>
              </a:custGeom>
              <a:solidFill>
                <a:schemeClr val="bg1">
                  <a:lumMod val="9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5" name="Freeform: Shape 1214">
                <a:extLst>
                  <a:ext uri="{FF2B5EF4-FFF2-40B4-BE49-F238E27FC236}">
                    <a16:creationId xmlns:a16="http://schemas.microsoft.com/office/drawing/2014/main" id="{E76EF97B-087A-2072-FF3E-0CE3C0DBDB00}"/>
                  </a:ext>
                </a:extLst>
              </p:cNvPr>
              <p:cNvSpPr/>
              <p:nvPr/>
            </p:nvSpPr>
            <p:spPr>
              <a:xfrm>
                <a:off x="7233379" y="5222462"/>
                <a:ext cx="50101" cy="86677"/>
              </a:xfrm>
              <a:custGeom>
                <a:avLst/>
                <a:gdLst>
                  <a:gd name="connsiteX0" fmla="*/ 95 w 50101"/>
                  <a:gd name="connsiteY0" fmla="*/ 7715 h 86677"/>
                  <a:gd name="connsiteX1" fmla="*/ 36100 w 50101"/>
                  <a:gd name="connsiteY1" fmla="*/ 86678 h 86677"/>
                  <a:gd name="connsiteX2" fmla="*/ 50102 w 50101"/>
                  <a:gd name="connsiteY2" fmla="*/ 86106 h 86677"/>
                  <a:gd name="connsiteX3" fmla="*/ 10763 w 50101"/>
                  <a:gd name="connsiteY3" fmla="*/ 0 h 86677"/>
                  <a:gd name="connsiteX4" fmla="*/ 0 w 50101"/>
                  <a:gd name="connsiteY4" fmla="*/ 7715 h 8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101" h="86677">
                    <a:moveTo>
                      <a:pt x="95" y="7715"/>
                    </a:moveTo>
                    <a:lnTo>
                      <a:pt x="36100" y="86678"/>
                    </a:lnTo>
                    <a:cubicBezTo>
                      <a:pt x="40577" y="86392"/>
                      <a:pt x="45244" y="86201"/>
                      <a:pt x="50102" y="86106"/>
                    </a:cubicBezTo>
                    <a:lnTo>
                      <a:pt x="10763" y="0"/>
                    </a:lnTo>
                    <a:cubicBezTo>
                      <a:pt x="7239" y="2572"/>
                      <a:pt x="3620" y="5239"/>
                      <a:pt x="0" y="7715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6" name="Freeform: Shape 1215">
                <a:extLst>
                  <a:ext uri="{FF2B5EF4-FFF2-40B4-BE49-F238E27FC236}">
                    <a16:creationId xmlns:a16="http://schemas.microsoft.com/office/drawing/2014/main" id="{4B9E30E5-2099-7D6F-975D-04158CB7C9AD}"/>
                  </a:ext>
                </a:extLst>
              </p:cNvPr>
              <p:cNvSpPr/>
              <p:nvPr/>
            </p:nvSpPr>
            <p:spPr>
              <a:xfrm>
                <a:off x="7217949" y="5233225"/>
                <a:ext cx="45815" cy="77533"/>
              </a:xfrm>
              <a:custGeom>
                <a:avLst/>
                <a:gdLst>
                  <a:gd name="connsiteX0" fmla="*/ 95 w 45815"/>
                  <a:gd name="connsiteY0" fmla="*/ 7144 h 77533"/>
                  <a:gd name="connsiteX1" fmla="*/ 32195 w 45815"/>
                  <a:gd name="connsiteY1" fmla="*/ 77533 h 77533"/>
                  <a:gd name="connsiteX2" fmla="*/ 42577 w 45815"/>
                  <a:gd name="connsiteY2" fmla="*/ 76486 h 77533"/>
                  <a:gd name="connsiteX3" fmla="*/ 45815 w 45815"/>
                  <a:gd name="connsiteY3" fmla="*/ 76200 h 77533"/>
                  <a:gd name="connsiteX4" fmla="*/ 11049 w 45815"/>
                  <a:gd name="connsiteY4" fmla="*/ 0 h 77533"/>
                  <a:gd name="connsiteX5" fmla="*/ 0 w 45815"/>
                  <a:gd name="connsiteY5" fmla="*/ 7144 h 77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815" h="77533">
                    <a:moveTo>
                      <a:pt x="95" y="7144"/>
                    </a:moveTo>
                    <a:lnTo>
                      <a:pt x="32195" y="77533"/>
                    </a:lnTo>
                    <a:cubicBezTo>
                      <a:pt x="35338" y="77152"/>
                      <a:pt x="38862" y="76771"/>
                      <a:pt x="42577" y="76486"/>
                    </a:cubicBezTo>
                    <a:cubicBezTo>
                      <a:pt x="43624" y="76486"/>
                      <a:pt x="44767" y="76295"/>
                      <a:pt x="45815" y="76200"/>
                    </a:cubicBezTo>
                    <a:lnTo>
                      <a:pt x="11049" y="0"/>
                    </a:lnTo>
                    <a:cubicBezTo>
                      <a:pt x="7334" y="2476"/>
                      <a:pt x="3715" y="4858"/>
                      <a:pt x="0" y="7144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7" name="Freeform: Shape 1216">
                <a:extLst>
                  <a:ext uri="{FF2B5EF4-FFF2-40B4-BE49-F238E27FC236}">
                    <a16:creationId xmlns:a16="http://schemas.microsoft.com/office/drawing/2014/main" id="{3941F9B9-D249-7CDE-88AF-6B1C4191F3B6}"/>
                  </a:ext>
                </a:extLst>
              </p:cNvPr>
              <p:cNvSpPr/>
              <p:nvPr/>
            </p:nvSpPr>
            <p:spPr>
              <a:xfrm>
                <a:off x="7201756" y="5243226"/>
                <a:ext cx="42767" cy="71342"/>
              </a:xfrm>
              <a:custGeom>
                <a:avLst/>
                <a:gdLst>
                  <a:gd name="connsiteX0" fmla="*/ 95 w 42767"/>
                  <a:gd name="connsiteY0" fmla="*/ 6001 h 71342"/>
                  <a:gd name="connsiteX1" fmla="*/ 29909 w 42767"/>
                  <a:gd name="connsiteY1" fmla="*/ 71342 h 71342"/>
                  <a:gd name="connsiteX2" fmla="*/ 36195 w 42767"/>
                  <a:gd name="connsiteY2" fmla="*/ 70009 h 71342"/>
                  <a:gd name="connsiteX3" fmla="*/ 38481 w 42767"/>
                  <a:gd name="connsiteY3" fmla="*/ 69437 h 71342"/>
                  <a:gd name="connsiteX4" fmla="*/ 42481 w 42767"/>
                  <a:gd name="connsiteY4" fmla="*/ 68485 h 71342"/>
                  <a:gd name="connsiteX5" fmla="*/ 42767 w 42767"/>
                  <a:gd name="connsiteY5" fmla="*/ 68485 h 71342"/>
                  <a:gd name="connsiteX6" fmla="*/ 11525 w 42767"/>
                  <a:gd name="connsiteY6" fmla="*/ 0 h 71342"/>
                  <a:gd name="connsiteX7" fmla="*/ 0 w 42767"/>
                  <a:gd name="connsiteY7" fmla="*/ 6096 h 71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767" h="71342">
                    <a:moveTo>
                      <a:pt x="95" y="6001"/>
                    </a:moveTo>
                    <a:lnTo>
                      <a:pt x="29909" y="71342"/>
                    </a:lnTo>
                    <a:cubicBezTo>
                      <a:pt x="32290" y="70961"/>
                      <a:pt x="34385" y="70485"/>
                      <a:pt x="36195" y="70009"/>
                    </a:cubicBezTo>
                    <a:cubicBezTo>
                      <a:pt x="37052" y="69818"/>
                      <a:pt x="37814" y="69628"/>
                      <a:pt x="38481" y="69437"/>
                    </a:cubicBezTo>
                    <a:cubicBezTo>
                      <a:pt x="39624" y="69056"/>
                      <a:pt x="41053" y="68771"/>
                      <a:pt x="42481" y="68485"/>
                    </a:cubicBezTo>
                    <a:cubicBezTo>
                      <a:pt x="42481" y="68485"/>
                      <a:pt x="42672" y="68485"/>
                      <a:pt x="42767" y="68485"/>
                    </a:cubicBezTo>
                    <a:lnTo>
                      <a:pt x="11525" y="0"/>
                    </a:lnTo>
                    <a:cubicBezTo>
                      <a:pt x="7620" y="2286"/>
                      <a:pt x="3715" y="4381"/>
                      <a:pt x="0" y="6096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8" name="Freeform: Shape 1217">
                <a:extLst>
                  <a:ext uri="{FF2B5EF4-FFF2-40B4-BE49-F238E27FC236}">
                    <a16:creationId xmlns:a16="http://schemas.microsoft.com/office/drawing/2014/main" id="{AC3777A8-8884-C77A-49B9-895CDBE137A2}"/>
                  </a:ext>
                </a:extLst>
              </p:cNvPr>
              <p:cNvSpPr/>
              <p:nvPr/>
            </p:nvSpPr>
            <p:spPr>
              <a:xfrm>
                <a:off x="7283195" y="5220461"/>
                <a:ext cx="123095" cy="88106"/>
              </a:xfrm>
              <a:custGeom>
                <a:avLst/>
                <a:gdLst>
                  <a:gd name="connsiteX0" fmla="*/ 0 w 123095"/>
                  <a:gd name="connsiteY0" fmla="*/ 88106 h 88106"/>
                  <a:gd name="connsiteX1" fmla="*/ 286 w 123095"/>
                  <a:gd name="connsiteY1" fmla="*/ 88106 h 88106"/>
                  <a:gd name="connsiteX2" fmla="*/ 857 w 123095"/>
                  <a:gd name="connsiteY2" fmla="*/ 88106 h 88106"/>
                  <a:gd name="connsiteX3" fmla="*/ 119729 w 123095"/>
                  <a:gd name="connsiteY3" fmla="*/ 78010 h 88106"/>
                  <a:gd name="connsiteX4" fmla="*/ 116300 w 123095"/>
                  <a:gd name="connsiteY4" fmla="*/ 0 h 88106"/>
                  <a:gd name="connsiteX5" fmla="*/ 74771 w 123095"/>
                  <a:gd name="connsiteY5" fmla="*/ 44196 h 88106"/>
                  <a:gd name="connsiteX6" fmla="*/ 0 w 123095"/>
                  <a:gd name="connsiteY6" fmla="*/ 88106 h 88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3095" h="88106">
                    <a:moveTo>
                      <a:pt x="0" y="88106"/>
                    </a:moveTo>
                    <a:cubicBezTo>
                      <a:pt x="0" y="88106"/>
                      <a:pt x="190" y="88106"/>
                      <a:pt x="286" y="88106"/>
                    </a:cubicBezTo>
                    <a:cubicBezTo>
                      <a:pt x="476" y="88106"/>
                      <a:pt x="667" y="88106"/>
                      <a:pt x="857" y="88106"/>
                    </a:cubicBezTo>
                    <a:cubicBezTo>
                      <a:pt x="48577" y="86487"/>
                      <a:pt x="114395" y="87535"/>
                      <a:pt x="119729" y="78010"/>
                    </a:cubicBezTo>
                    <a:cubicBezTo>
                      <a:pt x="126873" y="65246"/>
                      <a:pt x="121158" y="17621"/>
                      <a:pt x="116300" y="0"/>
                    </a:cubicBezTo>
                    <a:cubicBezTo>
                      <a:pt x="105823" y="6096"/>
                      <a:pt x="85915" y="20098"/>
                      <a:pt x="74771" y="44196"/>
                    </a:cubicBezTo>
                    <a:cubicBezTo>
                      <a:pt x="59626" y="76867"/>
                      <a:pt x="23146" y="82296"/>
                      <a:pt x="0" y="8810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19" name="Freeform: Shape 1218">
                <a:extLst>
                  <a:ext uri="{FF2B5EF4-FFF2-40B4-BE49-F238E27FC236}">
                    <a16:creationId xmlns:a16="http://schemas.microsoft.com/office/drawing/2014/main" id="{117002D2-3138-4E35-D250-C8446761123B}"/>
                  </a:ext>
                </a:extLst>
              </p:cNvPr>
              <p:cNvSpPr/>
              <p:nvPr/>
            </p:nvSpPr>
            <p:spPr>
              <a:xfrm>
                <a:off x="7306399" y="5180918"/>
                <a:ext cx="89396" cy="14397"/>
              </a:xfrm>
              <a:custGeom>
                <a:avLst/>
                <a:gdLst>
                  <a:gd name="connsiteX0" fmla="*/ 43948 w 89396"/>
                  <a:gd name="connsiteY0" fmla="*/ 14397 h 14397"/>
                  <a:gd name="connsiteX1" fmla="*/ 43567 w 89396"/>
                  <a:gd name="connsiteY1" fmla="*/ 14016 h 14397"/>
                  <a:gd name="connsiteX2" fmla="*/ 43948 w 89396"/>
                  <a:gd name="connsiteY2" fmla="*/ 13540 h 14397"/>
                  <a:gd name="connsiteX3" fmla="*/ 46424 w 89396"/>
                  <a:gd name="connsiteY3" fmla="*/ 13540 h 14397"/>
                  <a:gd name="connsiteX4" fmla="*/ 46900 w 89396"/>
                  <a:gd name="connsiteY4" fmla="*/ 13921 h 14397"/>
                  <a:gd name="connsiteX5" fmla="*/ 46519 w 89396"/>
                  <a:gd name="connsiteY5" fmla="*/ 14397 h 14397"/>
                  <a:gd name="connsiteX6" fmla="*/ 44043 w 89396"/>
                  <a:gd name="connsiteY6" fmla="*/ 14397 h 14397"/>
                  <a:gd name="connsiteX7" fmla="*/ 44043 w 89396"/>
                  <a:gd name="connsiteY7" fmla="*/ 14397 h 14397"/>
                  <a:gd name="connsiteX8" fmla="*/ 41471 w 89396"/>
                  <a:gd name="connsiteY8" fmla="*/ 14397 h 14397"/>
                  <a:gd name="connsiteX9" fmla="*/ 41471 w 89396"/>
                  <a:gd name="connsiteY9" fmla="*/ 14397 h 14397"/>
                  <a:gd name="connsiteX10" fmla="*/ 38899 w 89396"/>
                  <a:gd name="connsiteY10" fmla="*/ 14302 h 14397"/>
                  <a:gd name="connsiteX11" fmla="*/ 38518 w 89396"/>
                  <a:gd name="connsiteY11" fmla="*/ 13826 h 14397"/>
                  <a:gd name="connsiteX12" fmla="*/ 38899 w 89396"/>
                  <a:gd name="connsiteY12" fmla="*/ 13445 h 14397"/>
                  <a:gd name="connsiteX13" fmla="*/ 41376 w 89396"/>
                  <a:gd name="connsiteY13" fmla="*/ 13540 h 14397"/>
                  <a:gd name="connsiteX14" fmla="*/ 41757 w 89396"/>
                  <a:gd name="connsiteY14" fmla="*/ 13921 h 14397"/>
                  <a:gd name="connsiteX15" fmla="*/ 41376 w 89396"/>
                  <a:gd name="connsiteY15" fmla="*/ 14302 h 14397"/>
                  <a:gd name="connsiteX16" fmla="*/ 48996 w 89396"/>
                  <a:gd name="connsiteY16" fmla="*/ 14207 h 14397"/>
                  <a:gd name="connsiteX17" fmla="*/ 48615 w 89396"/>
                  <a:gd name="connsiteY17" fmla="*/ 13826 h 14397"/>
                  <a:gd name="connsiteX18" fmla="*/ 48996 w 89396"/>
                  <a:gd name="connsiteY18" fmla="*/ 13350 h 14397"/>
                  <a:gd name="connsiteX19" fmla="*/ 51473 w 89396"/>
                  <a:gd name="connsiteY19" fmla="*/ 13159 h 14397"/>
                  <a:gd name="connsiteX20" fmla="*/ 51949 w 89396"/>
                  <a:gd name="connsiteY20" fmla="*/ 13540 h 14397"/>
                  <a:gd name="connsiteX21" fmla="*/ 51568 w 89396"/>
                  <a:gd name="connsiteY21" fmla="*/ 14016 h 14397"/>
                  <a:gd name="connsiteX22" fmla="*/ 49091 w 89396"/>
                  <a:gd name="connsiteY22" fmla="*/ 14207 h 14397"/>
                  <a:gd name="connsiteX23" fmla="*/ 49091 w 89396"/>
                  <a:gd name="connsiteY23" fmla="*/ 14207 h 14397"/>
                  <a:gd name="connsiteX24" fmla="*/ 36423 w 89396"/>
                  <a:gd name="connsiteY24" fmla="*/ 14112 h 14397"/>
                  <a:gd name="connsiteX25" fmla="*/ 36423 w 89396"/>
                  <a:gd name="connsiteY25" fmla="*/ 14112 h 14397"/>
                  <a:gd name="connsiteX26" fmla="*/ 33947 w 89396"/>
                  <a:gd name="connsiteY26" fmla="*/ 13826 h 14397"/>
                  <a:gd name="connsiteX27" fmla="*/ 33565 w 89396"/>
                  <a:gd name="connsiteY27" fmla="*/ 13350 h 14397"/>
                  <a:gd name="connsiteX28" fmla="*/ 34042 w 89396"/>
                  <a:gd name="connsiteY28" fmla="*/ 12969 h 14397"/>
                  <a:gd name="connsiteX29" fmla="*/ 36518 w 89396"/>
                  <a:gd name="connsiteY29" fmla="*/ 13159 h 14397"/>
                  <a:gd name="connsiteX30" fmla="*/ 36899 w 89396"/>
                  <a:gd name="connsiteY30" fmla="*/ 13635 h 14397"/>
                  <a:gd name="connsiteX31" fmla="*/ 36518 w 89396"/>
                  <a:gd name="connsiteY31" fmla="*/ 14016 h 14397"/>
                  <a:gd name="connsiteX32" fmla="*/ 53949 w 89396"/>
                  <a:gd name="connsiteY32" fmla="*/ 13731 h 14397"/>
                  <a:gd name="connsiteX33" fmla="*/ 53568 w 89396"/>
                  <a:gd name="connsiteY33" fmla="*/ 13350 h 14397"/>
                  <a:gd name="connsiteX34" fmla="*/ 53949 w 89396"/>
                  <a:gd name="connsiteY34" fmla="*/ 12873 h 14397"/>
                  <a:gd name="connsiteX35" fmla="*/ 56425 w 89396"/>
                  <a:gd name="connsiteY35" fmla="*/ 12588 h 14397"/>
                  <a:gd name="connsiteX36" fmla="*/ 56902 w 89396"/>
                  <a:gd name="connsiteY36" fmla="*/ 12969 h 14397"/>
                  <a:gd name="connsiteX37" fmla="*/ 56521 w 89396"/>
                  <a:gd name="connsiteY37" fmla="*/ 13445 h 14397"/>
                  <a:gd name="connsiteX38" fmla="*/ 54044 w 89396"/>
                  <a:gd name="connsiteY38" fmla="*/ 13826 h 14397"/>
                  <a:gd name="connsiteX39" fmla="*/ 54044 w 89396"/>
                  <a:gd name="connsiteY39" fmla="*/ 13826 h 14397"/>
                  <a:gd name="connsiteX40" fmla="*/ 31375 w 89396"/>
                  <a:gd name="connsiteY40" fmla="*/ 13540 h 14397"/>
                  <a:gd name="connsiteX41" fmla="*/ 31375 w 89396"/>
                  <a:gd name="connsiteY41" fmla="*/ 13540 h 14397"/>
                  <a:gd name="connsiteX42" fmla="*/ 28898 w 89396"/>
                  <a:gd name="connsiteY42" fmla="*/ 13159 h 14397"/>
                  <a:gd name="connsiteX43" fmla="*/ 28517 w 89396"/>
                  <a:gd name="connsiteY43" fmla="*/ 12683 h 14397"/>
                  <a:gd name="connsiteX44" fmla="*/ 28993 w 89396"/>
                  <a:gd name="connsiteY44" fmla="*/ 12302 h 14397"/>
                  <a:gd name="connsiteX45" fmla="*/ 31470 w 89396"/>
                  <a:gd name="connsiteY45" fmla="*/ 12683 h 14397"/>
                  <a:gd name="connsiteX46" fmla="*/ 31851 w 89396"/>
                  <a:gd name="connsiteY46" fmla="*/ 13159 h 14397"/>
                  <a:gd name="connsiteX47" fmla="*/ 31470 w 89396"/>
                  <a:gd name="connsiteY47" fmla="*/ 13540 h 14397"/>
                  <a:gd name="connsiteX48" fmla="*/ 58902 w 89396"/>
                  <a:gd name="connsiteY48" fmla="*/ 12969 h 14397"/>
                  <a:gd name="connsiteX49" fmla="*/ 58521 w 89396"/>
                  <a:gd name="connsiteY49" fmla="*/ 12588 h 14397"/>
                  <a:gd name="connsiteX50" fmla="*/ 58807 w 89396"/>
                  <a:gd name="connsiteY50" fmla="*/ 12112 h 14397"/>
                  <a:gd name="connsiteX51" fmla="*/ 61283 w 89396"/>
                  <a:gd name="connsiteY51" fmla="*/ 11635 h 14397"/>
                  <a:gd name="connsiteX52" fmla="*/ 61759 w 89396"/>
                  <a:gd name="connsiteY52" fmla="*/ 11921 h 14397"/>
                  <a:gd name="connsiteX53" fmla="*/ 61474 w 89396"/>
                  <a:gd name="connsiteY53" fmla="*/ 12397 h 14397"/>
                  <a:gd name="connsiteX54" fmla="*/ 58997 w 89396"/>
                  <a:gd name="connsiteY54" fmla="*/ 12873 h 14397"/>
                  <a:gd name="connsiteX55" fmla="*/ 58997 w 89396"/>
                  <a:gd name="connsiteY55" fmla="*/ 12873 h 14397"/>
                  <a:gd name="connsiteX56" fmla="*/ 26422 w 89396"/>
                  <a:gd name="connsiteY56" fmla="*/ 12683 h 14397"/>
                  <a:gd name="connsiteX57" fmla="*/ 26422 w 89396"/>
                  <a:gd name="connsiteY57" fmla="*/ 12683 h 14397"/>
                  <a:gd name="connsiteX58" fmla="*/ 23945 w 89396"/>
                  <a:gd name="connsiteY58" fmla="*/ 12207 h 14397"/>
                  <a:gd name="connsiteX59" fmla="*/ 23659 w 89396"/>
                  <a:gd name="connsiteY59" fmla="*/ 11730 h 14397"/>
                  <a:gd name="connsiteX60" fmla="*/ 24136 w 89396"/>
                  <a:gd name="connsiteY60" fmla="*/ 11445 h 14397"/>
                  <a:gd name="connsiteX61" fmla="*/ 26612 w 89396"/>
                  <a:gd name="connsiteY61" fmla="*/ 11921 h 14397"/>
                  <a:gd name="connsiteX62" fmla="*/ 26993 w 89396"/>
                  <a:gd name="connsiteY62" fmla="*/ 12397 h 14397"/>
                  <a:gd name="connsiteX63" fmla="*/ 26612 w 89396"/>
                  <a:gd name="connsiteY63" fmla="*/ 12683 h 14397"/>
                  <a:gd name="connsiteX64" fmla="*/ 63855 w 89396"/>
                  <a:gd name="connsiteY64" fmla="*/ 11921 h 14397"/>
                  <a:gd name="connsiteX65" fmla="*/ 63474 w 89396"/>
                  <a:gd name="connsiteY65" fmla="*/ 11540 h 14397"/>
                  <a:gd name="connsiteX66" fmla="*/ 63760 w 89396"/>
                  <a:gd name="connsiteY66" fmla="*/ 11064 h 14397"/>
                  <a:gd name="connsiteX67" fmla="*/ 66236 w 89396"/>
                  <a:gd name="connsiteY67" fmla="*/ 10397 h 14397"/>
                  <a:gd name="connsiteX68" fmla="*/ 66712 w 89396"/>
                  <a:gd name="connsiteY68" fmla="*/ 10683 h 14397"/>
                  <a:gd name="connsiteX69" fmla="*/ 66427 w 89396"/>
                  <a:gd name="connsiteY69" fmla="*/ 11159 h 14397"/>
                  <a:gd name="connsiteX70" fmla="*/ 63950 w 89396"/>
                  <a:gd name="connsiteY70" fmla="*/ 11826 h 14397"/>
                  <a:gd name="connsiteX71" fmla="*/ 63855 w 89396"/>
                  <a:gd name="connsiteY71" fmla="*/ 11826 h 14397"/>
                  <a:gd name="connsiteX72" fmla="*/ 21564 w 89396"/>
                  <a:gd name="connsiteY72" fmla="*/ 11635 h 14397"/>
                  <a:gd name="connsiteX73" fmla="*/ 21564 w 89396"/>
                  <a:gd name="connsiteY73" fmla="*/ 11635 h 14397"/>
                  <a:gd name="connsiteX74" fmla="*/ 19087 w 89396"/>
                  <a:gd name="connsiteY74" fmla="*/ 10968 h 14397"/>
                  <a:gd name="connsiteX75" fmla="*/ 18802 w 89396"/>
                  <a:gd name="connsiteY75" fmla="*/ 10492 h 14397"/>
                  <a:gd name="connsiteX76" fmla="*/ 19278 w 89396"/>
                  <a:gd name="connsiteY76" fmla="*/ 10206 h 14397"/>
                  <a:gd name="connsiteX77" fmla="*/ 21659 w 89396"/>
                  <a:gd name="connsiteY77" fmla="*/ 10873 h 14397"/>
                  <a:gd name="connsiteX78" fmla="*/ 21945 w 89396"/>
                  <a:gd name="connsiteY78" fmla="*/ 11349 h 14397"/>
                  <a:gd name="connsiteX79" fmla="*/ 21564 w 89396"/>
                  <a:gd name="connsiteY79" fmla="*/ 11635 h 14397"/>
                  <a:gd name="connsiteX80" fmla="*/ 68713 w 89396"/>
                  <a:gd name="connsiteY80" fmla="*/ 10588 h 14397"/>
                  <a:gd name="connsiteX81" fmla="*/ 68332 w 89396"/>
                  <a:gd name="connsiteY81" fmla="*/ 10302 h 14397"/>
                  <a:gd name="connsiteX82" fmla="*/ 68617 w 89396"/>
                  <a:gd name="connsiteY82" fmla="*/ 9730 h 14397"/>
                  <a:gd name="connsiteX83" fmla="*/ 70999 w 89396"/>
                  <a:gd name="connsiteY83" fmla="*/ 8968 h 14397"/>
                  <a:gd name="connsiteX84" fmla="*/ 71475 w 89396"/>
                  <a:gd name="connsiteY84" fmla="*/ 9254 h 14397"/>
                  <a:gd name="connsiteX85" fmla="*/ 71189 w 89396"/>
                  <a:gd name="connsiteY85" fmla="*/ 9730 h 14397"/>
                  <a:gd name="connsiteX86" fmla="*/ 68808 w 89396"/>
                  <a:gd name="connsiteY86" fmla="*/ 10492 h 14397"/>
                  <a:gd name="connsiteX87" fmla="*/ 68713 w 89396"/>
                  <a:gd name="connsiteY87" fmla="*/ 10492 h 14397"/>
                  <a:gd name="connsiteX88" fmla="*/ 16706 w 89396"/>
                  <a:gd name="connsiteY88" fmla="*/ 10302 h 14397"/>
                  <a:gd name="connsiteX89" fmla="*/ 16611 w 89396"/>
                  <a:gd name="connsiteY89" fmla="*/ 10302 h 14397"/>
                  <a:gd name="connsiteX90" fmla="*/ 14230 w 89396"/>
                  <a:gd name="connsiteY90" fmla="*/ 9540 h 14397"/>
                  <a:gd name="connsiteX91" fmla="*/ 13944 w 89396"/>
                  <a:gd name="connsiteY91" fmla="*/ 8968 h 14397"/>
                  <a:gd name="connsiteX92" fmla="*/ 14515 w 89396"/>
                  <a:gd name="connsiteY92" fmla="*/ 8682 h 14397"/>
                  <a:gd name="connsiteX93" fmla="*/ 16897 w 89396"/>
                  <a:gd name="connsiteY93" fmla="*/ 9445 h 14397"/>
                  <a:gd name="connsiteX94" fmla="*/ 17182 w 89396"/>
                  <a:gd name="connsiteY94" fmla="*/ 10016 h 14397"/>
                  <a:gd name="connsiteX95" fmla="*/ 16801 w 89396"/>
                  <a:gd name="connsiteY95" fmla="*/ 10302 h 14397"/>
                  <a:gd name="connsiteX96" fmla="*/ 73475 w 89396"/>
                  <a:gd name="connsiteY96" fmla="*/ 8968 h 14397"/>
                  <a:gd name="connsiteX97" fmla="*/ 73094 w 89396"/>
                  <a:gd name="connsiteY97" fmla="*/ 8682 h 14397"/>
                  <a:gd name="connsiteX98" fmla="*/ 73285 w 89396"/>
                  <a:gd name="connsiteY98" fmla="*/ 8111 h 14397"/>
                  <a:gd name="connsiteX99" fmla="*/ 75571 w 89396"/>
                  <a:gd name="connsiteY99" fmla="*/ 7158 h 14397"/>
                  <a:gd name="connsiteX100" fmla="*/ 76142 w 89396"/>
                  <a:gd name="connsiteY100" fmla="*/ 7349 h 14397"/>
                  <a:gd name="connsiteX101" fmla="*/ 75952 w 89396"/>
                  <a:gd name="connsiteY101" fmla="*/ 7921 h 14397"/>
                  <a:gd name="connsiteX102" fmla="*/ 73570 w 89396"/>
                  <a:gd name="connsiteY102" fmla="*/ 8873 h 14397"/>
                  <a:gd name="connsiteX103" fmla="*/ 73475 w 89396"/>
                  <a:gd name="connsiteY103" fmla="*/ 8873 h 14397"/>
                  <a:gd name="connsiteX104" fmla="*/ 11944 w 89396"/>
                  <a:gd name="connsiteY104" fmla="*/ 8682 h 14397"/>
                  <a:gd name="connsiteX105" fmla="*/ 11753 w 89396"/>
                  <a:gd name="connsiteY105" fmla="*/ 8682 h 14397"/>
                  <a:gd name="connsiteX106" fmla="*/ 9372 w 89396"/>
                  <a:gd name="connsiteY106" fmla="*/ 7825 h 14397"/>
                  <a:gd name="connsiteX107" fmla="*/ 9086 w 89396"/>
                  <a:gd name="connsiteY107" fmla="*/ 7254 h 14397"/>
                  <a:gd name="connsiteX108" fmla="*/ 9658 w 89396"/>
                  <a:gd name="connsiteY108" fmla="*/ 7063 h 14397"/>
                  <a:gd name="connsiteX109" fmla="*/ 12039 w 89396"/>
                  <a:gd name="connsiteY109" fmla="*/ 7921 h 14397"/>
                  <a:gd name="connsiteX110" fmla="*/ 12325 w 89396"/>
                  <a:gd name="connsiteY110" fmla="*/ 8492 h 14397"/>
                  <a:gd name="connsiteX111" fmla="*/ 11944 w 89396"/>
                  <a:gd name="connsiteY111" fmla="*/ 8778 h 14397"/>
                  <a:gd name="connsiteX112" fmla="*/ 78142 w 89396"/>
                  <a:gd name="connsiteY112" fmla="*/ 7063 h 14397"/>
                  <a:gd name="connsiteX113" fmla="*/ 77761 w 89396"/>
                  <a:gd name="connsiteY113" fmla="*/ 6778 h 14397"/>
                  <a:gd name="connsiteX114" fmla="*/ 77952 w 89396"/>
                  <a:gd name="connsiteY114" fmla="*/ 6206 h 14397"/>
                  <a:gd name="connsiteX115" fmla="*/ 80238 w 89396"/>
                  <a:gd name="connsiteY115" fmla="*/ 5158 h 14397"/>
                  <a:gd name="connsiteX116" fmla="*/ 80809 w 89396"/>
                  <a:gd name="connsiteY116" fmla="*/ 5349 h 14397"/>
                  <a:gd name="connsiteX117" fmla="*/ 80619 w 89396"/>
                  <a:gd name="connsiteY117" fmla="*/ 5920 h 14397"/>
                  <a:gd name="connsiteX118" fmla="*/ 78333 w 89396"/>
                  <a:gd name="connsiteY118" fmla="*/ 6968 h 14397"/>
                  <a:gd name="connsiteX119" fmla="*/ 78142 w 89396"/>
                  <a:gd name="connsiteY119" fmla="*/ 6968 h 14397"/>
                  <a:gd name="connsiteX120" fmla="*/ 7276 w 89396"/>
                  <a:gd name="connsiteY120" fmla="*/ 6873 h 14397"/>
                  <a:gd name="connsiteX121" fmla="*/ 7086 w 89396"/>
                  <a:gd name="connsiteY121" fmla="*/ 6873 h 14397"/>
                  <a:gd name="connsiteX122" fmla="*/ 4800 w 89396"/>
                  <a:gd name="connsiteY122" fmla="*/ 5920 h 14397"/>
                  <a:gd name="connsiteX123" fmla="*/ 4609 w 89396"/>
                  <a:gd name="connsiteY123" fmla="*/ 5349 h 14397"/>
                  <a:gd name="connsiteX124" fmla="*/ 5181 w 89396"/>
                  <a:gd name="connsiteY124" fmla="*/ 5158 h 14397"/>
                  <a:gd name="connsiteX125" fmla="*/ 7467 w 89396"/>
                  <a:gd name="connsiteY125" fmla="*/ 6111 h 14397"/>
                  <a:gd name="connsiteX126" fmla="*/ 7657 w 89396"/>
                  <a:gd name="connsiteY126" fmla="*/ 6682 h 14397"/>
                  <a:gd name="connsiteX127" fmla="*/ 7276 w 89396"/>
                  <a:gd name="connsiteY127" fmla="*/ 6968 h 14397"/>
                  <a:gd name="connsiteX128" fmla="*/ 2704 w 89396"/>
                  <a:gd name="connsiteY128" fmla="*/ 4872 h 14397"/>
                  <a:gd name="connsiteX129" fmla="*/ 2514 w 89396"/>
                  <a:gd name="connsiteY129" fmla="*/ 4872 h 14397"/>
                  <a:gd name="connsiteX130" fmla="*/ 228 w 89396"/>
                  <a:gd name="connsiteY130" fmla="*/ 3730 h 14397"/>
                  <a:gd name="connsiteX131" fmla="*/ 37 w 89396"/>
                  <a:gd name="connsiteY131" fmla="*/ 3158 h 14397"/>
                  <a:gd name="connsiteX132" fmla="*/ 609 w 89396"/>
                  <a:gd name="connsiteY132" fmla="*/ 2967 h 14397"/>
                  <a:gd name="connsiteX133" fmla="*/ 2895 w 89396"/>
                  <a:gd name="connsiteY133" fmla="*/ 4015 h 14397"/>
                  <a:gd name="connsiteX134" fmla="*/ 3085 w 89396"/>
                  <a:gd name="connsiteY134" fmla="*/ 4587 h 14397"/>
                  <a:gd name="connsiteX135" fmla="*/ 2704 w 89396"/>
                  <a:gd name="connsiteY135" fmla="*/ 4872 h 14397"/>
                  <a:gd name="connsiteX136" fmla="*/ 82619 w 89396"/>
                  <a:gd name="connsiteY136" fmla="*/ 4872 h 14397"/>
                  <a:gd name="connsiteX137" fmla="*/ 82238 w 89396"/>
                  <a:gd name="connsiteY137" fmla="*/ 4587 h 14397"/>
                  <a:gd name="connsiteX138" fmla="*/ 82429 w 89396"/>
                  <a:gd name="connsiteY138" fmla="*/ 4015 h 14397"/>
                  <a:gd name="connsiteX139" fmla="*/ 84619 w 89396"/>
                  <a:gd name="connsiteY139" fmla="*/ 2777 h 14397"/>
                  <a:gd name="connsiteX140" fmla="*/ 85191 w 89396"/>
                  <a:gd name="connsiteY140" fmla="*/ 2967 h 14397"/>
                  <a:gd name="connsiteX141" fmla="*/ 85000 w 89396"/>
                  <a:gd name="connsiteY141" fmla="*/ 3539 h 14397"/>
                  <a:gd name="connsiteX142" fmla="*/ 82810 w 89396"/>
                  <a:gd name="connsiteY142" fmla="*/ 4777 h 14397"/>
                  <a:gd name="connsiteX143" fmla="*/ 82619 w 89396"/>
                  <a:gd name="connsiteY143" fmla="*/ 4777 h 14397"/>
                  <a:gd name="connsiteX144" fmla="*/ 87001 w 89396"/>
                  <a:gd name="connsiteY144" fmla="*/ 2301 h 14397"/>
                  <a:gd name="connsiteX145" fmla="*/ 86620 w 89396"/>
                  <a:gd name="connsiteY145" fmla="*/ 2110 h 14397"/>
                  <a:gd name="connsiteX146" fmla="*/ 86715 w 89396"/>
                  <a:gd name="connsiteY146" fmla="*/ 1539 h 14397"/>
                  <a:gd name="connsiteX147" fmla="*/ 88715 w 89396"/>
                  <a:gd name="connsiteY147" fmla="*/ 110 h 14397"/>
                  <a:gd name="connsiteX148" fmla="*/ 89287 w 89396"/>
                  <a:gd name="connsiteY148" fmla="*/ 110 h 14397"/>
                  <a:gd name="connsiteX149" fmla="*/ 89287 w 89396"/>
                  <a:gd name="connsiteY149" fmla="*/ 681 h 14397"/>
                  <a:gd name="connsiteX150" fmla="*/ 87191 w 89396"/>
                  <a:gd name="connsiteY150" fmla="*/ 2110 h 14397"/>
                  <a:gd name="connsiteX151" fmla="*/ 87001 w 89396"/>
                  <a:gd name="connsiteY151" fmla="*/ 2110 h 14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89396" h="14397">
                    <a:moveTo>
                      <a:pt x="43948" y="14397"/>
                    </a:moveTo>
                    <a:cubicBezTo>
                      <a:pt x="43948" y="14397"/>
                      <a:pt x="43567" y="14207"/>
                      <a:pt x="43567" y="14016"/>
                    </a:cubicBezTo>
                    <a:cubicBezTo>
                      <a:pt x="43567" y="13731"/>
                      <a:pt x="43757" y="13540"/>
                      <a:pt x="43948" y="13540"/>
                    </a:cubicBezTo>
                    <a:cubicBezTo>
                      <a:pt x="44805" y="13540"/>
                      <a:pt x="45662" y="13540"/>
                      <a:pt x="46424" y="13540"/>
                    </a:cubicBezTo>
                    <a:cubicBezTo>
                      <a:pt x="46710" y="13540"/>
                      <a:pt x="46900" y="13731"/>
                      <a:pt x="46900" y="13921"/>
                    </a:cubicBezTo>
                    <a:cubicBezTo>
                      <a:pt x="46900" y="14112"/>
                      <a:pt x="46710" y="14397"/>
                      <a:pt x="46519" y="14397"/>
                    </a:cubicBezTo>
                    <a:cubicBezTo>
                      <a:pt x="45662" y="14397"/>
                      <a:pt x="44805" y="14397"/>
                      <a:pt x="44043" y="14397"/>
                    </a:cubicBezTo>
                    <a:lnTo>
                      <a:pt x="44043" y="14397"/>
                    </a:lnTo>
                    <a:close/>
                    <a:moveTo>
                      <a:pt x="41471" y="14397"/>
                    </a:moveTo>
                    <a:lnTo>
                      <a:pt x="41471" y="14397"/>
                    </a:lnTo>
                    <a:cubicBezTo>
                      <a:pt x="40614" y="14397"/>
                      <a:pt x="39757" y="14397"/>
                      <a:pt x="38899" y="14302"/>
                    </a:cubicBezTo>
                    <a:cubicBezTo>
                      <a:pt x="38709" y="14302"/>
                      <a:pt x="38518" y="14112"/>
                      <a:pt x="38518" y="13826"/>
                    </a:cubicBezTo>
                    <a:cubicBezTo>
                      <a:pt x="38518" y="13635"/>
                      <a:pt x="38709" y="13445"/>
                      <a:pt x="38899" y="13445"/>
                    </a:cubicBezTo>
                    <a:cubicBezTo>
                      <a:pt x="39757" y="13445"/>
                      <a:pt x="40614" y="13445"/>
                      <a:pt x="41376" y="13540"/>
                    </a:cubicBezTo>
                    <a:cubicBezTo>
                      <a:pt x="41566" y="13540"/>
                      <a:pt x="41757" y="13731"/>
                      <a:pt x="41757" y="13921"/>
                    </a:cubicBezTo>
                    <a:cubicBezTo>
                      <a:pt x="41757" y="14112"/>
                      <a:pt x="41566" y="14302"/>
                      <a:pt x="41376" y="14302"/>
                    </a:cubicBezTo>
                    <a:close/>
                    <a:moveTo>
                      <a:pt x="48996" y="14207"/>
                    </a:moveTo>
                    <a:cubicBezTo>
                      <a:pt x="48996" y="14207"/>
                      <a:pt x="48615" y="14016"/>
                      <a:pt x="48615" y="13826"/>
                    </a:cubicBezTo>
                    <a:cubicBezTo>
                      <a:pt x="48615" y="13635"/>
                      <a:pt x="48710" y="13350"/>
                      <a:pt x="48996" y="13350"/>
                    </a:cubicBezTo>
                    <a:cubicBezTo>
                      <a:pt x="49853" y="13350"/>
                      <a:pt x="50615" y="13255"/>
                      <a:pt x="51473" y="13159"/>
                    </a:cubicBezTo>
                    <a:cubicBezTo>
                      <a:pt x="51663" y="13159"/>
                      <a:pt x="51949" y="13350"/>
                      <a:pt x="51949" y="13540"/>
                    </a:cubicBezTo>
                    <a:cubicBezTo>
                      <a:pt x="51949" y="13731"/>
                      <a:pt x="51853" y="13921"/>
                      <a:pt x="51568" y="14016"/>
                    </a:cubicBezTo>
                    <a:cubicBezTo>
                      <a:pt x="50710" y="14016"/>
                      <a:pt x="49948" y="14207"/>
                      <a:pt x="49091" y="14207"/>
                    </a:cubicBezTo>
                    <a:lnTo>
                      <a:pt x="49091" y="14207"/>
                    </a:lnTo>
                    <a:close/>
                    <a:moveTo>
                      <a:pt x="36423" y="14112"/>
                    </a:moveTo>
                    <a:lnTo>
                      <a:pt x="36423" y="14112"/>
                    </a:lnTo>
                    <a:cubicBezTo>
                      <a:pt x="35566" y="14112"/>
                      <a:pt x="34708" y="13921"/>
                      <a:pt x="33947" y="13826"/>
                    </a:cubicBezTo>
                    <a:cubicBezTo>
                      <a:pt x="33756" y="13826"/>
                      <a:pt x="33565" y="13635"/>
                      <a:pt x="33565" y="13350"/>
                    </a:cubicBezTo>
                    <a:cubicBezTo>
                      <a:pt x="33565" y="13159"/>
                      <a:pt x="33756" y="12969"/>
                      <a:pt x="34042" y="12969"/>
                    </a:cubicBezTo>
                    <a:cubicBezTo>
                      <a:pt x="34899" y="12969"/>
                      <a:pt x="35661" y="13159"/>
                      <a:pt x="36518" y="13159"/>
                    </a:cubicBezTo>
                    <a:cubicBezTo>
                      <a:pt x="36709" y="13159"/>
                      <a:pt x="36899" y="13350"/>
                      <a:pt x="36899" y="13635"/>
                    </a:cubicBezTo>
                    <a:cubicBezTo>
                      <a:pt x="36899" y="13826"/>
                      <a:pt x="36709" y="14016"/>
                      <a:pt x="36518" y="14016"/>
                    </a:cubicBezTo>
                    <a:close/>
                    <a:moveTo>
                      <a:pt x="53949" y="13731"/>
                    </a:moveTo>
                    <a:cubicBezTo>
                      <a:pt x="53949" y="13731"/>
                      <a:pt x="53568" y="13540"/>
                      <a:pt x="53568" y="13350"/>
                    </a:cubicBezTo>
                    <a:cubicBezTo>
                      <a:pt x="53568" y="13159"/>
                      <a:pt x="53663" y="12969"/>
                      <a:pt x="53949" y="12873"/>
                    </a:cubicBezTo>
                    <a:cubicBezTo>
                      <a:pt x="54806" y="12873"/>
                      <a:pt x="55664" y="12683"/>
                      <a:pt x="56425" y="12588"/>
                    </a:cubicBezTo>
                    <a:cubicBezTo>
                      <a:pt x="56616" y="12588"/>
                      <a:pt x="56902" y="12683"/>
                      <a:pt x="56902" y="12969"/>
                    </a:cubicBezTo>
                    <a:cubicBezTo>
                      <a:pt x="56902" y="13159"/>
                      <a:pt x="56806" y="13445"/>
                      <a:pt x="56521" y="13445"/>
                    </a:cubicBezTo>
                    <a:cubicBezTo>
                      <a:pt x="55664" y="13540"/>
                      <a:pt x="54901" y="13635"/>
                      <a:pt x="54044" y="13826"/>
                    </a:cubicBezTo>
                    <a:lnTo>
                      <a:pt x="54044" y="13826"/>
                    </a:lnTo>
                    <a:close/>
                    <a:moveTo>
                      <a:pt x="31375" y="13540"/>
                    </a:moveTo>
                    <a:lnTo>
                      <a:pt x="31375" y="13540"/>
                    </a:lnTo>
                    <a:cubicBezTo>
                      <a:pt x="30517" y="13445"/>
                      <a:pt x="29756" y="13255"/>
                      <a:pt x="28898" y="13159"/>
                    </a:cubicBezTo>
                    <a:cubicBezTo>
                      <a:pt x="28708" y="13159"/>
                      <a:pt x="28517" y="12873"/>
                      <a:pt x="28517" y="12683"/>
                    </a:cubicBezTo>
                    <a:cubicBezTo>
                      <a:pt x="28517" y="12397"/>
                      <a:pt x="28803" y="12302"/>
                      <a:pt x="28993" y="12302"/>
                    </a:cubicBezTo>
                    <a:cubicBezTo>
                      <a:pt x="29851" y="12397"/>
                      <a:pt x="30613" y="12588"/>
                      <a:pt x="31470" y="12683"/>
                    </a:cubicBezTo>
                    <a:cubicBezTo>
                      <a:pt x="31660" y="12683"/>
                      <a:pt x="31851" y="12969"/>
                      <a:pt x="31851" y="13159"/>
                    </a:cubicBezTo>
                    <a:cubicBezTo>
                      <a:pt x="31851" y="13350"/>
                      <a:pt x="31660" y="13540"/>
                      <a:pt x="31470" y="13540"/>
                    </a:cubicBezTo>
                    <a:close/>
                    <a:moveTo>
                      <a:pt x="58902" y="12969"/>
                    </a:moveTo>
                    <a:cubicBezTo>
                      <a:pt x="58902" y="12969"/>
                      <a:pt x="58521" y="12778"/>
                      <a:pt x="58521" y="12588"/>
                    </a:cubicBezTo>
                    <a:cubicBezTo>
                      <a:pt x="58521" y="12397"/>
                      <a:pt x="58616" y="12112"/>
                      <a:pt x="58807" y="12112"/>
                    </a:cubicBezTo>
                    <a:cubicBezTo>
                      <a:pt x="59664" y="12016"/>
                      <a:pt x="60426" y="11826"/>
                      <a:pt x="61283" y="11635"/>
                    </a:cubicBezTo>
                    <a:cubicBezTo>
                      <a:pt x="61474" y="11635"/>
                      <a:pt x="61759" y="11635"/>
                      <a:pt x="61759" y="11921"/>
                    </a:cubicBezTo>
                    <a:cubicBezTo>
                      <a:pt x="61759" y="12112"/>
                      <a:pt x="61664" y="12397"/>
                      <a:pt x="61474" y="12397"/>
                    </a:cubicBezTo>
                    <a:cubicBezTo>
                      <a:pt x="60712" y="12588"/>
                      <a:pt x="59854" y="12778"/>
                      <a:pt x="58997" y="12873"/>
                    </a:cubicBezTo>
                    <a:cubicBezTo>
                      <a:pt x="58997" y="12873"/>
                      <a:pt x="58997" y="12873"/>
                      <a:pt x="58997" y="12873"/>
                    </a:cubicBezTo>
                    <a:close/>
                    <a:moveTo>
                      <a:pt x="26422" y="12683"/>
                    </a:moveTo>
                    <a:lnTo>
                      <a:pt x="26422" y="12683"/>
                    </a:lnTo>
                    <a:cubicBezTo>
                      <a:pt x="25660" y="12492"/>
                      <a:pt x="24802" y="12397"/>
                      <a:pt x="23945" y="12207"/>
                    </a:cubicBezTo>
                    <a:cubicBezTo>
                      <a:pt x="23659" y="12207"/>
                      <a:pt x="23564" y="11921"/>
                      <a:pt x="23659" y="11730"/>
                    </a:cubicBezTo>
                    <a:cubicBezTo>
                      <a:pt x="23659" y="11540"/>
                      <a:pt x="23945" y="11349"/>
                      <a:pt x="24136" y="11445"/>
                    </a:cubicBezTo>
                    <a:cubicBezTo>
                      <a:pt x="24898" y="11635"/>
                      <a:pt x="25755" y="11826"/>
                      <a:pt x="26612" y="11921"/>
                    </a:cubicBezTo>
                    <a:cubicBezTo>
                      <a:pt x="26803" y="11921"/>
                      <a:pt x="26993" y="12207"/>
                      <a:pt x="26993" y="12397"/>
                    </a:cubicBezTo>
                    <a:cubicBezTo>
                      <a:pt x="26993" y="12588"/>
                      <a:pt x="26803" y="12683"/>
                      <a:pt x="26612" y="12683"/>
                    </a:cubicBezTo>
                    <a:close/>
                    <a:moveTo>
                      <a:pt x="63855" y="11921"/>
                    </a:moveTo>
                    <a:cubicBezTo>
                      <a:pt x="63855" y="11921"/>
                      <a:pt x="63474" y="11826"/>
                      <a:pt x="63474" y="11540"/>
                    </a:cubicBezTo>
                    <a:cubicBezTo>
                      <a:pt x="63474" y="11349"/>
                      <a:pt x="63474" y="11064"/>
                      <a:pt x="63760" y="11064"/>
                    </a:cubicBezTo>
                    <a:cubicBezTo>
                      <a:pt x="64617" y="10873"/>
                      <a:pt x="65379" y="10683"/>
                      <a:pt x="66236" y="10397"/>
                    </a:cubicBezTo>
                    <a:cubicBezTo>
                      <a:pt x="66427" y="10397"/>
                      <a:pt x="66712" y="10397"/>
                      <a:pt x="66712" y="10683"/>
                    </a:cubicBezTo>
                    <a:cubicBezTo>
                      <a:pt x="66712" y="10873"/>
                      <a:pt x="66712" y="11159"/>
                      <a:pt x="66427" y="11159"/>
                    </a:cubicBezTo>
                    <a:cubicBezTo>
                      <a:pt x="65665" y="11349"/>
                      <a:pt x="64807" y="11635"/>
                      <a:pt x="63950" y="11826"/>
                    </a:cubicBezTo>
                    <a:cubicBezTo>
                      <a:pt x="63950" y="11826"/>
                      <a:pt x="63950" y="11826"/>
                      <a:pt x="63855" y="11826"/>
                    </a:cubicBezTo>
                    <a:close/>
                    <a:moveTo>
                      <a:pt x="21564" y="11635"/>
                    </a:moveTo>
                    <a:cubicBezTo>
                      <a:pt x="21564" y="11635"/>
                      <a:pt x="21564" y="11635"/>
                      <a:pt x="21564" y="11635"/>
                    </a:cubicBezTo>
                    <a:cubicBezTo>
                      <a:pt x="20802" y="11445"/>
                      <a:pt x="19945" y="11159"/>
                      <a:pt x="19087" y="10968"/>
                    </a:cubicBezTo>
                    <a:cubicBezTo>
                      <a:pt x="18897" y="10968"/>
                      <a:pt x="18706" y="10683"/>
                      <a:pt x="18802" y="10492"/>
                    </a:cubicBezTo>
                    <a:cubicBezTo>
                      <a:pt x="18802" y="10302"/>
                      <a:pt x="19087" y="10111"/>
                      <a:pt x="19278" y="10206"/>
                    </a:cubicBezTo>
                    <a:cubicBezTo>
                      <a:pt x="20040" y="10397"/>
                      <a:pt x="20897" y="10683"/>
                      <a:pt x="21659" y="10873"/>
                    </a:cubicBezTo>
                    <a:cubicBezTo>
                      <a:pt x="21850" y="10873"/>
                      <a:pt x="22040" y="11159"/>
                      <a:pt x="21945" y="11349"/>
                    </a:cubicBezTo>
                    <a:cubicBezTo>
                      <a:pt x="21945" y="11540"/>
                      <a:pt x="21754" y="11635"/>
                      <a:pt x="21564" y="11635"/>
                    </a:cubicBezTo>
                    <a:close/>
                    <a:moveTo>
                      <a:pt x="68713" y="10588"/>
                    </a:moveTo>
                    <a:cubicBezTo>
                      <a:pt x="68713" y="10588"/>
                      <a:pt x="68332" y="10492"/>
                      <a:pt x="68332" y="10302"/>
                    </a:cubicBezTo>
                    <a:cubicBezTo>
                      <a:pt x="68332" y="10111"/>
                      <a:pt x="68332" y="9825"/>
                      <a:pt x="68617" y="9730"/>
                    </a:cubicBezTo>
                    <a:cubicBezTo>
                      <a:pt x="69379" y="9445"/>
                      <a:pt x="70237" y="9254"/>
                      <a:pt x="70999" y="8968"/>
                    </a:cubicBezTo>
                    <a:cubicBezTo>
                      <a:pt x="71189" y="8968"/>
                      <a:pt x="71475" y="8968"/>
                      <a:pt x="71475" y="9254"/>
                    </a:cubicBezTo>
                    <a:cubicBezTo>
                      <a:pt x="71475" y="9540"/>
                      <a:pt x="71475" y="9730"/>
                      <a:pt x="71189" y="9730"/>
                    </a:cubicBezTo>
                    <a:cubicBezTo>
                      <a:pt x="70427" y="10016"/>
                      <a:pt x="69570" y="10302"/>
                      <a:pt x="68808" y="10492"/>
                    </a:cubicBezTo>
                    <a:cubicBezTo>
                      <a:pt x="68808" y="10492"/>
                      <a:pt x="68808" y="10492"/>
                      <a:pt x="68713" y="10492"/>
                    </a:cubicBezTo>
                    <a:close/>
                    <a:moveTo>
                      <a:pt x="16706" y="10302"/>
                    </a:moveTo>
                    <a:cubicBezTo>
                      <a:pt x="16706" y="10302"/>
                      <a:pt x="16706" y="10302"/>
                      <a:pt x="16611" y="10302"/>
                    </a:cubicBezTo>
                    <a:cubicBezTo>
                      <a:pt x="15849" y="10016"/>
                      <a:pt x="14992" y="9825"/>
                      <a:pt x="14230" y="9540"/>
                    </a:cubicBezTo>
                    <a:cubicBezTo>
                      <a:pt x="14039" y="9540"/>
                      <a:pt x="13849" y="9254"/>
                      <a:pt x="13944" y="8968"/>
                    </a:cubicBezTo>
                    <a:cubicBezTo>
                      <a:pt x="13944" y="8778"/>
                      <a:pt x="14230" y="8587"/>
                      <a:pt x="14515" y="8682"/>
                    </a:cubicBezTo>
                    <a:cubicBezTo>
                      <a:pt x="15277" y="8968"/>
                      <a:pt x="16135" y="9159"/>
                      <a:pt x="16897" y="9445"/>
                    </a:cubicBezTo>
                    <a:cubicBezTo>
                      <a:pt x="17087" y="9445"/>
                      <a:pt x="17278" y="9730"/>
                      <a:pt x="17182" y="10016"/>
                    </a:cubicBezTo>
                    <a:cubicBezTo>
                      <a:pt x="17182" y="10206"/>
                      <a:pt x="16992" y="10302"/>
                      <a:pt x="16801" y="10302"/>
                    </a:cubicBezTo>
                    <a:close/>
                    <a:moveTo>
                      <a:pt x="73475" y="8968"/>
                    </a:moveTo>
                    <a:cubicBezTo>
                      <a:pt x="73475" y="8968"/>
                      <a:pt x="73190" y="8968"/>
                      <a:pt x="73094" y="8682"/>
                    </a:cubicBezTo>
                    <a:cubicBezTo>
                      <a:pt x="73094" y="8492"/>
                      <a:pt x="73094" y="8206"/>
                      <a:pt x="73285" y="8111"/>
                    </a:cubicBezTo>
                    <a:cubicBezTo>
                      <a:pt x="74047" y="7825"/>
                      <a:pt x="74904" y="7539"/>
                      <a:pt x="75571" y="7158"/>
                    </a:cubicBezTo>
                    <a:cubicBezTo>
                      <a:pt x="75761" y="7158"/>
                      <a:pt x="76047" y="7158"/>
                      <a:pt x="76142" y="7349"/>
                    </a:cubicBezTo>
                    <a:cubicBezTo>
                      <a:pt x="76142" y="7539"/>
                      <a:pt x="76142" y="7825"/>
                      <a:pt x="75952" y="7921"/>
                    </a:cubicBezTo>
                    <a:cubicBezTo>
                      <a:pt x="75190" y="8206"/>
                      <a:pt x="74428" y="8492"/>
                      <a:pt x="73570" y="8873"/>
                    </a:cubicBezTo>
                    <a:cubicBezTo>
                      <a:pt x="73570" y="8873"/>
                      <a:pt x="73570" y="8873"/>
                      <a:pt x="73475" y="8873"/>
                    </a:cubicBezTo>
                    <a:close/>
                    <a:moveTo>
                      <a:pt x="11944" y="8682"/>
                    </a:moveTo>
                    <a:cubicBezTo>
                      <a:pt x="11944" y="8682"/>
                      <a:pt x="11944" y="8682"/>
                      <a:pt x="11753" y="8682"/>
                    </a:cubicBezTo>
                    <a:cubicBezTo>
                      <a:pt x="10991" y="8397"/>
                      <a:pt x="10229" y="8111"/>
                      <a:pt x="9372" y="7825"/>
                    </a:cubicBezTo>
                    <a:cubicBezTo>
                      <a:pt x="9181" y="7825"/>
                      <a:pt x="8991" y="7444"/>
                      <a:pt x="9086" y="7254"/>
                    </a:cubicBezTo>
                    <a:cubicBezTo>
                      <a:pt x="9086" y="7063"/>
                      <a:pt x="9372" y="6968"/>
                      <a:pt x="9658" y="7063"/>
                    </a:cubicBezTo>
                    <a:cubicBezTo>
                      <a:pt x="10420" y="7349"/>
                      <a:pt x="11182" y="7635"/>
                      <a:pt x="12039" y="7921"/>
                    </a:cubicBezTo>
                    <a:cubicBezTo>
                      <a:pt x="12229" y="7921"/>
                      <a:pt x="12325" y="8206"/>
                      <a:pt x="12325" y="8492"/>
                    </a:cubicBezTo>
                    <a:cubicBezTo>
                      <a:pt x="12325" y="8682"/>
                      <a:pt x="12134" y="8778"/>
                      <a:pt x="11944" y="8778"/>
                    </a:cubicBezTo>
                    <a:close/>
                    <a:moveTo>
                      <a:pt x="78142" y="7063"/>
                    </a:moveTo>
                    <a:cubicBezTo>
                      <a:pt x="78142" y="7063"/>
                      <a:pt x="77857" y="7063"/>
                      <a:pt x="77761" y="6778"/>
                    </a:cubicBezTo>
                    <a:cubicBezTo>
                      <a:pt x="77761" y="6587"/>
                      <a:pt x="77761" y="6301"/>
                      <a:pt x="77952" y="6206"/>
                    </a:cubicBezTo>
                    <a:cubicBezTo>
                      <a:pt x="78714" y="5825"/>
                      <a:pt x="79476" y="5444"/>
                      <a:pt x="80238" y="5158"/>
                    </a:cubicBezTo>
                    <a:cubicBezTo>
                      <a:pt x="80428" y="5158"/>
                      <a:pt x="80714" y="5158"/>
                      <a:pt x="80809" y="5349"/>
                    </a:cubicBezTo>
                    <a:cubicBezTo>
                      <a:pt x="80809" y="5539"/>
                      <a:pt x="80809" y="5825"/>
                      <a:pt x="80619" y="5920"/>
                    </a:cubicBezTo>
                    <a:cubicBezTo>
                      <a:pt x="79857" y="6301"/>
                      <a:pt x="79190" y="6682"/>
                      <a:pt x="78333" y="6968"/>
                    </a:cubicBezTo>
                    <a:cubicBezTo>
                      <a:pt x="78333" y="6968"/>
                      <a:pt x="78238" y="6968"/>
                      <a:pt x="78142" y="6968"/>
                    </a:cubicBezTo>
                    <a:close/>
                    <a:moveTo>
                      <a:pt x="7276" y="6873"/>
                    </a:moveTo>
                    <a:cubicBezTo>
                      <a:pt x="7276" y="6873"/>
                      <a:pt x="7181" y="6873"/>
                      <a:pt x="7086" y="6873"/>
                    </a:cubicBezTo>
                    <a:cubicBezTo>
                      <a:pt x="6324" y="6587"/>
                      <a:pt x="5562" y="6206"/>
                      <a:pt x="4800" y="5920"/>
                    </a:cubicBezTo>
                    <a:cubicBezTo>
                      <a:pt x="4609" y="5920"/>
                      <a:pt x="4514" y="5539"/>
                      <a:pt x="4609" y="5349"/>
                    </a:cubicBezTo>
                    <a:cubicBezTo>
                      <a:pt x="4609" y="5158"/>
                      <a:pt x="4895" y="5063"/>
                      <a:pt x="5181" y="5158"/>
                    </a:cubicBezTo>
                    <a:cubicBezTo>
                      <a:pt x="5943" y="5539"/>
                      <a:pt x="6705" y="5825"/>
                      <a:pt x="7467" y="6111"/>
                    </a:cubicBezTo>
                    <a:cubicBezTo>
                      <a:pt x="7657" y="6111"/>
                      <a:pt x="7753" y="6397"/>
                      <a:pt x="7657" y="6682"/>
                    </a:cubicBezTo>
                    <a:cubicBezTo>
                      <a:pt x="7657" y="6873"/>
                      <a:pt x="7467" y="6968"/>
                      <a:pt x="7276" y="6968"/>
                    </a:cubicBezTo>
                    <a:close/>
                    <a:moveTo>
                      <a:pt x="2704" y="4872"/>
                    </a:moveTo>
                    <a:cubicBezTo>
                      <a:pt x="2704" y="4872"/>
                      <a:pt x="2609" y="4872"/>
                      <a:pt x="2514" y="4872"/>
                    </a:cubicBezTo>
                    <a:cubicBezTo>
                      <a:pt x="1752" y="4491"/>
                      <a:pt x="990" y="4110"/>
                      <a:pt x="228" y="3730"/>
                    </a:cubicBezTo>
                    <a:cubicBezTo>
                      <a:pt x="37" y="3634"/>
                      <a:pt x="-58" y="3348"/>
                      <a:pt x="37" y="3158"/>
                    </a:cubicBezTo>
                    <a:cubicBezTo>
                      <a:pt x="133" y="2967"/>
                      <a:pt x="418" y="2872"/>
                      <a:pt x="609" y="2967"/>
                    </a:cubicBezTo>
                    <a:cubicBezTo>
                      <a:pt x="1371" y="3348"/>
                      <a:pt x="2133" y="3730"/>
                      <a:pt x="2895" y="4015"/>
                    </a:cubicBezTo>
                    <a:cubicBezTo>
                      <a:pt x="3085" y="4015"/>
                      <a:pt x="3181" y="4396"/>
                      <a:pt x="3085" y="4587"/>
                    </a:cubicBezTo>
                    <a:cubicBezTo>
                      <a:pt x="3085" y="4777"/>
                      <a:pt x="2895" y="4872"/>
                      <a:pt x="2704" y="4872"/>
                    </a:cubicBezTo>
                    <a:close/>
                    <a:moveTo>
                      <a:pt x="82619" y="4872"/>
                    </a:moveTo>
                    <a:cubicBezTo>
                      <a:pt x="82619" y="4872"/>
                      <a:pt x="82333" y="4872"/>
                      <a:pt x="82238" y="4587"/>
                    </a:cubicBezTo>
                    <a:cubicBezTo>
                      <a:pt x="82143" y="4396"/>
                      <a:pt x="82238" y="4110"/>
                      <a:pt x="82429" y="4015"/>
                    </a:cubicBezTo>
                    <a:cubicBezTo>
                      <a:pt x="83191" y="3634"/>
                      <a:pt x="83953" y="3158"/>
                      <a:pt x="84619" y="2777"/>
                    </a:cubicBezTo>
                    <a:cubicBezTo>
                      <a:pt x="84810" y="2682"/>
                      <a:pt x="85096" y="2777"/>
                      <a:pt x="85191" y="2967"/>
                    </a:cubicBezTo>
                    <a:cubicBezTo>
                      <a:pt x="85286" y="3158"/>
                      <a:pt x="85191" y="3444"/>
                      <a:pt x="85000" y="3539"/>
                    </a:cubicBezTo>
                    <a:cubicBezTo>
                      <a:pt x="84334" y="3920"/>
                      <a:pt x="83572" y="4301"/>
                      <a:pt x="82810" y="4777"/>
                    </a:cubicBezTo>
                    <a:cubicBezTo>
                      <a:pt x="82810" y="4777"/>
                      <a:pt x="82715" y="4777"/>
                      <a:pt x="82619" y="4777"/>
                    </a:cubicBezTo>
                    <a:close/>
                    <a:moveTo>
                      <a:pt x="87001" y="2301"/>
                    </a:moveTo>
                    <a:cubicBezTo>
                      <a:pt x="87001" y="2301"/>
                      <a:pt x="86715" y="2301"/>
                      <a:pt x="86620" y="2110"/>
                    </a:cubicBezTo>
                    <a:cubicBezTo>
                      <a:pt x="86524" y="1920"/>
                      <a:pt x="86620" y="1634"/>
                      <a:pt x="86715" y="1539"/>
                    </a:cubicBezTo>
                    <a:cubicBezTo>
                      <a:pt x="88048" y="681"/>
                      <a:pt x="88715" y="110"/>
                      <a:pt x="88715" y="110"/>
                    </a:cubicBezTo>
                    <a:cubicBezTo>
                      <a:pt x="88906" y="-80"/>
                      <a:pt x="89191" y="15"/>
                      <a:pt x="89287" y="110"/>
                    </a:cubicBezTo>
                    <a:cubicBezTo>
                      <a:pt x="89477" y="300"/>
                      <a:pt x="89382" y="586"/>
                      <a:pt x="89287" y="681"/>
                    </a:cubicBezTo>
                    <a:cubicBezTo>
                      <a:pt x="89287" y="681"/>
                      <a:pt x="88525" y="1253"/>
                      <a:pt x="87191" y="2110"/>
                    </a:cubicBezTo>
                    <a:cubicBezTo>
                      <a:pt x="87191" y="2110"/>
                      <a:pt x="87001" y="2110"/>
                      <a:pt x="87001" y="2110"/>
                    </a:cubicBezTo>
                    <a:close/>
                  </a:path>
                </a:pathLst>
              </a:custGeom>
              <a:solidFill>
                <a:srgbClr val="BC3C1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0" name="Freeform: Shape 1219">
                <a:extLst>
                  <a:ext uri="{FF2B5EF4-FFF2-40B4-BE49-F238E27FC236}">
                    <a16:creationId xmlns:a16="http://schemas.microsoft.com/office/drawing/2014/main" id="{A46A70DE-44F4-6FF6-BFA1-14DFD49AC4BB}"/>
                  </a:ext>
                </a:extLst>
              </p:cNvPr>
              <p:cNvSpPr/>
              <p:nvPr/>
            </p:nvSpPr>
            <p:spPr>
              <a:xfrm>
                <a:off x="7297768" y="5222171"/>
                <a:ext cx="102203" cy="86296"/>
              </a:xfrm>
              <a:custGeom>
                <a:avLst/>
                <a:gdLst>
                  <a:gd name="connsiteX0" fmla="*/ 0 w 102203"/>
                  <a:gd name="connsiteY0" fmla="*/ 86296 h 86296"/>
                  <a:gd name="connsiteX1" fmla="*/ 0 w 102203"/>
                  <a:gd name="connsiteY1" fmla="*/ 85439 h 86296"/>
                  <a:gd name="connsiteX2" fmla="*/ 2381 w 102203"/>
                  <a:gd name="connsiteY2" fmla="*/ 85058 h 86296"/>
                  <a:gd name="connsiteX3" fmla="*/ 2381 w 102203"/>
                  <a:gd name="connsiteY3" fmla="*/ 85915 h 86296"/>
                  <a:gd name="connsiteX4" fmla="*/ 0 w 102203"/>
                  <a:gd name="connsiteY4" fmla="*/ 86201 h 86296"/>
                  <a:gd name="connsiteX5" fmla="*/ 4953 w 102203"/>
                  <a:gd name="connsiteY5" fmla="*/ 85534 h 86296"/>
                  <a:gd name="connsiteX6" fmla="*/ 4763 w 102203"/>
                  <a:gd name="connsiteY6" fmla="*/ 84677 h 86296"/>
                  <a:gd name="connsiteX7" fmla="*/ 7239 w 102203"/>
                  <a:gd name="connsiteY7" fmla="*/ 84201 h 86296"/>
                  <a:gd name="connsiteX8" fmla="*/ 7429 w 102203"/>
                  <a:gd name="connsiteY8" fmla="*/ 85058 h 86296"/>
                  <a:gd name="connsiteX9" fmla="*/ 4953 w 102203"/>
                  <a:gd name="connsiteY9" fmla="*/ 85534 h 86296"/>
                  <a:gd name="connsiteX10" fmla="*/ 9906 w 102203"/>
                  <a:gd name="connsiteY10" fmla="*/ 84487 h 86296"/>
                  <a:gd name="connsiteX11" fmla="*/ 9715 w 102203"/>
                  <a:gd name="connsiteY11" fmla="*/ 83629 h 86296"/>
                  <a:gd name="connsiteX12" fmla="*/ 12097 w 102203"/>
                  <a:gd name="connsiteY12" fmla="*/ 82963 h 86296"/>
                  <a:gd name="connsiteX13" fmla="*/ 12287 w 102203"/>
                  <a:gd name="connsiteY13" fmla="*/ 83725 h 86296"/>
                  <a:gd name="connsiteX14" fmla="*/ 9811 w 102203"/>
                  <a:gd name="connsiteY14" fmla="*/ 84391 h 86296"/>
                  <a:gd name="connsiteX15" fmla="*/ 14764 w 102203"/>
                  <a:gd name="connsiteY15" fmla="*/ 83153 h 86296"/>
                  <a:gd name="connsiteX16" fmla="*/ 14478 w 102203"/>
                  <a:gd name="connsiteY16" fmla="*/ 82296 h 86296"/>
                  <a:gd name="connsiteX17" fmla="*/ 16859 w 102203"/>
                  <a:gd name="connsiteY17" fmla="*/ 81534 h 86296"/>
                  <a:gd name="connsiteX18" fmla="*/ 17145 w 102203"/>
                  <a:gd name="connsiteY18" fmla="*/ 82296 h 86296"/>
                  <a:gd name="connsiteX19" fmla="*/ 14764 w 102203"/>
                  <a:gd name="connsiteY19" fmla="*/ 83058 h 86296"/>
                  <a:gd name="connsiteX20" fmla="*/ 19526 w 102203"/>
                  <a:gd name="connsiteY20" fmla="*/ 81534 h 86296"/>
                  <a:gd name="connsiteX21" fmla="*/ 19240 w 102203"/>
                  <a:gd name="connsiteY21" fmla="*/ 80772 h 86296"/>
                  <a:gd name="connsiteX22" fmla="*/ 21622 w 102203"/>
                  <a:gd name="connsiteY22" fmla="*/ 79915 h 86296"/>
                  <a:gd name="connsiteX23" fmla="*/ 21907 w 102203"/>
                  <a:gd name="connsiteY23" fmla="*/ 80677 h 86296"/>
                  <a:gd name="connsiteX24" fmla="*/ 19526 w 102203"/>
                  <a:gd name="connsiteY24" fmla="*/ 81629 h 86296"/>
                  <a:gd name="connsiteX25" fmla="*/ 24193 w 102203"/>
                  <a:gd name="connsiteY25" fmla="*/ 79629 h 86296"/>
                  <a:gd name="connsiteX26" fmla="*/ 23813 w 102203"/>
                  <a:gd name="connsiteY26" fmla="*/ 78867 h 86296"/>
                  <a:gd name="connsiteX27" fmla="*/ 26098 w 102203"/>
                  <a:gd name="connsiteY27" fmla="*/ 77819 h 86296"/>
                  <a:gd name="connsiteX28" fmla="*/ 26479 w 102203"/>
                  <a:gd name="connsiteY28" fmla="*/ 78581 h 86296"/>
                  <a:gd name="connsiteX29" fmla="*/ 24193 w 102203"/>
                  <a:gd name="connsiteY29" fmla="*/ 79629 h 86296"/>
                  <a:gd name="connsiteX30" fmla="*/ 28765 w 102203"/>
                  <a:gd name="connsiteY30" fmla="*/ 77438 h 86296"/>
                  <a:gd name="connsiteX31" fmla="*/ 28384 w 102203"/>
                  <a:gd name="connsiteY31" fmla="*/ 76676 h 86296"/>
                  <a:gd name="connsiteX32" fmla="*/ 30575 w 102203"/>
                  <a:gd name="connsiteY32" fmla="*/ 75533 h 86296"/>
                  <a:gd name="connsiteX33" fmla="*/ 30956 w 102203"/>
                  <a:gd name="connsiteY33" fmla="*/ 76295 h 86296"/>
                  <a:gd name="connsiteX34" fmla="*/ 28765 w 102203"/>
                  <a:gd name="connsiteY34" fmla="*/ 77438 h 86296"/>
                  <a:gd name="connsiteX35" fmla="*/ 33147 w 102203"/>
                  <a:gd name="connsiteY35" fmla="*/ 75057 h 86296"/>
                  <a:gd name="connsiteX36" fmla="*/ 32766 w 102203"/>
                  <a:gd name="connsiteY36" fmla="*/ 74295 h 86296"/>
                  <a:gd name="connsiteX37" fmla="*/ 34957 w 102203"/>
                  <a:gd name="connsiteY37" fmla="*/ 73057 h 86296"/>
                  <a:gd name="connsiteX38" fmla="*/ 35338 w 102203"/>
                  <a:gd name="connsiteY38" fmla="*/ 73723 h 86296"/>
                  <a:gd name="connsiteX39" fmla="*/ 33147 w 102203"/>
                  <a:gd name="connsiteY39" fmla="*/ 75057 h 86296"/>
                  <a:gd name="connsiteX40" fmla="*/ 37433 w 102203"/>
                  <a:gd name="connsiteY40" fmla="*/ 72390 h 86296"/>
                  <a:gd name="connsiteX41" fmla="*/ 36957 w 102203"/>
                  <a:gd name="connsiteY41" fmla="*/ 71723 h 86296"/>
                  <a:gd name="connsiteX42" fmla="*/ 39052 w 102203"/>
                  <a:gd name="connsiteY42" fmla="*/ 70295 h 86296"/>
                  <a:gd name="connsiteX43" fmla="*/ 39529 w 102203"/>
                  <a:gd name="connsiteY43" fmla="*/ 70961 h 86296"/>
                  <a:gd name="connsiteX44" fmla="*/ 37433 w 102203"/>
                  <a:gd name="connsiteY44" fmla="*/ 72390 h 86296"/>
                  <a:gd name="connsiteX45" fmla="*/ 41529 w 102203"/>
                  <a:gd name="connsiteY45" fmla="*/ 69532 h 86296"/>
                  <a:gd name="connsiteX46" fmla="*/ 41053 w 102203"/>
                  <a:gd name="connsiteY46" fmla="*/ 68866 h 86296"/>
                  <a:gd name="connsiteX47" fmla="*/ 43053 w 102203"/>
                  <a:gd name="connsiteY47" fmla="*/ 67342 h 86296"/>
                  <a:gd name="connsiteX48" fmla="*/ 43529 w 102203"/>
                  <a:gd name="connsiteY48" fmla="*/ 68008 h 86296"/>
                  <a:gd name="connsiteX49" fmla="*/ 41529 w 102203"/>
                  <a:gd name="connsiteY49" fmla="*/ 69532 h 86296"/>
                  <a:gd name="connsiteX50" fmla="*/ 45529 w 102203"/>
                  <a:gd name="connsiteY50" fmla="*/ 66484 h 86296"/>
                  <a:gd name="connsiteX51" fmla="*/ 44958 w 102203"/>
                  <a:gd name="connsiteY51" fmla="*/ 65818 h 86296"/>
                  <a:gd name="connsiteX52" fmla="*/ 46863 w 102203"/>
                  <a:gd name="connsiteY52" fmla="*/ 64198 h 86296"/>
                  <a:gd name="connsiteX53" fmla="*/ 47434 w 102203"/>
                  <a:gd name="connsiteY53" fmla="*/ 64865 h 86296"/>
                  <a:gd name="connsiteX54" fmla="*/ 45434 w 102203"/>
                  <a:gd name="connsiteY54" fmla="*/ 66484 h 86296"/>
                  <a:gd name="connsiteX55" fmla="*/ 49434 w 102203"/>
                  <a:gd name="connsiteY55" fmla="*/ 63246 h 86296"/>
                  <a:gd name="connsiteX56" fmla="*/ 48863 w 102203"/>
                  <a:gd name="connsiteY56" fmla="*/ 62579 h 86296"/>
                  <a:gd name="connsiteX57" fmla="*/ 50768 w 102203"/>
                  <a:gd name="connsiteY57" fmla="*/ 60865 h 86296"/>
                  <a:gd name="connsiteX58" fmla="*/ 51340 w 102203"/>
                  <a:gd name="connsiteY58" fmla="*/ 61531 h 86296"/>
                  <a:gd name="connsiteX59" fmla="*/ 49434 w 102203"/>
                  <a:gd name="connsiteY59" fmla="*/ 63151 h 86296"/>
                  <a:gd name="connsiteX60" fmla="*/ 53149 w 102203"/>
                  <a:gd name="connsiteY60" fmla="*/ 59817 h 86296"/>
                  <a:gd name="connsiteX61" fmla="*/ 52578 w 102203"/>
                  <a:gd name="connsiteY61" fmla="*/ 59246 h 86296"/>
                  <a:gd name="connsiteX62" fmla="*/ 54197 w 102203"/>
                  <a:gd name="connsiteY62" fmla="*/ 57340 h 86296"/>
                  <a:gd name="connsiteX63" fmla="*/ 54864 w 102203"/>
                  <a:gd name="connsiteY63" fmla="*/ 57817 h 86296"/>
                  <a:gd name="connsiteX64" fmla="*/ 53245 w 102203"/>
                  <a:gd name="connsiteY64" fmla="*/ 59817 h 86296"/>
                  <a:gd name="connsiteX65" fmla="*/ 56292 w 102203"/>
                  <a:gd name="connsiteY65" fmla="*/ 55816 h 86296"/>
                  <a:gd name="connsiteX66" fmla="*/ 55626 w 102203"/>
                  <a:gd name="connsiteY66" fmla="*/ 55340 h 86296"/>
                  <a:gd name="connsiteX67" fmla="*/ 57055 w 102203"/>
                  <a:gd name="connsiteY67" fmla="*/ 53245 h 86296"/>
                  <a:gd name="connsiteX68" fmla="*/ 57721 w 102203"/>
                  <a:gd name="connsiteY68" fmla="*/ 53721 h 86296"/>
                  <a:gd name="connsiteX69" fmla="*/ 56292 w 102203"/>
                  <a:gd name="connsiteY69" fmla="*/ 55816 h 86296"/>
                  <a:gd name="connsiteX70" fmla="*/ 59055 w 102203"/>
                  <a:gd name="connsiteY70" fmla="*/ 51625 h 86296"/>
                  <a:gd name="connsiteX71" fmla="*/ 58388 w 102203"/>
                  <a:gd name="connsiteY71" fmla="*/ 51149 h 86296"/>
                  <a:gd name="connsiteX72" fmla="*/ 59722 w 102203"/>
                  <a:gd name="connsiteY72" fmla="*/ 49054 h 86296"/>
                  <a:gd name="connsiteX73" fmla="*/ 60484 w 102203"/>
                  <a:gd name="connsiteY73" fmla="*/ 49530 h 86296"/>
                  <a:gd name="connsiteX74" fmla="*/ 59150 w 102203"/>
                  <a:gd name="connsiteY74" fmla="*/ 51625 h 86296"/>
                  <a:gd name="connsiteX75" fmla="*/ 61627 w 102203"/>
                  <a:gd name="connsiteY75" fmla="*/ 47339 h 86296"/>
                  <a:gd name="connsiteX76" fmla="*/ 60865 w 102203"/>
                  <a:gd name="connsiteY76" fmla="*/ 46958 h 86296"/>
                  <a:gd name="connsiteX77" fmla="*/ 62103 w 102203"/>
                  <a:gd name="connsiteY77" fmla="*/ 44767 h 86296"/>
                  <a:gd name="connsiteX78" fmla="*/ 62865 w 102203"/>
                  <a:gd name="connsiteY78" fmla="*/ 45148 h 86296"/>
                  <a:gd name="connsiteX79" fmla="*/ 61627 w 102203"/>
                  <a:gd name="connsiteY79" fmla="*/ 47339 h 86296"/>
                  <a:gd name="connsiteX80" fmla="*/ 64103 w 102203"/>
                  <a:gd name="connsiteY80" fmla="*/ 42958 h 86296"/>
                  <a:gd name="connsiteX81" fmla="*/ 63341 w 102203"/>
                  <a:gd name="connsiteY81" fmla="*/ 42577 h 86296"/>
                  <a:gd name="connsiteX82" fmla="*/ 64579 w 102203"/>
                  <a:gd name="connsiteY82" fmla="*/ 40386 h 86296"/>
                  <a:gd name="connsiteX83" fmla="*/ 65341 w 102203"/>
                  <a:gd name="connsiteY83" fmla="*/ 40767 h 86296"/>
                  <a:gd name="connsiteX84" fmla="*/ 64103 w 102203"/>
                  <a:gd name="connsiteY84" fmla="*/ 42958 h 86296"/>
                  <a:gd name="connsiteX85" fmla="*/ 66580 w 102203"/>
                  <a:gd name="connsiteY85" fmla="*/ 38576 h 86296"/>
                  <a:gd name="connsiteX86" fmla="*/ 65817 w 102203"/>
                  <a:gd name="connsiteY86" fmla="*/ 38195 h 86296"/>
                  <a:gd name="connsiteX87" fmla="*/ 67056 w 102203"/>
                  <a:gd name="connsiteY87" fmla="*/ 36004 h 86296"/>
                  <a:gd name="connsiteX88" fmla="*/ 67818 w 102203"/>
                  <a:gd name="connsiteY88" fmla="*/ 36385 h 86296"/>
                  <a:gd name="connsiteX89" fmla="*/ 66580 w 102203"/>
                  <a:gd name="connsiteY89" fmla="*/ 38576 h 86296"/>
                  <a:gd name="connsiteX90" fmla="*/ 69056 w 102203"/>
                  <a:gd name="connsiteY90" fmla="*/ 34195 h 86296"/>
                  <a:gd name="connsiteX91" fmla="*/ 68294 w 102203"/>
                  <a:gd name="connsiteY91" fmla="*/ 33814 h 86296"/>
                  <a:gd name="connsiteX92" fmla="*/ 69532 w 102203"/>
                  <a:gd name="connsiteY92" fmla="*/ 31623 h 86296"/>
                  <a:gd name="connsiteX93" fmla="*/ 70294 w 102203"/>
                  <a:gd name="connsiteY93" fmla="*/ 32004 h 86296"/>
                  <a:gd name="connsiteX94" fmla="*/ 69056 w 102203"/>
                  <a:gd name="connsiteY94" fmla="*/ 34195 h 86296"/>
                  <a:gd name="connsiteX95" fmla="*/ 71628 w 102203"/>
                  <a:gd name="connsiteY95" fmla="*/ 29908 h 86296"/>
                  <a:gd name="connsiteX96" fmla="*/ 70866 w 102203"/>
                  <a:gd name="connsiteY96" fmla="*/ 29432 h 86296"/>
                  <a:gd name="connsiteX97" fmla="*/ 72199 w 102203"/>
                  <a:gd name="connsiteY97" fmla="*/ 27337 h 86296"/>
                  <a:gd name="connsiteX98" fmla="*/ 72866 w 102203"/>
                  <a:gd name="connsiteY98" fmla="*/ 27813 h 86296"/>
                  <a:gd name="connsiteX99" fmla="*/ 71533 w 102203"/>
                  <a:gd name="connsiteY99" fmla="*/ 29908 h 86296"/>
                  <a:gd name="connsiteX100" fmla="*/ 74295 w 102203"/>
                  <a:gd name="connsiteY100" fmla="*/ 25717 h 86296"/>
                  <a:gd name="connsiteX101" fmla="*/ 73628 w 102203"/>
                  <a:gd name="connsiteY101" fmla="*/ 25241 h 86296"/>
                  <a:gd name="connsiteX102" fmla="*/ 74962 w 102203"/>
                  <a:gd name="connsiteY102" fmla="*/ 23336 h 86296"/>
                  <a:gd name="connsiteX103" fmla="*/ 74962 w 102203"/>
                  <a:gd name="connsiteY103" fmla="*/ 23336 h 86296"/>
                  <a:gd name="connsiteX104" fmla="*/ 75628 w 102203"/>
                  <a:gd name="connsiteY104" fmla="*/ 23717 h 86296"/>
                  <a:gd name="connsiteX105" fmla="*/ 75533 w 102203"/>
                  <a:gd name="connsiteY105" fmla="*/ 23717 h 86296"/>
                  <a:gd name="connsiteX106" fmla="*/ 74200 w 102203"/>
                  <a:gd name="connsiteY106" fmla="*/ 25717 h 86296"/>
                  <a:gd name="connsiteX107" fmla="*/ 77248 w 102203"/>
                  <a:gd name="connsiteY107" fmla="*/ 21717 h 86296"/>
                  <a:gd name="connsiteX108" fmla="*/ 76581 w 102203"/>
                  <a:gd name="connsiteY108" fmla="*/ 21146 h 86296"/>
                  <a:gd name="connsiteX109" fmla="*/ 78296 w 102203"/>
                  <a:gd name="connsiteY109" fmla="*/ 19240 h 86296"/>
                  <a:gd name="connsiteX110" fmla="*/ 78962 w 102203"/>
                  <a:gd name="connsiteY110" fmla="*/ 19812 h 86296"/>
                  <a:gd name="connsiteX111" fmla="*/ 77343 w 102203"/>
                  <a:gd name="connsiteY111" fmla="*/ 21717 h 86296"/>
                  <a:gd name="connsiteX112" fmla="*/ 80677 w 102203"/>
                  <a:gd name="connsiteY112" fmla="*/ 18002 h 86296"/>
                  <a:gd name="connsiteX113" fmla="*/ 80105 w 102203"/>
                  <a:gd name="connsiteY113" fmla="*/ 17431 h 86296"/>
                  <a:gd name="connsiteX114" fmla="*/ 81915 w 102203"/>
                  <a:gd name="connsiteY114" fmla="*/ 15621 h 86296"/>
                  <a:gd name="connsiteX115" fmla="*/ 82486 w 102203"/>
                  <a:gd name="connsiteY115" fmla="*/ 16192 h 86296"/>
                  <a:gd name="connsiteX116" fmla="*/ 80677 w 102203"/>
                  <a:gd name="connsiteY116" fmla="*/ 17907 h 86296"/>
                  <a:gd name="connsiteX117" fmla="*/ 84296 w 102203"/>
                  <a:gd name="connsiteY117" fmla="*/ 14573 h 86296"/>
                  <a:gd name="connsiteX118" fmla="*/ 83725 w 102203"/>
                  <a:gd name="connsiteY118" fmla="*/ 13906 h 86296"/>
                  <a:gd name="connsiteX119" fmla="*/ 85630 w 102203"/>
                  <a:gd name="connsiteY119" fmla="*/ 12192 h 86296"/>
                  <a:gd name="connsiteX120" fmla="*/ 86201 w 102203"/>
                  <a:gd name="connsiteY120" fmla="*/ 12859 h 86296"/>
                  <a:gd name="connsiteX121" fmla="*/ 84296 w 102203"/>
                  <a:gd name="connsiteY121" fmla="*/ 14478 h 86296"/>
                  <a:gd name="connsiteX122" fmla="*/ 88106 w 102203"/>
                  <a:gd name="connsiteY122" fmla="*/ 11239 h 86296"/>
                  <a:gd name="connsiteX123" fmla="*/ 87534 w 102203"/>
                  <a:gd name="connsiteY123" fmla="*/ 10573 h 86296"/>
                  <a:gd name="connsiteX124" fmla="*/ 89535 w 102203"/>
                  <a:gd name="connsiteY124" fmla="*/ 8954 h 86296"/>
                  <a:gd name="connsiteX125" fmla="*/ 90011 w 102203"/>
                  <a:gd name="connsiteY125" fmla="*/ 9620 h 86296"/>
                  <a:gd name="connsiteX126" fmla="*/ 88106 w 102203"/>
                  <a:gd name="connsiteY126" fmla="*/ 11239 h 86296"/>
                  <a:gd name="connsiteX127" fmla="*/ 92011 w 102203"/>
                  <a:gd name="connsiteY127" fmla="*/ 8096 h 86296"/>
                  <a:gd name="connsiteX128" fmla="*/ 91535 w 102203"/>
                  <a:gd name="connsiteY128" fmla="*/ 7429 h 86296"/>
                  <a:gd name="connsiteX129" fmla="*/ 93535 w 102203"/>
                  <a:gd name="connsiteY129" fmla="*/ 5905 h 86296"/>
                  <a:gd name="connsiteX130" fmla="*/ 94012 w 102203"/>
                  <a:gd name="connsiteY130" fmla="*/ 6572 h 86296"/>
                  <a:gd name="connsiteX131" fmla="*/ 92011 w 102203"/>
                  <a:gd name="connsiteY131" fmla="*/ 8096 h 86296"/>
                  <a:gd name="connsiteX132" fmla="*/ 96012 w 102203"/>
                  <a:gd name="connsiteY132" fmla="*/ 5048 h 86296"/>
                  <a:gd name="connsiteX133" fmla="*/ 95536 w 102203"/>
                  <a:gd name="connsiteY133" fmla="*/ 4381 h 86296"/>
                  <a:gd name="connsiteX134" fmla="*/ 97536 w 102203"/>
                  <a:gd name="connsiteY134" fmla="*/ 2857 h 86296"/>
                  <a:gd name="connsiteX135" fmla="*/ 98012 w 102203"/>
                  <a:gd name="connsiteY135" fmla="*/ 3524 h 86296"/>
                  <a:gd name="connsiteX136" fmla="*/ 96012 w 102203"/>
                  <a:gd name="connsiteY136" fmla="*/ 5048 h 86296"/>
                  <a:gd name="connsiteX137" fmla="*/ 100108 w 102203"/>
                  <a:gd name="connsiteY137" fmla="*/ 2096 h 86296"/>
                  <a:gd name="connsiteX138" fmla="*/ 99631 w 102203"/>
                  <a:gd name="connsiteY138" fmla="*/ 1429 h 86296"/>
                  <a:gd name="connsiteX139" fmla="*/ 101727 w 102203"/>
                  <a:gd name="connsiteY139" fmla="*/ 0 h 86296"/>
                  <a:gd name="connsiteX140" fmla="*/ 102203 w 102203"/>
                  <a:gd name="connsiteY140" fmla="*/ 667 h 86296"/>
                  <a:gd name="connsiteX141" fmla="*/ 100108 w 102203"/>
                  <a:gd name="connsiteY141" fmla="*/ 2096 h 8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102203" h="86296">
                    <a:moveTo>
                      <a:pt x="0" y="86296"/>
                    </a:moveTo>
                    <a:lnTo>
                      <a:pt x="0" y="85439"/>
                    </a:lnTo>
                    <a:cubicBezTo>
                      <a:pt x="762" y="85439"/>
                      <a:pt x="1524" y="85249"/>
                      <a:pt x="2381" y="85058"/>
                    </a:cubicBezTo>
                    <a:lnTo>
                      <a:pt x="2381" y="85915"/>
                    </a:lnTo>
                    <a:cubicBezTo>
                      <a:pt x="1714" y="86011"/>
                      <a:pt x="857" y="86106"/>
                      <a:pt x="0" y="86201"/>
                    </a:cubicBezTo>
                    <a:close/>
                    <a:moveTo>
                      <a:pt x="4953" y="85534"/>
                    </a:moveTo>
                    <a:lnTo>
                      <a:pt x="4763" y="84677"/>
                    </a:lnTo>
                    <a:cubicBezTo>
                      <a:pt x="5620" y="84582"/>
                      <a:pt x="6382" y="84391"/>
                      <a:pt x="7239" y="84201"/>
                    </a:cubicBezTo>
                    <a:lnTo>
                      <a:pt x="7429" y="85058"/>
                    </a:lnTo>
                    <a:cubicBezTo>
                      <a:pt x="6667" y="85249"/>
                      <a:pt x="5810" y="85439"/>
                      <a:pt x="4953" y="85534"/>
                    </a:cubicBezTo>
                    <a:close/>
                    <a:moveTo>
                      <a:pt x="9906" y="84487"/>
                    </a:moveTo>
                    <a:lnTo>
                      <a:pt x="9715" y="83629"/>
                    </a:lnTo>
                    <a:cubicBezTo>
                      <a:pt x="10573" y="83439"/>
                      <a:pt x="11334" y="83248"/>
                      <a:pt x="12097" y="82963"/>
                    </a:cubicBezTo>
                    <a:lnTo>
                      <a:pt x="12287" y="83725"/>
                    </a:lnTo>
                    <a:cubicBezTo>
                      <a:pt x="11525" y="83915"/>
                      <a:pt x="10668" y="84106"/>
                      <a:pt x="9811" y="84391"/>
                    </a:cubicBezTo>
                    <a:close/>
                    <a:moveTo>
                      <a:pt x="14764" y="83153"/>
                    </a:moveTo>
                    <a:lnTo>
                      <a:pt x="14478" y="82296"/>
                    </a:lnTo>
                    <a:cubicBezTo>
                      <a:pt x="15240" y="82010"/>
                      <a:pt x="16097" y="81820"/>
                      <a:pt x="16859" y="81534"/>
                    </a:cubicBezTo>
                    <a:lnTo>
                      <a:pt x="17145" y="82296"/>
                    </a:lnTo>
                    <a:cubicBezTo>
                      <a:pt x="16383" y="82582"/>
                      <a:pt x="15621" y="82772"/>
                      <a:pt x="14764" y="83058"/>
                    </a:cubicBezTo>
                    <a:close/>
                    <a:moveTo>
                      <a:pt x="19526" y="81534"/>
                    </a:moveTo>
                    <a:lnTo>
                      <a:pt x="19240" y="80772"/>
                    </a:lnTo>
                    <a:cubicBezTo>
                      <a:pt x="20002" y="80486"/>
                      <a:pt x="20859" y="80200"/>
                      <a:pt x="21622" y="79915"/>
                    </a:cubicBezTo>
                    <a:lnTo>
                      <a:pt x="21907" y="80677"/>
                    </a:lnTo>
                    <a:cubicBezTo>
                      <a:pt x="21146" y="80963"/>
                      <a:pt x="20383" y="81343"/>
                      <a:pt x="19526" y="81629"/>
                    </a:cubicBezTo>
                    <a:close/>
                    <a:moveTo>
                      <a:pt x="24193" y="79629"/>
                    </a:moveTo>
                    <a:lnTo>
                      <a:pt x="23813" y="78867"/>
                    </a:lnTo>
                    <a:cubicBezTo>
                      <a:pt x="24574" y="78486"/>
                      <a:pt x="25336" y="78200"/>
                      <a:pt x="26098" y="77819"/>
                    </a:cubicBezTo>
                    <a:lnTo>
                      <a:pt x="26479" y="78581"/>
                    </a:lnTo>
                    <a:cubicBezTo>
                      <a:pt x="25717" y="78962"/>
                      <a:pt x="24955" y="79343"/>
                      <a:pt x="24193" y="79629"/>
                    </a:cubicBezTo>
                    <a:close/>
                    <a:moveTo>
                      <a:pt x="28765" y="77438"/>
                    </a:moveTo>
                    <a:lnTo>
                      <a:pt x="28384" y="76676"/>
                    </a:lnTo>
                    <a:cubicBezTo>
                      <a:pt x="29146" y="76295"/>
                      <a:pt x="29908" y="75914"/>
                      <a:pt x="30575" y="75533"/>
                    </a:cubicBezTo>
                    <a:lnTo>
                      <a:pt x="30956" y="76295"/>
                    </a:lnTo>
                    <a:cubicBezTo>
                      <a:pt x="30194" y="76676"/>
                      <a:pt x="29527" y="77057"/>
                      <a:pt x="28765" y="77438"/>
                    </a:cubicBezTo>
                    <a:close/>
                    <a:moveTo>
                      <a:pt x="33147" y="75057"/>
                    </a:moveTo>
                    <a:lnTo>
                      <a:pt x="32766" y="74295"/>
                    </a:lnTo>
                    <a:cubicBezTo>
                      <a:pt x="33528" y="73914"/>
                      <a:pt x="34195" y="73438"/>
                      <a:pt x="34957" y="73057"/>
                    </a:cubicBezTo>
                    <a:lnTo>
                      <a:pt x="35338" y="73723"/>
                    </a:lnTo>
                    <a:cubicBezTo>
                      <a:pt x="34671" y="74200"/>
                      <a:pt x="33909" y="74581"/>
                      <a:pt x="33147" y="75057"/>
                    </a:cubicBezTo>
                    <a:close/>
                    <a:moveTo>
                      <a:pt x="37433" y="72390"/>
                    </a:moveTo>
                    <a:lnTo>
                      <a:pt x="36957" y="71723"/>
                    </a:lnTo>
                    <a:cubicBezTo>
                      <a:pt x="37624" y="71247"/>
                      <a:pt x="38386" y="70771"/>
                      <a:pt x="39052" y="70295"/>
                    </a:cubicBezTo>
                    <a:lnTo>
                      <a:pt x="39529" y="70961"/>
                    </a:lnTo>
                    <a:cubicBezTo>
                      <a:pt x="38862" y="71438"/>
                      <a:pt x="38100" y="71914"/>
                      <a:pt x="37433" y="72390"/>
                    </a:cubicBezTo>
                    <a:close/>
                    <a:moveTo>
                      <a:pt x="41529" y="69532"/>
                    </a:moveTo>
                    <a:lnTo>
                      <a:pt x="41053" y="68866"/>
                    </a:lnTo>
                    <a:cubicBezTo>
                      <a:pt x="41719" y="68389"/>
                      <a:pt x="42386" y="67818"/>
                      <a:pt x="43053" y="67342"/>
                    </a:cubicBezTo>
                    <a:lnTo>
                      <a:pt x="43529" y="68008"/>
                    </a:lnTo>
                    <a:cubicBezTo>
                      <a:pt x="42863" y="68485"/>
                      <a:pt x="42196" y="69056"/>
                      <a:pt x="41529" y="69532"/>
                    </a:cubicBezTo>
                    <a:close/>
                    <a:moveTo>
                      <a:pt x="45529" y="66484"/>
                    </a:moveTo>
                    <a:lnTo>
                      <a:pt x="44958" y="65818"/>
                    </a:lnTo>
                    <a:cubicBezTo>
                      <a:pt x="45625" y="65246"/>
                      <a:pt x="46291" y="64675"/>
                      <a:pt x="46863" y="64198"/>
                    </a:cubicBezTo>
                    <a:lnTo>
                      <a:pt x="47434" y="64865"/>
                    </a:lnTo>
                    <a:cubicBezTo>
                      <a:pt x="46863" y="65341"/>
                      <a:pt x="46196" y="65913"/>
                      <a:pt x="45434" y="66484"/>
                    </a:cubicBezTo>
                    <a:close/>
                    <a:moveTo>
                      <a:pt x="49434" y="63246"/>
                    </a:moveTo>
                    <a:lnTo>
                      <a:pt x="48863" y="62579"/>
                    </a:lnTo>
                    <a:cubicBezTo>
                      <a:pt x="49530" y="62008"/>
                      <a:pt x="50197" y="61436"/>
                      <a:pt x="50768" y="60865"/>
                    </a:cubicBezTo>
                    <a:lnTo>
                      <a:pt x="51340" y="61531"/>
                    </a:lnTo>
                    <a:cubicBezTo>
                      <a:pt x="50768" y="62008"/>
                      <a:pt x="50101" y="62579"/>
                      <a:pt x="49434" y="63151"/>
                    </a:cubicBezTo>
                    <a:close/>
                    <a:moveTo>
                      <a:pt x="53149" y="59817"/>
                    </a:moveTo>
                    <a:lnTo>
                      <a:pt x="52578" y="59246"/>
                    </a:lnTo>
                    <a:cubicBezTo>
                      <a:pt x="53054" y="58674"/>
                      <a:pt x="53626" y="58007"/>
                      <a:pt x="54197" y="57340"/>
                    </a:cubicBezTo>
                    <a:lnTo>
                      <a:pt x="54864" y="57817"/>
                    </a:lnTo>
                    <a:cubicBezTo>
                      <a:pt x="54292" y="58483"/>
                      <a:pt x="53721" y="59150"/>
                      <a:pt x="53245" y="59817"/>
                    </a:cubicBezTo>
                    <a:close/>
                    <a:moveTo>
                      <a:pt x="56292" y="55816"/>
                    </a:moveTo>
                    <a:lnTo>
                      <a:pt x="55626" y="55340"/>
                    </a:lnTo>
                    <a:cubicBezTo>
                      <a:pt x="56102" y="54673"/>
                      <a:pt x="56578" y="54007"/>
                      <a:pt x="57055" y="53245"/>
                    </a:cubicBezTo>
                    <a:lnTo>
                      <a:pt x="57721" y="53721"/>
                    </a:lnTo>
                    <a:cubicBezTo>
                      <a:pt x="57245" y="54483"/>
                      <a:pt x="56769" y="55150"/>
                      <a:pt x="56292" y="55816"/>
                    </a:cubicBezTo>
                    <a:close/>
                    <a:moveTo>
                      <a:pt x="59055" y="51625"/>
                    </a:moveTo>
                    <a:lnTo>
                      <a:pt x="58388" y="51149"/>
                    </a:lnTo>
                    <a:cubicBezTo>
                      <a:pt x="58864" y="50482"/>
                      <a:pt x="59246" y="49721"/>
                      <a:pt x="59722" y="49054"/>
                    </a:cubicBezTo>
                    <a:lnTo>
                      <a:pt x="60484" y="49530"/>
                    </a:lnTo>
                    <a:cubicBezTo>
                      <a:pt x="60007" y="50292"/>
                      <a:pt x="59626" y="50959"/>
                      <a:pt x="59150" y="51625"/>
                    </a:cubicBezTo>
                    <a:close/>
                    <a:moveTo>
                      <a:pt x="61627" y="47339"/>
                    </a:moveTo>
                    <a:lnTo>
                      <a:pt x="60865" y="46958"/>
                    </a:lnTo>
                    <a:cubicBezTo>
                      <a:pt x="61246" y="46196"/>
                      <a:pt x="61722" y="45529"/>
                      <a:pt x="62103" y="44767"/>
                    </a:cubicBezTo>
                    <a:lnTo>
                      <a:pt x="62865" y="45148"/>
                    </a:lnTo>
                    <a:cubicBezTo>
                      <a:pt x="62484" y="45910"/>
                      <a:pt x="62008" y="46672"/>
                      <a:pt x="61627" y="47339"/>
                    </a:cubicBezTo>
                    <a:close/>
                    <a:moveTo>
                      <a:pt x="64103" y="42958"/>
                    </a:moveTo>
                    <a:lnTo>
                      <a:pt x="63341" y="42577"/>
                    </a:lnTo>
                    <a:lnTo>
                      <a:pt x="64579" y="40386"/>
                    </a:lnTo>
                    <a:lnTo>
                      <a:pt x="65341" y="40767"/>
                    </a:lnTo>
                    <a:lnTo>
                      <a:pt x="64103" y="42958"/>
                    </a:lnTo>
                    <a:close/>
                    <a:moveTo>
                      <a:pt x="66580" y="38576"/>
                    </a:moveTo>
                    <a:lnTo>
                      <a:pt x="65817" y="38195"/>
                    </a:lnTo>
                    <a:lnTo>
                      <a:pt x="67056" y="36004"/>
                    </a:lnTo>
                    <a:lnTo>
                      <a:pt x="67818" y="36385"/>
                    </a:lnTo>
                    <a:lnTo>
                      <a:pt x="66580" y="38576"/>
                    </a:lnTo>
                    <a:close/>
                    <a:moveTo>
                      <a:pt x="69056" y="34195"/>
                    </a:moveTo>
                    <a:lnTo>
                      <a:pt x="68294" y="33814"/>
                    </a:lnTo>
                    <a:cubicBezTo>
                      <a:pt x="68675" y="33052"/>
                      <a:pt x="69151" y="32385"/>
                      <a:pt x="69532" y="31623"/>
                    </a:cubicBezTo>
                    <a:lnTo>
                      <a:pt x="70294" y="32004"/>
                    </a:lnTo>
                    <a:cubicBezTo>
                      <a:pt x="69913" y="32671"/>
                      <a:pt x="69437" y="33433"/>
                      <a:pt x="69056" y="34195"/>
                    </a:cubicBezTo>
                    <a:close/>
                    <a:moveTo>
                      <a:pt x="71628" y="29908"/>
                    </a:moveTo>
                    <a:lnTo>
                      <a:pt x="70866" y="29432"/>
                    </a:lnTo>
                    <a:cubicBezTo>
                      <a:pt x="71342" y="28670"/>
                      <a:pt x="71723" y="28004"/>
                      <a:pt x="72199" y="27337"/>
                    </a:cubicBezTo>
                    <a:lnTo>
                      <a:pt x="72866" y="27813"/>
                    </a:lnTo>
                    <a:cubicBezTo>
                      <a:pt x="72390" y="28480"/>
                      <a:pt x="72009" y="29242"/>
                      <a:pt x="71533" y="29908"/>
                    </a:cubicBezTo>
                    <a:close/>
                    <a:moveTo>
                      <a:pt x="74295" y="25717"/>
                    </a:moveTo>
                    <a:lnTo>
                      <a:pt x="73628" y="25241"/>
                    </a:lnTo>
                    <a:cubicBezTo>
                      <a:pt x="74104" y="24574"/>
                      <a:pt x="74581" y="23908"/>
                      <a:pt x="74962" y="23336"/>
                    </a:cubicBezTo>
                    <a:lnTo>
                      <a:pt x="74962" y="23336"/>
                    </a:lnTo>
                    <a:cubicBezTo>
                      <a:pt x="74962" y="23336"/>
                      <a:pt x="75628" y="23717"/>
                      <a:pt x="75628" y="23717"/>
                    </a:cubicBezTo>
                    <a:lnTo>
                      <a:pt x="75533" y="23717"/>
                    </a:lnTo>
                    <a:cubicBezTo>
                      <a:pt x="75057" y="24479"/>
                      <a:pt x="74676" y="25146"/>
                      <a:pt x="74200" y="25717"/>
                    </a:cubicBezTo>
                    <a:close/>
                    <a:moveTo>
                      <a:pt x="77248" y="21717"/>
                    </a:moveTo>
                    <a:lnTo>
                      <a:pt x="76581" y="21146"/>
                    </a:lnTo>
                    <a:cubicBezTo>
                      <a:pt x="77152" y="20479"/>
                      <a:pt x="77724" y="19907"/>
                      <a:pt x="78296" y="19240"/>
                    </a:cubicBezTo>
                    <a:lnTo>
                      <a:pt x="78962" y="19812"/>
                    </a:lnTo>
                    <a:cubicBezTo>
                      <a:pt x="78391" y="20383"/>
                      <a:pt x="77819" y="21050"/>
                      <a:pt x="77343" y="21717"/>
                    </a:cubicBezTo>
                    <a:close/>
                    <a:moveTo>
                      <a:pt x="80677" y="18002"/>
                    </a:moveTo>
                    <a:lnTo>
                      <a:pt x="80105" y="17431"/>
                    </a:lnTo>
                    <a:cubicBezTo>
                      <a:pt x="80677" y="16859"/>
                      <a:pt x="81248" y="16288"/>
                      <a:pt x="81915" y="15621"/>
                    </a:cubicBezTo>
                    <a:lnTo>
                      <a:pt x="82486" y="16192"/>
                    </a:lnTo>
                    <a:cubicBezTo>
                      <a:pt x="81915" y="16764"/>
                      <a:pt x="81248" y="17335"/>
                      <a:pt x="80677" y="17907"/>
                    </a:cubicBezTo>
                    <a:close/>
                    <a:moveTo>
                      <a:pt x="84296" y="14573"/>
                    </a:moveTo>
                    <a:lnTo>
                      <a:pt x="83725" y="13906"/>
                    </a:lnTo>
                    <a:cubicBezTo>
                      <a:pt x="84391" y="13335"/>
                      <a:pt x="84963" y="12763"/>
                      <a:pt x="85630" y="12192"/>
                    </a:cubicBezTo>
                    <a:lnTo>
                      <a:pt x="86201" y="12859"/>
                    </a:lnTo>
                    <a:cubicBezTo>
                      <a:pt x="85534" y="13430"/>
                      <a:pt x="84963" y="14002"/>
                      <a:pt x="84296" y="14478"/>
                    </a:cubicBezTo>
                    <a:close/>
                    <a:moveTo>
                      <a:pt x="88106" y="11239"/>
                    </a:moveTo>
                    <a:lnTo>
                      <a:pt x="87534" y="10573"/>
                    </a:lnTo>
                    <a:cubicBezTo>
                      <a:pt x="88201" y="10001"/>
                      <a:pt x="88868" y="9525"/>
                      <a:pt x="89535" y="8954"/>
                    </a:cubicBezTo>
                    <a:lnTo>
                      <a:pt x="90011" y="9620"/>
                    </a:lnTo>
                    <a:cubicBezTo>
                      <a:pt x="89344" y="10096"/>
                      <a:pt x="88678" y="10668"/>
                      <a:pt x="88106" y="11239"/>
                    </a:cubicBezTo>
                    <a:close/>
                    <a:moveTo>
                      <a:pt x="92011" y="8096"/>
                    </a:moveTo>
                    <a:lnTo>
                      <a:pt x="91535" y="7429"/>
                    </a:lnTo>
                    <a:cubicBezTo>
                      <a:pt x="92202" y="6858"/>
                      <a:pt x="92869" y="6382"/>
                      <a:pt x="93535" y="5905"/>
                    </a:cubicBezTo>
                    <a:lnTo>
                      <a:pt x="94012" y="6572"/>
                    </a:lnTo>
                    <a:cubicBezTo>
                      <a:pt x="93345" y="7048"/>
                      <a:pt x="92678" y="7620"/>
                      <a:pt x="92011" y="8096"/>
                    </a:cubicBezTo>
                    <a:close/>
                    <a:moveTo>
                      <a:pt x="96012" y="5048"/>
                    </a:moveTo>
                    <a:lnTo>
                      <a:pt x="95536" y="4381"/>
                    </a:lnTo>
                    <a:cubicBezTo>
                      <a:pt x="96298" y="3810"/>
                      <a:pt x="96964" y="3334"/>
                      <a:pt x="97536" y="2857"/>
                    </a:cubicBezTo>
                    <a:lnTo>
                      <a:pt x="98012" y="3524"/>
                    </a:lnTo>
                    <a:cubicBezTo>
                      <a:pt x="97346" y="4000"/>
                      <a:pt x="96679" y="4477"/>
                      <a:pt x="96012" y="5048"/>
                    </a:cubicBezTo>
                    <a:close/>
                    <a:moveTo>
                      <a:pt x="100108" y="2096"/>
                    </a:moveTo>
                    <a:lnTo>
                      <a:pt x="99631" y="1429"/>
                    </a:lnTo>
                    <a:cubicBezTo>
                      <a:pt x="100965" y="571"/>
                      <a:pt x="101727" y="0"/>
                      <a:pt x="101727" y="0"/>
                    </a:cubicBezTo>
                    <a:lnTo>
                      <a:pt x="102203" y="667"/>
                    </a:lnTo>
                    <a:cubicBezTo>
                      <a:pt x="102203" y="667"/>
                      <a:pt x="101441" y="1143"/>
                      <a:pt x="100108" y="2096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1" name="Freeform: Shape 1220">
                <a:extLst>
                  <a:ext uri="{FF2B5EF4-FFF2-40B4-BE49-F238E27FC236}">
                    <a16:creationId xmlns:a16="http://schemas.microsoft.com/office/drawing/2014/main" id="{41D23430-24EA-1A61-9D9D-7D4ABC42FA3F}"/>
                  </a:ext>
                </a:extLst>
              </p:cNvPr>
              <p:cNvSpPr/>
              <p:nvPr/>
            </p:nvSpPr>
            <p:spPr>
              <a:xfrm>
                <a:off x="7152703" y="5177408"/>
                <a:ext cx="147637" cy="85820"/>
              </a:xfrm>
              <a:custGeom>
                <a:avLst/>
                <a:gdLst>
                  <a:gd name="connsiteX0" fmla="*/ 5620 w 147637"/>
                  <a:gd name="connsiteY0" fmla="*/ 85820 h 85820"/>
                  <a:gd name="connsiteX1" fmla="*/ 4763 w 147637"/>
                  <a:gd name="connsiteY1" fmla="*/ 85820 h 85820"/>
                  <a:gd name="connsiteX2" fmla="*/ 4763 w 147637"/>
                  <a:gd name="connsiteY2" fmla="*/ 84963 h 85820"/>
                  <a:gd name="connsiteX3" fmla="*/ 5620 w 147637"/>
                  <a:gd name="connsiteY3" fmla="*/ 84963 h 85820"/>
                  <a:gd name="connsiteX4" fmla="*/ 7239 w 147637"/>
                  <a:gd name="connsiteY4" fmla="*/ 84963 h 85820"/>
                  <a:gd name="connsiteX5" fmla="*/ 7239 w 147637"/>
                  <a:gd name="connsiteY5" fmla="*/ 85820 h 85820"/>
                  <a:gd name="connsiteX6" fmla="*/ 5620 w 147637"/>
                  <a:gd name="connsiteY6" fmla="*/ 85820 h 85820"/>
                  <a:gd name="connsiteX7" fmla="*/ 2191 w 147637"/>
                  <a:gd name="connsiteY7" fmla="*/ 85725 h 85820"/>
                  <a:gd name="connsiteX8" fmla="*/ 381 w 147637"/>
                  <a:gd name="connsiteY8" fmla="*/ 85535 h 85820"/>
                  <a:gd name="connsiteX9" fmla="*/ 0 w 147637"/>
                  <a:gd name="connsiteY9" fmla="*/ 85535 h 85820"/>
                  <a:gd name="connsiteX10" fmla="*/ 0 w 147637"/>
                  <a:gd name="connsiteY10" fmla="*/ 85058 h 85820"/>
                  <a:gd name="connsiteX11" fmla="*/ 95 w 147637"/>
                  <a:gd name="connsiteY11" fmla="*/ 84296 h 85820"/>
                  <a:gd name="connsiteX12" fmla="*/ 953 w 147637"/>
                  <a:gd name="connsiteY12" fmla="*/ 84296 h 85820"/>
                  <a:gd name="connsiteX13" fmla="*/ 953 w 147637"/>
                  <a:gd name="connsiteY13" fmla="*/ 84772 h 85820"/>
                  <a:gd name="connsiteX14" fmla="*/ 2286 w 147637"/>
                  <a:gd name="connsiteY14" fmla="*/ 84868 h 85820"/>
                  <a:gd name="connsiteX15" fmla="*/ 2286 w 147637"/>
                  <a:gd name="connsiteY15" fmla="*/ 85725 h 85820"/>
                  <a:gd name="connsiteX16" fmla="*/ 9811 w 147637"/>
                  <a:gd name="connsiteY16" fmla="*/ 85725 h 85820"/>
                  <a:gd name="connsiteX17" fmla="*/ 9811 w 147637"/>
                  <a:gd name="connsiteY17" fmla="*/ 84868 h 85820"/>
                  <a:gd name="connsiteX18" fmla="*/ 12192 w 147637"/>
                  <a:gd name="connsiteY18" fmla="*/ 84582 h 85820"/>
                  <a:gd name="connsiteX19" fmla="*/ 12192 w 147637"/>
                  <a:gd name="connsiteY19" fmla="*/ 85439 h 85820"/>
                  <a:gd name="connsiteX20" fmla="*/ 9811 w 147637"/>
                  <a:gd name="connsiteY20" fmla="*/ 85725 h 85820"/>
                  <a:gd name="connsiteX21" fmla="*/ 14859 w 147637"/>
                  <a:gd name="connsiteY21" fmla="*/ 85154 h 85820"/>
                  <a:gd name="connsiteX22" fmla="*/ 14859 w 147637"/>
                  <a:gd name="connsiteY22" fmla="*/ 84296 h 85820"/>
                  <a:gd name="connsiteX23" fmla="*/ 17240 w 147637"/>
                  <a:gd name="connsiteY23" fmla="*/ 83915 h 85820"/>
                  <a:gd name="connsiteX24" fmla="*/ 17240 w 147637"/>
                  <a:gd name="connsiteY24" fmla="*/ 84772 h 85820"/>
                  <a:gd name="connsiteX25" fmla="*/ 14859 w 147637"/>
                  <a:gd name="connsiteY25" fmla="*/ 85154 h 85820"/>
                  <a:gd name="connsiteX26" fmla="*/ 19812 w 147637"/>
                  <a:gd name="connsiteY26" fmla="*/ 84296 h 85820"/>
                  <a:gd name="connsiteX27" fmla="*/ 19621 w 147637"/>
                  <a:gd name="connsiteY27" fmla="*/ 83439 h 85820"/>
                  <a:gd name="connsiteX28" fmla="*/ 22098 w 147637"/>
                  <a:gd name="connsiteY28" fmla="*/ 82868 h 85820"/>
                  <a:gd name="connsiteX29" fmla="*/ 22288 w 147637"/>
                  <a:gd name="connsiteY29" fmla="*/ 83725 h 85820"/>
                  <a:gd name="connsiteX30" fmla="*/ 19812 w 147637"/>
                  <a:gd name="connsiteY30" fmla="*/ 84296 h 85820"/>
                  <a:gd name="connsiteX31" fmla="*/ 24765 w 147637"/>
                  <a:gd name="connsiteY31" fmla="*/ 83153 h 85820"/>
                  <a:gd name="connsiteX32" fmla="*/ 24574 w 147637"/>
                  <a:gd name="connsiteY32" fmla="*/ 82391 h 85820"/>
                  <a:gd name="connsiteX33" fmla="*/ 26956 w 147637"/>
                  <a:gd name="connsiteY33" fmla="*/ 81725 h 85820"/>
                  <a:gd name="connsiteX34" fmla="*/ 27146 w 147637"/>
                  <a:gd name="connsiteY34" fmla="*/ 82487 h 85820"/>
                  <a:gd name="connsiteX35" fmla="*/ 24670 w 147637"/>
                  <a:gd name="connsiteY35" fmla="*/ 83153 h 85820"/>
                  <a:gd name="connsiteX36" fmla="*/ 1524 w 147637"/>
                  <a:gd name="connsiteY36" fmla="*/ 82105 h 85820"/>
                  <a:gd name="connsiteX37" fmla="*/ 762 w 147637"/>
                  <a:gd name="connsiteY37" fmla="*/ 81915 h 85820"/>
                  <a:gd name="connsiteX38" fmla="*/ 1333 w 147637"/>
                  <a:gd name="connsiteY38" fmla="*/ 79438 h 85820"/>
                  <a:gd name="connsiteX39" fmla="*/ 2096 w 147637"/>
                  <a:gd name="connsiteY39" fmla="*/ 79629 h 85820"/>
                  <a:gd name="connsiteX40" fmla="*/ 1524 w 147637"/>
                  <a:gd name="connsiteY40" fmla="*/ 82010 h 85820"/>
                  <a:gd name="connsiteX41" fmla="*/ 29623 w 147637"/>
                  <a:gd name="connsiteY41" fmla="*/ 81820 h 85820"/>
                  <a:gd name="connsiteX42" fmla="*/ 29337 w 147637"/>
                  <a:gd name="connsiteY42" fmla="*/ 80963 h 85820"/>
                  <a:gd name="connsiteX43" fmla="*/ 31718 w 147637"/>
                  <a:gd name="connsiteY43" fmla="*/ 80201 h 85820"/>
                  <a:gd name="connsiteX44" fmla="*/ 32004 w 147637"/>
                  <a:gd name="connsiteY44" fmla="*/ 80963 h 85820"/>
                  <a:gd name="connsiteX45" fmla="*/ 29623 w 147637"/>
                  <a:gd name="connsiteY45" fmla="*/ 81725 h 85820"/>
                  <a:gd name="connsiteX46" fmla="*/ 34385 w 147637"/>
                  <a:gd name="connsiteY46" fmla="*/ 80296 h 85820"/>
                  <a:gd name="connsiteX47" fmla="*/ 34099 w 147637"/>
                  <a:gd name="connsiteY47" fmla="*/ 79534 h 85820"/>
                  <a:gd name="connsiteX48" fmla="*/ 36481 w 147637"/>
                  <a:gd name="connsiteY48" fmla="*/ 78772 h 85820"/>
                  <a:gd name="connsiteX49" fmla="*/ 36766 w 147637"/>
                  <a:gd name="connsiteY49" fmla="*/ 79534 h 85820"/>
                  <a:gd name="connsiteX50" fmla="*/ 34385 w 147637"/>
                  <a:gd name="connsiteY50" fmla="*/ 80391 h 85820"/>
                  <a:gd name="connsiteX51" fmla="*/ 39148 w 147637"/>
                  <a:gd name="connsiteY51" fmla="*/ 78581 h 85820"/>
                  <a:gd name="connsiteX52" fmla="*/ 38862 w 147637"/>
                  <a:gd name="connsiteY52" fmla="*/ 77819 h 85820"/>
                  <a:gd name="connsiteX53" fmla="*/ 41243 w 147637"/>
                  <a:gd name="connsiteY53" fmla="*/ 76867 h 85820"/>
                  <a:gd name="connsiteX54" fmla="*/ 41529 w 147637"/>
                  <a:gd name="connsiteY54" fmla="*/ 77629 h 85820"/>
                  <a:gd name="connsiteX55" fmla="*/ 39148 w 147637"/>
                  <a:gd name="connsiteY55" fmla="*/ 78486 h 85820"/>
                  <a:gd name="connsiteX56" fmla="*/ 2762 w 147637"/>
                  <a:gd name="connsiteY56" fmla="*/ 77248 h 85820"/>
                  <a:gd name="connsiteX57" fmla="*/ 2000 w 147637"/>
                  <a:gd name="connsiteY57" fmla="*/ 77057 h 85820"/>
                  <a:gd name="connsiteX58" fmla="*/ 2667 w 147637"/>
                  <a:gd name="connsiteY58" fmla="*/ 74581 h 85820"/>
                  <a:gd name="connsiteX59" fmla="*/ 3429 w 147637"/>
                  <a:gd name="connsiteY59" fmla="*/ 74771 h 85820"/>
                  <a:gd name="connsiteX60" fmla="*/ 2762 w 147637"/>
                  <a:gd name="connsiteY60" fmla="*/ 77153 h 85820"/>
                  <a:gd name="connsiteX61" fmla="*/ 43910 w 147637"/>
                  <a:gd name="connsiteY61" fmla="*/ 76676 h 85820"/>
                  <a:gd name="connsiteX62" fmla="*/ 43529 w 147637"/>
                  <a:gd name="connsiteY62" fmla="*/ 75914 h 85820"/>
                  <a:gd name="connsiteX63" fmla="*/ 44672 w 147637"/>
                  <a:gd name="connsiteY63" fmla="*/ 75438 h 85820"/>
                  <a:gd name="connsiteX64" fmla="*/ 45053 w 147637"/>
                  <a:gd name="connsiteY64" fmla="*/ 74581 h 85820"/>
                  <a:gd name="connsiteX65" fmla="*/ 45815 w 147637"/>
                  <a:gd name="connsiteY65" fmla="*/ 74962 h 85820"/>
                  <a:gd name="connsiteX66" fmla="*/ 45339 w 147637"/>
                  <a:gd name="connsiteY66" fmla="*/ 76105 h 85820"/>
                  <a:gd name="connsiteX67" fmla="*/ 45148 w 147637"/>
                  <a:gd name="connsiteY67" fmla="*/ 76105 h 85820"/>
                  <a:gd name="connsiteX68" fmla="*/ 43815 w 147637"/>
                  <a:gd name="connsiteY68" fmla="*/ 76771 h 85820"/>
                  <a:gd name="connsiteX69" fmla="*/ 5715 w 147637"/>
                  <a:gd name="connsiteY69" fmla="*/ 72866 h 85820"/>
                  <a:gd name="connsiteX70" fmla="*/ 3810 w 147637"/>
                  <a:gd name="connsiteY70" fmla="*/ 72771 h 85820"/>
                  <a:gd name="connsiteX71" fmla="*/ 3810 w 147637"/>
                  <a:gd name="connsiteY71" fmla="*/ 71914 h 85820"/>
                  <a:gd name="connsiteX72" fmla="*/ 6382 w 147637"/>
                  <a:gd name="connsiteY72" fmla="*/ 71914 h 85820"/>
                  <a:gd name="connsiteX73" fmla="*/ 6382 w 147637"/>
                  <a:gd name="connsiteY73" fmla="*/ 72771 h 85820"/>
                  <a:gd name="connsiteX74" fmla="*/ 5715 w 147637"/>
                  <a:gd name="connsiteY74" fmla="*/ 72771 h 85820"/>
                  <a:gd name="connsiteX75" fmla="*/ 8954 w 147637"/>
                  <a:gd name="connsiteY75" fmla="*/ 72676 h 85820"/>
                  <a:gd name="connsiteX76" fmla="*/ 8954 w 147637"/>
                  <a:gd name="connsiteY76" fmla="*/ 71819 h 85820"/>
                  <a:gd name="connsiteX77" fmla="*/ 11335 w 147637"/>
                  <a:gd name="connsiteY77" fmla="*/ 71533 h 85820"/>
                  <a:gd name="connsiteX78" fmla="*/ 11335 w 147637"/>
                  <a:gd name="connsiteY78" fmla="*/ 72390 h 85820"/>
                  <a:gd name="connsiteX79" fmla="*/ 8954 w 147637"/>
                  <a:gd name="connsiteY79" fmla="*/ 72676 h 85820"/>
                  <a:gd name="connsiteX80" fmla="*/ 46958 w 147637"/>
                  <a:gd name="connsiteY80" fmla="*/ 72580 h 85820"/>
                  <a:gd name="connsiteX81" fmla="*/ 46196 w 147637"/>
                  <a:gd name="connsiteY81" fmla="*/ 72200 h 85820"/>
                  <a:gd name="connsiteX82" fmla="*/ 47244 w 147637"/>
                  <a:gd name="connsiteY82" fmla="*/ 69913 h 85820"/>
                  <a:gd name="connsiteX83" fmla="*/ 48006 w 147637"/>
                  <a:gd name="connsiteY83" fmla="*/ 70295 h 85820"/>
                  <a:gd name="connsiteX84" fmla="*/ 46958 w 147637"/>
                  <a:gd name="connsiteY84" fmla="*/ 72580 h 85820"/>
                  <a:gd name="connsiteX85" fmla="*/ 14002 w 147637"/>
                  <a:gd name="connsiteY85" fmla="*/ 71914 h 85820"/>
                  <a:gd name="connsiteX86" fmla="*/ 13811 w 147637"/>
                  <a:gd name="connsiteY86" fmla="*/ 71056 h 85820"/>
                  <a:gd name="connsiteX87" fmla="*/ 16193 w 147637"/>
                  <a:gd name="connsiteY87" fmla="*/ 70485 h 85820"/>
                  <a:gd name="connsiteX88" fmla="*/ 16383 w 147637"/>
                  <a:gd name="connsiteY88" fmla="*/ 71247 h 85820"/>
                  <a:gd name="connsiteX89" fmla="*/ 13906 w 147637"/>
                  <a:gd name="connsiteY89" fmla="*/ 71819 h 85820"/>
                  <a:gd name="connsiteX90" fmla="*/ 18860 w 147637"/>
                  <a:gd name="connsiteY90" fmla="*/ 70676 h 85820"/>
                  <a:gd name="connsiteX91" fmla="*/ 18574 w 147637"/>
                  <a:gd name="connsiteY91" fmla="*/ 69818 h 85820"/>
                  <a:gd name="connsiteX92" fmla="*/ 20955 w 147637"/>
                  <a:gd name="connsiteY92" fmla="*/ 69056 h 85820"/>
                  <a:gd name="connsiteX93" fmla="*/ 21241 w 147637"/>
                  <a:gd name="connsiteY93" fmla="*/ 69818 h 85820"/>
                  <a:gd name="connsiteX94" fmla="*/ 18860 w 147637"/>
                  <a:gd name="connsiteY94" fmla="*/ 70580 h 85820"/>
                  <a:gd name="connsiteX95" fmla="*/ 49816 w 147637"/>
                  <a:gd name="connsiteY95" fmla="*/ 69056 h 85820"/>
                  <a:gd name="connsiteX96" fmla="*/ 49435 w 147637"/>
                  <a:gd name="connsiteY96" fmla="*/ 68389 h 85820"/>
                  <a:gd name="connsiteX97" fmla="*/ 51530 w 147637"/>
                  <a:gd name="connsiteY97" fmla="*/ 67056 h 85820"/>
                  <a:gd name="connsiteX98" fmla="*/ 52006 w 147637"/>
                  <a:gd name="connsiteY98" fmla="*/ 67723 h 85820"/>
                  <a:gd name="connsiteX99" fmla="*/ 49816 w 147637"/>
                  <a:gd name="connsiteY99" fmla="*/ 69056 h 85820"/>
                  <a:gd name="connsiteX100" fmla="*/ 23622 w 147637"/>
                  <a:gd name="connsiteY100" fmla="*/ 69056 h 85820"/>
                  <a:gd name="connsiteX101" fmla="*/ 23336 w 147637"/>
                  <a:gd name="connsiteY101" fmla="*/ 68294 h 85820"/>
                  <a:gd name="connsiteX102" fmla="*/ 25718 w 147637"/>
                  <a:gd name="connsiteY102" fmla="*/ 67437 h 85820"/>
                  <a:gd name="connsiteX103" fmla="*/ 26003 w 147637"/>
                  <a:gd name="connsiteY103" fmla="*/ 68199 h 85820"/>
                  <a:gd name="connsiteX104" fmla="*/ 23622 w 147637"/>
                  <a:gd name="connsiteY104" fmla="*/ 69056 h 85820"/>
                  <a:gd name="connsiteX105" fmla="*/ 28289 w 147637"/>
                  <a:gd name="connsiteY105" fmla="*/ 67151 h 85820"/>
                  <a:gd name="connsiteX106" fmla="*/ 27908 w 147637"/>
                  <a:gd name="connsiteY106" fmla="*/ 66389 h 85820"/>
                  <a:gd name="connsiteX107" fmla="*/ 30194 w 147637"/>
                  <a:gd name="connsiteY107" fmla="*/ 65342 h 85820"/>
                  <a:gd name="connsiteX108" fmla="*/ 30575 w 147637"/>
                  <a:gd name="connsiteY108" fmla="*/ 66104 h 85820"/>
                  <a:gd name="connsiteX109" fmla="*/ 28289 w 147637"/>
                  <a:gd name="connsiteY109" fmla="*/ 67151 h 85820"/>
                  <a:gd name="connsiteX110" fmla="*/ 54102 w 147637"/>
                  <a:gd name="connsiteY110" fmla="*/ 66389 h 85820"/>
                  <a:gd name="connsiteX111" fmla="*/ 53626 w 147637"/>
                  <a:gd name="connsiteY111" fmla="*/ 65722 h 85820"/>
                  <a:gd name="connsiteX112" fmla="*/ 55721 w 147637"/>
                  <a:gd name="connsiteY112" fmla="*/ 64389 h 85820"/>
                  <a:gd name="connsiteX113" fmla="*/ 56197 w 147637"/>
                  <a:gd name="connsiteY113" fmla="*/ 65151 h 85820"/>
                  <a:gd name="connsiteX114" fmla="*/ 54102 w 147637"/>
                  <a:gd name="connsiteY114" fmla="*/ 66485 h 85820"/>
                  <a:gd name="connsiteX115" fmla="*/ 32861 w 147637"/>
                  <a:gd name="connsiteY115" fmla="*/ 65056 h 85820"/>
                  <a:gd name="connsiteX116" fmla="*/ 32480 w 147637"/>
                  <a:gd name="connsiteY116" fmla="*/ 64294 h 85820"/>
                  <a:gd name="connsiteX117" fmla="*/ 34766 w 147637"/>
                  <a:gd name="connsiteY117" fmla="*/ 63151 h 85820"/>
                  <a:gd name="connsiteX118" fmla="*/ 35147 w 147637"/>
                  <a:gd name="connsiteY118" fmla="*/ 63913 h 85820"/>
                  <a:gd name="connsiteX119" fmla="*/ 32861 w 147637"/>
                  <a:gd name="connsiteY119" fmla="*/ 65056 h 85820"/>
                  <a:gd name="connsiteX120" fmla="*/ 58293 w 147637"/>
                  <a:gd name="connsiteY120" fmla="*/ 63722 h 85820"/>
                  <a:gd name="connsiteX121" fmla="*/ 57817 w 147637"/>
                  <a:gd name="connsiteY121" fmla="*/ 62960 h 85820"/>
                  <a:gd name="connsiteX122" fmla="*/ 59912 w 147637"/>
                  <a:gd name="connsiteY122" fmla="*/ 61627 h 85820"/>
                  <a:gd name="connsiteX123" fmla="*/ 60388 w 147637"/>
                  <a:gd name="connsiteY123" fmla="*/ 62294 h 85820"/>
                  <a:gd name="connsiteX124" fmla="*/ 58293 w 147637"/>
                  <a:gd name="connsiteY124" fmla="*/ 63627 h 85820"/>
                  <a:gd name="connsiteX125" fmla="*/ 37243 w 147637"/>
                  <a:gd name="connsiteY125" fmla="*/ 62675 h 85820"/>
                  <a:gd name="connsiteX126" fmla="*/ 36862 w 147637"/>
                  <a:gd name="connsiteY126" fmla="*/ 61913 h 85820"/>
                  <a:gd name="connsiteX127" fmla="*/ 38767 w 147637"/>
                  <a:gd name="connsiteY127" fmla="*/ 60865 h 85820"/>
                  <a:gd name="connsiteX128" fmla="*/ 39053 w 147637"/>
                  <a:gd name="connsiteY128" fmla="*/ 60674 h 85820"/>
                  <a:gd name="connsiteX129" fmla="*/ 39433 w 147637"/>
                  <a:gd name="connsiteY129" fmla="*/ 61436 h 85820"/>
                  <a:gd name="connsiteX130" fmla="*/ 39148 w 147637"/>
                  <a:gd name="connsiteY130" fmla="*/ 61627 h 85820"/>
                  <a:gd name="connsiteX131" fmla="*/ 37243 w 147637"/>
                  <a:gd name="connsiteY131" fmla="*/ 62675 h 85820"/>
                  <a:gd name="connsiteX132" fmla="*/ 62484 w 147637"/>
                  <a:gd name="connsiteY132" fmla="*/ 61055 h 85820"/>
                  <a:gd name="connsiteX133" fmla="*/ 62008 w 147637"/>
                  <a:gd name="connsiteY133" fmla="*/ 60388 h 85820"/>
                  <a:gd name="connsiteX134" fmla="*/ 64103 w 147637"/>
                  <a:gd name="connsiteY134" fmla="*/ 59055 h 85820"/>
                  <a:gd name="connsiteX135" fmla="*/ 64579 w 147637"/>
                  <a:gd name="connsiteY135" fmla="*/ 59722 h 85820"/>
                  <a:gd name="connsiteX136" fmla="*/ 62484 w 147637"/>
                  <a:gd name="connsiteY136" fmla="*/ 61055 h 85820"/>
                  <a:gd name="connsiteX137" fmla="*/ 41624 w 147637"/>
                  <a:gd name="connsiteY137" fmla="*/ 60198 h 85820"/>
                  <a:gd name="connsiteX138" fmla="*/ 41243 w 147637"/>
                  <a:gd name="connsiteY138" fmla="*/ 59436 h 85820"/>
                  <a:gd name="connsiteX139" fmla="*/ 43434 w 147637"/>
                  <a:gd name="connsiteY139" fmla="*/ 58198 h 85820"/>
                  <a:gd name="connsiteX140" fmla="*/ 43815 w 147637"/>
                  <a:gd name="connsiteY140" fmla="*/ 58960 h 85820"/>
                  <a:gd name="connsiteX141" fmla="*/ 41624 w 147637"/>
                  <a:gd name="connsiteY141" fmla="*/ 60198 h 85820"/>
                  <a:gd name="connsiteX142" fmla="*/ 66770 w 147637"/>
                  <a:gd name="connsiteY142" fmla="*/ 58388 h 85820"/>
                  <a:gd name="connsiteX143" fmla="*/ 66294 w 147637"/>
                  <a:gd name="connsiteY143" fmla="*/ 57626 h 85820"/>
                  <a:gd name="connsiteX144" fmla="*/ 68389 w 147637"/>
                  <a:gd name="connsiteY144" fmla="*/ 56293 h 85820"/>
                  <a:gd name="connsiteX145" fmla="*/ 68866 w 147637"/>
                  <a:gd name="connsiteY145" fmla="*/ 57055 h 85820"/>
                  <a:gd name="connsiteX146" fmla="*/ 66770 w 147637"/>
                  <a:gd name="connsiteY146" fmla="*/ 58388 h 85820"/>
                  <a:gd name="connsiteX147" fmla="*/ 46006 w 147637"/>
                  <a:gd name="connsiteY147" fmla="*/ 57721 h 85820"/>
                  <a:gd name="connsiteX148" fmla="*/ 45625 w 147637"/>
                  <a:gd name="connsiteY148" fmla="*/ 56960 h 85820"/>
                  <a:gd name="connsiteX149" fmla="*/ 47815 w 147637"/>
                  <a:gd name="connsiteY149" fmla="*/ 55721 h 85820"/>
                  <a:gd name="connsiteX150" fmla="*/ 48196 w 147637"/>
                  <a:gd name="connsiteY150" fmla="*/ 56483 h 85820"/>
                  <a:gd name="connsiteX151" fmla="*/ 46006 w 147637"/>
                  <a:gd name="connsiteY151" fmla="*/ 57721 h 85820"/>
                  <a:gd name="connsiteX152" fmla="*/ 71056 w 147637"/>
                  <a:gd name="connsiteY152" fmla="*/ 55721 h 85820"/>
                  <a:gd name="connsiteX153" fmla="*/ 70675 w 147637"/>
                  <a:gd name="connsiteY153" fmla="*/ 54959 h 85820"/>
                  <a:gd name="connsiteX154" fmla="*/ 72771 w 147637"/>
                  <a:gd name="connsiteY154" fmla="*/ 53626 h 85820"/>
                  <a:gd name="connsiteX155" fmla="*/ 73247 w 147637"/>
                  <a:gd name="connsiteY155" fmla="*/ 54293 h 85820"/>
                  <a:gd name="connsiteX156" fmla="*/ 71152 w 147637"/>
                  <a:gd name="connsiteY156" fmla="*/ 55626 h 85820"/>
                  <a:gd name="connsiteX157" fmla="*/ 50387 w 147637"/>
                  <a:gd name="connsiteY157" fmla="*/ 55150 h 85820"/>
                  <a:gd name="connsiteX158" fmla="*/ 50006 w 147637"/>
                  <a:gd name="connsiteY158" fmla="*/ 54388 h 85820"/>
                  <a:gd name="connsiteX159" fmla="*/ 52197 w 147637"/>
                  <a:gd name="connsiteY159" fmla="*/ 53150 h 85820"/>
                  <a:gd name="connsiteX160" fmla="*/ 52578 w 147637"/>
                  <a:gd name="connsiteY160" fmla="*/ 53912 h 85820"/>
                  <a:gd name="connsiteX161" fmla="*/ 50387 w 147637"/>
                  <a:gd name="connsiteY161" fmla="*/ 55150 h 85820"/>
                  <a:gd name="connsiteX162" fmla="*/ 75343 w 147637"/>
                  <a:gd name="connsiteY162" fmla="*/ 53054 h 85820"/>
                  <a:gd name="connsiteX163" fmla="*/ 74866 w 147637"/>
                  <a:gd name="connsiteY163" fmla="*/ 52388 h 85820"/>
                  <a:gd name="connsiteX164" fmla="*/ 77057 w 147637"/>
                  <a:gd name="connsiteY164" fmla="*/ 51054 h 85820"/>
                  <a:gd name="connsiteX165" fmla="*/ 77533 w 147637"/>
                  <a:gd name="connsiteY165" fmla="*/ 51721 h 85820"/>
                  <a:gd name="connsiteX166" fmla="*/ 75438 w 147637"/>
                  <a:gd name="connsiteY166" fmla="*/ 53054 h 85820"/>
                  <a:gd name="connsiteX167" fmla="*/ 54769 w 147637"/>
                  <a:gd name="connsiteY167" fmla="*/ 52578 h 85820"/>
                  <a:gd name="connsiteX168" fmla="*/ 54388 w 147637"/>
                  <a:gd name="connsiteY168" fmla="*/ 51816 h 85820"/>
                  <a:gd name="connsiteX169" fmla="*/ 56579 w 147637"/>
                  <a:gd name="connsiteY169" fmla="*/ 50578 h 85820"/>
                  <a:gd name="connsiteX170" fmla="*/ 56960 w 147637"/>
                  <a:gd name="connsiteY170" fmla="*/ 51340 h 85820"/>
                  <a:gd name="connsiteX171" fmla="*/ 54769 w 147637"/>
                  <a:gd name="connsiteY171" fmla="*/ 52578 h 85820"/>
                  <a:gd name="connsiteX172" fmla="*/ 79629 w 147637"/>
                  <a:gd name="connsiteY172" fmla="*/ 50387 h 85820"/>
                  <a:gd name="connsiteX173" fmla="*/ 79153 w 147637"/>
                  <a:gd name="connsiteY173" fmla="*/ 49721 h 85820"/>
                  <a:gd name="connsiteX174" fmla="*/ 81248 w 147637"/>
                  <a:gd name="connsiteY174" fmla="*/ 48387 h 85820"/>
                  <a:gd name="connsiteX175" fmla="*/ 81724 w 147637"/>
                  <a:gd name="connsiteY175" fmla="*/ 49149 h 85820"/>
                  <a:gd name="connsiteX176" fmla="*/ 79534 w 147637"/>
                  <a:gd name="connsiteY176" fmla="*/ 50482 h 85820"/>
                  <a:gd name="connsiteX177" fmla="*/ 59055 w 147637"/>
                  <a:gd name="connsiteY177" fmla="*/ 50006 h 85820"/>
                  <a:gd name="connsiteX178" fmla="*/ 58579 w 147637"/>
                  <a:gd name="connsiteY178" fmla="*/ 49244 h 85820"/>
                  <a:gd name="connsiteX179" fmla="*/ 60770 w 147637"/>
                  <a:gd name="connsiteY179" fmla="*/ 48006 h 85820"/>
                  <a:gd name="connsiteX180" fmla="*/ 61246 w 147637"/>
                  <a:gd name="connsiteY180" fmla="*/ 48673 h 85820"/>
                  <a:gd name="connsiteX181" fmla="*/ 59055 w 147637"/>
                  <a:gd name="connsiteY181" fmla="*/ 50006 h 85820"/>
                  <a:gd name="connsiteX182" fmla="*/ 83915 w 147637"/>
                  <a:gd name="connsiteY182" fmla="*/ 47720 h 85820"/>
                  <a:gd name="connsiteX183" fmla="*/ 83439 w 147637"/>
                  <a:gd name="connsiteY183" fmla="*/ 46958 h 85820"/>
                  <a:gd name="connsiteX184" fmla="*/ 85535 w 147637"/>
                  <a:gd name="connsiteY184" fmla="*/ 45625 h 85820"/>
                  <a:gd name="connsiteX185" fmla="*/ 86011 w 147637"/>
                  <a:gd name="connsiteY185" fmla="*/ 46387 h 85820"/>
                  <a:gd name="connsiteX186" fmla="*/ 83915 w 147637"/>
                  <a:gd name="connsiteY186" fmla="*/ 47720 h 85820"/>
                  <a:gd name="connsiteX187" fmla="*/ 63341 w 147637"/>
                  <a:gd name="connsiteY187" fmla="*/ 47435 h 85820"/>
                  <a:gd name="connsiteX188" fmla="*/ 62960 w 147637"/>
                  <a:gd name="connsiteY188" fmla="*/ 46768 h 85820"/>
                  <a:gd name="connsiteX189" fmla="*/ 65056 w 147637"/>
                  <a:gd name="connsiteY189" fmla="*/ 45434 h 85820"/>
                  <a:gd name="connsiteX190" fmla="*/ 65532 w 147637"/>
                  <a:gd name="connsiteY190" fmla="*/ 46196 h 85820"/>
                  <a:gd name="connsiteX191" fmla="*/ 63341 w 147637"/>
                  <a:gd name="connsiteY191" fmla="*/ 47530 h 85820"/>
                  <a:gd name="connsiteX192" fmla="*/ 88106 w 147637"/>
                  <a:gd name="connsiteY192" fmla="*/ 45053 h 85820"/>
                  <a:gd name="connsiteX193" fmla="*/ 87630 w 147637"/>
                  <a:gd name="connsiteY193" fmla="*/ 44387 h 85820"/>
                  <a:gd name="connsiteX194" fmla="*/ 89725 w 147637"/>
                  <a:gd name="connsiteY194" fmla="*/ 43053 h 85820"/>
                  <a:gd name="connsiteX195" fmla="*/ 90202 w 147637"/>
                  <a:gd name="connsiteY195" fmla="*/ 43720 h 85820"/>
                  <a:gd name="connsiteX196" fmla="*/ 88106 w 147637"/>
                  <a:gd name="connsiteY196" fmla="*/ 45053 h 85820"/>
                  <a:gd name="connsiteX197" fmla="*/ 67628 w 147637"/>
                  <a:gd name="connsiteY197" fmla="*/ 44768 h 85820"/>
                  <a:gd name="connsiteX198" fmla="*/ 67246 w 147637"/>
                  <a:gd name="connsiteY198" fmla="*/ 44005 h 85820"/>
                  <a:gd name="connsiteX199" fmla="*/ 69342 w 147637"/>
                  <a:gd name="connsiteY199" fmla="*/ 42672 h 85820"/>
                  <a:gd name="connsiteX200" fmla="*/ 69818 w 147637"/>
                  <a:gd name="connsiteY200" fmla="*/ 43434 h 85820"/>
                  <a:gd name="connsiteX201" fmla="*/ 67628 w 147637"/>
                  <a:gd name="connsiteY201" fmla="*/ 44768 h 85820"/>
                  <a:gd name="connsiteX202" fmla="*/ 92488 w 147637"/>
                  <a:gd name="connsiteY202" fmla="*/ 43053 h 85820"/>
                  <a:gd name="connsiteX203" fmla="*/ 92297 w 147637"/>
                  <a:gd name="connsiteY203" fmla="*/ 42291 h 85820"/>
                  <a:gd name="connsiteX204" fmla="*/ 94774 w 147637"/>
                  <a:gd name="connsiteY204" fmla="*/ 41815 h 85820"/>
                  <a:gd name="connsiteX205" fmla="*/ 94964 w 147637"/>
                  <a:gd name="connsiteY205" fmla="*/ 42672 h 85820"/>
                  <a:gd name="connsiteX206" fmla="*/ 92488 w 147637"/>
                  <a:gd name="connsiteY206" fmla="*/ 43148 h 85820"/>
                  <a:gd name="connsiteX207" fmla="*/ 71914 w 147637"/>
                  <a:gd name="connsiteY207" fmla="*/ 42101 h 85820"/>
                  <a:gd name="connsiteX208" fmla="*/ 71438 w 147637"/>
                  <a:gd name="connsiteY208" fmla="*/ 41338 h 85820"/>
                  <a:gd name="connsiteX209" fmla="*/ 73533 w 147637"/>
                  <a:gd name="connsiteY209" fmla="*/ 40005 h 85820"/>
                  <a:gd name="connsiteX210" fmla="*/ 74009 w 147637"/>
                  <a:gd name="connsiteY210" fmla="*/ 40767 h 85820"/>
                  <a:gd name="connsiteX211" fmla="*/ 71914 w 147637"/>
                  <a:gd name="connsiteY211" fmla="*/ 42101 h 85820"/>
                  <a:gd name="connsiteX212" fmla="*/ 97441 w 147637"/>
                  <a:gd name="connsiteY212" fmla="*/ 42101 h 85820"/>
                  <a:gd name="connsiteX213" fmla="*/ 97250 w 147637"/>
                  <a:gd name="connsiteY213" fmla="*/ 41338 h 85820"/>
                  <a:gd name="connsiteX214" fmla="*/ 99060 w 147637"/>
                  <a:gd name="connsiteY214" fmla="*/ 40957 h 85820"/>
                  <a:gd name="connsiteX215" fmla="*/ 99441 w 147637"/>
                  <a:gd name="connsiteY215" fmla="*/ 40672 h 85820"/>
                  <a:gd name="connsiteX216" fmla="*/ 99917 w 147637"/>
                  <a:gd name="connsiteY216" fmla="*/ 41338 h 85820"/>
                  <a:gd name="connsiteX217" fmla="*/ 99441 w 147637"/>
                  <a:gd name="connsiteY217" fmla="*/ 41720 h 85820"/>
                  <a:gd name="connsiteX218" fmla="*/ 97441 w 147637"/>
                  <a:gd name="connsiteY218" fmla="*/ 42101 h 85820"/>
                  <a:gd name="connsiteX219" fmla="*/ 101918 w 147637"/>
                  <a:gd name="connsiteY219" fmla="*/ 39719 h 85820"/>
                  <a:gd name="connsiteX220" fmla="*/ 101441 w 147637"/>
                  <a:gd name="connsiteY220" fmla="*/ 39053 h 85820"/>
                  <a:gd name="connsiteX221" fmla="*/ 103441 w 147637"/>
                  <a:gd name="connsiteY221" fmla="*/ 37529 h 85820"/>
                  <a:gd name="connsiteX222" fmla="*/ 103918 w 147637"/>
                  <a:gd name="connsiteY222" fmla="*/ 38195 h 85820"/>
                  <a:gd name="connsiteX223" fmla="*/ 101918 w 147637"/>
                  <a:gd name="connsiteY223" fmla="*/ 39719 h 85820"/>
                  <a:gd name="connsiteX224" fmla="*/ 76105 w 147637"/>
                  <a:gd name="connsiteY224" fmla="*/ 39434 h 85820"/>
                  <a:gd name="connsiteX225" fmla="*/ 75629 w 147637"/>
                  <a:gd name="connsiteY225" fmla="*/ 38767 h 85820"/>
                  <a:gd name="connsiteX226" fmla="*/ 77724 w 147637"/>
                  <a:gd name="connsiteY226" fmla="*/ 37433 h 85820"/>
                  <a:gd name="connsiteX227" fmla="*/ 78200 w 147637"/>
                  <a:gd name="connsiteY227" fmla="*/ 38195 h 85820"/>
                  <a:gd name="connsiteX228" fmla="*/ 76105 w 147637"/>
                  <a:gd name="connsiteY228" fmla="*/ 39529 h 85820"/>
                  <a:gd name="connsiteX229" fmla="*/ 80391 w 147637"/>
                  <a:gd name="connsiteY229" fmla="*/ 36767 h 85820"/>
                  <a:gd name="connsiteX230" fmla="*/ 79915 w 147637"/>
                  <a:gd name="connsiteY230" fmla="*/ 36004 h 85820"/>
                  <a:gd name="connsiteX231" fmla="*/ 82010 w 147637"/>
                  <a:gd name="connsiteY231" fmla="*/ 34671 h 85820"/>
                  <a:gd name="connsiteX232" fmla="*/ 82487 w 147637"/>
                  <a:gd name="connsiteY232" fmla="*/ 35338 h 85820"/>
                  <a:gd name="connsiteX233" fmla="*/ 80391 w 147637"/>
                  <a:gd name="connsiteY233" fmla="*/ 36671 h 85820"/>
                  <a:gd name="connsiteX234" fmla="*/ 105918 w 147637"/>
                  <a:gd name="connsiteY234" fmla="*/ 36671 h 85820"/>
                  <a:gd name="connsiteX235" fmla="*/ 105442 w 147637"/>
                  <a:gd name="connsiteY235" fmla="*/ 36004 h 85820"/>
                  <a:gd name="connsiteX236" fmla="*/ 107442 w 147637"/>
                  <a:gd name="connsiteY236" fmla="*/ 34480 h 85820"/>
                  <a:gd name="connsiteX237" fmla="*/ 107918 w 147637"/>
                  <a:gd name="connsiteY237" fmla="*/ 35147 h 85820"/>
                  <a:gd name="connsiteX238" fmla="*/ 105918 w 147637"/>
                  <a:gd name="connsiteY238" fmla="*/ 36671 h 85820"/>
                  <a:gd name="connsiteX239" fmla="*/ 84677 w 147637"/>
                  <a:gd name="connsiteY239" fmla="*/ 34100 h 85820"/>
                  <a:gd name="connsiteX240" fmla="*/ 84201 w 147637"/>
                  <a:gd name="connsiteY240" fmla="*/ 33433 h 85820"/>
                  <a:gd name="connsiteX241" fmla="*/ 86296 w 147637"/>
                  <a:gd name="connsiteY241" fmla="*/ 32099 h 85820"/>
                  <a:gd name="connsiteX242" fmla="*/ 86773 w 147637"/>
                  <a:gd name="connsiteY242" fmla="*/ 32766 h 85820"/>
                  <a:gd name="connsiteX243" fmla="*/ 84677 w 147637"/>
                  <a:gd name="connsiteY243" fmla="*/ 34100 h 85820"/>
                  <a:gd name="connsiteX244" fmla="*/ 109919 w 147637"/>
                  <a:gd name="connsiteY244" fmla="*/ 33623 h 85820"/>
                  <a:gd name="connsiteX245" fmla="*/ 109442 w 147637"/>
                  <a:gd name="connsiteY245" fmla="*/ 32956 h 85820"/>
                  <a:gd name="connsiteX246" fmla="*/ 111443 w 147637"/>
                  <a:gd name="connsiteY246" fmla="*/ 31432 h 85820"/>
                  <a:gd name="connsiteX247" fmla="*/ 111919 w 147637"/>
                  <a:gd name="connsiteY247" fmla="*/ 32099 h 85820"/>
                  <a:gd name="connsiteX248" fmla="*/ 109919 w 147637"/>
                  <a:gd name="connsiteY248" fmla="*/ 33623 h 85820"/>
                  <a:gd name="connsiteX249" fmla="*/ 88868 w 147637"/>
                  <a:gd name="connsiteY249" fmla="*/ 31337 h 85820"/>
                  <a:gd name="connsiteX250" fmla="*/ 88392 w 147637"/>
                  <a:gd name="connsiteY250" fmla="*/ 30671 h 85820"/>
                  <a:gd name="connsiteX251" fmla="*/ 90488 w 147637"/>
                  <a:gd name="connsiteY251" fmla="*/ 29242 h 85820"/>
                  <a:gd name="connsiteX252" fmla="*/ 90964 w 147637"/>
                  <a:gd name="connsiteY252" fmla="*/ 29909 h 85820"/>
                  <a:gd name="connsiteX253" fmla="*/ 88868 w 147637"/>
                  <a:gd name="connsiteY253" fmla="*/ 31337 h 85820"/>
                  <a:gd name="connsiteX254" fmla="*/ 113824 w 147637"/>
                  <a:gd name="connsiteY254" fmla="*/ 30480 h 85820"/>
                  <a:gd name="connsiteX255" fmla="*/ 113347 w 147637"/>
                  <a:gd name="connsiteY255" fmla="*/ 29813 h 85820"/>
                  <a:gd name="connsiteX256" fmla="*/ 115348 w 147637"/>
                  <a:gd name="connsiteY256" fmla="*/ 28289 h 85820"/>
                  <a:gd name="connsiteX257" fmla="*/ 115824 w 147637"/>
                  <a:gd name="connsiteY257" fmla="*/ 28956 h 85820"/>
                  <a:gd name="connsiteX258" fmla="*/ 113824 w 147637"/>
                  <a:gd name="connsiteY258" fmla="*/ 30480 h 85820"/>
                  <a:gd name="connsiteX259" fmla="*/ 93059 w 147637"/>
                  <a:gd name="connsiteY259" fmla="*/ 28480 h 85820"/>
                  <a:gd name="connsiteX260" fmla="*/ 92583 w 147637"/>
                  <a:gd name="connsiteY260" fmla="*/ 27813 h 85820"/>
                  <a:gd name="connsiteX261" fmla="*/ 94679 w 147637"/>
                  <a:gd name="connsiteY261" fmla="*/ 26384 h 85820"/>
                  <a:gd name="connsiteX262" fmla="*/ 95155 w 147637"/>
                  <a:gd name="connsiteY262" fmla="*/ 27051 h 85820"/>
                  <a:gd name="connsiteX263" fmla="*/ 93059 w 147637"/>
                  <a:gd name="connsiteY263" fmla="*/ 28480 h 85820"/>
                  <a:gd name="connsiteX264" fmla="*/ 117824 w 147637"/>
                  <a:gd name="connsiteY264" fmla="*/ 27337 h 85820"/>
                  <a:gd name="connsiteX265" fmla="*/ 117348 w 147637"/>
                  <a:gd name="connsiteY265" fmla="*/ 26670 h 85820"/>
                  <a:gd name="connsiteX266" fmla="*/ 119348 w 147637"/>
                  <a:gd name="connsiteY266" fmla="*/ 25146 h 85820"/>
                  <a:gd name="connsiteX267" fmla="*/ 119824 w 147637"/>
                  <a:gd name="connsiteY267" fmla="*/ 25813 h 85820"/>
                  <a:gd name="connsiteX268" fmla="*/ 117824 w 147637"/>
                  <a:gd name="connsiteY268" fmla="*/ 27337 h 85820"/>
                  <a:gd name="connsiteX269" fmla="*/ 97250 w 147637"/>
                  <a:gd name="connsiteY269" fmla="*/ 25622 h 85820"/>
                  <a:gd name="connsiteX270" fmla="*/ 96774 w 147637"/>
                  <a:gd name="connsiteY270" fmla="*/ 24955 h 85820"/>
                  <a:gd name="connsiteX271" fmla="*/ 98870 w 147637"/>
                  <a:gd name="connsiteY271" fmla="*/ 23527 h 85820"/>
                  <a:gd name="connsiteX272" fmla="*/ 99346 w 147637"/>
                  <a:gd name="connsiteY272" fmla="*/ 24194 h 85820"/>
                  <a:gd name="connsiteX273" fmla="*/ 97250 w 147637"/>
                  <a:gd name="connsiteY273" fmla="*/ 25622 h 85820"/>
                  <a:gd name="connsiteX274" fmla="*/ 121825 w 147637"/>
                  <a:gd name="connsiteY274" fmla="*/ 24194 h 85820"/>
                  <a:gd name="connsiteX275" fmla="*/ 121348 w 147637"/>
                  <a:gd name="connsiteY275" fmla="*/ 23527 h 85820"/>
                  <a:gd name="connsiteX276" fmla="*/ 123349 w 147637"/>
                  <a:gd name="connsiteY276" fmla="*/ 22003 h 85820"/>
                  <a:gd name="connsiteX277" fmla="*/ 123825 w 147637"/>
                  <a:gd name="connsiteY277" fmla="*/ 22670 h 85820"/>
                  <a:gd name="connsiteX278" fmla="*/ 121825 w 147637"/>
                  <a:gd name="connsiteY278" fmla="*/ 24194 h 85820"/>
                  <a:gd name="connsiteX279" fmla="*/ 101441 w 147637"/>
                  <a:gd name="connsiteY279" fmla="*/ 22765 h 85820"/>
                  <a:gd name="connsiteX280" fmla="*/ 100965 w 147637"/>
                  <a:gd name="connsiteY280" fmla="*/ 22098 h 85820"/>
                  <a:gd name="connsiteX281" fmla="*/ 103061 w 147637"/>
                  <a:gd name="connsiteY281" fmla="*/ 20669 h 85820"/>
                  <a:gd name="connsiteX282" fmla="*/ 103537 w 147637"/>
                  <a:gd name="connsiteY282" fmla="*/ 21336 h 85820"/>
                  <a:gd name="connsiteX283" fmla="*/ 101441 w 147637"/>
                  <a:gd name="connsiteY283" fmla="*/ 22765 h 85820"/>
                  <a:gd name="connsiteX284" fmla="*/ 125825 w 147637"/>
                  <a:gd name="connsiteY284" fmla="*/ 21146 h 85820"/>
                  <a:gd name="connsiteX285" fmla="*/ 125349 w 147637"/>
                  <a:gd name="connsiteY285" fmla="*/ 20479 h 85820"/>
                  <a:gd name="connsiteX286" fmla="*/ 127349 w 147637"/>
                  <a:gd name="connsiteY286" fmla="*/ 18955 h 85820"/>
                  <a:gd name="connsiteX287" fmla="*/ 127825 w 147637"/>
                  <a:gd name="connsiteY287" fmla="*/ 19621 h 85820"/>
                  <a:gd name="connsiteX288" fmla="*/ 125825 w 147637"/>
                  <a:gd name="connsiteY288" fmla="*/ 21146 h 85820"/>
                  <a:gd name="connsiteX289" fmla="*/ 105632 w 147637"/>
                  <a:gd name="connsiteY289" fmla="*/ 19907 h 85820"/>
                  <a:gd name="connsiteX290" fmla="*/ 105156 w 147637"/>
                  <a:gd name="connsiteY290" fmla="*/ 19240 h 85820"/>
                  <a:gd name="connsiteX291" fmla="*/ 107156 w 147637"/>
                  <a:gd name="connsiteY291" fmla="*/ 17812 h 85820"/>
                  <a:gd name="connsiteX292" fmla="*/ 107632 w 147637"/>
                  <a:gd name="connsiteY292" fmla="*/ 18479 h 85820"/>
                  <a:gd name="connsiteX293" fmla="*/ 105632 w 147637"/>
                  <a:gd name="connsiteY293" fmla="*/ 20003 h 85820"/>
                  <a:gd name="connsiteX294" fmla="*/ 129826 w 147637"/>
                  <a:gd name="connsiteY294" fmla="*/ 18097 h 85820"/>
                  <a:gd name="connsiteX295" fmla="*/ 129349 w 147637"/>
                  <a:gd name="connsiteY295" fmla="*/ 17431 h 85820"/>
                  <a:gd name="connsiteX296" fmla="*/ 131350 w 147637"/>
                  <a:gd name="connsiteY296" fmla="*/ 15907 h 85820"/>
                  <a:gd name="connsiteX297" fmla="*/ 131921 w 147637"/>
                  <a:gd name="connsiteY297" fmla="*/ 16573 h 85820"/>
                  <a:gd name="connsiteX298" fmla="*/ 129921 w 147637"/>
                  <a:gd name="connsiteY298" fmla="*/ 18097 h 85820"/>
                  <a:gd name="connsiteX299" fmla="*/ 109728 w 147637"/>
                  <a:gd name="connsiteY299" fmla="*/ 16954 h 85820"/>
                  <a:gd name="connsiteX300" fmla="*/ 109252 w 147637"/>
                  <a:gd name="connsiteY300" fmla="*/ 16288 h 85820"/>
                  <a:gd name="connsiteX301" fmla="*/ 111252 w 147637"/>
                  <a:gd name="connsiteY301" fmla="*/ 14764 h 85820"/>
                  <a:gd name="connsiteX302" fmla="*/ 111728 w 147637"/>
                  <a:gd name="connsiteY302" fmla="*/ 15430 h 85820"/>
                  <a:gd name="connsiteX303" fmla="*/ 109728 w 147637"/>
                  <a:gd name="connsiteY303" fmla="*/ 16954 h 85820"/>
                  <a:gd name="connsiteX304" fmla="*/ 133826 w 147637"/>
                  <a:gd name="connsiteY304" fmla="*/ 14954 h 85820"/>
                  <a:gd name="connsiteX305" fmla="*/ 133350 w 147637"/>
                  <a:gd name="connsiteY305" fmla="*/ 14288 h 85820"/>
                  <a:gd name="connsiteX306" fmla="*/ 135350 w 147637"/>
                  <a:gd name="connsiteY306" fmla="*/ 12763 h 85820"/>
                  <a:gd name="connsiteX307" fmla="*/ 135922 w 147637"/>
                  <a:gd name="connsiteY307" fmla="*/ 13430 h 85820"/>
                  <a:gd name="connsiteX308" fmla="*/ 133921 w 147637"/>
                  <a:gd name="connsiteY308" fmla="*/ 14954 h 85820"/>
                  <a:gd name="connsiteX309" fmla="*/ 113729 w 147637"/>
                  <a:gd name="connsiteY309" fmla="*/ 13906 h 85820"/>
                  <a:gd name="connsiteX310" fmla="*/ 113252 w 147637"/>
                  <a:gd name="connsiteY310" fmla="*/ 13240 h 85820"/>
                  <a:gd name="connsiteX311" fmla="*/ 115253 w 147637"/>
                  <a:gd name="connsiteY311" fmla="*/ 11716 h 85820"/>
                  <a:gd name="connsiteX312" fmla="*/ 115729 w 147637"/>
                  <a:gd name="connsiteY312" fmla="*/ 12382 h 85820"/>
                  <a:gd name="connsiteX313" fmla="*/ 113729 w 147637"/>
                  <a:gd name="connsiteY313" fmla="*/ 13906 h 85820"/>
                  <a:gd name="connsiteX314" fmla="*/ 137731 w 147637"/>
                  <a:gd name="connsiteY314" fmla="*/ 11906 h 85820"/>
                  <a:gd name="connsiteX315" fmla="*/ 137255 w 147637"/>
                  <a:gd name="connsiteY315" fmla="*/ 11239 h 85820"/>
                  <a:gd name="connsiteX316" fmla="*/ 139255 w 147637"/>
                  <a:gd name="connsiteY316" fmla="*/ 9715 h 85820"/>
                  <a:gd name="connsiteX317" fmla="*/ 139732 w 147637"/>
                  <a:gd name="connsiteY317" fmla="*/ 10382 h 85820"/>
                  <a:gd name="connsiteX318" fmla="*/ 137731 w 147637"/>
                  <a:gd name="connsiteY318" fmla="*/ 11906 h 85820"/>
                  <a:gd name="connsiteX319" fmla="*/ 117634 w 147637"/>
                  <a:gd name="connsiteY319" fmla="*/ 10859 h 85820"/>
                  <a:gd name="connsiteX320" fmla="*/ 117062 w 147637"/>
                  <a:gd name="connsiteY320" fmla="*/ 10192 h 85820"/>
                  <a:gd name="connsiteX321" fmla="*/ 117729 w 147637"/>
                  <a:gd name="connsiteY321" fmla="*/ 9620 h 85820"/>
                  <a:gd name="connsiteX322" fmla="*/ 118967 w 147637"/>
                  <a:gd name="connsiteY322" fmla="*/ 8572 h 85820"/>
                  <a:gd name="connsiteX323" fmla="*/ 119539 w 147637"/>
                  <a:gd name="connsiteY323" fmla="*/ 9239 h 85820"/>
                  <a:gd name="connsiteX324" fmla="*/ 118300 w 147637"/>
                  <a:gd name="connsiteY324" fmla="*/ 10287 h 85820"/>
                  <a:gd name="connsiteX325" fmla="*/ 117634 w 147637"/>
                  <a:gd name="connsiteY325" fmla="*/ 10859 h 85820"/>
                  <a:gd name="connsiteX326" fmla="*/ 141637 w 147637"/>
                  <a:gd name="connsiteY326" fmla="*/ 8858 h 85820"/>
                  <a:gd name="connsiteX327" fmla="*/ 141161 w 147637"/>
                  <a:gd name="connsiteY327" fmla="*/ 8192 h 85820"/>
                  <a:gd name="connsiteX328" fmla="*/ 143161 w 147637"/>
                  <a:gd name="connsiteY328" fmla="*/ 6668 h 85820"/>
                  <a:gd name="connsiteX329" fmla="*/ 143637 w 147637"/>
                  <a:gd name="connsiteY329" fmla="*/ 7334 h 85820"/>
                  <a:gd name="connsiteX330" fmla="*/ 141637 w 147637"/>
                  <a:gd name="connsiteY330" fmla="*/ 8858 h 85820"/>
                  <a:gd name="connsiteX331" fmla="*/ 121539 w 147637"/>
                  <a:gd name="connsiteY331" fmla="*/ 7715 h 85820"/>
                  <a:gd name="connsiteX332" fmla="*/ 121063 w 147637"/>
                  <a:gd name="connsiteY332" fmla="*/ 7048 h 85820"/>
                  <a:gd name="connsiteX333" fmla="*/ 123158 w 147637"/>
                  <a:gd name="connsiteY333" fmla="*/ 5620 h 85820"/>
                  <a:gd name="connsiteX334" fmla="*/ 123635 w 147637"/>
                  <a:gd name="connsiteY334" fmla="*/ 6287 h 85820"/>
                  <a:gd name="connsiteX335" fmla="*/ 121539 w 147637"/>
                  <a:gd name="connsiteY335" fmla="*/ 7715 h 85820"/>
                  <a:gd name="connsiteX336" fmla="*/ 145637 w 147637"/>
                  <a:gd name="connsiteY336" fmla="*/ 5715 h 85820"/>
                  <a:gd name="connsiteX337" fmla="*/ 145161 w 147637"/>
                  <a:gd name="connsiteY337" fmla="*/ 5048 h 85820"/>
                  <a:gd name="connsiteX338" fmla="*/ 147161 w 147637"/>
                  <a:gd name="connsiteY338" fmla="*/ 3524 h 85820"/>
                  <a:gd name="connsiteX339" fmla="*/ 147638 w 147637"/>
                  <a:gd name="connsiteY339" fmla="*/ 4191 h 85820"/>
                  <a:gd name="connsiteX340" fmla="*/ 145637 w 147637"/>
                  <a:gd name="connsiteY340" fmla="*/ 5715 h 85820"/>
                  <a:gd name="connsiteX341" fmla="*/ 125730 w 147637"/>
                  <a:gd name="connsiteY341" fmla="*/ 4953 h 85820"/>
                  <a:gd name="connsiteX342" fmla="*/ 125349 w 147637"/>
                  <a:gd name="connsiteY342" fmla="*/ 4191 h 85820"/>
                  <a:gd name="connsiteX343" fmla="*/ 127540 w 147637"/>
                  <a:gd name="connsiteY343" fmla="*/ 2953 h 85820"/>
                  <a:gd name="connsiteX344" fmla="*/ 127921 w 147637"/>
                  <a:gd name="connsiteY344" fmla="*/ 3715 h 85820"/>
                  <a:gd name="connsiteX345" fmla="*/ 125730 w 147637"/>
                  <a:gd name="connsiteY345" fmla="*/ 4953 h 85820"/>
                  <a:gd name="connsiteX346" fmla="*/ 146304 w 147637"/>
                  <a:gd name="connsiteY346" fmla="*/ 3334 h 85820"/>
                  <a:gd name="connsiteX347" fmla="*/ 144304 w 147637"/>
                  <a:gd name="connsiteY347" fmla="*/ 2000 h 85820"/>
                  <a:gd name="connsiteX348" fmla="*/ 144685 w 147637"/>
                  <a:gd name="connsiteY348" fmla="*/ 1238 h 85820"/>
                  <a:gd name="connsiteX349" fmla="*/ 146875 w 147637"/>
                  <a:gd name="connsiteY349" fmla="*/ 2762 h 85820"/>
                  <a:gd name="connsiteX350" fmla="*/ 146304 w 147637"/>
                  <a:gd name="connsiteY350" fmla="*/ 3334 h 85820"/>
                  <a:gd name="connsiteX351" fmla="*/ 130112 w 147637"/>
                  <a:gd name="connsiteY351" fmla="*/ 2762 h 85820"/>
                  <a:gd name="connsiteX352" fmla="*/ 129730 w 147637"/>
                  <a:gd name="connsiteY352" fmla="*/ 2000 h 85820"/>
                  <a:gd name="connsiteX353" fmla="*/ 132112 w 147637"/>
                  <a:gd name="connsiteY353" fmla="*/ 1048 h 85820"/>
                  <a:gd name="connsiteX354" fmla="*/ 132397 w 147637"/>
                  <a:gd name="connsiteY354" fmla="*/ 1810 h 85820"/>
                  <a:gd name="connsiteX355" fmla="*/ 130112 w 147637"/>
                  <a:gd name="connsiteY355" fmla="*/ 2667 h 85820"/>
                  <a:gd name="connsiteX356" fmla="*/ 134779 w 147637"/>
                  <a:gd name="connsiteY356" fmla="*/ 1238 h 85820"/>
                  <a:gd name="connsiteX357" fmla="*/ 134588 w 147637"/>
                  <a:gd name="connsiteY357" fmla="*/ 381 h 85820"/>
                  <a:gd name="connsiteX358" fmla="*/ 137160 w 147637"/>
                  <a:gd name="connsiteY358" fmla="*/ 0 h 85820"/>
                  <a:gd name="connsiteX359" fmla="*/ 137160 w 147637"/>
                  <a:gd name="connsiteY359" fmla="*/ 857 h 85820"/>
                  <a:gd name="connsiteX360" fmla="*/ 134779 w 147637"/>
                  <a:gd name="connsiteY360" fmla="*/ 1238 h 85820"/>
                  <a:gd name="connsiteX361" fmla="*/ 142018 w 147637"/>
                  <a:gd name="connsiteY361" fmla="*/ 1238 h 85820"/>
                  <a:gd name="connsiteX362" fmla="*/ 139637 w 147637"/>
                  <a:gd name="connsiteY362" fmla="*/ 857 h 85820"/>
                  <a:gd name="connsiteX363" fmla="*/ 139637 w 147637"/>
                  <a:gd name="connsiteY363" fmla="*/ 0 h 85820"/>
                  <a:gd name="connsiteX364" fmla="*/ 142208 w 147637"/>
                  <a:gd name="connsiteY364" fmla="*/ 381 h 85820"/>
                  <a:gd name="connsiteX365" fmla="*/ 142018 w 147637"/>
                  <a:gd name="connsiteY365" fmla="*/ 1143 h 8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</a:cxnLst>
                <a:rect l="l" t="t" r="r" b="b"/>
                <a:pathLst>
                  <a:path w="147637" h="85820">
                    <a:moveTo>
                      <a:pt x="5620" y="85820"/>
                    </a:moveTo>
                    <a:cubicBezTo>
                      <a:pt x="5620" y="85820"/>
                      <a:pt x="5048" y="85820"/>
                      <a:pt x="4763" y="85820"/>
                    </a:cubicBezTo>
                    <a:lnTo>
                      <a:pt x="4763" y="84963"/>
                    </a:lnTo>
                    <a:lnTo>
                      <a:pt x="5620" y="84963"/>
                    </a:lnTo>
                    <a:cubicBezTo>
                      <a:pt x="6191" y="84963"/>
                      <a:pt x="6763" y="84963"/>
                      <a:pt x="7239" y="84963"/>
                    </a:cubicBezTo>
                    <a:lnTo>
                      <a:pt x="7239" y="85820"/>
                    </a:lnTo>
                    <a:cubicBezTo>
                      <a:pt x="6668" y="85820"/>
                      <a:pt x="6191" y="85820"/>
                      <a:pt x="5620" y="85820"/>
                    </a:cubicBezTo>
                    <a:close/>
                    <a:moveTo>
                      <a:pt x="2191" y="85725"/>
                    </a:moveTo>
                    <a:cubicBezTo>
                      <a:pt x="1619" y="85725"/>
                      <a:pt x="1048" y="85630"/>
                      <a:pt x="381" y="85535"/>
                    </a:cubicBezTo>
                    <a:lnTo>
                      <a:pt x="0" y="85535"/>
                    </a:lnTo>
                    <a:cubicBezTo>
                      <a:pt x="0" y="85535"/>
                      <a:pt x="0" y="85058"/>
                      <a:pt x="0" y="85058"/>
                    </a:cubicBezTo>
                    <a:cubicBezTo>
                      <a:pt x="0" y="84868"/>
                      <a:pt x="0" y="84582"/>
                      <a:pt x="95" y="84296"/>
                    </a:cubicBezTo>
                    <a:lnTo>
                      <a:pt x="953" y="84296"/>
                    </a:lnTo>
                    <a:cubicBezTo>
                      <a:pt x="953" y="84296"/>
                      <a:pt x="953" y="84677"/>
                      <a:pt x="953" y="84772"/>
                    </a:cubicBezTo>
                    <a:cubicBezTo>
                      <a:pt x="1333" y="84772"/>
                      <a:pt x="1810" y="84772"/>
                      <a:pt x="2286" y="84868"/>
                    </a:cubicBezTo>
                    <a:lnTo>
                      <a:pt x="2286" y="85725"/>
                    </a:lnTo>
                    <a:close/>
                    <a:moveTo>
                      <a:pt x="9811" y="85725"/>
                    </a:moveTo>
                    <a:lnTo>
                      <a:pt x="9811" y="84868"/>
                    </a:lnTo>
                    <a:cubicBezTo>
                      <a:pt x="10573" y="84868"/>
                      <a:pt x="11430" y="84677"/>
                      <a:pt x="12192" y="84582"/>
                    </a:cubicBezTo>
                    <a:lnTo>
                      <a:pt x="12192" y="85439"/>
                    </a:lnTo>
                    <a:cubicBezTo>
                      <a:pt x="11430" y="85535"/>
                      <a:pt x="10573" y="85630"/>
                      <a:pt x="9811" y="85725"/>
                    </a:cubicBezTo>
                    <a:close/>
                    <a:moveTo>
                      <a:pt x="14859" y="85154"/>
                    </a:moveTo>
                    <a:lnTo>
                      <a:pt x="14859" y="84296"/>
                    </a:lnTo>
                    <a:cubicBezTo>
                      <a:pt x="15526" y="84201"/>
                      <a:pt x="16383" y="84011"/>
                      <a:pt x="17240" y="83915"/>
                    </a:cubicBezTo>
                    <a:lnTo>
                      <a:pt x="17240" y="84772"/>
                    </a:lnTo>
                    <a:cubicBezTo>
                      <a:pt x="16573" y="84963"/>
                      <a:pt x="15716" y="85058"/>
                      <a:pt x="14859" y="85154"/>
                    </a:cubicBezTo>
                    <a:close/>
                    <a:moveTo>
                      <a:pt x="19812" y="84296"/>
                    </a:moveTo>
                    <a:lnTo>
                      <a:pt x="19621" y="83439"/>
                    </a:lnTo>
                    <a:cubicBezTo>
                      <a:pt x="20383" y="83248"/>
                      <a:pt x="21241" y="83058"/>
                      <a:pt x="22098" y="82868"/>
                    </a:cubicBezTo>
                    <a:lnTo>
                      <a:pt x="22288" y="83725"/>
                    </a:lnTo>
                    <a:cubicBezTo>
                      <a:pt x="21431" y="83915"/>
                      <a:pt x="20669" y="84106"/>
                      <a:pt x="19812" y="84296"/>
                    </a:cubicBezTo>
                    <a:close/>
                    <a:moveTo>
                      <a:pt x="24765" y="83153"/>
                    </a:moveTo>
                    <a:lnTo>
                      <a:pt x="24574" y="82391"/>
                    </a:lnTo>
                    <a:cubicBezTo>
                      <a:pt x="25337" y="82201"/>
                      <a:pt x="26194" y="81915"/>
                      <a:pt x="26956" y="81725"/>
                    </a:cubicBezTo>
                    <a:lnTo>
                      <a:pt x="27146" y="82487"/>
                    </a:lnTo>
                    <a:cubicBezTo>
                      <a:pt x="26384" y="82677"/>
                      <a:pt x="25527" y="82868"/>
                      <a:pt x="24670" y="83153"/>
                    </a:cubicBezTo>
                    <a:close/>
                    <a:moveTo>
                      <a:pt x="1524" y="82105"/>
                    </a:moveTo>
                    <a:lnTo>
                      <a:pt x="762" y="81915"/>
                    </a:lnTo>
                    <a:cubicBezTo>
                      <a:pt x="953" y="81153"/>
                      <a:pt x="1143" y="80296"/>
                      <a:pt x="1333" y="79438"/>
                    </a:cubicBezTo>
                    <a:lnTo>
                      <a:pt x="2096" y="79629"/>
                    </a:lnTo>
                    <a:cubicBezTo>
                      <a:pt x="1905" y="80486"/>
                      <a:pt x="1714" y="81248"/>
                      <a:pt x="1524" y="82010"/>
                    </a:cubicBezTo>
                    <a:close/>
                    <a:moveTo>
                      <a:pt x="29623" y="81820"/>
                    </a:moveTo>
                    <a:lnTo>
                      <a:pt x="29337" y="80963"/>
                    </a:lnTo>
                    <a:cubicBezTo>
                      <a:pt x="30194" y="80677"/>
                      <a:pt x="30956" y="80486"/>
                      <a:pt x="31718" y="80201"/>
                    </a:cubicBezTo>
                    <a:lnTo>
                      <a:pt x="32004" y="80963"/>
                    </a:lnTo>
                    <a:cubicBezTo>
                      <a:pt x="31242" y="81248"/>
                      <a:pt x="30385" y="81439"/>
                      <a:pt x="29623" y="81725"/>
                    </a:cubicBezTo>
                    <a:close/>
                    <a:moveTo>
                      <a:pt x="34385" y="80296"/>
                    </a:moveTo>
                    <a:lnTo>
                      <a:pt x="34099" y="79534"/>
                    </a:lnTo>
                    <a:cubicBezTo>
                      <a:pt x="34957" y="79248"/>
                      <a:pt x="35719" y="78962"/>
                      <a:pt x="36481" y="78772"/>
                    </a:cubicBezTo>
                    <a:lnTo>
                      <a:pt x="36766" y="79534"/>
                    </a:lnTo>
                    <a:cubicBezTo>
                      <a:pt x="36004" y="79820"/>
                      <a:pt x="35243" y="80105"/>
                      <a:pt x="34385" y="80391"/>
                    </a:cubicBezTo>
                    <a:close/>
                    <a:moveTo>
                      <a:pt x="39148" y="78581"/>
                    </a:moveTo>
                    <a:lnTo>
                      <a:pt x="38862" y="77819"/>
                    </a:lnTo>
                    <a:cubicBezTo>
                      <a:pt x="39719" y="77438"/>
                      <a:pt x="40481" y="77153"/>
                      <a:pt x="41243" y="76867"/>
                    </a:cubicBezTo>
                    <a:lnTo>
                      <a:pt x="41529" y="77629"/>
                    </a:lnTo>
                    <a:cubicBezTo>
                      <a:pt x="40767" y="77914"/>
                      <a:pt x="40005" y="78200"/>
                      <a:pt x="39148" y="78486"/>
                    </a:cubicBezTo>
                    <a:close/>
                    <a:moveTo>
                      <a:pt x="2762" y="77248"/>
                    </a:moveTo>
                    <a:lnTo>
                      <a:pt x="2000" y="77057"/>
                    </a:lnTo>
                    <a:cubicBezTo>
                      <a:pt x="2191" y="76200"/>
                      <a:pt x="2477" y="75343"/>
                      <a:pt x="2667" y="74581"/>
                    </a:cubicBezTo>
                    <a:lnTo>
                      <a:pt x="3429" y="74771"/>
                    </a:lnTo>
                    <a:cubicBezTo>
                      <a:pt x="3238" y="75533"/>
                      <a:pt x="3048" y="76295"/>
                      <a:pt x="2762" y="77153"/>
                    </a:cubicBezTo>
                    <a:close/>
                    <a:moveTo>
                      <a:pt x="43910" y="76676"/>
                    </a:moveTo>
                    <a:lnTo>
                      <a:pt x="43529" y="75914"/>
                    </a:lnTo>
                    <a:cubicBezTo>
                      <a:pt x="44101" y="75629"/>
                      <a:pt x="44482" y="75533"/>
                      <a:pt x="44672" y="75438"/>
                    </a:cubicBezTo>
                    <a:lnTo>
                      <a:pt x="45053" y="74581"/>
                    </a:lnTo>
                    <a:lnTo>
                      <a:pt x="45815" y="74962"/>
                    </a:lnTo>
                    <a:lnTo>
                      <a:pt x="45339" y="76105"/>
                    </a:lnTo>
                    <a:lnTo>
                      <a:pt x="45148" y="76105"/>
                    </a:lnTo>
                    <a:cubicBezTo>
                      <a:pt x="45148" y="76105"/>
                      <a:pt x="44672" y="76390"/>
                      <a:pt x="43815" y="76771"/>
                    </a:cubicBezTo>
                    <a:close/>
                    <a:moveTo>
                      <a:pt x="5715" y="72866"/>
                    </a:moveTo>
                    <a:cubicBezTo>
                      <a:pt x="4763" y="72866"/>
                      <a:pt x="4096" y="72866"/>
                      <a:pt x="3810" y="72771"/>
                    </a:cubicBezTo>
                    <a:lnTo>
                      <a:pt x="3810" y="71914"/>
                    </a:lnTo>
                    <a:cubicBezTo>
                      <a:pt x="3810" y="71914"/>
                      <a:pt x="5048" y="72009"/>
                      <a:pt x="6382" y="71914"/>
                    </a:cubicBezTo>
                    <a:lnTo>
                      <a:pt x="6382" y="72771"/>
                    </a:lnTo>
                    <a:cubicBezTo>
                      <a:pt x="6382" y="72771"/>
                      <a:pt x="5905" y="72771"/>
                      <a:pt x="5715" y="72771"/>
                    </a:cubicBezTo>
                    <a:close/>
                    <a:moveTo>
                      <a:pt x="8954" y="72676"/>
                    </a:moveTo>
                    <a:lnTo>
                      <a:pt x="8954" y="71819"/>
                    </a:lnTo>
                    <a:cubicBezTo>
                      <a:pt x="9620" y="71819"/>
                      <a:pt x="10478" y="71628"/>
                      <a:pt x="11335" y="71533"/>
                    </a:cubicBezTo>
                    <a:lnTo>
                      <a:pt x="11335" y="72390"/>
                    </a:lnTo>
                    <a:cubicBezTo>
                      <a:pt x="10573" y="72485"/>
                      <a:pt x="9715" y="72676"/>
                      <a:pt x="8954" y="72676"/>
                    </a:cubicBezTo>
                    <a:close/>
                    <a:moveTo>
                      <a:pt x="46958" y="72580"/>
                    </a:moveTo>
                    <a:lnTo>
                      <a:pt x="46196" y="72200"/>
                    </a:lnTo>
                    <a:lnTo>
                      <a:pt x="47244" y="69913"/>
                    </a:lnTo>
                    <a:lnTo>
                      <a:pt x="48006" y="70295"/>
                    </a:lnTo>
                    <a:lnTo>
                      <a:pt x="46958" y="72580"/>
                    </a:lnTo>
                    <a:close/>
                    <a:moveTo>
                      <a:pt x="14002" y="71914"/>
                    </a:moveTo>
                    <a:lnTo>
                      <a:pt x="13811" y="71056"/>
                    </a:lnTo>
                    <a:cubicBezTo>
                      <a:pt x="14573" y="70866"/>
                      <a:pt x="15430" y="70676"/>
                      <a:pt x="16193" y="70485"/>
                    </a:cubicBezTo>
                    <a:lnTo>
                      <a:pt x="16383" y="71247"/>
                    </a:lnTo>
                    <a:cubicBezTo>
                      <a:pt x="15526" y="71438"/>
                      <a:pt x="14669" y="71628"/>
                      <a:pt x="13906" y="71819"/>
                    </a:cubicBezTo>
                    <a:close/>
                    <a:moveTo>
                      <a:pt x="18860" y="70676"/>
                    </a:moveTo>
                    <a:lnTo>
                      <a:pt x="18574" y="69818"/>
                    </a:lnTo>
                    <a:cubicBezTo>
                      <a:pt x="19336" y="69628"/>
                      <a:pt x="20098" y="69342"/>
                      <a:pt x="20955" y="69056"/>
                    </a:cubicBezTo>
                    <a:lnTo>
                      <a:pt x="21241" y="69818"/>
                    </a:lnTo>
                    <a:cubicBezTo>
                      <a:pt x="20383" y="70104"/>
                      <a:pt x="19621" y="70390"/>
                      <a:pt x="18860" y="70580"/>
                    </a:cubicBezTo>
                    <a:close/>
                    <a:moveTo>
                      <a:pt x="49816" y="69056"/>
                    </a:moveTo>
                    <a:lnTo>
                      <a:pt x="49435" y="68389"/>
                    </a:lnTo>
                    <a:lnTo>
                      <a:pt x="51530" y="67056"/>
                    </a:lnTo>
                    <a:lnTo>
                      <a:pt x="52006" y="67723"/>
                    </a:lnTo>
                    <a:lnTo>
                      <a:pt x="49816" y="69056"/>
                    </a:lnTo>
                    <a:close/>
                    <a:moveTo>
                      <a:pt x="23622" y="69056"/>
                    </a:moveTo>
                    <a:lnTo>
                      <a:pt x="23336" y="68294"/>
                    </a:lnTo>
                    <a:cubicBezTo>
                      <a:pt x="24098" y="68009"/>
                      <a:pt x="24860" y="67723"/>
                      <a:pt x="25718" y="67437"/>
                    </a:cubicBezTo>
                    <a:lnTo>
                      <a:pt x="26003" y="68199"/>
                    </a:lnTo>
                    <a:cubicBezTo>
                      <a:pt x="25241" y="68485"/>
                      <a:pt x="24384" y="68866"/>
                      <a:pt x="23622" y="69056"/>
                    </a:cubicBezTo>
                    <a:close/>
                    <a:moveTo>
                      <a:pt x="28289" y="67151"/>
                    </a:moveTo>
                    <a:lnTo>
                      <a:pt x="27908" y="66389"/>
                    </a:lnTo>
                    <a:cubicBezTo>
                      <a:pt x="28670" y="66104"/>
                      <a:pt x="29432" y="65722"/>
                      <a:pt x="30194" y="65342"/>
                    </a:cubicBezTo>
                    <a:lnTo>
                      <a:pt x="30575" y="66104"/>
                    </a:lnTo>
                    <a:cubicBezTo>
                      <a:pt x="29813" y="66485"/>
                      <a:pt x="29051" y="66770"/>
                      <a:pt x="28289" y="67151"/>
                    </a:cubicBezTo>
                    <a:close/>
                    <a:moveTo>
                      <a:pt x="54102" y="66389"/>
                    </a:moveTo>
                    <a:lnTo>
                      <a:pt x="53626" y="65722"/>
                    </a:lnTo>
                    <a:lnTo>
                      <a:pt x="55721" y="64389"/>
                    </a:lnTo>
                    <a:lnTo>
                      <a:pt x="56197" y="65151"/>
                    </a:lnTo>
                    <a:lnTo>
                      <a:pt x="54102" y="66485"/>
                    </a:lnTo>
                    <a:close/>
                    <a:moveTo>
                      <a:pt x="32861" y="65056"/>
                    </a:moveTo>
                    <a:lnTo>
                      <a:pt x="32480" y="64294"/>
                    </a:lnTo>
                    <a:cubicBezTo>
                      <a:pt x="33242" y="63913"/>
                      <a:pt x="34004" y="63532"/>
                      <a:pt x="34766" y="63151"/>
                    </a:cubicBezTo>
                    <a:lnTo>
                      <a:pt x="35147" y="63913"/>
                    </a:lnTo>
                    <a:cubicBezTo>
                      <a:pt x="34385" y="64294"/>
                      <a:pt x="33623" y="64675"/>
                      <a:pt x="32861" y="65056"/>
                    </a:cubicBezTo>
                    <a:close/>
                    <a:moveTo>
                      <a:pt x="58293" y="63722"/>
                    </a:moveTo>
                    <a:lnTo>
                      <a:pt x="57817" y="62960"/>
                    </a:lnTo>
                    <a:lnTo>
                      <a:pt x="59912" y="61627"/>
                    </a:lnTo>
                    <a:lnTo>
                      <a:pt x="60388" y="62294"/>
                    </a:lnTo>
                    <a:lnTo>
                      <a:pt x="58293" y="63627"/>
                    </a:lnTo>
                    <a:close/>
                    <a:moveTo>
                      <a:pt x="37243" y="62675"/>
                    </a:moveTo>
                    <a:lnTo>
                      <a:pt x="36862" y="61913"/>
                    </a:lnTo>
                    <a:cubicBezTo>
                      <a:pt x="37529" y="61531"/>
                      <a:pt x="38100" y="61246"/>
                      <a:pt x="38767" y="60865"/>
                    </a:cubicBezTo>
                    <a:lnTo>
                      <a:pt x="39053" y="60674"/>
                    </a:lnTo>
                    <a:lnTo>
                      <a:pt x="39433" y="61436"/>
                    </a:lnTo>
                    <a:lnTo>
                      <a:pt x="39148" y="61627"/>
                    </a:lnTo>
                    <a:cubicBezTo>
                      <a:pt x="38481" y="62008"/>
                      <a:pt x="37910" y="62389"/>
                      <a:pt x="37243" y="62675"/>
                    </a:cubicBezTo>
                    <a:close/>
                    <a:moveTo>
                      <a:pt x="62484" y="61055"/>
                    </a:moveTo>
                    <a:lnTo>
                      <a:pt x="62008" y="60388"/>
                    </a:lnTo>
                    <a:lnTo>
                      <a:pt x="64103" y="59055"/>
                    </a:lnTo>
                    <a:lnTo>
                      <a:pt x="64579" y="59722"/>
                    </a:lnTo>
                    <a:lnTo>
                      <a:pt x="62484" y="61055"/>
                    </a:lnTo>
                    <a:close/>
                    <a:moveTo>
                      <a:pt x="41624" y="60198"/>
                    </a:moveTo>
                    <a:lnTo>
                      <a:pt x="41243" y="59436"/>
                    </a:lnTo>
                    <a:cubicBezTo>
                      <a:pt x="42005" y="59055"/>
                      <a:pt x="42672" y="58579"/>
                      <a:pt x="43434" y="58198"/>
                    </a:cubicBezTo>
                    <a:lnTo>
                      <a:pt x="43815" y="58960"/>
                    </a:lnTo>
                    <a:cubicBezTo>
                      <a:pt x="43053" y="59341"/>
                      <a:pt x="42291" y="59817"/>
                      <a:pt x="41624" y="60198"/>
                    </a:cubicBezTo>
                    <a:close/>
                    <a:moveTo>
                      <a:pt x="66770" y="58388"/>
                    </a:moveTo>
                    <a:lnTo>
                      <a:pt x="66294" y="57626"/>
                    </a:lnTo>
                    <a:lnTo>
                      <a:pt x="68389" y="56293"/>
                    </a:lnTo>
                    <a:lnTo>
                      <a:pt x="68866" y="57055"/>
                    </a:lnTo>
                    <a:lnTo>
                      <a:pt x="66770" y="58388"/>
                    </a:lnTo>
                    <a:close/>
                    <a:moveTo>
                      <a:pt x="46006" y="57721"/>
                    </a:moveTo>
                    <a:lnTo>
                      <a:pt x="45625" y="56960"/>
                    </a:lnTo>
                    <a:lnTo>
                      <a:pt x="47815" y="55721"/>
                    </a:lnTo>
                    <a:lnTo>
                      <a:pt x="48196" y="56483"/>
                    </a:lnTo>
                    <a:lnTo>
                      <a:pt x="46006" y="57721"/>
                    </a:lnTo>
                    <a:close/>
                    <a:moveTo>
                      <a:pt x="71056" y="55721"/>
                    </a:moveTo>
                    <a:lnTo>
                      <a:pt x="70675" y="54959"/>
                    </a:lnTo>
                    <a:lnTo>
                      <a:pt x="72771" y="53626"/>
                    </a:lnTo>
                    <a:lnTo>
                      <a:pt x="73247" y="54293"/>
                    </a:lnTo>
                    <a:lnTo>
                      <a:pt x="71152" y="55626"/>
                    </a:lnTo>
                    <a:close/>
                    <a:moveTo>
                      <a:pt x="50387" y="55150"/>
                    </a:moveTo>
                    <a:lnTo>
                      <a:pt x="50006" y="54388"/>
                    </a:lnTo>
                    <a:cubicBezTo>
                      <a:pt x="50768" y="54007"/>
                      <a:pt x="51435" y="53530"/>
                      <a:pt x="52197" y="53150"/>
                    </a:cubicBezTo>
                    <a:lnTo>
                      <a:pt x="52578" y="53912"/>
                    </a:lnTo>
                    <a:cubicBezTo>
                      <a:pt x="51816" y="54388"/>
                      <a:pt x="51149" y="54769"/>
                      <a:pt x="50387" y="55150"/>
                    </a:cubicBezTo>
                    <a:close/>
                    <a:moveTo>
                      <a:pt x="75343" y="53054"/>
                    </a:moveTo>
                    <a:lnTo>
                      <a:pt x="74866" y="52388"/>
                    </a:lnTo>
                    <a:lnTo>
                      <a:pt x="77057" y="51054"/>
                    </a:lnTo>
                    <a:lnTo>
                      <a:pt x="77533" y="51721"/>
                    </a:lnTo>
                    <a:lnTo>
                      <a:pt x="75438" y="53054"/>
                    </a:lnTo>
                    <a:close/>
                    <a:moveTo>
                      <a:pt x="54769" y="52578"/>
                    </a:moveTo>
                    <a:lnTo>
                      <a:pt x="54388" y="51816"/>
                    </a:lnTo>
                    <a:lnTo>
                      <a:pt x="56579" y="50578"/>
                    </a:lnTo>
                    <a:lnTo>
                      <a:pt x="56960" y="51340"/>
                    </a:lnTo>
                    <a:lnTo>
                      <a:pt x="54769" y="52578"/>
                    </a:lnTo>
                    <a:close/>
                    <a:moveTo>
                      <a:pt x="79629" y="50387"/>
                    </a:moveTo>
                    <a:lnTo>
                      <a:pt x="79153" y="49721"/>
                    </a:lnTo>
                    <a:lnTo>
                      <a:pt x="81248" y="48387"/>
                    </a:lnTo>
                    <a:lnTo>
                      <a:pt x="81724" y="49149"/>
                    </a:lnTo>
                    <a:lnTo>
                      <a:pt x="79534" y="50482"/>
                    </a:lnTo>
                    <a:close/>
                    <a:moveTo>
                      <a:pt x="59055" y="50006"/>
                    </a:moveTo>
                    <a:lnTo>
                      <a:pt x="58579" y="49244"/>
                    </a:lnTo>
                    <a:cubicBezTo>
                      <a:pt x="59246" y="48863"/>
                      <a:pt x="60007" y="48387"/>
                      <a:pt x="60770" y="48006"/>
                    </a:cubicBezTo>
                    <a:lnTo>
                      <a:pt x="61246" y="48673"/>
                    </a:lnTo>
                    <a:cubicBezTo>
                      <a:pt x="60484" y="49149"/>
                      <a:pt x="59817" y="49530"/>
                      <a:pt x="59055" y="50006"/>
                    </a:cubicBezTo>
                    <a:close/>
                    <a:moveTo>
                      <a:pt x="83915" y="47720"/>
                    </a:moveTo>
                    <a:lnTo>
                      <a:pt x="83439" y="46958"/>
                    </a:lnTo>
                    <a:lnTo>
                      <a:pt x="85535" y="45625"/>
                    </a:lnTo>
                    <a:lnTo>
                      <a:pt x="86011" y="46387"/>
                    </a:lnTo>
                    <a:lnTo>
                      <a:pt x="83915" y="47720"/>
                    </a:lnTo>
                    <a:close/>
                    <a:moveTo>
                      <a:pt x="63341" y="47435"/>
                    </a:moveTo>
                    <a:lnTo>
                      <a:pt x="62960" y="46768"/>
                    </a:lnTo>
                    <a:lnTo>
                      <a:pt x="65056" y="45434"/>
                    </a:lnTo>
                    <a:lnTo>
                      <a:pt x="65532" y="46196"/>
                    </a:lnTo>
                    <a:lnTo>
                      <a:pt x="63341" y="47530"/>
                    </a:lnTo>
                    <a:close/>
                    <a:moveTo>
                      <a:pt x="88106" y="45053"/>
                    </a:moveTo>
                    <a:lnTo>
                      <a:pt x="87630" y="44387"/>
                    </a:lnTo>
                    <a:lnTo>
                      <a:pt x="89725" y="43053"/>
                    </a:lnTo>
                    <a:lnTo>
                      <a:pt x="90202" y="43720"/>
                    </a:lnTo>
                    <a:lnTo>
                      <a:pt x="88106" y="45053"/>
                    </a:lnTo>
                    <a:close/>
                    <a:moveTo>
                      <a:pt x="67628" y="44768"/>
                    </a:moveTo>
                    <a:lnTo>
                      <a:pt x="67246" y="44005"/>
                    </a:lnTo>
                    <a:lnTo>
                      <a:pt x="69342" y="42672"/>
                    </a:lnTo>
                    <a:lnTo>
                      <a:pt x="69818" y="43434"/>
                    </a:lnTo>
                    <a:lnTo>
                      <a:pt x="67628" y="44768"/>
                    </a:lnTo>
                    <a:close/>
                    <a:moveTo>
                      <a:pt x="92488" y="43053"/>
                    </a:moveTo>
                    <a:lnTo>
                      <a:pt x="92297" y="42291"/>
                    </a:lnTo>
                    <a:lnTo>
                      <a:pt x="94774" y="41815"/>
                    </a:lnTo>
                    <a:lnTo>
                      <a:pt x="94964" y="42672"/>
                    </a:lnTo>
                    <a:lnTo>
                      <a:pt x="92488" y="43148"/>
                    </a:lnTo>
                    <a:close/>
                    <a:moveTo>
                      <a:pt x="71914" y="42101"/>
                    </a:moveTo>
                    <a:lnTo>
                      <a:pt x="71438" y="41338"/>
                    </a:lnTo>
                    <a:lnTo>
                      <a:pt x="73533" y="40005"/>
                    </a:lnTo>
                    <a:lnTo>
                      <a:pt x="74009" y="40767"/>
                    </a:lnTo>
                    <a:lnTo>
                      <a:pt x="71914" y="42101"/>
                    </a:lnTo>
                    <a:close/>
                    <a:moveTo>
                      <a:pt x="97441" y="42101"/>
                    </a:moveTo>
                    <a:lnTo>
                      <a:pt x="97250" y="41338"/>
                    </a:lnTo>
                    <a:lnTo>
                      <a:pt x="99060" y="40957"/>
                    </a:lnTo>
                    <a:lnTo>
                      <a:pt x="99441" y="40672"/>
                    </a:lnTo>
                    <a:lnTo>
                      <a:pt x="99917" y="41338"/>
                    </a:lnTo>
                    <a:lnTo>
                      <a:pt x="99441" y="41720"/>
                    </a:lnTo>
                    <a:lnTo>
                      <a:pt x="97441" y="42101"/>
                    </a:lnTo>
                    <a:close/>
                    <a:moveTo>
                      <a:pt x="101918" y="39719"/>
                    </a:moveTo>
                    <a:lnTo>
                      <a:pt x="101441" y="39053"/>
                    </a:lnTo>
                    <a:lnTo>
                      <a:pt x="103441" y="37529"/>
                    </a:lnTo>
                    <a:lnTo>
                      <a:pt x="103918" y="38195"/>
                    </a:lnTo>
                    <a:lnTo>
                      <a:pt x="101918" y="39719"/>
                    </a:lnTo>
                    <a:close/>
                    <a:moveTo>
                      <a:pt x="76105" y="39434"/>
                    </a:moveTo>
                    <a:lnTo>
                      <a:pt x="75629" y="38767"/>
                    </a:lnTo>
                    <a:lnTo>
                      <a:pt x="77724" y="37433"/>
                    </a:lnTo>
                    <a:lnTo>
                      <a:pt x="78200" y="38195"/>
                    </a:lnTo>
                    <a:lnTo>
                      <a:pt x="76105" y="39529"/>
                    </a:lnTo>
                    <a:close/>
                    <a:moveTo>
                      <a:pt x="80391" y="36767"/>
                    </a:moveTo>
                    <a:lnTo>
                      <a:pt x="79915" y="36004"/>
                    </a:lnTo>
                    <a:lnTo>
                      <a:pt x="82010" y="34671"/>
                    </a:lnTo>
                    <a:lnTo>
                      <a:pt x="82487" y="35338"/>
                    </a:lnTo>
                    <a:lnTo>
                      <a:pt x="80391" y="36671"/>
                    </a:lnTo>
                    <a:close/>
                    <a:moveTo>
                      <a:pt x="105918" y="36671"/>
                    </a:moveTo>
                    <a:lnTo>
                      <a:pt x="105442" y="36004"/>
                    </a:lnTo>
                    <a:lnTo>
                      <a:pt x="107442" y="34480"/>
                    </a:lnTo>
                    <a:lnTo>
                      <a:pt x="107918" y="35147"/>
                    </a:lnTo>
                    <a:lnTo>
                      <a:pt x="105918" y="36671"/>
                    </a:lnTo>
                    <a:close/>
                    <a:moveTo>
                      <a:pt x="84677" y="34100"/>
                    </a:moveTo>
                    <a:lnTo>
                      <a:pt x="84201" y="33433"/>
                    </a:lnTo>
                    <a:lnTo>
                      <a:pt x="86296" y="32099"/>
                    </a:lnTo>
                    <a:lnTo>
                      <a:pt x="86773" y="32766"/>
                    </a:lnTo>
                    <a:lnTo>
                      <a:pt x="84677" y="34100"/>
                    </a:lnTo>
                    <a:close/>
                    <a:moveTo>
                      <a:pt x="109919" y="33623"/>
                    </a:moveTo>
                    <a:lnTo>
                      <a:pt x="109442" y="32956"/>
                    </a:lnTo>
                    <a:lnTo>
                      <a:pt x="111443" y="31432"/>
                    </a:lnTo>
                    <a:lnTo>
                      <a:pt x="111919" y="32099"/>
                    </a:lnTo>
                    <a:lnTo>
                      <a:pt x="109919" y="33623"/>
                    </a:lnTo>
                    <a:close/>
                    <a:moveTo>
                      <a:pt x="88868" y="31337"/>
                    </a:moveTo>
                    <a:lnTo>
                      <a:pt x="88392" y="30671"/>
                    </a:lnTo>
                    <a:cubicBezTo>
                      <a:pt x="89059" y="30194"/>
                      <a:pt x="89821" y="29718"/>
                      <a:pt x="90488" y="29242"/>
                    </a:cubicBezTo>
                    <a:lnTo>
                      <a:pt x="90964" y="29909"/>
                    </a:lnTo>
                    <a:cubicBezTo>
                      <a:pt x="90297" y="30385"/>
                      <a:pt x="89535" y="30861"/>
                      <a:pt x="88868" y="31337"/>
                    </a:cubicBezTo>
                    <a:close/>
                    <a:moveTo>
                      <a:pt x="113824" y="30480"/>
                    </a:moveTo>
                    <a:lnTo>
                      <a:pt x="113347" y="29813"/>
                    </a:lnTo>
                    <a:lnTo>
                      <a:pt x="115348" y="28289"/>
                    </a:lnTo>
                    <a:lnTo>
                      <a:pt x="115824" y="28956"/>
                    </a:lnTo>
                    <a:lnTo>
                      <a:pt x="113824" y="30480"/>
                    </a:lnTo>
                    <a:close/>
                    <a:moveTo>
                      <a:pt x="93059" y="28480"/>
                    </a:moveTo>
                    <a:lnTo>
                      <a:pt x="92583" y="27813"/>
                    </a:lnTo>
                    <a:cubicBezTo>
                      <a:pt x="93250" y="27337"/>
                      <a:pt x="94012" y="26861"/>
                      <a:pt x="94679" y="26384"/>
                    </a:cubicBezTo>
                    <a:lnTo>
                      <a:pt x="95155" y="27051"/>
                    </a:lnTo>
                    <a:cubicBezTo>
                      <a:pt x="94488" y="27527"/>
                      <a:pt x="93726" y="28004"/>
                      <a:pt x="93059" y="28480"/>
                    </a:cubicBezTo>
                    <a:close/>
                    <a:moveTo>
                      <a:pt x="117824" y="27337"/>
                    </a:moveTo>
                    <a:lnTo>
                      <a:pt x="117348" y="26670"/>
                    </a:lnTo>
                    <a:lnTo>
                      <a:pt x="119348" y="25146"/>
                    </a:lnTo>
                    <a:lnTo>
                      <a:pt x="119824" y="25813"/>
                    </a:lnTo>
                    <a:lnTo>
                      <a:pt x="117824" y="27337"/>
                    </a:lnTo>
                    <a:close/>
                    <a:moveTo>
                      <a:pt x="97250" y="25622"/>
                    </a:moveTo>
                    <a:lnTo>
                      <a:pt x="96774" y="24955"/>
                    </a:lnTo>
                    <a:cubicBezTo>
                      <a:pt x="97441" y="24479"/>
                      <a:pt x="98203" y="24003"/>
                      <a:pt x="98870" y="23527"/>
                    </a:cubicBezTo>
                    <a:lnTo>
                      <a:pt x="99346" y="24194"/>
                    </a:lnTo>
                    <a:cubicBezTo>
                      <a:pt x="98679" y="24670"/>
                      <a:pt x="97917" y="25146"/>
                      <a:pt x="97250" y="25622"/>
                    </a:cubicBezTo>
                    <a:close/>
                    <a:moveTo>
                      <a:pt x="121825" y="24194"/>
                    </a:moveTo>
                    <a:lnTo>
                      <a:pt x="121348" y="23527"/>
                    </a:lnTo>
                    <a:lnTo>
                      <a:pt x="123349" y="22003"/>
                    </a:lnTo>
                    <a:lnTo>
                      <a:pt x="123825" y="22670"/>
                    </a:lnTo>
                    <a:lnTo>
                      <a:pt x="121825" y="24194"/>
                    </a:lnTo>
                    <a:close/>
                    <a:moveTo>
                      <a:pt x="101441" y="22765"/>
                    </a:moveTo>
                    <a:lnTo>
                      <a:pt x="100965" y="22098"/>
                    </a:lnTo>
                    <a:cubicBezTo>
                      <a:pt x="101632" y="21622"/>
                      <a:pt x="102394" y="21146"/>
                      <a:pt x="103061" y="20669"/>
                    </a:cubicBezTo>
                    <a:lnTo>
                      <a:pt x="103537" y="21336"/>
                    </a:lnTo>
                    <a:cubicBezTo>
                      <a:pt x="102870" y="21812"/>
                      <a:pt x="102203" y="22288"/>
                      <a:pt x="101441" y="22765"/>
                    </a:cubicBezTo>
                    <a:close/>
                    <a:moveTo>
                      <a:pt x="125825" y="21146"/>
                    </a:moveTo>
                    <a:lnTo>
                      <a:pt x="125349" y="20479"/>
                    </a:lnTo>
                    <a:lnTo>
                      <a:pt x="127349" y="18955"/>
                    </a:lnTo>
                    <a:lnTo>
                      <a:pt x="127825" y="19621"/>
                    </a:lnTo>
                    <a:lnTo>
                      <a:pt x="125825" y="21146"/>
                    </a:lnTo>
                    <a:close/>
                    <a:moveTo>
                      <a:pt x="105632" y="19907"/>
                    </a:moveTo>
                    <a:lnTo>
                      <a:pt x="105156" y="19240"/>
                    </a:lnTo>
                    <a:cubicBezTo>
                      <a:pt x="105823" y="18764"/>
                      <a:pt x="106489" y="18288"/>
                      <a:pt x="107156" y="17812"/>
                    </a:cubicBezTo>
                    <a:lnTo>
                      <a:pt x="107632" y="18479"/>
                    </a:lnTo>
                    <a:cubicBezTo>
                      <a:pt x="106966" y="18955"/>
                      <a:pt x="106299" y="19431"/>
                      <a:pt x="105632" y="20003"/>
                    </a:cubicBezTo>
                    <a:close/>
                    <a:moveTo>
                      <a:pt x="129826" y="18097"/>
                    </a:moveTo>
                    <a:lnTo>
                      <a:pt x="129349" y="17431"/>
                    </a:lnTo>
                    <a:lnTo>
                      <a:pt x="131350" y="15907"/>
                    </a:lnTo>
                    <a:lnTo>
                      <a:pt x="131921" y="16573"/>
                    </a:lnTo>
                    <a:lnTo>
                      <a:pt x="129921" y="18097"/>
                    </a:lnTo>
                    <a:close/>
                    <a:moveTo>
                      <a:pt x="109728" y="16954"/>
                    </a:moveTo>
                    <a:lnTo>
                      <a:pt x="109252" y="16288"/>
                    </a:lnTo>
                    <a:cubicBezTo>
                      <a:pt x="109919" y="15812"/>
                      <a:pt x="110585" y="15335"/>
                      <a:pt x="111252" y="14764"/>
                    </a:cubicBezTo>
                    <a:lnTo>
                      <a:pt x="111728" y="15430"/>
                    </a:lnTo>
                    <a:cubicBezTo>
                      <a:pt x="111062" y="15907"/>
                      <a:pt x="110395" y="16383"/>
                      <a:pt x="109728" y="16954"/>
                    </a:cubicBezTo>
                    <a:close/>
                    <a:moveTo>
                      <a:pt x="133826" y="14954"/>
                    </a:moveTo>
                    <a:lnTo>
                      <a:pt x="133350" y="14288"/>
                    </a:lnTo>
                    <a:lnTo>
                      <a:pt x="135350" y="12763"/>
                    </a:lnTo>
                    <a:lnTo>
                      <a:pt x="135922" y="13430"/>
                    </a:lnTo>
                    <a:lnTo>
                      <a:pt x="133921" y="14954"/>
                    </a:lnTo>
                    <a:close/>
                    <a:moveTo>
                      <a:pt x="113729" y="13906"/>
                    </a:moveTo>
                    <a:lnTo>
                      <a:pt x="113252" y="13240"/>
                    </a:lnTo>
                    <a:cubicBezTo>
                      <a:pt x="113919" y="12763"/>
                      <a:pt x="114586" y="12192"/>
                      <a:pt x="115253" y="11716"/>
                    </a:cubicBezTo>
                    <a:lnTo>
                      <a:pt x="115729" y="12382"/>
                    </a:lnTo>
                    <a:cubicBezTo>
                      <a:pt x="115062" y="12859"/>
                      <a:pt x="114395" y="13430"/>
                      <a:pt x="113729" y="13906"/>
                    </a:cubicBezTo>
                    <a:close/>
                    <a:moveTo>
                      <a:pt x="137731" y="11906"/>
                    </a:moveTo>
                    <a:lnTo>
                      <a:pt x="137255" y="11239"/>
                    </a:lnTo>
                    <a:lnTo>
                      <a:pt x="139255" y="9715"/>
                    </a:lnTo>
                    <a:lnTo>
                      <a:pt x="139732" y="10382"/>
                    </a:lnTo>
                    <a:lnTo>
                      <a:pt x="137731" y="11906"/>
                    </a:lnTo>
                    <a:close/>
                    <a:moveTo>
                      <a:pt x="117634" y="10859"/>
                    </a:moveTo>
                    <a:lnTo>
                      <a:pt x="117062" y="10192"/>
                    </a:lnTo>
                    <a:lnTo>
                      <a:pt x="117729" y="9620"/>
                    </a:lnTo>
                    <a:cubicBezTo>
                      <a:pt x="117729" y="9620"/>
                      <a:pt x="118586" y="8954"/>
                      <a:pt x="118967" y="8572"/>
                    </a:cubicBezTo>
                    <a:lnTo>
                      <a:pt x="119539" y="9239"/>
                    </a:lnTo>
                    <a:cubicBezTo>
                      <a:pt x="119539" y="9239"/>
                      <a:pt x="118681" y="9906"/>
                      <a:pt x="118300" y="10287"/>
                    </a:cubicBezTo>
                    <a:lnTo>
                      <a:pt x="117634" y="10859"/>
                    </a:lnTo>
                    <a:close/>
                    <a:moveTo>
                      <a:pt x="141637" y="8858"/>
                    </a:moveTo>
                    <a:lnTo>
                      <a:pt x="141161" y="8192"/>
                    </a:lnTo>
                    <a:lnTo>
                      <a:pt x="143161" y="6668"/>
                    </a:lnTo>
                    <a:lnTo>
                      <a:pt x="143637" y="7334"/>
                    </a:lnTo>
                    <a:lnTo>
                      <a:pt x="141637" y="8858"/>
                    </a:lnTo>
                    <a:close/>
                    <a:moveTo>
                      <a:pt x="121539" y="7715"/>
                    </a:moveTo>
                    <a:lnTo>
                      <a:pt x="121063" y="7048"/>
                    </a:lnTo>
                    <a:cubicBezTo>
                      <a:pt x="121729" y="6572"/>
                      <a:pt x="122491" y="6096"/>
                      <a:pt x="123158" y="5620"/>
                    </a:cubicBezTo>
                    <a:lnTo>
                      <a:pt x="123635" y="6287"/>
                    </a:lnTo>
                    <a:cubicBezTo>
                      <a:pt x="122968" y="6763"/>
                      <a:pt x="122301" y="7239"/>
                      <a:pt x="121539" y="7715"/>
                    </a:cubicBezTo>
                    <a:close/>
                    <a:moveTo>
                      <a:pt x="145637" y="5715"/>
                    </a:moveTo>
                    <a:lnTo>
                      <a:pt x="145161" y="5048"/>
                    </a:lnTo>
                    <a:lnTo>
                      <a:pt x="147161" y="3524"/>
                    </a:lnTo>
                    <a:lnTo>
                      <a:pt x="147638" y="4191"/>
                    </a:lnTo>
                    <a:lnTo>
                      <a:pt x="145637" y="5715"/>
                    </a:lnTo>
                    <a:close/>
                    <a:moveTo>
                      <a:pt x="125730" y="4953"/>
                    </a:moveTo>
                    <a:lnTo>
                      <a:pt x="125349" y="4191"/>
                    </a:lnTo>
                    <a:cubicBezTo>
                      <a:pt x="126111" y="3715"/>
                      <a:pt x="126873" y="3334"/>
                      <a:pt x="127540" y="2953"/>
                    </a:cubicBezTo>
                    <a:lnTo>
                      <a:pt x="127921" y="3715"/>
                    </a:lnTo>
                    <a:cubicBezTo>
                      <a:pt x="127159" y="4096"/>
                      <a:pt x="126492" y="4477"/>
                      <a:pt x="125730" y="4953"/>
                    </a:cubicBezTo>
                    <a:close/>
                    <a:moveTo>
                      <a:pt x="146304" y="3334"/>
                    </a:moveTo>
                    <a:cubicBezTo>
                      <a:pt x="145732" y="2857"/>
                      <a:pt x="145066" y="2381"/>
                      <a:pt x="144304" y="2000"/>
                    </a:cubicBezTo>
                    <a:lnTo>
                      <a:pt x="144685" y="1238"/>
                    </a:lnTo>
                    <a:cubicBezTo>
                      <a:pt x="145542" y="1619"/>
                      <a:pt x="146209" y="2191"/>
                      <a:pt x="146875" y="2762"/>
                    </a:cubicBezTo>
                    <a:lnTo>
                      <a:pt x="146304" y="3334"/>
                    </a:lnTo>
                    <a:close/>
                    <a:moveTo>
                      <a:pt x="130112" y="2762"/>
                    </a:moveTo>
                    <a:lnTo>
                      <a:pt x="129730" y="2000"/>
                    </a:lnTo>
                    <a:cubicBezTo>
                      <a:pt x="130493" y="1619"/>
                      <a:pt x="131350" y="1334"/>
                      <a:pt x="132112" y="1048"/>
                    </a:cubicBezTo>
                    <a:lnTo>
                      <a:pt x="132397" y="1810"/>
                    </a:lnTo>
                    <a:cubicBezTo>
                      <a:pt x="131636" y="2096"/>
                      <a:pt x="130873" y="2381"/>
                      <a:pt x="130112" y="2667"/>
                    </a:cubicBezTo>
                    <a:close/>
                    <a:moveTo>
                      <a:pt x="134779" y="1238"/>
                    </a:moveTo>
                    <a:lnTo>
                      <a:pt x="134588" y="381"/>
                    </a:lnTo>
                    <a:cubicBezTo>
                      <a:pt x="135446" y="190"/>
                      <a:pt x="136303" y="95"/>
                      <a:pt x="137160" y="0"/>
                    </a:cubicBezTo>
                    <a:lnTo>
                      <a:pt x="137160" y="857"/>
                    </a:lnTo>
                    <a:cubicBezTo>
                      <a:pt x="136493" y="857"/>
                      <a:pt x="135636" y="1048"/>
                      <a:pt x="134779" y="1238"/>
                    </a:cubicBezTo>
                    <a:close/>
                    <a:moveTo>
                      <a:pt x="142018" y="1238"/>
                    </a:moveTo>
                    <a:cubicBezTo>
                      <a:pt x="141256" y="1048"/>
                      <a:pt x="140494" y="953"/>
                      <a:pt x="139637" y="857"/>
                    </a:cubicBezTo>
                    <a:lnTo>
                      <a:pt x="139637" y="0"/>
                    </a:lnTo>
                    <a:cubicBezTo>
                      <a:pt x="140589" y="0"/>
                      <a:pt x="141446" y="190"/>
                      <a:pt x="142208" y="381"/>
                    </a:cubicBezTo>
                    <a:lnTo>
                      <a:pt x="142018" y="1143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2" name="Freeform: Shape 1221">
                <a:extLst>
                  <a:ext uri="{FF2B5EF4-FFF2-40B4-BE49-F238E27FC236}">
                    <a16:creationId xmlns:a16="http://schemas.microsoft.com/office/drawing/2014/main" id="{CA71E06C-2B8D-5A35-F1FE-E1AF3E98C22F}"/>
                  </a:ext>
                </a:extLst>
              </p:cNvPr>
              <p:cNvSpPr/>
              <p:nvPr/>
            </p:nvSpPr>
            <p:spPr>
              <a:xfrm>
                <a:off x="7379112" y="5157401"/>
                <a:ext cx="31783" cy="80137"/>
              </a:xfrm>
              <a:custGeom>
                <a:avLst/>
                <a:gdLst>
                  <a:gd name="connsiteX0" fmla="*/ 0 w 31783"/>
                  <a:gd name="connsiteY0" fmla="*/ 78205 h 80137"/>
                  <a:gd name="connsiteX1" fmla="*/ 21908 w 31783"/>
                  <a:gd name="connsiteY1" fmla="*/ 69347 h 80137"/>
                  <a:gd name="connsiteX2" fmla="*/ 23527 w 31783"/>
                  <a:gd name="connsiteY2" fmla="*/ 12482 h 80137"/>
                  <a:gd name="connsiteX3" fmla="*/ 27242 w 31783"/>
                  <a:gd name="connsiteY3" fmla="*/ 195 h 80137"/>
                  <a:gd name="connsiteX4" fmla="*/ 16288 w 31783"/>
                  <a:gd name="connsiteY4" fmla="*/ 23055 h 80137"/>
                  <a:gd name="connsiteX5" fmla="*/ 14669 w 31783"/>
                  <a:gd name="connsiteY5" fmla="*/ 48582 h 80137"/>
                  <a:gd name="connsiteX6" fmla="*/ 95 w 31783"/>
                  <a:gd name="connsiteY6" fmla="*/ 78205 h 80137"/>
                  <a:gd name="connsiteX7" fmla="*/ 25813 w 31783"/>
                  <a:gd name="connsiteY7" fmla="*/ 1910 h 80137"/>
                  <a:gd name="connsiteX8" fmla="*/ 26384 w 31783"/>
                  <a:gd name="connsiteY8" fmla="*/ 7529 h 80137"/>
                  <a:gd name="connsiteX9" fmla="*/ 20479 w 31783"/>
                  <a:gd name="connsiteY9" fmla="*/ 14483 h 80137"/>
                  <a:gd name="connsiteX10" fmla="*/ 25813 w 31783"/>
                  <a:gd name="connsiteY10" fmla="*/ 1814 h 80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783" h="80137">
                    <a:moveTo>
                      <a:pt x="0" y="78205"/>
                    </a:moveTo>
                    <a:cubicBezTo>
                      <a:pt x="0" y="78205"/>
                      <a:pt x="17336" y="86301"/>
                      <a:pt x="21908" y="69347"/>
                    </a:cubicBezTo>
                    <a:cubicBezTo>
                      <a:pt x="16669" y="48011"/>
                      <a:pt x="20384" y="15912"/>
                      <a:pt x="23527" y="12482"/>
                    </a:cubicBezTo>
                    <a:cubicBezTo>
                      <a:pt x="26670" y="9053"/>
                      <a:pt x="38005" y="3148"/>
                      <a:pt x="27242" y="195"/>
                    </a:cubicBezTo>
                    <a:cubicBezTo>
                      <a:pt x="17526" y="-2472"/>
                      <a:pt x="16288" y="23055"/>
                      <a:pt x="16288" y="23055"/>
                    </a:cubicBezTo>
                    <a:cubicBezTo>
                      <a:pt x="16288" y="23055"/>
                      <a:pt x="16097" y="31628"/>
                      <a:pt x="14669" y="48582"/>
                    </a:cubicBezTo>
                    <a:cubicBezTo>
                      <a:pt x="13145" y="65537"/>
                      <a:pt x="95" y="78205"/>
                      <a:pt x="95" y="78205"/>
                    </a:cubicBezTo>
                    <a:close/>
                    <a:moveTo>
                      <a:pt x="25813" y="1910"/>
                    </a:moveTo>
                    <a:cubicBezTo>
                      <a:pt x="31909" y="1053"/>
                      <a:pt x="29242" y="5624"/>
                      <a:pt x="26384" y="7529"/>
                    </a:cubicBezTo>
                    <a:cubicBezTo>
                      <a:pt x="23146" y="9720"/>
                      <a:pt x="20479" y="14483"/>
                      <a:pt x="20479" y="14483"/>
                    </a:cubicBezTo>
                    <a:cubicBezTo>
                      <a:pt x="20479" y="14483"/>
                      <a:pt x="19621" y="2672"/>
                      <a:pt x="25813" y="1814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3" name="Freeform: Shape 1222">
                <a:extLst>
                  <a:ext uri="{FF2B5EF4-FFF2-40B4-BE49-F238E27FC236}">
                    <a16:creationId xmlns:a16="http://schemas.microsoft.com/office/drawing/2014/main" id="{A2C7C2DE-1A76-D46C-57FB-D86C5852112D}"/>
                  </a:ext>
                </a:extLst>
              </p:cNvPr>
              <p:cNvSpPr/>
              <p:nvPr/>
            </p:nvSpPr>
            <p:spPr>
              <a:xfrm>
                <a:off x="7242714" y="5224081"/>
                <a:ext cx="37433" cy="80391"/>
              </a:xfrm>
              <a:custGeom>
                <a:avLst/>
                <a:gdLst>
                  <a:gd name="connsiteX0" fmla="*/ 36671 w 37433"/>
                  <a:gd name="connsiteY0" fmla="*/ 80391 h 80391"/>
                  <a:gd name="connsiteX1" fmla="*/ 35623 w 37433"/>
                  <a:gd name="connsiteY1" fmla="*/ 78105 h 80391"/>
                  <a:gd name="connsiteX2" fmla="*/ 36385 w 37433"/>
                  <a:gd name="connsiteY2" fmla="*/ 77724 h 80391"/>
                  <a:gd name="connsiteX3" fmla="*/ 37433 w 37433"/>
                  <a:gd name="connsiteY3" fmla="*/ 80010 h 80391"/>
                  <a:gd name="connsiteX4" fmla="*/ 36671 w 37433"/>
                  <a:gd name="connsiteY4" fmla="*/ 80391 h 80391"/>
                  <a:gd name="connsiteX5" fmla="*/ 34576 w 37433"/>
                  <a:gd name="connsiteY5" fmla="*/ 75819 h 80391"/>
                  <a:gd name="connsiteX6" fmla="*/ 33528 w 37433"/>
                  <a:gd name="connsiteY6" fmla="*/ 73533 h 80391"/>
                  <a:gd name="connsiteX7" fmla="*/ 34290 w 37433"/>
                  <a:gd name="connsiteY7" fmla="*/ 73152 h 80391"/>
                  <a:gd name="connsiteX8" fmla="*/ 35338 w 37433"/>
                  <a:gd name="connsiteY8" fmla="*/ 75438 h 80391"/>
                  <a:gd name="connsiteX9" fmla="*/ 34576 w 37433"/>
                  <a:gd name="connsiteY9" fmla="*/ 75819 h 80391"/>
                  <a:gd name="connsiteX10" fmla="*/ 32480 w 37433"/>
                  <a:gd name="connsiteY10" fmla="*/ 71247 h 80391"/>
                  <a:gd name="connsiteX11" fmla="*/ 31432 w 37433"/>
                  <a:gd name="connsiteY11" fmla="*/ 68961 h 80391"/>
                  <a:gd name="connsiteX12" fmla="*/ 32194 w 37433"/>
                  <a:gd name="connsiteY12" fmla="*/ 68580 h 80391"/>
                  <a:gd name="connsiteX13" fmla="*/ 33242 w 37433"/>
                  <a:gd name="connsiteY13" fmla="*/ 70866 h 80391"/>
                  <a:gd name="connsiteX14" fmla="*/ 32480 w 37433"/>
                  <a:gd name="connsiteY14" fmla="*/ 71247 h 80391"/>
                  <a:gd name="connsiteX15" fmla="*/ 30384 w 37433"/>
                  <a:gd name="connsiteY15" fmla="*/ 66675 h 80391"/>
                  <a:gd name="connsiteX16" fmla="*/ 29337 w 37433"/>
                  <a:gd name="connsiteY16" fmla="*/ 64389 h 80391"/>
                  <a:gd name="connsiteX17" fmla="*/ 30099 w 37433"/>
                  <a:gd name="connsiteY17" fmla="*/ 64008 h 80391"/>
                  <a:gd name="connsiteX18" fmla="*/ 31147 w 37433"/>
                  <a:gd name="connsiteY18" fmla="*/ 66294 h 80391"/>
                  <a:gd name="connsiteX19" fmla="*/ 30384 w 37433"/>
                  <a:gd name="connsiteY19" fmla="*/ 66675 h 80391"/>
                  <a:gd name="connsiteX20" fmla="*/ 28289 w 37433"/>
                  <a:gd name="connsiteY20" fmla="*/ 62103 h 80391"/>
                  <a:gd name="connsiteX21" fmla="*/ 27241 w 37433"/>
                  <a:gd name="connsiteY21" fmla="*/ 59817 h 80391"/>
                  <a:gd name="connsiteX22" fmla="*/ 28003 w 37433"/>
                  <a:gd name="connsiteY22" fmla="*/ 59436 h 80391"/>
                  <a:gd name="connsiteX23" fmla="*/ 29051 w 37433"/>
                  <a:gd name="connsiteY23" fmla="*/ 61722 h 80391"/>
                  <a:gd name="connsiteX24" fmla="*/ 28289 w 37433"/>
                  <a:gd name="connsiteY24" fmla="*/ 62103 h 80391"/>
                  <a:gd name="connsiteX25" fmla="*/ 26194 w 37433"/>
                  <a:gd name="connsiteY25" fmla="*/ 57531 h 80391"/>
                  <a:gd name="connsiteX26" fmla="*/ 25146 w 37433"/>
                  <a:gd name="connsiteY26" fmla="*/ 55245 h 80391"/>
                  <a:gd name="connsiteX27" fmla="*/ 25908 w 37433"/>
                  <a:gd name="connsiteY27" fmla="*/ 54864 h 80391"/>
                  <a:gd name="connsiteX28" fmla="*/ 26956 w 37433"/>
                  <a:gd name="connsiteY28" fmla="*/ 57150 h 80391"/>
                  <a:gd name="connsiteX29" fmla="*/ 26194 w 37433"/>
                  <a:gd name="connsiteY29" fmla="*/ 57531 h 80391"/>
                  <a:gd name="connsiteX30" fmla="*/ 24098 w 37433"/>
                  <a:gd name="connsiteY30" fmla="*/ 52959 h 80391"/>
                  <a:gd name="connsiteX31" fmla="*/ 23050 w 37433"/>
                  <a:gd name="connsiteY31" fmla="*/ 50673 h 80391"/>
                  <a:gd name="connsiteX32" fmla="*/ 23813 w 37433"/>
                  <a:gd name="connsiteY32" fmla="*/ 50292 h 80391"/>
                  <a:gd name="connsiteX33" fmla="*/ 24860 w 37433"/>
                  <a:gd name="connsiteY33" fmla="*/ 52578 h 80391"/>
                  <a:gd name="connsiteX34" fmla="*/ 24098 w 37433"/>
                  <a:gd name="connsiteY34" fmla="*/ 52959 h 80391"/>
                  <a:gd name="connsiteX35" fmla="*/ 22003 w 37433"/>
                  <a:gd name="connsiteY35" fmla="*/ 48387 h 80391"/>
                  <a:gd name="connsiteX36" fmla="*/ 20955 w 37433"/>
                  <a:gd name="connsiteY36" fmla="*/ 46101 h 80391"/>
                  <a:gd name="connsiteX37" fmla="*/ 21717 w 37433"/>
                  <a:gd name="connsiteY37" fmla="*/ 45720 h 80391"/>
                  <a:gd name="connsiteX38" fmla="*/ 22765 w 37433"/>
                  <a:gd name="connsiteY38" fmla="*/ 48006 h 80391"/>
                  <a:gd name="connsiteX39" fmla="*/ 22003 w 37433"/>
                  <a:gd name="connsiteY39" fmla="*/ 48387 h 80391"/>
                  <a:gd name="connsiteX40" fmla="*/ 19907 w 37433"/>
                  <a:gd name="connsiteY40" fmla="*/ 43815 h 80391"/>
                  <a:gd name="connsiteX41" fmla="*/ 18859 w 37433"/>
                  <a:gd name="connsiteY41" fmla="*/ 41529 h 80391"/>
                  <a:gd name="connsiteX42" fmla="*/ 19621 w 37433"/>
                  <a:gd name="connsiteY42" fmla="*/ 41148 h 80391"/>
                  <a:gd name="connsiteX43" fmla="*/ 20669 w 37433"/>
                  <a:gd name="connsiteY43" fmla="*/ 43434 h 80391"/>
                  <a:gd name="connsiteX44" fmla="*/ 19907 w 37433"/>
                  <a:gd name="connsiteY44" fmla="*/ 43815 h 80391"/>
                  <a:gd name="connsiteX45" fmla="*/ 17812 w 37433"/>
                  <a:gd name="connsiteY45" fmla="*/ 39243 h 80391"/>
                  <a:gd name="connsiteX46" fmla="*/ 16764 w 37433"/>
                  <a:gd name="connsiteY46" fmla="*/ 36957 h 80391"/>
                  <a:gd name="connsiteX47" fmla="*/ 17526 w 37433"/>
                  <a:gd name="connsiteY47" fmla="*/ 36576 h 80391"/>
                  <a:gd name="connsiteX48" fmla="*/ 18574 w 37433"/>
                  <a:gd name="connsiteY48" fmla="*/ 38862 h 80391"/>
                  <a:gd name="connsiteX49" fmla="*/ 17812 w 37433"/>
                  <a:gd name="connsiteY49" fmla="*/ 39243 h 80391"/>
                  <a:gd name="connsiteX50" fmla="*/ 15716 w 37433"/>
                  <a:gd name="connsiteY50" fmla="*/ 34671 h 80391"/>
                  <a:gd name="connsiteX51" fmla="*/ 14668 w 37433"/>
                  <a:gd name="connsiteY51" fmla="*/ 32385 h 80391"/>
                  <a:gd name="connsiteX52" fmla="*/ 15430 w 37433"/>
                  <a:gd name="connsiteY52" fmla="*/ 32004 h 80391"/>
                  <a:gd name="connsiteX53" fmla="*/ 16478 w 37433"/>
                  <a:gd name="connsiteY53" fmla="*/ 34290 h 80391"/>
                  <a:gd name="connsiteX54" fmla="*/ 15716 w 37433"/>
                  <a:gd name="connsiteY54" fmla="*/ 34671 h 80391"/>
                  <a:gd name="connsiteX55" fmla="*/ 13621 w 37433"/>
                  <a:gd name="connsiteY55" fmla="*/ 30099 h 80391"/>
                  <a:gd name="connsiteX56" fmla="*/ 12573 w 37433"/>
                  <a:gd name="connsiteY56" fmla="*/ 27813 h 80391"/>
                  <a:gd name="connsiteX57" fmla="*/ 13335 w 37433"/>
                  <a:gd name="connsiteY57" fmla="*/ 27432 h 80391"/>
                  <a:gd name="connsiteX58" fmla="*/ 14383 w 37433"/>
                  <a:gd name="connsiteY58" fmla="*/ 29718 h 80391"/>
                  <a:gd name="connsiteX59" fmla="*/ 13621 w 37433"/>
                  <a:gd name="connsiteY59" fmla="*/ 30099 h 80391"/>
                  <a:gd name="connsiteX60" fmla="*/ 11525 w 37433"/>
                  <a:gd name="connsiteY60" fmla="*/ 25527 h 80391"/>
                  <a:gd name="connsiteX61" fmla="*/ 10477 w 37433"/>
                  <a:gd name="connsiteY61" fmla="*/ 23241 h 80391"/>
                  <a:gd name="connsiteX62" fmla="*/ 11239 w 37433"/>
                  <a:gd name="connsiteY62" fmla="*/ 22860 h 80391"/>
                  <a:gd name="connsiteX63" fmla="*/ 12287 w 37433"/>
                  <a:gd name="connsiteY63" fmla="*/ 25146 h 80391"/>
                  <a:gd name="connsiteX64" fmla="*/ 11525 w 37433"/>
                  <a:gd name="connsiteY64" fmla="*/ 25527 h 80391"/>
                  <a:gd name="connsiteX65" fmla="*/ 9430 w 37433"/>
                  <a:gd name="connsiteY65" fmla="*/ 20955 h 80391"/>
                  <a:gd name="connsiteX66" fmla="*/ 8382 w 37433"/>
                  <a:gd name="connsiteY66" fmla="*/ 18669 h 80391"/>
                  <a:gd name="connsiteX67" fmla="*/ 9144 w 37433"/>
                  <a:gd name="connsiteY67" fmla="*/ 18288 h 80391"/>
                  <a:gd name="connsiteX68" fmla="*/ 10192 w 37433"/>
                  <a:gd name="connsiteY68" fmla="*/ 20574 h 80391"/>
                  <a:gd name="connsiteX69" fmla="*/ 9430 w 37433"/>
                  <a:gd name="connsiteY69" fmla="*/ 20955 h 80391"/>
                  <a:gd name="connsiteX70" fmla="*/ 7334 w 37433"/>
                  <a:gd name="connsiteY70" fmla="*/ 16383 h 80391"/>
                  <a:gd name="connsiteX71" fmla="*/ 6286 w 37433"/>
                  <a:gd name="connsiteY71" fmla="*/ 14097 h 80391"/>
                  <a:gd name="connsiteX72" fmla="*/ 7048 w 37433"/>
                  <a:gd name="connsiteY72" fmla="*/ 13716 h 80391"/>
                  <a:gd name="connsiteX73" fmla="*/ 8096 w 37433"/>
                  <a:gd name="connsiteY73" fmla="*/ 16002 h 80391"/>
                  <a:gd name="connsiteX74" fmla="*/ 7334 w 37433"/>
                  <a:gd name="connsiteY74" fmla="*/ 16383 h 80391"/>
                  <a:gd name="connsiteX75" fmla="*/ 5239 w 37433"/>
                  <a:gd name="connsiteY75" fmla="*/ 11811 h 80391"/>
                  <a:gd name="connsiteX76" fmla="*/ 4191 w 37433"/>
                  <a:gd name="connsiteY76" fmla="*/ 9525 h 80391"/>
                  <a:gd name="connsiteX77" fmla="*/ 4953 w 37433"/>
                  <a:gd name="connsiteY77" fmla="*/ 9144 h 80391"/>
                  <a:gd name="connsiteX78" fmla="*/ 6001 w 37433"/>
                  <a:gd name="connsiteY78" fmla="*/ 11430 h 80391"/>
                  <a:gd name="connsiteX79" fmla="*/ 5239 w 37433"/>
                  <a:gd name="connsiteY79" fmla="*/ 11811 h 80391"/>
                  <a:gd name="connsiteX80" fmla="*/ 3143 w 37433"/>
                  <a:gd name="connsiteY80" fmla="*/ 7239 h 80391"/>
                  <a:gd name="connsiteX81" fmla="*/ 2095 w 37433"/>
                  <a:gd name="connsiteY81" fmla="*/ 4953 h 80391"/>
                  <a:gd name="connsiteX82" fmla="*/ 2857 w 37433"/>
                  <a:gd name="connsiteY82" fmla="*/ 4572 h 80391"/>
                  <a:gd name="connsiteX83" fmla="*/ 3905 w 37433"/>
                  <a:gd name="connsiteY83" fmla="*/ 6858 h 80391"/>
                  <a:gd name="connsiteX84" fmla="*/ 3143 w 37433"/>
                  <a:gd name="connsiteY84" fmla="*/ 7239 h 80391"/>
                  <a:gd name="connsiteX85" fmla="*/ 1048 w 37433"/>
                  <a:gd name="connsiteY85" fmla="*/ 2667 h 80391"/>
                  <a:gd name="connsiteX86" fmla="*/ 0 w 37433"/>
                  <a:gd name="connsiteY86" fmla="*/ 381 h 80391"/>
                  <a:gd name="connsiteX87" fmla="*/ 762 w 37433"/>
                  <a:gd name="connsiteY87" fmla="*/ 0 h 80391"/>
                  <a:gd name="connsiteX88" fmla="*/ 1809 w 37433"/>
                  <a:gd name="connsiteY88" fmla="*/ 2286 h 80391"/>
                  <a:gd name="connsiteX89" fmla="*/ 1048 w 37433"/>
                  <a:gd name="connsiteY89" fmla="*/ 2667 h 80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37433" h="80391">
                    <a:moveTo>
                      <a:pt x="36671" y="80391"/>
                    </a:moveTo>
                    <a:lnTo>
                      <a:pt x="35623" y="78105"/>
                    </a:lnTo>
                    <a:lnTo>
                      <a:pt x="36385" y="77724"/>
                    </a:lnTo>
                    <a:lnTo>
                      <a:pt x="37433" y="80010"/>
                    </a:lnTo>
                    <a:lnTo>
                      <a:pt x="36671" y="80391"/>
                    </a:lnTo>
                    <a:close/>
                    <a:moveTo>
                      <a:pt x="34576" y="75819"/>
                    </a:moveTo>
                    <a:lnTo>
                      <a:pt x="33528" y="73533"/>
                    </a:lnTo>
                    <a:lnTo>
                      <a:pt x="34290" y="73152"/>
                    </a:lnTo>
                    <a:lnTo>
                      <a:pt x="35338" y="75438"/>
                    </a:lnTo>
                    <a:lnTo>
                      <a:pt x="34576" y="75819"/>
                    </a:lnTo>
                    <a:close/>
                    <a:moveTo>
                      <a:pt x="32480" y="71247"/>
                    </a:moveTo>
                    <a:lnTo>
                      <a:pt x="31432" y="68961"/>
                    </a:lnTo>
                    <a:lnTo>
                      <a:pt x="32194" y="68580"/>
                    </a:lnTo>
                    <a:lnTo>
                      <a:pt x="33242" y="70866"/>
                    </a:lnTo>
                    <a:lnTo>
                      <a:pt x="32480" y="71247"/>
                    </a:lnTo>
                    <a:close/>
                    <a:moveTo>
                      <a:pt x="30384" y="66675"/>
                    </a:moveTo>
                    <a:lnTo>
                      <a:pt x="29337" y="64389"/>
                    </a:lnTo>
                    <a:lnTo>
                      <a:pt x="30099" y="64008"/>
                    </a:lnTo>
                    <a:lnTo>
                      <a:pt x="31147" y="66294"/>
                    </a:lnTo>
                    <a:lnTo>
                      <a:pt x="30384" y="66675"/>
                    </a:lnTo>
                    <a:close/>
                    <a:moveTo>
                      <a:pt x="28289" y="62103"/>
                    </a:moveTo>
                    <a:lnTo>
                      <a:pt x="27241" y="59817"/>
                    </a:lnTo>
                    <a:lnTo>
                      <a:pt x="28003" y="59436"/>
                    </a:lnTo>
                    <a:lnTo>
                      <a:pt x="29051" y="61722"/>
                    </a:lnTo>
                    <a:lnTo>
                      <a:pt x="28289" y="62103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8" y="52959"/>
                    </a:moveTo>
                    <a:lnTo>
                      <a:pt x="23050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8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7" y="43815"/>
                    </a:moveTo>
                    <a:lnTo>
                      <a:pt x="18859" y="41529"/>
                    </a:lnTo>
                    <a:lnTo>
                      <a:pt x="19621" y="41148"/>
                    </a:lnTo>
                    <a:lnTo>
                      <a:pt x="20669" y="43434"/>
                    </a:lnTo>
                    <a:lnTo>
                      <a:pt x="19907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8" y="32385"/>
                    </a:lnTo>
                    <a:lnTo>
                      <a:pt x="15430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7" y="23241"/>
                    </a:lnTo>
                    <a:lnTo>
                      <a:pt x="11239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6" y="14097"/>
                    </a:lnTo>
                    <a:lnTo>
                      <a:pt x="7048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5" y="4953"/>
                    </a:lnTo>
                    <a:lnTo>
                      <a:pt x="2857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09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4" name="Freeform: Shape 1223">
                <a:extLst>
                  <a:ext uri="{FF2B5EF4-FFF2-40B4-BE49-F238E27FC236}">
                    <a16:creationId xmlns:a16="http://schemas.microsoft.com/office/drawing/2014/main" id="{DC8CADEB-4FB3-D55B-E3F3-B406D08736E2}"/>
                  </a:ext>
                </a:extLst>
              </p:cNvPr>
              <p:cNvSpPr/>
              <p:nvPr/>
            </p:nvSpPr>
            <p:spPr>
              <a:xfrm>
                <a:off x="7234808" y="5230272"/>
                <a:ext cx="35337" cy="75819"/>
              </a:xfrm>
              <a:custGeom>
                <a:avLst/>
                <a:gdLst>
                  <a:gd name="connsiteX0" fmla="*/ 34576 w 35337"/>
                  <a:gd name="connsiteY0" fmla="*/ 75819 h 75819"/>
                  <a:gd name="connsiteX1" fmla="*/ 33528 w 35337"/>
                  <a:gd name="connsiteY1" fmla="*/ 73533 h 75819"/>
                  <a:gd name="connsiteX2" fmla="*/ 34290 w 35337"/>
                  <a:gd name="connsiteY2" fmla="*/ 73152 h 75819"/>
                  <a:gd name="connsiteX3" fmla="*/ 35338 w 35337"/>
                  <a:gd name="connsiteY3" fmla="*/ 75438 h 75819"/>
                  <a:gd name="connsiteX4" fmla="*/ 34576 w 35337"/>
                  <a:gd name="connsiteY4" fmla="*/ 75819 h 75819"/>
                  <a:gd name="connsiteX5" fmla="*/ 32480 w 35337"/>
                  <a:gd name="connsiteY5" fmla="*/ 71247 h 75819"/>
                  <a:gd name="connsiteX6" fmla="*/ 31432 w 35337"/>
                  <a:gd name="connsiteY6" fmla="*/ 68961 h 75819"/>
                  <a:gd name="connsiteX7" fmla="*/ 32195 w 35337"/>
                  <a:gd name="connsiteY7" fmla="*/ 68580 h 75819"/>
                  <a:gd name="connsiteX8" fmla="*/ 33242 w 35337"/>
                  <a:gd name="connsiteY8" fmla="*/ 70866 h 75819"/>
                  <a:gd name="connsiteX9" fmla="*/ 32480 w 35337"/>
                  <a:gd name="connsiteY9" fmla="*/ 71247 h 75819"/>
                  <a:gd name="connsiteX10" fmla="*/ 30385 w 35337"/>
                  <a:gd name="connsiteY10" fmla="*/ 66675 h 75819"/>
                  <a:gd name="connsiteX11" fmla="*/ 29337 w 35337"/>
                  <a:gd name="connsiteY11" fmla="*/ 64389 h 75819"/>
                  <a:gd name="connsiteX12" fmla="*/ 30099 w 35337"/>
                  <a:gd name="connsiteY12" fmla="*/ 64008 h 75819"/>
                  <a:gd name="connsiteX13" fmla="*/ 31147 w 35337"/>
                  <a:gd name="connsiteY13" fmla="*/ 66294 h 75819"/>
                  <a:gd name="connsiteX14" fmla="*/ 30385 w 35337"/>
                  <a:gd name="connsiteY14" fmla="*/ 66675 h 75819"/>
                  <a:gd name="connsiteX15" fmla="*/ 28289 w 35337"/>
                  <a:gd name="connsiteY15" fmla="*/ 62103 h 75819"/>
                  <a:gd name="connsiteX16" fmla="*/ 27242 w 35337"/>
                  <a:gd name="connsiteY16" fmla="*/ 59817 h 75819"/>
                  <a:gd name="connsiteX17" fmla="*/ 28004 w 35337"/>
                  <a:gd name="connsiteY17" fmla="*/ 59531 h 75819"/>
                  <a:gd name="connsiteX18" fmla="*/ 29051 w 35337"/>
                  <a:gd name="connsiteY18" fmla="*/ 61817 h 75819"/>
                  <a:gd name="connsiteX19" fmla="*/ 28289 w 35337"/>
                  <a:gd name="connsiteY19" fmla="*/ 62199 h 75819"/>
                  <a:gd name="connsiteX20" fmla="*/ 26194 w 35337"/>
                  <a:gd name="connsiteY20" fmla="*/ 57531 h 75819"/>
                  <a:gd name="connsiteX21" fmla="*/ 25146 w 35337"/>
                  <a:gd name="connsiteY21" fmla="*/ 55245 h 75819"/>
                  <a:gd name="connsiteX22" fmla="*/ 25908 w 35337"/>
                  <a:gd name="connsiteY22" fmla="*/ 54864 h 75819"/>
                  <a:gd name="connsiteX23" fmla="*/ 26956 w 35337"/>
                  <a:gd name="connsiteY23" fmla="*/ 57150 h 75819"/>
                  <a:gd name="connsiteX24" fmla="*/ 26194 w 35337"/>
                  <a:gd name="connsiteY24" fmla="*/ 57531 h 75819"/>
                  <a:gd name="connsiteX25" fmla="*/ 24098 w 35337"/>
                  <a:gd name="connsiteY25" fmla="*/ 52959 h 75819"/>
                  <a:gd name="connsiteX26" fmla="*/ 23051 w 35337"/>
                  <a:gd name="connsiteY26" fmla="*/ 50673 h 75819"/>
                  <a:gd name="connsiteX27" fmla="*/ 23813 w 35337"/>
                  <a:gd name="connsiteY27" fmla="*/ 50292 h 75819"/>
                  <a:gd name="connsiteX28" fmla="*/ 24860 w 35337"/>
                  <a:gd name="connsiteY28" fmla="*/ 52578 h 75819"/>
                  <a:gd name="connsiteX29" fmla="*/ 24098 w 35337"/>
                  <a:gd name="connsiteY29" fmla="*/ 52959 h 75819"/>
                  <a:gd name="connsiteX30" fmla="*/ 22003 w 35337"/>
                  <a:gd name="connsiteY30" fmla="*/ 48387 h 75819"/>
                  <a:gd name="connsiteX31" fmla="*/ 20955 w 35337"/>
                  <a:gd name="connsiteY31" fmla="*/ 46101 h 75819"/>
                  <a:gd name="connsiteX32" fmla="*/ 21717 w 35337"/>
                  <a:gd name="connsiteY32" fmla="*/ 45720 h 75819"/>
                  <a:gd name="connsiteX33" fmla="*/ 22765 w 35337"/>
                  <a:gd name="connsiteY33" fmla="*/ 48006 h 75819"/>
                  <a:gd name="connsiteX34" fmla="*/ 22003 w 35337"/>
                  <a:gd name="connsiteY34" fmla="*/ 48387 h 75819"/>
                  <a:gd name="connsiteX35" fmla="*/ 19907 w 35337"/>
                  <a:gd name="connsiteY35" fmla="*/ 43815 h 75819"/>
                  <a:gd name="connsiteX36" fmla="*/ 18860 w 35337"/>
                  <a:gd name="connsiteY36" fmla="*/ 41529 h 75819"/>
                  <a:gd name="connsiteX37" fmla="*/ 19621 w 35337"/>
                  <a:gd name="connsiteY37" fmla="*/ 41148 h 75819"/>
                  <a:gd name="connsiteX38" fmla="*/ 20669 w 35337"/>
                  <a:gd name="connsiteY38" fmla="*/ 43434 h 75819"/>
                  <a:gd name="connsiteX39" fmla="*/ 19907 w 35337"/>
                  <a:gd name="connsiteY39" fmla="*/ 43815 h 75819"/>
                  <a:gd name="connsiteX40" fmla="*/ 17812 w 35337"/>
                  <a:gd name="connsiteY40" fmla="*/ 39243 h 75819"/>
                  <a:gd name="connsiteX41" fmla="*/ 16764 w 35337"/>
                  <a:gd name="connsiteY41" fmla="*/ 36957 h 75819"/>
                  <a:gd name="connsiteX42" fmla="*/ 17526 w 35337"/>
                  <a:gd name="connsiteY42" fmla="*/ 36576 h 75819"/>
                  <a:gd name="connsiteX43" fmla="*/ 18574 w 35337"/>
                  <a:gd name="connsiteY43" fmla="*/ 38862 h 75819"/>
                  <a:gd name="connsiteX44" fmla="*/ 17812 w 35337"/>
                  <a:gd name="connsiteY44" fmla="*/ 39243 h 75819"/>
                  <a:gd name="connsiteX45" fmla="*/ 15716 w 35337"/>
                  <a:gd name="connsiteY45" fmla="*/ 34671 h 75819"/>
                  <a:gd name="connsiteX46" fmla="*/ 14669 w 35337"/>
                  <a:gd name="connsiteY46" fmla="*/ 32385 h 75819"/>
                  <a:gd name="connsiteX47" fmla="*/ 15430 w 35337"/>
                  <a:gd name="connsiteY47" fmla="*/ 32004 h 75819"/>
                  <a:gd name="connsiteX48" fmla="*/ 16478 w 35337"/>
                  <a:gd name="connsiteY48" fmla="*/ 34290 h 75819"/>
                  <a:gd name="connsiteX49" fmla="*/ 15716 w 35337"/>
                  <a:gd name="connsiteY49" fmla="*/ 34671 h 75819"/>
                  <a:gd name="connsiteX50" fmla="*/ 13621 w 35337"/>
                  <a:gd name="connsiteY50" fmla="*/ 30099 h 75819"/>
                  <a:gd name="connsiteX51" fmla="*/ 12573 w 35337"/>
                  <a:gd name="connsiteY51" fmla="*/ 27813 h 75819"/>
                  <a:gd name="connsiteX52" fmla="*/ 13335 w 35337"/>
                  <a:gd name="connsiteY52" fmla="*/ 27432 h 75819"/>
                  <a:gd name="connsiteX53" fmla="*/ 14383 w 35337"/>
                  <a:gd name="connsiteY53" fmla="*/ 29718 h 75819"/>
                  <a:gd name="connsiteX54" fmla="*/ 13621 w 35337"/>
                  <a:gd name="connsiteY54" fmla="*/ 30099 h 75819"/>
                  <a:gd name="connsiteX55" fmla="*/ 11525 w 35337"/>
                  <a:gd name="connsiteY55" fmla="*/ 25527 h 75819"/>
                  <a:gd name="connsiteX56" fmla="*/ 10478 w 35337"/>
                  <a:gd name="connsiteY56" fmla="*/ 23241 h 75819"/>
                  <a:gd name="connsiteX57" fmla="*/ 11239 w 35337"/>
                  <a:gd name="connsiteY57" fmla="*/ 22860 h 75819"/>
                  <a:gd name="connsiteX58" fmla="*/ 12287 w 35337"/>
                  <a:gd name="connsiteY58" fmla="*/ 25146 h 75819"/>
                  <a:gd name="connsiteX59" fmla="*/ 11525 w 35337"/>
                  <a:gd name="connsiteY59" fmla="*/ 25527 h 75819"/>
                  <a:gd name="connsiteX60" fmla="*/ 9430 w 35337"/>
                  <a:gd name="connsiteY60" fmla="*/ 20955 h 75819"/>
                  <a:gd name="connsiteX61" fmla="*/ 8382 w 35337"/>
                  <a:gd name="connsiteY61" fmla="*/ 18669 h 75819"/>
                  <a:gd name="connsiteX62" fmla="*/ 9144 w 35337"/>
                  <a:gd name="connsiteY62" fmla="*/ 18288 h 75819"/>
                  <a:gd name="connsiteX63" fmla="*/ 10192 w 35337"/>
                  <a:gd name="connsiteY63" fmla="*/ 20574 h 75819"/>
                  <a:gd name="connsiteX64" fmla="*/ 9430 w 35337"/>
                  <a:gd name="connsiteY64" fmla="*/ 20955 h 75819"/>
                  <a:gd name="connsiteX65" fmla="*/ 7334 w 35337"/>
                  <a:gd name="connsiteY65" fmla="*/ 16383 h 75819"/>
                  <a:gd name="connsiteX66" fmla="*/ 6287 w 35337"/>
                  <a:gd name="connsiteY66" fmla="*/ 14097 h 75819"/>
                  <a:gd name="connsiteX67" fmla="*/ 7048 w 35337"/>
                  <a:gd name="connsiteY67" fmla="*/ 13716 h 75819"/>
                  <a:gd name="connsiteX68" fmla="*/ 8096 w 35337"/>
                  <a:gd name="connsiteY68" fmla="*/ 16002 h 75819"/>
                  <a:gd name="connsiteX69" fmla="*/ 7334 w 35337"/>
                  <a:gd name="connsiteY69" fmla="*/ 16383 h 75819"/>
                  <a:gd name="connsiteX70" fmla="*/ 5239 w 35337"/>
                  <a:gd name="connsiteY70" fmla="*/ 11811 h 75819"/>
                  <a:gd name="connsiteX71" fmla="*/ 4191 w 35337"/>
                  <a:gd name="connsiteY71" fmla="*/ 9525 h 75819"/>
                  <a:gd name="connsiteX72" fmla="*/ 4953 w 35337"/>
                  <a:gd name="connsiteY72" fmla="*/ 9144 h 75819"/>
                  <a:gd name="connsiteX73" fmla="*/ 6001 w 35337"/>
                  <a:gd name="connsiteY73" fmla="*/ 11430 h 75819"/>
                  <a:gd name="connsiteX74" fmla="*/ 5239 w 35337"/>
                  <a:gd name="connsiteY74" fmla="*/ 11811 h 75819"/>
                  <a:gd name="connsiteX75" fmla="*/ 3143 w 35337"/>
                  <a:gd name="connsiteY75" fmla="*/ 7239 h 75819"/>
                  <a:gd name="connsiteX76" fmla="*/ 2096 w 35337"/>
                  <a:gd name="connsiteY76" fmla="*/ 4953 h 75819"/>
                  <a:gd name="connsiteX77" fmla="*/ 2857 w 35337"/>
                  <a:gd name="connsiteY77" fmla="*/ 4572 h 75819"/>
                  <a:gd name="connsiteX78" fmla="*/ 3905 w 35337"/>
                  <a:gd name="connsiteY78" fmla="*/ 6858 h 75819"/>
                  <a:gd name="connsiteX79" fmla="*/ 3143 w 35337"/>
                  <a:gd name="connsiteY79" fmla="*/ 7239 h 75819"/>
                  <a:gd name="connsiteX80" fmla="*/ 1048 w 35337"/>
                  <a:gd name="connsiteY80" fmla="*/ 2667 h 75819"/>
                  <a:gd name="connsiteX81" fmla="*/ 0 w 35337"/>
                  <a:gd name="connsiteY81" fmla="*/ 381 h 75819"/>
                  <a:gd name="connsiteX82" fmla="*/ 762 w 35337"/>
                  <a:gd name="connsiteY82" fmla="*/ 0 h 75819"/>
                  <a:gd name="connsiteX83" fmla="*/ 1810 w 35337"/>
                  <a:gd name="connsiteY83" fmla="*/ 2286 h 75819"/>
                  <a:gd name="connsiteX84" fmla="*/ 1048 w 35337"/>
                  <a:gd name="connsiteY84" fmla="*/ 2667 h 75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5337" h="75819">
                    <a:moveTo>
                      <a:pt x="34576" y="75819"/>
                    </a:moveTo>
                    <a:lnTo>
                      <a:pt x="33528" y="73533"/>
                    </a:lnTo>
                    <a:lnTo>
                      <a:pt x="34290" y="73152"/>
                    </a:lnTo>
                    <a:lnTo>
                      <a:pt x="35338" y="75438"/>
                    </a:lnTo>
                    <a:lnTo>
                      <a:pt x="34576" y="75819"/>
                    </a:lnTo>
                    <a:close/>
                    <a:moveTo>
                      <a:pt x="32480" y="71247"/>
                    </a:moveTo>
                    <a:lnTo>
                      <a:pt x="31432" y="68961"/>
                    </a:lnTo>
                    <a:lnTo>
                      <a:pt x="32195" y="68580"/>
                    </a:lnTo>
                    <a:lnTo>
                      <a:pt x="33242" y="70866"/>
                    </a:lnTo>
                    <a:lnTo>
                      <a:pt x="32480" y="71247"/>
                    </a:lnTo>
                    <a:close/>
                    <a:moveTo>
                      <a:pt x="30385" y="66675"/>
                    </a:moveTo>
                    <a:lnTo>
                      <a:pt x="29337" y="64389"/>
                    </a:lnTo>
                    <a:lnTo>
                      <a:pt x="30099" y="64008"/>
                    </a:lnTo>
                    <a:lnTo>
                      <a:pt x="31147" y="66294"/>
                    </a:lnTo>
                    <a:lnTo>
                      <a:pt x="30385" y="66675"/>
                    </a:lnTo>
                    <a:close/>
                    <a:moveTo>
                      <a:pt x="28289" y="62103"/>
                    </a:moveTo>
                    <a:lnTo>
                      <a:pt x="27242" y="59817"/>
                    </a:lnTo>
                    <a:lnTo>
                      <a:pt x="28004" y="59531"/>
                    </a:lnTo>
                    <a:lnTo>
                      <a:pt x="29051" y="61817"/>
                    </a:lnTo>
                    <a:lnTo>
                      <a:pt x="28289" y="62199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8" y="52959"/>
                    </a:moveTo>
                    <a:lnTo>
                      <a:pt x="23051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8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7" y="43815"/>
                    </a:moveTo>
                    <a:lnTo>
                      <a:pt x="18860" y="41529"/>
                    </a:lnTo>
                    <a:lnTo>
                      <a:pt x="19621" y="41148"/>
                    </a:lnTo>
                    <a:lnTo>
                      <a:pt x="20669" y="43434"/>
                    </a:lnTo>
                    <a:lnTo>
                      <a:pt x="19907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9" y="32385"/>
                    </a:lnTo>
                    <a:lnTo>
                      <a:pt x="15430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8" y="23241"/>
                    </a:lnTo>
                    <a:lnTo>
                      <a:pt x="11239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7" y="14097"/>
                    </a:lnTo>
                    <a:lnTo>
                      <a:pt x="7048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6" y="4953"/>
                    </a:lnTo>
                    <a:lnTo>
                      <a:pt x="2857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10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D05FE323-FD21-4695-3945-527972129C38}"/>
                  </a:ext>
                </a:extLst>
              </p:cNvPr>
              <p:cNvSpPr/>
              <p:nvPr/>
            </p:nvSpPr>
            <p:spPr>
              <a:xfrm>
                <a:off x="7228140" y="5235130"/>
                <a:ext cx="33242" cy="71247"/>
              </a:xfrm>
              <a:custGeom>
                <a:avLst/>
                <a:gdLst>
                  <a:gd name="connsiteX0" fmla="*/ 32480 w 33242"/>
                  <a:gd name="connsiteY0" fmla="*/ 71247 h 71247"/>
                  <a:gd name="connsiteX1" fmla="*/ 31433 w 33242"/>
                  <a:gd name="connsiteY1" fmla="*/ 68961 h 71247"/>
                  <a:gd name="connsiteX2" fmla="*/ 32195 w 33242"/>
                  <a:gd name="connsiteY2" fmla="*/ 68580 h 71247"/>
                  <a:gd name="connsiteX3" fmla="*/ 33242 w 33242"/>
                  <a:gd name="connsiteY3" fmla="*/ 70866 h 71247"/>
                  <a:gd name="connsiteX4" fmla="*/ 32480 w 33242"/>
                  <a:gd name="connsiteY4" fmla="*/ 71247 h 71247"/>
                  <a:gd name="connsiteX5" fmla="*/ 30385 w 33242"/>
                  <a:gd name="connsiteY5" fmla="*/ 66675 h 71247"/>
                  <a:gd name="connsiteX6" fmla="*/ 29337 w 33242"/>
                  <a:gd name="connsiteY6" fmla="*/ 64389 h 71247"/>
                  <a:gd name="connsiteX7" fmla="*/ 30099 w 33242"/>
                  <a:gd name="connsiteY7" fmla="*/ 64008 h 71247"/>
                  <a:gd name="connsiteX8" fmla="*/ 31147 w 33242"/>
                  <a:gd name="connsiteY8" fmla="*/ 66294 h 71247"/>
                  <a:gd name="connsiteX9" fmla="*/ 30385 w 33242"/>
                  <a:gd name="connsiteY9" fmla="*/ 66675 h 71247"/>
                  <a:gd name="connsiteX10" fmla="*/ 28289 w 33242"/>
                  <a:gd name="connsiteY10" fmla="*/ 62103 h 71247"/>
                  <a:gd name="connsiteX11" fmla="*/ 27242 w 33242"/>
                  <a:gd name="connsiteY11" fmla="*/ 59817 h 71247"/>
                  <a:gd name="connsiteX12" fmla="*/ 28004 w 33242"/>
                  <a:gd name="connsiteY12" fmla="*/ 59436 h 71247"/>
                  <a:gd name="connsiteX13" fmla="*/ 29051 w 33242"/>
                  <a:gd name="connsiteY13" fmla="*/ 61722 h 71247"/>
                  <a:gd name="connsiteX14" fmla="*/ 28289 w 33242"/>
                  <a:gd name="connsiteY14" fmla="*/ 62103 h 71247"/>
                  <a:gd name="connsiteX15" fmla="*/ 26194 w 33242"/>
                  <a:gd name="connsiteY15" fmla="*/ 57531 h 71247"/>
                  <a:gd name="connsiteX16" fmla="*/ 25146 w 33242"/>
                  <a:gd name="connsiteY16" fmla="*/ 55245 h 71247"/>
                  <a:gd name="connsiteX17" fmla="*/ 25908 w 33242"/>
                  <a:gd name="connsiteY17" fmla="*/ 54864 h 71247"/>
                  <a:gd name="connsiteX18" fmla="*/ 26956 w 33242"/>
                  <a:gd name="connsiteY18" fmla="*/ 57150 h 71247"/>
                  <a:gd name="connsiteX19" fmla="*/ 26194 w 33242"/>
                  <a:gd name="connsiteY19" fmla="*/ 57531 h 71247"/>
                  <a:gd name="connsiteX20" fmla="*/ 24099 w 33242"/>
                  <a:gd name="connsiteY20" fmla="*/ 52959 h 71247"/>
                  <a:gd name="connsiteX21" fmla="*/ 23051 w 33242"/>
                  <a:gd name="connsiteY21" fmla="*/ 50673 h 71247"/>
                  <a:gd name="connsiteX22" fmla="*/ 23813 w 33242"/>
                  <a:gd name="connsiteY22" fmla="*/ 50292 h 71247"/>
                  <a:gd name="connsiteX23" fmla="*/ 24860 w 33242"/>
                  <a:gd name="connsiteY23" fmla="*/ 52578 h 71247"/>
                  <a:gd name="connsiteX24" fmla="*/ 24099 w 33242"/>
                  <a:gd name="connsiteY24" fmla="*/ 52959 h 71247"/>
                  <a:gd name="connsiteX25" fmla="*/ 22003 w 33242"/>
                  <a:gd name="connsiteY25" fmla="*/ 48387 h 71247"/>
                  <a:gd name="connsiteX26" fmla="*/ 20955 w 33242"/>
                  <a:gd name="connsiteY26" fmla="*/ 46101 h 71247"/>
                  <a:gd name="connsiteX27" fmla="*/ 21717 w 33242"/>
                  <a:gd name="connsiteY27" fmla="*/ 45720 h 71247"/>
                  <a:gd name="connsiteX28" fmla="*/ 22765 w 33242"/>
                  <a:gd name="connsiteY28" fmla="*/ 48006 h 71247"/>
                  <a:gd name="connsiteX29" fmla="*/ 22003 w 33242"/>
                  <a:gd name="connsiteY29" fmla="*/ 48387 h 71247"/>
                  <a:gd name="connsiteX30" fmla="*/ 19908 w 33242"/>
                  <a:gd name="connsiteY30" fmla="*/ 43815 h 71247"/>
                  <a:gd name="connsiteX31" fmla="*/ 18860 w 33242"/>
                  <a:gd name="connsiteY31" fmla="*/ 41529 h 71247"/>
                  <a:gd name="connsiteX32" fmla="*/ 19622 w 33242"/>
                  <a:gd name="connsiteY32" fmla="*/ 41148 h 71247"/>
                  <a:gd name="connsiteX33" fmla="*/ 20669 w 33242"/>
                  <a:gd name="connsiteY33" fmla="*/ 43434 h 71247"/>
                  <a:gd name="connsiteX34" fmla="*/ 19908 w 33242"/>
                  <a:gd name="connsiteY34" fmla="*/ 43815 h 71247"/>
                  <a:gd name="connsiteX35" fmla="*/ 17812 w 33242"/>
                  <a:gd name="connsiteY35" fmla="*/ 39243 h 71247"/>
                  <a:gd name="connsiteX36" fmla="*/ 16764 w 33242"/>
                  <a:gd name="connsiteY36" fmla="*/ 36957 h 71247"/>
                  <a:gd name="connsiteX37" fmla="*/ 17526 w 33242"/>
                  <a:gd name="connsiteY37" fmla="*/ 36576 h 71247"/>
                  <a:gd name="connsiteX38" fmla="*/ 18574 w 33242"/>
                  <a:gd name="connsiteY38" fmla="*/ 38862 h 71247"/>
                  <a:gd name="connsiteX39" fmla="*/ 17812 w 33242"/>
                  <a:gd name="connsiteY39" fmla="*/ 39243 h 71247"/>
                  <a:gd name="connsiteX40" fmla="*/ 15716 w 33242"/>
                  <a:gd name="connsiteY40" fmla="*/ 34671 h 71247"/>
                  <a:gd name="connsiteX41" fmla="*/ 14669 w 33242"/>
                  <a:gd name="connsiteY41" fmla="*/ 32385 h 71247"/>
                  <a:gd name="connsiteX42" fmla="*/ 15431 w 33242"/>
                  <a:gd name="connsiteY42" fmla="*/ 32004 h 71247"/>
                  <a:gd name="connsiteX43" fmla="*/ 16478 w 33242"/>
                  <a:gd name="connsiteY43" fmla="*/ 34290 h 71247"/>
                  <a:gd name="connsiteX44" fmla="*/ 15716 w 33242"/>
                  <a:gd name="connsiteY44" fmla="*/ 34671 h 71247"/>
                  <a:gd name="connsiteX45" fmla="*/ 13621 w 33242"/>
                  <a:gd name="connsiteY45" fmla="*/ 30099 h 71247"/>
                  <a:gd name="connsiteX46" fmla="*/ 12573 w 33242"/>
                  <a:gd name="connsiteY46" fmla="*/ 27813 h 71247"/>
                  <a:gd name="connsiteX47" fmla="*/ 13335 w 33242"/>
                  <a:gd name="connsiteY47" fmla="*/ 27432 h 71247"/>
                  <a:gd name="connsiteX48" fmla="*/ 14383 w 33242"/>
                  <a:gd name="connsiteY48" fmla="*/ 29718 h 71247"/>
                  <a:gd name="connsiteX49" fmla="*/ 13621 w 33242"/>
                  <a:gd name="connsiteY49" fmla="*/ 30099 h 71247"/>
                  <a:gd name="connsiteX50" fmla="*/ 11525 w 33242"/>
                  <a:gd name="connsiteY50" fmla="*/ 25527 h 71247"/>
                  <a:gd name="connsiteX51" fmla="*/ 10478 w 33242"/>
                  <a:gd name="connsiteY51" fmla="*/ 23241 h 71247"/>
                  <a:gd name="connsiteX52" fmla="*/ 11240 w 33242"/>
                  <a:gd name="connsiteY52" fmla="*/ 22860 h 71247"/>
                  <a:gd name="connsiteX53" fmla="*/ 12287 w 33242"/>
                  <a:gd name="connsiteY53" fmla="*/ 25146 h 71247"/>
                  <a:gd name="connsiteX54" fmla="*/ 11525 w 33242"/>
                  <a:gd name="connsiteY54" fmla="*/ 25527 h 71247"/>
                  <a:gd name="connsiteX55" fmla="*/ 9430 w 33242"/>
                  <a:gd name="connsiteY55" fmla="*/ 20955 h 71247"/>
                  <a:gd name="connsiteX56" fmla="*/ 8382 w 33242"/>
                  <a:gd name="connsiteY56" fmla="*/ 18669 h 71247"/>
                  <a:gd name="connsiteX57" fmla="*/ 9144 w 33242"/>
                  <a:gd name="connsiteY57" fmla="*/ 18288 h 71247"/>
                  <a:gd name="connsiteX58" fmla="*/ 10192 w 33242"/>
                  <a:gd name="connsiteY58" fmla="*/ 20574 h 71247"/>
                  <a:gd name="connsiteX59" fmla="*/ 9430 w 33242"/>
                  <a:gd name="connsiteY59" fmla="*/ 20955 h 71247"/>
                  <a:gd name="connsiteX60" fmla="*/ 7334 w 33242"/>
                  <a:gd name="connsiteY60" fmla="*/ 16383 h 71247"/>
                  <a:gd name="connsiteX61" fmla="*/ 6287 w 33242"/>
                  <a:gd name="connsiteY61" fmla="*/ 14097 h 71247"/>
                  <a:gd name="connsiteX62" fmla="*/ 7049 w 33242"/>
                  <a:gd name="connsiteY62" fmla="*/ 13716 h 71247"/>
                  <a:gd name="connsiteX63" fmla="*/ 8096 w 33242"/>
                  <a:gd name="connsiteY63" fmla="*/ 16002 h 71247"/>
                  <a:gd name="connsiteX64" fmla="*/ 7334 w 33242"/>
                  <a:gd name="connsiteY64" fmla="*/ 16383 h 71247"/>
                  <a:gd name="connsiteX65" fmla="*/ 5239 w 33242"/>
                  <a:gd name="connsiteY65" fmla="*/ 11811 h 71247"/>
                  <a:gd name="connsiteX66" fmla="*/ 4191 w 33242"/>
                  <a:gd name="connsiteY66" fmla="*/ 9525 h 71247"/>
                  <a:gd name="connsiteX67" fmla="*/ 4953 w 33242"/>
                  <a:gd name="connsiteY67" fmla="*/ 9144 h 71247"/>
                  <a:gd name="connsiteX68" fmla="*/ 6001 w 33242"/>
                  <a:gd name="connsiteY68" fmla="*/ 11430 h 71247"/>
                  <a:gd name="connsiteX69" fmla="*/ 5239 w 33242"/>
                  <a:gd name="connsiteY69" fmla="*/ 11811 h 71247"/>
                  <a:gd name="connsiteX70" fmla="*/ 3143 w 33242"/>
                  <a:gd name="connsiteY70" fmla="*/ 7239 h 71247"/>
                  <a:gd name="connsiteX71" fmla="*/ 2096 w 33242"/>
                  <a:gd name="connsiteY71" fmla="*/ 4953 h 71247"/>
                  <a:gd name="connsiteX72" fmla="*/ 2858 w 33242"/>
                  <a:gd name="connsiteY72" fmla="*/ 4572 h 71247"/>
                  <a:gd name="connsiteX73" fmla="*/ 3905 w 33242"/>
                  <a:gd name="connsiteY73" fmla="*/ 6858 h 71247"/>
                  <a:gd name="connsiteX74" fmla="*/ 3143 w 33242"/>
                  <a:gd name="connsiteY74" fmla="*/ 7239 h 71247"/>
                  <a:gd name="connsiteX75" fmla="*/ 1048 w 33242"/>
                  <a:gd name="connsiteY75" fmla="*/ 2667 h 71247"/>
                  <a:gd name="connsiteX76" fmla="*/ 0 w 33242"/>
                  <a:gd name="connsiteY76" fmla="*/ 381 h 71247"/>
                  <a:gd name="connsiteX77" fmla="*/ 762 w 33242"/>
                  <a:gd name="connsiteY77" fmla="*/ 0 h 71247"/>
                  <a:gd name="connsiteX78" fmla="*/ 1810 w 33242"/>
                  <a:gd name="connsiteY78" fmla="*/ 2286 h 71247"/>
                  <a:gd name="connsiteX79" fmla="*/ 1048 w 33242"/>
                  <a:gd name="connsiteY79" fmla="*/ 2667 h 71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33242" h="71247">
                    <a:moveTo>
                      <a:pt x="32480" y="71247"/>
                    </a:moveTo>
                    <a:lnTo>
                      <a:pt x="31433" y="68961"/>
                    </a:lnTo>
                    <a:lnTo>
                      <a:pt x="32195" y="68580"/>
                    </a:lnTo>
                    <a:lnTo>
                      <a:pt x="33242" y="70866"/>
                    </a:lnTo>
                    <a:lnTo>
                      <a:pt x="32480" y="71247"/>
                    </a:lnTo>
                    <a:close/>
                    <a:moveTo>
                      <a:pt x="30385" y="66675"/>
                    </a:moveTo>
                    <a:lnTo>
                      <a:pt x="29337" y="64389"/>
                    </a:lnTo>
                    <a:lnTo>
                      <a:pt x="30099" y="64008"/>
                    </a:lnTo>
                    <a:lnTo>
                      <a:pt x="31147" y="66294"/>
                    </a:lnTo>
                    <a:lnTo>
                      <a:pt x="30385" y="66675"/>
                    </a:lnTo>
                    <a:close/>
                    <a:moveTo>
                      <a:pt x="28289" y="62103"/>
                    </a:moveTo>
                    <a:lnTo>
                      <a:pt x="27242" y="59817"/>
                    </a:lnTo>
                    <a:lnTo>
                      <a:pt x="28004" y="59436"/>
                    </a:lnTo>
                    <a:lnTo>
                      <a:pt x="29051" y="61722"/>
                    </a:lnTo>
                    <a:lnTo>
                      <a:pt x="28289" y="62103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9" y="52959"/>
                    </a:moveTo>
                    <a:lnTo>
                      <a:pt x="23051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9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8" y="43815"/>
                    </a:moveTo>
                    <a:lnTo>
                      <a:pt x="18860" y="41529"/>
                    </a:lnTo>
                    <a:lnTo>
                      <a:pt x="19622" y="41148"/>
                    </a:lnTo>
                    <a:lnTo>
                      <a:pt x="20669" y="43434"/>
                    </a:lnTo>
                    <a:lnTo>
                      <a:pt x="19908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9" y="32385"/>
                    </a:lnTo>
                    <a:lnTo>
                      <a:pt x="15431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8" y="23241"/>
                    </a:lnTo>
                    <a:lnTo>
                      <a:pt x="11240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7" y="14097"/>
                    </a:lnTo>
                    <a:lnTo>
                      <a:pt x="7049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6" y="4953"/>
                    </a:lnTo>
                    <a:lnTo>
                      <a:pt x="2858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10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961EA8BC-0AF2-EFCB-025C-51203980EE8F}"/>
                  </a:ext>
                </a:extLst>
              </p:cNvPr>
              <p:cNvSpPr/>
              <p:nvPr/>
            </p:nvSpPr>
            <p:spPr>
              <a:xfrm>
                <a:off x="7219759" y="5240559"/>
                <a:ext cx="31146" cy="66675"/>
              </a:xfrm>
              <a:custGeom>
                <a:avLst/>
                <a:gdLst>
                  <a:gd name="connsiteX0" fmla="*/ 30385 w 31146"/>
                  <a:gd name="connsiteY0" fmla="*/ 66675 h 66675"/>
                  <a:gd name="connsiteX1" fmla="*/ 29337 w 31146"/>
                  <a:gd name="connsiteY1" fmla="*/ 64389 h 66675"/>
                  <a:gd name="connsiteX2" fmla="*/ 30099 w 31146"/>
                  <a:gd name="connsiteY2" fmla="*/ 64008 h 66675"/>
                  <a:gd name="connsiteX3" fmla="*/ 31147 w 31146"/>
                  <a:gd name="connsiteY3" fmla="*/ 66294 h 66675"/>
                  <a:gd name="connsiteX4" fmla="*/ 30385 w 31146"/>
                  <a:gd name="connsiteY4" fmla="*/ 66675 h 66675"/>
                  <a:gd name="connsiteX5" fmla="*/ 28289 w 31146"/>
                  <a:gd name="connsiteY5" fmla="*/ 62103 h 66675"/>
                  <a:gd name="connsiteX6" fmla="*/ 27241 w 31146"/>
                  <a:gd name="connsiteY6" fmla="*/ 59817 h 66675"/>
                  <a:gd name="connsiteX7" fmla="*/ 28004 w 31146"/>
                  <a:gd name="connsiteY7" fmla="*/ 59436 h 66675"/>
                  <a:gd name="connsiteX8" fmla="*/ 29051 w 31146"/>
                  <a:gd name="connsiteY8" fmla="*/ 61722 h 66675"/>
                  <a:gd name="connsiteX9" fmla="*/ 28289 w 31146"/>
                  <a:gd name="connsiteY9" fmla="*/ 62103 h 66675"/>
                  <a:gd name="connsiteX10" fmla="*/ 26194 w 31146"/>
                  <a:gd name="connsiteY10" fmla="*/ 57531 h 66675"/>
                  <a:gd name="connsiteX11" fmla="*/ 25146 w 31146"/>
                  <a:gd name="connsiteY11" fmla="*/ 55245 h 66675"/>
                  <a:gd name="connsiteX12" fmla="*/ 25908 w 31146"/>
                  <a:gd name="connsiteY12" fmla="*/ 54864 h 66675"/>
                  <a:gd name="connsiteX13" fmla="*/ 26956 w 31146"/>
                  <a:gd name="connsiteY13" fmla="*/ 57150 h 66675"/>
                  <a:gd name="connsiteX14" fmla="*/ 26194 w 31146"/>
                  <a:gd name="connsiteY14" fmla="*/ 57531 h 66675"/>
                  <a:gd name="connsiteX15" fmla="*/ 24098 w 31146"/>
                  <a:gd name="connsiteY15" fmla="*/ 52959 h 66675"/>
                  <a:gd name="connsiteX16" fmla="*/ 23050 w 31146"/>
                  <a:gd name="connsiteY16" fmla="*/ 50673 h 66675"/>
                  <a:gd name="connsiteX17" fmla="*/ 23813 w 31146"/>
                  <a:gd name="connsiteY17" fmla="*/ 50292 h 66675"/>
                  <a:gd name="connsiteX18" fmla="*/ 24860 w 31146"/>
                  <a:gd name="connsiteY18" fmla="*/ 52578 h 66675"/>
                  <a:gd name="connsiteX19" fmla="*/ 24098 w 31146"/>
                  <a:gd name="connsiteY19" fmla="*/ 52959 h 66675"/>
                  <a:gd name="connsiteX20" fmla="*/ 22003 w 31146"/>
                  <a:gd name="connsiteY20" fmla="*/ 48387 h 66675"/>
                  <a:gd name="connsiteX21" fmla="*/ 20955 w 31146"/>
                  <a:gd name="connsiteY21" fmla="*/ 46101 h 66675"/>
                  <a:gd name="connsiteX22" fmla="*/ 21717 w 31146"/>
                  <a:gd name="connsiteY22" fmla="*/ 45720 h 66675"/>
                  <a:gd name="connsiteX23" fmla="*/ 22765 w 31146"/>
                  <a:gd name="connsiteY23" fmla="*/ 48006 h 66675"/>
                  <a:gd name="connsiteX24" fmla="*/ 22003 w 31146"/>
                  <a:gd name="connsiteY24" fmla="*/ 48387 h 66675"/>
                  <a:gd name="connsiteX25" fmla="*/ 19907 w 31146"/>
                  <a:gd name="connsiteY25" fmla="*/ 43815 h 66675"/>
                  <a:gd name="connsiteX26" fmla="*/ 18859 w 31146"/>
                  <a:gd name="connsiteY26" fmla="*/ 41529 h 66675"/>
                  <a:gd name="connsiteX27" fmla="*/ 19621 w 31146"/>
                  <a:gd name="connsiteY27" fmla="*/ 41148 h 66675"/>
                  <a:gd name="connsiteX28" fmla="*/ 20669 w 31146"/>
                  <a:gd name="connsiteY28" fmla="*/ 43434 h 66675"/>
                  <a:gd name="connsiteX29" fmla="*/ 19907 w 31146"/>
                  <a:gd name="connsiteY29" fmla="*/ 43815 h 66675"/>
                  <a:gd name="connsiteX30" fmla="*/ 17812 w 31146"/>
                  <a:gd name="connsiteY30" fmla="*/ 39243 h 66675"/>
                  <a:gd name="connsiteX31" fmla="*/ 16764 w 31146"/>
                  <a:gd name="connsiteY31" fmla="*/ 36957 h 66675"/>
                  <a:gd name="connsiteX32" fmla="*/ 17526 w 31146"/>
                  <a:gd name="connsiteY32" fmla="*/ 36576 h 66675"/>
                  <a:gd name="connsiteX33" fmla="*/ 18574 w 31146"/>
                  <a:gd name="connsiteY33" fmla="*/ 38862 h 66675"/>
                  <a:gd name="connsiteX34" fmla="*/ 17812 w 31146"/>
                  <a:gd name="connsiteY34" fmla="*/ 39243 h 66675"/>
                  <a:gd name="connsiteX35" fmla="*/ 15716 w 31146"/>
                  <a:gd name="connsiteY35" fmla="*/ 34671 h 66675"/>
                  <a:gd name="connsiteX36" fmla="*/ 14668 w 31146"/>
                  <a:gd name="connsiteY36" fmla="*/ 32385 h 66675"/>
                  <a:gd name="connsiteX37" fmla="*/ 15430 w 31146"/>
                  <a:gd name="connsiteY37" fmla="*/ 32004 h 66675"/>
                  <a:gd name="connsiteX38" fmla="*/ 16478 w 31146"/>
                  <a:gd name="connsiteY38" fmla="*/ 34290 h 66675"/>
                  <a:gd name="connsiteX39" fmla="*/ 15716 w 31146"/>
                  <a:gd name="connsiteY39" fmla="*/ 34671 h 66675"/>
                  <a:gd name="connsiteX40" fmla="*/ 13621 w 31146"/>
                  <a:gd name="connsiteY40" fmla="*/ 30099 h 66675"/>
                  <a:gd name="connsiteX41" fmla="*/ 12573 w 31146"/>
                  <a:gd name="connsiteY41" fmla="*/ 27813 h 66675"/>
                  <a:gd name="connsiteX42" fmla="*/ 13335 w 31146"/>
                  <a:gd name="connsiteY42" fmla="*/ 27432 h 66675"/>
                  <a:gd name="connsiteX43" fmla="*/ 14383 w 31146"/>
                  <a:gd name="connsiteY43" fmla="*/ 29718 h 66675"/>
                  <a:gd name="connsiteX44" fmla="*/ 13621 w 31146"/>
                  <a:gd name="connsiteY44" fmla="*/ 30099 h 66675"/>
                  <a:gd name="connsiteX45" fmla="*/ 11525 w 31146"/>
                  <a:gd name="connsiteY45" fmla="*/ 25527 h 66675"/>
                  <a:gd name="connsiteX46" fmla="*/ 10477 w 31146"/>
                  <a:gd name="connsiteY46" fmla="*/ 23241 h 66675"/>
                  <a:gd name="connsiteX47" fmla="*/ 11239 w 31146"/>
                  <a:gd name="connsiteY47" fmla="*/ 22860 h 66675"/>
                  <a:gd name="connsiteX48" fmla="*/ 12287 w 31146"/>
                  <a:gd name="connsiteY48" fmla="*/ 25146 h 66675"/>
                  <a:gd name="connsiteX49" fmla="*/ 11525 w 31146"/>
                  <a:gd name="connsiteY49" fmla="*/ 25527 h 66675"/>
                  <a:gd name="connsiteX50" fmla="*/ 9430 w 31146"/>
                  <a:gd name="connsiteY50" fmla="*/ 20955 h 66675"/>
                  <a:gd name="connsiteX51" fmla="*/ 8382 w 31146"/>
                  <a:gd name="connsiteY51" fmla="*/ 18669 h 66675"/>
                  <a:gd name="connsiteX52" fmla="*/ 9144 w 31146"/>
                  <a:gd name="connsiteY52" fmla="*/ 18288 h 66675"/>
                  <a:gd name="connsiteX53" fmla="*/ 10192 w 31146"/>
                  <a:gd name="connsiteY53" fmla="*/ 20574 h 66675"/>
                  <a:gd name="connsiteX54" fmla="*/ 9430 w 31146"/>
                  <a:gd name="connsiteY54" fmla="*/ 20955 h 66675"/>
                  <a:gd name="connsiteX55" fmla="*/ 7334 w 31146"/>
                  <a:gd name="connsiteY55" fmla="*/ 16383 h 66675"/>
                  <a:gd name="connsiteX56" fmla="*/ 6287 w 31146"/>
                  <a:gd name="connsiteY56" fmla="*/ 14097 h 66675"/>
                  <a:gd name="connsiteX57" fmla="*/ 7048 w 31146"/>
                  <a:gd name="connsiteY57" fmla="*/ 13716 h 66675"/>
                  <a:gd name="connsiteX58" fmla="*/ 8096 w 31146"/>
                  <a:gd name="connsiteY58" fmla="*/ 16002 h 66675"/>
                  <a:gd name="connsiteX59" fmla="*/ 7334 w 31146"/>
                  <a:gd name="connsiteY59" fmla="*/ 16383 h 66675"/>
                  <a:gd name="connsiteX60" fmla="*/ 5239 w 31146"/>
                  <a:gd name="connsiteY60" fmla="*/ 11811 h 66675"/>
                  <a:gd name="connsiteX61" fmla="*/ 4191 w 31146"/>
                  <a:gd name="connsiteY61" fmla="*/ 9525 h 66675"/>
                  <a:gd name="connsiteX62" fmla="*/ 4953 w 31146"/>
                  <a:gd name="connsiteY62" fmla="*/ 9144 h 66675"/>
                  <a:gd name="connsiteX63" fmla="*/ 6001 w 31146"/>
                  <a:gd name="connsiteY63" fmla="*/ 11430 h 66675"/>
                  <a:gd name="connsiteX64" fmla="*/ 5239 w 31146"/>
                  <a:gd name="connsiteY64" fmla="*/ 11811 h 66675"/>
                  <a:gd name="connsiteX65" fmla="*/ 3143 w 31146"/>
                  <a:gd name="connsiteY65" fmla="*/ 7239 h 66675"/>
                  <a:gd name="connsiteX66" fmla="*/ 2096 w 31146"/>
                  <a:gd name="connsiteY66" fmla="*/ 4953 h 66675"/>
                  <a:gd name="connsiteX67" fmla="*/ 2857 w 31146"/>
                  <a:gd name="connsiteY67" fmla="*/ 4572 h 66675"/>
                  <a:gd name="connsiteX68" fmla="*/ 3905 w 31146"/>
                  <a:gd name="connsiteY68" fmla="*/ 6858 h 66675"/>
                  <a:gd name="connsiteX69" fmla="*/ 3143 w 31146"/>
                  <a:gd name="connsiteY69" fmla="*/ 7239 h 66675"/>
                  <a:gd name="connsiteX70" fmla="*/ 1048 w 31146"/>
                  <a:gd name="connsiteY70" fmla="*/ 2667 h 66675"/>
                  <a:gd name="connsiteX71" fmla="*/ 0 w 31146"/>
                  <a:gd name="connsiteY71" fmla="*/ 381 h 66675"/>
                  <a:gd name="connsiteX72" fmla="*/ 762 w 31146"/>
                  <a:gd name="connsiteY72" fmla="*/ 0 h 66675"/>
                  <a:gd name="connsiteX73" fmla="*/ 1810 w 31146"/>
                  <a:gd name="connsiteY73" fmla="*/ 2286 h 66675"/>
                  <a:gd name="connsiteX74" fmla="*/ 1048 w 31146"/>
                  <a:gd name="connsiteY74" fmla="*/ 2667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31146" h="66675">
                    <a:moveTo>
                      <a:pt x="30385" y="66675"/>
                    </a:moveTo>
                    <a:lnTo>
                      <a:pt x="29337" y="64389"/>
                    </a:lnTo>
                    <a:lnTo>
                      <a:pt x="30099" y="64008"/>
                    </a:lnTo>
                    <a:lnTo>
                      <a:pt x="31147" y="66294"/>
                    </a:lnTo>
                    <a:lnTo>
                      <a:pt x="30385" y="66675"/>
                    </a:lnTo>
                    <a:close/>
                    <a:moveTo>
                      <a:pt x="28289" y="62103"/>
                    </a:moveTo>
                    <a:lnTo>
                      <a:pt x="27241" y="59817"/>
                    </a:lnTo>
                    <a:lnTo>
                      <a:pt x="28004" y="59436"/>
                    </a:lnTo>
                    <a:lnTo>
                      <a:pt x="29051" y="61722"/>
                    </a:lnTo>
                    <a:lnTo>
                      <a:pt x="28289" y="62103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8" y="52959"/>
                    </a:moveTo>
                    <a:lnTo>
                      <a:pt x="23050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8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7" y="43815"/>
                    </a:moveTo>
                    <a:lnTo>
                      <a:pt x="18859" y="41529"/>
                    </a:lnTo>
                    <a:lnTo>
                      <a:pt x="19621" y="41148"/>
                    </a:lnTo>
                    <a:lnTo>
                      <a:pt x="20669" y="43434"/>
                    </a:lnTo>
                    <a:lnTo>
                      <a:pt x="19907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8" y="32385"/>
                    </a:lnTo>
                    <a:lnTo>
                      <a:pt x="15430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7" y="23241"/>
                    </a:lnTo>
                    <a:lnTo>
                      <a:pt x="11239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7" y="14097"/>
                    </a:lnTo>
                    <a:lnTo>
                      <a:pt x="7048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6" y="4953"/>
                    </a:lnTo>
                    <a:lnTo>
                      <a:pt x="2857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10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D646D69E-7499-563A-0425-6C9D7AAC3A7C}"/>
                  </a:ext>
                </a:extLst>
              </p:cNvPr>
              <p:cNvSpPr/>
              <p:nvPr/>
            </p:nvSpPr>
            <p:spPr>
              <a:xfrm>
                <a:off x="7211948" y="5244846"/>
                <a:ext cx="30860" cy="66008"/>
              </a:xfrm>
              <a:custGeom>
                <a:avLst/>
                <a:gdLst>
                  <a:gd name="connsiteX0" fmla="*/ 30099 w 30860"/>
                  <a:gd name="connsiteY0" fmla="*/ 66008 h 66008"/>
                  <a:gd name="connsiteX1" fmla="*/ 29337 w 30860"/>
                  <a:gd name="connsiteY1" fmla="*/ 64389 h 66008"/>
                  <a:gd name="connsiteX2" fmla="*/ 30099 w 30860"/>
                  <a:gd name="connsiteY2" fmla="*/ 64008 h 66008"/>
                  <a:gd name="connsiteX3" fmla="*/ 30861 w 30860"/>
                  <a:gd name="connsiteY3" fmla="*/ 65627 h 66008"/>
                  <a:gd name="connsiteX4" fmla="*/ 30099 w 30860"/>
                  <a:gd name="connsiteY4" fmla="*/ 66008 h 66008"/>
                  <a:gd name="connsiteX5" fmla="*/ 28289 w 30860"/>
                  <a:gd name="connsiteY5" fmla="*/ 62103 h 66008"/>
                  <a:gd name="connsiteX6" fmla="*/ 27241 w 30860"/>
                  <a:gd name="connsiteY6" fmla="*/ 59817 h 66008"/>
                  <a:gd name="connsiteX7" fmla="*/ 28004 w 30860"/>
                  <a:gd name="connsiteY7" fmla="*/ 59436 h 66008"/>
                  <a:gd name="connsiteX8" fmla="*/ 29051 w 30860"/>
                  <a:gd name="connsiteY8" fmla="*/ 61722 h 66008"/>
                  <a:gd name="connsiteX9" fmla="*/ 28289 w 30860"/>
                  <a:gd name="connsiteY9" fmla="*/ 62103 h 66008"/>
                  <a:gd name="connsiteX10" fmla="*/ 26194 w 30860"/>
                  <a:gd name="connsiteY10" fmla="*/ 57531 h 66008"/>
                  <a:gd name="connsiteX11" fmla="*/ 25146 w 30860"/>
                  <a:gd name="connsiteY11" fmla="*/ 55245 h 66008"/>
                  <a:gd name="connsiteX12" fmla="*/ 25908 w 30860"/>
                  <a:gd name="connsiteY12" fmla="*/ 54864 h 66008"/>
                  <a:gd name="connsiteX13" fmla="*/ 26956 w 30860"/>
                  <a:gd name="connsiteY13" fmla="*/ 57150 h 66008"/>
                  <a:gd name="connsiteX14" fmla="*/ 26194 w 30860"/>
                  <a:gd name="connsiteY14" fmla="*/ 57531 h 66008"/>
                  <a:gd name="connsiteX15" fmla="*/ 24098 w 30860"/>
                  <a:gd name="connsiteY15" fmla="*/ 52959 h 66008"/>
                  <a:gd name="connsiteX16" fmla="*/ 23050 w 30860"/>
                  <a:gd name="connsiteY16" fmla="*/ 50673 h 66008"/>
                  <a:gd name="connsiteX17" fmla="*/ 23813 w 30860"/>
                  <a:gd name="connsiteY17" fmla="*/ 50292 h 66008"/>
                  <a:gd name="connsiteX18" fmla="*/ 24860 w 30860"/>
                  <a:gd name="connsiteY18" fmla="*/ 52578 h 66008"/>
                  <a:gd name="connsiteX19" fmla="*/ 24098 w 30860"/>
                  <a:gd name="connsiteY19" fmla="*/ 52959 h 66008"/>
                  <a:gd name="connsiteX20" fmla="*/ 22003 w 30860"/>
                  <a:gd name="connsiteY20" fmla="*/ 48387 h 66008"/>
                  <a:gd name="connsiteX21" fmla="*/ 20955 w 30860"/>
                  <a:gd name="connsiteY21" fmla="*/ 46101 h 66008"/>
                  <a:gd name="connsiteX22" fmla="*/ 21717 w 30860"/>
                  <a:gd name="connsiteY22" fmla="*/ 45720 h 66008"/>
                  <a:gd name="connsiteX23" fmla="*/ 22765 w 30860"/>
                  <a:gd name="connsiteY23" fmla="*/ 48006 h 66008"/>
                  <a:gd name="connsiteX24" fmla="*/ 22003 w 30860"/>
                  <a:gd name="connsiteY24" fmla="*/ 48387 h 66008"/>
                  <a:gd name="connsiteX25" fmla="*/ 19907 w 30860"/>
                  <a:gd name="connsiteY25" fmla="*/ 43815 h 66008"/>
                  <a:gd name="connsiteX26" fmla="*/ 18860 w 30860"/>
                  <a:gd name="connsiteY26" fmla="*/ 41529 h 66008"/>
                  <a:gd name="connsiteX27" fmla="*/ 19621 w 30860"/>
                  <a:gd name="connsiteY27" fmla="*/ 41148 h 66008"/>
                  <a:gd name="connsiteX28" fmla="*/ 20669 w 30860"/>
                  <a:gd name="connsiteY28" fmla="*/ 43434 h 66008"/>
                  <a:gd name="connsiteX29" fmla="*/ 19907 w 30860"/>
                  <a:gd name="connsiteY29" fmla="*/ 43815 h 66008"/>
                  <a:gd name="connsiteX30" fmla="*/ 17812 w 30860"/>
                  <a:gd name="connsiteY30" fmla="*/ 39243 h 66008"/>
                  <a:gd name="connsiteX31" fmla="*/ 16764 w 30860"/>
                  <a:gd name="connsiteY31" fmla="*/ 36957 h 66008"/>
                  <a:gd name="connsiteX32" fmla="*/ 17526 w 30860"/>
                  <a:gd name="connsiteY32" fmla="*/ 36576 h 66008"/>
                  <a:gd name="connsiteX33" fmla="*/ 18574 w 30860"/>
                  <a:gd name="connsiteY33" fmla="*/ 38862 h 66008"/>
                  <a:gd name="connsiteX34" fmla="*/ 17812 w 30860"/>
                  <a:gd name="connsiteY34" fmla="*/ 39243 h 66008"/>
                  <a:gd name="connsiteX35" fmla="*/ 15716 w 30860"/>
                  <a:gd name="connsiteY35" fmla="*/ 34671 h 66008"/>
                  <a:gd name="connsiteX36" fmla="*/ 14669 w 30860"/>
                  <a:gd name="connsiteY36" fmla="*/ 32385 h 66008"/>
                  <a:gd name="connsiteX37" fmla="*/ 15430 w 30860"/>
                  <a:gd name="connsiteY37" fmla="*/ 32004 h 66008"/>
                  <a:gd name="connsiteX38" fmla="*/ 16478 w 30860"/>
                  <a:gd name="connsiteY38" fmla="*/ 34290 h 66008"/>
                  <a:gd name="connsiteX39" fmla="*/ 15716 w 30860"/>
                  <a:gd name="connsiteY39" fmla="*/ 34671 h 66008"/>
                  <a:gd name="connsiteX40" fmla="*/ 13621 w 30860"/>
                  <a:gd name="connsiteY40" fmla="*/ 30099 h 66008"/>
                  <a:gd name="connsiteX41" fmla="*/ 12573 w 30860"/>
                  <a:gd name="connsiteY41" fmla="*/ 27813 h 66008"/>
                  <a:gd name="connsiteX42" fmla="*/ 13335 w 30860"/>
                  <a:gd name="connsiteY42" fmla="*/ 27432 h 66008"/>
                  <a:gd name="connsiteX43" fmla="*/ 14383 w 30860"/>
                  <a:gd name="connsiteY43" fmla="*/ 29718 h 66008"/>
                  <a:gd name="connsiteX44" fmla="*/ 13621 w 30860"/>
                  <a:gd name="connsiteY44" fmla="*/ 30099 h 66008"/>
                  <a:gd name="connsiteX45" fmla="*/ 11525 w 30860"/>
                  <a:gd name="connsiteY45" fmla="*/ 25527 h 66008"/>
                  <a:gd name="connsiteX46" fmla="*/ 10478 w 30860"/>
                  <a:gd name="connsiteY46" fmla="*/ 23241 h 66008"/>
                  <a:gd name="connsiteX47" fmla="*/ 11239 w 30860"/>
                  <a:gd name="connsiteY47" fmla="*/ 22860 h 66008"/>
                  <a:gd name="connsiteX48" fmla="*/ 12287 w 30860"/>
                  <a:gd name="connsiteY48" fmla="*/ 25146 h 66008"/>
                  <a:gd name="connsiteX49" fmla="*/ 11525 w 30860"/>
                  <a:gd name="connsiteY49" fmla="*/ 25527 h 66008"/>
                  <a:gd name="connsiteX50" fmla="*/ 9430 w 30860"/>
                  <a:gd name="connsiteY50" fmla="*/ 20955 h 66008"/>
                  <a:gd name="connsiteX51" fmla="*/ 8382 w 30860"/>
                  <a:gd name="connsiteY51" fmla="*/ 18669 h 66008"/>
                  <a:gd name="connsiteX52" fmla="*/ 9144 w 30860"/>
                  <a:gd name="connsiteY52" fmla="*/ 18288 h 66008"/>
                  <a:gd name="connsiteX53" fmla="*/ 10192 w 30860"/>
                  <a:gd name="connsiteY53" fmla="*/ 20574 h 66008"/>
                  <a:gd name="connsiteX54" fmla="*/ 9430 w 30860"/>
                  <a:gd name="connsiteY54" fmla="*/ 20955 h 66008"/>
                  <a:gd name="connsiteX55" fmla="*/ 7334 w 30860"/>
                  <a:gd name="connsiteY55" fmla="*/ 16383 h 66008"/>
                  <a:gd name="connsiteX56" fmla="*/ 6287 w 30860"/>
                  <a:gd name="connsiteY56" fmla="*/ 14097 h 66008"/>
                  <a:gd name="connsiteX57" fmla="*/ 7048 w 30860"/>
                  <a:gd name="connsiteY57" fmla="*/ 13716 h 66008"/>
                  <a:gd name="connsiteX58" fmla="*/ 8096 w 30860"/>
                  <a:gd name="connsiteY58" fmla="*/ 16002 h 66008"/>
                  <a:gd name="connsiteX59" fmla="*/ 7334 w 30860"/>
                  <a:gd name="connsiteY59" fmla="*/ 16383 h 66008"/>
                  <a:gd name="connsiteX60" fmla="*/ 5239 w 30860"/>
                  <a:gd name="connsiteY60" fmla="*/ 11811 h 66008"/>
                  <a:gd name="connsiteX61" fmla="*/ 4191 w 30860"/>
                  <a:gd name="connsiteY61" fmla="*/ 9525 h 66008"/>
                  <a:gd name="connsiteX62" fmla="*/ 4953 w 30860"/>
                  <a:gd name="connsiteY62" fmla="*/ 9144 h 66008"/>
                  <a:gd name="connsiteX63" fmla="*/ 6001 w 30860"/>
                  <a:gd name="connsiteY63" fmla="*/ 11430 h 66008"/>
                  <a:gd name="connsiteX64" fmla="*/ 5239 w 30860"/>
                  <a:gd name="connsiteY64" fmla="*/ 11811 h 66008"/>
                  <a:gd name="connsiteX65" fmla="*/ 3143 w 30860"/>
                  <a:gd name="connsiteY65" fmla="*/ 7239 h 66008"/>
                  <a:gd name="connsiteX66" fmla="*/ 2096 w 30860"/>
                  <a:gd name="connsiteY66" fmla="*/ 4953 h 66008"/>
                  <a:gd name="connsiteX67" fmla="*/ 2857 w 30860"/>
                  <a:gd name="connsiteY67" fmla="*/ 4572 h 66008"/>
                  <a:gd name="connsiteX68" fmla="*/ 3905 w 30860"/>
                  <a:gd name="connsiteY68" fmla="*/ 6858 h 66008"/>
                  <a:gd name="connsiteX69" fmla="*/ 3143 w 30860"/>
                  <a:gd name="connsiteY69" fmla="*/ 7239 h 66008"/>
                  <a:gd name="connsiteX70" fmla="*/ 1048 w 30860"/>
                  <a:gd name="connsiteY70" fmla="*/ 2667 h 66008"/>
                  <a:gd name="connsiteX71" fmla="*/ 0 w 30860"/>
                  <a:gd name="connsiteY71" fmla="*/ 381 h 66008"/>
                  <a:gd name="connsiteX72" fmla="*/ 762 w 30860"/>
                  <a:gd name="connsiteY72" fmla="*/ 0 h 66008"/>
                  <a:gd name="connsiteX73" fmla="*/ 1810 w 30860"/>
                  <a:gd name="connsiteY73" fmla="*/ 2286 h 66008"/>
                  <a:gd name="connsiteX74" fmla="*/ 1048 w 30860"/>
                  <a:gd name="connsiteY74" fmla="*/ 2667 h 66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30860" h="66008">
                    <a:moveTo>
                      <a:pt x="30099" y="66008"/>
                    </a:moveTo>
                    <a:lnTo>
                      <a:pt x="29337" y="64389"/>
                    </a:lnTo>
                    <a:lnTo>
                      <a:pt x="30099" y="64008"/>
                    </a:lnTo>
                    <a:lnTo>
                      <a:pt x="30861" y="65627"/>
                    </a:lnTo>
                    <a:lnTo>
                      <a:pt x="30099" y="66008"/>
                    </a:lnTo>
                    <a:close/>
                    <a:moveTo>
                      <a:pt x="28289" y="62103"/>
                    </a:moveTo>
                    <a:lnTo>
                      <a:pt x="27241" y="59817"/>
                    </a:lnTo>
                    <a:lnTo>
                      <a:pt x="28004" y="59436"/>
                    </a:lnTo>
                    <a:lnTo>
                      <a:pt x="29051" y="61722"/>
                    </a:lnTo>
                    <a:lnTo>
                      <a:pt x="28289" y="62103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8" y="52959"/>
                    </a:moveTo>
                    <a:lnTo>
                      <a:pt x="23050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8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7" y="43815"/>
                    </a:moveTo>
                    <a:lnTo>
                      <a:pt x="18860" y="41529"/>
                    </a:lnTo>
                    <a:lnTo>
                      <a:pt x="19621" y="41148"/>
                    </a:lnTo>
                    <a:lnTo>
                      <a:pt x="20669" y="43434"/>
                    </a:lnTo>
                    <a:lnTo>
                      <a:pt x="19907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9" y="32385"/>
                    </a:lnTo>
                    <a:lnTo>
                      <a:pt x="15430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8" y="23241"/>
                    </a:lnTo>
                    <a:lnTo>
                      <a:pt x="11239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7" y="14097"/>
                    </a:lnTo>
                    <a:lnTo>
                      <a:pt x="7048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6" y="4953"/>
                    </a:lnTo>
                    <a:lnTo>
                      <a:pt x="2857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10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53FDD728-075E-FF6D-7DAA-65E3F2284D4E}"/>
                  </a:ext>
                </a:extLst>
              </p:cNvPr>
              <p:cNvSpPr/>
              <p:nvPr/>
            </p:nvSpPr>
            <p:spPr>
              <a:xfrm>
                <a:off x="7204233" y="5249227"/>
                <a:ext cx="29051" cy="62102"/>
              </a:xfrm>
              <a:custGeom>
                <a:avLst/>
                <a:gdLst>
                  <a:gd name="connsiteX0" fmla="*/ 28289 w 29051"/>
                  <a:gd name="connsiteY0" fmla="*/ 62103 h 62102"/>
                  <a:gd name="connsiteX1" fmla="*/ 27241 w 29051"/>
                  <a:gd name="connsiteY1" fmla="*/ 59817 h 62102"/>
                  <a:gd name="connsiteX2" fmla="*/ 28004 w 29051"/>
                  <a:gd name="connsiteY2" fmla="*/ 59436 h 62102"/>
                  <a:gd name="connsiteX3" fmla="*/ 29051 w 29051"/>
                  <a:gd name="connsiteY3" fmla="*/ 61722 h 62102"/>
                  <a:gd name="connsiteX4" fmla="*/ 28289 w 29051"/>
                  <a:gd name="connsiteY4" fmla="*/ 62103 h 62102"/>
                  <a:gd name="connsiteX5" fmla="*/ 26194 w 29051"/>
                  <a:gd name="connsiteY5" fmla="*/ 57531 h 62102"/>
                  <a:gd name="connsiteX6" fmla="*/ 25146 w 29051"/>
                  <a:gd name="connsiteY6" fmla="*/ 55245 h 62102"/>
                  <a:gd name="connsiteX7" fmla="*/ 25908 w 29051"/>
                  <a:gd name="connsiteY7" fmla="*/ 54864 h 62102"/>
                  <a:gd name="connsiteX8" fmla="*/ 26956 w 29051"/>
                  <a:gd name="connsiteY8" fmla="*/ 57150 h 62102"/>
                  <a:gd name="connsiteX9" fmla="*/ 26194 w 29051"/>
                  <a:gd name="connsiteY9" fmla="*/ 57531 h 62102"/>
                  <a:gd name="connsiteX10" fmla="*/ 24098 w 29051"/>
                  <a:gd name="connsiteY10" fmla="*/ 52959 h 62102"/>
                  <a:gd name="connsiteX11" fmla="*/ 23050 w 29051"/>
                  <a:gd name="connsiteY11" fmla="*/ 50673 h 62102"/>
                  <a:gd name="connsiteX12" fmla="*/ 23813 w 29051"/>
                  <a:gd name="connsiteY12" fmla="*/ 50292 h 62102"/>
                  <a:gd name="connsiteX13" fmla="*/ 24860 w 29051"/>
                  <a:gd name="connsiteY13" fmla="*/ 52578 h 62102"/>
                  <a:gd name="connsiteX14" fmla="*/ 24098 w 29051"/>
                  <a:gd name="connsiteY14" fmla="*/ 52959 h 62102"/>
                  <a:gd name="connsiteX15" fmla="*/ 22003 w 29051"/>
                  <a:gd name="connsiteY15" fmla="*/ 48387 h 62102"/>
                  <a:gd name="connsiteX16" fmla="*/ 20955 w 29051"/>
                  <a:gd name="connsiteY16" fmla="*/ 46101 h 62102"/>
                  <a:gd name="connsiteX17" fmla="*/ 21717 w 29051"/>
                  <a:gd name="connsiteY17" fmla="*/ 45720 h 62102"/>
                  <a:gd name="connsiteX18" fmla="*/ 22765 w 29051"/>
                  <a:gd name="connsiteY18" fmla="*/ 48006 h 62102"/>
                  <a:gd name="connsiteX19" fmla="*/ 22003 w 29051"/>
                  <a:gd name="connsiteY19" fmla="*/ 48387 h 62102"/>
                  <a:gd name="connsiteX20" fmla="*/ 19907 w 29051"/>
                  <a:gd name="connsiteY20" fmla="*/ 43815 h 62102"/>
                  <a:gd name="connsiteX21" fmla="*/ 18859 w 29051"/>
                  <a:gd name="connsiteY21" fmla="*/ 41529 h 62102"/>
                  <a:gd name="connsiteX22" fmla="*/ 19621 w 29051"/>
                  <a:gd name="connsiteY22" fmla="*/ 41148 h 62102"/>
                  <a:gd name="connsiteX23" fmla="*/ 20669 w 29051"/>
                  <a:gd name="connsiteY23" fmla="*/ 43434 h 62102"/>
                  <a:gd name="connsiteX24" fmla="*/ 19907 w 29051"/>
                  <a:gd name="connsiteY24" fmla="*/ 43815 h 62102"/>
                  <a:gd name="connsiteX25" fmla="*/ 17812 w 29051"/>
                  <a:gd name="connsiteY25" fmla="*/ 39243 h 62102"/>
                  <a:gd name="connsiteX26" fmla="*/ 16764 w 29051"/>
                  <a:gd name="connsiteY26" fmla="*/ 36957 h 62102"/>
                  <a:gd name="connsiteX27" fmla="*/ 17526 w 29051"/>
                  <a:gd name="connsiteY27" fmla="*/ 36576 h 62102"/>
                  <a:gd name="connsiteX28" fmla="*/ 18574 w 29051"/>
                  <a:gd name="connsiteY28" fmla="*/ 38862 h 62102"/>
                  <a:gd name="connsiteX29" fmla="*/ 17812 w 29051"/>
                  <a:gd name="connsiteY29" fmla="*/ 39243 h 62102"/>
                  <a:gd name="connsiteX30" fmla="*/ 15716 w 29051"/>
                  <a:gd name="connsiteY30" fmla="*/ 34671 h 62102"/>
                  <a:gd name="connsiteX31" fmla="*/ 14669 w 29051"/>
                  <a:gd name="connsiteY31" fmla="*/ 32385 h 62102"/>
                  <a:gd name="connsiteX32" fmla="*/ 15430 w 29051"/>
                  <a:gd name="connsiteY32" fmla="*/ 32004 h 62102"/>
                  <a:gd name="connsiteX33" fmla="*/ 16478 w 29051"/>
                  <a:gd name="connsiteY33" fmla="*/ 34290 h 62102"/>
                  <a:gd name="connsiteX34" fmla="*/ 15716 w 29051"/>
                  <a:gd name="connsiteY34" fmla="*/ 34671 h 62102"/>
                  <a:gd name="connsiteX35" fmla="*/ 13621 w 29051"/>
                  <a:gd name="connsiteY35" fmla="*/ 30099 h 62102"/>
                  <a:gd name="connsiteX36" fmla="*/ 12573 w 29051"/>
                  <a:gd name="connsiteY36" fmla="*/ 27813 h 62102"/>
                  <a:gd name="connsiteX37" fmla="*/ 13335 w 29051"/>
                  <a:gd name="connsiteY37" fmla="*/ 27432 h 62102"/>
                  <a:gd name="connsiteX38" fmla="*/ 14383 w 29051"/>
                  <a:gd name="connsiteY38" fmla="*/ 29718 h 62102"/>
                  <a:gd name="connsiteX39" fmla="*/ 13621 w 29051"/>
                  <a:gd name="connsiteY39" fmla="*/ 30099 h 62102"/>
                  <a:gd name="connsiteX40" fmla="*/ 11525 w 29051"/>
                  <a:gd name="connsiteY40" fmla="*/ 25527 h 62102"/>
                  <a:gd name="connsiteX41" fmla="*/ 10478 w 29051"/>
                  <a:gd name="connsiteY41" fmla="*/ 23241 h 62102"/>
                  <a:gd name="connsiteX42" fmla="*/ 11239 w 29051"/>
                  <a:gd name="connsiteY42" fmla="*/ 22860 h 62102"/>
                  <a:gd name="connsiteX43" fmla="*/ 12287 w 29051"/>
                  <a:gd name="connsiteY43" fmla="*/ 25146 h 62102"/>
                  <a:gd name="connsiteX44" fmla="*/ 11525 w 29051"/>
                  <a:gd name="connsiteY44" fmla="*/ 25527 h 62102"/>
                  <a:gd name="connsiteX45" fmla="*/ 9430 w 29051"/>
                  <a:gd name="connsiteY45" fmla="*/ 20955 h 62102"/>
                  <a:gd name="connsiteX46" fmla="*/ 8382 w 29051"/>
                  <a:gd name="connsiteY46" fmla="*/ 18669 h 62102"/>
                  <a:gd name="connsiteX47" fmla="*/ 9144 w 29051"/>
                  <a:gd name="connsiteY47" fmla="*/ 18288 h 62102"/>
                  <a:gd name="connsiteX48" fmla="*/ 10192 w 29051"/>
                  <a:gd name="connsiteY48" fmla="*/ 20574 h 62102"/>
                  <a:gd name="connsiteX49" fmla="*/ 9430 w 29051"/>
                  <a:gd name="connsiteY49" fmla="*/ 20955 h 62102"/>
                  <a:gd name="connsiteX50" fmla="*/ 7334 w 29051"/>
                  <a:gd name="connsiteY50" fmla="*/ 16383 h 62102"/>
                  <a:gd name="connsiteX51" fmla="*/ 6287 w 29051"/>
                  <a:gd name="connsiteY51" fmla="*/ 14097 h 62102"/>
                  <a:gd name="connsiteX52" fmla="*/ 7048 w 29051"/>
                  <a:gd name="connsiteY52" fmla="*/ 13716 h 62102"/>
                  <a:gd name="connsiteX53" fmla="*/ 8096 w 29051"/>
                  <a:gd name="connsiteY53" fmla="*/ 16002 h 62102"/>
                  <a:gd name="connsiteX54" fmla="*/ 7334 w 29051"/>
                  <a:gd name="connsiteY54" fmla="*/ 16383 h 62102"/>
                  <a:gd name="connsiteX55" fmla="*/ 5239 w 29051"/>
                  <a:gd name="connsiteY55" fmla="*/ 11811 h 62102"/>
                  <a:gd name="connsiteX56" fmla="*/ 4191 w 29051"/>
                  <a:gd name="connsiteY56" fmla="*/ 9525 h 62102"/>
                  <a:gd name="connsiteX57" fmla="*/ 4953 w 29051"/>
                  <a:gd name="connsiteY57" fmla="*/ 9144 h 62102"/>
                  <a:gd name="connsiteX58" fmla="*/ 6001 w 29051"/>
                  <a:gd name="connsiteY58" fmla="*/ 11430 h 62102"/>
                  <a:gd name="connsiteX59" fmla="*/ 5239 w 29051"/>
                  <a:gd name="connsiteY59" fmla="*/ 11811 h 62102"/>
                  <a:gd name="connsiteX60" fmla="*/ 3143 w 29051"/>
                  <a:gd name="connsiteY60" fmla="*/ 7239 h 62102"/>
                  <a:gd name="connsiteX61" fmla="*/ 2096 w 29051"/>
                  <a:gd name="connsiteY61" fmla="*/ 4953 h 62102"/>
                  <a:gd name="connsiteX62" fmla="*/ 2857 w 29051"/>
                  <a:gd name="connsiteY62" fmla="*/ 4572 h 62102"/>
                  <a:gd name="connsiteX63" fmla="*/ 3905 w 29051"/>
                  <a:gd name="connsiteY63" fmla="*/ 6858 h 62102"/>
                  <a:gd name="connsiteX64" fmla="*/ 3143 w 29051"/>
                  <a:gd name="connsiteY64" fmla="*/ 7239 h 62102"/>
                  <a:gd name="connsiteX65" fmla="*/ 1048 w 29051"/>
                  <a:gd name="connsiteY65" fmla="*/ 2667 h 62102"/>
                  <a:gd name="connsiteX66" fmla="*/ 0 w 29051"/>
                  <a:gd name="connsiteY66" fmla="*/ 381 h 62102"/>
                  <a:gd name="connsiteX67" fmla="*/ 762 w 29051"/>
                  <a:gd name="connsiteY67" fmla="*/ 0 h 62102"/>
                  <a:gd name="connsiteX68" fmla="*/ 1810 w 29051"/>
                  <a:gd name="connsiteY68" fmla="*/ 2286 h 62102"/>
                  <a:gd name="connsiteX69" fmla="*/ 1048 w 29051"/>
                  <a:gd name="connsiteY69" fmla="*/ 2667 h 62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29051" h="62102">
                    <a:moveTo>
                      <a:pt x="28289" y="62103"/>
                    </a:moveTo>
                    <a:lnTo>
                      <a:pt x="27241" y="59817"/>
                    </a:lnTo>
                    <a:lnTo>
                      <a:pt x="28004" y="59436"/>
                    </a:lnTo>
                    <a:lnTo>
                      <a:pt x="29051" y="61722"/>
                    </a:lnTo>
                    <a:lnTo>
                      <a:pt x="28289" y="62103"/>
                    </a:lnTo>
                    <a:close/>
                    <a:moveTo>
                      <a:pt x="26194" y="57531"/>
                    </a:moveTo>
                    <a:lnTo>
                      <a:pt x="25146" y="55245"/>
                    </a:lnTo>
                    <a:lnTo>
                      <a:pt x="25908" y="54864"/>
                    </a:lnTo>
                    <a:lnTo>
                      <a:pt x="26956" y="57150"/>
                    </a:lnTo>
                    <a:lnTo>
                      <a:pt x="26194" y="57531"/>
                    </a:lnTo>
                    <a:close/>
                    <a:moveTo>
                      <a:pt x="24098" y="52959"/>
                    </a:moveTo>
                    <a:lnTo>
                      <a:pt x="23050" y="50673"/>
                    </a:lnTo>
                    <a:lnTo>
                      <a:pt x="23813" y="50292"/>
                    </a:lnTo>
                    <a:lnTo>
                      <a:pt x="24860" y="52578"/>
                    </a:lnTo>
                    <a:lnTo>
                      <a:pt x="24098" y="52959"/>
                    </a:lnTo>
                    <a:close/>
                    <a:moveTo>
                      <a:pt x="22003" y="48387"/>
                    </a:moveTo>
                    <a:lnTo>
                      <a:pt x="20955" y="46101"/>
                    </a:lnTo>
                    <a:lnTo>
                      <a:pt x="21717" y="45720"/>
                    </a:lnTo>
                    <a:lnTo>
                      <a:pt x="22765" y="48006"/>
                    </a:lnTo>
                    <a:lnTo>
                      <a:pt x="22003" y="48387"/>
                    </a:lnTo>
                    <a:close/>
                    <a:moveTo>
                      <a:pt x="19907" y="43815"/>
                    </a:moveTo>
                    <a:lnTo>
                      <a:pt x="18859" y="41529"/>
                    </a:lnTo>
                    <a:lnTo>
                      <a:pt x="19621" y="41148"/>
                    </a:lnTo>
                    <a:lnTo>
                      <a:pt x="20669" y="43434"/>
                    </a:lnTo>
                    <a:lnTo>
                      <a:pt x="19907" y="43815"/>
                    </a:lnTo>
                    <a:close/>
                    <a:moveTo>
                      <a:pt x="17812" y="39243"/>
                    </a:moveTo>
                    <a:lnTo>
                      <a:pt x="16764" y="36957"/>
                    </a:lnTo>
                    <a:lnTo>
                      <a:pt x="17526" y="36576"/>
                    </a:lnTo>
                    <a:lnTo>
                      <a:pt x="18574" y="38862"/>
                    </a:lnTo>
                    <a:lnTo>
                      <a:pt x="17812" y="39243"/>
                    </a:lnTo>
                    <a:close/>
                    <a:moveTo>
                      <a:pt x="15716" y="34671"/>
                    </a:moveTo>
                    <a:lnTo>
                      <a:pt x="14669" y="32385"/>
                    </a:lnTo>
                    <a:lnTo>
                      <a:pt x="15430" y="32004"/>
                    </a:lnTo>
                    <a:lnTo>
                      <a:pt x="16478" y="34290"/>
                    </a:lnTo>
                    <a:lnTo>
                      <a:pt x="15716" y="34671"/>
                    </a:lnTo>
                    <a:close/>
                    <a:moveTo>
                      <a:pt x="13621" y="30099"/>
                    </a:moveTo>
                    <a:lnTo>
                      <a:pt x="12573" y="27813"/>
                    </a:lnTo>
                    <a:lnTo>
                      <a:pt x="13335" y="27432"/>
                    </a:lnTo>
                    <a:lnTo>
                      <a:pt x="14383" y="29718"/>
                    </a:lnTo>
                    <a:lnTo>
                      <a:pt x="13621" y="30099"/>
                    </a:lnTo>
                    <a:close/>
                    <a:moveTo>
                      <a:pt x="11525" y="25527"/>
                    </a:moveTo>
                    <a:lnTo>
                      <a:pt x="10478" y="23241"/>
                    </a:lnTo>
                    <a:lnTo>
                      <a:pt x="11239" y="22860"/>
                    </a:lnTo>
                    <a:lnTo>
                      <a:pt x="12287" y="25146"/>
                    </a:lnTo>
                    <a:lnTo>
                      <a:pt x="11525" y="25527"/>
                    </a:lnTo>
                    <a:close/>
                    <a:moveTo>
                      <a:pt x="9430" y="20955"/>
                    </a:moveTo>
                    <a:lnTo>
                      <a:pt x="8382" y="18669"/>
                    </a:lnTo>
                    <a:lnTo>
                      <a:pt x="9144" y="18288"/>
                    </a:lnTo>
                    <a:lnTo>
                      <a:pt x="10192" y="20574"/>
                    </a:lnTo>
                    <a:lnTo>
                      <a:pt x="9430" y="20955"/>
                    </a:lnTo>
                    <a:close/>
                    <a:moveTo>
                      <a:pt x="7334" y="16383"/>
                    </a:moveTo>
                    <a:lnTo>
                      <a:pt x="6287" y="14097"/>
                    </a:lnTo>
                    <a:lnTo>
                      <a:pt x="7048" y="13716"/>
                    </a:lnTo>
                    <a:lnTo>
                      <a:pt x="8096" y="16002"/>
                    </a:lnTo>
                    <a:lnTo>
                      <a:pt x="7334" y="16383"/>
                    </a:lnTo>
                    <a:close/>
                    <a:moveTo>
                      <a:pt x="5239" y="11811"/>
                    </a:moveTo>
                    <a:lnTo>
                      <a:pt x="4191" y="9525"/>
                    </a:lnTo>
                    <a:lnTo>
                      <a:pt x="4953" y="9144"/>
                    </a:lnTo>
                    <a:lnTo>
                      <a:pt x="6001" y="11430"/>
                    </a:lnTo>
                    <a:lnTo>
                      <a:pt x="5239" y="11811"/>
                    </a:lnTo>
                    <a:close/>
                    <a:moveTo>
                      <a:pt x="3143" y="7239"/>
                    </a:moveTo>
                    <a:lnTo>
                      <a:pt x="2096" y="4953"/>
                    </a:lnTo>
                    <a:lnTo>
                      <a:pt x="2857" y="4572"/>
                    </a:lnTo>
                    <a:lnTo>
                      <a:pt x="3905" y="6858"/>
                    </a:lnTo>
                    <a:lnTo>
                      <a:pt x="3143" y="7239"/>
                    </a:lnTo>
                    <a:close/>
                    <a:moveTo>
                      <a:pt x="1048" y="2667"/>
                    </a:moveTo>
                    <a:lnTo>
                      <a:pt x="0" y="381"/>
                    </a:lnTo>
                    <a:lnTo>
                      <a:pt x="762" y="0"/>
                    </a:lnTo>
                    <a:lnTo>
                      <a:pt x="1810" y="2286"/>
                    </a:lnTo>
                    <a:lnTo>
                      <a:pt x="1048" y="2667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240AA81B-6979-F9A3-F73D-F065FDBC0B49}"/>
                  </a:ext>
                </a:extLst>
              </p:cNvPr>
              <p:cNvSpPr/>
              <p:nvPr/>
            </p:nvSpPr>
            <p:spPr>
              <a:xfrm>
                <a:off x="7239858" y="5196585"/>
                <a:ext cx="11997" cy="13747"/>
              </a:xfrm>
              <a:custGeom>
                <a:avLst/>
                <a:gdLst>
                  <a:gd name="connsiteX0" fmla="*/ 189 w 11997"/>
                  <a:gd name="connsiteY0" fmla="*/ 4350 h 13747"/>
                  <a:gd name="connsiteX1" fmla="*/ 1998 w 11997"/>
                  <a:gd name="connsiteY1" fmla="*/ 921 h 13747"/>
                  <a:gd name="connsiteX2" fmla="*/ 1998 w 11997"/>
                  <a:gd name="connsiteY2" fmla="*/ 921 h 13747"/>
                  <a:gd name="connsiteX3" fmla="*/ 5904 w 11997"/>
                  <a:gd name="connsiteY3" fmla="*/ 540 h 13747"/>
                  <a:gd name="connsiteX4" fmla="*/ 11809 w 11997"/>
                  <a:gd name="connsiteY4" fmla="*/ 9303 h 13747"/>
                  <a:gd name="connsiteX5" fmla="*/ 10000 w 11997"/>
                  <a:gd name="connsiteY5" fmla="*/ 12827 h 13747"/>
                  <a:gd name="connsiteX6" fmla="*/ 10000 w 11997"/>
                  <a:gd name="connsiteY6" fmla="*/ 12827 h 13747"/>
                  <a:gd name="connsiteX7" fmla="*/ 6094 w 11997"/>
                  <a:gd name="connsiteY7" fmla="*/ 13208 h 13747"/>
                  <a:gd name="connsiteX8" fmla="*/ 189 w 11997"/>
                  <a:gd name="connsiteY8" fmla="*/ 4445 h 1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997" h="13747">
                    <a:moveTo>
                      <a:pt x="189" y="4350"/>
                    </a:moveTo>
                    <a:cubicBezTo>
                      <a:pt x="-383" y="3493"/>
                      <a:pt x="379" y="1969"/>
                      <a:pt x="1998" y="921"/>
                    </a:cubicBezTo>
                    <a:lnTo>
                      <a:pt x="1998" y="921"/>
                    </a:lnTo>
                    <a:cubicBezTo>
                      <a:pt x="3522" y="-127"/>
                      <a:pt x="5332" y="-317"/>
                      <a:pt x="5904" y="540"/>
                    </a:cubicBezTo>
                    <a:lnTo>
                      <a:pt x="11809" y="9303"/>
                    </a:lnTo>
                    <a:cubicBezTo>
                      <a:pt x="12381" y="10160"/>
                      <a:pt x="11619" y="11684"/>
                      <a:pt x="10000" y="12827"/>
                    </a:cubicBezTo>
                    <a:lnTo>
                      <a:pt x="10000" y="12827"/>
                    </a:lnTo>
                    <a:cubicBezTo>
                      <a:pt x="8476" y="13875"/>
                      <a:pt x="6666" y="14065"/>
                      <a:pt x="6094" y="13208"/>
                    </a:cubicBezTo>
                    <a:lnTo>
                      <a:pt x="189" y="4445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CE3E22C3-A0AC-4FA7-28C5-50D96D2D0B89}"/>
                  </a:ext>
                </a:extLst>
              </p:cNvPr>
              <p:cNvSpPr/>
              <p:nvPr/>
            </p:nvSpPr>
            <p:spPr>
              <a:xfrm>
                <a:off x="7252267" y="5186276"/>
                <a:ext cx="12517" cy="13507"/>
              </a:xfrm>
              <a:custGeom>
                <a:avLst/>
                <a:gdLst>
                  <a:gd name="connsiteX0" fmla="*/ 258 w 12517"/>
                  <a:gd name="connsiteY0" fmla="*/ 4753 h 13507"/>
                  <a:gd name="connsiteX1" fmla="*/ 1782 w 12517"/>
                  <a:gd name="connsiteY1" fmla="*/ 1134 h 13507"/>
                  <a:gd name="connsiteX2" fmla="*/ 1782 w 12517"/>
                  <a:gd name="connsiteY2" fmla="*/ 1134 h 13507"/>
                  <a:gd name="connsiteX3" fmla="*/ 5687 w 12517"/>
                  <a:gd name="connsiteY3" fmla="*/ 467 h 13507"/>
                  <a:gd name="connsiteX4" fmla="*/ 12259 w 12517"/>
                  <a:gd name="connsiteY4" fmla="*/ 8754 h 13507"/>
                  <a:gd name="connsiteX5" fmla="*/ 10735 w 12517"/>
                  <a:gd name="connsiteY5" fmla="*/ 12373 h 13507"/>
                  <a:gd name="connsiteX6" fmla="*/ 10735 w 12517"/>
                  <a:gd name="connsiteY6" fmla="*/ 12373 h 13507"/>
                  <a:gd name="connsiteX7" fmla="*/ 6925 w 12517"/>
                  <a:gd name="connsiteY7" fmla="*/ 13040 h 13507"/>
                  <a:gd name="connsiteX8" fmla="*/ 353 w 12517"/>
                  <a:gd name="connsiteY8" fmla="*/ 4753 h 13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17" h="13507">
                    <a:moveTo>
                      <a:pt x="258" y="4753"/>
                    </a:moveTo>
                    <a:cubicBezTo>
                      <a:pt x="-409" y="3896"/>
                      <a:pt x="258" y="2372"/>
                      <a:pt x="1782" y="1134"/>
                    </a:cubicBezTo>
                    <a:lnTo>
                      <a:pt x="1782" y="1134"/>
                    </a:lnTo>
                    <a:cubicBezTo>
                      <a:pt x="3306" y="-9"/>
                      <a:pt x="5021" y="-390"/>
                      <a:pt x="5687" y="467"/>
                    </a:cubicBezTo>
                    <a:lnTo>
                      <a:pt x="12259" y="8754"/>
                    </a:lnTo>
                    <a:cubicBezTo>
                      <a:pt x="12926" y="9516"/>
                      <a:pt x="12259" y="11135"/>
                      <a:pt x="10735" y="12373"/>
                    </a:cubicBezTo>
                    <a:lnTo>
                      <a:pt x="10735" y="12373"/>
                    </a:lnTo>
                    <a:cubicBezTo>
                      <a:pt x="9211" y="13516"/>
                      <a:pt x="7497" y="13897"/>
                      <a:pt x="6925" y="13040"/>
                    </a:cubicBezTo>
                    <a:lnTo>
                      <a:pt x="353" y="4753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44AF16B1-49E8-53CA-FD95-5E22307B2904}"/>
                  </a:ext>
                </a:extLst>
              </p:cNvPr>
              <p:cNvSpPr/>
              <p:nvPr/>
            </p:nvSpPr>
            <p:spPr>
              <a:xfrm>
                <a:off x="7225190" y="5205920"/>
                <a:ext cx="12082" cy="13748"/>
              </a:xfrm>
              <a:custGeom>
                <a:avLst/>
                <a:gdLst>
                  <a:gd name="connsiteX0" fmla="*/ 189 w 12082"/>
                  <a:gd name="connsiteY0" fmla="*/ 4350 h 13748"/>
                  <a:gd name="connsiteX1" fmla="*/ 1998 w 12082"/>
                  <a:gd name="connsiteY1" fmla="*/ 921 h 13748"/>
                  <a:gd name="connsiteX2" fmla="*/ 1998 w 12082"/>
                  <a:gd name="connsiteY2" fmla="*/ 921 h 13748"/>
                  <a:gd name="connsiteX3" fmla="*/ 5904 w 12082"/>
                  <a:gd name="connsiteY3" fmla="*/ 540 h 13748"/>
                  <a:gd name="connsiteX4" fmla="*/ 11904 w 12082"/>
                  <a:gd name="connsiteY4" fmla="*/ 9303 h 13748"/>
                  <a:gd name="connsiteX5" fmla="*/ 10094 w 12082"/>
                  <a:gd name="connsiteY5" fmla="*/ 12827 h 13748"/>
                  <a:gd name="connsiteX6" fmla="*/ 10094 w 12082"/>
                  <a:gd name="connsiteY6" fmla="*/ 12827 h 13748"/>
                  <a:gd name="connsiteX7" fmla="*/ 6189 w 12082"/>
                  <a:gd name="connsiteY7" fmla="*/ 13208 h 13748"/>
                  <a:gd name="connsiteX8" fmla="*/ 284 w 12082"/>
                  <a:gd name="connsiteY8" fmla="*/ 4445 h 13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82" h="13748">
                    <a:moveTo>
                      <a:pt x="189" y="4350"/>
                    </a:moveTo>
                    <a:cubicBezTo>
                      <a:pt x="-383" y="3493"/>
                      <a:pt x="379" y="1969"/>
                      <a:pt x="1998" y="921"/>
                    </a:cubicBezTo>
                    <a:lnTo>
                      <a:pt x="1998" y="921"/>
                    </a:lnTo>
                    <a:cubicBezTo>
                      <a:pt x="3618" y="-127"/>
                      <a:pt x="5332" y="-317"/>
                      <a:pt x="5904" y="540"/>
                    </a:cubicBezTo>
                    <a:lnTo>
                      <a:pt x="11904" y="9303"/>
                    </a:lnTo>
                    <a:cubicBezTo>
                      <a:pt x="12476" y="10160"/>
                      <a:pt x="11619" y="11684"/>
                      <a:pt x="10094" y="12827"/>
                    </a:cubicBezTo>
                    <a:lnTo>
                      <a:pt x="10094" y="12827"/>
                    </a:lnTo>
                    <a:cubicBezTo>
                      <a:pt x="8475" y="13875"/>
                      <a:pt x="6761" y="14065"/>
                      <a:pt x="6189" y="13208"/>
                    </a:cubicBezTo>
                    <a:lnTo>
                      <a:pt x="284" y="4445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2" name="Freeform: Shape 1231">
                <a:extLst>
                  <a:ext uri="{FF2B5EF4-FFF2-40B4-BE49-F238E27FC236}">
                    <a16:creationId xmlns:a16="http://schemas.microsoft.com/office/drawing/2014/main" id="{8C7953A0-3D05-D2F7-7413-672518403037}"/>
                  </a:ext>
                </a:extLst>
              </p:cNvPr>
              <p:cNvSpPr/>
              <p:nvPr/>
            </p:nvSpPr>
            <p:spPr>
              <a:xfrm>
                <a:off x="7212293" y="5215554"/>
                <a:ext cx="11217" cy="12291"/>
              </a:xfrm>
              <a:custGeom>
                <a:avLst/>
                <a:gdLst>
                  <a:gd name="connsiteX0" fmla="*/ 132 w 11217"/>
                  <a:gd name="connsiteY0" fmla="*/ 4241 h 12291"/>
                  <a:gd name="connsiteX1" fmla="*/ 2037 w 11217"/>
                  <a:gd name="connsiteY1" fmla="*/ 1002 h 12291"/>
                  <a:gd name="connsiteX2" fmla="*/ 2037 w 11217"/>
                  <a:gd name="connsiteY2" fmla="*/ 1002 h 12291"/>
                  <a:gd name="connsiteX3" fmla="*/ 5847 w 11217"/>
                  <a:gd name="connsiteY3" fmla="*/ 430 h 12291"/>
                  <a:gd name="connsiteX4" fmla="*/ 11085 w 11217"/>
                  <a:gd name="connsiteY4" fmla="*/ 8051 h 12291"/>
                  <a:gd name="connsiteX5" fmla="*/ 9180 w 11217"/>
                  <a:gd name="connsiteY5" fmla="*/ 11289 h 12291"/>
                  <a:gd name="connsiteX6" fmla="*/ 9180 w 11217"/>
                  <a:gd name="connsiteY6" fmla="*/ 11289 h 12291"/>
                  <a:gd name="connsiteX7" fmla="*/ 5371 w 11217"/>
                  <a:gd name="connsiteY7" fmla="*/ 11861 h 12291"/>
                  <a:gd name="connsiteX8" fmla="*/ 132 w 11217"/>
                  <a:gd name="connsiteY8" fmla="*/ 4241 h 12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17" h="12291">
                    <a:moveTo>
                      <a:pt x="132" y="4241"/>
                    </a:moveTo>
                    <a:cubicBezTo>
                      <a:pt x="-345" y="3478"/>
                      <a:pt x="513" y="2050"/>
                      <a:pt x="2037" y="1002"/>
                    </a:cubicBezTo>
                    <a:lnTo>
                      <a:pt x="2037" y="1002"/>
                    </a:lnTo>
                    <a:cubicBezTo>
                      <a:pt x="3561" y="-46"/>
                      <a:pt x="5275" y="-331"/>
                      <a:pt x="5847" y="430"/>
                    </a:cubicBezTo>
                    <a:lnTo>
                      <a:pt x="11085" y="8051"/>
                    </a:lnTo>
                    <a:cubicBezTo>
                      <a:pt x="11562" y="8812"/>
                      <a:pt x="10704" y="10241"/>
                      <a:pt x="9180" y="11289"/>
                    </a:cubicBezTo>
                    <a:lnTo>
                      <a:pt x="9180" y="11289"/>
                    </a:lnTo>
                    <a:cubicBezTo>
                      <a:pt x="7656" y="12337"/>
                      <a:pt x="5942" y="12623"/>
                      <a:pt x="5371" y="11861"/>
                    </a:cubicBezTo>
                    <a:lnTo>
                      <a:pt x="132" y="4241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3" name="Freeform: Shape 1232">
                <a:extLst>
                  <a:ext uri="{FF2B5EF4-FFF2-40B4-BE49-F238E27FC236}">
                    <a16:creationId xmlns:a16="http://schemas.microsoft.com/office/drawing/2014/main" id="{120CFAAE-A7A2-2BB4-3638-ED5038614DC9}"/>
                  </a:ext>
                </a:extLst>
              </p:cNvPr>
              <p:cNvSpPr/>
              <p:nvPr/>
            </p:nvSpPr>
            <p:spPr>
              <a:xfrm>
                <a:off x="7200063" y="5223414"/>
                <a:ext cx="10248" cy="12477"/>
              </a:xfrm>
              <a:custGeom>
                <a:avLst/>
                <a:gdLst>
                  <a:gd name="connsiteX0" fmla="*/ 74 w 10248"/>
                  <a:gd name="connsiteY0" fmla="*/ 3524 h 12477"/>
                  <a:gd name="connsiteX1" fmla="*/ 2455 w 10248"/>
                  <a:gd name="connsiteY1" fmla="*/ 572 h 12477"/>
                  <a:gd name="connsiteX2" fmla="*/ 2455 w 10248"/>
                  <a:gd name="connsiteY2" fmla="*/ 572 h 12477"/>
                  <a:gd name="connsiteX3" fmla="*/ 6265 w 10248"/>
                  <a:gd name="connsiteY3" fmla="*/ 572 h 12477"/>
                  <a:gd name="connsiteX4" fmla="*/ 10170 w 10248"/>
                  <a:gd name="connsiteY4" fmla="*/ 8953 h 12477"/>
                  <a:gd name="connsiteX5" fmla="*/ 7789 w 10248"/>
                  <a:gd name="connsiteY5" fmla="*/ 11906 h 12477"/>
                  <a:gd name="connsiteX6" fmla="*/ 7789 w 10248"/>
                  <a:gd name="connsiteY6" fmla="*/ 11906 h 12477"/>
                  <a:gd name="connsiteX7" fmla="*/ 3979 w 10248"/>
                  <a:gd name="connsiteY7" fmla="*/ 11906 h 12477"/>
                  <a:gd name="connsiteX8" fmla="*/ 74 w 10248"/>
                  <a:gd name="connsiteY8" fmla="*/ 3524 h 12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8" h="12477">
                    <a:moveTo>
                      <a:pt x="74" y="3524"/>
                    </a:moveTo>
                    <a:cubicBezTo>
                      <a:pt x="-307" y="2762"/>
                      <a:pt x="836" y="1429"/>
                      <a:pt x="2455" y="572"/>
                    </a:cubicBezTo>
                    <a:lnTo>
                      <a:pt x="2455" y="572"/>
                    </a:lnTo>
                    <a:cubicBezTo>
                      <a:pt x="4169" y="-191"/>
                      <a:pt x="5884" y="-191"/>
                      <a:pt x="6265" y="572"/>
                    </a:cubicBezTo>
                    <a:lnTo>
                      <a:pt x="10170" y="8953"/>
                    </a:lnTo>
                    <a:cubicBezTo>
                      <a:pt x="10551" y="9716"/>
                      <a:pt x="9503" y="11049"/>
                      <a:pt x="7789" y="11906"/>
                    </a:cubicBezTo>
                    <a:lnTo>
                      <a:pt x="7789" y="11906"/>
                    </a:lnTo>
                    <a:cubicBezTo>
                      <a:pt x="6074" y="12668"/>
                      <a:pt x="4360" y="12668"/>
                      <a:pt x="3979" y="11906"/>
                    </a:cubicBezTo>
                    <a:lnTo>
                      <a:pt x="74" y="3524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4" name="Freeform: Shape 1233">
                <a:extLst>
                  <a:ext uri="{FF2B5EF4-FFF2-40B4-BE49-F238E27FC236}">
                    <a16:creationId xmlns:a16="http://schemas.microsoft.com/office/drawing/2014/main" id="{F169E0FD-3197-21FF-E183-855E36A19E9C}"/>
                  </a:ext>
                </a:extLst>
              </p:cNvPr>
              <p:cNvSpPr/>
              <p:nvPr/>
            </p:nvSpPr>
            <p:spPr>
              <a:xfrm>
                <a:off x="7185618" y="5230327"/>
                <a:ext cx="9702" cy="12606"/>
              </a:xfrm>
              <a:custGeom>
                <a:avLst/>
                <a:gdLst>
                  <a:gd name="connsiteX0" fmla="*/ 41 w 9702"/>
                  <a:gd name="connsiteY0" fmla="*/ 2994 h 12606"/>
                  <a:gd name="connsiteX1" fmla="*/ 2803 w 9702"/>
                  <a:gd name="connsiteY1" fmla="*/ 327 h 12606"/>
                  <a:gd name="connsiteX2" fmla="*/ 2803 w 9702"/>
                  <a:gd name="connsiteY2" fmla="*/ 327 h 12606"/>
                  <a:gd name="connsiteX3" fmla="*/ 6613 w 9702"/>
                  <a:gd name="connsiteY3" fmla="*/ 803 h 12606"/>
                  <a:gd name="connsiteX4" fmla="*/ 9661 w 9702"/>
                  <a:gd name="connsiteY4" fmla="*/ 9566 h 12606"/>
                  <a:gd name="connsiteX5" fmla="*/ 6899 w 9702"/>
                  <a:gd name="connsiteY5" fmla="*/ 12233 h 12606"/>
                  <a:gd name="connsiteX6" fmla="*/ 6899 w 9702"/>
                  <a:gd name="connsiteY6" fmla="*/ 12233 h 12606"/>
                  <a:gd name="connsiteX7" fmla="*/ 3089 w 9702"/>
                  <a:gd name="connsiteY7" fmla="*/ 11852 h 12606"/>
                  <a:gd name="connsiteX8" fmla="*/ 41 w 9702"/>
                  <a:gd name="connsiteY8" fmla="*/ 3089 h 12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02" h="12606">
                    <a:moveTo>
                      <a:pt x="41" y="2994"/>
                    </a:moveTo>
                    <a:cubicBezTo>
                      <a:pt x="-245" y="2136"/>
                      <a:pt x="994" y="993"/>
                      <a:pt x="2803" y="327"/>
                    </a:cubicBezTo>
                    <a:lnTo>
                      <a:pt x="2803" y="327"/>
                    </a:lnTo>
                    <a:cubicBezTo>
                      <a:pt x="4613" y="-245"/>
                      <a:pt x="6328" y="-54"/>
                      <a:pt x="6613" y="803"/>
                    </a:cubicBezTo>
                    <a:lnTo>
                      <a:pt x="9661" y="9566"/>
                    </a:lnTo>
                    <a:cubicBezTo>
                      <a:pt x="9947" y="10423"/>
                      <a:pt x="8709" y="11661"/>
                      <a:pt x="6899" y="12233"/>
                    </a:cubicBezTo>
                    <a:lnTo>
                      <a:pt x="6899" y="12233"/>
                    </a:lnTo>
                    <a:cubicBezTo>
                      <a:pt x="5089" y="12900"/>
                      <a:pt x="3375" y="12614"/>
                      <a:pt x="3089" y="11852"/>
                    </a:cubicBezTo>
                    <a:lnTo>
                      <a:pt x="41" y="308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45" name="Graphic 36">
            <a:extLst>
              <a:ext uri="{FF2B5EF4-FFF2-40B4-BE49-F238E27FC236}">
                <a16:creationId xmlns:a16="http://schemas.microsoft.com/office/drawing/2014/main" id="{7E2EA9F0-8B8C-69EC-EECF-101E2A65FA11}"/>
              </a:ext>
            </a:extLst>
          </p:cNvPr>
          <p:cNvGrpSpPr/>
          <p:nvPr/>
        </p:nvGrpSpPr>
        <p:grpSpPr>
          <a:xfrm>
            <a:off x="8507899" y="1283162"/>
            <a:ext cx="1655870" cy="1588658"/>
            <a:chOff x="7507794" y="1709838"/>
            <a:chExt cx="1146230" cy="1099704"/>
          </a:xfrm>
        </p:grpSpPr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D3817E11-58C5-95DD-78B0-899B36812CF7}"/>
                </a:ext>
              </a:extLst>
            </p:cNvPr>
            <p:cNvSpPr/>
            <p:nvPr/>
          </p:nvSpPr>
          <p:spPr>
            <a:xfrm>
              <a:off x="7577568" y="1869441"/>
              <a:ext cx="1023977" cy="878205"/>
            </a:xfrm>
            <a:custGeom>
              <a:avLst/>
              <a:gdLst>
                <a:gd name="connsiteX0" fmla="*/ 23763 w 1023977"/>
                <a:gd name="connsiteY0" fmla="*/ 872235 h 878205"/>
                <a:gd name="connsiteX1" fmla="*/ 1015696 w 1023977"/>
                <a:gd name="connsiteY1" fmla="*/ 24034 h 878205"/>
                <a:gd name="connsiteX2" fmla="*/ 1021983 w 1023977"/>
                <a:gd name="connsiteY2" fmla="*/ 2983 h 878205"/>
                <a:gd name="connsiteX3" fmla="*/ 1012458 w 1023977"/>
                <a:gd name="connsiteY3" fmla="*/ 126 h 878205"/>
                <a:gd name="connsiteX4" fmla="*/ 1000265 w 1023977"/>
                <a:gd name="connsiteY4" fmla="*/ 6031 h 878205"/>
                <a:gd name="connsiteX5" fmla="*/ 8332 w 1023977"/>
                <a:gd name="connsiteY5" fmla="*/ 854233 h 878205"/>
                <a:gd name="connsiteX6" fmla="*/ 1950 w 1023977"/>
                <a:gd name="connsiteY6" fmla="*/ 875188 h 878205"/>
                <a:gd name="connsiteX7" fmla="*/ 11571 w 1023977"/>
                <a:gd name="connsiteY7" fmla="*/ 878045 h 878205"/>
                <a:gd name="connsiteX8" fmla="*/ 23763 w 1023977"/>
                <a:gd name="connsiteY8" fmla="*/ 872235 h 878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3977" h="878205">
                  <a:moveTo>
                    <a:pt x="23763" y="872235"/>
                  </a:moveTo>
                  <a:lnTo>
                    <a:pt x="1015696" y="24034"/>
                  </a:lnTo>
                  <a:cubicBezTo>
                    <a:pt x="1023411" y="17461"/>
                    <a:pt x="1026269" y="7936"/>
                    <a:pt x="1021983" y="2983"/>
                  </a:cubicBezTo>
                  <a:cubicBezTo>
                    <a:pt x="1019887" y="507"/>
                    <a:pt x="1016363" y="-350"/>
                    <a:pt x="1012458" y="126"/>
                  </a:cubicBezTo>
                  <a:cubicBezTo>
                    <a:pt x="1008457" y="697"/>
                    <a:pt x="1004170" y="2698"/>
                    <a:pt x="1000265" y="6031"/>
                  </a:cubicBezTo>
                  <a:lnTo>
                    <a:pt x="8332" y="854233"/>
                  </a:lnTo>
                  <a:cubicBezTo>
                    <a:pt x="522" y="860805"/>
                    <a:pt x="-2241" y="870235"/>
                    <a:pt x="1950" y="875188"/>
                  </a:cubicBezTo>
                  <a:cubicBezTo>
                    <a:pt x="4046" y="877664"/>
                    <a:pt x="7570" y="878617"/>
                    <a:pt x="11571" y="878045"/>
                  </a:cubicBezTo>
                  <a:cubicBezTo>
                    <a:pt x="15476" y="877474"/>
                    <a:pt x="19857" y="875473"/>
                    <a:pt x="23763" y="872235"/>
                  </a:cubicBezTo>
                  <a:close/>
                </a:path>
              </a:pathLst>
            </a:custGeom>
            <a:solidFill>
              <a:srgbClr val="E6E7E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B5FF2D42-EA17-05BF-1401-B2FCC9941E2C}"/>
                </a:ext>
              </a:extLst>
            </p:cNvPr>
            <p:cNvSpPr/>
            <p:nvPr/>
          </p:nvSpPr>
          <p:spPr>
            <a:xfrm>
              <a:off x="8560402" y="1709838"/>
              <a:ext cx="93622" cy="191351"/>
            </a:xfrm>
            <a:custGeom>
              <a:avLst/>
              <a:gdLst>
                <a:gd name="connsiteX0" fmla="*/ 95 w 93622"/>
                <a:gd name="connsiteY0" fmla="*/ 180398 h 191351"/>
                <a:gd name="connsiteX1" fmla="*/ 23146 w 93622"/>
                <a:gd name="connsiteY1" fmla="*/ 130773 h 191351"/>
                <a:gd name="connsiteX2" fmla="*/ 24289 w 93622"/>
                <a:gd name="connsiteY2" fmla="*/ 12568 h 191351"/>
                <a:gd name="connsiteX3" fmla="*/ 88106 w 93622"/>
                <a:gd name="connsiteY3" fmla="*/ 120772 h 191351"/>
                <a:gd name="connsiteX4" fmla="*/ 23717 w 93622"/>
                <a:gd name="connsiteY4" fmla="*/ 191352 h 191351"/>
                <a:gd name="connsiteX5" fmla="*/ 0 w 93622"/>
                <a:gd name="connsiteY5" fmla="*/ 180398 h 19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622" h="191351">
                  <a:moveTo>
                    <a:pt x="95" y="180398"/>
                  </a:moveTo>
                  <a:cubicBezTo>
                    <a:pt x="95" y="180398"/>
                    <a:pt x="27623" y="159348"/>
                    <a:pt x="23146" y="130773"/>
                  </a:cubicBezTo>
                  <a:cubicBezTo>
                    <a:pt x="18669" y="102198"/>
                    <a:pt x="-26098" y="55621"/>
                    <a:pt x="24289" y="12568"/>
                  </a:cubicBezTo>
                  <a:cubicBezTo>
                    <a:pt x="74676" y="-30580"/>
                    <a:pt x="107156" y="45239"/>
                    <a:pt x="88106" y="120772"/>
                  </a:cubicBezTo>
                  <a:cubicBezTo>
                    <a:pt x="75438" y="165825"/>
                    <a:pt x="23717" y="191352"/>
                    <a:pt x="23717" y="191352"/>
                  </a:cubicBezTo>
                  <a:lnTo>
                    <a:pt x="0" y="180398"/>
                  </a:lnTo>
                  <a:close/>
                </a:path>
              </a:pathLst>
            </a:custGeom>
            <a:solidFill>
              <a:srgbClr val="E6E7E9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F40892E4-B168-3CBC-2455-F42D9D0C6664}"/>
                </a:ext>
              </a:extLst>
            </p:cNvPr>
            <p:cNvSpPr/>
            <p:nvPr/>
          </p:nvSpPr>
          <p:spPr>
            <a:xfrm>
              <a:off x="8570127" y="1773658"/>
              <a:ext cx="40734" cy="77977"/>
            </a:xfrm>
            <a:custGeom>
              <a:avLst/>
              <a:gdLst>
                <a:gd name="connsiteX0" fmla="*/ 39139 w 40734"/>
                <a:gd name="connsiteY0" fmla="*/ 77715 h 77977"/>
                <a:gd name="connsiteX1" fmla="*/ 35329 w 40734"/>
                <a:gd name="connsiteY1" fmla="*/ 76382 h 77977"/>
                <a:gd name="connsiteX2" fmla="*/ 277 w 40734"/>
                <a:gd name="connsiteY2" fmla="*/ 4087 h 77977"/>
                <a:gd name="connsiteX3" fmla="*/ 1610 w 40734"/>
                <a:gd name="connsiteY3" fmla="*/ 277 h 77977"/>
                <a:gd name="connsiteX4" fmla="*/ 1610 w 40734"/>
                <a:gd name="connsiteY4" fmla="*/ 277 h 77977"/>
                <a:gd name="connsiteX5" fmla="*/ 5421 w 40734"/>
                <a:gd name="connsiteY5" fmla="*/ 1611 h 77977"/>
                <a:gd name="connsiteX6" fmla="*/ 40472 w 40734"/>
                <a:gd name="connsiteY6" fmla="*/ 73905 h 77977"/>
                <a:gd name="connsiteX7" fmla="*/ 39139 w 40734"/>
                <a:gd name="connsiteY7" fmla="*/ 77715 h 77977"/>
                <a:gd name="connsiteX8" fmla="*/ 39139 w 40734"/>
                <a:gd name="connsiteY8" fmla="*/ 77715 h 77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734" h="77977">
                  <a:moveTo>
                    <a:pt x="39139" y="77715"/>
                  </a:moveTo>
                  <a:cubicBezTo>
                    <a:pt x="37710" y="78382"/>
                    <a:pt x="35996" y="77715"/>
                    <a:pt x="35329" y="76382"/>
                  </a:cubicBezTo>
                  <a:lnTo>
                    <a:pt x="277" y="4087"/>
                  </a:lnTo>
                  <a:cubicBezTo>
                    <a:pt x="-390" y="2658"/>
                    <a:pt x="182" y="1039"/>
                    <a:pt x="1610" y="277"/>
                  </a:cubicBezTo>
                  <a:lnTo>
                    <a:pt x="1610" y="277"/>
                  </a:lnTo>
                  <a:cubicBezTo>
                    <a:pt x="3039" y="-390"/>
                    <a:pt x="4754" y="182"/>
                    <a:pt x="5421" y="1611"/>
                  </a:cubicBezTo>
                  <a:lnTo>
                    <a:pt x="40472" y="73905"/>
                  </a:lnTo>
                  <a:cubicBezTo>
                    <a:pt x="41139" y="75334"/>
                    <a:pt x="40472" y="77049"/>
                    <a:pt x="39139" y="77715"/>
                  </a:cubicBezTo>
                  <a:lnTo>
                    <a:pt x="39139" y="77715"/>
                  </a:lnTo>
                  <a:close/>
                </a:path>
              </a:pathLst>
            </a:custGeom>
            <a:solidFill>
              <a:srgbClr val="D6D6D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085A6D08-8BDF-0C1C-D85D-57243BA6E73C}"/>
                </a:ext>
              </a:extLst>
            </p:cNvPr>
            <p:cNvSpPr/>
            <p:nvPr/>
          </p:nvSpPr>
          <p:spPr>
            <a:xfrm>
              <a:off x="8580223" y="1755370"/>
              <a:ext cx="45210" cy="87612"/>
            </a:xfrm>
            <a:custGeom>
              <a:avLst/>
              <a:gdLst>
                <a:gd name="connsiteX0" fmla="*/ 43616 w 45210"/>
                <a:gd name="connsiteY0" fmla="*/ 87336 h 87612"/>
                <a:gd name="connsiteX1" fmla="*/ 39806 w 45210"/>
                <a:gd name="connsiteY1" fmla="*/ 86002 h 87612"/>
                <a:gd name="connsiteX2" fmla="*/ 277 w 45210"/>
                <a:gd name="connsiteY2" fmla="*/ 4087 h 87612"/>
                <a:gd name="connsiteX3" fmla="*/ 1610 w 45210"/>
                <a:gd name="connsiteY3" fmla="*/ 277 h 87612"/>
                <a:gd name="connsiteX4" fmla="*/ 1610 w 45210"/>
                <a:gd name="connsiteY4" fmla="*/ 277 h 87612"/>
                <a:gd name="connsiteX5" fmla="*/ 5421 w 45210"/>
                <a:gd name="connsiteY5" fmla="*/ 1611 h 87612"/>
                <a:gd name="connsiteX6" fmla="*/ 44950 w 45210"/>
                <a:gd name="connsiteY6" fmla="*/ 83526 h 87612"/>
                <a:gd name="connsiteX7" fmla="*/ 43616 w 45210"/>
                <a:gd name="connsiteY7" fmla="*/ 87336 h 87612"/>
                <a:gd name="connsiteX8" fmla="*/ 43616 w 45210"/>
                <a:gd name="connsiteY8" fmla="*/ 87336 h 8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210" h="87612">
                  <a:moveTo>
                    <a:pt x="43616" y="87336"/>
                  </a:moveTo>
                  <a:cubicBezTo>
                    <a:pt x="42187" y="88002"/>
                    <a:pt x="40472" y="87431"/>
                    <a:pt x="39806" y="86002"/>
                  </a:cubicBezTo>
                  <a:lnTo>
                    <a:pt x="277" y="4087"/>
                  </a:lnTo>
                  <a:cubicBezTo>
                    <a:pt x="-390" y="2754"/>
                    <a:pt x="182" y="1039"/>
                    <a:pt x="1610" y="277"/>
                  </a:cubicBezTo>
                  <a:lnTo>
                    <a:pt x="1610" y="277"/>
                  </a:lnTo>
                  <a:cubicBezTo>
                    <a:pt x="3039" y="-390"/>
                    <a:pt x="4754" y="182"/>
                    <a:pt x="5421" y="1611"/>
                  </a:cubicBezTo>
                  <a:lnTo>
                    <a:pt x="44950" y="83526"/>
                  </a:lnTo>
                  <a:cubicBezTo>
                    <a:pt x="45616" y="84954"/>
                    <a:pt x="44950" y="86669"/>
                    <a:pt x="43616" y="87336"/>
                  </a:cubicBezTo>
                  <a:lnTo>
                    <a:pt x="43616" y="87336"/>
                  </a:lnTo>
                  <a:close/>
                </a:path>
              </a:pathLst>
            </a:custGeom>
            <a:solidFill>
              <a:srgbClr val="D6D6D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F60F3BBD-7802-0CA0-A58F-FC6B21491372}"/>
                </a:ext>
              </a:extLst>
            </p:cNvPr>
            <p:cNvSpPr/>
            <p:nvPr/>
          </p:nvSpPr>
          <p:spPr>
            <a:xfrm>
              <a:off x="8588430" y="1736511"/>
              <a:ext cx="45385" cy="87787"/>
            </a:xfrm>
            <a:custGeom>
              <a:avLst/>
              <a:gdLst>
                <a:gd name="connsiteX0" fmla="*/ 43791 w 45385"/>
                <a:gd name="connsiteY0" fmla="*/ 87526 h 87787"/>
                <a:gd name="connsiteX1" fmla="*/ 39981 w 45385"/>
                <a:gd name="connsiteY1" fmla="*/ 86193 h 87787"/>
                <a:gd name="connsiteX2" fmla="*/ 262 w 45385"/>
                <a:gd name="connsiteY2" fmla="*/ 4087 h 87787"/>
                <a:gd name="connsiteX3" fmla="*/ 1595 w 45385"/>
                <a:gd name="connsiteY3" fmla="*/ 277 h 87787"/>
                <a:gd name="connsiteX4" fmla="*/ 1595 w 45385"/>
                <a:gd name="connsiteY4" fmla="*/ 277 h 87787"/>
                <a:gd name="connsiteX5" fmla="*/ 5405 w 45385"/>
                <a:gd name="connsiteY5" fmla="*/ 1611 h 87787"/>
                <a:gd name="connsiteX6" fmla="*/ 45124 w 45385"/>
                <a:gd name="connsiteY6" fmla="*/ 83716 h 87787"/>
                <a:gd name="connsiteX7" fmla="*/ 43791 w 45385"/>
                <a:gd name="connsiteY7" fmla="*/ 87526 h 87787"/>
                <a:gd name="connsiteX8" fmla="*/ 43791 w 45385"/>
                <a:gd name="connsiteY8" fmla="*/ 87526 h 87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385" h="87787">
                  <a:moveTo>
                    <a:pt x="43791" y="87526"/>
                  </a:moveTo>
                  <a:cubicBezTo>
                    <a:pt x="42362" y="88193"/>
                    <a:pt x="40648" y="87526"/>
                    <a:pt x="39981" y="86193"/>
                  </a:cubicBezTo>
                  <a:lnTo>
                    <a:pt x="262" y="4087"/>
                  </a:lnTo>
                  <a:cubicBezTo>
                    <a:pt x="-405" y="2658"/>
                    <a:pt x="262" y="1039"/>
                    <a:pt x="1595" y="277"/>
                  </a:cubicBezTo>
                  <a:lnTo>
                    <a:pt x="1595" y="277"/>
                  </a:lnTo>
                  <a:cubicBezTo>
                    <a:pt x="3024" y="-390"/>
                    <a:pt x="4738" y="182"/>
                    <a:pt x="5405" y="1611"/>
                  </a:cubicBezTo>
                  <a:lnTo>
                    <a:pt x="45124" y="83716"/>
                  </a:lnTo>
                  <a:cubicBezTo>
                    <a:pt x="45791" y="85145"/>
                    <a:pt x="45124" y="86859"/>
                    <a:pt x="43791" y="87526"/>
                  </a:cubicBezTo>
                  <a:lnTo>
                    <a:pt x="43791" y="87526"/>
                  </a:lnTo>
                  <a:close/>
                </a:path>
              </a:pathLst>
            </a:custGeom>
            <a:solidFill>
              <a:srgbClr val="D6D6D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8E3BA84F-3947-0143-40FA-C03232EC9256}"/>
                </a:ext>
              </a:extLst>
            </p:cNvPr>
            <p:cNvSpPr/>
            <p:nvPr/>
          </p:nvSpPr>
          <p:spPr>
            <a:xfrm>
              <a:off x="8597749" y="1723763"/>
              <a:ext cx="44353" cy="85311"/>
            </a:xfrm>
            <a:custGeom>
              <a:avLst/>
              <a:gdLst>
                <a:gd name="connsiteX0" fmla="*/ 42664 w 44353"/>
                <a:gd name="connsiteY0" fmla="*/ 85034 h 85311"/>
                <a:gd name="connsiteX1" fmla="*/ 38949 w 44353"/>
                <a:gd name="connsiteY1" fmla="*/ 83701 h 85311"/>
                <a:gd name="connsiteX2" fmla="*/ 277 w 44353"/>
                <a:gd name="connsiteY2" fmla="*/ 4072 h 85311"/>
                <a:gd name="connsiteX3" fmla="*/ 1611 w 44353"/>
                <a:gd name="connsiteY3" fmla="*/ 262 h 85311"/>
                <a:gd name="connsiteX4" fmla="*/ 1611 w 44353"/>
                <a:gd name="connsiteY4" fmla="*/ 262 h 85311"/>
                <a:gd name="connsiteX5" fmla="*/ 5421 w 44353"/>
                <a:gd name="connsiteY5" fmla="*/ 1595 h 85311"/>
                <a:gd name="connsiteX6" fmla="*/ 44093 w 44353"/>
                <a:gd name="connsiteY6" fmla="*/ 81224 h 85311"/>
                <a:gd name="connsiteX7" fmla="*/ 42759 w 44353"/>
                <a:gd name="connsiteY7" fmla="*/ 85034 h 85311"/>
                <a:gd name="connsiteX8" fmla="*/ 42759 w 44353"/>
                <a:gd name="connsiteY8" fmla="*/ 85034 h 8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353" h="85311">
                  <a:moveTo>
                    <a:pt x="42664" y="85034"/>
                  </a:moveTo>
                  <a:cubicBezTo>
                    <a:pt x="41235" y="85701"/>
                    <a:pt x="39520" y="85129"/>
                    <a:pt x="38949" y="83701"/>
                  </a:cubicBezTo>
                  <a:lnTo>
                    <a:pt x="277" y="4072"/>
                  </a:lnTo>
                  <a:cubicBezTo>
                    <a:pt x="-390" y="2643"/>
                    <a:pt x="182" y="928"/>
                    <a:pt x="1611" y="262"/>
                  </a:cubicBezTo>
                  <a:lnTo>
                    <a:pt x="1611" y="262"/>
                  </a:lnTo>
                  <a:cubicBezTo>
                    <a:pt x="3039" y="-405"/>
                    <a:pt x="4754" y="262"/>
                    <a:pt x="5421" y="1595"/>
                  </a:cubicBezTo>
                  <a:lnTo>
                    <a:pt x="44093" y="81224"/>
                  </a:lnTo>
                  <a:cubicBezTo>
                    <a:pt x="44759" y="82653"/>
                    <a:pt x="44093" y="84367"/>
                    <a:pt x="42759" y="85034"/>
                  </a:cubicBezTo>
                  <a:lnTo>
                    <a:pt x="42759" y="85034"/>
                  </a:lnTo>
                  <a:close/>
                </a:path>
              </a:pathLst>
            </a:custGeom>
            <a:solidFill>
              <a:srgbClr val="D6D6D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DB8F0EF4-702F-990B-07B6-B7F9C88BEA4E}"/>
                </a:ext>
              </a:extLst>
            </p:cNvPr>
            <p:cNvSpPr/>
            <p:nvPr/>
          </p:nvSpPr>
          <p:spPr>
            <a:xfrm>
              <a:off x="8613465" y="1722239"/>
              <a:ext cx="33781" cy="63689"/>
            </a:xfrm>
            <a:custGeom>
              <a:avLst/>
              <a:gdLst>
                <a:gd name="connsiteX0" fmla="*/ 32186 w 33781"/>
                <a:gd name="connsiteY0" fmla="*/ 63412 h 63689"/>
                <a:gd name="connsiteX1" fmla="*/ 28376 w 33781"/>
                <a:gd name="connsiteY1" fmla="*/ 62079 h 63689"/>
                <a:gd name="connsiteX2" fmla="*/ 277 w 33781"/>
                <a:gd name="connsiteY2" fmla="*/ 4072 h 63689"/>
                <a:gd name="connsiteX3" fmla="*/ 1610 w 33781"/>
                <a:gd name="connsiteY3" fmla="*/ 262 h 63689"/>
                <a:gd name="connsiteX4" fmla="*/ 1610 w 33781"/>
                <a:gd name="connsiteY4" fmla="*/ 262 h 63689"/>
                <a:gd name="connsiteX5" fmla="*/ 5421 w 33781"/>
                <a:gd name="connsiteY5" fmla="*/ 1595 h 63689"/>
                <a:gd name="connsiteX6" fmla="*/ 33519 w 33781"/>
                <a:gd name="connsiteY6" fmla="*/ 59698 h 63689"/>
                <a:gd name="connsiteX7" fmla="*/ 32186 w 33781"/>
                <a:gd name="connsiteY7" fmla="*/ 63508 h 63689"/>
                <a:gd name="connsiteX8" fmla="*/ 32186 w 33781"/>
                <a:gd name="connsiteY8" fmla="*/ 63508 h 6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81" h="63689">
                  <a:moveTo>
                    <a:pt x="32186" y="63412"/>
                  </a:moveTo>
                  <a:cubicBezTo>
                    <a:pt x="30757" y="64079"/>
                    <a:pt x="29042" y="63508"/>
                    <a:pt x="28376" y="62079"/>
                  </a:cubicBezTo>
                  <a:lnTo>
                    <a:pt x="277" y="4072"/>
                  </a:lnTo>
                  <a:cubicBezTo>
                    <a:pt x="-390" y="2643"/>
                    <a:pt x="182" y="928"/>
                    <a:pt x="1610" y="262"/>
                  </a:cubicBezTo>
                  <a:lnTo>
                    <a:pt x="1610" y="262"/>
                  </a:lnTo>
                  <a:cubicBezTo>
                    <a:pt x="3039" y="-405"/>
                    <a:pt x="4754" y="262"/>
                    <a:pt x="5421" y="1595"/>
                  </a:cubicBezTo>
                  <a:lnTo>
                    <a:pt x="33519" y="59698"/>
                  </a:lnTo>
                  <a:cubicBezTo>
                    <a:pt x="34186" y="61126"/>
                    <a:pt x="33519" y="62841"/>
                    <a:pt x="32186" y="63508"/>
                  </a:cubicBezTo>
                  <a:lnTo>
                    <a:pt x="32186" y="63508"/>
                  </a:lnTo>
                  <a:close/>
                </a:path>
              </a:pathLst>
            </a:custGeom>
            <a:solidFill>
              <a:srgbClr val="D6D6D6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3D6D20D9-D9DE-D839-C9A2-DC770C64FE7F}"/>
                </a:ext>
              </a:extLst>
            </p:cNvPr>
            <p:cNvSpPr/>
            <p:nvPr/>
          </p:nvSpPr>
          <p:spPr>
            <a:xfrm>
              <a:off x="8581453" y="1716902"/>
              <a:ext cx="67834" cy="111928"/>
            </a:xfrm>
            <a:custGeom>
              <a:avLst/>
              <a:gdLst>
                <a:gd name="connsiteX0" fmla="*/ 0 w 67834"/>
                <a:gd name="connsiteY0" fmla="*/ 16362 h 111928"/>
                <a:gd name="connsiteX1" fmla="*/ 59341 w 67834"/>
                <a:gd name="connsiteY1" fmla="*/ 22267 h 111928"/>
                <a:gd name="connsiteX2" fmla="*/ 60389 w 67834"/>
                <a:gd name="connsiteY2" fmla="*/ 110278 h 111928"/>
                <a:gd name="connsiteX3" fmla="*/ 0 w 67834"/>
                <a:gd name="connsiteY3" fmla="*/ 16362 h 11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834" h="111928">
                  <a:moveTo>
                    <a:pt x="0" y="16362"/>
                  </a:moveTo>
                  <a:cubicBezTo>
                    <a:pt x="0" y="16362"/>
                    <a:pt x="40862" y="-24120"/>
                    <a:pt x="59341" y="22267"/>
                  </a:cubicBezTo>
                  <a:cubicBezTo>
                    <a:pt x="77819" y="68654"/>
                    <a:pt x="60389" y="110278"/>
                    <a:pt x="60389" y="110278"/>
                  </a:cubicBezTo>
                  <a:cubicBezTo>
                    <a:pt x="60389" y="110278"/>
                    <a:pt x="47339" y="132186"/>
                    <a:pt x="0" y="16362"/>
                  </a:cubicBezTo>
                  <a:close/>
                </a:path>
              </a:pathLst>
            </a:custGeom>
            <a:gradFill>
              <a:gsLst>
                <a:gs pos="12000">
                  <a:srgbClr val="FFFFFF"/>
                </a:gs>
                <a:gs pos="100000">
                  <a:srgbClr val="FFFFFF">
                    <a:alpha val="0"/>
                  </a:srgbClr>
                </a:gs>
              </a:gsLst>
              <a:lin ang="8018621" scaled="1"/>
            </a:gra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AA781F7F-8752-4CDB-2521-45D1E67B251B}"/>
                </a:ext>
              </a:extLst>
            </p:cNvPr>
            <p:cNvSpPr/>
            <p:nvPr/>
          </p:nvSpPr>
          <p:spPr>
            <a:xfrm>
              <a:off x="7579517" y="1872424"/>
              <a:ext cx="1022027" cy="875222"/>
            </a:xfrm>
            <a:custGeom>
              <a:avLst/>
              <a:gdLst>
                <a:gd name="connsiteX0" fmla="*/ 21812 w 1022027"/>
                <a:gd name="connsiteY0" fmla="*/ 869251 h 875222"/>
                <a:gd name="connsiteX1" fmla="*/ 1013746 w 1022027"/>
                <a:gd name="connsiteY1" fmla="*/ 21050 h 875222"/>
                <a:gd name="connsiteX2" fmla="*/ 1020033 w 1022027"/>
                <a:gd name="connsiteY2" fmla="*/ 0 h 875222"/>
                <a:gd name="connsiteX3" fmla="*/ 0 w 1022027"/>
                <a:gd name="connsiteY3" fmla="*/ 872204 h 875222"/>
                <a:gd name="connsiteX4" fmla="*/ 9620 w 1022027"/>
                <a:gd name="connsiteY4" fmla="*/ 875062 h 875222"/>
                <a:gd name="connsiteX5" fmla="*/ 21812 w 1022027"/>
                <a:gd name="connsiteY5" fmla="*/ 869251 h 875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2027" h="875222">
                  <a:moveTo>
                    <a:pt x="21812" y="869251"/>
                  </a:moveTo>
                  <a:lnTo>
                    <a:pt x="1013746" y="21050"/>
                  </a:lnTo>
                  <a:cubicBezTo>
                    <a:pt x="1021461" y="14478"/>
                    <a:pt x="1024318" y="4953"/>
                    <a:pt x="1020033" y="0"/>
                  </a:cubicBezTo>
                  <a:lnTo>
                    <a:pt x="0" y="872204"/>
                  </a:lnTo>
                  <a:cubicBezTo>
                    <a:pt x="2096" y="874681"/>
                    <a:pt x="5620" y="875633"/>
                    <a:pt x="9620" y="875062"/>
                  </a:cubicBezTo>
                  <a:cubicBezTo>
                    <a:pt x="13526" y="874490"/>
                    <a:pt x="17907" y="872490"/>
                    <a:pt x="21812" y="869251"/>
                  </a:cubicBez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7C232D93-3774-63C1-3845-6EBB75662C6C}"/>
                </a:ext>
              </a:extLst>
            </p:cNvPr>
            <p:cNvSpPr/>
            <p:nvPr/>
          </p:nvSpPr>
          <p:spPr>
            <a:xfrm>
              <a:off x="7507794" y="2577941"/>
              <a:ext cx="262795" cy="231528"/>
            </a:xfrm>
            <a:custGeom>
              <a:avLst/>
              <a:gdLst>
                <a:gd name="connsiteX0" fmla="*/ 39910 w 262795"/>
                <a:gd name="connsiteY0" fmla="*/ 225743 h 231528"/>
                <a:gd name="connsiteX1" fmla="*/ 262795 w 262795"/>
                <a:gd name="connsiteY1" fmla="*/ 24860 h 231528"/>
                <a:gd name="connsiteX2" fmla="*/ 241554 w 262795"/>
                <a:gd name="connsiteY2" fmla="*/ 0 h 231528"/>
                <a:gd name="connsiteX3" fmla="*/ 8478 w 262795"/>
                <a:gd name="connsiteY3" fmla="*/ 188976 h 231528"/>
                <a:gd name="connsiteX4" fmla="*/ 5811 w 262795"/>
                <a:gd name="connsiteY4" fmla="*/ 223076 h 231528"/>
                <a:gd name="connsiteX5" fmla="*/ 22289 w 262795"/>
                <a:gd name="connsiteY5" fmla="*/ 231458 h 231528"/>
                <a:gd name="connsiteX6" fmla="*/ 39910 w 262795"/>
                <a:gd name="connsiteY6" fmla="*/ 225647 h 231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2795" h="231528">
                  <a:moveTo>
                    <a:pt x="39910" y="225743"/>
                  </a:moveTo>
                  <a:lnTo>
                    <a:pt x="262795" y="24860"/>
                  </a:lnTo>
                  <a:lnTo>
                    <a:pt x="241554" y="0"/>
                  </a:lnTo>
                  <a:lnTo>
                    <a:pt x="8478" y="188976"/>
                  </a:lnTo>
                  <a:cubicBezTo>
                    <a:pt x="-1714" y="197644"/>
                    <a:pt x="-2857" y="212884"/>
                    <a:pt x="5811" y="223076"/>
                  </a:cubicBezTo>
                  <a:cubicBezTo>
                    <a:pt x="10097" y="228124"/>
                    <a:pt x="16098" y="231077"/>
                    <a:pt x="22289" y="231458"/>
                  </a:cubicBezTo>
                  <a:cubicBezTo>
                    <a:pt x="28480" y="231934"/>
                    <a:pt x="34767" y="230029"/>
                    <a:pt x="39910" y="225647"/>
                  </a:cubicBezTo>
                  <a:close/>
                </a:path>
              </a:pathLst>
            </a:custGeom>
            <a:solidFill>
              <a:srgbClr val="58595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3F98B891-B283-D6E1-569F-F9723E1AC40C}"/>
                </a:ext>
              </a:extLst>
            </p:cNvPr>
            <p:cNvSpPr/>
            <p:nvPr/>
          </p:nvSpPr>
          <p:spPr>
            <a:xfrm>
              <a:off x="7515319" y="2592228"/>
              <a:ext cx="255269" cy="217314"/>
            </a:xfrm>
            <a:custGeom>
              <a:avLst/>
              <a:gdLst>
                <a:gd name="connsiteX0" fmla="*/ 32385 w 255269"/>
                <a:gd name="connsiteY0" fmla="*/ 211455 h 217314"/>
                <a:gd name="connsiteX1" fmla="*/ 14764 w 255269"/>
                <a:gd name="connsiteY1" fmla="*/ 217265 h 217314"/>
                <a:gd name="connsiteX2" fmla="*/ 0 w 255269"/>
                <a:gd name="connsiteY2" fmla="*/ 210503 h 217314"/>
                <a:gd name="connsiteX3" fmla="*/ 246126 w 255269"/>
                <a:gd name="connsiteY3" fmla="*/ 0 h 217314"/>
                <a:gd name="connsiteX4" fmla="*/ 255270 w 255269"/>
                <a:gd name="connsiteY4" fmla="*/ 10668 h 217314"/>
                <a:gd name="connsiteX5" fmla="*/ 32385 w 255269"/>
                <a:gd name="connsiteY5" fmla="*/ 211550 h 217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5269" h="217314">
                  <a:moveTo>
                    <a:pt x="32385" y="211455"/>
                  </a:moveTo>
                  <a:cubicBezTo>
                    <a:pt x="27241" y="215837"/>
                    <a:pt x="20955" y="217646"/>
                    <a:pt x="14764" y="217265"/>
                  </a:cubicBezTo>
                  <a:cubicBezTo>
                    <a:pt x="9334" y="216884"/>
                    <a:pt x="4096" y="214408"/>
                    <a:pt x="0" y="210503"/>
                  </a:cubicBezTo>
                  <a:cubicBezTo>
                    <a:pt x="82105" y="140303"/>
                    <a:pt x="164116" y="70199"/>
                    <a:pt x="246126" y="0"/>
                  </a:cubicBezTo>
                  <a:lnTo>
                    <a:pt x="255270" y="10668"/>
                  </a:lnTo>
                  <a:lnTo>
                    <a:pt x="32385" y="211550"/>
                  </a:lnTo>
                  <a:close/>
                </a:path>
              </a:pathLst>
            </a:custGeom>
            <a:solidFill>
              <a:srgbClr val="D2D2D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146" name="Freeform: Shape 1145">
            <a:extLst>
              <a:ext uri="{FF2B5EF4-FFF2-40B4-BE49-F238E27FC236}">
                <a16:creationId xmlns:a16="http://schemas.microsoft.com/office/drawing/2014/main" id="{7F03652A-9A82-8B4D-2619-E58FEC93911B}"/>
              </a:ext>
            </a:extLst>
          </p:cNvPr>
          <p:cNvSpPr/>
          <p:nvPr/>
        </p:nvSpPr>
        <p:spPr>
          <a:xfrm>
            <a:off x="8604936" y="2606620"/>
            <a:ext cx="198666" cy="806698"/>
          </a:xfrm>
          <a:custGeom>
            <a:avLst/>
            <a:gdLst>
              <a:gd name="connsiteX0" fmla="*/ 137522 w 137521"/>
              <a:gd name="connsiteY0" fmla="*/ 507664 h 558414"/>
              <a:gd name="connsiteX1" fmla="*/ 84658 w 137521"/>
              <a:gd name="connsiteY1" fmla="*/ 271539 h 558414"/>
              <a:gd name="connsiteX2" fmla="*/ 61703 w 137521"/>
              <a:gd name="connsiteY2" fmla="*/ 165812 h 558414"/>
              <a:gd name="connsiteX3" fmla="*/ 87230 w 137521"/>
              <a:gd name="connsiteY3" fmla="*/ 7316 h 558414"/>
              <a:gd name="connsiteX4" fmla="*/ 266 w 137521"/>
              <a:gd name="connsiteY4" fmla="*/ 107900 h 558414"/>
              <a:gd name="connsiteX5" fmla="*/ 14744 w 137521"/>
              <a:gd name="connsiteY5" fmla="*/ 170098 h 558414"/>
              <a:gd name="connsiteX6" fmla="*/ 12173 w 137521"/>
              <a:gd name="connsiteY6" fmla="*/ 440322 h 558414"/>
              <a:gd name="connsiteX7" fmla="*/ 137427 w 137521"/>
              <a:gd name="connsiteY7" fmla="*/ 507664 h 558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7521" h="558414">
                <a:moveTo>
                  <a:pt x="137522" y="507664"/>
                </a:moveTo>
                <a:cubicBezTo>
                  <a:pt x="137522" y="507664"/>
                  <a:pt x="124758" y="381553"/>
                  <a:pt x="84658" y="271539"/>
                </a:cubicBezTo>
                <a:cubicBezTo>
                  <a:pt x="44558" y="161621"/>
                  <a:pt x="61703" y="165812"/>
                  <a:pt x="61703" y="165812"/>
                </a:cubicBezTo>
                <a:cubicBezTo>
                  <a:pt x="61703" y="165812"/>
                  <a:pt x="132473" y="39701"/>
                  <a:pt x="87230" y="7316"/>
                </a:cubicBezTo>
                <a:cubicBezTo>
                  <a:pt x="42081" y="-25070"/>
                  <a:pt x="-3925" y="57608"/>
                  <a:pt x="266" y="107900"/>
                </a:cubicBezTo>
                <a:cubicBezTo>
                  <a:pt x="4553" y="158192"/>
                  <a:pt x="14744" y="170098"/>
                  <a:pt x="14744" y="170098"/>
                </a:cubicBezTo>
                <a:cubicBezTo>
                  <a:pt x="14744" y="170098"/>
                  <a:pt x="7124" y="380600"/>
                  <a:pt x="12173" y="440322"/>
                </a:cubicBezTo>
                <a:cubicBezTo>
                  <a:pt x="14744" y="487185"/>
                  <a:pt x="119519" y="635489"/>
                  <a:pt x="137427" y="507664"/>
                </a:cubicBezTo>
                <a:close/>
              </a:path>
            </a:pathLst>
          </a:custGeom>
          <a:solidFill>
            <a:schemeClr val="accent5">
              <a:lumMod val="60000"/>
              <a:lumOff val="4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7" name="Freeform: Shape 1146">
            <a:extLst>
              <a:ext uri="{FF2B5EF4-FFF2-40B4-BE49-F238E27FC236}">
                <a16:creationId xmlns:a16="http://schemas.microsoft.com/office/drawing/2014/main" id="{E3A02EEA-7701-C7B5-5582-644D1E85004F}"/>
              </a:ext>
            </a:extLst>
          </p:cNvPr>
          <p:cNvSpPr/>
          <p:nvPr/>
        </p:nvSpPr>
        <p:spPr>
          <a:xfrm>
            <a:off x="8351100" y="3109125"/>
            <a:ext cx="294813" cy="152132"/>
          </a:xfrm>
          <a:custGeom>
            <a:avLst/>
            <a:gdLst>
              <a:gd name="connsiteX0" fmla="*/ 155499 w 204076"/>
              <a:gd name="connsiteY0" fmla="*/ 3037 h 105309"/>
              <a:gd name="connsiteX1" fmla="*/ 204077 w 204076"/>
              <a:gd name="connsiteY1" fmla="*/ 99335 h 105309"/>
              <a:gd name="connsiteX2" fmla="*/ 6338 w 204076"/>
              <a:gd name="connsiteY2" fmla="*/ 70379 h 105309"/>
              <a:gd name="connsiteX3" fmla="*/ 337 w 204076"/>
              <a:gd name="connsiteY3" fmla="*/ 35422 h 105309"/>
              <a:gd name="connsiteX4" fmla="*/ 155404 w 204076"/>
              <a:gd name="connsiteY4" fmla="*/ 3037 h 105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4076" h="105309">
                <a:moveTo>
                  <a:pt x="155499" y="3037"/>
                </a:moveTo>
                <a:lnTo>
                  <a:pt x="204077" y="99335"/>
                </a:lnTo>
                <a:cubicBezTo>
                  <a:pt x="204077" y="99335"/>
                  <a:pt x="83871" y="124862"/>
                  <a:pt x="6338" y="70379"/>
                </a:cubicBezTo>
                <a:cubicBezTo>
                  <a:pt x="-2140" y="46567"/>
                  <a:pt x="337" y="35422"/>
                  <a:pt x="337" y="35422"/>
                </a:cubicBezTo>
                <a:cubicBezTo>
                  <a:pt x="337" y="35422"/>
                  <a:pt x="92348" y="-12298"/>
                  <a:pt x="155404" y="3037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8" name="Freeform: Shape 1147">
            <a:extLst>
              <a:ext uri="{FF2B5EF4-FFF2-40B4-BE49-F238E27FC236}">
                <a16:creationId xmlns:a16="http://schemas.microsoft.com/office/drawing/2014/main" id="{6FD1B1FD-3578-94BC-0F5F-4755CEBF9FDB}"/>
              </a:ext>
            </a:extLst>
          </p:cNvPr>
          <p:cNvSpPr/>
          <p:nvPr/>
        </p:nvSpPr>
        <p:spPr>
          <a:xfrm>
            <a:off x="8351237" y="3148464"/>
            <a:ext cx="201521" cy="112837"/>
          </a:xfrm>
          <a:custGeom>
            <a:avLst/>
            <a:gdLst>
              <a:gd name="connsiteX0" fmla="*/ 337 w 139497"/>
              <a:gd name="connsiteY0" fmla="*/ 8191 h 78108"/>
              <a:gd name="connsiteX1" fmla="*/ 18054 w 139497"/>
              <a:gd name="connsiteY1" fmla="*/ 0 h 78108"/>
              <a:gd name="connsiteX2" fmla="*/ 139497 w 139497"/>
              <a:gd name="connsiteY2" fmla="*/ 78105 h 78108"/>
              <a:gd name="connsiteX3" fmla="*/ 6338 w 139497"/>
              <a:gd name="connsiteY3" fmla="*/ 43148 h 78108"/>
              <a:gd name="connsiteX4" fmla="*/ 337 w 139497"/>
              <a:gd name="connsiteY4" fmla="*/ 8191 h 781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497" h="78108">
                <a:moveTo>
                  <a:pt x="337" y="8191"/>
                </a:moveTo>
                <a:cubicBezTo>
                  <a:pt x="337" y="8191"/>
                  <a:pt x="-3378" y="8096"/>
                  <a:pt x="18054" y="0"/>
                </a:cubicBezTo>
                <a:cubicBezTo>
                  <a:pt x="47009" y="34576"/>
                  <a:pt x="100445" y="56959"/>
                  <a:pt x="139497" y="78105"/>
                </a:cubicBezTo>
                <a:cubicBezTo>
                  <a:pt x="98921" y="78295"/>
                  <a:pt x="46819" y="71628"/>
                  <a:pt x="6338" y="43148"/>
                </a:cubicBezTo>
                <a:cubicBezTo>
                  <a:pt x="-2140" y="19336"/>
                  <a:pt x="337" y="8191"/>
                  <a:pt x="337" y="8191"/>
                </a:cubicBezTo>
                <a:close/>
              </a:path>
            </a:pathLst>
          </a:custGeom>
          <a:solidFill>
            <a:srgbClr val="F2B47C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9" name="Freeform: Shape 1148">
            <a:extLst>
              <a:ext uri="{FF2B5EF4-FFF2-40B4-BE49-F238E27FC236}">
                <a16:creationId xmlns:a16="http://schemas.microsoft.com/office/drawing/2014/main" id="{8D50E1A4-3197-5A9A-7A3B-4EB9AD7007D0}"/>
              </a:ext>
            </a:extLst>
          </p:cNvPr>
          <p:cNvSpPr/>
          <p:nvPr/>
        </p:nvSpPr>
        <p:spPr>
          <a:xfrm>
            <a:off x="8122289" y="2521561"/>
            <a:ext cx="744404" cy="574976"/>
          </a:xfrm>
          <a:custGeom>
            <a:avLst/>
            <a:gdLst>
              <a:gd name="connsiteX0" fmla="*/ 704 w 515293"/>
              <a:gd name="connsiteY0" fmla="*/ 380807 h 398011"/>
              <a:gd name="connsiteX1" fmla="*/ 313125 w 515293"/>
              <a:gd name="connsiteY1" fmla="*/ 113154 h 398011"/>
              <a:gd name="connsiteX2" fmla="*/ 370179 w 515293"/>
              <a:gd name="connsiteY2" fmla="*/ 34764 h 398011"/>
              <a:gd name="connsiteX3" fmla="*/ 480098 w 515293"/>
              <a:gd name="connsiteY3" fmla="*/ 664 h 398011"/>
              <a:gd name="connsiteX4" fmla="*/ 505625 w 515293"/>
              <a:gd name="connsiteY4" fmla="*/ 18571 h 398011"/>
              <a:gd name="connsiteX5" fmla="*/ 471525 w 515293"/>
              <a:gd name="connsiteY5" fmla="*/ 66291 h 398011"/>
              <a:gd name="connsiteX6" fmla="*/ 511911 w 515293"/>
              <a:gd name="connsiteY6" fmla="*/ 51147 h 398011"/>
              <a:gd name="connsiteX7" fmla="*/ 488575 w 515293"/>
              <a:gd name="connsiteY7" fmla="*/ 97819 h 398011"/>
              <a:gd name="connsiteX8" fmla="*/ 386276 w 515293"/>
              <a:gd name="connsiteY8" fmla="*/ 137920 h 398011"/>
              <a:gd name="connsiteX9" fmla="*/ 289121 w 515293"/>
              <a:gd name="connsiteY9" fmla="*/ 226597 h 398011"/>
              <a:gd name="connsiteX10" fmla="*/ 609 w 515293"/>
              <a:gd name="connsiteY10" fmla="*/ 380902 h 398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15293" h="398011">
                <a:moveTo>
                  <a:pt x="704" y="380807"/>
                </a:moveTo>
                <a:cubicBezTo>
                  <a:pt x="13468" y="315656"/>
                  <a:pt x="260261" y="142110"/>
                  <a:pt x="313125" y="113154"/>
                </a:cubicBezTo>
                <a:cubicBezTo>
                  <a:pt x="365988" y="84199"/>
                  <a:pt x="348081" y="56004"/>
                  <a:pt x="370179" y="34764"/>
                </a:cubicBezTo>
                <a:cubicBezTo>
                  <a:pt x="392373" y="13428"/>
                  <a:pt x="442569" y="-3622"/>
                  <a:pt x="480098" y="664"/>
                </a:cubicBezTo>
                <a:cubicBezTo>
                  <a:pt x="517626" y="4950"/>
                  <a:pt x="505625" y="18571"/>
                  <a:pt x="505625" y="18571"/>
                </a:cubicBezTo>
                <a:cubicBezTo>
                  <a:pt x="505625" y="18571"/>
                  <a:pt x="461334" y="64577"/>
                  <a:pt x="471525" y="66291"/>
                </a:cubicBezTo>
                <a:cubicBezTo>
                  <a:pt x="481717" y="68006"/>
                  <a:pt x="501815" y="61815"/>
                  <a:pt x="511911" y="51147"/>
                </a:cubicBezTo>
                <a:cubicBezTo>
                  <a:pt x="522960" y="74959"/>
                  <a:pt x="504767" y="86770"/>
                  <a:pt x="488575" y="97819"/>
                </a:cubicBezTo>
                <a:cubicBezTo>
                  <a:pt x="472383" y="108868"/>
                  <a:pt x="421233" y="114869"/>
                  <a:pt x="386276" y="137920"/>
                </a:cubicBezTo>
                <a:cubicBezTo>
                  <a:pt x="351320" y="160970"/>
                  <a:pt x="289121" y="226597"/>
                  <a:pt x="289121" y="226597"/>
                </a:cubicBezTo>
                <a:cubicBezTo>
                  <a:pt x="289121" y="226597"/>
                  <a:pt x="-15393" y="462341"/>
                  <a:pt x="609" y="380902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0" name="Freeform: Shape 1149">
            <a:extLst>
              <a:ext uri="{FF2B5EF4-FFF2-40B4-BE49-F238E27FC236}">
                <a16:creationId xmlns:a16="http://schemas.microsoft.com/office/drawing/2014/main" id="{1FB0BD83-E868-8BC9-B97D-CEDAC2CB9B08}"/>
              </a:ext>
            </a:extLst>
          </p:cNvPr>
          <p:cNvSpPr/>
          <p:nvPr/>
        </p:nvSpPr>
        <p:spPr>
          <a:xfrm>
            <a:off x="8061902" y="4242600"/>
            <a:ext cx="625763" cy="2024439"/>
          </a:xfrm>
          <a:custGeom>
            <a:avLst/>
            <a:gdLst>
              <a:gd name="connsiteX0" fmla="*/ 386454 w 433167"/>
              <a:gd name="connsiteY0" fmla="*/ 10235 h 1401361"/>
              <a:gd name="connsiteX1" fmla="*/ 429888 w 433167"/>
              <a:gd name="connsiteY1" fmla="*/ 138060 h 1401361"/>
              <a:gd name="connsiteX2" fmla="*/ 350640 w 433167"/>
              <a:gd name="connsiteY2" fmla="*/ 375900 h 1401361"/>
              <a:gd name="connsiteX3" fmla="*/ 275488 w 433167"/>
              <a:gd name="connsiteY3" fmla="*/ 802906 h 1401361"/>
              <a:gd name="connsiteX4" fmla="*/ 231863 w 433167"/>
              <a:gd name="connsiteY4" fmla="*/ 1401361 h 1401361"/>
              <a:gd name="connsiteX5" fmla="*/ 59175 w 433167"/>
              <a:gd name="connsiteY5" fmla="*/ 1373072 h 1401361"/>
              <a:gd name="connsiteX6" fmla="*/ 34219 w 433167"/>
              <a:gd name="connsiteY6" fmla="*/ 783856 h 1401361"/>
              <a:gd name="connsiteX7" fmla="*/ 21551 w 433167"/>
              <a:gd name="connsiteY7" fmla="*/ 101199 h 1401361"/>
              <a:gd name="connsiteX8" fmla="*/ 386454 w 433167"/>
              <a:gd name="connsiteY8" fmla="*/ 10235 h 1401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3167" h="1401361">
                <a:moveTo>
                  <a:pt x="386454" y="10235"/>
                </a:moveTo>
                <a:cubicBezTo>
                  <a:pt x="386454" y="10235"/>
                  <a:pt x="419696" y="79291"/>
                  <a:pt x="429888" y="138060"/>
                </a:cubicBezTo>
                <a:cubicBezTo>
                  <a:pt x="440080" y="196830"/>
                  <a:pt x="429888" y="306844"/>
                  <a:pt x="350640" y="375900"/>
                </a:cubicBezTo>
                <a:cubicBezTo>
                  <a:pt x="327685" y="427049"/>
                  <a:pt x="321589" y="687844"/>
                  <a:pt x="275488" y="802906"/>
                </a:cubicBezTo>
                <a:cubicBezTo>
                  <a:pt x="272916" y="971689"/>
                  <a:pt x="249770" y="1345164"/>
                  <a:pt x="231863" y="1401361"/>
                </a:cubicBezTo>
                <a:cubicBezTo>
                  <a:pt x="162807" y="1394218"/>
                  <a:pt x="147376" y="1406315"/>
                  <a:pt x="59175" y="1373072"/>
                </a:cubicBezTo>
                <a:cubicBezTo>
                  <a:pt x="43744" y="1263249"/>
                  <a:pt x="46983" y="841387"/>
                  <a:pt x="34219" y="783856"/>
                </a:cubicBezTo>
                <a:cubicBezTo>
                  <a:pt x="40601" y="707656"/>
                  <a:pt x="-35980" y="277507"/>
                  <a:pt x="21551" y="101199"/>
                </a:cubicBezTo>
                <a:cubicBezTo>
                  <a:pt x="69271" y="-45010"/>
                  <a:pt x="386454" y="10235"/>
                  <a:pt x="386454" y="10235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151" name="Graphic 36">
            <a:extLst>
              <a:ext uri="{FF2B5EF4-FFF2-40B4-BE49-F238E27FC236}">
                <a16:creationId xmlns:a16="http://schemas.microsoft.com/office/drawing/2014/main" id="{43901DAF-D9C9-E030-29C6-46BC91C19CB9}"/>
              </a:ext>
            </a:extLst>
          </p:cNvPr>
          <p:cNvGrpSpPr/>
          <p:nvPr/>
        </p:nvGrpSpPr>
        <p:grpSpPr>
          <a:xfrm>
            <a:off x="8859053" y="5909827"/>
            <a:ext cx="402472" cy="649209"/>
            <a:chOff x="7750872" y="4912518"/>
            <a:chExt cx="278600" cy="449397"/>
          </a:xfrm>
        </p:grpSpPr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CDDC5565-1ED9-0A37-958F-3CF1E2A779A9}"/>
                </a:ext>
              </a:extLst>
            </p:cNvPr>
            <p:cNvSpPr/>
            <p:nvPr/>
          </p:nvSpPr>
          <p:spPr>
            <a:xfrm>
              <a:off x="7750872" y="4912518"/>
              <a:ext cx="159543" cy="271367"/>
            </a:xfrm>
            <a:custGeom>
              <a:avLst/>
              <a:gdLst>
                <a:gd name="connsiteX0" fmla="*/ 0 w 159543"/>
                <a:gd name="connsiteY0" fmla="*/ 79438 h 271367"/>
                <a:gd name="connsiteX1" fmla="*/ 66104 w 159543"/>
                <a:gd name="connsiteY1" fmla="*/ 147828 h 271367"/>
                <a:gd name="connsiteX2" fmla="*/ 110014 w 159543"/>
                <a:gd name="connsiteY2" fmla="*/ 271367 h 271367"/>
                <a:gd name="connsiteX3" fmla="*/ 159544 w 159543"/>
                <a:gd name="connsiteY3" fmla="*/ 122015 h 271367"/>
                <a:gd name="connsiteX4" fmla="*/ 69533 w 159543"/>
                <a:gd name="connsiteY4" fmla="*/ 0 h 271367"/>
                <a:gd name="connsiteX5" fmla="*/ 0 w 159543"/>
                <a:gd name="connsiteY5" fmla="*/ 79438 h 271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543" h="271367">
                  <a:moveTo>
                    <a:pt x="0" y="79438"/>
                  </a:moveTo>
                  <a:lnTo>
                    <a:pt x="66104" y="147828"/>
                  </a:lnTo>
                  <a:lnTo>
                    <a:pt x="110014" y="271367"/>
                  </a:lnTo>
                  <a:lnTo>
                    <a:pt x="159544" y="122015"/>
                  </a:lnTo>
                  <a:lnTo>
                    <a:pt x="69533" y="0"/>
                  </a:lnTo>
                  <a:lnTo>
                    <a:pt x="0" y="79438"/>
                  </a:lnTo>
                  <a:close/>
                </a:path>
              </a:pathLst>
            </a:custGeom>
            <a:solidFill>
              <a:srgbClr val="FFFD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61" name="Graphic 36">
              <a:extLst>
                <a:ext uri="{FF2B5EF4-FFF2-40B4-BE49-F238E27FC236}">
                  <a16:creationId xmlns:a16="http://schemas.microsoft.com/office/drawing/2014/main" id="{2515503D-5C38-5681-4109-8AFD4791576B}"/>
                </a:ext>
              </a:extLst>
            </p:cNvPr>
            <p:cNvGrpSpPr/>
            <p:nvPr/>
          </p:nvGrpSpPr>
          <p:grpSpPr>
            <a:xfrm>
              <a:off x="7752744" y="4961084"/>
              <a:ext cx="276728" cy="400831"/>
              <a:chOff x="7752744" y="4961084"/>
              <a:chExt cx="276728" cy="400831"/>
            </a:xfrm>
          </p:grpSpPr>
          <p:sp>
            <p:nvSpPr>
              <p:cNvPr id="1162" name="Freeform: Shape 1161">
                <a:extLst>
                  <a:ext uri="{FF2B5EF4-FFF2-40B4-BE49-F238E27FC236}">
                    <a16:creationId xmlns:a16="http://schemas.microsoft.com/office/drawing/2014/main" id="{817A6608-0BE2-3391-4282-3A935445AF49}"/>
                  </a:ext>
                </a:extLst>
              </p:cNvPr>
              <p:cNvSpPr/>
              <p:nvPr/>
            </p:nvSpPr>
            <p:spPr>
              <a:xfrm>
                <a:off x="7780298" y="5067775"/>
                <a:ext cx="249174" cy="294140"/>
              </a:xfrm>
              <a:custGeom>
                <a:avLst/>
                <a:gdLst>
                  <a:gd name="connsiteX0" fmla="*/ 22289 w 249174"/>
                  <a:gd name="connsiteY0" fmla="*/ 294132 h 294140"/>
                  <a:gd name="connsiteX1" fmla="*/ 55912 w 249174"/>
                  <a:gd name="connsiteY1" fmla="*/ 275654 h 294140"/>
                  <a:gd name="connsiteX2" fmla="*/ 56293 w 249174"/>
                  <a:gd name="connsiteY2" fmla="*/ 272225 h 294140"/>
                  <a:gd name="connsiteX3" fmla="*/ 59436 w 249174"/>
                  <a:gd name="connsiteY3" fmla="*/ 269272 h 294140"/>
                  <a:gd name="connsiteX4" fmla="*/ 62579 w 249174"/>
                  <a:gd name="connsiteY4" fmla="*/ 269081 h 294140"/>
                  <a:gd name="connsiteX5" fmla="*/ 79820 w 249174"/>
                  <a:gd name="connsiteY5" fmla="*/ 250222 h 294140"/>
                  <a:gd name="connsiteX6" fmla="*/ 81153 w 249174"/>
                  <a:gd name="connsiteY6" fmla="*/ 244697 h 294140"/>
                  <a:gd name="connsiteX7" fmla="*/ 82677 w 249174"/>
                  <a:gd name="connsiteY7" fmla="*/ 242888 h 294140"/>
                  <a:gd name="connsiteX8" fmla="*/ 88202 w 249174"/>
                  <a:gd name="connsiteY8" fmla="*/ 240030 h 294140"/>
                  <a:gd name="connsiteX9" fmla="*/ 107918 w 249174"/>
                  <a:gd name="connsiteY9" fmla="*/ 213455 h 294140"/>
                  <a:gd name="connsiteX10" fmla="*/ 107918 w 249174"/>
                  <a:gd name="connsiteY10" fmla="*/ 209455 h 294140"/>
                  <a:gd name="connsiteX11" fmla="*/ 110585 w 249174"/>
                  <a:gd name="connsiteY11" fmla="*/ 205550 h 294140"/>
                  <a:gd name="connsiteX12" fmla="*/ 114491 w 249174"/>
                  <a:gd name="connsiteY12" fmla="*/ 203550 h 294140"/>
                  <a:gd name="connsiteX13" fmla="*/ 125635 w 249174"/>
                  <a:gd name="connsiteY13" fmla="*/ 185452 h 294140"/>
                  <a:gd name="connsiteX14" fmla="*/ 125635 w 249174"/>
                  <a:gd name="connsiteY14" fmla="*/ 179451 h 294140"/>
                  <a:gd name="connsiteX15" fmla="*/ 126778 w 249174"/>
                  <a:gd name="connsiteY15" fmla="*/ 177451 h 294140"/>
                  <a:gd name="connsiteX16" fmla="*/ 132017 w 249174"/>
                  <a:gd name="connsiteY16" fmla="*/ 174117 h 294140"/>
                  <a:gd name="connsiteX17" fmla="*/ 185928 w 249174"/>
                  <a:gd name="connsiteY17" fmla="*/ 100203 h 294140"/>
                  <a:gd name="connsiteX18" fmla="*/ 188691 w 249174"/>
                  <a:gd name="connsiteY18" fmla="*/ 94298 h 294140"/>
                  <a:gd name="connsiteX19" fmla="*/ 196310 w 249174"/>
                  <a:gd name="connsiteY19" fmla="*/ 89440 h 294140"/>
                  <a:gd name="connsiteX20" fmla="*/ 217266 w 249174"/>
                  <a:gd name="connsiteY20" fmla="*/ 62675 h 294140"/>
                  <a:gd name="connsiteX21" fmla="*/ 232220 w 249174"/>
                  <a:gd name="connsiteY21" fmla="*/ 40862 h 294140"/>
                  <a:gd name="connsiteX22" fmla="*/ 249174 w 249174"/>
                  <a:gd name="connsiteY22" fmla="*/ 12954 h 294140"/>
                  <a:gd name="connsiteX23" fmla="*/ 224504 w 249174"/>
                  <a:gd name="connsiteY23" fmla="*/ 476 h 294140"/>
                  <a:gd name="connsiteX24" fmla="*/ 221742 w 249174"/>
                  <a:gd name="connsiteY24" fmla="*/ 0 h 294140"/>
                  <a:gd name="connsiteX25" fmla="*/ 82296 w 249174"/>
                  <a:gd name="connsiteY25" fmla="*/ 151733 h 294140"/>
                  <a:gd name="connsiteX26" fmla="*/ 82010 w 249174"/>
                  <a:gd name="connsiteY26" fmla="*/ 152114 h 294140"/>
                  <a:gd name="connsiteX27" fmla="*/ 58674 w 249174"/>
                  <a:gd name="connsiteY27" fmla="*/ 186881 h 294140"/>
                  <a:gd name="connsiteX28" fmla="*/ 0 w 249174"/>
                  <a:gd name="connsiteY28" fmla="*/ 279845 h 294140"/>
                  <a:gd name="connsiteX29" fmla="*/ 1905 w 249174"/>
                  <a:gd name="connsiteY29" fmla="*/ 281559 h 294140"/>
                  <a:gd name="connsiteX30" fmla="*/ 22193 w 249174"/>
                  <a:gd name="connsiteY30" fmla="*/ 294132 h 294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49174" h="294140">
                    <a:moveTo>
                      <a:pt x="22289" y="294132"/>
                    </a:moveTo>
                    <a:cubicBezTo>
                      <a:pt x="28575" y="294418"/>
                      <a:pt x="43529" y="287274"/>
                      <a:pt x="55912" y="275654"/>
                    </a:cubicBezTo>
                    <a:cubicBezTo>
                      <a:pt x="56483" y="275177"/>
                      <a:pt x="55817" y="272796"/>
                      <a:pt x="56293" y="272225"/>
                    </a:cubicBezTo>
                    <a:cubicBezTo>
                      <a:pt x="57055" y="271558"/>
                      <a:pt x="58769" y="270034"/>
                      <a:pt x="59436" y="269272"/>
                    </a:cubicBezTo>
                    <a:cubicBezTo>
                      <a:pt x="60389" y="268319"/>
                      <a:pt x="61532" y="270129"/>
                      <a:pt x="62579" y="269081"/>
                    </a:cubicBezTo>
                    <a:cubicBezTo>
                      <a:pt x="68104" y="263462"/>
                      <a:pt x="73914" y="257080"/>
                      <a:pt x="79820" y="250222"/>
                    </a:cubicBezTo>
                    <a:cubicBezTo>
                      <a:pt x="80677" y="249174"/>
                      <a:pt x="80296" y="245745"/>
                      <a:pt x="81153" y="244697"/>
                    </a:cubicBezTo>
                    <a:cubicBezTo>
                      <a:pt x="81629" y="244126"/>
                      <a:pt x="82106" y="243459"/>
                      <a:pt x="82677" y="242888"/>
                    </a:cubicBezTo>
                    <a:cubicBezTo>
                      <a:pt x="84106" y="241173"/>
                      <a:pt x="86773" y="241840"/>
                      <a:pt x="88202" y="240030"/>
                    </a:cubicBezTo>
                    <a:cubicBezTo>
                      <a:pt x="94869" y="231648"/>
                      <a:pt x="101537" y="222790"/>
                      <a:pt x="107918" y="213455"/>
                    </a:cubicBezTo>
                    <a:cubicBezTo>
                      <a:pt x="108395" y="212693"/>
                      <a:pt x="107537" y="210121"/>
                      <a:pt x="107918" y="209455"/>
                    </a:cubicBezTo>
                    <a:cubicBezTo>
                      <a:pt x="108776" y="208217"/>
                      <a:pt x="109633" y="206883"/>
                      <a:pt x="110585" y="205550"/>
                    </a:cubicBezTo>
                    <a:cubicBezTo>
                      <a:pt x="111443" y="204216"/>
                      <a:pt x="113633" y="204883"/>
                      <a:pt x="114491" y="203550"/>
                    </a:cubicBezTo>
                    <a:cubicBezTo>
                      <a:pt x="118396" y="197549"/>
                      <a:pt x="122111" y="191548"/>
                      <a:pt x="125635" y="185452"/>
                    </a:cubicBezTo>
                    <a:cubicBezTo>
                      <a:pt x="126587" y="183737"/>
                      <a:pt x="124683" y="181166"/>
                      <a:pt x="125635" y="179451"/>
                    </a:cubicBezTo>
                    <a:cubicBezTo>
                      <a:pt x="126016" y="178784"/>
                      <a:pt x="126397" y="178118"/>
                      <a:pt x="126778" y="177451"/>
                    </a:cubicBezTo>
                    <a:cubicBezTo>
                      <a:pt x="127540" y="176117"/>
                      <a:pt x="131254" y="175546"/>
                      <a:pt x="132017" y="174117"/>
                    </a:cubicBezTo>
                    <a:cubicBezTo>
                      <a:pt x="154877" y="131540"/>
                      <a:pt x="174022" y="111824"/>
                      <a:pt x="185928" y="100203"/>
                    </a:cubicBezTo>
                    <a:cubicBezTo>
                      <a:pt x="187738" y="98489"/>
                      <a:pt x="187452" y="95917"/>
                      <a:pt x="188691" y="94298"/>
                    </a:cubicBezTo>
                    <a:cubicBezTo>
                      <a:pt x="192786" y="89059"/>
                      <a:pt x="194977" y="91250"/>
                      <a:pt x="196310" y="89440"/>
                    </a:cubicBezTo>
                    <a:cubicBezTo>
                      <a:pt x="204311" y="78867"/>
                      <a:pt x="214408" y="71628"/>
                      <a:pt x="217266" y="62675"/>
                    </a:cubicBezTo>
                    <a:cubicBezTo>
                      <a:pt x="220028" y="53721"/>
                      <a:pt x="228410" y="39529"/>
                      <a:pt x="232220" y="40862"/>
                    </a:cubicBezTo>
                    <a:cubicBezTo>
                      <a:pt x="235934" y="42196"/>
                      <a:pt x="244697" y="25908"/>
                      <a:pt x="249174" y="12954"/>
                    </a:cubicBezTo>
                    <a:cubicBezTo>
                      <a:pt x="237839" y="4382"/>
                      <a:pt x="228791" y="1429"/>
                      <a:pt x="224504" y="476"/>
                    </a:cubicBezTo>
                    <a:cubicBezTo>
                      <a:pt x="222695" y="0"/>
                      <a:pt x="221742" y="0"/>
                      <a:pt x="221742" y="0"/>
                    </a:cubicBezTo>
                    <a:cubicBezTo>
                      <a:pt x="192691" y="476"/>
                      <a:pt x="132588" y="78296"/>
                      <a:pt x="82296" y="151733"/>
                    </a:cubicBezTo>
                    <a:cubicBezTo>
                      <a:pt x="82296" y="151829"/>
                      <a:pt x="82106" y="152019"/>
                      <a:pt x="82010" y="152114"/>
                    </a:cubicBezTo>
                    <a:cubicBezTo>
                      <a:pt x="73914" y="163925"/>
                      <a:pt x="66104" y="175641"/>
                      <a:pt x="58674" y="186881"/>
                    </a:cubicBezTo>
                    <a:cubicBezTo>
                      <a:pt x="24956" y="238125"/>
                      <a:pt x="0" y="279845"/>
                      <a:pt x="0" y="279845"/>
                    </a:cubicBezTo>
                    <a:cubicBezTo>
                      <a:pt x="0" y="279845"/>
                      <a:pt x="667" y="280511"/>
                      <a:pt x="1905" y="281559"/>
                    </a:cubicBezTo>
                    <a:cubicBezTo>
                      <a:pt x="5906" y="285083"/>
                      <a:pt x="11430" y="293084"/>
                      <a:pt x="22193" y="294132"/>
                    </a:cubicBez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5" name="Freeform: Shape 1164">
                <a:extLst>
                  <a:ext uri="{FF2B5EF4-FFF2-40B4-BE49-F238E27FC236}">
                    <a16:creationId xmlns:a16="http://schemas.microsoft.com/office/drawing/2014/main" id="{7089690B-3FF6-2D2D-4492-BD16943AD971}"/>
                  </a:ext>
                </a:extLst>
              </p:cNvPr>
              <p:cNvSpPr/>
              <p:nvPr/>
            </p:nvSpPr>
            <p:spPr>
              <a:xfrm>
                <a:off x="7753735" y="4977402"/>
                <a:ext cx="248459" cy="370132"/>
              </a:xfrm>
              <a:custGeom>
                <a:avLst/>
                <a:gdLst>
                  <a:gd name="connsiteX0" fmla="*/ 20759 w 248459"/>
                  <a:gd name="connsiteY0" fmla="*/ 368694 h 370132"/>
                  <a:gd name="connsiteX1" fmla="*/ 84863 w 248459"/>
                  <a:gd name="connsiteY1" fmla="*/ 330499 h 370132"/>
                  <a:gd name="connsiteX2" fmla="*/ 138583 w 248459"/>
                  <a:gd name="connsiteY2" fmla="*/ 259062 h 370132"/>
                  <a:gd name="connsiteX3" fmla="*/ 143917 w 248459"/>
                  <a:gd name="connsiteY3" fmla="*/ 249632 h 370132"/>
                  <a:gd name="connsiteX4" fmla="*/ 147156 w 248459"/>
                  <a:gd name="connsiteY4" fmla="*/ 243155 h 370132"/>
                  <a:gd name="connsiteX5" fmla="*/ 148204 w 248459"/>
                  <a:gd name="connsiteY5" fmla="*/ 240678 h 370132"/>
                  <a:gd name="connsiteX6" fmla="*/ 150109 w 248459"/>
                  <a:gd name="connsiteY6" fmla="*/ 236392 h 370132"/>
                  <a:gd name="connsiteX7" fmla="*/ 150204 w 248459"/>
                  <a:gd name="connsiteY7" fmla="*/ 236106 h 370132"/>
                  <a:gd name="connsiteX8" fmla="*/ 153252 w 248459"/>
                  <a:gd name="connsiteY8" fmla="*/ 230582 h 370132"/>
                  <a:gd name="connsiteX9" fmla="*/ 159539 w 248459"/>
                  <a:gd name="connsiteY9" fmla="*/ 220581 h 370132"/>
                  <a:gd name="connsiteX10" fmla="*/ 161539 w 248459"/>
                  <a:gd name="connsiteY10" fmla="*/ 217533 h 370132"/>
                  <a:gd name="connsiteX11" fmla="*/ 161539 w 248459"/>
                  <a:gd name="connsiteY11" fmla="*/ 217533 h 370132"/>
                  <a:gd name="connsiteX12" fmla="*/ 163730 w 248459"/>
                  <a:gd name="connsiteY12" fmla="*/ 214294 h 370132"/>
                  <a:gd name="connsiteX13" fmla="*/ 165158 w 248459"/>
                  <a:gd name="connsiteY13" fmla="*/ 212294 h 370132"/>
                  <a:gd name="connsiteX14" fmla="*/ 174112 w 248459"/>
                  <a:gd name="connsiteY14" fmla="*/ 199721 h 370132"/>
                  <a:gd name="connsiteX15" fmla="*/ 174302 w 248459"/>
                  <a:gd name="connsiteY15" fmla="*/ 199435 h 370132"/>
                  <a:gd name="connsiteX16" fmla="*/ 174683 w 248459"/>
                  <a:gd name="connsiteY16" fmla="*/ 198959 h 370132"/>
                  <a:gd name="connsiteX17" fmla="*/ 248121 w 248459"/>
                  <a:gd name="connsiteY17" fmla="*/ 86469 h 370132"/>
                  <a:gd name="connsiteX18" fmla="*/ 176398 w 248459"/>
                  <a:gd name="connsiteY18" fmla="*/ 35415 h 370132"/>
                  <a:gd name="connsiteX19" fmla="*/ 173731 w 248459"/>
                  <a:gd name="connsiteY19" fmla="*/ 34367 h 370132"/>
                  <a:gd name="connsiteX20" fmla="*/ 143060 w 248459"/>
                  <a:gd name="connsiteY20" fmla="*/ 13317 h 370132"/>
                  <a:gd name="connsiteX21" fmla="*/ 139250 w 248459"/>
                  <a:gd name="connsiteY21" fmla="*/ 10840 h 370132"/>
                  <a:gd name="connsiteX22" fmla="*/ 137917 w 248459"/>
                  <a:gd name="connsiteY22" fmla="*/ 7983 h 370132"/>
                  <a:gd name="connsiteX23" fmla="*/ 130106 w 248459"/>
                  <a:gd name="connsiteY23" fmla="*/ 267 h 370132"/>
                  <a:gd name="connsiteX24" fmla="*/ 110104 w 248459"/>
                  <a:gd name="connsiteY24" fmla="*/ 46940 h 370132"/>
                  <a:gd name="connsiteX25" fmla="*/ 49715 w 248459"/>
                  <a:gd name="connsiteY25" fmla="*/ 91993 h 370132"/>
                  <a:gd name="connsiteX26" fmla="*/ 48858 w 248459"/>
                  <a:gd name="connsiteY26" fmla="*/ 168860 h 370132"/>
                  <a:gd name="connsiteX27" fmla="*/ 48191 w 248459"/>
                  <a:gd name="connsiteY27" fmla="*/ 186767 h 370132"/>
                  <a:gd name="connsiteX28" fmla="*/ 47715 w 248459"/>
                  <a:gd name="connsiteY28" fmla="*/ 193911 h 370132"/>
                  <a:gd name="connsiteX29" fmla="*/ 46096 w 248459"/>
                  <a:gd name="connsiteY29" fmla="*/ 211532 h 370132"/>
                  <a:gd name="connsiteX30" fmla="*/ 45238 w 248459"/>
                  <a:gd name="connsiteY30" fmla="*/ 218771 h 370132"/>
                  <a:gd name="connsiteX31" fmla="*/ 42190 w 248459"/>
                  <a:gd name="connsiteY31" fmla="*/ 236106 h 370132"/>
                  <a:gd name="connsiteX32" fmla="*/ 27617 w 248459"/>
                  <a:gd name="connsiteY32" fmla="*/ 268777 h 370132"/>
                  <a:gd name="connsiteX33" fmla="*/ 25617 w 248459"/>
                  <a:gd name="connsiteY33" fmla="*/ 270873 h 370132"/>
                  <a:gd name="connsiteX34" fmla="*/ 20569 w 248459"/>
                  <a:gd name="connsiteY34" fmla="*/ 368694 h 370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48459" h="370132">
                    <a:moveTo>
                      <a:pt x="20759" y="368694"/>
                    </a:moveTo>
                    <a:cubicBezTo>
                      <a:pt x="35904" y="375648"/>
                      <a:pt x="60955" y="356502"/>
                      <a:pt x="84863" y="330499"/>
                    </a:cubicBezTo>
                    <a:cubicBezTo>
                      <a:pt x="106008" y="307544"/>
                      <a:pt x="126487" y="279350"/>
                      <a:pt x="138583" y="259062"/>
                    </a:cubicBezTo>
                    <a:cubicBezTo>
                      <a:pt x="140584" y="255633"/>
                      <a:pt x="142393" y="252489"/>
                      <a:pt x="143917" y="249632"/>
                    </a:cubicBezTo>
                    <a:cubicBezTo>
                      <a:pt x="145156" y="247250"/>
                      <a:pt x="146299" y="245060"/>
                      <a:pt x="147156" y="243155"/>
                    </a:cubicBezTo>
                    <a:cubicBezTo>
                      <a:pt x="147537" y="242298"/>
                      <a:pt x="147918" y="241440"/>
                      <a:pt x="148204" y="240678"/>
                    </a:cubicBezTo>
                    <a:cubicBezTo>
                      <a:pt x="148680" y="239440"/>
                      <a:pt x="149347" y="238011"/>
                      <a:pt x="150109" y="236392"/>
                    </a:cubicBezTo>
                    <a:cubicBezTo>
                      <a:pt x="150109" y="236392"/>
                      <a:pt x="150204" y="236201"/>
                      <a:pt x="150204" y="236106"/>
                    </a:cubicBezTo>
                    <a:cubicBezTo>
                      <a:pt x="151061" y="234392"/>
                      <a:pt x="152109" y="232582"/>
                      <a:pt x="153252" y="230582"/>
                    </a:cubicBezTo>
                    <a:cubicBezTo>
                      <a:pt x="155062" y="227534"/>
                      <a:pt x="157157" y="224200"/>
                      <a:pt x="159539" y="220581"/>
                    </a:cubicBezTo>
                    <a:cubicBezTo>
                      <a:pt x="160205" y="219533"/>
                      <a:pt x="160872" y="218580"/>
                      <a:pt x="161539" y="217533"/>
                    </a:cubicBezTo>
                    <a:lnTo>
                      <a:pt x="161539" y="217533"/>
                    </a:lnTo>
                    <a:cubicBezTo>
                      <a:pt x="162301" y="216485"/>
                      <a:pt x="162967" y="215437"/>
                      <a:pt x="163730" y="214294"/>
                    </a:cubicBezTo>
                    <a:cubicBezTo>
                      <a:pt x="164206" y="213627"/>
                      <a:pt x="164682" y="212961"/>
                      <a:pt x="165158" y="212294"/>
                    </a:cubicBezTo>
                    <a:cubicBezTo>
                      <a:pt x="167921" y="208293"/>
                      <a:pt x="170968" y="204102"/>
                      <a:pt x="174112" y="199721"/>
                    </a:cubicBezTo>
                    <a:cubicBezTo>
                      <a:pt x="174112" y="199721"/>
                      <a:pt x="174302" y="199530"/>
                      <a:pt x="174302" y="199435"/>
                    </a:cubicBezTo>
                    <a:cubicBezTo>
                      <a:pt x="174397" y="199340"/>
                      <a:pt x="174588" y="199149"/>
                      <a:pt x="174683" y="198959"/>
                    </a:cubicBezTo>
                    <a:cubicBezTo>
                      <a:pt x="206306" y="155525"/>
                      <a:pt x="252883" y="97803"/>
                      <a:pt x="248121" y="86469"/>
                    </a:cubicBezTo>
                    <a:cubicBezTo>
                      <a:pt x="241739" y="71229"/>
                      <a:pt x="195448" y="43320"/>
                      <a:pt x="176398" y="35415"/>
                    </a:cubicBezTo>
                    <a:cubicBezTo>
                      <a:pt x="175445" y="35034"/>
                      <a:pt x="174493" y="34653"/>
                      <a:pt x="173731" y="34367"/>
                    </a:cubicBezTo>
                    <a:cubicBezTo>
                      <a:pt x="163825" y="30842"/>
                      <a:pt x="152395" y="21889"/>
                      <a:pt x="143060" y="13317"/>
                    </a:cubicBezTo>
                    <a:cubicBezTo>
                      <a:pt x="142489" y="12745"/>
                      <a:pt x="139822" y="11316"/>
                      <a:pt x="139250" y="10840"/>
                    </a:cubicBezTo>
                    <a:cubicBezTo>
                      <a:pt x="138679" y="10364"/>
                      <a:pt x="138393" y="8459"/>
                      <a:pt x="137917" y="7983"/>
                    </a:cubicBezTo>
                    <a:cubicBezTo>
                      <a:pt x="133249" y="3506"/>
                      <a:pt x="130106" y="267"/>
                      <a:pt x="130106" y="267"/>
                    </a:cubicBezTo>
                    <a:cubicBezTo>
                      <a:pt x="108484" y="-2209"/>
                      <a:pt x="127344" y="12459"/>
                      <a:pt x="110104" y="46940"/>
                    </a:cubicBezTo>
                    <a:cubicBezTo>
                      <a:pt x="92768" y="81325"/>
                      <a:pt x="52858" y="68085"/>
                      <a:pt x="49715" y="91993"/>
                    </a:cubicBezTo>
                    <a:cubicBezTo>
                      <a:pt x="48286" y="102947"/>
                      <a:pt x="49715" y="134760"/>
                      <a:pt x="48858" y="168860"/>
                    </a:cubicBezTo>
                    <a:cubicBezTo>
                      <a:pt x="48763" y="174765"/>
                      <a:pt x="48477" y="180766"/>
                      <a:pt x="48191" y="186767"/>
                    </a:cubicBezTo>
                    <a:cubicBezTo>
                      <a:pt x="48096" y="189148"/>
                      <a:pt x="47905" y="191529"/>
                      <a:pt x="47715" y="193911"/>
                    </a:cubicBezTo>
                    <a:cubicBezTo>
                      <a:pt x="47334" y="199911"/>
                      <a:pt x="46763" y="205817"/>
                      <a:pt x="46096" y="211532"/>
                    </a:cubicBezTo>
                    <a:cubicBezTo>
                      <a:pt x="45810" y="213913"/>
                      <a:pt x="45524" y="216390"/>
                      <a:pt x="45238" y="218771"/>
                    </a:cubicBezTo>
                    <a:cubicBezTo>
                      <a:pt x="44381" y="224772"/>
                      <a:pt x="43429" y="230582"/>
                      <a:pt x="42190" y="236106"/>
                    </a:cubicBezTo>
                    <a:cubicBezTo>
                      <a:pt x="38952" y="250299"/>
                      <a:pt x="34380" y="262014"/>
                      <a:pt x="27617" y="268777"/>
                    </a:cubicBezTo>
                    <a:cubicBezTo>
                      <a:pt x="26950" y="269444"/>
                      <a:pt x="26284" y="270111"/>
                      <a:pt x="25617" y="270873"/>
                    </a:cubicBezTo>
                    <a:cubicBezTo>
                      <a:pt x="-2291" y="300972"/>
                      <a:pt x="-12197" y="353740"/>
                      <a:pt x="20569" y="368694"/>
                    </a:cubicBez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6" name="Freeform: Shape 1165">
                <a:extLst>
                  <a:ext uri="{FF2B5EF4-FFF2-40B4-BE49-F238E27FC236}">
                    <a16:creationId xmlns:a16="http://schemas.microsoft.com/office/drawing/2014/main" id="{4696AADE-CF84-0A31-FFD8-429FC16B4769}"/>
                  </a:ext>
                </a:extLst>
              </p:cNvPr>
              <p:cNvSpPr/>
              <p:nvPr/>
            </p:nvSpPr>
            <p:spPr>
              <a:xfrm>
                <a:off x="7779075" y="5042253"/>
                <a:ext cx="223223" cy="305238"/>
              </a:xfrm>
              <a:custGeom>
                <a:avLst/>
                <a:gdLst>
                  <a:gd name="connsiteX0" fmla="*/ 46577 w 223223"/>
                  <a:gd name="connsiteY0" fmla="*/ 265938 h 305238"/>
                  <a:gd name="connsiteX1" fmla="*/ 59436 w 223223"/>
                  <a:gd name="connsiteY1" fmla="*/ 255651 h 305238"/>
                  <a:gd name="connsiteX2" fmla="*/ 114014 w 223223"/>
                  <a:gd name="connsiteY2" fmla="*/ 147352 h 305238"/>
                  <a:gd name="connsiteX3" fmla="*/ 201358 w 223223"/>
                  <a:gd name="connsiteY3" fmla="*/ 0 h 305238"/>
                  <a:gd name="connsiteX4" fmla="*/ 222885 w 223223"/>
                  <a:gd name="connsiteY4" fmla="*/ 21622 h 305238"/>
                  <a:gd name="connsiteX5" fmla="*/ 149447 w 223223"/>
                  <a:gd name="connsiteY5" fmla="*/ 134112 h 305238"/>
                  <a:gd name="connsiteX6" fmla="*/ 149066 w 223223"/>
                  <a:gd name="connsiteY6" fmla="*/ 134588 h 305238"/>
                  <a:gd name="connsiteX7" fmla="*/ 148876 w 223223"/>
                  <a:gd name="connsiteY7" fmla="*/ 134874 h 305238"/>
                  <a:gd name="connsiteX8" fmla="*/ 139922 w 223223"/>
                  <a:gd name="connsiteY8" fmla="*/ 147447 h 305238"/>
                  <a:gd name="connsiteX9" fmla="*/ 138493 w 223223"/>
                  <a:gd name="connsiteY9" fmla="*/ 149447 h 305238"/>
                  <a:gd name="connsiteX10" fmla="*/ 136303 w 223223"/>
                  <a:gd name="connsiteY10" fmla="*/ 152686 h 305238"/>
                  <a:gd name="connsiteX11" fmla="*/ 136303 w 223223"/>
                  <a:gd name="connsiteY11" fmla="*/ 152686 h 305238"/>
                  <a:gd name="connsiteX12" fmla="*/ 134302 w 223223"/>
                  <a:gd name="connsiteY12" fmla="*/ 155734 h 305238"/>
                  <a:gd name="connsiteX13" fmla="*/ 128016 w 223223"/>
                  <a:gd name="connsiteY13" fmla="*/ 165735 h 305238"/>
                  <a:gd name="connsiteX14" fmla="*/ 124968 w 223223"/>
                  <a:gd name="connsiteY14" fmla="*/ 171260 h 305238"/>
                  <a:gd name="connsiteX15" fmla="*/ 124873 w 223223"/>
                  <a:gd name="connsiteY15" fmla="*/ 171545 h 305238"/>
                  <a:gd name="connsiteX16" fmla="*/ 122967 w 223223"/>
                  <a:gd name="connsiteY16" fmla="*/ 175831 h 305238"/>
                  <a:gd name="connsiteX17" fmla="*/ 121920 w 223223"/>
                  <a:gd name="connsiteY17" fmla="*/ 178308 h 305238"/>
                  <a:gd name="connsiteX18" fmla="*/ 118681 w 223223"/>
                  <a:gd name="connsiteY18" fmla="*/ 184785 h 305238"/>
                  <a:gd name="connsiteX19" fmla="*/ 113347 w 223223"/>
                  <a:gd name="connsiteY19" fmla="*/ 194215 h 305238"/>
                  <a:gd name="connsiteX20" fmla="*/ 59626 w 223223"/>
                  <a:gd name="connsiteY20" fmla="*/ 265652 h 305238"/>
                  <a:gd name="connsiteX21" fmla="*/ 0 w 223223"/>
                  <a:gd name="connsiteY21" fmla="*/ 305086 h 305238"/>
                  <a:gd name="connsiteX22" fmla="*/ 46672 w 223223"/>
                  <a:gd name="connsiteY22" fmla="*/ 265843 h 305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23223" h="305238">
                    <a:moveTo>
                      <a:pt x="46577" y="265938"/>
                    </a:moveTo>
                    <a:cubicBezTo>
                      <a:pt x="50768" y="262033"/>
                      <a:pt x="55054" y="258128"/>
                      <a:pt x="59436" y="255651"/>
                    </a:cubicBezTo>
                    <a:cubicBezTo>
                      <a:pt x="92297" y="227362"/>
                      <a:pt x="98584" y="185547"/>
                      <a:pt x="114014" y="147352"/>
                    </a:cubicBezTo>
                    <a:cubicBezTo>
                      <a:pt x="135064" y="96298"/>
                      <a:pt x="190119" y="53435"/>
                      <a:pt x="201358" y="0"/>
                    </a:cubicBezTo>
                    <a:cubicBezTo>
                      <a:pt x="211931" y="7811"/>
                      <a:pt x="220408" y="15621"/>
                      <a:pt x="222885" y="21622"/>
                    </a:cubicBezTo>
                    <a:cubicBezTo>
                      <a:pt x="227647" y="33052"/>
                      <a:pt x="181070" y="90678"/>
                      <a:pt x="149447" y="134112"/>
                    </a:cubicBezTo>
                    <a:cubicBezTo>
                      <a:pt x="149352" y="134303"/>
                      <a:pt x="149161" y="134493"/>
                      <a:pt x="149066" y="134588"/>
                    </a:cubicBezTo>
                    <a:cubicBezTo>
                      <a:pt x="149066" y="134684"/>
                      <a:pt x="148971" y="134779"/>
                      <a:pt x="148876" y="134874"/>
                    </a:cubicBezTo>
                    <a:cubicBezTo>
                      <a:pt x="145732" y="139255"/>
                      <a:pt x="142684" y="143446"/>
                      <a:pt x="139922" y="147447"/>
                    </a:cubicBezTo>
                    <a:cubicBezTo>
                      <a:pt x="139446" y="148114"/>
                      <a:pt x="138970" y="148780"/>
                      <a:pt x="138493" y="149447"/>
                    </a:cubicBezTo>
                    <a:cubicBezTo>
                      <a:pt x="137731" y="150495"/>
                      <a:pt x="136969" y="151638"/>
                      <a:pt x="136303" y="152686"/>
                    </a:cubicBezTo>
                    <a:lnTo>
                      <a:pt x="136303" y="152686"/>
                    </a:lnTo>
                    <a:cubicBezTo>
                      <a:pt x="135636" y="153734"/>
                      <a:pt x="134874" y="154781"/>
                      <a:pt x="134302" y="155734"/>
                    </a:cubicBezTo>
                    <a:cubicBezTo>
                      <a:pt x="131921" y="159353"/>
                      <a:pt x="129826" y="162687"/>
                      <a:pt x="128016" y="165735"/>
                    </a:cubicBezTo>
                    <a:cubicBezTo>
                      <a:pt x="126873" y="167735"/>
                      <a:pt x="125825" y="169545"/>
                      <a:pt x="124968" y="171260"/>
                    </a:cubicBezTo>
                    <a:cubicBezTo>
                      <a:pt x="124968" y="171260"/>
                      <a:pt x="124968" y="171450"/>
                      <a:pt x="124873" y="171545"/>
                    </a:cubicBezTo>
                    <a:cubicBezTo>
                      <a:pt x="124111" y="173069"/>
                      <a:pt x="123444" y="174498"/>
                      <a:pt x="122967" y="175831"/>
                    </a:cubicBezTo>
                    <a:cubicBezTo>
                      <a:pt x="122682" y="176594"/>
                      <a:pt x="122301" y="177451"/>
                      <a:pt x="121920" y="178308"/>
                    </a:cubicBezTo>
                    <a:cubicBezTo>
                      <a:pt x="121063" y="180308"/>
                      <a:pt x="120015" y="182404"/>
                      <a:pt x="118681" y="184785"/>
                    </a:cubicBezTo>
                    <a:cubicBezTo>
                      <a:pt x="117157" y="187643"/>
                      <a:pt x="115348" y="190881"/>
                      <a:pt x="113347" y="194215"/>
                    </a:cubicBezTo>
                    <a:cubicBezTo>
                      <a:pt x="101251" y="214408"/>
                      <a:pt x="80867" y="242697"/>
                      <a:pt x="59626" y="265652"/>
                    </a:cubicBezTo>
                    <a:cubicBezTo>
                      <a:pt x="37909" y="289179"/>
                      <a:pt x="15335" y="307086"/>
                      <a:pt x="0" y="305086"/>
                    </a:cubicBezTo>
                    <a:cubicBezTo>
                      <a:pt x="15621" y="292989"/>
                      <a:pt x="30671" y="279749"/>
                      <a:pt x="46672" y="265843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7" name="Freeform: Shape 1166">
                <a:extLst>
                  <a:ext uri="{FF2B5EF4-FFF2-40B4-BE49-F238E27FC236}">
                    <a16:creationId xmlns:a16="http://schemas.microsoft.com/office/drawing/2014/main" id="{7B02320B-5DCD-7CF5-D6CA-236CE7FDB9C7}"/>
                  </a:ext>
                </a:extLst>
              </p:cNvPr>
              <p:cNvSpPr/>
              <p:nvPr/>
            </p:nvSpPr>
            <p:spPr>
              <a:xfrm>
                <a:off x="7752744" y="5247235"/>
                <a:ext cx="85853" cy="100312"/>
              </a:xfrm>
              <a:custGeom>
                <a:avLst/>
                <a:gdLst>
                  <a:gd name="connsiteX0" fmla="*/ 21750 w 85853"/>
                  <a:gd name="connsiteY0" fmla="*/ 98861 h 100312"/>
                  <a:gd name="connsiteX1" fmla="*/ 83472 w 85853"/>
                  <a:gd name="connsiteY1" fmla="*/ 63238 h 100312"/>
                  <a:gd name="connsiteX2" fmla="*/ 85854 w 85853"/>
                  <a:gd name="connsiteY2" fmla="*/ 60666 h 100312"/>
                  <a:gd name="connsiteX3" fmla="*/ 59564 w 85853"/>
                  <a:gd name="connsiteY3" fmla="*/ 40187 h 100312"/>
                  <a:gd name="connsiteX4" fmla="*/ 27465 w 85853"/>
                  <a:gd name="connsiteY4" fmla="*/ 373 h 100312"/>
                  <a:gd name="connsiteX5" fmla="*/ 23941 w 85853"/>
                  <a:gd name="connsiteY5" fmla="*/ 563 h 100312"/>
                  <a:gd name="connsiteX6" fmla="*/ 23941 w 85853"/>
                  <a:gd name="connsiteY6" fmla="*/ 563 h 100312"/>
                  <a:gd name="connsiteX7" fmla="*/ 21750 w 85853"/>
                  <a:gd name="connsiteY7" fmla="*/ 98861 h 100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853" h="100312">
                    <a:moveTo>
                      <a:pt x="21750" y="98861"/>
                    </a:moveTo>
                    <a:cubicBezTo>
                      <a:pt x="36419" y="105624"/>
                      <a:pt x="60231" y="87907"/>
                      <a:pt x="83472" y="63238"/>
                    </a:cubicBezTo>
                    <a:cubicBezTo>
                      <a:pt x="84234" y="62380"/>
                      <a:pt x="85091" y="61523"/>
                      <a:pt x="85854" y="60666"/>
                    </a:cubicBezTo>
                    <a:cubicBezTo>
                      <a:pt x="85854" y="60666"/>
                      <a:pt x="79281" y="56761"/>
                      <a:pt x="59564" y="40187"/>
                    </a:cubicBezTo>
                    <a:cubicBezTo>
                      <a:pt x="44705" y="27709"/>
                      <a:pt x="32609" y="8183"/>
                      <a:pt x="27465" y="373"/>
                    </a:cubicBezTo>
                    <a:cubicBezTo>
                      <a:pt x="26798" y="-675"/>
                      <a:pt x="25084" y="849"/>
                      <a:pt x="23941" y="563"/>
                    </a:cubicBezTo>
                    <a:lnTo>
                      <a:pt x="23941" y="563"/>
                    </a:lnTo>
                    <a:cubicBezTo>
                      <a:pt x="-3967" y="30662"/>
                      <a:pt x="-10921" y="83812"/>
                      <a:pt x="21750" y="98861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69" name="Freeform: Shape 1168">
                <a:extLst>
                  <a:ext uri="{FF2B5EF4-FFF2-40B4-BE49-F238E27FC236}">
                    <a16:creationId xmlns:a16="http://schemas.microsoft.com/office/drawing/2014/main" id="{6525EE93-4AC2-C18B-69D1-E3DA66F52A35}"/>
                  </a:ext>
                </a:extLst>
              </p:cNvPr>
              <p:cNvSpPr/>
              <p:nvPr/>
            </p:nvSpPr>
            <p:spPr>
              <a:xfrm>
                <a:off x="7776685" y="5247235"/>
                <a:ext cx="61912" cy="63333"/>
              </a:xfrm>
              <a:custGeom>
                <a:avLst/>
                <a:gdLst>
                  <a:gd name="connsiteX0" fmla="*/ 59531 w 61912"/>
                  <a:gd name="connsiteY0" fmla="*/ 63238 h 63333"/>
                  <a:gd name="connsiteX1" fmla="*/ 61913 w 61912"/>
                  <a:gd name="connsiteY1" fmla="*/ 60666 h 63333"/>
                  <a:gd name="connsiteX2" fmla="*/ 35623 w 61912"/>
                  <a:gd name="connsiteY2" fmla="*/ 40187 h 63333"/>
                  <a:gd name="connsiteX3" fmla="*/ 3524 w 61912"/>
                  <a:gd name="connsiteY3" fmla="*/ 373 h 63333"/>
                  <a:gd name="connsiteX4" fmla="*/ 0 w 61912"/>
                  <a:gd name="connsiteY4" fmla="*/ 563 h 63333"/>
                  <a:gd name="connsiteX5" fmla="*/ 0 w 61912"/>
                  <a:gd name="connsiteY5" fmla="*/ 563 h 63333"/>
                  <a:gd name="connsiteX6" fmla="*/ 4667 w 61912"/>
                  <a:gd name="connsiteY6" fmla="*/ 9040 h 63333"/>
                  <a:gd name="connsiteX7" fmla="*/ 59531 w 61912"/>
                  <a:gd name="connsiteY7" fmla="*/ 63333 h 63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1912" h="63333">
                    <a:moveTo>
                      <a:pt x="59531" y="63238"/>
                    </a:moveTo>
                    <a:cubicBezTo>
                      <a:pt x="60293" y="62380"/>
                      <a:pt x="61150" y="61523"/>
                      <a:pt x="61913" y="60666"/>
                    </a:cubicBezTo>
                    <a:cubicBezTo>
                      <a:pt x="61913" y="60666"/>
                      <a:pt x="55340" y="56761"/>
                      <a:pt x="35623" y="40187"/>
                    </a:cubicBezTo>
                    <a:cubicBezTo>
                      <a:pt x="20764" y="27709"/>
                      <a:pt x="8667" y="8183"/>
                      <a:pt x="3524" y="373"/>
                    </a:cubicBezTo>
                    <a:cubicBezTo>
                      <a:pt x="2857" y="-675"/>
                      <a:pt x="1143" y="849"/>
                      <a:pt x="0" y="563"/>
                    </a:cubicBezTo>
                    <a:lnTo>
                      <a:pt x="0" y="563"/>
                    </a:lnTo>
                    <a:cubicBezTo>
                      <a:pt x="857" y="2659"/>
                      <a:pt x="2286" y="5516"/>
                      <a:pt x="4667" y="9040"/>
                    </a:cubicBezTo>
                    <a:cubicBezTo>
                      <a:pt x="10096" y="16851"/>
                      <a:pt x="27146" y="42283"/>
                      <a:pt x="59531" y="63333"/>
                    </a:cubicBezTo>
                    <a:close/>
                  </a:path>
                </a:pathLst>
              </a:custGeom>
              <a:solidFill>
                <a:srgbClr val="E6E7E8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0" name="Freeform: Shape 1169">
                <a:extLst>
                  <a:ext uri="{FF2B5EF4-FFF2-40B4-BE49-F238E27FC236}">
                    <a16:creationId xmlns:a16="http://schemas.microsoft.com/office/drawing/2014/main" id="{429C7E1D-F965-1783-5CE8-8911DBB5CC41}"/>
                  </a:ext>
                </a:extLst>
              </p:cNvPr>
              <p:cNvSpPr/>
              <p:nvPr/>
            </p:nvSpPr>
            <p:spPr>
              <a:xfrm>
                <a:off x="7785067" y="5070721"/>
                <a:ext cx="44196" cy="192602"/>
              </a:xfrm>
              <a:custGeom>
                <a:avLst/>
                <a:gdLst>
                  <a:gd name="connsiteX0" fmla="*/ 44196 w 44196"/>
                  <a:gd name="connsiteY0" fmla="*/ 7 h 192602"/>
                  <a:gd name="connsiteX1" fmla="*/ 24670 w 44196"/>
                  <a:gd name="connsiteY1" fmla="*/ 25058 h 192602"/>
                  <a:gd name="connsiteX2" fmla="*/ 0 w 44196"/>
                  <a:gd name="connsiteY2" fmla="*/ 177458 h 192602"/>
                  <a:gd name="connsiteX3" fmla="*/ 11716 w 44196"/>
                  <a:gd name="connsiteY3" fmla="*/ 192603 h 192602"/>
                  <a:gd name="connsiteX4" fmla="*/ 37052 w 44196"/>
                  <a:gd name="connsiteY4" fmla="*/ 143263 h 192602"/>
                  <a:gd name="connsiteX5" fmla="*/ 33909 w 44196"/>
                  <a:gd name="connsiteY5" fmla="*/ 137644 h 192602"/>
                  <a:gd name="connsiteX6" fmla="*/ 39434 w 44196"/>
                  <a:gd name="connsiteY6" fmla="*/ 81446 h 192602"/>
                  <a:gd name="connsiteX7" fmla="*/ 44196 w 44196"/>
                  <a:gd name="connsiteY7" fmla="*/ 72302 h 192602"/>
                  <a:gd name="connsiteX8" fmla="*/ 44196 w 44196"/>
                  <a:gd name="connsiteY8" fmla="*/ 103 h 192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196" h="192602">
                    <a:moveTo>
                      <a:pt x="44196" y="7"/>
                    </a:moveTo>
                    <a:cubicBezTo>
                      <a:pt x="44196" y="7"/>
                      <a:pt x="24765" y="-1136"/>
                      <a:pt x="24670" y="25058"/>
                    </a:cubicBezTo>
                    <a:cubicBezTo>
                      <a:pt x="24575" y="51347"/>
                      <a:pt x="21622" y="165552"/>
                      <a:pt x="0" y="177458"/>
                    </a:cubicBezTo>
                    <a:cubicBezTo>
                      <a:pt x="5810" y="187936"/>
                      <a:pt x="9049" y="190888"/>
                      <a:pt x="11716" y="192603"/>
                    </a:cubicBezTo>
                    <a:cubicBezTo>
                      <a:pt x="15335" y="189364"/>
                      <a:pt x="28670" y="177935"/>
                      <a:pt x="37052" y="143263"/>
                    </a:cubicBezTo>
                    <a:cubicBezTo>
                      <a:pt x="37243" y="142406"/>
                      <a:pt x="33623" y="138501"/>
                      <a:pt x="33909" y="137644"/>
                    </a:cubicBezTo>
                    <a:cubicBezTo>
                      <a:pt x="37433" y="122309"/>
                      <a:pt x="39053" y="106687"/>
                      <a:pt x="39434" y="81446"/>
                    </a:cubicBezTo>
                    <a:cubicBezTo>
                      <a:pt x="39434" y="78875"/>
                      <a:pt x="44196" y="75064"/>
                      <a:pt x="44196" y="72302"/>
                    </a:cubicBezTo>
                    <a:lnTo>
                      <a:pt x="44196" y="103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1" name="Freeform: Shape 1170">
                <a:extLst>
                  <a:ext uri="{FF2B5EF4-FFF2-40B4-BE49-F238E27FC236}">
                    <a16:creationId xmlns:a16="http://schemas.microsoft.com/office/drawing/2014/main" id="{B4AC9D30-5064-0FDE-106D-5B4F3F488184}"/>
                  </a:ext>
                </a:extLst>
              </p:cNvPr>
              <p:cNvSpPr/>
              <p:nvPr/>
            </p:nvSpPr>
            <p:spPr>
              <a:xfrm>
                <a:off x="7823929" y="5152167"/>
                <a:ext cx="104203" cy="37623"/>
              </a:xfrm>
              <a:custGeom>
                <a:avLst/>
                <a:gdLst>
                  <a:gd name="connsiteX0" fmla="*/ 0 w 104203"/>
                  <a:gd name="connsiteY0" fmla="*/ 14859 h 37623"/>
                  <a:gd name="connsiteX1" fmla="*/ 95060 w 104203"/>
                  <a:gd name="connsiteY1" fmla="*/ 37624 h 37623"/>
                  <a:gd name="connsiteX2" fmla="*/ 104204 w 104203"/>
                  <a:gd name="connsiteY2" fmla="*/ 24765 h 37623"/>
                  <a:gd name="connsiteX3" fmla="*/ 571 w 104203"/>
                  <a:gd name="connsiteY3" fmla="*/ 0 h 37623"/>
                  <a:gd name="connsiteX4" fmla="*/ 0 w 104203"/>
                  <a:gd name="connsiteY4" fmla="*/ 14954 h 37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203" h="37623">
                    <a:moveTo>
                      <a:pt x="0" y="14859"/>
                    </a:moveTo>
                    <a:lnTo>
                      <a:pt x="95060" y="37624"/>
                    </a:lnTo>
                    <a:cubicBezTo>
                      <a:pt x="97917" y="33528"/>
                      <a:pt x="100965" y="29242"/>
                      <a:pt x="104204" y="24765"/>
                    </a:cubicBezTo>
                    <a:lnTo>
                      <a:pt x="571" y="0"/>
                    </a:lnTo>
                    <a:cubicBezTo>
                      <a:pt x="476" y="4953"/>
                      <a:pt x="286" y="10001"/>
                      <a:pt x="0" y="14954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2" name="Freeform: Shape 1171">
                <a:extLst>
                  <a:ext uri="{FF2B5EF4-FFF2-40B4-BE49-F238E27FC236}">
                    <a16:creationId xmlns:a16="http://schemas.microsoft.com/office/drawing/2014/main" id="{D57A5911-0D6D-66C9-EC29-7A8BF0F98647}"/>
                  </a:ext>
                </a:extLst>
              </p:cNvPr>
              <p:cNvSpPr/>
              <p:nvPr/>
            </p:nvSpPr>
            <p:spPr>
              <a:xfrm>
                <a:off x="7822215" y="5173027"/>
                <a:ext cx="93154" cy="34956"/>
              </a:xfrm>
              <a:custGeom>
                <a:avLst/>
                <a:gdLst>
                  <a:gd name="connsiteX0" fmla="*/ 95 w 93154"/>
                  <a:gd name="connsiteY0" fmla="*/ 14764 h 34956"/>
                  <a:gd name="connsiteX1" fmla="*/ 84868 w 93154"/>
                  <a:gd name="connsiteY1" fmla="*/ 34957 h 34956"/>
                  <a:gd name="connsiteX2" fmla="*/ 91154 w 93154"/>
                  <a:gd name="connsiteY2" fmla="*/ 24955 h 34956"/>
                  <a:gd name="connsiteX3" fmla="*/ 93154 w 93154"/>
                  <a:gd name="connsiteY3" fmla="*/ 21907 h 34956"/>
                  <a:gd name="connsiteX4" fmla="*/ 1333 w 93154"/>
                  <a:gd name="connsiteY4" fmla="*/ 0 h 34956"/>
                  <a:gd name="connsiteX5" fmla="*/ 0 w 93154"/>
                  <a:gd name="connsiteY5" fmla="*/ 14764 h 34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154" h="34956">
                    <a:moveTo>
                      <a:pt x="95" y="14764"/>
                    </a:moveTo>
                    <a:lnTo>
                      <a:pt x="84868" y="34957"/>
                    </a:lnTo>
                    <a:cubicBezTo>
                      <a:pt x="86677" y="31909"/>
                      <a:pt x="88773" y="28575"/>
                      <a:pt x="91154" y="24955"/>
                    </a:cubicBezTo>
                    <a:cubicBezTo>
                      <a:pt x="91821" y="23908"/>
                      <a:pt x="92488" y="22955"/>
                      <a:pt x="93154" y="21907"/>
                    </a:cubicBezTo>
                    <a:lnTo>
                      <a:pt x="1333" y="0"/>
                    </a:lnTo>
                    <a:cubicBezTo>
                      <a:pt x="952" y="5048"/>
                      <a:pt x="571" y="9906"/>
                      <a:pt x="0" y="14764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3" name="Freeform: Shape 1172">
                <a:extLst>
                  <a:ext uri="{FF2B5EF4-FFF2-40B4-BE49-F238E27FC236}">
                    <a16:creationId xmlns:a16="http://schemas.microsoft.com/office/drawing/2014/main" id="{5B151FF8-C846-24EA-F368-53A7D88CC820}"/>
                  </a:ext>
                </a:extLst>
              </p:cNvPr>
              <p:cNvSpPr/>
              <p:nvPr/>
            </p:nvSpPr>
            <p:spPr>
              <a:xfrm>
                <a:off x="7818881" y="5193791"/>
                <a:ext cx="85058" cy="33242"/>
              </a:xfrm>
              <a:custGeom>
                <a:avLst/>
                <a:gdLst>
                  <a:gd name="connsiteX0" fmla="*/ 95 w 85058"/>
                  <a:gd name="connsiteY0" fmla="*/ 14478 h 33242"/>
                  <a:gd name="connsiteX1" fmla="*/ 78772 w 85058"/>
                  <a:gd name="connsiteY1" fmla="*/ 33242 h 33242"/>
                  <a:gd name="connsiteX2" fmla="*/ 82010 w 85058"/>
                  <a:gd name="connsiteY2" fmla="*/ 26765 h 33242"/>
                  <a:gd name="connsiteX3" fmla="*/ 83058 w 85058"/>
                  <a:gd name="connsiteY3" fmla="*/ 24289 h 33242"/>
                  <a:gd name="connsiteX4" fmla="*/ 84963 w 85058"/>
                  <a:gd name="connsiteY4" fmla="*/ 20003 h 33242"/>
                  <a:gd name="connsiteX5" fmla="*/ 85058 w 85058"/>
                  <a:gd name="connsiteY5" fmla="*/ 19717 h 33242"/>
                  <a:gd name="connsiteX6" fmla="*/ 2572 w 85058"/>
                  <a:gd name="connsiteY6" fmla="*/ 0 h 33242"/>
                  <a:gd name="connsiteX7" fmla="*/ 0 w 85058"/>
                  <a:gd name="connsiteY7" fmla="*/ 14478 h 33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5058" h="33242">
                    <a:moveTo>
                      <a:pt x="95" y="14478"/>
                    </a:moveTo>
                    <a:lnTo>
                      <a:pt x="78772" y="33242"/>
                    </a:lnTo>
                    <a:cubicBezTo>
                      <a:pt x="80010" y="30861"/>
                      <a:pt x="81153" y="28670"/>
                      <a:pt x="82010" y="26765"/>
                    </a:cubicBezTo>
                    <a:cubicBezTo>
                      <a:pt x="82391" y="25908"/>
                      <a:pt x="82772" y="25051"/>
                      <a:pt x="83058" y="24289"/>
                    </a:cubicBezTo>
                    <a:cubicBezTo>
                      <a:pt x="83534" y="23051"/>
                      <a:pt x="84201" y="21622"/>
                      <a:pt x="84963" y="20003"/>
                    </a:cubicBezTo>
                    <a:cubicBezTo>
                      <a:pt x="84963" y="20003"/>
                      <a:pt x="85058" y="19812"/>
                      <a:pt x="85058" y="19717"/>
                    </a:cubicBezTo>
                    <a:lnTo>
                      <a:pt x="2572" y="0"/>
                    </a:lnTo>
                    <a:cubicBezTo>
                      <a:pt x="1905" y="5048"/>
                      <a:pt x="1048" y="9906"/>
                      <a:pt x="0" y="14478"/>
                    </a:cubicBezTo>
                    <a:close/>
                  </a:path>
                </a:pathLst>
              </a:custGeom>
              <a:solidFill>
                <a:srgbClr val="F1F2F2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4" name="Freeform: Shape 1173">
                <a:extLst>
                  <a:ext uri="{FF2B5EF4-FFF2-40B4-BE49-F238E27FC236}">
                    <a16:creationId xmlns:a16="http://schemas.microsoft.com/office/drawing/2014/main" id="{0B942597-043C-3450-7D61-6310FE1BBC38}"/>
                  </a:ext>
                </a:extLst>
              </p:cNvPr>
              <p:cNvSpPr/>
              <p:nvPr/>
            </p:nvSpPr>
            <p:spPr>
              <a:xfrm>
                <a:off x="7927847" y="5012816"/>
                <a:ext cx="74442" cy="164306"/>
              </a:xfrm>
              <a:custGeom>
                <a:avLst/>
                <a:gdLst>
                  <a:gd name="connsiteX0" fmla="*/ 95 w 74442"/>
                  <a:gd name="connsiteY0" fmla="*/ 164306 h 164306"/>
                  <a:gd name="connsiteX1" fmla="*/ 286 w 74442"/>
                  <a:gd name="connsiteY1" fmla="*/ 164021 h 164306"/>
                  <a:gd name="connsiteX2" fmla="*/ 667 w 74442"/>
                  <a:gd name="connsiteY2" fmla="*/ 163544 h 164306"/>
                  <a:gd name="connsiteX3" fmla="*/ 74104 w 74442"/>
                  <a:gd name="connsiteY3" fmla="*/ 51054 h 164306"/>
                  <a:gd name="connsiteX4" fmla="*/ 2381 w 74442"/>
                  <a:gd name="connsiteY4" fmla="*/ 0 h 164306"/>
                  <a:gd name="connsiteX5" fmla="*/ 12859 w 74442"/>
                  <a:gd name="connsiteY5" fmla="*/ 67532 h 164306"/>
                  <a:gd name="connsiteX6" fmla="*/ 0 w 74442"/>
                  <a:gd name="connsiteY6" fmla="*/ 164306 h 164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442" h="164306">
                    <a:moveTo>
                      <a:pt x="95" y="164306"/>
                    </a:moveTo>
                    <a:cubicBezTo>
                      <a:pt x="95" y="164306"/>
                      <a:pt x="286" y="164116"/>
                      <a:pt x="286" y="164021"/>
                    </a:cubicBezTo>
                    <a:cubicBezTo>
                      <a:pt x="381" y="163925"/>
                      <a:pt x="571" y="163735"/>
                      <a:pt x="667" y="163544"/>
                    </a:cubicBezTo>
                    <a:cubicBezTo>
                      <a:pt x="32290" y="120110"/>
                      <a:pt x="78867" y="62389"/>
                      <a:pt x="74104" y="51054"/>
                    </a:cubicBezTo>
                    <a:cubicBezTo>
                      <a:pt x="67723" y="35814"/>
                      <a:pt x="21431" y="7906"/>
                      <a:pt x="2381" y="0"/>
                    </a:cubicBezTo>
                    <a:cubicBezTo>
                      <a:pt x="571" y="13430"/>
                      <a:pt x="-762" y="40862"/>
                      <a:pt x="12859" y="67532"/>
                    </a:cubicBezTo>
                    <a:cubicBezTo>
                      <a:pt x="31432" y="103537"/>
                      <a:pt x="10954" y="139732"/>
                      <a:pt x="0" y="164306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5" name="Freeform: Shape 1174">
                <a:extLst>
                  <a:ext uri="{FF2B5EF4-FFF2-40B4-BE49-F238E27FC236}">
                    <a16:creationId xmlns:a16="http://schemas.microsoft.com/office/drawing/2014/main" id="{4A02184F-E0A6-B91B-BE25-47C15BA14902}"/>
                  </a:ext>
                </a:extLst>
              </p:cNvPr>
              <p:cNvSpPr/>
              <p:nvPr/>
            </p:nvSpPr>
            <p:spPr>
              <a:xfrm>
                <a:off x="7833645" y="4988814"/>
                <a:ext cx="59912" cy="81666"/>
              </a:xfrm>
              <a:custGeom>
                <a:avLst/>
                <a:gdLst>
                  <a:gd name="connsiteX0" fmla="*/ 40291 w 59912"/>
                  <a:gd name="connsiteY0" fmla="*/ 50292 h 81666"/>
                  <a:gd name="connsiteX1" fmla="*/ 39624 w 59912"/>
                  <a:gd name="connsiteY1" fmla="*/ 50292 h 81666"/>
                  <a:gd name="connsiteX2" fmla="*/ 39624 w 59912"/>
                  <a:gd name="connsiteY2" fmla="*/ 49625 h 81666"/>
                  <a:gd name="connsiteX3" fmla="*/ 41338 w 59912"/>
                  <a:gd name="connsiteY3" fmla="*/ 47339 h 81666"/>
                  <a:gd name="connsiteX4" fmla="*/ 42005 w 59912"/>
                  <a:gd name="connsiteY4" fmla="*/ 47339 h 81666"/>
                  <a:gd name="connsiteX5" fmla="*/ 42101 w 59912"/>
                  <a:gd name="connsiteY5" fmla="*/ 48006 h 81666"/>
                  <a:gd name="connsiteX6" fmla="*/ 40386 w 59912"/>
                  <a:gd name="connsiteY6" fmla="*/ 50292 h 81666"/>
                  <a:gd name="connsiteX7" fmla="*/ 40386 w 59912"/>
                  <a:gd name="connsiteY7" fmla="*/ 50292 h 81666"/>
                  <a:gd name="connsiteX8" fmla="*/ 38481 w 59912"/>
                  <a:gd name="connsiteY8" fmla="*/ 52483 h 81666"/>
                  <a:gd name="connsiteX9" fmla="*/ 38481 w 59912"/>
                  <a:gd name="connsiteY9" fmla="*/ 52483 h 81666"/>
                  <a:gd name="connsiteX10" fmla="*/ 36671 w 59912"/>
                  <a:gd name="connsiteY10" fmla="*/ 54673 h 81666"/>
                  <a:gd name="connsiteX11" fmla="*/ 36004 w 59912"/>
                  <a:gd name="connsiteY11" fmla="*/ 54673 h 81666"/>
                  <a:gd name="connsiteX12" fmla="*/ 36004 w 59912"/>
                  <a:gd name="connsiteY12" fmla="*/ 54007 h 81666"/>
                  <a:gd name="connsiteX13" fmla="*/ 37814 w 59912"/>
                  <a:gd name="connsiteY13" fmla="*/ 51816 h 81666"/>
                  <a:gd name="connsiteX14" fmla="*/ 38481 w 59912"/>
                  <a:gd name="connsiteY14" fmla="*/ 51816 h 81666"/>
                  <a:gd name="connsiteX15" fmla="*/ 38481 w 59912"/>
                  <a:gd name="connsiteY15" fmla="*/ 52483 h 81666"/>
                  <a:gd name="connsiteX16" fmla="*/ 43625 w 59912"/>
                  <a:gd name="connsiteY16" fmla="*/ 45720 h 81666"/>
                  <a:gd name="connsiteX17" fmla="*/ 42958 w 59912"/>
                  <a:gd name="connsiteY17" fmla="*/ 45720 h 81666"/>
                  <a:gd name="connsiteX18" fmla="*/ 42863 w 59912"/>
                  <a:gd name="connsiteY18" fmla="*/ 45053 h 81666"/>
                  <a:gd name="connsiteX19" fmla="*/ 44387 w 59912"/>
                  <a:gd name="connsiteY19" fmla="*/ 42672 h 81666"/>
                  <a:gd name="connsiteX20" fmla="*/ 45053 w 59912"/>
                  <a:gd name="connsiteY20" fmla="*/ 42481 h 81666"/>
                  <a:gd name="connsiteX21" fmla="*/ 45149 w 59912"/>
                  <a:gd name="connsiteY21" fmla="*/ 43148 h 81666"/>
                  <a:gd name="connsiteX22" fmla="*/ 43625 w 59912"/>
                  <a:gd name="connsiteY22" fmla="*/ 45529 h 81666"/>
                  <a:gd name="connsiteX23" fmla="*/ 43625 w 59912"/>
                  <a:gd name="connsiteY23" fmla="*/ 45529 h 81666"/>
                  <a:gd name="connsiteX24" fmla="*/ 34862 w 59912"/>
                  <a:gd name="connsiteY24" fmla="*/ 56769 h 81666"/>
                  <a:gd name="connsiteX25" fmla="*/ 34862 w 59912"/>
                  <a:gd name="connsiteY25" fmla="*/ 56769 h 81666"/>
                  <a:gd name="connsiteX26" fmla="*/ 32861 w 59912"/>
                  <a:gd name="connsiteY26" fmla="*/ 58864 h 81666"/>
                  <a:gd name="connsiteX27" fmla="*/ 32195 w 59912"/>
                  <a:gd name="connsiteY27" fmla="*/ 58864 h 81666"/>
                  <a:gd name="connsiteX28" fmla="*/ 32195 w 59912"/>
                  <a:gd name="connsiteY28" fmla="*/ 58198 h 81666"/>
                  <a:gd name="connsiteX29" fmla="*/ 34100 w 59912"/>
                  <a:gd name="connsiteY29" fmla="*/ 56197 h 81666"/>
                  <a:gd name="connsiteX30" fmla="*/ 34766 w 59912"/>
                  <a:gd name="connsiteY30" fmla="*/ 56197 h 81666"/>
                  <a:gd name="connsiteX31" fmla="*/ 34766 w 59912"/>
                  <a:gd name="connsiteY31" fmla="*/ 56864 h 81666"/>
                  <a:gd name="connsiteX32" fmla="*/ 46768 w 59912"/>
                  <a:gd name="connsiteY32" fmla="*/ 40957 h 81666"/>
                  <a:gd name="connsiteX33" fmla="*/ 46101 w 59912"/>
                  <a:gd name="connsiteY33" fmla="*/ 41053 h 81666"/>
                  <a:gd name="connsiteX34" fmla="*/ 45911 w 59912"/>
                  <a:gd name="connsiteY34" fmla="*/ 40386 h 81666"/>
                  <a:gd name="connsiteX35" fmla="*/ 47339 w 59912"/>
                  <a:gd name="connsiteY35" fmla="*/ 37909 h 81666"/>
                  <a:gd name="connsiteX36" fmla="*/ 48006 w 59912"/>
                  <a:gd name="connsiteY36" fmla="*/ 37719 h 81666"/>
                  <a:gd name="connsiteX37" fmla="*/ 48196 w 59912"/>
                  <a:gd name="connsiteY37" fmla="*/ 38386 h 81666"/>
                  <a:gd name="connsiteX38" fmla="*/ 46768 w 59912"/>
                  <a:gd name="connsiteY38" fmla="*/ 40862 h 81666"/>
                  <a:gd name="connsiteX39" fmla="*/ 46768 w 59912"/>
                  <a:gd name="connsiteY39" fmla="*/ 40862 h 81666"/>
                  <a:gd name="connsiteX40" fmla="*/ 30956 w 59912"/>
                  <a:gd name="connsiteY40" fmla="*/ 60865 h 81666"/>
                  <a:gd name="connsiteX41" fmla="*/ 30956 w 59912"/>
                  <a:gd name="connsiteY41" fmla="*/ 60865 h 81666"/>
                  <a:gd name="connsiteX42" fmla="*/ 28861 w 59912"/>
                  <a:gd name="connsiteY42" fmla="*/ 62865 h 81666"/>
                  <a:gd name="connsiteX43" fmla="*/ 28194 w 59912"/>
                  <a:gd name="connsiteY43" fmla="*/ 62865 h 81666"/>
                  <a:gd name="connsiteX44" fmla="*/ 28194 w 59912"/>
                  <a:gd name="connsiteY44" fmla="*/ 62198 h 81666"/>
                  <a:gd name="connsiteX45" fmla="*/ 30289 w 59912"/>
                  <a:gd name="connsiteY45" fmla="*/ 60293 h 81666"/>
                  <a:gd name="connsiteX46" fmla="*/ 30956 w 59912"/>
                  <a:gd name="connsiteY46" fmla="*/ 60293 h 81666"/>
                  <a:gd name="connsiteX47" fmla="*/ 30956 w 59912"/>
                  <a:gd name="connsiteY47" fmla="*/ 60960 h 81666"/>
                  <a:gd name="connsiteX48" fmla="*/ 49530 w 59912"/>
                  <a:gd name="connsiteY48" fmla="*/ 36004 h 81666"/>
                  <a:gd name="connsiteX49" fmla="*/ 48959 w 59912"/>
                  <a:gd name="connsiteY49" fmla="*/ 36100 h 81666"/>
                  <a:gd name="connsiteX50" fmla="*/ 48768 w 59912"/>
                  <a:gd name="connsiteY50" fmla="*/ 35433 h 81666"/>
                  <a:gd name="connsiteX51" fmla="*/ 50006 w 59912"/>
                  <a:gd name="connsiteY51" fmla="*/ 32861 h 81666"/>
                  <a:gd name="connsiteX52" fmla="*/ 50673 w 59912"/>
                  <a:gd name="connsiteY52" fmla="*/ 32671 h 81666"/>
                  <a:gd name="connsiteX53" fmla="*/ 50863 w 59912"/>
                  <a:gd name="connsiteY53" fmla="*/ 33338 h 81666"/>
                  <a:gd name="connsiteX54" fmla="*/ 49625 w 59912"/>
                  <a:gd name="connsiteY54" fmla="*/ 35909 h 81666"/>
                  <a:gd name="connsiteX55" fmla="*/ 49625 w 59912"/>
                  <a:gd name="connsiteY55" fmla="*/ 35909 h 81666"/>
                  <a:gd name="connsiteX56" fmla="*/ 26765 w 59912"/>
                  <a:gd name="connsiteY56" fmla="*/ 64675 h 81666"/>
                  <a:gd name="connsiteX57" fmla="*/ 26765 w 59912"/>
                  <a:gd name="connsiteY57" fmla="*/ 64675 h 81666"/>
                  <a:gd name="connsiteX58" fmla="*/ 24575 w 59912"/>
                  <a:gd name="connsiteY58" fmla="*/ 66484 h 81666"/>
                  <a:gd name="connsiteX59" fmla="*/ 23908 w 59912"/>
                  <a:gd name="connsiteY59" fmla="*/ 66484 h 81666"/>
                  <a:gd name="connsiteX60" fmla="*/ 23908 w 59912"/>
                  <a:gd name="connsiteY60" fmla="*/ 65818 h 81666"/>
                  <a:gd name="connsiteX61" fmla="*/ 26003 w 59912"/>
                  <a:gd name="connsiteY61" fmla="*/ 64008 h 81666"/>
                  <a:gd name="connsiteX62" fmla="*/ 26670 w 59912"/>
                  <a:gd name="connsiteY62" fmla="*/ 64008 h 81666"/>
                  <a:gd name="connsiteX63" fmla="*/ 26670 w 59912"/>
                  <a:gd name="connsiteY63" fmla="*/ 64579 h 81666"/>
                  <a:gd name="connsiteX64" fmla="*/ 52007 w 59912"/>
                  <a:gd name="connsiteY64" fmla="*/ 30956 h 81666"/>
                  <a:gd name="connsiteX65" fmla="*/ 51435 w 59912"/>
                  <a:gd name="connsiteY65" fmla="*/ 31051 h 81666"/>
                  <a:gd name="connsiteX66" fmla="*/ 51245 w 59912"/>
                  <a:gd name="connsiteY66" fmla="*/ 30480 h 81666"/>
                  <a:gd name="connsiteX67" fmla="*/ 52388 w 59912"/>
                  <a:gd name="connsiteY67" fmla="*/ 27908 h 81666"/>
                  <a:gd name="connsiteX68" fmla="*/ 53054 w 59912"/>
                  <a:gd name="connsiteY68" fmla="*/ 27622 h 81666"/>
                  <a:gd name="connsiteX69" fmla="*/ 53340 w 59912"/>
                  <a:gd name="connsiteY69" fmla="*/ 28289 h 81666"/>
                  <a:gd name="connsiteX70" fmla="*/ 52197 w 59912"/>
                  <a:gd name="connsiteY70" fmla="*/ 30956 h 81666"/>
                  <a:gd name="connsiteX71" fmla="*/ 52197 w 59912"/>
                  <a:gd name="connsiteY71" fmla="*/ 30956 h 81666"/>
                  <a:gd name="connsiteX72" fmla="*/ 22384 w 59912"/>
                  <a:gd name="connsiteY72" fmla="*/ 68294 h 81666"/>
                  <a:gd name="connsiteX73" fmla="*/ 22384 w 59912"/>
                  <a:gd name="connsiteY73" fmla="*/ 68294 h 81666"/>
                  <a:gd name="connsiteX74" fmla="*/ 20098 w 59912"/>
                  <a:gd name="connsiteY74" fmla="*/ 70009 h 81666"/>
                  <a:gd name="connsiteX75" fmla="*/ 19431 w 59912"/>
                  <a:gd name="connsiteY75" fmla="*/ 69913 h 81666"/>
                  <a:gd name="connsiteX76" fmla="*/ 19431 w 59912"/>
                  <a:gd name="connsiteY76" fmla="*/ 69247 h 81666"/>
                  <a:gd name="connsiteX77" fmla="*/ 21717 w 59912"/>
                  <a:gd name="connsiteY77" fmla="*/ 67532 h 81666"/>
                  <a:gd name="connsiteX78" fmla="*/ 22384 w 59912"/>
                  <a:gd name="connsiteY78" fmla="*/ 67532 h 81666"/>
                  <a:gd name="connsiteX79" fmla="*/ 22384 w 59912"/>
                  <a:gd name="connsiteY79" fmla="*/ 68104 h 81666"/>
                  <a:gd name="connsiteX80" fmla="*/ 54197 w 59912"/>
                  <a:gd name="connsiteY80" fmla="*/ 25717 h 81666"/>
                  <a:gd name="connsiteX81" fmla="*/ 53626 w 59912"/>
                  <a:gd name="connsiteY81" fmla="*/ 25908 h 81666"/>
                  <a:gd name="connsiteX82" fmla="*/ 53340 w 59912"/>
                  <a:gd name="connsiteY82" fmla="*/ 25337 h 81666"/>
                  <a:gd name="connsiteX83" fmla="*/ 54293 w 59912"/>
                  <a:gd name="connsiteY83" fmla="*/ 22670 h 81666"/>
                  <a:gd name="connsiteX84" fmla="*/ 54864 w 59912"/>
                  <a:gd name="connsiteY84" fmla="*/ 22384 h 81666"/>
                  <a:gd name="connsiteX85" fmla="*/ 55150 w 59912"/>
                  <a:gd name="connsiteY85" fmla="*/ 22955 h 81666"/>
                  <a:gd name="connsiteX86" fmla="*/ 54197 w 59912"/>
                  <a:gd name="connsiteY86" fmla="*/ 25622 h 81666"/>
                  <a:gd name="connsiteX87" fmla="*/ 54197 w 59912"/>
                  <a:gd name="connsiteY87" fmla="*/ 25717 h 81666"/>
                  <a:gd name="connsiteX88" fmla="*/ 17907 w 59912"/>
                  <a:gd name="connsiteY88" fmla="*/ 71723 h 81666"/>
                  <a:gd name="connsiteX89" fmla="*/ 17812 w 59912"/>
                  <a:gd name="connsiteY89" fmla="*/ 71818 h 81666"/>
                  <a:gd name="connsiteX90" fmla="*/ 15430 w 59912"/>
                  <a:gd name="connsiteY90" fmla="*/ 73438 h 81666"/>
                  <a:gd name="connsiteX91" fmla="*/ 14764 w 59912"/>
                  <a:gd name="connsiteY91" fmla="*/ 73342 h 81666"/>
                  <a:gd name="connsiteX92" fmla="*/ 14859 w 59912"/>
                  <a:gd name="connsiteY92" fmla="*/ 72676 h 81666"/>
                  <a:gd name="connsiteX93" fmla="*/ 17240 w 59912"/>
                  <a:gd name="connsiteY93" fmla="*/ 71056 h 81666"/>
                  <a:gd name="connsiteX94" fmla="*/ 17907 w 59912"/>
                  <a:gd name="connsiteY94" fmla="*/ 71152 h 81666"/>
                  <a:gd name="connsiteX95" fmla="*/ 17907 w 59912"/>
                  <a:gd name="connsiteY95" fmla="*/ 71723 h 81666"/>
                  <a:gd name="connsiteX96" fmla="*/ 56102 w 59912"/>
                  <a:gd name="connsiteY96" fmla="*/ 20383 h 81666"/>
                  <a:gd name="connsiteX97" fmla="*/ 55626 w 59912"/>
                  <a:gd name="connsiteY97" fmla="*/ 20574 h 81666"/>
                  <a:gd name="connsiteX98" fmla="*/ 55340 w 59912"/>
                  <a:gd name="connsiteY98" fmla="*/ 20002 h 81666"/>
                  <a:gd name="connsiteX99" fmla="*/ 56102 w 59912"/>
                  <a:gd name="connsiteY99" fmla="*/ 17335 h 81666"/>
                  <a:gd name="connsiteX100" fmla="*/ 56674 w 59912"/>
                  <a:gd name="connsiteY100" fmla="*/ 16954 h 81666"/>
                  <a:gd name="connsiteX101" fmla="*/ 57055 w 59912"/>
                  <a:gd name="connsiteY101" fmla="*/ 17526 h 81666"/>
                  <a:gd name="connsiteX102" fmla="*/ 56293 w 59912"/>
                  <a:gd name="connsiteY102" fmla="*/ 20288 h 81666"/>
                  <a:gd name="connsiteX103" fmla="*/ 56293 w 59912"/>
                  <a:gd name="connsiteY103" fmla="*/ 20479 h 81666"/>
                  <a:gd name="connsiteX104" fmla="*/ 13240 w 59912"/>
                  <a:gd name="connsiteY104" fmla="*/ 74771 h 81666"/>
                  <a:gd name="connsiteX105" fmla="*/ 13145 w 59912"/>
                  <a:gd name="connsiteY105" fmla="*/ 74866 h 81666"/>
                  <a:gd name="connsiteX106" fmla="*/ 10763 w 59912"/>
                  <a:gd name="connsiteY106" fmla="*/ 76390 h 81666"/>
                  <a:gd name="connsiteX107" fmla="*/ 10096 w 59912"/>
                  <a:gd name="connsiteY107" fmla="*/ 76200 h 81666"/>
                  <a:gd name="connsiteX108" fmla="*/ 10287 w 59912"/>
                  <a:gd name="connsiteY108" fmla="*/ 75533 h 81666"/>
                  <a:gd name="connsiteX109" fmla="*/ 12668 w 59912"/>
                  <a:gd name="connsiteY109" fmla="*/ 74009 h 81666"/>
                  <a:gd name="connsiteX110" fmla="*/ 13335 w 59912"/>
                  <a:gd name="connsiteY110" fmla="*/ 74200 h 81666"/>
                  <a:gd name="connsiteX111" fmla="*/ 13335 w 59912"/>
                  <a:gd name="connsiteY111" fmla="*/ 74771 h 81666"/>
                  <a:gd name="connsiteX112" fmla="*/ 57626 w 59912"/>
                  <a:gd name="connsiteY112" fmla="*/ 14859 h 81666"/>
                  <a:gd name="connsiteX113" fmla="*/ 57150 w 59912"/>
                  <a:gd name="connsiteY113" fmla="*/ 15049 h 81666"/>
                  <a:gd name="connsiteX114" fmla="*/ 56769 w 59912"/>
                  <a:gd name="connsiteY114" fmla="*/ 14478 h 81666"/>
                  <a:gd name="connsiteX115" fmla="*/ 57341 w 59912"/>
                  <a:gd name="connsiteY115" fmla="*/ 11716 h 81666"/>
                  <a:gd name="connsiteX116" fmla="*/ 57912 w 59912"/>
                  <a:gd name="connsiteY116" fmla="*/ 11335 h 81666"/>
                  <a:gd name="connsiteX117" fmla="*/ 58293 w 59912"/>
                  <a:gd name="connsiteY117" fmla="*/ 11906 h 81666"/>
                  <a:gd name="connsiteX118" fmla="*/ 57626 w 59912"/>
                  <a:gd name="connsiteY118" fmla="*/ 14668 h 81666"/>
                  <a:gd name="connsiteX119" fmla="*/ 57626 w 59912"/>
                  <a:gd name="connsiteY119" fmla="*/ 14859 h 81666"/>
                  <a:gd name="connsiteX120" fmla="*/ 8382 w 59912"/>
                  <a:gd name="connsiteY120" fmla="*/ 77629 h 81666"/>
                  <a:gd name="connsiteX121" fmla="*/ 8192 w 59912"/>
                  <a:gd name="connsiteY121" fmla="*/ 77724 h 81666"/>
                  <a:gd name="connsiteX122" fmla="*/ 5715 w 59912"/>
                  <a:gd name="connsiteY122" fmla="*/ 79057 h 81666"/>
                  <a:gd name="connsiteX123" fmla="*/ 5048 w 59912"/>
                  <a:gd name="connsiteY123" fmla="*/ 78867 h 81666"/>
                  <a:gd name="connsiteX124" fmla="*/ 5239 w 59912"/>
                  <a:gd name="connsiteY124" fmla="*/ 78200 h 81666"/>
                  <a:gd name="connsiteX125" fmla="*/ 7715 w 59912"/>
                  <a:gd name="connsiteY125" fmla="*/ 76867 h 81666"/>
                  <a:gd name="connsiteX126" fmla="*/ 8382 w 59912"/>
                  <a:gd name="connsiteY126" fmla="*/ 77057 h 81666"/>
                  <a:gd name="connsiteX127" fmla="*/ 8382 w 59912"/>
                  <a:gd name="connsiteY127" fmla="*/ 77533 h 81666"/>
                  <a:gd name="connsiteX128" fmla="*/ 3429 w 59912"/>
                  <a:gd name="connsiteY128" fmla="*/ 80296 h 81666"/>
                  <a:gd name="connsiteX129" fmla="*/ 3238 w 59912"/>
                  <a:gd name="connsiteY129" fmla="*/ 80391 h 81666"/>
                  <a:gd name="connsiteX130" fmla="*/ 667 w 59912"/>
                  <a:gd name="connsiteY130" fmla="*/ 81629 h 81666"/>
                  <a:gd name="connsiteX131" fmla="*/ 0 w 59912"/>
                  <a:gd name="connsiteY131" fmla="*/ 81439 h 81666"/>
                  <a:gd name="connsiteX132" fmla="*/ 191 w 59912"/>
                  <a:gd name="connsiteY132" fmla="*/ 80772 h 81666"/>
                  <a:gd name="connsiteX133" fmla="*/ 2762 w 59912"/>
                  <a:gd name="connsiteY133" fmla="*/ 79534 h 81666"/>
                  <a:gd name="connsiteX134" fmla="*/ 3429 w 59912"/>
                  <a:gd name="connsiteY134" fmla="*/ 79724 h 81666"/>
                  <a:gd name="connsiteX135" fmla="*/ 3429 w 59912"/>
                  <a:gd name="connsiteY135" fmla="*/ 80200 h 81666"/>
                  <a:gd name="connsiteX136" fmla="*/ 58769 w 59912"/>
                  <a:gd name="connsiteY136" fmla="*/ 9239 h 81666"/>
                  <a:gd name="connsiteX137" fmla="*/ 58293 w 59912"/>
                  <a:gd name="connsiteY137" fmla="*/ 9430 h 81666"/>
                  <a:gd name="connsiteX138" fmla="*/ 57912 w 59912"/>
                  <a:gd name="connsiteY138" fmla="*/ 8858 h 81666"/>
                  <a:gd name="connsiteX139" fmla="*/ 58293 w 59912"/>
                  <a:gd name="connsiteY139" fmla="*/ 6096 h 81666"/>
                  <a:gd name="connsiteX140" fmla="*/ 58864 w 59912"/>
                  <a:gd name="connsiteY140" fmla="*/ 5715 h 81666"/>
                  <a:gd name="connsiteX141" fmla="*/ 59246 w 59912"/>
                  <a:gd name="connsiteY141" fmla="*/ 6191 h 81666"/>
                  <a:gd name="connsiteX142" fmla="*/ 58864 w 59912"/>
                  <a:gd name="connsiteY142" fmla="*/ 9049 h 81666"/>
                  <a:gd name="connsiteX143" fmla="*/ 58864 w 59912"/>
                  <a:gd name="connsiteY143" fmla="*/ 9239 h 81666"/>
                  <a:gd name="connsiteX144" fmla="*/ 59531 w 59912"/>
                  <a:gd name="connsiteY144" fmla="*/ 3620 h 81666"/>
                  <a:gd name="connsiteX145" fmla="*/ 59150 w 59912"/>
                  <a:gd name="connsiteY145" fmla="*/ 3810 h 81666"/>
                  <a:gd name="connsiteX146" fmla="*/ 58769 w 59912"/>
                  <a:gd name="connsiteY146" fmla="*/ 3334 h 81666"/>
                  <a:gd name="connsiteX147" fmla="*/ 58960 w 59912"/>
                  <a:gd name="connsiteY147" fmla="*/ 476 h 81666"/>
                  <a:gd name="connsiteX148" fmla="*/ 59436 w 59912"/>
                  <a:gd name="connsiteY148" fmla="*/ 0 h 81666"/>
                  <a:gd name="connsiteX149" fmla="*/ 59912 w 59912"/>
                  <a:gd name="connsiteY149" fmla="*/ 476 h 81666"/>
                  <a:gd name="connsiteX150" fmla="*/ 59722 w 59912"/>
                  <a:gd name="connsiteY150" fmla="*/ 3334 h 81666"/>
                  <a:gd name="connsiteX151" fmla="*/ 59627 w 59912"/>
                  <a:gd name="connsiteY151" fmla="*/ 3620 h 81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</a:cxnLst>
                <a:rect l="l" t="t" r="r" b="b"/>
                <a:pathLst>
                  <a:path w="59912" h="81666">
                    <a:moveTo>
                      <a:pt x="40291" y="50292"/>
                    </a:moveTo>
                    <a:cubicBezTo>
                      <a:pt x="40291" y="50292"/>
                      <a:pt x="39814" y="50578"/>
                      <a:pt x="39624" y="50292"/>
                    </a:cubicBezTo>
                    <a:cubicBezTo>
                      <a:pt x="39434" y="50197"/>
                      <a:pt x="39434" y="49816"/>
                      <a:pt x="39624" y="49625"/>
                    </a:cubicBezTo>
                    <a:cubicBezTo>
                      <a:pt x="40196" y="48863"/>
                      <a:pt x="40767" y="48101"/>
                      <a:pt x="41338" y="47339"/>
                    </a:cubicBezTo>
                    <a:cubicBezTo>
                      <a:pt x="41529" y="47149"/>
                      <a:pt x="41815" y="47054"/>
                      <a:pt x="42005" y="47339"/>
                    </a:cubicBezTo>
                    <a:cubicBezTo>
                      <a:pt x="42196" y="47530"/>
                      <a:pt x="42291" y="47815"/>
                      <a:pt x="42101" y="48006"/>
                    </a:cubicBezTo>
                    <a:cubicBezTo>
                      <a:pt x="41529" y="48768"/>
                      <a:pt x="40958" y="49530"/>
                      <a:pt x="40386" y="50292"/>
                    </a:cubicBezTo>
                    <a:lnTo>
                      <a:pt x="40386" y="50292"/>
                    </a:lnTo>
                    <a:close/>
                    <a:moveTo>
                      <a:pt x="38481" y="52483"/>
                    </a:moveTo>
                    <a:lnTo>
                      <a:pt x="38481" y="52483"/>
                    </a:lnTo>
                    <a:cubicBezTo>
                      <a:pt x="37910" y="53245"/>
                      <a:pt x="37243" y="53912"/>
                      <a:pt x="36671" y="54673"/>
                    </a:cubicBezTo>
                    <a:cubicBezTo>
                      <a:pt x="36481" y="54864"/>
                      <a:pt x="36195" y="54864"/>
                      <a:pt x="36004" y="54673"/>
                    </a:cubicBezTo>
                    <a:cubicBezTo>
                      <a:pt x="35814" y="54483"/>
                      <a:pt x="35814" y="54197"/>
                      <a:pt x="36004" y="54007"/>
                    </a:cubicBezTo>
                    <a:cubicBezTo>
                      <a:pt x="36671" y="53340"/>
                      <a:pt x="37243" y="52578"/>
                      <a:pt x="37814" y="51816"/>
                    </a:cubicBezTo>
                    <a:cubicBezTo>
                      <a:pt x="38005" y="51625"/>
                      <a:pt x="38291" y="51625"/>
                      <a:pt x="38481" y="51816"/>
                    </a:cubicBezTo>
                    <a:cubicBezTo>
                      <a:pt x="38671" y="52006"/>
                      <a:pt x="38671" y="52292"/>
                      <a:pt x="38481" y="52483"/>
                    </a:cubicBezTo>
                    <a:close/>
                    <a:moveTo>
                      <a:pt x="43625" y="45720"/>
                    </a:moveTo>
                    <a:cubicBezTo>
                      <a:pt x="43625" y="45720"/>
                      <a:pt x="43148" y="45910"/>
                      <a:pt x="42958" y="45720"/>
                    </a:cubicBezTo>
                    <a:cubicBezTo>
                      <a:pt x="42767" y="45529"/>
                      <a:pt x="42672" y="45244"/>
                      <a:pt x="42863" y="45053"/>
                    </a:cubicBezTo>
                    <a:cubicBezTo>
                      <a:pt x="43434" y="44291"/>
                      <a:pt x="43910" y="43529"/>
                      <a:pt x="44387" y="42672"/>
                    </a:cubicBezTo>
                    <a:cubicBezTo>
                      <a:pt x="44577" y="42481"/>
                      <a:pt x="44863" y="42386"/>
                      <a:pt x="45053" y="42481"/>
                    </a:cubicBezTo>
                    <a:cubicBezTo>
                      <a:pt x="45244" y="42672"/>
                      <a:pt x="45339" y="42958"/>
                      <a:pt x="45149" y="43148"/>
                    </a:cubicBezTo>
                    <a:cubicBezTo>
                      <a:pt x="44672" y="43910"/>
                      <a:pt x="44101" y="44672"/>
                      <a:pt x="43625" y="45529"/>
                    </a:cubicBezTo>
                    <a:cubicBezTo>
                      <a:pt x="43625" y="45529"/>
                      <a:pt x="43625" y="45529"/>
                      <a:pt x="43625" y="45529"/>
                    </a:cubicBezTo>
                    <a:close/>
                    <a:moveTo>
                      <a:pt x="34862" y="56769"/>
                    </a:moveTo>
                    <a:cubicBezTo>
                      <a:pt x="34862" y="56769"/>
                      <a:pt x="34862" y="56769"/>
                      <a:pt x="34862" y="56769"/>
                    </a:cubicBezTo>
                    <a:cubicBezTo>
                      <a:pt x="34195" y="57436"/>
                      <a:pt x="33528" y="58198"/>
                      <a:pt x="32861" y="58864"/>
                    </a:cubicBezTo>
                    <a:cubicBezTo>
                      <a:pt x="32671" y="59055"/>
                      <a:pt x="32385" y="59055"/>
                      <a:pt x="32195" y="58864"/>
                    </a:cubicBezTo>
                    <a:cubicBezTo>
                      <a:pt x="32004" y="58674"/>
                      <a:pt x="32004" y="58388"/>
                      <a:pt x="32195" y="58198"/>
                    </a:cubicBezTo>
                    <a:cubicBezTo>
                      <a:pt x="32861" y="57531"/>
                      <a:pt x="33528" y="56864"/>
                      <a:pt x="34100" y="56197"/>
                    </a:cubicBezTo>
                    <a:cubicBezTo>
                      <a:pt x="34290" y="56007"/>
                      <a:pt x="34576" y="56007"/>
                      <a:pt x="34766" y="56197"/>
                    </a:cubicBezTo>
                    <a:cubicBezTo>
                      <a:pt x="34957" y="56388"/>
                      <a:pt x="34957" y="56674"/>
                      <a:pt x="34766" y="56864"/>
                    </a:cubicBezTo>
                    <a:close/>
                    <a:moveTo>
                      <a:pt x="46768" y="40957"/>
                    </a:moveTo>
                    <a:cubicBezTo>
                      <a:pt x="46768" y="40957"/>
                      <a:pt x="46387" y="41243"/>
                      <a:pt x="46101" y="41053"/>
                    </a:cubicBezTo>
                    <a:cubicBezTo>
                      <a:pt x="45815" y="40957"/>
                      <a:pt x="45815" y="40672"/>
                      <a:pt x="45911" y="40386"/>
                    </a:cubicBezTo>
                    <a:cubicBezTo>
                      <a:pt x="46387" y="39529"/>
                      <a:pt x="46863" y="38767"/>
                      <a:pt x="47339" y="37909"/>
                    </a:cubicBezTo>
                    <a:cubicBezTo>
                      <a:pt x="47435" y="37719"/>
                      <a:pt x="47720" y="37624"/>
                      <a:pt x="48006" y="37719"/>
                    </a:cubicBezTo>
                    <a:cubicBezTo>
                      <a:pt x="48196" y="37814"/>
                      <a:pt x="48292" y="38100"/>
                      <a:pt x="48196" y="38386"/>
                    </a:cubicBezTo>
                    <a:cubicBezTo>
                      <a:pt x="47720" y="39243"/>
                      <a:pt x="47244" y="40005"/>
                      <a:pt x="46768" y="40862"/>
                    </a:cubicBezTo>
                    <a:cubicBezTo>
                      <a:pt x="46768" y="40862"/>
                      <a:pt x="46768" y="40862"/>
                      <a:pt x="46768" y="40862"/>
                    </a:cubicBezTo>
                    <a:close/>
                    <a:moveTo>
                      <a:pt x="30956" y="60865"/>
                    </a:moveTo>
                    <a:cubicBezTo>
                      <a:pt x="30956" y="60865"/>
                      <a:pt x="30956" y="60865"/>
                      <a:pt x="30956" y="60865"/>
                    </a:cubicBezTo>
                    <a:cubicBezTo>
                      <a:pt x="30289" y="61531"/>
                      <a:pt x="29623" y="62198"/>
                      <a:pt x="28861" y="62865"/>
                    </a:cubicBezTo>
                    <a:cubicBezTo>
                      <a:pt x="28670" y="63055"/>
                      <a:pt x="28385" y="63055"/>
                      <a:pt x="28194" y="62865"/>
                    </a:cubicBezTo>
                    <a:cubicBezTo>
                      <a:pt x="28004" y="62674"/>
                      <a:pt x="28004" y="62389"/>
                      <a:pt x="28194" y="62198"/>
                    </a:cubicBezTo>
                    <a:cubicBezTo>
                      <a:pt x="28861" y="61531"/>
                      <a:pt x="29528" y="60960"/>
                      <a:pt x="30289" y="60293"/>
                    </a:cubicBezTo>
                    <a:cubicBezTo>
                      <a:pt x="30480" y="60103"/>
                      <a:pt x="30766" y="60103"/>
                      <a:pt x="30956" y="60293"/>
                    </a:cubicBezTo>
                    <a:cubicBezTo>
                      <a:pt x="31147" y="60484"/>
                      <a:pt x="31147" y="60770"/>
                      <a:pt x="30956" y="60960"/>
                    </a:cubicBezTo>
                    <a:close/>
                    <a:moveTo>
                      <a:pt x="49530" y="36004"/>
                    </a:moveTo>
                    <a:cubicBezTo>
                      <a:pt x="49530" y="36004"/>
                      <a:pt x="49149" y="36195"/>
                      <a:pt x="48959" y="36100"/>
                    </a:cubicBezTo>
                    <a:cubicBezTo>
                      <a:pt x="48768" y="36004"/>
                      <a:pt x="48673" y="35719"/>
                      <a:pt x="48768" y="35433"/>
                    </a:cubicBezTo>
                    <a:cubicBezTo>
                      <a:pt x="49244" y="34576"/>
                      <a:pt x="49625" y="33718"/>
                      <a:pt x="50006" y="32861"/>
                    </a:cubicBezTo>
                    <a:cubicBezTo>
                      <a:pt x="50102" y="32671"/>
                      <a:pt x="50387" y="32480"/>
                      <a:pt x="50673" y="32671"/>
                    </a:cubicBezTo>
                    <a:cubicBezTo>
                      <a:pt x="50863" y="32766"/>
                      <a:pt x="50959" y="33052"/>
                      <a:pt x="50863" y="33338"/>
                    </a:cubicBezTo>
                    <a:cubicBezTo>
                      <a:pt x="50483" y="34195"/>
                      <a:pt x="50006" y="35052"/>
                      <a:pt x="49625" y="35909"/>
                    </a:cubicBezTo>
                    <a:cubicBezTo>
                      <a:pt x="49625" y="35909"/>
                      <a:pt x="49625" y="35909"/>
                      <a:pt x="49625" y="35909"/>
                    </a:cubicBezTo>
                    <a:close/>
                    <a:moveTo>
                      <a:pt x="26765" y="64675"/>
                    </a:moveTo>
                    <a:cubicBezTo>
                      <a:pt x="26765" y="64675"/>
                      <a:pt x="26765" y="64675"/>
                      <a:pt x="26765" y="64675"/>
                    </a:cubicBezTo>
                    <a:cubicBezTo>
                      <a:pt x="26003" y="65246"/>
                      <a:pt x="25337" y="65913"/>
                      <a:pt x="24575" y="66484"/>
                    </a:cubicBezTo>
                    <a:cubicBezTo>
                      <a:pt x="24384" y="66675"/>
                      <a:pt x="24098" y="66675"/>
                      <a:pt x="23908" y="66484"/>
                    </a:cubicBezTo>
                    <a:cubicBezTo>
                      <a:pt x="23717" y="66294"/>
                      <a:pt x="23813" y="66008"/>
                      <a:pt x="23908" y="65818"/>
                    </a:cubicBezTo>
                    <a:cubicBezTo>
                      <a:pt x="24670" y="65246"/>
                      <a:pt x="25337" y="64579"/>
                      <a:pt x="26003" y="64008"/>
                    </a:cubicBezTo>
                    <a:cubicBezTo>
                      <a:pt x="26194" y="63817"/>
                      <a:pt x="26479" y="63817"/>
                      <a:pt x="26670" y="64008"/>
                    </a:cubicBezTo>
                    <a:cubicBezTo>
                      <a:pt x="26765" y="64198"/>
                      <a:pt x="26765" y="64484"/>
                      <a:pt x="26670" y="64579"/>
                    </a:cubicBezTo>
                    <a:close/>
                    <a:moveTo>
                      <a:pt x="52007" y="30956"/>
                    </a:moveTo>
                    <a:cubicBezTo>
                      <a:pt x="52007" y="30956"/>
                      <a:pt x="51626" y="31147"/>
                      <a:pt x="51435" y="31051"/>
                    </a:cubicBezTo>
                    <a:cubicBezTo>
                      <a:pt x="51149" y="31051"/>
                      <a:pt x="51054" y="30671"/>
                      <a:pt x="51245" y="30480"/>
                    </a:cubicBezTo>
                    <a:cubicBezTo>
                      <a:pt x="51626" y="29623"/>
                      <a:pt x="52007" y="28765"/>
                      <a:pt x="52388" y="27908"/>
                    </a:cubicBezTo>
                    <a:cubicBezTo>
                      <a:pt x="52483" y="27622"/>
                      <a:pt x="52769" y="27527"/>
                      <a:pt x="53054" y="27622"/>
                    </a:cubicBezTo>
                    <a:cubicBezTo>
                      <a:pt x="53245" y="27718"/>
                      <a:pt x="53435" y="28004"/>
                      <a:pt x="53340" y="28289"/>
                    </a:cubicBezTo>
                    <a:cubicBezTo>
                      <a:pt x="52959" y="29146"/>
                      <a:pt x="52578" y="30004"/>
                      <a:pt x="52197" y="30956"/>
                    </a:cubicBezTo>
                    <a:cubicBezTo>
                      <a:pt x="52197" y="30956"/>
                      <a:pt x="52197" y="30956"/>
                      <a:pt x="52197" y="30956"/>
                    </a:cubicBezTo>
                    <a:close/>
                    <a:moveTo>
                      <a:pt x="22384" y="68294"/>
                    </a:moveTo>
                    <a:cubicBezTo>
                      <a:pt x="22384" y="68294"/>
                      <a:pt x="22384" y="68294"/>
                      <a:pt x="22384" y="68294"/>
                    </a:cubicBezTo>
                    <a:cubicBezTo>
                      <a:pt x="21622" y="68866"/>
                      <a:pt x="20860" y="69437"/>
                      <a:pt x="20098" y="70009"/>
                    </a:cubicBezTo>
                    <a:cubicBezTo>
                      <a:pt x="19907" y="70104"/>
                      <a:pt x="19621" y="70104"/>
                      <a:pt x="19431" y="69913"/>
                    </a:cubicBezTo>
                    <a:cubicBezTo>
                      <a:pt x="19241" y="69723"/>
                      <a:pt x="19336" y="69437"/>
                      <a:pt x="19431" y="69247"/>
                    </a:cubicBezTo>
                    <a:cubicBezTo>
                      <a:pt x="20193" y="68675"/>
                      <a:pt x="20955" y="68104"/>
                      <a:pt x="21717" y="67532"/>
                    </a:cubicBezTo>
                    <a:cubicBezTo>
                      <a:pt x="21908" y="67342"/>
                      <a:pt x="22193" y="67437"/>
                      <a:pt x="22384" y="67532"/>
                    </a:cubicBezTo>
                    <a:cubicBezTo>
                      <a:pt x="22574" y="67723"/>
                      <a:pt x="22574" y="67913"/>
                      <a:pt x="22384" y="68104"/>
                    </a:cubicBezTo>
                    <a:close/>
                    <a:moveTo>
                      <a:pt x="54197" y="25717"/>
                    </a:moveTo>
                    <a:cubicBezTo>
                      <a:pt x="54197" y="25717"/>
                      <a:pt x="53816" y="25908"/>
                      <a:pt x="53626" y="25908"/>
                    </a:cubicBezTo>
                    <a:cubicBezTo>
                      <a:pt x="53340" y="25908"/>
                      <a:pt x="53245" y="25527"/>
                      <a:pt x="53340" y="25337"/>
                    </a:cubicBezTo>
                    <a:cubicBezTo>
                      <a:pt x="53626" y="24479"/>
                      <a:pt x="54007" y="23527"/>
                      <a:pt x="54293" y="22670"/>
                    </a:cubicBezTo>
                    <a:cubicBezTo>
                      <a:pt x="54293" y="22479"/>
                      <a:pt x="54674" y="22288"/>
                      <a:pt x="54864" y="22384"/>
                    </a:cubicBezTo>
                    <a:cubicBezTo>
                      <a:pt x="55150" y="22384"/>
                      <a:pt x="55245" y="22765"/>
                      <a:pt x="55150" y="22955"/>
                    </a:cubicBezTo>
                    <a:cubicBezTo>
                      <a:pt x="54864" y="23813"/>
                      <a:pt x="54483" y="24765"/>
                      <a:pt x="54197" y="25622"/>
                    </a:cubicBezTo>
                    <a:cubicBezTo>
                      <a:pt x="54197" y="25622"/>
                      <a:pt x="54197" y="25622"/>
                      <a:pt x="54197" y="25717"/>
                    </a:cubicBezTo>
                    <a:close/>
                    <a:moveTo>
                      <a:pt x="17907" y="71723"/>
                    </a:moveTo>
                    <a:cubicBezTo>
                      <a:pt x="17907" y="71723"/>
                      <a:pt x="17907" y="71723"/>
                      <a:pt x="17812" y="71818"/>
                    </a:cubicBezTo>
                    <a:cubicBezTo>
                      <a:pt x="17050" y="72390"/>
                      <a:pt x="16288" y="72866"/>
                      <a:pt x="15430" y="73438"/>
                    </a:cubicBezTo>
                    <a:cubicBezTo>
                      <a:pt x="15145" y="73533"/>
                      <a:pt x="14859" y="73438"/>
                      <a:pt x="14764" y="73342"/>
                    </a:cubicBezTo>
                    <a:cubicBezTo>
                      <a:pt x="14669" y="73152"/>
                      <a:pt x="14764" y="72866"/>
                      <a:pt x="14859" y="72676"/>
                    </a:cubicBezTo>
                    <a:cubicBezTo>
                      <a:pt x="15621" y="72104"/>
                      <a:pt x="16478" y="71628"/>
                      <a:pt x="17240" y="71056"/>
                    </a:cubicBezTo>
                    <a:cubicBezTo>
                      <a:pt x="17431" y="70866"/>
                      <a:pt x="17717" y="70961"/>
                      <a:pt x="17907" y="71152"/>
                    </a:cubicBezTo>
                    <a:cubicBezTo>
                      <a:pt x="18002" y="71342"/>
                      <a:pt x="18002" y="71533"/>
                      <a:pt x="17907" y="71723"/>
                    </a:cubicBezTo>
                    <a:close/>
                    <a:moveTo>
                      <a:pt x="56102" y="20383"/>
                    </a:moveTo>
                    <a:cubicBezTo>
                      <a:pt x="56102" y="20383"/>
                      <a:pt x="55817" y="20574"/>
                      <a:pt x="55626" y="20574"/>
                    </a:cubicBezTo>
                    <a:cubicBezTo>
                      <a:pt x="55340" y="20574"/>
                      <a:pt x="55245" y="20193"/>
                      <a:pt x="55340" y="20002"/>
                    </a:cubicBezTo>
                    <a:cubicBezTo>
                      <a:pt x="55626" y="19050"/>
                      <a:pt x="55912" y="18193"/>
                      <a:pt x="56102" y="17335"/>
                    </a:cubicBezTo>
                    <a:cubicBezTo>
                      <a:pt x="56102" y="17050"/>
                      <a:pt x="56388" y="16954"/>
                      <a:pt x="56674" y="16954"/>
                    </a:cubicBezTo>
                    <a:cubicBezTo>
                      <a:pt x="56960" y="16954"/>
                      <a:pt x="57055" y="17335"/>
                      <a:pt x="57055" y="17526"/>
                    </a:cubicBezTo>
                    <a:cubicBezTo>
                      <a:pt x="56864" y="18383"/>
                      <a:pt x="56579" y="19336"/>
                      <a:pt x="56293" y="20288"/>
                    </a:cubicBezTo>
                    <a:cubicBezTo>
                      <a:pt x="56293" y="20288"/>
                      <a:pt x="56293" y="20383"/>
                      <a:pt x="56293" y="20479"/>
                    </a:cubicBezTo>
                    <a:close/>
                    <a:moveTo>
                      <a:pt x="13240" y="74771"/>
                    </a:moveTo>
                    <a:cubicBezTo>
                      <a:pt x="13240" y="74771"/>
                      <a:pt x="13240" y="74771"/>
                      <a:pt x="13145" y="74866"/>
                    </a:cubicBezTo>
                    <a:cubicBezTo>
                      <a:pt x="12383" y="75343"/>
                      <a:pt x="11525" y="75819"/>
                      <a:pt x="10763" y="76390"/>
                    </a:cubicBezTo>
                    <a:cubicBezTo>
                      <a:pt x="10573" y="76486"/>
                      <a:pt x="10287" y="76390"/>
                      <a:pt x="10096" y="76200"/>
                    </a:cubicBezTo>
                    <a:cubicBezTo>
                      <a:pt x="10001" y="76009"/>
                      <a:pt x="10096" y="75724"/>
                      <a:pt x="10287" y="75533"/>
                    </a:cubicBezTo>
                    <a:cubicBezTo>
                      <a:pt x="11049" y="75057"/>
                      <a:pt x="11906" y="74581"/>
                      <a:pt x="12668" y="74009"/>
                    </a:cubicBezTo>
                    <a:cubicBezTo>
                      <a:pt x="12859" y="73914"/>
                      <a:pt x="13145" y="74009"/>
                      <a:pt x="13335" y="74200"/>
                    </a:cubicBezTo>
                    <a:cubicBezTo>
                      <a:pt x="13430" y="74390"/>
                      <a:pt x="13335" y="74581"/>
                      <a:pt x="13335" y="74771"/>
                    </a:cubicBezTo>
                    <a:close/>
                    <a:moveTo>
                      <a:pt x="57626" y="14859"/>
                    </a:moveTo>
                    <a:cubicBezTo>
                      <a:pt x="57626" y="14859"/>
                      <a:pt x="57341" y="15049"/>
                      <a:pt x="57150" y="15049"/>
                    </a:cubicBezTo>
                    <a:cubicBezTo>
                      <a:pt x="56864" y="15049"/>
                      <a:pt x="56769" y="14764"/>
                      <a:pt x="56769" y="14478"/>
                    </a:cubicBezTo>
                    <a:cubicBezTo>
                      <a:pt x="56960" y="13525"/>
                      <a:pt x="57150" y="12573"/>
                      <a:pt x="57341" y="11716"/>
                    </a:cubicBezTo>
                    <a:cubicBezTo>
                      <a:pt x="57341" y="11430"/>
                      <a:pt x="57626" y="11239"/>
                      <a:pt x="57912" y="11335"/>
                    </a:cubicBezTo>
                    <a:cubicBezTo>
                      <a:pt x="58198" y="11335"/>
                      <a:pt x="58293" y="11621"/>
                      <a:pt x="58293" y="11906"/>
                    </a:cubicBezTo>
                    <a:cubicBezTo>
                      <a:pt x="58103" y="12763"/>
                      <a:pt x="57912" y="13716"/>
                      <a:pt x="57626" y="14668"/>
                    </a:cubicBezTo>
                    <a:cubicBezTo>
                      <a:pt x="57626" y="14668"/>
                      <a:pt x="57626" y="14764"/>
                      <a:pt x="57626" y="14859"/>
                    </a:cubicBezTo>
                    <a:close/>
                    <a:moveTo>
                      <a:pt x="8382" y="77629"/>
                    </a:moveTo>
                    <a:cubicBezTo>
                      <a:pt x="8382" y="77629"/>
                      <a:pt x="8382" y="77629"/>
                      <a:pt x="8192" y="77724"/>
                    </a:cubicBezTo>
                    <a:cubicBezTo>
                      <a:pt x="7429" y="78200"/>
                      <a:pt x="6572" y="78676"/>
                      <a:pt x="5715" y="79057"/>
                    </a:cubicBezTo>
                    <a:cubicBezTo>
                      <a:pt x="5525" y="79153"/>
                      <a:pt x="5239" y="79057"/>
                      <a:pt x="5048" y="78867"/>
                    </a:cubicBezTo>
                    <a:cubicBezTo>
                      <a:pt x="4953" y="78676"/>
                      <a:pt x="5048" y="78391"/>
                      <a:pt x="5239" y="78200"/>
                    </a:cubicBezTo>
                    <a:cubicBezTo>
                      <a:pt x="6096" y="77724"/>
                      <a:pt x="6953" y="77248"/>
                      <a:pt x="7715" y="76867"/>
                    </a:cubicBezTo>
                    <a:cubicBezTo>
                      <a:pt x="7906" y="76771"/>
                      <a:pt x="8192" y="76867"/>
                      <a:pt x="8382" y="77057"/>
                    </a:cubicBezTo>
                    <a:cubicBezTo>
                      <a:pt x="8382" y="77248"/>
                      <a:pt x="8382" y="77438"/>
                      <a:pt x="8382" y="77533"/>
                    </a:cubicBezTo>
                    <a:close/>
                    <a:moveTo>
                      <a:pt x="3429" y="80296"/>
                    </a:moveTo>
                    <a:cubicBezTo>
                      <a:pt x="3429" y="80296"/>
                      <a:pt x="3429" y="80391"/>
                      <a:pt x="3238" y="80391"/>
                    </a:cubicBezTo>
                    <a:cubicBezTo>
                      <a:pt x="2381" y="80772"/>
                      <a:pt x="1524" y="81248"/>
                      <a:pt x="667" y="81629"/>
                    </a:cubicBezTo>
                    <a:cubicBezTo>
                      <a:pt x="476" y="81724"/>
                      <a:pt x="191" y="81629"/>
                      <a:pt x="0" y="81439"/>
                    </a:cubicBezTo>
                    <a:cubicBezTo>
                      <a:pt x="0" y="81248"/>
                      <a:pt x="0" y="80867"/>
                      <a:pt x="191" y="80772"/>
                    </a:cubicBezTo>
                    <a:cubicBezTo>
                      <a:pt x="1048" y="80391"/>
                      <a:pt x="1905" y="79915"/>
                      <a:pt x="2762" y="79534"/>
                    </a:cubicBezTo>
                    <a:cubicBezTo>
                      <a:pt x="2953" y="79534"/>
                      <a:pt x="3238" y="79534"/>
                      <a:pt x="3429" y="79724"/>
                    </a:cubicBezTo>
                    <a:cubicBezTo>
                      <a:pt x="3429" y="79915"/>
                      <a:pt x="3429" y="80105"/>
                      <a:pt x="3429" y="80200"/>
                    </a:cubicBezTo>
                    <a:close/>
                    <a:moveTo>
                      <a:pt x="58769" y="9239"/>
                    </a:moveTo>
                    <a:cubicBezTo>
                      <a:pt x="58769" y="9239"/>
                      <a:pt x="58484" y="9430"/>
                      <a:pt x="58293" y="9430"/>
                    </a:cubicBezTo>
                    <a:cubicBezTo>
                      <a:pt x="58007" y="9430"/>
                      <a:pt x="57817" y="9144"/>
                      <a:pt x="57912" y="8858"/>
                    </a:cubicBezTo>
                    <a:cubicBezTo>
                      <a:pt x="58103" y="7810"/>
                      <a:pt x="58198" y="6953"/>
                      <a:pt x="58293" y="6096"/>
                    </a:cubicBezTo>
                    <a:cubicBezTo>
                      <a:pt x="58293" y="5810"/>
                      <a:pt x="58579" y="5715"/>
                      <a:pt x="58864" y="5715"/>
                    </a:cubicBezTo>
                    <a:cubicBezTo>
                      <a:pt x="59150" y="5715"/>
                      <a:pt x="59341" y="6001"/>
                      <a:pt x="59246" y="6191"/>
                    </a:cubicBezTo>
                    <a:cubicBezTo>
                      <a:pt x="59150" y="7048"/>
                      <a:pt x="58960" y="8001"/>
                      <a:pt x="58864" y="9049"/>
                    </a:cubicBezTo>
                    <a:cubicBezTo>
                      <a:pt x="58864" y="9049"/>
                      <a:pt x="58864" y="9239"/>
                      <a:pt x="58864" y="9239"/>
                    </a:cubicBezTo>
                    <a:close/>
                    <a:moveTo>
                      <a:pt x="59531" y="3620"/>
                    </a:moveTo>
                    <a:cubicBezTo>
                      <a:pt x="59531" y="3620"/>
                      <a:pt x="59246" y="3810"/>
                      <a:pt x="59150" y="3810"/>
                    </a:cubicBezTo>
                    <a:cubicBezTo>
                      <a:pt x="58864" y="3810"/>
                      <a:pt x="58674" y="3524"/>
                      <a:pt x="58769" y="3334"/>
                    </a:cubicBezTo>
                    <a:cubicBezTo>
                      <a:pt x="58960" y="1524"/>
                      <a:pt x="58960" y="571"/>
                      <a:pt x="58960" y="476"/>
                    </a:cubicBezTo>
                    <a:cubicBezTo>
                      <a:pt x="58960" y="190"/>
                      <a:pt x="59150" y="0"/>
                      <a:pt x="59436" y="0"/>
                    </a:cubicBezTo>
                    <a:cubicBezTo>
                      <a:pt x="59722" y="0"/>
                      <a:pt x="59912" y="190"/>
                      <a:pt x="59912" y="476"/>
                    </a:cubicBezTo>
                    <a:cubicBezTo>
                      <a:pt x="59912" y="476"/>
                      <a:pt x="59912" y="1524"/>
                      <a:pt x="59722" y="3334"/>
                    </a:cubicBezTo>
                    <a:cubicBezTo>
                      <a:pt x="59722" y="3334"/>
                      <a:pt x="59722" y="3524"/>
                      <a:pt x="59627" y="3620"/>
                    </a:cubicBezTo>
                    <a:close/>
                  </a:path>
                </a:pathLst>
              </a:custGeom>
              <a:solidFill>
                <a:srgbClr val="BC3C1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6" name="Freeform: Shape 1175">
                <a:extLst>
                  <a:ext uri="{FF2B5EF4-FFF2-40B4-BE49-F238E27FC236}">
                    <a16:creationId xmlns:a16="http://schemas.microsoft.com/office/drawing/2014/main" id="{63FE4151-FE1B-5B34-A201-17B02AD6CBFE}"/>
                  </a:ext>
                </a:extLst>
              </p:cNvPr>
              <p:cNvSpPr/>
              <p:nvPr/>
            </p:nvSpPr>
            <p:spPr>
              <a:xfrm>
                <a:off x="7931467" y="5013864"/>
                <a:ext cx="20478" cy="150399"/>
              </a:xfrm>
              <a:custGeom>
                <a:avLst/>
                <a:gdLst>
                  <a:gd name="connsiteX0" fmla="*/ 6477 w 20478"/>
                  <a:gd name="connsiteY0" fmla="*/ 150304 h 150399"/>
                  <a:gd name="connsiteX1" fmla="*/ 5715 w 20478"/>
                  <a:gd name="connsiteY1" fmla="*/ 149828 h 150399"/>
                  <a:gd name="connsiteX2" fmla="*/ 7144 w 20478"/>
                  <a:gd name="connsiteY2" fmla="*/ 147447 h 150399"/>
                  <a:gd name="connsiteX3" fmla="*/ 8001 w 20478"/>
                  <a:gd name="connsiteY3" fmla="*/ 147923 h 150399"/>
                  <a:gd name="connsiteX4" fmla="*/ 6572 w 20478"/>
                  <a:gd name="connsiteY4" fmla="*/ 150400 h 150399"/>
                  <a:gd name="connsiteX5" fmla="*/ 9239 w 20478"/>
                  <a:gd name="connsiteY5" fmla="*/ 145351 h 150399"/>
                  <a:gd name="connsiteX6" fmla="*/ 8382 w 20478"/>
                  <a:gd name="connsiteY6" fmla="*/ 144875 h 150399"/>
                  <a:gd name="connsiteX7" fmla="*/ 9715 w 20478"/>
                  <a:gd name="connsiteY7" fmla="*/ 142399 h 150399"/>
                  <a:gd name="connsiteX8" fmla="*/ 10573 w 20478"/>
                  <a:gd name="connsiteY8" fmla="*/ 142780 h 150399"/>
                  <a:gd name="connsiteX9" fmla="*/ 9334 w 20478"/>
                  <a:gd name="connsiteY9" fmla="*/ 145351 h 150399"/>
                  <a:gd name="connsiteX10" fmla="*/ 11716 w 20478"/>
                  <a:gd name="connsiteY10" fmla="*/ 140208 h 150399"/>
                  <a:gd name="connsiteX11" fmla="*/ 10858 w 20478"/>
                  <a:gd name="connsiteY11" fmla="*/ 139827 h 150399"/>
                  <a:gd name="connsiteX12" fmla="*/ 12001 w 20478"/>
                  <a:gd name="connsiteY12" fmla="*/ 137255 h 150399"/>
                  <a:gd name="connsiteX13" fmla="*/ 12859 w 20478"/>
                  <a:gd name="connsiteY13" fmla="*/ 137636 h 150399"/>
                  <a:gd name="connsiteX14" fmla="*/ 11716 w 20478"/>
                  <a:gd name="connsiteY14" fmla="*/ 140208 h 150399"/>
                  <a:gd name="connsiteX15" fmla="*/ 13906 w 20478"/>
                  <a:gd name="connsiteY15" fmla="*/ 134969 h 150399"/>
                  <a:gd name="connsiteX16" fmla="*/ 13049 w 20478"/>
                  <a:gd name="connsiteY16" fmla="*/ 134683 h 150399"/>
                  <a:gd name="connsiteX17" fmla="*/ 14002 w 20478"/>
                  <a:gd name="connsiteY17" fmla="*/ 132016 h 150399"/>
                  <a:gd name="connsiteX18" fmla="*/ 14954 w 20478"/>
                  <a:gd name="connsiteY18" fmla="*/ 132302 h 150399"/>
                  <a:gd name="connsiteX19" fmla="*/ 13906 w 20478"/>
                  <a:gd name="connsiteY19" fmla="*/ 134969 h 150399"/>
                  <a:gd name="connsiteX20" fmla="*/ 15811 w 20478"/>
                  <a:gd name="connsiteY20" fmla="*/ 129635 h 150399"/>
                  <a:gd name="connsiteX21" fmla="*/ 14954 w 20478"/>
                  <a:gd name="connsiteY21" fmla="*/ 129349 h 150399"/>
                  <a:gd name="connsiteX22" fmla="*/ 15716 w 20478"/>
                  <a:gd name="connsiteY22" fmla="*/ 126682 h 150399"/>
                  <a:gd name="connsiteX23" fmla="*/ 16573 w 20478"/>
                  <a:gd name="connsiteY23" fmla="*/ 126968 h 150399"/>
                  <a:gd name="connsiteX24" fmla="*/ 15716 w 20478"/>
                  <a:gd name="connsiteY24" fmla="*/ 129730 h 150399"/>
                  <a:gd name="connsiteX25" fmla="*/ 17335 w 20478"/>
                  <a:gd name="connsiteY25" fmla="*/ 124206 h 150399"/>
                  <a:gd name="connsiteX26" fmla="*/ 16383 w 20478"/>
                  <a:gd name="connsiteY26" fmla="*/ 123920 h 150399"/>
                  <a:gd name="connsiteX27" fmla="*/ 17050 w 20478"/>
                  <a:gd name="connsiteY27" fmla="*/ 121158 h 150399"/>
                  <a:gd name="connsiteX28" fmla="*/ 17907 w 20478"/>
                  <a:gd name="connsiteY28" fmla="*/ 121348 h 150399"/>
                  <a:gd name="connsiteX29" fmla="*/ 17240 w 20478"/>
                  <a:gd name="connsiteY29" fmla="*/ 124111 h 150399"/>
                  <a:gd name="connsiteX30" fmla="*/ 18574 w 20478"/>
                  <a:gd name="connsiteY30" fmla="*/ 118681 h 150399"/>
                  <a:gd name="connsiteX31" fmla="*/ 17621 w 20478"/>
                  <a:gd name="connsiteY31" fmla="*/ 118491 h 150399"/>
                  <a:gd name="connsiteX32" fmla="*/ 18097 w 20478"/>
                  <a:gd name="connsiteY32" fmla="*/ 115729 h 150399"/>
                  <a:gd name="connsiteX33" fmla="*/ 19050 w 20478"/>
                  <a:gd name="connsiteY33" fmla="*/ 115919 h 150399"/>
                  <a:gd name="connsiteX34" fmla="*/ 18574 w 20478"/>
                  <a:gd name="connsiteY34" fmla="*/ 118681 h 150399"/>
                  <a:gd name="connsiteX35" fmla="*/ 19526 w 20478"/>
                  <a:gd name="connsiteY35" fmla="*/ 113062 h 150399"/>
                  <a:gd name="connsiteX36" fmla="*/ 18574 w 20478"/>
                  <a:gd name="connsiteY36" fmla="*/ 113062 h 150399"/>
                  <a:gd name="connsiteX37" fmla="*/ 18955 w 20478"/>
                  <a:gd name="connsiteY37" fmla="*/ 110109 h 150399"/>
                  <a:gd name="connsiteX38" fmla="*/ 19907 w 20478"/>
                  <a:gd name="connsiteY38" fmla="*/ 110109 h 150399"/>
                  <a:gd name="connsiteX39" fmla="*/ 19526 w 20478"/>
                  <a:gd name="connsiteY39" fmla="*/ 113062 h 150399"/>
                  <a:gd name="connsiteX40" fmla="*/ 20098 w 20478"/>
                  <a:gd name="connsiteY40" fmla="*/ 107442 h 150399"/>
                  <a:gd name="connsiteX41" fmla="*/ 19145 w 20478"/>
                  <a:gd name="connsiteY41" fmla="*/ 107442 h 150399"/>
                  <a:gd name="connsiteX42" fmla="*/ 19336 w 20478"/>
                  <a:gd name="connsiteY42" fmla="*/ 104584 h 150399"/>
                  <a:gd name="connsiteX43" fmla="*/ 20288 w 20478"/>
                  <a:gd name="connsiteY43" fmla="*/ 104584 h 150399"/>
                  <a:gd name="connsiteX44" fmla="*/ 20098 w 20478"/>
                  <a:gd name="connsiteY44" fmla="*/ 107442 h 150399"/>
                  <a:gd name="connsiteX45" fmla="*/ 20479 w 20478"/>
                  <a:gd name="connsiteY45" fmla="*/ 101727 h 150399"/>
                  <a:gd name="connsiteX46" fmla="*/ 19526 w 20478"/>
                  <a:gd name="connsiteY46" fmla="*/ 101727 h 150399"/>
                  <a:gd name="connsiteX47" fmla="*/ 19526 w 20478"/>
                  <a:gd name="connsiteY47" fmla="*/ 98869 h 150399"/>
                  <a:gd name="connsiteX48" fmla="*/ 20479 w 20478"/>
                  <a:gd name="connsiteY48" fmla="*/ 98869 h 150399"/>
                  <a:gd name="connsiteX49" fmla="*/ 20479 w 20478"/>
                  <a:gd name="connsiteY49" fmla="*/ 101727 h 150399"/>
                  <a:gd name="connsiteX50" fmla="*/ 20479 w 20478"/>
                  <a:gd name="connsiteY50" fmla="*/ 96012 h 150399"/>
                  <a:gd name="connsiteX51" fmla="*/ 19526 w 20478"/>
                  <a:gd name="connsiteY51" fmla="*/ 96012 h 150399"/>
                  <a:gd name="connsiteX52" fmla="*/ 19526 w 20478"/>
                  <a:gd name="connsiteY52" fmla="*/ 93250 h 150399"/>
                  <a:gd name="connsiteX53" fmla="*/ 20479 w 20478"/>
                  <a:gd name="connsiteY53" fmla="*/ 93250 h 150399"/>
                  <a:gd name="connsiteX54" fmla="*/ 20479 w 20478"/>
                  <a:gd name="connsiteY54" fmla="*/ 96012 h 150399"/>
                  <a:gd name="connsiteX55" fmla="*/ 20288 w 20478"/>
                  <a:gd name="connsiteY55" fmla="*/ 90297 h 150399"/>
                  <a:gd name="connsiteX56" fmla="*/ 19336 w 20478"/>
                  <a:gd name="connsiteY56" fmla="*/ 90297 h 150399"/>
                  <a:gd name="connsiteX57" fmla="*/ 19145 w 20478"/>
                  <a:gd name="connsiteY57" fmla="*/ 87534 h 150399"/>
                  <a:gd name="connsiteX58" fmla="*/ 20098 w 20478"/>
                  <a:gd name="connsiteY58" fmla="*/ 87534 h 150399"/>
                  <a:gd name="connsiteX59" fmla="*/ 20288 w 20478"/>
                  <a:gd name="connsiteY59" fmla="*/ 90297 h 150399"/>
                  <a:gd name="connsiteX60" fmla="*/ 19812 w 20478"/>
                  <a:gd name="connsiteY60" fmla="*/ 84582 h 150399"/>
                  <a:gd name="connsiteX61" fmla="*/ 18859 w 20478"/>
                  <a:gd name="connsiteY61" fmla="*/ 84772 h 150399"/>
                  <a:gd name="connsiteX62" fmla="*/ 18288 w 20478"/>
                  <a:gd name="connsiteY62" fmla="*/ 82010 h 150399"/>
                  <a:gd name="connsiteX63" fmla="*/ 19240 w 20478"/>
                  <a:gd name="connsiteY63" fmla="*/ 81820 h 150399"/>
                  <a:gd name="connsiteX64" fmla="*/ 19812 w 20478"/>
                  <a:gd name="connsiteY64" fmla="*/ 84677 h 150399"/>
                  <a:gd name="connsiteX65" fmla="*/ 18479 w 20478"/>
                  <a:gd name="connsiteY65" fmla="*/ 79057 h 150399"/>
                  <a:gd name="connsiteX66" fmla="*/ 17526 w 20478"/>
                  <a:gd name="connsiteY66" fmla="*/ 79343 h 150399"/>
                  <a:gd name="connsiteX67" fmla="*/ 16669 w 20478"/>
                  <a:gd name="connsiteY67" fmla="*/ 76676 h 150399"/>
                  <a:gd name="connsiteX68" fmla="*/ 17526 w 20478"/>
                  <a:gd name="connsiteY68" fmla="*/ 76390 h 150399"/>
                  <a:gd name="connsiteX69" fmla="*/ 18383 w 20478"/>
                  <a:gd name="connsiteY69" fmla="*/ 79153 h 150399"/>
                  <a:gd name="connsiteX70" fmla="*/ 16669 w 20478"/>
                  <a:gd name="connsiteY70" fmla="*/ 73628 h 150399"/>
                  <a:gd name="connsiteX71" fmla="*/ 15811 w 20478"/>
                  <a:gd name="connsiteY71" fmla="*/ 74009 h 150399"/>
                  <a:gd name="connsiteX72" fmla="*/ 14859 w 20478"/>
                  <a:gd name="connsiteY72" fmla="*/ 71342 h 150399"/>
                  <a:gd name="connsiteX73" fmla="*/ 15716 w 20478"/>
                  <a:gd name="connsiteY73" fmla="*/ 71056 h 150399"/>
                  <a:gd name="connsiteX74" fmla="*/ 16669 w 20478"/>
                  <a:gd name="connsiteY74" fmla="*/ 73723 h 150399"/>
                  <a:gd name="connsiteX75" fmla="*/ 14668 w 20478"/>
                  <a:gd name="connsiteY75" fmla="*/ 68294 h 150399"/>
                  <a:gd name="connsiteX76" fmla="*/ 13811 w 20478"/>
                  <a:gd name="connsiteY76" fmla="*/ 68675 h 150399"/>
                  <a:gd name="connsiteX77" fmla="*/ 12763 w 20478"/>
                  <a:gd name="connsiteY77" fmla="*/ 66103 h 150399"/>
                  <a:gd name="connsiteX78" fmla="*/ 13621 w 20478"/>
                  <a:gd name="connsiteY78" fmla="*/ 65722 h 150399"/>
                  <a:gd name="connsiteX79" fmla="*/ 14668 w 20478"/>
                  <a:gd name="connsiteY79" fmla="*/ 68389 h 150399"/>
                  <a:gd name="connsiteX80" fmla="*/ 12478 w 20478"/>
                  <a:gd name="connsiteY80" fmla="*/ 63055 h 150399"/>
                  <a:gd name="connsiteX81" fmla="*/ 11621 w 20478"/>
                  <a:gd name="connsiteY81" fmla="*/ 63436 h 150399"/>
                  <a:gd name="connsiteX82" fmla="*/ 10573 w 20478"/>
                  <a:gd name="connsiteY82" fmla="*/ 60865 h 150399"/>
                  <a:gd name="connsiteX83" fmla="*/ 11430 w 20478"/>
                  <a:gd name="connsiteY83" fmla="*/ 60484 h 150399"/>
                  <a:gd name="connsiteX84" fmla="*/ 12478 w 20478"/>
                  <a:gd name="connsiteY84" fmla="*/ 63055 h 150399"/>
                  <a:gd name="connsiteX85" fmla="*/ 10287 w 20478"/>
                  <a:gd name="connsiteY85" fmla="*/ 57817 h 150399"/>
                  <a:gd name="connsiteX86" fmla="*/ 9430 w 20478"/>
                  <a:gd name="connsiteY86" fmla="*/ 58198 h 150399"/>
                  <a:gd name="connsiteX87" fmla="*/ 8287 w 20478"/>
                  <a:gd name="connsiteY87" fmla="*/ 55531 h 150399"/>
                  <a:gd name="connsiteX88" fmla="*/ 9144 w 20478"/>
                  <a:gd name="connsiteY88" fmla="*/ 55245 h 150399"/>
                  <a:gd name="connsiteX89" fmla="*/ 10287 w 20478"/>
                  <a:gd name="connsiteY89" fmla="*/ 57817 h 150399"/>
                  <a:gd name="connsiteX90" fmla="*/ 8096 w 20478"/>
                  <a:gd name="connsiteY90" fmla="*/ 52578 h 150399"/>
                  <a:gd name="connsiteX91" fmla="*/ 7239 w 20478"/>
                  <a:gd name="connsiteY91" fmla="*/ 52959 h 150399"/>
                  <a:gd name="connsiteX92" fmla="*/ 6191 w 20478"/>
                  <a:gd name="connsiteY92" fmla="*/ 50292 h 150399"/>
                  <a:gd name="connsiteX93" fmla="*/ 7048 w 20478"/>
                  <a:gd name="connsiteY93" fmla="*/ 49911 h 150399"/>
                  <a:gd name="connsiteX94" fmla="*/ 8096 w 20478"/>
                  <a:gd name="connsiteY94" fmla="*/ 52578 h 150399"/>
                  <a:gd name="connsiteX95" fmla="*/ 6096 w 20478"/>
                  <a:gd name="connsiteY95" fmla="*/ 47339 h 150399"/>
                  <a:gd name="connsiteX96" fmla="*/ 5239 w 20478"/>
                  <a:gd name="connsiteY96" fmla="*/ 47720 h 150399"/>
                  <a:gd name="connsiteX97" fmla="*/ 4286 w 20478"/>
                  <a:gd name="connsiteY97" fmla="*/ 45053 h 150399"/>
                  <a:gd name="connsiteX98" fmla="*/ 5143 w 20478"/>
                  <a:gd name="connsiteY98" fmla="*/ 44767 h 150399"/>
                  <a:gd name="connsiteX99" fmla="*/ 6096 w 20478"/>
                  <a:gd name="connsiteY99" fmla="*/ 47434 h 150399"/>
                  <a:gd name="connsiteX100" fmla="*/ 4191 w 20478"/>
                  <a:gd name="connsiteY100" fmla="*/ 42005 h 150399"/>
                  <a:gd name="connsiteX101" fmla="*/ 3334 w 20478"/>
                  <a:gd name="connsiteY101" fmla="*/ 42291 h 150399"/>
                  <a:gd name="connsiteX102" fmla="*/ 2572 w 20478"/>
                  <a:gd name="connsiteY102" fmla="*/ 39719 h 150399"/>
                  <a:gd name="connsiteX103" fmla="*/ 2572 w 20478"/>
                  <a:gd name="connsiteY103" fmla="*/ 39529 h 150399"/>
                  <a:gd name="connsiteX104" fmla="*/ 3429 w 20478"/>
                  <a:gd name="connsiteY104" fmla="*/ 39243 h 150399"/>
                  <a:gd name="connsiteX105" fmla="*/ 3429 w 20478"/>
                  <a:gd name="connsiteY105" fmla="*/ 39433 h 150399"/>
                  <a:gd name="connsiteX106" fmla="*/ 4191 w 20478"/>
                  <a:gd name="connsiteY106" fmla="*/ 41910 h 150399"/>
                  <a:gd name="connsiteX107" fmla="*/ 2762 w 20478"/>
                  <a:gd name="connsiteY107" fmla="*/ 36576 h 150399"/>
                  <a:gd name="connsiteX108" fmla="*/ 1810 w 20478"/>
                  <a:gd name="connsiteY108" fmla="*/ 36766 h 150399"/>
                  <a:gd name="connsiteX109" fmla="*/ 1333 w 20478"/>
                  <a:gd name="connsiteY109" fmla="*/ 34004 h 150399"/>
                  <a:gd name="connsiteX110" fmla="*/ 2286 w 20478"/>
                  <a:gd name="connsiteY110" fmla="*/ 33814 h 150399"/>
                  <a:gd name="connsiteX111" fmla="*/ 2762 w 20478"/>
                  <a:gd name="connsiteY111" fmla="*/ 36576 h 150399"/>
                  <a:gd name="connsiteX112" fmla="*/ 1810 w 20478"/>
                  <a:gd name="connsiteY112" fmla="*/ 31051 h 150399"/>
                  <a:gd name="connsiteX113" fmla="*/ 857 w 20478"/>
                  <a:gd name="connsiteY113" fmla="*/ 31051 h 150399"/>
                  <a:gd name="connsiteX114" fmla="*/ 571 w 20478"/>
                  <a:gd name="connsiteY114" fmla="*/ 28384 h 150399"/>
                  <a:gd name="connsiteX115" fmla="*/ 1524 w 20478"/>
                  <a:gd name="connsiteY115" fmla="*/ 28384 h 150399"/>
                  <a:gd name="connsiteX116" fmla="*/ 1810 w 20478"/>
                  <a:gd name="connsiteY116" fmla="*/ 31051 h 150399"/>
                  <a:gd name="connsiteX117" fmla="*/ 1238 w 20478"/>
                  <a:gd name="connsiteY117" fmla="*/ 25432 h 150399"/>
                  <a:gd name="connsiteX118" fmla="*/ 286 w 20478"/>
                  <a:gd name="connsiteY118" fmla="*/ 25432 h 150399"/>
                  <a:gd name="connsiteX119" fmla="*/ 95 w 20478"/>
                  <a:gd name="connsiteY119" fmla="*/ 22669 h 150399"/>
                  <a:gd name="connsiteX120" fmla="*/ 1048 w 20478"/>
                  <a:gd name="connsiteY120" fmla="*/ 22669 h 150399"/>
                  <a:gd name="connsiteX121" fmla="*/ 1238 w 20478"/>
                  <a:gd name="connsiteY121" fmla="*/ 25432 h 150399"/>
                  <a:gd name="connsiteX122" fmla="*/ 952 w 20478"/>
                  <a:gd name="connsiteY122" fmla="*/ 19812 h 150399"/>
                  <a:gd name="connsiteX123" fmla="*/ 0 w 20478"/>
                  <a:gd name="connsiteY123" fmla="*/ 19812 h 150399"/>
                  <a:gd name="connsiteX124" fmla="*/ 0 w 20478"/>
                  <a:gd name="connsiteY124" fmla="*/ 17050 h 150399"/>
                  <a:gd name="connsiteX125" fmla="*/ 952 w 20478"/>
                  <a:gd name="connsiteY125" fmla="*/ 17050 h 150399"/>
                  <a:gd name="connsiteX126" fmla="*/ 952 w 20478"/>
                  <a:gd name="connsiteY126" fmla="*/ 19812 h 150399"/>
                  <a:gd name="connsiteX127" fmla="*/ 952 w 20478"/>
                  <a:gd name="connsiteY127" fmla="*/ 14192 h 150399"/>
                  <a:gd name="connsiteX128" fmla="*/ 0 w 20478"/>
                  <a:gd name="connsiteY128" fmla="*/ 14192 h 150399"/>
                  <a:gd name="connsiteX129" fmla="*/ 0 w 20478"/>
                  <a:gd name="connsiteY129" fmla="*/ 11334 h 150399"/>
                  <a:gd name="connsiteX130" fmla="*/ 952 w 20478"/>
                  <a:gd name="connsiteY130" fmla="*/ 11334 h 150399"/>
                  <a:gd name="connsiteX131" fmla="*/ 952 w 20478"/>
                  <a:gd name="connsiteY131" fmla="*/ 14192 h 150399"/>
                  <a:gd name="connsiteX132" fmla="*/ 952 w 20478"/>
                  <a:gd name="connsiteY132" fmla="*/ 8572 h 150399"/>
                  <a:gd name="connsiteX133" fmla="*/ 0 w 20478"/>
                  <a:gd name="connsiteY133" fmla="*/ 8572 h 150399"/>
                  <a:gd name="connsiteX134" fmla="*/ 0 w 20478"/>
                  <a:gd name="connsiteY134" fmla="*/ 5715 h 150399"/>
                  <a:gd name="connsiteX135" fmla="*/ 952 w 20478"/>
                  <a:gd name="connsiteY135" fmla="*/ 5715 h 150399"/>
                  <a:gd name="connsiteX136" fmla="*/ 857 w 20478"/>
                  <a:gd name="connsiteY136" fmla="*/ 8572 h 150399"/>
                  <a:gd name="connsiteX137" fmla="*/ 1238 w 20478"/>
                  <a:gd name="connsiteY137" fmla="*/ 2953 h 150399"/>
                  <a:gd name="connsiteX138" fmla="*/ 286 w 20478"/>
                  <a:gd name="connsiteY138" fmla="*/ 2953 h 150399"/>
                  <a:gd name="connsiteX139" fmla="*/ 476 w 20478"/>
                  <a:gd name="connsiteY139" fmla="*/ 0 h 150399"/>
                  <a:gd name="connsiteX140" fmla="*/ 1429 w 20478"/>
                  <a:gd name="connsiteY140" fmla="*/ 0 h 150399"/>
                  <a:gd name="connsiteX141" fmla="*/ 1238 w 20478"/>
                  <a:gd name="connsiteY141" fmla="*/ 2953 h 150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</a:cxnLst>
                <a:rect l="l" t="t" r="r" b="b"/>
                <a:pathLst>
                  <a:path w="20478" h="150399">
                    <a:moveTo>
                      <a:pt x="6477" y="150304"/>
                    </a:moveTo>
                    <a:lnTo>
                      <a:pt x="5715" y="149828"/>
                    </a:lnTo>
                    <a:cubicBezTo>
                      <a:pt x="6191" y="148971"/>
                      <a:pt x="6667" y="148209"/>
                      <a:pt x="7144" y="147447"/>
                    </a:cubicBezTo>
                    <a:lnTo>
                      <a:pt x="8001" y="147923"/>
                    </a:lnTo>
                    <a:cubicBezTo>
                      <a:pt x="7525" y="148685"/>
                      <a:pt x="7048" y="149542"/>
                      <a:pt x="6572" y="150400"/>
                    </a:cubicBezTo>
                    <a:close/>
                    <a:moveTo>
                      <a:pt x="9239" y="145351"/>
                    </a:moveTo>
                    <a:lnTo>
                      <a:pt x="8382" y="144875"/>
                    </a:lnTo>
                    <a:cubicBezTo>
                      <a:pt x="8858" y="144018"/>
                      <a:pt x="9239" y="143161"/>
                      <a:pt x="9715" y="142399"/>
                    </a:cubicBezTo>
                    <a:lnTo>
                      <a:pt x="10573" y="142780"/>
                    </a:lnTo>
                    <a:cubicBezTo>
                      <a:pt x="10192" y="143637"/>
                      <a:pt x="9715" y="144494"/>
                      <a:pt x="9334" y="145351"/>
                    </a:cubicBezTo>
                    <a:close/>
                    <a:moveTo>
                      <a:pt x="11716" y="140208"/>
                    </a:moveTo>
                    <a:lnTo>
                      <a:pt x="10858" y="139827"/>
                    </a:lnTo>
                    <a:cubicBezTo>
                      <a:pt x="11239" y="138970"/>
                      <a:pt x="11621" y="138113"/>
                      <a:pt x="12001" y="137255"/>
                    </a:cubicBezTo>
                    <a:lnTo>
                      <a:pt x="12859" y="137636"/>
                    </a:lnTo>
                    <a:cubicBezTo>
                      <a:pt x="12478" y="138493"/>
                      <a:pt x="12097" y="139351"/>
                      <a:pt x="11716" y="140208"/>
                    </a:cubicBezTo>
                    <a:close/>
                    <a:moveTo>
                      <a:pt x="13906" y="134969"/>
                    </a:moveTo>
                    <a:lnTo>
                      <a:pt x="13049" y="134683"/>
                    </a:lnTo>
                    <a:cubicBezTo>
                      <a:pt x="13430" y="133826"/>
                      <a:pt x="13716" y="132874"/>
                      <a:pt x="14002" y="132016"/>
                    </a:cubicBezTo>
                    <a:lnTo>
                      <a:pt x="14954" y="132302"/>
                    </a:lnTo>
                    <a:cubicBezTo>
                      <a:pt x="14573" y="133159"/>
                      <a:pt x="14288" y="134112"/>
                      <a:pt x="13906" y="134969"/>
                    </a:cubicBezTo>
                    <a:close/>
                    <a:moveTo>
                      <a:pt x="15811" y="129635"/>
                    </a:moveTo>
                    <a:lnTo>
                      <a:pt x="14954" y="129349"/>
                    </a:lnTo>
                    <a:cubicBezTo>
                      <a:pt x="15240" y="128492"/>
                      <a:pt x="15526" y="127540"/>
                      <a:pt x="15716" y="126682"/>
                    </a:cubicBezTo>
                    <a:lnTo>
                      <a:pt x="16573" y="126968"/>
                    </a:lnTo>
                    <a:cubicBezTo>
                      <a:pt x="16288" y="127921"/>
                      <a:pt x="16002" y="128778"/>
                      <a:pt x="15716" y="129730"/>
                    </a:cubicBezTo>
                    <a:close/>
                    <a:moveTo>
                      <a:pt x="17335" y="124206"/>
                    </a:moveTo>
                    <a:lnTo>
                      <a:pt x="16383" y="123920"/>
                    </a:lnTo>
                    <a:cubicBezTo>
                      <a:pt x="16573" y="122967"/>
                      <a:pt x="16859" y="122110"/>
                      <a:pt x="17050" y="121158"/>
                    </a:cubicBezTo>
                    <a:lnTo>
                      <a:pt x="17907" y="121348"/>
                    </a:lnTo>
                    <a:cubicBezTo>
                      <a:pt x="17716" y="122301"/>
                      <a:pt x="17526" y="123158"/>
                      <a:pt x="17240" y="124111"/>
                    </a:cubicBezTo>
                    <a:close/>
                    <a:moveTo>
                      <a:pt x="18574" y="118681"/>
                    </a:moveTo>
                    <a:lnTo>
                      <a:pt x="17621" y="118491"/>
                    </a:lnTo>
                    <a:cubicBezTo>
                      <a:pt x="17812" y="117538"/>
                      <a:pt x="18002" y="116586"/>
                      <a:pt x="18097" y="115729"/>
                    </a:cubicBezTo>
                    <a:lnTo>
                      <a:pt x="19050" y="115919"/>
                    </a:lnTo>
                    <a:cubicBezTo>
                      <a:pt x="18859" y="116872"/>
                      <a:pt x="18764" y="117729"/>
                      <a:pt x="18574" y="118681"/>
                    </a:cubicBezTo>
                    <a:close/>
                    <a:moveTo>
                      <a:pt x="19526" y="113062"/>
                    </a:moveTo>
                    <a:lnTo>
                      <a:pt x="18574" y="113062"/>
                    </a:lnTo>
                    <a:cubicBezTo>
                      <a:pt x="18669" y="112014"/>
                      <a:pt x="18764" y="111061"/>
                      <a:pt x="18955" y="110109"/>
                    </a:cubicBezTo>
                    <a:lnTo>
                      <a:pt x="19907" y="110109"/>
                    </a:lnTo>
                    <a:cubicBezTo>
                      <a:pt x="19812" y="111157"/>
                      <a:pt x="19717" y="112109"/>
                      <a:pt x="19526" y="113062"/>
                    </a:cubicBezTo>
                    <a:close/>
                    <a:moveTo>
                      <a:pt x="20098" y="107442"/>
                    </a:moveTo>
                    <a:lnTo>
                      <a:pt x="19145" y="107442"/>
                    </a:lnTo>
                    <a:cubicBezTo>
                      <a:pt x="19145" y="106394"/>
                      <a:pt x="19336" y="105442"/>
                      <a:pt x="19336" y="104584"/>
                    </a:cubicBezTo>
                    <a:lnTo>
                      <a:pt x="20288" y="104584"/>
                    </a:lnTo>
                    <a:cubicBezTo>
                      <a:pt x="20288" y="105537"/>
                      <a:pt x="20193" y="106489"/>
                      <a:pt x="20098" y="107442"/>
                    </a:cubicBezTo>
                    <a:close/>
                    <a:moveTo>
                      <a:pt x="20479" y="101727"/>
                    </a:moveTo>
                    <a:lnTo>
                      <a:pt x="19526" y="101727"/>
                    </a:lnTo>
                    <a:cubicBezTo>
                      <a:pt x="19526" y="100774"/>
                      <a:pt x="19526" y="99822"/>
                      <a:pt x="19526" y="98869"/>
                    </a:cubicBezTo>
                    <a:lnTo>
                      <a:pt x="20479" y="98869"/>
                    </a:lnTo>
                    <a:cubicBezTo>
                      <a:pt x="20479" y="99822"/>
                      <a:pt x="20479" y="100774"/>
                      <a:pt x="20479" y="101727"/>
                    </a:cubicBezTo>
                    <a:close/>
                    <a:moveTo>
                      <a:pt x="20479" y="96012"/>
                    </a:moveTo>
                    <a:lnTo>
                      <a:pt x="19526" y="96012"/>
                    </a:lnTo>
                    <a:cubicBezTo>
                      <a:pt x="19526" y="95059"/>
                      <a:pt x="19526" y="94107"/>
                      <a:pt x="19526" y="93250"/>
                    </a:cubicBezTo>
                    <a:lnTo>
                      <a:pt x="20479" y="93250"/>
                    </a:lnTo>
                    <a:cubicBezTo>
                      <a:pt x="20479" y="94107"/>
                      <a:pt x="20479" y="95059"/>
                      <a:pt x="20479" y="96012"/>
                    </a:cubicBezTo>
                    <a:close/>
                    <a:moveTo>
                      <a:pt x="20288" y="90297"/>
                    </a:moveTo>
                    <a:lnTo>
                      <a:pt x="19336" y="90297"/>
                    </a:lnTo>
                    <a:cubicBezTo>
                      <a:pt x="19336" y="89344"/>
                      <a:pt x="19240" y="88392"/>
                      <a:pt x="19145" y="87534"/>
                    </a:cubicBezTo>
                    <a:lnTo>
                      <a:pt x="20098" y="87534"/>
                    </a:lnTo>
                    <a:cubicBezTo>
                      <a:pt x="20098" y="88392"/>
                      <a:pt x="20193" y="89249"/>
                      <a:pt x="20288" y="90297"/>
                    </a:cubicBezTo>
                    <a:close/>
                    <a:moveTo>
                      <a:pt x="19812" y="84582"/>
                    </a:moveTo>
                    <a:lnTo>
                      <a:pt x="18859" y="84772"/>
                    </a:lnTo>
                    <a:cubicBezTo>
                      <a:pt x="18669" y="83915"/>
                      <a:pt x="18574" y="82963"/>
                      <a:pt x="18288" y="82010"/>
                    </a:cubicBezTo>
                    <a:lnTo>
                      <a:pt x="19240" y="81820"/>
                    </a:lnTo>
                    <a:cubicBezTo>
                      <a:pt x="19431" y="82772"/>
                      <a:pt x="19717" y="83820"/>
                      <a:pt x="19812" y="84677"/>
                    </a:cubicBezTo>
                    <a:close/>
                    <a:moveTo>
                      <a:pt x="18479" y="79057"/>
                    </a:moveTo>
                    <a:lnTo>
                      <a:pt x="17526" y="79343"/>
                    </a:lnTo>
                    <a:cubicBezTo>
                      <a:pt x="17240" y="78486"/>
                      <a:pt x="16954" y="77533"/>
                      <a:pt x="16669" y="76676"/>
                    </a:cubicBezTo>
                    <a:lnTo>
                      <a:pt x="17526" y="76390"/>
                    </a:lnTo>
                    <a:cubicBezTo>
                      <a:pt x="17812" y="77343"/>
                      <a:pt x="18097" y="78200"/>
                      <a:pt x="18383" y="79153"/>
                    </a:cubicBezTo>
                    <a:close/>
                    <a:moveTo>
                      <a:pt x="16669" y="73628"/>
                    </a:moveTo>
                    <a:lnTo>
                      <a:pt x="15811" y="74009"/>
                    </a:lnTo>
                    <a:cubicBezTo>
                      <a:pt x="15526" y="73152"/>
                      <a:pt x="15145" y="72295"/>
                      <a:pt x="14859" y="71342"/>
                    </a:cubicBezTo>
                    <a:lnTo>
                      <a:pt x="15716" y="71056"/>
                    </a:lnTo>
                    <a:cubicBezTo>
                      <a:pt x="16097" y="72009"/>
                      <a:pt x="16383" y="72866"/>
                      <a:pt x="16669" y="73723"/>
                    </a:cubicBezTo>
                    <a:close/>
                    <a:moveTo>
                      <a:pt x="14668" y="68294"/>
                    </a:moveTo>
                    <a:lnTo>
                      <a:pt x="13811" y="68675"/>
                    </a:lnTo>
                    <a:cubicBezTo>
                      <a:pt x="13430" y="67818"/>
                      <a:pt x="13144" y="66961"/>
                      <a:pt x="12763" y="66103"/>
                    </a:cubicBezTo>
                    <a:lnTo>
                      <a:pt x="13621" y="65722"/>
                    </a:lnTo>
                    <a:cubicBezTo>
                      <a:pt x="14002" y="66580"/>
                      <a:pt x="14288" y="67532"/>
                      <a:pt x="14668" y="68389"/>
                    </a:cubicBezTo>
                    <a:close/>
                    <a:moveTo>
                      <a:pt x="12478" y="63055"/>
                    </a:moveTo>
                    <a:lnTo>
                      <a:pt x="11621" y="63436"/>
                    </a:lnTo>
                    <a:lnTo>
                      <a:pt x="10573" y="60865"/>
                    </a:lnTo>
                    <a:lnTo>
                      <a:pt x="11430" y="60484"/>
                    </a:lnTo>
                    <a:lnTo>
                      <a:pt x="12478" y="63055"/>
                    </a:lnTo>
                    <a:close/>
                    <a:moveTo>
                      <a:pt x="10287" y="57817"/>
                    </a:moveTo>
                    <a:lnTo>
                      <a:pt x="9430" y="58198"/>
                    </a:lnTo>
                    <a:lnTo>
                      <a:pt x="8287" y="55531"/>
                    </a:lnTo>
                    <a:lnTo>
                      <a:pt x="9144" y="55245"/>
                    </a:lnTo>
                    <a:lnTo>
                      <a:pt x="10287" y="57817"/>
                    </a:lnTo>
                    <a:close/>
                    <a:moveTo>
                      <a:pt x="8096" y="52578"/>
                    </a:moveTo>
                    <a:lnTo>
                      <a:pt x="7239" y="52959"/>
                    </a:lnTo>
                    <a:cubicBezTo>
                      <a:pt x="6858" y="52101"/>
                      <a:pt x="6477" y="51244"/>
                      <a:pt x="6191" y="50292"/>
                    </a:cubicBezTo>
                    <a:lnTo>
                      <a:pt x="7048" y="49911"/>
                    </a:lnTo>
                    <a:cubicBezTo>
                      <a:pt x="7429" y="50768"/>
                      <a:pt x="7715" y="51625"/>
                      <a:pt x="8096" y="52578"/>
                    </a:cubicBezTo>
                    <a:close/>
                    <a:moveTo>
                      <a:pt x="6096" y="47339"/>
                    </a:moveTo>
                    <a:lnTo>
                      <a:pt x="5239" y="47720"/>
                    </a:lnTo>
                    <a:cubicBezTo>
                      <a:pt x="4858" y="46767"/>
                      <a:pt x="4572" y="45910"/>
                      <a:pt x="4286" y="45053"/>
                    </a:cubicBezTo>
                    <a:lnTo>
                      <a:pt x="5143" y="44767"/>
                    </a:lnTo>
                    <a:cubicBezTo>
                      <a:pt x="5429" y="45625"/>
                      <a:pt x="5715" y="46482"/>
                      <a:pt x="6096" y="47434"/>
                    </a:cubicBezTo>
                    <a:close/>
                    <a:moveTo>
                      <a:pt x="4191" y="42005"/>
                    </a:moveTo>
                    <a:lnTo>
                      <a:pt x="3334" y="42291"/>
                    </a:lnTo>
                    <a:cubicBezTo>
                      <a:pt x="3048" y="41434"/>
                      <a:pt x="2857" y="40576"/>
                      <a:pt x="2572" y="39719"/>
                    </a:cubicBezTo>
                    <a:lnTo>
                      <a:pt x="2572" y="39529"/>
                    </a:lnTo>
                    <a:cubicBezTo>
                      <a:pt x="2572" y="39529"/>
                      <a:pt x="3429" y="39243"/>
                      <a:pt x="3429" y="39243"/>
                    </a:cubicBezTo>
                    <a:lnTo>
                      <a:pt x="3429" y="39433"/>
                    </a:lnTo>
                    <a:cubicBezTo>
                      <a:pt x="3715" y="40291"/>
                      <a:pt x="4000" y="41053"/>
                      <a:pt x="4191" y="41910"/>
                    </a:cubicBezTo>
                    <a:close/>
                    <a:moveTo>
                      <a:pt x="2762" y="36576"/>
                    </a:moveTo>
                    <a:lnTo>
                      <a:pt x="1810" y="36766"/>
                    </a:lnTo>
                    <a:cubicBezTo>
                      <a:pt x="1619" y="35814"/>
                      <a:pt x="1429" y="34957"/>
                      <a:pt x="1333" y="34004"/>
                    </a:cubicBezTo>
                    <a:lnTo>
                      <a:pt x="2286" y="33814"/>
                    </a:lnTo>
                    <a:cubicBezTo>
                      <a:pt x="2476" y="34766"/>
                      <a:pt x="2572" y="35719"/>
                      <a:pt x="2762" y="36576"/>
                    </a:cubicBezTo>
                    <a:close/>
                    <a:moveTo>
                      <a:pt x="1810" y="31051"/>
                    </a:moveTo>
                    <a:lnTo>
                      <a:pt x="857" y="31051"/>
                    </a:lnTo>
                    <a:cubicBezTo>
                      <a:pt x="762" y="30289"/>
                      <a:pt x="667" y="29337"/>
                      <a:pt x="571" y="28384"/>
                    </a:cubicBezTo>
                    <a:lnTo>
                      <a:pt x="1524" y="28384"/>
                    </a:lnTo>
                    <a:cubicBezTo>
                      <a:pt x="1524" y="29242"/>
                      <a:pt x="1714" y="30194"/>
                      <a:pt x="1810" y="31051"/>
                    </a:cubicBezTo>
                    <a:close/>
                    <a:moveTo>
                      <a:pt x="1238" y="25432"/>
                    </a:moveTo>
                    <a:lnTo>
                      <a:pt x="286" y="25432"/>
                    </a:lnTo>
                    <a:cubicBezTo>
                      <a:pt x="286" y="24574"/>
                      <a:pt x="190" y="23622"/>
                      <a:pt x="95" y="22669"/>
                    </a:cubicBezTo>
                    <a:lnTo>
                      <a:pt x="1048" y="22669"/>
                    </a:lnTo>
                    <a:cubicBezTo>
                      <a:pt x="1048" y="23526"/>
                      <a:pt x="1143" y="24479"/>
                      <a:pt x="1238" y="25432"/>
                    </a:cubicBezTo>
                    <a:close/>
                    <a:moveTo>
                      <a:pt x="952" y="19812"/>
                    </a:moveTo>
                    <a:lnTo>
                      <a:pt x="0" y="19812"/>
                    </a:lnTo>
                    <a:cubicBezTo>
                      <a:pt x="0" y="18859"/>
                      <a:pt x="0" y="17907"/>
                      <a:pt x="0" y="17050"/>
                    </a:cubicBezTo>
                    <a:lnTo>
                      <a:pt x="952" y="17050"/>
                    </a:lnTo>
                    <a:cubicBezTo>
                      <a:pt x="952" y="18002"/>
                      <a:pt x="952" y="18859"/>
                      <a:pt x="952" y="19812"/>
                    </a:cubicBezTo>
                    <a:close/>
                    <a:moveTo>
                      <a:pt x="952" y="14192"/>
                    </a:moveTo>
                    <a:lnTo>
                      <a:pt x="0" y="14192"/>
                    </a:lnTo>
                    <a:cubicBezTo>
                      <a:pt x="0" y="13240"/>
                      <a:pt x="0" y="12287"/>
                      <a:pt x="0" y="11334"/>
                    </a:cubicBezTo>
                    <a:lnTo>
                      <a:pt x="952" y="11334"/>
                    </a:lnTo>
                    <a:cubicBezTo>
                      <a:pt x="952" y="12287"/>
                      <a:pt x="952" y="13240"/>
                      <a:pt x="952" y="14192"/>
                    </a:cubicBezTo>
                    <a:close/>
                    <a:moveTo>
                      <a:pt x="952" y="8572"/>
                    </a:moveTo>
                    <a:lnTo>
                      <a:pt x="0" y="8572"/>
                    </a:lnTo>
                    <a:cubicBezTo>
                      <a:pt x="0" y="7525"/>
                      <a:pt x="0" y="6572"/>
                      <a:pt x="0" y="5715"/>
                    </a:cubicBezTo>
                    <a:lnTo>
                      <a:pt x="952" y="5715"/>
                    </a:lnTo>
                    <a:cubicBezTo>
                      <a:pt x="952" y="6667"/>
                      <a:pt x="952" y="7620"/>
                      <a:pt x="857" y="8572"/>
                    </a:cubicBezTo>
                    <a:close/>
                    <a:moveTo>
                      <a:pt x="1238" y="2953"/>
                    </a:moveTo>
                    <a:lnTo>
                      <a:pt x="286" y="2953"/>
                    </a:lnTo>
                    <a:cubicBezTo>
                      <a:pt x="381" y="1048"/>
                      <a:pt x="476" y="0"/>
                      <a:pt x="476" y="0"/>
                    </a:cubicBezTo>
                    <a:lnTo>
                      <a:pt x="1429" y="0"/>
                    </a:lnTo>
                    <a:cubicBezTo>
                      <a:pt x="1429" y="0"/>
                      <a:pt x="1429" y="1143"/>
                      <a:pt x="1238" y="295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7" name="Freeform: Shape 1176">
                <a:extLst>
                  <a:ext uri="{FF2B5EF4-FFF2-40B4-BE49-F238E27FC236}">
                    <a16:creationId xmlns:a16="http://schemas.microsoft.com/office/drawing/2014/main" id="{3AE7C8F5-13F6-B082-A42D-A1995EF1A86D}"/>
                  </a:ext>
                </a:extLst>
              </p:cNvPr>
              <p:cNvSpPr/>
              <p:nvPr/>
            </p:nvSpPr>
            <p:spPr>
              <a:xfrm>
                <a:off x="7787639" y="5073681"/>
                <a:ext cx="39624" cy="187642"/>
              </a:xfrm>
              <a:custGeom>
                <a:avLst/>
                <a:gdLst>
                  <a:gd name="connsiteX0" fmla="*/ 13525 w 39624"/>
                  <a:gd name="connsiteY0" fmla="*/ 182975 h 187642"/>
                  <a:gd name="connsiteX1" fmla="*/ 12954 w 39624"/>
                  <a:gd name="connsiteY1" fmla="*/ 183737 h 187642"/>
                  <a:gd name="connsiteX2" fmla="*/ 12192 w 39624"/>
                  <a:gd name="connsiteY2" fmla="*/ 183166 h 187642"/>
                  <a:gd name="connsiteX3" fmla="*/ 12763 w 39624"/>
                  <a:gd name="connsiteY3" fmla="*/ 182404 h 187642"/>
                  <a:gd name="connsiteX4" fmla="*/ 13906 w 39624"/>
                  <a:gd name="connsiteY4" fmla="*/ 180975 h 187642"/>
                  <a:gd name="connsiteX5" fmla="*/ 14669 w 39624"/>
                  <a:gd name="connsiteY5" fmla="*/ 181546 h 187642"/>
                  <a:gd name="connsiteX6" fmla="*/ 13525 w 39624"/>
                  <a:gd name="connsiteY6" fmla="*/ 183071 h 187642"/>
                  <a:gd name="connsiteX7" fmla="*/ 11049 w 39624"/>
                  <a:gd name="connsiteY7" fmla="*/ 185928 h 187642"/>
                  <a:gd name="connsiteX8" fmla="*/ 9715 w 39624"/>
                  <a:gd name="connsiteY8" fmla="*/ 187357 h 187642"/>
                  <a:gd name="connsiteX9" fmla="*/ 9334 w 39624"/>
                  <a:gd name="connsiteY9" fmla="*/ 187642 h 187642"/>
                  <a:gd name="connsiteX10" fmla="*/ 8954 w 39624"/>
                  <a:gd name="connsiteY10" fmla="*/ 187261 h 187642"/>
                  <a:gd name="connsiteX11" fmla="*/ 8382 w 39624"/>
                  <a:gd name="connsiteY11" fmla="*/ 186595 h 187642"/>
                  <a:gd name="connsiteX12" fmla="*/ 9049 w 39624"/>
                  <a:gd name="connsiteY12" fmla="*/ 185928 h 187642"/>
                  <a:gd name="connsiteX13" fmla="*/ 9334 w 39624"/>
                  <a:gd name="connsiteY13" fmla="*/ 186214 h 187642"/>
                  <a:gd name="connsiteX14" fmla="*/ 10382 w 39624"/>
                  <a:gd name="connsiteY14" fmla="*/ 185166 h 187642"/>
                  <a:gd name="connsiteX15" fmla="*/ 11049 w 39624"/>
                  <a:gd name="connsiteY15" fmla="*/ 185833 h 187642"/>
                  <a:gd name="connsiteX16" fmla="*/ 16288 w 39624"/>
                  <a:gd name="connsiteY16" fmla="*/ 179165 h 187642"/>
                  <a:gd name="connsiteX17" fmla="*/ 15526 w 39624"/>
                  <a:gd name="connsiteY17" fmla="*/ 178689 h 187642"/>
                  <a:gd name="connsiteX18" fmla="*/ 17050 w 39624"/>
                  <a:gd name="connsiteY18" fmla="*/ 176308 h 187642"/>
                  <a:gd name="connsiteX19" fmla="*/ 17907 w 39624"/>
                  <a:gd name="connsiteY19" fmla="*/ 176784 h 187642"/>
                  <a:gd name="connsiteX20" fmla="*/ 16383 w 39624"/>
                  <a:gd name="connsiteY20" fmla="*/ 179165 h 187642"/>
                  <a:gd name="connsiteX21" fmla="*/ 19240 w 39624"/>
                  <a:gd name="connsiteY21" fmla="*/ 174307 h 187642"/>
                  <a:gd name="connsiteX22" fmla="*/ 18383 w 39624"/>
                  <a:gd name="connsiteY22" fmla="*/ 173831 h 187642"/>
                  <a:gd name="connsiteX23" fmla="*/ 19717 w 39624"/>
                  <a:gd name="connsiteY23" fmla="*/ 171355 h 187642"/>
                  <a:gd name="connsiteX24" fmla="*/ 20574 w 39624"/>
                  <a:gd name="connsiteY24" fmla="*/ 171736 h 187642"/>
                  <a:gd name="connsiteX25" fmla="*/ 19240 w 39624"/>
                  <a:gd name="connsiteY25" fmla="*/ 174212 h 187642"/>
                  <a:gd name="connsiteX26" fmla="*/ 21907 w 39624"/>
                  <a:gd name="connsiteY26" fmla="*/ 169259 h 187642"/>
                  <a:gd name="connsiteX27" fmla="*/ 21050 w 39624"/>
                  <a:gd name="connsiteY27" fmla="*/ 168878 h 187642"/>
                  <a:gd name="connsiteX28" fmla="*/ 22288 w 39624"/>
                  <a:gd name="connsiteY28" fmla="*/ 166306 h 187642"/>
                  <a:gd name="connsiteX29" fmla="*/ 23146 w 39624"/>
                  <a:gd name="connsiteY29" fmla="*/ 166688 h 187642"/>
                  <a:gd name="connsiteX30" fmla="*/ 21907 w 39624"/>
                  <a:gd name="connsiteY30" fmla="*/ 169259 h 187642"/>
                  <a:gd name="connsiteX31" fmla="*/ 24289 w 39624"/>
                  <a:gd name="connsiteY31" fmla="*/ 164116 h 187642"/>
                  <a:gd name="connsiteX32" fmla="*/ 23431 w 39624"/>
                  <a:gd name="connsiteY32" fmla="*/ 163734 h 187642"/>
                  <a:gd name="connsiteX33" fmla="*/ 24479 w 39624"/>
                  <a:gd name="connsiteY33" fmla="*/ 161163 h 187642"/>
                  <a:gd name="connsiteX34" fmla="*/ 25337 w 39624"/>
                  <a:gd name="connsiteY34" fmla="*/ 161544 h 187642"/>
                  <a:gd name="connsiteX35" fmla="*/ 24194 w 39624"/>
                  <a:gd name="connsiteY35" fmla="*/ 164211 h 187642"/>
                  <a:gd name="connsiteX36" fmla="*/ 7239 w 39624"/>
                  <a:gd name="connsiteY36" fmla="*/ 184023 h 187642"/>
                  <a:gd name="connsiteX37" fmla="*/ 6477 w 39624"/>
                  <a:gd name="connsiteY37" fmla="*/ 184594 h 187642"/>
                  <a:gd name="connsiteX38" fmla="*/ 4763 w 39624"/>
                  <a:gd name="connsiteY38" fmla="*/ 182308 h 187642"/>
                  <a:gd name="connsiteX39" fmla="*/ 5524 w 39624"/>
                  <a:gd name="connsiteY39" fmla="*/ 181737 h 187642"/>
                  <a:gd name="connsiteX40" fmla="*/ 7239 w 39624"/>
                  <a:gd name="connsiteY40" fmla="*/ 183928 h 187642"/>
                  <a:gd name="connsiteX41" fmla="*/ 26384 w 39624"/>
                  <a:gd name="connsiteY41" fmla="*/ 158877 h 187642"/>
                  <a:gd name="connsiteX42" fmla="*/ 25527 w 39624"/>
                  <a:gd name="connsiteY42" fmla="*/ 158496 h 187642"/>
                  <a:gd name="connsiteX43" fmla="*/ 26479 w 39624"/>
                  <a:gd name="connsiteY43" fmla="*/ 155829 h 187642"/>
                  <a:gd name="connsiteX44" fmla="*/ 27337 w 39624"/>
                  <a:gd name="connsiteY44" fmla="*/ 156115 h 187642"/>
                  <a:gd name="connsiteX45" fmla="*/ 26289 w 39624"/>
                  <a:gd name="connsiteY45" fmla="*/ 158782 h 187642"/>
                  <a:gd name="connsiteX46" fmla="*/ 28384 w 39624"/>
                  <a:gd name="connsiteY46" fmla="*/ 153543 h 187642"/>
                  <a:gd name="connsiteX47" fmla="*/ 27527 w 39624"/>
                  <a:gd name="connsiteY47" fmla="*/ 153257 h 187642"/>
                  <a:gd name="connsiteX48" fmla="*/ 28384 w 39624"/>
                  <a:gd name="connsiteY48" fmla="*/ 150590 h 187642"/>
                  <a:gd name="connsiteX49" fmla="*/ 29242 w 39624"/>
                  <a:gd name="connsiteY49" fmla="*/ 150876 h 187642"/>
                  <a:gd name="connsiteX50" fmla="*/ 28289 w 39624"/>
                  <a:gd name="connsiteY50" fmla="*/ 153543 h 187642"/>
                  <a:gd name="connsiteX51" fmla="*/ 30194 w 39624"/>
                  <a:gd name="connsiteY51" fmla="*/ 148114 h 187642"/>
                  <a:gd name="connsiteX52" fmla="*/ 29337 w 39624"/>
                  <a:gd name="connsiteY52" fmla="*/ 147828 h 187642"/>
                  <a:gd name="connsiteX53" fmla="*/ 30194 w 39624"/>
                  <a:gd name="connsiteY53" fmla="*/ 145161 h 187642"/>
                  <a:gd name="connsiteX54" fmla="*/ 31051 w 39624"/>
                  <a:gd name="connsiteY54" fmla="*/ 145447 h 187642"/>
                  <a:gd name="connsiteX55" fmla="*/ 30194 w 39624"/>
                  <a:gd name="connsiteY55" fmla="*/ 148209 h 187642"/>
                  <a:gd name="connsiteX56" fmla="*/ 3810 w 39624"/>
                  <a:gd name="connsiteY56" fmla="*/ 179546 h 187642"/>
                  <a:gd name="connsiteX57" fmla="*/ 3048 w 39624"/>
                  <a:gd name="connsiteY57" fmla="*/ 180118 h 187642"/>
                  <a:gd name="connsiteX58" fmla="*/ 1333 w 39624"/>
                  <a:gd name="connsiteY58" fmla="*/ 177832 h 187642"/>
                  <a:gd name="connsiteX59" fmla="*/ 2096 w 39624"/>
                  <a:gd name="connsiteY59" fmla="*/ 177260 h 187642"/>
                  <a:gd name="connsiteX60" fmla="*/ 3810 w 39624"/>
                  <a:gd name="connsiteY60" fmla="*/ 179546 h 187642"/>
                  <a:gd name="connsiteX61" fmla="*/ 31813 w 39624"/>
                  <a:gd name="connsiteY61" fmla="*/ 142684 h 187642"/>
                  <a:gd name="connsiteX62" fmla="*/ 30956 w 39624"/>
                  <a:gd name="connsiteY62" fmla="*/ 142399 h 187642"/>
                  <a:gd name="connsiteX63" fmla="*/ 31337 w 39624"/>
                  <a:gd name="connsiteY63" fmla="*/ 140970 h 187642"/>
                  <a:gd name="connsiteX64" fmla="*/ 30861 w 39624"/>
                  <a:gd name="connsiteY64" fmla="*/ 140017 h 187642"/>
                  <a:gd name="connsiteX65" fmla="*/ 31718 w 39624"/>
                  <a:gd name="connsiteY65" fmla="*/ 139541 h 187642"/>
                  <a:gd name="connsiteX66" fmla="*/ 32385 w 39624"/>
                  <a:gd name="connsiteY66" fmla="*/ 140779 h 187642"/>
                  <a:gd name="connsiteX67" fmla="*/ 32385 w 39624"/>
                  <a:gd name="connsiteY67" fmla="*/ 140970 h 187642"/>
                  <a:gd name="connsiteX68" fmla="*/ 31909 w 39624"/>
                  <a:gd name="connsiteY68" fmla="*/ 142589 h 187642"/>
                  <a:gd name="connsiteX69" fmla="*/ 2000 w 39624"/>
                  <a:gd name="connsiteY69" fmla="*/ 174022 h 187642"/>
                  <a:gd name="connsiteX70" fmla="*/ 667 w 39624"/>
                  <a:gd name="connsiteY70" fmla="*/ 175641 h 187642"/>
                  <a:gd name="connsiteX71" fmla="*/ 0 w 39624"/>
                  <a:gd name="connsiteY71" fmla="*/ 174974 h 187642"/>
                  <a:gd name="connsiteX72" fmla="*/ 1810 w 39624"/>
                  <a:gd name="connsiteY72" fmla="*/ 172879 h 187642"/>
                  <a:gd name="connsiteX73" fmla="*/ 2572 w 39624"/>
                  <a:gd name="connsiteY73" fmla="*/ 173450 h 187642"/>
                  <a:gd name="connsiteX74" fmla="*/ 2096 w 39624"/>
                  <a:gd name="connsiteY74" fmla="*/ 174117 h 187642"/>
                  <a:gd name="connsiteX75" fmla="*/ 4096 w 39624"/>
                  <a:gd name="connsiteY75" fmla="*/ 171069 h 187642"/>
                  <a:gd name="connsiteX76" fmla="*/ 3334 w 39624"/>
                  <a:gd name="connsiteY76" fmla="*/ 170593 h 187642"/>
                  <a:gd name="connsiteX77" fmla="*/ 4763 w 39624"/>
                  <a:gd name="connsiteY77" fmla="*/ 168211 h 187642"/>
                  <a:gd name="connsiteX78" fmla="*/ 5620 w 39624"/>
                  <a:gd name="connsiteY78" fmla="*/ 168688 h 187642"/>
                  <a:gd name="connsiteX79" fmla="*/ 4191 w 39624"/>
                  <a:gd name="connsiteY79" fmla="*/ 171164 h 187642"/>
                  <a:gd name="connsiteX80" fmla="*/ 30289 w 39624"/>
                  <a:gd name="connsiteY80" fmla="*/ 137255 h 187642"/>
                  <a:gd name="connsiteX81" fmla="*/ 29432 w 39624"/>
                  <a:gd name="connsiteY81" fmla="*/ 137731 h 187642"/>
                  <a:gd name="connsiteX82" fmla="*/ 28099 w 39624"/>
                  <a:gd name="connsiteY82" fmla="*/ 135255 h 187642"/>
                  <a:gd name="connsiteX83" fmla="*/ 28956 w 39624"/>
                  <a:gd name="connsiteY83" fmla="*/ 134779 h 187642"/>
                  <a:gd name="connsiteX84" fmla="*/ 30289 w 39624"/>
                  <a:gd name="connsiteY84" fmla="*/ 137255 h 187642"/>
                  <a:gd name="connsiteX85" fmla="*/ 6858 w 39624"/>
                  <a:gd name="connsiteY85" fmla="*/ 166116 h 187642"/>
                  <a:gd name="connsiteX86" fmla="*/ 6001 w 39624"/>
                  <a:gd name="connsiteY86" fmla="*/ 165735 h 187642"/>
                  <a:gd name="connsiteX87" fmla="*/ 7144 w 39624"/>
                  <a:gd name="connsiteY87" fmla="*/ 163163 h 187642"/>
                  <a:gd name="connsiteX88" fmla="*/ 8001 w 39624"/>
                  <a:gd name="connsiteY88" fmla="*/ 163544 h 187642"/>
                  <a:gd name="connsiteX89" fmla="*/ 6858 w 39624"/>
                  <a:gd name="connsiteY89" fmla="*/ 166116 h 187642"/>
                  <a:gd name="connsiteX90" fmla="*/ 9144 w 39624"/>
                  <a:gd name="connsiteY90" fmla="*/ 160877 h 187642"/>
                  <a:gd name="connsiteX91" fmla="*/ 8287 w 39624"/>
                  <a:gd name="connsiteY91" fmla="*/ 160496 h 187642"/>
                  <a:gd name="connsiteX92" fmla="*/ 9239 w 39624"/>
                  <a:gd name="connsiteY92" fmla="*/ 157829 h 187642"/>
                  <a:gd name="connsiteX93" fmla="*/ 10096 w 39624"/>
                  <a:gd name="connsiteY93" fmla="*/ 158115 h 187642"/>
                  <a:gd name="connsiteX94" fmla="*/ 9144 w 39624"/>
                  <a:gd name="connsiteY94" fmla="*/ 160782 h 187642"/>
                  <a:gd name="connsiteX95" fmla="*/ 29242 w 39624"/>
                  <a:gd name="connsiteY95" fmla="*/ 132302 h 187642"/>
                  <a:gd name="connsiteX96" fmla="*/ 28289 w 39624"/>
                  <a:gd name="connsiteY96" fmla="*/ 132302 h 187642"/>
                  <a:gd name="connsiteX97" fmla="*/ 28575 w 39624"/>
                  <a:gd name="connsiteY97" fmla="*/ 129349 h 187642"/>
                  <a:gd name="connsiteX98" fmla="*/ 29528 w 39624"/>
                  <a:gd name="connsiteY98" fmla="*/ 129349 h 187642"/>
                  <a:gd name="connsiteX99" fmla="*/ 29242 w 39624"/>
                  <a:gd name="connsiteY99" fmla="*/ 132302 h 187642"/>
                  <a:gd name="connsiteX100" fmla="*/ 11049 w 39624"/>
                  <a:gd name="connsiteY100" fmla="*/ 155543 h 187642"/>
                  <a:gd name="connsiteX101" fmla="*/ 10192 w 39624"/>
                  <a:gd name="connsiteY101" fmla="*/ 155257 h 187642"/>
                  <a:gd name="connsiteX102" fmla="*/ 11049 w 39624"/>
                  <a:gd name="connsiteY102" fmla="*/ 152590 h 187642"/>
                  <a:gd name="connsiteX103" fmla="*/ 12001 w 39624"/>
                  <a:gd name="connsiteY103" fmla="*/ 152876 h 187642"/>
                  <a:gd name="connsiteX104" fmla="*/ 11144 w 39624"/>
                  <a:gd name="connsiteY104" fmla="*/ 155543 h 187642"/>
                  <a:gd name="connsiteX105" fmla="*/ 12668 w 39624"/>
                  <a:gd name="connsiteY105" fmla="*/ 150114 h 187642"/>
                  <a:gd name="connsiteX106" fmla="*/ 11716 w 39624"/>
                  <a:gd name="connsiteY106" fmla="*/ 149923 h 187642"/>
                  <a:gd name="connsiteX107" fmla="*/ 12382 w 39624"/>
                  <a:gd name="connsiteY107" fmla="*/ 147161 h 187642"/>
                  <a:gd name="connsiteX108" fmla="*/ 13335 w 39624"/>
                  <a:gd name="connsiteY108" fmla="*/ 147352 h 187642"/>
                  <a:gd name="connsiteX109" fmla="*/ 12668 w 39624"/>
                  <a:gd name="connsiteY109" fmla="*/ 150114 h 187642"/>
                  <a:gd name="connsiteX110" fmla="*/ 29813 w 39624"/>
                  <a:gd name="connsiteY110" fmla="*/ 126682 h 187642"/>
                  <a:gd name="connsiteX111" fmla="*/ 28861 w 39624"/>
                  <a:gd name="connsiteY111" fmla="*/ 126682 h 187642"/>
                  <a:gd name="connsiteX112" fmla="*/ 29146 w 39624"/>
                  <a:gd name="connsiteY112" fmla="*/ 123730 h 187642"/>
                  <a:gd name="connsiteX113" fmla="*/ 30099 w 39624"/>
                  <a:gd name="connsiteY113" fmla="*/ 123730 h 187642"/>
                  <a:gd name="connsiteX114" fmla="*/ 29813 w 39624"/>
                  <a:gd name="connsiteY114" fmla="*/ 126682 h 187642"/>
                  <a:gd name="connsiteX115" fmla="*/ 13906 w 39624"/>
                  <a:gd name="connsiteY115" fmla="*/ 144589 h 187642"/>
                  <a:gd name="connsiteX116" fmla="*/ 12954 w 39624"/>
                  <a:gd name="connsiteY116" fmla="*/ 144399 h 187642"/>
                  <a:gd name="connsiteX117" fmla="*/ 13525 w 39624"/>
                  <a:gd name="connsiteY117" fmla="*/ 141637 h 187642"/>
                  <a:gd name="connsiteX118" fmla="*/ 14478 w 39624"/>
                  <a:gd name="connsiteY118" fmla="*/ 141827 h 187642"/>
                  <a:gd name="connsiteX119" fmla="*/ 13906 w 39624"/>
                  <a:gd name="connsiteY119" fmla="*/ 144589 h 187642"/>
                  <a:gd name="connsiteX120" fmla="*/ 30385 w 39624"/>
                  <a:gd name="connsiteY120" fmla="*/ 121063 h 187642"/>
                  <a:gd name="connsiteX121" fmla="*/ 29432 w 39624"/>
                  <a:gd name="connsiteY121" fmla="*/ 121063 h 187642"/>
                  <a:gd name="connsiteX122" fmla="*/ 29718 w 39624"/>
                  <a:gd name="connsiteY122" fmla="*/ 118205 h 187642"/>
                  <a:gd name="connsiteX123" fmla="*/ 30671 w 39624"/>
                  <a:gd name="connsiteY123" fmla="*/ 118205 h 187642"/>
                  <a:gd name="connsiteX124" fmla="*/ 30385 w 39624"/>
                  <a:gd name="connsiteY124" fmla="*/ 121063 h 187642"/>
                  <a:gd name="connsiteX125" fmla="*/ 14954 w 39624"/>
                  <a:gd name="connsiteY125" fmla="*/ 139065 h 187642"/>
                  <a:gd name="connsiteX126" fmla="*/ 14002 w 39624"/>
                  <a:gd name="connsiteY126" fmla="*/ 138874 h 187642"/>
                  <a:gd name="connsiteX127" fmla="*/ 14383 w 39624"/>
                  <a:gd name="connsiteY127" fmla="*/ 136493 h 187642"/>
                  <a:gd name="connsiteX128" fmla="*/ 14383 w 39624"/>
                  <a:gd name="connsiteY128" fmla="*/ 136112 h 187642"/>
                  <a:gd name="connsiteX129" fmla="*/ 15335 w 39624"/>
                  <a:gd name="connsiteY129" fmla="*/ 136207 h 187642"/>
                  <a:gd name="connsiteX130" fmla="*/ 15335 w 39624"/>
                  <a:gd name="connsiteY130" fmla="*/ 136588 h 187642"/>
                  <a:gd name="connsiteX131" fmla="*/ 14859 w 39624"/>
                  <a:gd name="connsiteY131" fmla="*/ 139065 h 187642"/>
                  <a:gd name="connsiteX132" fmla="*/ 30956 w 39624"/>
                  <a:gd name="connsiteY132" fmla="*/ 115443 h 187642"/>
                  <a:gd name="connsiteX133" fmla="*/ 30004 w 39624"/>
                  <a:gd name="connsiteY133" fmla="*/ 115443 h 187642"/>
                  <a:gd name="connsiteX134" fmla="*/ 30289 w 39624"/>
                  <a:gd name="connsiteY134" fmla="*/ 112585 h 187642"/>
                  <a:gd name="connsiteX135" fmla="*/ 31242 w 39624"/>
                  <a:gd name="connsiteY135" fmla="*/ 112585 h 187642"/>
                  <a:gd name="connsiteX136" fmla="*/ 30956 w 39624"/>
                  <a:gd name="connsiteY136" fmla="*/ 115443 h 187642"/>
                  <a:gd name="connsiteX137" fmla="*/ 15812 w 39624"/>
                  <a:gd name="connsiteY137" fmla="*/ 133445 h 187642"/>
                  <a:gd name="connsiteX138" fmla="*/ 14859 w 39624"/>
                  <a:gd name="connsiteY138" fmla="*/ 133255 h 187642"/>
                  <a:gd name="connsiteX139" fmla="*/ 15240 w 39624"/>
                  <a:gd name="connsiteY139" fmla="*/ 130492 h 187642"/>
                  <a:gd name="connsiteX140" fmla="*/ 16192 w 39624"/>
                  <a:gd name="connsiteY140" fmla="*/ 130683 h 187642"/>
                  <a:gd name="connsiteX141" fmla="*/ 15812 w 39624"/>
                  <a:gd name="connsiteY141" fmla="*/ 133445 h 187642"/>
                  <a:gd name="connsiteX142" fmla="*/ 31623 w 39624"/>
                  <a:gd name="connsiteY142" fmla="*/ 109823 h 187642"/>
                  <a:gd name="connsiteX143" fmla="*/ 30671 w 39624"/>
                  <a:gd name="connsiteY143" fmla="*/ 109823 h 187642"/>
                  <a:gd name="connsiteX144" fmla="*/ 30956 w 39624"/>
                  <a:gd name="connsiteY144" fmla="*/ 106871 h 187642"/>
                  <a:gd name="connsiteX145" fmla="*/ 31909 w 39624"/>
                  <a:gd name="connsiteY145" fmla="*/ 106871 h 187642"/>
                  <a:gd name="connsiteX146" fmla="*/ 31623 w 39624"/>
                  <a:gd name="connsiteY146" fmla="*/ 109823 h 187642"/>
                  <a:gd name="connsiteX147" fmla="*/ 16669 w 39624"/>
                  <a:gd name="connsiteY147" fmla="*/ 127825 h 187642"/>
                  <a:gd name="connsiteX148" fmla="*/ 15716 w 39624"/>
                  <a:gd name="connsiteY148" fmla="*/ 127825 h 187642"/>
                  <a:gd name="connsiteX149" fmla="*/ 16097 w 39624"/>
                  <a:gd name="connsiteY149" fmla="*/ 124873 h 187642"/>
                  <a:gd name="connsiteX150" fmla="*/ 17050 w 39624"/>
                  <a:gd name="connsiteY150" fmla="*/ 125063 h 187642"/>
                  <a:gd name="connsiteX151" fmla="*/ 16669 w 39624"/>
                  <a:gd name="connsiteY151" fmla="*/ 127825 h 187642"/>
                  <a:gd name="connsiteX152" fmla="*/ 32195 w 39624"/>
                  <a:gd name="connsiteY152" fmla="*/ 104203 h 187642"/>
                  <a:gd name="connsiteX153" fmla="*/ 31242 w 39624"/>
                  <a:gd name="connsiteY153" fmla="*/ 104203 h 187642"/>
                  <a:gd name="connsiteX154" fmla="*/ 31528 w 39624"/>
                  <a:gd name="connsiteY154" fmla="*/ 101251 h 187642"/>
                  <a:gd name="connsiteX155" fmla="*/ 32480 w 39624"/>
                  <a:gd name="connsiteY155" fmla="*/ 101251 h 187642"/>
                  <a:gd name="connsiteX156" fmla="*/ 32195 w 39624"/>
                  <a:gd name="connsiteY156" fmla="*/ 104203 h 187642"/>
                  <a:gd name="connsiteX157" fmla="*/ 17336 w 39624"/>
                  <a:gd name="connsiteY157" fmla="*/ 122206 h 187642"/>
                  <a:gd name="connsiteX158" fmla="*/ 16383 w 39624"/>
                  <a:gd name="connsiteY158" fmla="*/ 122206 h 187642"/>
                  <a:gd name="connsiteX159" fmla="*/ 16764 w 39624"/>
                  <a:gd name="connsiteY159" fmla="*/ 119253 h 187642"/>
                  <a:gd name="connsiteX160" fmla="*/ 17716 w 39624"/>
                  <a:gd name="connsiteY160" fmla="*/ 119253 h 187642"/>
                  <a:gd name="connsiteX161" fmla="*/ 17336 w 39624"/>
                  <a:gd name="connsiteY161" fmla="*/ 122206 h 187642"/>
                  <a:gd name="connsiteX162" fmla="*/ 32766 w 39624"/>
                  <a:gd name="connsiteY162" fmla="*/ 98584 h 187642"/>
                  <a:gd name="connsiteX163" fmla="*/ 31813 w 39624"/>
                  <a:gd name="connsiteY163" fmla="*/ 98584 h 187642"/>
                  <a:gd name="connsiteX164" fmla="*/ 32099 w 39624"/>
                  <a:gd name="connsiteY164" fmla="*/ 95631 h 187642"/>
                  <a:gd name="connsiteX165" fmla="*/ 33052 w 39624"/>
                  <a:gd name="connsiteY165" fmla="*/ 95631 h 187642"/>
                  <a:gd name="connsiteX166" fmla="*/ 32766 w 39624"/>
                  <a:gd name="connsiteY166" fmla="*/ 98584 h 187642"/>
                  <a:gd name="connsiteX167" fmla="*/ 18097 w 39624"/>
                  <a:gd name="connsiteY167" fmla="*/ 116586 h 187642"/>
                  <a:gd name="connsiteX168" fmla="*/ 17145 w 39624"/>
                  <a:gd name="connsiteY168" fmla="*/ 116586 h 187642"/>
                  <a:gd name="connsiteX169" fmla="*/ 17526 w 39624"/>
                  <a:gd name="connsiteY169" fmla="*/ 113633 h 187642"/>
                  <a:gd name="connsiteX170" fmla="*/ 18479 w 39624"/>
                  <a:gd name="connsiteY170" fmla="*/ 113633 h 187642"/>
                  <a:gd name="connsiteX171" fmla="*/ 18193 w 39624"/>
                  <a:gd name="connsiteY171" fmla="*/ 116586 h 187642"/>
                  <a:gd name="connsiteX172" fmla="*/ 33338 w 39624"/>
                  <a:gd name="connsiteY172" fmla="*/ 92964 h 187642"/>
                  <a:gd name="connsiteX173" fmla="*/ 32385 w 39624"/>
                  <a:gd name="connsiteY173" fmla="*/ 92964 h 187642"/>
                  <a:gd name="connsiteX174" fmla="*/ 32671 w 39624"/>
                  <a:gd name="connsiteY174" fmla="*/ 90106 h 187642"/>
                  <a:gd name="connsiteX175" fmla="*/ 33623 w 39624"/>
                  <a:gd name="connsiteY175" fmla="*/ 90106 h 187642"/>
                  <a:gd name="connsiteX176" fmla="*/ 33338 w 39624"/>
                  <a:gd name="connsiteY176" fmla="*/ 92964 h 187642"/>
                  <a:gd name="connsiteX177" fmla="*/ 18764 w 39624"/>
                  <a:gd name="connsiteY177" fmla="*/ 110966 h 187642"/>
                  <a:gd name="connsiteX178" fmla="*/ 17812 w 39624"/>
                  <a:gd name="connsiteY178" fmla="*/ 110966 h 187642"/>
                  <a:gd name="connsiteX179" fmla="*/ 18193 w 39624"/>
                  <a:gd name="connsiteY179" fmla="*/ 108013 h 187642"/>
                  <a:gd name="connsiteX180" fmla="*/ 19145 w 39624"/>
                  <a:gd name="connsiteY180" fmla="*/ 108013 h 187642"/>
                  <a:gd name="connsiteX181" fmla="*/ 18764 w 39624"/>
                  <a:gd name="connsiteY181" fmla="*/ 110966 h 187642"/>
                  <a:gd name="connsiteX182" fmla="*/ 34004 w 39624"/>
                  <a:gd name="connsiteY182" fmla="*/ 87344 h 187642"/>
                  <a:gd name="connsiteX183" fmla="*/ 33052 w 39624"/>
                  <a:gd name="connsiteY183" fmla="*/ 87344 h 187642"/>
                  <a:gd name="connsiteX184" fmla="*/ 33338 w 39624"/>
                  <a:gd name="connsiteY184" fmla="*/ 84487 h 187642"/>
                  <a:gd name="connsiteX185" fmla="*/ 34290 w 39624"/>
                  <a:gd name="connsiteY185" fmla="*/ 84487 h 187642"/>
                  <a:gd name="connsiteX186" fmla="*/ 34004 w 39624"/>
                  <a:gd name="connsiteY186" fmla="*/ 87344 h 187642"/>
                  <a:gd name="connsiteX187" fmla="*/ 19526 w 39624"/>
                  <a:gd name="connsiteY187" fmla="*/ 105346 h 187642"/>
                  <a:gd name="connsiteX188" fmla="*/ 18574 w 39624"/>
                  <a:gd name="connsiteY188" fmla="*/ 105346 h 187642"/>
                  <a:gd name="connsiteX189" fmla="*/ 18859 w 39624"/>
                  <a:gd name="connsiteY189" fmla="*/ 102394 h 187642"/>
                  <a:gd name="connsiteX190" fmla="*/ 19812 w 39624"/>
                  <a:gd name="connsiteY190" fmla="*/ 102394 h 187642"/>
                  <a:gd name="connsiteX191" fmla="*/ 19526 w 39624"/>
                  <a:gd name="connsiteY191" fmla="*/ 105346 h 187642"/>
                  <a:gd name="connsiteX192" fmla="*/ 34671 w 39624"/>
                  <a:gd name="connsiteY192" fmla="*/ 81724 h 187642"/>
                  <a:gd name="connsiteX193" fmla="*/ 33719 w 39624"/>
                  <a:gd name="connsiteY193" fmla="*/ 81724 h 187642"/>
                  <a:gd name="connsiteX194" fmla="*/ 34004 w 39624"/>
                  <a:gd name="connsiteY194" fmla="*/ 78772 h 187642"/>
                  <a:gd name="connsiteX195" fmla="*/ 34957 w 39624"/>
                  <a:gd name="connsiteY195" fmla="*/ 78772 h 187642"/>
                  <a:gd name="connsiteX196" fmla="*/ 34671 w 39624"/>
                  <a:gd name="connsiteY196" fmla="*/ 81724 h 187642"/>
                  <a:gd name="connsiteX197" fmla="*/ 20193 w 39624"/>
                  <a:gd name="connsiteY197" fmla="*/ 99727 h 187642"/>
                  <a:gd name="connsiteX198" fmla="*/ 19240 w 39624"/>
                  <a:gd name="connsiteY198" fmla="*/ 99727 h 187642"/>
                  <a:gd name="connsiteX199" fmla="*/ 19526 w 39624"/>
                  <a:gd name="connsiteY199" fmla="*/ 96774 h 187642"/>
                  <a:gd name="connsiteX200" fmla="*/ 20479 w 39624"/>
                  <a:gd name="connsiteY200" fmla="*/ 96774 h 187642"/>
                  <a:gd name="connsiteX201" fmla="*/ 20193 w 39624"/>
                  <a:gd name="connsiteY201" fmla="*/ 99727 h 187642"/>
                  <a:gd name="connsiteX202" fmla="*/ 35909 w 39624"/>
                  <a:gd name="connsiteY202" fmla="*/ 76486 h 187642"/>
                  <a:gd name="connsiteX203" fmla="*/ 35052 w 39624"/>
                  <a:gd name="connsiteY203" fmla="*/ 76105 h 187642"/>
                  <a:gd name="connsiteX204" fmla="*/ 36290 w 39624"/>
                  <a:gd name="connsiteY204" fmla="*/ 73533 h 187642"/>
                  <a:gd name="connsiteX205" fmla="*/ 37147 w 39624"/>
                  <a:gd name="connsiteY205" fmla="*/ 73914 h 187642"/>
                  <a:gd name="connsiteX206" fmla="*/ 35909 w 39624"/>
                  <a:gd name="connsiteY206" fmla="*/ 76486 h 187642"/>
                  <a:gd name="connsiteX207" fmla="*/ 20764 w 39624"/>
                  <a:gd name="connsiteY207" fmla="*/ 94107 h 187642"/>
                  <a:gd name="connsiteX208" fmla="*/ 19812 w 39624"/>
                  <a:gd name="connsiteY208" fmla="*/ 94107 h 187642"/>
                  <a:gd name="connsiteX209" fmla="*/ 20098 w 39624"/>
                  <a:gd name="connsiteY209" fmla="*/ 91154 h 187642"/>
                  <a:gd name="connsiteX210" fmla="*/ 21050 w 39624"/>
                  <a:gd name="connsiteY210" fmla="*/ 91154 h 187642"/>
                  <a:gd name="connsiteX211" fmla="*/ 20764 w 39624"/>
                  <a:gd name="connsiteY211" fmla="*/ 94107 h 187642"/>
                  <a:gd name="connsiteX212" fmla="*/ 38386 w 39624"/>
                  <a:gd name="connsiteY212" fmla="*/ 71342 h 187642"/>
                  <a:gd name="connsiteX213" fmla="*/ 37529 w 39624"/>
                  <a:gd name="connsiteY213" fmla="*/ 70961 h 187642"/>
                  <a:gd name="connsiteX214" fmla="*/ 38481 w 39624"/>
                  <a:gd name="connsiteY214" fmla="*/ 69056 h 187642"/>
                  <a:gd name="connsiteX215" fmla="*/ 38481 w 39624"/>
                  <a:gd name="connsiteY215" fmla="*/ 68580 h 187642"/>
                  <a:gd name="connsiteX216" fmla="*/ 39433 w 39624"/>
                  <a:gd name="connsiteY216" fmla="*/ 68580 h 187642"/>
                  <a:gd name="connsiteX217" fmla="*/ 39433 w 39624"/>
                  <a:gd name="connsiteY217" fmla="*/ 69247 h 187642"/>
                  <a:gd name="connsiteX218" fmla="*/ 38386 w 39624"/>
                  <a:gd name="connsiteY218" fmla="*/ 71342 h 187642"/>
                  <a:gd name="connsiteX219" fmla="*/ 39433 w 39624"/>
                  <a:gd name="connsiteY219" fmla="*/ 65722 h 187642"/>
                  <a:gd name="connsiteX220" fmla="*/ 38481 w 39624"/>
                  <a:gd name="connsiteY220" fmla="*/ 65722 h 187642"/>
                  <a:gd name="connsiteX221" fmla="*/ 38481 w 39624"/>
                  <a:gd name="connsiteY221" fmla="*/ 62865 h 187642"/>
                  <a:gd name="connsiteX222" fmla="*/ 39433 w 39624"/>
                  <a:gd name="connsiteY222" fmla="*/ 62865 h 187642"/>
                  <a:gd name="connsiteX223" fmla="*/ 39433 w 39624"/>
                  <a:gd name="connsiteY223" fmla="*/ 65722 h 187642"/>
                  <a:gd name="connsiteX224" fmla="*/ 21336 w 39624"/>
                  <a:gd name="connsiteY224" fmla="*/ 88392 h 187642"/>
                  <a:gd name="connsiteX225" fmla="*/ 20383 w 39624"/>
                  <a:gd name="connsiteY225" fmla="*/ 88392 h 187642"/>
                  <a:gd name="connsiteX226" fmla="*/ 20669 w 39624"/>
                  <a:gd name="connsiteY226" fmla="*/ 85439 h 187642"/>
                  <a:gd name="connsiteX227" fmla="*/ 21622 w 39624"/>
                  <a:gd name="connsiteY227" fmla="*/ 85439 h 187642"/>
                  <a:gd name="connsiteX228" fmla="*/ 21336 w 39624"/>
                  <a:gd name="connsiteY228" fmla="*/ 88392 h 187642"/>
                  <a:gd name="connsiteX229" fmla="*/ 21907 w 39624"/>
                  <a:gd name="connsiteY229" fmla="*/ 82772 h 187642"/>
                  <a:gd name="connsiteX230" fmla="*/ 20955 w 39624"/>
                  <a:gd name="connsiteY230" fmla="*/ 82772 h 187642"/>
                  <a:gd name="connsiteX231" fmla="*/ 21241 w 39624"/>
                  <a:gd name="connsiteY231" fmla="*/ 79915 h 187642"/>
                  <a:gd name="connsiteX232" fmla="*/ 22193 w 39624"/>
                  <a:gd name="connsiteY232" fmla="*/ 79915 h 187642"/>
                  <a:gd name="connsiteX233" fmla="*/ 21907 w 39624"/>
                  <a:gd name="connsiteY233" fmla="*/ 82772 h 187642"/>
                  <a:gd name="connsiteX234" fmla="*/ 39433 w 39624"/>
                  <a:gd name="connsiteY234" fmla="*/ 60007 h 187642"/>
                  <a:gd name="connsiteX235" fmla="*/ 38481 w 39624"/>
                  <a:gd name="connsiteY235" fmla="*/ 60007 h 187642"/>
                  <a:gd name="connsiteX236" fmla="*/ 38481 w 39624"/>
                  <a:gd name="connsiteY236" fmla="*/ 57245 h 187642"/>
                  <a:gd name="connsiteX237" fmla="*/ 39433 w 39624"/>
                  <a:gd name="connsiteY237" fmla="*/ 57245 h 187642"/>
                  <a:gd name="connsiteX238" fmla="*/ 39433 w 39624"/>
                  <a:gd name="connsiteY238" fmla="*/ 60007 h 187642"/>
                  <a:gd name="connsiteX239" fmla="*/ 22384 w 39624"/>
                  <a:gd name="connsiteY239" fmla="*/ 77152 h 187642"/>
                  <a:gd name="connsiteX240" fmla="*/ 21431 w 39624"/>
                  <a:gd name="connsiteY240" fmla="*/ 77152 h 187642"/>
                  <a:gd name="connsiteX241" fmla="*/ 21622 w 39624"/>
                  <a:gd name="connsiteY241" fmla="*/ 74200 h 187642"/>
                  <a:gd name="connsiteX242" fmla="*/ 22574 w 39624"/>
                  <a:gd name="connsiteY242" fmla="*/ 74200 h 187642"/>
                  <a:gd name="connsiteX243" fmla="*/ 22384 w 39624"/>
                  <a:gd name="connsiteY243" fmla="*/ 77152 h 187642"/>
                  <a:gd name="connsiteX244" fmla="*/ 39433 w 39624"/>
                  <a:gd name="connsiteY244" fmla="*/ 54388 h 187642"/>
                  <a:gd name="connsiteX245" fmla="*/ 38481 w 39624"/>
                  <a:gd name="connsiteY245" fmla="*/ 54388 h 187642"/>
                  <a:gd name="connsiteX246" fmla="*/ 38481 w 39624"/>
                  <a:gd name="connsiteY246" fmla="*/ 51530 h 187642"/>
                  <a:gd name="connsiteX247" fmla="*/ 39433 w 39624"/>
                  <a:gd name="connsiteY247" fmla="*/ 51530 h 187642"/>
                  <a:gd name="connsiteX248" fmla="*/ 39433 w 39624"/>
                  <a:gd name="connsiteY248" fmla="*/ 54388 h 187642"/>
                  <a:gd name="connsiteX249" fmla="*/ 22860 w 39624"/>
                  <a:gd name="connsiteY249" fmla="*/ 71438 h 187642"/>
                  <a:gd name="connsiteX250" fmla="*/ 21907 w 39624"/>
                  <a:gd name="connsiteY250" fmla="*/ 71438 h 187642"/>
                  <a:gd name="connsiteX251" fmla="*/ 22098 w 39624"/>
                  <a:gd name="connsiteY251" fmla="*/ 68580 h 187642"/>
                  <a:gd name="connsiteX252" fmla="*/ 23050 w 39624"/>
                  <a:gd name="connsiteY252" fmla="*/ 68580 h 187642"/>
                  <a:gd name="connsiteX253" fmla="*/ 22860 w 39624"/>
                  <a:gd name="connsiteY253" fmla="*/ 71438 h 187642"/>
                  <a:gd name="connsiteX254" fmla="*/ 39433 w 39624"/>
                  <a:gd name="connsiteY254" fmla="*/ 48673 h 187642"/>
                  <a:gd name="connsiteX255" fmla="*/ 38481 w 39624"/>
                  <a:gd name="connsiteY255" fmla="*/ 48673 h 187642"/>
                  <a:gd name="connsiteX256" fmla="*/ 38481 w 39624"/>
                  <a:gd name="connsiteY256" fmla="*/ 45815 h 187642"/>
                  <a:gd name="connsiteX257" fmla="*/ 39433 w 39624"/>
                  <a:gd name="connsiteY257" fmla="*/ 45815 h 187642"/>
                  <a:gd name="connsiteX258" fmla="*/ 39433 w 39624"/>
                  <a:gd name="connsiteY258" fmla="*/ 48673 h 187642"/>
                  <a:gd name="connsiteX259" fmla="*/ 23336 w 39624"/>
                  <a:gd name="connsiteY259" fmla="*/ 65722 h 187642"/>
                  <a:gd name="connsiteX260" fmla="*/ 22384 w 39624"/>
                  <a:gd name="connsiteY260" fmla="*/ 65722 h 187642"/>
                  <a:gd name="connsiteX261" fmla="*/ 22574 w 39624"/>
                  <a:gd name="connsiteY261" fmla="*/ 62865 h 187642"/>
                  <a:gd name="connsiteX262" fmla="*/ 23527 w 39624"/>
                  <a:gd name="connsiteY262" fmla="*/ 62865 h 187642"/>
                  <a:gd name="connsiteX263" fmla="*/ 23336 w 39624"/>
                  <a:gd name="connsiteY263" fmla="*/ 65722 h 187642"/>
                  <a:gd name="connsiteX264" fmla="*/ 39529 w 39624"/>
                  <a:gd name="connsiteY264" fmla="*/ 42958 h 187642"/>
                  <a:gd name="connsiteX265" fmla="*/ 38576 w 39624"/>
                  <a:gd name="connsiteY265" fmla="*/ 42958 h 187642"/>
                  <a:gd name="connsiteX266" fmla="*/ 38576 w 39624"/>
                  <a:gd name="connsiteY266" fmla="*/ 40100 h 187642"/>
                  <a:gd name="connsiteX267" fmla="*/ 39529 w 39624"/>
                  <a:gd name="connsiteY267" fmla="*/ 40100 h 187642"/>
                  <a:gd name="connsiteX268" fmla="*/ 39529 w 39624"/>
                  <a:gd name="connsiteY268" fmla="*/ 42958 h 187642"/>
                  <a:gd name="connsiteX269" fmla="*/ 23813 w 39624"/>
                  <a:gd name="connsiteY269" fmla="*/ 60103 h 187642"/>
                  <a:gd name="connsiteX270" fmla="*/ 22860 w 39624"/>
                  <a:gd name="connsiteY270" fmla="*/ 60103 h 187642"/>
                  <a:gd name="connsiteX271" fmla="*/ 23050 w 39624"/>
                  <a:gd name="connsiteY271" fmla="*/ 57245 h 187642"/>
                  <a:gd name="connsiteX272" fmla="*/ 24003 w 39624"/>
                  <a:gd name="connsiteY272" fmla="*/ 57245 h 187642"/>
                  <a:gd name="connsiteX273" fmla="*/ 23813 w 39624"/>
                  <a:gd name="connsiteY273" fmla="*/ 60103 h 187642"/>
                  <a:gd name="connsiteX274" fmla="*/ 39529 w 39624"/>
                  <a:gd name="connsiteY274" fmla="*/ 37338 h 187642"/>
                  <a:gd name="connsiteX275" fmla="*/ 38576 w 39624"/>
                  <a:gd name="connsiteY275" fmla="*/ 37338 h 187642"/>
                  <a:gd name="connsiteX276" fmla="*/ 38576 w 39624"/>
                  <a:gd name="connsiteY276" fmla="*/ 34480 h 187642"/>
                  <a:gd name="connsiteX277" fmla="*/ 39529 w 39624"/>
                  <a:gd name="connsiteY277" fmla="*/ 34480 h 187642"/>
                  <a:gd name="connsiteX278" fmla="*/ 39529 w 39624"/>
                  <a:gd name="connsiteY278" fmla="*/ 37338 h 187642"/>
                  <a:gd name="connsiteX279" fmla="*/ 24098 w 39624"/>
                  <a:gd name="connsiteY279" fmla="*/ 54483 h 187642"/>
                  <a:gd name="connsiteX280" fmla="*/ 23146 w 39624"/>
                  <a:gd name="connsiteY280" fmla="*/ 54483 h 187642"/>
                  <a:gd name="connsiteX281" fmla="*/ 23336 w 39624"/>
                  <a:gd name="connsiteY281" fmla="*/ 51625 h 187642"/>
                  <a:gd name="connsiteX282" fmla="*/ 24289 w 39624"/>
                  <a:gd name="connsiteY282" fmla="*/ 51625 h 187642"/>
                  <a:gd name="connsiteX283" fmla="*/ 24098 w 39624"/>
                  <a:gd name="connsiteY283" fmla="*/ 54483 h 187642"/>
                  <a:gd name="connsiteX284" fmla="*/ 39529 w 39624"/>
                  <a:gd name="connsiteY284" fmla="*/ 31718 h 187642"/>
                  <a:gd name="connsiteX285" fmla="*/ 38576 w 39624"/>
                  <a:gd name="connsiteY285" fmla="*/ 31718 h 187642"/>
                  <a:gd name="connsiteX286" fmla="*/ 38576 w 39624"/>
                  <a:gd name="connsiteY286" fmla="*/ 28861 h 187642"/>
                  <a:gd name="connsiteX287" fmla="*/ 39529 w 39624"/>
                  <a:gd name="connsiteY287" fmla="*/ 28861 h 187642"/>
                  <a:gd name="connsiteX288" fmla="*/ 39529 w 39624"/>
                  <a:gd name="connsiteY288" fmla="*/ 31718 h 187642"/>
                  <a:gd name="connsiteX289" fmla="*/ 24384 w 39624"/>
                  <a:gd name="connsiteY289" fmla="*/ 48768 h 187642"/>
                  <a:gd name="connsiteX290" fmla="*/ 23431 w 39624"/>
                  <a:gd name="connsiteY290" fmla="*/ 48768 h 187642"/>
                  <a:gd name="connsiteX291" fmla="*/ 23527 w 39624"/>
                  <a:gd name="connsiteY291" fmla="*/ 45910 h 187642"/>
                  <a:gd name="connsiteX292" fmla="*/ 24479 w 39624"/>
                  <a:gd name="connsiteY292" fmla="*/ 45910 h 187642"/>
                  <a:gd name="connsiteX293" fmla="*/ 24384 w 39624"/>
                  <a:gd name="connsiteY293" fmla="*/ 48768 h 187642"/>
                  <a:gd name="connsiteX294" fmla="*/ 39529 w 39624"/>
                  <a:gd name="connsiteY294" fmla="*/ 26003 h 187642"/>
                  <a:gd name="connsiteX295" fmla="*/ 38576 w 39624"/>
                  <a:gd name="connsiteY295" fmla="*/ 26003 h 187642"/>
                  <a:gd name="connsiteX296" fmla="*/ 38576 w 39624"/>
                  <a:gd name="connsiteY296" fmla="*/ 23146 h 187642"/>
                  <a:gd name="connsiteX297" fmla="*/ 39529 w 39624"/>
                  <a:gd name="connsiteY297" fmla="*/ 23146 h 187642"/>
                  <a:gd name="connsiteX298" fmla="*/ 39529 w 39624"/>
                  <a:gd name="connsiteY298" fmla="*/ 26003 h 187642"/>
                  <a:gd name="connsiteX299" fmla="*/ 24574 w 39624"/>
                  <a:gd name="connsiteY299" fmla="*/ 43148 h 187642"/>
                  <a:gd name="connsiteX300" fmla="*/ 23622 w 39624"/>
                  <a:gd name="connsiteY300" fmla="*/ 43148 h 187642"/>
                  <a:gd name="connsiteX301" fmla="*/ 23622 w 39624"/>
                  <a:gd name="connsiteY301" fmla="*/ 40291 h 187642"/>
                  <a:gd name="connsiteX302" fmla="*/ 24574 w 39624"/>
                  <a:gd name="connsiteY302" fmla="*/ 40291 h 187642"/>
                  <a:gd name="connsiteX303" fmla="*/ 24574 w 39624"/>
                  <a:gd name="connsiteY303" fmla="*/ 43148 h 187642"/>
                  <a:gd name="connsiteX304" fmla="*/ 39529 w 39624"/>
                  <a:gd name="connsiteY304" fmla="*/ 20383 h 187642"/>
                  <a:gd name="connsiteX305" fmla="*/ 38576 w 39624"/>
                  <a:gd name="connsiteY305" fmla="*/ 20383 h 187642"/>
                  <a:gd name="connsiteX306" fmla="*/ 38576 w 39624"/>
                  <a:gd name="connsiteY306" fmla="*/ 17526 h 187642"/>
                  <a:gd name="connsiteX307" fmla="*/ 39529 w 39624"/>
                  <a:gd name="connsiteY307" fmla="*/ 17526 h 187642"/>
                  <a:gd name="connsiteX308" fmla="*/ 39529 w 39624"/>
                  <a:gd name="connsiteY308" fmla="*/ 20383 h 187642"/>
                  <a:gd name="connsiteX309" fmla="*/ 24670 w 39624"/>
                  <a:gd name="connsiteY309" fmla="*/ 37433 h 187642"/>
                  <a:gd name="connsiteX310" fmla="*/ 23717 w 39624"/>
                  <a:gd name="connsiteY310" fmla="*/ 37433 h 187642"/>
                  <a:gd name="connsiteX311" fmla="*/ 23717 w 39624"/>
                  <a:gd name="connsiteY311" fmla="*/ 34576 h 187642"/>
                  <a:gd name="connsiteX312" fmla="*/ 24670 w 39624"/>
                  <a:gd name="connsiteY312" fmla="*/ 34576 h 187642"/>
                  <a:gd name="connsiteX313" fmla="*/ 24670 w 39624"/>
                  <a:gd name="connsiteY313" fmla="*/ 37433 h 187642"/>
                  <a:gd name="connsiteX314" fmla="*/ 39529 w 39624"/>
                  <a:gd name="connsiteY314" fmla="*/ 14668 h 187642"/>
                  <a:gd name="connsiteX315" fmla="*/ 38576 w 39624"/>
                  <a:gd name="connsiteY315" fmla="*/ 14668 h 187642"/>
                  <a:gd name="connsiteX316" fmla="*/ 38576 w 39624"/>
                  <a:gd name="connsiteY316" fmla="*/ 11811 h 187642"/>
                  <a:gd name="connsiteX317" fmla="*/ 39529 w 39624"/>
                  <a:gd name="connsiteY317" fmla="*/ 11811 h 187642"/>
                  <a:gd name="connsiteX318" fmla="*/ 39529 w 39624"/>
                  <a:gd name="connsiteY318" fmla="*/ 14668 h 187642"/>
                  <a:gd name="connsiteX319" fmla="*/ 24670 w 39624"/>
                  <a:gd name="connsiteY319" fmla="*/ 31718 h 187642"/>
                  <a:gd name="connsiteX320" fmla="*/ 23717 w 39624"/>
                  <a:gd name="connsiteY320" fmla="*/ 31718 h 187642"/>
                  <a:gd name="connsiteX321" fmla="*/ 23717 w 39624"/>
                  <a:gd name="connsiteY321" fmla="*/ 30766 h 187642"/>
                  <a:gd name="connsiteX322" fmla="*/ 23717 w 39624"/>
                  <a:gd name="connsiteY322" fmla="*/ 28861 h 187642"/>
                  <a:gd name="connsiteX323" fmla="*/ 24670 w 39624"/>
                  <a:gd name="connsiteY323" fmla="*/ 28861 h 187642"/>
                  <a:gd name="connsiteX324" fmla="*/ 24670 w 39624"/>
                  <a:gd name="connsiteY324" fmla="*/ 30671 h 187642"/>
                  <a:gd name="connsiteX325" fmla="*/ 24670 w 39624"/>
                  <a:gd name="connsiteY325" fmla="*/ 31623 h 187642"/>
                  <a:gd name="connsiteX326" fmla="*/ 39529 w 39624"/>
                  <a:gd name="connsiteY326" fmla="*/ 8953 h 187642"/>
                  <a:gd name="connsiteX327" fmla="*/ 38576 w 39624"/>
                  <a:gd name="connsiteY327" fmla="*/ 8953 h 187642"/>
                  <a:gd name="connsiteX328" fmla="*/ 38576 w 39624"/>
                  <a:gd name="connsiteY328" fmla="*/ 6096 h 187642"/>
                  <a:gd name="connsiteX329" fmla="*/ 39529 w 39624"/>
                  <a:gd name="connsiteY329" fmla="*/ 6096 h 187642"/>
                  <a:gd name="connsiteX330" fmla="*/ 39529 w 39624"/>
                  <a:gd name="connsiteY330" fmla="*/ 8953 h 187642"/>
                  <a:gd name="connsiteX331" fmla="*/ 24670 w 39624"/>
                  <a:gd name="connsiteY331" fmla="*/ 26003 h 187642"/>
                  <a:gd name="connsiteX332" fmla="*/ 23717 w 39624"/>
                  <a:gd name="connsiteY332" fmla="*/ 26003 h 187642"/>
                  <a:gd name="connsiteX333" fmla="*/ 23908 w 39624"/>
                  <a:gd name="connsiteY333" fmla="*/ 23146 h 187642"/>
                  <a:gd name="connsiteX334" fmla="*/ 24860 w 39624"/>
                  <a:gd name="connsiteY334" fmla="*/ 23146 h 187642"/>
                  <a:gd name="connsiteX335" fmla="*/ 24765 w 39624"/>
                  <a:gd name="connsiteY335" fmla="*/ 26003 h 187642"/>
                  <a:gd name="connsiteX336" fmla="*/ 39624 w 39624"/>
                  <a:gd name="connsiteY336" fmla="*/ 3238 h 187642"/>
                  <a:gd name="connsiteX337" fmla="*/ 38671 w 39624"/>
                  <a:gd name="connsiteY337" fmla="*/ 3238 h 187642"/>
                  <a:gd name="connsiteX338" fmla="*/ 38671 w 39624"/>
                  <a:gd name="connsiteY338" fmla="*/ 381 h 187642"/>
                  <a:gd name="connsiteX339" fmla="*/ 39624 w 39624"/>
                  <a:gd name="connsiteY339" fmla="*/ 381 h 187642"/>
                  <a:gd name="connsiteX340" fmla="*/ 39624 w 39624"/>
                  <a:gd name="connsiteY340" fmla="*/ 3238 h 187642"/>
                  <a:gd name="connsiteX341" fmla="*/ 25146 w 39624"/>
                  <a:gd name="connsiteY341" fmla="*/ 20383 h 187642"/>
                  <a:gd name="connsiteX342" fmla="*/ 24194 w 39624"/>
                  <a:gd name="connsiteY342" fmla="*/ 20383 h 187642"/>
                  <a:gd name="connsiteX343" fmla="*/ 24670 w 39624"/>
                  <a:gd name="connsiteY343" fmla="*/ 17431 h 187642"/>
                  <a:gd name="connsiteX344" fmla="*/ 25622 w 39624"/>
                  <a:gd name="connsiteY344" fmla="*/ 17621 h 187642"/>
                  <a:gd name="connsiteX345" fmla="*/ 25146 w 39624"/>
                  <a:gd name="connsiteY345" fmla="*/ 20383 h 187642"/>
                  <a:gd name="connsiteX346" fmla="*/ 37909 w 39624"/>
                  <a:gd name="connsiteY346" fmla="*/ 952 h 187642"/>
                  <a:gd name="connsiteX347" fmla="*/ 35338 w 39624"/>
                  <a:gd name="connsiteY347" fmla="*/ 1714 h 187642"/>
                  <a:gd name="connsiteX348" fmla="*/ 34957 w 39624"/>
                  <a:gd name="connsiteY348" fmla="*/ 857 h 187642"/>
                  <a:gd name="connsiteX349" fmla="*/ 37814 w 39624"/>
                  <a:gd name="connsiteY349" fmla="*/ 0 h 187642"/>
                  <a:gd name="connsiteX350" fmla="*/ 38005 w 39624"/>
                  <a:gd name="connsiteY350" fmla="*/ 952 h 187642"/>
                  <a:gd name="connsiteX351" fmla="*/ 26194 w 39624"/>
                  <a:gd name="connsiteY351" fmla="*/ 14859 h 187642"/>
                  <a:gd name="connsiteX352" fmla="*/ 25241 w 39624"/>
                  <a:gd name="connsiteY352" fmla="*/ 14573 h 187642"/>
                  <a:gd name="connsiteX353" fmla="*/ 26098 w 39624"/>
                  <a:gd name="connsiteY353" fmla="*/ 11811 h 187642"/>
                  <a:gd name="connsiteX354" fmla="*/ 26956 w 39624"/>
                  <a:gd name="connsiteY354" fmla="*/ 12097 h 187642"/>
                  <a:gd name="connsiteX355" fmla="*/ 26098 w 39624"/>
                  <a:gd name="connsiteY355" fmla="*/ 14764 h 187642"/>
                  <a:gd name="connsiteX356" fmla="*/ 28099 w 39624"/>
                  <a:gd name="connsiteY356" fmla="*/ 9620 h 187642"/>
                  <a:gd name="connsiteX357" fmla="*/ 27241 w 39624"/>
                  <a:gd name="connsiteY357" fmla="*/ 9239 h 187642"/>
                  <a:gd name="connsiteX358" fmla="*/ 28670 w 39624"/>
                  <a:gd name="connsiteY358" fmla="*/ 6763 h 187642"/>
                  <a:gd name="connsiteX359" fmla="*/ 29432 w 39624"/>
                  <a:gd name="connsiteY359" fmla="*/ 7239 h 187642"/>
                  <a:gd name="connsiteX360" fmla="*/ 28099 w 39624"/>
                  <a:gd name="connsiteY360" fmla="*/ 9715 h 187642"/>
                  <a:gd name="connsiteX361" fmla="*/ 33052 w 39624"/>
                  <a:gd name="connsiteY361" fmla="*/ 3143 h 187642"/>
                  <a:gd name="connsiteX362" fmla="*/ 31051 w 39624"/>
                  <a:gd name="connsiteY362" fmla="*/ 5048 h 187642"/>
                  <a:gd name="connsiteX363" fmla="*/ 30385 w 39624"/>
                  <a:gd name="connsiteY363" fmla="*/ 4381 h 187642"/>
                  <a:gd name="connsiteX364" fmla="*/ 32480 w 39624"/>
                  <a:gd name="connsiteY364" fmla="*/ 2381 h 187642"/>
                  <a:gd name="connsiteX365" fmla="*/ 33052 w 39624"/>
                  <a:gd name="connsiteY365" fmla="*/ 3143 h 187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</a:cxnLst>
                <a:rect l="l" t="t" r="r" b="b"/>
                <a:pathLst>
                  <a:path w="39624" h="187642">
                    <a:moveTo>
                      <a:pt x="13525" y="182975"/>
                    </a:moveTo>
                    <a:cubicBezTo>
                      <a:pt x="13525" y="182975"/>
                      <a:pt x="13145" y="183451"/>
                      <a:pt x="12954" y="183737"/>
                    </a:cubicBezTo>
                    <a:lnTo>
                      <a:pt x="12192" y="183166"/>
                    </a:lnTo>
                    <a:cubicBezTo>
                      <a:pt x="12192" y="183166"/>
                      <a:pt x="12573" y="182689"/>
                      <a:pt x="12763" y="182404"/>
                    </a:cubicBezTo>
                    <a:cubicBezTo>
                      <a:pt x="13145" y="181927"/>
                      <a:pt x="13525" y="181451"/>
                      <a:pt x="13906" y="180975"/>
                    </a:cubicBezTo>
                    <a:lnTo>
                      <a:pt x="14669" y="181546"/>
                    </a:lnTo>
                    <a:cubicBezTo>
                      <a:pt x="14288" y="182023"/>
                      <a:pt x="13906" y="182594"/>
                      <a:pt x="13525" y="183071"/>
                    </a:cubicBezTo>
                    <a:close/>
                    <a:moveTo>
                      <a:pt x="11049" y="185928"/>
                    </a:moveTo>
                    <a:cubicBezTo>
                      <a:pt x="10573" y="186404"/>
                      <a:pt x="10096" y="186880"/>
                      <a:pt x="9715" y="187357"/>
                    </a:cubicBezTo>
                    <a:lnTo>
                      <a:pt x="9334" y="187642"/>
                    </a:lnTo>
                    <a:lnTo>
                      <a:pt x="8954" y="187261"/>
                    </a:lnTo>
                    <a:cubicBezTo>
                      <a:pt x="8954" y="187261"/>
                      <a:pt x="8572" y="186880"/>
                      <a:pt x="8382" y="186595"/>
                    </a:cubicBezTo>
                    <a:lnTo>
                      <a:pt x="9049" y="185928"/>
                    </a:lnTo>
                    <a:cubicBezTo>
                      <a:pt x="9049" y="185928"/>
                      <a:pt x="9239" y="186118"/>
                      <a:pt x="9334" y="186214"/>
                    </a:cubicBezTo>
                    <a:cubicBezTo>
                      <a:pt x="9715" y="185833"/>
                      <a:pt x="10001" y="185547"/>
                      <a:pt x="10382" y="185166"/>
                    </a:cubicBezTo>
                    <a:lnTo>
                      <a:pt x="11049" y="185833"/>
                    </a:lnTo>
                    <a:close/>
                    <a:moveTo>
                      <a:pt x="16288" y="179165"/>
                    </a:moveTo>
                    <a:lnTo>
                      <a:pt x="15526" y="178689"/>
                    </a:lnTo>
                    <a:cubicBezTo>
                      <a:pt x="16002" y="177927"/>
                      <a:pt x="16573" y="177070"/>
                      <a:pt x="17050" y="176308"/>
                    </a:cubicBezTo>
                    <a:lnTo>
                      <a:pt x="17907" y="176784"/>
                    </a:lnTo>
                    <a:cubicBezTo>
                      <a:pt x="17431" y="177546"/>
                      <a:pt x="16859" y="178403"/>
                      <a:pt x="16383" y="179165"/>
                    </a:cubicBezTo>
                    <a:close/>
                    <a:moveTo>
                      <a:pt x="19240" y="174307"/>
                    </a:moveTo>
                    <a:lnTo>
                      <a:pt x="18383" y="173831"/>
                    </a:lnTo>
                    <a:cubicBezTo>
                      <a:pt x="18859" y="172974"/>
                      <a:pt x="19240" y="172212"/>
                      <a:pt x="19717" y="171355"/>
                    </a:cubicBezTo>
                    <a:lnTo>
                      <a:pt x="20574" y="171736"/>
                    </a:lnTo>
                    <a:cubicBezTo>
                      <a:pt x="20193" y="172593"/>
                      <a:pt x="19717" y="173450"/>
                      <a:pt x="19240" y="174212"/>
                    </a:cubicBezTo>
                    <a:close/>
                    <a:moveTo>
                      <a:pt x="21907" y="169259"/>
                    </a:moveTo>
                    <a:lnTo>
                      <a:pt x="21050" y="168878"/>
                    </a:lnTo>
                    <a:cubicBezTo>
                      <a:pt x="21431" y="168021"/>
                      <a:pt x="21907" y="167164"/>
                      <a:pt x="22288" y="166306"/>
                    </a:cubicBezTo>
                    <a:lnTo>
                      <a:pt x="23146" y="166688"/>
                    </a:lnTo>
                    <a:cubicBezTo>
                      <a:pt x="22765" y="167545"/>
                      <a:pt x="22384" y="168402"/>
                      <a:pt x="21907" y="169259"/>
                    </a:cubicBezTo>
                    <a:close/>
                    <a:moveTo>
                      <a:pt x="24289" y="164116"/>
                    </a:moveTo>
                    <a:lnTo>
                      <a:pt x="23431" y="163734"/>
                    </a:lnTo>
                    <a:cubicBezTo>
                      <a:pt x="23813" y="162877"/>
                      <a:pt x="24194" y="162020"/>
                      <a:pt x="24479" y="161163"/>
                    </a:cubicBezTo>
                    <a:lnTo>
                      <a:pt x="25337" y="161544"/>
                    </a:lnTo>
                    <a:cubicBezTo>
                      <a:pt x="24955" y="162401"/>
                      <a:pt x="24574" y="163258"/>
                      <a:pt x="24194" y="164211"/>
                    </a:cubicBezTo>
                    <a:close/>
                    <a:moveTo>
                      <a:pt x="7239" y="184023"/>
                    </a:moveTo>
                    <a:lnTo>
                      <a:pt x="6477" y="184594"/>
                    </a:lnTo>
                    <a:cubicBezTo>
                      <a:pt x="5905" y="183928"/>
                      <a:pt x="5334" y="183166"/>
                      <a:pt x="4763" y="182308"/>
                    </a:cubicBezTo>
                    <a:lnTo>
                      <a:pt x="5524" y="181737"/>
                    </a:lnTo>
                    <a:cubicBezTo>
                      <a:pt x="6096" y="182499"/>
                      <a:pt x="6667" y="183261"/>
                      <a:pt x="7239" y="183928"/>
                    </a:cubicBezTo>
                    <a:close/>
                    <a:moveTo>
                      <a:pt x="26384" y="158877"/>
                    </a:moveTo>
                    <a:lnTo>
                      <a:pt x="25527" y="158496"/>
                    </a:lnTo>
                    <a:cubicBezTo>
                      <a:pt x="25908" y="157639"/>
                      <a:pt x="26194" y="156686"/>
                      <a:pt x="26479" y="155829"/>
                    </a:cubicBezTo>
                    <a:lnTo>
                      <a:pt x="27337" y="156115"/>
                    </a:lnTo>
                    <a:cubicBezTo>
                      <a:pt x="27051" y="156972"/>
                      <a:pt x="26670" y="157924"/>
                      <a:pt x="26289" y="158782"/>
                    </a:cubicBezTo>
                    <a:close/>
                    <a:moveTo>
                      <a:pt x="28384" y="153543"/>
                    </a:moveTo>
                    <a:lnTo>
                      <a:pt x="27527" y="153257"/>
                    </a:lnTo>
                    <a:cubicBezTo>
                      <a:pt x="27813" y="152305"/>
                      <a:pt x="28194" y="151447"/>
                      <a:pt x="28384" y="150590"/>
                    </a:cubicBezTo>
                    <a:lnTo>
                      <a:pt x="29242" y="150876"/>
                    </a:lnTo>
                    <a:cubicBezTo>
                      <a:pt x="28956" y="151733"/>
                      <a:pt x="28670" y="152590"/>
                      <a:pt x="28289" y="153543"/>
                    </a:cubicBezTo>
                    <a:close/>
                    <a:moveTo>
                      <a:pt x="30194" y="148114"/>
                    </a:moveTo>
                    <a:lnTo>
                      <a:pt x="29337" y="147828"/>
                    </a:lnTo>
                    <a:cubicBezTo>
                      <a:pt x="29623" y="146875"/>
                      <a:pt x="29908" y="145923"/>
                      <a:pt x="30194" y="145161"/>
                    </a:cubicBezTo>
                    <a:lnTo>
                      <a:pt x="31051" y="145447"/>
                    </a:lnTo>
                    <a:cubicBezTo>
                      <a:pt x="30861" y="146304"/>
                      <a:pt x="30575" y="147161"/>
                      <a:pt x="30194" y="148209"/>
                    </a:cubicBezTo>
                    <a:close/>
                    <a:moveTo>
                      <a:pt x="3810" y="179546"/>
                    </a:moveTo>
                    <a:lnTo>
                      <a:pt x="3048" y="180118"/>
                    </a:lnTo>
                    <a:cubicBezTo>
                      <a:pt x="2381" y="179260"/>
                      <a:pt x="1905" y="178498"/>
                      <a:pt x="1333" y="177832"/>
                    </a:cubicBezTo>
                    <a:lnTo>
                      <a:pt x="2096" y="177260"/>
                    </a:lnTo>
                    <a:cubicBezTo>
                      <a:pt x="2572" y="177927"/>
                      <a:pt x="3143" y="178689"/>
                      <a:pt x="3810" y="179546"/>
                    </a:cubicBezTo>
                    <a:close/>
                    <a:moveTo>
                      <a:pt x="31813" y="142684"/>
                    </a:moveTo>
                    <a:lnTo>
                      <a:pt x="30956" y="142399"/>
                    </a:lnTo>
                    <a:cubicBezTo>
                      <a:pt x="31147" y="141732"/>
                      <a:pt x="31242" y="141256"/>
                      <a:pt x="31337" y="140970"/>
                    </a:cubicBezTo>
                    <a:lnTo>
                      <a:pt x="30861" y="140017"/>
                    </a:lnTo>
                    <a:lnTo>
                      <a:pt x="31718" y="139541"/>
                    </a:lnTo>
                    <a:lnTo>
                      <a:pt x="32385" y="140779"/>
                    </a:lnTo>
                    <a:lnTo>
                      <a:pt x="32385" y="140970"/>
                    </a:lnTo>
                    <a:cubicBezTo>
                      <a:pt x="32385" y="140970"/>
                      <a:pt x="32195" y="141541"/>
                      <a:pt x="31909" y="142589"/>
                    </a:cubicBezTo>
                    <a:close/>
                    <a:moveTo>
                      <a:pt x="2000" y="174022"/>
                    </a:moveTo>
                    <a:cubicBezTo>
                      <a:pt x="1333" y="174879"/>
                      <a:pt x="857" y="175355"/>
                      <a:pt x="667" y="175641"/>
                    </a:cubicBezTo>
                    <a:lnTo>
                      <a:pt x="0" y="174974"/>
                    </a:lnTo>
                    <a:cubicBezTo>
                      <a:pt x="0" y="174974"/>
                      <a:pt x="857" y="174117"/>
                      <a:pt x="1810" y="172879"/>
                    </a:cubicBezTo>
                    <a:lnTo>
                      <a:pt x="2572" y="173450"/>
                    </a:lnTo>
                    <a:cubicBezTo>
                      <a:pt x="2572" y="173450"/>
                      <a:pt x="2286" y="173926"/>
                      <a:pt x="2096" y="174117"/>
                    </a:cubicBezTo>
                    <a:close/>
                    <a:moveTo>
                      <a:pt x="4096" y="171069"/>
                    </a:moveTo>
                    <a:lnTo>
                      <a:pt x="3334" y="170593"/>
                    </a:lnTo>
                    <a:cubicBezTo>
                      <a:pt x="3810" y="169831"/>
                      <a:pt x="4286" y="168973"/>
                      <a:pt x="4763" y="168211"/>
                    </a:cubicBezTo>
                    <a:lnTo>
                      <a:pt x="5620" y="168688"/>
                    </a:lnTo>
                    <a:cubicBezTo>
                      <a:pt x="5144" y="169545"/>
                      <a:pt x="4667" y="170402"/>
                      <a:pt x="4191" y="171164"/>
                    </a:cubicBezTo>
                    <a:close/>
                    <a:moveTo>
                      <a:pt x="30289" y="137255"/>
                    </a:moveTo>
                    <a:lnTo>
                      <a:pt x="29432" y="137731"/>
                    </a:lnTo>
                    <a:lnTo>
                      <a:pt x="28099" y="135255"/>
                    </a:lnTo>
                    <a:lnTo>
                      <a:pt x="28956" y="134779"/>
                    </a:lnTo>
                    <a:lnTo>
                      <a:pt x="30289" y="137255"/>
                    </a:lnTo>
                    <a:close/>
                    <a:moveTo>
                      <a:pt x="6858" y="166116"/>
                    </a:moveTo>
                    <a:lnTo>
                      <a:pt x="6001" y="165735"/>
                    </a:lnTo>
                    <a:cubicBezTo>
                      <a:pt x="6382" y="164973"/>
                      <a:pt x="6763" y="164116"/>
                      <a:pt x="7144" y="163163"/>
                    </a:cubicBezTo>
                    <a:lnTo>
                      <a:pt x="8001" y="163544"/>
                    </a:lnTo>
                    <a:cubicBezTo>
                      <a:pt x="7620" y="164497"/>
                      <a:pt x="7239" y="165354"/>
                      <a:pt x="6858" y="166116"/>
                    </a:cubicBezTo>
                    <a:close/>
                    <a:moveTo>
                      <a:pt x="9144" y="160877"/>
                    </a:moveTo>
                    <a:lnTo>
                      <a:pt x="8287" y="160496"/>
                    </a:lnTo>
                    <a:cubicBezTo>
                      <a:pt x="8572" y="159639"/>
                      <a:pt x="8954" y="158782"/>
                      <a:pt x="9239" y="157829"/>
                    </a:cubicBezTo>
                    <a:lnTo>
                      <a:pt x="10096" y="158115"/>
                    </a:lnTo>
                    <a:cubicBezTo>
                      <a:pt x="9715" y="159067"/>
                      <a:pt x="9430" y="159925"/>
                      <a:pt x="9144" y="160782"/>
                    </a:cubicBezTo>
                    <a:close/>
                    <a:moveTo>
                      <a:pt x="29242" y="132302"/>
                    </a:moveTo>
                    <a:lnTo>
                      <a:pt x="28289" y="132302"/>
                    </a:lnTo>
                    <a:cubicBezTo>
                      <a:pt x="28289" y="132302"/>
                      <a:pt x="28575" y="129349"/>
                      <a:pt x="28575" y="129349"/>
                    </a:cubicBezTo>
                    <a:lnTo>
                      <a:pt x="29528" y="129349"/>
                    </a:lnTo>
                    <a:cubicBezTo>
                      <a:pt x="29528" y="129349"/>
                      <a:pt x="29242" y="132302"/>
                      <a:pt x="29242" y="132302"/>
                    </a:cubicBezTo>
                    <a:close/>
                    <a:moveTo>
                      <a:pt x="11049" y="155543"/>
                    </a:moveTo>
                    <a:lnTo>
                      <a:pt x="10192" y="155257"/>
                    </a:lnTo>
                    <a:cubicBezTo>
                      <a:pt x="10478" y="154400"/>
                      <a:pt x="10763" y="153448"/>
                      <a:pt x="11049" y="152590"/>
                    </a:cubicBezTo>
                    <a:lnTo>
                      <a:pt x="12001" y="152876"/>
                    </a:lnTo>
                    <a:cubicBezTo>
                      <a:pt x="11716" y="153829"/>
                      <a:pt x="11430" y="154686"/>
                      <a:pt x="11144" y="155543"/>
                    </a:cubicBezTo>
                    <a:close/>
                    <a:moveTo>
                      <a:pt x="12668" y="150114"/>
                    </a:moveTo>
                    <a:lnTo>
                      <a:pt x="11716" y="149923"/>
                    </a:lnTo>
                    <a:cubicBezTo>
                      <a:pt x="11906" y="149066"/>
                      <a:pt x="12192" y="148114"/>
                      <a:pt x="12382" y="147161"/>
                    </a:cubicBezTo>
                    <a:lnTo>
                      <a:pt x="13335" y="147352"/>
                    </a:lnTo>
                    <a:cubicBezTo>
                      <a:pt x="13145" y="148304"/>
                      <a:pt x="12859" y="149257"/>
                      <a:pt x="12668" y="150114"/>
                    </a:cubicBezTo>
                    <a:close/>
                    <a:moveTo>
                      <a:pt x="29813" y="126682"/>
                    </a:moveTo>
                    <a:lnTo>
                      <a:pt x="28861" y="126682"/>
                    </a:lnTo>
                    <a:cubicBezTo>
                      <a:pt x="28861" y="126682"/>
                      <a:pt x="29146" y="123730"/>
                      <a:pt x="29146" y="123730"/>
                    </a:cubicBezTo>
                    <a:lnTo>
                      <a:pt x="30099" y="123730"/>
                    </a:lnTo>
                    <a:cubicBezTo>
                      <a:pt x="30099" y="123730"/>
                      <a:pt x="29813" y="126682"/>
                      <a:pt x="29813" y="126682"/>
                    </a:cubicBezTo>
                    <a:close/>
                    <a:moveTo>
                      <a:pt x="13906" y="144589"/>
                    </a:moveTo>
                    <a:lnTo>
                      <a:pt x="12954" y="144399"/>
                    </a:lnTo>
                    <a:cubicBezTo>
                      <a:pt x="13145" y="143542"/>
                      <a:pt x="13335" y="142589"/>
                      <a:pt x="13525" y="141637"/>
                    </a:cubicBezTo>
                    <a:lnTo>
                      <a:pt x="14478" y="141827"/>
                    </a:lnTo>
                    <a:cubicBezTo>
                      <a:pt x="14288" y="142780"/>
                      <a:pt x="14097" y="143732"/>
                      <a:pt x="13906" y="144589"/>
                    </a:cubicBezTo>
                    <a:close/>
                    <a:moveTo>
                      <a:pt x="30385" y="121063"/>
                    </a:moveTo>
                    <a:lnTo>
                      <a:pt x="29432" y="121063"/>
                    </a:lnTo>
                    <a:cubicBezTo>
                      <a:pt x="29432" y="121063"/>
                      <a:pt x="29718" y="118205"/>
                      <a:pt x="29718" y="118205"/>
                    </a:cubicBezTo>
                    <a:lnTo>
                      <a:pt x="30671" y="118205"/>
                    </a:lnTo>
                    <a:cubicBezTo>
                      <a:pt x="30671" y="118205"/>
                      <a:pt x="30385" y="121063"/>
                      <a:pt x="30385" y="121063"/>
                    </a:cubicBezTo>
                    <a:close/>
                    <a:moveTo>
                      <a:pt x="14954" y="139065"/>
                    </a:moveTo>
                    <a:lnTo>
                      <a:pt x="14002" y="138874"/>
                    </a:lnTo>
                    <a:cubicBezTo>
                      <a:pt x="14097" y="138113"/>
                      <a:pt x="14288" y="137350"/>
                      <a:pt x="14383" y="136493"/>
                    </a:cubicBezTo>
                    <a:lnTo>
                      <a:pt x="14383" y="136112"/>
                    </a:lnTo>
                    <a:cubicBezTo>
                      <a:pt x="14383" y="136112"/>
                      <a:pt x="15335" y="136207"/>
                      <a:pt x="15335" y="136207"/>
                    </a:cubicBezTo>
                    <a:lnTo>
                      <a:pt x="15335" y="136588"/>
                    </a:lnTo>
                    <a:cubicBezTo>
                      <a:pt x="15145" y="137446"/>
                      <a:pt x="15049" y="138208"/>
                      <a:pt x="14859" y="139065"/>
                    </a:cubicBezTo>
                    <a:close/>
                    <a:moveTo>
                      <a:pt x="30956" y="115443"/>
                    </a:moveTo>
                    <a:lnTo>
                      <a:pt x="30004" y="115443"/>
                    </a:lnTo>
                    <a:cubicBezTo>
                      <a:pt x="30004" y="115443"/>
                      <a:pt x="30289" y="112585"/>
                      <a:pt x="30289" y="112585"/>
                    </a:cubicBezTo>
                    <a:lnTo>
                      <a:pt x="31242" y="112585"/>
                    </a:lnTo>
                    <a:cubicBezTo>
                      <a:pt x="31242" y="112585"/>
                      <a:pt x="30956" y="115443"/>
                      <a:pt x="30956" y="115443"/>
                    </a:cubicBezTo>
                    <a:close/>
                    <a:moveTo>
                      <a:pt x="15812" y="133445"/>
                    </a:moveTo>
                    <a:lnTo>
                      <a:pt x="14859" y="133255"/>
                    </a:lnTo>
                    <a:cubicBezTo>
                      <a:pt x="14954" y="132302"/>
                      <a:pt x="15145" y="131445"/>
                      <a:pt x="15240" y="130492"/>
                    </a:cubicBezTo>
                    <a:lnTo>
                      <a:pt x="16192" y="130683"/>
                    </a:lnTo>
                    <a:cubicBezTo>
                      <a:pt x="16097" y="131635"/>
                      <a:pt x="15907" y="132588"/>
                      <a:pt x="15812" y="133445"/>
                    </a:cubicBezTo>
                    <a:close/>
                    <a:moveTo>
                      <a:pt x="31623" y="109823"/>
                    </a:moveTo>
                    <a:lnTo>
                      <a:pt x="30671" y="109823"/>
                    </a:lnTo>
                    <a:cubicBezTo>
                      <a:pt x="30671" y="109823"/>
                      <a:pt x="30956" y="106871"/>
                      <a:pt x="30956" y="106871"/>
                    </a:cubicBezTo>
                    <a:lnTo>
                      <a:pt x="31909" y="106871"/>
                    </a:lnTo>
                    <a:cubicBezTo>
                      <a:pt x="31909" y="106871"/>
                      <a:pt x="31623" y="109823"/>
                      <a:pt x="31623" y="109823"/>
                    </a:cubicBezTo>
                    <a:close/>
                    <a:moveTo>
                      <a:pt x="16669" y="127825"/>
                    </a:moveTo>
                    <a:lnTo>
                      <a:pt x="15716" y="127825"/>
                    </a:lnTo>
                    <a:cubicBezTo>
                      <a:pt x="15716" y="127825"/>
                      <a:pt x="16097" y="124873"/>
                      <a:pt x="16097" y="124873"/>
                    </a:cubicBezTo>
                    <a:lnTo>
                      <a:pt x="17050" y="125063"/>
                    </a:lnTo>
                    <a:lnTo>
                      <a:pt x="16669" y="127825"/>
                    </a:lnTo>
                    <a:close/>
                    <a:moveTo>
                      <a:pt x="32195" y="104203"/>
                    </a:moveTo>
                    <a:lnTo>
                      <a:pt x="31242" y="104203"/>
                    </a:lnTo>
                    <a:cubicBezTo>
                      <a:pt x="31242" y="104203"/>
                      <a:pt x="31528" y="101251"/>
                      <a:pt x="31528" y="101251"/>
                    </a:cubicBezTo>
                    <a:lnTo>
                      <a:pt x="32480" y="101251"/>
                    </a:lnTo>
                    <a:cubicBezTo>
                      <a:pt x="32480" y="101251"/>
                      <a:pt x="32195" y="104203"/>
                      <a:pt x="32195" y="104203"/>
                    </a:cubicBezTo>
                    <a:close/>
                    <a:moveTo>
                      <a:pt x="17336" y="122206"/>
                    </a:moveTo>
                    <a:lnTo>
                      <a:pt x="16383" y="122206"/>
                    </a:lnTo>
                    <a:cubicBezTo>
                      <a:pt x="16478" y="121158"/>
                      <a:pt x="16669" y="120205"/>
                      <a:pt x="16764" y="119253"/>
                    </a:cubicBezTo>
                    <a:lnTo>
                      <a:pt x="17716" y="119253"/>
                    </a:lnTo>
                    <a:cubicBezTo>
                      <a:pt x="17621" y="120301"/>
                      <a:pt x="17431" y="121253"/>
                      <a:pt x="17336" y="122206"/>
                    </a:cubicBezTo>
                    <a:close/>
                    <a:moveTo>
                      <a:pt x="32766" y="98584"/>
                    </a:moveTo>
                    <a:lnTo>
                      <a:pt x="31813" y="98584"/>
                    </a:lnTo>
                    <a:cubicBezTo>
                      <a:pt x="31813" y="98584"/>
                      <a:pt x="32099" y="95631"/>
                      <a:pt x="32099" y="95631"/>
                    </a:cubicBezTo>
                    <a:lnTo>
                      <a:pt x="33052" y="95631"/>
                    </a:lnTo>
                    <a:cubicBezTo>
                      <a:pt x="33052" y="95631"/>
                      <a:pt x="32766" y="98584"/>
                      <a:pt x="32766" y="98584"/>
                    </a:cubicBezTo>
                    <a:close/>
                    <a:moveTo>
                      <a:pt x="18097" y="116586"/>
                    </a:moveTo>
                    <a:lnTo>
                      <a:pt x="17145" y="116586"/>
                    </a:lnTo>
                    <a:cubicBezTo>
                      <a:pt x="17145" y="116586"/>
                      <a:pt x="17526" y="113633"/>
                      <a:pt x="17526" y="113633"/>
                    </a:cubicBezTo>
                    <a:lnTo>
                      <a:pt x="18479" y="113633"/>
                    </a:lnTo>
                    <a:cubicBezTo>
                      <a:pt x="18479" y="113633"/>
                      <a:pt x="18193" y="116586"/>
                      <a:pt x="18193" y="116586"/>
                    </a:cubicBezTo>
                    <a:close/>
                    <a:moveTo>
                      <a:pt x="33338" y="92964"/>
                    </a:moveTo>
                    <a:lnTo>
                      <a:pt x="32385" y="92964"/>
                    </a:lnTo>
                    <a:cubicBezTo>
                      <a:pt x="32385" y="92964"/>
                      <a:pt x="32671" y="90106"/>
                      <a:pt x="32671" y="90106"/>
                    </a:cubicBezTo>
                    <a:lnTo>
                      <a:pt x="33623" y="90106"/>
                    </a:lnTo>
                    <a:cubicBezTo>
                      <a:pt x="33623" y="90106"/>
                      <a:pt x="33338" y="92964"/>
                      <a:pt x="33338" y="92964"/>
                    </a:cubicBezTo>
                    <a:close/>
                    <a:moveTo>
                      <a:pt x="18764" y="110966"/>
                    </a:moveTo>
                    <a:lnTo>
                      <a:pt x="17812" y="110966"/>
                    </a:lnTo>
                    <a:cubicBezTo>
                      <a:pt x="17907" y="109918"/>
                      <a:pt x="18002" y="108966"/>
                      <a:pt x="18193" y="108013"/>
                    </a:cubicBezTo>
                    <a:lnTo>
                      <a:pt x="19145" y="108013"/>
                    </a:lnTo>
                    <a:cubicBezTo>
                      <a:pt x="19050" y="109061"/>
                      <a:pt x="18955" y="110014"/>
                      <a:pt x="18764" y="110966"/>
                    </a:cubicBezTo>
                    <a:close/>
                    <a:moveTo>
                      <a:pt x="34004" y="87344"/>
                    </a:moveTo>
                    <a:lnTo>
                      <a:pt x="33052" y="87344"/>
                    </a:lnTo>
                    <a:cubicBezTo>
                      <a:pt x="33052" y="87344"/>
                      <a:pt x="33338" y="84487"/>
                      <a:pt x="33338" y="84487"/>
                    </a:cubicBezTo>
                    <a:lnTo>
                      <a:pt x="34290" y="84487"/>
                    </a:lnTo>
                    <a:cubicBezTo>
                      <a:pt x="34290" y="84487"/>
                      <a:pt x="34004" y="87344"/>
                      <a:pt x="34004" y="87344"/>
                    </a:cubicBezTo>
                    <a:close/>
                    <a:moveTo>
                      <a:pt x="19526" y="105346"/>
                    </a:moveTo>
                    <a:lnTo>
                      <a:pt x="18574" y="105346"/>
                    </a:lnTo>
                    <a:cubicBezTo>
                      <a:pt x="18574" y="105346"/>
                      <a:pt x="18859" y="102394"/>
                      <a:pt x="18859" y="102394"/>
                    </a:cubicBezTo>
                    <a:lnTo>
                      <a:pt x="19812" y="102394"/>
                    </a:lnTo>
                    <a:cubicBezTo>
                      <a:pt x="19812" y="102394"/>
                      <a:pt x="19526" y="105346"/>
                      <a:pt x="19526" y="105346"/>
                    </a:cubicBezTo>
                    <a:close/>
                    <a:moveTo>
                      <a:pt x="34671" y="81724"/>
                    </a:moveTo>
                    <a:lnTo>
                      <a:pt x="33719" y="81724"/>
                    </a:lnTo>
                    <a:cubicBezTo>
                      <a:pt x="33719" y="81724"/>
                      <a:pt x="34004" y="78772"/>
                      <a:pt x="34004" y="78772"/>
                    </a:cubicBezTo>
                    <a:lnTo>
                      <a:pt x="34957" y="78772"/>
                    </a:lnTo>
                    <a:cubicBezTo>
                      <a:pt x="34957" y="78772"/>
                      <a:pt x="34671" y="81724"/>
                      <a:pt x="34671" y="81724"/>
                    </a:cubicBezTo>
                    <a:close/>
                    <a:moveTo>
                      <a:pt x="20193" y="99727"/>
                    </a:moveTo>
                    <a:lnTo>
                      <a:pt x="19240" y="99727"/>
                    </a:lnTo>
                    <a:cubicBezTo>
                      <a:pt x="19240" y="99727"/>
                      <a:pt x="19526" y="96774"/>
                      <a:pt x="19526" y="96774"/>
                    </a:cubicBezTo>
                    <a:lnTo>
                      <a:pt x="20479" y="96774"/>
                    </a:lnTo>
                    <a:cubicBezTo>
                      <a:pt x="20479" y="96774"/>
                      <a:pt x="20193" y="99727"/>
                      <a:pt x="20193" y="99727"/>
                    </a:cubicBezTo>
                    <a:close/>
                    <a:moveTo>
                      <a:pt x="35909" y="76486"/>
                    </a:moveTo>
                    <a:lnTo>
                      <a:pt x="35052" y="76105"/>
                    </a:lnTo>
                    <a:lnTo>
                      <a:pt x="36290" y="73533"/>
                    </a:lnTo>
                    <a:lnTo>
                      <a:pt x="37147" y="73914"/>
                    </a:lnTo>
                    <a:lnTo>
                      <a:pt x="35909" y="76486"/>
                    </a:lnTo>
                    <a:close/>
                    <a:moveTo>
                      <a:pt x="20764" y="94107"/>
                    </a:moveTo>
                    <a:lnTo>
                      <a:pt x="19812" y="94107"/>
                    </a:lnTo>
                    <a:cubicBezTo>
                      <a:pt x="19812" y="94107"/>
                      <a:pt x="20098" y="91154"/>
                      <a:pt x="20098" y="91154"/>
                    </a:cubicBezTo>
                    <a:lnTo>
                      <a:pt x="21050" y="91154"/>
                    </a:lnTo>
                    <a:cubicBezTo>
                      <a:pt x="21050" y="91154"/>
                      <a:pt x="20764" y="94107"/>
                      <a:pt x="20764" y="94107"/>
                    </a:cubicBezTo>
                    <a:close/>
                    <a:moveTo>
                      <a:pt x="38386" y="71342"/>
                    </a:moveTo>
                    <a:lnTo>
                      <a:pt x="37529" y="70961"/>
                    </a:lnTo>
                    <a:lnTo>
                      <a:pt x="38481" y="69056"/>
                    </a:lnTo>
                    <a:lnTo>
                      <a:pt x="38481" y="68580"/>
                    </a:lnTo>
                    <a:cubicBezTo>
                      <a:pt x="38481" y="68580"/>
                      <a:pt x="39433" y="68580"/>
                      <a:pt x="39433" y="68580"/>
                    </a:cubicBezTo>
                    <a:lnTo>
                      <a:pt x="39433" y="69247"/>
                    </a:lnTo>
                    <a:lnTo>
                      <a:pt x="38386" y="71342"/>
                    </a:lnTo>
                    <a:close/>
                    <a:moveTo>
                      <a:pt x="39433" y="65722"/>
                    </a:moveTo>
                    <a:lnTo>
                      <a:pt x="38481" y="65722"/>
                    </a:lnTo>
                    <a:lnTo>
                      <a:pt x="38481" y="62865"/>
                    </a:lnTo>
                    <a:lnTo>
                      <a:pt x="39433" y="62865"/>
                    </a:lnTo>
                    <a:lnTo>
                      <a:pt x="39433" y="65722"/>
                    </a:lnTo>
                    <a:close/>
                    <a:moveTo>
                      <a:pt x="21336" y="88392"/>
                    </a:moveTo>
                    <a:lnTo>
                      <a:pt x="20383" y="88392"/>
                    </a:lnTo>
                    <a:cubicBezTo>
                      <a:pt x="20383" y="88392"/>
                      <a:pt x="20669" y="85439"/>
                      <a:pt x="20669" y="85439"/>
                    </a:cubicBezTo>
                    <a:lnTo>
                      <a:pt x="21622" y="85439"/>
                    </a:lnTo>
                    <a:cubicBezTo>
                      <a:pt x="21622" y="85439"/>
                      <a:pt x="21336" y="88392"/>
                      <a:pt x="21336" y="88392"/>
                    </a:cubicBezTo>
                    <a:close/>
                    <a:moveTo>
                      <a:pt x="21907" y="82772"/>
                    </a:moveTo>
                    <a:lnTo>
                      <a:pt x="20955" y="82772"/>
                    </a:lnTo>
                    <a:cubicBezTo>
                      <a:pt x="20955" y="82772"/>
                      <a:pt x="21241" y="79915"/>
                      <a:pt x="21241" y="79915"/>
                    </a:cubicBezTo>
                    <a:lnTo>
                      <a:pt x="22193" y="79915"/>
                    </a:lnTo>
                    <a:cubicBezTo>
                      <a:pt x="22193" y="79915"/>
                      <a:pt x="21907" y="82772"/>
                      <a:pt x="21907" y="82772"/>
                    </a:cubicBezTo>
                    <a:close/>
                    <a:moveTo>
                      <a:pt x="39433" y="60007"/>
                    </a:moveTo>
                    <a:lnTo>
                      <a:pt x="38481" y="60007"/>
                    </a:lnTo>
                    <a:cubicBezTo>
                      <a:pt x="38481" y="60007"/>
                      <a:pt x="38481" y="57245"/>
                      <a:pt x="38481" y="57245"/>
                    </a:cubicBezTo>
                    <a:lnTo>
                      <a:pt x="39433" y="57245"/>
                    </a:lnTo>
                    <a:lnTo>
                      <a:pt x="39433" y="60007"/>
                    </a:lnTo>
                    <a:close/>
                    <a:moveTo>
                      <a:pt x="22384" y="77152"/>
                    </a:moveTo>
                    <a:lnTo>
                      <a:pt x="21431" y="77152"/>
                    </a:lnTo>
                    <a:cubicBezTo>
                      <a:pt x="21431" y="77152"/>
                      <a:pt x="21622" y="74200"/>
                      <a:pt x="21622" y="74200"/>
                    </a:cubicBezTo>
                    <a:lnTo>
                      <a:pt x="22574" y="74200"/>
                    </a:lnTo>
                    <a:cubicBezTo>
                      <a:pt x="22574" y="74200"/>
                      <a:pt x="22384" y="77152"/>
                      <a:pt x="22384" y="77152"/>
                    </a:cubicBezTo>
                    <a:close/>
                    <a:moveTo>
                      <a:pt x="39433" y="54388"/>
                    </a:moveTo>
                    <a:lnTo>
                      <a:pt x="38481" y="54388"/>
                    </a:lnTo>
                    <a:lnTo>
                      <a:pt x="38481" y="51530"/>
                    </a:lnTo>
                    <a:lnTo>
                      <a:pt x="39433" y="51530"/>
                    </a:lnTo>
                    <a:cubicBezTo>
                      <a:pt x="39433" y="51530"/>
                      <a:pt x="39433" y="54388"/>
                      <a:pt x="39433" y="54388"/>
                    </a:cubicBezTo>
                    <a:close/>
                    <a:moveTo>
                      <a:pt x="22860" y="71438"/>
                    </a:moveTo>
                    <a:lnTo>
                      <a:pt x="21907" y="71438"/>
                    </a:lnTo>
                    <a:cubicBezTo>
                      <a:pt x="21907" y="70390"/>
                      <a:pt x="22098" y="69437"/>
                      <a:pt x="22098" y="68580"/>
                    </a:cubicBezTo>
                    <a:lnTo>
                      <a:pt x="23050" y="68580"/>
                    </a:lnTo>
                    <a:cubicBezTo>
                      <a:pt x="23050" y="69628"/>
                      <a:pt x="22860" y="70580"/>
                      <a:pt x="22860" y="71438"/>
                    </a:cubicBezTo>
                    <a:close/>
                    <a:moveTo>
                      <a:pt x="39433" y="48673"/>
                    </a:moveTo>
                    <a:lnTo>
                      <a:pt x="38481" y="48673"/>
                    </a:lnTo>
                    <a:cubicBezTo>
                      <a:pt x="38481" y="48673"/>
                      <a:pt x="38481" y="45815"/>
                      <a:pt x="38481" y="45815"/>
                    </a:cubicBezTo>
                    <a:lnTo>
                      <a:pt x="39433" y="45815"/>
                    </a:lnTo>
                    <a:lnTo>
                      <a:pt x="39433" y="48673"/>
                    </a:lnTo>
                    <a:close/>
                    <a:moveTo>
                      <a:pt x="23336" y="65722"/>
                    </a:moveTo>
                    <a:lnTo>
                      <a:pt x="22384" y="65722"/>
                    </a:lnTo>
                    <a:cubicBezTo>
                      <a:pt x="22384" y="64675"/>
                      <a:pt x="22574" y="63722"/>
                      <a:pt x="22574" y="62865"/>
                    </a:cubicBezTo>
                    <a:lnTo>
                      <a:pt x="23527" y="62865"/>
                    </a:lnTo>
                    <a:cubicBezTo>
                      <a:pt x="23527" y="63913"/>
                      <a:pt x="23431" y="64770"/>
                      <a:pt x="23336" y="65722"/>
                    </a:cubicBezTo>
                    <a:close/>
                    <a:moveTo>
                      <a:pt x="39529" y="42958"/>
                    </a:moveTo>
                    <a:lnTo>
                      <a:pt x="38576" y="42958"/>
                    </a:lnTo>
                    <a:lnTo>
                      <a:pt x="38576" y="40100"/>
                    </a:lnTo>
                    <a:lnTo>
                      <a:pt x="39529" y="40100"/>
                    </a:lnTo>
                    <a:lnTo>
                      <a:pt x="39529" y="42958"/>
                    </a:lnTo>
                    <a:close/>
                    <a:moveTo>
                      <a:pt x="23813" y="60103"/>
                    </a:moveTo>
                    <a:lnTo>
                      <a:pt x="22860" y="60103"/>
                    </a:lnTo>
                    <a:cubicBezTo>
                      <a:pt x="22860" y="59055"/>
                      <a:pt x="22860" y="58102"/>
                      <a:pt x="23050" y="57245"/>
                    </a:cubicBezTo>
                    <a:lnTo>
                      <a:pt x="24003" y="57245"/>
                    </a:lnTo>
                    <a:cubicBezTo>
                      <a:pt x="24003" y="58293"/>
                      <a:pt x="23908" y="59150"/>
                      <a:pt x="23813" y="60103"/>
                    </a:cubicBezTo>
                    <a:close/>
                    <a:moveTo>
                      <a:pt x="39529" y="37338"/>
                    </a:moveTo>
                    <a:lnTo>
                      <a:pt x="38576" y="37338"/>
                    </a:lnTo>
                    <a:lnTo>
                      <a:pt x="38576" y="34480"/>
                    </a:lnTo>
                    <a:lnTo>
                      <a:pt x="39529" y="34480"/>
                    </a:lnTo>
                    <a:lnTo>
                      <a:pt x="39529" y="37338"/>
                    </a:lnTo>
                    <a:close/>
                    <a:moveTo>
                      <a:pt x="24098" y="54483"/>
                    </a:moveTo>
                    <a:lnTo>
                      <a:pt x="23146" y="54483"/>
                    </a:lnTo>
                    <a:cubicBezTo>
                      <a:pt x="23146" y="53435"/>
                      <a:pt x="23241" y="52483"/>
                      <a:pt x="23336" y="51625"/>
                    </a:cubicBezTo>
                    <a:lnTo>
                      <a:pt x="24289" y="51625"/>
                    </a:lnTo>
                    <a:cubicBezTo>
                      <a:pt x="24289" y="52578"/>
                      <a:pt x="24194" y="53530"/>
                      <a:pt x="24098" y="54483"/>
                    </a:cubicBezTo>
                    <a:close/>
                    <a:moveTo>
                      <a:pt x="39529" y="31718"/>
                    </a:moveTo>
                    <a:lnTo>
                      <a:pt x="38576" y="31718"/>
                    </a:lnTo>
                    <a:lnTo>
                      <a:pt x="38576" y="28861"/>
                    </a:lnTo>
                    <a:lnTo>
                      <a:pt x="39529" y="28861"/>
                    </a:lnTo>
                    <a:lnTo>
                      <a:pt x="39529" y="31718"/>
                    </a:lnTo>
                    <a:close/>
                    <a:moveTo>
                      <a:pt x="24384" y="48768"/>
                    </a:moveTo>
                    <a:lnTo>
                      <a:pt x="23431" y="48768"/>
                    </a:lnTo>
                    <a:cubicBezTo>
                      <a:pt x="23431" y="47815"/>
                      <a:pt x="23431" y="46863"/>
                      <a:pt x="23527" y="45910"/>
                    </a:cubicBezTo>
                    <a:lnTo>
                      <a:pt x="24479" y="45910"/>
                    </a:lnTo>
                    <a:cubicBezTo>
                      <a:pt x="24479" y="46863"/>
                      <a:pt x="24384" y="47815"/>
                      <a:pt x="24384" y="48768"/>
                    </a:cubicBezTo>
                    <a:close/>
                    <a:moveTo>
                      <a:pt x="39529" y="26003"/>
                    </a:moveTo>
                    <a:lnTo>
                      <a:pt x="38576" y="26003"/>
                    </a:lnTo>
                    <a:lnTo>
                      <a:pt x="38576" y="23146"/>
                    </a:lnTo>
                    <a:cubicBezTo>
                      <a:pt x="38576" y="23146"/>
                      <a:pt x="39529" y="23146"/>
                      <a:pt x="39529" y="23146"/>
                    </a:cubicBezTo>
                    <a:lnTo>
                      <a:pt x="39529" y="26003"/>
                    </a:lnTo>
                    <a:close/>
                    <a:moveTo>
                      <a:pt x="24574" y="43148"/>
                    </a:moveTo>
                    <a:lnTo>
                      <a:pt x="23622" y="43148"/>
                    </a:lnTo>
                    <a:cubicBezTo>
                      <a:pt x="23622" y="42196"/>
                      <a:pt x="23622" y="41243"/>
                      <a:pt x="23622" y="40291"/>
                    </a:cubicBezTo>
                    <a:lnTo>
                      <a:pt x="24574" y="40291"/>
                    </a:lnTo>
                    <a:cubicBezTo>
                      <a:pt x="24574" y="41243"/>
                      <a:pt x="24574" y="42196"/>
                      <a:pt x="24574" y="43148"/>
                    </a:cubicBezTo>
                    <a:close/>
                    <a:moveTo>
                      <a:pt x="39529" y="20383"/>
                    </a:moveTo>
                    <a:lnTo>
                      <a:pt x="38576" y="20383"/>
                    </a:lnTo>
                    <a:lnTo>
                      <a:pt x="38576" y="17526"/>
                    </a:lnTo>
                    <a:lnTo>
                      <a:pt x="39529" y="17526"/>
                    </a:lnTo>
                    <a:lnTo>
                      <a:pt x="39529" y="20383"/>
                    </a:lnTo>
                    <a:close/>
                    <a:moveTo>
                      <a:pt x="24670" y="37433"/>
                    </a:moveTo>
                    <a:lnTo>
                      <a:pt x="23717" y="37433"/>
                    </a:lnTo>
                    <a:cubicBezTo>
                      <a:pt x="23717" y="36481"/>
                      <a:pt x="23717" y="35528"/>
                      <a:pt x="23717" y="34576"/>
                    </a:cubicBezTo>
                    <a:lnTo>
                      <a:pt x="24670" y="34576"/>
                    </a:lnTo>
                    <a:cubicBezTo>
                      <a:pt x="24670" y="35528"/>
                      <a:pt x="24670" y="36481"/>
                      <a:pt x="24670" y="37433"/>
                    </a:cubicBezTo>
                    <a:close/>
                    <a:moveTo>
                      <a:pt x="39529" y="14668"/>
                    </a:moveTo>
                    <a:lnTo>
                      <a:pt x="38576" y="14668"/>
                    </a:lnTo>
                    <a:cubicBezTo>
                      <a:pt x="38576" y="14668"/>
                      <a:pt x="38576" y="11811"/>
                      <a:pt x="38576" y="11811"/>
                    </a:cubicBezTo>
                    <a:lnTo>
                      <a:pt x="39529" y="11811"/>
                    </a:lnTo>
                    <a:cubicBezTo>
                      <a:pt x="39529" y="11811"/>
                      <a:pt x="39529" y="14668"/>
                      <a:pt x="39529" y="14668"/>
                    </a:cubicBezTo>
                    <a:close/>
                    <a:moveTo>
                      <a:pt x="24670" y="31718"/>
                    </a:moveTo>
                    <a:lnTo>
                      <a:pt x="23717" y="31718"/>
                    </a:lnTo>
                    <a:cubicBezTo>
                      <a:pt x="23717" y="31718"/>
                      <a:pt x="23717" y="30766"/>
                      <a:pt x="23717" y="30766"/>
                    </a:cubicBezTo>
                    <a:cubicBezTo>
                      <a:pt x="23717" y="30099"/>
                      <a:pt x="23717" y="29527"/>
                      <a:pt x="23717" y="28861"/>
                    </a:cubicBezTo>
                    <a:lnTo>
                      <a:pt x="24670" y="28861"/>
                    </a:lnTo>
                    <a:cubicBezTo>
                      <a:pt x="24670" y="29432"/>
                      <a:pt x="24670" y="30099"/>
                      <a:pt x="24670" y="30671"/>
                    </a:cubicBezTo>
                    <a:lnTo>
                      <a:pt x="24670" y="31623"/>
                    </a:lnTo>
                    <a:close/>
                    <a:moveTo>
                      <a:pt x="39529" y="8953"/>
                    </a:moveTo>
                    <a:lnTo>
                      <a:pt x="38576" y="8953"/>
                    </a:lnTo>
                    <a:lnTo>
                      <a:pt x="38576" y="6096"/>
                    </a:lnTo>
                    <a:lnTo>
                      <a:pt x="39529" y="6096"/>
                    </a:lnTo>
                    <a:lnTo>
                      <a:pt x="39529" y="8953"/>
                    </a:lnTo>
                    <a:close/>
                    <a:moveTo>
                      <a:pt x="24670" y="26003"/>
                    </a:moveTo>
                    <a:lnTo>
                      <a:pt x="23717" y="26003"/>
                    </a:lnTo>
                    <a:cubicBezTo>
                      <a:pt x="23717" y="25051"/>
                      <a:pt x="23717" y="24003"/>
                      <a:pt x="23908" y="23146"/>
                    </a:cubicBezTo>
                    <a:lnTo>
                      <a:pt x="24860" y="23146"/>
                    </a:lnTo>
                    <a:cubicBezTo>
                      <a:pt x="24860" y="24098"/>
                      <a:pt x="24860" y="25051"/>
                      <a:pt x="24765" y="26003"/>
                    </a:cubicBezTo>
                    <a:close/>
                    <a:moveTo>
                      <a:pt x="39624" y="3238"/>
                    </a:moveTo>
                    <a:lnTo>
                      <a:pt x="38671" y="3238"/>
                    </a:lnTo>
                    <a:lnTo>
                      <a:pt x="38671" y="381"/>
                    </a:lnTo>
                    <a:lnTo>
                      <a:pt x="39624" y="381"/>
                    </a:lnTo>
                    <a:lnTo>
                      <a:pt x="39624" y="3238"/>
                    </a:lnTo>
                    <a:close/>
                    <a:moveTo>
                      <a:pt x="25146" y="20383"/>
                    </a:moveTo>
                    <a:lnTo>
                      <a:pt x="24194" y="20383"/>
                    </a:lnTo>
                    <a:cubicBezTo>
                      <a:pt x="24289" y="19336"/>
                      <a:pt x="24479" y="18383"/>
                      <a:pt x="24670" y="17431"/>
                    </a:cubicBezTo>
                    <a:lnTo>
                      <a:pt x="25622" y="17621"/>
                    </a:lnTo>
                    <a:cubicBezTo>
                      <a:pt x="25432" y="18478"/>
                      <a:pt x="25337" y="19431"/>
                      <a:pt x="25146" y="20383"/>
                    </a:cubicBezTo>
                    <a:close/>
                    <a:moveTo>
                      <a:pt x="37909" y="952"/>
                    </a:moveTo>
                    <a:cubicBezTo>
                      <a:pt x="37052" y="1048"/>
                      <a:pt x="36195" y="1333"/>
                      <a:pt x="35338" y="1714"/>
                    </a:cubicBezTo>
                    <a:lnTo>
                      <a:pt x="34957" y="857"/>
                    </a:lnTo>
                    <a:cubicBezTo>
                      <a:pt x="35909" y="381"/>
                      <a:pt x="36862" y="95"/>
                      <a:pt x="37814" y="0"/>
                    </a:cubicBezTo>
                    <a:lnTo>
                      <a:pt x="38005" y="952"/>
                    </a:lnTo>
                    <a:close/>
                    <a:moveTo>
                      <a:pt x="26194" y="14859"/>
                    </a:moveTo>
                    <a:lnTo>
                      <a:pt x="25241" y="14573"/>
                    </a:lnTo>
                    <a:cubicBezTo>
                      <a:pt x="25527" y="13621"/>
                      <a:pt x="25813" y="12668"/>
                      <a:pt x="26098" y="11811"/>
                    </a:cubicBezTo>
                    <a:lnTo>
                      <a:pt x="26956" y="12097"/>
                    </a:lnTo>
                    <a:cubicBezTo>
                      <a:pt x="26670" y="12954"/>
                      <a:pt x="26384" y="13811"/>
                      <a:pt x="26098" y="14764"/>
                    </a:cubicBezTo>
                    <a:close/>
                    <a:moveTo>
                      <a:pt x="28099" y="9620"/>
                    </a:moveTo>
                    <a:lnTo>
                      <a:pt x="27241" y="9239"/>
                    </a:lnTo>
                    <a:cubicBezTo>
                      <a:pt x="27622" y="8382"/>
                      <a:pt x="28099" y="7525"/>
                      <a:pt x="28670" y="6763"/>
                    </a:cubicBezTo>
                    <a:lnTo>
                      <a:pt x="29432" y="7239"/>
                    </a:lnTo>
                    <a:cubicBezTo>
                      <a:pt x="28956" y="8001"/>
                      <a:pt x="28480" y="8763"/>
                      <a:pt x="28099" y="9715"/>
                    </a:cubicBezTo>
                    <a:close/>
                    <a:moveTo>
                      <a:pt x="33052" y="3143"/>
                    </a:moveTo>
                    <a:cubicBezTo>
                      <a:pt x="32385" y="3715"/>
                      <a:pt x="31718" y="4286"/>
                      <a:pt x="31051" y="5048"/>
                    </a:cubicBezTo>
                    <a:lnTo>
                      <a:pt x="30385" y="4381"/>
                    </a:lnTo>
                    <a:cubicBezTo>
                      <a:pt x="31051" y="3619"/>
                      <a:pt x="31813" y="2953"/>
                      <a:pt x="32480" y="2381"/>
                    </a:cubicBezTo>
                    <a:lnTo>
                      <a:pt x="33052" y="3143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8" name="Freeform: Shape 1177">
                <a:extLst>
                  <a:ext uri="{FF2B5EF4-FFF2-40B4-BE49-F238E27FC236}">
                    <a16:creationId xmlns:a16="http://schemas.microsoft.com/office/drawing/2014/main" id="{BA2D3B89-29C1-FCFF-AD2D-DFE236214339}"/>
                  </a:ext>
                </a:extLst>
              </p:cNvPr>
              <p:cNvSpPr/>
              <p:nvPr/>
            </p:nvSpPr>
            <p:spPr>
              <a:xfrm>
                <a:off x="7877064" y="4961084"/>
                <a:ext cx="63814" cy="80402"/>
              </a:xfrm>
              <a:custGeom>
                <a:avLst/>
                <a:gdLst>
                  <a:gd name="connsiteX0" fmla="*/ 52593 w 63814"/>
                  <a:gd name="connsiteY0" fmla="*/ 80307 h 80402"/>
                  <a:gd name="connsiteX1" fmla="*/ 59927 w 63814"/>
                  <a:gd name="connsiteY1" fmla="*/ 54780 h 80402"/>
                  <a:gd name="connsiteX2" fmla="*/ 10492 w 63814"/>
                  <a:gd name="connsiteY2" fmla="*/ 13918 h 80402"/>
                  <a:gd name="connsiteX3" fmla="*/ 2206 w 63814"/>
                  <a:gd name="connsiteY3" fmla="*/ 2202 h 80402"/>
                  <a:gd name="connsiteX4" fmla="*/ 14874 w 63814"/>
                  <a:gd name="connsiteY4" fmla="*/ 27729 h 80402"/>
                  <a:gd name="connsiteX5" fmla="*/ 36400 w 63814"/>
                  <a:gd name="connsiteY5" fmla="*/ 46970 h 80402"/>
                  <a:gd name="connsiteX6" fmla="*/ 52593 w 63814"/>
                  <a:gd name="connsiteY6" fmla="*/ 80403 h 80402"/>
                  <a:gd name="connsiteX7" fmla="*/ 2682 w 63814"/>
                  <a:gd name="connsiteY7" fmla="*/ 4488 h 80402"/>
                  <a:gd name="connsiteX8" fmla="*/ 8111 w 63814"/>
                  <a:gd name="connsiteY8" fmla="*/ 7917 h 80402"/>
                  <a:gd name="connsiteX9" fmla="*/ 10207 w 63814"/>
                  <a:gd name="connsiteY9" fmla="*/ 18014 h 80402"/>
                  <a:gd name="connsiteX10" fmla="*/ 2682 w 63814"/>
                  <a:gd name="connsiteY10" fmla="*/ 4583 h 80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3814" h="80402">
                    <a:moveTo>
                      <a:pt x="52593" y="80307"/>
                    </a:moveTo>
                    <a:cubicBezTo>
                      <a:pt x="52593" y="80307"/>
                      <a:pt x="71833" y="70592"/>
                      <a:pt x="59927" y="54780"/>
                    </a:cubicBezTo>
                    <a:cubicBezTo>
                      <a:pt x="37353" y="44684"/>
                      <a:pt x="11445" y="19157"/>
                      <a:pt x="10492" y="13918"/>
                    </a:cubicBezTo>
                    <a:cubicBezTo>
                      <a:pt x="9635" y="8774"/>
                      <a:pt x="12207" y="-5418"/>
                      <a:pt x="2206" y="2202"/>
                    </a:cubicBezTo>
                    <a:cubicBezTo>
                      <a:pt x="-6843" y="8965"/>
                      <a:pt x="14874" y="27729"/>
                      <a:pt x="14874" y="27729"/>
                    </a:cubicBezTo>
                    <a:cubicBezTo>
                      <a:pt x="14874" y="27729"/>
                      <a:pt x="22399" y="33921"/>
                      <a:pt x="36400" y="46970"/>
                    </a:cubicBezTo>
                    <a:cubicBezTo>
                      <a:pt x="50498" y="60019"/>
                      <a:pt x="52593" y="80403"/>
                      <a:pt x="52593" y="80403"/>
                    </a:cubicBezTo>
                    <a:close/>
                    <a:moveTo>
                      <a:pt x="2682" y="4488"/>
                    </a:moveTo>
                    <a:cubicBezTo>
                      <a:pt x="6206" y="-1512"/>
                      <a:pt x="8397" y="4012"/>
                      <a:pt x="8111" y="7917"/>
                    </a:cubicBezTo>
                    <a:cubicBezTo>
                      <a:pt x="7825" y="12299"/>
                      <a:pt x="10207" y="18014"/>
                      <a:pt x="10207" y="18014"/>
                    </a:cubicBezTo>
                    <a:cubicBezTo>
                      <a:pt x="10207" y="18014"/>
                      <a:pt x="-842" y="10584"/>
                      <a:pt x="2682" y="4583"/>
                    </a:cubicBez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79" name="Freeform: Shape 1178">
                <a:extLst>
                  <a:ext uri="{FF2B5EF4-FFF2-40B4-BE49-F238E27FC236}">
                    <a16:creationId xmlns:a16="http://schemas.microsoft.com/office/drawing/2014/main" id="{12381D82-DC1D-5995-E7AA-4A736B7863BF}"/>
                  </a:ext>
                </a:extLst>
              </p:cNvPr>
              <p:cNvSpPr/>
              <p:nvPr/>
            </p:nvSpPr>
            <p:spPr>
              <a:xfrm>
                <a:off x="7825072" y="5153691"/>
                <a:ext cx="96869" cy="24098"/>
              </a:xfrm>
              <a:custGeom>
                <a:avLst/>
                <a:gdLst>
                  <a:gd name="connsiteX0" fmla="*/ 96679 w 96869"/>
                  <a:gd name="connsiteY0" fmla="*/ 24098 h 24098"/>
                  <a:gd name="connsiteX1" fmla="*/ 93917 w 96869"/>
                  <a:gd name="connsiteY1" fmla="*/ 23431 h 24098"/>
                  <a:gd name="connsiteX2" fmla="*/ 94107 w 96869"/>
                  <a:gd name="connsiteY2" fmla="*/ 22479 h 24098"/>
                  <a:gd name="connsiteX3" fmla="*/ 96869 w 96869"/>
                  <a:gd name="connsiteY3" fmla="*/ 23146 h 24098"/>
                  <a:gd name="connsiteX4" fmla="*/ 96584 w 96869"/>
                  <a:gd name="connsiteY4" fmla="*/ 24098 h 24098"/>
                  <a:gd name="connsiteX5" fmla="*/ 91154 w 96869"/>
                  <a:gd name="connsiteY5" fmla="*/ 22765 h 24098"/>
                  <a:gd name="connsiteX6" fmla="*/ 88392 w 96869"/>
                  <a:gd name="connsiteY6" fmla="*/ 22098 h 24098"/>
                  <a:gd name="connsiteX7" fmla="*/ 88582 w 96869"/>
                  <a:gd name="connsiteY7" fmla="*/ 21146 h 24098"/>
                  <a:gd name="connsiteX8" fmla="*/ 91345 w 96869"/>
                  <a:gd name="connsiteY8" fmla="*/ 21812 h 24098"/>
                  <a:gd name="connsiteX9" fmla="*/ 91154 w 96869"/>
                  <a:gd name="connsiteY9" fmla="*/ 22765 h 24098"/>
                  <a:gd name="connsiteX10" fmla="*/ 85630 w 96869"/>
                  <a:gd name="connsiteY10" fmla="*/ 21431 h 24098"/>
                  <a:gd name="connsiteX11" fmla="*/ 82868 w 96869"/>
                  <a:gd name="connsiteY11" fmla="*/ 20764 h 24098"/>
                  <a:gd name="connsiteX12" fmla="*/ 83058 w 96869"/>
                  <a:gd name="connsiteY12" fmla="*/ 19907 h 24098"/>
                  <a:gd name="connsiteX13" fmla="*/ 85820 w 96869"/>
                  <a:gd name="connsiteY13" fmla="*/ 20574 h 24098"/>
                  <a:gd name="connsiteX14" fmla="*/ 85630 w 96869"/>
                  <a:gd name="connsiteY14" fmla="*/ 21431 h 24098"/>
                  <a:gd name="connsiteX15" fmla="*/ 80105 w 96869"/>
                  <a:gd name="connsiteY15" fmla="*/ 20098 h 24098"/>
                  <a:gd name="connsiteX16" fmla="*/ 77343 w 96869"/>
                  <a:gd name="connsiteY16" fmla="*/ 19431 h 24098"/>
                  <a:gd name="connsiteX17" fmla="*/ 77534 w 96869"/>
                  <a:gd name="connsiteY17" fmla="*/ 18479 h 24098"/>
                  <a:gd name="connsiteX18" fmla="*/ 80296 w 96869"/>
                  <a:gd name="connsiteY18" fmla="*/ 19145 h 24098"/>
                  <a:gd name="connsiteX19" fmla="*/ 80105 w 96869"/>
                  <a:gd name="connsiteY19" fmla="*/ 20098 h 24098"/>
                  <a:gd name="connsiteX20" fmla="*/ 74581 w 96869"/>
                  <a:gd name="connsiteY20" fmla="*/ 18764 h 24098"/>
                  <a:gd name="connsiteX21" fmla="*/ 71819 w 96869"/>
                  <a:gd name="connsiteY21" fmla="*/ 18097 h 24098"/>
                  <a:gd name="connsiteX22" fmla="*/ 72009 w 96869"/>
                  <a:gd name="connsiteY22" fmla="*/ 17145 h 24098"/>
                  <a:gd name="connsiteX23" fmla="*/ 74771 w 96869"/>
                  <a:gd name="connsiteY23" fmla="*/ 17812 h 24098"/>
                  <a:gd name="connsiteX24" fmla="*/ 74581 w 96869"/>
                  <a:gd name="connsiteY24" fmla="*/ 18669 h 24098"/>
                  <a:gd name="connsiteX25" fmla="*/ 69056 w 96869"/>
                  <a:gd name="connsiteY25" fmla="*/ 17431 h 24098"/>
                  <a:gd name="connsiteX26" fmla="*/ 66294 w 96869"/>
                  <a:gd name="connsiteY26" fmla="*/ 16764 h 24098"/>
                  <a:gd name="connsiteX27" fmla="*/ 66485 w 96869"/>
                  <a:gd name="connsiteY27" fmla="*/ 15812 h 24098"/>
                  <a:gd name="connsiteX28" fmla="*/ 69247 w 96869"/>
                  <a:gd name="connsiteY28" fmla="*/ 16478 h 24098"/>
                  <a:gd name="connsiteX29" fmla="*/ 69056 w 96869"/>
                  <a:gd name="connsiteY29" fmla="*/ 17431 h 24098"/>
                  <a:gd name="connsiteX30" fmla="*/ 63532 w 96869"/>
                  <a:gd name="connsiteY30" fmla="*/ 16097 h 24098"/>
                  <a:gd name="connsiteX31" fmla="*/ 60770 w 96869"/>
                  <a:gd name="connsiteY31" fmla="*/ 15430 h 24098"/>
                  <a:gd name="connsiteX32" fmla="*/ 60960 w 96869"/>
                  <a:gd name="connsiteY32" fmla="*/ 14478 h 24098"/>
                  <a:gd name="connsiteX33" fmla="*/ 63722 w 96869"/>
                  <a:gd name="connsiteY33" fmla="*/ 15145 h 24098"/>
                  <a:gd name="connsiteX34" fmla="*/ 63532 w 96869"/>
                  <a:gd name="connsiteY34" fmla="*/ 16002 h 24098"/>
                  <a:gd name="connsiteX35" fmla="*/ 58007 w 96869"/>
                  <a:gd name="connsiteY35" fmla="*/ 14764 h 24098"/>
                  <a:gd name="connsiteX36" fmla="*/ 55245 w 96869"/>
                  <a:gd name="connsiteY36" fmla="*/ 14097 h 24098"/>
                  <a:gd name="connsiteX37" fmla="*/ 55436 w 96869"/>
                  <a:gd name="connsiteY37" fmla="*/ 13145 h 24098"/>
                  <a:gd name="connsiteX38" fmla="*/ 58198 w 96869"/>
                  <a:gd name="connsiteY38" fmla="*/ 13811 h 24098"/>
                  <a:gd name="connsiteX39" fmla="*/ 58007 w 96869"/>
                  <a:gd name="connsiteY39" fmla="*/ 14764 h 24098"/>
                  <a:gd name="connsiteX40" fmla="*/ 52483 w 96869"/>
                  <a:gd name="connsiteY40" fmla="*/ 13430 h 24098"/>
                  <a:gd name="connsiteX41" fmla="*/ 49721 w 96869"/>
                  <a:gd name="connsiteY41" fmla="*/ 12763 h 24098"/>
                  <a:gd name="connsiteX42" fmla="*/ 49911 w 96869"/>
                  <a:gd name="connsiteY42" fmla="*/ 11811 h 24098"/>
                  <a:gd name="connsiteX43" fmla="*/ 52673 w 96869"/>
                  <a:gd name="connsiteY43" fmla="*/ 12478 h 24098"/>
                  <a:gd name="connsiteX44" fmla="*/ 52483 w 96869"/>
                  <a:gd name="connsiteY44" fmla="*/ 13430 h 24098"/>
                  <a:gd name="connsiteX45" fmla="*/ 46958 w 96869"/>
                  <a:gd name="connsiteY45" fmla="*/ 12097 h 24098"/>
                  <a:gd name="connsiteX46" fmla="*/ 44196 w 96869"/>
                  <a:gd name="connsiteY46" fmla="*/ 11430 h 24098"/>
                  <a:gd name="connsiteX47" fmla="*/ 44387 w 96869"/>
                  <a:gd name="connsiteY47" fmla="*/ 10478 h 24098"/>
                  <a:gd name="connsiteX48" fmla="*/ 47149 w 96869"/>
                  <a:gd name="connsiteY48" fmla="*/ 11144 h 24098"/>
                  <a:gd name="connsiteX49" fmla="*/ 46958 w 96869"/>
                  <a:gd name="connsiteY49" fmla="*/ 12097 h 24098"/>
                  <a:gd name="connsiteX50" fmla="*/ 41434 w 96869"/>
                  <a:gd name="connsiteY50" fmla="*/ 10763 h 24098"/>
                  <a:gd name="connsiteX51" fmla="*/ 38671 w 96869"/>
                  <a:gd name="connsiteY51" fmla="*/ 10096 h 24098"/>
                  <a:gd name="connsiteX52" fmla="*/ 38862 w 96869"/>
                  <a:gd name="connsiteY52" fmla="*/ 9144 h 24098"/>
                  <a:gd name="connsiteX53" fmla="*/ 41624 w 96869"/>
                  <a:gd name="connsiteY53" fmla="*/ 9811 h 24098"/>
                  <a:gd name="connsiteX54" fmla="*/ 41434 w 96869"/>
                  <a:gd name="connsiteY54" fmla="*/ 10763 h 24098"/>
                  <a:gd name="connsiteX55" fmla="*/ 35909 w 96869"/>
                  <a:gd name="connsiteY55" fmla="*/ 9430 h 24098"/>
                  <a:gd name="connsiteX56" fmla="*/ 33147 w 96869"/>
                  <a:gd name="connsiteY56" fmla="*/ 8763 h 24098"/>
                  <a:gd name="connsiteX57" fmla="*/ 33338 w 96869"/>
                  <a:gd name="connsiteY57" fmla="*/ 7811 h 24098"/>
                  <a:gd name="connsiteX58" fmla="*/ 36100 w 96869"/>
                  <a:gd name="connsiteY58" fmla="*/ 8477 h 24098"/>
                  <a:gd name="connsiteX59" fmla="*/ 35909 w 96869"/>
                  <a:gd name="connsiteY59" fmla="*/ 9430 h 24098"/>
                  <a:gd name="connsiteX60" fmla="*/ 30385 w 96869"/>
                  <a:gd name="connsiteY60" fmla="*/ 8096 h 24098"/>
                  <a:gd name="connsiteX61" fmla="*/ 27622 w 96869"/>
                  <a:gd name="connsiteY61" fmla="*/ 7429 h 24098"/>
                  <a:gd name="connsiteX62" fmla="*/ 27813 w 96869"/>
                  <a:gd name="connsiteY62" fmla="*/ 6477 h 24098"/>
                  <a:gd name="connsiteX63" fmla="*/ 30575 w 96869"/>
                  <a:gd name="connsiteY63" fmla="*/ 7144 h 24098"/>
                  <a:gd name="connsiteX64" fmla="*/ 30385 w 96869"/>
                  <a:gd name="connsiteY64" fmla="*/ 8096 h 24098"/>
                  <a:gd name="connsiteX65" fmla="*/ 24860 w 96869"/>
                  <a:gd name="connsiteY65" fmla="*/ 6763 h 24098"/>
                  <a:gd name="connsiteX66" fmla="*/ 22098 w 96869"/>
                  <a:gd name="connsiteY66" fmla="*/ 6096 h 24098"/>
                  <a:gd name="connsiteX67" fmla="*/ 22288 w 96869"/>
                  <a:gd name="connsiteY67" fmla="*/ 5239 h 24098"/>
                  <a:gd name="connsiteX68" fmla="*/ 25051 w 96869"/>
                  <a:gd name="connsiteY68" fmla="*/ 5905 h 24098"/>
                  <a:gd name="connsiteX69" fmla="*/ 24765 w 96869"/>
                  <a:gd name="connsiteY69" fmla="*/ 6858 h 24098"/>
                  <a:gd name="connsiteX70" fmla="*/ 19336 w 96869"/>
                  <a:gd name="connsiteY70" fmla="*/ 5524 h 24098"/>
                  <a:gd name="connsiteX71" fmla="*/ 16573 w 96869"/>
                  <a:gd name="connsiteY71" fmla="*/ 4858 h 24098"/>
                  <a:gd name="connsiteX72" fmla="*/ 16859 w 96869"/>
                  <a:gd name="connsiteY72" fmla="*/ 3905 h 24098"/>
                  <a:gd name="connsiteX73" fmla="*/ 19621 w 96869"/>
                  <a:gd name="connsiteY73" fmla="*/ 4572 h 24098"/>
                  <a:gd name="connsiteX74" fmla="*/ 19431 w 96869"/>
                  <a:gd name="connsiteY74" fmla="*/ 5524 h 24098"/>
                  <a:gd name="connsiteX75" fmla="*/ 13811 w 96869"/>
                  <a:gd name="connsiteY75" fmla="*/ 4191 h 24098"/>
                  <a:gd name="connsiteX76" fmla="*/ 11049 w 96869"/>
                  <a:gd name="connsiteY76" fmla="*/ 3524 h 24098"/>
                  <a:gd name="connsiteX77" fmla="*/ 11239 w 96869"/>
                  <a:gd name="connsiteY77" fmla="*/ 2572 h 24098"/>
                  <a:gd name="connsiteX78" fmla="*/ 14002 w 96869"/>
                  <a:gd name="connsiteY78" fmla="*/ 3238 h 24098"/>
                  <a:gd name="connsiteX79" fmla="*/ 13811 w 96869"/>
                  <a:gd name="connsiteY79" fmla="*/ 4191 h 24098"/>
                  <a:gd name="connsiteX80" fmla="*/ 8287 w 96869"/>
                  <a:gd name="connsiteY80" fmla="*/ 2857 h 24098"/>
                  <a:gd name="connsiteX81" fmla="*/ 5524 w 96869"/>
                  <a:gd name="connsiteY81" fmla="*/ 2191 h 24098"/>
                  <a:gd name="connsiteX82" fmla="*/ 5715 w 96869"/>
                  <a:gd name="connsiteY82" fmla="*/ 1238 h 24098"/>
                  <a:gd name="connsiteX83" fmla="*/ 8477 w 96869"/>
                  <a:gd name="connsiteY83" fmla="*/ 1905 h 24098"/>
                  <a:gd name="connsiteX84" fmla="*/ 8287 w 96869"/>
                  <a:gd name="connsiteY84" fmla="*/ 2857 h 24098"/>
                  <a:gd name="connsiteX85" fmla="*/ 2762 w 96869"/>
                  <a:gd name="connsiteY85" fmla="*/ 1524 h 24098"/>
                  <a:gd name="connsiteX86" fmla="*/ 0 w 96869"/>
                  <a:gd name="connsiteY86" fmla="*/ 857 h 24098"/>
                  <a:gd name="connsiteX87" fmla="*/ 190 w 96869"/>
                  <a:gd name="connsiteY87" fmla="*/ 0 h 24098"/>
                  <a:gd name="connsiteX88" fmla="*/ 2953 w 96869"/>
                  <a:gd name="connsiteY88" fmla="*/ 667 h 24098"/>
                  <a:gd name="connsiteX89" fmla="*/ 2762 w 96869"/>
                  <a:gd name="connsiteY89" fmla="*/ 1524 h 24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96869" h="24098">
                    <a:moveTo>
                      <a:pt x="96679" y="24098"/>
                    </a:moveTo>
                    <a:lnTo>
                      <a:pt x="93917" y="23431"/>
                    </a:lnTo>
                    <a:lnTo>
                      <a:pt x="94107" y="22479"/>
                    </a:lnTo>
                    <a:lnTo>
                      <a:pt x="96869" y="23146"/>
                    </a:lnTo>
                    <a:lnTo>
                      <a:pt x="96584" y="24098"/>
                    </a:lnTo>
                    <a:close/>
                    <a:moveTo>
                      <a:pt x="91154" y="22765"/>
                    </a:moveTo>
                    <a:lnTo>
                      <a:pt x="88392" y="22098"/>
                    </a:lnTo>
                    <a:lnTo>
                      <a:pt x="88582" y="21146"/>
                    </a:lnTo>
                    <a:lnTo>
                      <a:pt x="91345" y="21812"/>
                    </a:lnTo>
                    <a:lnTo>
                      <a:pt x="91154" y="22765"/>
                    </a:lnTo>
                    <a:close/>
                    <a:moveTo>
                      <a:pt x="85630" y="21431"/>
                    </a:moveTo>
                    <a:lnTo>
                      <a:pt x="82868" y="20764"/>
                    </a:lnTo>
                    <a:lnTo>
                      <a:pt x="83058" y="19907"/>
                    </a:lnTo>
                    <a:lnTo>
                      <a:pt x="85820" y="20574"/>
                    </a:lnTo>
                    <a:lnTo>
                      <a:pt x="85630" y="21431"/>
                    </a:lnTo>
                    <a:close/>
                    <a:moveTo>
                      <a:pt x="80105" y="20098"/>
                    </a:moveTo>
                    <a:lnTo>
                      <a:pt x="77343" y="19431"/>
                    </a:lnTo>
                    <a:lnTo>
                      <a:pt x="77534" y="18479"/>
                    </a:lnTo>
                    <a:lnTo>
                      <a:pt x="80296" y="19145"/>
                    </a:lnTo>
                    <a:lnTo>
                      <a:pt x="80105" y="20098"/>
                    </a:lnTo>
                    <a:close/>
                    <a:moveTo>
                      <a:pt x="74581" y="18764"/>
                    </a:moveTo>
                    <a:lnTo>
                      <a:pt x="71819" y="18097"/>
                    </a:lnTo>
                    <a:lnTo>
                      <a:pt x="72009" y="17145"/>
                    </a:lnTo>
                    <a:lnTo>
                      <a:pt x="74771" y="17812"/>
                    </a:lnTo>
                    <a:lnTo>
                      <a:pt x="74581" y="18669"/>
                    </a:lnTo>
                    <a:close/>
                    <a:moveTo>
                      <a:pt x="69056" y="17431"/>
                    </a:moveTo>
                    <a:lnTo>
                      <a:pt x="66294" y="16764"/>
                    </a:lnTo>
                    <a:lnTo>
                      <a:pt x="66485" y="15812"/>
                    </a:lnTo>
                    <a:lnTo>
                      <a:pt x="69247" y="16478"/>
                    </a:lnTo>
                    <a:lnTo>
                      <a:pt x="69056" y="17431"/>
                    </a:lnTo>
                    <a:close/>
                    <a:moveTo>
                      <a:pt x="63532" y="16097"/>
                    </a:moveTo>
                    <a:lnTo>
                      <a:pt x="60770" y="15430"/>
                    </a:lnTo>
                    <a:lnTo>
                      <a:pt x="60960" y="14478"/>
                    </a:lnTo>
                    <a:lnTo>
                      <a:pt x="63722" y="15145"/>
                    </a:lnTo>
                    <a:lnTo>
                      <a:pt x="63532" y="16002"/>
                    </a:lnTo>
                    <a:close/>
                    <a:moveTo>
                      <a:pt x="58007" y="14764"/>
                    </a:moveTo>
                    <a:lnTo>
                      <a:pt x="55245" y="14097"/>
                    </a:lnTo>
                    <a:lnTo>
                      <a:pt x="55436" y="13145"/>
                    </a:lnTo>
                    <a:lnTo>
                      <a:pt x="58198" y="13811"/>
                    </a:lnTo>
                    <a:lnTo>
                      <a:pt x="58007" y="14764"/>
                    </a:lnTo>
                    <a:close/>
                    <a:moveTo>
                      <a:pt x="52483" y="13430"/>
                    </a:moveTo>
                    <a:lnTo>
                      <a:pt x="49721" y="12763"/>
                    </a:lnTo>
                    <a:lnTo>
                      <a:pt x="49911" y="11811"/>
                    </a:lnTo>
                    <a:lnTo>
                      <a:pt x="52673" y="12478"/>
                    </a:lnTo>
                    <a:lnTo>
                      <a:pt x="52483" y="13430"/>
                    </a:lnTo>
                    <a:close/>
                    <a:moveTo>
                      <a:pt x="46958" y="12097"/>
                    </a:moveTo>
                    <a:lnTo>
                      <a:pt x="44196" y="11430"/>
                    </a:lnTo>
                    <a:lnTo>
                      <a:pt x="44387" y="10478"/>
                    </a:lnTo>
                    <a:lnTo>
                      <a:pt x="47149" y="11144"/>
                    </a:lnTo>
                    <a:lnTo>
                      <a:pt x="46958" y="12097"/>
                    </a:lnTo>
                    <a:close/>
                    <a:moveTo>
                      <a:pt x="41434" y="10763"/>
                    </a:moveTo>
                    <a:lnTo>
                      <a:pt x="38671" y="10096"/>
                    </a:lnTo>
                    <a:lnTo>
                      <a:pt x="38862" y="9144"/>
                    </a:lnTo>
                    <a:lnTo>
                      <a:pt x="41624" y="9811"/>
                    </a:lnTo>
                    <a:lnTo>
                      <a:pt x="41434" y="10763"/>
                    </a:lnTo>
                    <a:close/>
                    <a:moveTo>
                      <a:pt x="35909" y="9430"/>
                    </a:moveTo>
                    <a:lnTo>
                      <a:pt x="33147" y="8763"/>
                    </a:lnTo>
                    <a:lnTo>
                      <a:pt x="33338" y="7811"/>
                    </a:lnTo>
                    <a:lnTo>
                      <a:pt x="36100" y="8477"/>
                    </a:lnTo>
                    <a:lnTo>
                      <a:pt x="35909" y="9430"/>
                    </a:lnTo>
                    <a:close/>
                    <a:moveTo>
                      <a:pt x="30385" y="8096"/>
                    </a:moveTo>
                    <a:lnTo>
                      <a:pt x="27622" y="7429"/>
                    </a:lnTo>
                    <a:lnTo>
                      <a:pt x="27813" y="6477"/>
                    </a:lnTo>
                    <a:lnTo>
                      <a:pt x="30575" y="7144"/>
                    </a:lnTo>
                    <a:lnTo>
                      <a:pt x="30385" y="8096"/>
                    </a:lnTo>
                    <a:close/>
                    <a:moveTo>
                      <a:pt x="24860" y="6763"/>
                    </a:moveTo>
                    <a:lnTo>
                      <a:pt x="22098" y="6096"/>
                    </a:lnTo>
                    <a:lnTo>
                      <a:pt x="22288" y="5239"/>
                    </a:lnTo>
                    <a:lnTo>
                      <a:pt x="25051" y="5905"/>
                    </a:lnTo>
                    <a:lnTo>
                      <a:pt x="24765" y="6858"/>
                    </a:lnTo>
                    <a:close/>
                    <a:moveTo>
                      <a:pt x="19336" y="5524"/>
                    </a:moveTo>
                    <a:lnTo>
                      <a:pt x="16573" y="4858"/>
                    </a:lnTo>
                    <a:lnTo>
                      <a:pt x="16859" y="3905"/>
                    </a:lnTo>
                    <a:lnTo>
                      <a:pt x="19621" y="4572"/>
                    </a:lnTo>
                    <a:lnTo>
                      <a:pt x="19431" y="5524"/>
                    </a:lnTo>
                    <a:close/>
                    <a:moveTo>
                      <a:pt x="13811" y="4191"/>
                    </a:moveTo>
                    <a:lnTo>
                      <a:pt x="11049" y="3524"/>
                    </a:lnTo>
                    <a:lnTo>
                      <a:pt x="11239" y="2572"/>
                    </a:lnTo>
                    <a:lnTo>
                      <a:pt x="14002" y="3238"/>
                    </a:lnTo>
                    <a:lnTo>
                      <a:pt x="13811" y="4191"/>
                    </a:lnTo>
                    <a:close/>
                    <a:moveTo>
                      <a:pt x="8287" y="2857"/>
                    </a:moveTo>
                    <a:lnTo>
                      <a:pt x="5524" y="2191"/>
                    </a:lnTo>
                    <a:lnTo>
                      <a:pt x="5715" y="1238"/>
                    </a:lnTo>
                    <a:lnTo>
                      <a:pt x="8477" y="1905"/>
                    </a:lnTo>
                    <a:lnTo>
                      <a:pt x="8287" y="2857"/>
                    </a:lnTo>
                    <a:close/>
                    <a:moveTo>
                      <a:pt x="2762" y="1524"/>
                    </a:moveTo>
                    <a:lnTo>
                      <a:pt x="0" y="857"/>
                    </a:lnTo>
                    <a:lnTo>
                      <a:pt x="190" y="0"/>
                    </a:lnTo>
                    <a:lnTo>
                      <a:pt x="2953" y="667"/>
                    </a:lnTo>
                    <a:lnTo>
                      <a:pt x="2762" y="1524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0" name="Freeform: Shape 1179">
                <a:extLst>
                  <a:ext uri="{FF2B5EF4-FFF2-40B4-BE49-F238E27FC236}">
                    <a16:creationId xmlns:a16="http://schemas.microsoft.com/office/drawing/2014/main" id="{DDA68FFB-7E9C-D11C-8F5A-F0F2ACE9F800}"/>
                  </a:ext>
                </a:extLst>
              </p:cNvPr>
              <p:cNvSpPr/>
              <p:nvPr/>
            </p:nvSpPr>
            <p:spPr>
              <a:xfrm>
                <a:off x="7825072" y="5164740"/>
                <a:ext cx="91344" cy="22955"/>
              </a:xfrm>
              <a:custGeom>
                <a:avLst/>
                <a:gdLst>
                  <a:gd name="connsiteX0" fmla="*/ 91154 w 91344"/>
                  <a:gd name="connsiteY0" fmla="*/ 22955 h 22955"/>
                  <a:gd name="connsiteX1" fmla="*/ 88392 w 91344"/>
                  <a:gd name="connsiteY1" fmla="*/ 22288 h 22955"/>
                  <a:gd name="connsiteX2" fmla="*/ 88582 w 91344"/>
                  <a:gd name="connsiteY2" fmla="*/ 21336 h 22955"/>
                  <a:gd name="connsiteX3" fmla="*/ 91345 w 91344"/>
                  <a:gd name="connsiteY3" fmla="*/ 22003 h 22955"/>
                  <a:gd name="connsiteX4" fmla="*/ 91154 w 91344"/>
                  <a:gd name="connsiteY4" fmla="*/ 22955 h 22955"/>
                  <a:gd name="connsiteX5" fmla="*/ 85630 w 91344"/>
                  <a:gd name="connsiteY5" fmla="*/ 21622 h 22955"/>
                  <a:gd name="connsiteX6" fmla="*/ 82868 w 91344"/>
                  <a:gd name="connsiteY6" fmla="*/ 20955 h 22955"/>
                  <a:gd name="connsiteX7" fmla="*/ 83058 w 91344"/>
                  <a:gd name="connsiteY7" fmla="*/ 20002 h 22955"/>
                  <a:gd name="connsiteX8" fmla="*/ 85820 w 91344"/>
                  <a:gd name="connsiteY8" fmla="*/ 20669 h 22955"/>
                  <a:gd name="connsiteX9" fmla="*/ 85630 w 91344"/>
                  <a:gd name="connsiteY9" fmla="*/ 21526 h 22955"/>
                  <a:gd name="connsiteX10" fmla="*/ 80105 w 91344"/>
                  <a:gd name="connsiteY10" fmla="*/ 20288 h 22955"/>
                  <a:gd name="connsiteX11" fmla="*/ 77343 w 91344"/>
                  <a:gd name="connsiteY11" fmla="*/ 19621 h 22955"/>
                  <a:gd name="connsiteX12" fmla="*/ 77629 w 91344"/>
                  <a:gd name="connsiteY12" fmla="*/ 18669 h 22955"/>
                  <a:gd name="connsiteX13" fmla="*/ 80391 w 91344"/>
                  <a:gd name="connsiteY13" fmla="*/ 19336 h 22955"/>
                  <a:gd name="connsiteX14" fmla="*/ 80201 w 91344"/>
                  <a:gd name="connsiteY14" fmla="*/ 20288 h 22955"/>
                  <a:gd name="connsiteX15" fmla="*/ 74581 w 91344"/>
                  <a:gd name="connsiteY15" fmla="*/ 18955 h 22955"/>
                  <a:gd name="connsiteX16" fmla="*/ 71819 w 91344"/>
                  <a:gd name="connsiteY16" fmla="*/ 18288 h 22955"/>
                  <a:gd name="connsiteX17" fmla="*/ 72009 w 91344"/>
                  <a:gd name="connsiteY17" fmla="*/ 17335 h 22955"/>
                  <a:gd name="connsiteX18" fmla="*/ 74771 w 91344"/>
                  <a:gd name="connsiteY18" fmla="*/ 18002 h 22955"/>
                  <a:gd name="connsiteX19" fmla="*/ 74581 w 91344"/>
                  <a:gd name="connsiteY19" fmla="*/ 18955 h 22955"/>
                  <a:gd name="connsiteX20" fmla="*/ 69056 w 91344"/>
                  <a:gd name="connsiteY20" fmla="*/ 17621 h 22955"/>
                  <a:gd name="connsiteX21" fmla="*/ 66294 w 91344"/>
                  <a:gd name="connsiteY21" fmla="*/ 16954 h 22955"/>
                  <a:gd name="connsiteX22" fmla="*/ 66485 w 91344"/>
                  <a:gd name="connsiteY22" fmla="*/ 16002 h 22955"/>
                  <a:gd name="connsiteX23" fmla="*/ 69247 w 91344"/>
                  <a:gd name="connsiteY23" fmla="*/ 16669 h 22955"/>
                  <a:gd name="connsiteX24" fmla="*/ 69056 w 91344"/>
                  <a:gd name="connsiteY24" fmla="*/ 17526 h 22955"/>
                  <a:gd name="connsiteX25" fmla="*/ 63532 w 91344"/>
                  <a:gd name="connsiteY25" fmla="*/ 16288 h 22955"/>
                  <a:gd name="connsiteX26" fmla="*/ 60770 w 91344"/>
                  <a:gd name="connsiteY26" fmla="*/ 15621 h 22955"/>
                  <a:gd name="connsiteX27" fmla="*/ 60960 w 91344"/>
                  <a:gd name="connsiteY27" fmla="*/ 14668 h 22955"/>
                  <a:gd name="connsiteX28" fmla="*/ 63722 w 91344"/>
                  <a:gd name="connsiteY28" fmla="*/ 15335 h 22955"/>
                  <a:gd name="connsiteX29" fmla="*/ 63532 w 91344"/>
                  <a:gd name="connsiteY29" fmla="*/ 16288 h 22955"/>
                  <a:gd name="connsiteX30" fmla="*/ 58007 w 91344"/>
                  <a:gd name="connsiteY30" fmla="*/ 14954 h 22955"/>
                  <a:gd name="connsiteX31" fmla="*/ 55245 w 91344"/>
                  <a:gd name="connsiteY31" fmla="*/ 14288 h 22955"/>
                  <a:gd name="connsiteX32" fmla="*/ 55436 w 91344"/>
                  <a:gd name="connsiteY32" fmla="*/ 13430 h 22955"/>
                  <a:gd name="connsiteX33" fmla="*/ 58198 w 91344"/>
                  <a:gd name="connsiteY33" fmla="*/ 14097 h 22955"/>
                  <a:gd name="connsiteX34" fmla="*/ 58007 w 91344"/>
                  <a:gd name="connsiteY34" fmla="*/ 14954 h 22955"/>
                  <a:gd name="connsiteX35" fmla="*/ 52483 w 91344"/>
                  <a:gd name="connsiteY35" fmla="*/ 13621 h 22955"/>
                  <a:gd name="connsiteX36" fmla="*/ 49721 w 91344"/>
                  <a:gd name="connsiteY36" fmla="*/ 12954 h 22955"/>
                  <a:gd name="connsiteX37" fmla="*/ 49911 w 91344"/>
                  <a:gd name="connsiteY37" fmla="*/ 12001 h 22955"/>
                  <a:gd name="connsiteX38" fmla="*/ 52673 w 91344"/>
                  <a:gd name="connsiteY38" fmla="*/ 12668 h 22955"/>
                  <a:gd name="connsiteX39" fmla="*/ 52483 w 91344"/>
                  <a:gd name="connsiteY39" fmla="*/ 13621 h 22955"/>
                  <a:gd name="connsiteX40" fmla="*/ 46958 w 91344"/>
                  <a:gd name="connsiteY40" fmla="*/ 12287 h 22955"/>
                  <a:gd name="connsiteX41" fmla="*/ 44196 w 91344"/>
                  <a:gd name="connsiteY41" fmla="*/ 11621 h 22955"/>
                  <a:gd name="connsiteX42" fmla="*/ 44387 w 91344"/>
                  <a:gd name="connsiteY42" fmla="*/ 10668 h 22955"/>
                  <a:gd name="connsiteX43" fmla="*/ 47149 w 91344"/>
                  <a:gd name="connsiteY43" fmla="*/ 11335 h 22955"/>
                  <a:gd name="connsiteX44" fmla="*/ 46958 w 91344"/>
                  <a:gd name="connsiteY44" fmla="*/ 12287 h 22955"/>
                  <a:gd name="connsiteX45" fmla="*/ 41434 w 91344"/>
                  <a:gd name="connsiteY45" fmla="*/ 10954 h 22955"/>
                  <a:gd name="connsiteX46" fmla="*/ 38671 w 91344"/>
                  <a:gd name="connsiteY46" fmla="*/ 10287 h 22955"/>
                  <a:gd name="connsiteX47" fmla="*/ 38862 w 91344"/>
                  <a:gd name="connsiteY47" fmla="*/ 9334 h 22955"/>
                  <a:gd name="connsiteX48" fmla="*/ 41624 w 91344"/>
                  <a:gd name="connsiteY48" fmla="*/ 10001 h 22955"/>
                  <a:gd name="connsiteX49" fmla="*/ 41434 w 91344"/>
                  <a:gd name="connsiteY49" fmla="*/ 10858 h 22955"/>
                  <a:gd name="connsiteX50" fmla="*/ 35909 w 91344"/>
                  <a:gd name="connsiteY50" fmla="*/ 9620 h 22955"/>
                  <a:gd name="connsiteX51" fmla="*/ 33147 w 91344"/>
                  <a:gd name="connsiteY51" fmla="*/ 8954 h 22955"/>
                  <a:gd name="connsiteX52" fmla="*/ 33338 w 91344"/>
                  <a:gd name="connsiteY52" fmla="*/ 8096 h 22955"/>
                  <a:gd name="connsiteX53" fmla="*/ 36100 w 91344"/>
                  <a:gd name="connsiteY53" fmla="*/ 8763 h 22955"/>
                  <a:gd name="connsiteX54" fmla="*/ 35909 w 91344"/>
                  <a:gd name="connsiteY54" fmla="*/ 9715 h 22955"/>
                  <a:gd name="connsiteX55" fmla="*/ 30385 w 91344"/>
                  <a:gd name="connsiteY55" fmla="*/ 8287 h 22955"/>
                  <a:gd name="connsiteX56" fmla="*/ 27622 w 91344"/>
                  <a:gd name="connsiteY56" fmla="*/ 7620 h 22955"/>
                  <a:gd name="connsiteX57" fmla="*/ 27813 w 91344"/>
                  <a:gd name="connsiteY57" fmla="*/ 6667 h 22955"/>
                  <a:gd name="connsiteX58" fmla="*/ 30575 w 91344"/>
                  <a:gd name="connsiteY58" fmla="*/ 7334 h 22955"/>
                  <a:gd name="connsiteX59" fmla="*/ 30385 w 91344"/>
                  <a:gd name="connsiteY59" fmla="*/ 8191 h 22955"/>
                  <a:gd name="connsiteX60" fmla="*/ 24860 w 91344"/>
                  <a:gd name="connsiteY60" fmla="*/ 6953 h 22955"/>
                  <a:gd name="connsiteX61" fmla="*/ 22098 w 91344"/>
                  <a:gd name="connsiteY61" fmla="*/ 6287 h 22955"/>
                  <a:gd name="connsiteX62" fmla="*/ 22288 w 91344"/>
                  <a:gd name="connsiteY62" fmla="*/ 5429 h 22955"/>
                  <a:gd name="connsiteX63" fmla="*/ 25051 w 91344"/>
                  <a:gd name="connsiteY63" fmla="*/ 6096 h 22955"/>
                  <a:gd name="connsiteX64" fmla="*/ 24765 w 91344"/>
                  <a:gd name="connsiteY64" fmla="*/ 7048 h 22955"/>
                  <a:gd name="connsiteX65" fmla="*/ 19336 w 91344"/>
                  <a:gd name="connsiteY65" fmla="*/ 5620 h 22955"/>
                  <a:gd name="connsiteX66" fmla="*/ 16573 w 91344"/>
                  <a:gd name="connsiteY66" fmla="*/ 4953 h 22955"/>
                  <a:gd name="connsiteX67" fmla="*/ 16859 w 91344"/>
                  <a:gd name="connsiteY67" fmla="*/ 4000 h 22955"/>
                  <a:gd name="connsiteX68" fmla="*/ 19621 w 91344"/>
                  <a:gd name="connsiteY68" fmla="*/ 4667 h 22955"/>
                  <a:gd name="connsiteX69" fmla="*/ 19431 w 91344"/>
                  <a:gd name="connsiteY69" fmla="*/ 5620 h 22955"/>
                  <a:gd name="connsiteX70" fmla="*/ 13811 w 91344"/>
                  <a:gd name="connsiteY70" fmla="*/ 4286 h 22955"/>
                  <a:gd name="connsiteX71" fmla="*/ 11049 w 91344"/>
                  <a:gd name="connsiteY71" fmla="*/ 3619 h 22955"/>
                  <a:gd name="connsiteX72" fmla="*/ 11239 w 91344"/>
                  <a:gd name="connsiteY72" fmla="*/ 2667 h 22955"/>
                  <a:gd name="connsiteX73" fmla="*/ 14002 w 91344"/>
                  <a:gd name="connsiteY73" fmla="*/ 3334 h 22955"/>
                  <a:gd name="connsiteX74" fmla="*/ 13811 w 91344"/>
                  <a:gd name="connsiteY74" fmla="*/ 4286 h 22955"/>
                  <a:gd name="connsiteX75" fmla="*/ 8287 w 91344"/>
                  <a:gd name="connsiteY75" fmla="*/ 2953 h 22955"/>
                  <a:gd name="connsiteX76" fmla="*/ 5524 w 91344"/>
                  <a:gd name="connsiteY76" fmla="*/ 2286 h 22955"/>
                  <a:gd name="connsiteX77" fmla="*/ 5715 w 91344"/>
                  <a:gd name="connsiteY77" fmla="*/ 1429 h 22955"/>
                  <a:gd name="connsiteX78" fmla="*/ 8477 w 91344"/>
                  <a:gd name="connsiteY78" fmla="*/ 2096 h 22955"/>
                  <a:gd name="connsiteX79" fmla="*/ 8287 w 91344"/>
                  <a:gd name="connsiteY79" fmla="*/ 3048 h 22955"/>
                  <a:gd name="connsiteX80" fmla="*/ 2762 w 91344"/>
                  <a:gd name="connsiteY80" fmla="*/ 1619 h 22955"/>
                  <a:gd name="connsiteX81" fmla="*/ 0 w 91344"/>
                  <a:gd name="connsiteY81" fmla="*/ 952 h 22955"/>
                  <a:gd name="connsiteX82" fmla="*/ 286 w 91344"/>
                  <a:gd name="connsiteY82" fmla="*/ 0 h 22955"/>
                  <a:gd name="connsiteX83" fmla="*/ 3048 w 91344"/>
                  <a:gd name="connsiteY83" fmla="*/ 667 h 22955"/>
                  <a:gd name="connsiteX84" fmla="*/ 2857 w 91344"/>
                  <a:gd name="connsiteY84" fmla="*/ 1619 h 22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91344" h="22955">
                    <a:moveTo>
                      <a:pt x="91154" y="22955"/>
                    </a:moveTo>
                    <a:lnTo>
                      <a:pt x="88392" y="22288"/>
                    </a:lnTo>
                    <a:lnTo>
                      <a:pt x="88582" y="21336"/>
                    </a:lnTo>
                    <a:lnTo>
                      <a:pt x="91345" y="22003"/>
                    </a:lnTo>
                    <a:lnTo>
                      <a:pt x="91154" y="22955"/>
                    </a:lnTo>
                    <a:close/>
                    <a:moveTo>
                      <a:pt x="85630" y="21622"/>
                    </a:moveTo>
                    <a:lnTo>
                      <a:pt x="82868" y="20955"/>
                    </a:lnTo>
                    <a:lnTo>
                      <a:pt x="83058" y="20002"/>
                    </a:lnTo>
                    <a:lnTo>
                      <a:pt x="85820" y="20669"/>
                    </a:lnTo>
                    <a:lnTo>
                      <a:pt x="85630" y="21526"/>
                    </a:lnTo>
                    <a:close/>
                    <a:moveTo>
                      <a:pt x="80105" y="20288"/>
                    </a:moveTo>
                    <a:lnTo>
                      <a:pt x="77343" y="19621"/>
                    </a:lnTo>
                    <a:lnTo>
                      <a:pt x="77629" y="18669"/>
                    </a:lnTo>
                    <a:lnTo>
                      <a:pt x="80391" y="19336"/>
                    </a:lnTo>
                    <a:lnTo>
                      <a:pt x="80201" y="20288"/>
                    </a:lnTo>
                    <a:close/>
                    <a:moveTo>
                      <a:pt x="74581" y="18955"/>
                    </a:moveTo>
                    <a:lnTo>
                      <a:pt x="71819" y="18288"/>
                    </a:lnTo>
                    <a:lnTo>
                      <a:pt x="72009" y="17335"/>
                    </a:lnTo>
                    <a:lnTo>
                      <a:pt x="74771" y="18002"/>
                    </a:lnTo>
                    <a:lnTo>
                      <a:pt x="74581" y="18955"/>
                    </a:lnTo>
                    <a:close/>
                    <a:moveTo>
                      <a:pt x="69056" y="17621"/>
                    </a:moveTo>
                    <a:lnTo>
                      <a:pt x="66294" y="16954"/>
                    </a:lnTo>
                    <a:lnTo>
                      <a:pt x="66485" y="16002"/>
                    </a:lnTo>
                    <a:lnTo>
                      <a:pt x="69247" y="16669"/>
                    </a:lnTo>
                    <a:lnTo>
                      <a:pt x="69056" y="17526"/>
                    </a:lnTo>
                    <a:close/>
                    <a:moveTo>
                      <a:pt x="63532" y="16288"/>
                    </a:moveTo>
                    <a:lnTo>
                      <a:pt x="60770" y="15621"/>
                    </a:lnTo>
                    <a:lnTo>
                      <a:pt x="60960" y="14668"/>
                    </a:lnTo>
                    <a:lnTo>
                      <a:pt x="63722" y="15335"/>
                    </a:lnTo>
                    <a:lnTo>
                      <a:pt x="63532" y="16288"/>
                    </a:lnTo>
                    <a:close/>
                    <a:moveTo>
                      <a:pt x="58007" y="14954"/>
                    </a:moveTo>
                    <a:lnTo>
                      <a:pt x="55245" y="14288"/>
                    </a:lnTo>
                    <a:lnTo>
                      <a:pt x="55436" y="13430"/>
                    </a:lnTo>
                    <a:lnTo>
                      <a:pt x="58198" y="14097"/>
                    </a:lnTo>
                    <a:lnTo>
                      <a:pt x="58007" y="14954"/>
                    </a:lnTo>
                    <a:close/>
                    <a:moveTo>
                      <a:pt x="52483" y="13621"/>
                    </a:moveTo>
                    <a:lnTo>
                      <a:pt x="49721" y="12954"/>
                    </a:lnTo>
                    <a:lnTo>
                      <a:pt x="49911" y="12001"/>
                    </a:lnTo>
                    <a:lnTo>
                      <a:pt x="52673" y="12668"/>
                    </a:lnTo>
                    <a:lnTo>
                      <a:pt x="52483" y="13621"/>
                    </a:lnTo>
                    <a:close/>
                    <a:moveTo>
                      <a:pt x="46958" y="12287"/>
                    </a:moveTo>
                    <a:lnTo>
                      <a:pt x="44196" y="11621"/>
                    </a:lnTo>
                    <a:lnTo>
                      <a:pt x="44387" y="10668"/>
                    </a:lnTo>
                    <a:lnTo>
                      <a:pt x="47149" y="11335"/>
                    </a:lnTo>
                    <a:lnTo>
                      <a:pt x="46958" y="12287"/>
                    </a:lnTo>
                    <a:close/>
                    <a:moveTo>
                      <a:pt x="41434" y="10954"/>
                    </a:moveTo>
                    <a:lnTo>
                      <a:pt x="38671" y="10287"/>
                    </a:lnTo>
                    <a:lnTo>
                      <a:pt x="38862" y="9334"/>
                    </a:lnTo>
                    <a:lnTo>
                      <a:pt x="41624" y="10001"/>
                    </a:lnTo>
                    <a:lnTo>
                      <a:pt x="41434" y="10858"/>
                    </a:lnTo>
                    <a:close/>
                    <a:moveTo>
                      <a:pt x="35909" y="9620"/>
                    </a:moveTo>
                    <a:lnTo>
                      <a:pt x="33147" y="8954"/>
                    </a:lnTo>
                    <a:lnTo>
                      <a:pt x="33338" y="8096"/>
                    </a:lnTo>
                    <a:lnTo>
                      <a:pt x="36100" y="8763"/>
                    </a:lnTo>
                    <a:lnTo>
                      <a:pt x="35909" y="9715"/>
                    </a:lnTo>
                    <a:close/>
                    <a:moveTo>
                      <a:pt x="30385" y="8287"/>
                    </a:moveTo>
                    <a:lnTo>
                      <a:pt x="27622" y="7620"/>
                    </a:lnTo>
                    <a:lnTo>
                      <a:pt x="27813" y="6667"/>
                    </a:lnTo>
                    <a:lnTo>
                      <a:pt x="30575" y="7334"/>
                    </a:lnTo>
                    <a:lnTo>
                      <a:pt x="30385" y="8191"/>
                    </a:lnTo>
                    <a:close/>
                    <a:moveTo>
                      <a:pt x="24860" y="6953"/>
                    </a:moveTo>
                    <a:lnTo>
                      <a:pt x="22098" y="6287"/>
                    </a:lnTo>
                    <a:lnTo>
                      <a:pt x="22288" y="5429"/>
                    </a:lnTo>
                    <a:lnTo>
                      <a:pt x="25051" y="6096"/>
                    </a:lnTo>
                    <a:lnTo>
                      <a:pt x="24765" y="7048"/>
                    </a:lnTo>
                    <a:close/>
                    <a:moveTo>
                      <a:pt x="19336" y="5620"/>
                    </a:moveTo>
                    <a:lnTo>
                      <a:pt x="16573" y="4953"/>
                    </a:lnTo>
                    <a:lnTo>
                      <a:pt x="16859" y="4000"/>
                    </a:lnTo>
                    <a:lnTo>
                      <a:pt x="19621" y="4667"/>
                    </a:lnTo>
                    <a:lnTo>
                      <a:pt x="19431" y="5620"/>
                    </a:lnTo>
                    <a:close/>
                    <a:moveTo>
                      <a:pt x="13811" y="4286"/>
                    </a:moveTo>
                    <a:lnTo>
                      <a:pt x="11049" y="3619"/>
                    </a:lnTo>
                    <a:lnTo>
                      <a:pt x="11239" y="2667"/>
                    </a:lnTo>
                    <a:lnTo>
                      <a:pt x="14002" y="3334"/>
                    </a:lnTo>
                    <a:lnTo>
                      <a:pt x="13811" y="4286"/>
                    </a:lnTo>
                    <a:close/>
                    <a:moveTo>
                      <a:pt x="8287" y="2953"/>
                    </a:moveTo>
                    <a:lnTo>
                      <a:pt x="5524" y="2286"/>
                    </a:lnTo>
                    <a:lnTo>
                      <a:pt x="5715" y="1429"/>
                    </a:lnTo>
                    <a:lnTo>
                      <a:pt x="8477" y="2096"/>
                    </a:lnTo>
                    <a:lnTo>
                      <a:pt x="8287" y="3048"/>
                    </a:lnTo>
                    <a:close/>
                    <a:moveTo>
                      <a:pt x="2762" y="1619"/>
                    </a:moveTo>
                    <a:lnTo>
                      <a:pt x="0" y="952"/>
                    </a:lnTo>
                    <a:lnTo>
                      <a:pt x="286" y="0"/>
                    </a:lnTo>
                    <a:lnTo>
                      <a:pt x="3048" y="667"/>
                    </a:lnTo>
                    <a:lnTo>
                      <a:pt x="2857" y="1619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1" name="Freeform: Shape 1180">
                <a:extLst>
                  <a:ext uri="{FF2B5EF4-FFF2-40B4-BE49-F238E27FC236}">
                    <a16:creationId xmlns:a16="http://schemas.microsoft.com/office/drawing/2014/main" id="{64F7D041-75C2-6541-22DB-4EE24B4E4F2F}"/>
                  </a:ext>
                </a:extLst>
              </p:cNvPr>
              <p:cNvSpPr/>
              <p:nvPr/>
            </p:nvSpPr>
            <p:spPr>
              <a:xfrm>
                <a:off x="7824787" y="5174075"/>
                <a:ext cx="85915" cy="21621"/>
              </a:xfrm>
              <a:custGeom>
                <a:avLst/>
                <a:gdLst>
                  <a:gd name="connsiteX0" fmla="*/ 85630 w 85915"/>
                  <a:gd name="connsiteY0" fmla="*/ 21622 h 21621"/>
                  <a:gd name="connsiteX1" fmla="*/ 82868 w 85915"/>
                  <a:gd name="connsiteY1" fmla="*/ 20955 h 21621"/>
                  <a:gd name="connsiteX2" fmla="*/ 83153 w 85915"/>
                  <a:gd name="connsiteY2" fmla="*/ 20003 h 21621"/>
                  <a:gd name="connsiteX3" fmla="*/ 85915 w 85915"/>
                  <a:gd name="connsiteY3" fmla="*/ 20669 h 21621"/>
                  <a:gd name="connsiteX4" fmla="*/ 85725 w 85915"/>
                  <a:gd name="connsiteY4" fmla="*/ 21622 h 21621"/>
                  <a:gd name="connsiteX5" fmla="*/ 80105 w 85915"/>
                  <a:gd name="connsiteY5" fmla="*/ 20288 h 21621"/>
                  <a:gd name="connsiteX6" fmla="*/ 77343 w 85915"/>
                  <a:gd name="connsiteY6" fmla="*/ 19621 h 21621"/>
                  <a:gd name="connsiteX7" fmla="*/ 77534 w 85915"/>
                  <a:gd name="connsiteY7" fmla="*/ 18669 h 21621"/>
                  <a:gd name="connsiteX8" fmla="*/ 80296 w 85915"/>
                  <a:gd name="connsiteY8" fmla="*/ 19336 h 21621"/>
                  <a:gd name="connsiteX9" fmla="*/ 80105 w 85915"/>
                  <a:gd name="connsiteY9" fmla="*/ 20288 h 21621"/>
                  <a:gd name="connsiteX10" fmla="*/ 74581 w 85915"/>
                  <a:gd name="connsiteY10" fmla="*/ 18955 h 21621"/>
                  <a:gd name="connsiteX11" fmla="*/ 71819 w 85915"/>
                  <a:gd name="connsiteY11" fmla="*/ 18288 h 21621"/>
                  <a:gd name="connsiteX12" fmla="*/ 72009 w 85915"/>
                  <a:gd name="connsiteY12" fmla="*/ 17431 h 21621"/>
                  <a:gd name="connsiteX13" fmla="*/ 74771 w 85915"/>
                  <a:gd name="connsiteY13" fmla="*/ 18097 h 21621"/>
                  <a:gd name="connsiteX14" fmla="*/ 74581 w 85915"/>
                  <a:gd name="connsiteY14" fmla="*/ 19050 h 21621"/>
                  <a:gd name="connsiteX15" fmla="*/ 69056 w 85915"/>
                  <a:gd name="connsiteY15" fmla="*/ 17621 h 21621"/>
                  <a:gd name="connsiteX16" fmla="*/ 66294 w 85915"/>
                  <a:gd name="connsiteY16" fmla="*/ 16954 h 21621"/>
                  <a:gd name="connsiteX17" fmla="*/ 66485 w 85915"/>
                  <a:gd name="connsiteY17" fmla="*/ 16002 h 21621"/>
                  <a:gd name="connsiteX18" fmla="*/ 69247 w 85915"/>
                  <a:gd name="connsiteY18" fmla="*/ 16669 h 21621"/>
                  <a:gd name="connsiteX19" fmla="*/ 69056 w 85915"/>
                  <a:gd name="connsiteY19" fmla="*/ 17621 h 21621"/>
                  <a:gd name="connsiteX20" fmla="*/ 63532 w 85915"/>
                  <a:gd name="connsiteY20" fmla="*/ 16288 h 21621"/>
                  <a:gd name="connsiteX21" fmla="*/ 60770 w 85915"/>
                  <a:gd name="connsiteY21" fmla="*/ 15621 h 21621"/>
                  <a:gd name="connsiteX22" fmla="*/ 60960 w 85915"/>
                  <a:gd name="connsiteY22" fmla="*/ 14669 h 21621"/>
                  <a:gd name="connsiteX23" fmla="*/ 63722 w 85915"/>
                  <a:gd name="connsiteY23" fmla="*/ 15335 h 21621"/>
                  <a:gd name="connsiteX24" fmla="*/ 63532 w 85915"/>
                  <a:gd name="connsiteY24" fmla="*/ 16193 h 21621"/>
                  <a:gd name="connsiteX25" fmla="*/ 58007 w 85915"/>
                  <a:gd name="connsiteY25" fmla="*/ 14954 h 21621"/>
                  <a:gd name="connsiteX26" fmla="*/ 55245 w 85915"/>
                  <a:gd name="connsiteY26" fmla="*/ 14288 h 21621"/>
                  <a:gd name="connsiteX27" fmla="*/ 55436 w 85915"/>
                  <a:gd name="connsiteY27" fmla="*/ 13335 h 21621"/>
                  <a:gd name="connsiteX28" fmla="*/ 58198 w 85915"/>
                  <a:gd name="connsiteY28" fmla="*/ 14002 h 21621"/>
                  <a:gd name="connsiteX29" fmla="*/ 58007 w 85915"/>
                  <a:gd name="connsiteY29" fmla="*/ 14954 h 21621"/>
                  <a:gd name="connsiteX30" fmla="*/ 52483 w 85915"/>
                  <a:gd name="connsiteY30" fmla="*/ 13621 h 21621"/>
                  <a:gd name="connsiteX31" fmla="*/ 49721 w 85915"/>
                  <a:gd name="connsiteY31" fmla="*/ 12954 h 21621"/>
                  <a:gd name="connsiteX32" fmla="*/ 49911 w 85915"/>
                  <a:gd name="connsiteY32" fmla="*/ 12097 h 21621"/>
                  <a:gd name="connsiteX33" fmla="*/ 52673 w 85915"/>
                  <a:gd name="connsiteY33" fmla="*/ 12763 h 21621"/>
                  <a:gd name="connsiteX34" fmla="*/ 52483 w 85915"/>
                  <a:gd name="connsiteY34" fmla="*/ 13716 h 21621"/>
                  <a:gd name="connsiteX35" fmla="*/ 46958 w 85915"/>
                  <a:gd name="connsiteY35" fmla="*/ 12287 h 21621"/>
                  <a:gd name="connsiteX36" fmla="*/ 44196 w 85915"/>
                  <a:gd name="connsiteY36" fmla="*/ 11621 h 21621"/>
                  <a:gd name="connsiteX37" fmla="*/ 44387 w 85915"/>
                  <a:gd name="connsiteY37" fmla="*/ 10668 h 21621"/>
                  <a:gd name="connsiteX38" fmla="*/ 47149 w 85915"/>
                  <a:gd name="connsiteY38" fmla="*/ 11335 h 21621"/>
                  <a:gd name="connsiteX39" fmla="*/ 46958 w 85915"/>
                  <a:gd name="connsiteY39" fmla="*/ 12287 h 21621"/>
                  <a:gd name="connsiteX40" fmla="*/ 41434 w 85915"/>
                  <a:gd name="connsiteY40" fmla="*/ 10954 h 21621"/>
                  <a:gd name="connsiteX41" fmla="*/ 38671 w 85915"/>
                  <a:gd name="connsiteY41" fmla="*/ 10287 h 21621"/>
                  <a:gd name="connsiteX42" fmla="*/ 38862 w 85915"/>
                  <a:gd name="connsiteY42" fmla="*/ 9335 h 21621"/>
                  <a:gd name="connsiteX43" fmla="*/ 41624 w 85915"/>
                  <a:gd name="connsiteY43" fmla="*/ 10001 h 21621"/>
                  <a:gd name="connsiteX44" fmla="*/ 41434 w 85915"/>
                  <a:gd name="connsiteY44" fmla="*/ 10859 h 21621"/>
                  <a:gd name="connsiteX45" fmla="*/ 35909 w 85915"/>
                  <a:gd name="connsiteY45" fmla="*/ 9620 h 21621"/>
                  <a:gd name="connsiteX46" fmla="*/ 33147 w 85915"/>
                  <a:gd name="connsiteY46" fmla="*/ 8954 h 21621"/>
                  <a:gd name="connsiteX47" fmla="*/ 33338 w 85915"/>
                  <a:gd name="connsiteY47" fmla="*/ 8096 h 21621"/>
                  <a:gd name="connsiteX48" fmla="*/ 36100 w 85915"/>
                  <a:gd name="connsiteY48" fmla="*/ 8763 h 21621"/>
                  <a:gd name="connsiteX49" fmla="*/ 35909 w 85915"/>
                  <a:gd name="connsiteY49" fmla="*/ 9716 h 21621"/>
                  <a:gd name="connsiteX50" fmla="*/ 30385 w 85915"/>
                  <a:gd name="connsiteY50" fmla="*/ 8287 h 21621"/>
                  <a:gd name="connsiteX51" fmla="*/ 27622 w 85915"/>
                  <a:gd name="connsiteY51" fmla="*/ 7620 h 21621"/>
                  <a:gd name="connsiteX52" fmla="*/ 27813 w 85915"/>
                  <a:gd name="connsiteY52" fmla="*/ 6668 h 21621"/>
                  <a:gd name="connsiteX53" fmla="*/ 30575 w 85915"/>
                  <a:gd name="connsiteY53" fmla="*/ 7334 h 21621"/>
                  <a:gd name="connsiteX54" fmla="*/ 30385 w 85915"/>
                  <a:gd name="connsiteY54" fmla="*/ 8287 h 21621"/>
                  <a:gd name="connsiteX55" fmla="*/ 24860 w 85915"/>
                  <a:gd name="connsiteY55" fmla="*/ 6953 h 21621"/>
                  <a:gd name="connsiteX56" fmla="*/ 22098 w 85915"/>
                  <a:gd name="connsiteY56" fmla="*/ 6287 h 21621"/>
                  <a:gd name="connsiteX57" fmla="*/ 22288 w 85915"/>
                  <a:gd name="connsiteY57" fmla="*/ 5334 h 21621"/>
                  <a:gd name="connsiteX58" fmla="*/ 25051 w 85915"/>
                  <a:gd name="connsiteY58" fmla="*/ 6001 h 21621"/>
                  <a:gd name="connsiteX59" fmla="*/ 24860 w 85915"/>
                  <a:gd name="connsiteY59" fmla="*/ 6953 h 21621"/>
                  <a:gd name="connsiteX60" fmla="*/ 19336 w 85915"/>
                  <a:gd name="connsiteY60" fmla="*/ 5620 h 21621"/>
                  <a:gd name="connsiteX61" fmla="*/ 16573 w 85915"/>
                  <a:gd name="connsiteY61" fmla="*/ 4953 h 21621"/>
                  <a:gd name="connsiteX62" fmla="*/ 16764 w 85915"/>
                  <a:gd name="connsiteY62" fmla="*/ 4001 h 21621"/>
                  <a:gd name="connsiteX63" fmla="*/ 19526 w 85915"/>
                  <a:gd name="connsiteY63" fmla="*/ 4667 h 21621"/>
                  <a:gd name="connsiteX64" fmla="*/ 19336 w 85915"/>
                  <a:gd name="connsiteY64" fmla="*/ 5620 h 21621"/>
                  <a:gd name="connsiteX65" fmla="*/ 13811 w 85915"/>
                  <a:gd name="connsiteY65" fmla="*/ 4286 h 21621"/>
                  <a:gd name="connsiteX66" fmla="*/ 11049 w 85915"/>
                  <a:gd name="connsiteY66" fmla="*/ 3620 h 21621"/>
                  <a:gd name="connsiteX67" fmla="*/ 11239 w 85915"/>
                  <a:gd name="connsiteY67" fmla="*/ 2667 h 21621"/>
                  <a:gd name="connsiteX68" fmla="*/ 14002 w 85915"/>
                  <a:gd name="connsiteY68" fmla="*/ 3334 h 21621"/>
                  <a:gd name="connsiteX69" fmla="*/ 13811 w 85915"/>
                  <a:gd name="connsiteY69" fmla="*/ 4286 h 21621"/>
                  <a:gd name="connsiteX70" fmla="*/ 8287 w 85915"/>
                  <a:gd name="connsiteY70" fmla="*/ 2953 h 21621"/>
                  <a:gd name="connsiteX71" fmla="*/ 5524 w 85915"/>
                  <a:gd name="connsiteY71" fmla="*/ 2286 h 21621"/>
                  <a:gd name="connsiteX72" fmla="*/ 5715 w 85915"/>
                  <a:gd name="connsiteY72" fmla="*/ 1334 h 21621"/>
                  <a:gd name="connsiteX73" fmla="*/ 8477 w 85915"/>
                  <a:gd name="connsiteY73" fmla="*/ 2000 h 21621"/>
                  <a:gd name="connsiteX74" fmla="*/ 8287 w 85915"/>
                  <a:gd name="connsiteY74" fmla="*/ 2953 h 21621"/>
                  <a:gd name="connsiteX75" fmla="*/ 2762 w 85915"/>
                  <a:gd name="connsiteY75" fmla="*/ 1619 h 21621"/>
                  <a:gd name="connsiteX76" fmla="*/ 0 w 85915"/>
                  <a:gd name="connsiteY76" fmla="*/ 953 h 21621"/>
                  <a:gd name="connsiteX77" fmla="*/ 190 w 85915"/>
                  <a:gd name="connsiteY77" fmla="*/ 0 h 21621"/>
                  <a:gd name="connsiteX78" fmla="*/ 2953 w 85915"/>
                  <a:gd name="connsiteY78" fmla="*/ 667 h 21621"/>
                  <a:gd name="connsiteX79" fmla="*/ 2762 w 85915"/>
                  <a:gd name="connsiteY79" fmla="*/ 1619 h 21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85915" h="21621">
                    <a:moveTo>
                      <a:pt x="85630" y="21622"/>
                    </a:moveTo>
                    <a:lnTo>
                      <a:pt x="82868" y="20955"/>
                    </a:lnTo>
                    <a:lnTo>
                      <a:pt x="83153" y="20003"/>
                    </a:lnTo>
                    <a:lnTo>
                      <a:pt x="85915" y="20669"/>
                    </a:lnTo>
                    <a:lnTo>
                      <a:pt x="85725" y="21622"/>
                    </a:lnTo>
                    <a:close/>
                    <a:moveTo>
                      <a:pt x="80105" y="20288"/>
                    </a:moveTo>
                    <a:lnTo>
                      <a:pt x="77343" y="19621"/>
                    </a:lnTo>
                    <a:lnTo>
                      <a:pt x="77534" y="18669"/>
                    </a:lnTo>
                    <a:lnTo>
                      <a:pt x="80296" y="19336"/>
                    </a:lnTo>
                    <a:lnTo>
                      <a:pt x="80105" y="20288"/>
                    </a:lnTo>
                    <a:close/>
                    <a:moveTo>
                      <a:pt x="74581" y="18955"/>
                    </a:moveTo>
                    <a:lnTo>
                      <a:pt x="71819" y="18288"/>
                    </a:lnTo>
                    <a:lnTo>
                      <a:pt x="72009" y="17431"/>
                    </a:lnTo>
                    <a:lnTo>
                      <a:pt x="74771" y="18097"/>
                    </a:lnTo>
                    <a:lnTo>
                      <a:pt x="74581" y="19050"/>
                    </a:lnTo>
                    <a:close/>
                    <a:moveTo>
                      <a:pt x="69056" y="17621"/>
                    </a:moveTo>
                    <a:lnTo>
                      <a:pt x="66294" y="16954"/>
                    </a:lnTo>
                    <a:lnTo>
                      <a:pt x="66485" y="16002"/>
                    </a:lnTo>
                    <a:lnTo>
                      <a:pt x="69247" y="16669"/>
                    </a:lnTo>
                    <a:lnTo>
                      <a:pt x="69056" y="17621"/>
                    </a:lnTo>
                    <a:close/>
                    <a:moveTo>
                      <a:pt x="63532" y="16288"/>
                    </a:moveTo>
                    <a:lnTo>
                      <a:pt x="60770" y="15621"/>
                    </a:lnTo>
                    <a:lnTo>
                      <a:pt x="60960" y="14669"/>
                    </a:lnTo>
                    <a:lnTo>
                      <a:pt x="63722" y="15335"/>
                    </a:lnTo>
                    <a:lnTo>
                      <a:pt x="63532" y="16193"/>
                    </a:lnTo>
                    <a:close/>
                    <a:moveTo>
                      <a:pt x="58007" y="14954"/>
                    </a:moveTo>
                    <a:lnTo>
                      <a:pt x="55245" y="14288"/>
                    </a:lnTo>
                    <a:lnTo>
                      <a:pt x="55436" y="13335"/>
                    </a:lnTo>
                    <a:lnTo>
                      <a:pt x="58198" y="14002"/>
                    </a:lnTo>
                    <a:lnTo>
                      <a:pt x="58007" y="14954"/>
                    </a:lnTo>
                    <a:close/>
                    <a:moveTo>
                      <a:pt x="52483" y="13621"/>
                    </a:moveTo>
                    <a:lnTo>
                      <a:pt x="49721" y="12954"/>
                    </a:lnTo>
                    <a:lnTo>
                      <a:pt x="49911" y="12097"/>
                    </a:lnTo>
                    <a:lnTo>
                      <a:pt x="52673" y="12763"/>
                    </a:lnTo>
                    <a:lnTo>
                      <a:pt x="52483" y="13716"/>
                    </a:lnTo>
                    <a:close/>
                    <a:moveTo>
                      <a:pt x="46958" y="12287"/>
                    </a:moveTo>
                    <a:lnTo>
                      <a:pt x="44196" y="11621"/>
                    </a:lnTo>
                    <a:lnTo>
                      <a:pt x="44387" y="10668"/>
                    </a:lnTo>
                    <a:lnTo>
                      <a:pt x="47149" y="11335"/>
                    </a:lnTo>
                    <a:lnTo>
                      <a:pt x="46958" y="12287"/>
                    </a:lnTo>
                    <a:close/>
                    <a:moveTo>
                      <a:pt x="41434" y="10954"/>
                    </a:moveTo>
                    <a:lnTo>
                      <a:pt x="38671" y="10287"/>
                    </a:lnTo>
                    <a:lnTo>
                      <a:pt x="38862" y="9335"/>
                    </a:lnTo>
                    <a:lnTo>
                      <a:pt x="41624" y="10001"/>
                    </a:lnTo>
                    <a:lnTo>
                      <a:pt x="41434" y="10859"/>
                    </a:lnTo>
                    <a:close/>
                    <a:moveTo>
                      <a:pt x="35909" y="9620"/>
                    </a:moveTo>
                    <a:lnTo>
                      <a:pt x="33147" y="8954"/>
                    </a:lnTo>
                    <a:lnTo>
                      <a:pt x="33338" y="8096"/>
                    </a:lnTo>
                    <a:lnTo>
                      <a:pt x="36100" y="8763"/>
                    </a:lnTo>
                    <a:lnTo>
                      <a:pt x="35909" y="9716"/>
                    </a:lnTo>
                    <a:close/>
                    <a:moveTo>
                      <a:pt x="30385" y="8287"/>
                    </a:moveTo>
                    <a:lnTo>
                      <a:pt x="27622" y="7620"/>
                    </a:lnTo>
                    <a:lnTo>
                      <a:pt x="27813" y="6668"/>
                    </a:lnTo>
                    <a:lnTo>
                      <a:pt x="30575" y="7334"/>
                    </a:lnTo>
                    <a:lnTo>
                      <a:pt x="30385" y="8287"/>
                    </a:lnTo>
                    <a:close/>
                    <a:moveTo>
                      <a:pt x="24860" y="6953"/>
                    </a:moveTo>
                    <a:lnTo>
                      <a:pt x="22098" y="6287"/>
                    </a:lnTo>
                    <a:lnTo>
                      <a:pt x="22288" y="5334"/>
                    </a:lnTo>
                    <a:lnTo>
                      <a:pt x="25051" y="6001"/>
                    </a:lnTo>
                    <a:lnTo>
                      <a:pt x="24860" y="6953"/>
                    </a:lnTo>
                    <a:close/>
                    <a:moveTo>
                      <a:pt x="19336" y="5620"/>
                    </a:moveTo>
                    <a:lnTo>
                      <a:pt x="16573" y="4953"/>
                    </a:lnTo>
                    <a:lnTo>
                      <a:pt x="16764" y="4001"/>
                    </a:lnTo>
                    <a:lnTo>
                      <a:pt x="19526" y="4667"/>
                    </a:lnTo>
                    <a:lnTo>
                      <a:pt x="19336" y="5620"/>
                    </a:lnTo>
                    <a:close/>
                    <a:moveTo>
                      <a:pt x="13811" y="4286"/>
                    </a:moveTo>
                    <a:lnTo>
                      <a:pt x="11049" y="3620"/>
                    </a:lnTo>
                    <a:lnTo>
                      <a:pt x="11239" y="2667"/>
                    </a:lnTo>
                    <a:lnTo>
                      <a:pt x="14002" y="3334"/>
                    </a:lnTo>
                    <a:lnTo>
                      <a:pt x="13811" y="4286"/>
                    </a:lnTo>
                    <a:close/>
                    <a:moveTo>
                      <a:pt x="8287" y="2953"/>
                    </a:moveTo>
                    <a:lnTo>
                      <a:pt x="5524" y="2286"/>
                    </a:lnTo>
                    <a:lnTo>
                      <a:pt x="5715" y="1334"/>
                    </a:lnTo>
                    <a:lnTo>
                      <a:pt x="8477" y="2000"/>
                    </a:lnTo>
                    <a:lnTo>
                      <a:pt x="8287" y="2953"/>
                    </a:lnTo>
                    <a:close/>
                    <a:moveTo>
                      <a:pt x="2762" y="1619"/>
                    </a:moveTo>
                    <a:lnTo>
                      <a:pt x="0" y="953"/>
                    </a:lnTo>
                    <a:lnTo>
                      <a:pt x="190" y="0"/>
                    </a:lnTo>
                    <a:lnTo>
                      <a:pt x="2953" y="667"/>
                    </a:lnTo>
                    <a:lnTo>
                      <a:pt x="2762" y="1619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2" name="Freeform: Shape 1181">
                <a:extLst>
                  <a:ext uri="{FF2B5EF4-FFF2-40B4-BE49-F238E27FC236}">
                    <a16:creationId xmlns:a16="http://schemas.microsoft.com/office/drawing/2014/main" id="{826280C8-0745-1B15-8886-732E6E30484C}"/>
                  </a:ext>
                </a:extLst>
              </p:cNvPr>
              <p:cNvSpPr/>
              <p:nvPr/>
            </p:nvSpPr>
            <p:spPr>
              <a:xfrm>
                <a:off x="7823739" y="5185505"/>
                <a:ext cx="80295" cy="20097"/>
              </a:xfrm>
              <a:custGeom>
                <a:avLst/>
                <a:gdLst>
                  <a:gd name="connsiteX0" fmla="*/ 80105 w 80295"/>
                  <a:gd name="connsiteY0" fmla="*/ 20098 h 20097"/>
                  <a:gd name="connsiteX1" fmla="*/ 77343 w 80295"/>
                  <a:gd name="connsiteY1" fmla="*/ 19431 h 20097"/>
                  <a:gd name="connsiteX2" fmla="*/ 77533 w 80295"/>
                  <a:gd name="connsiteY2" fmla="*/ 18479 h 20097"/>
                  <a:gd name="connsiteX3" fmla="*/ 80296 w 80295"/>
                  <a:gd name="connsiteY3" fmla="*/ 19145 h 20097"/>
                  <a:gd name="connsiteX4" fmla="*/ 80105 w 80295"/>
                  <a:gd name="connsiteY4" fmla="*/ 20098 h 20097"/>
                  <a:gd name="connsiteX5" fmla="*/ 74581 w 80295"/>
                  <a:gd name="connsiteY5" fmla="*/ 18860 h 20097"/>
                  <a:gd name="connsiteX6" fmla="*/ 71818 w 80295"/>
                  <a:gd name="connsiteY6" fmla="*/ 18193 h 20097"/>
                  <a:gd name="connsiteX7" fmla="*/ 72009 w 80295"/>
                  <a:gd name="connsiteY7" fmla="*/ 17240 h 20097"/>
                  <a:gd name="connsiteX8" fmla="*/ 74771 w 80295"/>
                  <a:gd name="connsiteY8" fmla="*/ 17907 h 20097"/>
                  <a:gd name="connsiteX9" fmla="*/ 74581 w 80295"/>
                  <a:gd name="connsiteY9" fmla="*/ 18860 h 20097"/>
                  <a:gd name="connsiteX10" fmla="*/ 69056 w 80295"/>
                  <a:gd name="connsiteY10" fmla="*/ 17526 h 20097"/>
                  <a:gd name="connsiteX11" fmla="*/ 66294 w 80295"/>
                  <a:gd name="connsiteY11" fmla="*/ 16859 h 20097"/>
                  <a:gd name="connsiteX12" fmla="*/ 66484 w 80295"/>
                  <a:gd name="connsiteY12" fmla="*/ 16002 h 20097"/>
                  <a:gd name="connsiteX13" fmla="*/ 69247 w 80295"/>
                  <a:gd name="connsiteY13" fmla="*/ 16669 h 20097"/>
                  <a:gd name="connsiteX14" fmla="*/ 69056 w 80295"/>
                  <a:gd name="connsiteY14" fmla="*/ 17621 h 20097"/>
                  <a:gd name="connsiteX15" fmla="*/ 63532 w 80295"/>
                  <a:gd name="connsiteY15" fmla="*/ 16192 h 20097"/>
                  <a:gd name="connsiteX16" fmla="*/ 60769 w 80295"/>
                  <a:gd name="connsiteY16" fmla="*/ 15526 h 20097"/>
                  <a:gd name="connsiteX17" fmla="*/ 60960 w 80295"/>
                  <a:gd name="connsiteY17" fmla="*/ 14573 h 20097"/>
                  <a:gd name="connsiteX18" fmla="*/ 63722 w 80295"/>
                  <a:gd name="connsiteY18" fmla="*/ 15240 h 20097"/>
                  <a:gd name="connsiteX19" fmla="*/ 63532 w 80295"/>
                  <a:gd name="connsiteY19" fmla="*/ 16192 h 20097"/>
                  <a:gd name="connsiteX20" fmla="*/ 58007 w 80295"/>
                  <a:gd name="connsiteY20" fmla="*/ 14859 h 20097"/>
                  <a:gd name="connsiteX21" fmla="*/ 55245 w 80295"/>
                  <a:gd name="connsiteY21" fmla="*/ 14192 h 20097"/>
                  <a:gd name="connsiteX22" fmla="*/ 55435 w 80295"/>
                  <a:gd name="connsiteY22" fmla="*/ 13240 h 20097"/>
                  <a:gd name="connsiteX23" fmla="*/ 58198 w 80295"/>
                  <a:gd name="connsiteY23" fmla="*/ 13906 h 20097"/>
                  <a:gd name="connsiteX24" fmla="*/ 58007 w 80295"/>
                  <a:gd name="connsiteY24" fmla="*/ 14859 h 20097"/>
                  <a:gd name="connsiteX25" fmla="*/ 52483 w 80295"/>
                  <a:gd name="connsiteY25" fmla="*/ 13525 h 20097"/>
                  <a:gd name="connsiteX26" fmla="*/ 49720 w 80295"/>
                  <a:gd name="connsiteY26" fmla="*/ 12859 h 20097"/>
                  <a:gd name="connsiteX27" fmla="*/ 49911 w 80295"/>
                  <a:gd name="connsiteY27" fmla="*/ 11906 h 20097"/>
                  <a:gd name="connsiteX28" fmla="*/ 52673 w 80295"/>
                  <a:gd name="connsiteY28" fmla="*/ 12573 h 20097"/>
                  <a:gd name="connsiteX29" fmla="*/ 52483 w 80295"/>
                  <a:gd name="connsiteY29" fmla="*/ 13525 h 20097"/>
                  <a:gd name="connsiteX30" fmla="*/ 46958 w 80295"/>
                  <a:gd name="connsiteY30" fmla="*/ 12192 h 20097"/>
                  <a:gd name="connsiteX31" fmla="*/ 44196 w 80295"/>
                  <a:gd name="connsiteY31" fmla="*/ 11525 h 20097"/>
                  <a:gd name="connsiteX32" fmla="*/ 44386 w 80295"/>
                  <a:gd name="connsiteY32" fmla="*/ 10573 h 20097"/>
                  <a:gd name="connsiteX33" fmla="*/ 47149 w 80295"/>
                  <a:gd name="connsiteY33" fmla="*/ 11239 h 20097"/>
                  <a:gd name="connsiteX34" fmla="*/ 46958 w 80295"/>
                  <a:gd name="connsiteY34" fmla="*/ 12097 h 20097"/>
                  <a:gd name="connsiteX35" fmla="*/ 41434 w 80295"/>
                  <a:gd name="connsiteY35" fmla="*/ 10858 h 20097"/>
                  <a:gd name="connsiteX36" fmla="*/ 38671 w 80295"/>
                  <a:gd name="connsiteY36" fmla="*/ 10192 h 20097"/>
                  <a:gd name="connsiteX37" fmla="*/ 38862 w 80295"/>
                  <a:gd name="connsiteY37" fmla="*/ 9239 h 20097"/>
                  <a:gd name="connsiteX38" fmla="*/ 41624 w 80295"/>
                  <a:gd name="connsiteY38" fmla="*/ 9906 h 20097"/>
                  <a:gd name="connsiteX39" fmla="*/ 41434 w 80295"/>
                  <a:gd name="connsiteY39" fmla="*/ 10858 h 20097"/>
                  <a:gd name="connsiteX40" fmla="*/ 35909 w 80295"/>
                  <a:gd name="connsiteY40" fmla="*/ 9525 h 20097"/>
                  <a:gd name="connsiteX41" fmla="*/ 33147 w 80295"/>
                  <a:gd name="connsiteY41" fmla="*/ 8858 h 20097"/>
                  <a:gd name="connsiteX42" fmla="*/ 33338 w 80295"/>
                  <a:gd name="connsiteY42" fmla="*/ 7906 h 20097"/>
                  <a:gd name="connsiteX43" fmla="*/ 36100 w 80295"/>
                  <a:gd name="connsiteY43" fmla="*/ 8572 h 20097"/>
                  <a:gd name="connsiteX44" fmla="*/ 35909 w 80295"/>
                  <a:gd name="connsiteY44" fmla="*/ 9525 h 20097"/>
                  <a:gd name="connsiteX45" fmla="*/ 30384 w 80295"/>
                  <a:gd name="connsiteY45" fmla="*/ 8191 h 20097"/>
                  <a:gd name="connsiteX46" fmla="*/ 27622 w 80295"/>
                  <a:gd name="connsiteY46" fmla="*/ 7525 h 20097"/>
                  <a:gd name="connsiteX47" fmla="*/ 27813 w 80295"/>
                  <a:gd name="connsiteY47" fmla="*/ 6572 h 20097"/>
                  <a:gd name="connsiteX48" fmla="*/ 30575 w 80295"/>
                  <a:gd name="connsiteY48" fmla="*/ 7239 h 20097"/>
                  <a:gd name="connsiteX49" fmla="*/ 30384 w 80295"/>
                  <a:gd name="connsiteY49" fmla="*/ 8191 h 20097"/>
                  <a:gd name="connsiteX50" fmla="*/ 24860 w 80295"/>
                  <a:gd name="connsiteY50" fmla="*/ 6858 h 20097"/>
                  <a:gd name="connsiteX51" fmla="*/ 22098 w 80295"/>
                  <a:gd name="connsiteY51" fmla="*/ 6191 h 20097"/>
                  <a:gd name="connsiteX52" fmla="*/ 22288 w 80295"/>
                  <a:gd name="connsiteY52" fmla="*/ 5239 h 20097"/>
                  <a:gd name="connsiteX53" fmla="*/ 25051 w 80295"/>
                  <a:gd name="connsiteY53" fmla="*/ 5905 h 20097"/>
                  <a:gd name="connsiteX54" fmla="*/ 24860 w 80295"/>
                  <a:gd name="connsiteY54" fmla="*/ 6858 h 20097"/>
                  <a:gd name="connsiteX55" fmla="*/ 19336 w 80295"/>
                  <a:gd name="connsiteY55" fmla="*/ 5524 h 20097"/>
                  <a:gd name="connsiteX56" fmla="*/ 16573 w 80295"/>
                  <a:gd name="connsiteY56" fmla="*/ 4858 h 20097"/>
                  <a:gd name="connsiteX57" fmla="*/ 16764 w 80295"/>
                  <a:gd name="connsiteY57" fmla="*/ 4000 h 20097"/>
                  <a:gd name="connsiteX58" fmla="*/ 19526 w 80295"/>
                  <a:gd name="connsiteY58" fmla="*/ 4667 h 20097"/>
                  <a:gd name="connsiteX59" fmla="*/ 19336 w 80295"/>
                  <a:gd name="connsiteY59" fmla="*/ 5620 h 20097"/>
                  <a:gd name="connsiteX60" fmla="*/ 13811 w 80295"/>
                  <a:gd name="connsiteY60" fmla="*/ 4191 h 20097"/>
                  <a:gd name="connsiteX61" fmla="*/ 11049 w 80295"/>
                  <a:gd name="connsiteY61" fmla="*/ 3524 h 20097"/>
                  <a:gd name="connsiteX62" fmla="*/ 11239 w 80295"/>
                  <a:gd name="connsiteY62" fmla="*/ 2572 h 20097"/>
                  <a:gd name="connsiteX63" fmla="*/ 14001 w 80295"/>
                  <a:gd name="connsiteY63" fmla="*/ 3238 h 20097"/>
                  <a:gd name="connsiteX64" fmla="*/ 13811 w 80295"/>
                  <a:gd name="connsiteY64" fmla="*/ 4191 h 20097"/>
                  <a:gd name="connsiteX65" fmla="*/ 8287 w 80295"/>
                  <a:gd name="connsiteY65" fmla="*/ 2857 h 20097"/>
                  <a:gd name="connsiteX66" fmla="*/ 5524 w 80295"/>
                  <a:gd name="connsiteY66" fmla="*/ 2191 h 20097"/>
                  <a:gd name="connsiteX67" fmla="*/ 5715 w 80295"/>
                  <a:gd name="connsiteY67" fmla="*/ 1238 h 20097"/>
                  <a:gd name="connsiteX68" fmla="*/ 8477 w 80295"/>
                  <a:gd name="connsiteY68" fmla="*/ 1905 h 20097"/>
                  <a:gd name="connsiteX69" fmla="*/ 8287 w 80295"/>
                  <a:gd name="connsiteY69" fmla="*/ 2857 h 20097"/>
                  <a:gd name="connsiteX70" fmla="*/ 2762 w 80295"/>
                  <a:gd name="connsiteY70" fmla="*/ 1524 h 20097"/>
                  <a:gd name="connsiteX71" fmla="*/ 0 w 80295"/>
                  <a:gd name="connsiteY71" fmla="*/ 857 h 20097"/>
                  <a:gd name="connsiteX72" fmla="*/ 190 w 80295"/>
                  <a:gd name="connsiteY72" fmla="*/ 0 h 20097"/>
                  <a:gd name="connsiteX73" fmla="*/ 2953 w 80295"/>
                  <a:gd name="connsiteY73" fmla="*/ 667 h 20097"/>
                  <a:gd name="connsiteX74" fmla="*/ 2762 w 80295"/>
                  <a:gd name="connsiteY74" fmla="*/ 1619 h 20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80295" h="20097">
                    <a:moveTo>
                      <a:pt x="80105" y="20098"/>
                    </a:moveTo>
                    <a:lnTo>
                      <a:pt x="77343" y="19431"/>
                    </a:lnTo>
                    <a:lnTo>
                      <a:pt x="77533" y="18479"/>
                    </a:lnTo>
                    <a:lnTo>
                      <a:pt x="80296" y="19145"/>
                    </a:lnTo>
                    <a:lnTo>
                      <a:pt x="80105" y="20098"/>
                    </a:lnTo>
                    <a:close/>
                    <a:moveTo>
                      <a:pt x="74581" y="18860"/>
                    </a:moveTo>
                    <a:lnTo>
                      <a:pt x="71818" y="18193"/>
                    </a:lnTo>
                    <a:lnTo>
                      <a:pt x="72009" y="17240"/>
                    </a:lnTo>
                    <a:lnTo>
                      <a:pt x="74771" y="17907"/>
                    </a:lnTo>
                    <a:lnTo>
                      <a:pt x="74581" y="18860"/>
                    </a:lnTo>
                    <a:close/>
                    <a:moveTo>
                      <a:pt x="69056" y="17526"/>
                    </a:moveTo>
                    <a:lnTo>
                      <a:pt x="66294" y="16859"/>
                    </a:lnTo>
                    <a:lnTo>
                      <a:pt x="66484" y="16002"/>
                    </a:lnTo>
                    <a:lnTo>
                      <a:pt x="69247" y="16669"/>
                    </a:lnTo>
                    <a:lnTo>
                      <a:pt x="69056" y="17621"/>
                    </a:lnTo>
                    <a:close/>
                    <a:moveTo>
                      <a:pt x="63532" y="16192"/>
                    </a:moveTo>
                    <a:lnTo>
                      <a:pt x="60769" y="15526"/>
                    </a:lnTo>
                    <a:lnTo>
                      <a:pt x="60960" y="14573"/>
                    </a:lnTo>
                    <a:lnTo>
                      <a:pt x="63722" y="15240"/>
                    </a:lnTo>
                    <a:lnTo>
                      <a:pt x="63532" y="16192"/>
                    </a:lnTo>
                    <a:close/>
                    <a:moveTo>
                      <a:pt x="58007" y="14859"/>
                    </a:moveTo>
                    <a:lnTo>
                      <a:pt x="55245" y="14192"/>
                    </a:lnTo>
                    <a:lnTo>
                      <a:pt x="55435" y="13240"/>
                    </a:lnTo>
                    <a:lnTo>
                      <a:pt x="58198" y="13906"/>
                    </a:lnTo>
                    <a:lnTo>
                      <a:pt x="58007" y="14859"/>
                    </a:lnTo>
                    <a:close/>
                    <a:moveTo>
                      <a:pt x="52483" y="13525"/>
                    </a:moveTo>
                    <a:lnTo>
                      <a:pt x="49720" y="12859"/>
                    </a:lnTo>
                    <a:lnTo>
                      <a:pt x="49911" y="11906"/>
                    </a:lnTo>
                    <a:lnTo>
                      <a:pt x="52673" y="12573"/>
                    </a:lnTo>
                    <a:lnTo>
                      <a:pt x="52483" y="13525"/>
                    </a:lnTo>
                    <a:close/>
                    <a:moveTo>
                      <a:pt x="46958" y="12192"/>
                    </a:moveTo>
                    <a:lnTo>
                      <a:pt x="44196" y="11525"/>
                    </a:lnTo>
                    <a:lnTo>
                      <a:pt x="44386" y="10573"/>
                    </a:lnTo>
                    <a:lnTo>
                      <a:pt x="47149" y="11239"/>
                    </a:lnTo>
                    <a:lnTo>
                      <a:pt x="46958" y="12097"/>
                    </a:lnTo>
                    <a:close/>
                    <a:moveTo>
                      <a:pt x="41434" y="10858"/>
                    </a:moveTo>
                    <a:lnTo>
                      <a:pt x="38671" y="10192"/>
                    </a:lnTo>
                    <a:lnTo>
                      <a:pt x="38862" y="9239"/>
                    </a:lnTo>
                    <a:lnTo>
                      <a:pt x="41624" y="9906"/>
                    </a:lnTo>
                    <a:lnTo>
                      <a:pt x="41434" y="10858"/>
                    </a:lnTo>
                    <a:close/>
                    <a:moveTo>
                      <a:pt x="35909" y="9525"/>
                    </a:moveTo>
                    <a:lnTo>
                      <a:pt x="33147" y="8858"/>
                    </a:lnTo>
                    <a:lnTo>
                      <a:pt x="33338" y="7906"/>
                    </a:lnTo>
                    <a:lnTo>
                      <a:pt x="36100" y="8572"/>
                    </a:lnTo>
                    <a:lnTo>
                      <a:pt x="35909" y="9525"/>
                    </a:lnTo>
                    <a:close/>
                    <a:moveTo>
                      <a:pt x="30384" y="8191"/>
                    </a:moveTo>
                    <a:lnTo>
                      <a:pt x="27622" y="7525"/>
                    </a:lnTo>
                    <a:lnTo>
                      <a:pt x="27813" y="6572"/>
                    </a:lnTo>
                    <a:lnTo>
                      <a:pt x="30575" y="7239"/>
                    </a:lnTo>
                    <a:lnTo>
                      <a:pt x="30384" y="8191"/>
                    </a:lnTo>
                    <a:close/>
                    <a:moveTo>
                      <a:pt x="24860" y="6858"/>
                    </a:moveTo>
                    <a:lnTo>
                      <a:pt x="22098" y="6191"/>
                    </a:lnTo>
                    <a:lnTo>
                      <a:pt x="22288" y="5239"/>
                    </a:lnTo>
                    <a:lnTo>
                      <a:pt x="25051" y="5905"/>
                    </a:lnTo>
                    <a:lnTo>
                      <a:pt x="24860" y="6858"/>
                    </a:lnTo>
                    <a:close/>
                    <a:moveTo>
                      <a:pt x="19336" y="5524"/>
                    </a:moveTo>
                    <a:lnTo>
                      <a:pt x="16573" y="4858"/>
                    </a:lnTo>
                    <a:lnTo>
                      <a:pt x="16764" y="4000"/>
                    </a:lnTo>
                    <a:lnTo>
                      <a:pt x="19526" y="4667"/>
                    </a:lnTo>
                    <a:lnTo>
                      <a:pt x="19336" y="5620"/>
                    </a:lnTo>
                    <a:close/>
                    <a:moveTo>
                      <a:pt x="13811" y="4191"/>
                    </a:moveTo>
                    <a:lnTo>
                      <a:pt x="11049" y="3524"/>
                    </a:lnTo>
                    <a:lnTo>
                      <a:pt x="11239" y="2572"/>
                    </a:lnTo>
                    <a:lnTo>
                      <a:pt x="14001" y="3238"/>
                    </a:lnTo>
                    <a:lnTo>
                      <a:pt x="13811" y="4191"/>
                    </a:lnTo>
                    <a:close/>
                    <a:moveTo>
                      <a:pt x="8287" y="2857"/>
                    </a:moveTo>
                    <a:lnTo>
                      <a:pt x="5524" y="2191"/>
                    </a:lnTo>
                    <a:lnTo>
                      <a:pt x="5715" y="1238"/>
                    </a:lnTo>
                    <a:lnTo>
                      <a:pt x="8477" y="1905"/>
                    </a:lnTo>
                    <a:lnTo>
                      <a:pt x="8287" y="2857"/>
                    </a:lnTo>
                    <a:close/>
                    <a:moveTo>
                      <a:pt x="2762" y="1524"/>
                    </a:moveTo>
                    <a:lnTo>
                      <a:pt x="0" y="857"/>
                    </a:lnTo>
                    <a:lnTo>
                      <a:pt x="190" y="0"/>
                    </a:lnTo>
                    <a:lnTo>
                      <a:pt x="2953" y="667"/>
                    </a:lnTo>
                    <a:lnTo>
                      <a:pt x="2762" y="1619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3" name="Freeform: Shape 1182">
                <a:extLst>
                  <a:ext uri="{FF2B5EF4-FFF2-40B4-BE49-F238E27FC236}">
                    <a16:creationId xmlns:a16="http://schemas.microsoft.com/office/drawing/2014/main" id="{2D27E573-E35F-AF8A-70C0-4654F91B7B1F}"/>
                  </a:ext>
                </a:extLst>
              </p:cNvPr>
              <p:cNvSpPr/>
              <p:nvPr/>
            </p:nvSpPr>
            <p:spPr>
              <a:xfrm>
                <a:off x="7822215" y="5195220"/>
                <a:ext cx="79533" cy="20097"/>
              </a:xfrm>
              <a:custGeom>
                <a:avLst/>
                <a:gdLst>
                  <a:gd name="connsiteX0" fmla="*/ 79343 w 79533"/>
                  <a:gd name="connsiteY0" fmla="*/ 20098 h 20097"/>
                  <a:gd name="connsiteX1" fmla="*/ 77343 w 79533"/>
                  <a:gd name="connsiteY1" fmla="*/ 19621 h 20097"/>
                  <a:gd name="connsiteX2" fmla="*/ 77533 w 79533"/>
                  <a:gd name="connsiteY2" fmla="*/ 18669 h 20097"/>
                  <a:gd name="connsiteX3" fmla="*/ 79534 w 79533"/>
                  <a:gd name="connsiteY3" fmla="*/ 19145 h 20097"/>
                  <a:gd name="connsiteX4" fmla="*/ 79343 w 79533"/>
                  <a:gd name="connsiteY4" fmla="*/ 20098 h 20097"/>
                  <a:gd name="connsiteX5" fmla="*/ 74581 w 79533"/>
                  <a:gd name="connsiteY5" fmla="*/ 18955 h 20097"/>
                  <a:gd name="connsiteX6" fmla="*/ 71818 w 79533"/>
                  <a:gd name="connsiteY6" fmla="*/ 18288 h 20097"/>
                  <a:gd name="connsiteX7" fmla="*/ 72009 w 79533"/>
                  <a:gd name="connsiteY7" fmla="*/ 17336 h 20097"/>
                  <a:gd name="connsiteX8" fmla="*/ 74771 w 79533"/>
                  <a:gd name="connsiteY8" fmla="*/ 18002 h 20097"/>
                  <a:gd name="connsiteX9" fmla="*/ 74581 w 79533"/>
                  <a:gd name="connsiteY9" fmla="*/ 18860 h 20097"/>
                  <a:gd name="connsiteX10" fmla="*/ 69056 w 79533"/>
                  <a:gd name="connsiteY10" fmla="*/ 17621 h 20097"/>
                  <a:gd name="connsiteX11" fmla="*/ 66294 w 79533"/>
                  <a:gd name="connsiteY11" fmla="*/ 16954 h 20097"/>
                  <a:gd name="connsiteX12" fmla="*/ 66484 w 79533"/>
                  <a:gd name="connsiteY12" fmla="*/ 16002 h 20097"/>
                  <a:gd name="connsiteX13" fmla="*/ 69247 w 79533"/>
                  <a:gd name="connsiteY13" fmla="*/ 16669 h 20097"/>
                  <a:gd name="connsiteX14" fmla="*/ 69056 w 79533"/>
                  <a:gd name="connsiteY14" fmla="*/ 17621 h 20097"/>
                  <a:gd name="connsiteX15" fmla="*/ 63532 w 79533"/>
                  <a:gd name="connsiteY15" fmla="*/ 16288 h 20097"/>
                  <a:gd name="connsiteX16" fmla="*/ 60769 w 79533"/>
                  <a:gd name="connsiteY16" fmla="*/ 15621 h 20097"/>
                  <a:gd name="connsiteX17" fmla="*/ 60960 w 79533"/>
                  <a:gd name="connsiteY17" fmla="*/ 14669 h 20097"/>
                  <a:gd name="connsiteX18" fmla="*/ 63722 w 79533"/>
                  <a:gd name="connsiteY18" fmla="*/ 15335 h 20097"/>
                  <a:gd name="connsiteX19" fmla="*/ 63532 w 79533"/>
                  <a:gd name="connsiteY19" fmla="*/ 16193 h 20097"/>
                  <a:gd name="connsiteX20" fmla="*/ 58007 w 79533"/>
                  <a:gd name="connsiteY20" fmla="*/ 14954 h 20097"/>
                  <a:gd name="connsiteX21" fmla="*/ 55245 w 79533"/>
                  <a:gd name="connsiteY21" fmla="*/ 14288 h 20097"/>
                  <a:gd name="connsiteX22" fmla="*/ 55435 w 79533"/>
                  <a:gd name="connsiteY22" fmla="*/ 13430 h 20097"/>
                  <a:gd name="connsiteX23" fmla="*/ 58198 w 79533"/>
                  <a:gd name="connsiteY23" fmla="*/ 14097 h 20097"/>
                  <a:gd name="connsiteX24" fmla="*/ 58007 w 79533"/>
                  <a:gd name="connsiteY24" fmla="*/ 15050 h 20097"/>
                  <a:gd name="connsiteX25" fmla="*/ 52483 w 79533"/>
                  <a:gd name="connsiteY25" fmla="*/ 13621 h 20097"/>
                  <a:gd name="connsiteX26" fmla="*/ 49721 w 79533"/>
                  <a:gd name="connsiteY26" fmla="*/ 12954 h 20097"/>
                  <a:gd name="connsiteX27" fmla="*/ 49911 w 79533"/>
                  <a:gd name="connsiteY27" fmla="*/ 12097 h 20097"/>
                  <a:gd name="connsiteX28" fmla="*/ 52673 w 79533"/>
                  <a:gd name="connsiteY28" fmla="*/ 12763 h 20097"/>
                  <a:gd name="connsiteX29" fmla="*/ 52483 w 79533"/>
                  <a:gd name="connsiteY29" fmla="*/ 13716 h 20097"/>
                  <a:gd name="connsiteX30" fmla="*/ 46958 w 79533"/>
                  <a:gd name="connsiteY30" fmla="*/ 12287 h 20097"/>
                  <a:gd name="connsiteX31" fmla="*/ 44196 w 79533"/>
                  <a:gd name="connsiteY31" fmla="*/ 11621 h 20097"/>
                  <a:gd name="connsiteX32" fmla="*/ 44482 w 79533"/>
                  <a:gd name="connsiteY32" fmla="*/ 10668 h 20097"/>
                  <a:gd name="connsiteX33" fmla="*/ 47244 w 79533"/>
                  <a:gd name="connsiteY33" fmla="*/ 11335 h 20097"/>
                  <a:gd name="connsiteX34" fmla="*/ 47054 w 79533"/>
                  <a:gd name="connsiteY34" fmla="*/ 12287 h 20097"/>
                  <a:gd name="connsiteX35" fmla="*/ 41434 w 79533"/>
                  <a:gd name="connsiteY35" fmla="*/ 10954 h 20097"/>
                  <a:gd name="connsiteX36" fmla="*/ 38671 w 79533"/>
                  <a:gd name="connsiteY36" fmla="*/ 10287 h 20097"/>
                  <a:gd name="connsiteX37" fmla="*/ 38862 w 79533"/>
                  <a:gd name="connsiteY37" fmla="*/ 9430 h 20097"/>
                  <a:gd name="connsiteX38" fmla="*/ 41624 w 79533"/>
                  <a:gd name="connsiteY38" fmla="*/ 10096 h 20097"/>
                  <a:gd name="connsiteX39" fmla="*/ 41434 w 79533"/>
                  <a:gd name="connsiteY39" fmla="*/ 11049 h 20097"/>
                  <a:gd name="connsiteX40" fmla="*/ 35909 w 79533"/>
                  <a:gd name="connsiteY40" fmla="*/ 9620 h 20097"/>
                  <a:gd name="connsiteX41" fmla="*/ 33147 w 79533"/>
                  <a:gd name="connsiteY41" fmla="*/ 8954 h 20097"/>
                  <a:gd name="connsiteX42" fmla="*/ 33338 w 79533"/>
                  <a:gd name="connsiteY42" fmla="*/ 8001 h 20097"/>
                  <a:gd name="connsiteX43" fmla="*/ 36100 w 79533"/>
                  <a:gd name="connsiteY43" fmla="*/ 8668 h 20097"/>
                  <a:gd name="connsiteX44" fmla="*/ 35909 w 79533"/>
                  <a:gd name="connsiteY44" fmla="*/ 9620 h 20097"/>
                  <a:gd name="connsiteX45" fmla="*/ 30385 w 79533"/>
                  <a:gd name="connsiteY45" fmla="*/ 8287 h 20097"/>
                  <a:gd name="connsiteX46" fmla="*/ 27622 w 79533"/>
                  <a:gd name="connsiteY46" fmla="*/ 7620 h 20097"/>
                  <a:gd name="connsiteX47" fmla="*/ 27813 w 79533"/>
                  <a:gd name="connsiteY47" fmla="*/ 6763 h 20097"/>
                  <a:gd name="connsiteX48" fmla="*/ 30575 w 79533"/>
                  <a:gd name="connsiteY48" fmla="*/ 7429 h 20097"/>
                  <a:gd name="connsiteX49" fmla="*/ 30385 w 79533"/>
                  <a:gd name="connsiteY49" fmla="*/ 8382 h 20097"/>
                  <a:gd name="connsiteX50" fmla="*/ 24860 w 79533"/>
                  <a:gd name="connsiteY50" fmla="*/ 6953 h 20097"/>
                  <a:gd name="connsiteX51" fmla="*/ 22098 w 79533"/>
                  <a:gd name="connsiteY51" fmla="*/ 6287 h 20097"/>
                  <a:gd name="connsiteX52" fmla="*/ 22288 w 79533"/>
                  <a:gd name="connsiteY52" fmla="*/ 5334 h 20097"/>
                  <a:gd name="connsiteX53" fmla="*/ 25051 w 79533"/>
                  <a:gd name="connsiteY53" fmla="*/ 6001 h 20097"/>
                  <a:gd name="connsiteX54" fmla="*/ 24860 w 79533"/>
                  <a:gd name="connsiteY54" fmla="*/ 6953 h 20097"/>
                  <a:gd name="connsiteX55" fmla="*/ 19336 w 79533"/>
                  <a:gd name="connsiteY55" fmla="*/ 5620 h 20097"/>
                  <a:gd name="connsiteX56" fmla="*/ 16573 w 79533"/>
                  <a:gd name="connsiteY56" fmla="*/ 4953 h 20097"/>
                  <a:gd name="connsiteX57" fmla="*/ 16764 w 79533"/>
                  <a:gd name="connsiteY57" fmla="*/ 4001 h 20097"/>
                  <a:gd name="connsiteX58" fmla="*/ 19526 w 79533"/>
                  <a:gd name="connsiteY58" fmla="*/ 4667 h 20097"/>
                  <a:gd name="connsiteX59" fmla="*/ 19336 w 79533"/>
                  <a:gd name="connsiteY59" fmla="*/ 5620 h 20097"/>
                  <a:gd name="connsiteX60" fmla="*/ 13811 w 79533"/>
                  <a:gd name="connsiteY60" fmla="*/ 4286 h 20097"/>
                  <a:gd name="connsiteX61" fmla="*/ 11049 w 79533"/>
                  <a:gd name="connsiteY61" fmla="*/ 3620 h 20097"/>
                  <a:gd name="connsiteX62" fmla="*/ 11239 w 79533"/>
                  <a:gd name="connsiteY62" fmla="*/ 2667 h 20097"/>
                  <a:gd name="connsiteX63" fmla="*/ 14002 w 79533"/>
                  <a:gd name="connsiteY63" fmla="*/ 3334 h 20097"/>
                  <a:gd name="connsiteX64" fmla="*/ 13811 w 79533"/>
                  <a:gd name="connsiteY64" fmla="*/ 4191 h 20097"/>
                  <a:gd name="connsiteX65" fmla="*/ 8287 w 79533"/>
                  <a:gd name="connsiteY65" fmla="*/ 2953 h 20097"/>
                  <a:gd name="connsiteX66" fmla="*/ 5524 w 79533"/>
                  <a:gd name="connsiteY66" fmla="*/ 2286 h 20097"/>
                  <a:gd name="connsiteX67" fmla="*/ 5715 w 79533"/>
                  <a:gd name="connsiteY67" fmla="*/ 1334 h 20097"/>
                  <a:gd name="connsiteX68" fmla="*/ 8477 w 79533"/>
                  <a:gd name="connsiteY68" fmla="*/ 2000 h 20097"/>
                  <a:gd name="connsiteX69" fmla="*/ 8287 w 79533"/>
                  <a:gd name="connsiteY69" fmla="*/ 2953 h 20097"/>
                  <a:gd name="connsiteX70" fmla="*/ 2762 w 79533"/>
                  <a:gd name="connsiteY70" fmla="*/ 1619 h 20097"/>
                  <a:gd name="connsiteX71" fmla="*/ 0 w 79533"/>
                  <a:gd name="connsiteY71" fmla="*/ 953 h 20097"/>
                  <a:gd name="connsiteX72" fmla="*/ 190 w 79533"/>
                  <a:gd name="connsiteY72" fmla="*/ 0 h 20097"/>
                  <a:gd name="connsiteX73" fmla="*/ 2953 w 79533"/>
                  <a:gd name="connsiteY73" fmla="*/ 667 h 20097"/>
                  <a:gd name="connsiteX74" fmla="*/ 2762 w 79533"/>
                  <a:gd name="connsiteY74" fmla="*/ 1619 h 20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79533" h="20097">
                    <a:moveTo>
                      <a:pt x="79343" y="20098"/>
                    </a:moveTo>
                    <a:lnTo>
                      <a:pt x="77343" y="19621"/>
                    </a:lnTo>
                    <a:lnTo>
                      <a:pt x="77533" y="18669"/>
                    </a:lnTo>
                    <a:lnTo>
                      <a:pt x="79534" y="19145"/>
                    </a:lnTo>
                    <a:lnTo>
                      <a:pt x="79343" y="20098"/>
                    </a:lnTo>
                    <a:close/>
                    <a:moveTo>
                      <a:pt x="74581" y="18955"/>
                    </a:moveTo>
                    <a:lnTo>
                      <a:pt x="71818" y="18288"/>
                    </a:lnTo>
                    <a:lnTo>
                      <a:pt x="72009" y="17336"/>
                    </a:lnTo>
                    <a:lnTo>
                      <a:pt x="74771" y="18002"/>
                    </a:lnTo>
                    <a:lnTo>
                      <a:pt x="74581" y="18860"/>
                    </a:lnTo>
                    <a:close/>
                    <a:moveTo>
                      <a:pt x="69056" y="17621"/>
                    </a:moveTo>
                    <a:lnTo>
                      <a:pt x="66294" y="16954"/>
                    </a:lnTo>
                    <a:lnTo>
                      <a:pt x="66484" y="16002"/>
                    </a:lnTo>
                    <a:lnTo>
                      <a:pt x="69247" y="16669"/>
                    </a:lnTo>
                    <a:lnTo>
                      <a:pt x="69056" y="17621"/>
                    </a:lnTo>
                    <a:close/>
                    <a:moveTo>
                      <a:pt x="63532" y="16288"/>
                    </a:moveTo>
                    <a:lnTo>
                      <a:pt x="60769" y="15621"/>
                    </a:lnTo>
                    <a:lnTo>
                      <a:pt x="60960" y="14669"/>
                    </a:lnTo>
                    <a:lnTo>
                      <a:pt x="63722" y="15335"/>
                    </a:lnTo>
                    <a:lnTo>
                      <a:pt x="63532" y="16193"/>
                    </a:lnTo>
                    <a:close/>
                    <a:moveTo>
                      <a:pt x="58007" y="14954"/>
                    </a:moveTo>
                    <a:lnTo>
                      <a:pt x="55245" y="14288"/>
                    </a:lnTo>
                    <a:lnTo>
                      <a:pt x="55435" y="13430"/>
                    </a:lnTo>
                    <a:lnTo>
                      <a:pt x="58198" y="14097"/>
                    </a:lnTo>
                    <a:lnTo>
                      <a:pt x="58007" y="15050"/>
                    </a:lnTo>
                    <a:close/>
                    <a:moveTo>
                      <a:pt x="52483" y="13621"/>
                    </a:moveTo>
                    <a:lnTo>
                      <a:pt x="49721" y="12954"/>
                    </a:lnTo>
                    <a:lnTo>
                      <a:pt x="49911" y="12097"/>
                    </a:lnTo>
                    <a:lnTo>
                      <a:pt x="52673" y="12763"/>
                    </a:lnTo>
                    <a:lnTo>
                      <a:pt x="52483" y="13716"/>
                    </a:lnTo>
                    <a:close/>
                    <a:moveTo>
                      <a:pt x="46958" y="12287"/>
                    </a:moveTo>
                    <a:lnTo>
                      <a:pt x="44196" y="11621"/>
                    </a:lnTo>
                    <a:lnTo>
                      <a:pt x="44482" y="10668"/>
                    </a:lnTo>
                    <a:lnTo>
                      <a:pt x="47244" y="11335"/>
                    </a:lnTo>
                    <a:lnTo>
                      <a:pt x="47054" y="12287"/>
                    </a:lnTo>
                    <a:close/>
                    <a:moveTo>
                      <a:pt x="41434" y="10954"/>
                    </a:moveTo>
                    <a:lnTo>
                      <a:pt x="38671" y="10287"/>
                    </a:lnTo>
                    <a:lnTo>
                      <a:pt x="38862" y="9430"/>
                    </a:lnTo>
                    <a:lnTo>
                      <a:pt x="41624" y="10096"/>
                    </a:lnTo>
                    <a:lnTo>
                      <a:pt x="41434" y="11049"/>
                    </a:lnTo>
                    <a:close/>
                    <a:moveTo>
                      <a:pt x="35909" y="9620"/>
                    </a:moveTo>
                    <a:lnTo>
                      <a:pt x="33147" y="8954"/>
                    </a:lnTo>
                    <a:lnTo>
                      <a:pt x="33338" y="8001"/>
                    </a:lnTo>
                    <a:lnTo>
                      <a:pt x="36100" y="8668"/>
                    </a:lnTo>
                    <a:lnTo>
                      <a:pt x="35909" y="9620"/>
                    </a:lnTo>
                    <a:close/>
                    <a:moveTo>
                      <a:pt x="30385" y="8287"/>
                    </a:moveTo>
                    <a:lnTo>
                      <a:pt x="27622" y="7620"/>
                    </a:lnTo>
                    <a:lnTo>
                      <a:pt x="27813" y="6763"/>
                    </a:lnTo>
                    <a:lnTo>
                      <a:pt x="30575" y="7429"/>
                    </a:lnTo>
                    <a:lnTo>
                      <a:pt x="30385" y="8382"/>
                    </a:lnTo>
                    <a:close/>
                    <a:moveTo>
                      <a:pt x="24860" y="6953"/>
                    </a:moveTo>
                    <a:lnTo>
                      <a:pt x="22098" y="6287"/>
                    </a:lnTo>
                    <a:lnTo>
                      <a:pt x="22288" y="5334"/>
                    </a:lnTo>
                    <a:lnTo>
                      <a:pt x="25051" y="6001"/>
                    </a:lnTo>
                    <a:lnTo>
                      <a:pt x="24860" y="6953"/>
                    </a:lnTo>
                    <a:close/>
                    <a:moveTo>
                      <a:pt x="19336" y="5620"/>
                    </a:moveTo>
                    <a:lnTo>
                      <a:pt x="16573" y="4953"/>
                    </a:lnTo>
                    <a:lnTo>
                      <a:pt x="16764" y="4001"/>
                    </a:lnTo>
                    <a:lnTo>
                      <a:pt x="19526" y="4667"/>
                    </a:lnTo>
                    <a:lnTo>
                      <a:pt x="19336" y="5620"/>
                    </a:lnTo>
                    <a:close/>
                    <a:moveTo>
                      <a:pt x="13811" y="4286"/>
                    </a:moveTo>
                    <a:lnTo>
                      <a:pt x="11049" y="3620"/>
                    </a:lnTo>
                    <a:lnTo>
                      <a:pt x="11239" y="2667"/>
                    </a:lnTo>
                    <a:lnTo>
                      <a:pt x="14002" y="3334"/>
                    </a:lnTo>
                    <a:lnTo>
                      <a:pt x="13811" y="4191"/>
                    </a:lnTo>
                    <a:close/>
                    <a:moveTo>
                      <a:pt x="8287" y="2953"/>
                    </a:moveTo>
                    <a:lnTo>
                      <a:pt x="5524" y="2286"/>
                    </a:lnTo>
                    <a:lnTo>
                      <a:pt x="5715" y="1334"/>
                    </a:lnTo>
                    <a:lnTo>
                      <a:pt x="8477" y="2000"/>
                    </a:lnTo>
                    <a:lnTo>
                      <a:pt x="8287" y="2953"/>
                    </a:lnTo>
                    <a:close/>
                    <a:moveTo>
                      <a:pt x="2762" y="1619"/>
                    </a:moveTo>
                    <a:lnTo>
                      <a:pt x="0" y="953"/>
                    </a:lnTo>
                    <a:lnTo>
                      <a:pt x="190" y="0"/>
                    </a:lnTo>
                    <a:lnTo>
                      <a:pt x="2953" y="667"/>
                    </a:lnTo>
                    <a:lnTo>
                      <a:pt x="2762" y="1619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4" name="Freeform: Shape 1183">
                <a:extLst>
                  <a:ext uri="{FF2B5EF4-FFF2-40B4-BE49-F238E27FC236}">
                    <a16:creationId xmlns:a16="http://schemas.microsoft.com/office/drawing/2014/main" id="{33D4CBBA-9592-8A90-5A5A-54FB664A9CA4}"/>
                  </a:ext>
                </a:extLst>
              </p:cNvPr>
              <p:cNvSpPr/>
              <p:nvPr/>
            </p:nvSpPr>
            <p:spPr>
              <a:xfrm>
                <a:off x="7820786" y="5205983"/>
                <a:ext cx="74771" cy="18097"/>
              </a:xfrm>
              <a:custGeom>
                <a:avLst/>
                <a:gdLst>
                  <a:gd name="connsiteX0" fmla="*/ 74581 w 74771"/>
                  <a:gd name="connsiteY0" fmla="*/ 18097 h 18097"/>
                  <a:gd name="connsiteX1" fmla="*/ 71819 w 74771"/>
                  <a:gd name="connsiteY1" fmla="*/ 17431 h 18097"/>
                  <a:gd name="connsiteX2" fmla="*/ 72009 w 74771"/>
                  <a:gd name="connsiteY2" fmla="*/ 16478 h 18097"/>
                  <a:gd name="connsiteX3" fmla="*/ 74771 w 74771"/>
                  <a:gd name="connsiteY3" fmla="*/ 17145 h 18097"/>
                  <a:gd name="connsiteX4" fmla="*/ 74581 w 74771"/>
                  <a:gd name="connsiteY4" fmla="*/ 18002 h 18097"/>
                  <a:gd name="connsiteX5" fmla="*/ 69056 w 74771"/>
                  <a:gd name="connsiteY5" fmla="*/ 16764 h 18097"/>
                  <a:gd name="connsiteX6" fmla="*/ 66294 w 74771"/>
                  <a:gd name="connsiteY6" fmla="*/ 16097 h 18097"/>
                  <a:gd name="connsiteX7" fmla="*/ 66485 w 74771"/>
                  <a:gd name="connsiteY7" fmla="*/ 15240 h 18097"/>
                  <a:gd name="connsiteX8" fmla="*/ 69247 w 74771"/>
                  <a:gd name="connsiteY8" fmla="*/ 15907 h 18097"/>
                  <a:gd name="connsiteX9" fmla="*/ 69056 w 74771"/>
                  <a:gd name="connsiteY9" fmla="*/ 16764 h 18097"/>
                  <a:gd name="connsiteX10" fmla="*/ 63532 w 74771"/>
                  <a:gd name="connsiteY10" fmla="*/ 15526 h 18097"/>
                  <a:gd name="connsiteX11" fmla="*/ 60770 w 74771"/>
                  <a:gd name="connsiteY11" fmla="*/ 14859 h 18097"/>
                  <a:gd name="connsiteX12" fmla="*/ 60960 w 74771"/>
                  <a:gd name="connsiteY12" fmla="*/ 13906 h 18097"/>
                  <a:gd name="connsiteX13" fmla="*/ 63722 w 74771"/>
                  <a:gd name="connsiteY13" fmla="*/ 14573 h 18097"/>
                  <a:gd name="connsiteX14" fmla="*/ 63532 w 74771"/>
                  <a:gd name="connsiteY14" fmla="*/ 15526 h 18097"/>
                  <a:gd name="connsiteX15" fmla="*/ 58008 w 74771"/>
                  <a:gd name="connsiteY15" fmla="*/ 14192 h 18097"/>
                  <a:gd name="connsiteX16" fmla="*/ 55245 w 74771"/>
                  <a:gd name="connsiteY16" fmla="*/ 13526 h 18097"/>
                  <a:gd name="connsiteX17" fmla="*/ 55436 w 74771"/>
                  <a:gd name="connsiteY17" fmla="*/ 12573 h 18097"/>
                  <a:gd name="connsiteX18" fmla="*/ 58198 w 74771"/>
                  <a:gd name="connsiteY18" fmla="*/ 13240 h 18097"/>
                  <a:gd name="connsiteX19" fmla="*/ 58008 w 74771"/>
                  <a:gd name="connsiteY19" fmla="*/ 14192 h 18097"/>
                  <a:gd name="connsiteX20" fmla="*/ 52483 w 74771"/>
                  <a:gd name="connsiteY20" fmla="*/ 12954 h 18097"/>
                  <a:gd name="connsiteX21" fmla="*/ 49721 w 74771"/>
                  <a:gd name="connsiteY21" fmla="*/ 12287 h 18097"/>
                  <a:gd name="connsiteX22" fmla="*/ 49911 w 74771"/>
                  <a:gd name="connsiteY22" fmla="*/ 11335 h 18097"/>
                  <a:gd name="connsiteX23" fmla="*/ 52673 w 74771"/>
                  <a:gd name="connsiteY23" fmla="*/ 12002 h 18097"/>
                  <a:gd name="connsiteX24" fmla="*/ 52483 w 74771"/>
                  <a:gd name="connsiteY24" fmla="*/ 12859 h 18097"/>
                  <a:gd name="connsiteX25" fmla="*/ 46958 w 74771"/>
                  <a:gd name="connsiteY25" fmla="*/ 11716 h 18097"/>
                  <a:gd name="connsiteX26" fmla="*/ 44196 w 74771"/>
                  <a:gd name="connsiteY26" fmla="*/ 11049 h 18097"/>
                  <a:gd name="connsiteX27" fmla="*/ 44387 w 74771"/>
                  <a:gd name="connsiteY27" fmla="*/ 10096 h 18097"/>
                  <a:gd name="connsiteX28" fmla="*/ 47149 w 74771"/>
                  <a:gd name="connsiteY28" fmla="*/ 10763 h 18097"/>
                  <a:gd name="connsiteX29" fmla="*/ 46958 w 74771"/>
                  <a:gd name="connsiteY29" fmla="*/ 11716 h 18097"/>
                  <a:gd name="connsiteX30" fmla="*/ 41434 w 74771"/>
                  <a:gd name="connsiteY30" fmla="*/ 10382 h 18097"/>
                  <a:gd name="connsiteX31" fmla="*/ 38672 w 74771"/>
                  <a:gd name="connsiteY31" fmla="*/ 9715 h 18097"/>
                  <a:gd name="connsiteX32" fmla="*/ 38862 w 74771"/>
                  <a:gd name="connsiteY32" fmla="*/ 8763 h 18097"/>
                  <a:gd name="connsiteX33" fmla="*/ 41624 w 74771"/>
                  <a:gd name="connsiteY33" fmla="*/ 9430 h 18097"/>
                  <a:gd name="connsiteX34" fmla="*/ 41434 w 74771"/>
                  <a:gd name="connsiteY34" fmla="*/ 10382 h 18097"/>
                  <a:gd name="connsiteX35" fmla="*/ 35909 w 74771"/>
                  <a:gd name="connsiteY35" fmla="*/ 9144 h 18097"/>
                  <a:gd name="connsiteX36" fmla="*/ 33147 w 74771"/>
                  <a:gd name="connsiteY36" fmla="*/ 8477 h 18097"/>
                  <a:gd name="connsiteX37" fmla="*/ 33338 w 74771"/>
                  <a:gd name="connsiteY37" fmla="*/ 7525 h 18097"/>
                  <a:gd name="connsiteX38" fmla="*/ 36100 w 74771"/>
                  <a:gd name="connsiteY38" fmla="*/ 8192 h 18097"/>
                  <a:gd name="connsiteX39" fmla="*/ 35909 w 74771"/>
                  <a:gd name="connsiteY39" fmla="*/ 9144 h 18097"/>
                  <a:gd name="connsiteX40" fmla="*/ 30385 w 74771"/>
                  <a:gd name="connsiteY40" fmla="*/ 7906 h 18097"/>
                  <a:gd name="connsiteX41" fmla="*/ 27623 w 74771"/>
                  <a:gd name="connsiteY41" fmla="*/ 7239 h 18097"/>
                  <a:gd name="connsiteX42" fmla="*/ 27813 w 74771"/>
                  <a:gd name="connsiteY42" fmla="*/ 6287 h 18097"/>
                  <a:gd name="connsiteX43" fmla="*/ 30575 w 74771"/>
                  <a:gd name="connsiteY43" fmla="*/ 6953 h 18097"/>
                  <a:gd name="connsiteX44" fmla="*/ 30385 w 74771"/>
                  <a:gd name="connsiteY44" fmla="*/ 7906 h 18097"/>
                  <a:gd name="connsiteX45" fmla="*/ 24860 w 74771"/>
                  <a:gd name="connsiteY45" fmla="*/ 6668 h 18097"/>
                  <a:gd name="connsiteX46" fmla="*/ 22098 w 74771"/>
                  <a:gd name="connsiteY46" fmla="*/ 6001 h 18097"/>
                  <a:gd name="connsiteX47" fmla="*/ 22289 w 74771"/>
                  <a:gd name="connsiteY47" fmla="*/ 5048 h 18097"/>
                  <a:gd name="connsiteX48" fmla="*/ 25051 w 74771"/>
                  <a:gd name="connsiteY48" fmla="*/ 5715 h 18097"/>
                  <a:gd name="connsiteX49" fmla="*/ 24860 w 74771"/>
                  <a:gd name="connsiteY49" fmla="*/ 6668 h 18097"/>
                  <a:gd name="connsiteX50" fmla="*/ 19336 w 74771"/>
                  <a:gd name="connsiteY50" fmla="*/ 5429 h 18097"/>
                  <a:gd name="connsiteX51" fmla="*/ 16574 w 74771"/>
                  <a:gd name="connsiteY51" fmla="*/ 4763 h 18097"/>
                  <a:gd name="connsiteX52" fmla="*/ 16764 w 74771"/>
                  <a:gd name="connsiteY52" fmla="*/ 3810 h 18097"/>
                  <a:gd name="connsiteX53" fmla="*/ 19526 w 74771"/>
                  <a:gd name="connsiteY53" fmla="*/ 4477 h 18097"/>
                  <a:gd name="connsiteX54" fmla="*/ 19336 w 74771"/>
                  <a:gd name="connsiteY54" fmla="*/ 5429 h 18097"/>
                  <a:gd name="connsiteX55" fmla="*/ 13811 w 74771"/>
                  <a:gd name="connsiteY55" fmla="*/ 4191 h 18097"/>
                  <a:gd name="connsiteX56" fmla="*/ 11049 w 74771"/>
                  <a:gd name="connsiteY56" fmla="*/ 3524 h 18097"/>
                  <a:gd name="connsiteX57" fmla="*/ 11240 w 74771"/>
                  <a:gd name="connsiteY57" fmla="*/ 2572 h 18097"/>
                  <a:gd name="connsiteX58" fmla="*/ 14002 w 74771"/>
                  <a:gd name="connsiteY58" fmla="*/ 3238 h 18097"/>
                  <a:gd name="connsiteX59" fmla="*/ 13811 w 74771"/>
                  <a:gd name="connsiteY59" fmla="*/ 4191 h 18097"/>
                  <a:gd name="connsiteX60" fmla="*/ 8287 w 74771"/>
                  <a:gd name="connsiteY60" fmla="*/ 2857 h 18097"/>
                  <a:gd name="connsiteX61" fmla="*/ 5525 w 74771"/>
                  <a:gd name="connsiteY61" fmla="*/ 2191 h 18097"/>
                  <a:gd name="connsiteX62" fmla="*/ 5715 w 74771"/>
                  <a:gd name="connsiteY62" fmla="*/ 1238 h 18097"/>
                  <a:gd name="connsiteX63" fmla="*/ 8477 w 74771"/>
                  <a:gd name="connsiteY63" fmla="*/ 1905 h 18097"/>
                  <a:gd name="connsiteX64" fmla="*/ 8287 w 74771"/>
                  <a:gd name="connsiteY64" fmla="*/ 2857 h 18097"/>
                  <a:gd name="connsiteX65" fmla="*/ 2762 w 74771"/>
                  <a:gd name="connsiteY65" fmla="*/ 1619 h 18097"/>
                  <a:gd name="connsiteX66" fmla="*/ 0 w 74771"/>
                  <a:gd name="connsiteY66" fmla="*/ 953 h 18097"/>
                  <a:gd name="connsiteX67" fmla="*/ 191 w 74771"/>
                  <a:gd name="connsiteY67" fmla="*/ 0 h 18097"/>
                  <a:gd name="connsiteX68" fmla="*/ 2953 w 74771"/>
                  <a:gd name="connsiteY68" fmla="*/ 667 h 18097"/>
                  <a:gd name="connsiteX69" fmla="*/ 2762 w 74771"/>
                  <a:gd name="connsiteY69" fmla="*/ 1619 h 1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74771" h="18097">
                    <a:moveTo>
                      <a:pt x="74581" y="18097"/>
                    </a:moveTo>
                    <a:lnTo>
                      <a:pt x="71819" y="17431"/>
                    </a:lnTo>
                    <a:lnTo>
                      <a:pt x="72009" y="16478"/>
                    </a:lnTo>
                    <a:lnTo>
                      <a:pt x="74771" y="17145"/>
                    </a:lnTo>
                    <a:lnTo>
                      <a:pt x="74581" y="18002"/>
                    </a:lnTo>
                    <a:close/>
                    <a:moveTo>
                      <a:pt x="69056" y="16764"/>
                    </a:moveTo>
                    <a:lnTo>
                      <a:pt x="66294" y="16097"/>
                    </a:lnTo>
                    <a:lnTo>
                      <a:pt x="66485" y="15240"/>
                    </a:lnTo>
                    <a:lnTo>
                      <a:pt x="69247" y="15907"/>
                    </a:lnTo>
                    <a:lnTo>
                      <a:pt x="69056" y="16764"/>
                    </a:lnTo>
                    <a:close/>
                    <a:moveTo>
                      <a:pt x="63532" y="15526"/>
                    </a:moveTo>
                    <a:lnTo>
                      <a:pt x="60770" y="14859"/>
                    </a:lnTo>
                    <a:lnTo>
                      <a:pt x="60960" y="13906"/>
                    </a:lnTo>
                    <a:lnTo>
                      <a:pt x="63722" y="14573"/>
                    </a:lnTo>
                    <a:lnTo>
                      <a:pt x="63532" y="15526"/>
                    </a:lnTo>
                    <a:close/>
                    <a:moveTo>
                      <a:pt x="58008" y="14192"/>
                    </a:moveTo>
                    <a:lnTo>
                      <a:pt x="55245" y="13526"/>
                    </a:lnTo>
                    <a:lnTo>
                      <a:pt x="55436" y="12573"/>
                    </a:lnTo>
                    <a:lnTo>
                      <a:pt x="58198" y="13240"/>
                    </a:lnTo>
                    <a:lnTo>
                      <a:pt x="58008" y="14192"/>
                    </a:lnTo>
                    <a:close/>
                    <a:moveTo>
                      <a:pt x="52483" y="12954"/>
                    </a:moveTo>
                    <a:lnTo>
                      <a:pt x="49721" y="12287"/>
                    </a:lnTo>
                    <a:lnTo>
                      <a:pt x="49911" y="11335"/>
                    </a:lnTo>
                    <a:lnTo>
                      <a:pt x="52673" y="12002"/>
                    </a:lnTo>
                    <a:lnTo>
                      <a:pt x="52483" y="12859"/>
                    </a:lnTo>
                    <a:close/>
                    <a:moveTo>
                      <a:pt x="46958" y="11716"/>
                    </a:moveTo>
                    <a:lnTo>
                      <a:pt x="44196" y="11049"/>
                    </a:lnTo>
                    <a:lnTo>
                      <a:pt x="44387" y="10096"/>
                    </a:lnTo>
                    <a:lnTo>
                      <a:pt x="47149" y="10763"/>
                    </a:lnTo>
                    <a:lnTo>
                      <a:pt x="46958" y="11716"/>
                    </a:lnTo>
                    <a:close/>
                    <a:moveTo>
                      <a:pt x="41434" y="10382"/>
                    </a:moveTo>
                    <a:lnTo>
                      <a:pt x="38672" y="9715"/>
                    </a:lnTo>
                    <a:lnTo>
                      <a:pt x="38862" y="8763"/>
                    </a:lnTo>
                    <a:lnTo>
                      <a:pt x="41624" y="9430"/>
                    </a:lnTo>
                    <a:lnTo>
                      <a:pt x="41434" y="10382"/>
                    </a:lnTo>
                    <a:close/>
                    <a:moveTo>
                      <a:pt x="35909" y="9144"/>
                    </a:moveTo>
                    <a:lnTo>
                      <a:pt x="33147" y="8477"/>
                    </a:lnTo>
                    <a:lnTo>
                      <a:pt x="33338" y="7525"/>
                    </a:lnTo>
                    <a:lnTo>
                      <a:pt x="36100" y="8192"/>
                    </a:lnTo>
                    <a:lnTo>
                      <a:pt x="35909" y="9144"/>
                    </a:lnTo>
                    <a:close/>
                    <a:moveTo>
                      <a:pt x="30385" y="7906"/>
                    </a:moveTo>
                    <a:lnTo>
                      <a:pt x="27623" y="7239"/>
                    </a:lnTo>
                    <a:lnTo>
                      <a:pt x="27813" y="6287"/>
                    </a:lnTo>
                    <a:lnTo>
                      <a:pt x="30575" y="6953"/>
                    </a:lnTo>
                    <a:lnTo>
                      <a:pt x="30385" y="7906"/>
                    </a:lnTo>
                    <a:close/>
                    <a:moveTo>
                      <a:pt x="24860" y="6668"/>
                    </a:moveTo>
                    <a:lnTo>
                      <a:pt x="22098" y="6001"/>
                    </a:lnTo>
                    <a:lnTo>
                      <a:pt x="22289" y="5048"/>
                    </a:lnTo>
                    <a:lnTo>
                      <a:pt x="25051" y="5715"/>
                    </a:lnTo>
                    <a:lnTo>
                      <a:pt x="24860" y="6668"/>
                    </a:lnTo>
                    <a:close/>
                    <a:moveTo>
                      <a:pt x="19336" y="5429"/>
                    </a:moveTo>
                    <a:lnTo>
                      <a:pt x="16574" y="4763"/>
                    </a:lnTo>
                    <a:lnTo>
                      <a:pt x="16764" y="3810"/>
                    </a:lnTo>
                    <a:lnTo>
                      <a:pt x="19526" y="4477"/>
                    </a:lnTo>
                    <a:lnTo>
                      <a:pt x="19336" y="5429"/>
                    </a:lnTo>
                    <a:close/>
                    <a:moveTo>
                      <a:pt x="13811" y="4191"/>
                    </a:moveTo>
                    <a:lnTo>
                      <a:pt x="11049" y="3524"/>
                    </a:lnTo>
                    <a:lnTo>
                      <a:pt x="11240" y="2572"/>
                    </a:lnTo>
                    <a:lnTo>
                      <a:pt x="14002" y="3238"/>
                    </a:lnTo>
                    <a:lnTo>
                      <a:pt x="13811" y="4191"/>
                    </a:lnTo>
                    <a:close/>
                    <a:moveTo>
                      <a:pt x="8287" y="2857"/>
                    </a:moveTo>
                    <a:lnTo>
                      <a:pt x="5525" y="2191"/>
                    </a:lnTo>
                    <a:lnTo>
                      <a:pt x="5715" y="1238"/>
                    </a:lnTo>
                    <a:lnTo>
                      <a:pt x="8477" y="1905"/>
                    </a:lnTo>
                    <a:lnTo>
                      <a:pt x="8287" y="2857"/>
                    </a:lnTo>
                    <a:close/>
                    <a:moveTo>
                      <a:pt x="2762" y="1619"/>
                    </a:moveTo>
                    <a:lnTo>
                      <a:pt x="0" y="953"/>
                    </a:lnTo>
                    <a:lnTo>
                      <a:pt x="191" y="0"/>
                    </a:lnTo>
                    <a:lnTo>
                      <a:pt x="2953" y="667"/>
                    </a:lnTo>
                    <a:lnTo>
                      <a:pt x="2762" y="1619"/>
                    </a:lnTo>
                    <a:close/>
                  </a:path>
                </a:pathLst>
              </a:custGeom>
              <a:solidFill>
                <a:srgbClr val="E54D1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5" name="Freeform: Shape 1184">
                <a:extLst>
                  <a:ext uri="{FF2B5EF4-FFF2-40B4-BE49-F238E27FC236}">
                    <a16:creationId xmlns:a16="http://schemas.microsoft.com/office/drawing/2014/main" id="{8F64DAEC-0B80-4D19-3EC0-F04A795A553A}"/>
                  </a:ext>
                </a:extLst>
              </p:cNvPr>
              <p:cNvSpPr/>
              <p:nvPr/>
            </p:nvSpPr>
            <p:spPr>
              <a:xfrm>
                <a:off x="7800662" y="5133209"/>
                <a:ext cx="16150" cy="8484"/>
              </a:xfrm>
              <a:custGeom>
                <a:avLst/>
                <a:gdLst>
                  <a:gd name="connsiteX0" fmla="*/ 1836 w 16150"/>
                  <a:gd name="connsiteY0" fmla="*/ 7719 h 8484"/>
                  <a:gd name="connsiteX1" fmla="*/ 27 w 16150"/>
                  <a:gd name="connsiteY1" fmla="*/ 3718 h 8484"/>
                  <a:gd name="connsiteX2" fmla="*/ 27 w 16150"/>
                  <a:gd name="connsiteY2" fmla="*/ 3718 h 8484"/>
                  <a:gd name="connsiteX3" fmla="*/ 2408 w 16150"/>
                  <a:gd name="connsiteY3" fmla="*/ 4 h 8484"/>
                  <a:gd name="connsiteX4" fmla="*/ 14314 w 16150"/>
                  <a:gd name="connsiteY4" fmla="*/ 766 h 8484"/>
                  <a:gd name="connsiteX5" fmla="*/ 16124 w 16150"/>
                  <a:gd name="connsiteY5" fmla="*/ 4766 h 8484"/>
                  <a:gd name="connsiteX6" fmla="*/ 16124 w 16150"/>
                  <a:gd name="connsiteY6" fmla="*/ 4766 h 8484"/>
                  <a:gd name="connsiteX7" fmla="*/ 13743 w 16150"/>
                  <a:gd name="connsiteY7" fmla="*/ 8481 h 8484"/>
                  <a:gd name="connsiteX8" fmla="*/ 1836 w 16150"/>
                  <a:gd name="connsiteY8" fmla="*/ 7719 h 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150" h="8484">
                    <a:moveTo>
                      <a:pt x="1836" y="7719"/>
                    </a:moveTo>
                    <a:cubicBezTo>
                      <a:pt x="693" y="7719"/>
                      <a:pt x="-164" y="5814"/>
                      <a:pt x="27" y="3718"/>
                    </a:cubicBezTo>
                    <a:lnTo>
                      <a:pt x="27" y="3718"/>
                    </a:lnTo>
                    <a:cubicBezTo>
                      <a:pt x="122" y="1623"/>
                      <a:pt x="1170" y="-92"/>
                      <a:pt x="2408" y="4"/>
                    </a:cubicBezTo>
                    <a:lnTo>
                      <a:pt x="14314" y="766"/>
                    </a:lnTo>
                    <a:cubicBezTo>
                      <a:pt x="15457" y="766"/>
                      <a:pt x="16314" y="2671"/>
                      <a:pt x="16124" y="4766"/>
                    </a:cubicBezTo>
                    <a:lnTo>
                      <a:pt x="16124" y="4766"/>
                    </a:lnTo>
                    <a:cubicBezTo>
                      <a:pt x="16028" y="6957"/>
                      <a:pt x="14981" y="8576"/>
                      <a:pt x="13743" y="8481"/>
                    </a:cubicBezTo>
                    <a:lnTo>
                      <a:pt x="1836" y="771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6" name="Freeform: Shape 1185">
                <a:extLst>
                  <a:ext uri="{FF2B5EF4-FFF2-40B4-BE49-F238E27FC236}">
                    <a16:creationId xmlns:a16="http://schemas.microsoft.com/office/drawing/2014/main" id="{163BB4E5-164D-12D4-22A1-C6D42A2D954C}"/>
                  </a:ext>
                </a:extLst>
              </p:cNvPr>
              <p:cNvSpPr/>
              <p:nvPr/>
            </p:nvSpPr>
            <p:spPr>
              <a:xfrm>
                <a:off x="7800307" y="5115111"/>
                <a:ext cx="16097" cy="7814"/>
              </a:xfrm>
              <a:custGeom>
                <a:avLst/>
                <a:gdLst>
                  <a:gd name="connsiteX0" fmla="*/ 2096 w 16097"/>
                  <a:gd name="connsiteY0" fmla="*/ 7814 h 7814"/>
                  <a:gd name="connsiteX1" fmla="*/ 0 w 16097"/>
                  <a:gd name="connsiteY1" fmla="*/ 3909 h 7814"/>
                  <a:gd name="connsiteX2" fmla="*/ 0 w 16097"/>
                  <a:gd name="connsiteY2" fmla="*/ 3909 h 7814"/>
                  <a:gd name="connsiteX3" fmla="*/ 2096 w 16097"/>
                  <a:gd name="connsiteY3" fmla="*/ 4 h 7814"/>
                  <a:gd name="connsiteX4" fmla="*/ 14002 w 16097"/>
                  <a:gd name="connsiteY4" fmla="*/ 4 h 7814"/>
                  <a:gd name="connsiteX5" fmla="*/ 16097 w 16097"/>
                  <a:gd name="connsiteY5" fmla="*/ 3719 h 7814"/>
                  <a:gd name="connsiteX6" fmla="*/ 16097 w 16097"/>
                  <a:gd name="connsiteY6" fmla="*/ 3719 h 7814"/>
                  <a:gd name="connsiteX7" fmla="*/ 14002 w 16097"/>
                  <a:gd name="connsiteY7" fmla="*/ 7624 h 7814"/>
                  <a:gd name="connsiteX8" fmla="*/ 2096 w 16097"/>
                  <a:gd name="connsiteY8" fmla="*/ 7624 h 7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097" h="7814">
                    <a:moveTo>
                      <a:pt x="2096" y="7814"/>
                    </a:moveTo>
                    <a:cubicBezTo>
                      <a:pt x="953" y="7814"/>
                      <a:pt x="0" y="6100"/>
                      <a:pt x="0" y="3909"/>
                    </a:cubicBezTo>
                    <a:lnTo>
                      <a:pt x="0" y="3909"/>
                    </a:lnTo>
                    <a:cubicBezTo>
                      <a:pt x="0" y="1814"/>
                      <a:pt x="953" y="4"/>
                      <a:pt x="2096" y="4"/>
                    </a:cubicBezTo>
                    <a:lnTo>
                      <a:pt x="14002" y="4"/>
                    </a:lnTo>
                    <a:cubicBezTo>
                      <a:pt x="15145" y="-91"/>
                      <a:pt x="16097" y="1623"/>
                      <a:pt x="16097" y="3719"/>
                    </a:cubicBezTo>
                    <a:lnTo>
                      <a:pt x="16097" y="3719"/>
                    </a:lnTo>
                    <a:cubicBezTo>
                      <a:pt x="16097" y="5814"/>
                      <a:pt x="15145" y="7624"/>
                      <a:pt x="14002" y="7624"/>
                    </a:cubicBezTo>
                    <a:lnTo>
                      <a:pt x="2096" y="7624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7" name="Freeform: Shape 1186">
                <a:extLst>
                  <a:ext uri="{FF2B5EF4-FFF2-40B4-BE49-F238E27FC236}">
                    <a16:creationId xmlns:a16="http://schemas.microsoft.com/office/drawing/2014/main" id="{8EE1772F-6360-CBC4-EBCE-788CB60BBC03}"/>
                  </a:ext>
                </a:extLst>
              </p:cNvPr>
              <p:cNvSpPr/>
              <p:nvPr/>
            </p:nvSpPr>
            <p:spPr>
              <a:xfrm>
                <a:off x="7798757" y="5152640"/>
                <a:ext cx="16055" cy="8485"/>
              </a:xfrm>
              <a:custGeom>
                <a:avLst/>
                <a:gdLst>
                  <a:gd name="connsiteX0" fmla="*/ 1836 w 16055"/>
                  <a:gd name="connsiteY0" fmla="*/ 7719 h 8485"/>
                  <a:gd name="connsiteX1" fmla="*/ 27 w 16055"/>
                  <a:gd name="connsiteY1" fmla="*/ 3719 h 8485"/>
                  <a:gd name="connsiteX2" fmla="*/ 27 w 16055"/>
                  <a:gd name="connsiteY2" fmla="*/ 3719 h 8485"/>
                  <a:gd name="connsiteX3" fmla="*/ 2408 w 16055"/>
                  <a:gd name="connsiteY3" fmla="*/ 4 h 8485"/>
                  <a:gd name="connsiteX4" fmla="*/ 14219 w 16055"/>
                  <a:gd name="connsiteY4" fmla="*/ 766 h 8485"/>
                  <a:gd name="connsiteX5" fmla="*/ 16029 w 16055"/>
                  <a:gd name="connsiteY5" fmla="*/ 4766 h 8485"/>
                  <a:gd name="connsiteX6" fmla="*/ 16029 w 16055"/>
                  <a:gd name="connsiteY6" fmla="*/ 4766 h 8485"/>
                  <a:gd name="connsiteX7" fmla="*/ 13648 w 16055"/>
                  <a:gd name="connsiteY7" fmla="*/ 8481 h 8485"/>
                  <a:gd name="connsiteX8" fmla="*/ 1741 w 16055"/>
                  <a:gd name="connsiteY8" fmla="*/ 7719 h 8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055" h="8485">
                    <a:moveTo>
                      <a:pt x="1836" y="7719"/>
                    </a:moveTo>
                    <a:cubicBezTo>
                      <a:pt x="693" y="7719"/>
                      <a:pt x="-164" y="5909"/>
                      <a:pt x="27" y="3719"/>
                    </a:cubicBezTo>
                    <a:lnTo>
                      <a:pt x="27" y="3719"/>
                    </a:lnTo>
                    <a:cubicBezTo>
                      <a:pt x="122" y="1623"/>
                      <a:pt x="1170" y="-91"/>
                      <a:pt x="2408" y="4"/>
                    </a:cubicBezTo>
                    <a:lnTo>
                      <a:pt x="14219" y="766"/>
                    </a:lnTo>
                    <a:cubicBezTo>
                      <a:pt x="15362" y="766"/>
                      <a:pt x="16219" y="2671"/>
                      <a:pt x="16029" y="4766"/>
                    </a:cubicBezTo>
                    <a:lnTo>
                      <a:pt x="16029" y="4766"/>
                    </a:lnTo>
                    <a:cubicBezTo>
                      <a:pt x="15933" y="6957"/>
                      <a:pt x="14886" y="8576"/>
                      <a:pt x="13648" y="8481"/>
                    </a:cubicBezTo>
                    <a:lnTo>
                      <a:pt x="1741" y="771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8" name="Freeform: Shape 1187">
                <a:extLst>
                  <a:ext uri="{FF2B5EF4-FFF2-40B4-BE49-F238E27FC236}">
                    <a16:creationId xmlns:a16="http://schemas.microsoft.com/office/drawing/2014/main" id="{535631A3-5899-0F73-536E-C9361D3B874D}"/>
                  </a:ext>
                </a:extLst>
              </p:cNvPr>
              <p:cNvSpPr/>
              <p:nvPr/>
            </p:nvSpPr>
            <p:spPr>
              <a:xfrm>
                <a:off x="7798489" y="5170737"/>
                <a:ext cx="14208" cy="8389"/>
              </a:xfrm>
              <a:custGeom>
                <a:avLst/>
                <a:gdLst>
                  <a:gd name="connsiteX0" fmla="*/ 1627 w 14208"/>
                  <a:gd name="connsiteY0" fmla="*/ 7719 h 8389"/>
                  <a:gd name="connsiteX1" fmla="*/ 8 w 14208"/>
                  <a:gd name="connsiteY1" fmla="*/ 3719 h 8389"/>
                  <a:gd name="connsiteX2" fmla="*/ 8 w 14208"/>
                  <a:gd name="connsiteY2" fmla="*/ 3719 h 8389"/>
                  <a:gd name="connsiteX3" fmla="*/ 2104 w 14208"/>
                  <a:gd name="connsiteY3" fmla="*/ 4 h 8389"/>
                  <a:gd name="connsiteX4" fmla="*/ 12581 w 14208"/>
                  <a:gd name="connsiteY4" fmla="*/ 671 h 8389"/>
                  <a:gd name="connsiteX5" fmla="*/ 14200 w 14208"/>
                  <a:gd name="connsiteY5" fmla="*/ 4671 h 8389"/>
                  <a:gd name="connsiteX6" fmla="*/ 14200 w 14208"/>
                  <a:gd name="connsiteY6" fmla="*/ 4671 h 8389"/>
                  <a:gd name="connsiteX7" fmla="*/ 12105 w 14208"/>
                  <a:gd name="connsiteY7" fmla="*/ 8386 h 8389"/>
                  <a:gd name="connsiteX8" fmla="*/ 1627 w 14208"/>
                  <a:gd name="connsiteY8" fmla="*/ 7719 h 8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208" h="8389">
                    <a:moveTo>
                      <a:pt x="1627" y="7719"/>
                    </a:moveTo>
                    <a:cubicBezTo>
                      <a:pt x="675" y="7719"/>
                      <a:pt x="-87" y="5910"/>
                      <a:pt x="8" y="3719"/>
                    </a:cubicBezTo>
                    <a:lnTo>
                      <a:pt x="8" y="3719"/>
                    </a:lnTo>
                    <a:cubicBezTo>
                      <a:pt x="103" y="1623"/>
                      <a:pt x="1056" y="-91"/>
                      <a:pt x="2104" y="4"/>
                    </a:cubicBezTo>
                    <a:lnTo>
                      <a:pt x="12581" y="671"/>
                    </a:lnTo>
                    <a:cubicBezTo>
                      <a:pt x="13534" y="671"/>
                      <a:pt x="14296" y="2480"/>
                      <a:pt x="14200" y="4671"/>
                    </a:cubicBezTo>
                    <a:lnTo>
                      <a:pt x="14200" y="4671"/>
                    </a:lnTo>
                    <a:cubicBezTo>
                      <a:pt x="14105" y="6767"/>
                      <a:pt x="13153" y="8481"/>
                      <a:pt x="12105" y="8386"/>
                    </a:cubicBezTo>
                    <a:lnTo>
                      <a:pt x="1627" y="771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89" name="Freeform: Shape 1188">
                <a:extLst>
                  <a:ext uri="{FF2B5EF4-FFF2-40B4-BE49-F238E27FC236}">
                    <a16:creationId xmlns:a16="http://schemas.microsoft.com/office/drawing/2014/main" id="{E348C456-810A-11B2-D127-56A69124C0E5}"/>
                  </a:ext>
                </a:extLst>
              </p:cNvPr>
              <p:cNvSpPr/>
              <p:nvPr/>
            </p:nvSpPr>
            <p:spPr>
              <a:xfrm>
                <a:off x="7796882" y="5186804"/>
                <a:ext cx="14184" cy="9975"/>
              </a:xfrm>
              <a:custGeom>
                <a:avLst/>
                <a:gdLst>
                  <a:gd name="connsiteX0" fmla="*/ 1139 w 14184"/>
                  <a:gd name="connsiteY0" fmla="*/ 7559 h 9975"/>
                  <a:gd name="connsiteX1" fmla="*/ 187 w 14184"/>
                  <a:gd name="connsiteY1" fmla="*/ 3368 h 9975"/>
                  <a:gd name="connsiteX2" fmla="*/ 187 w 14184"/>
                  <a:gd name="connsiteY2" fmla="*/ 3368 h 9975"/>
                  <a:gd name="connsiteX3" fmla="*/ 2854 w 14184"/>
                  <a:gd name="connsiteY3" fmla="*/ 34 h 9975"/>
                  <a:gd name="connsiteX4" fmla="*/ 13046 w 14184"/>
                  <a:gd name="connsiteY4" fmla="*/ 2416 h 9975"/>
                  <a:gd name="connsiteX5" fmla="*/ 13998 w 14184"/>
                  <a:gd name="connsiteY5" fmla="*/ 6607 h 9975"/>
                  <a:gd name="connsiteX6" fmla="*/ 13998 w 14184"/>
                  <a:gd name="connsiteY6" fmla="*/ 6607 h 9975"/>
                  <a:gd name="connsiteX7" fmla="*/ 11331 w 14184"/>
                  <a:gd name="connsiteY7" fmla="*/ 9941 h 9975"/>
                  <a:gd name="connsiteX8" fmla="*/ 1139 w 14184"/>
                  <a:gd name="connsiteY8" fmla="*/ 7559 h 9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184" h="9975">
                    <a:moveTo>
                      <a:pt x="1139" y="7559"/>
                    </a:moveTo>
                    <a:cubicBezTo>
                      <a:pt x="187" y="7369"/>
                      <a:pt x="-289" y="5464"/>
                      <a:pt x="187" y="3368"/>
                    </a:cubicBezTo>
                    <a:lnTo>
                      <a:pt x="187" y="3368"/>
                    </a:lnTo>
                    <a:cubicBezTo>
                      <a:pt x="663" y="1273"/>
                      <a:pt x="1901" y="-251"/>
                      <a:pt x="2854" y="34"/>
                    </a:cubicBezTo>
                    <a:lnTo>
                      <a:pt x="13046" y="2416"/>
                    </a:lnTo>
                    <a:cubicBezTo>
                      <a:pt x="13998" y="2606"/>
                      <a:pt x="14474" y="4511"/>
                      <a:pt x="13998" y="6607"/>
                    </a:cubicBezTo>
                    <a:lnTo>
                      <a:pt x="13998" y="6607"/>
                    </a:lnTo>
                    <a:cubicBezTo>
                      <a:pt x="13522" y="8702"/>
                      <a:pt x="12283" y="10226"/>
                      <a:pt x="11331" y="9941"/>
                    </a:cubicBezTo>
                    <a:lnTo>
                      <a:pt x="1139" y="7559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0" name="Freeform: Shape 1189">
                <a:extLst>
                  <a:ext uri="{FF2B5EF4-FFF2-40B4-BE49-F238E27FC236}">
                    <a16:creationId xmlns:a16="http://schemas.microsoft.com/office/drawing/2014/main" id="{2CA83327-A123-78B5-A2B2-00C28150BD01}"/>
                  </a:ext>
                </a:extLst>
              </p:cNvPr>
              <p:cNvSpPr/>
              <p:nvPr/>
            </p:nvSpPr>
            <p:spPr>
              <a:xfrm>
                <a:off x="7792769" y="5204207"/>
                <a:ext cx="14219" cy="10886"/>
              </a:xfrm>
              <a:custGeom>
                <a:avLst/>
                <a:gdLst>
                  <a:gd name="connsiteX0" fmla="*/ 871 w 14219"/>
                  <a:gd name="connsiteY0" fmla="*/ 7396 h 10886"/>
                  <a:gd name="connsiteX1" fmla="*/ 395 w 14219"/>
                  <a:gd name="connsiteY1" fmla="*/ 3110 h 10886"/>
                  <a:gd name="connsiteX2" fmla="*/ 395 w 14219"/>
                  <a:gd name="connsiteY2" fmla="*/ 3110 h 10886"/>
                  <a:gd name="connsiteX3" fmla="*/ 3443 w 14219"/>
                  <a:gd name="connsiteY3" fmla="*/ 62 h 10886"/>
                  <a:gd name="connsiteX4" fmla="*/ 13349 w 14219"/>
                  <a:gd name="connsiteY4" fmla="*/ 3491 h 10886"/>
                  <a:gd name="connsiteX5" fmla="*/ 13825 w 14219"/>
                  <a:gd name="connsiteY5" fmla="*/ 7777 h 10886"/>
                  <a:gd name="connsiteX6" fmla="*/ 13825 w 14219"/>
                  <a:gd name="connsiteY6" fmla="*/ 7777 h 10886"/>
                  <a:gd name="connsiteX7" fmla="*/ 10777 w 14219"/>
                  <a:gd name="connsiteY7" fmla="*/ 10825 h 10886"/>
                  <a:gd name="connsiteX8" fmla="*/ 871 w 14219"/>
                  <a:gd name="connsiteY8" fmla="*/ 7396 h 1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219" h="10886">
                    <a:moveTo>
                      <a:pt x="871" y="7396"/>
                    </a:moveTo>
                    <a:cubicBezTo>
                      <a:pt x="-81" y="7015"/>
                      <a:pt x="-272" y="5110"/>
                      <a:pt x="395" y="3110"/>
                    </a:cubicBezTo>
                    <a:lnTo>
                      <a:pt x="395" y="3110"/>
                    </a:lnTo>
                    <a:cubicBezTo>
                      <a:pt x="1062" y="1109"/>
                      <a:pt x="2490" y="-319"/>
                      <a:pt x="3443" y="62"/>
                    </a:cubicBezTo>
                    <a:lnTo>
                      <a:pt x="13349" y="3491"/>
                    </a:lnTo>
                    <a:cubicBezTo>
                      <a:pt x="14301" y="3872"/>
                      <a:pt x="14492" y="5777"/>
                      <a:pt x="13825" y="7777"/>
                    </a:cubicBezTo>
                    <a:lnTo>
                      <a:pt x="13825" y="7777"/>
                    </a:lnTo>
                    <a:cubicBezTo>
                      <a:pt x="13158" y="9777"/>
                      <a:pt x="11825" y="11206"/>
                      <a:pt x="10777" y="10825"/>
                    </a:cubicBezTo>
                    <a:lnTo>
                      <a:pt x="871" y="7396"/>
                    </a:ln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52" name="Freeform: Shape 1151">
            <a:extLst>
              <a:ext uri="{FF2B5EF4-FFF2-40B4-BE49-F238E27FC236}">
                <a16:creationId xmlns:a16="http://schemas.microsoft.com/office/drawing/2014/main" id="{5B443DAE-84C0-4C04-CAA5-34489BB94892}"/>
              </a:ext>
            </a:extLst>
          </p:cNvPr>
          <p:cNvSpPr/>
          <p:nvPr/>
        </p:nvSpPr>
        <p:spPr>
          <a:xfrm>
            <a:off x="8043422" y="4313961"/>
            <a:ext cx="1005109" cy="1816027"/>
          </a:xfrm>
          <a:custGeom>
            <a:avLst/>
            <a:gdLst>
              <a:gd name="connsiteX0" fmla="*/ 7959 w 695759"/>
              <a:gd name="connsiteY0" fmla="*/ 86091 h 1257094"/>
              <a:gd name="connsiteX1" fmla="*/ 7959 w 695759"/>
              <a:gd name="connsiteY1" fmla="*/ 441468 h 1257094"/>
              <a:gd name="connsiteX2" fmla="*/ 99970 w 695759"/>
              <a:gd name="connsiteY2" fmla="*/ 768748 h 1257094"/>
              <a:gd name="connsiteX3" fmla="*/ 580697 w 695759"/>
              <a:gd name="connsiteY3" fmla="*/ 1257094 h 1257094"/>
              <a:gd name="connsiteX4" fmla="*/ 695759 w 695759"/>
              <a:gd name="connsiteY4" fmla="*/ 1113934 h 1257094"/>
              <a:gd name="connsiteX5" fmla="*/ 361241 w 695759"/>
              <a:gd name="connsiteY5" fmla="*/ 651781 h 1257094"/>
              <a:gd name="connsiteX6" fmla="*/ 347811 w 695759"/>
              <a:gd name="connsiteY6" fmla="*/ 316119 h 1257094"/>
              <a:gd name="connsiteX7" fmla="*/ 416962 w 695759"/>
              <a:gd name="connsiteY7" fmla="*/ 2557 h 1257094"/>
              <a:gd name="connsiteX8" fmla="*/ 7864 w 695759"/>
              <a:gd name="connsiteY8" fmla="*/ 85995 h 1257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95759" h="1257094">
                <a:moveTo>
                  <a:pt x="7959" y="86091"/>
                </a:moveTo>
                <a:cubicBezTo>
                  <a:pt x="7959" y="86091"/>
                  <a:pt x="-9948" y="321358"/>
                  <a:pt x="7959" y="441468"/>
                </a:cubicBezTo>
                <a:cubicBezTo>
                  <a:pt x="25866" y="561674"/>
                  <a:pt x="41201" y="717598"/>
                  <a:pt x="99970" y="768748"/>
                </a:cubicBezTo>
                <a:cubicBezTo>
                  <a:pt x="158739" y="819897"/>
                  <a:pt x="514213" y="1195753"/>
                  <a:pt x="580697" y="1257094"/>
                </a:cubicBezTo>
                <a:cubicBezTo>
                  <a:pt x="667660" y="1211089"/>
                  <a:pt x="695759" y="1113934"/>
                  <a:pt x="695759" y="1113934"/>
                </a:cubicBezTo>
                <a:cubicBezTo>
                  <a:pt x="695759" y="1113934"/>
                  <a:pt x="459634" y="718456"/>
                  <a:pt x="361241" y="651781"/>
                </a:cubicBezTo>
                <a:cubicBezTo>
                  <a:pt x="354859" y="553387"/>
                  <a:pt x="340096" y="364697"/>
                  <a:pt x="347811" y="316119"/>
                </a:cubicBezTo>
                <a:cubicBezTo>
                  <a:pt x="452776" y="241920"/>
                  <a:pt x="434869" y="16273"/>
                  <a:pt x="416962" y="2557"/>
                </a:cubicBezTo>
                <a:cubicBezTo>
                  <a:pt x="399055" y="-11160"/>
                  <a:pt x="71776" y="32274"/>
                  <a:pt x="7864" y="85995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3" name="Freeform: Shape 1152">
            <a:extLst>
              <a:ext uri="{FF2B5EF4-FFF2-40B4-BE49-F238E27FC236}">
                <a16:creationId xmlns:a16="http://schemas.microsoft.com/office/drawing/2014/main" id="{EFFAB3DB-652C-42AB-8955-097B906C0A45}"/>
              </a:ext>
            </a:extLst>
          </p:cNvPr>
          <p:cNvSpPr/>
          <p:nvPr/>
        </p:nvSpPr>
        <p:spPr>
          <a:xfrm>
            <a:off x="8054921" y="4240276"/>
            <a:ext cx="590992" cy="194842"/>
          </a:xfrm>
          <a:custGeom>
            <a:avLst/>
            <a:gdLst>
              <a:gd name="connsiteX0" fmla="*/ 409004 w 409098"/>
              <a:gd name="connsiteY0" fmla="*/ 51435 h 134874"/>
              <a:gd name="connsiteX1" fmla="*/ 393668 w 409098"/>
              <a:gd name="connsiteY1" fmla="*/ 0 h 134874"/>
              <a:gd name="connsiteX2" fmla="*/ 3143 w 409098"/>
              <a:gd name="connsiteY2" fmla="*/ 69723 h 134874"/>
              <a:gd name="connsiteX3" fmla="*/ 0 w 409098"/>
              <a:gd name="connsiteY3" fmla="*/ 134874 h 134874"/>
              <a:gd name="connsiteX4" fmla="*/ 409099 w 409098"/>
              <a:gd name="connsiteY4" fmla="*/ 51435 h 134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9098" h="134874">
                <a:moveTo>
                  <a:pt x="409004" y="51435"/>
                </a:moveTo>
                <a:lnTo>
                  <a:pt x="393668" y="0"/>
                </a:lnTo>
                <a:cubicBezTo>
                  <a:pt x="393668" y="0"/>
                  <a:pt x="90678" y="22384"/>
                  <a:pt x="3143" y="69723"/>
                </a:cubicBezTo>
                <a:cubicBezTo>
                  <a:pt x="0" y="101060"/>
                  <a:pt x="0" y="134874"/>
                  <a:pt x="0" y="134874"/>
                </a:cubicBezTo>
                <a:cubicBezTo>
                  <a:pt x="0" y="134874"/>
                  <a:pt x="114205" y="89916"/>
                  <a:pt x="409099" y="51435"/>
                </a:cubicBezTo>
                <a:close/>
              </a:path>
            </a:pathLst>
          </a:custGeom>
          <a:solidFill>
            <a:schemeClr val="accent6">
              <a:lumMod val="75000"/>
              <a:lumOff val="2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4" name="Freeform: Shape 1153">
            <a:extLst>
              <a:ext uri="{FF2B5EF4-FFF2-40B4-BE49-F238E27FC236}">
                <a16:creationId xmlns:a16="http://schemas.microsoft.com/office/drawing/2014/main" id="{E9577D23-ABEF-0B23-9030-768B540086FF}"/>
              </a:ext>
            </a:extLst>
          </p:cNvPr>
          <p:cNvSpPr/>
          <p:nvPr/>
        </p:nvSpPr>
        <p:spPr>
          <a:xfrm>
            <a:off x="8022455" y="3055621"/>
            <a:ext cx="880687" cy="1288589"/>
          </a:xfrm>
          <a:custGeom>
            <a:avLst/>
            <a:gdLst>
              <a:gd name="connsiteX0" fmla="*/ 431667 w 609631"/>
              <a:gd name="connsiteY0" fmla="*/ 108274 h 891990"/>
              <a:gd name="connsiteX1" fmla="*/ 585019 w 609631"/>
              <a:gd name="connsiteY1" fmla="*/ 174758 h 891990"/>
              <a:gd name="connsiteX2" fmla="*/ 566255 w 609631"/>
              <a:gd name="connsiteY2" fmla="*/ 372497 h 891990"/>
              <a:gd name="connsiteX3" fmla="*/ 416236 w 609631"/>
              <a:gd name="connsiteY3" fmla="*/ 822268 h 891990"/>
              <a:gd name="connsiteX4" fmla="*/ 25711 w 609631"/>
              <a:gd name="connsiteY4" fmla="*/ 891991 h 891990"/>
              <a:gd name="connsiteX5" fmla="*/ 17424 w 609631"/>
              <a:gd name="connsiteY5" fmla="*/ 268103 h 891990"/>
              <a:gd name="connsiteX6" fmla="*/ 51524 w 609631"/>
              <a:gd name="connsiteY6" fmla="*/ 11119 h 891990"/>
              <a:gd name="connsiteX7" fmla="*/ 232213 w 609631"/>
              <a:gd name="connsiteY7" fmla="*/ 94177 h 891990"/>
              <a:gd name="connsiteX8" fmla="*/ 431667 w 609631"/>
              <a:gd name="connsiteY8" fmla="*/ 108274 h 891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9631" h="891990">
                <a:moveTo>
                  <a:pt x="431667" y="108274"/>
                </a:moveTo>
                <a:cubicBezTo>
                  <a:pt x="431667" y="108274"/>
                  <a:pt x="542442" y="144088"/>
                  <a:pt x="585019" y="174758"/>
                </a:cubicBezTo>
                <a:cubicBezTo>
                  <a:pt x="627691" y="205429"/>
                  <a:pt x="610641" y="306013"/>
                  <a:pt x="566255" y="372497"/>
                </a:cubicBezTo>
                <a:cubicBezTo>
                  <a:pt x="521963" y="438982"/>
                  <a:pt x="375374" y="684917"/>
                  <a:pt x="416236" y="822268"/>
                </a:cubicBezTo>
                <a:cubicBezTo>
                  <a:pt x="349752" y="839508"/>
                  <a:pt x="25711" y="891991"/>
                  <a:pt x="25711" y="891991"/>
                </a:cubicBezTo>
                <a:cubicBezTo>
                  <a:pt x="25711" y="891991"/>
                  <a:pt x="9709" y="335826"/>
                  <a:pt x="17424" y="268103"/>
                </a:cubicBezTo>
                <a:cubicBezTo>
                  <a:pt x="11043" y="177330"/>
                  <a:pt x="-33725" y="97415"/>
                  <a:pt x="51524" y="11119"/>
                </a:cubicBezTo>
                <a:cubicBezTo>
                  <a:pt x="99149" y="-37078"/>
                  <a:pt x="211734" y="86557"/>
                  <a:pt x="232213" y="94177"/>
                </a:cubicBezTo>
                <a:cubicBezTo>
                  <a:pt x="252692" y="101892"/>
                  <a:pt x="340893" y="143992"/>
                  <a:pt x="431667" y="108274"/>
                </a:cubicBezTo>
                <a:close/>
              </a:path>
            </a:pathLst>
          </a:custGeom>
          <a:solidFill>
            <a:schemeClr val="accent6">
              <a:lumMod val="90000"/>
              <a:lumOff val="1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5" name="Freeform: Shape 1154">
            <a:extLst>
              <a:ext uri="{FF2B5EF4-FFF2-40B4-BE49-F238E27FC236}">
                <a16:creationId xmlns:a16="http://schemas.microsoft.com/office/drawing/2014/main" id="{71BE33EE-8091-56B6-EAB9-F82D47379795}"/>
              </a:ext>
            </a:extLst>
          </p:cNvPr>
          <p:cNvSpPr/>
          <p:nvPr/>
        </p:nvSpPr>
        <p:spPr>
          <a:xfrm>
            <a:off x="8348558" y="3163208"/>
            <a:ext cx="301072" cy="72157"/>
          </a:xfrm>
          <a:custGeom>
            <a:avLst/>
            <a:gdLst>
              <a:gd name="connsiteX0" fmla="*/ 21050 w 208409"/>
              <a:gd name="connsiteY0" fmla="*/ 12940 h 49949"/>
              <a:gd name="connsiteX1" fmla="*/ 127921 w 208409"/>
              <a:gd name="connsiteY1" fmla="*/ 19131 h 49949"/>
              <a:gd name="connsiteX2" fmla="*/ 205835 w 208409"/>
              <a:gd name="connsiteY2" fmla="*/ 33800 h 49949"/>
              <a:gd name="connsiteX3" fmla="*/ 64675 w 208409"/>
              <a:gd name="connsiteY3" fmla="*/ 39705 h 49949"/>
              <a:gd name="connsiteX4" fmla="*/ 0 w 208409"/>
              <a:gd name="connsiteY4" fmla="*/ 17322 h 49949"/>
              <a:gd name="connsiteX5" fmla="*/ 21050 w 208409"/>
              <a:gd name="connsiteY5" fmla="*/ 12940 h 49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8409" h="49949">
                <a:moveTo>
                  <a:pt x="21050" y="12940"/>
                </a:moveTo>
                <a:cubicBezTo>
                  <a:pt x="21050" y="12940"/>
                  <a:pt x="82296" y="32562"/>
                  <a:pt x="127921" y="19131"/>
                </a:cubicBezTo>
                <a:cubicBezTo>
                  <a:pt x="173641" y="5796"/>
                  <a:pt x="219932" y="-22779"/>
                  <a:pt x="205835" y="33800"/>
                </a:cubicBezTo>
                <a:cubicBezTo>
                  <a:pt x="205835" y="33800"/>
                  <a:pt x="160210" y="65804"/>
                  <a:pt x="64675" y="39705"/>
                </a:cubicBezTo>
                <a:cubicBezTo>
                  <a:pt x="0" y="22560"/>
                  <a:pt x="0" y="17322"/>
                  <a:pt x="0" y="17322"/>
                </a:cubicBezTo>
                <a:cubicBezTo>
                  <a:pt x="0" y="17322"/>
                  <a:pt x="16383" y="11607"/>
                  <a:pt x="21050" y="12940"/>
                </a:cubicBezTo>
                <a:close/>
              </a:path>
            </a:pathLst>
          </a:custGeom>
          <a:solidFill>
            <a:schemeClr val="accent6">
              <a:lumMod val="75000"/>
              <a:lumOff val="2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6" name="Freeform: Shape 1155">
            <a:extLst>
              <a:ext uri="{FF2B5EF4-FFF2-40B4-BE49-F238E27FC236}">
                <a16:creationId xmlns:a16="http://schemas.microsoft.com/office/drawing/2014/main" id="{6E3EC863-1E47-759D-F2F3-B1231CD22626}"/>
              </a:ext>
            </a:extLst>
          </p:cNvPr>
          <p:cNvSpPr/>
          <p:nvPr/>
        </p:nvSpPr>
        <p:spPr>
          <a:xfrm>
            <a:off x="8131287" y="2785723"/>
            <a:ext cx="469117" cy="410771"/>
          </a:xfrm>
          <a:custGeom>
            <a:avLst/>
            <a:gdLst>
              <a:gd name="connsiteX0" fmla="*/ 77533 w 324733"/>
              <a:gd name="connsiteY0" fmla="*/ 51358 h 284345"/>
              <a:gd name="connsiteX1" fmla="*/ 32385 w 324733"/>
              <a:gd name="connsiteY1" fmla="*/ 122129 h 284345"/>
              <a:gd name="connsiteX2" fmla="*/ 0 w 324733"/>
              <a:gd name="connsiteY2" fmla="*/ 181755 h 284345"/>
              <a:gd name="connsiteX3" fmla="*/ 34957 w 324733"/>
              <a:gd name="connsiteY3" fmla="*/ 191090 h 284345"/>
              <a:gd name="connsiteX4" fmla="*/ 79248 w 324733"/>
              <a:gd name="connsiteY4" fmla="*/ 284149 h 284345"/>
              <a:gd name="connsiteX5" fmla="*/ 227552 w 324733"/>
              <a:gd name="connsiteY5" fmla="*/ 260146 h 284345"/>
              <a:gd name="connsiteX6" fmla="*/ 320421 w 324733"/>
              <a:gd name="connsiteY6" fmla="*/ 202139 h 284345"/>
              <a:gd name="connsiteX7" fmla="*/ 152495 w 324733"/>
              <a:gd name="connsiteY7" fmla="*/ 11258 h 284345"/>
              <a:gd name="connsiteX8" fmla="*/ 77438 w 324733"/>
              <a:gd name="connsiteY8" fmla="*/ 51358 h 2843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4733" h="284345">
                <a:moveTo>
                  <a:pt x="77533" y="51358"/>
                </a:moveTo>
                <a:cubicBezTo>
                  <a:pt x="77533" y="51358"/>
                  <a:pt x="39148" y="66693"/>
                  <a:pt x="32385" y="122129"/>
                </a:cubicBezTo>
                <a:cubicBezTo>
                  <a:pt x="14478" y="147656"/>
                  <a:pt x="0" y="181755"/>
                  <a:pt x="0" y="181755"/>
                </a:cubicBezTo>
                <a:cubicBezTo>
                  <a:pt x="0" y="181755"/>
                  <a:pt x="7715" y="193661"/>
                  <a:pt x="34957" y="191090"/>
                </a:cubicBezTo>
                <a:cubicBezTo>
                  <a:pt x="40481" y="214997"/>
                  <a:pt x="28956" y="282530"/>
                  <a:pt x="79248" y="284149"/>
                </a:cubicBezTo>
                <a:cubicBezTo>
                  <a:pt x="129540" y="285863"/>
                  <a:pt x="165354" y="276243"/>
                  <a:pt x="227552" y="260146"/>
                </a:cubicBezTo>
                <a:cubicBezTo>
                  <a:pt x="289750" y="243953"/>
                  <a:pt x="312801" y="240524"/>
                  <a:pt x="320421" y="202139"/>
                </a:cubicBezTo>
                <a:cubicBezTo>
                  <a:pt x="328041" y="163753"/>
                  <a:pt x="346805" y="-51036"/>
                  <a:pt x="152495" y="11258"/>
                </a:cubicBezTo>
                <a:lnTo>
                  <a:pt x="77438" y="51358"/>
                </a:ln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7" name="Freeform: Shape 1156">
            <a:extLst>
              <a:ext uri="{FF2B5EF4-FFF2-40B4-BE49-F238E27FC236}">
                <a16:creationId xmlns:a16="http://schemas.microsoft.com/office/drawing/2014/main" id="{08A73825-48F5-0D6A-D666-401B61389117}"/>
              </a:ext>
            </a:extLst>
          </p:cNvPr>
          <p:cNvSpPr/>
          <p:nvPr/>
        </p:nvSpPr>
        <p:spPr>
          <a:xfrm>
            <a:off x="8256228" y="2859195"/>
            <a:ext cx="352039" cy="269386"/>
          </a:xfrm>
          <a:custGeom>
            <a:avLst/>
            <a:gdLst>
              <a:gd name="connsiteX0" fmla="*/ 0 w 243689"/>
              <a:gd name="connsiteY0" fmla="*/ 40980 h 186475"/>
              <a:gd name="connsiteX1" fmla="*/ 97155 w 243689"/>
              <a:gd name="connsiteY1" fmla="*/ 113846 h 186475"/>
              <a:gd name="connsiteX2" fmla="*/ 118872 w 243689"/>
              <a:gd name="connsiteY2" fmla="*/ 104416 h 186475"/>
              <a:gd name="connsiteX3" fmla="*/ 164973 w 243689"/>
              <a:gd name="connsiteY3" fmla="*/ 183664 h 186475"/>
              <a:gd name="connsiteX4" fmla="*/ 238316 w 243689"/>
              <a:gd name="connsiteY4" fmla="*/ 146993 h 186475"/>
              <a:gd name="connsiteX5" fmla="*/ 0 w 243689"/>
              <a:gd name="connsiteY5" fmla="*/ 40885 h 186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3689" h="186475">
                <a:moveTo>
                  <a:pt x="0" y="40980"/>
                </a:moveTo>
                <a:cubicBezTo>
                  <a:pt x="0" y="40980"/>
                  <a:pt x="89440" y="51172"/>
                  <a:pt x="97155" y="113846"/>
                </a:cubicBezTo>
                <a:cubicBezTo>
                  <a:pt x="104775" y="176521"/>
                  <a:pt x="106109" y="137278"/>
                  <a:pt x="118872" y="104416"/>
                </a:cubicBezTo>
                <a:cubicBezTo>
                  <a:pt x="131636" y="71650"/>
                  <a:pt x="182118" y="127467"/>
                  <a:pt x="164973" y="183664"/>
                </a:cubicBezTo>
                <a:cubicBezTo>
                  <a:pt x="164973" y="183664"/>
                  <a:pt x="233172" y="201571"/>
                  <a:pt x="238316" y="146993"/>
                </a:cubicBezTo>
                <a:cubicBezTo>
                  <a:pt x="243364" y="92415"/>
                  <a:pt x="287655" y="-77130"/>
                  <a:pt x="0" y="40885"/>
                </a:cubicBezTo>
                <a:close/>
              </a:path>
            </a:pathLst>
          </a:custGeom>
          <a:solidFill>
            <a:schemeClr val="tx1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8" name="Freeform: Shape 1157">
            <a:extLst>
              <a:ext uri="{FF2B5EF4-FFF2-40B4-BE49-F238E27FC236}">
                <a16:creationId xmlns:a16="http://schemas.microsoft.com/office/drawing/2014/main" id="{8B4461CA-55BA-D9C4-238B-E8C0FBA16140}"/>
              </a:ext>
            </a:extLst>
          </p:cNvPr>
          <p:cNvSpPr/>
          <p:nvPr/>
        </p:nvSpPr>
        <p:spPr>
          <a:xfrm>
            <a:off x="8068456" y="2677327"/>
            <a:ext cx="552040" cy="281462"/>
          </a:xfrm>
          <a:custGeom>
            <a:avLst/>
            <a:gdLst>
              <a:gd name="connsiteX0" fmla="*/ 307717 w 382134"/>
              <a:gd name="connsiteY0" fmla="*/ 8758 h 194834"/>
              <a:gd name="connsiteX1" fmla="*/ 382012 w 382134"/>
              <a:gd name="connsiteY1" fmla="*/ 116962 h 194834"/>
              <a:gd name="connsiteX2" fmla="*/ 334101 w 382134"/>
              <a:gd name="connsiteY2" fmla="*/ 186875 h 194834"/>
              <a:gd name="connsiteX3" fmla="*/ 145697 w 382134"/>
              <a:gd name="connsiteY3" fmla="*/ 192876 h 194834"/>
              <a:gd name="connsiteX4" fmla="*/ 7584 w 382134"/>
              <a:gd name="connsiteY4" fmla="*/ 100865 h 194834"/>
              <a:gd name="connsiteX5" fmla="*/ 87689 w 382134"/>
              <a:gd name="connsiteY5" fmla="*/ 69337 h 194834"/>
              <a:gd name="connsiteX6" fmla="*/ 307622 w 382134"/>
              <a:gd name="connsiteY6" fmla="*/ 8853 h 194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82134" h="194834">
                <a:moveTo>
                  <a:pt x="307717" y="8758"/>
                </a:moveTo>
                <a:cubicBezTo>
                  <a:pt x="307717" y="8758"/>
                  <a:pt x="385631" y="43715"/>
                  <a:pt x="382012" y="116962"/>
                </a:cubicBezTo>
                <a:cubicBezTo>
                  <a:pt x="378488" y="190304"/>
                  <a:pt x="369915" y="182589"/>
                  <a:pt x="334101" y="186875"/>
                </a:cubicBezTo>
                <a:cubicBezTo>
                  <a:pt x="298287" y="191162"/>
                  <a:pt x="177320" y="186018"/>
                  <a:pt x="145697" y="192876"/>
                </a:cubicBezTo>
                <a:cubicBezTo>
                  <a:pt x="114169" y="199734"/>
                  <a:pt x="-34993" y="192876"/>
                  <a:pt x="7584" y="100865"/>
                </a:cubicBezTo>
                <a:cubicBezTo>
                  <a:pt x="22920" y="71051"/>
                  <a:pt x="87689" y="69337"/>
                  <a:pt x="87689" y="69337"/>
                </a:cubicBezTo>
                <a:cubicBezTo>
                  <a:pt x="87689" y="69337"/>
                  <a:pt x="169509" y="-29533"/>
                  <a:pt x="307622" y="8853"/>
                </a:cubicBezTo>
                <a:close/>
              </a:path>
            </a:pathLst>
          </a:custGeom>
          <a:solidFill>
            <a:srgbClr val="E24C24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9" name="Freeform: Shape 1158">
            <a:extLst>
              <a:ext uri="{FF2B5EF4-FFF2-40B4-BE49-F238E27FC236}">
                <a16:creationId xmlns:a16="http://schemas.microsoft.com/office/drawing/2014/main" id="{75E1B60C-F9B2-0973-C7BD-668AD2E8B249}"/>
              </a:ext>
            </a:extLst>
          </p:cNvPr>
          <p:cNvSpPr/>
          <p:nvPr/>
        </p:nvSpPr>
        <p:spPr>
          <a:xfrm>
            <a:off x="8249199" y="4477683"/>
            <a:ext cx="28082" cy="238461"/>
          </a:xfrm>
          <a:custGeom>
            <a:avLst/>
            <a:gdLst>
              <a:gd name="connsiteX0" fmla="*/ 15535 w 19439"/>
              <a:gd name="connsiteY0" fmla="*/ 0 h 165068"/>
              <a:gd name="connsiteX1" fmla="*/ 19440 w 19439"/>
              <a:gd name="connsiteY1" fmla="*/ 165068 h 165068"/>
              <a:gd name="connsiteX2" fmla="*/ 15535 w 19439"/>
              <a:gd name="connsiteY2" fmla="*/ 0 h 165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439" h="165068">
                <a:moveTo>
                  <a:pt x="15535" y="0"/>
                </a:moveTo>
                <a:cubicBezTo>
                  <a:pt x="15535" y="0"/>
                  <a:pt x="-6087" y="100203"/>
                  <a:pt x="19440" y="165068"/>
                </a:cubicBezTo>
                <a:cubicBezTo>
                  <a:pt x="-12945" y="108775"/>
                  <a:pt x="1914" y="80200"/>
                  <a:pt x="15535" y="0"/>
                </a:cubicBezTo>
                <a:close/>
              </a:path>
            </a:pathLst>
          </a:custGeom>
          <a:solidFill>
            <a:schemeClr val="bg1">
              <a:alpha val="72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BF0D05AB-3255-2D08-4576-6730856FCB76}"/>
              </a:ext>
            </a:extLst>
          </p:cNvPr>
          <p:cNvGrpSpPr/>
          <p:nvPr/>
        </p:nvGrpSpPr>
        <p:grpSpPr>
          <a:xfrm>
            <a:off x="7003240" y="6227546"/>
            <a:ext cx="402618" cy="277953"/>
            <a:chOff x="7836160" y="6227546"/>
            <a:chExt cx="402618" cy="277953"/>
          </a:xfrm>
        </p:grpSpPr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AC0DCFC8-1584-4B4C-CA68-6DDE19EBF917}"/>
                </a:ext>
              </a:extLst>
            </p:cNvPr>
            <p:cNvSpPr/>
            <p:nvPr/>
          </p:nvSpPr>
          <p:spPr>
            <a:xfrm>
              <a:off x="7836160" y="6441378"/>
              <a:ext cx="402618" cy="64121"/>
            </a:xfrm>
            <a:custGeom>
              <a:avLst/>
              <a:gdLst>
                <a:gd name="connsiteX0" fmla="*/ 278702 w 278701"/>
                <a:gd name="connsiteY0" fmla="*/ 22193 h 44386"/>
                <a:gd name="connsiteX1" fmla="*/ 139351 w 278701"/>
                <a:gd name="connsiteY1" fmla="*/ 44386 h 44386"/>
                <a:gd name="connsiteX2" fmla="*/ 0 w 278701"/>
                <a:gd name="connsiteY2" fmla="*/ 22193 h 44386"/>
                <a:gd name="connsiteX3" fmla="*/ 139351 w 278701"/>
                <a:gd name="connsiteY3" fmla="*/ 0 h 44386"/>
                <a:gd name="connsiteX4" fmla="*/ 278702 w 278701"/>
                <a:gd name="connsiteY4" fmla="*/ 22193 h 4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701" h="44386">
                  <a:moveTo>
                    <a:pt x="278702" y="22193"/>
                  </a:moveTo>
                  <a:cubicBezTo>
                    <a:pt x="278702" y="34450"/>
                    <a:pt x="216312" y="44386"/>
                    <a:pt x="139351" y="44386"/>
                  </a:cubicBezTo>
                  <a:cubicBezTo>
                    <a:pt x="62389" y="44386"/>
                    <a:pt x="0" y="34450"/>
                    <a:pt x="0" y="22193"/>
                  </a:cubicBezTo>
                  <a:cubicBezTo>
                    <a:pt x="0" y="9936"/>
                    <a:pt x="62389" y="0"/>
                    <a:pt x="139351" y="0"/>
                  </a:cubicBezTo>
                  <a:cubicBezTo>
                    <a:pt x="216312" y="0"/>
                    <a:pt x="278702" y="9936"/>
                    <a:pt x="278702" y="22193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4081A601-E962-2184-B682-569A97767158}"/>
                </a:ext>
              </a:extLst>
            </p:cNvPr>
            <p:cNvSpPr/>
            <p:nvPr/>
          </p:nvSpPr>
          <p:spPr>
            <a:xfrm>
              <a:off x="7877852" y="6227546"/>
              <a:ext cx="319094" cy="244653"/>
            </a:xfrm>
            <a:custGeom>
              <a:avLst/>
              <a:gdLst>
                <a:gd name="connsiteX0" fmla="*/ 0 w 220884"/>
                <a:gd name="connsiteY0" fmla="*/ 0 h 169354"/>
                <a:gd name="connsiteX1" fmla="*/ 88011 w 220884"/>
                <a:gd name="connsiteY1" fmla="*/ 59436 h 169354"/>
                <a:gd name="connsiteX2" fmla="*/ 101918 w 220884"/>
                <a:gd name="connsiteY2" fmla="*/ 169354 h 169354"/>
                <a:gd name="connsiteX3" fmla="*/ 120491 w 220884"/>
                <a:gd name="connsiteY3" fmla="*/ 169354 h 169354"/>
                <a:gd name="connsiteX4" fmla="*/ 133160 w 220884"/>
                <a:gd name="connsiteY4" fmla="*/ 57912 h 169354"/>
                <a:gd name="connsiteX5" fmla="*/ 220885 w 220884"/>
                <a:gd name="connsiteY5" fmla="*/ 0 h 169354"/>
                <a:gd name="connsiteX6" fmla="*/ 0 w 220884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884" h="169354">
                  <a:moveTo>
                    <a:pt x="0" y="0"/>
                  </a:moveTo>
                  <a:lnTo>
                    <a:pt x="88011" y="59436"/>
                  </a:lnTo>
                  <a:lnTo>
                    <a:pt x="101918" y="169354"/>
                  </a:lnTo>
                  <a:lnTo>
                    <a:pt x="120491" y="169354"/>
                  </a:lnTo>
                  <a:lnTo>
                    <a:pt x="133160" y="57912"/>
                  </a:lnTo>
                  <a:lnTo>
                    <a:pt x="220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2878DED-1FA7-5DB9-ABA8-1A807451A064}"/>
                </a:ext>
              </a:extLst>
            </p:cNvPr>
            <p:cNvSpPr/>
            <p:nvPr/>
          </p:nvSpPr>
          <p:spPr>
            <a:xfrm>
              <a:off x="7973484" y="6227546"/>
              <a:ext cx="223462" cy="244653"/>
            </a:xfrm>
            <a:custGeom>
              <a:avLst/>
              <a:gdLst>
                <a:gd name="connsiteX0" fmla="*/ 0 w 154685"/>
                <a:gd name="connsiteY0" fmla="*/ 0 h 169354"/>
                <a:gd name="connsiteX1" fmla="*/ 36195 w 154685"/>
                <a:gd name="connsiteY1" fmla="*/ 52292 h 169354"/>
                <a:gd name="connsiteX2" fmla="*/ 43529 w 154685"/>
                <a:gd name="connsiteY2" fmla="*/ 169354 h 169354"/>
                <a:gd name="connsiteX3" fmla="*/ 54292 w 154685"/>
                <a:gd name="connsiteY3" fmla="*/ 169354 h 169354"/>
                <a:gd name="connsiteX4" fmla="*/ 66961 w 154685"/>
                <a:gd name="connsiteY4" fmla="*/ 57912 h 169354"/>
                <a:gd name="connsiteX5" fmla="*/ 154686 w 154685"/>
                <a:gd name="connsiteY5" fmla="*/ 0 h 169354"/>
                <a:gd name="connsiteX6" fmla="*/ 0 w 154685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685" h="169354">
                  <a:moveTo>
                    <a:pt x="0" y="0"/>
                  </a:moveTo>
                  <a:lnTo>
                    <a:pt x="36195" y="52292"/>
                  </a:lnTo>
                  <a:lnTo>
                    <a:pt x="43529" y="169354"/>
                  </a:lnTo>
                  <a:lnTo>
                    <a:pt x="54292" y="169354"/>
                  </a:lnTo>
                  <a:lnTo>
                    <a:pt x="66961" y="57912"/>
                  </a:lnTo>
                  <a:lnTo>
                    <a:pt x="154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81" name="Group 1280">
            <a:extLst>
              <a:ext uri="{FF2B5EF4-FFF2-40B4-BE49-F238E27FC236}">
                <a16:creationId xmlns:a16="http://schemas.microsoft.com/office/drawing/2014/main" id="{FCB85A8B-D229-4716-9E8C-98AE26FE5CF8}"/>
              </a:ext>
            </a:extLst>
          </p:cNvPr>
          <p:cNvGrpSpPr/>
          <p:nvPr/>
        </p:nvGrpSpPr>
        <p:grpSpPr>
          <a:xfrm>
            <a:off x="6270517" y="5808967"/>
            <a:ext cx="232544" cy="240111"/>
            <a:chOff x="7103437" y="5808967"/>
            <a:chExt cx="232544" cy="240111"/>
          </a:xfrm>
        </p:grpSpPr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E4E60501-516D-7A63-88A3-639A26052823}"/>
                </a:ext>
              </a:extLst>
            </p:cNvPr>
            <p:cNvSpPr/>
            <p:nvPr/>
          </p:nvSpPr>
          <p:spPr>
            <a:xfrm>
              <a:off x="7103437" y="5981380"/>
              <a:ext cx="232544" cy="67698"/>
            </a:xfrm>
            <a:custGeom>
              <a:avLst/>
              <a:gdLst>
                <a:gd name="connsiteX0" fmla="*/ 160972 w 160972"/>
                <a:gd name="connsiteY0" fmla="*/ 23431 h 46862"/>
                <a:gd name="connsiteX1" fmla="*/ 80486 w 160972"/>
                <a:gd name="connsiteY1" fmla="*/ 0 h 46862"/>
                <a:gd name="connsiteX2" fmla="*/ 0 w 160972"/>
                <a:gd name="connsiteY2" fmla="*/ 23431 h 46862"/>
                <a:gd name="connsiteX3" fmla="*/ 80486 w 160972"/>
                <a:gd name="connsiteY3" fmla="*/ 46863 h 46862"/>
                <a:gd name="connsiteX4" fmla="*/ 160972 w 160972"/>
                <a:gd name="connsiteY4" fmla="*/ 23431 h 46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972" h="46862">
                  <a:moveTo>
                    <a:pt x="160972" y="23431"/>
                  </a:moveTo>
                  <a:cubicBezTo>
                    <a:pt x="160972" y="10477"/>
                    <a:pt x="124968" y="0"/>
                    <a:pt x="80486" y="0"/>
                  </a:cubicBezTo>
                  <a:cubicBezTo>
                    <a:pt x="36004" y="0"/>
                    <a:pt x="0" y="10477"/>
                    <a:pt x="0" y="23431"/>
                  </a:cubicBezTo>
                  <a:cubicBezTo>
                    <a:pt x="0" y="36385"/>
                    <a:pt x="36004" y="46863"/>
                    <a:pt x="80486" y="46863"/>
                  </a:cubicBezTo>
                  <a:cubicBezTo>
                    <a:pt x="124968" y="46863"/>
                    <a:pt x="160972" y="36385"/>
                    <a:pt x="160972" y="23431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37" name="Graphic 36">
              <a:extLst>
                <a:ext uri="{FF2B5EF4-FFF2-40B4-BE49-F238E27FC236}">
                  <a16:creationId xmlns:a16="http://schemas.microsoft.com/office/drawing/2014/main" id="{288F5FE5-AA5A-CFDF-186C-DCD081607141}"/>
                </a:ext>
              </a:extLst>
            </p:cNvPr>
            <p:cNvGrpSpPr/>
            <p:nvPr/>
          </p:nvGrpSpPr>
          <p:grpSpPr>
            <a:xfrm>
              <a:off x="7110455" y="5808967"/>
              <a:ext cx="207500" cy="207638"/>
              <a:chOff x="5963887" y="4842700"/>
              <a:chExt cx="143636" cy="143732"/>
            </a:xfrm>
          </p:grpSpPr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5C74C125-6DE5-113F-C41C-5CB9EC128A0A}"/>
                  </a:ext>
                </a:extLst>
              </p:cNvPr>
              <p:cNvSpPr/>
              <p:nvPr/>
            </p:nvSpPr>
            <p:spPr>
              <a:xfrm>
                <a:off x="5963887" y="4842700"/>
                <a:ext cx="143636" cy="143732"/>
              </a:xfrm>
              <a:custGeom>
                <a:avLst/>
                <a:gdLst>
                  <a:gd name="connsiteX0" fmla="*/ 143637 w 143636"/>
                  <a:gd name="connsiteY0" fmla="*/ 71914 h 143732"/>
                  <a:gd name="connsiteX1" fmla="*/ 71819 w 143636"/>
                  <a:gd name="connsiteY1" fmla="*/ 143732 h 143732"/>
                  <a:gd name="connsiteX2" fmla="*/ 0 w 143636"/>
                  <a:gd name="connsiteY2" fmla="*/ 71914 h 143732"/>
                  <a:gd name="connsiteX3" fmla="*/ 71819 w 143636"/>
                  <a:gd name="connsiteY3" fmla="*/ 0 h 143732"/>
                  <a:gd name="connsiteX4" fmla="*/ 143637 w 143636"/>
                  <a:gd name="connsiteY4" fmla="*/ 71914 h 143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636" h="143732">
                    <a:moveTo>
                      <a:pt x="143637" y="71914"/>
                    </a:moveTo>
                    <a:cubicBezTo>
                      <a:pt x="143637" y="111633"/>
                      <a:pt x="111442" y="143732"/>
                      <a:pt x="71819" y="143732"/>
                    </a:cubicBezTo>
                    <a:cubicBezTo>
                      <a:pt x="32195" y="143732"/>
                      <a:pt x="0" y="111538"/>
                      <a:pt x="0" y="71914"/>
                    </a:cubicBezTo>
                    <a:cubicBezTo>
                      <a:pt x="0" y="32290"/>
                      <a:pt x="32195" y="0"/>
                      <a:pt x="71819" y="0"/>
                    </a:cubicBezTo>
                    <a:cubicBezTo>
                      <a:pt x="111442" y="0"/>
                      <a:pt x="143637" y="32194"/>
                      <a:pt x="143637" y="719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9" name="Freeform: Shape 1138">
                <a:extLst>
                  <a:ext uri="{FF2B5EF4-FFF2-40B4-BE49-F238E27FC236}">
                    <a16:creationId xmlns:a16="http://schemas.microsoft.com/office/drawing/2014/main" id="{2DEA937E-A754-3049-2287-4B3CB93DEB23}"/>
                  </a:ext>
                </a:extLst>
              </p:cNvPr>
              <p:cNvSpPr/>
              <p:nvPr/>
            </p:nvSpPr>
            <p:spPr>
              <a:xfrm>
                <a:off x="5977222" y="4855844"/>
                <a:ext cx="130301" cy="130587"/>
              </a:xfrm>
              <a:custGeom>
                <a:avLst/>
                <a:gdLst>
                  <a:gd name="connsiteX0" fmla="*/ 130302 w 130301"/>
                  <a:gd name="connsiteY0" fmla="*/ 58769 h 130587"/>
                  <a:gd name="connsiteX1" fmla="*/ 58484 w 130301"/>
                  <a:gd name="connsiteY1" fmla="*/ 130588 h 130587"/>
                  <a:gd name="connsiteX2" fmla="*/ 0 w 130301"/>
                  <a:gd name="connsiteY2" fmla="*/ 100394 h 130587"/>
                  <a:gd name="connsiteX3" fmla="*/ 41053 w 130301"/>
                  <a:gd name="connsiteY3" fmla="*/ 113348 h 130587"/>
                  <a:gd name="connsiteX4" fmla="*/ 112967 w 130301"/>
                  <a:gd name="connsiteY4" fmla="*/ 41529 h 130587"/>
                  <a:gd name="connsiteX5" fmla="*/ 99822 w 130301"/>
                  <a:gd name="connsiteY5" fmla="*/ 0 h 130587"/>
                  <a:gd name="connsiteX6" fmla="*/ 130207 w 130301"/>
                  <a:gd name="connsiteY6" fmla="*/ 58769 h 130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0301" h="130587">
                    <a:moveTo>
                      <a:pt x="130302" y="58769"/>
                    </a:moveTo>
                    <a:cubicBezTo>
                      <a:pt x="130302" y="98489"/>
                      <a:pt x="98203" y="130588"/>
                      <a:pt x="58484" y="130588"/>
                    </a:cubicBezTo>
                    <a:cubicBezTo>
                      <a:pt x="34290" y="130588"/>
                      <a:pt x="12859" y="118586"/>
                      <a:pt x="0" y="100394"/>
                    </a:cubicBezTo>
                    <a:cubicBezTo>
                      <a:pt x="11716" y="108585"/>
                      <a:pt x="25813" y="113348"/>
                      <a:pt x="41053" y="113348"/>
                    </a:cubicBezTo>
                    <a:cubicBezTo>
                      <a:pt x="80677" y="113348"/>
                      <a:pt x="112967" y="81153"/>
                      <a:pt x="112967" y="41529"/>
                    </a:cubicBezTo>
                    <a:cubicBezTo>
                      <a:pt x="112967" y="26003"/>
                      <a:pt x="108109" y="11811"/>
                      <a:pt x="99822" y="0"/>
                    </a:cubicBezTo>
                    <a:cubicBezTo>
                      <a:pt x="118205" y="13145"/>
                      <a:pt x="130207" y="34576"/>
                      <a:pt x="130207" y="58769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80" name="Group 1279">
            <a:extLst>
              <a:ext uri="{FF2B5EF4-FFF2-40B4-BE49-F238E27FC236}">
                <a16:creationId xmlns:a16="http://schemas.microsoft.com/office/drawing/2014/main" id="{FFED2944-3382-2C99-933B-13781DC255C7}"/>
              </a:ext>
            </a:extLst>
          </p:cNvPr>
          <p:cNvGrpSpPr/>
          <p:nvPr/>
        </p:nvGrpSpPr>
        <p:grpSpPr>
          <a:xfrm>
            <a:off x="6597044" y="6332675"/>
            <a:ext cx="288134" cy="297353"/>
            <a:chOff x="7429964" y="6332675"/>
            <a:chExt cx="288134" cy="297353"/>
          </a:xfrm>
        </p:grpSpPr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F9C18251-5987-64C2-1A0D-E2AA685813E4}"/>
                </a:ext>
              </a:extLst>
            </p:cNvPr>
            <p:cNvSpPr/>
            <p:nvPr/>
          </p:nvSpPr>
          <p:spPr>
            <a:xfrm>
              <a:off x="7429964" y="6546368"/>
              <a:ext cx="288134" cy="83660"/>
            </a:xfrm>
            <a:custGeom>
              <a:avLst/>
              <a:gdLst>
                <a:gd name="connsiteX0" fmla="*/ 199454 w 199453"/>
                <a:gd name="connsiteY0" fmla="*/ 28956 h 57911"/>
                <a:gd name="connsiteX1" fmla="*/ 99727 w 199453"/>
                <a:gd name="connsiteY1" fmla="*/ 0 h 57911"/>
                <a:gd name="connsiteX2" fmla="*/ 0 w 199453"/>
                <a:gd name="connsiteY2" fmla="*/ 28956 h 57911"/>
                <a:gd name="connsiteX3" fmla="*/ 99727 w 199453"/>
                <a:gd name="connsiteY3" fmla="*/ 57912 h 57911"/>
                <a:gd name="connsiteX4" fmla="*/ 199454 w 199453"/>
                <a:gd name="connsiteY4" fmla="*/ 28956 h 57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453" h="57911">
                  <a:moveTo>
                    <a:pt x="199454" y="28956"/>
                  </a:moveTo>
                  <a:cubicBezTo>
                    <a:pt x="199454" y="12954"/>
                    <a:pt x="154781" y="0"/>
                    <a:pt x="99727" y="0"/>
                  </a:cubicBezTo>
                  <a:cubicBezTo>
                    <a:pt x="44672" y="0"/>
                    <a:pt x="0" y="12954"/>
                    <a:pt x="0" y="28956"/>
                  </a:cubicBezTo>
                  <a:cubicBezTo>
                    <a:pt x="0" y="44958"/>
                    <a:pt x="44672" y="57912"/>
                    <a:pt x="99727" y="57912"/>
                  </a:cubicBezTo>
                  <a:cubicBezTo>
                    <a:pt x="154781" y="57912"/>
                    <a:pt x="199454" y="44958"/>
                    <a:pt x="199454" y="28956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33" name="Graphic 36">
              <a:extLst>
                <a:ext uri="{FF2B5EF4-FFF2-40B4-BE49-F238E27FC236}">
                  <a16:creationId xmlns:a16="http://schemas.microsoft.com/office/drawing/2014/main" id="{EDED677F-B084-1662-E3D3-839F22D0680A}"/>
                </a:ext>
              </a:extLst>
            </p:cNvPr>
            <p:cNvGrpSpPr/>
            <p:nvPr/>
          </p:nvGrpSpPr>
          <p:grpSpPr>
            <a:xfrm>
              <a:off x="7438357" y="6332675"/>
              <a:ext cx="257449" cy="257312"/>
              <a:chOff x="6190868" y="5205222"/>
              <a:chExt cx="178212" cy="178117"/>
            </a:xfrm>
          </p:grpSpPr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2D689C4E-8F52-B59E-DE5D-0CFC0EC26921}"/>
                  </a:ext>
                </a:extLst>
              </p:cNvPr>
              <p:cNvSpPr/>
              <p:nvPr/>
            </p:nvSpPr>
            <p:spPr>
              <a:xfrm>
                <a:off x="6190868" y="5205222"/>
                <a:ext cx="178117" cy="178117"/>
              </a:xfrm>
              <a:custGeom>
                <a:avLst/>
                <a:gdLst>
                  <a:gd name="connsiteX0" fmla="*/ 178118 w 178117"/>
                  <a:gd name="connsiteY0" fmla="*/ 89059 h 178117"/>
                  <a:gd name="connsiteX1" fmla="*/ 89059 w 178117"/>
                  <a:gd name="connsiteY1" fmla="*/ 178117 h 178117"/>
                  <a:gd name="connsiteX2" fmla="*/ 0 w 178117"/>
                  <a:gd name="connsiteY2" fmla="*/ 89059 h 178117"/>
                  <a:gd name="connsiteX3" fmla="*/ 89059 w 178117"/>
                  <a:gd name="connsiteY3" fmla="*/ 0 h 178117"/>
                  <a:gd name="connsiteX4" fmla="*/ 178118 w 178117"/>
                  <a:gd name="connsiteY4" fmla="*/ 89059 h 17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117" h="178117">
                    <a:moveTo>
                      <a:pt x="178118" y="89059"/>
                    </a:moveTo>
                    <a:cubicBezTo>
                      <a:pt x="178118" y="138208"/>
                      <a:pt x="138303" y="178117"/>
                      <a:pt x="89059" y="178117"/>
                    </a:cubicBezTo>
                    <a:cubicBezTo>
                      <a:pt x="39815" y="178117"/>
                      <a:pt x="0" y="138303"/>
                      <a:pt x="0" y="89059"/>
                    </a:cubicBezTo>
                    <a:cubicBezTo>
                      <a:pt x="0" y="39814"/>
                      <a:pt x="39815" y="0"/>
                      <a:pt x="89059" y="0"/>
                    </a:cubicBezTo>
                    <a:cubicBezTo>
                      <a:pt x="138303" y="0"/>
                      <a:pt x="178118" y="39910"/>
                      <a:pt x="178118" y="890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9ACF7D43-BD7A-1C0D-F85B-2348BFF7C0C8}"/>
                  </a:ext>
                </a:extLst>
              </p:cNvPr>
              <p:cNvSpPr/>
              <p:nvPr/>
            </p:nvSpPr>
            <p:spPr>
              <a:xfrm>
                <a:off x="6207632" y="5221509"/>
                <a:ext cx="161448" cy="161734"/>
              </a:xfrm>
              <a:custGeom>
                <a:avLst/>
                <a:gdLst>
                  <a:gd name="connsiteX0" fmla="*/ 161354 w 161448"/>
                  <a:gd name="connsiteY0" fmla="*/ 72771 h 161734"/>
                  <a:gd name="connsiteX1" fmla="*/ 72390 w 161448"/>
                  <a:gd name="connsiteY1" fmla="*/ 161735 h 161734"/>
                  <a:gd name="connsiteX2" fmla="*/ 0 w 161448"/>
                  <a:gd name="connsiteY2" fmla="*/ 124301 h 161734"/>
                  <a:gd name="connsiteX3" fmla="*/ 50863 w 161448"/>
                  <a:gd name="connsiteY3" fmla="*/ 140398 h 161734"/>
                  <a:gd name="connsiteX4" fmla="*/ 140018 w 161448"/>
                  <a:gd name="connsiteY4" fmla="*/ 51435 h 161734"/>
                  <a:gd name="connsiteX5" fmla="*/ 123825 w 161448"/>
                  <a:gd name="connsiteY5" fmla="*/ 0 h 161734"/>
                  <a:gd name="connsiteX6" fmla="*/ 161449 w 161448"/>
                  <a:gd name="connsiteY6" fmla="*/ 72771 h 1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448" h="161734">
                    <a:moveTo>
                      <a:pt x="161354" y="72771"/>
                    </a:moveTo>
                    <a:cubicBezTo>
                      <a:pt x="161354" y="121920"/>
                      <a:pt x="121539" y="161735"/>
                      <a:pt x="72390" y="161735"/>
                    </a:cubicBezTo>
                    <a:cubicBezTo>
                      <a:pt x="42386" y="161735"/>
                      <a:pt x="15907" y="146875"/>
                      <a:pt x="0" y="124301"/>
                    </a:cubicBezTo>
                    <a:cubicBezTo>
                      <a:pt x="14478" y="134493"/>
                      <a:pt x="32004" y="140398"/>
                      <a:pt x="50863" y="140398"/>
                    </a:cubicBezTo>
                    <a:cubicBezTo>
                      <a:pt x="100013" y="140398"/>
                      <a:pt x="140018" y="100584"/>
                      <a:pt x="140018" y="51435"/>
                    </a:cubicBezTo>
                    <a:cubicBezTo>
                      <a:pt x="140018" y="32290"/>
                      <a:pt x="133921" y="14573"/>
                      <a:pt x="123825" y="0"/>
                    </a:cubicBezTo>
                    <a:cubicBezTo>
                      <a:pt x="146590" y="16288"/>
                      <a:pt x="161449" y="42767"/>
                      <a:pt x="161449" y="7277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62" name="Group 1261">
            <a:extLst>
              <a:ext uri="{FF2B5EF4-FFF2-40B4-BE49-F238E27FC236}">
                <a16:creationId xmlns:a16="http://schemas.microsoft.com/office/drawing/2014/main" id="{87004FBD-AAD5-EFE0-946A-2C610A1C7F2F}"/>
              </a:ext>
            </a:extLst>
          </p:cNvPr>
          <p:cNvGrpSpPr/>
          <p:nvPr/>
        </p:nvGrpSpPr>
        <p:grpSpPr>
          <a:xfrm flipH="1">
            <a:off x="10056384" y="1995040"/>
            <a:ext cx="2145468" cy="4726697"/>
            <a:chOff x="5297971" y="1020055"/>
            <a:chExt cx="2360015" cy="5199367"/>
          </a:xfrm>
        </p:grpSpPr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2AAC25F5-A528-C43C-C07B-C9320B18A3CE}"/>
                </a:ext>
              </a:extLst>
            </p:cNvPr>
            <p:cNvSpPr/>
            <p:nvPr/>
          </p:nvSpPr>
          <p:spPr>
            <a:xfrm>
              <a:off x="6619700" y="2354906"/>
              <a:ext cx="473618" cy="1029938"/>
            </a:xfrm>
            <a:custGeom>
              <a:avLst/>
              <a:gdLst>
                <a:gd name="connsiteX0" fmla="*/ 323469 w 327849"/>
                <a:gd name="connsiteY0" fmla="*/ 643033 h 712946"/>
                <a:gd name="connsiteX1" fmla="*/ 296704 w 327849"/>
                <a:gd name="connsiteY1" fmla="*/ 611219 h 712946"/>
                <a:gd name="connsiteX2" fmla="*/ 313563 w 327849"/>
                <a:gd name="connsiteY2" fmla="*/ 586930 h 712946"/>
                <a:gd name="connsiteX3" fmla="*/ 311658 w 327849"/>
                <a:gd name="connsiteY3" fmla="*/ 586168 h 712946"/>
                <a:gd name="connsiteX4" fmla="*/ 310325 w 327849"/>
                <a:gd name="connsiteY4" fmla="*/ 582073 h 712946"/>
                <a:gd name="connsiteX5" fmla="*/ 279559 w 327849"/>
                <a:gd name="connsiteY5" fmla="*/ 517588 h 712946"/>
                <a:gd name="connsiteX6" fmla="*/ 280225 w 327849"/>
                <a:gd name="connsiteY6" fmla="*/ 482632 h 712946"/>
                <a:gd name="connsiteX7" fmla="*/ 257746 w 327849"/>
                <a:gd name="connsiteY7" fmla="*/ 467773 h 712946"/>
                <a:gd name="connsiteX8" fmla="*/ 301371 w 327849"/>
                <a:gd name="connsiteY8" fmla="*/ 445484 h 712946"/>
                <a:gd name="connsiteX9" fmla="*/ 294989 w 327849"/>
                <a:gd name="connsiteY9" fmla="*/ 431578 h 712946"/>
                <a:gd name="connsiteX10" fmla="*/ 301180 w 327849"/>
                <a:gd name="connsiteY10" fmla="*/ 420910 h 712946"/>
                <a:gd name="connsiteX11" fmla="*/ 302705 w 327849"/>
                <a:gd name="connsiteY11" fmla="*/ 398431 h 712946"/>
                <a:gd name="connsiteX12" fmla="*/ 261461 w 327849"/>
                <a:gd name="connsiteY12" fmla="*/ 391763 h 712946"/>
                <a:gd name="connsiteX13" fmla="*/ 296704 w 327849"/>
                <a:gd name="connsiteY13" fmla="*/ 331660 h 712946"/>
                <a:gd name="connsiteX14" fmla="*/ 279463 w 327849"/>
                <a:gd name="connsiteY14" fmla="*/ 310229 h 712946"/>
                <a:gd name="connsiteX15" fmla="*/ 253460 w 327849"/>
                <a:gd name="connsiteY15" fmla="*/ 329946 h 712946"/>
                <a:gd name="connsiteX16" fmla="*/ 254794 w 327849"/>
                <a:gd name="connsiteY16" fmla="*/ 308991 h 712946"/>
                <a:gd name="connsiteX17" fmla="*/ 262700 w 327849"/>
                <a:gd name="connsiteY17" fmla="*/ 292417 h 712946"/>
                <a:gd name="connsiteX18" fmla="*/ 237458 w 327849"/>
                <a:gd name="connsiteY18" fmla="*/ 281368 h 712946"/>
                <a:gd name="connsiteX19" fmla="*/ 235363 w 327849"/>
                <a:gd name="connsiteY19" fmla="*/ 278987 h 712946"/>
                <a:gd name="connsiteX20" fmla="*/ 242506 w 327849"/>
                <a:gd name="connsiteY20" fmla="*/ 262985 h 712946"/>
                <a:gd name="connsiteX21" fmla="*/ 250126 w 327849"/>
                <a:gd name="connsiteY21" fmla="*/ 253936 h 712946"/>
                <a:gd name="connsiteX22" fmla="*/ 230410 w 327849"/>
                <a:gd name="connsiteY22" fmla="*/ 232124 h 712946"/>
                <a:gd name="connsiteX23" fmla="*/ 235458 w 327849"/>
                <a:gd name="connsiteY23" fmla="*/ 201835 h 712946"/>
                <a:gd name="connsiteX24" fmla="*/ 206312 w 327849"/>
                <a:gd name="connsiteY24" fmla="*/ 203263 h 712946"/>
                <a:gd name="connsiteX25" fmla="*/ 209740 w 327849"/>
                <a:gd name="connsiteY25" fmla="*/ 157353 h 712946"/>
                <a:gd name="connsiteX26" fmla="*/ 202121 w 327849"/>
                <a:gd name="connsiteY26" fmla="*/ 87630 h 712946"/>
                <a:gd name="connsiteX27" fmla="*/ 200406 w 327849"/>
                <a:gd name="connsiteY27" fmla="*/ 20288 h 712946"/>
                <a:gd name="connsiteX28" fmla="*/ 196025 w 327849"/>
                <a:gd name="connsiteY28" fmla="*/ 3334 h 712946"/>
                <a:gd name="connsiteX29" fmla="*/ 191548 w 327849"/>
                <a:gd name="connsiteY29" fmla="*/ 4667 h 712946"/>
                <a:gd name="connsiteX30" fmla="*/ 191548 w 327849"/>
                <a:gd name="connsiteY30" fmla="*/ 7620 h 712946"/>
                <a:gd name="connsiteX31" fmla="*/ 191548 w 327849"/>
                <a:gd name="connsiteY31" fmla="*/ 1524 h 712946"/>
                <a:gd name="connsiteX32" fmla="*/ 191548 w 327849"/>
                <a:gd name="connsiteY32" fmla="*/ 0 h 712946"/>
                <a:gd name="connsiteX33" fmla="*/ 187738 w 327849"/>
                <a:gd name="connsiteY33" fmla="*/ 4096 h 712946"/>
                <a:gd name="connsiteX34" fmla="*/ 187738 w 327849"/>
                <a:gd name="connsiteY34" fmla="*/ 4096 h 712946"/>
                <a:gd name="connsiteX35" fmla="*/ 186309 w 327849"/>
                <a:gd name="connsiteY35" fmla="*/ 6953 h 712946"/>
                <a:gd name="connsiteX36" fmla="*/ 186309 w 327849"/>
                <a:gd name="connsiteY36" fmla="*/ 6953 h 712946"/>
                <a:gd name="connsiteX37" fmla="*/ 175546 w 327849"/>
                <a:gd name="connsiteY37" fmla="*/ 160592 h 712946"/>
                <a:gd name="connsiteX38" fmla="*/ 175355 w 327849"/>
                <a:gd name="connsiteY38" fmla="*/ 161258 h 712946"/>
                <a:gd name="connsiteX39" fmla="*/ 174403 w 327849"/>
                <a:gd name="connsiteY39" fmla="*/ 163639 h 712946"/>
                <a:gd name="connsiteX40" fmla="*/ 174022 w 327849"/>
                <a:gd name="connsiteY40" fmla="*/ 164497 h 712946"/>
                <a:gd name="connsiteX41" fmla="*/ 172974 w 327849"/>
                <a:gd name="connsiteY41" fmla="*/ 166211 h 712946"/>
                <a:gd name="connsiteX42" fmla="*/ 172402 w 327849"/>
                <a:gd name="connsiteY42" fmla="*/ 166973 h 712946"/>
                <a:gd name="connsiteX43" fmla="*/ 171069 w 327849"/>
                <a:gd name="connsiteY43" fmla="*/ 168116 h 712946"/>
                <a:gd name="connsiteX44" fmla="*/ 170307 w 327849"/>
                <a:gd name="connsiteY44" fmla="*/ 168688 h 712946"/>
                <a:gd name="connsiteX45" fmla="*/ 168688 w 327849"/>
                <a:gd name="connsiteY45" fmla="*/ 169259 h 712946"/>
                <a:gd name="connsiteX46" fmla="*/ 167926 w 327849"/>
                <a:gd name="connsiteY46" fmla="*/ 169545 h 712946"/>
                <a:gd name="connsiteX47" fmla="*/ 164973 w 327849"/>
                <a:gd name="connsiteY47" fmla="*/ 169450 h 712946"/>
                <a:gd name="connsiteX48" fmla="*/ 161639 w 327849"/>
                <a:gd name="connsiteY48" fmla="*/ 150971 h 712946"/>
                <a:gd name="connsiteX49" fmla="*/ 152209 w 327849"/>
                <a:gd name="connsiteY49" fmla="*/ 160115 h 712946"/>
                <a:gd name="connsiteX50" fmla="*/ 159829 w 327849"/>
                <a:gd name="connsiteY50" fmla="*/ 201454 h 712946"/>
                <a:gd name="connsiteX51" fmla="*/ 141637 w 327849"/>
                <a:gd name="connsiteY51" fmla="*/ 197167 h 712946"/>
                <a:gd name="connsiteX52" fmla="*/ 104013 w 327849"/>
                <a:gd name="connsiteY52" fmla="*/ 210407 h 712946"/>
                <a:gd name="connsiteX53" fmla="*/ 111633 w 327849"/>
                <a:gd name="connsiteY53" fmla="*/ 250507 h 712946"/>
                <a:gd name="connsiteX54" fmla="*/ 110680 w 327849"/>
                <a:gd name="connsiteY54" fmla="*/ 274892 h 712946"/>
                <a:gd name="connsiteX55" fmla="*/ 119443 w 327849"/>
                <a:gd name="connsiteY55" fmla="*/ 310324 h 712946"/>
                <a:gd name="connsiteX56" fmla="*/ 99060 w 327849"/>
                <a:gd name="connsiteY56" fmla="*/ 290513 h 712946"/>
                <a:gd name="connsiteX57" fmla="*/ 90106 w 327849"/>
                <a:gd name="connsiteY57" fmla="*/ 305943 h 712946"/>
                <a:gd name="connsiteX58" fmla="*/ 96393 w 327849"/>
                <a:gd name="connsiteY58" fmla="*/ 320897 h 712946"/>
                <a:gd name="connsiteX59" fmla="*/ 94774 w 327849"/>
                <a:gd name="connsiteY59" fmla="*/ 335089 h 712946"/>
                <a:gd name="connsiteX60" fmla="*/ 113729 w 327849"/>
                <a:gd name="connsiteY60" fmla="*/ 363284 h 712946"/>
                <a:gd name="connsiteX61" fmla="*/ 83915 w 327849"/>
                <a:gd name="connsiteY61" fmla="*/ 358235 h 712946"/>
                <a:gd name="connsiteX62" fmla="*/ 64008 w 327849"/>
                <a:gd name="connsiteY62" fmla="*/ 347758 h 712946"/>
                <a:gd name="connsiteX63" fmla="*/ 81534 w 327849"/>
                <a:gd name="connsiteY63" fmla="*/ 379762 h 712946"/>
                <a:gd name="connsiteX64" fmla="*/ 91440 w 327849"/>
                <a:gd name="connsiteY64" fmla="*/ 410146 h 712946"/>
                <a:gd name="connsiteX65" fmla="*/ 70294 w 327849"/>
                <a:gd name="connsiteY65" fmla="*/ 423196 h 712946"/>
                <a:gd name="connsiteX66" fmla="*/ 73247 w 327849"/>
                <a:gd name="connsiteY66" fmla="*/ 439960 h 712946"/>
                <a:gd name="connsiteX67" fmla="*/ 49911 w 327849"/>
                <a:gd name="connsiteY67" fmla="*/ 441293 h 712946"/>
                <a:gd name="connsiteX68" fmla="*/ 78867 w 327849"/>
                <a:gd name="connsiteY68" fmla="*/ 474726 h 712946"/>
                <a:gd name="connsiteX69" fmla="*/ 51244 w 327849"/>
                <a:gd name="connsiteY69" fmla="*/ 485870 h 712946"/>
                <a:gd name="connsiteX70" fmla="*/ 71438 w 327849"/>
                <a:gd name="connsiteY70" fmla="*/ 505587 h 712946"/>
                <a:gd name="connsiteX71" fmla="*/ 8001 w 327849"/>
                <a:gd name="connsiteY71" fmla="*/ 510349 h 712946"/>
                <a:gd name="connsiteX72" fmla="*/ 22003 w 327849"/>
                <a:gd name="connsiteY72" fmla="*/ 526828 h 712946"/>
                <a:gd name="connsiteX73" fmla="*/ 10858 w 327849"/>
                <a:gd name="connsiteY73" fmla="*/ 546735 h 712946"/>
                <a:gd name="connsiteX74" fmla="*/ 38195 w 327849"/>
                <a:gd name="connsiteY74" fmla="*/ 563594 h 712946"/>
                <a:gd name="connsiteX75" fmla="*/ 3334 w 327849"/>
                <a:gd name="connsiteY75" fmla="*/ 574453 h 712946"/>
                <a:gd name="connsiteX76" fmla="*/ 0 w 327849"/>
                <a:gd name="connsiteY76" fmla="*/ 606838 h 712946"/>
                <a:gd name="connsiteX77" fmla="*/ 21717 w 327849"/>
                <a:gd name="connsiteY77" fmla="*/ 616363 h 712946"/>
                <a:gd name="connsiteX78" fmla="*/ 11049 w 327849"/>
                <a:gd name="connsiteY78" fmla="*/ 633793 h 712946"/>
                <a:gd name="connsiteX79" fmla="*/ 55531 w 327849"/>
                <a:gd name="connsiteY79" fmla="*/ 631222 h 712946"/>
                <a:gd name="connsiteX80" fmla="*/ 34290 w 327849"/>
                <a:gd name="connsiteY80" fmla="*/ 656082 h 712946"/>
                <a:gd name="connsiteX81" fmla="*/ 45434 w 327849"/>
                <a:gd name="connsiteY81" fmla="*/ 667988 h 712946"/>
                <a:gd name="connsiteX82" fmla="*/ 31242 w 327849"/>
                <a:gd name="connsiteY82" fmla="*/ 680752 h 712946"/>
                <a:gd name="connsiteX83" fmla="*/ 51149 w 327849"/>
                <a:gd name="connsiteY83" fmla="*/ 697230 h 712946"/>
                <a:gd name="connsiteX84" fmla="*/ 96107 w 327849"/>
                <a:gd name="connsiteY84" fmla="*/ 686372 h 712946"/>
                <a:gd name="connsiteX85" fmla="*/ 130588 w 327849"/>
                <a:gd name="connsiteY85" fmla="*/ 712660 h 712946"/>
                <a:gd name="connsiteX86" fmla="*/ 134302 w 327849"/>
                <a:gd name="connsiteY86" fmla="*/ 712946 h 712946"/>
                <a:gd name="connsiteX87" fmla="*/ 135064 w 327849"/>
                <a:gd name="connsiteY87" fmla="*/ 712946 h 712946"/>
                <a:gd name="connsiteX88" fmla="*/ 137731 w 327849"/>
                <a:gd name="connsiteY88" fmla="*/ 712851 h 712946"/>
                <a:gd name="connsiteX89" fmla="*/ 138398 w 327849"/>
                <a:gd name="connsiteY89" fmla="*/ 712756 h 712946"/>
                <a:gd name="connsiteX90" fmla="*/ 140779 w 327849"/>
                <a:gd name="connsiteY90" fmla="*/ 712375 h 712946"/>
                <a:gd name="connsiteX91" fmla="*/ 141351 w 327849"/>
                <a:gd name="connsiteY91" fmla="*/ 712184 h 712946"/>
                <a:gd name="connsiteX92" fmla="*/ 143542 w 327849"/>
                <a:gd name="connsiteY92" fmla="*/ 711518 h 712946"/>
                <a:gd name="connsiteX93" fmla="*/ 144018 w 327849"/>
                <a:gd name="connsiteY93" fmla="*/ 711232 h 712946"/>
                <a:gd name="connsiteX94" fmla="*/ 146018 w 327849"/>
                <a:gd name="connsiteY94" fmla="*/ 710279 h 712946"/>
                <a:gd name="connsiteX95" fmla="*/ 146494 w 327849"/>
                <a:gd name="connsiteY95" fmla="*/ 709993 h 712946"/>
                <a:gd name="connsiteX96" fmla="*/ 148304 w 327849"/>
                <a:gd name="connsiteY96" fmla="*/ 708851 h 712946"/>
                <a:gd name="connsiteX97" fmla="*/ 148780 w 327849"/>
                <a:gd name="connsiteY97" fmla="*/ 708469 h 712946"/>
                <a:gd name="connsiteX98" fmla="*/ 150400 w 327849"/>
                <a:gd name="connsiteY98" fmla="*/ 707231 h 712946"/>
                <a:gd name="connsiteX99" fmla="*/ 151162 w 327849"/>
                <a:gd name="connsiteY99" fmla="*/ 706564 h 712946"/>
                <a:gd name="connsiteX100" fmla="*/ 152495 w 327849"/>
                <a:gd name="connsiteY100" fmla="*/ 705422 h 712946"/>
                <a:gd name="connsiteX101" fmla="*/ 152686 w 327849"/>
                <a:gd name="connsiteY101" fmla="*/ 705231 h 712946"/>
                <a:gd name="connsiteX102" fmla="*/ 152686 w 327849"/>
                <a:gd name="connsiteY102" fmla="*/ 705231 h 712946"/>
                <a:gd name="connsiteX103" fmla="*/ 170688 w 327849"/>
                <a:gd name="connsiteY103" fmla="*/ 690753 h 712946"/>
                <a:gd name="connsiteX104" fmla="*/ 225362 w 327849"/>
                <a:gd name="connsiteY104" fmla="*/ 692563 h 712946"/>
                <a:gd name="connsiteX105" fmla="*/ 268510 w 327849"/>
                <a:gd name="connsiteY105" fmla="*/ 700278 h 712946"/>
                <a:gd name="connsiteX106" fmla="*/ 274987 w 327849"/>
                <a:gd name="connsiteY106" fmla="*/ 674465 h 712946"/>
                <a:gd name="connsiteX107" fmla="*/ 323279 w 327849"/>
                <a:gd name="connsiteY107" fmla="*/ 643223 h 71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7849" h="712946">
                  <a:moveTo>
                    <a:pt x="323469" y="643033"/>
                  </a:moveTo>
                  <a:cubicBezTo>
                    <a:pt x="315944" y="634174"/>
                    <a:pt x="294704" y="626269"/>
                    <a:pt x="296704" y="611219"/>
                  </a:cubicBezTo>
                  <a:cubicBezTo>
                    <a:pt x="298133" y="600551"/>
                    <a:pt x="317183" y="601504"/>
                    <a:pt x="313563" y="586930"/>
                  </a:cubicBezTo>
                  <a:cubicBezTo>
                    <a:pt x="312896" y="586740"/>
                    <a:pt x="312230" y="586359"/>
                    <a:pt x="311658" y="586168"/>
                  </a:cubicBezTo>
                  <a:cubicBezTo>
                    <a:pt x="311372" y="584930"/>
                    <a:pt x="310991" y="583597"/>
                    <a:pt x="310325" y="582073"/>
                  </a:cubicBezTo>
                  <a:cubicBezTo>
                    <a:pt x="300704" y="559403"/>
                    <a:pt x="238125" y="544639"/>
                    <a:pt x="279559" y="517588"/>
                  </a:cubicBezTo>
                  <a:cubicBezTo>
                    <a:pt x="293465" y="508540"/>
                    <a:pt x="302228" y="491490"/>
                    <a:pt x="280225" y="482632"/>
                  </a:cubicBezTo>
                  <a:cubicBezTo>
                    <a:pt x="270319" y="478631"/>
                    <a:pt x="231743" y="483489"/>
                    <a:pt x="257746" y="467773"/>
                  </a:cubicBezTo>
                  <a:cubicBezTo>
                    <a:pt x="271653" y="459391"/>
                    <a:pt x="301752" y="467106"/>
                    <a:pt x="301371" y="445484"/>
                  </a:cubicBezTo>
                  <a:cubicBezTo>
                    <a:pt x="301371" y="439960"/>
                    <a:pt x="294989" y="435388"/>
                    <a:pt x="294989" y="431578"/>
                  </a:cubicBezTo>
                  <a:cubicBezTo>
                    <a:pt x="294989" y="424529"/>
                    <a:pt x="300133" y="425672"/>
                    <a:pt x="301180" y="420910"/>
                  </a:cubicBezTo>
                  <a:cubicBezTo>
                    <a:pt x="302705" y="413861"/>
                    <a:pt x="303085" y="406432"/>
                    <a:pt x="302705" y="398431"/>
                  </a:cubicBezTo>
                  <a:cubicBezTo>
                    <a:pt x="289465" y="396526"/>
                    <a:pt x="270891" y="404813"/>
                    <a:pt x="261461" y="391763"/>
                  </a:cubicBezTo>
                  <a:cubicBezTo>
                    <a:pt x="287464" y="378238"/>
                    <a:pt x="295370" y="359283"/>
                    <a:pt x="296704" y="331660"/>
                  </a:cubicBezTo>
                  <a:cubicBezTo>
                    <a:pt x="297371" y="318706"/>
                    <a:pt x="296037" y="293656"/>
                    <a:pt x="279463" y="310229"/>
                  </a:cubicBezTo>
                  <a:cubicBezTo>
                    <a:pt x="269462" y="320326"/>
                    <a:pt x="274034" y="335089"/>
                    <a:pt x="253460" y="329946"/>
                  </a:cubicBezTo>
                  <a:cubicBezTo>
                    <a:pt x="253175" y="322707"/>
                    <a:pt x="252698" y="315754"/>
                    <a:pt x="254794" y="308991"/>
                  </a:cubicBezTo>
                  <a:cubicBezTo>
                    <a:pt x="256413" y="303657"/>
                    <a:pt x="262795" y="297751"/>
                    <a:pt x="262700" y="292417"/>
                  </a:cubicBezTo>
                  <a:cubicBezTo>
                    <a:pt x="262128" y="270796"/>
                    <a:pt x="248317" y="290798"/>
                    <a:pt x="237458" y="281368"/>
                  </a:cubicBezTo>
                  <a:cubicBezTo>
                    <a:pt x="236601" y="280511"/>
                    <a:pt x="235934" y="279749"/>
                    <a:pt x="235363" y="278987"/>
                  </a:cubicBezTo>
                  <a:cubicBezTo>
                    <a:pt x="237744" y="273177"/>
                    <a:pt x="240316" y="268129"/>
                    <a:pt x="242506" y="262985"/>
                  </a:cubicBezTo>
                  <a:cubicBezTo>
                    <a:pt x="245840" y="259842"/>
                    <a:pt x="249174" y="256794"/>
                    <a:pt x="250126" y="253936"/>
                  </a:cubicBezTo>
                  <a:cubicBezTo>
                    <a:pt x="256699" y="234124"/>
                    <a:pt x="245078" y="233077"/>
                    <a:pt x="230410" y="232124"/>
                  </a:cubicBezTo>
                  <a:cubicBezTo>
                    <a:pt x="235267" y="227076"/>
                    <a:pt x="244221" y="207835"/>
                    <a:pt x="235458" y="201835"/>
                  </a:cubicBezTo>
                  <a:cubicBezTo>
                    <a:pt x="226028" y="195358"/>
                    <a:pt x="216884" y="212884"/>
                    <a:pt x="206312" y="203263"/>
                  </a:cubicBezTo>
                  <a:cubicBezTo>
                    <a:pt x="216598" y="187547"/>
                    <a:pt x="218694" y="174307"/>
                    <a:pt x="209740" y="157353"/>
                  </a:cubicBezTo>
                  <a:cubicBezTo>
                    <a:pt x="209740" y="157353"/>
                    <a:pt x="191548" y="144875"/>
                    <a:pt x="202121" y="87630"/>
                  </a:cubicBezTo>
                  <a:cubicBezTo>
                    <a:pt x="202692" y="84772"/>
                    <a:pt x="201454" y="23146"/>
                    <a:pt x="200406" y="20288"/>
                  </a:cubicBezTo>
                  <a:cubicBezTo>
                    <a:pt x="198406" y="14383"/>
                    <a:pt x="195453" y="10192"/>
                    <a:pt x="196025" y="3334"/>
                  </a:cubicBezTo>
                  <a:cubicBezTo>
                    <a:pt x="193262" y="2095"/>
                    <a:pt x="193072" y="4191"/>
                    <a:pt x="191548" y="4667"/>
                  </a:cubicBezTo>
                  <a:lnTo>
                    <a:pt x="191548" y="7620"/>
                  </a:lnTo>
                  <a:cubicBezTo>
                    <a:pt x="191548" y="5620"/>
                    <a:pt x="191548" y="3524"/>
                    <a:pt x="191548" y="1524"/>
                  </a:cubicBezTo>
                  <a:lnTo>
                    <a:pt x="191548" y="0"/>
                  </a:lnTo>
                  <a:cubicBezTo>
                    <a:pt x="190024" y="952"/>
                    <a:pt x="188785" y="2381"/>
                    <a:pt x="187738" y="4096"/>
                  </a:cubicBezTo>
                  <a:lnTo>
                    <a:pt x="187738" y="4096"/>
                  </a:lnTo>
                  <a:cubicBezTo>
                    <a:pt x="187262" y="4953"/>
                    <a:pt x="186785" y="5905"/>
                    <a:pt x="186309" y="6953"/>
                  </a:cubicBezTo>
                  <a:cubicBezTo>
                    <a:pt x="186309" y="6953"/>
                    <a:pt x="186309" y="6953"/>
                    <a:pt x="186309" y="6953"/>
                  </a:cubicBezTo>
                  <a:cubicBezTo>
                    <a:pt x="182309" y="16478"/>
                    <a:pt x="178594" y="150876"/>
                    <a:pt x="175546" y="160592"/>
                  </a:cubicBezTo>
                  <a:cubicBezTo>
                    <a:pt x="175546" y="160782"/>
                    <a:pt x="175450" y="160972"/>
                    <a:pt x="175355" y="161258"/>
                  </a:cubicBezTo>
                  <a:cubicBezTo>
                    <a:pt x="175069" y="162115"/>
                    <a:pt x="174784" y="162877"/>
                    <a:pt x="174403" y="163639"/>
                  </a:cubicBezTo>
                  <a:cubicBezTo>
                    <a:pt x="174308" y="163925"/>
                    <a:pt x="174117" y="164211"/>
                    <a:pt x="174022" y="164497"/>
                  </a:cubicBezTo>
                  <a:cubicBezTo>
                    <a:pt x="173736" y="165068"/>
                    <a:pt x="173355" y="165640"/>
                    <a:pt x="172974" y="166211"/>
                  </a:cubicBezTo>
                  <a:cubicBezTo>
                    <a:pt x="172784" y="166497"/>
                    <a:pt x="172593" y="166783"/>
                    <a:pt x="172402" y="166973"/>
                  </a:cubicBezTo>
                  <a:cubicBezTo>
                    <a:pt x="172021" y="167449"/>
                    <a:pt x="171545" y="167830"/>
                    <a:pt x="171069" y="168116"/>
                  </a:cubicBezTo>
                  <a:cubicBezTo>
                    <a:pt x="170879" y="168307"/>
                    <a:pt x="170593" y="168497"/>
                    <a:pt x="170307" y="168688"/>
                  </a:cubicBezTo>
                  <a:cubicBezTo>
                    <a:pt x="169831" y="168973"/>
                    <a:pt x="169259" y="169164"/>
                    <a:pt x="168688" y="169259"/>
                  </a:cubicBezTo>
                  <a:cubicBezTo>
                    <a:pt x="168402" y="169259"/>
                    <a:pt x="168116" y="169450"/>
                    <a:pt x="167926" y="169545"/>
                  </a:cubicBezTo>
                  <a:cubicBezTo>
                    <a:pt x="167068" y="169640"/>
                    <a:pt x="166116" y="169640"/>
                    <a:pt x="164973" y="169450"/>
                  </a:cubicBezTo>
                  <a:cubicBezTo>
                    <a:pt x="164592" y="164116"/>
                    <a:pt x="167068" y="153257"/>
                    <a:pt x="161639" y="150971"/>
                  </a:cubicBezTo>
                  <a:cubicBezTo>
                    <a:pt x="152781" y="147256"/>
                    <a:pt x="153352" y="154972"/>
                    <a:pt x="152209" y="160115"/>
                  </a:cubicBezTo>
                  <a:cubicBezTo>
                    <a:pt x="149447" y="173641"/>
                    <a:pt x="162496" y="186880"/>
                    <a:pt x="159829" y="201454"/>
                  </a:cubicBezTo>
                  <a:cubicBezTo>
                    <a:pt x="153448" y="202978"/>
                    <a:pt x="146875" y="199453"/>
                    <a:pt x="141637" y="197167"/>
                  </a:cubicBezTo>
                  <a:cubicBezTo>
                    <a:pt x="135064" y="229648"/>
                    <a:pt x="116776" y="197548"/>
                    <a:pt x="104013" y="210407"/>
                  </a:cubicBezTo>
                  <a:cubicBezTo>
                    <a:pt x="96107" y="218408"/>
                    <a:pt x="112204" y="240792"/>
                    <a:pt x="111633" y="250507"/>
                  </a:cubicBezTo>
                  <a:cubicBezTo>
                    <a:pt x="92107" y="246317"/>
                    <a:pt x="106585" y="267367"/>
                    <a:pt x="110680" y="274892"/>
                  </a:cubicBezTo>
                  <a:cubicBezTo>
                    <a:pt x="117158" y="287179"/>
                    <a:pt x="120491" y="296418"/>
                    <a:pt x="119443" y="310324"/>
                  </a:cubicBezTo>
                  <a:cubicBezTo>
                    <a:pt x="106680" y="311277"/>
                    <a:pt x="109156" y="295656"/>
                    <a:pt x="99060" y="290513"/>
                  </a:cubicBezTo>
                  <a:cubicBezTo>
                    <a:pt x="81439" y="281464"/>
                    <a:pt x="86582" y="296132"/>
                    <a:pt x="90106" y="305943"/>
                  </a:cubicBezTo>
                  <a:cubicBezTo>
                    <a:pt x="92488" y="312515"/>
                    <a:pt x="95345" y="313753"/>
                    <a:pt x="96393" y="320897"/>
                  </a:cubicBezTo>
                  <a:cubicBezTo>
                    <a:pt x="97060" y="325660"/>
                    <a:pt x="93631" y="330803"/>
                    <a:pt x="94774" y="335089"/>
                  </a:cubicBezTo>
                  <a:cubicBezTo>
                    <a:pt x="97250" y="343852"/>
                    <a:pt x="121539" y="352615"/>
                    <a:pt x="113729" y="363284"/>
                  </a:cubicBezTo>
                  <a:cubicBezTo>
                    <a:pt x="106394" y="373285"/>
                    <a:pt x="88963" y="363664"/>
                    <a:pt x="83915" y="358235"/>
                  </a:cubicBezTo>
                  <a:cubicBezTo>
                    <a:pt x="79343" y="353377"/>
                    <a:pt x="73533" y="334804"/>
                    <a:pt x="64008" y="347758"/>
                  </a:cubicBezTo>
                  <a:cubicBezTo>
                    <a:pt x="56197" y="358330"/>
                    <a:pt x="76009" y="372809"/>
                    <a:pt x="81534" y="379762"/>
                  </a:cubicBezTo>
                  <a:cubicBezTo>
                    <a:pt x="90202" y="390620"/>
                    <a:pt x="92107" y="395954"/>
                    <a:pt x="91440" y="410146"/>
                  </a:cubicBezTo>
                  <a:cubicBezTo>
                    <a:pt x="76390" y="411099"/>
                    <a:pt x="67913" y="407860"/>
                    <a:pt x="70294" y="423196"/>
                  </a:cubicBezTo>
                  <a:cubicBezTo>
                    <a:pt x="71152" y="428911"/>
                    <a:pt x="80963" y="432244"/>
                    <a:pt x="73247" y="439960"/>
                  </a:cubicBezTo>
                  <a:cubicBezTo>
                    <a:pt x="67723" y="445580"/>
                    <a:pt x="56483" y="441674"/>
                    <a:pt x="49911" y="441293"/>
                  </a:cubicBezTo>
                  <a:cubicBezTo>
                    <a:pt x="48006" y="458057"/>
                    <a:pt x="75438" y="459105"/>
                    <a:pt x="78867" y="474726"/>
                  </a:cubicBezTo>
                  <a:cubicBezTo>
                    <a:pt x="68199" y="474917"/>
                    <a:pt x="50101" y="472249"/>
                    <a:pt x="51244" y="485870"/>
                  </a:cubicBezTo>
                  <a:cubicBezTo>
                    <a:pt x="52483" y="501110"/>
                    <a:pt x="71723" y="489109"/>
                    <a:pt x="71438" y="505587"/>
                  </a:cubicBezTo>
                  <a:cubicBezTo>
                    <a:pt x="70961" y="535591"/>
                    <a:pt x="19526" y="508349"/>
                    <a:pt x="8001" y="510349"/>
                  </a:cubicBezTo>
                  <a:cubicBezTo>
                    <a:pt x="6667" y="522637"/>
                    <a:pt x="19145" y="519970"/>
                    <a:pt x="22003" y="526828"/>
                  </a:cubicBezTo>
                  <a:cubicBezTo>
                    <a:pt x="27242" y="540068"/>
                    <a:pt x="16288" y="538639"/>
                    <a:pt x="10858" y="546735"/>
                  </a:cubicBezTo>
                  <a:cubicBezTo>
                    <a:pt x="23050" y="549116"/>
                    <a:pt x="44863" y="544259"/>
                    <a:pt x="38195" y="563594"/>
                  </a:cubicBezTo>
                  <a:cubicBezTo>
                    <a:pt x="27718" y="565023"/>
                    <a:pt x="9906" y="565118"/>
                    <a:pt x="3334" y="574453"/>
                  </a:cubicBezTo>
                  <a:cubicBezTo>
                    <a:pt x="-3429" y="584263"/>
                    <a:pt x="6096" y="597789"/>
                    <a:pt x="0" y="606838"/>
                  </a:cubicBezTo>
                  <a:cubicBezTo>
                    <a:pt x="9049" y="609790"/>
                    <a:pt x="20193" y="604361"/>
                    <a:pt x="21717" y="616363"/>
                  </a:cubicBezTo>
                  <a:cubicBezTo>
                    <a:pt x="23146" y="627697"/>
                    <a:pt x="12192" y="623888"/>
                    <a:pt x="11049" y="633793"/>
                  </a:cubicBezTo>
                  <a:cubicBezTo>
                    <a:pt x="25146" y="638937"/>
                    <a:pt x="44863" y="623697"/>
                    <a:pt x="55531" y="631222"/>
                  </a:cubicBezTo>
                  <a:cubicBezTo>
                    <a:pt x="78486" y="647224"/>
                    <a:pt x="40862" y="651415"/>
                    <a:pt x="34290" y="656082"/>
                  </a:cubicBezTo>
                  <a:cubicBezTo>
                    <a:pt x="34957" y="662845"/>
                    <a:pt x="44387" y="663702"/>
                    <a:pt x="45434" y="667988"/>
                  </a:cubicBezTo>
                  <a:cubicBezTo>
                    <a:pt x="48958" y="682371"/>
                    <a:pt x="38386" y="673227"/>
                    <a:pt x="31242" y="680752"/>
                  </a:cubicBezTo>
                  <a:cubicBezTo>
                    <a:pt x="18669" y="693992"/>
                    <a:pt x="39624" y="698754"/>
                    <a:pt x="51149" y="697230"/>
                  </a:cubicBezTo>
                  <a:cubicBezTo>
                    <a:pt x="65151" y="695420"/>
                    <a:pt x="80486" y="681038"/>
                    <a:pt x="96107" y="686372"/>
                  </a:cubicBezTo>
                  <a:cubicBezTo>
                    <a:pt x="111919" y="691801"/>
                    <a:pt x="111823" y="709898"/>
                    <a:pt x="130588" y="712660"/>
                  </a:cubicBezTo>
                  <a:cubicBezTo>
                    <a:pt x="131921" y="712851"/>
                    <a:pt x="133159" y="712946"/>
                    <a:pt x="134302" y="712946"/>
                  </a:cubicBezTo>
                  <a:cubicBezTo>
                    <a:pt x="134588" y="712946"/>
                    <a:pt x="134779" y="712946"/>
                    <a:pt x="135064" y="712946"/>
                  </a:cubicBezTo>
                  <a:cubicBezTo>
                    <a:pt x="135922" y="712946"/>
                    <a:pt x="136874" y="712946"/>
                    <a:pt x="137731" y="712851"/>
                  </a:cubicBezTo>
                  <a:cubicBezTo>
                    <a:pt x="137922" y="712851"/>
                    <a:pt x="138113" y="712756"/>
                    <a:pt x="138398" y="712756"/>
                  </a:cubicBezTo>
                  <a:cubicBezTo>
                    <a:pt x="139255" y="712660"/>
                    <a:pt x="140017" y="712565"/>
                    <a:pt x="140779" y="712375"/>
                  </a:cubicBezTo>
                  <a:cubicBezTo>
                    <a:pt x="140970" y="712375"/>
                    <a:pt x="141160" y="712280"/>
                    <a:pt x="141351" y="712184"/>
                  </a:cubicBezTo>
                  <a:cubicBezTo>
                    <a:pt x="142113" y="711994"/>
                    <a:pt x="142875" y="711708"/>
                    <a:pt x="143542" y="711518"/>
                  </a:cubicBezTo>
                  <a:cubicBezTo>
                    <a:pt x="143732" y="711422"/>
                    <a:pt x="143827" y="711327"/>
                    <a:pt x="144018" y="711232"/>
                  </a:cubicBezTo>
                  <a:cubicBezTo>
                    <a:pt x="144685" y="710946"/>
                    <a:pt x="145351" y="710660"/>
                    <a:pt x="146018" y="710279"/>
                  </a:cubicBezTo>
                  <a:cubicBezTo>
                    <a:pt x="146209" y="710279"/>
                    <a:pt x="146304" y="710089"/>
                    <a:pt x="146494" y="709993"/>
                  </a:cubicBezTo>
                  <a:cubicBezTo>
                    <a:pt x="147161" y="709613"/>
                    <a:pt x="147733" y="709231"/>
                    <a:pt x="148304" y="708851"/>
                  </a:cubicBezTo>
                  <a:cubicBezTo>
                    <a:pt x="148495" y="708755"/>
                    <a:pt x="148685" y="708565"/>
                    <a:pt x="148780" y="708469"/>
                  </a:cubicBezTo>
                  <a:cubicBezTo>
                    <a:pt x="149352" y="708088"/>
                    <a:pt x="149923" y="707612"/>
                    <a:pt x="150400" y="707231"/>
                  </a:cubicBezTo>
                  <a:cubicBezTo>
                    <a:pt x="150590" y="707041"/>
                    <a:pt x="150876" y="706850"/>
                    <a:pt x="151162" y="706564"/>
                  </a:cubicBezTo>
                  <a:cubicBezTo>
                    <a:pt x="151638" y="706184"/>
                    <a:pt x="152019" y="705802"/>
                    <a:pt x="152495" y="705422"/>
                  </a:cubicBezTo>
                  <a:cubicBezTo>
                    <a:pt x="152495" y="705422"/>
                    <a:pt x="152590" y="705326"/>
                    <a:pt x="152686" y="705231"/>
                  </a:cubicBezTo>
                  <a:lnTo>
                    <a:pt x="152686" y="705231"/>
                  </a:lnTo>
                  <a:cubicBezTo>
                    <a:pt x="157925" y="700373"/>
                    <a:pt x="162782" y="694468"/>
                    <a:pt x="170688" y="690753"/>
                  </a:cubicBezTo>
                  <a:cubicBezTo>
                    <a:pt x="185356" y="683895"/>
                    <a:pt x="210502" y="687229"/>
                    <a:pt x="225362" y="692563"/>
                  </a:cubicBezTo>
                  <a:cubicBezTo>
                    <a:pt x="239268" y="697516"/>
                    <a:pt x="252889" y="703897"/>
                    <a:pt x="268510" y="700278"/>
                  </a:cubicBezTo>
                  <a:cubicBezTo>
                    <a:pt x="290036" y="695325"/>
                    <a:pt x="277463" y="688562"/>
                    <a:pt x="274987" y="674465"/>
                  </a:cubicBezTo>
                  <a:cubicBezTo>
                    <a:pt x="291179" y="667893"/>
                    <a:pt x="343471" y="667322"/>
                    <a:pt x="323279" y="643223"/>
                  </a:cubicBezTo>
                  <a:close/>
                </a:path>
              </a:pathLst>
            </a:custGeom>
            <a:solidFill>
              <a:srgbClr val="08331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7F85BCDF-D08B-9A40-800E-43B499C16898}"/>
                </a:ext>
              </a:extLst>
            </p:cNvPr>
            <p:cNvSpPr/>
            <p:nvPr/>
          </p:nvSpPr>
          <p:spPr>
            <a:xfrm>
              <a:off x="6043154" y="2377314"/>
              <a:ext cx="573040" cy="984847"/>
            </a:xfrm>
            <a:custGeom>
              <a:avLst/>
              <a:gdLst>
                <a:gd name="connsiteX0" fmla="*/ 42101 w 396671"/>
                <a:gd name="connsiteY0" fmla="*/ 636285 h 681733"/>
                <a:gd name="connsiteX1" fmla="*/ 15526 w 396671"/>
                <a:gd name="connsiteY1" fmla="*/ 605995 h 681733"/>
                <a:gd name="connsiteX2" fmla="*/ 3620 w 396671"/>
                <a:gd name="connsiteY2" fmla="*/ 562275 h 681733"/>
                <a:gd name="connsiteX3" fmla="*/ 33338 w 396671"/>
                <a:gd name="connsiteY3" fmla="*/ 553893 h 681733"/>
                <a:gd name="connsiteX4" fmla="*/ 41244 w 396671"/>
                <a:gd name="connsiteY4" fmla="*/ 535510 h 681733"/>
                <a:gd name="connsiteX5" fmla="*/ 28099 w 396671"/>
                <a:gd name="connsiteY5" fmla="*/ 514174 h 681733"/>
                <a:gd name="connsiteX6" fmla="*/ 20003 w 396671"/>
                <a:gd name="connsiteY6" fmla="*/ 480551 h 681733"/>
                <a:gd name="connsiteX7" fmla="*/ 46768 w 396671"/>
                <a:gd name="connsiteY7" fmla="*/ 479313 h 681733"/>
                <a:gd name="connsiteX8" fmla="*/ 74391 w 396671"/>
                <a:gd name="connsiteY8" fmla="*/ 471216 h 681733"/>
                <a:gd name="connsiteX9" fmla="*/ 90488 w 396671"/>
                <a:gd name="connsiteY9" fmla="*/ 456548 h 681733"/>
                <a:gd name="connsiteX10" fmla="*/ 73724 w 396671"/>
                <a:gd name="connsiteY10" fmla="*/ 434259 h 681733"/>
                <a:gd name="connsiteX11" fmla="*/ 33909 w 396671"/>
                <a:gd name="connsiteY11" fmla="*/ 421972 h 681733"/>
                <a:gd name="connsiteX12" fmla="*/ 56293 w 396671"/>
                <a:gd name="connsiteY12" fmla="*/ 409018 h 681733"/>
                <a:gd name="connsiteX13" fmla="*/ 94584 w 396671"/>
                <a:gd name="connsiteY13" fmla="*/ 396445 h 681733"/>
                <a:gd name="connsiteX14" fmla="*/ 122778 w 396671"/>
                <a:gd name="connsiteY14" fmla="*/ 387682 h 681733"/>
                <a:gd name="connsiteX15" fmla="*/ 148114 w 396671"/>
                <a:gd name="connsiteY15" fmla="*/ 377776 h 681733"/>
                <a:gd name="connsiteX16" fmla="*/ 137256 w 396671"/>
                <a:gd name="connsiteY16" fmla="*/ 364155 h 681733"/>
                <a:gd name="connsiteX17" fmla="*/ 105728 w 396671"/>
                <a:gd name="connsiteY17" fmla="*/ 357583 h 681733"/>
                <a:gd name="connsiteX18" fmla="*/ 92583 w 396671"/>
                <a:gd name="connsiteY18" fmla="*/ 332723 h 681733"/>
                <a:gd name="connsiteX19" fmla="*/ 53912 w 396671"/>
                <a:gd name="connsiteY19" fmla="*/ 318626 h 681733"/>
                <a:gd name="connsiteX20" fmla="*/ 64961 w 396671"/>
                <a:gd name="connsiteY20" fmla="*/ 309577 h 681733"/>
                <a:gd name="connsiteX21" fmla="*/ 80868 w 396671"/>
                <a:gd name="connsiteY21" fmla="*/ 301005 h 681733"/>
                <a:gd name="connsiteX22" fmla="*/ 103823 w 396671"/>
                <a:gd name="connsiteY22" fmla="*/ 300909 h 681733"/>
                <a:gd name="connsiteX23" fmla="*/ 134208 w 396671"/>
                <a:gd name="connsiteY23" fmla="*/ 307863 h 681733"/>
                <a:gd name="connsiteX24" fmla="*/ 142399 w 396671"/>
                <a:gd name="connsiteY24" fmla="*/ 296051 h 681733"/>
                <a:gd name="connsiteX25" fmla="*/ 134398 w 396671"/>
                <a:gd name="connsiteY25" fmla="*/ 275001 h 681733"/>
                <a:gd name="connsiteX26" fmla="*/ 119253 w 396671"/>
                <a:gd name="connsiteY26" fmla="*/ 271477 h 681733"/>
                <a:gd name="connsiteX27" fmla="*/ 113443 w 396671"/>
                <a:gd name="connsiteY27" fmla="*/ 259285 h 681733"/>
                <a:gd name="connsiteX28" fmla="*/ 94107 w 396671"/>
                <a:gd name="connsiteY28" fmla="*/ 235092 h 681733"/>
                <a:gd name="connsiteX29" fmla="*/ 118110 w 396671"/>
                <a:gd name="connsiteY29" fmla="*/ 236806 h 681733"/>
                <a:gd name="connsiteX30" fmla="*/ 133446 w 396671"/>
                <a:gd name="connsiteY30" fmla="*/ 240044 h 681733"/>
                <a:gd name="connsiteX31" fmla="*/ 151448 w 396671"/>
                <a:gd name="connsiteY31" fmla="*/ 238235 h 681733"/>
                <a:gd name="connsiteX32" fmla="*/ 125730 w 396671"/>
                <a:gd name="connsiteY32" fmla="*/ 209946 h 681733"/>
                <a:gd name="connsiteX33" fmla="*/ 121635 w 396671"/>
                <a:gd name="connsiteY33" fmla="*/ 190896 h 681733"/>
                <a:gd name="connsiteX34" fmla="*/ 123635 w 396671"/>
                <a:gd name="connsiteY34" fmla="*/ 181942 h 681733"/>
                <a:gd name="connsiteX35" fmla="*/ 140589 w 396671"/>
                <a:gd name="connsiteY35" fmla="*/ 187847 h 681733"/>
                <a:gd name="connsiteX36" fmla="*/ 147162 w 396671"/>
                <a:gd name="connsiteY36" fmla="*/ 181466 h 681733"/>
                <a:gd name="connsiteX37" fmla="*/ 167545 w 396671"/>
                <a:gd name="connsiteY37" fmla="*/ 185371 h 681733"/>
                <a:gd name="connsiteX38" fmla="*/ 151829 w 396671"/>
                <a:gd name="connsiteY38" fmla="*/ 168893 h 681733"/>
                <a:gd name="connsiteX39" fmla="*/ 141828 w 396671"/>
                <a:gd name="connsiteY39" fmla="*/ 153176 h 681733"/>
                <a:gd name="connsiteX40" fmla="*/ 157639 w 396671"/>
                <a:gd name="connsiteY40" fmla="*/ 153843 h 681733"/>
                <a:gd name="connsiteX41" fmla="*/ 169355 w 396671"/>
                <a:gd name="connsiteY41" fmla="*/ 155463 h 681733"/>
                <a:gd name="connsiteX42" fmla="*/ 160020 w 396671"/>
                <a:gd name="connsiteY42" fmla="*/ 138032 h 681733"/>
                <a:gd name="connsiteX43" fmla="*/ 150591 w 396671"/>
                <a:gd name="connsiteY43" fmla="*/ 127459 h 681733"/>
                <a:gd name="connsiteX44" fmla="*/ 142780 w 396671"/>
                <a:gd name="connsiteY44" fmla="*/ 119077 h 681733"/>
                <a:gd name="connsiteX45" fmla="*/ 154877 w 396671"/>
                <a:gd name="connsiteY45" fmla="*/ 116981 h 681733"/>
                <a:gd name="connsiteX46" fmla="*/ 152496 w 396671"/>
                <a:gd name="connsiteY46" fmla="*/ 103837 h 681733"/>
                <a:gd name="connsiteX47" fmla="*/ 164211 w 396671"/>
                <a:gd name="connsiteY47" fmla="*/ 104789 h 681733"/>
                <a:gd name="connsiteX48" fmla="*/ 175737 w 396671"/>
                <a:gd name="connsiteY48" fmla="*/ 110123 h 681733"/>
                <a:gd name="connsiteX49" fmla="*/ 173641 w 396671"/>
                <a:gd name="connsiteY49" fmla="*/ 91645 h 681733"/>
                <a:gd name="connsiteX50" fmla="*/ 176880 w 396671"/>
                <a:gd name="connsiteY50" fmla="*/ 80787 h 681733"/>
                <a:gd name="connsiteX51" fmla="*/ 162402 w 396671"/>
                <a:gd name="connsiteY51" fmla="*/ 60117 h 681733"/>
                <a:gd name="connsiteX52" fmla="*/ 169069 w 396671"/>
                <a:gd name="connsiteY52" fmla="*/ 60784 h 681733"/>
                <a:gd name="connsiteX53" fmla="*/ 178975 w 396671"/>
                <a:gd name="connsiteY53" fmla="*/ 69547 h 681733"/>
                <a:gd name="connsiteX54" fmla="*/ 178213 w 396671"/>
                <a:gd name="connsiteY54" fmla="*/ 49735 h 681733"/>
                <a:gd name="connsiteX55" fmla="*/ 184119 w 396671"/>
                <a:gd name="connsiteY55" fmla="*/ 51735 h 681733"/>
                <a:gd name="connsiteX56" fmla="*/ 186595 w 396671"/>
                <a:gd name="connsiteY56" fmla="*/ 22684 h 681733"/>
                <a:gd name="connsiteX57" fmla="*/ 194882 w 396671"/>
                <a:gd name="connsiteY57" fmla="*/ 396 h 681733"/>
                <a:gd name="connsiteX58" fmla="*/ 202883 w 396671"/>
                <a:gd name="connsiteY58" fmla="*/ 25922 h 681733"/>
                <a:gd name="connsiteX59" fmla="*/ 210884 w 396671"/>
                <a:gd name="connsiteY59" fmla="*/ 45544 h 681733"/>
                <a:gd name="connsiteX60" fmla="*/ 206407 w 396671"/>
                <a:gd name="connsiteY60" fmla="*/ 60593 h 681733"/>
                <a:gd name="connsiteX61" fmla="*/ 207550 w 396671"/>
                <a:gd name="connsiteY61" fmla="*/ 69642 h 681733"/>
                <a:gd name="connsiteX62" fmla="*/ 215456 w 396671"/>
                <a:gd name="connsiteY62" fmla="*/ 76881 h 681733"/>
                <a:gd name="connsiteX63" fmla="*/ 201835 w 396671"/>
                <a:gd name="connsiteY63" fmla="*/ 84977 h 681733"/>
                <a:gd name="connsiteX64" fmla="*/ 211170 w 396671"/>
                <a:gd name="connsiteY64" fmla="*/ 92502 h 681733"/>
                <a:gd name="connsiteX65" fmla="*/ 198692 w 396671"/>
                <a:gd name="connsiteY65" fmla="*/ 96026 h 681733"/>
                <a:gd name="connsiteX66" fmla="*/ 210884 w 396671"/>
                <a:gd name="connsiteY66" fmla="*/ 115553 h 681733"/>
                <a:gd name="connsiteX67" fmla="*/ 206121 w 396671"/>
                <a:gd name="connsiteY67" fmla="*/ 119458 h 681733"/>
                <a:gd name="connsiteX68" fmla="*/ 234411 w 396671"/>
                <a:gd name="connsiteY68" fmla="*/ 123459 h 681733"/>
                <a:gd name="connsiteX69" fmla="*/ 227457 w 396671"/>
                <a:gd name="connsiteY69" fmla="*/ 133269 h 681733"/>
                <a:gd name="connsiteX70" fmla="*/ 242126 w 396671"/>
                <a:gd name="connsiteY70" fmla="*/ 139460 h 681733"/>
                <a:gd name="connsiteX71" fmla="*/ 226791 w 396671"/>
                <a:gd name="connsiteY71" fmla="*/ 157844 h 681733"/>
                <a:gd name="connsiteX72" fmla="*/ 231458 w 396671"/>
                <a:gd name="connsiteY72" fmla="*/ 164321 h 681733"/>
                <a:gd name="connsiteX73" fmla="*/ 206312 w 396671"/>
                <a:gd name="connsiteY73" fmla="*/ 195563 h 681733"/>
                <a:gd name="connsiteX74" fmla="*/ 233268 w 396671"/>
                <a:gd name="connsiteY74" fmla="*/ 211469 h 681733"/>
                <a:gd name="connsiteX75" fmla="*/ 259938 w 396671"/>
                <a:gd name="connsiteY75" fmla="*/ 204707 h 681733"/>
                <a:gd name="connsiteX76" fmla="*/ 254985 w 396671"/>
                <a:gd name="connsiteY76" fmla="*/ 226138 h 681733"/>
                <a:gd name="connsiteX77" fmla="*/ 230601 w 396671"/>
                <a:gd name="connsiteY77" fmla="*/ 257571 h 681733"/>
                <a:gd name="connsiteX78" fmla="*/ 245745 w 396671"/>
                <a:gd name="connsiteY78" fmla="*/ 278811 h 681733"/>
                <a:gd name="connsiteX79" fmla="*/ 295371 w 396671"/>
                <a:gd name="connsiteY79" fmla="*/ 290527 h 681733"/>
                <a:gd name="connsiteX80" fmla="*/ 278226 w 396671"/>
                <a:gd name="connsiteY80" fmla="*/ 314435 h 681733"/>
                <a:gd name="connsiteX81" fmla="*/ 269653 w 396671"/>
                <a:gd name="connsiteY81" fmla="*/ 329580 h 681733"/>
                <a:gd name="connsiteX82" fmla="*/ 258318 w 396671"/>
                <a:gd name="connsiteY82" fmla="*/ 348153 h 681733"/>
                <a:gd name="connsiteX83" fmla="*/ 274320 w 396671"/>
                <a:gd name="connsiteY83" fmla="*/ 354059 h 681733"/>
                <a:gd name="connsiteX84" fmla="*/ 292323 w 396671"/>
                <a:gd name="connsiteY84" fmla="*/ 360536 h 681733"/>
                <a:gd name="connsiteX85" fmla="*/ 326708 w 396671"/>
                <a:gd name="connsiteY85" fmla="*/ 358440 h 681733"/>
                <a:gd name="connsiteX86" fmla="*/ 346806 w 396671"/>
                <a:gd name="connsiteY86" fmla="*/ 366918 h 681733"/>
                <a:gd name="connsiteX87" fmla="*/ 320707 w 396671"/>
                <a:gd name="connsiteY87" fmla="*/ 405589 h 681733"/>
                <a:gd name="connsiteX88" fmla="*/ 301467 w 396671"/>
                <a:gd name="connsiteY88" fmla="*/ 428259 h 681733"/>
                <a:gd name="connsiteX89" fmla="*/ 309372 w 396671"/>
                <a:gd name="connsiteY89" fmla="*/ 447880 h 681733"/>
                <a:gd name="connsiteX90" fmla="*/ 328041 w 396671"/>
                <a:gd name="connsiteY90" fmla="*/ 462168 h 681733"/>
                <a:gd name="connsiteX91" fmla="*/ 280988 w 396671"/>
                <a:gd name="connsiteY91" fmla="*/ 493314 h 681733"/>
                <a:gd name="connsiteX92" fmla="*/ 336900 w 396671"/>
                <a:gd name="connsiteY92" fmla="*/ 493124 h 681733"/>
                <a:gd name="connsiteX93" fmla="*/ 351854 w 396671"/>
                <a:gd name="connsiteY93" fmla="*/ 492457 h 681733"/>
                <a:gd name="connsiteX94" fmla="*/ 372618 w 396671"/>
                <a:gd name="connsiteY94" fmla="*/ 505030 h 681733"/>
                <a:gd name="connsiteX95" fmla="*/ 331947 w 396671"/>
                <a:gd name="connsiteY95" fmla="*/ 551417 h 681733"/>
                <a:gd name="connsiteX96" fmla="*/ 314516 w 396671"/>
                <a:gd name="connsiteY96" fmla="*/ 566657 h 681733"/>
                <a:gd name="connsiteX97" fmla="*/ 299562 w 396671"/>
                <a:gd name="connsiteY97" fmla="*/ 573324 h 681733"/>
                <a:gd name="connsiteX98" fmla="*/ 326136 w 396671"/>
                <a:gd name="connsiteY98" fmla="*/ 580754 h 681733"/>
                <a:gd name="connsiteX99" fmla="*/ 360331 w 396671"/>
                <a:gd name="connsiteY99" fmla="*/ 589422 h 681733"/>
                <a:gd name="connsiteX100" fmla="*/ 392526 w 396671"/>
                <a:gd name="connsiteY100" fmla="*/ 587897 h 681733"/>
                <a:gd name="connsiteX101" fmla="*/ 375571 w 396671"/>
                <a:gd name="connsiteY101" fmla="*/ 644857 h 681733"/>
                <a:gd name="connsiteX102" fmla="*/ 327756 w 396671"/>
                <a:gd name="connsiteY102" fmla="*/ 663717 h 681733"/>
                <a:gd name="connsiteX103" fmla="*/ 263176 w 396671"/>
                <a:gd name="connsiteY103" fmla="*/ 670860 h 681733"/>
                <a:gd name="connsiteX104" fmla="*/ 178689 w 396671"/>
                <a:gd name="connsiteY104" fmla="*/ 680385 h 681733"/>
                <a:gd name="connsiteX105" fmla="*/ 113157 w 396671"/>
                <a:gd name="connsiteY105" fmla="*/ 662478 h 681733"/>
                <a:gd name="connsiteX106" fmla="*/ 41815 w 396671"/>
                <a:gd name="connsiteY106" fmla="*/ 636285 h 68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6671" h="681733">
                  <a:moveTo>
                    <a:pt x="42101" y="636285"/>
                  </a:moveTo>
                  <a:cubicBezTo>
                    <a:pt x="15812" y="629046"/>
                    <a:pt x="17241" y="608281"/>
                    <a:pt x="15526" y="605995"/>
                  </a:cubicBezTo>
                  <a:cubicBezTo>
                    <a:pt x="15240" y="605519"/>
                    <a:pt x="-8953" y="584945"/>
                    <a:pt x="3620" y="562275"/>
                  </a:cubicBezTo>
                  <a:cubicBezTo>
                    <a:pt x="9144" y="552369"/>
                    <a:pt x="27528" y="548273"/>
                    <a:pt x="33338" y="553893"/>
                  </a:cubicBezTo>
                  <a:cubicBezTo>
                    <a:pt x="39529" y="545416"/>
                    <a:pt x="63723" y="545702"/>
                    <a:pt x="41244" y="535510"/>
                  </a:cubicBezTo>
                  <a:cubicBezTo>
                    <a:pt x="33433" y="531986"/>
                    <a:pt x="34957" y="518460"/>
                    <a:pt x="28099" y="514174"/>
                  </a:cubicBezTo>
                  <a:cubicBezTo>
                    <a:pt x="9144" y="502363"/>
                    <a:pt x="16955" y="482170"/>
                    <a:pt x="20003" y="480551"/>
                  </a:cubicBezTo>
                  <a:cubicBezTo>
                    <a:pt x="31052" y="489504"/>
                    <a:pt x="42196" y="481313"/>
                    <a:pt x="46768" y="479313"/>
                  </a:cubicBezTo>
                  <a:cubicBezTo>
                    <a:pt x="55722" y="475598"/>
                    <a:pt x="68771" y="483408"/>
                    <a:pt x="74391" y="471216"/>
                  </a:cubicBezTo>
                  <a:cubicBezTo>
                    <a:pt x="78867" y="461596"/>
                    <a:pt x="89250" y="464454"/>
                    <a:pt x="90488" y="456548"/>
                  </a:cubicBezTo>
                  <a:cubicBezTo>
                    <a:pt x="91631" y="449118"/>
                    <a:pt x="53912" y="457596"/>
                    <a:pt x="73724" y="434259"/>
                  </a:cubicBezTo>
                  <a:cubicBezTo>
                    <a:pt x="62675" y="429687"/>
                    <a:pt x="42196" y="432926"/>
                    <a:pt x="33909" y="421972"/>
                  </a:cubicBezTo>
                  <a:cubicBezTo>
                    <a:pt x="28766" y="415305"/>
                    <a:pt x="35148" y="409209"/>
                    <a:pt x="56293" y="409018"/>
                  </a:cubicBezTo>
                  <a:cubicBezTo>
                    <a:pt x="88011" y="409209"/>
                    <a:pt x="42387" y="388920"/>
                    <a:pt x="94584" y="396445"/>
                  </a:cubicBezTo>
                  <a:cubicBezTo>
                    <a:pt x="111443" y="398922"/>
                    <a:pt x="83535" y="376443"/>
                    <a:pt x="122778" y="387682"/>
                  </a:cubicBezTo>
                  <a:cubicBezTo>
                    <a:pt x="125159" y="384920"/>
                    <a:pt x="131255" y="371489"/>
                    <a:pt x="148114" y="377776"/>
                  </a:cubicBezTo>
                  <a:cubicBezTo>
                    <a:pt x="138018" y="369394"/>
                    <a:pt x="139065" y="367298"/>
                    <a:pt x="137256" y="364155"/>
                  </a:cubicBezTo>
                  <a:cubicBezTo>
                    <a:pt x="110776" y="367108"/>
                    <a:pt x="119444" y="358440"/>
                    <a:pt x="105728" y="357583"/>
                  </a:cubicBezTo>
                  <a:cubicBezTo>
                    <a:pt x="70676" y="355583"/>
                    <a:pt x="84106" y="342534"/>
                    <a:pt x="92583" y="332723"/>
                  </a:cubicBezTo>
                  <a:cubicBezTo>
                    <a:pt x="79439" y="336342"/>
                    <a:pt x="58865" y="326151"/>
                    <a:pt x="53912" y="318626"/>
                  </a:cubicBezTo>
                  <a:cubicBezTo>
                    <a:pt x="45530" y="305672"/>
                    <a:pt x="61056" y="310434"/>
                    <a:pt x="64961" y="309577"/>
                  </a:cubicBezTo>
                  <a:cubicBezTo>
                    <a:pt x="70390" y="308529"/>
                    <a:pt x="68676" y="292718"/>
                    <a:pt x="80868" y="301005"/>
                  </a:cubicBezTo>
                  <a:cubicBezTo>
                    <a:pt x="93250" y="309291"/>
                    <a:pt x="105633" y="307863"/>
                    <a:pt x="103823" y="300909"/>
                  </a:cubicBezTo>
                  <a:cubicBezTo>
                    <a:pt x="100870" y="288527"/>
                    <a:pt x="129064" y="306624"/>
                    <a:pt x="134208" y="307863"/>
                  </a:cubicBezTo>
                  <a:cubicBezTo>
                    <a:pt x="136875" y="301957"/>
                    <a:pt x="138399" y="297194"/>
                    <a:pt x="142399" y="296051"/>
                  </a:cubicBezTo>
                  <a:cubicBezTo>
                    <a:pt x="151162" y="293575"/>
                    <a:pt x="146876" y="285574"/>
                    <a:pt x="134398" y="275001"/>
                  </a:cubicBezTo>
                  <a:cubicBezTo>
                    <a:pt x="132493" y="273382"/>
                    <a:pt x="121444" y="273192"/>
                    <a:pt x="119253" y="271477"/>
                  </a:cubicBezTo>
                  <a:cubicBezTo>
                    <a:pt x="112395" y="266048"/>
                    <a:pt x="117729" y="260333"/>
                    <a:pt x="113443" y="259285"/>
                  </a:cubicBezTo>
                  <a:cubicBezTo>
                    <a:pt x="90012" y="253856"/>
                    <a:pt x="83725" y="231567"/>
                    <a:pt x="94107" y="235092"/>
                  </a:cubicBezTo>
                  <a:cubicBezTo>
                    <a:pt x="119539" y="244045"/>
                    <a:pt x="108966" y="236044"/>
                    <a:pt x="118110" y="236806"/>
                  </a:cubicBezTo>
                  <a:cubicBezTo>
                    <a:pt x="123825" y="237377"/>
                    <a:pt x="134874" y="244712"/>
                    <a:pt x="133446" y="240044"/>
                  </a:cubicBezTo>
                  <a:cubicBezTo>
                    <a:pt x="130874" y="231472"/>
                    <a:pt x="147924" y="238616"/>
                    <a:pt x="151448" y="238235"/>
                  </a:cubicBezTo>
                  <a:cubicBezTo>
                    <a:pt x="155258" y="224423"/>
                    <a:pt x="133160" y="233187"/>
                    <a:pt x="125730" y="209946"/>
                  </a:cubicBezTo>
                  <a:cubicBezTo>
                    <a:pt x="116777" y="206326"/>
                    <a:pt x="105061" y="185942"/>
                    <a:pt x="121635" y="190896"/>
                  </a:cubicBezTo>
                  <a:cubicBezTo>
                    <a:pt x="125254" y="191943"/>
                    <a:pt x="122968" y="183276"/>
                    <a:pt x="123635" y="181942"/>
                  </a:cubicBezTo>
                  <a:cubicBezTo>
                    <a:pt x="125730" y="178227"/>
                    <a:pt x="138113" y="188419"/>
                    <a:pt x="140589" y="187847"/>
                  </a:cubicBezTo>
                  <a:cubicBezTo>
                    <a:pt x="144304" y="187181"/>
                    <a:pt x="138113" y="175655"/>
                    <a:pt x="147162" y="181466"/>
                  </a:cubicBezTo>
                  <a:cubicBezTo>
                    <a:pt x="160306" y="189848"/>
                    <a:pt x="165164" y="186038"/>
                    <a:pt x="167545" y="185371"/>
                  </a:cubicBezTo>
                  <a:cubicBezTo>
                    <a:pt x="155163" y="177084"/>
                    <a:pt x="162592" y="173084"/>
                    <a:pt x="151829" y="168893"/>
                  </a:cubicBezTo>
                  <a:cubicBezTo>
                    <a:pt x="147447" y="167178"/>
                    <a:pt x="136970" y="167940"/>
                    <a:pt x="141828" y="153176"/>
                  </a:cubicBezTo>
                  <a:cubicBezTo>
                    <a:pt x="153734" y="162701"/>
                    <a:pt x="155639" y="152414"/>
                    <a:pt x="157639" y="153843"/>
                  </a:cubicBezTo>
                  <a:cubicBezTo>
                    <a:pt x="162973" y="157748"/>
                    <a:pt x="168212" y="157463"/>
                    <a:pt x="169355" y="155463"/>
                  </a:cubicBezTo>
                  <a:cubicBezTo>
                    <a:pt x="167831" y="151652"/>
                    <a:pt x="156591" y="142413"/>
                    <a:pt x="160020" y="138032"/>
                  </a:cubicBezTo>
                  <a:cubicBezTo>
                    <a:pt x="158306" y="136793"/>
                    <a:pt x="142304" y="131269"/>
                    <a:pt x="150591" y="127459"/>
                  </a:cubicBezTo>
                  <a:cubicBezTo>
                    <a:pt x="146495" y="127364"/>
                    <a:pt x="143637" y="122601"/>
                    <a:pt x="142780" y="119077"/>
                  </a:cubicBezTo>
                  <a:cubicBezTo>
                    <a:pt x="141923" y="115172"/>
                    <a:pt x="147543" y="119458"/>
                    <a:pt x="154877" y="116981"/>
                  </a:cubicBezTo>
                  <a:cubicBezTo>
                    <a:pt x="154115" y="113743"/>
                    <a:pt x="147162" y="107838"/>
                    <a:pt x="152496" y="103837"/>
                  </a:cubicBezTo>
                  <a:cubicBezTo>
                    <a:pt x="161830" y="112695"/>
                    <a:pt x="160211" y="103837"/>
                    <a:pt x="164211" y="104789"/>
                  </a:cubicBezTo>
                  <a:cubicBezTo>
                    <a:pt x="168974" y="105837"/>
                    <a:pt x="171069" y="109742"/>
                    <a:pt x="175737" y="110123"/>
                  </a:cubicBezTo>
                  <a:cubicBezTo>
                    <a:pt x="182976" y="97836"/>
                    <a:pt x="175451" y="97074"/>
                    <a:pt x="173641" y="91645"/>
                  </a:cubicBezTo>
                  <a:cubicBezTo>
                    <a:pt x="171546" y="85549"/>
                    <a:pt x="178689" y="87168"/>
                    <a:pt x="176880" y="80787"/>
                  </a:cubicBezTo>
                  <a:cubicBezTo>
                    <a:pt x="173832" y="70309"/>
                    <a:pt x="159925" y="74500"/>
                    <a:pt x="162402" y="60117"/>
                  </a:cubicBezTo>
                  <a:cubicBezTo>
                    <a:pt x="164211" y="51545"/>
                    <a:pt x="167069" y="59069"/>
                    <a:pt x="169069" y="60784"/>
                  </a:cubicBezTo>
                  <a:cubicBezTo>
                    <a:pt x="171165" y="62594"/>
                    <a:pt x="176022" y="60308"/>
                    <a:pt x="178975" y="69547"/>
                  </a:cubicBezTo>
                  <a:cubicBezTo>
                    <a:pt x="183261" y="65261"/>
                    <a:pt x="172022" y="54117"/>
                    <a:pt x="178213" y="49735"/>
                  </a:cubicBezTo>
                  <a:cubicBezTo>
                    <a:pt x="179642" y="51164"/>
                    <a:pt x="182214" y="51259"/>
                    <a:pt x="184119" y="51735"/>
                  </a:cubicBezTo>
                  <a:cubicBezTo>
                    <a:pt x="172117" y="25542"/>
                    <a:pt x="183166" y="27351"/>
                    <a:pt x="186595" y="22684"/>
                  </a:cubicBezTo>
                  <a:cubicBezTo>
                    <a:pt x="193263" y="14016"/>
                    <a:pt x="185357" y="5920"/>
                    <a:pt x="194882" y="396"/>
                  </a:cubicBezTo>
                  <a:cubicBezTo>
                    <a:pt x="201549" y="-3415"/>
                    <a:pt x="203359" y="21446"/>
                    <a:pt x="202883" y="25922"/>
                  </a:cubicBezTo>
                  <a:cubicBezTo>
                    <a:pt x="201835" y="34209"/>
                    <a:pt x="216408" y="40591"/>
                    <a:pt x="210884" y="45544"/>
                  </a:cubicBezTo>
                  <a:cubicBezTo>
                    <a:pt x="197930" y="57069"/>
                    <a:pt x="205550" y="59546"/>
                    <a:pt x="206407" y="60593"/>
                  </a:cubicBezTo>
                  <a:cubicBezTo>
                    <a:pt x="208598" y="62689"/>
                    <a:pt x="205455" y="66689"/>
                    <a:pt x="207550" y="69642"/>
                  </a:cubicBezTo>
                  <a:cubicBezTo>
                    <a:pt x="210598" y="73929"/>
                    <a:pt x="219266" y="69642"/>
                    <a:pt x="215456" y="76881"/>
                  </a:cubicBezTo>
                  <a:cubicBezTo>
                    <a:pt x="213741" y="80215"/>
                    <a:pt x="208122" y="79834"/>
                    <a:pt x="201835" y="84977"/>
                  </a:cubicBezTo>
                  <a:cubicBezTo>
                    <a:pt x="203645" y="88026"/>
                    <a:pt x="215837" y="86501"/>
                    <a:pt x="211170" y="92502"/>
                  </a:cubicBezTo>
                  <a:cubicBezTo>
                    <a:pt x="208026" y="96598"/>
                    <a:pt x="203740" y="97265"/>
                    <a:pt x="198692" y="96026"/>
                  </a:cubicBezTo>
                  <a:cubicBezTo>
                    <a:pt x="200121" y="104694"/>
                    <a:pt x="211074" y="106885"/>
                    <a:pt x="210884" y="115553"/>
                  </a:cubicBezTo>
                  <a:cubicBezTo>
                    <a:pt x="210884" y="116696"/>
                    <a:pt x="207931" y="119553"/>
                    <a:pt x="206121" y="119458"/>
                  </a:cubicBezTo>
                  <a:cubicBezTo>
                    <a:pt x="204216" y="128792"/>
                    <a:pt x="231363" y="121458"/>
                    <a:pt x="234411" y="123459"/>
                  </a:cubicBezTo>
                  <a:cubicBezTo>
                    <a:pt x="234125" y="129078"/>
                    <a:pt x="230791" y="129840"/>
                    <a:pt x="227457" y="133269"/>
                  </a:cubicBezTo>
                  <a:cubicBezTo>
                    <a:pt x="233458" y="140794"/>
                    <a:pt x="242507" y="135936"/>
                    <a:pt x="242126" y="139460"/>
                  </a:cubicBezTo>
                  <a:cubicBezTo>
                    <a:pt x="240888" y="149938"/>
                    <a:pt x="229934" y="153938"/>
                    <a:pt x="226791" y="157844"/>
                  </a:cubicBezTo>
                  <a:cubicBezTo>
                    <a:pt x="223647" y="161749"/>
                    <a:pt x="225362" y="166226"/>
                    <a:pt x="231458" y="164321"/>
                  </a:cubicBezTo>
                  <a:cubicBezTo>
                    <a:pt x="239649" y="170036"/>
                    <a:pt x="233458" y="182418"/>
                    <a:pt x="206312" y="195563"/>
                  </a:cubicBezTo>
                  <a:cubicBezTo>
                    <a:pt x="213741" y="195753"/>
                    <a:pt x="239554" y="186990"/>
                    <a:pt x="233268" y="211469"/>
                  </a:cubicBezTo>
                  <a:cubicBezTo>
                    <a:pt x="238983" y="206707"/>
                    <a:pt x="247079" y="210231"/>
                    <a:pt x="259938" y="204707"/>
                  </a:cubicBezTo>
                  <a:cubicBezTo>
                    <a:pt x="272701" y="199182"/>
                    <a:pt x="263367" y="220518"/>
                    <a:pt x="254985" y="226138"/>
                  </a:cubicBezTo>
                  <a:cubicBezTo>
                    <a:pt x="267653" y="237092"/>
                    <a:pt x="236697" y="257571"/>
                    <a:pt x="230601" y="257571"/>
                  </a:cubicBezTo>
                  <a:cubicBezTo>
                    <a:pt x="240126" y="263476"/>
                    <a:pt x="289941" y="267381"/>
                    <a:pt x="245745" y="278811"/>
                  </a:cubicBezTo>
                  <a:cubicBezTo>
                    <a:pt x="253175" y="295575"/>
                    <a:pt x="295466" y="286717"/>
                    <a:pt x="295371" y="290527"/>
                  </a:cubicBezTo>
                  <a:cubicBezTo>
                    <a:pt x="295085" y="293004"/>
                    <a:pt x="298228" y="308815"/>
                    <a:pt x="278226" y="314435"/>
                  </a:cubicBezTo>
                  <a:cubicBezTo>
                    <a:pt x="276987" y="316244"/>
                    <a:pt x="286608" y="327960"/>
                    <a:pt x="269653" y="329580"/>
                  </a:cubicBezTo>
                  <a:cubicBezTo>
                    <a:pt x="256128" y="330818"/>
                    <a:pt x="276130" y="343200"/>
                    <a:pt x="258318" y="348153"/>
                  </a:cubicBezTo>
                  <a:cubicBezTo>
                    <a:pt x="265176" y="352154"/>
                    <a:pt x="266700" y="356535"/>
                    <a:pt x="274320" y="354059"/>
                  </a:cubicBezTo>
                  <a:cubicBezTo>
                    <a:pt x="292608" y="348058"/>
                    <a:pt x="288989" y="363488"/>
                    <a:pt x="292323" y="360536"/>
                  </a:cubicBezTo>
                  <a:cubicBezTo>
                    <a:pt x="312611" y="342438"/>
                    <a:pt x="314706" y="368060"/>
                    <a:pt x="326708" y="358440"/>
                  </a:cubicBezTo>
                  <a:cubicBezTo>
                    <a:pt x="334709" y="352059"/>
                    <a:pt x="344424" y="354440"/>
                    <a:pt x="346806" y="366918"/>
                  </a:cubicBezTo>
                  <a:cubicBezTo>
                    <a:pt x="351092" y="389015"/>
                    <a:pt x="316040" y="403113"/>
                    <a:pt x="320707" y="405589"/>
                  </a:cubicBezTo>
                  <a:cubicBezTo>
                    <a:pt x="340900" y="416257"/>
                    <a:pt x="317088" y="422925"/>
                    <a:pt x="301467" y="428259"/>
                  </a:cubicBezTo>
                  <a:cubicBezTo>
                    <a:pt x="325946" y="430544"/>
                    <a:pt x="313849" y="430926"/>
                    <a:pt x="309372" y="447880"/>
                  </a:cubicBezTo>
                  <a:cubicBezTo>
                    <a:pt x="306991" y="457024"/>
                    <a:pt x="314611" y="456262"/>
                    <a:pt x="328041" y="462168"/>
                  </a:cubicBezTo>
                  <a:cubicBezTo>
                    <a:pt x="338043" y="466644"/>
                    <a:pt x="326708" y="488933"/>
                    <a:pt x="280988" y="493314"/>
                  </a:cubicBezTo>
                  <a:cubicBezTo>
                    <a:pt x="320326" y="504173"/>
                    <a:pt x="331375" y="482551"/>
                    <a:pt x="336900" y="493124"/>
                  </a:cubicBezTo>
                  <a:cubicBezTo>
                    <a:pt x="338805" y="496743"/>
                    <a:pt x="342424" y="497219"/>
                    <a:pt x="351854" y="492457"/>
                  </a:cubicBezTo>
                  <a:cubicBezTo>
                    <a:pt x="360331" y="488171"/>
                    <a:pt x="371952" y="496743"/>
                    <a:pt x="372618" y="505030"/>
                  </a:cubicBezTo>
                  <a:cubicBezTo>
                    <a:pt x="374523" y="527414"/>
                    <a:pt x="362236" y="560275"/>
                    <a:pt x="331947" y="551417"/>
                  </a:cubicBezTo>
                  <a:cubicBezTo>
                    <a:pt x="330327" y="554274"/>
                    <a:pt x="325946" y="562847"/>
                    <a:pt x="314516" y="566657"/>
                  </a:cubicBezTo>
                  <a:cubicBezTo>
                    <a:pt x="301371" y="571134"/>
                    <a:pt x="294418" y="571134"/>
                    <a:pt x="299562" y="573324"/>
                  </a:cubicBezTo>
                  <a:cubicBezTo>
                    <a:pt x="315754" y="579897"/>
                    <a:pt x="319659" y="582087"/>
                    <a:pt x="326136" y="580754"/>
                  </a:cubicBezTo>
                  <a:cubicBezTo>
                    <a:pt x="348234" y="576468"/>
                    <a:pt x="357283" y="584659"/>
                    <a:pt x="360331" y="589422"/>
                  </a:cubicBezTo>
                  <a:cubicBezTo>
                    <a:pt x="363093" y="593517"/>
                    <a:pt x="388811" y="583326"/>
                    <a:pt x="392526" y="587897"/>
                  </a:cubicBezTo>
                  <a:cubicBezTo>
                    <a:pt x="396717" y="593041"/>
                    <a:pt x="404337" y="618568"/>
                    <a:pt x="375571" y="644857"/>
                  </a:cubicBezTo>
                  <a:cubicBezTo>
                    <a:pt x="353378" y="665050"/>
                    <a:pt x="337947" y="659621"/>
                    <a:pt x="327756" y="663717"/>
                  </a:cubicBezTo>
                  <a:cubicBezTo>
                    <a:pt x="288132" y="679433"/>
                    <a:pt x="274797" y="665336"/>
                    <a:pt x="263176" y="670860"/>
                  </a:cubicBezTo>
                  <a:cubicBezTo>
                    <a:pt x="230791" y="686672"/>
                    <a:pt x="206407" y="673813"/>
                    <a:pt x="178689" y="680385"/>
                  </a:cubicBezTo>
                  <a:cubicBezTo>
                    <a:pt x="156306" y="685719"/>
                    <a:pt x="133160" y="674289"/>
                    <a:pt x="113157" y="662478"/>
                  </a:cubicBezTo>
                  <a:cubicBezTo>
                    <a:pt x="54007" y="666669"/>
                    <a:pt x="44387" y="643238"/>
                    <a:pt x="41815" y="636285"/>
                  </a:cubicBezTo>
                  <a:close/>
                </a:path>
              </a:pathLst>
            </a:custGeom>
            <a:solidFill>
              <a:srgbClr val="0249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A3ADF9B1-38CB-7A8E-C0E3-EAE9F7137BD2}"/>
                </a:ext>
              </a:extLst>
            </p:cNvPr>
            <p:cNvSpPr/>
            <p:nvPr/>
          </p:nvSpPr>
          <p:spPr>
            <a:xfrm>
              <a:off x="5308121" y="2492184"/>
              <a:ext cx="1743860" cy="1089999"/>
            </a:xfrm>
            <a:custGeom>
              <a:avLst/>
              <a:gdLst>
                <a:gd name="connsiteX0" fmla="*/ 803728 w 1207138"/>
                <a:gd name="connsiteY0" fmla="*/ 1714 h 754521"/>
                <a:gd name="connsiteX1" fmla="*/ 1194062 w 1207138"/>
                <a:gd name="connsiteY1" fmla="*/ 265937 h 754521"/>
                <a:gd name="connsiteX2" fmla="*/ 861259 w 1207138"/>
                <a:gd name="connsiteY2" fmla="*/ 749998 h 754521"/>
                <a:gd name="connsiteX3" fmla="*/ 703620 w 1207138"/>
                <a:gd name="connsiteY3" fmla="*/ 627506 h 754521"/>
                <a:gd name="connsiteX4" fmla="*/ 645994 w 1207138"/>
                <a:gd name="connsiteY4" fmla="*/ 644460 h 754521"/>
                <a:gd name="connsiteX5" fmla="*/ 576366 w 1207138"/>
                <a:gd name="connsiteY5" fmla="*/ 618552 h 754521"/>
                <a:gd name="connsiteX6" fmla="*/ 471019 w 1207138"/>
                <a:gd name="connsiteY6" fmla="*/ 707326 h 754521"/>
                <a:gd name="connsiteX7" fmla="*/ 385580 w 1207138"/>
                <a:gd name="connsiteY7" fmla="*/ 664558 h 754521"/>
                <a:gd name="connsiteX8" fmla="*/ 234037 w 1207138"/>
                <a:gd name="connsiteY8" fmla="*/ 711802 h 754521"/>
                <a:gd name="connsiteX9" fmla="*/ 126405 w 1207138"/>
                <a:gd name="connsiteY9" fmla="*/ 689133 h 754521"/>
                <a:gd name="connsiteX10" fmla="*/ 74208 w 1207138"/>
                <a:gd name="connsiteY10" fmla="*/ 702753 h 754521"/>
                <a:gd name="connsiteX11" fmla="*/ 961 w 1207138"/>
                <a:gd name="connsiteY11" fmla="*/ 673702 h 754521"/>
                <a:gd name="connsiteX12" fmla="*/ 0 w 1207138"/>
                <a:gd name="connsiteY12" fmla="*/ 673734 h 754521"/>
                <a:gd name="connsiteX13" fmla="*/ 0 w 1207138"/>
                <a:gd name="connsiteY13" fmla="*/ 8199 h 754521"/>
                <a:gd name="connsiteX14" fmla="*/ 28783 w 1207138"/>
                <a:gd name="connsiteY14" fmla="*/ 16352 h 754521"/>
                <a:gd name="connsiteX15" fmla="*/ 228989 w 1207138"/>
                <a:gd name="connsiteY15" fmla="*/ 35051 h 754521"/>
                <a:gd name="connsiteX16" fmla="*/ 229180 w 1207138"/>
                <a:gd name="connsiteY16" fmla="*/ 35146 h 754521"/>
                <a:gd name="connsiteX17" fmla="*/ 803728 w 1207138"/>
                <a:gd name="connsiteY17" fmla="*/ 1714 h 75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07138" h="754521">
                  <a:moveTo>
                    <a:pt x="803728" y="1714"/>
                  </a:moveTo>
                  <a:cubicBezTo>
                    <a:pt x="873832" y="155352"/>
                    <a:pt x="1153962" y="95535"/>
                    <a:pt x="1194062" y="265937"/>
                  </a:cubicBezTo>
                  <a:cubicBezTo>
                    <a:pt x="1212160" y="350519"/>
                    <a:pt x="1267881" y="804481"/>
                    <a:pt x="861259" y="749998"/>
                  </a:cubicBezTo>
                  <a:cubicBezTo>
                    <a:pt x="794203" y="730948"/>
                    <a:pt x="738005" y="686370"/>
                    <a:pt x="703620" y="627506"/>
                  </a:cubicBezTo>
                  <a:cubicBezTo>
                    <a:pt x="686951" y="638174"/>
                    <a:pt x="667235" y="644460"/>
                    <a:pt x="645994" y="644460"/>
                  </a:cubicBezTo>
                  <a:cubicBezTo>
                    <a:pt x="619324" y="644460"/>
                    <a:pt x="595035" y="634650"/>
                    <a:pt x="576366" y="618552"/>
                  </a:cubicBezTo>
                  <a:cubicBezTo>
                    <a:pt x="567698" y="668940"/>
                    <a:pt x="523883" y="707326"/>
                    <a:pt x="471019" y="707326"/>
                  </a:cubicBezTo>
                  <a:cubicBezTo>
                    <a:pt x="436063" y="707326"/>
                    <a:pt x="405106" y="690466"/>
                    <a:pt x="385580" y="664558"/>
                  </a:cubicBezTo>
                  <a:cubicBezTo>
                    <a:pt x="342527" y="694372"/>
                    <a:pt x="290330" y="711802"/>
                    <a:pt x="234037" y="711802"/>
                  </a:cubicBezTo>
                  <a:cubicBezTo>
                    <a:pt x="195747" y="711802"/>
                    <a:pt x="159361" y="703706"/>
                    <a:pt x="126405" y="689133"/>
                  </a:cubicBezTo>
                  <a:cubicBezTo>
                    <a:pt x="110974" y="697801"/>
                    <a:pt x="93258" y="702753"/>
                    <a:pt x="74208" y="702753"/>
                  </a:cubicBezTo>
                  <a:cubicBezTo>
                    <a:pt x="45823" y="702753"/>
                    <a:pt x="20106" y="691609"/>
                    <a:pt x="961" y="673702"/>
                  </a:cubicBezTo>
                  <a:lnTo>
                    <a:pt x="0" y="673734"/>
                  </a:lnTo>
                  <a:lnTo>
                    <a:pt x="0" y="8199"/>
                  </a:lnTo>
                  <a:lnTo>
                    <a:pt x="28783" y="16352"/>
                  </a:lnTo>
                  <a:cubicBezTo>
                    <a:pt x="87906" y="29943"/>
                    <a:pt x="152718" y="37766"/>
                    <a:pt x="228989" y="35051"/>
                  </a:cubicBezTo>
                  <a:lnTo>
                    <a:pt x="229180" y="35146"/>
                  </a:lnTo>
                  <a:cubicBezTo>
                    <a:pt x="419584" y="28479"/>
                    <a:pt x="609989" y="-8288"/>
                    <a:pt x="803728" y="1714"/>
                  </a:cubicBezTo>
                  <a:close/>
                </a:path>
              </a:pathLst>
            </a:custGeom>
            <a:solidFill>
              <a:srgbClr val="4AA31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55" name="Graphic 36">
              <a:extLst>
                <a:ext uri="{FF2B5EF4-FFF2-40B4-BE49-F238E27FC236}">
                  <a16:creationId xmlns:a16="http://schemas.microsoft.com/office/drawing/2014/main" id="{71A290D7-D764-7328-0533-B2F5C610A7FC}"/>
                </a:ext>
              </a:extLst>
            </p:cNvPr>
            <p:cNvGrpSpPr/>
            <p:nvPr/>
          </p:nvGrpSpPr>
          <p:grpSpPr>
            <a:xfrm>
              <a:off x="5300755" y="2922656"/>
              <a:ext cx="1683128" cy="3296766"/>
              <a:chOff x="3748182" y="2853023"/>
              <a:chExt cx="1165098" cy="2282094"/>
            </a:xfrm>
          </p:grpSpPr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9926EACE-6F74-9198-2443-0B90A7870A5D}"/>
                  </a:ext>
                </a:extLst>
              </p:cNvPr>
              <p:cNvSpPr/>
              <p:nvPr/>
            </p:nvSpPr>
            <p:spPr>
              <a:xfrm>
                <a:off x="3748182" y="2853023"/>
                <a:ext cx="1165098" cy="2282094"/>
              </a:xfrm>
              <a:custGeom>
                <a:avLst/>
                <a:gdLst>
                  <a:gd name="connsiteX0" fmla="*/ 1123474 w 1165098"/>
                  <a:gd name="connsiteY0" fmla="*/ 362426 h 2282094"/>
                  <a:gd name="connsiteX1" fmla="*/ 1105091 w 1165098"/>
                  <a:gd name="connsiteY1" fmla="*/ 426720 h 2282094"/>
                  <a:gd name="connsiteX2" fmla="*/ 917543 w 1165098"/>
                  <a:gd name="connsiteY2" fmla="*/ 702755 h 2282094"/>
                  <a:gd name="connsiteX3" fmla="*/ 871633 w 1165098"/>
                  <a:gd name="connsiteY3" fmla="*/ 771335 h 2282094"/>
                  <a:gd name="connsiteX4" fmla="*/ 771239 w 1165098"/>
                  <a:gd name="connsiteY4" fmla="*/ 936688 h 2282094"/>
                  <a:gd name="connsiteX5" fmla="*/ 768096 w 1165098"/>
                  <a:gd name="connsiteY5" fmla="*/ 1377601 h 2282094"/>
                  <a:gd name="connsiteX6" fmla="*/ 1022414 w 1165098"/>
                  <a:gd name="connsiteY6" fmla="*/ 2086070 h 2282094"/>
                  <a:gd name="connsiteX7" fmla="*/ 1165098 w 1165098"/>
                  <a:gd name="connsiteY7" fmla="*/ 2171510 h 2282094"/>
                  <a:gd name="connsiteX8" fmla="*/ 773716 w 1165098"/>
                  <a:gd name="connsiteY8" fmla="*/ 2171510 h 2282094"/>
                  <a:gd name="connsiteX9" fmla="*/ 707708 w 1165098"/>
                  <a:gd name="connsiteY9" fmla="*/ 2282095 h 2282094"/>
                  <a:gd name="connsiteX10" fmla="*/ 503777 w 1165098"/>
                  <a:gd name="connsiteY10" fmla="*/ 2171510 h 2282094"/>
                  <a:gd name="connsiteX11" fmla="*/ 70676 w 1165098"/>
                  <a:gd name="connsiteY11" fmla="*/ 2171510 h 2282094"/>
                  <a:gd name="connsiteX12" fmla="*/ 336899 w 1165098"/>
                  <a:gd name="connsiteY12" fmla="*/ 2041970 h 2282094"/>
                  <a:gd name="connsiteX13" fmla="*/ 488728 w 1165098"/>
                  <a:gd name="connsiteY13" fmla="*/ 1293686 h 2282094"/>
                  <a:gd name="connsiteX14" fmla="*/ 223457 w 1165098"/>
                  <a:gd name="connsiteY14" fmla="*/ 1074611 h 2282094"/>
                  <a:gd name="connsiteX15" fmla="*/ 234887 w 1165098"/>
                  <a:gd name="connsiteY15" fmla="*/ 1035177 h 2282094"/>
                  <a:gd name="connsiteX16" fmla="*/ 529114 w 1165098"/>
                  <a:gd name="connsiteY16" fmla="*/ 1196816 h 2282094"/>
                  <a:gd name="connsiteX17" fmla="*/ 555022 w 1165098"/>
                  <a:gd name="connsiteY17" fmla="*/ 855631 h 2282094"/>
                  <a:gd name="connsiteX18" fmla="*/ 410147 w 1165098"/>
                  <a:gd name="connsiteY18" fmla="*/ 555403 h 2282094"/>
                  <a:gd name="connsiteX19" fmla="*/ 0 w 1165098"/>
                  <a:gd name="connsiteY19" fmla="*/ 291846 h 2282094"/>
                  <a:gd name="connsiteX20" fmla="*/ 38386 w 1165098"/>
                  <a:gd name="connsiteY20" fmla="*/ 228981 h 2282094"/>
                  <a:gd name="connsiteX21" fmla="*/ 205264 w 1165098"/>
                  <a:gd name="connsiteY21" fmla="*/ 318802 h 2282094"/>
                  <a:gd name="connsiteX22" fmla="*/ 230410 w 1165098"/>
                  <a:gd name="connsiteY22" fmla="*/ 146971 h 2282094"/>
                  <a:gd name="connsiteX23" fmla="*/ 275844 w 1165098"/>
                  <a:gd name="connsiteY23" fmla="*/ 162687 h 2282094"/>
                  <a:gd name="connsiteX24" fmla="*/ 267367 w 1165098"/>
                  <a:gd name="connsiteY24" fmla="*/ 355473 h 2282094"/>
                  <a:gd name="connsiteX25" fmla="*/ 509683 w 1165098"/>
                  <a:gd name="connsiteY25" fmla="*/ 469868 h 2282094"/>
                  <a:gd name="connsiteX26" fmla="*/ 510254 w 1165098"/>
                  <a:gd name="connsiteY26" fmla="*/ 0 h 2282094"/>
                  <a:gd name="connsiteX27" fmla="*/ 667417 w 1165098"/>
                  <a:gd name="connsiteY27" fmla="*/ 133636 h 2282094"/>
                  <a:gd name="connsiteX28" fmla="*/ 734378 w 1165098"/>
                  <a:gd name="connsiteY28" fmla="*/ 746665 h 2282094"/>
                  <a:gd name="connsiteX29" fmla="*/ 790670 w 1165098"/>
                  <a:gd name="connsiteY29" fmla="*/ 715994 h 2282094"/>
                  <a:gd name="connsiteX30" fmla="*/ 1011555 w 1165098"/>
                  <a:gd name="connsiteY30" fmla="*/ 329184 h 2282094"/>
                  <a:gd name="connsiteX31" fmla="*/ 1123379 w 1165098"/>
                  <a:gd name="connsiteY31" fmla="*/ 362426 h 2282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65098" h="2282094">
                    <a:moveTo>
                      <a:pt x="1123474" y="362426"/>
                    </a:moveTo>
                    <a:cubicBezTo>
                      <a:pt x="1114235" y="389954"/>
                      <a:pt x="1109663" y="403765"/>
                      <a:pt x="1105091" y="426720"/>
                    </a:cubicBezTo>
                    <a:cubicBezTo>
                      <a:pt x="1100519" y="445103"/>
                      <a:pt x="917543" y="693611"/>
                      <a:pt x="917543" y="702755"/>
                    </a:cubicBezTo>
                    <a:cubicBezTo>
                      <a:pt x="916496" y="710470"/>
                      <a:pt x="872776" y="763048"/>
                      <a:pt x="871633" y="771335"/>
                    </a:cubicBezTo>
                    <a:cubicBezTo>
                      <a:pt x="840486" y="831056"/>
                      <a:pt x="838676" y="863727"/>
                      <a:pt x="771239" y="936688"/>
                    </a:cubicBezTo>
                    <a:cubicBezTo>
                      <a:pt x="750284" y="1029176"/>
                      <a:pt x="739426" y="1252728"/>
                      <a:pt x="768096" y="1377601"/>
                    </a:cubicBezTo>
                    <a:cubicBezTo>
                      <a:pt x="809339" y="1557052"/>
                      <a:pt x="859441" y="2028349"/>
                      <a:pt x="1022414" y="2086070"/>
                    </a:cubicBezTo>
                    <a:cubicBezTo>
                      <a:pt x="1165289" y="2136743"/>
                      <a:pt x="1165098" y="2171510"/>
                      <a:pt x="1165098" y="2171510"/>
                    </a:cubicBezTo>
                    <a:lnTo>
                      <a:pt x="773716" y="2171510"/>
                    </a:lnTo>
                    <a:lnTo>
                      <a:pt x="707708" y="2282095"/>
                    </a:lnTo>
                    <a:lnTo>
                      <a:pt x="503777" y="2171510"/>
                    </a:lnTo>
                    <a:lnTo>
                      <a:pt x="70676" y="2171510"/>
                    </a:lnTo>
                    <a:cubicBezTo>
                      <a:pt x="70676" y="2171510"/>
                      <a:pt x="150114" y="2131028"/>
                      <a:pt x="336899" y="2041970"/>
                    </a:cubicBezTo>
                    <a:cubicBezTo>
                      <a:pt x="523685" y="1952911"/>
                      <a:pt x="507968" y="1325118"/>
                      <a:pt x="488728" y="1293686"/>
                    </a:cubicBezTo>
                    <a:cubicBezTo>
                      <a:pt x="469487" y="1262253"/>
                      <a:pt x="223457" y="1074611"/>
                      <a:pt x="223457" y="1074611"/>
                    </a:cubicBezTo>
                    <a:lnTo>
                      <a:pt x="234887" y="1035177"/>
                    </a:lnTo>
                    <a:cubicBezTo>
                      <a:pt x="234887" y="1035177"/>
                      <a:pt x="497681" y="1203770"/>
                      <a:pt x="529114" y="1196816"/>
                    </a:cubicBezTo>
                    <a:cubicBezTo>
                      <a:pt x="560546" y="1189768"/>
                      <a:pt x="554641" y="955167"/>
                      <a:pt x="555022" y="855631"/>
                    </a:cubicBezTo>
                    <a:cubicBezTo>
                      <a:pt x="555498" y="755999"/>
                      <a:pt x="523589" y="649605"/>
                      <a:pt x="410147" y="555403"/>
                    </a:cubicBezTo>
                    <a:cubicBezTo>
                      <a:pt x="296704" y="461105"/>
                      <a:pt x="0" y="291846"/>
                      <a:pt x="0" y="291846"/>
                    </a:cubicBezTo>
                    <a:lnTo>
                      <a:pt x="38386" y="228981"/>
                    </a:lnTo>
                    <a:cubicBezTo>
                      <a:pt x="38386" y="228981"/>
                      <a:pt x="186023" y="332804"/>
                      <a:pt x="205264" y="318802"/>
                    </a:cubicBezTo>
                    <a:cubicBezTo>
                      <a:pt x="224409" y="304895"/>
                      <a:pt x="230410" y="146971"/>
                      <a:pt x="230410" y="146971"/>
                    </a:cubicBezTo>
                    <a:lnTo>
                      <a:pt x="275844" y="162687"/>
                    </a:lnTo>
                    <a:cubicBezTo>
                      <a:pt x="275844" y="162687"/>
                      <a:pt x="253460" y="332804"/>
                      <a:pt x="267367" y="355473"/>
                    </a:cubicBezTo>
                    <a:cubicBezTo>
                      <a:pt x="281369" y="378142"/>
                      <a:pt x="490442" y="483870"/>
                      <a:pt x="509683" y="469868"/>
                    </a:cubicBezTo>
                    <a:cubicBezTo>
                      <a:pt x="528828" y="455962"/>
                      <a:pt x="510254" y="0"/>
                      <a:pt x="510254" y="0"/>
                    </a:cubicBezTo>
                    <a:lnTo>
                      <a:pt x="667417" y="133636"/>
                    </a:lnTo>
                    <a:cubicBezTo>
                      <a:pt x="667417" y="133636"/>
                      <a:pt x="699516" y="729234"/>
                      <a:pt x="734378" y="746665"/>
                    </a:cubicBezTo>
                    <a:cubicBezTo>
                      <a:pt x="769334" y="764096"/>
                      <a:pt x="780764" y="726662"/>
                      <a:pt x="790670" y="715994"/>
                    </a:cubicBezTo>
                    <a:cubicBezTo>
                      <a:pt x="796100" y="710184"/>
                      <a:pt x="929259" y="475202"/>
                      <a:pt x="1011555" y="329184"/>
                    </a:cubicBezTo>
                    <a:cubicBezTo>
                      <a:pt x="1015365" y="394907"/>
                      <a:pt x="1135475" y="294322"/>
                      <a:pt x="1123379" y="36242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126" name="Graphic 36">
                <a:extLst>
                  <a:ext uri="{FF2B5EF4-FFF2-40B4-BE49-F238E27FC236}">
                    <a16:creationId xmlns:a16="http://schemas.microsoft.com/office/drawing/2014/main" id="{4AACDDC2-2DC4-B6D3-0FF2-375CE83FA9F5}"/>
                  </a:ext>
                </a:extLst>
              </p:cNvPr>
              <p:cNvGrpSpPr/>
              <p:nvPr/>
            </p:nvGrpSpPr>
            <p:grpSpPr>
              <a:xfrm>
                <a:off x="3748182" y="2999994"/>
                <a:ext cx="1059941" cy="1863851"/>
                <a:chOff x="3748182" y="2999994"/>
                <a:chExt cx="1059941" cy="1863851"/>
              </a:xfrm>
              <a:solidFill>
                <a:srgbClr val="624213"/>
              </a:solidFill>
            </p:grpSpPr>
            <p:sp>
              <p:nvSpPr>
                <p:cNvPr id="1127" name="Freeform: Shape 1126">
                  <a:extLst>
                    <a:ext uri="{FF2B5EF4-FFF2-40B4-BE49-F238E27FC236}">
                      <a16:creationId xmlns:a16="http://schemas.microsoft.com/office/drawing/2014/main" id="{B09C4914-FEE2-E6C5-9E72-E71EC88A955F}"/>
                    </a:ext>
                  </a:extLst>
                </p:cNvPr>
                <p:cNvSpPr/>
                <p:nvPr/>
              </p:nvSpPr>
              <p:spPr>
                <a:xfrm>
                  <a:off x="4258531" y="3069050"/>
                  <a:ext cx="35624" cy="255632"/>
                </a:xfrm>
                <a:custGeom>
                  <a:avLst/>
                  <a:gdLst>
                    <a:gd name="connsiteX0" fmla="*/ 2858 w 35624"/>
                    <a:gd name="connsiteY0" fmla="*/ 6001 h 255632"/>
                    <a:gd name="connsiteX1" fmla="*/ 30861 w 35624"/>
                    <a:gd name="connsiteY1" fmla="*/ 0 h 255632"/>
                    <a:gd name="connsiteX2" fmla="*/ 26099 w 35624"/>
                    <a:gd name="connsiteY2" fmla="*/ 227076 h 255632"/>
                    <a:gd name="connsiteX3" fmla="*/ 0 w 35624"/>
                    <a:gd name="connsiteY3" fmla="*/ 255460 h 255632"/>
                    <a:gd name="connsiteX4" fmla="*/ 2858 w 35624"/>
                    <a:gd name="connsiteY4" fmla="*/ 5905 h 25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624" h="255632">
                      <a:moveTo>
                        <a:pt x="2858" y="6001"/>
                      </a:moveTo>
                      <a:lnTo>
                        <a:pt x="30861" y="0"/>
                      </a:lnTo>
                      <a:cubicBezTo>
                        <a:pt x="34195" y="57626"/>
                        <a:pt x="41720" y="215646"/>
                        <a:pt x="26099" y="227076"/>
                      </a:cubicBezTo>
                      <a:cubicBezTo>
                        <a:pt x="23432" y="228981"/>
                        <a:pt x="9716" y="258127"/>
                        <a:pt x="0" y="255460"/>
                      </a:cubicBezTo>
                      <a:cubicBezTo>
                        <a:pt x="6382" y="190024"/>
                        <a:pt x="2858" y="5905"/>
                        <a:pt x="2858" y="5905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8" name="Freeform: Shape 1127">
                  <a:extLst>
                    <a:ext uri="{FF2B5EF4-FFF2-40B4-BE49-F238E27FC236}">
                      <a16:creationId xmlns:a16="http://schemas.microsoft.com/office/drawing/2014/main" id="{5D959979-A589-2BFA-1200-419534D44D01}"/>
                    </a:ext>
                  </a:extLst>
                </p:cNvPr>
                <p:cNvSpPr/>
                <p:nvPr/>
              </p:nvSpPr>
              <p:spPr>
                <a:xfrm>
                  <a:off x="3953445" y="2999994"/>
                  <a:ext cx="48387" cy="171893"/>
                </a:xfrm>
                <a:custGeom>
                  <a:avLst/>
                  <a:gdLst>
                    <a:gd name="connsiteX0" fmla="*/ 25146 w 48387"/>
                    <a:gd name="connsiteY0" fmla="*/ 0 h 171893"/>
                    <a:gd name="connsiteX1" fmla="*/ 48387 w 48387"/>
                    <a:gd name="connsiteY1" fmla="*/ 8096 h 171893"/>
                    <a:gd name="connsiteX2" fmla="*/ 20383 w 48387"/>
                    <a:gd name="connsiteY2" fmla="*/ 133826 h 171893"/>
                    <a:gd name="connsiteX3" fmla="*/ 0 w 48387"/>
                    <a:gd name="connsiteY3" fmla="*/ 171831 h 171893"/>
                    <a:gd name="connsiteX4" fmla="*/ 25146 w 48387"/>
                    <a:gd name="connsiteY4" fmla="*/ 0 h 17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387" h="171893">
                      <a:moveTo>
                        <a:pt x="25146" y="0"/>
                      </a:moveTo>
                      <a:lnTo>
                        <a:pt x="48387" y="8096"/>
                      </a:lnTo>
                      <a:cubicBezTo>
                        <a:pt x="43529" y="52292"/>
                        <a:pt x="33623" y="124206"/>
                        <a:pt x="20383" y="133826"/>
                      </a:cubicBezTo>
                      <a:cubicBezTo>
                        <a:pt x="17717" y="135826"/>
                        <a:pt x="6858" y="173641"/>
                        <a:pt x="0" y="171831"/>
                      </a:cubicBezTo>
                      <a:cubicBezTo>
                        <a:pt x="25622" y="125920"/>
                        <a:pt x="25146" y="0"/>
                        <a:pt x="25146" y="0"/>
                      </a:cubicBezTo>
                      <a:close/>
                    </a:path>
                  </a:pathLst>
                </a:custGeom>
                <a:solidFill>
                  <a:srgbClr val="62421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9" name="Freeform: Shape 1128">
                  <a:extLst>
                    <a:ext uri="{FF2B5EF4-FFF2-40B4-BE49-F238E27FC236}">
                      <a16:creationId xmlns:a16="http://schemas.microsoft.com/office/drawing/2014/main" id="{AB60D731-BAD7-E3AA-01C9-C90486FF39A2}"/>
                    </a:ext>
                  </a:extLst>
                </p:cNvPr>
                <p:cNvSpPr/>
                <p:nvPr/>
              </p:nvSpPr>
              <p:spPr>
                <a:xfrm>
                  <a:off x="3964495" y="3888295"/>
                  <a:ext cx="320380" cy="975550"/>
                </a:xfrm>
                <a:custGeom>
                  <a:avLst/>
                  <a:gdLst>
                    <a:gd name="connsiteX0" fmla="*/ 161639 w 320380"/>
                    <a:gd name="connsiteY0" fmla="*/ 975551 h 975550"/>
                    <a:gd name="connsiteX1" fmla="*/ 272510 w 320380"/>
                    <a:gd name="connsiteY1" fmla="*/ 258508 h 975550"/>
                    <a:gd name="connsiteX2" fmla="*/ 0 w 320380"/>
                    <a:gd name="connsiteY2" fmla="*/ 35052 h 975550"/>
                    <a:gd name="connsiteX3" fmla="*/ 18574 w 320380"/>
                    <a:gd name="connsiteY3" fmla="*/ 0 h 975550"/>
                    <a:gd name="connsiteX4" fmla="*/ 38957 w 320380"/>
                    <a:gd name="connsiteY4" fmla="*/ 26098 h 975550"/>
                    <a:gd name="connsiteX5" fmla="*/ 299180 w 320380"/>
                    <a:gd name="connsiteY5" fmla="*/ 231743 h 975550"/>
                    <a:gd name="connsiteX6" fmla="*/ 161639 w 320380"/>
                    <a:gd name="connsiteY6" fmla="*/ 975551 h 975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0380" h="975550">
                      <a:moveTo>
                        <a:pt x="161639" y="975551"/>
                      </a:moveTo>
                      <a:cubicBezTo>
                        <a:pt x="287465" y="878967"/>
                        <a:pt x="286703" y="281749"/>
                        <a:pt x="272510" y="258508"/>
                      </a:cubicBezTo>
                      <a:cubicBezTo>
                        <a:pt x="253270" y="227076"/>
                        <a:pt x="0" y="35052"/>
                        <a:pt x="0" y="35052"/>
                      </a:cubicBezTo>
                      <a:lnTo>
                        <a:pt x="18574" y="0"/>
                      </a:lnTo>
                      <a:cubicBezTo>
                        <a:pt x="18574" y="0"/>
                        <a:pt x="26956" y="17812"/>
                        <a:pt x="38957" y="26098"/>
                      </a:cubicBezTo>
                      <a:cubicBezTo>
                        <a:pt x="94774" y="72771"/>
                        <a:pt x="286417" y="203549"/>
                        <a:pt x="299180" y="231743"/>
                      </a:cubicBezTo>
                      <a:cubicBezTo>
                        <a:pt x="366236" y="380143"/>
                        <a:pt x="261556" y="888206"/>
                        <a:pt x="161639" y="97555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0" name="Freeform: Shape 1129">
                  <a:extLst>
                    <a:ext uri="{FF2B5EF4-FFF2-40B4-BE49-F238E27FC236}">
                      <a16:creationId xmlns:a16="http://schemas.microsoft.com/office/drawing/2014/main" id="{2996493E-4999-7192-1857-98CAF932878B}"/>
                    </a:ext>
                  </a:extLst>
                </p:cNvPr>
                <p:cNvSpPr/>
                <p:nvPr/>
              </p:nvSpPr>
              <p:spPr>
                <a:xfrm>
                  <a:off x="3748182" y="3082099"/>
                  <a:ext cx="581790" cy="972284"/>
                </a:xfrm>
                <a:custGeom>
                  <a:avLst/>
                  <a:gdLst>
                    <a:gd name="connsiteX0" fmla="*/ 45911 w 581790"/>
                    <a:gd name="connsiteY0" fmla="*/ 4763 h 972284"/>
                    <a:gd name="connsiteX1" fmla="*/ 26765 w 581790"/>
                    <a:gd name="connsiteY1" fmla="*/ 36004 h 972284"/>
                    <a:gd name="connsiteX2" fmla="*/ 436912 w 581790"/>
                    <a:gd name="connsiteY2" fmla="*/ 299561 h 972284"/>
                    <a:gd name="connsiteX3" fmla="*/ 581787 w 581790"/>
                    <a:gd name="connsiteY3" fmla="*/ 599789 h 972284"/>
                    <a:gd name="connsiteX4" fmla="*/ 553879 w 581790"/>
                    <a:gd name="connsiteY4" fmla="*/ 945451 h 972284"/>
                    <a:gd name="connsiteX5" fmla="*/ 527114 w 581790"/>
                    <a:gd name="connsiteY5" fmla="*/ 972217 h 972284"/>
                    <a:gd name="connsiteX6" fmla="*/ 555022 w 581790"/>
                    <a:gd name="connsiteY6" fmla="*/ 626650 h 972284"/>
                    <a:gd name="connsiteX7" fmla="*/ 410147 w 581790"/>
                    <a:gd name="connsiteY7" fmla="*/ 326422 h 972284"/>
                    <a:gd name="connsiteX8" fmla="*/ 0 w 581790"/>
                    <a:gd name="connsiteY8" fmla="*/ 62865 h 972284"/>
                    <a:gd name="connsiteX9" fmla="*/ 38386 w 581790"/>
                    <a:gd name="connsiteY9" fmla="*/ 0 h 972284"/>
                    <a:gd name="connsiteX10" fmla="*/ 45911 w 581790"/>
                    <a:gd name="connsiteY10" fmla="*/ 4858 h 97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81790" h="972284">
                      <a:moveTo>
                        <a:pt x="45911" y="4763"/>
                      </a:moveTo>
                      <a:lnTo>
                        <a:pt x="26765" y="36004"/>
                      </a:lnTo>
                      <a:cubicBezTo>
                        <a:pt x="26765" y="36004"/>
                        <a:pt x="323469" y="205359"/>
                        <a:pt x="436912" y="299561"/>
                      </a:cubicBezTo>
                      <a:cubicBezTo>
                        <a:pt x="550355" y="393859"/>
                        <a:pt x="582168" y="500253"/>
                        <a:pt x="581787" y="599789"/>
                      </a:cubicBezTo>
                      <a:cubicBezTo>
                        <a:pt x="581406" y="699326"/>
                        <a:pt x="585311" y="938403"/>
                        <a:pt x="553879" y="945451"/>
                      </a:cubicBezTo>
                      <a:cubicBezTo>
                        <a:pt x="551307" y="946023"/>
                        <a:pt x="532352" y="973836"/>
                        <a:pt x="527114" y="972217"/>
                      </a:cubicBezTo>
                      <a:cubicBezTo>
                        <a:pt x="560737" y="901827"/>
                        <a:pt x="554641" y="706374"/>
                        <a:pt x="555022" y="626650"/>
                      </a:cubicBezTo>
                      <a:cubicBezTo>
                        <a:pt x="555498" y="527018"/>
                        <a:pt x="523589" y="420624"/>
                        <a:pt x="410147" y="326422"/>
                      </a:cubicBezTo>
                      <a:cubicBezTo>
                        <a:pt x="296704" y="232124"/>
                        <a:pt x="0" y="62865"/>
                        <a:pt x="0" y="62865"/>
                      </a:cubicBezTo>
                      <a:lnTo>
                        <a:pt x="38386" y="0"/>
                      </a:lnTo>
                      <a:cubicBezTo>
                        <a:pt x="38386" y="0"/>
                        <a:pt x="41148" y="1810"/>
                        <a:pt x="45911" y="4858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Freeform: Shape 1130">
                  <a:extLst>
                    <a:ext uri="{FF2B5EF4-FFF2-40B4-BE49-F238E27FC236}">
                      <a16:creationId xmlns:a16="http://schemas.microsoft.com/office/drawing/2014/main" id="{CC1AE150-B9A1-D072-6FB0-C53357517ECF}"/>
                    </a:ext>
                  </a:extLst>
                </p:cNvPr>
                <p:cNvSpPr/>
                <p:nvPr/>
              </p:nvSpPr>
              <p:spPr>
                <a:xfrm>
                  <a:off x="4519326" y="3169182"/>
                  <a:ext cx="288797" cy="426847"/>
                </a:xfrm>
                <a:custGeom>
                  <a:avLst/>
                  <a:gdLst>
                    <a:gd name="connsiteX0" fmla="*/ 46292 w 288797"/>
                    <a:gd name="connsiteY0" fmla="*/ 372975 h 426847"/>
                    <a:gd name="connsiteX1" fmla="*/ 0 w 288797"/>
                    <a:gd name="connsiteY1" fmla="*/ 426315 h 426847"/>
                    <a:gd name="connsiteX2" fmla="*/ 239935 w 288797"/>
                    <a:gd name="connsiteY2" fmla="*/ 1595 h 426847"/>
                    <a:gd name="connsiteX3" fmla="*/ 288798 w 288797"/>
                    <a:gd name="connsiteY3" fmla="*/ 1595 h 426847"/>
                    <a:gd name="connsiteX4" fmla="*/ 46196 w 288797"/>
                    <a:gd name="connsiteY4" fmla="*/ 372879 h 426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97" h="426847">
                      <a:moveTo>
                        <a:pt x="46292" y="372975"/>
                      </a:moveTo>
                      <a:cubicBezTo>
                        <a:pt x="41434" y="378213"/>
                        <a:pt x="24384" y="432792"/>
                        <a:pt x="0" y="426315"/>
                      </a:cubicBezTo>
                      <a:cubicBezTo>
                        <a:pt x="21336" y="409455"/>
                        <a:pt x="161830" y="141612"/>
                        <a:pt x="239935" y="1595"/>
                      </a:cubicBezTo>
                      <a:cubicBezTo>
                        <a:pt x="240316" y="7119"/>
                        <a:pt x="288608" y="-3930"/>
                        <a:pt x="288798" y="1595"/>
                      </a:cubicBezTo>
                      <a:cubicBezTo>
                        <a:pt x="216979" y="133135"/>
                        <a:pt x="51245" y="367641"/>
                        <a:pt x="46196" y="372879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BA800D87-1D27-3A9F-A908-1608A0904D42}"/>
                </a:ext>
              </a:extLst>
            </p:cNvPr>
            <p:cNvSpPr/>
            <p:nvPr/>
          </p:nvSpPr>
          <p:spPr>
            <a:xfrm>
              <a:off x="5303097" y="1020055"/>
              <a:ext cx="2354753" cy="2491552"/>
            </a:xfrm>
            <a:custGeom>
              <a:avLst/>
              <a:gdLst>
                <a:gd name="connsiteX0" fmla="*/ 403858 w 1630012"/>
                <a:gd name="connsiteY0" fmla="*/ 0 h 1724707"/>
                <a:gd name="connsiteX1" fmla="*/ 725232 w 1630012"/>
                <a:gd name="connsiteY1" fmla="*/ 271844 h 1724707"/>
                <a:gd name="connsiteX2" fmla="*/ 800956 w 1630012"/>
                <a:gd name="connsiteY2" fmla="*/ 262890 h 1724707"/>
                <a:gd name="connsiteX3" fmla="*/ 1084229 w 1630012"/>
                <a:gd name="connsiteY3" fmla="*/ 427577 h 1724707"/>
                <a:gd name="connsiteX4" fmla="*/ 1088992 w 1630012"/>
                <a:gd name="connsiteY4" fmla="*/ 427577 h 1724707"/>
                <a:gd name="connsiteX5" fmla="*/ 1519998 w 1630012"/>
                <a:gd name="connsiteY5" fmla="*/ 858583 h 1724707"/>
                <a:gd name="connsiteX6" fmla="*/ 1507520 w 1630012"/>
                <a:gd name="connsiteY6" fmla="*/ 961930 h 1724707"/>
                <a:gd name="connsiteX7" fmla="*/ 1630012 w 1630012"/>
                <a:gd name="connsiteY7" fmla="*/ 1188244 h 1724707"/>
                <a:gd name="connsiteX8" fmla="*/ 1407222 w 1630012"/>
                <a:gd name="connsiteY8" fmla="*/ 1454468 h 1724707"/>
                <a:gd name="connsiteX9" fmla="*/ 1037557 w 1630012"/>
                <a:gd name="connsiteY9" fmla="*/ 1721644 h 1724707"/>
                <a:gd name="connsiteX10" fmla="*/ 846676 w 1630012"/>
                <a:gd name="connsiteY10" fmla="*/ 1593628 h 1724707"/>
                <a:gd name="connsiteX11" fmla="*/ 825816 w 1630012"/>
                <a:gd name="connsiteY11" fmla="*/ 1528477 h 1724707"/>
                <a:gd name="connsiteX12" fmla="*/ 789526 w 1630012"/>
                <a:gd name="connsiteY12" fmla="*/ 1532573 h 1724707"/>
                <a:gd name="connsiteX13" fmla="*/ 723517 w 1630012"/>
                <a:gd name="connsiteY13" fmla="*/ 1518952 h 1724707"/>
                <a:gd name="connsiteX14" fmla="*/ 532827 w 1630012"/>
                <a:gd name="connsiteY14" fmla="*/ 1623155 h 1724707"/>
                <a:gd name="connsiteX15" fmla="*/ 387380 w 1630012"/>
                <a:gd name="connsiteY15" fmla="*/ 1570292 h 1724707"/>
                <a:gd name="connsiteX16" fmla="*/ 306132 w 1630012"/>
                <a:gd name="connsiteY16" fmla="*/ 1591532 h 1724707"/>
                <a:gd name="connsiteX17" fmla="*/ 248601 w 1630012"/>
                <a:gd name="connsiteY17" fmla="*/ 1581150 h 1724707"/>
                <a:gd name="connsiteX18" fmla="*/ 61413 w 1630012"/>
                <a:gd name="connsiteY18" fmla="*/ 1711626 h 1724707"/>
                <a:gd name="connsiteX19" fmla="*/ 0 w 1630012"/>
                <a:gd name="connsiteY19" fmla="*/ 1719281 h 1724707"/>
                <a:gd name="connsiteX20" fmla="*/ 0 w 1630012"/>
                <a:gd name="connsiteY20" fmla="*/ 177660 h 1724707"/>
                <a:gd name="connsiteX21" fmla="*/ 40587 w 1630012"/>
                <a:gd name="connsiteY21" fmla="*/ 180832 h 1724707"/>
                <a:gd name="connsiteX22" fmla="*/ 104869 w 1630012"/>
                <a:gd name="connsiteY22" fmla="*/ 196120 h 1724707"/>
                <a:gd name="connsiteX23" fmla="*/ 403858 w 1630012"/>
                <a:gd name="connsiteY23" fmla="*/ 0 h 172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0012" h="1724707">
                  <a:moveTo>
                    <a:pt x="403858" y="0"/>
                  </a:moveTo>
                  <a:cubicBezTo>
                    <a:pt x="565402" y="0"/>
                    <a:pt x="699515" y="117634"/>
                    <a:pt x="725232" y="271844"/>
                  </a:cubicBezTo>
                  <a:cubicBezTo>
                    <a:pt x="749521" y="266033"/>
                    <a:pt x="774857" y="262890"/>
                    <a:pt x="800956" y="262890"/>
                  </a:cubicBezTo>
                  <a:cubicBezTo>
                    <a:pt x="922304" y="262890"/>
                    <a:pt x="1028127" y="329279"/>
                    <a:pt x="1084229" y="427577"/>
                  </a:cubicBezTo>
                  <a:cubicBezTo>
                    <a:pt x="1085849" y="427577"/>
                    <a:pt x="1087372" y="427577"/>
                    <a:pt x="1088992" y="427577"/>
                  </a:cubicBezTo>
                  <a:cubicBezTo>
                    <a:pt x="1327021" y="427577"/>
                    <a:pt x="1519998" y="620554"/>
                    <a:pt x="1519998" y="858583"/>
                  </a:cubicBezTo>
                  <a:cubicBezTo>
                    <a:pt x="1519998" y="894207"/>
                    <a:pt x="1515712" y="928783"/>
                    <a:pt x="1507520" y="961930"/>
                  </a:cubicBezTo>
                  <a:cubicBezTo>
                    <a:pt x="1581244" y="1010222"/>
                    <a:pt x="1630012" y="1093565"/>
                    <a:pt x="1630012" y="1188244"/>
                  </a:cubicBezTo>
                  <a:cubicBezTo>
                    <a:pt x="1630012" y="1321403"/>
                    <a:pt x="1533809" y="1431893"/>
                    <a:pt x="1407222" y="1454468"/>
                  </a:cubicBezTo>
                  <a:cubicBezTo>
                    <a:pt x="1345976" y="1618774"/>
                    <a:pt x="1231771" y="1746314"/>
                    <a:pt x="1037557" y="1721644"/>
                  </a:cubicBezTo>
                  <a:cubicBezTo>
                    <a:pt x="1036318" y="1721549"/>
                    <a:pt x="905159" y="1704023"/>
                    <a:pt x="846676" y="1593628"/>
                  </a:cubicBezTo>
                  <a:cubicBezTo>
                    <a:pt x="841151" y="1583246"/>
                    <a:pt x="833150" y="1537716"/>
                    <a:pt x="825816" y="1528477"/>
                  </a:cubicBezTo>
                  <a:cubicBezTo>
                    <a:pt x="814100" y="1531049"/>
                    <a:pt x="802004" y="1532573"/>
                    <a:pt x="789526" y="1532573"/>
                  </a:cubicBezTo>
                  <a:cubicBezTo>
                    <a:pt x="765999" y="1532573"/>
                    <a:pt x="743711" y="1527715"/>
                    <a:pt x="723517" y="1518952"/>
                  </a:cubicBezTo>
                  <a:cubicBezTo>
                    <a:pt x="683132" y="1581626"/>
                    <a:pt x="612837" y="1623155"/>
                    <a:pt x="532827" y="1623155"/>
                  </a:cubicBezTo>
                  <a:cubicBezTo>
                    <a:pt x="477487" y="1623155"/>
                    <a:pt x="426718" y="1603248"/>
                    <a:pt x="387380" y="1570292"/>
                  </a:cubicBezTo>
                  <a:cubicBezTo>
                    <a:pt x="363377" y="1583722"/>
                    <a:pt x="335659" y="1591532"/>
                    <a:pt x="306132" y="1591532"/>
                  </a:cubicBezTo>
                  <a:cubicBezTo>
                    <a:pt x="285844" y="1591532"/>
                    <a:pt x="266603" y="1587722"/>
                    <a:pt x="248601" y="1581150"/>
                  </a:cubicBezTo>
                  <a:cubicBezTo>
                    <a:pt x="204596" y="1644801"/>
                    <a:pt x="138516" y="1692004"/>
                    <a:pt x="61413" y="1711626"/>
                  </a:cubicBezTo>
                  <a:lnTo>
                    <a:pt x="0" y="1719281"/>
                  </a:lnTo>
                  <a:lnTo>
                    <a:pt x="0" y="177660"/>
                  </a:lnTo>
                  <a:lnTo>
                    <a:pt x="40587" y="180832"/>
                  </a:lnTo>
                  <a:cubicBezTo>
                    <a:pt x="62626" y="184309"/>
                    <a:pt x="84105" y="189453"/>
                    <a:pt x="104869" y="196120"/>
                  </a:cubicBezTo>
                  <a:cubicBezTo>
                    <a:pt x="155066" y="80677"/>
                    <a:pt x="270032" y="0"/>
                    <a:pt x="403858" y="0"/>
                  </a:cubicBezTo>
                  <a:close/>
                </a:path>
              </a:pathLst>
            </a:custGeom>
            <a:solidFill>
              <a:srgbClr val="7BCF2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</a:t>
              </a: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DCA6D095-8C1B-AF93-3CBA-C1013B3C3EE4}"/>
                </a:ext>
              </a:extLst>
            </p:cNvPr>
            <p:cNvSpPr/>
            <p:nvPr/>
          </p:nvSpPr>
          <p:spPr>
            <a:xfrm>
              <a:off x="5733508" y="1020193"/>
              <a:ext cx="1924478" cy="2229538"/>
            </a:xfrm>
            <a:custGeom>
              <a:avLst/>
              <a:gdLst>
                <a:gd name="connsiteX0" fmla="*/ 1207389 w 1332166"/>
                <a:gd name="connsiteY0" fmla="*/ 1377410 h 1543335"/>
                <a:gd name="connsiteX1" fmla="*/ 1194721 w 1332166"/>
                <a:gd name="connsiteY1" fmla="*/ 1102805 h 1543335"/>
                <a:gd name="connsiteX2" fmla="*/ 1127093 w 1332166"/>
                <a:gd name="connsiteY2" fmla="*/ 1068991 h 1543335"/>
                <a:gd name="connsiteX3" fmla="*/ 970788 w 1332166"/>
                <a:gd name="connsiteY3" fmla="*/ 570548 h 1543335"/>
                <a:gd name="connsiteX4" fmla="*/ 746951 w 1332166"/>
                <a:gd name="connsiteY4" fmla="*/ 579025 h 1543335"/>
                <a:gd name="connsiteX5" fmla="*/ 586454 w 1332166"/>
                <a:gd name="connsiteY5" fmla="*/ 346710 h 1543335"/>
                <a:gd name="connsiteX6" fmla="*/ 354139 w 1332166"/>
                <a:gd name="connsiteY6" fmla="*/ 346996 h 1543335"/>
                <a:gd name="connsiteX7" fmla="*/ 282321 w 1332166"/>
                <a:gd name="connsiteY7" fmla="*/ 384715 h 1543335"/>
                <a:gd name="connsiteX8" fmla="*/ 185166 w 1332166"/>
                <a:gd name="connsiteY8" fmla="*/ 76391 h 1543335"/>
                <a:gd name="connsiteX9" fmla="*/ 164020 w 1332166"/>
                <a:gd name="connsiteY9" fmla="*/ 67913 h 1543335"/>
                <a:gd name="connsiteX10" fmla="*/ 134493 w 1332166"/>
                <a:gd name="connsiteY10" fmla="*/ 42577 h 1543335"/>
                <a:gd name="connsiteX11" fmla="*/ 100679 w 1332166"/>
                <a:gd name="connsiteY11" fmla="*/ 42577 h 1543335"/>
                <a:gd name="connsiteX12" fmla="*/ 0 w 1332166"/>
                <a:gd name="connsiteY12" fmla="*/ 17717 h 1543335"/>
                <a:gd name="connsiteX13" fmla="*/ 106013 w 1332166"/>
                <a:gd name="connsiteY13" fmla="*/ 0 h 1543335"/>
                <a:gd name="connsiteX14" fmla="*/ 427387 w 1332166"/>
                <a:gd name="connsiteY14" fmla="*/ 271843 h 1543335"/>
                <a:gd name="connsiteX15" fmla="*/ 503110 w 1332166"/>
                <a:gd name="connsiteY15" fmla="*/ 262890 h 1543335"/>
                <a:gd name="connsiteX16" fmla="*/ 786384 w 1332166"/>
                <a:gd name="connsiteY16" fmla="*/ 427577 h 1543335"/>
                <a:gd name="connsiteX17" fmla="*/ 791147 w 1332166"/>
                <a:gd name="connsiteY17" fmla="*/ 427577 h 1543335"/>
                <a:gd name="connsiteX18" fmla="*/ 1222153 w 1332166"/>
                <a:gd name="connsiteY18" fmla="*/ 858584 h 1543335"/>
                <a:gd name="connsiteX19" fmla="*/ 1209675 w 1332166"/>
                <a:gd name="connsiteY19" fmla="*/ 961930 h 1543335"/>
                <a:gd name="connsiteX20" fmla="*/ 1332167 w 1332166"/>
                <a:gd name="connsiteY20" fmla="*/ 1188244 h 1543335"/>
                <a:gd name="connsiteX21" fmla="*/ 1109377 w 1332166"/>
                <a:gd name="connsiteY21" fmla="*/ 1454468 h 1543335"/>
                <a:gd name="connsiteX22" fmla="*/ 1068514 w 1332166"/>
                <a:gd name="connsiteY22" fmla="*/ 1543336 h 1543335"/>
                <a:gd name="connsiteX23" fmla="*/ 1089279 w 1332166"/>
                <a:gd name="connsiteY23" fmla="*/ 1445038 h 1543335"/>
                <a:gd name="connsiteX24" fmla="*/ 1207580 w 1332166"/>
                <a:gd name="connsiteY24" fmla="*/ 1377410 h 154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2166" h="1543335">
                  <a:moveTo>
                    <a:pt x="1207389" y="1377410"/>
                  </a:moveTo>
                  <a:cubicBezTo>
                    <a:pt x="1224248" y="1284446"/>
                    <a:pt x="1241203" y="1187291"/>
                    <a:pt x="1194721" y="1102805"/>
                  </a:cubicBezTo>
                  <a:cubicBezTo>
                    <a:pt x="1186243" y="1081659"/>
                    <a:pt x="1156716" y="1064800"/>
                    <a:pt x="1127093" y="1068991"/>
                  </a:cubicBezTo>
                  <a:cubicBezTo>
                    <a:pt x="1173575" y="984504"/>
                    <a:pt x="1270730" y="650748"/>
                    <a:pt x="970788" y="570548"/>
                  </a:cubicBezTo>
                  <a:cubicBezTo>
                    <a:pt x="894112" y="550069"/>
                    <a:pt x="822960" y="579025"/>
                    <a:pt x="746951" y="579025"/>
                  </a:cubicBezTo>
                  <a:cubicBezTo>
                    <a:pt x="725805" y="481870"/>
                    <a:pt x="679323" y="380524"/>
                    <a:pt x="586454" y="346710"/>
                  </a:cubicBezTo>
                  <a:cubicBezTo>
                    <a:pt x="510445" y="317183"/>
                    <a:pt x="440055" y="309753"/>
                    <a:pt x="354139" y="346996"/>
                  </a:cubicBezTo>
                  <a:cubicBezTo>
                    <a:pt x="332994" y="351187"/>
                    <a:pt x="286512" y="397383"/>
                    <a:pt x="282321" y="384715"/>
                  </a:cubicBezTo>
                  <a:cubicBezTo>
                    <a:pt x="307657" y="259556"/>
                    <a:pt x="282321" y="148114"/>
                    <a:pt x="185166" y="76391"/>
                  </a:cubicBezTo>
                  <a:cubicBezTo>
                    <a:pt x="185166" y="72199"/>
                    <a:pt x="172498" y="67913"/>
                    <a:pt x="164020" y="67913"/>
                  </a:cubicBezTo>
                  <a:cubicBezTo>
                    <a:pt x="155543" y="63722"/>
                    <a:pt x="147161" y="46768"/>
                    <a:pt x="134493" y="42577"/>
                  </a:cubicBezTo>
                  <a:cubicBezTo>
                    <a:pt x="121825" y="38386"/>
                    <a:pt x="109156" y="46768"/>
                    <a:pt x="100679" y="42577"/>
                  </a:cubicBezTo>
                  <a:cubicBezTo>
                    <a:pt x="67151" y="23146"/>
                    <a:pt x="33528" y="17050"/>
                    <a:pt x="0" y="17717"/>
                  </a:cubicBezTo>
                  <a:cubicBezTo>
                    <a:pt x="33242" y="6286"/>
                    <a:pt x="68866" y="0"/>
                    <a:pt x="106013" y="0"/>
                  </a:cubicBezTo>
                  <a:cubicBezTo>
                    <a:pt x="267557" y="0"/>
                    <a:pt x="401669" y="117634"/>
                    <a:pt x="427387" y="271843"/>
                  </a:cubicBezTo>
                  <a:cubicBezTo>
                    <a:pt x="451675" y="266033"/>
                    <a:pt x="477012" y="262890"/>
                    <a:pt x="503110" y="262890"/>
                  </a:cubicBezTo>
                  <a:cubicBezTo>
                    <a:pt x="624459" y="262890"/>
                    <a:pt x="730282" y="329279"/>
                    <a:pt x="786384" y="427577"/>
                  </a:cubicBezTo>
                  <a:cubicBezTo>
                    <a:pt x="788003" y="427577"/>
                    <a:pt x="789527" y="427577"/>
                    <a:pt x="791147" y="427577"/>
                  </a:cubicBezTo>
                  <a:cubicBezTo>
                    <a:pt x="1029176" y="427577"/>
                    <a:pt x="1222153" y="620554"/>
                    <a:pt x="1222153" y="858584"/>
                  </a:cubicBezTo>
                  <a:cubicBezTo>
                    <a:pt x="1222153" y="894207"/>
                    <a:pt x="1217867" y="928783"/>
                    <a:pt x="1209675" y="961930"/>
                  </a:cubicBezTo>
                  <a:cubicBezTo>
                    <a:pt x="1283398" y="1010222"/>
                    <a:pt x="1332167" y="1093565"/>
                    <a:pt x="1332167" y="1188244"/>
                  </a:cubicBezTo>
                  <a:cubicBezTo>
                    <a:pt x="1332167" y="1321403"/>
                    <a:pt x="1235964" y="1431893"/>
                    <a:pt x="1109377" y="1454468"/>
                  </a:cubicBezTo>
                  <a:cubicBezTo>
                    <a:pt x="1097756" y="1485710"/>
                    <a:pt x="1084135" y="1515618"/>
                    <a:pt x="1068514" y="1543336"/>
                  </a:cubicBezTo>
                  <a:cubicBezTo>
                    <a:pt x="1072134" y="1507998"/>
                    <a:pt x="1076420" y="1473803"/>
                    <a:pt x="1089279" y="1445038"/>
                  </a:cubicBezTo>
                  <a:cubicBezTo>
                    <a:pt x="1101947" y="1415510"/>
                    <a:pt x="1199102" y="1428179"/>
                    <a:pt x="1207580" y="13774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CD68B797-A65B-BED9-B61F-0E9D10323821}"/>
                </a:ext>
              </a:extLst>
            </p:cNvPr>
            <p:cNvSpPr/>
            <p:nvPr/>
          </p:nvSpPr>
          <p:spPr>
            <a:xfrm>
              <a:off x="5297971" y="3196754"/>
              <a:ext cx="834440" cy="308031"/>
            </a:xfrm>
            <a:custGeom>
              <a:avLst/>
              <a:gdLst>
                <a:gd name="connsiteX0" fmla="*/ 428837 w 577618"/>
                <a:gd name="connsiteY0" fmla="*/ 0 h 213226"/>
                <a:gd name="connsiteX1" fmla="*/ 577618 w 577618"/>
                <a:gd name="connsiteY1" fmla="*/ 112872 h 213226"/>
                <a:gd name="connsiteX2" fmla="*/ 536184 w 577618"/>
                <a:gd name="connsiteY2" fmla="*/ 116682 h 213226"/>
                <a:gd name="connsiteX3" fmla="*/ 390737 w 577618"/>
                <a:gd name="connsiteY3" fmla="*/ 63818 h 213226"/>
                <a:gd name="connsiteX4" fmla="*/ 309489 w 577618"/>
                <a:gd name="connsiteY4" fmla="*/ 85059 h 213226"/>
                <a:gd name="connsiteX5" fmla="*/ 251958 w 577618"/>
                <a:gd name="connsiteY5" fmla="*/ 74676 h 213226"/>
                <a:gd name="connsiteX6" fmla="*/ 64770 w 577618"/>
                <a:gd name="connsiteY6" fmla="*/ 205152 h 213226"/>
                <a:gd name="connsiteX7" fmla="*/ 0 w 577618"/>
                <a:gd name="connsiteY7" fmla="*/ 213226 h 213226"/>
                <a:gd name="connsiteX8" fmla="*/ 0 w 577618"/>
                <a:gd name="connsiteY8" fmla="*/ 164096 h 213226"/>
                <a:gd name="connsiteX9" fmla="*/ 30443 w 577618"/>
                <a:gd name="connsiteY9" fmla="*/ 158937 h 213226"/>
                <a:gd name="connsiteX10" fmla="*/ 166043 w 577618"/>
                <a:gd name="connsiteY10" fmla="*/ 1048 h 213226"/>
                <a:gd name="connsiteX11" fmla="*/ 212239 w 577618"/>
                <a:gd name="connsiteY11" fmla="*/ 53436 h 213226"/>
                <a:gd name="connsiteX12" fmla="*/ 428837 w 577618"/>
                <a:gd name="connsiteY12" fmla="*/ 0 h 21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618" h="213226">
                  <a:moveTo>
                    <a:pt x="428837" y="0"/>
                  </a:moveTo>
                  <a:cubicBezTo>
                    <a:pt x="406835" y="97727"/>
                    <a:pt x="495608" y="107919"/>
                    <a:pt x="577618" y="112872"/>
                  </a:cubicBezTo>
                  <a:cubicBezTo>
                    <a:pt x="564188" y="115348"/>
                    <a:pt x="550281" y="116682"/>
                    <a:pt x="536184" y="116682"/>
                  </a:cubicBezTo>
                  <a:cubicBezTo>
                    <a:pt x="480844" y="116682"/>
                    <a:pt x="430076" y="96775"/>
                    <a:pt x="390737" y="63818"/>
                  </a:cubicBezTo>
                  <a:cubicBezTo>
                    <a:pt x="366734" y="77248"/>
                    <a:pt x="339017" y="85059"/>
                    <a:pt x="309489" y="85059"/>
                  </a:cubicBezTo>
                  <a:cubicBezTo>
                    <a:pt x="289201" y="85059"/>
                    <a:pt x="269960" y="81249"/>
                    <a:pt x="251958" y="74676"/>
                  </a:cubicBezTo>
                  <a:cubicBezTo>
                    <a:pt x="207953" y="138327"/>
                    <a:pt x="141873" y="185529"/>
                    <a:pt x="64770" y="205152"/>
                  </a:cubicBezTo>
                  <a:lnTo>
                    <a:pt x="0" y="213226"/>
                  </a:lnTo>
                  <a:lnTo>
                    <a:pt x="0" y="164096"/>
                  </a:lnTo>
                  <a:lnTo>
                    <a:pt x="30443" y="158937"/>
                  </a:lnTo>
                  <a:cubicBezTo>
                    <a:pt x="95010" y="139208"/>
                    <a:pt x="149851" y="85773"/>
                    <a:pt x="166043" y="1048"/>
                  </a:cubicBezTo>
                  <a:cubicBezTo>
                    <a:pt x="162709" y="21146"/>
                    <a:pt x="193570" y="46197"/>
                    <a:pt x="212239" y="53436"/>
                  </a:cubicBezTo>
                  <a:cubicBezTo>
                    <a:pt x="289106" y="76867"/>
                    <a:pt x="378736" y="73438"/>
                    <a:pt x="428837" y="0"/>
                  </a:cubicBezTo>
                  <a:close/>
                </a:path>
              </a:pathLst>
            </a:custGeom>
            <a:solidFill>
              <a:srgbClr val="54AD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59" name="Graphic 36">
              <a:extLst>
                <a:ext uri="{FF2B5EF4-FFF2-40B4-BE49-F238E27FC236}">
                  <a16:creationId xmlns:a16="http://schemas.microsoft.com/office/drawing/2014/main" id="{24227433-3CC2-BCE2-0334-00B0F87A95AA}"/>
                </a:ext>
              </a:extLst>
            </p:cNvPr>
            <p:cNvGrpSpPr/>
            <p:nvPr/>
          </p:nvGrpSpPr>
          <p:grpSpPr>
            <a:xfrm>
              <a:off x="5779467" y="3436455"/>
              <a:ext cx="1038057" cy="2592623"/>
              <a:chOff x="4110037" y="3208686"/>
              <a:chExt cx="718566" cy="1794671"/>
            </a:xfrm>
            <a:solidFill>
              <a:srgbClr val="624213"/>
            </a:solidFill>
          </p:grpSpPr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DA63E9ED-23FE-A1DC-249A-4979821872D0}"/>
                  </a:ext>
                </a:extLst>
              </p:cNvPr>
              <p:cNvSpPr/>
              <p:nvPr/>
            </p:nvSpPr>
            <p:spPr>
              <a:xfrm>
                <a:off x="4372326" y="4122896"/>
                <a:ext cx="46948" cy="692181"/>
              </a:xfrm>
              <a:custGeom>
                <a:avLst/>
                <a:gdLst>
                  <a:gd name="connsiteX0" fmla="*/ 18031 w 46948"/>
                  <a:gd name="connsiteY0" fmla="*/ 95 h 692181"/>
                  <a:gd name="connsiteX1" fmla="*/ 26604 w 46948"/>
                  <a:gd name="connsiteY1" fmla="*/ 451199 h 692181"/>
                  <a:gd name="connsiteX2" fmla="*/ 3839 w 46948"/>
                  <a:gd name="connsiteY2" fmla="*/ 692182 h 692181"/>
                  <a:gd name="connsiteX3" fmla="*/ 41368 w 46948"/>
                  <a:gd name="connsiteY3" fmla="*/ 425958 h 692181"/>
                  <a:gd name="connsiteX4" fmla="*/ 18031 w 46948"/>
                  <a:gd name="connsiteY4" fmla="*/ 0 h 69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48" h="692181">
                    <a:moveTo>
                      <a:pt x="18031" y="95"/>
                    </a:moveTo>
                    <a:cubicBezTo>
                      <a:pt x="18031" y="95"/>
                      <a:pt x="7744" y="362331"/>
                      <a:pt x="26604" y="451199"/>
                    </a:cubicBezTo>
                    <a:cubicBezTo>
                      <a:pt x="45463" y="540067"/>
                      <a:pt x="-15497" y="634079"/>
                      <a:pt x="3839" y="692182"/>
                    </a:cubicBezTo>
                    <a:cubicBezTo>
                      <a:pt x="6125" y="647700"/>
                      <a:pt x="64989" y="496633"/>
                      <a:pt x="41368" y="425958"/>
                    </a:cubicBezTo>
                    <a:cubicBezTo>
                      <a:pt x="17745" y="355282"/>
                      <a:pt x="18031" y="0"/>
                      <a:pt x="1803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F46151B7-3130-B44E-A0D4-FB34B659C6D1}"/>
                  </a:ext>
                </a:extLst>
              </p:cNvPr>
              <p:cNvSpPr/>
              <p:nvPr/>
            </p:nvSpPr>
            <p:spPr>
              <a:xfrm>
                <a:off x="4487703" y="4541616"/>
                <a:ext cx="340899" cy="461742"/>
              </a:xfrm>
              <a:custGeom>
                <a:avLst/>
                <a:gdLst>
                  <a:gd name="connsiteX0" fmla="*/ 0 w 340899"/>
                  <a:gd name="connsiteY0" fmla="*/ 94 h 461742"/>
                  <a:gd name="connsiteX1" fmla="*/ 17907 w 340899"/>
                  <a:gd name="connsiteY1" fmla="*/ 115442 h 461742"/>
                  <a:gd name="connsiteX2" fmla="*/ 33242 w 340899"/>
                  <a:gd name="connsiteY2" fmla="*/ 294893 h 461742"/>
                  <a:gd name="connsiteX3" fmla="*/ 153734 w 340899"/>
                  <a:gd name="connsiteY3" fmla="*/ 443578 h 461742"/>
                  <a:gd name="connsiteX4" fmla="*/ 340900 w 340899"/>
                  <a:gd name="connsiteY4" fmla="*/ 459009 h 461742"/>
                  <a:gd name="connsiteX5" fmla="*/ 99060 w 340899"/>
                  <a:gd name="connsiteY5" fmla="*/ 389762 h 461742"/>
                  <a:gd name="connsiteX6" fmla="*/ 46101 w 340899"/>
                  <a:gd name="connsiteY6" fmla="*/ 285559 h 461742"/>
                  <a:gd name="connsiteX7" fmla="*/ 0 w 340899"/>
                  <a:gd name="connsiteY7" fmla="*/ 189 h 46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899" h="461742">
                    <a:moveTo>
                      <a:pt x="0" y="94"/>
                    </a:moveTo>
                    <a:cubicBezTo>
                      <a:pt x="0" y="94"/>
                      <a:pt x="12859" y="28288"/>
                      <a:pt x="17907" y="115442"/>
                    </a:cubicBezTo>
                    <a:cubicBezTo>
                      <a:pt x="23051" y="202596"/>
                      <a:pt x="23051" y="269271"/>
                      <a:pt x="33242" y="294893"/>
                    </a:cubicBezTo>
                    <a:cubicBezTo>
                      <a:pt x="43529" y="320515"/>
                      <a:pt x="53721" y="404145"/>
                      <a:pt x="153734" y="443578"/>
                    </a:cubicBezTo>
                    <a:cubicBezTo>
                      <a:pt x="253746" y="483012"/>
                      <a:pt x="243459" y="443578"/>
                      <a:pt x="340900" y="459009"/>
                    </a:cubicBezTo>
                    <a:cubicBezTo>
                      <a:pt x="297275" y="443578"/>
                      <a:pt x="133255" y="461580"/>
                      <a:pt x="99060" y="389762"/>
                    </a:cubicBezTo>
                    <a:cubicBezTo>
                      <a:pt x="87154" y="364806"/>
                      <a:pt x="58198" y="347471"/>
                      <a:pt x="46101" y="285559"/>
                    </a:cubicBezTo>
                    <a:cubicBezTo>
                      <a:pt x="23336" y="169353"/>
                      <a:pt x="17812" y="-6573"/>
                      <a:pt x="0" y="18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0525C44B-564C-BF71-BFF6-F10417741B56}"/>
                  </a:ext>
                </a:extLst>
              </p:cNvPr>
              <p:cNvSpPr/>
              <p:nvPr/>
            </p:nvSpPr>
            <p:spPr>
              <a:xfrm>
                <a:off x="4110037" y="4415218"/>
                <a:ext cx="238402" cy="560582"/>
              </a:xfrm>
              <a:custGeom>
                <a:avLst/>
                <a:gdLst>
                  <a:gd name="connsiteX0" fmla="*/ 0 w 238402"/>
                  <a:gd name="connsiteY0" fmla="*/ 560546 h 560582"/>
                  <a:gd name="connsiteX1" fmla="*/ 145256 w 238402"/>
                  <a:gd name="connsiteY1" fmla="*/ 439198 h 560582"/>
                  <a:gd name="connsiteX2" fmla="*/ 199930 w 238402"/>
                  <a:gd name="connsiteY2" fmla="*/ 293941 h 560582"/>
                  <a:gd name="connsiteX3" fmla="*/ 235839 w 238402"/>
                  <a:gd name="connsiteY3" fmla="*/ 0 h 560582"/>
                  <a:gd name="connsiteX4" fmla="*/ 211931 w 238402"/>
                  <a:gd name="connsiteY4" fmla="*/ 321278 h 560582"/>
                  <a:gd name="connsiteX5" fmla="*/ 165830 w 238402"/>
                  <a:gd name="connsiteY5" fmla="*/ 446056 h 560582"/>
                  <a:gd name="connsiteX6" fmla="*/ 95 w 238402"/>
                  <a:gd name="connsiteY6" fmla="*/ 560546 h 56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402" h="560582">
                    <a:moveTo>
                      <a:pt x="0" y="560546"/>
                    </a:moveTo>
                    <a:cubicBezTo>
                      <a:pt x="0" y="560546"/>
                      <a:pt x="123063" y="534924"/>
                      <a:pt x="145256" y="439198"/>
                    </a:cubicBezTo>
                    <a:cubicBezTo>
                      <a:pt x="167450" y="343471"/>
                      <a:pt x="199930" y="341757"/>
                      <a:pt x="199930" y="293941"/>
                    </a:cubicBezTo>
                    <a:cubicBezTo>
                      <a:pt x="199930" y="246126"/>
                      <a:pt x="246031" y="25622"/>
                      <a:pt x="235839" y="0"/>
                    </a:cubicBezTo>
                    <a:cubicBezTo>
                      <a:pt x="249555" y="68389"/>
                      <a:pt x="203359" y="263176"/>
                      <a:pt x="211931" y="321278"/>
                    </a:cubicBezTo>
                    <a:cubicBezTo>
                      <a:pt x="203359" y="357188"/>
                      <a:pt x="172593" y="389668"/>
                      <a:pt x="165830" y="446056"/>
                    </a:cubicBezTo>
                    <a:cubicBezTo>
                      <a:pt x="158972" y="502444"/>
                      <a:pt x="41053" y="562261"/>
                      <a:pt x="95" y="560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08C5BA5A-163C-85DA-F050-BF2A1A35DBBC}"/>
                  </a:ext>
                </a:extLst>
              </p:cNvPr>
              <p:cNvSpPr/>
              <p:nvPr/>
            </p:nvSpPr>
            <p:spPr>
              <a:xfrm>
                <a:off x="4398168" y="3208686"/>
                <a:ext cx="28545" cy="474249"/>
              </a:xfrm>
              <a:custGeom>
                <a:avLst/>
                <a:gdLst>
                  <a:gd name="connsiteX0" fmla="*/ 0 w 28545"/>
                  <a:gd name="connsiteY0" fmla="*/ 0 h 474249"/>
                  <a:gd name="connsiteX1" fmla="*/ 15240 w 28545"/>
                  <a:gd name="connsiteY1" fmla="*/ 281940 h 474249"/>
                  <a:gd name="connsiteX2" fmla="*/ 15240 w 28545"/>
                  <a:gd name="connsiteY2" fmla="*/ 474250 h 474249"/>
                  <a:gd name="connsiteX3" fmla="*/ 28004 w 28545"/>
                  <a:gd name="connsiteY3" fmla="*/ 269177 h 474249"/>
                  <a:gd name="connsiteX4" fmla="*/ 0 w 28545"/>
                  <a:gd name="connsiteY4" fmla="*/ 0 h 47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45" h="474249">
                    <a:moveTo>
                      <a:pt x="0" y="0"/>
                    </a:moveTo>
                    <a:cubicBezTo>
                      <a:pt x="0" y="0"/>
                      <a:pt x="17812" y="166592"/>
                      <a:pt x="15240" y="281940"/>
                    </a:cubicBezTo>
                    <a:cubicBezTo>
                      <a:pt x="12668" y="397288"/>
                      <a:pt x="12859" y="402431"/>
                      <a:pt x="15240" y="474250"/>
                    </a:cubicBezTo>
                    <a:cubicBezTo>
                      <a:pt x="15240" y="474250"/>
                      <a:pt x="22860" y="348615"/>
                      <a:pt x="28004" y="269177"/>
                    </a:cubicBezTo>
                    <a:cubicBezTo>
                      <a:pt x="33147" y="18973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33A04052-DB68-B7A2-F960-AA1286AEB6B3}"/>
                  </a:ext>
                </a:extLst>
              </p:cNvPr>
              <p:cNvSpPr/>
              <p:nvPr/>
            </p:nvSpPr>
            <p:spPr>
              <a:xfrm>
                <a:off x="4458551" y="3552158"/>
                <a:ext cx="169264" cy="563975"/>
              </a:xfrm>
              <a:custGeom>
                <a:avLst/>
                <a:gdLst>
                  <a:gd name="connsiteX0" fmla="*/ 169264 w 169264"/>
                  <a:gd name="connsiteY0" fmla="*/ 0 h 563975"/>
                  <a:gd name="connsiteX1" fmla="*/ 68395 w 169264"/>
                  <a:gd name="connsiteY1" fmla="*/ 189738 h 563975"/>
                  <a:gd name="connsiteX2" fmla="*/ 5 w 169264"/>
                  <a:gd name="connsiteY2" fmla="*/ 283750 h 563975"/>
                  <a:gd name="connsiteX3" fmla="*/ 12007 w 169264"/>
                  <a:gd name="connsiteY3" fmla="*/ 563975 h 563975"/>
                  <a:gd name="connsiteX4" fmla="*/ 15436 w 169264"/>
                  <a:gd name="connsiteY4" fmla="*/ 273463 h 563975"/>
                  <a:gd name="connsiteX5" fmla="*/ 169264 w 169264"/>
                  <a:gd name="connsiteY5" fmla="*/ 0 h 56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64" h="563975">
                    <a:moveTo>
                      <a:pt x="169264" y="0"/>
                    </a:moveTo>
                    <a:cubicBezTo>
                      <a:pt x="169264" y="0"/>
                      <a:pt x="104304" y="164021"/>
                      <a:pt x="68395" y="189738"/>
                    </a:cubicBezTo>
                    <a:cubicBezTo>
                      <a:pt x="32485" y="215360"/>
                      <a:pt x="-471" y="264795"/>
                      <a:pt x="5" y="283750"/>
                    </a:cubicBezTo>
                    <a:cubicBezTo>
                      <a:pt x="862" y="318326"/>
                      <a:pt x="22198" y="543497"/>
                      <a:pt x="12007" y="563975"/>
                    </a:cubicBezTo>
                    <a:cubicBezTo>
                      <a:pt x="29056" y="509302"/>
                      <a:pt x="6863" y="297371"/>
                      <a:pt x="15436" y="273463"/>
                    </a:cubicBezTo>
                    <a:cubicBezTo>
                      <a:pt x="24008" y="249555"/>
                      <a:pt x="105256" y="193167"/>
                      <a:pt x="169264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61" name="Group 1260">
            <a:extLst>
              <a:ext uri="{FF2B5EF4-FFF2-40B4-BE49-F238E27FC236}">
                <a16:creationId xmlns:a16="http://schemas.microsoft.com/office/drawing/2014/main" id="{AF03A5FD-9DF7-B0A5-1240-5A7227244AA3}"/>
              </a:ext>
            </a:extLst>
          </p:cNvPr>
          <p:cNvGrpSpPr/>
          <p:nvPr/>
        </p:nvGrpSpPr>
        <p:grpSpPr>
          <a:xfrm flipH="1">
            <a:off x="10378657" y="4580523"/>
            <a:ext cx="1200273" cy="2156069"/>
            <a:chOff x="6036073" y="4084025"/>
            <a:chExt cx="1200273" cy="2156069"/>
          </a:xfrm>
        </p:grpSpPr>
        <p:grpSp>
          <p:nvGrpSpPr>
            <p:cNvPr id="1060" name="Graphic 36">
              <a:extLst>
                <a:ext uri="{FF2B5EF4-FFF2-40B4-BE49-F238E27FC236}">
                  <a16:creationId xmlns:a16="http://schemas.microsoft.com/office/drawing/2014/main" id="{340F1CE3-D906-CA23-84CC-6C764282A1E2}"/>
                </a:ext>
              </a:extLst>
            </p:cNvPr>
            <p:cNvGrpSpPr/>
            <p:nvPr/>
          </p:nvGrpSpPr>
          <p:grpSpPr>
            <a:xfrm>
              <a:off x="6051629" y="4090187"/>
              <a:ext cx="845037" cy="1667332"/>
              <a:chOff x="4407742" y="3611951"/>
              <a:chExt cx="584953" cy="1154164"/>
            </a:xfrm>
          </p:grpSpPr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2F895995-629F-DA38-5C6A-2C3DC7EEA5D4}"/>
                  </a:ext>
                </a:extLst>
              </p:cNvPr>
              <p:cNvSpPr/>
              <p:nvPr/>
            </p:nvSpPr>
            <p:spPr>
              <a:xfrm>
                <a:off x="4527381" y="3681609"/>
                <a:ext cx="430726" cy="1017860"/>
              </a:xfrm>
              <a:custGeom>
                <a:avLst/>
                <a:gdLst>
                  <a:gd name="connsiteX0" fmla="*/ 428952 w 430726"/>
                  <a:gd name="connsiteY0" fmla="*/ 999547 h 1017860"/>
                  <a:gd name="connsiteX1" fmla="*/ 19663 w 430726"/>
                  <a:gd name="connsiteY1" fmla="*/ 10756 h 1017860"/>
                  <a:gd name="connsiteX2" fmla="*/ 4804 w 430726"/>
                  <a:gd name="connsiteY2" fmla="*/ 470 h 1017860"/>
                  <a:gd name="connsiteX3" fmla="*/ 232 w 430726"/>
                  <a:gd name="connsiteY3" fmla="*/ 7232 h 1017860"/>
                  <a:gd name="connsiteX4" fmla="*/ 1756 w 430726"/>
                  <a:gd name="connsiteY4" fmla="*/ 18186 h 1017860"/>
                  <a:gd name="connsiteX5" fmla="*/ 411045 w 430726"/>
                  <a:gd name="connsiteY5" fmla="*/ 1007071 h 1017860"/>
                  <a:gd name="connsiteX6" fmla="*/ 425809 w 430726"/>
                  <a:gd name="connsiteY6" fmla="*/ 1017358 h 1017860"/>
                  <a:gd name="connsiteX7" fmla="*/ 430476 w 430726"/>
                  <a:gd name="connsiteY7" fmla="*/ 1010596 h 1017860"/>
                  <a:gd name="connsiteX8" fmla="*/ 429047 w 430726"/>
                  <a:gd name="connsiteY8" fmla="*/ 999547 h 101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26" h="1017860">
                    <a:moveTo>
                      <a:pt x="428952" y="999547"/>
                    </a:moveTo>
                    <a:lnTo>
                      <a:pt x="19663" y="10756"/>
                    </a:lnTo>
                    <a:cubicBezTo>
                      <a:pt x="16520" y="3041"/>
                      <a:pt x="9852" y="-1531"/>
                      <a:pt x="4804" y="470"/>
                    </a:cubicBezTo>
                    <a:cubicBezTo>
                      <a:pt x="2327" y="1517"/>
                      <a:pt x="708" y="3994"/>
                      <a:pt x="232" y="7232"/>
                    </a:cubicBezTo>
                    <a:cubicBezTo>
                      <a:pt x="-340" y="10375"/>
                      <a:pt x="137" y="14281"/>
                      <a:pt x="1756" y="18186"/>
                    </a:cubicBezTo>
                    <a:lnTo>
                      <a:pt x="411045" y="1007071"/>
                    </a:lnTo>
                    <a:cubicBezTo>
                      <a:pt x="414188" y="1014787"/>
                      <a:pt x="420761" y="1019454"/>
                      <a:pt x="425809" y="1017358"/>
                    </a:cubicBezTo>
                    <a:cubicBezTo>
                      <a:pt x="428285" y="1016311"/>
                      <a:pt x="429905" y="1013739"/>
                      <a:pt x="430476" y="1010596"/>
                    </a:cubicBezTo>
                    <a:cubicBezTo>
                      <a:pt x="431048" y="1007357"/>
                      <a:pt x="430667" y="1003452"/>
                      <a:pt x="429047" y="99954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6DE61C21-D0EB-E32C-8449-3DF5B851D80C}"/>
                  </a:ext>
                </a:extLst>
              </p:cNvPr>
              <p:cNvSpPr/>
              <p:nvPr/>
            </p:nvSpPr>
            <p:spPr>
              <a:xfrm>
                <a:off x="4407742" y="3611951"/>
                <a:ext cx="143111" cy="105179"/>
              </a:xfrm>
              <a:custGeom>
                <a:avLst/>
                <a:gdLst>
                  <a:gd name="connsiteX0" fmla="*/ 128538 w 143111"/>
                  <a:gd name="connsiteY0" fmla="*/ 105179 h 105179"/>
                  <a:gd name="connsiteX1" fmla="*/ 95677 w 143111"/>
                  <a:gd name="connsiteY1" fmla="*/ 74604 h 105179"/>
                  <a:gd name="connsiteX2" fmla="*/ 3856 w 143111"/>
                  <a:gd name="connsiteY2" fmla="*/ 43648 h 105179"/>
                  <a:gd name="connsiteX3" fmla="*/ 104345 w 143111"/>
                  <a:gd name="connsiteY3" fmla="*/ 21359 h 105179"/>
                  <a:gd name="connsiteX4" fmla="*/ 143112 w 143111"/>
                  <a:gd name="connsiteY4" fmla="*/ 89463 h 105179"/>
                  <a:gd name="connsiteX5" fmla="*/ 128538 w 143111"/>
                  <a:gd name="connsiteY5" fmla="*/ 105179 h 10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1" h="105179">
                    <a:moveTo>
                      <a:pt x="128538" y="105179"/>
                    </a:moveTo>
                    <a:cubicBezTo>
                      <a:pt x="128538" y="105179"/>
                      <a:pt x="119108" y="78319"/>
                      <a:pt x="95677" y="74604"/>
                    </a:cubicBezTo>
                    <a:cubicBezTo>
                      <a:pt x="72246" y="70794"/>
                      <a:pt x="24621" y="93940"/>
                      <a:pt x="3856" y="43648"/>
                    </a:cubicBezTo>
                    <a:cubicBezTo>
                      <a:pt x="-16908" y="-6644"/>
                      <a:pt x="50433" y="-12645"/>
                      <a:pt x="104345" y="21359"/>
                    </a:cubicBezTo>
                    <a:cubicBezTo>
                      <a:pt x="136254" y="42600"/>
                      <a:pt x="143112" y="89463"/>
                      <a:pt x="143112" y="89463"/>
                    </a:cubicBezTo>
                    <a:lnTo>
                      <a:pt x="128538" y="105179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0D669295-3B8C-342D-48E2-C8E9FA1A0645}"/>
                  </a:ext>
                </a:extLst>
              </p:cNvPr>
              <p:cNvSpPr/>
              <p:nvPr/>
            </p:nvSpPr>
            <p:spPr>
              <a:xfrm>
                <a:off x="4448433" y="3667195"/>
                <a:ext cx="69869" cy="13576"/>
              </a:xfrm>
              <a:custGeom>
                <a:avLst/>
                <a:gdLst>
                  <a:gd name="connsiteX0" fmla="*/ 69845 w 69869"/>
                  <a:gd name="connsiteY0" fmla="*/ 2025 h 13576"/>
                  <a:gd name="connsiteX1" fmla="*/ 67844 w 69869"/>
                  <a:gd name="connsiteY1" fmla="*/ 4596 h 13576"/>
                  <a:gd name="connsiteX2" fmla="*/ 2598 w 69869"/>
                  <a:gd name="connsiteY2" fmla="*/ 13550 h 13576"/>
                  <a:gd name="connsiteX3" fmla="*/ 26 w 69869"/>
                  <a:gd name="connsiteY3" fmla="*/ 11550 h 13576"/>
                  <a:gd name="connsiteX4" fmla="*/ 26 w 69869"/>
                  <a:gd name="connsiteY4" fmla="*/ 11550 h 13576"/>
                  <a:gd name="connsiteX5" fmla="*/ 2027 w 69869"/>
                  <a:gd name="connsiteY5" fmla="*/ 8978 h 13576"/>
                  <a:gd name="connsiteX6" fmla="*/ 67273 w 69869"/>
                  <a:gd name="connsiteY6" fmla="*/ 24 h 13576"/>
                  <a:gd name="connsiteX7" fmla="*/ 69845 w 69869"/>
                  <a:gd name="connsiteY7" fmla="*/ 2025 h 13576"/>
                  <a:gd name="connsiteX8" fmla="*/ 69845 w 69869"/>
                  <a:gd name="connsiteY8" fmla="*/ 2025 h 1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869" h="13576">
                    <a:moveTo>
                      <a:pt x="69845" y="2025"/>
                    </a:moveTo>
                    <a:cubicBezTo>
                      <a:pt x="70035" y="3263"/>
                      <a:pt x="69083" y="4501"/>
                      <a:pt x="67844" y="4596"/>
                    </a:cubicBezTo>
                    <a:lnTo>
                      <a:pt x="2598" y="13550"/>
                    </a:lnTo>
                    <a:cubicBezTo>
                      <a:pt x="1265" y="13740"/>
                      <a:pt x="122" y="12883"/>
                      <a:pt x="26" y="11550"/>
                    </a:cubicBezTo>
                    <a:lnTo>
                      <a:pt x="26" y="11550"/>
                    </a:lnTo>
                    <a:cubicBezTo>
                      <a:pt x="-164" y="10311"/>
                      <a:pt x="693" y="9168"/>
                      <a:pt x="2027" y="8978"/>
                    </a:cubicBezTo>
                    <a:lnTo>
                      <a:pt x="67273" y="24"/>
                    </a:lnTo>
                    <a:cubicBezTo>
                      <a:pt x="68606" y="-166"/>
                      <a:pt x="69750" y="786"/>
                      <a:pt x="69845" y="2025"/>
                    </a:cubicBezTo>
                    <a:lnTo>
                      <a:pt x="69845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92375EB3-21DE-9568-4362-A70673677AD4}"/>
                  </a:ext>
                </a:extLst>
              </p:cNvPr>
              <p:cNvSpPr/>
              <p:nvPr/>
            </p:nvSpPr>
            <p:spPr>
              <a:xfrm>
                <a:off x="4436624" y="3653572"/>
                <a:ext cx="78629" cy="14721"/>
              </a:xfrm>
              <a:custGeom>
                <a:avLst/>
                <a:gdLst>
                  <a:gd name="connsiteX0" fmla="*/ 78606 w 78629"/>
                  <a:gd name="connsiteY0" fmla="*/ 2122 h 14721"/>
                  <a:gd name="connsiteX1" fmla="*/ 76605 w 78629"/>
                  <a:gd name="connsiteY1" fmla="*/ 4694 h 14721"/>
                  <a:gd name="connsiteX2" fmla="*/ 2691 w 78629"/>
                  <a:gd name="connsiteY2" fmla="*/ 14695 h 14721"/>
                  <a:gd name="connsiteX3" fmla="*/ 24 w 78629"/>
                  <a:gd name="connsiteY3" fmla="*/ 12695 h 14721"/>
                  <a:gd name="connsiteX4" fmla="*/ 24 w 78629"/>
                  <a:gd name="connsiteY4" fmla="*/ 12695 h 14721"/>
                  <a:gd name="connsiteX5" fmla="*/ 2025 w 78629"/>
                  <a:gd name="connsiteY5" fmla="*/ 10028 h 14721"/>
                  <a:gd name="connsiteX6" fmla="*/ 75939 w 78629"/>
                  <a:gd name="connsiteY6" fmla="*/ 26 h 14721"/>
                  <a:gd name="connsiteX7" fmla="*/ 78606 w 78629"/>
                  <a:gd name="connsiteY7" fmla="*/ 2027 h 14721"/>
                  <a:gd name="connsiteX8" fmla="*/ 78606 w 78629"/>
                  <a:gd name="connsiteY8" fmla="*/ 2027 h 1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721">
                    <a:moveTo>
                      <a:pt x="78606" y="2122"/>
                    </a:moveTo>
                    <a:cubicBezTo>
                      <a:pt x="78796" y="3456"/>
                      <a:pt x="77844" y="4599"/>
                      <a:pt x="76605" y="4694"/>
                    </a:cubicBezTo>
                    <a:lnTo>
                      <a:pt x="2691" y="14695"/>
                    </a:lnTo>
                    <a:cubicBezTo>
                      <a:pt x="1358" y="14886"/>
                      <a:pt x="215" y="14028"/>
                      <a:pt x="24" y="12695"/>
                    </a:cubicBezTo>
                    <a:lnTo>
                      <a:pt x="24" y="12695"/>
                    </a:lnTo>
                    <a:cubicBezTo>
                      <a:pt x="-166" y="11457"/>
                      <a:pt x="786" y="10218"/>
                      <a:pt x="2025" y="10028"/>
                    </a:cubicBezTo>
                    <a:lnTo>
                      <a:pt x="75939" y="26"/>
                    </a:lnTo>
                    <a:cubicBezTo>
                      <a:pt x="77177" y="-164"/>
                      <a:pt x="78415" y="693"/>
                      <a:pt x="78606" y="2027"/>
                    </a:cubicBezTo>
                    <a:lnTo>
                      <a:pt x="78606" y="202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ECBB094F-A616-22DC-8A3B-0ADB0CE4DD00}"/>
                  </a:ext>
                </a:extLst>
              </p:cNvPr>
              <p:cNvSpPr/>
              <p:nvPr/>
            </p:nvSpPr>
            <p:spPr>
              <a:xfrm>
                <a:off x="4423956" y="3642309"/>
                <a:ext cx="78820" cy="14839"/>
              </a:xfrm>
              <a:custGeom>
                <a:avLst/>
                <a:gdLst>
                  <a:gd name="connsiteX0" fmla="*/ 78796 w 78820"/>
                  <a:gd name="connsiteY0" fmla="*/ 2051 h 14839"/>
                  <a:gd name="connsiteX1" fmla="*/ 76796 w 78820"/>
                  <a:gd name="connsiteY1" fmla="*/ 4623 h 14839"/>
                  <a:gd name="connsiteX2" fmla="*/ 2691 w 78820"/>
                  <a:gd name="connsiteY2" fmla="*/ 14815 h 14839"/>
                  <a:gd name="connsiteX3" fmla="*/ 24 w 78820"/>
                  <a:gd name="connsiteY3" fmla="*/ 12814 h 14839"/>
                  <a:gd name="connsiteX4" fmla="*/ 24 w 78820"/>
                  <a:gd name="connsiteY4" fmla="*/ 12814 h 14839"/>
                  <a:gd name="connsiteX5" fmla="*/ 2025 w 78820"/>
                  <a:gd name="connsiteY5" fmla="*/ 10147 h 14839"/>
                  <a:gd name="connsiteX6" fmla="*/ 76129 w 78820"/>
                  <a:gd name="connsiteY6" fmla="*/ 51 h 14839"/>
                  <a:gd name="connsiteX7" fmla="*/ 78796 w 78820"/>
                  <a:gd name="connsiteY7" fmla="*/ 2051 h 14839"/>
                  <a:gd name="connsiteX8" fmla="*/ 78796 w 78820"/>
                  <a:gd name="connsiteY8" fmla="*/ 2051 h 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0" h="14839">
                    <a:moveTo>
                      <a:pt x="78796" y="2051"/>
                    </a:moveTo>
                    <a:cubicBezTo>
                      <a:pt x="78987" y="3385"/>
                      <a:pt x="78034" y="4528"/>
                      <a:pt x="76796" y="4623"/>
                    </a:cubicBezTo>
                    <a:lnTo>
                      <a:pt x="2691" y="14815"/>
                    </a:lnTo>
                    <a:cubicBezTo>
                      <a:pt x="1453" y="15005"/>
                      <a:pt x="215" y="14053"/>
                      <a:pt x="24" y="12814"/>
                    </a:cubicBezTo>
                    <a:lnTo>
                      <a:pt x="24" y="12814"/>
                    </a:lnTo>
                    <a:cubicBezTo>
                      <a:pt x="-166" y="11481"/>
                      <a:pt x="786" y="10338"/>
                      <a:pt x="2025" y="10147"/>
                    </a:cubicBezTo>
                    <a:lnTo>
                      <a:pt x="76129" y="51"/>
                    </a:lnTo>
                    <a:cubicBezTo>
                      <a:pt x="77367" y="-235"/>
                      <a:pt x="78606" y="718"/>
                      <a:pt x="78796" y="2051"/>
                    </a:cubicBezTo>
                    <a:lnTo>
                      <a:pt x="78796" y="20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56093713-50C6-9EAB-B1C7-7F39944BD45A}"/>
                  </a:ext>
                </a:extLst>
              </p:cNvPr>
              <p:cNvSpPr/>
              <p:nvPr/>
            </p:nvSpPr>
            <p:spPr>
              <a:xfrm>
                <a:off x="4416449" y="3631977"/>
                <a:ext cx="76612" cy="14692"/>
              </a:xfrm>
              <a:custGeom>
                <a:avLst/>
                <a:gdLst>
                  <a:gd name="connsiteX0" fmla="*/ 76588 w 76612"/>
                  <a:gd name="connsiteY0" fmla="*/ 2096 h 14692"/>
                  <a:gd name="connsiteX1" fmla="*/ 74588 w 76612"/>
                  <a:gd name="connsiteY1" fmla="*/ 4763 h 14692"/>
                  <a:gd name="connsiteX2" fmla="*/ 2674 w 76612"/>
                  <a:gd name="connsiteY2" fmla="*/ 14669 h 14692"/>
                  <a:gd name="connsiteX3" fmla="*/ 7 w 76612"/>
                  <a:gd name="connsiteY3" fmla="*/ 12668 h 14692"/>
                  <a:gd name="connsiteX4" fmla="*/ 7 w 76612"/>
                  <a:gd name="connsiteY4" fmla="*/ 12668 h 14692"/>
                  <a:gd name="connsiteX5" fmla="*/ 2008 w 76612"/>
                  <a:gd name="connsiteY5" fmla="*/ 10001 h 14692"/>
                  <a:gd name="connsiteX6" fmla="*/ 73826 w 76612"/>
                  <a:gd name="connsiteY6" fmla="*/ 0 h 14692"/>
                  <a:gd name="connsiteX7" fmla="*/ 76493 w 76612"/>
                  <a:gd name="connsiteY7" fmla="*/ 2000 h 14692"/>
                  <a:gd name="connsiteX8" fmla="*/ 76493 w 76612"/>
                  <a:gd name="connsiteY8" fmla="*/ 2000 h 1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12" h="14692">
                    <a:moveTo>
                      <a:pt x="76588" y="2096"/>
                    </a:moveTo>
                    <a:cubicBezTo>
                      <a:pt x="76779" y="3429"/>
                      <a:pt x="75826" y="4572"/>
                      <a:pt x="74588" y="4763"/>
                    </a:cubicBezTo>
                    <a:lnTo>
                      <a:pt x="2674" y="14669"/>
                    </a:lnTo>
                    <a:cubicBezTo>
                      <a:pt x="1436" y="14859"/>
                      <a:pt x="293" y="13906"/>
                      <a:pt x="7" y="12668"/>
                    </a:cubicBezTo>
                    <a:lnTo>
                      <a:pt x="7" y="12668"/>
                    </a:lnTo>
                    <a:cubicBezTo>
                      <a:pt x="-88" y="11335"/>
                      <a:pt x="769" y="10192"/>
                      <a:pt x="2008" y="10001"/>
                    </a:cubicBezTo>
                    <a:lnTo>
                      <a:pt x="73826" y="0"/>
                    </a:lnTo>
                    <a:cubicBezTo>
                      <a:pt x="75064" y="0"/>
                      <a:pt x="76302" y="762"/>
                      <a:pt x="76493" y="2000"/>
                    </a:cubicBezTo>
                    <a:lnTo>
                      <a:pt x="76493" y="200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B87C0F32-6248-A58B-097F-D57DA4D9810F}"/>
                  </a:ext>
                </a:extLst>
              </p:cNvPr>
              <p:cNvSpPr/>
              <p:nvPr/>
            </p:nvSpPr>
            <p:spPr>
              <a:xfrm>
                <a:off x="4419192" y="3622064"/>
                <a:ext cx="57107" cy="11844"/>
              </a:xfrm>
              <a:custGeom>
                <a:avLst/>
                <a:gdLst>
                  <a:gd name="connsiteX0" fmla="*/ 57081 w 57107"/>
                  <a:gd name="connsiteY0" fmla="*/ 2103 h 11844"/>
                  <a:gd name="connsiteX1" fmla="*/ 55081 w 57107"/>
                  <a:gd name="connsiteY1" fmla="*/ 4675 h 11844"/>
                  <a:gd name="connsiteX2" fmla="*/ 2693 w 57107"/>
                  <a:gd name="connsiteY2" fmla="*/ 11818 h 11844"/>
                  <a:gd name="connsiteX3" fmla="*/ 26 w 57107"/>
                  <a:gd name="connsiteY3" fmla="*/ 9913 h 11844"/>
                  <a:gd name="connsiteX4" fmla="*/ 26 w 57107"/>
                  <a:gd name="connsiteY4" fmla="*/ 9913 h 11844"/>
                  <a:gd name="connsiteX5" fmla="*/ 2027 w 57107"/>
                  <a:gd name="connsiteY5" fmla="*/ 7246 h 11844"/>
                  <a:gd name="connsiteX6" fmla="*/ 54414 w 57107"/>
                  <a:gd name="connsiteY6" fmla="*/ 7 h 11844"/>
                  <a:gd name="connsiteX7" fmla="*/ 57081 w 57107"/>
                  <a:gd name="connsiteY7" fmla="*/ 2008 h 11844"/>
                  <a:gd name="connsiteX8" fmla="*/ 57081 w 57107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07" h="11844">
                    <a:moveTo>
                      <a:pt x="57081" y="2103"/>
                    </a:moveTo>
                    <a:cubicBezTo>
                      <a:pt x="57272" y="3341"/>
                      <a:pt x="56414" y="4579"/>
                      <a:pt x="55081" y="4675"/>
                    </a:cubicBezTo>
                    <a:lnTo>
                      <a:pt x="2693" y="11818"/>
                    </a:lnTo>
                    <a:cubicBezTo>
                      <a:pt x="1455" y="12009"/>
                      <a:pt x="217" y="11152"/>
                      <a:pt x="26" y="9913"/>
                    </a:cubicBezTo>
                    <a:lnTo>
                      <a:pt x="26" y="9913"/>
                    </a:lnTo>
                    <a:cubicBezTo>
                      <a:pt x="-164" y="8675"/>
                      <a:pt x="693" y="7437"/>
                      <a:pt x="2027" y="7246"/>
                    </a:cubicBezTo>
                    <a:lnTo>
                      <a:pt x="54414" y="7"/>
                    </a:lnTo>
                    <a:cubicBezTo>
                      <a:pt x="55652" y="-88"/>
                      <a:pt x="56891" y="769"/>
                      <a:pt x="57081" y="2008"/>
                    </a:cubicBezTo>
                    <a:lnTo>
                      <a:pt x="57081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F32F5C02-0FCF-67AE-925A-B809F75B3398}"/>
                  </a:ext>
                </a:extLst>
              </p:cNvPr>
              <p:cNvSpPr/>
              <p:nvPr/>
            </p:nvSpPr>
            <p:spPr>
              <a:xfrm>
                <a:off x="4413748" y="3615974"/>
                <a:ext cx="94665" cy="44959"/>
              </a:xfrm>
              <a:custGeom>
                <a:avLst/>
                <a:gdLst>
                  <a:gd name="connsiteX0" fmla="*/ 5470 w 94665"/>
                  <a:gd name="connsiteY0" fmla="*/ 44960 h 44959"/>
                  <a:gd name="connsiteX1" fmla="*/ 25186 w 94665"/>
                  <a:gd name="connsiteY1" fmla="*/ 192 h 44959"/>
                  <a:gd name="connsiteX2" fmla="*/ 94052 w 94665"/>
                  <a:gd name="connsiteY2" fmla="*/ 21719 h 44959"/>
                  <a:gd name="connsiteX3" fmla="*/ 5470 w 94665"/>
                  <a:gd name="connsiteY3" fmla="*/ 44960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65" h="44959">
                    <a:moveTo>
                      <a:pt x="5470" y="44960"/>
                    </a:moveTo>
                    <a:cubicBezTo>
                      <a:pt x="5470" y="44960"/>
                      <a:pt x="-15676" y="2859"/>
                      <a:pt x="25186" y="192"/>
                    </a:cubicBezTo>
                    <a:cubicBezTo>
                      <a:pt x="66049" y="-2380"/>
                      <a:pt x="94052" y="21719"/>
                      <a:pt x="94052" y="21719"/>
                    </a:cubicBezTo>
                    <a:cubicBezTo>
                      <a:pt x="94052" y="21719"/>
                      <a:pt x="107768" y="37530"/>
                      <a:pt x="5470" y="4496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3410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7DF4A38A-C229-F2CB-B5D7-B5684E498E4C}"/>
                  </a:ext>
                </a:extLst>
              </p:cNvPr>
              <p:cNvSpPr/>
              <p:nvPr/>
            </p:nvSpPr>
            <p:spPr>
              <a:xfrm>
                <a:off x="4532185" y="3681609"/>
                <a:ext cx="425826" cy="1017358"/>
              </a:xfrm>
              <a:custGeom>
                <a:avLst/>
                <a:gdLst>
                  <a:gd name="connsiteX0" fmla="*/ 424148 w 425826"/>
                  <a:gd name="connsiteY0" fmla="*/ 999547 h 1017358"/>
                  <a:gd name="connsiteX1" fmla="*/ 14859 w 425826"/>
                  <a:gd name="connsiteY1" fmla="*/ 10756 h 1017358"/>
                  <a:gd name="connsiteX2" fmla="*/ 0 w 425826"/>
                  <a:gd name="connsiteY2" fmla="*/ 470 h 1017358"/>
                  <a:gd name="connsiteX3" fmla="*/ 420910 w 425826"/>
                  <a:gd name="connsiteY3" fmla="*/ 1017358 h 1017358"/>
                  <a:gd name="connsiteX4" fmla="*/ 425577 w 425826"/>
                  <a:gd name="connsiteY4" fmla="*/ 1010596 h 1017358"/>
                  <a:gd name="connsiteX5" fmla="*/ 424148 w 425826"/>
                  <a:gd name="connsiteY5" fmla="*/ 999547 h 101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26" h="1017358">
                    <a:moveTo>
                      <a:pt x="424148" y="999547"/>
                    </a:moveTo>
                    <a:lnTo>
                      <a:pt x="14859" y="10756"/>
                    </a:lnTo>
                    <a:cubicBezTo>
                      <a:pt x="11716" y="3041"/>
                      <a:pt x="5048" y="-1531"/>
                      <a:pt x="0" y="470"/>
                    </a:cubicBezTo>
                    <a:lnTo>
                      <a:pt x="420910" y="1017358"/>
                    </a:lnTo>
                    <a:cubicBezTo>
                      <a:pt x="423386" y="1016311"/>
                      <a:pt x="425005" y="1013739"/>
                      <a:pt x="425577" y="1010596"/>
                    </a:cubicBezTo>
                    <a:cubicBezTo>
                      <a:pt x="426148" y="1007357"/>
                      <a:pt x="425767" y="1003452"/>
                      <a:pt x="424148" y="999547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AE11D41F-DD75-C6FF-2322-4F93CEA2277A}"/>
                  </a:ext>
                </a:extLst>
              </p:cNvPr>
              <p:cNvSpPr/>
              <p:nvPr/>
            </p:nvSpPr>
            <p:spPr>
              <a:xfrm>
                <a:off x="4866321" y="4513897"/>
                <a:ext cx="126373" cy="252219"/>
              </a:xfrm>
              <a:custGeom>
                <a:avLst/>
                <a:gdLst>
                  <a:gd name="connsiteX0" fmla="*/ 124778 w 126373"/>
                  <a:gd name="connsiteY0" fmla="*/ 224885 h 252219"/>
                  <a:gd name="connsiteX1" fmla="*/ 24765 w 126373"/>
                  <a:gd name="connsiteY1" fmla="*/ 0 h 252219"/>
                  <a:gd name="connsiteX2" fmla="*/ 0 w 126373"/>
                  <a:gd name="connsiteY2" fmla="*/ 10287 h 252219"/>
                  <a:gd name="connsiteX3" fmla="*/ 88202 w 126373"/>
                  <a:gd name="connsiteY3" fmla="*/ 240030 h 252219"/>
                  <a:gd name="connsiteX4" fmla="*/ 114110 w 126373"/>
                  <a:gd name="connsiteY4" fmla="*/ 250698 h 252219"/>
                  <a:gd name="connsiteX5" fmla="*/ 124873 w 126373"/>
                  <a:gd name="connsiteY5" fmla="*/ 240030 h 252219"/>
                  <a:gd name="connsiteX6" fmla="*/ 124873 w 126373"/>
                  <a:gd name="connsiteY6" fmla="*/ 224885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373" h="252219">
                    <a:moveTo>
                      <a:pt x="124778" y="224885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202" y="240030"/>
                    </a:lnTo>
                    <a:cubicBezTo>
                      <a:pt x="92393" y="250127"/>
                      <a:pt x="103918" y="254889"/>
                      <a:pt x="114110" y="250698"/>
                    </a:cubicBezTo>
                    <a:cubicBezTo>
                      <a:pt x="119158" y="248603"/>
                      <a:pt x="122873" y="244697"/>
                      <a:pt x="124873" y="240030"/>
                    </a:cubicBezTo>
                    <a:cubicBezTo>
                      <a:pt x="126778" y="235363"/>
                      <a:pt x="126968" y="229934"/>
                      <a:pt x="124873" y="224885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0C73C467-7EAC-D7E7-68B9-613DD65234CE}"/>
                  </a:ext>
                </a:extLst>
              </p:cNvPr>
              <p:cNvSpPr/>
              <p:nvPr/>
            </p:nvSpPr>
            <p:spPr>
              <a:xfrm>
                <a:off x="4880514" y="4513897"/>
                <a:ext cx="112086" cy="249840"/>
              </a:xfrm>
              <a:custGeom>
                <a:avLst/>
                <a:gdLst>
                  <a:gd name="connsiteX0" fmla="*/ 110585 w 112086"/>
                  <a:gd name="connsiteY0" fmla="*/ 224885 h 249840"/>
                  <a:gd name="connsiteX1" fmla="*/ 110585 w 112086"/>
                  <a:gd name="connsiteY1" fmla="*/ 240030 h 249840"/>
                  <a:gd name="connsiteX2" fmla="*/ 101537 w 112086"/>
                  <a:gd name="connsiteY2" fmla="*/ 249841 h 249840"/>
                  <a:gd name="connsiteX3" fmla="*/ 0 w 112086"/>
                  <a:gd name="connsiteY3" fmla="*/ 4381 h 249840"/>
                  <a:gd name="connsiteX4" fmla="*/ 10573 w 112086"/>
                  <a:gd name="connsiteY4" fmla="*/ 0 h 249840"/>
                  <a:gd name="connsiteX5" fmla="*/ 110585 w 112086"/>
                  <a:gd name="connsiteY5" fmla="*/ 224885 h 249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086" h="249840">
                    <a:moveTo>
                      <a:pt x="110585" y="224885"/>
                    </a:moveTo>
                    <a:cubicBezTo>
                      <a:pt x="112681" y="229934"/>
                      <a:pt x="112490" y="235363"/>
                      <a:pt x="110585" y="240030"/>
                    </a:cubicBezTo>
                    <a:cubicBezTo>
                      <a:pt x="108871" y="244126"/>
                      <a:pt x="105728" y="247650"/>
                      <a:pt x="101537" y="249841"/>
                    </a:cubicBezTo>
                    <a:cubicBezTo>
                      <a:pt x="67723" y="168021"/>
                      <a:pt x="33814" y="86296"/>
                      <a:pt x="0" y="4381"/>
                    </a:cubicBezTo>
                    <a:lnTo>
                      <a:pt x="10573" y="0"/>
                    </a:lnTo>
                    <a:lnTo>
                      <a:pt x="110585" y="224885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1" name="Graphic 36">
              <a:extLst>
                <a:ext uri="{FF2B5EF4-FFF2-40B4-BE49-F238E27FC236}">
                  <a16:creationId xmlns:a16="http://schemas.microsoft.com/office/drawing/2014/main" id="{F2C839DD-912A-F6B8-5F0D-3E189C820944}"/>
                </a:ext>
              </a:extLst>
            </p:cNvPr>
            <p:cNvGrpSpPr/>
            <p:nvPr/>
          </p:nvGrpSpPr>
          <p:grpSpPr>
            <a:xfrm>
              <a:off x="6316764" y="4084025"/>
              <a:ext cx="696064" cy="1748234"/>
              <a:chOff x="4591274" y="3607685"/>
              <a:chExt cx="481831" cy="1210166"/>
            </a:xfrm>
          </p:grpSpPr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FC906629-889B-EC41-039D-E75A3AC468E1}"/>
                  </a:ext>
                </a:extLst>
              </p:cNvPr>
              <p:cNvSpPr/>
              <p:nvPr/>
            </p:nvSpPr>
            <p:spPr>
              <a:xfrm>
                <a:off x="4607861" y="3733206"/>
                <a:ext cx="430598" cy="1017789"/>
              </a:xfrm>
              <a:custGeom>
                <a:avLst/>
                <a:gdLst>
                  <a:gd name="connsiteX0" fmla="*/ 410955 w 430598"/>
                  <a:gd name="connsiteY0" fmla="*/ 1007100 h 1017789"/>
                  <a:gd name="connsiteX1" fmla="*/ 1666 w 430598"/>
                  <a:gd name="connsiteY1" fmla="*/ 18214 h 1017789"/>
                  <a:gd name="connsiteX2" fmla="*/ 4905 w 430598"/>
                  <a:gd name="connsiteY2" fmla="*/ 498 h 1017789"/>
                  <a:gd name="connsiteX3" fmla="*/ 12905 w 430598"/>
                  <a:gd name="connsiteY3" fmla="*/ 1927 h 1017789"/>
                  <a:gd name="connsiteX4" fmla="*/ 19573 w 430598"/>
                  <a:gd name="connsiteY4" fmla="*/ 10785 h 1017789"/>
                  <a:gd name="connsiteX5" fmla="*/ 428862 w 430598"/>
                  <a:gd name="connsiteY5" fmla="*/ 999575 h 1017789"/>
                  <a:gd name="connsiteX6" fmla="*/ 425719 w 430598"/>
                  <a:gd name="connsiteY6" fmla="*/ 1017292 h 1017789"/>
                  <a:gd name="connsiteX7" fmla="*/ 417623 w 430598"/>
                  <a:gd name="connsiteY7" fmla="*/ 1015863 h 1017789"/>
                  <a:gd name="connsiteX8" fmla="*/ 410860 w 430598"/>
                  <a:gd name="connsiteY8" fmla="*/ 1007100 h 101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598" h="1017789">
                    <a:moveTo>
                      <a:pt x="410955" y="1007100"/>
                    </a:moveTo>
                    <a:lnTo>
                      <a:pt x="1666" y="18214"/>
                    </a:lnTo>
                    <a:cubicBezTo>
                      <a:pt x="-1477" y="10499"/>
                      <a:pt x="-49" y="2593"/>
                      <a:pt x="4905" y="498"/>
                    </a:cubicBezTo>
                    <a:cubicBezTo>
                      <a:pt x="7381" y="-550"/>
                      <a:pt x="10238" y="117"/>
                      <a:pt x="12905" y="1927"/>
                    </a:cubicBezTo>
                    <a:cubicBezTo>
                      <a:pt x="15572" y="3832"/>
                      <a:pt x="18049" y="6880"/>
                      <a:pt x="19573" y="10785"/>
                    </a:cubicBezTo>
                    <a:lnTo>
                      <a:pt x="428862" y="999575"/>
                    </a:lnTo>
                    <a:cubicBezTo>
                      <a:pt x="432101" y="1007386"/>
                      <a:pt x="430672" y="1015196"/>
                      <a:pt x="425719" y="1017292"/>
                    </a:cubicBezTo>
                    <a:cubicBezTo>
                      <a:pt x="423243" y="1018339"/>
                      <a:pt x="420385" y="1017673"/>
                      <a:pt x="417623" y="1015863"/>
                    </a:cubicBezTo>
                    <a:cubicBezTo>
                      <a:pt x="414956" y="1014053"/>
                      <a:pt x="412479" y="1010910"/>
                      <a:pt x="410860" y="1007100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9B451036-9868-5631-4EA9-B80B566FFA99}"/>
                  </a:ext>
                </a:extLst>
              </p:cNvPr>
              <p:cNvSpPr/>
              <p:nvPr/>
            </p:nvSpPr>
            <p:spPr>
              <a:xfrm>
                <a:off x="4591274" y="3607685"/>
                <a:ext cx="93147" cy="153736"/>
              </a:xfrm>
              <a:custGeom>
                <a:avLst/>
                <a:gdLst>
                  <a:gd name="connsiteX0" fmla="*/ 43400 w 93147"/>
                  <a:gd name="connsiteY0" fmla="*/ 153642 h 153736"/>
                  <a:gd name="connsiteX1" fmla="*/ 45019 w 93147"/>
                  <a:gd name="connsiteY1" fmla="*/ 108874 h 153736"/>
                  <a:gd name="connsiteX2" fmla="*/ 88167 w 93147"/>
                  <a:gd name="connsiteY2" fmla="*/ 22006 h 153736"/>
                  <a:gd name="connsiteX3" fmla="*/ 1299 w 93147"/>
                  <a:gd name="connsiteY3" fmla="*/ 77346 h 153736"/>
                  <a:gd name="connsiteX4" fmla="*/ 22064 w 93147"/>
                  <a:gd name="connsiteY4" fmla="*/ 152880 h 153736"/>
                  <a:gd name="connsiteX5" fmla="*/ 43400 w 93147"/>
                  <a:gd name="connsiteY5" fmla="*/ 153737 h 15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147" h="153736">
                    <a:moveTo>
                      <a:pt x="43400" y="153642"/>
                    </a:moveTo>
                    <a:cubicBezTo>
                      <a:pt x="43400" y="153642"/>
                      <a:pt x="31112" y="128019"/>
                      <a:pt x="45019" y="108874"/>
                    </a:cubicBezTo>
                    <a:cubicBezTo>
                      <a:pt x="58926" y="89634"/>
                      <a:pt x="108932" y="72203"/>
                      <a:pt x="88167" y="22006"/>
                    </a:cubicBezTo>
                    <a:cubicBezTo>
                      <a:pt x="67403" y="-28286"/>
                      <a:pt x="15491" y="15053"/>
                      <a:pt x="1299" y="77346"/>
                    </a:cubicBezTo>
                    <a:cubicBezTo>
                      <a:pt x="-6321" y="114970"/>
                      <a:pt x="22064" y="152880"/>
                      <a:pt x="22064" y="152880"/>
                    </a:cubicBezTo>
                    <a:lnTo>
                      <a:pt x="43400" y="153737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B7D38B86-8C3E-4154-6FD0-6C6B0AA37E8D}"/>
                  </a:ext>
                </a:extLst>
              </p:cNvPr>
              <p:cNvSpPr/>
              <p:nvPr/>
            </p:nvSpPr>
            <p:spPr>
              <a:xfrm>
                <a:off x="4612969" y="3671252"/>
                <a:ext cx="57124" cy="44466"/>
              </a:xfrm>
              <a:custGeom>
                <a:avLst/>
                <a:gdLst>
                  <a:gd name="connsiteX0" fmla="*/ 464 w 57124"/>
                  <a:gd name="connsiteY0" fmla="*/ 43498 h 44466"/>
                  <a:gd name="connsiteX1" fmla="*/ 3702 w 57124"/>
                  <a:gd name="connsiteY1" fmla="*/ 43974 h 44466"/>
                  <a:gd name="connsiteX2" fmla="*/ 56185 w 57124"/>
                  <a:gd name="connsiteY2" fmla="*/ 4159 h 44466"/>
                  <a:gd name="connsiteX3" fmla="*/ 56661 w 57124"/>
                  <a:gd name="connsiteY3" fmla="*/ 921 h 44466"/>
                  <a:gd name="connsiteX4" fmla="*/ 56661 w 57124"/>
                  <a:gd name="connsiteY4" fmla="*/ 921 h 44466"/>
                  <a:gd name="connsiteX5" fmla="*/ 53423 w 57124"/>
                  <a:gd name="connsiteY5" fmla="*/ 540 h 44466"/>
                  <a:gd name="connsiteX6" fmla="*/ 940 w 57124"/>
                  <a:gd name="connsiteY6" fmla="*/ 40355 h 44466"/>
                  <a:gd name="connsiteX7" fmla="*/ 464 w 57124"/>
                  <a:gd name="connsiteY7" fmla="*/ 43593 h 44466"/>
                  <a:gd name="connsiteX8" fmla="*/ 464 w 57124"/>
                  <a:gd name="connsiteY8" fmla="*/ 43593 h 44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24" h="44466">
                    <a:moveTo>
                      <a:pt x="464" y="43498"/>
                    </a:moveTo>
                    <a:cubicBezTo>
                      <a:pt x="1225" y="44641"/>
                      <a:pt x="2749" y="44736"/>
                      <a:pt x="3702" y="43974"/>
                    </a:cubicBezTo>
                    <a:lnTo>
                      <a:pt x="56185" y="4159"/>
                    </a:lnTo>
                    <a:cubicBezTo>
                      <a:pt x="57232" y="3397"/>
                      <a:pt x="57423" y="1873"/>
                      <a:pt x="56661" y="921"/>
                    </a:cubicBezTo>
                    <a:lnTo>
                      <a:pt x="56661" y="921"/>
                    </a:lnTo>
                    <a:cubicBezTo>
                      <a:pt x="55899" y="-127"/>
                      <a:pt x="54470" y="-317"/>
                      <a:pt x="53423" y="540"/>
                    </a:cubicBezTo>
                    <a:lnTo>
                      <a:pt x="940" y="40355"/>
                    </a:lnTo>
                    <a:cubicBezTo>
                      <a:pt x="-108" y="41116"/>
                      <a:pt x="-298" y="42640"/>
                      <a:pt x="464" y="43593"/>
                    </a:cubicBezTo>
                    <a:lnTo>
                      <a:pt x="464" y="43593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99C68D43-C2CB-BDFD-6EE0-58D3E17F35CD}"/>
                  </a:ext>
                </a:extLst>
              </p:cNvPr>
              <p:cNvSpPr/>
              <p:nvPr/>
            </p:nvSpPr>
            <p:spPr>
              <a:xfrm>
                <a:off x="4605540" y="3654183"/>
                <a:ext cx="64077" cy="49790"/>
              </a:xfrm>
              <a:custGeom>
                <a:avLst/>
                <a:gdLst>
                  <a:gd name="connsiteX0" fmla="*/ 559 w 64077"/>
                  <a:gd name="connsiteY0" fmla="*/ 48850 h 49790"/>
                  <a:gd name="connsiteX1" fmla="*/ 3797 w 64077"/>
                  <a:gd name="connsiteY1" fmla="*/ 49327 h 49790"/>
                  <a:gd name="connsiteX2" fmla="*/ 63138 w 64077"/>
                  <a:gd name="connsiteY2" fmla="*/ 4178 h 49790"/>
                  <a:gd name="connsiteX3" fmla="*/ 63614 w 64077"/>
                  <a:gd name="connsiteY3" fmla="*/ 940 h 49790"/>
                  <a:gd name="connsiteX4" fmla="*/ 63614 w 64077"/>
                  <a:gd name="connsiteY4" fmla="*/ 940 h 49790"/>
                  <a:gd name="connsiteX5" fmla="*/ 60376 w 64077"/>
                  <a:gd name="connsiteY5" fmla="*/ 464 h 49790"/>
                  <a:gd name="connsiteX6" fmla="*/ 940 w 64077"/>
                  <a:gd name="connsiteY6" fmla="*/ 45612 h 49790"/>
                  <a:gd name="connsiteX7" fmla="*/ 464 w 64077"/>
                  <a:gd name="connsiteY7" fmla="*/ 48850 h 49790"/>
                  <a:gd name="connsiteX8" fmla="*/ 464 w 64077"/>
                  <a:gd name="connsiteY8" fmla="*/ 48850 h 4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077" h="49790">
                    <a:moveTo>
                      <a:pt x="559" y="48850"/>
                    </a:moveTo>
                    <a:cubicBezTo>
                      <a:pt x="1321" y="49898"/>
                      <a:pt x="2749" y="50089"/>
                      <a:pt x="3797" y="49327"/>
                    </a:cubicBezTo>
                    <a:lnTo>
                      <a:pt x="63138" y="4178"/>
                    </a:lnTo>
                    <a:cubicBezTo>
                      <a:pt x="64186" y="3416"/>
                      <a:pt x="64376" y="1988"/>
                      <a:pt x="63614" y="940"/>
                    </a:cubicBezTo>
                    <a:lnTo>
                      <a:pt x="63614" y="940"/>
                    </a:lnTo>
                    <a:cubicBezTo>
                      <a:pt x="62852" y="-108"/>
                      <a:pt x="61328" y="-299"/>
                      <a:pt x="60376" y="464"/>
                    </a:cubicBezTo>
                    <a:lnTo>
                      <a:pt x="940" y="45612"/>
                    </a:lnTo>
                    <a:cubicBezTo>
                      <a:pt x="-108" y="46469"/>
                      <a:pt x="-298" y="47898"/>
                      <a:pt x="464" y="48850"/>
                    </a:cubicBezTo>
                    <a:lnTo>
                      <a:pt x="464" y="4885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1CBA636D-A986-F9A8-6ABF-A3EA2A347575}"/>
                  </a:ext>
                </a:extLst>
              </p:cNvPr>
              <p:cNvSpPr/>
              <p:nvPr/>
            </p:nvSpPr>
            <p:spPr>
              <a:xfrm>
                <a:off x="4606492" y="3637324"/>
                <a:ext cx="64172" cy="49885"/>
              </a:xfrm>
              <a:custGeom>
                <a:avLst/>
                <a:gdLst>
                  <a:gd name="connsiteX0" fmla="*/ 463 w 64172"/>
                  <a:gd name="connsiteY0" fmla="*/ 48946 h 49885"/>
                  <a:gd name="connsiteX1" fmla="*/ 3702 w 64172"/>
                  <a:gd name="connsiteY1" fmla="*/ 49422 h 49885"/>
                  <a:gd name="connsiteX2" fmla="*/ 63233 w 64172"/>
                  <a:gd name="connsiteY2" fmla="*/ 4178 h 49885"/>
                  <a:gd name="connsiteX3" fmla="*/ 63709 w 64172"/>
                  <a:gd name="connsiteY3" fmla="*/ 940 h 49885"/>
                  <a:gd name="connsiteX4" fmla="*/ 63709 w 64172"/>
                  <a:gd name="connsiteY4" fmla="*/ 940 h 49885"/>
                  <a:gd name="connsiteX5" fmla="*/ 60471 w 64172"/>
                  <a:gd name="connsiteY5" fmla="*/ 464 h 49885"/>
                  <a:gd name="connsiteX6" fmla="*/ 940 w 64172"/>
                  <a:gd name="connsiteY6" fmla="*/ 45612 h 49885"/>
                  <a:gd name="connsiteX7" fmla="*/ 463 w 64172"/>
                  <a:gd name="connsiteY7" fmla="*/ 48851 h 49885"/>
                  <a:gd name="connsiteX8" fmla="*/ 463 w 64172"/>
                  <a:gd name="connsiteY8" fmla="*/ 48851 h 4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172" h="49885">
                    <a:moveTo>
                      <a:pt x="463" y="48946"/>
                    </a:moveTo>
                    <a:cubicBezTo>
                      <a:pt x="1226" y="49993"/>
                      <a:pt x="2654" y="50184"/>
                      <a:pt x="3702" y="49422"/>
                    </a:cubicBezTo>
                    <a:lnTo>
                      <a:pt x="63233" y="4178"/>
                    </a:lnTo>
                    <a:cubicBezTo>
                      <a:pt x="64281" y="3416"/>
                      <a:pt x="64471" y="1892"/>
                      <a:pt x="63709" y="940"/>
                    </a:cubicBezTo>
                    <a:lnTo>
                      <a:pt x="63709" y="940"/>
                    </a:lnTo>
                    <a:cubicBezTo>
                      <a:pt x="62947" y="-108"/>
                      <a:pt x="61424" y="-299"/>
                      <a:pt x="60471" y="464"/>
                    </a:cubicBezTo>
                    <a:lnTo>
                      <a:pt x="940" y="45612"/>
                    </a:lnTo>
                    <a:cubicBezTo>
                      <a:pt x="-108" y="46374"/>
                      <a:pt x="-299" y="47898"/>
                      <a:pt x="463" y="48851"/>
                    </a:cubicBezTo>
                    <a:lnTo>
                      <a:pt x="463" y="488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642920E5-0953-A509-A0E7-5D5B843566CB}"/>
                  </a:ext>
                </a:extLst>
              </p:cNvPr>
              <p:cNvSpPr/>
              <p:nvPr/>
            </p:nvSpPr>
            <p:spPr>
              <a:xfrm>
                <a:off x="4606016" y="3624465"/>
                <a:ext cx="62553" cy="48493"/>
              </a:xfrm>
              <a:custGeom>
                <a:avLst/>
                <a:gdLst>
                  <a:gd name="connsiteX0" fmla="*/ 463 w 62553"/>
                  <a:gd name="connsiteY0" fmla="*/ 47612 h 48493"/>
                  <a:gd name="connsiteX1" fmla="*/ 3797 w 62553"/>
                  <a:gd name="connsiteY1" fmla="*/ 47993 h 48493"/>
                  <a:gd name="connsiteX2" fmla="*/ 61614 w 62553"/>
                  <a:gd name="connsiteY2" fmla="*/ 4178 h 48493"/>
                  <a:gd name="connsiteX3" fmla="*/ 62090 w 62553"/>
                  <a:gd name="connsiteY3" fmla="*/ 940 h 48493"/>
                  <a:gd name="connsiteX4" fmla="*/ 62090 w 62553"/>
                  <a:gd name="connsiteY4" fmla="*/ 940 h 48493"/>
                  <a:gd name="connsiteX5" fmla="*/ 58852 w 62553"/>
                  <a:gd name="connsiteY5" fmla="*/ 464 h 48493"/>
                  <a:gd name="connsiteX6" fmla="*/ 940 w 62553"/>
                  <a:gd name="connsiteY6" fmla="*/ 44183 h 48493"/>
                  <a:gd name="connsiteX7" fmla="*/ 463 w 62553"/>
                  <a:gd name="connsiteY7" fmla="*/ 47517 h 48493"/>
                  <a:gd name="connsiteX8" fmla="*/ 463 w 62553"/>
                  <a:gd name="connsiteY8" fmla="*/ 47517 h 4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553" h="48493">
                    <a:moveTo>
                      <a:pt x="463" y="47612"/>
                    </a:moveTo>
                    <a:cubicBezTo>
                      <a:pt x="1226" y="48660"/>
                      <a:pt x="2750" y="48755"/>
                      <a:pt x="3797" y="47993"/>
                    </a:cubicBezTo>
                    <a:lnTo>
                      <a:pt x="61614" y="4178"/>
                    </a:lnTo>
                    <a:cubicBezTo>
                      <a:pt x="62662" y="3416"/>
                      <a:pt x="62852" y="1988"/>
                      <a:pt x="62090" y="940"/>
                    </a:cubicBezTo>
                    <a:lnTo>
                      <a:pt x="62090" y="940"/>
                    </a:lnTo>
                    <a:cubicBezTo>
                      <a:pt x="61328" y="-108"/>
                      <a:pt x="59900" y="-299"/>
                      <a:pt x="58852" y="464"/>
                    </a:cubicBezTo>
                    <a:lnTo>
                      <a:pt x="940" y="44183"/>
                    </a:lnTo>
                    <a:cubicBezTo>
                      <a:pt x="-108" y="45040"/>
                      <a:pt x="-299" y="46469"/>
                      <a:pt x="463" y="47517"/>
                    </a:cubicBezTo>
                    <a:lnTo>
                      <a:pt x="463" y="4751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A0A10FC5-4B13-F026-DB9E-97E22AA4881D}"/>
                  </a:ext>
                </a:extLst>
              </p:cNvPr>
              <p:cNvSpPr/>
              <p:nvPr/>
            </p:nvSpPr>
            <p:spPr>
              <a:xfrm>
                <a:off x="4610778" y="3617512"/>
                <a:ext cx="46884" cy="36626"/>
              </a:xfrm>
              <a:custGeom>
                <a:avLst/>
                <a:gdLst>
                  <a:gd name="connsiteX0" fmla="*/ 559 w 46884"/>
                  <a:gd name="connsiteY0" fmla="*/ 35706 h 36626"/>
                  <a:gd name="connsiteX1" fmla="*/ 3797 w 46884"/>
                  <a:gd name="connsiteY1" fmla="*/ 36087 h 36626"/>
                  <a:gd name="connsiteX2" fmla="*/ 45993 w 46884"/>
                  <a:gd name="connsiteY2" fmla="*/ 4178 h 36626"/>
                  <a:gd name="connsiteX3" fmla="*/ 46374 w 46884"/>
                  <a:gd name="connsiteY3" fmla="*/ 940 h 36626"/>
                  <a:gd name="connsiteX4" fmla="*/ 46374 w 46884"/>
                  <a:gd name="connsiteY4" fmla="*/ 940 h 36626"/>
                  <a:gd name="connsiteX5" fmla="*/ 43136 w 46884"/>
                  <a:gd name="connsiteY5" fmla="*/ 463 h 36626"/>
                  <a:gd name="connsiteX6" fmla="*/ 940 w 46884"/>
                  <a:gd name="connsiteY6" fmla="*/ 32372 h 36626"/>
                  <a:gd name="connsiteX7" fmla="*/ 463 w 46884"/>
                  <a:gd name="connsiteY7" fmla="*/ 35611 h 36626"/>
                  <a:gd name="connsiteX8" fmla="*/ 463 w 46884"/>
                  <a:gd name="connsiteY8" fmla="*/ 35611 h 36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884" h="36626">
                    <a:moveTo>
                      <a:pt x="559" y="35706"/>
                    </a:moveTo>
                    <a:cubicBezTo>
                      <a:pt x="1321" y="36754"/>
                      <a:pt x="2845" y="36944"/>
                      <a:pt x="3797" y="36087"/>
                    </a:cubicBezTo>
                    <a:lnTo>
                      <a:pt x="45993" y="4178"/>
                    </a:lnTo>
                    <a:cubicBezTo>
                      <a:pt x="46946" y="3416"/>
                      <a:pt x="47231" y="1892"/>
                      <a:pt x="46374" y="940"/>
                    </a:cubicBezTo>
                    <a:lnTo>
                      <a:pt x="46374" y="940"/>
                    </a:lnTo>
                    <a:cubicBezTo>
                      <a:pt x="45612" y="-108"/>
                      <a:pt x="44183" y="-298"/>
                      <a:pt x="43136" y="463"/>
                    </a:cubicBezTo>
                    <a:lnTo>
                      <a:pt x="940" y="32372"/>
                    </a:lnTo>
                    <a:cubicBezTo>
                      <a:pt x="-108" y="33134"/>
                      <a:pt x="-299" y="34658"/>
                      <a:pt x="463" y="35611"/>
                    </a:cubicBezTo>
                    <a:lnTo>
                      <a:pt x="463" y="3561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165C10B4-5631-8067-9520-F4128EE40D7A}"/>
                  </a:ext>
                </a:extLst>
              </p:cNvPr>
              <p:cNvSpPr/>
              <p:nvPr/>
            </p:nvSpPr>
            <p:spPr>
              <a:xfrm>
                <a:off x="4598669" y="3612389"/>
                <a:ext cx="79057" cy="75621"/>
              </a:xfrm>
              <a:custGeom>
                <a:avLst/>
                <a:gdLst>
                  <a:gd name="connsiteX0" fmla="*/ 79058 w 79057"/>
                  <a:gd name="connsiteY0" fmla="*/ 26446 h 75621"/>
                  <a:gd name="connsiteX1" fmla="*/ 33528 w 79057"/>
                  <a:gd name="connsiteY1" fmla="*/ 8635 h 75621"/>
                  <a:gd name="connsiteX2" fmla="*/ 0 w 79057"/>
                  <a:gd name="connsiteY2" fmla="*/ 72547 h 75621"/>
                  <a:gd name="connsiteX3" fmla="*/ 79058 w 79057"/>
                  <a:gd name="connsiteY3" fmla="*/ 26446 h 7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057" h="75621">
                    <a:moveTo>
                      <a:pt x="79058" y="26446"/>
                    </a:moveTo>
                    <a:cubicBezTo>
                      <a:pt x="79058" y="26446"/>
                      <a:pt x="64198" y="-18321"/>
                      <a:pt x="33528" y="8635"/>
                    </a:cubicBezTo>
                    <a:cubicBezTo>
                      <a:pt x="2762" y="35686"/>
                      <a:pt x="0" y="72547"/>
                      <a:pt x="0" y="72547"/>
                    </a:cubicBezTo>
                    <a:cubicBezTo>
                      <a:pt x="0" y="72547"/>
                      <a:pt x="1429" y="93407"/>
                      <a:pt x="79058" y="26446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4398452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0328C72C-997D-FE6E-DC3C-088D8D52473D}"/>
                  </a:ext>
                </a:extLst>
              </p:cNvPr>
              <p:cNvSpPr/>
              <p:nvPr/>
            </p:nvSpPr>
            <p:spPr>
              <a:xfrm>
                <a:off x="4607861" y="3733704"/>
                <a:ext cx="425814" cy="1017291"/>
              </a:xfrm>
              <a:custGeom>
                <a:avLst/>
                <a:gdLst>
                  <a:gd name="connsiteX0" fmla="*/ 410955 w 425814"/>
                  <a:gd name="connsiteY0" fmla="*/ 1006602 h 1017291"/>
                  <a:gd name="connsiteX1" fmla="*/ 1666 w 425814"/>
                  <a:gd name="connsiteY1" fmla="*/ 17717 h 1017291"/>
                  <a:gd name="connsiteX2" fmla="*/ 4905 w 425814"/>
                  <a:gd name="connsiteY2" fmla="*/ 0 h 1017291"/>
                  <a:gd name="connsiteX3" fmla="*/ 425814 w 425814"/>
                  <a:gd name="connsiteY3" fmla="*/ 1016794 h 1017291"/>
                  <a:gd name="connsiteX4" fmla="*/ 417718 w 425814"/>
                  <a:gd name="connsiteY4" fmla="*/ 1015365 h 1017291"/>
                  <a:gd name="connsiteX5" fmla="*/ 410955 w 425814"/>
                  <a:gd name="connsiteY5" fmla="*/ 1006602 h 101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14" h="1017291">
                    <a:moveTo>
                      <a:pt x="410955" y="1006602"/>
                    </a:moveTo>
                    <a:lnTo>
                      <a:pt x="1666" y="17717"/>
                    </a:lnTo>
                    <a:cubicBezTo>
                      <a:pt x="-1477" y="10001"/>
                      <a:pt x="-49" y="2096"/>
                      <a:pt x="4905" y="0"/>
                    </a:cubicBezTo>
                    <a:lnTo>
                      <a:pt x="425814" y="1016794"/>
                    </a:lnTo>
                    <a:cubicBezTo>
                      <a:pt x="423338" y="1017842"/>
                      <a:pt x="420480" y="1017175"/>
                      <a:pt x="417718" y="1015365"/>
                    </a:cubicBezTo>
                    <a:cubicBezTo>
                      <a:pt x="415051" y="1013555"/>
                      <a:pt x="412575" y="1010412"/>
                      <a:pt x="410955" y="1006602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FEDD4C1B-6028-9662-8101-EDB567E52682}"/>
                  </a:ext>
                </a:extLst>
              </p:cNvPr>
              <p:cNvSpPr/>
              <p:nvPr/>
            </p:nvSpPr>
            <p:spPr>
              <a:xfrm>
                <a:off x="4946808" y="4565523"/>
                <a:ext cx="126297" cy="252329"/>
              </a:xfrm>
              <a:custGeom>
                <a:avLst/>
                <a:gdLst>
                  <a:gd name="connsiteX0" fmla="*/ 88201 w 126297"/>
                  <a:gd name="connsiteY0" fmla="*/ 240030 h 252329"/>
                  <a:gd name="connsiteX1" fmla="*/ 0 w 126297"/>
                  <a:gd name="connsiteY1" fmla="*/ 10287 h 252329"/>
                  <a:gd name="connsiteX2" fmla="*/ 24765 w 126297"/>
                  <a:gd name="connsiteY2" fmla="*/ 0 h 252329"/>
                  <a:gd name="connsiteX3" fmla="*/ 124777 w 126297"/>
                  <a:gd name="connsiteY3" fmla="*/ 224885 h 252329"/>
                  <a:gd name="connsiteX4" fmla="*/ 114014 w 126297"/>
                  <a:gd name="connsiteY4" fmla="*/ 250793 h 252329"/>
                  <a:gd name="connsiteX5" fmla="*/ 98869 w 126297"/>
                  <a:gd name="connsiteY5" fmla="*/ 250793 h 252329"/>
                  <a:gd name="connsiteX6" fmla="*/ 88201 w 126297"/>
                  <a:gd name="connsiteY6" fmla="*/ 240030 h 252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97" h="252329">
                    <a:moveTo>
                      <a:pt x="88201" y="240030"/>
                    </a:moveTo>
                    <a:lnTo>
                      <a:pt x="0" y="10287"/>
                    </a:lnTo>
                    <a:lnTo>
                      <a:pt x="24765" y="0"/>
                    </a:lnTo>
                    <a:lnTo>
                      <a:pt x="124777" y="224885"/>
                    </a:lnTo>
                    <a:cubicBezTo>
                      <a:pt x="128968" y="234982"/>
                      <a:pt x="124206" y="246602"/>
                      <a:pt x="114014" y="250793"/>
                    </a:cubicBezTo>
                    <a:cubicBezTo>
                      <a:pt x="108966" y="252889"/>
                      <a:pt x="103537" y="252793"/>
                      <a:pt x="98869" y="250793"/>
                    </a:cubicBezTo>
                    <a:cubicBezTo>
                      <a:pt x="94202" y="248888"/>
                      <a:pt x="90297" y="245173"/>
                      <a:pt x="88201" y="24003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C73982BA-D9B7-3FD2-456D-5190FEB9304B}"/>
                  </a:ext>
                </a:extLst>
              </p:cNvPr>
              <p:cNvSpPr/>
              <p:nvPr/>
            </p:nvSpPr>
            <p:spPr>
              <a:xfrm>
                <a:off x="4946808" y="4571428"/>
                <a:ext cx="112204" cy="246334"/>
              </a:xfrm>
              <a:custGeom>
                <a:avLst/>
                <a:gdLst>
                  <a:gd name="connsiteX0" fmla="*/ 88201 w 112204"/>
                  <a:gd name="connsiteY0" fmla="*/ 234124 h 246334"/>
                  <a:gd name="connsiteX1" fmla="*/ 98869 w 112204"/>
                  <a:gd name="connsiteY1" fmla="*/ 244888 h 246334"/>
                  <a:gd name="connsiteX2" fmla="*/ 112204 w 112204"/>
                  <a:gd name="connsiteY2" fmla="*/ 245459 h 246334"/>
                  <a:gd name="connsiteX3" fmla="*/ 10573 w 112204"/>
                  <a:gd name="connsiteY3" fmla="*/ 0 h 246334"/>
                  <a:gd name="connsiteX4" fmla="*/ 0 w 112204"/>
                  <a:gd name="connsiteY4" fmla="*/ 4381 h 246334"/>
                  <a:gd name="connsiteX5" fmla="*/ 88201 w 112204"/>
                  <a:gd name="connsiteY5" fmla="*/ 234124 h 246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204" h="246334">
                    <a:moveTo>
                      <a:pt x="88201" y="234124"/>
                    </a:moveTo>
                    <a:cubicBezTo>
                      <a:pt x="90297" y="239173"/>
                      <a:pt x="94297" y="242983"/>
                      <a:pt x="98869" y="244888"/>
                    </a:cubicBezTo>
                    <a:cubicBezTo>
                      <a:pt x="102965" y="246602"/>
                      <a:pt x="107632" y="246793"/>
                      <a:pt x="112204" y="245459"/>
                    </a:cubicBezTo>
                    <a:cubicBezTo>
                      <a:pt x="78296" y="163639"/>
                      <a:pt x="44482" y="81820"/>
                      <a:pt x="10573" y="0"/>
                    </a:cubicBezTo>
                    <a:lnTo>
                      <a:pt x="0" y="4381"/>
                    </a:lnTo>
                    <a:lnTo>
                      <a:pt x="88201" y="23412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2" name="Graphic 36">
              <a:extLst>
                <a:ext uri="{FF2B5EF4-FFF2-40B4-BE49-F238E27FC236}">
                  <a16:creationId xmlns:a16="http://schemas.microsoft.com/office/drawing/2014/main" id="{BA4F0243-F3A9-4514-0689-01A998794500}"/>
                </a:ext>
              </a:extLst>
            </p:cNvPr>
            <p:cNvGrpSpPr/>
            <p:nvPr/>
          </p:nvGrpSpPr>
          <p:grpSpPr>
            <a:xfrm>
              <a:off x="6036073" y="4275673"/>
              <a:ext cx="845183" cy="1667471"/>
              <a:chOff x="4396973" y="3740348"/>
              <a:chExt cx="585054" cy="1154260"/>
            </a:xfrm>
          </p:grpSpPr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4C6EACA5-1BEA-220D-A1EF-A77AB9CE1C77}"/>
                  </a:ext>
                </a:extLst>
              </p:cNvPr>
              <p:cNvSpPr/>
              <p:nvPr/>
            </p:nvSpPr>
            <p:spPr>
              <a:xfrm>
                <a:off x="4516808" y="3810062"/>
                <a:ext cx="430708" cy="1017810"/>
              </a:xfrm>
              <a:custGeom>
                <a:avLst/>
                <a:gdLst>
                  <a:gd name="connsiteX0" fmla="*/ 428952 w 430708"/>
                  <a:gd name="connsiteY0" fmla="*/ 999491 h 1017810"/>
                  <a:gd name="connsiteX1" fmla="*/ 19663 w 430708"/>
                  <a:gd name="connsiteY1" fmla="*/ 10700 h 1017810"/>
                  <a:gd name="connsiteX2" fmla="*/ 4899 w 430708"/>
                  <a:gd name="connsiteY2" fmla="*/ 509 h 1017810"/>
                  <a:gd name="connsiteX3" fmla="*/ 232 w 430708"/>
                  <a:gd name="connsiteY3" fmla="*/ 7176 h 1017810"/>
                  <a:gd name="connsiteX4" fmla="*/ 1756 w 430708"/>
                  <a:gd name="connsiteY4" fmla="*/ 18225 h 1017810"/>
                  <a:gd name="connsiteX5" fmla="*/ 411045 w 430708"/>
                  <a:gd name="connsiteY5" fmla="*/ 1007015 h 1017810"/>
                  <a:gd name="connsiteX6" fmla="*/ 425809 w 430708"/>
                  <a:gd name="connsiteY6" fmla="*/ 1017302 h 1017810"/>
                  <a:gd name="connsiteX7" fmla="*/ 430476 w 430708"/>
                  <a:gd name="connsiteY7" fmla="*/ 1010540 h 1017810"/>
                  <a:gd name="connsiteX8" fmla="*/ 428952 w 430708"/>
                  <a:gd name="connsiteY8" fmla="*/ 999491 h 101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08" h="1017810">
                    <a:moveTo>
                      <a:pt x="428952" y="999491"/>
                    </a:moveTo>
                    <a:lnTo>
                      <a:pt x="19663" y="10700"/>
                    </a:lnTo>
                    <a:cubicBezTo>
                      <a:pt x="16424" y="2985"/>
                      <a:pt x="9852" y="-1587"/>
                      <a:pt x="4899" y="509"/>
                    </a:cubicBezTo>
                    <a:cubicBezTo>
                      <a:pt x="2423" y="1556"/>
                      <a:pt x="803" y="4033"/>
                      <a:pt x="232" y="7176"/>
                    </a:cubicBezTo>
                    <a:cubicBezTo>
                      <a:pt x="-340" y="10415"/>
                      <a:pt x="137" y="14320"/>
                      <a:pt x="1756" y="18225"/>
                    </a:cubicBezTo>
                    <a:lnTo>
                      <a:pt x="411045" y="1007015"/>
                    </a:lnTo>
                    <a:cubicBezTo>
                      <a:pt x="414284" y="1014826"/>
                      <a:pt x="420856" y="1019398"/>
                      <a:pt x="425809" y="1017302"/>
                    </a:cubicBezTo>
                    <a:cubicBezTo>
                      <a:pt x="428285" y="1016255"/>
                      <a:pt x="429905" y="1013683"/>
                      <a:pt x="430476" y="1010540"/>
                    </a:cubicBezTo>
                    <a:cubicBezTo>
                      <a:pt x="431048" y="1007396"/>
                      <a:pt x="430571" y="1003396"/>
                      <a:pt x="428952" y="999491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5A5C141B-677C-CD39-CCF1-18BAADEC3BB1}"/>
                  </a:ext>
                </a:extLst>
              </p:cNvPr>
              <p:cNvSpPr/>
              <p:nvPr/>
            </p:nvSpPr>
            <p:spPr>
              <a:xfrm>
                <a:off x="4396973" y="3740348"/>
                <a:ext cx="143115" cy="105084"/>
              </a:xfrm>
              <a:custGeom>
                <a:avLst/>
                <a:gdLst>
                  <a:gd name="connsiteX0" fmla="*/ 128637 w 143115"/>
                  <a:gd name="connsiteY0" fmla="*/ 105084 h 105084"/>
                  <a:gd name="connsiteX1" fmla="*/ 95776 w 143115"/>
                  <a:gd name="connsiteY1" fmla="*/ 74604 h 105084"/>
                  <a:gd name="connsiteX2" fmla="*/ 3860 w 143115"/>
                  <a:gd name="connsiteY2" fmla="*/ 43648 h 105084"/>
                  <a:gd name="connsiteX3" fmla="*/ 104444 w 143115"/>
                  <a:gd name="connsiteY3" fmla="*/ 21359 h 105084"/>
                  <a:gd name="connsiteX4" fmla="*/ 143115 w 143115"/>
                  <a:gd name="connsiteY4" fmla="*/ 89463 h 105084"/>
                  <a:gd name="connsiteX5" fmla="*/ 128637 w 143115"/>
                  <a:gd name="connsiteY5" fmla="*/ 105084 h 10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5" h="105084">
                    <a:moveTo>
                      <a:pt x="128637" y="105084"/>
                    </a:moveTo>
                    <a:cubicBezTo>
                      <a:pt x="128637" y="105084"/>
                      <a:pt x="119208" y="78319"/>
                      <a:pt x="95776" y="74604"/>
                    </a:cubicBezTo>
                    <a:cubicBezTo>
                      <a:pt x="72345" y="70794"/>
                      <a:pt x="24720" y="93940"/>
                      <a:pt x="3860" y="43648"/>
                    </a:cubicBezTo>
                    <a:cubicBezTo>
                      <a:pt x="-16905" y="-6644"/>
                      <a:pt x="50342" y="-12645"/>
                      <a:pt x="104444" y="21359"/>
                    </a:cubicBezTo>
                    <a:cubicBezTo>
                      <a:pt x="136353" y="42600"/>
                      <a:pt x="143115" y="89463"/>
                      <a:pt x="143115" y="89463"/>
                    </a:cubicBezTo>
                    <a:lnTo>
                      <a:pt x="128637" y="105084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FE24CB87-0274-B3B2-E1A2-2AA2990DB0A1}"/>
                  </a:ext>
                </a:extLst>
              </p:cNvPr>
              <p:cNvSpPr/>
              <p:nvPr/>
            </p:nvSpPr>
            <p:spPr>
              <a:xfrm>
                <a:off x="4437767" y="3795592"/>
                <a:ext cx="69962" cy="13574"/>
              </a:xfrm>
              <a:custGeom>
                <a:avLst/>
                <a:gdLst>
                  <a:gd name="connsiteX0" fmla="*/ 69938 w 69962"/>
                  <a:gd name="connsiteY0" fmla="*/ 2025 h 13574"/>
                  <a:gd name="connsiteX1" fmla="*/ 67937 w 69962"/>
                  <a:gd name="connsiteY1" fmla="*/ 4596 h 13574"/>
                  <a:gd name="connsiteX2" fmla="*/ 2596 w 69962"/>
                  <a:gd name="connsiteY2" fmla="*/ 13550 h 13574"/>
                  <a:gd name="connsiteX3" fmla="*/ 24 w 69962"/>
                  <a:gd name="connsiteY3" fmla="*/ 11550 h 13574"/>
                  <a:gd name="connsiteX4" fmla="*/ 24 w 69962"/>
                  <a:gd name="connsiteY4" fmla="*/ 11550 h 13574"/>
                  <a:gd name="connsiteX5" fmla="*/ 2025 w 69962"/>
                  <a:gd name="connsiteY5" fmla="*/ 8978 h 13574"/>
                  <a:gd name="connsiteX6" fmla="*/ 67271 w 69962"/>
                  <a:gd name="connsiteY6" fmla="*/ 24 h 13574"/>
                  <a:gd name="connsiteX7" fmla="*/ 69938 w 69962"/>
                  <a:gd name="connsiteY7" fmla="*/ 2025 h 13574"/>
                  <a:gd name="connsiteX8" fmla="*/ 69938 w 69962"/>
                  <a:gd name="connsiteY8" fmla="*/ 2025 h 1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62" h="13574">
                    <a:moveTo>
                      <a:pt x="69938" y="2025"/>
                    </a:moveTo>
                    <a:cubicBezTo>
                      <a:pt x="70128" y="3263"/>
                      <a:pt x="69176" y="4406"/>
                      <a:pt x="67937" y="4596"/>
                    </a:cubicBezTo>
                    <a:lnTo>
                      <a:pt x="2596" y="13550"/>
                    </a:lnTo>
                    <a:cubicBezTo>
                      <a:pt x="1358" y="13740"/>
                      <a:pt x="120" y="12788"/>
                      <a:pt x="24" y="11550"/>
                    </a:cubicBezTo>
                    <a:lnTo>
                      <a:pt x="24" y="11550"/>
                    </a:lnTo>
                    <a:cubicBezTo>
                      <a:pt x="-166" y="10311"/>
                      <a:pt x="786" y="9073"/>
                      <a:pt x="2025" y="8978"/>
                    </a:cubicBezTo>
                    <a:lnTo>
                      <a:pt x="67271" y="24"/>
                    </a:lnTo>
                    <a:cubicBezTo>
                      <a:pt x="68604" y="-166"/>
                      <a:pt x="69747" y="786"/>
                      <a:pt x="69938" y="2025"/>
                    </a:cubicBezTo>
                    <a:lnTo>
                      <a:pt x="69938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AD927500-F429-737A-C0C0-FE5197A4FCF7}"/>
                  </a:ext>
                </a:extLst>
              </p:cNvPr>
              <p:cNvSpPr/>
              <p:nvPr/>
            </p:nvSpPr>
            <p:spPr>
              <a:xfrm>
                <a:off x="4426052" y="3782162"/>
                <a:ext cx="78629" cy="14621"/>
              </a:xfrm>
              <a:custGeom>
                <a:avLst/>
                <a:gdLst>
                  <a:gd name="connsiteX0" fmla="*/ 78606 w 78629"/>
                  <a:gd name="connsiteY0" fmla="*/ 1929 h 14621"/>
                  <a:gd name="connsiteX1" fmla="*/ 76605 w 78629"/>
                  <a:gd name="connsiteY1" fmla="*/ 4596 h 14621"/>
                  <a:gd name="connsiteX2" fmla="*/ 2691 w 78629"/>
                  <a:gd name="connsiteY2" fmla="*/ 14598 h 14621"/>
                  <a:gd name="connsiteX3" fmla="*/ 24 w 78629"/>
                  <a:gd name="connsiteY3" fmla="*/ 12597 h 14621"/>
                  <a:gd name="connsiteX4" fmla="*/ 24 w 78629"/>
                  <a:gd name="connsiteY4" fmla="*/ 12597 h 14621"/>
                  <a:gd name="connsiteX5" fmla="*/ 2025 w 78629"/>
                  <a:gd name="connsiteY5" fmla="*/ 10026 h 14621"/>
                  <a:gd name="connsiteX6" fmla="*/ 75939 w 78629"/>
                  <a:gd name="connsiteY6" fmla="*/ 24 h 14621"/>
                  <a:gd name="connsiteX7" fmla="*/ 78606 w 78629"/>
                  <a:gd name="connsiteY7" fmla="*/ 2025 h 14621"/>
                  <a:gd name="connsiteX8" fmla="*/ 78606 w 78629"/>
                  <a:gd name="connsiteY8" fmla="*/ 2025 h 14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621">
                    <a:moveTo>
                      <a:pt x="78606" y="1929"/>
                    </a:moveTo>
                    <a:cubicBezTo>
                      <a:pt x="78796" y="3168"/>
                      <a:pt x="77844" y="4406"/>
                      <a:pt x="76605" y="4596"/>
                    </a:cubicBezTo>
                    <a:lnTo>
                      <a:pt x="2691" y="14598"/>
                    </a:lnTo>
                    <a:cubicBezTo>
                      <a:pt x="1358" y="14788"/>
                      <a:pt x="215" y="13836"/>
                      <a:pt x="24" y="12597"/>
                    </a:cubicBezTo>
                    <a:lnTo>
                      <a:pt x="24" y="12597"/>
                    </a:lnTo>
                    <a:cubicBezTo>
                      <a:pt x="-166" y="11359"/>
                      <a:pt x="786" y="10216"/>
                      <a:pt x="2025" y="10026"/>
                    </a:cubicBezTo>
                    <a:lnTo>
                      <a:pt x="75939" y="24"/>
                    </a:lnTo>
                    <a:cubicBezTo>
                      <a:pt x="77177" y="-166"/>
                      <a:pt x="78415" y="786"/>
                      <a:pt x="78606" y="2025"/>
                    </a:cubicBezTo>
                    <a:lnTo>
                      <a:pt x="78606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4F97A94E-FEFD-411B-2986-B66F790DC347}"/>
                  </a:ext>
                </a:extLst>
              </p:cNvPr>
              <p:cNvSpPr/>
              <p:nvPr/>
            </p:nvSpPr>
            <p:spPr>
              <a:xfrm>
                <a:off x="4413383" y="3770749"/>
                <a:ext cx="78822" cy="14795"/>
              </a:xfrm>
              <a:custGeom>
                <a:avLst/>
                <a:gdLst>
                  <a:gd name="connsiteX0" fmla="*/ 78796 w 78822"/>
                  <a:gd name="connsiteY0" fmla="*/ 2007 h 14795"/>
                  <a:gd name="connsiteX1" fmla="*/ 76796 w 78822"/>
                  <a:gd name="connsiteY1" fmla="*/ 4674 h 14795"/>
                  <a:gd name="connsiteX2" fmla="*/ 2691 w 78822"/>
                  <a:gd name="connsiteY2" fmla="*/ 14771 h 14795"/>
                  <a:gd name="connsiteX3" fmla="*/ 24 w 78822"/>
                  <a:gd name="connsiteY3" fmla="*/ 12771 h 14795"/>
                  <a:gd name="connsiteX4" fmla="*/ 24 w 78822"/>
                  <a:gd name="connsiteY4" fmla="*/ 12771 h 14795"/>
                  <a:gd name="connsiteX5" fmla="*/ 2025 w 78822"/>
                  <a:gd name="connsiteY5" fmla="*/ 10104 h 14795"/>
                  <a:gd name="connsiteX6" fmla="*/ 76129 w 78822"/>
                  <a:gd name="connsiteY6" fmla="*/ 7 h 14795"/>
                  <a:gd name="connsiteX7" fmla="*/ 78796 w 78822"/>
                  <a:gd name="connsiteY7" fmla="*/ 2007 h 14795"/>
                  <a:gd name="connsiteX8" fmla="*/ 78796 w 78822"/>
                  <a:gd name="connsiteY8" fmla="*/ 2007 h 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2" h="14795">
                    <a:moveTo>
                      <a:pt x="78796" y="2007"/>
                    </a:moveTo>
                    <a:cubicBezTo>
                      <a:pt x="78987" y="3341"/>
                      <a:pt x="78129" y="4484"/>
                      <a:pt x="76796" y="4674"/>
                    </a:cubicBezTo>
                    <a:lnTo>
                      <a:pt x="2691" y="14771"/>
                    </a:lnTo>
                    <a:cubicBezTo>
                      <a:pt x="1453" y="14962"/>
                      <a:pt x="215" y="14009"/>
                      <a:pt x="24" y="12771"/>
                    </a:cubicBezTo>
                    <a:lnTo>
                      <a:pt x="24" y="12771"/>
                    </a:lnTo>
                    <a:cubicBezTo>
                      <a:pt x="-166" y="11437"/>
                      <a:pt x="786" y="10294"/>
                      <a:pt x="2025" y="10104"/>
                    </a:cubicBezTo>
                    <a:lnTo>
                      <a:pt x="76129" y="7"/>
                    </a:lnTo>
                    <a:cubicBezTo>
                      <a:pt x="77462" y="-88"/>
                      <a:pt x="78606" y="769"/>
                      <a:pt x="78796" y="2007"/>
                    </a:cubicBezTo>
                    <a:lnTo>
                      <a:pt x="78796" y="200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7E45A5CB-1123-0A8E-8EF1-58219CCA142C}"/>
                  </a:ext>
                </a:extLst>
              </p:cNvPr>
              <p:cNvSpPr/>
              <p:nvPr/>
            </p:nvSpPr>
            <p:spPr>
              <a:xfrm>
                <a:off x="4405952" y="3760445"/>
                <a:ext cx="76607" cy="14624"/>
              </a:xfrm>
              <a:custGeom>
                <a:avLst/>
                <a:gdLst>
                  <a:gd name="connsiteX0" fmla="*/ 76512 w 76607"/>
                  <a:gd name="connsiteY0" fmla="*/ 2025 h 14624"/>
                  <a:gd name="connsiteX1" fmla="*/ 74512 w 76607"/>
                  <a:gd name="connsiteY1" fmla="*/ 4692 h 14624"/>
                  <a:gd name="connsiteX2" fmla="*/ 2598 w 76607"/>
                  <a:gd name="connsiteY2" fmla="*/ 14598 h 14624"/>
                  <a:gd name="connsiteX3" fmla="*/ 26 w 76607"/>
                  <a:gd name="connsiteY3" fmla="*/ 12597 h 14624"/>
                  <a:gd name="connsiteX4" fmla="*/ 26 w 76607"/>
                  <a:gd name="connsiteY4" fmla="*/ 12597 h 14624"/>
                  <a:gd name="connsiteX5" fmla="*/ 2027 w 76607"/>
                  <a:gd name="connsiteY5" fmla="*/ 9930 h 14624"/>
                  <a:gd name="connsiteX6" fmla="*/ 73940 w 76607"/>
                  <a:gd name="connsiteY6" fmla="*/ 24 h 14624"/>
                  <a:gd name="connsiteX7" fmla="*/ 76607 w 76607"/>
                  <a:gd name="connsiteY7" fmla="*/ 2025 h 14624"/>
                  <a:gd name="connsiteX8" fmla="*/ 76607 w 76607"/>
                  <a:gd name="connsiteY8" fmla="*/ 2025 h 14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07" h="14624">
                    <a:moveTo>
                      <a:pt x="76512" y="2025"/>
                    </a:moveTo>
                    <a:cubicBezTo>
                      <a:pt x="76703" y="3263"/>
                      <a:pt x="75750" y="4501"/>
                      <a:pt x="74512" y="4692"/>
                    </a:cubicBezTo>
                    <a:lnTo>
                      <a:pt x="2598" y="14598"/>
                    </a:lnTo>
                    <a:cubicBezTo>
                      <a:pt x="1360" y="14788"/>
                      <a:pt x="217" y="13931"/>
                      <a:pt x="26" y="12597"/>
                    </a:cubicBezTo>
                    <a:lnTo>
                      <a:pt x="26" y="12597"/>
                    </a:lnTo>
                    <a:cubicBezTo>
                      <a:pt x="-164" y="11264"/>
                      <a:pt x="693" y="10216"/>
                      <a:pt x="2027" y="9930"/>
                    </a:cubicBezTo>
                    <a:lnTo>
                      <a:pt x="73940" y="24"/>
                    </a:lnTo>
                    <a:cubicBezTo>
                      <a:pt x="75179" y="-166"/>
                      <a:pt x="76417" y="786"/>
                      <a:pt x="76607" y="2025"/>
                    </a:cubicBezTo>
                    <a:lnTo>
                      <a:pt x="76607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39E4ABAF-B3AD-5B45-60B4-D38E5B1AD8D5}"/>
                  </a:ext>
                </a:extLst>
              </p:cNvPr>
              <p:cNvSpPr/>
              <p:nvPr/>
            </p:nvSpPr>
            <p:spPr>
              <a:xfrm>
                <a:off x="4408811" y="3750651"/>
                <a:ext cx="57079" cy="11844"/>
              </a:xfrm>
              <a:custGeom>
                <a:avLst/>
                <a:gdLst>
                  <a:gd name="connsiteX0" fmla="*/ 56984 w 57079"/>
                  <a:gd name="connsiteY0" fmla="*/ 2008 h 11844"/>
                  <a:gd name="connsiteX1" fmla="*/ 54984 w 57079"/>
                  <a:gd name="connsiteY1" fmla="*/ 4579 h 11844"/>
                  <a:gd name="connsiteX2" fmla="*/ 2596 w 57079"/>
                  <a:gd name="connsiteY2" fmla="*/ 11818 h 11844"/>
                  <a:gd name="connsiteX3" fmla="*/ 24 w 57079"/>
                  <a:gd name="connsiteY3" fmla="*/ 9818 h 11844"/>
                  <a:gd name="connsiteX4" fmla="*/ 24 w 57079"/>
                  <a:gd name="connsiteY4" fmla="*/ 9818 h 11844"/>
                  <a:gd name="connsiteX5" fmla="*/ 2025 w 57079"/>
                  <a:gd name="connsiteY5" fmla="*/ 7246 h 11844"/>
                  <a:gd name="connsiteX6" fmla="*/ 54412 w 57079"/>
                  <a:gd name="connsiteY6" fmla="*/ 7 h 11844"/>
                  <a:gd name="connsiteX7" fmla="*/ 57079 w 57079"/>
                  <a:gd name="connsiteY7" fmla="*/ 2008 h 11844"/>
                  <a:gd name="connsiteX8" fmla="*/ 57079 w 57079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79" h="11844">
                    <a:moveTo>
                      <a:pt x="56984" y="2008"/>
                    </a:moveTo>
                    <a:cubicBezTo>
                      <a:pt x="57174" y="3341"/>
                      <a:pt x="56222" y="4484"/>
                      <a:pt x="54984" y="4579"/>
                    </a:cubicBezTo>
                    <a:lnTo>
                      <a:pt x="2596" y="11818"/>
                    </a:lnTo>
                    <a:cubicBezTo>
                      <a:pt x="1358" y="12009"/>
                      <a:pt x="120" y="11152"/>
                      <a:pt x="24" y="9818"/>
                    </a:cubicBezTo>
                    <a:lnTo>
                      <a:pt x="24" y="9818"/>
                    </a:lnTo>
                    <a:cubicBezTo>
                      <a:pt x="-166" y="8580"/>
                      <a:pt x="786" y="7342"/>
                      <a:pt x="2025" y="7246"/>
                    </a:cubicBezTo>
                    <a:lnTo>
                      <a:pt x="54412" y="7"/>
                    </a:lnTo>
                    <a:cubicBezTo>
                      <a:pt x="55650" y="-88"/>
                      <a:pt x="56793" y="769"/>
                      <a:pt x="57079" y="2008"/>
                    </a:cubicBezTo>
                    <a:lnTo>
                      <a:pt x="57079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2F7E2B43-EF7F-15AF-7A35-CBA0ED62547B}"/>
                  </a:ext>
                </a:extLst>
              </p:cNvPr>
              <p:cNvSpPr/>
              <p:nvPr/>
            </p:nvSpPr>
            <p:spPr>
              <a:xfrm>
                <a:off x="4403163" y="3744371"/>
                <a:ext cx="94677" cy="44959"/>
              </a:xfrm>
              <a:custGeom>
                <a:avLst/>
                <a:gdLst>
                  <a:gd name="connsiteX0" fmla="*/ 5482 w 94677"/>
                  <a:gd name="connsiteY0" fmla="*/ 44959 h 44959"/>
                  <a:gd name="connsiteX1" fmla="*/ 25104 w 94677"/>
                  <a:gd name="connsiteY1" fmla="*/ 192 h 44959"/>
                  <a:gd name="connsiteX2" fmla="*/ 94065 w 94677"/>
                  <a:gd name="connsiteY2" fmla="*/ 21719 h 44959"/>
                  <a:gd name="connsiteX3" fmla="*/ 5482 w 94677"/>
                  <a:gd name="connsiteY3" fmla="*/ 44959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77" h="44959">
                    <a:moveTo>
                      <a:pt x="5482" y="44959"/>
                    </a:moveTo>
                    <a:cubicBezTo>
                      <a:pt x="5482" y="44959"/>
                      <a:pt x="-15663" y="2859"/>
                      <a:pt x="25104" y="192"/>
                    </a:cubicBezTo>
                    <a:cubicBezTo>
                      <a:pt x="65966" y="-2380"/>
                      <a:pt x="94065" y="21719"/>
                      <a:pt x="94065" y="21719"/>
                    </a:cubicBezTo>
                    <a:cubicBezTo>
                      <a:pt x="94065" y="21719"/>
                      <a:pt x="107781" y="37530"/>
                      <a:pt x="5482" y="44959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2749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CB05FF8B-E915-ED81-AC59-096586918E7A}"/>
                  </a:ext>
                </a:extLst>
              </p:cNvPr>
              <p:cNvSpPr/>
              <p:nvPr/>
            </p:nvSpPr>
            <p:spPr>
              <a:xfrm>
                <a:off x="4521707" y="3810062"/>
                <a:ext cx="425808" cy="1017302"/>
              </a:xfrm>
              <a:custGeom>
                <a:avLst/>
                <a:gdLst>
                  <a:gd name="connsiteX0" fmla="*/ 424053 w 425808"/>
                  <a:gd name="connsiteY0" fmla="*/ 999491 h 1017302"/>
                  <a:gd name="connsiteX1" fmla="*/ 14764 w 425808"/>
                  <a:gd name="connsiteY1" fmla="*/ 10700 h 1017302"/>
                  <a:gd name="connsiteX2" fmla="*/ 0 w 425808"/>
                  <a:gd name="connsiteY2" fmla="*/ 509 h 1017302"/>
                  <a:gd name="connsiteX3" fmla="*/ 420910 w 425808"/>
                  <a:gd name="connsiteY3" fmla="*/ 1017302 h 1017302"/>
                  <a:gd name="connsiteX4" fmla="*/ 425577 w 425808"/>
                  <a:gd name="connsiteY4" fmla="*/ 1010540 h 1017302"/>
                  <a:gd name="connsiteX5" fmla="*/ 424053 w 425808"/>
                  <a:gd name="connsiteY5" fmla="*/ 999491 h 101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08" h="1017302">
                    <a:moveTo>
                      <a:pt x="424053" y="999491"/>
                    </a:moveTo>
                    <a:lnTo>
                      <a:pt x="14764" y="10700"/>
                    </a:lnTo>
                    <a:cubicBezTo>
                      <a:pt x="11525" y="2985"/>
                      <a:pt x="4953" y="-1587"/>
                      <a:pt x="0" y="509"/>
                    </a:cubicBezTo>
                    <a:lnTo>
                      <a:pt x="420910" y="1017302"/>
                    </a:lnTo>
                    <a:cubicBezTo>
                      <a:pt x="423386" y="1016255"/>
                      <a:pt x="425005" y="1013683"/>
                      <a:pt x="425577" y="1010540"/>
                    </a:cubicBezTo>
                    <a:cubicBezTo>
                      <a:pt x="426149" y="1007396"/>
                      <a:pt x="425672" y="1003396"/>
                      <a:pt x="424053" y="99949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8E0FD088-CDA8-3510-83DC-3B85AE831770}"/>
                  </a:ext>
                </a:extLst>
              </p:cNvPr>
              <p:cNvSpPr/>
              <p:nvPr/>
            </p:nvSpPr>
            <p:spPr>
              <a:xfrm>
                <a:off x="4855749" y="4642389"/>
                <a:ext cx="126278" cy="252219"/>
              </a:xfrm>
              <a:custGeom>
                <a:avLst/>
                <a:gdLst>
                  <a:gd name="connsiteX0" fmla="*/ 124778 w 126278"/>
                  <a:gd name="connsiteY0" fmla="*/ 224790 h 252219"/>
                  <a:gd name="connsiteX1" fmla="*/ 24765 w 126278"/>
                  <a:gd name="connsiteY1" fmla="*/ 0 h 252219"/>
                  <a:gd name="connsiteX2" fmla="*/ 0 w 126278"/>
                  <a:gd name="connsiteY2" fmla="*/ 10287 h 252219"/>
                  <a:gd name="connsiteX3" fmla="*/ 88106 w 126278"/>
                  <a:gd name="connsiteY3" fmla="*/ 240030 h 252219"/>
                  <a:gd name="connsiteX4" fmla="*/ 114014 w 126278"/>
                  <a:gd name="connsiteY4" fmla="*/ 250698 h 252219"/>
                  <a:gd name="connsiteX5" fmla="*/ 124778 w 126278"/>
                  <a:gd name="connsiteY5" fmla="*/ 240030 h 252219"/>
                  <a:gd name="connsiteX6" fmla="*/ 124778 w 126278"/>
                  <a:gd name="connsiteY6" fmla="*/ 224790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78" h="252219">
                    <a:moveTo>
                      <a:pt x="124778" y="224790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106" y="240030"/>
                    </a:lnTo>
                    <a:cubicBezTo>
                      <a:pt x="92297" y="250126"/>
                      <a:pt x="103823" y="254889"/>
                      <a:pt x="114014" y="250698"/>
                    </a:cubicBezTo>
                    <a:cubicBezTo>
                      <a:pt x="119063" y="248602"/>
                      <a:pt x="122777" y="244697"/>
                      <a:pt x="124778" y="240030"/>
                    </a:cubicBezTo>
                    <a:cubicBezTo>
                      <a:pt x="126683" y="235363"/>
                      <a:pt x="126873" y="229933"/>
                      <a:pt x="124778" y="22479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317389B1-7F22-1FEF-83C5-ED428AD1C4C7}"/>
                  </a:ext>
                </a:extLst>
              </p:cNvPr>
              <p:cNvSpPr/>
              <p:nvPr/>
            </p:nvSpPr>
            <p:spPr>
              <a:xfrm>
                <a:off x="4869846" y="4642484"/>
                <a:ext cx="112181" cy="249745"/>
              </a:xfrm>
              <a:custGeom>
                <a:avLst/>
                <a:gdLst>
                  <a:gd name="connsiteX0" fmla="*/ 110680 w 112181"/>
                  <a:gd name="connsiteY0" fmla="*/ 224695 h 249745"/>
                  <a:gd name="connsiteX1" fmla="*/ 110680 w 112181"/>
                  <a:gd name="connsiteY1" fmla="*/ 239935 h 249745"/>
                  <a:gd name="connsiteX2" fmla="*/ 101632 w 112181"/>
                  <a:gd name="connsiteY2" fmla="*/ 249746 h 249745"/>
                  <a:gd name="connsiteX3" fmla="*/ 0 w 112181"/>
                  <a:gd name="connsiteY3" fmla="*/ 4381 h 249745"/>
                  <a:gd name="connsiteX4" fmla="*/ 10573 w 112181"/>
                  <a:gd name="connsiteY4" fmla="*/ 0 h 249745"/>
                  <a:gd name="connsiteX5" fmla="*/ 110585 w 112181"/>
                  <a:gd name="connsiteY5" fmla="*/ 224790 h 2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181" h="249745">
                    <a:moveTo>
                      <a:pt x="110680" y="224695"/>
                    </a:moveTo>
                    <a:cubicBezTo>
                      <a:pt x="112776" y="229838"/>
                      <a:pt x="112585" y="235268"/>
                      <a:pt x="110680" y="239935"/>
                    </a:cubicBezTo>
                    <a:cubicBezTo>
                      <a:pt x="108966" y="244030"/>
                      <a:pt x="105823" y="247555"/>
                      <a:pt x="101632" y="249746"/>
                    </a:cubicBezTo>
                    <a:cubicBezTo>
                      <a:pt x="67723" y="167926"/>
                      <a:pt x="33909" y="86106"/>
                      <a:pt x="0" y="4381"/>
                    </a:cubicBezTo>
                    <a:lnTo>
                      <a:pt x="10573" y="0"/>
                    </a:lnTo>
                    <a:lnTo>
                      <a:pt x="110585" y="22479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3" name="Graphic 36">
              <a:extLst>
                <a:ext uri="{FF2B5EF4-FFF2-40B4-BE49-F238E27FC236}">
                  <a16:creationId xmlns:a16="http://schemas.microsoft.com/office/drawing/2014/main" id="{08E25471-D416-CB59-8B73-3DE65F932BDD}"/>
                </a:ext>
              </a:extLst>
            </p:cNvPr>
            <p:cNvGrpSpPr/>
            <p:nvPr/>
          </p:nvGrpSpPr>
          <p:grpSpPr>
            <a:xfrm>
              <a:off x="6169914" y="4751123"/>
              <a:ext cx="1066432" cy="1488971"/>
              <a:chOff x="4449141" y="4071844"/>
              <a:chExt cx="738208" cy="1030698"/>
            </a:xfrm>
          </p:grpSpPr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5C36EFB3-A5C3-A70A-E77F-2F304522C3A0}"/>
                  </a:ext>
                </a:extLst>
              </p:cNvPr>
              <p:cNvSpPr/>
              <p:nvPr/>
            </p:nvSpPr>
            <p:spPr>
              <a:xfrm>
                <a:off x="4540297" y="4108465"/>
                <a:ext cx="628913" cy="994077"/>
              </a:xfrm>
              <a:custGeom>
                <a:avLst/>
                <a:gdLst>
                  <a:gd name="connsiteX0" fmla="*/ 2556 w 628913"/>
                  <a:gd name="connsiteY0" fmla="*/ 136637 h 994077"/>
                  <a:gd name="connsiteX1" fmla="*/ 357457 w 628913"/>
                  <a:gd name="connsiteY1" fmla="*/ 994077 h 994077"/>
                  <a:gd name="connsiteX2" fmla="*/ 608727 w 628913"/>
                  <a:gd name="connsiteY2" fmla="*/ 889969 h 994077"/>
                  <a:gd name="connsiteX3" fmla="*/ 626443 w 628913"/>
                  <a:gd name="connsiteY3" fmla="*/ 847392 h 994077"/>
                  <a:gd name="connsiteX4" fmla="*/ 284019 w 628913"/>
                  <a:gd name="connsiteY4" fmla="*/ 20146 h 994077"/>
                  <a:gd name="connsiteX5" fmla="*/ 241347 w 628913"/>
                  <a:gd name="connsiteY5" fmla="*/ 2525 h 994077"/>
                  <a:gd name="connsiteX6" fmla="*/ 20177 w 628913"/>
                  <a:gd name="connsiteY6" fmla="*/ 94060 h 994077"/>
                  <a:gd name="connsiteX7" fmla="*/ 365 w 628913"/>
                  <a:gd name="connsiteY7" fmla="*/ 129112 h 994077"/>
                  <a:gd name="connsiteX8" fmla="*/ 2460 w 628913"/>
                  <a:gd name="connsiteY8" fmla="*/ 136637 h 99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8913" h="994077">
                    <a:moveTo>
                      <a:pt x="2556" y="136637"/>
                    </a:moveTo>
                    <a:lnTo>
                      <a:pt x="357457" y="994077"/>
                    </a:lnTo>
                    <a:lnTo>
                      <a:pt x="608727" y="889969"/>
                    </a:lnTo>
                    <a:cubicBezTo>
                      <a:pt x="625395" y="883111"/>
                      <a:pt x="633301" y="864061"/>
                      <a:pt x="626443" y="847392"/>
                    </a:cubicBezTo>
                    <a:lnTo>
                      <a:pt x="284019" y="20146"/>
                    </a:lnTo>
                    <a:cubicBezTo>
                      <a:pt x="277161" y="3477"/>
                      <a:pt x="258016" y="-4429"/>
                      <a:pt x="241347" y="2525"/>
                    </a:cubicBezTo>
                    <a:lnTo>
                      <a:pt x="20177" y="94060"/>
                    </a:lnTo>
                    <a:cubicBezTo>
                      <a:pt x="5985" y="99870"/>
                      <a:pt x="-1826" y="114634"/>
                      <a:pt x="365" y="129112"/>
                    </a:cubicBezTo>
                    <a:cubicBezTo>
                      <a:pt x="746" y="131588"/>
                      <a:pt x="1413" y="134255"/>
                      <a:pt x="2460" y="13663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D57CED6E-6C1E-6D9F-8477-3E77DF5615C5}"/>
                  </a:ext>
                </a:extLst>
              </p:cNvPr>
              <p:cNvSpPr/>
              <p:nvPr/>
            </p:nvSpPr>
            <p:spPr>
              <a:xfrm>
                <a:off x="4540352" y="4108382"/>
                <a:ext cx="470845" cy="994159"/>
              </a:xfrm>
              <a:custGeom>
                <a:avLst/>
                <a:gdLst>
                  <a:gd name="connsiteX0" fmla="*/ 1263 w 470845"/>
                  <a:gd name="connsiteY0" fmla="*/ 133099 h 994159"/>
                  <a:gd name="connsiteX1" fmla="*/ 1073 w 470845"/>
                  <a:gd name="connsiteY1" fmla="*/ 132433 h 994159"/>
                  <a:gd name="connsiteX2" fmla="*/ 20123 w 470845"/>
                  <a:gd name="connsiteY2" fmla="*/ 94047 h 994159"/>
                  <a:gd name="connsiteX3" fmla="*/ 241293 w 470845"/>
                  <a:gd name="connsiteY3" fmla="*/ 2512 h 994159"/>
                  <a:gd name="connsiteX4" fmla="*/ 283965 w 470845"/>
                  <a:gd name="connsiteY4" fmla="*/ 20133 h 994159"/>
                  <a:gd name="connsiteX5" fmla="*/ 299396 w 470845"/>
                  <a:gd name="connsiteY5" fmla="*/ 57471 h 994159"/>
                  <a:gd name="connsiteX6" fmla="*/ 283394 w 470845"/>
                  <a:gd name="connsiteY6" fmla="*/ 70901 h 994159"/>
                  <a:gd name="connsiteX7" fmla="*/ 133756 w 470845"/>
                  <a:gd name="connsiteY7" fmla="*/ 132814 h 994159"/>
                  <a:gd name="connsiteX8" fmla="*/ 470846 w 470845"/>
                  <a:gd name="connsiteY8" fmla="*/ 947201 h 994159"/>
                  <a:gd name="connsiteX9" fmla="*/ 357403 w 470845"/>
                  <a:gd name="connsiteY9" fmla="*/ 994160 h 994159"/>
                  <a:gd name="connsiteX10" fmla="*/ 17456 w 470845"/>
                  <a:gd name="connsiteY10" fmla="*/ 173009 h 994159"/>
                  <a:gd name="connsiteX11" fmla="*/ 2502 w 470845"/>
                  <a:gd name="connsiteY11" fmla="*/ 136814 h 994159"/>
                  <a:gd name="connsiteX12" fmla="*/ 1263 w 470845"/>
                  <a:gd name="connsiteY12" fmla="*/ 133195 h 99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0845" h="994159">
                    <a:moveTo>
                      <a:pt x="1263" y="133099"/>
                    </a:moveTo>
                    <a:cubicBezTo>
                      <a:pt x="1263" y="133099"/>
                      <a:pt x="1168" y="132623"/>
                      <a:pt x="1073" y="132433"/>
                    </a:cubicBezTo>
                    <a:cubicBezTo>
                      <a:pt x="-3023" y="116907"/>
                      <a:pt x="4883" y="100333"/>
                      <a:pt x="20123" y="94047"/>
                    </a:cubicBezTo>
                    <a:lnTo>
                      <a:pt x="241293" y="2512"/>
                    </a:lnTo>
                    <a:cubicBezTo>
                      <a:pt x="257962" y="-4442"/>
                      <a:pt x="277012" y="3560"/>
                      <a:pt x="283965" y="20133"/>
                    </a:cubicBezTo>
                    <a:lnTo>
                      <a:pt x="299396" y="57471"/>
                    </a:lnTo>
                    <a:cubicBezTo>
                      <a:pt x="295776" y="63281"/>
                      <a:pt x="290252" y="68044"/>
                      <a:pt x="283394" y="70901"/>
                    </a:cubicBezTo>
                    <a:lnTo>
                      <a:pt x="133756" y="132814"/>
                    </a:lnTo>
                    <a:lnTo>
                      <a:pt x="470846" y="947201"/>
                    </a:lnTo>
                    <a:lnTo>
                      <a:pt x="357403" y="994160"/>
                    </a:lnTo>
                    <a:lnTo>
                      <a:pt x="17456" y="173009"/>
                    </a:lnTo>
                    <a:lnTo>
                      <a:pt x="2502" y="136814"/>
                    </a:lnTo>
                    <a:cubicBezTo>
                      <a:pt x="2025" y="135671"/>
                      <a:pt x="1549" y="134433"/>
                      <a:pt x="1263" y="133195"/>
                    </a:cubicBezTo>
                    <a:close/>
                  </a:path>
                </a:pathLst>
              </a:custGeom>
              <a:solidFill>
                <a:schemeClr val="accent6">
                  <a:lumMod val="25000"/>
                  <a:lumOff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C1AB91FC-C3D8-33F8-E686-834D1A24DA4A}"/>
                  </a:ext>
                </a:extLst>
              </p:cNvPr>
              <p:cNvSpPr/>
              <p:nvPr/>
            </p:nvSpPr>
            <p:spPr>
              <a:xfrm>
                <a:off x="4515982" y="4071844"/>
                <a:ext cx="323108" cy="196495"/>
              </a:xfrm>
              <a:custGeom>
                <a:avLst/>
                <a:gdLst>
                  <a:gd name="connsiteX0" fmla="*/ 14774 w 323108"/>
                  <a:gd name="connsiteY0" fmla="*/ 176591 h 196495"/>
                  <a:gd name="connsiteX1" fmla="*/ 58589 w 323108"/>
                  <a:gd name="connsiteY1" fmla="*/ 193831 h 196495"/>
                  <a:gd name="connsiteX2" fmla="*/ 301858 w 323108"/>
                  <a:gd name="connsiteY2" fmla="*/ 93152 h 196495"/>
                  <a:gd name="connsiteX3" fmla="*/ 320717 w 323108"/>
                  <a:gd name="connsiteY3" fmla="*/ 50004 h 196495"/>
                  <a:gd name="connsiteX4" fmla="*/ 308239 w 323108"/>
                  <a:gd name="connsiteY4" fmla="*/ 19905 h 196495"/>
                  <a:gd name="connsiteX5" fmla="*/ 264425 w 323108"/>
                  <a:gd name="connsiteY5" fmla="*/ 2664 h 196495"/>
                  <a:gd name="connsiteX6" fmla="*/ 21251 w 323108"/>
                  <a:gd name="connsiteY6" fmla="*/ 103344 h 196495"/>
                  <a:gd name="connsiteX7" fmla="*/ 2392 w 323108"/>
                  <a:gd name="connsiteY7" fmla="*/ 146492 h 196495"/>
                  <a:gd name="connsiteX8" fmla="*/ 14869 w 323108"/>
                  <a:gd name="connsiteY8" fmla="*/ 176591 h 196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108" h="196495">
                    <a:moveTo>
                      <a:pt x="14774" y="176591"/>
                    </a:moveTo>
                    <a:cubicBezTo>
                      <a:pt x="21632" y="193260"/>
                      <a:pt x="41254" y="200975"/>
                      <a:pt x="58589" y="193831"/>
                    </a:cubicBezTo>
                    <a:lnTo>
                      <a:pt x="301858" y="93152"/>
                    </a:lnTo>
                    <a:cubicBezTo>
                      <a:pt x="319193" y="86008"/>
                      <a:pt x="327575" y="66672"/>
                      <a:pt x="320717" y="50004"/>
                    </a:cubicBezTo>
                    <a:lnTo>
                      <a:pt x="308239" y="19905"/>
                    </a:lnTo>
                    <a:cubicBezTo>
                      <a:pt x="301381" y="3236"/>
                      <a:pt x="281760" y="-4479"/>
                      <a:pt x="264425" y="2664"/>
                    </a:cubicBezTo>
                    <a:lnTo>
                      <a:pt x="21251" y="103344"/>
                    </a:lnTo>
                    <a:cubicBezTo>
                      <a:pt x="3916" y="110487"/>
                      <a:pt x="-4466" y="129823"/>
                      <a:pt x="2392" y="146492"/>
                    </a:cubicBezTo>
                    <a:lnTo>
                      <a:pt x="14869" y="176591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2E3ABC6E-4627-0216-3874-F740B8E0B42A}"/>
                  </a:ext>
                </a:extLst>
              </p:cNvPr>
              <p:cNvSpPr/>
              <p:nvPr/>
            </p:nvSpPr>
            <p:spPr>
              <a:xfrm>
                <a:off x="4529397" y="4306921"/>
                <a:ext cx="392916" cy="710793"/>
              </a:xfrm>
              <a:custGeom>
                <a:avLst/>
                <a:gdLst>
                  <a:gd name="connsiteX0" fmla="*/ 2883 w 392916"/>
                  <a:gd name="connsiteY0" fmla="*/ 79341 h 710793"/>
                  <a:gd name="connsiteX1" fmla="*/ 254628 w 392916"/>
                  <a:gd name="connsiteY1" fmla="*/ 687513 h 710793"/>
                  <a:gd name="connsiteX2" fmla="*/ 303968 w 392916"/>
                  <a:gd name="connsiteY2" fmla="*/ 707896 h 710793"/>
                  <a:gd name="connsiteX3" fmla="*/ 369595 w 392916"/>
                  <a:gd name="connsiteY3" fmla="*/ 680750 h 710793"/>
                  <a:gd name="connsiteX4" fmla="*/ 390074 w 392916"/>
                  <a:gd name="connsiteY4" fmla="*/ 631506 h 710793"/>
                  <a:gd name="connsiteX5" fmla="*/ 138328 w 392916"/>
                  <a:gd name="connsiteY5" fmla="*/ 23334 h 710793"/>
                  <a:gd name="connsiteX6" fmla="*/ 88989 w 392916"/>
                  <a:gd name="connsiteY6" fmla="*/ 2856 h 710793"/>
                  <a:gd name="connsiteX7" fmla="*/ 23361 w 392916"/>
                  <a:gd name="connsiteY7" fmla="*/ 30002 h 710793"/>
                  <a:gd name="connsiteX8" fmla="*/ 2883 w 392916"/>
                  <a:gd name="connsiteY8" fmla="*/ 79341 h 710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916" h="710793">
                    <a:moveTo>
                      <a:pt x="2883" y="79341"/>
                    </a:moveTo>
                    <a:lnTo>
                      <a:pt x="254628" y="687513"/>
                    </a:lnTo>
                    <a:cubicBezTo>
                      <a:pt x="262534" y="706753"/>
                      <a:pt x="284632" y="715897"/>
                      <a:pt x="303968" y="707896"/>
                    </a:cubicBezTo>
                    <a:lnTo>
                      <a:pt x="369595" y="680750"/>
                    </a:lnTo>
                    <a:cubicBezTo>
                      <a:pt x="388836" y="672749"/>
                      <a:pt x="397980" y="650651"/>
                      <a:pt x="390074" y="631506"/>
                    </a:cubicBezTo>
                    <a:lnTo>
                      <a:pt x="138328" y="23334"/>
                    </a:lnTo>
                    <a:cubicBezTo>
                      <a:pt x="130327" y="3999"/>
                      <a:pt x="108324" y="-5050"/>
                      <a:pt x="88989" y="2856"/>
                    </a:cubicBezTo>
                    <a:lnTo>
                      <a:pt x="23361" y="30002"/>
                    </a:lnTo>
                    <a:cubicBezTo>
                      <a:pt x="4121" y="38003"/>
                      <a:pt x="-5118" y="60101"/>
                      <a:pt x="2883" y="793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B25CF6FC-5880-3A6C-C207-CFACBD1129C8}"/>
                  </a:ext>
                </a:extLst>
              </p:cNvPr>
              <p:cNvSpPr/>
              <p:nvPr/>
            </p:nvSpPr>
            <p:spPr>
              <a:xfrm>
                <a:off x="4539042" y="4380970"/>
                <a:ext cx="304105" cy="597080"/>
              </a:xfrm>
              <a:custGeom>
                <a:avLst/>
                <a:gdLst>
                  <a:gd name="connsiteX0" fmla="*/ 0 w 304105"/>
                  <a:gd name="connsiteY0" fmla="*/ 21485 h 597080"/>
                  <a:gd name="connsiteX1" fmla="*/ 238316 w 304105"/>
                  <a:gd name="connsiteY1" fmla="*/ 597080 h 597080"/>
                  <a:gd name="connsiteX2" fmla="*/ 284321 w 304105"/>
                  <a:gd name="connsiteY2" fmla="*/ 578030 h 597080"/>
                  <a:gd name="connsiteX3" fmla="*/ 301657 w 304105"/>
                  <a:gd name="connsiteY3" fmla="*/ 536120 h 597080"/>
                  <a:gd name="connsiteX4" fmla="*/ 87916 w 304105"/>
                  <a:gd name="connsiteY4" fmla="*/ 19865 h 597080"/>
                  <a:gd name="connsiteX5" fmla="*/ 46006 w 304105"/>
                  <a:gd name="connsiteY5" fmla="*/ 2435 h 597080"/>
                  <a:gd name="connsiteX6" fmla="*/ 0 w 304105"/>
                  <a:gd name="connsiteY6" fmla="*/ 21485 h 59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4105" h="597080">
                    <a:moveTo>
                      <a:pt x="0" y="21485"/>
                    </a:moveTo>
                    <a:lnTo>
                      <a:pt x="238316" y="597080"/>
                    </a:lnTo>
                    <a:lnTo>
                      <a:pt x="284321" y="578030"/>
                    </a:lnTo>
                    <a:cubicBezTo>
                      <a:pt x="300704" y="571268"/>
                      <a:pt x="308420" y="552503"/>
                      <a:pt x="301657" y="536120"/>
                    </a:cubicBezTo>
                    <a:lnTo>
                      <a:pt x="87916" y="19865"/>
                    </a:lnTo>
                    <a:cubicBezTo>
                      <a:pt x="81153" y="3482"/>
                      <a:pt x="62389" y="-4328"/>
                      <a:pt x="46006" y="2435"/>
                    </a:cubicBezTo>
                    <a:lnTo>
                      <a:pt x="0" y="21485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70" name="Graphic 36">
                <a:extLst>
                  <a:ext uri="{FF2B5EF4-FFF2-40B4-BE49-F238E27FC236}">
                    <a16:creationId xmlns:a16="http://schemas.microsoft.com/office/drawing/2014/main" id="{CF9FB2DC-C821-1A6F-DCCB-98EEEDBF783F}"/>
                  </a:ext>
                </a:extLst>
              </p:cNvPr>
              <p:cNvGrpSpPr/>
              <p:nvPr/>
            </p:nvGrpSpPr>
            <p:grpSpPr>
              <a:xfrm>
                <a:off x="4859851" y="4278309"/>
                <a:ext cx="113049" cy="165913"/>
                <a:chOff x="4859851" y="4278309"/>
                <a:chExt cx="113049" cy="165913"/>
              </a:xfrm>
            </p:grpSpPr>
            <p:sp>
              <p:nvSpPr>
                <p:cNvPr id="1084" name="Freeform: Shape 1083">
                  <a:extLst>
                    <a:ext uri="{FF2B5EF4-FFF2-40B4-BE49-F238E27FC236}">
                      <a16:creationId xmlns:a16="http://schemas.microsoft.com/office/drawing/2014/main" id="{B9FC5116-575D-A6ED-A035-8416918A1E59}"/>
                    </a:ext>
                  </a:extLst>
                </p:cNvPr>
                <p:cNvSpPr/>
                <p:nvPr/>
              </p:nvSpPr>
              <p:spPr>
                <a:xfrm>
                  <a:off x="4859946" y="4278309"/>
                  <a:ext cx="112954" cy="165913"/>
                </a:xfrm>
                <a:custGeom>
                  <a:avLst/>
                  <a:gdLst>
                    <a:gd name="connsiteX0" fmla="*/ 2470 w 112954"/>
                    <a:gd name="connsiteY0" fmla="*/ 48136 h 165913"/>
                    <a:gd name="connsiteX1" fmla="*/ 42952 w 112954"/>
                    <a:gd name="connsiteY1" fmla="*/ 145768 h 165913"/>
                    <a:gd name="connsiteX2" fmla="*/ 85624 w 112954"/>
                    <a:gd name="connsiteY2" fmla="*/ 163389 h 165913"/>
                    <a:gd name="connsiteX3" fmla="*/ 92767 w 112954"/>
                    <a:gd name="connsiteY3" fmla="*/ 160436 h 165913"/>
                    <a:gd name="connsiteX4" fmla="*/ 110484 w 112954"/>
                    <a:gd name="connsiteY4" fmla="*/ 117859 h 165913"/>
                    <a:gd name="connsiteX5" fmla="*/ 70003 w 112954"/>
                    <a:gd name="connsiteY5" fmla="*/ 20133 h 165913"/>
                    <a:gd name="connsiteX6" fmla="*/ 27426 w 112954"/>
                    <a:gd name="connsiteY6" fmla="*/ 2512 h 165913"/>
                    <a:gd name="connsiteX7" fmla="*/ 20187 w 112954"/>
                    <a:gd name="connsiteY7" fmla="*/ 5464 h 165913"/>
                    <a:gd name="connsiteX8" fmla="*/ 2470 w 112954"/>
                    <a:gd name="connsiteY8" fmla="*/ 48136 h 16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954" h="165913">
                      <a:moveTo>
                        <a:pt x="2470" y="48136"/>
                      </a:moveTo>
                      <a:lnTo>
                        <a:pt x="42952" y="145768"/>
                      </a:lnTo>
                      <a:cubicBezTo>
                        <a:pt x="49905" y="162436"/>
                        <a:pt x="68955" y="170342"/>
                        <a:pt x="85624" y="163389"/>
                      </a:cubicBezTo>
                      <a:lnTo>
                        <a:pt x="92767" y="160436"/>
                      </a:lnTo>
                      <a:cubicBezTo>
                        <a:pt x="109436" y="153578"/>
                        <a:pt x="117342" y="134528"/>
                        <a:pt x="110484" y="117859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5" name="Freeform: Shape 1084">
                  <a:extLst>
                    <a:ext uri="{FF2B5EF4-FFF2-40B4-BE49-F238E27FC236}">
                      <a16:creationId xmlns:a16="http://schemas.microsoft.com/office/drawing/2014/main" id="{9B8EEC81-DCE0-D4AC-087D-52D027C3E6A1}"/>
                    </a:ext>
                  </a:extLst>
                </p:cNvPr>
                <p:cNvSpPr/>
                <p:nvPr/>
              </p:nvSpPr>
              <p:spPr>
                <a:xfrm>
                  <a:off x="4859851" y="4278309"/>
                  <a:ext cx="92672" cy="102809"/>
                </a:xfrm>
                <a:custGeom>
                  <a:avLst/>
                  <a:gdLst>
                    <a:gd name="connsiteX0" fmla="*/ 2566 w 92672"/>
                    <a:gd name="connsiteY0" fmla="*/ 48136 h 102809"/>
                    <a:gd name="connsiteX1" fmla="*/ 25235 w 92672"/>
                    <a:gd name="connsiteY1" fmla="*/ 102810 h 102809"/>
                    <a:gd name="connsiteX2" fmla="*/ 51810 w 92672"/>
                    <a:gd name="connsiteY2" fmla="*/ 93380 h 102809"/>
                    <a:gd name="connsiteX3" fmla="*/ 67240 w 92672"/>
                    <a:gd name="connsiteY3" fmla="*/ 86998 h 102809"/>
                    <a:gd name="connsiteX4" fmla="*/ 92672 w 92672"/>
                    <a:gd name="connsiteY4" fmla="*/ 74806 h 102809"/>
                    <a:gd name="connsiteX5" fmla="*/ 70003 w 92672"/>
                    <a:gd name="connsiteY5" fmla="*/ 20133 h 102809"/>
                    <a:gd name="connsiteX6" fmla="*/ 27426 w 92672"/>
                    <a:gd name="connsiteY6" fmla="*/ 2512 h 102809"/>
                    <a:gd name="connsiteX7" fmla="*/ 20187 w 92672"/>
                    <a:gd name="connsiteY7" fmla="*/ 5464 h 102809"/>
                    <a:gd name="connsiteX8" fmla="*/ 2470 w 92672"/>
                    <a:gd name="connsiteY8" fmla="*/ 48136 h 10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72" h="102809">
                      <a:moveTo>
                        <a:pt x="2566" y="48136"/>
                      </a:moveTo>
                      <a:lnTo>
                        <a:pt x="25235" y="102810"/>
                      </a:lnTo>
                      <a:cubicBezTo>
                        <a:pt x="33522" y="100333"/>
                        <a:pt x="42571" y="97190"/>
                        <a:pt x="51810" y="93380"/>
                      </a:cubicBezTo>
                      <a:lnTo>
                        <a:pt x="67240" y="86998"/>
                      </a:lnTo>
                      <a:cubicBezTo>
                        <a:pt x="76480" y="83093"/>
                        <a:pt x="85147" y="79093"/>
                        <a:pt x="92672" y="74806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6" name="Freeform: Shape 1085">
                  <a:extLst>
                    <a:ext uri="{FF2B5EF4-FFF2-40B4-BE49-F238E27FC236}">
                      <a16:creationId xmlns:a16="http://schemas.microsoft.com/office/drawing/2014/main" id="{DE7274ED-35DC-C632-9B3B-2E0BE8C92BD5}"/>
                    </a:ext>
                  </a:extLst>
                </p:cNvPr>
                <p:cNvSpPr/>
                <p:nvPr/>
              </p:nvSpPr>
              <p:spPr>
                <a:xfrm>
                  <a:off x="4938085" y="4330690"/>
                  <a:ext cx="30630" cy="46661"/>
                </a:xfrm>
                <a:custGeom>
                  <a:avLst/>
                  <a:gdLst>
                    <a:gd name="connsiteX0" fmla="*/ 11962 w 30630"/>
                    <a:gd name="connsiteY0" fmla="*/ 40713 h 46661"/>
                    <a:gd name="connsiteX1" fmla="*/ 24630 w 30630"/>
                    <a:gd name="connsiteY1" fmla="*/ 45952 h 46661"/>
                    <a:gd name="connsiteX2" fmla="*/ 24630 w 30630"/>
                    <a:gd name="connsiteY2" fmla="*/ 45952 h 46661"/>
                    <a:gd name="connsiteX3" fmla="*/ 29869 w 30630"/>
                    <a:gd name="connsiteY3" fmla="*/ 33284 h 46661"/>
                    <a:gd name="connsiteX4" fmla="*/ 18629 w 30630"/>
                    <a:gd name="connsiteY4" fmla="*/ 6042 h 46661"/>
                    <a:gd name="connsiteX5" fmla="*/ 5961 w 30630"/>
                    <a:gd name="connsiteY5" fmla="*/ 708 h 46661"/>
                    <a:gd name="connsiteX6" fmla="*/ 5961 w 30630"/>
                    <a:gd name="connsiteY6" fmla="*/ 708 h 46661"/>
                    <a:gd name="connsiteX7" fmla="*/ 722 w 30630"/>
                    <a:gd name="connsiteY7" fmla="*/ 13376 h 46661"/>
                    <a:gd name="connsiteX8" fmla="*/ 12057 w 30630"/>
                    <a:gd name="connsiteY8" fmla="*/ 40713 h 4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30" h="46661">
                      <a:moveTo>
                        <a:pt x="11962" y="40713"/>
                      </a:moveTo>
                      <a:cubicBezTo>
                        <a:pt x="13962" y="45571"/>
                        <a:pt x="19677" y="47952"/>
                        <a:pt x="24630" y="45952"/>
                      </a:cubicBezTo>
                      <a:lnTo>
                        <a:pt x="24630" y="45952"/>
                      </a:lnTo>
                      <a:cubicBezTo>
                        <a:pt x="29583" y="43856"/>
                        <a:pt x="31964" y="38237"/>
                        <a:pt x="29869" y="33284"/>
                      </a:cubicBezTo>
                      <a:lnTo>
                        <a:pt x="18629" y="6042"/>
                      </a:lnTo>
                      <a:cubicBezTo>
                        <a:pt x="16534" y="1089"/>
                        <a:pt x="10914" y="-1292"/>
                        <a:pt x="5961" y="708"/>
                      </a:cubicBezTo>
                      <a:lnTo>
                        <a:pt x="5961" y="708"/>
                      </a:lnTo>
                      <a:cubicBezTo>
                        <a:pt x="1008" y="2804"/>
                        <a:pt x="-1278" y="8519"/>
                        <a:pt x="722" y="13376"/>
                      </a:cubicBezTo>
                      <a:lnTo>
                        <a:pt x="12057" y="40713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71" name="Graphic 36">
                <a:extLst>
                  <a:ext uri="{FF2B5EF4-FFF2-40B4-BE49-F238E27FC236}">
                    <a16:creationId xmlns:a16="http://schemas.microsoft.com/office/drawing/2014/main" id="{C1671678-F517-BCD2-6E57-6477C4B666C7}"/>
                  </a:ext>
                </a:extLst>
              </p:cNvPr>
              <p:cNvGrpSpPr/>
              <p:nvPr/>
            </p:nvGrpSpPr>
            <p:grpSpPr>
              <a:xfrm>
                <a:off x="4935397" y="4460658"/>
                <a:ext cx="113036" cy="166062"/>
                <a:chOff x="4935397" y="4460658"/>
                <a:chExt cx="113036" cy="166062"/>
              </a:xfrm>
            </p:grpSpPr>
            <p:sp>
              <p:nvSpPr>
                <p:cNvPr id="1081" name="Freeform: Shape 1080">
                  <a:extLst>
                    <a:ext uri="{FF2B5EF4-FFF2-40B4-BE49-F238E27FC236}">
                      <a16:creationId xmlns:a16="http://schemas.microsoft.com/office/drawing/2014/main" id="{A8851A36-EBFA-23BE-5051-593AE3A9B0DE}"/>
                    </a:ext>
                  </a:extLst>
                </p:cNvPr>
                <p:cNvSpPr/>
                <p:nvPr/>
              </p:nvSpPr>
              <p:spPr>
                <a:xfrm>
                  <a:off x="4935397" y="4460658"/>
                  <a:ext cx="113036" cy="166062"/>
                </a:xfrm>
                <a:custGeom>
                  <a:avLst/>
                  <a:gdLst>
                    <a:gd name="connsiteX0" fmla="*/ 2553 w 113036"/>
                    <a:gd name="connsiteY0" fmla="*/ 48190 h 166062"/>
                    <a:gd name="connsiteX1" fmla="*/ 43034 w 113036"/>
                    <a:gd name="connsiteY1" fmla="*/ 145917 h 166062"/>
                    <a:gd name="connsiteX2" fmla="*/ 85706 w 113036"/>
                    <a:gd name="connsiteY2" fmla="*/ 163538 h 166062"/>
                    <a:gd name="connsiteX3" fmla="*/ 92850 w 113036"/>
                    <a:gd name="connsiteY3" fmla="*/ 160490 h 166062"/>
                    <a:gd name="connsiteX4" fmla="*/ 110566 w 113036"/>
                    <a:gd name="connsiteY4" fmla="*/ 117913 h 166062"/>
                    <a:gd name="connsiteX5" fmla="*/ 70085 w 113036"/>
                    <a:gd name="connsiteY5" fmla="*/ 20187 h 166062"/>
                    <a:gd name="connsiteX6" fmla="*/ 27413 w 113036"/>
                    <a:gd name="connsiteY6" fmla="*/ 2470 h 166062"/>
                    <a:gd name="connsiteX7" fmla="*/ 20174 w 113036"/>
                    <a:gd name="connsiteY7" fmla="*/ 5423 h 166062"/>
                    <a:gd name="connsiteX8" fmla="*/ 2457 w 113036"/>
                    <a:gd name="connsiteY8" fmla="*/ 48095 h 1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036" h="166062">
                      <a:moveTo>
                        <a:pt x="2553" y="48190"/>
                      </a:moveTo>
                      <a:lnTo>
                        <a:pt x="43034" y="145917"/>
                      </a:lnTo>
                      <a:cubicBezTo>
                        <a:pt x="49987" y="162586"/>
                        <a:pt x="69037" y="170491"/>
                        <a:pt x="85706" y="163538"/>
                      </a:cubicBezTo>
                      <a:lnTo>
                        <a:pt x="92850" y="160490"/>
                      </a:lnTo>
                      <a:cubicBezTo>
                        <a:pt x="109518" y="153632"/>
                        <a:pt x="117424" y="134487"/>
                        <a:pt x="110566" y="117913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2" name="Freeform: Shape 1081">
                  <a:extLst>
                    <a:ext uri="{FF2B5EF4-FFF2-40B4-BE49-F238E27FC236}">
                      <a16:creationId xmlns:a16="http://schemas.microsoft.com/office/drawing/2014/main" id="{85813807-7188-5BCD-FB9C-A62AFF254119}"/>
                    </a:ext>
                  </a:extLst>
                </p:cNvPr>
                <p:cNvSpPr/>
                <p:nvPr/>
              </p:nvSpPr>
              <p:spPr>
                <a:xfrm>
                  <a:off x="4935397" y="4460754"/>
                  <a:ext cx="92659" cy="102768"/>
                </a:xfrm>
                <a:custGeom>
                  <a:avLst/>
                  <a:gdLst>
                    <a:gd name="connsiteX0" fmla="*/ 2553 w 92659"/>
                    <a:gd name="connsiteY0" fmla="*/ 48095 h 102768"/>
                    <a:gd name="connsiteX1" fmla="*/ 25127 w 92659"/>
                    <a:gd name="connsiteY1" fmla="*/ 102769 h 102768"/>
                    <a:gd name="connsiteX2" fmla="*/ 51797 w 92659"/>
                    <a:gd name="connsiteY2" fmla="*/ 93339 h 102768"/>
                    <a:gd name="connsiteX3" fmla="*/ 67228 w 92659"/>
                    <a:gd name="connsiteY3" fmla="*/ 86957 h 102768"/>
                    <a:gd name="connsiteX4" fmla="*/ 92659 w 92659"/>
                    <a:gd name="connsiteY4" fmla="*/ 74860 h 102768"/>
                    <a:gd name="connsiteX5" fmla="*/ 70085 w 92659"/>
                    <a:gd name="connsiteY5" fmla="*/ 20187 h 102768"/>
                    <a:gd name="connsiteX6" fmla="*/ 27413 w 92659"/>
                    <a:gd name="connsiteY6" fmla="*/ 2470 h 102768"/>
                    <a:gd name="connsiteX7" fmla="*/ 20174 w 92659"/>
                    <a:gd name="connsiteY7" fmla="*/ 5423 h 102768"/>
                    <a:gd name="connsiteX8" fmla="*/ 2457 w 92659"/>
                    <a:gd name="connsiteY8" fmla="*/ 48095 h 10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59" h="102768">
                      <a:moveTo>
                        <a:pt x="2553" y="48095"/>
                      </a:moveTo>
                      <a:lnTo>
                        <a:pt x="25127" y="102769"/>
                      </a:lnTo>
                      <a:cubicBezTo>
                        <a:pt x="33414" y="100292"/>
                        <a:pt x="42462" y="97149"/>
                        <a:pt x="51797" y="93339"/>
                      </a:cubicBezTo>
                      <a:lnTo>
                        <a:pt x="67228" y="86957"/>
                      </a:lnTo>
                      <a:cubicBezTo>
                        <a:pt x="76467" y="83147"/>
                        <a:pt x="85134" y="79051"/>
                        <a:pt x="92659" y="74860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3" name="Freeform: Shape 1082">
                  <a:extLst>
                    <a:ext uri="{FF2B5EF4-FFF2-40B4-BE49-F238E27FC236}">
                      <a16:creationId xmlns:a16="http://schemas.microsoft.com/office/drawing/2014/main" id="{912C9008-68E1-144E-EA1A-97C11C9A621C}"/>
                    </a:ext>
                  </a:extLst>
                </p:cNvPr>
                <p:cNvSpPr/>
                <p:nvPr/>
              </p:nvSpPr>
              <p:spPr>
                <a:xfrm>
                  <a:off x="5013483" y="4513040"/>
                  <a:ext cx="30765" cy="46672"/>
                </a:xfrm>
                <a:custGeom>
                  <a:avLst/>
                  <a:gdLst>
                    <a:gd name="connsiteX0" fmla="*/ 12097 w 30765"/>
                    <a:gd name="connsiteY0" fmla="*/ 40672 h 46672"/>
                    <a:gd name="connsiteX1" fmla="*/ 24765 w 30765"/>
                    <a:gd name="connsiteY1" fmla="*/ 45911 h 46672"/>
                    <a:gd name="connsiteX2" fmla="*/ 24765 w 30765"/>
                    <a:gd name="connsiteY2" fmla="*/ 45911 h 46672"/>
                    <a:gd name="connsiteX3" fmla="*/ 30004 w 30765"/>
                    <a:gd name="connsiteY3" fmla="*/ 33242 h 46672"/>
                    <a:gd name="connsiteX4" fmla="*/ 18669 w 30765"/>
                    <a:gd name="connsiteY4" fmla="*/ 6001 h 46672"/>
                    <a:gd name="connsiteX5" fmla="*/ 6001 w 30765"/>
                    <a:gd name="connsiteY5" fmla="*/ 762 h 46672"/>
                    <a:gd name="connsiteX6" fmla="*/ 6001 w 30765"/>
                    <a:gd name="connsiteY6" fmla="*/ 762 h 46672"/>
                    <a:gd name="connsiteX7" fmla="*/ 762 w 30765"/>
                    <a:gd name="connsiteY7" fmla="*/ 13430 h 46672"/>
                    <a:gd name="connsiteX8" fmla="*/ 12002 w 30765"/>
                    <a:gd name="connsiteY8" fmla="*/ 40672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65" h="46672">
                      <a:moveTo>
                        <a:pt x="12097" y="40672"/>
                      </a:moveTo>
                      <a:cubicBezTo>
                        <a:pt x="14192" y="45625"/>
                        <a:pt x="19812" y="48006"/>
                        <a:pt x="24765" y="45911"/>
                      </a:cubicBezTo>
                      <a:lnTo>
                        <a:pt x="24765" y="45911"/>
                      </a:lnTo>
                      <a:cubicBezTo>
                        <a:pt x="29718" y="43815"/>
                        <a:pt x="32099" y="38195"/>
                        <a:pt x="30004" y="33242"/>
                      </a:cubicBezTo>
                      <a:lnTo>
                        <a:pt x="18669" y="6001"/>
                      </a:lnTo>
                      <a:cubicBezTo>
                        <a:pt x="16669" y="1048"/>
                        <a:pt x="10954" y="-1333"/>
                        <a:pt x="6001" y="762"/>
                      </a:cubicBezTo>
                      <a:lnTo>
                        <a:pt x="6001" y="762"/>
                      </a:lnTo>
                      <a:cubicBezTo>
                        <a:pt x="1048" y="2762"/>
                        <a:pt x="-1333" y="8477"/>
                        <a:pt x="762" y="13430"/>
                      </a:cubicBezTo>
                      <a:lnTo>
                        <a:pt x="12002" y="40672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72" name="Graphic 36">
                <a:extLst>
                  <a:ext uri="{FF2B5EF4-FFF2-40B4-BE49-F238E27FC236}">
                    <a16:creationId xmlns:a16="http://schemas.microsoft.com/office/drawing/2014/main" id="{5EF51C4D-C969-0438-6D9A-EC2E585BD3B6}"/>
                  </a:ext>
                </a:extLst>
              </p:cNvPr>
              <p:cNvGrpSpPr/>
              <p:nvPr/>
            </p:nvGrpSpPr>
            <p:grpSpPr>
              <a:xfrm>
                <a:off x="5014346" y="4699061"/>
                <a:ext cx="173003" cy="250652"/>
                <a:chOff x="5014346" y="4699061"/>
                <a:chExt cx="173003" cy="250652"/>
              </a:xfrm>
            </p:grpSpPr>
            <p:sp>
              <p:nvSpPr>
                <p:cNvPr id="1079" name="Freeform: Shape 1078">
                  <a:extLst>
                    <a:ext uri="{FF2B5EF4-FFF2-40B4-BE49-F238E27FC236}">
                      <a16:creationId xmlns:a16="http://schemas.microsoft.com/office/drawing/2014/main" id="{052B8B40-8AF3-4329-B4F7-D131CA2688E4}"/>
                    </a:ext>
                  </a:extLst>
                </p:cNvPr>
                <p:cNvSpPr/>
                <p:nvPr/>
              </p:nvSpPr>
              <p:spPr>
                <a:xfrm>
                  <a:off x="5014346" y="4699061"/>
                  <a:ext cx="173003" cy="250652"/>
                </a:xfrm>
                <a:custGeom>
                  <a:avLst/>
                  <a:gdLst>
                    <a:gd name="connsiteX0" fmla="*/ 2470 w 173003"/>
                    <a:gd name="connsiteY0" fmla="*/ 68201 h 250652"/>
                    <a:gd name="connsiteX1" fmla="*/ 69622 w 173003"/>
                    <a:gd name="connsiteY1" fmla="*/ 230507 h 250652"/>
                    <a:gd name="connsiteX2" fmla="*/ 112294 w 173003"/>
                    <a:gd name="connsiteY2" fmla="*/ 248128 h 250652"/>
                    <a:gd name="connsiteX3" fmla="*/ 152870 w 173003"/>
                    <a:gd name="connsiteY3" fmla="*/ 231364 h 250652"/>
                    <a:gd name="connsiteX4" fmla="*/ 171063 w 173003"/>
                    <a:gd name="connsiteY4" fmla="*/ 190121 h 250652"/>
                    <a:gd name="connsiteX5" fmla="*/ 170587 w 173003"/>
                    <a:gd name="connsiteY5" fmla="*/ 188692 h 250652"/>
                    <a:gd name="connsiteX6" fmla="*/ 118485 w 173003"/>
                    <a:gd name="connsiteY6" fmla="*/ 20195 h 250652"/>
                    <a:gd name="connsiteX7" fmla="*/ 117818 w 173003"/>
                    <a:gd name="connsiteY7" fmla="*/ 18766 h 250652"/>
                    <a:gd name="connsiteX8" fmla="*/ 75813 w 173003"/>
                    <a:gd name="connsiteY8" fmla="*/ 2478 h 250652"/>
                    <a:gd name="connsiteX9" fmla="*/ 20187 w 173003"/>
                    <a:gd name="connsiteY9" fmla="*/ 25529 h 250652"/>
                    <a:gd name="connsiteX10" fmla="*/ 2470 w 173003"/>
                    <a:gd name="connsiteY10" fmla="*/ 68201 h 25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3003" h="250652">
                      <a:moveTo>
                        <a:pt x="2470" y="68201"/>
                      </a:moveTo>
                      <a:lnTo>
                        <a:pt x="69622" y="230507"/>
                      </a:lnTo>
                      <a:cubicBezTo>
                        <a:pt x="76480" y="247175"/>
                        <a:pt x="95625" y="255081"/>
                        <a:pt x="112294" y="248128"/>
                      </a:cubicBezTo>
                      <a:lnTo>
                        <a:pt x="152870" y="231364"/>
                      </a:lnTo>
                      <a:cubicBezTo>
                        <a:pt x="168967" y="224696"/>
                        <a:pt x="176968" y="206504"/>
                        <a:pt x="171063" y="190121"/>
                      </a:cubicBezTo>
                      <a:cubicBezTo>
                        <a:pt x="171063" y="189644"/>
                        <a:pt x="170777" y="189168"/>
                        <a:pt x="170587" y="188692"/>
                      </a:cubicBezTo>
                      <a:lnTo>
                        <a:pt x="118485" y="20195"/>
                      </a:lnTo>
                      <a:cubicBezTo>
                        <a:pt x="118294" y="19718"/>
                        <a:pt x="118104" y="19242"/>
                        <a:pt x="117818" y="18766"/>
                      </a:cubicBezTo>
                      <a:cubicBezTo>
                        <a:pt x="110484" y="3050"/>
                        <a:pt x="92005" y="-4189"/>
                        <a:pt x="75813" y="2478"/>
                      </a:cubicBezTo>
                      <a:lnTo>
                        <a:pt x="20187" y="25529"/>
                      </a:lnTo>
                      <a:cubicBezTo>
                        <a:pt x="3518" y="32482"/>
                        <a:pt x="-4388" y="51532"/>
                        <a:pt x="2470" y="68201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0" name="Freeform: Shape 1079">
                  <a:extLst>
                    <a:ext uri="{FF2B5EF4-FFF2-40B4-BE49-F238E27FC236}">
                      <a16:creationId xmlns:a16="http://schemas.microsoft.com/office/drawing/2014/main" id="{7AF12BB4-2565-B1D7-E8A9-DADE338FBA9C}"/>
                    </a:ext>
                  </a:extLst>
                </p:cNvPr>
                <p:cNvSpPr/>
                <p:nvPr/>
              </p:nvSpPr>
              <p:spPr>
                <a:xfrm>
                  <a:off x="5061439" y="4717923"/>
                  <a:ext cx="123969" cy="190031"/>
                </a:xfrm>
                <a:custGeom>
                  <a:avLst/>
                  <a:gdLst>
                    <a:gd name="connsiteX0" fmla="*/ 1764 w 123969"/>
                    <a:gd name="connsiteY0" fmla="*/ 54673 h 190031"/>
                    <a:gd name="connsiteX1" fmla="*/ 51580 w 123969"/>
                    <a:gd name="connsiteY1" fmla="*/ 175070 h 190031"/>
                    <a:gd name="connsiteX2" fmla="*/ 83203 w 123969"/>
                    <a:gd name="connsiteY2" fmla="*/ 188214 h 190031"/>
                    <a:gd name="connsiteX3" fmla="*/ 123970 w 123969"/>
                    <a:gd name="connsiteY3" fmla="*/ 171355 h 190031"/>
                    <a:gd name="connsiteX4" fmla="*/ 123494 w 123969"/>
                    <a:gd name="connsiteY4" fmla="*/ 169926 h 190031"/>
                    <a:gd name="connsiteX5" fmla="*/ 71392 w 123969"/>
                    <a:gd name="connsiteY5" fmla="*/ 1429 h 190031"/>
                    <a:gd name="connsiteX6" fmla="*/ 70725 w 123969"/>
                    <a:gd name="connsiteY6" fmla="*/ 0 h 190031"/>
                    <a:gd name="connsiteX7" fmla="*/ 14909 w 123969"/>
                    <a:gd name="connsiteY7" fmla="*/ 23146 h 190031"/>
                    <a:gd name="connsiteX8" fmla="*/ 1860 w 123969"/>
                    <a:gd name="connsiteY8" fmla="*/ 54769 h 19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3969" h="190031">
                      <a:moveTo>
                        <a:pt x="1764" y="54673"/>
                      </a:moveTo>
                      <a:lnTo>
                        <a:pt x="51580" y="175070"/>
                      </a:lnTo>
                      <a:cubicBezTo>
                        <a:pt x="56723" y="187452"/>
                        <a:pt x="70821" y="193262"/>
                        <a:pt x="83203" y="188214"/>
                      </a:cubicBezTo>
                      <a:lnTo>
                        <a:pt x="123970" y="171355"/>
                      </a:lnTo>
                      <a:cubicBezTo>
                        <a:pt x="123970" y="171355"/>
                        <a:pt x="123684" y="170402"/>
                        <a:pt x="123494" y="169926"/>
                      </a:cubicBezTo>
                      <a:lnTo>
                        <a:pt x="71392" y="1429"/>
                      </a:lnTo>
                      <a:cubicBezTo>
                        <a:pt x="71201" y="953"/>
                        <a:pt x="71011" y="476"/>
                        <a:pt x="70725" y="0"/>
                      </a:cubicBezTo>
                      <a:lnTo>
                        <a:pt x="14909" y="23146"/>
                      </a:lnTo>
                      <a:cubicBezTo>
                        <a:pt x="2622" y="28289"/>
                        <a:pt x="-3284" y="42481"/>
                        <a:pt x="1860" y="54769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00320209-6059-6CB4-C78E-09E958AA74CE}"/>
                  </a:ext>
                </a:extLst>
              </p:cNvPr>
              <p:cNvSpPr/>
              <p:nvPr/>
            </p:nvSpPr>
            <p:spPr>
              <a:xfrm>
                <a:off x="4537233" y="4133468"/>
                <a:ext cx="301755" cy="134881"/>
              </a:xfrm>
              <a:custGeom>
                <a:avLst/>
                <a:gdLst>
                  <a:gd name="connsiteX0" fmla="*/ 301752 w 301755"/>
                  <a:gd name="connsiteY0" fmla="*/ 0 h 134881"/>
                  <a:gd name="connsiteX1" fmla="*/ 280511 w 301755"/>
                  <a:gd name="connsiteY1" fmla="*/ 31528 h 134881"/>
                  <a:gd name="connsiteX2" fmla="*/ 37243 w 301755"/>
                  <a:gd name="connsiteY2" fmla="*/ 132207 h 134881"/>
                  <a:gd name="connsiteX3" fmla="*/ 0 w 301755"/>
                  <a:gd name="connsiteY3" fmla="*/ 124968 h 134881"/>
                  <a:gd name="connsiteX4" fmla="*/ 301657 w 301755"/>
                  <a:gd name="connsiteY4" fmla="*/ 0 h 13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755" h="134881">
                    <a:moveTo>
                      <a:pt x="301752" y="0"/>
                    </a:moveTo>
                    <a:cubicBezTo>
                      <a:pt x="301942" y="13240"/>
                      <a:pt x="293846" y="26003"/>
                      <a:pt x="280511" y="31528"/>
                    </a:cubicBezTo>
                    <a:lnTo>
                      <a:pt x="37243" y="132207"/>
                    </a:lnTo>
                    <a:cubicBezTo>
                      <a:pt x="23908" y="137732"/>
                      <a:pt x="9239" y="134398"/>
                      <a:pt x="0" y="124968"/>
                    </a:cubicBezTo>
                    <a:lnTo>
                      <a:pt x="301657" y="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720A5718-E452-D20E-B4A4-E2B3F20C994B}"/>
                  </a:ext>
                </a:extLst>
              </p:cNvPr>
              <p:cNvSpPr/>
              <p:nvPr/>
            </p:nvSpPr>
            <p:spPr>
              <a:xfrm>
                <a:off x="4729514" y="4315479"/>
                <a:ext cx="285901" cy="655405"/>
              </a:xfrm>
              <a:custGeom>
                <a:avLst/>
                <a:gdLst>
                  <a:gd name="connsiteX0" fmla="*/ 981 w 285901"/>
                  <a:gd name="connsiteY0" fmla="*/ 17252 h 655405"/>
                  <a:gd name="connsiteX1" fmla="*/ 261966 w 285901"/>
                  <a:gd name="connsiteY1" fmla="*/ 647712 h 655405"/>
                  <a:gd name="connsiteX2" fmla="*/ 268729 w 285901"/>
                  <a:gd name="connsiteY2" fmla="*/ 654475 h 655405"/>
                  <a:gd name="connsiteX3" fmla="*/ 278254 w 285901"/>
                  <a:gd name="connsiteY3" fmla="*/ 654475 h 655405"/>
                  <a:gd name="connsiteX4" fmla="*/ 278254 w 285901"/>
                  <a:gd name="connsiteY4" fmla="*/ 654475 h 655405"/>
                  <a:gd name="connsiteX5" fmla="*/ 284921 w 285901"/>
                  <a:gd name="connsiteY5" fmla="*/ 638187 h 655405"/>
                  <a:gd name="connsiteX6" fmla="*/ 23936 w 285901"/>
                  <a:gd name="connsiteY6" fmla="*/ 7727 h 655405"/>
                  <a:gd name="connsiteX7" fmla="*/ 17173 w 285901"/>
                  <a:gd name="connsiteY7" fmla="*/ 965 h 655405"/>
                  <a:gd name="connsiteX8" fmla="*/ 7648 w 285901"/>
                  <a:gd name="connsiteY8" fmla="*/ 965 h 655405"/>
                  <a:gd name="connsiteX9" fmla="*/ 7648 w 285901"/>
                  <a:gd name="connsiteY9" fmla="*/ 965 h 655405"/>
                  <a:gd name="connsiteX10" fmla="*/ 981 w 285901"/>
                  <a:gd name="connsiteY10" fmla="*/ 17252 h 65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5901" h="655405">
                    <a:moveTo>
                      <a:pt x="981" y="17252"/>
                    </a:moveTo>
                    <a:lnTo>
                      <a:pt x="261966" y="647712"/>
                    </a:lnTo>
                    <a:cubicBezTo>
                      <a:pt x="263299" y="650951"/>
                      <a:pt x="265776" y="653237"/>
                      <a:pt x="268729" y="654475"/>
                    </a:cubicBezTo>
                    <a:cubicBezTo>
                      <a:pt x="271681" y="655618"/>
                      <a:pt x="275015" y="655809"/>
                      <a:pt x="278254" y="654475"/>
                    </a:cubicBezTo>
                    <a:lnTo>
                      <a:pt x="278254" y="654475"/>
                    </a:lnTo>
                    <a:cubicBezTo>
                      <a:pt x="284635" y="651808"/>
                      <a:pt x="287588" y="644569"/>
                      <a:pt x="284921" y="638187"/>
                    </a:cubicBezTo>
                    <a:lnTo>
                      <a:pt x="23936" y="7727"/>
                    </a:lnTo>
                    <a:cubicBezTo>
                      <a:pt x="22603" y="4584"/>
                      <a:pt x="20126" y="2203"/>
                      <a:pt x="17173" y="965"/>
                    </a:cubicBezTo>
                    <a:cubicBezTo>
                      <a:pt x="14221" y="-273"/>
                      <a:pt x="10887" y="-369"/>
                      <a:pt x="7648" y="965"/>
                    </a:cubicBezTo>
                    <a:lnTo>
                      <a:pt x="7648" y="965"/>
                    </a:lnTo>
                    <a:cubicBezTo>
                      <a:pt x="1267" y="3632"/>
                      <a:pt x="-1686" y="10871"/>
                      <a:pt x="981" y="1725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C640907B-BD54-E5D2-F801-B22C64EDB9EC}"/>
                  </a:ext>
                </a:extLst>
              </p:cNvPr>
              <p:cNvSpPr/>
              <p:nvPr/>
            </p:nvSpPr>
            <p:spPr>
              <a:xfrm>
                <a:off x="4729609" y="4316444"/>
                <a:ext cx="278158" cy="654440"/>
              </a:xfrm>
              <a:custGeom>
                <a:avLst/>
                <a:gdLst>
                  <a:gd name="connsiteX0" fmla="*/ 886 w 278158"/>
                  <a:gd name="connsiteY0" fmla="*/ 16288 h 654440"/>
                  <a:gd name="connsiteX1" fmla="*/ 261871 w 278158"/>
                  <a:gd name="connsiteY1" fmla="*/ 646747 h 654440"/>
                  <a:gd name="connsiteX2" fmla="*/ 268633 w 278158"/>
                  <a:gd name="connsiteY2" fmla="*/ 653510 h 654440"/>
                  <a:gd name="connsiteX3" fmla="*/ 278158 w 278158"/>
                  <a:gd name="connsiteY3" fmla="*/ 653510 h 654440"/>
                  <a:gd name="connsiteX4" fmla="*/ 278158 w 278158"/>
                  <a:gd name="connsiteY4" fmla="*/ 653510 h 654440"/>
                  <a:gd name="connsiteX5" fmla="*/ 7648 w 278158"/>
                  <a:gd name="connsiteY5" fmla="*/ 0 h 654440"/>
                  <a:gd name="connsiteX6" fmla="*/ 7648 w 278158"/>
                  <a:gd name="connsiteY6" fmla="*/ 0 h 654440"/>
                  <a:gd name="connsiteX7" fmla="*/ 981 w 278158"/>
                  <a:gd name="connsiteY7" fmla="*/ 16288 h 65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158" h="654440">
                    <a:moveTo>
                      <a:pt x="886" y="16288"/>
                    </a:moveTo>
                    <a:lnTo>
                      <a:pt x="261871" y="646747"/>
                    </a:lnTo>
                    <a:cubicBezTo>
                      <a:pt x="263204" y="649986"/>
                      <a:pt x="265681" y="652272"/>
                      <a:pt x="268633" y="653510"/>
                    </a:cubicBezTo>
                    <a:cubicBezTo>
                      <a:pt x="271586" y="654653"/>
                      <a:pt x="274920" y="654844"/>
                      <a:pt x="278158" y="653510"/>
                    </a:cubicBezTo>
                    <a:lnTo>
                      <a:pt x="278158" y="653510"/>
                    </a:lnTo>
                    <a:cubicBezTo>
                      <a:pt x="278158" y="653510"/>
                      <a:pt x="7648" y="0"/>
                      <a:pt x="7648" y="0"/>
                    </a:cubicBezTo>
                    <a:lnTo>
                      <a:pt x="7648" y="0"/>
                    </a:lnTo>
                    <a:cubicBezTo>
                      <a:pt x="1267" y="2667"/>
                      <a:pt x="-1686" y="9906"/>
                      <a:pt x="981" y="16288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6" name="Freeform: Shape 1075">
                <a:extLst>
                  <a:ext uri="{FF2B5EF4-FFF2-40B4-BE49-F238E27FC236}">
                    <a16:creationId xmlns:a16="http://schemas.microsoft.com/office/drawing/2014/main" id="{B65E74DE-6C57-6DFA-299B-F1DAE43BB54D}"/>
                  </a:ext>
                </a:extLst>
              </p:cNvPr>
              <p:cNvSpPr/>
              <p:nvPr/>
            </p:nvSpPr>
            <p:spPr>
              <a:xfrm>
                <a:off x="4505517" y="4208909"/>
                <a:ext cx="31713" cy="44286"/>
              </a:xfrm>
              <a:custGeom>
                <a:avLst/>
                <a:gdLst>
                  <a:gd name="connsiteX0" fmla="*/ 9808 w 31713"/>
                  <a:gd name="connsiteY0" fmla="*/ 37240 h 44286"/>
                  <a:gd name="connsiteX1" fmla="*/ 24667 w 31713"/>
                  <a:gd name="connsiteY1" fmla="*/ 43432 h 44286"/>
                  <a:gd name="connsiteX2" fmla="*/ 24667 w 31713"/>
                  <a:gd name="connsiteY2" fmla="*/ 43432 h 44286"/>
                  <a:gd name="connsiteX3" fmla="*/ 30859 w 31713"/>
                  <a:gd name="connsiteY3" fmla="*/ 28573 h 44286"/>
                  <a:gd name="connsiteX4" fmla="*/ 21905 w 31713"/>
                  <a:gd name="connsiteY4" fmla="*/ 7046 h 44286"/>
                  <a:gd name="connsiteX5" fmla="*/ 7046 w 31713"/>
                  <a:gd name="connsiteY5" fmla="*/ 855 h 44286"/>
                  <a:gd name="connsiteX6" fmla="*/ 7046 w 31713"/>
                  <a:gd name="connsiteY6" fmla="*/ 855 h 44286"/>
                  <a:gd name="connsiteX7" fmla="*/ 855 w 31713"/>
                  <a:gd name="connsiteY7" fmla="*/ 15714 h 44286"/>
                  <a:gd name="connsiteX8" fmla="*/ 9808 w 31713"/>
                  <a:gd name="connsiteY8" fmla="*/ 37240 h 4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13" h="44286">
                    <a:moveTo>
                      <a:pt x="9808" y="37240"/>
                    </a:moveTo>
                    <a:cubicBezTo>
                      <a:pt x="12190" y="43051"/>
                      <a:pt x="18857" y="45813"/>
                      <a:pt x="24667" y="43432"/>
                    </a:cubicBezTo>
                    <a:lnTo>
                      <a:pt x="24667" y="43432"/>
                    </a:lnTo>
                    <a:cubicBezTo>
                      <a:pt x="30478" y="41050"/>
                      <a:pt x="33240" y="34383"/>
                      <a:pt x="30859" y="28573"/>
                    </a:cubicBezTo>
                    <a:lnTo>
                      <a:pt x="21905" y="7046"/>
                    </a:lnTo>
                    <a:cubicBezTo>
                      <a:pt x="19524" y="1236"/>
                      <a:pt x="12856" y="-1526"/>
                      <a:pt x="7046" y="855"/>
                    </a:cubicBezTo>
                    <a:lnTo>
                      <a:pt x="7046" y="855"/>
                    </a:lnTo>
                    <a:cubicBezTo>
                      <a:pt x="1236" y="3236"/>
                      <a:pt x="-1526" y="9904"/>
                      <a:pt x="855" y="15714"/>
                    </a:cubicBezTo>
                    <a:lnTo>
                      <a:pt x="9808" y="37240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C3F25533-2279-CD9B-5451-1553AD3A0EB9}"/>
                  </a:ext>
                </a:extLst>
              </p:cNvPr>
              <p:cNvSpPr/>
              <p:nvPr/>
            </p:nvSpPr>
            <p:spPr>
              <a:xfrm>
                <a:off x="4449141" y="4223670"/>
                <a:ext cx="435182" cy="856362"/>
              </a:xfrm>
              <a:custGeom>
                <a:avLst/>
                <a:gdLst>
                  <a:gd name="connsiteX0" fmla="*/ 77900 w 435182"/>
                  <a:gd name="connsiteY0" fmla="*/ 21241 h 856362"/>
                  <a:gd name="connsiteX1" fmla="*/ 143527 w 435182"/>
                  <a:gd name="connsiteY1" fmla="*/ 475202 h 856362"/>
                  <a:gd name="connsiteX2" fmla="*/ 427181 w 435182"/>
                  <a:gd name="connsiteY2" fmla="*/ 827151 h 856362"/>
                  <a:gd name="connsiteX3" fmla="*/ 435182 w 435182"/>
                  <a:gd name="connsiteY3" fmla="*/ 846582 h 856362"/>
                  <a:gd name="connsiteX4" fmla="*/ 293355 w 435182"/>
                  <a:gd name="connsiteY4" fmla="*/ 816959 h 856362"/>
                  <a:gd name="connsiteX5" fmla="*/ 104189 w 435182"/>
                  <a:gd name="connsiteY5" fmla="*/ 459486 h 856362"/>
                  <a:gd name="connsiteX6" fmla="*/ 60088 w 435182"/>
                  <a:gd name="connsiteY6" fmla="*/ 0 h 856362"/>
                  <a:gd name="connsiteX7" fmla="*/ 77804 w 435182"/>
                  <a:gd name="connsiteY7" fmla="*/ 21241 h 8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5182" h="856362">
                    <a:moveTo>
                      <a:pt x="77900" y="21241"/>
                    </a:moveTo>
                    <a:cubicBezTo>
                      <a:pt x="77900" y="21241"/>
                      <a:pt x="-68023" y="110300"/>
                      <a:pt x="143527" y="475202"/>
                    </a:cubicBezTo>
                    <a:cubicBezTo>
                      <a:pt x="355172" y="840105"/>
                      <a:pt x="288497" y="837438"/>
                      <a:pt x="427181" y="827151"/>
                    </a:cubicBezTo>
                    <a:lnTo>
                      <a:pt x="435182" y="846582"/>
                    </a:lnTo>
                    <a:cubicBezTo>
                      <a:pt x="435182" y="846582"/>
                      <a:pt x="339361" y="882396"/>
                      <a:pt x="293355" y="816959"/>
                    </a:cubicBezTo>
                    <a:cubicBezTo>
                      <a:pt x="247350" y="751427"/>
                      <a:pt x="265066" y="747522"/>
                      <a:pt x="104189" y="459486"/>
                    </a:cubicBezTo>
                    <a:cubicBezTo>
                      <a:pt x="-56689" y="171545"/>
                      <a:pt x="2176" y="36576"/>
                      <a:pt x="60088" y="0"/>
                    </a:cubicBezTo>
                    <a:cubicBezTo>
                      <a:pt x="60088" y="0"/>
                      <a:pt x="81710" y="1143"/>
                      <a:pt x="77804" y="212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3D5E9926-7FB4-ECEA-10CB-729400A7D67A}"/>
                  </a:ext>
                </a:extLst>
              </p:cNvPr>
              <p:cNvSpPr/>
              <p:nvPr/>
            </p:nvSpPr>
            <p:spPr>
              <a:xfrm>
                <a:off x="4864133" y="5037720"/>
                <a:ext cx="31767" cy="44245"/>
              </a:xfrm>
              <a:custGeom>
                <a:avLst/>
                <a:gdLst>
                  <a:gd name="connsiteX0" fmla="*/ 9904 w 31767"/>
                  <a:gd name="connsiteY0" fmla="*/ 37199 h 44245"/>
                  <a:gd name="connsiteX1" fmla="*/ 24763 w 31767"/>
                  <a:gd name="connsiteY1" fmla="*/ 43391 h 44245"/>
                  <a:gd name="connsiteX2" fmla="*/ 24763 w 31767"/>
                  <a:gd name="connsiteY2" fmla="*/ 43391 h 44245"/>
                  <a:gd name="connsiteX3" fmla="*/ 30859 w 31767"/>
                  <a:gd name="connsiteY3" fmla="*/ 28532 h 44245"/>
                  <a:gd name="connsiteX4" fmla="*/ 21905 w 31767"/>
                  <a:gd name="connsiteY4" fmla="*/ 7005 h 44245"/>
                  <a:gd name="connsiteX5" fmla="*/ 7046 w 31767"/>
                  <a:gd name="connsiteY5" fmla="*/ 909 h 44245"/>
                  <a:gd name="connsiteX6" fmla="*/ 7046 w 31767"/>
                  <a:gd name="connsiteY6" fmla="*/ 909 h 44245"/>
                  <a:gd name="connsiteX7" fmla="*/ 855 w 31767"/>
                  <a:gd name="connsiteY7" fmla="*/ 15768 h 44245"/>
                  <a:gd name="connsiteX8" fmla="*/ 9713 w 31767"/>
                  <a:gd name="connsiteY8" fmla="*/ 37295 h 4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67" h="44245">
                    <a:moveTo>
                      <a:pt x="9904" y="37199"/>
                    </a:moveTo>
                    <a:cubicBezTo>
                      <a:pt x="12285" y="43010"/>
                      <a:pt x="18952" y="45772"/>
                      <a:pt x="24763" y="43391"/>
                    </a:cubicBezTo>
                    <a:lnTo>
                      <a:pt x="24763" y="43391"/>
                    </a:lnTo>
                    <a:cubicBezTo>
                      <a:pt x="30573" y="41010"/>
                      <a:pt x="33335" y="34342"/>
                      <a:pt x="30859" y="28532"/>
                    </a:cubicBezTo>
                    <a:lnTo>
                      <a:pt x="21905" y="7005"/>
                    </a:lnTo>
                    <a:cubicBezTo>
                      <a:pt x="19524" y="1195"/>
                      <a:pt x="12856" y="-1567"/>
                      <a:pt x="7046" y="909"/>
                    </a:cubicBezTo>
                    <a:lnTo>
                      <a:pt x="7046" y="909"/>
                    </a:lnTo>
                    <a:cubicBezTo>
                      <a:pt x="1236" y="3291"/>
                      <a:pt x="-1526" y="9958"/>
                      <a:pt x="855" y="15768"/>
                    </a:cubicBezTo>
                    <a:lnTo>
                      <a:pt x="9713" y="37295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64" name="Freeform: Shape 1063">
            <a:extLst>
              <a:ext uri="{FF2B5EF4-FFF2-40B4-BE49-F238E27FC236}">
                <a16:creationId xmlns:a16="http://schemas.microsoft.com/office/drawing/2014/main" id="{3467D2C9-66EA-5415-0077-6A03D9CE2A83}"/>
              </a:ext>
            </a:extLst>
          </p:cNvPr>
          <p:cNvSpPr/>
          <p:nvPr/>
        </p:nvSpPr>
        <p:spPr>
          <a:xfrm>
            <a:off x="5302039" y="-18149"/>
            <a:ext cx="6880018" cy="6880018"/>
          </a:xfrm>
          <a:custGeom>
            <a:avLst/>
            <a:gdLst>
              <a:gd name="connsiteX0" fmla="*/ 0 w 4762500"/>
              <a:gd name="connsiteY0" fmla="*/ 0 h 4762500"/>
              <a:gd name="connsiteX1" fmla="*/ 4762500 w 4762500"/>
              <a:gd name="connsiteY1" fmla="*/ 0 h 4762500"/>
              <a:gd name="connsiteX2" fmla="*/ 4762500 w 4762500"/>
              <a:gd name="connsiteY2" fmla="*/ 4762500 h 4762500"/>
              <a:gd name="connsiteX3" fmla="*/ 0 w 4762500"/>
              <a:gd name="connsiteY3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62500" h="4762500">
                <a:moveTo>
                  <a:pt x="0" y="0"/>
                </a:moveTo>
                <a:lnTo>
                  <a:pt x="4762500" y="0"/>
                </a:lnTo>
                <a:lnTo>
                  <a:pt x="4762500" y="4762500"/>
                </a:lnTo>
                <a:lnTo>
                  <a:pt x="0" y="4762500"/>
                </a:lnTo>
                <a:close/>
              </a:path>
            </a:pathLst>
          </a:custGeom>
          <a:noFill/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264" name="Group 1263">
            <a:extLst>
              <a:ext uri="{FF2B5EF4-FFF2-40B4-BE49-F238E27FC236}">
                <a16:creationId xmlns:a16="http://schemas.microsoft.com/office/drawing/2014/main" id="{26D46988-FC70-4D34-17F4-943E6F1076AF}"/>
              </a:ext>
            </a:extLst>
          </p:cNvPr>
          <p:cNvGrpSpPr/>
          <p:nvPr/>
        </p:nvGrpSpPr>
        <p:grpSpPr>
          <a:xfrm>
            <a:off x="-77967" y="-14280"/>
            <a:ext cx="8555681" cy="6872280"/>
            <a:chOff x="-77967" y="-14280"/>
            <a:chExt cx="9236362" cy="6872280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88E94E2-7B00-072E-D336-42F5D9B9F3D5}"/>
                </a:ext>
              </a:extLst>
            </p:cNvPr>
            <p:cNvSpPr/>
            <p:nvPr/>
          </p:nvSpPr>
          <p:spPr>
            <a:xfrm>
              <a:off x="419772" y="-14280"/>
              <a:ext cx="8738623" cy="6872280"/>
            </a:xfrm>
            <a:custGeom>
              <a:avLst/>
              <a:gdLst>
                <a:gd name="connsiteX0" fmla="*/ 6930968 w 6930967"/>
                <a:gd name="connsiteY0" fmla="*/ 0 h 5132416"/>
                <a:gd name="connsiteX1" fmla="*/ 4255039 w 6930967"/>
                <a:gd name="connsiteY1" fmla="*/ 5132416 h 5132416"/>
                <a:gd name="connsiteX2" fmla="*/ 0 w 6930967"/>
                <a:gd name="connsiteY2" fmla="*/ 5132416 h 5132416"/>
                <a:gd name="connsiteX3" fmla="*/ 43873 w 6930967"/>
                <a:gd name="connsiteY3" fmla="*/ 0 h 5132416"/>
                <a:gd name="connsiteX4" fmla="*/ 6930968 w 6930967"/>
                <a:gd name="connsiteY4" fmla="*/ 0 h 513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30967" h="5132416">
                  <a:moveTo>
                    <a:pt x="6930968" y="0"/>
                  </a:moveTo>
                  <a:lnTo>
                    <a:pt x="4255039" y="5132416"/>
                  </a:lnTo>
                  <a:lnTo>
                    <a:pt x="0" y="5132416"/>
                  </a:lnTo>
                  <a:lnTo>
                    <a:pt x="43873" y="0"/>
                  </a:lnTo>
                  <a:lnTo>
                    <a:pt x="6930968" y="0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  <a:alpha val="8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89D643B2-B9B7-F8AE-FEF5-5BCF0305440F}"/>
                </a:ext>
              </a:extLst>
            </p:cNvPr>
            <p:cNvSpPr/>
            <p:nvPr/>
          </p:nvSpPr>
          <p:spPr>
            <a:xfrm>
              <a:off x="-77967" y="-14279"/>
              <a:ext cx="8729306" cy="6872279"/>
            </a:xfrm>
            <a:custGeom>
              <a:avLst/>
              <a:gdLst>
                <a:gd name="connsiteX0" fmla="*/ 6923579 w 6923578"/>
                <a:gd name="connsiteY0" fmla="*/ 3695 h 5132415"/>
                <a:gd name="connsiteX1" fmla="*/ 4255039 w 6923578"/>
                <a:gd name="connsiteY1" fmla="*/ 5132416 h 5132415"/>
                <a:gd name="connsiteX2" fmla="*/ 0 w 6923578"/>
                <a:gd name="connsiteY2" fmla="*/ 5132416 h 5132415"/>
                <a:gd name="connsiteX3" fmla="*/ 43873 w 6923578"/>
                <a:gd name="connsiteY3" fmla="*/ 0 h 5132415"/>
                <a:gd name="connsiteX4" fmla="*/ 6923579 w 6923578"/>
                <a:gd name="connsiteY4" fmla="*/ 3695 h 513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3578" h="5132415">
                  <a:moveTo>
                    <a:pt x="6923579" y="3695"/>
                  </a:moveTo>
                  <a:lnTo>
                    <a:pt x="4255039" y="5132416"/>
                  </a:lnTo>
                  <a:lnTo>
                    <a:pt x="0" y="5132416"/>
                  </a:lnTo>
                  <a:lnTo>
                    <a:pt x="43873" y="0"/>
                  </a:lnTo>
                  <a:lnTo>
                    <a:pt x="6923579" y="3695"/>
                  </a:lnTo>
                  <a:close/>
                </a:path>
              </a:pathLst>
            </a:custGeom>
            <a:gradFill>
              <a:gsLst>
                <a:gs pos="0">
                  <a:schemeClr val="accent6">
                    <a:lumMod val="90000"/>
                    <a:lumOff val="10000"/>
                  </a:schemeClr>
                </a:gs>
                <a:gs pos="39000">
                  <a:schemeClr val="accent6">
                    <a:lumMod val="90000"/>
                    <a:lumOff val="10000"/>
                  </a:schemeClr>
                </a:gs>
                <a:gs pos="87000">
                  <a:schemeClr val="accent6"/>
                </a:gs>
              </a:gsLst>
              <a:lin ang="18600000" scaled="0"/>
            </a:gra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B9C4E819-C46A-E8E2-9A1E-E32E425C99FA}"/>
              </a:ext>
            </a:extLst>
          </p:cNvPr>
          <p:cNvGrpSpPr/>
          <p:nvPr/>
        </p:nvGrpSpPr>
        <p:grpSpPr>
          <a:xfrm>
            <a:off x="146756" y="6518296"/>
            <a:ext cx="908065" cy="234355"/>
            <a:chOff x="146756" y="6438793"/>
            <a:chExt cx="908065" cy="234355"/>
          </a:xfrm>
        </p:grpSpPr>
        <p:sp>
          <p:nvSpPr>
            <p:cNvPr id="368" name="Isosceles Triangle 367">
              <a:extLst>
                <a:ext uri="{FF2B5EF4-FFF2-40B4-BE49-F238E27FC236}">
                  <a16:creationId xmlns:a16="http://schemas.microsoft.com/office/drawing/2014/main" id="{0B6454AF-4D04-AE42-9B86-7034C55A1197}"/>
                </a:ext>
              </a:extLst>
            </p:cNvPr>
            <p:cNvSpPr/>
            <p:nvPr/>
          </p:nvSpPr>
          <p:spPr bwMode="auto">
            <a:xfrm rot="5400000">
              <a:off x="103285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69" name="Isosceles Triangle 368">
              <a:extLst>
                <a:ext uri="{FF2B5EF4-FFF2-40B4-BE49-F238E27FC236}">
                  <a16:creationId xmlns:a16="http://schemas.microsoft.com/office/drawing/2014/main" id="{172BFE8D-6083-5852-E58D-0D0B009EF325}"/>
                </a:ext>
              </a:extLst>
            </p:cNvPr>
            <p:cNvSpPr/>
            <p:nvPr/>
          </p:nvSpPr>
          <p:spPr bwMode="auto">
            <a:xfrm rot="5400000">
              <a:off x="293447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0" name="Isosceles Triangle 369">
              <a:extLst>
                <a:ext uri="{FF2B5EF4-FFF2-40B4-BE49-F238E27FC236}">
                  <a16:creationId xmlns:a16="http://schemas.microsoft.com/office/drawing/2014/main" id="{4A8B774F-EC39-9D3C-2D04-F07F6FC04965}"/>
                </a:ext>
              </a:extLst>
            </p:cNvPr>
            <p:cNvSpPr/>
            <p:nvPr/>
          </p:nvSpPr>
          <p:spPr bwMode="auto">
            <a:xfrm rot="5400000">
              <a:off x="483610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1" name="Isosceles Triangle 370">
              <a:extLst>
                <a:ext uri="{FF2B5EF4-FFF2-40B4-BE49-F238E27FC236}">
                  <a16:creationId xmlns:a16="http://schemas.microsoft.com/office/drawing/2014/main" id="{5176AF18-8976-1D95-3879-DBD14B0DD442}"/>
                </a:ext>
              </a:extLst>
            </p:cNvPr>
            <p:cNvSpPr/>
            <p:nvPr/>
          </p:nvSpPr>
          <p:spPr bwMode="auto">
            <a:xfrm rot="5400000">
              <a:off x="673773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2" name="Isosceles Triangle 371">
              <a:extLst>
                <a:ext uri="{FF2B5EF4-FFF2-40B4-BE49-F238E27FC236}">
                  <a16:creationId xmlns:a16="http://schemas.microsoft.com/office/drawing/2014/main" id="{70ADA7A1-E237-513B-EF49-F91C67EC6527}"/>
                </a:ext>
              </a:extLst>
            </p:cNvPr>
            <p:cNvSpPr/>
            <p:nvPr/>
          </p:nvSpPr>
          <p:spPr bwMode="auto">
            <a:xfrm rot="5400000">
              <a:off x="863936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49C73763-CF63-D979-C30D-DF8BEB6B89A1}"/>
              </a:ext>
            </a:extLst>
          </p:cNvPr>
          <p:cNvGrpSpPr/>
          <p:nvPr/>
        </p:nvGrpSpPr>
        <p:grpSpPr>
          <a:xfrm>
            <a:off x="6571333" y="150094"/>
            <a:ext cx="908065" cy="234355"/>
            <a:chOff x="6571333" y="150094"/>
            <a:chExt cx="908065" cy="234355"/>
          </a:xfrm>
        </p:grpSpPr>
        <p:sp>
          <p:nvSpPr>
            <p:cNvPr id="355" name="Isosceles Triangle 354">
              <a:extLst>
                <a:ext uri="{FF2B5EF4-FFF2-40B4-BE49-F238E27FC236}">
                  <a16:creationId xmlns:a16="http://schemas.microsoft.com/office/drawing/2014/main" id="{5B74DE47-DBD1-4772-81AA-B0D461BC65B9}"/>
                </a:ext>
              </a:extLst>
            </p:cNvPr>
            <p:cNvSpPr/>
            <p:nvPr/>
          </p:nvSpPr>
          <p:spPr bwMode="auto">
            <a:xfrm rot="5400000">
              <a:off x="6527862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6" name="Isosceles Triangle 355">
              <a:extLst>
                <a:ext uri="{FF2B5EF4-FFF2-40B4-BE49-F238E27FC236}">
                  <a16:creationId xmlns:a16="http://schemas.microsoft.com/office/drawing/2014/main" id="{C65F14C1-88D7-CBCF-11AD-BD70A90AF7F1}"/>
                </a:ext>
              </a:extLst>
            </p:cNvPr>
            <p:cNvSpPr/>
            <p:nvPr/>
          </p:nvSpPr>
          <p:spPr bwMode="auto">
            <a:xfrm rot="5400000">
              <a:off x="6718024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7" name="Isosceles Triangle 356">
              <a:extLst>
                <a:ext uri="{FF2B5EF4-FFF2-40B4-BE49-F238E27FC236}">
                  <a16:creationId xmlns:a16="http://schemas.microsoft.com/office/drawing/2014/main" id="{95703BD7-95D9-ADB2-460F-EB276AC4D570}"/>
                </a:ext>
              </a:extLst>
            </p:cNvPr>
            <p:cNvSpPr/>
            <p:nvPr/>
          </p:nvSpPr>
          <p:spPr bwMode="auto">
            <a:xfrm rot="5400000">
              <a:off x="6908187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8" name="Isosceles Triangle 357">
              <a:extLst>
                <a:ext uri="{FF2B5EF4-FFF2-40B4-BE49-F238E27FC236}">
                  <a16:creationId xmlns:a16="http://schemas.microsoft.com/office/drawing/2014/main" id="{2E7652DC-5FEA-DD8F-E0FD-FEFA739C31B9}"/>
                </a:ext>
              </a:extLst>
            </p:cNvPr>
            <p:cNvSpPr/>
            <p:nvPr/>
          </p:nvSpPr>
          <p:spPr bwMode="auto">
            <a:xfrm rot="5400000">
              <a:off x="7098350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9" name="Isosceles Triangle 358">
              <a:extLst>
                <a:ext uri="{FF2B5EF4-FFF2-40B4-BE49-F238E27FC236}">
                  <a16:creationId xmlns:a16="http://schemas.microsoft.com/office/drawing/2014/main" id="{A5FD03D2-FB00-A8B8-833A-CF0800B39B49}"/>
                </a:ext>
              </a:extLst>
            </p:cNvPr>
            <p:cNvSpPr/>
            <p:nvPr/>
          </p:nvSpPr>
          <p:spPr bwMode="auto">
            <a:xfrm rot="5400000">
              <a:off x="7288513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242A3042-EE63-3FAE-900E-1FFA74202A35}"/>
              </a:ext>
            </a:extLst>
          </p:cNvPr>
          <p:cNvGrpSpPr/>
          <p:nvPr/>
        </p:nvGrpSpPr>
        <p:grpSpPr>
          <a:xfrm>
            <a:off x="9486743" y="4245386"/>
            <a:ext cx="402618" cy="277953"/>
            <a:chOff x="7836160" y="6227546"/>
            <a:chExt cx="402618" cy="277953"/>
          </a:xfrm>
        </p:grpSpPr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E6D2DB26-A317-C669-EDBA-AA00A4F83507}"/>
                </a:ext>
              </a:extLst>
            </p:cNvPr>
            <p:cNvSpPr/>
            <p:nvPr/>
          </p:nvSpPr>
          <p:spPr>
            <a:xfrm>
              <a:off x="7836160" y="6441378"/>
              <a:ext cx="402618" cy="64121"/>
            </a:xfrm>
            <a:custGeom>
              <a:avLst/>
              <a:gdLst>
                <a:gd name="connsiteX0" fmla="*/ 278702 w 278701"/>
                <a:gd name="connsiteY0" fmla="*/ 22193 h 44386"/>
                <a:gd name="connsiteX1" fmla="*/ 139351 w 278701"/>
                <a:gd name="connsiteY1" fmla="*/ 44386 h 44386"/>
                <a:gd name="connsiteX2" fmla="*/ 0 w 278701"/>
                <a:gd name="connsiteY2" fmla="*/ 22193 h 44386"/>
                <a:gd name="connsiteX3" fmla="*/ 139351 w 278701"/>
                <a:gd name="connsiteY3" fmla="*/ 0 h 44386"/>
                <a:gd name="connsiteX4" fmla="*/ 278702 w 278701"/>
                <a:gd name="connsiteY4" fmla="*/ 22193 h 4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701" h="44386">
                  <a:moveTo>
                    <a:pt x="278702" y="22193"/>
                  </a:moveTo>
                  <a:cubicBezTo>
                    <a:pt x="278702" y="34450"/>
                    <a:pt x="216312" y="44386"/>
                    <a:pt x="139351" y="44386"/>
                  </a:cubicBezTo>
                  <a:cubicBezTo>
                    <a:pt x="62389" y="44386"/>
                    <a:pt x="0" y="34450"/>
                    <a:pt x="0" y="22193"/>
                  </a:cubicBezTo>
                  <a:cubicBezTo>
                    <a:pt x="0" y="9936"/>
                    <a:pt x="62389" y="0"/>
                    <a:pt x="139351" y="0"/>
                  </a:cubicBezTo>
                  <a:cubicBezTo>
                    <a:pt x="216312" y="0"/>
                    <a:pt x="278702" y="9936"/>
                    <a:pt x="278702" y="22193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8571227B-D192-112C-6123-D97F09D1BA96}"/>
                </a:ext>
              </a:extLst>
            </p:cNvPr>
            <p:cNvSpPr/>
            <p:nvPr/>
          </p:nvSpPr>
          <p:spPr>
            <a:xfrm>
              <a:off x="7877852" y="6227546"/>
              <a:ext cx="319094" cy="244653"/>
            </a:xfrm>
            <a:custGeom>
              <a:avLst/>
              <a:gdLst>
                <a:gd name="connsiteX0" fmla="*/ 0 w 220884"/>
                <a:gd name="connsiteY0" fmla="*/ 0 h 169354"/>
                <a:gd name="connsiteX1" fmla="*/ 88011 w 220884"/>
                <a:gd name="connsiteY1" fmla="*/ 59436 h 169354"/>
                <a:gd name="connsiteX2" fmla="*/ 101918 w 220884"/>
                <a:gd name="connsiteY2" fmla="*/ 169354 h 169354"/>
                <a:gd name="connsiteX3" fmla="*/ 120491 w 220884"/>
                <a:gd name="connsiteY3" fmla="*/ 169354 h 169354"/>
                <a:gd name="connsiteX4" fmla="*/ 133160 w 220884"/>
                <a:gd name="connsiteY4" fmla="*/ 57912 h 169354"/>
                <a:gd name="connsiteX5" fmla="*/ 220885 w 220884"/>
                <a:gd name="connsiteY5" fmla="*/ 0 h 169354"/>
                <a:gd name="connsiteX6" fmla="*/ 0 w 220884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884" h="169354">
                  <a:moveTo>
                    <a:pt x="0" y="0"/>
                  </a:moveTo>
                  <a:lnTo>
                    <a:pt x="88011" y="59436"/>
                  </a:lnTo>
                  <a:lnTo>
                    <a:pt x="101918" y="169354"/>
                  </a:lnTo>
                  <a:lnTo>
                    <a:pt x="120491" y="169354"/>
                  </a:lnTo>
                  <a:lnTo>
                    <a:pt x="133160" y="57912"/>
                  </a:lnTo>
                  <a:lnTo>
                    <a:pt x="220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17C0E794-CE52-3C49-EC3D-B105578141CB}"/>
                </a:ext>
              </a:extLst>
            </p:cNvPr>
            <p:cNvSpPr/>
            <p:nvPr/>
          </p:nvSpPr>
          <p:spPr>
            <a:xfrm>
              <a:off x="7973484" y="6227546"/>
              <a:ext cx="223462" cy="244653"/>
            </a:xfrm>
            <a:custGeom>
              <a:avLst/>
              <a:gdLst>
                <a:gd name="connsiteX0" fmla="*/ 0 w 154685"/>
                <a:gd name="connsiteY0" fmla="*/ 0 h 169354"/>
                <a:gd name="connsiteX1" fmla="*/ 36195 w 154685"/>
                <a:gd name="connsiteY1" fmla="*/ 52292 h 169354"/>
                <a:gd name="connsiteX2" fmla="*/ 43529 w 154685"/>
                <a:gd name="connsiteY2" fmla="*/ 169354 h 169354"/>
                <a:gd name="connsiteX3" fmla="*/ 54292 w 154685"/>
                <a:gd name="connsiteY3" fmla="*/ 169354 h 169354"/>
                <a:gd name="connsiteX4" fmla="*/ 66961 w 154685"/>
                <a:gd name="connsiteY4" fmla="*/ 57912 h 169354"/>
                <a:gd name="connsiteX5" fmla="*/ 154686 w 154685"/>
                <a:gd name="connsiteY5" fmla="*/ 0 h 169354"/>
                <a:gd name="connsiteX6" fmla="*/ 0 w 154685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685" h="169354">
                  <a:moveTo>
                    <a:pt x="0" y="0"/>
                  </a:moveTo>
                  <a:lnTo>
                    <a:pt x="36195" y="52292"/>
                  </a:lnTo>
                  <a:lnTo>
                    <a:pt x="43529" y="169354"/>
                  </a:lnTo>
                  <a:lnTo>
                    <a:pt x="54292" y="169354"/>
                  </a:lnTo>
                  <a:lnTo>
                    <a:pt x="66961" y="57912"/>
                  </a:lnTo>
                  <a:lnTo>
                    <a:pt x="154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2E616CEA-0EEC-1781-CEB5-E90844CD5DED}"/>
              </a:ext>
            </a:extLst>
          </p:cNvPr>
          <p:cNvGrpSpPr/>
          <p:nvPr/>
        </p:nvGrpSpPr>
        <p:grpSpPr>
          <a:xfrm>
            <a:off x="3994626" y="669196"/>
            <a:ext cx="4207700" cy="5961200"/>
            <a:chOff x="4123410" y="1218802"/>
            <a:chExt cx="3825182" cy="5419273"/>
          </a:xfrm>
        </p:grpSpPr>
        <p:sp>
          <p:nvSpPr>
            <p:cNvPr id="1024" name="Freeform: Shape 1023">
              <a:extLst>
                <a:ext uri="{FF2B5EF4-FFF2-40B4-BE49-F238E27FC236}">
                  <a16:creationId xmlns:a16="http://schemas.microsoft.com/office/drawing/2014/main" id="{B42F438E-9D28-7BBB-EC24-E1816AABE630}"/>
                </a:ext>
              </a:extLst>
            </p:cNvPr>
            <p:cNvSpPr/>
            <p:nvPr/>
          </p:nvSpPr>
          <p:spPr>
            <a:xfrm rot="20556944">
              <a:off x="4655159" y="1218802"/>
              <a:ext cx="2652607" cy="1980563"/>
            </a:xfrm>
            <a:custGeom>
              <a:avLst/>
              <a:gdLst>
                <a:gd name="connsiteX0" fmla="*/ 1650423 w 1650423"/>
                <a:gd name="connsiteY0" fmla="*/ 619837 h 1232284"/>
                <a:gd name="connsiteX1" fmla="*/ 1095857 w 1650423"/>
                <a:gd name="connsiteY1" fmla="*/ 1232285 h 1232284"/>
                <a:gd name="connsiteX2" fmla="*/ 433840 w 1650423"/>
                <a:gd name="connsiteY2" fmla="*/ 714895 h 1232284"/>
                <a:gd name="connsiteX3" fmla="*/ 74854 w 1650423"/>
                <a:gd name="connsiteY3" fmla="*/ 0 h 1232284"/>
                <a:gd name="connsiteX4" fmla="*/ 643660 w 1650423"/>
                <a:gd name="connsiteY4" fmla="*/ 327044 h 1232284"/>
                <a:gd name="connsiteX5" fmla="*/ 1650423 w 1650423"/>
                <a:gd name="connsiteY5" fmla="*/ 619837 h 1232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0423" h="1232284">
                  <a:moveTo>
                    <a:pt x="1650423" y="619837"/>
                  </a:moveTo>
                  <a:lnTo>
                    <a:pt x="1095857" y="1232285"/>
                  </a:lnTo>
                  <a:cubicBezTo>
                    <a:pt x="1095857" y="1232285"/>
                    <a:pt x="979325" y="787092"/>
                    <a:pt x="433840" y="714895"/>
                  </a:cubicBezTo>
                  <a:cubicBezTo>
                    <a:pt x="26671" y="660939"/>
                    <a:pt x="-96096" y="207664"/>
                    <a:pt x="74854" y="0"/>
                  </a:cubicBezTo>
                  <a:cubicBezTo>
                    <a:pt x="74854" y="0"/>
                    <a:pt x="183689" y="385772"/>
                    <a:pt x="643660" y="327044"/>
                  </a:cubicBezTo>
                  <a:cubicBezTo>
                    <a:pt x="1103631" y="268393"/>
                    <a:pt x="1467697" y="228754"/>
                    <a:pt x="1650423" y="619837"/>
                  </a:cubicBez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931DCF6-ABD0-87CB-6601-2219C904DFBF}"/>
                </a:ext>
              </a:extLst>
            </p:cNvPr>
            <p:cNvSpPr/>
            <p:nvPr/>
          </p:nvSpPr>
          <p:spPr>
            <a:xfrm rot="20556944">
              <a:off x="4123410" y="2231445"/>
              <a:ext cx="3825182" cy="4180158"/>
            </a:xfrm>
            <a:custGeom>
              <a:avLst/>
              <a:gdLst>
                <a:gd name="connsiteX0" fmla="*/ 3775720 w 3825182"/>
                <a:gd name="connsiteY0" fmla="*/ 57 h 4180158"/>
                <a:gd name="connsiteX1" fmla="*/ 3809688 w 3825182"/>
                <a:gd name="connsiteY1" fmla="*/ 12223 h 4180158"/>
                <a:gd name="connsiteX2" fmla="*/ 3812960 w 3825182"/>
                <a:gd name="connsiteY2" fmla="*/ 78780 h 4180158"/>
                <a:gd name="connsiteX3" fmla="*/ 98989 w 3825182"/>
                <a:gd name="connsiteY3" fmla="*/ 4180158 h 4180158"/>
                <a:gd name="connsiteX4" fmla="*/ 0 w 3825182"/>
                <a:gd name="connsiteY4" fmla="*/ 4149167 h 4180158"/>
                <a:gd name="connsiteX5" fmla="*/ 3743131 w 3825182"/>
                <a:gd name="connsiteY5" fmla="*/ 15495 h 4180158"/>
                <a:gd name="connsiteX6" fmla="*/ 3775720 w 3825182"/>
                <a:gd name="connsiteY6" fmla="*/ 57 h 4180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5182" h="4180158">
                  <a:moveTo>
                    <a:pt x="3775720" y="57"/>
                  </a:moveTo>
                  <a:cubicBezTo>
                    <a:pt x="3787758" y="-531"/>
                    <a:pt x="3800027" y="3482"/>
                    <a:pt x="3809688" y="12223"/>
                  </a:cubicBezTo>
                  <a:cubicBezTo>
                    <a:pt x="3829011" y="29706"/>
                    <a:pt x="3830442" y="59457"/>
                    <a:pt x="3812960" y="78780"/>
                  </a:cubicBezTo>
                  <a:lnTo>
                    <a:pt x="98989" y="4180158"/>
                  </a:lnTo>
                  <a:lnTo>
                    <a:pt x="0" y="4149167"/>
                  </a:lnTo>
                  <a:lnTo>
                    <a:pt x="3743131" y="15495"/>
                  </a:lnTo>
                  <a:cubicBezTo>
                    <a:pt x="3751873" y="5834"/>
                    <a:pt x="3763681" y="644"/>
                    <a:pt x="3775720" y="57"/>
                  </a:cubicBezTo>
                  <a:close/>
                </a:path>
              </a:pathLst>
            </a:custGeom>
            <a:solidFill>
              <a:srgbClr val="FFFFF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 dirty="0"/>
            </a:p>
          </p:txBody>
        </p:sp>
        <p:sp>
          <p:nvSpPr>
            <p:cNvPr id="1026" name="Freeform: Shape 1025">
              <a:extLst>
                <a:ext uri="{FF2B5EF4-FFF2-40B4-BE49-F238E27FC236}">
                  <a16:creationId xmlns:a16="http://schemas.microsoft.com/office/drawing/2014/main" id="{509CE94A-B068-05EB-3A53-9AC53069579F}"/>
                </a:ext>
              </a:extLst>
            </p:cNvPr>
            <p:cNvSpPr/>
            <p:nvPr/>
          </p:nvSpPr>
          <p:spPr>
            <a:xfrm rot="20556944">
              <a:off x="6552732" y="1860090"/>
              <a:ext cx="840007" cy="915867"/>
            </a:xfrm>
            <a:custGeom>
              <a:avLst/>
              <a:gdLst>
                <a:gd name="connsiteX0" fmla="*/ 52570 w 632398"/>
                <a:gd name="connsiteY0" fmla="*/ 689510 h 689509"/>
                <a:gd name="connsiteX1" fmla="*/ 623223 w 632398"/>
                <a:gd name="connsiteY1" fmla="*/ 59282 h 689509"/>
                <a:gd name="connsiteX2" fmla="*/ 620761 w 632398"/>
                <a:gd name="connsiteY2" fmla="*/ 9175 h 689509"/>
                <a:gd name="connsiteX3" fmla="*/ 570653 w 632398"/>
                <a:gd name="connsiteY3" fmla="*/ 11638 h 689509"/>
                <a:gd name="connsiteX4" fmla="*/ 0 w 632398"/>
                <a:gd name="connsiteY4" fmla="*/ 641866 h 689509"/>
                <a:gd name="connsiteX5" fmla="*/ 52570 w 632398"/>
                <a:gd name="connsiteY5" fmla="*/ 689510 h 689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2398" h="689509">
                  <a:moveTo>
                    <a:pt x="52570" y="689510"/>
                  </a:moveTo>
                  <a:lnTo>
                    <a:pt x="623223" y="59282"/>
                  </a:lnTo>
                  <a:cubicBezTo>
                    <a:pt x="636385" y="44735"/>
                    <a:pt x="635231" y="22337"/>
                    <a:pt x="620761" y="9175"/>
                  </a:cubicBezTo>
                  <a:cubicBezTo>
                    <a:pt x="606213" y="-3987"/>
                    <a:pt x="583815" y="-2832"/>
                    <a:pt x="570653" y="11638"/>
                  </a:cubicBezTo>
                  <a:lnTo>
                    <a:pt x="0" y="641866"/>
                  </a:lnTo>
                  <a:lnTo>
                    <a:pt x="52570" y="68951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082E8991-08DD-6033-D31C-3557D4500411}"/>
                </a:ext>
              </a:extLst>
            </p:cNvPr>
            <p:cNvSpPr/>
            <p:nvPr/>
          </p:nvSpPr>
          <p:spPr>
            <a:xfrm rot="17686544">
              <a:off x="5888450" y="3738676"/>
              <a:ext cx="814427" cy="94263"/>
            </a:xfrm>
            <a:custGeom>
              <a:avLst/>
              <a:gdLst>
                <a:gd name="connsiteX0" fmla="*/ 0 w 613140"/>
                <a:gd name="connsiteY0" fmla="*/ 0 h 70966"/>
                <a:gd name="connsiteX1" fmla="*/ 613140 w 613140"/>
                <a:gd name="connsiteY1" fmla="*/ 0 h 70966"/>
                <a:gd name="connsiteX2" fmla="*/ 613140 w 613140"/>
                <a:gd name="connsiteY2" fmla="*/ 70966 h 70966"/>
                <a:gd name="connsiteX3" fmla="*/ 0 w 613140"/>
                <a:gd name="connsiteY3" fmla="*/ 70966 h 7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140" h="70966">
                  <a:moveTo>
                    <a:pt x="0" y="0"/>
                  </a:moveTo>
                  <a:lnTo>
                    <a:pt x="613140" y="0"/>
                  </a:lnTo>
                  <a:lnTo>
                    <a:pt x="613140" y="70966"/>
                  </a:lnTo>
                  <a:lnTo>
                    <a:pt x="0" y="7096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5D6442E2-6B5E-B384-8014-750E1562FB06}"/>
                </a:ext>
              </a:extLst>
            </p:cNvPr>
            <p:cNvSpPr/>
            <p:nvPr/>
          </p:nvSpPr>
          <p:spPr>
            <a:xfrm rot="17686544">
              <a:off x="5324155" y="4961222"/>
              <a:ext cx="814427" cy="94263"/>
            </a:xfrm>
            <a:custGeom>
              <a:avLst/>
              <a:gdLst>
                <a:gd name="connsiteX0" fmla="*/ 0 w 613140"/>
                <a:gd name="connsiteY0" fmla="*/ 0 h 70966"/>
                <a:gd name="connsiteX1" fmla="*/ 613140 w 613140"/>
                <a:gd name="connsiteY1" fmla="*/ 0 h 70966"/>
                <a:gd name="connsiteX2" fmla="*/ 613140 w 613140"/>
                <a:gd name="connsiteY2" fmla="*/ 70966 h 70966"/>
                <a:gd name="connsiteX3" fmla="*/ 0 w 613140"/>
                <a:gd name="connsiteY3" fmla="*/ 70966 h 7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140" h="70966">
                  <a:moveTo>
                    <a:pt x="0" y="0"/>
                  </a:moveTo>
                  <a:lnTo>
                    <a:pt x="613140" y="0"/>
                  </a:lnTo>
                  <a:lnTo>
                    <a:pt x="613140" y="70966"/>
                  </a:lnTo>
                  <a:lnTo>
                    <a:pt x="0" y="7096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3A8DBCE2-25A2-8EDD-E0B9-BF8B4EDBA22A}"/>
                </a:ext>
              </a:extLst>
            </p:cNvPr>
            <p:cNvSpPr/>
            <p:nvPr/>
          </p:nvSpPr>
          <p:spPr>
            <a:xfrm rot="17686544">
              <a:off x="4759841" y="6183730"/>
              <a:ext cx="814427" cy="94263"/>
            </a:xfrm>
            <a:custGeom>
              <a:avLst/>
              <a:gdLst>
                <a:gd name="connsiteX0" fmla="*/ 0 w 613140"/>
                <a:gd name="connsiteY0" fmla="*/ 0 h 70966"/>
                <a:gd name="connsiteX1" fmla="*/ 613140 w 613140"/>
                <a:gd name="connsiteY1" fmla="*/ 0 h 70966"/>
                <a:gd name="connsiteX2" fmla="*/ 613140 w 613140"/>
                <a:gd name="connsiteY2" fmla="*/ 70966 h 70966"/>
                <a:gd name="connsiteX3" fmla="*/ 0 w 613140"/>
                <a:gd name="connsiteY3" fmla="*/ 70966 h 7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3140" h="70966">
                  <a:moveTo>
                    <a:pt x="0" y="0"/>
                  </a:moveTo>
                  <a:lnTo>
                    <a:pt x="613140" y="0"/>
                  </a:lnTo>
                  <a:lnTo>
                    <a:pt x="613140" y="70966"/>
                  </a:lnTo>
                  <a:lnTo>
                    <a:pt x="0" y="70966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IN"/>
            </a:p>
          </p:txBody>
        </p:sp>
      </p:grpSp>
      <p:sp>
        <p:nvSpPr>
          <p:cNvPr id="84" name="TextBox 158">
            <a:extLst>
              <a:ext uri="{FF2B5EF4-FFF2-40B4-BE49-F238E27FC236}">
                <a16:creationId xmlns:a16="http://schemas.microsoft.com/office/drawing/2014/main" id="{7BD9DBDF-E9A4-B54C-90CD-B25BD08F9308}"/>
              </a:ext>
            </a:extLst>
          </p:cNvPr>
          <p:cNvSpPr txBox="1"/>
          <p:nvPr/>
        </p:nvSpPr>
        <p:spPr>
          <a:xfrm>
            <a:off x="230057" y="822043"/>
            <a:ext cx="5414521" cy="861774"/>
          </a:xfrm>
          <a:prstGeom prst="rect">
            <a:avLst/>
          </a:prstGeom>
          <a:solidFill>
            <a:srgbClr val="E5E785"/>
          </a:solidFill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dirty="0"/>
              <a:t>🏌️‍♂️ </a:t>
            </a:r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1: The golf club represents the model</a:t>
            </a:r>
            <a:r>
              <a:rPr lang="en-US" sz="2200" dirty="0"/>
              <a:t> — same as bagging.</a:t>
            </a:r>
            <a:endParaRPr lang="en-US" sz="2200" dirty="0">
              <a:solidFill>
                <a:schemeClr val="bg2">
                  <a:lumMod val="10000"/>
                </a:schemeClr>
              </a:solidFill>
              <a:latin typeface="+mj-lt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6" name="TextBox 158">
            <a:extLst>
              <a:ext uri="{FF2B5EF4-FFF2-40B4-BE49-F238E27FC236}">
                <a16:creationId xmlns:a16="http://schemas.microsoft.com/office/drawing/2014/main" id="{B15B758B-F575-2C8B-43D9-386BAF4C2C2E}"/>
              </a:ext>
            </a:extLst>
          </p:cNvPr>
          <p:cNvSpPr txBox="1"/>
          <p:nvPr/>
        </p:nvSpPr>
        <p:spPr>
          <a:xfrm>
            <a:off x="234346" y="3077423"/>
            <a:ext cx="5414520" cy="1538883"/>
          </a:xfrm>
          <a:prstGeom prst="rect">
            <a:avLst/>
          </a:prstGeom>
          <a:solidFill>
            <a:srgbClr val="E5E785"/>
          </a:solidFill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dirty="0"/>
              <a:t>🏌️‍♂️ </a:t>
            </a:r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3: The distance the ball travels represents the model’s progress</a:t>
            </a:r>
            <a:r>
              <a:rPr lang="en-US" sz="2400" dirty="0"/>
              <a:t> </a:t>
            </a:r>
            <a:r>
              <a:rPr lang="en-US" sz="2200" dirty="0"/>
              <a:t>— each shot (weak learner) moves it closer to the final goal.</a:t>
            </a:r>
            <a:endParaRPr lang="en-US" sz="2200" dirty="0">
              <a:solidFill>
                <a:schemeClr val="bg2">
                  <a:lumMod val="10000"/>
                </a:schemeClr>
              </a:solidFill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5" name="TextBox 158">
            <a:extLst>
              <a:ext uri="{FF2B5EF4-FFF2-40B4-BE49-F238E27FC236}">
                <a16:creationId xmlns:a16="http://schemas.microsoft.com/office/drawing/2014/main" id="{61CA4415-70AC-A5C7-44FB-5BDCC2E2D953}"/>
              </a:ext>
            </a:extLst>
          </p:cNvPr>
          <p:cNvSpPr txBox="1"/>
          <p:nvPr/>
        </p:nvSpPr>
        <p:spPr>
          <a:xfrm>
            <a:off x="230058" y="1953923"/>
            <a:ext cx="5414520" cy="861774"/>
          </a:xfrm>
          <a:prstGeom prst="rect">
            <a:avLst/>
          </a:prstGeom>
          <a:solidFill>
            <a:srgbClr val="E5E785"/>
          </a:solidFill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dirty="0"/>
              <a:t>🏌️‍♂️ </a:t>
            </a:r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2: Each shot represents a prediction</a:t>
            </a:r>
            <a:r>
              <a:rPr lang="en-US" sz="2200" dirty="0"/>
              <a:t> — same as bagging.</a:t>
            </a:r>
            <a:endParaRPr lang="en-US" sz="2200" dirty="0">
              <a:latin typeface="+mj-lt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031" name="TextBox 158">
            <a:extLst>
              <a:ext uri="{FF2B5EF4-FFF2-40B4-BE49-F238E27FC236}">
                <a16:creationId xmlns:a16="http://schemas.microsoft.com/office/drawing/2014/main" id="{6E46AA2C-009B-B4A6-3EF6-FC984F6D2F67}"/>
              </a:ext>
            </a:extLst>
          </p:cNvPr>
          <p:cNvSpPr txBox="1"/>
          <p:nvPr/>
        </p:nvSpPr>
        <p:spPr>
          <a:xfrm>
            <a:off x="8860997" y="995582"/>
            <a:ext cx="1496014" cy="1668297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endParaRPr lang="en-US" sz="2300" dirty="0">
              <a:solidFill>
                <a:schemeClr val="bg2">
                  <a:lumMod val="10000"/>
                </a:schemeClr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033" name="TextBox 158">
            <a:extLst>
              <a:ext uri="{FF2B5EF4-FFF2-40B4-BE49-F238E27FC236}">
                <a16:creationId xmlns:a16="http://schemas.microsoft.com/office/drawing/2014/main" id="{C0563657-7901-E645-B576-05A6A763C334}"/>
              </a:ext>
            </a:extLst>
          </p:cNvPr>
          <p:cNvSpPr txBox="1"/>
          <p:nvPr/>
        </p:nvSpPr>
        <p:spPr>
          <a:xfrm>
            <a:off x="9313585" y="3957753"/>
            <a:ext cx="817527" cy="1588104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endParaRPr lang="en-US" sz="2300" dirty="0">
              <a:solidFill>
                <a:schemeClr val="bg2">
                  <a:lumMod val="10000"/>
                </a:schemeClr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034" name="TextBox 158">
            <a:extLst>
              <a:ext uri="{FF2B5EF4-FFF2-40B4-BE49-F238E27FC236}">
                <a16:creationId xmlns:a16="http://schemas.microsoft.com/office/drawing/2014/main" id="{CA5E4E57-35A9-E1AA-F9E2-72FE8A78328A}"/>
              </a:ext>
            </a:extLst>
          </p:cNvPr>
          <p:cNvSpPr txBox="1"/>
          <p:nvPr/>
        </p:nvSpPr>
        <p:spPr>
          <a:xfrm>
            <a:off x="6479628" y="4171970"/>
            <a:ext cx="1104466" cy="1288590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endParaRPr lang="en-US" sz="2300" dirty="0">
              <a:solidFill>
                <a:schemeClr val="bg2">
                  <a:lumMod val="10000"/>
                </a:schemeClr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6EEFB1B5-3473-AFC7-234F-18DFD20729C1}"/>
              </a:ext>
            </a:extLst>
          </p:cNvPr>
          <p:cNvSpPr txBox="1"/>
          <p:nvPr/>
        </p:nvSpPr>
        <p:spPr>
          <a:xfrm>
            <a:off x="8878971" y="1003112"/>
            <a:ext cx="558657" cy="861774"/>
          </a:xfrm>
          <a:prstGeom prst="rect">
            <a:avLst/>
          </a:prstGeom>
          <a:solidFill>
            <a:srgbClr val="FFFF99"/>
          </a:solidFill>
        </p:spPr>
        <p:txBody>
          <a:bodyPr wrap="square" rtlCol="0">
            <a:spAutoFit/>
          </a:bodyPr>
          <a:lstStyle/>
          <a:p>
            <a:r>
              <a:rPr lang="en-US" sz="5000" dirty="0">
                <a:solidFill>
                  <a:schemeClr val="bg2">
                    <a:lumMod val="10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1</a:t>
            </a:r>
          </a:p>
        </p:txBody>
      </p:sp>
      <p:sp>
        <p:nvSpPr>
          <p:cNvPr id="130" name="TextBox 129">
            <a:extLst>
              <a:ext uri="{FF2B5EF4-FFF2-40B4-BE49-F238E27FC236}">
                <a16:creationId xmlns:a16="http://schemas.microsoft.com/office/drawing/2014/main" id="{1C401AAE-2709-0679-D264-C0D1AA8510F7}"/>
              </a:ext>
            </a:extLst>
          </p:cNvPr>
          <p:cNvSpPr txBox="1"/>
          <p:nvPr/>
        </p:nvSpPr>
        <p:spPr>
          <a:xfrm>
            <a:off x="6479628" y="4575119"/>
            <a:ext cx="558657" cy="861774"/>
          </a:xfrm>
          <a:prstGeom prst="rect">
            <a:avLst/>
          </a:prstGeom>
          <a:solidFill>
            <a:srgbClr val="FFFF99"/>
          </a:solidFill>
        </p:spPr>
        <p:txBody>
          <a:bodyPr wrap="square" rtlCol="0">
            <a:spAutoFit/>
          </a:bodyPr>
          <a:lstStyle/>
          <a:p>
            <a:r>
              <a:rPr lang="en-US" sz="5000" dirty="0">
                <a:solidFill>
                  <a:schemeClr val="bg2">
                    <a:lumMod val="10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2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8B325D80-67F7-73F9-8A09-26D07020B496}"/>
              </a:ext>
            </a:extLst>
          </p:cNvPr>
          <p:cNvSpPr txBox="1"/>
          <p:nvPr/>
        </p:nvSpPr>
        <p:spPr>
          <a:xfrm>
            <a:off x="9342440" y="4668624"/>
            <a:ext cx="558657" cy="861774"/>
          </a:xfrm>
          <a:prstGeom prst="rect">
            <a:avLst/>
          </a:prstGeom>
          <a:solidFill>
            <a:srgbClr val="FFFF99"/>
          </a:solidFill>
        </p:spPr>
        <p:txBody>
          <a:bodyPr wrap="square" rtlCol="0">
            <a:spAutoFit/>
          </a:bodyPr>
          <a:lstStyle/>
          <a:p>
            <a:r>
              <a:rPr lang="en-US" sz="5000" dirty="0">
                <a:solidFill>
                  <a:schemeClr val="bg2">
                    <a:lumMod val="10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3</a:t>
            </a:r>
          </a:p>
        </p:txBody>
      </p:sp>
      <p:sp>
        <p:nvSpPr>
          <p:cNvPr id="137" name="Title 1">
            <a:extLst>
              <a:ext uri="{FF2B5EF4-FFF2-40B4-BE49-F238E27FC236}">
                <a16:creationId xmlns:a16="http://schemas.microsoft.com/office/drawing/2014/main" id="{C8779515-46D4-A3ED-71BE-81AA43677AF4}"/>
              </a:ext>
            </a:extLst>
          </p:cNvPr>
          <p:cNvSpPr txBox="1">
            <a:spLocks/>
          </p:cNvSpPr>
          <p:nvPr/>
        </p:nvSpPr>
        <p:spPr>
          <a:xfrm>
            <a:off x="85384" y="45265"/>
            <a:ext cx="5563978" cy="698650"/>
          </a:xfrm>
          <a:prstGeom prst="rect">
            <a:avLst/>
          </a:prstGeom>
        </p:spPr>
        <p:txBody>
          <a:bodyPr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Shanti" pitchFamily="2" charset="0"/>
                <a:ea typeface="+mj-ea"/>
                <a:cs typeface="+mj-cs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4000" dirty="0">
                <a:solidFill>
                  <a:schemeClr val="bg1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Mapping the Analogy</a:t>
            </a: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0" marR="0" lvl="0" indent="0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4" name="TextBox 158">
            <a:extLst>
              <a:ext uri="{FF2B5EF4-FFF2-40B4-BE49-F238E27FC236}">
                <a16:creationId xmlns:a16="http://schemas.microsoft.com/office/drawing/2014/main" id="{7A2C8A4D-3B16-4FE9-17F1-8BB683899A49}"/>
              </a:ext>
            </a:extLst>
          </p:cNvPr>
          <p:cNvSpPr txBox="1"/>
          <p:nvPr/>
        </p:nvSpPr>
        <p:spPr>
          <a:xfrm>
            <a:off x="6932707" y="6066117"/>
            <a:ext cx="577142" cy="561789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endParaRPr lang="en-US" sz="2300" dirty="0">
              <a:solidFill>
                <a:schemeClr val="bg2">
                  <a:lumMod val="10000"/>
                </a:schemeClr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cxnSp>
        <p:nvCxnSpPr>
          <p:cNvPr id="24" name="Connector: Curved 23">
            <a:extLst>
              <a:ext uri="{FF2B5EF4-FFF2-40B4-BE49-F238E27FC236}">
                <a16:creationId xmlns:a16="http://schemas.microsoft.com/office/drawing/2014/main" id="{CBFF5431-D6D2-47F7-95A4-CAB2FD67C570}"/>
              </a:ext>
            </a:extLst>
          </p:cNvPr>
          <p:cNvCxnSpPr>
            <a:stCxn id="4" idx="3"/>
            <a:endCxn id="1033" idx="1"/>
          </p:cNvCxnSpPr>
          <p:nvPr/>
        </p:nvCxnSpPr>
        <p:spPr>
          <a:xfrm flipV="1">
            <a:off x="7509849" y="4751805"/>
            <a:ext cx="1803736" cy="1595207"/>
          </a:xfrm>
          <a:prstGeom prst="curvedConnector3">
            <a:avLst/>
          </a:prstGeom>
          <a:ln w="38100">
            <a:solidFill>
              <a:srgbClr val="FFFF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158">
            <a:extLst>
              <a:ext uri="{FF2B5EF4-FFF2-40B4-BE49-F238E27FC236}">
                <a16:creationId xmlns:a16="http://schemas.microsoft.com/office/drawing/2014/main" id="{F5A84BE1-34BE-2847-28CB-CC79B771424A}"/>
              </a:ext>
            </a:extLst>
          </p:cNvPr>
          <p:cNvSpPr txBox="1"/>
          <p:nvPr/>
        </p:nvSpPr>
        <p:spPr>
          <a:xfrm>
            <a:off x="230057" y="4879114"/>
            <a:ext cx="5410676" cy="1231106"/>
          </a:xfrm>
          <a:prstGeom prst="rect">
            <a:avLst/>
          </a:prstGeom>
          <a:solidFill>
            <a:srgbClr val="E5E785"/>
          </a:solidFill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dirty="0"/>
              <a:t>🏌️‍♂️ </a:t>
            </a:r>
            <a:r>
              <a:rPr lang="en-US" sz="25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Goal: To sink the ball into the hole </a:t>
            </a:r>
            <a:r>
              <a:rPr lang="en-US" sz="2200" dirty="0"/>
              <a:t>— refining each swing based on past mistakes to hit the target precisely.</a:t>
            </a:r>
            <a:endParaRPr lang="en-US" sz="2200" dirty="0">
              <a:solidFill>
                <a:schemeClr val="bg2">
                  <a:lumMod val="10000"/>
                </a:schemeClr>
              </a:solidFill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26" name="TextBox 158">
            <a:extLst>
              <a:ext uri="{FF2B5EF4-FFF2-40B4-BE49-F238E27FC236}">
                <a16:creationId xmlns:a16="http://schemas.microsoft.com/office/drawing/2014/main" id="{FE59D7D2-08EC-1F3D-2757-52904A1DAF68}"/>
              </a:ext>
            </a:extLst>
          </p:cNvPr>
          <p:cNvSpPr txBox="1"/>
          <p:nvPr/>
        </p:nvSpPr>
        <p:spPr>
          <a:xfrm>
            <a:off x="6362894" y="2673191"/>
            <a:ext cx="1437875" cy="1158075"/>
          </a:xfrm>
          <a:prstGeom prst="rect">
            <a:avLst/>
          </a:prstGeom>
          <a:noFill/>
          <a:ln w="76200">
            <a:solidFill>
              <a:srgbClr val="FFFF00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/>
            <a:endParaRPr lang="en-US" sz="2300" dirty="0">
              <a:solidFill>
                <a:schemeClr val="bg2">
                  <a:lumMod val="10000"/>
                </a:schemeClr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39711FFE-213B-03CD-1A28-57684BDFC177}"/>
              </a:ext>
            </a:extLst>
          </p:cNvPr>
          <p:cNvSpPr txBox="1"/>
          <p:nvPr/>
        </p:nvSpPr>
        <p:spPr>
          <a:xfrm>
            <a:off x="6379519" y="2928396"/>
            <a:ext cx="773669" cy="861774"/>
          </a:xfrm>
          <a:prstGeom prst="rect">
            <a:avLst/>
          </a:prstGeom>
          <a:solidFill>
            <a:srgbClr val="FFFF99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5000" dirty="0">
                <a:solidFill>
                  <a:schemeClr val="bg2">
                    <a:lumMod val="10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</a:t>
            </a:r>
          </a:p>
        </p:txBody>
      </p:sp>
    </p:spTree>
    <p:extLst>
      <p:ext uri="{BB962C8B-B14F-4D97-AF65-F5344CB8AC3E}">
        <p14:creationId xmlns:p14="http://schemas.microsoft.com/office/powerpoint/2010/main" val="22687697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Title 6">
            <a:extLst>
              <a:ext uri="{FF2B5EF4-FFF2-40B4-BE49-F238E27FC236}">
                <a16:creationId xmlns:a16="http://schemas.microsoft.com/office/drawing/2014/main" id="{5EEE20CA-800E-5ADE-6087-F9606E52F487}"/>
              </a:ext>
            </a:extLst>
          </p:cNvPr>
          <p:cNvSpPr txBox="1">
            <a:spLocks/>
          </p:cNvSpPr>
          <p:nvPr/>
        </p:nvSpPr>
        <p:spPr>
          <a:xfrm>
            <a:off x="153599" y="344708"/>
            <a:ext cx="11886467" cy="439200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200" b="1" kern="1200">
                <a:solidFill>
                  <a:schemeClr val="bg1"/>
                </a:solidFill>
                <a:latin typeface="Sintony" panose="02000503050000020004" pitchFamily="2" charset="0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sysClr val="window" lastClr="FFFFFF"/>
                </a:solidFill>
                <a:effectLst/>
                <a:uLnTx/>
                <a:uFillTx/>
                <a:latin typeface="Sintony" panose="02000503050000020004" pitchFamily="2" charset="0"/>
                <a:ea typeface="+mj-ea"/>
                <a:cs typeface="+mj-cs"/>
              </a:rPr>
              <a:t>THE PROCESS OF BOOSTING ML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ysClr val="window" lastClr="FFFFFF"/>
              </a:solidFill>
              <a:effectLst/>
              <a:uLnTx/>
              <a:uFillTx/>
              <a:latin typeface="Sintony" panose="02000503050000020004" pitchFamily="2" charset="0"/>
              <a:ea typeface="+mj-ea"/>
              <a:cs typeface="+mj-cs"/>
            </a:endParaRPr>
          </a:p>
        </p:txBody>
      </p:sp>
      <p:sp>
        <p:nvSpPr>
          <p:cNvPr id="121" name="Rectangle 120">
            <a:extLst>
              <a:ext uri="{FF2B5EF4-FFF2-40B4-BE49-F238E27FC236}">
                <a16:creationId xmlns:a16="http://schemas.microsoft.com/office/drawing/2014/main" id="{8EB44F23-E047-A08A-2F5B-16423DB120AA}"/>
              </a:ext>
            </a:extLst>
          </p:cNvPr>
          <p:cNvSpPr/>
          <p:nvPr/>
        </p:nvSpPr>
        <p:spPr bwMode="auto">
          <a:xfrm>
            <a:off x="1254610" y="2543209"/>
            <a:ext cx="1358900" cy="2613081"/>
          </a:xfrm>
          <a:prstGeom prst="rect">
            <a:avLst/>
          </a:prstGeom>
          <a:solidFill>
            <a:sysClr val="window" lastClr="FFFFFF">
              <a:lumMod val="85000"/>
              <a:alpha val="20000"/>
            </a:sysClr>
          </a:solidFill>
          <a:ln w="25400">
            <a:solidFill>
              <a:sysClr val="window" lastClr="FFFFFF">
                <a:lumMod val="75000"/>
              </a:sysClr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intony" panose="02000503050000020004" pitchFamily="2" charset="0"/>
            </a:endParaRPr>
          </a:p>
        </p:txBody>
      </p:sp>
      <p:cxnSp>
        <p:nvCxnSpPr>
          <p:cNvPr id="122" name="Straight Connector 121">
            <a:extLst>
              <a:ext uri="{FF2B5EF4-FFF2-40B4-BE49-F238E27FC236}">
                <a16:creationId xmlns:a16="http://schemas.microsoft.com/office/drawing/2014/main" id="{81EDD37D-2D0E-44A9-9EEA-068D07E73630}"/>
              </a:ext>
            </a:extLst>
          </p:cNvPr>
          <p:cNvCxnSpPr>
            <a:cxnSpLocks/>
          </p:cNvCxnSpPr>
          <p:nvPr/>
        </p:nvCxnSpPr>
        <p:spPr>
          <a:xfrm>
            <a:off x="976798" y="2543210"/>
            <a:ext cx="1914525" cy="0"/>
          </a:xfrm>
          <a:prstGeom prst="line">
            <a:avLst/>
          </a:prstGeom>
          <a:noFill/>
          <a:ln w="41275" cap="flat" cmpd="sng" algn="ctr">
            <a:solidFill>
              <a:srgbClr val="101C1F"/>
            </a:solidFill>
            <a:prstDash val="solid"/>
            <a:miter lim="800000"/>
          </a:ln>
          <a:effectLst>
            <a:outerShdw blurRad="50800" dist="38100" dir="5400000" algn="t" rotWithShape="0">
              <a:sysClr val="window" lastClr="FFFFFF">
                <a:alpha val="40000"/>
              </a:sysClr>
            </a:outerShdw>
          </a:effectLst>
        </p:spPr>
      </p:cxnSp>
      <p:cxnSp>
        <p:nvCxnSpPr>
          <p:cNvPr id="123" name="Straight Connector 122">
            <a:extLst>
              <a:ext uri="{FF2B5EF4-FFF2-40B4-BE49-F238E27FC236}">
                <a16:creationId xmlns:a16="http://schemas.microsoft.com/office/drawing/2014/main" id="{B6F3FBB1-22A4-923F-7120-B55135124BF6}"/>
              </a:ext>
            </a:extLst>
          </p:cNvPr>
          <p:cNvCxnSpPr>
            <a:cxnSpLocks/>
          </p:cNvCxnSpPr>
          <p:nvPr/>
        </p:nvCxnSpPr>
        <p:spPr>
          <a:xfrm>
            <a:off x="976798" y="5156292"/>
            <a:ext cx="1914525" cy="0"/>
          </a:xfrm>
          <a:prstGeom prst="line">
            <a:avLst/>
          </a:prstGeom>
          <a:noFill/>
          <a:ln w="41275" cap="flat" cmpd="sng" algn="ctr">
            <a:solidFill>
              <a:srgbClr val="101C1F"/>
            </a:solidFill>
            <a:prstDash val="solid"/>
            <a:miter lim="800000"/>
          </a:ln>
          <a:effectLst>
            <a:outerShdw blurRad="50800" dist="38100" dir="16200000" rotWithShape="0">
              <a:sysClr val="window" lastClr="FFFFFF">
                <a:alpha val="40000"/>
              </a:sysClr>
            </a:outerShdw>
          </a:effectLst>
        </p:spPr>
      </p:cxnSp>
      <p:sp>
        <p:nvSpPr>
          <p:cNvPr id="124" name="Rectangle 123">
            <a:extLst>
              <a:ext uri="{FF2B5EF4-FFF2-40B4-BE49-F238E27FC236}">
                <a16:creationId xmlns:a16="http://schemas.microsoft.com/office/drawing/2014/main" id="{6A6477CA-E0F4-2FCA-E548-E7A39B8456BE}"/>
              </a:ext>
            </a:extLst>
          </p:cNvPr>
          <p:cNvSpPr/>
          <p:nvPr/>
        </p:nvSpPr>
        <p:spPr bwMode="auto">
          <a:xfrm>
            <a:off x="3935439" y="1387309"/>
            <a:ext cx="1614176" cy="102003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4">
              <a:shade val="15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intony" panose="02000503050000020004" pitchFamily="2" charset="0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6E3970F9-05C5-A21D-A413-A13FF28E9226}"/>
              </a:ext>
            </a:extLst>
          </p:cNvPr>
          <p:cNvSpPr txBox="1"/>
          <p:nvPr/>
        </p:nvSpPr>
        <p:spPr>
          <a:xfrm>
            <a:off x="3985363" y="1466437"/>
            <a:ext cx="1466161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Weak Learner</a:t>
            </a:r>
          </a:p>
        </p:txBody>
      </p:sp>
      <p:sp>
        <p:nvSpPr>
          <p:cNvPr id="126" name="Explosion: 14 Points 125">
            <a:extLst>
              <a:ext uri="{FF2B5EF4-FFF2-40B4-BE49-F238E27FC236}">
                <a16:creationId xmlns:a16="http://schemas.microsoft.com/office/drawing/2014/main" id="{9620CB1C-2FD0-4A42-E309-455DA09483F0}"/>
              </a:ext>
            </a:extLst>
          </p:cNvPr>
          <p:cNvSpPr/>
          <p:nvPr/>
        </p:nvSpPr>
        <p:spPr bwMode="auto">
          <a:xfrm rot="1001192">
            <a:off x="3369981" y="2672495"/>
            <a:ext cx="2485529" cy="1762133"/>
          </a:xfrm>
          <a:prstGeom prst="irregularSeal2">
            <a:avLst/>
          </a:prstGeom>
          <a:solidFill>
            <a:srgbClr val="F7F7F7"/>
          </a:solidFill>
          <a:ln w="25400">
            <a:solidFill>
              <a:srgbClr val="101C1F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intony" panose="02000503050000020004" pitchFamily="2" charset="0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F145B4BE-0304-63CC-8129-A76CA3EC6B79}"/>
              </a:ext>
            </a:extLst>
          </p:cNvPr>
          <p:cNvSpPr txBox="1"/>
          <p:nvPr/>
        </p:nvSpPr>
        <p:spPr>
          <a:xfrm>
            <a:off x="3589123" y="3108104"/>
            <a:ext cx="1791083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Update</a:t>
            </a:r>
          </a:p>
          <a:p>
            <a:pPr algn="ctr"/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Weights</a:t>
            </a:r>
          </a:p>
        </p:txBody>
      </p:sp>
      <p:sp>
        <p:nvSpPr>
          <p:cNvPr id="128" name="Rectangle 127">
            <a:extLst>
              <a:ext uri="{FF2B5EF4-FFF2-40B4-BE49-F238E27FC236}">
                <a16:creationId xmlns:a16="http://schemas.microsoft.com/office/drawing/2014/main" id="{4CC11272-40D4-7BF4-AEF5-1111DC5E3C5F}"/>
              </a:ext>
            </a:extLst>
          </p:cNvPr>
          <p:cNvSpPr/>
          <p:nvPr/>
        </p:nvSpPr>
        <p:spPr bwMode="auto">
          <a:xfrm>
            <a:off x="3875805" y="4942335"/>
            <a:ext cx="1614176" cy="102003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4">
              <a:shade val="15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intony" panose="02000503050000020004" pitchFamily="2" charset="0"/>
            </a:endParaRPr>
          </a:p>
        </p:txBody>
      </p:sp>
      <p:sp>
        <p:nvSpPr>
          <p:cNvPr id="129" name="TextBox 128">
            <a:extLst>
              <a:ext uri="{FF2B5EF4-FFF2-40B4-BE49-F238E27FC236}">
                <a16:creationId xmlns:a16="http://schemas.microsoft.com/office/drawing/2014/main" id="{DD85218D-1FF0-1EFC-AC0D-50B70BB5194E}"/>
              </a:ext>
            </a:extLst>
          </p:cNvPr>
          <p:cNvSpPr txBox="1"/>
          <p:nvPr/>
        </p:nvSpPr>
        <p:spPr>
          <a:xfrm>
            <a:off x="3875241" y="5050308"/>
            <a:ext cx="1614176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Weak </a:t>
            </a:r>
          </a:p>
          <a:p>
            <a:pPr algn="ctr"/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Leaner</a:t>
            </a:r>
          </a:p>
        </p:txBody>
      </p:sp>
      <p:sp>
        <p:nvSpPr>
          <p:cNvPr id="130" name="Explosion: 14 Points 129">
            <a:extLst>
              <a:ext uri="{FF2B5EF4-FFF2-40B4-BE49-F238E27FC236}">
                <a16:creationId xmlns:a16="http://schemas.microsoft.com/office/drawing/2014/main" id="{13AE139B-9790-3BBC-AF6E-A6ED8BFD9C90}"/>
              </a:ext>
            </a:extLst>
          </p:cNvPr>
          <p:cNvSpPr/>
          <p:nvPr/>
        </p:nvSpPr>
        <p:spPr bwMode="auto">
          <a:xfrm rot="1001192">
            <a:off x="9512118" y="928078"/>
            <a:ext cx="2358101" cy="1763349"/>
          </a:xfrm>
          <a:prstGeom prst="irregularSeal2">
            <a:avLst/>
          </a:prstGeom>
          <a:solidFill>
            <a:srgbClr val="F7F7F7"/>
          </a:solidFill>
          <a:ln w="25400">
            <a:solidFill>
              <a:srgbClr val="101C1F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intony" panose="02000503050000020004" pitchFamily="2" charset="0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B0E382AE-CD8B-C9B4-F0C6-AB27866041B8}"/>
              </a:ext>
            </a:extLst>
          </p:cNvPr>
          <p:cNvSpPr txBox="1"/>
          <p:nvPr/>
        </p:nvSpPr>
        <p:spPr>
          <a:xfrm>
            <a:off x="9695921" y="1349229"/>
            <a:ext cx="1743351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Update Weights</a:t>
            </a:r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D8C93726-4E7A-E20F-AA2D-C2B5A0CD1DBC}"/>
              </a:ext>
            </a:extLst>
          </p:cNvPr>
          <p:cNvSpPr/>
          <p:nvPr/>
        </p:nvSpPr>
        <p:spPr bwMode="auto">
          <a:xfrm>
            <a:off x="9601027" y="3201790"/>
            <a:ext cx="1614176" cy="1020030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4">
              <a:shade val="15000"/>
            </a:schemeClr>
          </a:lnRef>
          <a:fillRef idx="1">
            <a:schemeClr val="accent4"/>
          </a:fillRef>
          <a:effectRef idx="0">
            <a:schemeClr val="accent4"/>
          </a:effectRef>
          <a:fontRef idx="minor">
            <a:schemeClr val="lt1"/>
          </a:fontRef>
        </p:style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intony" panose="02000503050000020004" pitchFamily="2" charset="0"/>
            </a:endParaRPr>
          </a:p>
        </p:txBody>
      </p:sp>
      <p:sp>
        <p:nvSpPr>
          <p:cNvPr id="133" name="TextBox 132">
            <a:extLst>
              <a:ext uri="{FF2B5EF4-FFF2-40B4-BE49-F238E27FC236}">
                <a16:creationId xmlns:a16="http://schemas.microsoft.com/office/drawing/2014/main" id="{A7FB597C-1D5B-FF24-A110-64C55E684184}"/>
              </a:ext>
            </a:extLst>
          </p:cNvPr>
          <p:cNvSpPr txBox="1"/>
          <p:nvPr/>
        </p:nvSpPr>
        <p:spPr>
          <a:xfrm>
            <a:off x="9662190" y="3273280"/>
            <a:ext cx="1466161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Weak</a:t>
            </a:r>
          </a:p>
          <a:p>
            <a:pPr algn="ctr"/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Learner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38F46BD1-7FD6-63D4-B579-10DE197094C0}"/>
              </a:ext>
            </a:extLst>
          </p:cNvPr>
          <p:cNvSpPr/>
          <p:nvPr/>
        </p:nvSpPr>
        <p:spPr bwMode="auto">
          <a:xfrm>
            <a:off x="9541393" y="4942335"/>
            <a:ext cx="1614176" cy="1020030"/>
          </a:xfrm>
          <a:prstGeom prst="rect">
            <a:avLst/>
          </a:prstGeom>
          <a:solidFill>
            <a:schemeClr val="accent6">
              <a:lumMod val="60000"/>
              <a:lumOff val="40000"/>
              <a:alpha val="20000"/>
            </a:schemeClr>
          </a:solidFill>
          <a:ln w="25400">
            <a:solidFill>
              <a:schemeClr val="accent6">
                <a:lumMod val="50000"/>
              </a:schemeClr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intony" panose="02000503050000020004" pitchFamily="2" charset="0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35695F74-DCCE-0881-BE13-3D7DB246B6DD}"/>
              </a:ext>
            </a:extLst>
          </p:cNvPr>
          <p:cNvSpPr txBox="1"/>
          <p:nvPr/>
        </p:nvSpPr>
        <p:spPr>
          <a:xfrm>
            <a:off x="9483270" y="4978221"/>
            <a:ext cx="1750982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Final Prediction</a:t>
            </a:r>
          </a:p>
        </p:txBody>
      </p:sp>
      <p:sp>
        <p:nvSpPr>
          <p:cNvPr id="136" name="Oval 135">
            <a:extLst>
              <a:ext uri="{FF2B5EF4-FFF2-40B4-BE49-F238E27FC236}">
                <a16:creationId xmlns:a16="http://schemas.microsoft.com/office/drawing/2014/main" id="{C31CD6D5-F9BF-C397-1A13-11677468F0F2}"/>
              </a:ext>
            </a:extLst>
          </p:cNvPr>
          <p:cNvSpPr/>
          <p:nvPr/>
        </p:nvSpPr>
        <p:spPr bwMode="auto">
          <a:xfrm>
            <a:off x="6905115" y="1280205"/>
            <a:ext cx="1614176" cy="1234238"/>
          </a:xfrm>
          <a:prstGeom prst="ellipse">
            <a:avLst/>
          </a:prstGeom>
          <a:solidFill>
            <a:srgbClr val="C65F0A">
              <a:alpha val="20000"/>
            </a:srgbClr>
          </a:solidFill>
          <a:ln w="25400">
            <a:solidFill>
              <a:srgbClr val="C65F0A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intony" panose="02000503050000020004" pitchFamily="2" charset="0"/>
            </a:endParaRPr>
          </a:p>
        </p:txBody>
      </p:sp>
      <p:sp>
        <p:nvSpPr>
          <p:cNvPr id="137" name="TextBox 136">
            <a:extLst>
              <a:ext uri="{FF2B5EF4-FFF2-40B4-BE49-F238E27FC236}">
                <a16:creationId xmlns:a16="http://schemas.microsoft.com/office/drawing/2014/main" id="{46571A28-F6A7-EA2D-3362-4591F3941CBB}"/>
              </a:ext>
            </a:extLst>
          </p:cNvPr>
          <p:cNvSpPr txBox="1"/>
          <p:nvPr/>
        </p:nvSpPr>
        <p:spPr>
          <a:xfrm>
            <a:off x="6657056" y="1615269"/>
            <a:ext cx="2127151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Evaluate</a:t>
            </a:r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2ED6764F-EEAF-90CB-81F1-AC0AC881BB1B}"/>
              </a:ext>
            </a:extLst>
          </p:cNvPr>
          <p:cNvSpPr/>
          <p:nvPr/>
        </p:nvSpPr>
        <p:spPr bwMode="auto">
          <a:xfrm>
            <a:off x="6905115" y="3094686"/>
            <a:ext cx="1614176" cy="1234238"/>
          </a:xfrm>
          <a:prstGeom prst="ellipse">
            <a:avLst/>
          </a:prstGeom>
          <a:solidFill>
            <a:srgbClr val="C65F0A">
              <a:alpha val="20000"/>
            </a:srgbClr>
          </a:solidFill>
          <a:ln w="25400">
            <a:solidFill>
              <a:srgbClr val="C65F0A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intony" panose="02000503050000020004" pitchFamily="2" charset="0"/>
            </a:endParaRPr>
          </a:p>
        </p:txBody>
      </p:sp>
      <p:sp>
        <p:nvSpPr>
          <p:cNvPr id="139" name="TextBox 138">
            <a:extLst>
              <a:ext uri="{FF2B5EF4-FFF2-40B4-BE49-F238E27FC236}">
                <a16:creationId xmlns:a16="http://schemas.microsoft.com/office/drawing/2014/main" id="{EC237181-1A8C-34AD-92E5-2D861B91802C}"/>
              </a:ext>
            </a:extLst>
          </p:cNvPr>
          <p:cNvSpPr txBox="1"/>
          <p:nvPr/>
        </p:nvSpPr>
        <p:spPr>
          <a:xfrm>
            <a:off x="6860165" y="3429748"/>
            <a:ext cx="1749222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Evaluate</a:t>
            </a:r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3AE42093-A076-BF3B-5555-ED6C794186F9}"/>
              </a:ext>
            </a:extLst>
          </p:cNvPr>
          <p:cNvSpPr/>
          <p:nvPr/>
        </p:nvSpPr>
        <p:spPr bwMode="auto">
          <a:xfrm>
            <a:off x="6845481" y="4835231"/>
            <a:ext cx="1614176" cy="1234238"/>
          </a:xfrm>
          <a:prstGeom prst="ellipse">
            <a:avLst/>
          </a:prstGeom>
          <a:solidFill>
            <a:srgbClr val="C65F0A">
              <a:alpha val="20000"/>
            </a:srgbClr>
          </a:solidFill>
          <a:ln w="25400">
            <a:solidFill>
              <a:srgbClr val="C65F0A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intony" panose="02000503050000020004" pitchFamily="2" charset="0"/>
            </a:endParaRPr>
          </a:p>
        </p:txBody>
      </p:sp>
      <p:sp>
        <p:nvSpPr>
          <p:cNvPr id="141" name="TextBox 140">
            <a:extLst>
              <a:ext uri="{FF2B5EF4-FFF2-40B4-BE49-F238E27FC236}">
                <a16:creationId xmlns:a16="http://schemas.microsoft.com/office/drawing/2014/main" id="{EF79D361-07BF-E3EA-A105-167319ED4CB8}"/>
              </a:ext>
            </a:extLst>
          </p:cNvPr>
          <p:cNvSpPr txBox="1"/>
          <p:nvPr/>
        </p:nvSpPr>
        <p:spPr>
          <a:xfrm>
            <a:off x="6800531" y="5179824"/>
            <a:ext cx="1720935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8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Evaluate</a:t>
            </a:r>
          </a:p>
        </p:txBody>
      </p:sp>
      <p:cxnSp>
        <p:nvCxnSpPr>
          <p:cNvPr id="142" name="Connector: Elbow 141">
            <a:extLst>
              <a:ext uri="{FF2B5EF4-FFF2-40B4-BE49-F238E27FC236}">
                <a16:creationId xmlns:a16="http://schemas.microsoft.com/office/drawing/2014/main" id="{72920EE1-5166-6A47-44C3-08E8DE23DA0B}"/>
              </a:ext>
            </a:extLst>
          </p:cNvPr>
          <p:cNvCxnSpPr>
            <a:cxnSpLocks/>
            <a:stCxn id="121" idx="3"/>
            <a:endCxn id="124" idx="1"/>
          </p:cNvCxnSpPr>
          <p:nvPr/>
        </p:nvCxnSpPr>
        <p:spPr>
          <a:xfrm flipV="1">
            <a:off x="2613510" y="1897324"/>
            <a:ext cx="1321929" cy="1952426"/>
          </a:xfrm>
          <a:prstGeom prst="bentConnector3">
            <a:avLst/>
          </a:prstGeom>
          <a:noFill/>
          <a:ln w="38100" cap="flat" cmpd="sng" algn="ctr">
            <a:solidFill>
              <a:schemeClr val="tx1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43" name="Straight Arrow Connector 142">
            <a:extLst>
              <a:ext uri="{FF2B5EF4-FFF2-40B4-BE49-F238E27FC236}">
                <a16:creationId xmlns:a16="http://schemas.microsoft.com/office/drawing/2014/main" id="{89D15FDA-7590-C0C8-CA79-EEEFCD78CB2F}"/>
              </a:ext>
            </a:extLst>
          </p:cNvPr>
          <p:cNvCxnSpPr>
            <a:stCxn id="124" idx="3"/>
            <a:endCxn id="136" idx="2"/>
          </p:cNvCxnSpPr>
          <p:nvPr/>
        </p:nvCxnSpPr>
        <p:spPr>
          <a:xfrm>
            <a:off x="5549615" y="1897324"/>
            <a:ext cx="1355500" cy="0"/>
          </a:xfrm>
          <a:prstGeom prst="straightConnector1">
            <a:avLst/>
          </a:prstGeom>
          <a:noFill/>
          <a:ln w="38100" cap="flat" cmpd="sng" algn="ctr">
            <a:solidFill>
              <a:schemeClr val="tx1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44" name="Straight Arrow Connector 143">
            <a:extLst>
              <a:ext uri="{FF2B5EF4-FFF2-40B4-BE49-F238E27FC236}">
                <a16:creationId xmlns:a16="http://schemas.microsoft.com/office/drawing/2014/main" id="{2DE4519B-A80D-59B4-0BE0-69DCE49F3B86}"/>
              </a:ext>
            </a:extLst>
          </p:cNvPr>
          <p:cNvCxnSpPr>
            <a:cxnSpLocks/>
            <a:stCxn id="136" idx="6"/>
          </p:cNvCxnSpPr>
          <p:nvPr/>
        </p:nvCxnSpPr>
        <p:spPr>
          <a:xfrm>
            <a:off x="8519291" y="1897324"/>
            <a:ext cx="1081736" cy="0"/>
          </a:xfrm>
          <a:prstGeom prst="straightConnector1">
            <a:avLst/>
          </a:prstGeom>
          <a:noFill/>
          <a:ln w="38100" cap="flat" cmpd="sng" algn="ctr">
            <a:solidFill>
              <a:schemeClr val="tx1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45" name="Straight Arrow Connector 144">
            <a:extLst>
              <a:ext uri="{FF2B5EF4-FFF2-40B4-BE49-F238E27FC236}">
                <a16:creationId xmlns:a16="http://schemas.microsoft.com/office/drawing/2014/main" id="{D87B8868-16E1-7D4E-7B6F-EBD7E4ABDA6B}"/>
              </a:ext>
            </a:extLst>
          </p:cNvPr>
          <p:cNvCxnSpPr>
            <a:cxnSpLocks/>
            <a:endCxn id="132" idx="0"/>
          </p:cNvCxnSpPr>
          <p:nvPr/>
        </p:nvCxnSpPr>
        <p:spPr>
          <a:xfrm>
            <a:off x="10408115" y="2407339"/>
            <a:ext cx="0" cy="794451"/>
          </a:xfrm>
          <a:prstGeom prst="straightConnector1">
            <a:avLst/>
          </a:prstGeom>
          <a:noFill/>
          <a:ln w="38100" cap="flat" cmpd="sng" algn="ctr">
            <a:solidFill>
              <a:schemeClr val="tx1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46" name="Straight Arrow Connector 145">
            <a:extLst>
              <a:ext uri="{FF2B5EF4-FFF2-40B4-BE49-F238E27FC236}">
                <a16:creationId xmlns:a16="http://schemas.microsoft.com/office/drawing/2014/main" id="{C9C22633-801D-861C-751E-CF553A674599}"/>
              </a:ext>
            </a:extLst>
          </p:cNvPr>
          <p:cNvCxnSpPr>
            <a:cxnSpLocks/>
            <a:stCxn id="138" idx="2"/>
          </p:cNvCxnSpPr>
          <p:nvPr/>
        </p:nvCxnSpPr>
        <p:spPr>
          <a:xfrm flipH="1">
            <a:off x="5549615" y="3711805"/>
            <a:ext cx="1355500" cy="0"/>
          </a:xfrm>
          <a:prstGeom prst="straightConnector1">
            <a:avLst/>
          </a:prstGeom>
          <a:noFill/>
          <a:ln w="38100" cap="flat" cmpd="sng" algn="ctr">
            <a:solidFill>
              <a:schemeClr val="tx1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47" name="Straight Arrow Connector 146">
            <a:extLst>
              <a:ext uri="{FF2B5EF4-FFF2-40B4-BE49-F238E27FC236}">
                <a16:creationId xmlns:a16="http://schemas.microsoft.com/office/drawing/2014/main" id="{B5BE1027-8CAC-8FD4-FFCB-763DD019E7B5}"/>
              </a:ext>
            </a:extLst>
          </p:cNvPr>
          <p:cNvCxnSpPr>
            <a:cxnSpLocks/>
            <a:stCxn id="132" idx="1"/>
            <a:endCxn id="138" idx="6"/>
          </p:cNvCxnSpPr>
          <p:nvPr/>
        </p:nvCxnSpPr>
        <p:spPr>
          <a:xfrm flipH="1">
            <a:off x="8519291" y="3711805"/>
            <a:ext cx="1081736" cy="0"/>
          </a:xfrm>
          <a:prstGeom prst="straightConnector1">
            <a:avLst/>
          </a:prstGeom>
          <a:noFill/>
          <a:ln w="38100" cap="flat" cmpd="sng" algn="ctr">
            <a:solidFill>
              <a:schemeClr val="tx1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48" name="Straight Arrow Connector 147">
            <a:extLst>
              <a:ext uri="{FF2B5EF4-FFF2-40B4-BE49-F238E27FC236}">
                <a16:creationId xmlns:a16="http://schemas.microsoft.com/office/drawing/2014/main" id="{27594D45-7145-A72A-374C-2ACB29862CC0}"/>
              </a:ext>
            </a:extLst>
          </p:cNvPr>
          <p:cNvCxnSpPr>
            <a:cxnSpLocks/>
            <a:endCxn id="128" idx="0"/>
          </p:cNvCxnSpPr>
          <p:nvPr/>
        </p:nvCxnSpPr>
        <p:spPr>
          <a:xfrm>
            <a:off x="4682893" y="4147885"/>
            <a:ext cx="0" cy="794450"/>
          </a:xfrm>
          <a:prstGeom prst="straightConnector1">
            <a:avLst/>
          </a:prstGeom>
          <a:noFill/>
          <a:ln w="38100" cap="flat" cmpd="sng" algn="ctr">
            <a:solidFill>
              <a:schemeClr val="tx1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49" name="Straight Arrow Connector 148">
            <a:extLst>
              <a:ext uri="{FF2B5EF4-FFF2-40B4-BE49-F238E27FC236}">
                <a16:creationId xmlns:a16="http://schemas.microsoft.com/office/drawing/2014/main" id="{D642F613-2EBD-FF89-4DE1-D18798F0EC3C}"/>
              </a:ext>
            </a:extLst>
          </p:cNvPr>
          <p:cNvCxnSpPr>
            <a:cxnSpLocks/>
            <a:stCxn id="128" idx="3"/>
            <a:endCxn id="140" idx="2"/>
          </p:cNvCxnSpPr>
          <p:nvPr/>
        </p:nvCxnSpPr>
        <p:spPr>
          <a:xfrm>
            <a:off x="5489981" y="5452350"/>
            <a:ext cx="1355500" cy="0"/>
          </a:xfrm>
          <a:prstGeom prst="straightConnector1">
            <a:avLst/>
          </a:prstGeom>
          <a:noFill/>
          <a:ln w="38100" cap="flat" cmpd="sng" algn="ctr">
            <a:solidFill>
              <a:schemeClr val="tx1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50" name="Straight Arrow Connector 149">
            <a:extLst>
              <a:ext uri="{FF2B5EF4-FFF2-40B4-BE49-F238E27FC236}">
                <a16:creationId xmlns:a16="http://schemas.microsoft.com/office/drawing/2014/main" id="{7D50B32D-BBDA-804C-385F-AF8C220AE6CE}"/>
              </a:ext>
            </a:extLst>
          </p:cNvPr>
          <p:cNvCxnSpPr>
            <a:cxnSpLocks/>
            <a:stCxn id="140" idx="6"/>
            <a:endCxn id="134" idx="1"/>
          </p:cNvCxnSpPr>
          <p:nvPr/>
        </p:nvCxnSpPr>
        <p:spPr>
          <a:xfrm>
            <a:off x="8459657" y="5452350"/>
            <a:ext cx="1081736" cy="0"/>
          </a:xfrm>
          <a:prstGeom prst="straightConnector1">
            <a:avLst/>
          </a:prstGeom>
          <a:noFill/>
          <a:ln w="38100" cap="flat" cmpd="sng" algn="ctr">
            <a:solidFill>
              <a:schemeClr val="tx1"/>
            </a:solidFill>
            <a:prstDash val="solid"/>
            <a:miter lim="800000"/>
            <a:tailEnd type="triangle"/>
          </a:ln>
          <a:effectLst/>
        </p:spPr>
      </p:cxnSp>
      <p:sp>
        <p:nvSpPr>
          <p:cNvPr id="151" name="TextBox 150">
            <a:extLst>
              <a:ext uri="{FF2B5EF4-FFF2-40B4-BE49-F238E27FC236}">
                <a16:creationId xmlns:a16="http://schemas.microsoft.com/office/drawing/2014/main" id="{F769D6AA-ED94-B790-75D9-B63663A1C30C}"/>
              </a:ext>
            </a:extLst>
          </p:cNvPr>
          <p:cNvSpPr txBox="1"/>
          <p:nvPr/>
        </p:nvSpPr>
        <p:spPr>
          <a:xfrm>
            <a:off x="5662224" y="1955996"/>
            <a:ext cx="104970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solidFill>
                  <a:prstClr val="white"/>
                </a:solidFill>
                <a:latin typeface="Sintony" panose="02000503050000020004" pitchFamily="2" charset="0"/>
              </a:rPr>
              <a:t>Training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BC2B7459-ED6E-FC27-852B-9E01B270DF72}"/>
              </a:ext>
            </a:extLst>
          </p:cNvPr>
          <p:cNvSpPr txBox="1"/>
          <p:nvPr/>
        </p:nvSpPr>
        <p:spPr>
          <a:xfrm>
            <a:off x="8525602" y="1517625"/>
            <a:ext cx="1049708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400" dirty="0">
                <a:solidFill>
                  <a:prstClr val="white"/>
                </a:solidFill>
                <a:latin typeface="Sintony" panose="02000503050000020004" pitchFamily="2" charset="0"/>
              </a:rPr>
              <a:t>Training</a:t>
            </a:r>
          </a:p>
        </p:txBody>
      </p:sp>
      <p:sp>
        <p:nvSpPr>
          <p:cNvPr id="174" name="TextBox 173">
            <a:extLst>
              <a:ext uri="{FF2B5EF4-FFF2-40B4-BE49-F238E27FC236}">
                <a16:creationId xmlns:a16="http://schemas.microsoft.com/office/drawing/2014/main" id="{AD2104E6-837F-DB89-2F85-95D2E3AF4725}"/>
              </a:ext>
            </a:extLst>
          </p:cNvPr>
          <p:cNvSpPr txBox="1"/>
          <p:nvPr/>
        </p:nvSpPr>
        <p:spPr>
          <a:xfrm>
            <a:off x="1198488" y="3535362"/>
            <a:ext cx="1451598" cy="186204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25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Training Set    </a:t>
            </a:r>
          </a:p>
          <a:p>
            <a:pPr algn="ctr"/>
            <a:r>
              <a:rPr lang="en-US" sz="2000" b="1" dirty="0">
                <a:solidFill>
                  <a:schemeClr val="bg2">
                    <a:lumMod val="50000"/>
                  </a:schemeClr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Equal Weights</a:t>
            </a:r>
            <a:endParaRPr lang="en-US" sz="2000" dirty="0">
              <a:solidFill>
                <a:schemeClr val="bg2">
                  <a:lumMod val="50000"/>
                </a:schemeClr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algn="ctr"/>
            <a:endParaRPr lang="en-US" sz="2500" b="1" dirty="0"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75" name="Graphic 3">
            <a:extLst>
              <a:ext uri="{FF2B5EF4-FFF2-40B4-BE49-F238E27FC236}">
                <a16:creationId xmlns:a16="http://schemas.microsoft.com/office/drawing/2014/main" id="{29A46390-E92D-FBBE-3410-9BD34D85B6AA}"/>
              </a:ext>
            </a:extLst>
          </p:cNvPr>
          <p:cNvSpPr/>
          <p:nvPr/>
        </p:nvSpPr>
        <p:spPr>
          <a:xfrm>
            <a:off x="1643128" y="2869417"/>
            <a:ext cx="581863" cy="581825"/>
          </a:xfrm>
          <a:custGeom>
            <a:avLst/>
            <a:gdLst>
              <a:gd name="connsiteX0" fmla="*/ 0 w 581863"/>
              <a:gd name="connsiteY0" fmla="*/ 42000 h 581825"/>
              <a:gd name="connsiteX1" fmla="*/ 0 w 581863"/>
              <a:gd name="connsiteY1" fmla="*/ 5889 h 581825"/>
              <a:gd name="connsiteX2" fmla="*/ 5940 w 581863"/>
              <a:gd name="connsiteY2" fmla="*/ 0 h 581825"/>
              <a:gd name="connsiteX3" fmla="*/ 575924 w 581863"/>
              <a:gd name="connsiteY3" fmla="*/ 0 h 581825"/>
              <a:gd name="connsiteX4" fmla="*/ 581864 w 581863"/>
              <a:gd name="connsiteY4" fmla="*/ 5889 h 581825"/>
              <a:gd name="connsiteX5" fmla="*/ 581864 w 581863"/>
              <a:gd name="connsiteY5" fmla="*/ 42000 h 581825"/>
              <a:gd name="connsiteX6" fmla="*/ 575924 w 581863"/>
              <a:gd name="connsiteY6" fmla="*/ 47889 h 581825"/>
              <a:gd name="connsiteX7" fmla="*/ 5940 w 581863"/>
              <a:gd name="connsiteY7" fmla="*/ 47889 h 581825"/>
              <a:gd name="connsiteX8" fmla="*/ 0 w 581863"/>
              <a:gd name="connsiteY8" fmla="*/ 42000 h 581825"/>
              <a:gd name="connsiteX9" fmla="*/ 34275 w 581863"/>
              <a:gd name="connsiteY9" fmla="*/ 400000 h 581825"/>
              <a:gd name="connsiteX10" fmla="*/ 34275 w 581863"/>
              <a:gd name="connsiteY10" fmla="*/ 67287 h 581825"/>
              <a:gd name="connsiteX11" fmla="*/ 547596 w 581863"/>
              <a:gd name="connsiteY11" fmla="*/ 67287 h 581825"/>
              <a:gd name="connsiteX12" fmla="*/ 547596 w 581863"/>
              <a:gd name="connsiteY12" fmla="*/ 400000 h 581825"/>
              <a:gd name="connsiteX13" fmla="*/ 520925 w 581863"/>
              <a:gd name="connsiteY13" fmla="*/ 426673 h 581825"/>
              <a:gd name="connsiteX14" fmla="*/ 60939 w 581863"/>
              <a:gd name="connsiteY14" fmla="*/ 426673 h 581825"/>
              <a:gd name="connsiteX15" fmla="*/ 34275 w 581863"/>
              <a:gd name="connsiteY15" fmla="*/ 400000 h 581825"/>
              <a:gd name="connsiteX16" fmla="*/ 406649 w 581863"/>
              <a:gd name="connsiteY16" fmla="*/ 473176 h 581825"/>
              <a:gd name="connsiteX17" fmla="*/ 175214 w 581863"/>
              <a:gd name="connsiteY17" fmla="*/ 473176 h 581825"/>
              <a:gd name="connsiteX18" fmla="*/ 184160 w 581863"/>
              <a:gd name="connsiteY18" fmla="*/ 446070 h 581825"/>
              <a:gd name="connsiteX19" fmla="*/ 397703 w 581863"/>
              <a:gd name="connsiteY19" fmla="*/ 446070 h 581825"/>
              <a:gd name="connsiteX20" fmla="*/ 121247 w 581863"/>
              <a:gd name="connsiteY20" fmla="*/ 574545 h 581825"/>
              <a:gd name="connsiteX21" fmla="*/ 107881 w 581863"/>
              <a:gd name="connsiteY21" fmla="*/ 581292 h 581825"/>
              <a:gd name="connsiteX22" fmla="*/ 100835 w 581863"/>
              <a:gd name="connsiteY22" fmla="*/ 569037 h 581825"/>
              <a:gd name="connsiteX23" fmla="*/ 126303 w 581863"/>
              <a:gd name="connsiteY23" fmla="*/ 446067 h 581825"/>
              <a:gd name="connsiteX24" fmla="*/ 163740 w 581863"/>
              <a:gd name="connsiteY24" fmla="*/ 446067 h 581825"/>
              <a:gd name="connsiteX25" fmla="*/ 162130 w 581863"/>
              <a:gd name="connsiteY25" fmla="*/ 512749 h 581825"/>
              <a:gd name="connsiteX26" fmla="*/ 419743 w 581863"/>
              <a:gd name="connsiteY26" fmla="*/ 512749 h 581825"/>
              <a:gd name="connsiteX27" fmla="*/ 413075 w 581863"/>
              <a:gd name="connsiteY27" fmla="*/ 492570 h 581825"/>
              <a:gd name="connsiteX28" fmla="*/ 168789 w 581863"/>
              <a:gd name="connsiteY28" fmla="*/ 492570 h 581825"/>
              <a:gd name="connsiteX29" fmla="*/ 481037 w 581863"/>
              <a:gd name="connsiteY29" fmla="*/ 569037 h 581825"/>
              <a:gd name="connsiteX30" fmla="*/ 472848 w 581863"/>
              <a:gd name="connsiteY30" fmla="*/ 581579 h 581825"/>
              <a:gd name="connsiteX31" fmla="*/ 460617 w 581863"/>
              <a:gd name="connsiteY31" fmla="*/ 574545 h 581825"/>
              <a:gd name="connsiteX32" fmla="*/ 418132 w 581863"/>
              <a:gd name="connsiteY32" fmla="*/ 446069 h 581825"/>
              <a:gd name="connsiteX33" fmla="*/ 455568 w 581863"/>
              <a:gd name="connsiteY33" fmla="*/ 446069 h 581825"/>
              <a:gd name="connsiteX34" fmla="*/ 481037 w 581863"/>
              <a:gd name="connsiteY34" fmla="*/ 569040 h 581825"/>
              <a:gd name="connsiteX35" fmla="*/ 436395 w 581863"/>
              <a:gd name="connsiteY35" fmla="*/ 212686 h 581825"/>
              <a:gd name="connsiteX36" fmla="*/ 417552 w 581863"/>
              <a:gd name="connsiteY36" fmla="*/ 209309 h 581825"/>
              <a:gd name="connsiteX37" fmla="*/ 409818 w 581863"/>
              <a:gd name="connsiteY37" fmla="*/ 190690 h 581825"/>
              <a:gd name="connsiteX38" fmla="*/ 420748 w 581863"/>
              <a:gd name="connsiteY38" fmla="*/ 174930 h 581825"/>
              <a:gd name="connsiteX39" fmla="*/ 418609 w 581863"/>
              <a:gd name="connsiteY39" fmla="*/ 150855 h 581825"/>
              <a:gd name="connsiteX40" fmla="*/ 390932 w 581863"/>
              <a:gd name="connsiteY40" fmla="*/ 123143 h 581825"/>
              <a:gd name="connsiteX41" fmla="*/ 366841 w 581863"/>
              <a:gd name="connsiteY41" fmla="*/ 120978 h 581825"/>
              <a:gd name="connsiteX42" fmla="*/ 351115 w 581863"/>
              <a:gd name="connsiteY42" fmla="*/ 131976 h 581825"/>
              <a:gd name="connsiteX43" fmla="*/ 332444 w 581863"/>
              <a:gd name="connsiteY43" fmla="*/ 124182 h 581825"/>
              <a:gd name="connsiteX44" fmla="*/ 329049 w 581863"/>
              <a:gd name="connsiteY44" fmla="*/ 105391 h 581825"/>
              <a:gd name="connsiteX45" fmla="*/ 310500 w 581863"/>
              <a:gd name="connsiteY45" fmla="*/ 89803 h 581825"/>
              <a:gd name="connsiteX46" fmla="*/ 271365 w 581863"/>
              <a:gd name="connsiteY46" fmla="*/ 89803 h 581825"/>
              <a:gd name="connsiteX47" fmla="*/ 252824 w 581863"/>
              <a:gd name="connsiteY47" fmla="*/ 105391 h 581825"/>
              <a:gd name="connsiteX48" fmla="*/ 249429 w 581863"/>
              <a:gd name="connsiteY48" fmla="*/ 124182 h 581825"/>
              <a:gd name="connsiteX49" fmla="*/ 230759 w 581863"/>
              <a:gd name="connsiteY49" fmla="*/ 131976 h 581825"/>
              <a:gd name="connsiteX50" fmla="*/ 215023 w 581863"/>
              <a:gd name="connsiteY50" fmla="*/ 120978 h 581825"/>
              <a:gd name="connsiteX51" fmla="*/ 190940 w 581863"/>
              <a:gd name="connsiteY51" fmla="*/ 123143 h 581825"/>
              <a:gd name="connsiteX52" fmla="*/ 163262 w 581863"/>
              <a:gd name="connsiteY52" fmla="*/ 150855 h 581825"/>
              <a:gd name="connsiteX53" fmla="*/ 161115 w 581863"/>
              <a:gd name="connsiteY53" fmla="*/ 174930 h 581825"/>
              <a:gd name="connsiteX54" fmla="*/ 172052 w 581863"/>
              <a:gd name="connsiteY54" fmla="*/ 190690 h 581825"/>
              <a:gd name="connsiteX55" fmla="*/ 164319 w 581863"/>
              <a:gd name="connsiteY55" fmla="*/ 209309 h 581825"/>
              <a:gd name="connsiteX56" fmla="*/ 145467 w 581863"/>
              <a:gd name="connsiteY56" fmla="*/ 212686 h 581825"/>
              <a:gd name="connsiteX57" fmla="*/ 129948 w 581863"/>
              <a:gd name="connsiteY57" fmla="*/ 231218 h 581825"/>
              <a:gd name="connsiteX58" fmla="*/ 129948 w 581863"/>
              <a:gd name="connsiteY58" fmla="*/ 270360 h 581825"/>
              <a:gd name="connsiteX59" fmla="*/ 145468 w 581863"/>
              <a:gd name="connsiteY59" fmla="*/ 288977 h 581825"/>
              <a:gd name="connsiteX60" fmla="*/ 164320 w 581863"/>
              <a:gd name="connsiteY60" fmla="*/ 292354 h 581825"/>
              <a:gd name="connsiteX61" fmla="*/ 172053 w 581863"/>
              <a:gd name="connsiteY61" fmla="*/ 310974 h 581825"/>
              <a:gd name="connsiteX62" fmla="*/ 161116 w 581863"/>
              <a:gd name="connsiteY62" fmla="*/ 326734 h 581825"/>
              <a:gd name="connsiteX63" fmla="*/ 163264 w 581863"/>
              <a:gd name="connsiteY63" fmla="*/ 350809 h 581825"/>
              <a:gd name="connsiteX64" fmla="*/ 190941 w 581863"/>
              <a:gd name="connsiteY64" fmla="*/ 378523 h 581825"/>
              <a:gd name="connsiteX65" fmla="*/ 215024 w 581863"/>
              <a:gd name="connsiteY65" fmla="*/ 380601 h 581825"/>
              <a:gd name="connsiteX66" fmla="*/ 230759 w 581863"/>
              <a:gd name="connsiteY66" fmla="*/ 369692 h 581825"/>
              <a:gd name="connsiteX67" fmla="*/ 249429 w 581863"/>
              <a:gd name="connsiteY67" fmla="*/ 377485 h 581825"/>
              <a:gd name="connsiteX68" fmla="*/ 252824 w 581863"/>
              <a:gd name="connsiteY68" fmla="*/ 396277 h 581825"/>
              <a:gd name="connsiteX69" fmla="*/ 271365 w 581863"/>
              <a:gd name="connsiteY69" fmla="*/ 411779 h 581825"/>
              <a:gd name="connsiteX70" fmla="*/ 310499 w 581863"/>
              <a:gd name="connsiteY70" fmla="*/ 411779 h 581825"/>
              <a:gd name="connsiteX71" fmla="*/ 329048 w 581863"/>
              <a:gd name="connsiteY71" fmla="*/ 396277 h 581825"/>
              <a:gd name="connsiteX72" fmla="*/ 332443 w 581863"/>
              <a:gd name="connsiteY72" fmla="*/ 377485 h 581825"/>
              <a:gd name="connsiteX73" fmla="*/ 351114 w 581863"/>
              <a:gd name="connsiteY73" fmla="*/ 369692 h 581825"/>
              <a:gd name="connsiteX74" fmla="*/ 366840 w 581863"/>
              <a:gd name="connsiteY74" fmla="*/ 380601 h 581825"/>
              <a:gd name="connsiteX75" fmla="*/ 390932 w 581863"/>
              <a:gd name="connsiteY75" fmla="*/ 378523 h 581825"/>
              <a:gd name="connsiteX76" fmla="*/ 418609 w 581863"/>
              <a:gd name="connsiteY76" fmla="*/ 350811 h 581825"/>
              <a:gd name="connsiteX77" fmla="*/ 420748 w 581863"/>
              <a:gd name="connsiteY77" fmla="*/ 326736 h 581825"/>
              <a:gd name="connsiteX78" fmla="*/ 409818 w 581863"/>
              <a:gd name="connsiteY78" fmla="*/ 310976 h 581825"/>
              <a:gd name="connsiteX79" fmla="*/ 417552 w 581863"/>
              <a:gd name="connsiteY79" fmla="*/ 292357 h 581825"/>
              <a:gd name="connsiteX80" fmla="*/ 436395 w 581863"/>
              <a:gd name="connsiteY80" fmla="*/ 288979 h 581825"/>
              <a:gd name="connsiteX81" fmla="*/ 451915 w 581863"/>
              <a:gd name="connsiteY81" fmla="*/ 270360 h 581825"/>
              <a:gd name="connsiteX82" fmla="*/ 451915 w 581863"/>
              <a:gd name="connsiteY82" fmla="*/ 231218 h 581825"/>
              <a:gd name="connsiteX83" fmla="*/ 436395 w 581863"/>
              <a:gd name="connsiteY83" fmla="*/ 212686 h 581825"/>
              <a:gd name="connsiteX84" fmla="*/ 432523 w 581863"/>
              <a:gd name="connsiteY84" fmla="*/ 269927 h 581825"/>
              <a:gd name="connsiteX85" fmla="*/ 432523 w 581863"/>
              <a:gd name="connsiteY85" fmla="*/ 231739 h 581825"/>
              <a:gd name="connsiteX86" fmla="*/ 408275 w 581863"/>
              <a:gd name="connsiteY86" fmla="*/ 227322 h 581825"/>
              <a:gd name="connsiteX87" fmla="*/ 400645 w 581863"/>
              <a:gd name="connsiteY87" fmla="*/ 220390 h 581825"/>
              <a:gd name="connsiteX88" fmla="*/ 390020 w 581863"/>
              <a:gd name="connsiteY88" fmla="*/ 194757 h 581825"/>
              <a:gd name="connsiteX89" fmla="*/ 390487 w 581863"/>
              <a:gd name="connsiteY89" fmla="*/ 184452 h 581825"/>
              <a:gd name="connsiteX90" fmla="*/ 404568 w 581863"/>
              <a:gd name="connsiteY90" fmla="*/ 164191 h 581825"/>
              <a:gd name="connsiteX91" fmla="*/ 377533 w 581863"/>
              <a:gd name="connsiteY91" fmla="*/ 137173 h 581825"/>
              <a:gd name="connsiteX92" fmla="*/ 357306 w 581863"/>
              <a:gd name="connsiteY92" fmla="*/ 151287 h 581825"/>
              <a:gd name="connsiteX93" fmla="*/ 346983 w 581863"/>
              <a:gd name="connsiteY93" fmla="*/ 151720 h 581825"/>
              <a:gd name="connsiteX94" fmla="*/ 321358 w 581863"/>
              <a:gd name="connsiteY94" fmla="*/ 141152 h 581825"/>
              <a:gd name="connsiteX95" fmla="*/ 314404 w 581863"/>
              <a:gd name="connsiteY95" fmla="*/ 133445 h 581825"/>
              <a:gd name="connsiteX96" fmla="*/ 310040 w 581863"/>
              <a:gd name="connsiteY96" fmla="*/ 109205 h 581825"/>
              <a:gd name="connsiteX97" fmla="*/ 271832 w 581863"/>
              <a:gd name="connsiteY97" fmla="*/ 109205 h 581825"/>
              <a:gd name="connsiteX98" fmla="*/ 267468 w 581863"/>
              <a:gd name="connsiteY98" fmla="*/ 133452 h 581825"/>
              <a:gd name="connsiteX99" fmla="*/ 260504 w 581863"/>
              <a:gd name="connsiteY99" fmla="*/ 141159 h 581825"/>
              <a:gd name="connsiteX100" fmla="*/ 234881 w 581863"/>
              <a:gd name="connsiteY100" fmla="*/ 151727 h 581825"/>
              <a:gd name="connsiteX101" fmla="*/ 224567 w 581863"/>
              <a:gd name="connsiteY101" fmla="*/ 151294 h 581825"/>
              <a:gd name="connsiteX102" fmla="*/ 204328 w 581863"/>
              <a:gd name="connsiteY102" fmla="*/ 137180 h 581825"/>
              <a:gd name="connsiteX103" fmla="*/ 177301 w 581863"/>
              <a:gd name="connsiteY103" fmla="*/ 164198 h 581825"/>
              <a:gd name="connsiteX104" fmla="*/ 191374 w 581863"/>
              <a:gd name="connsiteY104" fmla="*/ 184462 h 581825"/>
              <a:gd name="connsiteX105" fmla="*/ 191850 w 581863"/>
              <a:gd name="connsiteY105" fmla="*/ 194767 h 581825"/>
              <a:gd name="connsiteX106" fmla="*/ 181216 w 581863"/>
              <a:gd name="connsiteY106" fmla="*/ 220400 h 581825"/>
              <a:gd name="connsiteX107" fmla="*/ 173595 w 581863"/>
              <a:gd name="connsiteY107" fmla="*/ 227332 h 581825"/>
              <a:gd name="connsiteX108" fmla="*/ 149348 w 581863"/>
              <a:gd name="connsiteY108" fmla="*/ 231749 h 581825"/>
              <a:gd name="connsiteX109" fmla="*/ 149348 w 581863"/>
              <a:gd name="connsiteY109" fmla="*/ 269937 h 581825"/>
              <a:gd name="connsiteX110" fmla="*/ 173595 w 581863"/>
              <a:gd name="connsiteY110" fmla="*/ 274268 h 581825"/>
              <a:gd name="connsiteX111" fmla="*/ 181216 w 581863"/>
              <a:gd name="connsiteY111" fmla="*/ 281283 h 581825"/>
              <a:gd name="connsiteX112" fmla="*/ 191850 w 581863"/>
              <a:gd name="connsiteY112" fmla="*/ 306916 h 581825"/>
              <a:gd name="connsiteX113" fmla="*/ 191374 w 581863"/>
              <a:gd name="connsiteY113" fmla="*/ 317220 h 581825"/>
              <a:gd name="connsiteX114" fmla="*/ 177301 w 581863"/>
              <a:gd name="connsiteY114" fmla="*/ 337485 h 581825"/>
              <a:gd name="connsiteX115" fmla="*/ 204328 w 581863"/>
              <a:gd name="connsiteY115" fmla="*/ 364504 h 581825"/>
              <a:gd name="connsiteX116" fmla="*/ 224567 w 581863"/>
              <a:gd name="connsiteY116" fmla="*/ 350389 h 581825"/>
              <a:gd name="connsiteX117" fmla="*/ 234881 w 581863"/>
              <a:gd name="connsiteY117" fmla="*/ 349956 h 581825"/>
              <a:gd name="connsiteX118" fmla="*/ 260504 w 581863"/>
              <a:gd name="connsiteY118" fmla="*/ 360524 h 581825"/>
              <a:gd name="connsiteX119" fmla="*/ 267468 w 581863"/>
              <a:gd name="connsiteY119" fmla="*/ 368144 h 581825"/>
              <a:gd name="connsiteX120" fmla="*/ 271832 w 581863"/>
              <a:gd name="connsiteY120" fmla="*/ 392392 h 581825"/>
              <a:gd name="connsiteX121" fmla="*/ 310040 w 581863"/>
              <a:gd name="connsiteY121" fmla="*/ 392392 h 581825"/>
              <a:gd name="connsiteX122" fmla="*/ 314404 w 581863"/>
              <a:gd name="connsiteY122" fmla="*/ 368144 h 581825"/>
              <a:gd name="connsiteX123" fmla="*/ 321358 w 581863"/>
              <a:gd name="connsiteY123" fmla="*/ 360524 h 581825"/>
              <a:gd name="connsiteX124" fmla="*/ 346983 w 581863"/>
              <a:gd name="connsiteY124" fmla="*/ 349956 h 581825"/>
              <a:gd name="connsiteX125" fmla="*/ 357306 w 581863"/>
              <a:gd name="connsiteY125" fmla="*/ 350389 h 581825"/>
              <a:gd name="connsiteX126" fmla="*/ 377533 w 581863"/>
              <a:gd name="connsiteY126" fmla="*/ 364504 h 581825"/>
              <a:gd name="connsiteX127" fmla="*/ 404568 w 581863"/>
              <a:gd name="connsiteY127" fmla="*/ 337475 h 581825"/>
              <a:gd name="connsiteX128" fmla="*/ 390487 w 581863"/>
              <a:gd name="connsiteY128" fmla="*/ 317210 h 581825"/>
              <a:gd name="connsiteX129" fmla="*/ 390020 w 581863"/>
              <a:gd name="connsiteY129" fmla="*/ 306906 h 581825"/>
              <a:gd name="connsiteX130" fmla="*/ 400645 w 581863"/>
              <a:gd name="connsiteY130" fmla="*/ 281273 h 581825"/>
              <a:gd name="connsiteX131" fmla="*/ 408275 w 581863"/>
              <a:gd name="connsiteY131" fmla="*/ 274258 h 581825"/>
              <a:gd name="connsiteX132" fmla="*/ 290932 w 581863"/>
              <a:gd name="connsiteY132" fmla="*/ 172937 h 581825"/>
              <a:gd name="connsiteX133" fmla="*/ 213050 w 581863"/>
              <a:gd name="connsiteY133" fmla="*/ 250847 h 581825"/>
              <a:gd name="connsiteX134" fmla="*/ 290959 w 581863"/>
              <a:gd name="connsiteY134" fmla="*/ 328728 h 581825"/>
              <a:gd name="connsiteX135" fmla="*/ 368841 w 581863"/>
              <a:gd name="connsiteY135" fmla="*/ 250819 h 581825"/>
              <a:gd name="connsiteX136" fmla="*/ 368841 w 581863"/>
              <a:gd name="connsiteY136" fmla="*/ 250795 h 581825"/>
              <a:gd name="connsiteX137" fmla="*/ 290932 w 581863"/>
              <a:gd name="connsiteY137" fmla="*/ 172937 h 581825"/>
              <a:gd name="connsiteX138" fmla="*/ 290932 w 581863"/>
              <a:gd name="connsiteY138" fmla="*/ 309331 h 581825"/>
              <a:gd name="connsiteX139" fmla="*/ 349417 w 581863"/>
              <a:gd name="connsiteY139" fmla="*/ 250820 h 581825"/>
              <a:gd name="connsiteX140" fmla="*/ 290907 w 581863"/>
              <a:gd name="connsiteY140" fmla="*/ 192335 h 581825"/>
              <a:gd name="connsiteX141" fmla="*/ 232422 w 581863"/>
              <a:gd name="connsiteY141" fmla="*/ 250795 h 581825"/>
              <a:gd name="connsiteX142" fmla="*/ 290932 w 581863"/>
              <a:gd name="connsiteY142" fmla="*/ 309331 h 581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</a:cxnLst>
            <a:rect l="l" t="t" r="r" b="b"/>
            <a:pathLst>
              <a:path w="581863" h="581825">
                <a:moveTo>
                  <a:pt x="0" y="42000"/>
                </a:moveTo>
                <a:lnTo>
                  <a:pt x="0" y="5889"/>
                </a:lnTo>
                <a:cubicBezTo>
                  <a:pt x="52" y="2638"/>
                  <a:pt x="2689" y="24"/>
                  <a:pt x="5940" y="0"/>
                </a:cubicBezTo>
                <a:lnTo>
                  <a:pt x="575924" y="0"/>
                </a:lnTo>
                <a:cubicBezTo>
                  <a:pt x="579176" y="21"/>
                  <a:pt x="581815" y="2637"/>
                  <a:pt x="581864" y="5889"/>
                </a:cubicBezTo>
                <a:lnTo>
                  <a:pt x="581864" y="42000"/>
                </a:lnTo>
                <a:cubicBezTo>
                  <a:pt x="581815" y="45252"/>
                  <a:pt x="579176" y="47868"/>
                  <a:pt x="575924" y="47889"/>
                </a:cubicBezTo>
                <a:lnTo>
                  <a:pt x="5940" y="47889"/>
                </a:lnTo>
                <a:cubicBezTo>
                  <a:pt x="2689" y="47865"/>
                  <a:pt x="52" y="45250"/>
                  <a:pt x="0" y="42000"/>
                </a:cubicBezTo>
                <a:close/>
                <a:moveTo>
                  <a:pt x="34275" y="400000"/>
                </a:moveTo>
                <a:lnTo>
                  <a:pt x="34275" y="67287"/>
                </a:lnTo>
                <a:lnTo>
                  <a:pt x="547596" y="67287"/>
                </a:lnTo>
                <a:lnTo>
                  <a:pt x="547596" y="400000"/>
                </a:lnTo>
                <a:cubicBezTo>
                  <a:pt x="547585" y="414725"/>
                  <a:pt x="535650" y="426660"/>
                  <a:pt x="520925" y="426673"/>
                </a:cubicBezTo>
                <a:lnTo>
                  <a:pt x="60939" y="426673"/>
                </a:lnTo>
                <a:cubicBezTo>
                  <a:pt x="46215" y="426659"/>
                  <a:pt x="34283" y="414724"/>
                  <a:pt x="34275" y="400000"/>
                </a:cubicBezTo>
                <a:close/>
                <a:moveTo>
                  <a:pt x="406649" y="473176"/>
                </a:moveTo>
                <a:lnTo>
                  <a:pt x="175214" y="473176"/>
                </a:lnTo>
                <a:lnTo>
                  <a:pt x="184160" y="446070"/>
                </a:lnTo>
                <a:lnTo>
                  <a:pt x="397703" y="446070"/>
                </a:lnTo>
                <a:close/>
                <a:moveTo>
                  <a:pt x="121247" y="574545"/>
                </a:moveTo>
                <a:cubicBezTo>
                  <a:pt x="119419" y="580099"/>
                  <a:pt x="113435" y="583119"/>
                  <a:pt x="107881" y="581292"/>
                </a:cubicBezTo>
                <a:cubicBezTo>
                  <a:pt x="102750" y="579603"/>
                  <a:pt x="99713" y="574321"/>
                  <a:pt x="100835" y="569037"/>
                </a:cubicBezTo>
                <a:lnTo>
                  <a:pt x="126303" y="446067"/>
                </a:lnTo>
                <a:lnTo>
                  <a:pt x="163740" y="446067"/>
                </a:lnTo>
                <a:close/>
                <a:moveTo>
                  <a:pt x="162130" y="512749"/>
                </a:moveTo>
                <a:lnTo>
                  <a:pt x="419743" y="512749"/>
                </a:lnTo>
                <a:lnTo>
                  <a:pt x="413075" y="492570"/>
                </a:lnTo>
                <a:lnTo>
                  <a:pt x="168789" y="492570"/>
                </a:lnTo>
                <a:close/>
                <a:moveTo>
                  <a:pt x="481037" y="569037"/>
                </a:moveTo>
                <a:cubicBezTo>
                  <a:pt x="482240" y="574762"/>
                  <a:pt x="478573" y="580378"/>
                  <a:pt x="472848" y="581579"/>
                </a:cubicBezTo>
                <a:cubicBezTo>
                  <a:pt x="467575" y="582686"/>
                  <a:pt x="462311" y="579659"/>
                  <a:pt x="460617" y="574545"/>
                </a:cubicBezTo>
                <a:lnTo>
                  <a:pt x="418132" y="446069"/>
                </a:lnTo>
                <a:lnTo>
                  <a:pt x="455568" y="446069"/>
                </a:lnTo>
                <a:lnTo>
                  <a:pt x="481037" y="569040"/>
                </a:lnTo>
                <a:close/>
                <a:moveTo>
                  <a:pt x="436395" y="212686"/>
                </a:moveTo>
                <a:lnTo>
                  <a:pt x="417552" y="209309"/>
                </a:lnTo>
                <a:cubicBezTo>
                  <a:pt x="415465" y="202910"/>
                  <a:pt x="412878" y="196684"/>
                  <a:pt x="409818" y="190690"/>
                </a:cubicBezTo>
                <a:lnTo>
                  <a:pt x="420748" y="174930"/>
                </a:lnTo>
                <a:cubicBezTo>
                  <a:pt x="425960" y="167445"/>
                  <a:pt x="425059" y="157302"/>
                  <a:pt x="418609" y="150855"/>
                </a:cubicBezTo>
                <a:lnTo>
                  <a:pt x="390932" y="123143"/>
                </a:lnTo>
                <a:cubicBezTo>
                  <a:pt x="384470" y="116715"/>
                  <a:pt x="374344" y="115805"/>
                  <a:pt x="366841" y="120978"/>
                </a:cubicBezTo>
                <a:lnTo>
                  <a:pt x="351115" y="131976"/>
                </a:lnTo>
                <a:cubicBezTo>
                  <a:pt x="345098" y="128908"/>
                  <a:pt x="338857" y="126302"/>
                  <a:pt x="332444" y="124182"/>
                </a:cubicBezTo>
                <a:lnTo>
                  <a:pt x="329049" y="105391"/>
                </a:lnTo>
                <a:cubicBezTo>
                  <a:pt x="327454" y="96390"/>
                  <a:pt x="319641" y="89823"/>
                  <a:pt x="310500" y="89803"/>
                </a:cubicBezTo>
                <a:lnTo>
                  <a:pt x="271365" y="89803"/>
                </a:lnTo>
                <a:cubicBezTo>
                  <a:pt x="262226" y="89827"/>
                  <a:pt x="254417" y="96393"/>
                  <a:pt x="252824" y="105391"/>
                </a:cubicBezTo>
                <a:lnTo>
                  <a:pt x="249429" y="124182"/>
                </a:lnTo>
                <a:cubicBezTo>
                  <a:pt x="243016" y="126299"/>
                  <a:pt x="236774" y="128905"/>
                  <a:pt x="230759" y="131976"/>
                </a:cubicBezTo>
                <a:lnTo>
                  <a:pt x="215023" y="120978"/>
                </a:lnTo>
                <a:cubicBezTo>
                  <a:pt x="207522" y="115805"/>
                  <a:pt x="197398" y="116715"/>
                  <a:pt x="190940" y="123143"/>
                </a:cubicBezTo>
                <a:lnTo>
                  <a:pt x="163262" y="150855"/>
                </a:lnTo>
                <a:cubicBezTo>
                  <a:pt x="156805" y="157298"/>
                  <a:pt x="155900" y="167445"/>
                  <a:pt x="161115" y="174930"/>
                </a:cubicBezTo>
                <a:lnTo>
                  <a:pt x="172052" y="190690"/>
                </a:lnTo>
                <a:cubicBezTo>
                  <a:pt x="168992" y="196685"/>
                  <a:pt x="166407" y="202910"/>
                  <a:pt x="164319" y="209309"/>
                </a:cubicBezTo>
                <a:lnTo>
                  <a:pt x="145467" y="212686"/>
                </a:lnTo>
                <a:cubicBezTo>
                  <a:pt x="136495" y="214302"/>
                  <a:pt x="129964" y="222102"/>
                  <a:pt x="129948" y="231218"/>
                </a:cubicBezTo>
                <a:lnTo>
                  <a:pt x="129948" y="270360"/>
                </a:lnTo>
                <a:cubicBezTo>
                  <a:pt x="129932" y="279504"/>
                  <a:pt x="136470" y="287347"/>
                  <a:pt x="145468" y="288977"/>
                </a:cubicBezTo>
                <a:lnTo>
                  <a:pt x="164320" y="292354"/>
                </a:lnTo>
                <a:cubicBezTo>
                  <a:pt x="166408" y="298753"/>
                  <a:pt x="168993" y="304979"/>
                  <a:pt x="172053" y="310974"/>
                </a:cubicBezTo>
                <a:lnTo>
                  <a:pt x="161116" y="326734"/>
                </a:lnTo>
                <a:cubicBezTo>
                  <a:pt x="155901" y="334218"/>
                  <a:pt x="156806" y="344366"/>
                  <a:pt x="163264" y="350809"/>
                </a:cubicBezTo>
                <a:lnTo>
                  <a:pt x="190941" y="378523"/>
                </a:lnTo>
                <a:cubicBezTo>
                  <a:pt x="197399" y="384970"/>
                  <a:pt x="207556" y="385847"/>
                  <a:pt x="215024" y="380601"/>
                </a:cubicBezTo>
                <a:lnTo>
                  <a:pt x="230759" y="369692"/>
                </a:lnTo>
                <a:cubicBezTo>
                  <a:pt x="236774" y="372764"/>
                  <a:pt x="243016" y="375369"/>
                  <a:pt x="249429" y="377485"/>
                </a:cubicBezTo>
                <a:lnTo>
                  <a:pt x="252824" y="396277"/>
                </a:lnTo>
                <a:cubicBezTo>
                  <a:pt x="254425" y="405258"/>
                  <a:pt x="262242" y="411794"/>
                  <a:pt x="271365" y="411779"/>
                </a:cubicBezTo>
                <a:lnTo>
                  <a:pt x="310499" y="411779"/>
                </a:lnTo>
                <a:cubicBezTo>
                  <a:pt x="319624" y="411798"/>
                  <a:pt x="327445" y="405261"/>
                  <a:pt x="329048" y="396277"/>
                </a:cubicBezTo>
                <a:lnTo>
                  <a:pt x="332443" y="377485"/>
                </a:lnTo>
                <a:cubicBezTo>
                  <a:pt x="338854" y="375364"/>
                  <a:pt x="345097" y="372759"/>
                  <a:pt x="351114" y="369692"/>
                </a:cubicBezTo>
                <a:lnTo>
                  <a:pt x="366840" y="380601"/>
                </a:lnTo>
                <a:cubicBezTo>
                  <a:pt x="374310" y="385848"/>
                  <a:pt x="384470" y="384970"/>
                  <a:pt x="390932" y="378523"/>
                </a:cubicBezTo>
                <a:lnTo>
                  <a:pt x="418609" y="350811"/>
                </a:lnTo>
                <a:cubicBezTo>
                  <a:pt x="425059" y="344364"/>
                  <a:pt x="425960" y="334220"/>
                  <a:pt x="420748" y="326736"/>
                </a:cubicBezTo>
                <a:lnTo>
                  <a:pt x="409818" y="310976"/>
                </a:lnTo>
                <a:cubicBezTo>
                  <a:pt x="412878" y="304982"/>
                  <a:pt x="415465" y="298756"/>
                  <a:pt x="417552" y="292357"/>
                </a:cubicBezTo>
                <a:lnTo>
                  <a:pt x="436395" y="288979"/>
                </a:lnTo>
                <a:cubicBezTo>
                  <a:pt x="445394" y="287349"/>
                  <a:pt x="451932" y="279506"/>
                  <a:pt x="451915" y="270360"/>
                </a:cubicBezTo>
                <a:lnTo>
                  <a:pt x="451915" y="231218"/>
                </a:lnTo>
                <a:cubicBezTo>
                  <a:pt x="451899" y="222102"/>
                  <a:pt x="445367" y="214302"/>
                  <a:pt x="436395" y="212686"/>
                </a:cubicBezTo>
                <a:close/>
                <a:moveTo>
                  <a:pt x="432523" y="269927"/>
                </a:moveTo>
                <a:lnTo>
                  <a:pt x="432523" y="231739"/>
                </a:lnTo>
                <a:lnTo>
                  <a:pt x="408275" y="227322"/>
                </a:lnTo>
                <a:cubicBezTo>
                  <a:pt x="404592" y="226708"/>
                  <a:pt x="401609" y="223997"/>
                  <a:pt x="400645" y="220390"/>
                </a:cubicBezTo>
                <a:cubicBezTo>
                  <a:pt x="398171" y="211441"/>
                  <a:pt x="394603" y="202832"/>
                  <a:pt x="390020" y="194757"/>
                </a:cubicBezTo>
                <a:cubicBezTo>
                  <a:pt x="388189" y="191516"/>
                  <a:pt x="388370" y="187514"/>
                  <a:pt x="390487" y="184452"/>
                </a:cubicBezTo>
                <a:lnTo>
                  <a:pt x="404568" y="164191"/>
                </a:lnTo>
                <a:lnTo>
                  <a:pt x="377533" y="137173"/>
                </a:lnTo>
                <a:lnTo>
                  <a:pt x="357306" y="151287"/>
                </a:lnTo>
                <a:cubicBezTo>
                  <a:pt x="354223" y="153370"/>
                  <a:pt x="350229" y="153537"/>
                  <a:pt x="346983" y="151720"/>
                </a:cubicBezTo>
                <a:cubicBezTo>
                  <a:pt x="338919" y="147134"/>
                  <a:pt x="330310" y="143583"/>
                  <a:pt x="321358" y="141152"/>
                </a:cubicBezTo>
                <a:cubicBezTo>
                  <a:pt x="317758" y="140123"/>
                  <a:pt x="315059" y="137132"/>
                  <a:pt x="314404" y="133445"/>
                </a:cubicBezTo>
                <a:lnTo>
                  <a:pt x="310040" y="109205"/>
                </a:lnTo>
                <a:lnTo>
                  <a:pt x="271832" y="109205"/>
                </a:lnTo>
                <a:lnTo>
                  <a:pt x="267468" y="133452"/>
                </a:lnTo>
                <a:cubicBezTo>
                  <a:pt x="266811" y="137142"/>
                  <a:pt x="264109" y="140133"/>
                  <a:pt x="260504" y="141159"/>
                </a:cubicBezTo>
                <a:cubicBezTo>
                  <a:pt x="251553" y="143592"/>
                  <a:pt x="242944" y="147142"/>
                  <a:pt x="234881" y="151727"/>
                </a:cubicBezTo>
                <a:cubicBezTo>
                  <a:pt x="231637" y="153544"/>
                  <a:pt x="227647" y="153377"/>
                  <a:pt x="224567" y="151294"/>
                </a:cubicBezTo>
                <a:lnTo>
                  <a:pt x="204328" y="137180"/>
                </a:lnTo>
                <a:lnTo>
                  <a:pt x="177301" y="164198"/>
                </a:lnTo>
                <a:lnTo>
                  <a:pt x="191374" y="184462"/>
                </a:lnTo>
                <a:cubicBezTo>
                  <a:pt x="193493" y="187523"/>
                  <a:pt x="193678" y="191525"/>
                  <a:pt x="191850" y="194767"/>
                </a:cubicBezTo>
                <a:cubicBezTo>
                  <a:pt x="187267" y="202843"/>
                  <a:pt x="183695" y="211452"/>
                  <a:pt x="181216" y="220400"/>
                </a:cubicBezTo>
                <a:cubicBezTo>
                  <a:pt x="180257" y="224006"/>
                  <a:pt x="177276" y="226717"/>
                  <a:pt x="173595" y="227332"/>
                </a:cubicBezTo>
                <a:lnTo>
                  <a:pt x="149348" y="231749"/>
                </a:lnTo>
                <a:lnTo>
                  <a:pt x="149348" y="269937"/>
                </a:lnTo>
                <a:lnTo>
                  <a:pt x="173595" y="274268"/>
                </a:lnTo>
                <a:cubicBezTo>
                  <a:pt x="177272" y="274949"/>
                  <a:pt x="180234" y="277675"/>
                  <a:pt x="181216" y="281283"/>
                </a:cubicBezTo>
                <a:cubicBezTo>
                  <a:pt x="183711" y="290226"/>
                  <a:pt x="187282" y="298833"/>
                  <a:pt x="191850" y="306916"/>
                </a:cubicBezTo>
                <a:cubicBezTo>
                  <a:pt x="193678" y="310158"/>
                  <a:pt x="193493" y="314160"/>
                  <a:pt x="191374" y="317220"/>
                </a:cubicBezTo>
                <a:lnTo>
                  <a:pt x="177301" y="337485"/>
                </a:lnTo>
                <a:lnTo>
                  <a:pt x="204328" y="364504"/>
                </a:lnTo>
                <a:lnTo>
                  <a:pt x="224567" y="350389"/>
                </a:lnTo>
                <a:cubicBezTo>
                  <a:pt x="227647" y="348307"/>
                  <a:pt x="231637" y="348140"/>
                  <a:pt x="234881" y="349956"/>
                </a:cubicBezTo>
                <a:cubicBezTo>
                  <a:pt x="242944" y="354541"/>
                  <a:pt x="251553" y="358091"/>
                  <a:pt x="260504" y="360524"/>
                </a:cubicBezTo>
                <a:cubicBezTo>
                  <a:pt x="264083" y="361539"/>
                  <a:pt x="266779" y="364490"/>
                  <a:pt x="267468" y="368144"/>
                </a:cubicBezTo>
                <a:lnTo>
                  <a:pt x="271832" y="392392"/>
                </a:lnTo>
                <a:lnTo>
                  <a:pt x="310040" y="392392"/>
                </a:lnTo>
                <a:lnTo>
                  <a:pt x="314404" y="368144"/>
                </a:lnTo>
                <a:cubicBezTo>
                  <a:pt x="315092" y="364492"/>
                  <a:pt x="317784" y="361542"/>
                  <a:pt x="321358" y="360524"/>
                </a:cubicBezTo>
                <a:cubicBezTo>
                  <a:pt x="330309" y="358091"/>
                  <a:pt x="338919" y="354541"/>
                  <a:pt x="346983" y="349956"/>
                </a:cubicBezTo>
                <a:cubicBezTo>
                  <a:pt x="350229" y="348139"/>
                  <a:pt x="354223" y="348306"/>
                  <a:pt x="357306" y="350389"/>
                </a:cubicBezTo>
                <a:lnTo>
                  <a:pt x="377533" y="364504"/>
                </a:lnTo>
                <a:lnTo>
                  <a:pt x="404568" y="337475"/>
                </a:lnTo>
                <a:lnTo>
                  <a:pt x="390487" y="317210"/>
                </a:lnTo>
                <a:cubicBezTo>
                  <a:pt x="388370" y="314149"/>
                  <a:pt x="388189" y="310146"/>
                  <a:pt x="390020" y="306906"/>
                </a:cubicBezTo>
                <a:cubicBezTo>
                  <a:pt x="394603" y="298831"/>
                  <a:pt x="398171" y="290222"/>
                  <a:pt x="400645" y="281273"/>
                </a:cubicBezTo>
                <a:cubicBezTo>
                  <a:pt x="401632" y="277664"/>
                  <a:pt x="404596" y="274937"/>
                  <a:pt x="408275" y="274258"/>
                </a:cubicBezTo>
                <a:close/>
                <a:moveTo>
                  <a:pt x="290932" y="172937"/>
                </a:moveTo>
                <a:cubicBezTo>
                  <a:pt x="247911" y="172945"/>
                  <a:pt x="213042" y="207826"/>
                  <a:pt x="213050" y="250847"/>
                </a:cubicBezTo>
                <a:cubicBezTo>
                  <a:pt x="213058" y="293867"/>
                  <a:pt x="247939" y="328736"/>
                  <a:pt x="290959" y="328728"/>
                </a:cubicBezTo>
                <a:cubicBezTo>
                  <a:pt x="333979" y="328720"/>
                  <a:pt x="368849" y="293840"/>
                  <a:pt x="368841" y="250819"/>
                </a:cubicBezTo>
                <a:cubicBezTo>
                  <a:pt x="368841" y="250811"/>
                  <a:pt x="368841" y="250803"/>
                  <a:pt x="368841" y="250795"/>
                </a:cubicBezTo>
                <a:cubicBezTo>
                  <a:pt x="368787" y="207798"/>
                  <a:pt x="333929" y="172962"/>
                  <a:pt x="290932" y="172937"/>
                </a:cubicBezTo>
                <a:close/>
                <a:moveTo>
                  <a:pt x="290932" y="309331"/>
                </a:moveTo>
                <a:cubicBezTo>
                  <a:pt x="323240" y="309324"/>
                  <a:pt x="349424" y="283127"/>
                  <a:pt x="349417" y="250820"/>
                </a:cubicBezTo>
                <a:cubicBezTo>
                  <a:pt x="349410" y="218512"/>
                  <a:pt x="323214" y="192328"/>
                  <a:pt x="290907" y="192335"/>
                </a:cubicBezTo>
                <a:cubicBezTo>
                  <a:pt x="258619" y="192342"/>
                  <a:pt x="232442" y="218508"/>
                  <a:pt x="232422" y="250795"/>
                </a:cubicBezTo>
                <a:cubicBezTo>
                  <a:pt x="232445" y="283103"/>
                  <a:pt x="258624" y="309292"/>
                  <a:pt x="290932" y="309331"/>
                </a:cubicBezTo>
                <a:close/>
              </a:path>
            </a:pathLst>
          </a:custGeom>
          <a:solidFill>
            <a:schemeClr val="tx1"/>
          </a:solidFill>
          <a:ln w="113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Sintony" panose="02000503050000020004" pitchFamily="2" charset="0"/>
            </a:endParaRPr>
          </a:p>
        </p:txBody>
      </p:sp>
      <p:sp>
        <p:nvSpPr>
          <p:cNvPr id="176" name="Title 1">
            <a:extLst>
              <a:ext uri="{FF2B5EF4-FFF2-40B4-BE49-F238E27FC236}">
                <a16:creationId xmlns:a16="http://schemas.microsoft.com/office/drawing/2014/main" id="{E2694059-EB81-B602-15C8-129052C0F4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9024" y="72062"/>
            <a:ext cx="12192000" cy="920905"/>
          </a:xfrm>
        </p:spPr>
        <p:txBody>
          <a:bodyPr>
            <a:normAutofit/>
          </a:bodyPr>
          <a:lstStyle/>
          <a:p>
            <a:r>
              <a:rPr lang="en-US" sz="48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Boosting: Learning From Prior Mistakes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1BA97DF4-9E33-FFD3-6FFD-4E11A0A37E8B}"/>
                  </a:ext>
                </a:extLst>
              </p:cNvPr>
              <p:cNvSpPr txBox="1"/>
              <p:nvPr/>
            </p:nvSpPr>
            <p:spPr>
              <a:xfrm>
                <a:off x="5575433" y="1097654"/>
                <a:ext cx="426395" cy="707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4000" b="0" i="1" dirty="0" smtClean="0">
                              <a:solidFill>
                                <a:schemeClr val="accent6">
                                  <a:lumMod val="50000"/>
                                </a:schemeClr>
                              </a:solidFill>
                              <a:latin typeface="Cambria Math" panose="02040503050406030204" pitchFamily="18" charset="0"/>
                              <a:ea typeface="ADLaM Display" panose="02010000000000000000" pitchFamily="2" charset="0"/>
                              <a:cs typeface="ADLaM Display" panose="02010000000000000000" pitchFamily="2" charset="0"/>
                            </a:rPr>
                          </m:ctrlPr>
                        </m:sSubPr>
                        <m:e>
                          <m:r>
                            <a:rPr lang="en-US" sz="4000" b="0" i="1" dirty="0" smtClean="0">
                              <a:solidFill>
                                <a:schemeClr val="accent6">
                                  <a:lumMod val="50000"/>
                                </a:schemeClr>
                              </a:solidFill>
                              <a:latin typeface="Cambria Math" panose="02040503050406030204" pitchFamily="18" charset="0"/>
                              <a:ea typeface="ADLaM Display" panose="02010000000000000000" pitchFamily="2" charset="0"/>
                              <a:cs typeface="ADLaM Display" panose="02010000000000000000" pitchFamily="2" charset="0"/>
                            </a:rPr>
                            <m:t>h</m:t>
                          </m:r>
                        </m:e>
                        <m:sub>
                          <m:r>
                            <a:rPr lang="en-US" sz="4000" b="0" i="1" dirty="0" smtClean="0">
                              <a:solidFill>
                                <a:schemeClr val="accent6">
                                  <a:lumMod val="50000"/>
                                </a:schemeClr>
                              </a:solidFill>
                              <a:latin typeface="Cambria Math" panose="02040503050406030204" pitchFamily="18" charset="0"/>
                              <a:ea typeface="ADLaM Display" panose="02010000000000000000" pitchFamily="2" charset="0"/>
                              <a:cs typeface="ADLaM Display" panose="02010000000000000000" pitchFamily="2" charset="0"/>
                            </a:rPr>
                            <m:t>1</m:t>
                          </m:r>
                        </m:sub>
                      </m:sSub>
                      <m:r>
                        <a:rPr lang="en-US" sz="4000" b="0" i="1" dirty="0" smtClean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Cambria Math" panose="02040503050406030204" pitchFamily="18" charset="0"/>
                          <a:ea typeface="ADLaM Display" panose="02010000000000000000" pitchFamily="2" charset="0"/>
                          <a:cs typeface="ADLaM Display" panose="02010000000000000000" pitchFamily="2" charset="0"/>
                        </a:rPr>
                        <m:t>(</m:t>
                      </m:r>
                      <m:r>
                        <a:rPr lang="en-US" sz="4000" b="0" i="1" dirty="0" smtClean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Cambria Math" panose="02040503050406030204" pitchFamily="18" charset="0"/>
                          <a:ea typeface="ADLaM Display" panose="02010000000000000000" pitchFamily="2" charset="0"/>
                          <a:cs typeface="ADLaM Display" panose="02010000000000000000" pitchFamily="2" charset="0"/>
                        </a:rPr>
                        <m:t>𝑥</m:t>
                      </m:r>
                      <m:r>
                        <a:rPr lang="en-US" sz="4000" b="0" i="1" dirty="0" smtClean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Cambria Math" panose="02040503050406030204" pitchFamily="18" charset="0"/>
                          <a:ea typeface="ADLaM Display" panose="02010000000000000000" pitchFamily="2" charset="0"/>
                          <a:cs typeface="ADLaM Display" panose="02010000000000000000" pitchFamily="2" charset="0"/>
                        </a:rPr>
                        <m:t>)</m:t>
                      </m:r>
                    </m:oMath>
                  </m:oMathPara>
                </a14:m>
                <a:endParaRPr lang="en-US" sz="4000" dirty="0">
                  <a:solidFill>
                    <a:schemeClr val="accent6">
                      <a:lumMod val="50000"/>
                    </a:schemeClr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1BA97DF4-9E33-FFD3-6FFD-4E11A0A37E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75433" y="1097654"/>
                <a:ext cx="426395" cy="707886"/>
              </a:xfrm>
              <a:prstGeom prst="rect">
                <a:avLst/>
              </a:prstGeom>
              <a:blipFill>
                <a:blip r:embed="rId3"/>
                <a:stretch>
                  <a:fillRect r="-1942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C05BB8E-67B4-89E3-CFD1-5D36AD618D44}"/>
                  </a:ext>
                </a:extLst>
              </p:cNvPr>
              <p:cNvSpPr txBox="1"/>
              <p:nvPr/>
            </p:nvSpPr>
            <p:spPr>
              <a:xfrm>
                <a:off x="8280427" y="2634629"/>
                <a:ext cx="426395" cy="707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4000" b="0" i="1" dirty="0" smtClean="0">
                              <a:solidFill>
                                <a:schemeClr val="accent6">
                                  <a:lumMod val="50000"/>
                                </a:schemeClr>
                              </a:solidFill>
                              <a:latin typeface="Cambria Math" panose="02040503050406030204" pitchFamily="18" charset="0"/>
                              <a:ea typeface="ADLaM Display" panose="02010000000000000000" pitchFamily="2" charset="0"/>
                              <a:cs typeface="ADLaM Display" panose="02010000000000000000" pitchFamily="2" charset="0"/>
                            </a:rPr>
                          </m:ctrlPr>
                        </m:sSubPr>
                        <m:e>
                          <m:r>
                            <a:rPr lang="en-US" sz="4000" b="0" i="1" dirty="0" smtClean="0">
                              <a:solidFill>
                                <a:schemeClr val="accent6">
                                  <a:lumMod val="50000"/>
                                </a:schemeClr>
                              </a:solidFill>
                              <a:latin typeface="Cambria Math" panose="02040503050406030204" pitchFamily="18" charset="0"/>
                              <a:ea typeface="ADLaM Display" panose="02010000000000000000" pitchFamily="2" charset="0"/>
                              <a:cs typeface="ADLaM Display" panose="02010000000000000000" pitchFamily="2" charset="0"/>
                            </a:rPr>
                            <m:t>h</m:t>
                          </m:r>
                        </m:e>
                        <m:sub>
                          <m:r>
                            <a:rPr lang="en-US" sz="4000" b="0" i="1" dirty="0" smtClean="0">
                              <a:solidFill>
                                <a:schemeClr val="accent6">
                                  <a:lumMod val="50000"/>
                                </a:schemeClr>
                              </a:solidFill>
                              <a:latin typeface="Cambria Math" panose="02040503050406030204" pitchFamily="18" charset="0"/>
                              <a:ea typeface="ADLaM Display" panose="02010000000000000000" pitchFamily="2" charset="0"/>
                              <a:cs typeface="ADLaM Display" panose="02010000000000000000" pitchFamily="2" charset="0"/>
                            </a:rPr>
                            <m:t>2</m:t>
                          </m:r>
                        </m:sub>
                      </m:sSub>
                      <m:r>
                        <a:rPr lang="en-US" sz="4000" b="0" i="1" dirty="0" smtClean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Cambria Math" panose="02040503050406030204" pitchFamily="18" charset="0"/>
                          <a:ea typeface="ADLaM Display" panose="02010000000000000000" pitchFamily="2" charset="0"/>
                          <a:cs typeface="ADLaM Display" panose="02010000000000000000" pitchFamily="2" charset="0"/>
                        </a:rPr>
                        <m:t>(</m:t>
                      </m:r>
                      <m:r>
                        <a:rPr lang="en-US" sz="4000" b="0" i="1" dirty="0" smtClean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Cambria Math" panose="02040503050406030204" pitchFamily="18" charset="0"/>
                          <a:ea typeface="ADLaM Display" panose="02010000000000000000" pitchFamily="2" charset="0"/>
                          <a:cs typeface="ADLaM Display" panose="02010000000000000000" pitchFamily="2" charset="0"/>
                        </a:rPr>
                        <m:t>𝑥</m:t>
                      </m:r>
                      <m:r>
                        <a:rPr lang="en-US" sz="4000" b="0" i="1" dirty="0" smtClean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Cambria Math" panose="02040503050406030204" pitchFamily="18" charset="0"/>
                          <a:ea typeface="ADLaM Display" panose="02010000000000000000" pitchFamily="2" charset="0"/>
                          <a:cs typeface="ADLaM Display" panose="02010000000000000000" pitchFamily="2" charset="0"/>
                        </a:rPr>
                        <m:t>)</m:t>
                      </m:r>
                    </m:oMath>
                  </m:oMathPara>
                </a14:m>
                <a:endParaRPr lang="en-US" sz="4000" dirty="0">
                  <a:solidFill>
                    <a:schemeClr val="accent6">
                      <a:lumMod val="50000"/>
                    </a:schemeClr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6C05BB8E-67B4-89E3-CFD1-5D36AD618D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280427" y="2634629"/>
                <a:ext cx="426395" cy="707886"/>
              </a:xfrm>
              <a:prstGeom prst="rect">
                <a:avLst/>
              </a:prstGeom>
              <a:blipFill>
                <a:blip r:embed="rId4"/>
                <a:stretch>
                  <a:fillRect r="-19857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B76733C-1D2B-1E02-B495-082A6F905558}"/>
                  </a:ext>
                </a:extLst>
              </p:cNvPr>
              <p:cNvSpPr txBox="1"/>
              <p:nvPr/>
            </p:nvSpPr>
            <p:spPr>
              <a:xfrm>
                <a:off x="5555555" y="4646977"/>
                <a:ext cx="426395" cy="707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4000" b="0" i="1" dirty="0" smtClean="0">
                              <a:solidFill>
                                <a:schemeClr val="accent6">
                                  <a:lumMod val="50000"/>
                                </a:schemeClr>
                              </a:solidFill>
                              <a:latin typeface="Cambria Math" panose="02040503050406030204" pitchFamily="18" charset="0"/>
                              <a:ea typeface="ADLaM Display" panose="02010000000000000000" pitchFamily="2" charset="0"/>
                              <a:cs typeface="ADLaM Display" panose="02010000000000000000" pitchFamily="2" charset="0"/>
                            </a:rPr>
                          </m:ctrlPr>
                        </m:sSubPr>
                        <m:e>
                          <m:r>
                            <a:rPr lang="en-US" sz="4000" b="0" i="1" dirty="0" smtClean="0">
                              <a:solidFill>
                                <a:schemeClr val="accent6">
                                  <a:lumMod val="50000"/>
                                </a:schemeClr>
                              </a:solidFill>
                              <a:latin typeface="Cambria Math" panose="02040503050406030204" pitchFamily="18" charset="0"/>
                              <a:ea typeface="ADLaM Display" panose="02010000000000000000" pitchFamily="2" charset="0"/>
                              <a:cs typeface="ADLaM Display" panose="02010000000000000000" pitchFamily="2" charset="0"/>
                            </a:rPr>
                            <m:t>h</m:t>
                          </m:r>
                        </m:e>
                        <m:sub>
                          <m:r>
                            <a:rPr lang="en-US" sz="4000" b="0" i="1" dirty="0" smtClean="0">
                              <a:solidFill>
                                <a:schemeClr val="accent6">
                                  <a:lumMod val="50000"/>
                                </a:schemeClr>
                              </a:solidFill>
                              <a:latin typeface="Cambria Math" panose="02040503050406030204" pitchFamily="18" charset="0"/>
                              <a:ea typeface="ADLaM Display" panose="02010000000000000000" pitchFamily="2" charset="0"/>
                              <a:cs typeface="ADLaM Display" panose="02010000000000000000" pitchFamily="2" charset="0"/>
                            </a:rPr>
                            <m:t>3</m:t>
                          </m:r>
                        </m:sub>
                      </m:sSub>
                      <m:r>
                        <a:rPr lang="en-US" sz="4000" b="0" i="1" dirty="0" smtClean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Cambria Math" panose="02040503050406030204" pitchFamily="18" charset="0"/>
                          <a:ea typeface="ADLaM Display" panose="02010000000000000000" pitchFamily="2" charset="0"/>
                          <a:cs typeface="ADLaM Display" panose="02010000000000000000" pitchFamily="2" charset="0"/>
                        </a:rPr>
                        <m:t>(</m:t>
                      </m:r>
                      <m:r>
                        <a:rPr lang="en-US" sz="4000" b="0" i="1" dirty="0" smtClean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Cambria Math" panose="02040503050406030204" pitchFamily="18" charset="0"/>
                          <a:ea typeface="ADLaM Display" panose="02010000000000000000" pitchFamily="2" charset="0"/>
                          <a:cs typeface="ADLaM Display" panose="02010000000000000000" pitchFamily="2" charset="0"/>
                        </a:rPr>
                        <m:t>𝑥</m:t>
                      </m:r>
                      <m:r>
                        <a:rPr lang="en-US" sz="4000" b="0" i="1" dirty="0" smtClean="0">
                          <a:solidFill>
                            <a:schemeClr val="accent6">
                              <a:lumMod val="50000"/>
                            </a:schemeClr>
                          </a:solidFill>
                          <a:latin typeface="Cambria Math" panose="02040503050406030204" pitchFamily="18" charset="0"/>
                          <a:ea typeface="ADLaM Display" panose="02010000000000000000" pitchFamily="2" charset="0"/>
                          <a:cs typeface="ADLaM Display" panose="02010000000000000000" pitchFamily="2" charset="0"/>
                        </a:rPr>
                        <m:t>)</m:t>
                      </m:r>
                    </m:oMath>
                  </m:oMathPara>
                </a14:m>
                <a:endParaRPr lang="en-US" sz="4000" dirty="0">
                  <a:solidFill>
                    <a:schemeClr val="accent6">
                      <a:lumMod val="50000"/>
                    </a:schemeClr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43" name="TextBox 42">
                <a:extLst>
                  <a:ext uri="{FF2B5EF4-FFF2-40B4-BE49-F238E27FC236}">
                    <a16:creationId xmlns:a16="http://schemas.microsoft.com/office/drawing/2014/main" id="{7B76733C-1D2B-1E02-B495-082A6F90555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55555" y="4646977"/>
                <a:ext cx="426395" cy="707886"/>
              </a:xfrm>
              <a:prstGeom prst="rect">
                <a:avLst/>
              </a:prstGeom>
              <a:blipFill>
                <a:blip r:embed="rId5"/>
                <a:stretch>
                  <a:fillRect r="-19857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7D14653-BA4E-8A91-A14A-8B0B60EAA3B1}"/>
                  </a:ext>
                </a:extLst>
              </p:cNvPr>
              <p:cNvSpPr txBox="1"/>
              <p:nvPr/>
            </p:nvSpPr>
            <p:spPr>
              <a:xfrm>
                <a:off x="8562827" y="6051657"/>
                <a:ext cx="3689030" cy="707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4000" b="0" i="0" dirty="0">
                    <a:solidFill>
                      <a:schemeClr val="accent6">
                        <a:lumMod val="50000"/>
                      </a:schemeClr>
                    </a:solidFill>
                    <a:latin typeface="+mj-lt"/>
                    <a:ea typeface="ADLaM Display" panose="02010000000000000000" pitchFamily="2" charset="0"/>
                    <a:cs typeface="ADLaM Display" panose="02010000000000000000" pitchFamily="2" charset="0"/>
                  </a:rPr>
                  <a:t>sign</a:t>
                </a:r>
                <a14:m>
                  <m:oMath xmlns:m="http://schemas.openxmlformats.org/officeDocument/2006/math">
                    <m:r>
                      <a:rPr lang="en-US" sz="4000" b="0" i="1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(</m:t>
                    </m:r>
                    <m:nary>
                      <m:naryPr>
                        <m:chr m:val="∑"/>
                        <m:subHide m:val="on"/>
                        <m:supHide m:val="on"/>
                        <m:ctrlPr>
                          <a:rPr lang="en-US" sz="4000" b="0" i="1" smtClean="0">
                            <a:solidFill>
                              <a:schemeClr val="accent6">
                                <a:lumMod val="50000"/>
                              </a:schemeClr>
                            </a:solidFill>
                            <a:latin typeface="Cambria Math" panose="02040503050406030204" pitchFamily="18" charset="0"/>
                            <a:ea typeface="ADLaM Display" panose="02010000000000000000" pitchFamily="2" charset="0"/>
                            <a:cs typeface="ADLaM Display" panose="02010000000000000000" pitchFamily="2" charset="0"/>
                          </a:rPr>
                        </m:ctrlPr>
                      </m:naryPr>
                      <m:sub/>
                      <m:sup/>
                      <m:e>
                        <m:sSub>
                          <m:sSubPr>
                            <m:ctrlPr>
                              <a:rPr lang="en-US" sz="4000" b="0" i="1" smtClean="0">
                                <a:solidFill>
                                  <a:schemeClr val="accent6">
                                    <a:lumMod val="50000"/>
                                  </a:schemeClr>
                                </a:solidFill>
                                <a:latin typeface="Cambria Math" panose="02040503050406030204" pitchFamily="18" charset="0"/>
                                <a:ea typeface="ADLaM Display" panose="02010000000000000000" pitchFamily="2" charset="0"/>
                                <a:cs typeface="ADLaM Display" panose="02010000000000000000" pitchFamily="2" charset="0"/>
                              </a:rPr>
                            </m:ctrlPr>
                          </m:sSubPr>
                          <m:e>
                            <m:r>
                              <a:rPr lang="en-US" sz="4000" b="0" i="1" smtClean="0">
                                <a:solidFill>
                                  <a:schemeClr val="accent6">
                                    <a:lumMod val="50000"/>
                                  </a:schemeClr>
                                </a:solidFill>
                                <a:latin typeface="Cambria Math" panose="02040503050406030204" pitchFamily="18" charset="0"/>
                                <a:ea typeface="ADLaM Display" panose="02010000000000000000" pitchFamily="2" charset="0"/>
                                <a:cs typeface="ADLaM Display" panose="02010000000000000000" pitchFamily="2" charset="0"/>
                              </a:rPr>
                              <m:t>𝛼</m:t>
                            </m:r>
                          </m:e>
                          <m:sub>
                            <m:r>
                              <a:rPr lang="en-US" sz="4000" b="0" i="1" smtClean="0">
                                <a:solidFill>
                                  <a:schemeClr val="accent6">
                                    <a:lumMod val="50000"/>
                                  </a:schemeClr>
                                </a:solidFill>
                                <a:latin typeface="Cambria Math" panose="02040503050406030204" pitchFamily="18" charset="0"/>
                                <a:ea typeface="ADLaM Display" panose="02010000000000000000" pitchFamily="2" charset="0"/>
                                <a:cs typeface="ADLaM Display" panose="02010000000000000000" pitchFamily="2" charset="0"/>
                              </a:rPr>
                              <m:t>𝑡</m:t>
                            </m:r>
                          </m:sub>
                        </m:sSub>
                      </m:e>
                    </m:nary>
                    <m:sSub>
                      <m:sSubPr>
                        <m:ctrlPr>
                          <a:rPr lang="en-US" sz="4000" b="0" i="1" smtClean="0">
                            <a:solidFill>
                              <a:schemeClr val="accent6">
                                <a:lumMod val="50000"/>
                              </a:schemeClr>
                            </a:solidFill>
                            <a:latin typeface="Cambria Math" panose="02040503050406030204" pitchFamily="18" charset="0"/>
                            <a:ea typeface="ADLaM Display" panose="02010000000000000000" pitchFamily="2" charset="0"/>
                            <a:cs typeface="ADLaM Display" panose="02010000000000000000" pitchFamily="2" charset="0"/>
                          </a:rPr>
                        </m:ctrlPr>
                      </m:sSubPr>
                      <m:e>
                        <m:r>
                          <a:rPr lang="en-US" sz="4000" b="0" i="1" smtClean="0">
                            <a:solidFill>
                              <a:schemeClr val="accent6">
                                <a:lumMod val="50000"/>
                              </a:schemeClr>
                            </a:solidFill>
                            <a:latin typeface="Cambria Math" panose="02040503050406030204" pitchFamily="18" charset="0"/>
                            <a:ea typeface="ADLaM Display" panose="02010000000000000000" pitchFamily="2" charset="0"/>
                            <a:cs typeface="ADLaM Display" panose="02010000000000000000" pitchFamily="2" charset="0"/>
                          </a:rPr>
                          <m:t>h</m:t>
                        </m:r>
                      </m:e>
                      <m:sub>
                        <m:r>
                          <a:rPr lang="en-US" sz="4000" b="0" i="1" smtClean="0">
                            <a:solidFill>
                              <a:schemeClr val="accent6">
                                <a:lumMod val="50000"/>
                              </a:schemeClr>
                            </a:solidFill>
                            <a:latin typeface="Cambria Math" panose="02040503050406030204" pitchFamily="18" charset="0"/>
                            <a:ea typeface="ADLaM Display" panose="02010000000000000000" pitchFamily="2" charset="0"/>
                            <a:cs typeface="ADLaM Display" panose="02010000000000000000" pitchFamily="2" charset="0"/>
                          </a:rPr>
                          <m:t>𝑡</m:t>
                        </m:r>
                      </m:sub>
                    </m:sSub>
                    <m:r>
                      <a:rPr lang="en-US" sz="4000" b="0" i="1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(</m:t>
                    </m:r>
                    <m:r>
                      <a:rPr lang="en-US" sz="4000" b="0" i="1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𝑥</m:t>
                    </m:r>
                    <m:r>
                      <a:rPr lang="en-US" sz="4000" b="0" i="1" smtClean="0">
                        <a:solidFill>
                          <a:schemeClr val="accent6">
                            <a:lumMod val="50000"/>
                          </a:schemeClr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))</m:t>
                    </m:r>
                  </m:oMath>
                </a14:m>
                <a:endParaRPr lang="en-US" sz="4000" dirty="0">
                  <a:solidFill>
                    <a:schemeClr val="accent6">
                      <a:lumMod val="50000"/>
                    </a:schemeClr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7D14653-BA4E-8A91-A14A-8B0B60EAA3B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62827" y="6051657"/>
                <a:ext cx="3689030" cy="707886"/>
              </a:xfrm>
              <a:prstGeom prst="rect">
                <a:avLst/>
              </a:prstGeom>
              <a:blipFill>
                <a:blip r:embed="rId6"/>
                <a:stretch>
                  <a:fillRect l="-5950" t="-14655" b="-3706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" name="Group 2">
            <a:extLst>
              <a:ext uri="{FF2B5EF4-FFF2-40B4-BE49-F238E27FC236}">
                <a16:creationId xmlns:a16="http://schemas.microsoft.com/office/drawing/2014/main" id="{16B82FCF-5C8E-C3EB-E76A-334CD1E41D59}"/>
              </a:ext>
            </a:extLst>
          </p:cNvPr>
          <p:cNvGrpSpPr/>
          <p:nvPr/>
        </p:nvGrpSpPr>
        <p:grpSpPr>
          <a:xfrm>
            <a:off x="2384435" y="848175"/>
            <a:ext cx="6625310" cy="5441569"/>
            <a:chOff x="2782723" y="874729"/>
            <a:chExt cx="6625310" cy="5441569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390FBAD4-8B6E-985A-18D2-AE2ED8587A0A}"/>
                </a:ext>
              </a:extLst>
            </p:cNvPr>
            <p:cNvSpPr/>
            <p:nvPr/>
          </p:nvSpPr>
          <p:spPr>
            <a:xfrm>
              <a:off x="831133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7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D17C1BE7-775B-CEED-A0C3-4CAFB2C5B837}"/>
                </a:ext>
              </a:extLst>
            </p:cNvPr>
            <p:cNvSpPr/>
            <p:nvPr/>
          </p:nvSpPr>
          <p:spPr>
            <a:xfrm rot="10800000">
              <a:off x="869776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6B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117C9EAC-8D3C-78E5-E337-C371E28B2FCB}"/>
                </a:ext>
              </a:extLst>
            </p:cNvPr>
            <p:cNvSpPr/>
            <p:nvPr/>
          </p:nvSpPr>
          <p:spPr>
            <a:xfrm>
              <a:off x="3478066" y="1971565"/>
              <a:ext cx="321087" cy="446246"/>
            </a:xfrm>
            <a:custGeom>
              <a:avLst/>
              <a:gdLst>
                <a:gd name="connsiteX0" fmla="*/ 0 w 321087"/>
                <a:gd name="connsiteY0" fmla="*/ 0 h 446246"/>
                <a:gd name="connsiteX1" fmla="*/ 321088 w 321087"/>
                <a:gd name="connsiteY1" fmla="*/ 0 h 446246"/>
                <a:gd name="connsiteX2" fmla="*/ 321088 w 321087"/>
                <a:gd name="connsiteY2" fmla="*/ 446246 h 446246"/>
                <a:gd name="connsiteX3" fmla="*/ 0 w 321087"/>
                <a:gd name="connsiteY3" fmla="*/ 446246 h 44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087" h="446246">
                  <a:moveTo>
                    <a:pt x="0" y="0"/>
                  </a:moveTo>
                  <a:lnTo>
                    <a:pt x="321088" y="0"/>
                  </a:lnTo>
                  <a:lnTo>
                    <a:pt x="321088" y="446246"/>
                  </a:lnTo>
                  <a:lnTo>
                    <a:pt x="0" y="446246"/>
                  </a:lnTo>
                  <a:close/>
                </a:path>
              </a:pathLst>
            </a:custGeom>
            <a:solidFill>
              <a:srgbClr val="F9AF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66BB5B28-CB6D-99EA-70E9-4AC6E3130FD3}"/>
                </a:ext>
              </a:extLst>
            </p:cNvPr>
            <p:cNvSpPr/>
            <p:nvPr/>
          </p:nvSpPr>
          <p:spPr>
            <a:xfrm>
              <a:off x="3478066" y="1994996"/>
              <a:ext cx="321087" cy="302799"/>
            </a:xfrm>
            <a:custGeom>
              <a:avLst/>
              <a:gdLst>
                <a:gd name="connsiteX0" fmla="*/ 321088 w 321087"/>
                <a:gd name="connsiteY0" fmla="*/ 0 h 302799"/>
                <a:gd name="connsiteX1" fmla="*/ 321088 w 321087"/>
                <a:gd name="connsiteY1" fmla="*/ 302800 h 302799"/>
                <a:gd name="connsiteX2" fmla="*/ 0 w 321087"/>
                <a:gd name="connsiteY2" fmla="*/ 108966 h 302799"/>
                <a:gd name="connsiteX3" fmla="*/ 0 w 321087"/>
                <a:gd name="connsiteY3" fmla="*/ 37528 h 302799"/>
                <a:gd name="connsiteX4" fmla="*/ 8763 w 321087"/>
                <a:gd name="connsiteY4" fmla="*/ 22003 h 302799"/>
                <a:gd name="connsiteX5" fmla="*/ 321088 w 321087"/>
                <a:gd name="connsiteY5" fmla="*/ 0 h 3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087" h="302799">
                  <a:moveTo>
                    <a:pt x="321088" y="0"/>
                  </a:moveTo>
                  <a:lnTo>
                    <a:pt x="321088" y="302800"/>
                  </a:lnTo>
                  <a:cubicBezTo>
                    <a:pt x="214027" y="238125"/>
                    <a:pt x="107061" y="173545"/>
                    <a:pt x="0" y="108966"/>
                  </a:cubicBezTo>
                  <a:lnTo>
                    <a:pt x="0" y="37528"/>
                  </a:lnTo>
                  <a:cubicBezTo>
                    <a:pt x="2953" y="32385"/>
                    <a:pt x="5906" y="27146"/>
                    <a:pt x="8763" y="22003"/>
                  </a:cubicBezTo>
                  <a:cubicBezTo>
                    <a:pt x="112871" y="14669"/>
                    <a:pt x="216979" y="7334"/>
                    <a:pt x="321088" y="0"/>
                  </a:cubicBezTo>
                  <a:close/>
                </a:path>
              </a:pathLst>
            </a:custGeom>
            <a:solidFill>
              <a:srgbClr val="9F5E5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6458B05-8853-2314-86C7-FE126F1053DD}"/>
                </a:ext>
              </a:extLst>
            </p:cNvPr>
            <p:cNvSpPr/>
            <p:nvPr/>
          </p:nvSpPr>
          <p:spPr>
            <a:xfrm>
              <a:off x="3175932" y="2295319"/>
              <a:ext cx="933450" cy="933450"/>
            </a:xfrm>
            <a:custGeom>
              <a:avLst/>
              <a:gdLst>
                <a:gd name="connsiteX0" fmla="*/ 653225 w 933450"/>
                <a:gd name="connsiteY0" fmla="*/ 933450 h 933450"/>
                <a:gd name="connsiteX1" fmla="*/ 280321 w 933450"/>
                <a:gd name="connsiteY1" fmla="*/ 933450 h 933450"/>
                <a:gd name="connsiteX2" fmla="*/ 0 w 933450"/>
                <a:gd name="connsiteY2" fmla="*/ 653129 h 933450"/>
                <a:gd name="connsiteX3" fmla="*/ 0 w 933450"/>
                <a:gd name="connsiteY3" fmla="*/ 280321 h 933450"/>
                <a:gd name="connsiteX4" fmla="*/ 280321 w 933450"/>
                <a:gd name="connsiteY4" fmla="*/ 0 h 933450"/>
                <a:gd name="connsiteX5" fmla="*/ 653129 w 933450"/>
                <a:gd name="connsiteY5" fmla="*/ 0 h 933450"/>
                <a:gd name="connsiteX6" fmla="*/ 933450 w 933450"/>
                <a:gd name="connsiteY6" fmla="*/ 280321 h 933450"/>
                <a:gd name="connsiteX7" fmla="*/ 933450 w 933450"/>
                <a:gd name="connsiteY7" fmla="*/ 653129 h 933450"/>
                <a:gd name="connsiteX8" fmla="*/ 653225 w 933450"/>
                <a:gd name="connsiteY8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3450" h="933450">
                  <a:moveTo>
                    <a:pt x="653225" y="933450"/>
                  </a:moveTo>
                  <a:lnTo>
                    <a:pt x="280321" y="933450"/>
                  </a:lnTo>
                  <a:cubicBezTo>
                    <a:pt x="126111" y="933450"/>
                    <a:pt x="0" y="807339"/>
                    <a:pt x="0" y="653129"/>
                  </a:cubicBezTo>
                  <a:lnTo>
                    <a:pt x="0" y="280321"/>
                  </a:lnTo>
                  <a:cubicBezTo>
                    <a:pt x="0" y="126111"/>
                    <a:pt x="126111" y="0"/>
                    <a:pt x="280321" y="0"/>
                  </a:cubicBezTo>
                  <a:lnTo>
                    <a:pt x="653129" y="0"/>
                  </a:lnTo>
                  <a:cubicBezTo>
                    <a:pt x="807339" y="0"/>
                    <a:pt x="933450" y="126111"/>
                    <a:pt x="933450" y="280321"/>
                  </a:cubicBezTo>
                  <a:lnTo>
                    <a:pt x="933450" y="653129"/>
                  </a:lnTo>
                  <a:cubicBezTo>
                    <a:pt x="933450" y="807339"/>
                    <a:pt x="807339" y="933450"/>
                    <a:pt x="653225" y="933450"/>
                  </a:cubicBezTo>
                  <a:close/>
                </a:path>
              </a:pathLst>
            </a:custGeom>
            <a:solidFill>
              <a:srgbClr val="007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76AA8C2A-5E29-8B63-259A-441D3A0F04AF}"/>
                </a:ext>
              </a:extLst>
            </p:cNvPr>
            <p:cNvSpPr/>
            <p:nvPr/>
          </p:nvSpPr>
          <p:spPr>
            <a:xfrm>
              <a:off x="3478066" y="2295319"/>
              <a:ext cx="476882" cy="429958"/>
            </a:xfrm>
            <a:custGeom>
              <a:avLst/>
              <a:gdLst>
                <a:gd name="connsiteX0" fmla="*/ 0 w 476882"/>
                <a:gd name="connsiteY0" fmla="*/ 0 h 429958"/>
                <a:gd name="connsiteX1" fmla="*/ 122396 w 476882"/>
                <a:gd name="connsiteY1" fmla="*/ 166021 h 429958"/>
                <a:gd name="connsiteX2" fmla="*/ 138684 w 476882"/>
                <a:gd name="connsiteY2" fmla="*/ 429959 h 429958"/>
                <a:gd name="connsiteX3" fmla="*/ 476155 w 476882"/>
                <a:gd name="connsiteY3" fmla="*/ 408146 h 429958"/>
                <a:gd name="connsiteX4" fmla="*/ 419005 w 476882"/>
                <a:gd name="connsiteY4" fmla="*/ 136017 h 429958"/>
                <a:gd name="connsiteX5" fmla="*/ 320992 w 476882"/>
                <a:gd name="connsiteY5" fmla="*/ 2381 h 429958"/>
                <a:gd name="connsiteX6" fmla="*/ 0 w 476882"/>
                <a:gd name="connsiteY6" fmla="*/ 0 h 4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882" h="429958">
                  <a:moveTo>
                    <a:pt x="0" y="0"/>
                  </a:moveTo>
                  <a:cubicBezTo>
                    <a:pt x="30575" y="25146"/>
                    <a:pt x="87154" y="78772"/>
                    <a:pt x="122396" y="166021"/>
                  </a:cubicBezTo>
                  <a:cubicBezTo>
                    <a:pt x="170879" y="285750"/>
                    <a:pt x="148400" y="392621"/>
                    <a:pt x="138684" y="429959"/>
                  </a:cubicBezTo>
                  <a:cubicBezTo>
                    <a:pt x="251174" y="422720"/>
                    <a:pt x="363665" y="415481"/>
                    <a:pt x="476155" y="408146"/>
                  </a:cubicBezTo>
                  <a:cubicBezTo>
                    <a:pt x="478917" y="354044"/>
                    <a:pt x="476536" y="248317"/>
                    <a:pt x="419005" y="136017"/>
                  </a:cubicBezTo>
                  <a:cubicBezTo>
                    <a:pt x="388334" y="76105"/>
                    <a:pt x="351092" y="32195"/>
                    <a:pt x="320992" y="2381"/>
                  </a:cubicBezTo>
                  <a:cubicBezTo>
                    <a:pt x="214122" y="1619"/>
                    <a:pt x="107061" y="857"/>
                    <a:pt x="0" y="0"/>
                  </a:cubicBezTo>
                  <a:close/>
                </a:path>
              </a:pathLst>
            </a:custGeom>
            <a:solidFill>
              <a:srgbClr val="F5E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941A24D-EACC-60F1-72AA-0998C32128BA}"/>
                </a:ext>
              </a:extLst>
            </p:cNvPr>
            <p:cNvSpPr/>
            <p:nvPr/>
          </p:nvSpPr>
          <p:spPr>
            <a:xfrm>
              <a:off x="3625036" y="2297415"/>
              <a:ext cx="269938" cy="475487"/>
            </a:xfrm>
            <a:custGeom>
              <a:avLst/>
              <a:gdLst>
                <a:gd name="connsiteX0" fmla="*/ 10192 w 269938"/>
                <a:gd name="connsiteY0" fmla="*/ 0 h 475487"/>
                <a:gd name="connsiteX1" fmla="*/ 0 w 269938"/>
                <a:gd name="connsiteY1" fmla="*/ 28575 h 475487"/>
                <a:gd name="connsiteX2" fmla="*/ 28575 w 269938"/>
                <a:gd name="connsiteY2" fmla="*/ 30575 h 475487"/>
                <a:gd name="connsiteX3" fmla="*/ 83725 w 269938"/>
                <a:gd name="connsiteY3" fmla="*/ 159163 h 475487"/>
                <a:gd name="connsiteX4" fmla="*/ 87821 w 269938"/>
                <a:gd name="connsiteY4" fmla="*/ 475488 h 475487"/>
                <a:gd name="connsiteX5" fmla="*/ 269938 w 269938"/>
                <a:gd name="connsiteY5" fmla="*/ 461296 h 475487"/>
                <a:gd name="connsiteX6" fmla="*/ 198025 w 269938"/>
                <a:gd name="connsiteY6" fmla="*/ 191738 h 475487"/>
                <a:gd name="connsiteX7" fmla="*/ 98012 w 269938"/>
                <a:gd name="connsiteY7" fmla="*/ 28480 h 475487"/>
                <a:gd name="connsiteX8" fmla="*/ 112300 w 269938"/>
                <a:gd name="connsiteY8" fmla="*/ 21717 h 475487"/>
                <a:gd name="connsiteX9" fmla="*/ 75533 w 269938"/>
                <a:gd name="connsiteY9" fmla="*/ 10192 h 475487"/>
                <a:gd name="connsiteX10" fmla="*/ 10192 w 269938"/>
                <a:gd name="connsiteY10" fmla="*/ 0 h 47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938" h="475487">
                  <a:moveTo>
                    <a:pt x="10192" y="0"/>
                  </a:moveTo>
                  <a:cubicBezTo>
                    <a:pt x="6763" y="9525"/>
                    <a:pt x="3429" y="19050"/>
                    <a:pt x="0" y="28575"/>
                  </a:cubicBezTo>
                  <a:cubicBezTo>
                    <a:pt x="9525" y="29242"/>
                    <a:pt x="19050" y="29908"/>
                    <a:pt x="28575" y="30575"/>
                  </a:cubicBezTo>
                  <a:cubicBezTo>
                    <a:pt x="48387" y="64770"/>
                    <a:pt x="68675" y="107823"/>
                    <a:pt x="83725" y="159163"/>
                  </a:cubicBezTo>
                  <a:cubicBezTo>
                    <a:pt x="122968" y="293846"/>
                    <a:pt x="103727" y="411480"/>
                    <a:pt x="87821" y="475488"/>
                  </a:cubicBezTo>
                  <a:cubicBezTo>
                    <a:pt x="148495" y="470725"/>
                    <a:pt x="209264" y="466058"/>
                    <a:pt x="269938" y="461296"/>
                  </a:cubicBezTo>
                  <a:cubicBezTo>
                    <a:pt x="263747" y="393954"/>
                    <a:pt x="246698" y="297371"/>
                    <a:pt x="198025" y="191738"/>
                  </a:cubicBezTo>
                  <a:cubicBezTo>
                    <a:pt x="166592" y="123635"/>
                    <a:pt x="130207" y="69437"/>
                    <a:pt x="98012" y="28480"/>
                  </a:cubicBezTo>
                  <a:cubicBezTo>
                    <a:pt x="102775" y="26194"/>
                    <a:pt x="107537" y="23908"/>
                    <a:pt x="112300" y="21717"/>
                  </a:cubicBezTo>
                  <a:cubicBezTo>
                    <a:pt x="101251" y="17526"/>
                    <a:pt x="88963" y="13621"/>
                    <a:pt x="75533" y="10192"/>
                  </a:cubicBezTo>
                  <a:cubicBezTo>
                    <a:pt x="51244" y="4000"/>
                    <a:pt x="29146" y="1143"/>
                    <a:pt x="10192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4B525B38-A665-3F0B-50DB-AF513DF4B200}"/>
                </a:ext>
              </a:extLst>
            </p:cNvPr>
            <p:cNvSpPr/>
            <p:nvPr/>
          </p:nvSpPr>
          <p:spPr>
            <a:xfrm>
              <a:off x="2782723" y="2413006"/>
              <a:ext cx="648157" cy="1327446"/>
            </a:xfrm>
            <a:custGeom>
              <a:avLst/>
              <a:gdLst>
                <a:gd name="connsiteX0" fmla="*/ 621810 w 648157"/>
                <a:gd name="connsiteY0" fmla="*/ 6901 h 1327446"/>
                <a:gd name="connsiteX1" fmla="*/ 89077 w 648157"/>
                <a:gd name="connsiteY1" fmla="*/ 506963 h 1327446"/>
                <a:gd name="connsiteX2" fmla="*/ 66693 w 648157"/>
                <a:gd name="connsiteY2" fmla="*/ 1327447 h 1327446"/>
                <a:gd name="connsiteX3" fmla="*/ 123843 w 648157"/>
                <a:gd name="connsiteY3" fmla="*/ 1247818 h 1327446"/>
                <a:gd name="connsiteX4" fmla="*/ 229951 w 648157"/>
                <a:gd name="connsiteY4" fmla="*/ 1284584 h 1327446"/>
                <a:gd name="connsiteX5" fmla="*/ 221760 w 648157"/>
                <a:gd name="connsiteY5" fmla="*/ 602880 h 1327446"/>
                <a:gd name="connsiteX6" fmla="*/ 602855 w 648157"/>
                <a:gd name="connsiteY6" fmla="*/ 145394 h 1327446"/>
                <a:gd name="connsiteX7" fmla="*/ 645813 w 648157"/>
                <a:gd name="connsiteY7" fmla="*/ 45667 h 1327446"/>
                <a:gd name="connsiteX8" fmla="*/ 621810 w 648157"/>
                <a:gd name="connsiteY8" fmla="*/ 6901 h 132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157" h="1327446">
                  <a:moveTo>
                    <a:pt x="621810" y="6901"/>
                  </a:moveTo>
                  <a:cubicBezTo>
                    <a:pt x="535704" y="-45773"/>
                    <a:pt x="226522" y="211021"/>
                    <a:pt x="89077" y="506963"/>
                  </a:cubicBezTo>
                  <a:cubicBezTo>
                    <a:pt x="-66752" y="842529"/>
                    <a:pt x="19544" y="1182667"/>
                    <a:pt x="66693" y="1327447"/>
                  </a:cubicBezTo>
                  <a:cubicBezTo>
                    <a:pt x="68788" y="1291252"/>
                    <a:pt x="91458" y="1259914"/>
                    <a:pt x="123843" y="1247818"/>
                  </a:cubicBezTo>
                  <a:cubicBezTo>
                    <a:pt x="161752" y="1233721"/>
                    <a:pt x="206329" y="1248580"/>
                    <a:pt x="229951" y="1284584"/>
                  </a:cubicBezTo>
                  <a:cubicBezTo>
                    <a:pt x="204329" y="1221719"/>
                    <a:pt x="94887" y="933969"/>
                    <a:pt x="221760" y="602880"/>
                  </a:cubicBezTo>
                  <a:cubicBezTo>
                    <a:pt x="320248" y="345991"/>
                    <a:pt x="506367" y="205211"/>
                    <a:pt x="602855" y="145394"/>
                  </a:cubicBezTo>
                  <a:cubicBezTo>
                    <a:pt x="636669" y="124439"/>
                    <a:pt x="654957" y="84434"/>
                    <a:pt x="645813" y="45667"/>
                  </a:cubicBezTo>
                  <a:cubicBezTo>
                    <a:pt x="641812" y="28427"/>
                    <a:pt x="634383" y="14521"/>
                    <a:pt x="621810" y="6901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DA0D2C6A-42CF-2FFB-1E6D-819324BD0A04}"/>
                </a:ext>
              </a:extLst>
            </p:cNvPr>
            <p:cNvSpPr/>
            <p:nvPr/>
          </p:nvSpPr>
          <p:spPr>
            <a:xfrm>
              <a:off x="328480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817D4F91-EAB9-166D-5893-4978DFD9C20F}"/>
                </a:ext>
              </a:extLst>
            </p:cNvPr>
            <p:cNvSpPr/>
            <p:nvPr/>
          </p:nvSpPr>
          <p:spPr>
            <a:xfrm>
              <a:off x="328480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4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2713A280-5D94-727F-1755-5D7A63550CAF}"/>
                </a:ext>
              </a:extLst>
            </p:cNvPr>
            <p:cNvSpPr/>
            <p:nvPr/>
          </p:nvSpPr>
          <p:spPr>
            <a:xfrm>
              <a:off x="379915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BDDB1173-6C38-E159-585A-5803B4E1662D}"/>
                </a:ext>
              </a:extLst>
            </p:cNvPr>
            <p:cNvSpPr/>
            <p:nvPr/>
          </p:nvSpPr>
          <p:spPr>
            <a:xfrm>
              <a:off x="379915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5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56BA66A7-FF1E-8880-1E16-0535868A1DE3}"/>
                </a:ext>
              </a:extLst>
            </p:cNvPr>
            <p:cNvSpPr/>
            <p:nvPr/>
          </p:nvSpPr>
          <p:spPr>
            <a:xfrm>
              <a:off x="8112645" y="970011"/>
              <a:ext cx="960691" cy="1907762"/>
            </a:xfrm>
            <a:custGeom>
              <a:avLst/>
              <a:gdLst>
                <a:gd name="connsiteX0" fmla="*/ 960691 w 960691"/>
                <a:gd name="connsiteY0" fmla="*/ 1907762 h 1907762"/>
                <a:gd name="connsiteX1" fmla="*/ 0 w 960691"/>
                <a:gd name="connsiteY1" fmla="*/ 1907762 h 1907762"/>
                <a:gd name="connsiteX2" fmla="*/ 0 w 960691"/>
                <a:gd name="connsiteY2" fmla="*/ 480346 h 1907762"/>
                <a:gd name="connsiteX3" fmla="*/ 480346 w 960691"/>
                <a:gd name="connsiteY3" fmla="*/ 0 h 1907762"/>
                <a:gd name="connsiteX4" fmla="*/ 480346 w 960691"/>
                <a:gd name="connsiteY4" fmla="*/ 0 h 1907762"/>
                <a:gd name="connsiteX5" fmla="*/ 960691 w 960691"/>
                <a:gd name="connsiteY5" fmla="*/ 480346 h 1907762"/>
                <a:gd name="connsiteX6" fmla="*/ 960691 w 960691"/>
                <a:gd name="connsiteY6" fmla="*/ 1907762 h 1907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0691" h="1907762">
                  <a:moveTo>
                    <a:pt x="960691" y="1907762"/>
                  </a:moveTo>
                  <a:lnTo>
                    <a:pt x="0" y="1907762"/>
                  </a:lnTo>
                  <a:lnTo>
                    <a:pt x="0" y="480346"/>
                  </a:lnTo>
                  <a:cubicBezTo>
                    <a:pt x="0" y="215075"/>
                    <a:pt x="215075" y="0"/>
                    <a:pt x="480346" y="0"/>
                  </a:cubicBezTo>
                  <a:lnTo>
                    <a:pt x="480346" y="0"/>
                  </a:lnTo>
                  <a:cubicBezTo>
                    <a:pt x="745617" y="0"/>
                    <a:pt x="960691" y="215075"/>
                    <a:pt x="960691" y="480346"/>
                  </a:cubicBezTo>
                  <a:lnTo>
                    <a:pt x="960691" y="1907762"/>
                  </a:lnTo>
                  <a:close/>
                </a:path>
              </a:pathLst>
            </a:custGeom>
            <a:solidFill>
              <a:sysClr val="windowText" lastClr="000000">
                <a:lumMod val="85000"/>
                <a:lumOff val="15000"/>
              </a:sys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C0F86CC-2406-9DD9-3849-785089861F19}"/>
                </a:ext>
              </a:extLst>
            </p:cNvPr>
            <p:cNvSpPr/>
            <p:nvPr/>
          </p:nvSpPr>
          <p:spPr>
            <a:xfrm>
              <a:off x="8156269" y="2362090"/>
              <a:ext cx="875537" cy="878966"/>
            </a:xfrm>
            <a:custGeom>
              <a:avLst/>
              <a:gdLst>
                <a:gd name="connsiteX0" fmla="*/ 875538 w 875537"/>
                <a:gd name="connsiteY0" fmla="*/ 274796 h 878966"/>
                <a:gd name="connsiteX1" fmla="*/ 875538 w 875537"/>
                <a:gd name="connsiteY1" fmla="*/ 604076 h 878966"/>
                <a:gd name="connsiteX2" fmla="*/ 588550 w 875537"/>
                <a:gd name="connsiteY2" fmla="*/ 878967 h 878966"/>
                <a:gd name="connsiteX3" fmla="*/ 286988 w 875537"/>
                <a:gd name="connsiteY3" fmla="*/ 878967 h 878966"/>
                <a:gd name="connsiteX4" fmla="*/ 0 w 875537"/>
                <a:gd name="connsiteY4" fmla="*/ 604076 h 878966"/>
                <a:gd name="connsiteX5" fmla="*/ 0 w 875537"/>
                <a:gd name="connsiteY5" fmla="*/ 274796 h 878966"/>
                <a:gd name="connsiteX6" fmla="*/ 169926 w 875537"/>
                <a:gd name="connsiteY6" fmla="*/ 24098 h 878966"/>
                <a:gd name="connsiteX7" fmla="*/ 286988 w 875537"/>
                <a:gd name="connsiteY7" fmla="*/ 0 h 878966"/>
                <a:gd name="connsiteX8" fmla="*/ 588550 w 875537"/>
                <a:gd name="connsiteY8" fmla="*/ 0 h 878966"/>
                <a:gd name="connsiteX9" fmla="*/ 603123 w 875537"/>
                <a:gd name="connsiteY9" fmla="*/ 381 h 878966"/>
                <a:gd name="connsiteX10" fmla="*/ 746474 w 875537"/>
                <a:gd name="connsiteY10" fmla="*/ 45625 h 878966"/>
                <a:gd name="connsiteX11" fmla="*/ 875538 w 875537"/>
                <a:gd name="connsiteY11" fmla="*/ 274796 h 878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537" h="878966">
                  <a:moveTo>
                    <a:pt x="875538" y="274796"/>
                  </a:moveTo>
                  <a:lnTo>
                    <a:pt x="875538" y="604076"/>
                  </a:lnTo>
                  <a:cubicBezTo>
                    <a:pt x="875538" y="755333"/>
                    <a:pt x="746379" y="878967"/>
                    <a:pt x="588550" y="878967"/>
                  </a:cubicBezTo>
                  <a:lnTo>
                    <a:pt x="286988" y="878967"/>
                  </a:lnTo>
                  <a:cubicBezTo>
                    <a:pt x="129159" y="878967"/>
                    <a:pt x="0" y="755333"/>
                    <a:pt x="0" y="604076"/>
                  </a:cubicBezTo>
                  <a:lnTo>
                    <a:pt x="0" y="274796"/>
                  </a:lnTo>
                  <a:cubicBezTo>
                    <a:pt x="0" y="163544"/>
                    <a:pt x="70009" y="67151"/>
                    <a:pt x="169926" y="24098"/>
                  </a:cubicBezTo>
                  <a:cubicBezTo>
                    <a:pt x="205740" y="8572"/>
                    <a:pt x="245269" y="0"/>
                    <a:pt x="286988" y="0"/>
                  </a:cubicBezTo>
                  <a:lnTo>
                    <a:pt x="588550" y="0"/>
                  </a:lnTo>
                  <a:cubicBezTo>
                    <a:pt x="593407" y="0"/>
                    <a:pt x="598265" y="95"/>
                    <a:pt x="603123" y="381"/>
                  </a:cubicBezTo>
                  <a:cubicBezTo>
                    <a:pt x="655796" y="2953"/>
                    <a:pt x="704850" y="19240"/>
                    <a:pt x="746474" y="45625"/>
                  </a:cubicBezTo>
                  <a:cubicBezTo>
                    <a:pt x="824103" y="94964"/>
                    <a:pt x="875538" y="179356"/>
                    <a:pt x="875538" y="274796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BE4F619-A201-9F20-F1E5-15E484D67609}"/>
                </a:ext>
              </a:extLst>
            </p:cNvPr>
            <p:cNvSpPr/>
            <p:nvPr/>
          </p:nvSpPr>
          <p:spPr>
            <a:xfrm>
              <a:off x="8413256" y="2150444"/>
              <a:ext cx="367472" cy="583787"/>
            </a:xfrm>
            <a:custGeom>
              <a:avLst/>
              <a:gdLst>
                <a:gd name="connsiteX0" fmla="*/ 44955 w 367472"/>
                <a:gd name="connsiteY0" fmla="*/ 583787 h 583787"/>
                <a:gd name="connsiteX1" fmla="*/ 24572 w 367472"/>
                <a:gd name="connsiteY1" fmla="*/ 357188 h 583787"/>
                <a:gd name="connsiteX2" fmla="*/ 10285 w 367472"/>
                <a:gd name="connsiteY2" fmla="*/ 222504 h 583787"/>
                <a:gd name="connsiteX3" fmla="*/ 83818 w 367472"/>
                <a:gd name="connsiteY3" fmla="*/ 211646 h 583787"/>
                <a:gd name="connsiteX4" fmla="*/ 83818 w 367472"/>
                <a:gd name="connsiteY4" fmla="*/ 8192 h 583787"/>
                <a:gd name="connsiteX5" fmla="*/ 265459 w 367472"/>
                <a:gd name="connsiteY5" fmla="*/ 0 h 583787"/>
                <a:gd name="connsiteX6" fmla="*/ 265459 w 367472"/>
                <a:gd name="connsiteY6" fmla="*/ 211646 h 583787"/>
                <a:gd name="connsiteX7" fmla="*/ 330515 w 367472"/>
                <a:gd name="connsiteY7" fmla="*/ 212693 h 583787"/>
                <a:gd name="connsiteX8" fmla="*/ 367472 w 367472"/>
                <a:gd name="connsiteY8" fmla="*/ 549021 h 583787"/>
                <a:gd name="connsiteX9" fmla="*/ 44955 w 367472"/>
                <a:gd name="connsiteY9" fmla="*/ 583787 h 58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7472" h="583787">
                  <a:moveTo>
                    <a:pt x="44955" y="583787"/>
                  </a:moveTo>
                  <a:cubicBezTo>
                    <a:pt x="51814" y="485775"/>
                    <a:pt x="38955" y="410242"/>
                    <a:pt x="24572" y="357188"/>
                  </a:cubicBezTo>
                  <a:cubicBezTo>
                    <a:pt x="9237" y="300609"/>
                    <a:pt x="-13433" y="248317"/>
                    <a:pt x="10285" y="222504"/>
                  </a:cubicBezTo>
                  <a:cubicBezTo>
                    <a:pt x="26668" y="204692"/>
                    <a:pt x="58291" y="206692"/>
                    <a:pt x="83818" y="211646"/>
                  </a:cubicBezTo>
                  <a:lnTo>
                    <a:pt x="83818" y="8192"/>
                  </a:lnTo>
                  <a:cubicBezTo>
                    <a:pt x="144302" y="5429"/>
                    <a:pt x="204881" y="2762"/>
                    <a:pt x="265459" y="0"/>
                  </a:cubicBezTo>
                  <a:lnTo>
                    <a:pt x="265459" y="211646"/>
                  </a:lnTo>
                  <a:cubicBezTo>
                    <a:pt x="287081" y="212026"/>
                    <a:pt x="308798" y="212312"/>
                    <a:pt x="330515" y="212693"/>
                  </a:cubicBezTo>
                  <a:cubicBezTo>
                    <a:pt x="342802" y="324802"/>
                    <a:pt x="355185" y="436912"/>
                    <a:pt x="367472" y="549021"/>
                  </a:cubicBezTo>
                  <a:cubicBezTo>
                    <a:pt x="260030" y="560642"/>
                    <a:pt x="152493" y="572167"/>
                    <a:pt x="44955" y="583787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77D6684-98F3-30F4-4ECB-C2C8C1438964}"/>
                </a:ext>
              </a:extLst>
            </p:cNvPr>
            <p:cNvSpPr/>
            <p:nvPr/>
          </p:nvSpPr>
          <p:spPr>
            <a:xfrm>
              <a:off x="8497074" y="2160541"/>
              <a:ext cx="181641" cy="185832"/>
            </a:xfrm>
            <a:custGeom>
              <a:avLst/>
              <a:gdLst>
                <a:gd name="connsiteX0" fmla="*/ 181642 w 181641"/>
                <a:gd name="connsiteY0" fmla="*/ 0 h 185832"/>
                <a:gd name="connsiteX1" fmla="*/ 181642 w 181641"/>
                <a:gd name="connsiteY1" fmla="*/ 94297 h 185832"/>
                <a:gd name="connsiteX2" fmla="*/ 0 w 181641"/>
                <a:gd name="connsiteY2" fmla="*/ 185833 h 185832"/>
                <a:gd name="connsiteX3" fmla="*/ 0 w 181641"/>
                <a:gd name="connsiteY3" fmla="*/ 44196 h 185832"/>
                <a:gd name="connsiteX4" fmla="*/ 181642 w 181641"/>
                <a:gd name="connsiteY4" fmla="*/ 0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1" h="185832">
                  <a:moveTo>
                    <a:pt x="181642" y="0"/>
                  </a:moveTo>
                  <a:lnTo>
                    <a:pt x="181642" y="94297"/>
                  </a:lnTo>
                  <a:cubicBezTo>
                    <a:pt x="121063" y="124873"/>
                    <a:pt x="60484" y="155353"/>
                    <a:pt x="0" y="185833"/>
                  </a:cubicBezTo>
                  <a:lnTo>
                    <a:pt x="0" y="44196"/>
                  </a:lnTo>
                  <a:cubicBezTo>
                    <a:pt x="60579" y="29432"/>
                    <a:pt x="121158" y="14668"/>
                    <a:pt x="181642" y="0"/>
                  </a:cubicBezTo>
                  <a:close/>
                </a:path>
              </a:pathLst>
            </a:custGeom>
            <a:solidFill>
              <a:srgbClr val="9B5C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97055A8-B964-BCDA-B774-76C650FACFBA}"/>
                </a:ext>
              </a:extLst>
            </p:cNvPr>
            <p:cNvSpPr/>
            <p:nvPr/>
          </p:nvSpPr>
          <p:spPr>
            <a:xfrm>
              <a:off x="9013424" y="2536207"/>
              <a:ext cx="394609" cy="1269587"/>
            </a:xfrm>
            <a:custGeom>
              <a:avLst/>
              <a:gdLst>
                <a:gd name="connsiteX0" fmla="*/ 0 w 394609"/>
                <a:gd name="connsiteY0" fmla="*/ 0 h 1269587"/>
                <a:gd name="connsiteX1" fmla="*/ 385763 w 394609"/>
                <a:gd name="connsiteY1" fmla="*/ 612362 h 1269587"/>
                <a:gd name="connsiteX2" fmla="*/ 218408 w 394609"/>
                <a:gd name="connsiteY2" fmla="*/ 1269587 h 1269587"/>
                <a:gd name="connsiteX3" fmla="*/ 169450 w 394609"/>
                <a:gd name="connsiteY3" fmla="*/ 1179766 h 1269587"/>
                <a:gd name="connsiteX4" fmla="*/ 63341 w 394609"/>
                <a:gd name="connsiteY4" fmla="*/ 1183862 h 1269587"/>
                <a:gd name="connsiteX5" fmla="*/ 217932 w 394609"/>
                <a:gd name="connsiteY5" fmla="*/ 763810 h 1269587"/>
                <a:gd name="connsiteX6" fmla="*/ 2095 w 394609"/>
                <a:gd name="connsiteY6" fmla="*/ 204216 h 1269587"/>
                <a:gd name="connsiteX7" fmla="*/ 0 w 394609"/>
                <a:gd name="connsiteY7" fmla="*/ 0 h 126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4609" h="1269587">
                  <a:moveTo>
                    <a:pt x="0" y="0"/>
                  </a:moveTo>
                  <a:cubicBezTo>
                    <a:pt x="46101" y="31051"/>
                    <a:pt x="330898" y="230124"/>
                    <a:pt x="385763" y="612362"/>
                  </a:cubicBezTo>
                  <a:cubicBezTo>
                    <a:pt x="436340" y="964787"/>
                    <a:pt x="255175" y="1219962"/>
                    <a:pt x="218408" y="1269587"/>
                  </a:cubicBezTo>
                  <a:cubicBezTo>
                    <a:pt x="219837" y="1232821"/>
                    <a:pt x="200977" y="1198150"/>
                    <a:pt x="169450" y="1179766"/>
                  </a:cubicBezTo>
                  <a:cubicBezTo>
                    <a:pt x="136493" y="1160526"/>
                    <a:pt x="95059" y="1162145"/>
                    <a:pt x="63341" y="1183862"/>
                  </a:cubicBezTo>
                  <a:cubicBezTo>
                    <a:pt x="106966" y="1126617"/>
                    <a:pt x="208312" y="977360"/>
                    <a:pt x="217932" y="763810"/>
                  </a:cubicBezTo>
                  <a:cubicBezTo>
                    <a:pt x="232029" y="451485"/>
                    <a:pt x="39243" y="242792"/>
                    <a:pt x="2095" y="204216"/>
                  </a:cubicBezTo>
                  <a:cubicBezTo>
                    <a:pt x="1334" y="136112"/>
                    <a:pt x="667" y="68008"/>
                    <a:pt x="0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EABFBF4-89B9-8C4B-A4EC-1441FE7A594D}"/>
                </a:ext>
              </a:extLst>
            </p:cNvPr>
            <p:cNvSpPr/>
            <p:nvPr/>
          </p:nvSpPr>
          <p:spPr>
            <a:xfrm>
              <a:off x="3722953" y="1105742"/>
              <a:ext cx="465391" cy="276605"/>
            </a:xfrm>
            <a:custGeom>
              <a:avLst/>
              <a:gdLst>
                <a:gd name="connsiteX0" fmla="*/ 346996 w 465391"/>
                <a:gd name="connsiteY0" fmla="*/ 276606 h 276605"/>
                <a:gd name="connsiteX1" fmla="*/ 118396 w 465391"/>
                <a:gd name="connsiteY1" fmla="*/ 276606 h 276605"/>
                <a:gd name="connsiteX2" fmla="*/ 0 w 465391"/>
                <a:gd name="connsiteY2" fmla="*/ 158210 h 276605"/>
                <a:gd name="connsiteX3" fmla="*/ 0 w 465391"/>
                <a:gd name="connsiteY3" fmla="*/ 118396 h 276605"/>
                <a:gd name="connsiteX4" fmla="*/ 118396 w 465391"/>
                <a:gd name="connsiteY4" fmla="*/ 0 h 276605"/>
                <a:gd name="connsiteX5" fmla="*/ 346996 w 465391"/>
                <a:gd name="connsiteY5" fmla="*/ 0 h 276605"/>
                <a:gd name="connsiteX6" fmla="*/ 465392 w 465391"/>
                <a:gd name="connsiteY6" fmla="*/ 118396 h 276605"/>
                <a:gd name="connsiteX7" fmla="*/ 465392 w 465391"/>
                <a:gd name="connsiteY7" fmla="*/ 158210 h 276605"/>
                <a:gd name="connsiteX8" fmla="*/ 346996 w 465391"/>
                <a:gd name="connsiteY8" fmla="*/ 276606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391" h="276605">
                  <a:moveTo>
                    <a:pt x="346996" y="276606"/>
                  </a:moveTo>
                  <a:lnTo>
                    <a:pt x="118396" y="276606"/>
                  </a:lnTo>
                  <a:cubicBezTo>
                    <a:pt x="53245" y="276606"/>
                    <a:pt x="0" y="223361"/>
                    <a:pt x="0" y="158210"/>
                  </a:cubicBezTo>
                  <a:lnTo>
                    <a:pt x="0" y="118396"/>
                  </a:lnTo>
                  <a:cubicBezTo>
                    <a:pt x="0" y="53245"/>
                    <a:pt x="53245" y="0"/>
                    <a:pt x="118396" y="0"/>
                  </a:cubicBezTo>
                  <a:lnTo>
                    <a:pt x="346996" y="0"/>
                  </a:lnTo>
                  <a:cubicBezTo>
                    <a:pt x="412147" y="0"/>
                    <a:pt x="465392" y="53245"/>
                    <a:pt x="465392" y="118396"/>
                  </a:cubicBezTo>
                  <a:lnTo>
                    <a:pt x="465392" y="158210"/>
                  </a:lnTo>
                  <a:cubicBezTo>
                    <a:pt x="465392" y="223266"/>
                    <a:pt x="412147" y="276606"/>
                    <a:pt x="346996" y="276606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AC7E1E3-5890-CCC5-FC3B-1DE72B9B3856}"/>
                </a:ext>
              </a:extLst>
            </p:cNvPr>
            <p:cNvSpPr/>
            <p:nvPr/>
          </p:nvSpPr>
          <p:spPr>
            <a:xfrm>
              <a:off x="3363766" y="968677"/>
              <a:ext cx="688562" cy="1115758"/>
            </a:xfrm>
            <a:custGeom>
              <a:avLst/>
              <a:gdLst>
                <a:gd name="connsiteX0" fmla="*/ 370142 w 688562"/>
                <a:gd name="connsiteY0" fmla="*/ 1115759 h 1115758"/>
                <a:gd name="connsiteX1" fmla="*/ 318421 w 688562"/>
                <a:gd name="connsiteY1" fmla="*/ 1115759 h 1115758"/>
                <a:gd name="connsiteX2" fmla="*/ 0 w 688562"/>
                <a:gd name="connsiteY2" fmla="*/ 797338 h 1115758"/>
                <a:gd name="connsiteX3" fmla="*/ 0 w 688562"/>
                <a:gd name="connsiteY3" fmla="*/ 318421 h 1115758"/>
                <a:gd name="connsiteX4" fmla="*/ 318421 w 688562"/>
                <a:gd name="connsiteY4" fmla="*/ 0 h 1115758"/>
                <a:gd name="connsiteX5" fmla="*/ 370142 w 688562"/>
                <a:gd name="connsiteY5" fmla="*/ 0 h 1115758"/>
                <a:gd name="connsiteX6" fmla="*/ 688562 w 688562"/>
                <a:gd name="connsiteY6" fmla="*/ 318421 h 1115758"/>
                <a:gd name="connsiteX7" fmla="*/ 688562 w 688562"/>
                <a:gd name="connsiteY7" fmla="*/ 797433 h 1115758"/>
                <a:gd name="connsiteX8" fmla="*/ 370142 w 688562"/>
                <a:gd name="connsiteY8" fmla="*/ 1115759 h 111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8562" h="1115758">
                  <a:moveTo>
                    <a:pt x="370142" y="1115759"/>
                  </a:moveTo>
                  <a:lnTo>
                    <a:pt x="318421" y="1115759"/>
                  </a:lnTo>
                  <a:cubicBezTo>
                    <a:pt x="143256" y="1115759"/>
                    <a:pt x="0" y="972503"/>
                    <a:pt x="0" y="797338"/>
                  </a:cubicBezTo>
                  <a:lnTo>
                    <a:pt x="0" y="318421"/>
                  </a:lnTo>
                  <a:cubicBezTo>
                    <a:pt x="0" y="143256"/>
                    <a:pt x="143256" y="0"/>
                    <a:pt x="318421" y="0"/>
                  </a:cubicBezTo>
                  <a:lnTo>
                    <a:pt x="370142" y="0"/>
                  </a:lnTo>
                  <a:cubicBezTo>
                    <a:pt x="545306" y="0"/>
                    <a:pt x="688562" y="143256"/>
                    <a:pt x="688562" y="318421"/>
                  </a:cubicBezTo>
                  <a:lnTo>
                    <a:pt x="688562" y="797433"/>
                  </a:lnTo>
                  <a:cubicBezTo>
                    <a:pt x="688467" y="972503"/>
                    <a:pt x="545211" y="1115759"/>
                    <a:pt x="370142" y="1115759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EA40AE9-1AFE-4493-FBF5-6F9B56F18E2E}"/>
                </a:ext>
              </a:extLst>
            </p:cNvPr>
            <p:cNvSpPr/>
            <p:nvPr/>
          </p:nvSpPr>
          <p:spPr>
            <a:xfrm>
              <a:off x="3294138" y="1511602"/>
              <a:ext cx="164592" cy="194500"/>
            </a:xfrm>
            <a:custGeom>
              <a:avLst/>
              <a:gdLst>
                <a:gd name="connsiteX0" fmla="*/ 164592 w 164592"/>
                <a:gd name="connsiteY0" fmla="*/ 97250 h 194500"/>
                <a:gd name="connsiteX1" fmla="*/ 82296 w 164592"/>
                <a:gd name="connsiteY1" fmla="*/ 194501 h 194500"/>
                <a:gd name="connsiteX2" fmla="*/ 0 w 164592"/>
                <a:gd name="connsiteY2" fmla="*/ 97250 h 194500"/>
                <a:gd name="connsiteX3" fmla="*/ 82296 w 164592"/>
                <a:gd name="connsiteY3" fmla="*/ 0 h 194500"/>
                <a:gd name="connsiteX4" fmla="*/ 164592 w 164592"/>
                <a:gd name="connsiteY4" fmla="*/ 97250 h 19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592" h="194500">
                  <a:moveTo>
                    <a:pt x="164592" y="97250"/>
                  </a:moveTo>
                  <a:cubicBezTo>
                    <a:pt x="164592" y="150960"/>
                    <a:pt x="127747" y="194501"/>
                    <a:pt x="82296" y="194501"/>
                  </a:cubicBezTo>
                  <a:cubicBezTo>
                    <a:pt x="36845" y="194501"/>
                    <a:pt x="0" y="150960"/>
                    <a:pt x="0" y="97250"/>
                  </a:cubicBezTo>
                  <a:cubicBezTo>
                    <a:pt x="0" y="43540"/>
                    <a:pt x="36845" y="0"/>
                    <a:pt x="82296" y="0"/>
                  </a:cubicBezTo>
                  <a:cubicBezTo>
                    <a:pt x="127747" y="0"/>
                    <a:pt x="164592" y="43540"/>
                    <a:pt x="164592" y="9725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9FC75BB-EBB2-5DBF-8248-361D1D64342B}"/>
                </a:ext>
              </a:extLst>
            </p:cNvPr>
            <p:cNvSpPr/>
            <p:nvPr/>
          </p:nvSpPr>
          <p:spPr>
            <a:xfrm>
              <a:off x="3543026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E048C042-9961-2858-2464-9DD3DB35A532}"/>
                </a:ext>
              </a:extLst>
            </p:cNvPr>
            <p:cNvSpPr/>
            <p:nvPr/>
          </p:nvSpPr>
          <p:spPr>
            <a:xfrm>
              <a:off x="3917549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9BAB163-6563-7031-3153-6A990A1B8C2D}"/>
                </a:ext>
              </a:extLst>
            </p:cNvPr>
            <p:cNvSpPr/>
            <p:nvPr/>
          </p:nvSpPr>
          <p:spPr>
            <a:xfrm>
              <a:off x="3623607" y="1849073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1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B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4BE0B50-1210-64C6-5848-BCCF522D9EA3}"/>
                </a:ext>
              </a:extLst>
            </p:cNvPr>
            <p:cNvSpPr/>
            <p:nvPr/>
          </p:nvSpPr>
          <p:spPr>
            <a:xfrm>
              <a:off x="3262186" y="874729"/>
              <a:ext cx="803762" cy="653160"/>
            </a:xfrm>
            <a:custGeom>
              <a:avLst/>
              <a:gdLst>
                <a:gd name="connsiteX0" fmla="*/ 607738 w 803762"/>
                <a:gd name="connsiteY0" fmla="*/ 73565 h 653160"/>
                <a:gd name="connsiteX1" fmla="*/ 79767 w 803762"/>
                <a:gd name="connsiteY1" fmla="*/ 73565 h 653160"/>
                <a:gd name="connsiteX2" fmla="*/ 900 w 803762"/>
                <a:gd name="connsiteY2" fmla="*/ 274923 h 653160"/>
                <a:gd name="connsiteX3" fmla="*/ 101579 w 803762"/>
                <a:gd name="connsiteY3" fmla="*/ 451802 h 653160"/>
                <a:gd name="connsiteX4" fmla="*/ 101579 w 803762"/>
                <a:gd name="connsiteY4" fmla="*/ 642398 h 653160"/>
                <a:gd name="connsiteX5" fmla="*/ 134250 w 803762"/>
                <a:gd name="connsiteY5" fmla="*/ 636873 h 653160"/>
                <a:gd name="connsiteX6" fmla="*/ 175112 w 803762"/>
                <a:gd name="connsiteY6" fmla="*/ 653161 h 653160"/>
                <a:gd name="connsiteX7" fmla="*/ 175112 w 803762"/>
                <a:gd name="connsiteY7" fmla="*/ 536099 h 653160"/>
                <a:gd name="connsiteX8" fmla="*/ 300366 w 803762"/>
                <a:gd name="connsiteY8" fmla="*/ 410845 h 653160"/>
                <a:gd name="connsiteX9" fmla="*/ 678794 w 803762"/>
                <a:gd name="connsiteY9" fmla="*/ 410845 h 653160"/>
                <a:gd name="connsiteX10" fmla="*/ 789284 w 803762"/>
                <a:gd name="connsiteY10" fmla="*/ 307594 h 653160"/>
                <a:gd name="connsiteX11" fmla="*/ 803762 w 803762"/>
                <a:gd name="connsiteY11" fmla="*/ 92615 h 653160"/>
                <a:gd name="connsiteX12" fmla="*/ 730325 w 803762"/>
                <a:gd name="connsiteY12" fmla="*/ 30035 h 653160"/>
                <a:gd name="connsiteX13" fmla="*/ 605166 w 803762"/>
                <a:gd name="connsiteY13" fmla="*/ 127 h 653160"/>
                <a:gd name="connsiteX14" fmla="*/ 607738 w 803762"/>
                <a:gd name="connsiteY14" fmla="*/ 73565 h 65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3762" h="653160">
                  <a:moveTo>
                    <a:pt x="607738" y="73565"/>
                  </a:moveTo>
                  <a:lnTo>
                    <a:pt x="79767" y="73565"/>
                  </a:lnTo>
                  <a:cubicBezTo>
                    <a:pt x="70242" y="82328"/>
                    <a:pt x="-9292" y="157861"/>
                    <a:pt x="900" y="274923"/>
                  </a:cubicBezTo>
                  <a:cubicBezTo>
                    <a:pt x="10330" y="383603"/>
                    <a:pt x="89673" y="443135"/>
                    <a:pt x="101579" y="451802"/>
                  </a:cubicBezTo>
                  <a:lnTo>
                    <a:pt x="101579" y="642398"/>
                  </a:lnTo>
                  <a:cubicBezTo>
                    <a:pt x="107770" y="639826"/>
                    <a:pt x="119391" y="635826"/>
                    <a:pt x="134250" y="636873"/>
                  </a:cubicBezTo>
                  <a:cubicBezTo>
                    <a:pt x="155396" y="638302"/>
                    <a:pt x="169873" y="648875"/>
                    <a:pt x="175112" y="653161"/>
                  </a:cubicBezTo>
                  <a:lnTo>
                    <a:pt x="175112" y="536099"/>
                  </a:lnTo>
                  <a:cubicBezTo>
                    <a:pt x="175112" y="466947"/>
                    <a:pt x="231214" y="410845"/>
                    <a:pt x="300366" y="410845"/>
                  </a:cubicBezTo>
                  <a:lnTo>
                    <a:pt x="678794" y="410845"/>
                  </a:lnTo>
                  <a:cubicBezTo>
                    <a:pt x="737087" y="410845"/>
                    <a:pt x="785284" y="365696"/>
                    <a:pt x="789284" y="307594"/>
                  </a:cubicBezTo>
                  <a:lnTo>
                    <a:pt x="803762" y="92615"/>
                  </a:lnTo>
                  <a:cubicBezTo>
                    <a:pt x="790427" y="75660"/>
                    <a:pt x="766901" y="50228"/>
                    <a:pt x="730325" y="30035"/>
                  </a:cubicBezTo>
                  <a:cubicBezTo>
                    <a:pt x="678032" y="1175"/>
                    <a:pt x="628502" y="-635"/>
                    <a:pt x="605166" y="127"/>
                  </a:cubicBezTo>
                  <a:cubicBezTo>
                    <a:pt x="605928" y="24511"/>
                    <a:pt x="606881" y="48990"/>
                    <a:pt x="607738" y="73565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72C089C-2B18-CE9E-23B4-7B5E120D4434}"/>
                </a:ext>
              </a:extLst>
            </p:cNvPr>
            <p:cNvSpPr/>
            <p:nvPr/>
          </p:nvSpPr>
          <p:spPr>
            <a:xfrm>
              <a:off x="8611374" y="2362470"/>
              <a:ext cx="259746" cy="249269"/>
            </a:xfrm>
            <a:custGeom>
              <a:avLst/>
              <a:gdLst>
                <a:gd name="connsiteX0" fmla="*/ 259747 w 259746"/>
                <a:gd name="connsiteY0" fmla="*/ 45244 h 249269"/>
                <a:gd name="connsiteX1" fmla="*/ 118300 w 259746"/>
                <a:gd name="connsiteY1" fmla="*/ 151257 h 249269"/>
                <a:gd name="connsiteX2" fmla="*/ 69342 w 259746"/>
                <a:gd name="connsiteY2" fmla="*/ 249269 h 249269"/>
                <a:gd name="connsiteX3" fmla="*/ 0 w 259746"/>
                <a:gd name="connsiteY3" fmla="*/ 249269 h 249269"/>
                <a:gd name="connsiteX4" fmla="*/ 122491 w 259746"/>
                <a:gd name="connsiteY4" fmla="*/ 0 h 249269"/>
                <a:gd name="connsiteX5" fmla="*/ 259747 w 259746"/>
                <a:gd name="connsiteY5" fmla="*/ 45244 h 249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746" h="249269">
                  <a:moveTo>
                    <a:pt x="259747" y="45244"/>
                  </a:moveTo>
                  <a:cubicBezTo>
                    <a:pt x="212598" y="80582"/>
                    <a:pt x="165449" y="115919"/>
                    <a:pt x="118300" y="151257"/>
                  </a:cubicBezTo>
                  <a:cubicBezTo>
                    <a:pt x="102013" y="183928"/>
                    <a:pt x="85725" y="216599"/>
                    <a:pt x="69342" y="249269"/>
                  </a:cubicBezTo>
                  <a:lnTo>
                    <a:pt x="0" y="249269"/>
                  </a:lnTo>
                  <a:cubicBezTo>
                    <a:pt x="40767" y="166116"/>
                    <a:pt x="81629" y="83153"/>
                    <a:pt x="122491" y="0"/>
                  </a:cubicBezTo>
                  <a:cubicBezTo>
                    <a:pt x="172974" y="2572"/>
                    <a:pt x="219933" y="18859"/>
                    <a:pt x="259747" y="45244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0333CEDC-4D84-EF13-B940-5ADAE72C8655}"/>
                </a:ext>
              </a:extLst>
            </p:cNvPr>
            <p:cNvSpPr/>
            <p:nvPr/>
          </p:nvSpPr>
          <p:spPr>
            <a:xfrm>
              <a:off x="8318956" y="2362090"/>
              <a:ext cx="157639" cy="281082"/>
            </a:xfrm>
            <a:custGeom>
              <a:avLst/>
              <a:gdLst>
                <a:gd name="connsiteX0" fmla="*/ 157639 w 157639"/>
                <a:gd name="connsiteY0" fmla="*/ 281083 h 281082"/>
                <a:gd name="connsiteX1" fmla="*/ 120968 w 157639"/>
                <a:gd name="connsiteY1" fmla="*/ 281083 h 281082"/>
                <a:gd name="connsiteX2" fmla="*/ 100489 w 157639"/>
                <a:gd name="connsiteY2" fmla="*/ 157829 h 281082"/>
                <a:gd name="connsiteX3" fmla="*/ 0 w 157639"/>
                <a:gd name="connsiteY3" fmla="*/ 24098 h 281082"/>
                <a:gd name="connsiteX4" fmla="*/ 112109 w 157639"/>
                <a:gd name="connsiteY4" fmla="*/ 0 h 281082"/>
                <a:gd name="connsiteX5" fmla="*/ 155639 w 157639"/>
                <a:gd name="connsiteY5" fmla="*/ 0 h 281082"/>
                <a:gd name="connsiteX6" fmla="*/ 157639 w 157639"/>
                <a:gd name="connsiteY6" fmla="*/ 281083 h 28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39" h="281082">
                  <a:moveTo>
                    <a:pt x="157639" y="281083"/>
                  </a:moveTo>
                  <a:lnTo>
                    <a:pt x="120968" y="281083"/>
                  </a:lnTo>
                  <a:cubicBezTo>
                    <a:pt x="114110" y="240030"/>
                    <a:pt x="107347" y="198882"/>
                    <a:pt x="100489" y="157829"/>
                  </a:cubicBezTo>
                  <a:cubicBezTo>
                    <a:pt x="67056" y="113252"/>
                    <a:pt x="33528" y="68675"/>
                    <a:pt x="0" y="24098"/>
                  </a:cubicBezTo>
                  <a:cubicBezTo>
                    <a:pt x="34290" y="8572"/>
                    <a:pt x="72200" y="0"/>
                    <a:pt x="112109" y="0"/>
                  </a:cubicBezTo>
                  <a:lnTo>
                    <a:pt x="155639" y="0"/>
                  </a:lnTo>
                  <a:cubicBezTo>
                    <a:pt x="156306" y="93631"/>
                    <a:pt x="156972" y="187357"/>
                    <a:pt x="157639" y="281083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FCA55CED-09F2-0D97-7AF6-4753CBF61BE9}"/>
                </a:ext>
              </a:extLst>
            </p:cNvPr>
            <p:cNvGrpSpPr/>
            <p:nvPr/>
          </p:nvGrpSpPr>
          <p:grpSpPr>
            <a:xfrm>
              <a:off x="2976670" y="2572973"/>
              <a:ext cx="6146958" cy="2890170"/>
              <a:chOff x="2976670" y="2572973"/>
              <a:chExt cx="6146958" cy="2890170"/>
            </a:xfrm>
          </p:grpSpPr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742DDB7B-04F3-78A7-E236-9C7DD98FA31D}"/>
                  </a:ext>
                </a:extLst>
              </p:cNvPr>
              <p:cNvSpPr/>
              <p:nvPr/>
            </p:nvSpPr>
            <p:spPr>
              <a:xfrm>
                <a:off x="2976670" y="2572973"/>
                <a:ext cx="6146958" cy="2890170"/>
              </a:xfrm>
              <a:custGeom>
                <a:avLst/>
                <a:gdLst>
                  <a:gd name="connsiteX0" fmla="*/ 0 w 6146958"/>
                  <a:gd name="connsiteY0" fmla="*/ 0 h 2890170"/>
                  <a:gd name="connsiteX1" fmla="*/ 6146959 w 6146958"/>
                  <a:gd name="connsiteY1" fmla="*/ 0 h 2890170"/>
                  <a:gd name="connsiteX2" fmla="*/ 6146959 w 6146958"/>
                  <a:gd name="connsiteY2" fmla="*/ 2890171 h 2890170"/>
                  <a:gd name="connsiteX3" fmla="*/ 0 w 6146958"/>
                  <a:gd name="connsiteY3" fmla="*/ 2890171 h 289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958" h="2890170">
                    <a:moveTo>
                      <a:pt x="0" y="0"/>
                    </a:moveTo>
                    <a:lnTo>
                      <a:pt x="6146959" y="0"/>
                    </a:lnTo>
                    <a:lnTo>
                      <a:pt x="6146959" y="2890171"/>
                    </a:lnTo>
                    <a:lnTo>
                      <a:pt x="0" y="2890171"/>
                    </a:lnTo>
                    <a:close/>
                  </a:path>
                </a:pathLst>
              </a:custGeom>
              <a:solidFill>
                <a:srgbClr val="034A9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CD7F04A1-E42F-2619-6F3C-11663073E176}"/>
                  </a:ext>
                </a:extLst>
              </p:cNvPr>
              <p:cNvSpPr/>
              <p:nvPr/>
            </p:nvSpPr>
            <p:spPr>
              <a:xfrm rot="5400000">
                <a:off x="4686121" y="1025570"/>
                <a:ext cx="2728150" cy="5984938"/>
              </a:xfrm>
              <a:custGeom>
                <a:avLst/>
                <a:gdLst>
                  <a:gd name="connsiteX0" fmla="*/ 0 w 2728150"/>
                  <a:gd name="connsiteY0" fmla="*/ 0 h 5984938"/>
                  <a:gd name="connsiteX1" fmla="*/ 2728151 w 2728150"/>
                  <a:gd name="connsiteY1" fmla="*/ 0 h 5984938"/>
                  <a:gd name="connsiteX2" fmla="*/ 2728151 w 2728150"/>
                  <a:gd name="connsiteY2" fmla="*/ 5984939 h 5984938"/>
                  <a:gd name="connsiteX3" fmla="*/ 0 w 2728150"/>
                  <a:gd name="connsiteY3" fmla="*/ 5984939 h 59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150" h="5984938">
                    <a:moveTo>
                      <a:pt x="0" y="0"/>
                    </a:moveTo>
                    <a:lnTo>
                      <a:pt x="2728151" y="0"/>
                    </a:lnTo>
                    <a:lnTo>
                      <a:pt x="2728151" y="5984939"/>
                    </a:lnTo>
                    <a:lnTo>
                      <a:pt x="0" y="5984939"/>
                    </a:lnTo>
                    <a:close/>
                  </a:path>
                </a:pathLst>
              </a:custGeom>
              <a:solidFill>
                <a:srgbClr val="0070C0">
                  <a:lumMod val="20000"/>
                  <a:lumOff val="8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622BF3FE-563F-DE60-BBB8-0AA384E82B96}"/>
                </a:ext>
              </a:extLst>
            </p:cNvPr>
            <p:cNvSpPr/>
            <p:nvPr/>
          </p:nvSpPr>
          <p:spPr>
            <a:xfrm>
              <a:off x="2846577" y="3637792"/>
              <a:ext cx="260334" cy="375817"/>
            </a:xfrm>
            <a:custGeom>
              <a:avLst/>
              <a:gdLst>
                <a:gd name="connsiteX0" fmla="*/ 209150 w 260334"/>
                <a:gd name="connsiteY0" fmla="*/ 368693 h 375817"/>
                <a:gd name="connsiteX1" fmla="*/ 209150 w 260334"/>
                <a:gd name="connsiteY1" fmla="*/ 368693 h 375817"/>
                <a:gd name="connsiteX2" fmla="*/ 96659 w 260334"/>
                <a:gd name="connsiteY2" fmla="*/ 324593 h 375817"/>
                <a:gd name="connsiteX3" fmla="*/ 7124 w 260334"/>
                <a:gd name="connsiteY3" fmla="*/ 119615 h 375817"/>
                <a:gd name="connsiteX4" fmla="*/ 51225 w 260334"/>
                <a:gd name="connsiteY4" fmla="*/ 7124 h 375817"/>
                <a:gd name="connsiteX5" fmla="*/ 51225 w 260334"/>
                <a:gd name="connsiteY5" fmla="*/ 7124 h 375817"/>
                <a:gd name="connsiteX6" fmla="*/ 163715 w 260334"/>
                <a:gd name="connsiteY6" fmla="*/ 51225 h 375817"/>
                <a:gd name="connsiteX7" fmla="*/ 253250 w 260334"/>
                <a:gd name="connsiteY7" fmla="*/ 256203 h 375817"/>
                <a:gd name="connsiteX8" fmla="*/ 209150 w 260334"/>
                <a:gd name="connsiteY8" fmla="*/ 368693 h 37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334" h="375817">
                  <a:moveTo>
                    <a:pt x="209150" y="368693"/>
                  </a:moveTo>
                  <a:lnTo>
                    <a:pt x="209150" y="368693"/>
                  </a:lnTo>
                  <a:cubicBezTo>
                    <a:pt x="166097" y="387553"/>
                    <a:pt x="115424" y="367646"/>
                    <a:pt x="96659" y="324593"/>
                  </a:cubicBezTo>
                  <a:lnTo>
                    <a:pt x="7124" y="119615"/>
                  </a:lnTo>
                  <a:cubicBezTo>
                    <a:pt x="-11735" y="76562"/>
                    <a:pt x="8172" y="25889"/>
                    <a:pt x="51225" y="7124"/>
                  </a:cubicBezTo>
                  <a:lnTo>
                    <a:pt x="51225" y="7124"/>
                  </a:lnTo>
                  <a:cubicBezTo>
                    <a:pt x="94278" y="-11735"/>
                    <a:pt x="144951" y="8172"/>
                    <a:pt x="163715" y="51225"/>
                  </a:cubicBezTo>
                  <a:lnTo>
                    <a:pt x="253250" y="256203"/>
                  </a:lnTo>
                  <a:cubicBezTo>
                    <a:pt x="272015" y="299256"/>
                    <a:pt x="252203" y="349929"/>
                    <a:pt x="209150" y="368693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0B8FAB8-E680-DCEE-937D-CF97343F0DC3}"/>
                </a:ext>
              </a:extLst>
            </p:cNvPr>
            <p:cNvSpPr/>
            <p:nvPr/>
          </p:nvSpPr>
          <p:spPr>
            <a:xfrm>
              <a:off x="8908863" y="3702090"/>
              <a:ext cx="328946" cy="328874"/>
            </a:xfrm>
            <a:custGeom>
              <a:avLst/>
              <a:gdLst>
                <a:gd name="connsiteX0" fmla="*/ 24932 w 328946"/>
                <a:gd name="connsiteY0" fmla="*/ 304014 h 328874"/>
                <a:gd name="connsiteX1" fmla="*/ 24932 w 328946"/>
                <a:gd name="connsiteY1" fmla="*/ 304014 h 328874"/>
                <a:gd name="connsiteX2" fmla="*/ 24932 w 328946"/>
                <a:gd name="connsiteY2" fmla="*/ 183142 h 328874"/>
                <a:gd name="connsiteX3" fmla="*/ 183142 w 328946"/>
                <a:gd name="connsiteY3" fmla="*/ 24932 h 328874"/>
                <a:gd name="connsiteX4" fmla="*/ 304014 w 328946"/>
                <a:gd name="connsiteY4" fmla="*/ 24932 h 328874"/>
                <a:gd name="connsiteX5" fmla="*/ 304014 w 328946"/>
                <a:gd name="connsiteY5" fmla="*/ 24932 h 328874"/>
                <a:gd name="connsiteX6" fmla="*/ 304014 w 328946"/>
                <a:gd name="connsiteY6" fmla="*/ 145804 h 328874"/>
                <a:gd name="connsiteX7" fmla="*/ 145804 w 328946"/>
                <a:gd name="connsiteY7" fmla="*/ 304014 h 328874"/>
                <a:gd name="connsiteX8" fmla="*/ 24932 w 328946"/>
                <a:gd name="connsiteY8" fmla="*/ 304014 h 32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8946" h="328874">
                  <a:moveTo>
                    <a:pt x="24932" y="304014"/>
                  </a:moveTo>
                  <a:lnTo>
                    <a:pt x="24932" y="304014"/>
                  </a:lnTo>
                  <a:cubicBezTo>
                    <a:pt x="-8311" y="270772"/>
                    <a:pt x="-8311" y="216384"/>
                    <a:pt x="24932" y="183142"/>
                  </a:cubicBezTo>
                  <a:lnTo>
                    <a:pt x="183142" y="24932"/>
                  </a:lnTo>
                  <a:cubicBezTo>
                    <a:pt x="216384" y="-8311"/>
                    <a:pt x="270772" y="-8311"/>
                    <a:pt x="304014" y="24932"/>
                  </a:cubicBezTo>
                  <a:lnTo>
                    <a:pt x="304014" y="24932"/>
                  </a:lnTo>
                  <a:cubicBezTo>
                    <a:pt x="337257" y="58174"/>
                    <a:pt x="337257" y="112562"/>
                    <a:pt x="304014" y="145804"/>
                  </a:cubicBezTo>
                  <a:lnTo>
                    <a:pt x="145804" y="304014"/>
                  </a:lnTo>
                  <a:cubicBezTo>
                    <a:pt x="112562" y="337161"/>
                    <a:pt x="58174" y="337161"/>
                    <a:pt x="24932" y="304014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D3D364D-A6A1-01CA-1D0A-DFDBAB97AE02}"/>
                </a:ext>
              </a:extLst>
            </p:cNvPr>
            <p:cNvSpPr/>
            <p:nvPr/>
          </p:nvSpPr>
          <p:spPr>
            <a:xfrm>
              <a:off x="8199703" y="1326531"/>
              <a:ext cx="794921" cy="879062"/>
            </a:xfrm>
            <a:custGeom>
              <a:avLst/>
              <a:gdLst>
                <a:gd name="connsiteX0" fmla="*/ 576929 w 794921"/>
                <a:gd name="connsiteY0" fmla="*/ 0 h 879062"/>
                <a:gd name="connsiteX1" fmla="*/ 534733 w 794921"/>
                <a:gd name="connsiteY1" fmla="*/ 28575 h 879062"/>
                <a:gd name="connsiteX2" fmla="*/ 487108 w 794921"/>
                <a:gd name="connsiteY2" fmla="*/ 42196 h 879062"/>
                <a:gd name="connsiteX3" fmla="*/ 74580 w 794921"/>
                <a:gd name="connsiteY3" fmla="*/ 88106 h 879062"/>
                <a:gd name="connsiteX4" fmla="*/ 0 w 794921"/>
                <a:gd name="connsiteY4" fmla="*/ 278987 h 879062"/>
                <a:gd name="connsiteX5" fmla="*/ 2381 w 794921"/>
                <a:gd name="connsiteY5" fmla="*/ 545592 h 879062"/>
                <a:gd name="connsiteX6" fmla="*/ 338899 w 794921"/>
                <a:gd name="connsiteY6" fmla="*/ 879062 h 879062"/>
                <a:gd name="connsiteX7" fmla="*/ 380523 w 794921"/>
                <a:gd name="connsiteY7" fmla="*/ 879062 h 879062"/>
                <a:gd name="connsiteX8" fmla="*/ 717042 w 794921"/>
                <a:gd name="connsiteY8" fmla="*/ 542544 h 879062"/>
                <a:gd name="connsiteX9" fmla="*/ 717042 w 794921"/>
                <a:gd name="connsiteY9" fmla="*/ 459962 h 879062"/>
                <a:gd name="connsiteX10" fmla="*/ 790860 w 794921"/>
                <a:gd name="connsiteY10" fmla="*/ 397669 h 879062"/>
                <a:gd name="connsiteX11" fmla="*/ 702087 w 794921"/>
                <a:gd name="connsiteY11" fmla="*/ 255842 h 879062"/>
                <a:gd name="connsiteX12" fmla="*/ 613600 w 794921"/>
                <a:gd name="connsiteY12" fmla="*/ 155162 h 879062"/>
                <a:gd name="connsiteX13" fmla="*/ 576929 w 794921"/>
                <a:gd name="connsiteY13" fmla="*/ 0 h 87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921" h="879062">
                  <a:moveTo>
                    <a:pt x="576929" y="0"/>
                  </a:moveTo>
                  <a:cubicBezTo>
                    <a:pt x="568547" y="7810"/>
                    <a:pt x="554545" y="19431"/>
                    <a:pt x="534733" y="28575"/>
                  </a:cubicBezTo>
                  <a:cubicBezTo>
                    <a:pt x="528828" y="31337"/>
                    <a:pt x="511302" y="38957"/>
                    <a:pt x="487108" y="42196"/>
                  </a:cubicBezTo>
                  <a:cubicBezTo>
                    <a:pt x="403670" y="53245"/>
                    <a:pt x="170402" y="20765"/>
                    <a:pt x="74580" y="88106"/>
                  </a:cubicBezTo>
                  <a:cubicBezTo>
                    <a:pt x="40767" y="111919"/>
                    <a:pt x="4381" y="161925"/>
                    <a:pt x="0" y="278987"/>
                  </a:cubicBezTo>
                  <a:lnTo>
                    <a:pt x="2381" y="545592"/>
                  </a:lnTo>
                  <a:cubicBezTo>
                    <a:pt x="4096" y="730282"/>
                    <a:pt x="154210" y="879062"/>
                    <a:pt x="338899" y="879062"/>
                  </a:cubicBezTo>
                  <a:lnTo>
                    <a:pt x="380523" y="879062"/>
                  </a:lnTo>
                  <a:cubicBezTo>
                    <a:pt x="566356" y="879062"/>
                    <a:pt x="717042" y="728377"/>
                    <a:pt x="717042" y="542544"/>
                  </a:cubicBezTo>
                  <a:lnTo>
                    <a:pt x="717042" y="459962"/>
                  </a:lnTo>
                  <a:cubicBezTo>
                    <a:pt x="723519" y="458057"/>
                    <a:pt x="775906" y="442246"/>
                    <a:pt x="790860" y="397669"/>
                  </a:cubicBezTo>
                  <a:cubicBezTo>
                    <a:pt x="807244" y="348806"/>
                    <a:pt x="773335" y="281559"/>
                    <a:pt x="702087" y="255842"/>
                  </a:cubicBezTo>
                  <a:cubicBezTo>
                    <a:pt x="679895" y="239649"/>
                    <a:pt x="642271" y="207740"/>
                    <a:pt x="613600" y="155162"/>
                  </a:cubicBezTo>
                  <a:cubicBezTo>
                    <a:pt x="578167" y="89726"/>
                    <a:pt x="576167" y="28384"/>
                    <a:pt x="576929" y="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2AC1098-CC0C-7DFF-CC5A-667F47BEFB87}"/>
                </a:ext>
              </a:extLst>
            </p:cNvPr>
            <p:cNvSpPr/>
            <p:nvPr/>
          </p:nvSpPr>
          <p:spPr>
            <a:xfrm>
              <a:off x="8272855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DEE2549-A837-2D54-87E1-1884CA522E02}"/>
                </a:ext>
              </a:extLst>
            </p:cNvPr>
            <p:cNvSpPr/>
            <p:nvPr/>
          </p:nvSpPr>
          <p:spPr>
            <a:xfrm>
              <a:off x="8666428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4D08DED-6966-5C1C-396F-3D47AA55FA59}"/>
                </a:ext>
              </a:extLst>
            </p:cNvPr>
            <p:cNvSpPr/>
            <p:nvPr/>
          </p:nvSpPr>
          <p:spPr>
            <a:xfrm>
              <a:off x="8343912" y="1945657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2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60E804D-17E1-5C65-B577-B9AD2A3E3ACC}"/>
                </a:ext>
              </a:extLst>
            </p:cNvPr>
            <p:cNvSpPr/>
            <p:nvPr/>
          </p:nvSpPr>
          <p:spPr>
            <a:xfrm>
              <a:off x="8072544" y="6173423"/>
              <a:ext cx="406908" cy="142875"/>
            </a:xfrm>
            <a:custGeom>
              <a:avLst/>
              <a:gdLst>
                <a:gd name="connsiteX0" fmla="*/ 238792 w 406908"/>
                <a:gd name="connsiteY0" fmla="*/ 0 h 142875"/>
                <a:gd name="connsiteX1" fmla="*/ 206121 w 406908"/>
                <a:gd name="connsiteY1" fmla="*/ 24479 h 142875"/>
                <a:gd name="connsiteX2" fmla="*/ 169355 w 406908"/>
                <a:gd name="connsiteY2" fmla="*/ 44863 h 142875"/>
                <a:gd name="connsiteX3" fmla="*/ 73438 w 406908"/>
                <a:gd name="connsiteY3" fmla="*/ 53054 h 142875"/>
                <a:gd name="connsiteX4" fmla="*/ 0 w 406908"/>
                <a:gd name="connsiteY4" fmla="*/ 134684 h 142875"/>
                <a:gd name="connsiteX5" fmla="*/ 238792 w 406908"/>
                <a:gd name="connsiteY5" fmla="*/ 138779 h 142875"/>
                <a:gd name="connsiteX6" fmla="*/ 242888 w 406908"/>
                <a:gd name="connsiteY6" fmla="*/ 114300 h 142875"/>
                <a:gd name="connsiteX7" fmla="*/ 298038 w 406908"/>
                <a:gd name="connsiteY7" fmla="*/ 114300 h 142875"/>
                <a:gd name="connsiteX8" fmla="*/ 298038 w 406908"/>
                <a:gd name="connsiteY8" fmla="*/ 142875 h 142875"/>
                <a:gd name="connsiteX9" fmla="*/ 406908 w 406908"/>
                <a:gd name="connsiteY9" fmla="*/ 142875 h 142875"/>
                <a:gd name="connsiteX10" fmla="*/ 402146 w 406908"/>
                <a:gd name="connsiteY10" fmla="*/ 0 h 142875"/>
                <a:gd name="connsiteX11" fmla="*/ 238792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238792" y="0"/>
                  </a:moveTo>
                  <a:cubicBezTo>
                    <a:pt x="231077" y="6668"/>
                    <a:pt x="220123" y="15430"/>
                    <a:pt x="206121" y="24479"/>
                  </a:cubicBezTo>
                  <a:cubicBezTo>
                    <a:pt x="192120" y="33528"/>
                    <a:pt x="178022" y="41053"/>
                    <a:pt x="169355" y="44863"/>
                  </a:cubicBezTo>
                  <a:cubicBezTo>
                    <a:pt x="129635" y="62294"/>
                    <a:pt x="104108" y="45434"/>
                    <a:pt x="73438" y="53054"/>
                  </a:cubicBezTo>
                  <a:cubicBezTo>
                    <a:pt x="51911" y="58388"/>
                    <a:pt x="24384" y="76676"/>
                    <a:pt x="0" y="134684"/>
                  </a:cubicBezTo>
                  <a:cubicBezTo>
                    <a:pt x="79629" y="136017"/>
                    <a:pt x="159163" y="137446"/>
                    <a:pt x="238792" y="138779"/>
                  </a:cubicBezTo>
                  <a:cubicBezTo>
                    <a:pt x="240125" y="130588"/>
                    <a:pt x="241554" y="122491"/>
                    <a:pt x="242888" y="114300"/>
                  </a:cubicBezTo>
                  <a:cubicBezTo>
                    <a:pt x="261271" y="114300"/>
                    <a:pt x="279654" y="114300"/>
                    <a:pt x="298038" y="114300"/>
                  </a:cubicBezTo>
                  <a:cubicBezTo>
                    <a:pt x="298038" y="123825"/>
                    <a:pt x="298038" y="133350"/>
                    <a:pt x="298038" y="142875"/>
                  </a:cubicBezTo>
                  <a:cubicBezTo>
                    <a:pt x="334328" y="142875"/>
                    <a:pt x="370618" y="142875"/>
                    <a:pt x="406908" y="142875"/>
                  </a:cubicBezTo>
                  <a:cubicBezTo>
                    <a:pt x="405289" y="95250"/>
                    <a:pt x="403765" y="47625"/>
                    <a:pt x="402146" y="0"/>
                  </a:cubicBezTo>
                  <a:cubicBezTo>
                    <a:pt x="347663" y="0"/>
                    <a:pt x="293180" y="0"/>
                    <a:pt x="238792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61530B1-1F86-7FB9-51D2-97FF0A75CFCE}"/>
                </a:ext>
              </a:extLst>
            </p:cNvPr>
            <p:cNvSpPr/>
            <p:nvPr/>
          </p:nvSpPr>
          <p:spPr>
            <a:xfrm>
              <a:off x="8692908" y="6173423"/>
              <a:ext cx="406908" cy="142875"/>
            </a:xfrm>
            <a:custGeom>
              <a:avLst/>
              <a:gdLst>
                <a:gd name="connsiteX0" fmla="*/ 168116 w 406908"/>
                <a:gd name="connsiteY0" fmla="*/ 0 h 142875"/>
                <a:gd name="connsiteX1" fmla="*/ 200787 w 406908"/>
                <a:gd name="connsiteY1" fmla="*/ 24479 h 142875"/>
                <a:gd name="connsiteX2" fmla="*/ 237554 w 406908"/>
                <a:gd name="connsiteY2" fmla="*/ 44863 h 142875"/>
                <a:gd name="connsiteX3" fmla="*/ 333470 w 406908"/>
                <a:gd name="connsiteY3" fmla="*/ 53054 h 142875"/>
                <a:gd name="connsiteX4" fmla="*/ 406908 w 406908"/>
                <a:gd name="connsiteY4" fmla="*/ 134684 h 142875"/>
                <a:gd name="connsiteX5" fmla="*/ 168116 w 406908"/>
                <a:gd name="connsiteY5" fmla="*/ 138779 h 142875"/>
                <a:gd name="connsiteX6" fmla="*/ 164021 w 406908"/>
                <a:gd name="connsiteY6" fmla="*/ 114300 h 142875"/>
                <a:gd name="connsiteX7" fmla="*/ 108871 w 406908"/>
                <a:gd name="connsiteY7" fmla="*/ 114300 h 142875"/>
                <a:gd name="connsiteX8" fmla="*/ 108871 w 406908"/>
                <a:gd name="connsiteY8" fmla="*/ 142875 h 142875"/>
                <a:gd name="connsiteX9" fmla="*/ 0 w 406908"/>
                <a:gd name="connsiteY9" fmla="*/ 142875 h 142875"/>
                <a:gd name="connsiteX10" fmla="*/ 4763 w 406908"/>
                <a:gd name="connsiteY10" fmla="*/ 0 h 142875"/>
                <a:gd name="connsiteX11" fmla="*/ 168116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168116" y="0"/>
                  </a:moveTo>
                  <a:cubicBezTo>
                    <a:pt x="175832" y="6668"/>
                    <a:pt x="186785" y="15430"/>
                    <a:pt x="200787" y="24479"/>
                  </a:cubicBezTo>
                  <a:cubicBezTo>
                    <a:pt x="214789" y="33528"/>
                    <a:pt x="228886" y="41053"/>
                    <a:pt x="237554" y="44863"/>
                  </a:cubicBezTo>
                  <a:cubicBezTo>
                    <a:pt x="277273" y="62294"/>
                    <a:pt x="302800" y="45434"/>
                    <a:pt x="333470" y="53054"/>
                  </a:cubicBezTo>
                  <a:cubicBezTo>
                    <a:pt x="354997" y="58388"/>
                    <a:pt x="382524" y="76676"/>
                    <a:pt x="406908" y="134684"/>
                  </a:cubicBezTo>
                  <a:cubicBezTo>
                    <a:pt x="327279" y="136017"/>
                    <a:pt x="247745" y="137446"/>
                    <a:pt x="168116" y="138779"/>
                  </a:cubicBezTo>
                  <a:cubicBezTo>
                    <a:pt x="166783" y="130588"/>
                    <a:pt x="165354" y="122491"/>
                    <a:pt x="164021" y="114300"/>
                  </a:cubicBezTo>
                  <a:cubicBezTo>
                    <a:pt x="145638" y="114300"/>
                    <a:pt x="127254" y="114300"/>
                    <a:pt x="108871" y="114300"/>
                  </a:cubicBezTo>
                  <a:cubicBezTo>
                    <a:pt x="108871" y="123825"/>
                    <a:pt x="108871" y="133350"/>
                    <a:pt x="108871" y="142875"/>
                  </a:cubicBezTo>
                  <a:cubicBezTo>
                    <a:pt x="72580" y="142875"/>
                    <a:pt x="36290" y="142875"/>
                    <a:pt x="0" y="142875"/>
                  </a:cubicBezTo>
                  <a:cubicBezTo>
                    <a:pt x="1619" y="95250"/>
                    <a:pt x="3143" y="47625"/>
                    <a:pt x="4763" y="0"/>
                  </a:cubicBezTo>
                  <a:cubicBezTo>
                    <a:pt x="59246" y="0"/>
                    <a:pt x="113729" y="0"/>
                    <a:pt x="168116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41" name="Rectangle 40">
            <a:extLst>
              <a:ext uri="{FF2B5EF4-FFF2-40B4-BE49-F238E27FC236}">
                <a16:creationId xmlns:a16="http://schemas.microsoft.com/office/drawing/2014/main" id="{3D941012-DC72-D0B0-BCA7-D32AB40B0963}"/>
              </a:ext>
            </a:extLst>
          </p:cNvPr>
          <p:cNvSpPr/>
          <p:nvPr/>
        </p:nvSpPr>
        <p:spPr>
          <a:xfrm>
            <a:off x="3557831" y="2602258"/>
            <a:ext cx="580206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000" b="1" u="sng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Boosting Procedure!</a:t>
            </a: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0A1E427D-BBAD-3404-D548-8C04DBD53448}"/>
              </a:ext>
            </a:extLst>
          </p:cNvPr>
          <p:cNvSpPr/>
          <p:nvPr/>
        </p:nvSpPr>
        <p:spPr>
          <a:xfrm>
            <a:off x="2669632" y="3225429"/>
            <a:ext cx="6010410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dirty="0"/>
              <a:t>Boosting is an iterative ensemble method where each weak learner </a:t>
            </a:r>
            <a:r>
              <a:rPr lang="en-US" sz="2000" b="1" dirty="0"/>
              <a:t>corrects the previous ones </a:t>
            </a:r>
            <a:r>
              <a:rPr lang="en-US" sz="2000" dirty="0"/>
              <a:t>— the final model </a:t>
            </a:r>
            <a:r>
              <a:rPr lang="en-US" sz="2000" b="1" dirty="0"/>
              <a:t>combines their weighted outputs </a:t>
            </a:r>
            <a:r>
              <a:rPr lang="en-US" sz="2000" dirty="0"/>
              <a:t>into a strong ensemble for accurate predictions.</a:t>
            </a: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4907FE4D-AE3E-AA26-D97A-15253C98308A}"/>
              </a:ext>
            </a:extLst>
          </p:cNvPr>
          <p:cNvSpPr txBox="1"/>
          <p:nvPr/>
        </p:nvSpPr>
        <p:spPr>
          <a:xfrm>
            <a:off x="8633518" y="4835231"/>
            <a:ext cx="58999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000" dirty="0"/>
              <a:t>…</a:t>
            </a:r>
          </a:p>
        </p:txBody>
      </p:sp>
    </p:spTree>
    <p:extLst>
      <p:ext uri="{BB962C8B-B14F-4D97-AF65-F5344CB8AC3E}">
        <p14:creationId xmlns:p14="http://schemas.microsoft.com/office/powerpoint/2010/main" val="302721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37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7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37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0" dur="4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3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500"/>
                            </p:stCondLst>
                            <p:childTnLst>
                              <p:par>
                                <p:cTn id="1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25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750"/>
                            </p:stCondLst>
                            <p:childTnLst>
                              <p:par>
                                <p:cTn id="3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25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250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5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5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750"/>
                            </p:stCondLst>
                            <p:childTnLst>
                              <p:par>
                                <p:cTn id="5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25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25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5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50"/>
                            </p:stCondLst>
                            <p:childTnLst>
                              <p:par>
                                <p:cTn id="66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25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250"/>
                            </p:stCondLst>
                            <p:childTnLst>
                              <p:par>
                                <p:cTn id="7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50"/>
                            </p:stCondLst>
                            <p:childTnLst>
                              <p:par>
                                <p:cTn id="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6" dur="25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50"/>
                            </p:stCondLst>
                            <p:childTnLst>
                              <p:par>
                                <p:cTn id="88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750"/>
                            </p:stCondLst>
                            <p:childTnLst>
                              <p:par>
                                <p:cTn id="9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250"/>
                            </p:stCondLst>
                            <p:childTnLst>
                              <p:par>
                                <p:cTn id="96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8" dur="25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500"/>
                            </p:stCondLst>
                            <p:childTnLst>
                              <p:par>
                                <p:cTn id="100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2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000"/>
                            </p:stCondLst>
                            <p:childTnLst>
                              <p:par>
                                <p:cTn id="10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6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1" dur="25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50"/>
                            </p:stCondLst>
                            <p:childTnLst>
                              <p:par>
                                <p:cTn id="11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750"/>
                            </p:stCondLst>
                            <p:childTnLst>
                              <p:par>
                                <p:cTn id="11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250"/>
                            </p:stCondLst>
                            <p:childTnLst>
                              <p:par>
                                <p:cTn id="1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25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5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5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2000"/>
                            </p:stCondLst>
                            <p:childTnLst>
                              <p:par>
                                <p:cTn id="12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25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250"/>
                            </p:stCondLst>
                            <p:childTnLst>
                              <p:par>
                                <p:cTn id="14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2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6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3" dur="6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4" dur="54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5" dur="60" accel="100000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600"/>
                            </p:stCondLst>
                            <p:childTnLst>
                              <p:par>
                                <p:cTn id="16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100"/>
                            </p:stCondLst>
                            <p:childTnLst>
                              <p:par>
                                <p:cTn id="17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5" dur="5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 animBg="1"/>
      <p:bldP spid="124" grpId="0" animBg="1"/>
      <p:bldP spid="125" grpId="0"/>
      <p:bldP spid="126" grpId="0" animBg="1"/>
      <p:bldP spid="127" grpId="0"/>
      <p:bldP spid="128" grpId="0" animBg="1"/>
      <p:bldP spid="129" grpId="0"/>
      <p:bldP spid="130" grpId="0" animBg="1"/>
      <p:bldP spid="131" grpId="0"/>
      <p:bldP spid="132" grpId="0" animBg="1"/>
      <p:bldP spid="133" grpId="0"/>
      <p:bldP spid="134" grpId="0" animBg="1"/>
      <p:bldP spid="136" grpId="0" animBg="1"/>
      <p:bldP spid="137" grpId="0"/>
      <p:bldP spid="138" grpId="0" animBg="1"/>
      <p:bldP spid="139" grpId="0"/>
      <p:bldP spid="140" grpId="0" animBg="1"/>
      <p:bldP spid="141" grpId="0"/>
      <p:bldP spid="152" grpId="0"/>
      <p:bldP spid="174" grpId="0"/>
      <p:bldP spid="175" grpId="0" animBg="1"/>
      <p:bldP spid="2" grpId="0"/>
      <p:bldP spid="42" grpId="0"/>
      <p:bldP spid="43" grpId="0"/>
      <p:bldP spid="44" grpId="0"/>
      <p:bldP spid="41" grpId="0"/>
      <p:bldP spid="82" grpId="0"/>
      <p:bldP spid="47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: Shape 7">
            <a:extLst>
              <a:ext uri="{FF2B5EF4-FFF2-40B4-BE49-F238E27FC236}">
                <a16:creationId xmlns:a16="http://schemas.microsoft.com/office/drawing/2014/main" id="{5B2AFC3F-DB51-B4C9-008D-FB5904197AF3}"/>
              </a:ext>
            </a:extLst>
          </p:cNvPr>
          <p:cNvSpPr/>
          <p:nvPr/>
        </p:nvSpPr>
        <p:spPr>
          <a:xfrm>
            <a:off x="2952326" y="392006"/>
            <a:ext cx="9236363" cy="4849090"/>
          </a:xfrm>
          <a:custGeom>
            <a:avLst/>
            <a:gdLst>
              <a:gd name="connsiteX0" fmla="*/ 0 w 9236363"/>
              <a:gd name="connsiteY0" fmla="*/ 0 h 4849090"/>
              <a:gd name="connsiteX1" fmla="*/ 9236364 w 9236363"/>
              <a:gd name="connsiteY1" fmla="*/ 0 h 4849090"/>
              <a:gd name="connsiteX2" fmla="*/ 9236364 w 9236363"/>
              <a:gd name="connsiteY2" fmla="*/ 4849091 h 4849090"/>
              <a:gd name="connsiteX3" fmla="*/ 1 w 9236363"/>
              <a:gd name="connsiteY3" fmla="*/ 4849091 h 4849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36363" h="4849090">
                <a:moveTo>
                  <a:pt x="0" y="0"/>
                </a:moveTo>
                <a:lnTo>
                  <a:pt x="9236364" y="0"/>
                </a:lnTo>
                <a:lnTo>
                  <a:pt x="9236364" y="4849091"/>
                </a:lnTo>
                <a:lnTo>
                  <a:pt x="1" y="4849091"/>
                </a:lnTo>
                <a:close/>
              </a:path>
            </a:pathLst>
          </a:custGeom>
          <a:noFill/>
          <a:ln w="7697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3C259DF0-37BA-343F-123C-E0B8236AD1A9}"/>
              </a:ext>
            </a:extLst>
          </p:cNvPr>
          <p:cNvSpPr/>
          <p:nvPr/>
        </p:nvSpPr>
        <p:spPr>
          <a:xfrm>
            <a:off x="2952326" y="392006"/>
            <a:ext cx="9236363" cy="4849090"/>
          </a:xfrm>
          <a:custGeom>
            <a:avLst/>
            <a:gdLst>
              <a:gd name="connsiteX0" fmla="*/ 0 w 9236363"/>
              <a:gd name="connsiteY0" fmla="*/ 0 h 4849090"/>
              <a:gd name="connsiteX1" fmla="*/ 9236364 w 9236363"/>
              <a:gd name="connsiteY1" fmla="*/ 0 h 4849090"/>
              <a:gd name="connsiteX2" fmla="*/ 9236364 w 9236363"/>
              <a:gd name="connsiteY2" fmla="*/ 4849091 h 4849090"/>
              <a:gd name="connsiteX3" fmla="*/ 1 w 9236363"/>
              <a:gd name="connsiteY3" fmla="*/ 4849091 h 4849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36363" h="4849090">
                <a:moveTo>
                  <a:pt x="0" y="0"/>
                </a:moveTo>
                <a:lnTo>
                  <a:pt x="9236364" y="0"/>
                </a:lnTo>
                <a:lnTo>
                  <a:pt x="9236364" y="4849091"/>
                </a:lnTo>
                <a:lnTo>
                  <a:pt x="1" y="4849091"/>
                </a:lnTo>
                <a:close/>
              </a:path>
            </a:pathLst>
          </a:custGeom>
          <a:noFill/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4" name="Freeform: Shape 373">
            <a:extLst>
              <a:ext uri="{FF2B5EF4-FFF2-40B4-BE49-F238E27FC236}">
                <a16:creationId xmlns:a16="http://schemas.microsoft.com/office/drawing/2014/main" id="{60051763-7F31-A3C2-8935-253D71416C1E}"/>
              </a:ext>
            </a:extLst>
          </p:cNvPr>
          <p:cNvSpPr/>
          <p:nvPr/>
        </p:nvSpPr>
        <p:spPr>
          <a:xfrm>
            <a:off x="4795842" y="-18149"/>
            <a:ext cx="7405265" cy="6880018"/>
          </a:xfrm>
          <a:custGeom>
            <a:avLst/>
            <a:gdLst>
              <a:gd name="connsiteX0" fmla="*/ 0 w 4762500"/>
              <a:gd name="connsiteY0" fmla="*/ 0 h 4762500"/>
              <a:gd name="connsiteX1" fmla="*/ 4762500 w 4762500"/>
              <a:gd name="connsiteY1" fmla="*/ 0 h 4762500"/>
              <a:gd name="connsiteX2" fmla="*/ 4762500 w 4762500"/>
              <a:gd name="connsiteY2" fmla="*/ 4762500 h 4762500"/>
              <a:gd name="connsiteX3" fmla="*/ 0 w 4762500"/>
              <a:gd name="connsiteY3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62500" h="4762500">
                <a:moveTo>
                  <a:pt x="0" y="0"/>
                </a:moveTo>
                <a:lnTo>
                  <a:pt x="4762500" y="0"/>
                </a:lnTo>
                <a:lnTo>
                  <a:pt x="4762500" y="4762500"/>
                </a:lnTo>
                <a:lnTo>
                  <a:pt x="0" y="4762500"/>
                </a:lnTo>
                <a:close/>
              </a:path>
            </a:pathLst>
          </a:custGeom>
          <a:gradFill>
            <a:gsLst>
              <a:gs pos="0">
                <a:schemeClr val="bg1"/>
              </a:gs>
              <a:gs pos="100000">
                <a:schemeClr val="accent2"/>
              </a:gs>
            </a:gsLst>
            <a:lin ang="16200000" scaled="1"/>
          </a:gra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5" name="Freeform: Shape 374">
            <a:extLst>
              <a:ext uri="{FF2B5EF4-FFF2-40B4-BE49-F238E27FC236}">
                <a16:creationId xmlns:a16="http://schemas.microsoft.com/office/drawing/2014/main" id="{8247C823-4D35-3BB4-CA78-563E199A3A91}"/>
              </a:ext>
            </a:extLst>
          </p:cNvPr>
          <p:cNvSpPr/>
          <p:nvPr/>
        </p:nvSpPr>
        <p:spPr>
          <a:xfrm>
            <a:off x="9486743" y="1240631"/>
            <a:ext cx="558657" cy="232544"/>
          </a:xfrm>
          <a:custGeom>
            <a:avLst/>
            <a:gdLst>
              <a:gd name="connsiteX0" fmla="*/ 386620 w 386715"/>
              <a:gd name="connsiteY0" fmla="*/ 160973 h 160972"/>
              <a:gd name="connsiteX1" fmla="*/ 2381 w 386715"/>
              <a:gd name="connsiteY1" fmla="*/ 160973 h 160972"/>
              <a:gd name="connsiteX2" fmla="*/ 0 w 386715"/>
              <a:gd name="connsiteY2" fmla="*/ 142018 h 160972"/>
              <a:gd name="connsiteX3" fmla="*/ 75724 w 386715"/>
              <a:gd name="connsiteY3" fmla="*/ 66294 h 160972"/>
              <a:gd name="connsiteX4" fmla="*/ 90964 w 386715"/>
              <a:gd name="connsiteY4" fmla="*/ 67818 h 160972"/>
              <a:gd name="connsiteX5" fmla="*/ 186881 w 386715"/>
              <a:gd name="connsiteY5" fmla="*/ 0 h 160972"/>
              <a:gd name="connsiteX6" fmla="*/ 287465 w 386715"/>
              <a:gd name="connsiteY6" fmla="*/ 86296 h 160972"/>
              <a:gd name="connsiteX7" fmla="*/ 345948 w 386715"/>
              <a:gd name="connsiteY7" fmla="*/ 127445 h 160972"/>
              <a:gd name="connsiteX8" fmla="*/ 349282 w 386715"/>
              <a:gd name="connsiteY8" fmla="*/ 126968 h 160972"/>
              <a:gd name="connsiteX9" fmla="*/ 386525 w 386715"/>
              <a:gd name="connsiteY9" fmla="*/ 157639 h 160972"/>
              <a:gd name="connsiteX10" fmla="*/ 386715 w 386715"/>
              <a:gd name="connsiteY10" fmla="*/ 160877 h 160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86715" h="160972">
                <a:moveTo>
                  <a:pt x="386620" y="160973"/>
                </a:moveTo>
                <a:lnTo>
                  <a:pt x="2381" y="160973"/>
                </a:lnTo>
                <a:cubicBezTo>
                  <a:pt x="858" y="154876"/>
                  <a:pt x="0" y="148590"/>
                  <a:pt x="0" y="142018"/>
                </a:cubicBezTo>
                <a:cubicBezTo>
                  <a:pt x="0" y="100203"/>
                  <a:pt x="33909" y="66294"/>
                  <a:pt x="75724" y="66294"/>
                </a:cubicBezTo>
                <a:cubicBezTo>
                  <a:pt x="80963" y="66294"/>
                  <a:pt x="86011" y="66866"/>
                  <a:pt x="90964" y="67818"/>
                </a:cubicBezTo>
                <a:cubicBezTo>
                  <a:pt x="104966" y="28385"/>
                  <a:pt x="142589" y="0"/>
                  <a:pt x="186881" y="0"/>
                </a:cubicBezTo>
                <a:cubicBezTo>
                  <a:pt x="237839" y="0"/>
                  <a:pt x="280035" y="37433"/>
                  <a:pt x="287465" y="86296"/>
                </a:cubicBezTo>
                <a:cubicBezTo>
                  <a:pt x="314135" y="85725"/>
                  <a:pt x="337661" y="102775"/>
                  <a:pt x="345948" y="127445"/>
                </a:cubicBezTo>
                <a:cubicBezTo>
                  <a:pt x="346996" y="127254"/>
                  <a:pt x="348139" y="127063"/>
                  <a:pt x="349282" y="126968"/>
                </a:cubicBezTo>
                <a:cubicBezTo>
                  <a:pt x="368046" y="125158"/>
                  <a:pt x="384715" y="138970"/>
                  <a:pt x="386525" y="157639"/>
                </a:cubicBezTo>
                <a:cubicBezTo>
                  <a:pt x="386525" y="158687"/>
                  <a:pt x="386715" y="159829"/>
                  <a:pt x="386715" y="160877"/>
                </a:cubicBezTo>
                <a:close/>
              </a:path>
            </a:pathLst>
          </a:custGeom>
          <a:solidFill>
            <a:schemeClr val="bg1">
              <a:lumMod val="95000"/>
              <a:alpha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7" name="Freeform: Shape 376">
            <a:extLst>
              <a:ext uri="{FF2B5EF4-FFF2-40B4-BE49-F238E27FC236}">
                <a16:creationId xmlns:a16="http://schemas.microsoft.com/office/drawing/2014/main" id="{A561C495-D336-AC6E-FB56-5018436E7967}"/>
              </a:ext>
            </a:extLst>
          </p:cNvPr>
          <p:cNvSpPr/>
          <p:nvPr/>
        </p:nvSpPr>
        <p:spPr>
          <a:xfrm>
            <a:off x="8042673" y="400488"/>
            <a:ext cx="1017829" cy="423533"/>
          </a:xfrm>
          <a:custGeom>
            <a:avLst/>
            <a:gdLst>
              <a:gd name="connsiteX0" fmla="*/ 704469 w 704564"/>
              <a:gd name="connsiteY0" fmla="*/ 293180 h 293179"/>
              <a:gd name="connsiteX1" fmla="*/ 4381 w 704564"/>
              <a:gd name="connsiteY1" fmla="*/ 293180 h 293179"/>
              <a:gd name="connsiteX2" fmla="*/ 0 w 704564"/>
              <a:gd name="connsiteY2" fmla="*/ 258699 h 293179"/>
              <a:gd name="connsiteX3" fmla="*/ 137922 w 704564"/>
              <a:gd name="connsiteY3" fmla="*/ 120777 h 293179"/>
              <a:gd name="connsiteX4" fmla="*/ 165735 w 704564"/>
              <a:gd name="connsiteY4" fmla="*/ 123539 h 293179"/>
              <a:gd name="connsiteX5" fmla="*/ 340519 w 704564"/>
              <a:gd name="connsiteY5" fmla="*/ 0 h 293179"/>
              <a:gd name="connsiteX6" fmla="*/ 523780 w 704564"/>
              <a:gd name="connsiteY6" fmla="*/ 157163 h 293179"/>
              <a:gd name="connsiteX7" fmla="*/ 630364 w 704564"/>
              <a:gd name="connsiteY7" fmla="*/ 232124 h 293179"/>
              <a:gd name="connsiteX8" fmla="*/ 636461 w 704564"/>
              <a:gd name="connsiteY8" fmla="*/ 231172 h 293179"/>
              <a:gd name="connsiteX9" fmla="*/ 704279 w 704564"/>
              <a:gd name="connsiteY9" fmla="*/ 287179 h 293179"/>
              <a:gd name="connsiteX10" fmla="*/ 704564 w 704564"/>
              <a:gd name="connsiteY10" fmla="*/ 293084 h 293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04564" h="293179">
                <a:moveTo>
                  <a:pt x="704469" y="293180"/>
                </a:moveTo>
                <a:lnTo>
                  <a:pt x="4381" y="293180"/>
                </a:lnTo>
                <a:cubicBezTo>
                  <a:pt x="1524" y="282131"/>
                  <a:pt x="0" y="270605"/>
                  <a:pt x="0" y="258699"/>
                </a:cubicBezTo>
                <a:cubicBezTo>
                  <a:pt x="0" y="182499"/>
                  <a:pt x="61817" y="120777"/>
                  <a:pt x="137922" y="120777"/>
                </a:cubicBezTo>
                <a:cubicBezTo>
                  <a:pt x="147447" y="120777"/>
                  <a:pt x="156781" y="121825"/>
                  <a:pt x="165735" y="123539"/>
                </a:cubicBezTo>
                <a:cubicBezTo>
                  <a:pt x="191262" y="51625"/>
                  <a:pt x="259842" y="0"/>
                  <a:pt x="340519" y="0"/>
                </a:cubicBezTo>
                <a:cubicBezTo>
                  <a:pt x="433292" y="0"/>
                  <a:pt x="510254" y="68199"/>
                  <a:pt x="523780" y="157163"/>
                </a:cubicBezTo>
                <a:cubicBezTo>
                  <a:pt x="572357" y="156115"/>
                  <a:pt x="615315" y="187166"/>
                  <a:pt x="630364" y="232124"/>
                </a:cubicBezTo>
                <a:cubicBezTo>
                  <a:pt x="632365" y="231743"/>
                  <a:pt x="634365" y="231458"/>
                  <a:pt x="636461" y="231172"/>
                </a:cubicBezTo>
                <a:cubicBezTo>
                  <a:pt x="670655" y="227933"/>
                  <a:pt x="700945" y="252984"/>
                  <a:pt x="704279" y="287179"/>
                </a:cubicBezTo>
                <a:cubicBezTo>
                  <a:pt x="704469" y="289179"/>
                  <a:pt x="704564" y="291084"/>
                  <a:pt x="704564" y="293084"/>
                </a:cubicBezTo>
                <a:close/>
              </a:path>
            </a:pathLst>
          </a:custGeom>
          <a:solidFill>
            <a:schemeClr val="bg1">
              <a:lumMod val="95000"/>
              <a:alpha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78" name="Freeform: Shape 377">
            <a:extLst>
              <a:ext uri="{FF2B5EF4-FFF2-40B4-BE49-F238E27FC236}">
                <a16:creationId xmlns:a16="http://schemas.microsoft.com/office/drawing/2014/main" id="{DC40E8D4-26EA-A82F-C820-0894F970B36E}"/>
              </a:ext>
            </a:extLst>
          </p:cNvPr>
          <p:cNvSpPr/>
          <p:nvPr/>
        </p:nvSpPr>
        <p:spPr>
          <a:xfrm>
            <a:off x="10590982" y="978089"/>
            <a:ext cx="910364" cy="378813"/>
          </a:xfrm>
          <a:custGeom>
            <a:avLst/>
            <a:gdLst>
              <a:gd name="connsiteX0" fmla="*/ 506825 w 630174"/>
              <a:gd name="connsiteY0" fmla="*/ 108013 h 262223"/>
              <a:gd name="connsiteX1" fmla="*/ 481870 w 630174"/>
              <a:gd name="connsiteY1" fmla="*/ 110490 h 262223"/>
              <a:gd name="connsiteX2" fmla="*/ 325564 w 630174"/>
              <a:gd name="connsiteY2" fmla="*/ 0 h 262223"/>
              <a:gd name="connsiteX3" fmla="*/ 212503 w 630174"/>
              <a:gd name="connsiteY3" fmla="*/ 44767 h 262223"/>
              <a:gd name="connsiteX4" fmla="*/ 182975 w 630174"/>
              <a:gd name="connsiteY4" fmla="*/ 39624 h 262223"/>
              <a:gd name="connsiteX5" fmla="*/ 97250 w 630174"/>
              <a:gd name="connsiteY5" fmla="*/ 122206 h 262223"/>
              <a:gd name="connsiteX6" fmla="*/ 99346 w 630174"/>
              <a:gd name="connsiteY6" fmla="*/ 140303 h 262223"/>
              <a:gd name="connsiteX7" fmla="*/ 286 w 630174"/>
              <a:gd name="connsiteY7" fmla="*/ 256984 h 262223"/>
              <a:gd name="connsiteX8" fmla="*/ 0 w 630174"/>
              <a:gd name="connsiteY8" fmla="*/ 262223 h 262223"/>
              <a:gd name="connsiteX9" fmla="*/ 626268 w 630174"/>
              <a:gd name="connsiteY9" fmla="*/ 262223 h 262223"/>
              <a:gd name="connsiteX10" fmla="*/ 630174 w 630174"/>
              <a:gd name="connsiteY10" fmla="*/ 231362 h 262223"/>
              <a:gd name="connsiteX11" fmla="*/ 506825 w 630174"/>
              <a:gd name="connsiteY11" fmla="*/ 107918 h 262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0174" h="262223">
                <a:moveTo>
                  <a:pt x="506825" y="108013"/>
                </a:moveTo>
                <a:cubicBezTo>
                  <a:pt x="498253" y="108013"/>
                  <a:pt x="489966" y="108871"/>
                  <a:pt x="481870" y="110490"/>
                </a:cubicBezTo>
                <a:cubicBezTo>
                  <a:pt x="459105" y="46101"/>
                  <a:pt x="397764" y="0"/>
                  <a:pt x="325564" y="0"/>
                </a:cubicBezTo>
                <a:cubicBezTo>
                  <a:pt x="281845" y="0"/>
                  <a:pt x="242125" y="17050"/>
                  <a:pt x="212503" y="44767"/>
                </a:cubicBezTo>
                <a:cubicBezTo>
                  <a:pt x="203263" y="41529"/>
                  <a:pt x="193357" y="39624"/>
                  <a:pt x="182975" y="39624"/>
                </a:cubicBezTo>
                <a:cubicBezTo>
                  <a:pt x="135636" y="39624"/>
                  <a:pt x="97250" y="76581"/>
                  <a:pt x="97250" y="122206"/>
                </a:cubicBezTo>
                <a:cubicBezTo>
                  <a:pt x="97250" y="128397"/>
                  <a:pt x="98012" y="134493"/>
                  <a:pt x="99346" y="140303"/>
                </a:cubicBezTo>
                <a:cubicBezTo>
                  <a:pt x="12763" y="154115"/>
                  <a:pt x="2667" y="231553"/>
                  <a:pt x="286" y="256984"/>
                </a:cubicBezTo>
                <a:cubicBezTo>
                  <a:pt x="95" y="258699"/>
                  <a:pt x="0" y="260509"/>
                  <a:pt x="0" y="262223"/>
                </a:cubicBezTo>
                <a:lnTo>
                  <a:pt x="626268" y="262223"/>
                </a:lnTo>
                <a:cubicBezTo>
                  <a:pt x="628840" y="252317"/>
                  <a:pt x="630174" y="242030"/>
                  <a:pt x="630174" y="231362"/>
                </a:cubicBezTo>
                <a:cubicBezTo>
                  <a:pt x="630174" y="163259"/>
                  <a:pt x="574929" y="107918"/>
                  <a:pt x="506825" y="107918"/>
                </a:cubicBezTo>
                <a:close/>
              </a:path>
            </a:pathLst>
          </a:custGeom>
          <a:solidFill>
            <a:schemeClr val="bg1">
              <a:lumMod val="95000"/>
              <a:alpha val="6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82" name="Freeform: Shape 381">
            <a:extLst>
              <a:ext uri="{FF2B5EF4-FFF2-40B4-BE49-F238E27FC236}">
                <a16:creationId xmlns:a16="http://schemas.microsoft.com/office/drawing/2014/main" id="{F10DF438-C788-8375-8C6D-3FE59AF76C85}"/>
              </a:ext>
            </a:extLst>
          </p:cNvPr>
          <p:cNvSpPr/>
          <p:nvPr/>
        </p:nvSpPr>
        <p:spPr>
          <a:xfrm>
            <a:off x="8859242" y="2681518"/>
            <a:ext cx="482261" cy="828110"/>
          </a:xfrm>
          <a:custGeom>
            <a:avLst/>
            <a:gdLst>
              <a:gd name="connsiteX0" fmla="*/ 35462 w 333832"/>
              <a:gd name="connsiteY0" fmla="*/ 535531 h 573236"/>
              <a:gd name="connsiteX1" fmla="*/ 13079 w 333832"/>
              <a:gd name="connsiteY1" fmla="*/ 510004 h 573236"/>
              <a:gd name="connsiteX2" fmla="*/ 3077 w 333832"/>
              <a:gd name="connsiteY2" fmla="*/ 473238 h 573236"/>
              <a:gd name="connsiteX3" fmla="*/ 28033 w 333832"/>
              <a:gd name="connsiteY3" fmla="*/ 466189 h 573236"/>
              <a:gd name="connsiteX4" fmla="*/ 34605 w 333832"/>
              <a:gd name="connsiteY4" fmla="*/ 450759 h 573236"/>
              <a:gd name="connsiteX5" fmla="*/ 23556 w 333832"/>
              <a:gd name="connsiteY5" fmla="*/ 432852 h 573236"/>
              <a:gd name="connsiteX6" fmla="*/ 16698 w 333832"/>
              <a:gd name="connsiteY6" fmla="*/ 404562 h 573236"/>
              <a:gd name="connsiteX7" fmla="*/ 39272 w 333832"/>
              <a:gd name="connsiteY7" fmla="*/ 403515 h 573236"/>
              <a:gd name="connsiteX8" fmla="*/ 62513 w 333832"/>
              <a:gd name="connsiteY8" fmla="*/ 396752 h 573236"/>
              <a:gd name="connsiteX9" fmla="*/ 76039 w 333832"/>
              <a:gd name="connsiteY9" fmla="*/ 384369 h 573236"/>
              <a:gd name="connsiteX10" fmla="*/ 61942 w 333832"/>
              <a:gd name="connsiteY10" fmla="*/ 365605 h 573236"/>
              <a:gd name="connsiteX11" fmla="*/ 28414 w 333832"/>
              <a:gd name="connsiteY11" fmla="*/ 355318 h 573236"/>
              <a:gd name="connsiteX12" fmla="*/ 47273 w 333832"/>
              <a:gd name="connsiteY12" fmla="*/ 344364 h 573236"/>
              <a:gd name="connsiteX13" fmla="*/ 79468 w 333832"/>
              <a:gd name="connsiteY13" fmla="*/ 333792 h 573236"/>
              <a:gd name="connsiteX14" fmla="*/ 103185 w 333832"/>
              <a:gd name="connsiteY14" fmla="*/ 326362 h 573236"/>
              <a:gd name="connsiteX15" fmla="*/ 124521 w 333832"/>
              <a:gd name="connsiteY15" fmla="*/ 317980 h 573236"/>
              <a:gd name="connsiteX16" fmla="*/ 115377 w 333832"/>
              <a:gd name="connsiteY16" fmla="*/ 306550 h 573236"/>
              <a:gd name="connsiteX17" fmla="*/ 88802 w 333832"/>
              <a:gd name="connsiteY17" fmla="*/ 301026 h 573236"/>
              <a:gd name="connsiteX18" fmla="*/ 77753 w 333832"/>
              <a:gd name="connsiteY18" fmla="*/ 280071 h 573236"/>
              <a:gd name="connsiteX19" fmla="*/ 45178 w 333832"/>
              <a:gd name="connsiteY19" fmla="*/ 268260 h 573236"/>
              <a:gd name="connsiteX20" fmla="*/ 54512 w 333832"/>
              <a:gd name="connsiteY20" fmla="*/ 260640 h 573236"/>
              <a:gd name="connsiteX21" fmla="*/ 67942 w 333832"/>
              <a:gd name="connsiteY21" fmla="*/ 253401 h 573236"/>
              <a:gd name="connsiteX22" fmla="*/ 87278 w 333832"/>
              <a:gd name="connsiteY22" fmla="*/ 253305 h 573236"/>
              <a:gd name="connsiteX23" fmla="*/ 112900 w 333832"/>
              <a:gd name="connsiteY23" fmla="*/ 259116 h 573236"/>
              <a:gd name="connsiteX24" fmla="*/ 119854 w 333832"/>
              <a:gd name="connsiteY24" fmla="*/ 249114 h 573236"/>
              <a:gd name="connsiteX25" fmla="*/ 113186 w 333832"/>
              <a:gd name="connsiteY25" fmla="*/ 231398 h 573236"/>
              <a:gd name="connsiteX26" fmla="*/ 100423 w 333832"/>
              <a:gd name="connsiteY26" fmla="*/ 228445 h 573236"/>
              <a:gd name="connsiteX27" fmla="*/ 95470 w 333832"/>
              <a:gd name="connsiteY27" fmla="*/ 218158 h 573236"/>
              <a:gd name="connsiteX28" fmla="*/ 79182 w 333832"/>
              <a:gd name="connsiteY28" fmla="*/ 197870 h 573236"/>
              <a:gd name="connsiteX29" fmla="*/ 99375 w 333832"/>
              <a:gd name="connsiteY29" fmla="*/ 199299 h 573236"/>
              <a:gd name="connsiteX30" fmla="*/ 112234 w 333832"/>
              <a:gd name="connsiteY30" fmla="*/ 202061 h 573236"/>
              <a:gd name="connsiteX31" fmla="*/ 127379 w 333832"/>
              <a:gd name="connsiteY31" fmla="*/ 200537 h 573236"/>
              <a:gd name="connsiteX32" fmla="*/ 105757 w 333832"/>
              <a:gd name="connsiteY32" fmla="*/ 176724 h 573236"/>
              <a:gd name="connsiteX33" fmla="*/ 102328 w 333832"/>
              <a:gd name="connsiteY33" fmla="*/ 160722 h 573236"/>
              <a:gd name="connsiteX34" fmla="*/ 104042 w 333832"/>
              <a:gd name="connsiteY34" fmla="*/ 153198 h 573236"/>
              <a:gd name="connsiteX35" fmla="*/ 118330 w 333832"/>
              <a:gd name="connsiteY35" fmla="*/ 158151 h 573236"/>
              <a:gd name="connsiteX36" fmla="*/ 123854 w 333832"/>
              <a:gd name="connsiteY36" fmla="*/ 152721 h 573236"/>
              <a:gd name="connsiteX37" fmla="*/ 140999 w 333832"/>
              <a:gd name="connsiteY37" fmla="*/ 155960 h 573236"/>
              <a:gd name="connsiteX38" fmla="*/ 127759 w 333832"/>
              <a:gd name="connsiteY38" fmla="*/ 142149 h 573236"/>
              <a:gd name="connsiteX39" fmla="*/ 119378 w 333832"/>
              <a:gd name="connsiteY39" fmla="*/ 128909 h 573236"/>
              <a:gd name="connsiteX40" fmla="*/ 132617 w 333832"/>
              <a:gd name="connsiteY40" fmla="*/ 129480 h 573236"/>
              <a:gd name="connsiteX41" fmla="*/ 142523 w 333832"/>
              <a:gd name="connsiteY41" fmla="*/ 130814 h 573236"/>
              <a:gd name="connsiteX42" fmla="*/ 134617 w 333832"/>
              <a:gd name="connsiteY42" fmla="*/ 116145 h 573236"/>
              <a:gd name="connsiteX43" fmla="*/ 126712 w 333832"/>
              <a:gd name="connsiteY43" fmla="*/ 107287 h 573236"/>
              <a:gd name="connsiteX44" fmla="*/ 120140 w 333832"/>
              <a:gd name="connsiteY44" fmla="*/ 100239 h 573236"/>
              <a:gd name="connsiteX45" fmla="*/ 130331 w 333832"/>
              <a:gd name="connsiteY45" fmla="*/ 98429 h 573236"/>
              <a:gd name="connsiteX46" fmla="*/ 128331 w 333832"/>
              <a:gd name="connsiteY46" fmla="*/ 87380 h 573236"/>
              <a:gd name="connsiteX47" fmla="*/ 138237 w 333832"/>
              <a:gd name="connsiteY47" fmla="*/ 88142 h 573236"/>
              <a:gd name="connsiteX48" fmla="*/ 147953 w 333832"/>
              <a:gd name="connsiteY48" fmla="*/ 92619 h 573236"/>
              <a:gd name="connsiteX49" fmla="*/ 146143 w 333832"/>
              <a:gd name="connsiteY49" fmla="*/ 77093 h 573236"/>
              <a:gd name="connsiteX50" fmla="*/ 148810 w 333832"/>
              <a:gd name="connsiteY50" fmla="*/ 67949 h 573236"/>
              <a:gd name="connsiteX51" fmla="*/ 136618 w 333832"/>
              <a:gd name="connsiteY51" fmla="*/ 50518 h 573236"/>
              <a:gd name="connsiteX52" fmla="*/ 142238 w 333832"/>
              <a:gd name="connsiteY52" fmla="*/ 51090 h 573236"/>
              <a:gd name="connsiteX53" fmla="*/ 150524 w 333832"/>
              <a:gd name="connsiteY53" fmla="*/ 58424 h 573236"/>
              <a:gd name="connsiteX54" fmla="*/ 149858 w 333832"/>
              <a:gd name="connsiteY54" fmla="*/ 41755 h 573236"/>
              <a:gd name="connsiteX55" fmla="*/ 154906 w 333832"/>
              <a:gd name="connsiteY55" fmla="*/ 43470 h 573236"/>
              <a:gd name="connsiteX56" fmla="*/ 157001 w 333832"/>
              <a:gd name="connsiteY56" fmla="*/ 19086 h 573236"/>
              <a:gd name="connsiteX57" fmla="*/ 163955 w 333832"/>
              <a:gd name="connsiteY57" fmla="*/ 321 h 573236"/>
              <a:gd name="connsiteX58" fmla="*/ 170717 w 333832"/>
              <a:gd name="connsiteY58" fmla="*/ 21753 h 573236"/>
              <a:gd name="connsiteX59" fmla="*/ 177480 w 333832"/>
              <a:gd name="connsiteY59" fmla="*/ 38231 h 573236"/>
              <a:gd name="connsiteX60" fmla="*/ 173765 w 333832"/>
              <a:gd name="connsiteY60" fmla="*/ 50899 h 573236"/>
              <a:gd name="connsiteX61" fmla="*/ 174718 w 333832"/>
              <a:gd name="connsiteY61" fmla="*/ 58519 h 573236"/>
              <a:gd name="connsiteX62" fmla="*/ 181385 w 333832"/>
              <a:gd name="connsiteY62" fmla="*/ 64615 h 573236"/>
              <a:gd name="connsiteX63" fmla="*/ 169955 w 333832"/>
              <a:gd name="connsiteY63" fmla="*/ 71473 h 573236"/>
              <a:gd name="connsiteX64" fmla="*/ 177766 w 333832"/>
              <a:gd name="connsiteY64" fmla="*/ 77760 h 573236"/>
              <a:gd name="connsiteX65" fmla="*/ 167288 w 333832"/>
              <a:gd name="connsiteY65" fmla="*/ 80712 h 573236"/>
              <a:gd name="connsiteX66" fmla="*/ 177575 w 333832"/>
              <a:gd name="connsiteY66" fmla="*/ 97095 h 573236"/>
              <a:gd name="connsiteX67" fmla="*/ 173575 w 333832"/>
              <a:gd name="connsiteY67" fmla="*/ 100334 h 573236"/>
              <a:gd name="connsiteX68" fmla="*/ 197387 w 333832"/>
              <a:gd name="connsiteY68" fmla="*/ 103763 h 573236"/>
              <a:gd name="connsiteX69" fmla="*/ 191482 w 333832"/>
              <a:gd name="connsiteY69" fmla="*/ 111954 h 573236"/>
              <a:gd name="connsiteX70" fmla="*/ 203864 w 333832"/>
              <a:gd name="connsiteY70" fmla="*/ 117193 h 573236"/>
              <a:gd name="connsiteX71" fmla="*/ 190910 w 333832"/>
              <a:gd name="connsiteY71" fmla="*/ 132719 h 573236"/>
              <a:gd name="connsiteX72" fmla="*/ 194816 w 333832"/>
              <a:gd name="connsiteY72" fmla="*/ 138148 h 573236"/>
              <a:gd name="connsiteX73" fmla="*/ 173670 w 333832"/>
              <a:gd name="connsiteY73" fmla="*/ 164437 h 573236"/>
              <a:gd name="connsiteX74" fmla="*/ 196340 w 333832"/>
              <a:gd name="connsiteY74" fmla="*/ 177772 h 573236"/>
              <a:gd name="connsiteX75" fmla="*/ 218819 w 333832"/>
              <a:gd name="connsiteY75" fmla="*/ 172057 h 573236"/>
              <a:gd name="connsiteX76" fmla="*/ 214628 w 333832"/>
              <a:gd name="connsiteY76" fmla="*/ 190059 h 573236"/>
              <a:gd name="connsiteX77" fmla="*/ 194149 w 333832"/>
              <a:gd name="connsiteY77" fmla="*/ 216444 h 573236"/>
              <a:gd name="connsiteX78" fmla="*/ 206817 w 333832"/>
              <a:gd name="connsiteY78" fmla="*/ 234351 h 573236"/>
              <a:gd name="connsiteX79" fmla="*/ 248537 w 333832"/>
              <a:gd name="connsiteY79" fmla="*/ 244257 h 573236"/>
              <a:gd name="connsiteX80" fmla="*/ 234154 w 333832"/>
              <a:gd name="connsiteY80" fmla="*/ 264354 h 573236"/>
              <a:gd name="connsiteX81" fmla="*/ 226915 w 333832"/>
              <a:gd name="connsiteY81" fmla="*/ 277118 h 573236"/>
              <a:gd name="connsiteX82" fmla="*/ 217390 w 333832"/>
              <a:gd name="connsiteY82" fmla="*/ 292739 h 573236"/>
              <a:gd name="connsiteX83" fmla="*/ 230820 w 333832"/>
              <a:gd name="connsiteY83" fmla="*/ 297692 h 573236"/>
              <a:gd name="connsiteX84" fmla="*/ 245965 w 333832"/>
              <a:gd name="connsiteY84" fmla="*/ 303121 h 573236"/>
              <a:gd name="connsiteX85" fmla="*/ 274921 w 333832"/>
              <a:gd name="connsiteY85" fmla="*/ 301311 h 573236"/>
              <a:gd name="connsiteX86" fmla="*/ 291780 w 333832"/>
              <a:gd name="connsiteY86" fmla="*/ 308455 h 573236"/>
              <a:gd name="connsiteX87" fmla="*/ 269777 w 333832"/>
              <a:gd name="connsiteY87" fmla="*/ 340935 h 573236"/>
              <a:gd name="connsiteX88" fmla="*/ 253585 w 333832"/>
              <a:gd name="connsiteY88" fmla="*/ 359985 h 573236"/>
              <a:gd name="connsiteX89" fmla="*/ 260252 w 333832"/>
              <a:gd name="connsiteY89" fmla="*/ 376559 h 573236"/>
              <a:gd name="connsiteX90" fmla="*/ 275969 w 333832"/>
              <a:gd name="connsiteY90" fmla="*/ 388560 h 573236"/>
              <a:gd name="connsiteX91" fmla="*/ 236345 w 333832"/>
              <a:gd name="connsiteY91" fmla="*/ 414754 h 573236"/>
              <a:gd name="connsiteX92" fmla="*/ 283398 w 333832"/>
              <a:gd name="connsiteY92" fmla="*/ 414659 h 573236"/>
              <a:gd name="connsiteX93" fmla="*/ 295971 w 333832"/>
              <a:gd name="connsiteY93" fmla="*/ 414087 h 573236"/>
              <a:gd name="connsiteX94" fmla="*/ 313497 w 333832"/>
              <a:gd name="connsiteY94" fmla="*/ 424660 h 573236"/>
              <a:gd name="connsiteX95" fmla="*/ 279302 w 333832"/>
              <a:gd name="connsiteY95" fmla="*/ 463713 h 573236"/>
              <a:gd name="connsiteX96" fmla="*/ 264634 w 333832"/>
              <a:gd name="connsiteY96" fmla="*/ 476571 h 573236"/>
              <a:gd name="connsiteX97" fmla="*/ 252061 w 333832"/>
              <a:gd name="connsiteY97" fmla="*/ 482096 h 573236"/>
              <a:gd name="connsiteX98" fmla="*/ 274445 w 333832"/>
              <a:gd name="connsiteY98" fmla="*/ 488287 h 573236"/>
              <a:gd name="connsiteX99" fmla="*/ 303210 w 333832"/>
              <a:gd name="connsiteY99" fmla="*/ 495526 h 573236"/>
              <a:gd name="connsiteX100" fmla="*/ 330356 w 333832"/>
              <a:gd name="connsiteY100" fmla="*/ 494288 h 573236"/>
              <a:gd name="connsiteX101" fmla="*/ 316069 w 333832"/>
              <a:gd name="connsiteY101" fmla="*/ 542199 h 573236"/>
              <a:gd name="connsiteX102" fmla="*/ 275778 w 333832"/>
              <a:gd name="connsiteY102" fmla="*/ 558105 h 573236"/>
              <a:gd name="connsiteX103" fmla="*/ 221486 w 333832"/>
              <a:gd name="connsiteY103" fmla="*/ 564106 h 573236"/>
              <a:gd name="connsiteX104" fmla="*/ 150429 w 333832"/>
              <a:gd name="connsiteY104" fmla="*/ 572107 h 573236"/>
              <a:gd name="connsiteX105" fmla="*/ 95279 w 333832"/>
              <a:gd name="connsiteY105" fmla="*/ 557058 h 573236"/>
              <a:gd name="connsiteX106" fmla="*/ 35272 w 333832"/>
              <a:gd name="connsiteY106" fmla="*/ 535055 h 5732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333832" h="573236">
                <a:moveTo>
                  <a:pt x="35462" y="535531"/>
                </a:moveTo>
                <a:cubicBezTo>
                  <a:pt x="13269" y="529435"/>
                  <a:pt x="14507" y="512004"/>
                  <a:pt x="13079" y="510004"/>
                </a:cubicBezTo>
                <a:cubicBezTo>
                  <a:pt x="12888" y="509623"/>
                  <a:pt x="-7591" y="492288"/>
                  <a:pt x="3077" y="473238"/>
                </a:cubicBezTo>
                <a:cubicBezTo>
                  <a:pt x="7649" y="464856"/>
                  <a:pt x="23175" y="461427"/>
                  <a:pt x="28033" y="466189"/>
                </a:cubicBezTo>
                <a:cubicBezTo>
                  <a:pt x="33272" y="459045"/>
                  <a:pt x="53560" y="459331"/>
                  <a:pt x="34605" y="450759"/>
                </a:cubicBezTo>
                <a:cubicBezTo>
                  <a:pt x="28033" y="447806"/>
                  <a:pt x="29366" y="436471"/>
                  <a:pt x="23556" y="432852"/>
                </a:cubicBezTo>
                <a:cubicBezTo>
                  <a:pt x="7649" y="422850"/>
                  <a:pt x="14222" y="405896"/>
                  <a:pt x="16698" y="404562"/>
                </a:cubicBezTo>
                <a:cubicBezTo>
                  <a:pt x="26033" y="412087"/>
                  <a:pt x="35367" y="405229"/>
                  <a:pt x="39272" y="403515"/>
                </a:cubicBezTo>
                <a:cubicBezTo>
                  <a:pt x="46892" y="400371"/>
                  <a:pt x="57751" y="407039"/>
                  <a:pt x="62513" y="396752"/>
                </a:cubicBezTo>
                <a:cubicBezTo>
                  <a:pt x="66323" y="388656"/>
                  <a:pt x="74991" y="391037"/>
                  <a:pt x="76039" y="384369"/>
                </a:cubicBezTo>
                <a:cubicBezTo>
                  <a:pt x="76991" y="378083"/>
                  <a:pt x="45273" y="385227"/>
                  <a:pt x="61942" y="365605"/>
                </a:cubicBezTo>
                <a:cubicBezTo>
                  <a:pt x="52703" y="361700"/>
                  <a:pt x="35367" y="364462"/>
                  <a:pt x="28414" y="355318"/>
                </a:cubicBezTo>
                <a:cubicBezTo>
                  <a:pt x="24032" y="349794"/>
                  <a:pt x="29462" y="344555"/>
                  <a:pt x="47273" y="344364"/>
                </a:cubicBezTo>
                <a:cubicBezTo>
                  <a:pt x="73943" y="344460"/>
                  <a:pt x="35558" y="327410"/>
                  <a:pt x="79468" y="333792"/>
                </a:cubicBezTo>
                <a:cubicBezTo>
                  <a:pt x="93660" y="335887"/>
                  <a:pt x="70133" y="316932"/>
                  <a:pt x="103185" y="326362"/>
                </a:cubicBezTo>
                <a:cubicBezTo>
                  <a:pt x="105185" y="324076"/>
                  <a:pt x="110329" y="312741"/>
                  <a:pt x="124521" y="317980"/>
                </a:cubicBezTo>
                <a:cubicBezTo>
                  <a:pt x="116044" y="310932"/>
                  <a:pt x="116901" y="309122"/>
                  <a:pt x="115377" y="306550"/>
                </a:cubicBezTo>
                <a:cubicBezTo>
                  <a:pt x="93089" y="309027"/>
                  <a:pt x="100423" y="301692"/>
                  <a:pt x="88802" y="301026"/>
                </a:cubicBezTo>
                <a:cubicBezTo>
                  <a:pt x="59275" y="299311"/>
                  <a:pt x="70609" y="288453"/>
                  <a:pt x="77753" y="280071"/>
                </a:cubicBezTo>
                <a:cubicBezTo>
                  <a:pt x="66704" y="283119"/>
                  <a:pt x="49369" y="274546"/>
                  <a:pt x="45178" y="268260"/>
                </a:cubicBezTo>
                <a:cubicBezTo>
                  <a:pt x="38129" y="257401"/>
                  <a:pt x="51179" y="261306"/>
                  <a:pt x="54512" y="260640"/>
                </a:cubicBezTo>
                <a:cubicBezTo>
                  <a:pt x="59084" y="259782"/>
                  <a:pt x="57656" y="246447"/>
                  <a:pt x="67942" y="253401"/>
                </a:cubicBezTo>
                <a:cubicBezTo>
                  <a:pt x="78325" y="260449"/>
                  <a:pt x="88707" y="259211"/>
                  <a:pt x="87278" y="253305"/>
                </a:cubicBezTo>
                <a:cubicBezTo>
                  <a:pt x="84802" y="242923"/>
                  <a:pt x="108519" y="258068"/>
                  <a:pt x="112900" y="259116"/>
                </a:cubicBezTo>
                <a:cubicBezTo>
                  <a:pt x="115187" y="254163"/>
                  <a:pt x="116425" y="250162"/>
                  <a:pt x="119854" y="249114"/>
                </a:cubicBezTo>
                <a:cubicBezTo>
                  <a:pt x="127188" y="247019"/>
                  <a:pt x="123569" y="240351"/>
                  <a:pt x="113186" y="231398"/>
                </a:cubicBezTo>
                <a:cubicBezTo>
                  <a:pt x="111567" y="230064"/>
                  <a:pt x="102328" y="229874"/>
                  <a:pt x="100423" y="228445"/>
                </a:cubicBezTo>
                <a:cubicBezTo>
                  <a:pt x="94613" y="223873"/>
                  <a:pt x="99089" y="219015"/>
                  <a:pt x="95470" y="218158"/>
                </a:cubicBezTo>
                <a:cubicBezTo>
                  <a:pt x="75753" y="213586"/>
                  <a:pt x="70514" y="194822"/>
                  <a:pt x="79182" y="197870"/>
                </a:cubicBezTo>
                <a:cubicBezTo>
                  <a:pt x="100613" y="205395"/>
                  <a:pt x="91660" y="198632"/>
                  <a:pt x="99375" y="199299"/>
                </a:cubicBezTo>
                <a:cubicBezTo>
                  <a:pt x="104138" y="199775"/>
                  <a:pt x="113472" y="205966"/>
                  <a:pt x="112234" y="202061"/>
                </a:cubicBezTo>
                <a:cubicBezTo>
                  <a:pt x="110138" y="194917"/>
                  <a:pt x="124426" y="200823"/>
                  <a:pt x="127379" y="200537"/>
                </a:cubicBezTo>
                <a:cubicBezTo>
                  <a:pt x="130617" y="188916"/>
                  <a:pt x="111948" y="196346"/>
                  <a:pt x="105757" y="176724"/>
                </a:cubicBezTo>
                <a:cubicBezTo>
                  <a:pt x="98137" y="173676"/>
                  <a:pt x="88421" y="156531"/>
                  <a:pt x="102328" y="160722"/>
                </a:cubicBezTo>
                <a:cubicBezTo>
                  <a:pt x="105376" y="161580"/>
                  <a:pt x="103471" y="154341"/>
                  <a:pt x="104042" y="153198"/>
                </a:cubicBezTo>
                <a:cubicBezTo>
                  <a:pt x="105757" y="150054"/>
                  <a:pt x="116234" y="158627"/>
                  <a:pt x="118330" y="158151"/>
                </a:cubicBezTo>
                <a:cubicBezTo>
                  <a:pt x="121473" y="157579"/>
                  <a:pt x="116234" y="147864"/>
                  <a:pt x="123854" y="152721"/>
                </a:cubicBezTo>
                <a:cubicBezTo>
                  <a:pt x="134903" y="159770"/>
                  <a:pt x="138999" y="156531"/>
                  <a:pt x="140999" y="155960"/>
                </a:cubicBezTo>
                <a:cubicBezTo>
                  <a:pt x="130617" y="149007"/>
                  <a:pt x="136808" y="145578"/>
                  <a:pt x="127759" y="142149"/>
                </a:cubicBezTo>
                <a:cubicBezTo>
                  <a:pt x="124045" y="140720"/>
                  <a:pt x="115282" y="141291"/>
                  <a:pt x="119378" y="128909"/>
                </a:cubicBezTo>
                <a:cubicBezTo>
                  <a:pt x="129379" y="136910"/>
                  <a:pt x="130998" y="128242"/>
                  <a:pt x="132617" y="129480"/>
                </a:cubicBezTo>
                <a:cubicBezTo>
                  <a:pt x="137094" y="132719"/>
                  <a:pt x="141475" y="132528"/>
                  <a:pt x="142523" y="130814"/>
                </a:cubicBezTo>
                <a:cubicBezTo>
                  <a:pt x="141285" y="127575"/>
                  <a:pt x="131760" y="119765"/>
                  <a:pt x="134617" y="116145"/>
                </a:cubicBezTo>
                <a:cubicBezTo>
                  <a:pt x="133189" y="115098"/>
                  <a:pt x="119758" y="110526"/>
                  <a:pt x="126712" y="107287"/>
                </a:cubicBezTo>
                <a:cubicBezTo>
                  <a:pt x="123283" y="107287"/>
                  <a:pt x="120901" y="103191"/>
                  <a:pt x="120140" y="100239"/>
                </a:cubicBezTo>
                <a:cubicBezTo>
                  <a:pt x="119473" y="97000"/>
                  <a:pt x="124140" y="100620"/>
                  <a:pt x="130331" y="98429"/>
                </a:cubicBezTo>
                <a:cubicBezTo>
                  <a:pt x="129760" y="95667"/>
                  <a:pt x="123854" y="90809"/>
                  <a:pt x="128331" y="87380"/>
                </a:cubicBezTo>
                <a:cubicBezTo>
                  <a:pt x="136141" y="94809"/>
                  <a:pt x="134808" y="87380"/>
                  <a:pt x="138237" y="88142"/>
                </a:cubicBezTo>
                <a:cubicBezTo>
                  <a:pt x="142142" y="88999"/>
                  <a:pt x="144047" y="92333"/>
                  <a:pt x="147953" y="92619"/>
                </a:cubicBezTo>
                <a:cubicBezTo>
                  <a:pt x="154049" y="82236"/>
                  <a:pt x="147667" y="81665"/>
                  <a:pt x="146143" y="77093"/>
                </a:cubicBezTo>
                <a:cubicBezTo>
                  <a:pt x="144428" y="71949"/>
                  <a:pt x="150334" y="73378"/>
                  <a:pt x="148810" y="67949"/>
                </a:cubicBezTo>
                <a:cubicBezTo>
                  <a:pt x="146238" y="59091"/>
                  <a:pt x="134522" y="62710"/>
                  <a:pt x="136618" y="50518"/>
                </a:cubicBezTo>
                <a:cubicBezTo>
                  <a:pt x="138237" y="43374"/>
                  <a:pt x="140523" y="49566"/>
                  <a:pt x="142238" y="51090"/>
                </a:cubicBezTo>
                <a:cubicBezTo>
                  <a:pt x="144047" y="52518"/>
                  <a:pt x="148143" y="50709"/>
                  <a:pt x="150524" y="58424"/>
                </a:cubicBezTo>
                <a:cubicBezTo>
                  <a:pt x="154144" y="54900"/>
                  <a:pt x="144619" y="45470"/>
                  <a:pt x="149858" y="41755"/>
                </a:cubicBezTo>
                <a:cubicBezTo>
                  <a:pt x="151000" y="42993"/>
                  <a:pt x="153191" y="42993"/>
                  <a:pt x="154906" y="43470"/>
                </a:cubicBezTo>
                <a:cubicBezTo>
                  <a:pt x="144809" y="21467"/>
                  <a:pt x="154144" y="22991"/>
                  <a:pt x="157001" y="19086"/>
                </a:cubicBezTo>
                <a:cubicBezTo>
                  <a:pt x="162621" y="11751"/>
                  <a:pt x="155954" y="4989"/>
                  <a:pt x="163955" y="321"/>
                </a:cubicBezTo>
                <a:cubicBezTo>
                  <a:pt x="169574" y="-2822"/>
                  <a:pt x="171098" y="18038"/>
                  <a:pt x="170717" y="21753"/>
                </a:cubicBezTo>
                <a:cubicBezTo>
                  <a:pt x="169860" y="28706"/>
                  <a:pt x="182052" y="34135"/>
                  <a:pt x="177480" y="38231"/>
                </a:cubicBezTo>
                <a:cubicBezTo>
                  <a:pt x="166526" y="47946"/>
                  <a:pt x="173003" y="50042"/>
                  <a:pt x="173765" y="50899"/>
                </a:cubicBezTo>
                <a:cubicBezTo>
                  <a:pt x="175670" y="52709"/>
                  <a:pt x="173003" y="56043"/>
                  <a:pt x="174718" y="58519"/>
                </a:cubicBezTo>
                <a:cubicBezTo>
                  <a:pt x="177290" y="62043"/>
                  <a:pt x="184529" y="58519"/>
                  <a:pt x="181385" y="64615"/>
                </a:cubicBezTo>
                <a:cubicBezTo>
                  <a:pt x="179957" y="67377"/>
                  <a:pt x="175194" y="67092"/>
                  <a:pt x="169955" y="71473"/>
                </a:cubicBezTo>
                <a:cubicBezTo>
                  <a:pt x="171479" y="74045"/>
                  <a:pt x="181671" y="72711"/>
                  <a:pt x="177766" y="77760"/>
                </a:cubicBezTo>
                <a:cubicBezTo>
                  <a:pt x="175194" y="81189"/>
                  <a:pt x="171479" y="81665"/>
                  <a:pt x="167288" y="80712"/>
                </a:cubicBezTo>
                <a:cubicBezTo>
                  <a:pt x="168431" y="88047"/>
                  <a:pt x="177671" y="89856"/>
                  <a:pt x="177575" y="97095"/>
                </a:cubicBezTo>
                <a:cubicBezTo>
                  <a:pt x="177575" y="98048"/>
                  <a:pt x="175004" y="100429"/>
                  <a:pt x="173575" y="100334"/>
                </a:cubicBezTo>
                <a:cubicBezTo>
                  <a:pt x="171956" y="108240"/>
                  <a:pt x="194816" y="101953"/>
                  <a:pt x="197387" y="103763"/>
                </a:cubicBezTo>
                <a:cubicBezTo>
                  <a:pt x="197101" y="108525"/>
                  <a:pt x="194339" y="109192"/>
                  <a:pt x="191482" y="111954"/>
                </a:cubicBezTo>
                <a:cubicBezTo>
                  <a:pt x="196530" y="118336"/>
                  <a:pt x="204150" y="114240"/>
                  <a:pt x="203864" y="117193"/>
                </a:cubicBezTo>
                <a:cubicBezTo>
                  <a:pt x="202816" y="126051"/>
                  <a:pt x="193673" y="129385"/>
                  <a:pt x="190910" y="132719"/>
                </a:cubicBezTo>
                <a:cubicBezTo>
                  <a:pt x="188243" y="135957"/>
                  <a:pt x="189672" y="139767"/>
                  <a:pt x="194816" y="138148"/>
                </a:cubicBezTo>
                <a:cubicBezTo>
                  <a:pt x="201674" y="142911"/>
                  <a:pt x="196435" y="153388"/>
                  <a:pt x="173670" y="164437"/>
                </a:cubicBezTo>
                <a:cubicBezTo>
                  <a:pt x="179957" y="164532"/>
                  <a:pt x="201674" y="157198"/>
                  <a:pt x="196340" y="177772"/>
                </a:cubicBezTo>
                <a:cubicBezTo>
                  <a:pt x="201102" y="173772"/>
                  <a:pt x="207960" y="176724"/>
                  <a:pt x="218819" y="172057"/>
                </a:cubicBezTo>
                <a:cubicBezTo>
                  <a:pt x="229582" y="167390"/>
                  <a:pt x="221676" y="185297"/>
                  <a:pt x="214628" y="190059"/>
                </a:cubicBezTo>
                <a:cubicBezTo>
                  <a:pt x="225296" y="199299"/>
                  <a:pt x="199197" y="216539"/>
                  <a:pt x="194149" y="216444"/>
                </a:cubicBezTo>
                <a:cubicBezTo>
                  <a:pt x="202150" y="221397"/>
                  <a:pt x="244060" y="224730"/>
                  <a:pt x="206817" y="234351"/>
                </a:cubicBezTo>
                <a:cubicBezTo>
                  <a:pt x="213104" y="248448"/>
                  <a:pt x="248727" y="241018"/>
                  <a:pt x="248537" y="244257"/>
                </a:cubicBezTo>
                <a:cubicBezTo>
                  <a:pt x="248346" y="246352"/>
                  <a:pt x="250918" y="259687"/>
                  <a:pt x="234154" y="264354"/>
                </a:cubicBezTo>
                <a:cubicBezTo>
                  <a:pt x="233106" y="265878"/>
                  <a:pt x="241202" y="275784"/>
                  <a:pt x="226915" y="277118"/>
                </a:cubicBezTo>
                <a:cubicBezTo>
                  <a:pt x="215485" y="278166"/>
                  <a:pt x="232344" y="288548"/>
                  <a:pt x="217390" y="292739"/>
                </a:cubicBezTo>
                <a:cubicBezTo>
                  <a:pt x="223105" y="296073"/>
                  <a:pt x="224438" y="299787"/>
                  <a:pt x="230820" y="297692"/>
                </a:cubicBezTo>
                <a:cubicBezTo>
                  <a:pt x="246250" y="292644"/>
                  <a:pt x="243107" y="305598"/>
                  <a:pt x="245965" y="303121"/>
                </a:cubicBezTo>
                <a:cubicBezTo>
                  <a:pt x="263015" y="287881"/>
                  <a:pt x="264824" y="309408"/>
                  <a:pt x="274921" y="301311"/>
                </a:cubicBezTo>
                <a:cubicBezTo>
                  <a:pt x="281588" y="295977"/>
                  <a:pt x="289780" y="297978"/>
                  <a:pt x="291780" y="308455"/>
                </a:cubicBezTo>
                <a:cubicBezTo>
                  <a:pt x="295304" y="327029"/>
                  <a:pt x="265872" y="338935"/>
                  <a:pt x="269777" y="340935"/>
                </a:cubicBezTo>
                <a:cubicBezTo>
                  <a:pt x="286827" y="349889"/>
                  <a:pt x="266825" y="355509"/>
                  <a:pt x="253585" y="359985"/>
                </a:cubicBezTo>
                <a:cubicBezTo>
                  <a:pt x="274159" y="361890"/>
                  <a:pt x="263967" y="362176"/>
                  <a:pt x="260252" y="376559"/>
                </a:cubicBezTo>
                <a:cubicBezTo>
                  <a:pt x="258252" y="384179"/>
                  <a:pt x="264634" y="383607"/>
                  <a:pt x="275969" y="388560"/>
                </a:cubicBezTo>
                <a:cubicBezTo>
                  <a:pt x="284350" y="392370"/>
                  <a:pt x="274825" y="411039"/>
                  <a:pt x="236345" y="414754"/>
                </a:cubicBezTo>
                <a:cubicBezTo>
                  <a:pt x="269491" y="423898"/>
                  <a:pt x="278731" y="405705"/>
                  <a:pt x="283398" y="414659"/>
                </a:cubicBezTo>
                <a:cubicBezTo>
                  <a:pt x="285017" y="417707"/>
                  <a:pt x="288065" y="418088"/>
                  <a:pt x="295971" y="414087"/>
                </a:cubicBezTo>
                <a:cubicBezTo>
                  <a:pt x="303115" y="410468"/>
                  <a:pt x="312830" y="417707"/>
                  <a:pt x="313497" y="424660"/>
                </a:cubicBezTo>
                <a:cubicBezTo>
                  <a:pt x="315116" y="443520"/>
                  <a:pt x="304734" y="471142"/>
                  <a:pt x="279302" y="463713"/>
                </a:cubicBezTo>
                <a:cubicBezTo>
                  <a:pt x="277969" y="466094"/>
                  <a:pt x="274254" y="473238"/>
                  <a:pt x="264634" y="476571"/>
                </a:cubicBezTo>
                <a:cubicBezTo>
                  <a:pt x="253585" y="480381"/>
                  <a:pt x="247679" y="480381"/>
                  <a:pt x="252061" y="482096"/>
                </a:cubicBezTo>
                <a:cubicBezTo>
                  <a:pt x="265682" y="487620"/>
                  <a:pt x="268920" y="489525"/>
                  <a:pt x="274445" y="488287"/>
                </a:cubicBezTo>
                <a:cubicBezTo>
                  <a:pt x="293018" y="484668"/>
                  <a:pt x="300638" y="491621"/>
                  <a:pt x="303210" y="495526"/>
                </a:cubicBezTo>
                <a:cubicBezTo>
                  <a:pt x="305591" y="499050"/>
                  <a:pt x="327213" y="490383"/>
                  <a:pt x="330356" y="494288"/>
                </a:cubicBezTo>
                <a:cubicBezTo>
                  <a:pt x="333881" y="498669"/>
                  <a:pt x="340262" y="520101"/>
                  <a:pt x="316069" y="542199"/>
                </a:cubicBezTo>
                <a:cubicBezTo>
                  <a:pt x="297400" y="559153"/>
                  <a:pt x="284446" y="554676"/>
                  <a:pt x="275778" y="558105"/>
                </a:cubicBezTo>
                <a:cubicBezTo>
                  <a:pt x="242441" y="571345"/>
                  <a:pt x="231201" y="559439"/>
                  <a:pt x="221486" y="564106"/>
                </a:cubicBezTo>
                <a:cubicBezTo>
                  <a:pt x="194244" y="577441"/>
                  <a:pt x="173670" y="566583"/>
                  <a:pt x="150429" y="572107"/>
                </a:cubicBezTo>
                <a:cubicBezTo>
                  <a:pt x="131570" y="576584"/>
                  <a:pt x="112139" y="566964"/>
                  <a:pt x="95279" y="557058"/>
                </a:cubicBezTo>
                <a:cubicBezTo>
                  <a:pt x="45559" y="560677"/>
                  <a:pt x="37367" y="540865"/>
                  <a:pt x="35272" y="535055"/>
                </a:cubicBezTo>
                <a:close/>
              </a:path>
            </a:pathLst>
          </a:custGeom>
          <a:solidFill>
            <a:schemeClr val="accent3">
              <a:lumMod val="5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322" name="Group 1321">
            <a:extLst>
              <a:ext uri="{FF2B5EF4-FFF2-40B4-BE49-F238E27FC236}">
                <a16:creationId xmlns:a16="http://schemas.microsoft.com/office/drawing/2014/main" id="{E8045A39-909E-E847-093E-6FCB54563F9B}"/>
              </a:ext>
            </a:extLst>
          </p:cNvPr>
          <p:cNvGrpSpPr/>
          <p:nvPr/>
        </p:nvGrpSpPr>
        <p:grpSpPr>
          <a:xfrm>
            <a:off x="7452403" y="2408689"/>
            <a:ext cx="1564131" cy="1041909"/>
            <a:chOff x="7452403" y="2408689"/>
            <a:chExt cx="1564131" cy="1041909"/>
          </a:xfrm>
        </p:grpSpPr>
        <p:sp>
          <p:nvSpPr>
            <p:cNvPr id="380" name="Freeform: Shape 379">
              <a:extLst>
                <a:ext uri="{FF2B5EF4-FFF2-40B4-BE49-F238E27FC236}">
                  <a16:creationId xmlns:a16="http://schemas.microsoft.com/office/drawing/2014/main" id="{DC6C501E-69BE-AB4A-A902-61DC45A2BE29}"/>
                </a:ext>
              </a:extLst>
            </p:cNvPr>
            <p:cNvSpPr/>
            <p:nvPr/>
          </p:nvSpPr>
          <p:spPr>
            <a:xfrm>
              <a:off x="7452403" y="2409240"/>
              <a:ext cx="575009" cy="987371"/>
            </a:xfrm>
            <a:custGeom>
              <a:avLst/>
              <a:gdLst>
                <a:gd name="connsiteX0" fmla="*/ 42233 w 398034"/>
                <a:gd name="connsiteY0" fmla="*/ 637712 h 683480"/>
                <a:gd name="connsiteX1" fmla="*/ 15563 w 398034"/>
                <a:gd name="connsiteY1" fmla="*/ 607327 h 683480"/>
                <a:gd name="connsiteX2" fmla="*/ 3657 w 398034"/>
                <a:gd name="connsiteY2" fmla="*/ 563512 h 683480"/>
                <a:gd name="connsiteX3" fmla="*/ 33375 w 398034"/>
                <a:gd name="connsiteY3" fmla="*/ 555130 h 683480"/>
                <a:gd name="connsiteX4" fmla="*/ 41281 w 398034"/>
                <a:gd name="connsiteY4" fmla="*/ 536652 h 683480"/>
                <a:gd name="connsiteX5" fmla="*/ 28136 w 398034"/>
                <a:gd name="connsiteY5" fmla="*/ 515316 h 683480"/>
                <a:gd name="connsiteX6" fmla="*/ 19945 w 398034"/>
                <a:gd name="connsiteY6" fmla="*/ 481597 h 683480"/>
                <a:gd name="connsiteX7" fmla="*/ 46805 w 398034"/>
                <a:gd name="connsiteY7" fmla="*/ 480359 h 683480"/>
                <a:gd name="connsiteX8" fmla="*/ 74523 w 398034"/>
                <a:gd name="connsiteY8" fmla="*/ 472263 h 683480"/>
                <a:gd name="connsiteX9" fmla="*/ 90620 w 398034"/>
                <a:gd name="connsiteY9" fmla="*/ 457499 h 683480"/>
                <a:gd name="connsiteX10" fmla="*/ 73761 w 398034"/>
                <a:gd name="connsiteY10" fmla="*/ 435210 h 683480"/>
                <a:gd name="connsiteX11" fmla="*/ 33851 w 398034"/>
                <a:gd name="connsiteY11" fmla="*/ 422923 h 683480"/>
                <a:gd name="connsiteX12" fmla="*/ 56330 w 398034"/>
                <a:gd name="connsiteY12" fmla="*/ 409874 h 683480"/>
                <a:gd name="connsiteX13" fmla="*/ 94716 w 398034"/>
                <a:gd name="connsiteY13" fmla="*/ 397301 h 683480"/>
                <a:gd name="connsiteX14" fmla="*/ 123005 w 398034"/>
                <a:gd name="connsiteY14" fmla="*/ 388443 h 683480"/>
                <a:gd name="connsiteX15" fmla="*/ 148437 w 398034"/>
                <a:gd name="connsiteY15" fmla="*/ 378537 h 683480"/>
                <a:gd name="connsiteX16" fmla="*/ 137483 w 398034"/>
                <a:gd name="connsiteY16" fmla="*/ 364916 h 683480"/>
                <a:gd name="connsiteX17" fmla="*/ 105860 w 398034"/>
                <a:gd name="connsiteY17" fmla="*/ 358344 h 683480"/>
                <a:gd name="connsiteX18" fmla="*/ 92716 w 398034"/>
                <a:gd name="connsiteY18" fmla="*/ 333388 h 683480"/>
                <a:gd name="connsiteX19" fmla="*/ 53949 w 398034"/>
                <a:gd name="connsiteY19" fmla="*/ 319291 h 683480"/>
                <a:gd name="connsiteX20" fmla="*/ 65093 w 398034"/>
                <a:gd name="connsiteY20" fmla="*/ 310242 h 683480"/>
                <a:gd name="connsiteX21" fmla="*/ 81095 w 398034"/>
                <a:gd name="connsiteY21" fmla="*/ 301670 h 683480"/>
                <a:gd name="connsiteX22" fmla="*/ 104146 w 398034"/>
                <a:gd name="connsiteY22" fmla="*/ 301575 h 683480"/>
                <a:gd name="connsiteX23" fmla="*/ 134626 w 398034"/>
                <a:gd name="connsiteY23" fmla="*/ 308528 h 683480"/>
                <a:gd name="connsiteX24" fmla="*/ 142912 w 398034"/>
                <a:gd name="connsiteY24" fmla="*/ 296622 h 683480"/>
                <a:gd name="connsiteX25" fmla="*/ 134911 w 398034"/>
                <a:gd name="connsiteY25" fmla="*/ 275476 h 683480"/>
                <a:gd name="connsiteX26" fmla="*/ 119767 w 398034"/>
                <a:gd name="connsiteY26" fmla="*/ 271857 h 683480"/>
                <a:gd name="connsiteX27" fmla="*/ 113861 w 398034"/>
                <a:gd name="connsiteY27" fmla="*/ 259665 h 683480"/>
                <a:gd name="connsiteX28" fmla="*/ 94430 w 398034"/>
                <a:gd name="connsiteY28" fmla="*/ 235471 h 683480"/>
                <a:gd name="connsiteX29" fmla="*/ 118528 w 398034"/>
                <a:gd name="connsiteY29" fmla="*/ 237186 h 683480"/>
                <a:gd name="connsiteX30" fmla="*/ 133864 w 398034"/>
                <a:gd name="connsiteY30" fmla="*/ 240424 h 683480"/>
                <a:gd name="connsiteX31" fmla="*/ 151866 w 398034"/>
                <a:gd name="connsiteY31" fmla="*/ 238614 h 683480"/>
                <a:gd name="connsiteX32" fmla="*/ 126148 w 398034"/>
                <a:gd name="connsiteY32" fmla="*/ 210230 h 683480"/>
                <a:gd name="connsiteX33" fmla="*/ 122053 w 398034"/>
                <a:gd name="connsiteY33" fmla="*/ 191180 h 683480"/>
                <a:gd name="connsiteX34" fmla="*/ 124148 w 398034"/>
                <a:gd name="connsiteY34" fmla="*/ 182131 h 683480"/>
                <a:gd name="connsiteX35" fmla="*/ 141198 w 398034"/>
                <a:gd name="connsiteY35" fmla="*/ 188132 h 683480"/>
                <a:gd name="connsiteX36" fmla="*/ 147770 w 398034"/>
                <a:gd name="connsiteY36" fmla="*/ 181750 h 683480"/>
                <a:gd name="connsiteX37" fmla="*/ 168249 w 398034"/>
                <a:gd name="connsiteY37" fmla="*/ 185655 h 683480"/>
                <a:gd name="connsiteX38" fmla="*/ 152533 w 398034"/>
                <a:gd name="connsiteY38" fmla="*/ 169177 h 683480"/>
                <a:gd name="connsiteX39" fmla="*/ 142532 w 398034"/>
                <a:gd name="connsiteY39" fmla="*/ 153461 h 683480"/>
                <a:gd name="connsiteX40" fmla="*/ 158343 w 398034"/>
                <a:gd name="connsiteY40" fmla="*/ 154128 h 683480"/>
                <a:gd name="connsiteX41" fmla="*/ 170059 w 398034"/>
                <a:gd name="connsiteY41" fmla="*/ 155747 h 683480"/>
                <a:gd name="connsiteX42" fmla="*/ 160629 w 398034"/>
                <a:gd name="connsiteY42" fmla="*/ 138221 h 683480"/>
                <a:gd name="connsiteX43" fmla="*/ 151199 w 398034"/>
                <a:gd name="connsiteY43" fmla="*/ 127648 h 683480"/>
                <a:gd name="connsiteX44" fmla="*/ 143389 w 398034"/>
                <a:gd name="connsiteY44" fmla="*/ 119266 h 683480"/>
                <a:gd name="connsiteX45" fmla="*/ 155581 w 398034"/>
                <a:gd name="connsiteY45" fmla="*/ 117171 h 683480"/>
                <a:gd name="connsiteX46" fmla="*/ 153199 w 398034"/>
                <a:gd name="connsiteY46" fmla="*/ 104026 h 683480"/>
                <a:gd name="connsiteX47" fmla="*/ 164915 w 398034"/>
                <a:gd name="connsiteY47" fmla="*/ 104979 h 683480"/>
                <a:gd name="connsiteX48" fmla="*/ 176440 w 398034"/>
                <a:gd name="connsiteY48" fmla="*/ 110313 h 683480"/>
                <a:gd name="connsiteX49" fmla="*/ 174345 w 398034"/>
                <a:gd name="connsiteY49" fmla="*/ 91834 h 683480"/>
                <a:gd name="connsiteX50" fmla="*/ 177584 w 398034"/>
                <a:gd name="connsiteY50" fmla="*/ 80976 h 683480"/>
                <a:gd name="connsiteX51" fmla="*/ 163106 w 398034"/>
                <a:gd name="connsiteY51" fmla="*/ 60211 h 683480"/>
                <a:gd name="connsiteX52" fmla="*/ 169773 w 398034"/>
                <a:gd name="connsiteY52" fmla="*/ 60878 h 683480"/>
                <a:gd name="connsiteX53" fmla="*/ 179679 w 398034"/>
                <a:gd name="connsiteY53" fmla="*/ 69641 h 683480"/>
                <a:gd name="connsiteX54" fmla="*/ 178917 w 398034"/>
                <a:gd name="connsiteY54" fmla="*/ 49829 h 683480"/>
                <a:gd name="connsiteX55" fmla="*/ 184918 w 398034"/>
                <a:gd name="connsiteY55" fmla="*/ 51829 h 683480"/>
                <a:gd name="connsiteX56" fmla="*/ 187394 w 398034"/>
                <a:gd name="connsiteY56" fmla="*/ 22778 h 683480"/>
                <a:gd name="connsiteX57" fmla="*/ 195681 w 398034"/>
                <a:gd name="connsiteY57" fmla="*/ 394 h 683480"/>
                <a:gd name="connsiteX58" fmla="*/ 203682 w 398034"/>
                <a:gd name="connsiteY58" fmla="*/ 26016 h 683480"/>
                <a:gd name="connsiteX59" fmla="*/ 211683 w 398034"/>
                <a:gd name="connsiteY59" fmla="*/ 45733 h 683480"/>
                <a:gd name="connsiteX60" fmla="*/ 207206 w 398034"/>
                <a:gd name="connsiteY60" fmla="*/ 60878 h 683480"/>
                <a:gd name="connsiteX61" fmla="*/ 208349 w 398034"/>
                <a:gd name="connsiteY61" fmla="*/ 69927 h 683480"/>
                <a:gd name="connsiteX62" fmla="*/ 216255 w 398034"/>
                <a:gd name="connsiteY62" fmla="*/ 77166 h 683480"/>
                <a:gd name="connsiteX63" fmla="*/ 202634 w 398034"/>
                <a:gd name="connsiteY63" fmla="*/ 85262 h 683480"/>
                <a:gd name="connsiteX64" fmla="*/ 211969 w 398034"/>
                <a:gd name="connsiteY64" fmla="*/ 92787 h 683480"/>
                <a:gd name="connsiteX65" fmla="*/ 199491 w 398034"/>
                <a:gd name="connsiteY65" fmla="*/ 96311 h 683480"/>
                <a:gd name="connsiteX66" fmla="*/ 211778 w 398034"/>
                <a:gd name="connsiteY66" fmla="*/ 115837 h 683480"/>
                <a:gd name="connsiteX67" fmla="*/ 207016 w 398034"/>
                <a:gd name="connsiteY67" fmla="*/ 119742 h 683480"/>
                <a:gd name="connsiteX68" fmla="*/ 235305 w 398034"/>
                <a:gd name="connsiteY68" fmla="*/ 123743 h 683480"/>
                <a:gd name="connsiteX69" fmla="*/ 228352 w 398034"/>
                <a:gd name="connsiteY69" fmla="*/ 133554 h 683480"/>
                <a:gd name="connsiteX70" fmla="*/ 243020 w 398034"/>
                <a:gd name="connsiteY70" fmla="*/ 139840 h 683480"/>
                <a:gd name="connsiteX71" fmla="*/ 227685 w 398034"/>
                <a:gd name="connsiteY71" fmla="*/ 158319 h 683480"/>
                <a:gd name="connsiteX72" fmla="*/ 232352 w 398034"/>
                <a:gd name="connsiteY72" fmla="*/ 164796 h 683480"/>
                <a:gd name="connsiteX73" fmla="*/ 207111 w 398034"/>
                <a:gd name="connsiteY73" fmla="*/ 196038 h 683480"/>
                <a:gd name="connsiteX74" fmla="*/ 234162 w 398034"/>
                <a:gd name="connsiteY74" fmla="*/ 211944 h 683480"/>
                <a:gd name="connsiteX75" fmla="*/ 260927 w 398034"/>
                <a:gd name="connsiteY75" fmla="*/ 205182 h 683480"/>
                <a:gd name="connsiteX76" fmla="*/ 255974 w 398034"/>
                <a:gd name="connsiteY76" fmla="*/ 226613 h 683480"/>
                <a:gd name="connsiteX77" fmla="*/ 231590 w 398034"/>
                <a:gd name="connsiteY77" fmla="*/ 258141 h 683480"/>
                <a:gd name="connsiteX78" fmla="*/ 246735 w 398034"/>
                <a:gd name="connsiteY78" fmla="*/ 279477 h 683480"/>
                <a:gd name="connsiteX79" fmla="*/ 296455 w 398034"/>
                <a:gd name="connsiteY79" fmla="*/ 291288 h 683480"/>
                <a:gd name="connsiteX80" fmla="*/ 279311 w 398034"/>
                <a:gd name="connsiteY80" fmla="*/ 315291 h 683480"/>
                <a:gd name="connsiteX81" fmla="*/ 270643 w 398034"/>
                <a:gd name="connsiteY81" fmla="*/ 330531 h 683480"/>
                <a:gd name="connsiteX82" fmla="*/ 259308 w 398034"/>
                <a:gd name="connsiteY82" fmla="*/ 349200 h 683480"/>
                <a:gd name="connsiteX83" fmla="*/ 275310 w 398034"/>
                <a:gd name="connsiteY83" fmla="*/ 355105 h 683480"/>
                <a:gd name="connsiteX84" fmla="*/ 293408 w 398034"/>
                <a:gd name="connsiteY84" fmla="*/ 361582 h 683480"/>
                <a:gd name="connsiteX85" fmla="*/ 327888 w 398034"/>
                <a:gd name="connsiteY85" fmla="*/ 359487 h 683480"/>
                <a:gd name="connsiteX86" fmla="*/ 347986 w 398034"/>
                <a:gd name="connsiteY86" fmla="*/ 367964 h 683480"/>
                <a:gd name="connsiteX87" fmla="*/ 321792 w 398034"/>
                <a:gd name="connsiteY87" fmla="*/ 406731 h 683480"/>
                <a:gd name="connsiteX88" fmla="*/ 302456 w 398034"/>
                <a:gd name="connsiteY88" fmla="*/ 429400 h 683480"/>
                <a:gd name="connsiteX89" fmla="*/ 310362 w 398034"/>
                <a:gd name="connsiteY89" fmla="*/ 449117 h 683480"/>
                <a:gd name="connsiteX90" fmla="*/ 329031 w 398034"/>
                <a:gd name="connsiteY90" fmla="*/ 463404 h 683480"/>
                <a:gd name="connsiteX91" fmla="*/ 281882 w 398034"/>
                <a:gd name="connsiteY91" fmla="*/ 494551 h 683480"/>
                <a:gd name="connsiteX92" fmla="*/ 337985 w 398034"/>
                <a:gd name="connsiteY92" fmla="*/ 494361 h 683480"/>
                <a:gd name="connsiteX93" fmla="*/ 352939 w 398034"/>
                <a:gd name="connsiteY93" fmla="*/ 493694 h 683480"/>
                <a:gd name="connsiteX94" fmla="*/ 373799 w 398034"/>
                <a:gd name="connsiteY94" fmla="*/ 506267 h 683480"/>
                <a:gd name="connsiteX95" fmla="*/ 333032 w 398034"/>
                <a:gd name="connsiteY95" fmla="*/ 552844 h 683480"/>
                <a:gd name="connsiteX96" fmla="*/ 315601 w 398034"/>
                <a:gd name="connsiteY96" fmla="*/ 568179 h 683480"/>
                <a:gd name="connsiteX97" fmla="*/ 300646 w 398034"/>
                <a:gd name="connsiteY97" fmla="*/ 574847 h 683480"/>
                <a:gd name="connsiteX98" fmla="*/ 327317 w 398034"/>
                <a:gd name="connsiteY98" fmla="*/ 582276 h 683480"/>
                <a:gd name="connsiteX99" fmla="*/ 361607 w 398034"/>
                <a:gd name="connsiteY99" fmla="*/ 590944 h 683480"/>
                <a:gd name="connsiteX100" fmla="*/ 393896 w 398034"/>
                <a:gd name="connsiteY100" fmla="*/ 589420 h 683480"/>
                <a:gd name="connsiteX101" fmla="*/ 376846 w 398034"/>
                <a:gd name="connsiteY101" fmla="*/ 646570 h 683480"/>
                <a:gd name="connsiteX102" fmla="*/ 328841 w 398034"/>
                <a:gd name="connsiteY102" fmla="*/ 665430 h 683480"/>
                <a:gd name="connsiteX103" fmla="*/ 264166 w 398034"/>
                <a:gd name="connsiteY103" fmla="*/ 672573 h 683480"/>
                <a:gd name="connsiteX104" fmla="*/ 179488 w 398034"/>
                <a:gd name="connsiteY104" fmla="*/ 682098 h 683480"/>
                <a:gd name="connsiteX105" fmla="*/ 113766 w 398034"/>
                <a:gd name="connsiteY105" fmla="*/ 664191 h 683480"/>
                <a:gd name="connsiteX106" fmla="*/ 42233 w 398034"/>
                <a:gd name="connsiteY106" fmla="*/ 637903 h 683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8034" h="683480">
                  <a:moveTo>
                    <a:pt x="42233" y="637712"/>
                  </a:moveTo>
                  <a:cubicBezTo>
                    <a:pt x="15849" y="630473"/>
                    <a:pt x="17278" y="609613"/>
                    <a:pt x="15563" y="607327"/>
                  </a:cubicBezTo>
                  <a:cubicBezTo>
                    <a:pt x="15278" y="606851"/>
                    <a:pt x="-9011" y="586182"/>
                    <a:pt x="3657" y="563512"/>
                  </a:cubicBezTo>
                  <a:cubicBezTo>
                    <a:pt x="9182" y="553606"/>
                    <a:pt x="27660" y="549415"/>
                    <a:pt x="33375" y="555130"/>
                  </a:cubicBezTo>
                  <a:cubicBezTo>
                    <a:pt x="39566" y="546653"/>
                    <a:pt x="63760" y="546939"/>
                    <a:pt x="41281" y="536652"/>
                  </a:cubicBezTo>
                  <a:cubicBezTo>
                    <a:pt x="33470" y="533128"/>
                    <a:pt x="34994" y="519602"/>
                    <a:pt x="28136" y="515316"/>
                  </a:cubicBezTo>
                  <a:cubicBezTo>
                    <a:pt x="9182" y="503409"/>
                    <a:pt x="16992" y="483216"/>
                    <a:pt x="19945" y="481597"/>
                  </a:cubicBezTo>
                  <a:cubicBezTo>
                    <a:pt x="31089" y="490551"/>
                    <a:pt x="42233" y="482359"/>
                    <a:pt x="46805" y="480359"/>
                  </a:cubicBezTo>
                  <a:cubicBezTo>
                    <a:pt x="55854" y="476644"/>
                    <a:pt x="68808" y="484550"/>
                    <a:pt x="74523" y="472263"/>
                  </a:cubicBezTo>
                  <a:cubicBezTo>
                    <a:pt x="79000" y="462642"/>
                    <a:pt x="89477" y="465405"/>
                    <a:pt x="90620" y="457499"/>
                  </a:cubicBezTo>
                  <a:cubicBezTo>
                    <a:pt x="91763" y="450069"/>
                    <a:pt x="53949" y="458547"/>
                    <a:pt x="73761" y="435210"/>
                  </a:cubicBezTo>
                  <a:cubicBezTo>
                    <a:pt x="62712" y="430638"/>
                    <a:pt x="42138" y="433877"/>
                    <a:pt x="33851" y="422923"/>
                  </a:cubicBezTo>
                  <a:cubicBezTo>
                    <a:pt x="28708" y="416256"/>
                    <a:pt x="35090" y="410065"/>
                    <a:pt x="56330" y="409874"/>
                  </a:cubicBezTo>
                  <a:cubicBezTo>
                    <a:pt x="88048" y="410065"/>
                    <a:pt x="42328" y="389681"/>
                    <a:pt x="94716" y="397301"/>
                  </a:cubicBezTo>
                  <a:cubicBezTo>
                    <a:pt x="111670" y="399777"/>
                    <a:pt x="83667" y="377203"/>
                    <a:pt x="123005" y="388443"/>
                  </a:cubicBezTo>
                  <a:cubicBezTo>
                    <a:pt x="125386" y="385680"/>
                    <a:pt x="131482" y="372155"/>
                    <a:pt x="148437" y="378537"/>
                  </a:cubicBezTo>
                  <a:cubicBezTo>
                    <a:pt x="138245" y="370155"/>
                    <a:pt x="139388" y="368059"/>
                    <a:pt x="137483" y="364916"/>
                  </a:cubicBezTo>
                  <a:cubicBezTo>
                    <a:pt x="110909" y="367869"/>
                    <a:pt x="119672" y="359201"/>
                    <a:pt x="105860" y="358344"/>
                  </a:cubicBezTo>
                  <a:cubicBezTo>
                    <a:pt x="70713" y="356344"/>
                    <a:pt x="84239" y="343294"/>
                    <a:pt x="92716" y="333388"/>
                  </a:cubicBezTo>
                  <a:cubicBezTo>
                    <a:pt x="79571" y="337008"/>
                    <a:pt x="58902" y="326816"/>
                    <a:pt x="53949" y="319291"/>
                  </a:cubicBezTo>
                  <a:cubicBezTo>
                    <a:pt x="45567" y="306337"/>
                    <a:pt x="61188" y="311004"/>
                    <a:pt x="65093" y="310242"/>
                  </a:cubicBezTo>
                  <a:cubicBezTo>
                    <a:pt x="70523" y="309195"/>
                    <a:pt x="68808" y="293383"/>
                    <a:pt x="81095" y="301670"/>
                  </a:cubicBezTo>
                  <a:cubicBezTo>
                    <a:pt x="93478" y="310052"/>
                    <a:pt x="105860" y="308623"/>
                    <a:pt x="104146" y="301575"/>
                  </a:cubicBezTo>
                  <a:cubicBezTo>
                    <a:pt x="101193" y="289192"/>
                    <a:pt x="129482" y="307290"/>
                    <a:pt x="134626" y="308528"/>
                  </a:cubicBezTo>
                  <a:cubicBezTo>
                    <a:pt x="137388" y="302527"/>
                    <a:pt x="138912" y="297765"/>
                    <a:pt x="142912" y="296622"/>
                  </a:cubicBezTo>
                  <a:cubicBezTo>
                    <a:pt x="151676" y="294145"/>
                    <a:pt x="147389" y="286144"/>
                    <a:pt x="134911" y="275476"/>
                  </a:cubicBezTo>
                  <a:cubicBezTo>
                    <a:pt x="133007" y="273857"/>
                    <a:pt x="121957" y="273666"/>
                    <a:pt x="119767" y="271857"/>
                  </a:cubicBezTo>
                  <a:cubicBezTo>
                    <a:pt x="112909" y="266332"/>
                    <a:pt x="118243" y="260617"/>
                    <a:pt x="113861" y="259665"/>
                  </a:cubicBezTo>
                  <a:cubicBezTo>
                    <a:pt x="90335" y="254235"/>
                    <a:pt x="84048" y="231852"/>
                    <a:pt x="94430" y="235471"/>
                  </a:cubicBezTo>
                  <a:cubicBezTo>
                    <a:pt x="119957" y="244425"/>
                    <a:pt x="109289" y="236424"/>
                    <a:pt x="118528" y="237186"/>
                  </a:cubicBezTo>
                  <a:cubicBezTo>
                    <a:pt x="124244" y="237757"/>
                    <a:pt x="135293" y="245091"/>
                    <a:pt x="133864" y="240424"/>
                  </a:cubicBezTo>
                  <a:cubicBezTo>
                    <a:pt x="131292" y="231852"/>
                    <a:pt x="148342" y="238995"/>
                    <a:pt x="151866" y="238614"/>
                  </a:cubicBezTo>
                  <a:cubicBezTo>
                    <a:pt x="155676" y="224708"/>
                    <a:pt x="133483" y="233566"/>
                    <a:pt x="126148" y="210230"/>
                  </a:cubicBezTo>
                  <a:cubicBezTo>
                    <a:pt x="117100" y="206610"/>
                    <a:pt x="105479" y="186227"/>
                    <a:pt x="122053" y="191180"/>
                  </a:cubicBezTo>
                  <a:cubicBezTo>
                    <a:pt x="125672" y="192228"/>
                    <a:pt x="123386" y="183560"/>
                    <a:pt x="124148" y="182131"/>
                  </a:cubicBezTo>
                  <a:cubicBezTo>
                    <a:pt x="126244" y="178416"/>
                    <a:pt x="138626" y="188608"/>
                    <a:pt x="141198" y="188132"/>
                  </a:cubicBezTo>
                  <a:cubicBezTo>
                    <a:pt x="144913" y="187465"/>
                    <a:pt x="138722" y="175845"/>
                    <a:pt x="147770" y="181750"/>
                  </a:cubicBezTo>
                  <a:cubicBezTo>
                    <a:pt x="161010" y="190227"/>
                    <a:pt x="165773" y="186322"/>
                    <a:pt x="168249" y="185655"/>
                  </a:cubicBezTo>
                  <a:cubicBezTo>
                    <a:pt x="155866" y="177369"/>
                    <a:pt x="163296" y="173273"/>
                    <a:pt x="152533" y="169177"/>
                  </a:cubicBezTo>
                  <a:cubicBezTo>
                    <a:pt x="148151" y="167463"/>
                    <a:pt x="137674" y="168225"/>
                    <a:pt x="142532" y="153461"/>
                  </a:cubicBezTo>
                  <a:cubicBezTo>
                    <a:pt x="154533" y="162986"/>
                    <a:pt x="156343" y="152604"/>
                    <a:pt x="158343" y="154128"/>
                  </a:cubicBezTo>
                  <a:cubicBezTo>
                    <a:pt x="163677" y="158033"/>
                    <a:pt x="168916" y="157747"/>
                    <a:pt x="170059" y="155747"/>
                  </a:cubicBezTo>
                  <a:cubicBezTo>
                    <a:pt x="168535" y="151937"/>
                    <a:pt x="157200" y="142602"/>
                    <a:pt x="160629" y="138221"/>
                  </a:cubicBezTo>
                  <a:cubicBezTo>
                    <a:pt x="158915" y="136983"/>
                    <a:pt x="142912" y="131553"/>
                    <a:pt x="151199" y="127648"/>
                  </a:cubicBezTo>
                  <a:cubicBezTo>
                    <a:pt x="147103" y="127553"/>
                    <a:pt x="144246" y="122790"/>
                    <a:pt x="143389" y="119266"/>
                  </a:cubicBezTo>
                  <a:cubicBezTo>
                    <a:pt x="142532" y="115361"/>
                    <a:pt x="148151" y="119647"/>
                    <a:pt x="155581" y="117171"/>
                  </a:cubicBezTo>
                  <a:cubicBezTo>
                    <a:pt x="154819" y="113932"/>
                    <a:pt x="147865" y="108122"/>
                    <a:pt x="153199" y="104026"/>
                  </a:cubicBezTo>
                  <a:cubicBezTo>
                    <a:pt x="162534" y="112884"/>
                    <a:pt x="160915" y="104026"/>
                    <a:pt x="164915" y="104979"/>
                  </a:cubicBezTo>
                  <a:cubicBezTo>
                    <a:pt x="169678" y="106026"/>
                    <a:pt x="171773" y="109932"/>
                    <a:pt x="176440" y="110313"/>
                  </a:cubicBezTo>
                  <a:cubicBezTo>
                    <a:pt x="183679" y="97930"/>
                    <a:pt x="176155" y="97263"/>
                    <a:pt x="174345" y="91834"/>
                  </a:cubicBezTo>
                  <a:cubicBezTo>
                    <a:pt x="172249" y="85738"/>
                    <a:pt x="179393" y="87357"/>
                    <a:pt x="177584" y="80976"/>
                  </a:cubicBezTo>
                  <a:cubicBezTo>
                    <a:pt x="174536" y="70498"/>
                    <a:pt x="160629" y="74689"/>
                    <a:pt x="163106" y="60211"/>
                  </a:cubicBezTo>
                  <a:cubicBezTo>
                    <a:pt x="165011" y="51639"/>
                    <a:pt x="167773" y="59163"/>
                    <a:pt x="169773" y="60878"/>
                  </a:cubicBezTo>
                  <a:cubicBezTo>
                    <a:pt x="171869" y="62688"/>
                    <a:pt x="176822" y="60402"/>
                    <a:pt x="179679" y="69641"/>
                  </a:cubicBezTo>
                  <a:cubicBezTo>
                    <a:pt x="184061" y="65450"/>
                    <a:pt x="172726" y="54210"/>
                    <a:pt x="178917" y="49829"/>
                  </a:cubicBezTo>
                  <a:cubicBezTo>
                    <a:pt x="180346" y="51258"/>
                    <a:pt x="182918" y="51353"/>
                    <a:pt x="184918" y="51829"/>
                  </a:cubicBezTo>
                  <a:cubicBezTo>
                    <a:pt x="172916" y="25540"/>
                    <a:pt x="183965" y="27445"/>
                    <a:pt x="187394" y="22778"/>
                  </a:cubicBezTo>
                  <a:cubicBezTo>
                    <a:pt x="194062" y="14015"/>
                    <a:pt x="186156" y="5919"/>
                    <a:pt x="195681" y="394"/>
                  </a:cubicBezTo>
                  <a:cubicBezTo>
                    <a:pt x="202349" y="-3416"/>
                    <a:pt x="204253" y="21540"/>
                    <a:pt x="203682" y="26016"/>
                  </a:cubicBezTo>
                  <a:cubicBezTo>
                    <a:pt x="202634" y="34303"/>
                    <a:pt x="217208" y="40780"/>
                    <a:pt x="211683" y="45733"/>
                  </a:cubicBezTo>
                  <a:cubicBezTo>
                    <a:pt x="198634" y="57258"/>
                    <a:pt x="206349" y="59735"/>
                    <a:pt x="207206" y="60878"/>
                  </a:cubicBezTo>
                  <a:cubicBezTo>
                    <a:pt x="209397" y="63069"/>
                    <a:pt x="206254" y="66974"/>
                    <a:pt x="208349" y="69927"/>
                  </a:cubicBezTo>
                  <a:cubicBezTo>
                    <a:pt x="211397" y="74213"/>
                    <a:pt x="220065" y="69927"/>
                    <a:pt x="216255" y="77166"/>
                  </a:cubicBezTo>
                  <a:cubicBezTo>
                    <a:pt x="214541" y="80404"/>
                    <a:pt x="208921" y="80118"/>
                    <a:pt x="202634" y="85262"/>
                  </a:cubicBezTo>
                  <a:cubicBezTo>
                    <a:pt x="204444" y="88310"/>
                    <a:pt x="216636" y="86786"/>
                    <a:pt x="211969" y="92787"/>
                  </a:cubicBezTo>
                  <a:cubicBezTo>
                    <a:pt x="208826" y="96882"/>
                    <a:pt x="204444" y="97549"/>
                    <a:pt x="199491" y="96311"/>
                  </a:cubicBezTo>
                  <a:cubicBezTo>
                    <a:pt x="200920" y="104979"/>
                    <a:pt x="211874" y="107169"/>
                    <a:pt x="211778" y="115837"/>
                  </a:cubicBezTo>
                  <a:cubicBezTo>
                    <a:pt x="211778" y="117075"/>
                    <a:pt x="208730" y="119838"/>
                    <a:pt x="207016" y="119742"/>
                  </a:cubicBezTo>
                  <a:cubicBezTo>
                    <a:pt x="205016" y="129077"/>
                    <a:pt x="232352" y="121743"/>
                    <a:pt x="235305" y="123743"/>
                  </a:cubicBezTo>
                  <a:cubicBezTo>
                    <a:pt x="235019" y="129363"/>
                    <a:pt x="231686" y="130220"/>
                    <a:pt x="228352" y="133554"/>
                  </a:cubicBezTo>
                  <a:cubicBezTo>
                    <a:pt x="234353" y="141174"/>
                    <a:pt x="243401" y="136316"/>
                    <a:pt x="243020" y="139840"/>
                  </a:cubicBezTo>
                  <a:cubicBezTo>
                    <a:pt x="241782" y="150318"/>
                    <a:pt x="230828" y="154318"/>
                    <a:pt x="227685" y="158319"/>
                  </a:cubicBezTo>
                  <a:cubicBezTo>
                    <a:pt x="224542" y="162224"/>
                    <a:pt x="226256" y="166701"/>
                    <a:pt x="232352" y="164796"/>
                  </a:cubicBezTo>
                  <a:cubicBezTo>
                    <a:pt x="240544" y="170511"/>
                    <a:pt x="234353" y="182988"/>
                    <a:pt x="207111" y="196038"/>
                  </a:cubicBezTo>
                  <a:cubicBezTo>
                    <a:pt x="214541" y="196228"/>
                    <a:pt x="240449" y="187465"/>
                    <a:pt x="234162" y="211944"/>
                  </a:cubicBezTo>
                  <a:cubicBezTo>
                    <a:pt x="239877" y="207182"/>
                    <a:pt x="247973" y="210706"/>
                    <a:pt x="260927" y="205182"/>
                  </a:cubicBezTo>
                  <a:cubicBezTo>
                    <a:pt x="273786" y="199657"/>
                    <a:pt x="264356" y="220993"/>
                    <a:pt x="255974" y="226613"/>
                  </a:cubicBezTo>
                  <a:cubicBezTo>
                    <a:pt x="268643" y="237567"/>
                    <a:pt x="237591" y="258141"/>
                    <a:pt x="231590" y="258141"/>
                  </a:cubicBezTo>
                  <a:cubicBezTo>
                    <a:pt x="241115" y="264046"/>
                    <a:pt x="291121" y="268047"/>
                    <a:pt x="246735" y="279477"/>
                  </a:cubicBezTo>
                  <a:cubicBezTo>
                    <a:pt x="254260" y="296241"/>
                    <a:pt x="296646" y="287382"/>
                    <a:pt x="296455" y="291288"/>
                  </a:cubicBezTo>
                  <a:cubicBezTo>
                    <a:pt x="296170" y="293764"/>
                    <a:pt x="299313" y="309671"/>
                    <a:pt x="279311" y="315291"/>
                  </a:cubicBezTo>
                  <a:cubicBezTo>
                    <a:pt x="278072" y="317100"/>
                    <a:pt x="287788" y="328816"/>
                    <a:pt x="270643" y="330531"/>
                  </a:cubicBezTo>
                  <a:cubicBezTo>
                    <a:pt x="257022" y="331864"/>
                    <a:pt x="277120" y="344151"/>
                    <a:pt x="259308" y="349200"/>
                  </a:cubicBezTo>
                  <a:cubicBezTo>
                    <a:pt x="266166" y="353200"/>
                    <a:pt x="267690" y="357677"/>
                    <a:pt x="275310" y="355105"/>
                  </a:cubicBezTo>
                  <a:cubicBezTo>
                    <a:pt x="293598" y="349104"/>
                    <a:pt x="289978" y="364535"/>
                    <a:pt x="293408" y="361582"/>
                  </a:cubicBezTo>
                  <a:cubicBezTo>
                    <a:pt x="313696" y="343390"/>
                    <a:pt x="315886" y="369107"/>
                    <a:pt x="327888" y="359487"/>
                  </a:cubicBezTo>
                  <a:cubicBezTo>
                    <a:pt x="335889" y="353105"/>
                    <a:pt x="345604" y="355486"/>
                    <a:pt x="347986" y="367964"/>
                  </a:cubicBezTo>
                  <a:cubicBezTo>
                    <a:pt x="352272" y="390157"/>
                    <a:pt x="317125" y="404254"/>
                    <a:pt x="321792" y="406731"/>
                  </a:cubicBezTo>
                  <a:cubicBezTo>
                    <a:pt x="342080" y="417399"/>
                    <a:pt x="318268" y="424161"/>
                    <a:pt x="302456" y="429400"/>
                  </a:cubicBezTo>
                  <a:cubicBezTo>
                    <a:pt x="327031" y="431686"/>
                    <a:pt x="314839" y="432067"/>
                    <a:pt x="310362" y="449117"/>
                  </a:cubicBezTo>
                  <a:cubicBezTo>
                    <a:pt x="307981" y="458261"/>
                    <a:pt x="315601" y="457594"/>
                    <a:pt x="329031" y="463404"/>
                  </a:cubicBezTo>
                  <a:cubicBezTo>
                    <a:pt x="339032" y="467881"/>
                    <a:pt x="327697" y="490265"/>
                    <a:pt x="281882" y="494551"/>
                  </a:cubicBezTo>
                  <a:cubicBezTo>
                    <a:pt x="321411" y="505410"/>
                    <a:pt x="332460" y="483788"/>
                    <a:pt x="337985" y="494361"/>
                  </a:cubicBezTo>
                  <a:cubicBezTo>
                    <a:pt x="339889" y="497980"/>
                    <a:pt x="343509" y="498456"/>
                    <a:pt x="352939" y="493694"/>
                  </a:cubicBezTo>
                  <a:cubicBezTo>
                    <a:pt x="361416" y="489408"/>
                    <a:pt x="373036" y="497980"/>
                    <a:pt x="373799" y="506267"/>
                  </a:cubicBezTo>
                  <a:cubicBezTo>
                    <a:pt x="375703" y="528746"/>
                    <a:pt x="363321" y="561703"/>
                    <a:pt x="333032" y="552844"/>
                  </a:cubicBezTo>
                  <a:cubicBezTo>
                    <a:pt x="331412" y="555702"/>
                    <a:pt x="327031" y="564274"/>
                    <a:pt x="315601" y="568179"/>
                  </a:cubicBezTo>
                  <a:cubicBezTo>
                    <a:pt x="302361" y="572656"/>
                    <a:pt x="295408" y="572656"/>
                    <a:pt x="300646" y="574847"/>
                  </a:cubicBezTo>
                  <a:cubicBezTo>
                    <a:pt x="316934" y="581419"/>
                    <a:pt x="320744" y="583705"/>
                    <a:pt x="327317" y="582276"/>
                  </a:cubicBezTo>
                  <a:cubicBezTo>
                    <a:pt x="349414" y="577990"/>
                    <a:pt x="358559" y="586182"/>
                    <a:pt x="361607" y="590944"/>
                  </a:cubicBezTo>
                  <a:cubicBezTo>
                    <a:pt x="364369" y="595040"/>
                    <a:pt x="390182" y="584848"/>
                    <a:pt x="393896" y="589420"/>
                  </a:cubicBezTo>
                  <a:cubicBezTo>
                    <a:pt x="398087" y="594564"/>
                    <a:pt x="405707" y="620186"/>
                    <a:pt x="376846" y="646570"/>
                  </a:cubicBezTo>
                  <a:cubicBezTo>
                    <a:pt x="354653" y="666763"/>
                    <a:pt x="339128" y="661429"/>
                    <a:pt x="328841" y="665430"/>
                  </a:cubicBezTo>
                  <a:cubicBezTo>
                    <a:pt x="289121" y="681146"/>
                    <a:pt x="275691" y="666954"/>
                    <a:pt x="264166" y="672573"/>
                  </a:cubicBezTo>
                  <a:cubicBezTo>
                    <a:pt x="231686" y="688480"/>
                    <a:pt x="207206" y="675526"/>
                    <a:pt x="179488" y="682098"/>
                  </a:cubicBezTo>
                  <a:cubicBezTo>
                    <a:pt x="157105" y="687528"/>
                    <a:pt x="133864" y="676003"/>
                    <a:pt x="113766" y="664191"/>
                  </a:cubicBezTo>
                  <a:cubicBezTo>
                    <a:pt x="54425" y="668478"/>
                    <a:pt x="44805" y="644951"/>
                    <a:pt x="42233" y="637903"/>
                  </a:cubicBezTo>
                  <a:close/>
                </a:path>
              </a:pathLst>
            </a:custGeom>
            <a:solidFill>
              <a:srgbClr val="5895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1" name="Freeform: Shape 380">
              <a:extLst>
                <a:ext uri="{FF2B5EF4-FFF2-40B4-BE49-F238E27FC236}">
                  <a16:creationId xmlns:a16="http://schemas.microsoft.com/office/drawing/2014/main" id="{88A99A35-E0FA-4881-6551-28D7EC05B3E6}"/>
                </a:ext>
              </a:extLst>
            </p:cNvPr>
            <p:cNvSpPr/>
            <p:nvPr/>
          </p:nvSpPr>
          <p:spPr>
            <a:xfrm>
              <a:off x="8026747" y="2408689"/>
              <a:ext cx="575148" cy="987371"/>
            </a:xfrm>
            <a:custGeom>
              <a:avLst/>
              <a:gdLst>
                <a:gd name="connsiteX0" fmla="*/ 42233 w 398130"/>
                <a:gd name="connsiteY0" fmla="*/ 637617 h 683480"/>
                <a:gd name="connsiteX1" fmla="*/ 15563 w 398130"/>
                <a:gd name="connsiteY1" fmla="*/ 607232 h 683480"/>
                <a:gd name="connsiteX2" fmla="*/ 3657 w 398130"/>
                <a:gd name="connsiteY2" fmla="*/ 563417 h 683480"/>
                <a:gd name="connsiteX3" fmla="*/ 33375 w 398130"/>
                <a:gd name="connsiteY3" fmla="*/ 555035 h 683480"/>
                <a:gd name="connsiteX4" fmla="*/ 41281 w 398130"/>
                <a:gd name="connsiteY4" fmla="*/ 536556 h 683480"/>
                <a:gd name="connsiteX5" fmla="*/ 28136 w 398130"/>
                <a:gd name="connsiteY5" fmla="*/ 515220 h 683480"/>
                <a:gd name="connsiteX6" fmla="*/ 19945 w 398130"/>
                <a:gd name="connsiteY6" fmla="*/ 481502 h 683480"/>
                <a:gd name="connsiteX7" fmla="*/ 46805 w 398130"/>
                <a:gd name="connsiteY7" fmla="*/ 480264 h 683480"/>
                <a:gd name="connsiteX8" fmla="*/ 74523 w 398130"/>
                <a:gd name="connsiteY8" fmla="*/ 472167 h 683480"/>
                <a:gd name="connsiteX9" fmla="*/ 90620 w 398130"/>
                <a:gd name="connsiteY9" fmla="*/ 457404 h 683480"/>
                <a:gd name="connsiteX10" fmla="*/ 73761 w 398130"/>
                <a:gd name="connsiteY10" fmla="*/ 435115 h 683480"/>
                <a:gd name="connsiteX11" fmla="*/ 33851 w 398130"/>
                <a:gd name="connsiteY11" fmla="*/ 422828 h 683480"/>
                <a:gd name="connsiteX12" fmla="*/ 56330 w 398130"/>
                <a:gd name="connsiteY12" fmla="*/ 409779 h 683480"/>
                <a:gd name="connsiteX13" fmla="*/ 94716 w 398130"/>
                <a:gd name="connsiteY13" fmla="*/ 397206 h 683480"/>
                <a:gd name="connsiteX14" fmla="*/ 123005 w 398130"/>
                <a:gd name="connsiteY14" fmla="*/ 388347 h 683480"/>
                <a:gd name="connsiteX15" fmla="*/ 148437 w 398130"/>
                <a:gd name="connsiteY15" fmla="*/ 378441 h 683480"/>
                <a:gd name="connsiteX16" fmla="*/ 137483 w 398130"/>
                <a:gd name="connsiteY16" fmla="*/ 364821 h 683480"/>
                <a:gd name="connsiteX17" fmla="*/ 105860 w 398130"/>
                <a:gd name="connsiteY17" fmla="*/ 358248 h 683480"/>
                <a:gd name="connsiteX18" fmla="*/ 92716 w 398130"/>
                <a:gd name="connsiteY18" fmla="*/ 333293 h 683480"/>
                <a:gd name="connsiteX19" fmla="*/ 53949 w 398130"/>
                <a:gd name="connsiteY19" fmla="*/ 319196 h 683480"/>
                <a:gd name="connsiteX20" fmla="*/ 65093 w 398130"/>
                <a:gd name="connsiteY20" fmla="*/ 310147 h 683480"/>
                <a:gd name="connsiteX21" fmla="*/ 81095 w 398130"/>
                <a:gd name="connsiteY21" fmla="*/ 301575 h 683480"/>
                <a:gd name="connsiteX22" fmla="*/ 104146 w 398130"/>
                <a:gd name="connsiteY22" fmla="*/ 301479 h 683480"/>
                <a:gd name="connsiteX23" fmla="*/ 134626 w 398130"/>
                <a:gd name="connsiteY23" fmla="*/ 308433 h 683480"/>
                <a:gd name="connsiteX24" fmla="*/ 142913 w 398130"/>
                <a:gd name="connsiteY24" fmla="*/ 296526 h 683480"/>
                <a:gd name="connsiteX25" fmla="*/ 134911 w 398130"/>
                <a:gd name="connsiteY25" fmla="*/ 275381 h 683480"/>
                <a:gd name="connsiteX26" fmla="*/ 119767 w 398130"/>
                <a:gd name="connsiteY26" fmla="*/ 271761 h 683480"/>
                <a:gd name="connsiteX27" fmla="*/ 113861 w 398130"/>
                <a:gd name="connsiteY27" fmla="*/ 259569 h 683480"/>
                <a:gd name="connsiteX28" fmla="*/ 94430 w 398130"/>
                <a:gd name="connsiteY28" fmla="*/ 235376 h 683480"/>
                <a:gd name="connsiteX29" fmla="*/ 118528 w 398130"/>
                <a:gd name="connsiteY29" fmla="*/ 237090 h 683480"/>
                <a:gd name="connsiteX30" fmla="*/ 133864 w 398130"/>
                <a:gd name="connsiteY30" fmla="*/ 240329 h 683480"/>
                <a:gd name="connsiteX31" fmla="*/ 151866 w 398130"/>
                <a:gd name="connsiteY31" fmla="*/ 238519 h 683480"/>
                <a:gd name="connsiteX32" fmla="*/ 126149 w 398130"/>
                <a:gd name="connsiteY32" fmla="*/ 210135 h 683480"/>
                <a:gd name="connsiteX33" fmla="*/ 122053 w 398130"/>
                <a:gd name="connsiteY33" fmla="*/ 191085 h 683480"/>
                <a:gd name="connsiteX34" fmla="*/ 124148 w 398130"/>
                <a:gd name="connsiteY34" fmla="*/ 182131 h 683480"/>
                <a:gd name="connsiteX35" fmla="*/ 141198 w 398130"/>
                <a:gd name="connsiteY35" fmla="*/ 188132 h 683480"/>
                <a:gd name="connsiteX36" fmla="*/ 147770 w 398130"/>
                <a:gd name="connsiteY36" fmla="*/ 181750 h 683480"/>
                <a:gd name="connsiteX37" fmla="*/ 168249 w 398130"/>
                <a:gd name="connsiteY37" fmla="*/ 185655 h 683480"/>
                <a:gd name="connsiteX38" fmla="*/ 152533 w 398130"/>
                <a:gd name="connsiteY38" fmla="*/ 169177 h 683480"/>
                <a:gd name="connsiteX39" fmla="*/ 142532 w 398130"/>
                <a:gd name="connsiteY39" fmla="*/ 153461 h 683480"/>
                <a:gd name="connsiteX40" fmla="*/ 158343 w 398130"/>
                <a:gd name="connsiteY40" fmla="*/ 154128 h 683480"/>
                <a:gd name="connsiteX41" fmla="*/ 170059 w 398130"/>
                <a:gd name="connsiteY41" fmla="*/ 155747 h 683480"/>
                <a:gd name="connsiteX42" fmla="*/ 160629 w 398130"/>
                <a:gd name="connsiteY42" fmla="*/ 138221 h 683480"/>
                <a:gd name="connsiteX43" fmla="*/ 151199 w 398130"/>
                <a:gd name="connsiteY43" fmla="*/ 127648 h 683480"/>
                <a:gd name="connsiteX44" fmla="*/ 143389 w 398130"/>
                <a:gd name="connsiteY44" fmla="*/ 119266 h 683480"/>
                <a:gd name="connsiteX45" fmla="*/ 155581 w 398130"/>
                <a:gd name="connsiteY45" fmla="*/ 117171 h 683480"/>
                <a:gd name="connsiteX46" fmla="*/ 153200 w 398130"/>
                <a:gd name="connsiteY46" fmla="*/ 104026 h 683480"/>
                <a:gd name="connsiteX47" fmla="*/ 164915 w 398130"/>
                <a:gd name="connsiteY47" fmla="*/ 104979 h 683480"/>
                <a:gd name="connsiteX48" fmla="*/ 176441 w 398130"/>
                <a:gd name="connsiteY48" fmla="*/ 110313 h 683480"/>
                <a:gd name="connsiteX49" fmla="*/ 174345 w 398130"/>
                <a:gd name="connsiteY49" fmla="*/ 91834 h 683480"/>
                <a:gd name="connsiteX50" fmla="*/ 177584 w 398130"/>
                <a:gd name="connsiteY50" fmla="*/ 80976 h 683480"/>
                <a:gd name="connsiteX51" fmla="*/ 163106 w 398130"/>
                <a:gd name="connsiteY51" fmla="*/ 60211 h 683480"/>
                <a:gd name="connsiteX52" fmla="*/ 169773 w 398130"/>
                <a:gd name="connsiteY52" fmla="*/ 60878 h 683480"/>
                <a:gd name="connsiteX53" fmla="*/ 179679 w 398130"/>
                <a:gd name="connsiteY53" fmla="*/ 69641 h 683480"/>
                <a:gd name="connsiteX54" fmla="*/ 178917 w 398130"/>
                <a:gd name="connsiteY54" fmla="*/ 49829 h 683480"/>
                <a:gd name="connsiteX55" fmla="*/ 184918 w 398130"/>
                <a:gd name="connsiteY55" fmla="*/ 51829 h 683480"/>
                <a:gd name="connsiteX56" fmla="*/ 187394 w 398130"/>
                <a:gd name="connsiteY56" fmla="*/ 22778 h 683480"/>
                <a:gd name="connsiteX57" fmla="*/ 195681 w 398130"/>
                <a:gd name="connsiteY57" fmla="*/ 394 h 683480"/>
                <a:gd name="connsiteX58" fmla="*/ 203682 w 398130"/>
                <a:gd name="connsiteY58" fmla="*/ 26016 h 683480"/>
                <a:gd name="connsiteX59" fmla="*/ 211683 w 398130"/>
                <a:gd name="connsiteY59" fmla="*/ 45733 h 683480"/>
                <a:gd name="connsiteX60" fmla="*/ 207206 w 398130"/>
                <a:gd name="connsiteY60" fmla="*/ 60878 h 683480"/>
                <a:gd name="connsiteX61" fmla="*/ 208349 w 398130"/>
                <a:gd name="connsiteY61" fmla="*/ 69927 h 683480"/>
                <a:gd name="connsiteX62" fmla="*/ 216255 w 398130"/>
                <a:gd name="connsiteY62" fmla="*/ 77166 h 683480"/>
                <a:gd name="connsiteX63" fmla="*/ 202634 w 398130"/>
                <a:gd name="connsiteY63" fmla="*/ 85262 h 683480"/>
                <a:gd name="connsiteX64" fmla="*/ 211969 w 398130"/>
                <a:gd name="connsiteY64" fmla="*/ 92787 h 683480"/>
                <a:gd name="connsiteX65" fmla="*/ 199491 w 398130"/>
                <a:gd name="connsiteY65" fmla="*/ 96311 h 683480"/>
                <a:gd name="connsiteX66" fmla="*/ 211778 w 398130"/>
                <a:gd name="connsiteY66" fmla="*/ 115837 h 683480"/>
                <a:gd name="connsiteX67" fmla="*/ 207016 w 398130"/>
                <a:gd name="connsiteY67" fmla="*/ 119742 h 683480"/>
                <a:gd name="connsiteX68" fmla="*/ 235400 w 398130"/>
                <a:gd name="connsiteY68" fmla="*/ 123743 h 683480"/>
                <a:gd name="connsiteX69" fmla="*/ 228447 w 398130"/>
                <a:gd name="connsiteY69" fmla="*/ 133554 h 683480"/>
                <a:gd name="connsiteX70" fmla="*/ 243116 w 398130"/>
                <a:gd name="connsiteY70" fmla="*/ 139840 h 683480"/>
                <a:gd name="connsiteX71" fmla="*/ 227780 w 398130"/>
                <a:gd name="connsiteY71" fmla="*/ 158319 h 683480"/>
                <a:gd name="connsiteX72" fmla="*/ 232448 w 398130"/>
                <a:gd name="connsiteY72" fmla="*/ 164796 h 683480"/>
                <a:gd name="connsiteX73" fmla="*/ 207206 w 398130"/>
                <a:gd name="connsiteY73" fmla="*/ 196038 h 683480"/>
                <a:gd name="connsiteX74" fmla="*/ 234257 w 398130"/>
                <a:gd name="connsiteY74" fmla="*/ 211944 h 683480"/>
                <a:gd name="connsiteX75" fmla="*/ 261023 w 398130"/>
                <a:gd name="connsiteY75" fmla="*/ 205182 h 683480"/>
                <a:gd name="connsiteX76" fmla="*/ 256069 w 398130"/>
                <a:gd name="connsiteY76" fmla="*/ 226613 h 683480"/>
                <a:gd name="connsiteX77" fmla="*/ 231685 w 398130"/>
                <a:gd name="connsiteY77" fmla="*/ 258141 h 683480"/>
                <a:gd name="connsiteX78" fmla="*/ 246830 w 398130"/>
                <a:gd name="connsiteY78" fmla="*/ 279477 h 683480"/>
                <a:gd name="connsiteX79" fmla="*/ 296551 w 398130"/>
                <a:gd name="connsiteY79" fmla="*/ 291288 h 683480"/>
                <a:gd name="connsiteX80" fmla="*/ 279406 w 398130"/>
                <a:gd name="connsiteY80" fmla="*/ 315291 h 683480"/>
                <a:gd name="connsiteX81" fmla="*/ 270738 w 398130"/>
                <a:gd name="connsiteY81" fmla="*/ 330531 h 683480"/>
                <a:gd name="connsiteX82" fmla="*/ 259403 w 398130"/>
                <a:gd name="connsiteY82" fmla="*/ 349200 h 683480"/>
                <a:gd name="connsiteX83" fmla="*/ 275405 w 398130"/>
                <a:gd name="connsiteY83" fmla="*/ 355105 h 683480"/>
                <a:gd name="connsiteX84" fmla="*/ 293503 w 398130"/>
                <a:gd name="connsiteY84" fmla="*/ 361582 h 683480"/>
                <a:gd name="connsiteX85" fmla="*/ 327983 w 398130"/>
                <a:gd name="connsiteY85" fmla="*/ 359487 h 683480"/>
                <a:gd name="connsiteX86" fmla="*/ 348081 w 398130"/>
                <a:gd name="connsiteY86" fmla="*/ 367964 h 683480"/>
                <a:gd name="connsiteX87" fmla="*/ 321887 w 398130"/>
                <a:gd name="connsiteY87" fmla="*/ 406731 h 683480"/>
                <a:gd name="connsiteX88" fmla="*/ 302551 w 398130"/>
                <a:gd name="connsiteY88" fmla="*/ 429400 h 683480"/>
                <a:gd name="connsiteX89" fmla="*/ 310457 w 398130"/>
                <a:gd name="connsiteY89" fmla="*/ 449117 h 683480"/>
                <a:gd name="connsiteX90" fmla="*/ 329126 w 398130"/>
                <a:gd name="connsiteY90" fmla="*/ 463404 h 683480"/>
                <a:gd name="connsiteX91" fmla="*/ 281977 w 398130"/>
                <a:gd name="connsiteY91" fmla="*/ 494551 h 683480"/>
                <a:gd name="connsiteX92" fmla="*/ 338080 w 398130"/>
                <a:gd name="connsiteY92" fmla="*/ 494361 h 683480"/>
                <a:gd name="connsiteX93" fmla="*/ 353034 w 398130"/>
                <a:gd name="connsiteY93" fmla="*/ 493694 h 683480"/>
                <a:gd name="connsiteX94" fmla="*/ 373894 w 398130"/>
                <a:gd name="connsiteY94" fmla="*/ 506267 h 683480"/>
                <a:gd name="connsiteX95" fmla="*/ 333127 w 398130"/>
                <a:gd name="connsiteY95" fmla="*/ 552844 h 683480"/>
                <a:gd name="connsiteX96" fmla="*/ 315696 w 398130"/>
                <a:gd name="connsiteY96" fmla="*/ 568179 h 683480"/>
                <a:gd name="connsiteX97" fmla="*/ 300742 w 398130"/>
                <a:gd name="connsiteY97" fmla="*/ 574847 h 683480"/>
                <a:gd name="connsiteX98" fmla="*/ 327412 w 398130"/>
                <a:gd name="connsiteY98" fmla="*/ 582276 h 683480"/>
                <a:gd name="connsiteX99" fmla="*/ 361702 w 398130"/>
                <a:gd name="connsiteY99" fmla="*/ 590944 h 683480"/>
                <a:gd name="connsiteX100" fmla="*/ 393992 w 398130"/>
                <a:gd name="connsiteY100" fmla="*/ 589420 h 683480"/>
                <a:gd name="connsiteX101" fmla="*/ 376942 w 398130"/>
                <a:gd name="connsiteY101" fmla="*/ 646570 h 683480"/>
                <a:gd name="connsiteX102" fmla="*/ 328936 w 398130"/>
                <a:gd name="connsiteY102" fmla="*/ 665430 h 683480"/>
                <a:gd name="connsiteX103" fmla="*/ 264261 w 398130"/>
                <a:gd name="connsiteY103" fmla="*/ 672573 h 683480"/>
                <a:gd name="connsiteX104" fmla="*/ 179584 w 398130"/>
                <a:gd name="connsiteY104" fmla="*/ 682098 h 683480"/>
                <a:gd name="connsiteX105" fmla="*/ 113861 w 398130"/>
                <a:gd name="connsiteY105" fmla="*/ 664191 h 683480"/>
                <a:gd name="connsiteX106" fmla="*/ 42328 w 398130"/>
                <a:gd name="connsiteY106" fmla="*/ 637902 h 683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8130" h="683480">
                  <a:moveTo>
                    <a:pt x="42233" y="637617"/>
                  </a:moveTo>
                  <a:cubicBezTo>
                    <a:pt x="15849" y="630378"/>
                    <a:pt x="17278" y="609518"/>
                    <a:pt x="15563" y="607232"/>
                  </a:cubicBezTo>
                  <a:cubicBezTo>
                    <a:pt x="15277" y="606756"/>
                    <a:pt x="-9011" y="586086"/>
                    <a:pt x="3657" y="563417"/>
                  </a:cubicBezTo>
                  <a:cubicBezTo>
                    <a:pt x="9182" y="553511"/>
                    <a:pt x="27660" y="549320"/>
                    <a:pt x="33375" y="555035"/>
                  </a:cubicBezTo>
                  <a:cubicBezTo>
                    <a:pt x="39566" y="546558"/>
                    <a:pt x="63760" y="546843"/>
                    <a:pt x="41281" y="536556"/>
                  </a:cubicBezTo>
                  <a:cubicBezTo>
                    <a:pt x="33470" y="533032"/>
                    <a:pt x="34994" y="519507"/>
                    <a:pt x="28136" y="515220"/>
                  </a:cubicBezTo>
                  <a:cubicBezTo>
                    <a:pt x="9182" y="503314"/>
                    <a:pt x="16992" y="483121"/>
                    <a:pt x="19945" y="481502"/>
                  </a:cubicBezTo>
                  <a:cubicBezTo>
                    <a:pt x="31089" y="490455"/>
                    <a:pt x="42233" y="482264"/>
                    <a:pt x="46805" y="480264"/>
                  </a:cubicBezTo>
                  <a:cubicBezTo>
                    <a:pt x="55854" y="476549"/>
                    <a:pt x="68808" y="484455"/>
                    <a:pt x="74523" y="472167"/>
                  </a:cubicBezTo>
                  <a:cubicBezTo>
                    <a:pt x="79000" y="462547"/>
                    <a:pt x="89477" y="465309"/>
                    <a:pt x="90620" y="457404"/>
                  </a:cubicBezTo>
                  <a:cubicBezTo>
                    <a:pt x="91763" y="449974"/>
                    <a:pt x="53949" y="458451"/>
                    <a:pt x="73761" y="435115"/>
                  </a:cubicBezTo>
                  <a:cubicBezTo>
                    <a:pt x="62712" y="430543"/>
                    <a:pt x="42138" y="433782"/>
                    <a:pt x="33851" y="422828"/>
                  </a:cubicBezTo>
                  <a:cubicBezTo>
                    <a:pt x="28708" y="416160"/>
                    <a:pt x="35090" y="409969"/>
                    <a:pt x="56330" y="409779"/>
                  </a:cubicBezTo>
                  <a:cubicBezTo>
                    <a:pt x="88049" y="409969"/>
                    <a:pt x="42328" y="389586"/>
                    <a:pt x="94716" y="397206"/>
                  </a:cubicBezTo>
                  <a:cubicBezTo>
                    <a:pt x="111671" y="399682"/>
                    <a:pt x="83667" y="377108"/>
                    <a:pt x="123005" y="388347"/>
                  </a:cubicBezTo>
                  <a:cubicBezTo>
                    <a:pt x="125386" y="385585"/>
                    <a:pt x="131483" y="372060"/>
                    <a:pt x="148437" y="378441"/>
                  </a:cubicBezTo>
                  <a:cubicBezTo>
                    <a:pt x="138245" y="370059"/>
                    <a:pt x="139388" y="367964"/>
                    <a:pt x="137483" y="364821"/>
                  </a:cubicBezTo>
                  <a:cubicBezTo>
                    <a:pt x="110909" y="367773"/>
                    <a:pt x="119672" y="359106"/>
                    <a:pt x="105860" y="358248"/>
                  </a:cubicBezTo>
                  <a:cubicBezTo>
                    <a:pt x="70713" y="356248"/>
                    <a:pt x="84239" y="343199"/>
                    <a:pt x="92716" y="333293"/>
                  </a:cubicBezTo>
                  <a:cubicBezTo>
                    <a:pt x="79571" y="336912"/>
                    <a:pt x="58902" y="326721"/>
                    <a:pt x="53949" y="319196"/>
                  </a:cubicBezTo>
                  <a:cubicBezTo>
                    <a:pt x="45567" y="306242"/>
                    <a:pt x="61188" y="310909"/>
                    <a:pt x="65093" y="310147"/>
                  </a:cubicBezTo>
                  <a:cubicBezTo>
                    <a:pt x="70523" y="309099"/>
                    <a:pt x="68808" y="293288"/>
                    <a:pt x="81095" y="301575"/>
                  </a:cubicBezTo>
                  <a:cubicBezTo>
                    <a:pt x="93478" y="309957"/>
                    <a:pt x="105860" y="308528"/>
                    <a:pt x="104146" y="301479"/>
                  </a:cubicBezTo>
                  <a:cubicBezTo>
                    <a:pt x="101193" y="289097"/>
                    <a:pt x="129482" y="307194"/>
                    <a:pt x="134626" y="308433"/>
                  </a:cubicBezTo>
                  <a:cubicBezTo>
                    <a:pt x="137388" y="302432"/>
                    <a:pt x="138912" y="297669"/>
                    <a:pt x="142913" y="296526"/>
                  </a:cubicBezTo>
                  <a:cubicBezTo>
                    <a:pt x="151676" y="294050"/>
                    <a:pt x="147389" y="286049"/>
                    <a:pt x="134911" y="275381"/>
                  </a:cubicBezTo>
                  <a:cubicBezTo>
                    <a:pt x="133007" y="273762"/>
                    <a:pt x="121958" y="273571"/>
                    <a:pt x="119767" y="271761"/>
                  </a:cubicBezTo>
                  <a:cubicBezTo>
                    <a:pt x="112909" y="266237"/>
                    <a:pt x="118243" y="260522"/>
                    <a:pt x="113861" y="259569"/>
                  </a:cubicBezTo>
                  <a:cubicBezTo>
                    <a:pt x="90334" y="254140"/>
                    <a:pt x="84048" y="231756"/>
                    <a:pt x="94430" y="235376"/>
                  </a:cubicBezTo>
                  <a:cubicBezTo>
                    <a:pt x="119957" y="244329"/>
                    <a:pt x="109289" y="236328"/>
                    <a:pt x="118528" y="237090"/>
                  </a:cubicBezTo>
                  <a:cubicBezTo>
                    <a:pt x="124243" y="237662"/>
                    <a:pt x="135293" y="244996"/>
                    <a:pt x="133864" y="240329"/>
                  </a:cubicBezTo>
                  <a:cubicBezTo>
                    <a:pt x="131292" y="231756"/>
                    <a:pt x="148342" y="238900"/>
                    <a:pt x="151866" y="238519"/>
                  </a:cubicBezTo>
                  <a:cubicBezTo>
                    <a:pt x="155676" y="224613"/>
                    <a:pt x="133483" y="233471"/>
                    <a:pt x="126149" y="210135"/>
                  </a:cubicBezTo>
                  <a:cubicBezTo>
                    <a:pt x="117100" y="206515"/>
                    <a:pt x="105479" y="186132"/>
                    <a:pt x="122053" y="191085"/>
                  </a:cubicBezTo>
                  <a:cubicBezTo>
                    <a:pt x="125672" y="192132"/>
                    <a:pt x="123386" y="183465"/>
                    <a:pt x="124148" y="182131"/>
                  </a:cubicBezTo>
                  <a:cubicBezTo>
                    <a:pt x="126244" y="178416"/>
                    <a:pt x="138626" y="188608"/>
                    <a:pt x="141198" y="188132"/>
                  </a:cubicBezTo>
                  <a:cubicBezTo>
                    <a:pt x="144913" y="187465"/>
                    <a:pt x="138722" y="175845"/>
                    <a:pt x="147770" y="181750"/>
                  </a:cubicBezTo>
                  <a:cubicBezTo>
                    <a:pt x="161010" y="190227"/>
                    <a:pt x="165773" y="186322"/>
                    <a:pt x="168249" y="185655"/>
                  </a:cubicBezTo>
                  <a:cubicBezTo>
                    <a:pt x="155867" y="177369"/>
                    <a:pt x="163296" y="173273"/>
                    <a:pt x="152533" y="169177"/>
                  </a:cubicBezTo>
                  <a:cubicBezTo>
                    <a:pt x="148151" y="167463"/>
                    <a:pt x="137674" y="168225"/>
                    <a:pt x="142532" y="153461"/>
                  </a:cubicBezTo>
                  <a:cubicBezTo>
                    <a:pt x="154533" y="162986"/>
                    <a:pt x="156343" y="152604"/>
                    <a:pt x="158343" y="154128"/>
                  </a:cubicBezTo>
                  <a:cubicBezTo>
                    <a:pt x="163677" y="158033"/>
                    <a:pt x="168916" y="157747"/>
                    <a:pt x="170059" y="155747"/>
                  </a:cubicBezTo>
                  <a:cubicBezTo>
                    <a:pt x="168535" y="151937"/>
                    <a:pt x="157200" y="142602"/>
                    <a:pt x="160629" y="138221"/>
                  </a:cubicBezTo>
                  <a:cubicBezTo>
                    <a:pt x="158915" y="136983"/>
                    <a:pt x="142913" y="131553"/>
                    <a:pt x="151199" y="127648"/>
                  </a:cubicBezTo>
                  <a:cubicBezTo>
                    <a:pt x="147103" y="127553"/>
                    <a:pt x="144246" y="122790"/>
                    <a:pt x="143389" y="119266"/>
                  </a:cubicBezTo>
                  <a:cubicBezTo>
                    <a:pt x="142532" y="115361"/>
                    <a:pt x="148151" y="119647"/>
                    <a:pt x="155581" y="117171"/>
                  </a:cubicBezTo>
                  <a:cubicBezTo>
                    <a:pt x="154819" y="113932"/>
                    <a:pt x="147866" y="108122"/>
                    <a:pt x="153200" y="104026"/>
                  </a:cubicBezTo>
                  <a:cubicBezTo>
                    <a:pt x="162534" y="112884"/>
                    <a:pt x="160915" y="104026"/>
                    <a:pt x="164915" y="104979"/>
                  </a:cubicBezTo>
                  <a:cubicBezTo>
                    <a:pt x="169678" y="106026"/>
                    <a:pt x="171773" y="109932"/>
                    <a:pt x="176441" y="110313"/>
                  </a:cubicBezTo>
                  <a:cubicBezTo>
                    <a:pt x="183775" y="97930"/>
                    <a:pt x="176155" y="97263"/>
                    <a:pt x="174345" y="91834"/>
                  </a:cubicBezTo>
                  <a:cubicBezTo>
                    <a:pt x="172250" y="85738"/>
                    <a:pt x="179393" y="87357"/>
                    <a:pt x="177584" y="80976"/>
                  </a:cubicBezTo>
                  <a:cubicBezTo>
                    <a:pt x="174535" y="70498"/>
                    <a:pt x="160629" y="74689"/>
                    <a:pt x="163106" y="60211"/>
                  </a:cubicBezTo>
                  <a:cubicBezTo>
                    <a:pt x="165010" y="51639"/>
                    <a:pt x="167773" y="59163"/>
                    <a:pt x="169773" y="60878"/>
                  </a:cubicBezTo>
                  <a:cubicBezTo>
                    <a:pt x="171868" y="62688"/>
                    <a:pt x="176822" y="60402"/>
                    <a:pt x="179679" y="69641"/>
                  </a:cubicBezTo>
                  <a:cubicBezTo>
                    <a:pt x="184060" y="65450"/>
                    <a:pt x="172726" y="54210"/>
                    <a:pt x="178917" y="49829"/>
                  </a:cubicBezTo>
                  <a:cubicBezTo>
                    <a:pt x="180346" y="51258"/>
                    <a:pt x="182918" y="51353"/>
                    <a:pt x="184918" y="51829"/>
                  </a:cubicBezTo>
                  <a:cubicBezTo>
                    <a:pt x="172916" y="25540"/>
                    <a:pt x="183965" y="27445"/>
                    <a:pt x="187394" y="22778"/>
                  </a:cubicBezTo>
                  <a:cubicBezTo>
                    <a:pt x="194062" y="14015"/>
                    <a:pt x="186156" y="5919"/>
                    <a:pt x="195681" y="394"/>
                  </a:cubicBezTo>
                  <a:cubicBezTo>
                    <a:pt x="202349" y="-3416"/>
                    <a:pt x="204253" y="21540"/>
                    <a:pt x="203682" y="26016"/>
                  </a:cubicBezTo>
                  <a:cubicBezTo>
                    <a:pt x="202634" y="34303"/>
                    <a:pt x="217208" y="40780"/>
                    <a:pt x="211683" y="45733"/>
                  </a:cubicBezTo>
                  <a:cubicBezTo>
                    <a:pt x="198634" y="57258"/>
                    <a:pt x="206349" y="59735"/>
                    <a:pt x="207206" y="60878"/>
                  </a:cubicBezTo>
                  <a:cubicBezTo>
                    <a:pt x="209397" y="63069"/>
                    <a:pt x="206254" y="66974"/>
                    <a:pt x="208349" y="69927"/>
                  </a:cubicBezTo>
                  <a:cubicBezTo>
                    <a:pt x="211397" y="74213"/>
                    <a:pt x="220065" y="69927"/>
                    <a:pt x="216255" y="77166"/>
                  </a:cubicBezTo>
                  <a:cubicBezTo>
                    <a:pt x="214541" y="80404"/>
                    <a:pt x="208921" y="80118"/>
                    <a:pt x="202634" y="85262"/>
                  </a:cubicBezTo>
                  <a:cubicBezTo>
                    <a:pt x="204444" y="88310"/>
                    <a:pt x="216636" y="86786"/>
                    <a:pt x="211969" y="92787"/>
                  </a:cubicBezTo>
                  <a:cubicBezTo>
                    <a:pt x="208826" y="96882"/>
                    <a:pt x="204444" y="97549"/>
                    <a:pt x="199491" y="96311"/>
                  </a:cubicBezTo>
                  <a:cubicBezTo>
                    <a:pt x="200920" y="104979"/>
                    <a:pt x="211874" y="107169"/>
                    <a:pt x="211778" y="115837"/>
                  </a:cubicBezTo>
                  <a:cubicBezTo>
                    <a:pt x="211778" y="117075"/>
                    <a:pt x="208730" y="119838"/>
                    <a:pt x="207016" y="119742"/>
                  </a:cubicBezTo>
                  <a:cubicBezTo>
                    <a:pt x="205016" y="129077"/>
                    <a:pt x="232352" y="121743"/>
                    <a:pt x="235400" y="123743"/>
                  </a:cubicBezTo>
                  <a:cubicBezTo>
                    <a:pt x="235115" y="129363"/>
                    <a:pt x="231781" y="130220"/>
                    <a:pt x="228447" y="133554"/>
                  </a:cubicBezTo>
                  <a:cubicBezTo>
                    <a:pt x="234448" y="141174"/>
                    <a:pt x="243592" y="136316"/>
                    <a:pt x="243116" y="139840"/>
                  </a:cubicBezTo>
                  <a:cubicBezTo>
                    <a:pt x="241877" y="150318"/>
                    <a:pt x="230924" y="154318"/>
                    <a:pt x="227780" y="158319"/>
                  </a:cubicBezTo>
                  <a:cubicBezTo>
                    <a:pt x="224637" y="162224"/>
                    <a:pt x="226351" y="166701"/>
                    <a:pt x="232448" y="164796"/>
                  </a:cubicBezTo>
                  <a:cubicBezTo>
                    <a:pt x="240639" y="170511"/>
                    <a:pt x="234448" y="182988"/>
                    <a:pt x="207206" y="196038"/>
                  </a:cubicBezTo>
                  <a:cubicBezTo>
                    <a:pt x="214636" y="196228"/>
                    <a:pt x="240544" y="187465"/>
                    <a:pt x="234257" y="211944"/>
                  </a:cubicBezTo>
                  <a:cubicBezTo>
                    <a:pt x="239972" y="207182"/>
                    <a:pt x="248164" y="210706"/>
                    <a:pt x="261023" y="205182"/>
                  </a:cubicBezTo>
                  <a:cubicBezTo>
                    <a:pt x="273881" y="199657"/>
                    <a:pt x="264451" y="220993"/>
                    <a:pt x="256069" y="226613"/>
                  </a:cubicBezTo>
                  <a:cubicBezTo>
                    <a:pt x="268738" y="237567"/>
                    <a:pt x="237686" y="258141"/>
                    <a:pt x="231685" y="258141"/>
                  </a:cubicBezTo>
                  <a:cubicBezTo>
                    <a:pt x="241210" y="264046"/>
                    <a:pt x="291217" y="268047"/>
                    <a:pt x="246830" y="279477"/>
                  </a:cubicBezTo>
                  <a:cubicBezTo>
                    <a:pt x="254355" y="296241"/>
                    <a:pt x="296741" y="287382"/>
                    <a:pt x="296551" y="291288"/>
                  </a:cubicBezTo>
                  <a:cubicBezTo>
                    <a:pt x="296265" y="293764"/>
                    <a:pt x="299408" y="309671"/>
                    <a:pt x="279406" y="315291"/>
                  </a:cubicBezTo>
                  <a:cubicBezTo>
                    <a:pt x="278168" y="317100"/>
                    <a:pt x="287883" y="328816"/>
                    <a:pt x="270738" y="330531"/>
                  </a:cubicBezTo>
                  <a:cubicBezTo>
                    <a:pt x="257117" y="331864"/>
                    <a:pt x="277215" y="344151"/>
                    <a:pt x="259403" y="349200"/>
                  </a:cubicBezTo>
                  <a:cubicBezTo>
                    <a:pt x="266261" y="353200"/>
                    <a:pt x="267785" y="357677"/>
                    <a:pt x="275405" y="355105"/>
                  </a:cubicBezTo>
                  <a:cubicBezTo>
                    <a:pt x="293693" y="349104"/>
                    <a:pt x="290074" y="364535"/>
                    <a:pt x="293503" y="361582"/>
                  </a:cubicBezTo>
                  <a:cubicBezTo>
                    <a:pt x="313791" y="343389"/>
                    <a:pt x="315982" y="369107"/>
                    <a:pt x="327983" y="359487"/>
                  </a:cubicBezTo>
                  <a:cubicBezTo>
                    <a:pt x="335984" y="353105"/>
                    <a:pt x="345700" y="355486"/>
                    <a:pt x="348081" y="367964"/>
                  </a:cubicBezTo>
                  <a:cubicBezTo>
                    <a:pt x="352367" y="390157"/>
                    <a:pt x="317220" y="404254"/>
                    <a:pt x="321887" y="406731"/>
                  </a:cubicBezTo>
                  <a:cubicBezTo>
                    <a:pt x="342176" y="417399"/>
                    <a:pt x="318363" y="424161"/>
                    <a:pt x="302551" y="429400"/>
                  </a:cubicBezTo>
                  <a:cubicBezTo>
                    <a:pt x="327126" y="431686"/>
                    <a:pt x="314934" y="432067"/>
                    <a:pt x="310457" y="449117"/>
                  </a:cubicBezTo>
                  <a:cubicBezTo>
                    <a:pt x="308076" y="458261"/>
                    <a:pt x="315696" y="457594"/>
                    <a:pt x="329126" y="463404"/>
                  </a:cubicBezTo>
                  <a:cubicBezTo>
                    <a:pt x="339127" y="467881"/>
                    <a:pt x="327793" y="490265"/>
                    <a:pt x="281977" y="494551"/>
                  </a:cubicBezTo>
                  <a:cubicBezTo>
                    <a:pt x="321506" y="505410"/>
                    <a:pt x="332555" y="483788"/>
                    <a:pt x="338080" y="494361"/>
                  </a:cubicBezTo>
                  <a:cubicBezTo>
                    <a:pt x="339985" y="497980"/>
                    <a:pt x="343604" y="498456"/>
                    <a:pt x="353034" y="493694"/>
                  </a:cubicBezTo>
                  <a:cubicBezTo>
                    <a:pt x="361607" y="489408"/>
                    <a:pt x="373132" y="497980"/>
                    <a:pt x="373894" y="506267"/>
                  </a:cubicBezTo>
                  <a:cubicBezTo>
                    <a:pt x="375799" y="528746"/>
                    <a:pt x="363416" y="561702"/>
                    <a:pt x="333127" y="552844"/>
                  </a:cubicBezTo>
                  <a:cubicBezTo>
                    <a:pt x="331508" y="555702"/>
                    <a:pt x="327126" y="564274"/>
                    <a:pt x="315696" y="568179"/>
                  </a:cubicBezTo>
                  <a:cubicBezTo>
                    <a:pt x="302456" y="572656"/>
                    <a:pt x="295503" y="572656"/>
                    <a:pt x="300742" y="574847"/>
                  </a:cubicBezTo>
                  <a:cubicBezTo>
                    <a:pt x="317030" y="581419"/>
                    <a:pt x="320840" y="583610"/>
                    <a:pt x="327412" y="582276"/>
                  </a:cubicBezTo>
                  <a:cubicBezTo>
                    <a:pt x="349510" y="577990"/>
                    <a:pt x="358654" y="586182"/>
                    <a:pt x="361702" y="590944"/>
                  </a:cubicBezTo>
                  <a:cubicBezTo>
                    <a:pt x="364464" y="595040"/>
                    <a:pt x="390277" y="584848"/>
                    <a:pt x="393992" y="589420"/>
                  </a:cubicBezTo>
                  <a:cubicBezTo>
                    <a:pt x="398183" y="594564"/>
                    <a:pt x="405802" y="620186"/>
                    <a:pt x="376942" y="646570"/>
                  </a:cubicBezTo>
                  <a:cubicBezTo>
                    <a:pt x="354749" y="666763"/>
                    <a:pt x="339223" y="661429"/>
                    <a:pt x="328936" y="665430"/>
                  </a:cubicBezTo>
                  <a:cubicBezTo>
                    <a:pt x="289217" y="681146"/>
                    <a:pt x="275786" y="667049"/>
                    <a:pt x="264261" y="672573"/>
                  </a:cubicBezTo>
                  <a:cubicBezTo>
                    <a:pt x="231876" y="688385"/>
                    <a:pt x="207301" y="675526"/>
                    <a:pt x="179584" y="682098"/>
                  </a:cubicBezTo>
                  <a:cubicBezTo>
                    <a:pt x="157200" y="687528"/>
                    <a:pt x="133959" y="676002"/>
                    <a:pt x="113861" y="664191"/>
                  </a:cubicBezTo>
                  <a:cubicBezTo>
                    <a:pt x="54616" y="668478"/>
                    <a:pt x="44900" y="644951"/>
                    <a:pt x="42328" y="637902"/>
                  </a:cubicBezTo>
                  <a:close/>
                </a:path>
              </a:pathLst>
            </a:custGeom>
            <a:solidFill>
              <a:srgbClr val="5895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83" name="Freeform: Shape 382">
              <a:extLst>
                <a:ext uri="{FF2B5EF4-FFF2-40B4-BE49-F238E27FC236}">
                  <a16:creationId xmlns:a16="http://schemas.microsoft.com/office/drawing/2014/main" id="{15D5264D-CDA7-C85F-88CE-1CBBC825E07B}"/>
                </a:ext>
              </a:extLst>
            </p:cNvPr>
            <p:cNvSpPr/>
            <p:nvPr/>
          </p:nvSpPr>
          <p:spPr>
            <a:xfrm>
              <a:off x="8674040" y="2807956"/>
              <a:ext cx="342494" cy="588677"/>
            </a:xfrm>
            <a:custGeom>
              <a:avLst/>
              <a:gdLst>
                <a:gd name="connsiteX0" fmla="*/ 25169 w 237082"/>
                <a:gd name="connsiteY0" fmla="*/ 380000 h 407495"/>
                <a:gd name="connsiteX1" fmla="*/ 9263 w 237082"/>
                <a:gd name="connsiteY1" fmla="*/ 361902 h 407495"/>
                <a:gd name="connsiteX2" fmla="*/ 2214 w 237082"/>
                <a:gd name="connsiteY2" fmla="*/ 335709 h 407495"/>
                <a:gd name="connsiteX3" fmla="*/ 19930 w 237082"/>
                <a:gd name="connsiteY3" fmla="*/ 330756 h 407495"/>
                <a:gd name="connsiteX4" fmla="*/ 24598 w 237082"/>
                <a:gd name="connsiteY4" fmla="*/ 319707 h 407495"/>
                <a:gd name="connsiteX5" fmla="*/ 16787 w 237082"/>
                <a:gd name="connsiteY5" fmla="*/ 306943 h 407495"/>
                <a:gd name="connsiteX6" fmla="*/ 11930 w 237082"/>
                <a:gd name="connsiteY6" fmla="*/ 286845 h 407495"/>
                <a:gd name="connsiteX7" fmla="*/ 27932 w 237082"/>
                <a:gd name="connsiteY7" fmla="*/ 286083 h 407495"/>
                <a:gd name="connsiteX8" fmla="*/ 44410 w 237082"/>
                <a:gd name="connsiteY8" fmla="*/ 281226 h 407495"/>
                <a:gd name="connsiteX9" fmla="*/ 54030 w 237082"/>
                <a:gd name="connsiteY9" fmla="*/ 272463 h 407495"/>
                <a:gd name="connsiteX10" fmla="*/ 44029 w 237082"/>
                <a:gd name="connsiteY10" fmla="*/ 259128 h 407495"/>
                <a:gd name="connsiteX11" fmla="*/ 20216 w 237082"/>
                <a:gd name="connsiteY11" fmla="*/ 251793 h 407495"/>
                <a:gd name="connsiteX12" fmla="*/ 33647 w 237082"/>
                <a:gd name="connsiteY12" fmla="*/ 244078 h 407495"/>
                <a:gd name="connsiteX13" fmla="*/ 56507 w 237082"/>
                <a:gd name="connsiteY13" fmla="*/ 236553 h 407495"/>
                <a:gd name="connsiteX14" fmla="*/ 73366 w 237082"/>
                <a:gd name="connsiteY14" fmla="*/ 231315 h 407495"/>
                <a:gd name="connsiteX15" fmla="*/ 88511 w 237082"/>
                <a:gd name="connsiteY15" fmla="*/ 225409 h 407495"/>
                <a:gd name="connsiteX16" fmla="*/ 82034 w 237082"/>
                <a:gd name="connsiteY16" fmla="*/ 217313 h 407495"/>
                <a:gd name="connsiteX17" fmla="*/ 63174 w 237082"/>
                <a:gd name="connsiteY17" fmla="*/ 213408 h 407495"/>
                <a:gd name="connsiteX18" fmla="*/ 55363 w 237082"/>
                <a:gd name="connsiteY18" fmla="*/ 198549 h 407495"/>
                <a:gd name="connsiteX19" fmla="*/ 32218 w 237082"/>
                <a:gd name="connsiteY19" fmla="*/ 190167 h 407495"/>
                <a:gd name="connsiteX20" fmla="*/ 38885 w 237082"/>
                <a:gd name="connsiteY20" fmla="*/ 184737 h 407495"/>
                <a:gd name="connsiteX21" fmla="*/ 48410 w 237082"/>
                <a:gd name="connsiteY21" fmla="*/ 179594 h 407495"/>
                <a:gd name="connsiteX22" fmla="*/ 62126 w 237082"/>
                <a:gd name="connsiteY22" fmla="*/ 179594 h 407495"/>
                <a:gd name="connsiteX23" fmla="*/ 80319 w 237082"/>
                <a:gd name="connsiteY23" fmla="*/ 183785 h 407495"/>
                <a:gd name="connsiteX24" fmla="*/ 85272 w 237082"/>
                <a:gd name="connsiteY24" fmla="*/ 176736 h 407495"/>
                <a:gd name="connsiteX25" fmla="*/ 80510 w 237082"/>
                <a:gd name="connsiteY25" fmla="*/ 164163 h 407495"/>
                <a:gd name="connsiteX26" fmla="*/ 71461 w 237082"/>
                <a:gd name="connsiteY26" fmla="*/ 162068 h 407495"/>
                <a:gd name="connsiteX27" fmla="*/ 67937 w 237082"/>
                <a:gd name="connsiteY27" fmla="*/ 154829 h 407495"/>
                <a:gd name="connsiteX28" fmla="*/ 56316 w 237082"/>
                <a:gd name="connsiteY28" fmla="*/ 140351 h 407495"/>
                <a:gd name="connsiteX29" fmla="*/ 70699 w 237082"/>
                <a:gd name="connsiteY29" fmla="*/ 141399 h 407495"/>
                <a:gd name="connsiteX30" fmla="*/ 79843 w 237082"/>
                <a:gd name="connsiteY30" fmla="*/ 143304 h 407495"/>
                <a:gd name="connsiteX31" fmla="*/ 90606 w 237082"/>
                <a:gd name="connsiteY31" fmla="*/ 142256 h 407495"/>
                <a:gd name="connsiteX32" fmla="*/ 75271 w 237082"/>
                <a:gd name="connsiteY32" fmla="*/ 125301 h 407495"/>
                <a:gd name="connsiteX33" fmla="*/ 72794 w 237082"/>
                <a:gd name="connsiteY33" fmla="*/ 113967 h 407495"/>
                <a:gd name="connsiteX34" fmla="*/ 74033 w 237082"/>
                <a:gd name="connsiteY34" fmla="*/ 108633 h 407495"/>
                <a:gd name="connsiteX35" fmla="*/ 84224 w 237082"/>
                <a:gd name="connsiteY35" fmla="*/ 112157 h 407495"/>
                <a:gd name="connsiteX36" fmla="*/ 88130 w 237082"/>
                <a:gd name="connsiteY36" fmla="*/ 108347 h 407495"/>
                <a:gd name="connsiteX37" fmla="*/ 100322 w 237082"/>
                <a:gd name="connsiteY37" fmla="*/ 110633 h 407495"/>
                <a:gd name="connsiteX38" fmla="*/ 90892 w 237082"/>
                <a:gd name="connsiteY38" fmla="*/ 100822 h 407495"/>
                <a:gd name="connsiteX39" fmla="*/ 84891 w 237082"/>
                <a:gd name="connsiteY39" fmla="*/ 91392 h 407495"/>
                <a:gd name="connsiteX40" fmla="*/ 94321 w 237082"/>
                <a:gd name="connsiteY40" fmla="*/ 91773 h 407495"/>
                <a:gd name="connsiteX41" fmla="*/ 101274 w 237082"/>
                <a:gd name="connsiteY41" fmla="*/ 92726 h 407495"/>
                <a:gd name="connsiteX42" fmla="*/ 95654 w 237082"/>
                <a:gd name="connsiteY42" fmla="*/ 82344 h 407495"/>
                <a:gd name="connsiteX43" fmla="*/ 90035 w 237082"/>
                <a:gd name="connsiteY43" fmla="*/ 76057 h 407495"/>
                <a:gd name="connsiteX44" fmla="*/ 85367 w 237082"/>
                <a:gd name="connsiteY44" fmla="*/ 71104 h 407495"/>
                <a:gd name="connsiteX45" fmla="*/ 92606 w 237082"/>
                <a:gd name="connsiteY45" fmla="*/ 69866 h 407495"/>
                <a:gd name="connsiteX46" fmla="*/ 91178 w 237082"/>
                <a:gd name="connsiteY46" fmla="*/ 61960 h 407495"/>
                <a:gd name="connsiteX47" fmla="*/ 98226 w 237082"/>
                <a:gd name="connsiteY47" fmla="*/ 62532 h 407495"/>
                <a:gd name="connsiteX48" fmla="*/ 105084 w 237082"/>
                <a:gd name="connsiteY48" fmla="*/ 65770 h 407495"/>
                <a:gd name="connsiteX49" fmla="*/ 103846 w 237082"/>
                <a:gd name="connsiteY49" fmla="*/ 54721 h 407495"/>
                <a:gd name="connsiteX50" fmla="*/ 105751 w 237082"/>
                <a:gd name="connsiteY50" fmla="*/ 48244 h 407495"/>
                <a:gd name="connsiteX51" fmla="*/ 97083 w 237082"/>
                <a:gd name="connsiteY51" fmla="*/ 35862 h 407495"/>
                <a:gd name="connsiteX52" fmla="*/ 101084 w 237082"/>
                <a:gd name="connsiteY52" fmla="*/ 36243 h 407495"/>
                <a:gd name="connsiteX53" fmla="*/ 106989 w 237082"/>
                <a:gd name="connsiteY53" fmla="*/ 41481 h 407495"/>
                <a:gd name="connsiteX54" fmla="*/ 106513 w 237082"/>
                <a:gd name="connsiteY54" fmla="*/ 29670 h 407495"/>
                <a:gd name="connsiteX55" fmla="*/ 110037 w 237082"/>
                <a:gd name="connsiteY55" fmla="*/ 30909 h 407495"/>
                <a:gd name="connsiteX56" fmla="*/ 111561 w 237082"/>
                <a:gd name="connsiteY56" fmla="*/ 13573 h 407495"/>
                <a:gd name="connsiteX57" fmla="*/ 116514 w 237082"/>
                <a:gd name="connsiteY57" fmla="*/ 238 h 407495"/>
                <a:gd name="connsiteX58" fmla="*/ 121277 w 237082"/>
                <a:gd name="connsiteY58" fmla="*/ 15478 h 407495"/>
                <a:gd name="connsiteX59" fmla="*/ 126039 w 237082"/>
                <a:gd name="connsiteY59" fmla="*/ 27194 h 407495"/>
                <a:gd name="connsiteX60" fmla="*/ 123372 w 237082"/>
                <a:gd name="connsiteY60" fmla="*/ 36243 h 407495"/>
                <a:gd name="connsiteX61" fmla="*/ 124039 w 237082"/>
                <a:gd name="connsiteY61" fmla="*/ 41672 h 407495"/>
                <a:gd name="connsiteX62" fmla="*/ 128801 w 237082"/>
                <a:gd name="connsiteY62" fmla="*/ 45958 h 407495"/>
                <a:gd name="connsiteX63" fmla="*/ 120610 w 237082"/>
                <a:gd name="connsiteY63" fmla="*/ 50816 h 407495"/>
                <a:gd name="connsiteX64" fmla="*/ 126230 w 237082"/>
                <a:gd name="connsiteY64" fmla="*/ 55293 h 407495"/>
                <a:gd name="connsiteX65" fmla="*/ 118800 w 237082"/>
                <a:gd name="connsiteY65" fmla="*/ 57388 h 407495"/>
                <a:gd name="connsiteX66" fmla="*/ 126134 w 237082"/>
                <a:gd name="connsiteY66" fmla="*/ 69009 h 407495"/>
                <a:gd name="connsiteX67" fmla="*/ 123277 w 237082"/>
                <a:gd name="connsiteY67" fmla="*/ 71390 h 407495"/>
                <a:gd name="connsiteX68" fmla="*/ 140136 w 237082"/>
                <a:gd name="connsiteY68" fmla="*/ 73771 h 407495"/>
                <a:gd name="connsiteX69" fmla="*/ 135945 w 237082"/>
                <a:gd name="connsiteY69" fmla="*/ 79581 h 407495"/>
                <a:gd name="connsiteX70" fmla="*/ 144708 w 237082"/>
                <a:gd name="connsiteY70" fmla="*/ 83296 h 407495"/>
                <a:gd name="connsiteX71" fmla="*/ 135564 w 237082"/>
                <a:gd name="connsiteY71" fmla="*/ 94250 h 407495"/>
                <a:gd name="connsiteX72" fmla="*/ 138326 w 237082"/>
                <a:gd name="connsiteY72" fmla="*/ 98155 h 407495"/>
                <a:gd name="connsiteX73" fmla="*/ 123277 w 237082"/>
                <a:gd name="connsiteY73" fmla="*/ 116824 h 407495"/>
                <a:gd name="connsiteX74" fmla="*/ 139374 w 237082"/>
                <a:gd name="connsiteY74" fmla="*/ 126349 h 407495"/>
                <a:gd name="connsiteX75" fmla="*/ 155376 w 237082"/>
                <a:gd name="connsiteY75" fmla="*/ 122253 h 407495"/>
                <a:gd name="connsiteX76" fmla="*/ 152423 w 237082"/>
                <a:gd name="connsiteY76" fmla="*/ 135017 h 407495"/>
                <a:gd name="connsiteX77" fmla="*/ 137850 w 237082"/>
                <a:gd name="connsiteY77" fmla="*/ 153781 h 407495"/>
                <a:gd name="connsiteX78" fmla="*/ 146899 w 237082"/>
                <a:gd name="connsiteY78" fmla="*/ 166545 h 407495"/>
                <a:gd name="connsiteX79" fmla="*/ 176617 w 237082"/>
                <a:gd name="connsiteY79" fmla="*/ 173593 h 407495"/>
                <a:gd name="connsiteX80" fmla="*/ 166330 w 237082"/>
                <a:gd name="connsiteY80" fmla="*/ 187881 h 407495"/>
                <a:gd name="connsiteX81" fmla="*/ 161186 w 237082"/>
                <a:gd name="connsiteY81" fmla="*/ 196929 h 407495"/>
                <a:gd name="connsiteX82" fmla="*/ 154424 w 237082"/>
                <a:gd name="connsiteY82" fmla="*/ 208074 h 407495"/>
                <a:gd name="connsiteX83" fmla="*/ 163949 w 237082"/>
                <a:gd name="connsiteY83" fmla="*/ 211598 h 407495"/>
                <a:gd name="connsiteX84" fmla="*/ 174712 w 237082"/>
                <a:gd name="connsiteY84" fmla="*/ 215503 h 407495"/>
                <a:gd name="connsiteX85" fmla="*/ 195286 w 237082"/>
                <a:gd name="connsiteY85" fmla="*/ 214265 h 407495"/>
                <a:gd name="connsiteX86" fmla="*/ 207287 w 237082"/>
                <a:gd name="connsiteY86" fmla="*/ 219313 h 407495"/>
                <a:gd name="connsiteX87" fmla="*/ 191666 w 237082"/>
                <a:gd name="connsiteY87" fmla="*/ 242459 h 407495"/>
                <a:gd name="connsiteX88" fmla="*/ 180141 w 237082"/>
                <a:gd name="connsiteY88" fmla="*/ 255984 h 407495"/>
                <a:gd name="connsiteX89" fmla="*/ 184904 w 237082"/>
                <a:gd name="connsiteY89" fmla="*/ 267700 h 407495"/>
                <a:gd name="connsiteX90" fmla="*/ 196048 w 237082"/>
                <a:gd name="connsiteY90" fmla="*/ 276273 h 407495"/>
                <a:gd name="connsiteX91" fmla="*/ 167854 w 237082"/>
                <a:gd name="connsiteY91" fmla="*/ 294942 h 407495"/>
                <a:gd name="connsiteX92" fmla="*/ 201287 w 237082"/>
                <a:gd name="connsiteY92" fmla="*/ 294846 h 407495"/>
                <a:gd name="connsiteX93" fmla="*/ 210240 w 237082"/>
                <a:gd name="connsiteY93" fmla="*/ 294465 h 407495"/>
                <a:gd name="connsiteX94" fmla="*/ 222622 w 237082"/>
                <a:gd name="connsiteY94" fmla="*/ 301990 h 407495"/>
                <a:gd name="connsiteX95" fmla="*/ 198334 w 237082"/>
                <a:gd name="connsiteY95" fmla="*/ 329708 h 407495"/>
                <a:gd name="connsiteX96" fmla="*/ 187952 w 237082"/>
                <a:gd name="connsiteY96" fmla="*/ 338852 h 407495"/>
                <a:gd name="connsiteX97" fmla="*/ 178998 w 237082"/>
                <a:gd name="connsiteY97" fmla="*/ 342757 h 407495"/>
                <a:gd name="connsiteX98" fmla="*/ 194905 w 237082"/>
                <a:gd name="connsiteY98" fmla="*/ 347139 h 407495"/>
                <a:gd name="connsiteX99" fmla="*/ 215384 w 237082"/>
                <a:gd name="connsiteY99" fmla="*/ 352282 h 407495"/>
                <a:gd name="connsiteX100" fmla="*/ 234624 w 237082"/>
                <a:gd name="connsiteY100" fmla="*/ 351330 h 407495"/>
                <a:gd name="connsiteX101" fmla="*/ 224432 w 237082"/>
                <a:gd name="connsiteY101" fmla="*/ 385429 h 407495"/>
                <a:gd name="connsiteX102" fmla="*/ 195857 w 237082"/>
                <a:gd name="connsiteY102" fmla="*/ 396669 h 407495"/>
                <a:gd name="connsiteX103" fmla="*/ 157281 w 237082"/>
                <a:gd name="connsiteY103" fmla="*/ 400955 h 407495"/>
                <a:gd name="connsiteX104" fmla="*/ 106799 w 237082"/>
                <a:gd name="connsiteY104" fmla="*/ 406670 h 407495"/>
                <a:gd name="connsiteX105" fmla="*/ 67651 w 237082"/>
                <a:gd name="connsiteY105" fmla="*/ 396002 h 407495"/>
                <a:gd name="connsiteX106" fmla="*/ 24979 w 237082"/>
                <a:gd name="connsiteY106" fmla="*/ 380381 h 40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237082" h="407495">
                  <a:moveTo>
                    <a:pt x="25169" y="380000"/>
                  </a:moveTo>
                  <a:cubicBezTo>
                    <a:pt x="9453" y="375618"/>
                    <a:pt x="10310" y="363236"/>
                    <a:pt x="9263" y="361902"/>
                  </a:cubicBezTo>
                  <a:cubicBezTo>
                    <a:pt x="9072" y="361617"/>
                    <a:pt x="-5406" y="349329"/>
                    <a:pt x="2214" y="335709"/>
                  </a:cubicBezTo>
                  <a:cubicBezTo>
                    <a:pt x="5453" y="329803"/>
                    <a:pt x="16502" y="327327"/>
                    <a:pt x="19930" y="330756"/>
                  </a:cubicBezTo>
                  <a:cubicBezTo>
                    <a:pt x="23645" y="325707"/>
                    <a:pt x="38123" y="325898"/>
                    <a:pt x="24598" y="319707"/>
                  </a:cubicBezTo>
                  <a:cubicBezTo>
                    <a:pt x="19930" y="317611"/>
                    <a:pt x="20883" y="309515"/>
                    <a:pt x="16787" y="306943"/>
                  </a:cubicBezTo>
                  <a:cubicBezTo>
                    <a:pt x="5453" y="299895"/>
                    <a:pt x="10120" y="287798"/>
                    <a:pt x="11930" y="286845"/>
                  </a:cubicBezTo>
                  <a:cubicBezTo>
                    <a:pt x="18597" y="292179"/>
                    <a:pt x="25169" y="287322"/>
                    <a:pt x="27932" y="286083"/>
                  </a:cubicBezTo>
                  <a:cubicBezTo>
                    <a:pt x="33361" y="283797"/>
                    <a:pt x="41076" y="288560"/>
                    <a:pt x="44410" y="281226"/>
                  </a:cubicBezTo>
                  <a:cubicBezTo>
                    <a:pt x="47077" y="275511"/>
                    <a:pt x="53268" y="277130"/>
                    <a:pt x="54030" y="272463"/>
                  </a:cubicBezTo>
                  <a:cubicBezTo>
                    <a:pt x="54697" y="267986"/>
                    <a:pt x="32218" y="273034"/>
                    <a:pt x="44029" y="259128"/>
                  </a:cubicBezTo>
                  <a:cubicBezTo>
                    <a:pt x="37457" y="256365"/>
                    <a:pt x="25169" y="258366"/>
                    <a:pt x="20216" y="251793"/>
                  </a:cubicBezTo>
                  <a:cubicBezTo>
                    <a:pt x="17168" y="247793"/>
                    <a:pt x="20978" y="244173"/>
                    <a:pt x="33647" y="244078"/>
                  </a:cubicBezTo>
                  <a:cubicBezTo>
                    <a:pt x="52601" y="244078"/>
                    <a:pt x="25360" y="232077"/>
                    <a:pt x="56507" y="236553"/>
                  </a:cubicBezTo>
                  <a:cubicBezTo>
                    <a:pt x="66603" y="238077"/>
                    <a:pt x="49934" y="224552"/>
                    <a:pt x="73366" y="231315"/>
                  </a:cubicBezTo>
                  <a:cubicBezTo>
                    <a:pt x="74795" y="229695"/>
                    <a:pt x="78414" y="221599"/>
                    <a:pt x="88511" y="225409"/>
                  </a:cubicBezTo>
                  <a:cubicBezTo>
                    <a:pt x="82414" y="220361"/>
                    <a:pt x="83081" y="219123"/>
                    <a:pt x="82034" y="217313"/>
                  </a:cubicBezTo>
                  <a:cubicBezTo>
                    <a:pt x="66127" y="219123"/>
                    <a:pt x="71366" y="213884"/>
                    <a:pt x="63174" y="213408"/>
                  </a:cubicBezTo>
                  <a:cubicBezTo>
                    <a:pt x="42219" y="212169"/>
                    <a:pt x="50315" y="204454"/>
                    <a:pt x="55363" y="198549"/>
                  </a:cubicBezTo>
                  <a:cubicBezTo>
                    <a:pt x="47553" y="200739"/>
                    <a:pt x="35171" y="194643"/>
                    <a:pt x="32218" y="190167"/>
                  </a:cubicBezTo>
                  <a:cubicBezTo>
                    <a:pt x="27170" y="182451"/>
                    <a:pt x="36504" y="185214"/>
                    <a:pt x="38885" y="184737"/>
                  </a:cubicBezTo>
                  <a:cubicBezTo>
                    <a:pt x="42124" y="184166"/>
                    <a:pt x="41076" y="174641"/>
                    <a:pt x="48410" y="179594"/>
                  </a:cubicBezTo>
                  <a:cubicBezTo>
                    <a:pt x="55745" y="184547"/>
                    <a:pt x="63174" y="183690"/>
                    <a:pt x="62126" y="179594"/>
                  </a:cubicBezTo>
                  <a:cubicBezTo>
                    <a:pt x="60317" y="172260"/>
                    <a:pt x="77271" y="183023"/>
                    <a:pt x="80319" y="183785"/>
                  </a:cubicBezTo>
                  <a:cubicBezTo>
                    <a:pt x="81938" y="180261"/>
                    <a:pt x="82891" y="177403"/>
                    <a:pt x="85272" y="176736"/>
                  </a:cubicBezTo>
                  <a:cubicBezTo>
                    <a:pt x="90511" y="175308"/>
                    <a:pt x="87939" y="170450"/>
                    <a:pt x="80510" y="164163"/>
                  </a:cubicBezTo>
                  <a:cubicBezTo>
                    <a:pt x="79367" y="163211"/>
                    <a:pt x="72794" y="163116"/>
                    <a:pt x="71461" y="162068"/>
                  </a:cubicBezTo>
                  <a:cubicBezTo>
                    <a:pt x="67365" y="158829"/>
                    <a:pt x="70508" y="155400"/>
                    <a:pt x="67937" y="154829"/>
                  </a:cubicBezTo>
                  <a:cubicBezTo>
                    <a:pt x="53935" y="151590"/>
                    <a:pt x="50125" y="138255"/>
                    <a:pt x="56316" y="140351"/>
                  </a:cubicBezTo>
                  <a:cubicBezTo>
                    <a:pt x="71556" y="145685"/>
                    <a:pt x="65174" y="140922"/>
                    <a:pt x="70699" y="141399"/>
                  </a:cubicBezTo>
                  <a:cubicBezTo>
                    <a:pt x="74128" y="141780"/>
                    <a:pt x="80700" y="146161"/>
                    <a:pt x="79843" y="143304"/>
                  </a:cubicBezTo>
                  <a:cubicBezTo>
                    <a:pt x="78319" y="138160"/>
                    <a:pt x="88511" y="142446"/>
                    <a:pt x="90606" y="142256"/>
                  </a:cubicBezTo>
                  <a:cubicBezTo>
                    <a:pt x="92892" y="133969"/>
                    <a:pt x="79652" y="139208"/>
                    <a:pt x="75271" y="125301"/>
                  </a:cubicBezTo>
                  <a:cubicBezTo>
                    <a:pt x="69842" y="123111"/>
                    <a:pt x="62888" y="111014"/>
                    <a:pt x="72794" y="113967"/>
                  </a:cubicBezTo>
                  <a:cubicBezTo>
                    <a:pt x="74985" y="114633"/>
                    <a:pt x="73556" y="109395"/>
                    <a:pt x="74033" y="108633"/>
                  </a:cubicBezTo>
                  <a:cubicBezTo>
                    <a:pt x="75271" y="106347"/>
                    <a:pt x="82700" y="112538"/>
                    <a:pt x="84224" y="112157"/>
                  </a:cubicBezTo>
                  <a:cubicBezTo>
                    <a:pt x="86510" y="111776"/>
                    <a:pt x="82700" y="104823"/>
                    <a:pt x="88130" y="108347"/>
                  </a:cubicBezTo>
                  <a:cubicBezTo>
                    <a:pt x="96035" y="113395"/>
                    <a:pt x="98893" y="111109"/>
                    <a:pt x="100322" y="110633"/>
                  </a:cubicBezTo>
                  <a:cubicBezTo>
                    <a:pt x="92892" y="105680"/>
                    <a:pt x="97369" y="103299"/>
                    <a:pt x="90892" y="100822"/>
                  </a:cubicBezTo>
                  <a:cubicBezTo>
                    <a:pt x="88225" y="99774"/>
                    <a:pt x="82034" y="100251"/>
                    <a:pt x="84891" y="91392"/>
                  </a:cubicBezTo>
                  <a:cubicBezTo>
                    <a:pt x="92035" y="97107"/>
                    <a:pt x="93178" y="90916"/>
                    <a:pt x="94321" y="91773"/>
                  </a:cubicBezTo>
                  <a:cubicBezTo>
                    <a:pt x="97464" y="94059"/>
                    <a:pt x="100607" y="93964"/>
                    <a:pt x="101274" y="92726"/>
                  </a:cubicBezTo>
                  <a:cubicBezTo>
                    <a:pt x="100417" y="90440"/>
                    <a:pt x="93654" y="84915"/>
                    <a:pt x="95654" y="82344"/>
                  </a:cubicBezTo>
                  <a:cubicBezTo>
                    <a:pt x="94702" y="81582"/>
                    <a:pt x="85082" y="78343"/>
                    <a:pt x="90035" y="76057"/>
                  </a:cubicBezTo>
                  <a:cubicBezTo>
                    <a:pt x="87558" y="76057"/>
                    <a:pt x="85844" y="73200"/>
                    <a:pt x="85367" y="71104"/>
                  </a:cubicBezTo>
                  <a:cubicBezTo>
                    <a:pt x="84891" y="68818"/>
                    <a:pt x="88225" y="71390"/>
                    <a:pt x="92606" y="69866"/>
                  </a:cubicBezTo>
                  <a:cubicBezTo>
                    <a:pt x="92130" y="67961"/>
                    <a:pt x="88034" y="64437"/>
                    <a:pt x="91178" y="61960"/>
                  </a:cubicBezTo>
                  <a:cubicBezTo>
                    <a:pt x="96797" y="67199"/>
                    <a:pt x="95845" y="61960"/>
                    <a:pt x="98226" y="62532"/>
                  </a:cubicBezTo>
                  <a:cubicBezTo>
                    <a:pt x="101084" y="63198"/>
                    <a:pt x="102322" y="65484"/>
                    <a:pt x="105084" y="65770"/>
                  </a:cubicBezTo>
                  <a:cubicBezTo>
                    <a:pt x="109466" y="58436"/>
                    <a:pt x="104894" y="57960"/>
                    <a:pt x="103846" y="54721"/>
                  </a:cubicBezTo>
                  <a:cubicBezTo>
                    <a:pt x="102608" y="51102"/>
                    <a:pt x="106894" y="52054"/>
                    <a:pt x="105751" y="48244"/>
                  </a:cubicBezTo>
                  <a:cubicBezTo>
                    <a:pt x="103941" y="41958"/>
                    <a:pt x="95654" y="44529"/>
                    <a:pt x="97083" y="35862"/>
                  </a:cubicBezTo>
                  <a:cubicBezTo>
                    <a:pt x="98226" y="30718"/>
                    <a:pt x="99845" y="35195"/>
                    <a:pt x="101084" y="36243"/>
                  </a:cubicBezTo>
                  <a:cubicBezTo>
                    <a:pt x="102322" y="37290"/>
                    <a:pt x="105275" y="35957"/>
                    <a:pt x="106989" y="41481"/>
                  </a:cubicBezTo>
                  <a:cubicBezTo>
                    <a:pt x="109561" y="38910"/>
                    <a:pt x="102798" y="32242"/>
                    <a:pt x="106513" y="29670"/>
                  </a:cubicBezTo>
                  <a:cubicBezTo>
                    <a:pt x="107370" y="30528"/>
                    <a:pt x="108894" y="30623"/>
                    <a:pt x="110037" y="30909"/>
                  </a:cubicBezTo>
                  <a:cubicBezTo>
                    <a:pt x="102893" y="15192"/>
                    <a:pt x="109466" y="16335"/>
                    <a:pt x="111561" y="13573"/>
                  </a:cubicBezTo>
                  <a:cubicBezTo>
                    <a:pt x="115562" y="8334"/>
                    <a:pt x="110799" y="3572"/>
                    <a:pt x="116514" y="238"/>
                  </a:cubicBezTo>
                  <a:cubicBezTo>
                    <a:pt x="120514" y="-2048"/>
                    <a:pt x="121562" y="12811"/>
                    <a:pt x="121277" y="15478"/>
                  </a:cubicBezTo>
                  <a:cubicBezTo>
                    <a:pt x="120610" y="20431"/>
                    <a:pt x="129373" y="24241"/>
                    <a:pt x="126039" y="27194"/>
                  </a:cubicBezTo>
                  <a:cubicBezTo>
                    <a:pt x="118229" y="34052"/>
                    <a:pt x="122896" y="35576"/>
                    <a:pt x="123372" y="36243"/>
                  </a:cubicBezTo>
                  <a:cubicBezTo>
                    <a:pt x="124705" y="37481"/>
                    <a:pt x="122801" y="39862"/>
                    <a:pt x="124039" y="41672"/>
                  </a:cubicBezTo>
                  <a:cubicBezTo>
                    <a:pt x="125849" y="44244"/>
                    <a:pt x="130992" y="41672"/>
                    <a:pt x="128801" y="45958"/>
                  </a:cubicBezTo>
                  <a:cubicBezTo>
                    <a:pt x="127754" y="47958"/>
                    <a:pt x="124420" y="47673"/>
                    <a:pt x="120610" y="50816"/>
                  </a:cubicBezTo>
                  <a:cubicBezTo>
                    <a:pt x="121658" y="52626"/>
                    <a:pt x="128992" y="51673"/>
                    <a:pt x="126230" y="55293"/>
                  </a:cubicBezTo>
                  <a:cubicBezTo>
                    <a:pt x="124420" y="57674"/>
                    <a:pt x="121753" y="58055"/>
                    <a:pt x="118800" y="57388"/>
                  </a:cubicBezTo>
                  <a:cubicBezTo>
                    <a:pt x="119657" y="62532"/>
                    <a:pt x="126230" y="63865"/>
                    <a:pt x="126134" y="69009"/>
                  </a:cubicBezTo>
                  <a:cubicBezTo>
                    <a:pt x="126134" y="69675"/>
                    <a:pt x="124325" y="71390"/>
                    <a:pt x="123277" y="71390"/>
                  </a:cubicBezTo>
                  <a:cubicBezTo>
                    <a:pt x="122134" y="77010"/>
                    <a:pt x="138422" y="72533"/>
                    <a:pt x="140136" y="73771"/>
                  </a:cubicBezTo>
                  <a:cubicBezTo>
                    <a:pt x="139946" y="77105"/>
                    <a:pt x="137945" y="77581"/>
                    <a:pt x="135945" y="79581"/>
                  </a:cubicBezTo>
                  <a:cubicBezTo>
                    <a:pt x="139564" y="84153"/>
                    <a:pt x="144994" y="81201"/>
                    <a:pt x="144708" y="83296"/>
                  </a:cubicBezTo>
                  <a:cubicBezTo>
                    <a:pt x="143946" y="89583"/>
                    <a:pt x="137469" y="91964"/>
                    <a:pt x="135564" y="94250"/>
                  </a:cubicBezTo>
                  <a:cubicBezTo>
                    <a:pt x="133659" y="96536"/>
                    <a:pt x="134707" y="99203"/>
                    <a:pt x="138326" y="98155"/>
                  </a:cubicBezTo>
                  <a:cubicBezTo>
                    <a:pt x="143184" y="101584"/>
                    <a:pt x="139469" y="109014"/>
                    <a:pt x="123277" y="116824"/>
                  </a:cubicBezTo>
                  <a:cubicBezTo>
                    <a:pt x="127754" y="116824"/>
                    <a:pt x="143184" y="111681"/>
                    <a:pt x="139374" y="126349"/>
                  </a:cubicBezTo>
                  <a:cubicBezTo>
                    <a:pt x="142803" y="123587"/>
                    <a:pt x="147661" y="125587"/>
                    <a:pt x="155376" y="122253"/>
                  </a:cubicBezTo>
                  <a:cubicBezTo>
                    <a:pt x="162996" y="118920"/>
                    <a:pt x="157472" y="131683"/>
                    <a:pt x="152423" y="135017"/>
                  </a:cubicBezTo>
                  <a:cubicBezTo>
                    <a:pt x="159948" y="141589"/>
                    <a:pt x="141470" y="153781"/>
                    <a:pt x="137850" y="153781"/>
                  </a:cubicBezTo>
                  <a:cubicBezTo>
                    <a:pt x="143565" y="157305"/>
                    <a:pt x="173378" y="159687"/>
                    <a:pt x="146899" y="166545"/>
                  </a:cubicBezTo>
                  <a:cubicBezTo>
                    <a:pt x="151376" y="176546"/>
                    <a:pt x="176617" y="171212"/>
                    <a:pt x="176617" y="173593"/>
                  </a:cubicBezTo>
                  <a:cubicBezTo>
                    <a:pt x="176426" y="175117"/>
                    <a:pt x="178331" y="184547"/>
                    <a:pt x="166330" y="187881"/>
                  </a:cubicBezTo>
                  <a:cubicBezTo>
                    <a:pt x="165568" y="189024"/>
                    <a:pt x="171378" y="195977"/>
                    <a:pt x="161186" y="196929"/>
                  </a:cubicBezTo>
                  <a:cubicBezTo>
                    <a:pt x="153090" y="197691"/>
                    <a:pt x="165092" y="205121"/>
                    <a:pt x="154424" y="208074"/>
                  </a:cubicBezTo>
                  <a:cubicBezTo>
                    <a:pt x="158519" y="210455"/>
                    <a:pt x="159472" y="213122"/>
                    <a:pt x="163949" y="211598"/>
                  </a:cubicBezTo>
                  <a:cubicBezTo>
                    <a:pt x="174902" y="207978"/>
                    <a:pt x="172712" y="217218"/>
                    <a:pt x="174712" y="215503"/>
                  </a:cubicBezTo>
                  <a:cubicBezTo>
                    <a:pt x="186809" y="204645"/>
                    <a:pt x="188142" y="219980"/>
                    <a:pt x="195286" y="214265"/>
                  </a:cubicBezTo>
                  <a:cubicBezTo>
                    <a:pt x="200048" y="210455"/>
                    <a:pt x="205859" y="211884"/>
                    <a:pt x="207287" y="219313"/>
                  </a:cubicBezTo>
                  <a:cubicBezTo>
                    <a:pt x="209859" y="232553"/>
                    <a:pt x="188809" y="241030"/>
                    <a:pt x="191666" y="242459"/>
                  </a:cubicBezTo>
                  <a:cubicBezTo>
                    <a:pt x="203763" y="248841"/>
                    <a:pt x="189571" y="252841"/>
                    <a:pt x="180141" y="255984"/>
                  </a:cubicBezTo>
                  <a:cubicBezTo>
                    <a:pt x="194810" y="257318"/>
                    <a:pt x="187571" y="257604"/>
                    <a:pt x="184904" y="267700"/>
                  </a:cubicBezTo>
                  <a:cubicBezTo>
                    <a:pt x="183475" y="273225"/>
                    <a:pt x="188047" y="272748"/>
                    <a:pt x="196048" y="276273"/>
                  </a:cubicBezTo>
                  <a:cubicBezTo>
                    <a:pt x="202049" y="278940"/>
                    <a:pt x="195191" y="292275"/>
                    <a:pt x="167854" y="294942"/>
                  </a:cubicBezTo>
                  <a:cubicBezTo>
                    <a:pt x="191380" y="301419"/>
                    <a:pt x="198048" y="288560"/>
                    <a:pt x="201287" y="294846"/>
                  </a:cubicBezTo>
                  <a:cubicBezTo>
                    <a:pt x="202430" y="297037"/>
                    <a:pt x="204620" y="297323"/>
                    <a:pt x="210240" y="294465"/>
                  </a:cubicBezTo>
                  <a:cubicBezTo>
                    <a:pt x="215288" y="291894"/>
                    <a:pt x="222242" y="297037"/>
                    <a:pt x="222622" y="301990"/>
                  </a:cubicBezTo>
                  <a:cubicBezTo>
                    <a:pt x="223766" y="315420"/>
                    <a:pt x="216431" y="335042"/>
                    <a:pt x="198334" y="329708"/>
                  </a:cubicBezTo>
                  <a:cubicBezTo>
                    <a:pt x="197381" y="331422"/>
                    <a:pt x="194714" y="336471"/>
                    <a:pt x="187952" y="338852"/>
                  </a:cubicBezTo>
                  <a:cubicBezTo>
                    <a:pt x="180046" y="341519"/>
                    <a:pt x="175950" y="341519"/>
                    <a:pt x="178998" y="342757"/>
                  </a:cubicBezTo>
                  <a:cubicBezTo>
                    <a:pt x="188714" y="346758"/>
                    <a:pt x="191000" y="347996"/>
                    <a:pt x="194905" y="347139"/>
                  </a:cubicBezTo>
                  <a:cubicBezTo>
                    <a:pt x="208145" y="344567"/>
                    <a:pt x="213574" y="349520"/>
                    <a:pt x="215384" y="352282"/>
                  </a:cubicBezTo>
                  <a:cubicBezTo>
                    <a:pt x="217003" y="354759"/>
                    <a:pt x="232433" y="348663"/>
                    <a:pt x="234624" y="351330"/>
                  </a:cubicBezTo>
                  <a:cubicBezTo>
                    <a:pt x="237101" y="354473"/>
                    <a:pt x="241672" y="369713"/>
                    <a:pt x="224432" y="385429"/>
                  </a:cubicBezTo>
                  <a:cubicBezTo>
                    <a:pt x="211193" y="397526"/>
                    <a:pt x="201953" y="394287"/>
                    <a:pt x="195857" y="396669"/>
                  </a:cubicBezTo>
                  <a:cubicBezTo>
                    <a:pt x="172235" y="406098"/>
                    <a:pt x="164139" y="397621"/>
                    <a:pt x="157281" y="400955"/>
                  </a:cubicBezTo>
                  <a:cubicBezTo>
                    <a:pt x="137945" y="410385"/>
                    <a:pt x="123372" y="402669"/>
                    <a:pt x="106799" y="406670"/>
                  </a:cubicBezTo>
                  <a:cubicBezTo>
                    <a:pt x="93463" y="409908"/>
                    <a:pt x="79557" y="403050"/>
                    <a:pt x="67651" y="396002"/>
                  </a:cubicBezTo>
                  <a:cubicBezTo>
                    <a:pt x="32313" y="398574"/>
                    <a:pt x="26503" y="384477"/>
                    <a:pt x="24979" y="380381"/>
                  </a:cubicBezTo>
                  <a:close/>
                </a:path>
              </a:pathLst>
            </a:custGeom>
            <a:solidFill>
              <a:srgbClr val="58951B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A5F71708-1269-B35E-484D-3E22E7C59D2C}"/>
                </a:ext>
              </a:extLst>
            </p:cNvPr>
            <p:cNvSpPr/>
            <p:nvPr/>
          </p:nvSpPr>
          <p:spPr>
            <a:xfrm>
              <a:off x="8362405" y="2628128"/>
              <a:ext cx="478656" cy="822470"/>
            </a:xfrm>
            <a:custGeom>
              <a:avLst/>
              <a:gdLst>
                <a:gd name="connsiteX0" fmla="*/ 35150 w 331336"/>
                <a:gd name="connsiteY0" fmla="*/ 531246 h 569332"/>
                <a:gd name="connsiteX1" fmla="*/ 12957 w 331336"/>
                <a:gd name="connsiteY1" fmla="*/ 505910 h 569332"/>
                <a:gd name="connsiteX2" fmla="*/ 3051 w 331336"/>
                <a:gd name="connsiteY2" fmla="*/ 469429 h 569332"/>
                <a:gd name="connsiteX3" fmla="*/ 27816 w 331336"/>
                <a:gd name="connsiteY3" fmla="*/ 462476 h 569332"/>
                <a:gd name="connsiteX4" fmla="*/ 34388 w 331336"/>
                <a:gd name="connsiteY4" fmla="*/ 447140 h 569332"/>
                <a:gd name="connsiteX5" fmla="*/ 23434 w 331336"/>
                <a:gd name="connsiteY5" fmla="*/ 429329 h 569332"/>
                <a:gd name="connsiteX6" fmla="*/ 16671 w 331336"/>
                <a:gd name="connsiteY6" fmla="*/ 401230 h 569332"/>
                <a:gd name="connsiteX7" fmla="*/ 39055 w 331336"/>
                <a:gd name="connsiteY7" fmla="*/ 400182 h 569332"/>
                <a:gd name="connsiteX8" fmla="*/ 62105 w 331336"/>
                <a:gd name="connsiteY8" fmla="*/ 393419 h 569332"/>
                <a:gd name="connsiteX9" fmla="*/ 75536 w 331336"/>
                <a:gd name="connsiteY9" fmla="*/ 381132 h 569332"/>
                <a:gd name="connsiteX10" fmla="*/ 61534 w 331336"/>
                <a:gd name="connsiteY10" fmla="*/ 362558 h 569332"/>
                <a:gd name="connsiteX11" fmla="*/ 28292 w 331336"/>
                <a:gd name="connsiteY11" fmla="*/ 352367 h 569332"/>
                <a:gd name="connsiteX12" fmla="*/ 47056 w 331336"/>
                <a:gd name="connsiteY12" fmla="*/ 341508 h 569332"/>
                <a:gd name="connsiteX13" fmla="*/ 79060 w 331336"/>
                <a:gd name="connsiteY13" fmla="*/ 331031 h 569332"/>
                <a:gd name="connsiteX14" fmla="*/ 102587 w 331336"/>
                <a:gd name="connsiteY14" fmla="*/ 323696 h 569332"/>
                <a:gd name="connsiteX15" fmla="*/ 123732 w 331336"/>
                <a:gd name="connsiteY15" fmla="*/ 315410 h 569332"/>
                <a:gd name="connsiteX16" fmla="*/ 114684 w 331336"/>
                <a:gd name="connsiteY16" fmla="*/ 304075 h 569332"/>
                <a:gd name="connsiteX17" fmla="*/ 88299 w 331336"/>
                <a:gd name="connsiteY17" fmla="*/ 298550 h 569332"/>
                <a:gd name="connsiteX18" fmla="*/ 77346 w 331336"/>
                <a:gd name="connsiteY18" fmla="*/ 277786 h 569332"/>
                <a:gd name="connsiteX19" fmla="*/ 45056 w 331336"/>
                <a:gd name="connsiteY19" fmla="*/ 266070 h 569332"/>
                <a:gd name="connsiteX20" fmla="*/ 54295 w 331336"/>
                <a:gd name="connsiteY20" fmla="*/ 258450 h 569332"/>
                <a:gd name="connsiteX21" fmla="*/ 67630 w 331336"/>
                <a:gd name="connsiteY21" fmla="*/ 251306 h 569332"/>
                <a:gd name="connsiteX22" fmla="*/ 86871 w 331336"/>
                <a:gd name="connsiteY22" fmla="*/ 251211 h 569332"/>
                <a:gd name="connsiteX23" fmla="*/ 112302 w 331336"/>
                <a:gd name="connsiteY23" fmla="*/ 257021 h 569332"/>
                <a:gd name="connsiteX24" fmla="*/ 119160 w 331336"/>
                <a:gd name="connsiteY24" fmla="*/ 247115 h 569332"/>
                <a:gd name="connsiteX25" fmla="*/ 112493 w 331336"/>
                <a:gd name="connsiteY25" fmla="*/ 229494 h 569332"/>
                <a:gd name="connsiteX26" fmla="*/ 99825 w 331336"/>
                <a:gd name="connsiteY26" fmla="*/ 226541 h 569332"/>
                <a:gd name="connsiteX27" fmla="*/ 94967 w 331336"/>
                <a:gd name="connsiteY27" fmla="*/ 216350 h 569332"/>
                <a:gd name="connsiteX28" fmla="*/ 78774 w 331336"/>
                <a:gd name="connsiteY28" fmla="*/ 196157 h 569332"/>
                <a:gd name="connsiteX29" fmla="*/ 98872 w 331336"/>
                <a:gd name="connsiteY29" fmla="*/ 197585 h 569332"/>
                <a:gd name="connsiteX30" fmla="*/ 111636 w 331336"/>
                <a:gd name="connsiteY30" fmla="*/ 200252 h 569332"/>
                <a:gd name="connsiteX31" fmla="*/ 126685 w 331336"/>
                <a:gd name="connsiteY31" fmla="*/ 198728 h 569332"/>
                <a:gd name="connsiteX32" fmla="*/ 105254 w 331336"/>
                <a:gd name="connsiteY32" fmla="*/ 175106 h 569332"/>
                <a:gd name="connsiteX33" fmla="*/ 101825 w 331336"/>
                <a:gd name="connsiteY33" fmla="*/ 159295 h 569332"/>
                <a:gd name="connsiteX34" fmla="*/ 103539 w 331336"/>
                <a:gd name="connsiteY34" fmla="*/ 151770 h 569332"/>
                <a:gd name="connsiteX35" fmla="*/ 117732 w 331336"/>
                <a:gd name="connsiteY35" fmla="*/ 156723 h 569332"/>
                <a:gd name="connsiteX36" fmla="*/ 123161 w 331336"/>
                <a:gd name="connsiteY36" fmla="*/ 151389 h 569332"/>
                <a:gd name="connsiteX37" fmla="*/ 140211 w 331336"/>
                <a:gd name="connsiteY37" fmla="*/ 154628 h 569332"/>
                <a:gd name="connsiteX38" fmla="*/ 127066 w 331336"/>
                <a:gd name="connsiteY38" fmla="*/ 140912 h 569332"/>
                <a:gd name="connsiteX39" fmla="*/ 118684 w 331336"/>
                <a:gd name="connsiteY39" fmla="*/ 127767 h 569332"/>
                <a:gd name="connsiteX40" fmla="*/ 131829 w 331336"/>
                <a:gd name="connsiteY40" fmla="*/ 128339 h 569332"/>
                <a:gd name="connsiteX41" fmla="*/ 141639 w 331336"/>
                <a:gd name="connsiteY41" fmla="*/ 129672 h 569332"/>
                <a:gd name="connsiteX42" fmla="*/ 133829 w 331336"/>
                <a:gd name="connsiteY42" fmla="*/ 115099 h 569332"/>
                <a:gd name="connsiteX43" fmla="*/ 125923 w 331336"/>
                <a:gd name="connsiteY43" fmla="*/ 106241 h 569332"/>
                <a:gd name="connsiteX44" fmla="*/ 119446 w 331336"/>
                <a:gd name="connsiteY44" fmla="*/ 99287 h 569332"/>
                <a:gd name="connsiteX45" fmla="*/ 129543 w 331336"/>
                <a:gd name="connsiteY45" fmla="*/ 97573 h 569332"/>
                <a:gd name="connsiteX46" fmla="*/ 127542 w 331336"/>
                <a:gd name="connsiteY46" fmla="*/ 86524 h 569332"/>
                <a:gd name="connsiteX47" fmla="*/ 137353 w 331336"/>
                <a:gd name="connsiteY47" fmla="*/ 87286 h 569332"/>
                <a:gd name="connsiteX48" fmla="*/ 146973 w 331336"/>
                <a:gd name="connsiteY48" fmla="*/ 91763 h 569332"/>
                <a:gd name="connsiteX49" fmla="*/ 145164 w 331336"/>
                <a:gd name="connsiteY49" fmla="*/ 76332 h 569332"/>
                <a:gd name="connsiteX50" fmla="*/ 147830 w 331336"/>
                <a:gd name="connsiteY50" fmla="*/ 67283 h 569332"/>
                <a:gd name="connsiteX51" fmla="*/ 135734 w 331336"/>
                <a:gd name="connsiteY51" fmla="*/ 50043 h 569332"/>
                <a:gd name="connsiteX52" fmla="*/ 141259 w 331336"/>
                <a:gd name="connsiteY52" fmla="*/ 50615 h 569332"/>
                <a:gd name="connsiteX53" fmla="*/ 149545 w 331336"/>
                <a:gd name="connsiteY53" fmla="*/ 57949 h 569332"/>
                <a:gd name="connsiteX54" fmla="*/ 148878 w 331336"/>
                <a:gd name="connsiteY54" fmla="*/ 41471 h 569332"/>
                <a:gd name="connsiteX55" fmla="*/ 153831 w 331336"/>
                <a:gd name="connsiteY55" fmla="*/ 43185 h 569332"/>
                <a:gd name="connsiteX56" fmla="*/ 155927 w 331336"/>
                <a:gd name="connsiteY56" fmla="*/ 18992 h 569332"/>
                <a:gd name="connsiteX57" fmla="*/ 162880 w 331336"/>
                <a:gd name="connsiteY57" fmla="*/ 323 h 569332"/>
                <a:gd name="connsiteX58" fmla="*/ 169547 w 331336"/>
                <a:gd name="connsiteY58" fmla="*/ 21659 h 569332"/>
                <a:gd name="connsiteX59" fmla="*/ 176215 w 331336"/>
                <a:gd name="connsiteY59" fmla="*/ 38042 h 569332"/>
                <a:gd name="connsiteX60" fmla="*/ 172501 w 331336"/>
                <a:gd name="connsiteY60" fmla="*/ 50615 h 569332"/>
                <a:gd name="connsiteX61" fmla="*/ 173453 w 331336"/>
                <a:gd name="connsiteY61" fmla="*/ 58139 h 569332"/>
                <a:gd name="connsiteX62" fmla="*/ 180025 w 331336"/>
                <a:gd name="connsiteY62" fmla="*/ 64140 h 569332"/>
                <a:gd name="connsiteX63" fmla="*/ 168690 w 331336"/>
                <a:gd name="connsiteY63" fmla="*/ 70903 h 569332"/>
                <a:gd name="connsiteX64" fmla="*/ 176501 w 331336"/>
                <a:gd name="connsiteY64" fmla="*/ 77189 h 569332"/>
                <a:gd name="connsiteX65" fmla="*/ 166119 w 331336"/>
                <a:gd name="connsiteY65" fmla="*/ 80142 h 569332"/>
                <a:gd name="connsiteX66" fmla="*/ 176310 w 331336"/>
                <a:gd name="connsiteY66" fmla="*/ 96430 h 569332"/>
                <a:gd name="connsiteX67" fmla="*/ 172310 w 331336"/>
                <a:gd name="connsiteY67" fmla="*/ 99668 h 569332"/>
                <a:gd name="connsiteX68" fmla="*/ 195932 w 331336"/>
                <a:gd name="connsiteY68" fmla="*/ 103002 h 569332"/>
                <a:gd name="connsiteX69" fmla="*/ 190122 w 331336"/>
                <a:gd name="connsiteY69" fmla="*/ 111194 h 569332"/>
                <a:gd name="connsiteX70" fmla="*/ 202409 w 331336"/>
                <a:gd name="connsiteY70" fmla="*/ 116337 h 569332"/>
                <a:gd name="connsiteX71" fmla="*/ 189550 w 331336"/>
                <a:gd name="connsiteY71" fmla="*/ 131672 h 569332"/>
                <a:gd name="connsiteX72" fmla="*/ 193455 w 331336"/>
                <a:gd name="connsiteY72" fmla="*/ 137102 h 569332"/>
                <a:gd name="connsiteX73" fmla="*/ 172405 w 331336"/>
                <a:gd name="connsiteY73" fmla="*/ 163200 h 569332"/>
                <a:gd name="connsiteX74" fmla="*/ 194884 w 331336"/>
                <a:gd name="connsiteY74" fmla="*/ 176440 h 569332"/>
                <a:gd name="connsiteX75" fmla="*/ 217172 w 331336"/>
                <a:gd name="connsiteY75" fmla="*/ 170820 h 569332"/>
                <a:gd name="connsiteX76" fmla="*/ 212982 w 331336"/>
                <a:gd name="connsiteY76" fmla="*/ 188727 h 569332"/>
                <a:gd name="connsiteX77" fmla="*/ 192693 w 331336"/>
                <a:gd name="connsiteY77" fmla="*/ 214921 h 569332"/>
                <a:gd name="connsiteX78" fmla="*/ 205362 w 331336"/>
                <a:gd name="connsiteY78" fmla="*/ 232637 h 569332"/>
                <a:gd name="connsiteX79" fmla="*/ 246795 w 331336"/>
                <a:gd name="connsiteY79" fmla="*/ 242448 h 569332"/>
                <a:gd name="connsiteX80" fmla="*/ 232508 w 331336"/>
                <a:gd name="connsiteY80" fmla="*/ 262451 h 569332"/>
                <a:gd name="connsiteX81" fmla="*/ 225269 w 331336"/>
                <a:gd name="connsiteY81" fmla="*/ 275119 h 569332"/>
                <a:gd name="connsiteX82" fmla="*/ 215839 w 331336"/>
                <a:gd name="connsiteY82" fmla="*/ 290645 h 569332"/>
                <a:gd name="connsiteX83" fmla="*/ 229174 w 331336"/>
                <a:gd name="connsiteY83" fmla="*/ 295598 h 569332"/>
                <a:gd name="connsiteX84" fmla="*/ 244224 w 331336"/>
                <a:gd name="connsiteY84" fmla="*/ 300932 h 569332"/>
                <a:gd name="connsiteX85" fmla="*/ 272894 w 331336"/>
                <a:gd name="connsiteY85" fmla="*/ 299217 h 569332"/>
                <a:gd name="connsiteX86" fmla="*/ 289658 w 331336"/>
                <a:gd name="connsiteY86" fmla="*/ 306361 h 569332"/>
                <a:gd name="connsiteX87" fmla="*/ 267846 w 331336"/>
                <a:gd name="connsiteY87" fmla="*/ 338651 h 569332"/>
                <a:gd name="connsiteX88" fmla="*/ 251748 w 331336"/>
                <a:gd name="connsiteY88" fmla="*/ 357605 h 569332"/>
                <a:gd name="connsiteX89" fmla="*/ 258416 w 331336"/>
                <a:gd name="connsiteY89" fmla="*/ 373988 h 569332"/>
                <a:gd name="connsiteX90" fmla="*/ 273942 w 331336"/>
                <a:gd name="connsiteY90" fmla="*/ 385895 h 569332"/>
                <a:gd name="connsiteX91" fmla="*/ 234699 w 331336"/>
                <a:gd name="connsiteY91" fmla="*/ 411898 h 569332"/>
                <a:gd name="connsiteX92" fmla="*/ 281371 w 331336"/>
                <a:gd name="connsiteY92" fmla="*/ 411803 h 569332"/>
                <a:gd name="connsiteX93" fmla="*/ 293849 w 331336"/>
                <a:gd name="connsiteY93" fmla="*/ 411231 h 569332"/>
                <a:gd name="connsiteX94" fmla="*/ 311184 w 331336"/>
                <a:gd name="connsiteY94" fmla="*/ 421709 h 569332"/>
                <a:gd name="connsiteX95" fmla="*/ 277276 w 331336"/>
                <a:gd name="connsiteY95" fmla="*/ 460475 h 569332"/>
                <a:gd name="connsiteX96" fmla="*/ 262702 w 331336"/>
                <a:gd name="connsiteY96" fmla="*/ 473239 h 569332"/>
                <a:gd name="connsiteX97" fmla="*/ 250224 w 331336"/>
                <a:gd name="connsiteY97" fmla="*/ 478763 h 569332"/>
                <a:gd name="connsiteX98" fmla="*/ 272418 w 331336"/>
                <a:gd name="connsiteY98" fmla="*/ 484955 h 569332"/>
                <a:gd name="connsiteX99" fmla="*/ 300993 w 331336"/>
                <a:gd name="connsiteY99" fmla="*/ 492194 h 569332"/>
                <a:gd name="connsiteX100" fmla="*/ 327853 w 331336"/>
                <a:gd name="connsiteY100" fmla="*/ 490955 h 569332"/>
                <a:gd name="connsiteX101" fmla="*/ 313661 w 331336"/>
                <a:gd name="connsiteY101" fmla="*/ 538485 h 569332"/>
                <a:gd name="connsiteX102" fmla="*/ 273751 w 331336"/>
                <a:gd name="connsiteY102" fmla="*/ 554201 h 569332"/>
                <a:gd name="connsiteX103" fmla="*/ 219840 w 331336"/>
                <a:gd name="connsiteY103" fmla="*/ 560202 h 569332"/>
                <a:gd name="connsiteX104" fmla="*/ 149355 w 331336"/>
                <a:gd name="connsiteY104" fmla="*/ 568203 h 569332"/>
                <a:gd name="connsiteX105" fmla="*/ 94586 w 331336"/>
                <a:gd name="connsiteY105" fmla="*/ 553249 h 569332"/>
                <a:gd name="connsiteX106" fmla="*/ 35055 w 331336"/>
                <a:gd name="connsiteY106" fmla="*/ 531341 h 569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31336" h="569332">
                  <a:moveTo>
                    <a:pt x="35150" y="531246"/>
                  </a:moveTo>
                  <a:cubicBezTo>
                    <a:pt x="13147" y="525245"/>
                    <a:pt x="14385" y="507910"/>
                    <a:pt x="12957" y="505910"/>
                  </a:cubicBezTo>
                  <a:cubicBezTo>
                    <a:pt x="12766" y="505529"/>
                    <a:pt x="-7522" y="488288"/>
                    <a:pt x="3051" y="469429"/>
                  </a:cubicBezTo>
                  <a:cubicBezTo>
                    <a:pt x="7622" y="461142"/>
                    <a:pt x="22958" y="457713"/>
                    <a:pt x="27816" y="462476"/>
                  </a:cubicBezTo>
                  <a:cubicBezTo>
                    <a:pt x="32959" y="455332"/>
                    <a:pt x="53152" y="455618"/>
                    <a:pt x="34388" y="447140"/>
                  </a:cubicBezTo>
                  <a:cubicBezTo>
                    <a:pt x="27816" y="444188"/>
                    <a:pt x="29149" y="432948"/>
                    <a:pt x="23434" y="429329"/>
                  </a:cubicBezTo>
                  <a:cubicBezTo>
                    <a:pt x="7622" y="419423"/>
                    <a:pt x="14195" y="402659"/>
                    <a:pt x="16671" y="401230"/>
                  </a:cubicBezTo>
                  <a:cubicBezTo>
                    <a:pt x="25911" y="408659"/>
                    <a:pt x="35245" y="401897"/>
                    <a:pt x="39055" y="400182"/>
                  </a:cubicBezTo>
                  <a:cubicBezTo>
                    <a:pt x="46580" y="397039"/>
                    <a:pt x="57438" y="403611"/>
                    <a:pt x="62105" y="393419"/>
                  </a:cubicBezTo>
                  <a:cubicBezTo>
                    <a:pt x="65820" y="385418"/>
                    <a:pt x="74488" y="387704"/>
                    <a:pt x="75536" y="381132"/>
                  </a:cubicBezTo>
                  <a:cubicBezTo>
                    <a:pt x="76488" y="374941"/>
                    <a:pt x="45056" y="381989"/>
                    <a:pt x="61534" y="362558"/>
                  </a:cubicBezTo>
                  <a:cubicBezTo>
                    <a:pt x="52295" y="358748"/>
                    <a:pt x="35150" y="361415"/>
                    <a:pt x="28292" y="352367"/>
                  </a:cubicBezTo>
                  <a:cubicBezTo>
                    <a:pt x="24005" y="346842"/>
                    <a:pt x="29340" y="341699"/>
                    <a:pt x="47056" y="341508"/>
                  </a:cubicBezTo>
                  <a:cubicBezTo>
                    <a:pt x="73536" y="341603"/>
                    <a:pt x="35436" y="324744"/>
                    <a:pt x="79060" y="331031"/>
                  </a:cubicBezTo>
                  <a:cubicBezTo>
                    <a:pt x="93157" y="333126"/>
                    <a:pt x="69821" y="314267"/>
                    <a:pt x="102587" y="323696"/>
                  </a:cubicBezTo>
                  <a:cubicBezTo>
                    <a:pt x="104587" y="321410"/>
                    <a:pt x="109635" y="310171"/>
                    <a:pt x="123732" y="315410"/>
                  </a:cubicBezTo>
                  <a:cubicBezTo>
                    <a:pt x="115255" y="308456"/>
                    <a:pt x="116208" y="306647"/>
                    <a:pt x="114684" y="304075"/>
                  </a:cubicBezTo>
                  <a:cubicBezTo>
                    <a:pt x="92586" y="306551"/>
                    <a:pt x="99825" y="299217"/>
                    <a:pt x="88299" y="298550"/>
                  </a:cubicBezTo>
                  <a:cubicBezTo>
                    <a:pt x="59058" y="296836"/>
                    <a:pt x="70297" y="285977"/>
                    <a:pt x="77346" y="277786"/>
                  </a:cubicBezTo>
                  <a:cubicBezTo>
                    <a:pt x="66392" y="280834"/>
                    <a:pt x="49152" y="272261"/>
                    <a:pt x="45056" y="266070"/>
                  </a:cubicBezTo>
                  <a:cubicBezTo>
                    <a:pt x="38007" y="255212"/>
                    <a:pt x="51057" y="259212"/>
                    <a:pt x="54295" y="258450"/>
                  </a:cubicBezTo>
                  <a:cubicBezTo>
                    <a:pt x="58772" y="257593"/>
                    <a:pt x="57438" y="244448"/>
                    <a:pt x="67630" y="251306"/>
                  </a:cubicBezTo>
                  <a:cubicBezTo>
                    <a:pt x="77917" y="258260"/>
                    <a:pt x="88299" y="257117"/>
                    <a:pt x="86871" y="251211"/>
                  </a:cubicBezTo>
                  <a:cubicBezTo>
                    <a:pt x="84394" y="240924"/>
                    <a:pt x="107921" y="255974"/>
                    <a:pt x="112302" y="257021"/>
                  </a:cubicBezTo>
                  <a:cubicBezTo>
                    <a:pt x="114588" y="252068"/>
                    <a:pt x="115827" y="248068"/>
                    <a:pt x="119160" y="247115"/>
                  </a:cubicBezTo>
                  <a:cubicBezTo>
                    <a:pt x="126495" y="245115"/>
                    <a:pt x="122875" y="238352"/>
                    <a:pt x="112493" y="229494"/>
                  </a:cubicBezTo>
                  <a:cubicBezTo>
                    <a:pt x="110969" y="228161"/>
                    <a:pt x="101730" y="227970"/>
                    <a:pt x="99825" y="226541"/>
                  </a:cubicBezTo>
                  <a:cubicBezTo>
                    <a:pt x="94110" y="221969"/>
                    <a:pt x="98586" y="217207"/>
                    <a:pt x="94967" y="216350"/>
                  </a:cubicBezTo>
                  <a:cubicBezTo>
                    <a:pt x="75345" y="211873"/>
                    <a:pt x="70202" y="193204"/>
                    <a:pt x="78774" y="196157"/>
                  </a:cubicBezTo>
                  <a:cubicBezTo>
                    <a:pt x="100015" y="203586"/>
                    <a:pt x="91157" y="197014"/>
                    <a:pt x="98872" y="197585"/>
                  </a:cubicBezTo>
                  <a:cubicBezTo>
                    <a:pt x="103635" y="198062"/>
                    <a:pt x="112874" y="204158"/>
                    <a:pt x="111636" y="200252"/>
                  </a:cubicBezTo>
                  <a:cubicBezTo>
                    <a:pt x="109540" y="193109"/>
                    <a:pt x="123732" y="199109"/>
                    <a:pt x="126685" y="198728"/>
                  </a:cubicBezTo>
                  <a:cubicBezTo>
                    <a:pt x="129924" y="187203"/>
                    <a:pt x="111445" y="194537"/>
                    <a:pt x="105254" y="175106"/>
                  </a:cubicBezTo>
                  <a:cubicBezTo>
                    <a:pt x="97729" y="172058"/>
                    <a:pt x="88014" y="155104"/>
                    <a:pt x="101825" y="159295"/>
                  </a:cubicBezTo>
                  <a:cubicBezTo>
                    <a:pt x="104873" y="160152"/>
                    <a:pt x="102872" y="152913"/>
                    <a:pt x="103539" y="151770"/>
                  </a:cubicBezTo>
                  <a:cubicBezTo>
                    <a:pt x="105254" y="148627"/>
                    <a:pt x="115636" y="157199"/>
                    <a:pt x="117732" y="156723"/>
                  </a:cubicBezTo>
                  <a:cubicBezTo>
                    <a:pt x="120875" y="156152"/>
                    <a:pt x="115636" y="146531"/>
                    <a:pt x="123161" y="151389"/>
                  </a:cubicBezTo>
                  <a:cubicBezTo>
                    <a:pt x="134115" y="158438"/>
                    <a:pt x="138115" y="155199"/>
                    <a:pt x="140211" y="154628"/>
                  </a:cubicBezTo>
                  <a:cubicBezTo>
                    <a:pt x="129924" y="147770"/>
                    <a:pt x="136115" y="144341"/>
                    <a:pt x="127066" y="140912"/>
                  </a:cubicBezTo>
                  <a:cubicBezTo>
                    <a:pt x="123447" y="139483"/>
                    <a:pt x="114684" y="140150"/>
                    <a:pt x="118684" y="127767"/>
                  </a:cubicBezTo>
                  <a:cubicBezTo>
                    <a:pt x="128590" y="135673"/>
                    <a:pt x="130209" y="127100"/>
                    <a:pt x="131829" y="128339"/>
                  </a:cubicBezTo>
                  <a:cubicBezTo>
                    <a:pt x="136305" y="131577"/>
                    <a:pt x="140592" y="131387"/>
                    <a:pt x="141639" y="129672"/>
                  </a:cubicBezTo>
                  <a:cubicBezTo>
                    <a:pt x="140401" y="126529"/>
                    <a:pt x="130971" y="118718"/>
                    <a:pt x="133829" y="115099"/>
                  </a:cubicBezTo>
                  <a:cubicBezTo>
                    <a:pt x="132400" y="114051"/>
                    <a:pt x="119065" y="109479"/>
                    <a:pt x="125923" y="106241"/>
                  </a:cubicBezTo>
                  <a:cubicBezTo>
                    <a:pt x="122494" y="106241"/>
                    <a:pt x="120113" y="102240"/>
                    <a:pt x="119446" y="99287"/>
                  </a:cubicBezTo>
                  <a:cubicBezTo>
                    <a:pt x="118779" y="96049"/>
                    <a:pt x="123447" y="99668"/>
                    <a:pt x="129543" y="97573"/>
                  </a:cubicBezTo>
                  <a:cubicBezTo>
                    <a:pt x="128971" y="94811"/>
                    <a:pt x="123161" y="89953"/>
                    <a:pt x="127542" y="86524"/>
                  </a:cubicBezTo>
                  <a:cubicBezTo>
                    <a:pt x="135353" y="93858"/>
                    <a:pt x="134019" y="86524"/>
                    <a:pt x="137353" y="87286"/>
                  </a:cubicBezTo>
                  <a:cubicBezTo>
                    <a:pt x="141259" y="88143"/>
                    <a:pt x="143068" y="91477"/>
                    <a:pt x="146973" y="91763"/>
                  </a:cubicBezTo>
                  <a:cubicBezTo>
                    <a:pt x="153069" y="81476"/>
                    <a:pt x="146688" y="80904"/>
                    <a:pt x="145164" y="76332"/>
                  </a:cubicBezTo>
                  <a:cubicBezTo>
                    <a:pt x="143449" y="71284"/>
                    <a:pt x="149355" y="72617"/>
                    <a:pt x="147830" y="67283"/>
                  </a:cubicBezTo>
                  <a:cubicBezTo>
                    <a:pt x="145259" y="58520"/>
                    <a:pt x="133638" y="62045"/>
                    <a:pt x="135734" y="50043"/>
                  </a:cubicBezTo>
                  <a:cubicBezTo>
                    <a:pt x="137258" y="42899"/>
                    <a:pt x="139639" y="49186"/>
                    <a:pt x="141259" y="50615"/>
                  </a:cubicBezTo>
                  <a:cubicBezTo>
                    <a:pt x="142973" y="52139"/>
                    <a:pt x="147069" y="50234"/>
                    <a:pt x="149545" y="57949"/>
                  </a:cubicBezTo>
                  <a:cubicBezTo>
                    <a:pt x="153165" y="54425"/>
                    <a:pt x="143735" y="45090"/>
                    <a:pt x="148878" y="41471"/>
                  </a:cubicBezTo>
                  <a:cubicBezTo>
                    <a:pt x="150021" y="42614"/>
                    <a:pt x="152212" y="42709"/>
                    <a:pt x="153831" y="43185"/>
                  </a:cubicBezTo>
                  <a:cubicBezTo>
                    <a:pt x="143830" y="21278"/>
                    <a:pt x="153069" y="22897"/>
                    <a:pt x="155927" y="18992"/>
                  </a:cubicBezTo>
                  <a:cubicBezTo>
                    <a:pt x="161547" y="11753"/>
                    <a:pt x="154879" y="4990"/>
                    <a:pt x="162880" y="323"/>
                  </a:cubicBezTo>
                  <a:cubicBezTo>
                    <a:pt x="168405" y="-2821"/>
                    <a:pt x="170024" y="17944"/>
                    <a:pt x="169547" y="21659"/>
                  </a:cubicBezTo>
                  <a:cubicBezTo>
                    <a:pt x="168690" y="28517"/>
                    <a:pt x="180787" y="33946"/>
                    <a:pt x="176215" y="38042"/>
                  </a:cubicBezTo>
                  <a:cubicBezTo>
                    <a:pt x="165357" y="47662"/>
                    <a:pt x="171738" y="49757"/>
                    <a:pt x="172501" y="50615"/>
                  </a:cubicBezTo>
                  <a:cubicBezTo>
                    <a:pt x="174405" y="52424"/>
                    <a:pt x="171738" y="55663"/>
                    <a:pt x="173453" y="58139"/>
                  </a:cubicBezTo>
                  <a:cubicBezTo>
                    <a:pt x="176025" y="61664"/>
                    <a:pt x="183264" y="58139"/>
                    <a:pt x="180025" y="64140"/>
                  </a:cubicBezTo>
                  <a:cubicBezTo>
                    <a:pt x="178596" y="66902"/>
                    <a:pt x="173929" y="66617"/>
                    <a:pt x="168690" y="70903"/>
                  </a:cubicBezTo>
                  <a:cubicBezTo>
                    <a:pt x="170214" y="73475"/>
                    <a:pt x="180406" y="72141"/>
                    <a:pt x="176501" y="77189"/>
                  </a:cubicBezTo>
                  <a:cubicBezTo>
                    <a:pt x="173929" y="80523"/>
                    <a:pt x="170310" y="81095"/>
                    <a:pt x="166119" y="80142"/>
                  </a:cubicBezTo>
                  <a:cubicBezTo>
                    <a:pt x="167262" y="87381"/>
                    <a:pt x="176501" y="89191"/>
                    <a:pt x="176310" y="96430"/>
                  </a:cubicBezTo>
                  <a:cubicBezTo>
                    <a:pt x="176310" y="97382"/>
                    <a:pt x="173834" y="99764"/>
                    <a:pt x="172310" y="99668"/>
                  </a:cubicBezTo>
                  <a:cubicBezTo>
                    <a:pt x="170691" y="107479"/>
                    <a:pt x="193455" y="101288"/>
                    <a:pt x="195932" y="103002"/>
                  </a:cubicBezTo>
                  <a:cubicBezTo>
                    <a:pt x="195646" y="107669"/>
                    <a:pt x="192884" y="108336"/>
                    <a:pt x="190122" y="111194"/>
                  </a:cubicBezTo>
                  <a:cubicBezTo>
                    <a:pt x="195170" y="117575"/>
                    <a:pt x="202695" y="113480"/>
                    <a:pt x="202409" y="116337"/>
                  </a:cubicBezTo>
                  <a:cubicBezTo>
                    <a:pt x="201361" y="125100"/>
                    <a:pt x="192312" y="128434"/>
                    <a:pt x="189550" y="131672"/>
                  </a:cubicBezTo>
                  <a:cubicBezTo>
                    <a:pt x="186883" y="134911"/>
                    <a:pt x="188312" y="138626"/>
                    <a:pt x="193455" y="137102"/>
                  </a:cubicBezTo>
                  <a:cubicBezTo>
                    <a:pt x="200313" y="141864"/>
                    <a:pt x="195075" y="152246"/>
                    <a:pt x="172405" y="163200"/>
                  </a:cubicBezTo>
                  <a:cubicBezTo>
                    <a:pt x="178596" y="163295"/>
                    <a:pt x="200123" y="156056"/>
                    <a:pt x="194884" y="176440"/>
                  </a:cubicBezTo>
                  <a:cubicBezTo>
                    <a:pt x="199647" y="172535"/>
                    <a:pt x="206409" y="175392"/>
                    <a:pt x="217172" y="170820"/>
                  </a:cubicBezTo>
                  <a:cubicBezTo>
                    <a:pt x="227841" y="166153"/>
                    <a:pt x="220030" y="183965"/>
                    <a:pt x="212982" y="188727"/>
                  </a:cubicBezTo>
                  <a:cubicBezTo>
                    <a:pt x="223554" y="197871"/>
                    <a:pt x="197742" y="215016"/>
                    <a:pt x="192693" y="214921"/>
                  </a:cubicBezTo>
                  <a:cubicBezTo>
                    <a:pt x="200599" y="219874"/>
                    <a:pt x="242223" y="223112"/>
                    <a:pt x="205362" y="232637"/>
                  </a:cubicBezTo>
                  <a:cubicBezTo>
                    <a:pt x="211553" y="246544"/>
                    <a:pt x="246891" y="239210"/>
                    <a:pt x="246795" y="242448"/>
                  </a:cubicBezTo>
                  <a:cubicBezTo>
                    <a:pt x="246605" y="244448"/>
                    <a:pt x="249177" y="257688"/>
                    <a:pt x="232508" y="262451"/>
                  </a:cubicBezTo>
                  <a:cubicBezTo>
                    <a:pt x="231460" y="263975"/>
                    <a:pt x="239556" y="273785"/>
                    <a:pt x="225269" y="275119"/>
                  </a:cubicBezTo>
                  <a:cubicBezTo>
                    <a:pt x="213934" y="276167"/>
                    <a:pt x="230698" y="286454"/>
                    <a:pt x="215839" y="290645"/>
                  </a:cubicBezTo>
                  <a:cubicBezTo>
                    <a:pt x="221554" y="293978"/>
                    <a:pt x="222792" y="297693"/>
                    <a:pt x="229174" y="295598"/>
                  </a:cubicBezTo>
                  <a:cubicBezTo>
                    <a:pt x="244414" y="290645"/>
                    <a:pt x="241366" y="303503"/>
                    <a:pt x="244224" y="300932"/>
                  </a:cubicBezTo>
                  <a:cubicBezTo>
                    <a:pt x="261083" y="285787"/>
                    <a:pt x="262988" y="307218"/>
                    <a:pt x="272894" y="299217"/>
                  </a:cubicBezTo>
                  <a:cubicBezTo>
                    <a:pt x="279561" y="293883"/>
                    <a:pt x="287658" y="295979"/>
                    <a:pt x="289658" y="306361"/>
                  </a:cubicBezTo>
                  <a:cubicBezTo>
                    <a:pt x="293182" y="324839"/>
                    <a:pt x="263940" y="336555"/>
                    <a:pt x="267846" y="338651"/>
                  </a:cubicBezTo>
                  <a:cubicBezTo>
                    <a:pt x="284705" y="347509"/>
                    <a:pt x="264893" y="353129"/>
                    <a:pt x="251748" y="357605"/>
                  </a:cubicBezTo>
                  <a:cubicBezTo>
                    <a:pt x="272227" y="359510"/>
                    <a:pt x="262035" y="359796"/>
                    <a:pt x="258416" y="373988"/>
                  </a:cubicBezTo>
                  <a:cubicBezTo>
                    <a:pt x="256416" y="381608"/>
                    <a:pt x="262797" y="381037"/>
                    <a:pt x="273942" y="385895"/>
                  </a:cubicBezTo>
                  <a:cubicBezTo>
                    <a:pt x="282324" y="389609"/>
                    <a:pt x="272799" y="408183"/>
                    <a:pt x="234699" y="411898"/>
                  </a:cubicBezTo>
                  <a:cubicBezTo>
                    <a:pt x="267560" y="420947"/>
                    <a:pt x="276799" y="402944"/>
                    <a:pt x="281371" y="411803"/>
                  </a:cubicBezTo>
                  <a:cubicBezTo>
                    <a:pt x="282895" y="414851"/>
                    <a:pt x="285943" y="415232"/>
                    <a:pt x="293849" y="411231"/>
                  </a:cubicBezTo>
                  <a:cubicBezTo>
                    <a:pt x="300993" y="407707"/>
                    <a:pt x="310613" y="414851"/>
                    <a:pt x="311184" y="421709"/>
                  </a:cubicBezTo>
                  <a:cubicBezTo>
                    <a:pt x="312804" y="440378"/>
                    <a:pt x="302517" y="467905"/>
                    <a:pt x="277276" y="460475"/>
                  </a:cubicBezTo>
                  <a:cubicBezTo>
                    <a:pt x="275942" y="462857"/>
                    <a:pt x="272227" y="470000"/>
                    <a:pt x="262702" y="473239"/>
                  </a:cubicBezTo>
                  <a:cubicBezTo>
                    <a:pt x="251748" y="476954"/>
                    <a:pt x="245938" y="476954"/>
                    <a:pt x="250224" y="478763"/>
                  </a:cubicBezTo>
                  <a:cubicBezTo>
                    <a:pt x="263750" y="484288"/>
                    <a:pt x="266988" y="486098"/>
                    <a:pt x="272418" y="484955"/>
                  </a:cubicBezTo>
                  <a:cubicBezTo>
                    <a:pt x="290801" y="481430"/>
                    <a:pt x="298421" y="488193"/>
                    <a:pt x="300993" y="492194"/>
                  </a:cubicBezTo>
                  <a:cubicBezTo>
                    <a:pt x="303279" y="495623"/>
                    <a:pt x="324805" y="487050"/>
                    <a:pt x="327853" y="490955"/>
                  </a:cubicBezTo>
                  <a:cubicBezTo>
                    <a:pt x="331377" y="495242"/>
                    <a:pt x="337759" y="516578"/>
                    <a:pt x="313661" y="538485"/>
                  </a:cubicBezTo>
                  <a:cubicBezTo>
                    <a:pt x="295182" y="555344"/>
                    <a:pt x="282324" y="550868"/>
                    <a:pt x="273751" y="554201"/>
                  </a:cubicBezTo>
                  <a:cubicBezTo>
                    <a:pt x="240699" y="567346"/>
                    <a:pt x="229460" y="555440"/>
                    <a:pt x="219840" y="560202"/>
                  </a:cubicBezTo>
                  <a:cubicBezTo>
                    <a:pt x="192884" y="573442"/>
                    <a:pt x="172405" y="562679"/>
                    <a:pt x="149355" y="568203"/>
                  </a:cubicBezTo>
                  <a:cubicBezTo>
                    <a:pt x="130686" y="572680"/>
                    <a:pt x="111350" y="563060"/>
                    <a:pt x="94586" y="553249"/>
                  </a:cubicBezTo>
                  <a:cubicBezTo>
                    <a:pt x="45246" y="556773"/>
                    <a:pt x="37150" y="537152"/>
                    <a:pt x="35055" y="531341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2C156A0D-DB14-6E42-B496-1B84366083F9}"/>
                </a:ext>
              </a:extLst>
            </p:cNvPr>
            <p:cNvSpPr/>
            <p:nvPr/>
          </p:nvSpPr>
          <p:spPr>
            <a:xfrm>
              <a:off x="7911459" y="2764335"/>
              <a:ext cx="342769" cy="588814"/>
            </a:xfrm>
            <a:custGeom>
              <a:avLst/>
              <a:gdLst>
                <a:gd name="connsiteX0" fmla="*/ 25169 w 237272"/>
                <a:gd name="connsiteY0" fmla="*/ 380095 h 407590"/>
                <a:gd name="connsiteX1" fmla="*/ 9263 w 237272"/>
                <a:gd name="connsiteY1" fmla="*/ 361998 h 407590"/>
                <a:gd name="connsiteX2" fmla="*/ 2214 w 237272"/>
                <a:gd name="connsiteY2" fmla="*/ 335804 h 407590"/>
                <a:gd name="connsiteX3" fmla="*/ 19931 w 237272"/>
                <a:gd name="connsiteY3" fmla="*/ 330756 h 407590"/>
                <a:gd name="connsiteX4" fmla="*/ 24598 w 237272"/>
                <a:gd name="connsiteY4" fmla="*/ 319802 h 407590"/>
                <a:gd name="connsiteX5" fmla="*/ 16787 w 237272"/>
                <a:gd name="connsiteY5" fmla="*/ 307038 h 407590"/>
                <a:gd name="connsiteX6" fmla="*/ 11930 w 237272"/>
                <a:gd name="connsiteY6" fmla="*/ 286941 h 407590"/>
                <a:gd name="connsiteX7" fmla="*/ 27932 w 237272"/>
                <a:gd name="connsiteY7" fmla="*/ 286179 h 407590"/>
                <a:gd name="connsiteX8" fmla="*/ 44410 w 237272"/>
                <a:gd name="connsiteY8" fmla="*/ 281321 h 407590"/>
                <a:gd name="connsiteX9" fmla="*/ 54030 w 237272"/>
                <a:gd name="connsiteY9" fmla="*/ 272558 h 407590"/>
                <a:gd name="connsiteX10" fmla="*/ 44029 w 237272"/>
                <a:gd name="connsiteY10" fmla="*/ 259223 h 407590"/>
                <a:gd name="connsiteX11" fmla="*/ 20217 w 237272"/>
                <a:gd name="connsiteY11" fmla="*/ 251889 h 407590"/>
                <a:gd name="connsiteX12" fmla="*/ 33647 w 237272"/>
                <a:gd name="connsiteY12" fmla="*/ 244173 h 407590"/>
                <a:gd name="connsiteX13" fmla="*/ 56507 w 237272"/>
                <a:gd name="connsiteY13" fmla="*/ 236649 h 407590"/>
                <a:gd name="connsiteX14" fmla="*/ 73366 w 237272"/>
                <a:gd name="connsiteY14" fmla="*/ 231410 h 407590"/>
                <a:gd name="connsiteX15" fmla="*/ 88511 w 237272"/>
                <a:gd name="connsiteY15" fmla="*/ 225504 h 407590"/>
                <a:gd name="connsiteX16" fmla="*/ 82034 w 237272"/>
                <a:gd name="connsiteY16" fmla="*/ 217408 h 407590"/>
                <a:gd name="connsiteX17" fmla="*/ 63174 w 237272"/>
                <a:gd name="connsiteY17" fmla="*/ 213503 h 407590"/>
                <a:gd name="connsiteX18" fmla="*/ 55364 w 237272"/>
                <a:gd name="connsiteY18" fmla="*/ 198644 h 407590"/>
                <a:gd name="connsiteX19" fmla="*/ 32218 w 237272"/>
                <a:gd name="connsiteY19" fmla="*/ 190262 h 407590"/>
                <a:gd name="connsiteX20" fmla="*/ 38885 w 237272"/>
                <a:gd name="connsiteY20" fmla="*/ 184833 h 407590"/>
                <a:gd name="connsiteX21" fmla="*/ 48410 w 237272"/>
                <a:gd name="connsiteY21" fmla="*/ 179689 h 407590"/>
                <a:gd name="connsiteX22" fmla="*/ 62126 w 237272"/>
                <a:gd name="connsiteY22" fmla="*/ 179689 h 407590"/>
                <a:gd name="connsiteX23" fmla="*/ 80319 w 237272"/>
                <a:gd name="connsiteY23" fmla="*/ 183785 h 407590"/>
                <a:gd name="connsiteX24" fmla="*/ 85272 w 237272"/>
                <a:gd name="connsiteY24" fmla="*/ 176736 h 407590"/>
                <a:gd name="connsiteX25" fmla="*/ 80510 w 237272"/>
                <a:gd name="connsiteY25" fmla="*/ 164163 h 407590"/>
                <a:gd name="connsiteX26" fmla="*/ 71461 w 237272"/>
                <a:gd name="connsiteY26" fmla="*/ 162068 h 407590"/>
                <a:gd name="connsiteX27" fmla="*/ 67937 w 237272"/>
                <a:gd name="connsiteY27" fmla="*/ 154829 h 407590"/>
                <a:gd name="connsiteX28" fmla="*/ 56316 w 237272"/>
                <a:gd name="connsiteY28" fmla="*/ 140351 h 407590"/>
                <a:gd name="connsiteX29" fmla="*/ 70699 w 237272"/>
                <a:gd name="connsiteY29" fmla="*/ 141399 h 407590"/>
                <a:gd name="connsiteX30" fmla="*/ 79843 w 237272"/>
                <a:gd name="connsiteY30" fmla="*/ 143304 h 407590"/>
                <a:gd name="connsiteX31" fmla="*/ 90606 w 237272"/>
                <a:gd name="connsiteY31" fmla="*/ 142256 h 407590"/>
                <a:gd name="connsiteX32" fmla="*/ 75271 w 237272"/>
                <a:gd name="connsiteY32" fmla="*/ 125301 h 407590"/>
                <a:gd name="connsiteX33" fmla="*/ 72890 w 237272"/>
                <a:gd name="connsiteY33" fmla="*/ 113967 h 407590"/>
                <a:gd name="connsiteX34" fmla="*/ 74128 w 237272"/>
                <a:gd name="connsiteY34" fmla="*/ 108633 h 407590"/>
                <a:gd name="connsiteX35" fmla="*/ 84320 w 237272"/>
                <a:gd name="connsiteY35" fmla="*/ 112157 h 407590"/>
                <a:gd name="connsiteX36" fmla="*/ 88225 w 237272"/>
                <a:gd name="connsiteY36" fmla="*/ 108347 h 407590"/>
                <a:gd name="connsiteX37" fmla="*/ 100417 w 237272"/>
                <a:gd name="connsiteY37" fmla="*/ 110633 h 407590"/>
                <a:gd name="connsiteX38" fmla="*/ 90987 w 237272"/>
                <a:gd name="connsiteY38" fmla="*/ 100822 h 407590"/>
                <a:gd name="connsiteX39" fmla="*/ 84986 w 237272"/>
                <a:gd name="connsiteY39" fmla="*/ 91392 h 407590"/>
                <a:gd name="connsiteX40" fmla="*/ 94416 w 237272"/>
                <a:gd name="connsiteY40" fmla="*/ 91773 h 407590"/>
                <a:gd name="connsiteX41" fmla="*/ 101465 w 237272"/>
                <a:gd name="connsiteY41" fmla="*/ 92726 h 407590"/>
                <a:gd name="connsiteX42" fmla="*/ 95845 w 237272"/>
                <a:gd name="connsiteY42" fmla="*/ 82344 h 407590"/>
                <a:gd name="connsiteX43" fmla="*/ 90225 w 237272"/>
                <a:gd name="connsiteY43" fmla="*/ 76057 h 407590"/>
                <a:gd name="connsiteX44" fmla="*/ 85558 w 237272"/>
                <a:gd name="connsiteY44" fmla="*/ 71104 h 407590"/>
                <a:gd name="connsiteX45" fmla="*/ 92797 w 237272"/>
                <a:gd name="connsiteY45" fmla="*/ 69866 h 407590"/>
                <a:gd name="connsiteX46" fmla="*/ 91368 w 237272"/>
                <a:gd name="connsiteY46" fmla="*/ 61960 h 407590"/>
                <a:gd name="connsiteX47" fmla="*/ 98417 w 237272"/>
                <a:gd name="connsiteY47" fmla="*/ 62532 h 407590"/>
                <a:gd name="connsiteX48" fmla="*/ 105275 w 237272"/>
                <a:gd name="connsiteY48" fmla="*/ 65770 h 407590"/>
                <a:gd name="connsiteX49" fmla="*/ 104036 w 237272"/>
                <a:gd name="connsiteY49" fmla="*/ 54721 h 407590"/>
                <a:gd name="connsiteX50" fmla="*/ 105942 w 237272"/>
                <a:gd name="connsiteY50" fmla="*/ 48244 h 407590"/>
                <a:gd name="connsiteX51" fmla="*/ 97274 w 237272"/>
                <a:gd name="connsiteY51" fmla="*/ 35862 h 407590"/>
                <a:gd name="connsiteX52" fmla="*/ 101274 w 237272"/>
                <a:gd name="connsiteY52" fmla="*/ 36243 h 407590"/>
                <a:gd name="connsiteX53" fmla="*/ 107180 w 237272"/>
                <a:gd name="connsiteY53" fmla="*/ 41481 h 407590"/>
                <a:gd name="connsiteX54" fmla="*/ 106703 w 237272"/>
                <a:gd name="connsiteY54" fmla="*/ 29670 h 407590"/>
                <a:gd name="connsiteX55" fmla="*/ 110228 w 237272"/>
                <a:gd name="connsiteY55" fmla="*/ 30909 h 407590"/>
                <a:gd name="connsiteX56" fmla="*/ 111752 w 237272"/>
                <a:gd name="connsiteY56" fmla="*/ 13573 h 407590"/>
                <a:gd name="connsiteX57" fmla="*/ 116705 w 237272"/>
                <a:gd name="connsiteY57" fmla="*/ 238 h 407590"/>
                <a:gd name="connsiteX58" fmla="*/ 121467 w 237272"/>
                <a:gd name="connsiteY58" fmla="*/ 15478 h 407590"/>
                <a:gd name="connsiteX59" fmla="*/ 126230 w 237272"/>
                <a:gd name="connsiteY59" fmla="*/ 27194 h 407590"/>
                <a:gd name="connsiteX60" fmla="*/ 123563 w 237272"/>
                <a:gd name="connsiteY60" fmla="*/ 36243 h 407590"/>
                <a:gd name="connsiteX61" fmla="*/ 124229 w 237272"/>
                <a:gd name="connsiteY61" fmla="*/ 41672 h 407590"/>
                <a:gd name="connsiteX62" fmla="*/ 128992 w 237272"/>
                <a:gd name="connsiteY62" fmla="*/ 45958 h 407590"/>
                <a:gd name="connsiteX63" fmla="*/ 120800 w 237272"/>
                <a:gd name="connsiteY63" fmla="*/ 50816 h 407590"/>
                <a:gd name="connsiteX64" fmla="*/ 126420 w 237272"/>
                <a:gd name="connsiteY64" fmla="*/ 55293 h 407590"/>
                <a:gd name="connsiteX65" fmla="*/ 118991 w 237272"/>
                <a:gd name="connsiteY65" fmla="*/ 57388 h 407590"/>
                <a:gd name="connsiteX66" fmla="*/ 126325 w 237272"/>
                <a:gd name="connsiteY66" fmla="*/ 69104 h 407590"/>
                <a:gd name="connsiteX67" fmla="*/ 123467 w 237272"/>
                <a:gd name="connsiteY67" fmla="*/ 71390 h 407590"/>
                <a:gd name="connsiteX68" fmla="*/ 140327 w 237272"/>
                <a:gd name="connsiteY68" fmla="*/ 73771 h 407590"/>
                <a:gd name="connsiteX69" fmla="*/ 136136 w 237272"/>
                <a:gd name="connsiteY69" fmla="*/ 79677 h 407590"/>
                <a:gd name="connsiteX70" fmla="*/ 144899 w 237272"/>
                <a:gd name="connsiteY70" fmla="*/ 83391 h 407590"/>
                <a:gd name="connsiteX71" fmla="*/ 135755 w 237272"/>
                <a:gd name="connsiteY71" fmla="*/ 94345 h 407590"/>
                <a:gd name="connsiteX72" fmla="*/ 138517 w 237272"/>
                <a:gd name="connsiteY72" fmla="*/ 98250 h 407590"/>
                <a:gd name="connsiteX73" fmla="*/ 123467 w 237272"/>
                <a:gd name="connsiteY73" fmla="*/ 116919 h 407590"/>
                <a:gd name="connsiteX74" fmla="*/ 139565 w 237272"/>
                <a:gd name="connsiteY74" fmla="*/ 126444 h 407590"/>
                <a:gd name="connsiteX75" fmla="*/ 155567 w 237272"/>
                <a:gd name="connsiteY75" fmla="*/ 122349 h 407590"/>
                <a:gd name="connsiteX76" fmla="*/ 152614 w 237272"/>
                <a:gd name="connsiteY76" fmla="*/ 135112 h 407590"/>
                <a:gd name="connsiteX77" fmla="*/ 138041 w 237272"/>
                <a:gd name="connsiteY77" fmla="*/ 153876 h 407590"/>
                <a:gd name="connsiteX78" fmla="*/ 147090 w 237272"/>
                <a:gd name="connsiteY78" fmla="*/ 166545 h 407590"/>
                <a:gd name="connsiteX79" fmla="*/ 176712 w 237272"/>
                <a:gd name="connsiteY79" fmla="*/ 173593 h 407590"/>
                <a:gd name="connsiteX80" fmla="*/ 166425 w 237272"/>
                <a:gd name="connsiteY80" fmla="*/ 187881 h 407590"/>
                <a:gd name="connsiteX81" fmla="*/ 161282 w 237272"/>
                <a:gd name="connsiteY81" fmla="*/ 196929 h 407590"/>
                <a:gd name="connsiteX82" fmla="*/ 154519 w 237272"/>
                <a:gd name="connsiteY82" fmla="*/ 208074 h 407590"/>
                <a:gd name="connsiteX83" fmla="*/ 164044 w 237272"/>
                <a:gd name="connsiteY83" fmla="*/ 211598 h 407590"/>
                <a:gd name="connsiteX84" fmla="*/ 174807 w 237272"/>
                <a:gd name="connsiteY84" fmla="*/ 215408 h 407590"/>
                <a:gd name="connsiteX85" fmla="*/ 195381 w 237272"/>
                <a:gd name="connsiteY85" fmla="*/ 214170 h 407590"/>
                <a:gd name="connsiteX86" fmla="*/ 207383 w 237272"/>
                <a:gd name="connsiteY86" fmla="*/ 219218 h 407590"/>
                <a:gd name="connsiteX87" fmla="*/ 191762 w 237272"/>
                <a:gd name="connsiteY87" fmla="*/ 242364 h 407590"/>
                <a:gd name="connsiteX88" fmla="*/ 180236 w 237272"/>
                <a:gd name="connsiteY88" fmla="*/ 255889 h 407590"/>
                <a:gd name="connsiteX89" fmla="*/ 184999 w 237272"/>
                <a:gd name="connsiteY89" fmla="*/ 267700 h 407590"/>
                <a:gd name="connsiteX90" fmla="*/ 196143 w 237272"/>
                <a:gd name="connsiteY90" fmla="*/ 276273 h 407590"/>
                <a:gd name="connsiteX91" fmla="*/ 168044 w 237272"/>
                <a:gd name="connsiteY91" fmla="*/ 294846 h 407590"/>
                <a:gd name="connsiteX92" fmla="*/ 201477 w 237272"/>
                <a:gd name="connsiteY92" fmla="*/ 294846 h 407590"/>
                <a:gd name="connsiteX93" fmla="*/ 210431 w 237272"/>
                <a:gd name="connsiteY93" fmla="*/ 294465 h 407590"/>
                <a:gd name="connsiteX94" fmla="*/ 222813 w 237272"/>
                <a:gd name="connsiteY94" fmla="*/ 301990 h 407590"/>
                <a:gd name="connsiteX95" fmla="*/ 198525 w 237272"/>
                <a:gd name="connsiteY95" fmla="*/ 329708 h 407590"/>
                <a:gd name="connsiteX96" fmla="*/ 188142 w 237272"/>
                <a:gd name="connsiteY96" fmla="*/ 338852 h 407590"/>
                <a:gd name="connsiteX97" fmla="*/ 179189 w 237272"/>
                <a:gd name="connsiteY97" fmla="*/ 342852 h 407590"/>
                <a:gd name="connsiteX98" fmla="*/ 195095 w 237272"/>
                <a:gd name="connsiteY98" fmla="*/ 347234 h 407590"/>
                <a:gd name="connsiteX99" fmla="*/ 215574 w 237272"/>
                <a:gd name="connsiteY99" fmla="*/ 352377 h 407590"/>
                <a:gd name="connsiteX100" fmla="*/ 234815 w 237272"/>
                <a:gd name="connsiteY100" fmla="*/ 351520 h 407590"/>
                <a:gd name="connsiteX101" fmla="*/ 224623 w 237272"/>
                <a:gd name="connsiteY101" fmla="*/ 385524 h 407590"/>
                <a:gd name="connsiteX102" fmla="*/ 196048 w 237272"/>
                <a:gd name="connsiteY102" fmla="*/ 396764 h 407590"/>
                <a:gd name="connsiteX103" fmla="*/ 157472 w 237272"/>
                <a:gd name="connsiteY103" fmla="*/ 401050 h 407590"/>
                <a:gd name="connsiteX104" fmla="*/ 106989 w 237272"/>
                <a:gd name="connsiteY104" fmla="*/ 406765 h 407590"/>
                <a:gd name="connsiteX105" fmla="*/ 67746 w 237272"/>
                <a:gd name="connsiteY105" fmla="*/ 396097 h 407590"/>
                <a:gd name="connsiteX106" fmla="*/ 25074 w 237272"/>
                <a:gd name="connsiteY106" fmla="*/ 380381 h 407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237272" h="407590">
                  <a:moveTo>
                    <a:pt x="25169" y="380095"/>
                  </a:moveTo>
                  <a:cubicBezTo>
                    <a:pt x="9453" y="375809"/>
                    <a:pt x="10310" y="363331"/>
                    <a:pt x="9263" y="361998"/>
                  </a:cubicBezTo>
                  <a:cubicBezTo>
                    <a:pt x="9072" y="361712"/>
                    <a:pt x="-5406" y="349425"/>
                    <a:pt x="2214" y="335804"/>
                  </a:cubicBezTo>
                  <a:cubicBezTo>
                    <a:pt x="5453" y="329898"/>
                    <a:pt x="16502" y="327422"/>
                    <a:pt x="19931" y="330756"/>
                  </a:cubicBezTo>
                  <a:cubicBezTo>
                    <a:pt x="23645" y="325707"/>
                    <a:pt x="38124" y="325898"/>
                    <a:pt x="24598" y="319802"/>
                  </a:cubicBezTo>
                  <a:cubicBezTo>
                    <a:pt x="19931" y="317706"/>
                    <a:pt x="20883" y="309610"/>
                    <a:pt x="16787" y="307038"/>
                  </a:cubicBezTo>
                  <a:cubicBezTo>
                    <a:pt x="5453" y="299990"/>
                    <a:pt x="10120" y="287893"/>
                    <a:pt x="11930" y="286941"/>
                  </a:cubicBezTo>
                  <a:cubicBezTo>
                    <a:pt x="18597" y="292275"/>
                    <a:pt x="25169" y="287417"/>
                    <a:pt x="27932" y="286179"/>
                  </a:cubicBezTo>
                  <a:cubicBezTo>
                    <a:pt x="33361" y="283988"/>
                    <a:pt x="41076" y="288655"/>
                    <a:pt x="44410" y="281321"/>
                  </a:cubicBezTo>
                  <a:cubicBezTo>
                    <a:pt x="47077" y="275606"/>
                    <a:pt x="53268" y="277225"/>
                    <a:pt x="54030" y="272558"/>
                  </a:cubicBezTo>
                  <a:cubicBezTo>
                    <a:pt x="54697" y="268081"/>
                    <a:pt x="32218" y="273225"/>
                    <a:pt x="44029" y="259223"/>
                  </a:cubicBezTo>
                  <a:cubicBezTo>
                    <a:pt x="37457" y="256461"/>
                    <a:pt x="25169" y="258461"/>
                    <a:pt x="20217" y="251889"/>
                  </a:cubicBezTo>
                  <a:cubicBezTo>
                    <a:pt x="17168" y="247888"/>
                    <a:pt x="20978" y="244269"/>
                    <a:pt x="33647" y="244173"/>
                  </a:cubicBezTo>
                  <a:cubicBezTo>
                    <a:pt x="52601" y="244269"/>
                    <a:pt x="25360" y="232172"/>
                    <a:pt x="56507" y="236649"/>
                  </a:cubicBezTo>
                  <a:cubicBezTo>
                    <a:pt x="66603" y="238173"/>
                    <a:pt x="49934" y="224647"/>
                    <a:pt x="73366" y="231410"/>
                  </a:cubicBezTo>
                  <a:cubicBezTo>
                    <a:pt x="74795" y="229791"/>
                    <a:pt x="78414" y="221694"/>
                    <a:pt x="88511" y="225504"/>
                  </a:cubicBezTo>
                  <a:cubicBezTo>
                    <a:pt x="82415" y="220551"/>
                    <a:pt x="83082" y="219218"/>
                    <a:pt x="82034" y="217408"/>
                  </a:cubicBezTo>
                  <a:cubicBezTo>
                    <a:pt x="66127" y="219218"/>
                    <a:pt x="71366" y="213979"/>
                    <a:pt x="63174" y="213503"/>
                  </a:cubicBezTo>
                  <a:cubicBezTo>
                    <a:pt x="42219" y="212265"/>
                    <a:pt x="50316" y="204549"/>
                    <a:pt x="55364" y="198644"/>
                  </a:cubicBezTo>
                  <a:cubicBezTo>
                    <a:pt x="47553" y="200835"/>
                    <a:pt x="35171" y="194739"/>
                    <a:pt x="32218" y="190262"/>
                  </a:cubicBezTo>
                  <a:cubicBezTo>
                    <a:pt x="27170" y="182547"/>
                    <a:pt x="36504" y="185309"/>
                    <a:pt x="38885" y="184833"/>
                  </a:cubicBezTo>
                  <a:cubicBezTo>
                    <a:pt x="42124" y="184261"/>
                    <a:pt x="41076" y="174736"/>
                    <a:pt x="48410" y="179689"/>
                  </a:cubicBezTo>
                  <a:cubicBezTo>
                    <a:pt x="55745" y="184642"/>
                    <a:pt x="63174" y="183785"/>
                    <a:pt x="62126" y="179689"/>
                  </a:cubicBezTo>
                  <a:cubicBezTo>
                    <a:pt x="60317" y="172260"/>
                    <a:pt x="77271" y="183118"/>
                    <a:pt x="80319" y="183785"/>
                  </a:cubicBezTo>
                  <a:cubicBezTo>
                    <a:pt x="81939" y="180261"/>
                    <a:pt x="82891" y="177403"/>
                    <a:pt x="85272" y="176736"/>
                  </a:cubicBezTo>
                  <a:cubicBezTo>
                    <a:pt x="90511" y="175212"/>
                    <a:pt x="87939" y="170450"/>
                    <a:pt x="80510" y="164163"/>
                  </a:cubicBezTo>
                  <a:cubicBezTo>
                    <a:pt x="79367" y="163211"/>
                    <a:pt x="72794" y="163020"/>
                    <a:pt x="71461" y="162068"/>
                  </a:cubicBezTo>
                  <a:cubicBezTo>
                    <a:pt x="67365" y="158829"/>
                    <a:pt x="70508" y="155400"/>
                    <a:pt x="67937" y="154829"/>
                  </a:cubicBezTo>
                  <a:cubicBezTo>
                    <a:pt x="53935" y="151590"/>
                    <a:pt x="50125" y="138255"/>
                    <a:pt x="56316" y="140351"/>
                  </a:cubicBezTo>
                  <a:cubicBezTo>
                    <a:pt x="71556" y="145685"/>
                    <a:pt x="65175" y="140922"/>
                    <a:pt x="70699" y="141399"/>
                  </a:cubicBezTo>
                  <a:cubicBezTo>
                    <a:pt x="74128" y="141684"/>
                    <a:pt x="80700" y="146161"/>
                    <a:pt x="79843" y="143304"/>
                  </a:cubicBezTo>
                  <a:cubicBezTo>
                    <a:pt x="78319" y="138255"/>
                    <a:pt x="88511" y="142446"/>
                    <a:pt x="90606" y="142256"/>
                  </a:cubicBezTo>
                  <a:cubicBezTo>
                    <a:pt x="92892" y="133969"/>
                    <a:pt x="79652" y="139208"/>
                    <a:pt x="75271" y="125301"/>
                  </a:cubicBezTo>
                  <a:cubicBezTo>
                    <a:pt x="69842" y="123111"/>
                    <a:pt x="62889" y="111014"/>
                    <a:pt x="72890" y="113967"/>
                  </a:cubicBezTo>
                  <a:cubicBezTo>
                    <a:pt x="75081" y="114633"/>
                    <a:pt x="73652" y="109395"/>
                    <a:pt x="74128" y="108633"/>
                  </a:cubicBezTo>
                  <a:cubicBezTo>
                    <a:pt x="75366" y="106442"/>
                    <a:pt x="82796" y="112538"/>
                    <a:pt x="84320" y="112157"/>
                  </a:cubicBezTo>
                  <a:cubicBezTo>
                    <a:pt x="86606" y="111776"/>
                    <a:pt x="82796" y="104823"/>
                    <a:pt x="88225" y="108347"/>
                  </a:cubicBezTo>
                  <a:cubicBezTo>
                    <a:pt x="96131" y="113395"/>
                    <a:pt x="98988" y="111109"/>
                    <a:pt x="100417" y="110633"/>
                  </a:cubicBezTo>
                  <a:cubicBezTo>
                    <a:pt x="92987" y="105680"/>
                    <a:pt x="97464" y="103299"/>
                    <a:pt x="90987" y="100822"/>
                  </a:cubicBezTo>
                  <a:cubicBezTo>
                    <a:pt x="88320" y="99774"/>
                    <a:pt x="82129" y="100251"/>
                    <a:pt x="84986" y="91392"/>
                  </a:cubicBezTo>
                  <a:cubicBezTo>
                    <a:pt x="92130" y="97107"/>
                    <a:pt x="93273" y="90916"/>
                    <a:pt x="94416" y="91773"/>
                  </a:cubicBezTo>
                  <a:cubicBezTo>
                    <a:pt x="97559" y="94059"/>
                    <a:pt x="100703" y="93964"/>
                    <a:pt x="101465" y="92726"/>
                  </a:cubicBezTo>
                  <a:cubicBezTo>
                    <a:pt x="100512" y="90440"/>
                    <a:pt x="93845" y="84915"/>
                    <a:pt x="95845" y="82344"/>
                  </a:cubicBezTo>
                  <a:cubicBezTo>
                    <a:pt x="94892" y="81582"/>
                    <a:pt x="85272" y="78343"/>
                    <a:pt x="90225" y="76057"/>
                  </a:cubicBezTo>
                  <a:cubicBezTo>
                    <a:pt x="87749" y="76057"/>
                    <a:pt x="86034" y="73200"/>
                    <a:pt x="85558" y="71104"/>
                  </a:cubicBezTo>
                  <a:cubicBezTo>
                    <a:pt x="85082" y="68818"/>
                    <a:pt x="88416" y="71295"/>
                    <a:pt x="92797" y="69866"/>
                  </a:cubicBezTo>
                  <a:cubicBezTo>
                    <a:pt x="92321" y="67961"/>
                    <a:pt x="88225" y="64437"/>
                    <a:pt x="91368" y="61960"/>
                  </a:cubicBezTo>
                  <a:cubicBezTo>
                    <a:pt x="96988" y="67199"/>
                    <a:pt x="96035" y="61960"/>
                    <a:pt x="98417" y="62532"/>
                  </a:cubicBezTo>
                  <a:cubicBezTo>
                    <a:pt x="101274" y="63198"/>
                    <a:pt x="102512" y="65484"/>
                    <a:pt x="105275" y="65770"/>
                  </a:cubicBezTo>
                  <a:cubicBezTo>
                    <a:pt x="109656" y="58436"/>
                    <a:pt x="105084" y="57960"/>
                    <a:pt x="104036" y="54721"/>
                  </a:cubicBezTo>
                  <a:cubicBezTo>
                    <a:pt x="102798" y="51102"/>
                    <a:pt x="107084" y="52054"/>
                    <a:pt x="105942" y="48244"/>
                  </a:cubicBezTo>
                  <a:cubicBezTo>
                    <a:pt x="104132" y="41958"/>
                    <a:pt x="95845" y="44529"/>
                    <a:pt x="97274" y="35862"/>
                  </a:cubicBezTo>
                  <a:cubicBezTo>
                    <a:pt x="98417" y="30718"/>
                    <a:pt x="100036" y="35195"/>
                    <a:pt x="101274" y="36243"/>
                  </a:cubicBezTo>
                  <a:cubicBezTo>
                    <a:pt x="102512" y="37290"/>
                    <a:pt x="105465" y="35957"/>
                    <a:pt x="107180" y="41481"/>
                  </a:cubicBezTo>
                  <a:cubicBezTo>
                    <a:pt x="109751" y="38910"/>
                    <a:pt x="102989" y="32242"/>
                    <a:pt x="106703" y="29670"/>
                  </a:cubicBezTo>
                  <a:cubicBezTo>
                    <a:pt x="107561" y="30528"/>
                    <a:pt x="109085" y="30528"/>
                    <a:pt x="110228" y="30909"/>
                  </a:cubicBezTo>
                  <a:cubicBezTo>
                    <a:pt x="103084" y="15192"/>
                    <a:pt x="109656" y="16335"/>
                    <a:pt x="111752" y="13573"/>
                  </a:cubicBezTo>
                  <a:cubicBezTo>
                    <a:pt x="115752" y="8334"/>
                    <a:pt x="110990" y="3572"/>
                    <a:pt x="116705" y="238"/>
                  </a:cubicBezTo>
                  <a:cubicBezTo>
                    <a:pt x="120705" y="-2048"/>
                    <a:pt x="121753" y="12811"/>
                    <a:pt x="121467" y="15478"/>
                  </a:cubicBezTo>
                  <a:cubicBezTo>
                    <a:pt x="120800" y="20431"/>
                    <a:pt x="129564" y="24241"/>
                    <a:pt x="126230" y="27194"/>
                  </a:cubicBezTo>
                  <a:cubicBezTo>
                    <a:pt x="118419" y="34052"/>
                    <a:pt x="123086" y="35576"/>
                    <a:pt x="123563" y="36243"/>
                  </a:cubicBezTo>
                  <a:cubicBezTo>
                    <a:pt x="124896" y="37481"/>
                    <a:pt x="122991" y="39862"/>
                    <a:pt x="124229" y="41672"/>
                  </a:cubicBezTo>
                  <a:cubicBezTo>
                    <a:pt x="126039" y="44244"/>
                    <a:pt x="131183" y="41672"/>
                    <a:pt x="128992" y="45958"/>
                  </a:cubicBezTo>
                  <a:cubicBezTo>
                    <a:pt x="127944" y="47958"/>
                    <a:pt x="124610" y="47673"/>
                    <a:pt x="120800" y="50816"/>
                  </a:cubicBezTo>
                  <a:cubicBezTo>
                    <a:pt x="121848" y="52626"/>
                    <a:pt x="129183" y="51673"/>
                    <a:pt x="126420" y="55293"/>
                  </a:cubicBezTo>
                  <a:cubicBezTo>
                    <a:pt x="124610" y="57674"/>
                    <a:pt x="121943" y="58055"/>
                    <a:pt x="118991" y="57388"/>
                  </a:cubicBezTo>
                  <a:cubicBezTo>
                    <a:pt x="119848" y="62532"/>
                    <a:pt x="126420" y="63865"/>
                    <a:pt x="126325" y="69104"/>
                  </a:cubicBezTo>
                  <a:cubicBezTo>
                    <a:pt x="126325" y="69866"/>
                    <a:pt x="124515" y="71485"/>
                    <a:pt x="123467" y="71390"/>
                  </a:cubicBezTo>
                  <a:cubicBezTo>
                    <a:pt x="122325" y="77010"/>
                    <a:pt x="138612" y="72533"/>
                    <a:pt x="140327" y="73771"/>
                  </a:cubicBezTo>
                  <a:cubicBezTo>
                    <a:pt x="140136" y="77105"/>
                    <a:pt x="138136" y="77581"/>
                    <a:pt x="136136" y="79677"/>
                  </a:cubicBezTo>
                  <a:cubicBezTo>
                    <a:pt x="139755" y="84153"/>
                    <a:pt x="145184" y="81296"/>
                    <a:pt x="144899" y="83391"/>
                  </a:cubicBezTo>
                  <a:cubicBezTo>
                    <a:pt x="144137" y="89678"/>
                    <a:pt x="137660" y="92059"/>
                    <a:pt x="135755" y="94345"/>
                  </a:cubicBezTo>
                  <a:cubicBezTo>
                    <a:pt x="133850" y="96631"/>
                    <a:pt x="134898" y="99298"/>
                    <a:pt x="138517" y="98250"/>
                  </a:cubicBezTo>
                  <a:cubicBezTo>
                    <a:pt x="143375" y="101679"/>
                    <a:pt x="139660" y="109109"/>
                    <a:pt x="123467" y="116919"/>
                  </a:cubicBezTo>
                  <a:cubicBezTo>
                    <a:pt x="127944" y="116919"/>
                    <a:pt x="143375" y="111776"/>
                    <a:pt x="139565" y="126444"/>
                  </a:cubicBezTo>
                  <a:cubicBezTo>
                    <a:pt x="142994" y="123587"/>
                    <a:pt x="147851" y="125682"/>
                    <a:pt x="155567" y="122349"/>
                  </a:cubicBezTo>
                  <a:cubicBezTo>
                    <a:pt x="163187" y="119015"/>
                    <a:pt x="157662" y="131778"/>
                    <a:pt x="152614" y="135112"/>
                  </a:cubicBezTo>
                  <a:cubicBezTo>
                    <a:pt x="160234" y="141684"/>
                    <a:pt x="141660" y="153876"/>
                    <a:pt x="138041" y="153876"/>
                  </a:cubicBezTo>
                  <a:cubicBezTo>
                    <a:pt x="143756" y="157401"/>
                    <a:pt x="173569" y="159782"/>
                    <a:pt x="147090" y="166545"/>
                  </a:cubicBezTo>
                  <a:cubicBezTo>
                    <a:pt x="151566" y="176546"/>
                    <a:pt x="176808" y="171212"/>
                    <a:pt x="176712" y="173593"/>
                  </a:cubicBezTo>
                  <a:cubicBezTo>
                    <a:pt x="176522" y="175022"/>
                    <a:pt x="178427" y="184547"/>
                    <a:pt x="166425" y="187881"/>
                  </a:cubicBezTo>
                  <a:cubicBezTo>
                    <a:pt x="165663" y="189024"/>
                    <a:pt x="171474" y="195977"/>
                    <a:pt x="161282" y="196929"/>
                  </a:cubicBezTo>
                  <a:cubicBezTo>
                    <a:pt x="153185" y="197691"/>
                    <a:pt x="165187" y="205121"/>
                    <a:pt x="154519" y="208074"/>
                  </a:cubicBezTo>
                  <a:cubicBezTo>
                    <a:pt x="158615" y="210455"/>
                    <a:pt x="159472" y="213122"/>
                    <a:pt x="164044" y="211598"/>
                  </a:cubicBezTo>
                  <a:cubicBezTo>
                    <a:pt x="174998" y="207978"/>
                    <a:pt x="172807" y="217218"/>
                    <a:pt x="174807" y="215408"/>
                  </a:cubicBezTo>
                  <a:cubicBezTo>
                    <a:pt x="186904" y="204549"/>
                    <a:pt x="188237" y="219885"/>
                    <a:pt x="195381" y="214170"/>
                  </a:cubicBezTo>
                  <a:cubicBezTo>
                    <a:pt x="200144" y="210360"/>
                    <a:pt x="205954" y="211788"/>
                    <a:pt x="207383" y="219218"/>
                  </a:cubicBezTo>
                  <a:cubicBezTo>
                    <a:pt x="209954" y="232458"/>
                    <a:pt x="189000" y="240840"/>
                    <a:pt x="191762" y="242364"/>
                  </a:cubicBezTo>
                  <a:cubicBezTo>
                    <a:pt x="203859" y="248745"/>
                    <a:pt x="189666" y="252746"/>
                    <a:pt x="180236" y="255889"/>
                  </a:cubicBezTo>
                  <a:cubicBezTo>
                    <a:pt x="194905" y="257223"/>
                    <a:pt x="187666" y="257508"/>
                    <a:pt x="184999" y="267700"/>
                  </a:cubicBezTo>
                  <a:cubicBezTo>
                    <a:pt x="183570" y="273129"/>
                    <a:pt x="188142" y="272748"/>
                    <a:pt x="196143" y="276273"/>
                  </a:cubicBezTo>
                  <a:cubicBezTo>
                    <a:pt x="202144" y="278940"/>
                    <a:pt x="195286" y="292275"/>
                    <a:pt x="168044" y="294846"/>
                  </a:cubicBezTo>
                  <a:cubicBezTo>
                    <a:pt x="191571" y="301323"/>
                    <a:pt x="198239" y="288465"/>
                    <a:pt x="201477" y="294846"/>
                  </a:cubicBezTo>
                  <a:cubicBezTo>
                    <a:pt x="202620" y="296942"/>
                    <a:pt x="204811" y="297323"/>
                    <a:pt x="210431" y="294465"/>
                  </a:cubicBezTo>
                  <a:cubicBezTo>
                    <a:pt x="215479" y="291894"/>
                    <a:pt x="222432" y="297037"/>
                    <a:pt x="222813" y="301990"/>
                  </a:cubicBezTo>
                  <a:cubicBezTo>
                    <a:pt x="223956" y="315420"/>
                    <a:pt x="216622" y="335042"/>
                    <a:pt x="198525" y="329708"/>
                  </a:cubicBezTo>
                  <a:cubicBezTo>
                    <a:pt x="197572" y="331422"/>
                    <a:pt x="194905" y="336471"/>
                    <a:pt x="188142" y="338852"/>
                  </a:cubicBezTo>
                  <a:cubicBezTo>
                    <a:pt x="180236" y="341519"/>
                    <a:pt x="176141" y="341519"/>
                    <a:pt x="179189" y="342852"/>
                  </a:cubicBezTo>
                  <a:cubicBezTo>
                    <a:pt x="188904" y="346758"/>
                    <a:pt x="191190" y="348091"/>
                    <a:pt x="195095" y="347234"/>
                  </a:cubicBezTo>
                  <a:cubicBezTo>
                    <a:pt x="208240" y="344662"/>
                    <a:pt x="213765" y="349615"/>
                    <a:pt x="215574" y="352377"/>
                  </a:cubicBezTo>
                  <a:cubicBezTo>
                    <a:pt x="217289" y="354854"/>
                    <a:pt x="232624" y="348758"/>
                    <a:pt x="234815" y="351520"/>
                  </a:cubicBezTo>
                  <a:cubicBezTo>
                    <a:pt x="237291" y="354568"/>
                    <a:pt x="241863" y="369808"/>
                    <a:pt x="224623" y="385524"/>
                  </a:cubicBezTo>
                  <a:cubicBezTo>
                    <a:pt x="211383" y="397621"/>
                    <a:pt x="202144" y="394383"/>
                    <a:pt x="196048" y="396764"/>
                  </a:cubicBezTo>
                  <a:cubicBezTo>
                    <a:pt x="172331" y="406194"/>
                    <a:pt x="164330" y="397716"/>
                    <a:pt x="157472" y="401050"/>
                  </a:cubicBezTo>
                  <a:cubicBezTo>
                    <a:pt x="138136" y="410480"/>
                    <a:pt x="123563" y="402765"/>
                    <a:pt x="106989" y="406765"/>
                  </a:cubicBezTo>
                  <a:cubicBezTo>
                    <a:pt x="93654" y="410004"/>
                    <a:pt x="79748" y="403146"/>
                    <a:pt x="67746" y="396097"/>
                  </a:cubicBezTo>
                  <a:cubicBezTo>
                    <a:pt x="32408" y="398669"/>
                    <a:pt x="26598" y="384572"/>
                    <a:pt x="25074" y="380381"/>
                  </a:cubicBezTo>
                  <a:close/>
                </a:path>
              </a:pathLst>
            </a:custGeom>
            <a:solidFill>
              <a:schemeClr val="accent3">
                <a:lumMod val="5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1037" name="Freeform: Shape 1036">
            <a:extLst>
              <a:ext uri="{FF2B5EF4-FFF2-40B4-BE49-F238E27FC236}">
                <a16:creationId xmlns:a16="http://schemas.microsoft.com/office/drawing/2014/main" id="{2688555D-42E1-AC04-24BC-3F1549A02110}"/>
              </a:ext>
            </a:extLst>
          </p:cNvPr>
          <p:cNvSpPr/>
          <p:nvPr/>
        </p:nvSpPr>
        <p:spPr>
          <a:xfrm>
            <a:off x="4808343" y="3309192"/>
            <a:ext cx="7229019" cy="2236665"/>
          </a:xfrm>
          <a:custGeom>
            <a:avLst/>
            <a:gdLst>
              <a:gd name="connsiteX0" fmla="*/ 4649153 w 4649152"/>
              <a:gd name="connsiteY0" fmla="*/ 537572 h 1548269"/>
              <a:gd name="connsiteX1" fmla="*/ 0 w 4649152"/>
              <a:gd name="connsiteY1" fmla="*/ 1548269 h 1548269"/>
              <a:gd name="connsiteX2" fmla="*/ 0 w 4649152"/>
              <a:gd name="connsiteY2" fmla="*/ 49320 h 1548269"/>
              <a:gd name="connsiteX3" fmla="*/ 1868710 w 4649152"/>
              <a:gd name="connsiteY3" fmla="*/ 15887 h 1548269"/>
              <a:gd name="connsiteX4" fmla="*/ 1960340 w 4649152"/>
              <a:gd name="connsiteY4" fmla="*/ 23603 h 1548269"/>
              <a:gd name="connsiteX5" fmla="*/ 1979581 w 4649152"/>
              <a:gd name="connsiteY5" fmla="*/ 13602 h 1548269"/>
              <a:gd name="connsiteX6" fmla="*/ 3254502 w 4649152"/>
              <a:gd name="connsiteY6" fmla="*/ 247631 h 1548269"/>
              <a:gd name="connsiteX7" fmla="*/ 4649153 w 4649152"/>
              <a:gd name="connsiteY7" fmla="*/ 537476 h 15482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49152" h="1548269">
                <a:moveTo>
                  <a:pt x="4649153" y="537572"/>
                </a:moveTo>
                <a:lnTo>
                  <a:pt x="0" y="1548269"/>
                </a:lnTo>
                <a:lnTo>
                  <a:pt x="0" y="49320"/>
                </a:lnTo>
                <a:cubicBezTo>
                  <a:pt x="0" y="49320"/>
                  <a:pt x="823912" y="-33928"/>
                  <a:pt x="1868710" y="15887"/>
                </a:cubicBezTo>
                <a:cubicBezTo>
                  <a:pt x="1899190" y="17316"/>
                  <a:pt x="1929575" y="20840"/>
                  <a:pt x="1960340" y="23603"/>
                </a:cubicBezTo>
                <a:cubicBezTo>
                  <a:pt x="1969579" y="24460"/>
                  <a:pt x="1973294" y="22555"/>
                  <a:pt x="1979581" y="13602"/>
                </a:cubicBezTo>
                <a:cubicBezTo>
                  <a:pt x="2381441" y="51225"/>
                  <a:pt x="2826544" y="132378"/>
                  <a:pt x="3254502" y="247631"/>
                </a:cubicBezTo>
                <a:cubicBezTo>
                  <a:pt x="4240530" y="513283"/>
                  <a:pt x="4551808" y="542525"/>
                  <a:pt x="4649153" y="537476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8" name="Freeform: Shape 1037">
            <a:extLst>
              <a:ext uri="{FF2B5EF4-FFF2-40B4-BE49-F238E27FC236}">
                <a16:creationId xmlns:a16="http://schemas.microsoft.com/office/drawing/2014/main" id="{DB5E0556-B5C1-1E46-D336-EE9B3FBD4482}"/>
              </a:ext>
            </a:extLst>
          </p:cNvPr>
          <p:cNvSpPr/>
          <p:nvPr/>
        </p:nvSpPr>
        <p:spPr>
          <a:xfrm>
            <a:off x="12018313" y="4483584"/>
            <a:ext cx="63159" cy="14585"/>
          </a:xfrm>
          <a:custGeom>
            <a:avLst/>
            <a:gdLst>
              <a:gd name="connsiteX0" fmla="*/ 43720 w 43720"/>
              <a:gd name="connsiteY0" fmla="*/ 0 h 10096"/>
              <a:gd name="connsiteX1" fmla="*/ 0 w 43720"/>
              <a:gd name="connsiteY1" fmla="*/ 10096 h 10096"/>
              <a:gd name="connsiteX2" fmla="*/ 43720 w 43720"/>
              <a:gd name="connsiteY2" fmla="*/ 0 h 1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720" h="10096">
                <a:moveTo>
                  <a:pt x="43720" y="0"/>
                </a:moveTo>
                <a:cubicBezTo>
                  <a:pt x="43720" y="0"/>
                  <a:pt x="38958" y="8001"/>
                  <a:pt x="0" y="10096"/>
                </a:cubicBezTo>
                <a:lnTo>
                  <a:pt x="43720" y="0"/>
                </a:lnTo>
                <a:close/>
              </a:path>
            </a:pathLst>
          </a:custGeom>
          <a:solidFill>
            <a:srgbClr val="6BAA1A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39" name="Freeform: Shape 1038">
            <a:extLst>
              <a:ext uri="{FF2B5EF4-FFF2-40B4-BE49-F238E27FC236}">
                <a16:creationId xmlns:a16="http://schemas.microsoft.com/office/drawing/2014/main" id="{CB13CD99-321A-38CE-7F1E-F1D72AC2EE68}"/>
              </a:ext>
            </a:extLst>
          </p:cNvPr>
          <p:cNvSpPr/>
          <p:nvPr/>
        </p:nvSpPr>
        <p:spPr>
          <a:xfrm>
            <a:off x="12018588" y="4483722"/>
            <a:ext cx="62883" cy="14585"/>
          </a:xfrm>
          <a:custGeom>
            <a:avLst/>
            <a:gdLst>
              <a:gd name="connsiteX0" fmla="*/ 43529 w 43529"/>
              <a:gd name="connsiteY0" fmla="*/ 0 h 10096"/>
              <a:gd name="connsiteX1" fmla="*/ 0 w 43529"/>
              <a:gd name="connsiteY1" fmla="*/ 10096 h 10096"/>
              <a:gd name="connsiteX2" fmla="*/ 43529 w 43529"/>
              <a:gd name="connsiteY2" fmla="*/ 0 h 1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529" h="10096">
                <a:moveTo>
                  <a:pt x="43529" y="0"/>
                </a:moveTo>
                <a:lnTo>
                  <a:pt x="0" y="10096"/>
                </a:lnTo>
                <a:cubicBezTo>
                  <a:pt x="38862" y="7906"/>
                  <a:pt x="43529" y="0"/>
                  <a:pt x="43529" y="0"/>
                </a:cubicBezTo>
                <a:close/>
              </a:path>
            </a:pathLst>
          </a:custGeom>
          <a:solidFill>
            <a:srgbClr val="6BAA1A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0" name="Freeform: Shape 1039">
            <a:extLst>
              <a:ext uri="{FF2B5EF4-FFF2-40B4-BE49-F238E27FC236}">
                <a16:creationId xmlns:a16="http://schemas.microsoft.com/office/drawing/2014/main" id="{C61B1FBB-15D9-0591-4DC5-0434C32F67DB}"/>
              </a:ext>
            </a:extLst>
          </p:cNvPr>
          <p:cNvSpPr/>
          <p:nvPr/>
        </p:nvSpPr>
        <p:spPr>
          <a:xfrm>
            <a:off x="4795842" y="3415957"/>
            <a:ext cx="7405265" cy="2430696"/>
          </a:xfrm>
          <a:custGeom>
            <a:avLst/>
            <a:gdLst>
              <a:gd name="connsiteX0" fmla="*/ 0 w 4762500"/>
              <a:gd name="connsiteY0" fmla="*/ 866860 h 1682581"/>
              <a:gd name="connsiteX1" fmla="*/ 2898362 w 4762500"/>
              <a:gd name="connsiteY1" fmla="*/ 355368 h 1682581"/>
              <a:gd name="connsiteX2" fmla="*/ 4762500 w 4762500"/>
              <a:gd name="connsiteY2" fmla="*/ 42567 h 1682581"/>
              <a:gd name="connsiteX3" fmla="*/ 4762500 w 4762500"/>
              <a:gd name="connsiteY3" fmla="*/ 1682581 h 1682581"/>
              <a:gd name="connsiteX4" fmla="*/ 0 w 4762500"/>
              <a:gd name="connsiteY4" fmla="*/ 1682581 h 1682581"/>
              <a:gd name="connsiteX5" fmla="*/ 0 w 4762500"/>
              <a:gd name="connsiteY5" fmla="*/ 866860 h 1682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62500" h="1682581">
                <a:moveTo>
                  <a:pt x="0" y="866860"/>
                </a:moveTo>
                <a:cubicBezTo>
                  <a:pt x="0" y="866860"/>
                  <a:pt x="1757077" y="956681"/>
                  <a:pt x="2898362" y="355368"/>
                </a:cubicBezTo>
                <a:cubicBezTo>
                  <a:pt x="3895725" y="-170127"/>
                  <a:pt x="4762500" y="42567"/>
                  <a:pt x="4762500" y="42567"/>
                </a:cubicBezTo>
                <a:lnTo>
                  <a:pt x="4762500" y="1682581"/>
                </a:lnTo>
                <a:cubicBezTo>
                  <a:pt x="4762500" y="1682581"/>
                  <a:pt x="0" y="1682581"/>
                  <a:pt x="0" y="1682581"/>
                </a:cubicBezTo>
                <a:lnTo>
                  <a:pt x="0" y="866860"/>
                </a:lnTo>
                <a:close/>
              </a:path>
            </a:pathLst>
          </a:custGeom>
          <a:solidFill>
            <a:srgbClr val="75C525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1" name="Freeform: Shape 1040">
            <a:extLst>
              <a:ext uri="{FF2B5EF4-FFF2-40B4-BE49-F238E27FC236}">
                <a16:creationId xmlns:a16="http://schemas.microsoft.com/office/drawing/2014/main" id="{5AECD29D-F116-6B08-4D76-4B2C896C3249}"/>
              </a:ext>
            </a:extLst>
          </p:cNvPr>
          <p:cNvSpPr/>
          <p:nvPr/>
        </p:nvSpPr>
        <p:spPr>
          <a:xfrm>
            <a:off x="7561162" y="3747147"/>
            <a:ext cx="4620757" cy="859714"/>
          </a:xfrm>
          <a:custGeom>
            <a:avLst/>
            <a:gdLst>
              <a:gd name="connsiteX0" fmla="*/ 1383411 w 3198590"/>
              <a:gd name="connsiteY0" fmla="*/ 331851 h 595113"/>
              <a:gd name="connsiteX1" fmla="*/ 3198590 w 3198590"/>
              <a:gd name="connsiteY1" fmla="*/ 286798 h 595113"/>
              <a:gd name="connsiteX2" fmla="*/ 3198590 w 3198590"/>
              <a:gd name="connsiteY2" fmla="*/ 243268 h 595113"/>
              <a:gd name="connsiteX3" fmla="*/ 2365439 w 3198590"/>
              <a:gd name="connsiteY3" fmla="*/ 0 h 595113"/>
              <a:gd name="connsiteX4" fmla="*/ 184499 w 3198590"/>
              <a:gd name="connsiteY4" fmla="*/ 562070 h 595113"/>
              <a:gd name="connsiteX5" fmla="*/ 16097 w 3198590"/>
              <a:gd name="connsiteY5" fmla="*/ 571500 h 595113"/>
              <a:gd name="connsiteX6" fmla="*/ 0 w 3198590"/>
              <a:gd name="connsiteY6" fmla="*/ 575405 h 595113"/>
              <a:gd name="connsiteX7" fmla="*/ 74390 w 3198590"/>
              <a:gd name="connsiteY7" fmla="*/ 587407 h 595113"/>
              <a:gd name="connsiteX8" fmla="*/ 1383411 w 3198590"/>
              <a:gd name="connsiteY8" fmla="*/ 331946 h 595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98590" h="595113">
                <a:moveTo>
                  <a:pt x="1383411" y="331851"/>
                </a:moveTo>
                <a:cubicBezTo>
                  <a:pt x="2018538" y="96964"/>
                  <a:pt x="2574036" y="-10668"/>
                  <a:pt x="3198590" y="286798"/>
                </a:cubicBezTo>
                <a:lnTo>
                  <a:pt x="3198590" y="243268"/>
                </a:lnTo>
                <a:cubicBezTo>
                  <a:pt x="3198590" y="243268"/>
                  <a:pt x="2746248" y="0"/>
                  <a:pt x="2365439" y="0"/>
                </a:cubicBezTo>
                <a:cubicBezTo>
                  <a:pt x="1660779" y="0"/>
                  <a:pt x="1377601" y="487013"/>
                  <a:pt x="184499" y="562070"/>
                </a:cubicBezTo>
                <a:cubicBezTo>
                  <a:pt x="130016" y="562070"/>
                  <a:pt x="70580" y="562070"/>
                  <a:pt x="16097" y="571500"/>
                </a:cubicBezTo>
                <a:cubicBezTo>
                  <a:pt x="10477" y="572929"/>
                  <a:pt x="5143" y="574262"/>
                  <a:pt x="0" y="575405"/>
                </a:cubicBezTo>
                <a:cubicBezTo>
                  <a:pt x="24765" y="584740"/>
                  <a:pt x="50768" y="587407"/>
                  <a:pt x="74390" y="587407"/>
                </a:cubicBezTo>
                <a:cubicBezTo>
                  <a:pt x="474440" y="630936"/>
                  <a:pt x="976312" y="482536"/>
                  <a:pt x="1383411" y="331946"/>
                </a:cubicBezTo>
                <a:close/>
              </a:path>
            </a:pathLst>
          </a:custGeom>
          <a:solidFill>
            <a:schemeClr val="bg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047" name="Freeform: Shape 1046">
            <a:extLst>
              <a:ext uri="{FF2B5EF4-FFF2-40B4-BE49-F238E27FC236}">
                <a16:creationId xmlns:a16="http://schemas.microsoft.com/office/drawing/2014/main" id="{DA75E9CA-D94D-2EEF-FEB3-334ABB18AFB7}"/>
              </a:ext>
            </a:extLst>
          </p:cNvPr>
          <p:cNvSpPr/>
          <p:nvPr/>
        </p:nvSpPr>
        <p:spPr>
          <a:xfrm>
            <a:off x="4795842" y="4346121"/>
            <a:ext cx="7405265" cy="2515746"/>
          </a:xfrm>
          <a:custGeom>
            <a:avLst/>
            <a:gdLst>
              <a:gd name="connsiteX0" fmla="*/ 2247900 w 4762500"/>
              <a:gd name="connsiteY0" fmla="*/ 407956 h 1741455"/>
              <a:gd name="connsiteX1" fmla="*/ 0 w 4762500"/>
              <a:gd name="connsiteY1" fmla="*/ 0 h 1741455"/>
              <a:gd name="connsiteX2" fmla="*/ 0 w 4762500"/>
              <a:gd name="connsiteY2" fmla="*/ 1741456 h 1741455"/>
              <a:gd name="connsiteX3" fmla="*/ 4762500 w 4762500"/>
              <a:gd name="connsiteY3" fmla="*/ 1741456 h 1741455"/>
              <a:gd name="connsiteX4" fmla="*/ 4762500 w 4762500"/>
              <a:gd name="connsiteY4" fmla="*/ 350806 h 1741455"/>
              <a:gd name="connsiteX5" fmla="*/ 2247900 w 4762500"/>
              <a:gd name="connsiteY5" fmla="*/ 407956 h 1741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762500" h="1741455">
                <a:moveTo>
                  <a:pt x="2247900" y="407956"/>
                </a:moveTo>
                <a:cubicBezTo>
                  <a:pt x="1495425" y="198406"/>
                  <a:pt x="0" y="0"/>
                  <a:pt x="0" y="0"/>
                </a:cubicBezTo>
                <a:lnTo>
                  <a:pt x="0" y="1741456"/>
                </a:lnTo>
                <a:lnTo>
                  <a:pt x="4762500" y="1741456"/>
                </a:lnTo>
                <a:lnTo>
                  <a:pt x="4762500" y="350806"/>
                </a:lnTo>
                <a:cubicBezTo>
                  <a:pt x="4071938" y="465487"/>
                  <a:pt x="3000375" y="617506"/>
                  <a:pt x="2247900" y="407956"/>
                </a:cubicBezTo>
                <a:close/>
              </a:path>
            </a:pathLst>
          </a:custGeom>
          <a:solidFill>
            <a:schemeClr val="accent3"/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321" name="Group 1320">
            <a:extLst>
              <a:ext uri="{FF2B5EF4-FFF2-40B4-BE49-F238E27FC236}">
                <a16:creationId xmlns:a16="http://schemas.microsoft.com/office/drawing/2014/main" id="{184FDAB3-640B-5933-7B90-3C5875588EA1}"/>
              </a:ext>
            </a:extLst>
          </p:cNvPr>
          <p:cNvGrpSpPr/>
          <p:nvPr/>
        </p:nvGrpSpPr>
        <p:grpSpPr>
          <a:xfrm>
            <a:off x="7637038" y="3459027"/>
            <a:ext cx="615775" cy="1386461"/>
            <a:chOff x="7637038" y="3459027"/>
            <a:chExt cx="615775" cy="1386461"/>
          </a:xfrm>
        </p:grpSpPr>
        <p:grpSp>
          <p:nvGrpSpPr>
            <p:cNvPr id="1048" name="Graphic 36">
              <a:extLst>
                <a:ext uri="{FF2B5EF4-FFF2-40B4-BE49-F238E27FC236}">
                  <a16:creationId xmlns:a16="http://schemas.microsoft.com/office/drawing/2014/main" id="{24BB7988-AE76-2A29-6088-B4B41AD5A42C}"/>
                </a:ext>
              </a:extLst>
            </p:cNvPr>
            <p:cNvGrpSpPr/>
            <p:nvPr/>
          </p:nvGrpSpPr>
          <p:grpSpPr>
            <a:xfrm>
              <a:off x="7637038" y="3459027"/>
              <a:ext cx="300526" cy="683599"/>
              <a:chOff x="6328404" y="3216020"/>
              <a:chExt cx="208031" cy="473202"/>
            </a:xfrm>
          </p:grpSpPr>
          <p:grpSp>
            <p:nvGrpSpPr>
              <p:cNvPr id="1243" name="Graphic 36">
                <a:extLst>
                  <a:ext uri="{FF2B5EF4-FFF2-40B4-BE49-F238E27FC236}">
                    <a16:creationId xmlns:a16="http://schemas.microsoft.com/office/drawing/2014/main" id="{8D2E157D-058F-75E9-B378-6ACA9381A21C}"/>
                  </a:ext>
                </a:extLst>
              </p:cNvPr>
              <p:cNvGrpSpPr/>
              <p:nvPr/>
            </p:nvGrpSpPr>
            <p:grpSpPr>
              <a:xfrm>
                <a:off x="6328404" y="3216020"/>
                <a:ext cx="208031" cy="463391"/>
                <a:chOff x="6328404" y="3216020"/>
                <a:chExt cx="208031" cy="463391"/>
              </a:xfrm>
            </p:grpSpPr>
            <p:sp>
              <p:nvSpPr>
                <p:cNvPr id="1246" name="Freeform: Shape 1245">
                  <a:extLst>
                    <a:ext uri="{FF2B5EF4-FFF2-40B4-BE49-F238E27FC236}">
                      <a16:creationId xmlns:a16="http://schemas.microsoft.com/office/drawing/2014/main" id="{9E142882-A31C-5E21-83C9-56A17BA5A5A5}"/>
                    </a:ext>
                  </a:extLst>
                </p:cNvPr>
                <p:cNvSpPr/>
                <p:nvPr/>
              </p:nvSpPr>
              <p:spPr>
                <a:xfrm>
                  <a:off x="6328404" y="3216020"/>
                  <a:ext cx="11811" cy="463391"/>
                </a:xfrm>
                <a:custGeom>
                  <a:avLst/>
                  <a:gdLst>
                    <a:gd name="connsiteX0" fmla="*/ 11811 w 11811"/>
                    <a:gd name="connsiteY0" fmla="*/ 5905 h 463391"/>
                    <a:gd name="connsiteX1" fmla="*/ 11811 w 11811"/>
                    <a:gd name="connsiteY1" fmla="*/ 457486 h 463391"/>
                    <a:gd name="connsiteX2" fmla="*/ 5905 w 11811"/>
                    <a:gd name="connsiteY2" fmla="*/ 463391 h 463391"/>
                    <a:gd name="connsiteX3" fmla="*/ 0 w 11811"/>
                    <a:gd name="connsiteY3" fmla="*/ 457486 h 463391"/>
                    <a:gd name="connsiteX4" fmla="*/ 0 w 11811"/>
                    <a:gd name="connsiteY4" fmla="*/ 5905 h 463391"/>
                    <a:gd name="connsiteX5" fmla="*/ 5905 w 11811"/>
                    <a:gd name="connsiteY5" fmla="*/ 0 h 463391"/>
                    <a:gd name="connsiteX6" fmla="*/ 11811 w 11811"/>
                    <a:gd name="connsiteY6" fmla="*/ 5905 h 463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811" h="463391">
                      <a:moveTo>
                        <a:pt x="11811" y="5905"/>
                      </a:moveTo>
                      <a:lnTo>
                        <a:pt x="11811" y="457486"/>
                      </a:lnTo>
                      <a:cubicBezTo>
                        <a:pt x="11811" y="460724"/>
                        <a:pt x="9144" y="463391"/>
                        <a:pt x="5905" y="463391"/>
                      </a:cubicBezTo>
                      <a:cubicBezTo>
                        <a:pt x="2667" y="463391"/>
                        <a:pt x="0" y="460724"/>
                        <a:pt x="0" y="457486"/>
                      </a:cubicBezTo>
                      <a:lnTo>
                        <a:pt x="0" y="5905"/>
                      </a:lnTo>
                      <a:cubicBezTo>
                        <a:pt x="0" y="2667"/>
                        <a:pt x="2667" y="0"/>
                        <a:pt x="5905" y="0"/>
                      </a:cubicBezTo>
                      <a:cubicBezTo>
                        <a:pt x="9144" y="0"/>
                        <a:pt x="11811" y="2667"/>
                        <a:pt x="11811" y="5905"/>
                      </a:cubicBez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48" name="Freeform: Shape 1247">
                  <a:extLst>
                    <a:ext uri="{FF2B5EF4-FFF2-40B4-BE49-F238E27FC236}">
                      <a16:creationId xmlns:a16="http://schemas.microsoft.com/office/drawing/2014/main" id="{6F8E771B-CF49-2255-380F-F0EC6D11115F}"/>
                    </a:ext>
                  </a:extLst>
                </p:cNvPr>
                <p:cNvSpPr/>
                <p:nvPr/>
              </p:nvSpPr>
              <p:spPr>
                <a:xfrm>
                  <a:off x="6340220" y="3230594"/>
                  <a:ext cx="196215" cy="143160"/>
                </a:xfrm>
                <a:custGeom>
                  <a:avLst/>
                  <a:gdLst>
                    <a:gd name="connsiteX0" fmla="*/ 0 w 196215"/>
                    <a:gd name="connsiteY0" fmla="*/ 0 h 143160"/>
                    <a:gd name="connsiteX1" fmla="*/ 196215 w 196215"/>
                    <a:gd name="connsiteY1" fmla="*/ 0 h 143160"/>
                    <a:gd name="connsiteX2" fmla="*/ 196215 w 196215"/>
                    <a:gd name="connsiteY2" fmla="*/ 143161 h 143160"/>
                    <a:gd name="connsiteX3" fmla="*/ 0 w 196215"/>
                    <a:gd name="connsiteY3" fmla="*/ 143161 h 1431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6215" h="143160">
                      <a:moveTo>
                        <a:pt x="0" y="0"/>
                      </a:moveTo>
                      <a:lnTo>
                        <a:pt x="196215" y="0"/>
                      </a:lnTo>
                      <a:lnTo>
                        <a:pt x="196215" y="143161"/>
                      </a:lnTo>
                      <a:lnTo>
                        <a:pt x="0" y="143161"/>
                      </a:ln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49" name="Freeform: Shape 1248">
                  <a:extLst>
                    <a:ext uri="{FF2B5EF4-FFF2-40B4-BE49-F238E27FC236}">
                      <a16:creationId xmlns:a16="http://schemas.microsoft.com/office/drawing/2014/main" id="{91232245-286C-8BF0-1345-A3003D8A27EE}"/>
                    </a:ext>
                  </a:extLst>
                </p:cNvPr>
                <p:cNvSpPr/>
                <p:nvPr/>
              </p:nvSpPr>
              <p:spPr>
                <a:xfrm>
                  <a:off x="6340220" y="3230594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0" name="Freeform: Shape 1249">
                  <a:extLst>
                    <a:ext uri="{FF2B5EF4-FFF2-40B4-BE49-F238E27FC236}">
                      <a16:creationId xmlns:a16="http://schemas.microsoft.com/office/drawing/2014/main" id="{53E9E56B-3024-2491-9B7A-1F7D07C582F4}"/>
                    </a:ext>
                  </a:extLst>
                </p:cNvPr>
                <p:cNvSpPr/>
                <p:nvPr/>
              </p:nvSpPr>
              <p:spPr>
                <a:xfrm>
                  <a:off x="6413658" y="3230594"/>
                  <a:ext cx="36766" cy="36671"/>
                </a:xfrm>
                <a:custGeom>
                  <a:avLst/>
                  <a:gdLst>
                    <a:gd name="connsiteX0" fmla="*/ 0 w 36766"/>
                    <a:gd name="connsiteY0" fmla="*/ 0 h 36671"/>
                    <a:gd name="connsiteX1" fmla="*/ 36766 w 36766"/>
                    <a:gd name="connsiteY1" fmla="*/ 0 h 36671"/>
                    <a:gd name="connsiteX2" fmla="*/ 36766 w 36766"/>
                    <a:gd name="connsiteY2" fmla="*/ 36671 h 36671"/>
                    <a:gd name="connsiteX3" fmla="*/ 0 w 36766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766" h="36671">
                      <a:moveTo>
                        <a:pt x="0" y="0"/>
                      </a:moveTo>
                      <a:lnTo>
                        <a:pt x="36766" y="0"/>
                      </a:lnTo>
                      <a:lnTo>
                        <a:pt x="36766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1" name="Freeform: Shape 1250">
                  <a:extLst>
                    <a:ext uri="{FF2B5EF4-FFF2-40B4-BE49-F238E27FC236}">
                      <a16:creationId xmlns:a16="http://schemas.microsoft.com/office/drawing/2014/main" id="{9D7F998C-E3AF-7E0E-B89E-E00DBD47111B}"/>
                    </a:ext>
                  </a:extLst>
                </p:cNvPr>
                <p:cNvSpPr/>
                <p:nvPr/>
              </p:nvSpPr>
              <p:spPr>
                <a:xfrm>
                  <a:off x="6487096" y="3230594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2" name="Freeform: Shape 1251">
                  <a:extLst>
                    <a:ext uri="{FF2B5EF4-FFF2-40B4-BE49-F238E27FC236}">
                      <a16:creationId xmlns:a16="http://schemas.microsoft.com/office/drawing/2014/main" id="{72E5FCD6-78A0-720D-A918-9349F4CD10AA}"/>
                    </a:ext>
                  </a:extLst>
                </p:cNvPr>
                <p:cNvSpPr/>
                <p:nvPr/>
              </p:nvSpPr>
              <p:spPr>
                <a:xfrm>
                  <a:off x="6376891" y="3267360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3" name="Freeform: Shape 1252">
                  <a:extLst>
                    <a:ext uri="{FF2B5EF4-FFF2-40B4-BE49-F238E27FC236}">
                      <a16:creationId xmlns:a16="http://schemas.microsoft.com/office/drawing/2014/main" id="{5CA03198-8581-5A73-CA09-166096805416}"/>
                    </a:ext>
                  </a:extLst>
                </p:cNvPr>
                <p:cNvSpPr/>
                <p:nvPr/>
              </p:nvSpPr>
              <p:spPr>
                <a:xfrm>
                  <a:off x="6450329" y="3267360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4" name="Freeform: Shape 1253">
                  <a:extLst>
                    <a:ext uri="{FF2B5EF4-FFF2-40B4-BE49-F238E27FC236}">
                      <a16:creationId xmlns:a16="http://schemas.microsoft.com/office/drawing/2014/main" id="{C9F35952-1A5E-938E-CD2D-13A4F0393401}"/>
                    </a:ext>
                  </a:extLst>
                </p:cNvPr>
                <p:cNvSpPr/>
                <p:nvPr/>
              </p:nvSpPr>
              <p:spPr>
                <a:xfrm>
                  <a:off x="6523767" y="3267360"/>
                  <a:ext cx="12668" cy="36671"/>
                </a:xfrm>
                <a:custGeom>
                  <a:avLst/>
                  <a:gdLst>
                    <a:gd name="connsiteX0" fmla="*/ 0 w 12668"/>
                    <a:gd name="connsiteY0" fmla="*/ 0 h 36671"/>
                    <a:gd name="connsiteX1" fmla="*/ 12668 w 12668"/>
                    <a:gd name="connsiteY1" fmla="*/ 0 h 36671"/>
                    <a:gd name="connsiteX2" fmla="*/ 12668 w 12668"/>
                    <a:gd name="connsiteY2" fmla="*/ 36671 h 36671"/>
                    <a:gd name="connsiteX3" fmla="*/ 0 w 12668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68" h="36671">
                      <a:moveTo>
                        <a:pt x="0" y="0"/>
                      </a:moveTo>
                      <a:lnTo>
                        <a:pt x="12668" y="0"/>
                      </a:lnTo>
                      <a:lnTo>
                        <a:pt x="12668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5" name="Freeform: Shape 1254">
                  <a:extLst>
                    <a:ext uri="{FF2B5EF4-FFF2-40B4-BE49-F238E27FC236}">
                      <a16:creationId xmlns:a16="http://schemas.microsoft.com/office/drawing/2014/main" id="{CC0E17FC-B867-0972-BE8B-47C30D0EE875}"/>
                    </a:ext>
                  </a:extLst>
                </p:cNvPr>
                <p:cNvSpPr/>
                <p:nvPr/>
              </p:nvSpPr>
              <p:spPr>
                <a:xfrm>
                  <a:off x="6340220" y="3304032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6" name="Freeform: Shape 1255">
                  <a:extLst>
                    <a:ext uri="{FF2B5EF4-FFF2-40B4-BE49-F238E27FC236}">
                      <a16:creationId xmlns:a16="http://schemas.microsoft.com/office/drawing/2014/main" id="{3853F9C3-5FC1-80B0-FAA2-9D5EAC9E7A0F}"/>
                    </a:ext>
                  </a:extLst>
                </p:cNvPr>
                <p:cNvSpPr/>
                <p:nvPr/>
              </p:nvSpPr>
              <p:spPr>
                <a:xfrm>
                  <a:off x="6413658" y="3304032"/>
                  <a:ext cx="36766" cy="36671"/>
                </a:xfrm>
                <a:custGeom>
                  <a:avLst/>
                  <a:gdLst>
                    <a:gd name="connsiteX0" fmla="*/ 0 w 36766"/>
                    <a:gd name="connsiteY0" fmla="*/ 0 h 36671"/>
                    <a:gd name="connsiteX1" fmla="*/ 36766 w 36766"/>
                    <a:gd name="connsiteY1" fmla="*/ 0 h 36671"/>
                    <a:gd name="connsiteX2" fmla="*/ 36766 w 36766"/>
                    <a:gd name="connsiteY2" fmla="*/ 36671 h 36671"/>
                    <a:gd name="connsiteX3" fmla="*/ 0 w 36766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766" h="36671">
                      <a:moveTo>
                        <a:pt x="0" y="0"/>
                      </a:moveTo>
                      <a:lnTo>
                        <a:pt x="36766" y="0"/>
                      </a:lnTo>
                      <a:lnTo>
                        <a:pt x="36766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7" name="Freeform: Shape 1256">
                  <a:extLst>
                    <a:ext uri="{FF2B5EF4-FFF2-40B4-BE49-F238E27FC236}">
                      <a16:creationId xmlns:a16="http://schemas.microsoft.com/office/drawing/2014/main" id="{C30173C7-F8FE-1668-FC98-441EBC7EC57C}"/>
                    </a:ext>
                  </a:extLst>
                </p:cNvPr>
                <p:cNvSpPr/>
                <p:nvPr/>
              </p:nvSpPr>
              <p:spPr>
                <a:xfrm>
                  <a:off x="6487096" y="3304032"/>
                  <a:ext cx="36671" cy="36671"/>
                </a:xfrm>
                <a:custGeom>
                  <a:avLst/>
                  <a:gdLst>
                    <a:gd name="connsiteX0" fmla="*/ 0 w 36671"/>
                    <a:gd name="connsiteY0" fmla="*/ 0 h 36671"/>
                    <a:gd name="connsiteX1" fmla="*/ 36671 w 36671"/>
                    <a:gd name="connsiteY1" fmla="*/ 0 h 36671"/>
                    <a:gd name="connsiteX2" fmla="*/ 36671 w 36671"/>
                    <a:gd name="connsiteY2" fmla="*/ 36671 h 36671"/>
                    <a:gd name="connsiteX3" fmla="*/ 0 w 36671"/>
                    <a:gd name="connsiteY3" fmla="*/ 36671 h 36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71" h="36671">
                      <a:moveTo>
                        <a:pt x="0" y="0"/>
                      </a:moveTo>
                      <a:lnTo>
                        <a:pt x="36671" y="0"/>
                      </a:lnTo>
                      <a:lnTo>
                        <a:pt x="36671" y="36671"/>
                      </a:lnTo>
                      <a:lnTo>
                        <a:pt x="0" y="36671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8" name="Freeform: Shape 1257">
                  <a:extLst>
                    <a:ext uri="{FF2B5EF4-FFF2-40B4-BE49-F238E27FC236}">
                      <a16:creationId xmlns:a16="http://schemas.microsoft.com/office/drawing/2014/main" id="{276D166B-024D-645A-7282-A5F7E7677A62}"/>
                    </a:ext>
                  </a:extLst>
                </p:cNvPr>
                <p:cNvSpPr/>
                <p:nvPr/>
              </p:nvSpPr>
              <p:spPr>
                <a:xfrm>
                  <a:off x="6376891" y="3340703"/>
                  <a:ext cx="36766" cy="33051"/>
                </a:xfrm>
                <a:custGeom>
                  <a:avLst/>
                  <a:gdLst>
                    <a:gd name="connsiteX0" fmla="*/ 0 w 36766"/>
                    <a:gd name="connsiteY0" fmla="*/ 0 h 33051"/>
                    <a:gd name="connsiteX1" fmla="*/ 36766 w 36766"/>
                    <a:gd name="connsiteY1" fmla="*/ 0 h 33051"/>
                    <a:gd name="connsiteX2" fmla="*/ 36766 w 36766"/>
                    <a:gd name="connsiteY2" fmla="*/ 33052 h 33051"/>
                    <a:gd name="connsiteX3" fmla="*/ 0 w 36766"/>
                    <a:gd name="connsiteY3" fmla="*/ 33052 h 33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766" h="33051">
                      <a:moveTo>
                        <a:pt x="0" y="0"/>
                      </a:moveTo>
                      <a:lnTo>
                        <a:pt x="36766" y="0"/>
                      </a:lnTo>
                      <a:lnTo>
                        <a:pt x="36766" y="33052"/>
                      </a:lnTo>
                      <a:lnTo>
                        <a:pt x="0" y="33052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59" name="Freeform: Shape 1258">
                  <a:extLst>
                    <a:ext uri="{FF2B5EF4-FFF2-40B4-BE49-F238E27FC236}">
                      <a16:creationId xmlns:a16="http://schemas.microsoft.com/office/drawing/2014/main" id="{41A9A5E4-BB29-F1F7-C50C-1F6341885430}"/>
                    </a:ext>
                  </a:extLst>
                </p:cNvPr>
                <p:cNvSpPr/>
                <p:nvPr/>
              </p:nvSpPr>
              <p:spPr>
                <a:xfrm>
                  <a:off x="6450329" y="3340703"/>
                  <a:ext cx="36766" cy="33051"/>
                </a:xfrm>
                <a:custGeom>
                  <a:avLst/>
                  <a:gdLst>
                    <a:gd name="connsiteX0" fmla="*/ 0 w 36766"/>
                    <a:gd name="connsiteY0" fmla="*/ 0 h 33051"/>
                    <a:gd name="connsiteX1" fmla="*/ 36766 w 36766"/>
                    <a:gd name="connsiteY1" fmla="*/ 0 h 33051"/>
                    <a:gd name="connsiteX2" fmla="*/ 36766 w 36766"/>
                    <a:gd name="connsiteY2" fmla="*/ 33052 h 33051"/>
                    <a:gd name="connsiteX3" fmla="*/ 0 w 36766"/>
                    <a:gd name="connsiteY3" fmla="*/ 33052 h 33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766" h="33051">
                      <a:moveTo>
                        <a:pt x="0" y="0"/>
                      </a:moveTo>
                      <a:lnTo>
                        <a:pt x="36766" y="0"/>
                      </a:lnTo>
                      <a:lnTo>
                        <a:pt x="36766" y="33052"/>
                      </a:lnTo>
                      <a:lnTo>
                        <a:pt x="0" y="33052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60" name="Freeform: Shape 1259">
                  <a:extLst>
                    <a:ext uri="{FF2B5EF4-FFF2-40B4-BE49-F238E27FC236}">
                      <a16:creationId xmlns:a16="http://schemas.microsoft.com/office/drawing/2014/main" id="{A95C7933-9A5C-9348-B5EA-B2FFF6BB49C4}"/>
                    </a:ext>
                  </a:extLst>
                </p:cNvPr>
                <p:cNvSpPr/>
                <p:nvPr/>
              </p:nvSpPr>
              <p:spPr>
                <a:xfrm>
                  <a:off x="6523767" y="3340703"/>
                  <a:ext cx="12668" cy="33051"/>
                </a:xfrm>
                <a:custGeom>
                  <a:avLst/>
                  <a:gdLst>
                    <a:gd name="connsiteX0" fmla="*/ 0 w 12668"/>
                    <a:gd name="connsiteY0" fmla="*/ 0 h 33051"/>
                    <a:gd name="connsiteX1" fmla="*/ 12668 w 12668"/>
                    <a:gd name="connsiteY1" fmla="*/ 0 h 33051"/>
                    <a:gd name="connsiteX2" fmla="*/ 12668 w 12668"/>
                    <a:gd name="connsiteY2" fmla="*/ 33052 h 33051"/>
                    <a:gd name="connsiteX3" fmla="*/ 0 w 12668"/>
                    <a:gd name="connsiteY3" fmla="*/ 33052 h 330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68" h="33051">
                      <a:moveTo>
                        <a:pt x="0" y="0"/>
                      </a:moveTo>
                      <a:lnTo>
                        <a:pt x="12668" y="0"/>
                      </a:lnTo>
                      <a:lnTo>
                        <a:pt x="12668" y="33052"/>
                      </a:lnTo>
                      <a:lnTo>
                        <a:pt x="0" y="33052"/>
                      </a:ln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4" name="Freeform: Shape 1243">
                <a:extLst>
                  <a:ext uri="{FF2B5EF4-FFF2-40B4-BE49-F238E27FC236}">
                    <a16:creationId xmlns:a16="http://schemas.microsoft.com/office/drawing/2014/main" id="{DCA1B526-17FD-4708-3B80-0729C93BB0C5}"/>
                  </a:ext>
                </a:extLst>
              </p:cNvPr>
              <p:cNvSpPr/>
              <p:nvPr/>
            </p:nvSpPr>
            <p:spPr>
              <a:xfrm>
                <a:off x="6349269" y="3667506"/>
                <a:ext cx="86487" cy="21716"/>
              </a:xfrm>
              <a:custGeom>
                <a:avLst/>
                <a:gdLst>
                  <a:gd name="connsiteX0" fmla="*/ 86392 w 86487"/>
                  <a:gd name="connsiteY0" fmla="*/ 10858 h 21716"/>
                  <a:gd name="connsiteX1" fmla="*/ 83725 w 86487"/>
                  <a:gd name="connsiteY1" fmla="*/ 14668 h 21716"/>
                  <a:gd name="connsiteX2" fmla="*/ 43148 w 86487"/>
                  <a:gd name="connsiteY2" fmla="*/ 21717 h 21716"/>
                  <a:gd name="connsiteX3" fmla="*/ 2667 w 86487"/>
                  <a:gd name="connsiteY3" fmla="*/ 14668 h 21716"/>
                  <a:gd name="connsiteX4" fmla="*/ 0 w 86487"/>
                  <a:gd name="connsiteY4" fmla="*/ 10858 h 21716"/>
                  <a:gd name="connsiteX5" fmla="*/ 43244 w 86487"/>
                  <a:gd name="connsiteY5" fmla="*/ 0 h 21716"/>
                  <a:gd name="connsiteX6" fmla="*/ 86487 w 86487"/>
                  <a:gd name="connsiteY6" fmla="*/ 10858 h 21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487" h="21716">
                    <a:moveTo>
                      <a:pt x="86392" y="10858"/>
                    </a:moveTo>
                    <a:cubicBezTo>
                      <a:pt x="86392" y="12192"/>
                      <a:pt x="85439" y="13430"/>
                      <a:pt x="83725" y="14668"/>
                    </a:cubicBezTo>
                    <a:cubicBezTo>
                      <a:pt x="77629" y="18859"/>
                      <a:pt x="61722" y="21717"/>
                      <a:pt x="43148" y="21717"/>
                    </a:cubicBezTo>
                    <a:cubicBezTo>
                      <a:pt x="24575" y="21717"/>
                      <a:pt x="8763" y="18764"/>
                      <a:pt x="2667" y="14668"/>
                    </a:cubicBezTo>
                    <a:cubicBezTo>
                      <a:pt x="953" y="13525"/>
                      <a:pt x="0" y="12192"/>
                      <a:pt x="0" y="10858"/>
                    </a:cubicBezTo>
                    <a:cubicBezTo>
                      <a:pt x="0" y="4858"/>
                      <a:pt x="19336" y="0"/>
                      <a:pt x="43244" y="0"/>
                    </a:cubicBezTo>
                    <a:cubicBezTo>
                      <a:pt x="67151" y="0"/>
                      <a:pt x="86487" y="4858"/>
                      <a:pt x="86487" y="10858"/>
                    </a:cubicBezTo>
                    <a:close/>
                  </a:path>
                </a:pathLst>
              </a:custGeom>
              <a:solidFill>
                <a:schemeClr val="bg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45" name="Freeform: Shape 1244">
                <a:extLst>
                  <a:ext uri="{FF2B5EF4-FFF2-40B4-BE49-F238E27FC236}">
                    <a16:creationId xmlns:a16="http://schemas.microsoft.com/office/drawing/2014/main" id="{A0EA9DE4-05BA-A86F-7D32-782993096C6C}"/>
                  </a:ext>
                </a:extLst>
              </p:cNvPr>
              <p:cNvSpPr/>
              <p:nvPr/>
            </p:nvSpPr>
            <p:spPr>
              <a:xfrm>
                <a:off x="6351936" y="3675125"/>
                <a:ext cx="81057" cy="14097"/>
              </a:xfrm>
              <a:custGeom>
                <a:avLst/>
                <a:gdLst>
                  <a:gd name="connsiteX0" fmla="*/ 81058 w 81057"/>
                  <a:gd name="connsiteY0" fmla="*/ 7048 h 14097"/>
                  <a:gd name="connsiteX1" fmla="*/ 40481 w 81057"/>
                  <a:gd name="connsiteY1" fmla="*/ 14097 h 14097"/>
                  <a:gd name="connsiteX2" fmla="*/ 0 w 81057"/>
                  <a:gd name="connsiteY2" fmla="*/ 7048 h 14097"/>
                  <a:gd name="connsiteX3" fmla="*/ 40481 w 81057"/>
                  <a:gd name="connsiteY3" fmla="*/ 0 h 14097"/>
                  <a:gd name="connsiteX4" fmla="*/ 81058 w 81057"/>
                  <a:gd name="connsiteY4" fmla="*/ 7048 h 14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057" h="14097">
                    <a:moveTo>
                      <a:pt x="81058" y="7048"/>
                    </a:moveTo>
                    <a:cubicBezTo>
                      <a:pt x="74962" y="11239"/>
                      <a:pt x="59055" y="14097"/>
                      <a:pt x="40481" y="14097"/>
                    </a:cubicBezTo>
                    <a:cubicBezTo>
                      <a:pt x="21908" y="14097"/>
                      <a:pt x="6096" y="11144"/>
                      <a:pt x="0" y="7048"/>
                    </a:cubicBezTo>
                    <a:cubicBezTo>
                      <a:pt x="6096" y="2858"/>
                      <a:pt x="22003" y="0"/>
                      <a:pt x="40481" y="0"/>
                    </a:cubicBezTo>
                    <a:cubicBezTo>
                      <a:pt x="58960" y="0"/>
                      <a:pt x="74867" y="2953"/>
                      <a:pt x="81058" y="7048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49" name="Graphic 36">
              <a:extLst>
                <a:ext uri="{FF2B5EF4-FFF2-40B4-BE49-F238E27FC236}">
                  <a16:creationId xmlns:a16="http://schemas.microsoft.com/office/drawing/2014/main" id="{A6B1C8B6-4F63-7A22-6A59-E372A1C4EF87}"/>
                </a:ext>
              </a:extLst>
            </p:cNvPr>
            <p:cNvGrpSpPr/>
            <p:nvPr/>
          </p:nvGrpSpPr>
          <p:grpSpPr>
            <a:xfrm>
              <a:off x="7885604" y="3822754"/>
              <a:ext cx="367209" cy="1022734"/>
              <a:chOff x="6500462" y="3467800"/>
              <a:chExt cx="254190" cy="707959"/>
            </a:xfrm>
          </p:grpSpPr>
          <p:grpSp>
            <p:nvGrpSpPr>
              <p:cNvPr id="1237" name="Graphic 36">
                <a:extLst>
                  <a:ext uri="{FF2B5EF4-FFF2-40B4-BE49-F238E27FC236}">
                    <a16:creationId xmlns:a16="http://schemas.microsoft.com/office/drawing/2014/main" id="{6A13727D-1CE3-4759-4DDC-8477F46621D8}"/>
                  </a:ext>
                </a:extLst>
              </p:cNvPr>
              <p:cNvGrpSpPr/>
              <p:nvPr/>
            </p:nvGrpSpPr>
            <p:grpSpPr>
              <a:xfrm>
                <a:off x="6500462" y="3467800"/>
                <a:ext cx="118618" cy="118616"/>
                <a:chOff x="6500462" y="3467800"/>
                <a:chExt cx="118618" cy="118616"/>
              </a:xfrm>
            </p:grpSpPr>
            <p:sp>
              <p:nvSpPr>
                <p:cNvPr id="1241" name="Freeform: Shape 1240">
                  <a:extLst>
                    <a:ext uri="{FF2B5EF4-FFF2-40B4-BE49-F238E27FC236}">
                      <a16:creationId xmlns:a16="http://schemas.microsoft.com/office/drawing/2014/main" id="{6D9C9280-59F3-5890-BA6D-A5B022150ACD}"/>
                    </a:ext>
                  </a:extLst>
                </p:cNvPr>
                <p:cNvSpPr/>
                <p:nvPr/>
              </p:nvSpPr>
              <p:spPr>
                <a:xfrm>
                  <a:off x="6500462" y="3467800"/>
                  <a:ext cx="118618" cy="118616"/>
                </a:xfrm>
                <a:custGeom>
                  <a:avLst/>
                  <a:gdLst>
                    <a:gd name="connsiteX0" fmla="*/ 118078 w 118618"/>
                    <a:gd name="connsiteY0" fmla="*/ 51402 h 118616"/>
                    <a:gd name="connsiteX1" fmla="*/ 67215 w 118618"/>
                    <a:gd name="connsiteY1" fmla="*/ 118077 h 118616"/>
                    <a:gd name="connsiteX2" fmla="*/ 540 w 118618"/>
                    <a:gd name="connsiteY2" fmla="*/ 67213 h 118616"/>
                    <a:gd name="connsiteX3" fmla="*/ 51403 w 118618"/>
                    <a:gd name="connsiteY3" fmla="*/ 538 h 118616"/>
                    <a:gd name="connsiteX4" fmla="*/ 118078 w 118618"/>
                    <a:gd name="connsiteY4" fmla="*/ 51402 h 118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618" h="118616">
                      <a:moveTo>
                        <a:pt x="118078" y="51402"/>
                      </a:moveTo>
                      <a:cubicBezTo>
                        <a:pt x="122460" y="83882"/>
                        <a:pt x="99695" y="113695"/>
                        <a:pt x="67215" y="118077"/>
                      </a:cubicBezTo>
                      <a:cubicBezTo>
                        <a:pt x="34735" y="122458"/>
                        <a:pt x="4922" y="99693"/>
                        <a:pt x="540" y="67213"/>
                      </a:cubicBezTo>
                      <a:cubicBezTo>
                        <a:pt x="-3842" y="34733"/>
                        <a:pt x="18923" y="4920"/>
                        <a:pt x="51403" y="538"/>
                      </a:cubicBezTo>
                      <a:cubicBezTo>
                        <a:pt x="83884" y="-3843"/>
                        <a:pt x="113697" y="19017"/>
                        <a:pt x="118078" y="5140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42" name="Freeform: Shape 1241">
                  <a:extLst>
                    <a:ext uri="{FF2B5EF4-FFF2-40B4-BE49-F238E27FC236}">
                      <a16:creationId xmlns:a16="http://schemas.microsoft.com/office/drawing/2014/main" id="{C53D1002-CAE7-C058-7051-2C82FBA4E271}"/>
                    </a:ext>
                  </a:extLst>
                </p:cNvPr>
                <p:cNvSpPr/>
                <p:nvPr/>
              </p:nvSpPr>
              <p:spPr>
                <a:xfrm>
                  <a:off x="6516528" y="3474529"/>
                  <a:ext cx="102552" cy="111885"/>
                </a:xfrm>
                <a:custGeom>
                  <a:avLst/>
                  <a:gdLst>
                    <a:gd name="connsiteX0" fmla="*/ 102013 w 102552"/>
                    <a:gd name="connsiteY0" fmla="*/ 44672 h 111885"/>
                    <a:gd name="connsiteX1" fmla="*/ 51149 w 102552"/>
                    <a:gd name="connsiteY1" fmla="*/ 111347 h 111885"/>
                    <a:gd name="connsiteX2" fmla="*/ 0 w 102552"/>
                    <a:gd name="connsiteY2" fmla="*/ 93059 h 111885"/>
                    <a:gd name="connsiteX3" fmla="*/ 35052 w 102552"/>
                    <a:gd name="connsiteY3" fmla="*/ 99155 h 111885"/>
                    <a:gd name="connsiteX4" fmla="*/ 86011 w 102552"/>
                    <a:gd name="connsiteY4" fmla="*/ 32480 h 111885"/>
                    <a:gd name="connsiteX5" fmla="*/ 70771 w 102552"/>
                    <a:gd name="connsiteY5" fmla="*/ 0 h 111885"/>
                    <a:gd name="connsiteX6" fmla="*/ 102108 w 102552"/>
                    <a:gd name="connsiteY6" fmla="*/ 44672 h 111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2552" h="111885">
                      <a:moveTo>
                        <a:pt x="102013" y="44672"/>
                      </a:moveTo>
                      <a:cubicBezTo>
                        <a:pt x="106394" y="77153"/>
                        <a:pt x="83629" y="106966"/>
                        <a:pt x="51149" y="111347"/>
                      </a:cubicBezTo>
                      <a:cubicBezTo>
                        <a:pt x="31337" y="114014"/>
                        <a:pt x="12478" y="106585"/>
                        <a:pt x="0" y="93059"/>
                      </a:cubicBezTo>
                      <a:cubicBezTo>
                        <a:pt x="10478" y="98488"/>
                        <a:pt x="22574" y="100870"/>
                        <a:pt x="35052" y="99155"/>
                      </a:cubicBezTo>
                      <a:cubicBezTo>
                        <a:pt x="67532" y="94774"/>
                        <a:pt x="90392" y="64961"/>
                        <a:pt x="86011" y="32480"/>
                      </a:cubicBezTo>
                      <a:cubicBezTo>
                        <a:pt x="84296" y="19812"/>
                        <a:pt x="78772" y="8668"/>
                        <a:pt x="70771" y="0"/>
                      </a:cubicBezTo>
                      <a:cubicBezTo>
                        <a:pt x="87249" y="8668"/>
                        <a:pt x="99441" y="24860"/>
                        <a:pt x="102108" y="44672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8" name="Freeform: Shape 1237">
                <a:extLst>
                  <a:ext uri="{FF2B5EF4-FFF2-40B4-BE49-F238E27FC236}">
                    <a16:creationId xmlns:a16="http://schemas.microsoft.com/office/drawing/2014/main" id="{03DB9F48-6127-BFDE-435D-DBC33F3D0981}"/>
                  </a:ext>
                </a:extLst>
              </p:cNvPr>
              <p:cNvSpPr/>
              <p:nvPr/>
            </p:nvSpPr>
            <p:spPr>
              <a:xfrm>
                <a:off x="6550273" y="3624003"/>
                <a:ext cx="71982" cy="294295"/>
              </a:xfrm>
              <a:custGeom>
                <a:avLst/>
                <a:gdLst>
                  <a:gd name="connsiteX0" fmla="*/ 12260 w 71982"/>
                  <a:gd name="connsiteY0" fmla="*/ 3974 h 294295"/>
                  <a:gd name="connsiteX1" fmla="*/ 17404 w 71982"/>
                  <a:gd name="connsiteY1" fmla="*/ 15785 h 294295"/>
                  <a:gd name="connsiteX2" fmla="*/ 29596 w 71982"/>
                  <a:gd name="connsiteY2" fmla="*/ 47598 h 294295"/>
                  <a:gd name="connsiteX3" fmla="*/ 36740 w 71982"/>
                  <a:gd name="connsiteY3" fmla="*/ 69125 h 294295"/>
                  <a:gd name="connsiteX4" fmla="*/ 44169 w 71982"/>
                  <a:gd name="connsiteY4" fmla="*/ 93223 h 294295"/>
                  <a:gd name="connsiteX5" fmla="*/ 50932 w 71982"/>
                  <a:gd name="connsiteY5" fmla="*/ 119321 h 294295"/>
                  <a:gd name="connsiteX6" fmla="*/ 54361 w 71982"/>
                  <a:gd name="connsiteY6" fmla="*/ 132752 h 294295"/>
                  <a:gd name="connsiteX7" fmla="*/ 57028 w 71982"/>
                  <a:gd name="connsiteY7" fmla="*/ 146468 h 294295"/>
                  <a:gd name="connsiteX8" fmla="*/ 62267 w 71982"/>
                  <a:gd name="connsiteY8" fmla="*/ 173804 h 294295"/>
                  <a:gd name="connsiteX9" fmla="*/ 66077 w 71982"/>
                  <a:gd name="connsiteY9" fmla="*/ 200474 h 294295"/>
                  <a:gd name="connsiteX10" fmla="*/ 69029 w 71982"/>
                  <a:gd name="connsiteY10" fmla="*/ 225430 h 294295"/>
                  <a:gd name="connsiteX11" fmla="*/ 70363 w 71982"/>
                  <a:gd name="connsiteY11" fmla="*/ 236955 h 294295"/>
                  <a:gd name="connsiteX12" fmla="*/ 70648 w 71982"/>
                  <a:gd name="connsiteY12" fmla="*/ 247814 h 294295"/>
                  <a:gd name="connsiteX13" fmla="*/ 71982 w 71982"/>
                  <a:gd name="connsiteY13" fmla="*/ 294296 h 294295"/>
                  <a:gd name="connsiteX14" fmla="*/ 68648 w 71982"/>
                  <a:gd name="connsiteY14" fmla="*/ 248004 h 294295"/>
                  <a:gd name="connsiteX15" fmla="*/ 67886 w 71982"/>
                  <a:gd name="connsiteY15" fmla="*/ 237241 h 294295"/>
                  <a:gd name="connsiteX16" fmla="*/ 66077 w 71982"/>
                  <a:gd name="connsiteY16" fmla="*/ 225716 h 294295"/>
                  <a:gd name="connsiteX17" fmla="*/ 62076 w 71982"/>
                  <a:gd name="connsiteY17" fmla="*/ 200951 h 294295"/>
                  <a:gd name="connsiteX18" fmla="*/ 57218 w 71982"/>
                  <a:gd name="connsiteY18" fmla="*/ 174662 h 294295"/>
                  <a:gd name="connsiteX19" fmla="*/ 50837 w 71982"/>
                  <a:gd name="connsiteY19" fmla="*/ 147801 h 294295"/>
                  <a:gd name="connsiteX20" fmla="*/ 47598 w 71982"/>
                  <a:gd name="connsiteY20" fmla="*/ 134371 h 294295"/>
                  <a:gd name="connsiteX21" fmla="*/ 43598 w 71982"/>
                  <a:gd name="connsiteY21" fmla="*/ 121227 h 294295"/>
                  <a:gd name="connsiteX22" fmla="*/ 35787 w 71982"/>
                  <a:gd name="connsiteY22" fmla="*/ 95699 h 294295"/>
                  <a:gd name="connsiteX23" fmla="*/ 27405 w 71982"/>
                  <a:gd name="connsiteY23" fmla="*/ 72173 h 294295"/>
                  <a:gd name="connsiteX24" fmla="*/ 19499 w 71982"/>
                  <a:gd name="connsiteY24" fmla="*/ 51313 h 294295"/>
                  <a:gd name="connsiteX25" fmla="*/ 6260 w 71982"/>
                  <a:gd name="connsiteY25" fmla="*/ 20738 h 294295"/>
                  <a:gd name="connsiteX26" fmla="*/ 735 w 71982"/>
                  <a:gd name="connsiteY26" fmla="*/ 9308 h 294295"/>
                  <a:gd name="connsiteX27" fmla="*/ 3307 w 71982"/>
                  <a:gd name="connsiteY27" fmla="*/ 735 h 294295"/>
                  <a:gd name="connsiteX28" fmla="*/ 11879 w 71982"/>
                  <a:gd name="connsiteY28" fmla="*/ 3307 h 294295"/>
                  <a:gd name="connsiteX29" fmla="*/ 11975 w 71982"/>
                  <a:gd name="connsiteY29" fmla="*/ 3497 h 294295"/>
                  <a:gd name="connsiteX30" fmla="*/ 12165 w 71982"/>
                  <a:gd name="connsiteY30" fmla="*/ 3783 h 294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71982" h="294295">
                    <a:moveTo>
                      <a:pt x="12260" y="3974"/>
                    </a:moveTo>
                    <a:cubicBezTo>
                      <a:pt x="12260" y="3974"/>
                      <a:pt x="14261" y="8069"/>
                      <a:pt x="17404" y="15785"/>
                    </a:cubicBezTo>
                    <a:cubicBezTo>
                      <a:pt x="20738" y="23405"/>
                      <a:pt x="24833" y="34358"/>
                      <a:pt x="29596" y="47598"/>
                    </a:cubicBezTo>
                    <a:cubicBezTo>
                      <a:pt x="32168" y="54170"/>
                      <a:pt x="34263" y="61410"/>
                      <a:pt x="36740" y="69125"/>
                    </a:cubicBezTo>
                    <a:cubicBezTo>
                      <a:pt x="39121" y="76840"/>
                      <a:pt x="41883" y="84841"/>
                      <a:pt x="44169" y="93223"/>
                    </a:cubicBezTo>
                    <a:cubicBezTo>
                      <a:pt x="46360" y="101700"/>
                      <a:pt x="48646" y="110463"/>
                      <a:pt x="50932" y="119321"/>
                    </a:cubicBezTo>
                    <a:cubicBezTo>
                      <a:pt x="52075" y="123798"/>
                      <a:pt x="53218" y="128275"/>
                      <a:pt x="54361" y="132752"/>
                    </a:cubicBezTo>
                    <a:lnTo>
                      <a:pt x="57028" y="146468"/>
                    </a:lnTo>
                    <a:cubicBezTo>
                      <a:pt x="58838" y="155612"/>
                      <a:pt x="60552" y="164756"/>
                      <a:pt x="62267" y="173804"/>
                    </a:cubicBezTo>
                    <a:cubicBezTo>
                      <a:pt x="64267" y="182758"/>
                      <a:pt x="64934" y="191807"/>
                      <a:pt x="66077" y="200474"/>
                    </a:cubicBezTo>
                    <a:cubicBezTo>
                      <a:pt x="67124" y="209142"/>
                      <a:pt x="68077" y="217524"/>
                      <a:pt x="69029" y="225430"/>
                    </a:cubicBezTo>
                    <a:cubicBezTo>
                      <a:pt x="69506" y="229430"/>
                      <a:pt x="69887" y="233240"/>
                      <a:pt x="70363" y="236955"/>
                    </a:cubicBezTo>
                    <a:cubicBezTo>
                      <a:pt x="70458" y="240765"/>
                      <a:pt x="70553" y="244385"/>
                      <a:pt x="70648" y="247814"/>
                    </a:cubicBezTo>
                    <a:cubicBezTo>
                      <a:pt x="71411" y="275722"/>
                      <a:pt x="71982" y="294296"/>
                      <a:pt x="71982" y="294296"/>
                    </a:cubicBezTo>
                    <a:cubicBezTo>
                      <a:pt x="71982" y="294296"/>
                      <a:pt x="70648" y="275722"/>
                      <a:pt x="68648" y="248004"/>
                    </a:cubicBezTo>
                    <a:cubicBezTo>
                      <a:pt x="68363" y="244575"/>
                      <a:pt x="68172" y="240956"/>
                      <a:pt x="67886" y="237241"/>
                    </a:cubicBezTo>
                    <a:cubicBezTo>
                      <a:pt x="67315" y="233526"/>
                      <a:pt x="66648" y="229716"/>
                      <a:pt x="66077" y="225716"/>
                    </a:cubicBezTo>
                    <a:cubicBezTo>
                      <a:pt x="64838" y="217810"/>
                      <a:pt x="63505" y="209523"/>
                      <a:pt x="62076" y="200951"/>
                    </a:cubicBezTo>
                    <a:cubicBezTo>
                      <a:pt x="60647" y="192378"/>
                      <a:pt x="59600" y="183425"/>
                      <a:pt x="57218" y="174662"/>
                    </a:cubicBezTo>
                    <a:cubicBezTo>
                      <a:pt x="55123" y="165803"/>
                      <a:pt x="52932" y="156755"/>
                      <a:pt x="50837" y="147801"/>
                    </a:cubicBezTo>
                    <a:lnTo>
                      <a:pt x="47598" y="134371"/>
                    </a:lnTo>
                    <a:cubicBezTo>
                      <a:pt x="46265" y="129989"/>
                      <a:pt x="44931" y="125608"/>
                      <a:pt x="43598" y="121227"/>
                    </a:cubicBezTo>
                    <a:cubicBezTo>
                      <a:pt x="40931" y="112559"/>
                      <a:pt x="38359" y="103986"/>
                      <a:pt x="35787" y="95699"/>
                    </a:cubicBezTo>
                    <a:cubicBezTo>
                      <a:pt x="33120" y="87413"/>
                      <a:pt x="30072" y="79697"/>
                      <a:pt x="27405" y="72173"/>
                    </a:cubicBezTo>
                    <a:cubicBezTo>
                      <a:pt x="24643" y="64743"/>
                      <a:pt x="22262" y="57599"/>
                      <a:pt x="19499" y="51313"/>
                    </a:cubicBezTo>
                    <a:cubicBezTo>
                      <a:pt x="14261" y="38454"/>
                      <a:pt x="9784" y="27881"/>
                      <a:pt x="6260" y="20738"/>
                    </a:cubicBezTo>
                    <a:cubicBezTo>
                      <a:pt x="3021" y="13499"/>
                      <a:pt x="735" y="9308"/>
                      <a:pt x="735" y="9308"/>
                    </a:cubicBezTo>
                    <a:cubicBezTo>
                      <a:pt x="-884" y="6260"/>
                      <a:pt x="259" y="2354"/>
                      <a:pt x="3307" y="735"/>
                    </a:cubicBezTo>
                    <a:cubicBezTo>
                      <a:pt x="6355" y="-884"/>
                      <a:pt x="10260" y="259"/>
                      <a:pt x="11879" y="3307"/>
                    </a:cubicBezTo>
                    <a:cubicBezTo>
                      <a:pt x="11879" y="3307"/>
                      <a:pt x="11879" y="3497"/>
                      <a:pt x="11975" y="3497"/>
                    </a:cubicBezTo>
                    <a:lnTo>
                      <a:pt x="12165" y="3783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39" name="Freeform: Shape 1238">
                <a:extLst>
                  <a:ext uri="{FF2B5EF4-FFF2-40B4-BE49-F238E27FC236}">
                    <a16:creationId xmlns:a16="http://schemas.microsoft.com/office/drawing/2014/main" id="{2C0134C6-E8BB-D45C-7449-9808ACD3F151}"/>
                  </a:ext>
                </a:extLst>
              </p:cNvPr>
              <p:cNvSpPr/>
              <p:nvPr/>
            </p:nvSpPr>
            <p:spPr>
              <a:xfrm>
                <a:off x="6637165" y="3594214"/>
                <a:ext cx="117487" cy="416001"/>
              </a:xfrm>
              <a:custGeom>
                <a:avLst/>
                <a:gdLst>
                  <a:gd name="connsiteX0" fmla="*/ 12237 w 117487"/>
                  <a:gd name="connsiteY0" fmla="*/ 3474 h 416001"/>
                  <a:gd name="connsiteX1" fmla="*/ 38431 w 117487"/>
                  <a:gd name="connsiteY1" fmla="*/ 65291 h 416001"/>
                  <a:gd name="connsiteX2" fmla="*/ 61957 w 117487"/>
                  <a:gd name="connsiteY2" fmla="*/ 129775 h 416001"/>
                  <a:gd name="connsiteX3" fmla="*/ 73864 w 117487"/>
                  <a:gd name="connsiteY3" fmla="*/ 166637 h 416001"/>
                  <a:gd name="connsiteX4" fmla="*/ 84913 w 117487"/>
                  <a:gd name="connsiteY4" fmla="*/ 205023 h 416001"/>
                  <a:gd name="connsiteX5" fmla="*/ 94628 w 117487"/>
                  <a:gd name="connsiteY5" fmla="*/ 243790 h 416001"/>
                  <a:gd name="connsiteX6" fmla="*/ 102724 w 117487"/>
                  <a:gd name="connsiteY6" fmla="*/ 281604 h 416001"/>
                  <a:gd name="connsiteX7" fmla="*/ 108915 w 117487"/>
                  <a:gd name="connsiteY7" fmla="*/ 317227 h 416001"/>
                  <a:gd name="connsiteX8" fmla="*/ 113202 w 117487"/>
                  <a:gd name="connsiteY8" fmla="*/ 349326 h 416001"/>
                  <a:gd name="connsiteX9" fmla="*/ 115773 w 117487"/>
                  <a:gd name="connsiteY9" fmla="*/ 376568 h 416001"/>
                  <a:gd name="connsiteX10" fmla="*/ 116726 w 117487"/>
                  <a:gd name="connsiteY10" fmla="*/ 397618 h 416001"/>
                  <a:gd name="connsiteX11" fmla="*/ 117488 w 117487"/>
                  <a:gd name="connsiteY11" fmla="*/ 416001 h 416001"/>
                  <a:gd name="connsiteX12" fmla="*/ 116250 w 117487"/>
                  <a:gd name="connsiteY12" fmla="*/ 397714 h 416001"/>
                  <a:gd name="connsiteX13" fmla="*/ 114631 w 117487"/>
                  <a:gd name="connsiteY13" fmla="*/ 376758 h 416001"/>
                  <a:gd name="connsiteX14" fmla="*/ 111201 w 117487"/>
                  <a:gd name="connsiteY14" fmla="*/ 349707 h 416001"/>
                  <a:gd name="connsiteX15" fmla="*/ 105963 w 117487"/>
                  <a:gd name="connsiteY15" fmla="*/ 317894 h 416001"/>
                  <a:gd name="connsiteX16" fmla="*/ 98724 w 117487"/>
                  <a:gd name="connsiteY16" fmla="*/ 282651 h 416001"/>
                  <a:gd name="connsiteX17" fmla="*/ 89580 w 117487"/>
                  <a:gd name="connsiteY17" fmla="*/ 245218 h 416001"/>
                  <a:gd name="connsiteX18" fmla="*/ 78721 w 117487"/>
                  <a:gd name="connsiteY18" fmla="*/ 207023 h 416001"/>
                  <a:gd name="connsiteX19" fmla="*/ 66624 w 117487"/>
                  <a:gd name="connsiteY19" fmla="*/ 169209 h 416001"/>
                  <a:gd name="connsiteX20" fmla="*/ 53671 w 117487"/>
                  <a:gd name="connsiteY20" fmla="*/ 132918 h 416001"/>
                  <a:gd name="connsiteX21" fmla="*/ 28429 w 117487"/>
                  <a:gd name="connsiteY21" fmla="*/ 69577 h 416001"/>
                  <a:gd name="connsiteX22" fmla="*/ 712 w 117487"/>
                  <a:gd name="connsiteY22" fmla="*/ 9284 h 416001"/>
                  <a:gd name="connsiteX23" fmla="*/ 3474 w 117487"/>
                  <a:gd name="connsiteY23" fmla="*/ 712 h 416001"/>
                  <a:gd name="connsiteX24" fmla="*/ 12046 w 117487"/>
                  <a:gd name="connsiteY24" fmla="*/ 3474 h 416001"/>
                  <a:gd name="connsiteX25" fmla="*/ 12046 w 117487"/>
                  <a:gd name="connsiteY25" fmla="*/ 3664 h 416001"/>
                  <a:gd name="connsiteX26" fmla="*/ 12046 w 117487"/>
                  <a:gd name="connsiteY26" fmla="*/ 3664 h 416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17487" h="416001">
                    <a:moveTo>
                      <a:pt x="12237" y="3474"/>
                    </a:moveTo>
                    <a:cubicBezTo>
                      <a:pt x="12237" y="3474"/>
                      <a:pt x="23857" y="27858"/>
                      <a:pt x="38431" y="65291"/>
                    </a:cubicBezTo>
                    <a:cubicBezTo>
                      <a:pt x="45765" y="83960"/>
                      <a:pt x="53861" y="105963"/>
                      <a:pt x="61957" y="129775"/>
                    </a:cubicBezTo>
                    <a:cubicBezTo>
                      <a:pt x="66053" y="141682"/>
                      <a:pt x="69768" y="154064"/>
                      <a:pt x="73864" y="166637"/>
                    </a:cubicBezTo>
                    <a:cubicBezTo>
                      <a:pt x="77483" y="179305"/>
                      <a:pt x="81388" y="192069"/>
                      <a:pt x="84913" y="205023"/>
                    </a:cubicBezTo>
                    <a:cubicBezTo>
                      <a:pt x="88151" y="217977"/>
                      <a:pt x="91961" y="230835"/>
                      <a:pt x="94628" y="243790"/>
                    </a:cubicBezTo>
                    <a:cubicBezTo>
                      <a:pt x="97485" y="256648"/>
                      <a:pt x="100629" y="269221"/>
                      <a:pt x="102724" y="281604"/>
                    </a:cubicBezTo>
                    <a:cubicBezTo>
                      <a:pt x="105010" y="293986"/>
                      <a:pt x="107487" y="305797"/>
                      <a:pt x="108915" y="317227"/>
                    </a:cubicBezTo>
                    <a:cubicBezTo>
                      <a:pt x="110440" y="328657"/>
                      <a:pt x="112440" y="339325"/>
                      <a:pt x="113202" y="349326"/>
                    </a:cubicBezTo>
                    <a:cubicBezTo>
                      <a:pt x="114154" y="359328"/>
                      <a:pt x="115012" y="368472"/>
                      <a:pt x="115773" y="376568"/>
                    </a:cubicBezTo>
                    <a:cubicBezTo>
                      <a:pt x="116440" y="384664"/>
                      <a:pt x="116440" y="391808"/>
                      <a:pt x="116726" y="397618"/>
                    </a:cubicBezTo>
                    <a:cubicBezTo>
                      <a:pt x="117202" y="409334"/>
                      <a:pt x="117488" y="416001"/>
                      <a:pt x="117488" y="416001"/>
                    </a:cubicBezTo>
                    <a:cubicBezTo>
                      <a:pt x="117488" y="416001"/>
                      <a:pt x="117012" y="409334"/>
                      <a:pt x="116250" y="397714"/>
                    </a:cubicBezTo>
                    <a:cubicBezTo>
                      <a:pt x="115773" y="391903"/>
                      <a:pt x="115488" y="384759"/>
                      <a:pt x="114631" y="376758"/>
                    </a:cubicBezTo>
                    <a:cubicBezTo>
                      <a:pt x="113583" y="368662"/>
                      <a:pt x="112440" y="359614"/>
                      <a:pt x="111201" y="349707"/>
                    </a:cubicBezTo>
                    <a:cubicBezTo>
                      <a:pt x="110154" y="339801"/>
                      <a:pt x="107773" y="329133"/>
                      <a:pt x="105963" y="317894"/>
                    </a:cubicBezTo>
                    <a:cubicBezTo>
                      <a:pt x="104248" y="306559"/>
                      <a:pt x="101391" y="294843"/>
                      <a:pt x="98724" y="282651"/>
                    </a:cubicBezTo>
                    <a:cubicBezTo>
                      <a:pt x="96247" y="270364"/>
                      <a:pt x="92818" y="257982"/>
                      <a:pt x="89580" y="245218"/>
                    </a:cubicBezTo>
                    <a:cubicBezTo>
                      <a:pt x="86532" y="232455"/>
                      <a:pt x="82341" y="219787"/>
                      <a:pt x="78721" y="207023"/>
                    </a:cubicBezTo>
                    <a:cubicBezTo>
                      <a:pt x="74911" y="194259"/>
                      <a:pt x="70625" y="181687"/>
                      <a:pt x="66624" y="169209"/>
                    </a:cubicBezTo>
                    <a:cubicBezTo>
                      <a:pt x="62243" y="156826"/>
                      <a:pt x="58147" y="144634"/>
                      <a:pt x="53671" y="132918"/>
                    </a:cubicBezTo>
                    <a:cubicBezTo>
                      <a:pt x="45003" y="109487"/>
                      <a:pt x="36240" y="87960"/>
                      <a:pt x="28429" y="69577"/>
                    </a:cubicBezTo>
                    <a:cubicBezTo>
                      <a:pt x="12808" y="32811"/>
                      <a:pt x="712" y="9284"/>
                      <a:pt x="712" y="9284"/>
                    </a:cubicBezTo>
                    <a:cubicBezTo>
                      <a:pt x="-908" y="6141"/>
                      <a:pt x="331" y="2331"/>
                      <a:pt x="3474" y="712"/>
                    </a:cubicBezTo>
                    <a:cubicBezTo>
                      <a:pt x="6617" y="-908"/>
                      <a:pt x="10427" y="331"/>
                      <a:pt x="12046" y="3474"/>
                    </a:cubicBezTo>
                    <a:cubicBezTo>
                      <a:pt x="12046" y="3474"/>
                      <a:pt x="12046" y="3474"/>
                      <a:pt x="12046" y="3664"/>
                    </a:cubicBezTo>
                    <a:lnTo>
                      <a:pt x="12046" y="366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40" name="Freeform: Shape 1239">
                <a:extLst>
                  <a:ext uri="{FF2B5EF4-FFF2-40B4-BE49-F238E27FC236}">
                    <a16:creationId xmlns:a16="http://schemas.microsoft.com/office/drawing/2014/main" id="{943A78A0-F2A5-C351-393C-00754EEA760A}"/>
                  </a:ext>
                </a:extLst>
              </p:cNvPr>
              <p:cNvSpPr/>
              <p:nvPr/>
            </p:nvSpPr>
            <p:spPr>
              <a:xfrm>
                <a:off x="6632654" y="3695240"/>
                <a:ext cx="101805" cy="480519"/>
              </a:xfrm>
              <a:custGeom>
                <a:avLst/>
                <a:gdLst>
                  <a:gd name="connsiteX0" fmla="*/ 12080 w 101805"/>
                  <a:gd name="connsiteY0" fmla="*/ 4175 h 480519"/>
                  <a:gd name="connsiteX1" fmla="*/ 19605 w 101805"/>
                  <a:gd name="connsiteY1" fmla="*/ 23891 h 480519"/>
                  <a:gd name="connsiteX2" fmla="*/ 27320 w 101805"/>
                  <a:gd name="connsiteY2" fmla="*/ 46751 h 480519"/>
                  <a:gd name="connsiteX3" fmla="*/ 36465 w 101805"/>
                  <a:gd name="connsiteY3" fmla="*/ 76565 h 480519"/>
                  <a:gd name="connsiteX4" fmla="*/ 46180 w 101805"/>
                  <a:gd name="connsiteY4" fmla="*/ 112188 h 480519"/>
                  <a:gd name="connsiteX5" fmla="*/ 55610 w 101805"/>
                  <a:gd name="connsiteY5" fmla="*/ 152193 h 480519"/>
                  <a:gd name="connsiteX6" fmla="*/ 64944 w 101805"/>
                  <a:gd name="connsiteY6" fmla="*/ 195151 h 480519"/>
                  <a:gd name="connsiteX7" fmla="*/ 72945 w 101805"/>
                  <a:gd name="connsiteY7" fmla="*/ 239728 h 480519"/>
                  <a:gd name="connsiteX8" fmla="*/ 80279 w 101805"/>
                  <a:gd name="connsiteY8" fmla="*/ 284400 h 480519"/>
                  <a:gd name="connsiteX9" fmla="*/ 86185 w 101805"/>
                  <a:gd name="connsiteY9" fmla="*/ 327834 h 480519"/>
                  <a:gd name="connsiteX10" fmla="*/ 91614 w 101805"/>
                  <a:gd name="connsiteY10" fmla="*/ 368506 h 480519"/>
                  <a:gd name="connsiteX11" fmla="*/ 94948 w 101805"/>
                  <a:gd name="connsiteY11" fmla="*/ 405082 h 480519"/>
                  <a:gd name="connsiteX12" fmla="*/ 101806 w 101805"/>
                  <a:gd name="connsiteY12" fmla="*/ 480520 h 480519"/>
                  <a:gd name="connsiteX13" fmla="*/ 93043 w 101805"/>
                  <a:gd name="connsiteY13" fmla="*/ 405272 h 480519"/>
                  <a:gd name="connsiteX14" fmla="*/ 88757 w 101805"/>
                  <a:gd name="connsiteY14" fmla="*/ 368792 h 480519"/>
                  <a:gd name="connsiteX15" fmla="*/ 82280 w 101805"/>
                  <a:gd name="connsiteY15" fmla="*/ 328311 h 480519"/>
                  <a:gd name="connsiteX16" fmla="*/ 75326 w 101805"/>
                  <a:gd name="connsiteY16" fmla="*/ 285067 h 480519"/>
                  <a:gd name="connsiteX17" fmla="*/ 66849 w 101805"/>
                  <a:gd name="connsiteY17" fmla="*/ 240680 h 480519"/>
                  <a:gd name="connsiteX18" fmla="*/ 57705 w 101805"/>
                  <a:gd name="connsiteY18" fmla="*/ 196484 h 480519"/>
                  <a:gd name="connsiteX19" fmla="*/ 47323 w 101805"/>
                  <a:gd name="connsiteY19" fmla="*/ 154003 h 480519"/>
                  <a:gd name="connsiteX20" fmla="*/ 36941 w 101805"/>
                  <a:gd name="connsiteY20" fmla="*/ 114474 h 480519"/>
                  <a:gd name="connsiteX21" fmla="*/ 26463 w 101805"/>
                  <a:gd name="connsiteY21" fmla="*/ 79422 h 480519"/>
                  <a:gd name="connsiteX22" fmla="*/ 16652 w 101805"/>
                  <a:gd name="connsiteY22" fmla="*/ 50180 h 480519"/>
                  <a:gd name="connsiteX23" fmla="*/ 8461 w 101805"/>
                  <a:gd name="connsiteY23" fmla="*/ 27987 h 480519"/>
                  <a:gd name="connsiteX24" fmla="*/ 555 w 101805"/>
                  <a:gd name="connsiteY24" fmla="*/ 8937 h 480519"/>
                  <a:gd name="connsiteX25" fmla="*/ 3699 w 101805"/>
                  <a:gd name="connsiteY25" fmla="*/ 555 h 480519"/>
                  <a:gd name="connsiteX26" fmla="*/ 12080 w 101805"/>
                  <a:gd name="connsiteY26" fmla="*/ 3698 h 480519"/>
                  <a:gd name="connsiteX27" fmla="*/ 12080 w 101805"/>
                  <a:gd name="connsiteY27" fmla="*/ 3794 h 480519"/>
                  <a:gd name="connsiteX28" fmla="*/ 12080 w 101805"/>
                  <a:gd name="connsiteY28" fmla="*/ 3984 h 480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01805" h="480519">
                    <a:moveTo>
                      <a:pt x="12080" y="4175"/>
                    </a:moveTo>
                    <a:cubicBezTo>
                      <a:pt x="12080" y="4175"/>
                      <a:pt x="15033" y="11033"/>
                      <a:pt x="19605" y="23891"/>
                    </a:cubicBezTo>
                    <a:cubicBezTo>
                      <a:pt x="22082" y="30178"/>
                      <a:pt x="24653" y="37893"/>
                      <a:pt x="27320" y="46751"/>
                    </a:cubicBezTo>
                    <a:cubicBezTo>
                      <a:pt x="29987" y="55610"/>
                      <a:pt x="33607" y="65516"/>
                      <a:pt x="36465" y="76565"/>
                    </a:cubicBezTo>
                    <a:cubicBezTo>
                      <a:pt x="39417" y="87614"/>
                      <a:pt x="42751" y="99520"/>
                      <a:pt x="46180" y="112188"/>
                    </a:cubicBezTo>
                    <a:cubicBezTo>
                      <a:pt x="49799" y="124761"/>
                      <a:pt x="52276" y="138287"/>
                      <a:pt x="55610" y="152193"/>
                    </a:cubicBezTo>
                    <a:cubicBezTo>
                      <a:pt x="58562" y="166100"/>
                      <a:pt x="62277" y="180387"/>
                      <a:pt x="64944" y="195151"/>
                    </a:cubicBezTo>
                    <a:cubicBezTo>
                      <a:pt x="67611" y="209820"/>
                      <a:pt x="70278" y="224774"/>
                      <a:pt x="72945" y="239728"/>
                    </a:cubicBezTo>
                    <a:cubicBezTo>
                      <a:pt x="75612" y="254682"/>
                      <a:pt x="78565" y="269541"/>
                      <a:pt x="80279" y="284400"/>
                    </a:cubicBezTo>
                    <a:cubicBezTo>
                      <a:pt x="82280" y="299164"/>
                      <a:pt x="84280" y="313737"/>
                      <a:pt x="86185" y="327834"/>
                    </a:cubicBezTo>
                    <a:cubicBezTo>
                      <a:pt x="88090" y="341931"/>
                      <a:pt x="89900" y="355552"/>
                      <a:pt x="91614" y="368506"/>
                    </a:cubicBezTo>
                    <a:cubicBezTo>
                      <a:pt x="92757" y="381460"/>
                      <a:pt x="93900" y="393747"/>
                      <a:pt x="94948" y="405082"/>
                    </a:cubicBezTo>
                    <a:cubicBezTo>
                      <a:pt x="99044" y="450326"/>
                      <a:pt x="101806" y="480520"/>
                      <a:pt x="101806" y="480520"/>
                    </a:cubicBezTo>
                    <a:cubicBezTo>
                      <a:pt x="101806" y="480520"/>
                      <a:pt x="98282" y="450421"/>
                      <a:pt x="93043" y="405272"/>
                    </a:cubicBezTo>
                    <a:cubicBezTo>
                      <a:pt x="91709" y="394033"/>
                      <a:pt x="90281" y="381746"/>
                      <a:pt x="88757" y="368792"/>
                    </a:cubicBezTo>
                    <a:cubicBezTo>
                      <a:pt x="86661" y="355933"/>
                      <a:pt x="84566" y="342407"/>
                      <a:pt x="82280" y="328311"/>
                    </a:cubicBezTo>
                    <a:cubicBezTo>
                      <a:pt x="79994" y="314309"/>
                      <a:pt x="77708" y="299831"/>
                      <a:pt x="75326" y="285067"/>
                    </a:cubicBezTo>
                    <a:cubicBezTo>
                      <a:pt x="73231" y="270303"/>
                      <a:pt x="69802" y="255539"/>
                      <a:pt x="66849" y="240680"/>
                    </a:cubicBezTo>
                    <a:cubicBezTo>
                      <a:pt x="63801" y="225821"/>
                      <a:pt x="60753" y="211058"/>
                      <a:pt x="57705" y="196484"/>
                    </a:cubicBezTo>
                    <a:cubicBezTo>
                      <a:pt x="54752" y="181911"/>
                      <a:pt x="50657" y="167814"/>
                      <a:pt x="47323" y="154003"/>
                    </a:cubicBezTo>
                    <a:cubicBezTo>
                      <a:pt x="43703" y="140287"/>
                      <a:pt x="40846" y="126857"/>
                      <a:pt x="36941" y="114474"/>
                    </a:cubicBezTo>
                    <a:cubicBezTo>
                      <a:pt x="33226" y="102092"/>
                      <a:pt x="29702" y="90281"/>
                      <a:pt x="26463" y="79422"/>
                    </a:cubicBezTo>
                    <a:cubicBezTo>
                      <a:pt x="23320" y="68564"/>
                      <a:pt x="19510" y="58944"/>
                      <a:pt x="16652" y="50180"/>
                    </a:cubicBezTo>
                    <a:cubicBezTo>
                      <a:pt x="13700" y="41513"/>
                      <a:pt x="11033" y="33988"/>
                      <a:pt x="8461" y="27987"/>
                    </a:cubicBezTo>
                    <a:cubicBezTo>
                      <a:pt x="3794" y="15890"/>
                      <a:pt x="555" y="8937"/>
                      <a:pt x="555" y="8937"/>
                    </a:cubicBezTo>
                    <a:cubicBezTo>
                      <a:pt x="-874" y="5794"/>
                      <a:pt x="555" y="1984"/>
                      <a:pt x="3699" y="555"/>
                    </a:cubicBezTo>
                    <a:cubicBezTo>
                      <a:pt x="6842" y="-874"/>
                      <a:pt x="10652" y="555"/>
                      <a:pt x="12080" y="3698"/>
                    </a:cubicBezTo>
                    <a:cubicBezTo>
                      <a:pt x="12080" y="3698"/>
                      <a:pt x="12080" y="3698"/>
                      <a:pt x="12080" y="3794"/>
                    </a:cubicBezTo>
                    <a:lnTo>
                      <a:pt x="12080" y="398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43" name="Freeform: Shape 1142">
            <a:extLst>
              <a:ext uri="{FF2B5EF4-FFF2-40B4-BE49-F238E27FC236}">
                <a16:creationId xmlns:a16="http://schemas.microsoft.com/office/drawing/2014/main" id="{84E2F56F-6DC9-112C-8B64-F332BD8A1E25}"/>
              </a:ext>
            </a:extLst>
          </p:cNvPr>
          <p:cNvSpPr/>
          <p:nvPr/>
        </p:nvSpPr>
        <p:spPr>
          <a:xfrm>
            <a:off x="8607823" y="6357167"/>
            <a:ext cx="1668404" cy="322259"/>
          </a:xfrm>
          <a:custGeom>
            <a:avLst/>
            <a:gdLst>
              <a:gd name="connsiteX0" fmla="*/ 1154906 w 1154906"/>
              <a:gd name="connsiteY0" fmla="*/ 111538 h 223075"/>
              <a:gd name="connsiteX1" fmla="*/ 577501 w 1154906"/>
              <a:gd name="connsiteY1" fmla="*/ 0 h 223075"/>
              <a:gd name="connsiteX2" fmla="*/ 0 w 1154906"/>
              <a:gd name="connsiteY2" fmla="*/ 111538 h 223075"/>
              <a:gd name="connsiteX3" fmla="*/ 577501 w 1154906"/>
              <a:gd name="connsiteY3" fmla="*/ 223075 h 223075"/>
              <a:gd name="connsiteX4" fmla="*/ 1154906 w 1154906"/>
              <a:gd name="connsiteY4" fmla="*/ 111538 h 22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4906" h="223075">
                <a:moveTo>
                  <a:pt x="1154906" y="111538"/>
                </a:moveTo>
                <a:cubicBezTo>
                  <a:pt x="1154906" y="49911"/>
                  <a:pt x="896398" y="0"/>
                  <a:pt x="577501" y="0"/>
                </a:cubicBezTo>
                <a:cubicBezTo>
                  <a:pt x="258604" y="0"/>
                  <a:pt x="0" y="49911"/>
                  <a:pt x="0" y="111538"/>
                </a:cubicBezTo>
                <a:cubicBezTo>
                  <a:pt x="0" y="173164"/>
                  <a:pt x="258508" y="223075"/>
                  <a:pt x="577501" y="223075"/>
                </a:cubicBezTo>
                <a:cubicBezTo>
                  <a:pt x="896493" y="223075"/>
                  <a:pt x="1154906" y="173164"/>
                  <a:pt x="1154906" y="111538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1278" name="Group 1277">
            <a:extLst>
              <a:ext uri="{FF2B5EF4-FFF2-40B4-BE49-F238E27FC236}">
                <a16:creationId xmlns:a16="http://schemas.microsoft.com/office/drawing/2014/main" id="{21613E2F-394F-4CA6-7B09-B69E34C63A85}"/>
              </a:ext>
            </a:extLst>
          </p:cNvPr>
          <p:cNvGrpSpPr/>
          <p:nvPr/>
        </p:nvGrpSpPr>
        <p:grpSpPr>
          <a:xfrm>
            <a:off x="8723158" y="1283162"/>
            <a:ext cx="2273531" cy="5275874"/>
            <a:chOff x="8723158" y="1283162"/>
            <a:chExt cx="2273531" cy="5275874"/>
          </a:xfrm>
        </p:grpSpPr>
        <p:grpSp>
          <p:nvGrpSpPr>
            <p:cNvPr id="1144" name="Graphic 36">
              <a:extLst>
                <a:ext uri="{FF2B5EF4-FFF2-40B4-BE49-F238E27FC236}">
                  <a16:creationId xmlns:a16="http://schemas.microsoft.com/office/drawing/2014/main" id="{643EAA65-4EBD-8CD4-B4ED-2417B03335CF}"/>
                </a:ext>
              </a:extLst>
            </p:cNvPr>
            <p:cNvGrpSpPr/>
            <p:nvPr/>
          </p:nvGrpSpPr>
          <p:grpSpPr>
            <a:xfrm>
              <a:off x="8723158" y="6152972"/>
              <a:ext cx="477678" cy="371822"/>
              <a:chOff x="7080236" y="5080825"/>
              <a:chExt cx="330659" cy="257383"/>
            </a:xfrm>
          </p:grpSpPr>
          <p:sp>
            <p:nvSpPr>
              <p:cNvPr id="1235" name="Freeform: Shape 1234">
                <a:extLst>
                  <a:ext uri="{FF2B5EF4-FFF2-40B4-BE49-F238E27FC236}">
                    <a16:creationId xmlns:a16="http://schemas.microsoft.com/office/drawing/2014/main" id="{8645710F-B619-D46C-5B3C-1166D1FEB16D}"/>
                  </a:ext>
                </a:extLst>
              </p:cNvPr>
              <p:cNvSpPr/>
              <p:nvPr/>
            </p:nvSpPr>
            <p:spPr>
              <a:xfrm>
                <a:off x="7238523" y="5080825"/>
                <a:ext cx="153161" cy="160399"/>
              </a:xfrm>
              <a:custGeom>
                <a:avLst/>
                <a:gdLst>
                  <a:gd name="connsiteX0" fmla="*/ 61627 w 153161"/>
                  <a:gd name="connsiteY0" fmla="*/ 20193 h 160400"/>
                  <a:gd name="connsiteX1" fmla="*/ 72771 w 153161"/>
                  <a:gd name="connsiteY1" fmla="*/ 103727 h 160400"/>
                  <a:gd name="connsiteX2" fmla="*/ 0 w 153161"/>
                  <a:gd name="connsiteY2" fmla="*/ 160401 h 160400"/>
                  <a:gd name="connsiteX3" fmla="*/ 153162 w 153161"/>
                  <a:gd name="connsiteY3" fmla="*/ 134683 h 160400"/>
                  <a:gd name="connsiteX4" fmla="*/ 153162 w 153161"/>
                  <a:gd name="connsiteY4" fmla="*/ 0 h 160400"/>
                  <a:gd name="connsiteX5" fmla="*/ 61627 w 153161"/>
                  <a:gd name="connsiteY5" fmla="*/ 20193 h 16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161" h="160400">
                    <a:moveTo>
                      <a:pt x="61627" y="20193"/>
                    </a:moveTo>
                    <a:lnTo>
                      <a:pt x="72771" y="103727"/>
                    </a:lnTo>
                    <a:lnTo>
                      <a:pt x="0" y="160401"/>
                    </a:lnTo>
                    <a:lnTo>
                      <a:pt x="153162" y="134683"/>
                    </a:lnTo>
                    <a:lnTo>
                      <a:pt x="153162" y="0"/>
                    </a:lnTo>
                    <a:lnTo>
                      <a:pt x="61627" y="20193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205" name="Graphic 36">
                <a:extLst>
                  <a:ext uri="{FF2B5EF4-FFF2-40B4-BE49-F238E27FC236}">
                    <a16:creationId xmlns:a16="http://schemas.microsoft.com/office/drawing/2014/main" id="{21FA8CC2-EACB-2302-5689-BD2F17BFD277}"/>
                  </a:ext>
                </a:extLst>
              </p:cNvPr>
              <p:cNvGrpSpPr/>
              <p:nvPr/>
            </p:nvGrpSpPr>
            <p:grpSpPr>
              <a:xfrm>
                <a:off x="7080236" y="5157401"/>
                <a:ext cx="330659" cy="180807"/>
                <a:chOff x="7080236" y="5157401"/>
                <a:chExt cx="330659" cy="180807"/>
              </a:xfrm>
            </p:grpSpPr>
            <p:sp>
              <p:nvSpPr>
                <p:cNvPr id="1206" name="Freeform: Shape 1205">
                  <a:extLst>
                    <a:ext uri="{FF2B5EF4-FFF2-40B4-BE49-F238E27FC236}">
                      <a16:creationId xmlns:a16="http://schemas.microsoft.com/office/drawing/2014/main" id="{B8109367-DE2C-B8BE-7AE7-910F63B19826}"/>
                    </a:ext>
                  </a:extLst>
                </p:cNvPr>
                <p:cNvSpPr/>
                <p:nvPr/>
              </p:nvSpPr>
              <p:spPr>
                <a:xfrm>
                  <a:off x="7082282" y="5282931"/>
                  <a:ext cx="323982" cy="55277"/>
                </a:xfrm>
                <a:custGeom>
                  <a:avLst/>
                  <a:gdLst>
                    <a:gd name="connsiteX0" fmla="*/ 3180 w 323982"/>
                    <a:gd name="connsiteY0" fmla="*/ 38776 h 55277"/>
                    <a:gd name="connsiteX1" fmla="*/ 34422 w 323982"/>
                    <a:gd name="connsiteY1" fmla="*/ 52206 h 55277"/>
                    <a:gd name="connsiteX2" fmla="*/ 36994 w 323982"/>
                    <a:gd name="connsiteY2" fmla="*/ 50682 h 55277"/>
                    <a:gd name="connsiteX3" fmla="*/ 40804 w 323982"/>
                    <a:gd name="connsiteY3" fmla="*/ 51254 h 55277"/>
                    <a:gd name="connsiteX4" fmla="*/ 42614 w 323982"/>
                    <a:gd name="connsiteY4" fmla="*/ 53349 h 55277"/>
                    <a:gd name="connsiteX5" fmla="*/ 65188 w 323982"/>
                    <a:gd name="connsiteY5" fmla="*/ 55064 h 55277"/>
                    <a:gd name="connsiteX6" fmla="*/ 69855 w 323982"/>
                    <a:gd name="connsiteY6" fmla="*/ 52969 h 55277"/>
                    <a:gd name="connsiteX7" fmla="*/ 71951 w 323982"/>
                    <a:gd name="connsiteY7" fmla="*/ 52969 h 55277"/>
                    <a:gd name="connsiteX8" fmla="*/ 76999 w 323982"/>
                    <a:gd name="connsiteY8" fmla="*/ 55254 h 55277"/>
                    <a:gd name="connsiteX9" fmla="*/ 106336 w 323982"/>
                    <a:gd name="connsiteY9" fmla="*/ 54492 h 55277"/>
                    <a:gd name="connsiteX10" fmla="*/ 109194 w 323982"/>
                    <a:gd name="connsiteY10" fmla="*/ 52397 h 55277"/>
                    <a:gd name="connsiteX11" fmla="*/ 113385 w 323982"/>
                    <a:gd name="connsiteY11" fmla="*/ 52111 h 55277"/>
                    <a:gd name="connsiteX12" fmla="*/ 116909 w 323982"/>
                    <a:gd name="connsiteY12" fmla="*/ 53730 h 55277"/>
                    <a:gd name="connsiteX13" fmla="*/ 135673 w 323982"/>
                    <a:gd name="connsiteY13" fmla="*/ 51730 h 55277"/>
                    <a:gd name="connsiteX14" fmla="*/ 139864 w 323982"/>
                    <a:gd name="connsiteY14" fmla="*/ 48492 h 55277"/>
                    <a:gd name="connsiteX15" fmla="*/ 141960 w 323982"/>
                    <a:gd name="connsiteY15" fmla="*/ 48206 h 55277"/>
                    <a:gd name="connsiteX16" fmla="*/ 147103 w 323982"/>
                    <a:gd name="connsiteY16" fmla="*/ 50016 h 55277"/>
                    <a:gd name="connsiteX17" fmla="*/ 228351 w 323982"/>
                    <a:gd name="connsiteY17" fmla="*/ 47349 h 55277"/>
                    <a:gd name="connsiteX18" fmla="*/ 233971 w 323982"/>
                    <a:gd name="connsiteY18" fmla="*/ 46015 h 55277"/>
                    <a:gd name="connsiteX19" fmla="*/ 241591 w 323982"/>
                    <a:gd name="connsiteY19" fmla="*/ 48682 h 55277"/>
                    <a:gd name="connsiteX20" fmla="*/ 271785 w 323982"/>
                    <a:gd name="connsiteY20" fmla="*/ 48682 h 55277"/>
                    <a:gd name="connsiteX21" fmla="*/ 295217 w 323982"/>
                    <a:gd name="connsiteY21" fmla="*/ 47158 h 55277"/>
                    <a:gd name="connsiteX22" fmla="*/ 323982 w 323982"/>
                    <a:gd name="connsiteY22" fmla="*/ 43824 h 55277"/>
                    <a:gd name="connsiteX23" fmla="*/ 319220 w 323982"/>
                    <a:gd name="connsiteY23" fmla="*/ 19726 h 55277"/>
                    <a:gd name="connsiteX24" fmla="*/ 318077 w 323982"/>
                    <a:gd name="connsiteY24" fmla="*/ 17536 h 55277"/>
                    <a:gd name="connsiteX25" fmla="*/ 135673 w 323982"/>
                    <a:gd name="connsiteY25" fmla="*/ 2867 h 55277"/>
                    <a:gd name="connsiteX26" fmla="*/ 135292 w 323982"/>
                    <a:gd name="connsiteY26" fmla="*/ 2867 h 55277"/>
                    <a:gd name="connsiteX27" fmla="*/ 98145 w 323982"/>
                    <a:gd name="connsiteY27" fmla="*/ 5534 h 55277"/>
                    <a:gd name="connsiteX28" fmla="*/ 1085 w 323982"/>
                    <a:gd name="connsiteY28" fmla="*/ 15249 h 55277"/>
                    <a:gd name="connsiteX29" fmla="*/ 895 w 323982"/>
                    <a:gd name="connsiteY29" fmla="*/ 17536 h 55277"/>
                    <a:gd name="connsiteX30" fmla="*/ 3180 w 323982"/>
                    <a:gd name="connsiteY30" fmla="*/ 38681 h 55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23982" h="55277">
                      <a:moveTo>
                        <a:pt x="3180" y="38776"/>
                      </a:moveTo>
                      <a:cubicBezTo>
                        <a:pt x="6419" y="43348"/>
                        <a:pt x="19563" y="49825"/>
                        <a:pt x="34422" y="52206"/>
                      </a:cubicBezTo>
                      <a:cubicBezTo>
                        <a:pt x="35089" y="52302"/>
                        <a:pt x="36327" y="50587"/>
                        <a:pt x="36994" y="50682"/>
                      </a:cubicBezTo>
                      <a:cubicBezTo>
                        <a:pt x="37851" y="50778"/>
                        <a:pt x="39947" y="51159"/>
                        <a:pt x="40804" y="51254"/>
                      </a:cubicBezTo>
                      <a:cubicBezTo>
                        <a:pt x="42042" y="51445"/>
                        <a:pt x="41376" y="53159"/>
                        <a:pt x="42614" y="53349"/>
                      </a:cubicBezTo>
                      <a:cubicBezTo>
                        <a:pt x="49567" y="54207"/>
                        <a:pt x="57187" y="54778"/>
                        <a:pt x="65188" y="55064"/>
                      </a:cubicBezTo>
                      <a:cubicBezTo>
                        <a:pt x="66331" y="55064"/>
                        <a:pt x="68617" y="52969"/>
                        <a:pt x="69855" y="52969"/>
                      </a:cubicBezTo>
                      <a:cubicBezTo>
                        <a:pt x="70522" y="52969"/>
                        <a:pt x="71284" y="52969"/>
                        <a:pt x="71951" y="52969"/>
                      </a:cubicBezTo>
                      <a:cubicBezTo>
                        <a:pt x="73951" y="52969"/>
                        <a:pt x="74999" y="55254"/>
                        <a:pt x="76999" y="55254"/>
                      </a:cubicBezTo>
                      <a:cubicBezTo>
                        <a:pt x="86524" y="55350"/>
                        <a:pt x="96335" y="55159"/>
                        <a:pt x="106336" y="54492"/>
                      </a:cubicBezTo>
                      <a:cubicBezTo>
                        <a:pt x="107098" y="54492"/>
                        <a:pt x="108432" y="52397"/>
                        <a:pt x="109194" y="52397"/>
                      </a:cubicBezTo>
                      <a:cubicBezTo>
                        <a:pt x="110622" y="52397"/>
                        <a:pt x="111956" y="52206"/>
                        <a:pt x="113385" y="52111"/>
                      </a:cubicBezTo>
                      <a:cubicBezTo>
                        <a:pt x="114813" y="52016"/>
                        <a:pt x="115575" y="53921"/>
                        <a:pt x="116909" y="53730"/>
                      </a:cubicBezTo>
                      <a:cubicBezTo>
                        <a:pt x="123196" y="53254"/>
                        <a:pt x="129482" y="52492"/>
                        <a:pt x="135673" y="51730"/>
                      </a:cubicBezTo>
                      <a:cubicBezTo>
                        <a:pt x="137388" y="51445"/>
                        <a:pt x="138150" y="48682"/>
                        <a:pt x="139864" y="48492"/>
                      </a:cubicBezTo>
                      <a:cubicBezTo>
                        <a:pt x="140531" y="48396"/>
                        <a:pt x="141198" y="48301"/>
                        <a:pt x="141960" y="48206"/>
                      </a:cubicBezTo>
                      <a:cubicBezTo>
                        <a:pt x="143293" y="48015"/>
                        <a:pt x="145770" y="50302"/>
                        <a:pt x="147103" y="50016"/>
                      </a:cubicBezTo>
                      <a:cubicBezTo>
                        <a:pt x="189394" y="42777"/>
                        <a:pt x="213683" y="45348"/>
                        <a:pt x="228351" y="47349"/>
                      </a:cubicBezTo>
                      <a:cubicBezTo>
                        <a:pt x="230542" y="47635"/>
                        <a:pt x="232162" y="46015"/>
                        <a:pt x="233971" y="46015"/>
                      </a:cubicBezTo>
                      <a:cubicBezTo>
                        <a:pt x="239877" y="46015"/>
                        <a:pt x="239591" y="48778"/>
                        <a:pt x="241591" y="48682"/>
                      </a:cubicBezTo>
                      <a:cubicBezTo>
                        <a:pt x="253307" y="48492"/>
                        <a:pt x="263975" y="51635"/>
                        <a:pt x="271785" y="48682"/>
                      </a:cubicBezTo>
                      <a:cubicBezTo>
                        <a:pt x="279596" y="45729"/>
                        <a:pt x="294074" y="43824"/>
                        <a:pt x="295217" y="47158"/>
                      </a:cubicBezTo>
                      <a:cubicBezTo>
                        <a:pt x="296360" y="50492"/>
                        <a:pt x="312552" y="47730"/>
                        <a:pt x="323982" y="43824"/>
                      </a:cubicBezTo>
                      <a:cubicBezTo>
                        <a:pt x="323792" y="31156"/>
                        <a:pt x="320934" y="23250"/>
                        <a:pt x="319220" y="19726"/>
                      </a:cubicBezTo>
                      <a:cubicBezTo>
                        <a:pt x="318553" y="18297"/>
                        <a:pt x="318077" y="17536"/>
                        <a:pt x="318077" y="17536"/>
                      </a:cubicBezTo>
                      <a:cubicBezTo>
                        <a:pt x="301884" y="-2562"/>
                        <a:pt x="214540" y="-2086"/>
                        <a:pt x="135673" y="2867"/>
                      </a:cubicBezTo>
                      <a:cubicBezTo>
                        <a:pt x="135578" y="2867"/>
                        <a:pt x="135387" y="2867"/>
                        <a:pt x="135292" y="2867"/>
                      </a:cubicBezTo>
                      <a:cubicBezTo>
                        <a:pt x="122624" y="3629"/>
                        <a:pt x="110146" y="4581"/>
                        <a:pt x="98145" y="5534"/>
                      </a:cubicBezTo>
                      <a:cubicBezTo>
                        <a:pt x="43852" y="9915"/>
                        <a:pt x="1085" y="15249"/>
                        <a:pt x="1085" y="15249"/>
                      </a:cubicBezTo>
                      <a:cubicBezTo>
                        <a:pt x="1085" y="15249"/>
                        <a:pt x="990" y="16107"/>
                        <a:pt x="895" y="17536"/>
                      </a:cubicBezTo>
                      <a:cubicBezTo>
                        <a:pt x="609" y="22298"/>
                        <a:pt x="-1963" y="30489"/>
                        <a:pt x="3180" y="38681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09" name="Freeform: Shape 1208">
                  <a:extLst>
                    <a:ext uri="{FF2B5EF4-FFF2-40B4-BE49-F238E27FC236}">
                      <a16:creationId xmlns:a16="http://schemas.microsoft.com/office/drawing/2014/main" id="{352F8AAA-7BEC-8746-35A3-69ABA6BB0B50}"/>
                    </a:ext>
                  </a:extLst>
                </p:cNvPr>
                <p:cNvSpPr/>
                <p:nvPr/>
              </p:nvSpPr>
              <p:spPr>
                <a:xfrm>
                  <a:off x="7080236" y="5160832"/>
                  <a:ext cx="325959" cy="157824"/>
                </a:xfrm>
                <a:custGeom>
                  <a:avLst/>
                  <a:gdLst>
                    <a:gd name="connsiteX0" fmla="*/ 934 w 325959"/>
                    <a:gd name="connsiteY0" fmla="*/ 132591 h 157824"/>
                    <a:gd name="connsiteX1" fmla="*/ 62656 w 325959"/>
                    <a:gd name="connsiteY1" fmla="*/ 156594 h 157824"/>
                    <a:gd name="connsiteX2" fmla="*/ 141999 w 325959"/>
                    <a:gd name="connsiteY2" fmla="*/ 155165 h 157824"/>
                    <a:gd name="connsiteX3" fmla="*/ 151524 w 325959"/>
                    <a:gd name="connsiteY3" fmla="*/ 153736 h 157824"/>
                    <a:gd name="connsiteX4" fmla="*/ 157810 w 325959"/>
                    <a:gd name="connsiteY4" fmla="*/ 152403 h 157824"/>
                    <a:gd name="connsiteX5" fmla="*/ 160097 w 325959"/>
                    <a:gd name="connsiteY5" fmla="*/ 151831 h 157824"/>
                    <a:gd name="connsiteX6" fmla="*/ 164097 w 325959"/>
                    <a:gd name="connsiteY6" fmla="*/ 150879 h 157824"/>
                    <a:gd name="connsiteX7" fmla="*/ 164383 w 325959"/>
                    <a:gd name="connsiteY7" fmla="*/ 150879 h 157824"/>
                    <a:gd name="connsiteX8" fmla="*/ 169907 w 325959"/>
                    <a:gd name="connsiteY8" fmla="*/ 150022 h 157824"/>
                    <a:gd name="connsiteX9" fmla="*/ 180290 w 325959"/>
                    <a:gd name="connsiteY9" fmla="*/ 148974 h 157824"/>
                    <a:gd name="connsiteX10" fmla="*/ 183528 w 325959"/>
                    <a:gd name="connsiteY10" fmla="*/ 148688 h 157824"/>
                    <a:gd name="connsiteX11" fmla="*/ 183528 w 325959"/>
                    <a:gd name="connsiteY11" fmla="*/ 148688 h 157824"/>
                    <a:gd name="connsiteX12" fmla="*/ 186957 w 325959"/>
                    <a:gd name="connsiteY12" fmla="*/ 148498 h 157824"/>
                    <a:gd name="connsiteX13" fmla="*/ 189148 w 325959"/>
                    <a:gd name="connsiteY13" fmla="*/ 148402 h 157824"/>
                    <a:gd name="connsiteX14" fmla="*/ 202864 w 325959"/>
                    <a:gd name="connsiteY14" fmla="*/ 147831 h 157824"/>
                    <a:gd name="connsiteX15" fmla="*/ 203149 w 325959"/>
                    <a:gd name="connsiteY15" fmla="*/ 147831 h 157824"/>
                    <a:gd name="connsiteX16" fmla="*/ 203721 w 325959"/>
                    <a:gd name="connsiteY16" fmla="*/ 147831 h 157824"/>
                    <a:gd name="connsiteX17" fmla="*/ 322593 w 325959"/>
                    <a:gd name="connsiteY17" fmla="*/ 137734 h 157824"/>
                    <a:gd name="connsiteX18" fmla="*/ 319164 w 325959"/>
                    <a:gd name="connsiteY18" fmla="*/ 59725 h 157824"/>
                    <a:gd name="connsiteX19" fmla="*/ 318402 w 325959"/>
                    <a:gd name="connsiteY19" fmla="*/ 57343 h 157824"/>
                    <a:gd name="connsiteX20" fmla="*/ 316402 w 325959"/>
                    <a:gd name="connsiteY20" fmla="*/ 24387 h 157824"/>
                    <a:gd name="connsiteX21" fmla="*/ 316021 w 325959"/>
                    <a:gd name="connsiteY21" fmla="*/ 20386 h 157824"/>
                    <a:gd name="connsiteX22" fmla="*/ 317259 w 325959"/>
                    <a:gd name="connsiteY22" fmla="*/ 17910 h 157824"/>
                    <a:gd name="connsiteX23" fmla="*/ 318402 w 325959"/>
                    <a:gd name="connsiteY23" fmla="*/ 8290 h 157824"/>
                    <a:gd name="connsiteX24" fmla="*/ 274873 w 325959"/>
                    <a:gd name="connsiteY24" fmla="*/ 19720 h 157824"/>
                    <a:gd name="connsiteX25" fmla="*/ 210389 w 325959"/>
                    <a:gd name="connsiteY25" fmla="*/ 2098 h 157824"/>
                    <a:gd name="connsiteX26" fmla="*/ 156096 w 325959"/>
                    <a:gd name="connsiteY26" fmla="*/ 43437 h 157824"/>
                    <a:gd name="connsiteX27" fmla="*/ 143237 w 325959"/>
                    <a:gd name="connsiteY27" fmla="*/ 52771 h 157824"/>
                    <a:gd name="connsiteX28" fmla="*/ 137998 w 325959"/>
                    <a:gd name="connsiteY28" fmla="*/ 56391 h 157824"/>
                    <a:gd name="connsiteX29" fmla="*/ 124759 w 325959"/>
                    <a:gd name="connsiteY29" fmla="*/ 64964 h 157824"/>
                    <a:gd name="connsiteX30" fmla="*/ 119234 w 325959"/>
                    <a:gd name="connsiteY30" fmla="*/ 68297 h 157824"/>
                    <a:gd name="connsiteX31" fmla="*/ 105423 w 325959"/>
                    <a:gd name="connsiteY31" fmla="*/ 75631 h 157824"/>
                    <a:gd name="connsiteX32" fmla="*/ 74562 w 325959"/>
                    <a:gd name="connsiteY32" fmla="*/ 83251 h 157824"/>
                    <a:gd name="connsiteX33" fmla="*/ 72085 w 325959"/>
                    <a:gd name="connsiteY33" fmla="*/ 82966 h 157824"/>
                    <a:gd name="connsiteX34" fmla="*/ 839 w 325959"/>
                    <a:gd name="connsiteY34" fmla="*/ 132877 h 15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25959" h="157824">
                      <a:moveTo>
                        <a:pt x="934" y="132591"/>
                      </a:moveTo>
                      <a:cubicBezTo>
                        <a:pt x="4363" y="146974"/>
                        <a:pt x="31414" y="154022"/>
                        <a:pt x="62656" y="156594"/>
                      </a:cubicBezTo>
                      <a:cubicBezTo>
                        <a:pt x="90278" y="158880"/>
                        <a:pt x="121234" y="157737"/>
                        <a:pt x="141999" y="155165"/>
                      </a:cubicBezTo>
                      <a:cubicBezTo>
                        <a:pt x="145523" y="154689"/>
                        <a:pt x="148666" y="154213"/>
                        <a:pt x="151524" y="153736"/>
                      </a:cubicBezTo>
                      <a:cubicBezTo>
                        <a:pt x="153905" y="153356"/>
                        <a:pt x="156001" y="152879"/>
                        <a:pt x="157810" y="152403"/>
                      </a:cubicBezTo>
                      <a:cubicBezTo>
                        <a:pt x="158668" y="152212"/>
                        <a:pt x="159430" y="152022"/>
                        <a:pt x="160097" y="151831"/>
                      </a:cubicBezTo>
                      <a:cubicBezTo>
                        <a:pt x="161240" y="151450"/>
                        <a:pt x="162668" y="151165"/>
                        <a:pt x="164097" y="150879"/>
                      </a:cubicBezTo>
                      <a:cubicBezTo>
                        <a:pt x="164097" y="150879"/>
                        <a:pt x="164287" y="150879"/>
                        <a:pt x="164383" y="150879"/>
                      </a:cubicBezTo>
                      <a:cubicBezTo>
                        <a:pt x="166002" y="150593"/>
                        <a:pt x="167907" y="150307"/>
                        <a:pt x="169907" y="150022"/>
                      </a:cubicBezTo>
                      <a:cubicBezTo>
                        <a:pt x="173050" y="149641"/>
                        <a:pt x="176575" y="149260"/>
                        <a:pt x="180290" y="148974"/>
                      </a:cubicBezTo>
                      <a:cubicBezTo>
                        <a:pt x="181337" y="148974"/>
                        <a:pt x="182480" y="148783"/>
                        <a:pt x="183528" y="148688"/>
                      </a:cubicBezTo>
                      <a:lnTo>
                        <a:pt x="183528" y="148688"/>
                      </a:lnTo>
                      <a:cubicBezTo>
                        <a:pt x="184671" y="148688"/>
                        <a:pt x="185814" y="148498"/>
                        <a:pt x="186957" y="148498"/>
                      </a:cubicBezTo>
                      <a:cubicBezTo>
                        <a:pt x="187719" y="148498"/>
                        <a:pt x="188386" y="148498"/>
                        <a:pt x="189148" y="148402"/>
                      </a:cubicBezTo>
                      <a:cubicBezTo>
                        <a:pt x="193434" y="148117"/>
                        <a:pt x="198101" y="147926"/>
                        <a:pt x="202864" y="147831"/>
                      </a:cubicBezTo>
                      <a:cubicBezTo>
                        <a:pt x="202959" y="147831"/>
                        <a:pt x="203054" y="147831"/>
                        <a:pt x="203149" y="147831"/>
                      </a:cubicBezTo>
                      <a:cubicBezTo>
                        <a:pt x="203340" y="147831"/>
                        <a:pt x="203531" y="147831"/>
                        <a:pt x="203721" y="147831"/>
                      </a:cubicBezTo>
                      <a:cubicBezTo>
                        <a:pt x="251441" y="146212"/>
                        <a:pt x="317259" y="147259"/>
                        <a:pt x="322593" y="137734"/>
                      </a:cubicBezTo>
                      <a:cubicBezTo>
                        <a:pt x="329737" y="124971"/>
                        <a:pt x="324022" y="77346"/>
                        <a:pt x="319164" y="59725"/>
                      </a:cubicBezTo>
                      <a:cubicBezTo>
                        <a:pt x="318878" y="58867"/>
                        <a:pt x="318688" y="58010"/>
                        <a:pt x="318402" y="57343"/>
                      </a:cubicBezTo>
                      <a:cubicBezTo>
                        <a:pt x="315449" y="48485"/>
                        <a:pt x="315449" y="35626"/>
                        <a:pt x="316402" y="24387"/>
                      </a:cubicBezTo>
                      <a:cubicBezTo>
                        <a:pt x="316402" y="23625"/>
                        <a:pt x="316021" y="21053"/>
                        <a:pt x="316021" y="20386"/>
                      </a:cubicBezTo>
                      <a:cubicBezTo>
                        <a:pt x="316021" y="19720"/>
                        <a:pt x="317164" y="18481"/>
                        <a:pt x="317259" y="17910"/>
                      </a:cubicBezTo>
                      <a:cubicBezTo>
                        <a:pt x="317831" y="12195"/>
                        <a:pt x="318402" y="8290"/>
                        <a:pt x="318402" y="8290"/>
                      </a:cubicBezTo>
                      <a:cubicBezTo>
                        <a:pt x="308401" y="-8189"/>
                        <a:pt x="308401" y="13052"/>
                        <a:pt x="274873" y="19720"/>
                      </a:cubicBezTo>
                      <a:cubicBezTo>
                        <a:pt x="241345" y="26387"/>
                        <a:pt x="228772" y="-8760"/>
                        <a:pt x="210389" y="2098"/>
                      </a:cubicBezTo>
                      <a:cubicBezTo>
                        <a:pt x="201911" y="7051"/>
                        <a:pt x="180480" y="25435"/>
                        <a:pt x="156096" y="43437"/>
                      </a:cubicBezTo>
                      <a:cubicBezTo>
                        <a:pt x="151905" y="46580"/>
                        <a:pt x="147523" y="49723"/>
                        <a:pt x="143237" y="52771"/>
                      </a:cubicBezTo>
                      <a:cubicBezTo>
                        <a:pt x="141523" y="54010"/>
                        <a:pt x="139713" y="55153"/>
                        <a:pt x="137998" y="56391"/>
                      </a:cubicBezTo>
                      <a:cubicBezTo>
                        <a:pt x="133617" y="59344"/>
                        <a:pt x="129140" y="62201"/>
                        <a:pt x="124759" y="64964"/>
                      </a:cubicBezTo>
                      <a:cubicBezTo>
                        <a:pt x="122949" y="66106"/>
                        <a:pt x="121044" y="67249"/>
                        <a:pt x="119234" y="68297"/>
                      </a:cubicBezTo>
                      <a:cubicBezTo>
                        <a:pt x="114567" y="71059"/>
                        <a:pt x="109900" y="73441"/>
                        <a:pt x="105423" y="75631"/>
                      </a:cubicBezTo>
                      <a:cubicBezTo>
                        <a:pt x="93707" y="81156"/>
                        <a:pt x="83039" y="84299"/>
                        <a:pt x="74562" y="83251"/>
                      </a:cubicBezTo>
                      <a:cubicBezTo>
                        <a:pt x="73705" y="83251"/>
                        <a:pt x="72848" y="83061"/>
                        <a:pt x="72085" y="82966"/>
                      </a:cubicBezTo>
                      <a:cubicBezTo>
                        <a:pt x="35700" y="79823"/>
                        <a:pt x="-6496" y="101730"/>
                        <a:pt x="839" y="132877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0" name="Freeform: Shape 1209">
                  <a:extLst>
                    <a:ext uri="{FF2B5EF4-FFF2-40B4-BE49-F238E27FC236}">
                      <a16:creationId xmlns:a16="http://schemas.microsoft.com/office/drawing/2014/main" id="{46643CB7-6384-12DD-23EC-8F94F96036C4}"/>
                    </a:ext>
                  </a:extLst>
                </p:cNvPr>
                <p:cNvSpPr/>
                <p:nvPr/>
              </p:nvSpPr>
              <p:spPr>
                <a:xfrm>
                  <a:off x="7082789" y="5271516"/>
                  <a:ext cx="323521" cy="46950"/>
                </a:xfrm>
                <a:custGeom>
                  <a:avLst/>
                  <a:gdLst>
                    <a:gd name="connsiteX0" fmla="*/ 52864 w 323521"/>
                    <a:gd name="connsiteY0" fmla="*/ 36957 h 46950"/>
                    <a:gd name="connsiteX1" fmla="*/ 67151 w 323521"/>
                    <a:gd name="connsiteY1" fmla="*/ 40291 h 46950"/>
                    <a:gd name="connsiteX2" fmla="*/ 172688 w 323521"/>
                    <a:gd name="connsiteY2" fmla="*/ 19336 h 46950"/>
                    <a:gd name="connsiteX3" fmla="*/ 323469 w 323521"/>
                    <a:gd name="connsiteY3" fmla="*/ 0 h 46950"/>
                    <a:gd name="connsiteX4" fmla="*/ 320135 w 323521"/>
                    <a:gd name="connsiteY4" fmla="*/ 26861 h 46950"/>
                    <a:gd name="connsiteX5" fmla="*/ 201263 w 323521"/>
                    <a:gd name="connsiteY5" fmla="*/ 36957 h 46950"/>
                    <a:gd name="connsiteX6" fmla="*/ 200692 w 323521"/>
                    <a:gd name="connsiteY6" fmla="*/ 36957 h 46950"/>
                    <a:gd name="connsiteX7" fmla="*/ 200406 w 323521"/>
                    <a:gd name="connsiteY7" fmla="*/ 36957 h 46950"/>
                    <a:gd name="connsiteX8" fmla="*/ 186690 w 323521"/>
                    <a:gd name="connsiteY8" fmla="*/ 37529 h 46950"/>
                    <a:gd name="connsiteX9" fmla="*/ 184499 w 323521"/>
                    <a:gd name="connsiteY9" fmla="*/ 37624 h 46950"/>
                    <a:gd name="connsiteX10" fmla="*/ 181070 w 323521"/>
                    <a:gd name="connsiteY10" fmla="*/ 37814 h 46950"/>
                    <a:gd name="connsiteX11" fmla="*/ 181070 w 323521"/>
                    <a:gd name="connsiteY11" fmla="*/ 37814 h 46950"/>
                    <a:gd name="connsiteX12" fmla="*/ 177832 w 323521"/>
                    <a:gd name="connsiteY12" fmla="*/ 38100 h 46950"/>
                    <a:gd name="connsiteX13" fmla="*/ 167449 w 323521"/>
                    <a:gd name="connsiteY13" fmla="*/ 39148 h 46950"/>
                    <a:gd name="connsiteX14" fmla="*/ 161925 w 323521"/>
                    <a:gd name="connsiteY14" fmla="*/ 40005 h 46950"/>
                    <a:gd name="connsiteX15" fmla="*/ 161639 w 323521"/>
                    <a:gd name="connsiteY15" fmla="*/ 40005 h 46950"/>
                    <a:gd name="connsiteX16" fmla="*/ 157639 w 323521"/>
                    <a:gd name="connsiteY16" fmla="*/ 40957 h 46950"/>
                    <a:gd name="connsiteX17" fmla="*/ 155353 w 323521"/>
                    <a:gd name="connsiteY17" fmla="*/ 41529 h 46950"/>
                    <a:gd name="connsiteX18" fmla="*/ 149066 w 323521"/>
                    <a:gd name="connsiteY18" fmla="*/ 42863 h 46950"/>
                    <a:gd name="connsiteX19" fmla="*/ 139541 w 323521"/>
                    <a:gd name="connsiteY19" fmla="*/ 44291 h 46950"/>
                    <a:gd name="connsiteX20" fmla="*/ 60198 w 323521"/>
                    <a:gd name="connsiteY20" fmla="*/ 45720 h 46950"/>
                    <a:gd name="connsiteX21" fmla="*/ 0 w 323521"/>
                    <a:gd name="connsiteY21" fmla="*/ 25527 h 46950"/>
                    <a:gd name="connsiteX22" fmla="*/ 52864 w 323521"/>
                    <a:gd name="connsiteY22" fmla="*/ 36766 h 46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323521" h="46950">
                      <a:moveTo>
                        <a:pt x="52864" y="36957"/>
                      </a:moveTo>
                      <a:cubicBezTo>
                        <a:pt x="57912" y="37814"/>
                        <a:pt x="62865" y="38671"/>
                        <a:pt x="67151" y="40291"/>
                      </a:cubicBezTo>
                      <a:cubicBezTo>
                        <a:pt x="104870" y="47815"/>
                        <a:pt x="137541" y="29432"/>
                        <a:pt x="172688" y="19336"/>
                      </a:cubicBezTo>
                      <a:cubicBezTo>
                        <a:pt x="219932" y="6191"/>
                        <a:pt x="279940" y="21336"/>
                        <a:pt x="323469" y="0"/>
                      </a:cubicBezTo>
                      <a:cubicBezTo>
                        <a:pt x="323755" y="11621"/>
                        <a:pt x="322897" y="21907"/>
                        <a:pt x="320135" y="26861"/>
                      </a:cubicBezTo>
                      <a:cubicBezTo>
                        <a:pt x="314801" y="36386"/>
                        <a:pt x="248983" y="35338"/>
                        <a:pt x="201263" y="36957"/>
                      </a:cubicBezTo>
                      <a:cubicBezTo>
                        <a:pt x="201073" y="36957"/>
                        <a:pt x="200882" y="36957"/>
                        <a:pt x="200692" y="36957"/>
                      </a:cubicBezTo>
                      <a:cubicBezTo>
                        <a:pt x="200596" y="36957"/>
                        <a:pt x="200501" y="36957"/>
                        <a:pt x="200406" y="36957"/>
                      </a:cubicBezTo>
                      <a:cubicBezTo>
                        <a:pt x="195644" y="37147"/>
                        <a:pt x="190976" y="37338"/>
                        <a:pt x="186690" y="37529"/>
                      </a:cubicBezTo>
                      <a:cubicBezTo>
                        <a:pt x="185928" y="37529"/>
                        <a:pt x="185261" y="37529"/>
                        <a:pt x="184499" y="37624"/>
                      </a:cubicBezTo>
                      <a:cubicBezTo>
                        <a:pt x="183356" y="37624"/>
                        <a:pt x="182213" y="37719"/>
                        <a:pt x="181070" y="37814"/>
                      </a:cubicBezTo>
                      <a:lnTo>
                        <a:pt x="181070" y="37814"/>
                      </a:lnTo>
                      <a:cubicBezTo>
                        <a:pt x="179927" y="37814"/>
                        <a:pt x="178879" y="38005"/>
                        <a:pt x="177832" y="38100"/>
                      </a:cubicBezTo>
                      <a:cubicBezTo>
                        <a:pt x="174022" y="38386"/>
                        <a:pt x="170497" y="38767"/>
                        <a:pt x="167449" y="39148"/>
                      </a:cubicBezTo>
                      <a:cubicBezTo>
                        <a:pt x="165449" y="39433"/>
                        <a:pt x="163639" y="39719"/>
                        <a:pt x="161925" y="40005"/>
                      </a:cubicBezTo>
                      <a:cubicBezTo>
                        <a:pt x="161925" y="40005"/>
                        <a:pt x="161734" y="40005"/>
                        <a:pt x="161639" y="40005"/>
                      </a:cubicBezTo>
                      <a:cubicBezTo>
                        <a:pt x="160115" y="40291"/>
                        <a:pt x="158782" y="40672"/>
                        <a:pt x="157639" y="40957"/>
                      </a:cubicBezTo>
                      <a:cubicBezTo>
                        <a:pt x="156972" y="41148"/>
                        <a:pt x="156115" y="41338"/>
                        <a:pt x="155353" y="41529"/>
                      </a:cubicBezTo>
                      <a:cubicBezTo>
                        <a:pt x="153448" y="42005"/>
                        <a:pt x="151352" y="42386"/>
                        <a:pt x="149066" y="42863"/>
                      </a:cubicBezTo>
                      <a:cubicBezTo>
                        <a:pt x="146209" y="43339"/>
                        <a:pt x="142970" y="43815"/>
                        <a:pt x="139541" y="44291"/>
                      </a:cubicBezTo>
                      <a:cubicBezTo>
                        <a:pt x="118777" y="46863"/>
                        <a:pt x="87916" y="48006"/>
                        <a:pt x="60198" y="45720"/>
                      </a:cubicBezTo>
                      <a:cubicBezTo>
                        <a:pt x="31813" y="43339"/>
                        <a:pt x="6953" y="37338"/>
                        <a:pt x="0" y="25527"/>
                      </a:cubicBezTo>
                      <a:cubicBezTo>
                        <a:pt x="17050" y="29813"/>
                        <a:pt x="34480" y="33147"/>
                        <a:pt x="52864" y="36766"/>
                      </a:cubicBez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1" name="Freeform: Shape 1210">
                  <a:extLst>
                    <a:ext uri="{FF2B5EF4-FFF2-40B4-BE49-F238E27FC236}">
                      <a16:creationId xmlns:a16="http://schemas.microsoft.com/office/drawing/2014/main" id="{C1F4B6B6-85C5-B529-1C75-FB1DFAC250F5}"/>
                    </a:ext>
                  </a:extLst>
                </p:cNvPr>
                <p:cNvSpPr/>
                <p:nvPr/>
              </p:nvSpPr>
              <p:spPr>
                <a:xfrm>
                  <a:off x="7080290" y="5241046"/>
                  <a:ext cx="72936" cy="76475"/>
                </a:xfrm>
                <a:custGeom>
                  <a:avLst/>
                  <a:gdLst>
                    <a:gd name="connsiteX0" fmla="*/ 879 w 72936"/>
                    <a:gd name="connsiteY0" fmla="*/ 52377 h 76475"/>
                    <a:gd name="connsiteX1" fmla="*/ 59458 w 72936"/>
                    <a:gd name="connsiteY1" fmla="*/ 76189 h 76475"/>
                    <a:gd name="connsiteX2" fmla="*/ 62602 w 72936"/>
                    <a:gd name="connsiteY2" fmla="*/ 76475 h 76475"/>
                    <a:gd name="connsiteX3" fmla="*/ 62602 w 72936"/>
                    <a:gd name="connsiteY3" fmla="*/ 46852 h 76475"/>
                    <a:gd name="connsiteX4" fmla="*/ 72888 w 72936"/>
                    <a:gd name="connsiteY4" fmla="*/ 2561 h 76475"/>
                    <a:gd name="connsiteX5" fmla="*/ 70793 w 72936"/>
                    <a:gd name="connsiteY5" fmla="*/ 275 h 76475"/>
                    <a:gd name="connsiteX6" fmla="*/ 70793 w 72936"/>
                    <a:gd name="connsiteY6" fmla="*/ 275 h 76475"/>
                    <a:gd name="connsiteX7" fmla="*/ 879 w 72936"/>
                    <a:gd name="connsiteY7" fmla="*/ 52472 h 76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2936" h="76475">
                      <a:moveTo>
                        <a:pt x="879" y="52377"/>
                      </a:moveTo>
                      <a:cubicBezTo>
                        <a:pt x="4118" y="66284"/>
                        <a:pt x="29550" y="73332"/>
                        <a:pt x="59458" y="76189"/>
                      </a:cubicBezTo>
                      <a:cubicBezTo>
                        <a:pt x="60506" y="76189"/>
                        <a:pt x="61554" y="76380"/>
                        <a:pt x="62602" y="76475"/>
                      </a:cubicBezTo>
                      <a:cubicBezTo>
                        <a:pt x="62602" y="76475"/>
                        <a:pt x="61744" y="69712"/>
                        <a:pt x="62602" y="46852"/>
                      </a:cubicBezTo>
                      <a:cubicBezTo>
                        <a:pt x="63268" y="29707"/>
                        <a:pt x="70317" y="10467"/>
                        <a:pt x="72888" y="2561"/>
                      </a:cubicBezTo>
                      <a:cubicBezTo>
                        <a:pt x="73270" y="1513"/>
                        <a:pt x="71269" y="1132"/>
                        <a:pt x="70793" y="275"/>
                      </a:cubicBezTo>
                      <a:lnTo>
                        <a:pt x="70793" y="275"/>
                      </a:lnTo>
                      <a:cubicBezTo>
                        <a:pt x="34503" y="-2868"/>
                        <a:pt x="-6550" y="21326"/>
                        <a:pt x="879" y="5247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3" name="Freeform: Shape 1212">
                  <a:extLst>
                    <a:ext uri="{FF2B5EF4-FFF2-40B4-BE49-F238E27FC236}">
                      <a16:creationId xmlns:a16="http://schemas.microsoft.com/office/drawing/2014/main" id="{000A9D10-3C31-8496-285B-5FA6E6CE381A}"/>
                    </a:ext>
                  </a:extLst>
                </p:cNvPr>
                <p:cNvSpPr/>
                <p:nvPr/>
              </p:nvSpPr>
              <p:spPr>
                <a:xfrm>
                  <a:off x="7139132" y="5241226"/>
                  <a:ext cx="14094" cy="76200"/>
                </a:xfrm>
                <a:custGeom>
                  <a:avLst/>
                  <a:gdLst>
                    <a:gd name="connsiteX0" fmla="*/ 617 w 14094"/>
                    <a:gd name="connsiteY0" fmla="*/ 75914 h 76200"/>
                    <a:gd name="connsiteX1" fmla="*/ 3760 w 14094"/>
                    <a:gd name="connsiteY1" fmla="*/ 76200 h 76200"/>
                    <a:gd name="connsiteX2" fmla="*/ 3760 w 14094"/>
                    <a:gd name="connsiteY2" fmla="*/ 46577 h 76200"/>
                    <a:gd name="connsiteX3" fmla="*/ 14047 w 14094"/>
                    <a:gd name="connsiteY3" fmla="*/ 2286 h 76200"/>
                    <a:gd name="connsiteX4" fmla="*/ 11951 w 14094"/>
                    <a:gd name="connsiteY4" fmla="*/ 0 h 76200"/>
                    <a:gd name="connsiteX5" fmla="*/ 11951 w 14094"/>
                    <a:gd name="connsiteY5" fmla="*/ 0 h 76200"/>
                    <a:gd name="connsiteX6" fmla="*/ 8618 w 14094"/>
                    <a:gd name="connsiteY6" fmla="*/ 7906 h 76200"/>
                    <a:gd name="connsiteX7" fmla="*/ 617 w 14094"/>
                    <a:gd name="connsiteY7" fmla="*/ 75914 h 76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094" h="76200">
                      <a:moveTo>
                        <a:pt x="617" y="75914"/>
                      </a:moveTo>
                      <a:cubicBezTo>
                        <a:pt x="1665" y="75914"/>
                        <a:pt x="2712" y="76105"/>
                        <a:pt x="3760" y="76200"/>
                      </a:cubicBezTo>
                      <a:cubicBezTo>
                        <a:pt x="3760" y="76200"/>
                        <a:pt x="2903" y="69437"/>
                        <a:pt x="3760" y="46577"/>
                      </a:cubicBezTo>
                      <a:cubicBezTo>
                        <a:pt x="4427" y="29432"/>
                        <a:pt x="11475" y="10192"/>
                        <a:pt x="14047" y="2286"/>
                      </a:cubicBezTo>
                      <a:cubicBezTo>
                        <a:pt x="14428" y="1238"/>
                        <a:pt x="12428" y="857"/>
                        <a:pt x="11951" y="0"/>
                      </a:cubicBezTo>
                      <a:lnTo>
                        <a:pt x="11951" y="0"/>
                      </a:lnTo>
                      <a:cubicBezTo>
                        <a:pt x="10904" y="1714"/>
                        <a:pt x="9761" y="4286"/>
                        <a:pt x="8618" y="7906"/>
                      </a:cubicBezTo>
                      <a:cubicBezTo>
                        <a:pt x="6141" y="16002"/>
                        <a:pt x="-2336" y="41720"/>
                        <a:pt x="617" y="75914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4" name="Freeform: Shape 1213">
                  <a:extLst>
                    <a:ext uri="{FF2B5EF4-FFF2-40B4-BE49-F238E27FC236}">
                      <a16:creationId xmlns:a16="http://schemas.microsoft.com/office/drawing/2014/main" id="{F17D5CA2-C4B1-3281-4C4A-E4B170B0CC91}"/>
                    </a:ext>
                  </a:extLst>
                </p:cNvPr>
                <p:cNvSpPr/>
                <p:nvPr/>
              </p:nvSpPr>
              <p:spPr>
                <a:xfrm>
                  <a:off x="7151194" y="5175059"/>
                  <a:ext cx="152574" cy="89619"/>
                </a:xfrm>
                <a:custGeom>
                  <a:avLst/>
                  <a:gdLst>
                    <a:gd name="connsiteX0" fmla="*/ 152575 w 152574"/>
                    <a:gd name="connsiteY0" fmla="*/ 6350 h 89619"/>
                    <a:gd name="connsiteX1" fmla="*/ 124381 w 152574"/>
                    <a:gd name="connsiteY1" fmla="*/ 6350 h 89619"/>
                    <a:gd name="connsiteX2" fmla="*/ 4271 w 152574"/>
                    <a:gd name="connsiteY2" fmla="*/ 72263 h 89619"/>
                    <a:gd name="connsiteX3" fmla="*/ 80 w 152574"/>
                    <a:gd name="connsiteY3" fmla="*/ 88741 h 89619"/>
                    <a:gd name="connsiteX4" fmla="*/ 48467 w 152574"/>
                    <a:gd name="connsiteY4" fmla="*/ 79502 h 89619"/>
                    <a:gd name="connsiteX5" fmla="*/ 50658 w 152574"/>
                    <a:gd name="connsiteY5" fmla="*/ 74168 h 89619"/>
                    <a:gd name="connsiteX6" fmla="*/ 92949 w 152574"/>
                    <a:gd name="connsiteY6" fmla="*/ 47403 h 89619"/>
                    <a:gd name="connsiteX7" fmla="*/ 101902 w 152574"/>
                    <a:gd name="connsiteY7" fmla="*/ 45688 h 89619"/>
                    <a:gd name="connsiteX8" fmla="*/ 152480 w 152574"/>
                    <a:gd name="connsiteY8" fmla="*/ 6350 h 896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2574" h="89619">
                      <a:moveTo>
                        <a:pt x="152575" y="6350"/>
                      </a:moveTo>
                      <a:cubicBezTo>
                        <a:pt x="152575" y="6350"/>
                        <a:pt x="142764" y="-7938"/>
                        <a:pt x="124381" y="6350"/>
                      </a:cubicBezTo>
                      <a:cubicBezTo>
                        <a:pt x="105902" y="20638"/>
                        <a:pt x="24368" y="80931"/>
                        <a:pt x="4271" y="72263"/>
                      </a:cubicBezTo>
                      <a:cubicBezTo>
                        <a:pt x="80" y="82074"/>
                        <a:pt x="-206" y="85979"/>
                        <a:pt x="80" y="88741"/>
                      </a:cubicBezTo>
                      <a:cubicBezTo>
                        <a:pt x="4366" y="89503"/>
                        <a:pt x="19606" y="92646"/>
                        <a:pt x="48467" y="79502"/>
                      </a:cubicBezTo>
                      <a:cubicBezTo>
                        <a:pt x="49229" y="79121"/>
                        <a:pt x="49991" y="74549"/>
                        <a:pt x="50658" y="74168"/>
                      </a:cubicBezTo>
                      <a:cubicBezTo>
                        <a:pt x="63326" y="68263"/>
                        <a:pt x="75137" y="60928"/>
                        <a:pt x="92949" y="47403"/>
                      </a:cubicBezTo>
                      <a:cubicBezTo>
                        <a:pt x="94758" y="45974"/>
                        <a:pt x="99997" y="47212"/>
                        <a:pt x="101902" y="45688"/>
                      </a:cubicBezTo>
                      <a:lnTo>
                        <a:pt x="152480" y="6350"/>
                      </a:lnTo>
                      <a:close/>
                    </a:path>
                  </a:pathLst>
                </a:custGeom>
                <a:solidFill>
                  <a:schemeClr val="bg1">
                    <a:lumMod val="9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5" name="Freeform: Shape 1214">
                  <a:extLst>
                    <a:ext uri="{FF2B5EF4-FFF2-40B4-BE49-F238E27FC236}">
                      <a16:creationId xmlns:a16="http://schemas.microsoft.com/office/drawing/2014/main" id="{E76EF97B-087A-2072-FF3E-0CE3C0DBDB00}"/>
                    </a:ext>
                  </a:extLst>
                </p:cNvPr>
                <p:cNvSpPr/>
                <p:nvPr/>
              </p:nvSpPr>
              <p:spPr>
                <a:xfrm>
                  <a:off x="7233379" y="5222462"/>
                  <a:ext cx="50101" cy="86677"/>
                </a:xfrm>
                <a:custGeom>
                  <a:avLst/>
                  <a:gdLst>
                    <a:gd name="connsiteX0" fmla="*/ 95 w 50101"/>
                    <a:gd name="connsiteY0" fmla="*/ 7715 h 86677"/>
                    <a:gd name="connsiteX1" fmla="*/ 36100 w 50101"/>
                    <a:gd name="connsiteY1" fmla="*/ 86678 h 86677"/>
                    <a:gd name="connsiteX2" fmla="*/ 50102 w 50101"/>
                    <a:gd name="connsiteY2" fmla="*/ 86106 h 86677"/>
                    <a:gd name="connsiteX3" fmla="*/ 10763 w 50101"/>
                    <a:gd name="connsiteY3" fmla="*/ 0 h 86677"/>
                    <a:gd name="connsiteX4" fmla="*/ 0 w 50101"/>
                    <a:gd name="connsiteY4" fmla="*/ 7715 h 8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101" h="86677">
                      <a:moveTo>
                        <a:pt x="95" y="7715"/>
                      </a:moveTo>
                      <a:lnTo>
                        <a:pt x="36100" y="86678"/>
                      </a:lnTo>
                      <a:cubicBezTo>
                        <a:pt x="40577" y="86392"/>
                        <a:pt x="45244" y="86201"/>
                        <a:pt x="50102" y="86106"/>
                      </a:cubicBezTo>
                      <a:lnTo>
                        <a:pt x="10763" y="0"/>
                      </a:lnTo>
                      <a:cubicBezTo>
                        <a:pt x="7239" y="2572"/>
                        <a:pt x="3620" y="5239"/>
                        <a:pt x="0" y="7715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6" name="Freeform: Shape 1215">
                  <a:extLst>
                    <a:ext uri="{FF2B5EF4-FFF2-40B4-BE49-F238E27FC236}">
                      <a16:creationId xmlns:a16="http://schemas.microsoft.com/office/drawing/2014/main" id="{4B9E30E5-2099-7D6F-975D-04158CB7C9AD}"/>
                    </a:ext>
                  </a:extLst>
                </p:cNvPr>
                <p:cNvSpPr/>
                <p:nvPr/>
              </p:nvSpPr>
              <p:spPr>
                <a:xfrm>
                  <a:off x="7217949" y="5233225"/>
                  <a:ext cx="45815" cy="77533"/>
                </a:xfrm>
                <a:custGeom>
                  <a:avLst/>
                  <a:gdLst>
                    <a:gd name="connsiteX0" fmla="*/ 95 w 45815"/>
                    <a:gd name="connsiteY0" fmla="*/ 7144 h 77533"/>
                    <a:gd name="connsiteX1" fmla="*/ 32195 w 45815"/>
                    <a:gd name="connsiteY1" fmla="*/ 77533 h 77533"/>
                    <a:gd name="connsiteX2" fmla="*/ 42577 w 45815"/>
                    <a:gd name="connsiteY2" fmla="*/ 76486 h 77533"/>
                    <a:gd name="connsiteX3" fmla="*/ 45815 w 45815"/>
                    <a:gd name="connsiteY3" fmla="*/ 76200 h 77533"/>
                    <a:gd name="connsiteX4" fmla="*/ 11049 w 45815"/>
                    <a:gd name="connsiteY4" fmla="*/ 0 h 77533"/>
                    <a:gd name="connsiteX5" fmla="*/ 0 w 45815"/>
                    <a:gd name="connsiteY5" fmla="*/ 7144 h 77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815" h="77533">
                      <a:moveTo>
                        <a:pt x="95" y="7144"/>
                      </a:moveTo>
                      <a:lnTo>
                        <a:pt x="32195" y="77533"/>
                      </a:lnTo>
                      <a:cubicBezTo>
                        <a:pt x="35338" y="77152"/>
                        <a:pt x="38862" y="76771"/>
                        <a:pt x="42577" y="76486"/>
                      </a:cubicBezTo>
                      <a:cubicBezTo>
                        <a:pt x="43624" y="76486"/>
                        <a:pt x="44767" y="76295"/>
                        <a:pt x="45815" y="76200"/>
                      </a:cubicBezTo>
                      <a:lnTo>
                        <a:pt x="11049" y="0"/>
                      </a:lnTo>
                      <a:cubicBezTo>
                        <a:pt x="7334" y="2476"/>
                        <a:pt x="3715" y="4858"/>
                        <a:pt x="0" y="714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7" name="Freeform: Shape 1216">
                  <a:extLst>
                    <a:ext uri="{FF2B5EF4-FFF2-40B4-BE49-F238E27FC236}">
                      <a16:creationId xmlns:a16="http://schemas.microsoft.com/office/drawing/2014/main" id="{3941F9B9-D249-7CDE-88AF-6B1C4191F3B6}"/>
                    </a:ext>
                  </a:extLst>
                </p:cNvPr>
                <p:cNvSpPr/>
                <p:nvPr/>
              </p:nvSpPr>
              <p:spPr>
                <a:xfrm>
                  <a:off x="7201756" y="5243226"/>
                  <a:ext cx="42767" cy="71342"/>
                </a:xfrm>
                <a:custGeom>
                  <a:avLst/>
                  <a:gdLst>
                    <a:gd name="connsiteX0" fmla="*/ 95 w 42767"/>
                    <a:gd name="connsiteY0" fmla="*/ 6001 h 71342"/>
                    <a:gd name="connsiteX1" fmla="*/ 29909 w 42767"/>
                    <a:gd name="connsiteY1" fmla="*/ 71342 h 71342"/>
                    <a:gd name="connsiteX2" fmla="*/ 36195 w 42767"/>
                    <a:gd name="connsiteY2" fmla="*/ 70009 h 71342"/>
                    <a:gd name="connsiteX3" fmla="*/ 38481 w 42767"/>
                    <a:gd name="connsiteY3" fmla="*/ 69437 h 71342"/>
                    <a:gd name="connsiteX4" fmla="*/ 42481 w 42767"/>
                    <a:gd name="connsiteY4" fmla="*/ 68485 h 71342"/>
                    <a:gd name="connsiteX5" fmla="*/ 42767 w 42767"/>
                    <a:gd name="connsiteY5" fmla="*/ 68485 h 71342"/>
                    <a:gd name="connsiteX6" fmla="*/ 11525 w 42767"/>
                    <a:gd name="connsiteY6" fmla="*/ 0 h 71342"/>
                    <a:gd name="connsiteX7" fmla="*/ 0 w 42767"/>
                    <a:gd name="connsiteY7" fmla="*/ 6096 h 7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767" h="71342">
                      <a:moveTo>
                        <a:pt x="95" y="6001"/>
                      </a:moveTo>
                      <a:lnTo>
                        <a:pt x="29909" y="71342"/>
                      </a:lnTo>
                      <a:cubicBezTo>
                        <a:pt x="32290" y="70961"/>
                        <a:pt x="34385" y="70485"/>
                        <a:pt x="36195" y="70009"/>
                      </a:cubicBezTo>
                      <a:cubicBezTo>
                        <a:pt x="37052" y="69818"/>
                        <a:pt x="37814" y="69628"/>
                        <a:pt x="38481" y="69437"/>
                      </a:cubicBezTo>
                      <a:cubicBezTo>
                        <a:pt x="39624" y="69056"/>
                        <a:pt x="41053" y="68771"/>
                        <a:pt x="42481" y="68485"/>
                      </a:cubicBezTo>
                      <a:cubicBezTo>
                        <a:pt x="42481" y="68485"/>
                        <a:pt x="42672" y="68485"/>
                        <a:pt x="42767" y="68485"/>
                      </a:cubicBezTo>
                      <a:lnTo>
                        <a:pt x="11525" y="0"/>
                      </a:lnTo>
                      <a:cubicBezTo>
                        <a:pt x="7620" y="2286"/>
                        <a:pt x="3715" y="4381"/>
                        <a:pt x="0" y="6096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8" name="Freeform: Shape 1217">
                  <a:extLst>
                    <a:ext uri="{FF2B5EF4-FFF2-40B4-BE49-F238E27FC236}">
                      <a16:creationId xmlns:a16="http://schemas.microsoft.com/office/drawing/2014/main" id="{AC3777A8-8884-C77A-49B9-895CDBE137A2}"/>
                    </a:ext>
                  </a:extLst>
                </p:cNvPr>
                <p:cNvSpPr/>
                <p:nvPr/>
              </p:nvSpPr>
              <p:spPr>
                <a:xfrm>
                  <a:off x="7283195" y="5220461"/>
                  <a:ext cx="123095" cy="88106"/>
                </a:xfrm>
                <a:custGeom>
                  <a:avLst/>
                  <a:gdLst>
                    <a:gd name="connsiteX0" fmla="*/ 0 w 123095"/>
                    <a:gd name="connsiteY0" fmla="*/ 88106 h 88106"/>
                    <a:gd name="connsiteX1" fmla="*/ 286 w 123095"/>
                    <a:gd name="connsiteY1" fmla="*/ 88106 h 88106"/>
                    <a:gd name="connsiteX2" fmla="*/ 857 w 123095"/>
                    <a:gd name="connsiteY2" fmla="*/ 88106 h 88106"/>
                    <a:gd name="connsiteX3" fmla="*/ 119729 w 123095"/>
                    <a:gd name="connsiteY3" fmla="*/ 78010 h 88106"/>
                    <a:gd name="connsiteX4" fmla="*/ 116300 w 123095"/>
                    <a:gd name="connsiteY4" fmla="*/ 0 h 88106"/>
                    <a:gd name="connsiteX5" fmla="*/ 74771 w 123095"/>
                    <a:gd name="connsiteY5" fmla="*/ 44196 h 88106"/>
                    <a:gd name="connsiteX6" fmla="*/ 0 w 123095"/>
                    <a:gd name="connsiteY6" fmla="*/ 88106 h 88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3095" h="88106">
                      <a:moveTo>
                        <a:pt x="0" y="88106"/>
                      </a:moveTo>
                      <a:cubicBezTo>
                        <a:pt x="0" y="88106"/>
                        <a:pt x="190" y="88106"/>
                        <a:pt x="286" y="88106"/>
                      </a:cubicBezTo>
                      <a:cubicBezTo>
                        <a:pt x="476" y="88106"/>
                        <a:pt x="667" y="88106"/>
                        <a:pt x="857" y="88106"/>
                      </a:cubicBezTo>
                      <a:cubicBezTo>
                        <a:pt x="48577" y="86487"/>
                        <a:pt x="114395" y="87535"/>
                        <a:pt x="119729" y="78010"/>
                      </a:cubicBezTo>
                      <a:cubicBezTo>
                        <a:pt x="126873" y="65246"/>
                        <a:pt x="121158" y="17621"/>
                        <a:pt x="116300" y="0"/>
                      </a:cubicBezTo>
                      <a:cubicBezTo>
                        <a:pt x="105823" y="6096"/>
                        <a:pt x="85915" y="20098"/>
                        <a:pt x="74771" y="44196"/>
                      </a:cubicBezTo>
                      <a:cubicBezTo>
                        <a:pt x="59626" y="76867"/>
                        <a:pt x="23146" y="82296"/>
                        <a:pt x="0" y="881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19" name="Freeform: Shape 1218">
                  <a:extLst>
                    <a:ext uri="{FF2B5EF4-FFF2-40B4-BE49-F238E27FC236}">
                      <a16:creationId xmlns:a16="http://schemas.microsoft.com/office/drawing/2014/main" id="{117002D2-3138-4E35-D250-C8446761123B}"/>
                    </a:ext>
                  </a:extLst>
                </p:cNvPr>
                <p:cNvSpPr/>
                <p:nvPr/>
              </p:nvSpPr>
              <p:spPr>
                <a:xfrm>
                  <a:off x="7306399" y="5180918"/>
                  <a:ext cx="89396" cy="14397"/>
                </a:xfrm>
                <a:custGeom>
                  <a:avLst/>
                  <a:gdLst>
                    <a:gd name="connsiteX0" fmla="*/ 43948 w 89396"/>
                    <a:gd name="connsiteY0" fmla="*/ 14397 h 14397"/>
                    <a:gd name="connsiteX1" fmla="*/ 43567 w 89396"/>
                    <a:gd name="connsiteY1" fmla="*/ 14016 h 14397"/>
                    <a:gd name="connsiteX2" fmla="*/ 43948 w 89396"/>
                    <a:gd name="connsiteY2" fmla="*/ 13540 h 14397"/>
                    <a:gd name="connsiteX3" fmla="*/ 46424 w 89396"/>
                    <a:gd name="connsiteY3" fmla="*/ 13540 h 14397"/>
                    <a:gd name="connsiteX4" fmla="*/ 46900 w 89396"/>
                    <a:gd name="connsiteY4" fmla="*/ 13921 h 14397"/>
                    <a:gd name="connsiteX5" fmla="*/ 46519 w 89396"/>
                    <a:gd name="connsiteY5" fmla="*/ 14397 h 14397"/>
                    <a:gd name="connsiteX6" fmla="*/ 44043 w 89396"/>
                    <a:gd name="connsiteY6" fmla="*/ 14397 h 14397"/>
                    <a:gd name="connsiteX7" fmla="*/ 44043 w 89396"/>
                    <a:gd name="connsiteY7" fmla="*/ 14397 h 14397"/>
                    <a:gd name="connsiteX8" fmla="*/ 41471 w 89396"/>
                    <a:gd name="connsiteY8" fmla="*/ 14397 h 14397"/>
                    <a:gd name="connsiteX9" fmla="*/ 41471 w 89396"/>
                    <a:gd name="connsiteY9" fmla="*/ 14397 h 14397"/>
                    <a:gd name="connsiteX10" fmla="*/ 38899 w 89396"/>
                    <a:gd name="connsiteY10" fmla="*/ 14302 h 14397"/>
                    <a:gd name="connsiteX11" fmla="*/ 38518 w 89396"/>
                    <a:gd name="connsiteY11" fmla="*/ 13826 h 14397"/>
                    <a:gd name="connsiteX12" fmla="*/ 38899 w 89396"/>
                    <a:gd name="connsiteY12" fmla="*/ 13445 h 14397"/>
                    <a:gd name="connsiteX13" fmla="*/ 41376 w 89396"/>
                    <a:gd name="connsiteY13" fmla="*/ 13540 h 14397"/>
                    <a:gd name="connsiteX14" fmla="*/ 41757 w 89396"/>
                    <a:gd name="connsiteY14" fmla="*/ 13921 h 14397"/>
                    <a:gd name="connsiteX15" fmla="*/ 41376 w 89396"/>
                    <a:gd name="connsiteY15" fmla="*/ 14302 h 14397"/>
                    <a:gd name="connsiteX16" fmla="*/ 48996 w 89396"/>
                    <a:gd name="connsiteY16" fmla="*/ 14207 h 14397"/>
                    <a:gd name="connsiteX17" fmla="*/ 48615 w 89396"/>
                    <a:gd name="connsiteY17" fmla="*/ 13826 h 14397"/>
                    <a:gd name="connsiteX18" fmla="*/ 48996 w 89396"/>
                    <a:gd name="connsiteY18" fmla="*/ 13350 h 14397"/>
                    <a:gd name="connsiteX19" fmla="*/ 51473 w 89396"/>
                    <a:gd name="connsiteY19" fmla="*/ 13159 h 14397"/>
                    <a:gd name="connsiteX20" fmla="*/ 51949 w 89396"/>
                    <a:gd name="connsiteY20" fmla="*/ 13540 h 14397"/>
                    <a:gd name="connsiteX21" fmla="*/ 51568 w 89396"/>
                    <a:gd name="connsiteY21" fmla="*/ 14016 h 14397"/>
                    <a:gd name="connsiteX22" fmla="*/ 49091 w 89396"/>
                    <a:gd name="connsiteY22" fmla="*/ 14207 h 14397"/>
                    <a:gd name="connsiteX23" fmla="*/ 49091 w 89396"/>
                    <a:gd name="connsiteY23" fmla="*/ 14207 h 14397"/>
                    <a:gd name="connsiteX24" fmla="*/ 36423 w 89396"/>
                    <a:gd name="connsiteY24" fmla="*/ 14112 h 14397"/>
                    <a:gd name="connsiteX25" fmla="*/ 36423 w 89396"/>
                    <a:gd name="connsiteY25" fmla="*/ 14112 h 14397"/>
                    <a:gd name="connsiteX26" fmla="*/ 33947 w 89396"/>
                    <a:gd name="connsiteY26" fmla="*/ 13826 h 14397"/>
                    <a:gd name="connsiteX27" fmla="*/ 33565 w 89396"/>
                    <a:gd name="connsiteY27" fmla="*/ 13350 h 14397"/>
                    <a:gd name="connsiteX28" fmla="*/ 34042 w 89396"/>
                    <a:gd name="connsiteY28" fmla="*/ 12969 h 14397"/>
                    <a:gd name="connsiteX29" fmla="*/ 36518 w 89396"/>
                    <a:gd name="connsiteY29" fmla="*/ 13159 h 14397"/>
                    <a:gd name="connsiteX30" fmla="*/ 36899 w 89396"/>
                    <a:gd name="connsiteY30" fmla="*/ 13635 h 14397"/>
                    <a:gd name="connsiteX31" fmla="*/ 36518 w 89396"/>
                    <a:gd name="connsiteY31" fmla="*/ 14016 h 14397"/>
                    <a:gd name="connsiteX32" fmla="*/ 53949 w 89396"/>
                    <a:gd name="connsiteY32" fmla="*/ 13731 h 14397"/>
                    <a:gd name="connsiteX33" fmla="*/ 53568 w 89396"/>
                    <a:gd name="connsiteY33" fmla="*/ 13350 h 14397"/>
                    <a:gd name="connsiteX34" fmla="*/ 53949 w 89396"/>
                    <a:gd name="connsiteY34" fmla="*/ 12873 h 14397"/>
                    <a:gd name="connsiteX35" fmla="*/ 56425 w 89396"/>
                    <a:gd name="connsiteY35" fmla="*/ 12588 h 14397"/>
                    <a:gd name="connsiteX36" fmla="*/ 56902 w 89396"/>
                    <a:gd name="connsiteY36" fmla="*/ 12969 h 14397"/>
                    <a:gd name="connsiteX37" fmla="*/ 56521 w 89396"/>
                    <a:gd name="connsiteY37" fmla="*/ 13445 h 14397"/>
                    <a:gd name="connsiteX38" fmla="*/ 54044 w 89396"/>
                    <a:gd name="connsiteY38" fmla="*/ 13826 h 14397"/>
                    <a:gd name="connsiteX39" fmla="*/ 54044 w 89396"/>
                    <a:gd name="connsiteY39" fmla="*/ 13826 h 14397"/>
                    <a:gd name="connsiteX40" fmla="*/ 31375 w 89396"/>
                    <a:gd name="connsiteY40" fmla="*/ 13540 h 14397"/>
                    <a:gd name="connsiteX41" fmla="*/ 31375 w 89396"/>
                    <a:gd name="connsiteY41" fmla="*/ 13540 h 14397"/>
                    <a:gd name="connsiteX42" fmla="*/ 28898 w 89396"/>
                    <a:gd name="connsiteY42" fmla="*/ 13159 h 14397"/>
                    <a:gd name="connsiteX43" fmla="*/ 28517 w 89396"/>
                    <a:gd name="connsiteY43" fmla="*/ 12683 h 14397"/>
                    <a:gd name="connsiteX44" fmla="*/ 28993 w 89396"/>
                    <a:gd name="connsiteY44" fmla="*/ 12302 h 14397"/>
                    <a:gd name="connsiteX45" fmla="*/ 31470 w 89396"/>
                    <a:gd name="connsiteY45" fmla="*/ 12683 h 14397"/>
                    <a:gd name="connsiteX46" fmla="*/ 31851 w 89396"/>
                    <a:gd name="connsiteY46" fmla="*/ 13159 h 14397"/>
                    <a:gd name="connsiteX47" fmla="*/ 31470 w 89396"/>
                    <a:gd name="connsiteY47" fmla="*/ 13540 h 14397"/>
                    <a:gd name="connsiteX48" fmla="*/ 58902 w 89396"/>
                    <a:gd name="connsiteY48" fmla="*/ 12969 h 14397"/>
                    <a:gd name="connsiteX49" fmla="*/ 58521 w 89396"/>
                    <a:gd name="connsiteY49" fmla="*/ 12588 h 14397"/>
                    <a:gd name="connsiteX50" fmla="*/ 58807 w 89396"/>
                    <a:gd name="connsiteY50" fmla="*/ 12112 h 14397"/>
                    <a:gd name="connsiteX51" fmla="*/ 61283 w 89396"/>
                    <a:gd name="connsiteY51" fmla="*/ 11635 h 14397"/>
                    <a:gd name="connsiteX52" fmla="*/ 61759 w 89396"/>
                    <a:gd name="connsiteY52" fmla="*/ 11921 h 14397"/>
                    <a:gd name="connsiteX53" fmla="*/ 61474 w 89396"/>
                    <a:gd name="connsiteY53" fmla="*/ 12397 h 14397"/>
                    <a:gd name="connsiteX54" fmla="*/ 58997 w 89396"/>
                    <a:gd name="connsiteY54" fmla="*/ 12873 h 14397"/>
                    <a:gd name="connsiteX55" fmla="*/ 58997 w 89396"/>
                    <a:gd name="connsiteY55" fmla="*/ 12873 h 14397"/>
                    <a:gd name="connsiteX56" fmla="*/ 26422 w 89396"/>
                    <a:gd name="connsiteY56" fmla="*/ 12683 h 14397"/>
                    <a:gd name="connsiteX57" fmla="*/ 26422 w 89396"/>
                    <a:gd name="connsiteY57" fmla="*/ 12683 h 14397"/>
                    <a:gd name="connsiteX58" fmla="*/ 23945 w 89396"/>
                    <a:gd name="connsiteY58" fmla="*/ 12207 h 14397"/>
                    <a:gd name="connsiteX59" fmla="*/ 23659 w 89396"/>
                    <a:gd name="connsiteY59" fmla="*/ 11730 h 14397"/>
                    <a:gd name="connsiteX60" fmla="*/ 24136 w 89396"/>
                    <a:gd name="connsiteY60" fmla="*/ 11445 h 14397"/>
                    <a:gd name="connsiteX61" fmla="*/ 26612 w 89396"/>
                    <a:gd name="connsiteY61" fmla="*/ 11921 h 14397"/>
                    <a:gd name="connsiteX62" fmla="*/ 26993 w 89396"/>
                    <a:gd name="connsiteY62" fmla="*/ 12397 h 14397"/>
                    <a:gd name="connsiteX63" fmla="*/ 26612 w 89396"/>
                    <a:gd name="connsiteY63" fmla="*/ 12683 h 14397"/>
                    <a:gd name="connsiteX64" fmla="*/ 63855 w 89396"/>
                    <a:gd name="connsiteY64" fmla="*/ 11921 h 14397"/>
                    <a:gd name="connsiteX65" fmla="*/ 63474 w 89396"/>
                    <a:gd name="connsiteY65" fmla="*/ 11540 h 14397"/>
                    <a:gd name="connsiteX66" fmla="*/ 63760 w 89396"/>
                    <a:gd name="connsiteY66" fmla="*/ 11064 h 14397"/>
                    <a:gd name="connsiteX67" fmla="*/ 66236 w 89396"/>
                    <a:gd name="connsiteY67" fmla="*/ 10397 h 14397"/>
                    <a:gd name="connsiteX68" fmla="*/ 66712 w 89396"/>
                    <a:gd name="connsiteY68" fmla="*/ 10683 h 14397"/>
                    <a:gd name="connsiteX69" fmla="*/ 66427 w 89396"/>
                    <a:gd name="connsiteY69" fmla="*/ 11159 h 14397"/>
                    <a:gd name="connsiteX70" fmla="*/ 63950 w 89396"/>
                    <a:gd name="connsiteY70" fmla="*/ 11826 h 14397"/>
                    <a:gd name="connsiteX71" fmla="*/ 63855 w 89396"/>
                    <a:gd name="connsiteY71" fmla="*/ 11826 h 14397"/>
                    <a:gd name="connsiteX72" fmla="*/ 21564 w 89396"/>
                    <a:gd name="connsiteY72" fmla="*/ 11635 h 14397"/>
                    <a:gd name="connsiteX73" fmla="*/ 21564 w 89396"/>
                    <a:gd name="connsiteY73" fmla="*/ 11635 h 14397"/>
                    <a:gd name="connsiteX74" fmla="*/ 19087 w 89396"/>
                    <a:gd name="connsiteY74" fmla="*/ 10968 h 14397"/>
                    <a:gd name="connsiteX75" fmla="*/ 18802 w 89396"/>
                    <a:gd name="connsiteY75" fmla="*/ 10492 h 14397"/>
                    <a:gd name="connsiteX76" fmla="*/ 19278 w 89396"/>
                    <a:gd name="connsiteY76" fmla="*/ 10206 h 14397"/>
                    <a:gd name="connsiteX77" fmla="*/ 21659 w 89396"/>
                    <a:gd name="connsiteY77" fmla="*/ 10873 h 14397"/>
                    <a:gd name="connsiteX78" fmla="*/ 21945 w 89396"/>
                    <a:gd name="connsiteY78" fmla="*/ 11349 h 14397"/>
                    <a:gd name="connsiteX79" fmla="*/ 21564 w 89396"/>
                    <a:gd name="connsiteY79" fmla="*/ 11635 h 14397"/>
                    <a:gd name="connsiteX80" fmla="*/ 68713 w 89396"/>
                    <a:gd name="connsiteY80" fmla="*/ 10588 h 14397"/>
                    <a:gd name="connsiteX81" fmla="*/ 68332 w 89396"/>
                    <a:gd name="connsiteY81" fmla="*/ 10302 h 14397"/>
                    <a:gd name="connsiteX82" fmla="*/ 68617 w 89396"/>
                    <a:gd name="connsiteY82" fmla="*/ 9730 h 14397"/>
                    <a:gd name="connsiteX83" fmla="*/ 70999 w 89396"/>
                    <a:gd name="connsiteY83" fmla="*/ 8968 h 14397"/>
                    <a:gd name="connsiteX84" fmla="*/ 71475 w 89396"/>
                    <a:gd name="connsiteY84" fmla="*/ 9254 h 14397"/>
                    <a:gd name="connsiteX85" fmla="*/ 71189 w 89396"/>
                    <a:gd name="connsiteY85" fmla="*/ 9730 h 14397"/>
                    <a:gd name="connsiteX86" fmla="*/ 68808 w 89396"/>
                    <a:gd name="connsiteY86" fmla="*/ 10492 h 14397"/>
                    <a:gd name="connsiteX87" fmla="*/ 68713 w 89396"/>
                    <a:gd name="connsiteY87" fmla="*/ 10492 h 14397"/>
                    <a:gd name="connsiteX88" fmla="*/ 16706 w 89396"/>
                    <a:gd name="connsiteY88" fmla="*/ 10302 h 14397"/>
                    <a:gd name="connsiteX89" fmla="*/ 16611 w 89396"/>
                    <a:gd name="connsiteY89" fmla="*/ 10302 h 14397"/>
                    <a:gd name="connsiteX90" fmla="*/ 14230 w 89396"/>
                    <a:gd name="connsiteY90" fmla="*/ 9540 h 14397"/>
                    <a:gd name="connsiteX91" fmla="*/ 13944 w 89396"/>
                    <a:gd name="connsiteY91" fmla="*/ 8968 h 14397"/>
                    <a:gd name="connsiteX92" fmla="*/ 14515 w 89396"/>
                    <a:gd name="connsiteY92" fmla="*/ 8682 h 14397"/>
                    <a:gd name="connsiteX93" fmla="*/ 16897 w 89396"/>
                    <a:gd name="connsiteY93" fmla="*/ 9445 h 14397"/>
                    <a:gd name="connsiteX94" fmla="*/ 17182 w 89396"/>
                    <a:gd name="connsiteY94" fmla="*/ 10016 h 14397"/>
                    <a:gd name="connsiteX95" fmla="*/ 16801 w 89396"/>
                    <a:gd name="connsiteY95" fmla="*/ 10302 h 14397"/>
                    <a:gd name="connsiteX96" fmla="*/ 73475 w 89396"/>
                    <a:gd name="connsiteY96" fmla="*/ 8968 h 14397"/>
                    <a:gd name="connsiteX97" fmla="*/ 73094 w 89396"/>
                    <a:gd name="connsiteY97" fmla="*/ 8682 h 14397"/>
                    <a:gd name="connsiteX98" fmla="*/ 73285 w 89396"/>
                    <a:gd name="connsiteY98" fmla="*/ 8111 h 14397"/>
                    <a:gd name="connsiteX99" fmla="*/ 75571 w 89396"/>
                    <a:gd name="connsiteY99" fmla="*/ 7158 h 14397"/>
                    <a:gd name="connsiteX100" fmla="*/ 76142 w 89396"/>
                    <a:gd name="connsiteY100" fmla="*/ 7349 h 14397"/>
                    <a:gd name="connsiteX101" fmla="*/ 75952 w 89396"/>
                    <a:gd name="connsiteY101" fmla="*/ 7921 h 14397"/>
                    <a:gd name="connsiteX102" fmla="*/ 73570 w 89396"/>
                    <a:gd name="connsiteY102" fmla="*/ 8873 h 14397"/>
                    <a:gd name="connsiteX103" fmla="*/ 73475 w 89396"/>
                    <a:gd name="connsiteY103" fmla="*/ 8873 h 14397"/>
                    <a:gd name="connsiteX104" fmla="*/ 11944 w 89396"/>
                    <a:gd name="connsiteY104" fmla="*/ 8682 h 14397"/>
                    <a:gd name="connsiteX105" fmla="*/ 11753 w 89396"/>
                    <a:gd name="connsiteY105" fmla="*/ 8682 h 14397"/>
                    <a:gd name="connsiteX106" fmla="*/ 9372 w 89396"/>
                    <a:gd name="connsiteY106" fmla="*/ 7825 h 14397"/>
                    <a:gd name="connsiteX107" fmla="*/ 9086 w 89396"/>
                    <a:gd name="connsiteY107" fmla="*/ 7254 h 14397"/>
                    <a:gd name="connsiteX108" fmla="*/ 9658 w 89396"/>
                    <a:gd name="connsiteY108" fmla="*/ 7063 h 14397"/>
                    <a:gd name="connsiteX109" fmla="*/ 12039 w 89396"/>
                    <a:gd name="connsiteY109" fmla="*/ 7921 h 14397"/>
                    <a:gd name="connsiteX110" fmla="*/ 12325 w 89396"/>
                    <a:gd name="connsiteY110" fmla="*/ 8492 h 14397"/>
                    <a:gd name="connsiteX111" fmla="*/ 11944 w 89396"/>
                    <a:gd name="connsiteY111" fmla="*/ 8778 h 14397"/>
                    <a:gd name="connsiteX112" fmla="*/ 78142 w 89396"/>
                    <a:gd name="connsiteY112" fmla="*/ 7063 h 14397"/>
                    <a:gd name="connsiteX113" fmla="*/ 77761 w 89396"/>
                    <a:gd name="connsiteY113" fmla="*/ 6778 h 14397"/>
                    <a:gd name="connsiteX114" fmla="*/ 77952 w 89396"/>
                    <a:gd name="connsiteY114" fmla="*/ 6206 h 14397"/>
                    <a:gd name="connsiteX115" fmla="*/ 80238 w 89396"/>
                    <a:gd name="connsiteY115" fmla="*/ 5158 h 14397"/>
                    <a:gd name="connsiteX116" fmla="*/ 80809 w 89396"/>
                    <a:gd name="connsiteY116" fmla="*/ 5349 h 14397"/>
                    <a:gd name="connsiteX117" fmla="*/ 80619 w 89396"/>
                    <a:gd name="connsiteY117" fmla="*/ 5920 h 14397"/>
                    <a:gd name="connsiteX118" fmla="*/ 78333 w 89396"/>
                    <a:gd name="connsiteY118" fmla="*/ 6968 h 14397"/>
                    <a:gd name="connsiteX119" fmla="*/ 78142 w 89396"/>
                    <a:gd name="connsiteY119" fmla="*/ 6968 h 14397"/>
                    <a:gd name="connsiteX120" fmla="*/ 7276 w 89396"/>
                    <a:gd name="connsiteY120" fmla="*/ 6873 h 14397"/>
                    <a:gd name="connsiteX121" fmla="*/ 7086 w 89396"/>
                    <a:gd name="connsiteY121" fmla="*/ 6873 h 14397"/>
                    <a:gd name="connsiteX122" fmla="*/ 4800 w 89396"/>
                    <a:gd name="connsiteY122" fmla="*/ 5920 h 14397"/>
                    <a:gd name="connsiteX123" fmla="*/ 4609 w 89396"/>
                    <a:gd name="connsiteY123" fmla="*/ 5349 h 14397"/>
                    <a:gd name="connsiteX124" fmla="*/ 5181 w 89396"/>
                    <a:gd name="connsiteY124" fmla="*/ 5158 h 14397"/>
                    <a:gd name="connsiteX125" fmla="*/ 7467 w 89396"/>
                    <a:gd name="connsiteY125" fmla="*/ 6111 h 14397"/>
                    <a:gd name="connsiteX126" fmla="*/ 7657 w 89396"/>
                    <a:gd name="connsiteY126" fmla="*/ 6682 h 14397"/>
                    <a:gd name="connsiteX127" fmla="*/ 7276 w 89396"/>
                    <a:gd name="connsiteY127" fmla="*/ 6968 h 14397"/>
                    <a:gd name="connsiteX128" fmla="*/ 2704 w 89396"/>
                    <a:gd name="connsiteY128" fmla="*/ 4872 h 14397"/>
                    <a:gd name="connsiteX129" fmla="*/ 2514 w 89396"/>
                    <a:gd name="connsiteY129" fmla="*/ 4872 h 14397"/>
                    <a:gd name="connsiteX130" fmla="*/ 228 w 89396"/>
                    <a:gd name="connsiteY130" fmla="*/ 3730 h 14397"/>
                    <a:gd name="connsiteX131" fmla="*/ 37 w 89396"/>
                    <a:gd name="connsiteY131" fmla="*/ 3158 h 14397"/>
                    <a:gd name="connsiteX132" fmla="*/ 609 w 89396"/>
                    <a:gd name="connsiteY132" fmla="*/ 2967 h 14397"/>
                    <a:gd name="connsiteX133" fmla="*/ 2895 w 89396"/>
                    <a:gd name="connsiteY133" fmla="*/ 4015 h 14397"/>
                    <a:gd name="connsiteX134" fmla="*/ 3085 w 89396"/>
                    <a:gd name="connsiteY134" fmla="*/ 4587 h 14397"/>
                    <a:gd name="connsiteX135" fmla="*/ 2704 w 89396"/>
                    <a:gd name="connsiteY135" fmla="*/ 4872 h 14397"/>
                    <a:gd name="connsiteX136" fmla="*/ 82619 w 89396"/>
                    <a:gd name="connsiteY136" fmla="*/ 4872 h 14397"/>
                    <a:gd name="connsiteX137" fmla="*/ 82238 w 89396"/>
                    <a:gd name="connsiteY137" fmla="*/ 4587 h 14397"/>
                    <a:gd name="connsiteX138" fmla="*/ 82429 w 89396"/>
                    <a:gd name="connsiteY138" fmla="*/ 4015 h 14397"/>
                    <a:gd name="connsiteX139" fmla="*/ 84619 w 89396"/>
                    <a:gd name="connsiteY139" fmla="*/ 2777 h 14397"/>
                    <a:gd name="connsiteX140" fmla="*/ 85191 w 89396"/>
                    <a:gd name="connsiteY140" fmla="*/ 2967 h 14397"/>
                    <a:gd name="connsiteX141" fmla="*/ 85000 w 89396"/>
                    <a:gd name="connsiteY141" fmla="*/ 3539 h 14397"/>
                    <a:gd name="connsiteX142" fmla="*/ 82810 w 89396"/>
                    <a:gd name="connsiteY142" fmla="*/ 4777 h 14397"/>
                    <a:gd name="connsiteX143" fmla="*/ 82619 w 89396"/>
                    <a:gd name="connsiteY143" fmla="*/ 4777 h 14397"/>
                    <a:gd name="connsiteX144" fmla="*/ 87001 w 89396"/>
                    <a:gd name="connsiteY144" fmla="*/ 2301 h 14397"/>
                    <a:gd name="connsiteX145" fmla="*/ 86620 w 89396"/>
                    <a:gd name="connsiteY145" fmla="*/ 2110 h 14397"/>
                    <a:gd name="connsiteX146" fmla="*/ 86715 w 89396"/>
                    <a:gd name="connsiteY146" fmla="*/ 1539 h 14397"/>
                    <a:gd name="connsiteX147" fmla="*/ 88715 w 89396"/>
                    <a:gd name="connsiteY147" fmla="*/ 110 h 14397"/>
                    <a:gd name="connsiteX148" fmla="*/ 89287 w 89396"/>
                    <a:gd name="connsiteY148" fmla="*/ 110 h 14397"/>
                    <a:gd name="connsiteX149" fmla="*/ 89287 w 89396"/>
                    <a:gd name="connsiteY149" fmla="*/ 681 h 14397"/>
                    <a:gd name="connsiteX150" fmla="*/ 87191 w 89396"/>
                    <a:gd name="connsiteY150" fmla="*/ 2110 h 14397"/>
                    <a:gd name="connsiteX151" fmla="*/ 87001 w 89396"/>
                    <a:gd name="connsiteY151" fmla="*/ 2110 h 14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89396" h="14397">
                      <a:moveTo>
                        <a:pt x="43948" y="14397"/>
                      </a:moveTo>
                      <a:cubicBezTo>
                        <a:pt x="43948" y="14397"/>
                        <a:pt x="43567" y="14207"/>
                        <a:pt x="43567" y="14016"/>
                      </a:cubicBezTo>
                      <a:cubicBezTo>
                        <a:pt x="43567" y="13731"/>
                        <a:pt x="43757" y="13540"/>
                        <a:pt x="43948" y="13540"/>
                      </a:cubicBezTo>
                      <a:cubicBezTo>
                        <a:pt x="44805" y="13540"/>
                        <a:pt x="45662" y="13540"/>
                        <a:pt x="46424" y="13540"/>
                      </a:cubicBezTo>
                      <a:cubicBezTo>
                        <a:pt x="46710" y="13540"/>
                        <a:pt x="46900" y="13731"/>
                        <a:pt x="46900" y="13921"/>
                      </a:cubicBezTo>
                      <a:cubicBezTo>
                        <a:pt x="46900" y="14112"/>
                        <a:pt x="46710" y="14397"/>
                        <a:pt x="46519" y="14397"/>
                      </a:cubicBezTo>
                      <a:cubicBezTo>
                        <a:pt x="45662" y="14397"/>
                        <a:pt x="44805" y="14397"/>
                        <a:pt x="44043" y="14397"/>
                      </a:cubicBezTo>
                      <a:lnTo>
                        <a:pt x="44043" y="14397"/>
                      </a:lnTo>
                      <a:close/>
                      <a:moveTo>
                        <a:pt x="41471" y="14397"/>
                      </a:moveTo>
                      <a:lnTo>
                        <a:pt x="41471" y="14397"/>
                      </a:lnTo>
                      <a:cubicBezTo>
                        <a:pt x="40614" y="14397"/>
                        <a:pt x="39757" y="14397"/>
                        <a:pt x="38899" y="14302"/>
                      </a:cubicBezTo>
                      <a:cubicBezTo>
                        <a:pt x="38709" y="14302"/>
                        <a:pt x="38518" y="14112"/>
                        <a:pt x="38518" y="13826"/>
                      </a:cubicBezTo>
                      <a:cubicBezTo>
                        <a:pt x="38518" y="13635"/>
                        <a:pt x="38709" y="13445"/>
                        <a:pt x="38899" y="13445"/>
                      </a:cubicBezTo>
                      <a:cubicBezTo>
                        <a:pt x="39757" y="13445"/>
                        <a:pt x="40614" y="13445"/>
                        <a:pt x="41376" y="13540"/>
                      </a:cubicBezTo>
                      <a:cubicBezTo>
                        <a:pt x="41566" y="13540"/>
                        <a:pt x="41757" y="13731"/>
                        <a:pt x="41757" y="13921"/>
                      </a:cubicBezTo>
                      <a:cubicBezTo>
                        <a:pt x="41757" y="14112"/>
                        <a:pt x="41566" y="14302"/>
                        <a:pt x="41376" y="14302"/>
                      </a:cubicBezTo>
                      <a:close/>
                      <a:moveTo>
                        <a:pt x="48996" y="14207"/>
                      </a:moveTo>
                      <a:cubicBezTo>
                        <a:pt x="48996" y="14207"/>
                        <a:pt x="48615" y="14016"/>
                        <a:pt x="48615" y="13826"/>
                      </a:cubicBezTo>
                      <a:cubicBezTo>
                        <a:pt x="48615" y="13635"/>
                        <a:pt x="48710" y="13350"/>
                        <a:pt x="48996" y="13350"/>
                      </a:cubicBezTo>
                      <a:cubicBezTo>
                        <a:pt x="49853" y="13350"/>
                        <a:pt x="50615" y="13255"/>
                        <a:pt x="51473" y="13159"/>
                      </a:cubicBezTo>
                      <a:cubicBezTo>
                        <a:pt x="51663" y="13159"/>
                        <a:pt x="51949" y="13350"/>
                        <a:pt x="51949" y="13540"/>
                      </a:cubicBezTo>
                      <a:cubicBezTo>
                        <a:pt x="51949" y="13731"/>
                        <a:pt x="51853" y="13921"/>
                        <a:pt x="51568" y="14016"/>
                      </a:cubicBezTo>
                      <a:cubicBezTo>
                        <a:pt x="50710" y="14016"/>
                        <a:pt x="49948" y="14207"/>
                        <a:pt x="49091" y="14207"/>
                      </a:cubicBezTo>
                      <a:lnTo>
                        <a:pt x="49091" y="14207"/>
                      </a:lnTo>
                      <a:close/>
                      <a:moveTo>
                        <a:pt x="36423" y="14112"/>
                      </a:moveTo>
                      <a:lnTo>
                        <a:pt x="36423" y="14112"/>
                      </a:lnTo>
                      <a:cubicBezTo>
                        <a:pt x="35566" y="14112"/>
                        <a:pt x="34708" y="13921"/>
                        <a:pt x="33947" y="13826"/>
                      </a:cubicBezTo>
                      <a:cubicBezTo>
                        <a:pt x="33756" y="13826"/>
                        <a:pt x="33565" y="13635"/>
                        <a:pt x="33565" y="13350"/>
                      </a:cubicBezTo>
                      <a:cubicBezTo>
                        <a:pt x="33565" y="13159"/>
                        <a:pt x="33756" y="12969"/>
                        <a:pt x="34042" y="12969"/>
                      </a:cubicBezTo>
                      <a:cubicBezTo>
                        <a:pt x="34899" y="12969"/>
                        <a:pt x="35661" y="13159"/>
                        <a:pt x="36518" y="13159"/>
                      </a:cubicBezTo>
                      <a:cubicBezTo>
                        <a:pt x="36709" y="13159"/>
                        <a:pt x="36899" y="13350"/>
                        <a:pt x="36899" y="13635"/>
                      </a:cubicBezTo>
                      <a:cubicBezTo>
                        <a:pt x="36899" y="13826"/>
                        <a:pt x="36709" y="14016"/>
                        <a:pt x="36518" y="14016"/>
                      </a:cubicBezTo>
                      <a:close/>
                      <a:moveTo>
                        <a:pt x="53949" y="13731"/>
                      </a:moveTo>
                      <a:cubicBezTo>
                        <a:pt x="53949" y="13731"/>
                        <a:pt x="53568" y="13540"/>
                        <a:pt x="53568" y="13350"/>
                      </a:cubicBezTo>
                      <a:cubicBezTo>
                        <a:pt x="53568" y="13159"/>
                        <a:pt x="53663" y="12969"/>
                        <a:pt x="53949" y="12873"/>
                      </a:cubicBezTo>
                      <a:cubicBezTo>
                        <a:pt x="54806" y="12873"/>
                        <a:pt x="55664" y="12683"/>
                        <a:pt x="56425" y="12588"/>
                      </a:cubicBezTo>
                      <a:cubicBezTo>
                        <a:pt x="56616" y="12588"/>
                        <a:pt x="56902" y="12683"/>
                        <a:pt x="56902" y="12969"/>
                      </a:cubicBezTo>
                      <a:cubicBezTo>
                        <a:pt x="56902" y="13159"/>
                        <a:pt x="56806" y="13445"/>
                        <a:pt x="56521" y="13445"/>
                      </a:cubicBezTo>
                      <a:cubicBezTo>
                        <a:pt x="55664" y="13540"/>
                        <a:pt x="54901" y="13635"/>
                        <a:pt x="54044" y="13826"/>
                      </a:cubicBezTo>
                      <a:lnTo>
                        <a:pt x="54044" y="13826"/>
                      </a:lnTo>
                      <a:close/>
                      <a:moveTo>
                        <a:pt x="31375" y="13540"/>
                      </a:moveTo>
                      <a:lnTo>
                        <a:pt x="31375" y="13540"/>
                      </a:lnTo>
                      <a:cubicBezTo>
                        <a:pt x="30517" y="13445"/>
                        <a:pt x="29756" y="13255"/>
                        <a:pt x="28898" y="13159"/>
                      </a:cubicBezTo>
                      <a:cubicBezTo>
                        <a:pt x="28708" y="13159"/>
                        <a:pt x="28517" y="12873"/>
                        <a:pt x="28517" y="12683"/>
                      </a:cubicBezTo>
                      <a:cubicBezTo>
                        <a:pt x="28517" y="12397"/>
                        <a:pt x="28803" y="12302"/>
                        <a:pt x="28993" y="12302"/>
                      </a:cubicBezTo>
                      <a:cubicBezTo>
                        <a:pt x="29851" y="12397"/>
                        <a:pt x="30613" y="12588"/>
                        <a:pt x="31470" y="12683"/>
                      </a:cubicBezTo>
                      <a:cubicBezTo>
                        <a:pt x="31660" y="12683"/>
                        <a:pt x="31851" y="12969"/>
                        <a:pt x="31851" y="13159"/>
                      </a:cubicBezTo>
                      <a:cubicBezTo>
                        <a:pt x="31851" y="13350"/>
                        <a:pt x="31660" y="13540"/>
                        <a:pt x="31470" y="13540"/>
                      </a:cubicBezTo>
                      <a:close/>
                      <a:moveTo>
                        <a:pt x="58902" y="12969"/>
                      </a:moveTo>
                      <a:cubicBezTo>
                        <a:pt x="58902" y="12969"/>
                        <a:pt x="58521" y="12778"/>
                        <a:pt x="58521" y="12588"/>
                      </a:cubicBezTo>
                      <a:cubicBezTo>
                        <a:pt x="58521" y="12397"/>
                        <a:pt x="58616" y="12112"/>
                        <a:pt x="58807" y="12112"/>
                      </a:cubicBezTo>
                      <a:cubicBezTo>
                        <a:pt x="59664" y="12016"/>
                        <a:pt x="60426" y="11826"/>
                        <a:pt x="61283" y="11635"/>
                      </a:cubicBezTo>
                      <a:cubicBezTo>
                        <a:pt x="61474" y="11635"/>
                        <a:pt x="61759" y="11635"/>
                        <a:pt x="61759" y="11921"/>
                      </a:cubicBezTo>
                      <a:cubicBezTo>
                        <a:pt x="61759" y="12112"/>
                        <a:pt x="61664" y="12397"/>
                        <a:pt x="61474" y="12397"/>
                      </a:cubicBezTo>
                      <a:cubicBezTo>
                        <a:pt x="60712" y="12588"/>
                        <a:pt x="59854" y="12778"/>
                        <a:pt x="58997" y="12873"/>
                      </a:cubicBezTo>
                      <a:cubicBezTo>
                        <a:pt x="58997" y="12873"/>
                        <a:pt x="58997" y="12873"/>
                        <a:pt x="58997" y="12873"/>
                      </a:cubicBezTo>
                      <a:close/>
                      <a:moveTo>
                        <a:pt x="26422" y="12683"/>
                      </a:moveTo>
                      <a:lnTo>
                        <a:pt x="26422" y="12683"/>
                      </a:lnTo>
                      <a:cubicBezTo>
                        <a:pt x="25660" y="12492"/>
                        <a:pt x="24802" y="12397"/>
                        <a:pt x="23945" y="12207"/>
                      </a:cubicBezTo>
                      <a:cubicBezTo>
                        <a:pt x="23659" y="12207"/>
                        <a:pt x="23564" y="11921"/>
                        <a:pt x="23659" y="11730"/>
                      </a:cubicBezTo>
                      <a:cubicBezTo>
                        <a:pt x="23659" y="11540"/>
                        <a:pt x="23945" y="11349"/>
                        <a:pt x="24136" y="11445"/>
                      </a:cubicBezTo>
                      <a:cubicBezTo>
                        <a:pt x="24898" y="11635"/>
                        <a:pt x="25755" y="11826"/>
                        <a:pt x="26612" y="11921"/>
                      </a:cubicBezTo>
                      <a:cubicBezTo>
                        <a:pt x="26803" y="11921"/>
                        <a:pt x="26993" y="12207"/>
                        <a:pt x="26993" y="12397"/>
                      </a:cubicBezTo>
                      <a:cubicBezTo>
                        <a:pt x="26993" y="12588"/>
                        <a:pt x="26803" y="12683"/>
                        <a:pt x="26612" y="12683"/>
                      </a:cubicBezTo>
                      <a:close/>
                      <a:moveTo>
                        <a:pt x="63855" y="11921"/>
                      </a:moveTo>
                      <a:cubicBezTo>
                        <a:pt x="63855" y="11921"/>
                        <a:pt x="63474" y="11826"/>
                        <a:pt x="63474" y="11540"/>
                      </a:cubicBezTo>
                      <a:cubicBezTo>
                        <a:pt x="63474" y="11349"/>
                        <a:pt x="63474" y="11064"/>
                        <a:pt x="63760" y="11064"/>
                      </a:cubicBezTo>
                      <a:cubicBezTo>
                        <a:pt x="64617" y="10873"/>
                        <a:pt x="65379" y="10683"/>
                        <a:pt x="66236" y="10397"/>
                      </a:cubicBezTo>
                      <a:cubicBezTo>
                        <a:pt x="66427" y="10397"/>
                        <a:pt x="66712" y="10397"/>
                        <a:pt x="66712" y="10683"/>
                      </a:cubicBezTo>
                      <a:cubicBezTo>
                        <a:pt x="66712" y="10873"/>
                        <a:pt x="66712" y="11159"/>
                        <a:pt x="66427" y="11159"/>
                      </a:cubicBezTo>
                      <a:cubicBezTo>
                        <a:pt x="65665" y="11349"/>
                        <a:pt x="64807" y="11635"/>
                        <a:pt x="63950" y="11826"/>
                      </a:cubicBezTo>
                      <a:cubicBezTo>
                        <a:pt x="63950" y="11826"/>
                        <a:pt x="63950" y="11826"/>
                        <a:pt x="63855" y="11826"/>
                      </a:cubicBezTo>
                      <a:close/>
                      <a:moveTo>
                        <a:pt x="21564" y="11635"/>
                      </a:moveTo>
                      <a:cubicBezTo>
                        <a:pt x="21564" y="11635"/>
                        <a:pt x="21564" y="11635"/>
                        <a:pt x="21564" y="11635"/>
                      </a:cubicBezTo>
                      <a:cubicBezTo>
                        <a:pt x="20802" y="11445"/>
                        <a:pt x="19945" y="11159"/>
                        <a:pt x="19087" y="10968"/>
                      </a:cubicBezTo>
                      <a:cubicBezTo>
                        <a:pt x="18897" y="10968"/>
                        <a:pt x="18706" y="10683"/>
                        <a:pt x="18802" y="10492"/>
                      </a:cubicBezTo>
                      <a:cubicBezTo>
                        <a:pt x="18802" y="10302"/>
                        <a:pt x="19087" y="10111"/>
                        <a:pt x="19278" y="10206"/>
                      </a:cubicBezTo>
                      <a:cubicBezTo>
                        <a:pt x="20040" y="10397"/>
                        <a:pt x="20897" y="10683"/>
                        <a:pt x="21659" y="10873"/>
                      </a:cubicBezTo>
                      <a:cubicBezTo>
                        <a:pt x="21850" y="10873"/>
                        <a:pt x="22040" y="11159"/>
                        <a:pt x="21945" y="11349"/>
                      </a:cubicBezTo>
                      <a:cubicBezTo>
                        <a:pt x="21945" y="11540"/>
                        <a:pt x="21754" y="11635"/>
                        <a:pt x="21564" y="11635"/>
                      </a:cubicBezTo>
                      <a:close/>
                      <a:moveTo>
                        <a:pt x="68713" y="10588"/>
                      </a:moveTo>
                      <a:cubicBezTo>
                        <a:pt x="68713" y="10588"/>
                        <a:pt x="68332" y="10492"/>
                        <a:pt x="68332" y="10302"/>
                      </a:cubicBezTo>
                      <a:cubicBezTo>
                        <a:pt x="68332" y="10111"/>
                        <a:pt x="68332" y="9825"/>
                        <a:pt x="68617" y="9730"/>
                      </a:cubicBezTo>
                      <a:cubicBezTo>
                        <a:pt x="69379" y="9445"/>
                        <a:pt x="70237" y="9254"/>
                        <a:pt x="70999" y="8968"/>
                      </a:cubicBezTo>
                      <a:cubicBezTo>
                        <a:pt x="71189" y="8968"/>
                        <a:pt x="71475" y="8968"/>
                        <a:pt x="71475" y="9254"/>
                      </a:cubicBezTo>
                      <a:cubicBezTo>
                        <a:pt x="71475" y="9540"/>
                        <a:pt x="71475" y="9730"/>
                        <a:pt x="71189" y="9730"/>
                      </a:cubicBezTo>
                      <a:cubicBezTo>
                        <a:pt x="70427" y="10016"/>
                        <a:pt x="69570" y="10302"/>
                        <a:pt x="68808" y="10492"/>
                      </a:cubicBezTo>
                      <a:cubicBezTo>
                        <a:pt x="68808" y="10492"/>
                        <a:pt x="68808" y="10492"/>
                        <a:pt x="68713" y="10492"/>
                      </a:cubicBezTo>
                      <a:close/>
                      <a:moveTo>
                        <a:pt x="16706" y="10302"/>
                      </a:moveTo>
                      <a:cubicBezTo>
                        <a:pt x="16706" y="10302"/>
                        <a:pt x="16706" y="10302"/>
                        <a:pt x="16611" y="10302"/>
                      </a:cubicBezTo>
                      <a:cubicBezTo>
                        <a:pt x="15849" y="10016"/>
                        <a:pt x="14992" y="9825"/>
                        <a:pt x="14230" y="9540"/>
                      </a:cubicBezTo>
                      <a:cubicBezTo>
                        <a:pt x="14039" y="9540"/>
                        <a:pt x="13849" y="9254"/>
                        <a:pt x="13944" y="8968"/>
                      </a:cubicBezTo>
                      <a:cubicBezTo>
                        <a:pt x="13944" y="8778"/>
                        <a:pt x="14230" y="8587"/>
                        <a:pt x="14515" y="8682"/>
                      </a:cubicBezTo>
                      <a:cubicBezTo>
                        <a:pt x="15277" y="8968"/>
                        <a:pt x="16135" y="9159"/>
                        <a:pt x="16897" y="9445"/>
                      </a:cubicBezTo>
                      <a:cubicBezTo>
                        <a:pt x="17087" y="9445"/>
                        <a:pt x="17278" y="9730"/>
                        <a:pt x="17182" y="10016"/>
                      </a:cubicBezTo>
                      <a:cubicBezTo>
                        <a:pt x="17182" y="10206"/>
                        <a:pt x="16992" y="10302"/>
                        <a:pt x="16801" y="10302"/>
                      </a:cubicBezTo>
                      <a:close/>
                      <a:moveTo>
                        <a:pt x="73475" y="8968"/>
                      </a:moveTo>
                      <a:cubicBezTo>
                        <a:pt x="73475" y="8968"/>
                        <a:pt x="73190" y="8968"/>
                        <a:pt x="73094" y="8682"/>
                      </a:cubicBezTo>
                      <a:cubicBezTo>
                        <a:pt x="73094" y="8492"/>
                        <a:pt x="73094" y="8206"/>
                        <a:pt x="73285" y="8111"/>
                      </a:cubicBezTo>
                      <a:cubicBezTo>
                        <a:pt x="74047" y="7825"/>
                        <a:pt x="74904" y="7539"/>
                        <a:pt x="75571" y="7158"/>
                      </a:cubicBezTo>
                      <a:cubicBezTo>
                        <a:pt x="75761" y="7158"/>
                        <a:pt x="76047" y="7158"/>
                        <a:pt x="76142" y="7349"/>
                      </a:cubicBezTo>
                      <a:cubicBezTo>
                        <a:pt x="76142" y="7539"/>
                        <a:pt x="76142" y="7825"/>
                        <a:pt x="75952" y="7921"/>
                      </a:cubicBezTo>
                      <a:cubicBezTo>
                        <a:pt x="75190" y="8206"/>
                        <a:pt x="74428" y="8492"/>
                        <a:pt x="73570" y="8873"/>
                      </a:cubicBezTo>
                      <a:cubicBezTo>
                        <a:pt x="73570" y="8873"/>
                        <a:pt x="73570" y="8873"/>
                        <a:pt x="73475" y="8873"/>
                      </a:cubicBezTo>
                      <a:close/>
                      <a:moveTo>
                        <a:pt x="11944" y="8682"/>
                      </a:moveTo>
                      <a:cubicBezTo>
                        <a:pt x="11944" y="8682"/>
                        <a:pt x="11944" y="8682"/>
                        <a:pt x="11753" y="8682"/>
                      </a:cubicBezTo>
                      <a:cubicBezTo>
                        <a:pt x="10991" y="8397"/>
                        <a:pt x="10229" y="8111"/>
                        <a:pt x="9372" y="7825"/>
                      </a:cubicBezTo>
                      <a:cubicBezTo>
                        <a:pt x="9181" y="7825"/>
                        <a:pt x="8991" y="7444"/>
                        <a:pt x="9086" y="7254"/>
                      </a:cubicBezTo>
                      <a:cubicBezTo>
                        <a:pt x="9086" y="7063"/>
                        <a:pt x="9372" y="6968"/>
                        <a:pt x="9658" y="7063"/>
                      </a:cubicBezTo>
                      <a:cubicBezTo>
                        <a:pt x="10420" y="7349"/>
                        <a:pt x="11182" y="7635"/>
                        <a:pt x="12039" y="7921"/>
                      </a:cubicBezTo>
                      <a:cubicBezTo>
                        <a:pt x="12229" y="7921"/>
                        <a:pt x="12325" y="8206"/>
                        <a:pt x="12325" y="8492"/>
                      </a:cubicBezTo>
                      <a:cubicBezTo>
                        <a:pt x="12325" y="8682"/>
                        <a:pt x="12134" y="8778"/>
                        <a:pt x="11944" y="8778"/>
                      </a:cubicBezTo>
                      <a:close/>
                      <a:moveTo>
                        <a:pt x="78142" y="7063"/>
                      </a:moveTo>
                      <a:cubicBezTo>
                        <a:pt x="78142" y="7063"/>
                        <a:pt x="77857" y="7063"/>
                        <a:pt x="77761" y="6778"/>
                      </a:cubicBezTo>
                      <a:cubicBezTo>
                        <a:pt x="77761" y="6587"/>
                        <a:pt x="77761" y="6301"/>
                        <a:pt x="77952" y="6206"/>
                      </a:cubicBezTo>
                      <a:cubicBezTo>
                        <a:pt x="78714" y="5825"/>
                        <a:pt x="79476" y="5444"/>
                        <a:pt x="80238" y="5158"/>
                      </a:cubicBezTo>
                      <a:cubicBezTo>
                        <a:pt x="80428" y="5158"/>
                        <a:pt x="80714" y="5158"/>
                        <a:pt x="80809" y="5349"/>
                      </a:cubicBezTo>
                      <a:cubicBezTo>
                        <a:pt x="80809" y="5539"/>
                        <a:pt x="80809" y="5825"/>
                        <a:pt x="80619" y="5920"/>
                      </a:cubicBezTo>
                      <a:cubicBezTo>
                        <a:pt x="79857" y="6301"/>
                        <a:pt x="79190" y="6682"/>
                        <a:pt x="78333" y="6968"/>
                      </a:cubicBezTo>
                      <a:cubicBezTo>
                        <a:pt x="78333" y="6968"/>
                        <a:pt x="78238" y="6968"/>
                        <a:pt x="78142" y="6968"/>
                      </a:cubicBezTo>
                      <a:close/>
                      <a:moveTo>
                        <a:pt x="7276" y="6873"/>
                      </a:moveTo>
                      <a:cubicBezTo>
                        <a:pt x="7276" y="6873"/>
                        <a:pt x="7181" y="6873"/>
                        <a:pt x="7086" y="6873"/>
                      </a:cubicBezTo>
                      <a:cubicBezTo>
                        <a:pt x="6324" y="6587"/>
                        <a:pt x="5562" y="6206"/>
                        <a:pt x="4800" y="5920"/>
                      </a:cubicBezTo>
                      <a:cubicBezTo>
                        <a:pt x="4609" y="5920"/>
                        <a:pt x="4514" y="5539"/>
                        <a:pt x="4609" y="5349"/>
                      </a:cubicBezTo>
                      <a:cubicBezTo>
                        <a:pt x="4609" y="5158"/>
                        <a:pt x="4895" y="5063"/>
                        <a:pt x="5181" y="5158"/>
                      </a:cubicBezTo>
                      <a:cubicBezTo>
                        <a:pt x="5943" y="5539"/>
                        <a:pt x="6705" y="5825"/>
                        <a:pt x="7467" y="6111"/>
                      </a:cubicBezTo>
                      <a:cubicBezTo>
                        <a:pt x="7657" y="6111"/>
                        <a:pt x="7753" y="6397"/>
                        <a:pt x="7657" y="6682"/>
                      </a:cubicBezTo>
                      <a:cubicBezTo>
                        <a:pt x="7657" y="6873"/>
                        <a:pt x="7467" y="6968"/>
                        <a:pt x="7276" y="6968"/>
                      </a:cubicBezTo>
                      <a:close/>
                      <a:moveTo>
                        <a:pt x="2704" y="4872"/>
                      </a:moveTo>
                      <a:cubicBezTo>
                        <a:pt x="2704" y="4872"/>
                        <a:pt x="2609" y="4872"/>
                        <a:pt x="2514" y="4872"/>
                      </a:cubicBezTo>
                      <a:cubicBezTo>
                        <a:pt x="1752" y="4491"/>
                        <a:pt x="990" y="4110"/>
                        <a:pt x="228" y="3730"/>
                      </a:cubicBezTo>
                      <a:cubicBezTo>
                        <a:pt x="37" y="3634"/>
                        <a:pt x="-58" y="3348"/>
                        <a:pt x="37" y="3158"/>
                      </a:cubicBezTo>
                      <a:cubicBezTo>
                        <a:pt x="133" y="2967"/>
                        <a:pt x="418" y="2872"/>
                        <a:pt x="609" y="2967"/>
                      </a:cubicBezTo>
                      <a:cubicBezTo>
                        <a:pt x="1371" y="3348"/>
                        <a:pt x="2133" y="3730"/>
                        <a:pt x="2895" y="4015"/>
                      </a:cubicBezTo>
                      <a:cubicBezTo>
                        <a:pt x="3085" y="4015"/>
                        <a:pt x="3181" y="4396"/>
                        <a:pt x="3085" y="4587"/>
                      </a:cubicBezTo>
                      <a:cubicBezTo>
                        <a:pt x="3085" y="4777"/>
                        <a:pt x="2895" y="4872"/>
                        <a:pt x="2704" y="4872"/>
                      </a:cubicBezTo>
                      <a:close/>
                      <a:moveTo>
                        <a:pt x="82619" y="4872"/>
                      </a:moveTo>
                      <a:cubicBezTo>
                        <a:pt x="82619" y="4872"/>
                        <a:pt x="82333" y="4872"/>
                        <a:pt x="82238" y="4587"/>
                      </a:cubicBezTo>
                      <a:cubicBezTo>
                        <a:pt x="82143" y="4396"/>
                        <a:pt x="82238" y="4110"/>
                        <a:pt x="82429" y="4015"/>
                      </a:cubicBezTo>
                      <a:cubicBezTo>
                        <a:pt x="83191" y="3634"/>
                        <a:pt x="83953" y="3158"/>
                        <a:pt x="84619" y="2777"/>
                      </a:cubicBezTo>
                      <a:cubicBezTo>
                        <a:pt x="84810" y="2682"/>
                        <a:pt x="85096" y="2777"/>
                        <a:pt x="85191" y="2967"/>
                      </a:cubicBezTo>
                      <a:cubicBezTo>
                        <a:pt x="85286" y="3158"/>
                        <a:pt x="85191" y="3444"/>
                        <a:pt x="85000" y="3539"/>
                      </a:cubicBezTo>
                      <a:cubicBezTo>
                        <a:pt x="84334" y="3920"/>
                        <a:pt x="83572" y="4301"/>
                        <a:pt x="82810" y="4777"/>
                      </a:cubicBezTo>
                      <a:cubicBezTo>
                        <a:pt x="82810" y="4777"/>
                        <a:pt x="82715" y="4777"/>
                        <a:pt x="82619" y="4777"/>
                      </a:cubicBezTo>
                      <a:close/>
                      <a:moveTo>
                        <a:pt x="87001" y="2301"/>
                      </a:moveTo>
                      <a:cubicBezTo>
                        <a:pt x="87001" y="2301"/>
                        <a:pt x="86715" y="2301"/>
                        <a:pt x="86620" y="2110"/>
                      </a:cubicBezTo>
                      <a:cubicBezTo>
                        <a:pt x="86524" y="1920"/>
                        <a:pt x="86620" y="1634"/>
                        <a:pt x="86715" y="1539"/>
                      </a:cubicBezTo>
                      <a:cubicBezTo>
                        <a:pt x="88048" y="681"/>
                        <a:pt x="88715" y="110"/>
                        <a:pt x="88715" y="110"/>
                      </a:cubicBezTo>
                      <a:cubicBezTo>
                        <a:pt x="88906" y="-80"/>
                        <a:pt x="89191" y="15"/>
                        <a:pt x="89287" y="110"/>
                      </a:cubicBezTo>
                      <a:cubicBezTo>
                        <a:pt x="89477" y="300"/>
                        <a:pt x="89382" y="586"/>
                        <a:pt x="89287" y="681"/>
                      </a:cubicBezTo>
                      <a:cubicBezTo>
                        <a:pt x="89287" y="681"/>
                        <a:pt x="88525" y="1253"/>
                        <a:pt x="87191" y="2110"/>
                      </a:cubicBezTo>
                      <a:cubicBezTo>
                        <a:pt x="87191" y="2110"/>
                        <a:pt x="87001" y="2110"/>
                        <a:pt x="87001" y="211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0" name="Freeform: Shape 1219">
                  <a:extLst>
                    <a:ext uri="{FF2B5EF4-FFF2-40B4-BE49-F238E27FC236}">
                      <a16:creationId xmlns:a16="http://schemas.microsoft.com/office/drawing/2014/main" id="{A46A70DE-44F4-6FF6-BFA1-14DFD49AC4BB}"/>
                    </a:ext>
                  </a:extLst>
                </p:cNvPr>
                <p:cNvSpPr/>
                <p:nvPr/>
              </p:nvSpPr>
              <p:spPr>
                <a:xfrm>
                  <a:off x="7297768" y="5222171"/>
                  <a:ext cx="102203" cy="86296"/>
                </a:xfrm>
                <a:custGeom>
                  <a:avLst/>
                  <a:gdLst>
                    <a:gd name="connsiteX0" fmla="*/ 0 w 102203"/>
                    <a:gd name="connsiteY0" fmla="*/ 86296 h 86296"/>
                    <a:gd name="connsiteX1" fmla="*/ 0 w 102203"/>
                    <a:gd name="connsiteY1" fmla="*/ 85439 h 86296"/>
                    <a:gd name="connsiteX2" fmla="*/ 2381 w 102203"/>
                    <a:gd name="connsiteY2" fmla="*/ 85058 h 86296"/>
                    <a:gd name="connsiteX3" fmla="*/ 2381 w 102203"/>
                    <a:gd name="connsiteY3" fmla="*/ 85915 h 86296"/>
                    <a:gd name="connsiteX4" fmla="*/ 0 w 102203"/>
                    <a:gd name="connsiteY4" fmla="*/ 86201 h 86296"/>
                    <a:gd name="connsiteX5" fmla="*/ 4953 w 102203"/>
                    <a:gd name="connsiteY5" fmla="*/ 85534 h 86296"/>
                    <a:gd name="connsiteX6" fmla="*/ 4763 w 102203"/>
                    <a:gd name="connsiteY6" fmla="*/ 84677 h 86296"/>
                    <a:gd name="connsiteX7" fmla="*/ 7239 w 102203"/>
                    <a:gd name="connsiteY7" fmla="*/ 84201 h 86296"/>
                    <a:gd name="connsiteX8" fmla="*/ 7429 w 102203"/>
                    <a:gd name="connsiteY8" fmla="*/ 85058 h 86296"/>
                    <a:gd name="connsiteX9" fmla="*/ 4953 w 102203"/>
                    <a:gd name="connsiteY9" fmla="*/ 85534 h 86296"/>
                    <a:gd name="connsiteX10" fmla="*/ 9906 w 102203"/>
                    <a:gd name="connsiteY10" fmla="*/ 84487 h 86296"/>
                    <a:gd name="connsiteX11" fmla="*/ 9715 w 102203"/>
                    <a:gd name="connsiteY11" fmla="*/ 83629 h 86296"/>
                    <a:gd name="connsiteX12" fmla="*/ 12097 w 102203"/>
                    <a:gd name="connsiteY12" fmla="*/ 82963 h 86296"/>
                    <a:gd name="connsiteX13" fmla="*/ 12287 w 102203"/>
                    <a:gd name="connsiteY13" fmla="*/ 83725 h 86296"/>
                    <a:gd name="connsiteX14" fmla="*/ 9811 w 102203"/>
                    <a:gd name="connsiteY14" fmla="*/ 84391 h 86296"/>
                    <a:gd name="connsiteX15" fmla="*/ 14764 w 102203"/>
                    <a:gd name="connsiteY15" fmla="*/ 83153 h 86296"/>
                    <a:gd name="connsiteX16" fmla="*/ 14478 w 102203"/>
                    <a:gd name="connsiteY16" fmla="*/ 82296 h 86296"/>
                    <a:gd name="connsiteX17" fmla="*/ 16859 w 102203"/>
                    <a:gd name="connsiteY17" fmla="*/ 81534 h 86296"/>
                    <a:gd name="connsiteX18" fmla="*/ 17145 w 102203"/>
                    <a:gd name="connsiteY18" fmla="*/ 82296 h 86296"/>
                    <a:gd name="connsiteX19" fmla="*/ 14764 w 102203"/>
                    <a:gd name="connsiteY19" fmla="*/ 83058 h 86296"/>
                    <a:gd name="connsiteX20" fmla="*/ 19526 w 102203"/>
                    <a:gd name="connsiteY20" fmla="*/ 81534 h 86296"/>
                    <a:gd name="connsiteX21" fmla="*/ 19240 w 102203"/>
                    <a:gd name="connsiteY21" fmla="*/ 80772 h 86296"/>
                    <a:gd name="connsiteX22" fmla="*/ 21622 w 102203"/>
                    <a:gd name="connsiteY22" fmla="*/ 79915 h 86296"/>
                    <a:gd name="connsiteX23" fmla="*/ 21907 w 102203"/>
                    <a:gd name="connsiteY23" fmla="*/ 80677 h 86296"/>
                    <a:gd name="connsiteX24" fmla="*/ 19526 w 102203"/>
                    <a:gd name="connsiteY24" fmla="*/ 81629 h 86296"/>
                    <a:gd name="connsiteX25" fmla="*/ 24193 w 102203"/>
                    <a:gd name="connsiteY25" fmla="*/ 79629 h 86296"/>
                    <a:gd name="connsiteX26" fmla="*/ 23813 w 102203"/>
                    <a:gd name="connsiteY26" fmla="*/ 78867 h 86296"/>
                    <a:gd name="connsiteX27" fmla="*/ 26098 w 102203"/>
                    <a:gd name="connsiteY27" fmla="*/ 77819 h 86296"/>
                    <a:gd name="connsiteX28" fmla="*/ 26479 w 102203"/>
                    <a:gd name="connsiteY28" fmla="*/ 78581 h 86296"/>
                    <a:gd name="connsiteX29" fmla="*/ 24193 w 102203"/>
                    <a:gd name="connsiteY29" fmla="*/ 79629 h 86296"/>
                    <a:gd name="connsiteX30" fmla="*/ 28765 w 102203"/>
                    <a:gd name="connsiteY30" fmla="*/ 77438 h 86296"/>
                    <a:gd name="connsiteX31" fmla="*/ 28384 w 102203"/>
                    <a:gd name="connsiteY31" fmla="*/ 76676 h 86296"/>
                    <a:gd name="connsiteX32" fmla="*/ 30575 w 102203"/>
                    <a:gd name="connsiteY32" fmla="*/ 75533 h 86296"/>
                    <a:gd name="connsiteX33" fmla="*/ 30956 w 102203"/>
                    <a:gd name="connsiteY33" fmla="*/ 76295 h 86296"/>
                    <a:gd name="connsiteX34" fmla="*/ 28765 w 102203"/>
                    <a:gd name="connsiteY34" fmla="*/ 77438 h 86296"/>
                    <a:gd name="connsiteX35" fmla="*/ 33147 w 102203"/>
                    <a:gd name="connsiteY35" fmla="*/ 75057 h 86296"/>
                    <a:gd name="connsiteX36" fmla="*/ 32766 w 102203"/>
                    <a:gd name="connsiteY36" fmla="*/ 74295 h 86296"/>
                    <a:gd name="connsiteX37" fmla="*/ 34957 w 102203"/>
                    <a:gd name="connsiteY37" fmla="*/ 73057 h 86296"/>
                    <a:gd name="connsiteX38" fmla="*/ 35338 w 102203"/>
                    <a:gd name="connsiteY38" fmla="*/ 73723 h 86296"/>
                    <a:gd name="connsiteX39" fmla="*/ 33147 w 102203"/>
                    <a:gd name="connsiteY39" fmla="*/ 75057 h 86296"/>
                    <a:gd name="connsiteX40" fmla="*/ 37433 w 102203"/>
                    <a:gd name="connsiteY40" fmla="*/ 72390 h 86296"/>
                    <a:gd name="connsiteX41" fmla="*/ 36957 w 102203"/>
                    <a:gd name="connsiteY41" fmla="*/ 71723 h 86296"/>
                    <a:gd name="connsiteX42" fmla="*/ 39052 w 102203"/>
                    <a:gd name="connsiteY42" fmla="*/ 70295 h 86296"/>
                    <a:gd name="connsiteX43" fmla="*/ 39529 w 102203"/>
                    <a:gd name="connsiteY43" fmla="*/ 70961 h 86296"/>
                    <a:gd name="connsiteX44" fmla="*/ 37433 w 102203"/>
                    <a:gd name="connsiteY44" fmla="*/ 72390 h 86296"/>
                    <a:gd name="connsiteX45" fmla="*/ 41529 w 102203"/>
                    <a:gd name="connsiteY45" fmla="*/ 69532 h 86296"/>
                    <a:gd name="connsiteX46" fmla="*/ 41053 w 102203"/>
                    <a:gd name="connsiteY46" fmla="*/ 68866 h 86296"/>
                    <a:gd name="connsiteX47" fmla="*/ 43053 w 102203"/>
                    <a:gd name="connsiteY47" fmla="*/ 67342 h 86296"/>
                    <a:gd name="connsiteX48" fmla="*/ 43529 w 102203"/>
                    <a:gd name="connsiteY48" fmla="*/ 68008 h 86296"/>
                    <a:gd name="connsiteX49" fmla="*/ 41529 w 102203"/>
                    <a:gd name="connsiteY49" fmla="*/ 69532 h 86296"/>
                    <a:gd name="connsiteX50" fmla="*/ 45529 w 102203"/>
                    <a:gd name="connsiteY50" fmla="*/ 66484 h 86296"/>
                    <a:gd name="connsiteX51" fmla="*/ 44958 w 102203"/>
                    <a:gd name="connsiteY51" fmla="*/ 65818 h 86296"/>
                    <a:gd name="connsiteX52" fmla="*/ 46863 w 102203"/>
                    <a:gd name="connsiteY52" fmla="*/ 64198 h 86296"/>
                    <a:gd name="connsiteX53" fmla="*/ 47434 w 102203"/>
                    <a:gd name="connsiteY53" fmla="*/ 64865 h 86296"/>
                    <a:gd name="connsiteX54" fmla="*/ 45434 w 102203"/>
                    <a:gd name="connsiteY54" fmla="*/ 66484 h 86296"/>
                    <a:gd name="connsiteX55" fmla="*/ 49434 w 102203"/>
                    <a:gd name="connsiteY55" fmla="*/ 63246 h 86296"/>
                    <a:gd name="connsiteX56" fmla="*/ 48863 w 102203"/>
                    <a:gd name="connsiteY56" fmla="*/ 62579 h 86296"/>
                    <a:gd name="connsiteX57" fmla="*/ 50768 w 102203"/>
                    <a:gd name="connsiteY57" fmla="*/ 60865 h 86296"/>
                    <a:gd name="connsiteX58" fmla="*/ 51340 w 102203"/>
                    <a:gd name="connsiteY58" fmla="*/ 61531 h 86296"/>
                    <a:gd name="connsiteX59" fmla="*/ 49434 w 102203"/>
                    <a:gd name="connsiteY59" fmla="*/ 63151 h 86296"/>
                    <a:gd name="connsiteX60" fmla="*/ 53149 w 102203"/>
                    <a:gd name="connsiteY60" fmla="*/ 59817 h 86296"/>
                    <a:gd name="connsiteX61" fmla="*/ 52578 w 102203"/>
                    <a:gd name="connsiteY61" fmla="*/ 59246 h 86296"/>
                    <a:gd name="connsiteX62" fmla="*/ 54197 w 102203"/>
                    <a:gd name="connsiteY62" fmla="*/ 57340 h 86296"/>
                    <a:gd name="connsiteX63" fmla="*/ 54864 w 102203"/>
                    <a:gd name="connsiteY63" fmla="*/ 57817 h 86296"/>
                    <a:gd name="connsiteX64" fmla="*/ 53245 w 102203"/>
                    <a:gd name="connsiteY64" fmla="*/ 59817 h 86296"/>
                    <a:gd name="connsiteX65" fmla="*/ 56292 w 102203"/>
                    <a:gd name="connsiteY65" fmla="*/ 55816 h 86296"/>
                    <a:gd name="connsiteX66" fmla="*/ 55626 w 102203"/>
                    <a:gd name="connsiteY66" fmla="*/ 55340 h 86296"/>
                    <a:gd name="connsiteX67" fmla="*/ 57055 w 102203"/>
                    <a:gd name="connsiteY67" fmla="*/ 53245 h 86296"/>
                    <a:gd name="connsiteX68" fmla="*/ 57721 w 102203"/>
                    <a:gd name="connsiteY68" fmla="*/ 53721 h 86296"/>
                    <a:gd name="connsiteX69" fmla="*/ 56292 w 102203"/>
                    <a:gd name="connsiteY69" fmla="*/ 55816 h 86296"/>
                    <a:gd name="connsiteX70" fmla="*/ 59055 w 102203"/>
                    <a:gd name="connsiteY70" fmla="*/ 51625 h 86296"/>
                    <a:gd name="connsiteX71" fmla="*/ 58388 w 102203"/>
                    <a:gd name="connsiteY71" fmla="*/ 51149 h 86296"/>
                    <a:gd name="connsiteX72" fmla="*/ 59722 w 102203"/>
                    <a:gd name="connsiteY72" fmla="*/ 49054 h 86296"/>
                    <a:gd name="connsiteX73" fmla="*/ 60484 w 102203"/>
                    <a:gd name="connsiteY73" fmla="*/ 49530 h 86296"/>
                    <a:gd name="connsiteX74" fmla="*/ 59150 w 102203"/>
                    <a:gd name="connsiteY74" fmla="*/ 51625 h 86296"/>
                    <a:gd name="connsiteX75" fmla="*/ 61627 w 102203"/>
                    <a:gd name="connsiteY75" fmla="*/ 47339 h 86296"/>
                    <a:gd name="connsiteX76" fmla="*/ 60865 w 102203"/>
                    <a:gd name="connsiteY76" fmla="*/ 46958 h 86296"/>
                    <a:gd name="connsiteX77" fmla="*/ 62103 w 102203"/>
                    <a:gd name="connsiteY77" fmla="*/ 44767 h 86296"/>
                    <a:gd name="connsiteX78" fmla="*/ 62865 w 102203"/>
                    <a:gd name="connsiteY78" fmla="*/ 45148 h 86296"/>
                    <a:gd name="connsiteX79" fmla="*/ 61627 w 102203"/>
                    <a:gd name="connsiteY79" fmla="*/ 47339 h 86296"/>
                    <a:gd name="connsiteX80" fmla="*/ 64103 w 102203"/>
                    <a:gd name="connsiteY80" fmla="*/ 42958 h 86296"/>
                    <a:gd name="connsiteX81" fmla="*/ 63341 w 102203"/>
                    <a:gd name="connsiteY81" fmla="*/ 42577 h 86296"/>
                    <a:gd name="connsiteX82" fmla="*/ 64579 w 102203"/>
                    <a:gd name="connsiteY82" fmla="*/ 40386 h 86296"/>
                    <a:gd name="connsiteX83" fmla="*/ 65341 w 102203"/>
                    <a:gd name="connsiteY83" fmla="*/ 40767 h 86296"/>
                    <a:gd name="connsiteX84" fmla="*/ 64103 w 102203"/>
                    <a:gd name="connsiteY84" fmla="*/ 42958 h 86296"/>
                    <a:gd name="connsiteX85" fmla="*/ 66580 w 102203"/>
                    <a:gd name="connsiteY85" fmla="*/ 38576 h 86296"/>
                    <a:gd name="connsiteX86" fmla="*/ 65817 w 102203"/>
                    <a:gd name="connsiteY86" fmla="*/ 38195 h 86296"/>
                    <a:gd name="connsiteX87" fmla="*/ 67056 w 102203"/>
                    <a:gd name="connsiteY87" fmla="*/ 36004 h 86296"/>
                    <a:gd name="connsiteX88" fmla="*/ 67818 w 102203"/>
                    <a:gd name="connsiteY88" fmla="*/ 36385 h 86296"/>
                    <a:gd name="connsiteX89" fmla="*/ 66580 w 102203"/>
                    <a:gd name="connsiteY89" fmla="*/ 38576 h 86296"/>
                    <a:gd name="connsiteX90" fmla="*/ 69056 w 102203"/>
                    <a:gd name="connsiteY90" fmla="*/ 34195 h 86296"/>
                    <a:gd name="connsiteX91" fmla="*/ 68294 w 102203"/>
                    <a:gd name="connsiteY91" fmla="*/ 33814 h 86296"/>
                    <a:gd name="connsiteX92" fmla="*/ 69532 w 102203"/>
                    <a:gd name="connsiteY92" fmla="*/ 31623 h 86296"/>
                    <a:gd name="connsiteX93" fmla="*/ 70294 w 102203"/>
                    <a:gd name="connsiteY93" fmla="*/ 32004 h 86296"/>
                    <a:gd name="connsiteX94" fmla="*/ 69056 w 102203"/>
                    <a:gd name="connsiteY94" fmla="*/ 34195 h 86296"/>
                    <a:gd name="connsiteX95" fmla="*/ 71628 w 102203"/>
                    <a:gd name="connsiteY95" fmla="*/ 29908 h 86296"/>
                    <a:gd name="connsiteX96" fmla="*/ 70866 w 102203"/>
                    <a:gd name="connsiteY96" fmla="*/ 29432 h 86296"/>
                    <a:gd name="connsiteX97" fmla="*/ 72199 w 102203"/>
                    <a:gd name="connsiteY97" fmla="*/ 27337 h 86296"/>
                    <a:gd name="connsiteX98" fmla="*/ 72866 w 102203"/>
                    <a:gd name="connsiteY98" fmla="*/ 27813 h 86296"/>
                    <a:gd name="connsiteX99" fmla="*/ 71533 w 102203"/>
                    <a:gd name="connsiteY99" fmla="*/ 29908 h 86296"/>
                    <a:gd name="connsiteX100" fmla="*/ 74295 w 102203"/>
                    <a:gd name="connsiteY100" fmla="*/ 25717 h 86296"/>
                    <a:gd name="connsiteX101" fmla="*/ 73628 w 102203"/>
                    <a:gd name="connsiteY101" fmla="*/ 25241 h 86296"/>
                    <a:gd name="connsiteX102" fmla="*/ 74962 w 102203"/>
                    <a:gd name="connsiteY102" fmla="*/ 23336 h 86296"/>
                    <a:gd name="connsiteX103" fmla="*/ 74962 w 102203"/>
                    <a:gd name="connsiteY103" fmla="*/ 23336 h 86296"/>
                    <a:gd name="connsiteX104" fmla="*/ 75628 w 102203"/>
                    <a:gd name="connsiteY104" fmla="*/ 23717 h 86296"/>
                    <a:gd name="connsiteX105" fmla="*/ 75533 w 102203"/>
                    <a:gd name="connsiteY105" fmla="*/ 23717 h 86296"/>
                    <a:gd name="connsiteX106" fmla="*/ 74200 w 102203"/>
                    <a:gd name="connsiteY106" fmla="*/ 25717 h 86296"/>
                    <a:gd name="connsiteX107" fmla="*/ 77248 w 102203"/>
                    <a:gd name="connsiteY107" fmla="*/ 21717 h 86296"/>
                    <a:gd name="connsiteX108" fmla="*/ 76581 w 102203"/>
                    <a:gd name="connsiteY108" fmla="*/ 21146 h 86296"/>
                    <a:gd name="connsiteX109" fmla="*/ 78296 w 102203"/>
                    <a:gd name="connsiteY109" fmla="*/ 19240 h 86296"/>
                    <a:gd name="connsiteX110" fmla="*/ 78962 w 102203"/>
                    <a:gd name="connsiteY110" fmla="*/ 19812 h 86296"/>
                    <a:gd name="connsiteX111" fmla="*/ 77343 w 102203"/>
                    <a:gd name="connsiteY111" fmla="*/ 21717 h 86296"/>
                    <a:gd name="connsiteX112" fmla="*/ 80677 w 102203"/>
                    <a:gd name="connsiteY112" fmla="*/ 18002 h 86296"/>
                    <a:gd name="connsiteX113" fmla="*/ 80105 w 102203"/>
                    <a:gd name="connsiteY113" fmla="*/ 17431 h 86296"/>
                    <a:gd name="connsiteX114" fmla="*/ 81915 w 102203"/>
                    <a:gd name="connsiteY114" fmla="*/ 15621 h 86296"/>
                    <a:gd name="connsiteX115" fmla="*/ 82486 w 102203"/>
                    <a:gd name="connsiteY115" fmla="*/ 16192 h 86296"/>
                    <a:gd name="connsiteX116" fmla="*/ 80677 w 102203"/>
                    <a:gd name="connsiteY116" fmla="*/ 17907 h 86296"/>
                    <a:gd name="connsiteX117" fmla="*/ 84296 w 102203"/>
                    <a:gd name="connsiteY117" fmla="*/ 14573 h 86296"/>
                    <a:gd name="connsiteX118" fmla="*/ 83725 w 102203"/>
                    <a:gd name="connsiteY118" fmla="*/ 13906 h 86296"/>
                    <a:gd name="connsiteX119" fmla="*/ 85630 w 102203"/>
                    <a:gd name="connsiteY119" fmla="*/ 12192 h 86296"/>
                    <a:gd name="connsiteX120" fmla="*/ 86201 w 102203"/>
                    <a:gd name="connsiteY120" fmla="*/ 12859 h 86296"/>
                    <a:gd name="connsiteX121" fmla="*/ 84296 w 102203"/>
                    <a:gd name="connsiteY121" fmla="*/ 14478 h 86296"/>
                    <a:gd name="connsiteX122" fmla="*/ 88106 w 102203"/>
                    <a:gd name="connsiteY122" fmla="*/ 11239 h 86296"/>
                    <a:gd name="connsiteX123" fmla="*/ 87534 w 102203"/>
                    <a:gd name="connsiteY123" fmla="*/ 10573 h 86296"/>
                    <a:gd name="connsiteX124" fmla="*/ 89535 w 102203"/>
                    <a:gd name="connsiteY124" fmla="*/ 8954 h 86296"/>
                    <a:gd name="connsiteX125" fmla="*/ 90011 w 102203"/>
                    <a:gd name="connsiteY125" fmla="*/ 9620 h 86296"/>
                    <a:gd name="connsiteX126" fmla="*/ 88106 w 102203"/>
                    <a:gd name="connsiteY126" fmla="*/ 11239 h 86296"/>
                    <a:gd name="connsiteX127" fmla="*/ 92011 w 102203"/>
                    <a:gd name="connsiteY127" fmla="*/ 8096 h 86296"/>
                    <a:gd name="connsiteX128" fmla="*/ 91535 w 102203"/>
                    <a:gd name="connsiteY128" fmla="*/ 7429 h 86296"/>
                    <a:gd name="connsiteX129" fmla="*/ 93535 w 102203"/>
                    <a:gd name="connsiteY129" fmla="*/ 5905 h 86296"/>
                    <a:gd name="connsiteX130" fmla="*/ 94012 w 102203"/>
                    <a:gd name="connsiteY130" fmla="*/ 6572 h 86296"/>
                    <a:gd name="connsiteX131" fmla="*/ 92011 w 102203"/>
                    <a:gd name="connsiteY131" fmla="*/ 8096 h 86296"/>
                    <a:gd name="connsiteX132" fmla="*/ 96012 w 102203"/>
                    <a:gd name="connsiteY132" fmla="*/ 5048 h 86296"/>
                    <a:gd name="connsiteX133" fmla="*/ 95536 w 102203"/>
                    <a:gd name="connsiteY133" fmla="*/ 4381 h 86296"/>
                    <a:gd name="connsiteX134" fmla="*/ 97536 w 102203"/>
                    <a:gd name="connsiteY134" fmla="*/ 2857 h 86296"/>
                    <a:gd name="connsiteX135" fmla="*/ 98012 w 102203"/>
                    <a:gd name="connsiteY135" fmla="*/ 3524 h 86296"/>
                    <a:gd name="connsiteX136" fmla="*/ 96012 w 102203"/>
                    <a:gd name="connsiteY136" fmla="*/ 5048 h 86296"/>
                    <a:gd name="connsiteX137" fmla="*/ 100108 w 102203"/>
                    <a:gd name="connsiteY137" fmla="*/ 2096 h 86296"/>
                    <a:gd name="connsiteX138" fmla="*/ 99631 w 102203"/>
                    <a:gd name="connsiteY138" fmla="*/ 1429 h 86296"/>
                    <a:gd name="connsiteX139" fmla="*/ 101727 w 102203"/>
                    <a:gd name="connsiteY139" fmla="*/ 0 h 86296"/>
                    <a:gd name="connsiteX140" fmla="*/ 102203 w 102203"/>
                    <a:gd name="connsiteY140" fmla="*/ 667 h 86296"/>
                    <a:gd name="connsiteX141" fmla="*/ 100108 w 102203"/>
                    <a:gd name="connsiteY141" fmla="*/ 2096 h 862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102203" h="86296">
                      <a:moveTo>
                        <a:pt x="0" y="86296"/>
                      </a:moveTo>
                      <a:lnTo>
                        <a:pt x="0" y="85439"/>
                      </a:lnTo>
                      <a:cubicBezTo>
                        <a:pt x="762" y="85439"/>
                        <a:pt x="1524" y="85249"/>
                        <a:pt x="2381" y="85058"/>
                      </a:cubicBezTo>
                      <a:lnTo>
                        <a:pt x="2381" y="85915"/>
                      </a:lnTo>
                      <a:cubicBezTo>
                        <a:pt x="1714" y="86011"/>
                        <a:pt x="857" y="86106"/>
                        <a:pt x="0" y="86201"/>
                      </a:cubicBezTo>
                      <a:close/>
                      <a:moveTo>
                        <a:pt x="4953" y="85534"/>
                      </a:moveTo>
                      <a:lnTo>
                        <a:pt x="4763" y="84677"/>
                      </a:lnTo>
                      <a:cubicBezTo>
                        <a:pt x="5620" y="84582"/>
                        <a:pt x="6382" y="84391"/>
                        <a:pt x="7239" y="84201"/>
                      </a:cubicBezTo>
                      <a:lnTo>
                        <a:pt x="7429" y="85058"/>
                      </a:lnTo>
                      <a:cubicBezTo>
                        <a:pt x="6667" y="85249"/>
                        <a:pt x="5810" y="85439"/>
                        <a:pt x="4953" y="85534"/>
                      </a:cubicBezTo>
                      <a:close/>
                      <a:moveTo>
                        <a:pt x="9906" y="84487"/>
                      </a:moveTo>
                      <a:lnTo>
                        <a:pt x="9715" y="83629"/>
                      </a:lnTo>
                      <a:cubicBezTo>
                        <a:pt x="10573" y="83439"/>
                        <a:pt x="11334" y="83248"/>
                        <a:pt x="12097" y="82963"/>
                      </a:cubicBezTo>
                      <a:lnTo>
                        <a:pt x="12287" y="83725"/>
                      </a:lnTo>
                      <a:cubicBezTo>
                        <a:pt x="11525" y="83915"/>
                        <a:pt x="10668" y="84106"/>
                        <a:pt x="9811" y="84391"/>
                      </a:cubicBezTo>
                      <a:close/>
                      <a:moveTo>
                        <a:pt x="14764" y="83153"/>
                      </a:moveTo>
                      <a:lnTo>
                        <a:pt x="14478" y="82296"/>
                      </a:lnTo>
                      <a:cubicBezTo>
                        <a:pt x="15240" y="82010"/>
                        <a:pt x="16097" y="81820"/>
                        <a:pt x="16859" y="81534"/>
                      </a:cubicBezTo>
                      <a:lnTo>
                        <a:pt x="17145" y="82296"/>
                      </a:lnTo>
                      <a:cubicBezTo>
                        <a:pt x="16383" y="82582"/>
                        <a:pt x="15621" y="82772"/>
                        <a:pt x="14764" y="83058"/>
                      </a:cubicBezTo>
                      <a:close/>
                      <a:moveTo>
                        <a:pt x="19526" y="81534"/>
                      </a:moveTo>
                      <a:lnTo>
                        <a:pt x="19240" y="80772"/>
                      </a:lnTo>
                      <a:cubicBezTo>
                        <a:pt x="20002" y="80486"/>
                        <a:pt x="20859" y="80200"/>
                        <a:pt x="21622" y="79915"/>
                      </a:cubicBezTo>
                      <a:lnTo>
                        <a:pt x="21907" y="80677"/>
                      </a:lnTo>
                      <a:cubicBezTo>
                        <a:pt x="21146" y="80963"/>
                        <a:pt x="20383" y="81343"/>
                        <a:pt x="19526" y="81629"/>
                      </a:cubicBezTo>
                      <a:close/>
                      <a:moveTo>
                        <a:pt x="24193" y="79629"/>
                      </a:moveTo>
                      <a:lnTo>
                        <a:pt x="23813" y="78867"/>
                      </a:lnTo>
                      <a:cubicBezTo>
                        <a:pt x="24574" y="78486"/>
                        <a:pt x="25336" y="78200"/>
                        <a:pt x="26098" y="77819"/>
                      </a:cubicBezTo>
                      <a:lnTo>
                        <a:pt x="26479" y="78581"/>
                      </a:lnTo>
                      <a:cubicBezTo>
                        <a:pt x="25717" y="78962"/>
                        <a:pt x="24955" y="79343"/>
                        <a:pt x="24193" y="79629"/>
                      </a:cubicBezTo>
                      <a:close/>
                      <a:moveTo>
                        <a:pt x="28765" y="77438"/>
                      </a:moveTo>
                      <a:lnTo>
                        <a:pt x="28384" y="76676"/>
                      </a:lnTo>
                      <a:cubicBezTo>
                        <a:pt x="29146" y="76295"/>
                        <a:pt x="29908" y="75914"/>
                        <a:pt x="30575" y="75533"/>
                      </a:cubicBezTo>
                      <a:lnTo>
                        <a:pt x="30956" y="76295"/>
                      </a:lnTo>
                      <a:cubicBezTo>
                        <a:pt x="30194" y="76676"/>
                        <a:pt x="29527" y="77057"/>
                        <a:pt x="28765" y="77438"/>
                      </a:cubicBezTo>
                      <a:close/>
                      <a:moveTo>
                        <a:pt x="33147" y="75057"/>
                      </a:moveTo>
                      <a:lnTo>
                        <a:pt x="32766" y="74295"/>
                      </a:lnTo>
                      <a:cubicBezTo>
                        <a:pt x="33528" y="73914"/>
                        <a:pt x="34195" y="73438"/>
                        <a:pt x="34957" y="73057"/>
                      </a:cubicBezTo>
                      <a:lnTo>
                        <a:pt x="35338" y="73723"/>
                      </a:lnTo>
                      <a:cubicBezTo>
                        <a:pt x="34671" y="74200"/>
                        <a:pt x="33909" y="74581"/>
                        <a:pt x="33147" y="75057"/>
                      </a:cubicBezTo>
                      <a:close/>
                      <a:moveTo>
                        <a:pt x="37433" y="72390"/>
                      </a:moveTo>
                      <a:lnTo>
                        <a:pt x="36957" y="71723"/>
                      </a:lnTo>
                      <a:cubicBezTo>
                        <a:pt x="37624" y="71247"/>
                        <a:pt x="38386" y="70771"/>
                        <a:pt x="39052" y="70295"/>
                      </a:cubicBezTo>
                      <a:lnTo>
                        <a:pt x="39529" y="70961"/>
                      </a:lnTo>
                      <a:cubicBezTo>
                        <a:pt x="38862" y="71438"/>
                        <a:pt x="38100" y="71914"/>
                        <a:pt x="37433" y="72390"/>
                      </a:cubicBezTo>
                      <a:close/>
                      <a:moveTo>
                        <a:pt x="41529" y="69532"/>
                      </a:moveTo>
                      <a:lnTo>
                        <a:pt x="41053" y="68866"/>
                      </a:lnTo>
                      <a:cubicBezTo>
                        <a:pt x="41719" y="68389"/>
                        <a:pt x="42386" y="67818"/>
                        <a:pt x="43053" y="67342"/>
                      </a:cubicBezTo>
                      <a:lnTo>
                        <a:pt x="43529" y="68008"/>
                      </a:lnTo>
                      <a:cubicBezTo>
                        <a:pt x="42863" y="68485"/>
                        <a:pt x="42196" y="69056"/>
                        <a:pt x="41529" y="69532"/>
                      </a:cubicBezTo>
                      <a:close/>
                      <a:moveTo>
                        <a:pt x="45529" y="66484"/>
                      </a:moveTo>
                      <a:lnTo>
                        <a:pt x="44958" y="65818"/>
                      </a:lnTo>
                      <a:cubicBezTo>
                        <a:pt x="45625" y="65246"/>
                        <a:pt x="46291" y="64675"/>
                        <a:pt x="46863" y="64198"/>
                      </a:cubicBezTo>
                      <a:lnTo>
                        <a:pt x="47434" y="64865"/>
                      </a:lnTo>
                      <a:cubicBezTo>
                        <a:pt x="46863" y="65341"/>
                        <a:pt x="46196" y="65913"/>
                        <a:pt x="45434" y="66484"/>
                      </a:cubicBezTo>
                      <a:close/>
                      <a:moveTo>
                        <a:pt x="49434" y="63246"/>
                      </a:moveTo>
                      <a:lnTo>
                        <a:pt x="48863" y="62579"/>
                      </a:lnTo>
                      <a:cubicBezTo>
                        <a:pt x="49530" y="62008"/>
                        <a:pt x="50197" y="61436"/>
                        <a:pt x="50768" y="60865"/>
                      </a:cubicBezTo>
                      <a:lnTo>
                        <a:pt x="51340" y="61531"/>
                      </a:lnTo>
                      <a:cubicBezTo>
                        <a:pt x="50768" y="62008"/>
                        <a:pt x="50101" y="62579"/>
                        <a:pt x="49434" y="63151"/>
                      </a:cubicBezTo>
                      <a:close/>
                      <a:moveTo>
                        <a:pt x="53149" y="59817"/>
                      </a:moveTo>
                      <a:lnTo>
                        <a:pt x="52578" y="59246"/>
                      </a:lnTo>
                      <a:cubicBezTo>
                        <a:pt x="53054" y="58674"/>
                        <a:pt x="53626" y="58007"/>
                        <a:pt x="54197" y="57340"/>
                      </a:cubicBezTo>
                      <a:lnTo>
                        <a:pt x="54864" y="57817"/>
                      </a:lnTo>
                      <a:cubicBezTo>
                        <a:pt x="54292" y="58483"/>
                        <a:pt x="53721" y="59150"/>
                        <a:pt x="53245" y="59817"/>
                      </a:cubicBezTo>
                      <a:close/>
                      <a:moveTo>
                        <a:pt x="56292" y="55816"/>
                      </a:moveTo>
                      <a:lnTo>
                        <a:pt x="55626" y="55340"/>
                      </a:lnTo>
                      <a:cubicBezTo>
                        <a:pt x="56102" y="54673"/>
                        <a:pt x="56578" y="54007"/>
                        <a:pt x="57055" y="53245"/>
                      </a:cubicBezTo>
                      <a:lnTo>
                        <a:pt x="57721" y="53721"/>
                      </a:lnTo>
                      <a:cubicBezTo>
                        <a:pt x="57245" y="54483"/>
                        <a:pt x="56769" y="55150"/>
                        <a:pt x="56292" y="55816"/>
                      </a:cubicBezTo>
                      <a:close/>
                      <a:moveTo>
                        <a:pt x="59055" y="51625"/>
                      </a:moveTo>
                      <a:lnTo>
                        <a:pt x="58388" y="51149"/>
                      </a:lnTo>
                      <a:cubicBezTo>
                        <a:pt x="58864" y="50482"/>
                        <a:pt x="59246" y="49721"/>
                        <a:pt x="59722" y="49054"/>
                      </a:cubicBezTo>
                      <a:lnTo>
                        <a:pt x="60484" y="49530"/>
                      </a:lnTo>
                      <a:cubicBezTo>
                        <a:pt x="60007" y="50292"/>
                        <a:pt x="59626" y="50959"/>
                        <a:pt x="59150" y="51625"/>
                      </a:cubicBezTo>
                      <a:close/>
                      <a:moveTo>
                        <a:pt x="61627" y="47339"/>
                      </a:moveTo>
                      <a:lnTo>
                        <a:pt x="60865" y="46958"/>
                      </a:lnTo>
                      <a:cubicBezTo>
                        <a:pt x="61246" y="46196"/>
                        <a:pt x="61722" y="45529"/>
                        <a:pt x="62103" y="44767"/>
                      </a:cubicBezTo>
                      <a:lnTo>
                        <a:pt x="62865" y="45148"/>
                      </a:lnTo>
                      <a:cubicBezTo>
                        <a:pt x="62484" y="45910"/>
                        <a:pt x="62008" y="46672"/>
                        <a:pt x="61627" y="47339"/>
                      </a:cubicBezTo>
                      <a:close/>
                      <a:moveTo>
                        <a:pt x="64103" y="42958"/>
                      </a:moveTo>
                      <a:lnTo>
                        <a:pt x="63341" y="42577"/>
                      </a:lnTo>
                      <a:lnTo>
                        <a:pt x="64579" y="40386"/>
                      </a:lnTo>
                      <a:lnTo>
                        <a:pt x="65341" y="40767"/>
                      </a:lnTo>
                      <a:lnTo>
                        <a:pt x="64103" y="42958"/>
                      </a:lnTo>
                      <a:close/>
                      <a:moveTo>
                        <a:pt x="66580" y="38576"/>
                      </a:moveTo>
                      <a:lnTo>
                        <a:pt x="65817" y="38195"/>
                      </a:lnTo>
                      <a:lnTo>
                        <a:pt x="67056" y="36004"/>
                      </a:lnTo>
                      <a:lnTo>
                        <a:pt x="67818" y="36385"/>
                      </a:lnTo>
                      <a:lnTo>
                        <a:pt x="66580" y="38576"/>
                      </a:lnTo>
                      <a:close/>
                      <a:moveTo>
                        <a:pt x="69056" y="34195"/>
                      </a:moveTo>
                      <a:lnTo>
                        <a:pt x="68294" y="33814"/>
                      </a:lnTo>
                      <a:cubicBezTo>
                        <a:pt x="68675" y="33052"/>
                        <a:pt x="69151" y="32385"/>
                        <a:pt x="69532" y="31623"/>
                      </a:cubicBezTo>
                      <a:lnTo>
                        <a:pt x="70294" y="32004"/>
                      </a:lnTo>
                      <a:cubicBezTo>
                        <a:pt x="69913" y="32671"/>
                        <a:pt x="69437" y="33433"/>
                        <a:pt x="69056" y="34195"/>
                      </a:cubicBezTo>
                      <a:close/>
                      <a:moveTo>
                        <a:pt x="71628" y="29908"/>
                      </a:moveTo>
                      <a:lnTo>
                        <a:pt x="70866" y="29432"/>
                      </a:lnTo>
                      <a:cubicBezTo>
                        <a:pt x="71342" y="28670"/>
                        <a:pt x="71723" y="28004"/>
                        <a:pt x="72199" y="27337"/>
                      </a:cubicBezTo>
                      <a:lnTo>
                        <a:pt x="72866" y="27813"/>
                      </a:lnTo>
                      <a:cubicBezTo>
                        <a:pt x="72390" y="28480"/>
                        <a:pt x="72009" y="29242"/>
                        <a:pt x="71533" y="29908"/>
                      </a:cubicBezTo>
                      <a:close/>
                      <a:moveTo>
                        <a:pt x="74295" y="25717"/>
                      </a:moveTo>
                      <a:lnTo>
                        <a:pt x="73628" y="25241"/>
                      </a:lnTo>
                      <a:cubicBezTo>
                        <a:pt x="74104" y="24574"/>
                        <a:pt x="74581" y="23908"/>
                        <a:pt x="74962" y="23336"/>
                      </a:cubicBezTo>
                      <a:lnTo>
                        <a:pt x="74962" y="23336"/>
                      </a:lnTo>
                      <a:cubicBezTo>
                        <a:pt x="74962" y="23336"/>
                        <a:pt x="75628" y="23717"/>
                        <a:pt x="75628" y="23717"/>
                      </a:cubicBezTo>
                      <a:lnTo>
                        <a:pt x="75533" y="23717"/>
                      </a:lnTo>
                      <a:cubicBezTo>
                        <a:pt x="75057" y="24479"/>
                        <a:pt x="74676" y="25146"/>
                        <a:pt x="74200" y="25717"/>
                      </a:cubicBezTo>
                      <a:close/>
                      <a:moveTo>
                        <a:pt x="77248" y="21717"/>
                      </a:moveTo>
                      <a:lnTo>
                        <a:pt x="76581" y="21146"/>
                      </a:lnTo>
                      <a:cubicBezTo>
                        <a:pt x="77152" y="20479"/>
                        <a:pt x="77724" y="19907"/>
                        <a:pt x="78296" y="19240"/>
                      </a:cubicBezTo>
                      <a:lnTo>
                        <a:pt x="78962" y="19812"/>
                      </a:lnTo>
                      <a:cubicBezTo>
                        <a:pt x="78391" y="20383"/>
                        <a:pt x="77819" y="21050"/>
                        <a:pt x="77343" y="21717"/>
                      </a:cubicBezTo>
                      <a:close/>
                      <a:moveTo>
                        <a:pt x="80677" y="18002"/>
                      </a:moveTo>
                      <a:lnTo>
                        <a:pt x="80105" y="17431"/>
                      </a:lnTo>
                      <a:cubicBezTo>
                        <a:pt x="80677" y="16859"/>
                        <a:pt x="81248" y="16288"/>
                        <a:pt x="81915" y="15621"/>
                      </a:cubicBezTo>
                      <a:lnTo>
                        <a:pt x="82486" y="16192"/>
                      </a:lnTo>
                      <a:cubicBezTo>
                        <a:pt x="81915" y="16764"/>
                        <a:pt x="81248" y="17335"/>
                        <a:pt x="80677" y="17907"/>
                      </a:cubicBezTo>
                      <a:close/>
                      <a:moveTo>
                        <a:pt x="84296" y="14573"/>
                      </a:moveTo>
                      <a:lnTo>
                        <a:pt x="83725" y="13906"/>
                      </a:lnTo>
                      <a:cubicBezTo>
                        <a:pt x="84391" y="13335"/>
                        <a:pt x="84963" y="12763"/>
                        <a:pt x="85630" y="12192"/>
                      </a:cubicBezTo>
                      <a:lnTo>
                        <a:pt x="86201" y="12859"/>
                      </a:lnTo>
                      <a:cubicBezTo>
                        <a:pt x="85534" y="13430"/>
                        <a:pt x="84963" y="14002"/>
                        <a:pt x="84296" y="14478"/>
                      </a:cubicBezTo>
                      <a:close/>
                      <a:moveTo>
                        <a:pt x="88106" y="11239"/>
                      </a:moveTo>
                      <a:lnTo>
                        <a:pt x="87534" y="10573"/>
                      </a:lnTo>
                      <a:cubicBezTo>
                        <a:pt x="88201" y="10001"/>
                        <a:pt x="88868" y="9525"/>
                        <a:pt x="89535" y="8954"/>
                      </a:cubicBezTo>
                      <a:lnTo>
                        <a:pt x="90011" y="9620"/>
                      </a:lnTo>
                      <a:cubicBezTo>
                        <a:pt x="89344" y="10096"/>
                        <a:pt x="88678" y="10668"/>
                        <a:pt x="88106" y="11239"/>
                      </a:cubicBezTo>
                      <a:close/>
                      <a:moveTo>
                        <a:pt x="92011" y="8096"/>
                      </a:moveTo>
                      <a:lnTo>
                        <a:pt x="91535" y="7429"/>
                      </a:lnTo>
                      <a:cubicBezTo>
                        <a:pt x="92202" y="6858"/>
                        <a:pt x="92869" y="6382"/>
                        <a:pt x="93535" y="5905"/>
                      </a:cubicBezTo>
                      <a:lnTo>
                        <a:pt x="94012" y="6572"/>
                      </a:lnTo>
                      <a:cubicBezTo>
                        <a:pt x="93345" y="7048"/>
                        <a:pt x="92678" y="7620"/>
                        <a:pt x="92011" y="8096"/>
                      </a:cubicBezTo>
                      <a:close/>
                      <a:moveTo>
                        <a:pt x="96012" y="5048"/>
                      </a:moveTo>
                      <a:lnTo>
                        <a:pt x="95536" y="4381"/>
                      </a:lnTo>
                      <a:cubicBezTo>
                        <a:pt x="96298" y="3810"/>
                        <a:pt x="96964" y="3334"/>
                        <a:pt x="97536" y="2857"/>
                      </a:cubicBezTo>
                      <a:lnTo>
                        <a:pt x="98012" y="3524"/>
                      </a:lnTo>
                      <a:cubicBezTo>
                        <a:pt x="97346" y="4000"/>
                        <a:pt x="96679" y="4477"/>
                        <a:pt x="96012" y="5048"/>
                      </a:cubicBezTo>
                      <a:close/>
                      <a:moveTo>
                        <a:pt x="100108" y="2096"/>
                      </a:moveTo>
                      <a:lnTo>
                        <a:pt x="99631" y="1429"/>
                      </a:lnTo>
                      <a:cubicBezTo>
                        <a:pt x="100965" y="571"/>
                        <a:pt x="101727" y="0"/>
                        <a:pt x="101727" y="0"/>
                      </a:cubicBezTo>
                      <a:lnTo>
                        <a:pt x="102203" y="667"/>
                      </a:lnTo>
                      <a:cubicBezTo>
                        <a:pt x="102203" y="667"/>
                        <a:pt x="101441" y="1143"/>
                        <a:pt x="100108" y="209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1" name="Freeform: Shape 1220">
                  <a:extLst>
                    <a:ext uri="{FF2B5EF4-FFF2-40B4-BE49-F238E27FC236}">
                      <a16:creationId xmlns:a16="http://schemas.microsoft.com/office/drawing/2014/main" id="{41D23430-24EA-1A61-9D9D-7D4ABC42FA3F}"/>
                    </a:ext>
                  </a:extLst>
                </p:cNvPr>
                <p:cNvSpPr/>
                <p:nvPr/>
              </p:nvSpPr>
              <p:spPr>
                <a:xfrm>
                  <a:off x="7152703" y="5177408"/>
                  <a:ext cx="147637" cy="85820"/>
                </a:xfrm>
                <a:custGeom>
                  <a:avLst/>
                  <a:gdLst>
                    <a:gd name="connsiteX0" fmla="*/ 5620 w 147637"/>
                    <a:gd name="connsiteY0" fmla="*/ 85820 h 85820"/>
                    <a:gd name="connsiteX1" fmla="*/ 4763 w 147637"/>
                    <a:gd name="connsiteY1" fmla="*/ 85820 h 85820"/>
                    <a:gd name="connsiteX2" fmla="*/ 4763 w 147637"/>
                    <a:gd name="connsiteY2" fmla="*/ 84963 h 85820"/>
                    <a:gd name="connsiteX3" fmla="*/ 5620 w 147637"/>
                    <a:gd name="connsiteY3" fmla="*/ 84963 h 85820"/>
                    <a:gd name="connsiteX4" fmla="*/ 7239 w 147637"/>
                    <a:gd name="connsiteY4" fmla="*/ 84963 h 85820"/>
                    <a:gd name="connsiteX5" fmla="*/ 7239 w 147637"/>
                    <a:gd name="connsiteY5" fmla="*/ 85820 h 85820"/>
                    <a:gd name="connsiteX6" fmla="*/ 5620 w 147637"/>
                    <a:gd name="connsiteY6" fmla="*/ 85820 h 85820"/>
                    <a:gd name="connsiteX7" fmla="*/ 2191 w 147637"/>
                    <a:gd name="connsiteY7" fmla="*/ 85725 h 85820"/>
                    <a:gd name="connsiteX8" fmla="*/ 381 w 147637"/>
                    <a:gd name="connsiteY8" fmla="*/ 85535 h 85820"/>
                    <a:gd name="connsiteX9" fmla="*/ 0 w 147637"/>
                    <a:gd name="connsiteY9" fmla="*/ 85535 h 85820"/>
                    <a:gd name="connsiteX10" fmla="*/ 0 w 147637"/>
                    <a:gd name="connsiteY10" fmla="*/ 85058 h 85820"/>
                    <a:gd name="connsiteX11" fmla="*/ 95 w 147637"/>
                    <a:gd name="connsiteY11" fmla="*/ 84296 h 85820"/>
                    <a:gd name="connsiteX12" fmla="*/ 953 w 147637"/>
                    <a:gd name="connsiteY12" fmla="*/ 84296 h 85820"/>
                    <a:gd name="connsiteX13" fmla="*/ 953 w 147637"/>
                    <a:gd name="connsiteY13" fmla="*/ 84772 h 85820"/>
                    <a:gd name="connsiteX14" fmla="*/ 2286 w 147637"/>
                    <a:gd name="connsiteY14" fmla="*/ 84868 h 85820"/>
                    <a:gd name="connsiteX15" fmla="*/ 2286 w 147637"/>
                    <a:gd name="connsiteY15" fmla="*/ 85725 h 85820"/>
                    <a:gd name="connsiteX16" fmla="*/ 9811 w 147637"/>
                    <a:gd name="connsiteY16" fmla="*/ 85725 h 85820"/>
                    <a:gd name="connsiteX17" fmla="*/ 9811 w 147637"/>
                    <a:gd name="connsiteY17" fmla="*/ 84868 h 85820"/>
                    <a:gd name="connsiteX18" fmla="*/ 12192 w 147637"/>
                    <a:gd name="connsiteY18" fmla="*/ 84582 h 85820"/>
                    <a:gd name="connsiteX19" fmla="*/ 12192 w 147637"/>
                    <a:gd name="connsiteY19" fmla="*/ 85439 h 85820"/>
                    <a:gd name="connsiteX20" fmla="*/ 9811 w 147637"/>
                    <a:gd name="connsiteY20" fmla="*/ 85725 h 85820"/>
                    <a:gd name="connsiteX21" fmla="*/ 14859 w 147637"/>
                    <a:gd name="connsiteY21" fmla="*/ 85154 h 85820"/>
                    <a:gd name="connsiteX22" fmla="*/ 14859 w 147637"/>
                    <a:gd name="connsiteY22" fmla="*/ 84296 h 85820"/>
                    <a:gd name="connsiteX23" fmla="*/ 17240 w 147637"/>
                    <a:gd name="connsiteY23" fmla="*/ 83915 h 85820"/>
                    <a:gd name="connsiteX24" fmla="*/ 17240 w 147637"/>
                    <a:gd name="connsiteY24" fmla="*/ 84772 h 85820"/>
                    <a:gd name="connsiteX25" fmla="*/ 14859 w 147637"/>
                    <a:gd name="connsiteY25" fmla="*/ 85154 h 85820"/>
                    <a:gd name="connsiteX26" fmla="*/ 19812 w 147637"/>
                    <a:gd name="connsiteY26" fmla="*/ 84296 h 85820"/>
                    <a:gd name="connsiteX27" fmla="*/ 19621 w 147637"/>
                    <a:gd name="connsiteY27" fmla="*/ 83439 h 85820"/>
                    <a:gd name="connsiteX28" fmla="*/ 22098 w 147637"/>
                    <a:gd name="connsiteY28" fmla="*/ 82868 h 85820"/>
                    <a:gd name="connsiteX29" fmla="*/ 22288 w 147637"/>
                    <a:gd name="connsiteY29" fmla="*/ 83725 h 85820"/>
                    <a:gd name="connsiteX30" fmla="*/ 19812 w 147637"/>
                    <a:gd name="connsiteY30" fmla="*/ 84296 h 85820"/>
                    <a:gd name="connsiteX31" fmla="*/ 24765 w 147637"/>
                    <a:gd name="connsiteY31" fmla="*/ 83153 h 85820"/>
                    <a:gd name="connsiteX32" fmla="*/ 24574 w 147637"/>
                    <a:gd name="connsiteY32" fmla="*/ 82391 h 85820"/>
                    <a:gd name="connsiteX33" fmla="*/ 26956 w 147637"/>
                    <a:gd name="connsiteY33" fmla="*/ 81725 h 85820"/>
                    <a:gd name="connsiteX34" fmla="*/ 27146 w 147637"/>
                    <a:gd name="connsiteY34" fmla="*/ 82487 h 85820"/>
                    <a:gd name="connsiteX35" fmla="*/ 24670 w 147637"/>
                    <a:gd name="connsiteY35" fmla="*/ 83153 h 85820"/>
                    <a:gd name="connsiteX36" fmla="*/ 1524 w 147637"/>
                    <a:gd name="connsiteY36" fmla="*/ 82105 h 85820"/>
                    <a:gd name="connsiteX37" fmla="*/ 762 w 147637"/>
                    <a:gd name="connsiteY37" fmla="*/ 81915 h 85820"/>
                    <a:gd name="connsiteX38" fmla="*/ 1333 w 147637"/>
                    <a:gd name="connsiteY38" fmla="*/ 79438 h 85820"/>
                    <a:gd name="connsiteX39" fmla="*/ 2096 w 147637"/>
                    <a:gd name="connsiteY39" fmla="*/ 79629 h 85820"/>
                    <a:gd name="connsiteX40" fmla="*/ 1524 w 147637"/>
                    <a:gd name="connsiteY40" fmla="*/ 82010 h 85820"/>
                    <a:gd name="connsiteX41" fmla="*/ 29623 w 147637"/>
                    <a:gd name="connsiteY41" fmla="*/ 81820 h 85820"/>
                    <a:gd name="connsiteX42" fmla="*/ 29337 w 147637"/>
                    <a:gd name="connsiteY42" fmla="*/ 80963 h 85820"/>
                    <a:gd name="connsiteX43" fmla="*/ 31718 w 147637"/>
                    <a:gd name="connsiteY43" fmla="*/ 80201 h 85820"/>
                    <a:gd name="connsiteX44" fmla="*/ 32004 w 147637"/>
                    <a:gd name="connsiteY44" fmla="*/ 80963 h 85820"/>
                    <a:gd name="connsiteX45" fmla="*/ 29623 w 147637"/>
                    <a:gd name="connsiteY45" fmla="*/ 81725 h 85820"/>
                    <a:gd name="connsiteX46" fmla="*/ 34385 w 147637"/>
                    <a:gd name="connsiteY46" fmla="*/ 80296 h 85820"/>
                    <a:gd name="connsiteX47" fmla="*/ 34099 w 147637"/>
                    <a:gd name="connsiteY47" fmla="*/ 79534 h 85820"/>
                    <a:gd name="connsiteX48" fmla="*/ 36481 w 147637"/>
                    <a:gd name="connsiteY48" fmla="*/ 78772 h 85820"/>
                    <a:gd name="connsiteX49" fmla="*/ 36766 w 147637"/>
                    <a:gd name="connsiteY49" fmla="*/ 79534 h 85820"/>
                    <a:gd name="connsiteX50" fmla="*/ 34385 w 147637"/>
                    <a:gd name="connsiteY50" fmla="*/ 80391 h 85820"/>
                    <a:gd name="connsiteX51" fmla="*/ 39148 w 147637"/>
                    <a:gd name="connsiteY51" fmla="*/ 78581 h 85820"/>
                    <a:gd name="connsiteX52" fmla="*/ 38862 w 147637"/>
                    <a:gd name="connsiteY52" fmla="*/ 77819 h 85820"/>
                    <a:gd name="connsiteX53" fmla="*/ 41243 w 147637"/>
                    <a:gd name="connsiteY53" fmla="*/ 76867 h 85820"/>
                    <a:gd name="connsiteX54" fmla="*/ 41529 w 147637"/>
                    <a:gd name="connsiteY54" fmla="*/ 77629 h 85820"/>
                    <a:gd name="connsiteX55" fmla="*/ 39148 w 147637"/>
                    <a:gd name="connsiteY55" fmla="*/ 78486 h 85820"/>
                    <a:gd name="connsiteX56" fmla="*/ 2762 w 147637"/>
                    <a:gd name="connsiteY56" fmla="*/ 77248 h 85820"/>
                    <a:gd name="connsiteX57" fmla="*/ 2000 w 147637"/>
                    <a:gd name="connsiteY57" fmla="*/ 77057 h 85820"/>
                    <a:gd name="connsiteX58" fmla="*/ 2667 w 147637"/>
                    <a:gd name="connsiteY58" fmla="*/ 74581 h 85820"/>
                    <a:gd name="connsiteX59" fmla="*/ 3429 w 147637"/>
                    <a:gd name="connsiteY59" fmla="*/ 74771 h 85820"/>
                    <a:gd name="connsiteX60" fmla="*/ 2762 w 147637"/>
                    <a:gd name="connsiteY60" fmla="*/ 77153 h 85820"/>
                    <a:gd name="connsiteX61" fmla="*/ 43910 w 147637"/>
                    <a:gd name="connsiteY61" fmla="*/ 76676 h 85820"/>
                    <a:gd name="connsiteX62" fmla="*/ 43529 w 147637"/>
                    <a:gd name="connsiteY62" fmla="*/ 75914 h 85820"/>
                    <a:gd name="connsiteX63" fmla="*/ 44672 w 147637"/>
                    <a:gd name="connsiteY63" fmla="*/ 75438 h 85820"/>
                    <a:gd name="connsiteX64" fmla="*/ 45053 w 147637"/>
                    <a:gd name="connsiteY64" fmla="*/ 74581 h 85820"/>
                    <a:gd name="connsiteX65" fmla="*/ 45815 w 147637"/>
                    <a:gd name="connsiteY65" fmla="*/ 74962 h 85820"/>
                    <a:gd name="connsiteX66" fmla="*/ 45339 w 147637"/>
                    <a:gd name="connsiteY66" fmla="*/ 76105 h 85820"/>
                    <a:gd name="connsiteX67" fmla="*/ 45148 w 147637"/>
                    <a:gd name="connsiteY67" fmla="*/ 76105 h 85820"/>
                    <a:gd name="connsiteX68" fmla="*/ 43815 w 147637"/>
                    <a:gd name="connsiteY68" fmla="*/ 76771 h 85820"/>
                    <a:gd name="connsiteX69" fmla="*/ 5715 w 147637"/>
                    <a:gd name="connsiteY69" fmla="*/ 72866 h 85820"/>
                    <a:gd name="connsiteX70" fmla="*/ 3810 w 147637"/>
                    <a:gd name="connsiteY70" fmla="*/ 72771 h 85820"/>
                    <a:gd name="connsiteX71" fmla="*/ 3810 w 147637"/>
                    <a:gd name="connsiteY71" fmla="*/ 71914 h 85820"/>
                    <a:gd name="connsiteX72" fmla="*/ 6382 w 147637"/>
                    <a:gd name="connsiteY72" fmla="*/ 71914 h 85820"/>
                    <a:gd name="connsiteX73" fmla="*/ 6382 w 147637"/>
                    <a:gd name="connsiteY73" fmla="*/ 72771 h 85820"/>
                    <a:gd name="connsiteX74" fmla="*/ 5715 w 147637"/>
                    <a:gd name="connsiteY74" fmla="*/ 72771 h 85820"/>
                    <a:gd name="connsiteX75" fmla="*/ 8954 w 147637"/>
                    <a:gd name="connsiteY75" fmla="*/ 72676 h 85820"/>
                    <a:gd name="connsiteX76" fmla="*/ 8954 w 147637"/>
                    <a:gd name="connsiteY76" fmla="*/ 71819 h 85820"/>
                    <a:gd name="connsiteX77" fmla="*/ 11335 w 147637"/>
                    <a:gd name="connsiteY77" fmla="*/ 71533 h 85820"/>
                    <a:gd name="connsiteX78" fmla="*/ 11335 w 147637"/>
                    <a:gd name="connsiteY78" fmla="*/ 72390 h 85820"/>
                    <a:gd name="connsiteX79" fmla="*/ 8954 w 147637"/>
                    <a:gd name="connsiteY79" fmla="*/ 72676 h 85820"/>
                    <a:gd name="connsiteX80" fmla="*/ 46958 w 147637"/>
                    <a:gd name="connsiteY80" fmla="*/ 72580 h 85820"/>
                    <a:gd name="connsiteX81" fmla="*/ 46196 w 147637"/>
                    <a:gd name="connsiteY81" fmla="*/ 72200 h 85820"/>
                    <a:gd name="connsiteX82" fmla="*/ 47244 w 147637"/>
                    <a:gd name="connsiteY82" fmla="*/ 69913 h 85820"/>
                    <a:gd name="connsiteX83" fmla="*/ 48006 w 147637"/>
                    <a:gd name="connsiteY83" fmla="*/ 70295 h 85820"/>
                    <a:gd name="connsiteX84" fmla="*/ 46958 w 147637"/>
                    <a:gd name="connsiteY84" fmla="*/ 72580 h 85820"/>
                    <a:gd name="connsiteX85" fmla="*/ 14002 w 147637"/>
                    <a:gd name="connsiteY85" fmla="*/ 71914 h 85820"/>
                    <a:gd name="connsiteX86" fmla="*/ 13811 w 147637"/>
                    <a:gd name="connsiteY86" fmla="*/ 71056 h 85820"/>
                    <a:gd name="connsiteX87" fmla="*/ 16193 w 147637"/>
                    <a:gd name="connsiteY87" fmla="*/ 70485 h 85820"/>
                    <a:gd name="connsiteX88" fmla="*/ 16383 w 147637"/>
                    <a:gd name="connsiteY88" fmla="*/ 71247 h 85820"/>
                    <a:gd name="connsiteX89" fmla="*/ 13906 w 147637"/>
                    <a:gd name="connsiteY89" fmla="*/ 71819 h 85820"/>
                    <a:gd name="connsiteX90" fmla="*/ 18860 w 147637"/>
                    <a:gd name="connsiteY90" fmla="*/ 70676 h 85820"/>
                    <a:gd name="connsiteX91" fmla="*/ 18574 w 147637"/>
                    <a:gd name="connsiteY91" fmla="*/ 69818 h 85820"/>
                    <a:gd name="connsiteX92" fmla="*/ 20955 w 147637"/>
                    <a:gd name="connsiteY92" fmla="*/ 69056 h 85820"/>
                    <a:gd name="connsiteX93" fmla="*/ 21241 w 147637"/>
                    <a:gd name="connsiteY93" fmla="*/ 69818 h 85820"/>
                    <a:gd name="connsiteX94" fmla="*/ 18860 w 147637"/>
                    <a:gd name="connsiteY94" fmla="*/ 70580 h 85820"/>
                    <a:gd name="connsiteX95" fmla="*/ 49816 w 147637"/>
                    <a:gd name="connsiteY95" fmla="*/ 69056 h 85820"/>
                    <a:gd name="connsiteX96" fmla="*/ 49435 w 147637"/>
                    <a:gd name="connsiteY96" fmla="*/ 68389 h 85820"/>
                    <a:gd name="connsiteX97" fmla="*/ 51530 w 147637"/>
                    <a:gd name="connsiteY97" fmla="*/ 67056 h 85820"/>
                    <a:gd name="connsiteX98" fmla="*/ 52006 w 147637"/>
                    <a:gd name="connsiteY98" fmla="*/ 67723 h 85820"/>
                    <a:gd name="connsiteX99" fmla="*/ 49816 w 147637"/>
                    <a:gd name="connsiteY99" fmla="*/ 69056 h 85820"/>
                    <a:gd name="connsiteX100" fmla="*/ 23622 w 147637"/>
                    <a:gd name="connsiteY100" fmla="*/ 69056 h 85820"/>
                    <a:gd name="connsiteX101" fmla="*/ 23336 w 147637"/>
                    <a:gd name="connsiteY101" fmla="*/ 68294 h 85820"/>
                    <a:gd name="connsiteX102" fmla="*/ 25718 w 147637"/>
                    <a:gd name="connsiteY102" fmla="*/ 67437 h 85820"/>
                    <a:gd name="connsiteX103" fmla="*/ 26003 w 147637"/>
                    <a:gd name="connsiteY103" fmla="*/ 68199 h 85820"/>
                    <a:gd name="connsiteX104" fmla="*/ 23622 w 147637"/>
                    <a:gd name="connsiteY104" fmla="*/ 69056 h 85820"/>
                    <a:gd name="connsiteX105" fmla="*/ 28289 w 147637"/>
                    <a:gd name="connsiteY105" fmla="*/ 67151 h 85820"/>
                    <a:gd name="connsiteX106" fmla="*/ 27908 w 147637"/>
                    <a:gd name="connsiteY106" fmla="*/ 66389 h 85820"/>
                    <a:gd name="connsiteX107" fmla="*/ 30194 w 147637"/>
                    <a:gd name="connsiteY107" fmla="*/ 65342 h 85820"/>
                    <a:gd name="connsiteX108" fmla="*/ 30575 w 147637"/>
                    <a:gd name="connsiteY108" fmla="*/ 66104 h 85820"/>
                    <a:gd name="connsiteX109" fmla="*/ 28289 w 147637"/>
                    <a:gd name="connsiteY109" fmla="*/ 67151 h 85820"/>
                    <a:gd name="connsiteX110" fmla="*/ 54102 w 147637"/>
                    <a:gd name="connsiteY110" fmla="*/ 66389 h 85820"/>
                    <a:gd name="connsiteX111" fmla="*/ 53626 w 147637"/>
                    <a:gd name="connsiteY111" fmla="*/ 65722 h 85820"/>
                    <a:gd name="connsiteX112" fmla="*/ 55721 w 147637"/>
                    <a:gd name="connsiteY112" fmla="*/ 64389 h 85820"/>
                    <a:gd name="connsiteX113" fmla="*/ 56197 w 147637"/>
                    <a:gd name="connsiteY113" fmla="*/ 65151 h 85820"/>
                    <a:gd name="connsiteX114" fmla="*/ 54102 w 147637"/>
                    <a:gd name="connsiteY114" fmla="*/ 66485 h 85820"/>
                    <a:gd name="connsiteX115" fmla="*/ 32861 w 147637"/>
                    <a:gd name="connsiteY115" fmla="*/ 65056 h 85820"/>
                    <a:gd name="connsiteX116" fmla="*/ 32480 w 147637"/>
                    <a:gd name="connsiteY116" fmla="*/ 64294 h 85820"/>
                    <a:gd name="connsiteX117" fmla="*/ 34766 w 147637"/>
                    <a:gd name="connsiteY117" fmla="*/ 63151 h 85820"/>
                    <a:gd name="connsiteX118" fmla="*/ 35147 w 147637"/>
                    <a:gd name="connsiteY118" fmla="*/ 63913 h 85820"/>
                    <a:gd name="connsiteX119" fmla="*/ 32861 w 147637"/>
                    <a:gd name="connsiteY119" fmla="*/ 65056 h 85820"/>
                    <a:gd name="connsiteX120" fmla="*/ 58293 w 147637"/>
                    <a:gd name="connsiteY120" fmla="*/ 63722 h 85820"/>
                    <a:gd name="connsiteX121" fmla="*/ 57817 w 147637"/>
                    <a:gd name="connsiteY121" fmla="*/ 62960 h 85820"/>
                    <a:gd name="connsiteX122" fmla="*/ 59912 w 147637"/>
                    <a:gd name="connsiteY122" fmla="*/ 61627 h 85820"/>
                    <a:gd name="connsiteX123" fmla="*/ 60388 w 147637"/>
                    <a:gd name="connsiteY123" fmla="*/ 62294 h 85820"/>
                    <a:gd name="connsiteX124" fmla="*/ 58293 w 147637"/>
                    <a:gd name="connsiteY124" fmla="*/ 63627 h 85820"/>
                    <a:gd name="connsiteX125" fmla="*/ 37243 w 147637"/>
                    <a:gd name="connsiteY125" fmla="*/ 62675 h 85820"/>
                    <a:gd name="connsiteX126" fmla="*/ 36862 w 147637"/>
                    <a:gd name="connsiteY126" fmla="*/ 61913 h 85820"/>
                    <a:gd name="connsiteX127" fmla="*/ 38767 w 147637"/>
                    <a:gd name="connsiteY127" fmla="*/ 60865 h 85820"/>
                    <a:gd name="connsiteX128" fmla="*/ 39053 w 147637"/>
                    <a:gd name="connsiteY128" fmla="*/ 60674 h 85820"/>
                    <a:gd name="connsiteX129" fmla="*/ 39433 w 147637"/>
                    <a:gd name="connsiteY129" fmla="*/ 61436 h 85820"/>
                    <a:gd name="connsiteX130" fmla="*/ 39148 w 147637"/>
                    <a:gd name="connsiteY130" fmla="*/ 61627 h 85820"/>
                    <a:gd name="connsiteX131" fmla="*/ 37243 w 147637"/>
                    <a:gd name="connsiteY131" fmla="*/ 62675 h 85820"/>
                    <a:gd name="connsiteX132" fmla="*/ 62484 w 147637"/>
                    <a:gd name="connsiteY132" fmla="*/ 61055 h 85820"/>
                    <a:gd name="connsiteX133" fmla="*/ 62008 w 147637"/>
                    <a:gd name="connsiteY133" fmla="*/ 60388 h 85820"/>
                    <a:gd name="connsiteX134" fmla="*/ 64103 w 147637"/>
                    <a:gd name="connsiteY134" fmla="*/ 59055 h 85820"/>
                    <a:gd name="connsiteX135" fmla="*/ 64579 w 147637"/>
                    <a:gd name="connsiteY135" fmla="*/ 59722 h 85820"/>
                    <a:gd name="connsiteX136" fmla="*/ 62484 w 147637"/>
                    <a:gd name="connsiteY136" fmla="*/ 61055 h 85820"/>
                    <a:gd name="connsiteX137" fmla="*/ 41624 w 147637"/>
                    <a:gd name="connsiteY137" fmla="*/ 60198 h 85820"/>
                    <a:gd name="connsiteX138" fmla="*/ 41243 w 147637"/>
                    <a:gd name="connsiteY138" fmla="*/ 59436 h 85820"/>
                    <a:gd name="connsiteX139" fmla="*/ 43434 w 147637"/>
                    <a:gd name="connsiteY139" fmla="*/ 58198 h 85820"/>
                    <a:gd name="connsiteX140" fmla="*/ 43815 w 147637"/>
                    <a:gd name="connsiteY140" fmla="*/ 58960 h 85820"/>
                    <a:gd name="connsiteX141" fmla="*/ 41624 w 147637"/>
                    <a:gd name="connsiteY141" fmla="*/ 60198 h 85820"/>
                    <a:gd name="connsiteX142" fmla="*/ 66770 w 147637"/>
                    <a:gd name="connsiteY142" fmla="*/ 58388 h 85820"/>
                    <a:gd name="connsiteX143" fmla="*/ 66294 w 147637"/>
                    <a:gd name="connsiteY143" fmla="*/ 57626 h 85820"/>
                    <a:gd name="connsiteX144" fmla="*/ 68389 w 147637"/>
                    <a:gd name="connsiteY144" fmla="*/ 56293 h 85820"/>
                    <a:gd name="connsiteX145" fmla="*/ 68866 w 147637"/>
                    <a:gd name="connsiteY145" fmla="*/ 57055 h 85820"/>
                    <a:gd name="connsiteX146" fmla="*/ 66770 w 147637"/>
                    <a:gd name="connsiteY146" fmla="*/ 58388 h 85820"/>
                    <a:gd name="connsiteX147" fmla="*/ 46006 w 147637"/>
                    <a:gd name="connsiteY147" fmla="*/ 57721 h 85820"/>
                    <a:gd name="connsiteX148" fmla="*/ 45625 w 147637"/>
                    <a:gd name="connsiteY148" fmla="*/ 56960 h 85820"/>
                    <a:gd name="connsiteX149" fmla="*/ 47815 w 147637"/>
                    <a:gd name="connsiteY149" fmla="*/ 55721 h 85820"/>
                    <a:gd name="connsiteX150" fmla="*/ 48196 w 147637"/>
                    <a:gd name="connsiteY150" fmla="*/ 56483 h 85820"/>
                    <a:gd name="connsiteX151" fmla="*/ 46006 w 147637"/>
                    <a:gd name="connsiteY151" fmla="*/ 57721 h 85820"/>
                    <a:gd name="connsiteX152" fmla="*/ 71056 w 147637"/>
                    <a:gd name="connsiteY152" fmla="*/ 55721 h 85820"/>
                    <a:gd name="connsiteX153" fmla="*/ 70675 w 147637"/>
                    <a:gd name="connsiteY153" fmla="*/ 54959 h 85820"/>
                    <a:gd name="connsiteX154" fmla="*/ 72771 w 147637"/>
                    <a:gd name="connsiteY154" fmla="*/ 53626 h 85820"/>
                    <a:gd name="connsiteX155" fmla="*/ 73247 w 147637"/>
                    <a:gd name="connsiteY155" fmla="*/ 54293 h 85820"/>
                    <a:gd name="connsiteX156" fmla="*/ 71152 w 147637"/>
                    <a:gd name="connsiteY156" fmla="*/ 55626 h 85820"/>
                    <a:gd name="connsiteX157" fmla="*/ 50387 w 147637"/>
                    <a:gd name="connsiteY157" fmla="*/ 55150 h 85820"/>
                    <a:gd name="connsiteX158" fmla="*/ 50006 w 147637"/>
                    <a:gd name="connsiteY158" fmla="*/ 54388 h 85820"/>
                    <a:gd name="connsiteX159" fmla="*/ 52197 w 147637"/>
                    <a:gd name="connsiteY159" fmla="*/ 53150 h 85820"/>
                    <a:gd name="connsiteX160" fmla="*/ 52578 w 147637"/>
                    <a:gd name="connsiteY160" fmla="*/ 53912 h 85820"/>
                    <a:gd name="connsiteX161" fmla="*/ 50387 w 147637"/>
                    <a:gd name="connsiteY161" fmla="*/ 55150 h 85820"/>
                    <a:gd name="connsiteX162" fmla="*/ 75343 w 147637"/>
                    <a:gd name="connsiteY162" fmla="*/ 53054 h 85820"/>
                    <a:gd name="connsiteX163" fmla="*/ 74866 w 147637"/>
                    <a:gd name="connsiteY163" fmla="*/ 52388 h 85820"/>
                    <a:gd name="connsiteX164" fmla="*/ 77057 w 147637"/>
                    <a:gd name="connsiteY164" fmla="*/ 51054 h 85820"/>
                    <a:gd name="connsiteX165" fmla="*/ 77533 w 147637"/>
                    <a:gd name="connsiteY165" fmla="*/ 51721 h 85820"/>
                    <a:gd name="connsiteX166" fmla="*/ 75438 w 147637"/>
                    <a:gd name="connsiteY166" fmla="*/ 53054 h 85820"/>
                    <a:gd name="connsiteX167" fmla="*/ 54769 w 147637"/>
                    <a:gd name="connsiteY167" fmla="*/ 52578 h 85820"/>
                    <a:gd name="connsiteX168" fmla="*/ 54388 w 147637"/>
                    <a:gd name="connsiteY168" fmla="*/ 51816 h 85820"/>
                    <a:gd name="connsiteX169" fmla="*/ 56579 w 147637"/>
                    <a:gd name="connsiteY169" fmla="*/ 50578 h 85820"/>
                    <a:gd name="connsiteX170" fmla="*/ 56960 w 147637"/>
                    <a:gd name="connsiteY170" fmla="*/ 51340 h 85820"/>
                    <a:gd name="connsiteX171" fmla="*/ 54769 w 147637"/>
                    <a:gd name="connsiteY171" fmla="*/ 52578 h 85820"/>
                    <a:gd name="connsiteX172" fmla="*/ 79629 w 147637"/>
                    <a:gd name="connsiteY172" fmla="*/ 50387 h 85820"/>
                    <a:gd name="connsiteX173" fmla="*/ 79153 w 147637"/>
                    <a:gd name="connsiteY173" fmla="*/ 49721 h 85820"/>
                    <a:gd name="connsiteX174" fmla="*/ 81248 w 147637"/>
                    <a:gd name="connsiteY174" fmla="*/ 48387 h 85820"/>
                    <a:gd name="connsiteX175" fmla="*/ 81724 w 147637"/>
                    <a:gd name="connsiteY175" fmla="*/ 49149 h 85820"/>
                    <a:gd name="connsiteX176" fmla="*/ 79534 w 147637"/>
                    <a:gd name="connsiteY176" fmla="*/ 50482 h 85820"/>
                    <a:gd name="connsiteX177" fmla="*/ 59055 w 147637"/>
                    <a:gd name="connsiteY177" fmla="*/ 50006 h 85820"/>
                    <a:gd name="connsiteX178" fmla="*/ 58579 w 147637"/>
                    <a:gd name="connsiteY178" fmla="*/ 49244 h 85820"/>
                    <a:gd name="connsiteX179" fmla="*/ 60770 w 147637"/>
                    <a:gd name="connsiteY179" fmla="*/ 48006 h 85820"/>
                    <a:gd name="connsiteX180" fmla="*/ 61246 w 147637"/>
                    <a:gd name="connsiteY180" fmla="*/ 48673 h 85820"/>
                    <a:gd name="connsiteX181" fmla="*/ 59055 w 147637"/>
                    <a:gd name="connsiteY181" fmla="*/ 50006 h 85820"/>
                    <a:gd name="connsiteX182" fmla="*/ 83915 w 147637"/>
                    <a:gd name="connsiteY182" fmla="*/ 47720 h 85820"/>
                    <a:gd name="connsiteX183" fmla="*/ 83439 w 147637"/>
                    <a:gd name="connsiteY183" fmla="*/ 46958 h 85820"/>
                    <a:gd name="connsiteX184" fmla="*/ 85535 w 147637"/>
                    <a:gd name="connsiteY184" fmla="*/ 45625 h 85820"/>
                    <a:gd name="connsiteX185" fmla="*/ 86011 w 147637"/>
                    <a:gd name="connsiteY185" fmla="*/ 46387 h 85820"/>
                    <a:gd name="connsiteX186" fmla="*/ 83915 w 147637"/>
                    <a:gd name="connsiteY186" fmla="*/ 47720 h 85820"/>
                    <a:gd name="connsiteX187" fmla="*/ 63341 w 147637"/>
                    <a:gd name="connsiteY187" fmla="*/ 47435 h 85820"/>
                    <a:gd name="connsiteX188" fmla="*/ 62960 w 147637"/>
                    <a:gd name="connsiteY188" fmla="*/ 46768 h 85820"/>
                    <a:gd name="connsiteX189" fmla="*/ 65056 w 147637"/>
                    <a:gd name="connsiteY189" fmla="*/ 45434 h 85820"/>
                    <a:gd name="connsiteX190" fmla="*/ 65532 w 147637"/>
                    <a:gd name="connsiteY190" fmla="*/ 46196 h 85820"/>
                    <a:gd name="connsiteX191" fmla="*/ 63341 w 147637"/>
                    <a:gd name="connsiteY191" fmla="*/ 47530 h 85820"/>
                    <a:gd name="connsiteX192" fmla="*/ 88106 w 147637"/>
                    <a:gd name="connsiteY192" fmla="*/ 45053 h 85820"/>
                    <a:gd name="connsiteX193" fmla="*/ 87630 w 147637"/>
                    <a:gd name="connsiteY193" fmla="*/ 44387 h 85820"/>
                    <a:gd name="connsiteX194" fmla="*/ 89725 w 147637"/>
                    <a:gd name="connsiteY194" fmla="*/ 43053 h 85820"/>
                    <a:gd name="connsiteX195" fmla="*/ 90202 w 147637"/>
                    <a:gd name="connsiteY195" fmla="*/ 43720 h 85820"/>
                    <a:gd name="connsiteX196" fmla="*/ 88106 w 147637"/>
                    <a:gd name="connsiteY196" fmla="*/ 45053 h 85820"/>
                    <a:gd name="connsiteX197" fmla="*/ 67628 w 147637"/>
                    <a:gd name="connsiteY197" fmla="*/ 44768 h 85820"/>
                    <a:gd name="connsiteX198" fmla="*/ 67246 w 147637"/>
                    <a:gd name="connsiteY198" fmla="*/ 44005 h 85820"/>
                    <a:gd name="connsiteX199" fmla="*/ 69342 w 147637"/>
                    <a:gd name="connsiteY199" fmla="*/ 42672 h 85820"/>
                    <a:gd name="connsiteX200" fmla="*/ 69818 w 147637"/>
                    <a:gd name="connsiteY200" fmla="*/ 43434 h 85820"/>
                    <a:gd name="connsiteX201" fmla="*/ 67628 w 147637"/>
                    <a:gd name="connsiteY201" fmla="*/ 44768 h 85820"/>
                    <a:gd name="connsiteX202" fmla="*/ 92488 w 147637"/>
                    <a:gd name="connsiteY202" fmla="*/ 43053 h 85820"/>
                    <a:gd name="connsiteX203" fmla="*/ 92297 w 147637"/>
                    <a:gd name="connsiteY203" fmla="*/ 42291 h 85820"/>
                    <a:gd name="connsiteX204" fmla="*/ 94774 w 147637"/>
                    <a:gd name="connsiteY204" fmla="*/ 41815 h 85820"/>
                    <a:gd name="connsiteX205" fmla="*/ 94964 w 147637"/>
                    <a:gd name="connsiteY205" fmla="*/ 42672 h 85820"/>
                    <a:gd name="connsiteX206" fmla="*/ 92488 w 147637"/>
                    <a:gd name="connsiteY206" fmla="*/ 43148 h 85820"/>
                    <a:gd name="connsiteX207" fmla="*/ 71914 w 147637"/>
                    <a:gd name="connsiteY207" fmla="*/ 42101 h 85820"/>
                    <a:gd name="connsiteX208" fmla="*/ 71438 w 147637"/>
                    <a:gd name="connsiteY208" fmla="*/ 41338 h 85820"/>
                    <a:gd name="connsiteX209" fmla="*/ 73533 w 147637"/>
                    <a:gd name="connsiteY209" fmla="*/ 40005 h 85820"/>
                    <a:gd name="connsiteX210" fmla="*/ 74009 w 147637"/>
                    <a:gd name="connsiteY210" fmla="*/ 40767 h 85820"/>
                    <a:gd name="connsiteX211" fmla="*/ 71914 w 147637"/>
                    <a:gd name="connsiteY211" fmla="*/ 42101 h 85820"/>
                    <a:gd name="connsiteX212" fmla="*/ 97441 w 147637"/>
                    <a:gd name="connsiteY212" fmla="*/ 42101 h 85820"/>
                    <a:gd name="connsiteX213" fmla="*/ 97250 w 147637"/>
                    <a:gd name="connsiteY213" fmla="*/ 41338 h 85820"/>
                    <a:gd name="connsiteX214" fmla="*/ 99060 w 147637"/>
                    <a:gd name="connsiteY214" fmla="*/ 40957 h 85820"/>
                    <a:gd name="connsiteX215" fmla="*/ 99441 w 147637"/>
                    <a:gd name="connsiteY215" fmla="*/ 40672 h 85820"/>
                    <a:gd name="connsiteX216" fmla="*/ 99917 w 147637"/>
                    <a:gd name="connsiteY216" fmla="*/ 41338 h 85820"/>
                    <a:gd name="connsiteX217" fmla="*/ 99441 w 147637"/>
                    <a:gd name="connsiteY217" fmla="*/ 41720 h 85820"/>
                    <a:gd name="connsiteX218" fmla="*/ 97441 w 147637"/>
                    <a:gd name="connsiteY218" fmla="*/ 42101 h 85820"/>
                    <a:gd name="connsiteX219" fmla="*/ 101918 w 147637"/>
                    <a:gd name="connsiteY219" fmla="*/ 39719 h 85820"/>
                    <a:gd name="connsiteX220" fmla="*/ 101441 w 147637"/>
                    <a:gd name="connsiteY220" fmla="*/ 39053 h 85820"/>
                    <a:gd name="connsiteX221" fmla="*/ 103441 w 147637"/>
                    <a:gd name="connsiteY221" fmla="*/ 37529 h 85820"/>
                    <a:gd name="connsiteX222" fmla="*/ 103918 w 147637"/>
                    <a:gd name="connsiteY222" fmla="*/ 38195 h 85820"/>
                    <a:gd name="connsiteX223" fmla="*/ 101918 w 147637"/>
                    <a:gd name="connsiteY223" fmla="*/ 39719 h 85820"/>
                    <a:gd name="connsiteX224" fmla="*/ 76105 w 147637"/>
                    <a:gd name="connsiteY224" fmla="*/ 39434 h 85820"/>
                    <a:gd name="connsiteX225" fmla="*/ 75629 w 147637"/>
                    <a:gd name="connsiteY225" fmla="*/ 38767 h 85820"/>
                    <a:gd name="connsiteX226" fmla="*/ 77724 w 147637"/>
                    <a:gd name="connsiteY226" fmla="*/ 37433 h 85820"/>
                    <a:gd name="connsiteX227" fmla="*/ 78200 w 147637"/>
                    <a:gd name="connsiteY227" fmla="*/ 38195 h 85820"/>
                    <a:gd name="connsiteX228" fmla="*/ 76105 w 147637"/>
                    <a:gd name="connsiteY228" fmla="*/ 39529 h 85820"/>
                    <a:gd name="connsiteX229" fmla="*/ 80391 w 147637"/>
                    <a:gd name="connsiteY229" fmla="*/ 36767 h 85820"/>
                    <a:gd name="connsiteX230" fmla="*/ 79915 w 147637"/>
                    <a:gd name="connsiteY230" fmla="*/ 36004 h 85820"/>
                    <a:gd name="connsiteX231" fmla="*/ 82010 w 147637"/>
                    <a:gd name="connsiteY231" fmla="*/ 34671 h 85820"/>
                    <a:gd name="connsiteX232" fmla="*/ 82487 w 147637"/>
                    <a:gd name="connsiteY232" fmla="*/ 35338 h 85820"/>
                    <a:gd name="connsiteX233" fmla="*/ 80391 w 147637"/>
                    <a:gd name="connsiteY233" fmla="*/ 36671 h 85820"/>
                    <a:gd name="connsiteX234" fmla="*/ 105918 w 147637"/>
                    <a:gd name="connsiteY234" fmla="*/ 36671 h 85820"/>
                    <a:gd name="connsiteX235" fmla="*/ 105442 w 147637"/>
                    <a:gd name="connsiteY235" fmla="*/ 36004 h 85820"/>
                    <a:gd name="connsiteX236" fmla="*/ 107442 w 147637"/>
                    <a:gd name="connsiteY236" fmla="*/ 34480 h 85820"/>
                    <a:gd name="connsiteX237" fmla="*/ 107918 w 147637"/>
                    <a:gd name="connsiteY237" fmla="*/ 35147 h 85820"/>
                    <a:gd name="connsiteX238" fmla="*/ 105918 w 147637"/>
                    <a:gd name="connsiteY238" fmla="*/ 36671 h 85820"/>
                    <a:gd name="connsiteX239" fmla="*/ 84677 w 147637"/>
                    <a:gd name="connsiteY239" fmla="*/ 34100 h 85820"/>
                    <a:gd name="connsiteX240" fmla="*/ 84201 w 147637"/>
                    <a:gd name="connsiteY240" fmla="*/ 33433 h 85820"/>
                    <a:gd name="connsiteX241" fmla="*/ 86296 w 147637"/>
                    <a:gd name="connsiteY241" fmla="*/ 32099 h 85820"/>
                    <a:gd name="connsiteX242" fmla="*/ 86773 w 147637"/>
                    <a:gd name="connsiteY242" fmla="*/ 32766 h 85820"/>
                    <a:gd name="connsiteX243" fmla="*/ 84677 w 147637"/>
                    <a:gd name="connsiteY243" fmla="*/ 34100 h 85820"/>
                    <a:gd name="connsiteX244" fmla="*/ 109919 w 147637"/>
                    <a:gd name="connsiteY244" fmla="*/ 33623 h 85820"/>
                    <a:gd name="connsiteX245" fmla="*/ 109442 w 147637"/>
                    <a:gd name="connsiteY245" fmla="*/ 32956 h 85820"/>
                    <a:gd name="connsiteX246" fmla="*/ 111443 w 147637"/>
                    <a:gd name="connsiteY246" fmla="*/ 31432 h 85820"/>
                    <a:gd name="connsiteX247" fmla="*/ 111919 w 147637"/>
                    <a:gd name="connsiteY247" fmla="*/ 32099 h 85820"/>
                    <a:gd name="connsiteX248" fmla="*/ 109919 w 147637"/>
                    <a:gd name="connsiteY248" fmla="*/ 33623 h 85820"/>
                    <a:gd name="connsiteX249" fmla="*/ 88868 w 147637"/>
                    <a:gd name="connsiteY249" fmla="*/ 31337 h 85820"/>
                    <a:gd name="connsiteX250" fmla="*/ 88392 w 147637"/>
                    <a:gd name="connsiteY250" fmla="*/ 30671 h 85820"/>
                    <a:gd name="connsiteX251" fmla="*/ 90488 w 147637"/>
                    <a:gd name="connsiteY251" fmla="*/ 29242 h 85820"/>
                    <a:gd name="connsiteX252" fmla="*/ 90964 w 147637"/>
                    <a:gd name="connsiteY252" fmla="*/ 29909 h 85820"/>
                    <a:gd name="connsiteX253" fmla="*/ 88868 w 147637"/>
                    <a:gd name="connsiteY253" fmla="*/ 31337 h 85820"/>
                    <a:gd name="connsiteX254" fmla="*/ 113824 w 147637"/>
                    <a:gd name="connsiteY254" fmla="*/ 30480 h 85820"/>
                    <a:gd name="connsiteX255" fmla="*/ 113347 w 147637"/>
                    <a:gd name="connsiteY255" fmla="*/ 29813 h 85820"/>
                    <a:gd name="connsiteX256" fmla="*/ 115348 w 147637"/>
                    <a:gd name="connsiteY256" fmla="*/ 28289 h 85820"/>
                    <a:gd name="connsiteX257" fmla="*/ 115824 w 147637"/>
                    <a:gd name="connsiteY257" fmla="*/ 28956 h 85820"/>
                    <a:gd name="connsiteX258" fmla="*/ 113824 w 147637"/>
                    <a:gd name="connsiteY258" fmla="*/ 30480 h 85820"/>
                    <a:gd name="connsiteX259" fmla="*/ 93059 w 147637"/>
                    <a:gd name="connsiteY259" fmla="*/ 28480 h 85820"/>
                    <a:gd name="connsiteX260" fmla="*/ 92583 w 147637"/>
                    <a:gd name="connsiteY260" fmla="*/ 27813 h 85820"/>
                    <a:gd name="connsiteX261" fmla="*/ 94679 w 147637"/>
                    <a:gd name="connsiteY261" fmla="*/ 26384 h 85820"/>
                    <a:gd name="connsiteX262" fmla="*/ 95155 w 147637"/>
                    <a:gd name="connsiteY262" fmla="*/ 27051 h 85820"/>
                    <a:gd name="connsiteX263" fmla="*/ 93059 w 147637"/>
                    <a:gd name="connsiteY263" fmla="*/ 28480 h 85820"/>
                    <a:gd name="connsiteX264" fmla="*/ 117824 w 147637"/>
                    <a:gd name="connsiteY264" fmla="*/ 27337 h 85820"/>
                    <a:gd name="connsiteX265" fmla="*/ 117348 w 147637"/>
                    <a:gd name="connsiteY265" fmla="*/ 26670 h 85820"/>
                    <a:gd name="connsiteX266" fmla="*/ 119348 w 147637"/>
                    <a:gd name="connsiteY266" fmla="*/ 25146 h 85820"/>
                    <a:gd name="connsiteX267" fmla="*/ 119824 w 147637"/>
                    <a:gd name="connsiteY267" fmla="*/ 25813 h 85820"/>
                    <a:gd name="connsiteX268" fmla="*/ 117824 w 147637"/>
                    <a:gd name="connsiteY268" fmla="*/ 27337 h 85820"/>
                    <a:gd name="connsiteX269" fmla="*/ 97250 w 147637"/>
                    <a:gd name="connsiteY269" fmla="*/ 25622 h 85820"/>
                    <a:gd name="connsiteX270" fmla="*/ 96774 w 147637"/>
                    <a:gd name="connsiteY270" fmla="*/ 24955 h 85820"/>
                    <a:gd name="connsiteX271" fmla="*/ 98870 w 147637"/>
                    <a:gd name="connsiteY271" fmla="*/ 23527 h 85820"/>
                    <a:gd name="connsiteX272" fmla="*/ 99346 w 147637"/>
                    <a:gd name="connsiteY272" fmla="*/ 24194 h 85820"/>
                    <a:gd name="connsiteX273" fmla="*/ 97250 w 147637"/>
                    <a:gd name="connsiteY273" fmla="*/ 25622 h 85820"/>
                    <a:gd name="connsiteX274" fmla="*/ 121825 w 147637"/>
                    <a:gd name="connsiteY274" fmla="*/ 24194 h 85820"/>
                    <a:gd name="connsiteX275" fmla="*/ 121348 w 147637"/>
                    <a:gd name="connsiteY275" fmla="*/ 23527 h 85820"/>
                    <a:gd name="connsiteX276" fmla="*/ 123349 w 147637"/>
                    <a:gd name="connsiteY276" fmla="*/ 22003 h 85820"/>
                    <a:gd name="connsiteX277" fmla="*/ 123825 w 147637"/>
                    <a:gd name="connsiteY277" fmla="*/ 22670 h 85820"/>
                    <a:gd name="connsiteX278" fmla="*/ 121825 w 147637"/>
                    <a:gd name="connsiteY278" fmla="*/ 24194 h 85820"/>
                    <a:gd name="connsiteX279" fmla="*/ 101441 w 147637"/>
                    <a:gd name="connsiteY279" fmla="*/ 22765 h 85820"/>
                    <a:gd name="connsiteX280" fmla="*/ 100965 w 147637"/>
                    <a:gd name="connsiteY280" fmla="*/ 22098 h 85820"/>
                    <a:gd name="connsiteX281" fmla="*/ 103061 w 147637"/>
                    <a:gd name="connsiteY281" fmla="*/ 20669 h 85820"/>
                    <a:gd name="connsiteX282" fmla="*/ 103537 w 147637"/>
                    <a:gd name="connsiteY282" fmla="*/ 21336 h 85820"/>
                    <a:gd name="connsiteX283" fmla="*/ 101441 w 147637"/>
                    <a:gd name="connsiteY283" fmla="*/ 22765 h 85820"/>
                    <a:gd name="connsiteX284" fmla="*/ 125825 w 147637"/>
                    <a:gd name="connsiteY284" fmla="*/ 21146 h 85820"/>
                    <a:gd name="connsiteX285" fmla="*/ 125349 w 147637"/>
                    <a:gd name="connsiteY285" fmla="*/ 20479 h 85820"/>
                    <a:gd name="connsiteX286" fmla="*/ 127349 w 147637"/>
                    <a:gd name="connsiteY286" fmla="*/ 18955 h 85820"/>
                    <a:gd name="connsiteX287" fmla="*/ 127825 w 147637"/>
                    <a:gd name="connsiteY287" fmla="*/ 19621 h 85820"/>
                    <a:gd name="connsiteX288" fmla="*/ 125825 w 147637"/>
                    <a:gd name="connsiteY288" fmla="*/ 21146 h 85820"/>
                    <a:gd name="connsiteX289" fmla="*/ 105632 w 147637"/>
                    <a:gd name="connsiteY289" fmla="*/ 19907 h 85820"/>
                    <a:gd name="connsiteX290" fmla="*/ 105156 w 147637"/>
                    <a:gd name="connsiteY290" fmla="*/ 19240 h 85820"/>
                    <a:gd name="connsiteX291" fmla="*/ 107156 w 147637"/>
                    <a:gd name="connsiteY291" fmla="*/ 17812 h 85820"/>
                    <a:gd name="connsiteX292" fmla="*/ 107632 w 147637"/>
                    <a:gd name="connsiteY292" fmla="*/ 18479 h 85820"/>
                    <a:gd name="connsiteX293" fmla="*/ 105632 w 147637"/>
                    <a:gd name="connsiteY293" fmla="*/ 20003 h 85820"/>
                    <a:gd name="connsiteX294" fmla="*/ 129826 w 147637"/>
                    <a:gd name="connsiteY294" fmla="*/ 18097 h 85820"/>
                    <a:gd name="connsiteX295" fmla="*/ 129349 w 147637"/>
                    <a:gd name="connsiteY295" fmla="*/ 17431 h 85820"/>
                    <a:gd name="connsiteX296" fmla="*/ 131350 w 147637"/>
                    <a:gd name="connsiteY296" fmla="*/ 15907 h 85820"/>
                    <a:gd name="connsiteX297" fmla="*/ 131921 w 147637"/>
                    <a:gd name="connsiteY297" fmla="*/ 16573 h 85820"/>
                    <a:gd name="connsiteX298" fmla="*/ 129921 w 147637"/>
                    <a:gd name="connsiteY298" fmla="*/ 18097 h 85820"/>
                    <a:gd name="connsiteX299" fmla="*/ 109728 w 147637"/>
                    <a:gd name="connsiteY299" fmla="*/ 16954 h 85820"/>
                    <a:gd name="connsiteX300" fmla="*/ 109252 w 147637"/>
                    <a:gd name="connsiteY300" fmla="*/ 16288 h 85820"/>
                    <a:gd name="connsiteX301" fmla="*/ 111252 w 147637"/>
                    <a:gd name="connsiteY301" fmla="*/ 14764 h 85820"/>
                    <a:gd name="connsiteX302" fmla="*/ 111728 w 147637"/>
                    <a:gd name="connsiteY302" fmla="*/ 15430 h 85820"/>
                    <a:gd name="connsiteX303" fmla="*/ 109728 w 147637"/>
                    <a:gd name="connsiteY303" fmla="*/ 16954 h 85820"/>
                    <a:gd name="connsiteX304" fmla="*/ 133826 w 147637"/>
                    <a:gd name="connsiteY304" fmla="*/ 14954 h 85820"/>
                    <a:gd name="connsiteX305" fmla="*/ 133350 w 147637"/>
                    <a:gd name="connsiteY305" fmla="*/ 14288 h 85820"/>
                    <a:gd name="connsiteX306" fmla="*/ 135350 w 147637"/>
                    <a:gd name="connsiteY306" fmla="*/ 12763 h 85820"/>
                    <a:gd name="connsiteX307" fmla="*/ 135922 w 147637"/>
                    <a:gd name="connsiteY307" fmla="*/ 13430 h 85820"/>
                    <a:gd name="connsiteX308" fmla="*/ 133921 w 147637"/>
                    <a:gd name="connsiteY308" fmla="*/ 14954 h 85820"/>
                    <a:gd name="connsiteX309" fmla="*/ 113729 w 147637"/>
                    <a:gd name="connsiteY309" fmla="*/ 13906 h 85820"/>
                    <a:gd name="connsiteX310" fmla="*/ 113252 w 147637"/>
                    <a:gd name="connsiteY310" fmla="*/ 13240 h 85820"/>
                    <a:gd name="connsiteX311" fmla="*/ 115253 w 147637"/>
                    <a:gd name="connsiteY311" fmla="*/ 11716 h 85820"/>
                    <a:gd name="connsiteX312" fmla="*/ 115729 w 147637"/>
                    <a:gd name="connsiteY312" fmla="*/ 12382 h 85820"/>
                    <a:gd name="connsiteX313" fmla="*/ 113729 w 147637"/>
                    <a:gd name="connsiteY313" fmla="*/ 13906 h 85820"/>
                    <a:gd name="connsiteX314" fmla="*/ 137731 w 147637"/>
                    <a:gd name="connsiteY314" fmla="*/ 11906 h 85820"/>
                    <a:gd name="connsiteX315" fmla="*/ 137255 w 147637"/>
                    <a:gd name="connsiteY315" fmla="*/ 11239 h 85820"/>
                    <a:gd name="connsiteX316" fmla="*/ 139255 w 147637"/>
                    <a:gd name="connsiteY316" fmla="*/ 9715 h 85820"/>
                    <a:gd name="connsiteX317" fmla="*/ 139732 w 147637"/>
                    <a:gd name="connsiteY317" fmla="*/ 10382 h 85820"/>
                    <a:gd name="connsiteX318" fmla="*/ 137731 w 147637"/>
                    <a:gd name="connsiteY318" fmla="*/ 11906 h 85820"/>
                    <a:gd name="connsiteX319" fmla="*/ 117634 w 147637"/>
                    <a:gd name="connsiteY319" fmla="*/ 10859 h 85820"/>
                    <a:gd name="connsiteX320" fmla="*/ 117062 w 147637"/>
                    <a:gd name="connsiteY320" fmla="*/ 10192 h 85820"/>
                    <a:gd name="connsiteX321" fmla="*/ 117729 w 147637"/>
                    <a:gd name="connsiteY321" fmla="*/ 9620 h 85820"/>
                    <a:gd name="connsiteX322" fmla="*/ 118967 w 147637"/>
                    <a:gd name="connsiteY322" fmla="*/ 8572 h 85820"/>
                    <a:gd name="connsiteX323" fmla="*/ 119539 w 147637"/>
                    <a:gd name="connsiteY323" fmla="*/ 9239 h 85820"/>
                    <a:gd name="connsiteX324" fmla="*/ 118300 w 147637"/>
                    <a:gd name="connsiteY324" fmla="*/ 10287 h 85820"/>
                    <a:gd name="connsiteX325" fmla="*/ 117634 w 147637"/>
                    <a:gd name="connsiteY325" fmla="*/ 10859 h 85820"/>
                    <a:gd name="connsiteX326" fmla="*/ 141637 w 147637"/>
                    <a:gd name="connsiteY326" fmla="*/ 8858 h 85820"/>
                    <a:gd name="connsiteX327" fmla="*/ 141161 w 147637"/>
                    <a:gd name="connsiteY327" fmla="*/ 8192 h 85820"/>
                    <a:gd name="connsiteX328" fmla="*/ 143161 w 147637"/>
                    <a:gd name="connsiteY328" fmla="*/ 6668 h 85820"/>
                    <a:gd name="connsiteX329" fmla="*/ 143637 w 147637"/>
                    <a:gd name="connsiteY329" fmla="*/ 7334 h 85820"/>
                    <a:gd name="connsiteX330" fmla="*/ 141637 w 147637"/>
                    <a:gd name="connsiteY330" fmla="*/ 8858 h 85820"/>
                    <a:gd name="connsiteX331" fmla="*/ 121539 w 147637"/>
                    <a:gd name="connsiteY331" fmla="*/ 7715 h 85820"/>
                    <a:gd name="connsiteX332" fmla="*/ 121063 w 147637"/>
                    <a:gd name="connsiteY332" fmla="*/ 7048 h 85820"/>
                    <a:gd name="connsiteX333" fmla="*/ 123158 w 147637"/>
                    <a:gd name="connsiteY333" fmla="*/ 5620 h 85820"/>
                    <a:gd name="connsiteX334" fmla="*/ 123635 w 147637"/>
                    <a:gd name="connsiteY334" fmla="*/ 6287 h 85820"/>
                    <a:gd name="connsiteX335" fmla="*/ 121539 w 147637"/>
                    <a:gd name="connsiteY335" fmla="*/ 7715 h 85820"/>
                    <a:gd name="connsiteX336" fmla="*/ 145637 w 147637"/>
                    <a:gd name="connsiteY336" fmla="*/ 5715 h 85820"/>
                    <a:gd name="connsiteX337" fmla="*/ 145161 w 147637"/>
                    <a:gd name="connsiteY337" fmla="*/ 5048 h 85820"/>
                    <a:gd name="connsiteX338" fmla="*/ 147161 w 147637"/>
                    <a:gd name="connsiteY338" fmla="*/ 3524 h 85820"/>
                    <a:gd name="connsiteX339" fmla="*/ 147638 w 147637"/>
                    <a:gd name="connsiteY339" fmla="*/ 4191 h 85820"/>
                    <a:gd name="connsiteX340" fmla="*/ 145637 w 147637"/>
                    <a:gd name="connsiteY340" fmla="*/ 5715 h 85820"/>
                    <a:gd name="connsiteX341" fmla="*/ 125730 w 147637"/>
                    <a:gd name="connsiteY341" fmla="*/ 4953 h 85820"/>
                    <a:gd name="connsiteX342" fmla="*/ 125349 w 147637"/>
                    <a:gd name="connsiteY342" fmla="*/ 4191 h 85820"/>
                    <a:gd name="connsiteX343" fmla="*/ 127540 w 147637"/>
                    <a:gd name="connsiteY343" fmla="*/ 2953 h 85820"/>
                    <a:gd name="connsiteX344" fmla="*/ 127921 w 147637"/>
                    <a:gd name="connsiteY344" fmla="*/ 3715 h 85820"/>
                    <a:gd name="connsiteX345" fmla="*/ 125730 w 147637"/>
                    <a:gd name="connsiteY345" fmla="*/ 4953 h 85820"/>
                    <a:gd name="connsiteX346" fmla="*/ 146304 w 147637"/>
                    <a:gd name="connsiteY346" fmla="*/ 3334 h 85820"/>
                    <a:gd name="connsiteX347" fmla="*/ 144304 w 147637"/>
                    <a:gd name="connsiteY347" fmla="*/ 2000 h 85820"/>
                    <a:gd name="connsiteX348" fmla="*/ 144685 w 147637"/>
                    <a:gd name="connsiteY348" fmla="*/ 1238 h 85820"/>
                    <a:gd name="connsiteX349" fmla="*/ 146875 w 147637"/>
                    <a:gd name="connsiteY349" fmla="*/ 2762 h 85820"/>
                    <a:gd name="connsiteX350" fmla="*/ 146304 w 147637"/>
                    <a:gd name="connsiteY350" fmla="*/ 3334 h 85820"/>
                    <a:gd name="connsiteX351" fmla="*/ 130112 w 147637"/>
                    <a:gd name="connsiteY351" fmla="*/ 2762 h 85820"/>
                    <a:gd name="connsiteX352" fmla="*/ 129730 w 147637"/>
                    <a:gd name="connsiteY352" fmla="*/ 2000 h 85820"/>
                    <a:gd name="connsiteX353" fmla="*/ 132112 w 147637"/>
                    <a:gd name="connsiteY353" fmla="*/ 1048 h 85820"/>
                    <a:gd name="connsiteX354" fmla="*/ 132397 w 147637"/>
                    <a:gd name="connsiteY354" fmla="*/ 1810 h 85820"/>
                    <a:gd name="connsiteX355" fmla="*/ 130112 w 147637"/>
                    <a:gd name="connsiteY355" fmla="*/ 2667 h 85820"/>
                    <a:gd name="connsiteX356" fmla="*/ 134779 w 147637"/>
                    <a:gd name="connsiteY356" fmla="*/ 1238 h 85820"/>
                    <a:gd name="connsiteX357" fmla="*/ 134588 w 147637"/>
                    <a:gd name="connsiteY357" fmla="*/ 381 h 85820"/>
                    <a:gd name="connsiteX358" fmla="*/ 137160 w 147637"/>
                    <a:gd name="connsiteY358" fmla="*/ 0 h 85820"/>
                    <a:gd name="connsiteX359" fmla="*/ 137160 w 147637"/>
                    <a:gd name="connsiteY359" fmla="*/ 857 h 85820"/>
                    <a:gd name="connsiteX360" fmla="*/ 134779 w 147637"/>
                    <a:gd name="connsiteY360" fmla="*/ 1238 h 85820"/>
                    <a:gd name="connsiteX361" fmla="*/ 142018 w 147637"/>
                    <a:gd name="connsiteY361" fmla="*/ 1238 h 85820"/>
                    <a:gd name="connsiteX362" fmla="*/ 139637 w 147637"/>
                    <a:gd name="connsiteY362" fmla="*/ 857 h 85820"/>
                    <a:gd name="connsiteX363" fmla="*/ 139637 w 147637"/>
                    <a:gd name="connsiteY363" fmla="*/ 0 h 85820"/>
                    <a:gd name="connsiteX364" fmla="*/ 142208 w 147637"/>
                    <a:gd name="connsiteY364" fmla="*/ 381 h 85820"/>
                    <a:gd name="connsiteX365" fmla="*/ 142018 w 147637"/>
                    <a:gd name="connsiteY365" fmla="*/ 1143 h 85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147637" h="85820">
                      <a:moveTo>
                        <a:pt x="5620" y="85820"/>
                      </a:moveTo>
                      <a:cubicBezTo>
                        <a:pt x="5620" y="85820"/>
                        <a:pt x="5048" y="85820"/>
                        <a:pt x="4763" y="85820"/>
                      </a:cubicBezTo>
                      <a:lnTo>
                        <a:pt x="4763" y="84963"/>
                      </a:lnTo>
                      <a:lnTo>
                        <a:pt x="5620" y="84963"/>
                      </a:lnTo>
                      <a:cubicBezTo>
                        <a:pt x="6191" y="84963"/>
                        <a:pt x="6763" y="84963"/>
                        <a:pt x="7239" y="84963"/>
                      </a:cubicBezTo>
                      <a:lnTo>
                        <a:pt x="7239" y="85820"/>
                      </a:lnTo>
                      <a:cubicBezTo>
                        <a:pt x="6668" y="85820"/>
                        <a:pt x="6191" y="85820"/>
                        <a:pt x="5620" y="85820"/>
                      </a:cubicBezTo>
                      <a:close/>
                      <a:moveTo>
                        <a:pt x="2191" y="85725"/>
                      </a:moveTo>
                      <a:cubicBezTo>
                        <a:pt x="1619" y="85725"/>
                        <a:pt x="1048" y="85630"/>
                        <a:pt x="381" y="85535"/>
                      </a:cubicBezTo>
                      <a:lnTo>
                        <a:pt x="0" y="85535"/>
                      </a:lnTo>
                      <a:cubicBezTo>
                        <a:pt x="0" y="85535"/>
                        <a:pt x="0" y="85058"/>
                        <a:pt x="0" y="85058"/>
                      </a:cubicBezTo>
                      <a:cubicBezTo>
                        <a:pt x="0" y="84868"/>
                        <a:pt x="0" y="84582"/>
                        <a:pt x="95" y="84296"/>
                      </a:cubicBezTo>
                      <a:lnTo>
                        <a:pt x="953" y="84296"/>
                      </a:lnTo>
                      <a:cubicBezTo>
                        <a:pt x="953" y="84296"/>
                        <a:pt x="953" y="84677"/>
                        <a:pt x="953" y="84772"/>
                      </a:cubicBezTo>
                      <a:cubicBezTo>
                        <a:pt x="1333" y="84772"/>
                        <a:pt x="1810" y="84772"/>
                        <a:pt x="2286" y="84868"/>
                      </a:cubicBezTo>
                      <a:lnTo>
                        <a:pt x="2286" y="85725"/>
                      </a:lnTo>
                      <a:close/>
                      <a:moveTo>
                        <a:pt x="9811" y="85725"/>
                      </a:moveTo>
                      <a:lnTo>
                        <a:pt x="9811" y="84868"/>
                      </a:lnTo>
                      <a:cubicBezTo>
                        <a:pt x="10573" y="84868"/>
                        <a:pt x="11430" y="84677"/>
                        <a:pt x="12192" y="84582"/>
                      </a:cubicBezTo>
                      <a:lnTo>
                        <a:pt x="12192" y="85439"/>
                      </a:lnTo>
                      <a:cubicBezTo>
                        <a:pt x="11430" y="85535"/>
                        <a:pt x="10573" y="85630"/>
                        <a:pt x="9811" y="85725"/>
                      </a:cubicBezTo>
                      <a:close/>
                      <a:moveTo>
                        <a:pt x="14859" y="85154"/>
                      </a:moveTo>
                      <a:lnTo>
                        <a:pt x="14859" y="84296"/>
                      </a:lnTo>
                      <a:cubicBezTo>
                        <a:pt x="15526" y="84201"/>
                        <a:pt x="16383" y="84011"/>
                        <a:pt x="17240" y="83915"/>
                      </a:cubicBezTo>
                      <a:lnTo>
                        <a:pt x="17240" y="84772"/>
                      </a:lnTo>
                      <a:cubicBezTo>
                        <a:pt x="16573" y="84963"/>
                        <a:pt x="15716" y="85058"/>
                        <a:pt x="14859" y="85154"/>
                      </a:cubicBezTo>
                      <a:close/>
                      <a:moveTo>
                        <a:pt x="19812" y="84296"/>
                      </a:moveTo>
                      <a:lnTo>
                        <a:pt x="19621" y="83439"/>
                      </a:lnTo>
                      <a:cubicBezTo>
                        <a:pt x="20383" y="83248"/>
                        <a:pt x="21241" y="83058"/>
                        <a:pt x="22098" y="82868"/>
                      </a:cubicBezTo>
                      <a:lnTo>
                        <a:pt x="22288" y="83725"/>
                      </a:lnTo>
                      <a:cubicBezTo>
                        <a:pt x="21431" y="83915"/>
                        <a:pt x="20669" y="84106"/>
                        <a:pt x="19812" y="84296"/>
                      </a:cubicBezTo>
                      <a:close/>
                      <a:moveTo>
                        <a:pt x="24765" y="83153"/>
                      </a:moveTo>
                      <a:lnTo>
                        <a:pt x="24574" y="82391"/>
                      </a:lnTo>
                      <a:cubicBezTo>
                        <a:pt x="25337" y="82201"/>
                        <a:pt x="26194" y="81915"/>
                        <a:pt x="26956" y="81725"/>
                      </a:cubicBezTo>
                      <a:lnTo>
                        <a:pt x="27146" y="82487"/>
                      </a:lnTo>
                      <a:cubicBezTo>
                        <a:pt x="26384" y="82677"/>
                        <a:pt x="25527" y="82868"/>
                        <a:pt x="24670" y="83153"/>
                      </a:cubicBezTo>
                      <a:close/>
                      <a:moveTo>
                        <a:pt x="1524" y="82105"/>
                      </a:moveTo>
                      <a:lnTo>
                        <a:pt x="762" y="81915"/>
                      </a:lnTo>
                      <a:cubicBezTo>
                        <a:pt x="953" y="81153"/>
                        <a:pt x="1143" y="80296"/>
                        <a:pt x="1333" y="79438"/>
                      </a:cubicBezTo>
                      <a:lnTo>
                        <a:pt x="2096" y="79629"/>
                      </a:lnTo>
                      <a:cubicBezTo>
                        <a:pt x="1905" y="80486"/>
                        <a:pt x="1714" y="81248"/>
                        <a:pt x="1524" y="82010"/>
                      </a:cubicBezTo>
                      <a:close/>
                      <a:moveTo>
                        <a:pt x="29623" y="81820"/>
                      </a:moveTo>
                      <a:lnTo>
                        <a:pt x="29337" y="80963"/>
                      </a:lnTo>
                      <a:cubicBezTo>
                        <a:pt x="30194" y="80677"/>
                        <a:pt x="30956" y="80486"/>
                        <a:pt x="31718" y="80201"/>
                      </a:cubicBezTo>
                      <a:lnTo>
                        <a:pt x="32004" y="80963"/>
                      </a:lnTo>
                      <a:cubicBezTo>
                        <a:pt x="31242" y="81248"/>
                        <a:pt x="30385" y="81439"/>
                        <a:pt x="29623" y="81725"/>
                      </a:cubicBezTo>
                      <a:close/>
                      <a:moveTo>
                        <a:pt x="34385" y="80296"/>
                      </a:moveTo>
                      <a:lnTo>
                        <a:pt x="34099" y="79534"/>
                      </a:lnTo>
                      <a:cubicBezTo>
                        <a:pt x="34957" y="79248"/>
                        <a:pt x="35719" y="78962"/>
                        <a:pt x="36481" y="78772"/>
                      </a:cubicBezTo>
                      <a:lnTo>
                        <a:pt x="36766" y="79534"/>
                      </a:lnTo>
                      <a:cubicBezTo>
                        <a:pt x="36004" y="79820"/>
                        <a:pt x="35243" y="80105"/>
                        <a:pt x="34385" y="80391"/>
                      </a:cubicBezTo>
                      <a:close/>
                      <a:moveTo>
                        <a:pt x="39148" y="78581"/>
                      </a:moveTo>
                      <a:lnTo>
                        <a:pt x="38862" y="77819"/>
                      </a:lnTo>
                      <a:cubicBezTo>
                        <a:pt x="39719" y="77438"/>
                        <a:pt x="40481" y="77153"/>
                        <a:pt x="41243" y="76867"/>
                      </a:cubicBezTo>
                      <a:lnTo>
                        <a:pt x="41529" y="77629"/>
                      </a:lnTo>
                      <a:cubicBezTo>
                        <a:pt x="40767" y="77914"/>
                        <a:pt x="40005" y="78200"/>
                        <a:pt x="39148" y="78486"/>
                      </a:cubicBezTo>
                      <a:close/>
                      <a:moveTo>
                        <a:pt x="2762" y="77248"/>
                      </a:moveTo>
                      <a:lnTo>
                        <a:pt x="2000" y="77057"/>
                      </a:lnTo>
                      <a:cubicBezTo>
                        <a:pt x="2191" y="76200"/>
                        <a:pt x="2477" y="75343"/>
                        <a:pt x="2667" y="74581"/>
                      </a:cubicBezTo>
                      <a:lnTo>
                        <a:pt x="3429" y="74771"/>
                      </a:lnTo>
                      <a:cubicBezTo>
                        <a:pt x="3238" y="75533"/>
                        <a:pt x="3048" y="76295"/>
                        <a:pt x="2762" y="77153"/>
                      </a:cubicBezTo>
                      <a:close/>
                      <a:moveTo>
                        <a:pt x="43910" y="76676"/>
                      </a:moveTo>
                      <a:lnTo>
                        <a:pt x="43529" y="75914"/>
                      </a:lnTo>
                      <a:cubicBezTo>
                        <a:pt x="44101" y="75629"/>
                        <a:pt x="44482" y="75533"/>
                        <a:pt x="44672" y="75438"/>
                      </a:cubicBezTo>
                      <a:lnTo>
                        <a:pt x="45053" y="74581"/>
                      </a:lnTo>
                      <a:lnTo>
                        <a:pt x="45815" y="74962"/>
                      </a:lnTo>
                      <a:lnTo>
                        <a:pt x="45339" y="76105"/>
                      </a:lnTo>
                      <a:lnTo>
                        <a:pt x="45148" y="76105"/>
                      </a:lnTo>
                      <a:cubicBezTo>
                        <a:pt x="45148" y="76105"/>
                        <a:pt x="44672" y="76390"/>
                        <a:pt x="43815" y="76771"/>
                      </a:cubicBezTo>
                      <a:close/>
                      <a:moveTo>
                        <a:pt x="5715" y="72866"/>
                      </a:moveTo>
                      <a:cubicBezTo>
                        <a:pt x="4763" y="72866"/>
                        <a:pt x="4096" y="72866"/>
                        <a:pt x="3810" y="72771"/>
                      </a:cubicBezTo>
                      <a:lnTo>
                        <a:pt x="3810" y="71914"/>
                      </a:lnTo>
                      <a:cubicBezTo>
                        <a:pt x="3810" y="71914"/>
                        <a:pt x="5048" y="72009"/>
                        <a:pt x="6382" y="71914"/>
                      </a:cubicBezTo>
                      <a:lnTo>
                        <a:pt x="6382" y="72771"/>
                      </a:lnTo>
                      <a:cubicBezTo>
                        <a:pt x="6382" y="72771"/>
                        <a:pt x="5905" y="72771"/>
                        <a:pt x="5715" y="72771"/>
                      </a:cubicBezTo>
                      <a:close/>
                      <a:moveTo>
                        <a:pt x="8954" y="72676"/>
                      </a:moveTo>
                      <a:lnTo>
                        <a:pt x="8954" y="71819"/>
                      </a:lnTo>
                      <a:cubicBezTo>
                        <a:pt x="9620" y="71819"/>
                        <a:pt x="10478" y="71628"/>
                        <a:pt x="11335" y="71533"/>
                      </a:cubicBezTo>
                      <a:lnTo>
                        <a:pt x="11335" y="72390"/>
                      </a:lnTo>
                      <a:cubicBezTo>
                        <a:pt x="10573" y="72485"/>
                        <a:pt x="9715" y="72676"/>
                        <a:pt x="8954" y="72676"/>
                      </a:cubicBezTo>
                      <a:close/>
                      <a:moveTo>
                        <a:pt x="46958" y="72580"/>
                      </a:moveTo>
                      <a:lnTo>
                        <a:pt x="46196" y="72200"/>
                      </a:lnTo>
                      <a:lnTo>
                        <a:pt x="47244" y="69913"/>
                      </a:lnTo>
                      <a:lnTo>
                        <a:pt x="48006" y="70295"/>
                      </a:lnTo>
                      <a:lnTo>
                        <a:pt x="46958" y="72580"/>
                      </a:lnTo>
                      <a:close/>
                      <a:moveTo>
                        <a:pt x="14002" y="71914"/>
                      </a:moveTo>
                      <a:lnTo>
                        <a:pt x="13811" y="71056"/>
                      </a:lnTo>
                      <a:cubicBezTo>
                        <a:pt x="14573" y="70866"/>
                        <a:pt x="15430" y="70676"/>
                        <a:pt x="16193" y="70485"/>
                      </a:cubicBezTo>
                      <a:lnTo>
                        <a:pt x="16383" y="71247"/>
                      </a:lnTo>
                      <a:cubicBezTo>
                        <a:pt x="15526" y="71438"/>
                        <a:pt x="14669" y="71628"/>
                        <a:pt x="13906" y="71819"/>
                      </a:cubicBezTo>
                      <a:close/>
                      <a:moveTo>
                        <a:pt x="18860" y="70676"/>
                      </a:moveTo>
                      <a:lnTo>
                        <a:pt x="18574" y="69818"/>
                      </a:lnTo>
                      <a:cubicBezTo>
                        <a:pt x="19336" y="69628"/>
                        <a:pt x="20098" y="69342"/>
                        <a:pt x="20955" y="69056"/>
                      </a:cubicBezTo>
                      <a:lnTo>
                        <a:pt x="21241" y="69818"/>
                      </a:lnTo>
                      <a:cubicBezTo>
                        <a:pt x="20383" y="70104"/>
                        <a:pt x="19621" y="70390"/>
                        <a:pt x="18860" y="70580"/>
                      </a:cubicBezTo>
                      <a:close/>
                      <a:moveTo>
                        <a:pt x="49816" y="69056"/>
                      </a:moveTo>
                      <a:lnTo>
                        <a:pt x="49435" y="68389"/>
                      </a:lnTo>
                      <a:lnTo>
                        <a:pt x="51530" y="67056"/>
                      </a:lnTo>
                      <a:lnTo>
                        <a:pt x="52006" y="67723"/>
                      </a:lnTo>
                      <a:lnTo>
                        <a:pt x="49816" y="69056"/>
                      </a:lnTo>
                      <a:close/>
                      <a:moveTo>
                        <a:pt x="23622" y="69056"/>
                      </a:moveTo>
                      <a:lnTo>
                        <a:pt x="23336" y="68294"/>
                      </a:lnTo>
                      <a:cubicBezTo>
                        <a:pt x="24098" y="68009"/>
                        <a:pt x="24860" y="67723"/>
                        <a:pt x="25718" y="67437"/>
                      </a:cubicBezTo>
                      <a:lnTo>
                        <a:pt x="26003" y="68199"/>
                      </a:lnTo>
                      <a:cubicBezTo>
                        <a:pt x="25241" y="68485"/>
                        <a:pt x="24384" y="68866"/>
                        <a:pt x="23622" y="69056"/>
                      </a:cubicBezTo>
                      <a:close/>
                      <a:moveTo>
                        <a:pt x="28289" y="67151"/>
                      </a:moveTo>
                      <a:lnTo>
                        <a:pt x="27908" y="66389"/>
                      </a:lnTo>
                      <a:cubicBezTo>
                        <a:pt x="28670" y="66104"/>
                        <a:pt x="29432" y="65722"/>
                        <a:pt x="30194" y="65342"/>
                      </a:cubicBezTo>
                      <a:lnTo>
                        <a:pt x="30575" y="66104"/>
                      </a:lnTo>
                      <a:cubicBezTo>
                        <a:pt x="29813" y="66485"/>
                        <a:pt x="29051" y="66770"/>
                        <a:pt x="28289" y="67151"/>
                      </a:cubicBezTo>
                      <a:close/>
                      <a:moveTo>
                        <a:pt x="54102" y="66389"/>
                      </a:moveTo>
                      <a:lnTo>
                        <a:pt x="53626" y="65722"/>
                      </a:lnTo>
                      <a:lnTo>
                        <a:pt x="55721" y="64389"/>
                      </a:lnTo>
                      <a:lnTo>
                        <a:pt x="56197" y="65151"/>
                      </a:lnTo>
                      <a:lnTo>
                        <a:pt x="54102" y="66485"/>
                      </a:lnTo>
                      <a:close/>
                      <a:moveTo>
                        <a:pt x="32861" y="65056"/>
                      </a:moveTo>
                      <a:lnTo>
                        <a:pt x="32480" y="64294"/>
                      </a:lnTo>
                      <a:cubicBezTo>
                        <a:pt x="33242" y="63913"/>
                        <a:pt x="34004" y="63532"/>
                        <a:pt x="34766" y="63151"/>
                      </a:cubicBezTo>
                      <a:lnTo>
                        <a:pt x="35147" y="63913"/>
                      </a:lnTo>
                      <a:cubicBezTo>
                        <a:pt x="34385" y="64294"/>
                        <a:pt x="33623" y="64675"/>
                        <a:pt x="32861" y="65056"/>
                      </a:cubicBezTo>
                      <a:close/>
                      <a:moveTo>
                        <a:pt x="58293" y="63722"/>
                      </a:moveTo>
                      <a:lnTo>
                        <a:pt x="57817" y="62960"/>
                      </a:lnTo>
                      <a:lnTo>
                        <a:pt x="59912" y="61627"/>
                      </a:lnTo>
                      <a:lnTo>
                        <a:pt x="60388" y="62294"/>
                      </a:lnTo>
                      <a:lnTo>
                        <a:pt x="58293" y="63627"/>
                      </a:lnTo>
                      <a:close/>
                      <a:moveTo>
                        <a:pt x="37243" y="62675"/>
                      </a:moveTo>
                      <a:lnTo>
                        <a:pt x="36862" y="61913"/>
                      </a:lnTo>
                      <a:cubicBezTo>
                        <a:pt x="37529" y="61531"/>
                        <a:pt x="38100" y="61246"/>
                        <a:pt x="38767" y="60865"/>
                      </a:cubicBezTo>
                      <a:lnTo>
                        <a:pt x="39053" y="60674"/>
                      </a:lnTo>
                      <a:lnTo>
                        <a:pt x="39433" y="61436"/>
                      </a:lnTo>
                      <a:lnTo>
                        <a:pt x="39148" y="61627"/>
                      </a:lnTo>
                      <a:cubicBezTo>
                        <a:pt x="38481" y="62008"/>
                        <a:pt x="37910" y="62389"/>
                        <a:pt x="37243" y="62675"/>
                      </a:cubicBezTo>
                      <a:close/>
                      <a:moveTo>
                        <a:pt x="62484" y="61055"/>
                      </a:moveTo>
                      <a:lnTo>
                        <a:pt x="62008" y="60388"/>
                      </a:lnTo>
                      <a:lnTo>
                        <a:pt x="64103" y="59055"/>
                      </a:lnTo>
                      <a:lnTo>
                        <a:pt x="64579" y="59722"/>
                      </a:lnTo>
                      <a:lnTo>
                        <a:pt x="62484" y="61055"/>
                      </a:lnTo>
                      <a:close/>
                      <a:moveTo>
                        <a:pt x="41624" y="60198"/>
                      </a:moveTo>
                      <a:lnTo>
                        <a:pt x="41243" y="59436"/>
                      </a:lnTo>
                      <a:cubicBezTo>
                        <a:pt x="42005" y="59055"/>
                        <a:pt x="42672" y="58579"/>
                        <a:pt x="43434" y="58198"/>
                      </a:cubicBezTo>
                      <a:lnTo>
                        <a:pt x="43815" y="58960"/>
                      </a:lnTo>
                      <a:cubicBezTo>
                        <a:pt x="43053" y="59341"/>
                        <a:pt x="42291" y="59817"/>
                        <a:pt x="41624" y="60198"/>
                      </a:cubicBezTo>
                      <a:close/>
                      <a:moveTo>
                        <a:pt x="66770" y="58388"/>
                      </a:moveTo>
                      <a:lnTo>
                        <a:pt x="66294" y="57626"/>
                      </a:lnTo>
                      <a:lnTo>
                        <a:pt x="68389" y="56293"/>
                      </a:lnTo>
                      <a:lnTo>
                        <a:pt x="68866" y="57055"/>
                      </a:lnTo>
                      <a:lnTo>
                        <a:pt x="66770" y="58388"/>
                      </a:lnTo>
                      <a:close/>
                      <a:moveTo>
                        <a:pt x="46006" y="57721"/>
                      </a:moveTo>
                      <a:lnTo>
                        <a:pt x="45625" y="56960"/>
                      </a:lnTo>
                      <a:lnTo>
                        <a:pt x="47815" y="55721"/>
                      </a:lnTo>
                      <a:lnTo>
                        <a:pt x="48196" y="56483"/>
                      </a:lnTo>
                      <a:lnTo>
                        <a:pt x="46006" y="57721"/>
                      </a:lnTo>
                      <a:close/>
                      <a:moveTo>
                        <a:pt x="71056" y="55721"/>
                      </a:moveTo>
                      <a:lnTo>
                        <a:pt x="70675" y="54959"/>
                      </a:lnTo>
                      <a:lnTo>
                        <a:pt x="72771" y="53626"/>
                      </a:lnTo>
                      <a:lnTo>
                        <a:pt x="73247" y="54293"/>
                      </a:lnTo>
                      <a:lnTo>
                        <a:pt x="71152" y="55626"/>
                      </a:lnTo>
                      <a:close/>
                      <a:moveTo>
                        <a:pt x="50387" y="55150"/>
                      </a:moveTo>
                      <a:lnTo>
                        <a:pt x="50006" y="54388"/>
                      </a:lnTo>
                      <a:cubicBezTo>
                        <a:pt x="50768" y="54007"/>
                        <a:pt x="51435" y="53530"/>
                        <a:pt x="52197" y="53150"/>
                      </a:cubicBezTo>
                      <a:lnTo>
                        <a:pt x="52578" y="53912"/>
                      </a:lnTo>
                      <a:cubicBezTo>
                        <a:pt x="51816" y="54388"/>
                        <a:pt x="51149" y="54769"/>
                        <a:pt x="50387" y="55150"/>
                      </a:cubicBezTo>
                      <a:close/>
                      <a:moveTo>
                        <a:pt x="75343" y="53054"/>
                      </a:moveTo>
                      <a:lnTo>
                        <a:pt x="74866" y="52388"/>
                      </a:lnTo>
                      <a:lnTo>
                        <a:pt x="77057" y="51054"/>
                      </a:lnTo>
                      <a:lnTo>
                        <a:pt x="77533" y="51721"/>
                      </a:lnTo>
                      <a:lnTo>
                        <a:pt x="75438" y="53054"/>
                      </a:lnTo>
                      <a:close/>
                      <a:moveTo>
                        <a:pt x="54769" y="52578"/>
                      </a:moveTo>
                      <a:lnTo>
                        <a:pt x="54388" y="51816"/>
                      </a:lnTo>
                      <a:lnTo>
                        <a:pt x="56579" y="50578"/>
                      </a:lnTo>
                      <a:lnTo>
                        <a:pt x="56960" y="51340"/>
                      </a:lnTo>
                      <a:lnTo>
                        <a:pt x="54769" y="52578"/>
                      </a:lnTo>
                      <a:close/>
                      <a:moveTo>
                        <a:pt x="79629" y="50387"/>
                      </a:moveTo>
                      <a:lnTo>
                        <a:pt x="79153" y="49721"/>
                      </a:lnTo>
                      <a:lnTo>
                        <a:pt x="81248" y="48387"/>
                      </a:lnTo>
                      <a:lnTo>
                        <a:pt x="81724" y="49149"/>
                      </a:lnTo>
                      <a:lnTo>
                        <a:pt x="79534" y="50482"/>
                      </a:lnTo>
                      <a:close/>
                      <a:moveTo>
                        <a:pt x="59055" y="50006"/>
                      </a:moveTo>
                      <a:lnTo>
                        <a:pt x="58579" y="49244"/>
                      </a:lnTo>
                      <a:cubicBezTo>
                        <a:pt x="59246" y="48863"/>
                        <a:pt x="60007" y="48387"/>
                        <a:pt x="60770" y="48006"/>
                      </a:cubicBezTo>
                      <a:lnTo>
                        <a:pt x="61246" y="48673"/>
                      </a:lnTo>
                      <a:cubicBezTo>
                        <a:pt x="60484" y="49149"/>
                        <a:pt x="59817" y="49530"/>
                        <a:pt x="59055" y="50006"/>
                      </a:cubicBezTo>
                      <a:close/>
                      <a:moveTo>
                        <a:pt x="83915" y="47720"/>
                      </a:moveTo>
                      <a:lnTo>
                        <a:pt x="83439" y="46958"/>
                      </a:lnTo>
                      <a:lnTo>
                        <a:pt x="85535" y="45625"/>
                      </a:lnTo>
                      <a:lnTo>
                        <a:pt x="86011" y="46387"/>
                      </a:lnTo>
                      <a:lnTo>
                        <a:pt x="83915" y="47720"/>
                      </a:lnTo>
                      <a:close/>
                      <a:moveTo>
                        <a:pt x="63341" y="47435"/>
                      </a:moveTo>
                      <a:lnTo>
                        <a:pt x="62960" y="46768"/>
                      </a:lnTo>
                      <a:lnTo>
                        <a:pt x="65056" y="45434"/>
                      </a:lnTo>
                      <a:lnTo>
                        <a:pt x="65532" y="46196"/>
                      </a:lnTo>
                      <a:lnTo>
                        <a:pt x="63341" y="47530"/>
                      </a:lnTo>
                      <a:close/>
                      <a:moveTo>
                        <a:pt x="88106" y="45053"/>
                      </a:moveTo>
                      <a:lnTo>
                        <a:pt x="87630" y="44387"/>
                      </a:lnTo>
                      <a:lnTo>
                        <a:pt x="89725" y="43053"/>
                      </a:lnTo>
                      <a:lnTo>
                        <a:pt x="90202" y="43720"/>
                      </a:lnTo>
                      <a:lnTo>
                        <a:pt x="88106" y="45053"/>
                      </a:lnTo>
                      <a:close/>
                      <a:moveTo>
                        <a:pt x="67628" y="44768"/>
                      </a:moveTo>
                      <a:lnTo>
                        <a:pt x="67246" y="44005"/>
                      </a:lnTo>
                      <a:lnTo>
                        <a:pt x="69342" y="42672"/>
                      </a:lnTo>
                      <a:lnTo>
                        <a:pt x="69818" y="43434"/>
                      </a:lnTo>
                      <a:lnTo>
                        <a:pt x="67628" y="44768"/>
                      </a:lnTo>
                      <a:close/>
                      <a:moveTo>
                        <a:pt x="92488" y="43053"/>
                      </a:moveTo>
                      <a:lnTo>
                        <a:pt x="92297" y="42291"/>
                      </a:lnTo>
                      <a:lnTo>
                        <a:pt x="94774" y="41815"/>
                      </a:lnTo>
                      <a:lnTo>
                        <a:pt x="94964" y="42672"/>
                      </a:lnTo>
                      <a:lnTo>
                        <a:pt x="92488" y="43148"/>
                      </a:lnTo>
                      <a:close/>
                      <a:moveTo>
                        <a:pt x="71914" y="42101"/>
                      </a:moveTo>
                      <a:lnTo>
                        <a:pt x="71438" y="41338"/>
                      </a:lnTo>
                      <a:lnTo>
                        <a:pt x="73533" y="40005"/>
                      </a:lnTo>
                      <a:lnTo>
                        <a:pt x="74009" y="40767"/>
                      </a:lnTo>
                      <a:lnTo>
                        <a:pt x="71914" y="42101"/>
                      </a:lnTo>
                      <a:close/>
                      <a:moveTo>
                        <a:pt x="97441" y="42101"/>
                      </a:moveTo>
                      <a:lnTo>
                        <a:pt x="97250" y="41338"/>
                      </a:lnTo>
                      <a:lnTo>
                        <a:pt x="99060" y="40957"/>
                      </a:lnTo>
                      <a:lnTo>
                        <a:pt x="99441" y="40672"/>
                      </a:lnTo>
                      <a:lnTo>
                        <a:pt x="99917" y="41338"/>
                      </a:lnTo>
                      <a:lnTo>
                        <a:pt x="99441" y="41720"/>
                      </a:lnTo>
                      <a:lnTo>
                        <a:pt x="97441" y="42101"/>
                      </a:lnTo>
                      <a:close/>
                      <a:moveTo>
                        <a:pt x="101918" y="39719"/>
                      </a:moveTo>
                      <a:lnTo>
                        <a:pt x="101441" y="39053"/>
                      </a:lnTo>
                      <a:lnTo>
                        <a:pt x="103441" y="37529"/>
                      </a:lnTo>
                      <a:lnTo>
                        <a:pt x="103918" y="38195"/>
                      </a:lnTo>
                      <a:lnTo>
                        <a:pt x="101918" y="39719"/>
                      </a:lnTo>
                      <a:close/>
                      <a:moveTo>
                        <a:pt x="76105" y="39434"/>
                      </a:moveTo>
                      <a:lnTo>
                        <a:pt x="75629" y="38767"/>
                      </a:lnTo>
                      <a:lnTo>
                        <a:pt x="77724" y="37433"/>
                      </a:lnTo>
                      <a:lnTo>
                        <a:pt x="78200" y="38195"/>
                      </a:lnTo>
                      <a:lnTo>
                        <a:pt x="76105" y="39529"/>
                      </a:lnTo>
                      <a:close/>
                      <a:moveTo>
                        <a:pt x="80391" y="36767"/>
                      </a:moveTo>
                      <a:lnTo>
                        <a:pt x="79915" y="36004"/>
                      </a:lnTo>
                      <a:lnTo>
                        <a:pt x="82010" y="34671"/>
                      </a:lnTo>
                      <a:lnTo>
                        <a:pt x="82487" y="35338"/>
                      </a:lnTo>
                      <a:lnTo>
                        <a:pt x="80391" y="36671"/>
                      </a:lnTo>
                      <a:close/>
                      <a:moveTo>
                        <a:pt x="105918" y="36671"/>
                      </a:moveTo>
                      <a:lnTo>
                        <a:pt x="105442" y="36004"/>
                      </a:lnTo>
                      <a:lnTo>
                        <a:pt x="107442" y="34480"/>
                      </a:lnTo>
                      <a:lnTo>
                        <a:pt x="107918" y="35147"/>
                      </a:lnTo>
                      <a:lnTo>
                        <a:pt x="105918" y="36671"/>
                      </a:lnTo>
                      <a:close/>
                      <a:moveTo>
                        <a:pt x="84677" y="34100"/>
                      </a:moveTo>
                      <a:lnTo>
                        <a:pt x="84201" y="33433"/>
                      </a:lnTo>
                      <a:lnTo>
                        <a:pt x="86296" y="32099"/>
                      </a:lnTo>
                      <a:lnTo>
                        <a:pt x="86773" y="32766"/>
                      </a:lnTo>
                      <a:lnTo>
                        <a:pt x="84677" y="34100"/>
                      </a:lnTo>
                      <a:close/>
                      <a:moveTo>
                        <a:pt x="109919" y="33623"/>
                      </a:moveTo>
                      <a:lnTo>
                        <a:pt x="109442" y="32956"/>
                      </a:lnTo>
                      <a:lnTo>
                        <a:pt x="111443" y="31432"/>
                      </a:lnTo>
                      <a:lnTo>
                        <a:pt x="111919" y="32099"/>
                      </a:lnTo>
                      <a:lnTo>
                        <a:pt x="109919" y="33623"/>
                      </a:lnTo>
                      <a:close/>
                      <a:moveTo>
                        <a:pt x="88868" y="31337"/>
                      </a:moveTo>
                      <a:lnTo>
                        <a:pt x="88392" y="30671"/>
                      </a:lnTo>
                      <a:cubicBezTo>
                        <a:pt x="89059" y="30194"/>
                        <a:pt x="89821" y="29718"/>
                        <a:pt x="90488" y="29242"/>
                      </a:cubicBezTo>
                      <a:lnTo>
                        <a:pt x="90964" y="29909"/>
                      </a:lnTo>
                      <a:cubicBezTo>
                        <a:pt x="90297" y="30385"/>
                        <a:pt x="89535" y="30861"/>
                        <a:pt x="88868" y="31337"/>
                      </a:cubicBezTo>
                      <a:close/>
                      <a:moveTo>
                        <a:pt x="113824" y="30480"/>
                      </a:moveTo>
                      <a:lnTo>
                        <a:pt x="113347" y="29813"/>
                      </a:lnTo>
                      <a:lnTo>
                        <a:pt x="115348" y="28289"/>
                      </a:lnTo>
                      <a:lnTo>
                        <a:pt x="115824" y="28956"/>
                      </a:lnTo>
                      <a:lnTo>
                        <a:pt x="113824" y="30480"/>
                      </a:lnTo>
                      <a:close/>
                      <a:moveTo>
                        <a:pt x="93059" y="28480"/>
                      </a:moveTo>
                      <a:lnTo>
                        <a:pt x="92583" y="27813"/>
                      </a:lnTo>
                      <a:cubicBezTo>
                        <a:pt x="93250" y="27337"/>
                        <a:pt x="94012" y="26861"/>
                        <a:pt x="94679" y="26384"/>
                      </a:cubicBezTo>
                      <a:lnTo>
                        <a:pt x="95155" y="27051"/>
                      </a:lnTo>
                      <a:cubicBezTo>
                        <a:pt x="94488" y="27527"/>
                        <a:pt x="93726" y="28004"/>
                        <a:pt x="93059" y="28480"/>
                      </a:cubicBezTo>
                      <a:close/>
                      <a:moveTo>
                        <a:pt x="117824" y="27337"/>
                      </a:moveTo>
                      <a:lnTo>
                        <a:pt x="117348" y="26670"/>
                      </a:lnTo>
                      <a:lnTo>
                        <a:pt x="119348" y="25146"/>
                      </a:lnTo>
                      <a:lnTo>
                        <a:pt x="119824" y="25813"/>
                      </a:lnTo>
                      <a:lnTo>
                        <a:pt x="117824" y="27337"/>
                      </a:lnTo>
                      <a:close/>
                      <a:moveTo>
                        <a:pt x="97250" y="25622"/>
                      </a:moveTo>
                      <a:lnTo>
                        <a:pt x="96774" y="24955"/>
                      </a:lnTo>
                      <a:cubicBezTo>
                        <a:pt x="97441" y="24479"/>
                        <a:pt x="98203" y="24003"/>
                        <a:pt x="98870" y="23527"/>
                      </a:cubicBezTo>
                      <a:lnTo>
                        <a:pt x="99346" y="24194"/>
                      </a:lnTo>
                      <a:cubicBezTo>
                        <a:pt x="98679" y="24670"/>
                        <a:pt x="97917" y="25146"/>
                        <a:pt x="97250" y="25622"/>
                      </a:cubicBezTo>
                      <a:close/>
                      <a:moveTo>
                        <a:pt x="121825" y="24194"/>
                      </a:moveTo>
                      <a:lnTo>
                        <a:pt x="121348" y="23527"/>
                      </a:lnTo>
                      <a:lnTo>
                        <a:pt x="123349" y="22003"/>
                      </a:lnTo>
                      <a:lnTo>
                        <a:pt x="123825" y="22670"/>
                      </a:lnTo>
                      <a:lnTo>
                        <a:pt x="121825" y="24194"/>
                      </a:lnTo>
                      <a:close/>
                      <a:moveTo>
                        <a:pt x="101441" y="22765"/>
                      </a:moveTo>
                      <a:lnTo>
                        <a:pt x="100965" y="22098"/>
                      </a:lnTo>
                      <a:cubicBezTo>
                        <a:pt x="101632" y="21622"/>
                        <a:pt x="102394" y="21146"/>
                        <a:pt x="103061" y="20669"/>
                      </a:cubicBezTo>
                      <a:lnTo>
                        <a:pt x="103537" y="21336"/>
                      </a:lnTo>
                      <a:cubicBezTo>
                        <a:pt x="102870" y="21812"/>
                        <a:pt x="102203" y="22288"/>
                        <a:pt x="101441" y="22765"/>
                      </a:cubicBezTo>
                      <a:close/>
                      <a:moveTo>
                        <a:pt x="125825" y="21146"/>
                      </a:moveTo>
                      <a:lnTo>
                        <a:pt x="125349" y="20479"/>
                      </a:lnTo>
                      <a:lnTo>
                        <a:pt x="127349" y="18955"/>
                      </a:lnTo>
                      <a:lnTo>
                        <a:pt x="127825" y="19621"/>
                      </a:lnTo>
                      <a:lnTo>
                        <a:pt x="125825" y="21146"/>
                      </a:lnTo>
                      <a:close/>
                      <a:moveTo>
                        <a:pt x="105632" y="19907"/>
                      </a:moveTo>
                      <a:lnTo>
                        <a:pt x="105156" y="19240"/>
                      </a:lnTo>
                      <a:cubicBezTo>
                        <a:pt x="105823" y="18764"/>
                        <a:pt x="106489" y="18288"/>
                        <a:pt x="107156" y="17812"/>
                      </a:cubicBezTo>
                      <a:lnTo>
                        <a:pt x="107632" y="18479"/>
                      </a:lnTo>
                      <a:cubicBezTo>
                        <a:pt x="106966" y="18955"/>
                        <a:pt x="106299" y="19431"/>
                        <a:pt x="105632" y="20003"/>
                      </a:cubicBezTo>
                      <a:close/>
                      <a:moveTo>
                        <a:pt x="129826" y="18097"/>
                      </a:moveTo>
                      <a:lnTo>
                        <a:pt x="129349" y="17431"/>
                      </a:lnTo>
                      <a:lnTo>
                        <a:pt x="131350" y="15907"/>
                      </a:lnTo>
                      <a:lnTo>
                        <a:pt x="131921" y="16573"/>
                      </a:lnTo>
                      <a:lnTo>
                        <a:pt x="129921" y="18097"/>
                      </a:lnTo>
                      <a:close/>
                      <a:moveTo>
                        <a:pt x="109728" y="16954"/>
                      </a:moveTo>
                      <a:lnTo>
                        <a:pt x="109252" y="16288"/>
                      </a:lnTo>
                      <a:cubicBezTo>
                        <a:pt x="109919" y="15812"/>
                        <a:pt x="110585" y="15335"/>
                        <a:pt x="111252" y="14764"/>
                      </a:cubicBezTo>
                      <a:lnTo>
                        <a:pt x="111728" y="15430"/>
                      </a:lnTo>
                      <a:cubicBezTo>
                        <a:pt x="111062" y="15907"/>
                        <a:pt x="110395" y="16383"/>
                        <a:pt x="109728" y="16954"/>
                      </a:cubicBezTo>
                      <a:close/>
                      <a:moveTo>
                        <a:pt x="133826" y="14954"/>
                      </a:moveTo>
                      <a:lnTo>
                        <a:pt x="133350" y="14288"/>
                      </a:lnTo>
                      <a:lnTo>
                        <a:pt x="135350" y="12763"/>
                      </a:lnTo>
                      <a:lnTo>
                        <a:pt x="135922" y="13430"/>
                      </a:lnTo>
                      <a:lnTo>
                        <a:pt x="133921" y="14954"/>
                      </a:lnTo>
                      <a:close/>
                      <a:moveTo>
                        <a:pt x="113729" y="13906"/>
                      </a:moveTo>
                      <a:lnTo>
                        <a:pt x="113252" y="13240"/>
                      </a:lnTo>
                      <a:cubicBezTo>
                        <a:pt x="113919" y="12763"/>
                        <a:pt x="114586" y="12192"/>
                        <a:pt x="115253" y="11716"/>
                      </a:cubicBezTo>
                      <a:lnTo>
                        <a:pt x="115729" y="12382"/>
                      </a:lnTo>
                      <a:cubicBezTo>
                        <a:pt x="115062" y="12859"/>
                        <a:pt x="114395" y="13430"/>
                        <a:pt x="113729" y="13906"/>
                      </a:cubicBezTo>
                      <a:close/>
                      <a:moveTo>
                        <a:pt x="137731" y="11906"/>
                      </a:moveTo>
                      <a:lnTo>
                        <a:pt x="137255" y="11239"/>
                      </a:lnTo>
                      <a:lnTo>
                        <a:pt x="139255" y="9715"/>
                      </a:lnTo>
                      <a:lnTo>
                        <a:pt x="139732" y="10382"/>
                      </a:lnTo>
                      <a:lnTo>
                        <a:pt x="137731" y="11906"/>
                      </a:lnTo>
                      <a:close/>
                      <a:moveTo>
                        <a:pt x="117634" y="10859"/>
                      </a:moveTo>
                      <a:lnTo>
                        <a:pt x="117062" y="10192"/>
                      </a:lnTo>
                      <a:lnTo>
                        <a:pt x="117729" y="9620"/>
                      </a:lnTo>
                      <a:cubicBezTo>
                        <a:pt x="117729" y="9620"/>
                        <a:pt x="118586" y="8954"/>
                        <a:pt x="118967" y="8572"/>
                      </a:cubicBezTo>
                      <a:lnTo>
                        <a:pt x="119539" y="9239"/>
                      </a:lnTo>
                      <a:cubicBezTo>
                        <a:pt x="119539" y="9239"/>
                        <a:pt x="118681" y="9906"/>
                        <a:pt x="118300" y="10287"/>
                      </a:cubicBezTo>
                      <a:lnTo>
                        <a:pt x="117634" y="10859"/>
                      </a:lnTo>
                      <a:close/>
                      <a:moveTo>
                        <a:pt x="141637" y="8858"/>
                      </a:moveTo>
                      <a:lnTo>
                        <a:pt x="141161" y="8192"/>
                      </a:lnTo>
                      <a:lnTo>
                        <a:pt x="143161" y="6668"/>
                      </a:lnTo>
                      <a:lnTo>
                        <a:pt x="143637" y="7334"/>
                      </a:lnTo>
                      <a:lnTo>
                        <a:pt x="141637" y="8858"/>
                      </a:lnTo>
                      <a:close/>
                      <a:moveTo>
                        <a:pt x="121539" y="7715"/>
                      </a:moveTo>
                      <a:lnTo>
                        <a:pt x="121063" y="7048"/>
                      </a:lnTo>
                      <a:cubicBezTo>
                        <a:pt x="121729" y="6572"/>
                        <a:pt x="122491" y="6096"/>
                        <a:pt x="123158" y="5620"/>
                      </a:cubicBezTo>
                      <a:lnTo>
                        <a:pt x="123635" y="6287"/>
                      </a:lnTo>
                      <a:cubicBezTo>
                        <a:pt x="122968" y="6763"/>
                        <a:pt x="122301" y="7239"/>
                        <a:pt x="121539" y="7715"/>
                      </a:cubicBezTo>
                      <a:close/>
                      <a:moveTo>
                        <a:pt x="145637" y="5715"/>
                      </a:moveTo>
                      <a:lnTo>
                        <a:pt x="145161" y="5048"/>
                      </a:lnTo>
                      <a:lnTo>
                        <a:pt x="147161" y="3524"/>
                      </a:lnTo>
                      <a:lnTo>
                        <a:pt x="147638" y="4191"/>
                      </a:lnTo>
                      <a:lnTo>
                        <a:pt x="145637" y="5715"/>
                      </a:lnTo>
                      <a:close/>
                      <a:moveTo>
                        <a:pt x="125730" y="4953"/>
                      </a:moveTo>
                      <a:lnTo>
                        <a:pt x="125349" y="4191"/>
                      </a:lnTo>
                      <a:cubicBezTo>
                        <a:pt x="126111" y="3715"/>
                        <a:pt x="126873" y="3334"/>
                        <a:pt x="127540" y="2953"/>
                      </a:cubicBezTo>
                      <a:lnTo>
                        <a:pt x="127921" y="3715"/>
                      </a:lnTo>
                      <a:cubicBezTo>
                        <a:pt x="127159" y="4096"/>
                        <a:pt x="126492" y="4477"/>
                        <a:pt x="125730" y="4953"/>
                      </a:cubicBezTo>
                      <a:close/>
                      <a:moveTo>
                        <a:pt x="146304" y="3334"/>
                      </a:moveTo>
                      <a:cubicBezTo>
                        <a:pt x="145732" y="2857"/>
                        <a:pt x="145066" y="2381"/>
                        <a:pt x="144304" y="2000"/>
                      </a:cubicBezTo>
                      <a:lnTo>
                        <a:pt x="144685" y="1238"/>
                      </a:lnTo>
                      <a:cubicBezTo>
                        <a:pt x="145542" y="1619"/>
                        <a:pt x="146209" y="2191"/>
                        <a:pt x="146875" y="2762"/>
                      </a:cubicBezTo>
                      <a:lnTo>
                        <a:pt x="146304" y="3334"/>
                      </a:lnTo>
                      <a:close/>
                      <a:moveTo>
                        <a:pt x="130112" y="2762"/>
                      </a:moveTo>
                      <a:lnTo>
                        <a:pt x="129730" y="2000"/>
                      </a:lnTo>
                      <a:cubicBezTo>
                        <a:pt x="130493" y="1619"/>
                        <a:pt x="131350" y="1334"/>
                        <a:pt x="132112" y="1048"/>
                      </a:cubicBezTo>
                      <a:lnTo>
                        <a:pt x="132397" y="1810"/>
                      </a:lnTo>
                      <a:cubicBezTo>
                        <a:pt x="131636" y="2096"/>
                        <a:pt x="130873" y="2381"/>
                        <a:pt x="130112" y="2667"/>
                      </a:cubicBezTo>
                      <a:close/>
                      <a:moveTo>
                        <a:pt x="134779" y="1238"/>
                      </a:moveTo>
                      <a:lnTo>
                        <a:pt x="134588" y="381"/>
                      </a:lnTo>
                      <a:cubicBezTo>
                        <a:pt x="135446" y="190"/>
                        <a:pt x="136303" y="95"/>
                        <a:pt x="137160" y="0"/>
                      </a:cubicBezTo>
                      <a:lnTo>
                        <a:pt x="137160" y="857"/>
                      </a:lnTo>
                      <a:cubicBezTo>
                        <a:pt x="136493" y="857"/>
                        <a:pt x="135636" y="1048"/>
                        <a:pt x="134779" y="1238"/>
                      </a:cubicBezTo>
                      <a:close/>
                      <a:moveTo>
                        <a:pt x="142018" y="1238"/>
                      </a:moveTo>
                      <a:cubicBezTo>
                        <a:pt x="141256" y="1048"/>
                        <a:pt x="140494" y="953"/>
                        <a:pt x="139637" y="857"/>
                      </a:cubicBezTo>
                      <a:lnTo>
                        <a:pt x="139637" y="0"/>
                      </a:lnTo>
                      <a:cubicBezTo>
                        <a:pt x="140589" y="0"/>
                        <a:pt x="141446" y="190"/>
                        <a:pt x="142208" y="381"/>
                      </a:cubicBezTo>
                      <a:lnTo>
                        <a:pt x="142018" y="1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2" name="Freeform: Shape 1221">
                  <a:extLst>
                    <a:ext uri="{FF2B5EF4-FFF2-40B4-BE49-F238E27FC236}">
                      <a16:creationId xmlns:a16="http://schemas.microsoft.com/office/drawing/2014/main" id="{CA71E06C-2B8D-5A35-F1FE-E1AF3E98C22F}"/>
                    </a:ext>
                  </a:extLst>
                </p:cNvPr>
                <p:cNvSpPr/>
                <p:nvPr/>
              </p:nvSpPr>
              <p:spPr>
                <a:xfrm>
                  <a:off x="7379112" y="5157401"/>
                  <a:ext cx="31783" cy="80137"/>
                </a:xfrm>
                <a:custGeom>
                  <a:avLst/>
                  <a:gdLst>
                    <a:gd name="connsiteX0" fmla="*/ 0 w 31783"/>
                    <a:gd name="connsiteY0" fmla="*/ 78205 h 80137"/>
                    <a:gd name="connsiteX1" fmla="*/ 21908 w 31783"/>
                    <a:gd name="connsiteY1" fmla="*/ 69347 h 80137"/>
                    <a:gd name="connsiteX2" fmla="*/ 23527 w 31783"/>
                    <a:gd name="connsiteY2" fmla="*/ 12482 h 80137"/>
                    <a:gd name="connsiteX3" fmla="*/ 27242 w 31783"/>
                    <a:gd name="connsiteY3" fmla="*/ 195 h 80137"/>
                    <a:gd name="connsiteX4" fmla="*/ 16288 w 31783"/>
                    <a:gd name="connsiteY4" fmla="*/ 23055 h 80137"/>
                    <a:gd name="connsiteX5" fmla="*/ 14669 w 31783"/>
                    <a:gd name="connsiteY5" fmla="*/ 48582 h 80137"/>
                    <a:gd name="connsiteX6" fmla="*/ 95 w 31783"/>
                    <a:gd name="connsiteY6" fmla="*/ 78205 h 80137"/>
                    <a:gd name="connsiteX7" fmla="*/ 25813 w 31783"/>
                    <a:gd name="connsiteY7" fmla="*/ 1910 h 80137"/>
                    <a:gd name="connsiteX8" fmla="*/ 26384 w 31783"/>
                    <a:gd name="connsiteY8" fmla="*/ 7529 h 80137"/>
                    <a:gd name="connsiteX9" fmla="*/ 20479 w 31783"/>
                    <a:gd name="connsiteY9" fmla="*/ 14483 h 80137"/>
                    <a:gd name="connsiteX10" fmla="*/ 25813 w 31783"/>
                    <a:gd name="connsiteY10" fmla="*/ 1814 h 80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783" h="80137">
                      <a:moveTo>
                        <a:pt x="0" y="78205"/>
                      </a:moveTo>
                      <a:cubicBezTo>
                        <a:pt x="0" y="78205"/>
                        <a:pt x="17336" y="86301"/>
                        <a:pt x="21908" y="69347"/>
                      </a:cubicBezTo>
                      <a:cubicBezTo>
                        <a:pt x="16669" y="48011"/>
                        <a:pt x="20384" y="15912"/>
                        <a:pt x="23527" y="12482"/>
                      </a:cubicBezTo>
                      <a:cubicBezTo>
                        <a:pt x="26670" y="9053"/>
                        <a:pt x="38005" y="3148"/>
                        <a:pt x="27242" y="195"/>
                      </a:cubicBezTo>
                      <a:cubicBezTo>
                        <a:pt x="17526" y="-2472"/>
                        <a:pt x="16288" y="23055"/>
                        <a:pt x="16288" y="23055"/>
                      </a:cubicBezTo>
                      <a:cubicBezTo>
                        <a:pt x="16288" y="23055"/>
                        <a:pt x="16097" y="31628"/>
                        <a:pt x="14669" y="48582"/>
                      </a:cubicBezTo>
                      <a:cubicBezTo>
                        <a:pt x="13145" y="65537"/>
                        <a:pt x="95" y="78205"/>
                        <a:pt x="95" y="78205"/>
                      </a:cubicBezTo>
                      <a:close/>
                      <a:moveTo>
                        <a:pt x="25813" y="1910"/>
                      </a:moveTo>
                      <a:cubicBezTo>
                        <a:pt x="31909" y="1053"/>
                        <a:pt x="29242" y="5624"/>
                        <a:pt x="26384" y="7529"/>
                      </a:cubicBezTo>
                      <a:cubicBezTo>
                        <a:pt x="23146" y="9720"/>
                        <a:pt x="20479" y="14483"/>
                        <a:pt x="20479" y="14483"/>
                      </a:cubicBezTo>
                      <a:cubicBezTo>
                        <a:pt x="20479" y="14483"/>
                        <a:pt x="19621" y="2672"/>
                        <a:pt x="25813" y="1814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3" name="Freeform: Shape 1222">
                  <a:extLst>
                    <a:ext uri="{FF2B5EF4-FFF2-40B4-BE49-F238E27FC236}">
                      <a16:creationId xmlns:a16="http://schemas.microsoft.com/office/drawing/2014/main" id="{A2C7C2DE-1A76-D46C-57FB-D86C5852112D}"/>
                    </a:ext>
                  </a:extLst>
                </p:cNvPr>
                <p:cNvSpPr/>
                <p:nvPr/>
              </p:nvSpPr>
              <p:spPr>
                <a:xfrm>
                  <a:off x="7242714" y="5224081"/>
                  <a:ext cx="37433" cy="80391"/>
                </a:xfrm>
                <a:custGeom>
                  <a:avLst/>
                  <a:gdLst>
                    <a:gd name="connsiteX0" fmla="*/ 36671 w 37433"/>
                    <a:gd name="connsiteY0" fmla="*/ 80391 h 80391"/>
                    <a:gd name="connsiteX1" fmla="*/ 35623 w 37433"/>
                    <a:gd name="connsiteY1" fmla="*/ 78105 h 80391"/>
                    <a:gd name="connsiteX2" fmla="*/ 36385 w 37433"/>
                    <a:gd name="connsiteY2" fmla="*/ 77724 h 80391"/>
                    <a:gd name="connsiteX3" fmla="*/ 37433 w 37433"/>
                    <a:gd name="connsiteY3" fmla="*/ 80010 h 80391"/>
                    <a:gd name="connsiteX4" fmla="*/ 36671 w 37433"/>
                    <a:gd name="connsiteY4" fmla="*/ 80391 h 80391"/>
                    <a:gd name="connsiteX5" fmla="*/ 34576 w 37433"/>
                    <a:gd name="connsiteY5" fmla="*/ 75819 h 80391"/>
                    <a:gd name="connsiteX6" fmla="*/ 33528 w 37433"/>
                    <a:gd name="connsiteY6" fmla="*/ 73533 h 80391"/>
                    <a:gd name="connsiteX7" fmla="*/ 34290 w 37433"/>
                    <a:gd name="connsiteY7" fmla="*/ 73152 h 80391"/>
                    <a:gd name="connsiteX8" fmla="*/ 35338 w 37433"/>
                    <a:gd name="connsiteY8" fmla="*/ 75438 h 80391"/>
                    <a:gd name="connsiteX9" fmla="*/ 34576 w 37433"/>
                    <a:gd name="connsiteY9" fmla="*/ 75819 h 80391"/>
                    <a:gd name="connsiteX10" fmla="*/ 32480 w 37433"/>
                    <a:gd name="connsiteY10" fmla="*/ 71247 h 80391"/>
                    <a:gd name="connsiteX11" fmla="*/ 31432 w 37433"/>
                    <a:gd name="connsiteY11" fmla="*/ 68961 h 80391"/>
                    <a:gd name="connsiteX12" fmla="*/ 32194 w 37433"/>
                    <a:gd name="connsiteY12" fmla="*/ 68580 h 80391"/>
                    <a:gd name="connsiteX13" fmla="*/ 33242 w 37433"/>
                    <a:gd name="connsiteY13" fmla="*/ 70866 h 80391"/>
                    <a:gd name="connsiteX14" fmla="*/ 32480 w 37433"/>
                    <a:gd name="connsiteY14" fmla="*/ 71247 h 80391"/>
                    <a:gd name="connsiteX15" fmla="*/ 30384 w 37433"/>
                    <a:gd name="connsiteY15" fmla="*/ 66675 h 80391"/>
                    <a:gd name="connsiteX16" fmla="*/ 29337 w 37433"/>
                    <a:gd name="connsiteY16" fmla="*/ 64389 h 80391"/>
                    <a:gd name="connsiteX17" fmla="*/ 30099 w 37433"/>
                    <a:gd name="connsiteY17" fmla="*/ 64008 h 80391"/>
                    <a:gd name="connsiteX18" fmla="*/ 31147 w 37433"/>
                    <a:gd name="connsiteY18" fmla="*/ 66294 h 80391"/>
                    <a:gd name="connsiteX19" fmla="*/ 30384 w 37433"/>
                    <a:gd name="connsiteY19" fmla="*/ 66675 h 80391"/>
                    <a:gd name="connsiteX20" fmla="*/ 28289 w 37433"/>
                    <a:gd name="connsiteY20" fmla="*/ 62103 h 80391"/>
                    <a:gd name="connsiteX21" fmla="*/ 27241 w 37433"/>
                    <a:gd name="connsiteY21" fmla="*/ 59817 h 80391"/>
                    <a:gd name="connsiteX22" fmla="*/ 28003 w 37433"/>
                    <a:gd name="connsiteY22" fmla="*/ 59436 h 80391"/>
                    <a:gd name="connsiteX23" fmla="*/ 29051 w 37433"/>
                    <a:gd name="connsiteY23" fmla="*/ 61722 h 80391"/>
                    <a:gd name="connsiteX24" fmla="*/ 28289 w 37433"/>
                    <a:gd name="connsiteY24" fmla="*/ 62103 h 80391"/>
                    <a:gd name="connsiteX25" fmla="*/ 26194 w 37433"/>
                    <a:gd name="connsiteY25" fmla="*/ 57531 h 80391"/>
                    <a:gd name="connsiteX26" fmla="*/ 25146 w 37433"/>
                    <a:gd name="connsiteY26" fmla="*/ 55245 h 80391"/>
                    <a:gd name="connsiteX27" fmla="*/ 25908 w 37433"/>
                    <a:gd name="connsiteY27" fmla="*/ 54864 h 80391"/>
                    <a:gd name="connsiteX28" fmla="*/ 26956 w 37433"/>
                    <a:gd name="connsiteY28" fmla="*/ 57150 h 80391"/>
                    <a:gd name="connsiteX29" fmla="*/ 26194 w 37433"/>
                    <a:gd name="connsiteY29" fmla="*/ 57531 h 80391"/>
                    <a:gd name="connsiteX30" fmla="*/ 24098 w 37433"/>
                    <a:gd name="connsiteY30" fmla="*/ 52959 h 80391"/>
                    <a:gd name="connsiteX31" fmla="*/ 23050 w 37433"/>
                    <a:gd name="connsiteY31" fmla="*/ 50673 h 80391"/>
                    <a:gd name="connsiteX32" fmla="*/ 23813 w 37433"/>
                    <a:gd name="connsiteY32" fmla="*/ 50292 h 80391"/>
                    <a:gd name="connsiteX33" fmla="*/ 24860 w 37433"/>
                    <a:gd name="connsiteY33" fmla="*/ 52578 h 80391"/>
                    <a:gd name="connsiteX34" fmla="*/ 24098 w 37433"/>
                    <a:gd name="connsiteY34" fmla="*/ 52959 h 80391"/>
                    <a:gd name="connsiteX35" fmla="*/ 22003 w 37433"/>
                    <a:gd name="connsiteY35" fmla="*/ 48387 h 80391"/>
                    <a:gd name="connsiteX36" fmla="*/ 20955 w 37433"/>
                    <a:gd name="connsiteY36" fmla="*/ 46101 h 80391"/>
                    <a:gd name="connsiteX37" fmla="*/ 21717 w 37433"/>
                    <a:gd name="connsiteY37" fmla="*/ 45720 h 80391"/>
                    <a:gd name="connsiteX38" fmla="*/ 22765 w 37433"/>
                    <a:gd name="connsiteY38" fmla="*/ 48006 h 80391"/>
                    <a:gd name="connsiteX39" fmla="*/ 22003 w 37433"/>
                    <a:gd name="connsiteY39" fmla="*/ 48387 h 80391"/>
                    <a:gd name="connsiteX40" fmla="*/ 19907 w 37433"/>
                    <a:gd name="connsiteY40" fmla="*/ 43815 h 80391"/>
                    <a:gd name="connsiteX41" fmla="*/ 18859 w 37433"/>
                    <a:gd name="connsiteY41" fmla="*/ 41529 h 80391"/>
                    <a:gd name="connsiteX42" fmla="*/ 19621 w 37433"/>
                    <a:gd name="connsiteY42" fmla="*/ 41148 h 80391"/>
                    <a:gd name="connsiteX43" fmla="*/ 20669 w 37433"/>
                    <a:gd name="connsiteY43" fmla="*/ 43434 h 80391"/>
                    <a:gd name="connsiteX44" fmla="*/ 19907 w 37433"/>
                    <a:gd name="connsiteY44" fmla="*/ 43815 h 80391"/>
                    <a:gd name="connsiteX45" fmla="*/ 17812 w 37433"/>
                    <a:gd name="connsiteY45" fmla="*/ 39243 h 80391"/>
                    <a:gd name="connsiteX46" fmla="*/ 16764 w 37433"/>
                    <a:gd name="connsiteY46" fmla="*/ 36957 h 80391"/>
                    <a:gd name="connsiteX47" fmla="*/ 17526 w 37433"/>
                    <a:gd name="connsiteY47" fmla="*/ 36576 h 80391"/>
                    <a:gd name="connsiteX48" fmla="*/ 18574 w 37433"/>
                    <a:gd name="connsiteY48" fmla="*/ 38862 h 80391"/>
                    <a:gd name="connsiteX49" fmla="*/ 17812 w 37433"/>
                    <a:gd name="connsiteY49" fmla="*/ 39243 h 80391"/>
                    <a:gd name="connsiteX50" fmla="*/ 15716 w 37433"/>
                    <a:gd name="connsiteY50" fmla="*/ 34671 h 80391"/>
                    <a:gd name="connsiteX51" fmla="*/ 14668 w 37433"/>
                    <a:gd name="connsiteY51" fmla="*/ 32385 h 80391"/>
                    <a:gd name="connsiteX52" fmla="*/ 15430 w 37433"/>
                    <a:gd name="connsiteY52" fmla="*/ 32004 h 80391"/>
                    <a:gd name="connsiteX53" fmla="*/ 16478 w 37433"/>
                    <a:gd name="connsiteY53" fmla="*/ 34290 h 80391"/>
                    <a:gd name="connsiteX54" fmla="*/ 15716 w 37433"/>
                    <a:gd name="connsiteY54" fmla="*/ 34671 h 80391"/>
                    <a:gd name="connsiteX55" fmla="*/ 13621 w 37433"/>
                    <a:gd name="connsiteY55" fmla="*/ 30099 h 80391"/>
                    <a:gd name="connsiteX56" fmla="*/ 12573 w 37433"/>
                    <a:gd name="connsiteY56" fmla="*/ 27813 h 80391"/>
                    <a:gd name="connsiteX57" fmla="*/ 13335 w 37433"/>
                    <a:gd name="connsiteY57" fmla="*/ 27432 h 80391"/>
                    <a:gd name="connsiteX58" fmla="*/ 14383 w 37433"/>
                    <a:gd name="connsiteY58" fmla="*/ 29718 h 80391"/>
                    <a:gd name="connsiteX59" fmla="*/ 13621 w 37433"/>
                    <a:gd name="connsiteY59" fmla="*/ 30099 h 80391"/>
                    <a:gd name="connsiteX60" fmla="*/ 11525 w 37433"/>
                    <a:gd name="connsiteY60" fmla="*/ 25527 h 80391"/>
                    <a:gd name="connsiteX61" fmla="*/ 10477 w 37433"/>
                    <a:gd name="connsiteY61" fmla="*/ 23241 h 80391"/>
                    <a:gd name="connsiteX62" fmla="*/ 11239 w 37433"/>
                    <a:gd name="connsiteY62" fmla="*/ 22860 h 80391"/>
                    <a:gd name="connsiteX63" fmla="*/ 12287 w 37433"/>
                    <a:gd name="connsiteY63" fmla="*/ 25146 h 80391"/>
                    <a:gd name="connsiteX64" fmla="*/ 11525 w 37433"/>
                    <a:gd name="connsiteY64" fmla="*/ 25527 h 80391"/>
                    <a:gd name="connsiteX65" fmla="*/ 9430 w 37433"/>
                    <a:gd name="connsiteY65" fmla="*/ 20955 h 80391"/>
                    <a:gd name="connsiteX66" fmla="*/ 8382 w 37433"/>
                    <a:gd name="connsiteY66" fmla="*/ 18669 h 80391"/>
                    <a:gd name="connsiteX67" fmla="*/ 9144 w 37433"/>
                    <a:gd name="connsiteY67" fmla="*/ 18288 h 80391"/>
                    <a:gd name="connsiteX68" fmla="*/ 10192 w 37433"/>
                    <a:gd name="connsiteY68" fmla="*/ 20574 h 80391"/>
                    <a:gd name="connsiteX69" fmla="*/ 9430 w 37433"/>
                    <a:gd name="connsiteY69" fmla="*/ 20955 h 80391"/>
                    <a:gd name="connsiteX70" fmla="*/ 7334 w 37433"/>
                    <a:gd name="connsiteY70" fmla="*/ 16383 h 80391"/>
                    <a:gd name="connsiteX71" fmla="*/ 6286 w 37433"/>
                    <a:gd name="connsiteY71" fmla="*/ 14097 h 80391"/>
                    <a:gd name="connsiteX72" fmla="*/ 7048 w 37433"/>
                    <a:gd name="connsiteY72" fmla="*/ 13716 h 80391"/>
                    <a:gd name="connsiteX73" fmla="*/ 8096 w 37433"/>
                    <a:gd name="connsiteY73" fmla="*/ 16002 h 80391"/>
                    <a:gd name="connsiteX74" fmla="*/ 7334 w 37433"/>
                    <a:gd name="connsiteY74" fmla="*/ 16383 h 80391"/>
                    <a:gd name="connsiteX75" fmla="*/ 5239 w 37433"/>
                    <a:gd name="connsiteY75" fmla="*/ 11811 h 80391"/>
                    <a:gd name="connsiteX76" fmla="*/ 4191 w 37433"/>
                    <a:gd name="connsiteY76" fmla="*/ 9525 h 80391"/>
                    <a:gd name="connsiteX77" fmla="*/ 4953 w 37433"/>
                    <a:gd name="connsiteY77" fmla="*/ 9144 h 80391"/>
                    <a:gd name="connsiteX78" fmla="*/ 6001 w 37433"/>
                    <a:gd name="connsiteY78" fmla="*/ 11430 h 80391"/>
                    <a:gd name="connsiteX79" fmla="*/ 5239 w 37433"/>
                    <a:gd name="connsiteY79" fmla="*/ 11811 h 80391"/>
                    <a:gd name="connsiteX80" fmla="*/ 3143 w 37433"/>
                    <a:gd name="connsiteY80" fmla="*/ 7239 h 80391"/>
                    <a:gd name="connsiteX81" fmla="*/ 2095 w 37433"/>
                    <a:gd name="connsiteY81" fmla="*/ 4953 h 80391"/>
                    <a:gd name="connsiteX82" fmla="*/ 2857 w 37433"/>
                    <a:gd name="connsiteY82" fmla="*/ 4572 h 80391"/>
                    <a:gd name="connsiteX83" fmla="*/ 3905 w 37433"/>
                    <a:gd name="connsiteY83" fmla="*/ 6858 h 80391"/>
                    <a:gd name="connsiteX84" fmla="*/ 3143 w 37433"/>
                    <a:gd name="connsiteY84" fmla="*/ 7239 h 80391"/>
                    <a:gd name="connsiteX85" fmla="*/ 1048 w 37433"/>
                    <a:gd name="connsiteY85" fmla="*/ 2667 h 80391"/>
                    <a:gd name="connsiteX86" fmla="*/ 0 w 37433"/>
                    <a:gd name="connsiteY86" fmla="*/ 381 h 80391"/>
                    <a:gd name="connsiteX87" fmla="*/ 762 w 37433"/>
                    <a:gd name="connsiteY87" fmla="*/ 0 h 80391"/>
                    <a:gd name="connsiteX88" fmla="*/ 1809 w 37433"/>
                    <a:gd name="connsiteY88" fmla="*/ 2286 h 80391"/>
                    <a:gd name="connsiteX89" fmla="*/ 1048 w 37433"/>
                    <a:gd name="connsiteY89" fmla="*/ 2667 h 80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37433" h="80391">
                      <a:moveTo>
                        <a:pt x="36671" y="80391"/>
                      </a:moveTo>
                      <a:lnTo>
                        <a:pt x="35623" y="78105"/>
                      </a:lnTo>
                      <a:lnTo>
                        <a:pt x="36385" y="77724"/>
                      </a:lnTo>
                      <a:lnTo>
                        <a:pt x="37433" y="80010"/>
                      </a:lnTo>
                      <a:lnTo>
                        <a:pt x="36671" y="80391"/>
                      </a:lnTo>
                      <a:close/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4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4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4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3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6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5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09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4" name="Freeform: Shape 1223">
                  <a:extLst>
                    <a:ext uri="{FF2B5EF4-FFF2-40B4-BE49-F238E27FC236}">
                      <a16:creationId xmlns:a16="http://schemas.microsoft.com/office/drawing/2014/main" id="{DC8CADEB-4FB3-D55B-E3F3-B406D08736E2}"/>
                    </a:ext>
                  </a:extLst>
                </p:cNvPr>
                <p:cNvSpPr/>
                <p:nvPr/>
              </p:nvSpPr>
              <p:spPr>
                <a:xfrm>
                  <a:off x="7234808" y="5230272"/>
                  <a:ext cx="35337" cy="75819"/>
                </a:xfrm>
                <a:custGeom>
                  <a:avLst/>
                  <a:gdLst>
                    <a:gd name="connsiteX0" fmla="*/ 34576 w 35337"/>
                    <a:gd name="connsiteY0" fmla="*/ 75819 h 75819"/>
                    <a:gd name="connsiteX1" fmla="*/ 33528 w 35337"/>
                    <a:gd name="connsiteY1" fmla="*/ 73533 h 75819"/>
                    <a:gd name="connsiteX2" fmla="*/ 34290 w 35337"/>
                    <a:gd name="connsiteY2" fmla="*/ 73152 h 75819"/>
                    <a:gd name="connsiteX3" fmla="*/ 35338 w 35337"/>
                    <a:gd name="connsiteY3" fmla="*/ 75438 h 75819"/>
                    <a:gd name="connsiteX4" fmla="*/ 34576 w 35337"/>
                    <a:gd name="connsiteY4" fmla="*/ 75819 h 75819"/>
                    <a:gd name="connsiteX5" fmla="*/ 32480 w 35337"/>
                    <a:gd name="connsiteY5" fmla="*/ 71247 h 75819"/>
                    <a:gd name="connsiteX6" fmla="*/ 31432 w 35337"/>
                    <a:gd name="connsiteY6" fmla="*/ 68961 h 75819"/>
                    <a:gd name="connsiteX7" fmla="*/ 32195 w 35337"/>
                    <a:gd name="connsiteY7" fmla="*/ 68580 h 75819"/>
                    <a:gd name="connsiteX8" fmla="*/ 33242 w 35337"/>
                    <a:gd name="connsiteY8" fmla="*/ 70866 h 75819"/>
                    <a:gd name="connsiteX9" fmla="*/ 32480 w 35337"/>
                    <a:gd name="connsiteY9" fmla="*/ 71247 h 75819"/>
                    <a:gd name="connsiteX10" fmla="*/ 30385 w 35337"/>
                    <a:gd name="connsiteY10" fmla="*/ 66675 h 75819"/>
                    <a:gd name="connsiteX11" fmla="*/ 29337 w 35337"/>
                    <a:gd name="connsiteY11" fmla="*/ 64389 h 75819"/>
                    <a:gd name="connsiteX12" fmla="*/ 30099 w 35337"/>
                    <a:gd name="connsiteY12" fmla="*/ 64008 h 75819"/>
                    <a:gd name="connsiteX13" fmla="*/ 31147 w 35337"/>
                    <a:gd name="connsiteY13" fmla="*/ 66294 h 75819"/>
                    <a:gd name="connsiteX14" fmla="*/ 30385 w 35337"/>
                    <a:gd name="connsiteY14" fmla="*/ 66675 h 75819"/>
                    <a:gd name="connsiteX15" fmla="*/ 28289 w 35337"/>
                    <a:gd name="connsiteY15" fmla="*/ 62103 h 75819"/>
                    <a:gd name="connsiteX16" fmla="*/ 27242 w 35337"/>
                    <a:gd name="connsiteY16" fmla="*/ 59817 h 75819"/>
                    <a:gd name="connsiteX17" fmla="*/ 28004 w 35337"/>
                    <a:gd name="connsiteY17" fmla="*/ 59531 h 75819"/>
                    <a:gd name="connsiteX18" fmla="*/ 29051 w 35337"/>
                    <a:gd name="connsiteY18" fmla="*/ 61817 h 75819"/>
                    <a:gd name="connsiteX19" fmla="*/ 28289 w 35337"/>
                    <a:gd name="connsiteY19" fmla="*/ 62199 h 75819"/>
                    <a:gd name="connsiteX20" fmla="*/ 26194 w 35337"/>
                    <a:gd name="connsiteY20" fmla="*/ 57531 h 75819"/>
                    <a:gd name="connsiteX21" fmla="*/ 25146 w 35337"/>
                    <a:gd name="connsiteY21" fmla="*/ 55245 h 75819"/>
                    <a:gd name="connsiteX22" fmla="*/ 25908 w 35337"/>
                    <a:gd name="connsiteY22" fmla="*/ 54864 h 75819"/>
                    <a:gd name="connsiteX23" fmla="*/ 26956 w 35337"/>
                    <a:gd name="connsiteY23" fmla="*/ 57150 h 75819"/>
                    <a:gd name="connsiteX24" fmla="*/ 26194 w 35337"/>
                    <a:gd name="connsiteY24" fmla="*/ 57531 h 75819"/>
                    <a:gd name="connsiteX25" fmla="*/ 24098 w 35337"/>
                    <a:gd name="connsiteY25" fmla="*/ 52959 h 75819"/>
                    <a:gd name="connsiteX26" fmla="*/ 23051 w 35337"/>
                    <a:gd name="connsiteY26" fmla="*/ 50673 h 75819"/>
                    <a:gd name="connsiteX27" fmla="*/ 23813 w 35337"/>
                    <a:gd name="connsiteY27" fmla="*/ 50292 h 75819"/>
                    <a:gd name="connsiteX28" fmla="*/ 24860 w 35337"/>
                    <a:gd name="connsiteY28" fmla="*/ 52578 h 75819"/>
                    <a:gd name="connsiteX29" fmla="*/ 24098 w 35337"/>
                    <a:gd name="connsiteY29" fmla="*/ 52959 h 75819"/>
                    <a:gd name="connsiteX30" fmla="*/ 22003 w 35337"/>
                    <a:gd name="connsiteY30" fmla="*/ 48387 h 75819"/>
                    <a:gd name="connsiteX31" fmla="*/ 20955 w 35337"/>
                    <a:gd name="connsiteY31" fmla="*/ 46101 h 75819"/>
                    <a:gd name="connsiteX32" fmla="*/ 21717 w 35337"/>
                    <a:gd name="connsiteY32" fmla="*/ 45720 h 75819"/>
                    <a:gd name="connsiteX33" fmla="*/ 22765 w 35337"/>
                    <a:gd name="connsiteY33" fmla="*/ 48006 h 75819"/>
                    <a:gd name="connsiteX34" fmla="*/ 22003 w 35337"/>
                    <a:gd name="connsiteY34" fmla="*/ 48387 h 75819"/>
                    <a:gd name="connsiteX35" fmla="*/ 19907 w 35337"/>
                    <a:gd name="connsiteY35" fmla="*/ 43815 h 75819"/>
                    <a:gd name="connsiteX36" fmla="*/ 18860 w 35337"/>
                    <a:gd name="connsiteY36" fmla="*/ 41529 h 75819"/>
                    <a:gd name="connsiteX37" fmla="*/ 19621 w 35337"/>
                    <a:gd name="connsiteY37" fmla="*/ 41148 h 75819"/>
                    <a:gd name="connsiteX38" fmla="*/ 20669 w 35337"/>
                    <a:gd name="connsiteY38" fmla="*/ 43434 h 75819"/>
                    <a:gd name="connsiteX39" fmla="*/ 19907 w 35337"/>
                    <a:gd name="connsiteY39" fmla="*/ 43815 h 75819"/>
                    <a:gd name="connsiteX40" fmla="*/ 17812 w 35337"/>
                    <a:gd name="connsiteY40" fmla="*/ 39243 h 75819"/>
                    <a:gd name="connsiteX41" fmla="*/ 16764 w 35337"/>
                    <a:gd name="connsiteY41" fmla="*/ 36957 h 75819"/>
                    <a:gd name="connsiteX42" fmla="*/ 17526 w 35337"/>
                    <a:gd name="connsiteY42" fmla="*/ 36576 h 75819"/>
                    <a:gd name="connsiteX43" fmla="*/ 18574 w 35337"/>
                    <a:gd name="connsiteY43" fmla="*/ 38862 h 75819"/>
                    <a:gd name="connsiteX44" fmla="*/ 17812 w 35337"/>
                    <a:gd name="connsiteY44" fmla="*/ 39243 h 75819"/>
                    <a:gd name="connsiteX45" fmla="*/ 15716 w 35337"/>
                    <a:gd name="connsiteY45" fmla="*/ 34671 h 75819"/>
                    <a:gd name="connsiteX46" fmla="*/ 14669 w 35337"/>
                    <a:gd name="connsiteY46" fmla="*/ 32385 h 75819"/>
                    <a:gd name="connsiteX47" fmla="*/ 15430 w 35337"/>
                    <a:gd name="connsiteY47" fmla="*/ 32004 h 75819"/>
                    <a:gd name="connsiteX48" fmla="*/ 16478 w 35337"/>
                    <a:gd name="connsiteY48" fmla="*/ 34290 h 75819"/>
                    <a:gd name="connsiteX49" fmla="*/ 15716 w 35337"/>
                    <a:gd name="connsiteY49" fmla="*/ 34671 h 75819"/>
                    <a:gd name="connsiteX50" fmla="*/ 13621 w 35337"/>
                    <a:gd name="connsiteY50" fmla="*/ 30099 h 75819"/>
                    <a:gd name="connsiteX51" fmla="*/ 12573 w 35337"/>
                    <a:gd name="connsiteY51" fmla="*/ 27813 h 75819"/>
                    <a:gd name="connsiteX52" fmla="*/ 13335 w 35337"/>
                    <a:gd name="connsiteY52" fmla="*/ 27432 h 75819"/>
                    <a:gd name="connsiteX53" fmla="*/ 14383 w 35337"/>
                    <a:gd name="connsiteY53" fmla="*/ 29718 h 75819"/>
                    <a:gd name="connsiteX54" fmla="*/ 13621 w 35337"/>
                    <a:gd name="connsiteY54" fmla="*/ 30099 h 75819"/>
                    <a:gd name="connsiteX55" fmla="*/ 11525 w 35337"/>
                    <a:gd name="connsiteY55" fmla="*/ 25527 h 75819"/>
                    <a:gd name="connsiteX56" fmla="*/ 10478 w 35337"/>
                    <a:gd name="connsiteY56" fmla="*/ 23241 h 75819"/>
                    <a:gd name="connsiteX57" fmla="*/ 11239 w 35337"/>
                    <a:gd name="connsiteY57" fmla="*/ 22860 h 75819"/>
                    <a:gd name="connsiteX58" fmla="*/ 12287 w 35337"/>
                    <a:gd name="connsiteY58" fmla="*/ 25146 h 75819"/>
                    <a:gd name="connsiteX59" fmla="*/ 11525 w 35337"/>
                    <a:gd name="connsiteY59" fmla="*/ 25527 h 75819"/>
                    <a:gd name="connsiteX60" fmla="*/ 9430 w 35337"/>
                    <a:gd name="connsiteY60" fmla="*/ 20955 h 75819"/>
                    <a:gd name="connsiteX61" fmla="*/ 8382 w 35337"/>
                    <a:gd name="connsiteY61" fmla="*/ 18669 h 75819"/>
                    <a:gd name="connsiteX62" fmla="*/ 9144 w 35337"/>
                    <a:gd name="connsiteY62" fmla="*/ 18288 h 75819"/>
                    <a:gd name="connsiteX63" fmla="*/ 10192 w 35337"/>
                    <a:gd name="connsiteY63" fmla="*/ 20574 h 75819"/>
                    <a:gd name="connsiteX64" fmla="*/ 9430 w 35337"/>
                    <a:gd name="connsiteY64" fmla="*/ 20955 h 75819"/>
                    <a:gd name="connsiteX65" fmla="*/ 7334 w 35337"/>
                    <a:gd name="connsiteY65" fmla="*/ 16383 h 75819"/>
                    <a:gd name="connsiteX66" fmla="*/ 6287 w 35337"/>
                    <a:gd name="connsiteY66" fmla="*/ 14097 h 75819"/>
                    <a:gd name="connsiteX67" fmla="*/ 7048 w 35337"/>
                    <a:gd name="connsiteY67" fmla="*/ 13716 h 75819"/>
                    <a:gd name="connsiteX68" fmla="*/ 8096 w 35337"/>
                    <a:gd name="connsiteY68" fmla="*/ 16002 h 75819"/>
                    <a:gd name="connsiteX69" fmla="*/ 7334 w 35337"/>
                    <a:gd name="connsiteY69" fmla="*/ 16383 h 75819"/>
                    <a:gd name="connsiteX70" fmla="*/ 5239 w 35337"/>
                    <a:gd name="connsiteY70" fmla="*/ 11811 h 75819"/>
                    <a:gd name="connsiteX71" fmla="*/ 4191 w 35337"/>
                    <a:gd name="connsiteY71" fmla="*/ 9525 h 75819"/>
                    <a:gd name="connsiteX72" fmla="*/ 4953 w 35337"/>
                    <a:gd name="connsiteY72" fmla="*/ 9144 h 75819"/>
                    <a:gd name="connsiteX73" fmla="*/ 6001 w 35337"/>
                    <a:gd name="connsiteY73" fmla="*/ 11430 h 75819"/>
                    <a:gd name="connsiteX74" fmla="*/ 5239 w 35337"/>
                    <a:gd name="connsiteY74" fmla="*/ 11811 h 75819"/>
                    <a:gd name="connsiteX75" fmla="*/ 3143 w 35337"/>
                    <a:gd name="connsiteY75" fmla="*/ 7239 h 75819"/>
                    <a:gd name="connsiteX76" fmla="*/ 2096 w 35337"/>
                    <a:gd name="connsiteY76" fmla="*/ 4953 h 75819"/>
                    <a:gd name="connsiteX77" fmla="*/ 2857 w 35337"/>
                    <a:gd name="connsiteY77" fmla="*/ 4572 h 75819"/>
                    <a:gd name="connsiteX78" fmla="*/ 3905 w 35337"/>
                    <a:gd name="connsiteY78" fmla="*/ 6858 h 75819"/>
                    <a:gd name="connsiteX79" fmla="*/ 3143 w 35337"/>
                    <a:gd name="connsiteY79" fmla="*/ 7239 h 75819"/>
                    <a:gd name="connsiteX80" fmla="*/ 1048 w 35337"/>
                    <a:gd name="connsiteY80" fmla="*/ 2667 h 75819"/>
                    <a:gd name="connsiteX81" fmla="*/ 0 w 35337"/>
                    <a:gd name="connsiteY81" fmla="*/ 381 h 75819"/>
                    <a:gd name="connsiteX82" fmla="*/ 762 w 35337"/>
                    <a:gd name="connsiteY82" fmla="*/ 0 h 75819"/>
                    <a:gd name="connsiteX83" fmla="*/ 1810 w 35337"/>
                    <a:gd name="connsiteY83" fmla="*/ 2286 h 75819"/>
                    <a:gd name="connsiteX84" fmla="*/ 1048 w 35337"/>
                    <a:gd name="connsiteY84" fmla="*/ 2667 h 75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35337" h="75819">
                      <a:moveTo>
                        <a:pt x="34576" y="75819"/>
                      </a:moveTo>
                      <a:lnTo>
                        <a:pt x="33528" y="73533"/>
                      </a:lnTo>
                      <a:lnTo>
                        <a:pt x="34290" y="73152"/>
                      </a:lnTo>
                      <a:lnTo>
                        <a:pt x="35338" y="75438"/>
                      </a:lnTo>
                      <a:lnTo>
                        <a:pt x="34576" y="75819"/>
                      </a:lnTo>
                      <a:close/>
                      <a:moveTo>
                        <a:pt x="32480" y="71247"/>
                      </a:moveTo>
                      <a:lnTo>
                        <a:pt x="31432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531"/>
                      </a:lnTo>
                      <a:lnTo>
                        <a:pt x="29051" y="61817"/>
                      </a:lnTo>
                      <a:lnTo>
                        <a:pt x="28289" y="62199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5" name="Freeform: Shape 1224">
                  <a:extLst>
                    <a:ext uri="{FF2B5EF4-FFF2-40B4-BE49-F238E27FC236}">
                      <a16:creationId xmlns:a16="http://schemas.microsoft.com/office/drawing/2014/main" id="{D05FE323-FD21-4695-3945-527972129C38}"/>
                    </a:ext>
                  </a:extLst>
                </p:cNvPr>
                <p:cNvSpPr/>
                <p:nvPr/>
              </p:nvSpPr>
              <p:spPr>
                <a:xfrm>
                  <a:off x="7228140" y="5235130"/>
                  <a:ext cx="33242" cy="71247"/>
                </a:xfrm>
                <a:custGeom>
                  <a:avLst/>
                  <a:gdLst>
                    <a:gd name="connsiteX0" fmla="*/ 32480 w 33242"/>
                    <a:gd name="connsiteY0" fmla="*/ 71247 h 71247"/>
                    <a:gd name="connsiteX1" fmla="*/ 31433 w 33242"/>
                    <a:gd name="connsiteY1" fmla="*/ 68961 h 71247"/>
                    <a:gd name="connsiteX2" fmla="*/ 32195 w 33242"/>
                    <a:gd name="connsiteY2" fmla="*/ 68580 h 71247"/>
                    <a:gd name="connsiteX3" fmla="*/ 33242 w 33242"/>
                    <a:gd name="connsiteY3" fmla="*/ 70866 h 71247"/>
                    <a:gd name="connsiteX4" fmla="*/ 32480 w 33242"/>
                    <a:gd name="connsiteY4" fmla="*/ 71247 h 71247"/>
                    <a:gd name="connsiteX5" fmla="*/ 30385 w 33242"/>
                    <a:gd name="connsiteY5" fmla="*/ 66675 h 71247"/>
                    <a:gd name="connsiteX6" fmla="*/ 29337 w 33242"/>
                    <a:gd name="connsiteY6" fmla="*/ 64389 h 71247"/>
                    <a:gd name="connsiteX7" fmla="*/ 30099 w 33242"/>
                    <a:gd name="connsiteY7" fmla="*/ 64008 h 71247"/>
                    <a:gd name="connsiteX8" fmla="*/ 31147 w 33242"/>
                    <a:gd name="connsiteY8" fmla="*/ 66294 h 71247"/>
                    <a:gd name="connsiteX9" fmla="*/ 30385 w 33242"/>
                    <a:gd name="connsiteY9" fmla="*/ 66675 h 71247"/>
                    <a:gd name="connsiteX10" fmla="*/ 28289 w 33242"/>
                    <a:gd name="connsiteY10" fmla="*/ 62103 h 71247"/>
                    <a:gd name="connsiteX11" fmla="*/ 27242 w 33242"/>
                    <a:gd name="connsiteY11" fmla="*/ 59817 h 71247"/>
                    <a:gd name="connsiteX12" fmla="*/ 28004 w 33242"/>
                    <a:gd name="connsiteY12" fmla="*/ 59436 h 71247"/>
                    <a:gd name="connsiteX13" fmla="*/ 29051 w 33242"/>
                    <a:gd name="connsiteY13" fmla="*/ 61722 h 71247"/>
                    <a:gd name="connsiteX14" fmla="*/ 28289 w 33242"/>
                    <a:gd name="connsiteY14" fmla="*/ 62103 h 71247"/>
                    <a:gd name="connsiteX15" fmla="*/ 26194 w 33242"/>
                    <a:gd name="connsiteY15" fmla="*/ 57531 h 71247"/>
                    <a:gd name="connsiteX16" fmla="*/ 25146 w 33242"/>
                    <a:gd name="connsiteY16" fmla="*/ 55245 h 71247"/>
                    <a:gd name="connsiteX17" fmla="*/ 25908 w 33242"/>
                    <a:gd name="connsiteY17" fmla="*/ 54864 h 71247"/>
                    <a:gd name="connsiteX18" fmla="*/ 26956 w 33242"/>
                    <a:gd name="connsiteY18" fmla="*/ 57150 h 71247"/>
                    <a:gd name="connsiteX19" fmla="*/ 26194 w 33242"/>
                    <a:gd name="connsiteY19" fmla="*/ 57531 h 71247"/>
                    <a:gd name="connsiteX20" fmla="*/ 24099 w 33242"/>
                    <a:gd name="connsiteY20" fmla="*/ 52959 h 71247"/>
                    <a:gd name="connsiteX21" fmla="*/ 23051 w 33242"/>
                    <a:gd name="connsiteY21" fmla="*/ 50673 h 71247"/>
                    <a:gd name="connsiteX22" fmla="*/ 23813 w 33242"/>
                    <a:gd name="connsiteY22" fmla="*/ 50292 h 71247"/>
                    <a:gd name="connsiteX23" fmla="*/ 24860 w 33242"/>
                    <a:gd name="connsiteY23" fmla="*/ 52578 h 71247"/>
                    <a:gd name="connsiteX24" fmla="*/ 24099 w 33242"/>
                    <a:gd name="connsiteY24" fmla="*/ 52959 h 71247"/>
                    <a:gd name="connsiteX25" fmla="*/ 22003 w 33242"/>
                    <a:gd name="connsiteY25" fmla="*/ 48387 h 71247"/>
                    <a:gd name="connsiteX26" fmla="*/ 20955 w 33242"/>
                    <a:gd name="connsiteY26" fmla="*/ 46101 h 71247"/>
                    <a:gd name="connsiteX27" fmla="*/ 21717 w 33242"/>
                    <a:gd name="connsiteY27" fmla="*/ 45720 h 71247"/>
                    <a:gd name="connsiteX28" fmla="*/ 22765 w 33242"/>
                    <a:gd name="connsiteY28" fmla="*/ 48006 h 71247"/>
                    <a:gd name="connsiteX29" fmla="*/ 22003 w 33242"/>
                    <a:gd name="connsiteY29" fmla="*/ 48387 h 71247"/>
                    <a:gd name="connsiteX30" fmla="*/ 19908 w 33242"/>
                    <a:gd name="connsiteY30" fmla="*/ 43815 h 71247"/>
                    <a:gd name="connsiteX31" fmla="*/ 18860 w 33242"/>
                    <a:gd name="connsiteY31" fmla="*/ 41529 h 71247"/>
                    <a:gd name="connsiteX32" fmla="*/ 19622 w 33242"/>
                    <a:gd name="connsiteY32" fmla="*/ 41148 h 71247"/>
                    <a:gd name="connsiteX33" fmla="*/ 20669 w 33242"/>
                    <a:gd name="connsiteY33" fmla="*/ 43434 h 71247"/>
                    <a:gd name="connsiteX34" fmla="*/ 19908 w 33242"/>
                    <a:gd name="connsiteY34" fmla="*/ 43815 h 71247"/>
                    <a:gd name="connsiteX35" fmla="*/ 17812 w 33242"/>
                    <a:gd name="connsiteY35" fmla="*/ 39243 h 71247"/>
                    <a:gd name="connsiteX36" fmla="*/ 16764 w 33242"/>
                    <a:gd name="connsiteY36" fmla="*/ 36957 h 71247"/>
                    <a:gd name="connsiteX37" fmla="*/ 17526 w 33242"/>
                    <a:gd name="connsiteY37" fmla="*/ 36576 h 71247"/>
                    <a:gd name="connsiteX38" fmla="*/ 18574 w 33242"/>
                    <a:gd name="connsiteY38" fmla="*/ 38862 h 71247"/>
                    <a:gd name="connsiteX39" fmla="*/ 17812 w 33242"/>
                    <a:gd name="connsiteY39" fmla="*/ 39243 h 71247"/>
                    <a:gd name="connsiteX40" fmla="*/ 15716 w 33242"/>
                    <a:gd name="connsiteY40" fmla="*/ 34671 h 71247"/>
                    <a:gd name="connsiteX41" fmla="*/ 14669 w 33242"/>
                    <a:gd name="connsiteY41" fmla="*/ 32385 h 71247"/>
                    <a:gd name="connsiteX42" fmla="*/ 15431 w 33242"/>
                    <a:gd name="connsiteY42" fmla="*/ 32004 h 71247"/>
                    <a:gd name="connsiteX43" fmla="*/ 16478 w 33242"/>
                    <a:gd name="connsiteY43" fmla="*/ 34290 h 71247"/>
                    <a:gd name="connsiteX44" fmla="*/ 15716 w 33242"/>
                    <a:gd name="connsiteY44" fmla="*/ 34671 h 71247"/>
                    <a:gd name="connsiteX45" fmla="*/ 13621 w 33242"/>
                    <a:gd name="connsiteY45" fmla="*/ 30099 h 71247"/>
                    <a:gd name="connsiteX46" fmla="*/ 12573 w 33242"/>
                    <a:gd name="connsiteY46" fmla="*/ 27813 h 71247"/>
                    <a:gd name="connsiteX47" fmla="*/ 13335 w 33242"/>
                    <a:gd name="connsiteY47" fmla="*/ 27432 h 71247"/>
                    <a:gd name="connsiteX48" fmla="*/ 14383 w 33242"/>
                    <a:gd name="connsiteY48" fmla="*/ 29718 h 71247"/>
                    <a:gd name="connsiteX49" fmla="*/ 13621 w 33242"/>
                    <a:gd name="connsiteY49" fmla="*/ 30099 h 71247"/>
                    <a:gd name="connsiteX50" fmla="*/ 11525 w 33242"/>
                    <a:gd name="connsiteY50" fmla="*/ 25527 h 71247"/>
                    <a:gd name="connsiteX51" fmla="*/ 10478 w 33242"/>
                    <a:gd name="connsiteY51" fmla="*/ 23241 h 71247"/>
                    <a:gd name="connsiteX52" fmla="*/ 11240 w 33242"/>
                    <a:gd name="connsiteY52" fmla="*/ 22860 h 71247"/>
                    <a:gd name="connsiteX53" fmla="*/ 12287 w 33242"/>
                    <a:gd name="connsiteY53" fmla="*/ 25146 h 71247"/>
                    <a:gd name="connsiteX54" fmla="*/ 11525 w 33242"/>
                    <a:gd name="connsiteY54" fmla="*/ 25527 h 71247"/>
                    <a:gd name="connsiteX55" fmla="*/ 9430 w 33242"/>
                    <a:gd name="connsiteY55" fmla="*/ 20955 h 71247"/>
                    <a:gd name="connsiteX56" fmla="*/ 8382 w 33242"/>
                    <a:gd name="connsiteY56" fmla="*/ 18669 h 71247"/>
                    <a:gd name="connsiteX57" fmla="*/ 9144 w 33242"/>
                    <a:gd name="connsiteY57" fmla="*/ 18288 h 71247"/>
                    <a:gd name="connsiteX58" fmla="*/ 10192 w 33242"/>
                    <a:gd name="connsiteY58" fmla="*/ 20574 h 71247"/>
                    <a:gd name="connsiteX59" fmla="*/ 9430 w 33242"/>
                    <a:gd name="connsiteY59" fmla="*/ 20955 h 71247"/>
                    <a:gd name="connsiteX60" fmla="*/ 7334 w 33242"/>
                    <a:gd name="connsiteY60" fmla="*/ 16383 h 71247"/>
                    <a:gd name="connsiteX61" fmla="*/ 6287 w 33242"/>
                    <a:gd name="connsiteY61" fmla="*/ 14097 h 71247"/>
                    <a:gd name="connsiteX62" fmla="*/ 7049 w 33242"/>
                    <a:gd name="connsiteY62" fmla="*/ 13716 h 71247"/>
                    <a:gd name="connsiteX63" fmla="*/ 8096 w 33242"/>
                    <a:gd name="connsiteY63" fmla="*/ 16002 h 71247"/>
                    <a:gd name="connsiteX64" fmla="*/ 7334 w 33242"/>
                    <a:gd name="connsiteY64" fmla="*/ 16383 h 71247"/>
                    <a:gd name="connsiteX65" fmla="*/ 5239 w 33242"/>
                    <a:gd name="connsiteY65" fmla="*/ 11811 h 71247"/>
                    <a:gd name="connsiteX66" fmla="*/ 4191 w 33242"/>
                    <a:gd name="connsiteY66" fmla="*/ 9525 h 71247"/>
                    <a:gd name="connsiteX67" fmla="*/ 4953 w 33242"/>
                    <a:gd name="connsiteY67" fmla="*/ 9144 h 71247"/>
                    <a:gd name="connsiteX68" fmla="*/ 6001 w 33242"/>
                    <a:gd name="connsiteY68" fmla="*/ 11430 h 71247"/>
                    <a:gd name="connsiteX69" fmla="*/ 5239 w 33242"/>
                    <a:gd name="connsiteY69" fmla="*/ 11811 h 71247"/>
                    <a:gd name="connsiteX70" fmla="*/ 3143 w 33242"/>
                    <a:gd name="connsiteY70" fmla="*/ 7239 h 71247"/>
                    <a:gd name="connsiteX71" fmla="*/ 2096 w 33242"/>
                    <a:gd name="connsiteY71" fmla="*/ 4953 h 71247"/>
                    <a:gd name="connsiteX72" fmla="*/ 2858 w 33242"/>
                    <a:gd name="connsiteY72" fmla="*/ 4572 h 71247"/>
                    <a:gd name="connsiteX73" fmla="*/ 3905 w 33242"/>
                    <a:gd name="connsiteY73" fmla="*/ 6858 h 71247"/>
                    <a:gd name="connsiteX74" fmla="*/ 3143 w 33242"/>
                    <a:gd name="connsiteY74" fmla="*/ 7239 h 71247"/>
                    <a:gd name="connsiteX75" fmla="*/ 1048 w 33242"/>
                    <a:gd name="connsiteY75" fmla="*/ 2667 h 71247"/>
                    <a:gd name="connsiteX76" fmla="*/ 0 w 33242"/>
                    <a:gd name="connsiteY76" fmla="*/ 381 h 71247"/>
                    <a:gd name="connsiteX77" fmla="*/ 762 w 33242"/>
                    <a:gd name="connsiteY77" fmla="*/ 0 h 71247"/>
                    <a:gd name="connsiteX78" fmla="*/ 1810 w 33242"/>
                    <a:gd name="connsiteY78" fmla="*/ 2286 h 71247"/>
                    <a:gd name="connsiteX79" fmla="*/ 1048 w 33242"/>
                    <a:gd name="connsiteY79" fmla="*/ 2667 h 71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33242" h="71247">
                      <a:moveTo>
                        <a:pt x="32480" y="71247"/>
                      </a:moveTo>
                      <a:lnTo>
                        <a:pt x="31433" y="68961"/>
                      </a:lnTo>
                      <a:lnTo>
                        <a:pt x="32195" y="68580"/>
                      </a:lnTo>
                      <a:lnTo>
                        <a:pt x="33242" y="70866"/>
                      </a:lnTo>
                      <a:lnTo>
                        <a:pt x="32480" y="71247"/>
                      </a:lnTo>
                      <a:close/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2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9" y="52959"/>
                      </a:moveTo>
                      <a:lnTo>
                        <a:pt x="23051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9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8" y="43815"/>
                      </a:moveTo>
                      <a:lnTo>
                        <a:pt x="18860" y="41529"/>
                      </a:lnTo>
                      <a:lnTo>
                        <a:pt x="19622" y="41148"/>
                      </a:lnTo>
                      <a:lnTo>
                        <a:pt x="20669" y="43434"/>
                      </a:lnTo>
                      <a:lnTo>
                        <a:pt x="19908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1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40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9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8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6" name="Freeform: Shape 1225">
                  <a:extLst>
                    <a:ext uri="{FF2B5EF4-FFF2-40B4-BE49-F238E27FC236}">
                      <a16:creationId xmlns:a16="http://schemas.microsoft.com/office/drawing/2014/main" id="{961EA8BC-0AF2-EFCB-025C-51203980EE8F}"/>
                    </a:ext>
                  </a:extLst>
                </p:cNvPr>
                <p:cNvSpPr/>
                <p:nvPr/>
              </p:nvSpPr>
              <p:spPr>
                <a:xfrm>
                  <a:off x="7219759" y="5240559"/>
                  <a:ext cx="31146" cy="66675"/>
                </a:xfrm>
                <a:custGeom>
                  <a:avLst/>
                  <a:gdLst>
                    <a:gd name="connsiteX0" fmla="*/ 30385 w 31146"/>
                    <a:gd name="connsiteY0" fmla="*/ 66675 h 66675"/>
                    <a:gd name="connsiteX1" fmla="*/ 29337 w 31146"/>
                    <a:gd name="connsiteY1" fmla="*/ 64389 h 66675"/>
                    <a:gd name="connsiteX2" fmla="*/ 30099 w 31146"/>
                    <a:gd name="connsiteY2" fmla="*/ 64008 h 66675"/>
                    <a:gd name="connsiteX3" fmla="*/ 31147 w 31146"/>
                    <a:gd name="connsiteY3" fmla="*/ 66294 h 66675"/>
                    <a:gd name="connsiteX4" fmla="*/ 30385 w 31146"/>
                    <a:gd name="connsiteY4" fmla="*/ 66675 h 66675"/>
                    <a:gd name="connsiteX5" fmla="*/ 28289 w 31146"/>
                    <a:gd name="connsiteY5" fmla="*/ 62103 h 66675"/>
                    <a:gd name="connsiteX6" fmla="*/ 27241 w 31146"/>
                    <a:gd name="connsiteY6" fmla="*/ 59817 h 66675"/>
                    <a:gd name="connsiteX7" fmla="*/ 28004 w 31146"/>
                    <a:gd name="connsiteY7" fmla="*/ 59436 h 66675"/>
                    <a:gd name="connsiteX8" fmla="*/ 29051 w 31146"/>
                    <a:gd name="connsiteY8" fmla="*/ 61722 h 66675"/>
                    <a:gd name="connsiteX9" fmla="*/ 28289 w 31146"/>
                    <a:gd name="connsiteY9" fmla="*/ 62103 h 66675"/>
                    <a:gd name="connsiteX10" fmla="*/ 26194 w 31146"/>
                    <a:gd name="connsiteY10" fmla="*/ 57531 h 66675"/>
                    <a:gd name="connsiteX11" fmla="*/ 25146 w 31146"/>
                    <a:gd name="connsiteY11" fmla="*/ 55245 h 66675"/>
                    <a:gd name="connsiteX12" fmla="*/ 25908 w 31146"/>
                    <a:gd name="connsiteY12" fmla="*/ 54864 h 66675"/>
                    <a:gd name="connsiteX13" fmla="*/ 26956 w 31146"/>
                    <a:gd name="connsiteY13" fmla="*/ 57150 h 66675"/>
                    <a:gd name="connsiteX14" fmla="*/ 26194 w 31146"/>
                    <a:gd name="connsiteY14" fmla="*/ 57531 h 66675"/>
                    <a:gd name="connsiteX15" fmla="*/ 24098 w 31146"/>
                    <a:gd name="connsiteY15" fmla="*/ 52959 h 66675"/>
                    <a:gd name="connsiteX16" fmla="*/ 23050 w 31146"/>
                    <a:gd name="connsiteY16" fmla="*/ 50673 h 66675"/>
                    <a:gd name="connsiteX17" fmla="*/ 23813 w 31146"/>
                    <a:gd name="connsiteY17" fmla="*/ 50292 h 66675"/>
                    <a:gd name="connsiteX18" fmla="*/ 24860 w 31146"/>
                    <a:gd name="connsiteY18" fmla="*/ 52578 h 66675"/>
                    <a:gd name="connsiteX19" fmla="*/ 24098 w 31146"/>
                    <a:gd name="connsiteY19" fmla="*/ 52959 h 66675"/>
                    <a:gd name="connsiteX20" fmla="*/ 22003 w 31146"/>
                    <a:gd name="connsiteY20" fmla="*/ 48387 h 66675"/>
                    <a:gd name="connsiteX21" fmla="*/ 20955 w 31146"/>
                    <a:gd name="connsiteY21" fmla="*/ 46101 h 66675"/>
                    <a:gd name="connsiteX22" fmla="*/ 21717 w 31146"/>
                    <a:gd name="connsiteY22" fmla="*/ 45720 h 66675"/>
                    <a:gd name="connsiteX23" fmla="*/ 22765 w 31146"/>
                    <a:gd name="connsiteY23" fmla="*/ 48006 h 66675"/>
                    <a:gd name="connsiteX24" fmla="*/ 22003 w 31146"/>
                    <a:gd name="connsiteY24" fmla="*/ 48387 h 66675"/>
                    <a:gd name="connsiteX25" fmla="*/ 19907 w 31146"/>
                    <a:gd name="connsiteY25" fmla="*/ 43815 h 66675"/>
                    <a:gd name="connsiteX26" fmla="*/ 18859 w 31146"/>
                    <a:gd name="connsiteY26" fmla="*/ 41529 h 66675"/>
                    <a:gd name="connsiteX27" fmla="*/ 19621 w 31146"/>
                    <a:gd name="connsiteY27" fmla="*/ 41148 h 66675"/>
                    <a:gd name="connsiteX28" fmla="*/ 20669 w 31146"/>
                    <a:gd name="connsiteY28" fmla="*/ 43434 h 66675"/>
                    <a:gd name="connsiteX29" fmla="*/ 19907 w 31146"/>
                    <a:gd name="connsiteY29" fmla="*/ 43815 h 66675"/>
                    <a:gd name="connsiteX30" fmla="*/ 17812 w 31146"/>
                    <a:gd name="connsiteY30" fmla="*/ 39243 h 66675"/>
                    <a:gd name="connsiteX31" fmla="*/ 16764 w 31146"/>
                    <a:gd name="connsiteY31" fmla="*/ 36957 h 66675"/>
                    <a:gd name="connsiteX32" fmla="*/ 17526 w 31146"/>
                    <a:gd name="connsiteY32" fmla="*/ 36576 h 66675"/>
                    <a:gd name="connsiteX33" fmla="*/ 18574 w 31146"/>
                    <a:gd name="connsiteY33" fmla="*/ 38862 h 66675"/>
                    <a:gd name="connsiteX34" fmla="*/ 17812 w 31146"/>
                    <a:gd name="connsiteY34" fmla="*/ 39243 h 66675"/>
                    <a:gd name="connsiteX35" fmla="*/ 15716 w 31146"/>
                    <a:gd name="connsiteY35" fmla="*/ 34671 h 66675"/>
                    <a:gd name="connsiteX36" fmla="*/ 14668 w 31146"/>
                    <a:gd name="connsiteY36" fmla="*/ 32385 h 66675"/>
                    <a:gd name="connsiteX37" fmla="*/ 15430 w 31146"/>
                    <a:gd name="connsiteY37" fmla="*/ 32004 h 66675"/>
                    <a:gd name="connsiteX38" fmla="*/ 16478 w 31146"/>
                    <a:gd name="connsiteY38" fmla="*/ 34290 h 66675"/>
                    <a:gd name="connsiteX39" fmla="*/ 15716 w 31146"/>
                    <a:gd name="connsiteY39" fmla="*/ 34671 h 66675"/>
                    <a:gd name="connsiteX40" fmla="*/ 13621 w 31146"/>
                    <a:gd name="connsiteY40" fmla="*/ 30099 h 66675"/>
                    <a:gd name="connsiteX41" fmla="*/ 12573 w 31146"/>
                    <a:gd name="connsiteY41" fmla="*/ 27813 h 66675"/>
                    <a:gd name="connsiteX42" fmla="*/ 13335 w 31146"/>
                    <a:gd name="connsiteY42" fmla="*/ 27432 h 66675"/>
                    <a:gd name="connsiteX43" fmla="*/ 14383 w 31146"/>
                    <a:gd name="connsiteY43" fmla="*/ 29718 h 66675"/>
                    <a:gd name="connsiteX44" fmla="*/ 13621 w 31146"/>
                    <a:gd name="connsiteY44" fmla="*/ 30099 h 66675"/>
                    <a:gd name="connsiteX45" fmla="*/ 11525 w 31146"/>
                    <a:gd name="connsiteY45" fmla="*/ 25527 h 66675"/>
                    <a:gd name="connsiteX46" fmla="*/ 10477 w 31146"/>
                    <a:gd name="connsiteY46" fmla="*/ 23241 h 66675"/>
                    <a:gd name="connsiteX47" fmla="*/ 11239 w 31146"/>
                    <a:gd name="connsiteY47" fmla="*/ 22860 h 66675"/>
                    <a:gd name="connsiteX48" fmla="*/ 12287 w 31146"/>
                    <a:gd name="connsiteY48" fmla="*/ 25146 h 66675"/>
                    <a:gd name="connsiteX49" fmla="*/ 11525 w 31146"/>
                    <a:gd name="connsiteY49" fmla="*/ 25527 h 66675"/>
                    <a:gd name="connsiteX50" fmla="*/ 9430 w 31146"/>
                    <a:gd name="connsiteY50" fmla="*/ 20955 h 66675"/>
                    <a:gd name="connsiteX51" fmla="*/ 8382 w 31146"/>
                    <a:gd name="connsiteY51" fmla="*/ 18669 h 66675"/>
                    <a:gd name="connsiteX52" fmla="*/ 9144 w 31146"/>
                    <a:gd name="connsiteY52" fmla="*/ 18288 h 66675"/>
                    <a:gd name="connsiteX53" fmla="*/ 10192 w 31146"/>
                    <a:gd name="connsiteY53" fmla="*/ 20574 h 66675"/>
                    <a:gd name="connsiteX54" fmla="*/ 9430 w 31146"/>
                    <a:gd name="connsiteY54" fmla="*/ 20955 h 66675"/>
                    <a:gd name="connsiteX55" fmla="*/ 7334 w 31146"/>
                    <a:gd name="connsiteY55" fmla="*/ 16383 h 66675"/>
                    <a:gd name="connsiteX56" fmla="*/ 6287 w 31146"/>
                    <a:gd name="connsiteY56" fmla="*/ 14097 h 66675"/>
                    <a:gd name="connsiteX57" fmla="*/ 7048 w 31146"/>
                    <a:gd name="connsiteY57" fmla="*/ 13716 h 66675"/>
                    <a:gd name="connsiteX58" fmla="*/ 8096 w 31146"/>
                    <a:gd name="connsiteY58" fmla="*/ 16002 h 66675"/>
                    <a:gd name="connsiteX59" fmla="*/ 7334 w 31146"/>
                    <a:gd name="connsiteY59" fmla="*/ 16383 h 66675"/>
                    <a:gd name="connsiteX60" fmla="*/ 5239 w 31146"/>
                    <a:gd name="connsiteY60" fmla="*/ 11811 h 66675"/>
                    <a:gd name="connsiteX61" fmla="*/ 4191 w 31146"/>
                    <a:gd name="connsiteY61" fmla="*/ 9525 h 66675"/>
                    <a:gd name="connsiteX62" fmla="*/ 4953 w 31146"/>
                    <a:gd name="connsiteY62" fmla="*/ 9144 h 66675"/>
                    <a:gd name="connsiteX63" fmla="*/ 6001 w 31146"/>
                    <a:gd name="connsiteY63" fmla="*/ 11430 h 66675"/>
                    <a:gd name="connsiteX64" fmla="*/ 5239 w 31146"/>
                    <a:gd name="connsiteY64" fmla="*/ 11811 h 66675"/>
                    <a:gd name="connsiteX65" fmla="*/ 3143 w 31146"/>
                    <a:gd name="connsiteY65" fmla="*/ 7239 h 66675"/>
                    <a:gd name="connsiteX66" fmla="*/ 2096 w 31146"/>
                    <a:gd name="connsiteY66" fmla="*/ 4953 h 66675"/>
                    <a:gd name="connsiteX67" fmla="*/ 2857 w 31146"/>
                    <a:gd name="connsiteY67" fmla="*/ 4572 h 66675"/>
                    <a:gd name="connsiteX68" fmla="*/ 3905 w 31146"/>
                    <a:gd name="connsiteY68" fmla="*/ 6858 h 66675"/>
                    <a:gd name="connsiteX69" fmla="*/ 3143 w 31146"/>
                    <a:gd name="connsiteY69" fmla="*/ 7239 h 66675"/>
                    <a:gd name="connsiteX70" fmla="*/ 1048 w 31146"/>
                    <a:gd name="connsiteY70" fmla="*/ 2667 h 66675"/>
                    <a:gd name="connsiteX71" fmla="*/ 0 w 31146"/>
                    <a:gd name="connsiteY71" fmla="*/ 381 h 66675"/>
                    <a:gd name="connsiteX72" fmla="*/ 762 w 31146"/>
                    <a:gd name="connsiteY72" fmla="*/ 0 h 66675"/>
                    <a:gd name="connsiteX73" fmla="*/ 1810 w 31146"/>
                    <a:gd name="connsiteY73" fmla="*/ 2286 h 66675"/>
                    <a:gd name="connsiteX74" fmla="*/ 1048 w 31146"/>
                    <a:gd name="connsiteY74" fmla="*/ 2667 h 66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1146" h="66675">
                      <a:moveTo>
                        <a:pt x="30385" y="66675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1147" y="66294"/>
                      </a:lnTo>
                      <a:lnTo>
                        <a:pt x="30385" y="66675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8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7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7" name="Freeform: Shape 1226">
                  <a:extLst>
                    <a:ext uri="{FF2B5EF4-FFF2-40B4-BE49-F238E27FC236}">
                      <a16:creationId xmlns:a16="http://schemas.microsoft.com/office/drawing/2014/main" id="{D646D69E-7499-563A-0425-6C9D7AAC3A7C}"/>
                    </a:ext>
                  </a:extLst>
                </p:cNvPr>
                <p:cNvSpPr/>
                <p:nvPr/>
              </p:nvSpPr>
              <p:spPr>
                <a:xfrm>
                  <a:off x="7211948" y="5244846"/>
                  <a:ext cx="30860" cy="66008"/>
                </a:xfrm>
                <a:custGeom>
                  <a:avLst/>
                  <a:gdLst>
                    <a:gd name="connsiteX0" fmla="*/ 30099 w 30860"/>
                    <a:gd name="connsiteY0" fmla="*/ 66008 h 66008"/>
                    <a:gd name="connsiteX1" fmla="*/ 29337 w 30860"/>
                    <a:gd name="connsiteY1" fmla="*/ 64389 h 66008"/>
                    <a:gd name="connsiteX2" fmla="*/ 30099 w 30860"/>
                    <a:gd name="connsiteY2" fmla="*/ 64008 h 66008"/>
                    <a:gd name="connsiteX3" fmla="*/ 30861 w 30860"/>
                    <a:gd name="connsiteY3" fmla="*/ 65627 h 66008"/>
                    <a:gd name="connsiteX4" fmla="*/ 30099 w 30860"/>
                    <a:gd name="connsiteY4" fmla="*/ 66008 h 66008"/>
                    <a:gd name="connsiteX5" fmla="*/ 28289 w 30860"/>
                    <a:gd name="connsiteY5" fmla="*/ 62103 h 66008"/>
                    <a:gd name="connsiteX6" fmla="*/ 27241 w 30860"/>
                    <a:gd name="connsiteY6" fmla="*/ 59817 h 66008"/>
                    <a:gd name="connsiteX7" fmla="*/ 28004 w 30860"/>
                    <a:gd name="connsiteY7" fmla="*/ 59436 h 66008"/>
                    <a:gd name="connsiteX8" fmla="*/ 29051 w 30860"/>
                    <a:gd name="connsiteY8" fmla="*/ 61722 h 66008"/>
                    <a:gd name="connsiteX9" fmla="*/ 28289 w 30860"/>
                    <a:gd name="connsiteY9" fmla="*/ 62103 h 66008"/>
                    <a:gd name="connsiteX10" fmla="*/ 26194 w 30860"/>
                    <a:gd name="connsiteY10" fmla="*/ 57531 h 66008"/>
                    <a:gd name="connsiteX11" fmla="*/ 25146 w 30860"/>
                    <a:gd name="connsiteY11" fmla="*/ 55245 h 66008"/>
                    <a:gd name="connsiteX12" fmla="*/ 25908 w 30860"/>
                    <a:gd name="connsiteY12" fmla="*/ 54864 h 66008"/>
                    <a:gd name="connsiteX13" fmla="*/ 26956 w 30860"/>
                    <a:gd name="connsiteY13" fmla="*/ 57150 h 66008"/>
                    <a:gd name="connsiteX14" fmla="*/ 26194 w 30860"/>
                    <a:gd name="connsiteY14" fmla="*/ 57531 h 66008"/>
                    <a:gd name="connsiteX15" fmla="*/ 24098 w 30860"/>
                    <a:gd name="connsiteY15" fmla="*/ 52959 h 66008"/>
                    <a:gd name="connsiteX16" fmla="*/ 23050 w 30860"/>
                    <a:gd name="connsiteY16" fmla="*/ 50673 h 66008"/>
                    <a:gd name="connsiteX17" fmla="*/ 23813 w 30860"/>
                    <a:gd name="connsiteY17" fmla="*/ 50292 h 66008"/>
                    <a:gd name="connsiteX18" fmla="*/ 24860 w 30860"/>
                    <a:gd name="connsiteY18" fmla="*/ 52578 h 66008"/>
                    <a:gd name="connsiteX19" fmla="*/ 24098 w 30860"/>
                    <a:gd name="connsiteY19" fmla="*/ 52959 h 66008"/>
                    <a:gd name="connsiteX20" fmla="*/ 22003 w 30860"/>
                    <a:gd name="connsiteY20" fmla="*/ 48387 h 66008"/>
                    <a:gd name="connsiteX21" fmla="*/ 20955 w 30860"/>
                    <a:gd name="connsiteY21" fmla="*/ 46101 h 66008"/>
                    <a:gd name="connsiteX22" fmla="*/ 21717 w 30860"/>
                    <a:gd name="connsiteY22" fmla="*/ 45720 h 66008"/>
                    <a:gd name="connsiteX23" fmla="*/ 22765 w 30860"/>
                    <a:gd name="connsiteY23" fmla="*/ 48006 h 66008"/>
                    <a:gd name="connsiteX24" fmla="*/ 22003 w 30860"/>
                    <a:gd name="connsiteY24" fmla="*/ 48387 h 66008"/>
                    <a:gd name="connsiteX25" fmla="*/ 19907 w 30860"/>
                    <a:gd name="connsiteY25" fmla="*/ 43815 h 66008"/>
                    <a:gd name="connsiteX26" fmla="*/ 18860 w 30860"/>
                    <a:gd name="connsiteY26" fmla="*/ 41529 h 66008"/>
                    <a:gd name="connsiteX27" fmla="*/ 19621 w 30860"/>
                    <a:gd name="connsiteY27" fmla="*/ 41148 h 66008"/>
                    <a:gd name="connsiteX28" fmla="*/ 20669 w 30860"/>
                    <a:gd name="connsiteY28" fmla="*/ 43434 h 66008"/>
                    <a:gd name="connsiteX29" fmla="*/ 19907 w 30860"/>
                    <a:gd name="connsiteY29" fmla="*/ 43815 h 66008"/>
                    <a:gd name="connsiteX30" fmla="*/ 17812 w 30860"/>
                    <a:gd name="connsiteY30" fmla="*/ 39243 h 66008"/>
                    <a:gd name="connsiteX31" fmla="*/ 16764 w 30860"/>
                    <a:gd name="connsiteY31" fmla="*/ 36957 h 66008"/>
                    <a:gd name="connsiteX32" fmla="*/ 17526 w 30860"/>
                    <a:gd name="connsiteY32" fmla="*/ 36576 h 66008"/>
                    <a:gd name="connsiteX33" fmla="*/ 18574 w 30860"/>
                    <a:gd name="connsiteY33" fmla="*/ 38862 h 66008"/>
                    <a:gd name="connsiteX34" fmla="*/ 17812 w 30860"/>
                    <a:gd name="connsiteY34" fmla="*/ 39243 h 66008"/>
                    <a:gd name="connsiteX35" fmla="*/ 15716 w 30860"/>
                    <a:gd name="connsiteY35" fmla="*/ 34671 h 66008"/>
                    <a:gd name="connsiteX36" fmla="*/ 14669 w 30860"/>
                    <a:gd name="connsiteY36" fmla="*/ 32385 h 66008"/>
                    <a:gd name="connsiteX37" fmla="*/ 15430 w 30860"/>
                    <a:gd name="connsiteY37" fmla="*/ 32004 h 66008"/>
                    <a:gd name="connsiteX38" fmla="*/ 16478 w 30860"/>
                    <a:gd name="connsiteY38" fmla="*/ 34290 h 66008"/>
                    <a:gd name="connsiteX39" fmla="*/ 15716 w 30860"/>
                    <a:gd name="connsiteY39" fmla="*/ 34671 h 66008"/>
                    <a:gd name="connsiteX40" fmla="*/ 13621 w 30860"/>
                    <a:gd name="connsiteY40" fmla="*/ 30099 h 66008"/>
                    <a:gd name="connsiteX41" fmla="*/ 12573 w 30860"/>
                    <a:gd name="connsiteY41" fmla="*/ 27813 h 66008"/>
                    <a:gd name="connsiteX42" fmla="*/ 13335 w 30860"/>
                    <a:gd name="connsiteY42" fmla="*/ 27432 h 66008"/>
                    <a:gd name="connsiteX43" fmla="*/ 14383 w 30860"/>
                    <a:gd name="connsiteY43" fmla="*/ 29718 h 66008"/>
                    <a:gd name="connsiteX44" fmla="*/ 13621 w 30860"/>
                    <a:gd name="connsiteY44" fmla="*/ 30099 h 66008"/>
                    <a:gd name="connsiteX45" fmla="*/ 11525 w 30860"/>
                    <a:gd name="connsiteY45" fmla="*/ 25527 h 66008"/>
                    <a:gd name="connsiteX46" fmla="*/ 10478 w 30860"/>
                    <a:gd name="connsiteY46" fmla="*/ 23241 h 66008"/>
                    <a:gd name="connsiteX47" fmla="*/ 11239 w 30860"/>
                    <a:gd name="connsiteY47" fmla="*/ 22860 h 66008"/>
                    <a:gd name="connsiteX48" fmla="*/ 12287 w 30860"/>
                    <a:gd name="connsiteY48" fmla="*/ 25146 h 66008"/>
                    <a:gd name="connsiteX49" fmla="*/ 11525 w 30860"/>
                    <a:gd name="connsiteY49" fmla="*/ 25527 h 66008"/>
                    <a:gd name="connsiteX50" fmla="*/ 9430 w 30860"/>
                    <a:gd name="connsiteY50" fmla="*/ 20955 h 66008"/>
                    <a:gd name="connsiteX51" fmla="*/ 8382 w 30860"/>
                    <a:gd name="connsiteY51" fmla="*/ 18669 h 66008"/>
                    <a:gd name="connsiteX52" fmla="*/ 9144 w 30860"/>
                    <a:gd name="connsiteY52" fmla="*/ 18288 h 66008"/>
                    <a:gd name="connsiteX53" fmla="*/ 10192 w 30860"/>
                    <a:gd name="connsiteY53" fmla="*/ 20574 h 66008"/>
                    <a:gd name="connsiteX54" fmla="*/ 9430 w 30860"/>
                    <a:gd name="connsiteY54" fmla="*/ 20955 h 66008"/>
                    <a:gd name="connsiteX55" fmla="*/ 7334 w 30860"/>
                    <a:gd name="connsiteY55" fmla="*/ 16383 h 66008"/>
                    <a:gd name="connsiteX56" fmla="*/ 6287 w 30860"/>
                    <a:gd name="connsiteY56" fmla="*/ 14097 h 66008"/>
                    <a:gd name="connsiteX57" fmla="*/ 7048 w 30860"/>
                    <a:gd name="connsiteY57" fmla="*/ 13716 h 66008"/>
                    <a:gd name="connsiteX58" fmla="*/ 8096 w 30860"/>
                    <a:gd name="connsiteY58" fmla="*/ 16002 h 66008"/>
                    <a:gd name="connsiteX59" fmla="*/ 7334 w 30860"/>
                    <a:gd name="connsiteY59" fmla="*/ 16383 h 66008"/>
                    <a:gd name="connsiteX60" fmla="*/ 5239 w 30860"/>
                    <a:gd name="connsiteY60" fmla="*/ 11811 h 66008"/>
                    <a:gd name="connsiteX61" fmla="*/ 4191 w 30860"/>
                    <a:gd name="connsiteY61" fmla="*/ 9525 h 66008"/>
                    <a:gd name="connsiteX62" fmla="*/ 4953 w 30860"/>
                    <a:gd name="connsiteY62" fmla="*/ 9144 h 66008"/>
                    <a:gd name="connsiteX63" fmla="*/ 6001 w 30860"/>
                    <a:gd name="connsiteY63" fmla="*/ 11430 h 66008"/>
                    <a:gd name="connsiteX64" fmla="*/ 5239 w 30860"/>
                    <a:gd name="connsiteY64" fmla="*/ 11811 h 66008"/>
                    <a:gd name="connsiteX65" fmla="*/ 3143 w 30860"/>
                    <a:gd name="connsiteY65" fmla="*/ 7239 h 66008"/>
                    <a:gd name="connsiteX66" fmla="*/ 2096 w 30860"/>
                    <a:gd name="connsiteY66" fmla="*/ 4953 h 66008"/>
                    <a:gd name="connsiteX67" fmla="*/ 2857 w 30860"/>
                    <a:gd name="connsiteY67" fmla="*/ 4572 h 66008"/>
                    <a:gd name="connsiteX68" fmla="*/ 3905 w 30860"/>
                    <a:gd name="connsiteY68" fmla="*/ 6858 h 66008"/>
                    <a:gd name="connsiteX69" fmla="*/ 3143 w 30860"/>
                    <a:gd name="connsiteY69" fmla="*/ 7239 h 66008"/>
                    <a:gd name="connsiteX70" fmla="*/ 1048 w 30860"/>
                    <a:gd name="connsiteY70" fmla="*/ 2667 h 66008"/>
                    <a:gd name="connsiteX71" fmla="*/ 0 w 30860"/>
                    <a:gd name="connsiteY71" fmla="*/ 381 h 66008"/>
                    <a:gd name="connsiteX72" fmla="*/ 762 w 30860"/>
                    <a:gd name="connsiteY72" fmla="*/ 0 h 66008"/>
                    <a:gd name="connsiteX73" fmla="*/ 1810 w 30860"/>
                    <a:gd name="connsiteY73" fmla="*/ 2286 h 66008"/>
                    <a:gd name="connsiteX74" fmla="*/ 1048 w 30860"/>
                    <a:gd name="connsiteY74" fmla="*/ 2667 h 660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30860" h="66008">
                      <a:moveTo>
                        <a:pt x="30099" y="66008"/>
                      </a:moveTo>
                      <a:lnTo>
                        <a:pt x="29337" y="64389"/>
                      </a:lnTo>
                      <a:lnTo>
                        <a:pt x="30099" y="64008"/>
                      </a:lnTo>
                      <a:lnTo>
                        <a:pt x="30861" y="65627"/>
                      </a:lnTo>
                      <a:lnTo>
                        <a:pt x="30099" y="66008"/>
                      </a:lnTo>
                      <a:close/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60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8" name="Freeform: Shape 1227">
                  <a:extLst>
                    <a:ext uri="{FF2B5EF4-FFF2-40B4-BE49-F238E27FC236}">
                      <a16:creationId xmlns:a16="http://schemas.microsoft.com/office/drawing/2014/main" id="{53FDD728-075E-FF6D-7DAA-65E3F2284D4E}"/>
                    </a:ext>
                  </a:extLst>
                </p:cNvPr>
                <p:cNvSpPr/>
                <p:nvPr/>
              </p:nvSpPr>
              <p:spPr>
                <a:xfrm>
                  <a:off x="7204233" y="5249227"/>
                  <a:ext cx="29051" cy="62102"/>
                </a:xfrm>
                <a:custGeom>
                  <a:avLst/>
                  <a:gdLst>
                    <a:gd name="connsiteX0" fmla="*/ 28289 w 29051"/>
                    <a:gd name="connsiteY0" fmla="*/ 62103 h 62102"/>
                    <a:gd name="connsiteX1" fmla="*/ 27241 w 29051"/>
                    <a:gd name="connsiteY1" fmla="*/ 59817 h 62102"/>
                    <a:gd name="connsiteX2" fmla="*/ 28004 w 29051"/>
                    <a:gd name="connsiteY2" fmla="*/ 59436 h 62102"/>
                    <a:gd name="connsiteX3" fmla="*/ 29051 w 29051"/>
                    <a:gd name="connsiteY3" fmla="*/ 61722 h 62102"/>
                    <a:gd name="connsiteX4" fmla="*/ 28289 w 29051"/>
                    <a:gd name="connsiteY4" fmla="*/ 62103 h 62102"/>
                    <a:gd name="connsiteX5" fmla="*/ 26194 w 29051"/>
                    <a:gd name="connsiteY5" fmla="*/ 57531 h 62102"/>
                    <a:gd name="connsiteX6" fmla="*/ 25146 w 29051"/>
                    <a:gd name="connsiteY6" fmla="*/ 55245 h 62102"/>
                    <a:gd name="connsiteX7" fmla="*/ 25908 w 29051"/>
                    <a:gd name="connsiteY7" fmla="*/ 54864 h 62102"/>
                    <a:gd name="connsiteX8" fmla="*/ 26956 w 29051"/>
                    <a:gd name="connsiteY8" fmla="*/ 57150 h 62102"/>
                    <a:gd name="connsiteX9" fmla="*/ 26194 w 29051"/>
                    <a:gd name="connsiteY9" fmla="*/ 57531 h 62102"/>
                    <a:gd name="connsiteX10" fmla="*/ 24098 w 29051"/>
                    <a:gd name="connsiteY10" fmla="*/ 52959 h 62102"/>
                    <a:gd name="connsiteX11" fmla="*/ 23050 w 29051"/>
                    <a:gd name="connsiteY11" fmla="*/ 50673 h 62102"/>
                    <a:gd name="connsiteX12" fmla="*/ 23813 w 29051"/>
                    <a:gd name="connsiteY12" fmla="*/ 50292 h 62102"/>
                    <a:gd name="connsiteX13" fmla="*/ 24860 w 29051"/>
                    <a:gd name="connsiteY13" fmla="*/ 52578 h 62102"/>
                    <a:gd name="connsiteX14" fmla="*/ 24098 w 29051"/>
                    <a:gd name="connsiteY14" fmla="*/ 52959 h 62102"/>
                    <a:gd name="connsiteX15" fmla="*/ 22003 w 29051"/>
                    <a:gd name="connsiteY15" fmla="*/ 48387 h 62102"/>
                    <a:gd name="connsiteX16" fmla="*/ 20955 w 29051"/>
                    <a:gd name="connsiteY16" fmla="*/ 46101 h 62102"/>
                    <a:gd name="connsiteX17" fmla="*/ 21717 w 29051"/>
                    <a:gd name="connsiteY17" fmla="*/ 45720 h 62102"/>
                    <a:gd name="connsiteX18" fmla="*/ 22765 w 29051"/>
                    <a:gd name="connsiteY18" fmla="*/ 48006 h 62102"/>
                    <a:gd name="connsiteX19" fmla="*/ 22003 w 29051"/>
                    <a:gd name="connsiteY19" fmla="*/ 48387 h 62102"/>
                    <a:gd name="connsiteX20" fmla="*/ 19907 w 29051"/>
                    <a:gd name="connsiteY20" fmla="*/ 43815 h 62102"/>
                    <a:gd name="connsiteX21" fmla="*/ 18859 w 29051"/>
                    <a:gd name="connsiteY21" fmla="*/ 41529 h 62102"/>
                    <a:gd name="connsiteX22" fmla="*/ 19621 w 29051"/>
                    <a:gd name="connsiteY22" fmla="*/ 41148 h 62102"/>
                    <a:gd name="connsiteX23" fmla="*/ 20669 w 29051"/>
                    <a:gd name="connsiteY23" fmla="*/ 43434 h 62102"/>
                    <a:gd name="connsiteX24" fmla="*/ 19907 w 29051"/>
                    <a:gd name="connsiteY24" fmla="*/ 43815 h 62102"/>
                    <a:gd name="connsiteX25" fmla="*/ 17812 w 29051"/>
                    <a:gd name="connsiteY25" fmla="*/ 39243 h 62102"/>
                    <a:gd name="connsiteX26" fmla="*/ 16764 w 29051"/>
                    <a:gd name="connsiteY26" fmla="*/ 36957 h 62102"/>
                    <a:gd name="connsiteX27" fmla="*/ 17526 w 29051"/>
                    <a:gd name="connsiteY27" fmla="*/ 36576 h 62102"/>
                    <a:gd name="connsiteX28" fmla="*/ 18574 w 29051"/>
                    <a:gd name="connsiteY28" fmla="*/ 38862 h 62102"/>
                    <a:gd name="connsiteX29" fmla="*/ 17812 w 29051"/>
                    <a:gd name="connsiteY29" fmla="*/ 39243 h 62102"/>
                    <a:gd name="connsiteX30" fmla="*/ 15716 w 29051"/>
                    <a:gd name="connsiteY30" fmla="*/ 34671 h 62102"/>
                    <a:gd name="connsiteX31" fmla="*/ 14669 w 29051"/>
                    <a:gd name="connsiteY31" fmla="*/ 32385 h 62102"/>
                    <a:gd name="connsiteX32" fmla="*/ 15430 w 29051"/>
                    <a:gd name="connsiteY32" fmla="*/ 32004 h 62102"/>
                    <a:gd name="connsiteX33" fmla="*/ 16478 w 29051"/>
                    <a:gd name="connsiteY33" fmla="*/ 34290 h 62102"/>
                    <a:gd name="connsiteX34" fmla="*/ 15716 w 29051"/>
                    <a:gd name="connsiteY34" fmla="*/ 34671 h 62102"/>
                    <a:gd name="connsiteX35" fmla="*/ 13621 w 29051"/>
                    <a:gd name="connsiteY35" fmla="*/ 30099 h 62102"/>
                    <a:gd name="connsiteX36" fmla="*/ 12573 w 29051"/>
                    <a:gd name="connsiteY36" fmla="*/ 27813 h 62102"/>
                    <a:gd name="connsiteX37" fmla="*/ 13335 w 29051"/>
                    <a:gd name="connsiteY37" fmla="*/ 27432 h 62102"/>
                    <a:gd name="connsiteX38" fmla="*/ 14383 w 29051"/>
                    <a:gd name="connsiteY38" fmla="*/ 29718 h 62102"/>
                    <a:gd name="connsiteX39" fmla="*/ 13621 w 29051"/>
                    <a:gd name="connsiteY39" fmla="*/ 30099 h 62102"/>
                    <a:gd name="connsiteX40" fmla="*/ 11525 w 29051"/>
                    <a:gd name="connsiteY40" fmla="*/ 25527 h 62102"/>
                    <a:gd name="connsiteX41" fmla="*/ 10478 w 29051"/>
                    <a:gd name="connsiteY41" fmla="*/ 23241 h 62102"/>
                    <a:gd name="connsiteX42" fmla="*/ 11239 w 29051"/>
                    <a:gd name="connsiteY42" fmla="*/ 22860 h 62102"/>
                    <a:gd name="connsiteX43" fmla="*/ 12287 w 29051"/>
                    <a:gd name="connsiteY43" fmla="*/ 25146 h 62102"/>
                    <a:gd name="connsiteX44" fmla="*/ 11525 w 29051"/>
                    <a:gd name="connsiteY44" fmla="*/ 25527 h 62102"/>
                    <a:gd name="connsiteX45" fmla="*/ 9430 w 29051"/>
                    <a:gd name="connsiteY45" fmla="*/ 20955 h 62102"/>
                    <a:gd name="connsiteX46" fmla="*/ 8382 w 29051"/>
                    <a:gd name="connsiteY46" fmla="*/ 18669 h 62102"/>
                    <a:gd name="connsiteX47" fmla="*/ 9144 w 29051"/>
                    <a:gd name="connsiteY47" fmla="*/ 18288 h 62102"/>
                    <a:gd name="connsiteX48" fmla="*/ 10192 w 29051"/>
                    <a:gd name="connsiteY48" fmla="*/ 20574 h 62102"/>
                    <a:gd name="connsiteX49" fmla="*/ 9430 w 29051"/>
                    <a:gd name="connsiteY49" fmla="*/ 20955 h 62102"/>
                    <a:gd name="connsiteX50" fmla="*/ 7334 w 29051"/>
                    <a:gd name="connsiteY50" fmla="*/ 16383 h 62102"/>
                    <a:gd name="connsiteX51" fmla="*/ 6287 w 29051"/>
                    <a:gd name="connsiteY51" fmla="*/ 14097 h 62102"/>
                    <a:gd name="connsiteX52" fmla="*/ 7048 w 29051"/>
                    <a:gd name="connsiteY52" fmla="*/ 13716 h 62102"/>
                    <a:gd name="connsiteX53" fmla="*/ 8096 w 29051"/>
                    <a:gd name="connsiteY53" fmla="*/ 16002 h 62102"/>
                    <a:gd name="connsiteX54" fmla="*/ 7334 w 29051"/>
                    <a:gd name="connsiteY54" fmla="*/ 16383 h 62102"/>
                    <a:gd name="connsiteX55" fmla="*/ 5239 w 29051"/>
                    <a:gd name="connsiteY55" fmla="*/ 11811 h 62102"/>
                    <a:gd name="connsiteX56" fmla="*/ 4191 w 29051"/>
                    <a:gd name="connsiteY56" fmla="*/ 9525 h 62102"/>
                    <a:gd name="connsiteX57" fmla="*/ 4953 w 29051"/>
                    <a:gd name="connsiteY57" fmla="*/ 9144 h 62102"/>
                    <a:gd name="connsiteX58" fmla="*/ 6001 w 29051"/>
                    <a:gd name="connsiteY58" fmla="*/ 11430 h 62102"/>
                    <a:gd name="connsiteX59" fmla="*/ 5239 w 29051"/>
                    <a:gd name="connsiteY59" fmla="*/ 11811 h 62102"/>
                    <a:gd name="connsiteX60" fmla="*/ 3143 w 29051"/>
                    <a:gd name="connsiteY60" fmla="*/ 7239 h 62102"/>
                    <a:gd name="connsiteX61" fmla="*/ 2096 w 29051"/>
                    <a:gd name="connsiteY61" fmla="*/ 4953 h 62102"/>
                    <a:gd name="connsiteX62" fmla="*/ 2857 w 29051"/>
                    <a:gd name="connsiteY62" fmla="*/ 4572 h 62102"/>
                    <a:gd name="connsiteX63" fmla="*/ 3905 w 29051"/>
                    <a:gd name="connsiteY63" fmla="*/ 6858 h 62102"/>
                    <a:gd name="connsiteX64" fmla="*/ 3143 w 29051"/>
                    <a:gd name="connsiteY64" fmla="*/ 7239 h 62102"/>
                    <a:gd name="connsiteX65" fmla="*/ 1048 w 29051"/>
                    <a:gd name="connsiteY65" fmla="*/ 2667 h 62102"/>
                    <a:gd name="connsiteX66" fmla="*/ 0 w 29051"/>
                    <a:gd name="connsiteY66" fmla="*/ 381 h 62102"/>
                    <a:gd name="connsiteX67" fmla="*/ 762 w 29051"/>
                    <a:gd name="connsiteY67" fmla="*/ 0 h 62102"/>
                    <a:gd name="connsiteX68" fmla="*/ 1810 w 29051"/>
                    <a:gd name="connsiteY68" fmla="*/ 2286 h 62102"/>
                    <a:gd name="connsiteX69" fmla="*/ 1048 w 29051"/>
                    <a:gd name="connsiteY69" fmla="*/ 2667 h 62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29051" h="62102">
                      <a:moveTo>
                        <a:pt x="28289" y="62103"/>
                      </a:moveTo>
                      <a:lnTo>
                        <a:pt x="27241" y="59817"/>
                      </a:lnTo>
                      <a:lnTo>
                        <a:pt x="28004" y="59436"/>
                      </a:lnTo>
                      <a:lnTo>
                        <a:pt x="29051" y="61722"/>
                      </a:lnTo>
                      <a:lnTo>
                        <a:pt x="28289" y="62103"/>
                      </a:lnTo>
                      <a:close/>
                      <a:moveTo>
                        <a:pt x="26194" y="57531"/>
                      </a:moveTo>
                      <a:lnTo>
                        <a:pt x="25146" y="55245"/>
                      </a:lnTo>
                      <a:lnTo>
                        <a:pt x="25908" y="54864"/>
                      </a:lnTo>
                      <a:lnTo>
                        <a:pt x="26956" y="57150"/>
                      </a:lnTo>
                      <a:lnTo>
                        <a:pt x="26194" y="57531"/>
                      </a:lnTo>
                      <a:close/>
                      <a:moveTo>
                        <a:pt x="24098" y="52959"/>
                      </a:moveTo>
                      <a:lnTo>
                        <a:pt x="23050" y="50673"/>
                      </a:lnTo>
                      <a:lnTo>
                        <a:pt x="23813" y="50292"/>
                      </a:lnTo>
                      <a:lnTo>
                        <a:pt x="24860" y="52578"/>
                      </a:lnTo>
                      <a:lnTo>
                        <a:pt x="24098" y="52959"/>
                      </a:lnTo>
                      <a:close/>
                      <a:moveTo>
                        <a:pt x="22003" y="48387"/>
                      </a:moveTo>
                      <a:lnTo>
                        <a:pt x="20955" y="46101"/>
                      </a:lnTo>
                      <a:lnTo>
                        <a:pt x="21717" y="45720"/>
                      </a:lnTo>
                      <a:lnTo>
                        <a:pt x="22765" y="48006"/>
                      </a:lnTo>
                      <a:lnTo>
                        <a:pt x="22003" y="48387"/>
                      </a:lnTo>
                      <a:close/>
                      <a:moveTo>
                        <a:pt x="19907" y="43815"/>
                      </a:moveTo>
                      <a:lnTo>
                        <a:pt x="18859" y="41529"/>
                      </a:lnTo>
                      <a:lnTo>
                        <a:pt x="19621" y="41148"/>
                      </a:lnTo>
                      <a:lnTo>
                        <a:pt x="20669" y="43434"/>
                      </a:lnTo>
                      <a:lnTo>
                        <a:pt x="19907" y="43815"/>
                      </a:lnTo>
                      <a:close/>
                      <a:moveTo>
                        <a:pt x="17812" y="39243"/>
                      </a:moveTo>
                      <a:lnTo>
                        <a:pt x="16764" y="36957"/>
                      </a:lnTo>
                      <a:lnTo>
                        <a:pt x="17526" y="36576"/>
                      </a:lnTo>
                      <a:lnTo>
                        <a:pt x="18574" y="38862"/>
                      </a:lnTo>
                      <a:lnTo>
                        <a:pt x="17812" y="39243"/>
                      </a:lnTo>
                      <a:close/>
                      <a:moveTo>
                        <a:pt x="15716" y="34671"/>
                      </a:moveTo>
                      <a:lnTo>
                        <a:pt x="14669" y="32385"/>
                      </a:lnTo>
                      <a:lnTo>
                        <a:pt x="15430" y="32004"/>
                      </a:lnTo>
                      <a:lnTo>
                        <a:pt x="16478" y="34290"/>
                      </a:lnTo>
                      <a:lnTo>
                        <a:pt x="15716" y="34671"/>
                      </a:lnTo>
                      <a:close/>
                      <a:moveTo>
                        <a:pt x="13621" y="30099"/>
                      </a:moveTo>
                      <a:lnTo>
                        <a:pt x="12573" y="27813"/>
                      </a:lnTo>
                      <a:lnTo>
                        <a:pt x="13335" y="27432"/>
                      </a:lnTo>
                      <a:lnTo>
                        <a:pt x="14383" y="29718"/>
                      </a:lnTo>
                      <a:lnTo>
                        <a:pt x="13621" y="30099"/>
                      </a:lnTo>
                      <a:close/>
                      <a:moveTo>
                        <a:pt x="11525" y="25527"/>
                      </a:moveTo>
                      <a:lnTo>
                        <a:pt x="10478" y="23241"/>
                      </a:lnTo>
                      <a:lnTo>
                        <a:pt x="11239" y="22860"/>
                      </a:lnTo>
                      <a:lnTo>
                        <a:pt x="12287" y="25146"/>
                      </a:lnTo>
                      <a:lnTo>
                        <a:pt x="11525" y="25527"/>
                      </a:lnTo>
                      <a:close/>
                      <a:moveTo>
                        <a:pt x="9430" y="20955"/>
                      </a:moveTo>
                      <a:lnTo>
                        <a:pt x="8382" y="18669"/>
                      </a:lnTo>
                      <a:lnTo>
                        <a:pt x="9144" y="18288"/>
                      </a:lnTo>
                      <a:lnTo>
                        <a:pt x="10192" y="20574"/>
                      </a:lnTo>
                      <a:lnTo>
                        <a:pt x="9430" y="20955"/>
                      </a:lnTo>
                      <a:close/>
                      <a:moveTo>
                        <a:pt x="7334" y="16383"/>
                      </a:moveTo>
                      <a:lnTo>
                        <a:pt x="6287" y="14097"/>
                      </a:lnTo>
                      <a:lnTo>
                        <a:pt x="7048" y="13716"/>
                      </a:lnTo>
                      <a:lnTo>
                        <a:pt x="8096" y="16002"/>
                      </a:lnTo>
                      <a:lnTo>
                        <a:pt x="7334" y="16383"/>
                      </a:lnTo>
                      <a:close/>
                      <a:moveTo>
                        <a:pt x="5239" y="11811"/>
                      </a:moveTo>
                      <a:lnTo>
                        <a:pt x="4191" y="9525"/>
                      </a:lnTo>
                      <a:lnTo>
                        <a:pt x="4953" y="9144"/>
                      </a:lnTo>
                      <a:lnTo>
                        <a:pt x="6001" y="11430"/>
                      </a:lnTo>
                      <a:lnTo>
                        <a:pt x="5239" y="11811"/>
                      </a:lnTo>
                      <a:close/>
                      <a:moveTo>
                        <a:pt x="3143" y="7239"/>
                      </a:moveTo>
                      <a:lnTo>
                        <a:pt x="2096" y="4953"/>
                      </a:lnTo>
                      <a:lnTo>
                        <a:pt x="2857" y="4572"/>
                      </a:lnTo>
                      <a:lnTo>
                        <a:pt x="3905" y="6858"/>
                      </a:lnTo>
                      <a:lnTo>
                        <a:pt x="3143" y="7239"/>
                      </a:lnTo>
                      <a:close/>
                      <a:moveTo>
                        <a:pt x="1048" y="2667"/>
                      </a:moveTo>
                      <a:lnTo>
                        <a:pt x="0" y="381"/>
                      </a:lnTo>
                      <a:lnTo>
                        <a:pt x="762" y="0"/>
                      </a:lnTo>
                      <a:lnTo>
                        <a:pt x="1810" y="2286"/>
                      </a:lnTo>
                      <a:lnTo>
                        <a:pt x="1048" y="2667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29" name="Freeform: Shape 1228">
                  <a:extLst>
                    <a:ext uri="{FF2B5EF4-FFF2-40B4-BE49-F238E27FC236}">
                      <a16:creationId xmlns:a16="http://schemas.microsoft.com/office/drawing/2014/main" id="{240AA81B-6979-F9A3-F73D-F065FDBC0B49}"/>
                    </a:ext>
                  </a:extLst>
                </p:cNvPr>
                <p:cNvSpPr/>
                <p:nvPr/>
              </p:nvSpPr>
              <p:spPr>
                <a:xfrm>
                  <a:off x="7239858" y="5196585"/>
                  <a:ext cx="11997" cy="13747"/>
                </a:xfrm>
                <a:custGeom>
                  <a:avLst/>
                  <a:gdLst>
                    <a:gd name="connsiteX0" fmla="*/ 189 w 11997"/>
                    <a:gd name="connsiteY0" fmla="*/ 4350 h 13747"/>
                    <a:gd name="connsiteX1" fmla="*/ 1998 w 11997"/>
                    <a:gd name="connsiteY1" fmla="*/ 921 h 13747"/>
                    <a:gd name="connsiteX2" fmla="*/ 1998 w 11997"/>
                    <a:gd name="connsiteY2" fmla="*/ 921 h 13747"/>
                    <a:gd name="connsiteX3" fmla="*/ 5904 w 11997"/>
                    <a:gd name="connsiteY3" fmla="*/ 540 h 13747"/>
                    <a:gd name="connsiteX4" fmla="*/ 11809 w 11997"/>
                    <a:gd name="connsiteY4" fmla="*/ 9303 h 13747"/>
                    <a:gd name="connsiteX5" fmla="*/ 10000 w 11997"/>
                    <a:gd name="connsiteY5" fmla="*/ 12827 h 13747"/>
                    <a:gd name="connsiteX6" fmla="*/ 10000 w 11997"/>
                    <a:gd name="connsiteY6" fmla="*/ 12827 h 13747"/>
                    <a:gd name="connsiteX7" fmla="*/ 6094 w 11997"/>
                    <a:gd name="connsiteY7" fmla="*/ 13208 h 13747"/>
                    <a:gd name="connsiteX8" fmla="*/ 189 w 11997"/>
                    <a:gd name="connsiteY8" fmla="*/ 4445 h 13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997" h="13747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522" y="-127"/>
                        <a:pt x="5332" y="-317"/>
                        <a:pt x="5904" y="540"/>
                      </a:cubicBezTo>
                      <a:lnTo>
                        <a:pt x="11809" y="9303"/>
                      </a:lnTo>
                      <a:cubicBezTo>
                        <a:pt x="12381" y="10160"/>
                        <a:pt x="11619" y="11684"/>
                        <a:pt x="10000" y="12827"/>
                      </a:cubicBezTo>
                      <a:lnTo>
                        <a:pt x="10000" y="12827"/>
                      </a:lnTo>
                      <a:cubicBezTo>
                        <a:pt x="8476" y="13875"/>
                        <a:pt x="6666" y="14065"/>
                        <a:pt x="6094" y="13208"/>
                      </a:cubicBezTo>
                      <a:lnTo>
                        <a:pt x="189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0" name="Freeform: Shape 1229">
                  <a:extLst>
                    <a:ext uri="{FF2B5EF4-FFF2-40B4-BE49-F238E27FC236}">
                      <a16:creationId xmlns:a16="http://schemas.microsoft.com/office/drawing/2014/main" id="{CE3E22C3-A0AC-4FA7-28C5-50D96D2D0B89}"/>
                    </a:ext>
                  </a:extLst>
                </p:cNvPr>
                <p:cNvSpPr/>
                <p:nvPr/>
              </p:nvSpPr>
              <p:spPr>
                <a:xfrm>
                  <a:off x="7252267" y="5186276"/>
                  <a:ext cx="12517" cy="13507"/>
                </a:xfrm>
                <a:custGeom>
                  <a:avLst/>
                  <a:gdLst>
                    <a:gd name="connsiteX0" fmla="*/ 258 w 12517"/>
                    <a:gd name="connsiteY0" fmla="*/ 4753 h 13507"/>
                    <a:gd name="connsiteX1" fmla="*/ 1782 w 12517"/>
                    <a:gd name="connsiteY1" fmla="*/ 1134 h 13507"/>
                    <a:gd name="connsiteX2" fmla="*/ 1782 w 12517"/>
                    <a:gd name="connsiteY2" fmla="*/ 1134 h 13507"/>
                    <a:gd name="connsiteX3" fmla="*/ 5687 w 12517"/>
                    <a:gd name="connsiteY3" fmla="*/ 467 h 13507"/>
                    <a:gd name="connsiteX4" fmla="*/ 12259 w 12517"/>
                    <a:gd name="connsiteY4" fmla="*/ 8754 h 13507"/>
                    <a:gd name="connsiteX5" fmla="*/ 10735 w 12517"/>
                    <a:gd name="connsiteY5" fmla="*/ 12373 h 13507"/>
                    <a:gd name="connsiteX6" fmla="*/ 10735 w 12517"/>
                    <a:gd name="connsiteY6" fmla="*/ 12373 h 13507"/>
                    <a:gd name="connsiteX7" fmla="*/ 6925 w 12517"/>
                    <a:gd name="connsiteY7" fmla="*/ 13040 h 13507"/>
                    <a:gd name="connsiteX8" fmla="*/ 353 w 12517"/>
                    <a:gd name="connsiteY8" fmla="*/ 4753 h 13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17" h="13507">
                      <a:moveTo>
                        <a:pt x="258" y="4753"/>
                      </a:moveTo>
                      <a:cubicBezTo>
                        <a:pt x="-409" y="3896"/>
                        <a:pt x="258" y="2372"/>
                        <a:pt x="1782" y="1134"/>
                      </a:cubicBezTo>
                      <a:lnTo>
                        <a:pt x="1782" y="1134"/>
                      </a:lnTo>
                      <a:cubicBezTo>
                        <a:pt x="3306" y="-9"/>
                        <a:pt x="5021" y="-390"/>
                        <a:pt x="5687" y="467"/>
                      </a:cubicBezTo>
                      <a:lnTo>
                        <a:pt x="12259" y="8754"/>
                      </a:lnTo>
                      <a:cubicBezTo>
                        <a:pt x="12926" y="9516"/>
                        <a:pt x="12259" y="11135"/>
                        <a:pt x="10735" y="12373"/>
                      </a:cubicBezTo>
                      <a:lnTo>
                        <a:pt x="10735" y="12373"/>
                      </a:lnTo>
                      <a:cubicBezTo>
                        <a:pt x="9211" y="13516"/>
                        <a:pt x="7497" y="13897"/>
                        <a:pt x="6925" y="13040"/>
                      </a:cubicBezTo>
                      <a:lnTo>
                        <a:pt x="353" y="47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1" name="Freeform: Shape 1230">
                  <a:extLst>
                    <a:ext uri="{FF2B5EF4-FFF2-40B4-BE49-F238E27FC236}">
                      <a16:creationId xmlns:a16="http://schemas.microsoft.com/office/drawing/2014/main" id="{44AF16B1-49E8-53CA-FD95-5E22307B2904}"/>
                    </a:ext>
                  </a:extLst>
                </p:cNvPr>
                <p:cNvSpPr/>
                <p:nvPr/>
              </p:nvSpPr>
              <p:spPr>
                <a:xfrm>
                  <a:off x="7225190" y="5205920"/>
                  <a:ext cx="12082" cy="13748"/>
                </a:xfrm>
                <a:custGeom>
                  <a:avLst/>
                  <a:gdLst>
                    <a:gd name="connsiteX0" fmla="*/ 189 w 12082"/>
                    <a:gd name="connsiteY0" fmla="*/ 4350 h 13748"/>
                    <a:gd name="connsiteX1" fmla="*/ 1998 w 12082"/>
                    <a:gd name="connsiteY1" fmla="*/ 921 h 13748"/>
                    <a:gd name="connsiteX2" fmla="*/ 1998 w 12082"/>
                    <a:gd name="connsiteY2" fmla="*/ 921 h 13748"/>
                    <a:gd name="connsiteX3" fmla="*/ 5904 w 12082"/>
                    <a:gd name="connsiteY3" fmla="*/ 540 h 13748"/>
                    <a:gd name="connsiteX4" fmla="*/ 11904 w 12082"/>
                    <a:gd name="connsiteY4" fmla="*/ 9303 h 13748"/>
                    <a:gd name="connsiteX5" fmla="*/ 10094 w 12082"/>
                    <a:gd name="connsiteY5" fmla="*/ 12827 h 13748"/>
                    <a:gd name="connsiteX6" fmla="*/ 10094 w 12082"/>
                    <a:gd name="connsiteY6" fmla="*/ 12827 h 13748"/>
                    <a:gd name="connsiteX7" fmla="*/ 6189 w 12082"/>
                    <a:gd name="connsiteY7" fmla="*/ 13208 h 13748"/>
                    <a:gd name="connsiteX8" fmla="*/ 284 w 12082"/>
                    <a:gd name="connsiteY8" fmla="*/ 4445 h 13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082" h="13748">
                      <a:moveTo>
                        <a:pt x="189" y="4350"/>
                      </a:moveTo>
                      <a:cubicBezTo>
                        <a:pt x="-383" y="3493"/>
                        <a:pt x="379" y="1969"/>
                        <a:pt x="1998" y="921"/>
                      </a:cubicBezTo>
                      <a:lnTo>
                        <a:pt x="1998" y="921"/>
                      </a:lnTo>
                      <a:cubicBezTo>
                        <a:pt x="3618" y="-127"/>
                        <a:pt x="5332" y="-317"/>
                        <a:pt x="5904" y="540"/>
                      </a:cubicBezTo>
                      <a:lnTo>
                        <a:pt x="11904" y="9303"/>
                      </a:lnTo>
                      <a:cubicBezTo>
                        <a:pt x="12476" y="10160"/>
                        <a:pt x="11619" y="11684"/>
                        <a:pt x="10094" y="12827"/>
                      </a:cubicBezTo>
                      <a:lnTo>
                        <a:pt x="10094" y="12827"/>
                      </a:lnTo>
                      <a:cubicBezTo>
                        <a:pt x="8475" y="13875"/>
                        <a:pt x="6761" y="14065"/>
                        <a:pt x="6189" y="13208"/>
                      </a:cubicBezTo>
                      <a:lnTo>
                        <a:pt x="284" y="44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2" name="Freeform: Shape 1231">
                  <a:extLst>
                    <a:ext uri="{FF2B5EF4-FFF2-40B4-BE49-F238E27FC236}">
                      <a16:creationId xmlns:a16="http://schemas.microsoft.com/office/drawing/2014/main" id="{8C7953A0-3D05-D2F7-7413-672518403037}"/>
                    </a:ext>
                  </a:extLst>
                </p:cNvPr>
                <p:cNvSpPr/>
                <p:nvPr/>
              </p:nvSpPr>
              <p:spPr>
                <a:xfrm>
                  <a:off x="7212293" y="5215554"/>
                  <a:ext cx="11217" cy="12291"/>
                </a:xfrm>
                <a:custGeom>
                  <a:avLst/>
                  <a:gdLst>
                    <a:gd name="connsiteX0" fmla="*/ 132 w 11217"/>
                    <a:gd name="connsiteY0" fmla="*/ 4241 h 12291"/>
                    <a:gd name="connsiteX1" fmla="*/ 2037 w 11217"/>
                    <a:gd name="connsiteY1" fmla="*/ 1002 h 12291"/>
                    <a:gd name="connsiteX2" fmla="*/ 2037 w 11217"/>
                    <a:gd name="connsiteY2" fmla="*/ 1002 h 12291"/>
                    <a:gd name="connsiteX3" fmla="*/ 5847 w 11217"/>
                    <a:gd name="connsiteY3" fmla="*/ 430 h 12291"/>
                    <a:gd name="connsiteX4" fmla="*/ 11085 w 11217"/>
                    <a:gd name="connsiteY4" fmla="*/ 8051 h 12291"/>
                    <a:gd name="connsiteX5" fmla="*/ 9180 w 11217"/>
                    <a:gd name="connsiteY5" fmla="*/ 11289 h 12291"/>
                    <a:gd name="connsiteX6" fmla="*/ 9180 w 11217"/>
                    <a:gd name="connsiteY6" fmla="*/ 11289 h 12291"/>
                    <a:gd name="connsiteX7" fmla="*/ 5371 w 11217"/>
                    <a:gd name="connsiteY7" fmla="*/ 11861 h 12291"/>
                    <a:gd name="connsiteX8" fmla="*/ 132 w 11217"/>
                    <a:gd name="connsiteY8" fmla="*/ 4241 h 12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17" h="12291">
                      <a:moveTo>
                        <a:pt x="132" y="4241"/>
                      </a:moveTo>
                      <a:cubicBezTo>
                        <a:pt x="-345" y="3478"/>
                        <a:pt x="513" y="2050"/>
                        <a:pt x="2037" y="1002"/>
                      </a:cubicBezTo>
                      <a:lnTo>
                        <a:pt x="2037" y="1002"/>
                      </a:lnTo>
                      <a:cubicBezTo>
                        <a:pt x="3561" y="-46"/>
                        <a:pt x="5275" y="-331"/>
                        <a:pt x="5847" y="430"/>
                      </a:cubicBezTo>
                      <a:lnTo>
                        <a:pt x="11085" y="8051"/>
                      </a:lnTo>
                      <a:cubicBezTo>
                        <a:pt x="11562" y="8812"/>
                        <a:pt x="10704" y="10241"/>
                        <a:pt x="9180" y="11289"/>
                      </a:cubicBezTo>
                      <a:lnTo>
                        <a:pt x="9180" y="11289"/>
                      </a:lnTo>
                      <a:cubicBezTo>
                        <a:pt x="7656" y="12337"/>
                        <a:pt x="5942" y="12623"/>
                        <a:pt x="5371" y="11861"/>
                      </a:cubicBezTo>
                      <a:lnTo>
                        <a:pt x="132" y="42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3" name="Freeform: Shape 1232">
                  <a:extLst>
                    <a:ext uri="{FF2B5EF4-FFF2-40B4-BE49-F238E27FC236}">
                      <a16:creationId xmlns:a16="http://schemas.microsoft.com/office/drawing/2014/main" id="{120CFAAE-A7A2-2BB4-3638-ED5038614DC9}"/>
                    </a:ext>
                  </a:extLst>
                </p:cNvPr>
                <p:cNvSpPr/>
                <p:nvPr/>
              </p:nvSpPr>
              <p:spPr>
                <a:xfrm>
                  <a:off x="7200063" y="5223414"/>
                  <a:ext cx="10248" cy="12477"/>
                </a:xfrm>
                <a:custGeom>
                  <a:avLst/>
                  <a:gdLst>
                    <a:gd name="connsiteX0" fmla="*/ 74 w 10248"/>
                    <a:gd name="connsiteY0" fmla="*/ 3524 h 12477"/>
                    <a:gd name="connsiteX1" fmla="*/ 2455 w 10248"/>
                    <a:gd name="connsiteY1" fmla="*/ 572 h 12477"/>
                    <a:gd name="connsiteX2" fmla="*/ 2455 w 10248"/>
                    <a:gd name="connsiteY2" fmla="*/ 572 h 12477"/>
                    <a:gd name="connsiteX3" fmla="*/ 6265 w 10248"/>
                    <a:gd name="connsiteY3" fmla="*/ 572 h 12477"/>
                    <a:gd name="connsiteX4" fmla="*/ 10170 w 10248"/>
                    <a:gd name="connsiteY4" fmla="*/ 8953 h 12477"/>
                    <a:gd name="connsiteX5" fmla="*/ 7789 w 10248"/>
                    <a:gd name="connsiteY5" fmla="*/ 11906 h 12477"/>
                    <a:gd name="connsiteX6" fmla="*/ 7789 w 10248"/>
                    <a:gd name="connsiteY6" fmla="*/ 11906 h 12477"/>
                    <a:gd name="connsiteX7" fmla="*/ 3979 w 10248"/>
                    <a:gd name="connsiteY7" fmla="*/ 11906 h 12477"/>
                    <a:gd name="connsiteX8" fmla="*/ 74 w 10248"/>
                    <a:gd name="connsiteY8" fmla="*/ 3524 h 12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48" h="12477">
                      <a:moveTo>
                        <a:pt x="74" y="3524"/>
                      </a:moveTo>
                      <a:cubicBezTo>
                        <a:pt x="-307" y="2762"/>
                        <a:pt x="836" y="1429"/>
                        <a:pt x="2455" y="572"/>
                      </a:cubicBezTo>
                      <a:lnTo>
                        <a:pt x="2455" y="572"/>
                      </a:lnTo>
                      <a:cubicBezTo>
                        <a:pt x="4169" y="-191"/>
                        <a:pt x="5884" y="-191"/>
                        <a:pt x="6265" y="572"/>
                      </a:cubicBezTo>
                      <a:lnTo>
                        <a:pt x="10170" y="8953"/>
                      </a:lnTo>
                      <a:cubicBezTo>
                        <a:pt x="10551" y="9716"/>
                        <a:pt x="9503" y="11049"/>
                        <a:pt x="7789" y="11906"/>
                      </a:cubicBezTo>
                      <a:lnTo>
                        <a:pt x="7789" y="11906"/>
                      </a:lnTo>
                      <a:cubicBezTo>
                        <a:pt x="6074" y="12668"/>
                        <a:pt x="4360" y="12668"/>
                        <a:pt x="3979" y="11906"/>
                      </a:cubicBezTo>
                      <a:lnTo>
                        <a:pt x="74" y="35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234" name="Freeform: Shape 1233">
                  <a:extLst>
                    <a:ext uri="{FF2B5EF4-FFF2-40B4-BE49-F238E27FC236}">
                      <a16:creationId xmlns:a16="http://schemas.microsoft.com/office/drawing/2014/main" id="{F169E0FD-3197-21FF-E183-855E36A19E9C}"/>
                    </a:ext>
                  </a:extLst>
                </p:cNvPr>
                <p:cNvSpPr/>
                <p:nvPr/>
              </p:nvSpPr>
              <p:spPr>
                <a:xfrm>
                  <a:off x="7185618" y="5230327"/>
                  <a:ext cx="9702" cy="12606"/>
                </a:xfrm>
                <a:custGeom>
                  <a:avLst/>
                  <a:gdLst>
                    <a:gd name="connsiteX0" fmla="*/ 41 w 9702"/>
                    <a:gd name="connsiteY0" fmla="*/ 2994 h 12606"/>
                    <a:gd name="connsiteX1" fmla="*/ 2803 w 9702"/>
                    <a:gd name="connsiteY1" fmla="*/ 327 h 12606"/>
                    <a:gd name="connsiteX2" fmla="*/ 2803 w 9702"/>
                    <a:gd name="connsiteY2" fmla="*/ 327 h 12606"/>
                    <a:gd name="connsiteX3" fmla="*/ 6613 w 9702"/>
                    <a:gd name="connsiteY3" fmla="*/ 803 h 12606"/>
                    <a:gd name="connsiteX4" fmla="*/ 9661 w 9702"/>
                    <a:gd name="connsiteY4" fmla="*/ 9566 h 12606"/>
                    <a:gd name="connsiteX5" fmla="*/ 6899 w 9702"/>
                    <a:gd name="connsiteY5" fmla="*/ 12233 h 12606"/>
                    <a:gd name="connsiteX6" fmla="*/ 6899 w 9702"/>
                    <a:gd name="connsiteY6" fmla="*/ 12233 h 12606"/>
                    <a:gd name="connsiteX7" fmla="*/ 3089 w 9702"/>
                    <a:gd name="connsiteY7" fmla="*/ 11852 h 12606"/>
                    <a:gd name="connsiteX8" fmla="*/ 41 w 9702"/>
                    <a:gd name="connsiteY8" fmla="*/ 3089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702" h="12606">
                      <a:moveTo>
                        <a:pt x="41" y="2994"/>
                      </a:moveTo>
                      <a:cubicBezTo>
                        <a:pt x="-245" y="2136"/>
                        <a:pt x="994" y="993"/>
                        <a:pt x="2803" y="327"/>
                      </a:cubicBezTo>
                      <a:lnTo>
                        <a:pt x="2803" y="327"/>
                      </a:lnTo>
                      <a:cubicBezTo>
                        <a:pt x="4613" y="-245"/>
                        <a:pt x="6328" y="-54"/>
                        <a:pt x="6613" y="803"/>
                      </a:cubicBezTo>
                      <a:lnTo>
                        <a:pt x="9661" y="9566"/>
                      </a:lnTo>
                      <a:cubicBezTo>
                        <a:pt x="9947" y="10423"/>
                        <a:pt x="8709" y="11661"/>
                        <a:pt x="6899" y="12233"/>
                      </a:cubicBezTo>
                      <a:lnTo>
                        <a:pt x="6899" y="12233"/>
                      </a:lnTo>
                      <a:cubicBezTo>
                        <a:pt x="5089" y="12900"/>
                        <a:pt x="3375" y="12614"/>
                        <a:pt x="3089" y="11852"/>
                      </a:cubicBezTo>
                      <a:lnTo>
                        <a:pt x="41" y="308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1145" name="Graphic 36">
              <a:extLst>
                <a:ext uri="{FF2B5EF4-FFF2-40B4-BE49-F238E27FC236}">
                  <a16:creationId xmlns:a16="http://schemas.microsoft.com/office/drawing/2014/main" id="{7E2EA9F0-8B8C-69EC-EECF-101E2A65FA11}"/>
                </a:ext>
              </a:extLst>
            </p:cNvPr>
            <p:cNvGrpSpPr/>
            <p:nvPr/>
          </p:nvGrpSpPr>
          <p:grpSpPr>
            <a:xfrm>
              <a:off x="9340819" y="1283162"/>
              <a:ext cx="1655870" cy="1588659"/>
              <a:chOff x="7507794" y="1709838"/>
              <a:chExt cx="1146230" cy="1099705"/>
            </a:xfrm>
          </p:grpSpPr>
          <p:sp>
            <p:nvSpPr>
              <p:cNvPr id="1193" name="Freeform: Shape 1192">
                <a:extLst>
                  <a:ext uri="{FF2B5EF4-FFF2-40B4-BE49-F238E27FC236}">
                    <a16:creationId xmlns:a16="http://schemas.microsoft.com/office/drawing/2014/main" id="{D3817E11-58C5-95DD-78B0-899B36812CF7}"/>
                  </a:ext>
                </a:extLst>
              </p:cNvPr>
              <p:cNvSpPr/>
              <p:nvPr/>
            </p:nvSpPr>
            <p:spPr>
              <a:xfrm>
                <a:off x="7577568" y="1869441"/>
                <a:ext cx="1023977" cy="878205"/>
              </a:xfrm>
              <a:custGeom>
                <a:avLst/>
                <a:gdLst>
                  <a:gd name="connsiteX0" fmla="*/ 23763 w 1023977"/>
                  <a:gd name="connsiteY0" fmla="*/ 872235 h 878205"/>
                  <a:gd name="connsiteX1" fmla="*/ 1015696 w 1023977"/>
                  <a:gd name="connsiteY1" fmla="*/ 24034 h 878205"/>
                  <a:gd name="connsiteX2" fmla="*/ 1021983 w 1023977"/>
                  <a:gd name="connsiteY2" fmla="*/ 2983 h 878205"/>
                  <a:gd name="connsiteX3" fmla="*/ 1012458 w 1023977"/>
                  <a:gd name="connsiteY3" fmla="*/ 126 h 878205"/>
                  <a:gd name="connsiteX4" fmla="*/ 1000265 w 1023977"/>
                  <a:gd name="connsiteY4" fmla="*/ 6031 h 878205"/>
                  <a:gd name="connsiteX5" fmla="*/ 8332 w 1023977"/>
                  <a:gd name="connsiteY5" fmla="*/ 854233 h 878205"/>
                  <a:gd name="connsiteX6" fmla="*/ 1950 w 1023977"/>
                  <a:gd name="connsiteY6" fmla="*/ 875188 h 878205"/>
                  <a:gd name="connsiteX7" fmla="*/ 11571 w 1023977"/>
                  <a:gd name="connsiteY7" fmla="*/ 878045 h 878205"/>
                  <a:gd name="connsiteX8" fmla="*/ 23763 w 1023977"/>
                  <a:gd name="connsiteY8" fmla="*/ 872235 h 878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3977" h="878205">
                    <a:moveTo>
                      <a:pt x="23763" y="872235"/>
                    </a:moveTo>
                    <a:lnTo>
                      <a:pt x="1015696" y="24034"/>
                    </a:lnTo>
                    <a:cubicBezTo>
                      <a:pt x="1023411" y="17461"/>
                      <a:pt x="1026269" y="7936"/>
                      <a:pt x="1021983" y="2983"/>
                    </a:cubicBezTo>
                    <a:cubicBezTo>
                      <a:pt x="1019887" y="507"/>
                      <a:pt x="1016363" y="-350"/>
                      <a:pt x="1012458" y="126"/>
                    </a:cubicBezTo>
                    <a:cubicBezTo>
                      <a:pt x="1008457" y="697"/>
                      <a:pt x="1004170" y="2698"/>
                      <a:pt x="1000265" y="6031"/>
                    </a:cubicBezTo>
                    <a:lnTo>
                      <a:pt x="8332" y="854233"/>
                    </a:lnTo>
                    <a:cubicBezTo>
                      <a:pt x="522" y="860805"/>
                      <a:pt x="-2241" y="870235"/>
                      <a:pt x="1950" y="875188"/>
                    </a:cubicBezTo>
                    <a:cubicBezTo>
                      <a:pt x="4046" y="877664"/>
                      <a:pt x="7570" y="878617"/>
                      <a:pt x="11571" y="878045"/>
                    </a:cubicBezTo>
                    <a:cubicBezTo>
                      <a:pt x="15476" y="877474"/>
                      <a:pt x="19857" y="875473"/>
                      <a:pt x="23763" y="872235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4" name="Freeform: Shape 1193">
                <a:extLst>
                  <a:ext uri="{FF2B5EF4-FFF2-40B4-BE49-F238E27FC236}">
                    <a16:creationId xmlns:a16="http://schemas.microsoft.com/office/drawing/2014/main" id="{B5FF2D42-EA17-05BF-1401-B2FCC9941E2C}"/>
                  </a:ext>
                </a:extLst>
              </p:cNvPr>
              <p:cNvSpPr/>
              <p:nvPr/>
            </p:nvSpPr>
            <p:spPr>
              <a:xfrm>
                <a:off x="8560402" y="1709838"/>
                <a:ext cx="93622" cy="191351"/>
              </a:xfrm>
              <a:custGeom>
                <a:avLst/>
                <a:gdLst>
                  <a:gd name="connsiteX0" fmla="*/ 95 w 93622"/>
                  <a:gd name="connsiteY0" fmla="*/ 180398 h 191351"/>
                  <a:gd name="connsiteX1" fmla="*/ 23146 w 93622"/>
                  <a:gd name="connsiteY1" fmla="*/ 130773 h 191351"/>
                  <a:gd name="connsiteX2" fmla="*/ 24289 w 93622"/>
                  <a:gd name="connsiteY2" fmla="*/ 12568 h 191351"/>
                  <a:gd name="connsiteX3" fmla="*/ 88106 w 93622"/>
                  <a:gd name="connsiteY3" fmla="*/ 120772 h 191351"/>
                  <a:gd name="connsiteX4" fmla="*/ 23717 w 93622"/>
                  <a:gd name="connsiteY4" fmla="*/ 191352 h 191351"/>
                  <a:gd name="connsiteX5" fmla="*/ 0 w 93622"/>
                  <a:gd name="connsiteY5" fmla="*/ 180398 h 191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622" h="191351">
                    <a:moveTo>
                      <a:pt x="95" y="180398"/>
                    </a:moveTo>
                    <a:cubicBezTo>
                      <a:pt x="95" y="180398"/>
                      <a:pt x="27623" y="159348"/>
                      <a:pt x="23146" y="130773"/>
                    </a:cubicBezTo>
                    <a:cubicBezTo>
                      <a:pt x="18669" y="102198"/>
                      <a:pt x="-26098" y="55621"/>
                      <a:pt x="24289" y="12568"/>
                    </a:cubicBezTo>
                    <a:cubicBezTo>
                      <a:pt x="74676" y="-30580"/>
                      <a:pt x="107156" y="45239"/>
                      <a:pt x="88106" y="120772"/>
                    </a:cubicBezTo>
                    <a:cubicBezTo>
                      <a:pt x="75438" y="165825"/>
                      <a:pt x="23717" y="191352"/>
                      <a:pt x="23717" y="191352"/>
                    </a:cubicBezTo>
                    <a:lnTo>
                      <a:pt x="0" y="180398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5" name="Freeform: Shape 1194">
                <a:extLst>
                  <a:ext uri="{FF2B5EF4-FFF2-40B4-BE49-F238E27FC236}">
                    <a16:creationId xmlns:a16="http://schemas.microsoft.com/office/drawing/2014/main" id="{F40892E4-B168-3CBC-2455-F42D9D0C6664}"/>
                  </a:ext>
                </a:extLst>
              </p:cNvPr>
              <p:cNvSpPr/>
              <p:nvPr/>
            </p:nvSpPr>
            <p:spPr>
              <a:xfrm>
                <a:off x="8570127" y="1773658"/>
                <a:ext cx="40734" cy="77977"/>
              </a:xfrm>
              <a:custGeom>
                <a:avLst/>
                <a:gdLst>
                  <a:gd name="connsiteX0" fmla="*/ 39139 w 40734"/>
                  <a:gd name="connsiteY0" fmla="*/ 77715 h 77977"/>
                  <a:gd name="connsiteX1" fmla="*/ 35329 w 40734"/>
                  <a:gd name="connsiteY1" fmla="*/ 76382 h 77977"/>
                  <a:gd name="connsiteX2" fmla="*/ 277 w 40734"/>
                  <a:gd name="connsiteY2" fmla="*/ 4087 h 77977"/>
                  <a:gd name="connsiteX3" fmla="*/ 1610 w 40734"/>
                  <a:gd name="connsiteY3" fmla="*/ 277 h 77977"/>
                  <a:gd name="connsiteX4" fmla="*/ 1610 w 40734"/>
                  <a:gd name="connsiteY4" fmla="*/ 277 h 77977"/>
                  <a:gd name="connsiteX5" fmla="*/ 5421 w 40734"/>
                  <a:gd name="connsiteY5" fmla="*/ 1611 h 77977"/>
                  <a:gd name="connsiteX6" fmla="*/ 40472 w 40734"/>
                  <a:gd name="connsiteY6" fmla="*/ 73905 h 77977"/>
                  <a:gd name="connsiteX7" fmla="*/ 39139 w 40734"/>
                  <a:gd name="connsiteY7" fmla="*/ 77715 h 77977"/>
                  <a:gd name="connsiteX8" fmla="*/ 39139 w 40734"/>
                  <a:gd name="connsiteY8" fmla="*/ 77715 h 77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34" h="77977">
                    <a:moveTo>
                      <a:pt x="39139" y="77715"/>
                    </a:moveTo>
                    <a:cubicBezTo>
                      <a:pt x="37710" y="78382"/>
                      <a:pt x="35996" y="77715"/>
                      <a:pt x="35329" y="76382"/>
                    </a:cubicBezTo>
                    <a:lnTo>
                      <a:pt x="277" y="4087"/>
                    </a:lnTo>
                    <a:cubicBezTo>
                      <a:pt x="-390" y="2658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0472" y="73905"/>
                    </a:lnTo>
                    <a:cubicBezTo>
                      <a:pt x="41139" y="75334"/>
                      <a:pt x="40472" y="77049"/>
                      <a:pt x="39139" y="77715"/>
                    </a:cubicBezTo>
                    <a:lnTo>
                      <a:pt x="39139" y="7771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6" name="Freeform: Shape 1195">
                <a:extLst>
                  <a:ext uri="{FF2B5EF4-FFF2-40B4-BE49-F238E27FC236}">
                    <a16:creationId xmlns:a16="http://schemas.microsoft.com/office/drawing/2014/main" id="{085A6D08-8BDF-0C1C-D85D-57243BA6E73C}"/>
                  </a:ext>
                </a:extLst>
              </p:cNvPr>
              <p:cNvSpPr/>
              <p:nvPr/>
            </p:nvSpPr>
            <p:spPr>
              <a:xfrm>
                <a:off x="8580223" y="1755370"/>
                <a:ext cx="45210" cy="87612"/>
              </a:xfrm>
              <a:custGeom>
                <a:avLst/>
                <a:gdLst>
                  <a:gd name="connsiteX0" fmla="*/ 43616 w 45210"/>
                  <a:gd name="connsiteY0" fmla="*/ 87336 h 87612"/>
                  <a:gd name="connsiteX1" fmla="*/ 39806 w 45210"/>
                  <a:gd name="connsiteY1" fmla="*/ 86002 h 87612"/>
                  <a:gd name="connsiteX2" fmla="*/ 277 w 45210"/>
                  <a:gd name="connsiteY2" fmla="*/ 4087 h 87612"/>
                  <a:gd name="connsiteX3" fmla="*/ 1610 w 45210"/>
                  <a:gd name="connsiteY3" fmla="*/ 277 h 87612"/>
                  <a:gd name="connsiteX4" fmla="*/ 1610 w 45210"/>
                  <a:gd name="connsiteY4" fmla="*/ 277 h 87612"/>
                  <a:gd name="connsiteX5" fmla="*/ 5421 w 45210"/>
                  <a:gd name="connsiteY5" fmla="*/ 1611 h 87612"/>
                  <a:gd name="connsiteX6" fmla="*/ 44950 w 45210"/>
                  <a:gd name="connsiteY6" fmla="*/ 83526 h 87612"/>
                  <a:gd name="connsiteX7" fmla="*/ 43616 w 45210"/>
                  <a:gd name="connsiteY7" fmla="*/ 87336 h 87612"/>
                  <a:gd name="connsiteX8" fmla="*/ 43616 w 45210"/>
                  <a:gd name="connsiteY8" fmla="*/ 87336 h 8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210" h="87612">
                    <a:moveTo>
                      <a:pt x="43616" y="87336"/>
                    </a:moveTo>
                    <a:cubicBezTo>
                      <a:pt x="42187" y="88002"/>
                      <a:pt x="40472" y="87431"/>
                      <a:pt x="39806" y="86002"/>
                    </a:cubicBezTo>
                    <a:lnTo>
                      <a:pt x="277" y="4087"/>
                    </a:lnTo>
                    <a:cubicBezTo>
                      <a:pt x="-390" y="2754"/>
                      <a:pt x="182" y="1039"/>
                      <a:pt x="1610" y="277"/>
                    </a:cubicBezTo>
                    <a:lnTo>
                      <a:pt x="1610" y="277"/>
                    </a:lnTo>
                    <a:cubicBezTo>
                      <a:pt x="3039" y="-390"/>
                      <a:pt x="4754" y="182"/>
                      <a:pt x="5421" y="1611"/>
                    </a:cubicBezTo>
                    <a:lnTo>
                      <a:pt x="44950" y="83526"/>
                    </a:lnTo>
                    <a:cubicBezTo>
                      <a:pt x="45616" y="84954"/>
                      <a:pt x="44950" y="86669"/>
                      <a:pt x="43616" y="87336"/>
                    </a:cubicBezTo>
                    <a:lnTo>
                      <a:pt x="43616" y="8733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7" name="Freeform: Shape 1196">
                <a:extLst>
                  <a:ext uri="{FF2B5EF4-FFF2-40B4-BE49-F238E27FC236}">
                    <a16:creationId xmlns:a16="http://schemas.microsoft.com/office/drawing/2014/main" id="{F60F3BBD-7802-0CA0-A58F-FC6B21491372}"/>
                  </a:ext>
                </a:extLst>
              </p:cNvPr>
              <p:cNvSpPr/>
              <p:nvPr/>
            </p:nvSpPr>
            <p:spPr>
              <a:xfrm>
                <a:off x="8588430" y="1736511"/>
                <a:ext cx="45385" cy="87787"/>
              </a:xfrm>
              <a:custGeom>
                <a:avLst/>
                <a:gdLst>
                  <a:gd name="connsiteX0" fmla="*/ 43791 w 45385"/>
                  <a:gd name="connsiteY0" fmla="*/ 87526 h 87787"/>
                  <a:gd name="connsiteX1" fmla="*/ 39981 w 45385"/>
                  <a:gd name="connsiteY1" fmla="*/ 86193 h 87787"/>
                  <a:gd name="connsiteX2" fmla="*/ 262 w 45385"/>
                  <a:gd name="connsiteY2" fmla="*/ 4087 h 87787"/>
                  <a:gd name="connsiteX3" fmla="*/ 1595 w 45385"/>
                  <a:gd name="connsiteY3" fmla="*/ 277 h 87787"/>
                  <a:gd name="connsiteX4" fmla="*/ 1595 w 45385"/>
                  <a:gd name="connsiteY4" fmla="*/ 277 h 87787"/>
                  <a:gd name="connsiteX5" fmla="*/ 5405 w 45385"/>
                  <a:gd name="connsiteY5" fmla="*/ 1611 h 87787"/>
                  <a:gd name="connsiteX6" fmla="*/ 45124 w 45385"/>
                  <a:gd name="connsiteY6" fmla="*/ 83716 h 87787"/>
                  <a:gd name="connsiteX7" fmla="*/ 43791 w 45385"/>
                  <a:gd name="connsiteY7" fmla="*/ 87526 h 87787"/>
                  <a:gd name="connsiteX8" fmla="*/ 43791 w 45385"/>
                  <a:gd name="connsiteY8" fmla="*/ 87526 h 87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385" h="87787">
                    <a:moveTo>
                      <a:pt x="43791" y="87526"/>
                    </a:moveTo>
                    <a:cubicBezTo>
                      <a:pt x="42362" y="88193"/>
                      <a:pt x="40648" y="87526"/>
                      <a:pt x="39981" y="86193"/>
                    </a:cubicBezTo>
                    <a:lnTo>
                      <a:pt x="262" y="4087"/>
                    </a:lnTo>
                    <a:cubicBezTo>
                      <a:pt x="-405" y="2658"/>
                      <a:pt x="262" y="1039"/>
                      <a:pt x="1595" y="277"/>
                    </a:cubicBezTo>
                    <a:lnTo>
                      <a:pt x="1595" y="277"/>
                    </a:lnTo>
                    <a:cubicBezTo>
                      <a:pt x="3024" y="-390"/>
                      <a:pt x="4738" y="182"/>
                      <a:pt x="5405" y="1611"/>
                    </a:cubicBezTo>
                    <a:lnTo>
                      <a:pt x="45124" y="83716"/>
                    </a:lnTo>
                    <a:cubicBezTo>
                      <a:pt x="45791" y="85145"/>
                      <a:pt x="45124" y="86859"/>
                      <a:pt x="43791" y="87526"/>
                    </a:cubicBezTo>
                    <a:lnTo>
                      <a:pt x="43791" y="87526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8" name="Freeform: Shape 1197">
                <a:extLst>
                  <a:ext uri="{FF2B5EF4-FFF2-40B4-BE49-F238E27FC236}">
                    <a16:creationId xmlns:a16="http://schemas.microsoft.com/office/drawing/2014/main" id="{8E3BA84F-3947-0143-40FA-C03232EC9256}"/>
                  </a:ext>
                </a:extLst>
              </p:cNvPr>
              <p:cNvSpPr/>
              <p:nvPr/>
            </p:nvSpPr>
            <p:spPr>
              <a:xfrm>
                <a:off x="8597749" y="1723763"/>
                <a:ext cx="44353" cy="85311"/>
              </a:xfrm>
              <a:custGeom>
                <a:avLst/>
                <a:gdLst>
                  <a:gd name="connsiteX0" fmla="*/ 42664 w 44353"/>
                  <a:gd name="connsiteY0" fmla="*/ 85034 h 85311"/>
                  <a:gd name="connsiteX1" fmla="*/ 38949 w 44353"/>
                  <a:gd name="connsiteY1" fmla="*/ 83701 h 85311"/>
                  <a:gd name="connsiteX2" fmla="*/ 277 w 44353"/>
                  <a:gd name="connsiteY2" fmla="*/ 4072 h 85311"/>
                  <a:gd name="connsiteX3" fmla="*/ 1611 w 44353"/>
                  <a:gd name="connsiteY3" fmla="*/ 262 h 85311"/>
                  <a:gd name="connsiteX4" fmla="*/ 1611 w 44353"/>
                  <a:gd name="connsiteY4" fmla="*/ 262 h 85311"/>
                  <a:gd name="connsiteX5" fmla="*/ 5421 w 44353"/>
                  <a:gd name="connsiteY5" fmla="*/ 1595 h 85311"/>
                  <a:gd name="connsiteX6" fmla="*/ 44093 w 44353"/>
                  <a:gd name="connsiteY6" fmla="*/ 81224 h 85311"/>
                  <a:gd name="connsiteX7" fmla="*/ 42759 w 44353"/>
                  <a:gd name="connsiteY7" fmla="*/ 85034 h 85311"/>
                  <a:gd name="connsiteX8" fmla="*/ 42759 w 44353"/>
                  <a:gd name="connsiteY8" fmla="*/ 85034 h 8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4353" h="85311">
                    <a:moveTo>
                      <a:pt x="42664" y="85034"/>
                    </a:moveTo>
                    <a:cubicBezTo>
                      <a:pt x="41235" y="85701"/>
                      <a:pt x="39520" y="85129"/>
                      <a:pt x="38949" y="83701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1" y="262"/>
                    </a:cubicBezTo>
                    <a:lnTo>
                      <a:pt x="1611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44093" y="81224"/>
                    </a:lnTo>
                    <a:cubicBezTo>
                      <a:pt x="44759" y="82653"/>
                      <a:pt x="44093" y="84367"/>
                      <a:pt x="42759" y="85034"/>
                    </a:cubicBezTo>
                    <a:lnTo>
                      <a:pt x="42759" y="85034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99" name="Freeform: Shape 1198">
                <a:extLst>
                  <a:ext uri="{FF2B5EF4-FFF2-40B4-BE49-F238E27FC236}">
                    <a16:creationId xmlns:a16="http://schemas.microsoft.com/office/drawing/2014/main" id="{DB8F0EF4-702F-990B-07B6-B7F9C88BEA4E}"/>
                  </a:ext>
                </a:extLst>
              </p:cNvPr>
              <p:cNvSpPr/>
              <p:nvPr/>
            </p:nvSpPr>
            <p:spPr>
              <a:xfrm>
                <a:off x="8613465" y="1722239"/>
                <a:ext cx="33781" cy="63689"/>
              </a:xfrm>
              <a:custGeom>
                <a:avLst/>
                <a:gdLst>
                  <a:gd name="connsiteX0" fmla="*/ 32186 w 33781"/>
                  <a:gd name="connsiteY0" fmla="*/ 63412 h 63689"/>
                  <a:gd name="connsiteX1" fmla="*/ 28376 w 33781"/>
                  <a:gd name="connsiteY1" fmla="*/ 62079 h 63689"/>
                  <a:gd name="connsiteX2" fmla="*/ 277 w 33781"/>
                  <a:gd name="connsiteY2" fmla="*/ 4072 h 63689"/>
                  <a:gd name="connsiteX3" fmla="*/ 1610 w 33781"/>
                  <a:gd name="connsiteY3" fmla="*/ 262 h 63689"/>
                  <a:gd name="connsiteX4" fmla="*/ 1610 w 33781"/>
                  <a:gd name="connsiteY4" fmla="*/ 262 h 63689"/>
                  <a:gd name="connsiteX5" fmla="*/ 5421 w 33781"/>
                  <a:gd name="connsiteY5" fmla="*/ 1595 h 63689"/>
                  <a:gd name="connsiteX6" fmla="*/ 33519 w 33781"/>
                  <a:gd name="connsiteY6" fmla="*/ 59698 h 63689"/>
                  <a:gd name="connsiteX7" fmla="*/ 32186 w 33781"/>
                  <a:gd name="connsiteY7" fmla="*/ 63508 h 63689"/>
                  <a:gd name="connsiteX8" fmla="*/ 32186 w 33781"/>
                  <a:gd name="connsiteY8" fmla="*/ 63508 h 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781" h="63689">
                    <a:moveTo>
                      <a:pt x="32186" y="63412"/>
                    </a:moveTo>
                    <a:cubicBezTo>
                      <a:pt x="30757" y="64079"/>
                      <a:pt x="29042" y="63508"/>
                      <a:pt x="28376" y="62079"/>
                    </a:cubicBezTo>
                    <a:lnTo>
                      <a:pt x="277" y="4072"/>
                    </a:lnTo>
                    <a:cubicBezTo>
                      <a:pt x="-390" y="2643"/>
                      <a:pt x="182" y="928"/>
                      <a:pt x="1610" y="262"/>
                    </a:cubicBezTo>
                    <a:lnTo>
                      <a:pt x="1610" y="262"/>
                    </a:lnTo>
                    <a:cubicBezTo>
                      <a:pt x="3039" y="-405"/>
                      <a:pt x="4754" y="262"/>
                      <a:pt x="5421" y="1595"/>
                    </a:cubicBezTo>
                    <a:lnTo>
                      <a:pt x="33519" y="59698"/>
                    </a:lnTo>
                    <a:cubicBezTo>
                      <a:pt x="34186" y="61126"/>
                      <a:pt x="33519" y="62841"/>
                      <a:pt x="32186" y="63508"/>
                    </a:cubicBezTo>
                    <a:lnTo>
                      <a:pt x="32186" y="635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0" name="Freeform: Shape 1199">
                <a:extLst>
                  <a:ext uri="{FF2B5EF4-FFF2-40B4-BE49-F238E27FC236}">
                    <a16:creationId xmlns:a16="http://schemas.microsoft.com/office/drawing/2014/main" id="{3D6D20D9-D9DE-D839-C9A2-DC770C64FE7F}"/>
                  </a:ext>
                </a:extLst>
              </p:cNvPr>
              <p:cNvSpPr/>
              <p:nvPr/>
            </p:nvSpPr>
            <p:spPr>
              <a:xfrm>
                <a:off x="8581453" y="1716902"/>
                <a:ext cx="67834" cy="111928"/>
              </a:xfrm>
              <a:custGeom>
                <a:avLst/>
                <a:gdLst>
                  <a:gd name="connsiteX0" fmla="*/ 0 w 67834"/>
                  <a:gd name="connsiteY0" fmla="*/ 16362 h 111928"/>
                  <a:gd name="connsiteX1" fmla="*/ 59341 w 67834"/>
                  <a:gd name="connsiteY1" fmla="*/ 22267 h 111928"/>
                  <a:gd name="connsiteX2" fmla="*/ 60389 w 67834"/>
                  <a:gd name="connsiteY2" fmla="*/ 110278 h 111928"/>
                  <a:gd name="connsiteX3" fmla="*/ 0 w 67834"/>
                  <a:gd name="connsiteY3" fmla="*/ 16362 h 111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834" h="111928">
                    <a:moveTo>
                      <a:pt x="0" y="16362"/>
                    </a:moveTo>
                    <a:cubicBezTo>
                      <a:pt x="0" y="16362"/>
                      <a:pt x="40862" y="-24120"/>
                      <a:pt x="59341" y="22267"/>
                    </a:cubicBezTo>
                    <a:cubicBezTo>
                      <a:pt x="77819" y="68654"/>
                      <a:pt x="60389" y="110278"/>
                      <a:pt x="60389" y="110278"/>
                    </a:cubicBezTo>
                    <a:cubicBezTo>
                      <a:pt x="60389" y="110278"/>
                      <a:pt x="47339" y="132186"/>
                      <a:pt x="0" y="16362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8018621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1" name="Freeform: Shape 1200">
                <a:extLst>
                  <a:ext uri="{FF2B5EF4-FFF2-40B4-BE49-F238E27FC236}">
                    <a16:creationId xmlns:a16="http://schemas.microsoft.com/office/drawing/2014/main" id="{AA781F7F-8752-4CDB-2521-45D1E67B251B}"/>
                  </a:ext>
                </a:extLst>
              </p:cNvPr>
              <p:cNvSpPr/>
              <p:nvPr/>
            </p:nvSpPr>
            <p:spPr>
              <a:xfrm>
                <a:off x="7579518" y="1872424"/>
                <a:ext cx="1022027" cy="875222"/>
              </a:xfrm>
              <a:custGeom>
                <a:avLst/>
                <a:gdLst>
                  <a:gd name="connsiteX0" fmla="*/ 21812 w 1022027"/>
                  <a:gd name="connsiteY0" fmla="*/ 869251 h 875222"/>
                  <a:gd name="connsiteX1" fmla="*/ 1013746 w 1022027"/>
                  <a:gd name="connsiteY1" fmla="*/ 21050 h 875222"/>
                  <a:gd name="connsiteX2" fmla="*/ 1020033 w 1022027"/>
                  <a:gd name="connsiteY2" fmla="*/ 0 h 875222"/>
                  <a:gd name="connsiteX3" fmla="*/ 0 w 1022027"/>
                  <a:gd name="connsiteY3" fmla="*/ 872204 h 875222"/>
                  <a:gd name="connsiteX4" fmla="*/ 9620 w 1022027"/>
                  <a:gd name="connsiteY4" fmla="*/ 875062 h 875222"/>
                  <a:gd name="connsiteX5" fmla="*/ 21812 w 1022027"/>
                  <a:gd name="connsiteY5" fmla="*/ 869251 h 875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2027" h="875222">
                    <a:moveTo>
                      <a:pt x="21812" y="869251"/>
                    </a:moveTo>
                    <a:lnTo>
                      <a:pt x="1013746" y="21050"/>
                    </a:lnTo>
                    <a:cubicBezTo>
                      <a:pt x="1021461" y="14478"/>
                      <a:pt x="1024318" y="4953"/>
                      <a:pt x="1020033" y="0"/>
                    </a:cubicBezTo>
                    <a:lnTo>
                      <a:pt x="0" y="872204"/>
                    </a:lnTo>
                    <a:cubicBezTo>
                      <a:pt x="2096" y="874681"/>
                      <a:pt x="5620" y="875633"/>
                      <a:pt x="9620" y="875062"/>
                    </a:cubicBezTo>
                    <a:cubicBezTo>
                      <a:pt x="13526" y="874490"/>
                      <a:pt x="17907" y="872490"/>
                      <a:pt x="21812" y="86925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2" name="Freeform: Shape 1201">
                <a:extLst>
                  <a:ext uri="{FF2B5EF4-FFF2-40B4-BE49-F238E27FC236}">
                    <a16:creationId xmlns:a16="http://schemas.microsoft.com/office/drawing/2014/main" id="{7C232D93-3774-63C1-3845-6EBB75662C6C}"/>
                  </a:ext>
                </a:extLst>
              </p:cNvPr>
              <p:cNvSpPr/>
              <p:nvPr/>
            </p:nvSpPr>
            <p:spPr>
              <a:xfrm>
                <a:off x="7507794" y="2577941"/>
                <a:ext cx="262795" cy="231528"/>
              </a:xfrm>
              <a:custGeom>
                <a:avLst/>
                <a:gdLst>
                  <a:gd name="connsiteX0" fmla="*/ 39910 w 262795"/>
                  <a:gd name="connsiteY0" fmla="*/ 225743 h 231528"/>
                  <a:gd name="connsiteX1" fmla="*/ 262795 w 262795"/>
                  <a:gd name="connsiteY1" fmla="*/ 24860 h 231528"/>
                  <a:gd name="connsiteX2" fmla="*/ 241554 w 262795"/>
                  <a:gd name="connsiteY2" fmla="*/ 0 h 231528"/>
                  <a:gd name="connsiteX3" fmla="*/ 8478 w 262795"/>
                  <a:gd name="connsiteY3" fmla="*/ 188976 h 231528"/>
                  <a:gd name="connsiteX4" fmla="*/ 5811 w 262795"/>
                  <a:gd name="connsiteY4" fmla="*/ 223076 h 231528"/>
                  <a:gd name="connsiteX5" fmla="*/ 22289 w 262795"/>
                  <a:gd name="connsiteY5" fmla="*/ 231458 h 231528"/>
                  <a:gd name="connsiteX6" fmla="*/ 39910 w 262795"/>
                  <a:gd name="connsiteY6" fmla="*/ 225647 h 231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2795" h="231528">
                    <a:moveTo>
                      <a:pt x="39910" y="225743"/>
                    </a:moveTo>
                    <a:lnTo>
                      <a:pt x="262795" y="24860"/>
                    </a:lnTo>
                    <a:lnTo>
                      <a:pt x="241554" y="0"/>
                    </a:lnTo>
                    <a:lnTo>
                      <a:pt x="8478" y="188976"/>
                    </a:lnTo>
                    <a:cubicBezTo>
                      <a:pt x="-1714" y="197644"/>
                      <a:pt x="-2857" y="212884"/>
                      <a:pt x="5811" y="223076"/>
                    </a:cubicBezTo>
                    <a:cubicBezTo>
                      <a:pt x="10097" y="228124"/>
                      <a:pt x="16098" y="231077"/>
                      <a:pt x="22289" y="231458"/>
                    </a:cubicBezTo>
                    <a:cubicBezTo>
                      <a:pt x="28480" y="231934"/>
                      <a:pt x="34767" y="230029"/>
                      <a:pt x="39910" y="225647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203" name="Freeform: Shape 1202">
                <a:extLst>
                  <a:ext uri="{FF2B5EF4-FFF2-40B4-BE49-F238E27FC236}">
                    <a16:creationId xmlns:a16="http://schemas.microsoft.com/office/drawing/2014/main" id="{3F98B891-B283-D6E1-569F-F9723E1AC40C}"/>
                  </a:ext>
                </a:extLst>
              </p:cNvPr>
              <p:cNvSpPr/>
              <p:nvPr/>
            </p:nvSpPr>
            <p:spPr>
              <a:xfrm>
                <a:off x="7515319" y="2592228"/>
                <a:ext cx="255269" cy="217314"/>
              </a:xfrm>
              <a:custGeom>
                <a:avLst/>
                <a:gdLst>
                  <a:gd name="connsiteX0" fmla="*/ 32385 w 255269"/>
                  <a:gd name="connsiteY0" fmla="*/ 211455 h 217314"/>
                  <a:gd name="connsiteX1" fmla="*/ 14764 w 255269"/>
                  <a:gd name="connsiteY1" fmla="*/ 217265 h 217314"/>
                  <a:gd name="connsiteX2" fmla="*/ 0 w 255269"/>
                  <a:gd name="connsiteY2" fmla="*/ 210503 h 217314"/>
                  <a:gd name="connsiteX3" fmla="*/ 246126 w 255269"/>
                  <a:gd name="connsiteY3" fmla="*/ 0 h 217314"/>
                  <a:gd name="connsiteX4" fmla="*/ 255270 w 255269"/>
                  <a:gd name="connsiteY4" fmla="*/ 10668 h 217314"/>
                  <a:gd name="connsiteX5" fmla="*/ 32385 w 255269"/>
                  <a:gd name="connsiteY5" fmla="*/ 211550 h 21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5269" h="217314">
                    <a:moveTo>
                      <a:pt x="32385" y="211455"/>
                    </a:moveTo>
                    <a:cubicBezTo>
                      <a:pt x="27241" y="215837"/>
                      <a:pt x="20955" y="217646"/>
                      <a:pt x="14764" y="217265"/>
                    </a:cubicBezTo>
                    <a:cubicBezTo>
                      <a:pt x="9334" y="216884"/>
                      <a:pt x="4096" y="214408"/>
                      <a:pt x="0" y="210503"/>
                    </a:cubicBezTo>
                    <a:cubicBezTo>
                      <a:pt x="82105" y="140303"/>
                      <a:pt x="164116" y="70199"/>
                      <a:pt x="246126" y="0"/>
                    </a:cubicBezTo>
                    <a:lnTo>
                      <a:pt x="255270" y="10668"/>
                    </a:lnTo>
                    <a:lnTo>
                      <a:pt x="32385" y="21155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7F03652A-9A82-8B4D-2619-E58FEC93911B}"/>
                </a:ext>
              </a:extLst>
            </p:cNvPr>
            <p:cNvSpPr/>
            <p:nvPr/>
          </p:nvSpPr>
          <p:spPr>
            <a:xfrm>
              <a:off x="9437856" y="2606620"/>
              <a:ext cx="198666" cy="806698"/>
            </a:xfrm>
            <a:custGeom>
              <a:avLst/>
              <a:gdLst>
                <a:gd name="connsiteX0" fmla="*/ 137522 w 137521"/>
                <a:gd name="connsiteY0" fmla="*/ 507664 h 558414"/>
                <a:gd name="connsiteX1" fmla="*/ 84658 w 137521"/>
                <a:gd name="connsiteY1" fmla="*/ 271539 h 558414"/>
                <a:gd name="connsiteX2" fmla="*/ 61703 w 137521"/>
                <a:gd name="connsiteY2" fmla="*/ 165812 h 558414"/>
                <a:gd name="connsiteX3" fmla="*/ 87230 w 137521"/>
                <a:gd name="connsiteY3" fmla="*/ 7316 h 558414"/>
                <a:gd name="connsiteX4" fmla="*/ 266 w 137521"/>
                <a:gd name="connsiteY4" fmla="*/ 107900 h 558414"/>
                <a:gd name="connsiteX5" fmla="*/ 14744 w 137521"/>
                <a:gd name="connsiteY5" fmla="*/ 170098 h 558414"/>
                <a:gd name="connsiteX6" fmla="*/ 12173 w 137521"/>
                <a:gd name="connsiteY6" fmla="*/ 440322 h 558414"/>
                <a:gd name="connsiteX7" fmla="*/ 137427 w 137521"/>
                <a:gd name="connsiteY7" fmla="*/ 507664 h 558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521" h="558414">
                  <a:moveTo>
                    <a:pt x="137522" y="507664"/>
                  </a:moveTo>
                  <a:cubicBezTo>
                    <a:pt x="137522" y="507664"/>
                    <a:pt x="124758" y="381553"/>
                    <a:pt x="84658" y="271539"/>
                  </a:cubicBezTo>
                  <a:cubicBezTo>
                    <a:pt x="44558" y="161621"/>
                    <a:pt x="61703" y="165812"/>
                    <a:pt x="61703" y="165812"/>
                  </a:cubicBezTo>
                  <a:cubicBezTo>
                    <a:pt x="61703" y="165812"/>
                    <a:pt x="132473" y="39701"/>
                    <a:pt x="87230" y="7316"/>
                  </a:cubicBezTo>
                  <a:cubicBezTo>
                    <a:pt x="42081" y="-25070"/>
                    <a:pt x="-3925" y="57608"/>
                    <a:pt x="266" y="107900"/>
                  </a:cubicBezTo>
                  <a:cubicBezTo>
                    <a:pt x="4553" y="158192"/>
                    <a:pt x="14744" y="170098"/>
                    <a:pt x="14744" y="170098"/>
                  </a:cubicBezTo>
                  <a:cubicBezTo>
                    <a:pt x="14744" y="170098"/>
                    <a:pt x="7124" y="380600"/>
                    <a:pt x="12173" y="440322"/>
                  </a:cubicBezTo>
                  <a:cubicBezTo>
                    <a:pt x="14744" y="487185"/>
                    <a:pt x="119519" y="635489"/>
                    <a:pt x="137427" y="507664"/>
                  </a:cubicBez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7" name="Freeform: Shape 1146">
              <a:extLst>
                <a:ext uri="{FF2B5EF4-FFF2-40B4-BE49-F238E27FC236}">
                  <a16:creationId xmlns:a16="http://schemas.microsoft.com/office/drawing/2014/main" id="{E3A02EEA-7701-C7B5-5582-644D1E85004F}"/>
                </a:ext>
              </a:extLst>
            </p:cNvPr>
            <p:cNvSpPr/>
            <p:nvPr/>
          </p:nvSpPr>
          <p:spPr>
            <a:xfrm>
              <a:off x="9184020" y="3109125"/>
              <a:ext cx="294813" cy="152132"/>
            </a:xfrm>
            <a:custGeom>
              <a:avLst/>
              <a:gdLst>
                <a:gd name="connsiteX0" fmla="*/ 155499 w 204076"/>
                <a:gd name="connsiteY0" fmla="*/ 3037 h 105309"/>
                <a:gd name="connsiteX1" fmla="*/ 204077 w 204076"/>
                <a:gd name="connsiteY1" fmla="*/ 99335 h 105309"/>
                <a:gd name="connsiteX2" fmla="*/ 6338 w 204076"/>
                <a:gd name="connsiteY2" fmla="*/ 70379 h 105309"/>
                <a:gd name="connsiteX3" fmla="*/ 337 w 204076"/>
                <a:gd name="connsiteY3" fmla="*/ 35422 h 105309"/>
                <a:gd name="connsiteX4" fmla="*/ 155404 w 204076"/>
                <a:gd name="connsiteY4" fmla="*/ 3037 h 10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076" h="105309">
                  <a:moveTo>
                    <a:pt x="155499" y="3037"/>
                  </a:moveTo>
                  <a:lnTo>
                    <a:pt x="204077" y="99335"/>
                  </a:lnTo>
                  <a:cubicBezTo>
                    <a:pt x="204077" y="99335"/>
                    <a:pt x="83871" y="124862"/>
                    <a:pt x="6338" y="70379"/>
                  </a:cubicBezTo>
                  <a:cubicBezTo>
                    <a:pt x="-2140" y="46567"/>
                    <a:pt x="337" y="35422"/>
                    <a:pt x="337" y="35422"/>
                  </a:cubicBezTo>
                  <a:cubicBezTo>
                    <a:pt x="337" y="35422"/>
                    <a:pt x="92348" y="-12298"/>
                    <a:pt x="155404" y="3037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6FD1B1FD-3578-94BC-0F5F-4755CEBF9FDB}"/>
                </a:ext>
              </a:extLst>
            </p:cNvPr>
            <p:cNvSpPr/>
            <p:nvPr/>
          </p:nvSpPr>
          <p:spPr>
            <a:xfrm>
              <a:off x="9184157" y="3148464"/>
              <a:ext cx="201521" cy="112837"/>
            </a:xfrm>
            <a:custGeom>
              <a:avLst/>
              <a:gdLst>
                <a:gd name="connsiteX0" fmla="*/ 337 w 139497"/>
                <a:gd name="connsiteY0" fmla="*/ 8191 h 78108"/>
                <a:gd name="connsiteX1" fmla="*/ 18054 w 139497"/>
                <a:gd name="connsiteY1" fmla="*/ 0 h 78108"/>
                <a:gd name="connsiteX2" fmla="*/ 139497 w 139497"/>
                <a:gd name="connsiteY2" fmla="*/ 78105 h 78108"/>
                <a:gd name="connsiteX3" fmla="*/ 6338 w 139497"/>
                <a:gd name="connsiteY3" fmla="*/ 43148 h 78108"/>
                <a:gd name="connsiteX4" fmla="*/ 337 w 139497"/>
                <a:gd name="connsiteY4" fmla="*/ 8191 h 7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497" h="78108">
                  <a:moveTo>
                    <a:pt x="337" y="8191"/>
                  </a:moveTo>
                  <a:cubicBezTo>
                    <a:pt x="337" y="8191"/>
                    <a:pt x="-3378" y="8096"/>
                    <a:pt x="18054" y="0"/>
                  </a:cubicBezTo>
                  <a:cubicBezTo>
                    <a:pt x="47009" y="34576"/>
                    <a:pt x="100445" y="56959"/>
                    <a:pt x="139497" y="78105"/>
                  </a:cubicBezTo>
                  <a:cubicBezTo>
                    <a:pt x="98921" y="78295"/>
                    <a:pt x="46819" y="71628"/>
                    <a:pt x="6338" y="43148"/>
                  </a:cubicBezTo>
                  <a:cubicBezTo>
                    <a:pt x="-2140" y="19336"/>
                    <a:pt x="337" y="8191"/>
                    <a:pt x="337" y="8191"/>
                  </a:cubicBezTo>
                  <a:close/>
                </a:path>
              </a:pathLst>
            </a:custGeom>
            <a:solidFill>
              <a:srgbClr val="F2B47C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8D50E1A4-3197-5A9A-7A3B-4EB9AD7007D0}"/>
                </a:ext>
              </a:extLst>
            </p:cNvPr>
            <p:cNvSpPr/>
            <p:nvPr/>
          </p:nvSpPr>
          <p:spPr>
            <a:xfrm>
              <a:off x="8955209" y="2521561"/>
              <a:ext cx="744404" cy="574976"/>
            </a:xfrm>
            <a:custGeom>
              <a:avLst/>
              <a:gdLst>
                <a:gd name="connsiteX0" fmla="*/ 704 w 515293"/>
                <a:gd name="connsiteY0" fmla="*/ 380807 h 398011"/>
                <a:gd name="connsiteX1" fmla="*/ 313125 w 515293"/>
                <a:gd name="connsiteY1" fmla="*/ 113154 h 398011"/>
                <a:gd name="connsiteX2" fmla="*/ 370179 w 515293"/>
                <a:gd name="connsiteY2" fmla="*/ 34764 h 398011"/>
                <a:gd name="connsiteX3" fmla="*/ 480098 w 515293"/>
                <a:gd name="connsiteY3" fmla="*/ 664 h 398011"/>
                <a:gd name="connsiteX4" fmla="*/ 505625 w 515293"/>
                <a:gd name="connsiteY4" fmla="*/ 18571 h 398011"/>
                <a:gd name="connsiteX5" fmla="*/ 471525 w 515293"/>
                <a:gd name="connsiteY5" fmla="*/ 66291 h 398011"/>
                <a:gd name="connsiteX6" fmla="*/ 511911 w 515293"/>
                <a:gd name="connsiteY6" fmla="*/ 51147 h 398011"/>
                <a:gd name="connsiteX7" fmla="*/ 488575 w 515293"/>
                <a:gd name="connsiteY7" fmla="*/ 97819 h 398011"/>
                <a:gd name="connsiteX8" fmla="*/ 386276 w 515293"/>
                <a:gd name="connsiteY8" fmla="*/ 137920 h 398011"/>
                <a:gd name="connsiteX9" fmla="*/ 289121 w 515293"/>
                <a:gd name="connsiteY9" fmla="*/ 226597 h 398011"/>
                <a:gd name="connsiteX10" fmla="*/ 609 w 515293"/>
                <a:gd name="connsiteY10" fmla="*/ 380902 h 398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5293" h="398011">
                  <a:moveTo>
                    <a:pt x="704" y="380807"/>
                  </a:moveTo>
                  <a:cubicBezTo>
                    <a:pt x="13468" y="315656"/>
                    <a:pt x="260261" y="142110"/>
                    <a:pt x="313125" y="113154"/>
                  </a:cubicBezTo>
                  <a:cubicBezTo>
                    <a:pt x="365988" y="84199"/>
                    <a:pt x="348081" y="56004"/>
                    <a:pt x="370179" y="34764"/>
                  </a:cubicBezTo>
                  <a:cubicBezTo>
                    <a:pt x="392373" y="13428"/>
                    <a:pt x="442569" y="-3622"/>
                    <a:pt x="480098" y="664"/>
                  </a:cubicBezTo>
                  <a:cubicBezTo>
                    <a:pt x="517626" y="4950"/>
                    <a:pt x="505625" y="18571"/>
                    <a:pt x="505625" y="18571"/>
                  </a:cubicBezTo>
                  <a:cubicBezTo>
                    <a:pt x="505625" y="18571"/>
                    <a:pt x="461334" y="64577"/>
                    <a:pt x="471525" y="66291"/>
                  </a:cubicBezTo>
                  <a:cubicBezTo>
                    <a:pt x="481717" y="68006"/>
                    <a:pt x="501815" y="61815"/>
                    <a:pt x="511911" y="51147"/>
                  </a:cubicBezTo>
                  <a:cubicBezTo>
                    <a:pt x="522960" y="74959"/>
                    <a:pt x="504767" y="86770"/>
                    <a:pt x="488575" y="97819"/>
                  </a:cubicBezTo>
                  <a:cubicBezTo>
                    <a:pt x="472383" y="108868"/>
                    <a:pt x="421233" y="114869"/>
                    <a:pt x="386276" y="137920"/>
                  </a:cubicBezTo>
                  <a:cubicBezTo>
                    <a:pt x="351320" y="160970"/>
                    <a:pt x="289121" y="226597"/>
                    <a:pt x="289121" y="226597"/>
                  </a:cubicBezTo>
                  <a:cubicBezTo>
                    <a:pt x="289121" y="226597"/>
                    <a:pt x="-15393" y="462341"/>
                    <a:pt x="609" y="380902"/>
                  </a:cubicBez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0" name="Freeform: Shape 1149">
              <a:extLst>
                <a:ext uri="{FF2B5EF4-FFF2-40B4-BE49-F238E27FC236}">
                  <a16:creationId xmlns:a16="http://schemas.microsoft.com/office/drawing/2014/main" id="{1FB0BD83-E868-8BC9-B97D-CEDAC2CB9B08}"/>
                </a:ext>
              </a:extLst>
            </p:cNvPr>
            <p:cNvSpPr/>
            <p:nvPr/>
          </p:nvSpPr>
          <p:spPr>
            <a:xfrm>
              <a:off x="8894822" y="4242600"/>
              <a:ext cx="625763" cy="2024439"/>
            </a:xfrm>
            <a:custGeom>
              <a:avLst/>
              <a:gdLst>
                <a:gd name="connsiteX0" fmla="*/ 386454 w 433167"/>
                <a:gd name="connsiteY0" fmla="*/ 10235 h 1401361"/>
                <a:gd name="connsiteX1" fmla="*/ 429888 w 433167"/>
                <a:gd name="connsiteY1" fmla="*/ 138060 h 1401361"/>
                <a:gd name="connsiteX2" fmla="*/ 350640 w 433167"/>
                <a:gd name="connsiteY2" fmla="*/ 375900 h 1401361"/>
                <a:gd name="connsiteX3" fmla="*/ 275488 w 433167"/>
                <a:gd name="connsiteY3" fmla="*/ 802906 h 1401361"/>
                <a:gd name="connsiteX4" fmla="*/ 231863 w 433167"/>
                <a:gd name="connsiteY4" fmla="*/ 1401361 h 1401361"/>
                <a:gd name="connsiteX5" fmla="*/ 59175 w 433167"/>
                <a:gd name="connsiteY5" fmla="*/ 1373072 h 1401361"/>
                <a:gd name="connsiteX6" fmla="*/ 34219 w 433167"/>
                <a:gd name="connsiteY6" fmla="*/ 783856 h 1401361"/>
                <a:gd name="connsiteX7" fmla="*/ 21551 w 433167"/>
                <a:gd name="connsiteY7" fmla="*/ 101199 h 1401361"/>
                <a:gd name="connsiteX8" fmla="*/ 386454 w 433167"/>
                <a:gd name="connsiteY8" fmla="*/ 10235 h 140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3167" h="1401361">
                  <a:moveTo>
                    <a:pt x="386454" y="10235"/>
                  </a:moveTo>
                  <a:cubicBezTo>
                    <a:pt x="386454" y="10235"/>
                    <a:pt x="419696" y="79291"/>
                    <a:pt x="429888" y="138060"/>
                  </a:cubicBezTo>
                  <a:cubicBezTo>
                    <a:pt x="440080" y="196830"/>
                    <a:pt x="429888" y="306844"/>
                    <a:pt x="350640" y="375900"/>
                  </a:cubicBezTo>
                  <a:cubicBezTo>
                    <a:pt x="327685" y="427049"/>
                    <a:pt x="321589" y="687844"/>
                    <a:pt x="275488" y="802906"/>
                  </a:cubicBezTo>
                  <a:cubicBezTo>
                    <a:pt x="272916" y="971689"/>
                    <a:pt x="249770" y="1345164"/>
                    <a:pt x="231863" y="1401361"/>
                  </a:cubicBezTo>
                  <a:cubicBezTo>
                    <a:pt x="162807" y="1394218"/>
                    <a:pt x="147376" y="1406315"/>
                    <a:pt x="59175" y="1373072"/>
                  </a:cubicBezTo>
                  <a:cubicBezTo>
                    <a:pt x="43744" y="1263249"/>
                    <a:pt x="46983" y="841387"/>
                    <a:pt x="34219" y="783856"/>
                  </a:cubicBezTo>
                  <a:cubicBezTo>
                    <a:pt x="40601" y="707656"/>
                    <a:pt x="-35980" y="277507"/>
                    <a:pt x="21551" y="101199"/>
                  </a:cubicBezTo>
                  <a:cubicBezTo>
                    <a:pt x="69271" y="-45010"/>
                    <a:pt x="386454" y="10235"/>
                    <a:pt x="386454" y="1023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51" name="Graphic 36">
              <a:extLst>
                <a:ext uri="{FF2B5EF4-FFF2-40B4-BE49-F238E27FC236}">
                  <a16:creationId xmlns:a16="http://schemas.microsoft.com/office/drawing/2014/main" id="{43901DAF-D9C9-E030-29C6-46BC91C19CB9}"/>
                </a:ext>
              </a:extLst>
            </p:cNvPr>
            <p:cNvGrpSpPr/>
            <p:nvPr/>
          </p:nvGrpSpPr>
          <p:grpSpPr>
            <a:xfrm>
              <a:off x="9691973" y="5909827"/>
              <a:ext cx="402472" cy="649209"/>
              <a:chOff x="7750872" y="4912518"/>
              <a:chExt cx="278600" cy="449397"/>
            </a:xfrm>
          </p:grpSpPr>
          <p:sp>
            <p:nvSpPr>
              <p:cNvPr id="1191" name="Freeform: Shape 1190">
                <a:extLst>
                  <a:ext uri="{FF2B5EF4-FFF2-40B4-BE49-F238E27FC236}">
                    <a16:creationId xmlns:a16="http://schemas.microsoft.com/office/drawing/2014/main" id="{CDDC5565-1ED9-0A37-958F-3CF1E2A779A9}"/>
                  </a:ext>
                </a:extLst>
              </p:cNvPr>
              <p:cNvSpPr/>
              <p:nvPr/>
            </p:nvSpPr>
            <p:spPr>
              <a:xfrm>
                <a:off x="7750872" y="4912518"/>
                <a:ext cx="159543" cy="271367"/>
              </a:xfrm>
              <a:custGeom>
                <a:avLst/>
                <a:gdLst>
                  <a:gd name="connsiteX0" fmla="*/ 0 w 159543"/>
                  <a:gd name="connsiteY0" fmla="*/ 79438 h 271367"/>
                  <a:gd name="connsiteX1" fmla="*/ 66104 w 159543"/>
                  <a:gd name="connsiteY1" fmla="*/ 147828 h 271367"/>
                  <a:gd name="connsiteX2" fmla="*/ 110014 w 159543"/>
                  <a:gd name="connsiteY2" fmla="*/ 271367 h 271367"/>
                  <a:gd name="connsiteX3" fmla="*/ 159544 w 159543"/>
                  <a:gd name="connsiteY3" fmla="*/ 122015 h 271367"/>
                  <a:gd name="connsiteX4" fmla="*/ 69533 w 159543"/>
                  <a:gd name="connsiteY4" fmla="*/ 0 h 271367"/>
                  <a:gd name="connsiteX5" fmla="*/ 0 w 159543"/>
                  <a:gd name="connsiteY5" fmla="*/ 79438 h 271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543" h="271367">
                    <a:moveTo>
                      <a:pt x="0" y="79438"/>
                    </a:moveTo>
                    <a:lnTo>
                      <a:pt x="66104" y="147828"/>
                    </a:lnTo>
                    <a:lnTo>
                      <a:pt x="110014" y="271367"/>
                    </a:lnTo>
                    <a:lnTo>
                      <a:pt x="159544" y="122015"/>
                    </a:lnTo>
                    <a:lnTo>
                      <a:pt x="69533" y="0"/>
                    </a:lnTo>
                    <a:lnTo>
                      <a:pt x="0" y="79438"/>
                    </a:lnTo>
                    <a:close/>
                  </a:path>
                </a:pathLst>
              </a:custGeom>
              <a:solidFill>
                <a:srgbClr val="FFFD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161" name="Graphic 36">
                <a:extLst>
                  <a:ext uri="{FF2B5EF4-FFF2-40B4-BE49-F238E27FC236}">
                    <a16:creationId xmlns:a16="http://schemas.microsoft.com/office/drawing/2014/main" id="{2515503D-5C38-5681-4109-8AFD4791576B}"/>
                  </a:ext>
                </a:extLst>
              </p:cNvPr>
              <p:cNvGrpSpPr/>
              <p:nvPr/>
            </p:nvGrpSpPr>
            <p:grpSpPr>
              <a:xfrm>
                <a:off x="7752744" y="4961084"/>
                <a:ext cx="276728" cy="400831"/>
                <a:chOff x="7752744" y="4961084"/>
                <a:chExt cx="276728" cy="400831"/>
              </a:xfrm>
            </p:grpSpPr>
            <p:sp>
              <p:nvSpPr>
                <p:cNvPr id="1162" name="Freeform: Shape 1161">
                  <a:extLst>
                    <a:ext uri="{FF2B5EF4-FFF2-40B4-BE49-F238E27FC236}">
                      <a16:creationId xmlns:a16="http://schemas.microsoft.com/office/drawing/2014/main" id="{817A6608-0BE2-3391-4282-3A935445AF49}"/>
                    </a:ext>
                  </a:extLst>
                </p:cNvPr>
                <p:cNvSpPr/>
                <p:nvPr/>
              </p:nvSpPr>
              <p:spPr>
                <a:xfrm>
                  <a:off x="7780298" y="5067775"/>
                  <a:ext cx="249174" cy="294140"/>
                </a:xfrm>
                <a:custGeom>
                  <a:avLst/>
                  <a:gdLst>
                    <a:gd name="connsiteX0" fmla="*/ 22289 w 249174"/>
                    <a:gd name="connsiteY0" fmla="*/ 294132 h 294140"/>
                    <a:gd name="connsiteX1" fmla="*/ 55912 w 249174"/>
                    <a:gd name="connsiteY1" fmla="*/ 275654 h 294140"/>
                    <a:gd name="connsiteX2" fmla="*/ 56293 w 249174"/>
                    <a:gd name="connsiteY2" fmla="*/ 272225 h 294140"/>
                    <a:gd name="connsiteX3" fmla="*/ 59436 w 249174"/>
                    <a:gd name="connsiteY3" fmla="*/ 269272 h 294140"/>
                    <a:gd name="connsiteX4" fmla="*/ 62579 w 249174"/>
                    <a:gd name="connsiteY4" fmla="*/ 269081 h 294140"/>
                    <a:gd name="connsiteX5" fmla="*/ 79820 w 249174"/>
                    <a:gd name="connsiteY5" fmla="*/ 250222 h 294140"/>
                    <a:gd name="connsiteX6" fmla="*/ 81153 w 249174"/>
                    <a:gd name="connsiteY6" fmla="*/ 244697 h 294140"/>
                    <a:gd name="connsiteX7" fmla="*/ 82677 w 249174"/>
                    <a:gd name="connsiteY7" fmla="*/ 242888 h 294140"/>
                    <a:gd name="connsiteX8" fmla="*/ 88202 w 249174"/>
                    <a:gd name="connsiteY8" fmla="*/ 240030 h 294140"/>
                    <a:gd name="connsiteX9" fmla="*/ 107918 w 249174"/>
                    <a:gd name="connsiteY9" fmla="*/ 213455 h 294140"/>
                    <a:gd name="connsiteX10" fmla="*/ 107918 w 249174"/>
                    <a:gd name="connsiteY10" fmla="*/ 209455 h 294140"/>
                    <a:gd name="connsiteX11" fmla="*/ 110585 w 249174"/>
                    <a:gd name="connsiteY11" fmla="*/ 205550 h 294140"/>
                    <a:gd name="connsiteX12" fmla="*/ 114491 w 249174"/>
                    <a:gd name="connsiteY12" fmla="*/ 203550 h 294140"/>
                    <a:gd name="connsiteX13" fmla="*/ 125635 w 249174"/>
                    <a:gd name="connsiteY13" fmla="*/ 185452 h 294140"/>
                    <a:gd name="connsiteX14" fmla="*/ 125635 w 249174"/>
                    <a:gd name="connsiteY14" fmla="*/ 179451 h 294140"/>
                    <a:gd name="connsiteX15" fmla="*/ 126778 w 249174"/>
                    <a:gd name="connsiteY15" fmla="*/ 177451 h 294140"/>
                    <a:gd name="connsiteX16" fmla="*/ 132017 w 249174"/>
                    <a:gd name="connsiteY16" fmla="*/ 174117 h 294140"/>
                    <a:gd name="connsiteX17" fmla="*/ 185928 w 249174"/>
                    <a:gd name="connsiteY17" fmla="*/ 100203 h 294140"/>
                    <a:gd name="connsiteX18" fmla="*/ 188691 w 249174"/>
                    <a:gd name="connsiteY18" fmla="*/ 94298 h 294140"/>
                    <a:gd name="connsiteX19" fmla="*/ 196310 w 249174"/>
                    <a:gd name="connsiteY19" fmla="*/ 89440 h 294140"/>
                    <a:gd name="connsiteX20" fmla="*/ 217266 w 249174"/>
                    <a:gd name="connsiteY20" fmla="*/ 62675 h 294140"/>
                    <a:gd name="connsiteX21" fmla="*/ 232220 w 249174"/>
                    <a:gd name="connsiteY21" fmla="*/ 40862 h 294140"/>
                    <a:gd name="connsiteX22" fmla="*/ 249174 w 249174"/>
                    <a:gd name="connsiteY22" fmla="*/ 12954 h 294140"/>
                    <a:gd name="connsiteX23" fmla="*/ 224504 w 249174"/>
                    <a:gd name="connsiteY23" fmla="*/ 476 h 294140"/>
                    <a:gd name="connsiteX24" fmla="*/ 221742 w 249174"/>
                    <a:gd name="connsiteY24" fmla="*/ 0 h 294140"/>
                    <a:gd name="connsiteX25" fmla="*/ 82296 w 249174"/>
                    <a:gd name="connsiteY25" fmla="*/ 151733 h 294140"/>
                    <a:gd name="connsiteX26" fmla="*/ 82010 w 249174"/>
                    <a:gd name="connsiteY26" fmla="*/ 152114 h 294140"/>
                    <a:gd name="connsiteX27" fmla="*/ 58674 w 249174"/>
                    <a:gd name="connsiteY27" fmla="*/ 186881 h 294140"/>
                    <a:gd name="connsiteX28" fmla="*/ 0 w 249174"/>
                    <a:gd name="connsiteY28" fmla="*/ 279845 h 294140"/>
                    <a:gd name="connsiteX29" fmla="*/ 1905 w 249174"/>
                    <a:gd name="connsiteY29" fmla="*/ 281559 h 294140"/>
                    <a:gd name="connsiteX30" fmla="*/ 22193 w 249174"/>
                    <a:gd name="connsiteY30" fmla="*/ 294132 h 294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49174" h="294140">
                      <a:moveTo>
                        <a:pt x="22289" y="294132"/>
                      </a:moveTo>
                      <a:cubicBezTo>
                        <a:pt x="28575" y="294418"/>
                        <a:pt x="43529" y="287274"/>
                        <a:pt x="55912" y="275654"/>
                      </a:cubicBezTo>
                      <a:cubicBezTo>
                        <a:pt x="56483" y="275177"/>
                        <a:pt x="55817" y="272796"/>
                        <a:pt x="56293" y="272225"/>
                      </a:cubicBezTo>
                      <a:cubicBezTo>
                        <a:pt x="57055" y="271558"/>
                        <a:pt x="58769" y="270034"/>
                        <a:pt x="59436" y="269272"/>
                      </a:cubicBezTo>
                      <a:cubicBezTo>
                        <a:pt x="60389" y="268319"/>
                        <a:pt x="61532" y="270129"/>
                        <a:pt x="62579" y="269081"/>
                      </a:cubicBezTo>
                      <a:cubicBezTo>
                        <a:pt x="68104" y="263462"/>
                        <a:pt x="73914" y="257080"/>
                        <a:pt x="79820" y="250222"/>
                      </a:cubicBezTo>
                      <a:cubicBezTo>
                        <a:pt x="80677" y="249174"/>
                        <a:pt x="80296" y="245745"/>
                        <a:pt x="81153" y="244697"/>
                      </a:cubicBezTo>
                      <a:cubicBezTo>
                        <a:pt x="81629" y="244126"/>
                        <a:pt x="82106" y="243459"/>
                        <a:pt x="82677" y="242888"/>
                      </a:cubicBezTo>
                      <a:cubicBezTo>
                        <a:pt x="84106" y="241173"/>
                        <a:pt x="86773" y="241840"/>
                        <a:pt x="88202" y="240030"/>
                      </a:cubicBezTo>
                      <a:cubicBezTo>
                        <a:pt x="94869" y="231648"/>
                        <a:pt x="101537" y="222790"/>
                        <a:pt x="107918" y="213455"/>
                      </a:cubicBezTo>
                      <a:cubicBezTo>
                        <a:pt x="108395" y="212693"/>
                        <a:pt x="107537" y="210121"/>
                        <a:pt x="107918" y="209455"/>
                      </a:cubicBezTo>
                      <a:cubicBezTo>
                        <a:pt x="108776" y="208217"/>
                        <a:pt x="109633" y="206883"/>
                        <a:pt x="110585" y="205550"/>
                      </a:cubicBezTo>
                      <a:cubicBezTo>
                        <a:pt x="111443" y="204216"/>
                        <a:pt x="113633" y="204883"/>
                        <a:pt x="114491" y="203550"/>
                      </a:cubicBezTo>
                      <a:cubicBezTo>
                        <a:pt x="118396" y="197549"/>
                        <a:pt x="122111" y="191548"/>
                        <a:pt x="125635" y="185452"/>
                      </a:cubicBezTo>
                      <a:cubicBezTo>
                        <a:pt x="126587" y="183737"/>
                        <a:pt x="124683" y="181166"/>
                        <a:pt x="125635" y="179451"/>
                      </a:cubicBezTo>
                      <a:cubicBezTo>
                        <a:pt x="126016" y="178784"/>
                        <a:pt x="126397" y="178118"/>
                        <a:pt x="126778" y="177451"/>
                      </a:cubicBezTo>
                      <a:cubicBezTo>
                        <a:pt x="127540" y="176117"/>
                        <a:pt x="131254" y="175546"/>
                        <a:pt x="132017" y="174117"/>
                      </a:cubicBezTo>
                      <a:cubicBezTo>
                        <a:pt x="154877" y="131540"/>
                        <a:pt x="174022" y="111824"/>
                        <a:pt x="185928" y="100203"/>
                      </a:cubicBezTo>
                      <a:cubicBezTo>
                        <a:pt x="187738" y="98489"/>
                        <a:pt x="187452" y="95917"/>
                        <a:pt x="188691" y="94298"/>
                      </a:cubicBezTo>
                      <a:cubicBezTo>
                        <a:pt x="192786" y="89059"/>
                        <a:pt x="194977" y="91250"/>
                        <a:pt x="196310" y="89440"/>
                      </a:cubicBezTo>
                      <a:cubicBezTo>
                        <a:pt x="204311" y="78867"/>
                        <a:pt x="214408" y="71628"/>
                        <a:pt x="217266" y="62675"/>
                      </a:cubicBezTo>
                      <a:cubicBezTo>
                        <a:pt x="220028" y="53721"/>
                        <a:pt x="228410" y="39529"/>
                        <a:pt x="232220" y="40862"/>
                      </a:cubicBezTo>
                      <a:cubicBezTo>
                        <a:pt x="235934" y="42196"/>
                        <a:pt x="244697" y="25908"/>
                        <a:pt x="249174" y="12954"/>
                      </a:cubicBezTo>
                      <a:cubicBezTo>
                        <a:pt x="237839" y="4382"/>
                        <a:pt x="228791" y="1429"/>
                        <a:pt x="224504" y="476"/>
                      </a:cubicBezTo>
                      <a:cubicBezTo>
                        <a:pt x="222695" y="0"/>
                        <a:pt x="221742" y="0"/>
                        <a:pt x="221742" y="0"/>
                      </a:cubicBezTo>
                      <a:cubicBezTo>
                        <a:pt x="192691" y="476"/>
                        <a:pt x="132588" y="78296"/>
                        <a:pt x="82296" y="151733"/>
                      </a:cubicBezTo>
                      <a:cubicBezTo>
                        <a:pt x="82296" y="151829"/>
                        <a:pt x="82106" y="152019"/>
                        <a:pt x="82010" y="152114"/>
                      </a:cubicBezTo>
                      <a:cubicBezTo>
                        <a:pt x="73914" y="163925"/>
                        <a:pt x="66104" y="175641"/>
                        <a:pt x="58674" y="186881"/>
                      </a:cubicBezTo>
                      <a:cubicBezTo>
                        <a:pt x="24956" y="238125"/>
                        <a:pt x="0" y="279845"/>
                        <a:pt x="0" y="279845"/>
                      </a:cubicBezTo>
                      <a:cubicBezTo>
                        <a:pt x="0" y="279845"/>
                        <a:pt x="667" y="280511"/>
                        <a:pt x="1905" y="281559"/>
                      </a:cubicBezTo>
                      <a:cubicBezTo>
                        <a:pt x="5906" y="285083"/>
                        <a:pt x="11430" y="293084"/>
                        <a:pt x="22193" y="294132"/>
                      </a:cubicBezTo>
                      <a:close/>
                    </a:path>
                  </a:pathLst>
                </a:custGeom>
                <a:solidFill>
                  <a:srgbClr val="FFFD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5" name="Freeform: Shape 1164">
                  <a:extLst>
                    <a:ext uri="{FF2B5EF4-FFF2-40B4-BE49-F238E27FC236}">
                      <a16:creationId xmlns:a16="http://schemas.microsoft.com/office/drawing/2014/main" id="{7089690B-3FF6-2D2D-4492-BD16943AD971}"/>
                    </a:ext>
                  </a:extLst>
                </p:cNvPr>
                <p:cNvSpPr/>
                <p:nvPr/>
              </p:nvSpPr>
              <p:spPr>
                <a:xfrm>
                  <a:off x="7753735" y="4977402"/>
                  <a:ext cx="248459" cy="370132"/>
                </a:xfrm>
                <a:custGeom>
                  <a:avLst/>
                  <a:gdLst>
                    <a:gd name="connsiteX0" fmla="*/ 20759 w 248459"/>
                    <a:gd name="connsiteY0" fmla="*/ 368694 h 370132"/>
                    <a:gd name="connsiteX1" fmla="*/ 84863 w 248459"/>
                    <a:gd name="connsiteY1" fmla="*/ 330499 h 370132"/>
                    <a:gd name="connsiteX2" fmla="*/ 138583 w 248459"/>
                    <a:gd name="connsiteY2" fmla="*/ 259062 h 370132"/>
                    <a:gd name="connsiteX3" fmla="*/ 143917 w 248459"/>
                    <a:gd name="connsiteY3" fmla="*/ 249632 h 370132"/>
                    <a:gd name="connsiteX4" fmla="*/ 147156 w 248459"/>
                    <a:gd name="connsiteY4" fmla="*/ 243155 h 370132"/>
                    <a:gd name="connsiteX5" fmla="*/ 148204 w 248459"/>
                    <a:gd name="connsiteY5" fmla="*/ 240678 h 370132"/>
                    <a:gd name="connsiteX6" fmla="*/ 150109 w 248459"/>
                    <a:gd name="connsiteY6" fmla="*/ 236392 h 370132"/>
                    <a:gd name="connsiteX7" fmla="*/ 150204 w 248459"/>
                    <a:gd name="connsiteY7" fmla="*/ 236106 h 370132"/>
                    <a:gd name="connsiteX8" fmla="*/ 153252 w 248459"/>
                    <a:gd name="connsiteY8" fmla="*/ 230582 h 370132"/>
                    <a:gd name="connsiteX9" fmla="*/ 159539 w 248459"/>
                    <a:gd name="connsiteY9" fmla="*/ 220581 h 370132"/>
                    <a:gd name="connsiteX10" fmla="*/ 161539 w 248459"/>
                    <a:gd name="connsiteY10" fmla="*/ 217533 h 370132"/>
                    <a:gd name="connsiteX11" fmla="*/ 161539 w 248459"/>
                    <a:gd name="connsiteY11" fmla="*/ 217533 h 370132"/>
                    <a:gd name="connsiteX12" fmla="*/ 163730 w 248459"/>
                    <a:gd name="connsiteY12" fmla="*/ 214294 h 370132"/>
                    <a:gd name="connsiteX13" fmla="*/ 165158 w 248459"/>
                    <a:gd name="connsiteY13" fmla="*/ 212294 h 370132"/>
                    <a:gd name="connsiteX14" fmla="*/ 174112 w 248459"/>
                    <a:gd name="connsiteY14" fmla="*/ 199721 h 370132"/>
                    <a:gd name="connsiteX15" fmla="*/ 174302 w 248459"/>
                    <a:gd name="connsiteY15" fmla="*/ 199435 h 370132"/>
                    <a:gd name="connsiteX16" fmla="*/ 174683 w 248459"/>
                    <a:gd name="connsiteY16" fmla="*/ 198959 h 370132"/>
                    <a:gd name="connsiteX17" fmla="*/ 248121 w 248459"/>
                    <a:gd name="connsiteY17" fmla="*/ 86469 h 370132"/>
                    <a:gd name="connsiteX18" fmla="*/ 176398 w 248459"/>
                    <a:gd name="connsiteY18" fmla="*/ 35415 h 370132"/>
                    <a:gd name="connsiteX19" fmla="*/ 173731 w 248459"/>
                    <a:gd name="connsiteY19" fmla="*/ 34367 h 370132"/>
                    <a:gd name="connsiteX20" fmla="*/ 143060 w 248459"/>
                    <a:gd name="connsiteY20" fmla="*/ 13317 h 370132"/>
                    <a:gd name="connsiteX21" fmla="*/ 139250 w 248459"/>
                    <a:gd name="connsiteY21" fmla="*/ 10840 h 370132"/>
                    <a:gd name="connsiteX22" fmla="*/ 137917 w 248459"/>
                    <a:gd name="connsiteY22" fmla="*/ 7983 h 370132"/>
                    <a:gd name="connsiteX23" fmla="*/ 130106 w 248459"/>
                    <a:gd name="connsiteY23" fmla="*/ 267 h 370132"/>
                    <a:gd name="connsiteX24" fmla="*/ 110104 w 248459"/>
                    <a:gd name="connsiteY24" fmla="*/ 46940 h 370132"/>
                    <a:gd name="connsiteX25" fmla="*/ 49715 w 248459"/>
                    <a:gd name="connsiteY25" fmla="*/ 91993 h 370132"/>
                    <a:gd name="connsiteX26" fmla="*/ 48858 w 248459"/>
                    <a:gd name="connsiteY26" fmla="*/ 168860 h 370132"/>
                    <a:gd name="connsiteX27" fmla="*/ 48191 w 248459"/>
                    <a:gd name="connsiteY27" fmla="*/ 186767 h 370132"/>
                    <a:gd name="connsiteX28" fmla="*/ 47715 w 248459"/>
                    <a:gd name="connsiteY28" fmla="*/ 193911 h 370132"/>
                    <a:gd name="connsiteX29" fmla="*/ 46096 w 248459"/>
                    <a:gd name="connsiteY29" fmla="*/ 211532 h 370132"/>
                    <a:gd name="connsiteX30" fmla="*/ 45238 w 248459"/>
                    <a:gd name="connsiteY30" fmla="*/ 218771 h 370132"/>
                    <a:gd name="connsiteX31" fmla="*/ 42190 w 248459"/>
                    <a:gd name="connsiteY31" fmla="*/ 236106 h 370132"/>
                    <a:gd name="connsiteX32" fmla="*/ 27617 w 248459"/>
                    <a:gd name="connsiteY32" fmla="*/ 268777 h 370132"/>
                    <a:gd name="connsiteX33" fmla="*/ 25617 w 248459"/>
                    <a:gd name="connsiteY33" fmla="*/ 270873 h 370132"/>
                    <a:gd name="connsiteX34" fmla="*/ 20569 w 248459"/>
                    <a:gd name="connsiteY34" fmla="*/ 368694 h 370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48459" h="370132">
                      <a:moveTo>
                        <a:pt x="20759" y="368694"/>
                      </a:moveTo>
                      <a:cubicBezTo>
                        <a:pt x="35904" y="375648"/>
                        <a:pt x="60955" y="356502"/>
                        <a:pt x="84863" y="330499"/>
                      </a:cubicBezTo>
                      <a:cubicBezTo>
                        <a:pt x="106008" y="307544"/>
                        <a:pt x="126487" y="279350"/>
                        <a:pt x="138583" y="259062"/>
                      </a:cubicBezTo>
                      <a:cubicBezTo>
                        <a:pt x="140584" y="255633"/>
                        <a:pt x="142393" y="252489"/>
                        <a:pt x="143917" y="249632"/>
                      </a:cubicBezTo>
                      <a:cubicBezTo>
                        <a:pt x="145156" y="247250"/>
                        <a:pt x="146299" y="245060"/>
                        <a:pt x="147156" y="243155"/>
                      </a:cubicBezTo>
                      <a:cubicBezTo>
                        <a:pt x="147537" y="242298"/>
                        <a:pt x="147918" y="241440"/>
                        <a:pt x="148204" y="240678"/>
                      </a:cubicBezTo>
                      <a:cubicBezTo>
                        <a:pt x="148680" y="239440"/>
                        <a:pt x="149347" y="238011"/>
                        <a:pt x="150109" y="236392"/>
                      </a:cubicBezTo>
                      <a:cubicBezTo>
                        <a:pt x="150109" y="236392"/>
                        <a:pt x="150204" y="236201"/>
                        <a:pt x="150204" y="236106"/>
                      </a:cubicBezTo>
                      <a:cubicBezTo>
                        <a:pt x="151061" y="234392"/>
                        <a:pt x="152109" y="232582"/>
                        <a:pt x="153252" y="230582"/>
                      </a:cubicBezTo>
                      <a:cubicBezTo>
                        <a:pt x="155062" y="227534"/>
                        <a:pt x="157157" y="224200"/>
                        <a:pt x="159539" y="220581"/>
                      </a:cubicBezTo>
                      <a:cubicBezTo>
                        <a:pt x="160205" y="219533"/>
                        <a:pt x="160872" y="218580"/>
                        <a:pt x="161539" y="217533"/>
                      </a:cubicBezTo>
                      <a:lnTo>
                        <a:pt x="161539" y="217533"/>
                      </a:lnTo>
                      <a:cubicBezTo>
                        <a:pt x="162301" y="216485"/>
                        <a:pt x="162967" y="215437"/>
                        <a:pt x="163730" y="214294"/>
                      </a:cubicBezTo>
                      <a:cubicBezTo>
                        <a:pt x="164206" y="213627"/>
                        <a:pt x="164682" y="212961"/>
                        <a:pt x="165158" y="212294"/>
                      </a:cubicBezTo>
                      <a:cubicBezTo>
                        <a:pt x="167921" y="208293"/>
                        <a:pt x="170968" y="204102"/>
                        <a:pt x="174112" y="199721"/>
                      </a:cubicBezTo>
                      <a:cubicBezTo>
                        <a:pt x="174112" y="199721"/>
                        <a:pt x="174302" y="199530"/>
                        <a:pt x="174302" y="199435"/>
                      </a:cubicBezTo>
                      <a:cubicBezTo>
                        <a:pt x="174397" y="199340"/>
                        <a:pt x="174588" y="199149"/>
                        <a:pt x="174683" y="198959"/>
                      </a:cubicBezTo>
                      <a:cubicBezTo>
                        <a:pt x="206306" y="155525"/>
                        <a:pt x="252883" y="97803"/>
                        <a:pt x="248121" y="86469"/>
                      </a:cubicBezTo>
                      <a:cubicBezTo>
                        <a:pt x="241739" y="71229"/>
                        <a:pt x="195448" y="43320"/>
                        <a:pt x="176398" y="35415"/>
                      </a:cubicBezTo>
                      <a:cubicBezTo>
                        <a:pt x="175445" y="35034"/>
                        <a:pt x="174493" y="34653"/>
                        <a:pt x="173731" y="34367"/>
                      </a:cubicBezTo>
                      <a:cubicBezTo>
                        <a:pt x="163825" y="30842"/>
                        <a:pt x="152395" y="21889"/>
                        <a:pt x="143060" y="13317"/>
                      </a:cubicBezTo>
                      <a:cubicBezTo>
                        <a:pt x="142489" y="12745"/>
                        <a:pt x="139822" y="11316"/>
                        <a:pt x="139250" y="10840"/>
                      </a:cubicBezTo>
                      <a:cubicBezTo>
                        <a:pt x="138679" y="10364"/>
                        <a:pt x="138393" y="8459"/>
                        <a:pt x="137917" y="7983"/>
                      </a:cubicBezTo>
                      <a:cubicBezTo>
                        <a:pt x="133249" y="3506"/>
                        <a:pt x="130106" y="267"/>
                        <a:pt x="130106" y="267"/>
                      </a:cubicBezTo>
                      <a:cubicBezTo>
                        <a:pt x="108484" y="-2209"/>
                        <a:pt x="127344" y="12459"/>
                        <a:pt x="110104" y="46940"/>
                      </a:cubicBezTo>
                      <a:cubicBezTo>
                        <a:pt x="92768" y="81325"/>
                        <a:pt x="52858" y="68085"/>
                        <a:pt x="49715" y="91993"/>
                      </a:cubicBezTo>
                      <a:cubicBezTo>
                        <a:pt x="48286" y="102947"/>
                        <a:pt x="49715" y="134760"/>
                        <a:pt x="48858" y="168860"/>
                      </a:cubicBezTo>
                      <a:cubicBezTo>
                        <a:pt x="48763" y="174765"/>
                        <a:pt x="48477" y="180766"/>
                        <a:pt x="48191" y="186767"/>
                      </a:cubicBezTo>
                      <a:cubicBezTo>
                        <a:pt x="48096" y="189148"/>
                        <a:pt x="47905" y="191529"/>
                        <a:pt x="47715" y="193911"/>
                      </a:cubicBezTo>
                      <a:cubicBezTo>
                        <a:pt x="47334" y="199911"/>
                        <a:pt x="46763" y="205817"/>
                        <a:pt x="46096" y="211532"/>
                      </a:cubicBezTo>
                      <a:cubicBezTo>
                        <a:pt x="45810" y="213913"/>
                        <a:pt x="45524" y="216390"/>
                        <a:pt x="45238" y="218771"/>
                      </a:cubicBezTo>
                      <a:cubicBezTo>
                        <a:pt x="44381" y="224772"/>
                        <a:pt x="43429" y="230582"/>
                        <a:pt x="42190" y="236106"/>
                      </a:cubicBezTo>
                      <a:cubicBezTo>
                        <a:pt x="38952" y="250299"/>
                        <a:pt x="34380" y="262014"/>
                        <a:pt x="27617" y="268777"/>
                      </a:cubicBezTo>
                      <a:cubicBezTo>
                        <a:pt x="26950" y="269444"/>
                        <a:pt x="26284" y="270111"/>
                        <a:pt x="25617" y="270873"/>
                      </a:cubicBezTo>
                      <a:cubicBezTo>
                        <a:pt x="-2291" y="300972"/>
                        <a:pt x="-12197" y="353740"/>
                        <a:pt x="20569" y="368694"/>
                      </a:cubicBezTo>
                      <a:close/>
                    </a:path>
                  </a:pathLst>
                </a:custGeom>
                <a:solidFill>
                  <a:schemeClr val="tx1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6" name="Freeform: Shape 1165">
                  <a:extLst>
                    <a:ext uri="{FF2B5EF4-FFF2-40B4-BE49-F238E27FC236}">
                      <a16:creationId xmlns:a16="http://schemas.microsoft.com/office/drawing/2014/main" id="{4696AADE-CF84-0A31-FFD8-429FC16B4769}"/>
                    </a:ext>
                  </a:extLst>
                </p:cNvPr>
                <p:cNvSpPr/>
                <p:nvPr/>
              </p:nvSpPr>
              <p:spPr>
                <a:xfrm>
                  <a:off x="7779075" y="5042253"/>
                  <a:ext cx="223223" cy="305238"/>
                </a:xfrm>
                <a:custGeom>
                  <a:avLst/>
                  <a:gdLst>
                    <a:gd name="connsiteX0" fmla="*/ 46577 w 223223"/>
                    <a:gd name="connsiteY0" fmla="*/ 265938 h 305238"/>
                    <a:gd name="connsiteX1" fmla="*/ 59436 w 223223"/>
                    <a:gd name="connsiteY1" fmla="*/ 255651 h 305238"/>
                    <a:gd name="connsiteX2" fmla="*/ 114014 w 223223"/>
                    <a:gd name="connsiteY2" fmla="*/ 147352 h 305238"/>
                    <a:gd name="connsiteX3" fmla="*/ 201358 w 223223"/>
                    <a:gd name="connsiteY3" fmla="*/ 0 h 305238"/>
                    <a:gd name="connsiteX4" fmla="*/ 222885 w 223223"/>
                    <a:gd name="connsiteY4" fmla="*/ 21622 h 305238"/>
                    <a:gd name="connsiteX5" fmla="*/ 149447 w 223223"/>
                    <a:gd name="connsiteY5" fmla="*/ 134112 h 305238"/>
                    <a:gd name="connsiteX6" fmla="*/ 149066 w 223223"/>
                    <a:gd name="connsiteY6" fmla="*/ 134588 h 305238"/>
                    <a:gd name="connsiteX7" fmla="*/ 148876 w 223223"/>
                    <a:gd name="connsiteY7" fmla="*/ 134874 h 305238"/>
                    <a:gd name="connsiteX8" fmla="*/ 139922 w 223223"/>
                    <a:gd name="connsiteY8" fmla="*/ 147447 h 305238"/>
                    <a:gd name="connsiteX9" fmla="*/ 138493 w 223223"/>
                    <a:gd name="connsiteY9" fmla="*/ 149447 h 305238"/>
                    <a:gd name="connsiteX10" fmla="*/ 136303 w 223223"/>
                    <a:gd name="connsiteY10" fmla="*/ 152686 h 305238"/>
                    <a:gd name="connsiteX11" fmla="*/ 136303 w 223223"/>
                    <a:gd name="connsiteY11" fmla="*/ 152686 h 305238"/>
                    <a:gd name="connsiteX12" fmla="*/ 134302 w 223223"/>
                    <a:gd name="connsiteY12" fmla="*/ 155734 h 305238"/>
                    <a:gd name="connsiteX13" fmla="*/ 128016 w 223223"/>
                    <a:gd name="connsiteY13" fmla="*/ 165735 h 305238"/>
                    <a:gd name="connsiteX14" fmla="*/ 124968 w 223223"/>
                    <a:gd name="connsiteY14" fmla="*/ 171260 h 305238"/>
                    <a:gd name="connsiteX15" fmla="*/ 124873 w 223223"/>
                    <a:gd name="connsiteY15" fmla="*/ 171545 h 305238"/>
                    <a:gd name="connsiteX16" fmla="*/ 122967 w 223223"/>
                    <a:gd name="connsiteY16" fmla="*/ 175831 h 305238"/>
                    <a:gd name="connsiteX17" fmla="*/ 121920 w 223223"/>
                    <a:gd name="connsiteY17" fmla="*/ 178308 h 305238"/>
                    <a:gd name="connsiteX18" fmla="*/ 118681 w 223223"/>
                    <a:gd name="connsiteY18" fmla="*/ 184785 h 305238"/>
                    <a:gd name="connsiteX19" fmla="*/ 113347 w 223223"/>
                    <a:gd name="connsiteY19" fmla="*/ 194215 h 305238"/>
                    <a:gd name="connsiteX20" fmla="*/ 59626 w 223223"/>
                    <a:gd name="connsiteY20" fmla="*/ 265652 h 305238"/>
                    <a:gd name="connsiteX21" fmla="*/ 0 w 223223"/>
                    <a:gd name="connsiteY21" fmla="*/ 305086 h 305238"/>
                    <a:gd name="connsiteX22" fmla="*/ 46672 w 223223"/>
                    <a:gd name="connsiteY22" fmla="*/ 265843 h 305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223223" h="305238">
                      <a:moveTo>
                        <a:pt x="46577" y="265938"/>
                      </a:moveTo>
                      <a:cubicBezTo>
                        <a:pt x="50768" y="262033"/>
                        <a:pt x="55054" y="258128"/>
                        <a:pt x="59436" y="255651"/>
                      </a:cubicBezTo>
                      <a:cubicBezTo>
                        <a:pt x="92297" y="227362"/>
                        <a:pt x="98584" y="185547"/>
                        <a:pt x="114014" y="147352"/>
                      </a:cubicBezTo>
                      <a:cubicBezTo>
                        <a:pt x="135064" y="96298"/>
                        <a:pt x="190119" y="53435"/>
                        <a:pt x="201358" y="0"/>
                      </a:cubicBezTo>
                      <a:cubicBezTo>
                        <a:pt x="211931" y="7811"/>
                        <a:pt x="220408" y="15621"/>
                        <a:pt x="222885" y="21622"/>
                      </a:cubicBezTo>
                      <a:cubicBezTo>
                        <a:pt x="227647" y="33052"/>
                        <a:pt x="181070" y="90678"/>
                        <a:pt x="149447" y="134112"/>
                      </a:cubicBezTo>
                      <a:cubicBezTo>
                        <a:pt x="149352" y="134303"/>
                        <a:pt x="149161" y="134493"/>
                        <a:pt x="149066" y="134588"/>
                      </a:cubicBezTo>
                      <a:cubicBezTo>
                        <a:pt x="149066" y="134684"/>
                        <a:pt x="148971" y="134779"/>
                        <a:pt x="148876" y="134874"/>
                      </a:cubicBezTo>
                      <a:cubicBezTo>
                        <a:pt x="145732" y="139255"/>
                        <a:pt x="142684" y="143446"/>
                        <a:pt x="139922" y="147447"/>
                      </a:cubicBezTo>
                      <a:cubicBezTo>
                        <a:pt x="139446" y="148114"/>
                        <a:pt x="138970" y="148780"/>
                        <a:pt x="138493" y="149447"/>
                      </a:cubicBezTo>
                      <a:cubicBezTo>
                        <a:pt x="137731" y="150495"/>
                        <a:pt x="136969" y="151638"/>
                        <a:pt x="136303" y="152686"/>
                      </a:cubicBezTo>
                      <a:lnTo>
                        <a:pt x="136303" y="152686"/>
                      </a:lnTo>
                      <a:cubicBezTo>
                        <a:pt x="135636" y="153734"/>
                        <a:pt x="134874" y="154781"/>
                        <a:pt x="134302" y="155734"/>
                      </a:cubicBezTo>
                      <a:cubicBezTo>
                        <a:pt x="131921" y="159353"/>
                        <a:pt x="129826" y="162687"/>
                        <a:pt x="128016" y="165735"/>
                      </a:cubicBezTo>
                      <a:cubicBezTo>
                        <a:pt x="126873" y="167735"/>
                        <a:pt x="125825" y="169545"/>
                        <a:pt x="124968" y="171260"/>
                      </a:cubicBezTo>
                      <a:cubicBezTo>
                        <a:pt x="124968" y="171260"/>
                        <a:pt x="124968" y="171450"/>
                        <a:pt x="124873" y="171545"/>
                      </a:cubicBezTo>
                      <a:cubicBezTo>
                        <a:pt x="124111" y="173069"/>
                        <a:pt x="123444" y="174498"/>
                        <a:pt x="122967" y="175831"/>
                      </a:cubicBezTo>
                      <a:cubicBezTo>
                        <a:pt x="122682" y="176594"/>
                        <a:pt x="122301" y="177451"/>
                        <a:pt x="121920" y="178308"/>
                      </a:cubicBezTo>
                      <a:cubicBezTo>
                        <a:pt x="121063" y="180308"/>
                        <a:pt x="120015" y="182404"/>
                        <a:pt x="118681" y="184785"/>
                      </a:cubicBezTo>
                      <a:cubicBezTo>
                        <a:pt x="117157" y="187643"/>
                        <a:pt x="115348" y="190881"/>
                        <a:pt x="113347" y="194215"/>
                      </a:cubicBezTo>
                      <a:cubicBezTo>
                        <a:pt x="101251" y="214408"/>
                        <a:pt x="80867" y="242697"/>
                        <a:pt x="59626" y="265652"/>
                      </a:cubicBezTo>
                      <a:cubicBezTo>
                        <a:pt x="37909" y="289179"/>
                        <a:pt x="15335" y="307086"/>
                        <a:pt x="0" y="305086"/>
                      </a:cubicBezTo>
                      <a:cubicBezTo>
                        <a:pt x="15621" y="292989"/>
                        <a:pt x="30671" y="279749"/>
                        <a:pt x="46672" y="265843"/>
                      </a:cubicBez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7" name="Freeform: Shape 1166">
                  <a:extLst>
                    <a:ext uri="{FF2B5EF4-FFF2-40B4-BE49-F238E27FC236}">
                      <a16:creationId xmlns:a16="http://schemas.microsoft.com/office/drawing/2014/main" id="{7B02320B-5DCD-7CF5-D6CA-236CE7FDB9C7}"/>
                    </a:ext>
                  </a:extLst>
                </p:cNvPr>
                <p:cNvSpPr/>
                <p:nvPr/>
              </p:nvSpPr>
              <p:spPr>
                <a:xfrm>
                  <a:off x="7752744" y="5247235"/>
                  <a:ext cx="85853" cy="100312"/>
                </a:xfrm>
                <a:custGeom>
                  <a:avLst/>
                  <a:gdLst>
                    <a:gd name="connsiteX0" fmla="*/ 21750 w 85853"/>
                    <a:gd name="connsiteY0" fmla="*/ 98861 h 100312"/>
                    <a:gd name="connsiteX1" fmla="*/ 83472 w 85853"/>
                    <a:gd name="connsiteY1" fmla="*/ 63238 h 100312"/>
                    <a:gd name="connsiteX2" fmla="*/ 85854 w 85853"/>
                    <a:gd name="connsiteY2" fmla="*/ 60666 h 100312"/>
                    <a:gd name="connsiteX3" fmla="*/ 59564 w 85853"/>
                    <a:gd name="connsiteY3" fmla="*/ 40187 h 100312"/>
                    <a:gd name="connsiteX4" fmla="*/ 27465 w 85853"/>
                    <a:gd name="connsiteY4" fmla="*/ 373 h 100312"/>
                    <a:gd name="connsiteX5" fmla="*/ 23941 w 85853"/>
                    <a:gd name="connsiteY5" fmla="*/ 563 h 100312"/>
                    <a:gd name="connsiteX6" fmla="*/ 23941 w 85853"/>
                    <a:gd name="connsiteY6" fmla="*/ 563 h 100312"/>
                    <a:gd name="connsiteX7" fmla="*/ 21750 w 85853"/>
                    <a:gd name="connsiteY7" fmla="*/ 98861 h 100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853" h="100312">
                      <a:moveTo>
                        <a:pt x="21750" y="98861"/>
                      </a:moveTo>
                      <a:cubicBezTo>
                        <a:pt x="36419" y="105624"/>
                        <a:pt x="60231" y="87907"/>
                        <a:pt x="83472" y="63238"/>
                      </a:cubicBezTo>
                      <a:cubicBezTo>
                        <a:pt x="84234" y="62380"/>
                        <a:pt x="85091" y="61523"/>
                        <a:pt x="85854" y="60666"/>
                      </a:cubicBezTo>
                      <a:cubicBezTo>
                        <a:pt x="85854" y="60666"/>
                        <a:pt x="79281" y="56761"/>
                        <a:pt x="59564" y="40187"/>
                      </a:cubicBezTo>
                      <a:cubicBezTo>
                        <a:pt x="44705" y="27709"/>
                        <a:pt x="32609" y="8183"/>
                        <a:pt x="27465" y="373"/>
                      </a:cubicBezTo>
                      <a:cubicBezTo>
                        <a:pt x="26798" y="-675"/>
                        <a:pt x="25084" y="849"/>
                        <a:pt x="23941" y="563"/>
                      </a:cubicBezTo>
                      <a:lnTo>
                        <a:pt x="23941" y="563"/>
                      </a:lnTo>
                      <a:cubicBezTo>
                        <a:pt x="-3967" y="30662"/>
                        <a:pt x="-10921" y="83812"/>
                        <a:pt x="21750" y="9886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69" name="Freeform: Shape 1168">
                  <a:extLst>
                    <a:ext uri="{FF2B5EF4-FFF2-40B4-BE49-F238E27FC236}">
                      <a16:creationId xmlns:a16="http://schemas.microsoft.com/office/drawing/2014/main" id="{6525EE93-4AC2-C18B-69D1-E3DA66F52A35}"/>
                    </a:ext>
                  </a:extLst>
                </p:cNvPr>
                <p:cNvSpPr/>
                <p:nvPr/>
              </p:nvSpPr>
              <p:spPr>
                <a:xfrm>
                  <a:off x="7776685" y="5247235"/>
                  <a:ext cx="61912" cy="63333"/>
                </a:xfrm>
                <a:custGeom>
                  <a:avLst/>
                  <a:gdLst>
                    <a:gd name="connsiteX0" fmla="*/ 59531 w 61912"/>
                    <a:gd name="connsiteY0" fmla="*/ 63238 h 63333"/>
                    <a:gd name="connsiteX1" fmla="*/ 61913 w 61912"/>
                    <a:gd name="connsiteY1" fmla="*/ 60666 h 63333"/>
                    <a:gd name="connsiteX2" fmla="*/ 35623 w 61912"/>
                    <a:gd name="connsiteY2" fmla="*/ 40187 h 63333"/>
                    <a:gd name="connsiteX3" fmla="*/ 3524 w 61912"/>
                    <a:gd name="connsiteY3" fmla="*/ 373 h 63333"/>
                    <a:gd name="connsiteX4" fmla="*/ 0 w 61912"/>
                    <a:gd name="connsiteY4" fmla="*/ 563 h 63333"/>
                    <a:gd name="connsiteX5" fmla="*/ 0 w 61912"/>
                    <a:gd name="connsiteY5" fmla="*/ 563 h 63333"/>
                    <a:gd name="connsiteX6" fmla="*/ 4667 w 61912"/>
                    <a:gd name="connsiteY6" fmla="*/ 9040 h 63333"/>
                    <a:gd name="connsiteX7" fmla="*/ 59531 w 61912"/>
                    <a:gd name="connsiteY7" fmla="*/ 63333 h 63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1912" h="63333">
                      <a:moveTo>
                        <a:pt x="59531" y="63238"/>
                      </a:moveTo>
                      <a:cubicBezTo>
                        <a:pt x="60293" y="62380"/>
                        <a:pt x="61150" y="61523"/>
                        <a:pt x="61913" y="60666"/>
                      </a:cubicBezTo>
                      <a:cubicBezTo>
                        <a:pt x="61913" y="60666"/>
                        <a:pt x="55340" y="56761"/>
                        <a:pt x="35623" y="40187"/>
                      </a:cubicBezTo>
                      <a:cubicBezTo>
                        <a:pt x="20764" y="27709"/>
                        <a:pt x="8667" y="8183"/>
                        <a:pt x="3524" y="373"/>
                      </a:cubicBezTo>
                      <a:cubicBezTo>
                        <a:pt x="2857" y="-675"/>
                        <a:pt x="1143" y="849"/>
                        <a:pt x="0" y="563"/>
                      </a:cubicBezTo>
                      <a:lnTo>
                        <a:pt x="0" y="563"/>
                      </a:lnTo>
                      <a:cubicBezTo>
                        <a:pt x="857" y="2659"/>
                        <a:pt x="2286" y="5516"/>
                        <a:pt x="4667" y="9040"/>
                      </a:cubicBezTo>
                      <a:cubicBezTo>
                        <a:pt x="10096" y="16851"/>
                        <a:pt x="27146" y="42283"/>
                        <a:pt x="59531" y="63333"/>
                      </a:cubicBezTo>
                      <a:close/>
                    </a:path>
                  </a:pathLst>
                </a:custGeom>
                <a:solidFill>
                  <a:srgbClr val="E6E7E8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0" name="Freeform: Shape 1169">
                  <a:extLst>
                    <a:ext uri="{FF2B5EF4-FFF2-40B4-BE49-F238E27FC236}">
                      <a16:creationId xmlns:a16="http://schemas.microsoft.com/office/drawing/2014/main" id="{429C7E1D-F965-1783-5CE8-8911DBB5CC41}"/>
                    </a:ext>
                  </a:extLst>
                </p:cNvPr>
                <p:cNvSpPr/>
                <p:nvPr/>
              </p:nvSpPr>
              <p:spPr>
                <a:xfrm>
                  <a:off x="7785067" y="5070721"/>
                  <a:ext cx="44196" cy="192602"/>
                </a:xfrm>
                <a:custGeom>
                  <a:avLst/>
                  <a:gdLst>
                    <a:gd name="connsiteX0" fmla="*/ 44196 w 44196"/>
                    <a:gd name="connsiteY0" fmla="*/ 7 h 192602"/>
                    <a:gd name="connsiteX1" fmla="*/ 24670 w 44196"/>
                    <a:gd name="connsiteY1" fmla="*/ 25058 h 192602"/>
                    <a:gd name="connsiteX2" fmla="*/ 0 w 44196"/>
                    <a:gd name="connsiteY2" fmla="*/ 177458 h 192602"/>
                    <a:gd name="connsiteX3" fmla="*/ 11716 w 44196"/>
                    <a:gd name="connsiteY3" fmla="*/ 192603 h 192602"/>
                    <a:gd name="connsiteX4" fmla="*/ 37052 w 44196"/>
                    <a:gd name="connsiteY4" fmla="*/ 143263 h 192602"/>
                    <a:gd name="connsiteX5" fmla="*/ 33909 w 44196"/>
                    <a:gd name="connsiteY5" fmla="*/ 137644 h 192602"/>
                    <a:gd name="connsiteX6" fmla="*/ 39434 w 44196"/>
                    <a:gd name="connsiteY6" fmla="*/ 81446 h 192602"/>
                    <a:gd name="connsiteX7" fmla="*/ 44196 w 44196"/>
                    <a:gd name="connsiteY7" fmla="*/ 72302 h 192602"/>
                    <a:gd name="connsiteX8" fmla="*/ 44196 w 44196"/>
                    <a:gd name="connsiteY8" fmla="*/ 103 h 192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4196" h="192602">
                      <a:moveTo>
                        <a:pt x="44196" y="7"/>
                      </a:moveTo>
                      <a:cubicBezTo>
                        <a:pt x="44196" y="7"/>
                        <a:pt x="24765" y="-1136"/>
                        <a:pt x="24670" y="25058"/>
                      </a:cubicBezTo>
                      <a:cubicBezTo>
                        <a:pt x="24575" y="51347"/>
                        <a:pt x="21622" y="165552"/>
                        <a:pt x="0" y="177458"/>
                      </a:cubicBezTo>
                      <a:cubicBezTo>
                        <a:pt x="5810" y="187936"/>
                        <a:pt x="9049" y="190888"/>
                        <a:pt x="11716" y="192603"/>
                      </a:cubicBezTo>
                      <a:cubicBezTo>
                        <a:pt x="15335" y="189364"/>
                        <a:pt x="28670" y="177935"/>
                        <a:pt x="37052" y="143263"/>
                      </a:cubicBezTo>
                      <a:cubicBezTo>
                        <a:pt x="37243" y="142406"/>
                        <a:pt x="33623" y="138501"/>
                        <a:pt x="33909" y="137644"/>
                      </a:cubicBezTo>
                      <a:cubicBezTo>
                        <a:pt x="37433" y="122309"/>
                        <a:pt x="39053" y="106687"/>
                        <a:pt x="39434" y="81446"/>
                      </a:cubicBezTo>
                      <a:cubicBezTo>
                        <a:pt x="39434" y="78875"/>
                        <a:pt x="44196" y="75064"/>
                        <a:pt x="44196" y="72302"/>
                      </a:cubicBezTo>
                      <a:lnTo>
                        <a:pt x="44196" y="103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1" name="Freeform: Shape 1170">
                  <a:extLst>
                    <a:ext uri="{FF2B5EF4-FFF2-40B4-BE49-F238E27FC236}">
                      <a16:creationId xmlns:a16="http://schemas.microsoft.com/office/drawing/2014/main" id="{B4AC9D30-5064-0FDE-106D-5B4F3F488184}"/>
                    </a:ext>
                  </a:extLst>
                </p:cNvPr>
                <p:cNvSpPr/>
                <p:nvPr/>
              </p:nvSpPr>
              <p:spPr>
                <a:xfrm>
                  <a:off x="7823929" y="5152167"/>
                  <a:ext cx="104203" cy="37623"/>
                </a:xfrm>
                <a:custGeom>
                  <a:avLst/>
                  <a:gdLst>
                    <a:gd name="connsiteX0" fmla="*/ 0 w 104203"/>
                    <a:gd name="connsiteY0" fmla="*/ 14859 h 37623"/>
                    <a:gd name="connsiteX1" fmla="*/ 95060 w 104203"/>
                    <a:gd name="connsiteY1" fmla="*/ 37624 h 37623"/>
                    <a:gd name="connsiteX2" fmla="*/ 104204 w 104203"/>
                    <a:gd name="connsiteY2" fmla="*/ 24765 h 37623"/>
                    <a:gd name="connsiteX3" fmla="*/ 571 w 104203"/>
                    <a:gd name="connsiteY3" fmla="*/ 0 h 37623"/>
                    <a:gd name="connsiteX4" fmla="*/ 0 w 104203"/>
                    <a:gd name="connsiteY4" fmla="*/ 14954 h 37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03" h="37623">
                      <a:moveTo>
                        <a:pt x="0" y="14859"/>
                      </a:moveTo>
                      <a:lnTo>
                        <a:pt x="95060" y="37624"/>
                      </a:lnTo>
                      <a:cubicBezTo>
                        <a:pt x="97917" y="33528"/>
                        <a:pt x="100965" y="29242"/>
                        <a:pt x="104204" y="24765"/>
                      </a:cubicBezTo>
                      <a:lnTo>
                        <a:pt x="571" y="0"/>
                      </a:lnTo>
                      <a:cubicBezTo>
                        <a:pt x="476" y="4953"/>
                        <a:pt x="286" y="10001"/>
                        <a:pt x="0" y="1495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2" name="Freeform: Shape 1171">
                  <a:extLst>
                    <a:ext uri="{FF2B5EF4-FFF2-40B4-BE49-F238E27FC236}">
                      <a16:creationId xmlns:a16="http://schemas.microsoft.com/office/drawing/2014/main" id="{D57A5911-0D6D-66C9-EC29-7A8BF0F98647}"/>
                    </a:ext>
                  </a:extLst>
                </p:cNvPr>
                <p:cNvSpPr/>
                <p:nvPr/>
              </p:nvSpPr>
              <p:spPr>
                <a:xfrm>
                  <a:off x="7822215" y="5173027"/>
                  <a:ext cx="93154" cy="34956"/>
                </a:xfrm>
                <a:custGeom>
                  <a:avLst/>
                  <a:gdLst>
                    <a:gd name="connsiteX0" fmla="*/ 95 w 93154"/>
                    <a:gd name="connsiteY0" fmla="*/ 14764 h 34956"/>
                    <a:gd name="connsiteX1" fmla="*/ 84868 w 93154"/>
                    <a:gd name="connsiteY1" fmla="*/ 34957 h 34956"/>
                    <a:gd name="connsiteX2" fmla="*/ 91154 w 93154"/>
                    <a:gd name="connsiteY2" fmla="*/ 24955 h 34956"/>
                    <a:gd name="connsiteX3" fmla="*/ 93154 w 93154"/>
                    <a:gd name="connsiteY3" fmla="*/ 21907 h 34956"/>
                    <a:gd name="connsiteX4" fmla="*/ 1333 w 93154"/>
                    <a:gd name="connsiteY4" fmla="*/ 0 h 34956"/>
                    <a:gd name="connsiteX5" fmla="*/ 0 w 93154"/>
                    <a:gd name="connsiteY5" fmla="*/ 14764 h 34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3154" h="34956">
                      <a:moveTo>
                        <a:pt x="95" y="14764"/>
                      </a:moveTo>
                      <a:lnTo>
                        <a:pt x="84868" y="34957"/>
                      </a:lnTo>
                      <a:cubicBezTo>
                        <a:pt x="86677" y="31909"/>
                        <a:pt x="88773" y="28575"/>
                        <a:pt x="91154" y="24955"/>
                      </a:cubicBezTo>
                      <a:cubicBezTo>
                        <a:pt x="91821" y="23908"/>
                        <a:pt x="92488" y="22955"/>
                        <a:pt x="93154" y="21907"/>
                      </a:cubicBezTo>
                      <a:lnTo>
                        <a:pt x="1333" y="0"/>
                      </a:lnTo>
                      <a:cubicBezTo>
                        <a:pt x="952" y="5048"/>
                        <a:pt x="571" y="9906"/>
                        <a:pt x="0" y="14764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3" name="Freeform: Shape 1172">
                  <a:extLst>
                    <a:ext uri="{FF2B5EF4-FFF2-40B4-BE49-F238E27FC236}">
                      <a16:creationId xmlns:a16="http://schemas.microsoft.com/office/drawing/2014/main" id="{5B151FF8-C846-24EA-F368-53A7D88CC820}"/>
                    </a:ext>
                  </a:extLst>
                </p:cNvPr>
                <p:cNvSpPr/>
                <p:nvPr/>
              </p:nvSpPr>
              <p:spPr>
                <a:xfrm>
                  <a:off x="7818881" y="5193791"/>
                  <a:ext cx="85058" cy="33242"/>
                </a:xfrm>
                <a:custGeom>
                  <a:avLst/>
                  <a:gdLst>
                    <a:gd name="connsiteX0" fmla="*/ 95 w 85058"/>
                    <a:gd name="connsiteY0" fmla="*/ 14478 h 33242"/>
                    <a:gd name="connsiteX1" fmla="*/ 78772 w 85058"/>
                    <a:gd name="connsiteY1" fmla="*/ 33242 h 33242"/>
                    <a:gd name="connsiteX2" fmla="*/ 82010 w 85058"/>
                    <a:gd name="connsiteY2" fmla="*/ 26765 h 33242"/>
                    <a:gd name="connsiteX3" fmla="*/ 83058 w 85058"/>
                    <a:gd name="connsiteY3" fmla="*/ 24289 h 33242"/>
                    <a:gd name="connsiteX4" fmla="*/ 84963 w 85058"/>
                    <a:gd name="connsiteY4" fmla="*/ 20003 h 33242"/>
                    <a:gd name="connsiteX5" fmla="*/ 85058 w 85058"/>
                    <a:gd name="connsiteY5" fmla="*/ 19717 h 33242"/>
                    <a:gd name="connsiteX6" fmla="*/ 2572 w 85058"/>
                    <a:gd name="connsiteY6" fmla="*/ 0 h 33242"/>
                    <a:gd name="connsiteX7" fmla="*/ 0 w 85058"/>
                    <a:gd name="connsiteY7" fmla="*/ 14478 h 33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058" h="33242">
                      <a:moveTo>
                        <a:pt x="95" y="14478"/>
                      </a:moveTo>
                      <a:lnTo>
                        <a:pt x="78772" y="33242"/>
                      </a:lnTo>
                      <a:cubicBezTo>
                        <a:pt x="80010" y="30861"/>
                        <a:pt x="81153" y="28670"/>
                        <a:pt x="82010" y="26765"/>
                      </a:cubicBezTo>
                      <a:cubicBezTo>
                        <a:pt x="82391" y="25908"/>
                        <a:pt x="82772" y="25051"/>
                        <a:pt x="83058" y="24289"/>
                      </a:cubicBezTo>
                      <a:cubicBezTo>
                        <a:pt x="83534" y="23051"/>
                        <a:pt x="84201" y="21622"/>
                        <a:pt x="84963" y="20003"/>
                      </a:cubicBezTo>
                      <a:cubicBezTo>
                        <a:pt x="84963" y="20003"/>
                        <a:pt x="85058" y="19812"/>
                        <a:pt x="85058" y="19717"/>
                      </a:cubicBezTo>
                      <a:lnTo>
                        <a:pt x="2572" y="0"/>
                      </a:lnTo>
                      <a:cubicBezTo>
                        <a:pt x="1905" y="5048"/>
                        <a:pt x="1048" y="9906"/>
                        <a:pt x="0" y="14478"/>
                      </a:cubicBezTo>
                      <a:close/>
                    </a:path>
                  </a:pathLst>
                </a:custGeom>
                <a:solidFill>
                  <a:srgbClr val="F1F2F2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4" name="Freeform: Shape 1173">
                  <a:extLst>
                    <a:ext uri="{FF2B5EF4-FFF2-40B4-BE49-F238E27FC236}">
                      <a16:creationId xmlns:a16="http://schemas.microsoft.com/office/drawing/2014/main" id="{0B942597-043C-3450-7D61-6310FE1BBC38}"/>
                    </a:ext>
                  </a:extLst>
                </p:cNvPr>
                <p:cNvSpPr/>
                <p:nvPr/>
              </p:nvSpPr>
              <p:spPr>
                <a:xfrm>
                  <a:off x="7927847" y="5012816"/>
                  <a:ext cx="74442" cy="164306"/>
                </a:xfrm>
                <a:custGeom>
                  <a:avLst/>
                  <a:gdLst>
                    <a:gd name="connsiteX0" fmla="*/ 95 w 74442"/>
                    <a:gd name="connsiteY0" fmla="*/ 164306 h 164306"/>
                    <a:gd name="connsiteX1" fmla="*/ 286 w 74442"/>
                    <a:gd name="connsiteY1" fmla="*/ 164021 h 164306"/>
                    <a:gd name="connsiteX2" fmla="*/ 667 w 74442"/>
                    <a:gd name="connsiteY2" fmla="*/ 163544 h 164306"/>
                    <a:gd name="connsiteX3" fmla="*/ 74104 w 74442"/>
                    <a:gd name="connsiteY3" fmla="*/ 51054 h 164306"/>
                    <a:gd name="connsiteX4" fmla="*/ 2381 w 74442"/>
                    <a:gd name="connsiteY4" fmla="*/ 0 h 164306"/>
                    <a:gd name="connsiteX5" fmla="*/ 12859 w 74442"/>
                    <a:gd name="connsiteY5" fmla="*/ 67532 h 164306"/>
                    <a:gd name="connsiteX6" fmla="*/ 0 w 74442"/>
                    <a:gd name="connsiteY6" fmla="*/ 164306 h 164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442" h="164306">
                      <a:moveTo>
                        <a:pt x="95" y="164306"/>
                      </a:moveTo>
                      <a:cubicBezTo>
                        <a:pt x="95" y="164306"/>
                        <a:pt x="286" y="164116"/>
                        <a:pt x="286" y="164021"/>
                      </a:cubicBezTo>
                      <a:cubicBezTo>
                        <a:pt x="381" y="163925"/>
                        <a:pt x="571" y="163735"/>
                        <a:pt x="667" y="163544"/>
                      </a:cubicBezTo>
                      <a:cubicBezTo>
                        <a:pt x="32290" y="120110"/>
                        <a:pt x="78867" y="62389"/>
                        <a:pt x="74104" y="51054"/>
                      </a:cubicBezTo>
                      <a:cubicBezTo>
                        <a:pt x="67723" y="35814"/>
                        <a:pt x="21431" y="7906"/>
                        <a:pt x="2381" y="0"/>
                      </a:cubicBezTo>
                      <a:cubicBezTo>
                        <a:pt x="571" y="13430"/>
                        <a:pt x="-762" y="40862"/>
                        <a:pt x="12859" y="67532"/>
                      </a:cubicBezTo>
                      <a:cubicBezTo>
                        <a:pt x="31432" y="103537"/>
                        <a:pt x="10954" y="139732"/>
                        <a:pt x="0" y="164306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5" name="Freeform: Shape 1174">
                  <a:extLst>
                    <a:ext uri="{FF2B5EF4-FFF2-40B4-BE49-F238E27FC236}">
                      <a16:creationId xmlns:a16="http://schemas.microsoft.com/office/drawing/2014/main" id="{4A02184F-E0A6-B91B-BE25-47C15BA14902}"/>
                    </a:ext>
                  </a:extLst>
                </p:cNvPr>
                <p:cNvSpPr/>
                <p:nvPr/>
              </p:nvSpPr>
              <p:spPr>
                <a:xfrm>
                  <a:off x="7833645" y="4988814"/>
                  <a:ext cx="59912" cy="81666"/>
                </a:xfrm>
                <a:custGeom>
                  <a:avLst/>
                  <a:gdLst>
                    <a:gd name="connsiteX0" fmla="*/ 40291 w 59912"/>
                    <a:gd name="connsiteY0" fmla="*/ 50292 h 81666"/>
                    <a:gd name="connsiteX1" fmla="*/ 39624 w 59912"/>
                    <a:gd name="connsiteY1" fmla="*/ 50292 h 81666"/>
                    <a:gd name="connsiteX2" fmla="*/ 39624 w 59912"/>
                    <a:gd name="connsiteY2" fmla="*/ 49625 h 81666"/>
                    <a:gd name="connsiteX3" fmla="*/ 41338 w 59912"/>
                    <a:gd name="connsiteY3" fmla="*/ 47339 h 81666"/>
                    <a:gd name="connsiteX4" fmla="*/ 42005 w 59912"/>
                    <a:gd name="connsiteY4" fmla="*/ 47339 h 81666"/>
                    <a:gd name="connsiteX5" fmla="*/ 42101 w 59912"/>
                    <a:gd name="connsiteY5" fmla="*/ 48006 h 81666"/>
                    <a:gd name="connsiteX6" fmla="*/ 40386 w 59912"/>
                    <a:gd name="connsiteY6" fmla="*/ 50292 h 81666"/>
                    <a:gd name="connsiteX7" fmla="*/ 40386 w 59912"/>
                    <a:gd name="connsiteY7" fmla="*/ 50292 h 81666"/>
                    <a:gd name="connsiteX8" fmla="*/ 38481 w 59912"/>
                    <a:gd name="connsiteY8" fmla="*/ 52483 h 81666"/>
                    <a:gd name="connsiteX9" fmla="*/ 38481 w 59912"/>
                    <a:gd name="connsiteY9" fmla="*/ 52483 h 81666"/>
                    <a:gd name="connsiteX10" fmla="*/ 36671 w 59912"/>
                    <a:gd name="connsiteY10" fmla="*/ 54673 h 81666"/>
                    <a:gd name="connsiteX11" fmla="*/ 36004 w 59912"/>
                    <a:gd name="connsiteY11" fmla="*/ 54673 h 81666"/>
                    <a:gd name="connsiteX12" fmla="*/ 36004 w 59912"/>
                    <a:gd name="connsiteY12" fmla="*/ 54007 h 81666"/>
                    <a:gd name="connsiteX13" fmla="*/ 37814 w 59912"/>
                    <a:gd name="connsiteY13" fmla="*/ 51816 h 81666"/>
                    <a:gd name="connsiteX14" fmla="*/ 38481 w 59912"/>
                    <a:gd name="connsiteY14" fmla="*/ 51816 h 81666"/>
                    <a:gd name="connsiteX15" fmla="*/ 38481 w 59912"/>
                    <a:gd name="connsiteY15" fmla="*/ 52483 h 81666"/>
                    <a:gd name="connsiteX16" fmla="*/ 43625 w 59912"/>
                    <a:gd name="connsiteY16" fmla="*/ 45720 h 81666"/>
                    <a:gd name="connsiteX17" fmla="*/ 42958 w 59912"/>
                    <a:gd name="connsiteY17" fmla="*/ 45720 h 81666"/>
                    <a:gd name="connsiteX18" fmla="*/ 42863 w 59912"/>
                    <a:gd name="connsiteY18" fmla="*/ 45053 h 81666"/>
                    <a:gd name="connsiteX19" fmla="*/ 44387 w 59912"/>
                    <a:gd name="connsiteY19" fmla="*/ 42672 h 81666"/>
                    <a:gd name="connsiteX20" fmla="*/ 45053 w 59912"/>
                    <a:gd name="connsiteY20" fmla="*/ 42481 h 81666"/>
                    <a:gd name="connsiteX21" fmla="*/ 45149 w 59912"/>
                    <a:gd name="connsiteY21" fmla="*/ 43148 h 81666"/>
                    <a:gd name="connsiteX22" fmla="*/ 43625 w 59912"/>
                    <a:gd name="connsiteY22" fmla="*/ 45529 h 81666"/>
                    <a:gd name="connsiteX23" fmla="*/ 43625 w 59912"/>
                    <a:gd name="connsiteY23" fmla="*/ 45529 h 81666"/>
                    <a:gd name="connsiteX24" fmla="*/ 34862 w 59912"/>
                    <a:gd name="connsiteY24" fmla="*/ 56769 h 81666"/>
                    <a:gd name="connsiteX25" fmla="*/ 34862 w 59912"/>
                    <a:gd name="connsiteY25" fmla="*/ 56769 h 81666"/>
                    <a:gd name="connsiteX26" fmla="*/ 32861 w 59912"/>
                    <a:gd name="connsiteY26" fmla="*/ 58864 h 81666"/>
                    <a:gd name="connsiteX27" fmla="*/ 32195 w 59912"/>
                    <a:gd name="connsiteY27" fmla="*/ 58864 h 81666"/>
                    <a:gd name="connsiteX28" fmla="*/ 32195 w 59912"/>
                    <a:gd name="connsiteY28" fmla="*/ 58198 h 81666"/>
                    <a:gd name="connsiteX29" fmla="*/ 34100 w 59912"/>
                    <a:gd name="connsiteY29" fmla="*/ 56197 h 81666"/>
                    <a:gd name="connsiteX30" fmla="*/ 34766 w 59912"/>
                    <a:gd name="connsiteY30" fmla="*/ 56197 h 81666"/>
                    <a:gd name="connsiteX31" fmla="*/ 34766 w 59912"/>
                    <a:gd name="connsiteY31" fmla="*/ 56864 h 81666"/>
                    <a:gd name="connsiteX32" fmla="*/ 46768 w 59912"/>
                    <a:gd name="connsiteY32" fmla="*/ 40957 h 81666"/>
                    <a:gd name="connsiteX33" fmla="*/ 46101 w 59912"/>
                    <a:gd name="connsiteY33" fmla="*/ 41053 h 81666"/>
                    <a:gd name="connsiteX34" fmla="*/ 45911 w 59912"/>
                    <a:gd name="connsiteY34" fmla="*/ 40386 h 81666"/>
                    <a:gd name="connsiteX35" fmla="*/ 47339 w 59912"/>
                    <a:gd name="connsiteY35" fmla="*/ 37909 h 81666"/>
                    <a:gd name="connsiteX36" fmla="*/ 48006 w 59912"/>
                    <a:gd name="connsiteY36" fmla="*/ 37719 h 81666"/>
                    <a:gd name="connsiteX37" fmla="*/ 48196 w 59912"/>
                    <a:gd name="connsiteY37" fmla="*/ 38386 h 81666"/>
                    <a:gd name="connsiteX38" fmla="*/ 46768 w 59912"/>
                    <a:gd name="connsiteY38" fmla="*/ 40862 h 81666"/>
                    <a:gd name="connsiteX39" fmla="*/ 46768 w 59912"/>
                    <a:gd name="connsiteY39" fmla="*/ 40862 h 81666"/>
                    <a:gd name="connsiteX40" fmla="*/ 30956 w 59912"/>
                    <a:gd name="connsiteY40" fmla="*/ 60865 h 81666"/>
                    <a:gd name="connsiteX41" fmla="*/ 30956 w 59912"/>
                    <a:gd name="connsiteY41" fmla="*/ 60865 h 81666"/>
                    <a:gd name="connsiteX42" fmla="*/ 28861 w 59912"/>
                    <a:gd name="connsiteY42" fmla="*/ 62865 h 81666"/>
                    <a:gd name="connsiteX43" fmla="*/ 28194 w 59912"/>
                    <a:gd name="connsiteY43" fmla="*/ 62865 h 81666"/>
                    <a:gd name="connsiteX44" fmla="*/ 28194 w 59912"/>
                    <a:gd name="connsiteY44" fmla="*/ 62198 h 81666"/>
                    <a:gd name="connsiteX45" fmla="*/ 30289 w 59912"/>
                    <a:gd name="connsiteY45" fmla="*/ 60293 h 81666"/>
                    <a:gd name="connsiteX46" fmla="*/ 30956 w 59912"/>
                    <a:gd name="connsiteY46" fmla="*/ 60293 h 81666"/>
                    <a:gd name="connsiteX47" fmla="*/ 30956 w 59912"/>
                    <a:gd name="connsiteY47" fmla="*/ 60960 h 81666"/>
                    <a:gd name="connsiteX48" fmla="*/ 49530 w 59912"/>
                    <a:gd name="connsiteY48" fmla="*/ 36004 h 81666"/>
                    <a:gd name="connsiteX49" fmla="*/ 48959 w 59912"/>
                    <a:gd name="connsiteY49" fmla="*/ 36100 h 81666"/>
                    <a:gd name="connsiteX50" fmla="*/ 48768 w 59912"/>
                    <a:gd name="connsiteY50" fmla="*/ 35433 h 81666"/>
                    <a:gd name="connsiteX51" fmla="*/ 50006 w 59912"/>
                    <a:gd name="connsiteY51" fmla="*/ 32861 h 81666"/>
                    <a:gd name="connsiteX52" fmla="*/ 50673 w 59912"/>
                    <a:gd name="connsiteY52" fmla="*/ 32671 h 81666"/>
                    <a:gd name="connsiteX53" fmla="*/ 50863 w 59912"/>
                    <a:gd name="connsiteY53" fmla="*/ 33338 h 81666"/>
                    <a:gd name="connsiteX54" fmla="*/ 49625 w 59912"/>
                    <a:gd name="connsiteY54" fmla="*/ 35909 h 81666"/>
                    <a:gd name="connsiteX55" fmla="*/ 49625 w 59912"/>
                    <a:gd name="connsiteY55" fmla="*/ 35909 h 81666"/>
                    <a:gd name="connsiteX56" fmla="*/ 26765 w 59912"/>
                    <a:gd name="connsiteY56" fmla="*/ 64675 h 81666"/>
                    <a:gd name="connsiteX57" fmla="*/ 26765 w 59912"/>
                    <a:gd name="connsiteY57" fmla="*/ 64675 h 81666"/>
                    <a:gd name="connsiteX58" fmla="*/ 24575 w 59912"/>
                    <a:gd name="connsiteY58" fmla="*/ 66484 h 81666"/>
                    <a:gd name="connsiteX59" fmla="*/ 23908 w 59912"/>
                    <a:gd name="connsiteY59" fmla="*/ 66484 h 81666"/>
                    <a:gd name="connsiteX60" fmla="*/ 23908 w 59912"/>
                    <a:gd name="connsiteY60" fmla="*/ 65818 h 81666"/>
                    <a:gd name="connsiteX61" fmla="*/ 26003 w 59912"/>
                    <a:gd name="connsiteY61" fmla="*/ 64008 h 81666"/>
                    <a:gd name="connsiteX62" fmla="*/ 26670 w 59912"/>
                    <a:gd name="connsiteY62" fmla="*/ 64008 h 81666"/>
                    <a:gd name="connsiteX63" fmla="*/ 26670 w 59912"/>
                    <a:gd name="connsiteY63" fmla="*/ 64579 h 81666"/>
                    <a:gd name="connsiteX64" fmla="*/ 52007 w 59912"/>
                    <a:gd name="connsiteY64" fmla="*/ 30956 h 81666"/>
                    <a:gd name="connsiteX65" fmla="*/ 51435 w 59912"/>
                    <a:gd name="connsiteY65" fmla="*/ 31051 h 81666"/>
                    <a:gd name="connsiteX66" fmla="*/ 51245 w 59912"/>
                    <a:gd name="connsiteY66" fmla="*/ 30480 h 81666"/>
                    <a:gd name="connsiteX67" fmla="*/ 52388 w 59912"/>
                    <a:gd name="connsiteY67" fmla="*/ 27908 h 81666"/>
                    <a:gd name="connsiteX68" fmla="*/ 53054 w 59912"/>
                    <a:gd name="connsiteY68" fmla="*/ 27622 h 81666"/>
                    <a:gd name="connsiteX69" fmla="*/ 53340 w 59912"/>
                    <a:gd name="connsiteY69" fmla="*/ 28289 h 81666"/>
                    <a:gd name="connsiteX70" fmla="*/ 52197 w 59912"/>
                    <a:gd name="connsiteY70" fmla="*/ 30956 h 81666"/>
                    <a:gd name="connsiteX71" fmla="*/ 52197 w 59912"/>
                    <a:gd name="connsiteY71" fmla="*/ 30956 h 81666"/>
                    <a:gd name="connsiteX72" fmla="*/ 22384 w 59912"/>
                    <a:gd name="connsiteY72" fmla="*/ 68294 h 81666"/>
                    <a:gd name="connsiteX73" fmla="*/ 22384 w 59912"/>
                    <a:gd name="connsiteY73" fmla="*/ 68294 h 81666"/>
                    <a:gd name="connsiteX74" fmla="*/ 20098 w 59912"/>
                    <a:gd name="connsiteY74" fmla="*/ 70009 h 81666"/>
                    <a:gd name="connsiteX75" fmla="*/ 19431 w 59912"/>
                    <a:gd name="connsiteY75" fmla="*/ 69913 h 81666"/>
                    <a:gd name="connsiteX76" fmla="*/ 19431 w 59912"/>
                    <a:gd name="connsiteY76" fmla="*/ 69247 h 81666"/>
                    <a:gd name="connsiteX77" fmla="*/ 21717 w 59912"/>
                    <a:gd name="connsiteY77" fmla="*/ 67532 h 81666"/>
                    <a:gd name="connsiteX78" fmla="*/ 22384 w 59912"/>
                    <a:gd name="connsiteY78" fmla="*/ 67532 h 81666"/>
                    <a:gd name="connsiteX79" fmla="*/ 22384 w 59912"/>
                    <a:gd name="connsiteY79" fmla="*/ 68104 h 81666"/>
                    <a:gd name="connsiteX80" fmla="*/ 54197 w 59912"/>
                    <a:gd name="connsiteY80" fmla="*/ 25717 h 81666"/>
                    <a:gd name="connsiteX81" fmla="*/ 53626 w 59912"/>
                    <a:gd name="connsiteY81" fmla="*/ 25908 h 81666"/>
                    <a:gd name="connsiteX82" fmla="*/ 53340 w 59912"/>
                    <a:gd name="connsiteY82" fmla="*/ 25337 h 81666"/>
                    <a:gd name="connsiteX83" fmla="*/ 54293 w 59912"/>
                    <a:gd name="connsiteY83" fmla="*/ 22670 h 81666"/>
                    <a:gd name="connsiteX84" fmla="*/ 54864 w 59912"/>
                    <a:gd name="connsiteY84" fmla="*/ 22384 h 81666"/>
                    <a:gd name="connsiteX85" fmla="*/ 55150 w 59912"/>
                    <a:gd name="connsiteY85" fmla="*/ 22955 h 81666"/>
                    <a:gd name="connsiteX86" fmla="*/ 54197 w 59912"/>
                    <a:gd name="connsiteY86" fmla="*/ 25622 h 81666"/>
                    <a:gd name="connsiteX87" fmla="*/ 54197 w 59912"/>
                    <a:gd name="connsiteY87" fmla="*/ 25717 h 81666"/>
                    <a:gd name="connsiteX88" fmla="*/ 17907 w 59912"/>
                    <a:gd name="connsiteY88" fmla="*/ 71723 h 81666"/>
                    <a:gd name="connsiteX89" fmla="*/ 17812 w 59912"/>
                    <a:gd name="connsiteY89" fmla="*/ 71818 h 81666"/>
                    <a:gd name="connsiteX90" fmla="*/ 15430 w 59912"/>
                    <a:gd name="connsiteY90" fmla="*/ 73438 h 81666"/>
                    <a:gd name="connsiteX91" fmla="*/ 14764 w 59912"/>
                    <a:gd name="connsiteY91" fmla="*/ 73342 h 81666"/>
                    <a:gd name="connsiteX92" fmla="*/ 14859 w 59912"/>
                    <a:gd name="connsiteY92" fmla="*/ 72676 h 81666"/>
                    <a:gd name="connsiteX93" fmla="*/ 17240 w 59912"/>
                    <a:gd name="connsiteY93" fmla="*/ 71056 h 81666"/>
                    <a:gd name="connsiteX94" fmla="*/ 17907 w 59912"/>
                    <a:gd name="connsiteY94" fmla="*/ 71152 h 81666"/>
                    <a:gd name="connsiteX95" fmla="*/ 17907 w 59912"/>
                    <a:gd name="connsiteY95" fmla="*/ 71723 h 81666"/>
                    <a:gd name="connsiteX96" fmla="*/ 56102 w 59912"/>
                    <a:gd name="connsiteY96" fmla="*/ 20383 h 81666"/>
                    <a:gd name="connsiteX97" fmla="*/ 55626 w 59912"/>
                    <a:gd name="connsiteY97" fmla="*/ 20574 h 81666"/>
                    <a:gd name="connsiteX98" fmla="*/ 55340 w 59912"/>
                    <a:gd name="connsiteY98" fmla="*/ 20002 h 81666"/>
                    <a:gd name="connsiteX99" fmla="*/ 56102 w 59912"/>
                    <a:gd name="connsiteY99" fmla="*/ 17335 h 81666"/>
                    <a:gd name="connsiteX100" fmla="*/ 56674 w 59912"/>
                    <a:gd name="connsiteY100" fmla="*/ 16954 h 81666"/>
                    <a:gd name="connsiteX101" fmla="*/ 57055 w 59912"/>
                    <a:gd name="connsiteY101" fmla="*/ 17526 h 81666"/>
                    <a:gd name="connsiteX102" fmla="*/ 56293 w 59912"/>
                    <a:gd name="connsiteY102" fmla="*/ 20288 h 81666"/>
                    <a:gd name="connsiteX103" fmla="*/ 56293 w 59912"/>
                    <a:gd name="connsiteY103" fmla="*/ 20479 h 81666"/>
                    <a:gd name="connsiteX104" fmla="*/ 13240 w 59912"/>
                    <a:gd name="connsiteY104" fmla="*/ 74771 h 81666"/>
                    <a:gd name="connsiteX105" fmla="*/ 13145 w 59912"/>
                    <a:gd name="connsiteY105" fmla="*/ 74866 h 81666"/>
                    <a:gd name="connsiteX106" fmla="*/ 10763 w 59912"/>
                    <a:gd name="connsiteY106" fmla="*/ 76390 h 81666"/>
                    <a:gd name="connsiteX107" fmla="*/ 10096 w 59912"/>
                    <a:gd name="connsiteY107" fmla="*/ 76200 h 81666"/>
                    <a:gd name="connsiteX108" fmla="*/ 10287 w 59912"/>
                    <a:gd name="connsiteY108" fmla="*/ 75533 h 81666"/>
                    <a:gd name="connsiteX109" fmla="*/ 12668 w 59912"/>
                    <a:gd name="connsiteY109" fmla="*/ 74009 h 81666"/>
                    <a:gd name="connsiteX110" fmla="*/ 13335 w 59912"/>
                    <a:gd name="connsiteY110" fmla="*/ 74200 h 81666"/>
                    <a:gd name="connsiteX111" fmla="*/ 13335 w 59912"/>
                    <a:gd name="connsiteY111" fmla="*/ 74771 h 81666"/>
                    <a:gd name="connsiteX112" fmla="*/ 57626 w 59912"/>
                    <a:gd name="connsiteY112" fmla="*/ 14859 h 81666"/>
                    <a:gd name="connsiteX113" fmla="*/ 57150 w 59912"/>
                    <a:gd name="connsiteY113" fmla="*/ 15049 h 81666"/>
                    <a:gd name="connsiteX114" fmla="*/ 56769 w 59912"/>
                    <a:gd name="connsiteY114" fmla="*/ 14478 h 81666"/>
                    <a:gd name="connsiteX115" fmla="*/ 57341 w 59912"/>
                    <a:gd name="connsiteY115" fmla="*/ 11716 h 81666"/>
                    <a:gd name="connsiteX116" fmla="*/ 57912 w 59912"/>
                    <a:gd name="connsiteY116" fmla="*/ 11335 h 81666"/>
                    <a:gd name="connsiteX117" fmla="*/ 58293 w 59912"/>
                    <a:gd name="connsiteY117" fmla="*/ 11906 h 81666"/>
                    <a:gd name="connsiteX118" fmla="*/ 57626 w 59912"/>
                    <a:gd name="connsiteY118" fmla="*/ 14668 h 81666"/>
                    <a:gd name="connsiteX119" fmla="*/ 57626 w 59912"/>
                    <a:gd name="connsiteY119" fmla="*/ 14859 h 81666"/>
                    <a:gd name="connsiteX120" fmla="*/ 8382 w 59912"/>
                    <a:gd name="connsiteY120" fmla="*/ 77629 h 81666"/>
                    <a:gd name="connsiteX121" fmla="*/ 8192 w 59912"/>
                    <a:gd name="connsiteY121" fmla="*/ 77724 h 81666"/>
                    <a:gd name="connsiteX122" fmla="*/ 5715 w 59912"/>
                    <a:gd name="connsiteY122" fmla="*/ 79057 h 81666"/>
                    <a:gd name="connsiteX123" fmla="*/ 5048 w 59912"/>
                    <a:gd name="connsiteY123" fmla="*/ 78867 h 81666"/>
                    <a:gd name="connsiteX124" fmla="*/ 5239 w 59912"/>
                    <a:gd name="connsiteY124" fmla="*/ 78200 h 81666"/>
                    <a:gd name="connsiteX125" fmla="*/ 7715 w 59912"/>
                    <a:gd name="connsiteY125" fmla="*/ 76867 h 81666"/>
                    <a:gd name="connsiteX126" fmla="*/ 8382 w 59912"/>
                    <a:gd name="connsiteY126" fmla="*/ 77057 h 81666"/>
                    <a:gd name="connsiteX127" fmla="*/ 8382 w 59912"/>
                    <a:gd name="connsiteY127" fmla="*/ 77533 h 81666"/>
                    <a:gd name="connsiteX128" fmla="*/ 3429 w 59912"/>
                    <a:gd name="connsiteY128" fmla="*/ 80296 h 81666"/>
                    <a:gd name="connsiteX129" fmla="*/ 3238 w 59912"/>
                    <a:gd name="connsiteY129" fmla="*/ 80391 h 81666"/>
                    <a:gd name="connsiteX130" fmla="*/ 667 w 59912"/>
                    <a:gd name="connsiteY130" fmla="*/ 81629 h 81666"/>
                    <a:gd name="connsiteX131" fmla="*/ 0 w 59912"/>
                    <a:gd name="connsiteY131" fmla="*/ 81439 h 81666"/>
                    <a:gd name="connsiteX132" fmla="*/ 191 w 59912"/>
                    <a:gd name="connsiteY132" fmla="*/ 80772 h 81666"/>
                    <a:gd name="connsiteX133" fmla="*/ 2762 w 59912"/>
                    <a:gd name="connsiteY133" fmla="*/ 79534 h 81666"/>
                    <a:gd name="connsiteX134" fmla="*/ 3429 w 59912"/>
                    <a:gd name="connsiteY134" fmla="*/ 79724 h 81666"/>
                    <a:gd name="connsiteX135" fmla="*/ 3429 w 59912"/>
                    <a:gd name="connsiteY135" fmla="*/ 80200 h 81666"/>
                    <a:gd name="connsiteX136" fmla="*/ 58769 w 59912"/>
                    <a:gd name="connsiteY136" fmla="*/ 9239 h 81666"/>
                    <a:gd name="connsiteX137" fmla="*/ 58293 w 59912"/>
                    <a:gd name="connsiteY137" fmla="*/ 9430 h 81666"/>
                    <a:gd name="connsiteX138" fmla="*/ 57912 w 59912"/>
                    <a:gd name="connsiteY138" fmla="*/ 8858 h 81666"/>
                    <a:gd name="connsiteX139" fmla="*/ 58293 w 59912"/>
                    <a:gd name="connsiteY139" fmla="*/ 6096 h 81666"/>
                    <a:gd name="connsiteX140" fmla="*/ 58864 w 59912"/>
                    <a:gd name="connsiteY140" fmla="*/ 5715 h 81666"/>
                    <a:gd name="connsiteX141" fmla="*/ 59246 w 59912"/>
                    <a:gd name="connsiteY141" fmla="*/ 6191 h 81666"/>
                    <a:gd name="connsiteX142" fmla="*/ 58864 w 59912"/>
                    <a:gd name="connsiteY142" fmla="*/ 9049 h 81666"/>
                    <a:gd name="connsiteX143" fmla="*/ 58864 w 59912"/>
                    <a:gd name="connsiteY143" fmla="*/ 9239 h 81666"/>
                    <a:gd name="connsiteX144" fmla="*/ 59531 w 59912"/>
                    <a:gd name="connsiteY144" fmla="*/ 3620 h 81666"/>
                    <a:gd name="connsiteX145" fmla="*/ 59150 w 59912"/>
                    <a:gd name="connsiteY145" fmla="*/ 3810 h 81666"/>
                    <a:gd name="connsiteX146" fmla="*/ 58769 w 59912"/>
                    <a:gd name="connsiteY146" fmla="*/ 3334 h 81666"/>
                    <a:gd name="connsiteX147" fmla="*/ 58960 w 59912"/>
                    <a:gd name="connsiteY147" fmla="*/ 476 h 81666"/>
                    <a:gd name="connsiteX148" fmla="*/ 59436 w 59912"/>
                    <a:gd name="connsiteY148" fmla="*/ 0 h 81666"/>
                    <a:gd name="connsiteX149" fmla="*/ 59912 w 59912"/>
                    <a:gd name="connsiteY149" fmla="*/ 476 h 81666"/>
                    <a:gd name="connsiteX150" fmla="*/ 59722 w 59912"/>
                    <a:gd name="connsiteY150" fmla="*/ 3334 h 81666"/>
                    <a:gd name="connsiteX151" fmla="*/ 59627 w 59912"/>
                    <a:gd name="connsiteY151" fmla="*/ 3620 h 81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</a:cxnLst>
                  <a:rect l="l" t="t" r="r" b="b"/>
                  <a:pathLst>
                    <a:path w="59912" h="81666">
                      <a:moveTo>
                        <a:pt x="40291" y="50292"/>
                      </a:moveTo>
                      <a:cubicBezTo>
                        <a:pt x="40291" y="50292"/>
                        <a:pt x="39814" y="50578"/>
                        <a:pt x="39624" y="50292"/>
                      </a:cubicBezTo>
                      <a:cubicBezTo>
                        <a:pt x="39434" y="50197"/>
                        <a:pt x="39434" y="49816"/>
                        <a:pt x="39624" y="49625"/>
                      </a:cubicBezTo>
                      <a:cubicBezTo>
                        <a:pt x="40196" y="48863"/>
                        <a:pt x="40767" y="48101"/>
                        <a:pt x="41338" y="47339"/>
                      </a:cubicBezTo>
                      <a:cubicBezTo>
                        <a:pt x="41529" y="47149"/>
                        <a:pt x="41815" y="47054"/>
                        <a:pt x="42005" y="47339"/>
                      </a:cubicBezTo>
                      <a:cubicBezTo>
                        <a:pt x="42196" y="47530"/>
                        <a:pt x="42291" y="47815"/>
                        <a:pt x="42101" y="48006"/>
                      </a:cubicBezTo>
                      <a:cubicBezTo>
                        <a:pt x="41529" y="48768"/>
                        <a:pt x="40958" y="49530"/>
                        <a:pt x="40386" y="50292"/>
                      </a:cubicBezTo>
                      <a:lnTo>
                        <a:pt x="40386" y="50292"/>
                      </a:lnTo>
                      <a:close/>
                      <a:moveTo>
                        <a:pt x="38481" y="52483"/>
                      </a:moveTo>
                      <a:lnTo>
                        <a:pt x="38481" y="52483"/>
                      </a:lnTo>
                      <a:cubicBezTo>
                        <a:pt x="37910" y="53245"/>
                        <a:pt x="37243" y="53912"/>
                        <a:pt x="36671" y="54673"/>
                      </a:cubicBezTo>
                      <a:cubicBezTo>
                        <a:pt x="36481" y="54864"/>
                        <a:pt x="36195" y="54864"/>
                        <a:pt x="36004" y="54673"/>
                      </a:cubicBezTo>
                      <a:cubicBezTo>
                        <a:pt x="35814" y="54483"/>
                        <a:pt x="35814" y="54197"/>
                        <a:pt x="36004" y="54007"/>
                      </a:cubicBezTo>
                      <a:cubicBezTo>
                        <a:pt x="36671" y="53340"/>
                        <a:pt x="37243" y="52578"/>
                        <a:pt x="37814" y="51816"/>
                      </a:cubicBezTo>
                      <a:cubicBezTo>
                        <a:pt x="38005" y="51625"/>
                        <a:pt x="38291" y="51625"/>
                        <a:pt x="38481" y="51816"/>
                      </a:cubicBezTo>
                      <a:cubicBezTo>
                        <a:pt x="38671" y="52006"/>
                        <a:pt x="38671" y="52292"/>
                        <a:pt x="38481" y="52483"/>
                      </a:cubicBezTo>
                      <a:close/>
                      <a:moveTo>
                        <a:pt x="43625" y="45720"/>
                      </a:moveTo>
                      <a:cubicBezTo>
                        <a:pt x="43625" y="45720"/>
                        <a:pt x="43148" y="45910"/>
                        <a:pt x="42958" y="45720"/>
                      </a:cubicBezTo>
                      <a:cubicBezTo>
                        <a:pt x="42767" y="45529"/>
                        <a:pt x="42672" y="45244"/>
                        <a:pt x="42863" y="45053"/>
                      </a:cubicBezTo>
                      <a:cubicBezTo>
                        <a:pt x="43434" y="44291"/>
                        <a:pt x="43910" y="43529"/>
                        <a:pt x="44387" y="42672"/>
                      </a:cubicBezTo>
                      <a:cubicBezTo>
                        <a:pt x="44577" y="42481"/>
                        <a:pt x="44863" y="42386"/>
                        <a:pt x="45053" y="42481"/>
                      </a:cubicBezTo>
                      <a:cubicBezTo>
                        <a:pt x="45244" y="42672"/>
                        <a:pt x="45339" y="42958"/>
                        <a:pt x="45149" y="43148"/>
                      </a:cubicBezTo>
                      <a:cubicBezTo>
                        <a:pt x="44672" y="43910"/>
                        <a:pt x="44101" y="44672"/>
                        <a:pt x="43625" y="45529"/>
                      </a:cubicBezTo>
                      <a:cubicBezTo>
                        <a:pt x="43625" y="45529"/>
                        <a:pt x="43625" y="45529"/>
                        <a:pt x="43625" y="45529"/>
                      </a:cubicBezTo>
                      <a:close/>
                      <a:moveTo>
                        <a:pt x="34862" y="56769"/>
                      </a:moveTo>
                      <a:cubicBezTo>
                        <a:pt x="34862" y="56769"/>
                        <a:pt x="34862" y="56769"/>
                        <a:pt x="34862" y="56769"/>
                      </a:cubicBezTo>
                      <a:cubicBezTo>
                        <a:pt x="34195" y="57436"/>
                        <a:pt x="33528" y="58198"/>
                        <a:pt x="32861" y="58864"/>
                      </a:cubicBezTo>
                      <a:cubicBezTo>
                        <a:pt x="32671" y="59055"/>
                        <a:pt x="32385" y="59055"/>
                        <a:pt x="32195" y="58864"/>
                      </a:cubicBezTo>
                      <a:cubicBezTo>
                        <a:pt x="32004" y="58674"/>
                        <a:pt x="32004" y="58388"/>
                        <a:pt x="32195" y="58198"/>
                      </a:cubicBezTo>
                      <a:cubicBezTo>
                        <a:pt x="32861" y="57531"/>
                        <a:pt x="33528" y="56864"/>
                        <a:pt x="34100" y="56197"/>
                      </a:cubicBezTo>
                      <a:cubicBezTo>
                        <a:pt x="34290" y="56007"/>
                        <a:pt x="34576" y="56007"/>
                        <a:pt x="34766" y="56197"/>
                      </a:cubicBezTo>
                      <a:cubicBezTo>
                        <a:pt x="34957" y="56388"/>
                        <a:pt x="34957" y="56674"/>
                        <a:pt x="34766" y="56864"/>
                      </a:cubicBezTo>
                      <a:close/>
                      <a:moveTo>
                        <a:pt x="46768" y="40957"/>
                      </a:moveTo>
                      <a:cubicBezTo>
                        <a:pt x="46768" y="40957"/>
                        <a:pt x="46387" y="41243"/>
                        <a:pt x="46101" y="41053"/>
                      </a:cubicBezTo>
                      <a:cubicBezTo>
                        <a:pt x="45815" y="40957"/>
                        <a:pt x="45815" y="40672"/>
                        <a:pt x="45911" y="40386"/>
                      </a:cubicBezTo>
                      <a:cubicBezTo>
                        <a:pt x="46387" y="39529"/>
                        <a:pt x="46863" y="38767"/>
                        <a:pt x="47339" y="37909"/>
                      </a:cubicBezTo>
                      <a:cubicBezTo>
                        <a:pt x="47435" y="37719"/>
                        <a:pt x="47720" y="37624"/>
                        <a:pt x="48006" y="37719"/>
                      </a:cubicBezTo>
                      <a:cubicBezTo>
                        <a:pt x="48196" y="37814"/>
                        <a:pt x="48292" y="38100"/>
                        <a:pt x="48196" y="38386"/>
                      </a:cubicBezTo>
                      <a:cubicBezTo>
                        <a:pt x="47720" y="39243"/>
                        <a:pt x="47244" y="40005"/>
                        <a:pt x="46768" y="40862"/>
                      </a:cubicBezTo>
                      <a:cubicBezTo>
                        <a:pt x="46768" y="40862"/>
                        <a:pt x="46768" y="40862"/>
                        <a:pt x="46768" y="40862"/>
                      </a:cubicBezTo>
                      <a:close/>
                      <a:moveTo>
                        <a:pt x="30956" y="60865"/>
                      </a:moveTo>
                      <a:cubicBezTo>
                        <a:pt x="30956" y="60865"/>
                        <a:pt x="30956" y="60865"/>
                        <a:pt x="30956" y="60865"/>
                      </a:cubicBezTo>
                      <a:cubicBezTo>
                        <a:pt x="30289" y="61531"/>
                        <a:pt x="29623" y="62198"/>
                        <a:pt x="28861" y="62865"/>
                      </a:cubicBezTo>
                      <a:cubicBezTo>
                        <a:pt x="28670" y="63055"/>
                        <a:pt x="28385" y="63055"/>
                        <a:pt x="28194" y="62865"/>
                      </a:cubicBezTo>
                      <a:cubicBezTo>
                        <a:pt x="28004" y="62674"/>
                        <a:pt x="28004" y="62389"/>
                        <a:pt x="28194" y="62198"/>
                      </a:cubicBezTo>
                      <a:cubicBezTo>
                        <a:pt x="28861" y="61531"/>
                        <a:pt x="29528" y="60960"/>
                        <a:pt x="30289" y="60293"/>
                      </a:cubicBezTo>
                      <a:cubicBezTo>
                        <a:pt x="30480" y="60103"/>
                        <a:pt x="30766" y="60103"/>
                        <a:pt x="30956" y="60293"/>
                      </a:cubicBezTo>
                      <a:cubicBezTo>
                        <a:pt x="31147" y="60484"/>
                        <a:pt x="31147" y="60770"/>
                        <a:pt x="30956" y="60960"/>
                      </a:cubicBezTo>
                      <a:close/>
                      <a:moveTo>
                        <a:pt x="49530" y="36004"/>
                      </a:moveTo>
                      <a:cubicBezTo>
                        <a:pt x="49530" y="36004"/>
                        <a:pt x="49149" y="36195"/>
                        <a:pt x="48959" y="36100"/>
                      </a:cubicBezTo>
                      <a:cubicBezTo>
                        <a:pt x="48768" y="36004"/>
                        <a:pt x="48673" y="35719"/>
                        <a:pt x="48768" y="35433"/>
                      </a:cubicBezTo>
                      <a:cubicBezTo>
                        <a:pt x="49244" y="34576"/>
                        <a:pt x="49625" y="33718"/>
                        <a:pt x="50006" y="32861"/>
                      </a:cubicBezTo>
                      <a:cubicBezTo>
                        <a:pt x="50102" y="32671"/>
                        <a:pt x="50387" y="32480"/>
                        <a:pt x="50673" y="32671"/>
                      </a:cubicBezTo>
                      <a:cubicBezTo>
                        <a:pt x="50863" y="32766"/>
                        <a:pt x="50959" y="33052"/>
                        <a:pt x="50863" y="33338"/>
                      </a:cubicBezTo>
                      <a:cubicBezTo>
                        <a:pt x="50483" y="34195"/>
                        <a:pt x="50006" y="35052"/>
                        <a:pt x="49625" y="35909"/>
                      </a:cubicBezTo>
                      <a:cubicBezTo>
                        <a:pt x="49625" y="35909"/>
                        <a:pt x="49625" y="35909"/>
                        <a:pt x="49625" y="35909"/>
                      </a:cubicBezTo>
                      <a:close/>
                      <a:moveTo>
                        <a:pt x="26765" y="64675"/>
                      </a:moveTo>
                      <a:cubicBezTo>
                        <a:pt x="26765" y="64675"/>
                        <a:pt x="26765" y="64675"/>
                        <a:pt x="26765" y="64675"/>
                      </a:cubicBezTo>
                      <a:cubicBezTo>
                        <a:pt x="26003" y="65246"/>
                        <a:pt x="25337" y="65913"/>
                        <a:pt x="24575" y="66484"/>
                      </a:cubicBezTo>
                      <a:cubicBezTo>
                        <a:pt x="24384" y="66675"/>
                        <a:pt x="24098" y="66675"/>
                        <a:pt x="23908" y="66484"/>
                      </a:cubicBezTo>
                      <a:cubicBezTo>
                        <a:pt x="23717" y="66294"/>
                        <a:pt x="23813" y="66008"/>
                        <a:pt x="23908" y="65818"/>
                      </a:cubicBezTo>
                      <a:cubicBezTo>
                        <a:pt x="24670" y="65246"/>
                        <a:pt x="25337" y="64579"/>
                        <a:pt x="26003" y="64008"/>
                      </a:cubicBezTo>
                      <a:cubicBezTo>
                        <a:pt x="26194" y="63817"/>
                        <a:pt x="26479" y="63817"/>
                        <a:pt x="26670" y="64008"/>
                      </a:cubicBezTo>
                      <a:cubicBezTo>
                        <a:pt x="26765" y="64198"/>
                        <a:pt x="26765" y="64484"/>
                        <a:pt x="26670" y="64579"/>
                      </a:cubicBezTo>
                      <a:close/>
                      <a:moveTo>
                        <a:pt x="52007" y="30956"/>
                      </a:moveTo>
                      <a:cubicBezTo>
                        <a:pt x="52007" y="30956"/>
                        <a:pt x="51626" y="31147"/>
                        <a:pt x="51435" y="31051"/>
                      </a:cubicBezTo>
                      <a:cubicBezTo>
                        <a:pt x="51149" y="31051"/>
                        <a:pt x="51054" y="30671"/>
                        <a:pt x="51245" y="30480"/>
                      </a:cubicBezTo>
                      <a:cubicBezTo>
                        <a:pt x="51626" y="29623"/>
                        <a:pt x="52007" y="28765"/>
                        <a:pt x="52388" y="27908"/>
                      </a:cubicBezTo>
                      <a:cubicBezTo>
                        <a:pt x="52483" y="27622"/>
                        <a:pt x="52769" y="27527"/>
                        <a:pt x="53054" y="27622"/>
                      </a:cubicBezTo>
                      <a:cubicBezTo>
                        <a:pt x="53245" y="27718"/>
                        <a:pt x="53435" y="28004"/>
                        <a:pt x="53340" y="28289"/>
                      </a:cubicBezTo>
                      <a:cubicBezTo>
                        <a:pt x="52959" y="29146"/>
                        <a:pt x="52578" y="30004"/>
                        <a:pt x="52197" y="30956"/>
                      </a:cubicBezTo>
                      <a:cubicBezTo>
                        <a:pt x="52197" y="30956"/>
                        <a:pt x="52197" y="30956"/>
                        <a:pt x="52197" y="30956"/>
                      </a:cubicBezTo>
                      <a:close/>
                      <a:moveTo>
                        <a:pt x="22384" y="68294"/>
                      </a:moveTo>
                      <a:cubicBezTo>
                        <a:pt x="22384" y="68294"/>
                        <a:pt x="22384" y="68294"/>
                        <a:pt x="22384" y="68294"/>
                      </a:cubicBezTo>
                      <a:cubicBezTo>
                        <a:pt x="21622" y="68866"/>
                        <a:pt x="20860" y="69437"/>
                        <a:pt x="20098" y="70009"/>
                      </a:cubicBezTo>
                      <a:cubicBezTo>
                        <a:pt x="19907" y="70104"/>
                        <a:pt x="19621" y="70104"/>
                        <a:pt x="19431" y="69913"/>
                      </a:cubicBezTo>
                      <a:cubicBezTo>
                        <a:pt x="19241" y="69723"/>
                        <a:pt x="19336" y="69437"/>
                        <a:pt x="19431" y="69247"/>
                      </a:cubicBezTo>
                      <a:cubicBezTo>
                        <a:pt x="20193" y="68675"/>
                        <a:pt x="20955" y="68104"/>
                        <a:pt x="21717" y="67532"/>
                      </a:cubicBezTo>
                      <a:cubicBezTo>
                        <a:pt x="21908" y="67342"/>
                        <a:pt x="22193" y="67437"/>
                        <a:pt x="22384" y="67532"/>
                      </a:cubicBezTo>
                      <a:cubicBezTo>
                        <a:pt x="22574" y="67723"/>
                        <a:pt x="22574" y="67913"/>
                        <a:pt x="22384" y="68104"/>
                      </a:cubicBezTo>
                      <a:close/>
                      <a:moveTo>
                        <a:pt x="54197" y="25717"/>
                      </a:moveTo>
                      <a:cubicBezTo>
                        <a:pt x="54197" y="25717"/>
                        <a:pt x="53816" y="25908"/>
                        <a:pt x="53626" y="25908"/>
                      </a:cubicBezTo>
                      <a:cubicBezTo>
                        <a:pt x="53340" y="25908"/>
                        <a:pt x="53245" y="25527"/>
                        <a:pt x="53340" y="25337"/>
                      </a:cubicBezTo>
                      <a:cubicBezTo>
                        <a:pt x="53626" y="24479"/>
                        <a:pt x="54007" y="23527"/>
                        <a:pt x="54293" y="22670"/>
                      </a:cubicBezTo>
                      <a:cubicBezTo>
                        <a:pt x="54293" y="22479"/>
                        <a:pt x="54674" y="22288"/>
                        <a:pt x="54864" y="22384"/>
                      </a:cubicBezTo>
                      <a:cubicBezTo>
                        <a:pt x="55150" y="22384"/>
                        <a:pt x="55245" y="22765"/>
                        <a:pt x="55150" y="22955"/>
                      </a:cubicBezTo>
                      <a:cubicBezTo>
                        <a:pt x="54864" y="23813"/>
                        <a:pt x="54483" y="24765"/>
                        <a:pt x="54197" y="25622"/>
                      </a:cubicBezTo>
                      <a:cubicBezTo>
                        <a:pt x="54197" y="25622"/>
                        <a:pt x="54197" y="25622"/>
                        <a:pt x="54197" y="25717"/>
                      </a:cubicBezTo>
                      <a:close/>
                      <a:moveTo>
                        <a:pt x="17907" y="71723"/>
                      </a:moveTo>
                      <a:cubicBezTo>
                        <a:pt x="17907" y="71723"/>
                        <a:pt x="17907" y="71723"/>
                        <a:pt x="17812" y="71818"/>
                      </a:cubicBezTo>
                      <a:cubicBezTo>
                        <a:pt x="17050" y="72390"/>
                        <a:pt x="16288" y="72866"/>
                        <a:pt x="15430" y="73438"/>
                      </a:cubicBezTo>
                      <a:cubicBezTo>
                        <a:pt x="15145" y="73533"/>
                        <a:pt x="14859" y="73438"/>
                        <a:pt x="14764" y="73342"/>
                      </a:cubicBezTo>
                      <a:cubicBezTo>
                        <a:pt x="14669" y="73152"/>
                        <a:pt x="14764" y="72866"/>
                        <a:pt x="14859" y="72676"/>
                      </a:cubicBezTo>
                      <a:cubicBezTo>
                        <a:pt x="15621" y="72104"/>
                        <a:pt x="16478" y="71628"/>
                        <a:pt x="17240" y="71056"/>
                      </a:cubicBezTo>
                      <a:cubicBezTo>
                        <a:pt x="17431" y="70866"/>
                        <a:pt x="17717" y="70961"/>
                        <a:pt x="17907" y="71152"/>
                      </a:cubicBezTo>
                      <a:cubicBezTo>
                        <a:pt x="18002" y="71342"/>
                        <a:pt x="18002" y="71533"/>
                        <a:pt x="17907" y="71723"/>
                      </a:cubicBezTo>
                      <a:close/>
                      <a:moveTo>
                        <a:pt x="56102" y="20383"/>
                      </a:moveTo>
                      <a:cubicBezTo>
                        <a:pt x="56102" y="20383"/>
                        <a:pt x="55817" y="20574"/>
                        <a:pt x="55626" y="20574"/>
                      </a:cubicBezTo>
                      <a:cubicBezTo>
                        <a:pt x="55340" y="20574"/>
                        <a:pt x="55245" y="20193"/>
                        <a:pt x="55340" y="20002"/>
                      </a:cubicBezTo>
                      <a:cubicBezTo>
                        <a:pt x="55626" y="19050"/>
                        <a:pt x="55912" y="18193"/>
                        <a:pt x="56102" y="17335"/>
                      </a:cubicBezTo>
                      <a:cubicBezTo>
                        <a:pt x="56102" y="17050"/>
                        <a:pt x="56388" y="16954"/>
                        <a:pt x="56674" y="16954"/>
                      </a:cubicBezTo>
                      <a:cubicBezTo>
                        <a:pt x="56960" y="16954"/>
                        <a:pt x="57055" y="17335"/>
                        <a:pt x="57055" y="17526"/>
                      </a:cubicBezTo>
                      <a:cubicBezTo>
                        <a:pt x="56864" y="18383"/>
                        <a:pt x="56579" y="19336"/>
                        <a:pt x="56293" y="20288"/>
                      </a:cubicBezTo>
                      <a:cubicBezTo>
                        <a:pt x="56293" y="20288"/>
                        <a:pt x="56293" y="20383"/>
                        <a:pt x="56293" y="20479"/>
                      </a:cubicBezTo>
                      <a:close/>
                      <a:moveTo>
                        <a:pt x="13240" y="74771"/>
                      </a:moveTo>
                      <a:cubicBezTo>
                        <a:pt x="13240" y="74771"/>
                        <a:pt x="13240" y="74771"/>
                        <a:pt x="13145" y="74866"/>
                      </a:cubicBezTo>
                      <a:cubicBezTo>
                        <a:pt x="12383" y="75343"/>
                        <a:pt x="11525" y="75819"/>
                        <a:pt x="10763" y="76390"/>
                      </a:cubicBezTo>
                      <a:cubicBezTo>
                        <a:pt x="10573" y="76486"/>
                        <a:pt x="10287" y="76390"/>
                        <a:pt x="10096" y="76200"/>
                      </a:cubicBezTo>
                      <a:cubicBezTo>
                        <a:pt x="10001" y="76009"/>
                        <a:pt x="10096" y="75724"/>
                        <a:pt x="10287" y="75533"/>
                      </a:cubicBezTo>
                      <a:cubicBezTo>
                        <a:pt x="11049" y="75057"/>
                        <a:pt x="11906" y="74581"/>
                        <a:pt x="12668" y="74009"/>
                      </a:cubicBezTo>
                      <a:cubicBezTo>
                        <a:pt x="12859" y="73914"/>
                        <a:pt x="13145" y="74009"/>
                        <a:pt x="13335" y="74200"/>
                      </a:cubicBezTo>
                      <a:cubicBezTo>
                        <a:pt x="13430" y="74390"/>
                        <a:pt x="13335" y="74581"/>
                        <a:pt x="13335" y="74771"/>
                      </a:cubicBezTo>
                      <a:close/>
                      <a:moveTo>
                        <a:pt x="57626" y="14859"/>
                      </a:moveTo>
                      <a:cubicBezTo>
                        <a:pt x="57626" y="14859"/>
                        <a:pt x="57341" y="15049"/>
                        <a:pt x="57150" y="15049"/>
                      </a:cubicBezTo>
                      <a:cubicBezTo>
                        <a:pt x="56864" y="15049"/>
                        <a:pt x="56769" y="14764"/>
                        <a:pt x="56769" y="14478"/>
                      </a:cubicBezTo>
                      <a:cubicBezTo>
                        <a:pt x="56960" y="13525"/>
                        <a:pt x="57150" y="12573"/>
                        <a:pt x="57341" y="11716"/>
                      </a:cubicBezTo>
                      <a:cubicBezTo>
                        <a:pt x="57341" y="11430"/>
                        <a:pt x="57626" y="11239"/>
                        <a:pt x="57912" y="11335"/>
                      </a:cubicBezTo>
                      <a:cubicBezTo>
                        <a:pt x="58198" y="11335"/>
                        <a:pt x="58293" y="11621"/>
                        <a:pt x="58293" y="11906"/>
                      </a:cubicBezTo>
                      <a:cubicBezTo>
                        <a:pt x="58103" y="12763"/>
                        <a:pt x="57912" y="13716"/>
                        <a:pt x="57626" y="14668"/>
                      </a:cubicBezTo>
                      <a:cubicBezTo>
                        <a:pt x="57626" y="14668"/>
                        <a:pt x="57626" y="14764"/>
                        <a:pt x="57626" y="14859"/>
                      </a:cubicBezTo>
                      <a:close/>
                      <a:moveTo>
                        <a:pt x="8382" y="77629"/>
                      </a:moveTo>
                      <a:cubicBezTo>
                        <a:pt x="8382" y="77629"/>
                        <a:pt x="8382" y="77629"/>
                        <a:pt x="8192" y="77724"/>
                      </a:cubicBezTo>
                      <a:cubicBezTo>
                        <a:pt x="7429" y="78200"/>
                        <a:pt x="6572" y="78676"/>
                        <a:pt x="5715" y="79057"/>
                      </a:cubicBezTo>
                      <a:cubicBezTo>
                        <a:pt x="5525" y="79153"/>
                        <a:pt x="5239" y="79057"/>
                        <a:pt x="5048" y="78867"/>
                      </a:cubicBezTo>
                      <a:cubicBezTo>
                        <a:pt x="4953" y="78676"/>
                        <a:pt x="5048" y="78391"/>
                        <a:pt x="5239" y="78200"/>
                      </a:cubicBezTo>
                      <a:cubicBezTo>
                        <a:pt x="6096" y="77724"/>
                        <a:pt x="6953" y="77248"/>
                        <a:pt x="7715" y="76867"/>
                      </a:cubicBezTo>
                      <a:cubicBezTo>
                        <a:pt x="7906" y="76771"/>
                        <a:pt x="8192" y="76867"/>
                        <a:pt x="8382" y="77057"/>
                      </a:cubicBezTo>
                      <a:cubicBezTo>
                        <a:pt x="8382" y="77248"/>
                        <a:pt x="8382" y="77438"/>
                        <a:pt x="8382" y="77533"/>
                      </a:cubicBezTo>
                      <a:close/>
                      <a:moveTo>
                        <a:pt x="3429" y="80296"/>
                      </a:moveTo>
                      <a:cubicBezTo>
                        <a:pt x="3429" y="80296"/>
                        <a:pt x="3429" y="80391"/>
                        <a:pt x="3238" y="80391"/>
                      </a:cubicBezTo>
                      <a:cubicBezTo>
                        <a:pt x="2381" y="80772"/>
                        <a:pt x="1524" y="81248"/>
                        <a:pt x="667" y="81629"/>
                      </a:cubicBezTo>
                      <a:cubicBezTo>
                        <a:pt x="476" y="81724"/>
                        <a:pt x="191" y="81629"/>
                        <a:pt x="0" y="81439"/>
                      </a:cubicBezTo>
                      <a:cubicBezTo>
                        <a:pt x="0" y="81248"/>
                        <a:pt x="0" y="80867"/>
                        <a:pt x="191" y="80772"/>
                      </a:cubicBezTo>
                      <a:cubicBezTo>
                        <a:pt x="1048" y="80391"/>
                        <a:pt x="1905" y="79915"/>
                        <a:pt x="2762" y="79534"/>
                      </a:cubicBezTo>
                      <a:cubicBezTo>
                        <a:pt x="2953" y="79534"/>
                        <a:pt x="3238" y="79534"/>
                        <a:pt x="3429" y="79724"/>
                      </a:cubicBezTo>
                      <a:cubicBezTo>
                        <a:pt x="3429" y="79915"/>
                        <a:pt x="3429" y="80105"/>
                        <a:pt x="3429" y="80200"/>
                      </a:cubicBezTo>
                      <a:close/>
                      <a:moveTo>
                        <a:pt x="58769" y="9239"/>
                      </a:moveTo>
                      <a:cubicBezTo>
                        <a:pt x="58769" y="9239"/>
                        <a:pt x="58484" y="9430"/>
                        <a:pt x="58293" y="9430"/>
                      </a:cubicBezTo>
                      <a:cubicBezTo>
                        <a:pt x="58007" y="9430"/>
                        <a:pt x="57817" y="9144"/>
                        <a:pt x="57912" y="8858"/>
                      </a:cubicBezTo>
                      <a:cubicBezTo>
                        <a:pt x="58103" y="7810"/>
                        <a:pt x="58198" y="6953"/>
                        <a:pt x="58293" y="6096"/>
                      </a:cubicBezTo>
                      <a:cubicBezTo>
                        <a:pt x="58293" y="5810"/>
                        <a:pt x="58579" y="5715"/>
                        <a:pt x="58864" y="5715"/>
                      </a:cubicBezTo>
                      <a:cubicBezTo>
                        <a:pt x="59150" y="5715"/>
                        <a:pt x="59341" y="6001"/>
                        <a:pt x="59246" y="6191"/>
                      </a:cubicBezTo>
                      <a:cubicBezTo>
                        <a:pt x="59150" y="7048"/>
                        <a:pt x="58960" y="8001"/>
                        <a:pt x="58864" y="9049"/>
                      </a:cubicBezTo>
                      <a:cubicBezTo>
                        <a:pt x="58864" y="9049"/>
                        <a:pt x="58864" y="9239"/>
                        <a:pt x="58864" y="9239"/>
                      </a:cubicBezTo>
                      <a:close/>
                      <a:moveTo>
                        <a:pt x="59531" y="3620"/>
                      </a:moveTo>
                      <a:cubicBezTo>
                        <a:pt x="59531" y="3620"/>
                        <a:pt x="59246" y="3810"/>
                        <a:pt x="59150" y="3810"/>
                      </a:cubicBezTo>
                      <a:cubicBezTo>
                        <a:pt x="58864" y="3810"/>
                        <a:pt x="58674" y="3524"/>
                        <a:pt x="58769" y="3334"/>
                      </a:cubicBezTo>
                      <a:cubicBezTo>
                        <a:pt x="58960" y="1524"/>
                        <a:pt x="58960" y="571"/>
                        <a:pt x="58960" y="476"/>
                      </a:cubicBezTo>
                      <a:cubicBezTo>
                        <a:pt x="58960" y="190"/>
                        <a:pt x="59150" y="0"/>
                        <a:pt x="59436" y="0"/>
                      </a:cubicBezTo>
                      <a:cubicBezTo>
                        <a:pt x="59722" y="0"/>
                        <a:pt x="59912" y="190"/>
                        <a:pt x="59912" y="476"/>
                      </a:cubicBezTo>
                      <a:cubicBezTo>
                        <a:pt x="59912" y="476"/>
                        <a:pt x="59912" y="1524"/>
                        <a:pt x="59722" y="3334"/>
                      </a:cubicBezTo>
                      <a:cubicBezTo>
                        <a:pt x="59722" y="3334"/>
                        <a:pt x="59722" y="3524"/>
                        <a:pt x="59627" y="3620"/>
                      </a:cubicBezTo>
                      <a:close/>
                    </a:path>
                  </a:pathLst>
                </a:custGeom>
                <a:solidFill>
                  <a:srgbClr val="BC3C19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6" name="Freeform: Shape 1175">
                  <a:extLst>
                    <a:ext uri="{FF2B5EF4-FFF2-40B4-BE49-F238E27FC236}">
                      <a16:creationId xmlns:a16="http://schemas.microsoft.com/office/drawing/2014/main" id="{63FE4151-FE1B-5B34-A201-17B02AD6CBFE}"/>
                    </a:ext>
                  </a:extLst>
                </p:cNvPr>
                <p:cNvSpPr/>
                <p:nvPr/>
              </p:nvSpPr>
              <p:spPr>
                <a:xfrm>
                  <a:off x="7931467" y="5013864"/>
                  <a:ext cx="20478" cy="150399"/>
                </a:xfrm>
                <a:custGeom>
                  <a:avLst/>
                  <a:gdLst>
                    <a:gd name="connsiteX0" fmla="*/ 6477 w 20478"/>
                    <a:gd name="connsiteY0" fmla="*/ 150304 h 150399"/>
                    <a:gd name="connsiteX1" fmla="*/ 5715 w 20478"/>
                    <a:gd name="connsiteY1" fmla="*/ 149828 h 150399"/>
                    <a:gd name="connsiteX2" fmla="*/ 7144 w 20478"/>
                    <a:gd name="connsiteY2" fmla="*/ 147447 h 150399"/>
                    <a:gd name="connsiteX3" fmla="*/ 8001 w 20478"/>
                    <a:gd name="connsiteY3" fmla="*/ 147923 h 150399"/>
                    <a:gd name="connsiteX4" fmla="*/ 6572 w 20478"/>
                    <a:gd name="connsiteY4" fmla="*/ 150400 h 150399"/>
                    <a:gd name="connsiteX5" fmla="*/ 9239 w 20478"/>
                    <a:gd name="connsiteY5" fmla="*/ 145351 h 150399"/>
                    <a:gd name="connsiteX6" fmla="*/ 8382 w 20478"/>
                    <a:gd name="connsiteY6" fmla="*/ 144875 h 150399"/>
                    <a:gd name="connsiteX7" fmla="*/ 9715 w 20478"/>
                    <a:gd name="connsiteY7" fmla="*/ 142399 h 150399"/>
                    <a:gd name="connsiteX8" fmla="*/ 10573 w 20478"/>
                    <a:gd name="connsiteY8" fmla="*/ 142780 h 150399"/>
                    <a:gd name="connsiteX9" fmla="*/ 9334 w 20478"/>
                    <a:gd name="connsiteY9" fmla="*/ 145351 h 150399"/>
                    <a:gd name="connsiteX10" fmla="*/ 11716 w 20478"/>
                    <a:gd name="connsiteY10" fmla="*/ 140208 h 150399"/>
                    <a:gd name="connsiteX11" fmla="*/ 10858 w 20478"/>
                    <a:gd name="connsiteY11" fmla="*/ 139827 h 150399"/>
                    <a:gd name="connsiteX12" fmla="*/ 12001 w 20478"/>
                    <a:gd name="connsiteY12" fmla="*/ 137255 h 150399"/>
                    <a:gd name="connsiteX13" fmla="*/ 12859 w 20478"/>
                    <a:gd name="connsiteY13" fmla="*/ 137636 h 150399"/>
                    <a:gd name="connsiteX14" fmla="*/ 11716 w 20478"/>
                    <a:gd name="connsiteY14" fmla="*/ 140208 h 150399"/>
                    <a:gd name="connsiteX15" fmla="*/ 13906 w 20478"/>
                    <a:gd name="connsiteY15" fmla="*/ 134969 h 150399"/>
                    <a:gd name="connsiteX16" fmla="*/ 13049 w 20478"/>
                    <a:gd name="connsiteY16" fmla="*/ 134683 h 150399"/>
                    <a:gd name="connsiteX17" fmla="*/ 14002 w 20478"/>
                    <a:gd name="connsiteY17" fmla="*/ 132016 h 150399"/>
                    <a:gd name="connsiteX18" fmla="*/ 14954 w 20478"/>
                    <a:gd name="connsiteY18" fmla="*/ 132302 h 150399"/>
                    <a:gd name="connsiteX19" fmla="*/ 13906 w 20478"/>
                    <a:gd name="connsiteY19" fmla="*/ 134969 h 150399"/>
                    <a:gd name="connsiteX20" fmla="*/ 15811 w 20478"/>
                    <a:gd name="connsiteY20" fmla="*/ 129635 h 150399"/>
                    <a:gd name="connsiteX21" fmla="*/ 14954 w 20478"/>
                    <a:gd name="connsiteY21" fmla="*/ 129349 h 150399"/>
                    <a:gd name="connsiteX22" fmla="*/ 15716 w 20478"/>
                    <a:gd name="connsiteY22" fmla="*/ 126682 h 150399"/>
                    <a:gd name="connsiteX23" fmla="*/ 16573 w 20478"/>
                    <a:gd name="connsiteY23" fmla="*/ 126968 h 150399"/>
                    <a:gd name="connsiteX24" fmla="*/ 15716 w 20478"/>
                    <a:gd name="connsiteY24" fmla="*/ 129730 h 150399"/>
                    <a:gd name="connsiteX25" fmla="*/ 17335 w 20478"/>
                    <a:gd name="connsiteY25" fmla="*/ 124206 h 150399"/>
                    <a:gd name="connsiteX26" fmla="*/ 16383 w 20478"/>
                    <a:gd name="connsiteY26" fmla="*/ 123920 h 150399"/>
                    <a:gd name="connsiteX27" fmla="*/ 17050 w 20478"/>
                    <a:gd name="connsiteY27" fmla="*/ 121158 h 150399"/>
                    <a:gd name="connsiteX28" fmla="*/ 17907 w 20478"/>
                    <a:gd name="connsiteY28" fmla="*/ 121348 h 150399"/>
                    <a:gd name="connsiteX29" fmla="*/ 17240 w 20478"/>
                    <a:gd name="connsiteY29" fmla="*/ 124111 h 150399"/>
                    <a:gd name="connsiteX30" fmla="*/ 18574 w 20478"/>
                    <a:gd name="connsiteY30" fmla="*/ 118681 h 150399"/>
                    <a:gd name="connsiteX31" fmla="*/ 17621 w 20478"/>
                    <a:gd name="connsiteY31" fmla="*/ 118491 h 150399"/>
                    <a:gd name="connsiteX32" fmla="*/ 18097 w 20478"/>
                    <a:gd name="connsiteY32" fmla="*/ 115729 h 150399"/>
                    <a:gd name="connsiteX33" fmla="*/ 19050 w 20478"/>
                    <a:gd name="connsiteY33" fmla="*/ 115919 h 150399"/>
                    <a:gd name="connsiteX34" fmla="*/ 18574 w 20478"/>
                    <a:gd name="connsiteY34" fmla="*/ 118681 h 150399"/>
                    <a:gd name="connsiteX35" fmla="*/ 19526 w 20478"/>
                    <a:gd name="connsiteY35" fmla="*/ 113062 h 150399"/>
                    <a:gd name="connsiteX36" fmla="*/ 18574 w 20478"/>
                    <a:gd name="connsiteY36" fmla="*/ 113062 h 150399"/>
                    <a:gd name="connsiteX37" fmla="*/ 18955 w 20478"/>
                    <a:gd name="connsiteY37" fmla="*/ 110109 h 150399"/>
                    <a:gd name="connsiteX38" fmla="*/ 19907 w 20478"/>
                    <a:gd name="connsiteY38" fmla="*/ 110109 h 150399"/>
                    <a:gd name="connsiteX39" fmla="*/ 19526 w 20478"/>
                    <a:gd name="connsiteY39" fmla="*/ 113062 h 150399"/>
                    <a:gd name="connsiteX40" fmla="*/ 20098 w 20478"/>
                    <a:gd name="connsiteY40" fmla="*/ 107442 h 150399"/>
                    <a:gd name="connsiteX41" fmla="*/ 19145 w 20478"/>
                    <a:gd name="connsiteY41" fmla="*/ 107442 h 150399"/>
                    <a:gd name="connsiteX42" fmla="*/ 19336 w 20478"/>
                    <a:gd name="connsiteY42" fmla="*/ 104584 h 150399"/>
                    <a:gd name="connsiteX43" fmla="*/ 20288 w 20478"/>
                    <a:gd name="connsiteY43" fmla="*/ 104584 h 150399"/>
                    <a:gd name="connsiteX44" fmla="*/ 20098 w 20478"/>
                    <a:gd name="connsiteY44" fmla="*/ 107442 h 150399"/>
                    <a:gd name="connsiteX45" fmla="*/ 20479 w 20478"/>
                    <a:gd name="connsiteY45" fmla="*/ 101727 h 150399"/>
                    <a:gd name="connsiteX46" fmla="*/ 19526 w 20478"/>
                    <a:gd name="connsiteY46" fmla="*/ 101727 h 150399"/>
                    <a:gd name="connsiteX47" fmla="*/ 19526 w 20478"/>
                    <a:gd name="connsiteY47" fmla="*/ 98869 h 150399"/>
                    <a:gd name="connsiteX48" fmla="*/ 20479 w 20478"/>
                    <a:gd name="connsiteY48" fmla="*/ 98869 h 150399"/>
                    <a:gd name="connsiteX49" fmla="*/ 20479 w 20478"/>
                    <a:gd name="connsiteY49" fmla="*/ 101727 h 150399"/>
                    <a:gd name="connsiteX50" fmla="*/ 20479 w 20478"/>
                    <a:gd name="connsiteY50" fmla="*/ 96012 h 150399"/>
                    <a:gd name="connsiteX51" fmla="*/ 19526 w 20478"/>
                    <a:gd name="connsiteY51" fmla="*/ 96012 h 150399"/>
                    <a:gd name="connsiteX52" fmla="*/ 19526 w 20478"/>
                    <a:gd name="connsiteY52" fmla="*/ 93250 h 150399"/>
                    <a:gd name="connsiteX53" fmla="*/ 20479 w 20478"/>
                    <a:gd name="connsiteY53" fmla="*/ 93250 h 150399"/>
                    <a:gd name="connsiteX54" fmla="*/ 20479 w 20478"/>
                    <a:gd name="connsiteY54" fmla="*/ 96012 h 150399"/>
                    <a:gd name="connsiteX55" fmla="*/ 20288 w 20478"/>
                    <a:gd name="connsiteY55" fmla="*/ 90297 h 150399"/>
                    <a:gd name="connsiteX56" fmla="*/ 19336 w 20478"/>
                    <a:gd name="connsiteY56" fmla="*/ 90297 h 150399"/>
                    <a:gd name="connsiteX57" fmla="*/ 19145 w 20478"/>
                    <a:gd name="connsiteY57" fmla="*/ 87534 h 150399"/>
                    <a:gd name="connsiteX58" fmla="*/ 20098 w 20478"/>
                    <a:gd name="connsiteY58" fmla="*/ 87534 h 150399"/>
                    <a:gd name="connsiteX59" fmla="*/ 20288 w 20478"/>
                    <a:gd name="connsiteY59" fmla="*/ 90297 h 150399"/>
                    <a:gd name="connsiteX60" fmla="*/ 19812 w 20478"/>
                    <a:gd name="connsiteY60" fmla="*/ 84582 h 150399"/>
                    <a:gd name="connsiteX61" fmla="*/ 18859 w 20478"/>
                    <a:gd name="connsiteY61" fmla="*/ 84772 h 150399"/>
                    <a:gd name="connsiteX62" fmla="*/ 18288 w 20478"/>
                    <a:gd name="connsiteY62" fmla="*/ 82010 h 150399"/>
                    <a:gd name="connsiteX63" fmla="*/ 19240 w 20478"/>
                    <a:gd name="connsiteY63" fmla="*/ 81820 h 150399"/>
                    <a:gd name="connsiteX64" fmla="*/ 19812 w 20478"/>
                    <a:gd name="connsiteY64" fmla="*/ 84677 h 150399"/>
                    <a:gd name="connsiteX65" fmla="*/ 18479 w 20478"/>
                    <a:gd name="connsiteY65" fmla="*/ 79057 h 150399"/>
                    <a:gd name="connsiteX66" fmla="*/ 17526 w 20478"/>
                    <a:gd name="connsiteY66" fmla="*/ 79343 h 150399"/>
                    <a:gd name="connsiteX67" fmla="*/ 16669 w 20478"/>
                    <a:gd name="connsiteY67" fmla="*/ 76676 h 150399"/>
                    <a:gd name="connsiteX68" fmla="*/ 17526 w 20478"/>
                    <a:gd name="connsiteY68" fmla="*/ 76390 h 150399"/>
                    <a:gd name="connsiteX69" fmla="*/ 18383 w 20478"/>
                    <a:gd name="connsiteY69" fmla="*/ 79153 h 150399"/>
                    <a:gd name="connsiteX70" fmla="*/ 16669 w 20478"/>
                    <a:gd name="connsiteY70" fmla="*/ 73628 h 150399"/>
                    <a:gd name="connsiteX71" fmla="*/ 15811 w 20478"/>
                    <a:gd name="connsiteY71" fmla="*/ 74009 h 150399"/>
                    <a:gd name="connsiteX72" fmla="*/ 14859 w 20478"/>
                    <a:gd name="connsiteY72" fmla="*/ 71342 h 150399"/>
                    <a:gd name="connsiteX73" fmla="*/ 15716 w 20478"/>
                    <a:gd name="connsiteY73" fmla="*/ 71056 h 150399"/>
                    <a:gd name="connsiteX74" fmla="*/ 16669 w 20478"/>
                    <a:gd name="connsiteY74" fmla="*/ 73723 h 150399"/>
                    <a:gd name="connsiteX75" fmla="*/ 14668 w 20478"/>
                    <a:gd name="connsiteY75" fmla="*/ 68294 h 150399"/>
                    <a:gd name="connsiteX76" fmla="*/ 13811 w 20478"/>
                    <a:gd name="connsiteY76" fmla="*/ 68675 h 150399"/>
                    <a:gd name="connsiteX77" fmla="*/ 12763 w 20478"/>
                    <a:gd name="connsiteY77" fmla="*/ 66103 h 150399"/>
                    <a:gd name="connsiteX78" fmla="*/ 13621 w 20478"/>
                    <a:gd name="connsiteY78" fmla="*/ 65722 h 150399"/>
                    <a:gd name="connsiteX79" fmla="*/ 14668 w 20478"/>
                    <a:gd name="connsiteY79" fmla="*/ 68389 h 150399"/>
                    <a:gd name="connsiteX80" fmla="*/ 12478 w 20478"/>
                    <a:gd name="connsiteY80" fmla="*/ 63055 h 150399"/>
                    <a:gd name="connsiteX81" fmla="*/ 11621 w 20478"/>
                    <a:gd name="connsiteY81" fmla="*/ 63436 h 150399"/>
                    <a:gd name="connsiteX82" fmla="*/ 10573 w 20478"/>
                    <a:gd name="connsiteY82" fmla="*/ 60865 h 150399"/>
                    <a:gd name="connsiteX83" fmla="*/ 11430 w 20478"/>
                    <a:gd name="connsiteY83" fmla="*/ 60484 h 150399"/>
                    <a:gd name="connsiteX84" fmla="*/ 12478 w 20478"/>
                    <a:gd name="connsiteY84" fmla="*/ 63055 h 150399"/>
                    <a:gd name="connsiteX85" fmla="*/ 10287 w 20478"/>
                    <a:gd name="connsiteY85" fmla="*/ 57817 h 150399"/>
                    <a:gd name="connsiteX86" fmla="*/ 9430 w 20478"/>
                    <a:gd name="connsiteY86" fmla="*/ 58198 h 150399"/>
                    <a:gd name="connsiteX87" fmla="*/ 8287 w 20478"/>
                    <a:gd name="connsiteY87" fmla="*/ 55531 h 150399"/>
                    <a:gd name="connsiteX88" fmla="*/ 9144 w 20478"/>
                    <a:gd name="connsiteY88" fmla="*/ 55245 h 150399"/>
                    <a:gd name="connsiteX89" fmla="*/ 10287 w 20478"/>
                    <a:gd name="connsiteY89" fmla="*/ 57817 h 150399"/>
                    <a:gd name="connsiteX90" fmla="*/ 8096 w 20478"/>
                    <a:gd name="connsiteY90" fmla="*/ 52578 h 150399"/>
                    <a:gd name="connsiteX91" fmla="*/ 7239 w 20478"/>
                    <a:gd name="connsiteY91" fmla="*/ 52959 h 150399"/>
                    <a:gd name="connsiteX92" fmla="*/ 6191 w 20478"/>
                    <a:gd name="connsiteY92" fmla="*/ 50292 h 150399"/>
                    <a:gd name="connsiteX93" fmla="*/ 7048 w 20478"/>
                    <a:gd name="connsiteY93" fmla="*/ 49911 h 150399"/>
                    <a:gd name="connsiteX94" fmla="*/ 8096 w 20478"/>
                    <a:gd name="connsiteY94" fmla="*/ 52578 h 150399"/>
                    <a:gd name="connsiteX95" fmla="*/ 6096 w 20478"/>
                    <a:gd name="connsiteY95" fmla="*/ 47339 h 150399"/>
                    <a:gd name="connsiteX96" fmla="*/ 5239 w 20478"/>
                    <a:gd name="connsiteY96" fmla="*/ 47720 h 150399"/>
                    <a:gd name="connsiteX97" fmla="*/ 4286 w 20478"/>
                    <a:gd name="connsiteY97" fmla="*/ 45053 h 150399"/>
                    <a:gd name="connsiteX98" fmla="*/ 5143 w 20478"/>
                    <a:gd name="connsiteY98" fmla="*/ 44767 h 150399"/>
                    <a:gd name="connsiteX99" fmla="*/ 6096 w 20478"/>
                    <a:gd name="connsiteY99" fmla="*/ 47434 h 150399"/>
                    <a:gd name="connsiteX100" fmla="*/ 4191 w 20478"/>
                    <a:gd name="connsiteY100" fmla="*/ 42005 h 150399"/>
                    <a:gd name="connsiteX101" fmla="*/ 3334 w 20478"/>
                    <a:gd name="connsiteY101" fmla="*/ 42291 h 150399"/>
                    <a:gd name="connsiteX102" fmla="*/ 2572 w 20478"/>
                    <a:gd name="connsiteY102" fmla="*/ 39719 h 150399"/>
                    <a:gd name="connsiteX103" fmla="*/ 2572 w 20478"/>
                    <a:gd name="connsiteY103" fmla="*/ 39529 h 150399"/>
                    <a:gd name="connsiteX104" fmla="*/ 3429 w 20478"/>
                    <a:gd name="connsiteY104" fmla="*/ 39243 h 150399"/>
                    <a:gd name="connsiteX105" fmla="*/ 3429 w 20478"/>
                    <a:gd name="connsiteY105" fmla="*/ 39433 h 150399"/>
                    <a:gd name="connsiteX106" fmla="*/ 4191 w 20478"/>
                    <a:gd name="connsiteY106" fmla="*/ 41910 h 150399"/>
                    <a:gd name="connsiteX107" fmla="*/ 2762 w 20478"/>
                    <a:gd name="connsiteY107" fmla="*/ 36576 h 150399"/>
                    <a:gd name="connsiteX108" fmla="*/ 1810 w 20478"/>
                    <a:gd name="connsiteY108" fmla="*/ 36766 h 150399"/>
                    <a:gd name="connsiteX109" fmla="*/ 1333 w 20478"/>
                    <a:gd name="connsiteY109" fmla="*/ 34004 h 150399"/>
                    <a:gd name="connsiteX110" fmla="*/ 2286 w 20478"/>
                    <a:gd name="connsiteY110" fmla="*/ 33814 h 150399"/>
                    <a:gd name="connsiteX111" fmla="*/ 2762 w 20478"/>
                    <a:gd name="connsiteY111" fmla="*/ 36576 h 150399"/>
                    <a:gd name="connsiteX112" fmla="*/ 1810 w 20478"/>
                    <a:gd name="connsiteY112" fmla="*/ 31051 h 150399"/>
                    <a:gd name="connsiteX113" fmla="*/ 857 w 20478"/>
                    <a:gd name="connsiteY113" fmla="*/ 31051 h 150399"/>
                    <a:gd name="connsiteX114" fmla="*/ 571 w 20478"/>
                    <a:gd name="connsiteY114" fmla="*/ 28384 h 150399"/>
                    <a:gd name="connsiteX115" fmla="*/ 1524 w 20478"/>
                    <a:gd name="connsiteY115" fmla="*/ 28384 h 150399"/>
                    <a:gd name="connsiteX116" fmla="*/ 1810 w 20478"/>
                    <a:gd name="connsiteY116" fmla="*/ 31051 h 150399"/>
                    <a:gd name="connsiteX117" fmla="*/ 1238 w 20478"/>
                    <a:gd name="connsiteY117" fmla="*/ 25432 h 150399"/>
                    <a:gd name="connsiteX118" fmla="*/ 286 w 20478"/>
                    <a:gd name="connsiteY118" fmla="*/ 25432 h 150399"/>
                    <a:gd name="connsiteX119" fmla="*/ 95 w 20478"/>
                    <a:gd name="connsiteY119" fmla="*/ 22669 h 150399"/>
                    <a:gd name="connsiteX120" fmla="*/ 1048 w 20478"/>
                    <a:gd name="connsiteY120" fmla="*/ 22669 h 150399"/>
                    <a:gd name="connsiteX121" fmla="*/ 1238 w 20478"/>
                    <a:gd name="connsiteY121" fmla="*/ 25432 h 150399"/>
                    <a:gd name="connsiteX122" fmla="*/ 952 w 20478"/>
                    <a:gd name="connsiteY122" fmla="*/ 19812 h 150399"/>
                    <a:gd name="connsiteX123" fmla="*/ 0 w 20478"/>
                    <a:gd name="connsiteY123" fmla="*/ 19812 h 150399"/>
                    <a:gd name="connsiteX124" fmla="*/ 0 w 20478"/>
                    <a:gd name="connsiteY124" fmla="*/ 17050 h 150399"/>
                    <a:gd name="connsiteX125" fmla="*/ 952 w 20478"/>
                    <a:gd name="connsiteY125" fmla="*/ 17050 h 150399"/>
                    <a:gd name="connsiteX126" fmla="*/ 952 w 20478"/>
                    <a:gd name="connsiteY126" fmla="*/ 19812 h 150399"/>
                    <a:gd name="connsiteX127" fmla="*/ 952 w 20478"/>
                    <a:gd name="connsiteY127" fmla="*/ 14192 h 150399"/>
                    <a:gd name="connsiteX128" fmla="*/ 0 w 20478"/>
                    <a:gd name="connsiteY128" fmla="*/ 14192 h 150399"/>
                    <a:gd name="connsiteX129" fmla="*/ 0 w 20478"/>
                    <a:gd name="connsiteY129" fmla="*/ 11334 h 150399"/>
                    <a:gd name="connsiteX130" fmla="*/ 952 w 20478"/>
                    <a:gd name="connsiteY130" fmla="*/ 11334 h 150399"/>
                    <a:gd name="connsiteX131" fmla="*/ 952 w 20478"/>
                    <a:gd name="connsiteY131" fmla="*/ 14192 h 150399"/>
                    <a:gd name="connsiteX132" fmla="*/ 952 w 20478"/>
                    <a:gd name="connsiteY132" fmla="*/ 8572 h 150399"/>
                    <a:gd name="connsiteX133" fmla="*/ 0 w 20478"/>
                    <a:gd name="connsiteY133" fmla="*/ 8572 h 150399"/>
                    <a:gd name="connsiteX134" fmla="*/ 0 w 20478"/>
                    <a:gd name="connsiteY134" fmla="*/ 5715 h 150399"/>
                    <a:gd name="connsiteX135" fmla="*/ 952 w 20478"/>
                    <a:gd name="connsiteY135" fmla="*/ 5715 h 150399"/>
                    <a:gd name="connsiteX136" fmla="*/ 857 w 20478"/>
                    <a:gd name="connsiteY136" fmla="*/ 8572 h 150399"/>
                    <a:gd name="connsiteX137" fmla="*/ 1238 w 20478"/>
                    <a:gd name="connsiteY137" fmla="*/ 2953 h 150399"/>
                    <a:gd name="connsiteX138" fmla="*/ 286 w 20478"/>
                    <a:gd name="connsiteY138" fmla="*/ 2953 h 150399"/>
                    <a:gd name="connsiteX139" fmla="*/ 476 w 20478"/>
                    <a:gd name="connsiteY139" fmla="*/ 0 h 150399"/>
                    <a:gd name="connsiteX140" fmla="*/ 1429 w 20478"/>
                    <a:gd name="connsiteY140" fmla="*/ 0 h 150399"/>
                    <a:gd name="connsiteX141" fmla="*/ 1238 w 20478"/>
                    <a:gd name="connsiteY141" fmla="*/ 2953 h 150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</a:cxnLst>
                  <a:rect l="l" t="t" r="r" b="b"/>
                  <a:pathLst>
                    <a:path w="20478" h="150399">
                      <a:moveTo>
                        <a:pt x="6477" y="150304"/>
                      </a:moveTo>
                      <a:lnTo>
                        <a:pt x="5715" y="149828"/>
                      </a:lnTo>
                      <a:cubicBezTo>
                        <a:pt x="6191" y="148971"/>
                        <a:pt x="6667" y="148209"/>
                        <a:pt x="7144" y="147447"/>
                      </a:cubicBezTo>
                      <a:lnTo>
                        <a:pt x="8001" y="147923"/>
                      </a:lnTo>
                      <a:cubicBezTo>
                        <a:pt x="7525" y="148685"/>
                        <a:pt x="7048" y="149542"/>
                        <a:pt x="6572" y="150400"/>
                      </a:cubicBezTo>
                      <a:close/>
                      <a:moveTo>
                        <a:pt x="9239" y="145351"/>
                      </a:moveTo>
                      <a:lnTo>
                        <a:pt x="8382" y="144875"/>
                      </a:lnTo>
                      <a:cubicBezTo>
                        <a:pt x="8858" y="144018"/>
                        <a:pt x="9239" y="143161"/>
                        <a:pt x="9715" y="142399"/>
                      </a:cubicBezTo>
                      <a:lnTo>
                        <a:pt x="10573" y="142780"/>
                      </a:lnTo>
                      <a:cubicBezTo>
                        <a:pt x="10192" y="143637"/>
                        <a:pt x="9715" y="144494"/>
                        <a:pt x="9334" y="145351"/>
                      </a:cubicBezTo>
                      <a:close/>
                      <a:moveTo>
                        <a:pt x="11716" y="140208"/>
                      </a:moveTo>
                      <a:lnTo>
                        <a:pt x="10858" y="139827"/>
                      </a:lnTo>
                      <a:cubicBezTo>
                        <a:pt x="11239" y="138970"/>
                        <a:pt x="11621" y="138113"/>
                        <a:pt x="12001" y="137255"/>
                      </a:cubicBezTo>
                      <a:lnTo>
                        <a:pt x="12859" y="137636"/>
                      </a:lnTo>
                      <a:cubicBezTo>
                        <a:pt x="12478" y="138493"/>
                        <a:pt x="12097" y="139351"/>
                        <a:pt x="11716" y="140208"/>
                      </a:cubicBezTo>
                      <a:close/>
                      <a:moveTo>
                        <a:pt x="13906" y="134969"/>
                      </a:moveTo>
                      <a:lnTo>
                        <a:pt x="13049" y="134683"/>
                      </a:lnTo>
                      <a:cubicBezTo>
                        <a:pt x="13430" y="133826"/>
                        <a:pt x="13716" y="132874"/>
                        <a:pt x="14002" y="132016"/>
                      </a:cubicBezTo>
                      <a:lnTo>
                        <a:pt x="14954" y="132302"/>
                      </a:lnTo>
                      <a:cubicBezTo>
                        <a:pt x="14573" y="133159"/>
                        <a:pt x="14288" y="134112"/>
                        <a:pt x="13906" y="134969"/>
                      </a:cubicBezTo>
                      <a:close/>
                      <a:moveTo>
                        <a:pt x="15811" y="129635"/>
                      </a:moveTo>
                      <a:lnTo>
                        <a:pt x="14954" y="129349"/>
                      </a:lnTo>
                      <a:cubicBezTo>
                        <a:pt x="15240" y="128492"/>
                        <a:pt x="15526" y="127540"/>
                        <a:pt x="15716" y="126682"/>
                      </a:cubicBezTo>
                      <a:lnTo>
                        <a:pt x="16573" y="126968"/>
                      </a:lnTo>
                      <a:cubicBezTo>
                        <a:pt x="16288" y="127921"/>
                        <a:pt x="16002" y="128778"/>
                        <a:pt x="15716" y="129730"/>
                      </a:cubicBezTo>
                      <a:close/>
                      <a:moveTo>
                        <a:pt x="17335" y="124206"/>
                      </a:moveTo>
                      <a:lnTo>
                        <a:pt x="16383" y="123920"/>
                      </a:lnTo>
                      <a:cubicBezTo>
                        <a:pt x="16573" y="122967"/>
                        <a:pt x="16859" y="122110"/>
                        <a:pt x="17050" y="121158"/>
                      </a:cubicBezTo>
                      <a:lnTo>
                        <a:pt x="17907" y="121348"/>
                      </a:lnTo>
                      <a:cubicBezTo>
                        <a:pt x="17716" y="122301"/>
                        <a:pt x="17526" y="123158"/>
                        <a:pt x="17240" y="124111"/>
                      </a:cubicBezTo>
                      <a:close/>
                      <a:moveTo>
                        <a:pt x="18574" y="118681"/>
                      </a:moveTo>
                      <a:lnTo>
                        <a:pt x="17621" y="118491"/>
                      </a:lnTo>
                      <a:cubicBezTo>
                        <a:pt x="17812" y="117538"/>
                        <a:pt x="18002" y="116586"/>
                        <a:pt x="18097" y="115729"/>
                      </a:cubicBezTo>
                      <a:lnTo>
                        <a:pt x="19050" y="115919"/>
                      </a:lnTo>
                      <a:cubicBezTo>
                        <a:pt x="18859" y="116872"/>
                        <a:pt x="18764" y="117729"/>
                        <a:pt x="18574" y="118681"/>
                      </a:cubicBezTo>
                      <a:close/>
                      <a:moveTo>
                        <a:pt x="19526" y="113062"/>
                      </a:moveTo>
                      <a:lnTo>
                        <a:pt x="18574" y="113062"/>
                      </a:lnTo>
                      <a:cubicBezTo>
                        <a:pt x="18669" y="112014"/>
                        <a:pt x="18764" y="111061"/>
                        <a:pt x="18955" y="110109"/>
                      </a:cubicBezTo>
                      <a:lnTo>
                        <a:pt x="19907" y="110109"/>
                      </a:lnTo>
                      <a:cubicBezTo>
                        <a:pt x="19812" y="111157"/>
                        <a:pt x="19717" y="112109"/>
                        <a:pt x="19526" y="113062"/>
                      </a:cubicBezTo>
                      <a:close/>
                      <a:moveTo>
                        <a:pt x="20098" y="107442"/>
                      </a:moveTo>
                      <a:lnTo>
                        <a:pt x="19145" y="107442"/>
                      </a:lnTo>
                      <a:cubicBezTo>
                        <a:pt x="19145" y="106394"/>
                        <a:pt x="19336" y="105442"/>
                        <a:pt x="19336" y="104584"/>
                      </a:cubicBezTo>
                      <a:lnTo>
                        <a:pt x="20288" y="104584"/>
                      </a:lnTo>
                      <a:cubicBezTo>
                        <a:pt x="20288" y="105537"/>
                        <a:pt x="20193" y="106489"/>
                        <a:pt x="20098" y="107442"/>
                      </a:cubicBezTo>
                      <a:close/>
                      <a:moveTo>
                        <a:pt x="20479" y="101727"/>
                      </a:moveTo>
                      <a:lnTo>
                        <a:pt x="19526" y="101727"/>
                      </a:lnTo>
                      <a:cubicBezTo>
                        <a:pt x="19526" y="100774"/>
                        <a:pt x="19526" y="99822"/>
                        <a:pt x="19526" y="98869"/>
                      </a:cubicBezTo>
                      <a:lnTo>
                        <a:pt x="20479" y="98869"/>
                      </a:lnTo>
                      <a:cubicBezTo>
                        <a:pt x="20479" y="99822"/>
                        <a:pt x="20479" y="100774"/>
                        <a:pt x="20479" y="101727"/>
                      </a:cubicBezTo>
                      <a:close/>
                      <a:moveTo>
                        <a:pt x="20479" y="96012"/>
                      </a:moveTo>
                      <a:lnTo>
                        <a:pt x="19526" y="96012"/>
                      </a:lnTo>
                      <a:cubicBezTo>
                        <a:pt x="19526" y="95059"/>
                        <a:pt x="19526" y="94107"/>
                        <a:pt x="19526" y="93250"/>
                      </a:cubicBezTo>
                      <a:lnTo>
                        <a:pt x="20479" y="93250"/>
                      </a:lnTo>
                      <a:cubicBezTo>
                        <a:pt x="20479" y="94107"/>
                        <a:pt x="20479" y="95059"/>
                        <a:pt x="20479" y="96012"/>
                      </a:cubicBezTo>
                      <a:close/>
                      <a:moveTo>
                        <a:pt x="20288" y="90297"/>
                      </a:moveTo>
                      <a:lnTo>
                        <a:pt x="19336" y="90297"/>
                      </a:lnTo>
                      <a:cubicBezTo>
                        <a:pt x="19336" y="89344"/>
                        <a:pt x="19240" y="88392"/>
                        <a:pt x="19145" y="87534"/>
                      </a:cubicBezTo>
                      <a:lnTo>
                        <a:pt x="20098" y="87534"/>
                      </a:lnTo>
                      <a:cubicBezTo>
                        <a:pt x="20098" y="88392"/>
                        <a:pt x="20193" y="89249"/>
                        <a:pt x="20288" y="90297"/>
                      </a:cubicBezTo>
                      <a:close/>
                      <a:moveTo>
                        <a:pt x="19812" y="84582"/>
                      </a:moveTo>
                      <a:lnTo>
                        <a:pt x="18859" y="84772"/>
                      </a:lnTo>
                      <a:cubicBezTo>
                        <a:pt x="18669" y="83915"/>
                        <a:pt x="18574" y="82963"/>
                        <a:pt x="18288" y="82010"/>
                      </a:cubicBezTo>
                      <a:lnTo>
                        <a:pt x="19240" y="81820"/>
                      </a:lnTo>
                      <a:cubicBezTo>
                        <a:pt x="19431" y="82772"/>
                        <a:pt x="19717" y="83820"/>
                        <a:pt x="19812" y="84677"/>
                      </a:cubicBezTo>
                      <a:close/>
                      <a:moveTo>
                        <a:pt x="18479" y="79057"/>
                      </a:moveTo>
                      <a:lnTo>
                        <a:pt x="17526" y="79343"/>
                      </a:lnTo>
                      <a:cubicBezTo>
                        <a:pt x="17240" y="78486"/>
                        <a:pt x="16954" y="77533"/>
                        <a:pt x="16669" y="76676"/>
                      </a:cubicBezTo>
                      <a:lnTo>
                        <a:pt x="17526" y="76390"/>
                      </a:lnTo>
                      <a:cubicBezTo>
                        <a:pt x="17812" y="77343"/>
                        <a:pt x="18097" y="78200"/>
                        <a:pt x="18383" y="79153"/>
                      </a:cubicBezTo>
                      <a:close/>
                      <a:moveTo>
                        <a:pt x="16669" y="73628"/>
                      </a:moveTo>
                      <a:lnTo>
                        <a:pt x="15811" y="74009"/>
                      </a:lnTo>
                      <a:cubicBezTo>
                        <a:pt x="15526" y="73152"/>
                        <a:pt x="15145" y="72295"/>
                        <a:pt x="14859" y="71342"/>
                      </a:cubicBezTo>
                      <a:lnTo>
                        <a:pt x="15716" y="71056"/>
                      </a:lnTo>
                      <a:cubicBezTo>
                        <a:pt x="16097" y="72009"/>
                        <a:pt x="16383" y="72866"/>
                        <a:pt x="16669" y="73723"/>
                      </a:cubicBezTo>
                      <a:close/>
                      <a:moveTo>
                        <a:pt x="14668" y="68294"/>
                      </a:moveTo>
                      <a:lnTo>
                        <a:pt x="13811" y="68675"/>
                      </a:lnTo>
                      <a:cubicBezTo>
                        <a:pt x="13430" y="67818"/>
                        <a:pt x="13144" y="66961"/>
                        <a:pt x="12763" y="66103"/>
                      </a:cubicBezTo>
                      <a:lnTo>
                        <a:pt x="13621" y="65722"/>
                      </a:lnTo>
                      <a:cubicBezTo>
                        <a:pt x="14002" y="66580"/>
                        <a:pt x="14288" y="67532"/>
                        <a:pt x="14668" y="68389"/>
                      </a:cubicBezTo>
                      <a:close/>
                      <a:moveTo>
                        <a:pt x="12478" y="63055"/>
                      </a:moveTo>
                      <a:lnTo>
                        <a:pt x="11621" y="63436"/>
                      </a:lnTo>
                      <a:lnTo>
                        <a:pt x="10573" y="60865"/>
                      </a:lnTo>
                      <a:lnTo>
                        <a:pt x="11430" y="60484"/>
                      </a:lnTo>
                      <a:lnTo>
                        <a:pt x="12478" y="63055"/>
                      </a:lnTo>
                      <a:close/>
                      <a:moveTo>
                        <a:pt x="10287" y="57817"/>
                      </a:moveTo>
                      <a:lnTo>
                        <a:pt x="9430" y="58198"/>
                      </a:lnTo>
                      <a:lnTo>
                        <a:pt x="8287" y="55531"/>
                      </a:lnTo>
                      <a:lnTo>
                        <a:pt x="9144" y="55245"/>
                      </a:lnTo>
                      <a:lnTo>
                        <a:pt x="10287" y="57817"/>
                      </a:lnTo>
                      <a:close/>
                      <a:moveTo>
                        <a:pt x="8096" y="52578"/>
                      </a:moveTo>
                      <a:lnTo>
                        <a:pt x="7239" y="52959"/>
                      </a:lnTo>
                      <a:cubicBezTo>
                        <a:pt x="6858" y="52101"/>
                        <a:pt x="6477" y="51244"/>
                        <a:pt x="6191" y="50292"/>
                      </a:cubicBezTo>
                      <a:lnTo>
                        <a:pt x="7048" y="49911"/>
                      </a:lnTo>
                      <a:cubicBezTo>
                        <a:pt x="7429" y="50768"/>
                        <a:pt x="7715" y="51625"/>
                        <a:pt x="8096" y="52578"/>
                      </a:cubicBezTo>
                      <a:close/>
                      <a:moveTo>
                        <a:pt x="6096" y="47339"/>
                      </a:moveTo>
                      <a:lnTo>
                        <a:pt x="5239" y="47720"/>
                      </a:lnTo>
                      <a:cubicBezTo>
                        <a:pt x="4858" y="46767"/>
                        <a:pt x="4572" y="45910"/>
                        <a:pt x="4286" y="45053"/>
                      </a:cubicBezTo>
                      <a:lnTo>
                        <a:pt x="5143" y="44767"/>
                      </a:lnTo>
                      <a:cubicBezTo>
                        <a:pt x="5429" y="45625"/>
                        <a:pt x="5715" y="46482"/>
                        <a:pt x="6096" y="47434"/>
                      </a:cubicBezTo>
                      <a:close/>
                      <a:moveTo>
                        <a:pt x="4191" y="42005"/>
                      </a:moveTo>
                      <a:lnTo>
                        <a:pt x="3334" y="42291"/>
                      </a:lnTo>
                      <a:cubicBezTo>
                        <a:pt x="3048" y="41434"/>
                        <a:pt x="2857" y="40576"/>
                        <a:pt x="2572" y="39719"/>
                      </a:cubicBezTo>
                      <a:lnTo>
                        <a:pt x="2572" y="39529"/>
                      </a:lnTo>
                      <a:cubicBezTo>
                        <a:pt x="2572" y="39529"/>
                        <a:pt x="3429" y="39243"/>
                        <a:pt x="3429" y="39243"/>
                      </a:cubicBezTo>
                      <a:lnTo>
                        <a:pt x="3429" y="39433"/>
                      </a:lnTo>
                      <a:cubicBezTo>
                        <a:pt x="3715" y="40291"/>
                        <a:pt x="4000" y="41053"/>
                        <a:pt x="4191" y="41910"/>
                      </a:cubicBezTo>
                      <a:close/>
                      <a:moveTo>
                        <a:pt x="2762" y="36576"/>
                      </a:moveTo>
                      <a:lnTo>
                        <a:pt x="1810" y="36766"/>
                      </a:lnTo>
                      <a:cubicBezTo>
                        <a:pt x="1619" y="35814"/>
                        <a:pt x="1429" y="34957"/>
                        <a:pt x="1333" y="34004"/>
                      </a:cubicBezTo>
                      <a:lnTo>
                        <a:pt x="2286" y="33814"/>
                      </a:lnTo>
                      <a:cubicBezTo>
                        <a:pt x="2476" y="34766"/>
                        <a:pt x="2572" y="35719"/>
                        <a:pt x="2762" y="36576"/>
                      </a:cubicBezTo>
                      <a:close/>
                      <a:moveTo>
                        <a:pt x="1810" y="31051"/>
                      </a:moveTo>
                      <a:lnTo>
                        <a:pt x="857" y="31051"/>
                      </a:lnTo>
                      <a:cubicBezTo>
                        <a:pt x="762" y="30289"/>
                        <a:pt x="667" y="29337"/>
                        <a:pt x="571" y="28384"/>
                      </a:cubicBezTo>
                      <a:lnTo>
                        <a:pt x="1524" y="28384"/>
                      </a:lnTo>
                      <a:cubicBezTo>
                        <a:pt x="1524" y="29242"/>
                        <a:pt x="1714" y="30194"/>
                        <a:pt x="1810" y="31051"/>
                      </a:cubicBezTo>
                      <a:close/>
                      <a:moveTo>
                        <a:pt x="1238" y="25432"/>
                      </a:moveTo>
                      <a:lnTo>
                        <a:pt x="286" y="25432"/>
                      </a:lnTo>
                      <a:cubicBezTo>
                        <a:pt x="286" y="24574"/>
                        <a:pt x="190" y="23622"/>
                        <a:pt x="95" y="22669"/>
                      </a:cubicBezTo>
                      <a:lnTo>
                        <a:pt x="1048" y="22669"/>
                      </a:lnTo>
                      <a:cubicBezTo>
                        <a:pt x="1048" y="23526"/>
                        <a:pt x="1143" y="24479"/>
                        <a:pt x="1238" y="25432"/>
                      </a:cubicBezTo>
                      <a:close/>
                      <a:moveTo>
                        <a:pt x="952" y="19812"/>
                      </a:moveTo>
                      <a:lnTo>
                        <a:pt x="0" y="19812"/>
                      </a:lnTo>
                      <a:cubicBezTo>
                        <a:pt x="0" y="18859"/>
                        <a:pt x="0" y="17907"/>
                        <a:pt x="0" y="17050"/>
                      </a:cubicBezTo>
                      <a:lnTo>
                        <a:pt x="952" y="17050"/>
                      </a:lnTo>
                      <a:cubicBezTo>
                        <a:pt x="952" y="18002"/>
                        <a:pt x="952" y="18859"/>
                        <a:pt x="952" y="19812"/>
                      </a:cubicBezTo>
                      <a:close/>
                      <a:moveTo>
                        <a:pt x="952" y="14192"/>
                      </a:moveTo>
                      <a:lnTo>
                        <a:pt x="0" y="14192"/>
                      </a:lnTo>
                      <a:cubicBezTo>
                        <a:pt x="0" y="13240"/>
                        <a:pt x="0" y="12287"/>
                        <a:pt x="0" y="11334"/>
                      </a:cubicBezTo>
                      <a:lnTo>
                        <a:pt x="952" y="11334"/>
                      </a:lnTo>
                      <a:cubicBezTo>
                        <a:pt x="952" y="12287"/>
                        <a:pt x="952" y="13240"/>
                        <a:pt x="952" y="14192"/>
                      </a:cubicBezTo>
                      <a:close/>
                      <a:moveTo>
                        <a:pt x="952" y="8572"/>
                      </a:moveTo>
                      <a:lnTo>
                        <a:pt x="0" y="8572"/>
                      </a:lnTo>
                      <a:cubicBezTo>
                        <a:pt x="0" y="7525"/>
                        <a:pt x="0" y="6572"/>
                        <a:pt x="0" y="5715"/>
                      </a:cubicBezTo>
                      <a:lnTo>
                        <a:pt x="952" y="5715"/>
                      </a:lnTo>
                      <a:cubicBezTo>
                        <a:pt x="952" y="6667"/>
                        <a:pt x="952" y="7620"/>
                        <a:pt x="857" y="8572"/>
                      </a:cubicBezTo>
                      <a:close/>
                      <a:moveTo>
                        <a:pt x="1238" y="2953"/>
                      </a:moveTo>
                      <a:lnTo>
                        <a:pt x="286" y="2953"/>
                      </a:lnTo>
                      <a:cubicBezTo>
                        <a:pt x="381" y="1048"/>
                        <a:pt x="476" y="0"/>
                        <a:pt x="476" y="0"/>
                      </a:cubicBezTo>
                      <a:lnTo>
                        <a:pt x="1429" y="0"/>
                      </a:lnTo>
                      <a:cubicBezTo>
                        <a:pt x="1429" y="0"/>
                        <a:pt x="1429" y="1143"/>
                        <a:pt x="1238" y="2953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7" name="Freeform: Shape 1176">
                  <a:extLst>
                    <a:ext uri="{FF2B5EF4-FFF2-40B4-BE49-F238E27FC236}">
                      <a16:creationId xmlns:a16="http://schemas.microsoft.com/office/drawing/2014/main" id="{3AE7C8F5-13F6-B082-A42D-A1995EF1A86D}"/>
                    </a:ext>
                  </a:extLst>
                </p:cNvPr>
                <p:cNvSpPr/>
                <p:nvPr/>
              </p:nvSpPr>
              <p:spPr>
                <a:xfrm>
                  <a:off x="7787639" y="5073681"/>
                  <a:ext cx="39624" cy="187642"/>
                </a:xfrm>
                <a:custGeom>
                  <a:avLst/>
                  <a:gdLst>
                    <a:gd name="connsiteX0" fmla="*/ 13525 w 39624"/>
                    <a:gd name="connsiteY0" fmla="*/ 182975 h 187642"/>
                    <a:gd name="connsiteX1" fmla="*/ 12954 w 39624"/>
                    <a:gd name="connsiteY1" fmla="*/ 183737 h 187642"/>
                    <a:gd name="connsiteX2" fmla="*/ 12192 w 39624"/>
                    <a:gd name="connsiteY2" fmla="*/ 183166 h 187642"/>
                    <a:gd name="connsiteX3" fmla="*/ 12763 w 39624"/>
                    <a:gd name="connsiteY3" fmla="*/ 182404 h 187642"/>
                    <a:gd name="connsiteX4" fmla="*/ 13906 w 39624"/>
                    <a:gd name="connsiteY4" fmla="*/ 180975 h 187642"/>
                    <a:gd name="connsiteX5" fmla="*/ 14669 w 39624"/>
                    <a:gd name="connsiteY5" fmla="*/ 181546 h 187642"/>
                    <a:gd name="connsiteX6" fmla="*/ 13525 w 39624"/>
                    <a:gd name="connsiteY6" fmla="*/ 183071 h 187642"/>
                    <a:gd name="connsiteX7" fmla="*/ 11049 w 39624"/>
                    <a:gd name="connsiteY7" fmla="*/ 185928 h 187642"/>
                    <a:gd name="connsiteX8" fmla="*/ 9715 w 39624"/>
                    <a:gd name="connsiteY8" fmla="*/ 187357 h 187642"/>
                    <a:gd name="connsiteX9" fmla="*/ 9334 w 39624"/>
                    <a:gd name="connsiteY9" fmla="*/ 187642 h 187642"/>
                    <a:gd name="connsiteX10" fmla="*/ 8954 w 39624"/>
                    <a:gd name="connsiteY10" fmla="*/ 187261 h 187642"/>
                    <a:gd name="connsiteX11" fmla="*/ 8382 w 39624"/>
                    <a:gd name="connsiteY11" fmla="*/ 186595 h 187642"/>
                    <a:gd name="connsiteX12" fmla="*/ 9049 w 39624"/>
                    <a:gd name="connsiteY12" fmla="*/ 185928 h 187642"/>
                    <a:gd name="connsiteX13" fmla="*/ 9334 w 39624"/>
                    <a:gd name="connsiteY13" fmla="*/ 186214 h 187642"/>
                    <a:gd name="connsiteX14" fmla="*/ 10382 w 39624"/>
                    <a:gd name="connsiteY14" fmla="*/ 185166 h 187642"/>
                    <a:gd name="connsiteX15" fmla="*/ 11049 w 39624"/>
                    <a:gd name="connsiteY15" fmla="*/ 185833 h 187642"/>
                    <a:gd name="connsiteX16" fmla="*/ 16288 w 39624"/>
                    <a:gd name="connsiteY16" fmla="*/ 179165 h 187642"/>
                    <a:gd name="connsiteX17" fmla="*/ 15526 w 39624"/>
                    <a:gd name="connsiteY17" fmla="*/ 178689 h 187642"/>
                    <a:gd name="connsiteX18" fmla="*/ 17050 w 39624"/>
                    <a:gd name="connsiteY18" fmla="*/ 176308 h 187642"/>
                    <a:gd name="connsiteX19" fmla="*/ 17907 w 39624"/>
                    <a:gd name="connsiteY19" fmla="*/ 176784 h 187642"/>
                    <a:gd name="connsiteX20" fmla="*/ 16383 w 39624"/>
                    <a:gd name="connsiteY20" fmla="*/ 179165 h 187642"/>
                    <a:gd name="connsiteX21" fmla="*/ 19240 w 39624"/>
                    <a:gd name="connsiteY21" fmla="*/ 174307 h 187642"/>
                    <a:gd name="connsiteX22" fmla="*/ 18383 w 39624"/>
                    <a:gd name="connsiteY22" fmla="*/ 173831 h 187642"/>
                    <a:gd name="connsiteX23" fmla="*/ 19717 w 39624"/>
                    <a:gd name="connsiteY23" fmla="*/ 171355 h 187642"/>
                    <a:gd name="connsiteX24" fmla="*/ 20574 w 39624"/>
                    <a:gd name="connsiteY24" fmla="*/ 171736 h 187642"/>
                    <a:gd name="connsiteX25" fmla="*/ 19240 w 39624"/>
                    <a:gd name="connsiteY25" fmla="*/ 174212 h 187642"/>
                    <a:gd name="connsiteX26" fmla="*/ 21907 w 39624"/>
                    <a:gd name="connsiteY26" fmla="*/ 169259 h 187642"/>
                    <a:gd name="connsiteX27" fmla="*/ 21050 w 39624"/>
                    <a:gd name="connsiteY27" fmla="*/ 168878 h 187642"/>
                    <a:gd name="connsiteX28" fmla="*/ 22288 w 39624"/>
                    <a:gd name="connsiteY28" fmla="*/ 166306 h 187642"/>
                    <a:gd name="connsiteX29" fmla="*/ 23146 w 39624"/>
                    <a:gd name="connsiteY29" fmla="*/ 166688 h 187642"/>
                    <a:gd name="connsiteX30" fmla="*/ 21907 w 39624"/>
                    <a:gd name="connsiteY30" fmla="*/ 169259 h 187642"/>
                    <a:gd name="connsiteX31" fmla="*/ 24289 w 39624"/>
                    <a:gd name="connsiteY31" fmla="*/ 164116 h 187642"/>
                    <a:gd name="connsiteX32" fmla="*/ 23431 w 39624"/>
                    <a:gd name="connsiteY32" fmla="*/ 163734 h 187642"/>
                    <a:gd name="connsiteX33" fmla="*/ 24479 w 39624"/>
                    <a:gd name="connsiteY33" fmla="*/ 161163 h 187642"/>
                    <a:gd name="connsiteX34" fmla="*/ 25337 w 39624"/>
                    <a:gd name="connsiteY34" fmla="*/ 161544 h 187642"/>
                    <a:gd name="connsiteX35" fmla="*/ 24194 w 39624"/>
                    <a:gd name="connsiteY35" fmla="*/ 164211 h 187642"/>
                    <a:gd name="connsiteX36" fmla="*/ 7239 w 39624"/>
                    <a:gd name="connsiteY36" fmla="*/ 184023 h 187642"/>
                    <a:gd name="connsiteX37" fmla="*/ 6477 w 39624"/>
                    <a:gd name="connsiteY37" fmla="*/ 184594 h 187642"/>
                    <a:gd name="connsiteX38" fmla="*/ 4763 w 39624"/>
                    <a:gd name="connsiteY38" fmla="*/ 182308 h 187642"/>
                    <a:gd name="connsiteX39" fmla="*/ 5524 w 39624"/>
                    <a:gd name="connsiteY39" fmla="*/ 181737 h 187642"/>
                    <a:gd name="connsiteX40" fmla="*/ 7239 w 39624"/>
                    <a:gd name="connsiteY40" fmla="*/ 183928 h 187642"/>
                    <a:gd name="connsiteX41" fmla="*/ 26384 w 39624"/>
                    <a:gd name="connsiteY41" fmla="*/ 158877 h 187642"/>
                    <a:gd name="connsiteX42" fmla="*/ 25527 w 39624"/>
                    <a:gd name="connsiteY42" fmla="*/ 158496 h 187642"/>
                    <a:gd name="connsiteX43" fmla="*/ 26479 w 39624"/>
                    <a:gd name="connsiteY43" fmla="*/ 155829 h 187642"/>
                    <a:gd name="connsiteX44" fmla="*/ 27337 w 39624"/>
                    <a:gd name="connsiteY44" fmla="*/ 156115 h 187642"/>
                    <a:gd name="connsiteX45" fmla="*/ 26289 w 39624"/>
                    <a:gd name="connsiteY45" fmla="*/ 158782 h 187642"/>
                    <a:gd name="connsiteX46" fmla="*/ 28384 w 39624"/>
                    <a:gd name="connsiteY46" fmla="*/ 153543 h 187642"/>
                    <a:gd name="connsiteX47" fmla="*/ 27527 w 39624"/>
                    <a:gd name="connsiteY47" fmla="*/ 153257 h 187642"/>
                    <a:gd name="connsiteX48" fmla="*/ 28384 w 39624"/>
                    <a:gd name="connsiteY48" fmla="*/ 150590 h 187642"/>
                    <a:gd name="connsiteX49" fmla="*/ 29242 w 39624"/>
                    <a:gd name="connsiteY49" fmla="*/ 150876 h 187642"/>
                    <a:gd name="connsiteX50" fmla="*/ 28289 w 39624"/>
                    <a:gd name="connsiteY50" fmla="*/ 153543 h 187642"/>
                    <a:gd name="connsiteX51" fmla="*/ 30194 w 39624"/>
                    <a:gd name="connsiteY51" fmla="*/ 148114 h 187642"/>
                    <a:gd name="connsiteX52" fmla="*/ 29337 w 39624"/>
                    <a:gd name="connsiteY52" fmla="*/ 147828 h 187642"/>
                    <a:gd name="connsiteX53" fmla="*/ 30194 w 39624"/>
                    <a:gd name="connsiteY53" fmla="*/ 145161 h 187642"/>
                    <a:gd name="connsiteX54" fmla="*/ 31051 w 39624"/>
                    <a:gd name="connsiteY54" fmla="*/ 145447 h 187642"/>
                    <a:gd name="connsiteX55" fmla="*/ 30194 w 39624"/>
                    <a:gd name="connsiteY55" fmla="*/ 148209 h 187642"/>
                    <a:gd name="connsiteX56" fmla="*/ 3810 w 39624"/>
                    <a:gd name="connsiteY56" fmla="*/ 179546 h 187642"/>
                    <a:gd name="connsiteX57" fmla="*/ 3048 w 39624"/>
                    <a:gd name="connsiteY57" fmla="*/ 180118 h 187642"/>
                    <a:gd name="connsiteX58" fmla="*/ 1333 w 39624"/>
                    <a:gd name="connsiteY58" fmla="*/ 177832 h 187642"/>
                    <a:gd name="connsiteX59" fmla="*/ 2096 w 39624"/>
                    <a:gd name="connsiteY59" fmla="*/ 177260 h 187642"/>
                    <a:gd name="connsiteX60" fmla="*/ 3810 w 39624"/>
                    <a:gd name="connsiteY60" fmla="*/ 179546 h 187642"/>
                    <a:gd name="connsiteX61" fmla="*/ 31813 w 39624"/>
                    <a:gd name="connsiteY61" fmla="*/ 142684 h 187642"/>
                    <a:gd name="connsiteX62" fmla="*/ 30956 w 39624"/>
                    <a:gd name="connsiteY62" fmla="*/ 142399 h 187642"/>
                    <a:gd name="connsiteX63" fmla="*/ 31337 w 39624"/>
                    <a:gd name="connsiteY63" fmla="*/ 140970 h 187642"/>
                    <a:gd name="connsiteX64" fmla="*/ 30861 w 39624"/>
                    <a:gd name="connsiteY64" fmla="*/ 140017 h 187642"/>
                    <a:gd name="connsiteX65" fmla="*/ 31718 w 39624"/>
                    <a:gd name="connsiteY65" fmla="*/ 139541 h 187642"/>
                    <a:gd name="connsiteX66" fmla="*/ 32385 w 39624"/>
                    <a:gd name="connsiteY66" fmla="*/ 140779 h 187642"/>
                    <a:gd name="connsiteX67" fmla="*/ 32385 w 39624"/>
                    <a:gd name="connsiteY67" fmla="*/ 140970 h 187642"/>
                    <a:gd name="connsiteX68" fmla="*/ 31909 w 39624"/>
                    <a:gd name="connsiteY68" fmla="*/ 142589 h 187642"/>
                    <a:gd name="connsiteX69" fmla="*/ 2000 w 39624"/>
                    <a:gd name="connsiteY69" fmla="*/ 174022 h 187642"/>
                    <a:gd name="connsiteX70" fmla="*/ 667 w 39624"/>
                    <a:gd name="connsiteY70" fmla="*/ 175641 h 187642"/>
                    <a:gd name="connsiteX71" fmla="*/ 0 w 39624"/>
                    <a:gd name="connsiteY71" fmla="*/ 174974 h 187642"/>
                    <a:gd name="connsiteX72" fmla="*/ 1810 w 39624"/>
                    <a:gd name="connsiteY72" fmla="*/ 172879 h 187642"/>
                    <a:gd name="connsiteX73" fmla="*/ 2572 w 39624"/>
                    <a:gd name="connsiteY73" fmla="*/ 173450 h 187642"/>
                    <a:gd name="connsiteX74" fmla="*/ 2096 w 39624"/>
                    <a:gd name="connsiteY74" fmla="*/ 174117 h 187642"/>
                    <a:gd name="connsiteX75" fmla="*/ 4096 w 39624"/>
                    <a:gd name="connsiteY75" fmla="*/ 171069 h 187642"/>
                    <a:gd name="connsiteX76" fmla="*/ 3334 w 39624"/>
                    <a:gd name="connsiteY76" fmla="*/ 170593 h 187642"/>
                    <a:gd name="connsiteX77" fmla="*/ 4763 w 39624"/>
                    <a:gd name="connsiteY77" fmla="*/ 168211 h 187642"/>
                    <a:gd name="connsiteX78" fmla="*/ 5620 w 39624"/>
                    <a:gd name="connsiteY78" fmla="*/ 168688 h 187642"/>
                    <a:gd name="connsiteX79" fmla="*/ 4191 w 39624"/>
                    <a:gd name="connsiteY79" fmla="*/ 171164 h 187642"/>
                    <a:gd name="connsiteX80" fmla="*/ 30289 w 39624"/>
                    <a:gd name="connsiteY80" fmla="*/ 137255 h 187642"/>
                    <a:gd name="connsiteX81" fmla="*/ 29432 w 39624"/>
                    <a:gd name="connsiteY81" fmla="*/ 137731 h 187642"/>
                    <a:gd name="connsiteX82" fmla="*/ 28099 w 39624"/>
                    <a:gd name="connsiteY82" fmla="*/ 135255 h 187642"/>
                    <a:gd name="connsiteX83" fmla="*/ 28956 w 39624"/>
                    <a:gd name="connsiteY83" fmla="*/ 134779 h 187642"/>
                    <a:gd name="connsiteX84" fmla="*/ 30289 w 39624"/>
                    <a:gd name="connsiteY84" fmla="*/ 137255 h 187642"/>
                    <a:gd name="connsiteX85" fmla="*/ 6858 w 39624"/>
                    <a:gd name="connsiteY85" fmla="*/ 166116 h 187642"/>
                    <a:gd name="connsiteX86" fmla="*/ 6001 w 39624"/>
                    <a:gd name="connsiteY86" fmla="*/ 165735 h 187642"/>
                    <a:gd name="connsiteX87" fmla="*/ 7144 w 39624"/>
                    <a:gd name="connsiteY87" fmla="*/ 163163 h 187642"/>
                    <a:gd name="connsiteX88" fmla="*/ 8001 w 39624"/>
                    <a:gd name="connsiteY88" fmla="*/ 163544 h 187642"/>
                    <a:gd name="connsiteX89" fmla="*/ 6858 w 39624"/>
                    <a:gd name="connsiteY89" fmla="*/ 166116 h 187642"/>
                    <a:gd name="connsiteX90" fmla="*/ 9144 w 39624"/>
                    <a:gd name="connsiteY90" fmla="*/ 160877 h 187642"/>
                    <a:gd name="connsiteX91" fmla="*/ 8287 w 39624"/>
                    <a:gd name="connsiteY91" fmla="*/ 160496 h 187642"/>
                    <a:gd name="connsiteX92" fmla="*/ 9239 w 39624"/>
                    <a:gd name="connsiteY92" fmla="*/ 157829 h 187642"/>
                    <a:gd name="connsiteX93" fmla="*/ 10096 w 39624"/>
                    <a:gd name="connsiteY93" fmla="*/ 158115 h 187642"/>
                    <a:gd name="connsiteX94" fmla="*/ 9144 w 39624"/>
                    <a:gd name="connsiteY94" fmla="*/ 160782 h 187642"/>
                    <a:gd name="connsiteX95" fmla="*/ 29242 w 39624"/>
                    <a:gd name="connsiteY95" fmla="*/ 132302 h 187642"/>
                    <a:gd name="connsiteX96" fmla="*/ 28289 w 39624"/>
                    <a:gd name="connsiteY96" fmla="*/ 132302 h 187642"/>
                    <a:gd name="connsiteX97" fmla="*/ 28575 w 39624"/>
                    <a:gd name="connsiteY97" fmla="*/ 129349 h 187642"/>
                    <a:gd name="connsiteX98" fmla="*/ 29528 w 39624"/>
                    <a:gd name="connsiteY98" fmla="*/ 129349 h 187642"/>
                    <a:gd name="connsiteX99" fmla="*/ 29242 w 39624"/>
                    <a:gd name="connsiteY99" fmla="*/ 132302 h 187642"/>
                    <a:gd name="connsiteX100" fmla="*/ 11049 w 39624"/>
                    <a:gd name="connsiteY100" fmla="*/ 155543 h 187642"/>
                    <a:gd name="connsiteX101" fmla="*/ 10192 w 39624"/>
                    <a:gd name="connsiteY101" fmla="*/ 155257 h 187642"/>
                    <a:gd name="connsiteX102" fmla="*/ 11049 w 39624"/>
                    <a:gd name="connsiteY102" fmla="*/ 152590 h 187642"/>
                    <a:gd name="connsiteX103" fmla="*/ 12001 w 39624"/>
                    <a:gd name="connsiteY103" fmla="*/ 152876 h 187642"/>
                    <a:gd name="connsiteX104" fmla="*/ 11144 w 39624"/>
                    <a:gd name="connsiteY104" fmla="*/ 155543 h 187642"/>
                    <a:gd name="connsiteX105" fmla="*/ 12668 w 39624"/>
                    <a:gd name="connsiteY105" fmla="*/ 150114 h 187642"/>
                    <a:gd name="connsiteX106" fmla="*/ 11716 w 39624"/>
                    <a:gd name="connsiteY106" fmla="*/ 149923 h 187642"/>
                    <a:gd name="connsiteX107" fmla="*/ 12382 w 39624"/>
                    <a:gd name="connsiteY107" fmla="*/ 147161 h 187642"/>
                    <a:gd name="connsiteX108" fmla="*/ 13335 w 39624"/>
                    <a:gd name="connsiteY108" fmla="*/ 147352 h 187642"/>
                    <a:gd name="connsiteX109" fmla="*/ 12668 w 39624"/>
                    <a:gd name="connsiteY109" fmla="*/ 150114 h 187642"/>
                    <a:gd name="connsiteX110" fmla="*/ 29813 w 39624"/>
                    <a:gd name="connsiteY110" fmla="*/ 126682 h 187642"/>
                    <a:gd name="connsiteX111" fmla="*/ 28861 w 39624"/>
                    <a:gd name="connsiteY111" fmla="*/ 126682 h 187642"/>
                    <a:gd name="connsiteX112" fmla="*/ 29146 w 39624"/>
                    <a:gd name="connsiteY112" fmla="*/ 123730 h 187642"/>
                    <a:gd name="connsiteX113" fmla="*/ 30099 w 39624"/>
                    <a:gd name="connsiteY113" fmla="*/ 123730 h 187642"/>
                    <a:gd name="connsiteX114" fmla="*/ 29813 w 39624"/>
                    <a:gd name="connsiteY114" fmla="*/ 126682 h 187642"/>
                    <a:gd name="connsiteX115" fmla="*/ 13906 w 39624"/>
                    <a:gd name="connsiteY115" fmla="*/ 144589 h 187642"/>
                    <a:gd name="connsiteX116" fmla="*/ 12954 w 39624"/>
                    <a:gd name="connsiteY116" fmla="*/ 144399 h 187642"/>
                    <a:gd name="connsiteX117" fmla="*/ 13525 w 39624"/>
                    <a:gd name="connsiteY117" fmla="*/ 141637 h 187642"/>
                    <a:gd name="connsiteX118" fmla="*/ 14478 w 39624"/>
                    <a:gd name="connsiteY118" fmla="*/ 141827 h 187642"/>
                    <a:gd name="connsiteX119" fmla="*/ 13906 w 39624"/>
                    <a:gd name="connsiteY119" fmla="*/ 144589 h 187642"/>
                    <a:gd name="connsiteX120" fmla="*/ 30385 w 39624"/>
                    <a:gd name="connsiteY120" fmla="*/ 121063 h 187642"/>
                    <a:gd name="connsiteX121" fmla="*/ 29432 w 39624"/>
                    <a:gd name="connsiteY121" fmla="*/ 121063 h 187642"/>
                    <a:gd name="connsiteX122" fmla="*/ 29718 w 39624"/>
                    <a:gd name="connsiteY122" fmla="*/ 118205 h 187642"/>
                    <a:gd name="connsiteX123" fmla="*/ 30671 w 39624"/>
                    <a:gd name="connsiteY123" fmla="*/ 118205 h 187642"/>
                    <a:gd name="connsiteX124" fmla="*/ 30385 w 39624"/>
                    <a:gd name="connsiteY124" fmla="*/ 121063 h 187642"/>
                    <a:gd name="connsiteX125" fmla="*/ 14954 w 39624"/>
                    <a:gd name="connsiteY125" fmla="*/ 139065 h 187642"/>
                    <a:gd name="connsiteX126" fmla="*/ 14002 w 39624"/>
                    <a:gd name="connsiteY126" fmla="*/ 138874 h 187642"/>
                    <a:gd name="connsiteX127" fmla="*/ 14383 w 39624"/>
                    <a:gd name="connsiteY127" fmla="*/ 136493 h 187642"/>
                    <a:gd name="connsiteX128" fmla="*/ 14383 w 39624"/>
                    <a:gd name="connsiteY128" fmla="*/ 136112 h 187642"/>
                    <a:gd name="connsiteX129" fmla="*/ 15335 w 39624"/>
                    <a:gd name="connsiteY129" fmla="*/ 136207 h 187642"/>
                    <a:gd name="connsiteX130" fmla="*/ 15335 w 39624"/>
                    <a:gd name="connsiteY130" fmla="*/ 136588 h 187642"/>
                    <a:gd name="connsiteX131" fmla="*/ 14859 w 39624"/>
                    <a:gd name="connsiteY131" fmla="*/ 139065 h 187642"/>
                    <a:gd name="connsiteX132" fmla="*/ 30956 w 39624"/>
                    <a:gd name="connsiteY132" fmla="*/ 115443 h 187642"/>
                    <a:gd name="connsiteX133" fmla="*/ 30004 w 39624"/>
                    <a:gd name="connsiteY133" fmla="*/ 115443 h 187642"/>
                    <a:gd name="connsiteX134" fmla="*/ 30289 w 39624"/>
                    <a:gd name="connsiteY134" fmla="*/ 112585 h 187642"/>
                    <a:gd name="connsiteX135" fmla="*/ 31242 w 39624"/>
                    <a:gd name="connsiteY135" fmla="*/ 112585 h 187642"/>
                    <a:gd name="connsiteX136" fmla="*/ 30956 w 39624"/>
                    <a:gd name="connsiteY136" fmla="*/ 115443 h 187642"/>
                    <a:gd name="connsiteX137" fmla="*/ 15812 w 39624"/>
                    <a:gd name="connsiteY137" fmla="*/ 133445 h 187642"/>
                    <a:gd name="connsiteX138" fmla="*/ 14859 w 39624"/>
                    <a:gd name="connsiteY138" fmla="*/ 133255 h 187642"/>
                    <a:gd name="connsiteX139" fmla="*/ 15240 w 39624"/>
                    <a:gd name="connsiteY139" fmla="*/ 130492 h 187642"/>
                    <a:gd name="connsiteX140" fmla="*/ 16192 w 39624"/>
                    <a:gd name="connsiteY140" fmla="*/ 130683 h 187642"/>
                    <a:gd name="connsiteX141" fmla="*/ 15812 w 39624"/>
                    <a:gd name="connsiteY141" fmla="*/ 133445 h 187642"/>
                    <a:gd name="connsiteX142" fmla="*/ 31623 w 39624"/>
                    <a:gd name="connsiteY142" fmla="*/ 109823 h 187642"/>
                    <a:gd name="connsiteX143" fmla="*/ 30671 w 39624"/>
                    <a:gd name="connsiteY143" fmla="*/ 109823 h 187642"/>
                    <a:gd name="connsiteX144" fmla="*/ 30956 w 39624"/>
                    <a:gd name="connsiteY144" fmla="*/ 106871 h 187642"/>
                    <a:gd name="connsiteX145" fmla="*/ 31909 w 39624"/>
                    <a:gd name="connsiteY145" fmla="*/ 106871 h 187642"/>
                    <a:gd name="connsiteX146" fmla="*/ 31623 w 39624"/>
                    <a:gd name="connsiteY146" fmla="*/ 109823 h 187642"/>
                    <a:gd name="connsiteX147" fmla="*/ 16669 w 39624"/>
                    <a:gd name="connsiteY147" fmla="*/ 127825 h 187642"/>
                    <a:gd name="connsiteX148" fmla="*/ 15716 w 39624"/>
                    <a:gd name="connsiteY148" fmla="*/ 127825 h 187642"/>
                    <a:gd name="connsiteX149" fmla="*/ 16097 w 39624"/>
                    <a:gd name="connsiteY149" fmla="*/ 124873 h 187642"/>
                    <a:gd name="connsiteX150" fmla="*/ 17050 w 39624"/>
                    <a:gd name="connsiteY150" fmla="*/ 125063 h 187642"/>
                    <a:gd name="connsiteX151" fmla="*/ 16669 w 39624"/>
                    <a:gd name="connsiteY151" fmla="*/ 127825 h 187642"/>
                    <a:gd name="connsiteX152" fmla="*/ 32195 w 39624"/>
                    <a:gd name="connsiteY152" fmla="*/ 104203 h 187642"/>
                    <a:gd name="connsiteX153" fmla="*/ 31242 w 39624"/>
                    <a:gd name="connsiteY153" fmla="*/ 104203 h 187642"/>
                    <a:gd name="connsiteX154" fmla="*/ 31528 w 39624"/>
                    <a:gd name="connsiteY154" fmla="*/ 101251 h 187642"/>
                    <a:gd name="connsiteX155" fmla="*/ 32480 w 39624"/>
                    <a:gd name="connsiteY155" fmla="*/ 101251 h 187642"/>
                    <a:gd name="connsiteX156" fmla="*/ 32195 w 39624"/>
                    <a:gd name="connsiteY156" fmla="*/ 104203 h 187642"/>
                    <a:gd name="connsiteX157" fmla="*/ 17336 w 39624"/>
                    <a:gd name="connsiteY157" fmla="*/ 122206 h 187642"/>
                    <a:gd name="connsiteX158" fmla="*/ 16383 w 39624"/>
                    <a:gd name="connsiteY158" fmla="*/ 122206 h 187642"/>
                    <a:gd name="connsiteX159" fmla="*/ 16764 w 39624"/>
                    <a:gd name="connsiteY159" fmla="*/ 119253 h 187642"/>
                    <a:gd name="connsiteX160" fmla="*/ 17716 w 39624"/>
                    <a:gd name="connsiteY160" fmla="*/ 119253 h 187642"/>
                    <a:gd name="connsiteX161" fmla="*/ 17336 w 39624"/>
                    <a:gd name="connsiteY161" fmla="*/ 122206 h 187642"/>
                    <a:gd name="connsiteX162" fmla="*/ 32766 w 39624"/>
                    <a:gd name="connsiteY162" fmla="*/ 98584 h 187642"/>
                    <a:gd name="connsiteX163" fmla="*/ 31813 w 39624"/>
                    <a:gd name="connsiteY163" fmla="*/ 98584 h 187642"/>
                    <a:gd name="connsiteX164" fmla="*/ 32099 w 39624"/>
                    <a:gd name="connsiteY164" fmla="*/ 95631 h 187642"/>
                    <a:gd name="connsiteX165" fmla="*/ 33052 w 39624"/>
                    <a:gd name="connsiteY165" fmla="*/ 95631 h 187642"/>
                    <a:gd name="connsiteX166" fmla="*/ 32766 w 39624"/>
                    <a:gd name="connsiteY166" fmla="*/ 98584 h 187642"/>
                    <a:gd name="connsiteX167" fmla="*/ 18097 w 39624"/>
                    <a:gd name="connsiteY167" fmla="*/ 116586 h 187642"/>
                    <a:gd name="connsiteX168" fmla="*/ 17145 w 39624"/>
                    <a:gd name="connsiteY168" fmla="*/ 116586 h 187642"/>
                    <a:gd name="connsiteX169" fmla="*/ 17526 w 39624"/>
                    <a:gd name="connsiteY169" fmla="*/ 113633 h 187642"/>
                    <a:gd name="connsiteX170" fmla="*/ 18479 w 39624"/>
                    <a:gd name="connsiteY170" fmla="*/ 113633 h 187642"/>
                    <a:gd name="connsiteX171" fmla="*/ 18193 w 39624"/>
                    <a:gd name="connsiteY171" fmla="*/ 116586 h 187642"/>
                    <a:gd name="connsiteX172" fmla="*/ 33338 w 39624"/>
                    <a:gd name="connsiteY172" fmla="*/ 92964 h 187642"/>
                    <a:gd name="connsiteX173" fmla="*/ 32385 w 39624"/>
                    <a:gd name="connsiteY173" fmla="*/ 92964 h 187642"/>
                    <a:gd name="connsiteX174" fmla="*/ 32671 w 39624"/>
                    <a:gd name="connsiteY174" fmla="*/ 90106 h 187642"/>
                    <a:gd name="connsiteX175" fmla="*/ 33623 w 39624"/>
                    <a:gd name="connsiteY175" fmla="*/ 90106 h 187642"/>
                    <a:gd name="connsiteX176" fmla="*/ 33338 w 39624"/>
                    <a:gd name="connsiteY176" fmla="*/ 92964 h 187642"/>
                    <a:gd name="connsiteX177" fmla="*/ 18764 w 39624"/>
                    <a:gd name="connsiteY177" fmla="*/ 110966 h 187642"/>
                    <a:gd name="connsiteX178" fmla="*/ 17812 w 39624"/>
                    <a:gd name="connsiteY178" fmla="*/ 110966 h 187642"/>
                    <a:gd name="connsiteX179" fmla="*/ 18193 w 39624"/>
                    <a:gd name="connsiteY179" fmla="*/ 108013 h 187642"/>
                    <a:gd name="connsiteX180" fmla="*/ 19145 w 39624"/>
                    <a:gd name="connsiteY180" fmla="*/ 108013 h 187642"/>
                    <a:gd name="connsiteX181" fmla="*/ 18764 w 39624"/>
                    <a:gd name="connsiteY181" fmla="*/ 110966 h 187642"/>
                    <a:gd name="connsiteX182" fmla="*/ 34004 w 39624"/>
                    <a:gd name="connsiteY182" fmla="*/ 87344 h 187642"/>
                    <a:gd name="connsiteX183" fmla="*/ 33052 w 39624"/>
                    <a:gd name="connsiteY183" fmla="*/ 87344 h 187642"/>
                    <a:gd name="connsiteX184" fmla="*/ 33338 w 39624"/>
                    <a:gd name="connsiteY184" fmla="*/ 84487 h 187642"/>
                    <a:gd name="connsiteX185" fmla="*/ 34290 w 39624"/>
                    <a:gd name="connsiteY185" fmla="*/ 84487 h 187642"/>
                    <a:gd name="connsiteX186" fmla="*/ 34004 w 39624"/>
                    <a:gd name="connsiteY186" fmla="*/ 87344 h 187642"/>
                    <a:gd name="connsiteX187" fmla="*/ 19526 w 39624"/>
                    <a:gd name="connsiteY187" fmla="*/ 105346 h 187642"/>
                    <a:gd name="connsiteX188" fmla="*/ 18574 w 39624"/>
                    <a:gd name="connsiteY188" fmla="*/ 105346 h 187642"/>
                    <a:gd name="connsiteX189" fmla="*/ 18859 w 39624"/>
                    <a:gd name="connsiteY189" fmla="*/ 102394 h 187642"/>
                    <a:gd name="connsiteX190" fmla="*/ 19812 w 39624"/>
                    <a:gd name="connsiteY190" fmla="*/ 102394 h 187642"/>
                    <a:gd name="connsiteX191" fmla="*/ 19526 w 39624"/>
                    <a:gd name="connsiteY191" fmla="*/ 105346 h 187642"/>
                    <a:gd name="connsiteX192" fmla="*/ 34671 w 39624"/>
                    <a:gd name="connsiteY192" fmla="*/ 81724 h 187642"/>
                    <a:gd name="connsiteX193" fmla="*/ 33719 w 39624"/>
                    <a:gd name="connsiteY193" fmla="*/ 81724 h 187642"/>
                    <a:gd name="connsiteX194" fmla="*/ 34004 w 39624"/>
                    <a:gd name="connsiteY194" fmla="*/ 78772 h 187642"/>
                    <a:gd name="connsiteX195" fmla="*/ 34957 w 39624"/>
                    <a:gd name="connsiteY195" fmla="*/ 78772 h 187642"/>
                    <a:gd name="connsiteX196" fmla="*/ 34671 w 39624"/>
                    <a:gd name="connsiteY196" fmla="*/ 81724 h 187642"/>
                    <a:gd name="connsiteX197" fmla="*/ 20193 w 39624"/>
                    <a:gd name="connsiteY197" fmla="*/ 99727 h 187642"/>
                    <a:gd name="connsiteX198" fmla="*/ 19240 w 39624"/>
                    <a:gd name="connsiteY198" fmla="*/ 99727 h 187642"/>
                    <a:gd name="connsiteX199" fmla="*/ 19526 w 39624"/>
                    <a:gd name="connsiteY199" fmla="*/ 96774 h 187642"/>
                    <a:gd name="connsiteX200" fmla="*/ 20479 w 39624"/>
                    <a:gd name="connsiteY200" fmla="*/ 96774 h 187642"/>
                    <a:gd name="connsiteX201" fmla="*/ 20193 w 39624"/>
                    <a:gd name="connsiteY201" fmla="*/ 99727 h 187642"/>
                    <a:gd name="connsiteX202" fmla="*/ 35909 w 39624"/>
                    <a:gd name="connsiteY202" fmla="*/ 76486 h 187642"/>
                    <a:gd name="connsiteX203" fmla="*/ 35052 w 39624"/>
                    <a:gd name="connsiteY203" fmla="*/ 76105 h 187642"/>
                    <a:gd name="connsiteX204" fmla="*/ 36290 w 39624"/>
                    <a:gd name="connsiteY204" fmla="*/ 73533 h 187642"/>
                    <a:gd name="connsiteX205" fmla="*/ 37147 w 39624"/>
                    <a:gd name="connsiteY205" fmla="*/ 73914 h 187642"/>
                    <a:gd name="connsiteX206" fmla="*/ 35909 w 39624"/>
                    <a:gd name="connsiteY206" fmla="*/ 76486 h 187642"/>
                    <a:gd name="connsiteX207" fmla="*/ 20764 w 39624"/>
                    <a:gd name="connsiteY207" fmla="*/ 94107 h 187642"/>
                    <a:gd name="connsiteX208" fmla="*/ 19812 w 39624"/>
                    <a:gd name="connsiteY208" fmla="*/ 94107 h 187642"/>
                    <a:gd name="connsiteX209" fmla="*/ 20098 w 39624"/>
                    <a:gd name="connsiteY209" fmla="*/ 91154 h 187642"/>
                    <a:gd name="connsiteX210" fmla="*/ 21050 w 39624"/>
                    <a:gd name="connsiteY210" fmla="*/ 91154 h 187642"/>
                    <a:gd name="connsiteX211" fmla="*/ 20764 w 39624"/>
                    <a:gd name="connsiteY211" fmla="*/ 94107 h 187642"/>
                    <a:gd name="connsiteX212" fmla="*/ 38386 w 39624"/>
                    <a:gd name="connsiteY212" fmla="*/ 71342 h 187642"/>
                    <a:gd name="connsiteX213" fmla="*/ 37529 w 39624"/>
                    <a:gd name="connsiteY213" fmla="*/ 70961 h 187642"/>
                    <a:gd name="connsiteX214" fmla="*/ 38481 w 39624"/>
                    <a:gd name="connsiteY214" fmla="*/ 69056 h 187642"/>
                    <a:gd name="connsiteX215" fmla="*/ 38481 w 39624"/>
                    <a:gd name="connsiteY215" fmla="*/ 68580 h 187642"/>
                    <a:gd name="connsiteX216" fmla="*/ 39433 w 39624"/>
                    <a:gd name="connsiteY216" fmla="*/ 68580 h 187642"/>
                    <a:gd name="connsiteX217" fmla="*/ 39433 w 39624"/>
                    <a:gd name="connsiteY217" fmla="*/ 69247 h 187642"/>
                    <a:gd name="connsiteX218" fmla="*/ 38386 w 39624"/>
                    <a:gd name="connsiteY218" fmla="*/ 71342 h 187642"/>
                    <a:gd name="connsiteX219" fmla="*/ 39433 w 39624"/>
                    <a:gd name="connsiteY219" fmla="*/ 65722 h 187642"/>
                    <a:gd name="connsiteX220" fmla="*/ 38481 w 39624"/>
                    <a:gd name="connsiteY220" fmla="*/ 65722 h 187642"/>
                    <a:gd name="connsiteX221" fmla="*/ 38481 w 39624"/>
                    <a:gd name="connsiteY221" fmla="*/ 62865 h 187642"/>
                    <a:gd name="connsiteX222" fmla="*/ 39433 w 39624"/>
                    <a:gd name="connsiteY222" fmla="*/ 62865 h 187642"/>
                    <a:gd name="connsiteX223" fmla="*/ 39433 w 39624"/>
                    <a:gd name="connsiteY223" fmla="*/ 65722 h 187642"/>
                    <a:gd name="connsiteX224" fmla="*/ 21336 w 39624"/>
                    <a:gd name="connsiteY224" fmla="*/ 88392 h 187642"/>
                    <a:gd name="connsiteX225" fmla="*/ 20383 w 39624"/>
                    <a:gd name="connsiteY225" fmla="*/ 88392 h 187642"/>
                    <a:gd name="connsiteX226" fmla="*/ 20669 w 39624"/>
                    <a:gd name="connsiteY226" fmla="*/ 85439 h 187642"/>
                    <a:gd name="connsiteX227" fmla="*/ 21622 w 39624"/>
                    <a:gd name="connsiteY227" fmla="*/ 85439 h 187642"/>
                    <a:gd name="connsiteX228" fmla="*/ 21336 w 39624"/>
                    <a:gd name="connsiteY228" fmla="*/ 88392 h 187642"/>
                    <a:gd name="connsiteX229" fmla="*/ 21907 w 39624"/>
                    <a:gd name="connsiteY229" fmla="*/ 82772 h 187642"/>
                    <a:gd name="connsiteX230" fmla="*/ 20955 w 39624"/>
                    <a:gd name="connsiteY230" fmla="*/ 82772 h 187642"/>
                    <a:gd name="connsiteX231" fmla="*/ 21241 w 39624"/>
                    <a:gd name="connsiteY231" fmla="*/ 79915 h 187642"/>
                    <a:gd name="connsiteX232" fmla="*/ 22193 w 39624"/>
                    <a:gd name="connsiteY232" fmla="*/ 79915 h 187642"/>
                    <a:gd name="connsiteX233" fmla="*/ 21907 w 39624"/>
                    <a:gd name="connsiteY233" fmla="*/ 82772 h 187642"/>
                    <a:gd name="connsiteX234" fmla="*/ 39433 w 39624"/>
                    <a:gd name="connsiteY234" fmla="*/ 60007 h 187642"/>
                    <a:gd name="connsiteX235" fmla="*/ 38481 w 39624"/>
                    <a:gd name="connsiteY235" fmla="*/ 60007 h 187642"/>
                    <a:gd name="connsiteX236" fmla="*/ 38481 w 39624"/>
                    <a:gd name="connsiteY236" fmla="*/ 57245 h 187642"/>
                    <a:gd name="connsiteX237" fmla="*/ 39433 w 39624"/>
                    <a:gd name="connsiteY237" fmla="*/ 57245 h 187642"/>
                    <a:gd name="connsiteX238" fmla="*/ 39433 w 39624"/>
                    <a:gd name="connsiteY238" fmla="*/ 60007 h 187642"/>
                    <a:gd name="connsiteX239" fmla="*/ 22384 w 39624"/>
                    <a:gd name="connsiteY239" fmla="*/ 77152 h 187642"/>
                    <a:gd name="connsiteX240" fmla="*/ 21431 w 39624"/>
                    <a:gd name="connsiteY240" fmla="*/ 77152 h 187642"/>
                    <a:gd name="connsiteX241" fmla="*/ 21622 w 39624"/>
                    <a:gd name="connsiteY241" fmla="*/ 74200 h 187642"/>
                    <a:gd name="connsiteX242" fmla="*/ 22574 w 39624"/>
                    <a:gd name="connsiteY242" fmla="*/ 74200 h 187642"/>
                    <a:gd name="connsiteX243" fmla="*/ 22384 w 39624"/>
                    <a:gd name="connsiteY243" fmla="*/ 77152 h 187642"/>
                    <a:gd name="connsiteX244" fmla="*/ 39433 w 39624"/>
                    <a:gd name="connsiteY244" fmla="*/ 54388 h 187642"/>
                    <a:gd name="connsiteX245" fmla="*/ 38481 w 39624"/>
                    <a:gd name="connsiteY245" fmla="*/ 54388 h 187642"/>
                    <a:gd name="connsiteX246" fmla="*/ 38481 w 39624"/>
                    <a:gd name="connsiteY246" fmla="*/ 51530 h 187642"/>
                    <a:gd name="connsiteX247" fmla="*/ 39433 w 39624"/>
                    <a:gd name="connsiteY247" fmla="*/ 51530 h 187642"/>
                    <a:gd name="connsiteX248" fmla="*/ 39433 w 39624"/>
                    <a:gd name="connsiteY248" fmla="*/ 54388 h 187642"/>
                    <a:gd name="connsiteX249" fmla="*/ 22860 w 39624"/>
                    <a:gd name="connsiteY249" fmla="*/ 71438 h 187642"/>
                    <a:gd name="connsiteX250" fmla="*/ 21907 w 39624"/>
                    <a:gd name="connsiteY250" fmla="*/ 71438 h 187642"/>
                    <a:gd name="connsiteX251" fmla="*/ 22098 w 39624"/>
                    <a:gd name="connsiteY251" fmla="*/ 68580 h 187642"/>
                    <a:gd name="connsiteX252" fmla="*/ 23050 w 39624"/>
                    <a:gd name="connsiteY252" fmla="*/ 68580 h 187642"/>
                    <a:gd name="connsiteX253" fmla="*/ 22860 w 39624"/>
                    <a:gd name="connsiteY253" fmla="*/ 71438 h 187642"/>
                    <a:gd name="connsiteX254" fmla="*/ 39433 w 39624"/>
                    <a:gd name="connsiteY254" fmla="*/ 48673 h 187642"/>
                    <a:gd name="connsiteX255" fmla="*/ 38481 w 39624"/>
                    <a:gd name="connsiteY255" fmla="*/ 48673 h 187642"/>
                    <a:gd name="connsiteX256" fmla="*/ 38481 w 39624"/>
                    <a:gd name="connsiteY256" fmla="*/ 45815 h 187642"/>
                    <a:gd name="connsiteX257" fmla="*/ 39433 w 39624"/>
                    <a:gd name="connsiteY257" fmla="*/ 45815 h 187642"/>
                    <a:gd name="connsiteX258" fmla="*/ 39433 w 39624"/>
                    <a:gd name="connsiteY258" fmla="*/ 48673 h 187642"/>
                    <a:gd name="connsiteX259" fmla="*/ 23336 w 39624"/>
                    <a:gd name="connsiteY259" fmla="*/ 65722 h 187642"/>
                    <a:gd name="connsiteX260" fmla="*/ 22384 w 39624"/>
                    <a:gd name="connsiteY260" fmla="*/ 65722 h 187642"/>
                    <a:gd name="connsiteX261" fmla="*/ 22574 w 39624"/>
                    <a:gd name="connsiteY261" fmla="*/ 62865 h 187642"/>
                    <a:gd name="connsiteX262" fmla="*/ 23527 w 39624"/>
                    <a:gd name="connsiteY262" fmla="*/ 62865 h 187642"/>
                    <a:gd name="connsiteX263" fmla="*/ 23336 w 39624"/>
                    <a:gd name="connsiteY263" fmla="*/ 65722 h 187642"/>
                    <a:gd name="connsiteX264" fmla="*/ 39529 w 39624"/>
                    <a:gd name="connsiteY264" fmla="*/ 42958 h 187642"/>
                    <a:gd name="connsiteX265" fmla="*/ 38576 w 39624"/>
                    <a:gd name="connsiteY265" fmla="*/ 42958 h 187642"/>
                    <a:gd name="connsiteX266" fmla="*/ 38576 w 39624"/>
                    <a:gd name="connsiteY266" fmla="*/ 40100 h 187642"/>
                    <a:gd name="connsiteX267" fmla="*/ 39529 w 39624"/>
                    <a:gd name="connsiteY267" fmla="*/ 40100 h 187642"/>
                    <a:gd name="connsiteX268" fmla="*/ 39529 w 39624"/>
                    <a:gd name="connsiteY268" fmla="*/ 42958 h 187642"/>
                    <a:gd name="connsiteX269" fmla="*/ 23813 w 39624"/>
                    <a:gd name="connsiteY269" fmla="*/ 60103 h 187642"/>
                    <a:gd name="connsiteX270" fmla="*/ 22860 w 39624"/>
                    <a:gd name="connsiteY270" fmla="*/ 60103 h 187642"/>
                    <a:gd name="connsiteX271" fmla="*/ 23050 w 39624"/>
                    <a:gd name="connsiteY271" fmla="*/ 57245 h 187642"/>
                    <a:gd name="connsiteX272" fmla="*/ 24003 w 39624"/>
                    <a:gd name="connsiteY272" fmla="*/ 57245 h 187642"/>
                    <a:gd name="connsiteX273" fmla="*/ 23813 w 39624"/>
                    <a:gd name="connsiteY273" fmla="*/ 60103 h 187642"/>
                    <a:gd name="connsiteX274" fmla="*/ 39529 w 39624"/>
                    <a:gd name="connsiteY274" fmla="*/ 37338 h 187642"/>
                    <a:gd name="connsiteX275" fmla="*/ 38576 w 39624"/>
                    <a:gd name="connsiteY275" fmla="*/ 37338 h 187642"/>
                    <a:gd name="connsiteX276" fmla="*/ 38576 w 39624"/>
                    <a:gd name="connsiteY276" fmla="*/ 34480 h 187642"/>
                    <a:gd name="connsiteX277" fmla="*/ 39529 w 39624"/>
                    <a:gd name="connsiteY277" fmla="*/ 34480 h 187642"/>
                    <a:gd name="connsiteX278" fmla="*/ 39529 w 39624"/>
                    <a:gd name="connsiteY278" fmla="*/ 37338 h 187642"/>
                    <a:gd name="connsiteX279" fmla="*/ 24098 w 39624"/>
                    <a:gd name="connsiteY279" fmla="*/ 54483 h 187642"/>
                    <a:gd name="connsiteX280" fmla="*/ 23146 w 39624"/>
                    <a:gd name="connsiteY280" fmla="*/ 54483 h 187642"/>
                    <a:gd name="connsiteX281" fmla="*/ 23336 w 39624"/>
                    <a:gd name="connsiteY281" fmla="*/ 51625 h 187642"/>
                    <a:gd name="connsiteX282" fmla="*/ 24289 w 39624"/>
                    <a:gd name="connsiteY282" fmla="*/ 51625 h 187642"/>
                    <a:gd name="connsiteX283" fmla="*/ 24098 w 39624"/>
                    <a:gd name="connsiteY283" fmla="*/ 54483 h 187642"/>
                    <a:gd name="connsiteX284" fmla="*/ 39529 w 39624"/>
                    <a:gd name="connsiteY284" fmla="*/ 31718 h 187642"/>
                    <a:gd name="connsiteX285" fmla="*/ 38576 w 39624"/>
                    <a:gd name="connsiteY285" fmla="*/ 31718 h 187642"/>
                    <a:gd name="connsiteX286" fmla="*/ 38576 w 39624"/>
                    <a:gd name="connsiteY286" fmla="*/ 28861 h 187642"/>
                    <a:gd name="connsiteX287" fmla="*/ 39529 w 39624"/>
                    <a:gd name="connsiteY287" fmla="*/ 28861 h 187642"/>
                    <a:gd name="connsiteX288" fmla="*/ 39529 w 39624"/>
                    <a:gd name="connsiteY288" fmla="*/ 31718 h 187642"/>
                    <a:gd name="connsiteX289" fmla="*/ 24384 w 39624"/>
                    <a:gd name="connsiteY289" fmla="*/ 48768 h 187642"/>
                    <a:gd name="connsiteX290" fmla="*/ 23431 w 39624"/>
                    <a:gd name="connsiteY290" fmla="*/ 48768 h 187642"/>
                    <a:gd name="connsiteX291" fmla="*/ 23527 w 39624"/>
                    <a:gd name="connsiteY291" fmla="*/ 45910 h 187642"/>
                    <a:gd name="connsiteX292" fmla="*/ 24479 w 39624"/>
                    <a:gd name="connsiteY292" fmla="*/ 45910 h 187642"/>
                    <a:gd name="connsiteX293" fmla="*/ 24384 w 39624"/>
                    <a:gd name="connsiteY293" fmla="*/ 48768 h 187642"/>
                    <a:gd name="connsiteX294" fmla="*/ 39529 w 39624"/>
                    <a:gd name="connsiteY294" fmla="*/ 26003 h 187642"/>
                    <a:gd name="connsiteX295" fmla="*/ 38576 w 39624"/>
                    <a:gd name="connsiteY295" fmla="*/ 26003 h 187642"/>
                    <a:gd name="connsiteX296" fmla="*/ 38576 w 39624"/>
                    <a:gd name="connsiteY296" fmla="*/ 23146 h 187642"/>
                    <a:gd name="connsiteX297" fmla="*/ 39529 w 39624"/>
                    <a:gd name="connsiteY297" fmla="*/ 23146 h 187642"/>
                    <a:gd name="connsiteX298" fmla="*/ 39529 w 39624"/>
                    <a:gd name="connsiteY298" fmla="*/ 26003 h 187642"/>
                    <a:gd name="connsiteX299" fmla="*/ 24574 w 39624"/>
                    <a:gd name="connsiteY299" fmla="*/ 43148 h 187642"/>
                    <a:gd name="connsiteX300" fmla="*/ 23622 w 39624"/>
                    <a:gd name="connsiteY300" fmla="*/ 43148 h 187642"/>
                    <a:gd name="connsiteX301" fmla="*/ 23622 w 39624"/>
                    <a:gd name="connsiteY301" fmla="*/ 40291 h 187642"/>
                    <a:gd name="connsiteX302" fmla="*/ 24574 w 39624"/>
                    <a:gd name="connsiteY302" fmla="*/ 40291 h 187642"/>
                    <a:gd name="connsiteX303" fmla="*/ 24574 w 39624"/>
                    <a:gd name="connsiteY303" fmla="*/ 43148 h 187642"/>
                    <a:gd name="connsiteX304" fmla="*/ 39529 w 39624"/>
                    <a:gd name="connsiteY304" fmla="*/ 20383 h 187642"/>
                    <a:gd name="connsiteX305" fmla="*/ 38576 w 39624"/>
                    <a:gd name="connsiteY305" fmla="*/ 20383 h 187642"/>
                    <a:gd name="connsiteX306" fmla="*/ 38576 w 39624"/>
                    <a:gd name="connsiteY306" fmla="*/ 17526 h 187642"/>
                    <a:gd name="connsiteX307" fmla="*/ 39529 w 39624"/>
                    <a:gd name="connsiteY307" fmla="*/ 17526 h 187642"/>
                    <a:gd name="connsiteX308" fmla="*/ 39529 w 39624"/>
                    <a:gd name="connsiteY308" fmla="*/ 20383 h 187642"/>
                    <a:gd name="connsiteX309" fmla="*/ 24670 w 39624"/>
                    <a:gd name="connsiteY309" fmla="*/ 37433 h 187642"/>
                    <a:gd name="connsiteX310" fmla="*/ 23717 w 39624"/>
                    <a:gd name="connsiteY310" fmla="*/ 37433 h 187642"/>
                    <a:gd name="connsiteX311" fmla="*/ 23717 w 39624"/>
                    <a:gd name="connsiteY311" fmla="*/ 34576 h 187642"/>
                    <a:gd name="connsiteX312" fmla="*/ 24670 w 39624"/>
                    <a:gd name="connsiteY312" fmla="*/ 34576 h 187642"/>
                    <a:gd name="connsiteX313" fmla="*/ 24670 w 39624"/>
                    <a:gd name="connsiteY313" fmla="*/ 37433 h 187642"/>
                    <a:gd name="connsiteX314" fmla="*/ 39529 w 39624"/>
                    <a:gd name="connsiteY314" fmla="*/ 14668 h 187642"/>
                    <a:gd name="connsiteX315" fmla="*/ 38576 w 39624"/>
                    <a:gd name="connsiteY315" fmla="*/ 14668 h 187642"/>
                    <a:gd name="connsiteX316" fmla="*/ 38576 w 39624"/>
                    <a:gd name="connsiteY316" fmla="*/ 11811 h 187642"/>
                    <a:gd name="connsiteX317" fmla="*/ 39529 w 39624"/>
                    <a:gd name="connsiteY317" fmla="*/ 11811 h 187642"/>
                    <a:gd name="connsiteX318" fmla="*/ 39529 w 39624"/>
                    <a:gd name="connsiteY318" fmla="*/ 14668 h 187642"/>
                    <a:gd name="connsiteX319" fmla="*/ 24670 w 39624"/>
                    <a:gd name="connsiteY319" fmla="*/ 31718 h 187642"/>
                    <a:gd name="connsiteX320" fmla="*/ 23717 w 39624"/>
                    <a:gd name="connsiteY320" fmla="*/ 31718 h 187642"/>
                    <a:gd name="connsiteX321" fmla="*/ 23717 w 39624"/>
                    <a:gd name="connsiteY321" fmla="*/ 30766 h 187642"/>
                    <a:gd name="connsiteX322" fmla="*/ 23717 w 39624"/>
                    <a:gd name="connsiteY322" fmla="*/ 28861 h 187642"/>
                    <a:gd name="connsiteX323" fmla="*/ 24670 w 39624"/>
                    <a:gd name="connsiteY323" fmla="*/ 28861 h 187642"/>
                    <a:gd name="connsiteX324" fmla="*/ 24670 w 39624"/>
                    <a:gd name="connsiteY324" fmla="*/ 30671 h 187642"/>
                    <a:gd name="connsiteX325" fmla="*/ 24670 w 39624"/>
                    <a:gd name="connsiteY325" fmla="*/ 31623 h 187642"/>
                    <a:gd name="connsiteX326" fmla="*/ 39529 w 39624"/>
                    <a:gd name="connsiteY326" fmla="*/ 8953 h 187642"/>
                    <a:gd name="connsiteX327" fmla="*/ 38576 w 39624"/>
                    <a:gd name="connsiteY327" fmla="*/ 8953 h 187642"/>
                    <a:gd name="connsiteX328" fmla="*/ 38576 w 39624"/>
                    <a:gd name="connsiteY328" fmla="*/ 6096 h 187642"/>
                    <a:gd name="connsiteX329" fmla="*/ 39529 w 39624"/>
                    <a:gd name="connsiteY329" fmla="*/ 6096 h 187642"/>
                    <a:gd name="connsiteX330" fmla="*/ 39529 w 39624"/>
                    <a:gd name="connsiteY330" fmla="*/ 8953 h 187642"/>
                    <a:gd name="connsiteX331" fmla="*/ 24670 w 39624"/>
                    <a:gd name="connsiteY331" fmla="*/ 26003 h 187642"/>
                    <a:gd name="connsiteX332" fmla="*/ 23717 w 39624"/>
                    <a:gd name="connsiteY332" fmla="*/ 26003 h 187642"/>
                    <a:gd name="connsiteX333" fmla="*/ 23908 w 39624"/>
                    <a:gd name="connsiteY333" fmla="*/ 23146 h 187642"/>
                    <a:gd name="connsiteX334" fmla="*/ 24860 w 39624"/>
                    <a:gd name="connsiteY334" fmla="*/ 23146 h 187642"/>
                    <a:gd name="connsiteX335" fmla="*/ 24765 w 39624"/>
                    <a:gd name="connsiteY335" fmla="*/ 26003 h 187642"/>
                    <a:gd name="connsiteX336" fmla="*/ 39624 w 39624"/>
                    <a:gd name="connsiteY336" fmla="*/ 3238 h 187642"/>
                    <a:gd name="connsiteX337" fmla="*/ 38671 w 39624"/>
                    <a:gd name="connsiteY337" fmla="*/ 3238 h 187642"/>
                    <a:gd name="connsiteX338" fmla="*/ 38671 w 39624"/>
                    <a:gd name="connsiteY338" fmla="*/ 381 h 187642"/>
                    <a:gd name="connsiteX339" fmla="*/ 39624 w 39624"/>
                    <a:gd name="connsiteY339" fmla="*/ 381 h 187642"/>
                    <a:gd name="connsiteX340" fmla="*/ 39624 w 39624"/>
                    <a:gd name="connsiteY340" fmla="*/ 3238 h 187642"/>
                    <a:gd name="connsiteX341" fmla="*/ 25146 w 39624"/>
                    <a:gd name="connsiteY341" fmla="*/ 20383 h 187642"/>
                    <a:gd name="connsiteX342" fmla="*/ 24194 w 39624"/>
                    <a:gd name="connsiteY342" fmla="*/ 20383 h 187642"/>
                    <a:gd name="connsiteX343" fmla="*/ 24670 w 39624"/>
                    <a:gd name="connsiteY343" fmla="*/ 17431 h 187642"/>
                    <a:gd name="connsiteX344" fmla="*/ 25622 w 39624"/>
                    <a:gd name="connsiteY344" fmla="*/ 17621 h 187642"/>
                    <a:gd name="connsiteX345" fmla="*/ 25146 w 39624"/>
                    <a:gd name="connsiteY345" fmla="*/ 20383 h 187642"/>
                    <a:gd name="connsiteX346" fmla="*/ 37909 w 39624"/>
                    <a:gd name="connsiteY346" fmla="*/ 952 h 187642"/>
                    <a:gd name="connsiteX347" fmla="*/ 35338 w 39624"/>
                    <a:gd name="connsiteY347" fmla="*/ 1714 h 187642"/>
                    <a:gd name="connsiteX348" fmla="*/ 34957 w 39624"/>
                    <a:gd name="connsiteY348" fmla="*/ 857 h 187642"/>
                    <a:gd name="connsiteX349" fmla="*/ 37814 w 39624"/>
                    <a:gd name="connsiteY349" fmla="*/ 0 h 187642"/>
                    <a:gd name="connsiteX350" fmla="*/ 38005 w 39624"/>
                    <a:gd name="connsiteY350" fmla="*/ 952 h 187642"/>
                    <a:gd name="connsiteX351" fmla="*/ 26194 w 39624"/>
                    <a:gd name="connsiteY351" fmla="*/ 14859 h 187642"/>
                    <a:gd name="connsiteX352" fmla="*/ 25241 w 39624"/>
                    <a:gd name="connsiteY352" fmla="*/ 14573 h 187642"/>
                    <a:gd name="connsiteX353" fmla="*/ 26098 w 39624"/>
                    <a:gd name="connsiteY353" fmla="*/ 11811 h 187642"/>
                    <a:gd name="connsiteX354" fmla="*/ 26956 w 39624"/>
                    <a:gd name="connsiteY354" fmla="*/ 12097 h 187642"/>
                    <a:gd name="connsiteX355" fmla="*/ 26098 w 39624"/>
                    <a:gd name="connsiteY355" fmla="*/ 14764 h 187642"/>
                    <a:gd name="connsiteX356" fmla="*/ 28099 w 39624"/>
                    <a:gd name="connsiteY356" fmla="*/ 9620 h 187642"/>
                    <a:gd name="connsiteX357" fmla="*/ 27241 w 39624"/>
                    <a:gd name="connsiteY357" fmla="*/ 9239 h 187642"/>
                    <a:gd name="connsiteX358" fmla="*/ 28670 w 39624"/>
                    <a:gd name="connsiteY358" fmla="*/ 6763 h 187642"/>
                    <a:gd name="connsiteX359" fmla="*/ 29432 w 39624"/>
                    <a:gd name="connsiteY359" fmla="*/ 7239 h 187642"/>
                    <a:gd name="connsiteX360" fmla="*/ 28099 w 39624"/>
                    <a:gd name="connsiteY360" fmla="*/ 9715 h 187642"/>
                    <a:gd name="connsiteX361" fmla="*/ 33052 w 39624"/>
                    <a:gd name="connsiteY361" fmla="*/ 3143 h 187642"/>
                    <a:gd name="connsiteX362" fmla="*/ 31051 w 39624"/>
                    <a:gd name="connsiteY362" fmla="*/ 5048 h 187642"/>
                    <a:gd name="connsiteX363" fmla="*/ 30385 w 39624"/>
                    <a:gd name="connsiteY363" fmla="*/ 4381 h 187642"/>
                    <a:gd name="connsiteX364" fmla="*/ 32480 w 39624"/>
                    <a:gd name="connsiteY364" fmla="*/ 2381 h 187642"/>
                    <a:gd name="connsiteX365" fmla="*/ 33052 w 39624"/>
                    <a:gd name="connsiteY365" fmla="*/ 3143 h 187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</a:cxnLst>
                  <a:rect l="l" t="t" r="r" b="b"/>
                  <a:pathLst>
                    <a:path w="39624" h="187642">
                      <a:moveTo>
                        <a:pt x="13525" y="182975"/>
                      </a:moveTo>
                      <a:cubicBezTo>
                        <a:pt x="13525" y="182975"/>
                        <a:pt x="13145" y="183451"/>
                        <a:pt x="12954" y="183737"/>
                      </a:cubicBezTo>
                      <a:lnTo>
                        <a:pt x="12192" y="183166"/>
                      </a:lnTo>
                      <a:cubicBezTo>
                        <a:pt x="12192" y="183166"/>
                        <a:pt x="12573" y="182689"/>
                        <a:pt x="12763" y="182404"/>
                      </a:cubicBezTo>
                      <a:cubicBezTo>
                        <a:pt x="13145" y="181927"/>
                        <a:pt x="13525" y="181451"/>
                        <a:pt x="13906" y="180975"/>
                      </a:cubicBezTo>
                      <a:lnTo>
                        <a:pt x="14669" y="181546"/>
                      </a:lnTo>
                      <a:cubicBezTo>
                        <a:pt x="14288" y="182023"/>
                        <a:pt x="13906" y="182594"/>
                        <a:pt x="13525" y="183071"/>
                      </a:cubicBezTo>
                      <a:close/>
                      <a:moveTo>
                        <a:pt x="11049" y="185928"/>
                      </a:moveTo>
                      <a:cubicBezTo>
                        <a:pt x="10573" y="186404"/>
                        <a:pt x="10096" y="186880"/>
                        <a:pt x="9715" y="187357"/>
                      </a:cubicBezTo>
                      <a:lnTo>
                        <a:pt x="9334" y="187642"/>
                      </a:lnTo>
                      <a:lnTo>
                        <a:pt x="8954" y="187261"/>
                      </a:lnTo>
                      <a:cubicBezTo>
                        <a:pt x="8954" y="187261"/>
                        <a:pt x="8572" y="186880"/>
                        <a:pt x="8382" y="186595"/>
                      </a:cubicBezTo>
                      <a:lnTo>
                        <a:pt x="9049" y="185928"/>
                      </a:lnTo>
                      <a:cubicBezTo>
                        <a:pt x="9049" y="185928"/>
                        <a:pt x="9239" y="186118"/>
                        <a:pt x="9334" y="186214"/>
                      </a:cubicBezTo>
                      <a:cubicBezTo>
                        <a:pt x="9715" y="185833"/>
                        <a:pt x="10001" y="185547"/>
                        <a:pt x="10382" y="185166"/>
                      </a:cubicBezTo>
                      <a:lnTo>
                        <a:pt x="11049" y="185833"/>
                      </a:lnTo>
                      <a:close/>
                      <a:moveTo>
                        <a:pt x="16288" y="179165"/>
                      </a:moveTo>
                      <a:lnTo>
                        <a:pt x="15526" y="178689"/>
                      </a:lnTo>
                      <a:cubicBezTo>
                        <a:pt x="16002" y="177927"/>
                        <a:pt x="16573" y="177070"/>
                        <a:pt x="17050" y="176308"/>
                      </a:cubicBezTo>
                      <a:lnTo>
                        <a:pt x="17907" y="176784"/>
                      </a:lnTo>
                      <a:cubicBezTo>
                        <a:pt x="17431" y="177546"/>
                        <a:pt x="16859" y="178403"/>
                        <a:pt x="16383" y="179165"/>
                      </a:cubicBezTo>
                      <a:close/>
                      <a:moveTo>
                        <a:pt x="19240" y="174307"/>
                      </a:moveTo>
                      <a:lnTo>
                        <a:pt x="18383" y="173831"/>
                      </a:lnTo>
                      <a:cubicBezTo>
                        <a:pt x="18859" y="172974"/>
                        <a:pt x="19240" y="172212"/>
                        <a:pt x="19717" y="171355"/>
                      </a:cubicBezTo>
                      <a:lnTo>
                        <a:pt x="20574" y="171736"/>
                      </a:lnTo>
                      <a:cubicBezTo>
                        <a:pt x="20193" y="172593"/>
                        <a:pt x="19717" y="173450"/>
                        <a:pt x="19240" y="174212"/>
                      </a:cubicBezTo>
                      <a:close/>
                      <a:moveTo>
                        <a:pt x="21907" y="169259"/>
                      </a:moveTo>
                      <a:lnTo>
                        <a:pt x="21050" y="168878"/>
                      </a:lnTo>
                      <a:cubicBezTo>
                        <a:pt x="21431" y="168021"/>
                        <a:pt x="21907" y="167164"/>
                        <a:pt x="22288" y="166306"/>
                      </a:cubicBezTo>
                      <a:lnTo>
                        <a:pt x="23146" y="166688"/>
                      </a:lnTo>
                      <a:cubicBezTo>
                        <a:pt x="22765" y="167545"/>
                        <a:pt x="22384" y="168402"/>
                        <a:pt x="21907" y="169259"/>
                      </a:cubicBezTo>
                      <a:close/>
                      <a:moveTo>
                        <a:pt x="24289" y="164116"/>
                      </a:moveTo>
                      <a:lnTo>
                        <a:pt x="23431" y="163734"/>
                      </a:lnTo>
                      <a:cubicBezTo>
                        <a:pt x="23813" y="162877"/>
                        <a:pt x="24194" y="162020"/>
                        <a:pt x="24479" y="161163"/>
                      </a:cubicBezTo>
                      <a:lnTo>
                        <a:pt x="25337" y="161544"/>
                      </a:lnTo>
                      <a:cubicBezTo>
                        <a:pt x="24955" y="162401"/>
                        <a:pt x="24574" y="163258"/>
                        <a:pt x="24194" y="164211"/>
                      </a:cubicBezTo>
                      <a:close/>
                      <a:moveTo>
                        <a:pt x="7239" y="184023"/>
                      </a:moveTo>
                      <a:lnTo>
                        <a:pt x="6477" y="184594"/>
                      </a:lnTo>
                      <a:cubicBezTo>
                        <a:pt x="5905" y="183928"/>
                        <a:pt x="5334" y="183166"/>
                        <a:pt x="4763" y="182308"/>
                      </a:cubicBezTo>
                      <a:lnTo>
                        <a:pt x="5524" y="181737"/>
                      </a:lnTo>
                      <a:cubicBezTo>
                        <a:pt x="6096" y="182499"/>
                        <a:pt x="6667" y="183261"/>
                        <a:pt x="7239" y="183928"/>
                      </a:cubicBezTo>
                      <a:close/>
                      <a:moveTo>
                        <a:pt x="26384" y="158877"/>
                      </a:moveTo>
                      <a:lnTo>
                        <a:pt x="25527" y="158496"/>
                      </a:lnTo>
                      <a:cubicBezTo>
                        <a:pt x="25908" y="157639"/>
                        <a:pt x="26194" y="156686"/>
                        <a:pt x="26479" y="155829"/>
                      </a:cubicBezTo>
                      <a:lnTo>
                        <a:pt x="27337" y="156115"/>
                      </a:lnTo>
                      <a:cubicBezTo>
                        <a:pt x="27051" y="156972"/>
                        <a:pt x="26670" y="157924"/>
                        <a:pt x="26289" y="158782"/>
                      </a:cubicBezTo>
                      <a:close/>
                      <a:moveTo>
                        <a:pt x="28384" y="153543"/>
                      </a:moveTo>
                      <a:lnTo>
                        <a:pt x="27527" y="153257"/>
                      </a:lnTo>
                      <a:cubicBezTo>
                        <a:pt x="27813" y="152305"/>
                        <a:pt x="28194" y="151447"/>
                        <a:pt x="28384" y="150590"/>
                      </a:cubicBezTo>
                      <a:lnTo>
                        <a:pt x="29242" y="150876"/>
                      </a:lnTo>
                      <a:cubicBezTo>
                        <a:pt x="28956" y="151733"/>
                        <a:pt x="28670" y="152590"/>
                        <a:pt x="28289" y="153543"/>
                      </a:cubicBezTo>
                      <a:close/>
                      <a:moveTo>
                        <a:pt x="30194" y="148114"/>
                      </a:moveTo>
                      <a:lnTo>
                        <a:pt x="29337" y="147828"/>
                      </a:lnTo>
                      <a:cubicBezTo>
                        <a:pt x="29623" y="146875"/>
                        <a:pt x="29908" y="145923"/>
                        <a:pt x="30194" y="145161"/>
                      </a:cubicBezTo>
                      <a:lnTo>
                        <a:pt x="31051" y="145447"/>
                      </a:lnTo>
                      <a:cubicBezTo>
                        <a:pt x="30861" y="146304"/>
                        <a:pt x="30575" y="147161"/>
                        <a:pt x="30194" y="148209"/>
                      </a:cubicBezTo>
                      <a:close/>
                      <a:moveTo>
                        <a:pt x="3810" y="179546"/>
                      </a:moveTo>
                      <a:lnTo>
                        <a:pt x="3048" y="180118"/>
                      </a:lnTo>
                      <a:cubicBezTo>
                        <a:pt x="2381" y="179260"/>
                        <a:pt x="1905" y="178498"/>
                        <a:pt x="1333" y="177832"/>
                      </a:cubicBezTo>
                      <a:lnTo>
                        <a:pt x="2096" y="177260"/>
                      </a:lnTo>
                      <a:cubicBezTo>
                        <a:pt x="2572" y="177927"/>
                        <a:pt x="3143" y="178689"/>
                        <a:pt x="3810" y="179546"/>
                      </a:cubicBezTo>
                      <a:close/>
                      <a:moveTo>
                        <a:pt x="31813" y="142684"/>
                      </a:moveTo>
                      <a:lnTo>
                        <a:pt x="30956" y="142399"/>
                      </a:lnTo>
                      <a:cubicBezTo>
                        <a:pt x="31147" y="141732"/>
                        <a:pt x="31242" y="141256"/>
                        <a:pt x="31337" y="140970"/>
                      </a:cubicBezTo>
                      <a:lnTo>
                        <a:pt x="30861" y="140017"/>
                      </a:lnTo>
                      <a:lnTo>
                        <a:pt x="31718" y="139541"/>
                      </a:lnTo>
                      <a:lnTo>
                        <a:pt x="32385" y="140779"/>
                      </a:lnTo>
                      <a:lnTo>
                        <a:pt x="32385" y="140970"/>
                      </a:lnTo>
                      <a:cubicBezTo>
                        <a:pt x="32385" y="140970"/>
                        <a:pt x="32195" y="141541"/>
                        <a:pt x="31909" y="142589"/>
                      </a:cubicBezTo>
                      <a:close/>
                      <a:moveTo>
                        <a:pt x="2000" y="174022"/>
                      </a:moveTo>
                      <a:cubicBezTo>
                        <a:pt x="1333" y="174879"/>
                        <a:pt x="857" y="175355"/>
                        <a:pt x="667" y="175641"/>
                      </a:cubicBezTo>
                      <a:lnTo>
                        <a:pt x="0" y="174974"/>
                      </a:lnTo>
                      <a:cubicBezTo>
                        <a:pt x="0" y="174974"/>
                        <a:pt x="857" y="174117"/>
                        <a:pt x="1810" y="172879"/>
                      </a:cubicBezTo>
                      <a:lnTo>
                        <a:pt x="2572" y="173450"/>
                      </a:lnTo>
                      <a:cubicBezTo>
                        <a:pt x="2572" y="173450"/>
                        <a:pt x="2286" y="173926"/>
                        <a:pt x="2096" y="174117"/>
                      </a:cubicBezTo>
                      <a:close/>
                      <a:moveTo>
                        <a:pt x="4096" y="171069"/>
                      </a:moveTo>
                      <a:lnTo>
                        <a:pt x="3334" y="170593"/>
                      </a:lnTo>
                      <a:cubicBezTo>
                        <a:pt x="3810" y="169831"/>
                        <a:pt x="4286" y="168973"/>
                        <a:pt x="4763" y="168211"/>
                      </a:cubicBezTo>
                      <a:lnTo>
                        <a:pt x="5620" y="168688"/>
                      </a:lnTo>
                      <a:cubicBezTo>
                        <a:pt x="5144" y="169545"/>
                        <a:pt x="4667" y="170402"/>
                        <a:pt x="4191" y="171164"/>
                      </a:cubicBezTo>
                      <a:close/>
                      <a:moveTo>
                        <a:pt x="30289" y="137255"/>
                      </a:moveTo>
                      <a:lnTo>
                        <a:pt x="29432" y="137731"/>
                      </a:lnTo>
                      <a:lnTo>
                        <a:pt x="28099" y="135255"/>
                      </a:lnTo>
                      <a:lnTo>
                        <a:pt x="28956" y="134779"/>
                      </a:lnTo>
                      <a:lnTo>
                        <a:pt x="30289" y="137255"/>
                      </a:lnTo>
                      <a:close/>
                      <a:moveTo>
                        <a:pt x="6858" y="166116"/>
                      </a:moveTo>
                      <a:lnTo>
                        <a:pt x="6001" y="165735"/>
                      </a:lnTo>
                      <a:cubicBezTo>
                        <a:pt x="6382" y="164973"/>
                        <a:pt x="6763" y="164116"/>
                        <a:pt x="7144" y="163163"/>
                      </a:cubicBezTo>
                      <a:lnTo>
                        <a:pt x="8001" y="163544"/>
                      </a:lnTo>
                      <a:cubicBezTo>
                        <a:pt x="7620" y="164497"/>
                        <a:pt x="7239" y="165354"/>
                        <a:pt x="6858" y="166116"/>
                      </a:cubicBezTo>
                      <a:close/>
                      <a:moveTo>
                        <a:pt x="9144" y="160877"/>
                      </a:moveTo>
                      <a:lnTo>
                        <a:pt x="8287" y="160496"/>
                      </a:lnTo>
                      <a:cubicBezTo>
                        <a:pt x="8572" y="159639"/>
                        <a:pt x="8954" y="158782"/>
                        <a:pt x="9239" y="157829"/>
                      </a:cubicBezTo>
                      <a:lnTo>
                        <a:pt x="10096" y="158115"/>
                      </a:lnTo>
                      <a:cubicBezTo>
                        <a:pt x="9715" y="159067"/>
                        <a:pt x="9430" y="159925"/>
                        <a:pt x="9144" y="160782"/>
                      </a:cubicBezTo>
                      <a:close/>
                      <a:moveTo>
                        <a:pt x="29242" y="132302"/>
                      </a:moveTo>
                      <a:lnTo>
                        <a:pt x="28289" y="132302"/>
                      </a:lnTo>
                      <a:cubicBezTo>
                        <a:pt x="28289" y="132302"/>
                        <a:pt x="28575" y="129349"/>
                        <a:pt x="28575" y="129349"/>
                      </a:cubicBezTo>
                      <a:lnTo>
                        <a:pt x="29528" y="129349"/>
                      </a:lnTo>
                      <a:cubicBezTo>
                        <a:pt x="29528" y="129349"/>
                        <a:pt x="29242" y="132302"/>
                        <a:pt x="29242" y="132302"/>
                      </a:cubicBezTo>
                      <a:close/>
                      <a:moveTo>
                        <a:pt x="11049" y="155543"/>
                      </a:moveTo>
                      <a:lnTo>
                        <a:pt x="10192" y="155257"/>
                      </a:lnTo>
                      <a:cubicBezTo>
                        <a:pt x="10478" y="154400"/>
                        <a:pt x="10763" y="153448"/>
                        <a:pt x="11049" y="152590"/>
                      </a:cubicBezTo>
                      <a:lnTo>
                        <a:pt x="12001" y="152876"/>
                      </a:lnTo>
                      <a:cubicBezTo>
                        <a:pt x="11716" y="153829"/>
                        <a:pt x="11430" y="154686"/>
                        <a:pt x="11144" y="155543"/>
                      </a:cubicBezTo>
                      <a:close/>
                      <a:moveTo>
                        <a:pt x="12668" y="150114"/>
                      </a:moveTo>
                      <a:lnTo>
                        <a:pt x="11716" y="149923"/>
                      </a:lnTo>
                      <a:cubicBezTo>
                        <a:pt x="11906" y="149066"/>
                        <a:pt x="12192" y="148114"/>
                        <a:pt x="12382" y="147161"/>
                      </a:cubicBezTo>
                      <a:lnTo>
                        <a:pt x="13335" y="147352"/>
                      </a:lnTo>
                      <a:cubicBezTo>
                        <a:pt x="13145" y="148304"/>
                        <a:pt x="12859" y="149257"/>
                        <a:pt x="12668" y="150114"/>
                      </a:cubicBezTo>
                      <a:close/>
                      <a:moveTo>
                        <a:pt x="29813" y="126682"/>
                      </a:moveTo>
                      <a:lnTo>
                        <a:pt x="28861" y="126682"/>
                      </a:lnTo>
                      <a:cubicBezTo>
                        <a:pt x="28861" y="126682"/>
                        <a:pt x="29146" y="123730"/>
                        <a:pt x="29146" y="123730"/>
                      </a:cubicBezTo>
                      <a:lnTo>
                        <a:pt x="30099" y="123730"/>
                      </a:lnTo>
                      <a:cubicBezTo>
                        <a:pt x="30099" y="123730"/>
                        <a:pt x="29813" y="126682"/>
                        <a:pt x="29813" y="126682"/>
                      </a:cubicBezTo>
                      <a:close/>
                      <a:moveTo>
                        <a:pt x="13906" y="144589"/>
                      </a:moveTo>
                      <a:lnTo>
                        <a:pt x="12954" y="144399"/>
                      </a:lnTo>
                      <a:cubicBezTo>
                        <a:pt x="13145" y="143542"/>
                        <a:pt x="13335" y="142589"/>
                        <a:pt x="13525" y="141637"/>
                      </a:cubicBezTo>
                      <a:lnTo>
                        <a:pt x="14478" y="141827"/>
                      </a:lnTo>
                      <a:cubicBezTo>
                        <a:pt x="14288" y="142780"/>
                        <a:pt x="14097" y="143732"/>
                        <a:pt x="13906" y="144589"/>
                      </a:cubicBezTo>
                      <a:close/>
                      <a:moveTo>
                        <a:pt x="30385" y="121063"/>
                      </a:moveTo>
                      <a:lnTo>
                        <a:pt x="29432" y="121063"/>
                      </a:lnTo>
                      <a:cubicBezTo>
                        <a:pt x="29432" y="121063"/>
                        <a:pt x="29718" y="118205"/>
                        <a:pt x="29718" y="118205"/>
                      </a:cubicBezTo>
                      <a:lnTo>
                        <a:pt x="30671" y="118205"/>
                      </a:lnTo>
                      <a:cubicBezTo>
                        <a:pt x="30671" y="118205"/>
                        <a:pt x="30385" y="121063"/>
                        <a:pt x="30385" y="121063"/>
                      </a:cubicBezTo>
                      <a:close/>
                      <a:moveTo>
                        <a:pt x="14954" y="139065"/>
                      </a:moveTo>
                      <a:lnTo>
                        <a:pt x="14002" y="138874"/>
                      </a:lnTo>
                      <a:cubicBezTo>
                        <a:pt x="14097" y="138113"/>
                        <a:pt x="14288" y="137350"/>
                        <a:pt x="14383" y="136493"/>
                      </a:cubicBezTo>
                      <a:lnTo>
                        <a:pt x="14383" y="136112"/>
                      </a:lnTo>
                      <a:cubicBezTo>
                        <a:pt x="14383" y="136112"/>
                        <a:pt x="15335" y="136207"/>
                        <a:pt x="15335" y="136207"/>
                      </a:cubicBezTo>
                      <a:lnTo>
                        <a:pt x="15335" y="136588"/>
                      </a:lnTo>
                      <a:cubicBezTo>
                        <a:pt x="15145" y="137446"/>
                        <a:pt x="15049" y="138208"/>
                        <a:pt x="14859" y="139065"/>
                      </a:cubicBezTo>
                      <a:close/>
                      <a:moveTo>
                        <a:pt x="30956" y="115443"/>
                      </a:moveTo>
                      <a:lnTo>
                        <a:pt x="30004" y="115443"/>
                      </a:lnTo>
                      <a:cubicBezTo>
                        <a:pt x="30004" y="115443"/>
                        <a:pt x="30289" y="112585"/>
                        <a:pt x="30289" y="112585"/>
                      </a:cubicBezTo>
                      <a:lnTo>
                        <a:pt x="31242" y="112585"/>
                      </a:lnTo>
                      <a:cubicBezTo>
                        <a:pt x="31242" y="112585"/>
                        <a:pt x="30956" y="115443"/>
                        <a:pt x="30956" y="115443"/>
                      </a:cubicBezTo>
                      <a:close/>
                      <a:moveTo>
                        <a:pt x="15812" y="133445"/>
                      </a:moveTo>
                      <a:lnTo>
                        <a:pt x="14859" y="133255"/>
                      </a:lnTo>
                      <a:cubicBezTo>
                        <a:pt x="14954" y="132302"/>
                        <a:pt x="15145" y="131445"/>
                        <a:pt x="15240" y="130492"/>
                      </a:cubicBezTo>
                      <a:lnTo>
                        <a:pt x="16192" y="130683"/>
                      </a:lnTo>
                      <a:cubicBezTo>
                        <a:pt x="16097" y="131635"/>
                        <a:pt x="15907" y="132588"/>
                        <a:pt x="15812" y="133445"/>
                      </a:cubicBezTo>
                      <a:close/>
                      <a:moveTo>
                        <a:pt x="31623" y="109823"/>
                      </a:moveTo>
                      <a:lnTo>
                        <a:pt x="30671" y="109823"/>
                      </a:lnTo>
                      <a:cubicBezTo>
                        <a:pt x="30671" y="109823"/>
                        <a:pt x="30956" y="106871"/>
                        <a:pt x="30956" y="106871"/>
                      </a:cubicBezTo>
                      <a:lnTo>
                        <a:pt x="31909" y="106871"/>
                      </a:lnTo>
                      <a:cubicBezTo>
                        <a:pt x="31909" y="106871"/>
                        <a:pt x="31623" y="109823"/>
                        <a:pt x="31623" y="109823"/>
                      </a:cubicBezTo>
                      <a:close/>
                      <a:moveTo>
                        <a:pt x="16669" y="127825"/>
                      </a:moveTo>
                      <a:lnTo>
                        <a:pt x="15716" y="127825"/>
                      </a:lnTo>
                      <a:cubicBezTo>
                        <a:pt x="15716" y="127825"/>
                        <a:pt x="16097" y="124873"/>
                        <a:pt x="16097" y="124873"/>
                      </a:cubicBezTo>
                      <a:lnTo>
                        <a:pt x="17050" y="125063"/>
                      </a:lnTo>
                      <a:lnTo>
                        <a:pt x="16669" y="127825"/>
                      </a:lnTo>
                      <a:close/>
                      <a:moveTo>
                        <a:pt x="32195" y="104203"/>
                      </a:moveTo>
                      <a:lnTo>
                        <a:pt x="31242" y="104203"/>
                      </a:lnTo>
                      <a:cubicBezTo>
                        <a:pt x="31242" y="104203"/>
                        <a:pt x="31528" y="101251"/>
                        <a:pt x="31528" y="101251"/>
                      </a:cubicBezTo>
                      <a:lnTo>
                        <a:pt x="32480" y="101251"/>
                      </a:lnTo>
                      <a:cubicBezTo>
                        <a:pt x="32480" y="101251"/>
                        <a:pt x="32195" y="104203"/>
                        <a:pt x="32195" y="104203"/>
                      </a:cubicBezTo>
                      <a:close/>
                      <a:moveTo>
                        <a:pt x="17336" y="122206"/>
                      </a:moveTo>
                      <a:lnTo>
                        <a:pt x="16383" y="122206"/>
                      </a:lnTo>
                      <a:cubicBezTo>
                        <a:pt x="16478" y="121158"/>
                        <a:pt x="16669" y="120205"/>
                        <a:pt x="16764" y="119253"/>
                      </a:cubicBezTo>
                      <a:lnTo>
                        <a:pt x="17716" y="119253"/>
                      </a:lnTo>
                      <a:cubicBezTo>
                        <a:pt x="17621" y="120301"/>
                        <a:pt x="17431" y="121253"/>
                        <a:pt x="17336" y="122206"/>
                      </a:cubicBezTo>
                      <a:close/>
                      <a:moveTo>
                        <a:pt x="32766" y="98584"/>
                      </a:moveTo>
                      <a:lnTo>
                        <a:pt x="31813" y="98584"/>
                      </a:lnTo>
                      <a:cubicBezTo>
                        <a:pt x="31813" y="98584"/>
                        <a:pt x="32099" y="95631"/>
                        <a:pt x="32099" y="95631"/>
                      </a:cubicBezTo>
                      <a:lnTo>
                        <a:pt x="33052" y="95631"/>
                      </a:lnTo>
                      <a:cubicBezTo>
                        <a:pt x="33052" y="95631"/>
                        <a:pt x="32766" y="98584"/>
                        <a:pt x="32766" y="98584"/>
                      </a:cubicBezTo>
                      <a:close/>
                      <a:moveTo>
                        <a:pt x="18097" y="116586"/>
                      </a:moveTo>
                      <a:lnTo>
                        <a:pt x="17145" y="116586"/>
                      </a:lnTo>
                      <a:cubicBezTo>
                        <a:pt x="17145" y="116586"/>
                        <a:pt x="17526" y="113633"/>
                        <a:pt x="17526" y="113633"/>
                      </a:cubicBezTo>
                      <a:lnTo>
                        <a:pt x="18479" y="113633"/>
                      </a:lnTo>
                      <a:cubicBezTo>
                        <a:pt x="18479" y="113633"/>
                        <a:pt x="18193" y="116586"/>
                        <a:pt x="18193" y="116586"/>
                      </a:cubicBezTo>
                      <a:close/>
                      <a:moveTo>
                        <a:pt x="33338" y="92964"/>
                      </a:moveTo>
                      <a:lnTo>
                        <a:pt x="32385" y="92964"/>
                      </a:lnTo>
                      <a:cubicBezTo>
                        <a:pt x="32385" y="92964"/>
                        <a:pt x="32671" y="90106"/>
                        <a:pt x="32671" y="90106"/>
                      </a:cubicBezTo>
                      <a:lnTo>
                        <a:pt x="33623" y="90106"/>
                      </a:lnTo>
                      <a:cubicBezTo>
                        <a:pt x="33623" y="90106"/>
                        <a:pt x="33338" y="92964"/>
                        <a:pt x="33338" y="92964"/>
                      </a:cubicBezTo>
                      <a:close/>
                      <a:moveTo>
                        <a:pt x="18764" y="110966"/>
                      </a:moveTo>
                      <a:lnTo>
                        <a:pt x="17812" y="110966"/>
                      </a:lnTo>
                      <a:cubicBezTo>
                        <a:pt x="17907" y="109918"/>
                        <a:pt x="18002" y="108966"/>
                        <a:pt x="18193" y="108013"/>
                      </a:cubicBezTo>
                      <a:lnTo>
                        <a:pt x="19145" y="108013"/>
                      </a:lnTo>
                      <a:cubicBezTo>
                        <a:pt x="19050" y="109061"/>
                        <a:pt x="18955" y="110014"/>
                        <a:pt x="18764" y="110966"/>
                      </a:cubicBezTo>
                      <a:close/>
                      <a:moveTo>
                        <a:pt x="34004" y="87344"/>
                      </a:moveTo>
                      <a:lnTo>
                        <a:pt x="33052" y="87344"/>
                      </a:lnTo>
                      <a:cubicBezTo>
                        <a:pt x="33052" y="87344"/>
                        <a:pt x="33338" y="84487"/>
                        <a:pt x="33338" y="84487"/>
                      </a:cubicBezTo>
                      <a:lnTo>
                        <a:pt x="34290" y="84487"/>
                      </a:lnTo>
                      <a:cubicBezTo>
                        <a:pt x="34290" y="84487"/>
                        <a:pt x="34004" y="87344"/>
                        <a:pt x="34004" y="87344"/>
                      </a:cubicBezTo>
                      <a:close/>
                      <a:moveTo>
                        <a:pt x="19526" y="105346"/>
                      </a:moveTo>
                      <a:lnTo>
                        <a:pt x="18574" y="105346"/>
                      </a:lnTo>
                      <a:cubicBezTo>
                        <a:pt x="18574" y="105346"/>
                        <a:pt x="18859" y="102394"/>
                        <a:pt x="18859" y="102394"/>
                      </a:cubicBezTo>
                      <a:lnTo>
                        <a:pt x="19812" y="102394"/>
                      </a:lnTo>
                      <a:cubicBezTo>
                        <a:pt x="19812" y="102394"/>
                        <a:pt x="19526" y="105346"/>
                        <a:pt x="19526" y="105346"/>
                      </a:cubicBezTo>
                      <a:close/>
                      <a:moveTo>
                        <a:pt x="34671" y="81724"/>
                      </a:moveTo>
                      <a:lnTo>
                        <a:pt x="33719" y="81724"/>
                      </a:lnTo>
                      <a:cubicBezTo>
                        <a:pt x="33719" y="81724"/>
                        <a:pt x="34004" y="78772"/>
                        <a:pt x="34004" y="78772"/>
                      </a:cubicBezTo>
                      <a:lnTo>
                        <a:pt x="34957" y="78772"/>
                      </a:lnTo>
                      <a:cubicBezTo>
                        <a:pt x="34957" y="78772"/>
                        <a:pt x="34671" y="81724"/>
                        <a:pt x="34671" y="81724"/>
                      </a:cubicBezTo>
                      <a:close/>
                      <a:moveTo>
                        <a:pt x="20193" y="99727"/>
                      </a:moveTo>
                      <a:lnTo>
                        <a:pt x="19240" y="99727"/>
                      </a:lnTo>
                      <a:cubicBezTo>
                        <a:pt x="19240" y="99727"/>
                        <a:pt x="19526" y="96774"/>
                        <a:pt x="19526" y="96774"/>
                      </a:cubicBezTo>
                      <a:lnTo>
                        <a:pt x="20479" y="96774"/>
                      </a:lnTo>
                      <a:cubicBezTo>
                        <a:pt x="20479" y="96774"/>
                        <a:pt x="20193" y="99727"/>
                        <a:pt x="20193" y="99727"/>
                      </a:cubicBezTo>
                      <a:close/>
                      <a:moveTo>
                        <a:pt x="35909" y="76486"/>
                      </a:moveTo>
                      <a:lnTo>
                        <a:pt x="35052" y="76105"/>
                      </a:lnTo>
                      <a:lnTo>
                        <a:pt x="36290" y="73533"/>
                      </a:lnTo>
                      <a:lnTo>
                        <a:pt x="37147" y="73914"/>
                      </a:lnTo>
                      <a:lnTo>
                        <a:pt x="35909" y="76486"/>
                      </a:lnTo>
                      <a:close/>
                      <a:moveTo>
                        <a:pt x="20764" y="94107"/>
                      </a:moveTo>
                      <a:lnTo>
                        <a:pt x="19812" y="94107"/>
                      </a:lnTo>
                      <a:cubicBezTo>
                        <a:pt x="19812" y="94107"/>
                        <a:pt x="20098" y="91154"/>
                        <a:pt x="20098" y="91154"/>
                      </a:cubicBezTo>
                      <a:lnTo>
                        <a:pt x="21050" y="91154"/>
                      </a:lnTo>
                      <a:cubicBezTo>
                        <a:pt x="21050" y="91154"/>
                        <a:pt x="20764" y="94107"/>
                        <a:pt x="20764" y="94107"/>
                      </a:cubicBezTo>
                      <a:close/>
                      <a:moveTo>
                        <a:pt x="38386" y="71342"/>
                      </a:moveTo>
                      <a:lnTo>
                        <a:pt x="37529" y="70961"/>
                      </a:lnTo>
                      <a:lnTo>
                        <a:pt x="38481" y="69056"/>
                      </a:lnTo>
                      <a:lnTo>
                        <a:pt x="38481" y="68580"/>
                      </a:lnTo>
                      <a:cubicBezTo>
                        <a:pt x="38481" y="68580"/>
                        <a:pt x="39433" y="68580"/>
                        <a:pt x="39433" y="68580"/>
                      </a:cubicBezTo>
                      <a:lnTo>
                        <a:pt x="39433" y="69247"/>
                      </a:lnTo>
                      <a:lnTo>
                        <a:pt x="38386" y="71342"/>
                      </a:lnTo>
                      <a:close/>
                      <a:moveTo>
                        <a:pt x="39433" y="65722"/>
                      </a:moveTo>
                      <a:lnTo>
                        <a:pt x="38481" y="65722"/>
                      </a:lnTo>
                      <a:lnTo>
                        <a:pt x="38481" y="62865"/>
                      </a:lnTo>
                      <a:lnTo>
                        <a:pt x="39433" y="62865"/>
                      </a:lnTo>
                      <a:lnTo>
                        <a:pt x="39433" y="65722"/>
                      </a:lnTo>
                      <a:close/>
                      <a:moveTo>
                        <a:pt x="21336" y="88392"/>
                      </a:moveTo>
                      <a:lnTo>
                        <a:pt x="20383" y="88392"/>
                      </a:lnTo>
                      <a:cubicBezTo>
                        <a:pt x="20383" y="88392"/>
                        <a:pt x="20669" y="85439"/>
                        <a:pt x="20669" y="85439"/>
                      </a:cubicBezTo>
                      <a:lnTo>
                        <a:pt x="21622" y="85439"/>
                      </a:lnTo>
                      <a:cubicBezTo>
                        <a:pt x="21622" y="85439"/>
                        <a:pt x="21336" y="88392"/>
                        <a:pt x="21336" y="88392"/>
                      </a:cubicBezTo>
                      <a:close/>
                      <a:moveTo>
                        <a:pt x="21907" y="82772"/>
                      </a:moveTo>
                      <a:lnTo>
                        <a:pt x="20955" y="82772"/>
                      </a:lnTo>
                      <a:cubicBezTo>
                        <a:pt x="20955" y="82772"/>
                        <a:pt x="21241" y="79915"/>
                        <a:pt x="21241" y="79915"/>
                      </a:cubicBezTo>
                      <a:lnTo>
                        <a:pt x="22193" y="79915"/>
                      </a:lnTo>
                      <a:cubicBezTo>
                        <a:pt x="22193" y="79915"/>
                        <a:pt x="21907" y="82772"/>
                        <a:pt x="21907" y="82772"/>
                      </a:cubicBezTo>
                      <a:close/>
                      <a:moveTo>
                        <a:pt x="39433" y="60007"/>
                      </a:moveTo>
                      <a:lnTo>
                        <a:pt x="38481" y="60007"/>
                      </a:lnTo>
                      <a:cubicBezTo>
                        <a:pt x="38481" y="60007"/>
                        <a:pt x="38481" y="57245"/>
                        <a:pt x="38481" y="57245"/>
                      </a:cubicBezTo>
                      <a:lnTo>
                        <a:pt x="39433" y="57245"/>
                      </a:lnTo>
                      <a:lnTo>
                        <a:pt x="39433" y="60007"/>
                      </a:lnTo>
                      <a:close/>
                      <a:moveTo>
                        <a:pt x="22384" y="77152"/>
                      </a:moveTo>
                      <a:lnTo>
                        <a:pt x="21431" y="77152"/>
                      </a:lnTo>
                      <a:cubicBezTo>
                        <a:pt x="21431" y="77152"/>
                        <a:pt x="21622" y="74200"/>
                        <a:pt x="21622" y="74200"/>
                      </a:cubicBezTo>
                      <a:lnTo>
                        <a:pt x="22574" y="74200"/>
                      </a:lnTo>
                      <a:cubicBezTo>
                        <a:pt x="22574" y="74200"/>
                        <a:pt x="22384" y="77152"/>
                        <a:pt x="22384" y="77152"/>
                      </a:cubicBezTo>
                      <a:close/>
                      <a:moveTo>
                        <a:pt x="39433" y="54388"/>
                      </a:moveTo>
                      <a:lnTo>
                        <a:pt x="38481" y="54388"/>
                      </a:lnTo>
                      <a:lnTo>
                        <a:pt x="38481" y="51530"/>
                      </a:lnTo>
                      <a:lnTo>
                        <a:pt x="39433" y="51530"/>
                      </a:lnTo>
                      <a:cubicBezTo>
                        <a:pt x="39433" y="51530"/>
                        <a:pt x="39433" y="54388"/>
                        <a:pt x="39433" y="54388"/>
                      </a:cubicBezTo>
                      <a:close/>
                      <a:moveTo>
                        <a:pt x="22860" y="71438"/>
                      </a:moveTo>
                      <a:lnTo>
                        <a:pt x="21907" y="71438"/>
                      </a:lnTo>
                      <a:cubicBezTo>
                        <a:pt x="21907" y="70390"/>
                        <a:pt x="22098" y="69437"/>
                        <a:pt x="22098" y="68580"/>
                      </a:cubicBezTo>
                      <a:lnTo>
                        <a:pt x="23050" y="68580"/>
                      </a:lnTo>
                      <a:cubicBezTo>
                        <a:pt x="23050" y="69628"/>
                        <a:pt x="22860" y="70580"/>
                        <a:pt x="22860" y="71438"/>
                      </a:cubicBezTo>
                      <a:close/>
                      <a:moveTo>
                        <a:pt x="39433" y="48673"/>
                      </a:moveTo>
                      <a:lnTo>
                        <a:pt x="38481" y="48673"/>
                      </a:lnTo>
                      <a:cubicBezTo>
                        <a:pt x="38481" y="48673"/>
                        <a:pt x="38481" y="45815"/>
                        <a:pt x="38481" y="45815"/>
                      </a:cubicBezTo>
                      <a:lnTo>
                        <a:pt x="39433" y="45815"/>
                      </a:lnTo>
                      <a:lnTo>
                        <a:pt x="39433" y="48673"/>
                      </a:lnTo>
                      <a:close/>
                      <a:moveTo>
                        <a:pt x="23336" y="65722"/>
                      </a:moveTo>
                      <a:lnTo>
                        <a:pt x="22384" y="65722"/>
                      </a:lnTo>
                      <a:cubicBezTo>
                        <a:pt x="22384" y="64675"/>
                        <a:pt x="22574" y="63722"/>
                        <a:pt x="22574" y="62865"/>
                      </a:cubicBezTo>
                      <a:lnTo>
                        <a:pt x="23527" y="62865"/>
                      </a:lnTo>
                      <a:cubicBezTo>
                        <a:pt x="23527" y="63913"/>
                        <a:pt x="23431" y="64770"/>
                        <a:pt x="23336" y="65722"/>
                      </a:cubicBezTo>
                      <a:close/>
                      <a:moveTo>
                        <a:pt x="39529" y="42958"/>
                      </a:moveTo>
                      <a:lnTo>
                        <a:pt x="38576" y="42958"/>
                      </a:lnTo>
                      <a:lnTo>
                        <a:pt x="38576" y="40100"/>
                      </a:lnTo>
                      <a:lnTo>
                        <a:pt x="39529" y="40100"/>
                      </a:lnTo>
                      <a:lnTo>
                        <a:pt x="39529" y="42958"/>
                      </a:lnTo>
                      <a:close/>
                      <a:moveTo>
                        <a:pt x="23813" y="60103"/>
                      </a:moveTo>
                      <a:lnTo>
                        <a:pt x="22860" y="60103"/>
                      </a:lnTo>
                      <a:cubicBezTo>
                        <a:pt x="22860" y="59055"/>
                        <a:pt x="22860" y="58102"/>
                        <a:pt x="23050" y="57245"/>
                      </a:cubicBezTo>
                      <a:lnTo>
                        <a:pt x="24003" y="57245"/>
                      </a:lnTo>
                      <a:cubicBezTo>
                        <a:pt x="24003" y="58293"/>
                        <a:pt x="23908" y="59150"/>
                        <a:pt x="23813" y="60103"/>
                      </a:cubicBezTo>
                      <a:close/>
                      <a:moveTo>
                        <a:pt x="39529" y="37338"/>
                      </a:moveTo>
                      <a:lnTo>
                        <a:pt x="38576" y="37338"/>
                      </a:lnTo>
                      <a:lnTo>
                        <a:pt x="38576" y="34480"/>
                      </a:lnTo>
                      <a:lnTo>
                        <a:pt x="39529" y="34480"/>
                      </a:lnTo>
                      <a:lnTo>
                        <a:pt x="39529" y="37338"/>
                      </a:lnTo>
                      <a:close/>
                      <a:moveTo>
                        <a:pt x="24098" y="54483"/>
                      </a:moveTo>
                      <a:lnTo>
                        <a:pt x="23146" y="54483"/>
                      </a:lnTo>
                      <a:cubicBezTo>
                        <a:pt x="23146" y="53435"/>
                        <a:pt x="23241" y="52483"/>
                        <a:pt x="23336" y="51625"/>
                      </a:cubicBezTo>
                      <a:lnTo>
                        <a:pt x="24289" y="51625"/>
                      </a:lnTo>
                      <a:cubicBezTo>
                        <a:pt x="24289" y="52578"/>
                        <a:pt x="24194" y="53530"/>
                        <a:pt x="24098" y="54483"/>
                      </a:cubicBezTo>
                      <a:close/>
                      <a:moveTo>
                        <a:pt x="39529" y="31718"/>
                      </a:moveTo>
                      <a:lnTo>
                        <a:pt x="38576" y="31718"/>
                      </a:lnTo>
                      <a:lnTo>
                        <a:pt x="38576" y="28861"/>
                      </a:lnTo>
                      <a:lnTo>
                        <a:pt x="39529" y="28861"/>
                      </a:lnTo>
                      <a:lnTo>
                        <a:pt x="39529" y="31718"/>
                      </a:lnTo>
                      <a:close/>
                      <a:moveTo>
                        <a:pt x="24384" y="48768"/>
                      </a:moveTo>
                      <a:lnTo>
                        <a:pt x="23431" y="48768"/>
                      </a:lnTo>
                      <a:cubicBezTo>
                        <a:pt x="23431" y="47815"/>
                        <a:pt x="23431" y="46863"/>
                        <a:pt x="23527" y="45910"/>
                      </a:cubicBezTo>
                      <a:lnTo>
                        <a:pt x="24479" y="45910"/>
                      </a:lnTo>
                      <a:cubicBezTo>
                        <a:pt x="24479" y="46863"/>
                        <a:pt x="24384" y="47815"/>
                        <a:pt x="24384" y="48768"/>
                      </a:cubicBezTo>
                      <a:close/>
                      <a:moveTo>
                        <a:pt x="39529" y="26003"/>
                      </a:moveTo>
                      <a:lnTo>
                        <a:pt x="38576" y="26003"/>
                      </a:lnTo>
                      <a:lnTo>
                        <a:pt x="38576" y="23146"/>
                      </a:lnTo>
                      <a:cubicBezTo>
                        <a:pt x="38576" y="23146"/>
                        <a:pt x="39529" y="23146"/>
                        <a:pt x="39529" y="23146"/>
                      </a:cubicBezTo>
                      <a:lnTo>
                        <a:pt x="39529" y="26003"/>
                      </a:lnTo>
                      <a:close/>
                      <a:moveTo>
                        <a:pt x="24574" y="43148"/>
                      </a:moveTo>
                      <a:lnTo>
                        <a:pt x="23622" y="43148"/>
                      </a:lnTo>
                      <a:cubicBezTo>
                        <a:pt x="23622" y="42196"/>
                        <a:pt x="23622" y="41243"/>
                        <a:pt x="23622" y="40291"/>
                      </a:cubicBezTo>
                      <a:lnTo>
                        <a:pt x="24574" y="40291"/>
                      </a:lnTo>
                      <a:cubicBezTo>
                        <a:pt x="24574" y="41243"/>
                        <a:pt x="24574" y="42196"/>
                        <a:pt x="24574" y="43148"/>
                      </a:cubicBezTo>
                      <a:close/>
                      <a:moveTo>
                        <a:pt x="39529" y="20383"/>
                      </a:moveTo>
                      <a:lnTo>
                        <a:pt x="38576" y="20383"/>
                      </a:lnTo>
                      <a:lnTo>
                        <a:pt x="38576" y="17526"/>
                      </a:lnTo>
                      <a:lnTo>
                        <a:pt x="39529" y="17526"/>
                      </a:lnTo>
                      <a:lnTo>
                        <a:pt x="39529" y="20383"/>
                      </a:lnTo>
                      <a:close/>
                      <a:moveTo>
                        <a:pt x="24670" y="37433"/>
                      </a:moveTo>
                      <a:lnTo>
                        <a:pt x="23717" y="37433"/>
                      </a:lnTo>
                      <a:cubicBezTo>
                        <a:pt x="23717" y="36481"/>
                        <a:pt x="23717" y="35528"/>
                        <a:pt x="23717" y="34576"/>
                      </a:cubicBezTo>
                      <a:lnTo>
                        <a:pt x="24670" y="34576"/>
                      </a:lnTo>
                      <a:cubicBezTo>
                        <a:pt x="24670" y="35528"/>
                        <a:pt x="24670" y="36481"/>
                        <a:pt x="24670" y="37433"/>
                      </a:cubicBezTo>
                      <a:close/>
                      <a:moveTo>
                        <a:pt x="39529" y="14668"/>
                      </a:moveTo>
                      <a:lnTo>
                        <a:pt x="38576" y="14668"/>
                      </a:lnTo>
                      <a:cubicBezTo>
                        <a:pt x="38576" y="14668"/>
                        <a:pt x="38576" y="11811"/>
                        <a:pt x="38576" y="11811"/>
                      </a:cubicBezTo>
                      <a:lnTo>
                        <a:pt x="39529" y="11811"/>
                      </a:lnTo>
                      <a:cubicBezTo>
                        <a:pt x="39529" y="11811"/>
                        <a:pt x="39529" y="14668"/>
                        <a:pt x="39529" y="14668"/>
                      </a:cubicBezTo>
                      <a:close/>
                      <a:moveTo>
                        <a:pt x="24670" y="31718"/>
                      </a:moveTo>
                      <a:lnTo>
                        <a:pt x="23717" y="31718"/>
                      </a:lnTo>
                      <a:cubicBezTo>
                        <a:pt x="23717" y="31718"/>
                        <a:pt x="23717" y="30766"/>
                        <a:pt x="23717" y="30766"/>
                      </a:cubicBezTo>
                      <a:cubicBezTo>
                        <a:pt x="23717" y="30099"/>
                        <a:pt x="23717" y="29527"/>
                        <a:pt x="23717" y="28861"/>
                      </a:cubicBezTo>
                      <a:lnTo>
                        <a:pt x="24670" y="28861"/>
                      </a:lnTo>
                      <a:cubicBezTo>
                        <a:pt x="24670" y="29432"/>
                        <a:pt x="24670" y="30099"/>
                        <a:pt x="24670" y="30671"/>
                      </a:cubicBezTo>
                      <a:lnTo>
                        <a:pt x="24670" y="31623"/>
                      </a:lnTo>
                      <a:close/>
                      <a:moveTo>
                        <a:pt x="39529" y="8953"/>
                      </a:moveTo>
                      <a:lnTo>
                        <a:pt x="38576" y="8953"/>
                      </a:lnTo>
                      <a:lnTo>
                        <a:pt x="38576" y="6096"/>
                      </a:lnTo>
                      <a:lnTo>
                        <a:pt x="39529" y="6096"/>
                      </a:lnTo>
                      <a:lnTo>
                        <a:pt x="39529" y="8953"/>
                      </a:lnTo>
                      <a:close/>
                      <a:moveTo>
                        <a:pt x="24670" y="26003"/>
                      </a:moveTo>
                      <a:lnTo>
                        <a:pt x="23717" y="26003"/>
                      </a:lnTo>
                      <a:cubicBezTo>
                        <a:pt x="23717" y="25051"/>
                        <a:pt x="23717" y="24003"/>
                        <a:pt x="23908" y="23146"/>
                      </a:cubicBezTo>
                      <a:lnTo>
                        <a:pt x="24860" y="23146"/>
                      </a:lnTo>
                      <a:cubicBezTo>
                        <a:pt x="24860" y="24098"/>
                        <a:pt x="24860" y="25051"/>
                        <a:pt x="24765" y="26003"/>
                      </a:cubicBezTo>
                      <a:close/>
                      <a:moveTo>
                        <a:pt x="39624" y="3238"/>
                      </a:moveTo>
                      <a:lnTo>
                        <a:pt x="38671" y="3238"/>
                      </a:lnTo>
                      <a:lnTo>
                        <a:pt x="38671" y="381"/>
                      </a:lnTo>
                      <a:lnTo>
                        <a:pt x="39624" y="381"/>
                      </a:lnTo>
                      <a:lnTo>
                        <a:pt x="39624" y="3238"/>
                      </a:lnTo>
                      <a:close/>
                      <a:moveTo>
                        <a:pt x="25146" y="20383"/>
                      </a:moveTo>
                      <a:lnTo>
                        <a:pt x="24194" y="20383"/>
                      </a:lnTo>
                      <a:cubicBezTo>
                        <a:pt x="24289" y="19336"/>
                        <a:pt x="24479" y="18383"/>
                        <a:pt x="24670" y="17431"/>
                      </a:cubicBezTo>
                      <a:lnTo>
                        <a:pt x="25622" y="17621"/>
                      </a:lnTo>
                      <a:cubicBezTo>
                        <a:pt x="25432" y="18478"/>
                        <a:pt x="25337" y="19431"/>
                        <a:pt x="25146" y="20383"/>
                      </a:cubicBezTo>
                      <a:close/>
                      <a:moveTo>
                        <a:pt x="37909" y="952"/>
                      </a:moveTo>
                      <a:cubicBezTo>
                        <a:pt x="37052" y="1048"/>
                        <a:pt x="36195" y="1333"/>
                        <a:pt x="35338" y="1714"/>
                      </a:cubicBezTo>
                      <a:lnTo>
                        <a:pt x="34957" y="857"/>
                      </a:lnTo>
                      <a:cubicBezTo>
                        <a:pt x="35909" y="381"/>
                        <a:pt x="36862" y="95"/>
                        <a:pt x="37814" y="0"/>
                      </a:cubicBezTo>
                      <a:lnTo>
                        <a:pt x="38005" y="952"/>
                      </a:lnTo>
                      <a:close/>
                      <a:moveTo>
                        <a:pt x="26194" y="14859"/>
                      </a:moveTo>
                      <a:lnTo>
                        <a:pt x="25241" y="14573"/>
                      </a:lnTo>
                      <a:cubicBezTo>
                        <a:pt x="25527" y="13621"/>
                        <a:pt x="25813" y="12668"/>
                        <a:pt x="26098" y="11811"/>
                      </a:cubicBezTo>
                      <a:lnTo>
                        <a:pt x="26956" y="12097"/>
                      </a:lnTo>
                      <a:cubicBezTo>
                        <a:pt x="26670" y="12954"/>
                        <a:pt x="26384" y="13811"/>
                        <a:pt x="26098" y="14764"/>
                      </a:cubicBezTo>
                      <a:close/>
                      <a:moveTo>
                        <a:pt x="28099" y="9620"/>
                      </a:moveTo>
                      <a:lnTo>
                        <a:pt x="27241" y="9239"/>
                      </a:lnTo>
                      <a:cubicBezTo>
                        <a:pt x="27622" y="8382"/>
                        <a:pt x="28099" y="7525"/>
                        <a:pt x="28670" y="6763"/>
                      </a:cubicBezTo>
                      <a:lnTo>
                        <a:pt x="29432" y="7239"/>
                      </a:lnTo>
                      <a:cubicBezTo>
                        <a:pt x="28956" y="8001"/>
                        <a:pt x="28480" y="8763"/>
                        <a:pt x="28099" y="9715"/>
                      </a:cubicBezTo>
                      <a:close/>
                      <a:moveTo>
                        <a:pt x="33052" y="3143"/>
                      </a:moveTo>
                      <a:cubicBezTo>
                        <a:pt x="32385" y="3715"/>
                        <a:pt x="31718" y="4286"/>
                        <a:pt x="31051" y="5048"/>
                      </a:cubicBezTo>
                      <a:lnTo>
                        <a:pt x="30385" y="4381"/>
                      </a:lnTo>
                      <a:cubicBezTo>
                        <a:pt x="31051" y="3619"/>
                        <a:pt x="31813" y="2953"/>
                        <a:pt x="32480" y="2381"/>
                      </a:cubicBezTo>
                      <a:lnTo>
                        <a:pt x="33052" y="3143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8" name="Freeform: Shape 1177">
                  <a:extLst>
                    <a:ext uri="{FF2B5EF4-FFF2-40B4-BE49-F238E27FC236}">
                      <a16:creationId xmlns:a16="http://schemas.microsoft.com/office/drawing/2014/main" id="{BA2D3B89-29C1-FCFF-AD2D-DFE236214339}"/>
                    </a:ext>
                  </a:extLst>
                </p:cNvPr>
                <p:cNvSpPr/>
                <p:nvPr/>
              </p:nvSpPr>
              <p:spPr>
                <a:xfrm>
                  <a:off x="7877064" y="4961084"/>
                  <a:ext cx="63814" cy="80402"/>
                </a:xfrm>
                <a:custGeom>
                  <a:avLst/>
                  <a:gdLst>
                    <a:gd name="connsiteX0" fmla="*/ 52593 w 63814"/>
                    <a:gd name="connsiteY0" fmla="*/ 80307 h 80402"/>
                    <a:gd name="connsiteX1" fmla="*/ 59927 w 63814"/>
                    <a:gd name="connsiteY1" fmla="*/ 54780 h 80402"/>
                    <a:gd name="connsiteX2" fmla="*/ 10492 w 63814"/>
                    <a:gd name="connsiteY2" fmla="*/ 13918 h 80402"/>
                    <a:gd name="connsiteX3" fmla="*/ 2206 w 63814"/>
                    <a:gd name="connsiteY3" fmla="*/ 2202 h 80402"/>
                    <a:gd name="connsiteX4" fmla="*/ 14874 w 63814"/>
                    <a:gd name="connsiteY4" fmla="*/ 27729 h 80402"/>
                    <a:gd name="connsiteX5" fmla="*/ 36400 w 63814"/>
                    <a:gd name="connsiteY5" fmla="*/ 46970 h 80402"/>
                    <a:gd name="connsiteX6" fmla="*/ 52593 w 63814"/>
                    <a:gd name="connsiteY6" fmla="*/ 80403 h 80402"/>
                    <a:gd name="connsiteX7" fmla="*/ 2682 w 63814"/>
                    <a:gd name="connsiteY7" fmla="*/ 4488 h 80402"/>
                    <a:gd name="connsiteX8" fmla="*/ 8111 w 63814"/>
                    <a:gd name="connsiteY8" fmla="*/ 7917 h 80402"/>
                    <a:gd name="connsiteX9" fmla="*/ 10207 w 63814"/>
                    <a:gd name="connsiteY9" fmla="*/ 18014 h 80402"/>
                    <a:gd name="connsiteX10" fmla="*/ 2682 w 63814"/>
                    <a:gd name="connsiteY10" fmla="*/ 4583 h 80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3814" h="80402">
                      <a:moveTo>
                        <a:pt x="52593" y="80307"/>
                      </a:moveTo>
                      <a:cubicBezTo>
                        <a:pt x="52593" y="80307"/>
                        <a:pt x="71833" y="70592"/>
                        <a:pt x="59927" y="54780"/>
                      </a:cubicBezTo>
                      <a:cubicBezTo>
                        <a:pt x="37353" y="44684"/>
                        <a:pt x="11445" y="19157"/>
                        <a:pt x="10492" y="13918"/>
                      </a:cubicBezTo>
                      <a:cubicBezTo>
                        <a:pt x="9635" y="8774"/>
                        <a:pt x="12207" y="-5418"/>
                        <a:pt x="2206" y="2202"/>
                      </a:cubicBezTo>
                      <a:cubicBezTo>
                        <a:pt x="-6843" y="8965"/>
                        <a:pt x="14874" y="27729"/>
                        <a:pt x="14874" y="27729"/>
                      </a:cubicBezTo>
                      <a:cubicBezTo>
                        <a:pt x="14874" y="27729"/>
                        <a:pt x="22399" y="33921"/>
                        <a:pt x="36400" y="46970"/>
                      </a:cubicBezTo>
                      <a:cubicBezTo>
                        <a:pt x="50498" y="60019"/>
                        <a:pt x="52593" y="80403"/>
                        <a:pt x="52593" y="80403"/>
                      </a:cubicBezTo>
                      <a:close/>
                      <a:moveTo>
                        <a:pt x="2682" y="4488"/>
                      </a:moveTo>
                      <a:cubicBezTo>
                        <a:pt x="6206" y="-1512"/>
                        <a:pt x="8397" y="4012"/>
                        <a:pt x="8111" y="7917"/>
                      </a:cubicBezTo>
                      <a:cubicBezTo>
                        <a:pt x="7825" y="12299"/>
                        <a:pt x="10207" y="18014"/>
                        <a:pt x="10207" y="18014"/>
                      </a:cubicBezTo>
                      <a:cubicBezTo>
                        <a:pt x="10207" y="18014"/>
                        <a:pt x="-842" y="10584"/>
                        <a:pt x="2682" y="4583"/>
                      </a:cubicBezTo>
                      <a:close/>
                    </a:path>
                  </a:pathLst>
                </a:custGeom>
                <a:solidFill>
                  <a:schemeClr val="tx1">
                    <a:lumMod val="85000"/>
                    <a:lumOff val="1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79" name="Freeform: Shape 1178">
                  <a:extLst>
                    <a:ext uri="{FF2B5EF4-FFF2-40B4-BE49-F238E27FC236}">
                      <a16:creationId xmlns:a16="http://schemas.microsoft.com/office/drawing/2014/main" id="{12381D82-DC1D-5995-E7AA-4A736B7863BF}"/>
                    </a:ext>
                  </a:extLst>
                </p:cNvPr>
                <p:cNvSpPr/>
                <p:nvPr/>
              </p:nvSpPr>
              <p:spPr>
                <a:xfrm>
                  <a:off x="7825072" y="5153691"/>
                  <a:ext cx="96869" cy="24098"/>
                </a:xfrm>
                <a:custGeom>
                  <a:avLst/>
                  <a:gdLst>
                    <a:gd name="connsiteX0" fmla="*/ 96679 w 96869"/>
                    <a:gd name="connsiteY0" fmla="*/ 24098 h 24098"/>
                    <a:gd name="connsiteX1" fmla="*/ 93917 w 96869"/>
                    <a:gd name="connsiteY1" fmla="*/ 23431 h 24098"/>
                    <a:gd name="connsiteX2" fmla="*/ 94107 w 96869"/>
                    <a:gd name="connsiteY2" fmla="*/ 22479 h 24098"/>
                    <a:gd name="connsiteX3" fmla="*/ 96869 w 96869"/>
                    <a:gd name="connsiteY3" fmla="*/ 23146 h 24098"/>
                    <a:gd name="connsiteX4" fmla="*/ 96584 w 96869"/>
                    <a:gd name="connsiteY4" fmla="*/ 24098 h 24098"/>
                    <a:gd name="connsiteX5" fmla="*/ 91154 w 96869"/>
                    <a:gd name="connsiteY5" fmla="*/ 22765 h 24098"/>
                    <a:gd name="connsiteX6" fmla="*/ 88392 w 96869"/>
                    <a:gd name="connsiteY6" fmla="*/ 22098 h 24098"/>
                    <a:gd name="connsiteX7" fmla="*/ 88582 w 96869"/>
                    <a:gd name="connsiteY7" fmla="*/ 21146 h 24098"/>
                    <a:gd name="connsiteX8" fmla="*/ 91345 w 96869"/>
                    <a:gd name="connsiteY8" fmla="*/ 21812 h 24098"/>
                    <a:gd name="connsiteX9" fmla="*/ 91154 w 96869"/>
                    <a:gd name="connsiteY9" fmla="*/ 22765 h 24098"/>
                    <a:gd name="connsiteX10" fmla="*/ 85630 w 96869"/>
                    <a:gd name="connsiteY10" fmla="*/ 21431 h 24098"/>
                    <a:gd name="connsiteX11" fmla="*/ 82868 w 96869"/>
                    <a:gd name="connsiteY11" fmla="*/ 20764 h 24098"/>
                    <a:gd name="connsiteX12" fmla="*/ 83058 w 96869"/>
                    <a:gd name="connsiteY12" fmla="*/ 19907 h 24098"/>
                    <a:gd name="connsiteX13" fmla="*/ 85820 w 96869"/>
                    <a:gd name="connsiteY13" fmla="*/ 20574 h 24098"/>
                    <a:gd name="connsiteX14" fmla="*/ 85630 w 96869"/>
                    <a:gd name="connsiteY14" fmla="*/ 21431 h 24098"/>
                    <a:gd name="connsiteX15" fmla="*/ 80105 w 96869"/>
                    <a:gd name="connsiteY15" fmla="*/ 20098 h 24098"/>
                    <a:gd name="connsiteX16" fmla="*/ 77343 w 96869"/>
                    <a:gd name="connsiteY16" fmla="*/ 19431 h 24098"/>
                    <a:gd name="connsiteX17" fmla="*/ 77534 w 96869"/>
                    <a:gd name="connsiteY17" fmla="*/ 18479 h 24098"/>
                    <a:gd name="connsiteX18" fmla="*/ 80296 w 96869"/>
                    <a:gd name="connsiteY18" fmla="*/ 19145 h 24098"/>
                    <a:gd name="connsiteX19" fmla="*/ 80105 w 96869"/>
                    <a:gd name="connsiteY19" fmla="*/ 20098 h 24098"/>
                    <a:gd name="connsiteX20" fmla="*/ 74581 w 96869"/>
                    <a:gd name="connsiteY20" fmla="*/ 18764 h 24098"/>
                    <a:gd name="connsiteX21" fmla="*/ 71819 w 96869"/>
                    <a:gd name="connsiteY21" fmla="*/ 18097 h 24098"/>
                    <a:gd name="connsiteX22" fmla="*/ 72009 w 96869"/>
                    <a:gd name="connsiteY22" fmla="*/ 17145 h 24098"/>
                    <a:gd name="connsiteX23" fmla="*/ 74771 w 96869"/>
                    <a:gd name="connsiteY23" fmla="*/ 17812 h 24098"/>
                    <a:gd name="connsiteX24" fmla="*/ 74581 w 96869"/>
                    <a:gd name="connsiteY24" fmla="*/ 18669 h 24098"/>
                    <a:gd name="connsiteX25" fmla="*/ 69056 w 96869"/>
                    <a:gd name="connsiteY25" fmla="*/ 17431 h 24098"/>
                    <a:gd name="connsiteX26" fmla="*/ 66294 w 96869"/>
                    <a:gd name="connsiteY26" fmla="*/ 16764 h 24098"/>
                    <a:gd name="connsiteX27" fmla="*/ 66485 w 96869"/>
                    <a:gd name="connsiteY27" fmla="*/ 15812 h 24098"/>
                    <a:gd name="connsiteX28" fmla="*/ 69247 w 96869"/>
                    <a:gd name="connsiteY28" fmla="*/ 16478 h 24098"/>
                    <a:gd name="connsiteX29" fmla="*/ 69056 w 96869"/>
                    <a:gd name="connsiteY29" fmla="*/ 17431 h 24098"/>
                    <a:gd name="connsiteX30" fmla="*/ 63532 w 96869"/>
                    <a:gd name="connsiteY30" fmla="*/ 16097 h 24098"/>
                    <a:gd name="connsiteX31" fmla="*/ 60770 w 96869"/>
                    <a:gd name="connsiteY31" fmla="*/ 15430 h 24098"/>
                    <a:gd name="connsiteX32" fmla="*/ 60960 w 96869"/>
                    <a:gd name="connsiteY32" fmla="*/ 14478 h 24098"/>
                    <a:gd name="connsiteX33" fmla="*/ 63722 w 96869"/>
                    <a:gd name="connsiteY33" fmla="*/ 15145 h 24098"/>
                    <a:gd name="connsiteX34" fmla="*/ 63532 w 96869"/>
                    <a:gd name="connsiteY34" fmla="*/ 16002 h 24098"/>
                    <a:gd name="connsiteX35" fmla="*/ 58007 w 96869"/>
                    <a:gd name="connsiteY35" fmla="*/ 14764 h 24098"/>
                    <a:gd name="connsiteX36" fmla="*/ 55245 w 96869"/>
                    <a:gd name="connsiteY36" fmla="*/ 14097 h 24098"/>
                    <a:gd name="connsiteX37" fmla="*/ 55436 w 96869"/>
                    <a:gd name="connsiteY37" fmla="*/ 13145 h 24098"/>
                    <a:gd name="connsiteX38" fmla="*/ 58198 w 96869"/>
                    <a:gd name="connsiteY38" fmla="*/ 13811 h 24098"/>
                    <a:gd name="connsiteX39" fmla="*/ 58007 w 96869"/>
                    <a:gd name="connsiteY39" fmla="*/ 14764 h 24098"/>
                    <a:gd name="connsiteX40" fmla="*/ 52483 w 96869"/>
                    <a:gd name="connsiteY40" fmla="*/ 13430 h 24098"/>
                    <a:gd name="connsiteX41" fmla="*/ 49721 w 96869"/>
                    <a:gd name="connsiteY41" fmla="*/ 12763 h 24098"/>
                    <a:gd name="connsiteX42" fmla="*/ 49911 w 96869"/>
                    <a:gd name="connsiteY42" fmla="*/ 11811 h 24098"/>
                    <a:gd name="connsiteX43" fmla="*/ 52673 w 96869"/>
                    <a:gd name="connsiteY43" fmla="*/ 12478 h 24098"/>
                    <a:gd name="connsiteX44" fmla="*/ 52483 w 96869"/>
                    <a:gd name="connsiteY44" fmla="*/ 13430 h 24098"/>
                    <a:gd name="connsiteX45" fmla="*/ 46958 w 96869"/>
                    <a:gd name="connsiteY45" fmla="*/ 12097 h 24098"/>
                    <a:gd name="connsiteX46" fmla="*/ 44196 w 96869"/>
                    <a:gd name="connsiteY46" fmla="*/ 11430 h 24098"/>
                    <a:gd name="connsiteX47" fmla="*/ 44387 w 96869"/>
                    <a:gd name="connsiteY47" fmla="*/ 10478 h 24098"/>
                    <a:gd name="connsiteX48" fmla="*/ 47149 w 96869"/>
                    <a:gd name="connsiteY48" fmla="*/ 11144 h 24098"/>
                    <a:gd name="connsiteX49" fmla="*/ 46958 w 96869"/>
                    <a:gd name="connsiteY49" fmla="*/ 12097 h 24098"/>
                    <a:gd name="connsiteX50" fmla="*/ 41434 w 96869"/>
                    <a:gd name="connsiteY50" fmla="*/ 10763 h 24098"/>
                    <a:gd name="connsiteX51" fmla="*/ 38671 w 96869"/>
                    <a:gd name="connsiteY51" fmla="*/ 10096 h 24098"/>
                    <a:gd name="connsiteX52" fmla="*/ 38862 w 96869"/>
                    <a:gd name="connsiteY52" fmla="*/ 9144 h 24098"/>
                    <a:gd name="connsiteX53" fmla="*/ 41624 w 96869"/>
                    <a:gd name="connsiteY53" fmla="*/ 9811 h 24098"/>
                    <a:gd name="connsiteX54" fmla="*/ 41434 w 96869"/>
                    <a:gd name="connsiteY54" fmla="*/ 10763 h 24098"/>
                    <a:gd name="connsiteX55" fmla="*/ 35909 w 96869"/>
                    <a:gd name="connsiteY55" fmla="*/ 9430 h 24098"/>
                    <a:gd name="connsiteX56" fmla="*/ 33147 w 96869"/>
                    <a:gd name="connsiteY56" fmla="*/ 8763 h 24098"/>
                    <a:gd name="connsiteX57" fmla="*/ 33338 w 96869"/>
                    <a:gd name="connsiteY57" fmla="*/ 7811 h 24098"/>
                    <a:gd name="connsiteX58" fmla="*/ 36100 w 96869"/>
                    <a:gd name="connsiteY58" fmla="*/ 8477 h 24098"/>
                    <a:gd name="connsiteX59" fmla="*/ 35909 w 96869"/>
                    <a:gd name="connsiteY59" fmla="*/ 9430 h 24098"/>
                    <a:gd name="connsiteX60" fmla="*/ 30385 w 96869"/>
                    <a:gd name="connsiteY60" fmla="*/ 8096 h 24098"/>
                    <a:gd name="connsiteX61" fmla="*/ 27622 w 96869"/>
                    <a:gd name="connsiteY61" fmla="*/ 7429 h 24098"/>
                    <a:gd name="connsiteX62" fmla="*/ 27813 w 96869"/>
                    <a:gd name="connsiteY62" fmla="*/ 6477 h 24098"/>
                    <a:gd name="connsiteX63" fmla="*/ 30575 w 96869"/>
                    <a:gd name="connsiteY63" fmla="*/ 7144 h 24098"/>
                    <a:gd name="connsiteX64" fmla="*/ 30385 w 96869"/>
                    <a:gd name="connsiteY64" fmla="*/ 8096 h 24098"/>
                    <a:gd name="connsiteX65" fmla="*/ 24860 w 96869"/>
                    <a:gd name="connsiteY65" fmla="*/ 6763 h 24098"/>
                    <a:gd name="connsiteX66" fmla="*/ 22098 w 96869"/>
                    <a:gd name="connsiteY66" fmla="*/ 6096 h 24098"/>
                    <a:gd name="connsiteX67" fmla="*/ 22288 w 96869"/>
                    <a:gd name="connsiteY67" fmla="*/ 5239 h 24098"/>
                    <a:gd name="connsiteX68" fmla="*/ 25051 w 96869"/>
                    <a:gd name="connsiteY68" fmla="*/ 5905 h 24098"/>
                    <a:gd name="connsiteX69" fmla="*/ 24765 w 96869"/>
                    <a:gd name="connsiteY69" fmla="*/ 6858 h 24098"/>
                    <a:gd name="connsiteX70" fmla="*/ 19336 w 96869"/>
                    <a:gd name="connsiteY70" fmla="*/ 5524 h 24098"/>
                    <a:gd name="connsiteX71" fmla="*/ 16573 w 96869"/>
                    <a:gd name="connsiteY71" fmla="*/ 4858 h 24098"/>
                    <a:gd name="connsiteX72" fmla="*/ 16859 w 96869"/>
                    <a:gd name="connsiteY72" fmla="*/ 3905 h 24098"/>
                    <a:gd name="connsiteX73" fmla="*/ 19621 w 96869"/>
                    <a:gd name="connsiteY73" fmla="*/ 4572 h 24098"/>
                    <a:gd name="connsiteX74" fmla="*/ 19431 w 96869"/>
                    <a:gd name="connsiteY74" fmla="*/ 5524 h 24098"/>
                    <a:gd name="connsiteX75" fmla="*/ 13811 w 96869"/>
                    <a:gd name="connsiteY75" fmla="*/ 4191 h 24098"/>
                    <a:gd name="connsiteX76" fmla="*/ 11049 w 96869"/>
                    <a:gd name="connsiteY76" fmla="*/ 3524 h 24098"/>
                    <a:gd name="connsiteX77" fmla="*/ 11239 w 96869"/>
                    <a:gd name="connsiteY77" fmla="*/ 2572 h 24098"/>
                    <a:gd name="connsiteX78" fmla="*/ 14002 w 96869"/>
                    <a:gd name="connsiteY78" fmla="*/ 3238 h 24098"/>
                    <a:gd name="connsiteX79" fmla="*/ 13811 w 96869"/>
                    <a:gd name="connsiteY79" fmla="*/ 4191 h 24098"/>
                    <a:gd name="connsiteX80" fmla="*/ 8287 w 96869"/>
                    <a:gd name="connsiteY80" fmla="*/ 2857 h 24098"/>
                    <a:gd name="connsiteX81" fmla="*/ 5524 w 96869"/>
                    <a:gd name="connsiteY81" fmla="*/ 2191 h 24098"/>
                    <a:gd name="connsiteX82" fmla="*/ 5715 w 96869"/>
                    <a:gd name="connsiteY82" fmla="*/ 1238 h 24098"/>
                    <a:gd name="connsiteX83" fmla="*/ 8477 w 96869"/>
                    <a:gd name="connsiteY83" fmla="*/ 1905 h 24098"/>
                    <a:gd name="connsiteX84" fmla="*/ 8287 w 96869"/>
                    <a:gd name="connsiteY84" fmla="*/ 2857 h 24098"/>
                    <a:gd name="connsiteX85" fmla="*/ 2762 w 96869"/>
                    <a:gd name="connsiteY85" fmla="*/ 1524 h 24098"/>
                    <a:gd name="connsiteX86" fmla="*/ 0 w 96869"/>
                    <a:gd name="connsiteY86" fmla="*/ 857 h 24098"/>
                    <a:gd name="connsiteX87" fmla="*/ 190 w 96869"/>
                    <a:gd name="connsiteY87" fmla="*/ 0 h 24098"/>
                    <a:gd name="connsiteX88" fmla="*/ 2953 w 96869"/>
                    <a:gd name="connsiteY88" fmla="*/ 667 h 24098"/>
                    <a:gd name="connsiteX89" fmla="*/ 2762 w 96869"/>
                    <a:gd name="connsiteY89" fmla="*/ 1524 h 24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</a:cxnLst>
                  <a:rect l="l" t="t" r="r" b="b"/>
                  <a:pathLst>
                    <a:path w="96869" h="24098">
                      <a:moveTo>
                        <a:pt x="96679" y="24098"/>
                      </a:moveTo>
                      <a:lnTo>
                        <a:pt x="93917" y="23431"/>
                      </a:lnTo>
                      <a:lnTo>
                        <a:pt x="94107" y="22479"/>
                      </a:lnTo>
                      <a:lnTo>
                        <a:pt x="96869" y="23146"/>
                      </a:lnTo>
                      <a:lnTo>
                        <a:pt x="96584" y="24098"/>
                      </a:lnTo>
                      <a:close/>
                      <a:moveTo>
                        <a:pt x="91154" y="22765"/>
                      </a:moveTo>
                      <a:lnTo>
                        <a:pt x="88392" y="22098"/>
                      </a:lnTo>
                      <a:lnTo>
                        <a:pt x="88582" y="21146"/>
                      </a:lnTo>
                      <a:lnTo>
                        <a:pt x="91345" y="21812"/>
                      </a:lnTo>
                      <a:lnTo>
                        <a:pt x="91154" y="22765"/>
                      </a:lnTo>
                      <a:close/>
                      <a:moveTo>
                        <a:pt x="85630" y="21431"/>
                      </a:moveTo>
                      <a:lnTo>
                        <a:pt x="82868" y="20764"/>
                      </a:lnTo>
                      <a:lnTo>
                        <a:pt x="83058" y="19907"/>
                      </a:lnTo>
                      <a:lnTo>
                        <a:pt x="85820" y="20574"/>
                      </a:lnTo>
                      <a:lnTo>
                        <a:pt x="85630" y="21431"/>
                      </a:lnTo>
                      <a:close/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4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764"/>
                      </a:moveTo>
                      <a:lnTo>
                        <a:pt x="71819" y="18097"/>
                      </a:lnTo>
                      <a:lnTo>
                        <a:pt x="72009" y="17145"/>
                      </a:lnTo>
                      <a:lnTo>
                        <a:pt x="74771" y="17812"/>
                      </a:lnTo>
                      <a:lnTo>
                        <a:pt x="74581" y="18669"/>
                      </a:lnTo>
                      <a:close/>
                      <a:moveTo>
                        <a:pt x="69056" y="17431"/>
                      </a:moveTo>
                      <a:lnTo>
                        <a:pt x="66294" y="16764"/>
                      </a:lnTo>
                      <a:lnTo>
                        <a:pt x="66485" y="15812"/>
                      </a:lnTo>
                      <a:lnTo>
                        <a:pt x="69247" y="16478"/>
                      </a:lnTo>
                      <a:lnTo>
                        <a:pt x="69056" y="17431"/>
                      </a:lnTo>
                      <a:close/>
                      <a:moveTo>
                        <a:pt x="63532" y="16097"/>
                      </a:moveTo>
                      <a:lnTo>
                        <a:pt x="60770" y="15430"/>
                      </a:lnTo>
                      <a:lnTo>
                        <a:pt x="60960" y="14478"/>
                      </a:lnTo>
                      <a:lnTo>
                        <a:pt x="63722" y="15145"/>
                      </a:lnTo>
                      <a:lnTo>
                        <a:pt x="63532" y="16002"/>
                      </a:lnTo>
                      <a:close/>
                      <a:moveTo>
                        <a:pt x="58007" y="14764"/>
                      </a:moveTo>
                      <a:lnTo>
                        <a:pt x="55245" y="14097"/>
                      </a:lnTo>
                      <a:lnTo>
                        <a:pt x="55436" y="13145"/>
                      </a:lnTo>
                      <a:lnTo>
                        <a:pt x="58198" y="13811"/>
                      </a:lnTo>
                      <a:lnTo>
                        <a:pt x="58007" y="14764"/>
                      </a:lnTo>
                      <a:close/>
                      <a:moveTo>
                        <a:pt x="52483" y="13430"/>
                      </a:moveTo>
                      <a:lnTo>
                        <a:pt x="49721" y="12763"/>
                      </a:lnTo>
                      <a:lnTo>
                        <a:pt x="49911" y="11811"/>
                      </a:lnTo>
                      <a:lnTo>
                        <a:pt x="52673" y="12478"/>
                      </a:lnTo>
                      <a:lnTo>
                        <a:pt x="52483" y="13430"/>
                      </a:lnTo>
                      <a:close/>
                      <a:moveTo>
                        <a:pt x="46958" y="12097"/>
                      </a:moveTo>
                      <a:lnTo>
                        <a:pt x="44196" y="11430"/>
                      </a:lnTo>
                      <a:lnTo>
                        <a:pt x="44387" y="10478"/>
                      </a:lnTo>
                      <a:lnTo>
                        <a:pt x="47149" y="11144"/>
                      </a:lnTo>
                      <a:lnTo>
                        <a:pt x="46958" y="12097"/>
                      </a:lnTo>
                      <a:close/>
                      <a:moveTo>
                        <a:pt x="41434" y="10763"/>
                      </a:moveTo>
                      <a:lnTo>
                        <a:pt x="38671" y="10096"/>
                      </a:lnTo>
                      <a:lnTo>
                        <a:pt x="38862" y="9144"/>
                      </a:lnTo>
                      <a:lnTo>
                        <a:pt x="41624" y="9811"/>
                      </a:lnTo>
                      <a:lnTo>
                        <a:pt x="41434" y="10763"/>
                      </a:lnTo>
                      <a:close/>
                      <a:moveTo>
                        <a:pt x="35909" y="9430"/>
                      </a:moveTo>
                      <a:lnTo>
                        <a:pt x="33147" y="8763"/>
                      </a:lnTo>
                      <a:lnTo>
                        <a:pt x="33338" y="7811"/>
                      </a:lnTo>
                      <a:lnTo>
                        <a:pt x="36100" y="8477"/>
                      </a:lnTo>
                      <a:lnTo>
                        <a:pt x="35909" y="9430"/>
                      </a:lnTo>
                      <a:close/>
                      <a:moveTo>
                        <a:pt x="30385" y="8096"/>
                      </a:moveTo>
                      <a:lnTo>
                        <a:pt x="27622" y="7429"/>
                      </a:lnTo>
                      <a:lnTo>
                        <a:pt x="27813" y="6477"/>
                      </a:lnTo>
                      <a:lnTo>
                        <a:pt x="30575" y="7144"/>
                      </a:lnTo>
                      <a:lnTo>
                        <a:pt x="30385" y="8096"/>
                      </a:lnTo>
                      <a:close/>
                      <a:moveTo>
                        <a:pt x="24860" y="6763"/>
                      </a:moveTo>
                      <a:lnTo>
                        <a:pt x="22098" y="6096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765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859" y="3905"/>
                      </a:lnTo>
                      <a:lnTo>
                        <a:pt x="19621" y="4572"/>
                      </a:lnTo>
                      <a:lnTo>
                        <a:pt x="19431" y="5524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524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0" name="Freeform: Shape 1179">
                  <a:extLst>
                    <a:ext uri="{FF2B5EF4-FFF2-40B4-BE49-F238E27FC236}">
                      <a16:creationId xmlns:a16="http://schemas.microsoft.com/office/drawing/2014/main" id="{DDA68FFB-7E9C-D11C-8F5A-F0F2ACE9F800}"/>
                    </a:ext>
                  </a:extLst>
                </p:cNvPr>
                <p:cNvSpPr/>
                <p:nvPr/>
              </p:nvSpPr>
              <p:spPr>
                <a:xfrm>
                  <a:off x="7825072" y="5164740"/>
                  <a:ext cx="91344" cy="22955"/>
                </a:xfrm>
                <a:custGeom>
                  <a:avLst/>
                  <a:gdLst>
                    <a:gd name="connsiteX0" fmla="*/ 91154 w 91344"/>
                    <a:gd name="connsiteY0" fmla="*/ 22955 h 22955"/>
                    <a:gd name="connsiteX1" fmla="*/ 88392 w 91344"/>
                    <a:gd name="connsiteY1" fmla="*/ 22288 h 22955"/>
                    <a:gd name="connsiteX2" fmla="*/ 88582 w 91344"/>
                    <a:gd name="connsiteY2" fmla="*/ 21336 h 22955"/>
                    <a:gd name="connsiteX3" fmla="*/ 91345 w 91344"/>
                    <a:gd name="connsiteY3" fmla="*/ 22003 h 22955"/>
                    <a:gd name="connsiteX4" fmla="*/ 91154 w 91344"/>
                    <a:gd name="connsiteY4" fmla="*/ 22955 h 22955"/>
                    <a:gd name="connsiteX5" fmla="*/ 85630 w 91344"/>
                    <a:gd name="connsiteY5" fmla="*/ 21622 h 22955"/>
                    <a:gd name="connsiteX6" fmla="*/ 82868 w 91344"/>
                    <a:gd name="connsiteY6" fmla="*/ 20955 h 22955"/>
                    <a:gd name="connsiteX7" fmla="*/ 83058 w 91344"/>
                    <a:gd name="connsiteY7" fmla="*/ 20002 h 22955"/>
                    <a:gd name="connsiteX8" fmla="*/ 85820 w 91344"/>
                    <a:gd name="connsiteY8" fmla="*/ 20669 h 22955"/>
                    <a:gd name="connsiteX9" fmla="*/ 85630 w 91344"/>
                    <a:gd name="connsiteY9" fmla="*/ 21526 h 22955"/>
                    <a:gd name="connsiteX10" fmla="*/ 80105 w 91344"/>
                    <a:gd name="connsiteY10" fmla="*/ 20288 h 22955"/>
                    <a:gd name="connsiteX11" fmla="*/ 77343 w 91344"/>
                    <a:gd name="connsiteY11" fmla="*/ 19621 h 22955"/>
                    <a:gd name="connsiteX12" fmla="*/ 77629 w 91344"/>
                    <a:gd name="connsiteY12" fmla="*/ 18669 h 22955"/>
                    <a:gd name="connsiteX13" fmla="*/ 80391 w 91344"/>
                    <a:gd name="connsiteY13" fmla="*/ 19336 h 22955"/>
                    <a:gd name="connsiteX14" fmla="*/ 80201 w 91344"/>
                    <a:gd name="connsiteY14" fmla="*/ 20288 h 22955"/>
                    <a:gd name="connsiteX15" fmla="*/ 74581 w 91344"/>
                    <a:gd name="connsiteY15" fmla="*/ 18955 h 22955"/>
                    <a:gd name="connsiteX16" fmla="*/ 71819 w 91344"/>
                    <a:gd name="connsiteY16" fmla="*/ 18288 h 22955"/>
                    <a:gd name="connsiteX17" fmla="*/ 72009 w 91344"/>
                    <a:gd name="connsiteY17" fmla="*/ 17335 h 22955"/>
                    <a:gd name="connsiteX18" fmla="*/ 74771 w 91344"/>
                    <a:gd name="connsiteY18" fmla="*/ 18002 h 22955"/>
                    <a:gd name="connsiteX19" fmla="*/ 74581 w 91344"/>
                    <a:gd name="connsiteY19" fmla="*/ 18955 h 22955"/>
                    <a:gd name="connsiteX20" fmla="*/ 69056 w 91344"/>
                    <a:gd name="connsiteY20" fmla="*/ 17621 h 22955"/>
                    <a:gd name="connsiteX21" fmla="*/ 66294 w 91344"/>
                    <a:gd name="connsiteY21" fmla="*/ 16954 h 22955"/>
                    <a:gd name="connsiteX22" fmla="*/ 66485 w 91344"/>
                    <a:gd name="connsiteY22" fmla="*/ 16002 h 22955"/>
                    <a:gd name="connsiteX23" fmla="*/ 69247 w 91344"/>
                    <a:gd name="connsiteY23" fmla="*/ 16669 h 22955"/>
                    <a:gd name="connsiteX24" fmla="*/ 69056 w 91344"/>
                    <a:gd name="connsiteY24" fmla="*/ 17526 h 22955"/>
                    <a:gd name="connsiteX25" fmla="*/ 63532 w 91344"/>
                    <a:gd name="connsiteY25" fmla="*/ 16288 h 22955"/>
                    <a:gd name="connsiteX26" fmla="*/ 60770 w 91344"/>
                    <a:gd name="connsiteY26" fmla="*/ 15621 h 22955"/>
                    <a:gd name="connsiteX27" fmla="*/ 60960 w 91344"/>
                    <a:gd name="connsiteY27" fmla="*/ 14668 h 22955"/>
                    <a:gd name="connsiteX28" fmla="*/ 63722 w 91344"/>
                    <a:gd name="connsiteY28" fmla="*/ 15335 h 22955"/>
                    <a:gd name="connsiteX29" fmla="*/ 63532 w 91344"/>
                    <a:gd name="connsiteY29" fmla="*/ 16288 h 22955"/>
                    <a:gd name="connsiteX30" fmla="*/ 58007 w 91344"/>
                    <a:gd name="connsiteY30" fmla="*/ 14954 h 22955"/>
                    <a:gd name="connsiteX31" fmla="*/ 55245 w 91344"/>
                    <a:gd name="connsiteY31" fmla="*/ 14288 h 22955"/>
                    <a:gd name="connsiteX32" fmla="*/ 55436 w 91344"/>
                    <a:gd name="connsiteY32" fmla="*/ 13430 h 22955"/>
                    <a:gd name="connsiteX33" fmla="*/ 58198 w 91344"/>
                    <a:gd name="connsiteY33" fmla="*/ 14097 h 22955"/>
                    <a:gd name="connsiteX34" fmla="*/ 58007 w 91344"/>
                    <a:gd name="connsiteY34" fmla="*/ 14954 h 22955"/>
                    <a:gd name="connsiteX35" fmla="*/ 52483 w 91344"/>
                    <a:gd name="connsiteY35" fmla="*/ 13621 h 22955"/>
                    <a:gd name="connsiteX36" fmla="*/ 49721 w 91344"/>
                    <a:gd name="connsiteY36" fmla="*/ 12954 h 22955"/>
                    <a:gd name="connsiteX37" fmla="*/ 49911 w 91344"/>
                    <a:gd name="connsiteY37" fmla="*/ 12001 h 22955"/>
                    <a:gd name="connsiteX38" fmla="*/ 52673 w 91344"/>
                    <a:gd name="connsiteY38" fmla="*/ 12668 h 22955"/>
                    <a:gd name="connsiteX39" fmla="*/ 52483 w 91344"/>
                    <a:gd name="connsiteY39" fmla="*/ 13621 h 22955"/>
                    <a:gd name="connsiteX40" fmla="*/ 46958 w 91344"/>
                    <a:gd name="connsiteY40" fmla="*/ 12287 h 22955"/>
                    <a:gd name="connsiteX41" fmla="*/ 44196 w 91344"/>
                    <a:gd name="connsiteY41" fmla="*/ 11621 h 22955"/>
                    <a:gd name="connsiteX42" fmla="*/ 44387 w 91344"/>
                    <a:gd name="connsiteY42" fmla="*/ 10668 h 22955"/>
                    <a:gd name="connsiteX43" fmla="*/ 47149 w 91344"/>
                    <a:gd name="connsiteY43" fmla="*/ 11335 h 22955"/>
                    <a:gd name="connsiteX44" fmla="*/ 46958 w 91344"/>
                    <a:gd name="connsiteY44" fmla="*/ 12287 h 22955"/>
                    <a:gd name="connsiteX45" fmla="*/ 41434 w 91344"/>
                    <a:gd name="connsiteY45" fmla="*/ 10954 h 22955"/>
                    <a:gd name="connsiteX46" fmla="*/ 38671 w 91344"/>
                    <a:gd name="connsiteY46" fmla="*/ 10287 h 22955"/>
                    <a:gd name="connsiteX47" fmla="*/ 38862 w 91344"/>
                    <a:gd name="connsiteY47" fmla="*/ 9334 h 22955"/>
                    <a:gd name="connsiteX48" fmla="*/ 41624 w 91344"/>
                    <a:gd name="connsiteY48" fmla="*/ 10001 h 22955"/>
                    <a:gd name="connsiteX49" fmla="*/ 41434 w 91344"/>
                    <a:gd name="connsiteY49" fmla="*/ 10858 h 22955"/>
                    <a:gd name="connsiteX50" fmla="*/ 35909 w 91344"/>
                    <a:gd name="connsiteY50" fmla="*/ 9620 h 22955"/>
                    <a:gd name="connsiteX51" fmla="*/ 33147 w 91344"/>
                    <a:gd name="connsiteY51" fmla="*/ 8954 h 22955"/>
                    <a:gd name="connsiteX52" fmla="*/ 33338 w 91344"/>
                    <a:gd name="connsiteY52" fmla="*/ 8096 h 22955"/>
                    <a:gd name="connsiteX53" fmla="*/ 36100 w 91344"/>
                    <a:gd name="connsiteY53" fmla="*/ 8763 h 22955"/>
                    <a:gd name="connsiteX54" fmla="*/ 35909 w 91344"/>
                    <a:gd name="connsiteY54" fmla="*/ 9715 h 22955"/>
                    <a:gd name="connsiteX55" fmla="*/ 30385 w 91344"/>
                    <a:gd name="connsiteY55" fmla="*/ 8287 h 22955"/>
                    <a:gd name="connsiteX56" fmla="*/ 27622 w 91344"/>
                    <a:gd name="connsiteY56" fmla="*/ 7620 h 22955"/>
                    <a:gd name="connsiteX57" fmla="*/ 27813 w 91344"/>
                    <a:gd name="connsiteY57" fmla="*/ 6667 h 22955"/>
                    <a:gd name="connsiteX58" fmla="*/ 30575 w 91344"/>
                    <a:gd name="connsiteY58" fmla="*/ 7334 h 22955"/>
                    <a:gd name="connsiteX59" fmla="*/ 30385 w 91344"/>
                    <a:gd name="connsiteY59" fmla="*/ 8191 h 22955"/>
                    <a:gd name="connsiteX60" fmla="*/ 24860 w 91344"/>
                    <a:gd name="connsiteY60" fmla="*/ 6953 h 22955"/>
                    <a:gd name="connsiteX61" fmla="*/ 22098 w 91344"/>
                    <a:gd name="connsiteY61" fmla="*/ 6287 h 22955"/>
                    <a:gd name="connsiteX62" fmla="*/ 22288 w 91344"/>
                    <a:gd name="connsiteY62" fmla="*/ 5429 h 22955"/>
                    <a:gd name="connsiteX63" fmla="*/ 25051 w 91344"/>
                    <a:gd name="connsiteY63" fmla="*/ 6096 h 22955"/>
                    <a:gd name="connsiteX64" fmla="*/ 24765 w 91344"/>
                    <a:gd name="connsiteY64" fmla="*/ 7048 h 22955"/>
                    <a:gd name="connsiteX65" fmla="*/ 19336 w 91344"/>
                    <a:gd name="connsiteY65" fmla="*/ 5620 h 22955"/>
                    <a:gd name="connsiteX66" fmla="*/ 16573 w 91344"/>
                    <a:gd name="connsiteY66" fmla="*/ 4953 h 22955"/>
                    <a:gd name="connsiteX67" fmla="*/ 16859 w 91344"/>
                    <a:gd name="connsiteY67" fmla="*/ 4000 h 22955"/>
                    <a:gd name="connsiteX68" fmla="*/ 19621 w 91344"/>
                    <a:gd name="connsiteY68" fmla="*/ 4667 h 22955"/>
                    <a:gd name="connsiteX69" fmla="*/ 19431 w 91344"/>
                    <a:gd name="connsiteY69" fmla="*/ 5620 h 22955"/>
                    <a:gd name="connsiteX70" fmla="*/ 13811 w 91344"/>
                    <a:gd name="connsiteY70" fmla="*/ 4286 h 22955"/>
                    <a:gd name="connsiteX71" fmla="*/ 11049 w 91344"/>
                    <a:gd name="connsiteY71" fmla="*/ 3619 h 22955"/>
                    <a:gd name="connsiteX72" fmla="*/ 11239 w 91344"/>
                    <a:gd name="connsiteY72" fmla="*/ 2667 h 22955"/>
                    <a:gd name="connsiteX73" fmla="*/ 14002 w 91344"/>
                    <a:gd name="connsiteY73" fmla="*/ 3334 h 22955"/>
                    <a:gd name="connsiteX74" fmla="*/ 13811 w 91344"/>
                    <a:gd name="connsiteY74" fmla="*/ 4286 h 22955"/>
                    <a:gd name="connsiteX75" fmla="*/ 8287 w 91344"/>
                    <a:gd name="connsiteY75" fmla="*/ 2953 h 22955"/>
                    <a:gd name="connsiteX76" fmla="*/ 5524 w 91344"/>
                    <a:gd name="connsiteY76" fmla="*/ 2286 h 22955"/>
                    <a:gd name="connsiteX77" fmla="*/ 5715 w 91344"/>
                    <a:gd name="connsiteY77" fmla="*/ 1429 h 22955"/>
                    <a:gd name="connsiteX78" fmla="*/ 8477 w 91344"/>
                    <a:gd name="connsiteY78" fmla="*/ 2096 h 22955"/>
                    <a:gd name="connsiteX79" fmla="*/ 8287 w 91344"/>
                    <a:gd name="connsiteY79" fmla="*/ 3048 h 22955"/>
                    <a:gd name="connsiteX80" fmla="*/ 2762 w 91344"/>
                    <a:gd name="connsiteY80" fmla="*/ 1619 h 22955"/>
                    <a:gd name="connsiteX81" fmla="*/ 0 w 91344"/>
                    <a:gd name="connsiteY81" fmla="*/ 952 h 22955"/>
                    <a:gd name="connsiteX82" fmla="*/ 286 w 91344"/>
                    <a:gd name="connsiteY82" fmla="*/ 0 h 22955"/>
                    <a:gd name="connsiteX83" fmla="*/ 3048 w 91344"/>
                    <a:gd name="connsiteY83" fmla="*/ 667 h 22955"/>
                    <a:gd name="connsiteX84" fmla="*/ 2857 w 91344"/>
                    <a:gd name="connsiteY84" fmla="*/ 1619 h 22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</a:cxnLst>
                  <a:rect l="l" t="t" r="r" b="b"/>
                  <a:pathLst>
                    <a:path w="91344" h="22955">
                      <a:moveTo>
                        <a:pt x="91154" y="22955"/>
                      </a:moveTo>
                      <a:lnTo>
                        <a:pt x="88392" y="22288"/>
                      </a:lnTo>
                      <a:lnTo>
                        <a:pt x="88582" y="21336"/>
                      </a:lnTo>
                      <a:lnTo>
                        <a:pt x="91345" y="22003"/>
                      </a:lnTo>
                      <a:lnTo>
                        <a:pt x="91154" y="22955"/>
                      </a:lnTo>
                      <a:close/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058" y="20002"/>
                      </a:lnTo>
                      <a:lnTo>
                        <a:pt x="85820" y="20669"/>
                      </a:lnTo>
                      <a:lnTo>
                        <a:pt x="85630" y="21526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629" y="18669"/>
                      </a:lnTo>
                      <a:lnTo>
                        <a:pt x="80391" y="19336"/>
                      </a:lnTo>
                      <a:lnTo>
                        <a:pt x="80201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335"/>
                      </a:lnTo>
                      <a:lnTo>
                        <a:pt x="74771" y="18002"/>
                      </a:lnTo>
                      <a:lnTo>
                        <a:pt x="74581" y="18955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526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8"/>
                      </a:lnTo>
                      <a:lnTo>
                        <a:pt x="63722" y="15335"/>
                      </a:lnTo>
                      <a:lnTo>
                        <a:pt x="63532" y="16288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430"/>
                      </a:lnTo>
                      <a:lnTo>
                        <a:pt x="58198" y="14097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01"/>
                      </a:lnTo>
                      <a:lnTo>
                        <a:pt x="52673" y="12668"/>
                      </a:lnTo>
                      <a:lnTo>
                        <a:pt x="52483" y="13621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4"/>
                      </a:lnTo>
                      <a:lnTo>
                        <a:pt x="41624" y="10001"/>
                      </a:lnTo>
                      <a:lnTo>
                        <a:pt x="41434" y="10858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5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7"/>
                      </a:lnTo>
                      <a:lnTo>
                        <a:pt x="30575" y="7334"/>
                      </a:lnTo>
                      <a:lnTo>
                        <a:pt x="30385" y="8191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429"/>
                      </a:lnTo>
                      <a:lnTo>
                        <a:pt x="25051" y="6096"/>
                      </a:lnTo>
                      <a:lnTo>
                        <a:pt x="24765" y="7048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859" y="4000"/>
                      </a:lnTo>
                      <a:lnTo>
                        <a:pt x="19621" y="4667"/>
                      </a:lnTo>
                      <a:lnTo>
                        <a:pt x="19431" y="5620"/>
                      </a:lnTo>
                      <a:close/>
                      <a:moveTo>
                        <a:pt x="13811" y="4286"/>
                      </a:moveTo>
                      <a:lnTo>
                        <a:pt x="11049" y="3619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429"/>
                      </a:lnTo>
                      <a:lnTo>
                        <a:pt x="8477" y="2096"/>
                      </a:lnTo>
                      <a:lnTo>
                        <a:pt x="8287" y="3048"/>
                      </a:lnTo>
                      <a:close/>
                      <a:moveTo>
                        <a:pt x="2762" y="1619"/>
                      </a:moveTo>
                      <a:lnTo>
                        <a:pt x="0" y="952"/>
                      </a:lnTo>
                      <a:lnTo>
                        <a:pt x="286" y="0"/>
                      </a:lnTo>
                      <a:lnTo>
                        <a:pt x="3048" y="667"/>
                      </a:lnTo>
                      <a:lnTo>
                        <a:pt x="2857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1" name="Freeform: Shape 1180">
                  <a:extLst>
                    <a:ext uri="{FF2B5EF4-FFF2-40B4-BE49-F238E27FC236}">
                      <a16:creationId xmlns:a16="http://schemas.microsoft.com/office/drawing/2014/main" id="{64F7D041-75C2-6541-22DB-4EE24B4E4F2F}"/>
                    </a:ext>
                  </a:extLst>
                </p:cNvPr>
                <p:cNvSpPr/>
                <p:nvPr/>
              </p:nvSpPr>
              <p:spPr>
                <a:xfrm>
                  <a:off x="7824787" y="5174075"/>
                  <a:ext cx="85915" cy="21621"/>
                </a:xfrm>
                <a:custGeom>
                  <a:avLst/>
                  <a:gdLst>
                    <a:gd name="connsiteX0" fmla="*/ 85630 w 85915"/>
                    <a:gd name="connsiteY0" fmla="*/ 21622 h 21621"/>
                    <a:gd name="connsiteX1" fmla="*/ 82868 w 85915"/>
                    <a:gd name="connsiteY1" fmla="*/ 20955 h 21621"/>
                    <a:gd name="connsiteX2" fmla="*/ 83153 w 85915"/>
                    <a:gd name="connsiteY2" fmla="*/ 20003 h 21621"/>
                    <a:gd name="connsiteX3" fmla="*/ 85915 w 85915"/>
                    <a:gd name="connsiteY3" fmla="*/ 20669 h 21621"/>
                    <a:gd name="connsiteX4" fmla="*/ 85725 w 85915"/>
                    <a:gd name="connsiteY4" fmla="*/ 21622 h 21621"/>
                    <a:gd name="connsiteX5" fmla="*/ 80105 w 85915"/>
                    <a:gd name="connsiteY5" fmla="*/ 20288 h 21621"/>
                    <a:gd name="connsiteX6" fmla="*/ 77343 w 85915"/>
                    <a:gd name="connsiteY6" fmla="*/ 19621 h 21621"/>
                    <a:gd name="connsiteX7" fmla="*/ 77534 w 85915"/>
                    <a:gd name="connsiteY7" fmla="*/ 18669 h 21621"/>
                    <a:gd name="connsiteX8" fmla="*/ 80296 w 85915"/>
                    <a:gd name="connsiteY8" fmla="*/ 19336 h 21621"/>
                    <a:gd name="connsiteX9" fmla="*/ 80105 w 85915"/>
                    <a:gd name="connsiteY9" fmla="*/ 20288 h 21621"/>
                    <a:gd name="connsiteX10" fmla="*/ 74581 w 85915"/>
                    <a:gd name="connsiteY10" fmla="*/ 18955 h 21621"/>
                    <a:gd name="connsiteX11" fmla="*/ 71819 w 85915"/>
                    <a:gd name="connsiteY11" fmla="*/ 18288 h 21621"/>
                    <a:gd name="connsiteX12" fmla="*/ 72009 w 85915"/>
                    <a:gd name="connsiteY12" fmla="*/ 17431 h 21621"/>
                    <a:gd name="connsiteX13" fmla="*/ 74771 w 85915"/>
                    <a:gd name="connsiteY13" fmla="*/ 18097 h 21621"/>
                    <a:gd name="connsiteX14" fmla="*/ 74581 w 85915"/>
                    <a:gd name="connsiteY14" fmla="*/ 19050 h 21621"/>
                    <a:gd name="connsiteX15" fmla="*/ 69056 w 85915"/>
                    <a:gd name="connsiteY15" fmla="*/ 17621 h 21621"/>
                    <a:gd name="connsiteX16" fmla="*/ 66294 w 85915"/>
                    <a:gd name="connsiteY16" fmla="*/ 16954 h 21621"/>
                    <a:gd name="connsiteX17" fmla="*/ 66485 w 85915"/>
                    <a:gd name="connsiteY17" fmla="*/ 16002 h 21621"/>
                    <a:gd name="connsiteX18" fmla="*/ 69247 w 85915"/>
                    <a:gd name="connsiteY18" fmla="*/ 16669 h 21621"/>
                    <a:gd name="connsiteX19" fmla="*/ 69056 w 85915"/>
                    <a:gd name="connsiteY19" fmla="*/ 17621 h 21621"/>
                    <a:gd name="connsiteX20" fmla="*/ 63532 w 85915"/>
                    <a:gd name="connsiteY20" fmla="*/ 16288 h 21621"/>
                    <a:gd name="connsiteX21" fmla="*/ 60770 w 85915"/>
                    <a:gd name="connsiteY21" fmla="*/ 15621 h 21621"/>
                    <a:gd name="connsiteX22" fmla="*/ 60960 w 85915"/>
                    <a:gd name="connsiteY22" fmla="*/ 14669 h 21621"/>
                    <a:gd name="connsiteX23" fmla="*/ 63722 w 85915"/>
                    <a:gd name="connsiteY23" fmla="*/ 15335 h 21621"/>
                    <a:gd name="connsiteX24" fmla="*/ 63532 w 85915"/>
                    <a:gd name="connsiteY24" fmla="*/ 16193 h 21621"/>
                    <a:gd name="connsiteX25" fmla="*/ 58007 w 85915"/>
                    <a:gd name="connsiteY25" fmla="*/ 14954 h 21621"/>
                    <a:gd name="connsiteX26" fmla="*/ 55245 w 85915"/>
                    <a:gd name="connsiteY26" fmla="*/ 14288 h 21621"/>
                    <a:gd name="connsiteX27" fmla="*/ 55436 w 85915"/>
                    <a:gd name="connsiteY27" fmla="*/ 13335 h 21621"/>
                    <a:gd name="connsiteX28" fmla="*/ 58198 w 85915"/>
                    <a:gd name="connsiteY28" fmla="*/ 14002 h 21621"/>
                    <a:gd name="connsiteX29" fmla="*/ 58007 w 85915"/>
                    <a:gd name="connsiteY29" fmla="*/ 14954 h 21621"/>
                    <a:gd name="connsiteX30" fmla="*/ 52483 w 85915"/>
                    <a:gd name="connsiteY30" fmla="*/ 13621 h 21621"/>
                    <a:gd name="connsiteX31" fmla="*/ 49721 w 85915"/>
                    <a:gd name="connsiteY31" fmla="*/ 12954 h 21621"/>
                    <a:gd name="connsiteX32" fmla="*/ 49911 w 85915"/>
                    <a:gd name="connsiteY32" fmla="*/ 12097 h 21621"/>
                    <a:gd name="connsiteX33" fmla="*/ 52673 w 85915"/>
                    <a:gd name="connsiteY33" fmla="*/ 12763 h 21621"/>
                    <a:gd name="connsiteX34" fmla="*/ 52483 w 85915"/>
                    <a:gd name="connsiteY34" fmla="*/ 13716 h 21621"/>
                    <a:gd name="connsiteX35" fmla="*/ 46958 w 85915"/>
                    <a:gd name="connsiteY35" fmla="*/ 12287 h 21621"/>
                    <a:gd name="connsiteX36" fmla="*/ 44196 w 85915"/>
                    <a:gd name="connsiteY36" fmla="*/ 11621 h 21621"/>
                    <a:gd name="connsiteX37" fmla="*/ 44387 w 85915"/>
                    <a:gd name="connsiteY37" fmla="*/ 10668 h 21621"/>
                    <a:gd name="connsiteX38" fmla="*/ 47149 w 85915"/>
                    <a:gd name="connsiteY38" fmla="*/ 11335 h 21621"/>
                    <a:gd name="connsiteX39" fmla="*/ 46958 w 85915"/>
                    <a:gd name="connsiteY39" fmla="*/ 12287 h 21621"/>
                    <a:gd name="connsiteX40" fmla="*/ 41434 w 85915"/>
                    <a:gd name="connsiteY40" fmla="*/ 10954 h 21621"/>
                    <a:gd name="connsiteX41" fmla="*/ 38671 w 85915"/>
                    <a:gd name="connsiteY41" fmla="*/ 10287 h 21621"/>
                    <a:gd name="connsiteX42" fmla="*/ 38862 w 85915"/>
                    <a:gd name="connsiteY42" fmla="*/ 9335 h 21621"/>
                    <a:gd name="connsiteX43" fmla="*/ 41624 w 85915"/>
                    <a:gd name="connsiteY43" fmla="*/ 10001 h 21621"/>
                    <a:gd name="connsiteX44" fmla="*/ 41434 w 85915"/>
                    <a:gd name="connsiteY44" fmla="*/ 10859 h 21621"/>
                    <a:gd name="connsiteX45" fmla="*/ 35909 w 85915"/>
                    <a:gd name="connsiteY45" fmla="*/ 9620 h 21621"/>
                    <a:gd name="connsiteX46" fmla="*/ 33147 w 85915"/>
                    <a:gd name="connsiteY46" fmla="*/ 8954 h 21621"/>
                    <a:gd name="connsiteX47" fmla="*/ 33338 w 85915"/>
                    <a:gd name="connsiteY47" fmla="*/ 8096 h 21621"/>
                    <a:gd name="connsiteX48" fmla="*/ 36100 w 85915"/>
                    <a:gd name="connsiteY48" fmla="*/ 8763 h 21621"/>
                    <a:gd name="connsiteX49" fmla="*/ 35909 w 85915"/>
                    <a:gd name="connsiteY49" fmla="*/ 9716 h 21621"/>
                    <a:gd name="connsiteX50" fmla="*/ 30385 w 85915"/>
                    <a:gd name="connsiteY50" fmla="*/ 8287 h 21621"/>
                    <a:gd name="connsiteX51" fmla="*/ 27622 w 85915"/>
                    <a:gd name="connsiteY51" fmla="*/ 7620 h 21621"/>
                    <a:gd name="connsiteX52" fmla="*/ 27813 w 85915"/>
                    <a:gd name="connsiteY52" fmla="*/ 6668 h 21621"/>
                    <a:gd name="connsiteX53" fmla="*/ 30575 w 85915"/>
                    <a:gd name="connsiteY53" fmla="*/ 7334 h 21621"/>
                    <a:gd name="connsiteX54" fmla="*/ 30385 w 85915"/>
                    <a:gd name="connsiteY54" fmla="*/ 8287 h 21621"/>
                    <a:gd name="connsiteX55" fmla="*/ 24860 w 85915"/>
                    <a:gd name="connsiteY55" fmla="*/ 6953 h 21621"/>
                    <a:gd name="connsiteX56" fmla="*/ 22098 w 85915"/>
                    <a:gd name="connsiteY56" fmla="*/ 6287 h 21621"/>
                    <a:gd name="connsiteX57" fmla="*/ 22288 w 85915"/>
                    <a:gd name="connsiteY57" fmla="*/ 5334 h 21621"/>
                    <a:gd name="connsiteX58" fmla="*/ 25051 w 85915"/>
                    <a:gd name="connsiteY58" fmla="*/ 6001 h 21621"/>
                    <a:gd name="connsiteX59" fmla="*/ 24860 w 85915"/>
                    <a:gd name="connsiteY59" fmla="*/ 6953 h 21621"/>
                    <a:gd name="connsiteX60" fmla="*/ 19336 w 85915"/>
                    <a:gd name="connsiteY60" fmla="*/ 5620 h 21621"/>
                    <a:gd name="connsiteX61" fmla="*/ 16573 w 85915"/>
                    <a:gd name="connsiteY61" fmla="*/ 4953 h 21621"/>
                    <a:gd name="connsiteX62" fmla="*/ 16764 w 85915"/>
                    <a:gd name="connsiteY62" fmla="*/ 4001 h 21621"/>
                    <a:gd name="connsiteX63" fmla="*/ 19526 w 85915"/>
                    <a:gd name="connsiteY63" fmla="*/ 4667 h 21621"/>
                    <a:gd name="connsiteX64" fmla="*/ 19336 w 85915"/>
                    <a:gd name="connsiteY64" fmla="*/ 5620 h 21621"/>
                    <a:gd name="connsiteX65" fmla="*/ 13811 w 85915"/>
                    <a:gd name="connsiteY65" fmla="*/ 4286 h 21621"/>
                    <a:gd name="connsiteX66" fmla="*/ 11049 w 85915"/>
                    <a:gd name="connsiteY66" fmla="*/ 3620 h 21621"/>
                    <a:gd name="connsiteX67" fmla="*/ 11239 w 85915"/>
                    <a:gd name="connsiteY67" fmla="*/ 2667 h 21621"/>
                    <a:gd name="connsiteX68" fmla="*/ 14002 w 85915"/>
                    <a:gd name="connsiteY68" fmla="*/ 3334 h 21621"/>
                    <a:gd name="connsiteX69" fmla="*/ 13811 w 85915"/>
                    <a:gd name="connsiteY69" fmla="*/ 4286 h 21621"/>
                    <a:gd name="connsiteX70" fmla="*/ 8287 w 85915"/>
                    <a:gd name="connsiteY70" fmla="*/ 2953 h 21621"/>
                    <a:gd name="connsiteX71" fmla="*/ 5524 w 85915"/>
                    <a:gd name="connsiteY71" fmla="*/ 2286 h 21621"/>
                    <a:gd name="connsiteX72" fmla="*/ 5715 w 85915"/>
                    <a:gd name="connsiteY72" fmla="*/ 1334 h 21621"/>
                    <a:gd name="connsiteX73" fmla="*/ 8477 w 85915"/>
                    <a:gd name="connsiteY73" fmla="*/ 2000 h 21621"/>
                    <a:gd name="connsiteX74" fmla="*/ 8287 w 85915"/>
                    <a:gd name="connsiteY74" fmla="*/ 2953 h 21621"/>
                    <a:gd name="connsiteX75" fmla="*/ 2762 w 85915"/>
                    <a:gd name="connsiteY75" fmla="*/ 1619 h 21621"/>
                    <a:gd name="connsiteX76" fmla="*/ 0 w 85915"/>
                    <a:gd name="connsiteY76" fmla="*/ 953 h 21621"/>
                    <a:gd name="connsiteX77" fmla="*/ 190 w 85915"/>
                    <a:gd name="connsiteY77" fmla="*/ 0 h 21621"/>
                    <a:gd name="connsiteX78" fmla="*/ 2953 w 85915"/>
                    <a:gd name="connsiteY78" fmla="*/ 667 h 21621"/>
                    <a:gd name="connsiteX79" fmla="*/ 2762 w 85915"/>
                    <a:gd name="connsiteY79" fmla="*/ 1619 h 21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</a:cxnLst>
                  <a:rect l="l" t="t" r="r" b="b"/>
                  <a:pathLst>
                    <a:path w="85915" h="21621">
                      <a:moveTo>
                        <a:pt x="85630" y="21622"/>
                      </a:moveTo>
                      <a:lnTo>
                        <a:pt x="82868" y="20955"/>
                      </a:lnTo>
                      <a:lnTo>
                        <a:pt x="83153" y="20003"/>
                      </a:lnTo>
                      <a:lnTo>
                        <a:pt x="85915" y="20669"/>
                      </a:lnTo>
                      <a:lnTo>
                        <a:pt x="85725" y="21622"/>
                      </a:lnTo>
                      <a:close/>
                      <a:moveTo>
                        <a:pt x="80105" y="20288"/>
                      </a:moveTo>
                      <a:lnTo>
                        <a:pt x="77343" y="19621"/>
                      </a:lnTo>
                      <a:lnTo>
                        <a:pt x="77534" y="18669"/>
                      </a:lnTo>
                      <a:lnTo>
                        <a:pt x="80296" y="19336"/>
                      </a:lnTo>
                      <a:lnTo>
                        <a:pt x="80105" y="20288"/>
                      </a:lnTo>
                      <a:close/>
                      <a:moveTo>
                        <a:pt x="74581" y="18955"/>
                      </a:moveTo>
                      <a:lnTo>
                        <a:pt x="71819" y="18288"/>
                      </a:lnTo>
                      <a:lnTo>
                        <a:pt x="72009" y="17431"/>
                      </a:lnTo>
                      <a:lnTo>
                        <a:pt x="74771" y="18097"/>
                      </a:lnTo>
                      <a:lnTo>
                        <a:pt x="74581" y="1905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5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70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6" y="13335"/>
                      </a:lnTo>
                      <a:lnTo>
                        <a:pt x="58198" y="14002"/>
                      </a:lnTo>
                      <a:lnTo>
                        <a:pt x="58007" y="14954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387" y="10668"/>
                      </a:lnTo>
                      <a:lnTo>
                        <a:pt x="47149" y="11335"/>
                      </a:lnTo>
                      <a:lnTo>
                        <a:pt x="46958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335"/>
                      </a:lnTo>
                      <a:lnTo>
                        <a:pt x="41624" y="10001"/>
                      </a:lnTo>
                      <a:lnTo>
                        <a:pt x="41434" y="1085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96"/>
                      </a:lnTo>
                      <a:lnTo>
                        <a:pt x="36100" y="8763"/>
                      </a:lnTo>
                      <a:lnTo>
                        <a:pt x="35909" y="9716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668"/>
                      </a:lnTo>
                      <a:lnTo>
                        <a:pt x="30575" y="7334"/>
                      </a:lnTo>
                      <a:lnTo>
                        <a:pt x="30385" y="8287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286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2" name="Freeform: Shape 1181">
                  <a:extLst>
                    <a:ext uri="{FF2B5EF4-FFF2-40B4-BE49-F238E27FC236}">
                      <a16:creationId xmlns:a16="http://schemas.microsoft.com/office/drawing/2014/main" id="{826280C8-0745-1B15-8886-732E6E30484C}"/>
                    </a:ext>
                  </a:extLst>
                </p:cNvPr>
                <p:cNvSpPr/>
                <p:nvPr/>
              </p:nvSpPr>
              <p:spPr>
                <a:xfrm>
                  <a:off x="7823739" y="5185505"/>
                  <a:ext cx="80295" cy="20097"/>
                </a:xfrm>
                <a:custGeom>
                  <a:avLst/>
                  <a:gdLst>
                    <a:gd name="connsiteX0" fmla="*/ 80105 w 80295"/>
                    <a:gd name="connsiteY0" fmla="*/ 20098 h 20097"/>
                    <a:gd name="connsiteX1" fmla="*/ 77343 w 80295"/>
                    <a:gd name="connsiteY1" fmla="*/ 19431 h 20097"/>
                    <a:gd name="connsiteX2" fmla="*/ 77533 w 80295"/>
                    <a:gd name="connsiteY2" fmla="*/ 18479 h 20097"/>
                    <a:gd name="connsiteX3" fmla="*/ 80296 w 80295"/>
                    <a:gd name="connsiteY3" fmla="*/ 19145 h 20097"/>
                    <a:gd name="connsiteX4" fmla="*/ 80105 w 80295"/>
                    <a:gd name="connsiteY4" fmla="*/ 20098 h 20097"/>
                    <a:gd name="connsiteX5" fmla="*/ 74581 w 80295"/>
                    <a:gd name="connsiteY5" fmla="*/ 18860 h 20097"/>
                    <a:gd name="connsiteX6" fmla="*/ 71818 w 80295"/>
                    <a:gd name="connsiteY6" fmla="*/ 18193 h 20097"/>
                    <a:gd name="connsiteX7" fmla="*/ 72009 w 80295"/>
                    <a:gd name="connsiteY7" fmla="*/ 17240 h 20097"/>
                    <a:gd name="connsiteX8" fmla="*/ 74771 w 80295"/>
                    <a:gd name="connsiteY8" fmla="*/ 17907 h 20097"/>
                    <a:gd name="connsiteX9" fmla="*/ 74581 w 80295"/>
                    <a:gd name="connsiteY9" fmla="*/ 18860 h 20097"/>
                    <a:gd name="connsiteX10" fmla="*/ 69056 w 80295"/>
                    <a:gd name="connsiteY10" fmla="*/ 17526 h 20097"/>
                    <a:gd name="connsiteX11" fmla="*/ 66294 w 80295"/>
                    <a:gd name="connsiteY11" fmla="*/ 16859 h 20097"/>
                    <a:gd name="connsiteX12" fmla="*/ 66484 w 80295"/>
                    <a:gd name="connsiteY12" fmla="*/ 16002 h 20097"/>
                    <a:gd name="connsiteX13" fmla="*/ 69247 w 80295"/>
                    <a:gd name="connsiteY13" fmla="*/ 16669 h 20097"/>
                    <a:gd name="connsiteX14" fmla="*/ 69056 w 80295"/>
                    <a:gd name="connsiteY14" fmla="*/ 17621 h 20097"/>
                    <a:gd name="connsiteX15" fmla="*/ 63532 w 80295"/>
                    <a:gd name="connsiteY15" fmla="*/ 16192 h 20097"/>
                    <a:gd name="connsiteX16" fmla="*/ 60769 w 80295"/>
                    <a:gd name="connsiteY16" fmla="*/ 15526 h 20097"/>
                    <a:gd name="connsiteX17" fmla="*/ 60960 w 80295"/>
                    <a:gd name="connsiteY17" fmla="*/ 14573 h 20097"/>
                    <a:gd name="connsiteX18" fmla="*/ 63722 w 80295"/>
                    <a:gd name="connsiteY18" fmla="*/ 15240 h 20097"/>
                    <a:gd name="connsiteX19" fmla="*/ 63532 w 80295"/>
                    <a:gd name="connsiteY19" fmla="*/ 16192 h 20097"/>
                    <a:gd name="connsiteX20" fmla="*/ 58007 w 80295"/>
                    <a:gd name="connsiteY20" fmla="*/ 14859 h 20097"/>
                    <a:gd name="connsiteX21" fmla="*/ 55245 w 80295"/>
                    <a:gd name="connsiteY21" fmla="*/ 14192 h 20097"/>
                    <a:gd name="connsiteX22" fmla="*/ 55435 w 80295"/>
                    <a:gd name="connsiteY22" fmla="*/ 13240 h 20097"/>
                    <a:gd name="connsiteX23" fmla="*/ 58198 w 80295"/>
                    <a:gd name="connsiteY23" fmla="*/ 13906 h 20097"/>
                    <a:gd name="connsiteX24" fmla="*/ 58007 w 80295"/>
                    <a:gd name="connsiteY24" fmla="*/ 14859 h 20097"/>
                    <a:gd name="connsiteX25" fmla="*/ 52483 w 80295"/>
                    <a:gd name="connsiteY25" fmla="*/ 13525 h 20097"/>
                    <a:gd name="connsiteX26" fmla="*/ 49720 w 80295"/>
                    <a:gd name="connsiteY26" fmla="*/ 12859 h 20097"/>
                    <a:gd name="connsiteX27" fmla="*/ 49911 w 80295"/>
                    <a:gd name="connsiteY27" fmla="*/ 11906 h 20097"/>
                    <a:gd name="connsiteX28" fmla="*/ 52673 w 80295"/>
                    <a:gd name="connsiteY28" fmla="*/ 12573 h 20097"/>
                    <a:gd name="connsiteX29" fmla="*/ 52483 w 80295"/>
                    <a:gd name="connsiteY29" fmla="*/ 13525 h 20097"/>
                    <a:gd name="connsiteX30" fmla="*/ 46958 w 80295"/>
                    <a:gd name="connsiteY30" fmla="*/ 12192 h 20097"/>
                    <a:gd name="connsiteX31" fmla="*/ 44196 w 80295"/>
                    <a:gd name="connsiteY31" fmla="*/ 11525 h 20097"/>
                    <a:gd name="connsiteX32" fmla="*/ 44386 w 80295"/>
                    <a:gd name="connsiteY32" fmla="*/ 10573 h 20097"/>
                    <a:gd name="connsiteX33" fmla="*/ 47149 w 80295"/>
                    <a:gd name="connsiteY33" fmla="*/ 11239 h 20097"/>
                    <a:gd name="connsiteX34" fmla="*/ 46958 w 80295"/>
                    <a:gd name="connsiteY34" fmla="*/ 12097 h 20097"/>
                    <a:gd name="connsiteX35" fmla="*/ 41434 w 80295"/>
                    <a:gd name="connsiteY35" fmla="*/ 10858 h 20097"/>
                    <a:gd name="connsiteX36" fmla="*/ 38671 w 80295"/>
                    <a:gd name="connsiteY36" fmla="*/ 10192 h 20097"/>
                    <a:gd name="connsiteX37" fmla="*/ 38862 w 80295"/>
                    <a:gd name="connsiteY37" fmla="*/ 9239 h 20097"/>
                    <a:gd name="connsiteX38" fmla="*/ 41624 w 80295"/>
                    <a:gd name="connsiteY38" fmla="*/ 9906 h 20097"/>
                    <a:gd name="connsiteX39" fmla="*/ 41434 w 80295"/>
                    <a:gd name="connsiteY39" fmla="*/ 10858 h 20097"/>
                    <a:gd name="connsiteX40" fmla="*/ 35909 w 80295"/>
                    <a:gd name="connsiteY40" fmla="*/ 9525 h 20097"/>
                    <a:gd name="connsiteX41" fmla="*/ 33147 w 80295"/>
                    <a:gd name="connsiteY41" fmla="*/ 8858 h 20097"/>
                    <a:gd name="connsiteX42" fmla="*/ 33338 w 80295"/>
                    <a:gd name="connsiteY42" fmla="*/ 7906 h 20097"/>
                    <a:gd name="connsiteX43" fmla="*/ 36100 w 80295"/>
                    <a:gd name="connsiteY43" fmla="*/ 8572 h 20097"/>
                    <a:gd name="connsiteX44" fmla="*/ 35909 w 80295"/>
                    <a:gd name="connsiteY44" fmla="*/ 9525 h 20097"/>
                    <a:gd name="connsiteX45" fmla="*/ 30384 w 80295"/>
                    <a:gd name="connsiteY45" fmla="*/ 8191 h 20097"/>
                    <a:gd name="connsiteX46" fmla="*/ 27622 w 80295"/>
                    <a:gd name="connsiteY46" fmla="*/ 7525 h 20097"/>
                    <a:gd name="connsiteX47" fmla="*/ 27813 w 80295"/>
                    <a:gd name="connsiteY47" fmla="*/ 6572 h 20097"/>
                    <a:gd name="connsiteX48" fmla="*/ 30575 w 80295"/>
                    <a:gd name="connsiteY48" fmla="*/ 7239 h 20097"/>
                    <a:gd name="connsiteX49" fmla="*/ 30384 w 80295"/>
                    <a:gd name="connsiteY49" fmla="*/ 8191 h 20097"/>
                    <a:gd name="connsiteX50" fmla="*/ 24860 w 80295"/>
                    <a:gd name="connsiteY50" fmla="*/ 6858 h 20097"/>
                    <a:gd name="connsiteX51" fmla="*/ 22098 w 80295"/>
                    <a:gd name="connsiteY51" fmla="*/ 6191 h 20097"/>
                    <a:gd name="connsiteX52" fmla="*/ 22288 w 80295"/>
                    <a:gd name="connsiteY52" fmla="*/ 5239 h 20097"/>
                    <a:gd name="connsiteX53" fmla="*/ 25051 w 80295"/>
                    <a:gd name="connsiteY53" fmla="*/ 5905 h 20097"/>
                    <a:gd name="connsiteX54" fmla="*/ 24860 w 80295"/>
                    <a:gd name="connsiteY54" fmla="*/ 6858 h 20097"/>
                    <a:gd name="connsiteX55" fmla="*/ 19336 w 80295"/>
                    <a:gd name="connsiteY55" fmla="*/ 5524 h 20097"/>
                    <a:gd name="connsiteX56" fmla="*/ 16573 w 80295"/>
                    <a:gd name="connsiteY56" fmla="*/ 4858 h 20097"/>
                    <a:gd name="connsiteX57" fmla="*/ 16764 w 80295"/>
                    <a:gd name="connsiteY57" fmla="*/ 4000 h 20097"/>
                    <a:gd name="connsiteX58" fmla="*/ 19526 w 80295"/>
                    <a:gd name="connsiteY58" fmla="*/ 4667 h 20097"/>
                    <a:gd name="connsiteX59" fmla="*/ 19336 w 80295"/>
                    <a:gd name="connsiteY59" fmla="*/ 5620 h 20097"/>
                    <a:gd name="connsiteX60" fmla="*/ 13811 w 80295"/>
                    <a:gd name="connsiteY60" fmla="*/ 4191 h 20097"/>
                    <a:gd name="connsiteX61" fmla="*/ 11049 w 80295"/>
                    <a:gd name="connsiteY61" fmla="*/ 3524 h 20097"/>
                    <a:gd name="connsiteX62" fmla="*/ 11239 w 80295"/>
                    <a:gd name="connsiteY62" fmla="*/ 2572 h 20097"/>
                    <a:gd name="connsiteX63" fmla="*/ 14001 w 80295"/>
                    <a:gd name="connsiteY63" fmla="*/ 3238 h 20097"/>
                    <a:gd name="connsiteX64" fmla="*/ 13811 w 80295"/>
                    <a:gd name="connsiteY64" fmla="*/ 4191 h 20097"/>
                    <a:gd name="connsiteX65" fmla="*/ 8287 w 80295"/>
                    <a:gd name="connsiteY65" fmla="*/ 2857 h 20097"/>
                    <a:gd name="connsiteX66" fmla="*/ 5524 w 80295"/>
                    <a:gd name="connsiteY66" fmla="*/ 2191 h 20097"/>
                    <a:gd name="connsiteX67" fmla="*/ 5715 w 80295"/>
                    <a:gd name="connsiteY67" fmla="*/ 1238 h 20097"/>
                    <a:gd name="connsiteX68" fmla="*/ 8477 w 80295"/>
                    <a:gd name="connsiteY68" fmla="*/ 1905 h 20097"/>
                    <a:gd name="connsiteX69" fmla="*/ 8287 w 80295"/>
                    <a:gd name="connsiteY69" fmla="*/ 2857 h 20097"/>
                    <a:gd name="connsiteX70" fmla="*/ 2762 w 80295"/>
                    <a:gd name="connsiteY70" fmla="*/ 1524 h 20097"/>
                    <a:gd name="connsiteX71" fmla="*/ 0 w 80295"/>
                    <a:gd name="connsiteY71" fmla="*/ 857 h 20097"/>
                    <a:gd name="connsiteX72" fmla="*/ 190 w 80295"/>
                    <a:gd name="connsiteY72" fmla="*/ 0 h 20097"/>
                    <a:gd name="connsiteX73" fmla="*/ 2953 w 80295"/>
                    <a:gd name="connsiteY73" fmla="*/ 667 h 20097"/>
                    <a:gd name="connsiteX74" fmla="*/ 2762 w 80295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80295" h="20097">
                      <a:moveTo>
                        <a:pt x="80105" y="20098"/>
                      </a:moveTo>
                      <a:lnTo>
                        <a:pt x="77343" y="19431"/>
                      </a:lnTo>
                      <a:lnTo>
                        <a:pt x="77533" y="18479"/>
                      </a:lnTo>
                      <a:lnTo>
                        <a:pt x="80296" y="19145"/>
                      </a:lnTo>
                      <a:lnTo>
                        <a:pt x="80105" y="20098"/>
                      </a:lnTo>
                      <a:close/>
                      <a:moveTo>
                        <a:pt x="74581" y="18860"/>
                      </a:moveTo>
                      <a:lnTo>
                        <a:pt x="71818" y="18193"/>
                      </a:lnTo>
                      <a:lnTo>
                        <a:pt x="72009" y="17240"/>
                      </a:lnTo>
                      <a:lnTo>
                        <a:pt x="74771" y="17907"/>
                      </a:lnTo>
                      <a:lnTo>
                        <a:pt x="74581" y="18860"/>
                      </a:lnTo>
                      <a:close/>
                      <a:moveTo>
                        <a:pt x="69056" y="17526"/>
                      </a:moveTo>
                      <a:lnTo>
                        <a:pt x="66294" y="16859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192"/>
                      </a:moveTo>
                      <a:lnTo>
                        <a:pt x="60769" y="15526"/>
                      </a:lnTo>
                      <a:lnTo>
                        <a:pt x="60960" y="14573"/>
                      </a:lnTo>
                      <a:lnTo>
                        <a:pt x="63722" y="15240"/>
                      </a:lnTo>
                      <a:lnTo>
                        <a:pt x="63532" y="16192"/>
                      </a:lnTo>
                      <a:close/>
                      <a:moveTo>
                        <a:pt x="58007" y="14859"/>
                      </a:moveTo>
                      <a:lnTo>
                        <a:pt x="55245" y="14192"/>
                      </a:lnTo>
                      <a:lnTo>
                        <a:pt x="55435" y="13240"/>
                      </a:lnTo>
                      <a:lnTo>
                        <a:pt x="58198" y="13906"/>
                      </a:lnTo>
                      <a:lnTo>
                        <a:pt x="58007" y="14859"/>
                      </a:lnTo>
                      <a:close/>
                      <a:moveTo>
                        <a:pt x="52483" y="13525"/>
                      </a:moveTo>
                      <a:lnTo>
                        <a:pt x="49720" y="12859"/>
                      </a:lnTo>
                      <a:lnTo>
                        <a:pt x="49911" y="11906"/>
                      </a:lnTo>
                      <a:lnTo>
                        <a:pt x="52673" y="12573"/>
                      </a:lnTo>
                      <a:lnTo>
                        <a:pt x="52483" y="13525"/>
                      </a:lnTo>
                      <a:close/>
                      <a:moveTo>
                        <a:pt x="46958" y="12192"/>
                      </a:moveTo>
                      <a:lnTo>
                        <a:pt x="44196" y="11525"/>
                      </a:lnTo>
                      <a:lnTo>
                        <a:pt x="44386" y="10573"/>
                      </a:lnTo>
                      <a:lnTo>
                        <a:pt x="47149" y="11239"/>
                      </a:lnTo>
                      <a:lnTo>
                        <a:pt x="46958" y="12097"/>
                      </a:lnTo>
                      <a:close/>
                      <a:moveTo>
                        <a:pt x="41434" y="10858"/>
                      </a:moveTo>
                      <a:lnTo>
                        <a:pt x="38671" y="10192"/>
                      </a:lnTo>
                      <a:lnTo>
                        <a:pt x="38862" y="9239"/>
                      </a:lnTo>
                      <a:lnTo>
                        <a:pt x="41624" y="9906"/>
                      </a:lnTo>
                      <a:lnTo>
                        <a:pt x="41434" y="10858"/>
                      </a:lnTo>
                      <a:close/>
                      <a:moveTo>
                        <a:pt x="35909" y="9525"/>
                      </a:moveTo>
                      <a:lnTo>
                        <a:pt x="33147" y="8858"/>
                      </a:lnTo>
                      <a:lnTo>
                        <a:pt x="33338" y="7906"/>
                      </a:lnTo>
                      <a:lnTo>
                        <a:pt x="36100" y="8572"/>
                      </a:lnTo>
                      <a:lnTo>
                        <a:pt x="35909" y="9525"/>
                      </a:lnTo>
                      <a:close/>
                      <a:moveTo>
                        <a:pt x="30384" y="8191"/>
                      </a:moveTo>
                      <a:lnTo>
                        <a:pt x="27622" y="7525"/>
                      </a:lnTo>
                      <a:lnTo>
                        <a:pt x="27813" y="6572"/>
                      </a:lnTo>
                      <a:lnTo>
                        <a:pt x="30575" y="7239"/>
                      </a:lnTo>
                      <a:lnTo>
                        <a:pt x="30384" y="8191"/>
                      </a:lnTo>
                      <a:close/>
                      <a:moveTo>
                        <a:pt x="24860" y="6858"/>
                      </a:moveTo>
                      <a:lnTo>
                        <a:pt x="22098" y="6191"/>
                      </a:lnTo>
                      <a:lnTo>
                        <a:pt x="22288" y="5239"/>
                      </a:lnTo>
                      <a:lnTo>
                        <a:pt x="25051" y="5905"/>
                      </a:lnTo>
                      <a:lnTo>
                        <a:pt x="24860" y="6858"/>
                      </a:lnTo>
                      <a:close/>
                      <a:moveTo>
                        <a:pt x="19336" y="5524"/>
                      </a:moveTo>
                      <a:lnTo>
                        <a:pt x="16573" y="4858"/>
                      </a:lnTo>
                      <a:lnTo>
                        <a:pt x="16764" y="4000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39" y="2572"/>
                      </a:lnTo>
                      <a:lnTo>
                        <a:pt x="14001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4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524"/>
                      </a:moveTo>
                      <a:lnTo>
                        <a:pt x="0" y="857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3" name="Freeform: Shape 1182">
                  <a:extLst>
                    <a:ext uri="{FF2B5EF4-FFF2-40B4-BE49-F238E27FC236}">
                      <a16:creationId xmlns:a16="http://schemas.microsoft.com/office/drawing/2014/main" id="{2D27E573-E35F-AF8A-70C0-4654F91B7B1F}"/>
                    </a:ext>
                  </a:extLst>
                </p:cNvPr>
                <p:cNvSpPr/>
                <p:nvPr/>
              </p:nvSpPr>
              <p:spPr>
                <a:xfrm>
                  <a:off x="7822215" y="5195220"/>
                  <a:ext cx="79533" cy="20097"/>
                </a:xfrm>
                <a:custGeom>
                  <a:avLst/>
                  <a:gdLst>
                    <a:gd name="connsiteX0" fmla="*/ 79343 w 79533"/>
                    <a:gd name="connsiteY0" fmla="*/ 20098 h 20097"/>
                    <a:gd name="connsiteX1" fmla="*/ 77343 w 79533"/>
                    <a:gd name="connsiteY1" fmla="*/ 19621 h 20097"/>
                    <a:gd name="connsiteX2" fmla="*/ 77533 w 79533"/>
                    <a:gd name="connsiteY2" fmla="*/ 18669 h 20097"/>
                    <a:gd name="connsiteX3" fmla="*/ 79534 w 79533"/>
                    <a:gd name="connsiteY3" fmla="*/ 19145 h 20097"/>
                    <a:gd name="connsiteX4" fmla="*/ 79343 w 79533"/>
                    <a:gd name="connsiteY4" fmla="*/ 20098 h 20097"/>
                    <a:gd name="connsiteX5" fmla="*/ 74581 w 79533"/>
                    <a:gd name="connsiteY5" fmla="*/ 18955 h 20097"/>
                    <a:gd name="connsiteX6" fmla="*/ 71818 w 79533"/>
                    <a:gd name="connsiteY6" fmla="*/ 18288 h 20097"/>
                    <a:gd name="connsiteX7" fmla="*/ 72009 w 79533"/>
                    <a:gd name="connsiteY7" fmla="*/ 17336 h 20097"/>
                    <a:gd name="connsiteX8" fmla="*/ 74771 w 79533"/>
                    <a:gd name="connsiteY8" fmla="*/ 18002 h 20097"/>
                    <a:gd name="connsiteX9" fmla="*/ 74581 w 79533"/>
                    <a:gd name="connsiteY9" fmla="*/ 18860 h 20097"/>
                    <a:gd name="connsiteX10" fmla="*/ 69056 w 79533"/>
                    <a:gd name="connsiteY10" fmla="*/ 17621 h 20097"/>
                    <a:gd name="connsiteX11" fmla="*/ 66294 w 79533"/>
                    <a:gd name="connsiteY11" fmla="*/ 16954 h 20097"/>
                    <a:gd name="connsiteX12" fmla="*/ 66484 w 79533"/>
                    <a:gd name="connsiteY12" fmla="*/ 16002 h 20097"/>
                    <a:gd name="connsiteX13" fmla="*/ 69247 w 79533"/>
                    <a:gd name="connsiteY13" fmla="*/ 16669 h 20097"/>
                    <a:gd name="connsiteX14" fmla="*/ 69056 w 79533"/>
                    <a:gd name="connsiteY14" fmla="*/ 17621 h 20097"/>
                    <a:gd name="connsiteX15" fmla="*/ 63532 w 79533"/>
                    <a:gd name="connsiteY15" fmla="*/ 16288 h 20097"/>
                    <a:gd name="connsiteX16" fmla="*/ 60769 w 79533"/>
                    <a:gd name="connsiteY16" fmla="*/ 15621 h 20097"/>
                    <a:gd name="connsiteX17" fmla="*/ 60960 w 79533"/>
                    <a:gd name="connsiteY17" fmla="*/ 14669 h 20097"/>
                    <a:gd name="connsiteX18" fmla="*/ 63722 w 79533"/>
                    <a:gd name="connsiteY18" fmla="*/ 15335 h 20097"/>
                    <a:gd name="connsiteX19" fmla="*/ 63532 w 79533"/>
                    <a:gd name="connsiteY19" fmla="*/ 16193 h 20097"/>
                    <a:gd name="connsiteX20" fmla="*/ 58007 w 79533"/>
                    <a:gd name="connsiteY20" fmla="*/ 14954 h 20097"/>
                    <a:gd name="connsiteX21" fmla="*/ 55245 w 79533"/>
                    <a:gd name="connsiteY21" fmla="*/ 14288 h 20097"/>
                    <a:gd name="connsiteX22" fmla="*/ 55435 w 79533"/>
                    <a:gd name="connsiteY22" fmla="*/ 13430 h 20097"/>
                    <a:gd name="connsiteX23" fmla="*/ 58198 w 79533"/>
                    <a:gd name="connsiteY23" fmla="*/ 14097 h 20097"/>
                    <a:gd name="connsiteX24" fmla="*/ 58007 w 79533"/>
                    <a:gd name="connsiteY24" fmla="*/ 15050 h 20097"/>
                    <a:gd name="connsiteX25" fmla="*/ 52483 w 79533"/>
                    <a:gd name="connsiteY25" fmla="*/ 13621 h 20097"/>
                    <a:gd name="connsiteX26" fmla="*/ 49721 w 79533"/>
                    <a:gd name="connsiteY26" fmla="*/ 12954 h 20097"/>
                    <a:gd name="connsiteX27" fmla="*/ 49911 w 79533"/>
                    <a:gd name="connsiteY27" fmla="*/ 12097 h 20097"/>
                    <a:gd name="connsiteX28" fmla="*/ 52673 w 79533"/>
                    <a:gd name="connsiteY28" fmla="*/ 12763 h 20097"/>
                    <a:gd name="connsiteX29" fmla="*/ 52483 w 79533"/>
                    <a:gd name="connsiteY29" fmla="*/ 13716 h 20097"/>
                    <a:gd name="connsiteX30" fmla="*/ 46958 w 79533"/>
                    <a:gd name="connsiteY30" fmla="*/ 12287 h 20097"/>
                    <a:gd name="connsiteX31" fmla="*/ 44196 w 79533"/>
                    <a:gd name="connsiteY31" fmla="*/ 11621 h 20097"/>
                    <a:gd name="connsiteX32" fmla="*/ 44482 w 79533"/>
                    <a:gd name="connsiteY32" fmla="*/ 10668 h 20097"/>
                    <a:gd name="connsiteX33" fmla="*/ 47244 w 79533"/>
                    <a:gd name="connsiteY33" fmla="*/ 11335 h 20097"/>
                    <a:gd name="connsiteX34" fmla="*/ 47054 w 79533"/>
                    <a:gd name="connsiteY34" fmla="*/ 12287 h 20097"/>
                    <a:gd name="connsiteX35" fmla="*/ 41434 w 79533"/>
                    <a:gd name="connsiteY35" fmla="*/ 10954 h 20097"/>
                    <a:gd name="connsiteX36" fmla="*/ 38671 w 79533"/>
                    <a:gd name="connsiteY36" fmla="*/ 10287 h 20097"/>
                    <a:gd name="connsiteX37" fmla="*/ 38862 w 79533"/>
                    <a:gd name="connsiteY37" fmla="*/ 9430 h 20097"/>
                    <a:gd name="connsiteX38" fmla="*/ 41624 w 79533"/>
                    <a:gd name="connsiteY38" fmla="*/ 10096 h 20097"/>
                    <a:gd name="connsiteX39" fmla="*/ 41434 w 79533"/>
                    <a:gd name="connsiteY39" fmla="*/ 11049 h 20097"/>
                    <a:gd name="connsiteX40" fmla="*/ 35909 w 79533"/>
                    <a:gd name="connsiteY40" fmla="*/ 9620 h 20097"/>
                    <a:gd name="connsiteX41" fmla="*/ 33147 w 79533"/>
                    <a:gd name="connsiteY41" fmla="*/ 8954 h 20097"/>
                    <a:gd name="connsiteX42" fmla="*/ 33338 w 79533"/>
                    <a:gd name="connsiteY42" fmla="*/ 8001 h 20097"/>
                    <a:gd name="connsiteX43" fmla="*/ 36100 w 79533"/>
                    <a:gd name="connsiteY43" fmla="*/ 8668 h 20097"/>
                    <a:gd name="connsiteX44" fmla="*/ 35909 w 79533"/>
                    <a:gd name="connsiteY44" fmla="*/ 9620 h 20097"/>
                    <a:gd name="connsiteX45" fmla="*/ 30385 w 79533"/>
                    <a:gd name="connsiteY45" fmla="*/ 8287 h 20097"/>
                    <a:gd name="connsiteX46" fmla="*/ 27622 w 79533"/>
                    <a:gd name="connsiteY46" fmla="*/ 7620 h 20097"/>
                    <a:gd name="connsiteX47" fmla="*/ 27813 w 79533"/>
                    <a:gd name="connsiteY47" fmla="*/ 6763 h 20097"/>
                    <a:gd name="connsiteX48" fmla="*/ 30575 w 79533"/>
                    <a:gd name="connsiteY48" fmla="*/ 7429 h 20097"/>
                    <a:gd name="connsiteX49" fmla="*/ 30385 w 79533"/>
                    <a:gd name="connsiteY49" fmla="*/ 8382 h 20097"/>
                    <a:gd name="connsiteX50" fmla="*/ 24860 w 79533"/>
                    <a:gd name="connsiteY50" fmla="*/ 6953 h 20097"/>
                    <a:gd name="connsiteX51" fmla="*/ 22098 w 79533"/>
                    <a:gd name="connsiteY51" fmla="*/ 6287 h 20097"/>
                    <a:gd name="connsiteX52" fmla="*/ 22288 w 79533"/>
                    <a:gd name="connsiteY52" fmla="*/ 5334 h 20097"/>
                    <a:gd name="connsiteX53" fmla="*/ 25051 w 79533"/>
                    <a:gd name="connsiteY53" fmla="*/ 6001 h 20097"/>
                    <a:gd name="connsiteX54" fmla="*/ 24860 w 79533"/>
                    <a:gd name="connsiteY54" fmla="*/ 6953 h 20097"/>
                    <a:gd name="connsiteX55" fmla="*/ 19336 w 79533"/>
                    <a:gd name="connsiteY55" fmla="*/ 5620 h 20097"/>
                    <a:gd name="connsiteX56" fmla="*/ 16573 w 79533"/>
                    <a:gd name="connsiteY56" fmla="*/ 4953 h 20097"/>
                    <a:gd name="connsiteX57" fmla="*/ 16764 w 79533"/>
                    <a:gd name="connsiteY57" fmla="*/ 4001 h 20097"/>
                    <a:gd name="connsiteX58" fmla="*/ 19526 w 79533"/>
                    <a:gd name="connsiteY58" fmla="*/ 4667 h 20097"/>
                    <a:gd name="connsiteX59" fmla="*/ 19336 w 79533"/>
                    <a:gd name="connsiteY59" fmla="*/ 5620 h 20097"/>
                    <a:gd name="connsiteX60" fmla="*/ 13811 w 79533"/>
                    <a:gd name="connsiteY60" fmla="*/ 4286 h 20097"/>
                    <a:gd name="connsiteX61" fmla="*/ 11049 w 79533"/>
                    <a:gd name="connsiteY61" fmla="*/ 3620 h 20097"/>
                    <a:gd name="connsiteX62" fmla="*/ 11239 w 79533"/>
                    <a:gd name="connsiteY62" fmla="*/ 2667 h 20097"/>
                    <a:gd name="connsiteX63" fmla="*/ 14002 w 79533"/>
                    <a:gd name="connsiteY63" fmla="*/ 3334 h 20097"/>
                    <a:gd name="connsiteX64" fmla="*/ 13811 w 79533"/>
                    <a:gd name="connsiteY64" fmla="*/ 4191 h 20097"/>
                    <a:gd name="connsiteX65" fmla="*/ 8287 w 79533"/>
                    <a:gd name="connsiteY65" fmla="*/ 2953 h 20097"/>
                    <a:gd name="connsiteX66" fmla="*/ 5524 w 79533"/>
                    <a:gd name="connsiteY66" fmla="*/ 2286 h 20097"/>
                    <a:gd name="connsiteX67" fmla="*/ 5715 w 79533"/>
                    <a:gd name="connsiteY67" fmla="*/ 1334 h 20097"/>
                    <a:gd name="connsiteX68" fmla="*/ 8477 w 79533"/>
                    <a:gd name="connsiteY68" fmla="*/ 2000 h 20097"/>
                    <a:gd name="connsiteX69" fmla="*/ 8287 w 79533"/>
                    <a:gd name="connsiteY69" fmla="*/ 2953 h 20097"/>
                    <a:gd name="connsiteX70" fmla="*/ 2762 w 79533"/>
                    <a:gd name="connsiteY70" fmla="*/ 1619 h 20097"/>
                    <a:gd name="connsiteX71" fmla="*/ 0 w 79533"/>
                    <a:gd name="connsiteY71" fmla="*/ 953 h 20097"/>
                    <a:gd name="connsiteX72" fmla="*/ 190 w 79533"/>
                    <a:gd name="connsiteY72" fmla="*/ 0 h 20097"/>
                    <a:gd name="connsiteX73" fmla="*/ 2953 w 79533"/>
                    <a:gd name="connsiteY73" fmla="*/ 667 h 20097"/>
                    <a:gd name="connsiteX74" fmla="*/ 2762 w 79533"/>
                    <a:gd name="connsiteY74" fmla="*/ 1619 h 20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79533" h="20097">
                      <a:moveTo>
                        <a:pt x="79343" y="20098"/>
                      </a:moveTo>
                      <a:lnTo>
                        <a:pt x="77343" y="19621"/>
                      </a:lnTo>
                      <a:lnTo>
                        <a:pt x="77533" y="18669"/>
                      </a:lnTo>
                      <a:lnTo>
                        <a:pt x="79534" y="19145"/>
                      </a:lnTo>
                      <a:lnTo>
                        <a:pt x="79343" y="20098"/>
                      </a:lnTo>
                      <a:close/>
                      <a:moveTo>
                        <a:pt x="74581" y="18955"/>
                      </a:moveTo>
                      <a:lnTo>
                        <a:pt x="71818" y="18288"/>
                      </a:lnTo>
                      <a:lnTo>
                        <a:pt x="72009" y="17336"/>
                      </a:lnTo>
                      <a:lnTo>
                        <a:pt x="74771" y="18002"/>
                      </a:lnTo>
                      <a:lnTo>
                        <a:pt x="74581" y="18860"/>
                      </a:lnTo>
                      <a:close/>
                      <a:moveTo>
                        <a:pt x="69056" y="17621"/>
                      </a:moveTo>
                      <a:lnTo>
                        <a:pt x="66294" y="16954"/>
                      </a:lnTo>
                      <a:lnTo>
                        <a:pt x="66484" y="16002"/>
                      </a:lnTo>
                      <a:lnTo>
                        <a:pt x="69247" y="16669"/>
                      </a:lnTo>
                      <a:lnTo>
                        <a:pt x="69056" y="17621"/>
                      </a:lnTo>
                      <a:close/>
                      <a:moveTo>
                        <a:pt x="63532" y="16288"/>
                      </a:moveTo>
                      <a:lnTo>
                        <a:pt x="60769" y="15621"/>
                      </a:lnTo>
                      <a:lnTo>
                        <a:pt x="60960" y="14669"/>
                      </a:lnTo>
                      <a:lnTo>
                        <a:pt x="63722" y="15335"/>
                      </a:lnTo>
                      <a:lnTo>
                        <a:pt x="63532" y="16193"/>
                      </a:lnTo>
                      <a:close/>
                      <a:moveTo>
                        <a:pt x="58007" y="14954"/>
                      </a:moveTo>
                      <a:lnTo>
                        <a:pt x="55245" y="14288"/>
                      </a:lnTo>
                      <a:lnTo>
                        <a:pt x="55435" y="13430"/>
                      </a:lnTo>
                      <a:lnTo>
                        <a:pt x="58198" y="14097"/>
                      </a:lnTo>
                      <a:lnTo>
                        <a:pt x="58007" y="15050"/>
                      </a:lnTo>
                      <a:close/>
                      <a:moveTo>
                        <a:pt x="52483" y="13621"/>
                      </a:moveTo>
                      <a:lnTo>
                        <a:pt x="49721" y="12954"/>
                      </a:lnTo>
                      <a:lnTo>
                        <a:pt x="49911" y="12097"/>
                      </a:lnTo>
                      <a:lnTo>
                        <a:pt x="52673" y="12763"/>
                      </a:lnTo>
                      <a:lnTo>
                        <a:pt x="52483" y="13716"/>
                      </a:lnTo>
                      <a:close/>
                      <a:moveTo>
                        <a:pt x="46958" y="12287"/>
                      </a:moveTo>
                      <a:lnTo>
                        <a:pt x="44196" y="11621"/>
                      </a:lnTo>
                      <a:lnTo>
                        <a:pt x="44482" y="10668"/>
                      </a:lnTo>
                      <a:lnTo>
                        <a:pt x="47244" y="11335"/>
                      </a:lnTo>
                      <a:lnTo>
                        <a:pt x="47054" y="12287"/>
                      </a:lnTo>
                      <a:close/>
                      <a:moveTo>
                        <a:pt x="41434" y="10954"/>
                      </a:moveTo>
                      <a:lnTo>
                        <a:pt x="38671" y="10287"/>
                      </a:lnTo>
                      <a:lnTo>
                        <a:pt x="38862" y="9430"/>
                      </a:lnTo>
                      <a:lnTo>
                        <a:pt x="41624" y="10096"/>
                      </a:lnTo>
                      <a:lnTo>
                        <a:pt x="41434" y="11049"/>
                      </a:lnTo>
                      <a:close/>
                      <a:moveTo>
                        <a:pt x="35909" y="9620"/>
                      </a:moveTo>
                      <a:lnTo>
                        <a:pt x="33147" y="8954"/>
                      </a:lnTo>
                      <a:lnTo>
                        <a:pt x="33338" y="8001"/>
                      </a:lnTo>
                      <a:lnTo>
                        <a:pt x="36100" y="8668"/>
                      </a:lnTo>
                      <a:lnTo>
                        <a:pt x="35909" y="9620"/>
                      </a:lnTo>
                      <a:close/>
                      <a:moveTo>
                        <a:pt x="30385" y="8287"/>
                      </a:moveTo>
                      <a:lnTo>
                        <a:pt x="27622" y="7620"/>
                      </a:lnTo>
                      <a:lnTo>
                        <a:pt x="27813" y="6763"/>
                      </a:lnTo>
                      <a:lnTo>
                        <a:pt x="30575" y="7429"/>
                      </a:lnTo>
                      <a:lnTo>
                        <a:pt x="30385" y="8382"/>
                      </a:lnTo>
                      <a:close/>
                      <a:moveTo>
                        <a:pt x="24860" y="6953"/>
                      </a:moveTo>
                      <a:lnTo>
                        <a:pt x="22098" y="6287"/>
                      </a:lnTo>
                      <a:lnTo>
                        <a:pt x="22288" y="5334"/>
                      </a:lnTo>
                      <a:lnTo>
                        <a:pt x="25051" y="6001"/>
                      </a:lnTo>
                      <a:lnTo>
                        <a:pt x="24860" y="6953"/>
                      </a:lnTo>
                      <a:close/>
                      <a:moveTo>
                        <a:pt x="19336" y="5620"/>
                      </a:moveTo>
                      <a:lnTo>
                        <a:pt x="16573" y="4953"/>
                      </a:lnTo>
                      <a:lnTo>
                        <a:pt x="16764" y="4001"/>
                      </a:lnTo>
                      <a:lnTo>
                        <a:pt x="19526" y="4667"/>
                      </a:lnTo>
                      <a:lnTo>
                        <a:pt x="19336" y="5620"/>
                      </a:lnTo>
                      <a:close/>
                      <a:moveTo>
                        <a:pt x="13811" y="4286"/>
                      </a:moveTo>
                      <a:lnTo>
                        <a:pt x="11049" y="3620"/>
                      </a:lnTo>
                      <a:lnTo>
                        <a:pt x="11239" y="2667"/>
                      </a:lnTo>
                      <a:lnTo>
                        <a:pt x="14002" y="3334"/>
                      </a:lnTo>
                      <a:lnTo>
                        <a:pt x="13811" y="4191"/>
                      </a:lnTo>
                      <a:close/>
                      <a:moveTo>
                        <a:pt x="8287" y="2953"/>
                      </a:moveTo>
                      <a:lnTo>
                        <a:pt x="5524" y="2286"/>
                      </a:lnTo>
                      <a:lnTo>
                        <a:pt x="5715" y="1334"/>
                      </a:lnTo>
                      <a:lnTo>
                        <a:pt x="8477" y="2000"/>
                      </a:lnTo>
                      <a:lnTo>
                        <a:pt x="8287" y="2953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0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4" name="Freeform: Shape 1183">
                  <a:extLst>
                    <a:ext uri="{FF2B5EF4-FFF2-40B4-BE49-F238E27FC236}">
                      <a16:creationId xmlns:a16="http://schemas.microsoft.com/office/drawing/2014/main" id="{33D4CBBA-9592-8A90-5A5A-54FB664A9CA4}"/>
                    </a:ext>
                  </a:extLst>
                </p:cNvPr>
                <p:cNvSpPr/>
                <p:nvPr/>
              </p:nvSpPr>
              <p:spPr>
                <a:xfrm>
                  <a:off x="7820786" y="5205983"/>
                  <a:ext cx="74771" cy="18097"/>
                </a:xfrm>
                <a:custGeom>
                  <a:avLst/>
                  <a:gdLst>
                    <a:gd name="connsiteX0" fmla="*/ 74581 w 74771"/>
                    <a:gd name="connsiteY0" fmla="*/ 18097 h 18097"/>
                    <a:gd name="connsiteX1" fmla="*/ 71819 w 74771"/>
                    <a:gd name="connsiteY1" fmla="*/ 17431 h 18097"/>
                    <a:gd name="connsiteX2" fmla="*/ 72009 w 74771"/>
                    <a:gd name="connsiteY2" fmla="*/ 16478 h 18097"/>
                    <a:gd name="connsiteX3" fmla="*/ 74771 w 74771"/>
                    <a:gd name="connsiteY3" fmla="*/ 17145 h 18097"/>
                    <a:gd name="connsiteX4" fmla="*/ 74581 w 74771"/>
                    <a:gd name="connsiteY4" fmla="*/ 18002 h 18097"/>
                    <a:gd name="connsiteX5" fmla="*/ 69056 w 74771"/>
                    <a:gd name="connsiteY5" fmla="*/ 16764 h 18097"/>
                    <a:gd name="connsiteX6" fmla="*/ 66294 w 74771"/>
                    <a:gd name="connsiteY6" fmla="*/ 16097 h 18097"/>
                    <a:gd name="connsiteX7" fmla="*/ 66485 w 74771"/>
                    <a:gd name="connsiteY7" fmla="*/ 15240 h 18097"/>
                    <a:gd name="connsiteX8" fmla="*/ 69247 w 74771"/>
                    <a:gd name="connsiteY8" fmla="*/ 15907 h 18097"/>
                    <a:gd name="connsiteX9" fmla="*/ 69056 w 74771"/>
                    <a:gd name="connsiteY9" fmla="*/ 16764 h 18097"/>
                    <a:gd name="connsiteX10" fmla="*/ 63532 w 74771"/>
                    <a:gd name="connsiteY10" fmla="*/ 15526 h 18097"/>
                    <a:gd name="connsiteX11" fmla="*/ 60770 w 74771"/>
                    <a:gd name="connsiteY11" fmla="*/ 14859 h 18097"/>
                    <a:gd name="connsiteX12" fmla="*/ 60960 w 74771"/>
                    <a:gd name="connsiteY12" fmla="*/ 13906 h 18097"/>
                    <a:gd name="connsiteX13" fmla="*/ 63722 w 74771"/>
                    <a:gd name="connsiteY13" fmla="*/ 14573 h 18097"/>
                    <a:gd name="connsiteX14" fmla="*/ 63532 w 74771"/>
                    <a:gd name="connsiteY14" fmla="*/ 15526 h 18097"/>
                    <a:gd name="connsiteX15" fmla="*/ 58008 w 74771"/>
                    <a:gd name="connsiteY15" fmla="*/ 14192 h 18097"/>
                    <a:gd name="connsiteX16" fmla="*/ 55245 w 74771"/>
                    <a:gd name="connsiteY16" fmla="*/ 13526 h 18097"/>
                    <a:gd name="connsiteX17" fmla="*/ 55436 w 74771"/>
                    <a:gd name="connsiteY17" fmla="*/ 12573 h 18097"/>
                    <a:gd name="connsiteX18" fmla="*/ 58198 w 74771"/>
                    <a:gd name="connsiteY18" fmla="*/ 13240 h 18097"/>
                    <a:gd name="connsiteX19" fmla="*/ 58008 w 74771"/>
                    <a:gd name="connsiteY19" fmla="*/ 14192 h 18097"/>
                    <a:gd name="connsiteX20" fmla="*/ 52483 w 74771"/>
                    <a:gd name="connsiteY20" fmla="*/ 12954 h 18097"/>
                    <a:gd name="connsiteX21" fmla="*/ 49721 w 74771"/>
                    <a:gd name="connsiteY21" fmla="*/ 12287 h 18097"/>
                    <a:gd name="connsiteX22" fmla="*/ 49911 w 74771"/>
                    <a:gd name="connsiteY22" fmla="*/ 11335 h 18097"/>
                    <a:gd name="connsiteX23" fmla="*/ 52673 w 74771"/>
                    <a:gd name="connsiteY23" fmla="*/ 12002 h 18097"/>
                    <a:gd name="connsiteX24" fmla="*/ 52483 w 74771"/>
                    <a:gd name="connsiteY24" fmla="*/ 12859 h 18097"/>
                    <a:gd name="connsiteX25" fmla="*/ 46958 w 74771"/>
                    <a:gd name="connsiteY25" fmla="*/ 11716 h 18097"/>
                    <a:gd name="connsiteX26" fmla="*/ 44196 w 74771"/>
                    <a:gd name="connsiteY26" fmla="*/ 11049 h 18097"/>
                    <a:gd name="connsiteX27" fmla="*/ 44387 w 74771"/>
                    <a:gd name="connsiteY27" fmla="*/ 10096 h 18097"/>
                    <a:gd name="connsiteX28" fmla="*/ 47149 w 74771"/>
                    <a:gd name="connsiteY28" fmla="*/ 10763 h 18097"/>
                    <a:gd name="connsiteX29" fmla="*/ 46958 w 74771"/>
                    <a:gd name="connsiteY29" fmla="*/ 11716 h 18097"/>
                    <a:gd name="connsiteX30" fmla="*/ 41434 w 74771"/>
                    <a:gd name="connsiteY30" fmla="*/ 10382 h 18097"/>
                    <a:gd name="connsiteX31" fmla="*/ 38672 w 74771"/>
                    <a:gd name="connsiteY31" fmla="*/ 9715 h 18097"/>
                    <a:gd name="connsiteX32" fmla="*/ 38862 w 74771"/>
                    <a:gd name="connsiteY32" fmla="*/ 8763 h 18097"/>
                    <a:gd name="connsiteX33" fmla="*/ 41624 w 74771"/>
                    <a:gd name="connsiteY33" fmla="*/ 9430 h 18097"/>
                    <a:gd name="connsiteX34" fmla="*/ 41434 w 74771"/>
                    <a:gd name="connsiteY34" fmla="*/ 10382 h 18097"/>
                    <a:gd name="connsiteX35" fmla="*/ 35909 w 74771"/>
                    <a:gd name="connsiteY35" fmla="*/ 9144 h 18097"/>
                    <a:gd name="connsiteX36" fmla="*/ 33147 w 74771"/>
                    <a:gd name="connsiteY36" fmla="*/ 8477 h 18097"/>
                    <a:gd name="connsiteX37" fmla="*/ 33338 w 74771"/>
                    <a:gd name="connsiteY37" fmla="*/ 7525 h 18097"/>
                    <a:gd name="connsiteX38" fmla="*/ 36100 w 74771"/>
                    <a:gd name="connsiteY38" fmla="*/ 8192 h 18097"/>
                    <a:gd name="connsiteX39" fmla="*/ 35909 w 74771"/>
                    <a:gd name="connsiteY39" fmla="*/ 9144 h 18097"/>
                    <a:gd name="connsiteX40" fmla="*/ 30385 w 74771"/>
                    <a:gd name="connsiteY40" fmla="*/ 7906 h 18097"/>
                    <a:gd name="connsiteX41" fmla="*/ 27623 w 74771"/>
                    <a:gd name="connsiteY41" fmla="*/ 7239 h 18097"/>
                    <a:gd name="connsiteX42" fmla="*/ 27813 w 74771"/>
                    <a:gd name="connsiteY42" fmla="*/ 6287 h 18097"/>
                    <a:gd name="connsiteX43" fmla="*/ 30575 w 74771"/>
                    <a:gd name="connsiteY43" fmla="*/ 6953 h 18097"/>
                    <a:gd name="connsiteX44" fmla="*/ 30385 w 74771"/>
                    <a:gd name="connsiteY44" fmla="*/ 7906 h 18097"/>
                    <a:gd name="connsiteX45" fmla="*/ 24860 w 74771"/>
                    <a:gd name="connsiteY45" fmla="*/ 6668 h 18097"/>
                    <a:gd name="connsiteX46" fmla="*/ 22098 w 74771"/>
                    <a:gd name="connsiteY46" fmla="*/ 6001 h 18097"/>
                    <a:gd name="connsiteX47" fmla="*/ 22289 w 74771"/>
                    <a:gd name="connsiteY47" fmla="*/ 5048 h 18097"/>
                    <a:gd name="connsiteX48" fmla="*/ 25051 w 74771"/>
                    <a:gd name="connsiteY48" fmla="*/ 5715 h 18097"/>
                    <a:gd name="connsiteX49" fmla="*/ 24860 w 74771"/>
                    <a:gd name="connsiteY49" fmla="*/ 6668 h 18097"/>
                    <a:gd name="connsiteX50" fmla="*/ 19336 w 74771"/>
                    <a:gd name="connsiteY50" fmla="*/ 5429 h 18097"/>
                    <a:gd name="connsiteX51" fmla="*/ 16574 w 74771"/>
                    <a:gd name="connsiteY51" fmla="*/ 4763 h 18097"/>
                    <a:gd name="connsiteX52" fmla="*/ 16764 w 74771"/>
                    <a:gd name="connsiteY52" fmla="*/ 3810 h 18097"/>
                    <a:gd name="connsiteX53" fmla="*/ 19526 w 74771"/>
                    <a:gd name="connsiteY53" fmla="*/ 4477 h 18097"/>
                    <a:gd name="connsiteX54" fmla="*/ 19336 w 74771"/>
                    <a:gd name="connsiteY54" fmla="*/ 5429 h 18097"/>
                    <a:gd name="connsiteX55" fmla="*/ 13811 w 74771"/>
                    <a:gd name="connsiteY55" fmla="*/ 4191 h 18097"/>
                    <a:gd name="connsiteX56" fmla="*/ 11049 w 74771"/>
                    <a:gd name="connsiteY56" fmla="*/ 3524 h 18097"/>
                    <a:gd name="connsiteX57" fmla="*/ 11240 w 74771"/>
                    <a:gd name="connsiteY57" fmla="*/ 2572 h 18097"/>
                    <a:gd name="connsiteX58" fmla="*/ 14002 w 74771"/>
                    <a:gd name="connsiteY58" fmla="*/ 3238 h 18097"/>
                    <a:gd name="connsiteX59" fmla="*/ 13811 w 74771"/>
                    <a:gd name="connsiteY59" fmla="*/ 4191 h 18097"/>
                    <a:gd name="connsiteX60" fmla="*/ 8287 w 74771"/>
                    <a:gd name="connsiteY60" fmla="*/ 2857 h 18097"/>
                    <a:gd name="connsiteX61" fmla="*/ 5525 w 74771"/>
                    <a:gd name="connsiteY61" fmla="*/ 2191 h 18097"/>
                    <a:gd name="connsiteX62" fmla="*/ 5715 w 74771"/>
                    <a:gd name="connsiteY62" fmla="*/ 1238 h 18097"/>
                    <a:gd name="connsiteX63" fmla="*/ 8477 w 74771"/>
                    <a:gd name="connsiteY63" fmla="*/ 1905 h 18097"/>
                    <a:gd name="connsiteX64" fmla="*/ 8287 w 74771"/>
                    <a:gd name="connsiteY64" fmla="*/ 2857 h 18097"/>
                    <a:gd name="connsiteX65" fmla="*/ 2762 w 74771"/>
                    <a:gd name="connsiteY65" fmla="*/ 1619 h 18097"/>
                    <a:gd name="connsiteX66" fmla="*/ 0 w 74771"/>
                    <a:gd name="connsiteY66" fmla="*/ 953 h 18097"/>
                    <a:gd name="connsiteX67" fmla="*/ 191 w 74771"/>
                    <a:gd name="connsiteY67" fmla="*/ 0 h 18097"/>
                    <a:gd name="connsiteX68" fmla="*/ 2953 w 74771"/>
                    <a:gd name="connsiteY68" fmla="*/ 667 h 18097"/>
                    <a:gd name="connsiteX69" fmla="*/ 2762 w 74771"/>
                    <a:gd name="connsiteY69" fmla="*/ 1619 h 18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</a:cxnLst>
                  <a:rect l="l" t="t" r="r" b="b"/>
                  <a:pathLst>
                    <a:path w="74771" h="18097">
                      <a:moveTo>
                        <a:pt x="74581" y="18097"/>
                      </a:moveTo>
                      <a:lnTo>
                        <a:pt x="71819" y="17431"/>
                      </a:lnTo>
                      <a:lnTo>
                        <a:pt x="72009" y="16478"/>
                      </a:lnTo>
                      <a:lnTo>
                        <a:pt x="74771" y="17145"/>
                      </a:lnTo>
                      <a:lnTo>
                        <a:pt x="74581" y="18002"/>
                      </a:lnTo>
                      <a:close/>
                      <a:moveTo>
                        <a:pt x="69056" y="16764"/>
                      </a:moveTo>
                      <a:lnTo>
                        <a:pt x="66294" y="16097"/>
                      </a:lnTo>
                      <a:lnTo>
                        <a:pt x="66485" y="15240"/>
                      </a:lnTo>
                      <a:lnTo>
                        <a:pt x="69247" y="15907"/>
                      </a:lnTo>
                      <a:lnTo>
                        <a:pt x="69056" y="16764"/>
                      </a:lnTo>
                      <a:close/>
                      <a:moveTo>
                        <a:pt x="63532" y="15526"/>
                      </a:moveTo>
                      <a:lnTo>
                        <a:pt x="60770" y="14859"/>
                      </a:lnTo>
                      <a:lnTo>
                        <a:pt x="60960" y="13906"/>
                      </a:lnTo>
                      <a:lnTo>
                        <a:pt x="63722" y="14573"/>
                      </a:lnTo>
                      <a:lnTo>
                        <a:pt x="63532" y="15526"/>
                      </a:lnTo>
                      <a:close/>
                      <a:moveTo>
                        <a:pt x="58008" y="14192"/>
                      </a:moveTo>
                      <a:lnTo>
                        <a:pt x="55245" y="13526"/>
                      </a:lnTo>
                      <a:lnTo>
                        <a:pt x="55436" y="12573"/>
                      </a:lnTo>
                      <a:lnTo>
                        <a:pt x="58198" y="13240"/>
                      </a:lnTo>
                      <a:lnTo>
                        <a:pt x="58008" y="14192"/>
                      </a:lnTo>
                      <a:close/>
                      <a:moveTo>
                        <a:pt x="52483" y="12954"/>
                      </a:moveTo>
                      <a:lnTo>
                        <a:pt x="49721" y="12287"/>
                      </a:lnTo>
                      <a:lnTo>
                        <a:pt x="49911" y="11335"/>
                      </a:lnTo>
                      <a:lnTo>
                        <a:pt x="52673" y="12002"/>
                      </a:lnTo>
                      <a:lnTo>
                        <a:pt x="52483" y="12859"/>
                      </a:lnTo>
                      <a:close/>
                      <a:moveTo>
                        <a:pt x="46958" y="11716"/>
                      </a:moveTo>
                      <a:lnTo>
                        <a:pt x="44196" y="11049"/>
                      </a:lnTo>
                      <a:lnTo>
                        <a:pt x="44387" y="10096"/>
                      </a:lnTo>
                      <a:lnTo>
                        <a:pt x="47149" y="10763"/>
                      </a:lnTo>
                      <a:lnTo>
                        <a:pt x="46958" y="11716"/>
                      </a:lnTo>
                      <a:close/>
                      <a:moveTo>
                        <a:pt x="41434" y="10382"/>
                      </a:moveTo>
                      <a:lnTo>
                        <a:pt x="38672" y="9715"/>
                      </a:lnTo>
                      <a:lnTo>
                        <a:pt x="38862" y="8763"/>
                      </a:lnTo>
                      <a:lnTo>
                        <a:pt x="41624" y="9430"/>
                      </a:lnTo>
                      <a:lnTo>
                        <a:pt x="41434" y="10382"/>
                      </a:lnTo>
                      <a:close/>
                      <a:moveTo>
                        <a:pt x="35909" y="9144"/>
                      </a:moveTo>
                      <a:lnTo>
                        <a:pt x="33147" y="8477"/>
                      </a:lnTo>
                      <a:lnTo>
                        <a:pt x="33338" y="7525"/>
                      </a:lnTo>
                      <a:lnTo>
                        <a:pt x="36100" y="8192"/>
                      </a:lnTo>
                      <a:lnTo>
                        <a:pt x="35909" y="9144"/>
                      </a:lnTo>
                      <a:close/>
                      <a:moveTo>
                        <a:pt x="30385" y="7906"/>
                      </a:moveTo>
                      <a:lnTo>
                        <a:pt x="27623" y="7239"/>
                      </a:lnTo>
                      <a:lnTo>
                        <a:pt x="27813" y="6287"/>
                      </a:lnTo>
                      <a:lnTo>
                        <a:pt x="30575" y="6953"/>
                      </a:lnTo>
                      <a:lnTo>
                        <a:pt x="30385" y="7906"/>
                      </a:lnTo>
                      <a:close/>
                      <a:moveTo>
                        <a:pt x="24860" y="6668"/>
                      </a:moveTo>
                      <a:lnTo>
                        <a:pt x="22098" y="6001"/>
                      </a:lnTo>
                      <a:lnTo>
                        <a:pt x="22289" y="5048"/>
                      </a:lnTo>
                      <a:lnTo>
                        <a:pt x="25051" y="5715"/>
                      </a:lnTo>
                      <a:lnTo>
                        <a:pt x="24860" y="6668"/>
                      </a:lnTo>
                      <a:close/>
                      <a:moveTo>
                        <a:pt x="19336" y="5429"/>
                      </a:moveTo>
                      <a:lnTo>
                        <a:pt x="16574" y="4763"/>
                      </a:lnTo>
                      <a:lnTo>
                        <a:pt x="16764" y="3810"/>
                      </a:lnTo>
                      <a:lnTo>
                        <a:pt x="19526" y="4477"/>
                      </a:lnTo>
                      <a:lnTo>
                        <a:pt x="19336" y="5429"/>
                      </a:lnTo>
                      <a:close/>
                      <a:moveTo>
                        <a:pt x="13811" y="4191"/>
                      </a:moveTo>
                      <a:lnTo>
                        <a:pt x="11049" y="3524"/>
                      </a:lnTo>
                      <a:lnTo>
                        <a:pt x="11240" y="2572"/>
                      </a:lnTo>
                      <a:lnTo>
                        <a:pt x="14002" y="3238"/>
                      </a:lnTo>
                      <a:lnTo>
                        <a:pt x="13811" y="4191"/>
                      </a:lnTo>
                      <a:close/>
                      <a:moveTo>
                        <a:pt x="8287" y="2857"/>
                      </a:moveTo>
                      <a:lnTo>
                        <a:pt x="5525" y="2191"/>
                      </a:lnTo>
                      <a:lnTo>
                        <a:pt x="5715" y="1238"/>
                      </a:lnTo>
                      <a:lnTo>
                        <a:pt x="8477" y="1905"/>
                      </a:lnTo>
                      <a:lnTo>
                        <a:pt x="8287" y="2857"/>
                      </a:lnTo>
                      <a:close/>
                      <a:moveTo>
                        <a:pt x="2762" y="1619"/>
                      </a:moveTo>
                      <a:lnTo>
                        <a:pt x="0" y="953"/>
                      </a:lnTo>
                      <a:lnTo>
                        <a:pt x="191" y="0"/>
                      </a:lnTo>
                      <a:lnTo>
                        <a:pt x="2953" y="667"/>
                      </a:lnTo>
                      <a:lnTo>
                        <a:pt x="2762" y="1619"/>
                      </a:lnTo>
                      <a:close/>
                    </a:path>
                  </a:pathLst>
                </a:custGeom>
                <a:solidFill>
                  <a:srgbClr val="E54D1B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5" name="Freeform: Shape 1184">
                  <a:extLst>
                    <a:ext uri="{FF2B5EF4-FFF2-40B4-BE49-F238E27FC236}">
                      <a16:creationId xmlns:a16="http://schemas.microsoft.com/office/drawing/2014/main" id="{8F64DAEC-0B80-4D19-3EC0-F04A795A553A}"/>
                    </a:ext>
                  </a:extLst>
                </p:cNvPr>
                <p:cNvSpPr/>
                <p:nvPr/>
              </p:nvSpPr>
              <p:spPr>
                <a:xfrm>
                  <a:off x="7800662" y="5133209"/>
                  <a:ext cx="16150" cy="8484"/>
                </a:xfrm>
                <a:custGeom>
                  <a:avLst/>
                  <a:gdLst>
                    <a:gd name="connsiteX0" fmla="*/ 1836 w 16150"/>
                    <a:gd name="connsiteY0" fmla="*/ 7719 h 8484"/>
                    <a:gd name="connsiteX1" fmla="*/ 27 w 16150"/>
                    <a:gd name="connsiteY1" fmla="*/ 3718 h 8484"/>
                    <a:gd name="connsiteX2" fmla="*/ 27 w 16150"/>
                    <a:gd name="connsiteY2" fmla="*/ 3718 h 8484"/>
                    <a:gd name="connsiteX3" fmla="*/ 2408 w 16150"/>
                    <a:gd name="connsiteY3" fmla="*/ 4 h 8484"/>
                    <a:gd name="connsiteX4" fmla="*/ 14314 w 16150"/>
                    <a:gd name="connsiteY4" fmla="*/ 766 h 8484"/>
                    <a:gd name="connsiteX5" fmla="*/ 16124 w 16150"/>
                    <a:gd name="connsiteY5" fmla="*/ 4766 h 8484"/>
                    <a:gd name="connsiteX6" fmla="*/ 16124 w 16150"/>
                    <a:gd name="connsiteY6" fmla="*/ 4766 h 8484"/>
                    <a:gd name="connsiteX7" fmla="*/ 13743 w 16150"/>
                    <a:gd name="connsiteY7" fmla="*/ 8481 h 8484"/>
                    <a:gd name="connsiteX8" fmla="*/ 1836 w 16150"/>
                    <a:gd name="connsiteY8" fmla="*/ 7719 h 8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150" h="8484">
                      <a:moveTo>
                        <a:pt x="1836" y="7719"/>
                      </a:moveTo>
                      <a:cubicBezTo>
                        <a:pt x="693" y="7719"/>
                        <a:pt x="-164" y="5814"/>
                        <a:pt x="27" y="3718"/>
                      </a:cubicBezTo>
                      <a:lnTo>
                        <a:pt x="27" y="3718"/>
                      </a:lnTo>
                      <a:cubicBezTo>
                        <a:pt x="122" y="1623"/>
                        <a:pt x="1170" y="-92"/>
                        <a:pt x="2408" y="4"/>
                      </a:cubicBezTo>
                      <a:lnTo>
                        <a:pt x="14314" y="766"/>
                      </a:lnTo>
                      <a:cubicBezTo>
                        <a:pt x="15457" y="766"/>
                        <a:pt x="16314" y="2671"/>
                        <a:pt x="16124" y="4766"/>
                      </a:cubicBezTo>
                      <a:lnTo>
                        <a:pt x="16124" y="4766"/>
                      </a:lnTo>
                      <a:cubicBezTo>
                        <a:pt x="16028" y="6957"/>
                        <a:pt x="14981" y="8576"/>
                        <a:pt x="13743" y="8481"/>
                      </a:cubicBezTo>
                      <a:lnTo>
                        <a:pt x="1836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6" name="Freeform: Shape 1185">
                  <a:extLst>
                    <a:ext uri="{FF2B5EF4-FFF2-40B4-BE49-F238E27FC236}">
                      <a16:creationId xmlns:a16="http://schemas.microsoft.com/office/drawing/2014/main" id="{163BB4E5-164D-12D4-22A1-C6D42A2D954C}"/>
                    </a:ext>
                  </a:extLst>
                </p:cNvPr>
                <p:cNvSpPr/>
                <p:nvPr/>
              </p:nvSpPr>
              <p:spPr>
                <a:xfrm>
                  <a:off x="7800307" y="5115111"/>
                  <a:ext cx="16097" cy="7814"/>
                </a:xfrm>
                <a:custGeom>
                  <a:avLst/>
                  <a:gdLst>
                    <a:gd name="connsiteX0" fmla="*/ 2096 w 16097"/>
                    <a:gd name="connsiteY0" fmla="*/ 7814 h 7814"/>
                    <a:gd name="connsiteX1" fmla="*/ 0 w 16097"/>
                    <a:gd name="connsiteY1" fmla="*/ 3909 h 7814"/>
                    <a:gd name="connsiteX2" fmla="*/ 0 w 16097"/>
                    <a:gd name="connsiteY2" fmla="*/ 3909 h 7814"/>
                    <a:gd name="connsiteX3" fmla="*/ 2096 w 16097"/>
                    <a:gd name="connsiteY3" fmla="*/ 4 h 7814"/>
                    <a:gd name="connsiteX4" fmla="*/ 14002 w 16097"/>
                    <a:gd name="connsiteY4" fmla="*/ 4 h 7814"/>
                    <a:gd name="connsiteX5" fmla="*/ 16097 w 16097"/>
                    <a:gd name="connsiteY5" fmla="*/ 3719 h 7814"/>
                    <a:gd name="connsiteX6" fmla="*/ 16097 w 16097"/>
                    <a:gd name="connsiteY6" fmla="*/ 3719 h 7814"/>
                    <a:gd name="connsiteX7" fmla="*/ 14002 w 16097"/>
                    <a:gd name="connsiteY7" fmla="*/ 7624 h 7814"/>
                    <a:gd name="connsiteX8" fmla="*/ 2096 w 16097"/>
                    <a:gd name="connsiteY8" fmla="*/ 7624 h 7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97" h="7814">
                      <a:moveTo>
                        <a:pt x="2096" y="7814"/>
                      </a:moveTo>
                      <a:cubicBezTo>
                        <a:pt x="953" y="7814"/>
                        <a:pt x="0" y="6100"/>
                        <a:pt x="0" y="3909"/>
                      </a:cubicBezTo>
                      <a:lnTo>
                        <a:pt x="0" y="3909"/>
                      </a:lnTo>
                      <a:cubicBezTo>
                        <a:pt x="0" y="1814"/>
                        <a:pt x="953" y="4"/>
                        <a:pt x="2096" y="4"/>
                      </a:cubicBezTo>
                      <a:lnTo>
                        <a:pt x="14002" y="4"/>
                      </a:lnTo>
                      <a:cubicBezTo>
                        <a:pt x="15145" y="-91"/>
                        <a:pt x="16097" y="1623"/>
                        <a:pt x="16097" y="3719"/>
                      </a:cubicBezTo>
                      <a:lnTo>
                        <a:pt x="16097" y="3719"/>
                      </a:lnTo>
                      <a:cubicBezTo>
                        <a:pt x="16097" y="5814"/>
                        <a:pt x="15145" y="7624"/>
                        <a:pt x="14002" y="7624"/>
                      </a:cubicBezTo>
                      <a:lnTo>
                        <a:pt x="2096" y="76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7" name="Freeform: Shape 1186">
                  <a:extLst>
                    <a:ext uri="{FF2B5EF4-FFF2-40B4-BE49-F238E27FC236}">
                      <a16:creationId xmlns:a16="http://schemas.microsoft.com/office/drawing/2014/main" id="{8EE1772F-6360-CBC4-EBCE-788CB60BBC03}"/>
                    </a:ext>
                  </a:extLst>
                </p:cNvPr>
                <p:cNvSpPr/>
                <p:nvPr/>
              </p:nvSpPr>
              <p:spPr>
                <a:xfrm>
                  <a:off x="7798757" y="5152640"/>
                  <a:ext cx="16055" cy="8485"/>
                </a:xfrm>
                <a:custGeom>
                  <a:avLst/>
                  <a:gdLst>
                    <a:gd name="connsiteX0" fmla="*/ 1836 w 16055"/>
                    <a:gd name="connsiteY0" fmla="*/ 7719 h 8485"/>
                    <a:gd name="connsiteX1" fmla="*/ 27 w 16055"/>
                    <a:gd name="connsiteY1" fmla="*/ 3719 h 8485"/>
                    <a:gd name="connsiteX2" fmla="*/ 27 w 16055"/>
                    <a:gd name="connsiteY2" fmla="*/ 3719 h 8485"/>
                    <a:gd name="connsiteX3" fmla="*/ 2408 w 16055"/>
                    <a:gd name="connsiteY3" fmla="*/ 4 h 8485"/>
                    <a:gd name="connsiteX4" fmla="*/ 14219 w 16055"/>
                    <a:gd name="connsiteY4" fmla="*/ 766 h 8485"/>
                    <a:gd name="connsiteX5" fmla="*/ 16029 w 16055"/>
                    <a:gd name="connsiteY5" fmla="*/ 4766 h 8485"/>
                    <a:gd name="connsiteX6" fmla="*/ 16029 w 16055"/>
                    <a:gd name="connsiteY6" fmla="*/ 4766 h 8485"/>
                    <a:gd name="connsiteX7" fmla="*/ 13648 w 16055"/>
                    <a:gd name="connsiteY7" fmla="*/ 8481 h 8485"/>
                    <a:gd name="connsiteX8" fmla="*/ 1741 w 16055"/>
                    <a:gd name="connsiteY8" fmla="*/ 7719 h 8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55" h="8485">
                      <a:moveTo>
                        <a:pt x="1836" y="7719"/>
                      </a:moveTo>
                      <a:cubicBezTo>
                        <a:pt x="693" y="7719"/>
                        <a:pt x="-164" y="5909"/>
                        <a:pt x="27" y="3719"/>
                      </a:cubicBezTo>
                      <a:lnTo>
                        <a:pt x="27" y="3719"/>
                      </a:lnTo>
                      <a:cubicBezTo>
                        <a:pt x="122" y="1623"/>
                        <a:pt x="1170" y="-91"/>
                        <a:pt x="2408" y="4"/>
                      </a:cubicBezTo>
                      <a:lnTo>
                        <a:pt x="14219" y="766"/>
                      </a:lnTo>
                      <a:cubicBezTo>
                        <a:pt x="15362" y="766"/>
                        <a:pt x="16219" y="2671"/>
                        <a:pt x="16029" y="4766"/>
                      </a:cubicBezTo>
                      <a:lnTo>
                        <a:pt x="16029" y="4766"/>
                      </a:lnTo>
                      <a:cubicBezTo>
                        <a:pt x="15933" y="6957"/>
                        <a:pt x="14886" y="8576"/>
                        <a:pt x="13648" y="8481"/>
                      </a:cubicBezTo>
                      <a:lnTo>
                        <a:pt x="1741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8" name="Freeform: Shape 1187">
                  <a:extLst>
                    <a:ext uri="{FF2B5EF4-FFF2-40B4-BE49-F238E27FC236}">
                      <a16:creationId xmlns:a16="http://schemas.microsoft.com/office/drawing/2014/main" id="{535631A3-5899-0F73-536E-C9361D3B874D}"/>
                    </a:ext>
                  </a:extLst>
                </p:cNvPr>
                <p:cNvSpPr/>
                <p:nvPr/>
              </p:nvSpPr>
              <p:spPr>
                <a:xfrm>
                  <a:off x="7798489" y="5170737"/>
                  <a:ext cx="14208" cy="8389"/>
                </a:xfrm>
                <a:custGeom>
                  <a:avLst/>
                  <a:gdLst>
                    <a:gd name="connsiteX0" fmla="*/ 1627 w 14208"/>
                    <a:gd name="connsiteY0" fmla="*/ 7719 h 8389"/>
                    <a:gd name="connsiteX1" fmla="*/ 8 w 14208"/>
                    <a:gd name="connsiteY1" fmla="*/ 3719 h 8389"/>
                    <a:gd name="connsiteX2" fmla="*/ 8 w 14208"/>
                    <a:gd name="connsiteY2" fmla="*/ 3719 h 8389"/>
                    <a:gd name="connsiteX3" fmla="*/ 2104 w 14208"/>
                    <a:gd name="connsiteY3" fmla="*/ 4 h 8389"/>
                    <a:gd name="connsiteX4" fmla="*/ 12581 w 14208"/>
                    <a:gd name="connsiteY4" fmla="*/ 671 h 8389"/>
                    <a:gd name="connsiteX5" fmla="*/ 14200 w 14208"/>
                    <a:gd name="connsiteY5" fmla="*/ 4671 h 8389"/>
                    <a:gd name="connsiteX6" fmla="*/ 14200 w 14208"/>
                    <a:gd name="connsiteY6" fmla="*/ 4671 h 8389"/>
                    <a:gd name="connsiteX7" fmla="*/ 12105 w 14208"/>
                    <a:gd name="connsiteY7" fmla="*/ 8386 h 8389"/>
                    <a:gd name="connsiteX8" fmla="*/ 1627 w 14208"/>
                    <a:gd name="connsiteY8" fmla="*/ 7719 h 8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08" h="8389">
                      <a:moveTo>
                        <a:pt x="1627" y="7719"/>
                      </a:moveTo>
                      <a:cubicBezTo>
                        <a:pt x="675" y="7719"/>
                        <a:pt x="-87" y="5910"/>
                        <a:pt x="8" y="3719"/>
                      </a:cubicBezTo>
                      <a:lnTo>
                        <a:pt x="8" y="3719"/>
                      </a:lnTo>
                      <a:cubicBezTo>
                        <a:pt x="103" y="1623"/>
                        <a:pt x="1056" y="-91"/>
                        <a:pt x="2104" y="4"/>
                      </a:cubicBezTo>
                      <a:lnTo>
                        <a:pt x="12581" y="671"/>
                      </a:lnTo>
                      <a:cubicBezTo>
                        <a:pt x="13534" y="671"/>
                        <a:pt x="14296" y="2480"/>
                        <a:pt x="14200" y="4671"/>
                      </a:cubicBezTo>
                      <a:lnTo>
                        <a:pt x="14200" y="4671"/>
                      </a:lnTo>
                      <a:cubicBezTo>
                        <a:pt x="14105" y="6767"/>
                        <a:pt x="13153" y="8481"/>
                        <a:pt x="12105" y="8386"/>
                      </a:cubicBezTo>
                      <a:lnTo>
                        <a:pt x="1627" y="77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89" name="Freeform: Shape 1188">
                  <a:extLst>
                    <a:ext uri="{FF2B5EF4-FFF2-40B4-BE49-F238E27FC236}">
                      <a16:creationId xmlns:a16="http://schemas.microsoft.com/office/drawing/2014/main" id="{E348C456-810A-11B2-D127-56A69124C0E5}"/>
                    </a:ext>
                  </a:extLst>
                </p:cNvPr>
                <p:cNvSpPr/>
                <p:nvPr/>
              </p:nvSpPr>
              <p:spPr>
                <a:xfrm>
                  <a:off x="7796882" y="5186804"/>
                  <a:ext cx="14184" cy="9975"/>
                </a:xfrm>
                <a:custGeom>
                  <a:avLst/>
                  <a:gdLst>
                    <a:gd name="connsiteX0" fmla="*/ 1139 w 14184"/>
                    <a:gd name="connsiteY0" fmla="*/ 7559 h 9975"/>
                    <a:gd name="connsiteX1" fmla="*/ 187 w 14184"/>
                    <a:gd name="connsiteY1" fmla="*/ 3368 h 9975"/>
                    <a:gd name="connsiteX2" fmla="*/ 187 w 14184"/>
                    <a:gd name="connsiteY2" fmla="*/ 3368 h 9975"/>
                    <a:gd name="connsiteX3" fmla="*/ 2854 w 14184"/>
                    <a:gd name="connsiteY3" fmla="*/ 34 h 9975"/>
                    <a:gd name="connsiteX4" fmla="*/ 13046 w 14184"/>
                    <a:gd name="connsiteY4" fmla="*/ 2416 h 9975"/>
                    <a:gd name="connsiteX5" fmla="*/ 13998 w 14184"/>
                    <a:gd name="connsiteY5" fmla="*/ 6607 h 9975"/>
                    <a:gd name="connsiteX6" fmla="*/ 13998 w 14184"/>
                    <a:gd name="connsiteY6" fmla="*/ 6607 h 9975"/>
                    <a:gd name="connsiteX7" fmla="*/ 11331 w 14184"/>
                    <a:gd name="connsiteY7" fmla="*/ 9941 h 9975"/>
                    <a:gd name="connsiteX8" fmla="*/ 1139 w 14184"/>
                    <a:gd name="connsiteY8" fmla="*/ 7559 h 9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184" h="9975">
                      <a:moveTo>
                        <a:pt x="1139" y="7559"/>
                      </a:moveTo>
                      <a:cubicBezTo>
                        <a:pt x="187" y="7369"/>
                        <a:pt x="-289" y="5464"/>
                        <a:pt x="187" y="3368"/>
                      </a:cubicBezTo>
                      <a:lnTo>
                        <a:pt x="187" y="3368"/>
                      </a:lnTo>
                      <a:cubicBezTo>
                        <a:pt x="663" y="1273"/>
                        <a:pt x="1901" y="-251"/>
                        <a:pt x="2854" y="34"/>
                      </a:cubicBezTo>
                      <a:lnTo>
                        <a:pt x="13046" y="2416"/>
                      </a:lnTo>
                      <a:cubicBezTo>
                        <a:pt x="13998" y="2606"/>
                        <a:pt x="14474" y="4511"/>
                        <a:pt x="13998" y="6607"/>
                      </a:cubicBezTo>
                      <a:lnTo>
                        <a:pt x="13998" y="6607"/>
                      </a:lnTo>
                      <a:cubicBezTo>
                        <a:pt x="13522" y="8702"/>
                        <a:pt x="12283" y="10226"/>
                        <a:pt x="11331" y="9941"/>
                      </a:cubicBezTo>
                      <a:lnTo>
                        <a:pt x="1139" y="75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90" name="Freeform: Shape 1189">
                  <a:extLst>
                    <a:ext uri="{FF2B5EF4-FFF2-40B4-BE49-F238E27FC236}">
                      <a16:creationId xmlns:a16="http://schemas.microsoft.com/office/drawing/2014/main" id="{2CA83327-A123-78B5-A2B2-00C28150BD01}"/>
                    </a:ext>
                  </a:extLst>
                </p:cNvPr>
                <p:cNvSpPr/>
                <p:nvPr/>
              </p:nvSpPr>
              <p:spPr>
                <a:xfrm>
                  <a:off x="7792769" y="5204207"/>
                  <a:ext cx="14219" cy="10886"/>
                </a:xfrm>
                <a:custGeom>
                  <a:avLst/>
                  <a:gdLst>
                    <a:gd name="connsiteX0" fmla="*/ 871 w 14219"/>
                    <a:gd name="connsiteY0" fmla="*/ 7396 h 10886"/>
                    <a:gd name="connsiteX1" fmla="*/ 395 w 14219"/>
                    <a:gd name="connsiteY1" fmla="*/ 3110 h 10886"/>
                    <a:gd name="connsiteX2" fmla="*/ 395 w 14219"/>
                    <a:gd name="connsiteY2" fmla="*/ 3110 h 10886"/>
                    <a:gd name="connsiteX3" fmla="*/ 3443 w 14219"/>
                    <a:gd name="connsiteY3" fmla="*/ 62 h 10886"/>
                    <a:gd name="connsiteX4" fmla="*/ 13349 w 14219"/>
                    <a:gd name="connsiteY4" fmla="*/ 3491 h 10886"/>
                    <a:gd name="connsiteX5" fmla="*/ 13825 w 14219"/>
                    <a:gd name="connsiteY5" fmla="*/ 7777 h 10886"/>
                    <a:gd name="connsiteX6" fmla="*/ 13825 w 14219"/>
                    <a:gd name="connsiteY6" fmla="*/ 7777 h 10886"/>
                    <a:gd name="connsiteX7" fmla="*/ 10777 w 14219"/>
                    <a:gd name="connsiteY7" fmla="*/ 10825 h 10886"/>
                    <a:gd name="connsiteX8" fmla="*/ 871 w 14219"/>
                    <a:gd name="connsiteY8" fmla="*/ 7396 h 10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219" h="10886">
                      <a:moveTo>
                        <a:pt x="871" y="7396"/>
                      </a:moveTo>
                      <a:cubicBezTo>
                        <a:pt x="-81" y="7015"/>
                        <a:pt x="-272" y="5110"/>
                        <a:pt x="395" y="3110"/>
                      </a:cubicBezTo>
                      <a:lnTo>
                        <a:pt x="395" y="3110"/>
                      </a:lnTo>
                      <a:cubicBezTo>
                        <a:pt x="1062" y="1109"/>
                        <a:pt x="2490" y="-319"/>
                        <a:pt x="3443" y="62"/>
                      </a:cubicBezTo>
                      <a:lnTo>
                        <a:pt x="13349" y="3491"/>
                      </a:lnTo>
                      <a:cubicBezTo>
                        <a:pt x="14301" y="3872"/>
                        <a:pt x="14492" y="5777"/>
                        <a:pt x="13825" y="7777"/>
                      </a:cubicBezTo>
                      <a:lnTo>
                        <a:pt x="13825" y="7777"/>
                      </a:lnTo>
                      <a:cubicBezTo>
                        <a:pt x="13158" y="9777"/>
                        <a:pt x="11825" y="11206"/>
                        <a:pt x="10777" y="10825"/>
                      </a:cubicBezTo>
                      <a:lnTo>
                        <a:pt x="871" y="739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152" name="Freeform: Shape 1151">
              <a:extLst>
                <a:ext uri="{FF2B5EF4-FFF2-40B4-BE49-F238E27FC236}">
                  <a16:creationId xmlns:a16="http://schemas.microsoft.com/office/drawing/2014/main" id="{5B443DAE-84C0-4C04-CAA5-34489BB94892}"/>
                </a:ext>
              </a:extLst>
            </p:cNvPr>
            <p:cNvSpPr/>
            <p:nvPr/>
          </p:nvSpPr>
          <p:spPr>
            <a:xfrm>
              <a:off x="8876342" y="4313961"/>
              <a:ext cx="1005109" cy="1816027"/>
            </a:xfrm>
            <a:custGeom>
              <a:avLst/>
              <a:gdLst>
                <a:gd name="connsiteX0" fmla="*/ 7959 w 695759"/>
                <a:gd name="connsiteY0" fmla="*/ 86091 h 1257094"/>
                <a:gd name="connsiteX1" fmla="*/ 7959 w 695759"/>
                <a:gd name="connsiteY1" fmla="*/ 441468 h 1257094"/>
                <a:gd name="connsiteX2" fmla="*/ 99970 w 695759"/>
                <a:gd name="connsiteY2" fmla="*/ 768748 h 1257094"/>
                <a:gd name="connsiteX3" fmla="*/ 580697 w 695759"/>
                <a:gd name="connsiteY3" fmla="*/ 1257094 h 1257094"/>
                <a:gd name="connsiteX4" fmla="*/ 695759 w 695759"/>
                <a:gd name="connsiteY4" fmla="*/ 1113934 h 1257094"/>
                <a:gd name="connsiteX5" fmla="*/ 361241 w 695759"/>
                <a:gd name="connsiteY5" fmla="*/ 651781 h 1257094"/>
                <a:gd name="connsiteX6" fmla="*/ 347811 w 695759"/>
                <a:gd name="connsiteY6" fmla="*/ 316119 h 1257094"/>
                <a:gd name="connsiteX7" fmla="*/ 416962 w 695759"/>
                <a:gd name="connsiteY7" fmla="*/ 2557 h 1257094"/>
                <a:gd name="connsiteX8" fmla="*/ 7864 w 695759"/>
                <a:gd name="connsiteY8" fmla="*/ 85995 h 1257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5759" h="1257094">
                  <a:moveTo>
                    <a:pt x="7959" y="86091"/>
                  </a:moveTo>
                  <a:cubicBezTo>
                    <a:pt x="7959" y="86091"/>
                    <a:pt x="-9948" y="321358"/>
                    <a:pt x="7959" y="441468"/>
                  </a:cubicBezTo>
                  <a:cubicBezTo>
                    <a:pt x="25866" y="561674"/>
                    <a:pt x="41201" y="717598"/>
                    <a:pt x="99970" y="768748"/>
                  </a:cubicBezTo>
                  <a:cubicBezTo>
                    <a:pt x="158739" y="819897"/>
                    <a:pt x="514213" y="1195753"/>
                    <a:pt x="580697" y="1257094"/>
                  </a:cubicBezTo>
                  <a:cubicBezTo>
                    <a:pt x="667660" y="1211089"/>
                    <a:pt x="695759" y="1113934"/>
                    <a:pt x="695759" y="1113934"/>
                  </a:cubicBezTo>
                  <a:cubicBezTo>
                    <a:pt x="695759" y="1113934"/>
                    <a:pt x="459634" y="718456"/>
                    <a:pt x="361241" y="651781"/>
                  </a:cubicBezTo>
                  <a:cubicBezTo>
                    <a:pt x="354859" y="553387"/>
                    <a:pt x="340096" y="364697"/>
                    <a:pt x="347811" y="316119"/>
                  </a:cubicBezTo>
                  <a:cubicBezTo>
                    <a:pt x="452776" y="241920"/>
                    <a:pt x="434869" y="16273"/>
                    <a:pt x="416962" y="2557"/>
                  </a:cubicBezTo>
                  <a:cubicBezTo>
                    <a:pt x="399055" y="-11160"/>
                    <a:pt x="71776" y="32274"/>
                    <a:pt x="7864" y="8599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3" name="Freeform: Shape 1152">
              <a:extLst>
                <a:ext uri="{FF2B5EF4-FFF2-40B4-BE49-F238E27FC236}">
                  <a16:creationId xmlns:a16="http://schemas.microsoft.com/office/drawing/2014/main" id="{EFFAB3DB-652C-42AB-8955-097B906C0A45}"/>
                </a:ext>
              </a:extLst>
            </p:cNvPr>
            <p:cNvSpPr/>
            <p:nvPr/>
          </p:nvSpPr>
          <p:spPr>
            <a:xfrm>
              <a:off x="8887841" y="4240276"/>
              <a:ext cx="590992" cy="194842"/>
            </a:xfrm>
            <a:custGeom>
              <a:avLst/>
              <a:gdLst>
                <a:gd name="connsiteX0" fmla="*/ 409004 w 409098"/>
                <a:gd name="connsiteY0" fmla="*/ 51435 h 134874"/>
                <a:gd name="connsiteX1" fmla="*/ 393668 w 409098"/>
                <a:gd name="connsiteY1" fmla="*/ 0 h 134874"/>
                <a:gd name="connsiteX2" fmla="*/ 3143 w 409098"/>
                <a:gd name="connsiteY2" fmla="*/ 69723 h 134874"/>
                <a:gd name="connsiteX3" fmla="*/ 0 w 409098"/>
                <a:gd name="connsiteY3" fmla="*/ 134874 h 134874"/>
                <a:gd name="connsiteX4" fmla="*/ 409099 w 409098"/>
                <a:gd name="connsiteY4" fmla="*/ 51435 h 13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098" h="134874">
                  <a:moveTo>
                    <a:pt x="409004" y="51435"/>
                  </a:moveTo>
                  <a:lnTo>
                    <a:pt x="393668" y="0"/>
                  </a:lnTo>
                  <a:cubicBezTo>
                    <a:pt x="393668" y="0"/>
                    <a:pt x="90678" y="22384"/>
                    <a:pt x="3143" y="69723"/>
                  </a:cubicBezTo>
                  <a:cubicBezTo>
                    <a:pt x="0" y="101060"/>
                    <a:pt x="0" y="134874"/>
                    <a:pt x="0" y="134874"/>
                  </a:cubicBezTo>
                  <a:cubicBezTo>
                    <a:pt x="0" y="134874"/>
                    <a:pt x="114205" y="89916"/>
                    <a:pt x="409099" y="51435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4" name="Freeform: Shape 1153">
              <a:extLst>
                <a:ext uri="{FF2B5EF4-FFF2-40B4-BE49-F238E27FC236}">
                  <a16:creationId xmlns:a16="http://schemas.microsoft.com/office/drawing/2014/main" id="{E9577D23-ABEF-0B23-9030-768B540086FF}"/>
                </a:ext>
              </a:extLst>
            </p:cNvPr>
            <p:cNvSpPr/>
            <p:nvPr/>
          </p:nvSpPr>
          <p:spPr>
            <a:xfrm>
              <a:off x="8855375" y="3055621"/>
              <a:ext cx="880687" cy="1288589"/>
            </a:xfrm>
            <a:custGeom>
              <a:avLst/>
              <a:gdLst>
                <a:gd name="connsiteX0" fmla="*/ 431667 w 609631"/>
                <a:gd name="connsiteY0" fmla="*/ 108274 h 891990"/>
                <a:gd name="connsiteX1" fmla="*/ 585019 w 609631"/>
                <a:gd name="connsiteY1" fmla="*/ 174758 h 891990"/>
                <a:gd name="connsiteX2" fmla="*/ 566255 w 609631"/>
                <a:gd name="connsiteY2" fmla="*/ 372497 h 891990"/>
                <a:gd name="connsiteX3" fmla="*/ 416236 w 609631"/>
                <a:gd name="connsiteY3" fmla="*/ 822268 h 891990"/>
                <a:gd name="connsiteX4" fmla="*/ 25711 w 609631"/>
                <a:gd name="connsiteY4" fmla="*/ 891991 h 891990"/>
                <a:gd name="connsiteX5" fmla="*/ 17424 w 609631"/>
                <a:gd name="connsiteY5" fmla="*/ 268103 h 891990"/>
                <a:gd name="connsiteX6" fmla="*/ 51524 w 609631"/>
                <a:gd name="connsiteY6" fmla="*/ 11119 h 891990"/>
                <a:gd name="connsiteX7" fmla="*/ 232213 w 609631"/>
                <a:gd name="connsiteY7" fmla="*/ 94177 h 891990"/>
                <a:gd name="connsiteX8" fmla="*/ 431667 w 609631"/>
                <a:gd name="connsiteY8" fmla="*/ 108274 h 891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09631" h="891990">
                  <a:moveTo>
                    <a:pt x="431667" y="108274"/>
                  </a:moveTo>
                  <a:cubicBezTo>
                    <a:pt x="431667" y="108274"/>
                    <a:pt x="542442" y="144088"/>
                    <a:pt x="585019" y="174758"/>
                  </a:cubicBezTo>
                  <a:cubicBezTo>
                    <a:pt x="627691" y="205429"/>
                    <a:pt x="610641" y="306013"/>
                    <a:pt x="566255" y="372497"/>
                  </a:cubicBezTo>
                  <a:cubicBezTo>
                    <a:pt x="521963" y="438982"/>
                    <a:pt x="375374" y="684917"/>
                    <a:pt x="416236" y="822268"/>
                  </a:cubicBezTo>
                  <a:cubicBezTo>
                    <a:pt x="349752" y="839508"/>
                    <a:pt x="25711" y="891991"/>
                    <a:pt x="25711" y="891991"/>
                  </a:cubicBezTo>
                  <a:cubicBezTo>
                    <a:pt x="25711" y="891991"/>
                    <a:pt x="9709" y="335826"/>
                    <a:pt x="17424" y="268103"/>
                  </a:cubicBezTo>
                  <a:cubicBezTo>
                    <a:pt x="11043" y="177330"/>
                    <a:pt x="-33725" y="97415"/>
                    <a:pt x="51524" y="11119"/>
                  </a:cubicBezTo>
                  <a:cubicBezTo>
                    <a:pt x="99149" y="-37078"/>
                    <a:pt x="211734" y="86557"/>
                    <a:pt x="232213" y="94177"/>
                  </a:cubicBezTo>
                  <a:cubicBezTo>
                    <a:pt x="252692" y="101892"/>
                    <a:pt x="340893" y="143992"/>
                    <a:pt x="431667" y="108274"/>
                  </a:cubicBezTo>
                  <a:close/>
                </a:path>
              </a:pathLst>
            </a:custGeom>
            <a:solidFill>
              <a:schemeClr val="accent6">
                <a:lumMod val="90000"/>
                <a:lumOff val="1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5" name="Freeform: Shape 1154">
              <a:extLst>
                <a:ext uri="{FF2B5EF4-FFF2-40B4-BE49-F238E27FC236}">
                  <a16:creationId xmlns:a16="http://schemas.microsoft.com/office/drawing/2014/main" id="{71BE33EE-8091-56B6-EAB9-F82D47379795}"/>
                </a:ext>
              </a:extLst>
            </p:cNvPr>
            <p:cNvSpPr/>
            <p:nvPr/>
          </p:nvSpPr>
          <p:spPr>
            <a:xfrm>
              <a:off x="9181478" y="3163208"/>
              <a:ext cx="301072" cy="72157"/>
            </a:xfrm>
            <a:custGeom>
              <a:avLst/>
              <a:gdLst>
                <a:gd name="connsiteX0" fmla="*/ 21050 w 208409"/>
                <a:gd name="connsiteY0" fmla="*/ 12940 h 49949"/>
                <a:gd name="connsiteX1" fmla="*/ 127921 w 208409"/>
                <a:gd name="connsiteY1" fmla="*/ 19131 h 49949"/>
                <a:gd name="connsiteX2" fmla="*/ 205835 w 208409"/>
                <a:gd name="connsiteY2" fmla="*/ 33800 h 49949"/>
                <a:gd name="connsiteX3" fmla="*/ 64675 w 208409"/>
                <a:gd name="connsiteY3" fmla="*/ 39705 h 49949"/>
                <a:gd name="connsiteX4" fmla="*/ 0 w 208409"/>
                <a:gd name="connsiteY4" fmla="*/ 17322 h 49949"/>
                <a:gd name="connsiteX5" fmla="*/ 21050 w 208409"/>
                <a:gd name="connsiteY5" fmla="*/ 12940 h 4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409" h="49949">
                  <a:moveTo>
                    <a:pt x="21050" y="12940"/>
                  </a:moveTo>
                  <a:cubicBezTo>
                    <a:pt x="21050" y="12940"/>
                    <a:pt x="82296" y="32562"/>
                    <a:pt x="127921" y="19131"/>
                  </a:cubicBezTo>
                  <a:cubicBezTo>
                    <a:pt x="173641" y="5796"/>
                    <a:pt x="219932" y="-22779"/>
                    <a:pt x="205835" y="33800"/>
                  </a:cubicBezTo>
                  <a:cubicBezTo>
                    <a:pt x="205835" y="33800"/>
                    <a:pt x="160210" y="65804"/>
                    <a:pt x="64675" y="39705"/>
                  </a:cubicBezTo>
                  <a:cubicBezTo>
                    <a:pt x="0" y="22560"/>
                    <a:pt x="0" y="17322"/>
                    <a:pt x="0" y="17322"/>
                  </a:cubicBezTo>
                  <a:cubicBezTo>
                    <a:pt x="0" y="17322"/>
                    <a:pt x="16383" y="11607"/>
                    <a:pt x="21050" y="12940"/>
                  </a:cubicBezTo>
                  <a:close/>
                </a:path>
              </a:pathLst>
            </a:custGeom>
            <a:solidFill>
              <a:schemeClr val="accent6">
                <a:lumMod val="75000"/>
                <a:lumOff val="2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6E3EC863-1E47-759D-F2F3-B1231CD22626}"/>
                </a:ext>
              </a:extLst>
            </p:cNvPr>
            <p:cNvSpPr/>
            <p:nvPr/>
          </p:nvSpPr>
          <p:spPr>
            <a:xfrm>
              <a:off x="8964207" y="2785723"/>
              <a:ext cx="469117" cy="410771"/>
            </a:xfrm>
            <a:custGeom>
              <a:avLst/>
              <a:gdLst>
                <a:gd name="connsiteX0" fmla="*/ 77533 w 324733"/>
                <a:gd name="connsiteY0" fmla="*/ 51358 h 284345"/>
                <a:gd name="connsiteX1" fmla="*/ 32385 w 324733"/>
                <a:gd name="connsiteY1" fmla="*/ 122129 h 284345"/>
                <a:gd name="connsiteX2" fmla="*/ 0 w 324733"/>
                <a:gd name="connsiteY2" fmla="*/ 181755 h 284345"/>
                <a:gd name="connsiteX3" fmla="*/ 34957 w 324733"/>
                <a:gd name="connsiteY3" fmla="*/ 191090 h 284345"/>
                <a:gd name="connsiteX4" fmla="*/ 79248 w 324733"/>
                <a:gd name="connsiteY4" fmla="*/ 284149 h 284345"/>
                <a:gd name="connsiteX5" fmla="*/ 227552 w 324733"/>
                <a:gd name="connsiteY5" fmla="*/ 260146 h 284345"/>
                <a:gd name="connsiteX6" fmla="*/ 320421 w 324733"/>
                <a:gd name="connsiteY6" fmla="*/ 202139 h 284345"/>
                <a:gd name="connsiteX7" fmla="*/ 152495 w 324733"/>
                <a:gd name="connsiteY7" fmla="*/ 11258 h 284345"/>
                <a:gd name="connsiteX8" fmla="*/ 77438 w 324733"/>
                <a:gd name="connsiteY8" fmla="*/ 51358 h 284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733" h="284345">
                  <a:moveTo>
                    <a:pt x="77533" y="51358"/>
                  </a:moveTo>
                  <a:cubicBezTo>
                    <a:pt x="77533" y="51358"/>
                    <a:pt x="39148" y="66693"/>
                    <a:pt x="32385" y="122129"/>
                  </a:cubicBezTo>
                  <a:cubicBezTo>
                    <a:pt x="14478" y="147656"/>
                    <a:pt x="0" y="181755"/>
                    <a:pt x="0" y="181755"/>
                  </a:cubicBezTo>
                  <a:cubicBezTo>
                    <a:pt x="0" y="181755"/>
                    <a:pt x="7715" y="193661"/>
                    <a:pt x="34957" y="191090"/>
                  </a:cubicBezTo>
                  <a:cubicBezTo>
                    <a:pt x="40481" y="214997"/>
                    <a:pt x="28956" y="282530"/>
                    <a:pt x="79248" y="284149"/>
                  </a:cubicBezTo>
                  <a:cubicBezTo>
                    <a:pt x="129540" y="285863"/>
                    <a:pt x="165354" y="276243"/>
                    <a:pt x="227552" y="260146"/>
                  </a:cubicBezTo>
                  <a:cubicBezTo>
                    <a:pt x="289750" y="243953"/>
                    <a:pt x="312801" y="240524"/>
                    <a:pt x="320421" y="202139"/>
                  </a:cubicBezTo>
                  <a:cubicBezTo>
                    <a:pt x="328041" y="163753"/>
                    <a:pt x="346805" y="-51036"/>
                    <a:pt x="152495" y="11258"/>
                  </a:cubicBezTo>
                  <a:lnTo>
                    <a:pt x="77438" y="51358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7" name="Freeform: Shape 1156">
              <a:extLst>
                <a:ext uri="{FF2B5EF4-FFF2-40B4-BE49-F238E27FC236}">
                  <a16:creationId xmlns:a16="http://schemas.microsoft.com/office/drawing/2014/main" id="{08A73825-48F5-0D6A-D666-401B61389117}"/>
                </a:ext>
              </a:extLst>
            </p:cNvPr>
            <p:cNvSpPr/>
            <p:nvPr/>
          </p:nvSpPr>
          <p:spPr>
            <a:xfrm>
              <a:off x="9089148" y="2859195"/>
              <a:ext cx="352039" cy="269386"/>
            </a:xfrm>
            <a:custGeom>
              <a:avLst/>
              <a:gdLst>
                <a:gd name="connsiteX0" fmla="*/ 0 w 243689"/>
                <a:gd name="connsiteY0" fmla="*/ 40980 h 186475"/>
                <a:gd name="connsiteX1" fmla="*/ 97155 w 243689"/>
                <a:gd name="connsiteY1" fmla="*/ 113846 h 186475"/>
                <a:gd name="connsiteX2" fmla="*/ 118872 w 243689"/>
                <a:gd name="connsiteY2" fmla="*/ 104416 h 186475"/>
                <a:gd name="connsiteX3" fmla="*/ 164973 w 243689"/>
                <a:gd name="connsiteY3" fmla="*/ 183664 h 186475"/>
                <a:gd name="connsiteX4" fmla="*/ 238316 w 243689"/>
                <a:gd name="connsiteY4" fmla="*/ 146993 h 186475"/>
                <a:gd name="connsiteX5" fmla="*/ 0 w 243689"/>
                <a:gd name="connsiteY5" fmla="*/ 40885 h 18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689" h="186475">
                  <a:moveTo>
                    <a:pt x="0" y="40980"/>
                  </a:moveTo>
                  <a:cubicBezTo>
                    <a:pt x="0" y="40980"/>
                    <a:pt x="89440" y="51172"/>
                    <a:pt x="97155" y="113846"/>
                  </a:cubicBezTo>
                  <a:cubicBezTo>
                    <a:pt x="104775" y="176521"/>
                    <a:pt x="106109" y="137278"/>
                    <a:pt x="118872" y="104416"/>
                  </a:cubicBezTo>
                  <a:cubicBezTo>
                    <a:pt x="131636" y="71650"/>
                    <a:pt x="182118" y="127467"/>
                    <a:pt x="164973" y="183664"/>
                  </a:cubicBezTo>
                  <a:cubicBezTo>
                    <a:pt x="164973" y="183664"/>
                    <a:pt x="233172" y="201571"/>
                    <a:pt x="238316" y="146993"/>
                  </a:cubicBezTo>
                  <a:cubicBezTo>
                    <a:pt x="243364" y="92415"/>
                    <a:pt x="287655" y="-77130"/>
                    <a:pt x="0" y="40885"/>
                  </a:cubicBezTo>
                  <a:close/>
                </a:path>
              </a:pathLst>
            </a:custGeom>
            <a:solidFill>
              <a:schemeClr val="tx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8B4461CA-55BA-D9C4-238B-E8C0FBA16140}"/>
                </a:ext>
              </a:extLst>
            </p:cNvPr>
            <p:cNvSpPr/>
            <p:nvPr/>
          </p:nvSpPr>
          <p:spPr>
            <a:xfrm>
              <a:off x="8901376" y="2677327"/>
              <a:ext cx="552040" cy="281462"/>
            </a:xfrm>
            <a:custGeom>
              <a:avLst/>
              <a:gdLst>
                <a:gd name="connsiteX0" fmla="*/ 307717 w 382134"/>
                <a:gd name="connsiteY0" fmla="*/ 8758 h 194834"/>
                <a:gd name="connsiteX1" fmla="*/ 382012 w 382134"/>
                <a:gd name="connsiteY1" fmla="*/ 116962 h 194834"/>
                <a:gd name="connsiteX2" fmla="*/ 334101 w 382134"/>
                <a:gd name="connsiteY2" fmla="*/ 186875 h 194834"/>
                <a:gd name="connsiteX3" fmla="*/ 145697 w 382134"/>
                <a:gd name="connsiteY3" fmla="*/ 192876 h 194834"/>
                <a:gd name="connsiteX4" fmla="*/ 7584 w 382134"/>
                <a:gd name="connsiteY4" fmla="*/ 100865 h 194834"/>
                <a:gd name="connsiteX5" fmla="*/ 87689 w 382134"/>
                <a:gd name="connsiteY5" fmla="*/ 69337 h 194834"/>
                <a:gd name="connsiteX6" fmla="*/ 307622 w 382134"/>
                <a:gd name="connsiteY6" fmla="*/ 8853 h 19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134" h="194834">
                  <a:moveTo>
                    <a:pt x="307717" y="8758"/>
                  </a:moveTo>
                  <a:cubicBezTo>
                    <a:pt x="307717" y="8758"/>
                    <a:pt x="385631" y="43715"/>
                    <a:pt x="382012" y="116962"/>
                  </a:cubicBezTo>
                  <a:cubicBezTo>
                    <a:pt x="378488" y="190304"/>
                    <a:pt x="369915" y="182589"/>
                    <a:pt x="334101" y="186875"/>
                  </a:cubicBezTo>
                  <a:cubicBezTo>
                    <a:pt x="298287" y="191162"/>
                    <a:pt x="177320" y="186018"/>
                    <a:pt x="145697" y="192876"/>
                  </a:cubicBezTo>
                  <a:cubicBezTo>
                    <a:pt x="114169" y="199734"/>
                    <a:pt x="-34993" y="192876"/>
                    <a:pt x="7584" y="100865"/>
                  </a:cubicBezTo>
                  <a:cubicBezTo>
                    <a:pt x="22920" y="71051"/>
                    <a:pt x="87689" y="69337"/>
                    <a:pt x="87689" y="69337"/>
                  </a:cubicBezTo>
                  <a:cubicBezTo>
                    <a:pt x="87689" y="69337"/>
                    <a:pt x="169509" y="-29533"/>
                    <a:pt x="307622" y="8853"/>
                  </a:cubicBezTo>
                  <a:close/>
                </a:path>
              </a:pathLst>
            </a:custGeom>
            <a:solidFill>
              <a:srgbClr val="E24C24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59" name="Freeform: Shape 1158">
              <a:extLst>
                <a:ext uri="{FF2B5EF4-FFF2-40B4-BE49-F238E27FC236}">
                  <a16:creationId xmlns:a16="http://schemas.microsoft.com/office/drawing/2014/main" id="{75E1B60C-F9B2-0973-C7BD-668AD2E8B249}"/>
                </a:ext>
              </a:extLst>
            </p:cNvPr>
            <p:cNvSpPr/>
            <p:nvPr/>
          </p:nvSpPr>
          <p:spPr>
            <a:xfrm>
              <a:off x="9082119" y="4477683"/>
              <a:ext cx="28082" cy="238461"/>
            </a:xfrm>
            <a:custGeom>
              <a:avLst/>
              <a:gdLst>
                <a:gd name="connsiteX0" fmla="*/ 15535 w 19439"/>
                <a:gd name="connsiteY0" fmla="*/ 0 h 165068"/>
                <a:gd name="connsiteX1" fmla="*/ 19440 w 19439"/>
                <a:gd name="connsiteY1" fmla="*/ 165068 h 165068"/>
                <a:gd name="connsiteX2" fmla="*/ 15535 w 19439"/>
                <a:gd name="connsiteY2" fmla="*/ 0 h 16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39" h="165068">
                  <a:moveTo>
                    <a:pt x="15535" y="0"/>
                  </a:moveTo>
                  <a:cubicBezTo>
                    <a:pt x="15535" y="0"/>
                    <a:pt x="-6087" y="100203"/>
                    <a:pt x="19440" y="165068"/>
                  </a:cubicBezTo>
                  <a:cubicBezTo>
                    <a:pt x="-12945" y="108775"/>
                    <a:pt x="1914" y="80200"/>
                    <a:pt x="15535" y="0"/>
                  </a:cubicBezTo>
                  <a:close/>
                </a:path>
              </a:pathLst>
            </a:custGeom>
            <a:solidFill>
              <a:schemeClr val="bg1">
                <a:alpha val="72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79" name="Group 1278">
            <a:extLst>
              <a:ext uri="{FF2B5EF4-FFF2-40B4-BE49-F238E27FC236}">
                <a16:creationId xmlns:a16="http://schemas.microsoft.com/office/drawing/2014/main" id="{BF0D05AB-3255-2D08-4576-6730856FCB76}"/>
              </a:ext>
            </a:extLst>
          </p:cNvPr>
          <p:cNvGrpSpPr/>
          <p:nvPr/>
        </p:nvGrpSpPr>
        <p:grpSpPr>
          <a:xfrm>
            <a:off x="7836160" y="6227546"/>
            <a:ext cx="402618" cy="277953"/>
            <a:chOff x="7836160" y="6227546"/>
            <a:chExt cx="402618" cy="277953"/>
          </a:xfrm>
        </p:grpSpPr>
        <p:sp>
          <p:nvSpPr>
            <p:cNvPr id="1140" name="Freeform: Shape 1139">
              <a:extLst>
                <a:ext uri="{FF2B5EF4-FFF2-40B4-BE49-F238E27FC236}">
                  <a16:creationId xmlns:a16="http://schemas.microsoft.com/office/drawing/2014/main" id="{AC0DCFC8-1584-4B4C-CA68-6DDE19EBF917}"/>
                </a:ext>
              </a:extLst>
            </p:cNvPr>
            <p:cNvSpPr/>
            <p:nvPr/>
          </p:nvSpPr>
          <p:spPr>
            <a:xfrm>
              <a:off x="7836160" y="6441378"/>
              <a:ext cx="402618" cy="64121"/>
            </a:xfrm>
            <a:custGeom>
              <a:avLst/>
              <a:gdLst>
                <a:gd name="connsiteX0" fmla="*/ 278702 w 278701"/>
                <a:gd name="connsiteY0" fmla="*/ 22193 h 44386"/>
                <a:gd name="connsiteX1" fmla="*/ 139351 w 278701"/>
                <a:gd name="connsiteY1" fmla="*/ 44386 h 44386"/>
                <a:gd name="connsiteX2" fmla="*/ 0 w 278701"/>
                <a:gd name="connsiteY2" fmla="*/ 22193 h 44386"/>
                <a:gd name="connsiteX3" fmla="*/ 139351 w 278701"/>
                <a:gd name="connsiteY3" fmla="*/ 0 h 44386"/>
                <a:gd name="connsiteX4" fmla="*/ 278702 w 278701"/>
                <a:gd name="connsiteY4" fmla="*/ 22193 h 4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701" h="44386">
                  <a:moveTo>
                    <a:pt x="278702" y="22193"/>
                  </a:moveTo>
                  <a:cubicBezTo>
                    <a:pt x="278702" y="34450"/>
                    <a:pt x="216312" y="44386"/>
                    <a:pt x="139351" y="44386"/>
                  </a:cubicBezTo>
                  <a:cubicBezTo>
                    <a:pt x="62389" y="44386"/>
                    <a:pt x="0" y="34450"/>
                    <a:pt x="0" y="22193"/>
                  </a:cubicBezTo>
                  <a:cubicBezTo>
                    <a:pt x="0" y="9936"/>
                    <a:pt x="62389" y="0"/>
                    <a:pt x="139351" y="0"/>
                  </a:cubicBezTo>
                  <a:cubicBezTo>
                    <a:pt x="216312" y="0"/>
                    <a:pt x="278702" y="9936"/>
                    <a:pt x="278702" y="22193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1" name="Freeform: Shape 1140">
              <a:extLst>
                <a:ext uri="{FF2B5EF4-FFF2-40B4-BE49-F238E27FC236}">
                  <a16:creationId xmlns:a16="http://schemas.microsoft.com/office/drawing/2014/main" id="{4081A601-E962-2184-B682-569A97767158}"/>
                </a:ext>
              </a:extLst>
            </p:cNvPr>
            <p:cNvSpPr/>
            <p:nvPr/>
          </p:nvSpPr>
          <p:spPr>
            <a:xfrm>
              <a:off x="7877852" y="6227546"/>
              <a:ext cx="319094" cy="244653"/>
            </a:xfrm>
            <a:custGeom>
              <a:avLst/>
              <a:gdLst>
                <a:gd name="connsiteX0" fmla="*/ 0 w 220884"/>
                <a:gd name="connsiteY0" fmla="*/ 0 h 169354"/>
                <a:gd name="connsiteX1" fmla="*/ 88011 w 220884"/>
                <a:gd name="connsiteY1" fmla="*/ 59436 h 169354"/>
                <a:gd name="connsiteX2" fmla="*/ 101918 w 220884"/>
                <a:gd name="connsiteY2" fmla="*/ 169354 h 169354"/>
                <a:gd name="connsiteX3" fmla="*/ 120491 w 220884"/>
                <a:gd name="connsiteY3" fmla="*/ 169354 h 169354"/>
                <a:gd name="connsiteX4" fmla="*/ 133160 w 220884"/>
                <a:gd name="connsiteY4" fmla="*/ 57912 h 169354"/>
                <a:gd name="connsiteX5" fmla="*/ 220885 w 220884"/>
                <a:gd name="connsiteY5" fmla="*/ 0 h 169354"/>
                <a:gd name="connsiteX6" fmla="*/ 0 w 220884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884" h="169354">
                  <a:moveTo>
                    <a:pt x="0" y="0"/>
                  </a:moveTo>
                  <a:lnTo>
                    <a:pt x="88011" y="59436"/>
                  </a:lnTo>
                  <a:lnTo>
                    <a:pt x="101918" y="169354"/>
                  </a:lnTo>
                  <a:lnTo>
                    <a:pt x="120491" y="169354"/>
                  </a:lnTo>
                  <a:lnTo>
                    <a:pt x="133160" y="57912"/>
                  </a:lnTo>
                  <a:lnTo>
                    <a:pt x="220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92878DED-1FA7-5DB9-ABA8-1A807451A064}"/>
                </a:ext>
              </a:extLst>
            </p:cNvPr>
            <p:cNvSpPr/>
            <p:nvPr/>
          </p:nvSpPr>
          <p:spPr>
            <a:xfrm>
              <a:off x="7973484" y="6227546"/>
              <a:ext cx="223462" cy="244653"/>
            </a:xfrm>
            <a:custGeom>
              <a:avLst/>
              <a:gdLst>
                <a:gd name="connsiteX0" fmla="*/ 0 w 154685"/>
                <a:gd name="connsiteY0" fmla="*/ 0 h 169354"/>
                <a:gd name="connsiteX1" fmla="*/ 36195 w 154685"/>
                <a:gd name="connsiteY1" fmla="*/ 52292 h 169354"/>
                <a:gd name="connsiteX2" fmla="*/ 43529 w 154685"/>
                <a:gd name="connsiteY2" fmla="*/ 169354 h 169354"/>
                <a:gd name="connsiteX3" fmla="*/ 54292 w 154685"/>
                <a:gd name="connsiteY3" fmla="*/ 169354 h 169354"/>
                <a:gd name="connsiteX4" fmla="*/ 66961 w 154685"/>
                <a:gd name="connsiteY4" fmla="*/ 57912 h 169354"/>
                <a:gd name="connsiteX5" fmla="*/ 154686 w 154685"/>
                <a:gd name="connsiteY5" fmla="*/ 0 h 169354"/>
                <a:gd name="connsiteX6" fmla="*/ 0 w 154685"/>
                <a:gd name="connsiteY6" fmla="*/ 0 h 169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685" h="169354">
                  <a:moveTo>
                    <a:pt x="0" y="0"/>
                  </a:moveTo>
                  <a:lnTo>
                    <a:pt x="36195" y="52292"/>
                  </a:lnTo>
                  <a:lnTo>
                    <a:pt x="43529" y="169354"/>
                  </a:lnTo>
                  <a:lnTo>
                    <a:pt x="54292" y="169354"/>
                  </a:lnTo>
                  <a:lnTo>
                    <a:pt x="66961" y="57912"/>
                  </a:lnTo>
                  <a:lnTo>
                    <a:pt x="154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1281" name="Group 1280">
            <a:extLst>
              <a:ext uri="{FF2B5EF4-FFF2-40B4-BE49-F238E27FC236}">
                <a16:creationId xmlns:a16="http://schemas.microsoft.com/office/drawing/2014/main" id="{FCB85A8B-D229-4716-9E8C-98AE26FE5CF8}"/>
              </a:ext>
            </a:extLst>
          </p:cNvPr>
          <p:cNvGrpSpPr/>
          <p:nvPr/>
        </p:nvGrpSpPr>
        <p:grpSpPr>
          <a:xfrm>
            <a:off x="7103437" y="5808967"/>
            <a:ext cx="232544" cy="240111"/>
            <a:chOff x="7103437" y="5808967"/>
            <a:chExt cx="232544" cy="240111"/>
          </a:xfrm>
        </p:grpSpPr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E4E60501-516D-7A63-88A3-639A26052823}"/>
                </a:ext>
              </a:extLst>
            </p:cNvPr>
            <p:cNvSpPr/>
            <p:nvPr/>
          </p:nvSpPr>
          <p:spPr>
            <a:xfrm>
              <a:off x="7103437" y="5981380"/>
              <a:ext cx="232544" cy="67698"/>
            </a:xfrm>
            <a:custGeom>
              <a:avLst/>
              <a:gdLst>
                <a:gd name="connsiteX0" fmla="*/ 160972 w 160972"/>
                <a:gd name="connsiteY0" fmla="*/ 23431 h 46862"/>
                <a:gd name="connsiteX1" fmla="*/ 80486 w 160972"/>
                <a:gd name="connsiteY1" fmla="*/ 0 h 46862"/>
                <a:gd name="connsiteX2" fmla="*/ 0 w 160972"/>
                <a:gd name="connsiteY2" fmla="*/ 23431 h 46862"/>
                <a:gd name="connsiteX3" fmla="*/ 80486 w 160972"/>
                <a:gd name="connsiteY3" fmla="*/ 46863 h 46862"/>
                <a:gd name="connsiteX4" fmla="*/ 160972 w 160972"/>
                <a:gd name="connsiteY4" fmla="*/ 23431 h 46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972" h="46862">
                  <a:moveTo>
                    <a:pt x="160972" y="23431"/>
                  </a:moveTo>
                  <a:cubicBezTo>
                    <a:pt x="160972" y="10477"/>
                    <a:pt x="124968" y="0"/>
                    <a:pt x="80486" y="0"/>
                  </a:cubicBezTo>
                  <a:cubicBezTo>
                    <a:pt x="36004" y="0"/>
                    <a:pt x="0" y="10477"/>
                    <a:pt x="0" y="23431"/>
                  </a:cubicBezTo>
                  <a:cubicBezTo>
                    <a:pt x="0" y="36385"/>
                    <a:pt x="36004" y="46863"/>
                    <a:pt x="80486" y="46863"/>
                  </a:cubicBezTo>
                  <a:cubicBezTo>
                    <a:pt x="124968" y="46863"/>
                    <a:pt x="160972" y="36385"/>
                    <a:pt x="160972" y="23431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37" name="Graphic 36">
              <a:extLst>
                <a:ext uri="{FF2B5EF4-FFF2-40B4-BE49-F238E27FC236}">
                  <a16:creationId xmlns:a16="http://schemas.microsoft.com/office/drawing/2014/main" id="{288F5FE5-AA5A-CFDF-186C-DCD081607141}"/>
                </a:ext>
              </a:extLst>
            </p:cNvPr>
            <p:cNvGrpSpPr/>
            <p:nvPr/>
          </p:nvGrpSpPr>
          <p:grpSpPr>
            <a:xfrm>
              <a:off x="7110455" y="5808967"/>
              <a:ext cx="207500" cy="207638"/>
              <a:chOff x="5963887" y="4842700"/>
              <a:chExt cx="143636" cy="143732"/>
            </a:xfrm>
          </p:grpSpPr>
          <p:sp>
            <p:nvSpPr>
              <p:cNvPr id="1138" name="Freeform: Shape 1137">
                <a:extLst>
                  <a:ext uri="{FF2B5EF4-FFF2-40B4-BE49-F238E27FC236}">
                    <a16:creationId xmlns:a16="http://schemas.microsoft.com/office/drawing/2014/main" id="{5C74C125-6DE5-113F-C41C-5CB9EC128A0A}"/>
                  </a:ext>
                </a:extLst>
              </p:cNvPr>
              <p:cNvSpPr/>
              <p:nvPr/>
            </p:nvSpPr>
            <p:spPr>
              <a:xfrm>
                <a:off x="5963887" y="4842700"/>
                <a:ext cx="143636" cy="143732"/>
              </a:xfrm>
              <a:custGeom>
                <a:avLst/>
                <a:gdLst>
                  <a:gd name="connsiteX0" fmla="*/ 143637 w 143636"/>
                  <a:gd name="connsiteY0" fmla="*/ 71914 h 143732"/>
                  <a:gd name="connsiteX1" fmla="*/ 71819 w 143636"/>
                  <a:gd name="connsiteY1" fmla="*/ 143732 h 143732"/>
                  <a:gd name="connsiteX2" fmla="*/ 0 w 143636"/>
                  <a:gd name="connsiteY2" fmla="*/ 71914 h 143732"/>
                  <a:gd name="connsiteX3" fmla="*/ 71819 w 143636"/>
                  <a:gd name="connsiteY3" fmla="*/ 0 h 143732"/>
                  <a:gd name="connsiteX4" fmla="*/ 143637 w 143636"/>
                  <a:gd name="connsiteY4" fmla="*/ 71914 h 143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636" h="143732">
                    <a:moveTo>
                      <a:pt x="143637" y="71914"/>
                    </a:moveTo>
                    <a:cubicBezTo>
                      <a:pt x="143637" y="111633"/>
                      <a:pt x="111442" y="143732"/>
                      <a:pt x="71819" y="143732"/>
                    </a:cubicBezTo>
                    <a:cubicBezTo>
                      <a:pt x="32195" y="143732"/>
                      <a:pt x="0" y="111538"/>
                      <a:pt x="0" y="71914"/>
                    </a:cubicBezTo>
                    <a:cubicBezTo>
                      <a:pt x="0" y="32290"/>
                      <a:pt x="32195" y="0"/>
                      <a:pt x="71819" y="0"/>
                    </a:cubicBezTo>
                    <a:cubicBezTo>
                      <a:pt x="111442" y="0"/>
                      <a:pt x="143637" y="32194"/>
                      <a:pt x="143637" y="719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9" name="Freeform: Shape 1138">
                <a:extLst>
                  <a:ext uri="{FF2B5EF4-FFF2-40B4-BE49-F238E27FC236}">
                    <a16:creationId xmlns:a16="http://schemas.microsoft.com/office/drawing/2014/main" id="{2DEA937E-A754-3049-2287-4B3CB93DEB23}"/>
                  </a:ext>
                </a:extLst>
              </p:cNvPr>
              <p:cNvSpPr/>
              <p:nvPr/>
            </p:nvSpPr>
            <p:spPr>
              <a:xfrm>
                <a:off x="5977222" y="4855844"/>
                <a:ext cx="130301" cy="130587"/>
              </a:xfrm>
              <a:custGeom>
                <a:avLst/>
                <a:gdLst>
                  <a:gd name="connsiteX0" fmla="*/ 130302 w 130301"/>
                  <a:gd name="connsiteY0" fmla="*/ 58769 h 130587"/>
                  <a:gd name="connsiteX1" fmla="*/ 58484 w 130301"/>
                  <a:gd name="connsiteY1" fmla="*/ 130588 h 130587"/>
                  <a:gd name="connsiteX2" fmla="*/ 0 w 130301"/>
                  <a:gd name="connsiteY2" fmla="*/ 100394 h 130587"/>
                  <a:gd name="connsiteX3" fmla="*/ 41053 w 130301"/>
                  <a:gd name="connsiteY3" fmla="*/ 113348 h 130587"/>
                  <a:gd name="connsiteX4" fmla="*/ 112967 w 130301"/>
                  <a:gd name="connsiteY4" fmla="*/ 41529 h 130587"/>
                  <a:gd name="connsiteX5" fmla="*/ 99822 w 130301"/>
                  <a:gd name="connsiteY5" fmla="*/ 0 h 130587"/>
                  <a:gd name="connsiteX6" fmla="*/ 130207 w 130301"/>
                  <a:gd name="connsiteY6" fmla="*/ 58769 h 130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0301" h="130587">
                    <a:moveTo>
                      <a:pt x="130302" y="58769"/>
                    </a:moveTo>
                    <a:cubicBezTo>
                      <a:pt x="130302" y="98489"/>
                      <a:pt x="98203" y="130588"/>
                      <a:pt x="58484" y="130588"/>
                    </a:cubicBezTo>
                    <a:cubicBezTo>
                      <a:pt x="34290" y="130588"/>
                      <a:pt x="12859" y="118586"/>
                      <a:pt x="0" y="100394"/>
                    </a:cubicBezTo>
                    <a:cubicBezTo>
                      <a:pt x="11716" y="108585"/>
                      <a:pt x="25813" y="113348"/>
                      <a:pt x="41053" y="113348"/>
                    </a:cubicBezTo>
                    <a:cubicBezTo>
                      <a:pt x="80677" y="113348"/>
                      <a:pt x="112967" y="81153"/>
                      <a:pt x="112967" y="41529"/>
                    </a:cubicBezTo>
                    <a:cubicBezTo>
                      <a:pt x="112967" y="26003"/>
                      <a:pt x="108109" y="11811"/>
                      <a:pt x="99822" y="0"/>
                    </a:cubicBezTo>
                    <a:cubicBezTo>
                      <a:pt x="118205" y="13145"/>
                      <a:pt x="130207" y="34576"/>
                      <a:pt x="130207" y="58769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80" name="Group 1279">
            <a:extLst>
              <a:ext uri="{FF2B5EF4-FFF2-40B4-BE49-F238E27FC236}">
                <a16:creationId xmlns:a16="http://schemas.microsoft.com/office/drawing/2014/main" id="{FFED2944-3382-2C99-933B-13781DC255C7}"/>
              </a:ext>
            </a:extLst>
          </p:cNvPr>
          <p:cNvGrpSpPr/>
          <p:nvPr/>
        </p:nvGrpSpPr>
        <p:grpSpPr>
          <a:xfrm>
            <a:off x="7429964" y="6332675"/>
            <a:ext cx="288134" cy="297353"/>
            <a:chOff x="7429964" y="6332675"/>
            <a:chExt cx="288134" cy="297353"/>
          </a:xfrm>
        </p:grpSpPr>
        <p:sp>
          <p:nvSpPr>
            <p:cNvPr id="1132" name="Freeform: Shape 1131">
              <a:extLst>
                <a:ext uri="{FF2B5EF4-FFF2-40B4-BE49-F238E27FC236}">
                  <a16:creationId xmlns:a16="http://schemas.microsoft.com/office/drawing/2014/main" id="{F9C18251-5987-64C2-1A0D-E2AA685813E4}"/>
                </a:ext>
              </a:extLst>
            </p:cNvPr>
            <p:cNvSpPr/>
            <p:nvPr/>
          </p:nvSpPr>
          <p:spPr>
            <a:xfrm>
              <a:off x="7429964" y="6546368"/>
              <a:ext cx="288134" cy="83660"/>
            </a:xfrm>
            <a:custGeom>
              <a:avLst/>
              <a:gdLst>
                <a:gd name="connsiteX0" fmla="*/ 199454 w 199453"/>
                <a:gd name="connsiteY0" fmla="*/ 28956 h 57911"/>
                <a:gd name="connsiteX1" fmla="*/ 99727 w 199453"/>
                <a:gd name="connsiteY1" fmla="*/ 0 h 57911"/>
                <a:gd name="connsiteX2" fmla="*/ 0 w 199453"/>
                <a:gd name="connsiteY2" fmla="*/ 28956 h 57911"/>
                <a:gd name="connsiteX3" fmla="*/ 99727 w 199453"/>
                <a:gd name="connsiteY3" fmla="*/ 57912 h 57911"/>
                <a:gd name="connsiteX4" fmla="*/ 199454 w 199453"/>
                <a:gd name="connsiteY4" fmla="*/ 28956 h 57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453" h="57911">
                  <a:moveTo>
                    <a:pt x="199454" y="28956"/>
                  </a:moveTo>
                  <a:cubicBezTo>
                    <a:pt x="199454" y="12954"/>
                    <a:pt x="154781" y="0"/>
                    <a:pt x="99727" y="0"/>
                  </a:cubicBezTo>
                  <a:cubicBezTo>
                    <a:pt x="44672" y="0"/>
                    <a:pt x="0" y="12954"/>
                    <a:pt x="0" y="28956"/>
                  </a:cubicBezTo>
                  <a:cubicBezTo>
                    <a:pt x="0" y="44958"/>
                    <a:pt x="44672" y="57912"/>
                    <a:pt x="99727" y="57912"/>
                  </a:cubicBezTo>
                  <a:cubicBezTo>
                    <a:pt x="154781" y="57912"/>
                    <a:pt x="199454" y="44958"/>
                    <a:pt x="199454" y="28956"/>
                  </a:cubicBezTo>
                  <a:close/>
                </a:path>
              </a:pathLst>
            </a:custGeom>
            <a:solidFill>
              <a:schemeClr val="tx1">
                <a:alpha val="30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133" name="Graphic 36">
              <a:extLst>
                <a:ext uri="{FF2B5EF4-FFF2-40B4-BE49-F238E27FC236}">
                  <a16:creationId xmlns:a16="http://schemas.microsoft.com/office/drawing/2014/main" id="{EDED677F-B084-1662-E3D3-839F22D0680A}"/>
                </a:ext>
              </a:extLst>
            </p:cNvPr>
            <p:cNvGrpSpPr/>
            <p:nvPr/>
          </p:nvGrpSpPr>
          <p:grpSpPr>
            <a:xfrm>
              <a:off x="7438357" y="6332675"/>
              <a:ext cx="257449" cy="257312"/>
              <a:chOff x="6190868" y="5205222"/>
              <a:chExt cx="178212" cy="178117"/>
            </a:xfrm>
          </p:grpSpPr>
          <p:sp>
            <p:nvSpPr>
              <p:cNvPr id="1134" name="Freeform: Shape 1133">
                <a:extLst>
                  <a:ext uri="{FF2B5EF4-FFF2-40B4-BE49-F238E27FC236}">
                    <a16:creationId xmlns:a16="http://schemas.microsoft.com/office/drawing/2014/main" id="{2D689C4E-8F52-B59E-DE5D-0CFC0EC26921}"/>
                  </a:ext>
                </a:extLst>
              </p:cNvPr>
              <p:cNvSpPr/>
              <p:nvPr/>
            </p:nvSpPr>
            <p:spPr>
              <a:xfrm>
                <a:off x="6190868" y="5205222"/>
                <a:ext cx="178117" cy="178117"/>
              </a:xfrm>
              <a:custGeom>
                <a:avLst/>
                <a:gdLst>
                  <a:gd name="connsiteX0" fmla="*/ 178118 w 178117"/>
                  <a:gd name="connsiteY0" fmla="*/ 89059 h 178117"/>
                  <a:gd name="connsiteX1" fmla="*/ 89059 w 178117"/>
                  <a:gd name="connsiteY1" fmla="*/ 178117 h 178117"/>
                  <a:gd name="connsiteX2" fmla="*/ 0 w 178117"/>
                  <a:gd name="connsiteY2" fmla="*/ 89059 h 178117"/>
                  <a:gd name="connsiteX3" fmla="*/ 89059 w 178117"/>
                  <a:gd name="connsiteY3" fmla="*/ 0 h 178117"/>
                  <a:gd name="connsiteX4" fmla="*/ 178118 w 178117"/>
                  <a:gd name="connsiteY4" fmla="*/ 89059 h 17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8117" h="178117">
                    <a:moveTo>
                      <a:pt x="178118" y="89059"/>
                    </a:moveTo>
                    <a:cubicBezTo>
                      <a:pt x="178118" y="138208"/>
                      <a:pt x="138303" y="178117"/>
                      <a:pt x="89059" y="178117"/>
                    </a:cubicBezTo>
                    <a:cubicBezTo>
                      <a:pt x="39815" y="178117"/>
                      <a:pt x="0" y="138303"/>
                      <a:pt x="0" y="89059"/>
                    </a:cubicBezTo>
                    <a:cubicBezTo>
                      <a:pt x="0" y="39814"/>
                      <a:pt x="39815" y="0"/>
                      <a:pt x="89059" y="0"/>
                    </a:cubicBezTo>
                    <a:cubicBezTo>
                      <a:pt x="138303" y="0"/>
                      <a:pt x="178118" y="39910"/>
                      <a:pt x="178118" y="890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35" name="Freeform: Shape 1134">
                <a:extLst>
                  <a:ext uri="{FF2B5EF4-FFF2-40B4-BE49-F238E27FC236}">
                    <a16:creationId xmlns:a16="http://schemas.microsoft.com/office/drawing/2014/main" id="{9ACF7D43-BD7A-1C0D-F85B-2348BFF7C0C8}"/>
                  </a:ext>
                </a:extLst>
              </p:cNvPr>
              <p:cNvSpPr/>
              <p:nvPr/>
            </p:nvSpPr>
            <p:spPr>
              <a:xfrm>
                <a:off x="6207632" y="5221509"/>
                <a:ext cx="161448" cy="161734"/>
              </a:xfrm>
              <a:custGeom>
                <a:avLst/>
                <a:gdLst>
                  <a:gd name="connsiteX0" fmla="*/ 161354 w 161448"/>
                  <a:gd name="connsiteY0" fmla="*/ 72771 h 161734"/>
                  <a:gd name="connsiteX1" fmla="*/ 72390 w 161448"/>
                  <a:gd name="connsiteY1" fmla="*/ 161735 h 161734"/>
                  <a:gd name="connsiteX2" fmla="*/ 0 w 161448"/>
                  <a:gd name="connsiteY2" fmla="*/ 124301 h 161734"/>
                  <a:gd name="connsiteX3" fmla="*/ 50863 w 161448"/>
                  <a:gd name="connsiteY3" fmla="*/ 140398 h 161734"/>
                  <a:gd name="connsiteX4" fmla="*/ 140018 w 161448"/>
                  <a:gd name="connsiteY4" fmla="*/ 51435 h 161734"/>
                  <a:gd name="connsiteX5" fmla="*/ 123825 w 161448"/>
                  <a:gd name="connsiteY5" fmla="*/ 0 h 161734"/>
                  <a:gd name="connsiteX6" fmla="*/ 161449 w 161448"/>
                  <a:gd name="connsiteY6" fmla="*/ 72771 h 161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1448" h="161734">
                    <a:moveTo>
                      <a:pt x="161354" y="72771"/>
                    </a:moveTo>
                    <a:cubicBezTo>
                      <a:pt x="161354" y="121920"/>
                      <a:pt x="121539" y="161735"/>
                      <a:pt x="72390" y="161735"/>
                    </a:cubicBezTo>
                    <a:cubicBezTo>
                      <a:pt x="42386" y="161735"/>
                      <a:pt x="15907" y="146875"/>
                      <a:pt x="0" y="124301"/>
                    </a:cubicBezTo>
                    <a:cubicBezTo>
                      <a:pt x="14478" y="134493"/>
                      <a:pt x="32004" y="140398"/>
                      <a:pt x="50863" y="140398"/>
                    </a:cubicBezTo>
                    <a:cubicBezTo>
                      <a:pt x="100013" y="140398"/>
                      <a:pt x="140018" y="100584"/>
                      <a:pt x="140018" y="51435"/>
                    </a:cubicBezTo>
                    <a:cubicBezTo>
                      <a:pt x="140018" y="32290"/>
                      <a:pt x="133921" y="14573"/>
                      <a:pt x="123825" y="0"/>
                    </a:cubicBezTo>
                    <a:cubicBezTo>
                      <a:pt x="146590" y="16288"/>
                      <a:pt x="161449" y="42767"/>
                      <a:pt x="161449" y="72771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62" name="Group 1261">
            <a:extLst>
              <a:ext uri="{FF2B5EF4-FFF2-40B4-BE49-F238E27FC236}">
                <a16:creationId xmlns:a16="http://schemas.microsoft.com/office/drawing/2014/main" id="{87004FBD-AAD5-EFE0-946A-2C610A1C7F2F}"/>
              </a:ext>
            </a:extLst>
          </p:cNvPr>
          <p:cNvGrpSpPr/>
          <p:nvPr/>
        </p:nvGrpSpPr>
        <p:grpSpPr>
          <a:xfrm flipH="1">
            <a:off x="10056384" y="1995040"/>
            <a:ext cx="2145468" cy="4726697"/>
            <a:chOff x="5297971" y="1020055"/>
            <a:chExt cx="2360015" cy="5199367"/>
          </a:xfrm>
        </p:grpSpPr>
        <p:sp>
          <p:nvSpPr>
            <p:cNvPr id="379" name="Freeform: Shape 378">
              <a:extLst>
                <a:ext uri="{FF2B5EF4-FFF2-40B4-BE49-F238E27FC236}">
                  <a16:creationId xmlns:a16="http://schemas.microsoft.com/office/drawing/2014/main" id="{2AAC25F5-A528-C43C-C07B-C9320B18A3CE}"/>
                </a:ext>
              </a:extLst>
            </p:cNvPr>
            <p:cNvSpPr/>
            <p:nvPr/>
          </p:nvSpPr>
          <p:spPr>
            <a:xfrm>
              <a:off x="6619700" y="2354906"/>
              <a:ext cx="473618" cy="1029938"/>
            </a:xfrm>
            <a:custGeom>
              <a:avLst/>
              <a:gdLst>
                <a:gd name="connsiteX0" fmla="*/ 323469 w 327849"/>
                <a:gd name="connsiteY0" fmla="*/ 643033 h 712946"/>
                <a:gd name="connsiteX1" fmla="*/ 296704 w 327849"/>
                <a:gd name="connsiteY1" fmla="*/ 611219 h 712946"/>
                <a:gd name="connsiteX2" fmla="*/ 313563 w 327849"/>
                <a:gd name="connsiteY2" fmla="*/ 586930 h 712946"/>
                <a:gd name="connsiteX3" fmla="*/ 311658 w 327849"/>
                <a:gd name="connsiteY3" fmla="*/ 586168 h 712946"/>
                <a:gd name="connsiteX4" fmla="*/ 310325 w 327849"/>
                <a:gd name="connsiteY4" fmla="*/ 582073 h 712946"/>
                <a:gd name="connsiteX5" fmla="*/ 279559 w 327849"/>
                <a:gd name="connsiteY5" fmla="*/ 517588 h 712946"/>
                <a:gd name="connsiteX6" fmla="*/ 280225 w 327849"/>
                <a:gd name="connsiteY6" fmla="*/ 482632 h 712946"/>
                <a:gd name="connsiteX7" fmla="*/ 257746 w 327849"/>
                <a:gd name="connsiteY7" fmla="*/ 467773 h 712946"/>
                <a:gd name="connsiteX8" fmla="*/ 301371 w 327849"/>
                <a:gd name="connsiteY8" fmla="*/ 445484 h 712946"/>
                <a:gd name="connsiteX9" fmla="*/ 294989 w 327849"/>
                <a:gd name="connsiteY9" fmla="*/ 431578 h 712946"/>
                <a:gd name="connsiteX10" fmla="*/ 301180 w 327849"/>
                <a:gd name="connsiteY10" fmla="*/ 420910 h 712946"/>
                <a:gd name="connsiteX11" fmla="*/ 302705 w 327849"/>
                <a:gd name="connsiteY11" fmla="*/ 398431 h 712946"/>
                <a:gd name="connsiteX12" fmla="*/ 261461 w 327849"/>
                <a:gd name="connsiteY12" fmla="*/ 391763 h 712946"/>
                <a:gd name="connsiteX13" fmla="*/ 296704 w 327849"/>
                <a:gd name="connsiteY13" fmla="*/ 331660 h 712946"/>
                <a:gd name="connsiteX14" fmla="*/ 279463 w 327849"/>
                <a:gd name="connsiteY14" fmla="*/ 310229 h 712946"/>
                <a:gd name="connsiteX15" fmla="*/ 253460 w 327849"/>
                <a:gd name="connsiteY15" fmla="*/ 329946 h 712946"/>
                <a:gd name="connsiteX16" fmla="*/ 254794 w 327849"/>
                <a:gd name="connsiteY16" fmla="*/ 308991 h 712946"/>
                <a:gd name="connsiteX17" fmla="*/ 262700 w 327849"/>
                <a:gd name="connsiteY17" fmla="*/ 292417 h 712946"/>
                <a:gd name="connsiteX18" fmla="*/ 237458 w 327849"/>
                <a:gd name="connsiteY18" fmla="*/ 281368 h 712946"/>
                <a:gd name="connsiteX19" fmla="*/ 235363 w 327849"/>
                <a:gd name="connsiteY19" fmla="*/ 278987 h 712946"/>
                <a:gd name="connsiteX20" fmla="*/ 242506 w 327849"/>
                <a:gd name="connsiteY20" fmla="*/ 262985 h 712946"/>
                <a:gd name="connsiteX21" fmla="*/ 250126 w 327849"/>
                <a:gd name="connsiteY21" fmla="*/ 253936 h 712946"/>
                <a:gd name="connsiteX22" fmla="*/ 230410 w 327849"/>
                <a:gd name="connsiteY22" fmla="*/ 232124 h 712946"/>
                <a:gd name="connsiteX23" fmla="*/ 235458 w 327849"/>
                <a:gd name="connsiteY23" fmla="*/ 201835 h 712946"/>
                <a:gd name="connsiteX24" fmla="*/ 206312 w 327849"/>
                <a:gd name="connsiteY24" fmla="*/ 203263 h 712946"/>
                <a:gd name="connsiteX25" fmla="*/ 209740 w 327849"/>
                <a:gd name="connsiteY25" fmla="*/ 157353 h 712946"/>
                <a:gd name="connsiteX26" fmla="*/ 202121 w 327849"/>
                <a:gd name="connsiteY26" fmla="*/ 87630 h 712946"/>
                <a:gd name="connsiteX27" fmla="*/ 200406 w 327849"/>
                <a:gd name="connsiteY27" fmla="*/ 20288 h 712946"/>
                <a:gd name="connsiteX28" fmla="*/ 196025 w 327849"/>
                <a:gd name="connsiteY28" fmla="*/ 3334 h 712946"/>
                <a:gd name="connsiteX29" fmla="*/ 191548 w 327849"/>
                <a:gd name="connsiteY29" fmla="*/ 4667 h 712946"/>
                <a:gd name="connsiteX30" fmla="*/ 191548 w 327849"/>
                <a:gd name="connsiteY30" fmla="*/ 7620 h 712946"/>
                <a:gd name="connsiteX31" fmla="*/ 191548 w 327849"/>
                <a:gd name="connsiteY31" fmla="*/ 1524 h 712946"/>
                <a:gd name="connsiteX32" fmla="*/ 191548 w 327849"/>
                <a:gd name="connsiteY32" fmla="*/ 0 h 712946"/>
                <a:gd name="connsiteX33" fmla="*/ 187738 w 327849"/>
                <a:gd name="connsiteY33" fmla="*/ 4096 h 712946"/>
                <a:gd name="connsiteX34" fmla="*/ 187738 w 327849"/>
                <a:gd name="connsiteY34" fmla="*/ 4096 h 712946"/>
                <a:gd name="connsiteX35" fmla="*/ 186309 w 327849"/>
                <a:gd name="connsiteY35" fmla="*/ 6953 h 712946"/>
                <a:gd name="connsiteX36" fmla="*/ 186309 w 327849"/>
                <a:gd name="connsiteY36" fmla="*/ 6953 h 712946"/>
                <a:gd name="connsiteX37" fmla="*/ 175546 w 327849"/>
                <a:gd name="connsiteY37" fmla="*/ 160592 h 712946"/>
                <a:gd name="connsiteX38" fmla="*/ 175355 w 327849"/>
                <a:gd name="connsiteY38" fmla="*/ 161258 h 712946"/>
                <a:gd name="connsiteX39" fmla="*/ 174403 w 327849"/>
                <a:gd name="connsiteY39" fmla="*/ 163639 h 712946"/>
                <a:gd name="connsiteX40" fmla="*/ 174022 w 327849"/>
                <a:gd name="connsiteY40" fmla="*/ 164497 h 712946"/>
                <a:gd name="connsiteX41" fmla="*/ 172974 w 327849"/>
                <a:gd name="connsiteY41" fmla="*/ 166211 h 712946"/>
                <a:gd name="connsiteX42" fmla="*/ 172402 w 327849"/>
                <a:gd name="connsiteY42" fmla="*/ 166973 h 712946"/>
                <a:gd name="connsiteX43" fmla="*/ 171069 w 327849"/>
                <a:gd name="connsiteY43" fmla="*/ 168116 h 712946"/>
                <a:gd name="connsiteX44" fmla="*/ 170307 w 327849"/>
                <a:gd name="connsiteY44" fmla="*/ 168688 h 712946"/>
                <a:gd name="connsiteX45" fmla="*/ 168688 w 327849"/>
                <a:gd name="connsiteY45" fmla="*/ 169259 h 712946"/>
                <a:gd name="connsiteX46" fmla="*/ 167926 w 327849"/>
                <a:gd name="connsiteY46" fmla="*/ 169545 h 712946"/>
                <a:gd name="connsiteX47" fmla="*/ 164973 w 327849"/>
                <a:gd name="connsiteY47" fmla="*/ 169450 h 712946"/>
                <a:gd name="connsiteX48" fmla="*/ 161639 w 327849"/>
                <a:gd name="connsiteY48" fmla="*/ 150971 h 712946"/>
                <a:gd name="connsiteX49" fmla="*/ 152209 w 327849"/>
                <a:gd name="connsiteY49" fmla="*/ 160115 h 712946"/>
                <a:gd name="connsiteX50" fmla="*/ 159829 w 327849"/>
                <a:gd name="connsiteY50" fmla="*/ 201454 h 712946"/>
                <a:gd name="connsiteX51" fmla="*/ 141637 w 327849"/>
                <a:gd name="connsiteY51" fmla="*/ 197167 h 712946"/>
                <a:gd name="connsiteX52" fmla="*/ 104013 w 327849"/>
                <a:gd name="connsiteY52" fmla="*/ 210407 h 712946"/>
                <a:gd name="connsiteX53" fmla="*/ 111633 w 327849"/>
                <a:gd name="connsiteY53" fmla="*/ 250507 h 712946"/>
                <a:gd name="connsiteX54" fmla="*/ 110680 w 327849"/>
                <a:gd name="connsiteY54" fmla="*/ 274892 h 712946"/>
                <a:gd name="connsiteX55" fmla="*/ 119443 w 327849"/>
                <a:gd name="connsiteY55" fmla="*/ 310324 h 712946"/>
                <a:gd name="connsiteX56" fmla="*/ 99060 w 327849"/>
                <a:gd name="connsiteY56" fmla="*/ 290513 h 712946"/>
                <a:gd name="connsiteX57" fmla="*/ 90106 w 327849"/>
                <a:gd name="connsiteY57" fmla="*/ 305943 h 712946"/>
                <a:gd name="connsiteX58" fmla="*/ 96393 w 327849"/>
                <a:gd name="connsiteY58" fmla="*/ 320897 h 712946"/>
                <a:gd name="connsiteX59" fmla="*/ 94774 w 327849"/>
                <a:gd name="connsiteY59" fmla="*/ 335089 h 712946"/>
                <a:gd name="connsiteX60" fmla="*/ 113729 w 327849"/>
                <a:gd name="connsiteY60" fmla="*/ 363284 h 712946"/>
                <a:gd name="connsiteX61" fmla="*/ 83915 w 327849"/>
                <a:gd name="connsiteY61" fmla="*/ 358235 h 712946"/>
                <a:gd name="connsiteX62" fmla="*/ 64008 w 327849"/>
                <a:gd name="connsiteY62" fmla="*/ 347758 h 712946"/>
                <a:gd name="connsiteX63" fmla="*/ 81534 w 327849"/>
                <a:gd name="connsiteY63" fmla="*/ 379762 h 712946"/>
                <a:gd name="connsiteX64" fmla="*/ 91440 w 327849"/>
                <a:gd name="connsiteY64" fmla="*/ 410146 h 712946"/>
                <a:gd name="connsiteX65" fmla="*/ 70294 w 327849"/>
                <a:gd name="connsiteY65" fmla="*/ 423196 h 712946"/>
                <a:gd name="connsiteX66" fmla="*/ 73247 w 327849"/>
                <a:gd name="connsiteY66" fmla="*/ 439960 h 712946"/>
                <a:gd name="connsiteX67" fmla="*/ 49911 w 327849"/>
                <a:gd name="connsiteY67" fmla="*/ 441293 h 712946"/>
                <a:gd name="connsiteX68" fmla="*/ 78867 w 327849"/>
                <a:gd name="connsiteY68" fmla="*/ 474726 h 712946"/>
                <a:gd name="connsiteX69" fmla="*/ 51244 w 327849"/>
                <a:gd name="connsiteY69" fmla="*/ 485870 h 712946"/>
                <a:gd name="connsiteX70" fmla="*/ 71438 w 327849"/>
                <a:gd name="connsiteY70" fmla="*/ 505587 h 712946"/>
                <a:gd name="connsiteX71" fmla="*/ 8001 w 327849"/>
                <a:gd name="connsiteY71" fmla="*/ 510349 h 712946"/>
                <a:gd name="connsiteX72" fmla="*/ 22003 w 327849"/>
                <a:gd name="connsiteY72" fmla="*/ 526828 h 712946"/>
                <a:gd name="connsiteX73" fmla="*/ 10858 w 327849"/>
                <a:gd name="connsiteY73" fmla="*/ 546735 h 712946"/>
                <a:gd name="connsiteX74" fmla="*/ 38195 w 327849"/>
                <a:gd name="connsiteY74" fmla="*/ 563594 h 712946"/>
                <a:gd name="connsiteX75" fmla="*/ 3334 w 327849"/>
                <a:gd name="connsiteY75" fmla="*/ 574453 h 712946"/>
                <a:gd name="connsiteX76" fmla="*/ 0 w 327849"/>
                <a:gd name="connsiteY76" fmla="*/ 606838 h 712946"/>
                <a:gd name="connsiteX77" fmla="*/ 21717 w 327849"/>
                <a:gd name="connsiteY77" fmla="*/ 616363 h 712946"/>
                <a:gd name="connsiteX78" fmla="*/ 11049 w 327849"/>
                <a:gd name="connsiteY78" fmla="*/ 633793 h 712946"/>
                <a:gd name="connsiteX79" fmla="*/ 55531 w 327849"/>
                <a:gd name="connsiteY79" fmla="*/ 631222 h 712946"/>
                <a:gd name="connsiteX80" fmla="*/ 34290 w 327849"/>
                <a:gd name="connsiteY80" fmla="*/ 656082 h 712946"/>
                <a:gd name="connsiteX81" fmla="*/ 45434 w 327849"/>
                <a:gd name="connsiteY81" fmla="*/ 667988 h 712946"/>
                <a:gd name="connsiteX82" fmla="*/ 31242 w 327849"/>
                <a:gd name="connsiteY82" fmla="*/ 680752 h 712946"/>
                <a:gd name="connsiteX83" fmla="*/ 51149 w 327849"/>
                <a:gd name="connsiteY83" fmla="*/ 697230 h 712946"/>
                <a:gd name="connsiteX84" fmla="*/ 96107 w 327849"/>
                <a:gd name="connsiteY84" fmla="*/ 686372 h 712946"/>
                <a:gd name="connsiteX85" fmla="*/ 130588 w 327849"/>
                <a:gd name="connsiteY85" fmla="*/ 712660 h 712946"/>
                <a:gd name="connsiteX86" fmla="*/ 134302 w 327849"/>
                <a:gd name="connsiteY86" fmla="*/ 712946 h 712946"/>
                <a:gd name="connsiteX87" fmla="*/ 135064 w 327849"/>
                <a:gd name="connsiteY87" fmla="*/ 712946 h 712946"/>
                <a:gd name="connsiteX88" fmla="*/ 137731 w 327849"/>
                <a:gd name="connsiteY88" fmla="*/ 712851 h 712946"/>
                <a:gd name="connsiteX89" fmla="*/ 138398 w 327849"/>
                <a:gd name="connsiteY89" fmla="*/ 712756 h 712946"/>
                <a:gd name="connsiteX90" fmla="*/ 140779 w 327849"/>
                <a:gd name="connsiteY90" fmla="*/ 712375 h 712946"/>
                <a:gd name="connsiteX91" fmla="*/ 141351 w 327849"/>
                <a:gd name="connsiteY91" fmla="*/ 712184 h 712946"/>
                <a:gd name="connsiteX92" fmla="*/ 143542 w 327849"/>
                <a:gd name="connsiteY92" fmla="*/ 711518 h 712946"/>
                <a:gd name="connsiteX93" fmla="*/ 144018 w 327849"/>
                <a:gd name="connsiteY93" fmla="*/ 711232 h 712946"/>
                <a:gd name="connsiteX94" fmla="*/ 146018 w 327849"/>
                <a:gd name="connsiteY94" fmla="*/ 710279 h 712946"/>
                <a:gd name="connsiteX95" fmla="*/ 146494 w 327849"/>
                <a:gd name="connsiteY95" fmla="*/ 709993 h 712946"/>
                <a:gd name="connsiteX96" fmla="*/ 148304 w 327849"/>
                <a:gd name="connsiteY96" fmla="*/ 708851 h 712946"/>
                <a:gd name="connsiteX97" fmla="*/ 148780 w 327849"/>
                <a:gd name="connsiteY97" fmla="*/ 708469 h 712946"/>
                <a:gd name="connsiteX98" fmla="*/ 150400 w 327849"/>
                <a:gd name="connsiteY98" fmla="*/ 707231 h 712946"/>
                <a:gd name="connsiteX99" fmla="*/ 151162 w 327849"/>
                <a:gd name="connsiteY99" fmla="*/ 706564 h 712946"/>
                <a:gd name="connsiteX100" fmla="*/ 152495 w 327849"/>
                <a:gd name="connsiteY100" fmla="*/ 705422 h 712946"/>
                <a:gd name="connsiteX101" fmla="*/ 152686 w 327849"/>
                <a:gd name="connsiteY101" fmla="*/ 705231 h 712946"/>
                <a:gd name="connsiteX102" fmla="*/ 152686 w 327849"/>
                <a:gd name="connsiteY102" fmla="*/ 705231 h 712946"/>
                <a:gd name="connsiteX103" fmla="*/ 170688 w 327849"/>
                <a:gd name="connsiteY103" fmla="*/ 690753 h 712946"/>
                <a:gd name="connsiteX104" fmla="*/ 225362 w 327849"/>
                <a:gd name="connsiteY104" fmla="*/ 692563 h 712946"/>
                <a:gd name="connsiteX105" fmla="*/ 268510 w 327849"/>
                <a:gd name="connsiteY105" fmla="*/ 700278 h 712946"/>
                <a:gd name="connsiteX106" fmla="*/ 274987 w 327849"/>
                <a:gd name="connsiteY106" fmla="*/ 674465 h 712946"/>
                <a:gd name="connsiteX107" fmla="*/ 323279 w 327849"/>
                <a:gd name="connsiteY107" fmla="*/ 643223 h 71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327849" h="712946">
                  <a:moveTo>
                    <a:pt x="323469" y="643033"/>
                  </a:moveTo>
                  <a:cubicBezTo>
                    <a:pt x="315944" y="634174"/>
                    <a:pt x="294704" y="626269"/>
                    <a:pt x="296704" y="611219"/>
                  </a:cubicBezTo>
                  <a:cubicBezTo>
                    <a:pt x="298133" y="600551"/>
                    <a:pt x="317183" y="601504"/>
                    <a:pt x="313563" y="586930"/>
                  </a:cubicBezTo>
                  <a:cubicBezTo>
                    <a:pt x="312896" y="586740"/>
                    <a:pt x="312230" y="586359"/>
                    <a:pt x="311658" y="586168"/>
                  </a:cubicBezTo>
                  <a:cubicBezTo>
                    <a:pt x="311372" y="584930"/>
                    <a:pt x="310991" y="583597"/>
                    <a:pt x="310325" y="582073"/>
                  </a:cubicBezTo>
                  <a:cubicBezTo>
                    <a:pt x="300704" y="559403"/>
                    <a:pt x="238125" y="544639"/>
                    <a:pt x="279559" y="517588"/>
                  </a:cubicBezTo>
                  <a:cubicBezTo>
                    <a:pt x="293465" y="508540"/>
                    <a:pt x="302228" y="491490"/>
                    <a:pt x="280225" y="482632"/>
                  </a:cubicBezTo>
                  <a:cubicBezTo>
                    <a:pt x="270319" y="478631"/>
                    <a:pt x="231743" y="483489"/>
                    <a:pt x="257746" y="467773"/>
                  </a:cubicBezTo>
                  <a:cubicBezTo>
                    <a:pt x="271653" y="459391"/>
                    <a:pt x="301752" y="467106"/>
                    <a:pt x="301371" y="445484"/>
                  </a:cubicBezTo>
                  <a:cubicBezTo>
                    <a:pt x="301371" y="439960"/>
                    <a:pt x="294989" y="435388"/>
                    <a:pt x="294989" y="431578"/>
                  </a:cubicBezTo>
                  <a:cubicBezTo>
                    <a:pt x="294989" y="424529"/>
                    <a:pt x="300133" y="425672"/>
                    <a:pt x="301180" y="420910"/>
                  </a:cubicBezTo>
                  <a:cubicBezTo>
                    <a:pt x="302705" y="413861"/>
                    <a:pt x="303085" y="406432"/>
                    <a:pt x="302705" y="398431"/>
                  </a:cubicBezTo>
                  <a:cubicBezTo>
                    <a:pt x="289465" y="396526"/>
                    <a:pt x="270891" y="404813"/>
                    <a:pt x="261461" y="391763"/>
                  </a:cubicBezTo>
                  <a:cubicBezTo>
                    <a:pt x="287464" y="378238"/>
                    <a:pt x="295370" y="359283"/>
                    <a:pt x="296704" y="331660"/>
                  </a:cubicBezTo>
                  <a:cubicBezTo>
                    <a:pt x="297371" y="318706"/>
                    <a:pt x="296037" y="293656"/>
                    <a:pt x="279463" y="310229"/>
                  </a:cubicBezTo>
                  <a:cubicBezTo>
                    <a:pt x="269462" y="320326"/>
                    <a:pt x="274034" y="335089"/>
                    <a:pt x="253460" y="329946"/>
                  </a:cubicBezTo>
                  <a:cubicBezTo>
                    <a:pt x="253175" y="322707"/>
                    <a:pt x="252698" y="315754"/>
                    <a:pt x="254794" y="308991"/>
                  </a:cubicBezTo>
                  <a:cubicBezTo>
                    <a:pt x="256413" y="303657"/>
                    <a:pt x="262795" y="297751"/>
                    <a:pt x="262700" y="292417"/>
                  </a:cubicBezTo>
                  <a:cubicBezTo>
                    <a:pt x="262128" y="270796"/>
                    <a:pt x="248317" y="290798"/>
                    <a:pt x="237458" y="281368"/>
                  </a:cubicBezTo>
                  <a:cubicBezTo>
                    <a:pt x="236601" y="280511"/>
                    <a:pt x="235934" y="279749"/>
                    <a:pt x="235363" y="278987"/>
                  </a:cubicBezTo>
                  <a:cubicBezTo>
                    <a:pt x="237744" y="273177"/>
                    <a:pt x="240316" y="268129"/>
                    <a:pt x="242506" y="262985"/>
                  </a:cubicBezTo>
                  <a:cubicBezTo>
                    <a:pt x="245840" y="259842"/>
                    <a:pt x="249174" y="256794"/>
                    <a:pt x="250126" y="253936"/>
                  </a:cubicBezTo>
                  <a:cubicBezTo>
                    <a:pt x="256699" y="234124"/>
                    <a:pt x="245078" y="233077"/>
                    <a:pt x="230410" y="232124"/>
                  </a:cubicBezTo>
                  <a:cubicBezTo>
                    <a:pt x="235267" y="227076"/>
                    <a:pt x="244221" y="207835"/>
                    <a:pt x="235458" y="201835"/>
                  </a:cubicBezTo>
                  <a:cubicBezTo>
                    <a:pt x="226028" y="195358"/>
                    <a:pt x="216884" y="212884"/>
                    <a:pt x="206312" y="203263"/>
                  </a:cubicBezTo>
                  <a:cubicBezTo>
                    <a:pt x="216598" y="187547"/>
                    <a:pt x="218694" y="174307"/>
                    <a:pt x="209740" y="157353"/>
                  </a:cubicBezTo>
                  <a:cubicBezTo>
                    <a:pt x="209740" y="157353"/>
                    <a:pt x="191548" y="144875"/>
                    <a:pt x="202121" y="87630"/>
                  </a:cubicBezTo>
                  <a:cubicBezTo>
                    <a:pt x="202692" y="84772"/>
                    <a:pt x="201454" y="23146"/>
                    <a:pt x="200406" y="20288"/>
                  </a:cubicBezTo>
                  <a:cubicBezTo>
                    <a:pt x="198406" y="14383"/>
                    <a:pt x="195453" y="10192"/>
                    <a:pt x="196025" y="3334"/>
                  </a:cubicBezTo>
                  <a:cubicBezTo>
                    <a:pt x="193262" y="2095"/>
                    <a:pt x="193072" y="4191"/>
                    <a:pt x="191548" y="4667"/>
                  </a:cubicBezTo>
                  <a:lnTo>
                    <a:pt x="191548" y="7620"/>
                  </a:lnTo>
                  <a:cubicBezTo>
                    <a:pt x="191548" y="5620"/>
                    <a:pt x="191548" y="3524"/>
                    <a:pt x="191548" y="1524"/>
                  </a:cubicBezTo>
                  <a:lnTo>
                    <a:pt x="191548" y="0"/>
                  </a:lnTo>
                  <a:cubicBezTo>
                    <a:pt x="190024" y="952"/>
                    <a:pt x="188785" y="2381"/>
                    <a:pt x="187738" y="4096"/>
                  </a:cubicBezTo>
                  <a:lnTo>
                    <a:pt x="187738" y="4096"/>
                  </a:lnTo>
                  <a:cubicBezTo>
                    <a:pt x="187262" y="4953"/>
                    <a:pt x="186785" y="5905"/>
                    <a:pt x="186309" y="6953"/>
                  </a:cubicBezTo>
                  <a:cubicBezTo>
                    <a:pt x="186309" y="6953"/>
                    <a:pt x="186309" y="6953"/>
                    <a:pt x="186309" y="6953"/>
                  </a:cubicBezTo>
                  <a:cubicBezTo>
                    <a:pt x="182309" y="16478"/>
                    <a:pt x="178594" y="150876"/>
                    <a:pt x="175546" y="160592"/>
                  </a:cubicBezTo>
                  <a:cubicBezTo>
                    <a:pt x="175546" y="160782"/>
                    <a:pt x="175450" y="160972"/>
                    <a:pt x="175355" y="161258"/>
                  </a:cubicBezTo>
                  <a:cubicBezTo>
                    <a:pt x="175069" y="162115"/>
                    <a:pt x="174784" y="162877"/>
                    <a:pt x="174403" y="163639"/>
                  </a:cubicBezTo>
                  <a:cubicBezTo>
                    <a:pt x="174308" y="163925"/>
                    <a:pt x="174117" y="164211"/>
                    <a:pt x="174022" y="164497"/>
                  </a:cubicBezTo>
                  <a:cubicBezTo>
                    <a:pt x="173736" y="165068"/>
                    <a:pt x="173355" y="165640"/>
                    <a:pt x="172974" y="166211"/>
                  </a:cubicBezTo>
                  <a:cubicBezTo>
                    <a:pt x="172784" y="166497"/>
                    <a:pt x="172593" y="166783"/>
                    <a:pt x="172402" y="166973"/>
                  </a:cubicBezTo>
                  <a:cubicBezTo>
                    <a:pt x="172021" y="167449"/>
                    <a:pt x="171545" y="167830"/>
                    <a:pt x="171069" y="168116"/>
                  </a:cubicBezTo>
                  <a:cubicBezTo>
                    <a:pt x="170879" y="168307"/>
                    <a:pt x="170593" y="168497"/>
                    <a:pt x="170307" y="168688"/>
                  </a:cubicBezTo>
                  <a:cubicBezTo>
                    <a:pt x="169831" y="168973"/>
                    <a:pt x="169259" y="169164"/>
                    <a:pt x="168688" y="169259"/>
                  </a:cubicBezTo>
                  <a:cubicBezTo>
                    <a:pt x="168402" y="169259"/>
                    <a:pt x="168116" y="169450"/>
                    <a:pt x="167926" y="169545"/>
                  </a:cubicBezTo>
                  <a:cubicBezTo>
                    <a:pt x="167068" y="169640"/>
                    <a:pt x="166116" y="169640"/>
                    <a:pt x="164973" y="169450"/>
                  </a:cubicBezTo>
                  <a:cubicBezTo>
                    <a:pt x="164592" y="164116"/>
                    <a:pt x="167068" y="153257"/>
                    <a:pt x="161639" y="150971"/>
                  </a:cubicBezTo>
                  <a:cubicBezTo>
                    <a:pt x="152781" y="147256"/>
                    <a:pt x="153352" y="154972"/>
                    <a:pt x="152209" y="160115"/>
                  </a:cubicBezTo>
                  <a:cubicBezTo>
                    <a:pt x="149447" y="173641"/>
                    <a:pt x="162496" y="186880"/>
                    <a:pt x="159829" y="201454"/>
                  </a:cubicBezTo>
                  <a:cubicBezTo>
                    <a:pt x="153448" y="202978"/>
                    <a:pt x="146875" y="199453"/>
                    <a:pt x="141637" y="197167"/>
                  </a:cubicBezTo>
                  <a:cubicBezTo>
                    <a:pt x="135064" y="229648"/>
                    <a:pt x="116776" y="197548"/>
                    <a:pt x="104013" y="210407"/>
                  </a:cubicBezTo>
                  <a:cubicBezTo>
                    <a:pt x="96107" y="218408"/>
                    <a:pt x="112204" y="240792"/>
                    <a:pt x="111633" y="250507"/>
                  </a:cubicBezTo>
                  <a:cubicBezTo>
                    <a:pt x="92107" y="246317"/>
                    <a:pt x="106585" y="267367"/>
                    <a:pt x="110680" y="274892"/>
                  </a:cubicBezTo>
                  <a:cubicBezTo>
                    <a:pt x="117158" y="287179"/>
                    <a:pt x="120491" y="296418"/>
                    <a:pt x="119443" y="310324"/>
                  </a:cubicBezTo>
                  <a:cubicBezTo>
                    <a:pt x="106680" y="311277"/>
                    <a:pt x="109156" y="295656"/>
                    <a:pt x="99060" y="290513"/>
                  </a:cubicBezTo>
                  <a:cubicBezTo>
                    <a:pt x="81439" y="281464"/>
                    <a:pt x="86582" y="296132"/>
                    <a:pt x="90106" y="305943"/>
                  </a:cubicBezTo>
                  <a:cubicBezTo>
                    <a:pt x="92488" y="312515"/>
                    <a:pt x="95345" y="313753"/>
                    <a:pt x="96393" y="320897"/>
                  </a:cubicBezTo>
                  <a:cubicBezTo>
                    <a:pt x="97060" y="325660"/>
                    <a:pt x="93631" y="330803"/>
                    <a:pt x="94774" y="335089"/>
                  </a:cubicBezTo>
                  <a:cubicBezTo>
                    <a:pt x="97250" y="343852"/>
                    <a:pt x="121539" y="352615"/>
                    <a:pt x="113729" y="363284"/>
                  </a:cubicBezTo>
                  <a:cubicBezTo>
                    <a:pt x="106394" y="373285"/>
                    <a:pt x="88963" y="363664"/>
                    <a:pt x="83915" y="358235"/>
                  </a:cubicBezTo>
                  <a:cubicBezTo>
                    <a:pt x="79343" y="353377"/>
                    <a:pt x="73533" y="334804"/>
                    <a:pt x="64008" y="347758"/>
                  </a:cubicBezTo>
                  <a:cubicBezTo>
                    <a:pt x="56197" y="358330"/>
                    <a:pt x="76009" y="372809"/>
                    <a:pt x="81534" y="379762"/>
                  </a:cubicBezTo>
                  <a:cubicBezTo>
                    <a:pt x="90202" y="390620"/>
                    <a:pt x="92107" y="395954"/>
                    <a:pt x="91440" y="410146"/>
                  </a:cubicBezTo>
                  <a:cubicBezTo>
                    <a:pt x="76390" y="411099"/>
                    <a:pt x="67913" y="407860"/>
                    <a:pt x="70294" y="423196"/>
                  </a:cubicBezTo>
                  <a:cubicBezTo>
                    <a:pt x="71152" y="428911"/>
                    <a:pt x="80963" y="432244"/>
                    <a:pt x="73247" y="439960"/>
                  </a:cubicBezTo>
                  <a:cubicBezTo>
                    <a:pt x="67723" y="445580"/>
                    <a:pt x="56483" y="441674"/>
                    <a:pt x="49911" y="441293"/>
                  </a:cubicBezTo>
                  <a:cubicBezTo>
                    <a:pt x="48006" y="458057"/>
                    <a:pt x="75438" y="459105"/>
                    <a:pt x="78867" y="474726"/>
                  </a:cubicBezTo>
                  <a:cubicBezTo>
                    <a:pt x="68199" y="474917"/>
                    <a:pt x="50101" y="472249"/>
                    <a:pt x="51244" y="485870"/>
                  </a:cubicBezTo>
                  <a:cubicBezTo>
                    <a:pt x="52483" y="501110"/>
                    <a:pt x="71723" y="489109"/>
                    <a:pt x="71438" y="505587"/>
                  </a:cubicBezTo>
                  <a:cubicBezTo>
                    <a:pt x="70961" y="535591"/>
                    <a:pt x="19526" y="508349"/>
                    <a:pt x="8001" y="510349"/>
                  </a:cubicBezTo>
                  <a:cubicBezTo>
                    <a:pt x="6667" y="522637"/>
                    <a:pt x="19145" y="519970"/>
                    <a:pt x="22003" y="526828"/>
                  </a:cubicBezTo>
                  <a:cubicBezTo>
                    <a:pt x="27242" y="540068"/>
                    <a:pt x="16288" y="538639"/>
                    <a:pt x="10858" y="546735"/>
                  </a:cubicBezTo>
                  <a:cubicBezTo>
                    <a:pt x="23050" y="549116"/>
                    <a:pt x="44863" y="544259"/>
                    <a:pt x="38195" y="563594"/>
                  </a:cubicBezTo>
                  <a:cubicBezTo>
                    <a:pt x="27718" y="565023"/>
                    <a:pt x="9906" y="565118"/>
                    <a:pt x="3334" y="574453"/>
                  </a:cubicBezTo>
                  <a:cubicBezTo>
                    <a:pt x="-3429" y="584263"/>
                    <a:pt x="6096" y="597789"/>
                    <a:pt x="0" y="606838"/>
                  </a:cubicBezTo>
                  <a:cubicBezTo>
                    <a:pt x="9049" y="609790"/>
                    <a:pt x="20193" y="604361"/>
                    <a:pt x="21717" y="616363"/>
                  </a:cubicBezTo>
                  <a:cubicBezTo>
                    <a:pt x="23146" y="627697"/>
                    <a:pt x="12192" y="623888"/>
                    <a:pt x="11049" y="633793"/>
                  </a:cubicBezTo>
                  <a:cubicBezTo>
                    <a:pt x="25146" y="638937"/>
                    <a:pt x="44863" y="623697"/>
                    <a:pt x="55531" y="631222"/>
                  </a:cubicBezTo>
                  <a:cubicBezTo>
                    <a:pt x="78486" y="647224"/>
                    <a:pt x="40862" y="651415"/>
                    <a:pt x="34290" y="656082"/>
                  </a:cubicBezTo>
                  <a:cubicBezTo>
                    <a:pt x="34957" y="662845"/>
                    <a:pt x="44387" y="663702"/>
                    <a:pt x="45434" y="667988"/>
                  </a:cubicBezTo>
                  <a:cubicBezTo>
                    <a:pt x="48958" y="682371"/>
                    <a:pt x="38386" y="673227"/>
                    <a:pt x="31242" y="680752"/>
                  </a:cubicBezTo>
                  <a:cubicBezTo>
                    <a:pt x="18669" y="693992"/>
                    <a:pt x="39624" y="698754"/>
                    <a:pt x="51149" y="697230"/>
                  </a:cubicBezTo>
                  <a:cubicBezTo>
                    <a:pt x="65151" y="695420"/>
                    <a:pt x="80486" y="681038"/>
                    <a:pt x="96107" y="686372"/>
                  </a:cubicBezTo>
                  <a:cubicBezTo>
                    <a:pt x="111919" y="691801"/>
                    <a:pt x="111823" y="709898"/>
                    <a:pt x="130588" y="712660"/>
                  </a:cubicBezTo>
                  <a:cubicBezTo>
                    <a:pt x="131921" y="712851"/>
                    <a:pt x="133159" y="712946"/>
                    <a:pt x="134302" y="712946"/>
                  </a:cubicBezTo>
                  <a:cubicBezTo>
                    <a:pt x="134588" y="712946"/>
                    <a:pt x="134779" y="712946"/>
                    <a:pt x="135064" y="712946"/>
                  </a:cubicBezTo>
                  <a:cubicBezTo>
                    <a:pt x="135922" y="712946"/>
                    <a:pt x="136874" y="712946"/>
                    <a:pt x="137731" y="712851"/>
                  </a:cubicBezTo>
                  <a:cubicBezTo>
                    <a:pt x="137922" y="712851"/>
                    <a:pt x="138113" y="712756"/>
                    <a:pt x="138398" y="712756"/>
                  </a:cubicBezTo>
                  <a:cubicBezTo>
                    <a:pt x="139255" y="712660"/>
                    <a:pt x="140017" y="712565"/>
                    <a:pt x="140779" y="712375"/>
                  </a:cubicBezTo>
                  <a:cubicBezTo>
                    <a:pt x="140970" y="712375"/>
                    <a:pt x="141160" y="712280"/>
                    <a:pt x="141351" y="712184"/>
                  </a:cubicBezTo>
                  <a:cubicBezTo>
                    <a:pt x="142113" y="711994"/>
                    <a:pt x="142875" y="711708"/>
                    <a:pt x="143542" y="711518"/>
                  </a:cubicBezTo>
                  <a:cubicBezTo>
                    <a:pt x="143732" y="711422"/>
                    <a:pt x="143827" y="711327"/>
                    <a:pt x="144018" y="711232"/>
                  </a:cubicBezTo>
                  <a:cubicBezTo>
                    <a:pt x="144685" y="710946"/>
                    <a:pt x="145351" y="710660"/>
                    <a:pt x="146018" y="710279"/>
                  </a:cubicBezTo>
                  <a:cubicBezTo>
                    <a:pt x="146209" y="710279"/>
                    <a:pt x="146304" y="710089"/>
                    <a:pt x="146494" y="709993"/>
                  </a:cubicBezTo>
                  <a:cubicBezTo>
                    <a:pt x="147161" y="709613"/>
                    <a:pt x="147733" y="709231"/>
                    <a:pt x="148304" y="708851"/>
                  </a:cubicBezTo>
                  <a:cubicBezTo>
                    <a:pt x="148495" y="708755"/>
                    <a:pt x="148685" y="708565"/>
                    <a:pt x="148780" y="708469"/>
                  </a:cubicBezTo>
                  <a:cubicBezTo>
                    <a:pt x="149352" y="708088"/>
                    <a:pt x="149923" y="707612"/>
                    <a:pt x="150400" y="707231"/>
                  </a:cubicBezTo>
                  <a:cubicBezTo>
                    <a:pt x="150590" y="707041"/>
                    <a:pt x="150876" y="706850"/>
                    <a:pt x="151162" y="706564"/>
                  </a:cubicBezTo>
                  <a:cubicBezTo>
                    <a:pt x="151638" y="706184"/>
                    <a:pt x="152019" y="705802"/>
                    <a:pt x="152495" y="705422"/>
                  </a:cubicBezTo>
                  <a:cubicBezTo>
                    <a:pt x="152495" y="705422"/>
                    <a:pt x="152590" y="705326"/>
                    <a:pt x="152686" y="705231"/>
                  </a:cubicBezTo>
                  <a:lnTo>
                    <a:pt x="152686" y="705231"/>
                  </a:lnTo>
                  <a:cubicBezTo>
                    <a:pt x="157925" y="700373"/>
                    <a:pt x="162782" y="694468"/>
                    <a:pt x="170688" y="690753"/>
                  </a:cubicBezTo>
                  <a:cubicBezTo>
                    <a:pt x="185356" y="683895"/>
                    <a:pt x="210502" y="687229"/>
                    <a:pt x="225362" y="692563"/>
                  </a:cubicBezTo>
                  <a:cubicBezTo>
                    <a:pt x="239268" y="697516"/>
                    <a:pt x="252889" y="703897"/>
                    <a:pt x="268510" y="700278"/>
                  </a:cubicBezTo>
                  <a:cubicBezTo>
                    <a:pt x="290036" y="695325"/>
                    <a:pt x="277463" y="688562"/>
                    <a:pt x="274987" y="674465"/>
                  </a:cubicBezTo>
                  <a:cubicBezTo>
                    <a:pt x="291179" y="667893"/>
                    <a:pt x="343471" y="667322"/>
                    <a:pt x="323279" y="643223"/>
                  </a:cubicBezTo>
                  <a:close/>
                </a:path>
              </a:pathLst>
            </a:custGeom>
            <a:solidFill>
              <a:srgbClr val="08331E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7F85BCDF-D08B-9A40-800E-43B499C16898}"/>
                </a:ext>
              </a:extLst>
            </p:cNvPr>
            <p:cNvSpPr/>
            <p:nvPr/>
          </p:nvSpPr>
          <p:spPr>
            <a:xfrm>
              <a:off x="6043154" y="2377314"/>
              <a:ext cx="573040" cy="984847"/>
            </a:xfrm>
            <a:custGeom>
              <a:avLst/>
              <a:gdLst>
                <a:gd name="connsiteX0" fmla="*/ 42101 w 396671"/>
                <a:gd name="connsiteY0" fmla="*/ 636285 h 681733"/>
                <a:gd name="connsiteX1" fmla="*/ 15526 w 396671"/>
                <a:gd name="connsiteY1" fmla="*/ 605995 h 681733"/>
                <a:gd name="connsiteX2" fmla="*/ 3620 w 396671"/>
                <a:gd name="connsiteY2" fmla="*/ 562275 h 681733"/>
                <a:gd name="connsiteX3" fmla="*/ 33338 w 396671"/>
                <a:gd name="connsiteY3" fmla="*/ 553893 h 681733"/>
                <a:gd name="connsiteX4" fmla="*/ 41244 w 396671"/>
                <a:gd name="connsiteY4" fmla="*/ 535510 h 681733"/>
                <a:gd name="connsiteX5" fmla="*/ 28099 w 396671"/>
                <a:gd name="connsiteY5" fmla="*/ 514174 h 681733"/>
                <a:gd name="connsiteX6" fmla="*/ 20003 w 396671"/>
                <a:gd name="connsiteY6" fmla="*/ 480551 h 681733"/>
                <a:gd name="connsiteX7" fmla="*/ 46768 w 396671"/>
                <a:gd name="connsiteY7" fmla="*/ 479313 h 681733"/>
                <a:gd name="connsiteX8" fmla="*/ 74391 w 396671"/>
                <a:gd name="connsiteY8" fmla="*/ 471216 h 681733"/>
                <a:gd name="connsiteX9" fmla="*/ 90488 w 396671"/>
                <a:gd name="connsiteY9" fmla="*/ 456548 h 681733"/>
                <a:gd name="connsiteX10" fmla="*/ 73724 w 396671"/>
                <a:gd name="connsiteY10" fmla="*/ 434259 h 681733"/>
                <a:gd name="connsiteX11" fmla="*/ 33909 w 396671"/>
                <a:gd name="connsiteY11" fmla="*/ 421972 h 681733"/>
                <a:gd name="connsiteX12" fmla="*/ 56293 w 396671"/>
                <a:gd name="connsiteY12" fmla="*/ 409018 h 681733"/>
                <a:gd name="connsiteX13" fmla="*/ 94584 w 396671"/>
                <a:gd name="connsiteY13" fmla="*/ 396445 h 681733"/>
                <a:gd name="connsiteX14" fmla="*/ 122778 w 396671"/>
                <a:gd name="connsiteY14" fmla="*/ 387682 h 681733"/>
                <a:gd name="connsiteX15" fmla="*/ 148114 w 396671"/>
                <a:gd name="connsiteY15" fmla="*/ 377776 h 681733"/>
                <a:gd name="connsiteX16" fmla="*/ 137256 w 396671"/>
                <a:gd name="connsiteY16" fmla="*/ 364155 h 681733"/>
                <a:gd name="connsiteX17" fmla="*/ 105728 w 396671"/>
                <a:gd name="connsiteY17" fmla="*/ 357583 h 681733"/>
                <a:gd name="connsiteX18" fmla="*/ 92583 w 396671"/>
                <a:gd name="connsiteY18" fmla="*/ 332723 h 681733"/>
                <a:gd name="connsiteX19" fmla="*/ 53912 w 396671"/>
                <a:gd name="connsiteY19" fmla="*/ 318626 h 681733"/>
                <a:gd name="connsiteX20" fmla="*/ 64961 w 396671"/>
                <a:gd name="connsiteY20" fmla="*/ 309577 h 681733"/>
                <a:gd name="connsiteX21" fmla="*/ 80868 w 396671"/>
                <a:gd name="connsiteY21" fmla="*/ 301005 h 681733"/>
                <a:gd name="connsiteX22" fmla="*/ 103823 w 396671"/>
                <a:gd name="connsiteY22" fmla="*/ 300909 h 681733"/>
                <a:gd name="connsiteX23" fmla="*/ 134208 w 396671"/>
                <a:gd name="connsiteY23" fmla="*/ 307863 h 681733"/>
                <a:gd name="connsiteX24" fmla="*/ 142399 w 396671"/>
                <a:gd name="connsiteY24" fmla="*/ 296051 h 681733"/>
                <a:gd name="connsiteX25" fmla="*/ 134398 w 396671"/>
                <a:gd name="connsiteY25" fmla="*/ 275001 h 681733"/>
                <a:gd name="connsiteX26" fmla="*/ 119253 w 396671"/>
                <a:gd name="connsiteY26" fmla="*/ 271477 h 681733"/>
                <a:gd name="connsiteX27" fmla="*/ 113443 w 396671"/>
                <a:gd name="connsiteY27" fmla="*/ 259285 h 681733"/>
                <a:gd name="connsiteX28" fmla="*/ 94107 w 396671"/>
                <a:gd name="connsiteY28" fmla="*/ 235092 h 681733"/>
                <a:gd name="connsiteX29" fmla="*/ 118110 w 396671"/>
                <a:gd name="connsiteY29" fmla="*/ 236806 h 681733"/>
                <a:gd name="connsiteX30" fmla="*/ 133446 w 396671"/>
                <a:gd name="connsiteY30" fmla="*/ 240044 h 681733"/>
                <a:gd name="connsiteX31" fmla="*/ 151448 w 396671"/>
                <a:gd name="connsiteY31" fmla="*/ 238235 h 681733"/>
                <a:gd name="connsiteX32" fmla="*/ 125730 w 396671"/>
                <a:gd name="connsiteY32" fmla="*/ 209946 h 681733"/>
                <a:gd name="connsiteX33" fmla="*/ 121635 w 396671"/>
                <a:gd name="connsiteY33" fmla="*/ 190896 h 681733"/>
                <a:gd name="connsiteX34" fmla="*/ 123635 w 396671"/>
                <a:gd name="connsiteY34" fmla="*/ 181942 h 681733"/>
                <a:gd name="connsiteX35" fmla="*/ 140589 w 396671"/>
                <a:gd name="connsiteY35" fmla="*/ 187847 h 681733"/>
                <a:gd name="connsiteX36" fmla="*/ 147162 w 396671"/>
                <a:gd name="connsiteY36" fmla="*/ 181466 h 681733"/>
                <a:gd name="connsiteX37" fmla="*/ 167545 w 396671"/>
                <a:gd name="connsiteY37" fmla="*/ 185371 h 681733"/>
                <a:gd name="connsiteX38" fmla="*/ 151829 w 396671"/>
                <a:gd name="connsiteY38" fmla="*/ 168893 h 681733"/>
                <a:gd name="connsiteX39" fmla="*/ 141828 w 396671"/>
                <a:gd name="connsiteY39" fmla="*/ 153176 h 681733"/>
                <a:gd name="connsiteX40" fmla="*/ 157639 w 396671"/>
                <a:gd name="connsiteY40" fmla="*/ 153843 h 681733"/>
                <a:gd name="connsiteX41" fmla="*/ 169355 w 396671"/>
                <a:gd name="connsiteY41" fmla="*/ 155463 h 681733"/>
                <a:gd name="connsiteX42" fmla="*/ 160020 w 396671"/>
                <a:gd name="connsiteY42" fmla="*/ 138032 h 681733"/>
                <a:gd name="connsiteX43" fmla="*/ 150591 w 396671"/>
                <a:gd name="connsiteY43" fmla="*/ 127459 h 681733"/>
                <a:gd name="connsiteX44" fmla="*/ 142780 w 396671"/>
                <a:gd name="connsiteY44" fmla="*/ 119077 h 681733"/>
                <a:gd name="connsiteX45" fmla="*/ 154877 w 396671"/>
                <a:gd name="connsiteY45" fmla="*/ 116981 h 681733"/>
                <a:gd name="connsiteX46" fmla="*/ 152496 w 396671"/>
                <a:gd name="connsiteY46" fmla="*/ 103837 h 681733"/>
                <a:gd name="connsiteX47" fmla="*/ 164211 w 396671"/>
                <a:gd name="connsiteY47" fmla="*/ 104789 h 681733"/>
                <a:gd name="connsiteX48" fmla="*/ 175737 w 396671"/>
                <a:gd name="connsiteY48" fmla="*/ 110123 h 681733"/>
                <a:gd name="connsiteX49" fmla="*/ 173641 w 396671"/>
                <a:gd name="connsiteY49" fmla="*/ 91645 h 681733"/>
                <a:gd name="connsiteX50" fmla="*/ 176880 w 396671"/>
                <a:gd name="connsiteY50" fmla="*/ 80787 h 681733"/>
                <a:gd name="connsiteX51" fmla="*/ 162402 w 396671"/>
                <a:gd name="connsiteY51" fmla="*/ 60117 h 681733"/>
                <a:gd name="connsiteX52" fmla="*/ 169069 w 396671"/>
                <a:gd name="connsiteY52" fmla="*/ 60784 h 681733"/>
                <a:gd name="connsiteX53" fmla="*/ 178975 w 396671"/>
                <a:gd name="connsiteY53" fmla="*/ 69547 h 681733"/>
                <a:gd name="connsiteX54" fmla="*/ 178213 w 396671"/>
                <a:gd name="connsiteY54" fmla="*/ 49735 h 681733"/>
                <a:gd name="connsiteX55" fmla="*/ 184119 w 396671"/>
                <a:gd name="connsiteY55" fmla="*/ 51735 h 681733"/>
                <a:gd name="connsiteX56" fmla="*/ 186595 w 396671"/>
                <a:gd name="connsiteY56" fmla="*/ 22684 h 681733"/>
                <a:gd name="connsiteX57" fmla="*/ 194882 w 396671"/>
                <a:gd name="connsiteY57" fmla="*/ 396 h 681733"/>
                <a:gd name="connsiteX58" fmla="*/ 202883 w 396671"/>
                <a:gd name="connsiteY58" fmla="*/ 25922 h 681733"/>
                <a:gd name="connsiteX59" fmla="*/ 210884 w 396671"/>
                <a:gd name="connsiteY59" fmla="*/ 45544 h 681733"/>
                <a:gd name="connsiteX60" fmla="*/ 206407 w 396671"/>
                <a:gd name="connsiteY60" fmla="*/ 60593 h 681733"/>
                <a:gd name="connsiteX61" fmla="*/ 207550 w 396671"/>
                <a:gd name="connsiteY61" fmla="*/ 69642 h 681733"/>
                <a:gd name="connsiteX62" fmla="*/ 215456 w 396671"/>
                <a:gd name="connsiteY62" fmla="*/ 76881 h 681733"/>
                <a:gd name="connsiteX63" fmla="*/ 201835 w 396671"/>
                <a:gd name="connsiteY63" fmla="*/ 84977 h 681733"/>
                <a:gd name="connsiteX64" fmla="*/ 211170 w 396671"/>
                <a:gd name="connsiteY64" fmla="*/ 92502 h 681733"/>
                <a:gd name="connsiteX65" fmla="*/ 198692 w 396671"/>
                <a:gd name="connsiteY65" fmla="*/ 96026 h 681733"/>
                <a:gd name="connsiteX66" fmla="*/ 210884 w 396671"/>
                <a:gd name="connsiteY66" fmla="*/ 115553 h 681733"/>
                <a:gd name="connsiteX67" fmla="*/ 206121 w 396671"/>
                <a:gd name="connsiteY67" fmla="*/ 119458 h 681733"/>
                <a:gd name="connsiteX68" fmla="*/ 234411 w 396671"/>
                <a:gd name="connsiteY68" fmla="*/ 123459 h 681733"/>
                <a:gd name="connsiteX69" fmla="*/ 227457 w 396671"/>
                <a:gd name="connsiteY69" fmla="*/ 133269 h 681733"/>
                <a:gd name="connsiteX70" fmla="*/ 242126 w 396671"/>
                <a:gd name="connsiteY70" fmla="*/ 139460 h 681733"/>
                <a:gd name="connsiteX71" fmla="*/ 226791 w 396671"/>
                <a:gd name="connsiteY71" fmla="*/ 157844 h 681733"/>
                <a:gd name="connsiteX72" fmla="*/ 231458 w 396671"/>
                <a:gd name="connsiteY72" fmla="*/ 164321 h 681733"/>
                <a:gd name="connsiteX73" fmla="*/ 206312 w 396671"/>
                <a:gd name="connsiteY73" fmla="*/ 195563 h 681733"/>
                <a:gd name="connsiteX74" fmla="*/ 233268 w 396671"/>
                <a:gd name="connsiteY74" fmla="*/ 211469 h 681733"/>
                <a:gd name="connsiteX75" fmla="*/ 259938 w 396671"/>
                <a:gd name="connsiteY75" fmla="*/ 204707 h 681733"/>
                <a:gd name="connsiteX76" fmla="*/ 254985 w 396671"/>
                <a:gd name="connsiteY76" fmla="*/ 226138 h 681733"/>
                <a:gd name="connsiteX77" fmla="*/ 230601 w 396671"/>
                <a:gd name="connsiteY77" fmla="*/ 257571 h 681733"/>
                <a:gd name="connsiteX78" fmla="*/ 245745 w 396671"/>
                <a:gd name="connsiteY78" fmla="*/ 278811 h 681733"/>
                <a:gd name="connsiteX79" fmla="*/ 295371 w 396671"/>
                <a:gd name="connsiteY79" fmla="*/ 290527 h 681733"/>
                <a:gd name="connsiteX80" fmla="*/ 278226 w 396671"/>
                <a:gd name="connsiteY80" fmla="*/ 314435 h 681733"/>
                <a:gd name="connsiteX81" fmla="*/ 269653 w 396671"/>
                <a:gd name="connsiteY81" fmla="*/ 329580 h 681733"/>
                <a:gd name="connsiteX82" fmla="*/ 258318 w 396671"/>
                <a:gd name="connsiteY82" fmla="*/ 348153 h 681733"/>
                <a:gd name="connsiteX83" fmla="*/ 274320 w 396671"/>
                <a:gd name="connsiteY83" fmla="*/ 354059 h 681733"/>
                <a:gd name="connsiteX84" fmla="*/ 292323 w 396671"/>
                <a:gd name="connsiteY84" fmla="*/ 360536 h 681733"/>
                <a:gd name="connsiteX85" fmla="*/ 326708 w 396671"/>
                <a:gd name="connsiteY85" fmla="*/ 358440 h 681733"/>
                <a:gd name="connsiteX86" fmla="*/ 346806 w 396671"/>
                <a:gd name="connsiteY86" fmla="*/ 366918 h 681733"/>
                <a:gd name="connsiteX87" fmla="*/ 320707 w 396671"/>
                <a:gd name="connsiteY87" fmla="*/ 405589 h 681733"/>
                <a:gd name="connsiteX88" fmla="*/ 301467 w 396671"/>
                <a:gd name="connsiteY88" fmla="*/ 428259 h 681733"/>
                <a:gd name="connsiteX89" fmla="*/ 309372 w 396671"/>
                <a:gd name="connsiteY89" fmla="*/ 447880 h 681733"/>
                <a:gd name="connsiteX90" fmla="*/ 328041 w 396671"/>
                <a:gd name="connsiteY90" fmla="*/ 462168 h 681733"/>
                <a:gd name="connsiteX91" fmla="*/ 280988 w 396671"/>
                <a:gd name="connsiteY91" fmla="*/ 493314 h 681733"/>
                <a:gd name="connsiteX92" fmla="*/ 336900 w 396671"/>
                <a:gd name="connsiteY92" fmla="*/ 493124 h 681733"/>
                <a:gd name="connsiteX93" fmla="*/ 351854 w 396671"/>
                <a:gd name="connsiteY93" fmla="*/ 492457 h 681733"/>
                <a:gd name="connsiteX94" fmla="*/ 372618 w 396671"/>
                <a:gd name="connsiteY94" fmla="*/ 505030 h 681733"/>
                <a:gd name="connsiteX95" fmla="*/ 331947 w 396671"/>
                <a:gd name="connsiteY95" fmla="*/ 551417 h 681733"/>
                <a:gd name="connsiteX96" fmla="*/ 314516 w 396671"/>
                <a:gd name="connsiteY96" fmla="*/ 566657 h 681733"/>
                <a:gd name="connsiteX97" fmla="*/ 299562 w 396671"/>
                <a:gd name="connsiteY97" fmla="*/ 573324 h 681733"/>
                <a:gd name="connsiteX98" fmla="*/ 326136 w 396671"/>
                <a:gd name="connsiteY98" fmla="*/ 580754 h 681733"/>
                <a:gd name="connsiteX99" fmla="*/ 360331 w 396671"/>
                <a:gd name="connsiteY99" fmla="*/ 589422 h 681733"/>
                <a:gd name="connsiteX100" fmla="*/ 392526 w 396671"/>
                <a:gd name="connsiteY100" fmla="*/ 587897 h 681733"/>
                <a:gd name="connsiteX101" fmla="*/ 375571 w 396671"/>
                <a:gd name="connsiteY101" fmla="*/ 644857 h 681733"/>
                <a:gd name="connsiteX102" fmla="*/ 327756 w 396671"/>
                <a:gd name="connsiteY102" fmla="*/ 663717 h 681733"/>
                <a:gd name="connsiteX103" fmla="*/ 263176 w 396671"/>
                <a:gd name="connsiteY103" fmla="*/ 670860 h 681733"/>
                <a:gd name="connsiteX104" fmla="*/ 178689 w 396671"/>
                <a:gd name="connsiteY104" fmla="*/ 680385 h 681733"/>
                <a:gd name="connsiteX105" fmla="*/ 113157 w 396671"/>
                <a:gd name="connsiteY105" fmla="*/ 662478 h 681733"/>
                <a:gd name="connsiteX106" fmla="*/ 41815 w 396671"/>
                <a:gd name="connsiteY106" fmla="*/ 636285 h 68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396671" h="681733">
                  <a:moveTo>
                    <a:pt x="42101" y="636285"/>
                  </a:moveTo>
                  <a:cubicBezTo>
                    <a:pt x="15812" y="629046"/>
                    <a:pt x="17241" y="608281"/>
                    <a:pt x="15526" y="605995"/>
                  </a:cubicBezTo>
                  <a:cubicBezTo>
                    <a:pt x="15240" y="605519"/>
                    <a:pt x="-8953" y="584945"/>
                    <a:pt x="3620" y="562275"/>
                  </a:cubicBezTo>
                  <a:cubicBezTo>
                    <a:pt x="9144" y="552369"/>
                    <a:pt x="27528" y="548273"/>
                    <a:pt x="33338" y="553893"/>
                  </a:cubicBezTo>
                  <a:cubicBezTo>
                    <a:pt x="39529" y="545416"/>
                    <a:pt x="63723" y="545702"/>
                    <a:pt x="41244" y="535510"/>
                  </a:cubicBezTo>
                  <a:cubicBezTo>
                    <a:pt x="33433" y="531986"/>
                    <a:pt x="34957" y="518460"/>
                    <a:pt x="28099" y="514174"/>
                  </a:cubicBezTo>
                  <a:cubicBezTo>
                    <a:pt x="9144" y="502363"/>
                    <a:pt x="16955" y="482170"/>
                    <a:pt x="20003" y="480551"/>
                  </a:cubicBezTo>
                  <a:cubicBezTo>
                    <a:pt x="31052" y="489504"/>
                    <a:pt x="42196" y="481313"/>
                    <a:pt x="46768" y="479313"/>
                  </a:cubicBezTo>
                  <a:cubicBezTo>
                    <a:pt x="55722" y="475598"/>
                    <a:pt x="68771" y="483408"/>
                    <a:pt x="74391" y="471216"/>
                  </a:cubicBezTo>
                  <a:cubicBezTo>
                    <a:pt x="78867" y="461596"/>
                    <a:pt x="89250" y="464454"/>
                    <a:pt x="90488" y="456548"/>
                  </a:cubicBezTo>
                  <a:cubicBezTo>
                    <a:pt x="91631" y="449118"/>
                    <a:pt x="53912" y="457596"/>
                    <a:pt x="73724" y="434259"/>
                  </a:cubicBezTo>
                  <a:cubicBezTo>
                    <a:pt x="62675" y="429687"/>
                    <a:pt x="42196" y="432926"/>
                    <a:pt x="33909" y="421972"/>
                  </a:cubicBezTo>
                  <a:cubicBezTo>
                    <a:pt x="28766" y="415305"/>
                    <a:pt x="35148" y="409209"/>
                    <a:pt x="56293" y="409018"/>
                  </a:cubicBezTo>
                  <a:cubicBezTo>
                    <a:pt x="88011" y="409209"/>
                    <a:pt x="42387" y="388920"/>
                    <a:pt x="94584" y="396445"/>
                  </a:cubicBezTo>
                  <a:cubicBezTo>
                    <a:pt x="111443" y="398922"/>
                    <a:pt x="83535" y="376443"/>
                    <a:pt x="122778" y="387682"/>
                  </a:cubicBezTo>
                  <a:cubicBezTo>
                    <a:pt x="125159" y="384920"/>
                    <a:pt x="131255" y="371489"/>
                    <a:pt x="148114" y="377776"/>
                  </a:cubicBezTo>
                  <a:cubicBezTo>
                    <a:pt x="138018" y="369394"/>
                    <a:pt x="139065" y="367298"/>
                    <a:pt x="137256" y="364155"/>
                  </a:cubicBezTo>
                  <a:cubicBezTo>
                    <a:pt x="110776" y="367108"/>
                    <a:pt x="119444" y="358440"/>
                    <a:pt x="105728" y="357583"/>
                  </a:cubicBezTo>
                  <a:cubicBezTo>
                    <a:pt x="70676" y="355583"/>
                    <a:pt x="84106" y="342534"/>
                    <a:pt x="92583" y="332723"/>
                  </a:cubicBezTo>
                  <a:cubicBezTo>
                    <a:pt x="79439" y="336342"/>
                    <a:pt x="58865" y="326151"/>
                    <a:pt x="53912" y="318626"/>
                  </a:cubicBezTo>
                  <a:cubicBezTo>
                    <a:pt x="45530" y="305672"/>
                    <a:pt x="61056" y="310434"/>
                    <a:pt x="64961" y="309577"/>
                  </a:cubicBezTo>
                  <a:cubicBezTo>
                    <a:pt x="70390" y="308529"/>
                    <a:pt x="68676" y="292718"/>
                    <a:pt x="80868" y="301005"/>
                  </a:cubicBezTo>
                  <a:cubicBezTo>
                    <a:pt x="93250" y="309291"/>
                    <a:pt x="105633" y="307863"/>
                    <a:pt x="103823" y="300909"/>
                  </a:cubicBezTo>
                  <a:cubicBezTo>
                    <a:pt x="100870" y="288527"/>
                    <a:pt x="129064" y="306624"/>
                    <a:pt x="134208" y="307863"/>
                  </a:cubicBezTo>
                  <a:cubicBezTo>
                    <a:pt x="136875" y="301957"/>
                    <a:pt x="138399" y="297194"/>
                    <a:pt x="142399" y="296051"/>
                  </a:cubicBezTo>
                  <a:cubicBezTo>
                    <a:pt x="151162" y="293575"/>
                    <a:pt x="146876" y="285574"/>
                    <a:pt x="134398" y="275001"/>
                  </a:cubicBezTo>
                  <a:cubicBezTo>
                    <a:pt x="132493" y="273382"/>
                    <a:pt x="121444" y="273192"/>
                    <a:pt x="119253" y="271477"/>
                  </a:cubicBezTo>
                  <a:cubicBezTo>
                    <a:pt x="112395" y="266048"/>
                    <a:pt x="117729" y="260333"/>
                    <a:pt x="113443" y="259285"/>
                  </a:cubicBezTo>
                  <a:cubicBezTo>
                    <a:pt x="90012" y="253856"/>
                    <a:pt x="83725" y="231567"/>
                    <a:pt x="94107" y="235092"/>
                  </a:cubicBezTo>
                  <a:cubicBezTo>
                    <a:pt x="119539" y="244045"/>
                    <a:pt x="108966" y="236044"/>
                    <a:pt x="118110" y="236806"/>
                  </a:cubicBezTo>
                  <a:cubicBezTo>
                    <a:pt x="123825" y="237377"/>
                    <a:pt x="134874" y="244712"/>
                    <a:pt x="133446" y="240044"/>
                  </a:cubicBezTo>
                  <a:cubicBezTo>
                    <a:pt x="130874" y="231472"/>
                    <a:pt x="147924" y="238616"/>
                    <a:pt x="151448" y="238235"/>
                  </a:cubicBezTo>
                  <a:cubicBezTo>
                    <a:pt x="155258" y="224423"/>
                    <a:pt x="133160" y="233187"/>
                    <a:pt x="125730" y="209946"/>
                  </a:cubicBezTo>
                  <a:cubicBezTo>
                    <a:pt x="116777" y="206326"/>
                    <a:pt x="105061" y="185942"/>
                    <a:pt x="121635" y="190896"/>
                  </a:cubicBezTo>
                  <a:cubicBezTo>
                    <a:pt x="125254" y="191943"/>
                    <a:pt x="122968" y="183276"/>
                    <a:pt x="123635" y="181942"/>
                  </a:cubicBezTo>
                  <a:cubicBezTo>
                    <a:pt x="125730" y="178227"/>
                    <a:pt x="138113" y="188419"/>
                    <a:pt x="140589" y="187847"/>
                  </a:cubicBezTo>
                  <a:cubicBezTo>
                    <a:pt x="144304" y="187181"/>
                    <a:pt x="138113" y="175655"/>
                    <a:pt x="147162" y="181466"/>
                  </a:cubicBezTo>
                  <a:cubicBezTo>
                    <a:pt x="160306" y="189848"/>
                    <a:pt x="165164" y="186038"/>
                    <a:pt x="167545" y="185371"/>
                  </a:cubicBezTo>
                  <a:cubicBezTo>
                    <a:pt x="155163" y="177084"/>
                    <a:pt x="162592" y="173084"/>
                    <a:pt x="151829" y="168893"/>
                  </a:cubicBezTo>
                  <a:cubicBezTo>
                    <a:pt x="147447" y="167178"/>
                    <a:pt x="136970" y="167940"/>
                    <a:pt x="141828" y="153176"/>
                  </a:cubicBezTo>
                  <a:cubicBezTo>
                    <a:pt x="153734" y="162701"/>
                    <a:pt x="155639" y="152414"/>
                    <a:pt x="157639" y="153843"/>
                  </a:cubicBezTo>
                  <a:cubicBezTo>
                    <a:pt x="162973" y="157748"/>
                    <a:pt x="168212" y="157463"/>
                    <a:pt x="169355" y="155463"/>
                  </a:cubicBezTo>
                  <a:cubicBezTo>
                    <a:pt x="167831" y="151652"/>
                    <a:pt x="156591" y="142413"/>
                    <a:pt x="160020" y="138032"/>
                  </a:cubicBezTo>
                  <a:cubicBezTo>
                    <a:pt x="158306" y="136793"/>
                    <a:pt x="142304" y="131269"/>
                    <a:pt x="150591" y="127459"/>
                  </a:cubicBezTo>
                  <a:cubicBezTo>
                    <a:pt x="146495" y="127364"/>
                    <a:pt x="143637" y="122601"/>
                    <a:pt x="142780" y="119077"/>
                  </a:cubicBezTo>
                  <a:cubicBezTo>
                    <a:pt x="141923" y="115172"/>
                    <a:pt x="147543" y="119458"/>
                    <a:pt x="154877" y="116981"/>
                  </a:cubicBezTo>
                  <a:cubicBezTo>
                    <a:pt x="154115" y="113743"/>
                    <a:pt x="147162" y="107838"/>
                    <a:pt x="152496" y="103837"/>
                  </a:cubicBezTo>
                  <a:cubicBezTo>
                    <a:pt x="161830" y="112695"/>
                    <a:pt x="160211" y="103837"/>
                    <a:pt x="164211" y="104789"/>
                  </a:cubicBezTo>
                  <a:cubicBezTo>
                    <a:pt x="168974" y="105837"/>
                    <a:pt x="171069" y="109742"/>
                    <a:pt x="175737" y="110123"/>
                  </a:cubicBezTo>
                  <a:cubicBezTo>
                    <a:pt x="182976" y="97836"/>
                    <a:pt x="175451" y="97074"/>
                    <a:pt x="173641" y="91645"/>
                  </a:cubicBezTo>
                  <a:cubicBezTo>
                    <a:pt x="171546" y="85549"/>
                    <a:pt x="178689" y="87168"/>
                    <a:pt x="176880" y="80787"/>
                  </a:cubicBezTo>
                  <a:cubicBezTo>
                    <a:pt x="173832" y="70309"/>
                    <a:pt x="159925" y="74500"/>
                    <a:pt x="162402" y="60117"/>
                  </a:cubicBezTo>
                  <a:cubicBezTo>
                    <a:pt x="164211" y="51545"/>
                    <a:pt x="167069" y="59069"/>
                    <a:pt x="169069" y="60784"/>
                  </a:cubicBezTo>
                  <a:cubicBezTo>
                    <a:pt x="171165" y="62594"/>
                    <a:pt x="176022" y="60308"/>
                    <a:pt x="178975" y="69547"/>
                  </a:cubicBezTo>
                  <a:cubicBezTo>
                    <a:pt x="183261" y="65261"/>
                    <a:pt x="172022" y="54117"/>
                    <a:pt x="178213" y="49735"/>
                  </a:cubicBezTo>
                  <a:cubicBezTo>
                    <a:pt x="179642" y="51164"/>
                    <a:pt x="182214" y="51259"/>
                    <a:pt x="184119" y="51735"/>
                  </a:cubicBezTo>
                  <a:cubicBezTo>
                    <a:pt x="172117" y="25542"/>
                    <a:pt x="183166" y="27351"/>
                    <a:pt x="186595" y="22684"/>
                  </a:cubicBezTo>
                  <a:cubicBezTo>
                    <a:pt x="193263" y="14016"/>
                    <a:pt x="185357" y="5920"/>
                    <a:pt x="194882" y="396"/>
                  </a:cubicBezTo>
                  <a:cubicBezTo>
                    <a:pt x="201549" y="-3415"/>
                    <a:pt x="203359" y="21446"/>
                    <a:pt x="202883" y="25922"/>
                  </a:cubicBezTo>
                  <a:cubicBezTo>
                    <a:pt x="201835" y="34209"/>
                    <a:pt x="216408" y="40591"/>
                    <a:pt x="210884" y="45544"/>
                  </a:cubicBezTo>
                  <a:cubicBezTo>
                    <a:pt x="197930" y="57069"/>
                    <a:pt x="205550" y="59546"/>
                    <a:pt x="206407" y="60593"/>
                  </a:cubicBezTo>
                  <a:cubicBezTo>
                    <a:pt x="208598" y="62689"/>
                    <a:pt x="205455" y="66689"/>
                    <a:pt x="207550" y="69642"/>
                  </a:cubicBezTo>
                  <a:cubicBezTo>
                    <a:pt x="210598" y="73929"/>
                    <a:pt x="219266" y="69642"/>
                    <a:pt x="215456" y="76881"/>
                  </a:cubicBezTo>
                  <a:cubicBezTo>
                    <a:pt x="213741" y="80215"/>
                    <a:pt x="208122" y="79834"/>
                    <a:pt x="201835" y="84977"/>
                  </a:cubicBezTo>
                  <a:cubicBezTo>
                    <a:pt x="203645" y="88026"/>
                    <a:pt x="215837" y="86501"/>
                    <a:pt x="211170" y="92502"/>
                  </a:cubicBezTo>
                  <a:cubicBezTo>
                    <a:pt x="208026" y="96598"/>
                    <a:pt x="203740" y="97265"/>
                    <a:pt x="198692" y="96026"/>
                  </a:cubicBezTo>
                  <a:cubicBezTo>
                    <a:pt x="200121" y="104694"/>
                    <a:pt x="211074" y="106885"/>
                    <a:pt x="210884" y="115553"/>
                  </a:cubicBezTo>
                  <a:cubicBezTo>
                    <a:pt x="210884" y="116696"/>
                    <a:pt x="207931" y="119553"/>
                    <a:pt x="206121" y="119458"/>
                  </a:cubicBezTo>
                  <a:cubicBezTo>
                    <a:pt x="204216" y="128792"/>
                    <a:pt x="231363" y="121458"/>
                    <a:pt x="234411" y="123459"/>
                  </a:cubicBezTo>
                  <a:cubicBezTo>
                    <a:pt x="234125" y="129078"/>
                    <a:pt x="230791" y="129840"/>
                    <a:pt x="227457" y="133269"/>
                  </a:cubicBezTo>
                  <a:cubicBezTo>
                    <a:pt x="233458" y="140794"/>
                    <a:pt x="242507" y="135936"/>
                    <a:pt x="242126" y="139460"/>
                  </a:cubicBezTo>
                  <a:cubicBezTo>
                    <a:pt x="240888" y="149938"/>
                    <a:pt x="229934" y="153938"/>
                    <a:pt x="226791" y="157844"/>
                  </a:cubicBezTo>
                  <a:cubicBezTo>
                    <a:pt x="223647" y="161749"/>
                    <a:pt x="225362" y="166226"/>
                    <a:pt x="231458" y="164321"/>
                  </a:cubicBezTo>
                  <a:cubicBezTo>
                    <a:pt x="239649" y="170036"/>
                    <a:pt x="233458" y="182418"/>
                    <a:pt x="206312" y="195563"/>
                  </a:cubicBezTo>
                  <a:cubicBezTo>
                    <a:pt x="213741" y="195753"/>
                    <a:pt x="239554" y="186990"/>
                    <a:pt x="233268" y="211469"/>
                  </a:cubicBezTo>
                  <a:cubicBezTo>
                    <a:pt x="238983" y="206707"/>
                    <a:pt x="247079" y="210231"/>
                    <a:pt x="259938" y="204707"/>
                  </a:cubicBezTo>
                  <a:cubicBezTo>
                    <a:pt x="272701" y="199182"/>
                    <a:pt x="263367" y="220518"/>
                    <a:pt x="254985" y="226138"/>
                  </a:cubicBezTo>
                  <a:cubicBezTo>
                    <a:pt x="267653" y="237092"/>
                    <a:pt x="236697" y="257571"/>
                    <a:pt x="230601" y="257571"/>
                  </a:cubicBezTo>
                  <a:cubicBezTo>
                    <a:pt x="240126" y="263476"/>
                    <a:pt x="289941" y="267381"/>
                    <a:pt x="245745" y="278811"/>
                  </a:cubicBezTo>
                  <a:cubicBezTo>
                    <a:pt x="253175" y="295575"/>
                    <a:pt x="295466" y="286717"/>
                    <a:pt x="295371" y="290527"/>
                  </a:cubicBezTo>
                  <a:cubicBezTo>
                    <a:pt x="295085" y="293004"/>
                    <a:pt x="298228" y="308815"/>
                    <a:pt x="278226" y="314435"/>
                  </a:cubicBezTo>
                  <a:cubicBezTo>
                    <a:pt x="276987" y="316244"/>
                    <a:pt x="286608" y="327960"/>
                    <a:pt x="269653" y="329580"/>
                  </a:cubicBezTo>
                  <a:cubicBezTo>
                    <a:pt x="256128" y="330818"/>
                    <a:pt x="276130" y="343200"/>
                    <a:pt x="258318" y="348153"/>
                  </a:cubicBezTo>
                  <a:cubicBezTo>
                    <a:pt x="265176" y="352154"/>
                    <a:pt x="266700" y="356535"/>
                    <a:pt x="274320" y="354059"/>
                  </a:cubicBezTo>
                  <a:cubicBezTo>
                    <a:pt x="292608" y="348058"/>
                    <a:pt x="288989" y="363488"/>
                    <a:pt x="292323" y="360536"/>
                  </a:cubicBezTo>
                  <a:cubicBezTo>
                    <a:pt x="312611" y="342438"/>
                    <a:pt x="314706" y="368060"/>
                    <a:pt x="326708" y="358440"/>
                  </a:cubicBezTo>
                  <a:cubicBezTo>
                    <a:pt x="334709" y="352059"/>
                    <a:pt x="344424" y="354440"/>
                    <a:pt x="346806" y="366918"/>
                  </a:cubicBezTo>
                  <a:cubicBezTo>
                    <a:pt x="351092" y="389015"/>
                    <a:pt x="316040" y="403113"/>
                    <a:pt x="320707" y="405589"/>
                  </a:cubicBezTo>
                  <a:cubicBezTo>
                    <a:pt x="340900" y="416257"/>
                    <a:pt x="317088" y="422925"/>
                    <a:pt x="301467" y="428259"/>
                  </a:cubicBezTo>
                  <a:cubicBezTo>
                    <a:pt x="325946" y="430544"/>
                    <a:pt x="313849" y="430926"/>
                    <a:pt x="309372" y="447880"/>
                  </a:cubicBezTo>
                  <a:cubicBezTo>
                    <a:pt x="306991" y="457024"/>
                    <a:pt x="314611" y="456262"/>
                    <a:pt x="328041" y="462168"/>
                  </a:cubicBezTo>
                  <a:cubicBezTo>
                    <a:pt x="338043" y="466644"/>
                    <a:pt x="326708" y="488933"/>
                    <a:pt x="280988" y="493314"/>
                  </a:cubicBezTo>
                  <a:cubicBezTo>
                    <a:pt x="320326" y="504173"/>
                    <a:pt x="331375" y="482551"/>
                    <a:pt x="336900" y="493124"/>
                  </a:cubicBezTo>
                  <a:cubicBezTo>
                    <a:pt x="338805" y="496743"/>
                    <a:pt x="342424" y="497219"/>
                    <a:pt x="351854" y="492457"/>
                  </a:cubicBezTo>
                  <a:cubicBezTo>
                    <a:pt x="360331" y="488171"/>
                    <a:pt x="371952" y="496743"/>
                    <a:pt x="372618" y="505030"/>
                  </a:cubicBezTo>
                  <a:cubicBezTo>
                    <a:pt x="374523" y="527414"/>
                    <a:pt x="362236" y="560275"/>
                    <a:pt x="331947" y="551417"/>
                  </a:cubicBezTo>
                  <a:cubicBezTo>
                    <a:pt x="330327" y="554274"/>
                    <a:pt x="325946" y="562847"/>
                    <a:pt x="314516" y="566657"/>
                  </a:cubicBezTo>
                  <a:cubicBezTo>
                    <a:pt x="301371" y="571134"/>
                    <a:pt x="294418" y="571134"/>
                    <a:pt x="299562" y="573324"/>
                  </a:cubicBezTo>
                  <a:cubicBezTo>
                    <a:pt x="315754" y="579897"/>
                    <a:pt x="319659" y="582087"/>
                    <a:pt x="326136" y="580754"/>
                  </a:cubicBezTo>
                  <a:cubicBezTo>
                    <a:pt x="348234" y="576468"/>
                    <a:pt x="357283" y="584659"/>
                    <a:pt x="360331" y="589422"/>
                  </a:cubicBezTo>
                  <a:cubicBezTo>
                    <a:pt x="363093" y="593517"/>
                    <a:pt x="388811" y="583326"/>
                    <a:pt x="392526" y="587897"/>
                  </a:cubicBezTo>
                  <a:cubicBezTo>
                    <a:pt x="396717" y="593041"/>
                    <a:pt x="404337" y="618568"/>
                    <a:pt x="375571" y="644857"/>
                  </a:cubicBezTo>
                  <a:cubicBezTo>
                    <a:pt x="353378" y="665050"/>
                    <a:pt x="337947" y="659621"/>
                    <a:pt x="327756" y="663717"/>
                  </a:cubicBezTo>
                  <a:cubicBezTo>
                    <a:pt x="288132" y="679433"/>
                    <a:pt x="274797" y="665336"/>
                    <a:pt x="263176" y="670860"/>
                  </a:cubicBezTo>
                  <a:cubicBezTo>
                    <a:pt x="230791" y="686672"/>
                    <a:pt x="206407" y="673813"/>
                    <a:pt x="178689" y="680385"/>
                  </a:cubicBezTo>
                  <a:cubicBezTo>
                    <a:pt x="156306" y="685719"/>
                    <a:pt x="133160" y="674289"/>
                    <a:pt x="113157" y="662478"/>
                  </a:cubicBezTo>
                  <a:cubicBezTo>
                    <a:pt x="54007" y="666669"/>
                    <a:pt x="44387" y="643238"/>
                    <a:pt x="41815" y="636285"/>
                  </a:cubicBezTo>
                  <a:close/>
                </a:path>
              </a:pathLst>
            </a:custGeom>
            <a:solidFill>
              <a:srgbClr val="02491F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4" name="Freeform: Shape 1053">
              <a:extLst>
                <a:ext uri="{FF2B5EF4-FFF2-40B4-BE49-F238E27FC236}">
                  <a16:creationId xmlns:a16="http://schemas.microsoft.com/office/drawing/2014/main" id="{A3ADF9B1-38CB-7A8E-C0E3-EAE9F7137BD2}"/>
                </a:ext>
              </a:extLst>
            </p:cNvPr>
            <p:cNvSpPr/>
            <p:nvPr/>
          </p:nvSpPr>
          <p:spPr>
            <a:xfrm>
              <a:off x="5308121" y="2492184"/>
              <a:ext cx="1743860" cy="1089999"/>
            </a:xfrm>
            <a:custGeom>
              <a:avLst/>
              <a:gdLst>
                <a:gd name="connsiteX0" fmla="*/ 803728 w 1207138"/>
                <a:gd name="connsiteY0" fmla="*/ 1714 h 754521"/>
                <a:gd name="connsiteX1" fmla="*/ 1194062 w 1207138"/>
                <a:gd name="connsiteY1" fmla="*/ 265937 h 754521"/>
                <a:gd name="connsiteX2" fmla="*/ 861259 w 1207138"/>
                <a:gd name="connsiteY2" fmla="*/ 749998 h 754521"/>
                <a:gd name="connsiteX3" fmla="*/ 703620 w 1207138"/>
                <a:gd name="connsiteY3" fmla="*/ 627506 h 754521"/>
                <a:gd name="connsiteX4" fmla="*/ 645994 w 1207138"/>
                <a:gd name="connsiteY4" fmla="*/ 644460 h 754521"/>
                <a:gd name="connsiteX5" fmla="*/ 576366 w 1207138"/>
                <a:gd name="connsiteY5" fmla="*/ 618552 h 754521"/>
                <a:gd name="connsiteX6" fmla="*/ 471019 w 1207138"/>
                <a:gd name="connsiteY6" fmla="*/ 707326 h 754521"/>
                <a:gd name="connsiteX7" fmla="*/ 385580 w 1207138"/>
                <a:gd name="connsiteY7" fmla="*/ 664558 h 754521"/>
                <a:gd name="connsiteX8" fmla="*/ 234037 w 1207138"/>
                <a:gd name="connsiteY8" fmla="*/ 711802 h 754521"/>
                <a:gd name="connsiteX9" fmla="*/ 126405 w 1207138"/>
                <a:gd name="connsiteY9" fmla="*/ 689133 h 754521"/>
                <a:gd name="connsiteX10" fmla="*/ 74208 w 1207138"/>
                <a:gd name="connsiteY10" fmla="*/ 702753 h 754521"/>
                <a:gd name="connsiteX11" fmla="*/ 961 w 1207138"/>
                <a:gd name="connsiteY11" fmla="*/ 673702 h 754521"/>
                <a:gd name="connsiteX12" fmla="*/ 0 w 1207138"/>
                <a:gd name="connsiteY12" fmla="*/ 673734 h 754521"/>
                <a:gd name="connsiteX13" fmla="*/ 0 w 1207138"/>
                <a:gd name="connsiteY13" fmla="*/ 8199 h 754521"/>
                <a:gd name="connsiteX14" fmla="*/ 28783 w 1207138"/>
                <a:gd name="connsiteY14" fmla="*/ 16352 h 754521"/>
                <a:gd name="connsiteX15" fmla="*/ 228989 w 1207138"/>
                <a:gd name="connsiteY15" fmla="*/ 35051 h 754521"/>
                <a:gd name="connsiteX16" fmla="*/ 229180 w 1207138"/>
                <a:gd name="connsiteY16" fmla="*/ 35146 h 754521"/>
                <a:gd name="connsiteX17" fmla="*/ 803728 w 1207138"/>
                <a:gd name="connsiteY17" fmla="*/ 1714 h 75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07138" h="754521">
                  <a:moveTo>
                    <a:pt x="803728" y="1714"/>
                  </a:moveTo>
                  <a:cubicBezTo>
                    <a:pt x="873832" y="155352"/>
                    <a:pt x="1153962" y="95535"/>
                    <a:pt x="1194062" y="265937"/>
                  </a:cubicBezTo>
                  <a:cubicBezTo>
                    <a:pt x="1212160" y="350519"/>
                    <a:pt x="1267881" y="804481"/>
                    <a:pt x="861259" y="749998"/>
                  </a:cubicBezTo>
                  <a:cubicBezTo>
                    <a:pt x="794203" y="730948"/>
                    <a:pt x="738005" y="686370"/>
                    <a:pt x="703620" y="627506"/>
                  </a:cubicBezTo>
                  <a:cubicBezTo>
                    <a:pt x="686951" y="638174"/>
                    <a:pt x="667235" y="644460"/>
                    <a:pt x="645994" y="644460"/>
                  </a:cubicBezTo>
                  <a:cubicBezTo>
                    <a:pt x="619324" y="644460"/>
                    <a:pt x="595035" y="634650"/>
                    <a:pt x="576366" y="618552"/>
                  </a:cubicBezTo>
                  <a:cubicBezTo>
                    <a:pt x="567698" y="668940"/>
                    <a:pt x="523883" y="707326"/>
                    <a:pt x="471019" y="707326"/>
                  </a:cubicBezTo>
                  <a:cubicBezTo>
                    <a:pt x="436063" y="707326"/>
                    <a:pt x="405106" y="690466"/>
                    <a:pt x="385580" y="664558"/>
                  </a:cubicBezTo>
                  <a:cubicBezTo>
                    <a:pt x="342527" y="694372"/>
                    <a:pt x="290330" y="711802"/>
                    <a:pt x="234037" y="711802"/>
                  </a:cubicBezTo>
                  <a:cubicBezTo>
                    <a:pt x="195747" y="711802"/>
                    <a:pt x="159361" y="703706"/>
                    <a:pt x="126405" y="689133"/>
                  </a:cubicBezTo>
                  <a:cubicBezTo>
                    <a:pt x="110974" y="697801"/>
                    <a:pt x="93258" y="702753"/>
                    <a:pt x="74208" y="702753"/>
                  </a:cubicBezTo>
                  <a:cubicBezTo>
                    <a:pt x="45823" y="702753"/>
                    <a:pt x="20106" y="691609"/>
                    <a:pt x="961" y="673702"/>
                  </a:cubicBezTo>
                  <a:lnTo>
                    <a:pt x="0" y="673734"/>
                  </a:lnTo>
                  <a:lnTo>
                    <a:pt x="0" y="8199"/>
                  </a:lnTo>
                  <a:lnTo>
                    <a:pt x="28783" y="16352"/>
                  </a:lnTo>
                  <a:cubicBezTo>
                    <a:pt x="87906" y="29943"/>
                    <a:pt x="152718" y="37766"/>
                    <a:pt x="228989" y="35051"/>
                  </a:cubicBezTo>
                  <a:lnTo>
                    <a:pt x="229180" y="35146"/>
                  </a:lnTo>
                  <a:cubicBezTo>
                    <a:pt x="419584" y="28479"/>
                    <a:pt x="609989" y="-8288"/>
                    <a:pt x="803728" y="1714"/>
                  </a:cubicBezTo>
                  <a:close/>
                </a:path>
              </a:pathLst>
            </a:custGeom>
            <a:solidFill>
              <a:srgbClr val="4AA311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55" name="Graphic 36">
              <a:extLst>
                <a:ext uri="{FF2B5EF4-FFF2-40B4-BE49-F238E27FC236}">
                  <a16:creationId xmlns:a16="http://schemas.microsoft.com/office/drawing/2014/main" id="{71A290D7-D764-7328-0533-B2F5C610A7FC}"/>
                </a:ext>
              </a:extLst>
            </p:cNvPr>
            <p:cNvGrpSpPr/>
            <p:nvPr/>
          </p:nvGrpSpPr>
          <p:grpSpPr>
            <a:xfrm>
              <a:off x="5300755" y="2922656"/>
              <a:ext cx="1683128" cy="3296766"/>
              <a:chOff x="3748182" y="2853023"/>
              <a:chExt cx="1165098" cy="2282094"/>
            </a:xfrm>
          </p:grpSpPr>
          <p:sp>
            <p:nvSpPr>
              <p:cNvPr id="1125" name="Freeform: Shape 1124">
                <a:extLst>
                  <a:ext uri="{FF2B5EF4-FFF2-40B4-BE49-F238E27FC236}">
                    <a16:creationId xmlns:a16="http://schemas.microsoft.com/office/drawing/2014/main" id="{9926EACE-6F74-9198-2443-0B90A7870A5D}"/>
                  </a:ext>
                </a:extLst>
              </p:cNvPr>
              <p:cNvSpPr/>
              <p:nvPr/>
            </p:nvSpPr>
            <p:spPr>
              <a:xfrm>
                <a:off x="3748182" y="2853023"/>
                <a:ext cx="1165098" cy="2282094"/>
              </a:xfrm>
              <a:custGeom>
                <a:avLst/>
                <a:gdLst>
                  <a:gd name="connsiteX0" fmla="*/ 1123474 w 1165098"/>
                  <a:gd name="connsiteY0" fmla="*/ 362426 h 2282094"/>
                  <a:gd name="connsiteX1" fmla="*/ 1105091 w 1165098"/>
                  <a:gd name="connsiteY1" fmla="*/ 426720 h 2282094"/>
                  <a:gd name="connsiteX2" fmla="*/ 917543 w 1165098"/>
                  <a:gd name="connsiteY2" fmla="*/ 702755 h 2282094"/>
                  <a:gd name="connsiteX3" fmla="*/ 871633 w 1165098"/>
                  <a:gd name="connsiteY3" fmla="*/ 771335 h 2282094"/>
                  <a:gd name="connsiteX4" fmla="*/ 771239 w 1165098"/>
                  <a:gd name="connsiteY4" fmla="*/ 936688 h 2282094"/>
                  <a:gd name="connsiteX5" fmla="*/ 768096 w 1165098"/>
                  <a:gd name="connsiteY5" fmla="*/ 1377601 h 2282094"/>
                  <a:gd name="connsiteX6" fmla="*/ 1022414 w 1165098"/>
                  <a:gd name="connsiteY6" fmla="*/ 2086070 h 2282094"/>
                  <a:gd name="connsiteX7" fmla="*/ 1165098 w 1165098"/>
                  <a:gd name="connsiteY7" fmla="*/ 2171510 h 2282094"/>
                  <a:gd name="connsiteX8" fmla="*/ 773716 w 1165098"/>
                  <a:gd name="connsiteY8" fmla="*/ 2171510 h 2282094"/>
                  <a:gd name="connsiteX9" fmla="*/ 707708 w 1165098"/>
                  <a:gd name="connsiteY9" fmla="*/ 2282095 h 2282094"/>
                  <a:gd name="connsiteX10" fmla="*/ 503777 w 1165098"/>
                  <a:gd name="connsiteY10" fmla="*/ 2171510 h 2282094"/>
                  <a:gd name="connsiteX11" fmla="*/ 70676 w 1165098"/>
                  <a:gd name="connsiteY11" fmla="*/ 2171510 h 2282094"/>
                  <a:gd name="connsiteX12" fmla="*/ 336899 w 1165098"/>
                  <a:gd name="connsiteY12" fmla="*/ 2041970 h 2282094"/>
                  <a:gd name="connsiteX13" fmla="*/ 488728 w 1165098"/>
                  <a:gd name="connsiteY13" fmla="*/ 1293686 h 2282094"/>
                  <a:gd name="connsiteX14" fmla="*/ 223457 w 1165098"/>
                  <a:gd name="connsiteY14" fmla="*/ 1074611 h 2282094"/>
                  <a:gd name="connsiteX15" fmla="*/ 234887 w 1165098"/>
                  <a:gd name="connsiteY15" fmla="*/ 1035177 h 2282094"/>
                  <a:gd name="connsiteX16" fmla="*/ 529114 w 1165098"/>
                  <a:gd name="connsiteY16" fmla="*/ 1196816 h 2282094"/>
                  <a:gd name="connsiteX17" fmla="*/ 555022 w 1165098"/>
                  <a:gd name="connsiteY17" fmla="*/ 855631 h 2282094"/>
                  <a:gd name="connsiteX18" fmla="*/ 410147 w 1165098"/>
                  <a:gd name="connsiteY18" fmla="*/ 555403 h 2282094"/>
                  <a:gd name="connsiteX19" fmla="*/ 0 w 1165098"/>
                  <a:gd name="connsiteY19" fmla="*/ 291846 h 2282094"/>
                  <a:gd name="connsiteX20" fmla="*/ 38386 w 1165098"/>
                  <a:gd name="connsiteY20" fmla="*/ 228981 h 2282094"/>
                  <a:gd name="connsiteX21" fmla="*/ 205264 w 1165098"/>
                  <a:gd name="connsiteY21" fmla="*/ 318802 h 2282094"/>
                  <a:gd name="connsiteX22" fmla="*/ 230410 w 1165098"/>
                  <a:gd name="connsiteY22" fmla="*/ 146971 h 2282094"/>
                  <a:gd name="connsiteX23" fmla="*/ 275844 w 1165098"/>
                  <a:gd name="connsiteY23" fmla="*/ 162687 h 2282094"/>
                  <a:gd name="connsiteX24" fmla="*/ 267367 w 1165098"/>
                  <a:gd name="connsiteY24" fmla="*/ 355473 h 2282094"/>
                  <a:gd name="connsiteX25" fmla="*/ 509683 w 1165098"/>
                  <a:gd name="connsiteY25" fmla="*/ 469868 h 2282094"/>
                  <a:gd name="connsiteX26" fmla="*/ 510254 w 1165098"/>
                  <a:gd name="connsiteY26" fmla="*/ 0 h 2282094"/>
                  <a:gd name="connsiteX27" fmla="*/ 667417 w 1165098"/>
                  <a:gd name="connsiteY27" fmla="*/ 133636 h 2282094"/>
                  <a:gd name="connsiteX28" fmla="*/ 734378 w 1165098"/>
                  <a:gd name="connsiteY28" fmla="*/ 746665 h 2282094"/>
                  <a:gd name="connsiteX29" fmla="*/ 790670 w 1165098"/>
                  <a:gd name="connsiteY29" fmla="*/ 715994 h 2282094"/>
                  <a:gd name="connsiteX30" fmla="*/ 1011555 w 1165098"/>
                  <a:gd name="connsiteY30" fmla="*/ 329184 h 2282094"/>
                  <a:gd name="connsiteX31" fmla="*/ 1123379 w 1165098"/>
                  <a:gd name="connsiteY31" fmla="*/ 362426 h 2282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165098" h="2282094">
                    <a:moveTo>
                      <a:pt x="1123474" y="362426"/>
                    </a:moveTo>
                    <a:cubicBezTo>
                      <a:pt x="1114235" y="389954"/>
                      <a:pt x="1109663" y="403765"/>
                      <a:pt x="1105091" y="426720"/>
                    </a:cubicBezTo>
                    <a:cubicBezTo>
                      <a:pt x="1100519" y="445103"/>
                      <a:pt x="917543" y="693611"/>
                      <a:pt x="917543" y="702755"/>
                    </a:cubicBezTo>
                    <a:cubicBezTo>
                      <a:pt x="916496" y="710470"/>
                      <a:pt x="872776" y="763048"/>
                      <a:pt x="871633" y="771335"/>
                    </a:cubicBezTo>
                    <a:cubicBezTo>
                      <a:pt x="840486" y="831056"/>
                      <a:pt x="838676" y="863727"/>
                      <a:pt x="771239" y="936688"/>
                    </a:cubicBezTo>
                    <a:cubicBezTo>
                      <a:pt x="750284" y="1029176"/>
                      <a:pt x="739426" y="1252728"/>
                      <a:pt x="768096" y="1377601"/>
                    </a:cubicBezTo>
                    <a:cubicBezTo>
                      <a:pt x="809339" y="1557052"/>
                      <a:pt x="859441" y="2028349"/>
                      <a:pt x="1022414" y="2086070"/>
                    </a:cubicBezTo>
                    <a:cubicBezTo>
                      <a:pt x="1165289" y="2136743"/>
                      <a:pt x="1165098" y="2171510"/>
                      <a:pt x="1165098" y="2171510"/>
                    </a:cubicBezTo>
                    <a:lnTo>
                      <a:pt x="773716" y="2171510"/>
                    </a:lnTo>
                    <a:lnTo>
                      <a:pt x="707708" y="2282095"/>
                    </a:lnTo>
                    <a:lnTo>
                      <a:pt x="503777" y="2171510"/>
                    </a:lnTo>
                    <a:lnTo>
                      <a:pt x="70676" y="2171510"/>
                    </a:lnTo>
                    <a:cubicBezTo>
                      <a:pt x="70676" y="2171510"/>
                      <a:pt x="150114" y="2131028"/>
                      <a:pt x="336899" y="2041970"/>
                    </a:cubicBezTo>
                    <a:cubicBezTo>
                      <a:pt x="523685" y="1952911"/>
                      <a:pt x="507968" y="1325118"/>
                      <a:pt x="488728" y="1293686"/>
                    </a:cubicBezTo>
                    <a:cubicBezTo>
                      <a:pt x="469487" y="1262253"/>
                      <a:pt x="223457" y="1074611"/>
                      <a:pt x="223457" y="1074611"/>
                    </a:cubicBezTo>
                    <a:lnTo>
                      <a:pt x="234887" y="1035177"/>
                    </a:lnTo>
                    <a:cubicBezTo>
                      <a:pt x="234887" y="1035177"/>
                      <a:pt x="497681" y="1203770"/>
                      <a:pt x="529114" y="1196816"/>
                    </a:cubicBezTo>
                    <a:cubicBezTo>
                      <a:pt x="560546" y="1189768"/>
                      <a:pt x="554641" y="955167"/>
                      <a:pt x="555022" y="855631"/>
                    </a:cubicBezTo>
                    <a:cubicBezTo>
                      <a:pt x="555498" y="755999"/>
                      <a:pt x="523589" y="649605"/>
                      <a:pt x="410147" y="555403"/>
                    </a:cubicBezTo>
                    <a:cubicBezTo>
                      <a:pt x="296704" y="461105"/>
                      <a:pt x="0" y="291846"/>
                      <a:pt x="0" y="291846"/>
                    </a:cubicBezTo>
                    <a:lnTo>
                      <a:pt x="38386" y="228981"/>
                    </a:lnTo>
                    <a:cubicBezTo>
                      <a:pt x="38386" y="228981"/>
                      <a:pt x="186023" y="332804"/>
                      <a:pt x="205264" y="318802"/>
                    </a:cubicBezTo>
                    <a:cubicBezTo>
                      <a:pt x="224409" y="304895"/>
                      <a:pt x="230410" y="146971"/>
                      <a:pt x="230410" y="146971"/>
                    </a:cubicBezTo>
                    <a:lnTo>
                      <a:pt x="275844" y="162687"/>
                    </a:lnTo>
                    <a:cubicBezTo>
                      <a:pt x="275844" y="162687"/>
                      <a:pt x="253460" y="332804"/>
                      <a:pt x="267367" y="355473"/>
                    </a:cubicBezTo>
                    <a:cubicBezTo>
                      <a:pt x="281369" y="378142"/>
                      <a:pt x="490442" y="483870"/>
                      <a:pt x="509683" y="469868"/>
                    </a:cubicBezTo>
                    <a:cubicBezTo>
                      <a:pt x="528828" y="455962"/>
                      <a:pt x="510254" y="0"/>
                      <a:pt x="510254" y="0"/>
                    </a:cubicBezTo>
                    <a:lnTo>
                      <a:pt x="667417" y="133636"/>
                    </a:lnTo>
                    <a:cubicBezTo>
                      <a:pt x="667417" y="133636"/>
                      <a:pt x="699516" y="729234"/>
                      <a:pt x="734378" y="746665"/>
                    </a:cubicBezTo>
                    <a:cubicBezTo>
                      <a:pt x="769334" y="764096"/>
                      <a:pt x="780764" y="726662"/>
                      <a:pt x="790670" y="715994"/>
                    </a:cubicBezTo>
                    <a:cubicBezTo>
                      <a:pt x="796100" y="710184"/>
                      <a:pt x="929259" y="475202"/>
                      <a:pt x="1011555" y="329184"/>
                    </a:cubicBezTo>
                    <a:cubicBezTo>
                      <a:pt x="1015365" y="394907"/>
                      <a:pt x="1135475" y="294322"/>
                      <a:pt x="1123379" y="362426"/>
                    </a:cubicBezTo>
                    <a:close/>
                  </a:path>
                </a:pathLst>
              </a:custGeom>
              <a:solidFill>
                <a:schemeClr val="accent5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126" name="Graphic 36">
                <a:extLst>
                  <a:ext uri="{FF2B5EF4-FFF2-40B4-BE49-F238E27FC236}">
                    <a16:creationId xmlns:a16="http://schemas.microsoft.com/office/drawing/2014/main" id="{4AACDDC2-2DC4-B6D3-0FF2-375CE83FA9F5}"/>
                  </a:ext>
                </a:extLst>
              </p:cNvPr>
              <p:cNvGrpSpPr/>
              <p:nvPr/>
            </p:nvGrpSpPr>
            <p:grpSpPr>
              <a:xfrm>
                <a:off x="3748182" y="2999994"/>
                <a:ext cx="1059941" cy="1863851"/>
                <a:chOff x="3748182" y="2999994"/>
                <a:chExt cx="1059941" cy="1863851"/>
              </a:xfrm>
              <a:solidFill>
                <a:srgbClr val="624213"/>
              </a:solidFill>
            </p:grpSpPr>
            <p:sp>
              <p:nvSpPr>
                <p:cNvPr id="1127" name="Freeform: Shape 1126">
                  <a:extLst>
                    <a:ext uri="{FF2B5EF4-FFF2-40B4-BE49-F238E27FC236}">
                      <a16:creationId xmlns:a16="http://schemas.microsoft.com/office/drawing/2014/main" id="{B09C4914-FEE2-E6C5-9E72-E71EC88A955F}"/>
                    </a:ext>
                  </a:extLst>
                </p:cNvPr>
                <p:cNvSpPr/>
                <p:nvPr/>
              </p:nvSpPr>
              <p:spPr>
                <a:xfrm>
                  <a:off x="4258531" y="3069050"/>
                  <a:ext cx="35624" cy="255632"/>
                </a:xfrm>
                <a:custGeom>
                  <a:avLst/>
                  <a:gdLst>
                    <a:gd name="connsiteX0" fmla="*/ 2858 w 35624"/>
                    <a:gd name="connsiteY0" fmla="*/ 6001 h 255632"/>
                    <a:gd name="connsiteX1" fmla="*/ 30861 w 35624"/>
                    <a:gd name="connsiteY1" fmla="*/ 0 h 255632"/>
                    <a:gd name="connsiteX2" fmla="*/ 26099 w 35624"/>
                    <a:gd name="connsiteY2" fmla="*/ 227076 h 255632"/>
                    <a:gd name="connsiteX3" fmla="*/ 0 w 35624"/>
                    <a:gd name="connsiteY3" fmla="*/ 255460 h 255632"/>
                    <a:gd name="connsiteX4" fmla="*/ 2858 w 35624"/>
                    <a:gd name="connsiteY4" fmla="*/ 5905 h 25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624" h="255632">
                      <a:moveTo>
                        <a:pt x="2858" y="6001"/>
                      </a:moveTo>
                      <a:lnTo>
                        <a:pt x="30861" y="0"/>
                      </a:lnTo>
                      <a:cubicBezTo>
                        <a:pt x="34195" y="57626"/>
                        <a:pt x="41720" y="215646"/>
                        <a:pt x="26099" y="227076"/>
                      </a:cubicBezTo>
                      <a:cubicBezTo>
                        <a:pt x="23432" y="228981"/>
                        <a:pt x="9716" y="258127"/>
                        <a:pt x="0" y="255460"/>
                      </a:cubicBezTo>
                      <a:cubicBezTo>
                        <a:pt x="6382" y="190024"/>
                        <a:pt x="2858" y="5905"/>
                        <a:pt x="2858" y="5905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8" name="Freeform: Shape 1127">
                  <a:extLst>
                    <a:ext uri="{FF2B5EF4-FFF2-40B4-BE49-F238E27FC236}">
                      <a16:creationId xmlns:a16="http://schemas.microsoft.com/office/drawing/2014/main" id="{5D959979-A589-2BFA-1200-419534D44D01}"/>
                    </a:ext>
                  </a:extLst>
                </p:cNvPr>
                <p:cNvSpPr/>
                <p:nvPr/>
              </p:nvSpPr>
              <p:spPr>
                <a:xfrm>
                  <a:off x="3953445" y="2999994"/>
                  <a:ext cx="48387" cy="171893"/>
                </a:xfrm>
                <a:custGeom>
                  <a:avLst/>
                  <a:gdLst>
                    <a:gd name="connsiteX0" fmla="*/ 25146 w 48387"/>
                    <a:gd name="connsiteY0" fmla="*/ 0 h 171893"/>
                    <a:gd name="connsiteX1" fmla="*/ 48387 w 48387"/>
                    <a:gd name="connsiteY1" fmla="*/ 8096 h 171893"/>
                    <a:gd name="connsiteX2" fmla="*/ 20383 w 48387"/>
                    <a:gd name="connsiteY2" fmla="*/ 133826 h 171893"/>
                    <a:gd name="connsiteX3" fmla="*/ 0 w 48387"/>
                    <a:gd name="connsiteY3" fmla="*/ 171831 h 171893"/>
                    <a:gd name="connsiteX4" fmla="*/ 25146 w 48387"/>
                    <a:gd name="connsiteY4" fmla="*/ 0 h 171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387" h="171893">
                      <a:moveTo>
                        <a:pt x="25146" y="0"/>
                      </a:moveTo>
                      <a:lnTo>
                        <a:pt x="48387" y="8096"/>
                      </a:lnTo>
                      <a:cubicBezTo>
                        <a:pt x="43529" y="52292"/>
                        <a:pt x="33623" y="124206"/>
                        <a:pt x="20383" y="133826"/>
                      </a:cubicBezTo>
                      <a:cubicBezTo>
                        <a:pt x="17717" y="135826"/>
                        <a:pt x="6858" y="173641"/>
                        <a:pt x="0" y="171831"/>
                      </a:cubicBezTo>
                      <a:cubicBezTo>
                        <a:pt x="25622" y="125920"/>
                        <a:pt x="25146" y="0"/>
                        <a:pt x="25146" y="0"/>
                      </a:cubicBezTo>
                      <a:close/>
                    </a:path>
                  </a:pathLst>
                </a:custGeom>
                <a:solidFill>
                  <a:srgbClr val="624213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29" name="Freeform: Shape 1128">
                  <a:extLst>
                    <a:ext uri="{FF2B5EF4-FFF2-40B4-BE49-F238E27FC236}">
                      <a16:creationId xmlns:a16="http://schemas.microsoft.com/office/drawing/2014/main" id="{AB60D731-BAD7-E3AA-01C9-C90486FF39A2}"/>
                    </a:ext>
                  </a:extLst>
                </p:cNvPr>
                <p:cNvSpPr/>
                <p:nvPr/>
              </p:nvSpPr>
              <p:spPr>
                <a:xfrm>
                  <a:off x="3964495" y="3888295"/>
                  <a:ext cx="320380" cy="975550"/>
                </a:xfrm>
                <a:custGeom>
                  <a:avLst/>
                  <a:gdLst>
                    <a:gd name="connsiteX0" fmla="*/ 161639 w 320380"/>
                    <a:gd name="connsiteY0" fmla="*/ 975551 h 975550"/>
                    <a:gd name="connsiteX1" fmla="*/ 272510 w 320380"/>
                    <a:gd name="connsiteY1" fmla="*/ 258508 h 975550"/>
                    <a:gd name="connsiteX2" fmla="*/ 0 w 320380"/>
                    <a:gd name="connsiteY2" fmla="*/ 35052 h 975550"/>
                    <a:gd name="connsiteX3" fmla="*/ 18574 w 320380"/>
                    <a:gd name="connsiteY3" fmla="*/ 0 h 975550"/>
                    <a:gd name="connsiteX4" fmla="*/ 38957 w 320380"/>
                    <a:gd name="connsiteY4" fmla="*/ 26098 h 975550"/>
                    <a:gd name="connsiteX5" fmla="*/ 299180 w 320380"/>
                    <a:gd name="connsiteY5" fmla="*/ 231743 h 975550"/>
                    <a:gd name="connsiteX6" fmla="*/ 161639 w 320380"/>
                    <a:gd name="connsiteY6" fmla="*/ 975551 h 975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0380" h="975550">
                      <a:moveTo>
                        <a:pt x="161639" y="975551"/>
                      </a:moveTo>
                      <a:cubicBezTo>
                        <a:pt x="287465" y="878967"/>
                        <a:pt x="286703" y="281749"/>
                        <a:pt x="272510" y="258508"/>
                      </a:cubicBezTo>
                      <a:cubicBezTo>
                        <a:pt x="253270" y="227076"/>
                        <a:pt x="0" y="35052"/>
                        <a:pt x="0" y="35052"/>
                      </a:cubicBezTo>
                      <a:lnTo>
                        <a:pt x="18574" y="0"/>
                      </a:lnTo>
                      <a:cubicBezTo>
                        <a:pt x="18574" y="0"/>
                        <a:pt x="26956" y="17812"/>
                        <a:pt x="38957" y="26098"/>
                      </a:cubicBezTo>
                      <a:cubicBezTo>
                        <a:pt x="94774" y="72771"/>
                        <a:pt x="286417" y="203549"/>
                        <a:pt x="299180" y="231743"/>
                      </a:cubicBezTo>
                      <a:cubicBezTo>
                        <a:pt x="366236" y="380143"/>
                        <a:pt x="261556" y="888206"/>
                        <a:pt x="161639" y="975551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0" name="Freeform: Shape 1129">
                  <a:extLst>
                    <a:ext uri="{FF2B5EF4-FFF2-40B4-BE49-F238E27FC236}">
                      <a16:creationId xmlns:a16="http://schemas.microsoft.com/office/drawing/2014/main" id="{2996493E-4999-7192-1857-98CAF932878B}"/>
                    </a:ext>
                  </a:extLst>
                </p:cNvPr>
                <p:cNvSpPr/>
                <p:nvPr/>
              </p:nvSpPr>
              <p:spPr>
                <a:xfrm>
                  <a:off x="3748182" y="3082099"/>
                  <a:ext cx="581790" cy="972284"/>
                </a:xfrm>
                <a:custGeom>
                  <a:avLst/>
                  <a:gdLst>
                    <a:gd name="connsiteX0" fmla="*/ 45911 w 581790"/>
                    <a:gd name="connsiteY0" fmla="*/ 4763 h 972284"/>
                    <a:gd name="connsiteX1" fmla="*/ 26765 w 581790"/>
                    <a:gd name="connsiteY1" fmla="*/ 36004 h 972284"/>
                    <a:gd name="connsiteX2" fmla="*/ 436912 w 581790"/>
                    <a:gd name="connsiteY2" fmla="*/ 299561 h 972284"/>
                    <a:gd name="connsiteX3" fmla="*/ 581787 w 581790"/>
                    <a:gd name="connsiteY3" fmla="*/ 599789 h 972284"/>
                    <a:gd name="connsiteX4" fmla="*/ 553879 w 581790"/>
                    <a:gd name="connsiteY4" fmla="*/ 945451 h 972284"/>
                    <a:gd name="connsiteX5" fmla="*/ 527114 w 581790"/>
                    <a:gd name="connsiteY5" fmla="*/ 972217 h 972284"/>
                    <a:gd name="connsiteX6" fmla="*/ 555022 w 581790"/>
                    <a:gd name="connsiteY6" fmla="*/ 626650 h 972284"/>
                    <a:gd name="connsiteX7" fmla="*/ 410147 w 581790"/>
                    <a:gd name="connsiteY7" fmla="*/ 326422 h 972284"/>
                    <a:gd name="connsiteX8" fmla="*/ 0 w 581790"/>
                    <a:gd name="connsiteY8" fmla="*/ 62865 h 972284"/>
                    <a:gd name="connsiteX9" fmla="*/ 38386 w 581790"/>
                    <a:gd name="connsiteY9" fmla="*/ 0 h 972284"/>
                    <a:gd name="connsiteX10" fmla="*/ 45911 w 581790"/>
                    <a:gd name="connsiteY10" fmla="*/ 4858 h 972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581790" h="972284">
                      <a:moveTo>
                        <a:pt x="45911" y="4763"/>
                      </a:moveTo>
                      <a:lnTo>
                        <a:pt x="26765" y="36004"/>
                      </a:lnTo>
                      <a:cubicBezTo>
                        <a:pt x="26765" y="36004"/>
                        <a:pt x="323469" y="205359"/>
                        <a:pt x="436912" y="299561"/>
                      </a:cubicBezTo>
                      <a:cubicBezTo>
                        <a:pt x="550355" y="393859"/>
                        <a:pt x="582168" y="500253"/>
                        <a:pt x="581787" y="599789"/>
                      </a:cubicBezTo>
                      <a:cubicBezTo>
                        <a:pt x="581406" y="699326"/>
                        <a:pt x="585311" y="938403"/>
                        <a:pt x="553879" y="945451"/>
                      </a:cubicBezTo>
                      <a:cubicBezTo>
                        <a:pt x="551307" y="946023"/>
                        <a:pt x="532352" y="973836"/>
                        <a:pt x="527114" y="972217"/>
                      </a:cubicBezTo>
                      <a:cubicBezTo>
                        <a:pt x="560737" y="901827"/>
                        <a:pt x="554641" y="706374"/>
                        <a:pt x="555022" y="626650"/>
                      </a:cubicBezTo>
                      <a:cubicBezTo>
                        <a:pt x="555498" y="527018"/>
                        <a:pt x="523589" y="420624"/>
                        <a:pt x="410147" y="326422"/>
                      </a:cubicBezTo>
                      <a:cubicBezTo>
                        <a:pt x="296704" y="232124"/>
                        <a:pt x="0" y="62865"/>
                        <a:pt x="0" y="62865"/>
                      </a:cubicBezTo>
                      <a:lnTo>
                        <a:pt x="38386" y="0"/>
                      </a:lnTo>
                      <a:cubicBezTo>
                        <a:pt x="38386" y="0"/>
                        <a:pt x="41148" y="1810"/>
                        <a:pt x="45911" y="4858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Freeform: Shape 1130">
                  <a:extLst>
                    <a:ext uri="{FF2B5EF4-FFF2-40B4-BE49-F238E27FC236}">
                      <a16:creationId xmlns:a16="http://schemas.microsoft.com/office/drawing/2014/main" id="{CC1AE150-B9A1-D072-6FB0-C53357517ECF}"/>
                    </a:ext>
                  </a:extLst>
                </p:cNvPr>
                <p:cNvSpPr/>
                <p:nvPr/>
              </p:nvSpPr>
              <p:spPr>
                <a:xfrm>
                  <a:off x="4519326" y="3169182"/>
                  <a:ext cx="288797" cy="426847"/>
                </a:xfrm>
                <a:custGeom>
                  <a:avLst/>
                  <a:gdLst>
                    <a:gd name="connsiteX0" fmla="*/ 46292 w 288797"/>
                    <a:gd name="connsiteY0" fmla="*/ 372975 h 426847"/>
                    <a:gd name="connsiteX1" fmla="*/ 0 w 288797"/>
                    <a:gd name="connsiteY1" fmla="*/ 426315 h 426847"/>
                    <a:gd name="connsiteX2" fmla="*/ 239935 w 288797"/>
                    <a:gd name="connsiteY2" fmla="*/ 1595 h 426847"/>
                    <a:gd name="connsiteX3" fmla="*/ 288798 w 288797"/>
                    <a:gd name="connsiteY3" fmla="*/ 1595 h 426847"/>
                    <a:gd name="connsiteX4" fmla="*/ 46196 w 288797"/>
                    <a:gd name="connsiteY4" fmla="*/ 372879 h 4268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8797" h="426847">
                      <a:moveTo>
                        <a:pt x="46292" y="372975"/>
                      </a:moveTo>
                      <a:cubicBezTo>
                        <a:pt x="41434" y="378213"/>
                        <a:pt x="24384" y="432792"/>
                        <a:pt x="0" y="426315"/>
                      </a:cubicBezTo>
                      <a:cubicBezTo>
                        <a:pt x="21336" y="409455"/>
                        <a:pt x="161830" y="141612"/>
                        <a:pt x="239935" y="1595"/>
                      </a:cubicBezTo>
                      <a:cubicBezTo>
                        <a:pt x="240316" y="7119"/>
                        <a:pt x="288608" y="-3930"/>
                        <a:pt x="288798" y="1595"/>
                      </a:cubicBezTo>
                      <a:cubicBezTo>
                        <a:pt x="216979" y="133135"/>
                        <a:pt x="51245" y="367641"/>
                        <a:pt x="46196" y="372879"/>
                      </a:cubicBezTo>
                      <a:close/>
                    </a:path>
                  </a:pathLst>
                </a:custGeom>
                <a:solidFill>
                  <a:schemeClr val="accent5">
                    <a:lumMod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056" name="Freeform: Shape 1055">
              <a:extLst>
                <a:ext uri="{FF2B5EF4-FFF2-40B4-BE49-F238E27FC236}">
                  <a16:creationId xmlns:a16="http://schemas.microsoft.com/office/drawing/2014/main" id="{BA800D87-1D27-3A9F-A908-1608A0904D42}"/>
                </a:ext>
              </a:extLst>
            </p:cNvPr>
            <p:cNvSpPr/>
            <p:nvPr/>
          </p:nvSpPr>
          <p:spPr>
            <a:xfrm>
              <a:off x="5303097" y="1020055"/>
              <a:ext cx="2354753" cy="2491552"/>
            </a:xfrm>
            <a:custGeom>
              <a:avLst/>
              <a:gdLst>
                <a:gd name="connsiteX0" fmla="*/ 403858 w 1630012"/>
                <a:gd name="connsiteY0" fmla="*/ 0 h 1724707"/>
                <a:gd name="connsiteX1" fmla="*/ 725232 w 1630012"/>
                <a:gd name="connsiteY1" fmla="*/ 271844 h 1724707"/>
                <a:gd name="connsiteX2" fmla="*/ 800956 w 1630012"/>
                <a:gd name="connsiteY2" fmla="*/ 262890 h 1724707"/>
                <a:gd name="connsiteX3" fmla="*/ 1084229 w 1630012"/>
                <a:gd name="connsiteY3" fmla="*/ 427577 h 1724707"/>
                <a:gd name="connsiteX4" fmla="*/ 1088992 w 1630012"/>
                <a:gd name="connsiteY4" fmla="*/ 427577 h 1724707"/>
                <a:gd name="connsiteX5" fmla="*/ 1519998 w 1630012"/>
                <a:gd name="connsiteY5" fmla="*/ 858583 h 1724707"/>
                <a:gd name="connsiteX6" fmla="*/ 1507520 w 1630012"/>
                <a:gd name="connsiteY6" fmla="*/ 961930 h 1724707"/>
                <a:gd name="connsiteX7" fmla="*/ 1630012 w 1630012"/>
                <a:gd name="connsiteY7" fmla="*/ 1188244 h 1724707"/>
                <a:gd name="connsiteX8" fmla="*/ 1407222 w 1630012"/>
                <a:gd name="connsiteY8" fmla="*/ 1454468 h 1724707"/>
                <a:gd name="connsiteX9" fmla="*/ 1037557 w 1630012"/>
                <a:gd name="connsiteY9" fmla="*/ 1721644 h 1724707"/>
                <a:gd name="connsiteX10" fmla="*/ 846676 w 1630012"/>
                <a:gd name="connsiteY10" fmla="*/ 1593628 h 1724707"/>
                <a:gd name="connsiteX11" fmla="*/ 825816 w 1630012"/>
                <a:gd name="connsiteY11" fmla="*/ 1528477 h 1724707"/>
                <a:gd name="connsiteX12" fmla="*/ 789526 w 1630012"/>
                <a:gd name="connsiteY12" fmla="*/ 1532573 h 1724707"/>
                <a:gd name="connsiteX13" fmla="*/ 723517 w 1630012"/>
                <a:gd name="connsiteY13" fmla="*/ 1518952 h 1724707"/>
                <a:gd name="connsiteX14" fmla="*/ 532827 w 1630012"/>
                <a:gd name="connsiteY14" fmla="*/ 1623155 h 1724707"/>
                <a:gd name="connsiteX15" fmla="*/ 387380 w 1630012"/>
                <a:gd name="connsiteY15" fmla="*/ 1570292 h 1724707"/>
                <a:gd name="connsiteX16" fmla="*/ 306132 w 1630012"/>
                <a:gd name="connsiteY16" fmla="*/ 1591532 h 1724707"/>
                <a:gd name="connsiteX17" fmla="*/ 248601 w 1630012"/>
                <a:gd name="connsiteY17" fmla="*/ 1581150 h 1724707"/>
                <a:gd name="connsiteX18" fmla="*/ 61413 w 1630012"/>
                <a:gd name="connsiteY18" fmla="*/ 1711626 h 1724707"/>
                <a:gd name="connsiteX19" fmla="*/ 0 w 1630012"/>
                <a:gd name="connsiteY19" fmla="*/ 1719281 h 1724707"/>
                <a:gd name="connsiteX20" fmla="*/ 0 w 1630012"/>
                <a:gd name="connsiteY20" fmla="*/ 177660 h 1724707"/>
                <a:gd name="connsiteX21" fmla="*/ 40587 w 1630012"/>
                <a:gd name="connsiteY21" fmla="*/ 180832 h 1724707"/>
                <a:gd name="connsiteX22" fmla="*/ 104869 w 1630012"/>
                <a:gd name="connsiteY22" fmla="*/ 196120 h 1724707"/>
                <a:gd name="connsiteX23" fmla="*/ 403858 w 1630012"/>
                <a:gd name="connsiteY23" fmla="*/ 0 h 1724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30012" h="1724707">
                  <a:moveTo>
                    <a:pt x="403858" y="0"/>
                  </a:moveTo>
                  <a:cubicBezTo>
                    <a:pt x="565402" y="0"/>
                    <a:pt x="699515" y="117634"/>
                    <a:pt x="725232" y="271844"/>
                  </a:cubicBezTo>
                  <a:cubicBezTo>
                    <a:pt x="749521" y="266033"/>
                    <a:pt x="774857" y="262890"/>
                    <a:pt x="800956" y="262890"/>
                  </a:cubicBezTo>
                  <a:cubicBezTo>
                    <a:pt x="922304" y="262890"/>
                    <a:pt x="1028127" y="329279"/>
                    <a:pt x="1084229" y="427577"/>
                  </a:cubicBezTo>
                  <a:cubicBezTo>
                    <a:pt x="1085849" y="427577"/>
                    <a:pt x="1087372" y="427577"/>
                    <a:pt x="1088992" y="427577"/>
                  </a:cubicBezTo>
                  <a:cubicBezTo>
                    <a:pt x="1327021" y="427577"/>
                    <a:pt x="1519998" y="620554"/>
                    <a:pt x="1519998" y="858583"/>
                  </a:cubicBezTo>
                  <a:cubicBezTo>
                    <a:pt x="1519998" y="894207"/>
                    <a:pt x="1515712" y="928783"/>
                    <a:pt x="1507520" y="961930"/>
                  </a:cubicBezTo>
                  <a:cubicBezTo>
                    <a:pt x="1581244" y="1010222"/>
                    <a:pt x="1630012" y="1093565"/>
                    <a:pt x="1630012" y="1188244"/>
                  </a:cubicBezTo>
                  <a:cubicBezTo>
                    <a:pt x="1630012" y="1321403"/>
                    <a:pt x="1533809" y="1431893"/>
                    <a:pt x="1407222" y="1454468"/>
                  </a:cubicBezTo>
                  <a:cubicBezTo>
                    <a:pt x="1345976" y="1618774"/>
                    <a:pt x="1231771" y="1746314"/>
                    <a:pt x="1037557" y="1721644"/>
                  </a:cubicBezTo>
                  <a:cubicBezTo>
                    <a:pt x="1036318" y="1721549"/>
                    <a:pt x="905159" y="1704023"/>
                    <a:pt x="846676" y="1593628"/>
                  </a:cubicBezTo>
                  <a:cubicBezTo>
                    <a:pt x="841151" y="1583246"/>
                    <a:pt x="833150" y="1537716"/>
                    <a:pt x="825816" y="1528477"/>
                  </a:cubicBezTo>
                  <a:cubicBezTo>
                    <a:pt x="814100" y="1531049"/>
                    <a:pt x="802004" y="1532573"/>
                    <a:pt x="789526" y="1532573"/>
                  </a:cubicBezTo>
                  <a:cubicBezTo>
                    <a:pt x="765999" y="1532573"/>
                    <a:pt x="743711" y="1527715"/>
                    <a:pt x="723517" y="1518952"/>
                  </a:cubicBezTo>
                  <a:cubicBezTo>
                    <a:pt x="683132" y="1581626"/>
                    <a:pt x="612837" y="1623155"/>
                    <a:pt x="532827" y="1623155"/>
                  </a:cubicBezTo>
                  <a:cubicBezTo>
                    <a:pt x="477487" y="1623155"/>
                    <a:pt x="426718" y="1603248"/>
                    <a:pt x="387380" y="1570292"/>
                  </a:cubicBezTo>
                  <a:cubicBezTo>
                    <a:pt x="363377" y="1583722"/>
                    <a:pt x="335659" y="1591532"/>
                    <a:pt x="306132" y="1591532"/>
                  </a:cubicBezTo>
                  <a:cubicBezTo>
                    <a:pt x="285844" y="1591532"/>
                    <a:pt x="266603" y="1587722"/>
                    <a:pt x="248601" y="1581150"/>
                  </a:cubicBezTo>
                  <a:cubicBezTo>
                    <a:pt x="204596" y="1644801"/>
                    <a:pt x="138516" y="1692004"/>
                    <a:pt x="61413" y="1711626"/>
                  </a:cubicBezTo>
                  <a:lnTo>
                    <a:pt x="0" y="1719281"/>
                  </a:lnTo>
                  <a:lnTo>
                    <a:pt x="0" y="177660"/>
                  </a:lnTo>
                  <a:lnTo>
                    <a:pt x="40587" y="180832"/>
                  </a:lnTo>
                  <a:cubicBezTo>
                    <a:pt x="62626" y="184309"/>
                    <a:pt x="84105" y="189453"/>
                    <a:pt x="104869" y="196120"/>
                  </a:cubicBezTo>
                  <a:cubicBezTo>
                    <a:pt x="155066" y="80677"/>
                    <a:pt x="270032" y="0"/>
                    <a:pt x="403858" y="0"/>
                  </a:cubicBezTo>
                  <a:close/>
                </a:path>
              </a:pathLst>
            </a:custGeom>
            <a:solidFill>
              <a:srgbClr val="7BCF27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rPr>
                <a:t> </a:t>
              </a: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7" name="Freeform: Shape 1056">
              <a:extLst>
                <a:ext uri="{FF2B5EF4-FFF2-40B4-BE49-F238E27FC236}">
                  <a16:creationId xmlns:a16="http://schemas.microsoft.com/office/drawing/2014/main" id="{DCA6D095-8C1B-AF93-3CBA-C1013B3C3EE4}"/>
                </a:ext>
              </a:extLst>
            </p:cNvPr>
            <p:cNvSpPr/>
            <p:nvPr/>
          </p:nvSpPr>
          <p:spPr>
            <a:xfrm>
              <a:off x="5733508" y="1020193"/>
              <a:ext cx="1924478" cy="2229538"/>
            </a:xfrm>
            <a:custGeom>
              <a:avLst/>
              <a:gdLst>
                <a:gd name="connsiteX0" fmla="*/ 1207389 w 1332166"/>
                <a:gd name="connsiteY0" fmla="*/ 1377410 h 1543335"/>
                <a:gd name="connsiteX1" fmla="*/ 1194721 w 1332166"/>
                <a:gd name="connsiteY1" fmla="*/ 1102805 h 1543335"/>
                <a:gd name="connsiteX2" fmla="*/ 1127093 w 1332166"/>
                <a:gd name="connsiteY2" fmla="*/ 1068991 h 1543335"/>
                <a:gd name="connsiteX3" fmla="*/ 970788 w 1332166"/>
                <a:gd name="connsiteY3" fmla="*/ 570548 h 1543335"/>
                <a:gd name="connsiteX4" fmla="*/ 746951 w 1332166"/>
                <a:gd name="connsiteY4" fmla="*/ 579025 h 1543335"/>
                <a:gd name="connsiteX5" fmla="*/ 586454 w 1332166"/>
                <a:gd name="connsiteY5" fmla="*/ 346710 h 1543335"/>
                <a:gd name="connsiteX6" fmla="*/ 354139 w 1332166"/>
                <a:gd name="connsiteY6" fmla="*/ 346996 h 1543335"/>
                <a:gd name="connsiteX7" fmla="*/ 282321 w 1332166"/>
                <a:gd name="connsiteY7" fmla="*/ 384715 h 1543335"/>
                <a:gd name="connsiteX8" fmla="*/ 185166 w 1332166"/>
                <a:gd name="connsiteY8" fmla="*/ 76391 h 1543335"/>
                <a:gd name="connsiteX9" fmla="*/ 164020 w 1332166"/>
                <a:gd name="connsiteY9" fmla="*/ 67913 h 1543335"/>
                <a:gd name="connsiteX10" fmla="*/ 134493 w 1332166"/>
                <a:gd name="connsiteY10" fmla="*/ 42577 h 1543335"/>
                <a:gd name="connsiteX11" fmla="*/ 100679 w 1332166"/>
                <a:gd name="connsiteY11" fmla="*/ 42577 h 1543335"/>
                <a:gd name="connsiteX12" fmla="*/ 0 w 1332166"/>
                <a:gd name="connsiteY12" fmla="*/ 17717 h 1543335"/>
                <a:gd name="connsiteX13" fmla="*/ 106013 w 1332166"/>
                <a:gd name="connsiteY13" fmla="*/ 0 h 1543335"/>
                <a:gd name="connsiteX14" fmla="*/ 427387 w 1332166"/>
                <a:gd name="connsiteY14" fmla="*/ 271843 h 1543335"/>
                <a:gd name="connsiteX15" fmla="*/ 503110 w 1332166"/>
                <a:gd name="connsiteY15" fmla="*/ 262890 h 1543335"/>
                <a:gd name="connsiteX16" fmla="*/ 786384 w 1332166"/>
                <a:gd name="connsiteY16" fmla="*/ 427577 h 1543335"/>
                <a:gd name="connsiteX17" fmla="*/ 791147 w 1332166"/>
                <a:gd name="connsiteY17" fmla="*/ 427577 h 1543335"/>
                <a:gd name="connsiteX18" fmla="*/ 1222153 w 1332166"/>
                <a:gd name="connsiteY18" fmla="*/ 858584 h 1543335"/>
                <a:gd name="connsiteX19" fmla="*/ 1209675 w 1332166"/>
                <a:gd name="connsiteY19" fmla="*/ 961930 h 1543335"/>
                <a:gd name="connsiteX20" fmla="*/ 1332167 w 1332166"/>
                <a:gd name="connsiteY20" fmla="*/ 1188244 h 1543335"/>
                <a:gd name="connsiteX21" fmla="*/ 1109377 w 1332166"/>
                <a:gd name="connsiteY21" fmla="*/ 1454468 h 1543335"/>
                <a:gd name="connsiteX22" fmla="*/ 1068514 w 1332166"/>
                <a:gd name="connsiteY22" fmla="*/ 1543336 h 1543335"/>
                <a:gd name="connsiteX23" fmla="*/ 1089279 w 1332166"/>
                <a:gd name="connsiteY23" fmla="*/ 1445038 h 1543335"/>
                <a:gd name="connsiteX24" fmla="*/ 1207580 w 1332166"/>
                <a:gd name="connsiteY24" fmla="*/ 1377410 h 154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2166" h="1543335">
                  <a:moveTo>
                    <a:pt x="1207389" y="1377410"/>
                  </a:moveTo>
                  <a:cubicBezTo>
                    <a:pt x="1224248" y="1284446"/>
                    <a:pt x="1241203" y="1187291"/>
                    <a:pt x="1194721" y="1102805"/>
                  </a:cubicBezTo>
                  <a:cubicBezTo>
                    <a:pt x="1186243" y="1081659"/>
                    <a:pt x="1156716" y="1064800"/>
                    <a:pt x="1127093" y="1068991"/>
                  </a:cubicBezTo>
                  <a:cubicBezTo>
                    <a:pt x="1173575" y="984504"/>
                    <a:pt x="1270730" y="650748"/>
                    <a:pt x="970788" y="570548"/>
                  </a:cubicBezTo>
                  <a:cubicBezTo>
                    <a:pt x="894112" y="550069"/>
                    <a:pt x="822960" y="579025"/>
                    <a:pt x="746951" y="579025"/>
                  </a:cubicBezTo>
                  <a:cubicBezTo>
                    <a:pt x="725805" y="481870"/>
                    <a:pt x="679323" y="380524"/>
                    <a:pt x="586454" y="346710"/>
                  </a:cubicBezTo>
                  <a:cubicBezTo>
                    <a:pt x="510445" y="317183"/>
                    <a:pt x="440055" y="309753"/>
                    <a:pt x="354139" y="346996"/>
                  </a:cubicBezTo>
                  <a:cubicBezTo>
                    <a:pt x="332994" y="351187"/>
                    <a:pt x="286512" y="397383"/>
                    <a:pt x="282321" y="384715"/>
                  </a:cubicBezTo>
                  <a:cubicBezTo>
                    <a:pt x="307657" y="259556"/>
                    <a:pt x="282321" y="148114"/>
                    <a:pt x="185166" y="76391"/>
                  </a:cubicBezTo>
                  <a:cubicBezTo>
                    <a:pt x="185166" y="72199"/>
                    <a:pt x="172498" y="67913"/>
                    <a:pt x="164020" y="67913"/>
                  </a:cubicBezTo>
                  <a:cubicBezTo>
                    <a:pt x="155543" y="63722"/>
                    <a:pt x="147161" y="46768"/>
                    <a:pt x="134493" y="42577"/>
                  </a:cubicBezTo>
                  <a:cubicBezTo>
                    <a:pt x="121825" y="38386"/>
                    <a:pt x="109156" y="46768"/>
                    <a:pt x="100679" y="42577"/>
                  </a:cubicBezTo>
                  <a:cubicBezTo>
                    <a:pt x="67151" y="23146"/>
                    <a:pt x="33528" y="17050"/>
                    <a:pt x="0" y="17717"/>
                  </a:cubicBezTo>
                  <a:cubicBezTo>
                    <a:pt x="33242" y="6286"/>
                    <a:pt x="68866" y="0"/>
                    <a:pt x="106013" y="0"/>
                  </a:cubicBezTo>
                  <a:cubicBezTo>
                    <a:pt x="267557" y="0"/>
                    <a:pt x="401669" y="117634"/>
                    <a:pt x="427387" y="271843"/>
                  </a:cubicBezTo>
                  <a:cubicBezTo>
                    <a:pt x="451675" y="266033"/>
                    <a:pt x="477012" y="262890"/>
                    <a:pt x="503110" y="262890"/>
                  </a:cubicBezTo>
                  <a:cubicBezTo>
                    <a:pt x="624459" y="262890"/>
                    <a:pt x="730282" y="329279"/>
                    <a:pt x="786384" y="427577"/>
                  </a:cubicBezTo>
                  <a:cubicBezTo>
                    <a:pt x="788003" y="427577"/>
                    <a:pt x="789527" y="427577"/>
                    <a:pt x="791147" y="427577"/>
                  </a:cubicBezTo>
                  <a:cubicBezTo>
                    <a:pt x="1029176" y="427577"/>
                    <a:pt x="1222153" y="620554"/>
                    <a:pt x="1222153" y="858584"/>
                  </a:cubicBezTo>
                  <a:cubicBezTo>
                    <a:pt x="1222153" y="894207"/>
                    <a:pt x="1217867" y="928783"/>
                    <a:pt x="1209675" y="961930"/>
                  </a:cubicBezTo>
                  <a:cubicBezTo>
                    <a:pt x="1283398" y="1010222"/>
                    <a:pt x="1332167" y="1093565"/>
                    <a:pt x="1332167" y="1188244"/>
                  </a:cubicBezTo>
                  <a:cubicBezTo>
                    <a:pt x="1332167" y="1321403"/>
                    <a:pt x="1235964" y="1431893"/>
                    <a:pt x="1109377" y="1454468"/>
                  </a:cubicBezTo>
                  <a:cubicBezTo>
                    <a:pt x="1097756" y="1485710"/>
                    <a:pt x="1084135" y="1515618"/>
                    <a:pt x="1068514" y="1543336"/>
                  </a:cubicBezTo>
                  <a:cubicBezTo>
                    <a:pt x="1072134" y="1507998"/>
                    <a:pt x="1076420" y="1473803"/>
                    <a:pt x="1089279" y="1445038"/>
                  </a:cubicBezTo>
                  <a:cubicBezTo>
                    <a:pt x="1101947" y="1415510"/>
                    <a:pt x="1199102" y="1428179"/>
                    <a:pt x="1207580" y="1377410"/>
                  </a:cubicBezTo>
                  <a:close/>
                </a:path>
              </a:pathLst>
            </a:custGeom>
            <a:solidFill>
              <a:schemeClr val="accent3">
                <a:lumMod val="75000"/>
              </a:schemeClr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058" name="Freeform: Shape 1057">
              <a:extLst>
                <a:ext uri="{FF2B5EF4-FFF2-40B4-BE49-F238E27FC236}">
                  <a16:creationId xmlns:a16="http://schemas.microsoft.com/office/drawing/2014/main" id="{CD68B797-A65B-BED9-B61F-0E9D10323821}"/>
                </a:ext>
              </a:extLst>
            </p:cNvPr>
            <p:cNvSpPr/>
            <p:nvPr/>
          </p:nvSpPr>
          <p:spPr>
            <a:xfrm>
              <a:off x="5297971" y="3196754"/>
              <a:ext cx="834440" cy="308031"/>
            </a:xfrm>
            <a:custGeom>
              <a:avLst/>
              <a:gdLst>
                <a:gd name="connsiteX0" fmla="*/ 428837 w 577618"/>
                <a:gd name="connsiteY0" fmla="*/ 0 h 213226"/>
                <a:gd name="connsiteX1" fmla="*/ 577618 w 577618"/>
                <a:gd name="connsiteY1" fmla="*/ 112872 h 213226"/>
                <a:gd name="connsiteX2" fmla="*/ 536184 w 577618"/>
                <a:gd name="connsiteY2" fmla="*/ 116682 h 213226"/>
                <a:gd name="connsiteX3" fmla="*/ 390737 w 577618"/>
                <a:gd name="connsiteY3" fmla="*/ 63818 h 213226"/>
                <a:gd name="connsiteX4" fmla="*/ 309489 w 577618"/>
                <a:gd name="connsiteY4" fmla="*/ 85059 h 213226"/>
                <a:gd name="connsiteX5" fmla="*/ 251958 w 577618"/>
                <a:gd name="connsiteY5" fmla="*/ 74676 h 213226"/>
                <a:gd name="connsiteX6" fmla="*/ 64770 w 577618"/>
                <a:gd name="connsiteY6" fmla="*/ 205152 h 213226"/>
                <a:gd name="connsiteX7" fmla="*/ 0 w 577618"/>
                <a:gd name="connsiteY7" fmla="*/ 213226 h 213226"/>
                <a:gd name="connsiteX8" fmla="*/ 0 w 577618"/>
                <a:gd name="connsiteY8" fmla="*/ 164096 h 213226"/>
                <a:gd name="connsiteX9" fmla="*/ 30443 w 577618"/>
                <a:gd name="connsiteY9" fmla="*/ 158937 h 213226"/>
                <a:gd name="connsiteX10" fmla="*/ 166043 w 577618"/>
                <a:gd name="connsiteY10" fmla="*/ 1048 h 213226"/>
                <a:gd name="connsiteX11" fmla="*/ 212239 w 577618"/>
                <a:gd name="connsiteY11" fmla="*/ 53436 h 213226"/>
                <a:gd name="connsiteX12" fmla="*/ 428837 w 577618"/>
                <a:gd name="connsiteY12" fmla="*/ 0 h 21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618" h="213226">
                  <a:moveTo>
                    <a:pt x="428837" y="0"/>
                  </a:moveTo>
                  <a:cubicBezTo>
                    <a:pt x="406835" y="97727"/>
                    <a:pt x="495608" y="107919"/>
                    <a:pt x="577618" y="112872"/>
                  </a:cubicBezTo>
                  <a:cubicBezTo>
                    <a:pt x="564188" y="115348"/>
                    <a:pt x="550281" y="116682"/>
                    <a:pt x="536184" y="116682"/>
                  </a:cubicBezTo>
                  <a:cubicBezTo>
                    <a:pt x="480844" y="116682"/>
                    <a:pt x="430076" y="96775"/>
                    <a:pt x="390737" y="63818"/>
                  </a:cubicBezTo>
                  <a:cubicBezTo>
                    <a:pt x="366734" y="77248"/>
                    <a:pt x="339017" y="85059"/>
                    <a:pt x="309489" y="85059"/>
                  </a:cubicBezTo>
                  <a:cubicBezTo>
                    <a:pt x="289201" y="85059"/>
                    <a:pt x="269960" y="81249"/>
                    <a:pt x="251958" y="74676"/>
                  </a:cubicBezTo>
                  <a:cubicBezTo>
                    <a:pt x="207953" y="138327"/>
                    <a:pt x="141873" y="185529"/>
                    <a:pt x="64770" y="205152"/>
                  </a:cubicBezTo>
                  <a:lnTo>
                    <a:pt x="0" y="213226"/>
                  </a:lnTo>
                  <a:lnTo>
                    <a:pt x="0" y="164096"/>
                  </a:lnTo>
                  <a:lnTo>
                    <a:pt x="30443" y="158937"/>
                  </a:lnTo>
                  <a:cubicBezTo>
                    <a:pt x="95010" y="139208"/>
                    <a:pt x="149851" y="85773"/>
                    <a:pt x="166043" y="1048"/>
                  </a:cubicBezTo>
                  <a:cubicBezTo>
                    <a:pt x="162709" y="21146"/>
                    <a:pt x="193570" y="46197"/>
                    <a:pt x="212239" y="53436"/>
                  </a:cubicBezTo>
                  <a:cubicBezTo>
                    <a:pt x="289106" y="76867"/>
                    <a:pt x="378736" y="73438"/>
                    <a:pt x="428837" y="0"/>
                  </a:cubicBezTo>
                  <a:close/>
                </a:path>
              </a:pathLst>
            </a:custGeom>
            <a:solidFill>
              <a:srgbClr val="54AD1A"/>
            </a:solidFill>
            <a:ln w="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059" name="Graphic 36">
              <a:extLst>
                <a:ext uri="{FF2B5EF4-FFF2-40B4-BE49-F238E27FC236}">
                  <a16:creationId xmlns:a16="http://schemas.microsoft.com/office/drawing/2014/main" id="{24227433-3CC2-BCE2-0334-00B0F87A95AA}"/>
                </a:ext>
              </a:extLst>
            </p:cNvPr>
            <p:cNvGrpSpPr/>
            <p:nvPr/>
          </p:nvGrpSpPr>
          <p:grpSpPr>
            <a:xfrm>
              <a:off x="5779467" y="3436455"/>
              <a:ext cx="1038057" cy="2592623"/>
              <a:chOff x="4110037" y="3208686"/>
              <a:chExt cx="718566" cy="1794671"/>
            </a:xfrm>
            <a:solidFill>
              <a:srgbClr val="624213"/>
            </a:solidFill>
          </p:grpSpPr>
          <p:sp>
            <p:nvSpPr>
              <p:cNvPr id="1120" name="Freeform: Shape 1119">
                <a:extLst>
                  <a:ext uri="{FF2B5EF4-FFF2-40B4-BE49-F238E27FC236}">
                    <a16:creationId xmlns:a16="http://schemas.microsoft.com/office/drawing/2014/main" id="{DA63E9ED-23FE-A1DC-249A-4979821872D0}"/>
                  </a:ext>
                </a:extLst>
              </p:cNvPr>
              <p:cNvSpPr/>
              <p:nvPr/>
            </p:nvSpPr>
            <p:spPr>
              <a:xfrm>
                <a:off x="4372326" y="4122896"/>
                <a:ext cx="46948" cy="692181"/>
              </a:xfrm>
              <a:custGeom>
                <a:avLst/>
                <a:gdLst>
                  <a:gd name="connsiteX0" fmla="*/ 18031 w 46948"/>
                  <a:gd name="connsiteY0" fmla="*/ 95 h 692181"/>
                  <a:gd name="connsiteX1" fmla="*/ 26604 w 46948"/>
                  <a:gd name="connsiteY1" fmla="*/ 451199 h 692181"/>
                  <a:gd name="connsiteX2" fmla="*/ 3839 w 46948"/>
                  <a:gd name="connsiteY2" fmla="*/ 692182 h 692181"/>
                  <a:gd name="connsiteX3" fmla="*/ 41368 w 46948"/>
                  <a:gd name="connsiteY3" fmla="*/ 425958 h 692181"/>
                  <a:gd name="connsiteX4" fmla="*/ 18031 w 46948"/>
                  <a:gd name="connsiteY4" fmla="*/ 0 h 692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48" h="692181">
                    <a:moveTo>
                      <a:pt x="18031" y="95"/>
                    </a:moveTo>
                    <a:cubicBezTo>
                      <a:pt x="18031" y="95"/>
                      <a:pt x="7744" y="362331"/>
                      <a:pt x="26604" y="451199"/>
                    </a:cubicBezTo>
                    <a:cubicBezTo>
                      <a:pt x="45463" y="540067"/>
                      <a:pt x="-15497" y="634079"/>
                      <a:pt x="3839" y="692182"/>
                    </a:cubicBezTo>
                    <a:cubicBezTo>
                      <a:pt x="6125" y="647700"/>
                      <a:pt x="64989" y="496633"/>
                      <a:pt x="41368" y="425958"/>
                    </a:cubicBezTo>
                    <a:cubicBezTo>
                      <a:pt x="17745" y="355282"/>
                      <a:pt x="18031" y="0"/>
                      <a:pt x="18031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1" name="Freeform: Shape 1120">
                <a:extLst>
                  <a:ext uri="{FF2B5EF4-FFF2-40B4-BE49-F238E27FC236}">
                    <a16:creationId xmlns:a16="http://schemas.microsoft.com/office/drawing/2014/main" id="{F46151B7-3130-B44E-A0D4-FB34B659C6D1}"/>
                  </a:ext>
                </a:extLst>
              </p:cNvPr>
              <p:cNvSpPr/>
              <p:nvPr/>
            </p:nvSpPr>
            <p:spPr>
              <a:xfrm>
                <a:off x="4487703" y="4541616"/>
                <a:ext cx="340899" cy="461742"/>
              </a:xfrm>
              <a:custGeom>
                <a:avLst/>
                <a:gdLst>
                  <a:gd name="connsiteX0" fmla="*/ 0 w 340899"/>
                  <a:gd name="connsiteY0" fmla="*/ 94 h 461742"/>
                  <a:gd name="connsiteX1" fmla="*/ 17907 w 340899"/>
                  <a:gd name="connsiteY1" fmla="*/ 115442 h 461742"/>
                  <a:gd name="connsiteX2" fmla="*/ 33242 w 340899"/>
                  <a:gd name="connsiteY2" fmla="*/ 294893 h 461742"/>
                  <a:gd name="connsiteX3" fmla="*/ 153734 w 340899"/>
                  <a:gd name="connsiteY3" fmla="*/ 443578 h 461742"/>
                  <a:gd name="connsiteX4" fmla="*/ 340900 w 340899"/>
                  <a:gd name="connsiteY4" fmla="*/ 459009 h 461742"/>
                  <a:gd name="connsiteX5" fmla="*/ 99060 w 340899"/>
                  <a:gd name="connsiteY5" fmla="*/ 389762 h 461742"/>
                  <a:gd name="connsiteX6" fmla="*/ 46101 w 340899"/>
                  <a:gd name="connsiteY6" fmla="*/ 285559 h 461742"/>
                  <a:gd name="connsiteX7" fmla="*/ 0 w 340899"/>
                  <a:gd name="connsiteY7" fmla="*/ 189 h 461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899" h="461742">
                    <a:moveTo>
                      <a:pt x="0" y="94"/>
                    </a:moveTo>
                    <a:cubicBezTo>
                      <a:pt x="0" y="94"/>
                      <a:pt x="12859" y="28288"/>
                      <a:pt x="17907" y="115442"/>
                    </a:cubicBezTo>
                    <a:cubicBezTo>
                      <a:pt x="23051" y="202596"/>
                      <a:pt x="23051" y="269271"/>
                      <a:pt x="33242" y="294893"/>
                    </a:cubicBezTo>
                    <a:cubicBezTo>
                      <a:pt x="43529" y="320515"/>
                      <a:pt x="53721" y="404145"/>
                      <a:pt x="153734" y="443578"/>
                    </a:cubicBezTo>
                    <a:cubicBezTo>
                      <a:pt x="253746" y="483012"/>
                      <a:pt x="243459" y="443578"/>
                      <a:pt x="340900" y="459009"/>
                    </a:cubicBezTo>
                    <a:cubicBezTo>
                      <a:pt x="297275" y="443578"/>
                      <a:pt x="133255" y="461580"/>
                      <a:pt x="99060" y="389762"/>
                    </a:cubicBezTo>
                    <a:cubicBezTo>
                      <a:pt x="87154" y="364806"/>
                      <a:pt x="58198" y="347471"/>
                      <a:pt x="46101" y="285559"/>
                    </a:cubicBezTo>
                    <a:cubicBezTo>
                      <a:pt x="23336" y="169353"/>
                      <a:pt x="17812" y="-6573"/>
                      <a:pt x="0" y="189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2" name="Freeform: Shape 1121">
                <a:extLst>
                  <a:ext uri="{FF2B5EF4-FFF2-40B4-BE49-F238E27FC236}">
                    <a16:creationId xmlns:a16="http://schemas.microsoft.com/office/drawing/2014/main" id="{0525C44B-564C-BF71-BFF6-F10417741B56}"/>
                  </a:ext>
                </a:extLst>
              </p:cNvPr>
              <p:cNvSpPr/>
              <p:nvPr/>
            </p:nvSpPr>
            <p:spPr>
              <a:xfrm>
                <a:off x="4110037" y="4415218"/>
                <a:ext cx="238402" cy="560582"/>
              </a:xfrm>
              <a:custGeom>
                <a:avLst/>
                <a:gdLst>
                  <a:gd name="connsiteX0" fmla="*/ 0 w 238402"/>
                  <a:gd name="connsiteY0" fmla="*/ 560546 h 560582"/>
                  <a:gd name="connsiteX1" fmla="*/ 145256 w 238402"/>
                  <a:gd name="connsiteY1" fmla="*/ 439198 h 560582"/>
                  <a:gd name="connsiteX2" fmla="*/ 199930 w 238402"/>
                  <a:gd name="connsiteY2" fmla="*/ 293941 h 560582"/>
                  <a:gd name="connsiteX3" fmla="*/ 235839 w 238402"/>
                  <a:gd name="connsiteY3" fmla="*/ 0 h 560582"/>
                  <a:gd name="connsiteX4" fmla="*/ 211931 w 238402"/>
                  <a:gd name="connsiteY4" fmla="*/ 321278 h 560582"/>
                  <a:gd name="connsiteX5" fmla="*/ 165830 w 238402"/>
                  <a:gd name="connsiteY5" fmla="*/ 446056 h 560582"/>
                  <a:gd name="connsiteX6" fmla="*/ 95 w 238402"/>
                  <a:gd name="connsiteY6" fmla="*/ 560546 h 56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8402" h="560582">
                    <a:moveTo>
                      <a:pt x="0" y="560546"/>
                    </a:moveTo>
                    <a:cubicBezTo>
                      <a:pt x="0" y="560546"/>
                      <a:pt x="123063" y="534924"/>
                      <a:pt x="145256" y="439198"/>
                    </a:cubicBezTo>
                    <a:cubicBezTo>
                      <a:pt x="167450" y="343471"/>
                      <a:pt x="199930" y="341757"/>
                      <a:pt x="199930" y="293941"/>
                    </a:cubicBezTo>
                    <a:cubicBezTo>
                      <a:pt x="199930" y="246126"/>
                      <a:pt x="246031" y="25622"/>
                      <a:pt x="235839" y="0"/>
                    </a:cubicBezTo>
                    <a:cubicBezTo>
                      <a:pt x="249555" y="68389"/>
                      <a:pt x="203359" y="263176"/>
                      <a:pt x="211931" y="321278"/>
                    </a:cubicBezTo>
                    <a:cubicBezTo>
                      <a:pt x="203359" y="357188"/>
                      <a:pt x="172593" y="389668"/>
                      <a:pt x="165830" y="446056"/>
                    </a:cubicBezTo>
                    <a:cubicBezTo>
                      <a:pt x="158972" y="502444"/>
                      <a:pt x="41053" y="562261"/>
                      <a:pt x="95" y="560546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3" name="Freeform: Shape 1122">
                <a:extLst>
                  <a:ext uri="{FF2B5EF4-FFF2-40B4-BE49-F238E27FC236}">
                    <a16:creationId xmlns:a16="http://schemas.microsoft.com/office/drawing/2014/main" id="{08C5BA5A-163C-85DA-F050-BF2A1A35DBBC}"/>
                  </a:ext>
                </a:extLst>
              </p:cNvPr>
              <p:cNvSpPr/>
              <p:nvPr/>
            </p:nvSpPr>
            <p:spPr>
              <a:xfrm>
                <a:off x="4398168" y="3208686"/>
                <a:ext cx="28545" cy="474249"/>
              </a:xfrm>
              <a:custGeom>
                <a:avLst/>
                <a:gdLst>
                  <a:gd name="connsiteX0" fmla="*/ 0 w 28545"/>
                  <a:gd name="connsiteY0" fmla="*/ 0 h 474249"/>
                  <a:gd name="connsiteX1" fmla="*/ 15240 w 28545"/>
                  <a:gd name="connsiteY1" fmla="*/ 281940 h 474249"/>
                  <a:gd name="connsiteX2" fmla="*/ 15240 w 28545"/>
                  <a:gd name="connsiteY2" fmla="*/ 474250 h 474249"/>
                  <a:gd name="connsiteX3" fmla="*/ 28004 w 28545"/>
                  <a:gd name="connsiteY3" fmla="*/ 269177 h 474249"/>
                  <a:gd name="connsiteX4" fmla="*/ 0 w 28545"/>
                  <a:gd name="connsiteY4" fmla="*/ 0 h 47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545" h="474249">
                    <a:moveTo>
                      <a:pt x="0" y="0"/>
                    </a:moveTo>
                    <a:cubicBezTo>
                      <a:pt x="0" y="0"/>
                      <a:pt x="17812" y="166592"/>
                      <a:pt x="15240" y="281940"/>
                    </a:cubicBezTo>
                    <a:cubicBezTo>
                      <a:pt x="12668" y="397288"/>
                      <a:pt x="12859" y="402431"/>
                      <a:pt x="15240" y="474250"/>
                    </a:cubicBezTo>
                    <a:cubicBezTo>
                      <a:pt x="15240" y="474250"/>
                      <a:pt x="22860" y="348615"/>
                      <a:pt x="28004" y="269177"/>
                    </a:cubicBezTo>
                    <a:cubicBezTo>
                      <a:pt x="33147" y="189738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24" name="Freeform: Shape 1123">
                <a:extLst>
                  <a:ext uri="{FF2B5EF4-FFF2-40B4-BE49-F238E27FC236}">
                    <a16:creationId xmlns:a16="http://schemas.microsoft.com/office/drawing/2014/main" id="{33A04052-DB68-B7A2-F960-AA1286AEB6B3}"/>
                  </a:ext>
                </a:extLst>
              </p:cNvPr>
              <p:cNvSpPr/>
              <p:nvPr/>
            </p:nvSpPr>
            <p:spPr>
              <a:xfrm>
                <a:off x="4458551" y="3552158"/>
                <a:ext cx="169264" cy="563975"/>
              </a:xfrm>
              <a:custGeom>
                <a:avLst/>
                <a:gdLst>
                  <a:gd name="connsiteX0" fmla="*/ 169264 w 169264"/>
                  <a:gd name="connsiteY0" fmla="*/ 0 h 563975"/>
                  <a:gd name="connsiteX1" fmla="*/ 68395 w 169264"/>
                  <a:gd name="connsiteY1" fmla="*/ 189738 h 563975"/>
                  <a:gd name="connsiteX2" fmla="*/ 5 w 169264"/>
                  <a:gd name="connsiteY2" fmla="*/ 283750 h 563975"/>
                  <a:gd name="connsiteX3" fmla="*/ 12007 w 169264"/>
                  <a:gd name="connsiteY3" fmla="*/ 563975 h 563975"/>
                  <a:gd name="connsiteX4" fmla="*/ 15436 w 169264"/>
                  <a:gd name="connsiteY4" fmla="*/ 273463 h 563975"/>
                  <a:gd name="connsiteX5" fmla="*/ 169264 w 169264"/>
                  <a:gd name="connsiteY5" fmla="*/ 0 h 56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264" h="563975">
                    <a:moveTo>
                      <a:pt x="169264" y="0"/>
                    </a:moveTo>
                    <a:cubicBezTo>
                      <a:pt x="169264" y="0"/>
                      <a:pt x="104304" y="164021"/>
                      <a:pt x="68395" y="189738"/>
                    </a:cubicBezTo>
                    <a:cubicBezTo>
                      <a:pt x="32485" y="215360"/>
                      <a:pt x="-471" y="264795"/>
                      <a:pt x="5" y="283750"/>
                    </a:cubicBezTo>
                    <a:cubicBezTo>
                      <a:pt x="862" y="318326"/>
                      <a:pt x="22198" y="543497"/>
                      <a:pt x="12007" y="563975"/>
                    </a:cubicBezTo>
                    <a:cubicBezTo>
                      <a:pt x="29056" y="509302"/>
                      <a:pt x="6863" y="297371"/>
                      <a:pt x="15436" y="273463"/>
                    </a:cubicBezTo>
                    <a:cubicBezTo>
                      <a:pt x="24008" y="249555"/>
                      <a:pt x="105256" y="193167"/>
                      <a:pt x="169264" y="0"/>
                    </a:cubicBezTo>
                    <a:close/>
                  </a:path>
                </a:pathLst>
              </a:custGeom>
              <a:solidFill>
                <a:schemeClr val="accent5">
                  <a:lumMod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261" name="Group 1260">
            <a:extLst>
              <a:ext uri="{FF2B5EF4-FFF2-40B4-BE49-F238E27FC236}">
                <a16:creationId xmlns:a16="http://schemas.microsoft.com/office/drawing/2014/main" id="{AF03A5FD-9DF7-B0A5-1240-5A7227244AA3}"/>
              </a:ext>
            </a:extLst>
          </p:cNvPr>
          <p:cNvGrpSpPr/>
          <p:nvPr/>
        </p:nvGrpSpPr>
        <p:grpSpPr>
          <a:xfrm flipH="1">
            <a:off x="10378657" y="4580523"/>
            <a:ext cx="1200273" cy="2156069"/>
            <a:chOff x="6036073" y="4084025"/>
            <a:chExt cx="1200273" cy="2156069"/>
          </a:xfrm>
        </p:grpSpPr>
        <p:grpSp>
          <p:nvGrpSpPr>
            <p:cNvPr id="1060" name="Graphic 36">
              <a:extLst>
                <a:ext uri="{FF2B5EF4-FFF2-40B4-BE49-F238E27FC236}">
                  <a16:creationId xmlns:a16="http://schemas.microsoft.com/office/drawing/2014/main" id="{340F1CE3-D906-CA23-84CC-6C764282A1E2}"/>
                </a:ext>
              </a:extLst>
            </p:cNvPr>
            <p:cNvGrpSpPr/>
            <p:nvPr/>
          </p:nvGrpSpPr>
          <p:grpSpPr>
            <a:xfrm>
              <a:off x="6051629" y="4090187"/>
              <a:ext cx="845037" cy="1667332"/>
              <a:chOff x="4407742" y="3611951"/>
              <a:chExt cx="584953" cy="1154164"/>
            </a:xfrm>
          </p:grpSpPr>
          <p:sp>
            <p:nvSpPr>
              <p:cNvPr id="1109" name="Freeform: Shape 1108">
                <a:extLst>
                  <a:ext uri="{FF2B5EF4-FFF2-40B4-BE49-F238E27FC236}">
                    <a16:creationId xmlns:a16="http://schemas.microsoft.com/office/drawing/2014/main" id="{2F895995-629F-DA38-5C6A-2C3DC7EEA5D4}"/>
                  </a:ext>
                </a:extLst>
              </p:cNvPr>
              <p:cNvSpPr/>
              <p:nvPr/>
            </p:nvSpPr>
            <p:spPr>
              <a:xfrm>
                <a:off x="4527381" y="3681609"/>
                <a:ext cx="430726" cy="1017860"/>
              </a:xfrm>
              <a:custGeom>
                <a:avLst/>
                <a:gdLst>
                  <a:gd name="connsiteX0" fmla="*/ 428952 w 430726"/>
                  <a:gd name="connsiteY0" fmla="*/ 999547 h 1017860"/>
                  <a:gd name="connsiteX1" fmla="*/ 19663 w 430726"/>
                  <a:gd name="connsiteY1" fmla="*/ 10756 h 1017860"/>
                  <a:gd name="connsiteX2" fmla="*/ 4804 w 430726"/>
                  <a:gd name="connsiteY2" fmla="*/ 470 h 1017860"/>
                  <a:gd name="connsiteX3" fmla="*/ 232 w 430726"/>
                  <a:gd name="connsiteY3" fmla="*/ 7232 h 1017860"/>
                  <a:gd name="connsiteX4" fmla="*/ 1756 w 430726"/>
                  <a:gd name="connsiteY4" fmla="*/ 18186 h 1017860"/>
                  <a:gd name="connsiteX5" fmla="*/ 411045 w 430726"/>
                  <a:gd name="connsiteY5" fmla="*/ 1007071 h 1017860"/>
                  <a:gd name="connsiteX6" fmla="*/ 425809 w 430726"/>
                  <a:gd name="connsiteY6" fmla="*/ 1017358 h 1017860"/>
                  <a:gd name="connsiteX7" fmla="*/ 430476 w 430726"/>
                  <a:gd name="connsiteY7" fmla="*/ 1010596 h 1017860"/>
                  <a:gd name="connsiteX8" fmla="*/ 429047 w 430726"/>
                  <a:gd name="connsiteY8" fmla="*/ 999547 h 101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26" h="1017860">
                    <a:moveTo>
                      <a:pt x="428952" y="999547"/>
                    </a:moveTo>
                    <a:lnTo>
                      <a:pt x="19663" y="10756"/>
                    </a:lnTo>
                    <a:cubicBezTo>
                      <a:pt x="16520" y="3041"/>
                      <a:pt x="9852" y="-1531"/>
                      <a:pt x="4804" y="470"/>
                    </a:cubicBezTo>
                    <a:cubicBezTo>
                      <a:pt x="2327" y="1517"/>
                      <a:pt x="708" y="3994"/>
                      <a:pt x="232" y="7232"/>
                    </a:cubicBezTo>
                    <a:cubicBezTo>
                      <a:pt x="-340" y="10375"/>
                      <a:pt x="137" y="14281"/>
                      <a:pt x="1756" y="18186"/>
                    </a:cubicBezTo>
                    <a:lnTo>
                      <a:pt x="411045" y="1007071"/>
                    </a:lnTo>
                    <a:cubicBezTo>
                      <a:pt x="414188" y="1014787"/>
                      <a:pt x="420761" y="1019454"/>
                      <a:pt x="425809" y="1017358"/>
                    </a:cubicBezTo>
                    <a:cubicBezTo>
                      <a:pt x="428285" y="1016311"/>
                      <a:pt x="429905" y="1013739"/>
                      <a:pt x="430476" y="1010596"/>
                    </a:cubicBezTo>
                    <a:cubicBezTo>
                      <a:pt x="431048" y="1007357"/>
                      <a:pt x="430667" y="1003452"/>
                      <a:pt x="429047" y="99954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0" name="Freeform: Shape 1109">
                <a:extLst>
                  <a:ext uri="{FF2B5EF4-FFF2-40B4-BE49-F238E27FC236}">
                    <a16:creationId xmlns:a16="http://schemas.microsoft.com/office/drawing/2014/main" id="{6DE61C21-D0EB-E32C-8449-3DF5B851D80C}"/>
                  </a:ext>
                </a:extLst>
              </p:cNvPr>
              <p:cNvSpPr/>
              <p:nvPr/>
            </p:nvSpPr>
            <p:spPr>
              <a:xfrm>
                <a:off x="4407742" y="3611951"/>
                <a:ext cx="143111" cy="105179"/>
              </a:xfrm>
              <a:custGeom>
                <a:avLst/>
                <a:gdLst>
                  <a:gd name="connsiteX0" fmla="*/ 128538 w 143111"/>
                  <a:gd name="connsiteY0" fmla="*/ 105179 h 105179"/>
                  <a:gd name="connsiteX1" fmla="*/ 95677 w 143111"/>
                  <a:gd name="connsiteY1" fmla="*/ 74604 h 105179"/>
                  <a:gd name="connsiteX2" fmla="*/ 3856 w 143111"/>
                  <a:gd name="connsiteY2" fmla="*/ 43648 h 105179"/>
                  <a:gd name="connsiteX3" fmla="*/ 104345 w 143111"/>
                  <a:gd name="connsiteY3" fmla="*/ 21359 h 105179"/>
                  <a:gd name="connsiteX4" fmla="*/ 143112 w 143111"/>
                  <a:gd name="connsiteY4" fmla="*/ 89463 h 105179"/>
                  <a:gd name="connsiteX5" fmla="*/ 128538 w 143111"/>
                  <a:gd name="connsiteY5" fmla="*/ 105179 h 105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1" h="105179">
                    <a:moveTo>
                      <a:pt x="128538" y="105179"/>
                    </a:moveTo>
                    <a:cubicBezTo>
                      <a:pt x="128538" y="105179"/>
                      <a:pt x="119108" y="78319"/>
                      <a:pt x="95677" y="74604"/>
                    </a:cubicBezTo>
                    <a:cubicBezTo>
                      <a:pt x="72246" y="70794"/>
                      <a:pt x="24621" y="93940"/>
                      <a:pt x="3856" y="43648"/>
                    </a:cubicBezTo>
                    <a:cubicBezTo>
                      <a:pt x="-16908" y="-6644"/>
                      <a:pt x="50433" y="-12645"/>
                      <a:pt x="104345" y="21359"/>
                    </a:cubicBezTo>
                    <a:cubicBezTo>
                      <a:pt x="136254" y="42600"/>
                      <a:pt x="143112" y="89463"/>
                      <a:pt x="143112" y="89463"/>
                    </a:cubicBezTo>
                    <a:lnTo>
                      <a:pt x="128538" y="105179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1" name="Freeform: Shape 1110">
                <a:extLst>
                  <a:ext uri="{FF2B5EF4-FFF2-40B4-BE49-F238E27FC236}">
                    <a16:creationId xmlns:a16="http://schemas.microsoft.com/office/drawing/2014/main" id="{0D669295-3B8C-342D-48E2-C8E9FA1A0645}"/>
                  </a:ext>
                </a:extLst>
              </p:cNvPr>
              <p:cNvSpPr/>
              <p:nvPr/>
            </p:nvSpPr>
            <p:spPr>
              <a:xfrm>
                <a:off x="4448433" y="3667195"/>
                <a:ext cx="69869" cy="13576"/>
              </a:xfrm>
              <a:custGeom>
                <a:avLst/>
                <a:gdLst>
                  <a:gd name="connsiteX0" fmla="*/ 69845 w 69869"/>
                  <a:gd name="connsiteY0" fmla="*/ 2025 h 13576"/>
                  <a:gd name="connsiteX1" fmla="*/ 67844 w 69869"/>
                  <a:gd name="connsiteY1" fmla="*/ 4596 h 13576"/>
                  <a:gd name="connsiteX2" fmla="*/ 2598 w 69869"/>
                  <a:gd name="connsiteY2" fmla="*/ 13550 h 13576"/>
                  <a:gd name="connsiteX3" fmla="*/ 26 w 69869"/>
                  <a:gd name="connsiteY3" fmla="*/ 11550 h 13576"/>
                  <a:gd name="connsiteX4" fmla="*/ 26 w 69869"/>
                  <a:gd name="connsiteY4" fmla="*/ 11550 h 13576"/>
                  <a:gd name="connsiteX5" fmla="*/ 2027 w 69869"/>
                  <a:gd name="connsiteY5" fmla="*/ 8978 h 13576"/>
                  <a:gd name="connsiteX6" fmla="*/ 67273 w 69869"/>
                  <a:gd name="connsiteY6" fmla="*/ 24 h 13576"/>
                  <a:gd name="connsiteX7" fmla="*/ 69845 w 69869"/>
                  <a:gd name="connsiteY7" fmla="*/ 2025 h 13576"/>
                  <a:gd name="connsiteX8" fmla="*/ 69845 w 69869"/>
                  <a:gd name="connsiteY8" fmla="*/ 2025 h 13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869" h="13576">
                    <a:moveTo>
                      <a:pt x="69845" y="2025"/>
                    </a:moveTo>
                    <a:cubicBezTo>
                      <a:pt x="70035" y="3263"/>
                      <a:pt x="69083" y="4501"/>
                      <a:pt x="67844" y="4596"/>
                    </a:cubicBezTo>
                    <a:lnTo>
                      <a:pt x="2598" y="13550"/>
                    </a:lnTo>
                    <a:cubicBezTo>
                      <a:pt x="1265" y="13740"/>
                      <a:pt x="122" y="12883"/>
                      <a:pt x="26" y="11550"/>
                    </a:cubicBezTo>
                    <a:lnTo>
                      <a:pt x="26" y="11550"/>
                    </a:lnTo>
                    <a:cubicBezTo>
                      <a:pt x="-164" y="10311"/>
                      <a:pt x="693" y="9168"/>
                      <a:pt x="2027" y="8978"/>
                    </a:cubicBezTo>
                    <a:lnTo>
                      <a:pt x="67273" y="24"/>
                    </a:lnTo>
                    <a:cubicBezTo>
                      <a:pt x="68606" y="-166"/>
                      <a:pt x="69750" y="786"/>
                      <a:pt x="69845" y="2025"/>
                    </a:cubicBezTo>
                    <a:lnTo>
                      <a:pt x="69845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2" name="Freeform: Shape 1111">
                <a:extLst>
                  <a:ext uri="{FF2B5EF4-FFF2-40B4-BE49-F238E27FC236}">
                    <a16:creationId xmlns:a16="http://schemas.microsoft.com/office/drawing/2014/main" id="{92375EB3-21DE-9568-4362-A70673677AD4}"/>
                  </a:ext>
                </a:extLst>
              </p:cNvPr>
              <p:cNvSpPr/>
              <p:nvPr/>
            </p:nvSpPr>
            <p:spPr>
              <a:xfrm>
                <a:off x="4436624" y="3653572"/>
                <a:ext cx="78629" cy="14721"/>
              </a:xfrm>
              <a:custGeom>
                <a:avLst/>
                <a:gdLst>
                  <a:gd name="connsiteX0" fmla="*/ 78606 w 78629"/>
                  <a:gd name="connsiteY0" fmla="*/ 2122 h 14721"/>
                  <a:gd name="connsiteX1" fmla="*/ 76605 w 78629"/>
                  <a:gd name="connsiteY1" fmla="*/ 4694 h 14721"/>
                  <a:gd name="connsiteX2" fmla="*/ 2691 w 78629"/>
                  <a:gd name="connsiteY2" fmla="*/ 14695 h 14721"/>
                  <a:gd name="connsiteX3" fmla="*/ 24 w 78629"/>
                  <a:gd name="connsiteY3" fmla="*/ 12695 h 14721"/>
                  <a:gd name="connsiteX4" fmla="*/ 24 w 78629"/>
                  <a:gd name="connsiteY4" fmla="*/ 12695 h 14721"/>
                  <a:gd name="connsiteX5" fmla="*/ 2025 w 78629"/>
                  <a:gd name="connsiteY5" fmla="*/ 10028 h 14721"/>
                  <a:gd name="connsiteX6" fmla="*/ 75939 w 78629"/>
                  <a:gd name="connsiteY6" fmla="*/ 26 h 14721"/>
                  <a:gd name="connsiteX7" fmla="*/ 78606 w 78629"/>
                  <a:gd name="connsiteY7" fmla="*/ 2027 h 14721"/>
                  <a:gd name="connsiteX8" fmla="*/ 78606 w 78629"/>
                  <a:gd name="connsiteY8" fmla="*/ 2027 h 1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721">
                    <a:moveTo>
                      <a:pt x="78606" y="2122"/>
                    </a:moveTo>
                    <a:cubicBezTo>
                      <a:pt x="78796" y="3456"/>
                      <a:pt x="77844" y="4599"/>
                      <a:pt x="76605" y="4694"/>
                    </a:cubicBezTo>
                    <a:lnTo>
                      <a:pt x="2691" y="14695"/>
                    </a:lnTo>
                    <a:cubicBezTo>
                      <a:pt x="1358" y="14886"/>
                      <a:pt x="215" y="14028"/>
                      <a:pt x="24" y="12695"/>
                    </a:cubicBezTo>
                    <a:lnTo>
                      <a:pt x="24" y="12695"/>
                    </a:lnTo>
                    <a:cubicBezTo>
                      <a:pt x="-166" y="11457"/>
                      <a:pt x="786" y="10218"/>
                      <a:pt x="2025" y="10028"/>
                    </a:cubicBezTo>
                    <a:lnTo>
                      <a:pt x="75939" y="26"/>
                    </a:lnTo>
                    <a:cubicBezTo>
                      <a:pt x="77177" y="-164"/>
                      <a:pt x="78415" y="693"/>
                      <a:pt x="78606" y="2027"/>
                    </a:cubicBezTo>
                    <a:lnTo>
                      <a:pt x="78606" y="202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3" name="Freeform: Shape 1112">
                <a:extLst>
                  <a:ext uri="{FF2B5EF4-FFF2-40B4-BE49-F238E27FC236}">
                    <a16:creationId xmlns:a16="http://schemas.microsoft.com/office/drawing/2014/main" id="{ECBB094F-A616-22DC-8A3B-0ADB0CE4DD00}"/>
                  </a:ext>
                </a:extLst>
              </p:cNvPr>
              <p:cNvSpPr/>
              <p:nvPr/>
            </p:nvSpPr>
            <p:spPr>
              <a:xfrm>
                <a:off x="4423956" y="3642309"/>
                <a:ext cx="78820" cy="14839"/>
              </a:xfrm>
              <a:custGeom>
                <a:avLst/>
                <a:gdLst>
                  <a:gd name="connsiteX0" fmla="*/ 78796 w 78820"/>
                  <a:gd name="connsiteY0" fmla="*/ 2051 h 14839"/>
                  <a:gd name="connsiteX1" fmla="*/ 76796 w 78820"/>
                  <a:gd name="connsiteY1" fmla="*/ 4623 h 14839"/>
                  <a:gd name="connsiteX2" fmla="*/ 2691 w 78820"/>
                  <a:gd name="connsiteY2" fmla="*/ 14815 h 14839"/>
                  <a:gd name="connsiteX3" fmla="*/ 24 w 78820"/>
                  <a:gd name="connsiteY3" fmla="*/ 12814 h 14839"/>
                  <a:gd name="connsiteX4" fmla="*/ 24 w 78820"/>
                  <a:gd name="connsiteY4" fmla="*/ 12814 h 14839"/>
                  <a:gd name="connsiteX5" fmla="*/ 2025 w 78820"/>
                  <a:gd name="connsiteY5" fmla="*/ 10147 h 14839"/>
                  <a:gd name="connsiteX6" fmla="*/ 76129 w 78820"/>
                  <a:gd name="connsiteY6" fmla="*/ 51 h 14839"/>
                  <a:gd name="connsiteX7" fmla="*/ 78796 w 78820"/>
                  <a:gd name="connsiteY7" fmla="*/ 2051 h 14839"/>
                  <a:gd name="connsiteX8" fmla="*/ 78796 w 78820"/>
                  <a:gd name="connsiteY8" fmla="*/ 2051 h 1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0" h="14839">
                    <a:moveTo>
                      <a:pt x="78796" y="2051"/>
                    </a:moveTo>
                    <a:cubicBezTo>
                      <a:pt x="78987" y="3385"/>
                      <a:pt x="78034" y="4528"/>
                      <a:pt x="76796" y="4623"/>
                    </a:cubicBezTo>
                    <a:lnTo>
                      <a:pt x="2691" y="14815"/>
                    </a:lnTo>
                    <a:cubicBezTo>
                      <a:pt x="1453" y="15005"/>
                      <a:pt x="215" y="14053"/>
                      <a:pt x="24" y="12814"/>
                    </a:cubicBezTo>
                    <a:lnTo>
                      <a:pt x="24" y="12814"/>
                    </a:lnTo>
                    <a:cubicBezTo>
                      <a:pt x="-166" y="11481"/>
                      <a:pt x="786" y="10338"/>
                      <a:pt x="2025" y="10147"/>
                    </a:cubicBezTo>
                    <a:lnTo>
                      <a:pt x="76129" y="51"/>
                    </a:lnTo>
                    <a:cubicBezTo>
                      <a:pt x="77367" y="-235"/>
                      <a:pt x="78606" y="718"/>
                      <a:pt x="78796" y="2051"/>
                    </a:cubicBezTo>
                    <a:lnTo>
                      <a:pt x="78796" y="20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4" name="Freeform: Shape 1113">
                <a:extLst>
                  <a:ext uri="{FF2B5EF4-FFF2-40B4-BE49-F238E27FC236}">
                    <a16:creationId xmlns:a16="http://schemas.microsoft.com/office/drawing/2014/main" id="{56093713-50C6-9EAB-B1C7-7F39944BD45A}"/>
                  </a:ext>
                </a:extLst>
              </p:cNvPr>
              <p:cNvSpPr/>
              <p:nvPr/>
            </p:nvSpPr>
            <p:spPr>
              <a:xfrm>
                <a:off x="4416449" y="3631977"/>
                <a:ext cx="76612" cy="14692"/>
              </a:xfrm>
              <a:custGeom>
                <a:avLst/>
                <a:gdLst>
                  <a:gd name="connsiteX0" fmla="*/ 76588 w 76612"/>
                  <a:gd name="connsiteY0" fmla="*/ 2096 h 14692"/>
                  <a:gd name="connsiteX1" fmla="*/ 74588 w 76612"/>
                  <a:gd name="connsiteY1" fmla="*/ 4763 h 14692"/>
                  <a:gd name="connsiteX2" fmla="*/ 2674 w 76612"/>
                  <a:gd name="connsiteY2" fmla="*/ 14669 h 14692"/>
                  <a:gd name="connsiteX3" fmla="*/ 7 w 76612"/>
                  <a:gd name="connsiteY3" fmla="*/ 12668 h 14692"/>
                  <a:gd name="connsiteX4" fmla="*/ 7 w 76612"/>
                  <a:gd name="connsiteY4" fmla="*/ 12668 h 14692"/>
                  <a:gd name="connsiteX5" fmla="*/ 2008 w 76612"/>
                  <a:gd name="connsiteY5" fmla="*/ 10001 h 14692"/>
                  <a:gd name="connsiteX6" fmla="*/ 73826 w 76612"/>
                  <a:gd name="connsiteY6" fmla="*/ 0 h 14692"/>
                  <a:gd name="connsiteX7" fmla="*/ 76493 w 76612"/>
                  <a:gd name="connsiteY7" fmla="*/ 2000 h 14692"/>
                  <a:gd name="connsiteX8" fmla="*/ 76493 w 76612"/>
                  <a:gd name="connsiteY8" fmla="*/ 2000 h 1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12" h="14692">
                    <a:moveTo>
                      <a:pt x="76588" y="2096"/>
                    </a:moveTo>
                    <a:cubicBezTo>
                      <a:pt x="76779" y="3429"/>
                      <a:pt x="75826" y="4572"/>
                      <a:pt x="74588" y="4763"/>
                    </a:cubicBezTo>
                    <a:lnTo>
                      <a:pt x="2674" y="14669"/>
                    </a:lnTo>
                    <a:cubicBezTo>
                      <a:pt x="1436" y="14859"/>
                      <a:pt x="293" y="13906"/>
                      <a:pt x="7" y="12668"/>
                    </a:cubicBezTo>
                    <a:lnTo>
                      <a:pt x="7" y="12668"/>
                    </a:lnTo>
                    <a:cubicBezTo>
                      <a:pt x="-88" y="11335"/>
                      <a:pt x="769" y="10192"/>
                      <a:pt x="2008" y="10001"/>
                    </a:cubicBezTo>
                    <a:lnTo>
                      <a:pt x="73826" y="0"/>
                    </a:lnTo>
                    <a:cubicBezTo>
                      <a:pt x="75064" y="0"/>
                      <a:pt x="76302" y="762"/>
                      <a:pt x="76493" y="2000"/>
                    </a:cubicBezTo>
                    <a:lnTo>
                      <a:pt x="76493" y="200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5" name="Freeform: Shape 1114">
                <a:extLst>
                  <a:ext uri="{FF2B5EF4-FFF2-40B4-BE49-F238E27FC236}">
                    <a16:creationId xmlns:a16="http://schemas.microsoft.com/office/drawing/2014/main" id="{B87C0F32-6248-A58B-097F-D57DA4D9810F}"/>
                  </a:ext>
                </a:extLst>
              </p:cNvPr>
              <p:cNvSpPr/>
              <p:nvPr/>
            </p:nvSpPr>
            <p:spPr>
              <a:xfrm>
                <a:off x="4419192" y="3622064"/>
                <a:ext cx="57107" cy="11844"/>
              </a:xfrm>
              <a:custGeom>
                <a:avLst/>
                <a:gdLst>
                  <a:gd name="connsiteX0" fmla="*/ 57081 w 57107"/>
                  <a:gd name="connsiteY0" fmla="*/ 2103 h 11844"/>
                  <a:gd name="connsiteX1" fmla="*/ 55081 w 57107"/>
                  <a:gd name="connsiteY1" fmla="*/ 4675 h 11844"/>
                  <a:gd name="connsiteX2" fmla="*/ 2693 w 57107"/>
                  <a:gd name="connsiteY2" fmla="*/ 11818 h 11844"/>
                  <a:gd name="connsiteX3" fmla="*/ 26 w 57107"/>
                  <a:gd name="connsiteY3" fmla="*/ 9913 h 11844"/>
                  <a:gd name="connsiteX4" fmla="*/ 26 w 57107"/>
                  <a:gd name="connsiteY4" fmla="*/ 9913 h 11844"/>
                  <a:gd name="connsiteX5" fmla="*/ 2027 w 57107"/>
                  <a:gd name="connsiteY5" fmla="*/ 7246 h 11844"/>
                  <a:gd name="connsiteX6" fmla="*/ 54414 w 57107"/>
                  <a:gd name="connsiteY6" fmla="*/ 7 h 11844"/>
                  <a:gd name="connsiteX7" fmla="*/ 57081 w 57107"/>
                  <a:gd name="connsiteY7" fmla="*/ 2008 h 11844"/>
                  <a:gd name="connsiteX8" fmla="*/ 57081 w 57107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07" h="11844">
                    <a:moveTo>
                      <a:pt x="57081" y="2103"/>
                    </a:moveTo>
                    <a:cubicBezTo>
                      <a:pt x="57272" y="3341"/>
                      <a:pt x="56414" y="4579"/>
                      <a:pt x="55081" y="4675"/>
                    </a:cubicBezTo>
                    <a:lnTo>
                      <a:pt x="2693" y="11818"/>
                    </a:lnTo>
                    <a:cubicBezTo>
                      <a:pt x="1455" y="12009"/>
                      <a:pt x="217" y="11152"/>
                      <a:pt x="26" y="9913"/>
                    </a:cubicBezTo>
                    <a:lnTo>
                      <a:pt x="26" y="9913"/>
                    </a:lnTo>
                    <a:cubicBezTo>
                      <a:pt x="-164" y="8675"/>
                      <a:pt x="693" y="7437"/>
                      <a:pt x="2027" y="7246"/>
                    </a:cubicBezTo>
                    <a:lnTo>
                      <a:pt x="54414" y="7"/>
                    </a:lnTo>
                    <a:cubicBezTo>
                      <a:pt x="55652" y="-88"/>
                      <a:pt x="56891" y="769"/>
                      <a:pt x="57081" y="2008"/>
                    </a:cubicBezTo>
                    <a:lnTo>
                      <a:pt x="57081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6" name="Freeform: Shape 1115">
                <a:extLst>
                  <a:ext uri="{FF2B5EF4-FFF2-40B4-BE49-F238E27FC236}">
                    <a16:creationId xmlns:a16="http://schemas.microsoft.com/office/drawing/2014/main" id="{F32F5C02-0FCF-67AE-925A-B809F75B3398}"/>
                  </a:ext>
                </a:extLst>
              </p:cNvPr>
              <p:cNvSpPr/>
              <p:nvPr/>
            </p:nvSpPr>
            <p:spPr>
              <a:xfrm>
                <a:off x="4413748" y="3615974"/>
                <a:ext cx="94665" cy="44959"/>
              </a:xfrm>
              <a:custGeom>
                <a:avLst/>
                <a:gdLst>
                  <a:gd name="connsiteX0" fmla="*/ 5470 w 94665"/>
                  <a:gd name="connsiteY0" fmla="*/ 44960 h 44959"/>
                  <a:gd name="connsiteX1" fmla="*/ 25186 w 94665"/>
                  <a:gd name="connsiteY1" fmla="*/ 192 h 44959"/>
                  <a:gd name="connsiteX2" fmla="*/ 94052 w 94665"/>
                  <a:gd name="connsiteY2" fmla="*/ 21719 h 44959"/>
                  <a:gd name="connsiteX3" fmla="*/ 5470 w 94665"/>
                  <a:gd name="connsiteY3" fmla="*/ 44960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65" h="44959">
                    <a:moveTo>
                      <a:pt x="5470" y="44960"/>
                    </a:moveTo>
                    <a:cubicBezTo>
                      <a:pt x="5470" y="44960"/>
                      <a:pt x="-15676" y="2859"/>
                      <a:pt x="25186" y="192"/>
                    </a:cubicBezTo>
                    <a:cubicBezTo>
                      <a:pt x="66049" y="-2380"/>
                      <a:pt x="94052" y="21719"/>
                      <a:pt x="94052" y="21719"/>
                    </a:cubicBezTo>
                    <a:cubicBezTo>
                      <a:pt x="94052" y="21719"/>
                      <a:pt x="107768" y="37530"/>
                      <a:pt x="5470" y="44960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3410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7" name="Freeform: Shape 1116">
                <a:extLst>
                  <a:ext uri="{FF2B5EF4-FFF2-40B4-BE49-F238E27FC236}">
                    <a16:creationId xmlns:a16="http://schemas.microsoft.com/office/drawing/2014/main" id="{7DF4A38A-C229-F2CB-B5D7-B5684E498E4C}"/>
                  </a:ext>
                </a:extLst>
              </p:cNvPr>
              <p:cNvSpPr/>
              <p:nvPr/>
            </p:nvSpPr>
            <p:spPr>
              <a:xfrm>
                <a:off x="4532185" y="3681609"/>
                <a:ext cx="425826" cy="1017358"/>
              </a:xfrm>
              <a:custGeom>
                <a:avLst/>
                <a:gdLst>
                  <a:gd name="connsiteX0" fmla="*/ 424148 w 425826"/>
                  <a:gd name="connsiteY0" fmla="*/ 999547 h 1017358"/>
                  <a:gd name="connsiteX1" fmla="*/ 14859 w 425826"/>
                  <a:gd name="connsiteY1" fmla="*/ 10756 h 1017358"/>
                  <a:gd name="connsiteX2" fmla="*/ 0 w 425826"/>
                  <a:gd name="connsiteY2" fmla="*/ 470 h 1017358"/>
                  <a:gd name="connsiteX3" fmla="*/ 420910 w 425826"/>
                  <a:gd name="connsiteY3" fmla="*/ 1017358 h 1017358"/>
                  <a:gd name="connsiteX4" fmla="*/ 425577 w 425826"/>
                  <a:gd name="connsiteY4" fmla="*/ 1010596 h 1017358"/>
                  <a:gd name="connsiteX5" fmla="*/ 424148 w 425826"/>
                  <a:gd name="connsiteY5" fmla="*/ 999547 h 1017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26" h="1017358">
                    <a:moveTo>
                      <a:pt x="424148" y="999547"/>
                    </a:moveTo>
                    <a:lnTo>
                      <a:pt x="14859" y="10756"/>
                    </a:lnTo>
                    <a:cubicBezTo>
                      <a:pt x="11716" y="3041"/>
                      <a:pt x="5048" y="-1531"/>
                      <a:pt x="0" y="470"/>
                    </a:cubicBezTo>
                    <a:lnTo>
                      <a:pt x="420910" y="1017358"/>
                    </a:lnTo>
                    <a:cubicBezTo>
                      <a:pt x="423386" y="1016311"/>
                      <a:pt x="425005" y="1013739"/>
                      <a:pt x="425577" y="1010596"/>
                    </a:cubicBezTo>
                    <a:cubicBezTo>
                      <a:pt x="426148" y="1007357"/>
                      <a:pt x="425767" y="1003452"/>
                      <a:pt x="424148" y="999547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8" name="Freeform: Shape 1117">
                <a:extLst>
                  <a:ext uri="{FF2B5EF4-FFF2-40B4-BE49-F238E27FC236}">
                    <a16:creationId xmlns:a16="http://schemas.microsoft.com/office/drawing/2014/main" id="{AE11D41F-DD75-C6FF-2322-4F93CEA2277A}"/>
                  </a:ext>
                </a:extLst>
              </p:cNvPr>
              <p:cNvSpPr/>
              <p:nvPr/>
            </p:nvSpPr>
            <p:spPr>
              <a:xfrm>
                <a:off x="4866321" y="4513897"/>
                <a:ext cx="126373" cy="252219"/>
              </a:xfrm>
              <a:custGeom>
                <a:avLst/>
                <a:gdLst>
                  <a:gd name="connsiteX0" fmla="*/ 124778 w 126373"/>
                  <a:gd name="connsiteY0" fmla="*/ 224885 h 252219"/>
                  <a:gd name="connsiteX1" fmla="*/ 24765 w 126373"/>
                  <a:gd name="connsiteY1" fmla="*/ 0 h 252219"/>
                  <a:gd name="connsiteX2" fmla="*/ 0 w 126373"/>
                  <a:gd name="connsiteY2" fmla="*/ 10287 h 252219"/>
                  <a:gd name="connsiteX3" fmla="*/ 88202 w 126373"/>
                  <a:gd name="connsiteY3" fmla="*/ 240030 h 252219"/>
                  <a:gd name="connsiteX4" fmla="*/ 114110 w 126373"/>
                  <a:gd name="connsiteY4" fmla="*/ 250698 h 252219"/>
                  <a:gd name="connsiteX5" fmla="*/ 124873 w 126373"/>
                  <a:gd name="connsiteY5" fmla="*/ 240030 h 252219"/>
                  <a:gd name="connsiteX6" fmla="*/ 124873 w 126373"/>
                  <a:gd name="connsiteY6" fmla="*/ 224885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373" h="252219">
                    <a:moveTo>
                      <a:pt x="124778" y="224885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202" y="240030"/>
                    </a:lnTo>
                    <a:cubicBezTo>
                      <a:pt x="92393" y="250127"/>
                      <a:pt x="103918" y="254889"/>
                      <a:pt x="114110" y="250698"/>
                    </a:cubicBezTo>
                    <a:cubicBezTo>
                      <a:pt x="119158" y="248603"/>
                      <a:pt x="122873" y="244697"/>
                      <a:pt x="124873" y="240030"/>
                    </a:cubicBezTo>
                    <a:cubicBezTo>
                      <a:pt x="126778" y="235363"/>
                      <a:pt x="126968" y="229934"/>
                      <a:pt x="124873" y="224885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19" name="Freeform: Shape 1118">
                <a:extLst>
                  <a:ext uri="{FF2B5EF4-FFF2-40B4-BE49-F238E27FC236}">
                    <a16:creationId xmlns:a16="http://schemas.microsoft.com/office/drawing/2014/main" id="{0C73C467-7EAC-D7E7-68B9-613DD65234CE}"/>
                  </a:ext>
                </a:extLst>
              </p:cNvPr>
              <p:cNvSpPr/>
              <p:nvPr/>
            </p:nvSpPr>
            <p:spPr>
              <a:xfrm>
                <a:off x="4880514" y="4513897"/>
                <a:ext cx="112086" cy="249840"/>
              </a:xfrm>
              <a:custGeom>
                <a:avLst/>
                <a:gdLst>
                  <a:gd name="connsiteX0" fmla="*/ 110585 w 112086"/>
                  <a:gd name="connsiteY0" fmla="*/ 224885 h 249840"/>
                  <a:gd name="connsiteX1" fmla="*/ 110585 w 112086"/>
                  <a:gd name="connsiteY1" fmla="*/ 240030 h 249840"/>
                  <a:gd name="connsiteX2" fmla="*/ 101537 w 112086"/>
                  <a:gd name="connsiteY2" fmla="*/ 249841 h 249840"/>
                  <a:gd name="connsiteX3" fmla="*/ 0 w 112086"/>
                  <a:gd name="connsiteY3" fmla="*/ 4381 h 249840"/>
                  <a:gd name="connsiteX4" fmla="*/ 10573 w 112086"/>
                  <a:gd name="connsiteY4" fmla="*/ 0 h 249840"/>
                  <a:gd name="connsiteX5" fmla="*/ 110585 w 112086"/>
                  <a:gd name="connsiteY5" fmla="*/ 224885 h 249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086" h="249840">
                    <a:moveTo>
                      <a:pt x="110585" y="224885"/>
                    </a:moveTo>
                    <a:cubicBezTo>
                      <a:pt x="112681" y="229934"/>
                      <a:pt x="112490" y="235363"/>
                      <a:pt x="110585" y="240030"/>
                    </a:cubicBezTo>
                    <a:cubicBezTo>
                      <a:pt x="108871" y="244126"/>
                      <a:pt x="105728" y="247650"/>
                      <a:pt x="101537" y="249841"/>
                    </a:cubicBezTo>
                    <a:cubicBezTo>
                      <a:pt x="67723" y="168021"/>
                      <a:pt x="33814" y="86296"/>
                      <a:pt x="0" y="4381"/>
                    </a:cubicBezTo>
                    <a:lnTo>
                      <a:pt x="10573" y="0"/>
                    </a:lnTo>
                    <a:lnTo>
                      <a:pt x="110585" y="224885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1" name="Graphic 36">
              <a:extLst>
                <a:ext uri="{FF2B5EF4-FFF2-40B4-BE49-F238E27FC236}">
                  <a16:creationId xmlns:a16="http://schemas.microsoft.com/office/drawing/2014/main" id="{F2C839DD-912A-F6B8-5F0D-3E189C820944}"/>
                </a:ext>
              </a:extLst>
            </p:cNvPr>
            <p:cNvGrpSpPr/>
            <p:nvPr/>
          </p:nvGrpSpPr>
          <p:grpSpPr>
            <a:xfrm>
              <a:off x="6316764" y="4084025"/>
              <a:ext cx="696064" cy="1748234"/>
              <a:chOff x="4591274" y="3607685"/>
              <a:chExt cx="481831" cy="1210166"/>
            </a:xfrm>
          </p:grpSpPr>
          <p:sp>
            <p:nvSpPr>
              <p:cNvPr id="1098" name="Freeform: Shape 1097">
                <a:extLst>
                  <a:ext uri="{FF2B5EF4-FFF2-40B4-BE49-F238E27FC236}">
                    <a16:creationId xmlns:a16="http://schemas.microsoft.com/office/drawing/2014/main" id="{FC906629-889B-EC41-039D-E75A3AC468E1}"/>
                  </a:ext>
                </a:extLst>
              </p:cNvPr>
              <p:cNvSpPr/>
              <p:nvPr/>
            </p:nvSpPr>
            <p:spPr>
              <a:xfrm>
                <a:off x="4607861" y="3733206"/>
                <a:ext cx="430598" cy="1017789"/>
              </a:xfrm>
              <a:custGeom>
                <a:avLst/>
                <a:gdLst>
                  <a:gd name="connsiteX0" fmla="*/ 410955 w 430598"/>
                  <a:gd name="connsiteY0" fmla="*/ 1007100 h 1017789"/>
                  <a:gd name="connsiteX1" fmla="*/ 1666 w 430598"/>
                  <a:gd name="connsiteY1" fmla="*/ 18214 h 1017789"/>
                  <a:gd name="connsiteX2" fmla="*/ 4905 w 430598"/>
                  <a:gd name="connsiteY2" fmla="*/ 498 h 1017789"/>
                  <a:gd name="connsiteX3" fmla="*/ 12905 w 430598"/>
                  <a:gd name="connsiteY3" fmla="*/ 1927 h 1017789"/>
                  <a:gd name="connsiteX4" fmla="*/ 19573 w 430598"/>
                  <a:gd name="connsiteY4" fmla="*/ 10785 h 1017789"/>
                  <a:gd name="connsiteX5" fmla="*/ 428862 w 430598"/>
                  <a:gd name="connsiteY5" fmla="*/ 999575 h 1017789"/>
                  <a:gd name="connsiteX6" fmla="*/ 425719 w 430598"/>
                  <a:gd name="connsiteY6" fmla="*/ 1017292 h 1017789"/>
                  <a:gd name="connsiteX7" fmla="*/ 417623 w 430598"/>
                  <a:gd name="connsiteY7" fmla="*/ 1015863 h 1017789"/>
                  <a:gd name="connsiteX8" fmla="*/ 410860 w 430598"/>
                  <a:gd name="connsiteY8" fmla="*/ 1007100 h 1017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598" h="1017789">
                    <a:moveTo>
                      <a:pt x="410955" y="1007100"/>
                    </a:moveTo>
                    <a:lnTo>
                      <a:pt x="1666" y="18214"/>
                    </a:lnTo>
                    <a:cubicBezTo>
                      <a:pt x="-1477" y="10499"/>
                      <a:pt x="-49" y="2593"/>
                      <a:pt x="4905" y="498"/>
                    </a:cubicBezTo>
                    <a:cubicBezTo>
                      <a:pt x="7381" y="-550"/>
                      <a:pt x="10238" y="117"/>
                      <a:pt x="12905" y="1927"/>
                    </a:cubicBezTo>
                    <a:cubicBezTo>
                      <a:pt x="15572" y="3832"/>
                      <a:pt x="18049" y="6880"/>
                      <a:pt x="19573" y="10785"/>
                    </a:cubicBezTo>
                    <a:lnTo>
                      <a:pt x="428862" y="999575"/>
                    </a:lnTo>
                    <a:cubicBezTo>
                      <a:pt x="432101" y="1007386"/>
                      <a:pt x="430672" y="1015196"/>
                      <a:pt x="425719" y="1017292"/>
                    </a:cubicBezTo>
                    <a:cubicBezTo>
                      <a:pt x="423243" y="1018339"/>
                      <a:pt x="420385" y="1017673"/>
                      <a:pt x="417623" y="1015863"/>
                    </a:cubicBezTo>
                    <a:cubicBezTo>
                      <a:pt x="414956" y="1014053"/>
                      <a:pt x="412479" y="1010910"/>
                      <a:pt x="410860" y="1007100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9" name="Freeform: Shape 1098">
                <a:extLst>
                  <a:ext uri="{FF2B5EF4-FFF2-40B4-BE49-F238E27FC236}">
                    <a16:creationId xmlns:a16="http://schemas.microsoft.com/office/drawing/2014/main" id="{9B451036-9868-5631-4EA9-B80B566FFA99}"/>
                  </a:ext>
                </a:extLst>
              </p:cNvPr>
              <p:cNvSpPr/>
              <p:nvPr/>
            </p:nvSpPr>
            <p:spPr>
              <a:xfrm>
                <a:off x="4591274" y="3607685"/>
                <a:ext cx="93147" cy="153736"/>
              </a:xfrm>
              <a:custGeom>
                <a:avLst/>
                <a:gdLst>
                  <a:gd name="connsiteX0" fmla="*/ 43400 w 93147"/>
                  <a:gd name="connsiteY0" fmla="*/ 153642 h 153736"/>
                  <a:gd name="connsiteX1" fmla="*/ 45019 w 93147"/>
                  <a:gd name="connsiteY1" fmla="*/ 108874 h 153736"/>
                  <a:gd name="connsiteX2" fmla="*/ 88167 w 93147"/>
                  <a:gd name="connsiteY2" fmla="*/ 22006 h 153736"/>
                  <a:gd name="connsiteX3" fmla="*/ 1299 w 93147"/>
                  <a:gd name="connsiteY3" fmla="*/ 77346 h 153736"/>
                  <a:gd name="connsiteX4" fmla="*/ 22064 w 93147"/>
                  <a:gd name="connsiteY4" fmla="*/ 152880 h 153736"/>
                  <a:gd name="connsiteX5" fmla="*/ 43400 w 93147"/>
                  <a:gd name="connsiteY5" fmla="*/ 153737 h 153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147" h="153736">
                    <a:moveTo>
                      <a:pt x="43400" y="153642"/>
                    </a:moveTo>
                    <a:cubicBezTo>
                      <a:pt x="43400" y="153642"/>
                      <a:pt x="31112" y="128019"/>
                      <a:pt x="45019" y="108874"/>
                    </a:cubicBezTo>
                    <a:cubicBezTo>
                      <a:pt x="58926" y="89634"/>
                      <a:pt x="108932" y="72203"/>
                      <a:pt x="88167" y="22006"/>
                    </a:cubicBezTo>
                    <a:cubicBezTo>
                      <a:pt x="67403" y="-28286"/>
                      <a:pt x="15491" y="15053"/>
                      <a:pt x="1299" y="77346"/>
                    </a:cubicBezTo>
                    <a:cubicBezTo>
                      <a:pt x="-6321" y="114970"/>
                      <a:pt x="22064" y="152880"/>
                      <a:pt x="22064" y="152880"/>
                    </a:cubicBezTo>
                    <a:lnTo>
                      <a:pt x="43400" y="153737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0" name="Freeform: Shape 1099">
                <a:extLst>
                  <a:ext uri="{FF2B5EF4-FFF2-40B4-BE49-F238E27FC236}">
                    <a16:creationId xmlns:a16="http://schemas.microsoft.com/office/drawing/2014/main" id="{B7D38B86-8C3E-4154-6FD0-6C6B0AA37E8D}"/>
                  </a:ext>
                </a:extLst>
              </p:cNvPr>
              <p:cNvSpPr/>
              <p:nvPr/>
            </p:nvSpPr>
            <p:spPr>
              <a:xfrm>
                <a:off x="4612969" y="3671252"/>
                <a:ext cx="57124" cy="44466"/>
              </a:xfrm>
              <a:custGeom>
                <a:avLst/>
                <a:gdLst>
                  <a:gd name="connsiteX0" fmla="*/ 464 w 57124"/>
                  <a:gd name="connsiteY0" fmla="*/ 43498 h 44466"/>
                  <a:gd name="connsiteX1" fmla="*/ 3702 w 57124"/>
                  <a:gd name="connsiteY1" fmla="*/ 43974 h 44466"/>
                  <a:gd name="connsiteX2" fmla="*/ 56185 w 57124"/>
                  <a:gd name="connsiteY2" fmla="*/ 4159 h 44466"/>
                  <a:gd name="connsiteX3" fmla="*/ 56661 w 57124"/>
                  <a:gd name="connsiteY3" fmla="*/ 921 h 44466"/>
                  <a:gd name="connsiteX4" fmla="*/ 56661 w 57124"/>
                  <a:gd name="connsiteY4" fmla="*/ 921 h 44466"/>
                  <a:gd name="connsiteX5" fmla="*/ 53423 w 57124"/>
                  <a:gd name="connsiteY5" fmla="*/ 540 h 44466"/>
                  <a:gd name="connsiteX6" fmla="*/ 940 w 57124"/>
                  <a:gd name="connsiteY6" fmla="*/ 40355 h 44466"/>
                  <a:gd name="connsiteX7" fmla="*/ 464 w 57124"/>
                  <a:gd name="connsiteY7" fmla="*/ 43593 h 44466"/>
                  <a:gd name="connsiteX8" fmla="*/ 464 w 57124"/>
                  <a:gd name="connsiteY8" fmla="*/ 43593 h 44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24" h="44466">
                    <a:moveTo>
                      <a:pt x="464" y="43498"/>
                    </a:moveTo>
                    <a:cubicBezTo>
                      <a:pt x="1225" y="44641"/>
                      <a:pt x="2749" y="44736"/>
                      <a:pt x="3702" y="43974"/>
                    </a:cubicBezTo>
                    <a:lnTo>
                      <a:pt x="56185" y="4159"/>
                    </a:lnTo>
                    <a:cubicBezTo>
                      <a:pt x="57232" y="3397"/>
                      <a:pt x="57423" y="1873"/>
                      <a:pt x="56661" y="921"/>
                    </a:cubicBezTo>
                    <a:lnTo>
                      <a:pt x="56661" y="921"/>
                    </a:lnTo>
                    <a:cubicBezTo>
                      <a:pt x="55899" y="-127"/>
                      <a:pt x="54470" y="-317"/>
                      <a:pt x="53423" y="540"/>
                    </a:cubicBezTo>
                    <a:lnTo>
                      <a:pt x="940" y="40355"/>
                    </a:lnTo>
                    <a:cubicBezTo>
                      <a:pt x="-108" y="41116"/>
                      <a:pt x="-298" y="42640"/>
                      <a:pt x="464" y="43593"/>
                    </a:cubicBezTo>
                    <a:lnTo>
                      <a:pt x="464" y="43593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1" name="Freeform: Shape 1100">
                <a:extLst>
                  <a:ext uri="{FF2B5EF4-FFF2-40B4-BE49-F238E27FC236}">
                    <a16:creationId xmlns:a16="http://schemas.microsoft.com/office/drawing/2014/main" id="{99C68D43-C2CB-BDFD-6EE0-58D3E17F35CD}"/>
                  </a:ext>
                </a:extLst>
              </p:cNvPr>
              <p:cNvSpPr/>
              <p:nvPr/>
            </p:nvSpPr>
            <p:spPr>
              <a:xfrm>
                <a:off x="4605540" y="3654183"/>
                <a:ext cx="64077" cy="49790"/>
              </a:xfrm>
              <a:custGeom>
                <a:avLst/>
                <a:gdLst>
                  <a:gd name="connsiteX0" fmla="*/ 559 w 64077"/>
                  <a:gd name="connsiteY0" fmla="*/ 48850 h 49790"/>
                  <a:gd name="connsiteX1" fmla="*/ 3797 w 64077"/>
                  <a:gd name="connsiteY1" fmla="*/ 49327 h 49790"/>
                  <a:gd name="connsiteX2" fmla="*/ 63138 w 64077"/>
                  <a:gd name="connsiteY2" fmla="*/ 4178 h 49790"/>
                  <a:gd name="connsiteX3" fmla="*/ 63614 w 64077"/>
                  <a:gd name="connsiteY3" fmla="*/ 940 h 49790"/>
                  <a:gd name="connsiteX4" fmla="*/ 63614 w 64077"/>
                  <a:gd name="connsiteY4" fmla="*/ 940 h 49790"/>
                  <a:gd name="connsiteX5" fmla="*/ 60376 w 64077"/>
                  <a:gd name="connsiteY5" fmla="*/ 464 h 49790"/>
                  <a:gd name="connsiteX6" fmla="*/ 940 w 64077"/>
                  <a:gd name="connsiteY6" fmla="*/ 45612 h 49790"/>
                  <a:gd name="connsiteX7" fmla="*/ 464 w 64077"/>
                  <a:gd name="connsiteY7" fmla="*/ 48850 h 49790"/>
                  <a:gd name="connsiteX8" fmla="*/ 464 w 64077"/>
                  <a:gd name="connsiteY8" fmla="*/ 48850 h 4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077" h="49790">
                    <a:moveTo>
                      <a:pt x="559" y="48850"/>
                    </a:moveTo>
                    <a:cubicBezTo>
                      <a:pt x="1321" y="49898"/>
                      <a:pt x="2749" y="50089"/>
                      <a:pt x="3797" y="49327"/>
                    </a:cubicBezTo>
                    <a:lnTo>
                      <a:pt x="63138" y="4178"/>
                    </a:lnTo>
                    <a:cubicBezTo>
                      <a:pt x="64186" y="3416"/>
                      <a:pt x="64376" y="1988"/>
                      <a:pt x="63614" y="940"/>
                    </a:cubicBezTo>
                    <a:lnTo>
                      <a:pt x="63614" y="940"/>
                    </a:lnTo>
                    <a:cubicBezTo>
                      <a:pt x="62852" y="-108"/>
                      <a:pt x="61328" y="-299"/>
                      <a:pt x="60376" y="464"/>
                    </a:cubicBezTo>
                    <a:lnTo>
                      <a:pt x="940" y="45612"/>
                    </a:lnTo>
                    <a:cubicBezTo>
                      <a:pt x="-108" y="46469"/>
                      <a:pt x="-298" y="47898"/>
                      <a:pt x="464" y="48850"/>
                    </a:cubicBezTo>
                    <a:lnTo>
                      <a:pt x="464" y="48850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2" name="Freeform: Shape 1101">
                <a:extLst>
                  <a:ext uri="{FF2B5EF4-FFF2-40B4-BE49-F238E27FC236}">
                    <a16:creationId xmlns:a16="http://schemas.microsoft.com/office/drawing/2014/main" id="{1CBA636D-A986-F9A8-6ABF-A3EA2A347575}"/>
                  </a:ext>
                </a:extLst>
              </p:cNvPr>
              <p:cNvSpPr/>
              <p:nvPr/>
            </p:nvSpPr>
            <p:spPr>
              <a:xfrm>
                <a:off x="4606492" y="3637324"/>
                <a:ext cx="64172" cy="49885"/>
              </a:xfrm>
              <a:custGeom>
                <a:avLst/>
                <a:gdLst>
                  <a:gd name="connsiteX0" fmla="*/ 463 w 64172"/>
                  <a:gd name="connsiteY0" fmla="*/ 48946 h 49885"/>
                  <a:gd name="connsiteX1" fmla="*/ 3702 w 64172"/>
                  <a:gd name="connsiteY1" fmla="*/ 49422 h 49885"/>
                  <a:gd name="connsiteX2" fmla="*/ 63233 w 64172"/>
                  <a:gd name="connsiteY2" fmla="*/ 4178 h 49885"/>
                  <a:gd name="connsiteX3" fmla="*/ 63709 w 64172"/>
                  <a:gd name="connsiteY3" fmla="*/ 940 h 49885"/>
                  <a:gd name="connsiteX4" fmla="*/ 63709 w 64172"/>
                  <a:gd name="connsiteY4" fmla="*/ 940 h 49885"/>
                  <a:gd name="connsiteX5" fmla="*/ 60471 w 64172"/>
                  <a:gd name="connsiteY5" fmla="*/ 464 h 49885"/>
                  <a:gd name="connsiteX6" fmla="*/ 940 w 64172"/>
                  <a:gd name="connsiteY6" fmla="*/ 45612 h 49885"/>
                  <a:gd name="connsiteX7" fmla="*/ 463 w 64172"/>
                  <a:gd name="connsiteY7" fmla="*/ 48851 h 49885"/>
                  <a:gd name="connsiteX8" fmla="*/ 463 w 64172"/>
                  <a:gd name="connsiteY8" fmla="*/ 48851 h 49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172" h="49885">
                    <a:moveTo>
                      <a:pt x="463" y="48946"/>
                    </a:moveTo>
                    <a:cubicBezTo>
                      <a:pt x="1226" y="49993"/>
                      <a:pt x="2654" y="50184"/>
                      <a:pt x="3702" y="49422"/>
                    </a:cubicBezTo>
                    <a:lnTo>
                      <a:pt x="63233" y="4178"/>
                    </a:lnTo>
                    <a:cubicBezTo>
                      <a:pt x="64281" y="3416"/>
                      <a:pt x="64471" y="1892"/>
                      <a:pt x="63709" y="940"/>
                    </a:cubicBezTo>
                    <a:lnTo>
                      <a:pt x="63709" y="940"/>
                    </a:lnTo>
                    <a:cubicBezTo>
                      <a:pt x="62947" y="-108"/>
                      <a:pt x="61424" y="-299"/>
                      <a:pt x="60471" y="464"/>
                    </a:cubicBezTo>
                    <a:lnTo>
                      <a:pt x="940" y="45612"/>
                    </a:lnTo>
                    <a:cubicBezTo>
                      <a:pt x="-108" y="46374"/>
                      <a:pt x="-299" y="47898"/>
                      <a:pt x="463" y="48851"/>
                    </a:cubicBezTo>
                    <a:lnTo>
                      <a:pt x="463" y="4885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3" name="Freeform: Shape 1102">
                <a:extLst>
                  <a:ext uri="{FF2B5EF4-FFF2-40B4-BE49-F238E27FC236}">
                    <a16:creationId xmlns:a16="http://schemas.microsoft.com/office/drawing/2014/main" id="{642920E5-0953-A509-A0E7-5D5B843566CB}"/>
                  </a:ext>
                </a:extLst>
              </p:cNvPr>
              <p:cNvSpPr/>
              <p:nvPr/>
            </p:nvSpPr>
            <p:spPr>
              <a:xfrm>
                <a:off x="4606016" y="3624465"/>
                <a:ext cx="62553" cy="48493"/>
              </a:xfrm>
              <a:custGeom>
                <a:avLst/>
                <a:gdLst>
                  <a:gd name="connsiteX0" fmla="*/ 463 w 62553"/>
                  <a:gd name="connsiteY0" fmla="*/ 47612 h 48493"/>
                  <a:gd name="connsiteX1" fmla="*/ 3797 w 62553"/>
                  <a:gd name="connsiteY1" fmla="*/ 47993 h 48493"/>
                  <a:gd name="connsiteX2" fmla="*/ 61614 w 62553"/>
                  <a:gd name="connsiteY2" fmla="*/ 4178 h 48493"/>
                  <a:gd name="connsiteX3" fmla="*/ 62090 w 62553"/>
                  <a:gd name="connsiteY3" fmla="*/ 940 h 48493"/>
                  <a:gd name="connsiteX4" fmla="*/ 62090 w 62553"/>
                  <a:gd name="connsiteY4" fmla="*/ 940 h 48493"/>
                  <a:gd name="connsiteX5" fmla="*/ 58852 w 62553"/>
                  <a:gd name="connsiteY5" fmla="*/ 464 h 48493"/>
                  <a:gd name="connsiteX6" fmla="*/ 940 w 62553"/>
                  <a:gd name="connsiteY6" fmla="*/ 44183 h 48493"/>
                  <a:gd name="connsiteX7" fmla="*/ 463 w 62553"/>
                  <a:gd name="connsiteY7" fmla="*/ 47517 h 48493"/>
                  <a:gd name="connsiteX8" fmla="*/ 463 w 62553"/>
                  <a:gd name="connsiteY8" fmla="*/ 47517 h 48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553" h="48493">
                    <a:moveTo>
                      <a:pt x="463" y="47612"/>
                    </a:moveTo>
                    <a:cubicBezTo>
                      <a:pt x="1226" y="48660"/>
                      <a:pt x="2750" y="48755"/>
                      <a:pt x="3797" y="47993"/>
                    </a:cubicBezTo>
                    <a:lnTo>
                      <a:pt x="61614" y="4178"/>
                    </a:lnTo>
                    <a:cubicBezTo>
                      <a:pt x="62662" y="3416"/>
                      <a:pt x="62852" y="1988"/>
                      <a:pt x="62090" y="940"/>
                    </a:cubicBezTo>
                    <a:lnTo>
                      <a:pt x="62090" y="940"/>
                    </a:lnTo>
                    <a:cubicBezTo>
                      <a:pt x="61328" y="-108"/>
                      <a:pt x="59900" y="-299"/>
                      <a:pt x="58852" y="464"/>
                    </a:cubicBezTo>
                    <a:lnTo>
                      <a:pt x="940" y="44183"/>
                    </a:lnTo>
                    <a:cubicBezTo>
                      <a:pt x="-108" y="45040"/>
                      <a:pt x="-299" y="46469"/>
                      <a:pt x="463" y="47517"/>
                    </a:cubicBezTo>
                    <a:lnTo>
                      <a:pt x="463" y="4751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4" name="Freeform: Shape 1103">
                <a:extLst>
                  <a:ext uri="{FF2B5EF4-FFF2-40B4-BE49-F238E27FC236}">
                    <a16:creationId xmlns:a16="http://schemas.microsoft.com/office/drawing/2014/main" id="{A0A10FC5-4B13-F026-DB9E-97E22AA4881D}"/>
                  </a:ext>
                </a:extLst>
              </p:cNvPr>
              <p:cNvSpPr/>
              <p:nvPr/>
            </p:nvSpPr>
            <p:spPr>
              <a:xfrm>
                <a:off x="4610778" y="3617512"/>
                <a:ext cx="46884" cy="36626"/>
              </a:xfrm>
              <a:custGeom>
                <a:avLst/>
                <a:gdLst>
                  <a:gd name="connsiteX0" fmla="*/ 559 w 46884"/>
                  <a:gd name="connsiteY0" fmla="*/ 35706 h 36626"/>
                  <a:gd name="connsiteX1" fmla="*/ 3797 w 46884"/>
                  <a:gd name="connsiteY1" fmla="*/ 36087 h 36626"/>
                  <a:gd name="connsiteX2" fmla="*/ 45993 w 46884"/>
                  <a:gd name="connsiteY2" fmla="*/ 4178 h 36626"/>
                  <a:gd name="connsiteX3" fmla="*/ 46374 w 46884"/>
                  <a:gd name="connsiteY3" fmla="*/ 940 h 36626"/>
                  <a:gd name="connsiteX4" fmla="*/ 46374 w 46884"/>
                  <a:gd name="connsiteY4" fmla="*/ 940 h 36626"/>
                  <a:gd name="connsiteX5" fmla="*/ 43136 w 46884"/>
                  <a:gd name="connsiteY5" fmla="*/ 463 h 36626"/>
                  <a:gd name="connsiteX6" fmla="*/ 940 w 46884"/>
                  <a:gd name="connsiteY6" fmla="*/ 32372 h 36626"/>
                  <a:gd name="connsiteX7" fmla="*/ 463 w 46884"/>
                  <a:gd name="connsiteY7" fmla="*/ 35611 h 36626"/>
                  <a:gd name="connsiteX8" fmla="*/ 463 w 46884"/>
                  <a:gd name="connsiteY8" fmla="*/ 35611 h 36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884" h="36626">
                    <a:moveTo>
                      <a:pt x="559" y="35706"/>
                    </a:moveTo>
                    <a:cubicBezTo>
                      <a:pt x="1321" y="36754"/>
                      <a:pt x="2845" y="36944"/>
                      <a:pt x="3797" y="36087"/>
                    </a:cubicBezTo>
                    <a:lnTo>
                      <a:pt x="45993" y="4178"/>
                    </a:lnTo>
                    <a:cubicBezTo>
                      <a:pt x="46946" y="3416"/>
                      <a:pt x="47231" y="1892"/>
                      <a:pt x="46374" y="940"/>
                    </a:cubicBezTo>
                    <a:lnTo>
                      <a:pt x="46374" y="940"/>
                    </a:lnTo>
                    <a:cubicBezTo>
                      <a:pt x="45612" y="-108"/>
                      <a:pt x="44183" y="-298"/>
                      <a:pt x="43136" y="463"/>
                    </a:cubicBezTo>
                    <a:lnTo>
                      <a:pt x="940" y="32372"/>
                    </a:lnTo>
                    <a:cubicBezTo>
                      <a:pt x="-108" y="33134"/>
                      <a:pt x="-299" y="34658"/>
                      <a:pt x="463" y="35611"/>
                    </a:cubicBezTo>
                    <a:lnTo>
                      <a:pt x="463" y="35611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5" name="Freeform: Shape 1104">
                <a:extLst>
                  <a:ext uri="{FF2B5EF4-FFF2-40B4-BE49-F238E27FC236}">
                    <a16:creationId xmlns:a16="http://schemas.microsoft.com/office/drawing/2014/main" id="{165C10B4-5631-8067-9520-F4128EE40D7A}"/>
                  </a:ext>
                </a:extLst>
              </p:cNvPr>
              <p:cNvSpPr/>
              <p:nvPr/>
            </p:nvSpPr>
            <p:spPr>
              <a:xfrm>
                <a:off x="4598669" y="3612389"/>
                <a:ext cx="79057" cy="75621"/>
              </a:xfrm>
              <a:custGeom>
                <a:avLst/>
                <a:gdLst>
                  <a:gd name="connsiteX0" fmla="*/ 79058 w 79057"/>
                  <a:gd name="connsiteY0" fmla="*/ 26446 h 75621"/>
                  <a:gd name="connsiteX1" fmla="*/ 33528 w 79057"/>
                  <a:gd name="connsiteY1" fmla="*/ 8635 h 75621"/>
                  <a:gd name="connsiteX2" fmla="*/ 0 w 79057"/>
                  <a:gd name="connsiteY2" fmla="*/ 72547 h 75621"/>
                  <a:gd name="connsiteX3" fmla="*/ 79058 w 79057"/>
                  <a:gd name="connsiteY3" fmla="*/ 26446 h 75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057" h="75621">
                    <a:moveTo>
                      <a:pt x="79058" y="26446"/>
                    </a:moveTo>
                    <a:cubicBezTo>
                      <a:pt x="79058" y="26446"/>
                      <a:pt x="64198" y="-18321"/>
                      <a:pt x="33528" y="8635"/>
                    </a:cubicBezTo>
                    <a:cubicBezTo>
                      <a:pt x="2762" y="35686"/>
                      <a:pt x="0" y="72547"/>
                      <a:pt x="0" y="72547"/>
                    </a:cubicBezTo>
                    <a:cubicBezTo>
                      <a:pt x="0" y="72547"/>
                      <a:pt x="1429" y="93407"/>
                      <a:pt x="79058" y="26446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4398452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6" name="Freeform: Shape 1105">
                <a:extLst>
                  <a:ext uri="{FF2B5EF4-FFF2-40B4-BE49-F238E27FC236}">
                    <a16:creationId xmlns:a16="http://schemas.microsoft.com/office/drawing/2014/main" id="{0328C72C-997D-FE6E-DC3C-088D8D52473D}"/>
                  </a:ext>
                </a:extLst>
              </p:cNvPr>
              <p:cNvSpPr/>
              <p:nvPr/>
            </p:nvSpPr>
            <p:spPr>
              <a:xfrm>
                <a:off x="4607861" y="3733704"/>
                <a:ext cx="425814" cy="1017291"/>
              </a:xfrm>
              <a:custGeom>
                <a:avLst/>
                <a:gdLst>
                  <a:gd name="connsiteX0" fmla="*/ 410955 w 425814"/>
                  <a:gd name="connsiteY0" fmla="*/ 1006602 h 1017291"/>
                  <a:gd name="connsiteX1" fmla="*/ 1666 w 425814"/>
                  <a:gd name="connsiteY1" fmla="*/ 17717 h 1017291"/>
                  <a:gd name="connsiteX2" fmla="*/ 4905 w 425814"/>
                  <a:gd name="connsiteY2" fmla="*/ 0 h 1017291"/>
                  <a:gd name="connsiteX3" fmla="*/ 425814 w 425814"/>
                  <a:gd name="connsiteY3" fmla="*/ 1016794 h 1017291"/>
                  <a:gd name="connsiteX4" fmla="*/ 417718 w 425814"/>
                  <a:gd name="connsiteY4" fmla="*/ 1015365 h 1017291"/>
                  <a:gd name="connsiteX5" fmla="*/ 410955 w 425814"/>
                  <a:gd name="connsiteY5" fmla="*/ 1006602 h 101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14" h="1017291">
                    <a:moveTo>
                      <a:pt x="410955" y="1006602"/>
                    </a:moveTo>
                    <a:lnTo>
                      <a:pt x="1666" y="17717"/>
                    </a:lnTo>
                    <a:cubicBezTo>
                      <a:pt x="-1477" y="10001"/>
                      <a:pt x="-49" y="2096"/>
                      <a:pt x="4905" y="0"/>
                    </a:cubicBezTo>
                    <a:lnTo>
                      <a:pt x="425814" y="1016794"/>
                    </a:lnTo>
                    <a:cubicBezTo>
                      <a:pt x="423338" y="1017842"/>
                      <a:pt x="420480" y="1017175"/>
                      <a:pt x="417718" y="1015365"/>
                    </a:cubicBezTo>
                    <a:cubicBezTo>
                      <a:pt x="415051" y="1013555"/>
                      <a:pt x="412575" y="1010412"/>
                      <a:pt x="410955" y="1006602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7" name="Freeform: Shape 1106">
                <a:extLst>
                  <a:ext uri="{FF2B5EF4-FFF2-40B4-BE49-F238E27FC236}">
                    <a16:creationId xmlns:a16="http://schemas.microsoft.com/office/drawing/2014/main" id="{FEDD4C1B-6028-9662-8101-EDB567E52682}"/>
                  </a:ext>
                </a:extLst>
              </p:cNvPr>
              <p:cNvSpPr/>
              <p:nvPr/>
            </p:nvSpPr>
            <p:spPr>
              <a:xfrm>
                <a:off x="4946808" y="4565523"/>
                <a:ext cx="126297" cy="252329"/>
              </a:xfrm>
              <a:custGeom>
                <a:avLst/>
                <a:gdLst>
                  <a:gd name="connsiteX0" fmla="*/ 88201 w 126297"/>
                  <a:gd name="connsiteY0" fmla="*/ 240030 h 252329"/>
                  <a:gd name="connsiteX1" fmla="*/ 0 w 126297"/>
                  <a:gd name="connsiteY1" fmla="*/ 10287 h 252329"/>
                  <a:gd name="connsiteX2" fmla="*/ 24765 w 126297"/>
                  <a:gd name="connsiteY2" fmla="*/ 0 h 252329"/>
                  <a:gd name="connsiteX3" fmla="*/ 124777 w 126297"/>
                  <a:gd name="connsiteY3" fmla="*/ 224885 h 252329"/>
                  <a:gd name="connsiteX4" fmla="*/ 114014 w 126297"/>
                  <a:gd name="connsiteY4" fmla="*/ 250793 h 252329"/>
                  <a:gd name="connsiteX5" fmla="*/ 98869 w 126297"/>
                  <a:gd name="connsiteY5" fmla="*/ 250793 h 252329"/>
                  <a:gd name="connsiteX6" fmla="*/ 88201 w 126297"/>
                  <a:gd name="connsiteY6" fmla="*/ 240030 h 252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97" h="252329">
                    <a:moveTo>
                      <a:pt x="88201" y="240030"/>
                    </a:moveTo>
                    <a:lnTo>
                      <a:pt x="0" y="10287"/>
                    </a:lnTo>
                    <a:lnTo>
                      <a:pt x="24765" y="0"/>
                    </a:lnTo>
                    <a:lnTo>
                      <a:pt x="124777" y="224885"/>
                    </a:lnTo>
                    <a:cubicBezTo>
                      <a:pt x="128968" y="234982"/>
                      <a:pt x="124206" y="246602"/>
                      <a:pt x="114014" y="250793"/>
                    </a:cubicBezTo>
                    <a:cubicBezTo>
                      <a:pt x="108966" y="252889"/>
                      <a:pt x="103537" y="252793"/>
                      <a:pt x="98869" y="250793"/>
                    </a:cubicBezTo>
                    <a:cubicBezTo>
                      <a:pt x="94202" y="248888"/>
                      <a:pt x="90297" y="245173"/>
                      <a:pt x="88201" y="24003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108" name="Freeform: Shape 1107">
                <a:extLst>
                  <a:ext uri="{FF2B5EF4-FFF2-40B4-BE49-F238E27FC236}">
                    <a16:creationId xmlns:a16="http://schemas.microsoft.com/office/drawing/2014/main" id="{C73982BA-D9B7-3FD2-456D-5190FEB9304B}"/>
                  </a:ext>
                </a:extLst>
              </p:cNvPr>
              <p:cNvSpPr/>
              <p:nvPr/>
            </p:nvSpPr>
            <p:spPr>
              <a:xfrm>
                <a:off x="4946808" y="4571428"/>
                <a:ext cx="112204" cy="246334"/>
              </a:xfrm>
              <a:custGeom>
                <a:avLst/>
                <a:gdLst>
                  <a:gd name="connsiteX0" fmla="*/ 88201 w 112204"/>
                  <a:gd name="connsiteY0" fmla="*/ 234124 h 246334"/>
                  <a:gd name="connsiteX1" fmla="*/ 98869 w 112204"/>
                  <a:gd name="connsiteY1" fmla="*/ 244888 h 246334"/>
                  <a:gd name="connsiteX2" fmla="*/ 112204 w 112204"/>
                  <a:gd name="connsiteY2" fmla="*/ 245459 h 246334"/>
                  <a:gd name="connsiteX3" fmla="*/ 10573 w 112204"/>
                  <a:gd name="connsiteY3" fmla="*/ 0 h 246334"/>
                  <a:gd name="connsiteX4" fmla="*/ 0 w 112204"/>
                  <a:gd name="connsiteY4" fmla="*/ 4381 h 246334"/>
                  <a:gd name="connsiteX5" fmla="*/ 88201 w 112204"/>
                  <a:gd name="connsiteY5" fmla="*/ 234124 h 246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204" h="246334">
                    <a:moveTo>
                      <a:pt x="88201" y="234124"/>
                    </a:moveTo>
                    <a:cubicBezTo>
                      <a:pt x="90297" y="239173"/>
                      <a:pt x="94297" y="242983"/>
                      <a:pt x="98869" y="244888"/>
                    </a:cubicBezTo>
                    <a:cubicBezTo>
                      <a:pt x="102965" y="246602"/>
                      <a:pt x="107632" y="246793"/>
                      <a:pt x="112204" y="245459"/>
                    </a:cubicBezTo>
                    <a:cubicBezTo>
                      <a:pt x="78296" y="163639"/>
                      <a:pt x="44482" y="81820"/>
                      <a:pt x="10573" y="0"/>
                    </a:cubicBezTo>
                    <a:lnTo>
                      <a:pt x="0" y="4381"/>
                    </a:lnTo>
                    <a:lnTo>
                      <a:pt x="88201" y="234124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2" name="Graphic 36">
              <a:extLst>
                <a:ext uri="{FF2B5EF4-FFF2-40B4-BE49-F238E27FC236}">
                  <a16:creationId xmlns:a16="http://schemas.microsoft.com/office/drawing/2014/main" id="{BA4F0243-F3A9-4514-0689-01A998794500}"/>
                </a:ext>
              </a:extLst>
            </p:cNvPr>
            <p:cNvGrpSpPr/>
            <p:nvPr/>
          </p:nvGrpSpPr>
          <p:grpSpPr>
            <a:xfrm>
              <a:off x="6036073" y="4275673"/>
              <a:ext cx="845183" cy="1667471"/>
              <a:chOff x="4396973" y="3740348"/>
              <a:chExt cx="585054" cy="1154260"/>
            </a:xfrm>
          </p:grpSpPr>
          <p:sp>
            <p:nvSpPr>
              <p:cNvPr id="1087" name="Freeform: Shape 1086">
                <a:extLst>
                  <a:ext uri="{FF2B5EF4-FFF2-40B4-BE49-F238E27FC236}">
                    <a16:creationId xmlns:a16="http://schemas.microsoft.com/office/drawing/2014/main" id="{4C6EACA5-1BEA-220D-A1EF-A77AB9CE1C77}"/>
                  </a:ext>
                </a:extLst>
              </p:cNvPr>
              <p:cNvSpPr/>
              <p:nvPr/>
            </p:nvSpPr>
            <p:spPr>
              <a:xfrm>
                <a:off x="4516808" y="3810062"/>
                <a:ext cx="430708" cy="1017810"/>
              </a:xfrm>
              <a:custGeom>
                <a:avLst/>
                <a:gdLst>
                  <a:gd name="connsiteX0" fmla="*/ 428952 w 430708"/>
                  <a:gd name="connsiteY0" fmla="*/ 999491 h 1017810"/>
                  <a:gd name="connsiteX1" fmla="*/ 19663 w 430708"/>
                  <a:gd name="connsiteY1" fmla="*/ 10700 h 1017810"/>
                  <a:gd name="connsiteX2" fmla="*/ 4899 w 430708"/>
                  <a:gd name="connsiteY2" fmla="*/ 509 h 1017810"/>
                  <a:gd name="connsiteX3" fmla="*/ 232 w 430708"/>
                  <a:gd name="connsiteY3" fmla="*/ 7176 h 1017810"/>
                  <a:gd name="connsiteX4" fmla="*/ 1756 w 430708"/>
                  <a:gd name="connsiteY4" fmla="*/ 18225 h 1017810"/>
                  <a:gd name="connsiteX5" fmla="*/ 411045 w 430708"/>
                  <a:gd name="connsiteY5" fmla="*/ 1007015 h 1017810"/>
                  <a:gd name="connsiteX6" fmla="*/ 425809 w 430708"/>
                  <a:gd name="connsiteY6" fmla="*/ 1017302 h 1017810"/>
                  <a:gd name="connsiteX7" fmla="*/ 430476 w 430708"/>
                  <a:gd name="connsiteY7" fmla="*/ 1010540 h 1017810"/>
                  <a:gd name="connsiteX8" fmla="*/ 428952 w 430708"/>
                  <a:gd name="connsiteY8" fmla="*/ 999491 h 1017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0708" h="1017810">
                    <a:moveTo>
                      <a:pt x="428952" y="999491"/>
                    </a:moveTo>
                    <a:lnTo>
                      <a:pt x="19663" y="10700"/>
                    </a:lnTo>
                    <a:cubicBezTo>
                      <a:pt x="16424" y="2985"/>
                      <a:pt x="9852" y="-1587"/>
                      <a:pt x="4899" y="509"/>
                    </a:cubicBezTo>
                    <a:cubicBezTo>
                      <a:pt x="2423" y="1556"/>
                      <a:pt x="803" y="4033"/>
                      <a:pt x="232" y="7176"/>
                    </a:cubicBezTo>
                    <a:cubicBezTo>
                      <a:pt x="-340" y="10415"/>
                      <a:pt x="137" y="14320"/>
                      <a:pt x="1756" y="18225"/>
                    </a:cubicBezTo>
                    <a:lnTo>
                      <a:pt x="411045" y="1007015"/>
                    </a:lnTo>
                    <a:cubicBezTo>
                      <a:pt x="414284" y="1014826"/>
                      <a:pt x="420856" y="1019398"/>
                      <a:pt x="425809" y="1017302"/>
                    </a:cubicBezTo>
                    <a:cubicBezTo>
                      <a:pt x="428285" y="1016255"/>
                      <a:pt x="429905" y="1013683"/>
                      <a:pt x="430476" y="1010540"/>
                    </a:cubicBezTo>
                    <a:cubicBezTo>
                      <a:pt x="431048" y="1007396"/>
                      <a:pt x="430571" y="1003396"/>
                      <a:pt x="428952" y="999491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8" name="Freeform: Shape 1087">
                <a:extLst>
                  <a:ext uri="{FF2B5EF4-FFF2-40B4-BE49-F238E27FC236}">
                    <a16:creationId xmlns:a16="http://schemas.microsoft.com/office/drawing/2014/main" id="{5A5C141B-677C-CD39-CCF1-18BAADEC3BB1}"/>
                  </a:ext>
                </a:extLst>
              </p:cNvPr>
              <p:cNvSpPr/>
              <p:nvPr/>
            </p:nvSpPr>
            <p:spPr>
              <a:xfrm>
                <a:off x="4396973" y="3740348"/>
                <a:ext cx="143115" cy="105084"/>
              </a:xfrm>
              <a:custGeom>
                <a:avLst/>
                <a:gdLst>
                  <a:gd name="connsiteX0" fmla="*/ 128637 w 143115"/>
                  <a:gd name="connsiteY0" fmla="*/ 105084 h 105084"/>
                  <a:gd name="connsiteX1" fmla="*/ 95776 w 143115"/>
                  <a:gd name="connsiteY1" fmla="*/ 74604 h 105084"/>
                  <a:gd name="connsiteX2" fmla="*/ 3860 w 143115"/>
                  <a:gd name="connsiteY2" fmla="*/ 43648 h 105084"/>
                  <a:gd name="connsiteX3" fmla="*/ 104444 w 143115"/>
                  <a:gd name="connsiteY3" fmla="*/ 21359 h 105084"/>
                  <a:gd name="connsiteX4" fmla="*/ 143115 w 143115"/>
                  <a:gd name="connsiteY4" fmla="*/ 89463 h 105084"/>
                  <a:gd name="connsiteX5" fmla="*/ 128637 w 143115"/>
                  <a:gd name="connsiteY5" fmla="*/ 105084 h 105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115" h="105084">
                    <a:moveTo>
                      <a:pt x="128637" y="105084"/>
                    </a:moveTo>
                    <a:cubicBezTo>
                      <a:pt x="128637" y="105084"/>
                      <a:pt x="119208" y="78319"/>
                      <a:pt x="95776" y="74604"/>
                    </a:cubicBezTo>
                    <a:cubicBezTo>
                      <a:pt x="72345" y="70794"/>
                      <a:pt x="24720" y="93940"/>
                      <a:pt x="3860" y="43648"/>
                    </a:cubicBezTo>
                    <a:cubicBezTo>
                      <a:pt x="-16905" y="-6644"/>
                      <a:pt x="50342" y="-12645"/>
                      <a:pt x="104444" y="21359"/>
                    </a:cubicBezTo>
                    <a:cubicBezTo>
                      <a:pt x="136353" y="42600"/>
                      <a:pt x="143115" y="89463"/>
                      <a:pt x="143115" y="89463"/>
                    </a:cubicBezTo>
                    <a:lnTo>
                      <a:pt x="128637" y="105084"/>
                    </a:ln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89" name="Freeform: Shape 1088">
                <a:extLst>
                  <a:ext uri="{FF2B5EF4-FFF2-40B4-BE49-F238E27FC236}">
                    <a16:creationId xmlns:a16="http://schemas.microsoft.com/office/drawing/2014/main" id="{FE24CB87-0274-B3B2-E1A2-2AA2990DB0A1}"/>
                  </a:ext>
                </a:extLst>
              </p:cNvPr>
              <p:cNvSpPr/>
              <p:nvPr/>
            </p:nvSpPr>
            <p:spPr>
              <a:xfrm>
                <a:off x="4437767" y="3795592"/>
                <a:ext cx="69962" cy="13574"/>
              </a:xfrm>
              <a:custGeom>
                <a:avLst/>
                <a:gdLst>
                  <a:gd name="connsiteX0" fmla="*/ 69938 w 69962"/>
                  <a:gd name="connsiteY0" fmla="*/ 2025 h 13574"/>
                  <a:gd name="connsiteX1" fmla="*/ 67937 w 69962"/>
                  <a:gd name="connsiteY1" fmla="*/ 4596 h 13574"/>
                  <a:gd name="connsiteX2" fmla="*/ 2596 w 69962"/>
                  <a:gd name="connsiteY2" fmla="*/ 13550 h 13574"/>
                  <a:gd name="connsiteX3" fmla="*/ 24 w 69962"/>
                  <a:gd name="connsiteY3" fmla="*/ 11550 h 13574"/>
                  <a:gd name="connsiteX4" fmla="*/ 24 w 69962"/>
                  <a:gd name="connsiteY4" fmla="*/ 11550 h 13574"/>
                  <a:gd name="connsiteX5" fmla="*/ 2025 w 69962"/>
                  <a:gd name="connsiteY5" fmla="*/ 8978 h 13574"/>
                  <a:gd name="connsiteX6" fmla="*/ 67271 w 69962"/>
                  <a:gd name="connsiteY6" fmla="*/ 24 h 13574"/>
                  <a:gd name="connsiteX7" fmla="*/ 69938 w 69962"/>
                  <a:gd name="connsiteY7" fmla="*/ 2025 h 13574"/>
                  <a:gd name="connsiteX8" fmla="*/ 69938 w 69962"/>
                  <a:gd name="connsiteY8" fmla="*/ 2025 h 13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962" h="13574">
                    <a:moveTo>
                      <a:pt x="69938" y="2025"/>
                    </a:moveTo>
                    <a:cubicBezTo>
                      <a:pt x="70128" y="3263"/>
                      <a:pt x="69176" y="4406"/>
                      <a:pt x="67937" y="4596"/>
                    </a:cubicBezTo>
                    <a:lnTo>
                      <a:pt x="2596" y="13550"/>
                    </a:lnTo>
                    <a:cubicBezTo>
                      <a:pt x="1358" y="13740"/>
                      <a:pt x="120" y="12788"/>
                      <a:pt x="24" y="11550"/>
                    </a:cubicBezTo>
                    <a:lnTo>
                      <a:pt x="24" y="11550"/>
                    </a:lnTo>
                    <a:cubicBezTo>
                      <a:pt x="-166" y="10311"/>
                      <a:pt x="786" y="9073"/>
                      <a:pt x="2025" y="8978"/>
                    </a:cubicBezTo>
                    <a:lnTo>
                      <a:pt x="67271" y="24"/>
                    </a:lnTo>
                    <a:cubicBezTo>
                      <a:pt x="68604" y="-166"/>
                      <a:pt x="69747" y="786"/>
                      <a:pt x="69938" y="2025"/>
                    </a:cubicBezTo>
                    <a:lnTo>
                      <a:pt x="69938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0" name="Freeform: Shape 1089">
                <a:extLst>
                  <a:ext uri="{FF2B5EF4-FFF2-40B4-BE49-F238E27FC236}">
                    <a16:creationId xmlns:a16="http://schemas.microsoft.com/office/drawing/2014/main" id="{AD927500-F429-737A-C0C0-FE5197A4FCF7}"/>
                  </a:ext>
                </a:extLst>
              </p:cNvPr>
              <p:cNvSpPr/>
              <p:nvPr/>
            </p:nvSpPr>
            <p:spPr>
              <a:xfrm>
                <a:off x="4426052" y="3782162"/>
                <a:ext cx="78629" cy="14621"/>
              </a:xfrm>
              <a:custGeom>
                <a:avLst/>
                <a:gdLst>
                  <a:gd name="connsiteX0" fmla="*/ 78606 w 78629"/>
                  <a:gd name="connsiteY0" fmla="*/ 1929 h 14621"/>
                  <a:gd name="connsiteX1" fmla="*/ 76605 w 78629"/>
                  <a:gd name="connsiteY1" fmla="*/ 4596 h 14621"/>
                  <a:gd name="connsiteX2" fmla="*/ 2691 w 78629"/>
                  <a:gd name="connsiteY2" fmla="*/ 14598 h 14621"/>
                  <a:gd name="connsiteX3" fmla="*/ 24 w 78629"/>
                  <a:gd name="connsiteY3" fmla="*/ 12597 h 14621"/>
                  <a:gd name="connsiteX4" fmla="*/ 24 w 78629"/>
                  <a:gd name="connsiteY4" fmla="*/ 12597 h 14621"/>
                  <a:gd name="connsiteX5" fmla="*/ 2025 w 78629"/>
                  <a:gd name="connsiteY5" fmla="*/ 10026 h 14621"/>
                  <a:gd name="connsiteX6" fmla="*/ 75939 w 78629"/>
                  <a:gd name="connsiteY6" fmla="*/ 24 h 14621"/>
                  <a:gd name="connsiteX7" fmla="*/ 78606 w 78629"/>
                  <a:gd name="connsiteY7" fmla="*/ 2025 h 14621"/>
                  <a:gd name="connsiteX8" fmla="*/ 78606 w 78629"/>
                  <a:gd name="connsiteY8" fmla="*/ 2025 h 14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629" h="14621">
                    <a:moveTo>
                      <a:pt x="78606" y="1929"/>
                    </a:moveTo>
                    <a:cubicBezTo>
                      <a:pt x="78796" y="3168"/>
                      <a:pt x="77844" y="4406"/>
                      <a:pt x="76605" y="4596"/>
                    </a:cubicBezTo>
                    <a:lnTo>
                      <a:pt x="2691" y="14598"/>
                    </a:lnTo>
                    <a:cubicBezTo>
                      <a:pt x="1358" y="14788"/>
                      <a:pt x="215" y="13836"/>
                      <a:pt x="24" y="12597"/>
                    </a:cubicBezTo>
                    <a:lnTo>
                      <a:pt x="24" y="12597"/>
                    </a:lnTo>
                    <a:cubicBezTo>
                      <a:pt x="-166" y="11359"/>
                      <a:pt x="786" y="10216"/>
                      <a:pt x="2025" y="10026"/>
                    </a:cubicBezTo>
                    <a:lnTo>
                      <a:pt x="75939" y="24"/>
                    </a:lnTo>
                    <a:cubicBezTo>
                      <a:pt x="77177" y="-166"/>
                      <a:pt x="78415" y="786"/>
                      <a:pt x="78606" y="2025"/>
                    </a:cubicBezTo>
                    <a:lnTo>
                      <a:pt x="78606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1" name="Freeform: Shape 1090">
                <a:extLst>
                  <a:ext uri="{FF2B5EF4-FFF2-40B4-BE49-F238E27FC236}">
                    <a16:creationId xmlns:a16="http://schemas.microsoft.com/office/drawing/2014/main" id="{4F97A94E-FEFD-411B-2986-B66F790DC347}"/>
                  </a:ext>
                </a:extLst>
              </p:cNvPr>
              <p:cNvSpPr/>
              <p:nvPr/>
            </p:nvSpPr>
            <p:spPr>
              <a:xfrm>
                <a:off x="4413383" y="3770749"/>
                <a:ext cx="78822" cy="14795"/>
              </a:xfrm>
              <a:custGeom>
                <a:avLst/>
                <a:gdLst>
                  <a:gd name="connsiteX0" fmla="*/ 78796 w 78822"/>
                  <a:gd name="connsiteY0" fmla="*/ 2007 h 14795"/>
                  <a:gd name="connsiteX1" fmla="*/ 76796 w 78822"/>
                  <a:gd name="connsiteY1" fmla="*/ 4674 h 14795"/>
                  <a:gd name="connsiteX2" fmla="*/ 2691 w 78822"/>
                  <a:gd name="connsiteY2" fmla="*/ 14771 h 14795"/>
                  <a:gd name="connsiteX3" fmla="*/ 24 w 78822"/>
                  <a:gd name="connsiteY3" fmla="*/ 12771 h 14795"/>
                  <a:gd name="connsiteX4" fmla="*/ 24 w 78822"/>
                  <a:gd name="connsiteY4" fmla="*/ 12771 h 14795"/>
                  <a:gd name="connsiteX5" fmla="*/ 2025 w 78822"/>
                  <a:gd name="connsiteY5" fmla="*/ 10104 h 14795"/>
                  <a:gd name="connsiteX6" fmla="*/ 76129 w 78822"/>
                  <a:gd name="connsiteY6" fmla="*/ 7 h 14795"/>
                  <a:gd name="connsiteX7" fmla="*/ 78796 w 78822"/>
                  <a:gd name="connsiteY7" fmla="*/ 2007 h 14795"/>
                  <a:gd name="connsiteX8" fmla="*/ 78796 w 78822"/>
                  <a:gd name="connsiteY8" fmla="*/ 2007 h 1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822" h="14795">
                    <a:moveTo>
                      <a:pt x="78796" y="2007"/>
                    </a:moveTo>
                    <a:cubicBezTo>
                      <a:pt x="78987" y="3341"/>
                      <a:pt x="78129" y="4484"/>
                      <a:pt x="76796" y="4674"/>
                    </a:cubicBezTo>
                    <a:lnTo>
                      <a:pt x="2691" y="14771"/>
                    </a:lnTo>
                    <a:cubicBezTo>
                      <a:pt x="1453" y="14962"/>
                      <a:pt x="215" y="14009"/>
                      <a:pt x="24" y="12771"/>
                    </a:cubicBezTo>
                    <a:lnTo>
                      <a:pt x="24" y="12771"/>
                    </a:lnTo>
                    <a:cubicBezTo>
                      <a:pt x="-166" y="11437"/>
                      <a:pt x="786" y="10294"/>
                      <a:pt x="2025" y="10104"/>
                    </a:cubicBezTo>
                    <a:lnTo>
                      <a:pt x="76129" y="7"/>
                    </a:lnTo>
                    <a:cubicBezTo>
                      <a:pt x="77462" y="-88"/>
                      <a:pt x="78606" y="769"/>
                      <a:pt x="78796" y="2007"/>
                    </a:cubicBezTo>
                    <a:lnTo>
                      <a:pt x="78796" y="2007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2" name="Freeform: Shape 1091">
                <a:extLst>
                  <a:ext uri="{FF2B5EF4-FFF2-40B4-BE49-F238E27FC236}">
                    <a16:creationId xmlns:a16="http://schemas.microsoft.com/office/drawing/2014/main" id="{7E45A5CB-1123-0A8E-8EF1-58219CCA142C}"/>
                  </a:ext>
                </a:extLst>
              </p:cNvPr>
              <p:cNvSpPr/>
              <p:nvPr/>
            </p:nvSpPr>
            <p:spPr>
              <a:xfrm>
                <a:off x="4405952" y="3760445"/>
                <a:ext cx="76607" cy="14624"/>
              </a:xfrm>
              <a:custGeom>
                <a:avLst/>
                <a:gdLst>
                  <a:gd name="connsiteX0" fmla="*/ 76512 w 76607"/>
                  <a:gd name="connsiteY0" fmla="*/ 2025 h 14624"/>
                  <a:gd name="connsiteX1" fmla="*/ 74512 w 76607"/>
                  <a:gd name="connsiteY1" fmla="*/ 4692 h 14624"/>
                  <a:gd name="connsiteX2" fmla="*/ 2598 w 76607"/>
                  <a:gd name="connsiteY2" fmla="*/ 14598 h 14624"/>
                  <a:gd name="connsiteX3" fmla="*/ 26 w 76607"/>
                  <a:gd name="connsiteY3" fmla="*/ 12597 h 14624"/>
                  <a:gd name="connsiteX4" fmla="*/ 26 w 76607"/>
                  <a:gd name="connsiteY4" fmla="*/ 12597 h 14624"/>
                  <a:gd name="connsiteX5" fmla="*/ 2027 w 76607"/>
                  <a:gd name="connsiteY5" fmla="*/ 9930 h 14624"/>
                  <a:gd name="connsiteX6" fmla="*/ 73940 w 76607"/>
                  <a:gd name="connsiteY6" fmla="*/ 24 h 14624"/>
                  <a:gd name="connsiteX7" fmla="*/ 76607 w 76607"/>
                  <a:gd name="connsiteY7" fmla="*/ 2025 h 14624"/>
                  <a:gd name="connsiteX8" fmla="*/ 76607 w 76607"/>
                  <a:gd name="connsiteY8" fmla="*/ 2025 h 14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607" h="14624">
                    <a:moveTo>
                      <a:pt x="76512" y="2025"/>
                    </a:moveTo>
                    <a:cubicBezTo>
                      <a:pt x="76703" y="3263"/>
                      <a:pt x="75750" y="4501"/>
                      <a:pt x="74512" y="4692"/>
                    </a:cubicBezTo>
                    <a:lnTo>
                      <a:pt x="2598" y="14598"/>
                    </a:lnTo>
                    <a:cubicBezTo>
                      <a:pt x="1360" y="14788"/>
                      <a:pt x="217" y="13931"/>
                      <a:pt x="26" y="12597"/>
                    </a:cubicBezTo>
                    <a:lnTo>
                      <a:pt x="26" y="12597"/>
                    </a:lnTo>
                    <a:cubicBezTo>
                      <a:pt x="-164" y="11264"/>
                      <a:pt x="693" y="10216"/>
                      <a:pt x="2027" y="9930"/>
                    </a:cubicBezTo>
                    <a:lnTo>
                      <a:pt x="73940" y="24"/>
                    </a:lnTo>
                    <a:cubicBezTo>
                      <a:pt x="75179" y="-166"/>
                      <a:pt x="76417" y="786"/>
                      <a:pt x="76607" y="2025"/>
                    </a:cubicBezTo>
                    <a:lnTo>
                      <a:pt x="76607" y="2025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3" name="Freeform: Shape 1092">
                <a:extLst>
                  <a:ext uri="{FF2B5EF4-FFF2-40B4-BE49-F238E27FC236}">
                    <a16:creationId xmlns:a16="http://schemas.microsoft.com/office/drawing/2014/main" id="{39E4ABAF-B3AD-5B45-60B4-D38E5B1AD8D5}"/>
                  </a:ext>
                </a:extLst>
              </p:cNvPr>
              <p:cNvSpPr/>
              <p:nvPr/>
            </p:nvSpPr>
            <p:spPr>
              <a:xfrm>
                <a:off x="4408811" y="3750651"/>
                <a:ext cx="57079" cy="11844"/>
              </a:xfrm>
              <a:custGeom>
                <a:avLst/>
                <a:gdLst>
                  <a:gd name="connsiteX0" fmla="*/ 56984 w 57079"/>
                  <a:gd name="connsiteY0" fmla="*/ 2008 h 11844"/>
                  <a:gd name="connsiteX1" fmla="*/ 54984 w 57079"/>
                  <a:gd name="connsiteY1" fmla="*/ 4579 h 11844"/>
                  <a:gd name="connsiteX2" fmla="*/ 2596 w 57079"/>
                  <a:gd name="connsiteY2" fmla="*/ 11818 h 11844"/>
                  <a:gd name="connsiteX3" fmla="*/ 24 w 57079"/>
                  <a:gd name="connsiteY3" fmla="*/ 9818 h 11844"/>
                  <a:gd name="connsiteX4" fmla="*/ 24 w 57079"/>
                  <a:gd name="connsiteY4" fmla="*/ 9818 h 11844"/>
                  <a:gd name="connsiteX5" fmla="*/ 2025 w 57079"/>
                  <a:gd name="connsiteY5" fmla="*/ 7246 h 11844"/>
                  <a:gd name="connsiteX6" fmla="*/ 54412 w 57079"/>
                  <a:gd name="connsiteY6" fmla="*/ 7 h 11844"/>
                  <a:gd name="connsiteX7" fmla="*/ 57079 w 57079"/>
                  <a:gd name="connsiteY7" fmla="*/ 2008 h 11844"/>
                  <a:gd name="connsiteX8" fmla="*/ 57079 w 57079"/>
                  <a:gd name="connsiteY8" fmla="*/ 2008 h 11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079" h="11844">
                    <a:moveTo>
                      <a:pt x="56984" y="2008"/>
                    </a:moveTo>
                    <a:cubicBezTo>
                      <a:pt x="57174" y="3341"/>
                      <a:pt x="56222" y="4484"/>
                      <a:pt x="54984" y="4579"/>
                    </a:cubicBezTo>
                    <a:lnTo>
                      <a:pt x="2596" y="11818"/>
                    </a:lnTo>
                    <a:cubicBezTo>
                      <a:pt x="1358" y="12009"/>
                      <a:pt x="120" y="11152"/>
                      <a:pt x="24" y="9818"/>
                    </a:cubicBezTo>
                    <a:lnTo>
                      <a:pt x="24" y="9818"/>
                    </a:lnTo>
                    <a:cubicBezTo>
                      <a:pt x="-166" y="8580"/>
                      <a:pt x="786" y="7342"/>
                      <a:pt x="2025" y="7246"/>
                    </a:cubicBezTo>
                    <a:lnTo>
                      <a:pt x="54412" y="7"/>
                    </a:lnTo>
                    <a:cubicBezTo>
                      <a:pt x="55650" y="-88"/>
                      <a:pt x="56793" y="769"/>
                      <a:pt x="57079" y="2008"/>
                    </a:cubicBezTo>
                    <a:lnTo>
                      <a:pt x="57079" y="2008"/>
                    </a:lnTo>
                    <a:close/>
                  </a:path>
                </a:pathLst>
              </a:custGeom>
              <a:solidFill>
                <a:srgbClr val="D6D6D6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4" name="Freeform: Shape 1093">
                <a:extLst>
                  <a:ext uri="{FF2B5EF4-FFF2-40B4-BE49-F238E27FC236}">
                    <a16:creationId xmlns:a16="http://schemas.microsoft.com/office/drawing/2014/main" id="{2F7E2B43-EF7F-15AF-7A35-CBA0ED62547B}"/>
                  </a:ext>
                </a:extLst>
              </p:cNvPr>
              <p:cNvSpPr/>
              <p:nvPr/>
            </p:nvSpPr>
            <p:spPr>
              <a:xfrm>
                <a:off x="4403163" y="3744371"/>
                <a:ext cx="94677" cy="44959"/>
              </a:xfrm>
              <a:custGeom>
                <a:avLst/>
                <a:gdLst>
                  <a:gd name="connsiteX0" fmla="*/ 5482 w 94677"/>
                  <a:gd name="connsiteY0" fmla="*/ 44959 h 44959"/>
                  <a:gd name="connsiteX1" fmla="*/ 25104 w 94677"/>
                  <a:gd name="connsiteY1" fmla="*/ 192 h 44959"/>
                  <a:gd name="connsiteX2" fmla="*/ 94065 w 94677"/>
                  <a:gd name="connsiteY2" fmla="*/ 21719 h 44959"/>
                  <a:gd name="connsiteX3" fmla="*/ 5482 w 94677"/>
                  <a:gd name="connsiteY3" fmla="*/ 44959 h 4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677" h="44959">
                    <a:moveTo>
                      <a:pt x="5482" y="44959"/>
                    </a:moveTo>
                    <a:cubicBezTo>
                      <a:pt x="5482" y="44959"/>
                      <a:pt x="-15663" y="2859"/>
                      <a:pt x="25104" y="192"/>
                    </a:cubicBezTo>
                    <a:cubicBezTo>
                      <a:pt x="65966" y="-2380"/>
                      <a:pt x="94065" y="21719"/>
                      <a:pt x="94065" y="21719"/>
                    </a:cubicBezTo>
                    <a:cubicBezTo>
                      <a:pt x="94065" y="21719"/>
                      <a:pt x="107781" y="37530"/>
                      <a:pt x="5482" y="44959"/>
                    </a:cubicBezTo>
                    <a:close/>
                  </a:path>
                </a:pathLst>
              </a:custGeom>
              <a:gradFill>
                <a:gsLst>
                  <a:gs pos="12000">
                    <a:srgbClr val="FFFFFF"/>
                  </a:gs>
                  <a:gs pos="100000">
                    <a:srgbClr val="FFFFFF">
                      <a:alpha val="0"/>
                    </a:srgbClr>
                  </a:gs>
                </a:gsLst>
                <a:lin ang="3702749" scaled="1"/>
              </a:gra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5" name="Freeform: Shape 1094">
                <a:extLst>
                  <a:ext uri="{FF2B5EF4-FFF2-40B4-BE49-F238E27FC236}">
                    <a16:creationId xmlns:a16="http://schemas.microsoft.com/office/drawing/2014/main" id="{CB05FF8B-E915-ED81-AC59-096586918E7A}"/>
                  </a:ext>
                </a:extLst>
              </p:cNvPr>
              <p:cNvSpPr/>
              <p:nvPr/>
            </p:nvSpPr>
            <p:spPr>
              <a:xfrm>
                <a:off x="4521707" y="3810062"/>
                <a:ext cx="425808" cy="1017302"/>
              </a:xfrm>
              <a:custGeom>
                <a:avLst/>
                <a:gdLst>
                  <a:gd name="connsiteX0" fmla="*/ 424053 w 425808"/>
                  <a:gd name="connsiteY0" fmla="*/ 999491 h 1017302"/>
                  <a:gd name="connsiteX1" fmla="*/ 14764 w 425808"/>
                  <a:gd name="connsiteY1" fmla="*/ 10700 h 1017302"/>
                  <a:gd name="connsiteX2" fmla="*/ 0 w 425808"/>
                  <a:gd name="connsiteY2" fmla="*/ 509 h 1017302"/>
                  <a:gd name="connsiteX3" fmla="*/ 420910 w 425808"/>
                  <a:gd name="connsiteY3" fmla="*/ 1017302 h 1017302"/>
                  <a:gd name="connsiteX4" fmla="*/ 425577 w 425808"/>
                  <a:gd name="connsiteY4" fmla="*/ 1010540 h 1017302"/>
                  <a:gd name="connsiteX5" fmla="*/ 424053 w 425808"/>
                  <a:gd name="connsiteY5" fmla="*/ 999491 h 101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5808" h="1017302">
                    <a:moveTo>
                      <a:pt x="424053" y="999491"/>
                    </a:moveTo>
                    <a:lnTo>
                      <a:pt x="14764" y="10700"/>
                    </a:lnTo>
                    <a:cubicBezTo>
                      <a:pt x="11525" y="2985"/>
                      <a:pt x="4953" y="-1587"/>
                      <a:pt x="0" y="509"/>
                    </a:cubicBezTo>
                    <a:lnTo>
                      <a:pt x="420910" y="1017302"/>
                    </a:lnTo>
                    <a:cubicBezTo>
                      <a:pt x="423386" y="1016255"/>
                      <a:pt x="425005" y="1013683"/>
                      <a:pt x="425577" y="1010540"/>
                    </a:cubicBezTo>
                    <a:cubicBezTo>
                      <a:pt x="426149" y="1007396"/>
                      <a:pt x="425672" y="1003396"/>
                      <a:pt x="424053" y="999491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6" name="Freeform: Shape 1095">
                <a:extLst>
                  <a:ext uri="{FF2B5EF4-FFF2-40B4-BE49-F238E27FC236}">
                    <a16:creationId xmlns:a16="http://schemas.microsoft.com/office/drawing/2014/main" id="{8E0FD088-CDA8-3510-83DC-3B85AE831770}"/>
                  </a:ext>
                </a:extLst>
              </p:cNvPr>
              <p:cNvSpPr/>
              <p:nvPr/>
            </p:nvSpPr>
            <p:spPr>
              <a:xfrm>
                <a:off x="4855749" y="4642389"/>
                <a:ext cx="126278" cy="252219"/>
              </a:xfrm>
              <a:custGeom>
                <a:avLst/>
                <a:gdLst>
                  <a:gd name="connsiteX0" fmla="*/ 124778 w 126278"/>
                  <a:gd name="connsiteY0" fmla="*/ 224790 h 252219"/>
                  <a:gd name="connsiteX1" fmla="*/ 24765 w 126278"/>
                  <a:gd name="connsiteY1" fmla="*/ 0 h 252219"/>
                  <a:gd name="connsiteX2" fmla="*/ 0 w 126278"/>
                  <a:gd name="connsiteY2" fmla="*/ 10287 h 252219"/>
                  <a:gd name="connsiteX3" fmla="*/ 88106 w 126278"/>
                  <a:gd name="connsiteY3" fmla="*/ 240030 h 252219"/>
                  <a:gd name="connsiteX4" fmla="*/ 114014 w 126278"/>
                  <a:gd name="connsiteY4" fmla="*/ 250698 h 252219"/>
                  <a:gd name="connsiteX5" fmla="*/ 124778 w 126278"/>
                  <a:gd name="connsiteY5" fmla="*/ 240030 h 252219"/>
                  <a:gd name="connsiteX6" fmla="*/ 124778 w 126278"/>
                  <a:gd name="connsiteY6" fmla="*/ 224790 h 25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78" h="252219">
                    <a:moveTo>
                      <a:pt x="124778" y="224790"/>
                    </a:moveTo>
                    <a:lnTo>
                      <a:pt x="24765" y="0"/>
                    </a:lnTo>
                    <a:lnTo>
                      <a:pt x="0" y="10287"/>
                    </a:lnTo>
                    <a:lnTo>
                      <a:pt x="88106" y="240030"/>
                    </a:lnTo>
                    <a:cubicBezTo>
                      <a:pt x="92297" y="250126"/>
                      <a:pt x="103823" y="254889"/>
                      <a:pt x="114014" y="250698"/>
                    </a:cubicBezTo>
                    <a:cubicBezTo>
                      <a:pt x="119063" y="248602"/>
                      <a:pt x="122777" y="244697"/>
                      <a:pt x="124778" y="240030"/>
                    </a:cubicBezTo>
                    <a:cubicBezTo>
                      <a:pt x="126683" y="235363"/>
                      <a:pt x="126873" y="229933"/>
                      <a:pt x="124778" y="224790"/>
                    </a:cubicBez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97" name="Freeform: Shape 1096">
                <a:extLst>
                  <a:ext uri="{FF2B5EF4-FFF2-40B4-BE49-F238E27FC236}">
                    <a16:creationId xmlns:a16="http://schemas.microsoft.com/office/drawing/2014/main" id="{317389B1-7F22-1FEF-83C5-ED428AD1C4C7}"/>
                  </a:ext>
                </a:extLst>
              </p:cNvPr>
              <p:cNvSpPr/>
              <p:nvPr/>
            </p:nvSpPr>
            <p:spPr>
              <a:xfrm>
                <a:off x="4869846" y="4642484"/>
                <a:ext cx="112181" cy="249745"/>
              </a:xfrm>
              <a:custGeom>
                <a:avLst/>
                <a:gdLst>
                  <a:gd name="connsiteX0" fmla="*/ 110680 w 112181"/>
                  <a:gd name="connsiteY0" fmla="*/ 224695 h 249745"/>
                  <a:gd name="connsiteX1" fmla="*/ 110680 w 112181"/>
                  <a:gd name="connsiteY1" fmla="*/ 239935 h 249745"/>
                  <a:gd name="connsiteX2" fmla="*/ 101632 w 112181"/>
                  <a:gd name="connsiteY2" fmla="*/ 249746 h 249745"/>
                  <a:gd name="connsiteX3" fmla="*/ 0 w 112181"/>
                  <a:gd name="connsiteY3" fmla="*/ 4381 h 249745"/>
                  <a:gd name="connsiteX4" fmla="*/ 10573 w 112181"/>
                  <a:gd name="connsiteY4" fmla="*/ 0 h 249745"/>
                  <a:gd name="connsiteX5" fmla="*/ 110585 w 112181"/>
                  <a:gd name="connsiteY5" fmla="*/ 224790 h 24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181" h="249745">
                    <a:moveTo>
                      <a:pt x="110680" y="224695"/>
                    </a:moveTo>
                    <a:cubicBezTo>
                      <a:pt x="112776" y="229838"/>
                      <a:pt x="112585" y="235268"/>
                      <a:pt x="110680" y="239935"/>
                    </a:cubicBezTo>
                    <a:cubicBezTo>
                      <a:pt x="108966" y="244030"/>
                      <a:pt x="105823" y="247555"/>
                      <a:pt x="101632" y="249746"/>
                    </a:cubicBezTo>
                    <a:cubicBezTo>
                      <a:pt x="67723" y="167926"/>
                      <a:pt x="33909" y="86106"/>
                      <a:pt x="0" y="4381"/>
                    </a:cubicBezTo>
                    <a:lnTo>
                      <a:pt x="10573" y="0"/>
                    </a:lnTo>
                    <a:lnTo>
                      <a:pt x="110585" y="22479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  <p:grpSp>
          <p:nvGrpSpPr>
            <p:cNvPr id="1063" name="Graphic 36">
              <a:extLst>
                <a:ext uri="{FF2B5EF4-FFF2-40B4-BE49-F238E27FC236}">
                  <a16:creationId xmlns:a16="http://schemas.microsoft.com/office/drawing/2014/main" id="{08E25471-D416-CB59-8B73-3DE65F932BDD}"/>
                </a:ext>
              </a:extLst>
            </p:cNvPr>
            <p:cNvGrpSpPr/>
            <p:nvPr/>
          </p:nvGrpSpPr>
          <p:grpSpPr>
            <a:xfrm>
              <a:off x="6169914" y="4751123"/>
              <a:ext cx="1066432" cy="1488971"/>
              <a:chOff x="4449141" y="4071844"/>
              <a:chExt cx="738208" cy="1030698"/>
            </a:xfrm>
          </p:grpSpPr>
          <p:sp>
            <p:nvSpPr>
              <p:cNvPr id="1065" name="Freeform: Shape 1064">
                <a:extLst>
                  <a:ext uri="{FF2B5EF4-FFF2-40B4-BE49-F238E27FC236}">
                    <a16:creationId xmlns:a16="http://schemas.microsoft.com/office/drawing/2014/main" id="{5C36EFB3-A5C3-A70A-E77F-2F304522C3A0}"/>
                  </a:ext>
                </a:extLst>
              </p:cNvPr>
              <p:cNvSpPr/>
              <p:nvPr/>
            </p:nvSpPr>
            <p:spPr>
              <a:xfrm>
                <a:off x="4540297" y="4108465"/>
                <a:ext cx="628913" cy="994077"/>
              </a:xfrm>
              <a:custGeom>
                <a:avLst/>
                <a:gdLst>
                  <a:gd name="connsiteX0" fmla="*/ 2556 w 628913"/>
                  <a:gd name="connsiteY0" fmla="*/ 136637 h 994077"/>
                  <a:gd name="connsiteX1" fmla="*/ 357457 w 628913"/>
                  <a:gd name="connsiteY1" fmla="*/ 994077 h 994077"/>
                  <a:gd name="connsiteX2" fmla="*/ 608727 w 628913"/>
                  <a:gd name="connsiteY2" fmla="*/ 889969 h 994077"/>
                  <a:gd name="connsiteX3" fmla="*/ 626443 w 628913"/>
                  <a:gd name="connsiteY3" fmla="*/ 847392 h 994077"/>
                  <a:gd name="connsiteX4" fmla="*/ 284019 w 628913"/>
                  <a:gd name="connsiteY4" fmla="*/ 20146 h 994077"/>
                  <a:gd name="connsiteX5" fmla="*/ 241347 w 628913"/>
                  <a:gd name="connsiteY5" fmla="*/ 2525 h 994077"/>
                  <a:gd name="connsiteX6" fmla="*/ 20177 w 628913"/>
                  <a:gd name="connsiteY6" fmla="*/ 94060 h 994077"/>
                  <a:gd name="connsiteX7" fmla="*/ 365 w 628913"/>
                  <a:gd name="connsiteY7" fmla="*/ 129112 h 994077"/>
                  <a:gd name="connsiteX8" fmla="*/ 2460 w 628913"/>
                  <a:gd name="connsiteY8" fmla="*/ 136637 h 99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8913" h="994077">
                    <a:moveTo>
                      <a:pt x="2556" y="136637"/>
                    </a:moveTo>
                    <a:lnTo>
                      <a:pt x="357457" y="994077"/>
                    </a:lnTo>
                    <a:lnTo>
                      <a:pt x="608727" y="889969"/>
                    </a:lnTo>
                    <a:cubicBezTo>
                      <a:pt x="625395" y="883111"/>
                      <a:pt x="633301" y="864061"/>
                      <a:pt x="626443" y="847392"/>
                    </a:cubicBezTo>
                    <a:lnTo>
                      <a:pt x="284019" y="20146"/>
                    </a:lnTo>
                    <a:cubicBezTo>
                      <a:pt x="277161" y="3477"/>
                      <a:pt x="258016" y="-4429"/>
                      <a:pt x="241347" y="2525"/>
                    </a:cubicBezTo>
                    <a:lnTo>
                      <a:pt x="20177" y="94060"/>
                    </a:lnTo>
                    <a:cubicBezTo>
                      <a:pt x="5985" y="99870"/>
                      <a:pt x="-1826" y="114634"/>
                      <a:pt x="365" y="129112"/>
                    </a:cubicBezTo>
                    <a:cubicBezTo>
                      <a:pt x="746" y="131588"/>
                      <a:pt x="1413" y="134255"/>
                      <a:pt x="2460" y="136637"/>
                    </a:cubicBezTo>
                    <a:close/>
                  </a:path>
                </a:pathLst>
              </a:custGeom>
              <a:solidFill>
                <a:srgbClr val="E6E7E9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6" name="Freeform: Shape 1065">
                <a:extLst>
                  <a:ext uri="{FF2B5EF4-FFF2-40B4-BE49-F238E27FC236}">
                    <a16:creationId xmlns:a16="http://schemas.microsoft.com/office/drawing/2014/main" id="{D57CED6E-6C1E-6D9F-8477-3E77DF5615C5}"/>
                  </a:ext>
                </a:extLst>
              </p:cNvPr>
              <p:cNvSpPr/>
              <p:nvPr/>
            </p:nvSpPr>
            <p:spPr>
              <a:xfrm>
                <a:off x="4540352" y="4108382"/>
                <a:ext cx="470845" cy="994159"/>
              </a:xfrm>
              <a:custGeom>
                <a:avLst/>
                <a:gdLst>
                  <a:gd name="connsiteX0" fmla="*/ 1263 w 470845"/>
                  <a:gd name="connsiteY0" fmla="*/ 133099 h 994159"/>
                  <a:gd name="connsiteX1" fmla="*/ 1073 w 470845"/>
                  <a:gd name="connsiteY1" fmla="*/ 132433 h 994159"/>
                  <a:gd name="connsiteX2" fmla="*/ 20123 w 470845"/>
                  <a:gd name="connsiteY2" fmla="*/ 94047 h 994159"/>
                  <a:gd name="connsiteX3" fmla="*/ 241293 w 470845"/>
                  <a:gd name="connsiteY3" fmla="*/ 2512 h 994159"/>
                  <a:gd name="connsiteX4" fmla="*/ 283965 w 470845"/>
                  <a:gd name="connsiteY4" fmla="*/ 20133 h 994159"/>
                  <a:gd name="connsiteX5" fmla="*/ 299396 w 470845"/>
                  <a:gd name="connsiteY5" fmla="*/ 57471 h 994159"/>
                  <a:gd name="connsiteX6" fmla="*/ 283394 w 470845"/>
                  <a:gd name="connsiteY6" fmla="*/ 70901 h 994159"/>
                  <a:gd name="connsiteX7" fmla="*/ 133756 w 470845"/>
                  <a:gd name="connsiteY7" fmla="*/ 132814 h 994159"/>
                  <a:gd name="connsiteX8" fmla="*/ 470846 w 470845"/>
                  <a:gd name="connsiteY8" fmla="*/ 947201 h 994159"/>
                  <a:gd name="connsiteX9" fmla="*/ 357403 w 470845"/>
                  <a:gd name="connsiteY9" fmla="*/ 994160 h 994159"/>
                  <a:gd name="connsiteX10" fmla="*/ 17456 w 470845"/>
                  <a:gd name="connsiteY10" fmla="*/ 173009 h 994159"/>
                  <a:gd name="connsiteX11" fmla="*/ 2502 w 470845"/>
                  <a:gd name="connsiteY11" fmla="*/ 136814 h 994159"/>
                  <a:gd name="connsiteX12" fmla="*/ 1263 w 470845"/>
                  <a:gd name="connsiteY12" fmla="*/ 133195 h 99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0845" h="994159">
                    <a:moveTo>
                      <a:pt x="1263" y="133099"/>
                    </a:moveTo>
                    <a:cubicBezTo>
                      <a:pt x="1263" y="133099"/>
                      <a:pt x="1168" y="132623"/>
                      <a:pt x="1073" y="132433"/>
                    </a:cubicBezTo>
                    <a:cubicBezTo>
                      <a:pt x="-3023" y="116907"/>
                      <a:pt x="4883" y="100333"/>
                      <a:pt x="20123" y="94047"/>
                    </a:cubicBezTo>
                    <a:lnTo>
                      <a:pt x="241293" y="2512"/>
                    </a:lnTo>
                    <a:cubicBezTo>
                      <a:pt x="257962" y="-4442"/>
                      <a:pt x="277012" y="3560"/>
                      <a:pt x="283965" y="20133"/>
                    </a:cubicBezTo>
                    <a:lnTo>
                      <a:pt x="299396" y="57471"/>
                    </a:lnTo>
                    <a:cubicBezTo>
                      <a:pt x="295776" y="63281"/>
                      <a:pt x="290252" y="68044"/>
                      <a:pt x="283394" y="70901"/>
                    </a:cubicBezTo>
                    <a:lnTo>
                      <a:pt x="133756" y="132814"/>
                    </a:lnTo>
                    <a:lnTo>
                      <a:pt x="470846" y="947201"/>
                    </a:lnTo>
                    <a:lnTo>
                      <a:pt x="357403" y="994160"/>
                    </a:lnTo>
                    <a:lnTo>
                      <a:pt x="17456" y="173009"/>
                    </a:lnTo>
                    <a:lnTo>
                      <a:pt x="2502" y="136814"/>
                    </a:lnTo>
                    <a:cubicBezTo>
                      <a:pt x="2025" y="135671"/>
                      <a:pt x="1549" y="134433"/>
                      <a:pt x="1263" y="133195"/>
                    </a:cubicBezTo>
                    <a:close/>
                  </a:path>
                </a:pathLst>
              </a:custGeom>
              <a:solidFill>
                <a:schemeClr val="accent6">
                  <a:lumMod val="25000"/>
                  <a:lumOff val="7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7" name="Freeform: Shape 1066">
                <a:extLst>
                  <a:ext uri="{FF2B5EF4-FFF2-40B4-BE49-F238E27FC236}">
                    <a16:creationId xmlns:a16="http://schemas.microsoft.com/office/drawing/2014/main" id="{C1AB91FC-C3D8-33F8-E686-834D1A24DA4A}"/>
                  </a:ext>
                </a:extLst>
              </p:cNvPr>
              <p:cNvSpPr/>
              <p:nvPr/>
            </p:nvSpPr>
            <p:spPr>
              <a:xfrm>
                <a:off x="4515982" y="4071844"/>
                <a:ext cx="323108" cy="196495"/>
              </a:xfrm>
              <a:custGeom>
                <a:avLst/>
                <a:gdLst>
                  <a:gd name="connsiteX0" fmla="*/ 14774 w 323108"/>
                  <a:gd name="connsiteY0" fmla="*/ 176591 h 196495"/>
                  <a:gd name="connsiteX1" fmla="*/ 58589 w 323108"/>
                  <a:gd name="connsiteY1" fmla="*/ 193831 h 196495"/>
                  <a:gd name="connsiteX2" fmla="*/ 301858 w 323108"/>
                  <a:gd name="connsiteY2" fmla="*/ 93152 h 196495"/>
                  <a:gd name="connsiteX3" fmla="*/ 320717 w 323108"/>
                  <a:gd name="connsiteY3" fmla="*/ 50004 h 196495"/>
                  <a:gd name="connsiteX4" fmla="*/ 308239 w 323108"/>
                  <a:gd name="connsiteY4" fmla="*/ 19905 h 196495"/>
                  <a:gd name="connsiteX5" fmla="*/ 264425 w 323108"/>
                  <a:gd name="connsiteY5" fmla="*/ 2664 h 196495"/>
                  <a:gd name="connsiteX6" fmla="*/ 21251 w 323108"/>
                  <a:gd name="connsiteY6" fmla="*/ 103344 h 196495"/>
                  <a:gd name="connsiteX7" fmla="*/ 2392 w 323108"/>
                  <a:gd name="connsiteY7" fmla="*/ 146492 h 196495"/>
                  <a:gd name="connsiteX8" fmla="*/ 14869 w 323108"/>
                  <a:gd name="connsiteY8" fmla="*/ 176591 h 196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108" h="196495">
                    <a:moveTo>
                      <a:pt x="14774" y="176591"/>
                    </a:moveTo>
                    <a:cubicBezTo>
                      <a:pt x="21632" y="193260"/>
                      <a:pt x="41254" y="200975"/>
                      <a:pt x="58589" y="193831"/>
                    </a:cubicBezTo>
                    <a:lnTo>
                      <a:pt x="301858" y="93152"/>
                    </a:lnTo>
                    <a:cubicBezTo>
                      <a:pt x="319193" y="86008"/>
                      <a:pt x="327575" y="66672"/>
                      <a:pt x="320717" y="50004"/>
                    </a:cubicBezTo>
                    <a:lnTo>
                      <a:pt x="308239" y="19905"/>
                    </a:lnTo>
                    <a:cubicBezTo>
                      <a:pt x="301381" y="3236"/>
                      <a:pt x="281760" y="-4479"/>
                      <a:pt x="264425" y="2664"/>
                    </a:cubicBezTo>
                    <a:lnTo>
                      <a:pt x="21251" y="103344"/>
                    </a:lnTo>
                    <a:cubicBezTo>
                      <a:pt x="3916" y="110487"/>
                      <a:pt x="-4466" y="129823"/>
                      <a:pt x="2392" y="146492"/>
                    </a:cubicBezTo>
                    <a:lnTo>
                      <a:pt x="14869" y="176591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8" name="Freeform: Shape 1067">
                <a:extLst>
                  <a:ext uri="{FF2B5EF4-FFF2-40B4-BE49-F238E27FC236}">
                    <a16:creationId xmlns:a16="http://schemas.microsoft.com/office/drawing/2014/main" id="{2E3ABC6E-4627-0216-3874-F740B8E0B42A}"/>
                  </a:ext>
                </a:extLst>
              </p:cNvPr>
              <p:cNvSpPr/>
              <p:nvPr/>
            </p:nvSpPr>
            <p:spPr>
              <a:xfrm>
                <a:off x="4529397" y="4306921"/>
                <a:ext cx="392916" cy="710793"/>
              </a:xfrm>
              <a:custGeom>
                <a:avLst/>
                <a:gdLst>
                  <a:gd name="connsiteX0" fmla="*/ 2883 w 392916"/>
                  <a:gd name="connsiteY0" fmla="*/ 79341 h 710793"/>
                  <a:gd name="connsiteX1" fmla="*/ 254628 w 392916"/>
                  <a:gd name="connsiteY1" fmla="*/ 687513 h 710793"/>
                  <a:gd name="connsiteX2" fmla="*/ 303968 w 392916"/>
                  <a:gd name="connsiteY2" fmla="*/ 707896 h 710793"/>
                  <a:gd name="connsiteX3" fmla="*/ 369595 w 392916"/>
                  <a:gd name="connsiteY3" fmla="*/ 680750 h 710793"/>
                  <a:gd name="connsiteX4" fmla="*/ 390074 w 392916"/>
                  <a:gd name="connsiteY4" fmla="*/ 631506 h 710793"/>
                  <a:gd name="connsiteX5" fmla="*/ 138328 w 392916"/>
                  <a:gd name="connsiteY5" fmla="*/ 23334 h 710793"/>
                  <a:gd name="connsiteX6" fmla="*/ 88989 w 392916"/>
                  <a:gd name="connsiteY6" fmla="*/ 2856 h 710793"/>
                  <a:gd name="connsiteX7" fmla="*/ 23361 w 392916"/>
                  <a:gd name="connsiteY7" fmla="*/ 30002 h 710793"/>
                  <a:gd name="connsiteX8" fmla="*/ 2883 w 392916"/>
                  <a:gd name="connsiteY8" fmla="*/ 79341 h 710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2916" h="710793">
                    <a:moveTo>
                      <a:pt x="2883" y="79341"/>
                    </a:moveTo>
                    <a:lnTo>
                      <a:pt x="254628" y="687513"/>
                    </a:lnTo>
                    <a:cubicBezTo>
                      <a:pt x="262534" y="706753"/>
                      <a:pt x="284632" y="715897"/>
                      <a:pt x="303968" y="707896"/>
                    </a:cubicBezTo>
                    <a:lnTo>
                      <a:pt x="369595" y="680750"/>
                    </a:lnTo>
                    <a:cubicBezTo>
                      <a:pt x="388836" y="672749"/>
                      <a:pt x="397980" y="650651"/>
                      <a:pt x="390074" y="631506"/>
                    </a:cubicBezTo>
                    <a:lnTo>
                      <a:pt x="138328" y="23334"/>
                    </a:lnTo>
                    <a:cubicBezTo>
                      <a:pt x="130327" y="3999"/>
                      <a:pt x="108324" y="-5050"/>
                      <a:pt x="88989" y="2856"/>
                    </a:cubicBezTo>
                    <a:lnTo>
                      <a:pt x="23361" y="30002"/>
                    </a:lnTo>
                    <a:cubicBezTo>
                      <a:pt x="4121" y="38003"/>
                      <a:pt x="-5118" y="60101"/>
                      <a:pt x="2883" y="793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69" name="Freeform: Shape 1068">
                <a:extLst>
                  <a:ext uri="{FF2B5EF4-FFF2-40B4-BE49-F238E27FC236}">
                    <a16:creationId xmlns:a16="http://schemas.microsoft.com/office/drawing/2014/main" id="{B25CF6FC-5880-3A6C-C207-CFACBD1129C8}"/>
                  </a:ext>
                </a:extLst>
              </p:cNvPr>
              <p:cNvSpPr/>
              <p:nvPr/>
            </p:nvSpPr>
            <p:spPr>
              <a:xfrm>
                <a:off x="4539042" y="4380970"/>
                <a:ext cx="304105" cy="597080"/>
              </a:xfrm>
              <a:custGeom>
                <a:avLst/>
                <a:gdLst>
                  <a:gd name="connsiteX0" fmla="*/ 0 w 304105"/>
                  <a:gd name="connsiteY0" fmla="*/ 21485 h 597080"/>
                  <a:gd name="connsiteX1" fmla="*/ 238316 w 304105"/>
                  <a:gd name="connsiteY1" fmla="*/ 597080 h 597080"/>
                  <a:gd name="connsiteX2" fmla="*/ 284321 w 304105"/>
                  <a:gd name="connsiteY2" fmla="*/ 578030 h 597080"/>
                  <a:gd name="connsiteX3" fmla="*/ 301657 w 304105"/>
                  <a:gd name="connsiteY3" fmla="*/ 536120 h 597080"/>
                  <a:gd name="connsiteX4" fmla="*/ 87916 w 304105"/>
                  <a:gd name="connsiteY4" fmla="*/ 19865 h 597080"/>
                  <a:gd name="connsiteX5" fmla="*/ 46006 w 304105"/>
                  <a:gd name="connsiteY5" fmla="*/ 2435 h 597080"/>
                  <a:gd name="connsiteX6" fmla="*/ 0 w 304105"/>
                  <a:gd name="connsiteY6" fmla="*/ 21485 h 59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4105" h="597080">
                    <a:moveTo>
                      <a:pt x="0" y="21485"/>
                    </a:moveTo>
                    <a:lnTo>
                      <a:pt x="238316" y="597080"/>
                    </a:lnTo>
                    <a:lnTo>
                      <a:pt x="284321" y="578030"/>
                    </a:lnTo>
                    <a:cubicBezTo>
                      <a:pt x="300704" y="571268"/>
                      <a:pt x="308420" y="552503"/>
                      <a:pt x="301657" y="536120"/>
                    </a:cubicBezTo>
                    <a:lnTo>
                      <a:pt x="87916" y="19865"/>
                    </a:lnTo>
                    <a:cubicBezTo>
                      <a:pt x="81153" y="3482"/>
                      <a:pt x="62389" y="-4328"/>
                      <a:pt x="46006" y="2435"/>
                    </a:cubicBezTo>
                    <a:lnTo>
                      <a:pt x="0" y="21485"/>
                    </a:ln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grpSp>
            <p:nvGrpSpPr>
              <p:cNvPr id="1070" name="Graphic 36">
                <a:extLst>
                  <a:ext uri="{FF2B5EF4-FFF2-40B4-BE49-F238E27FC236}">
                    <a16:creationId xmlns:a16="http://schemas.microsoft.com/office/drawing/2014/main" id="{CF9FB2DC-C821-1A6F-DCCB-98EEEDBF783F}"/>
                  </a:ext>
                </a:extLst>
              </p:cNvPr>
              <p:cNvGrpSpPr/>
              <p:nvPr/>
            </p:nvGrpSpPr>
            <p:grpSpPr>
              <a:xfrm>
                <a:off x="4859851" y="4278309"/>
                <a:ext cx="113049" cy="165913"/>
                <a:chOff x="4859851" y="4278309"/>
                <a:chExt cx="113049" cy="165913"/>
              </a:xfrm>
            </p:grpSpPr>
            <p:sp>
              <p:nvSpPr>
                <p:cNvPr id="1084" name="Freeform: Shape 1083">
                  <a:extLst>
                    <a:ext uri="{FF2B5EF4-FFF2-40B4-BE49-F238E27FC236}">
                      <a16:creationId xmlns:a16="http://schemas.microsoft.com/office/drawing/2014/main" id="{B9FC5116-575D-A6ED-A035-8416918A1E59}"/>
                    </a:ext>
                  </a:extLst>
                </p:cNvPr>
                <p:cNvSpPr/>
                <p:nvPr/>
              </p:nvSpPr>
              <p:spPr>
                <a:xfrm>
                  <a:off x="4859946" y="4278309"/>
                  <a:ext cx="112954" cy="165913"/>
                </a:xfrm>
                <a:custGeom>
                  <a:avLst/>
                  <a:gdLst>
                    <a:gd name="connsiteX0" fmla="*/ 2470 w 112954"/>
                    <a:gd name="connsiteY0" fmla="*/ 48136 h 165913"/>
                    <a:gd name="connsiteX1" fmla="*/ 42952 w 112954"/>
                    <a:gd name="connsiteY1" fmla="*/ 145768 h 165913"/>
                    <a:gd name="connsiteX2" fmla="*/ 85624 w 112954"/>
                    <a:gd name="connsiteY2" fmla="*/ 163389 h 165913"/>
                    <a:gd name="connsiteX3" fmla="*/ 92767 w 112954"/>
                    <a:gd name="connsiteY3" fmla="*/ 160436 h 165913"/>
                    <a:gd name="connsiteX4" fmla="*/ 110484 w 112954"/>
                    <a:gd name="connsiteY4" fmla="*/ 117859 h 165913"/>
                    <a:gd name="connsiteX5" fmla="*/ 70003 w 112954"/>
                    <a:gd name="connsiteY5" fmla="*/ 20133 h 165913"/>
                    <a:gd name="connsiteX6" fmla="*/ 27426 w 112954"/>
                    <a:gd name="connsiteY6" fmla="*/ 2512 h 165913"/>
                    <a:gd name="connsiteX7" fmla="*/ 20187 w 112954"/>
                    <a:gd name="connsiteY7" fmla="*/ 5464 h 165913"/>
                    <a:gd name="connsiteX8" fmla="*/ 2470 w 112954"/>
                    <a:gd name="connsiteY8" fmla="*/ 48136 h 165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2954" h="165913">
                      <a:moveTo>
                        <a:pt x="2470" y="48136"/>
                      </a:moveTo>
                      <a:lnTo>
                        <a:pt x="42952" y="145768"/>
                      </a:lnTo>
                      <a:cubicBezTo>
                        <a:pt x="49905" y="162436"/>
                        <a:pt x="68955" y="170342"/>
                        <a:pt x="85624" y="163389"/>
                      </a:cubicBezTo>
                      <a:lnTo>
                        <a:pt x="92767" y="160436"/>
                      </a:lnTo>
                      <a:cubicBezTo>
                        <a:pt x="109436" y="153578"/>
                        <a:pt x="117342" y="134528"/>
                        <a:pt x="110484" y="117859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5" name="Freeform: Shape 1084">
                  <a:extLst>
                    <a:ext uri="{FF2B5EF4-FFF2-40B4-BE49-F238E27FC236}">
                      <a16:creationId xmlns:a16="http://schemas.microsoft.com/office/drawing/2014/main" id="{9B8EEC81-DCE0-D4AC-087D-52D027C3E6A1}"/>
                    </a:ext>
                  </a:extLst>
                </p:cNvPr>
                <p:cNvSpPr/>
                <p:nvPr/>
              </p:nvSpPr>
              <p:spPr>
                <a:xfrm>
                  <a:off x="4859851" y="4278309"/>
                  <a:ext cx="92672" cy="102809"/>
                </a:xfrm>
                <a:custGeom>
                  <a:avLst/>
                  <a:gdLst>
                    <a:gd name="connsiteX0" fmla="*/ 2566 w 92672"/>
                    <a:gd name="connsiteY0" fmla="*/ 48136 h 102809"/>
                    <a:gd name="connsiteX1" fmla="*/ 25235 w 92672"/>
                    <a:gd name="connsiteY1" fmla="*/ 102810 h 102809"/>
                    <a:gd name="connsiteX2" fmla="*/ 51810 w 92672"/>
                    <a:gd name="connsiteY2" fmla="*/ 93380 h 102809"/>
                    <a:gd name="connsiteX3" fmla="*/ 67240 w 92672"/>
                    <a:gd name="connsiteY3" fmla="*/ 86998 h 102809"/>
                    <a:gd name="connsiteX4" fmla="*/ 92672 w 92672"/>
                    <a:gd name="connsiteY4" fmla="*/ 74806 h 102809"/>
                    <a:gd name="connsiteX5" fmla="*/ 70003 w 92672"/>
                    <a:gd name="connsiteY5" fmla="*/ 20133 h 102809"/>
                    <a:gd name="connsiteX6" fmla="*/ 27426 w 92672"/>
                    <a:gd name="connsiteY6" fmla="*/ 2512 h 102809"/>
                    <a:gd name="connsiteX7" fmla="*/ 20187 w 92672"/>
                    <a:gd name="connsiteY7" fmla="*/ 5464 h 102809"/>
                    <a:gd name="connsiteX8" fmla="*/ 2470 w 92672"/>
                    <a:gd name="connsiteY8" fmla="*/ 48136 h 102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72" h="102809">
                      <a:moveTo>
                        <a:pt x="2566" y="48136"/>
                      </a:moveTo>
                      <a:lnTo>
                        <a:pt x="25235" y="102810"/>
                      </a:lnTo>
                      <a:cubicBezTo>
                        <a:pt x="33522" y="100333"/>
                        <a:pt x="42571" y="97190"/>
                        <a:pt x="51810" y="93380"/>
                      </a:cubicBezTo>
                      <a:lnTo>
                        <a:pt x="67240" y="86998"/>
                      </a:lnTo>
                      <a:cubicBezTo>
                        <a:pt x="76480" y="83093"/>
                        <a:pt x="85147" y="79093"/>
                        <a:pt x="92672" y="74806"/>
                      </a:cubicBezTo>
                      <a:lnTo>
                        <a:pt x="70003" y="20133"/>
                      </a:lnTo>
                      <a:cubicBezTo>
                        <a:pt x="63145" y="3559"/>
                        <a:pt x="43999" y="-4442"/>
                        <a:pt x="27426" y="2512"/>
                      </a:cubicBezTo>
                      <a:lnTo>
                        <a:pt x="20187" y="5464"/>
                      </a:lnTo>
                      <a:cubicBezTo>
                        <a:pt x="3518" y="12322"/>
                        <a:pt x="-4388" y="31468"/>
                        <a:pt x="2470" y="48136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6" name="Freeform: Shape 1085">
                  <a:extLst>
                    <a:ext uri="{FF2B5EF4-FFF2-40B4-BE49-F238E27FC236}">
                      <a16:creationId xmlns:a16="http://schemas.microsoft.com/office/drawing/2014/main" id="{DE7274ED-35DC-C632-9B3B-2E0BE8C92BD5}"/>
                    </a:ext>
                  </a:extLst>
                </p:cNvPr>
                <p:cNvSpPr/>
                <p:nvPr/>
              </p:nvSpPr>
              <p:spPr>
                <a:xfrm>
                  <a:off x="4938085" y="4330690"/>
                  <a:ext cx="30630" cy="46661"/>
                </a:xfrm>
                <a:custGeom>
                  <a:avLst/>
                  <a:gdLst>
                    <a:gd name="connsiteX0" fmla="*/ 11962 w 30630"/>
                    <a:gd name="connsiteY0" fmla="*/ 40713 h 46661"/>
                    <a:gd name="connsiteX1" fmla="*/ 24630 w 30630"/>
                    <a:gd name="connsiteY1" fmla="*/ 45952 h 46661"/>
                    <a:gd name="connsiteX2" fmla="*/ 24630 w 30630"/>
                    <a:gd name="connsiteY2" fmla="*/ 45952 h 46661"/>
                    <a:gd name="connsiteX3" fmla="*/ 29869 w 30630"/>
                    <a:gd name="connsiteY3" fmla="*/ 33284 h 46661"/>
                    <a:gd name="connsiteX4" fmla="*/ 18629 w 30630"/>
                    <a:gd name="connsiteY4" fmla="*/ 6042 h 46661"/>
                    <a:gd name="connsiteX5" fmla="*/ 5961 w 30630"/>
                    <a:gd name="connsiteY5" fmla="*/ 708 h 46661"/>
                    <a:gd name="connsiteX6" fmla="*/ 5961 w 30630"/>
                    <a:gd name="connsiteY6" fmla="*/ 708 h 46661"/>
                    <a:gd name="connsiteX7" fmla="*/ 722 w 30630"/>
                    <a:gd name="connsiteY7" fmla="*/ 13376 h 46661"/>
                    <a:gd name="connsiteX8" fmla="*/ 12057 w 30630"/>
                    <a:gd name="connsiteY8" fmla="*/ 40713 h 4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630" h="46661">
                      <a:moveTo>
                        <a:pt x="11962" y="40713"/>
                      </a:moveTo>
                      <a:cubicBezTo>
                        <a:pt x="13962" y="45571"/>
                        <a:pt x="19677" y="47952"/>
                        <a:pt x="24630" y="45952"/>
                      </a:cubicBezTo>
                      <a:lnTo>
                        <a:pt x="24630" y="45952"/>
                      </a:lnTo>
                      <a:cubicBezTo>
                        <a:pt x="29583" y="43856"/>
                        <a:pt x="31964" y="38237"/>
                        <a:pt x="29869" y="33284"/>
                      </a:cubicBezTo>
                      <a:lnTo>
                        <a:pt x="18629" y="6042"/>
                      </a:lnTo>
                      <a:cubicBezTo>
                        <a:pt x="16534" y="1089"/>
                        <a:pt x="10914" y="-1292"/>
                        <a:pt x="5961" y="708"/>
                      </a:cubicBezTo>
                      <a:lnTo>
                        <a:pt x="5961" y="708"/>
                      </a:lnTo>
                      <a:cubicBezTo>
                        <a:pt x="1008" y="2804"/>
                        <a:pt x="-1278" y="8519"/>
                        <a:pt x="722" y="13376"/>
                      </a:cubicBezTo>
                      <a:lnTo>
                        <a:pt x="12057" y="40713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71" name="Graphic 36">
                <a:extLst>
                  <a:ext uri="{FF2B5EF4-FFF2-40B4-BE49-F238E27FC236}">
                    <a16:creationId xmlns:a16="http://schemas.microsoft.com/office/drawing/2014/main" id="{C1671678-F517-BCD2-6E57-6477C4B666C7}"/>
                  </a:ext>
                </a:extLst>
              </p:cNvPr>
              <p:cNvGrpSpPr/>
              <p:nvPr/>
            </p:nvGrpSpPr>
            <p:grpSpPr>
              <a:xfrm>
                <a:off x="4935397" y="4460658"/>
                <a:ext cx="113036" cy="166062"/>
                <a:chOff x="4935397" y="4460658"/>
                <a:chExt cx="113036" cy="166062"/>
              </a:xfrm>
            </p:grpSpPr>
            <p:sp>
              <p:nvSpPr>
                <p:cNvPr id="1081" name="Freeform: Shape 1080">
                  <a:extLst>
                    <a:ext uri="{FF2B5EF4-FFF2-40B4-BE49-F238E27FC236}">
                      <a16:creationId xmlns:a16="http://schemas.microsoft.com/office/drawing/2014/main" id="{A8851A36-EBFA-23BE-5051-593AE3A9B0DE}"/>
                    </a:ext>
                  </a:extLst>
                </p:cNvPr>
                <p:cNvSpPr/>
                <p:nvPr/>
              </p:nvSpPr>
              <p:spPr>
                <a:xfrm>
                  <a:off x="4935397" y="4460658"/>
                  <a:ext cx="113036" cy="166062"/>
                </a:xfrm>
                <a:custGeom>
                  <a:avLst/>
                  <a:gdLst>
                    <a:gd name="connsiteX0" fmla="*/ 2553 w 113036"/>
                    <a:gd name="connsiteY0" fmla="*/ 48190 h 166062"/>
                    <a:gd name="connsiteX1" fmla="*/ 43034 w 113036"/>
                    <a:gd name="connsiteY1" fmla="*/ 145917 h 166062"/>
                    <a:gd name="connsiteX2" fmla="*/ 85706 w 113036"/>
                    <a:gd name="connsiteY2" fmla="*/ 163538 h 166062"/>
                    <a:gd name="connsiteX3" fmla="*/ 92850 w 113036"/>
                    <a:gd name="connsiteY3" fmla="*/ 160490 h 166062"/>
                    <a:gd name="connsiteX4" fmla="*/ 110566 w 113036"/>
                    <a:gd name="connsiteY4" fmla="*/ 117913 h 166062"/>
                    <a:gd name="connsiteX5" fmla="*/ 70085 w 113036"/>
                    <a:gd name="connsiteY5" fmla="*/ 20187 h 166062"/>
                    <a:gd name="connsiteX6" fmla="*/ 27413 w 113036"/>
                    <a:gd name="connsiteY6" fmla="*/ 2470 h 166062"/>
                    <a:gd name="connsiteX7" fmla="*/ 20174 w 113036"/>
                    <a:gd name="connsiteY7" fmla="*/ 5423 h 166062"/>
                    <a:gd name="connsiteX8" fmla="*/ 2457 w 113036"/>
                    <a:gd name="connsiteY8" fmla="*/ 48095 h 16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036" h="166062">
                      <a:moveTo>
                        <a:pt x="2553" y="48190"/>
                      </a:moveTo>
                      <a:lnTo>
                        <a:pt x="43034" y="145917"/>
                      </a:lnTo>
                      <a:cubicBezTo>
                        <a:pt x="49987" y="162586"/>
                        <a:pt x="69037" y="170491"/>
                        <a:pt x="85706" y="163538"/>
                      </a:cubicBezTo>
                      <a:lnTo>
                        <a:pt x="92850" y="160490"/>
                      </a:lnTo>
                      <a:cubicBezTo>
                        <a:pt x="109518" y="153632"/>
                        <a:pt x="117424" y="134487"/>
                        <a:pt x="110566" y="117913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2" name="Freeform: Shape 1081">
                  <a:extLst>
                    <a:ext uri="{FF2B5EF4-FFF2-40B4-BE49-F238E27FC236}">
                      <a16:creationId xmlns:a16="http://schemas.microsoft.com/office/drawing/2014/main" id="{85813807-7188-5BCD-FB9C-A62AFF254119}"/>
                    </a:ext>
                  </a:extLst>
                </p:cNvPr>
                <p:cNvSpPr/>
                <p:nvPr/>
              </p:nvSpPr>
              <p:spPr>
                <a:xfrm>
                  <a:off x="4935397" y="4460754"/>
                  <a:ext cx="92659" cy="102768"/>
                </a:xfrm>
                <a:custGeom>
                  <a:avLst/>
                  <a:gdLst>
                    <a:gd name="connsiteX0" fmla="*/ 2553 w 92659"/>
                    <a:gd name="connsiteY0" fmla="*/ 48095 h 102768"/>
                    <a:gd name="connsiteX1" fmla="*/ 25127 w 92659"/>
                    <a:gd name="connsiteY1" fmla="*/ 102769 h 102768"/>
                    <a:gd name="connsiteX2" fmla="*/ 51797 w 92659"/>
                    <a:gd name="connsiteY2" fmla="*/ 93339 h 102768"/>
                    <a:gd name="connsiteX3" fmla="*/ 67228 w 92659"/>
                    <a:gd name="connsiteY3" fmla="*/ 86957 h 102768"/>
                    <a:gd name="connsiteX4" fmla="*/ 92659 w 92659"/>
                    <a:gd name="connsiteY4" fmla="*/ 74860 h 102768"/>
                    <a:gd name="connsiteX5" fmla="*/ 70085 w 92659"/>
                    <a:gd name="connsiteY5" fmla="*/ 20187 h 102768"/>
                    <a:gd name="connsiteX6" fmla="*/ 27413 w 92659"/>
                    <a:gd name="connsiteY6" fmla="*/ 2470 h 102768"/>
                    <a:gd name="connsiteX7" fmla="*/ 20174 w 92659"/>
                    <a:gd name="connsiteY7" fmla="*/ 5423 h 102768"/>
                    <a:gd name="connsiteX8" fmla="*/ 2457 w 92659"/>
                    <a:gd name="connsiteY8" fmla="*/ 48095 h 1027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2659" h="102768">
                      <a:moveTo>
                        <a:pt x="2553" y="48095"/>
                      </a:moveTo>
                      <a:lnTo>
                        <a:pt x="25127" y="102769"/>
                      </a:lnTo>
                      <a:cubicBezTo>
                        <a:pt x="33414" y="100292"/>
                        <a:pt x="42462" y="97149"/>
                        <a:pt x="51797" y="93339"/>
                      </a:cubicBezTo>
                      <a:lnTo>
                        <a:pt x="67228" y="86957"/>
                      </a:lnTo>
                      <a:cubicBezTo>
                        <a:pt x="76467" y="83147"/>
                        <a:pt x="85134" y="79051"/>
                        <a:pt x="92659" y="74860"/>
                      </a:cubicBezTo>
                      <a:lnTo>
                        <a:pt x="70085" y="20187"/>
                      </a:lnTo>
                      <a:cubicBezTo>
                        <a:pt x="63227" y="3518"/>
                        <a:pt x="44082" y="-4388"/>
                        <a:pt x="27413" y="2470"/>
                      </a:cubicBezTo>
                      <a:lnTo>
                        <a:pt x="20174" y="5423"/>
                      </a:lnTo>
                      <a:cubicBezTo>
                        <a:pt x="3600" y="12376"/>
                        <a:pt x="-4401" y="31426"/>
                        <a:pt x="2457" y="48095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3" name="Freeform: Shape 1082">
                  <a:extLst>
                    <a:ext uri="{FF2B5EF4-FFF2-40B4-BE49-F238E27FC236}">
                      <a16:creationId xmlns:a16="http://schemas.microsoft.com/office/drawing/2014/main" id="{912C9008-68E1-144E-EA1A-97C11C9A621C}"/>
                    </a:ext>
                  </a:extLst>
                </p:cNvPr>
                <p:cNvSpPr/>
                <p:nvPr/>
              </p:nvSpPr>
              <p:spPr>
                <a:xfrm>
                  <a:off x="5013483" y="4513040"/>
                  <a:ext cx="30765" cy="46672"/>
                </a:xfrm>
                <a:custGeom>
                  <a:avLst/>
                  <a:gdLst>
                    <a:gd name="connsiteX0" fmla="*/ 12097 w 30765"/>
                    <a:gd name="connsiteY0" fmla="*/ 40672 h 46672"/>
                    <a:gd name="connsiteX1" fmla="*/ 24765 w 30765"/>
                    <a:gd name="connsiteY1" fmla="*/ 45911 h 46672"/>
                    <a:gd name="connsiteX2" fmla="*/ 24765 w 30765"/>
                    <a:gd name="connsiteY2" fmla="*/ 45911 h 46672"/>
                    <a:gd name="connsiteX3" fmla="*/ 30004 w 30765"/>
                    <a:gd name="connsiteY3" fmla="*/ 33242 h 46672"/>
                    <a:gd name="connsiteX4" fmla="*/ 18669 w 30765"/>
                    <a:gd name="connsiteY4" fmla="*/ 6001 h 46672"/>
                    <a:gd name="connsiteX5" fmla="*/ 6001 w 30765"/>
                    <a:gd name="connsiteY5" fmla="*/ 762 h 46672"/>
                    <a:gd name="connsiteX6" fmla="*/ 6001 w 30765"/>
                    <a:gd name="connsiteY6" fmla="*/ 762 h 46672"/>
                    <a:gd name="connsiteX7" fmla="*/ 762 w 30765"/>
                    <a:gd name="connsiteY7" fmla="*/ 13430 h 46672"/>
                    <a:gd name="connsiteX8" fmla="*/ 12002 w 30765"/>
                    <a:gd name="connsiteY8" fmla="*/ 40672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765" h="46672">
                      <a:moveTo>
                        <a:pt x="12097" y="40672"/>
                      </a:moveTo>
                      <a:cubicBezTo>
                        <a:pt x="14192" y="45625"/>
                        <a:pt x="19812" y="48006"/>
                        <a:pt x="24765" y="45911"/>
                      </a:cubicBezTo>
                      <a:lnTo>
                        <a:pt x="24765" y="45911"/>
                      </a:lnTo>
                      <a:cubicBezTo>
                        <a:pt x="29718" y="43815"/>
                        <a:pt x="32099" y="38195"/>
                        <a:pt x="30004" y="33242"/>
                      </a:cubicBezTo>
                      <a:lnTo>
                        <a:pt x="18669" y="6001"/>
                      </a:lnTo>
                      <a:cubicBezTo>
                        <a:pt x="16669" y="1048"/>
                        <a:pt x="10954" y="-1333"/>
                        <a:pt x="6001" y="762"/>
                      </a:cubicBezTo>
                      <a:lnTo>
                        <a:pt x="6001" y="762"/>
                      </a:lnTo>
                      <a:cubicBezTo>
                        <a:pt x="1048" y="2762"/>
                        <a:pt x="-1333" y="8477"/>
                        <a:pt x="762" y="13430"/>
                      </a:cubicBezTo>
                      <a:lnTo>
                        <a:pt x="12002" y="40672"/>
                      </a:lnTo>
                      <a:close/>
                    </a:path>
                  </a:pathLst>
                </a:custGeom>
                <a:solidFill>
                  <a:schemeClr val="accent6">
                    <a:lumMod val="25000"/>
                    <a:lumOff val="7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72" name="Graphic 36">
                <a:extLst>
                  <a:ext uri="{FF2B5EF4-FFF2-40B4-BE49-F238E27FC236}">
                    <a16:creationId xmlns:a16="http://schemas.microsoft.com/office/drawing/2014/main" id="{5EF51C4D-C969-0438-6D9A-EC2E585BD3B6}"/>
                  </a:ext>
                </a:extLst>
              </p:cNvPr>
              <p:cNvGrpSpPr/>
              <p:nvPr/>
            </p:nvGrpSpPr>
            <p:grpSpPr>
              <a:xfrm>
                <a:off x="5014346" y="4699061"/>
                <a:ext cx="173003" cy="250652"/>
                <a:chOff x="5014346" y="4699061"/>
                <a:chExt cx="173003" cy="250652"/>
              </a:xfrm>
            </p:grpSpPr>
            <p:sp>
              <p:nvSpPr>
                <p:cNvPr id="1079" name="Freeform: Shape 1078">
                  <a:extLst>
                    <a:ext uri="{FF2B5EF4-FFF2-40B4-BE49-F238E27FC236}">
                      <a16:creationId xmlns:a16="http://schemas.microsoft.com/office/drawing/2014/main" id="{052B8B40-8AF3-4329-B4F7-D131CA2688E4}"/>
                    </a:ext>
                  </a:extLst>
                </p:cNvPr>
                <p:cNvSpPr/>
                <p:nvPr/>
              </p:nvSpPr>
              <p:spPr>
                <a:xfrm>
                  <a:off x="5014346" y="4699061"/>
                  <a:ext cx="173003" cy="250652"/>
                </a:xfrm>
                <a:custGeom>
                  <a:avLst/>
                  <a:gdLst>
                    <a:gd name="connsiteX0" fmla="*/ 2470 w 173003"/>
                    <a:gd name="connsiteY0" fmla="*/ 68201 h 250652"/>
                    <a:gd name="connsiteX1" fmla="*/ 69622 w 173003"/>
                    <a:gd name="connsiteY1" fmla="*/ 230507 h 250652"/>
                    <a:gd name="connsiteX2" fmla="*/ 112294 w 173003"/>
                    <a:gd name="connsiteY2" fmla="*/ 248128 h 250652"/>
                    <a:gd name="connsiteX3" fmla="*/ 152870 w 173003"/>
                    <a:gd name="connsiteY3" fmla="*/ 231364 h 250652"/>
                    <a:gd name="connsiteX4" fmla="*/ 171063 w 173003"/>
                    <a:gd name="connsiteY4" fmla="*/ 190121 h 250652"/>
                    <a:gd name="connsiteX5" fmla="*/ 170587 w 173003"/>
                    <a:gd name="connsiteY5" fmla="*/ 188692 h 250652"/>
                    <a:gd name="connsiteX6" fmla="*/ 118485 w 173003"/>
                    <a:gd name="connsiteY6" fmla="*/ 20195 h 250652"/>
                    <a:gd name="connsiteX7" fmla="*/ 117818 w 173003"/>
                    <a:gd name="connsiteY7" fmla="*/ 18766 h 250652"/>
                    <a:gd name="connsiteX8" fmla="*/ 75813 w 173003"/>
                    <a:gd name="connsiteY8" fmla="*/ 2478 h 250652"/>
                    <a:gd name="connsiteX9" fmla="*/ 20187 w 173003"/>
                    <a:gd name="connsiteY9" fmla="*/ 25529 h 250652"/>
                    <a:gd name="connsiteX10" fmla="*/ 2470 w 173003"/>
                    <a:gd name="connsiteY10" fmla="*/ 68201 h 250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73003" h="250652">
                      <a:moveTo>
                        <a:pt x="2470" y="68201"/>
                      </a:moveTo>
                      <a:lnTo>
                        <a:pt x="69622" y="230507"/>
                      </a:lnTo>
                      <a:cubicBezTo>
                        <a:pt x="76480" y="247175"/>
                        <a:pt x="95625" y="255081"/>
                        <a:pt x="112294" y="248128"/>
                      </a:cubicBezTo>
                      <a:lnTo>
                        <a:pt x="152870" y="231364"/>
                      </a:lnTo>
                      <a:cubicBezTo>
                        <a:pt x="168967" y="224696"/>
                        <a:pt x="176968" y="206504"/>
                        <a:pt x="171063" y="190121"/>
                      </a:cubicBezTo>
                      <a:cubicBezTo>
                        <a:pt x="171063" y="189644"/>
                        <a:pt x="170777" y="189168"/>
                        <a:pt x="170587" y="188692"/>
                      </a:cubicBezTo>
                      <a:lnTo>
                        <a:pt x="118485" y="20195"/>
                      </a:lnTo>
                      <a:cubicBezTo>
                        <a:pt x="118294" y="19718"/>
                        <a:pt x="118104" y="19242"/>
                        <a:pt x="117818" y="18766"/>
                      </a:cubicBezTo>
                      <a:cubicBezTo>
                        <a:pt x="110484" y="3050"/>
                        <a:pt x="92005" y="-4189"/>
                        <a:pt x="75813" y="2478"/>
                      </a:cubicBezTo>
                      <a:lnTo>
                        <a:pt x="20187" y="25529"/>
                      </a:lnTo>
                      <a:cubicBezTo>
                        <a:pt x="3518" y="32482"/>
                        <a:pt x="-4388" y="51532"/>
                        <a:pt x="2470" y="68201"/>
                      </a:cubicBezTo>
                      <a:close/>
                    </a:path>
                  </a:pathLst>
                </a:custGeom>
                <a:solidFill>
                  <a:schemeClr val="accent6">
                    <a:lumMod val="75000"/>
                    <a:lumOff val="25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  <p:sp>
              <p:nvSpPr>
                <p:cNvPr id="1080" name="Freeform: Shape 1079">
                  <a:extLst>
                    <a:ext uri="{FF2B5EF4-FFF2-40B4-BE49-F238E27FC236}">
                      <a16:creationId xmlns:a16="http://schemas.microsoft.com/office/drawing/2014/main" id="{7AF12BB4-2565-B1D7-E8A9-DADE338FBA9C}"/>
                    </a:ext>
                  </a:extLst>
                </p:cNvPr>
                <p:cNvSpPr/>
                <p:nvPr/>
              </p:nvSpPr>
              <p:spPr>
                <a:xfrm>
                  <a:off x="5061439" y="4717923"/>
                  <a:ext cx="123969" cy="190031"/>
                </a:xfrm>
                <a:custGeom>
                  <a:avLst/>
                  <a:gdLst>
                    <a:gd name="connsiteX0" fmla="*/ 1764 w 123969"/>
                    <a:gd name="connsiteY0" fmla="*/ 54673 h 190031"/>
                    <a:gd name="connsiteX1" fmla="*/ 51580 w 123969"/>
                    <a:gd name="connsiteY1" fmla="*/ 175070 h 190031"/>
                    <a:gd name="connsiteX2" fmla="*/ 83203 w 123969"/>
                    <a:gd name="connsiteY2" fmla="*/ 188214 h 190031"/>
                    <a:gd name="connsiteX3" fmla="*/ 123970 w 123969"/>
                    <a:gd name="connsiteY3" fmla="*/ 171355 h 190031"/>
                    <a:gd name="connsiteX4" fmla="*/ 123494 w 123969"/>
                    <a:gd name="connsiteY4" fmla="*/ 169926 h 190031"/>
                    <a:gd name="connsiteX5" fmla="*/ 71392 w 123969"/>
                    <a:gd name="connsiteY5" fmla="*/ 1429 h 190031"/>
                    <a:gd name="connsiteX6" fmla="*/ 70725 w 123969"/>
                    <a:gd name="connsiteY6" fmla="*/ 0 h 190031"/>
                    <a:gd name="connsiteX7" fmla="*/ 14909 w 123969"/>
                    <a:gd name="connsiteY7" fmla="*/ 23146 h 190031"/>
                    <a:gd name="connsiteX8" fmla="*/ 1860 w 123969"/>
                    <a:gd name="connsiteY8" fmla="*/ 54769 h 19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3969" h="190031">
                      <a:moveTo>
                        <a:pt x="1764" y="54673"/>
                      </a:moveTo>
                      <a:lnTo>
                        <a:pt x="51580" y="175070"/>
                      </a:lnTo>
                      <a:cubicBezTo>
                        <a:pt x="56723" y="187452"/>
                        <a:pt x="70821" y="193262"/>
                        <a:pt x="83203" y="188214"/>
                      </a:cubicBezTo>
                      <a:lnTo>
                        <a:pt x="123970" y="171355"/>
                      </a:lnTo>
                      <a:cubicBezTo>
                        <a:pt x="123970" y="171355"/>
                        <a:pt x="123684" y="170402"/>
                        <a:pt x="123494" y="169926"/>
                      </a:cubicBezTo>
                      <a:lnTo>
                        <a:pt x="71392" y="1429"/>
                      </a:lnTo>
                      <a:cubicBezTo>
                        <a:pt x="71201" y="953"/>
                        <a:pt x="71011" y="476"/>
                        <a:pt x="70725" y="0"/>
                      </a:cubicBezTo>
                      <a:lnTo>
                        <a:pt x="14909" y="23146"/>
                      </a:lnTo>
                      <a:cubicBezTo>
                        <a:pt x="2622" y="28289"/>
                        <a:pt x="-3284" y="42481"/>
                        <a:pt x="1860" y="54769"/>
                      </a:cubicBezTo>
                      <a:close/>
                    </a:path>
                  </a:pathLst>
                </a:custGeom>
                <a:solidFill>
                  <a:schemeClr val="accent5">
                    <a:lumMod val="60000"/>
                    <a:lumOff val="40000"/>
                  </a:schemeClr>
                </a:solidFill>
                <a:ln w="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73" name="Freeform: Shape 1072">
                <a:extLst>
                  <a:ext uri="{FF2B5EF4-FFF2-40B4-BE49-F238E27FC236}">
                    <a16:creationId xmlns:a16="http://schemas.microsoft.com/office/drawing/2014/main" id="{00320209-6059-6CB4-C78E-09E958AA74CE}"/>
                  </a:ext>
                </a:extLst>
              </p:cNvPr>
              <p:cNvSpPr/>
              <p:nvPr/>
            </p:nvSpPr>
            <p:spPr>
              <a:xfrm>
                <a:off x="4537233" y="4133468"/>
                <a:ext cx="301755" cy="134881"/>
              </a:xfrm>
              <a:custGeom>
                <a:avLst/>
                <a:gdLst>
                  <a:gd name="connsiteX0" fmla="*/ 301752 w 301755"/>
                  <a:gd name="connsiteY0" fmla="*/ 0 h 134881"/>
                  <a:gd name="connsiteX1" fmla="*/ 280511 w 301755"/>
                  <a:gd name="connsiteY1" fmla="*/ 31528 h 134881"/>
                  <a:gd name="connsiteX2" fmla="*/ 37243 w 301755"/>
                  <a:gd name="connsiteY2" fmla="*/ 132207 h 134881"/>
                  <a:gd name="connsiteX3" fmla="*/ 0 w 301755"/>
                  <a:gd name="connsiteY3" fmla="*/ 124968 h 134881"/>
                  <a:gd name="connsiteX4" fmla="*/ 301657 w 301755"/>
                  <a:gd name="connsiteY4" fmla="*/ 0 h 134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755" h="134881">
                    <a:moveTo>
                      <a:pt x="301752" y="0"/>
                    </a:moveTo>
                    <a:cubicBezTo>
                      <a:pt x="301942" y="13240"/>
                      <a:pt x="293846" y="26003"/>
                      <a:pt x="280511" y="31528"/>
                    </a:cubicBezTo>
                    <a:lnTo>
                      <a:pt x="37243" y="132207"/>
                    </a:lnTo>
                    <a:cubicBezTo>
                      <a:pt x="23908" y="137732"/>
                      <a:pt x="9239" y="134398"/>
                      <a:pt x="0" y="124968"/>
                    </a:cubicBezTo>
                    <a:lnTo>
                      <a:pt x="301657" y="0"/>
                    </a:ln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4" name="Freeform: Shape 1073">
                <a:extLst>
                  <a:ext uri="{FF2B5EF4-FFF2-40B4-BE49-F238E27FC236}">
                    <a16:creationId xmlns:a16="http://schemas.microsoft.com/office/drawing/2014/main" id="{720A5718-E452-D20E-B4A4-E2B3F20C994B}"/>
                  </a:ext>
                </a:extLst>
              </p:cNvPr>
              <p:cNvSpPr/>
              <p:nvPr/>
            </p:nvSpPr>
            <p:spPr>
              <a:xfrm>
                <a:off x="4729514" y="4315479"/>
                <a:ext cx="285901" cy="655405"/>
              </a:xfrm>
              <a:custGeom>
                <a:avLst/>
                <a:gdLst>
                  <a:gd name="connsiteX0" fmla="*/ 981 w 285901"/>
                  <a:gd name="connsiteY0" fmla="*/ 17252 h 655405"/>
                  <a:gd name="connsiteX1" fmla="*/ 261966 w 285901"/>
                  <a:gd name="connsiteY1" fmla="*/ 647712 h 655405"/>
                  <a:gd name="connsiteX2" fmla="*/ 268729 w 285901"/>
                  <a:gd name="connsiteY2" fmla="*/ 654475 h 655405"/>
                  <a:gd name="connsiteX3" fmla="*/ 278254 w 285901"/>
                  <a:gd name="connsiteY3" fmla="*/ 654475 h 655405"/>
                  <a:gd name="connsiteX4" fmla="*/ 278254 w 285901"/>
                  <a:gd name="connsiteY4" fmla="*/ 654475 h 655405"/>
                  <a:gd name="connsiteX5" fmla="*/ 284921 w 285901"/>
                  <a:gd name="connsiteY5" fmla="*/ 638187 h 655405"/>
                  <a:gd name="connsiteX6" fmla="*/ 23936 w 285901"/>
                  <a:gd name="connsiteY6" fmla="*/ 7727 h 655405"/>
                  <a:gd name="connsiteX7" fmla="*/ 17173 w 285901"/>
                  <a:gd name="connsiteY7" fmla="*/ 965 h 655405"/>
                  <a:gd name="connsiteX8" fmla="*/ 7648 w 285901"/>
                  <a:gd name="connsiteY8" fmla="*/ 965 h 655405"/>
                  <a:gd name="connsiteX9" fmla="*/ 7648 w 285901"/>
                  <a:gd name="connsiteY9" fmla="*/ 965 h 655405"/>
                  <a:gd name="connsiteX10" fmla="*/ 981 w 285901"/>
                  <a:gd name="connsiteY10" fmla="*/ 17252 h 655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5901" h="655405">
                    <a:moveTo>
                      <a:pt x="981" y="17252"/>
                    </a:moveTo>
                    <a:lnTo>
                      <a:pt x="261966" y="647712"/>
                    </a:lnTo>
                    <a:cubicBezTo>
                      <a:pt x="263299" y="650951"/>
                      <a:pt x="265776" y="653237"/>
                      <a:pt x="268729" y="654475"/>
                    </a:cubicBezTo>
                    <a:cubicBezTo>
                      <a:pt x="271681" y="655618"/>
                      <a:pt x="275015" y="655809"/>
                      <a:pt x="278254" y="654475"/>
                    </a:cubicBezTo>
                    <a:lnTo>
                      <a:pt x="278254" y="654475"/>
                    </a:lnTo>
                    <a:cubicBezTo>
                      <a:pt x="284635" y="651808"/>
                      <a:pt x="287588" y="644569"/>
                      <a:pt x="284921" y="638187"/>
                    </a:cubicBezTo>
                    <a:lnTo>
                      <a:pt x="23936" y="7727"/>
                    </a:lnTo>
                    <a:cubicBezTo>
                      <a:pt x="22603" y="4584"/>
                      <a:pt x="20126" y="2203"/>
                      <a:pt x="17173" y="965"/>
                    </a:cubicBezTo>
                    <a:cubicBezTo>
                      <a:pt x="14221" y="-273"/>
                      <a:pt x="10887" y="-369"/>
                      <a:pt x="7648" y="965"/>
                    </a:cubicBezTo>
                    <a:lnTo>
                      <a:pt x="7648" y="965"/>
                    </a:lnTo>
                    <a:cubicBezTo>
                      <a:pt x="1267" y="3632"/>
                      <a:pt x="-1686" y="10871"/>
                      <a:pt x="981" y="17252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5" name="Freeform: Shape 1074">
                <a:extLst>
                  <a:ext uri="{FF2B5EF4-FFF2-40B4-BE49-F238E27FC236}">
                    <a16:creationId xmlns:a16="http://schemas.microsoft.com/office/drawing/2014/main" id="{C640907B-BD54-E5D2-F801-B22C64EDB9EC}"/>
                  </a:ext>
                </a:extLst>
              </p:cNvPr>
              <p:cNvSpPr/>
              <p:nvPr/>
            </p:nvSpPr>
            <p:spPr>
              <a:xfrm>
                <a:off x="4729609" y="4316444"/>
                <a:ext cx="278158" cy="654440"/>
              </a:xfrm>
              <a:custGeom>
                <a:avLst/>
                <a:gdLst>
                  <a:gd name="connsiteX0" fmla="*/ 886 w 278158"/>
                  <a:gd name="connsiteY0" fmla="*/ 16288 h 654440"/>
                  <a:gd name="connsiteX1" fmla="*/ 261871 w 278158"/>
                  <a:gd name="connsiteY1" fmla="*/ 646747 h 654440"/>
                  <a:gd name="connsiteX2" fmla="*/ 268633 w 278158"/>
                  <a:gd name="connsiteY2" fmla="*/ 653510 h 654440"/>
                  <a:gd name="connsiteX3" fmla="*/ 278158 w 278158"/>
                  <a:gd name="connsiteY3" fmla="*/ 653510 h 654440"/>
                  <a:gd name="connsiteX4" fmla="*/ 278158 w 278158"/>
                  <a:gd name="connsiteY4" fmla="*/ 653510 h 654440"/>
                  <a:gd name="connsiteX5" fmla="*/ 7648 w 278158"/>
                  <a:gd name="connsiteY5" fmla="*/ 0 h 654440"/>
                  <a:gd name="connsiteX6" fmla="*/ 7648 w 278158"/>
                  <a:gd name="connsiteY6" fmla="*/ 0 h 654440"/>
                  <a:gd name="connsiteX7" fmla="*/ 981 w 278158"/>
                  <a:gd name="connsiteY7" fmla="*/ 16288 h 65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8158" h="654440">
                    <a:moveTo>
                      <a:pt x="886" y="16288"/>
                    </a:moveTo>
                    <a:lnTo>
                      <a:pt x="261871" y="646747"/>
                    </a:lnTo>
                    <a:cubicBezTo>
                      <a:pt x="263204" y="649986"/>
                      <a:pt x="265681" y="652272"/>
                      <a:pt x="268633" y="653510"/>
                    </a:cubicBezTo>
                    <a:cubicBezTo>
                      <a:pt x="271586" y="654653"/>
                      <a:pt x="274920" y="654844"/>
                      <a:pt x="278158" y="653510"/>
                    </a:cubicBezTo>
                    <a:lnTo>
                      <a:pt x="278158" y="653510"/>
                    </a:lnTo>
                    <a:cubicBezTo>
                      <a:pt x="278158" y="653510"/>
                      <a:pt x="7648" y="0"/>
                      <a:pt x="7648" y="0"/>
                    </a:cubicBezTo>
                    <a:lnTo>
                      <a:pt x="7648" y="0"/>
                    </a:lnTo>
                    <a:cubicBezTo>
                      <a:pt x="1267" y="2667"/>
                      <a:pt x="-1686" y="9906"/>
                      <a:pt x="981" y="16288"/>
                    </a:cubicBezTo>
                    <a:close/>
                  </a:path>
                </a:pathLst>
              </a:custGeom>
              <a:solidFill>
                <a:srgbClr val="D2D2DA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6" name="Freeform: Shape 1075">
                <a:extLst>
                  <a:ext uri="{FF2B5EF4-FFF2-40B4-BE49-F238E27FC236}">
                    <a16:creationId xmlns:a16="http://schemas.microsoft.com/office/drawing/2014/main" id="{B65E74DE-6C57-6DFA-299B-F1DAE43BB54D}"/>
                  </a:ext>
                </a:extLst>
              </p:cNvPr>
              <p:cNvSpPr/>
              <p:nvPr/>
            </p:nvSpPr>
            <p:spPr>
              <a:xfrm>
                <a:off x="4505517" y="4208909"/>
                <a:ext cx="31713" cy="44286"/>
              </a:xfrm>
              <a:custGeom>
                <a:avLst/>
                <a:gdLst>
                  <a:gd name="connsiteX0" fmla="*/ 9808 w 31713"/>
                  <a:gd name="connsiteY0" fmla="*/ 37240 h 44286"/>
                  <a:gd name="connsiteX1" fmla="*/ 24667 w 31713"/>
                  <a:gd name="connsiteY1" fmla="*/ 43432 h 44286"/>
                  <a:gd name="connsiteX2" fmla="*/ 24667 w 31713"/>
                  <a:gd name="connsiteY2" fmla="*/ 43432 h 44286"/>
                  <a:gd name="connsiteX3" fmla="*/ 30859 w 31713"/>
                  <a:gd name="connsiteY3" fmla="*/ 28573 h 44286"/>
                  <a:gd name="connsiteX4" fmla="*/ 21905 w 31713"/>
                  <a:gd name="connsiteY4" fmla="*/ 7046 h 44286"/>
                  <a:gd name="connsiteX5" fmla="*/ 7046 w 31713"/>
                  <a:gd name="connsiteY5" fmla="*/ 855 h 44286"/>
                  <a:gd name="connsiteX6" fmla="*/ 7046 w 31713"/>
                  <a:gd name="connsiteY6" fmla="*/ 855 h 44286"/>
                  <a:gd name="connsiteX7" fmla="*/ 855 w 31713"/>
                  <a:gd name="connsiteY7" fmla="*/ 15714 h 44286"/>
                  <a:gd name="connsiteX8" fmla="*/ 9808 w 31713"/>
                  <a:gd name="connsiteY8" fmla="*/ 37240 h 44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13" h="44286">
                    <a:moveTo>
                      <a:pt x="9808" y="37240"/>
                    </a:moveTo>
                    <a:cubicBezTo>
                      <a:pt x="12190" y="43051"/>
                      <a:pt x="18857" y="45813"/>
                      <a:pt x="24667" y="43432"/>
                    </a:cubicBezTo>
                    <a:lnTo>
                      <a:pt x="24667" y="43432"/>
                    </a:lnTo>
                    <a:cubicBezTo>
                      <a:pt x="30478" y="41050"/>
                      <a:pt x="33240" y="34383"/>
                      <a:pt x="30859" y="28573"/>
                    </a:cubicBezTo>
                    <a:lnTo>
                      <a:pt x="21905" y="7046"/>
                    </a:lnTo>
                    <a:cubicBezTo>
                      <a:pt x="19524" y="1236"/>
                      <a:pt x="12856" y="-1526"/>
                      <a:pt x="7046" y="855"/>
                    </a:cubicBezTo>
                    <a:lnTo>
                      <a:pt x="7046" y="855"/>
                    </a:lnTo>
                    <a:cubicBezTo>
                      <a:pt x="1236" y="3236"/>
                      <a:pt x="-1526" y="9904"/>
                      <a:pt x="855" y="15714"/>
                    </a:cubicBezTo>
                    <a:lnTo>
                      <a:pt x="9808" y="37240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7" name="Freeform: Shape 1076">
                <a:extLst>
                  <a:ext uri="{FF2B5EF4-FFF2-40B4-BE49-F238E27FC236}">
                    <a16:creationId xmlns:a16="http://schemas.microsoft.com/office/drawing/2014/main" id="{C3F25533-2279-CD9B-5451-1553AD3A0EB9}"/>
                  </a:ext>
                </a:extLst>
              </p:cNvPr>
              <p:cNvSpPr/>
              <p:nvPr/>
            </p:nvSpPr>
            <p:spPr>
              <a:xfrm>
                <a:off x="4449141" y="4223670"/>
                <a:ext cx="435182" cy="856362"/>
              </a:xfrm>
              <a:custGeom>
                <a:avLst/>
                <a:gdLst>
                  <a:gd name="connsiteX0" fmla="*/ 77900 w 435182"/>
                  <a:gd name="connsiteY0" fmla="*/ 21241 h 856362"/>
                  <a:gd name="connsiteX1" fmla="*/ 143527 w 435182"/>
                  <a:gd name="connsiteY1" fmla="*/ 475202 h 856362"/>
                  <a:gd name="connsiteX2" fmla="*/ 427181 w 435182"/>
                  <a:gd name="connsiteY2" fmla="*/ 827151 h 856362"/>
                  <a:gd name="connsiteX3" fmla="*/ 435182 w 435182"/>
                  <a:gd name="connsiteY3" fmla="*/ 846582 h 856362"/>
                  <a:gd name="connsiteX4" fmla="*/ 293355 w 435182"/>
                  <a:gd name="connsiteY4" fmla="*/ 816959 h 856362"/>
                  <a:gd name="connsiteX5" fmla="*/ 104189 w 435182"/>
                  <a:gd name="connsiteY5" fmla="*/ 459486 h 856362"/>
                  <a:gd name="connsiteX6" fmla="*/ 60088 w 435182"/>
                  <a:gd name="connsiteY6" fmla="*/ 0 h 856362"/>
                  <a:gd name="connsiteX7" fmla="*/ 77804 w 435182"/>
                  <a:gd name="connsiteY7" fmla="*/ 21241 h 8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5182" h="856362">
                    <a:moveTo>
                      <a:pt x="77900" y="21241"/>
                    </a:moveTo>
                    <a:cubicBezTo>
                      <a:pt x="77900" y="21241"/>
                      <a:pt x="-68023" y="110300"/>
                      <a:pt x="143527" y="475202"/>
                    </a:cubicBezTo>
                    <a:cubicBezTo>
                      <a:pt x="355172" y="840105"/>
                      <a:pt x="288497" y="837438"/>
                      <a:pt x="427181" y="827151"/>
                    </a:cubicBezTo>
                    <a:lnTo>
                      <a:pt x="435182" y="846582"/>
                    </a:lnTo>
                    <a:cubicBezTo>
                      <a:pt x="435182" y="846582"/>
                      <a:pt x="339361" y="882396"/>
                      <a:pt x="293355" y="816959"/>
                    </a:cubicBezTo>
                    <a:cubicBezTo>
                      <a:pt x="247350" y="751427"/>
                      <a:pt x="265066" y="747522"/>
                      <a:pt x="104189" y="459486"/>
                    </a:cubicBezTo>
                    <a:cubicBezTo>
                      <a:pt x="-56689" y="171545"/>
                      <a:pt x="2176" y="36576"/>
                      <a:pt x="60088" y="0"/>
                    </a:cubicBezTo>
                    <a:cubicBezTo>
                      <a:pt x="60088" y="0"/>
                      <a:pt x="81710" y="1143"/>
                      <a:pt x="77804" y="21241"/>
                    </a:cubicBezTo>
                    <a:close/>
                  </a:path>
                </a:pathLst>
              </a:custGeom>
              <a:solidFill>
                <a:schemeClr val="accent6">
                  <a:lumMod val="75000"/>
                  <a:lumOff val="25000"/>
                </a:schemeClr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078" name="Freeform: Shape 1077">
                <a:extLst>
                  <a:ext uri="{FF2B5EF4-FFF2-40B4-BE49-F238E27FC236}">
                    <a16:creationId xmlns:a16="http://schemas.microsoft.com/office/drawing/2014/main" id="{3D5E9926-7FB4-ECEA-10CB-729400A7D67A}"/>
                  </a:ext>
                </a:extLst>
              </p:cNvPr>
              <p:cNvSpPr/>
              <p:nvPr/>
            </p:nvSpPr>
            <p:spPr>
              <a:xfrm>
                <a:off x="4864133" y="5037720"/>
                <a:ext cx="31767" cy="44245"/>
              </a:xfrm>
              <a:custGeom>
                <a:avLst/>
                <a:gdLst>
                  <a:gd name="connsiteX0" fmla="*/ 9904 w 31767"/>
                  <a:gd name="connsiteY0" fmla="*/ 37199 h 44245"/>
                  <a:gd name="connsiteX1" fmla="*/ 24763 w 31767"/>
                  <a:gd name="connsiteY1" fmla="*/ 43391 h 44245"/>
                  <a:gd name="connsiteX2" fmla="*/ 24763 w 31767"/>
                  <a:gd name="connsiteY2" fmla="*/ 43391 h 44245"/>
                  <a:gd name="connsiteX3" fmla="*/ 30859 w 31767"/>
                  <a:gd name="connsiteY3" fmla="*/ 28532 h 44245"/>
                  <a:gd name="connsiteX4" fmla="*/ 21905 w 31767"/>
                  <a:gd name="connsiteY4" fmla="*/ 7005 h 44245"/>
                  <a:gd name="connsiteX5" fmla="*/ 7046 w 31767"/>
                  <a:gd name="connsiteY5" fmla="*/ 909 h 44245"/>
                  <a:gd name="connsiteX6" fmla="*/ 7046 w 31767"/>
                  <a:gd name="connsiteY6" fmla="*/ 909 h 44245"/>
                  <a:gd name="connsiteX7" fmla="*/ 855 w 31767"/>
                  <a:gd name="connsiteY7" fmla="*/ 15768 h 44245"/>
                  <a:gd name="connsiteX8" fmla="*/ 9713 w 31767"/>
                  <a:gd name="connsiteY8" fmla="*/ 37295 h 4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767" h="44245">
                    <a:moveTo>
                      <a:pt x="9904" y="37199"/>
                    </a:moveTo>
                    <a:cubicBezTo>
                      <a:pt x="12285" y="43010"/>
                      <a:pt x="18952" y="45772"/>
                      <a:pt x="24763" y="43391"/>
                    </a:cubicBezTo>
                    <a:lnTo>
                      <a:pt x="24763" y="43391"/>
                    </a:lnTo>
                    <a:cubicBezTo>
                      <a:pt x="30573" y="41010"/>
                      <a:pt x="33335" y="34342"/>
                      <a:pt x="30859" y="28532"/>
                    </a:cubicBezTo>
                    <a:lnTo>
                      <a:pt x="21905" y="7005"/>
                    </a:lnTo>
                    <a:cubicBezTo>
                      <a:pt x="19524" y="1195"/>
                      <a:pt x="12856" y="-1567"/>
                      <a:pt x="7046" y="909"/>
                    </a:cubicBezTo>
                    <a:lnTo>
                      <a:pt x="7046" y="909"/>
                    </a:lnTo>
                    <a:cubicBezTo>
                      <a:pt x="1236" y="3291"/>
                      <a:pt x="-1526" y="9958"/>
                      <a:pt x="855" y="15768"/>
                    </a:cubicBezTo>
                    <a:lnTo>
                      <a:pt x="9713" y="37295"/>
                    </a:lnTo>
                    <a:close/>
                  </a:path>
                </a:pathLst>
              </a:custGeom>
              <a:solidFill>
                <a:srgbClr val="58595B"/>
              </a:solidFill>
              <a:ln w="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64" name="Freeform: Shape 1063">
            <a:extLst>
              <a:ext uri="{FF2B5EF4-FFF2-40B4-BE49-F238E27FC236}">
                <a16:creationId xmlns:a16="http://schemas.microsoft.com/office/drawing/2014/main" id="{3467D2C9-66EA-5415-0077-6A03D9CE2A83}"/>
              </a:ext>
            </a:extLst>
          </p:cNvPr>
          <p:cNvSpPr/>
          <p:nvPr/>
        </p:nvSpPr>
        <p:spPr>
          <a:xfrm>
            <a:off x="5302039" y="-18149"/>
            <a:ext cx="6880018" cy="6880018"/>
          </a:xfrm>
          <a:custGeom>
            <a:avLst/>
            <a:gdLst>
              <a:gd name="connsiteX0" fmla="*/ 0 w 4762500"/>
              <a:gd name="connsiteY0" fmla="*/ 0 h 4762500"/>
              <a:gd name="connsiteX1" fmla="*/ 4762500 w 4762500"/>
              <a:gd name="connsiteY1" fmla="*/ 0 h 4762500"/>
              <a:gd name="connsiteX2" fmla="*/ 4762500 w 4762500"/>
              <a:gd name="connsiteY2" fmla="*/ 4762500 h 4762500"/>
              <a:gd name="connsiteX3" fmla="*/ 0 w 4762500"/>
              <a:gd name="connsiteY3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62500" h="4762500">
                <a:moveTo>
                  <a:pt x="0" y="0"/>
                </a:moveTo>
                <a:lnTo>
                  <a:pt x="4762500" y="0"/>
                </a:lnTo>
                <a:lnTo>
                  <a:pt x="4762500" y="4762500"/>
                </a:lnTo>
                <a:lnTo>
                  <a:pt x="0" y="4762500"/>
                </a:lnTo>
                <a:close/>
              </a:path>
            </a:pathLst>
          </a:custGeom>
          <a:noFill/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B9C4E819-C46A-E8E2-9A1E-E32E425C99FA}"/>
              </a:ext>
            </a:extLst>
          </p:cNvPr>
          <p:cNvGrpSpPr/>
          <p:nvPr/>
        </p:nvGrpSpPr>
        <p:grpSpPr>
          <a:xfrm>
            <a:off x="146756" y="6438793"/>
            <a:ext cx="908065" cy="234355"/>
            <a:chOff x="146756" y="6438793"/>
            <a:chExt cx="908065" cy="234355"/>
          </a:xfrm>
        </p:grpSpPr>
        <p:sp>
          <p:nvSpPr>
            <p:cNvPr id="368" name="Isosceles Triangle 367">
              <a:extLst>
                <a:ext uri="{FF2B5EF4-FFF2-40B4-BE49-F238E27FC236}">
                  <a16:creationId xmlns:a16="http://schemas.microsoft.com/office/drawing/2014/main" id="{0B6454AF-4D04-AE42-9B86-7034C55A1197}"/>
                </a:ext>
              </a:extLst>
            </p:cNvPr>
            <p:cNvSpPr/>
            <p:nvPr/>
          </p:nvSpPr>
          <p:spPr bwMode="auto">
            <a:xfrm rot="5400000">
              <a:off x="103285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69" name="Isosceles Triangle 368">
              <a:extLst>
                <a:ext uri="{FF2B5EF4-FFF2-40B4-BE49-F238E27FC236}">
                  <a16:creationId xmlns:a16="http://schemas.microsoft.com/office/drawing/2014/main" id="{172BFE8D-6083-5852-E58D-0D0B009EF325}"/>
                </a:ext>
              </a:extLst>
            </p:cNvPr>
            <p:cNvSpPr/>
            <p:nvPr/>
          </p:nvSpPr>
          <p:spPr bwMode="auto">
            <a:xfrm rot="5400000">
              <a:off x="293447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0" name="Isosceles Triangle 369">
              <a:extLst>
                <a:ext uri="{FF2B5EF4-FFF2-40B4-BE49-F238E27FC236}">
                  <a16:creationId xmlns:a16="http://schemas.microsoft.com/office/drawing/2014/main" id="{4A8B774F-EC39-9D3C-2D04-F07F6FC04965}"/>
                </a:ext>
              </a:extLst>
            </p:cNvPr>
            <p:cNvSpPr/>
            <p:nvPr/>
          </p:nvSpPr>
          <p:spPr bwMode="auto">
            <a:xfrm rot="5400000">
              <a:off x="483610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1" name="Isosceles Triangle 370">
              <a:extLst>
                <a:ext uri="{FF2B5EF4-FFF2-40B4-BE49-F238E27FC236}">
                  <a16:creationId xmlns:a16="http://schemas.microsoft.com/office/drawing/2014/main" id="{5176AF18-8976-1D95-3879-DBD14B0DD442}"/>
                </a:ext>
              </a:extLst>
            </p:cNvPr>
            <p:cNvSpPr/>
            <p:nvPr/>
          </p:nvSpPr>
          <p:spPr bwMode="auto">
            <a:xfrm rot="5400000">
              <a:off x="673773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2" name="Isosceles Triangle 371">
              <a:extLst>
                <a:ext uri="{FF2B5EF4-FFF2-40B4-BE49-F238E27FC236}">
                  <a16:creationId xmlns:a16="http://schemas.microsoft.com/office/drawing/2014/main" id="{70ADA7A1-E237-513B-EF49-F91C67EC6527}"/>
                </a:ext>
              </a:extLst>
            </p:cNvPr>
            <p:cNvSpPr/>
            <p:nvPr/>
          </p:nvSpPr>
          <p:spPr bwMode="auto">
            <a:xfrm rot="5400000">
              <a:off x="863936" y="6482264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49C73763-CF63-D979-C30D-DF8BEB6B89A1}"/>
              </a:ext>
            </a:extLst>
          </p:cNvPr>
          <p:cNvGrpSpPr/>
          <p:nvPr/>
        </p:nvGrpSpPr>
        <p:grpSpPr>
          <a:xfrm>
            <a:off x="6571333" y="150094"/>
            <a:ext cx="908065" cy="234355"/>
            <a:chOff x="6571333" y="150094"/>
            <a:chExt cx="908065" cy="234355"/>
          </a:xfrm>
        </p:grpSpPr>
        <p:sp>
          <p:nvSpPr>
            <p:cNvPr id="355" name="Isosceles Triangle 354">
              <a:extLst>
                <a:ext uri="{FF2B5EF4-FFF2-40B4-BE49-F238E27FC236}">
                  <a16:creationId xmlns:a16="http://schemas.microsoft.com/office/drawing/2014/main" id="{5B74DE47-DBD1-4772-81AA-B0D461BC65B9}"/>
                </a:ext>
              </a:extLst>
            </p:cNvPr>
            <p:cNvSpPr/>
            <p:nvPr/>
          </p:nvSpPr>
          <p:spPr bwMode="auto">
            <a:xfrm rot="5400000">
              <a:off x="6527862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6" name="Isosceles Triangle 355">
              <a:extLst>
                <a:ext uri="{FF2B5EF4-FFF2-40B4-BE49-F238E27FC236}">
                  <a16:creationId xmlns:a16="http://schemas.microsoft.com/office/drawing/2014/main" id="{C65F14C1-88D7-CBCF-11AD-BD70A90AF7F1}"/>
                </a:ext>
              </a:extLst>
            </p:cNvPr>
            <p:cNvSpPr/>
            <p:nvPr/>
          </p:nvSpPr>
          <p:spPr bwMode="auto">
            <a:xfrm rot="5400000">
              <a:off x="6718024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7" name="Isosceles Triangle 356">
              <a:extLst>
                <a:ext uri="{FF2B5EF4-FFF2-40B4-BE49-F238E27FC236}">
                  <a16:creationId xmlns:a16="http://schemas.microsoft.com/office/drawing/2014/main" id="{95703BD7-95D9-ADB2-460F-EB276AC4D570}"/>
                </a:ext>
              </a:extLst>
            </p:cNvPr>
            <p:cNvSpPr/>
            <p:nvPr/>
          </p:nvSpPr>
          <p:spPr bwMode="auto">
            <a:xfrm rot="5400000">
              <a:off x="6908187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8" name="Isosceles Triangle 357">
              <a:extLst>
                <a:ext uri="{FF2B5EF4-FFF2-40B4-BE49-F238E27FC236}">
                  <a16:creationId xmlns:a16="http://schemas.microsoft.com/office/drawing/2014/main" id="{2E7652DC-5FEA-DD8F-E0FD-FEFA739C31B9}"/>
                </a:ext>
              </a:extLst>
            </p:cNvPr>
            <p:cNvSpPr/>
            <p:nvPr/>
          </p:nvSpPr>
          <p:spPr bwMode="auto">
            <a:xfrm rot="5400000">
              <a:off x="7098350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59" name="Isosceles Triangle 358">
              <a:extLst>
                <a:ext uri="{FF2B5EF4-FFF2-40B4-BE49-F238E27FC236}">
                  <a16:creationId xmlns:a16="http://schemas.microsoft.com/office/drawing/2014/main" id="{A5FD03D2-FB00-A8B8-833A-CF0800B39B49}"/>
                </a:ext>
              </a:extLst>
            </p:cNvPr>
            <p:cNvSpPr/>
            <p:nvPr/>
          </p:nvSpPr>
          <p:spPr bwMode="auto">
            <a:xfrm rot="5400000">
              <a:off x="7288513" y="193565"/>
              <a:ext cx="234355" cy="147414"/>
            </a:xfrm>
            <a:prstGeom prst="triangle">
              <a:avLst/>
            </a:prstGeom>
            <a:solidFill>
              <a:schemeClr val="bg1">
                <a:alpha val="7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9" name="Title 1">
            <a:extLst>
              <a:ext uri="{FF2B5EF4-FFF2-40B4-BE49-F238E27FC236}">
                <a16:creationId xmlns:a16="http://schemas.microsoft.com/office/drawing/2014/main" id="{85C44E18-475D-61ED-54A2-7DCBAB245780}"/>
              </a:ext>
            </a:extLst>
          </p:cNvPr>
          <p:cNvSpPr txBox="1">
            <a:spLocks/>
          </p:cNvSpPr>
          <p:nvPr/>
        </p:nvSpPr>
        <p:spPr>
          <a:xfrm>
            <a:off x="53317" y="163305"/>
            <a:ext cx="5508986" cy="920905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r>
              <a:rPr lang="en-US" sz="48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Updating Weights</a:t>
            </a:r>
          </a:p>
        </p:txBody>
      </p:sp>
      <p:sp>
        <p:nvSpPr>
          <p:cNvPr id="12" name="TextBox 158">
            <a:extLst>
              <a:ext uri="{FF2B5EF4-FFF2-40B4-BE49-F238E27FC236}">
                <a16:creationId xmlns:a16="http://schemas.microsoft.com/office/drawing/2014/main" id="{7F1EA896-D752-C2AA-8C54-A869C7DEBA79}"/>
              </a:ext>
            </a:extLst>
          </p:cNvPr>
          <p:cNvSpPr txBox="1"/>
          <p:nvPr/>
        </p:nvSpPr>
        <p:spPr>
          <a:xfrm>
            <a:off x="195917" y="1054228"/>
            <a:ext cx="4975371" cy="1138773"/>
          </a:xfrm>
          <a:prstGeom prst="rect">
            <a:avLst/>
          </a:prstGeom>
          <a:solidFill>
            <a:srgbClr val="E8B393"/>
          </a:solidFill>
          <a:ln w="76200">
            <a:solidFill>
              <a:srgbClr val="D2550E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dirty="0"/>
              <a:t>🏌️ </a:t>
            </a:r>
            <a:r>
              <a:rPr lang="en-US" sz="22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The coach is the boosting algorithm</a:t>
            </a:r>
            <a:r>
              <a:rPr lang="en-US" sz="2200" dirty="0"/>
              <a:t>, giving feedback to improve each round.</a:t>
            </a:r>
          </a:p>
        </p:txBody>
      </p:sp>
      <p:sp>
        <p:nvSpPr>
          <p:cNvPr id="13" name="TextBox 158">
            <a:extLst>
              <a:ext uri="{FF2B5EF4-FFF2-40B4-BE49-F238E27FC236}">
                <a16:creationId xmlns:a16="http://schemas.microsoft.com/office/drawing/2014/main" id="{0A2641A4-1334-28F0-5368-093C1D6674B0}"/>
              </a:ext>
            </a:extLst>
          </p:cNvPr>
          <p:cNvSpPr txBox="1"/>
          <p:nvPr/>
        </p:nvSpPr>
        <p:spPr>
          <a:xfrm>
            <a:off x="207079" y="2368747"/>
            <a:ext cx="4975371" cy="1477328"/>
          </a:xfrm>
          <a:prstGeom prst="rect">
            <a:avLst/>
          </a:prstGeom>
          <a:solidFill>
            <a:srgbClr val="E8B393"/>
          </a:solidFill>
          <a:ln w="76200">
            <a:solidFill>
              <a:srgbClr val="D2550E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dirty="0"/>
              <a:t>🏌️ </a:t>
            </a:r>
            <a:r>
              <a:rPr lang="en-US" sz="22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The golfer’s bad shots represent the misclassified samples </a:t>
            </a:r>
            <a:r>
              <a:rPr lang="en-US" sz="2200" dirty="0"/>
              <a:t>— the coach pays extra attention to these mistakes in the next round of practice.</a:t>
            </a:r>
          </a:p>
        </p:txBody>
      </p:sp>
      <p:sp>
        <p:nvSpPr>
          <p:cNvPr id="14" name="TextBox 158">
            <a:extLst>
              <a:ext uri="{FF2B5EF4-FFF2-40B4-BE49-F238E27FC236}">
                <a16:creationId xmlns:a16="http://schemas.microsoft.com/office/drawing/2014/main" id="{E0D08D8D-C41F-9213-7741-CBB69E6AF5DD}"/>
              </a:ext>
            </a:extLst>
          </p:cNvPr>
          <p:cNvSpPr txBox="1"/>
          <p:nvPr/>
        </p:nvSpPr>
        <p:spPr>
          <a:xfrm>
            <a:off x="210568" y="4018554"/>
            <a:ext cx="4991023" cy="1477328"/>
          </a:xfrm>
          <a:prstGeom prst="rect">
            <a:avLst/>
          </a:prstGeom>
          <a:solidFill>
            <a:srgbClr val="E8B393"/>
          </a:solidFill>
          <a:ln w="76200">
            <a:solidFill>
              <a:srgbClr val="D2550E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🏌️</a:t>
            </a:r>
            <a:r>
              <a:rPr lang="en-US" sz="22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  <a:r>
              <a:rPr lang="en-US" sz="22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The accurate shots correspond to correctly classified samples</a:t>
            </a:r>
            <a:r>
              <a:rPr lang="en-US" sz="2200" dirty="0"/>
              <a:t>, which get less focus since they already perform well.</a:t>
            </a:r>
          </a:p>
        </p:txBody>
      </p:sp>
      <p:sp>
        <p:nvSpPr>
          <p:cNvPr id="15" name="TextBox 158">
            <a:extLst>
              <a:ext uri="{FF2B5EF4-FFF2-40B4-BE49-F238E27FC236}">
                <a16:creationId xmlns:a16="http://schemas.microsoft.com/office/drawing/2014/main" id="{425C6905-6D30-90DE-0191-04DE87A9D495}"/>
              </a:ext>
            </a:extLst>
          </p:cNvPr>
          <p:cNvSpPr txBox="1"/>
          <p:nvPr/>
        </p:nvSpPr>
        <p:spPr>
          <a:xfrm>
            <a:off x="218286" y="5665258"/>
            <a:ext cx="4998535" cy="830997"/>
          </a:xfrm>
          <a:prstGeom prst="rect">
            <a:avLst/>
          </a:prstGeom>
          <a:solidFill>
            <a:srgbClr val="E8B393"/>
          </a:solidFill>
          <a:ln w="76200">
            <a:solidFill>
              <a:srgbClr val="D2550E"/>
            </a:solidFill>
          </a:ln>
        </p:spPr>
        <p:txBody>
          <a:bodyPr wrap="square" rtlCol="0" anchor="ctr">
            <a:spAutoFit/>
          </a:bodyPr>
          <a:lstStyle>
            <a:defPPr>
              <a:defRPr lang="ro-RO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2400" dirty="0"/>
              <a:t>🏌️ </a:t>
            </a:r>
            <a:r>
              <a:rPr lang="en-US" sz="22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Each new session is a weak learner</a:t>
            </a:r>
            <a:r>
              <a:rPr lang="en-US" sz="2400" dirty="0"/>
              <a:t> </a:t>
            </a:r>
            <a:r>
              <a:rPr lang="en-US" sz="2200" dirty="0"/>
              <a:t>trained on updated focus areas.</a:t>
            </a: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D3B4135F-B9B8-C046-B05C-60D65E680FC7}"/>
              </a:ext>
            </a:extLst>
          </p:cNvPr>
          <p:cNvSpPr/>
          <p:nvPr/>
        </p:nvSpPr>
        <p:spPr>
          <a:xfrm>
            <a:off x="5287094" y="6385238"/>
            <a:ext cx="1668404" cy="322259"/>
          </a:xfrm>
          <a:custGeom>
            <a:avLst/>
            <a:gdLst>
              <a:gd name="connsiteX0" fmla="*/ 1154906 w 1154906"/>
              <a:gd name="connsiteY0" fmla="*/ 111538 h 223075"/>
              <a:gd name="connsiteX1" fmla="*/ 577501 w 1154906"/>
              <a:gd name="connsiteY1" fmla="*/ 0 h 223075"/>
              <a:gd name="connsiteX2" fmla="*/ 0 w 1154906"/>
              <a:gd name="connsiteY2" fmla="*/ 111538 h 223075"/>
              <a:gd name="connsiteX3" fmla="*/ 577501 w 1154906"/>
              <a:gd name="connsiteY3" fmla="*/ 223075 h 223075"/>
              <a:gd name="connsiteX4" fmla="*/ 1154906 w 1154906"/>
              <a:gd name="connsiteY4" fmla="*/ 111538 h 22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4906" h="223075">
                <a:moveTo>
                  <a:pt x="1154906" y="111538"/>
                </a:moveTo>
                <a:cubicBezTo>
                  <a:pt x="1154906" y="49911"/>
                  <a:pt x="896398" y="0"/>
                  <a:pt x="577501" y="0"/>
                </a:cubicBezTo>
                <a:cubicBezTo>
                  <a:pt x="258604" y="0"/>
                  <a:pt x="0" y="49911"/>
                  <a:pt x="0" y="111538"/>
                </a:cubicBezTo>
                <a:cubicBezTo>
                  <a:pt x="0" y="173164"/>
                  <a:pt x="258508" y="223075"/>
                  <a:pt x="577501" y="223075"/>
                </a:cubicBezTo>
                <a:cubicBezTo>
                  <a:pt x="896493" y="223075"/>
                  <a:pt x="1154906" y="173164"/>
                  <a:pt x="1154906" y="111538"/>
                </a:cubicBezTo>
                <a:close/>
              </a:path>
            </a:pathLst>
          </a:custGeom>
          <a:solidFill>
            <a:schemeClr val="tx1">
              <a:alpha val="30000"/>
            </a:schemeClr>
          </a:solidFill>
          <a:ln w="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161C8A8F-0322-43C3-924B-2FDB923390E0}"/>
              </a:ext>
            </a:extLst>
          </p:cNvPr>
          <p:cNvSpPr/>
          <p:nvPr/>
        </p:nvSpPr>
        <p:spPr>
          <a:xfrm>
            <a:off x="5444079" y="1970036"/>
            <a:ext cx="1294448" cy="4614006"/>
          </a:xfrm>
          <a:custGeom>
            <a:avLst/>
            <a:gdLst>
              <a:gd name="connsiteX0" fmla="*/ 1217010 w 1294448"/>
              <a:gd name="connsiteY0" fmla="*/ 4568096 h 4614006"/>
              <a:gd name="connsiteX1" fmla="*/ 1238155 w 1294448"/>
              <a:gd name="connsiteY1" fmla="*/ 4573048 h 4614006"/>
              <a:gd name="connsiteX2" fmla="*/ 1258539 w 1294448"/>
              <a:gd name="connsiteY2" fmla="*/ 4578954 h 4614006"/>
              <a:gd name="connsiteX3" fmla="*/ 1236155 w 1294448"/>
              <a:gd name="connsiteY3" fmla="*/ 4614006 h 4614006"/>
              <a:gd name="connsiteX4" fmla="*/ 1020890 w 1294448"/>
              <a:gd name="connsiteY4" fmla="*/ 4614006 h 4614006"/>
              <a:gd name="connsiteX5" fmla="*/ 1001840 w 1294448"/>
              <a:gd name="connsiteY5" fmla="*/ 4578954 h 4614006"/>
              <a:gd name="connsiteX6" fmla="*/ 1018985 w 1294448"/>
              <a:gd name="connsiteY6" fmla="*/ 4574001 h 4614006"/>
              <a:gd name="connsiteX7" fmla="*/ 1040035 w 1294448"/>
              <a:gd name="connsiteY7" fmla="*/ 4568953 h 4614006"/>
              <a:gd name="connsiteX8" fmla="*/ 1217010 w 1294448"/>
              <a:gd name="connsiteY8" fmla="*/ 4568096 h 4614006"/>
              <a:gd name="connsiteX9" fmla="*/ 57531 w 1294448"/>
              <a:gd name="connsiteY9" fmla="*/ 4568096 h 4614006"/>
              <a:gd name="connsiteX10" fmla="*/ 234506 w 1294448"/>
              <a:gd name="connsiteY10" fmla="*/ 4568953 h 4614006"/>
              <a:gd name="connsiteX11" fmla="*/ 255746 w 1294448"/>
              <a:gd name="connsiteY11" fmla="*/ 4574001 h 4614006"/>
              <a:gd name="connsiteX12" fmla="*/ 272891 w 1294448"/>
              <a:gd name="connsiteY12" fmla="*/ 4578954 h 4614006"/>
              <a:gd name="connsiteX13" fmla="*/ 253841 w 1294448"/>
              <a:gd name="connsiteY13" fmla="*/ 4614006 h 4614006"/>
              <a:gd name="connsiteX14" fmla="*/ 38481 w 1294448"/>
              <a:gd name="connsiteY14" fmla="*/ 4614006 h 4614006"/>
              <a:gd name="connsiteX15" fmla="*/ 16002 w 1294448"/>
              <a:gd name="connsiteY15" fmla="*/ 4578954 h 4614006"/>
              <a:gd name="connsiteX16" fmla="*/ 36385 w 1294448"/>
              <a:gd name="connsiteY16" fmla="*/ 4573048 h 4614006"/>
              <a:gd name="connsiteX17" fmla="*/ 57531 w 1294448"/>
              <a:gd name="connsiteY17" fmla="*/ 4568096 h 4614006"/>
              <a:gd name="connsiteX18" fmla="*/ 1125379 w 1294448"/>
              <a:gd name="connsiteY18" fmla="*/ 4456938 h 4614006"/>
              <a:gd name="connsiteX19" fmla="*/ 1184911 w 1294448"/>
              <a:gd name="connsiteY19" fmla="*/ 4486847 h 4614006"/>
              <a:gd name="connsiteX20" fmla="*/ 1214343 w 1294448"/>
              <a:gd name="connsiteY20" fmla="*/ 4545997 h 4614006"/>
              <a:gd name="connsiteX21" fmla="*/ 1134524 w 1294448"/>
              <a:gd name="connsiteY21" fmla="*/ 4537996 h 4614006"/>
              <a:gd name="connsiteX22" fmla="*/ 1041750 w 1294448"/>
              <a:gd name="connsiteY22" fmla="*/ 4546854 h 4614006"/>
              <a:gd name="connsiteX23" fmla="*/ 1070325 w 1294448"/>
              <a:gd name="connsiteY23" fmla="*/ 4486942 h 4614006"/>
              <a:gd name="connsiteX24" fmla="*/ 1125379 w 1294448"/>
              <a:gd name="connsiteY24" fmla="*/ 4456938 h 4614006"/>
              <a:gd name="connsiteX25" fmla="*/ 149352 w 1294448"/>
              <a:gd name="connsiteY25" fmla="*/ 4456938 h 4614006"/>
              <a:gd name="connsiteX26" fmla="*/ 204407 w 1294448"/>
              <a:gd name="connsiteY26" fmla="*/ 4486942 h 4614006"/>
              <a:gd name="connsiteX27" fmla="*/ 232982 w 1294448"/>
              <a:gd name="connsiteY27" fmla="*/ 4546854 h 4614006"/>
              <a:gd name="connsiteX28" fmla="*/ 140208 w 1294448"/>
              <a:gd name="connsiteY28" fmla="*/ 4537996 h 4614006"/>
              <a:gd name="connsiteX29" fmla="*/ 60389 w 1294448"/>
              <a:gd name="connsiteY29" fmla="*/ 4545997 h 4614006"/>
              <a:gd name="connsiteX30" fmla="*/ 89821 w 1294448"/>
              <a:gd name="connsiteY30" fmla="*/ 4486847 h 4614006"/>
              <a:gd name="connsiteX31" fmla="*/ 149352 w 1294448"/>
              <a:gd name="connsiteY31" fmla="*/ 4456938 h 4614006"/>
              <a:gd name="connsiteX32" fmla="*/ 1121093 w 1294448"/>
              <a:gd name="connsiteY32" fmla="*/ 4383500 h 4614006"/>
              <a:gd name="connsiteX33" fmla="*/ 1216343 w 1294448"/>
              <a:gd name="connsiteY33" fmla="*/ 4390644 h 4614006"/>
              <a:gd name="connsiteX34" fmla="*/ 1229392 w 1294448"/>
              <a:gd name="connsiteY34" fmla="*/ 4428744 h 4614006"/>
              <a:gd name="connsiteX35" fmla="*/ 1262920 w 1294448"/>
              <a:gd name="connsiteY35" fmla="*/ 4511516 h 4614006"/>
              <a:gd name="connsiteX36" fmla="*/ 1264349 w 1294448"/>
              <a:gd name="connsiteY36" fmla="*/ 4558474 h 4614006"/>
              <a:gd name="connsiteX37" fmla="*/ 1236727 w 1294448"/>
              <a:gd name="connsiteY37" fmla="*/ 4550854 h 4614006"/>
              <a:gd name="connsiteX38" fmla="*/ 1200722 w 1294448"/>
              <a:gd name="connsiteY38" fmla="*/ 4472654 h 4614006"/>
              <a:gd name="connsiteX39" fmla="*/ 1125094 w 1294448"/>
              <a:gd name="connsiteY39" fmla="*/ 4435983 h 4614006"/>
              <a:gd name="connsiteX40" fmla="*/ 1054608 w 1294448"/>
              <a:gd name="connsiteY40" fmla="*/ 4473035 h 4614006"/>
              <a:gd name="connsiteX41" fmla="*/ 1020033 w 1294448"/>
              <a:gd name="connsiteY41" fmla="*/ 4551807 h 4614006"/>
              <a:gd name="connsiteX42" fmla="*/ 996601 w 1294448"/>
              <a:gd name="connsiteY42" fmla="*/ 4558474 h 4614006"/>
              <a:gd name="connsiteX43" fmla="*/ 1000697 w 1294448"/>
              <a:gd name="connsiteY43" fmla="*/ 4491037 h 4614006"/>
              <a:gd name="connsiteX44" fmla="*/ 1016794 w 1294448"/>
              <a:gd name="connsiteY44" fmla="*/ 4432554 h 4614006"/>
              <a:gd name="connsiteX45" fmla="*/ 1018509 w 1294448"/>
              <a:gd name="connsiteY45" fmla="*/ 4400169 h 4614006"/>
              <a:gd name="connsiteX46" fmla="*/ 1121093 w 1294448"/>
              <a:gd name="connsiteY46" fmla="*/ 4383500 h 4614006"/>
              <a:gd name="connsiteX47" fmla="*/ 153639 w 1294448"/>
              <a:gd name="connsiteY47" fmla="*/ 4383500 h 4614006"/>
              <a:gd name="connsiteX48" fmla="*/ 256223 w 1294448"/>
              <a:gd name="connsiteY48" fmla="*/ 4400169 h 4614006"/>
              <a:gd name="connsiteX49" fmla="*/ 257938 w 1294448"/>
              <a:gd name="connsiteY49" fmla="*/ 4432554 h 4614006"/>
              <a:gd name="connsiteX50" fmla="*/ 274035 w 1294448"/>
              <a:gd name="connsiteY50" fmla="*/ 4491037 h 4614006"/>
              <a:gd name="connsiteX51" fmla="*/ 278131 w 1294448"/>
              <a:gd name="connsiteY51" fmla="*/ 4558474 h 4614006"/>
              <a:gd name="connsiteX52" fmla="*/ 254699 w 1294448"/>
              <a:gd name="connsiteY52" fmla="*/ 4551807 h 4614006"/>
              <a:gd name="connsiteX53" fmla="*/ 220123 w 1294448"/>
              <a:gd name="connsiteY53" fmla="*/ 4473035 h 4614006"/>
              <a:gd name="connsiteX54" fmla="*/ 149638 w 1294448"/>
              <a:gd name="connsiteY54" fmla="*/ 4435983 h 4614006"/>
              <a:gd name="connsiteX55" fmla="*/ 74010 w 1294448"/>
              <a:gd name="connsiteY55" fmla="*/ 4472654 h 4614006"/>
              <a:gd name="connsiteX56" fmla="*/ 38005 w 1294448"/>
              <a:gd name="connsiteY56" fmla="*/ 4550854 h 4614006"/>
              <a:gd name="connsiteX57" fmla="*/ 10383 w 1294448"/>
              <a:gd name="connsiteY57" fmla="*/ 4558474 h 4614006"/>
              <a:gd name="connsiteX58" fmla="*/ 11812 w 1294448"/>
              <a:gd name="connsiteY58" fmla="*/ 4511516 h 4614006"/>
              <a:gd name="connsiteX59" fmla="*/ 45340 w 1294448"/>
              <a:gd name="connsiteY59" fmla="*/ 4428744 h 4614006"/>
              <a:gd name="connsiteX60" fmla="*/ 58389 w 1294448"/>
              <a:gd name="connsiteY60" fmla="*/ 4390644 h 4614006"/>
              <a:gd name="connsiteX61" fmla="*/ 153639 w 1294448"/>
              <a:gd name="connsiteY61" fmla="*/ 4383500 h 4614006"/>
              <a:gd name="connsiteX62" fmla="*/ 637700 w 1294448"/>
              <a:gd name="connsiteY62" fmla="*/ 1910334 h 4614006"/>
              <a:gd name="connsiteX63" fmla="*/ 865252 w 1294448"/>
              <a:gd name="connsiteY63" fmla="*/ 1913001 h 4614006"/>
              <a:gd name="connsiteX64" fmla="*/ 1077660 w 1294448"/>
              <a:gd name="connsiteY64" fmla="*/ 1922526 h 4614006"/>
              <a:gd name="connsiteX65" fmla="*/ 1099948 w 1294448"/>
              <a:gd name="connsiteY65" fmla="*/ 2007204 h 4614006"/>
              <a:gd name="connsiteX66" fmla="*/ 1132428 w 1294448"/>
              <a:gd name="connsiteY66" fmla="*/ 2145888 h 4614006"/>
              <a:gd name="connsiteX67" fmla="*/ 1157955 w 1294448"/>
              <a:gd name="connsiteY67" fmla="*/ 2428494 h 4614006"/>
              <a:gd name="connsiteX68" fmla="*/ 1165575 w 1294448"/>
              <a:gd name="connsiteY68" fmla="*/ 2767108 h 4614006"/>
              <a:gd name="connsiteX69" fmla="*/ 1178339 w 1294448"/>
              <a:gd name="connsiteY69" fmla="*/ 2980373 h 4614006"/>
              <a:gd name="connsiteX70" fmla="*/ 1175195 w 1294448"/>
              <a:gd name="connsiteY70" fmla="*/ 3107627 h 4614006"/>
              <a:gd name="connsiteX71" fmla="*/ 1203770 w 1294448"/>
              <a:gd name="connsiteY71" fmla="*/ 3315558 h 4614006"/>
              <a:gd name="connsiteX72" fmla="*/ 1198056 w 1294448"/>
              <a:gd name="connsiteY72" fmla="*/ 3423571 h 4614006"/>
              <a:gd name="connsiteX73" fmla="*/ 1226631 w 1294448"/>
              <a:gd name="connsiteY73" fmla="*/ 3543491 h 4614006"/>
              <a:gd name="connsiteX74" fmla="*/ 1236156 w 1294448"/>
              <a:gd name="connsiteY74" fmla="*/ 3875437 h 4614006"/>
              <a:gd name="connsiteX75" fmla="*/ 1222725 w 1294448"/>
              <a:gd name="connsiteY75" fmla="*/ 4053364 h 4614006"/>
              <a:gd name="connsiteX76" fmla="*/ 1240251 w 1294448"/>
              <a:gd name="connsiteY76" fmla="*/ 4355307 h 4614006"/>
              <a:gd name="connsiteX77" fmla="*/ 997269 w 1294448"/>
              <a:gd name="connsiteY77" fmla="*/ 4364832 h 4614006"/>
              <a:gd name="connsiteX78" fmla="*/ 991553 w 1294448"/>
              <a:gd name="connsiteY78" fmla="*/ 4241007 h 4614006"/>
              <a:gd name="connsiteX79" fmla="*/ 932213 w 1294448"/>
              <a:gd name="connsiteY79" fmla="*/ 4007168 h 4614006"/>
              <a:gd name="connsiteX80" fmla="*/ 907353 w 1294448"/>
              <a:gd name="connsiteY80" fmla="*/ 3779139 h 4614006"/>
              <a:gd name="connsiteX81" fmla="*/ 901637 w 1294448"/>
              <a:gd name="connsiteY81" fmla="*/ 3659220 h 4614006"/>
              <a:gd name="connsiteX82" fmla="*/ 884397 w 1294448"/>
              <a:gd name="connsiteY82" fmla="*/ 3575209 h 4614006"/>
              <a:gd name="connsiteX83" fmla="*/ 855822 w 1294448"/>
              <a:gd name="connsiteY83" fmla="*/ 3505296 h 4614006"/>
              <a:gd name="connsiteX84" fmla="*/ 852012 w 1294448"/>
              <a:gd name="connsiteY84" fmla="*/ 3405283 h 4614006"/>
              <a:gd name="connsiteX85" fmla="*/ 852012 w 1294448"/>
              <a:gd name="connsiteY85" fmla="*/ 3221355 h 4614006"/>
              <a:gd name="connsiteX86" fmla="*/ 811817 w 1294448"/>
              <a:gd name="connsiteY86" fmla="*/ 3103341 h 4614006"/>
              <a:gd name="connsiteX87" fmla="*/ 785052 w 1294448"/>
              <a:gd name="connsiteY87" fmla="*/ 2849404 h 4614006"/>
              <a:gd name="connsiteX88" fmla="*/ 729521 w 1294448"/>
              <a:gd name="connsiteY88" fmla="*/ 2627472 h 4614006"/>
              <a:gd name="connsiteX89" fmla="*/ 637795 w 1294448"/>
              <a:gd name="connsiteY89" fmla="*/ 2479548 h 4614006"/>
              <a:gd name="connsiteX90" fmla="*/ 545974 w 1294448"/>
              <a:gd name="connsiteY90" fmla="*/ 2627472 h 4614006"/>
              <a:gd name="connsiteX91" fmla="*/ 490443 w 1294448"/>
              <a:gd name="connsiteY91" fmla="*/ 2849404 h 4614006"/>
              <a:gd name="connsiteX92" fmla="*/ 463678 w 1294448"/>
              <a:gd name="connsiteY92" fmla="*/ 3103341 h 4614006"/>
              <a:gd name="connsiteX93" fmla="*/ 423482 w 1294448"/>
              <a:gd name="connsiteY93" fmla="*/ 3221355 h 4614006"/>
              <a:gd name="connsiteX94" fmla="*/ 423482 w 1294448"/>
              <a:gd name="connsiteY94" fmla="*/ 3405283 h 4614006"/>
              <a:gd name="connsiteX95" fmla="*/ 419673 w 1294448"/>
              <a:gd name="connsiteY95" fmla="*/ 3505296 h 4614006"/>
              <a:gd name="connsiteX96" fmla="*/ 391098 w 1294448"/>
              <a:gd name="connsiteY96" fmla="*/ 3575209 h 4614006"/>
              <a:gd name="connsiteX97" fmla="*/ 373857 w 1294448"/>
              <a:gd name="connsiteY97" fmla="*/ 3659220 h 4614006"/>
              <a:gd name="connsiteX98" fmla="*/ 368142 w 1294448"/>
              <a:gd name="connsiteY98" fmla="*/ 3779139 h 4614006"/>
              <a:gd name="connsiteX99" fmla="*/ 343282 w 1294448"/>
              <a:gd name="connsiteY99" fmla="*/ 4007168 h 4614006"/>
              <a:gd name="connsiteX100" fmla="*/ 283941 w 1294448"/>
              <a:gd name="connsiteY100" fmla="*/ 4241007 h 4614006"/>
              <a:gd name="connsiteX101" fmla="*/ 278226 w 1294448"/>
              <a:gd name="connsiteY101" fmla="*/ 4364832 h 4614006"/>
              <a:gd name="connsiteX102" fmla="*/ 35244 w 1294448"/>
              <a:gd name="connsiteY102" fmla="*/ 4355307 h 4614006"/>
              <a:gd name="connsiteX103" fmla="*/ 52484 w 1294448"/>
              <a:gd name="connsiteY103" fmla="*/ 4053364 h 4614006"/>
              <a:gd name="connsiteX104" fmla="*/ 39149 w 1294448"/>
              <a:gd name="connsiteY104" fmla="*/ 3875437 h 4614006"/>
              <a:gd name="connsiteX105" fmla="*/ 48674 w 1294448"/>
              <a:gd name="connsiteY105" fmla="*/ 3543491 h 4614006"/>
              <a:gd name="connsiteX106" fmla="*/ 77249 w 1294448"/>
              <a:gd name="connsiteY106" fmla="*/ 3423571 h 4614006"/>
              <a:gd name="connsiteX107" fmla="*/ 71534 w 1294448"/>
              <a:gd name="connsiteY107" fmla="*/ 3315558 h 4614006"/>
              <a:gd name="connsiteX108" fmla="*/ 100109 w 1294448"/>
              <a:gd name="connsiteY108" fmla="*/ 3107627 h 4614006"/>
              <a:gd name="connsiteX109" fmla="*/ 96965 w 1294448"/>
              <a:gd name="connsiteY109" fmla="*/ 2980373 h 4614006"/>
              <a:gd name="connsiteX110" fmla="*/ 109729 w 1294448"/>
              <a:gd name="connsiteY110" fmla="*/ 2767108 h 4614006"/>
              <a:gd name="connsiteX111" fmla="*/ 117349 w 1294448"/>
              <a:gd name="connsiteY111" fmla="*/ 2428494 h 4614006"/>
              <a:gd name="connsiteX112" fmla="*/ 142876 w 1294448"/>
              <a:gd name="connsiteY112" fmla="*/ 2145888 h 4614006"/>
              <a:gd name="connsiteX113" fmla="*/ 175356 w 1294448"/>
              <a:gd name="connsiteY113" fmla="*/ 2007204 h 4614006"/>
              <a:gd name="connsiteX114" fmla="*/ 197645 w 1294448"/>
              <a:gd name="connsiteY114" fmla="*/ 1922526 h 4614006"/>
              <a:gd name="connsiteX115" fmla="*/ 410052 w 1294448"/>
              <a:gd name="connsiteY115" fmla="*/ 1913001 h 4614006"/>
              <a:gd name="connsiteX116" fmla="*/ 637700 w 1294448"/>
              <a:gd name="connsiteY116" fmla="*/ 1910334 h 4614006"/>
              <a:gd name="connsiteX117" fmla="*/ 1276922 w 1294448"/>
              <a:gd name="connsiteY117" fmla="*/ 1423607 h 4614006"/>
              <a:gd name="connsiteX118" fmla="*/ 1268445 w 1294448"/>
              <a:gd name="connsiteY118" fmla="*/ 1489044 h 4614006"/>
              <a:gd name="connsiteX119" fmla="*/ 1232155 w 1294448"/>
              <a:gd name="connsiteY119" fmla="*/ 1567530 h 4614006"/>
              <a:gd name="connsiteX120" fmla="*/ 1186149 w 1294448"/>
              <a:gd name="connsiteY120" fmla="*/ 1626775 h 4614006"/>
              <a:gd name="connsiteX121" fmla="*/ 1121474 w 1294448"/>
              <a:gd name="connsiteY121" fmla="*/ 1645254 h 4614006"/>
              <a:gd name="connsiteX122" fmla="*/ 1089756 w 1294448"/>
              <a:gd name="connsiteY122" fmla="*/ 1642111 h 4614006"/>
              <a:gd name="connsiteX123" fmla="*/ 1077945 w 1294448"/>
              <a:gd name="connsiteY123" fmla="*/ 1463612 h 4614006"/>
              <a:gd name="connsiteX124" fmla="*/ 1124332 w 1294448"/>
              <a:gd name="connsiteY124" fmla="*/ 1467327 h 4614006"/>
              <a:gd name="connsiteX125" fmla="*/ 1124522 w 1294448"/>
              <a:gd name="connsiteY125" fmla="*/ 1467232 h 4614006"/>
              <a:gd name="connsiteX126" fmla="*/ 1276922 w 1294448"/>
              <a:gd name="connsiteY126" fmla="*/ 1423607 h 4614006"/>
              <a:gd name="connsiteX127" fmla="*/ 521018 w 1294448"/>
              <a:gd name="connsiteY127" fmla="*/ 899066 h 4614006"/>
              <a:gd name="connsiteX128" fmla="*/ 544259 w 1294448"/>
              <a:gd name="connsiteY128" fmla="*/ 933356 h 4614006"/>
              <a:gd name="connsiteX129" fmla="*/ 521018 w 1294448"/>
              <a:gd name="connsiteY129" fmla="*/ 968693 h 4614006"/>
              <a:gd name="connsiteX130" fmla="*/ 497872 w 1294448"/>
              <a:gd name="connsiteY130" fmla="*/ 933356 h 4614006"/>
              <a:gd name="connsiteX131" fmla="*/ 521018 w 1294448"/>
              <a:gd name="connsiteY131" fmla="*/ 899066 h 4614006"/>
              <a:gd name="connsiteX132" fmla="*/ 635604 w 1294448"/>
              <a:gd name="connsiteY132" fmla="*/ 897352 h 4614006"/>
              <a:gd name="connsiteX133" fmla="*/ 636270 w 1294448"/>
              <a:gd name="connsiteY133" fmla="*/ 897352 h 4614006"/>
              <a:gd name="connsiteX134" fmla="*/ 645129 w 1294448"/>
              <a:gd name="connsiteY134" fmla="*/ 935452 h 4614006"/>
              <a:gd name="connsiteX135" fmla="*/ 647129 w 1294448"/>
              <a:gd name="connsiteY135" fmla="*/ 943738 h 4614006"/>
              <a:gd name="connsiteX136" fmla="*/ 625126 w 1294448"/>
              <a:gd name="connsiteY136" fmla="*/ 943738 h 4614006"/>
              <a:gd name="connsiteX137" fmla="*/ 627126 w 1294448"/>
              <a:gd name="connsiteY137" fmla="*/ 935452 h 4614006"/>
              <a:gd name="connsiteX138" fmla="*/ 635604 w 1294448"/>
              <a:gd name="connsiteY138" fmla="*/ 897352 h 4614006"/>
              <a:gd name="connsiteX139" fmla="*/ 810006 w 1294448"/>
              <a:gd name="connsiteY139" fmla="*/ 874014 h 4614006"/>
              <a:gd name="connsiteX140" fmla="*/ 810006 w 1294448"/>
              <a:gd name="connsiteY140" fmla="*/ 993743 h 4614006"/>
              <a:gd name="connsiteX141" fmla="*/ 841439 w 1294448"/>
              <a:gd name="connsiteY141" fmla="*/ 993743 h 4614006"/>
              <a:gd name="connsiteX142" fmla="*/ 841439 w 1294448"/>
              <a:gd name="connsiteY142" fmla="*/ 946118 h 4614006"/>
              <a:gd name="connsiteX143" fmla="*/ 877348 w 1294448"/>
              <a:gd name="connsiteY143" fmla="*/ 946118 h 4614006"/>
              <a:gd name="connsiteX144" fmla="*/ 877348 w 1294448"/>
              <a:gd name="connsiteY144" fmla="*/ 993743 h 4614006"/>
              <a:gd name="connsiteX145" fmla="*/ 908971 w 1294448"/>
              <a:gd name="connsiteY145" fmla="*/ 993743 h 4614006"/>
              <a:gd name="connsiteX146" fmla="*/ 909066 w 1294448"/>
              <a:gd name="connsiteY146" fmla="*/ 874014 h 4614006"/>
              <a:gd name="connsiteX147" fmla="*/ 877443 w 1294448"/>
              <a:gd name="connsiteY147" fmla="*/ 874014 h 4614006"/>
              <a:gd name="connsiteX148" fmla="*/ 877443 w 1294448"/>
              <a:gd name="connsiteY148" fmla="*/ 918591 h 4614006"/>
              <a:gd name="connsiteX149" fmla="*/ 841724 w 1294448"/>
              <a:gd name="connsiteY149" fmla="*/ 918591 h 4614006"/>
              <a:gd name="connsiteX150" fmla="*/ 841724 w 1294448"/>
              <a:gd name="connsiteY150" fmla="*/ 874014 h 4614006"/>
              <a:gd name="connsiteX151" fmla="*/ 617792 w 1294448"/>
              <a:gd name="connsiteY151" fmla="*/ 874014 h 4614006"/>
              <a:gd name="connsiteX152" fmla="*/ 581406 w 1294448"/>
              <a:gd name="connsiteY152" fmla="*/ 993743 h 4614006"/>
              <a:gd name="connsiteX153" fmla="*/ 613601 w 1294448"/>
              <a:gd name="connsiteY153" fmla="*/ 993743 h 4614006"/>
              <a:gd name="connsiteX154" fmla="*/ 619506 w 1294448"/>
              <a:gd name="connsiteY154" fmla="*/ 968311 h 4614006"/>
              <a:gd name="connsiteX155" fmla="*/ 652844 w 1294448"/>
              <a:gd name="connsiteY155" fmla="*/ 968311 h 4614006"/>
              <a:gd name="connsiteX156" fmla="*/ 658749 w 1294448"/>
              <a:gd name="connsiteY156" fmla="*/ 993743 h 4614006"/>
              <a:gd name="connsiteX157" fmla="*/ 692372 w 1294448"/>
              <a:gd name="connsiteY157" fmla="*/ 993743 h 4614006"/>
              <a:gd name="connsiteX158" fmla="*/ 655892 w 1294448"/>
              <a:gd name="connsiteY158" fmla="*/ 874014 h 4614006"/>
              <a:gd name="connsiteX159" fmla="*/ 754666 w 1294448"/>
              <a:gd name="connsiteY159" fmla="*/ 871823 h 4614006"/>
              <a:gd name="connsiteX160" fmla="*/ 696849 w 1294448"/>
              <a:gd name="connsiteY160" fmla="*/ 934784 h 4614006"/>
              <a:gd name="connsiteX161" fmla="*/ 713958 w 1294448"/>
              <a:gd name="connsiteY161" fmla="*/ 980682 h 4614006"/>
              <a:gd name="connsiteX162" fmla="*/ 753896 w 1294448"/>
              <a:gd name="connsiteY162" fmla="*/ 995895 h 4614006"/>
              <a:gd name="connsiteX163" fmla="*/ 753809 w 1294448"/>
              <a:gd name="connsiteY163" fmla="*/ 995934 h 4614006"/>
              <a:gd name="connsiteX164" fmla="*/ 753999 w 1294448"/>
              <a:gd name="connsiteY164" fmla="*/ 995934 h 4614006"/>
              <a:gd name="connsiteX165" fmla="*/ 753896 w 1294448"/>
              <a:gd name="connsiteY165" fmla="*/ 995895 h 4614006"/>
              <a:gd name="connsiteX166" fmla="*/ 793337 w 1294448"/>
              <a:gd name="connsiteY166" fmla="*/ 978217 h 4614006"/>
              <a:gd name="connsiteX167" fmla="*/ 776764 w 1294448"/>
              <a:gd name="connsiteY167" fmla="*/ 958310 h 4614006"/>
              <a:gd name="connsiteX168" fmla="*/ 755047 w 1294448"/>
              <a:gd name="connsiteY168" fmla="*/ 968692 h 4614006"/>
              <a:gd name="connsiteX169" fmla="*/ 729329 w 1294448"/>
              <a:gd name="connsiteY169" fmla="*/ 933640 h 4614006"/>
              <a:gd name="connsiteX170" fmla="*/ 755428 w 1294448"/>
              <a:gd name="connsiteY170" fmla="*/ 899066 h 4614006"/>
              <a:gd name="connsiteX171" fmla="*/ 775335 w 1294448"/>
              <a:gd name="connsiteY171" fmla="*/ 907923 h 4614006"/>
              <a:gd name="connsiteX172" fmla="*/ 791909 w 1294448"/>
              <a:gd name="connsiteY172" fmla="*/ 887636 h 4614006"/>
              <a:gd name="connsiteX173" fmla="*/ 754666 w 1294448"/>
              <a:gd name="connsiteY173" fmla="*/ 871823 h 4614006"/>
              <a:gd name="connsiteX174" fmla="*/ 521018 w 1294448"/>
              <a:gd name="connsiteY174" fmla="*/ 871823 h 4614006"/>
              <a:gd name="connsiteX175" fmla="*/ 465487 w 1294448"/>
              <a:gd name="connsiteY175" fmla="*/ 933356 h 4614006"/>
              <a:gd name="connsiteX176" fmla="*/ 521018 w 1294448"/>
              <a:gd name="connsiteY176" fmla="*/ 995934 h 4614006"/>
              <a:gd name="connsiteX177" fmla="*/ 576644 w 1294448"/>
              <a:gd name="connsiteY177" fmla="*/ 933356 h 4614006"/>
              <a:gd name="connsiteX178" fmla="*/ 521018 w 1294448"/>
              <a:gd name="connsiteY178" fmla="*/ 871823 h 4614006"/>
              <a:gd name="connsiteX179" fmla="*/ 422719 w 1294448"/>
              <a:gd name="connsiteY179" fmla="*/ 871823 h 4614006"/>
              <a:gd name="connsiteX180" fmla="*/ 364903 w 1294448"/>
              <a:gd name="connsiteY180" fmla="*/ 934784 h 4614006"/>
              <a:gd name="connsiteX181" fmla="*/ 422053 w 1294448"/>
              <a:gd name="connsiteY181" fmla="*/ 995934 h 4614006"/>
              <a:gd name="connsiteX182" fmla="*/ 461391 w 1294448"/>
              <a:gd name="connsiteY182" fmla="*/ 978217 h 4614006"/>
              <a:gd name="connsiteX183" fmla="*/ 444818 w 1294448"/>
              <a:gd name="connsiteY183" fmla="*/ 958310 h 4614006"/>
              <a:gd name="connsiteX184" fmla="*/ 423101 w 1294448"/>
              <a:gd name="connsiteY184" fmla="*/ 968692 h 4614006"/>
              <a:gd name="connsiteX185" fmla="*/ 397288 w 1294448"/>
              <a:gd name="connsiteY185" fmla="*/ 933640 h 4614006"/>
              <a:gd name="connsiteX186" fmla="*/ 423482 w 1294448"/>
              <a:gd name="connsiteY186" fmla="*/ 899066 h 4614006"/>
              <a:gd name="connsiteX187" fmla="*/ 443389 w 1294448"/>
              <a:gd name="connsiteY187" fmla="*/ 907923 h 4614006"/>
              <a:gd name="connsiteX188" fmla="*/ 459962 w 1294448"/>
              <a:gd name="connsiteY188" fmla="*/ 887636 h 4614006"/>
              <a:gd name="connsiteX189" fmla="*/ 422719 w 1294448"/>
              <a:gd name="connsiteY189" fmla="*/ 871823 h 4614006"/>
              <a:gd name="connsiteX190" fmla="*/ 460153 w 1294448"/>
              <a:gd name="connsiteY190" fmla="*/ 630269 h 4614006"/>
              <a:gd name="connsiteX191" fmla="*/ 541592 w 1294448"/>
              <a:gd name="connsiteY191" fmla="*/ 649319 h 4614006"/>
              <a:gd name="connsiteX192" fmla="*/ 635984 w 1294448"/>
              <a:gd name="connsiteY192" fmla="*/ 654082 h 4614006"/>
              <a:gd name="connsiteX193" fmla="*/ 649034 w 1294448"/>
              <a:gd name="connsiteY193" fmla="*/ 654082 h 4614006"/>
              <a:gd name="connsiteX194" fmla="*/ 837533 w 1294448"/>
              <a:gd name="connsiteY194" fmla="*/ 632174 h 4614006"/>
              <a:gd name="connsiteX195" fmla="*/ 885158 w 1294448"/>
              <a:gd name="connsiteY195" fmla="*/ 642271 h 4614006"/>
              <a:gd name="connsiteX196" fmla="*/ 937641 w 1294448"/>
              <a:gd name="connsiteY196" fmla="*/ 667988 h 4614006"/>
              <a:gd name="connsiteX197" fmla="*/ 986504 w 1294448"/>
              <a:gd name="connsiteY197" fmla="*/ 689420 h 4614006"/>
              <a:gd name="connsiteX198" fmla="*/ 1114044 w 1294448"/>
              <a:gd name="connsiteY198" fmla="*/ 759619 h 4614006"/>
              <a:gd name="connsiteX199" fmla="*/ 1195673 w 1294448"/>
              <a:gd name="connsiteY199" fmla="*/ 807244 h 4614006"/>
              <a:gd name="connsiteX200" fmla="*/ 1254252 w 1294448"/>
              <a:gd name="connsiteY200" fmla="*/ 916973 h 4614006"/>
              <a:gd name="connsiteX201" fmla="*/ 1279779 w 1294448"/>
              <a:gd name="connsiteY201" fmla="*/ 1008792 h 4614006"/>
              <a:gd name="connsiteX202" fmla="*/ 1287494 w 1294448"/>
              <a:gd name="connsiteY202" fmla="*/ 1159288 h 4614006"/>
              <a:gd name="connsiteX203" fmla="*/ 1294448 w 1294448"/>
              <a:gd name="connsiteY203" fmla="*/ 1390078 h 4614006"/>
              <a:gd name="connsiteX204" fmla="*/ 1275398 w 1294448"/>
              <a:gd name="connsiteY204" fmla="*/ 1405318 h 4614006"/>
              <a:gd name="connsiteX205" fmla="*/ 1197959 w 1294448"/>
              <a:gd name="connsiteY205" fmla="*/ 1441609 h 4614006"/>
              <a:gd name="connsiteX206" fmla="*/ 1076611 w 1294448"/>
              <a:gd name="connsiteY206" fmla="*/ 1447990 h 4614006"/>
              <a:gd name="connsiteX207" fmla="*/ 1074134 w 1294448"/>
              <a:gd name="connsiteY207" fmla="*/ 1364647 h 4614006"/>
              <a:gd name="connsiteX208" fmla="*/ 1085183 w 1294448"/>
              <a:gd name="connsiteY208" fmla="*/ 1181481 h 4614006"/>
              <a:gd name="connsiteX209" fmla="*/ 1117473 w 1294448"/>
              <a:gd name="connsiteY209" fmla="*/ 1094708 h 4614006"/>
              <a:gd name="connsiteX210" fmla="*/ 1128427 w 1294448"/>
              <a:gd name="connsiteY210" fmla="*/ 908780 h 4614006"/>
              <a:gd name="connsiteX211" fmla="*/ 1105853 w 1294448"/>
              <a:gd name="connsiteY211" fmla="*/ 1090612 h 4614006"/>
              <a:gd name="connsiteX212" fmla="*/ 1084612 w 1294448"/>
              <a:gd name="connsiteY212" fmla="*/ 1140142 h 4614006"/>
              <a:gd name="connsiteX213" fmla="*/ 1049179 w 1294448"/>
              <a:gd name="connsiteY213" fmla="*/ 956214 h 4614006"/>
              <a:gd name="connsiteX214" fmla="*/ 1071848 w 1294448"/>
              <a:gd name="connsiteY214" fmla="*/ 1174051 h 4614006"/>
              <a:gd name="connsiteX215" fmla="*/ 1070991 w 1294448"/>
              <a:gd name="connsiteY215" fmla="*/ 1177099 h 4614006"/>
              <a:gd name="connsiteX216" fmla="*/ 1058894 w 1294448"/>
              <a:gd name="connsiteY216" fmla="*/ 1271016 h 4614006"/>
              <a:gd name="connsiteX217" fmla="*/ 1063752 w 1294448"/>
              <a:gd name="connsiteY217" fmla="*/ 1445038 h 4614006"/>
              <a:gd name="connsiteX218" fmla="*/ 1064990 w 1294448"/>
              <a:gd name="connsiteY218" fmla="*/ 1461325 h 4614006"/>
              <a:gd name="connsiteX219" fmla="*/ 1089089 w 1294448"/>
              <a:gd name="connsiteY219" fmla="*/ 1642300 h 4614006"/>
              <a:gd name="connsiteX220" fmla="*/ 1078611 w 1294448"/>
              <a:gd name="connsiteY220" fmla="*/ 1725263 h 4614006"/>
              <a:gd name="connsiteX221" fmla="*/ 1075277 w 1294448"/>
              <a:gd name="connsiteY221" fmla="*/ 1901190 h 4614006"/>
              <a:gd name="connsiteX222" fmla="*/ 902589 w 1294448"/>
              <a:gd name="connsiteY222" fmla="*/ 1891093 h 4614006"/>
              <a:gd name="connsiteX223" fmla="*/ 648843 w 1294448"/>
              <a:gd name="connsiteY223" fmla="*/ 1891093 h 4614006"/>
              <a:gd name="connsiteX224" fmla="*/ 646271 w 1294448"/>
              <a:gd name="connsiteY224" fmla="*/ 1891093 h 4614006"/>
              <a:gd name="connsiteX225" fmla="*/ 392525 w 1294448"/>
              <a:gd name="connsiteY225" fmla="*/ 1891093 h 4614006"/>
              <a:gd name="connsiteX226" fmla="*/ 198692 w 1294448"/>
              <a:gd name="connsiteY226" fmla="*/ 1901285 h 4614006"/>
              <a:gd name="connsiteX227" fmla="*/ 217085 w 1294448"/>
              <a:gd name="connsiteY227" fmla="*/ 1772211 h 4614006"/>
              <a:gd name="connsiteX228" fmla="*/ 206037 w 1294448"/>
              <a:gd name="connsiteY228" fmla="*/ 1642434 h 4614006"/>
              <a:gd name="connsiteX229" fmla="*/ 162938 w 1294448"/>
              <a:gd name="connsiteY229" fmla="*/ 1644920 h 4614006"/>
              <a:gd name="connsiteX230" fmla="*/ 110110 w 1294448"/>
              <a:gd name="connsiteY230" fmla="*/ 1627156 h 4614006"/>
              <a:gd name="connsiteX231" fmla="*/ 64104 w 1294448"/>
              <a:gd name="connsiteY231" fmla="*/ 1567911 h 4614006"/>
              <a:gd name="connsiteX232" fmla="*/ 27814 w 1294448"/>
              <a:gd name="connsiteY232" fmla="*/ 1489425 h 4614006"/>
              <a:gd name="connsiteX233" fmla="*/ 19432 w 1294448"/>
              <a:gd name="connsiteY233" fmla="*/ 1422750 h 4614006"/>
              <a:gd name="connsiteX234" fmla="*/ 171832 w 1294448"/>
              <a:gd name="connsiteY234" fmla="*/ 1466470 h 4614006"/>
              <a:gd name="connsiteX235" fmla="*/ 218600 w 1294448"/>
              <a:gd name="connsiteY235" fmla="*/ 1463136 h 4614006"/>
              <a:gd name="connsiteX236" fmla="*/ 207368 w 1294448"/>
              <a:gd name="connsiteY236" fmla="*/ 1632236 h 4614006"/>
              <a:gd name="connsiteX237" fmla="*/ 230219 w 1294448"/>
              <a:gd name="connsiteY237" fmla="*/ 1460849 h 4614006"/>
              <a:gd name="connsiteX238" fmla="*/ 231553 w 1294448"/>
              <a:gd name="connsiteY238" fmla="*/ 1444371 h 4614006"/>
              <a:gd name="connsiteX239" fmla="*/ 236506 w 1294448"/>
              <a:gd name="connsiteY239" fmla="*/ 1270444 h 4614006"/>
              <a:gd name="connsiteX240" fmla="*/ 224409 w 1294448"/>
              <a:gd name="connsiteY240" fmla="*/ 1176528 h 4614006"/>
              <a:gd name="connsiteX241" fmla="*/ 223456 w 1294448"/>
              <a:gd name="connsiteY241" fmla="*/ 1173575 h 4614006"/>
              <a:gd name="connsiteX242" fmla="*/ 245650 w 1294448"/>
              <a:gd name="connsiteY242" fmla="*/ 956119 h 4614006"/>
              <a:gd name="connsiteX243" fmla="*/ 210217 w 1294448"/>
              <a:gd name="connsiteY243" fmla="*/ 1139952 h 4614006"/>
              <a:gd name="connsiteX244" fmla="*/ 188976 w 1294448"/>
              <a:gd name="connsiteY244" fmla="*/ 1090422 h 4614006"/>
              <a:gd name="connsiteX245" fmla="*/ 166402 w 1294448"/>
              <a:gd name="connsiteY245" fmla="*/ 908591 h 4614006"/>
              <a:gd name="connsiteX246" fmla="*/ 177356 w 1294448"/>
              <a:gd name="connsiteY246" fmla="*/ 1094517 h 4614006"/>
              <a:gd name="connsiteX247" fmla="*/ 209645 w 1294448"/>
              <a:gd name="connsiteY247" fmla="*/ 1181195 h 4614006"/>
              <a:gd name="connsiteX248" fmla="*/ 220694 w 1294448"/>
              <a:gd name="connsiteY248" fmla="*/ 1364456 h 4614006"/>
              <a:gd name="connsiteX249" fmla="*/ 218218 w 1294448"/>
              <a:gd name="connsiteY249" fmla="*/ 1447705 h 4614006"/>
              <a:gd name="connsiteX250" fmla="*/ 15240 w 1294448"/>
              <a:gd name="connsiteY250" fmla="*/ 1402842 h 4614006"/>
              <a:gd name="connsiteX251" fmla="*/ 0 w 1294448"/>
              <a:gd name="connsiteY251" fmla="*/ 1390650 h 4614006"/>
              <a:gd name="connsiteX252" fmla="*/ 6953 w 1294448"/>
              <a:gd name="connsiteY252" fmla="*/ 1159859 h 4614006"/>
              <a:gd name="connsiteX253" fmla="*/ 14669 w 1294448"/>
              <a:gd name="connsiteY253" fmla="*/ 1009364 h 4614006"/>
              <a:gd name="connsiteX254" fmla="*/ 40196 w 1294448"/>
              <a:gd name="connsiteY254" fmla="*/ 917543 h 4614006"/>
              <a:gd name="connsiteX255" fmla="*/ 98869 w 1294448"/>
              <a:gd name="connsiteY255" fmla="*/ 807815 h 4614006"/>
              <a:gd name="connsiteX256" fmla="*/ 180404 w 1294448"/>
              <a:gd name="connsiteY256" fmla="*/ 760190 h 4614006"/>
              <a:gd name="connsiteX257" fmla="*/ 307943 w 1294448"/>
              <a:gd name="connsiteY257" fmla="*/ 689991 h 4614006"/>
              <a:gd name="connsiteX258" fmla="*/ 373570 w 1294448"/>
              <a:gd name="connsiteY258" fmla="*/ 661417 h 4614006"/>
              <a:gd name="connsiteX259" fmla="*/ 419481 w 1294448"/>
              <a:gd name="connsiteY259" fmla="*/ 641223 h 4614006"/>
              <a:gd name="connsiteX260" fmla="*/ 460153 w 1294448"/>
              <a:gd name="connsiteY260" fmla="*/ 630269 h 4614006"/>
              <a:gd name="connsiteX261" fmla="*/ 648082 w 1294448"/>
              <a:gd name="connsiteY261" fmla="*/ 563976 h 4614006"/>
              <a:gd name="connsiteX262" fmla="*/ 687420 w 1294448"/>
              <a:gd name="connsiteY262" fmla="*/ 565691 h 4614006"/>
              <a:gd name="connsiteX263" fmla="*/ 727711 w 1294448"/>
              <a:gd name="connsiteY263" fmla="*/ 572167 h 4614006"/>
              <a:gd name="connsiteX264" fmla="*/ 805244 w 1294448"/>
              <a:gd name="connsiteY264" fmla="*/ 594932 h 4614006"/>
              <a:gd name="connsiteX265" fmla="*/ 822675 w 1294448"/>
              <a:gd name="connsiteY265" fmla="*/ 611219 h 4614006"/>
              <a:gd name="connsiteX266" fmla="*/ 824961 w 1294448"/>
              <a:gd name="connsiteY266" fmla="*/ 613982 h 4614006"/>
              <a:gd name="connsiteX267" fmla="*/ 649415 w 1294448"/>
              <a:gd name="connsiteY267" fmla="*/ 633509 h 4614006"/>
              <a:gd name="connsiteX268" fmla="*/ 468440 w 1294448"/>
              <a:gd name="connsiteY268" fmla="*/ 617983 h 4614006"/>
              <a:gd name="connsiteX269" fmla="*/ 473583 w 1294448"/>
              <a:gd name="connsiteY269" fmla="*/ 611219 h 4614006"/>
              <a:gd name="connsiteX270" fmla="*/ 491110 w 1294448"/>
              <a:gd name="connsiteY270" fmla="*/ 594932 h 4614006"/>
              <a:gd name="connsiteX271" fmla="*/ 491110 w 1294448"/>
              <a:gd name="connsiteY271" fmla="*/ 593693 h 4614006"/>
              <a:gd name="connsiteX272" fmla="*/ 568738 w 1294448"/>
              <a:gd name="connsiteY272" fmla="*/ 571501 h 4614006"/>
              <a:gd name="connsiteX273" fmla="*/ 648082 w 1294448"/>
              <a:gd name="connsiteY273" fmla="*/ 563976 h 4614006"/>
              <a:gd name="connsiteX274" fmla="*/ 813626 w 1294448"/>
              <a:gd name="connsiteY274" fmla="*/ 312896 h 4614006"/>
              <a:gd name="connsiteX275" fmla="*/ 798195 w 1294448"/>
              <a:gd name="connsiteY275" fmla="*/ 387764 h 4614006"/>
              <a:gd name="connsiteX276" fmla="*/ 787527 w 1294448"/>
              <a:gd name="connsiteY276" fmla="*/ 424148 h 4614006"/>
              <a:gd name="connsiteX277" fmla="*/ 765048 w 1294448"/>
              <a:gd name="connsiteY277" fmla="*/ 471774 h 4614006"/>
              <a:gd name="connsiteX278" fmla="*/ 533495 w 1294448"/>
              <a:gd name="connsiteY278" fmla="*/ 471774 h 4614006"/>
              <a:gd name="connsiteX279" fmla="*/ 517779 w 1294448"/>
              <a:gd name="connsiteY279" fmla="*/ 432244 h 4614006"/>
              <a:gd name="connsiteX280" fmla="*/ 500349 w 1294448"/>
              <a:gd name="connsiteY280" fmla="*/ 380714 h 4614006"/>
              <a:gd name="connsiteX281" fmla="*/ 487966 w 1294448"/>
              <a:gd name="connsiteY281" fmla="*/ 328137 h 4614006"/>
              <a:gd name="connsiteX282" fmla="*/ 528733 w 1294448"/>
              <a:gd name="connsiteY282" fmla="*/ 361284 h 4614006"/>
              <a:gd name="connsiteX283" fmla="*/ 585883 w 1294448"/>
              <a:gd name="connsiteY283" fmla="*/ 382619 h 4614006"/>
              <a:gd name="connsiteX284" fmla="*/ 615791 w 1294448"/>
              <a:gd name="connsiteY284" fmla="*/ 387286 h 4614006"/>
              <a:gd name="connsiteX285" fmla="*/ 646081 w 1294448"/>
              <a:gd name="connsiteY285" fmla="*/ 388810 h 4614006"/>
              <a:gd name="connsiteX286" fmla="*/ 706088 w 1294448"/>
              <a:gd name="connsiteY286" fmla="*/ 381762 h 4614006"/>
              <a:gd name="connsiteX287" fmla="*/ 762381 w 1294448"/>
              <a:gd name="connsiteY287" fmla="*/ 359092 h 4614006"/>
              <a:gd name="connsiteX288" fmla="*/ 808006 w 1294448"/>
              <a:gd name="connsiteY288" fmla="*/ 320326 h 4614006"/>
              <a:gd name="connsiteX289" fmla="*/ 813626 w 1294448"/>
              <a:gd name="connsiteY289" fmla="*/ 312896 h 4614006"/>
              <a:gd name="connsiteX290" fmla="*/ 647818 w 1294448"/>
              <a:gd name="connsiteY290" fmla="*/ 247236 h 4614006"/>
              <a:gd name="connsiteX291" fmla="*/ 689610 w 1294448"/>
              <a:gd name="connsiteY291" fmla="*/ 263273 h 4614006"/>
              <a:gd name="connsiteX292" fmla="*/ 713518 w 1294448"/>
              <a:gd name="connsiteY292" fmla="*/ 305373 h 4614006"/>
              <a:gd name="connsiteX293" fmla="*/ 648748 w 1294448"/>
              <a:gd name="connsiteY293" fmla="*/ 315660 h 4614006"/>
              <a:gd name="connsiteX294" fmla="*/ 579120 w 1294448"/>
              <a:gd name="connsiteY294" fmla="*/ 304611 h 4614006"/>
              <a:gd name="connsiteX295" fmla="*/ 605219 w 1294448"/>
              <a:gd name="connsiteY295" fmla="*/ 260987 h 4614006"/>
              <a:gd name="connsiteX296" fmla="*/ 647818 w 1294448"/>
              <a:gd name="connsiteY296" fmla="*/ 247236 h 4614006"/>
              <a:gd name="connsiteX297" fmla="*/ 649129 w 1294448"/>
              <a:gd name="connsiteY297" fmla="*/ 231554 h 4614006"/>
              <a:gd name="connsiteX298" fmla="*/ 594836 w 1294448"/>
              <a:gd name="connsiteY298" fmla="*/ 248602 h 4614006"/>
              <a:gd name="connsiteX299" fmla="*/ 561785 w 1294448"/>
              <a:gd name="connsiteY299" fmla="*/ 309468 h 4614006"/>
              <a:gd name="connsiteX300" fmla="*/ 561308 w 1294448"/>
              <a:gd name="connsiteY300" fmla="*/ 315468 h 4614006"/>
              <a:gd name="connsiteX301" fmla="*/ 567023 w 1294448"/>
              <a:gd name="connsiteY301" fmla="*/ 317565 h 4614006"/>
              <a:gd name="connsiteX302" fmla="*/ 646748 w 1294448"/>
              <a:gd name="connsiteY302" fmla="*/ 331662 h 4614006"/>
              <a:gd name="connsiteX303" fmla="*/ 648081 w 1294448"/>
              <a:gd name="connsiteY303" fmla="*/ 331662 h 4614006"/>
              <a:gd name="connsiteX304" fmla="*/ 724281 w 1294448"/>
              <a:gd name="connsiteY304" fmla="*/ 318421 h 4614006"/>
              <a:gd name="connsiteX305" fmla="*/ 730091 w 1294448"/>
              <a:gd name="connsiteY305" fmla="*/ 316420 h 4614006"/>
              <a:gd name="connsiteX306" fmla="*/ 730091 w 1294448"/>
              <a:gd name="connsiteY306" fmla="*/ 310324 h 4614006"/>
              <a:gd name="connsiteX307" fmla="*/ 699802 w 1294448"/>
              <a:gd name="connsiteY307" fmla="*/ 251366 h 4614006"/>
              <a:gd name="connsiteX308" fmla="*/ 649129 w 1294448"/>
              <a:gd name="connsiteY308" fmla="*/ 231744 h 4614006"/>
              <a:gd name="connsiteX309" fmla="*/ 763619 w 1294448"/>
              <a:gd name="connsiteY309" fmla="*/ 148399 h 4614006"/>
              <a:gd name="connsiteX310" fmla="*/ 761714 w 1294448"/>
              <a:gd name="connsiteY310" fmla="*/ 229268 h 4614006"/>
              <a:gd name="connsiteX311" fmla="*/ 761714 w 1294448"/>
              <a:gd name="connsiteY311" fmla="*/ 229077 h 4614006"/>
              <a:gd name="connsiteX312" fmla="*/ 708565 w 1294448"/>
              <a:gd name="connsiteY312" fmla="*/ 168783 h 4614006"/>
              <a:gd name="connsiteX313" fmla="*/ 756190 w 1294448"/>
              <a:gd name="connsiteY313" fmla="*/ 247269 h 4614006"/>
              <a:gd name="connsiteX314" fmla="*/ 759524 w 1294448"/>
              <a:gd name="connsiteY314" fmla="*/ 263462 h 4614006"/>
              <a:gd name="connsiteX315" fmla="*/ 766096 w 1294448"/>
              <a:gd name="connsiteY315" fmla="*/ 248127 h 4614006"/>
              <a:gd name="connsiteX316" fmla="*/ 763619 w 1294448"/>
              <a:gd name="connsiteY316" fmla="*/ 148399 h 4614006"/>
              <a:gd name="connsiteX317" fmla="*/ 606266 w 1294448"/>
              <a:gd name="connsiteY317" fmla="*/ 109062 h 4614006"/>
              <a:gd name="connsiteX318" fmla="*/ 587216 w 1294448"/>
              <a:gd name="connsiteY318" fmla="*/ 118587 h 4614006"/>
              <a:gd name="connsiteX319" fmla="*/ 587216 w 1294448"/>
              <a:gd name="connsiteY319" fmla="*/ 118397 h 4614006"/>
              <a:gd name="connsiteX320" fmla="*/ 511111 w 1294448"/>
              <a:gd name="connsiteY320" fmla="*/ 199169 h 4614006"/>
              <a:gd name="connsiteX321" fmla="*/ 574739 w 1294448"/>
              <a:gd name="connsiteY321" fmla="*/ 138494 h 4614006"/>
              <a:gd name="connsiteX322" fmla="*/ 555689 w 1294448"/>
              <a:gd name="connsiteY322" fmla="*/ 220218 h 4614006"/>
              <a:gd name="connsiteX323" fmla="*/ 570167 w 1294448"/>
              <a:gd name="connsiteY323" fmla="*/ 170975 h 4614006"/>
              <a:gd name="connsiteX324" fmla="*/ 606266 w 1294448"/>
              <a:gd name="connsiteY324" fmla="*/ 109062 h 4614006"/>
              <a:gd name="connsiteX325" fmla="*/ 646652 w 1294448"/>
              <a:gd name="connsiteY325" fmla="*/ 0 h 4614006"/>
              <a:gd name="connsiteX326" fmla="*/ 649224 w 1294448"/>
              <a:gd name="connsiteY326" fmla="*/ 0 h 4614006"/>
              <a:gd name="connsiteX327" fmla="*/ 717423 w 1294448"/>
              <a:gd name="connsiteY327" fmla="*/ 14003 h 4614006"/>
              <a:gd name="connsiteX328" fmla="*/ 790099 w 1294448"/>
              <a:gd name="connsiteY328" fmla="*/ 68486 h 4614006"/>
              <a:gd name="connsiteX329" fmla="*/ 837724 w 1294448"/>
              <a:gd name="connsiteY329" fmla="*/ 267749 h 4614006"/>
              <a:gd name="connsiteX330" fmla="*/ 837522 w 1294448"/>
              <a:gd name="connsiteY330" fmla="*/ 268094 h 4614006"/>
              <a:gd name="connsiteX331" fmla="*/ 837152 w 1294448"/>
              <a:gd name="connsiteY331" fmla="*/ 268224 h 4614006"/>
              <a:gd name="connsiteX332" fmla="*/ 836371 w 1294448"/>
              <a:gd name="connsiteY332" fmla="*/ 270063 h 4614006"/>
              <a:gd name="connsiteX333" fmla="*/ 831152 w 1294448"/>
              <a:gd name="connsiteY333" fmla="*/ 278987 h 4614006"/>
              <a:gd name="connsiteX334" fmla="*/ 816959 w 1294448"/>
              <a:gd name="connsiteY334" fmla="*/ 299085 h 4614006"/>
              <a:gd name="connsiteX335" fmla="*/ 803053 w 1294448"/>
              <a:gd name="connsiteY335" fmla="*/ 314420 h 4614006"/>
              <a:gd name="connsiteX336" fmla="*/ 756857 w 1294448"/>
              <a:gd name="connsiteY336" fmla="*/ 348045 h 4614006"/>
              <a:gd name="connsiteX337" fmla="*/ 703231 w 1294448"/>
              <a:gd name="connsiteY337" fmla="*/ 367095 h 4614006"/>
              <a:gd name="connsiteX338" fmla="*/ 646081 w 1294448"/>
              <a:gd name="connsiteY338" fmla="*/ 372905 h 4614006"/>
              <a:gd name="connsiteX339" fmla="*/ 588931 w 1294448"/>
              <a:gd name="connsiteY339" fmla="*/ 367857 h 4614006"/>
              <a:gd name="connsiteX340" fmla="*/ 534829 w 1294448"/>
              <a:gd name="connsiteY340" fmla="*/ 350235 h 4614006"/>
              <a:gd name="connsiteX341" fmla="*/ 485775 w 1294448"/>
              <a:gd name="connsiteY341" fmla="*/ 312896 h 4614006"/>
              <a:gd name="connsiteX342" fmla="*/ 472440 w 1294448"/>
              <a:gd name="connsiteY342" fmla="*/ 295562 h 4614006"/>
              <a:gd name="connsiteX343" fmla="*/ 458057 w 1294448"/>
              <a:gd name="connsiteY343" fmla="*/ 267843 h 4614006"/>
              <a:gd name="connsiteX344" fmla="*/ 474440 w 1294448"/>
              <a:gd name="connsiteY344" fmla="*/ 308800 h 4614006"/>
              <a:gd name="connsiteX345" fmla="*/ 490633 w 1294448"/>
              <a:gd name="connsiteY345" fmla="*/ 383478 h 4614006"/>
              <a:gd name="connsiteX346" fmla="*/ 498634 w 1294448"/>
              <a:gd name="connsiteY346" fmla="*/ 408528 h 4614006"/>
              <a:gd name="connsiteX347" fmla="*/ 508159 w 1294448"/>
              <a:gd name="connsiteY347" fmla="*/ 435769 h 4614006"/>
              <a:gd name="connsiteX348" fmla="*/ 525875 w 1294448"/>
              <a:gd name="connsiteY348" fmla="*/ 479775 h 4614006"/>
              <a:gd name="connsiteX349" fmla="*/ 527590 w 1294448"/>
              <a:gd name="connsiteY349" fmla="*/ 483681 h 4614006"/>
              <a:gd name="connsiteX350" fmla="*/ 531781 w 1294448"/>
              <a:gd name="connsiteY350" fmla="*/ 482822 h 4614006"/>
              <a:gd name="connsiteX351" fmla="*/ 766763 w 1294448"/>
              <a:gd name="connsiteY351" fmla="*/ 482157 h 4614006"/>
              <a:gd name="connsiteX352" fmla="*/ 770477 w 1294448"/>
              <a:gd name="connsiteY352" fmla="*/ 482917 h 4614006"/>
              <a:gd name="connsiteX353" fmla="*/ 772382 w 1294448"/>
              <a:gd name="connsiteY353" fmla="*/ 479775 h 4614006"/>
              <a:gd name="connsiteX354" fmla="*/ 797719 w 1294448"/>
              <a:gd name="connsiteY354" fmla="*/ 427196 h 4614006"/>
              <a:gd name="connsiteX355" fmla="*/ 801815 w 1294448"/>
              <a:gd name="connsiteY355" fmla="*/ 415195 h 4614006"/>
              <a:gd name="connsiteX356" fmla="*/ 808768 w 1294448"/>
              <a:gd name="connsiteY356" fmla="*/ 389574 h 4614006"/>
              <a:gd name="connsiteX357" fmla="*/ 829056 w 1294448"/>
              <a:gd name="connsiteY357" fmla="*/ 287274 h 4614006"/>
              <a:gd name="connsiteX358" fmla="*/ 836371 w 1294448"/>
              <a:gd name="connsiteY358" fmla="*/ 270063 h 4614006"/>
              <a:gd name="connsiteX359" fmla="*/ 837522 w 1294448"/>
              <a:gd name="connsiteY359" fmla="*/ 268094 h 4614006"/>
              <a:gd name="connsiteX360" fmla="*/ 854107 w 1294448"/>
              <a:gd name="connsiteY360" fmla="*/ 262224 h 4614006"/>
              <a:gd name="connsiteX361" fmla="*/ 863632 w 1294448"/>
              <a:gd name="connsiteY361" fmla="*/ 272701 h 4614006"/>
              <a:gd name="connsiteX362" fmla="*/ 861727 w 1294448"/>
              <a:gd name="connsiteY362" fmla="*/ 315279 h 4614006"/>
              <a:gd name="connsiteX363" fmla="*/ 848106 w 1294448"/>
              <a:gd name="connsiteY363" fmla="*/ 354426 h 4614006"/>
              <a:gd name="connsiteX364" fmla="*/ 843629 w 1294448"/>
              <a:gd name="connsiteY364" fmla="*/ 385000 h 4614006"/>
              <a:gd name="connsiteX365" fmla="*/ 839724 w 1294448"/>
              <a:gd name="connsiteY365" fmla="*/ 414433 h 4614006"/>
              <a:gd name="connsiteX366" fmla="*/ 832771 w 1294448"/>
              <a:gd name="connsiteY366" fmla="*/ 430341 h 4614006"/>
              <a:gd name="connsiteX367" fmla="*/ 828580 w 1294448"/>
              <a:gd name="connsiteY367" fmla="*/ 431959 h 4614006"/>
              <a:gd name="connsiteX368" fmla="*/ 810482 w 1294448"/>
              <a:gd name="connsiteY368" fmla="*/ 416242 h 4614006"/>
              <a:gd name="connsiteX369" fmla="*/ 803910 w 1294448"/>
              <a:gd name="connsiteY369" fmla="*/ 473392 h 4614006"/>
              <a:gd name="connsiteX370" fmla="*/ 804767 w 1294448"/>
              <a:gd name="connsiteY370" fmla="*/ 594552 h 4614006"/>
              <a:gd name="connsiteX371" fmla="*/ 730186 w 1294448"/>
              <a:gd name="connsiteY371" fmla="*/ 559784 h 4614006"/>
              <a:gd name="connsiteX372" fmla="*/ 648081 w 1294448"/>
              <a:gd name="connsiteY372" fmla="*/ 547783 h 4614006"/>
              <a:gd name="connsiteX373" fmla="*/ 606266 w 1294448"/>
              <a:gd name="connsiteY373" fmla="*/ 550737 h 4614006"/>
              <a:gd name="connsiteX374" fmla="*/ 565594 w 1294448"/>
              <a:gd name="connsiteY374" fmla="*/ 559309 h 4614006"/>
              <a:gd name="connsiteX375" fmla="*/ 490728 w 1294448"/>
              <a:gd name="connsiteY375" fmla="*/ 593504 h 4614006"/>
              <a:gd name="connsiteX376" fmla="*/ 491490 w 1294448"/>
              <a:gd name="connsiteY376" fmla="*/ 473584 h 4614006"/>
              <a:gd name="connsiteX377" fmla="*/ 485013 w 1294448"/>
              <a:gd name="connsiteY377" fmla="*/ 447295 h 4614006"/>
              <a:gd name="connsiteX378" fmla="*/ 485013 w 1294448"/>
              <a:gd name="connsiteY378" fmla="*/ 416148 h 4614006"/>
              <a:gd name="connsiteX379" fmla="*/ 466915 w 1294448"/>
              <a:gd name="connsiteY379" fmla="*/ 431864 h 4614006"/>
              <a:gd name="connsiteX380" fmla="*/ 462629 w 1294448"/>
              <a:gd name="connsiteY380" fmla="*/ 430244 h 4614006"/>
              <a:gd name="connsiteX381" fmla="*/ 455581 w 1294448"/>
              <a:gd name="connsiteY381" fmla="*/ 414339 h 4614006"/>
              <a:gd name="connsiteX382" fmla="*/ 451866 w 1294448"/>
              <a:gd name="connsiteY382" fmla="*/ 384905 h 4614006"/>
              <a:gd name="connsiteX383" fmla="*/ 446723 w 1294448"/>
              <a:gd name="connsiteY383" fmla="*/ 354426 h 4614006"/>
              <a:gd name="connsiteX384" fmla="*/ 433007 w 1294448"/>
              <a:gd name="connsiteY384" fmla="*/ 314993 h 4614006"/>
              <a:gd name="connsiteX385" fmla="*/ 431102 w 1294448"/>
              <a:gd name="connsiteY385" fmla="*/ 272415 h 4614006"/>
              <a:gd name="connsiteX386" fmla="*/ 440627 w 1294448"/>
              <a:gd name="connsiteY386" fmla="*/ 261938 h 4614006"/>
              <a:gd name="connsiteX387" fmla="*/ 457581 w 1294448"/>
              <a:gd name="connsiteY387" fmla="*/ 267938 h 4614006"/>
              <a:gd name="connsiteX388" fmla="*/ 505206 w 1294448"/>
              <a:gd name="connsiteY388" fmla="*/ 68676 h 4614006"/>
              <a:gd name="connsiteX389" fmla="*/ 578453 w 1294448"/>
              <a:gd name="connsiteY389" fmla="*/ 14003 h 4614006"/>
              <a:gd name="connsiteX390" fmla="*/ 646652 w 1294448"/>
              <a:gd name="connsiteY390" fmla="*/ 0 h 4614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</a:cxnLst>
            <a:rect l="l" t="t" r="r" b="b"/>
            <a:pathLst>
              <a:path w="1294448" h="4614006">
                <a:moveTo>
                  <a:pt x="1217010" y="4568096"/>
                </a:moveTo>
                <a:cubicBezTo>
                  <a:pt x="1224058" y="4569524"/>
                  <a:pt x="1231297" y="4571239"/>
                  <a:pt x="1238155" y="4573048"/>
                </a:cubicBezTo>
                <a:cubicBezTo>
                  <a:pt x="1245013" y="4574858"/>
                  <a:pt x="1251776" y="4576763"/>
                  <a:pt x="1258539" y="4578954"/>
                </a:cubicBezTo>
                <a:cubicBezTo>
                  <a:pt x="1253329" y="4591927"/>
                  <a:pt x="1245737" y="4603814"/>
                  <a:pt x="1236155" y="4614006"/>
                </a:cubicBezTo>
                <a:lnTo>
                  <a:pt x="1020890" y="4614006"/>
                </a:lnTo>
                <a:cubicBezTo>
                  <a:pt x="1012708" y="4603414"/>
                  <a:pt x="1006279" y="4591584"/>
                  <a:pt x="1001840" y="4578954"/>
                </a:cubicBezTo>
                <a:cubicBezTo>
                  <a:pt x="1007555" y="4577239"/>
                  <a:pt x="1013270" y="4575525"/>
                  <a:pt x="1018985" y="4574001"/>
                </a:cubicBezTo>
                <a:cubicBezTo>
                  <a:pt x="1025938" y="4571905"/>
                  <a:pt x="1032987" y="4570191"/>
                  <a:pt x="1040035" y="4568953"/>
                </a:cubicBezTo>
                <a:cubicBezTo>
                  <a:pt x="1098319" y="4556265"/>
                  <a:pt x="1158612" y="4555980"/>
                  <a:pt x="1217010" y="4568096"/>
                </a:cubicBezTo>
                <a:close/>
                <a:moveTo>
                  <a:pt x="57531" y="4568096"/>
                </a:moveTo>
                <a:cubicBezTo>
                  <a:pt x="115929" y="4555980"/>
                  <a:pt x="176222" y="4556265"/>
                  <a:pt x="234506" y="4568953"/>
                </a:cubicBezTo>
                <a:cubicBezTo>
                  <a:pt x="241744" y="4570191"/>
                  <a:pt x="248793" y="4571905"/>
                  <a:pt x="255746" y="4574001"/>
                </a:cubicBezTo>
                <a:cubicBezTo>
                  <a:pt x="261461" y="4575525"/>
                  <a:pt x="267176" y="4577239"/>
                  <a:pt x="272891" y="4578954"/>
                </a:cubicBezTo>
                <a:cubicBezTo>
                  <a:pt x="268491" y="4591593"/>
                  <a:pt x="262061" y="4603433"/>
                  <a:pt x="253841" y="4614006"/>
                </a:cubicBezTo>
                <a:lnTo>
                  <a:pt x="38481" y="4614006"/>
                </a:lnTo>
                <a:cubicBezTo>
                  <a:pt x="28832" y="4603852"/>
                  <a:pt x="21203" y="4591956"/>
                  <a:pt x="16002" y="4578954"/>
                </a:cubicBezTo>
                <a:cubicBezTo>
                  <a:pt x="22765" y="4576763"/>
                  <a:pt x="29527" y="4574858"/>
                  <a:pt x="36385" y="4573048"/>
                </a:cubicBezTo>
                <a:cubicBezTo>
                  <a:pt x="43244" y="4571239"/>
                  <a:pt x="50483" y="4569524"/>
                  <a:pt x="57531" y="4568096"/>
                </a:cubicBezTo>
                <a:close/>
                <a:moveTo>
                  <a:pt x="1125379" y="4456938"/>
                </a:moveTo>
                <a:cubicBezTo>
                  <a:pt x="1148544" y="4458110"/>
                  <a:pt x="1170147" y="4468958"/>
                  <a:pt x="1184911" y="4486847"/>
                </a:cubicBezTo>
                <a:cubicBezTo>
                  <a:pt x="1199951" y="4503496"/>
                  <a:pt x="1210133" y="4523956"/>
                  <a:pt x="1214343" y="4545997"/>
                </a:cubicBezTo>
                <a:cubicBezTo>
                  <a:pt x="1188035" y="4540939"/>
                  <a:pt x="1161317" y="4538262"/>
                  <a:pt x="1134524" y="4537996"/>
                </a:cubicBezTo>
                <a:cubicBezTo>
                  <a:pt x="1103367" y="4537624"/>
                  <a:pt x="1072268" y="4540596"/>
                  <a:pt x="1041750" y="4546854"/>
                </a:cubicBezTo>
                <a:cubicBezTo>
                  <a:pt x="1045646" y="4524651"/>
                  <a:pt x="1055523" y="4503944"/>
                  <a:pt x="1070325" y="4486942"/>
                </a:cubicBezTo>
                <a:cubicBezTo>
                  <a:pt x="1083946" y="4470006"/>
                  <a:pt x="1103758" y="4459205"/>
                  <a:pt x="1125379" y="4456938"/>
                </a:cubicBezTo>
                <a:close/>
                <a:moveTo>
                  <a:pt x="149352" y="4456938"/>
                </a:moveTo>
                <a:cubicBezTo>
                  <a:pt x="170974" y="4459205"/>
                  <a:pt x="190786" y="4470006"/>
                  <a:pt x="204407" y="4486942"/>
                </a:cubicBezTo>
                <a:cubicBezTo>
                  <a:pt x="219209" y="4503944"/>
                  <a:pt x="229086" y="4524651"/>
                  <a:pt x="232982" y="4546854"/>
                </a:cubicBezTo>
                <a:cubicBezTo>
                  <a:pt x="202464" y="4540596"/>
                  <a:pt x="171365" y="4537624"/>
                  <a:pt x="140208" y="4537996"/>
                </a:cubicBezTo>
                <a:cubicBezTo>
                  <a:pt x="113415" y="4538262"/>
                  <a:pt x="86697" y="4540939"/>
                  <a:pt x="60389" y="4545997"/>
                </a:cubicBezTo>
                <a:cubicBezTo>
                  <a:pt x="64599" y="4523956"/>
                  <a:pt x="74781" y="4503496"/>
                  <a:pt x="89821" y="4486847"/>
                </a:cubicBezTo>
                <a:cubicBezTo>
                  <a:pt x="104585" y="4468958"/>
                  <a:pt x="126188" y="4458110"/>
                  <a:pt x="149352" y="4456938"/>
                </a:cubicBezTo>
                <a:close/>
                <a:moveTo>
                  <a:pt x="1121093" y="4383500"/>
                </a:moveTo>
                <a:cubicBezTo>
                  <a:pt x="1153011" y="4382186"/>
                  <a:pt x="1184977" y="4384586"/>
                  <a:pt x="1216343" y="4390644"/>
                </a:cubicBezTo>
                <a:cubicBezTo>
                  <a:pt x="1218820" y="4399312"/>
                  <a:pt x="1223201" y="4412647"/>
                  <a:pt x="1229392" y="4428744"/>
                </a:cubicBezTo>
                <a:cubicBezTo>
                  <a:pt x="1247299" y="4475035"/>
                  <a:pt x="1257396" y="4482941"/>
                  <a:pt x="1262920" y="4511516"/>
                </a:cubicBezTo>
                <a:cubicBezTo>
                  <a:pt x="1266359" y="4526937"/>
                  <a:pt x="1266845" y="4542872"/>
                  <a:pt x="1264349" y="4558474"/>
                </a:cubicBezTo>
                <a:cubicBezTo>
                  <a:pt x="1255110" y="4555617"/>
                  <a:pt x="1246252" y="4553045"/>
                  <a:pt x="1236727" y="4550854"/>
                </a:cubicBezTo>
                <a:cubicBezTo>
                  <a:pt x="1232936" y="4521736"/>
                  <a:pt x="1220372" y="4494466"/>
                  <a:pt x="1200722" y="4472654"/>
                </a:cubicBezTo>
                <a:cubicBezTo>
                  <a:pt x="1181882" y="4450223"/>
                  <a:pt x="1154373" y="4436878"/>
                  <a:pt x="1125094" y="4435983"/>
                </a:cubicBezTo>
                <a:cubicBezTo>
                  <a:pt x="1097509" y="4438145"/>
                  <a:pt x="1072030" y="4451537"/>
                  <a:pt x="1054608" y="4473035"/>
                </a:cubicBezTo>
                <a:cubicBezTo>
                  <a:pt x="1035378" y="4495190"/>
                  <a:pt x="1023319" y="4522660"/>
                  <a:pt x="1020033" y="4551807"/>
                </a:cubicBezTo>
                <a:cubicBezTo>
                  <a:pt x="1012127" y="4553712"/>
                  <a:pt x="1004316" y="4555998"/>
                  <a:pt x="996601" y="4558474"/>
                </a:cubicBezTo>
                <a:cubicBezTo>
                  <a:pt x="993287" y="4535957"/>
                  <a:pt x="994687" y="4512993"/>
                  <a:pt x="1000697" y="4491037"/>
                </a:cubicBezTo>
                <a:cubicBezTo>
                  <a:pt x="1006412" y="4467606"/>
                  <a:pt x="1013175" y="4459986"/>
                  <a:pt x="1016794" y="4432554"/>
                </a:cubicBezTo>
                <a:cubicBezTo>
                  <a:pt x="1018318" y="4421829"/>
                  <a:pt x="1018890" y="4410989"/>
                  <a:pt x="1018509" y="4400169"/>
                </a:cubicBezTo>
                <a:cubicBezTo>
                  <a:pt x="1051884" y="4390396"/>
                  <a:pt x="1086346" y="4384795"/>
                  <a:pt x="1121093" y="4383500"/>
                </a:cubicBezTo>
                <a:close/>
                <a:moveTo>
                  <a:pt x="153639" y="4383500"/>
                </a:moveTo>
                <a:cubicBezTo>
                  <a:pt x="188386" y="4384795"/>
                  <a:pt x="222847" y="4390396"/>
                  <a:pt x="256223" y="4400169"/>
                </a:cubicBezTo>
                <a:cubicBezTo>
                  <a:pt x="255890" y="4410989"/>
                  <a:pt x="256461" y="4421829"/>
                  <a:pt x="257938" y="4432554"/>
                </a:cubicBezTo>
                <a:cubicBezTo>
                  <a:pt x="261652" y="4459986"/>
                  <a:pt x="268320" y="4467606"/>
                  <a:pt x="274035" y="4491037"/>
                </a:cubicBezTo>
                <a:cubicBezTo>
                  <a:pt x="280045" y="4512993"/>
                  <a:pt x="281445" y="4535957"/>
                  <a:pt x="278131" y="4558474"/>
                </a:cubicBezTo>
                <a:cubicBezTo>
                  <a:pt x="270415" y="4555998"/>
                  <a:pt x="262605" y="4553712"/>
                  <a:pt x="254699" y="4551807"/>
                </a:cubicBezTo>
                <a:cubicBezTo>
                  <a:pt x="251413" y="4522660"/>
                  <a:pt x="239354" y="4495190"/>
                  <a:pt x="220123" y="4473035"/>
                </a:cubicBezTo>
                <a:cubicBezTo>
                  <a:pt x="202702" y="4451537"/>
                  <a:pt x="177223" y="4438145"/>
                  <a:pt x="149638" y="4435983"/>
                </a:cubicBezTo>
                <a:cubicBezTo>
                  <a:pt x="120358" y="4436878"/>
                  <a:pt x="92850" y="4450223"/>
                  <a:pt x="74010" y="4472654"/>
                </a:cubicBezTo>
                <a:cubicBezTo>
                  <a:pt x="54360" y="4494466"/>
                  <a:pt x="41796" y="4521736"/>
                  <a:pt x="38005" y="4550854"/>
                </a:cubicBezTo>
                <a:cubicBezTo>
                  <a:pt x="28480" y="4553045"/>
                  <a:pt x="19622" y="4555617"/>
                  <a:pt x="10383" y="4558474"/>
                </a:cubicBezTo>
                <a:cubicBezTo>
                  <a:pt x="7887" y="4542872"/>
                  <a:pt x="8373" y="4526937"/>
                  <a:pt x="11812" y="4511516"/>
                </a:cubicBezTo>
                <a:cubicBezTo>
                  <a:pt x="17336" y="4482941"/>
                  <a:pt x="27433" y="4475035"/>
                  <a:pt x="45340" y="4428744"/>
                </a:cubicBezTo>
                <a:cubicBezTo>
                  <a:pt x="51531" y="4412647"/>
                  <a:pt x="55912" y="4399312"/>
                  <a:pt x="58389" y="4390644"/>
                </a:cubicBezTo>
                <a:cubicBezTo>
                  <a:pt x="89755" y="4384586"/>
                  <a:pt x="121721" y="4382186"/>
                  <a:pt x="153639" y="4383500"/>
                </a:cubicBezTo>
                <a:close/>
                <a:moveTo>
                  <a:pt x="637700" y="1910334"/>
                </a:moveTo>
                <a:cubicBezTo>
                  <a:pt x="711423" y="1909830"/>
                  <a:pt x="787271" y="1910715"/>
                  <a:pt x="865252" y="1913001"/>
                </a:cubicBezTo>
                <a:cubicBezTo>
                  <a:pt x="938023" y="1914973"/>
                  <a:pt x="1008822" y="1918145"/>
                  <a:pt x="1077660" y="1922526"/>
                </a:cubicBezTo>
                <a:cubicBezTo>
                  <a:pt x="1081946" y="1938719"/>
                  <a:pt x="1089756" y="1968627"/>
                  <a:pt x="1099948" y="2007204"/>
                </a:cubicBezTo>
                <a:cubicBezTo>
                  <a:pt x="1115093" y="2065116"/>
                  <a:pt x="1123761" y="2098834"/>
                  <a:pt x="1132428" y="2145888"/>
                </a:cubicBezTo>
                <a:cubicBezTo>
                  <a:pt x="1136524" y="2168271"/>
                  <a:pt x="1149954" y="2243804"/>
                  <a:pt x="1157955" y="2428494"/>
                </a:cubicBezTo>
                <a:cubicBezTo>
                  <a:pt x="1167099" y="2638140"/>
                  <a:pt x="1153669" y="2626614"/>
                  <a:pt x="1165575" y="2767108"/>
                </a:cubicBezTo>
                <a:cubicBezTo>
                  <a:pt x="1171576" y="2836926"/>
                  <a:pt x="1179196" y="2889885"/>
                  <a:pt x="1178339" y="2980373"/>
                </a:cubicBezTo>
                <a:cubicBezTo>
                  <a:pt x="1177672" y="3057144"/>
                  <a:pt x="1171862" y="3056668"/>
                  <a:pt x="1175195" y="3107627"/>
                </a:cubicBezTo>
                <a:cubicBezTo>
                  <a:pt x="1181577" y="3209544"/>
                  <a:pt x="1205771" y="3226785"/>
                  <a:pt x="1203770" y="3315558"/>
                </a:cubicBezTo>
                <a:cubicBezTo>
                  <a:pt x="1202628" y="3366421"/>
                  <a:pt x="1194341" y="3375946"/>
                  <a:pt x="1198056" y="3423571"/>
                </a:cubicBezTo>
                <a:cubicBezTo>
                  <a:pt x="1201846" y="3464700"/>
                  <a:pt x="1211467" y="3505077"/>
                  <a:pt x="1226631" y="3543491"/>
                </a:cubicBezTo>
                <a:cubicBezTo>
                  <a:pt x="1249776" y="3612928"/>
                  <a:pt x="1245204" y="3700463"/>
                  <a:pt x="1236156" y="3875437"/>
                </a:cubicBezTo>
                <a:cubicBezTo>
                  <a:pt x="1230441" y="3983355"/>
                  <a:pt x="1225583" y="3981260"/>
                  <a:pt x="1222725" y="4053364"/>
                </a:cubicBezTo>
                <a:cubicBezTo>
                  <a:pt x="1218715" y="4154339"/>
                  <a:pt x="1224583" y="4255475"/>
                  <a:pt x="1240251" y="4355307"/>
                </a:cubicBezTo>
                <a:cubicBezTo>
                  <a:pt x="1161718" y="4380996"/>
                  <a:pt x="1077574" y="4384301"/>
                  <a:pt x="997269" y="4364832"/>
                </a:cubicBezTo>
                <a:cubicBezTo>
                  <a:pt x="998611" y="4323474"/>
                  <a:pt x="996707" y="4282069"/>
                  <a:pt x="991553" y="4241007"/>
                </a:cubicBezTo>
                <a:cubicBezTo>
                  <a:pt x="978504" y="4137184"/>
                  <a:pt x="954882" y="4118420"/>
                  <a:pt x="932213" y="4007168"/>
                </a:cubicBezTo>
                <a:cubicBezTo>
                  <a:pt x="915420" y="3932330"/>
                  <a:pt x="907086" y="3855844"/>
                  <a:pt x="907353" y="3779139"/>
                </a:cubicBezTo>
                <a:cubicBezTo>
                  <a:pt x="908476" y="3739077"/>
                  <a:pt x="906562" y="3698996"/>
                  <a:pt x="901637" y="3659220"/>
                </a:cubicBezTo>
                <a:cubicBezTo>
                  <a:pt x="898732" y="3630711"/>
                  <a:pt x="892960" y="3602565"/>
                  <a:pt x="884397" y="3575209"/>
                </a:cubicBezTo>
                <a:cubicBezTo>
                  <a:pt x="872396" y="3538633"/>
                  <a:pt x="863823" y="3532633"/>
                  <a:pt x="855822" y="3505296"/>
                </a:cubicBezTo>
                <a:cubicBezTo>
                  <a:pt x="846202" y="3472434"/>
                  <a:pt x="849250" y="3449384"/>
                  <a:pt x="852012" y="3405283"/>
                </a:cubicBezTo>
                <a:cubicBezTo>
                  <a:pt x="856870" y="3328131"/>
                  <a:pt x="860394" y="3274124"/>
                  <a:pt x="852012" y="3221355"/>
                </a:cubicBezTo>
                <a:cubicBezTo>
                  <a:pt x="843630" y="3168587"/>
                  <a:pt x="830867" y="3165825"/>
                  <a:pt x="811817" y="3103341"/>
                </a:cubicBezTo>
                <a:cubicBezTo>
                  <a:pt x="782480" y="3007805"/>
                  <a:pt x="803340" y="2985517"/>
                  <a:pt x="785052" y="2849404"/>
                </a:cubicBezTo>
                <a:cubicBezTo>
                  <a:pt x="775907" y="2781967"/>
                  <a:pt x="765716" y="2709863"/>
                  <a:pt x="729521" y="2627472"/>
                </a:cubicBezTo>
                <a:cubicBezTo>
                  <a:pt x="706042" y="2574103"/>
                  <a:pt x="675162" y="2524306"/>
                  <a:pt x="637795" y="2479548"/>
                </a:cubicBezTo>
                <a:cubicBezTo>
                  <a:pt x="600352" y="2524268"/>
                  <a:pt x="569444" y="2574074"/>
                  <a:pt x="545974" y="2627472"/>
                </a:cubicBezTo>
                <a:cubicBezTo>
                  <a:pt x="509493" y="2709863"/>
                  <a:pt x="499968" y="2781967"/>
                  <a:pt x="490443" y="2849404"/>
                </a:cubicBezTo>
                <a:cubicBezTo>
                  <a:pt x="472155" y="2985517"/>
                  <a:pt x="493015" y="3008091"/>
                  <a:pt x="463678" y="3103341"/>
                </a:cubicBezTo>
                <a:cubicBezTo>
                  <a:pt x="444533" y="3165825"/>
                  <a:pt x="431769" y="3169159"/>
                  <a:pt x="423482" y="3221355"/>
                </a:cubicBezTo>
                <a:cubicBezTo>
                  <a:pt x="415196" y="3273552"/>
                  <a:pt x="418625" y="3328131"/>
                  <a:pt x="423482" y="3405283"/>
                </a:cubicBezTo>
                <a:cubicBezTo>
                  <a:pt x="426245" y="3449384"/>
                  <a:pt x="429198" y="3472434"/>
                  <a:pt x="419673" y="3505296"/>
                </a:cubicBezTo>
                <a:cubicBezTo>
                  <a:pt x="411767" y="3532633"/>
                  <a:pt x="403194" y="3538633"/>
                  <a:pt x="391098" y="3575209"/>
                </a:cubicBezTo>
                <a:cubicBezTo>
                  <a:pt x="382535" y="3602565"/>
                  <a:pt x="376762" y="3630711"/>
                  <a:pt x="373857" y="3659220"/>
                </a:cubicBezTo>
                <a:cubicBezTo>
                  <a:pt x="368933" y="3698987"/>
                  <a:pt x="367018" y="3739077"/>
                  <a:pt x="368142" y="3779139"/>
                </a:cubicBezTo>
                <a:cubicBezTo>
                  <a:pt x="368409" y="3855844"/>
                  <a:pt x="360075" y="3932330"/>
                  <a:pt x="343282" y="4007168"/>
                </a:cubicBezTo>
                <a:cubicBezTo>
                  <a:pt x="320612" y="4118420"/>
                  <a:pt x="296990" y="4137184"/>
                  <a:pt x="283941" y="4241007"/>
                </a:cubicBezTo>
                <a:cubicBezTo>
                  <a:pt x="278788" y="4282069"/>
                  <a:pt x="276883" y="4323474"/>
                  <a:pt x="278226" y="4364832"/>
                </a:cubicBezTo>
                <a:cubicBezTo>
                  <a:pt x="197921" y="4384301"/>
                  <a:pt x="113777" y="4380996"/>
                  <a:pt x="35244" y="4355307"/>
                </a:cubicBezTo>
                <a:cubicBezTo>
                  <a:pt x="50817" y="4255466"/>
                  <a:pt x="56589" y="4154329"/>
                  <a:pt x="52484" y="4053364"/>
                </a:cubicBezTo>
                <a:cubicBezTo>
                  <a:pt x="49626" y="3981260"/>
                  <a:pt x="44769" y="3983355"/>
                  <a:pt x="39149" y="3875437"/>
                </a:cubicBezTo>
                <a:cubicBezTo>
                  <a:pt x="29624" y="3700463"/>
                  <a:pt x="25433" y="3612928"/>
                  <a:pt x="48674" y="3543491"/>
                </a:cubicBezTo>
                <a:cubicBezTo>
                  <a:pt x="63838" y="3505077"/>
                  <a:pt x="73458" y="3464700"/>
                  <a:pt x="77249" y="3423571"/>
                </a:cubicBezTo>
                <a:cubicBezTo>
                  <a:pt x="81059" y="3375660"/>
                  <a:pt x="72677" y="3366802"/>
                  <a:pt x="71534" y="3315558"/>
                </a:cubicBezTo>
                <a:cubicBezTo>
                  <a:pt x="69438" y="3226785"/>
                  <a:pt x="93632" y="3209544"/>
                  <a:pt x="100109" y="3107627"/>
                </a:cubicBezTo>
                <a:cubicBezTo>
                  <a:pt x="103442" y="3056573"/>
                  <a:pt x="97632" y="3057144"/>
                  <a:pt x="96965" y="2980373"/>
                </a:cubicBezTo>
                <a:cubicBezTo>
                  <a:pt x="96108" y="2889885"/>
                  <a:pt x="103728" y="2836926"/>
                  <a:pt x="109729" y="2767108"/>
                </a:cubicBezTo>
                <a:cubicBezTo>
                  <a:pt x="121635" y="2626614"/>
                  <a:pt x="107824" y="2638044"/>
                  <a:pt x="117349" y="2428494"/>
                </a:cubicBezTo>
                <a:cubicBezTo>
                  <a:pt x="125350" y="2243804"/>
                  <a:pt x="138780" y="2168271"/>
                  <a:pt x="142876" y="2145888"/>
                </a:cubicBezTo>
                <a:cubicBezTo>
                  <a:pt x="151544" y="2098834"/>
                  <a:pt x="160211" y="2065116"/>
                  <a:pt x="175356" y="2007204"/>
                </a:cubicBezTo>
                <a:cubicBezTo>
                  <a:pt x="185548" y="1968627"/>
                  <a:pt x="193358" y="1938719"/>
                  <a:pt x="197645" y="1922526"/>
                </a:cubicBezTo>
                <a:cubicBezTo>
                  <a:pt x="266482" y="1918335"/>
                  <a:pt x="337281" y="1915163"/>
                  <a:pt x="410052" y="1913001"/>
                </a:cubicBezTo>
                <a:cubicBezTo>
                  <a:pt x="488091" y="1911734"/>
                  <a:pt x="563976" y="1910839"/>
                  <a:pt x="637700" y="1910334"/>
                </a:cubicBezTo>
                <a:close/>
                <a:moveTo>
                  <a:pt x="1276922" y="1423607"/>
                </a:moveTo>
                <a:cubicBezTo>
                  <a:pt x="1277027" y="1445695"/>
                  <a:pt x="1274179" y="1467708"/>
                  <a:pt x="1268445" y="1489044"/>
                </a:cubicBezTo>
                <a:cubicBezTo>
                  <a:pt x="1260463" y="1516923"/>
                  <a:pt x="1248223" y="1543393"/>
                  <a:pt x="1232155" y="1567530"/>
                </a:cubicBezTo>
                <a:cubicBezTo>
                  <a:pt x="1213009" y="1599153"/>
                  <a:pt x="1203484" y="1614964"/>
                  <a:pt x="1186149" y="1626775"/>
                </a:cubicBezTo>
                <a:cubicBezTo>
                  <a:pt x="1166966" y="1639358"/>
                  <a:pt x="1144410" y="1645806"/>
                  <a:pt x="1121474" y="1645254"/>
                </a:cubicBezTo>
                <a:cubicBezTo>
                  <a:pt x="1110825" y="1645216"/>
                  <a:pt x="1100205" y="1644168"/>
                  <a:pt x="1089756" y="1642111"/>
                </a:cubicBezTo>
                <a:cubicBezTo>
                  <a:pt x="1084898" y="1582579"/>
                  <a:pt x="1080707" y="1523143"/>
                  <a:pt x="1077945" y="1463612"/>
                </a:cubicBezTo>
                <a:cubicBezTo>
                  <a:pt x="1093280" y="1466089"/>
                  <a:pt x="1108796" y="1467327"/>
                  <a:pt x="1124332" y="1467327"/>
                </a:cubicBezTo>
                <a:lnTo>
                  <a:pt x="1124522" y="1467232"/>
                </a:lnTo>
                <a:cubicBezTo>
                  <a:pt x="1178386" y="1467127"/>
                  <a:pt x="1231164" y="1452020"/>
                  <a:pt x="1276922" y="1423607"/>
                </a:cubicBezTo>
                <a:close/>
                <a:moveTo>
                  <a:pt x="521018" y="899066"/>
                </a:moveTo>
                <a:cubicBezTo>
                  <a:pt x="535401" y="899066"/>
                  <a:pt x="544259" y="911638"/>
                  <a:pt x="544259" y="933356"/>
                </a:cubicBezTo>
                <a:cubicBezTo>
                  <a:pt x="544259" y="955073"/>
                  <a:pt x="535305" y="968693"/>
                  <a:pt x="521018" y="968693"/>
                </a:cubicBezTo>
                <a:cubicBezTo>
                  <a:pt x="506730" y="968693"/>
                  <a:pt x="497872" y="955167"/>
                  <a:pt x="497872" y="933356"/>
                </a:cubicBezTo>
                <a:cubicBezTo>
                  <a:pt x="497872" y="911543"/>
                  <a:pt x="506730" y="899066"/>
                  <a:pt x="521018" y="899066"/>
                </a:cubicBezTo>
                <a:close/>
                <a:moveTo>
                  <a:pt x="635604" y="897352"/>
                </a:moveTo>
                <a:lnTo>
                  <a:pt x="636270" y="897352"/>
                </a:lnTo>
                <a:cubicBezTo>
                  <a:pt x="639223" y="909543"/>
                  <a:pt x="642176" y="924116"/>
                  <a:pt x="645129" y="935452"/>
                </a:cubicBezTo>
                <a:lnTo>
                  <a:pt x="647129" y="943738"/>
                </a:lnTo>
                <a:lnTo>
                  <a:pt x="625126" y="943738"/>
                </a:lnTo>
                <a:lnTo>
                  <a:pt x="627126" y="935452"/>
                </a:lnTo>
                <a:cubicBezTo>
                  <a:pt x="630079" y="923831"/>
                  <a:pt x="633032" y="909448"/>
                  <a:pt x="635604" y="897352"/>
                </a:cubicBezTo>
                <a:close/>
                <a:moveTo>
                  <a:pt x="810006" y="874014"/>
                </a:moveTo>
                <a:lnTo>
                  <a:pt x="810006" y="993743"/>
                </a:lnTo>
                <a:lnTo>
                  <a:pt x="841439" y="993743"/>
                </a:lnTo>
                <a:lnTo>
                  <a:pt x="841439" y="946118"/>
                </a:lnTo>
                <a:lnTo>
                  <a:pt x="877348" y="946118"/>
                </a:lnTo>
                <a:lnTo>
                  <a:pt x="877348" y="993743"/>
                </a:lnTo>
                <a:lnTo>
                  <a:pt x="908971" y="993743"/>
                </a:lnTo>
                <a:lnTo>
                  <a:pt x="909066" y="874014"/>
                </a:lnTo>
                <a:lnTo>
                  <a:pt x="877443" y="874014"/>
                </a:lnTo>
                <a:lnTo>
                  <a:pt x="877443" y="918591"/>
                </a:lnTo>
                <a:lnTo>
                  <a:pt x="841724" y="918591"/>
                </a:lnTo>
                <a:lnTo>
                  <a:pt x="841724" y="874014"/>
                </a:lnTo>
                <a:close/>
                <a:moveTo>
                  <a:pt x="617792" y="874014"/>
                </a:moveTo>
                <a:lnTo>
                  <a:pt x="581406" y="993743"/>
                </a:lnTo>
                <a:lnTo>
                  <a:pt x="613601" y="993743"/>
                </a:lnTo>
                <a:lnTo>
                  <a:pt x="619506" y="968311"/>
                </a:lnTo>
                <a:lnTo>
                  <a:pt x="652844" y="968311"/>
                </a:lnTo>
                <a:lnTo>
                  <a:pt x="658749" y="993743"/>
                </a:lnTo>
                <a:lnTo>
                  <a:pt x="692372" y="993743"/>
                </a:lnTo>
                <a:lnTo>
                  <a:pt x="655892" y="874014"/>
                </a:lnTo>
                <a:close/>
                <a:moveTo>
                  <a:pt x="754666" y="871823"/>
                </a:moveTo>
                <a:cubicBezTo>
                  <a:pt x="724472" y="871823"/>
                  <a:pt x="696849" y="893921"/>
                  <a:pt x="696849" y="934784"/>
                </a:cubicBezTo>
                <a:cubicBezTo>
                  <a:pt x="696849" y="955215"/>
                  <a:pt x="703493" y="970502"/>
                  <a:pt x="713958" y="980682"/>
                </a:cubicBezTo>
                <a:lnTo>
                  <a:pt x="753896" y="995895"/>
                </a:lnTo>
                <a:lnTo>
                  <a:pt x="753809" y="995934"/>
                </a:lnTo>
                <a:lnTo>
                  <a:pt x="753999" y="995934"/>
                </a:lnTo>
                <a:lnTo>
                  <a:pt x="753896" y="995895"/>
                </a:lnTo>
                <a:lnTo>
                  <a:pt x="793337" y="978217"/>
                </a:lnTo>
                <a:lnTo>
                  <a:pt x="776764" y="958310"/>
                </a:lnTo>
                <a:cubicBezTo>
                  <a:pt x="771306" y="964673"/>
                  <a:pt x="763419" y="968435"/>
                  <a:pt x="755047" y="968692"/>
                </a:cubicBezTo>
                <a:cubicBezTo>
                  <a:pt x="739616" y="968692"/>
                  <a:pt x="729329" y="955357"/>
                  <a:pt x="729329" y="933640"/>
                </a:cubicBezTo>
                <a:cubicBezTo>
                  <a:pt x="729329" y="911923"/>
                  <a:pt x="741426" y="899066"/>
                  <a:pt x="755428" y="899066"/>
                </a:cubicBezTo>
                <a:cubicBezTo>
                  <a:pt x="762953" y="899350"/>
                  <a:pt x="770087" y="902522"/>
                  <a:pt x="775335" y="907923"/>
                </a:cubicBezTo>
                <a:lnTo>
                  <a:pt x="791909" y="887636"/>
                </a:lnTo>
                <a:cubicBezTo>
                  <a:pt x="782088" y="877624"/>
                  <a:pt x="768687" y="871937"/>
                  <a:pt x="754666" y="871823"/>
                </a:cubicBezTo>
                <a:close/>
                <a:moveTo>
                  <a:pt x="521018" y="871823"/>
                </a:moveTo>
                <a:cubicBezTo>
                  <a:pt x="487966" y="871823"/>
                  <a:pt x="465487" y="894016"/>
                  <a:pt x="465487" y="933356"/>
                </a:cubicBezTo>
                <a:cubicBezTo>
                  <a:pt x="465487" y="972693"/>
                  <a:pt x="487966" y="995934"/>
                  <a:pt x="521018" y="995934"/>
                </a:cubicBezTo>
                <a:cubicBezTo>
                  <a:pt x="554165" y="995934"/>
                  <a:pt x="576644" y="972597"/>
                  <a:pt x="576644" y="933356"/>
                </a:cubicBezTo>
                <a:cubicBezTo>
                  <a:pt x="576644" y="894113"/>
                  <a:pt x="554069" y="871823"/>
                  <a:pt x="521018" y="871823"/>
                </a:cubicBezTo>
                <a:close/>
                <a:moveTo>
                  <a:pt x="422719" y="871823"/>
                </a:moveTo>
                <a:cubicBezTo>
                  <a:pt x="392525" y="871823"/>
                  <a:pt x="364903" y="893921"/>
                  <a:pt x="364903" y="934784"/>
                </a:cubicBezTo>
                <a:cubicBezTo>
                  <a:pt x="364903" y="975646"/>
                  <a:pt x="391478" y="995934"/>
                  <a:pt x="422053" y="995934"/>
                </a:cubicBezTo>
                <a:cubicBezTo>
                  <a:pt x="437159" y="996239"/>
                  <a:pt x="451609" y="989733"/>
                  <a:pt x="461391" y="978217"/>
                </a:cubicBezTo>
                <a:lnTo>
                  <a:pt x="444818" y="958310"/>
                </a:lnTo>
                <a:cubicBezTo>
                  <a:pt x="439360" y="964673"/>
                  <a:pt x="431473" y="968435"/>
                  <a:pt x="423101" y="968692"/>
                </a:cubicBezTo>
                <a:cubicBezTo>
                  <a:pt x="407670" y="968692"/>
                  <a:pt x="397288" y="955357"/>
                  <a:pt x="397288" y="933640"/>
                </a:cubicBezTo>
                <a:cubicBezTo>
                  <a:pt x="397288" y="911923"/>
                  <a:pt x="409480" y="899066"/>
                  <a:pt x="423482" y="899066"/>
                </a:cubicBezTo>
                <a:cubicBezTo>
                  <a:pt x="431006" y="899350"/>
                  <a:pt x="438140" y="902522"/>
                  <a:pt x="443389" y="907923"/>
                </a:cubicBezTo>
                <a:lnTo>
                  <a:pt x="459962" y="887636"/>
                </a:lnTo>
                <a:cubicBezTo>
                  <a:pt x="450132" y="877644"/>
                  <a:pt x="436740" y="871956"/>
                  <a:pt x="422719" y="871823"/>
                </a:cubicBezTo>
                <a:close/>
                <a:moveTo>
                  <a:pt x="460153" y="630269"/>
                </a:moveTo>
                <a:cubicBezTo>
                  <a:pt x="486594" y="639326"/>
                  <a:pt x="513874" y="645708"/>
                  <a:pt x="541592" y="649319"/>
                </a:cubicBezTo>
                <a:cubicBezTo>
                  <a:pt x="572919" y="652947"/>
                  <a:pt x="604447" y="654538"/>
                  <a:pt x="635984" y="654082"/>
                </a:cubicBezTo>
                <a:lnTo>
                  <a:pt x="649034" y="654082"/>
                </a:lnTo>
                <a:cubicBezTo>
                  <a:pt x="712451" y="653177"/>
                  <a:pt x="775602" y="645837"/>
                  <a:pt x="837533" y="632174"/>
                </a:cubicBezTo>
                <a:cubicBezTo>
                  <a:pt x="853726" y="633820"/>
                  <a:pt x="869690" y="637206"/>
                  <a:pt x="885158" y="642271"/>
                </a:cubicBezTo>
                <a:cubicBezTo>
                  <a:pt x="903732" y="648435"/>
                  <a:pt x="921391" y="657086"/>
                  <a:pt x="937641" y="667988"/>
                </a:cubicBezTo>
                <a:cubicBezTo>
                  <a:pt x="953576" y="674529"/>
                  <a:pt x="969864" y="681674"/>
                  <a:pt x="986504" y="689420"/>
                </a:cubicBezTo>
                <a:cubicBezTo>
                  <a:pt x="1030510" y="710012"/>
                  <a:pt x="1073106" y="733454"/>
                  <a:pt x="1114044" y="759619"/>
                </a:cubicBezTo>
                <a:cubicBezTo>
                  <a:pt x="1144772" y="768496"/>
                  <a:pt x="1172823" y="784861"/>
                  <a:pt x="1195673" y="807244"/>
                </a:cubicBezTo>
                <a:cubicBezTo>
                  <a:pt x="1224534" y="835819"/>
                  <a:pt x="1235964" y="866965"/>
                  <a:pt x="1254252" y="916973"/>
                </a:cubicBezTo>
                <a:cubicBezTo>
                  <a:pt x="1265339" y="946804"/>
                  <a:pt x="1273874" y="977522"/>
                  <a:pt x="1279779" y="1008792"/>
                </a:cubicBezTo>
                <a:cubicBezTo>
                  <a:pt x="1288409" y="1058465"/>
                  <a:pt x="1291000" y="1108996"/>
                  <a:pt x="1287494" y="1159288"/>
                </a:cubicBezTo>
                <a:cubicBezTo>
                  <a:pt x="1284723" y="1236288"/>
                  <a:pt x="1287037" y="1313383"/>
                  <a:pt x="1294448" y="1390078"/>
                </a:cubicBezTo>
                <a:cubicBezTo>
                  <a:pt x="1288256" y="1395126"/>
                  <a:pt x="1281779" y="1400746"/>
                  <a:pt x="1275398" y="1405318"/>
                </a:cubicBezTo>
                <a:cubicBezTo>
                  <a:pt x="1250690" y="1419634"/>
                  <a:pt x="1224772" y="1431779"/>
                  <a:pt x="1197959" y="1441609"/>
                </a:cubicBezTo>
                <a:cubicBezTo>
                  <a:pt x="1158488" y="1452715"/>
                  <a:pt x="1117035" y="1454896"/>
                  <a:pt x="1076611" y="1447990"/>
                </a:cubicBezTo>
                <a:cubicBezTo>
                  <a:pt x="1075468" y="1420272"/>
                  <a:pt x="1074134" y="1392459"/>
                  <a:pt x="1074134" y="1364647"/>
                </a:cubicBezTo>
                <a:cubicBezTo>
                  <a:pt x="1073753" y="1303877"/>
                  <a:pt x="1071086" y="1240536"/>
                  <a:pt x="1085183" y="1181481"/>
                </a:cubicBezTo>
                <a:cubicBezTo>
                  <a:pt x="1092899" y="1151858"/>
                  <a:pt x="1107948" y="1124236"/>
                  <a:pt x="1117473" y="1094708"/>
                </a:cubicBezTo>
                <a:cubicBezTo>
                  <a:pt x="1136656" y="1034634"/>
                  <a:pt x="1140428" y="970692"/>
                  <a:pt x="1128427" y="908780"/>
                </a:cubicBezTo>
                <a:cubicBezTo>
                  <a:pt x="1134123" y="970312"/>
                  <a:pt x="1126417" y="1032338"/>
                  <a:pt x="1105853" y="1090612"/>
                </a:cubicBezTo>
                <a:cubicBezTo>
                  <a:pt x="1099661" y="1107091"/>
                  <a:pt x="1091756" y="1123378"/>
                  <a:pt x="1084612" y="1140142"/>
                </a:cubicBezTo>
                <a:cubicBezTo>
                  <a:pt x="1089298" y="1076782"/>
                  <a:pt x="1077068" y="1013307"/>
                  <a:pt x="1049179" y="956214"/>
                </a:cubicBezTo>
                <a:cubicBezTo>
                  <a:pt x="1064257" y="1027842"/>
                  <a:pt x="1071858" y="1100852"/>
                  <a:pt x="1071848" y="1174051"/>
                </a:cubicBezTo>
                <a:lnTo>
                  <a:pt x="1070991" y="1177099"/>
                </a:lnTo>
                <a:cubicBezTo>
                  <a:pt x="1063504" y="1207865"/>
                  <a:pt x="1059447" y="1239364"/>
                  <a:pt x="1058894" y="1271016"/>
                </a:cubicBezTo>
                <a:cubicBezTo>
                  <a:pt x="1057751" y="1329242"/>
                  <a:pt x="1059371" y="1387249"/>
                  <a:pt x="1063752" y="1445038"/>
                </a:cubicBezTo>
                <a:cubicBezTo>
                  <a:pt x="1064133" y="1450467"/>
                  <a:pt x="1064609" y="1455896"/>
                  <a:pt x="1064990" y="1461325"/>
                </a:cubicBezTo>
                <a:cubicBezTo>
                  <a:pt x="1070039" y="1522190"/>
                  <a:pt x="1078230" y="1582579"/>
                  <a:pt x="1089089" y="1642300"/>
                </a:cubicBezTo>
                <a:cubicBezTo>
                  <a:pt x="1084898" y="1668113"/>
                  <a:pt x="1081278" y="1696212"/>
                  <a:pt x="1078611" y="1725263"/>
                </a:cubicBezTo>
                <a:cubicBezTo>
                  <a:pt x="1073220" y="1783747"/>
                  <a:pt x="1072105" y="1842544"/>
                  <a:pt x="1075277" y="1901190"/>
                </a:cubicBezTo>
                <a:cubicBezTo>
                  <a:pt x="1019908" y="1896551"/>
                  <a:pt x="962339" y="1893189"/>
                  <a:pt x="902589" y="1891093"/>
                </a:cubicBezTo>
                <a:cubicBezTo>
                  <a:pt x="813626" y="1888045"/>
                  <a:pt x="728853" y="1888331"/>
                  <a:pt x="648843" y="1891093"/>
                </a:cubicBezTo>
                <a:lnTo>
                  <a:pt x="646271" y="1891093"/>
                </a:lnTo>
                <a:cubicBezTo>
                  <a:pt x="565785" y="1888617"/>
                  <a:pt x="481108" y="1888331"/>
                  <a:pt x="392525" y="1891093"/>
                </a:cubicBezTo>
                <a:cubicBezTo>
                  <a:pt x="325565" y="1893094"/>
                  <a:pt x="260794" y="1896618"/>
                  <a:pt x="198692" y="1901285"/>
                </a:cubicBezTo>
                <a:cubicBezTo>
                  <a:pt x="209717" y="1858956"/>
                  <a:pt x="215856" y="1815653"/>
                  <a:pt x="217085" y="1772211"/>
                </a:cubicBezTo>
                <a:lnTo>
                  <a:pt x="206037" y="1642434"/>
                </a:lnTo>
                <a:lnTo>
                  <a:pt x="162938" y="1644920"/>
                </a:lnTo>
                <a:cubicBezTo>
                  <a:pt x="145757" y="1643539"/>
                  <a:pt x="127064" y="1638776"/>
                  <a:pt x="110110" y="1627156"/>
                </a:cubicBezTo>
                <a:cubicBezTo>
                  <a:pt x="92679" y="1615536"/>
                  <a:pt x="83154" y="1599534"/>
                  <a:pt x="64104" y="1567911"/>
                </a:cubicBezTo>
                <a:cubicBezTo>
                  <a:pt x="48112" y="1543737"/>
                  <a:pt x="35872" y="1517266"/>
                  <a:pt x="27814" y="1489425"/>
                </a:cubicBezTo>
                <a:cubicBezTo>
                  <a:pt x="22032" y="1467679"/>
                  <a:pt x="19213" y="1445248"/>
                  <a:pt x="19432" y="1422750"/>
                </a:cubicBezTo>
                <a:cubicBezTo>
                  <a:pt x="65123" y="1451334"/>
                  <a:pt x="117939" y="1466479"/>
                  <a:pt x="171832" y="1466470"/>
                </a:cubicBezTo>
                <a:cubicBezTo>
                  <a:pt x="187481" y="1466613"/>
                  <a:pt x="203122" y="1465498"/>
                  <a:pt x="218600" y="1463136"/>
                </a:cubicBezTo>
                <a:lnTo>
                  <a:pt x="207368" y="1632236"/>
                </a:lnTo>
                <a:lnTo>
                  <a:pt x="230219" y="1460849"/>
                </a:lnTo>
                <a:cubicBezTo>
                  <a:pt x="230791" y="1455325"/>
                  <a:pt x="231553" y="1449895"/>
                  <a:pt x="231553" y="1444371"/>
                </a:cubicBezTo>
                <a:cubicBezTo>
                  <a:pt x="236001" y="1386525"/>
                  <a:pt x="237649" y="1328547"/>
                  <a:pt x="236506" y="1270444"/>
                </a:cubicBezTo>
                <a:cubicBezTo>
                  <a:pt x="235963" y="1238783"/>
                  <a:pt x="231905" y="1207293"/>
                  <a:pt x="224409" y="1176528"/>
                </a:cubicBezTo>
                <a:cubicBezTo>
                  <a:pt x="224028" y="1175575"/>
                  <a:pt x="223456" y="1174623"/>
                  <a:pt x="223456" y="1173575"/>
                </a:cubicBezTo>
                <a:cubicBezTo>
                  <a:pt x="223323" y="1100518"/>
                  <a:pt x="230762" y="1027643"/>
                  <a:pt x="245650" y="956119"/>
                </a:cubicBezTo>
                <a:cubicBezTo>
                  <a:pt x="217713" y="1013164"/>
                  <a:pt x="205483" y="1076611"/>
                  <a:pt x="210217" y="1139952"/>
                </a:cubicBezTo>
                <a:cubicBezTo>
                  <a:pt x="203073" y="1123092"/>
                  <a:pt x="195263" y="1106900"/>
                  <a:pt x="188976" y="1090422"/>
                </a:cubicBezTo>
                <a:cubicBezTo>
                  <a:pt x="168412" y="1032148"/>
                  <a:pt x="160706" y="970121"/>
                  <a:pt x="166402" y="908591"/>
                </a:cubicBezTo>
                <a:cubicBezTo>
                  <a:pt x="154400" y="970502"/>
                  <a:pt x="158172" y="1034443"/>
                  <a:pt x="177356" y="1094517"/>
                </a:cubicBezTo>
                <a:cubicBezTo>
                  <a:pt x="187071" y="1124045"/>
                  <a:pt x="201930" y="1151477"/>
                  <a:pt x="209645" y="1181195"/>
                </a:cubicBezTo>
                <a:cubicBezTo>
                  <a:pt x="223742" y="1240631"/>
                  <a:pt x="220694" y="1303687"/>
                  <a:pt x="220694" y="1364456"/>
                </a:cubicBezTo>
                <a:cubicBezTo>
                  <a:pt x="220313" y="1392202"/>
                  <a:pt x="219485" y="1419958"/>
                  <a:pt x="218218" y="1447705"/>
                </a:cubicBezTo>
                <a:cubicBezTo>
                  <a:pt x="147295" y="1460039"/>
                  <a:pt x="74362" y="1443923"/>
                  <a:pt x="15240" y="1402842"/>
                </a:cubicBezTo>
                <a:lnTo>
                  <a:pt x="0" y="1390650"/>
                </a:lnTo>
                <a:cubicBezTo>
                  <a:pt x="7458" y="1313964"/>
                  <a:pt x="9782" y="1236859"/>
                  <a:pt x="6953" y="1159859"/>
                </a:cubicBezTo>
                <a:cubicBezTo>
                  <a:pt x="3505" y="1109567"/>
                  <a:pt x="6086" y="1059037"/>
                  <a:pt x="14669" y="1009364"/>
                </a:cubicBezTo>
                <a:cubicBezTo>
                  <a:pt x="20622" y="978103"/>
                  <a:pt x="29156" y="947394"/>
                  <a:pt x="40196" y="917543"/>
                </a:cubicBezTo>
                <a:cubicBezTo>
                  <a:pt x="58579" y="867537"/>
                  <a:pt x="70294" y="836390"/>
                  <a:pt x="98869" y="807815"/>
                </a:cubicBezTo>
                <a:cubicBezTo>
                  <a:pt x="121663" y="785403"/>
                  <a:pt x="149685" y="769039"/>
                  <a:pt x="180404" y="760190"/>
                </a:cubicBezTo>
                <a:cubicBezTo>
                  <a:pt x="221351" y="734053"/>
                  <a:pt x="263957" y="710603"/>
                  <a:pt x="307943" y="689991"/>
                </a:cubicBezTo>
                <a:cubicBezTo>
                  <a:pt x="330422" y="679037"/>
                  <a:pt x="352425" y="669702"/>
                  <a:pt x="373570" y="661417"/>
                </a:cubicBezTo>
                <a:cubicBezTo>
                  <a:pt x="388353" y="653555"/>
                  <a:pt x="403698" y="646806"/>
                  <a:pt x="419481" y="641223"/>
                </a:cubicBezTo>
                <a:cubicBezTo>
                  <a:pt x="432787" y="636706"/>
                  <a:pt x="446380" y="633047"/>
                  <a:pt x="460153" y="630269"/>
                </a:cubicBezTo>
                <a:close/>
                <a:moveTo>
                  <a:pt x="648082" y="563976"/>
                </a:moveTo>
                <a:cubicBezTo>
                  <a:pt x="661216" y="563799"/>
                  <a:pt x="674351" y="564372"/>
                  <a:pt x="687420" y="565691"/>
                </a:cubicBezTo>
                <a:cubicBezTo>
                  <a:pt x="700955" y="567114"/>
                  <a:pt x="714404" y="569277"/>
                  <a:pt x="727711" y="572167"/>
                </a:cubicBezTo>
                <a:cubicBezTo>
                  <a:pt x="754123" y="577648"/>
                  <a:pt x="780060" y="585263"/>
                  <a:pt x="805244" y="594932"/>
                </a:cubicBezTo>
                <a:cubicBezTo>
                  <a:pt x="811750" y="599571"/>
                  <a:pt x="817608" y="605048"/>
                  <a:pt x="822675" y="611219"/>
                </a:cubicBezTo>
                <a:cubicBezTo>
                  <a:pt x="823513" y="612073"/>
                  <a:pt x="824284" y="612997"/>
                  <a:pt x="824961" y="613982"/>
                </a:cubicBezTo>
                <a:cubicBezTo>
                  <a:pt x="767211" y="626140"/>
                  <a:pt x="708422" y="632680"/>
                  <a:pt x="649415" y="633509"/>
                </a:cubicBezTo>
                <a:cubicBezTo>
                  <a:pt x="588722" y="634369"/>
                  <a:pt x="528095" y="629168"/>
                  <a:pt x="468440" y="617983"/>
                </a:cubicBezTo>
                <a:cubicBezTo>
                  <a:pt x="470021" y="615632"/>
                  <a:pt x="471745" y="613375"/>
                  <a:pt x="473583" y="611219"/>
                </a:cubicBezTo>
                <a:cubicBezTo>
                  <a:pt x="478660" y="605019"/>
                  <a:pt x="484556" y="599541"/>
                  <a:pt x="491110" y="594932"/>
                </a:cubicBezTo>
                <a:lnTo>
                  <a:pt x="491110" y="593693"/>
                </a:lnTo>
                <a:cubicBezTo>
                  <a:pt x="516332" y="584164"/>
                  <a:pt x="542297" y="576742"/>
                  <a:pt x="568738" y="571501"/>
                </a:cubicBezTo>
                <a:cubicBezTo>
                  <a:pt x="594865" y="566342"/>
                  <a:pt x="621450" y="563820"/>
                  <a:pt x="648082" y="563976"/>
                </a:cubicBezTo>
                <a:close/>
                <a:moveTo>
                  <a:pt x="813626" y="312896"/>
                </a:moveTo>
                <a:cubicBezTo>
                  <a:pt x="809149" y="337090"/>
                  <a:pt x="803815" y="363379"/>
                  <a:pt x="798195" y="387764"/>
                </a:cubicBezTo>
                <a:cubicBezTo>
                  <a:pt x="795462" y="400116"/>
                  <a:pt x="791890" y="412272"/>
                  <a:pt x="787527" y="424148"/>
                </a:cubicBezTo>
                <a:cubicBezTo>
                  <a:pt x="781479" y="440666"/>
                  <a:pt x="773954" y="456605"/>
                  <a:pt x="765048" y="471774"/>
                </a:cubicBezTo>
                <a:cubicBezTo>
                  <a:pt x="688648" y="456211"/>
                  <a:pt x="609895" y="456211"/>
                  <a:pt x="533495" y="471774"/>
                </a:cubicBezTo>
                <a:cubicBezTo>
                  <a:pt x="527971" y="458820"/>
                  <a:pt x="522732" y="445485"/>
                  <a:pt x="517779" y="432244"/>
                </a:cubicBezTo>
                <a:cubicBezTo>
                  <a:pt x="511207" y="414718"/>
                  <a:pt x="504730" y="395383"/>
                  <a:pt x="500349" y="380714"/>
                </a:cubicBezTo>
                <a:cubicBezTo>
                  <a:pt x="495338" y="363408"/>
                  <a:pt x="491204" y="345860"/>
                  <a:pt x="487966" y="328137"/>
                </a:cubicBezTo>
                <a:cubicBezTo>
                  <a:pt x="499510" y="341484"/>
                  <a:pt x="513312" y="352704"/>
                  <a:pt x="528733" y="361284"/>
                </a:cubicBezTo>
                <a:cubicBezTo>
                  <a:pt x="546640" y="371144"/>
                  <a:pt x="565890" y="378333"/>
                  <a:pt x="585883" y="382619"/>
                </a:cubicBezTo>
                <a:cubicBezTo>
                  <a:pt x="595741" y="384831"/>
                  <a:pt x="605733" y="386390"/>
                  <a:pt x="615791" y="387286"/>
                </a:cubicBezTo>
                <a:cubicBezTo>
                  <a:pt x="625850" y="388411"/>
                  <a:pt x="635965" y="388921"/>
                  <a:pt x="646081" y="388810"/>
                </a:cubicBezTo>
                <a:cubicBezTo>
                  <a:pt x="666293" y="388793"/>
                  <a:pt x="686429" y="386427"/>
                  <a:pt x="706088" y="381762"/>
                </a:cubicBezTo>
                <a:cubicBezTo>
                  <a:pt x="725862" y="377018"/>
                  <a:pt x="744836" y="369379"/>
                  <a:pt x="762381" y="359092"/>
                </a:cubicBezTo>
                <a:cubicBezTo>
                  <a:pt x="779669" y="348837"/>
                  <a:pt x="795090" y="335729"/>
                  <a:pt x="808006" y="320326"/>
                </a:cubicBezTo>
                <a:cubicBezTo>
                  <a:pt x="810006" y="317944"/>
                  <a:pt x="811816" y="315468"/>
                  <a:pt x="813626" y="312896"/>
                </a:cubicBezTo>
                <a:close/>
                <a:moveTo>
                  <a:pt x="647818" y="247236"/>
                </a:moveTo>
                <a:cubicBezTo>
                  <a:pt x="662759" y="247641"/>
                  <a:pt x="677565" y="253010"/>
                  <a:pt x="689610" y="263273"/>
                </a:cubicBezTo>
                <a:cubicBezTo>
                  <a:pt x="702278" y="274058"/>
                  <a:pt x="710746" y="288965"/>
                  <a:pt x="713518" y="305373"/>
                </a:cubicBezTo>
                <a:cubicBezTo>
                  <a:pt x="692591" y="312123"/>
                  <a:pt x="670741" y="315593"/>
                  <a:pt x="648748" y="315660"/>
                </a:cubicBezTo>
                <a:cubicBezTo>
                  <a:pt x="625088" y="315805"/>
                  <a:pt x="601571" y="312074"/>
                  <a:pt x="579120" y="304611"/>
                </a:cubicBezTo>
                <a:cubicBezTo>
                  <a:pt x="582111" y="287335"/>
                  <a:pt x="591407" y="271788"/>
                  <a:pt x="605219" y="260987"/>
                </a:cubicBezTo>
                <a:cubicBezTo>
                  <a:pt x="617801" y="251391"/>
                  <a:pt x="632877" y="246832"/>
                  <a:pt x="647818" y="247236"/>
                </a:cubicBezTo>
                <a:close/>
                <a:moveTo>
                  <a:pt x="649129" y="231554"/>
                </a:moveTo>
                <a:cubicBezTo>
                  <a:pt x="629603" y="230788"/>
                  <a:pt x="610419" y="236812"/>
                  <a:pt x="594836" y="248602"/>
                </a:cubicBezTo>
                <a:cubicBezTo>
                  <a:pt x="575939" y="263500"/>
                  <a:pt x="563985" y="285505"/>
                  <a:pt x="561785" y="309468"/>
                </a:cubicBezTo>
                <a:lnTo>
                  <a:pt x="561308" y="315468"/>
                </a:lnTo>
                <a:lnTo>
                  <a:pt x="567023" y="317565"/>
                </a:lnTo>
                <a:cubicBezTo>
                  <a:pt x="592569" y="326890"/>
                  <a:pt x="619554" y="331662"/>
                  <a:pt x="646748" y="331662"/>
                </a:cubicBezTo>
                <a:lnTo>
                  <a:pt x="648081" y="331662"/>
                </a:lnTo>
                <a:cubicBezTo>
                  <a:pt x="674046" y="331552"/>
                  <a:pt x="699802" y="327077"/>
                  <a:pt x="724281" y="318421"/>
                </a:cubicBezTo>
                <a:lnTo>
                  <a:pt x="730091" y="316420"/>
                </a:lnTo>
                <a:lnTo>
                  <a:pt x="730091" y="310324"/>
                </a:lnTo>
                <a:cubicBezTo>
                  <a:pt x="728072" y="287472"/>
                  <a:pt x="717204" y="266314"/>
                  <a:pt x="699802" y="251366"/>
                </a:cubicBezTo>
                <a:cubicBezTo>
                  <a:pt x="685533" y="239422"/>
                  <a:pt x="667722" y="232525"/>
                  <a:pt x="649129" y="231744"/>
                </a:cubicBezTo>
                <a:close/>
                <a:moveTo>
                  <a:pt x="763619" y="148399"/>
                </a:moveTo>
                <a:cubicBezTo>
                  <a:pt x="769839" y="175083"/>
                  <a:pt x="769182" y="202907"/>
                  <a:pt x="761714" y="229268"/>
                </a:cubicBezTo>
                <a:lnTo>
                  <a:pt x="761714" y="229077"/>
                </a:lnTo>
                <a:cubicBezTo>
                  <a:pt x="752104" y="203072"/>
                  <a:pt x="733158" y="181578"/>
                  <a:pt x="708565" y="168783"/>
                </a:cubicBezTo>
                <a:cubicBezTo>
                  <a:pt x="732463" y="189148"/>
                  <a:pt x="749160" y="216670"/>
                  <a:pt x="756190" y="247269"/>
                </a:cubicBezTo>
                <a:lnTo>
                  <a:pt x="759524" y="263462"/>
                </a:lnTo>
                <a:lnTo>
                  <a:pt x="766096" y="248127"/>
                </a:lnTo>
                <a:cubicBezTo>
                  <a:pt x="779983" y="216139"/>
                  <a:pt x="779078" y="179659"/>
                  <a:pt x="763619" y="148399"/>
                </a:cubicBezTo>
                <a:close/>
                <a:moveTo>
                  <a:pt x="606266" y="109062"/>
                </a:moveTo>
                <a:lnTo>
                  <a:pt x="587216" y="118587"/>
                </a:lnTo>
                <a:lnTo>
                  <a:pt x="587216" y="118397"/>
                </a:lnTo>
                <a:cubicBezTo>
                  <a:pt x="553336" y="135794"/>
                  <a:pt x="526466" y="164312"/>
                  <a:pt x="511111" y="199169"/>
                </a:cubicBezTo>
                <a:cubicBezTo>
                  <a:pt x="528523" y="175300"/>
                  <a:pt x="550069" y="154750"/>
                  <a:pt x="574739" y="138494"/>
                </a:cubicBezTo>
                <a:cubicBezTo>
                  <a:pt x="561423" y="163628"/>
                  <a:pt x="554860" y="191787"/>
                  <a:pt x="555689" y="220218"/>
                </a:cubicBezTo>
                <a:cubicBezTo>
                  <a:pt x="559013" y="203399"/>
                  <a:pt x="563851" y="186916"/>
                  <a:pt x="570167" y="170975"/>
                </a:cubicBezTo>
                <a:cubicBezTo>
                  <a:pt x="579482" y="148867"/>
                  <a:pt x="591617" y="128058"/>
                  <a:pt x="606266" y="109062"/>
                </a:cubicBezTo>
                <a:close/>
                <a:moveTo>
                  <a:pt x="646652" y="0"/>
                </a:moveTo>
                <a:lnTo>
                  <a:pt x="649224" y="0"/>
                </a:lnTo>
                <a:cubicBezTo>
                  <a:pt x="672637" y="307"/>
                  <a:pt x="695782" y="5059"/>
                  <a:pt x="717423" y="14003"/>
                </a:cubicBezTo>
                <a:cubicBezTo>
                  <a:pt x="745227" y="26818"/>
                  <a:pt x="770001" y="45387"/>
                  <a:pt x="790099" y="68486"/>
                </a:cubicBezTo>
                <a:cubicBezTo>
                  <a:pt x="854011" y="143066"/>
                  <a:pt x="840105" y="251366"/>
                  <a:pt x="837724" y="267749"/>
                </a:cubicBezTo>
                <a:lnTo>
                  <a:pt x="837522" y="268094"/>
                </a:lnTo>
                <a:lnTo>
                  <a:pt x="837152" y="268224"/>
                </a:lnTo>
                <a:lnTo>
                  <a:pt x="836371" y="270063"/>
                </a:lnTo>
                <a:lnTo>
                  <a:pt x="831152" y="278987"/>
                </a:lnTo>
                <a:cubicBezTo>
                  <a:pt x="826808" y="285950"/>
                  <a:pt x="822065" y="292660"/>
                  <a:pt x="816959" y="299085"/>
                </a:cubicBezTo>
                <a:cubicBezTo>
                  <a:pt x="812625" y="304464"/>
                  <a:pt x="807987" y="309584"/>
                  <a:pt x="803053" y="314420"/>
                </a:cubicBezTo>
                <a:cubicBezTo>
                  <a:pt x="789489" y="327950"/>
                  <a:pt x="773897" y="339293"/>
                  <a:pt x="756857" y="348045"/>
                </a:cubicBezTo>
                <a:cubicBezTo>
                  <a:pt x="739902" y="356726"/>
                  <a:pt x="721871" y="363132"/>
                  <a:pt x="703231" y="367095"/>
                </a:cubicBezTo>
                <a:cubicBezTo>
                  <a:pt x="684447" y="371106"/>
                  <a:pt x="665283" y="373054"/>
                  <a:pt x="646081" y="372905"/>
                </a:cubicBezTo>
                <a:cubicBezTo>
                  <a:pt x="626907" y="373194"/>
                  <a:pt x="607752" y="371502"/>
                  <a:pt x="588931" y="367857"/>
                </a:cubicBezTo>
                <a:cubicBezTo>
                  <a:pt x="570205" y="364360"/>
                  <a:pt x="552021" y="358436"/>
                  <a:pt x="534829" y="350235"/>
                </a:cubicBezTo>
                <a:cubicBezTo>
                  <a:pt x="516141" y="341194"/>
                  <a:pt x="499462" y="328499"/>
                  <a:pt x="485775" y="312896"/>
                </a:cubicBezTo>
                <a:cubicBezTo>
                  <a:pt x="480879" y="307477"/>
                  <a:pt x="476421" y="301680"/>
                  <a:pt x="472440" y="295562"/>
                </a:cubicBezTo>
                <a:cubicBezTo>
                  <a:pt x="466744" y="286816"/>
                  <a:pt x="461934" y="277532"/>
                  <a:pt x="458057" y="267843"/>
                </a:cubicBezTo>
                <a:cubicBezTo>
                  <a:pt x="461105" y="282342"/>
                  <a:pt x="466649" y="296201"/>
                  <a:pt x="474440" y="308800"/>
                </a:cubicBezTo>
                <a:cubicBezTo>
                  <a:pt x="478155" y="334028"/>
                  <a:pt x="483565" y="358977"/>
                  <a:pt x="490633" y="383478"/>
                </a:cubicBezTo>
                <a:cubicBezTo>
                  <a:pt x="492919" y="391001"/>
                  <a:pt x="495681" y="399574"/>
                  <a:pt x="498634" y="408528"/>
                </a:cubicBezTo>
                <a:cubicBezTo>
                  <a:pt x="501586" y="417481"/>
                  <a:pt x="504920" y="426816"/>
                  <a:pt x="508159" y="435769"/>
                </a:cubicBezTo>
                <a:cubicBezTo>
                  <a:pt x="513683" y="450532"/>
                  <a:pt x="519589" y="465296"/>
                  <a:pt x="525875" y="479775"/>
                </a:cubicBezTo>
                <a:lnTo>
                  <a:pt x="527590" y="483681"/>
                </a:lnTo>
                <a:lnTo>
                  <a:pt x="531781" y="482822"/>
                </a:lnTo>
                <a:cubicBezTo>
                  <a:pt x="609210" y="466282"/>
                  <a:pt x="689239" y="466055"/>
                  <a:pt x="766763" y="482157"/>
                </a:cubicBezTo>
                <a:lnTo>
                  <a:pt x="770477" y="482917"/>
                </a:lnTo>
                <a:lnTo>
                  <a:pt x="772382" y="479775"/>
                </a:lnTo>
                <a:cubicBezTo>
                  <a:pt x="782498" y="463104"/>
                  <a:pt x="790985" y="445496"/>
                  <a:pt x="797719" y="427196"/>
                </a:cubicBezTo>
                <a:cubicBezTo>
                  <a:pt x="799243" y="423006"/>
                  <a:pt x="800576" y="419005"/>
                  <a:pt x="801815" y="415195"/>
                </a:cubicBezTo>
                <a:cubicBezTo>
                  <a:pt x="805339" y="403955"/>
                  <a:pt x="807434" y="395098"/>
                  <a:pt x="808768" y="389574"/>
                </a:cubicBezTo>
                <a:cubicBezTo>
                  <a:pt x="816674" y="355663"/>
                  <a:pt x="823722" y="318041"/>
                  <a:pt x="829056" y="287274"/>
                </a:cubicBezTo>
                <a:lnTo>
                  <a:pt x="836371" y="270063"/>
                </a:lnTo>
                <a:lnTo>
                  <a:pt x="837522" y="268094"/>
                </a:lnTo>
                <a:lnTo>
                  <a:pt x="854107" y="262224"/>
                </a:lnTo>
                <a:cubicBezTo>
                  <a:pt x="858631" y="264201"/>
                  <a:pt x="862089" y="268012"/>
                  <a:pt x="863632" y="272701"/>
                </a:cubicBezTo>
                <a:cubicBezTo>
                  <a:pt x="866775" y="279749"/>
                  <a:pt x="868680" y="290322"/>
                  <a:pt x="861727" y="315279"/>
                </a:cubicBezTo>
                <a:cubicBezTo>
                  <a:pt x="855821" y="336137"/>
                  <a:pt x="852583" y="335375"/>
                  <a:pt x="848106" y="354426"/>
                </a:cubicBezTo>
                <a:cubicBezTo>
                  <a:pt x="845972" y="364514"/>
                  <a:pt x="844477" y="374726"/>
                  <a:pt x="843629" y="385000"/>
                </a:cubicBezTo>
                <a:cubicBezTo>
                  <a:pt x="842772" y="395383"/>
                  <a:pt x="840962" y="404908"/>
                  <a:pt x="839724" y="414433"/>
                </a:cubicBezTo>
                <a:cubicBezTo>
                  <a:pt x="839838" y="420496"/>
                  <a:pt x="837305" y="426308"/>
                  <a:pt x="832771" y="430341"/>
                </a:cubicBezTo>
                <a:cubicBezTo>
                  <a:pt x="831504" y="431164"/>
                  <a:pt x="830075" y="431715"/>
                  <a:pt x="828580" y="431959"/>
                </a:cubicBezTo>
                <a:cubicBezTo>
                  <a:pt x="822389" y="432721"/>
                  <a:pt x="815054" y="426340"/>
                  <a:pt x="810482" y="416242"/>
                </a:cubicBezTo>
                <a:cubicBezTo>
                  <a:pt x="812987" y="435543"/>
                  <a:pt x="810739" y="455166"/>
                  <a:pt x="803910" y="473392"/>
                </a:cubicBezTo>
                <a:lnTo>
                  <a:pt x="804767" y="594552"/>
                </a:lnTo>
                <a:cubicBezTo>
                  <a:pt x="781888" y="579118"/>
                  <a:pt x="756714" y="567386"/>
                  <a:pt x="730186" y="559784"/>
                </a:cubicBezTo>
                <a:cubicBezTo>
                  <a:pt x="703517" y="551940"/>
                  <a:pt x="675875" y="547900"/>
                  <a:pt x="648081" y="547783"/>
                </a:cubicBezTo>
                <a:cubicBezTo>
                  <a:pt x="634098" y="547894"/>
                  <a:pt x="620125" y="548880"/>
                  <a:pt x="606266" y="550737"/>
                </a:cubicBezTo>
                <a:cubicBezTo>
                  <a:pt x="592531" y="552664"/>
                  <a:pt x="578939" y="555529"/>
                  <a:pt x="565594" y="559309"/>
                </a:cubicBezTo>
                <a:cubicBezTo>
                  <a:pt x="538991" y="566688"/>
                  <a:pt x="513721" y="578229"/>
                  <a:pt x="490728" y="593504"/>
                </a:cubicBezTo>
                <a:cubicBezTo>
                  <a:pt x="491233" y="553562"/>
                  <a:pt x="491490" y="513589"/>
                  <a:pt x="491490" y="473584"/>
                </a:cubicBezTo>
                <a:cubicBezTo>
                  <a:pt x="488347" y="465092"/>
                  <a:pt x="486175" y="456274"/>
                  <a:pt x="485013" y="447295"/>
                </a:cubicBezTo>
                <a:cubicBezTo>
                  <a:pt x="483613" y="436958"/>
                  <a:pt x="483613" y="426484"/>
                  <a:pt x="485013" y="416148"/>
                </a:cubicBezTo>
                <a:cubicBezTo>
                  <a:pt x="480346" y="426244"/>
                  <a:pt x="473107" y="432626"/>
                  <a:pt x="466915" y="431864"/>
                </a:cubicBezTo>
                <a:cubicBezTo>
                  <a:pt x="465392" y="431614"/>
                  <a:pt x="463934" y="431064"/>
                  <a:pt x="462629" y="430244"/>
                </a:cubicBezTo>
                <a:cubicBezTo>
                  <a:pt x="458114" y="426191"/>
                  <a:pt x="455552" y="420404"/>
                  <a:pt x="455581" y="414339"/>
                </a:cubicBezTo>
                <a:cubicBezTo>
                  <a:pt x="454533" y="404527"/>
                  <a:pt x="452628" y="394431"/>
                  <a:pt x="451866" y="384905"/>
                </a:cubicBezTo>
                <a:cubicBezTo>
                  <a:pt x="450761" y="374652"/>
                  <a:pt x="449047" y="364473"/>
                  <a:pt x="446723" y="354426"/>
                </a:cubicBezTo>
                <a:cubicBezTo>
                  <a:pt x="442246" y="335375"/>
                  <a:pt x="439007" y="335948"/>
                  <a:pt x="433007" y="314993"/>
                </a:cubicBezTo>
                <a:cubicBezTo>
                  <a:pt x="425958" y="290037"/>
                  <a:pt x="427958" y="279465"/>
                  <a:pt x="431102" y="272415"/>
                </a:cubicBezTo>
                <a:cubicBezTo>
                  <a:pt x="432616" y="267713"/>
                  <a:pt x="436093" y="263895"/>
                  <a:pt x="440627" y="261938"/>
                </a:cubicBezTo>
                <a:cubicBezTo>
                  <a:pt x="446923" y="260977"/>
                  <a:pt x="453285" y="263228"/>
                  <a:pt x="457581" y="267938"/>
                </a:cubicBezTo>
                <a:cubicBezTo>
                  <a:pt x="455295" y="251556"/>
                  <a:pt x="441293" y="143256"/>
                  <a:pt x="505206" y="68676"/>
                </a:cubicBezTo>
                <a:cubicBezTo>
                  <a:pt x="525475" y="45468"/>
                  <a:pt x="550440" y="26832"/>
                  <a:pt x="578453" y="14003"/>
                </a:cubicBezTo>
                <a:cubicBezTo>
                  <a:pt x="600094" y="5059"/>
                  <a:pt x="623240" y="307"/>
                  <a:pt x="646652" y="0"/>
                </a:cubicBezTo>
                <a:close/>
              </a:path>
            </a:pathLst>
          </a:custGeom>
          <a:solidFill>
            <a:schemeClr val="tx2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>
              <a:solidFill>
                <a:srgbClr val="000000"/>
              </a:solidFill>
              <a:latin typeface="Calibri" panose="020F0502020204030204"/>
            </a:endParaRPr>
          </a:p>
        </p:txBody>
      </p:sp>
    </p:spTree>
    <p:extLst>
      <p:ext uri="{BB962C8B-B14F-4D97-AF65-F5344CB8AC3E}">
        <p14:creationId xmlns:p14="http://schemas.microsoft.com/office/powerpoint/2010/main" val="406473951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767B85DD-1601-0D24-852B-F5D9E24AEF51}"/>
              </a:ext>
            </a:extLst>
          </p:cNvPr>
          <p:cNvSpPr/>
          <p:nvPr/>
        </p:nvSpPr>
        <p:spPr>
          <a:xfrm>
            <a:off x="568776" y="2973037"/>
            <a:ext cx="11400066" cy="79158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1">
            <a:schemeClr val="dk1"/>
          </a:lnRef>
          <a:fillRef idx="2">
            <a:schemeClr val="dk1"/>
          </a:fillRef>
          <a:effectRef idx="1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15" name="Connector: Elbow 114">
            <a:extLst>
              <a:ext uri="{FF2B5EF4-FFF2-40B4-BE49-F238E27FC236}">
                <a16:creationId xmlns:a16="http://schemas.microsoft.com/office/drawing/2014/main" id="{E8F9B7FF-3E27-85D5-DB6C-700EC0E7384B}"/>
              </a:ext>
            </a:extLst>
          </p:cNvPr>
          <p:cNvCxnSpPr>
            <a:cxnSpLocks/>
            <a:stCxn id="85" idx="3"/>
            <a:endCxn id="107" idx="1"/>
          </p:cNvCxnSpPr>
          <p:nvPr/>
        </p:nvCxnSpPr>
        <p:spPr>
          <a:xfrm flipV="1">
            <a:off x="6656616" y="1839746"/>
            <a:ext cx="1151164" cy="4179933"/>
          </a:xfrm>
          <a:prstGeom prst="bentConnector3">
            <a:avLst>
              <a:gd name="adj1" fmla="val 50000"/>
            </a:avLst>
          </a:prstGeom>
          <a:ln w="57150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12" name="TextBox 111">
            <a:extLst>
              <a:ext uri="{FF2B5EF4-FFF2-40B4-BE49-F238E27FC236}">
                <a16:creationId xmlns:a16="http://schemas.microsoft.com/office/drawing/2014/main" id="{740AB32D-F2BB-C6A4-DFDC-80E2CA69938A}"/>
              </a:ext>
            </a:extLst>
          </p:cNvPr>
          <p:cNvSpPr txBox="1"/>
          <p:nvPr/>
        </p:nvSpPr>
        <p:spPr>
          <a:xfrm rot="16200000">
            <a:off x="7025988" y="1649406"/>
            <a:ext cx="1895770" cy="353943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7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Weighted Data</a:t>
            </a:r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F1208D3A-4BA7-2290-4C60-9408F4FA3EB3}"/>
              </a:ext>
            </a:extLst>
          </p:cNvPr>
          <p:cNvSpPr txBox="1"/>
          <p:nvPr/>
        </p:nvSpPr>
        <p:spPr>
          <a:xfrm rot="16200000">
            <a:off x="-358129" y="1681527"/>
            <a:ext cx="1864533" cy="353943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17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Original Data</a:t>
            </a: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0D205545-64F4-A2AD-D04F-06D7782432F1}"/>
              </a:ext>
            </a:extLst>
          </p:cNvPr>
          <p:cNvSpPr/>
          <p:nvPr/>
        </p:nvSpPr>
        <p:spPr>
          <a:xfrm>
            <a:off x="7652662" y="5398012"/>
            <a:ext cx="239485" cy="947407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FFD84448-B62C-2FB2-FE4F-ACC2251532EB}"/>
              </a:ext>
            </a:extLst>
          </p:cNvPr>
          <p:cNvSpPr/>
          <p:nvPr/>
        </p:nvSpPr>
        <p:spPr>
          <a:xfrm>
            <a:off x="7666269" y="3940983"/>
            <a:ext cx="239485" cy="1346634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CBD327E4-FA56-CFCD-504F-57105CC7D030}"/>
              </a:ext>
            </a:extLst>
          </p:cNvPr>
          <p:cNvSpPr/>
          <p:nvPr/>
        </p:nvSpPr>
        <p:spPr>
          <a:xfrm>
            <a:off x="3883482" y="5379914"/>
            <a:ext cx="239485" cy="1326160"/>
          </a:xfrm>
          <a:prstGeom prst="rect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4" name="Rectangle 83">
            <a:extLst>
              <a:ext uri="{FF2B5EF4-FFF2-40B4-BE49-F238E27FC236}">
                <a16:creationId xmlns:a16="http://schemas.microsoft.com/office/drawing/2014/main" id="{4C4AE23C-BE9A-3FFA-1320-4405E451CE3F}"/>
              </a:ext>
            </a:extLst>
          </p:cNvPr>
          <p:cNvSpPr/>
          <p:nvPr/>
        </p:nvSpPr>
        <p:spPr>
          <a:xfrm>
            <a:off x="3886202" y="3919447"/>
            <a:ext cx="239485" cy="1346634"/>
          </a:xfrm>
          <a:prstGeom prst="rect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21A0BD84-3D71-6F18-1F09-67DDF9682E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114" y="-17988"/>
            <a:ext cx="9212529" cy="920905"/>
          </a:xfrm>
        </p:spPr>
        <p:txBody>
          <a:bodyPr>
            <a:normAutofit/>
          </a:bodyPr>
          <a:lstStyle/>
          <a:p>
            <a:r>
              <a:rPr lang="en-US" sz="48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AdaBoost (Adaptive Boosting)</a:t>
            </a:r>
          </a:p>
        </p:txBody>
      </p:sp>
      <p:sp>
        <p:nvSpPr>
          <p:cNvPr id="5" name="Flowchart: Connector 4">
            <a:extLst>
              <a:ext uri="{FF2B5EF4-FFF2-40B4-BE49-F238E27FC236}">
                <a16:creationId xmlns:a16="http://schemas.microsoft.com/office/drawing/2014/main" id="{0E6D8DA8-9A0B-8E77-1AFD-3C3153CD3EA4}"/>
              </a:ext>
            </a:extLst>
          </p:cNvPr>
          <p:cNvSpPr/>
          <p:nvPr/>
        </p:nvSpPr>
        <p:spPr>
          <a:xfrm>
            <a:off x="1434190" y="992967"/>
            <a:ext cx="457200" cy="457200"/>
          </a:xfrm>
          <a:prstGeom prst="flowChartConnector">
            <a:avLst/>
          </a:prstGeom>
          <a:solidFill>
            <a:schemeClr val="accent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lowchart: Connector 5">
            <a:extLst>
              <a:ext uri="{FF2B5EF4-FFF2-40B4-BE49-F238E27FC236}">
                <a16:creationId xmlns:a16="http://schemas.microsoft.com/office/drawing/2014/main" id="{068AB687-4DDF-C408-2236-D9DB6C8DC131}"/>
              </a:ext>
            </a:extLst>
          </p:cNvPr>
          <p:cNvSpPr/>
          <p:nvPr/>
        </p:nvSpPr>
        <p:spPr>
          <a:xfrm>
            <a:off x="2011132" y="992967"/>
            <a:ext cx="457200" cy="457200"/>
          </a:xfrm>
          <a:prstGeom prst="flowChartConnector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Flowchart: Connector 6">
            <a:extLst>
              <a:ext uri="{FF2B5EF4-FFF2-40B4-BE49-F238E27FC236}">
                <a16:creationId xmlns:a16="http://schemas.microsoft.com/office/drawing/2014/main" id="{FF3E960E-0AAD-CEB3-EC5A-680458DEB34F}"/>
              </a:ext>
            </a:extLst>
          </p:cNvPr>
          <p:cNvSpPr/>
          <p:nvPr/>
        </p:nvSpPr>
        <p:spPr>
          <a:xfrm>
            <a:off x="1434190" y="1620433"/>
            <a:ext cx="457200" cy="457200"/>
          </a:xfrm>
          <a:prstGeom prst="flowChartConnector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lowchart: Connector 7">
            <a:extLst>
              <a:ext uri="{FF2B5EF4-FFF2-40B4-BE49-F238E27FC236}">
                <a16:creationId xmlns:a16="http://schemas.microsoft.com/office/drawing/2014/main" id="{2C286101-40FF-17CD-5054-8FBCCB5CA4E2}"/>
              </a:ext>
            </a:extLst>
          </p:cNvPr>
          <p:cNvSpPr/>
          <p:nvPr/>
        </p:nvSpPr>
        <p:spPr>
          <a:xfrm>
            <a:off x="2043790" y="1620433"/>
            <a:ext cx="457200" cy="457200"/>
          </a:xfrm>
          <a:prstGeom prst="flowChartConnector">
            <a:avLst/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lowchart: Connector 8">
            <a:extLst>
              <a:ext uri="{FF2B5EF4-FFF2-40B4-BE49-F238E27FC236}">
                <a16:creationId xmlns:a16="http://schemas.microsoft.com/office/drawing/2014/main" id="{2C70FB35-C13D-82BF-DD0B-438FBE8BAD50}"/>
              </a:ext>
            </a:extLst>
          </p:cNvPr>
          <p:cNvSpPr/>
          <p:nvPr/>
        </p:nvSpPr>
        <p:spPr>
          <a:xfrm>
            <a:off x="1434190" y="2185307"/>
            <a:ext cx="457200" cy="457200"/>
          </a:xfrm>
          <a:prstGeom prst="flowChartConnector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lowchart: Connector 9">
            <a:extLst>
              <a:ext uri="{FF2B5EF4-FFF2-40B4-BE49-F238E27FC236}">
                <a16:creationId xmlns:a16="http://schemas.microsoft.com/office/drawing/2014/main" id="{DA6E8C2E-67C7-CE11-72CA-5F43B6452C34}"/>
              </a:ext>
            </a:extLst>
          </p:cNvPr>
          <p:cNvSpPr/>
          <p:nvPr/>
        </p:nvSpPr>
        <p:spPr>
          <a:xfrm>
            <a:off x="2043790" y="2201636"/>
            <a:ext cx="457200" cy="457200"/>
          </a:xfrm>
          <a:prstGeom prst="flowChartConnector">
            <a:avLst/>
          </a:prstGeom>
          <a:solidFill>
            <a:schemeClr val="accent1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lowchart: Connector 10">
            <a:extLst>
              <a:ext uri="{FF2B5EF4-FFF2-40B4-BE49-F238E27FC236}">
                <a16:creationId xmlns:a16="http://schemas.microsoft.com/office/drawing/2014/main" id="{B234CFF0-109A-4EF5-F90D-4D003F3A333C}"/>
              </a:ext>
            </a:extLst>
          </p:cNvPr>
          <p:cNvSpPr/>
          <p:nvPr/>
        </p:nvSpPr>
        <p:spPr>
          <a:xfrm>
            <a:off x="857248" y="992967"/>
            <a:ext cx="457200" cy="457200"/>
          </a:xfrm>
          <a:prstGeom prst="flowChartConnector">
            <a:avLst/>
          </a:prstGeom>
          <a:solidFill>
            <a:schemeClr val="accent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lowchart: Connector 11">
            <a:extLst>
              <a:ext uri="{FF2B5EF4-FFF2-40B4-BE49-F238E27FC236}">
                <a16:creationId xmlns:a16="http://schemas.microsoft.com/office/drawing/2014/main" id="{2AA3FCFC-E0C1-CDD2-95F6-8574C0CBDE73}"/>
              </a:ext>
            </a:extLst>
          </p:cNvPr>
          <p:cNvSpPr/>
          <p:nvPr/>
        </p:nvSpPr>
        <p:spPr>
          <a:xfrm>
            <a:off x="857248" y="1620433"/>
            <a:ext cx="457200" cy="457200"/>
          </a:xfrm>
          <a:prstGeom prst="flowChartConnector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lowchart: Connector 12">
            <a:extLst>
              <a:ext uri="{FF2B5EF4-FFF2-40B4-BE49-F238E27FC236}">
                <a16:creationId xmlns:a16="http://schemas.microsoft.com/office/drawing/2014/main" id="{22B89D63-897E-2841-09A7-E3D216F5A78A}"/>
              </a:ext>
            </a:extLst>
          </p:cNvPr>
          <p:cNvSpPr/>
          <p:nvPr/>
        </p:nvSpPr>
        <p:spPr>
          <a:xfrm>
            <a:off x="857248" y="2201636"/>
            <a:ext cx="457200" cy="457200"/>
          </a:xfrm>
          <a:prstGeom prst="flowChartConnector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lowchart: Connector 13">
            <a:extLst>
              <a:ext uri="{FF2B5EF4-FFF2-40B4-BE49-F238E27FC236}">
                <a16:creationId xmlns:a16="http://schemas.microsoft.com/office/drawing/2014/main" id="{D29BB185-DBD1-3163-1D33-7CA11B599F8A}"/>
              </a:ext>
            </a:extLst>
          </p:cNvPr>
          <p:cNvSpPr/>
          <p:nvPr/>
        </p:nvSpPr>
        <p:spPr>
          <a:xfrm>
            <a:off x="2588074" y="992967"/>
            <a:ext cx="457200" cy="457200"/>
          </a:xfrm>
          <a:prstGeom prst="flowChartConnector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lowchart: Connector 14">
            <a:extLst>
              <a:ext uri="{FF2B5EF4-FFF2-40B4-BE49-F238E27FC236}">
                <a16:creationId xmlns:a16="http://schemas.microsoft.com/office/drawing/2014/main" id="{D83050BD-81F1-9373-334C-D48AF9D3F173}"/>
              </a:ext>
            </a:extLst>
          </p:cNvPr>
          <p:cNvSpPr/>
          <p:nvPr/>
        </p:nvSpPr>
        <p:spPr>
          <a:xfrm>
            <a:off x="2588074" y="1620433"/>
            <a:ext cx="457200" cy="457200"/>
          </a:xfrm>
          <a:prstGeom prst="flowChartConnector">
            <a:avLst/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lowchart: Connector 15">
            <a:extLst>
              <a:ext uri="{FF2B5EF4-FFF2-40B4-BE49-F238E27FC236}">
                <a16:creationId xmlns:a16="http://schemas.microsoft.com/office/drawing/2014/main" id="{04899F9C-1F05-904D-A157-24AC85DEE459}"/>
              </a:ext>
            </a:extLst>
          </p:cNvPr>
          <p:cNvSpPr/>
          <p:nvPr/>
        </p:nvSpPr>
        <p:spPr>
          <a:xfrm>
            <a:off x="2588074" y="2185307"/>
            <a:ext cx="457200" cy="457200"/>
          </a:xfrm>
          <a:prstGeom prst="flowChartConnector">
            <a:avLst/>
          </a:prstGeom>
          <a:solidFill>
            <a:schemeClr val="accent1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EED1BAF8-6443-80D2-800C-EA707574FB75}"/>
              </a:ext>
            </a:extLst>
          </p:cNvPr>
          <p:cNvSpPr/>
          <p:nvPr/>
        </p:nvSpPr>
        <p:spPr>
          <a:xfrm>
            <a:off x="955219" y="3075982"/>
            <a:ext cx="1513113" cy="579664"/>
          </a:xfrm>
          <a:prstGeom prst="rect">
            <a:avLst/>
          </a:prstGeom>
          <a:ln w="57150">
            <a:solidFill>
              <a:schemeClr val="accent5">
                <a:lumMod val="50000"/>
              </a:schemeClr>
            </a:solidFill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Classifier #1</a:t>
            </a:r>
          </a:p>
        </p:txBody>
      </p:sp>
      <p:sp>
        <p:nvSpPr>
          <p:cNvPr id="50" name="Flowchart: Connector 49">
            <a:extLst>
              <a:ext uri="{FF2B5EF4-FFF2-40B4-BE49-F238E27FC236}">
                <a16:creationId xmlns:a16="http://schemas.microsoft.com/office/drawing/2014/main" id="{47187C29-15E3-FF3F-A5B5-E02B0F2609A1}"/>
              </a:ext>
            </a:extLst>
          </p:cNvPr>
          <p:cNvSpPr/>
          <p:nvPr/>
        </p:nvSpPr>
        <p:spPr>
          <a:xfrm>
            <a:off x="4318909" y="4632224"/>
            <a:ext cx="457200" cy="457200"/>
          </a:xfrm>
          <a:prstGeom prst="flowChartConnector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Flowchart: Connector 50">
            <a:extLst>
              <a:ext uri="{FF2B5EF4-FFF2-40B4-BE49-F238E27FC236}">
                <a16:creationId xmlns:a16="http://schemas.microsoft.com/office/drawing/2014/main" id="{AE47E19E-E47F-DF71-57D4-123491BFC3C0}"/>
              </a:ext>
            </a:extLst>
          </p:cNvPr>
          <p:cNvSpPr/>
          <p:nvPr/>
        </p:nvSpPr>
        <p:spPr>
          <a:xfrm>
            <a:off x="4895851" y="4027712"/>
            <a:ext cx="457200" cy="457200"/>
          </a:xfrm>
          <a:prstGeom prst="flowChartConnector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" name="Flowchart: Connector 52">
            <a:extLst>
              <a:ext uri="{FF2B5EF4-FFF2-40B4-BE49-F238E27FC236}">
                <a16:creationId xmlns:a16="http://schemas.microsoft.com/office/drawing/2014/main" id="{419DC247-DCEA-4BE1-493C-C24FCF194C4B}"/>
              </a:ext>
            </a:extLst>
          </p:cNvPr>
          <p:cNvSpPr/>
          <p:nvPr/>
        </p:nvSpPr>
        <p:spPr>
          <a:xfrm>
            <a:off x="4318909" y="4027712"/>
            <a:ext cx="457200" cy="457200"/>
          </a:xfrm>
          <a:prstGeom prst="flowChartConnector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" name="Flowchart: Connector 53">
            <a:extLst>
              <a:ext uri="{FF2B5EF4-FFF2-40B4-BE49-F238E27FC236}">
                <a16:creationId xmlns:a16="http://schemas.microsoft.com/office/drawing/2014/main" id="{1C833185-734F-2CDA-887F-1B9371DEA386}"/>
              </a:ext>
            </a:extLst>
          </p:cNvPr>
          <p:cNvSpPr/>
          <p:nvPr/>
        </p:nvSpPr>
        <p:spPr>
          <a:xfrm>
            <a:off x="4895851" y="4632224"/>
            <a:ext cx="457200" cy="457200"/>
          </a:xfrm>
          <a:prstGeom prst="flowChartConnector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Flowchart: Connector 55">
            <a:extLst>
              <a:ext uri="{FF2B5EF4-FFF2-40B4-BE49-F238E27FC236}">
                <a16:creationId xmlns:a16="http://schemas.microsoft.com/office/drawing/2014/main" id="{368E8AA6-FB3B-0F70-5B36-D6514078563F}"/>
              </a:ext>
            </a:extLst>
          </p:cNvPr>
          <p:cNvSpPr/>
          <p:nvPr/>
        </p:nvSpPr>
        <p:spPr>
          <a:xfrm>
            <a:off x="4895851" y="6086297"/>
            <a:ext cx="457200" cy="457200"/>
          </a:xfrm>
          <a:prstGeom prst="flowChartConnector">
            <a:avLst/>
          </a:prstGeom>
          <a:solidFill>
            <a:schemeClr val="accent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Flowchart: Connector 56">
            <a:extLst>
              <a:ext uri="{FF2B5EF4-FFF2-40B4-BE49-F238E27FC236}">
                <a16:creationId xmlns:a16="http://schemas.microsoft.com/office/drawing/2014/main" id="{4087A975-C313-263A-C788-4B51FCBC47F2}"/>
              </a:ext>
            </a:extLst>
          </p:cNvPr>
          <p:cNvSpPr/>
          <p:nvPr/>
        </p:nvSpPr>
        <p:spPr>
          <a:xfrm>
            <a:off x="4901300" y="5489476"/>
            <a:ext cx="457200" cy="457200"/>
          </a:xfrm>
          <a:prstGeom prst="flowChartConnector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Flowchart: Connector 57">
            <a:extLst>
              <a:ext uri="{FF2B5EF4-FFF2-40B4-BE49-F238E27FC236}">
                <a16:creationId xmlns:a16="http://schemas.microsoft.com/office/drawing/2014/main" id="{C4A6721E-8E00-7380-78B8-969D667245A1}"/>
              </a:ext>
            </a:extLst>
          </p:cNvPr>
          <p:cNvSpPr/>
          <p:nvPr/>
        </p:nvSpPr>
        <p:spPr>
          <a:xfrm>
            <a:off x="5562608" y="4023453"/>
            <a:ext cx="457200" cy="457200"/>
          </a:xfrm>
          <a:prstGeom prst="flowChartConnector">
            <a:avLst/>
          </a:prstGeom>
          <a:solidFill>
            <a:schemeClr val="accent1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Flowchart: Connector 58">
            <a:extLst>
              <a:ext uri="{FF2B5EF4-FFF2-40B4-BE49-F238E27FC236}">
                <a16:creationId xmlns:a16="http://schemas.microsoft.com/office/drawing/2014/main" id="{EE5B1C31-B83D-67DB-5085-7BB4331252E3}"/>
              </a:ext>
            </a:extLst>
          </p:cNvPr>
          <p:cNvSpPr/>
          <p:nvPr/>
        </p:nvSpPr>
        <p:spPr>
          <a:xfrm>
            <a:off x="4318909" y="6086297"/>
            <a:ext cx="457200" cy="457200"/>
          </a:xfrm>
          <a:prstGeom prst="flowChartConnector">
            <a:avLst/>
          </a:prstGeom>
          <a:solidFill>
            <a:schemeClr val="accent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Flowchart: Connector 59">
            <a:extLst>
              <a:ext uri="{FF2B5EF4-FFF2-40B4-BE49-F238E27FC236}">
                <a16:creationId xmlns:a16="http://schemas.microsoft.com/office/drawing/2014/main" id="{6D3D8BFE-F1EE-6095-E652-94DD1F7297FA}"/>
              </a:ext>
            </a:extLst>
          </p:cNvPr>
          <p:cNvSpPr/>
          <p:nvPr/>
        </p:nvSpPr>
        <p:spPr>
          <a:xfrm>
            <a:off x="4324358" y="5505805"/>
            <a:ext cx="457200" cy="457200"/>
          </a:xfrm>
          <a:prstGeom prst="flowChartConnector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Flowchart: Connector 60">
            <a:extLst>
              <a:ext uri="{FF2B5EF4-FFF2-40B4-BE49-F238E27FC236}">
                <a16:creationId xmlns:a16="http://schemas.microsoft.com/office/drawing/2014/main" id="{0AFB7219-EAE3-1B11-04DF-BA3A0603181F}"/>
              </a:ext>
            </a:extLst>
          </p:cNvPr>
          <p:cNvSpPr/>
          <p:nvPr/>
        </p:nvSpPr>
        <p:spPr>
          <a:xfrm>
            <a:off x="6106892" y="4007124"/>
            <a:ext cx="457200" cy="457200"/>
          </a:xfrm>
          <a:prstGeom prst="flowChartConnector">
            <a:avLst/>
          </a:prstGeom>
          <a:solidFill>
            <a:schemeClr val="accent1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Flowchart: Connector 61">
            <a:extLst>
              <a:ext uri="{FF2B5EF4-FFF2-40B4-BE49-F238E27FC236}">
                <a16:creationId xmlns:a16="http://schemas.microsoft.com/office/drawing/2014/main" id="{FBB88E40-8468-82E2-8017-4ECF27C39AE1}"/>
              </a:ext>
            </a:extLst>
          </p:cNvPr>
          <p:cNvSpPr/>
          <p:nvPr/>
        </p:nvSpPr>
        <p:spPr>
          <a:xfrm>
            <a:off x="8795651" y="996042"/>
            <a:ext cx="457200" cy="457200"/>
          </a:xfrm>
          <a:prstGeom prst="flowChartConnector">
            <a:avLst/>
          </a:prstGeom>
          <a:solidFill>
            <a:schemeClr val="accent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Flowchart: Connector 64">
            <a:extLst>
              <a:ext uri="{FF2B5EF4-FFF2-40B4-BE49-F238E27FC236}">
                <a16:creationId xmlns:a16="http://schemas.microsoft.com/office/drawing/2014/main" id="{3AA45F75-1C59-D96F-E1C1-40472B550EEE}"/>
              </a:ext>
            </a:extLst>
          </p:cNvPr>
          <p:cNvSpPr/>
          <p:nvPr/>
        </p:nvSpPr>
        <p:spPr>
          <a:xfrm>
            <a:off x="9405251" y="1623508"/>
            <a:ext cx="457200" cy="457200"/>
          </a:xfrm>
          <a:prstGeom prst="flowChartConnector">
            <a:avLst/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Flowchart: Connector 65">
            <a:extLst>
              <a:ext uri="{FF2B5EF4-FFF2-40B4-BE49-F238E27FC236}">
                <a16:creationId xmlns:a16="http://schemas.microsoft.com/office/drawing/2014/main" id="{95939631-BF62-4C59-AC7D-82E5E0CCA92B}"/>
              </a:ext>
            </a:extLst>
          </p:cNvPr>
          <p:cNvSpPr/>
          <p:nvPr/>
        </p:nvSpPr>
        <p:spPr>
          <a:xfrm>
            <a:off x="8795651" y="2188382"/>
            <a:ext cx="457200" cy="457200"/>
          </a:xfrm>
          <a:prstGeom prst="flowChartConnector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" name="Flowchart: Connector 67">
            <a:extLst>
              <a:ext uri="{FF2B5EF4-FFF2-40B4-BE49-F238E27FC236}">
                <a16:creationId xmlns:a16="http://schemas.microsoft.com/office/drawing/2014/main" id="{BAB32254-D368-B3B0-65EB-91CCF3E5CB3B}"/>
              </a:ext>
            </a:extLst>
          </p:cNvPr>
          <p:cNvSpPr/>
          <p:nvPr/>
        </p:nvSpPr>
        <p:spPr>
          <a:xfrm>
            <a:off x="8218709" y="996042"/>
            <a:ext cx="457200" cy="457200"/>
          </a:xfrm>
          <a:prstGeom prst="flowChartConnector">
            <a:avLst/>
          </a:prstGeom>
          <a:solidFill>
            <a:schemeClr val="accent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Flowchart: Connector 69">
            <a:extLst>
              <a:ext uri="{FF2B5EF4-FFF2-40B4-BE49-F238E27FC236}">
                <a16:creationId xmlns:a16="http://schemas.microsoft.com/office/drawing/2014/main" id="{CBB52E2C-05B3-EBF9-A040-FFDAE0E98DEB}"/>
              </a:ext>
            </a:extLst>
          </p:cNvPr>
          <p:cNvSpPr/>
          <p:nvPr/>
        </p:nvSpPr>
        <p:spPr>
          <a:xfrm>
            <a:off x="8218709" y="2204711"/>
            <a:ext cx="457200" cy="457200"/>
          </a:xfrm>
          <a:prstGeom prst="flowChartConnector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" name="Flowchart: Connector 71">
            <a:extLst>
              <a:ext uri="{FF2B5EF4-FFF2-40B4-BE49-F238E27FC236}">
                <a16:creationId xmlns:a16="http://schemas.microsoft.com/office/drawing/2014/main" id="{7E0C2D8C-3582-9DDD-1A88-8C88132F8946}"/>
              </a:ext>
            </a:extLst>
          </p:cNvPr>
          <p:cNvSpPr/>
          <p:nvPr/>
        </p:nvSpPr>
        <p:spPr>
          <a:xfrm>
            <a:off x="9949535" y="1623508"/>
            <a:ext cx="457200" cy="457200"/>
          </a:xfrm>
          <a:prstGeom prst="flowChartConnector">
            <a:avLst/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Flowchart: Connector 73">
            <a:extLst>
              <a:ext uri="{FF2B5EF4-FFF2-40B4-BE49-F238E27FC236}">
                <a16:creationId xmlns:a16="http://schemas.microsoft.com/office/drawing/2014/main" id="{4B144C2E-6811-55E7-0BAA-2A69C8E5AA03}"/>
              </a:ext>
            </a:extLst>
          </p:cNvPr>
          <p:cNvSpPr/>
          <p:nvPr/>
        </p:nvSpPr>
        <p:spPr>
          <a:xfrm>
            <a:off x="5510899" y="5505805"/>
            <a:ext cx="457200" cy="457200"/>
          </a:xfrm>
          <a:prstGeom prst="flowChartConnector">
            <a:avLst/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Flowchart: Connector 74">
            <a:extLst>
              <a:ext uri="{FF2B5EF4-FFF2-40B4-BE49-F238E27FC236}">
                <a16:creationId xmlns:a16="http://schemas.microsoft.com/office/drawing/2014/main" id="{EA85206F-8F7C-F634-812B-C7E55EEFABE9}"/>
              </a:ext>
            </a:extLst>
          </p:cNvPr>
          <p:cNvSpPr/>
          <p:nvPr/>
        </p:nvSpPr>
        <p:spPr>
          <a:xfrm>
            <a:off x="6055183" y="5505805"/>
            <a:ext cx="457200" cy="457200"/>
          </a:xfrm>
          <a:prstGeom prst="flowChartConnector">
            <a:avLst/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6ADF2C06-95AF-C709-2A5B-EB619C2B6003}"/>
              </a:ext>
            </a:extLst>
          </p:cNvPr>
          <p:cNvGrpSpPr/>
          <p:nvPr/>
        </p:nvGrpSpPr>
        <p:grpSpPr>
          <a:xfrm>
            <a:off x="457199" y="4000500"/>
            <a:ext cx="2596243" cy="810512"/>
            <a:chOff x="457199" y="4000500"/>
            <a:chExt cx="2596243" cy="810512"/>
          </a:xfrm>
        </p:grpSpPr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8467E6B0-534C-507A-68B0-BE336C697FB0}"/>
                </a:ext>
              </a:extLst>
            </p:cNvPr>
            <p:cNvSpPr/>
            <p:nvPr/>
          </p:nvSpPr>
          <p:spPr>
            <a:xfrm>
              <a:off x="457199" y="4000500"/>
              <a:ext cx="239485" cy="810512"/>
            </a:xfrm>
            <a:prstGeom prst="rect">
              <a:avLst/>
            </a:prstGeom>
            <a:solidFill>
              <a:schemeClr val="accent6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lowchart: Connector 20">
              <a:extLst>
                <a:ext uri="{FF2B5EF4-FFF2-40B4-BE49-F238E27FC236}">
                  <a16:creationId xmlns:a16="http://schemas.microsoft.com/office/drawing/2014/main" id="{421C36ED-153A-F415-F365-1CD244C278B8}"/>
                </a:ext>
              </a:extLst>
            </p:cNvPr>
            <p:cNvSpPr/>
            <p:nvPr/>
          </p:nvSpPr>
          <p:spPr>
            <a:xfrm>
              <a:off x="1357992" y="4185912"/>
              <a:ext cx="457200" cy="457200"/>
            </a:xfrm>
            <a:prstGeom prst="flowChartConnector">
              <a:avLst/>
            </a:prstGeom>
            <a:solidFill>
              <a:schemeClr val="accent2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lowchart: Connector 21">
              <a:extLst>
                <a:ext uri="{FF2B5EF4-FFF2-40B4-BE49-F238E27FC236}">
                  <a16:creationId xmlns:a16="http://schemas.microsoft.com/office/drawing/2014/main" id="{CB93D3F9-C963-2C64-9009-7B3F9A3D74D4}"/>
                </a:ext>
              </a:extLst>
            </p:cNvPr>
            <p:cNvSpPr/>
            <p:nvPr/>
          </p:nvSpPr>
          <p:spPr>
            <a:xfrm>
              <a:off x="1934934" y="4185912"/>
              <a:ext cx="457200" cy="457200"/>
            </a:xfrm>
            <a:prstGeom prst="flowChartConnector">
              <a:avLst/>
            </a:prstGeom>
            <a:solidFill>
              <a:schemeClr val="accent1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lowchart: Connector 22">
              <a:extLst>
                <a:ext uri="{FF2B5EF4-FFF2-40B4-BE49-F238E27FC236}">
                  <a16:creationId xmlns:a16="http://schemas.microsoft.com/office/drawing/2014/main" id="{FDF33072-A69E-56D0-E02E-3BCBDC976EE8}"/>
                </a:ext>
              </a:extLst>
            </p:cNvPr>
            <p:cNvSpPr/>
            <p:nvPr/>
          </p:nvSpPr>
          <p:spPr>
            <a:xfrm>
              <a:off x="781050" y="4185912"/>
              <a:ext cx="457200" cy="457200"/>
            </a:xfrm>
            <a:prstGeom prst="flowChartConnector">
              <a:avLst/>
            </a:prstGeom>
            <a:solidFill>
              <a:schemeClr val="accent2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lowchart: Connector 23">
              <a:extLst>
                <a:ext uri="{FF2B5EF4-FFF2-40B4-BE49-F238E27FC236}">
                  <a16:creationId xmlns:a16="http://schemas.microsoft.com/office/drawing/2014/main" id="{56CBCB3C-C63F-529D-6F38-203CF072BC0F}"/>
                </a:ext>
              </a:extLst>
            </p:cNvPr>
            <p:cNvSpPr/>
            <p:nvPr/>
          </p:nvSpPr>
          <p:spPr>
            <a:xfrm>
              <a:off x="2479218" y="4169583"/>
              <a:ext cx="457200" cy="457200"/>
            </a:xfrm>
            <a:prstGeom prst="flowChartConnector">
              <a:avLst/>
            </a:prstGeom>
            <a:solidFill>
              <a:schemeClr val="accent1">
                <a:lumMod val="60000"/>
                <a:lumOff val="40000"/>
              </a:schemeClr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D4DB188B-52CF-69F2-5C92-B7C5135695DA}"/>
                </a:ext>
              </a:extLst>
            </p:cNvPr>
            <p:cNvSpPr/>
            <p:nvPr/>
          </p:nvSpPr>
          <p:spPr>
            <a:xfrm>
              <a:off x="457199" y="4000500"/>
              <a:ext cx="2596243" cy="810512"/>
            </a:xfrm>
            <a:prstGeom prst="rect">
              <a:avLst/>
            </a:prstGeom>
            <a:noFill/>
            <a:ln w="7620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3" name="Rectangle 82">
            <a:extLst>
              <a:ext uri="{FF2B5EF4-FFF2-40B4-BE49-F238E27FC236}">
                <a16:creationId xmlns:a16="http://schemas.microsoft.com/office/drawing/2014/main" id="{518C648A-A63C-1ECE-1D19-CD65F00534B3}"/>
              </a:ext>
            </a:extLst>
          </p:cNvPr>
          <p:cNvSpPr/>
          <p:nvPr/>
        </p:nvSpPr>
        <p:spPr>
          <a:xfrm>
            <a:off x="3858984" y="3916606"/>
            <a:ext cx="2803072" cy="1326160"/>
          </a:xfrm>
          <a:prstGeom prst="rect">
            <a:avLst/>
          </a:prstGeom>
          <a:noFill/>
          <a:ln w="762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995C774A-3430-E6F1-87E5-53168D7062FB}"/>
              </a:ext>
            </a:extLst>
          </p:cNvPr>
          <p:cNvSpPr/>
          <p:nvPr/>
        </p:nvSpPr>
        <p:spPr>
          <a:xfrm>
            <a:off x="3853544" y="5356599"/>
            <a:ext cx="2803072" cy="1326160"/>
          </a:xfrm>
          <a:prstGeom prst="rect">
            <a:avLst/>
          </a:prstGeom>
          <a:noFill/>
          <a:ln w="762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7" name="Flowchart: Connector 86">
            <a:extLst>
              <a:ext uri="{FF2B5EF4-FFF2-40B4-BE49-F238E27FC236}">
                <a16:creationId xmlns:a16="http://schemas.microsoft.com/office/drawing/2014/main" id="{B7CEB8C5-CCE6-3B81-3A93-7A894EC38BB9}"/>
              </a:ext>
            </a:extLst>
          </p:cNvPr>
          <p:cNvSpPr/>
          <p:nvPr/>
        </p:nvSpPr>
        <p:spPr>
          <a:xfrm>
            <a:off x="8648702" y="4094567"/>
            <a:ext cx="457200" cy="457200"/>
          </a:xfrm>
          <a:prstGeom prst="flowChartConnector">
            <a:avLst/>
          </a:prstGeom>
          <a:solidFill>
            <a:schemeClr val="accent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Flowchart: Connector 87">
            <a:extLst>
              <a:ext uri="{FF2B5EF4-FFF2-40B4-BE49-F238E27FC236}">
                <a16:creationId xmlns:a16="http://schemas.microsoft.com/office/drawing/2014/main" id="{29E6E455-9D7D-258D-365A-CA0CF1DFA37B}"/>
              </a:ext>
            </a:extLst>
          </p:cNvPr>
          <p:cNvSpPr/>
          <p:nvPr/>
        </p:nvSpPr>
        <p:spPr>
          <a:xfrm>
            <a:off x="9225644" y="4094567"/>
            <a:ext cx="457200" cy="457200"/>
          </a:xfrm>
          <a:prstGeom prst="flowChartConnector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Flowchart: Connector 88">
            <a:extLst>
              <a:ext uri="{FF2B5EF4-FFF2-40B4-BE49-F238E27FC236}">
                <a16:creationId xmlns:a16="http://schemas.microsoft.com/office/drawing/2014/main" id="{D18D03A7-BE03-4262-0C83-9DAD4BC4F27A}"/>
              </a:ext>
            </a:extLst>
          </p:cNvPr>
          <p:cNvSpPr/>
          <p:nvPr/>
        </p:nvSpPr>
        <p:spPr>
          <a:xfrm>
            <a:off x="8648702" y="4722033"/>
            <a:ext cx="457200" cy="457200"/>
          </a:xfrm>
          <a:prstGeom prst="flowChartConnector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Flowchart: Connector 89">
            <a:extLst>
              <a:ext uri="{FF2B5EF4-FFF2-40B4-BE49-F238E27FC236}">
                <a16:creationId xmlns:a16="http://schemas.microsoft.com/office/drawing/2014/main" id="{D6A4538E-0EE9-5339-7607-48100864520E}"/>
              </a:ext>
            </a:extLst>
          </p:cNvPr>
          <p:cNvSpPr/>
          <p:nvPr/>
        </p:nvSpPr>
        <p:spPr>
          <a:xfrm>
            <a:off x="9258302" y="4722033"/>
            <a:ext cx="457200" cy="457200"/>
          </a:xfrm>
          <a:prstGeom prst="flowChartConnector">
            <a:avLst/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" name="Flowchart: Connector 90">
            <a:extLst>
              <a:ext uri="{FF2B5EF4-FFF2-40B4-BE49-F238E27FC236}">
                <a16:creationId xmlns:a16="http://schemas.microsoft.com/office/drawing/2014/main" id="{0FC84E3C-E0C3-AFF0-A746-B09701CE95F6}"/>
              </a:ext>
            </a:extLst>
          </p:cNvPr>
          <p:cNvSpPr/>
          <p:nvPr/>
        </p:nvSpPr>
        <p:spPr>
          <a:xfrm>
            <a:off x="8071760" y="4094567"/>
            <a:ext cx="457200" cy="457200"/>
          </a:xfrm>
          <a:prstGeom prst="flowChartConnector">
            <a:avLst/>
          </a:prstGeom>
          <a:solidFill>
            <a:schemeClr val="accent2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" name="Flowchart: Connector 91">
            <a:extLst>
              <a:ext uri="{FF2B5EF4-FFF2-40B4-BE49-F238E27FC236}">
                <a16:creationId xmlns:a16="http://schemas.microsoft.com/office/drawing/2014/main" id="{1C795568-20A4-B720-F067-C544BF140226}"/>
              </a:ext>
            </a:extLst>
          </p:cNvPr>
          <p:cNvSpPr/>
          <p:nvPr/>
        </p:nvSpPr>
        <p:spPr>
          <a:xfrm>
            <a:off x="8071760" y="4722033"/>
            <a:ext cx="457200" cy="457200"/>
          </a:xfrm>
          <a:prstGeom prst="flowChartConnector">
            <a:avLst/>
          </a:prstGeom>
          <a:solidFill>
            <a:srgbClr val="7030A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" name="Flowchart: Connector 92">
            <a:extLst>
              <a:ext uri="{FF2B5EF4-FFF2-40B4-BE49-F238E27FC236}">
                <a16:creationId xmlns:a16="http://schemas.microsoft.com/office/drawing/2014/main" id="{10658B5D-95F7-E47F-9FC3-3461EA84070C}"/>
              </a:ext>
            </a:extLst>
          </p:cNvPr>
          <p:cNvSpPr/>
          <p:nvPr/>
        </p:nvSpPr>
        <p:spPr>
          <a:xfrm>
            <a:off x="9802586" y="4094567"/>
            <a:ext cx="457200" cy="457200"/>
          </a:xfrm>
          <a:prstGeom prst="flowChartConnector">
            <a:avLst/>
          </a:prstGeom>
          <a:solidFill>
            <a:schemeClr val="accent6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4" name="Flowchart: Connector 93">
            <a:extLst>
              <a:ext uri="{FF2B5EF4-FFF2-40B4-BE49-F238E27FC236}">
                <a16:creationId xmlns:a16="http://schemas.microsoft.com/office/drawing/2014/main" id="{77E7EAE1-7B9C-BDC2-D5DA-80C97492E268}"/>
              </a:ext>
            </a:extLst>
          </p:cNvPr>
          <p:cNvSpPr/>
          <p:nvPr/>
        </p:nvSpPr>
        <p:spPr>
          <a:xfrm>
            <a:off x="9802586" y="4722033"/>
            <a:ext cx="457200" cy="457200"/>
          </a:xfrm>
          <a:prstGeom prst="flowChartConnector">
            <a:avLst/>
          </a:prstGeom>
          <a:solidFill>
            <a:srgbClr val="FFC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5" name="Flowchart: Connector 94">
            <a:extLst>
              <a:ext uri="{FF2B5EF4-FFF2-40B4-BE49-F238E27FC236}">
                <a16:creationId xmlns:a16="http://schemas.microsoft.com/office/drawing/2014/main" id="{2701BBC0-88F0-6908-BABD-1372DAB08E7F}"/>
              </a:ext>
            </a:extLst>
          </p:cNvPr>
          <p:cNvSpPr/>
          <p:nvPr/>
        </p:nvSpPr>
        <p:spPr>
          <a:xfrm>
            <a:off x="8648702" y="5734405"/>
            <a:ext cx="457200" cy="457200"/>
          </a:xfrm>
          <a:prstGeom prst="flowChartConnector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Flowchart: Connector 95">
            <a:extLst>
              <a:ext uri="{FF2B5EF4-FFF2-40B4-BE49-F238E27FC236}">
                <a16:creationId xmlns:a16="http://schemas.microsoft.com/office/drawing/2014/main" id="{C8836F76-A5C0-65D2-214D-EC8071D135EC}"/>
              </a:ext>
            </a:extLst>
          </p:cNvPr>
          <p:cNvSpPr/>
          <p:nvPr/>
        </p:nvSpPr>
        <p:spPr>
          <a:xfrm>
            <a:off x="9258302" y="5750734"/>
            <a:ext cx="457200" cy="457200"/>
          </a:xfrm>
          <a:prstGeom prst="flowChartConnector">
            <a:avLst/>
          </a:prstGeom>
          <a:solidFill>
            <a:schemeClr val="accent1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7" name="Flowchart: Connector 96">
            <a:extLst>
              <a:ext uri="{FF2B5EF4-FFF2-40B4-BE49-F238E27FC236}">
                <a16:creationId xmlns:a16="http://schemas.microsoft.com/office/drawing/2014/main" id="{B66EB0CA-279D-3E39-7085-3D3A13A37822}"/>
              </a:ext>
            </a:extLst>
          </p:cNvPr>
          <p:cNvSpPr/>
          <p:nvPr/>
        </p:nvSpPr>
        <p:spPr>
          <a:xfrm>
            <a:off x="8071760" y="5750734"/>
            <a:ext cx="457200" cy="457200"/>
          </a:xfrm>
          <a:prstGeom prst="flowChartConnector">
            <a:avLst/>
          </a:prstGeom>
          <a:solidFill>
            <a:srgbClr val="FF0000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8" name="Flowchart: Connector 97">
            <a:extLst>
              <a:ext uri="{FF2B5EF4-FFF2-40B4-BE49-F238E27FC236}">
                <a16:creationId xmlns:a16="http://schemas.microsoft.com/office/drawing/2014/main" id="{F0A2857A-74F2-8C34-1740-2ABEC389689D}"/>
              </a:ext>
            </a:extLst>
          </p:cNvPr>
          <p:cNvSpPr/>
          <p:nvPr/>
        </p:nvSpPr>
        <p:spPr>
          <a:xfrm>
            <a:off x="9802586" y="5734405"/>
            <a:ext cx="457200" cy="457200"/>
          </a:xfrm>
          <a:prstGeom prst="flowChartConnector">
            <a:avLst/>
          </a:prstGeom>
          <a:solidFill>
            <a:schemeClr val="accent1">
              <a:lumMod val="60000"/>
              <a:lumOff val="40000"/>
            </a:schemeClr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" name="Rectangle 98">
            <a:extLst>
              <a:ext uri="{FF2B5EF4-FFF2-40B4-BE49-F238E27FC236}">
                <a16:creationId xmlns:a16="http://schemas.microsoft.com/office/drawing/2014/main" id="{4E092C4D-7348-A20A-C2D1-AB05F45D51A6}"/>
              </a:ext>
            </a:extLst>
          </p:cNvPr>
          <p:cNvSpPr/>
          <p:nvPr/>
        </p:nvSpPr>
        <p:spPr>
          <a:xfrm>
            <a:off x="7622720" y="3940983"/>
            <a:ext cx="2803072" cy="1326160"/>
          </a:xfrm>
          <a:prstGeom prst="rect">
            <a:avLst/>
          </a:prstGeom>
          <a:noFill/>
          <a:ln w="762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4B707DE1-8FDB-8EA1-5108-480B5C30D022}"/>
              </a:ext>
            </a:extLst>
          </p:cNvPr>
          <p:cNvSpPr/>
          <p:nvPr/>
        </p:nvSpPr>
        <p:spPr>
          <a:xfrm>
            <a:off x="7622720" y="5398012"/>
            <a:ext cx="2803072" cy="961967"/>
          </a:xfrm>
          <a:prstGeom prst="rect">
            <a:avLst/>
          </a:prstGeom>
          <a:noFill/>
          <a:ln w="762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5CDB622C-B255-F24F-57B6-A9B1BF042FFA}"/>
              </a:ext>
            </a:extLst>
          </p:cNvPr>
          <p:cNvSpPr/>
          <p:nvPr/>
        </p:nvSpPr>
        <p:spPr>
          <a:xfrm>
            <a:off x="424543" y="897183"/>
            <a:ext cx="2743200" cy="1900976"/>
          </a:xfrm>
          <a:prstGeom prst="rect">
            <a:avLst/>
          </a:prstGeom>
          <a:noFill/>
          <a:ln w="762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7" name="Rectangle 106">
            <a:extLst>
              <a:ext uri="{FF2B5EF4-FFF2-40B4-BE49-F238E27FC236}">
                <a16:creationId xmlns:a16="http://schemas.microsoft.com/office/drawing/2014/main" id="{EAF37AF2-6153-21C0-F11E-60D63C23C01E}"/>
              </a:ext>
            </a:extLst>
          </p:cNvPr>
          <p:cNvSpPr/>
          <p:nvPr/>
        </p:nvSpPr>
        <p:spPr>
          <a:xfrm>
            <a:off x="7807780" y="889258"/>
            <a:ext cx="2675338" cy="1900976"/>
          </a:xfrm>
          <a:prstGeom prst="rect">
            <a:avLst/>
          </a:prstGeom>
          <a:noFill/>
          <a:ln w="7620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2637A762-D521-D530-F14E-46F70886A5CE}"/>
              </a:ext>
            </a:extLst>
          </p:cNvPr>
          <p:cNvGrpSpPr/>
          <p:nvPr/>
        </p:nvGrpSpPr>
        <p:grpSpPr>
          <a:xfrm>
            <a:off x="3053442" y="889079"/>
            <a:ext cx="3690257" cy="4953235"/>
            <a:chOff x="3053442" y="889079"/>
            <a:chExt cx="3690257" cy="4953235"/>
          </a:xfrm>
        </p:grpSpPr>
        <p:cxnSp>
          <p:nvCxnSpPr>
            <p:cNvPr id="114" name="Connector: Elbow 113">
              <a:extLst>
                <a:ext uri="{FF2B5EF4-FFF2-40B4-BE49-F238E27FC236}">
                  <a16:creationId xmlns:a16="http://schemas.microsoft.com/office/drawing/2014/main" id="{DA25D535-677F-60DB-75D8-A41D033BA45B}"/>
                </a:ext>
              </a:extLst>
            </p:cNvPr>
            <p:cNvCxnSpPr>
              <a:stCxn id="79" idx="3"/>
              <a:endCxn id="106" idx="1"/>
            </p:cNvCxnSpPr>
            <p:nvPr/>
          </p:nvCxnSpPr>
          <p:spPr>
            <a:xfrm flipV="1">
              <a:off x="3053442" y="1845483"/>
              <a:ext cx="1028701" cy="3996831"/>
            </a:xfrm>
            <a:prstGeom prst="bentConnector3">
              <a:avLst/>
            </a:prstGeom>
            <a:ln w="57150">
              <a:solidFill>
                <a:schemeClr val="tx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D604AD3A-DB7D-405F-8B97-CCE29E275001}"/>
                </a:ext>
              </a:extLst>
            </p:cNvPr>
            <p:cNvGrpSpPr/>
            <p:nvPr/>
          </p:nvGrpSpPr>
          <p:grpSpPr>
            <a:xfrm>
              <a:off x="4043886" y="889079"/>
              <a:ext cx="2699813" cy="1906892"/>
              <a:chOff x="4043886" y="889079"/>
              <a:chExt cx="2699813" cy="1906892"/>
            </a:xfrm>
          </p:grpSpPr>
          <p:sp>
            <p:nvSpPr>
              <p:cNvPr id="111" name="TextBox 110">
                <a:extLst>
                  <a:ext uri="{FF2B5EF4-FFF2-40B4-BE49-F238E27FC236}">
                    <a16:creationId xmlns:a16="http://schemas.microsoft.com/office/drawing/2014/main" id="{1664A36A-E444-16F2-40EE-C739B76ABDE1}"/>
                  </a:ext>
                </a:extLst>
              </p:cNvPr>
              <p:cNvSpPr txBox="1"/>
              <p:nvPr/>
            </p:nvSpPr>
            <p:spPr>
              <a:xfrm rot="16200000">
                <a:off x="3272973" y="1659992"/>
                <a:ext cx="1895770" cy="353943"/>
              </a:xfrm>
              <a:prstGeom prst="rect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solidFill>
                  <a:schemeClr val="tx1"/>
                </a:solidFill>
              </a:ln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1700" b="1" dirty="0"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Weighted Data</a:t>
                </a:r>
              </a:p>
            </p:txBody>
          </p:sp>
          <p:sp>
            <p:nvSpPr>
              <p:cNvPr id="34" name="Flowchart: Connector 33">
                <a:extLst>
                  <a:ext uri="{FF2B5EF4-FFF2-40B4-BE49-F238E27FC236}">
                    <a16:creationId xmlns:a16="http://schemas.microsoft.com/office/drawing/2014/main" id="{86433C8A-343E-F306-691F-0686B30E2C6B}"/>
                  </a:ext>
                </a:extLst>
              </p:cNvPr>
              <p:cNvSpPr/>
              <p:nvPr/>
            </p:nvSpPr>
            <p:spPr>
              <a:xfrm>
                <a:off x="5617026" y="992967"/>
                <a:ext cx="457200" cy="457200"/>
              </a:xfrm>
              <a:prstGeom prst="flowChartConnector">
                <a:avLst/>
              </a:prstGeom>
              <a:solidFill>
                <a:schemeClr val="accent6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Flowchart: Connector 34">
                <a:extLst>
                  <a:ext uri="{FF2B5EF4-FFF2-40B4-BE49-F238E27FC236}">
                    <a16:creationId xmlns:a16="http://schemas.microsoft.com/office/drawing/2014/main" id="{F8903955-540B-9663-58C3-7D7111E102A1}"/>
                  </a:ext>
                </a:extLst>
              </p:cNvPr>
              <p:cNvSpPr/>
              <p:nvPr/>
            </p:nvSpPr>
            <p:spPr>
              <a:xfrm>
                <a:off x="5007428" y="1620433"/>
                <a:ext cx="457200" cy="457200"/>
              </a:xfrm>
              <a:prstGeom prst="flowChartConnector">
                <a:avLst/>
              </a:prstGeom>
              <a:solidFill>
                <a:srgbClr val="7030A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Flowchart: Connector 35">
                <a:extLst>
                  <a:ext uri="{FF2B5EF4-FFF2-40B4-BE49-F238E27FC236}">
                    <a16:creationId xmlns:a16="http://schemas.microsoft.com/office/drawing/2014/main" id="{1B3BBF26-EDA8-DC29-1DF0-352800F22525}"/>
                  </a:ext>
                </a:extLst>
              </p:cNvPr>
              <p:cNvSpPr/>
              <p:nvPr/>
            </p:nvSpPr>
            <p:spPr>
              <a:xfrm>
                <a:off x="5649684" y="1620433"/>
                <a:ext cx="457200" cy="457200"/>
              </a:xfrm>
              <a:prstGeom prst="flowChartConnector">
                <a:avLst/>
              </a:prstGeom>
              <a:solidFill>
                <a:srgbClr val="FFC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Flowchart: Connector 36">
                <a:extLst>
                  <a:ext uri="{FF2B5EF4-FFF2-40B4-BE49-F238E27FC236}">
                    <a16:creationId xmlns:a16="http://schemas.microsoft.com/office/drawing/2014/main" id="{FD4E098D-B785-EB86-703A-A63552BD4826}"/>
                  </a:ext>
                </a:extLst>
              </p:cNvPr>
              <p:cNvSpPr/>
              <p:nvPr/>
            </p:nvSpPr>
            <p:spPr>
              <a:xfrm>
                <a:off x="5040084" y="2185307"/>
                <a:ext cx="457200" cy="457200"/>
              </a:xfrm>
              <a:prstGeom prst="flowChartConnector">
                <a:avLst/>
              </a:prstGeom>
              <a:solidFill>
                <a:srgbClr val="FF0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Flowchart: Connector 38">
                <a:extLst>
                  <a:ext uri="{FF2B5EF4-FFF2-40B4-BE49-F238E27FC236}">
                    <a16:creationId xmlns:a16="http://schemas.microsoft.com/office/drawing/2014/main" id="{9C505A59-C59F-2392-300F-173E4B5E688A}"/>
                  </a:ext>
                </a:extLst>
              </p:cNvPr>
              <p:cNvSpPr/>
              <p:nvPr/>
            </p:nvSpPr>
            <p:spPr>
              <a:xfrm>
                <a:off x="4506693" y="1056538"/>
                <a:ext cx="348342" cy="348476"/>
              </a:xfrm>
              <a:prstGeom prst="flowChartConnector">
                <a:avLst/>
              </a:prstGeom>
              <a:solidFill>
                <a:schemeClr val="accent2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40" name="Flowchart: Connector 39">
                <a:extLst>
                  <a:ext uri="{FF2B5EF4-FFF2-40B4-BE49-F238E27FC236}">
                    <a16:creationId xmlns:a16="http://schemas.microsoft.com/office/drawing/2014/main" id="{8D97801D-74E9-379D-6EC9-AC4E84950FAE}"/>
                  </a:ext>
                </a:extLst>
              </p:cNvPr>
              <p:cNvSpPr/>
              <p:nvPr/>
            </p:nvSpPr>
            <p:spPr>
              <a:xfrm>
                <a:off x="4463142" y="1620433"/>
                <a:ext cx="457200" cy="457200"/>
              </a:xfrm>
              <a:prstGeom prst="flowChartConnector">
                <a:avLst/>
              </a:prstGeom>
              <a:solidFill>
                <a:srgbClr val="7030A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Flowchart: Connector 40">
                <a:extLst>
                  <a:ext uri="{FF2B5EF4-FFF2-40B4-BE49-F238E27FC236}">
                    <a16:creationId xmlns:a16="http://schemas.microsoft.com/office/drawing/2014/main" id="{97DA0395-2429-3445-FCE4-9CDED14FF35E}"/>
                  </a:ext>
                </a:extLst>
              </p:cNvPr>
              <p:cNvSpPr/>
              <p:nvPr/>
            </p:nvSpPr>
            <p:spPr>
              <a:xfrm>
                <a:off x="4463142" y="2201636"/>
                <a:ext cx="457200" cy="457200"/>
              </a:xfrm>
              <a:prstGeom prst="flowChartConnector">
                <a:avLst/>
              </a:prstGeom>
              <a:solidFill>
                <a:srgbClr val="FF0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Flowchart: Connector 41">
                <a:extLst>
                  <a:ext uri="{FF2B5EF4-FFF2-40B4-BE49-F238E27FC236}">
                    <a16:creationId xmlns:a16="http://schemas.microsoft.com/office/drawing/2014/main" id="{DA17EE2B-AB61-39C6-1F1D-92499DB9AF9D}"/>
                  </a:ext>
                </a:extLst>
              </p:cNvPr>
              <p:cNvSpPr/>
              <p:nvPr/>
            </p:nvSpPr>
            <p:spPr>
              <a:xfrm>
                <a:off x="6193968" y="992967"/>
                <a:ext cx="457200" cy="457200"/>
              </a:xfrm>
              <a:prstGeom prst="flowChartConnector">
                <a:avLst/>
              </a:prstGeom>
              <a:solidFill>
                <a:schemeClr val="accent6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Flowchart: Connector 42">
                <a:extLst>
                  <a:ext uri="{FF2B5EF4-FFF2-40B4-BE49-F238E27FC236}">
                    <a16:creationId xmlns:a16="http://schemas.microsoft.com/office/drawing/2014/main" id="{C077E2C3-AC8A-CC8B-0758-2FB5B9545F12}"/>
                  </a:ext>
                </a:extLst>
              </p:cNvPr>
              <p:cNvSpPr/>
              <p:nvPr/>
            </p:nvSpPr>
            <p:spPr>
              <a:xfrm>
                <a:off x="6193968" y="1620433"/>
                <a:ext cx="457200" cy="457200"/>
              </a:xfrm>
              <a:prstGeom prst="flowChartConnector">
                <a:avLst/>
              </a:prstGeom>
              <a:solidFill>
                <a:srgbClr val="FFC0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72EFBD5B-BF53-0AAC-E737-76264DC44509}"/>
                  </a:ext>
                </a:extLst>
              </p:cNvPr>
              <p:cNvSpPr/>
              <p:nvPr/>
            </p:nvSpPr>
            <p:spPr>
              <a:xfrm>
                <a:off x="4082143" y="894995"/>
                <a:ext cx="2661556" cy="1900976"/>
              </a:xfrm>
              <a:prstGeom prst="rect">
                <a:avLst/>
              </a:pr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18" name="TextBox 117">
            <a:extLst>
              <a:ext uri="{FF2B5EF4-FFF2-40B4-BE49-F238E27FC236}">
                <a16:creationId xmlns:a16="http://schemas.microsoft.com/office/drawing/2014/main" id="{4BDEE1C3-B008-1B2D-B410-EC10747B60A1}"/>
              </a:ext>
            </a:extLst>
          </p:cNvPr>
          <p:cNvSpPr txBox="1"/>
          <p:nvPr/>
        </p:nvSpPr>
        <p:spPr>
          <a:xfrm>
            <a:off x="10349209" y="2917017"/>
            <a:ext cx="1820636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5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Ensemble Classifier</a:t>
            </a: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64B8262F-34DD-F07E-A58C-2D8A3C0A710D}"/>
              </a:ext>
            </a:extLst>
          </p:cNvPr>
          <p:cNvSpPr txBox="1"/>
          <p:nvPr/>
        </p:nvSpPr>
        <p:spPr>
          <a:xfrm>
            <a:off x="6660915" y="6530398"/>
            <a:ext cx="57190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/>
              <a:t>Source</a:t>
            </a:r>
            <a:r>
              <a:rPr lang="en-US" sz="1000" b="1" dirty="0"/>
              <a:t>: </a:t>
            </a:r>
            <a:r>
              <a:rPr lang="en-US" sz="1000" b="1" dirty="0">
                <a:solidFill>
                  <a:srgbClr val="3366FF"/>
                </a:solidFill>
              </a:rPr>
              <a:t>https://www.almabetter.com/bytes/tutorials/data-science/adaboost-algorithm</a:t>
            </a:r>
          </a:p>
        </p:txBody>
      </p:sp>
      <p:sp>
        <p:nvSpPr>
          <p:cNvPr id="130" name="Arrow: Down 129">
            <a:extLst>
              <a:ext uri="{FF2B5EF4-FFF2-40B4-BE49-F238E27FC236}">
                <a16:creationId xmlns:a16="http://schemas.microsoft.com/office/drawing/2014/main" id="{60B3E352-9C1E-20BC-AE07-EB567CB1F430}"/>
              </a:ext>
            </a:extLst>
          </p:cNvPr>
          <p:cNvSpPr/>
          <p:nvPr/>
        </p:nvSpPr>
        <p:spPr>
          <a:xfrm>
            <a:off x="1544408" y="2732129"/>
            <a:ext cx="373525" cy="481815"/>
          </a:xfrm>
          <a:prstGeom prst="downArrow">
            <a:avLst/>
          </a:prstGeom>
          <a:solidFill>
            <a:schemeClr val="accent5">
              <a:lumMod val="60000"/>
              <a:lumOff val="40000"/>
            </a:schemeClr>
          </a:solidFill>
          <a:ln w="38100">
            <a:solidFill>
              <a:schemeClr val="accent5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Arrow: Down 146">
            <a:extLst>
              <a:ext uri="{FF2B5EF4-FFF2-40B4-BE49-F238E27FC236}">
                <a16:creationId xmlns:a16="http://schemas.microsoft.com/office/drawing/2014/main" id="{3B6AAA86-424D-C87D-CCBD-1EBF4AF316FD}"/>
              </a:ext>
            </a:extLst>
          </p:cNvPr>
          <p:cNvSpPr/>
          <p:nvPr/>
        </p:nvSpPr>
        <p:spPr>
          <a:xfrm>
            <a:off x="1546531" y="3547386"/>
            <a:ext cx="373525" cy="481815"/>
          </a:xfrm>
          <a:prstGeom prst="downArrow">
            <a:avLst/>
          </a:prstGeom>
          <a:solidFill>
            <a:schemeClr val="accent5">
              <a:lumMod val="60000"/>
              <a:lumOff val="40000"/>
            </a:schemeClr>
          </a:solidFill>
          <a:ln w="38100">
            <a:solidFill>
              <a:schemeClr val="accent5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TextBox 149">
            <a:extLst>
              <a:ext uri="{FF2B5EF4-FFF2-40B4-BE49-F238E27FC236}">
                <a16:creationId xmlns:a16="http://schemas.microsoft.com/office/drawing/2014/main" id="{A1CF1CA5-A972-69F9-5E4C-A651A386E5A3}"/>
              </a:ext>
            </a:extLst>
          </p:cNvPr>
          <p:cNvSpPr txBox="1"/>
          <p:nvPr/>
        </p:nvSpPr>
        <p:spPr>
          <a:xfrm>
            <a:off x="6846231" y="897183"/>
            <a:ext cx="68094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000" dirty="0"/>
              <a:t>…</a:t>
            </a:r>
          </a:p>
        </p:txBody>
      </p:sp>
      <p:sp>
        <p:nvSpPr>
          <p:cNvPr id="2" name="Flowchart: Connector 1">
            <a:extLst>
              <a:ext uri="{FF2B5EF4-FFF2-40B4-BE49-F238E27FC236}">
                <a16:creationId xmlns:a16="http://schemas.microsoft.com/office/drawing/2014/main" id="{7494E973-9C4B-5350-60D8-F4946333C834}"/>
              </a:ext>
            </a:extLst>
          </p:cNvPr>
          <p:cNvSpPr/>
          <p:nvPr/>
        </p:nvSpPr>
        <p:spPr>
          <a:xfrm>
            <a:off x="5028492" y="1056538"/>
            <a:ext cx="348342" cy="348476"/>
          </a:xfrm>
          <a:prstGeom prst="flowChartConnector">
            <a:avLst/>
          </a:prstGeom>
          <a:solidFill>
            <a:schemeClr val="accent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Flowchart: Connector 153">
            <a:extLst>
              <a:ext uri="{FF2B5EF4-FFF2-40B4-BE49-F238E27FC236}">
                <a16:creationId xmlns:a16="http://schemas.microsoft.com/office/drawing/2014/main" id="{16147181-2A3E-4D06-DD45-2CE4289E5848}"/>
              </a:ext>
            </a:extLst>
          </p:cNvPr>
          <p:cNvSpPr/>
          <p:nvPr/>
        </p:nvSpPr>
        <p:spPr>
          <a:xfrm>
            <a:off x="5706841" y="2262556"/>
            <a:ext cx="348342" cy="348476"/>
          </a:xfrm>
          <a:prstGeom prst="flowChartConnector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Flowchart: Connector 154">
            <a:extLst>
              <a:ext uri="{FF2B5EF4-FFF2-40B4-BE49-F238E27FC236}">
                <a16:creationId xmlns:a16="http://schemas.microsoft.com/office/drawing/2014/main" id="{1EDCBCCB-B6C2-061F-12AA-F38AE31AAEE1}"/>
              </a:ext>
            </a:extLst>
          </p:cNvPr>
          <p:cNvSpPr/>
          <p:nvPr/>
        </p:nvSpPr>
        <p:spPr>
          <a:xfrm>
            <a:off x="6248403" y="2253283"/>
            <a:ext cx="348342" cy="348476"/>
          </a:xfrm>
          <a:prstGeom prst="flowChartConnector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Flowchart: Connector 155">
            <a:extLst>
              <a:ext uri="{FF2B5EF4-FFF2-40B4-BE49-F238E27FC236}">
                <a16:creationId xmlns:a16="http://schemas.microsoft.com/office/drawing/2014/main" id="{D3791C17-4F8D-53DC-1AD7-B20FF3261095}"/>
              </a:ext>
            </a:extLst>
          </p:cNvPr>
          <p:cNvSpPr/>
          <p:nvPr/>
        </p:nvSpPr>
        <p:spPr>
          <a:xfrm>
            <a:off x="8280842" y="1678760"/>
            <a:ext cx="348342" cy="348476"/>
          </a:xfrm>
          <a:prstGeom prst="flowChartConnector">
            <a:avLst/>
          </a:prstGeom>
          <a:solidFill>
            <a:srgbClr val="7030A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Flowchart: Connector 156">
            <a:extLst>
              <a:ext uri="{FF2B5EF4-FFF2-40B4-BE49-F238E27FC236}">
                <a16:creationId xmlns:a16="http://schemas.microsoft.com/office/drawing/2014/main" id="{1EB83EB5-19A0-8B2A-7E94-5A70776AF753}"/>
              </a:ext>
            </a:extLst>
          </p:cNvPr>
          <p:cNvSpPr/>
          <p:nvPr/>
        </p:nvSpPr>
        <p:spPr>
          <a:xfrm>
            <a:off x="8822404" y="1669487"/>
            <a:ext cx="348342" cy="348476"/>
          </a:xfrm>
          <a:prstGeom prst="flowChartConnector">
            <a:avLst/>
          </a:prstGeom>
          <a:solidFill>
            <a:srgbClr val="7030A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Flowchart: Connector 157">
            <a:extLst>
              <a:ext uri="{FF2B5EF4-FFF2-40B4-BE49-F238E27FC236}">
                <a16:creationId xmlns:a16="http://schemas.microsoft.com/office/drawing/2014/main" id="{97F88D8B-09F2-FE10-71F2-A339E45DA40D}"/>
              </a:ext>
            </a:extLst>
          </p:cNvPr>
          <p:cNvSpPr/>
          <p:nvPr/>
        </p:nvSpPr>
        <p:spPr>
          <a:xfrm>
            <a:off x="9505943" y="2260247"/>
            <a:ext cx="348342" cy="348476"/>
          </a:xfrm>
          <a:prstGeom prst="flowChartConnector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9" name="Flowchart: Connector 158">
            <a:extLst>
              <a:ext uri="{FF2B5EF4-FFF2-40B4-BE49-F238E27FC236}">
                <a16:creationId xmlns:a16="http://schemas.microsoft.com/office/drawing/2014/main" id="{454D8281-8B7C-34E9-4B3A-16152127EDAD}"/>
              </a:ext>
            </a:extLst>
          </p:cNvPr>
          <p:cNvSpPr/>
          <p:nvPr/>
        </p:nvSpPr>
        <p:spPr>
          <a:xfrm>
            <a:off x="10047505" y="2250974"/>
            <a:ext cx="348342" cy="348476"/>
          </a:xfrm>
          <a:prstGeom prst="flowChartConnector">
            <a:avLst/>
          </a:prstGeom>
          <a:solidFill>
            <a:schemeClr val="accent4">
              <a:lumMod val="60000"/>
              <a:lumOff val="4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0" name="Flowchart: Connector 159">
            <a:extLst>
              <a:ext uri="{FF2B5EF4-FFF2-40B4-BE49-F238E27FC236}">
                <a16:creationId xmlns:a16="http://schemas.microsoft.com/office/drawing/2014/main" id="{D2AFC6D1-A773-2FEF-B414-E2D64878127E}"/>
              </a:ext>
            </a:extLst>
          </p:cNvPr>
          <p:cNvSpPr/>
          <p:nvPr/>
        </p:nvSpPr>
        <p:spPr>
          <a:xfrm>
            <a:off x="9465135" y="1063382"/>
            <a:ext cx="348342" cy="348476"/>
          </a:xfrm>
          <a:prstGeom prst="flowChartConnector">
            <a:avLst/>
          </a:prstGeom>
          <a:solidFill>
            <a:schemeClr val="accent6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Flowchart: Connector 160">
            <a:extLst>
              <a:ext uri="{FF2B5EF4-FFF2-40B4-BE49-F238E27FC236}">
                <a16:creationId xmlns:a16="http://schemas.microsoft.com/office/drawing/2014/main" id="{826E0231-FE50-466F-13C5-4A1F5CB50A79}"/>
              </a:ext>
            </a:extLst>
          </p:cNvPr>
          <p:cNvSpPr/>
          <p:nvPr/>
        </p:nvSpPr>
        <p:spPr>
          <a:xfrm>
            <a:off x="10006697" y="1054109"/>
            <a:ext cx="348342" cy="348476"/>
          </a:xfrm>
          <a:prstGeom prst="flowChartConnector">
            <a:avLst/>
          </a:prstGeom>
          <a:solidFill>
            <a:schemeClr val="accent6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AA2CF79-6DD4-A020-43B5-1E2648AB8A28}"/>
              </a:ext>
            </a:extLst>
          </p:cNvPr>
          <p:cNvSpPr txBox="1"/>
          <p:nvPr/>
        </p:nvSpPr>
        <p:spPr>
          <a:xfrm rot="16200000">
            <a:off x="2284590" y="4554217"/>
            <a:ext cx="208399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5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Iteration 1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54FEEAEA-199C-618F-D1C6-074F7E9D99FB}"/>
              </a:ext>
            </a:extLst>
          </p:cNvPr>
          <p:cNvSpPr txBox="1"/>
          <p:nvPr/>
        </p:nvSpPr>
        <p:spPr>
          <a:xfrm rot="16200000">
            <a:off x="5834167" y="4603375"/>
            <a:ext cx="2296041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50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Iteration M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0FEA5DD-8A8C-7BB3-657C-EEAFDB8FB397}"/>
              </a:ext>
            </a:extLst>
          </p:cNvPr>
          <p:cNvSpPr/>
          <p:nvPr/>
        </p:nvSpPr>
        <p:spPr>
          <a:xfrm>
            <a:off x="4755419" y="2991643"/>
            <a:ext cx="1513113" cy="579664"/>
          </a:xfrm>
          <a:prstGeom prst="rect">
            <a:avLst/>
          </a:prstGeom>
          <a:ln w="57150">
            <a:solidFill>
              <a:schemeClr val="accent5">
                <a:lumMod val="50000"/>
              </a:schemeClr>
            </a:solidFill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Classifier #2</a:t>
            </a:r>
          </a:p>
        </p:txBody>
      </p:sp>
      <p:sp>
        <p:nvSpPr>
          <p:cNvPr id="33" name="Arrow: Down 32">
            <a:extLst>
              <a:ext uri="{FF2B5EF4-FFF2-40B4-BE49-F238E27FC236}">
                <a16:creationId xmlns:a16="http://schemas.microsoft.com/office/drawing/2014/main" id="{1FA665AF-16A9-FD0B-3441-63B2B2A28A4B}"/>
              </a:ext>
            </a:extLst>
          </p:cNvPr>
          <p:cNvSpPr/>
          <p:nvPr/>
        </p:nvSpPr>
        <p:spPr>
          <a:xfrm>
            <a:off x="5344608" y="2647790"/>
            <a:ext cx="373525" cy="481815"/>
          </a:xfrm>
          <a:prstGeom prst="downArrow">
            <a:avLst/>
          </a:prstGeom>
          <a:solidFill>
            <a:schemeClr val="accent5">
              <a:lumMod val="60000"/>
              <a:lumOff val="40000"/>
            </a:schemeClr>
          </a:solidFill>
          <a:ln w="38100">
            <a:solidFill>
              <a:schemeClr val="accent5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Arrow: Down 37">
            <a:extLst>
              <a:ext uri="{FF2B5EF4-FFF2-40B4-BE49-F238E27FC236}">
                <a16:creationId xmlns:a16="http://schemas.microsoft.com/office/drawing/2014/main" id="{ABBA6B1C-62C8-93CE-D9A2-1315DD6C6DFA}"/>
              </a:ext>
            </a:extLst>
          </p:cNvPr>
          <p:cNvSpPr/>
          <p:nvPr/>
        </p:nvSpPr>
        <p:spPr>
          <a:xfrm>
            <a:off x="5346731" y="3463047"/>
            <a:ext cx="373525" cy="481815"/>
          </a:xfrm>
          <a:prstGeom prst="downArrow">
            <a:avLst/>
          </a:prstGeom>
          <a:solidFill>
            <a:schemeClr val="accent5">
              <a:lumMod val="60000"/>
              <a:lumOff val="40000"/>
            </a:schemeClr>
          </a:solidFill>
          <a:ln w="38100">
            <a:solidFill>
              <a:schemeClr val="accent5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9B3D70B8-DB6C-6420-3D97-8BA88E8294B7}"/>
              </a:ext>
            </a:extLst>
          </p:cNvPr>
          <p:cNvSpPr/>
          <p:nvPr/>
        </p:nvSpPr>
        <p:spPr>
          <a:xfrm>
            <a:off x="8424279" y="3011121"/>
            <a:ext cx="1701358" cy="579664"/>
          </a:xfrm>
          <a:prstGeom prst="rect">
            <a:avLst/>
          </a:prstGeom>
          <a:ln w="57150">
            <a:solidFill>
              <a:schemeClr val="accent5">
                <a:lumMod val="50000"/>
              </a:schemeClr>
            </a:solidFill>
          </a:ln>
        </p:spPr>
        <p:style>
          <a:lnRef idx="1">
            <a:schemeClr val="accent5"/>
          </a:lnRef>
          <a:fillRef idx="2">
            <a:schemeClr val="accent5"/>
          </a:fillRef>
          <a:effectRef idx="1">
            <a:schemeClr val="accent5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Classifier #M</a:t>
            </a:r>
          </a:p>
        </p:txBody>
      </p:sp>
      <p:sp>
        <p:nvSpPr>
          <p:cNvPr id="45" name="Arrow: Down 44">
            <a:extLst>
              <a:ext uri="{FF2B5EF4-FFF2-40B4-BE49-F238E27FC236}">
                <a16:creationId xmlns:a16="http://schemas.microsoft.com/office/drawing/2014/main" id="{31FBBBE3-5C49-864E-E08A-F9EFCAB42901}"/>
              </a:ext>
            </a:extLst>
          </p:cNvPr>
          <p:cNvSpPr/>
          <p:nvPr/>
        </p:nvSpPr>
        <p:spPr>
          <a:xfrm>
            <a:off x="9058276" y="2667268"/>
            <a:ext cx="373525" cy="481815"/>
          </a:xfrm>
          <a:prstGeom prst="downArrow">
            <a:avLst/>
          </a:prstGeom>
          <a:solidFill>
            <a:schemeClr val="accent5">
              <a:lumMod val="60000"/>
              <a:lumOff val="40000"/>
            </a:schemeClr>
          </a:solidFill>
          <a:ln w="38100">
            <a:solidFill>
              <a:schemeClr val="accent5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Arrow: Down 45">
            <a:extLst>
              <a:ext uri="{FF2B5EF4-FFF2-40B4-BE49-F238E27FC236}">
                <a16:creationId xmlns:a16="http://schemas.microsoft.com/office/drawing/2014/main" id="{469AD359-5F90-CF59-4F23-8F3BFB4D8829}"/>
              </a:ext>
            </a:extLst>
          </p:cNvPr>
          <p:cNvSpPr/>
          <p:nvPr/>
        </p:nvSpPr>
        <p:spPr>
          <a:xfrm>
            <a:off x="9060399" y="3482525"/>
            <a:ext cx="373525" cy="481815"/>
          </a:xfrm>
          <a:prstGeom prst="downArrow">
            <a:avLst/>
          </a:prstGeom>
          <a:solidFill>
            <a:schemeClr val="accent5">
              <a:lumMod val="60000"/>
              <a:lumOff val="40000"/>
            </a:schemeClr>
          </a:solidFill>
          <a:ln w="38100">
            <a:solidFill>
              <a:schemeClr val="accent5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F89EBC1F-62E4-B59F-3D61-980544EA403B}"/>
              </a:ext>
            </a:extLst>
          </p:cNvPr>
          <p:cNvGrpSpPr/>
          <p:nvPr/>
        </p:nvGrpSpPr>
        <p:grpSpPr>
          <a:xfrm>
            <a:off x="457198" y="5179233"/>
            <a:ext cx="2596244" cy="1326161"/>
            <a:chOff x="457198" y="5179233"/>
            <a:chExt cx="2596244" cy="1326161"/>
          </a:xfrm>
        </p:grpSpPr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F261F69B-4357-1D4E-138D-270281EC7C04}"/>
                </a:ext>
              </a:extLst>
            </p:cNvPr>
            <p:cNvSpPr/>
            <p:nvPr/>
          </p:nvSpPr>
          <p:spPr>
            <a:xfrm>
              <a:off x="457198" y="5179233"/>
              <a:ext cx="239485" cy="1326160"/>
            </a:xfrm>
            <a:prstGeom prst="rect">
              <a:avLst/>
            </a:prstGeom>
            <a:solidFill>
              <a:srgbClr val="FF0000"/>
            </a:solidFill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7B7BD714-F257-82FC-996E-2F4A2F4C8200}"/>
                </a:ext>
              </a:extLst>
            </p:cNvPr>
            <p:cNvGrpSpPr/>
            <p:nvPr/>
          </p:nvGrpSpPr>
          <p:grpSpPr>
            <a:xfrm>
              <a:off x="457199" y="5179233"/>
              <a:ext cx="2596243" cy="1326161"/>
              <a:chOff x="228599" y="5459776"/>
              <a:chExt cx="2596243" cy="1326161"/>
            </a:xfrm>
          </p:grpSpPr>
          <p:sp>
            <p:nvSpPr>
              <p:cNvPr id="25" name="Flowchart: Connector 24">
                <a:extLst>
                  <a:ext uri="{FF2B5EF4-FFF2-40B4-BE49-F238E27FC236}">
                    <a16:creationId xmlns:a16="http://schemas.microsoft.com/office/drawing/2014/main" id="{6C1119C2-D29E-F49D-8176-218980A7E054}"/>
                  </a:ext>
                </a:extLst>
              </p:cNvPr>
              <p:cNvSpPr/>
              <p:nvPr/>
            </p:nvSpPr>
            <p:spPr>
              <a:xfrm>
                <a:off x="1706335" y="6217636"/>
                <a:ext cx="457200" cy="457200"/>
              </a:xfrm>
              <a:prstGeom prst="flowChartConnector">
                <a:avLst/>
              </a:prstGeom>
              <a:solidFill>
                <a:schemeClr val="accent6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Flowchart: Connector 25">
                <a:extLst>
                  <a:ext uri="{FF2B5EF4-FFF2-40B4-BE49-F238E27FC236}">
                    <a16:creationId xmlns:a16="http://schemas.microsoft.com/office/drawing/2014/main" id="{435558D7-0116-A9EB-0DD2-FDA7C0F27D97}"/>
                  </a:ext>
                </a:extLst>
              </p:cNvPr>
              <p:cNvSpPr/>
              <p:nvPr/>
            </p:nvSpPr>
            <p:spPr>
              <a:xfrm>
                <a:off x="1096735" y="5636433"/>
                <a:ext cx="457200" cy="457200"/>
              </a:xfrm>
              <a:prstGeom prst="flowChartConnector">
                <a:avLst/>
              </a:prstGeom>
              <a:solidFill>
                <a:srgbClr val="7030A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Flowchart: Connector 26">
                <a:extLst>
                  <a:ext uri="{FF2B5EF4-FFF2-40B4-BE49-F238E27FC236}">
                    <a16:creationId xmlns:a16="http://schemas.microsoft.com/office/drawing/2014/main" id="{A97E0BFA-1D51-8CAC-AC97-CEC038AD6172}"/>
                  </a:ext>
                </a:extLst>
              </p:cNvPr>
              <p:cNvSpPr/>
              <p:nvPr/>
            </p:nvSpPr>
            <p:spPr>
              <a:xfrm>
                <a:off x="1706335" y="5636433"/>
                <a:ext cx="457200" cy="457200"/>
              </a:xfrm>
              <a:prstGeom prst="flowChartConnector">
                <a:avLst/>
              </a:prstGeom>
              <a:solidFill>
                <a:srgbClr val="FFC0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" name="Flowchart: Connector 27">
                <a:extLst>
                  <a:ext uri="{FF2B5EF4-FFF2-40B4-BE49-F238E27FC236}">
                    <a16:creationId xmlns:a16="http://schemas.microsoft.com/office/drawing/2014/main" id="{205267DD-A603-FC74-5D66-FF0195C9A424}"/>
                  </a:ext>
                </a:extLst>
              </p:cNvPr>
              <p:cNvSpPr/>
              <p:nvPr/>
            </p:nvSpPr>
            <p:spPr>
              <a:xfrm>
                <a:off x="1096735" y="6201307"/>
                <a:ext cx="457200" cy="457200"/>
              </a:xfrm>
              <a:prstGeom prst="flowChartConnector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Flowchart: Connector 28">
                <a:extLst>
                  <a:ext uri="{FF2B5EF4-FFF2-40B4-BE49-F238E27FC236}">
                    <a16:creationId xmlns:a16="http://schemas.microsoft.com/office/drawing/2014/main" id="{3420B800-B062-2B23-634B-A3B20FF8869D}"/>
                  </a:ext>
                </a:extLst>
              </p:cNvPr>
              <p:cNvSpPr/>
              <p:nvPr/>
            </p:nvSpPr>
            <p:spPr>
              <a:xfrm>
                <a:off x="519793" y="5636433"/>
                <a:ext cx="457200" cy="457200"/>
              </a:xfrm>
              <a:prstGeom prst="flowChartConnector">
                <a:avLst/>
              </a:prstGeom>
              <a:solidFill>
                <a:srgbClr val="7030A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Flowchart: Connector 29">
                <a:extLst>
                  <a:ext uri="{FF2B5EF4-FFF2-40B4-BE49-F238E27FC236}">
                    <a16:creationId xmlns:a16="http://schemas.microsoft.com/office/drawing/2014/main" id="{E144880D-9659-F0B9-85C6-169F429E5399}"/>
                  </a:ext>
                </a:extLst>
              </p:cNvPr>
              <p:cNvSpPr/>
              <p:nvPr/>
            </p:nvSpPr>
            <p:spPr>
              <a:xfrm>
                <a:off x="519793" y="6217636"/>
                <a:ext cx="457200" cy="457200"/>
              </a:xfrm>
              <a:prstGeom prst="flowChartConnector">
                <a:avLst/>
              </a:prstGeom>
              <a:solidFill>
                <a:srgbClr val="FF00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Flowchart: Connector 30">
                <a:extLst>
                  <a:ext uri="{FF2B5EF4-FFF2-40B4-BE49-F238E27FC236}">
                    <a16:creationId xmlns:a16="http://schemas.microsoft.com/office/drawing/2014/main" id="{74AEAAF5-2319-6428-8339-85D8450E47EF}"/>
                  </a:ext>
                </a:extLst>
              </p:cNvPr>
              <p:cNvSpPr/>
              <p:nvPr/>
            </p:nvSpPr>
            <p:spPr>
              <a:xfrm>
                <a:off x="2250619" y="6201307"/>
                <a:ext cx="457200" cy="457200"/>
              </a:xfrm>
              <a:prstGeom prst="flowChartConnector">
                <a:avLst/>
              </a:prstGeom>
              <a:solidFill>
                <a:schemeClr val="accent6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Flowchart: Connector 31">
                <a:extLst>
                  <a:ext uri="{FF2B5EF4-FFF2-40B4-BE49-F238E27FC236}">
                    <a16:creationId xmlns:a16="http://schemas.microsoft.com/office/drawing/2014/main" id="{6FB2490C-993E-78BB-6E7E-8068F1CDC47C}"/>
                  </a:ext>
                </a:extLst>
              </p:cNvPr>
              <p:cNvSpPr/>
              <p:nvPr/>
            </p:nvSpPr>
            <p:spPr>
              <a:xfrm>
                <a:off x="2250619" y="5636433"/>
                <a:ext cx="457200" cy="457200"/>
              </a:xfrm>
              <a:prstGeom prst="flowChartConnector">
                <a:avLst/>
              </a:prstGeom>
              <a:solidFill>
                <a:srgbClr val="FFC000"/>
              </a:solidFill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2EEC7706-A805-7E80-2425-553D7DC782AB}"/>
                  </a:ext>
                </a:extLst>
              </p:cNvPr>
              <p:cNvSpPr/>
              <p:nvPr/>
            </p:nvSpPr>
            <p:spPr>
              <a:xfrm>
                <a:off x="228599" y="5459776"/>
                <a:ext cx="2596243" cy="1326161"/>
              </a:xfrm>
              <a:prstGeom prst="rect">
                <a:avLst/>
              </a:prstGeom>
              <a:noFill/>
              <a:ln w="76200"/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48" name="TextBox 47">
            <a:extLst>
              <a:ext uri="{FF2B5EF4-FFF2-40B4-BE49-F238E27FC236}">
                <a16:creationId xmlns:a16="http://schemas.microsoft.com/office/drawing/2014/main" id="{FFFBB0DE-D5BE-24E6-98B9-7CF115205CB8}"/>
              </a:ext>
            </a:extLst>
          </p:cNvPr>
          <p:cNvSpPr txBox="1"/>
          <p:nvPr/>
        </p:nvSpPr>
        <p:spPr>
          <a:xfrm rot="16200000">
            <a:off x="-409144" y="4147674"/>
            <a:ext cx="1308858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500" dirty="0">
                <a:solidFill>
                  <a:srgbClr val="4EA72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Correct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E2FA0888-FEFE-EE78-2690-3029220C5688}"/>
              </a:ext>
            </a:extLst>
          </p:cNvPr>
          <p:cNvSpPr txBox="1"/>
          <p:nvPr/>
        </p:nvSpPr>
        <p:spPr>
          <a:xfrm rot="16200000">
            <a:off x="-563040" y="5590853"/>
            <a:ext cx="161665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500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Incorrect</a:t>
            </a:r>
          </a:p>
        </p:txBody>
      </p:sp>
    </p:spTree>
    <p:extLst>
      <p:ext uri="{BB962C8B-B14F-4D97-AF65-F5344CB8AC3E}">
        <p14:creationId xmlns:p14="http://schemas.microsoft.com/office/powerpoint/2010/main" val="53147124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4" name="TextBox 2853">
            <a:extLst>
              <a:ext uri="{FF2B5EF4-FFF2-40B4-BE49-F238E27FC236}">
                <a16:creationId xmlns:a16="http://schemas.microsoft.com/office/drawing/2014/main" id="{AD1D33E9-1703-CB58-5782-CEA824CC17C5}"/>
              </a:ext>
            </a:extLst>
          </p:cNvPr>
          <p:cNvSpPr txBox="1"/>
          <p:nvPr/>
        </p:nvSpPr>
        <p:spPr>
          <a:xfrm flipH="1">
            <a:off x="2127292" y="1245338"/>
            <a:ext cx="4139292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4000" dirty="0">
                <a:solidFill>
                  <a:srgbClr val="0F9E53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Limited Interpretability</a:t>
            </a:r>
          </a:p>
        </p:txBody>
      </p:sp>
      <p:sp>
        <p:nvSpPr>
          <p:cNvPr id="2860" name="TextBox 2859">
            <a:extLst>
              <a:ext uri="{FF2B5EF4-FFF2-40B4-BE49-F238E27FC236}">
                <a16:creationId xmlns:a16="http://schemas.microsoft.com/office/drawing/2014/main" id="{4C1E8DB0-A939-CDEB-5F9F-3C382FEF27BE}"/>
              </a:ext>
            </a:extLst>
          </p:cNvPr>
          <p:cNvSpPr txBox="1"/>
          <p:nvPr/>
        </p:nvSpPr>
        <p:spPr>
          <a:xfrm flipH="1">
            <a:off x="24598" y="2740575"/>
            <a:ext cx="3441485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4000" b="1" dirty="0">
                <a:solidFill>
                  <a:srgbClr val="FE6F15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Sensitivity to Noisy Data</a:t>
            </a:r>
          </a:p>
        </p:txBody>
      </p:sp>
      <p:sp>
        <p:nvSpPr>
          <p:cNvPr id="2851" name="TextBox 2850">
            <a:extLst>
              <a:ext uri="{FF2B5EF4-FFF2-40B4-BE49-F238E27FC236}">
                <a16:creationId xmlns:a16="http://schemas.microsoft.com/office/drawing/2014/main" id="{5A7D1395-FC35-DE35-54A1-D39299BA73F9}"/>
              </a:ext>
            </a:extLst>
          </p:cNvPr>
          <p:cNvSpPr txBox="1"/>
          <p:nvPr/>
        </p:nvSpPr>
        <p:spPr>
          <a:xfrm flipH="1">
            <a:off x="7886496" y="3355687"/>
            <a:ext cx="3432278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4000" dirty="0">
                <a:solidFill>
                  <a:srgbClr val="445469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Parameter Tuning</a:t>
            </a:r>
          </a:p>
        </p:txBody>
      </p:sp>
      <p:sp>
        <p:nvSpPr>
          <p:cNvPr id="2847" name="TextBox 2846">
            <a:extLst>
              <a:ext uri="{FF2B5EF4-FFF2-40B4-BE49-F238E27FC236}">
                <a16:creationId xmlns:a16="http://schemas.microsoft.com/office/drawing/2014/main" id="{0FF0C9E2-D283-5C0B-12BA-EAC93FFC44E2}"/>
              </a:ext>
            </a:extLst>
          </p:cNvPr>
          <p:cNvSpPr txBox="1"/>
          <p:nvPr/>
        </p:nvSpPr>
        <p:spPr>
          <a:xfrm flipH="1">
            <a:off x="6406708" y="4714876"/>
            <a:ext cx="4239893" cy="1323439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4000" dirty="0">
                <a:solidFill>
                  <a:srgbClr val="B38E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Handling Class Imbalance</a:t>
            </a:r>
          </a:p>
        </p:txBody>
      </p:sp>
      <p:sp>
        <p:nvSpPr>
          <p:cNvPr id="2857" name="TextBox 2856">
            <a:extLst>
              <a:ext uri="{FF2B5EF4-FFF2-40B4-BE49-F238E27FC236}">
                <a16:creationId xmlns:a16="http://schemas.microsoft.com/office/drawing/2014/main" id="{6B4042D3-61CA-E4B9-59C4-C7CC8ECB5016}"/>
              </a:ext>
            </a:extLst>
          </p:cNvPr>
          <p:cNvSpPr txBox="1"/>
          <p:nvPr/>
        </p:nvSpPr>
        <p:spPr>
          <a:xfrm flipH="1">
            <a:off x="4023702" y="5908099"/>
            <a:ext cx="3188827" cy="707886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4000" b="1" dirty="0">
                <a:solidFill>
                  <a:srgbClr val="92121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Overfitting</a:t>
            </a:r>
          </a:p>
        </p:txBody>
      </p:sp>
      <p:cxnSp>
        <p:nvCxnSpPr>
          <p:cNvPr id="2883" name="Connector: Elbow 2882">
            <a:extLst>
              <a:ext uri="{FF2B5EF4-FFF2-40B4-BE49-F238E27FC236}">
                <a16:creationId xmlns:a16="http://schemas.microsoft.com/office/drawing/2014/main" id="{787DB628-9DA7-C873-D508-69A11A46EEB6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695466" y="6246760"/>
            <a:ext cx="387595" cy="163483"/>
          </a:xfrm>
          <a:prstGeom prst="bentConnector3">
            <a:avLst>
              <a:gd name="adj1" fmla="val -130"/>
            </a:avLst>
          </a:prstGeom>
          <a:noFill/>
          <a:ln w="19050" cap="flat" cmpd="sng" algn="ctr">
            <a:solidFill>
              <a:srgbClr val="C31828"/>
            </a:solidFill>
            <a:prstDash val="solid"/>
            <a:miter lim="800000"/>
            <a:headEnd type="oval"/>
            <a:tailEnd type="triangle"/>
          </a:ln>
          <a:effectLst/>
        </p:spPr>
      </p:cxnSp>
      <p:cxnSp>
        <p:nvCxnSpPr>
          <p:cNvPr id="2846" name="Connector: Elbow 2845">
            <a:extLst>
              <a:ext uri="{FF2B5EF4-FFF2-40B4-BE49-F238E27FC236}">
                <a16:creationId xmlns:a16="http://schemas.microsoft.com/office/drawing/2014/main" id="{5376619D-D506-403C-E54A-84251C2D8BA8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3265691" y="4017407"/>
            <a:ext cx="387595" cy="163483"/>
          </a:xfrm>
          <a:prstGeom prst="bentConnector3">
            <a:avLst>
              <a:gd name="adj1" fmla="val -130"/>
            </a:avLst>
          </a:prstGeom>
          <a:noFill/>
          <a:ln w="19050" cap="flat" cmpd="sng" algn="ctr">
            <a:solidFill>
              <a:srgbClr val="FE6F15"/>
            </a:solidFill>
            <a:prstDash val="solid"/>
            <a:miter lim="800000"/>
            <a:headEnd type="oval"/>
            <a:tailEnd type="triangle"/>
          </a:ln>
          <a:effectLst/>
        </p:spPr>
      </p:cxnSp>
      <p:cxnSp>
        <p:nvCxnSpPr>
          <p:cNvPr id="2853" name="Connector: Elbow 2852">
            <a:extLst>
              <a:ext uri="{FF2B5EF4-FFF2-40B4-BE49-F238E27FC236}">
                <a16:creationId xmlns:a16="http://schemas.microsoft.com/office/drawing/2014/main" id="{BE107B8E-BC41-6FA9-143C-FEF7E3A7B324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6301784" y="4554657"/>
            <a:ext cx="387595" cy="163483"/>
          </a:xfrm>
          <a:prstGeom prst="bentConnector3">
            <a:avLst>
              <a:gd name="adj1" fmla="val -130"/>
            </a:avLst>
          </a:prstGeom>
          <a:noFill/>
          <a:ln w="19050" cap="flat" cmpd="sng" algn="ctr">
            <a:solidFill>
              <a:srgbClr val="EEBD00"/>
            </a:solidFill>
            <a:prstDash val="solid"/>
            <a:miter lim="800000"/>
            <a:headEnd type="oval"/>
            <a:tailEnd type="triangle"/>
          </a:ln>
          <a:effectLst/>
        </p:spPr>
      </p:cxnSp>
      <p:cxnSp>
        <p:nvCxnSpPr>
          <p:cNvPr id="2856" name="Connector: Elbow 2855">
            <a:extLst>
              <a:ext uri="{FF2B5EF4-FFF2-40B4-BE49-F238E27FC236}">
                <a16:creationId xmlns:a16="http://schemas.microsoft.com/office/drawing/2014/main" id="{B071D611-B4B0-2521-1902-1812443F58D6}"/>
              </a:ext>
            </a:extLst>
          </p:cNvPr>
          <p:cNvCxnSpPr>
            <a:cxnSpLocks/>
          </p:cNvCxnSpPr>
          <p:nvPr/>
        </p:nvCxnSpPr>
        <p:spPr>
          <a:xfrm rot="10800000" flipH="1" flipV="1">
            <a:off x="6232800" y="2297361"/>
            <a:ext cx="387595" cy="163483"/>
          </a:xfrm>
          <a:prstGeom prst="bentConnector3">
            <a:avLst>
              <a:gd name="adj1" fmla="val -130"/>
            </a:avLst>
          </a:prstGeom>
          <a:noFill/>
          <a:ln w="19050" cap="flat" cmpd="sng" algn="ctr">
            <a:solidFill>
              <a:srgbClr val="0F9E53"/>
            </a:solidFill>
            <a:prstDash val="solid"/>
            <a:miter lim="800000"/>
            <a:headEnd type="oval"/>
            <a:tailEnd type="triangle"/>
          </a:ln>
          <a:effectLst/>
        </p:spPr>
      </p:cxnSp>
      <p:cxnSp>
        <p:nvCxnSpPr>
          <p:cNvPr id="2862" name="Straight Arrow Connector 2861">
            <a:extLst>
              <a:ext uri="{FF2B5EF4-FFF2-40B4-BE49-F238E27FC236}">
                <a16:creationId xmlns:a16="http://schemas.microsoft.com/office/drawing/2014/main" id="{7EE871A1-FC85-5D92-85B6-0FFE87126A89}"/>
              </a:ext>
            </a:extLst>
          </p:cNvPr>
          <p:cNvCxnSpPr>
            <a:cxnSpLocks/>
          </p:cNvCxnSpPr>
          <p:nvPr/>
        </p:nvCxnSpPr>
        <p:spPr>
          <a:xfrm>
            <a:off x="8996878" y="2777976"/>
            <a:ext cx="0" cy="624319"/>
          </a:xfrm>
          <a:prstGeom prst="straightConnector1">
            <a:avLst/>
          </a:prstGeom>
          <a:noFill/>
          <a:ln w="19050" cap="flat" cmpd="sng" algn="ctr">
            <a:solidFill>
              <a:srgbClr val="445469"/>
            </a:solidFill>
            <a:prstDash val="solid"/>
            <a:miter lim="800000"/>
            <a:headEnd type="oval"/>
            <a:tailEnd type="triangle"/>
          </a:ln>
          <a:effectLst/>
        </p:spPr>
      </p:cxnSp>
      <p:grpSp>
        <p:nvGrpSpPr>
          <p:cNvPr id="32" name="Graphic 23">
            <a:extLst>
              <a:ext uri="{FF2B5EF4-FFF2-40B4-BE49-F238E27FC236}">
                <a16:creationId xmlns:a16="http://schemas.microsoft.com/office/drawing/2014/main" id="{E3280ED1-A241-9BE9-7E4C-13B5E103790C}"/>
              </a:ext>
            </a:extLst>
          </p:cNvPr>
          <p:cNvGrpSpPr/>
          <p:nvPr/>
        </p:nvGrpSpPr>
        <p:grpSpPr>
          <a:xfrm>
            <a:off x="9372466" y="1538183"/>
            <a:ext cx="789098" cy="469281"/>
            <a:chOff x="5106156" y="3654327"/>
            <a:chExt cx="773430" cy="446436"/>
          </a:xfrm>
          <a:solidFill>
            <a:srgbClr val="EEBD00"/>
          </a:solidFill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A0D205B5-3125-EA49-E997-1703713D3A82}"/>
                </a:ext>
              </a:extLst>
            </p:cNvPr>
            <p:cNvSpPr/>
            <p:nvPr/>
          </p:nvSpPr>
          <p:spPr>
            <a:xfrm>
              <a:off x="5106156" y="3654327"/>
              <a:ext cx="298037" cy="140588"/>
            </a:xfrm>
            <a:custGeom>
              <a:avLst/>
              <a:gdLst>
                <a:gd name="connsiteX0" fmla="*/ 210121 w 298037"/>
                <a:gd name="connsiteY0" fmla="*/ 0 h 140588"/>
                <a:gd name="connsiteX1" fmla="*/ 298037 w 298037"/>
                <a:gd name="connsiteY1" fmla="*/ 50768 h 140588"/>
                <a:gd name="connsiteX2" fmla="*/ 268034 w 298037"/>
                <a:gd name="connsiteY2" fmla="*/ 68104 h 140588"/>
                <a:gd name="connsiteX3" fmla="*/ 213360 w 298037"/>
                <a:gd name="connsiteY3" fmla="*/ 36576 h 140588"/>
                <a:gd name="connsiteX4" fmla="*/ 154781 w 298037"/>
                <a:gd name="connsiteY4" fmla="*/ 70390 h 140588"/>
                <a:gd name="connsiteX5" fmla="*/ 197644 w 298037"/>
                <a:gd name="connsiteY5" fmla="*/ 95155 h 140588"/>
                <a:gd name="connsiteX6" fmla="*/ 167640 w 298037"/>
                <a:gd name="connsiteY6" fmla="*/ 112490 h 140588"/>
                <a:gd name="connsiteX7" fmla="*/ 124778 w 298037"/>
                <a:gd name="connsiteY7" fmla="*/ 87725 h 140588"/>
                <a:gd name="connsiteX8" fmla="*/ 33242 w 298037"/>
                <a:gd name="connsiteY8" fmla="*/ 140589 h 140588"/>
                <a:gd name="connsiteX9" fmla="*/ 0 w 298037"/>
                <a:gd name="connsiteY9" fmla="*/ 121444 h 140588"/>
                <a:gd name="connsiteX10" fmla="*/ 210121 w 298037"/>
                <a:gd name="connsiteY10" fmla="*/ 95 h 140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037" h="140588">
                  <a:moveTo>
                    <a:pt x="210121" y="0"/>
                  </a:moveTo>
                  <a:lnTo>
                    <a:pt x="298037" y="50768"/>
                  </a:lnTo>
                  <a:lnTo>
                    <a:pt x="268034" y="68104"/>
                  </a:lnTo>
                  <a:lnTo>
                    <a:pt x="213360" y="36576"/>
                  </a:lnTo>
                  <a:lnTo>
                    <a:pt x="154781" y="70390"/>
                  </a:lnTo>
                  <a:lnTo>
                    <a:pt x="197644" y="95155"/>
                  </a:lnTo>
                  <a:lnTo>
                    <a:pt x="167640" y="112490"/>
                  </a:lnTo>
                  <a:lnTo>
                    <a:pt x="124778" y="87725"/>
                  </a:lnTo>
                  <a:lnTo>
                    <a:pt x="33242" y="140589"/>
                  </a:lnTo>
                  <a:lnTo>
                    <a:pt x="0" y="121444"/>
                  </a:lnTo>
                  <a:lnTo>
                    <a:pt x="210121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F6ADDA93-D4A4-AC30-A8AE-21510F0BE151}"/>
                </a:ext>
              </a:extLst>
            </p:cNvPr>
            <p:cNvSpPr/>
            <p:nvPr/>
          </p:nvSpPr>
          <p:spPr>
            <a:xfrm>
              <a:off x="5210074" y="3714334"/>
              <a:ext cx="243363" cy="140493"/>
            </a:xfrm>
            <a:custGeom>
              <a:avLst/>
              <a:gdLst>
                <a:gd name="connsiteX0" fmla="*/ 210121 w 243363"/>
                <a:gd name="connsiteY0" fmla="*/ 0 h 140493"/>
                <a:gd name="connsiteX1" fmla="*/ 243364 w 243363"/>
                <a:gd name="connsiteY1" fmla="*/ 19145 h 140493"/>
                <a:gd name="connsiteX2" fmla="*/ 33242 w 243363"/>
                <a:gd name="connsiteY2" fmla="*/ 140494 h 140493"/>
                <a:gd name="connsiteX3" fmla="*/ 0 w 243363"/>
                <a:gd name="connsiteY3" fmla="*/ 121349 h 140493"/>
                <a:gd name="connsiteX4" fmla="*/ 210121 w 243363"/>
                <a:gd name="connsiteY4" fmla="*/ 0 h 14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363" h="140493">
                  <a:moveTo>
                    <a:pt x="210121" y="0"/>
                  </a:moveTo>
                  <a:lnTo>
                    <a:pt x="243364" y="19145"/>
                  </a:lnTo>
                  <a:lnTo>
                    <a:pt x="33242" y="140494"/>
                  </a:lnTo>
                  <a:lnTo>
                    <a:pt x="0" y="121349"/>
                  </a:lnTo>
                  <a:lnTo>
                    <a:pt x="21012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C87B76F-520E-E79C-CEB1-0302035C86AC}"/>
                </a:ext>
              </a:extLst>
            </p:cNvPr>
            <p:cNvSpPr/>
            <p:nvPr/>
          </p:nvSpPr>
          <p:spPr>
            <a:xfrm>
              <a:off x="5268176" y="3747767"/>
              <a:ext cx="314229" cy="181546"/>
            </a:xfrm>
            <a:custGeom>
              <a:avLst/>
              <a:gdLst>
                <a:gd name="connsiteX0" fmla="*/ 210026 w 314229"/>
                <a:gd name="connsiteY0" fmla="*/ 0 h 181546"/>
                <a:gd name="connsiteX1" fmla="*/ 251746 w 314229"/>
                <a:gd name="connsiteY1" fmla="*/ 24098 h 181546"/>
                <a:gd name="connsiteX2" fmla="*/ 158305 w 314229"/>
                <a:gd name="connsiteY2" fmla="*/ 115348 h 181546"/>
                <a:gd name="connsiteX3" fmla="*/ 158877 w 314229"/>
                <a:gd name="connsiteY3" fmla="*/ 115729 h 181546"/>
                <a:gd name="connsiteX4" fmla="*/ 284607 w 314229"/>
                <a:gd name="connsiteY4" fmla="*/ 43148 h 181546"/>
                <a:gd name="connsiteX5" fmla="*/ 314230 w 314229"/>
                <a:gd name="connsiteY5" fmla="*/ 60198 h 181546"/>
                <a:gd name="connsiteX6" fmla="*/ 104108 w 314229"/>
                <a:gd name="connsiteY6" fmla="*/ 181546 h 181546"/>
                <a:gd name="connsiteX7" fmla="*/ 70009 w 314229"/>
                <a:gd name="connsiteY7" fmla="*/ 161830 h 181546"/>
                <a:gd name="connsiteX8" fmla="*/ 183547 w 314229"/>
                <a:gd name="connsiteY8" fmla="*/ 50292 h 181546"/>
                <a:gd name="connsiteX9" fmla="*/ 182975 w 314229"/>
                <a:gd name="connsiteY9" fmla="*/ 49911 h 181546"/>
                <a:gd name="connsiteX10" fmla="*/ 29623 w 314229"/>
                <a:gd name="connsiteY10" fmla="*/ 138494 h 181546"/>
                <a:gd name="connsiteX11" fmla="*/ 0 w 314229"/>
                <a:gd name="connsiteY11" fmla="*/ 121444 h 181546"/>
                <a:gd name="connsiteX12" fmla="*/ 210121 w 314229"/>
                <a:gd name="connsiteY12" fmla="*/ 95 h 181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4229" h="181546">
                  <a:moveTo>
                    <a:pt x="210026" y="0"/>
                  </a:moveTo>
                  <a:lnTo>
                    <a:pt x="251746" y="24098"/>
                  </a:lnTo>
                  <a:lnTo>
                    <a:pt x="158305" y="115348"/>
                  </a:lnTo>
                  <a:lnTo>
                    <a:pt x="158877" y="115729"/>
                  </a:lnTo>
                  <a:lnTo>
                    <a:pt x="284607" y="43148"/>
                  </a:lnTo>
                  <a:lnTo>
                    <a:pt x="314230" y="60198"/>
                  </a:lnTo>
                  <a:lnTo>
                    <a:pt x="104108" y="181546"/>
                  </a:lnTo>
                  <a:lnTo>
                    <a:pt x="70009" y="161830"/>
                  </a:lnTo>
                  <a:lnTo>
                    <a:pt x="183547" y="50292"/>
                  </a:lnTo>
                  <a:lnTo>
                    <a:pt x="182975" y="49911"/>
                  </a:lnTo>
                  <a:lnTo>
                    <a:pt x="29623" y="138494"/>
                  </a:lnTo>
                  <a:lnTo>
                    <a:pt x="0" y="121444"/>
                  </a:lnTo>
                  <a:lnTo>
                    <a:pt x="210121" y="9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0E84491-55CF-CC66-CDB4-2C8860101F81}"/>
                </a:ext>
              </a:extLst>
            </p:cNvPr>
            <p:cNvSpPr/>
            <p:nvPr/>
          </p:nvSpPr>
          <p:spPr>
            <a:xfrm>
              <a:off x="5397049" y="3822252"/>
              <a:ext cx="243363" cy="140493"/>
            </a:xfrm>
            <a:custGeom>
              <a:avLst/>
              <a:gdLst>
                <a:gd name="connsiteX0" fmla="*/ 210121 w 243363"/>
                <a:gd name="connsiteY0" fmla="*/ 0 h 140493"/>
                <a:gd name="connsiteX1" fmla="*/ 243364 w 243363"/>
                <a:gd name="connsiteY1" fmla="*/ 19145 h 140493"/>
                <a:gd name="connsiteX2" fmla="*/ 33242 w 243363"/>
                <a:gd name="connsiteY2" fmla="*/ 140494 h 140493"/>
                <a:gd name="connsiteX3" fmla="*/ 0 w 243363"/>
                <a:gd name="connsiteY3" fmla="*/ 121348 h 140493"/>
                <a:gd name="connsiteX4" fmla="*/ 210121 w 243363"/>
                <a:gd name="connsiteY4" fmla="*/ 0 h 14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363" h="140493">
                  <a:moveTo>
                    <a:pt x="210121" y="0"/>
                  </a:moveTo>
                  <a:lnTo>
                    <a:pt x="243364" y="19145"/>
                  </a:lnTo>
                  <a:lnTo>
                    <a:pt x="33242" y="140494"/>
                  </a:lnTo>
                  <a:lnTo>
                    <a:pt x="0" y="121348"/>
                  </a:lnTo>
                  <a:lnTo>
                    <a:pt x="21012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777C3BE-9F22-1F06-29AE-8D5ADC560ABA}"/>
                </a:ext>
              </a:extLst>
            </p:cNvPr>
            <p:cNvSpPr/>
            <p:nvPr/>
          </p:nvSpPr>
          <p:spPr>
            <a:xfrm>
              <a:off x="5472136" y="3866140"/>
              <a:ext cx="262940" cy="151206"/>
            </a:xfrm>
            <a:custGeom>
              <a:avLst/>
              <a:gdLst>
                <a:gd name="connsiteX0" fmla="*/ 160 w 262940"/>
                <a:gd name="connsiteY0" fmla="*/ 108607 h 151206"/>
                <a:gd name="connsiteX1" fmla="*/ 26926 w 262940"/>
                <a:gd name="connsiteY1" fmla="*/ 78889 h 151206"/>
                <a:gd name="connsiteX2" fmla="*/ 38927 w 262940"/>
                <a:gd name="connsiteY2" fmla="*/ 71936 h 151206"/>
                <a:gd name="connsiteX3" fmla="*/ 70360 w 262940"/>
                <a:gd name="connsiteY3" fmla="*/ 90034 h 151206"/>
                <a:gd name="connsiteX4" fmla="*/ 55977 w 262940"/>
                <a:gd name="connsiteY4" fmla="*/ 98320 h 151206"/>
                <a:gd name="connsiteX5" fmla="*/ 52834 w 262940"/>
                <a:gd name="connsiteY5" fmla="*/ 120037 h 151206"/>
                <a:gd name="connsiteX6" fmla="*/ 70645 w 262940"/>
                <a:gd name="connsiteY6" fmla="*/ 124609 h 151206"/>
                <a:gd name="connsiteX7" fmla="*/ 91124 w 262940"/>
                <a:gd name="connsiteY7" fmla="*/ 117847 h 151206"/>
                <a:gd name="connsiteX8" fmla="*/ 108364 w 262940"/>
                <a:gd name="connsiteY8" fmla="*/ 100892 h 151206"/>
                <a:gd name="connsiteX9" fmla="*/ 110174 w 262940"/>
                <a:gd name="connsiteY9" fmla="*/ 74032 h 151206"/>
                <a:gd name="connsiteX10" fmla="*/ 114079 w 262940"/>
                <a:gd name="connsiteY10" fmla="*/ 38694 h 151206"/>
                <a:gd name="connsiteX11" fmla="*/ 138749 w 262940"/>
                <a:gd name="connsiteY11" fmla="*/ 14977 h 151206"/>
                <a:gd name="connsiteX12" fmla="*/ 189994 w 262940"/>
                <a:gd name="connsiteY12" fmla="*/ 22 h 151206"/>
                <a:gd name="connsiteX13" fmla="*/ 240476 w 262940"/>
                <a:gd name="connsiteY13" fmla="*/ 13453 h 151206"/>
                <a:gd name="connsiteX14" fmla="*/ 262860 w 262940"/>
                <a:gd name="connsiteY14" fmla="*/ 42218 h 151206"/>
                <a:gd name="connsiteX15" fmla="*/ 235904 w 262940"/>
                <a:gd name="connsiteY15" fmla="*/ 71936 h 151206"/>
                <a:gd name="connsiteX16" fmla="*/ 227236 w 262940"/>
                <a:gd name="connsiteY16" fmla="*/ 76984 h 151206"/>
                <a:gd name="connsiteX17" fmla="*/ 195804 w 262940"/>
                <a:gd name="connsiteY17" fmla="*/ 58887 h 151206"/>
                <a:gd name="connsiteX18" fmla="*/ 206567 w 262940"/>
                <a:gd name="connsiteY18" fmla="*/ 52600 h 151206"/>
                <a:gd name="connsiteX19" fmla="*/ 218092 w 262940"/>
                <a:gd name="connsiteY19" fmla="*/ 41075 h 151206"/>
                <a:gd name="connsiteX20" fmla="*/ 210663 w 262940"/>
                <a:gd name="connsiteY20" fmla="*/ 31074 h 151206"/>
                <a:gd name="connsiteX21" fmla="*/ 173896 w 262940"/>
                <a:gd name="connsiteY21" fmla="*/ 33074 h 151206"/>
                <a:gd name="connsiteX22" fmla="*/ 158752 w 262940"/>
                <a:gd name="connsiteY22" fmla="*/ 48981 h 151206"/>
                <a:gd name="connsiteX23" fmla="*/ 157228 w 262940"/>
                <a:gd name="connsiteY23" fmla="*/ 75841 h 151206"/>
                <a:gd name="connsiteX24" fmla="*/ 153227 w 262940"/>
                <a:gd name="connsiteY24" fmla="*/ 111274 h 151206"/>
                <a:gd name="connsiteX25" fmla="*/ 126557 w 262940"/>
                <a:gd name="connsiteY25" fmla="*/ 135754 h 151206"/>
                <a:gd name="connsiteX26" fmla="*/ 74074 w 262940"/>
                <a:gd name="connsiteY26" fmla="*/ 151184 h 151206"/>
                <a:gd name="connsiteX27" fmla="*/ 22925 w 262940"/>
                <a:gd name="connsiteY27" fmla="*/ 137659 h 151206"/>
                <a:gd name="connsiteX28" fmla="*/ 65 w 262940"/>
                <a:gd name="connsiteY28" fmla="*/ 108703 h 151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62940" h="151206">
                  <a:moveTo>
                    <a:pt x="160" y="108607"/>
                  </a:moveTo>
                  <a:cubicBezTo>
                    <a:pt x="1018" y="98606"/>
                    <a:pt x="9971" y="88700"/>
                    <a:pt x="26926" y="78889"/>
                  </a:cubicBezTo>
                  <a:lnTo>
                    <a:pt x="38927" y="71936"/>
                  </a:lnTo>
                  <a:lnTo>
                    <a:pt x="70360" y="90034"/>
                  </a:lnTo>
                  <a:lnTo>
                    <a:pt x="55977" y="98320"/>
                  </a:lnTo>
                  <a:cubicBezTo>
                    <a:pt x="42356" y="106226"/>
                    <a:pt x="41308" y="113465"/>
                    <a:pt x="52834" y="120037"/>
                  </a:cubicBezTo>
                  <a:cubicBezTo>
                    <a:pt x="58453" y="123276"/>
                    <a:pt x="64359" y="124800"/>
                    <a:pt x="70645" y="124609"/>
                  </a:cubicBezTo>
                  <a:cubicBezTo>
                    <a:pt x="76836" y="124419"/>
                    <a:pt x="83695" y="122133"/>
                    <a:pt x="91124" y="117847"/>
                  </a:cubicBezTo>
                  <a:cubicBezTo>
                    <a:pt x="99887" y="112798"/>
                    <a:pt x="105697" y="107083"/>
                    <a:pt x="108364" y="100892"/>
                  </a:cubicBezTo>
                  <a:cubicBezTo>
                    <a:pt x="111031" y="94701"/>
                    <a:pt x="111603" y="85747"/>
                    <a:pt x="110174" y="74032"/>
                  </a:cubicBezTo>
                  <a:cubicBezTo>
                    <a:pt x="108460" y="59173"/>
                    <a:pt x="109793" y="47362"/>
                    <a:pt x="114079" y="38694"/>
                  </a:cubicBezTo>
                  <a:cubicBezTo>
                    <a:pt x="118366" y="29931"/>
                    <a:pt x="126557" y="22025"/>
                    <a:pt x="138749" y="14977"/>
                  </a:cubicBezTo>
                  <a:cubicBezTo>
                    <a:pt x="155323" y="5356"/>
                    <a:pt x="172468" y="403"/>
                    <a:pt x="189994" y="22"/>
                  </a:cubicBezTo>
                  <a:cubicBezTo>
                    <a:pt x="207520" y="-359"/>
                    <a:pt x="224379" y="4118"/>
                    <a:pt x="240476" y="13453"/>
                  </a:cubicBezTo>
                  <a:cubicBezTo>
                    <a:pt x="256383" y="22597"/>
                    <a:pt x="263812" y="32217"/>
                    <a:pt x="262860" y="42218"/>
                  </a:cubicBezTo>
                  <a:cubicBezTo>
                    <a:pt x="261907" y="52219"/>
                    <a:pt x="252954" y="62125"/>
                    <a:pt x="235904" y="71936"/>
                  </a:cubicBezTo>
                  <a:lnTo>
                    <a:pt x="227236" y="76984"/>
                  </a:lnTo>
                  <a:lnTo>
                    <a:pt x="195804" y="58887"/>
                  </a:lnTo>
                  <a:lnTo>
                    <a:pt x="206567" y="52600"/>
                  </a:lnTo>
                  <a:cubicBezTo>
                    <a:pt x="213806" y="48409"/>
                    <a:pt x="217616" y="44599"/>
                    <a:pt x="218092" y="41075"/>
                  </a:cubicBezTo>
                  <a:cubicBezTo>
                    <a:pt x="218569" y="37551"/>
                    <a:pt x="216092" y="34217"/>
                    <a:pt x="210663" y="31074"/>
                  </a:cubicBezTo>
                  <a:cubicBezTo>
                    <a:pt x="199614" y="24692"/>
                    <a:pt x="187327" y="25359"/>
                    <a:pt x="173896" y="33074"/>
                  </a:cubicBezTo>
                  <a:cubicBezTo>
                    <a:pt x="166276" y="37456"/>
                    <a:pt x="161228" y="42790"/>
                    <a:pt x="158752" y="48981"/>
                  </a:cubicBezTo>
                  <a:cubicBezTo>
                    <a:pt x="156275" y="55172"/>
                    <a:pt x="155799" y="64126"/>
                    <a:pt x="157228" y="75841"/>
                  </a:cubicBezTo>
                  <a:cubicBezTo>
                    <a:pt x="159133" y="90796"/>
                    <a:pt x="157799" y="102607"/>
                    <a:pt x="153227" y="111274"/>
                  </a:cubicBezTo>
                  <a:cubicBezTo>
                    <a:pt x="148655" y="119942"/>
                    <a:pt x="139797" y="128134"/>
                    <a:pt x="126557" y="135754"/>
                  </a:cubicBezTo>
                  <a:cubicBezTo>
                    <a:pt x="109317" y="145660"/>
                    <a:pt x="91886" y="150898"/>
                    <a:pt x="74074" y="151184"/>
                  </a:cubicBezTo>
                  <a:cubicBezTo>
                    <a:pt x="56262" y="151565"/>
                    <a:pt x="39308" y="146993"/>
                    <a:pt x="22925" y="137659"/>
                  </a:cubicBezTo>
                  <a:cubicBezTo>
                    <a:pt x="6828" y="128324"/>
                    <a:pt x="-792" y="118704"/>
                    <a:pt x="65" y="10870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8B29A37-5B56-E025-AD7E-C1C718805873}"/>
                </a:ext>
              </a:extLst>
            </p:cNvPr>
            <p:cNvSpPr/>
            <p:nvPr/>
          </p:nvSpPr>
          <p:spPr>
            <a:xfrm>
              <a:off x="5567356" y="3920550"/>
              <a:ext cx="312229" cy="180212"/>
            </a:xfrm>
            <a:custGeom>
              <a:avLst/>
              <a:gdLst>
                <a:gd name="connsiteX0" fmla="*/ 210121 w 312229"/>
                <a:gd name="connsiteY0" fmla="*/ 0 h 180212"/>
                <a:gd name="connsiteX1" fmla="*/ 243364 w 312229"/>
                <a:gd name="connsiteY1" fmla="*/ 19145 h 180212"/>
                <a:gd name="connsiteX2" fmla="*/ 157829 w 312229"/>
                <a:gd name="connsiteY2" fmla="*/ 68580 h 180212"/>
                <a:gd name="connsiteX3" fmla="*/ 193453 w 312229"/>
                <a:gd name="connsiteY3" fmla="*/ 89154 h 180212"/>
                <a:gd name="connsiteX4" fmla="*/ 278987 w 312229"/>
                <a:gd name="connsiteY4" fmla="*/ 39719 h 180212"/>
                <a:gd name="connsiteX5" fmla="*/ 312230 w 312229"/>
                <a:gd name="connsiteY5" fmla="*/ 58865 h 180212"/>
                <a:gd name="connsiteX6" fmla="*/ 102108 w 312229"/>
                <a:gd name="connsiteY6" fmla="*/ 180213 h 180212"/>
                <a:gd name="connsiteX7" fmla="*/ 68866 w 312229"/>
                <a:gd name="connsiteY7" fmla="*/ 161068 h 180212"/>
                <a:gd name="connsiteX8" fmla="*/ 163449 w 312229"/>
                <a:gd name="connsiteY8" fmla="*/ 106490 h 180212"/>
                <a:gd name="connsiteX9" fmla="*/ 127825 w 312229"/>
                <a:gd name="connsiteY9" fmla="*/ 85916 h 180212"/>
                <a:gd name="connsiteX10" fmla="*/ 33242 w 312229"/>
                <a:gd name="connsiteY10" fmla="*/ 140494 h 180212"/>
                <a:gd name="connsiteX11" fmla="*/ 0 w 312229"/>
                <a:gd name="connsiteY11" fmla="*/ 121348 h 180212"/>
                <a:gd name="connsiteX12" fmla="*/ 210121 w 312229"/>
                <a:gd name="connsiteY12" fmla="*/ 0 h 180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2229" h="180212">
                  <a:moveTo>
                    <a:pt x="210121" y="0"/>
                  </a:moveTo>
                  <a:lnTo>
                    <a:pt x="243364" y="19145"/>
                  </a:lnTo>
                  <a:lnTo>
                    <a:pt x="157829" y="68580"/>
                  </a:lnTo>
                  <a:lnTo>
                    <a:pt x="193453" y="89154"/>
                  </a:lnTo>
                  <a:lnTo>
                    <a:pt x="278987" y="39719"/>
                  </a:lnTo>
                  <a:lnTo>
                    <a:pt x="312230" y="58865"/>
                  </a:lnTo>
                  <a:lnTo>
                    <a:pt x="102108" y="180213"/>
                  </a:lnTo>
                  <a:lnTo>
                    <a:pt x="68866" y="161068"/>
                  </a:lnTo>
                  <a:lnTo>
                    <a:pt x="163449" y="106490"/>
                  </a:lnTo>
                  <a:lnTo>
                    <a:pt x="127825" y="85916"/>
                  </a:lnTo>
                  <a:lnTo>
                    <a:pt x="33242" y="140494"/>
                  </a:lnTo>
                  <a:lnTo>
                    <a:pt x="0" y="121348"/>
                  </a:lnTo>
                  <a:lnTo>
                    <a:pt x="210121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grpSp>
        <p:nvGrpSpPr>
          <p:cNvPr id="4063" name="Group 4062">
            <a:extLst>
              <a:ext uri="{FF2B5EF4-FFF2-40B4-BE49-F238E27FC236}">
                <a16:creationId xmlns:a16="http://schemas.microsoft.com/office/drawing/2014/main" id="{53740D2E-AED0-94D1-C5EF-37EA7FA12E27}"/>
              </a:ext>
            </a:extLst>
          </p:cNvPr>
          <p:cNvGrpSpPr/>
          <p:nvPr/>
        </p:nvGrpSpPr>
        <p:grpSpPr>
          <a:xfrm flipH="1">
            <a:off x="9938344" y="880468"/>
            <a:ext cx="446150" cy="810403"/>
            <a:chOff x="2251147" y="3414508"/>
            <a:chExt cx="538915" cy="978904"/>
          </a:xfrm>
        </p:grpSpPr>
        <p:grpSp>
          <p:nvGrpSpPr>
            <p:cNvPr id="4048" name="Group 4047">
              <a:extLst>
                <a:ext uri="{FF2B5EF4-FFF2-40B4-BE49-F238E27FC236}">
                  <a16:creationId xmlns:a16="http://schemas.microsoft.com/office/drawing/2014/main" id="{8C108459-461F-EB8D-DAA5-8BAE210070FD}"/>
                </a:ext>
              </a:extLst>
            </p:cNvPr>
            <p:cNvGrpSpPr/>
            <p:nvPr/>
          </p:nvGrpSpPr>
          <p:grpSpPr>
            <a:xfrm>
              <a:off x="2251147" y="3414508"/>
              <a:ext cx="538915" cy="978904"/>
              <a:chOff x="2251147" y="3414508"/>
              <a:chExt cx="538915" cy="978904"/>
            </a:xfrm>
          </p:grpSpPr>
          <p:grpSp>
            <p:nvGrpSpPr>
              <p:cNvPr id="4047" name="Group 4046">
                <a:extLst>
                  <a:ext uri="{FF2B5EF4-FFF2-40B4-BE49-F238E27FC236}">
                    <a16:creationId xmlns:a16="http://schemas.microsoft.com/office/drawing/2014/main" id="{51A5B029-5231-F810-E045-BD63CC32D406}"/>
                  </a:ext>
                </a:extLst>
              </p:cNvPr>
              <p:cNvGrpSpPr/>
              <p:nvPr/>
            </p:nvGrpSpPr>
            <p:grpSpPr>
              <a:xfrm>
                <a:off x="2251147" y="4103825"/>
                <a:ext cx="492501" cy="256475"/>
                <a:chOff x="2251147" y="4103825"/>
                <a:chExt cx="492501" cy="256475"/>
              </a:xfrm>
            </p:grpSpPr>
            <p:sp>
              <p:nvSpPr>
                <p:cNvPr id="2597" name="Freeform: Shape 2596">
                  <a:extLst>
                    <a:ext uri="{FF2B5EF4-FFF2-40B4-BE49-F238E27FC236}">
                      <a16:creationId xmlns:a16="http://schemas.microsoft.com/office/drawing/2014/main" id="{E26679A3-95C0-0CB9-2BDC-7538493C4AA0}"/>
                    </a:ext>
                  </a:extLst>
                </p:cNvPr>
                <p:cNvSpPr/>
                <p:nvPr/>
              </p:nvSpPr>
              <p:spPr>
                <a:xfrm flipH="1">
                  <a:off x="2251147" y="4141695"/>
                  <a:ext cx="214697" cy="134343"/>
                </a:xfrm>
                <a:custGeom>
                  <a:avLst/>
                  <a:gdLst>
                    <a:gd name="connsiteX0" fmla="*/ 72104 w 174212"/>
                    <a:gd name="connsiteY0" fmla="*/ 220 h 105804"/>
                    <a:gd name="connsiteX1" fmla="*/ 132207 w 174212"/>
                    <a:gd name="connsiteY1" fmla="*/ 18318 h 105804"/>
                    <a:gd name="connsiteX2" fmla="*/ 134017 w 174212"/>
                    <a:gd name="connsiteY2" fmla="*/ 36225 h 105804"/>
                    <a:gd name="connsiteX3" fmla="*/ 131540 w 174212"/>
                    <a:gd name="connsiteY3" fmla="*/ 42987 h 105804"/>
                    <a:gd name="connsiteX4" fmla="*/ 138874 w 174212"/>
                    <a:gd name="connsiteY4" fmla="*/ 77373 h 105804"/>
                    <a:gd name="connsiteX5" fmla="*/ 147161 w 174212"/>
                    <a:gd name="connsiteY5" fmla="*/ 86040 h 105804"/>
                    <a:gd name="connsiteX6" fmla="*/ 174212 w 174212"/>
                    <a:gd name="connsiteY6" fmla="*/ 104805 h 105804"/>
                    <a:gd name="connsiteX7" fmla="*/ 120301 w 174212"/>
                    <a:gd name="connsiteY7" fmla="*/ 104138 h 105804"/>
                    <a:gd name="connsiteX8" fmla="*/ 73057 w 174212"/>
                    <a:gd name="connsiteY8" fmla="*/ 78706 h 105804"/>
                    <a:gd name="connsiteX9" fmla="*/ 68389 w 174212"/>
                    <a:gd name="connsiteY9" fmla="*/ 62799 h 105804"/>
                    <a:gd name="connsiteX10" fmla="*/ 42672 w 174212"/>
                    <a:gd name="connsiteY10" fmla="*/ 44511 h 105804"/>
                    <a:gd name="connsiteX11" fmla="*/ 0 w 174212"/>
                    <a:gd name="connsiteY11" fmla="*/ 41749 h 105804"/>
                    <a:gd name="connsiteX12" fmla="*/ 65246 w 174212"/>
                    <a:gd name="connsiteY12" fmla="*/ 4030 h 105804"/>
                    <a:gd name="connsiteX13" fmla="*/ 72104 w 174212"/>
                    <a:gd name="connsiteY13" fmla="*/ 220 h 105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74212" h="105804">
                      <a:moveTo>
                        <a:pt x="72104" y="220"/>
                      </a:moveTo>
                      <a:cubicBezTo>
                        <a:pt x="91630" y="-1018"/>
                        <a:pt x="122682" y="2697"/>
                        <a:pt x="132207" y="18318"/>
                      </a:cubicBezTo>
                      <a:cubicBezTo>
                        <a:pt x="134969" y="22890"/>
                        <a:pt x="136112" y="28700"/>
                        <a:pt x="134017" y="36225"/>
                      </a:cubicBezTo>
                      <a:cubicBezTo>
                        <a:pt x="133445" y="38415"/>
                        <a:pt x="132588" y="40606"/>
                        <a:pt x="131540" y="42987"/>
                      </a:cubicBezTo>
                      <a:cubicBezTo>
                        <a:pt x="125921" y="55465"/>
                        <a:pt x="130778" y="67371"/>
                        <a:pt x="138874" y="77373"/>
                      </a:cubicBezTo>
                      <a:cubicBezTo>
                        <a:pt x="141351" y="80421"/>
                        <a:pt x="144208" y="83373"/>
                        <a:pt x="147161" y="86040"/>
                      </a:cubicBezTo>
                      <a:cubicBezTo>
                        <a:pt x="159448" y="97089"/>
                        <a:pt x="173641" y="104233"/>
                        <a:pt x="174212" y="104805"/>
                      </a:cubicBezTo>
                      <a:cubicBezTo>
                        <a:pt x="168878" y="105567"/>
                        <a:pt x="144018" y="106900"/>
                        <a:pt x="120301" y="104138"/>
                      </a:cubicBezTo>
                      <a:cubicBezTo>
                        <a:pt x="96393" y="101280"/>
                        <a:pt x="74390" y="94327"/>
                        <a:pt x="73057" y="78706"/>
                      </a:cubicBezTo>
                      <a:cubicBezTo>
                        <a:pt x="72485" y="72324"/>
                        <a:pt x="70580" y="67086"/>
                        <a:pt x="68389" y="62799"/>
                      </a:cubicBezTo>
                      <a:cubicBezTo>
                        <a:pt x="63437" y="52989"/>
                        <a:pt x="53912" y="47464"/>
                        <a:pt x="42672" y="44511"/>
                      </a:cubicBezTo>
                      <a:cubicBezTo>
                        <a:pt x="28956" y="40987"/>
                        <a:pt x="12859" y="41368"/>
                        <a:pt x="0" y="41749"/>
                      </a:cubicBezTo>
                      <a:lnTo>
                        <a:pt x="65246" y="4030"/>
                      </a:lnTo>
                      <a:cubicBezTo>
                        <a:pt x="65246" y="4030"/>
                        <a:pt x="72009" y="220"/>
                        <a:pt x="72104" y="220"/>
                      </a:cubicBezTo>
                      <a:close/>
                    </a:path>
                  </a:pathLst>
                </a:custGeom>
                <a:gradFill>
                  <a:gsLst>
                    <a:gs pos="10000">
                      <a:srgbClr val="FF0000"/>
                    </a:gs>
                    <a:gs pos="97000">
                      <a:srgbClr val="C80000"/>
                    </a:gs>
                  </a:gsLst>
                  <a:path path="circle">
                    <a:fillToRect l="50000" t="50000" r="50000" b="50000"/>
                  </a:path>
                </a:gra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619" name="Freeform: Shape 2618">
                  <a:extLst>
                    <a:ext uri="{FF2B5EF4-FFF2-40B4-BE49-F238E27FC236}">
                      <a16:creationId xmlns:a16="http://schemas.microsoft.com/office/drawing/2014/main" id="{D223F074-96AB-9F9C-DA28-9A2CE835EB28}"/>
                    </a:ext>
                  </a:extLst>
                </p:cNvPr>
                <p:cNvSpPr/>
                <p:nvPr/>
              </p:nvSpPr>
              <p:spPr>
                <a:xfrm flipH="1">
                  <a:off x="2335222" y="4103825"/>
                  <a:ext cx="408426" cy="256475"/>
                </a:xfrm>
                <a:custGeom>
                  <a:avLst/>
                  <a:gdLst>
                    <a:gd name="connsiteX0" fmla="*/ 13677 w 331409"/>
                    <a:gd name="connsiteY0" fmla="*/ 200067 h 201991"/>
                    <a:gd name="connsiteX1" fmla="*/ 3295 w 331409"/>
                    <a:gd name="connsiteY1" fmla="*/ 193685 h 201991"/>
                    <a:gd name="connsiteX2" fmla="*/ 4628 w 331409"/>
                    <a:gd name="connsiteY2" fmla="*/ 182731 h 201991"/>
                    <a:gd name="connsiteX3" fmla="*/ 305237 w 331409"/>
                    <a:gd name="connsiteY3" fmla="*/ 2137 h 201991"/>
                    <a:gd name="connsiteX4" fmla="*/ 320477 w 331409"/>
                    <a:gd name="connsiteY4" fmla="*/ 1470 h 201991"/>
                    <a:gd name="connsiteX5" fmla="*/ 328764 w 331409"/>
                    <a:gd name="connsiteY5" fmla="*/ 6614 h 201991"/>
                    <a:gd name="connsiteX6" fmla="*/ 327716 w 331409"/>
                    <a:gd name="connsiteY6" fmla="*/ 15377 h 201991"/>
                    <a:gd name="connsiteX7" fmla="*/ 32727 w 331409"/>
                    <a:gd name="connsiteY7" fmla="*/ 199305 h 201991"/>
                    <a:gd name="connsiteX8" fmla="*/ 13677 w 331409"/>
                    <a:gd name="connsiteY8" fmla="*/ 200067 h 201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1409" h="201991">
                      <a:moveTo>
                        <a:pt x="13677" y="200067"/>
                      </a:moveTo>
                      <a:lnTo>
                        <a:pt x="3295" y="193685"/>
                      </a:lnTo>
                      <a:cubicBezTo>
                        <a:pt x="-1563" y="190923"/>
                        <a:pt x="-992" y="185970"/>
                        <a:pt x="4628" y="182731"/>
                      </a:cubicBezTo>
                      <a:lnTo>
                        <a:pt x="305237" y="2137"/>
                      </a:lnTo>
                      <a:cubicBezTo>
                        <a:pt x="309714" y="-435"/>
                        <a:pt x="316572" y="-720"/>
                        <a:pt x="320477" y="1470"/>
                      </a:cubicBezTo>
                      <a:lnTo>
                        <a:pt x="328764" y="6614"/>
                      </a:lnTo>
                      <a:cubicBezTo>
                        <a:pt x="332669" y="8900"/>
                        <a:pt x="332193" y="12805"/>
                        <a:pt x="327716" y="15377"/>
                      </a:cubicBezTo>
                      <a:lnTo>
                        <a:pt x="32727" y="199305"/>
                      </a:lnTo>
                      <a:cubicBezTo>
                        <a:pt x="27107" y="202543"/>
                        <a:pt x="18535" y="202924"/>
                        <a:pt x="13677" y="200067"/>
                      </a:cubicBezTo>
                      <a:close/>
                    </a:path>
                  </a:pathLst>
                </a:custGeom>
                <a:gradFill>
                  <a:gsLst>
                    <a:gs pos="42000">
                      <a:srgbClr val="000000">
                        <a:lumMod val="50000"/>
                        <a:lumOff val="50000"/>
                      </a:srgbClr>
                    </a:gs>
                    <a:gs pos="97000">
                      <a:srgbClr val="000000">
                        <a:lumMod val="75000"/>
                        <a:lumOff val="25000"/>
                      </a:srgbClr>
                    </a:gs>
                  </a:gsLst>
                  <a:lin ang="2700000" scaled="1"/>
                </a:gra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4046" name="Group 4045">
                <a:extLst>
                  <a:ext uri="{FF2B5EF4-FFF2-40B4-BE49-F238E27FC236}">
                    <a16:creationId xmlns:a16="http://schemas.microsoft.com/office/drawing/2014/main" id="{ECB93018-8B6E-2C0E-7D67-2417E0669BA6}"/>
                  </a:ext>
                </a:extLst>
              </p:cNvPr>
              <p:cNvGrpSpPr/>
              <p:nvPr/>
            </p:nvGrpSpPr>
            <p:grpSpPr>
              <a:xfrm>
                <a:off x="2377223" y="3414508"/>
                <a:ext cx="412839" cy="978904"/>
                <a:chOff x="2377223" y="3414508"/>
                <a:chExt cx="412839" cy="978904"/>
              </a:xfrm>
            </p:grpSpPr>
            <p:grpSp>
              <p:nvGrpSpPr>
                <p:cNvPr id="4045" name="Group 4044">
                  <a:extLst>
                    <a:ext uri="{FF2B5EF4-FFF2-40B4-BE49-F238E27FC236}">
                      <a16:creationId xmlns:a16="http://schemas.microsoft.com/office/drawing/2014/main" id="{6C2D26B7-D2C5-481C-531A-6B456ADD8F85}"/>
                    </a:ext>
                  </a:extLst>
                </p:cNvPr>
                <p:cNvGrpSpPr/>
                <p:nvPr/>
              </p:nvGrpSpPr>
              <p:grpSpPr>
                <a:xfrm>
                  <a:off x="2660234" y="3414508"/>
                  <a:ext cx="129828" cy="978904"/>
                  <a:chOff x="2660234" y="3414508"/>
                  <a:chExt cx="129828" cy="978904"/>
                </a:xfrm>
              </p:grpSpPr>
              <p:grpSp>
                <p:nvGrpSpPr>
                  <p:cNvPr id="4044" name="Group 4043">
                    <a:extLst>
                      <a:ext uri="{FF2B5EF4-FFF2-40B4-BE49-F238E27FC236}">
                        <a16:creationId xmlns:a16="http://schemas.microsoft.com/office/drawing/2014/main" id="{06C00F3A-0D4F-6C41-5F5C-19CF01E30415}"/>
                      </a:ext>
                    </a:extLst>
                  </p:cNvPr>
                  <p:cNvGrpSpPr/>
                  <p:nvPr/>
                </p:nvGrpSpPr>
                <p:grpSpPr>
                  <a:xfrm>
                    <a:off x="2660234" y="4321089"/>
                    <a:ext cx="129828" cy="72323"/>
                    <a:chOff x="2660234" y="4321089"/>
                    <a:chExt cx="129828" cy="72323"/>
                  </a:xfrm>
                </p:grpSpPr>
                <p:sp>
                  <p:nvSpPr>
                    <p:cNvPr id="2586" name="Freeform: Shape 2585">
                      <a:extLst>
                        <a:ext uri="{FF2B5EF4-FFF2-40B4-BE49-F238E27FC236}">
                          <a16:creationId xmlns:a16="http://schemas.microsoft.com/office/drawing/2014/main" id="{E8B53F6E-881A-AC50-1085-E4E9166B3C2A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2660234" y="4321089"/>
                      <a:ext cx="129828" cy="72323"/>
                    </a:xfrm>
                    <a:custGeom>
                      <a:avLst/>
                      <a:gdLst>
                        <a:gd name="connsiteX0" fmla="*/ 105346 w 105346"/>
                        <a:gd name="connsiteY0" fmla="*/ 28480 h 56959"/>
                        <a:gd name="connsiteX1" fmla="*/ 52673 w 105346"/>
                        <a:gd name="connsiteY1" fmla="*/ 56960 h 56959"/>
                        <a:gd name="connsiteX2" fmla="*/ 0 w 105346"/>
                        <a:gd name="connsiteY2" fmla="*/ 28480 h 56959"/>
                        <a:gd name="connsiteX3" fmla="*/ 52673 w 105346"/>
                        <a:gd name="connsiteY3" fmla="*/ 0 h 56959"/>
                        <a:gd name="connsiteX4" fmla="*/ 105346 w 105346"/>
                        <a:gd name="connsiteY4" fmla="*/ 28480 h 569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5346" h="56959">
                          <a:moveTo>
                            <a:pt x="105346" y="28480"/>
                          </a:moveTo>
                          <a:cubicBezTo>
                            <a:pt x="105346" y="44196"/>
                            <a:pt x="81724" y="56960"/>
                            <a:pt x="52673" y="56960"/>
                          </a:cubicBezTo>
                          <a:cubicBezTo>
                            <a:pt x="23622" y="56960"/>
                            <a:pt x="0" y="44196"/>
                            <a:pt x="0" y="28480"/>
                          </a:cubicBezTo>
                          <a:cubicBezTo>
                            <a:pt x="0" y="12764"/>
                            <a:pt x="23622" y="0"/>
                            <a:pt x="52673" y="0"/>
                          </a:cubicBezTo>
                          <a:cubicBezTo>
                            <a:pt x="81724" y="0"/>
                            <a:pt x="105346" y="12764"/>
                            <a:pt x="105346" y="28480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51000">
                          <a:srgbClr val="EEBD00">
                            <a:lumMod val="40000"/>
                            <a:lumOff val="60000"/>
                          </a:srgbClr>
                        </a:gs>
                        <a:gs pos="100000">
                          <a:srgbClr val="EEBD00">
                            <a:lumMod val="60000"/>
                            <a:lumOff val="40000"/>
                          </a:srgbClr>
                        </a:gs>
                      </a:gsLst>
                      <a:lin ang="0" scaled="1"/>
                    </a:gra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587" name="Freeform: Shape 2586">
                      <a:extLst>
                        <a:ext uri="{FF2B5EF4-FFF2-40B4-BE49-F238E27FC236}">
                          <a16:creationId xmlns:a16="http://schemas.microsoft.com/office/drawing/2014/main" id="{D83345A2-8296-32A3-586C-8FA1A0CCF2FE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2689581" y="4348423"/>
                      <a:ext cx="92029" cy="40637"/>
                    </a:xfrm>
                    <a:custGeom>
                      <a:avLst/>
                      <a:gdLst>
                        <a:gd name="connsiteX0" fmla="*/ 74676 w 74675"/>
                        <a:gd name="connsiteY0" fmla="*/ 0 h 32004"/>
                        <a:gd name="connsiteX1" fmla="*/ 0 w 74675"/>
                        <a:gd name="connsiteY1" fmla="*/ 0 h 32004"/>
                        <a:gd name="connsiteX2" fmla="*/ 0 w 74675"/>
                        <a:gd name="connsiteY2" fmla="*/ 10287 h 32004"/>
                        <a:gd name="connsiteX3" fmla="*/ 37338 w 74675"/>
                        <a:gd name="connsiteY3" fmla="*/ 32004 h 32004"/>
                        <a:gd name="connsiteX4" fmla="*/ 74676 w 74675"/>
                        <a:gd name="connsiteY4" fmla="*/ 10287 h 32004"/>
                        <a:gd name="connsiteX5" fmla="*/ 74676 w 74675"/>
                        <a:gd name="connsiteY5" fmla="*/ 0 h 320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675" h="32004">
                          <a:moveTo>
                            <a:pt x="74676" y="0"/>
                          </a:moveTo>
                          <a:lnTo>
                            <a:pt x="0" y="0"/>
                          </a:lnTo>
                          <a:lnTo>
                            <a:pt x="0" y="10287"/>
                          </a:lnTo>
                          <a:cubicBezTo>
                            <a:pt x="0" y="22288"/>
                            <a:pt x="16669" y="32004"/>
                            <a:pt x="37338" y="32004"/>
                          </a:cubicBezTo>
                          <a:cubicBezTo>
                            <a:pt x="58007" y="32004"/>
                            <a:pt x="74676" y="22288"/>
                            <a:pt x="74676" y="10287"/>
                          </a:cubicBezTo>
                          <a:lnTo>
                            <a:pt x="74676" y="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51000">
                          <a:srgbClr val="EEBD00"/>
                        </a:gs>
                        <a:gs pos="100000">
                          <a:srgbClr val="EEBD00">
                            <a:lumMod val="75000"/>
                          </a:srgbClr>
                        </a:gs>
                      </a:gsLst>
                      <a:lin ang="0" scaled="1"/>
                    </a:gra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588" name="Freeform: Shape 2587">
                      <a:extLst>
                        <a:ext uri="{FF2B5EF4-FFF2-40B4-BE49-F238E27FC236}">
                          <a16:creationId xmlns:a16="http://schemas.microsoft.com/office/drawing/2014/main" id="{C79E5DB2-AD66-1014-8FF6-01746F83C403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2689581" y="4321089"/>
                      <a:ext cx="92029" cy="55148"/>
                    </a:xfrm>
                    <a:custGeom>
                      <a:avLst/>
                      <a:gdLst>
                        <a:gd name="connsiteX0" fmla="*/ 0 w 74675"/>
                        <a:gd name="connsiteY0" fmla="*/ 21717 h 43433"/>
                        <a:gd name="connsiteX1" fmla="*/ 37338 w 74675"/>
                        <a:gd name="connsiteY1" fmla="*/ 43434 h 43433"/>
                        <a:gd name="connsiteX2" fmla="*/ 74676 w 74675"/>
                        <a:gd name="connsiteY2" fmla="*/ 21717 h 43433"/>
                        <a:gd name="connsiteX3" fmla="*/ 37338 w 74675"/>
                        <a:gd name="connsiteY3" fmla="*/ 0 h 43433"/>
                        <a:gd name="connsiteX4" fmla="*/ 0 w 74675"/>
                        <a:gd name="connsiteY4" fmla="*/ 21717 h 434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4675" h="43433">
                          <a:moveTo>
                            <a:pt x="0" y="21717"/>
                          </a:moveTo>
                          <a:cubicBezTo>
                            <a:pt x="0" y="33719"/>
                            <a:pt x="16669" y="43434"/>
                            <a:pt x="37338" y="43434"/>
                          </a:cubicBezTo>
                          <a:cubicBezTo>
                            <a:pt x="58007" y="43434"/>
                            <a:pt x="74676" y="33719"/>
                            <a:pt x="74676" y="21717"/>
                          </a:cubicBezTo>
                          <a:cubicBezTo>
                            <a:pt x="74676" y="9716"/>
                            <a:pt x="58007" y="0"/>
                            <a:pt x="37338" y="0"/>
                          </a:cubicBezTo>
                          <a:cubicBezTo>
                            <a:pt x="16669" y="0"/>
                            <a:pt x="0" y="9716"/>
                            <a:pt x="0" y="21717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38000">
                          <a:srgbClr val="EEBD00"/>
                        </a:gs>
                        <a:gs pos="100000">
                          <a:srgbClr val="EEBD00">
                            <a:lumMod val="75000"/>
                          </a:srgbClr>
                        </a:gs>
                      </a:gsLst>
                      <a:lin ang="7977085" scaled="1"/>
                    </a:gra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589" name="Freeform: Shape 2588">
                      <a:extLst>
                        <a:ext uri="{FF2B5EF4-FFF2-40B4-BE49-F238E27FC236}">
                          <a16:creationId xmlns:a16="http://schemas.microsoft.com/office/drawing/2014/main" id="{299174E6-2629-1EC6-47DD-9487F54D39D7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2689581" y="4349027"/>
                      <a:ext cx="92029" cy="28057"/>
                    </a:xfrm>
                    <a:custGeom>
                      <a:avLst/>
                      <a:gdLst>
                        <a:gd name="connsiteX0" fmla="*/ 37338 w 74675"/>
                        <a:gd name="connsiteY0" fmla="*/ 21336 h 22097"/>
                        <a:gd name="connsiteX1" fmla="*/ 0 w 74675"/>
                        <a:gd name="connsiteY1" fmla="*/ 0 h 22097"/>
                        <a:gd name="connsiteX2" fmla="*/ 0 w 74675"/>
                        <a:gd name="connsiteY2" fmla="*/ 381 h 22097"/>
                        <a:gd name="connsiteX3" fmla="*/ 37338 w 74675"/>
                        <a:gd name="connsiteY3" fmla="*/ 22098 h 22097"/>
                        <a:gd name="connsiteX4" fmla="*/ 74676 w 74675"/>
                        <a:gd name="connsiteY4" fmla="*/ 381 h 22097"/>
                        <a:gd name="connsiteX5" fmla="*/ 74676 w 74675"/>
                        <a:gd name="connsiteY5" fmla="*/ 0 h 22097"/>
                        <a:gd name="connsiteX6" fmla="*/ 37338 w 74675"/>
                        <a:gd name="connsiteY6" fmla="*/ 21336 h 220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74675" h="22097">
                          <a:moveTo>
                            <a:pt x="37338" y="21336"/>
                          </a:moveTo>
                          <a:cubicBezTo>
                            <a:pt x="16954" y="21336"/>
                            <a:pt x="381" y="11811"/>
                            <a:pt x="0" y="0"/>
                          </a:cubicBezTo>
                          <a:cubicBezTo>
                            <a:pt x="0" y="95"/>
                            <a:pt x="0" y="286"/>
                            <a:pt x="0" y="381"/>
                          </a:cubicBezTo>
                          <a:cubicBezTo>
                            <a:pt x="0" y="12383"/>
                            <a:pt x="16669" y="22098"/>
                            <a:pt x="37338" y="22098"/>
                          </a:cubicBezTo>
                          <a:cubicBezTo>
                            <a:pt x="58007" y="22098"/>
                            <a:pt x="74676" y="12383"/>
                            <a:pt x="74676" y="381"/>
                          </a:cubicBezTo>
                          <a:cubicBezTo>
                            <a:pt x="74676" y="286"/>
                            <a:pt x="74676" y="95"/>
                            <a:pt x="74676" y="0"/>
                          </a:cubicBezTo>
                          <a:cubicBezTo>
                            <a:pt x="74295" y="11811"/>
                            <a:pt x="57721" y="21336"/>
                            <a:pt x="37338" y="21336"/>
                          </a:cubicBez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  <p:sp>
                <p:nvSpPr>
                  <p:cNvPr id="2590" name="Freeform: Shape 2589">
                    <a:extLst>
                      <a:ext uri="{FF2B5EF4-FFF2-40B4-BE49-F238E27FC236}">
                        <a16:creationId xmlns:a16="http://schemas.microsoft.com/office/drawing/2014/main" id="{744A9672-B6EE-96AB-83EB-F233903CDFA0}"/>
                      </a:ext>
                    </a:extLst>
                  </p:cNvPr>
                  <p:cNvSpPr/>
                  <p:nvPr/>
                </p:nvSpPr>
                <p:spPr>
                  <a:xfrm flipH="1">
                    <a:off x="2717049" y="3453935"/>
                    <a:ext cx="36389" cy="904405"/>
                  </a:xfrm>
                  <a:custGeom>
                    <a:avLst/>
                    <a:gdLst>
                      <a:gd name="connsiteX0" fmla="*/ 29528 w 29527"/>
                      <a:gd name="connsiteY0" fmla="*/ 0 h 712279"/>
                      <a:gd name="connsiteX1" fmla="*/ 0 w 29527"/>
                      <a:gd name="connsiteY1" fmla="*/ 0 h 712279"/>
                      <a:gd name="connsiteX2" fmla="*/ 0 w 29527"/>
                      <a:gd name="connsiteY2" fmla="*/ 703707 h 712279"/>
                      <a:gd name="connsiteX3" fmla="*/ 14764 w 29527"/>
                      <a:gd name="connsiteY3" fmla="*/ 712280 h 712279"/>
                      <a:gd name="connsiteX4" fmla="*/ 29528 w 29527"/>
                      <a:gd name="connsiteY4" fmla="*/ 703707 h 712279"/>
                      <a:gd name="connsiteX5" fmla="*/ 29528 w 29527"/>
                      <a:gd name="connsiteY5" fmla="*/ 0 h 712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527" h="712279">
                        <a:moveTo>
                          <a:pt x="29528" y="0"/>
                        </a:moveTo>
                        <a:lnTo>
                          <a:pt x="0" y="0"/>
                        </a:lnTo>
                        <a:lnTo>
                          <a:pt x="0" y="703707"/>
                        </a:lnTo>
                        <a:cubicBezTo>
                          <a:pt x="0" y="708470"/>
                          <a:pt x="6572" y="712280"/>
                          <a:pt x="14764" y="712280"/>
                        </a:cubicBezTo>
                        <a:cubicBezTo>
                          <a:pt x="22955" y="712280"/>
                          <a:pt x="29528" y="708470"/>
                          <a:pt x="29528" y="703707"/>
                        </a:cubicBezTo>
                        <a:lnTo>
                          <a:pt x="29528" y="0"/>
                        </a:lnTo>
                        <a:close/>
                      </a:path>
                    </a:pathLst>
                  </a:custGeom>
                  <a:gradFill>
                    <a:gsLst>
                      <a:gs pos="29000">
                        <a:srgbClr val="000000">
                          <a:lumMod val="50000"/>
                          <a:lumOff val="50000"/>
                        </a:srgbClr>
                      </a:gs>
                      <a:gs pos="90000">
                        <a:srgbClr val="000000">
                          <a:lumMod val="85000"/>
                          <a:lumOff val="15000"/>
                        </a:srgbClr>
                      </a:gs>
                    </a:gsLst>
                    <a:lin ang="0" scaled="1"/>
                  </a:gra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592" name="Freeform: Shape 2591">
                    <a:extLst>
                      <a:ext uri="{FF2B5EF4-FFF2-40B4-BE49-F238E27FC236}">
                        <a16:creationId xmlns:a16="http://schemas.microsoft.com/office/drawing/2014/main" id="{983D7B60-F89E-6BA0-2C3D-6A45529ED12F}"/>
                      </a:ext>
                    </a:extLst>
                  </p:cNvPr>
                  <p:cNvSpPr/>
                  <p:nvPr/>
                </p:nvSpPr>
                <p:spPr>
                  <a:xfrm flipH="1">
                    <a:off x="2697916" y="3414508"/>
                    <a:ext cx="75125" cy="77403"/>
                  </a:xfrm>
                  <a:custGeom>
                    <a:avLst/>
                    <a:gdLst>
                      <a:gd name="connsiteX0" fmla="*/ 60960 w 60959"/>
                      <a:gd name="connsiteY0" fmla="*/ 30480 h 60960"/>
                      <a:gd name="connsiteX1" fmla="*/ 30480 w 60959"/>
                      <a:gd name="connsiteY1" fmla="*/ 60960 h 60960"/>
                      <a:gd name="connsiteX2" fmla="*/ 0 w 60959"/>
                      <a:gd name="connsiteY2" fmla="*/ 30480 h 60960"/>
                      <a:gd name="connsiteX3" fmla="*/ 30480 w 60959"/>
                      <a:gd name="connsiteY3" fmla="*/ 0 h 60960"/>
                      <a:gd name="connsiteX4" fmla="*/ 60960 w 60959"/>
                      <a:gd name="connsiteY4" fmla="*/ 30480 h 609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959" h="60960">
                        <a:moveTo>
                          <a:pt x="60960" y="30480"/>
                        </a:moveTo>
                        <a:cubicBezTo>
                          <a:pt x="60960" y="47339"/>
                          <a:pt x="47339" y="60960"/>
                          <a:pt x="30480" y="60960"/>
                        </a:cubicBezTo>
                        <a:cubicBezTo>
                          <a:pt x="13621" y="60960"/>
                          <a:pt x="0" y="47339"/>
                          <a:pt x="0" y="30480"/>
                        </a:cubicBezTo>
                        <a:cubicBezTo>
                          <a:pt x="0" y="13621"/>
                          <a:pt x="13621" y="0"/>
                          <a:pt x="30480" y="0"/>
                        </a:cubicBezTo>
                        <a:cubicBezTo>
                          <a:pt x="47339" y="0"/>
                          <a:pt x="60960" y="13621"/>
                          <a:pt x="60960" y="30480"/>
                        </a:cubicBezTo>
                        <a:close/>
                      </a:path>
                    </a:pathLst>
                  </a:custGeom>
                  <a:solidFill>
                    <a:srgbClr val="000000">
                      <a:lumMod val="85000"/>
                      <a:lumOff val="15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2593" name="Freeform: Shape 2592">
                  <a:extLst>
                    <a:ext uri="{FF2B5EF4-FFF2-40B4-BE49-F238E27FC236}">
                      <a16:creationId xmlns:a16="http://schemas.microsoft.com/office/drawing/2014/main" id="{71DDBE3B-E31D-8B83-D9A8-09F88D506621}"/>
                    </a:ext>
                  </a:extLst>
                </p:cNvPr>
                <p:cNvSpPr/>
                <p:nvPr/>
              </p:nvSpPr>
              <p:spPr>
                <a:xfrm flipH="1">
                  <a:off x="2377223" y="3469973"/>
                  <a:ext cx="347695" cy="235844"/>
                </a:xfrm>
                <a:custGeom>
                  <a:avLst/>
                  <a:gdLst>
                    <a:gd name="connsiteX0" fmla="*/ 0 w 282130"/>
                    <a:gd name="connsiteY0" fmla="*/ 182630 h 185743"/>
                    <a:gd name="connsiteX1" fmla="*/ 131064 w 282130"/>
                    <a:gd name="connsiteY1" fmla="*/ 168343 h 185743"/>
                    <a:gd name="connsiteX2" fmla="*/ 282130 w 282130"/>
                    <a:gd name="connsiteY2" fmla="*/ 111002 h 185743"/>
                    <a:gd name="connsiteX3" fmla="*/ 133255 w 282130"/>
                    <a:gd name="connsiteY3" fmla="*/ 49280 h 185743"/>
                    <a:gd name="connsiteX4" fmla="*/ 0 w 282130"/>
                    <a:gd name="connsiteY4" fmla="*/ 34802 h 185743"/>
                    <a:gd name="connsiteX5" fmla="*/ 0 w 282130"/>
                    <a:gd name="connsiteY5" fmla="*/ 182630 h 185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2130" h="185743">
                      <a:moveTo>
                        <a:pt x="0" y="182630"/>
                      </a:moveTo>
                      <a:cubicBezTo>
                        <a:pt x="22955" y="153008"/>
                        <a:pt x="64294" y="102049"/>
                        <a:pt x="131064" y="168343"/>
                      </a:cubicBezTo>
                      <a:cubicBezTo>
                        <a:pt x="188786" y="225683"/>
                        <a:pt x="275177" y="124052"/>
                        <a:pt x="282130" y="111002"/>
                      </a:cubicBezTo>
                      <a:cubicBezTo>
                        <a:pt x="282130" y="111002"/>
                        <a:pt x="174784" y="121004"/>
                        <a:pt x="133255" y="49280"/>
                      </a:cubicBezTo>
                      <a:cubicBezTo>
                        <a:pt x="86011" y="-32158"/>
                        <a:pt x="22955" y="5275"/>
                        <a:pt x="0" y="34802"/>
                      </a:cubicBezTo>
                      <a:lnTo>
                        <a:pt x="0" y="182630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</p:grpSp>
        <p:sp>
          <p:nvSpPr>
            <p:cNvPr id="2617" name="Freeform: Shape 2616">
              <a:extLst>
                <a:ext uri="{FF2B5EF4-FFF2-40B4-BE49-F238E27FC236}">
                  <a16:creationId xmlns:a16="http://schemas.microsoft.com/office/drawing/2014/main" id="{D2B14D4A-549F-9518-7FE6-62E2C88B23C7}"/>
                </a:ext>
              </a:extLst>
            </p:cNvPr>
            <p:cNvSpPr/>
            <p:nvPr/>
          </p:nvSpPr>
          <p:spPr>
            <a:xfrm flipH="1">
              <a:off x="2377219" y="3469974"/>
              <a:ext cx="347695" cy="156957"/>
            </a:xfrm>
            <a:custGeom>
              <a:avLst/>
              <a:gdLst>
                <a:gd name="connsiteX0" fmla="*/ 0 w 282130"/>
                <a:gd name="connsiteY0" fmla="*/ 88142 h 123614"/>
                <a:gd name="connsiteX1" fmla="*/ 282130 w 282130"/>
                <a:gd name="connsiteY1" fmla="*/ 111002 h 123614"/>
                <a:gd name="connsiteX2" fmla="*/ 133255 w 282130"/>
                <a:gd name="connsiteY2" fmla="*/ 49280 h 123614"/>
                <a:gd name="connsiteX3" fmla="*/ 0 w 282130"/>
                <a:gd name="connsiteY3" fmla="*/ 34802 h 123614"/>
                <a:gd name="connsiteX4" fmla="*/ 0 w 282130"/>
                <a:gd name="connsiteY4" fmla="*/ 88047 h 12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130" h="123614">
                  <a:moveTo>
                    <a:pt x="0" y="88142"/>
                  </a:moveTo>
                  <a:cubicBezTo>
                    <a:pt x="69628" y="35183"/>
                    <a:pt x="167926" y="162723"/>
                    <a:pt x="282130" y="111002"/>
                  </a:cubicBezTo>
                  <a:cubicBezTo>
                    <a:pt x="282130" y="111002"/>
                    <a:pt x="174784" y="121004"/>
                    <a:pt x="133255" y="49280"/>
                  </a:cubicBezTo>
                  <a:cubicBezTo>
                    <a:pt x="86011" y="-32158"/>
                    <a:pt x="22955" y="5275"/>
                    <a:pt x="0" y="34802"/>
                  </a:cubicBezTo>
                  <a:lnTo>
                    <a:pt x="0" y="88047"/>
                  </a:lnTo>
                  <a:close/>
                </a:path>
              </a:pathLst>
            </a:custGeom>
            <a:solidFill>
              <a:srgbClr val="CD0C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grpSp>
        <p:nvGrpSpPr>
          <p:cNvPr id="3443" name="Group 3442">
            <a:extLst>
              <a:ext uri="{FF2B5EF4-FFF2-40B4-BE49-F238E27FC236}">
                <a16:creationId xmlns:a16="http://schemas.microsoft.com/office/drawing/2014/main" id="{01F2AE03-8E55-E2FF-535D-EA2A79CD5FF1}"/>
              </a:ext>
            </a:extLst>
          </p:cNvPr>
          <p:cNvGrpSpPr/>
          <p:nvPr/>
        </p:nvGrpSpPr>
        <p:grpSpPr>
          <a:xfrm flipH="1">
            <a:off x="3910748" y="4191768"/>
            <a:ext cx="1523602" cy="1199787"/>
            <a:chOff x="4109451" y="4853595"/>
            <a:chExt cx="1840392" cy="1449249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F67E178-E3C7-1A9F-7A2F-7C4042939F96}"/>
                </a:ext>
              </a:extLst>
            </p:cNvPr>
            <p:cNvSpPr/>
            <p:nvPr/>
          </p:nvSpPr>
          <p:spPr>
            <a:xfrm flipH="1">
              <a:off x="4109451" y="5156006"/>
              <a:ext cx="1586043" cy="970929"/>
            </a:xfrm>
            <a:custGeom>
              <a:avLst/>
              <a:gdLst>
                <a:gd name="connsiteX0" fmla="*/ 1153021 w 1286962"/>
                <a:gd name="connsiteY0" fmla="*/ 761003 h 764672"/>
                <a:gd name="connsiteX1" fmla="*/ 6306 w 1286962"/>
                <a:gd name="connsiteY1" fmla="*/ 77298 h 764672"/>
                <a:gd name="connsiteX2" fmla="*/ 8973 w 1286962"/>
                <a:gd name="connsiteY2" fmla="*/ 56153 h 764672"/>
                <a:gd name="connsiteX3" fmla="*/ 97270 w 1286962"/>
                <a:gd name="connsiteY3" fmla="*/ 5194 h 764672"/>
                <a:gd name="connsiteX4" fmla="*/ 133941 w 1286962"/>
                <a:gd name="connsiteY4" fmla="*/ 3670 h 764672"/>
                <a:gd name="connsiteX5" fmla="*/ 1280656 w 1286962"/>
                <a:gd name="connsiteY5" fmla="*/ 687374 h 764672"/>
                <a:gd name="connsiteX6" fmla="*/ 1277989 w 1286962"/>
                <a:gd name="connsiteY6" fmla="*/ 708520 h 764672"/>
                <a:gd name="connsiteX7" fmla="*/ 1189692 w 1286962"/>
                <a:gd name="connsiteY7" fmla="*/ 759478 h 764672"/>
                <a:gd name="connsiteX8" fmla="*/ 1153021 w 1286962"/>
                <a:gd name="connsiteY8" fmla="*/ 761003 h 76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86962" h="764672">
                  <a:moveTo>
                    <a:pt x="1153021" y="761003"/>
                  </a:moveTo>
                  <a:lnTo>
                    <a:pt x="6306" y="77298"/>
                  </a:lnTo>
                  <a:cubicBezTo>
                    <a:pt x="-3028" y="71869"/>
                    <a:pt x="-1885" y="62344"/>
                    <a:pt x="8973" y="56153"/>
                  </a:cubicBezTo>
                  <a:lnTo>
                    <a:pt x="97270" y="5194"/>
                  </a:lnTo>
                  <a:cubicBezTo>
                    <a:pt x="108128" y="-1093"/>
                    <a:pt x="124607" y="-1760"/>
                    <a:pt x="133941" y="3670"/>
                  </a:cubicBezTo>
                  <a:lnTo>
                    <a:pt x="1280656" y="687374"/>
                  </a:lnTo>
                  <a:cubicBezTo>
                    <a:pt x="1289990" y="692803"/>
                    <a:pt x="1288847" y="702328"/>
                    <a:pt x="1277989" y="708520"/>
                  </a:cubicBezTo>
                  <a:lnTo>
                    <a:pt x="1189692" y="759478"/>
                  </a:lnTo>
                  <a:cubicBezTo>
                    <a:pt x="1178834" y="765765"/>
                    <a:pt x="1162356" y="766432"/>
                    <a:pt x="1153021" y="761003"/>
                  </a:cubicBezTo>
                  <a:close/>
                </a:path>
              </a:pathLst>
            </a:custGeom>
            <a:solidFill>
              <a:srgbClr val="FE6F15">
                <a:lumMod val="60000"/>
                <a:lumOff val="40000"/>
                <a:alpha val="38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grpSp>
          <p:nvGrpSpPr>
            <p:cNvPr id="3342" name="Group 3341">
              <a:extLst>
                <a:ext uri="{FF2B5EF4-FFF2-40B4-BE49-F238E27FC236}">
                  <a16:creationId xmlns:a16="http://schemas.microsoft.com/office/drawing/2014/main" id="{BEF7117B-0008-0BC5-FAFB-0D61FFDA9164}"/>
                </a:ext>
              </a:extLst>
            </p:cNvPr>
            <p:cNvGrpSpPr/>
            <p:nvPr/>
          </p:nvGrpSpPr>
          <p:grpSpPr>
            <a:xfrm>
              <a:off x="4273580" y="4853595"/>
              <a:ext cx="1676263" cy="1449249"/>
              <a:chOff x="4273580" y="4853595"/>
              <a:chExt cx="1676263" cy="1449249"/>
            </a:xfrm>
          </p:grpSpPr>
          <p:grpSp>
            <p:nvGrpSpPr>
              <p:cNvPr id="3286" name="Group 3285">
                <a:extLst>
                  <a:ext uri="{FF2B5EF4-FFF2-40B4-BE49-F238E27FC236}">
                    <a16:creationId xmlns:a16="http://schemas.microsoft.com/office/drawing/2014/main" id="{874AF26E-AB6D-F30C-E0D7-1C194F5FB2CC}"/>
                  </a:ext>
                </a:extLst>
              </p:cNvPr>
              <p:cNvGrpSpPr/>
              <p:nvPr/>
            </p:nvGrpSpPr>
            <p:grpSpPr>
              <a:xfrm>
                <a:off x="5569867" y="4997396"/>
                <a:ext cx="379976" cy="533716"/>
                <a:chOff x="5569867" y="4997396"/>
                <a:chExt cx="379976" cy="533716"/>
              </a:xfrm>
            </p:grpSpPr>
            <p:sp>
              <p:nvSpPr>
                <p:cNvPr id="2057" name="Freeform: Shape 2056">
                  <a:extLst>
                    <a:ext uri="{FF2B5EF4-FFF2-40B4-BE49-F238E27FC236}">
                      <a16:creationId xmlns:a16="http://schemas.microsoft.com/office/drawing/2014/main" id="{0A3F8AC8-48DF-FACE-3F55-58B1E54EFF68}"/>
                    </a:ext>
                  </a:extLst>
                </p:cNvPr>
                <p:cNvSpPr/>
                <p:nvPr/>
              </p:nvSpPr>
              <p:spPr>
                <a:xfrm flipH="1">
                  <a:off x="5569867" y="5270483"/>
                  <a:ext cx="321753" cy="260629"/>
                </a:xfrm>
                <a:custGeom>
                  <a:avLst/>
                  <a:gdLst>
                    <a:gd name="connsiteX0" fmla="*/ 261080 w 261080"/>
                    <a:gd name="connsiteY0" fmla="*/ 54769 h 205263"/>
                    <a:gd name="connsiteX1" fmla="*/ 0 w 261080"/>
                    <a:gd name="connsiteY1" fmla="*/ 205264 h 205263"/>
                    <a:gd name="connsiteX2" fmla="*/ 0 w 261080"/>
                    <a:gd name="connsiteY2" fmla="*/ 150400 h 205263"/>
                    <a:gd name="connsiteX3" fmla="*/ 261080 w 261080"/>
                    <a:gd name="connsiteY3" fmla="*/ 0 h 205263"/>
                    <a:gd name="connsiteX4" fmla="*/ 261080 w 261080"/>
                    <a:gd name="connsiteY4" fmla="*/ 54769 h 205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080" h="205263">
                      <a:moveTo>
                        <a:pt x="261080" y="54769"/>
                      </a:moveTo>
                      <a:lnTo>
                        <a:pt x="0" y="205264"/>
                      </a:lnTo>
                      <a:lnTo>
                        <a:pt x="0" y="150400"/>
                      </a:lnTo>
                      <a:lnTo>
                        <a:pt x="261080" y="0"/>
                      </a:lnTo>
                      <a:lnTo>
                        <a:pt x="261080" y="54769"/>
                      </a:lnTo>
                      <a:close/>
                    </a:path>
                  </a:pathLst>
                </a:custGeom>
                <a:solidFill>
                  <a:srgbClr val="FE6F15">
                    <a:lumMod val="60000"/>
                    <a:lumOff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058" name="Freeform: Shape 2057">
                  <a:extLst>
                    <a:ext uri="{FF2B5EF4-FFF2-40B4-BE49-F238E27FC236}">
                      <a16:creationId xmlns:a16="http://schemas.microsoft.com/office/drawing/2014/main" id="{5CB99F14-4362-467A-3C20-5F987F4E4145}"/>
                    </a:ext>
                  </a:extLst>
                </p:cNvPr>
                <p:cNvSpPr/>
                <p:nvPr/>
              </p:nvSpPr>
              <p:spPr>
                <a:xfrm flipH="1">
                  <a:off x="5569867" y="5235894"/>
                  <a:ext cx="379976" cy="225557"/>
                </a:xfrm>
                <a:custGeom>
                  <a:avLst/>
                  <a:gdLst>
                    <a:gd name="connsiteX0" fmla="*/ 261080 w 308324"/>
                    <a:gd name="connsiteY0" fmla="*/ 0 h 177641"/>
                    <a:gd name="connsiteX1" fmla="*/ 0 w 308324"/>
                    <a:gd name="connsiteY1" fmla="*/ 150495 h 177641"/>
                    <a:gd name="connsiteX2" fmla="*/ 47244 w 308324"/>
                    <a:gd name="connsiteY2" fmla="*/ 177641 h 177641"/>
                    <a:gd name="connsiteX3" fmla="*/ 308324 w 308324"/>
                    <a:gd name="connsiteY3" fmla="*/ 27242 h 177641"/>
                    <a:gd name="connsiteX4" fmla="*/ 261080 w 308324"/>
                    <a:gd name="connsiteY4" fmla="*/ 0 h 177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324" h="177641">
                      <a:moveTo>
                        <a:pt x="261080" y="0"/>
                      </a:moveTo>
                      <a:lnTo>
                        <a:pt x="0" y="150495"/>
                      </a:lnTo>
                      <a:lnTo>
                        <a:pt x="47244" y="177641"/>
                      </a:lnTo>
                      <a:lnTo>
                        <a:pt x="308324" y="27242"/>
                      </a:lnTo>
                      <a:lnTo>
                        <a:pt x="261080" y="0"/>
                      </a:lnTo>
                      <a:close/>
                    </a:path>
                  </a:pathLst>
                </a:custGeom>
                <a:solidFill>
                  <a:srgbClr val="FE6F15">
                    <a:lumMod val="40000"/>
                    <a:lumOff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060" name="Freeform: Shape 2059">
                  <a:extLst>
                    <a:ext uri="{FF2B5EF4-FFF2-40B4-BE49-F238E27FC236}">
                      <a16:creationId xmlns:a16="http://schemas.microsoft.com/office/drawing/2014/main" id="{DABE2B90-9362-8A88-B103-8B1565BD1E62}"/>
                    </a:ext>
                  </a:extLst>
                </p:cNvPr>
                <p:cNvSpPr/>
                <p:nvPr/>
              </p:nvSpPr>
              <p:spPr>
                <a:xfrm flipH="1">
                  <a:off x="5773765" y="4997396"/>
                  <a:ext cx="58810" cy="396447"/>
                </a:xfrm>
                <a:custGeom>
                  <a:avLst/>
                  <a:gdLst>
                    <a:gd name="connsiteX0" fmla="*/ 0 w 47720"/>
                    <a:gd name="connsiteY0" fmla="*/ 284607 h 312229"/>
                    <a:gd name="connsiteX1" fmla="*/ 47720 w 47720"/>
                    <a:gd name="connsiteY1" fmla="*/ 312230 h 312229"/>
                    <a:gd name="connsiteX2" fmla="*/ 47720 w 47720"/>
                    <a:gd name="connsiteY2" fmla="*/ 27527 h 312229"/>
                    <a:gd name="connsiteX3" fmla="*/ 0 w 47720"/>
                    <a:gd name="connsiteY3" fmla="*/ 0 h 312229"/>
                    <a:gd name="connsiteX4" fmla="*/ 0 w 47720"/>
                    <a:gd name="connsiteY4" fmla="*/ 284607 h 312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720" h="312229">
                      <a:moveTo>
                        <a:pt x="0" y="284607"/>
                      </a:moveTo>
                      <a:lnTo>
                        <a:pt x="47720" y="312230"/>
                      </a:lnTo>
                      <a:lnTo>
                        <a:pt x="47720" y="27527"/>
                      </a:lnTo>
                      <a:lnTo>
                        <a:pt x="0" y="0"/>
                      </a:lnTo>
                      <a:lnTo>
                        <a:pt x="0" y="284607"/>
                      </a:lnTo>
                      <a:close/>
                    </a:path>
                  </a:pathLst>
                </a:custGeom>
                <a:solidFill>
                  <a:srgbClr val="FE6F15">
                    <a:lumMod val="7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062" name="Freeform: Shape 2061">
                  <a:extLst>
                    <a:ext uri="{FF2B5EF4-FFF2-40B4-BE49-F238E27FC236}">
                      <a16:creationId xmlns:a16="http://schemas.microsoft.com/office/drawing/2014/main" id="{FA5302EC-0A16-CE4A-A2CD-2EFC93380049}"/>
                    </a:ext>
                  </a:extLst>
                </p:cNvPr>
                <p:cNvSpPr/>
                <p:nvPr/>
              </p:nvSpPr>
              <p:spPr>
                <a:xfrm flipH="1">
                  <a:off x="5715543" y="4998242"/>
                  <a:ext cx="58222" cy="395601"/>
                </a:xfrm>
                <a:custGeom>
                  <a:avLst/>
                  <a:gdLst>
                    <a:gd name="connsiteX0" fmla="*/ 47244 w 47243"/>
                    <a:gd name="connsiteY0" fmla="*/ 284607 h 311562"/>
                    <a:gd name="connsiteX1" fmla="*/ 0 w 47243"/>
                    <a:gd name="connsiteY1" fmla="*/ 311563 h 311562"/>
                    <a:gd name="connsiteX2" fmla="*/ 0 w 47243"/>
                    <a:gd name="connsiteY2" fmla="*/ 26861 h 311562"/>
                    <a:gd name="connsiteX3" fmla="*/ 47244 w 47243"/>
                    <a:gd name="connsiteY3" fmla="*/ 0 h 311562"/>
                    <a:gd name="connsiteX4" fmla="*/ 47244 w 47243"/>
                    <a:gd name="connsiteY4" fmla="*/ 284607 h 311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43" h="311562">
                      <a:moveTo>
                        <a:pt x="47244" y="284607"/>
                      </a:moveTo>
                      <a:lnTo>
                        <a:pt x="0" y="311563"/>
                      </a:lnTo>
                      <a:lnTo>
                        <a:pt x="0" y="26861"/>
                      </a:lnTo>
                      <a:lnTo>
                        <a:pt x="47244" y="0"/>
                      </a:lnTo>
                      <a:lnTo>
                        <a:pt x="47244" y="284607"/>
                      </a:lnTo>
                      <a:close/>
                    </a:path>
                  </a:pathLst>
                </a:custGeom>
                <a:solidFill>
                  <a:srgbClr val="FE6F15">
                    <a:lumMod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124" name="Freeform: Shape 2123">
                  <a:extLst>
                    <a:ext uri="{FF2B5EF4-FFF2-40B4-BE49-F238E27FC236}">
                      <a16:creationId xmlns:a16="http://schemas.microsoft.com/office/drawing/2014/main" id="{8431B1FB-7A81-31C5-F083-D00CD72C9686}"/>
                    </a:ext>
                  </a:extLst>
                </p:cNvPr>
                <p:cNvSpPr/>
                <p:nvPr/>
              </p:nvSpPr>
              <p:spPr>
                <a:xfrm flipH="1">
                  <a:off x="5778109" y="5393964"/>
                  <a:ext cx="171734" cy="69661"/>
                </a:xfrm>
                <a:custGeom>
                  <a:avLst/>
                  <a:gdLst>
                    <a:gd name="connsiteX0" fmla="*/ 0 w 139350"/>
                    <a:gd name="connsiteY0" fmla="*/ 26003 h 54863"/>
                    <a:gd name="connsiteX1" fmla="*/ 47530 w 139350"/>
                    <a:gd name="connsiteY1" fmla="*/ 52102 h 54863"/>
                    <a:gd name="connsiteX2" fmla="*/ 139351 w 139350"/>
                    <a:gd name="connsiteY2" fmla="*/ 0 h 54863"/>
                    <a:gd name="connsiteX3" fmla="*/ 47530 w 139350"/>
                    <a:gd name="connsiteY3" fmla="*/ 54864 h 54863"/>
                    <a:gd name="connsiteX4" fmla="*/ 0 w 139350"/>
                    <a:gd name="connsiteY4" fmla="*/ 26003 h 5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350" h="54863">
                      <a:moveTo>
                        <a:pt x="0" y="26003"/>
                      </a:moveTo>
                      <a:lnTo>
                        <a:pt x="47530" y="52102"/>
                      </a:lnTo>
                      <a:lnTo>
                        <a:pt x="139351" y="0"/>
                      </a:lnTo>
                      <a:lnTo>
                        <a:pt x="47530" y="54864"/>
                      </a:lnTo>
                      <a:lnTo>
                        <a:pt x="0" y="26003"/>
                      </a:lnTo>
                      <a:close/>
                    </a:path>
                  </a:pathLst>
                </a:custGeom>
                <a:solidFill>
                  <a:srgbClr val="C31828">
                    <a:lumMod val="60000"/>
                    <a:lumOff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3315" name="Group 3314">
                <a:extLst>
                  <a:ext uri="{FF2B5EF4-FFF2-40B4-BE49-F238E27FC236}">
                    <a16:creationId xmlns:a16="http://schemas.microsoft.com/office/drawing/2014/main" id="{6CA0F4D1-C3DD-8718-0773-A3930702FE60}"/>
                  </a:ext>
                </a:extLst>
              </p:cNvPr>
              <p:cNvGrpSpPr/>
              <p:nvPr/>
            </p:nvGrpSpPr>
            <p:grpSpPr>
              <a:xfrm>
                <a:off x="4273580" y="4853595"/>
                <a:ext cx="1632010" cy="1449249"/>
                <a:chOff x="4273580" y="4853595"/>
                <a:chExt cx="1632010" cy="1449249"/>
              </a:xfrm>
            </p:grpSpPr>
            <p:grpSp>
              <p:nvGrpSpPr>
                <p:cNvPr id="3283" name="Group 3282">
                  <a:extLst>
                    <a:ext uri="{FF2B5EF4-FFF2-40B4-BE49-F238E27FC236}">
                      <a16:creationId xmlns:a16="http://schemas.microsoft.com/office/drawing/2014/main" id="{8A153752-E65D-EAAB-FEEB-919353F8A089}"/>
                    </a:ext>
                  </a:extLst>
                </p:cNvPr>
                <p:cNvGrpSpPr/>
                <p:nvPr/>
              </p:nvGrpSpPr>
              <p:grpSpPr>
                <a:xfrm>
                  <a:off x="4273580" y="4853595"/>
                  <a:ext cx="1632010" cy="1449249"/>
                  <a:chOff x="4273580" y="4853595"/>
                  <a:chExt cx="1632010" cy="1449249"/>
                </a:xfrm>
              </p:grpSpPr>
              <p:grpSp>
                <p:nvGrpSpPr>
                  <p:cNvPr id="3282" name="Group 3281">
                    <a:extLst>
                      <a:ext uri="{FF2B5EF4-FFF2-40B4-BE49-F238E27FC236}">
                        <a16:creationId xmlns:a16="http://schemas.microsoft.com/office/drawing/2014/main" id="{984F4BBF-D8E7-E438-6FEF-6D976B0B7C7F}"/>
                      </a:ext>
                    </a:extLst>
                  </p:cNvPr>
                  <p:cNvGrpSpPr/>
                  <p:nvPr/>
                </p:nvGrpSpPr>
                <p:grpSpPr>
                  <a:xfrm>
                    <a:off x="4273580" y="6007747"/>
                    <a:ext cx="381151" cy="295097"/>
                    <a:chOff x="4273580" y="6007747"/>
                    <a:chExt cx="381151" cy="295097"/>
                  </a:xfrm>
                </p:grpSpPr>
                <p:sp>
                  <p:nvSpPr>
                    <p:cNvPr id="2048" name="Freeform: Shape 2047">
                      <a:extLst>
                        <a:ext uri="{FF2B5EF4-FFF2-40B4-BE49-F238E27FC236}">
                          <a16:creationId xmlns:a16="http://schemas.microsoft.com/office/drawing/2014/main" id="{1F042C3A-7941-A79C-3D5C-BCE4F5F93742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273580" y="6042214"/>
                      <a:ext cx="321753" cy="260629"/>
                    </a:xfrm>
                    <a:custGeom>
                      <a:avLst/>
                      <a:gdLst>
                        <a:gd name="connsiteX0" fmla="*/ 261080 w 261080"/>
                        <a:gd name="connsiteY0" fmla="*/ 54769 h 205263"/>
                        <a:gd name="connsiteX1" fmla="*/ 0 w 261080"/>
                        <a:gd name="connsiteY1" fmla="*/ 205264 h 205263"/>
                        <a:gd name="connsiteX2" fmla="*/ 0 w 261080"/>
                        <a:gd name="connsiteY2" fmla="*/ 150495 h 205263"/>
                        <a:gd name="connsiteX3" fmla="*/ 261080 w 261080"/>
                        <a:gd name="connsiteY3" fmla="*/ 0 h 205263"/>
                        <a:gd name="connsiteX4" fmla="*/ 261080 w 261080"/>
                        <a:gd name="connsiteY4" fmla="*/ 54769 h 205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1080" h="205263">
                          <a:moveTo>
                            <a:pt x="261080" y="54769"/>
                          </a:moveTo>
                          <a:lnTo>
                            <a:pt x="0" y="205264"/>
                          </a:lnTo>
                          <a:lnTo>
                            <a:pt x="0" y="150495"/>
                          </a:lnTo>
                          <a:lnTo>
                            <a:pt x="261080" y="0"/>
                          </a:lnTo>
                          <a:lnTo>
                            <a:pt x="261080" y="54769"/>
                          </a:lnTo>
                          <a:close/>
                        </a:path>
                      </a:pathLst>
                    </a:custGeom>
                    <a:solidFill>
                      <a:srgbClr val="FE6F15">
                        <a:lumMod val="60000"/>
                        <a:lumOff val="4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049" name="Freeform: Shape 2048">
                      <a:extLst>
                        <a:ext uri="{FF2B5EF4-FFF2-40B4-BE49-F238E27FC236}">
                          <a16:creationId xmlns:a16="http://schemas.microsoft.com/office/drawing/2014/main" id="{A9BCF62F-B1DD-6875-405D-35298A6683B9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273580" y="6007747"/>
                      <a:ext cx="379976" cy="225557"/>
                    </a:xfrm>
                    <a:custGeom>
                      <a:avLst/>
                      <a:gdLst>
                        <a:gd name="connsiteX0" fmla="*/ 261080 w 308324"/>
                        <a:gd name="connsiteY0" fmla="*/ 0 h 177641"/>
                        <a:gd name="connsiteX1" fmla="*/ 0 w 308324"/>
                        <a:gd name="connsiteY1" fmla="*/ 150400 h 177641"/>
                        <a:gd name="connsiteX2" fmla="*/ 47244 w 308324"/>
                        <a:gd name="connsiteY2" fmla="*/ 177641 h 177641"/>
                        <a:gd name="connsiteX3" fmla="*/ 308324 w 308324"/>
                        <a:gd name="connsiteY3" fmla="*/ 27146 h 177641"/>
                        <a:gd name="connsiteX4" fmla="*/ 261080 w 308324"/>
                        <a:gd name="connsiteY4" fmla="*/ 0 h 177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8324" h="177641">
                          <a:moveTo>
                            <a:pt x="261080" y="0"/>
                          </a:moveTo>
                          <a:lnTo>
                            <a:pt x="0" y="150400"/>
                          </a:lnTo>
                          <a:lnTo>
                            <a:pt x="47244" y="177641"/>
                          </a:lnTo>
                          <a:lnTo>
                            <a:pt x="308324" y="27146"/>
                          </a:lnTo>
                          <a:lnTo>
                            <a:pt x="261080" y="0"/>
                          </a:lnTo>
                          <a:close/>
                        </a:path>
                      </a:pathLst>
                    </a:custGeom>
                    <a:solidFill>
                      <a:srgbClr val="FE6F15">
                        <a:lumMod val="40000"/>
                        <a:lumOff val="6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grpSp>
                  <p:nvGrpSpPr>
                    <p:cNvPr id="3271" name="Group 3270">
                      <a:extLst>
                        <a:ext uri="{FF2B5EF4-FFF2-40B4-BE49-F238E27FC236}">
                          <a16:creationId xmlns:a16="http://schemas.microsoft.com/office/drawing/2014/main" id="{78D4A257-9E36-7E5D-5401-470FE81940E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82997" y="6165938"/>
                      <a:ext cx="171734" cy="136906"/>
                      <a:chOff x="4482997" y="6165938"/>
                      <a:chExt cx="171734" cy="136906"/>
                    </a:xfrm>
                  </p:grpSpPr>
                  <p:sp>
                    <p:nvSpPr>
                      <p:cNvPr id="63" name="Freeform: Shape 62">
                        <a:extLst>
                          <a:ext uri="{FF2B5EF4-FFF2-40B4-BE49-F238E27FC236}">
                            <a16:creationId xmlns:a16="http://schemas.microsoft.com/office/drawing/2014/main" id="{22E6D36A-493E-F4F5-544D-ED31F3DB5892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595334" y="6198229"/>
                        <a:ext cx="58810" cy="104615"/>
                      </a:xfrm>
                      <a:custGeom>
                        <a:avLst/>
                        <a:gdLst>
                          <a:gd name="connsiteX0" fmla="*/ 0 w 47720"/>
                          <a:gd name="connsiteY0" fmla="*/ 54864 h 82391"/>
                          <a:gd name="connsiteX1" fmla="*/ 47720 w 47720"/>
                          <a:gd name="connsiteY1" fmla="*/ 82391 h 82391"/>
                          <a:gd name="connsiteX2" fmla="*/ 47720 w 47720"/>
                          <a:gd name="connsiteY2" fmla="*/ 27623 h 82391"/>
                          <a:gd name="connsiteX3" fmla="*/ 0 w 47720"/>
                          <a:gd name="connsiteY3" fmla="*/ 0 h 82391"/>
                          <a:gd name="connsiteX4" fmla="*/ 0 w 47720"/>
                          <a:gd name="connsiteY4" fmla="*/ 54864 h 82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720" h="82391">
                            <a:moveTo>
                              <a:pt x="0" y="54864"/>
                            </a:moveTo>
                            <a:lnTo>
                              <a:pt x="47720" y="82391"/>
                            </a:lnTo>
                            <a:lnTo>
                              <a:pt x="47720" y="27623"/>
                            </a:lnTo>
                            <a:lnTo>
                              <a:pt x="0" y="0"/>
                            </a:lnTo>
                            <a:lnTo>
                              <a:pt x="0" y="54864"/>
                            </a:lnTo>
                            <a:close/>
                          </a:path>
                        </a:pathLst>
                      </a:custGeom>
                      <a:solidFill>
                        <a:srgbClr val="FE6F15">
                          <a:lumMod val="60000"/>
                          <a:lumOff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  <p:sp>
                    <p:nvSpPr>
                      <p:cNvPr id="2125" name="Freeform: Shape 2124">
                        <a:extLst>
                          <a:ext uri="{FF2B5EF4-FFF2-40B4-BE49-F238E27FC236}">
                            <a16:creationId xmlns:a16="http://schemas.microsoft.com/office/drawing/2014/main" id="{48EB86CF-D328-785C-BA9E-6EA0520F84C8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482997" y="6165938"/>
                        <a:ext cx="171734" cy="69661"/>
                      </a:xfrm>
                      <a:custGeom>
                        <a:avLst/>
                        <a:gdLst>
                          <a:gd name="connsiteX0" fmla="*/ 0 w 139350"/>
                          <a:gd name="connsiteY0" fmla="*/ 26003 h 54863"/>
                          <a:gd name="connsiteX1" fmla="*/ 47530 w 139350"/>
                          <a:gd name="connsiteY1" fmla="*/ 52102 h 54863"/>
                          <a:gd name="connsiteX2" fmla="*/ 139351 w 139350"/>
                          <a:gd name="connsiteY2" fmla="*/ 0 h 54863"/>
                          <a:gd name="connsiteX3" fmla="*/ 47530 w 139350"/>
                          <a:gd name="connsiteY3" fmla="*/ 54864 h 54863"/>
                          <a:gd name="connsiteX4" fmla="*/ 0 w 139350"/>
                          <a:gd name="connsiteY4" fmla="*/ 26003 h 548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9350" h="54863">
                            <a:moveTo>
                              <a:pt x="0" y="26003"/>
                            </a:moveTo>
                            <a:lnTo>
                              <a:pt x="47530" y="52102"/>
                            </a:lnTo>
                            <a:lnTo>
                              <a:pt x="139351" y="0"/>
                            </a:lnTo>
                            <a:lnTo>
                              <a:pt x="47530" y="54864"/>
                            </a:lnTo>
                            <a:lnTo>
                              <a:pt x="0" y="26003"/>
                            </a:lnTo>
                            <a:close/>
                          </a:path>
                        </a:pathLst>
                      </a:custGeom>
                      <a:solidFill>
                        <a:srgbClr val="FFFFFF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</p:grpSp>
              </p:grpSp>
              <p:grpSp>
                <p:nvGrpSpPr>
                  <p:cNvPr id="3281" name="Group 3280">
                    <a:extLst>
                      <a:ext uri="{FF2B5EF4-FFF2-40B4-BE49-F238E27FC236}">
                        <a16:creationId xmlns:a16="http://schemas.microsoft.com/office/drawing/2014/main" id="{2E269EE7-8803-1AF4-AD4A-EB925A8208F9}"/>
                      </a:ext>
                    </a:extLst>
                  </p:cNvPr>
                  <p:cNvGrpSpPr/>
                  <p:nvPr/>
                </p:nvGrpSpPr>
                <p:grpSpPr>
                  <a:xfrm>
                    <a:off x="4333329" y="4853595"/>
                    <a:ext cx="1572261" cy="1311979"/>
                    <a:chOff x="4333329" y="4853595"/>
                    <a:chExt cx="1572261" cy="1311979"/>
                  </a:xfrm>
                </p:grpSpPr>
                <p:sp>
                  <p:nvSpPr>
                    <p:cNvPr id="2052" name="Freeform: Shape 2051">
                      <a:extLst>
                        <a:ext uri="{FF2B5EF4-FFF2-40B4-BE49-F238E27FC236}">
                          <a16:creationId xmlns:a16="http://schemas.microsoft.com/office/drawing/2014/main" id="{EA5B43F3-4A29-D6BA-6AD7-D2CF3A665DA9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477478" y="5769127"/>
                      <a:ext cx="58810" cy="396447"/>
                    </a:xfrm>
                    <a:custGeom>
                      <a:avLst/>
                      <a:gdLst>
                        <a:gd name="connsiteX0" fmla="*/ 0 w 47720"/>
                        <a:gd name="connsiteY0" fmla="*/ 284702 h 312229"/>
                        <a:gd name="connsiteX1" fmla="*/ 47720 w 47720"/>
                        <a:gd name="connsiteY1" fmla="*/ 312230 h 312229"/>
                        <a:gd name="connsiteX2" fmla="*/ 47720 w 47720"/>
                        <a:gd name="connsiteY2" fmla="*/ 27622 h 312229"/>
                        <a:gd name="connsiteX3" fmla="*/ 0 w 47720"/>
                        <a:gd name="connsiteY3" fmla="*/ 0 h 312229"/>
                        <a:gd name="connsiteX4" fmla="*/ 0 w 47720"/>
                        <a:gd name="connsiteY4" fmla="*/ 284702 h 312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720" h="312229">
                          <a:moveTo>
                            <a:pt x="0" y="284702"/>
                          </a:moveTo>
                          <a:lnTo>
                            <a:pt x="47720" y="312230"/>
                          </a:lnTo>
                          <a:lnTo>
                            <a:pt x="47720" y="27622"/>
                          </a:lnTo>
                          <a:lnTo>
                            <a:pt x="0" y="0"/>
                          </a:lnTo>
                          <a:lnTo>
                            <a:pt x="0" y="284702"/>
                          </a:lnTo>
                          <a:close/>
                        </a:path>
                      </a:pathLst>
                    </a:custGeom>
                    <a:solidFill>
                      <a:srgbClr val="FE6F15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054" name="Freeform: Shape 2053">
                      <a:extLst>
                        <a:ext uri="{FF2B5EF4-FFF2-40B4-BE49-F238E27FC236}">
                          <a16:creationId xmlns:a16="http://schemas.microsoft.com/office/drawing/2014/main" id="{E0FBA463-031E-6349-7F9D-C5925FD1A15A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419138" y="5769973"/>
                      <a:ext cx="58340" cy="395601"/>
                    </a:xfrm>
                    <a:custGeom>
                      <a:avLst/>
                      <a:gdLst>
                        <a:gd name="connsiteX0" fmla="*/ 47339 w 47339"/>
                        <a:gd name="connsiteY0" fmla="*/ 284702 h 311562"/>
                        <a:gd name="connsiteX1" fmla="*/ 0 w 47339"/>
                        <a:gd name="connsiteY1" fmla="*/ 311563 h 311562"/>
                        <a:gd name="connsiteX2" fmla="*/ 0 w 47339"/>
                        <a:gd name="connsiteY2" fmla="*/ 26956 h 311562"/>
                        <a:gd name="connsiteX3" fmla="*/ 47339 w 47339"/>
                        <a:gd name="connsiteY3" fmla="*/ 0 h 311562"/>
                        <a:gd name="connsiteX4" fmla="*/ 47339 w 47339"/>
                        <a:gd name="connsiteY4" fmla="*/ 284702 h 3115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339" h="311562">
                          <a:moveTo>
                            <a:pt x="47339" y="284702"/>
                          </a:moveTo>
                          <a:lnTo>
                            <a:pt x="0" y="311563"/>
                          </a:lnTo>
                          <a:lnTo>
                            <a:pt x="0" y="26956"/>
                          </a:lnTo>
                          <a:lnTo>
                            <a:pt x="47339" y="0"/>
                          </a:lnTo>
                          <a:lnTo>
                            <a:pt x="47339" y="284702"/>
                          </a:lnTo>
                          <a:close/>
                        </a:path>
                      </a:pathLst>
                    </a:custGeom>
                    <a:solidFill>
                      <a:srgbClr val="FE6F15">
                        <a:lumMod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grpSp>
                  <p:nvGrpSpPr>
                    <p:cNvPr id="3280" name="Group 3279">
                      <a:extLst>
                        <a:ext uri="{FF2B5EF4-FFF2-40B4-BE49-F238E27FC236}">
                          <a16:creationId xmlns:a16="http://schemas.microsoft.com/office/drawing/2014/main" id="{4CC0F653-C47C-9491-625D-BB3D2157806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33329" y="4853595"/>
                      <a:ext cx="1572261" cy="1006118"/>
                      <a:chOff x="4333329" y="4853595"/>
                      <a:chExt cx="1572261" cy="1006118"/>
                    </a:xfrm>
                  </p:grpSpPr>
                  <p:sp>
                    <p:nvSpPr>
                      <p:cNvPr id="2064" name="Freeform: Shape 2063">
                        <a:extLst>
                          <a:ext uri="{FF2B5EF4-FFF2-40B4-BE49-F238E27FC236}">
                            <a16:creationId xmlns:a16="http://schemas.microsoft.com/office/drawing/2014/main" id="{C7695C41-E6D1-8940-0358-363DA9BC59F5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333329" y="5755098"/>
                        <a:ext cx="58810" cy="104615"/>
                      </a:xfrm>
                      <a:custGeom>
                        <a:avLst/>
                        <a:gdLst>
                          <a:gd name="connsiteX0" fmla="*/ 47720 w 47720"/>
                          <a:gd name="connsiteY0" fmla="*/ 54769 h 82391"/>
                          <a:gd name="connsiteX1" fmla="*/ 0 w 47720"/>
                          <a:gd name="connsiteY1" fmla="*/ 82391 h 82391"/>
                          <a:gd name="connsiteX2" fmla="*/ 0 w 47720"/>
                          <a:gd name="connsiteY2" fmla="*/ 27622 h 82391"/>
                          <a:gd name="connsiteX3" fmla="*/ 47720 w 47720"/>
                          <a:gd name="connsiteY3" fmla="*/ 0 h 82391"/>
                          <a:gd name="connsiteX4" fmla="*/ 47720 w 47720"/>
                          <a:gd name="connsiteY4" fmla="*/ 54769 h 82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720" h="82391">
                            <a:moveTo>
                              <a:pt x="47720" y="54769"/>
                            </a:moveTo>
                            <a:lnTo>
                              <a:pt x="0" y="82391"/>
                            </a:lnTo>
                            <a:lnTo>
                              <a:pt x="0" y="27622"/>
                            </a:lnTo>
                            <a:lnTo>
                              <a:pt x="47720" y="0"/>
                            </a:lnTo>
                            <a:lnTo>
                              <a:pt x="47720" y="54769"/>
                            </a:lnTo>
                            <a:close/>
                          </a:path>
                        </a:pathLst>
                      </a:custGeom>
                      <a:solidFill>
                        <a:srgbClr val="FE6F15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  <p:sp>
                    <p:nvSpPr>
                      <p:cNvPr id="2065" name="Freeform: Shape 2064">
                        <a:extLst>
                          <a:ext uri="{FF2B5EF4-FFF2-40B4-BE49-F238E27FC236}">
                            <a16:creationId xmlns:a16="http://schemas.microsoft.com/office/drawing/2014/main" id="{5EE0D849-39E2-2EB4-C8E8-8FBF8DE7ACF9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392140" y="4888063"/>
                        <a:ext cx="1513450" cy="971648"/>
                      </a:xfrm>
                      <a:custGeom>
                        <a:avLst/>
                        <a:gdLst>
                          <a:gd name="connsiteX0" fmla="*/ 0 w 1228058"/>
                          <a:gd name="connsiteY0" fmla="*/ 54769 h 765238"/>
                          <a:gd name="connsiteX1" fmla="*/ 1228058 w 1228058"/>
                          <a:gd name="connsiteY1" fmla="*/ 765238 h 765238"/>
                          <a:gd name="connsiteX2" fmla="*/ 1228058 w 1228058"/>
                          <a:gd name="connsiteY2" fmla="*/ 710470 h 765238"/>
                          <a:gd name="connsiteX3" fmla="*/ 0 w 1228058"/>
                          <a:gd name="connsiteY3" fmla="*/ 0 h 765238"/>
                          <a:gd name="connsiteX4" fmla="*/ 0 w 1228058"/>
                          <a:gd name="connsiteY4" fmla="*/ 54769 h 765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28058" h="765238">
                            <a:moveTo>
                              <a:pt x="0" y="54769"/>
                            </a:moveTo>
                            <a:lnTo>
                              <a:pt x="1228058" y="765238"/>
                            </a:lnTo>
                            <a:lnTo>
                              <a:pt x="1228058" y="710470"/>
                            </a:lnTo>
                            <a:lnTo>
                              <a:pt x="0" y="0"/>
                            </a:lnTo>
                            <a:lnTo>
                              <a:pt x="0" y="54769"/>
                            </a:lnTo>
                            <a:close/>
                          </a:path>
                        </a:pathLst>
                      </a:custGeom>
                      <a:solidFill>
                        <a:srgbClr val="FE6F15">
                          <a:lumMod val="60000"/>
                          <a:lumOff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  <p:sp>
                    <p:nvSpPr>
                      <p:cNvPr id="2066" name="Freeform: Shape 2065">
                        <a:extLst>
                          <a:ext uri="{FF2B5EF4-FFF2-40B4-BE49-F238E27FC236}">
                            <a16:creationId xmlns:a16="http://schemas.microsoft.com/office/drawing/2014/main" id="{574FF1B7-6021-9AF7-06FD-B1D4C911DE16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333917" y="4853595"/>
                        <a:ext cx="1571673" cy="936574"/>
                      </a:xfrm>
                      <a:custGeom>
                        <a:avLst/>
                        <a:gdLst>
                          <a:gd name="connsiteX0" fmla="*/ 47244 w 1275302"/>
                          <a:gd name="connsiteY0" fmla="*/ 0 h 737615"/>
                          <a:gd name="connsiteX1" fmla="*/ 1275302 w 1275302"/>
                          <a:gd name="connsiteY1" fmla="*/ 710375 h 737615"/>
                          <a:gd name="connsiteX2" fmla="*/ 1228058 w 1275302"/>
                          <a:gd name="connsiteY2" fmla="*/ 737616 h 737615"/>
                          <a:gd name="connsiteX3" fmla="*/ 0 w 1275302"/>
                          <a:gd name="connsiteY3" fmla="*/ 27146 h 737615"/>
                          <a:gd name="connsiteX4" fmla="*/ 47244 w 1275302"/>
                          <a:gd name="connsiteY4" fmla="*/ 0 h 7376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75302" h="737615">
                            <a:moveTo>
                              <a:pt x="47244" y="0"/>
                            </a:moveTo>
                            <a:lnTo>
                              <a:pt x="1275302" y="710375"/>
                            </a:lnTo>
                            <a:lnTo>
                              <a:pt x="1228058" y="737616"/>
                            </a:lnTo>
                            <a:lnTo>
                              <a:pt x="0" y="27146"/>
                            </a:lnTo>
                            <a:lnTo>
                              <a:pt x="47244" y="0"/>
                            </a:lnTo>
                            <a:close/>
                          </a:path>
                        </a:pathLst>
                      </a:custGeom>
                      <a:solidFill>
                        <a:srgbClr val="FE6F15">
                          <a:lumMod val="40000"/>
                          <a:lumOff val="6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3279" name="Group 3278">
                  <a:extLst>
                    <a:ext uri="{FF2B5EF4-FFF2-40B4-BE49-F238E27FC236}">
                      <a16:creationId xmlns:a16="http://schemas.microsoft.com/office/drawing/2014/main" id="{DD3DD826-F340-2A99-118B-43D1E2C69A44}"/>
                    </a:ext>
                  </a:extLst>
                </p:cNvPr>
                <p:cNvGrpSpPr/>
                <p:nvPr/>
              </p:nvGrpSpPr>
              <p:grpSpPr>
                <a:xfrm>
                  <a:off x="4506004" y="4945995"/>
                  <a:ext cx="1244519" cy="811521"/>
                  <a:chOff x="4506004" y="4945995"/>
                  <a:chExt cx="1244519" cy="811521"/>
                </a:xfrm>
              </p:grpSpPr>
              <p:grpSp>
                <p:nvGrpSpPr>
                  <p:cNvPr id="2067" name="Graphic 23">
                    <a:extLst>
                      <a:ext uri="{FF2B5EF4-FFF2-40B4-BE49-F238E27FC236}">
                        <a16:creationId xmlns:a16="http://schemas.microsoft.com/office/drawing/2014/main" id="{2B200E20-87B4-66BB-F9B0-8838C59C56EE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564227" y="4980585"/>
                    <a:ext cx="1186296" cy="776931"/>
                    <a:chOff x="3258591" y="4262022"/>
                    <a:chExt cx="962596" cy="611885"/>
                  </a:xfrm>
                </p:grpSpPr>
                <p:sp>
                  <p:nvSpPr>
                    <p:cNvPr id="2068" name="Freeform: Shape 2067">
                      <a:extLst>
                        <a:ext uri="{FF2B5EF4-FFF2-40B4-BE49-F238E27FC236}">
                          <a16:creationId xmlns:a16="http://schemas.microsoft.com/office/drawing/2014/main" id="{701A2BC6-FB36-B9D9-5578-C543B6204B2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8591" y="4262022"/>
                      <a:ext cx="143827" cy="137731"/>
                    </a:xfrm>
                    <a:custGeom>
                      <a:avLst/>
                      <a:gdLst>
                        <a:gd name="connsiteX0" fmla="*/ 0 w 143827"/>
                        <a:gd name="connsiteY0" fmla="*/ 54769 h 137731"/>
                        <a:gd name="connsiteX1" fmla="*/ 143827 w 143827"/>
                        <a:gd name="connsiteY1" fmla="*/ 137731 h 137731"/>
                        <a:gd name="connsiteX2" fmla="*/ 143827 w 143827"/>
                        <a:gd name="connsiteY2" fmla="*/ 82963 h 137731"/>
                        <a:gd name="connsiteX3" fmla="*/ 0 w 143827"/>
                        <a:gd name="connsiteY3" fmla="*/ 0 h 137731"/>
                        <a:gd name="connsiteX4" fmla="*/ 0 w 143827"/>
                        <a:gd name="connsiteY4" fmla="*/ 54769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731">
                          <a:moveTo>
                            <a:pt x="0" y="54769"/>
                          </a:moveTo>
                          <a:lnTo>
                            <a:pt x="143827" y="137731"/>
                          </a:lnTo>
                          <a:lnTo>
                            <a:pt x="143827" y="82963"/>
                          </a:lnTo>
                          <a:lnTo>
                            <a:pt x="0" y="0"/>
                          </a:lnTo>
                          <a:lnTo>
                            <a:pt x="0" y="54769"/>
                          </a:lnTo>
                          <a:close/>
                        </a:path>
                      </a:pathLst>
                    </a:custGeom>
                    <a:solidFill>
                      <a:srgbClr val="FE6F15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069" name="Freeform: Shape 2068">
                      <a:extLst>
                        <a:ext uri="{FF2B5EF4-FFF2-40B4-BE49-F238E27FC236}">
                          <a16:creationId xmlns:a16="http://schemas.microsoft.com/office/drawing/2014/main" id="{3026B57D-BCB8-F244-8ACC-DD66B7CDD1B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1483" y="4420042"/>
                      <a:ext cx="143827" cy="137826"/>
                    </a:xfrm>
                    <a:custGeom>
                      <a:avLst/>
                      <a:gdLst>
                        <a:gd name="connsiteX0" fmla="*/ 0 w 143827"/>
                        <a:gd name="connsiteY0" fmla="*/ 54769 h 137826"/>
                        <a:gd name="connsiteX1" fmla="*/ 143827 w 143827"/>
                        <a:gd name="connsiteY1" fmla="*/ 137827 h 137826"/>
                        <a:gd name="connsiteX2" fmla="*/ 143827 w 143827"/>
                        <a:gd name="connsiteY2" fmla="*/ 82963 h 137826"/>
                        <a:gd name="connsiteX3" fmla="*/ 0 w 143827"/>
                        <a:gd name="connsiteY3" fmla="*/ 0 h 137826"/>
                        <a:gd name="connsiteX4" fmla="*/ 0 w 143827"/>
                        <a:gd name="connsiteY4" fmla="*/ 54769 h 137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826">
                          <a:moveTo>
                            <a:pt x="0" y="54769"/>
                          </a:moveTo>
                          <a:lnTo>
                            <a:pt x="143827" y="137827"/>
                          </a:lnTo>
                          <a:lnTo>
                            <a:pt x="143827" y="82963"/>
                          </a:lnTo>
                          <a:lnTo>
                            <a:pt x="0" y="0"/>
                          </a:lnTo>
                          <a:lnTo>
                            <a:pt x="0" y="54769"/>
                          </a:lnTo>
                          <a:close/>
                        </a:path>
                      </a:pathLst>
                    </a:custGeom>
                    <a:solidFill>
                      <a:srgbClr val="FE6F15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070" name="Freeform: Shape 2069">
                      <a:extLst>
                        <a:ext uri="{FF2B5EF4-FFF2-40B4-BE49-F238E27FC236}">
                          <a16:creationId xmlns:a16="http://schemas.microsoft.com/office/drawing/2014/main" id="{CD19D6C9-4F99-35B9-CBD0-C859D9D9518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469" y="4578061"/>
                      <a:ext cx="143827" cy="137826"/>
                    </a:xfrm>
                    <a:custGeom>
                      <a:avLst/>
                      <a:gdLst>
                        <a:gd name="connsiteX0" fmla="*/ 0 w 143827"/>
                        <a:gd name="connsiteY0" fmla="*/ 54864 h 137826"/>
                        <a:gd name="connsiteX1" fmla="*/ 143828 w 143827"/>
                        <a:gd name="connsiteY1" fmla="*/ 137827 h 137826"/>
                        <a:gd name="connsiteX2" fmla="*/ 143828 w 143827"/>
                        <a:gd name="connsiteY2" fmla="*/ 83058 h 137826"/>
                        <a:gd name="connsiteX3" fmla="*/ 0 w 143827"/>
                        <a:gd name="connsiteY3" fmla="*/ 0 h 137826"/>
                        <a:gd name="connsiteX4" fmla="*/ 0 w 143827"/>
                        <a:gd name="connsiteY4" fmla="*/ 54864 h 137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826">
                          <a:moveTo>
                            <a:pt x="0" y="54864"/>
                          </a:moveTo>
                          <a:lnTo>
                            <a:pt x="143828" y="137827"/>
                          </a:lnTo>
                          <a:lnTo>
                            <a:pt x="143828" y="83058"/>
                          </a:lnTo>
                          <a:lnTo>
                            <a:pt x="0" y="0"/>
                          </a:lnTo>
                          <a:lnTo>
                            <a:pt x="0" y="54864"/>
                          </a:lnTo>
                          <a:close/>
                        </a:path>
                      </a:pathLst>
                    </a:custGeom>
                    <a:solidFill>
                      <a:srgbClr val="FE6F15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071" name="Freeform: Shape 2070">
                      <a:extLst>
                        <a:ext uri="{FF2B5EF4-FFF2-40B4-BE49-F238E27FC236}">
                          <a16:creationId xmlns:a16="http://schemas.microsoft.com/office/drawing/2014/main" id="{3AEB9812-43E6-C226-6BFC-8CE38DD4C76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361" y="4736176"/>
                      <a:ext cx="143827" cy="137731"/>
                    </a:xfrm>
                    <a:custGeom>
                      <a:avLst/>
                      <a:gdLst>
                        <a:gd name="connsiteX0" fmla="*/ 0 w 143827"/>
                        <a:gd name="connsiteY0" fmla="*/ 54769 h 137731"/>
                        <a:gd name="connsiteX1" fmla="*/ 143827 w 143827"/>
                        <a:gd name="connsiteY1" fmla="*/ 137731 h 137731"/>
                        <a:gd name="connsiteX2" fmla="*/ 143827 w 143827"/>
                        <a:gd name="connsiteY2" fmla="*/ 82963 h 137731"/>
                        <a:gd name="connsiteX3" fmla="*/ 0 w 143827"/>
                        <a:gd name="connsiteY3" fmla="*/ 0 h 137731"/>
                        <a:gd name="connsiteX4" fmla="*/ 0 w 143827"/>
                        <a:gd name="connsiteY4" fmla="*/ 54769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731">
                          <a:moveTo>
                            <a:pt x="0" y="54769"/>
                          </a:moveTo>
                          <a:lnTo>
                            <a:pt x="143827" y="137731"/>
                          </a:lnTo>
                          <a:lnTo>
                            <a:pt x="143827" y="82963"/>
                          </a:lnTo>
                          <a:lnTo>
                            <a:pt x="0" y="0"/>
                          </a:lnTo>
                          <a:lnTo>
                            <a:pt x="0" y="54769"/>
                          </a:lnTo>
                          <a:close/>
                        </a:path>
                      </a:pathLst>
                    </a:custGeom>
                    <a:solidFill>
                      <a:srgbClr val="FE6F15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  <p:grpSp>
                <p:nvGrpSpPr>
                  <p:cNvPr id="2072" name="Graphic 23">
                    <a:extLst>
                      <a:ext uri="{FF2B5EF4-FFF2-40B4-BE49-F238E27FC236}">
                        <a16:creationId xmlns:a16="http://schemas.microsoft.com/office/drawing/2014/main" id="{D58603C6-A422-C735-0793-D31BB8C1F55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506004" y="4945995"/>
                    <a:ext cx="1244519" cy="741979"/>
                    <a:chOff x="3258591" y="4234780"/>
                    <a:chExt cx="1009840" cy="584358"/>
                  </a:xfrm>
                </p:grpSpPr>
                <p:sp>
                  <p:nvSpPr>
                    <p:cNvPr id="2073" name="Freeform: Shape 2072">
                      <a:extLst>
                        <a:ext uri="{FF2B5EF4-FFF2-40B4-BE49-F238E27FC236}">
                          <a16:creationId xmlns:a16="http://schemas.microsoft.com/office/drawing/2014/main" id="{C1636C45-1DF9-3823-3838-80F06E5D0F9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8591" y="4234780"/>
                      <a:ext cx="191071" cy="110204"/>
                    </a:xfrm>
                    <a:custGeom>
                      <a:avLst/>
                      <a:gdLst>
                        <a:gd name="connsiteX0" fmla="*/ 47244 w 191071"/>
                        <a:gd name="connsiteY0" fmla="*/ 0 h 110204"/>
                        <a:gd name="connsiteX1" fmla="*/ 191071 w 191071"/>
                        <a:gd name="connsiteY1" fmla="*/ 83058 h 110204"/>
                        <a:gd name="connsiteX2" fmla="*/ 143827 w 191071"/>
                        <a:gd name="connsiteY2" fmla="*/ 110204 h 110204"/>
                        <a:gd name="connsiteX3" fmla="*/ 0 w 191071"/>
                        <a:gd name="connsiteY3" fmla="*/ 27242 h 110204"/>
                        <a:gd name="connsiteX4" fmla="*/ 47244 w 191071"/>
                        <a:gd name="connsiteY4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204">
                          <a:moveTo>
                            <a:pt x="47244" y="0"/>
                          </a:moveTo>
                          <a:lnTo>
                            <a:pt x="191071" y="83058"/>
                          </a:lnTo>
                          <a:lnTo>
                            <a:pt x="143827" y="110204"/>
                          </a:lnTo>
                          <a:lnTo>
                            <a:pt x="0" y="27242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FE6F1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074" name="Freeform: Shape 2073">
                      <a:extLst>
                        <a:ext uri="{FF2B5EF4-FFF2-40B4-BE49-F238E27FC236}">
                          <a16:creationId xmlns:a16="http://schemas.microsoft.com/office/drawing/2014/main" id="{6A88088B-855F-AE60-6AF5-0490AFE4D2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1483" y="4392895"/>
                      <a:ext cx="191071" cy="110108"/>
                    </a:xfrm>
                    <a:custGeom>
                      <a:avLst/>
                      <a:gdLst>
                        <a:gd name="connsiteX0" fmla="*/ 47244 w 191071"/>
                        <a:gd name="connsiteY0" fmla="*/ 0 h 110108"/>
                        <a:gd name="connsiteX1" fmla="*/ 191072 w 191071"/>
                        <a:gd name="connsiteY1" fmla="*/ 82963 h 110108"/>
                        <a:gd name="connsiteX2" fmla="*/ 143827 w 191071"/>
                        <a:gd name="connsiteY2" fmla="*/ 110109 h 110108"/>
                        <a:gd name="connsiteX3" fmla="*/ 0 w 191071"/>
                        <a:gd name="connsiteY3" fmla="*/ 27146 h 110108"/>
                        <a:gd name="connsiteX4" fmla="*/ 47244 w 191071"/>
                        <a:gd name="connsiteY4" fmla="*/ 0 h 110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108">
                          <a:moveTo>
                            <a:pt x="47244" y="0"/>
                          </a:moveTo>
                          <a:lnTo>
                            <a:pt x="191072" y="82963"/>
                          </a:lnTo>
                          <a:lnTo>
                            <a:pt x="143827" y="110109"/>
                          </a:lnTo>
                          <a:lnTo>
                            <a:pt x="0" y="27146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FE6F1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075" name="Freeform: Shape 2074">
                      <a:extLst>
                        <a:ext uri="{FF2B5EF4-FFF2-40B4-BE49-F238E27FC236}">
                          <a16:creationId xmlns:a16="http://schemas.microsoft.com/office/drawing/2014/main" id="{AC34F0EE-8EA0-C77F-0B3D-E551B18CA0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469" y="4550915"/>
                      <a:ext cx="191071" cy="110204"/>
                    </a:xfrm>
                    <a:custGeom>
                      <a:avLst/>
                      <a:gdLst>
                        <a:gd name="connsiteX0" fmla="*/ 47244 w 191071"/>
                        <a:gd name="connsiteY0" fmla="*/ 0 h 110204"/>
                        <a:gd name="connsiteX1" fmla="*/ 191071 w 191071"/>
                        <a:gd name="connsiteY1" fmla="*/ 82963 h 110204"/>
                        <a:gd name="connsiteX2" fmla="*/ 143828 w 191071"/>
                        <a:gd name="connsiteY2" fmla="*/ 110204 h 110204"/>
                        <a:gd name="connsiteX3" fmla="*/ 0 w 191071"/>
                        <a:gd name="connsiteY3" fmla="*/ 27146 h 110204"/>
                        <a:gd name="connsiteX4" fmla="*/ 47244 w 191071"/>
                        <a:gd name="connsiteY4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204">
                          <a:moveTo>
                            <a:pt x="47244" y="0"/>
                          </a:moveTo>
                          <a:lnTo>
                            <a:pt x="191071" y="82963"/>
                          </a:lnTo>
                          <a:lnTo>
                            <a:pt x="143828" y="110204"/>
                          </a:lnTo>
                          <a:lnTo>
                            <a:pt x="0" y="27146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FE6F1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076" name="Freeform: Shape 2075">
                      <a:extLst>
                        <a:ext uri="{FF2B5EF4-FFF2-40B4-BE49-F238E27FC236}">
                          <a16:creationId xmlns:a16="http://schemas.microsoft.com/office/drawing/2014/main" id="{225DA127-A225-3F1E-CBED-0EBD370A4BB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361" y="4708935"/>
                      <a:ext cx="191071" cy="110204"/>
                    </a:xfrm>
                    <a:custGeom>
                      <a:avLst/>
                      <a:gdLst>
                        <a:gd name="connsiteX0" fmla="*/ 47244 w 191071"/>
                        <a:gd name="connsiteY0" fmla="*/ 0 h 110204"/>
                        <a:gd name="connsiteX1" fmla="*/ 191071 w 191071"/>
                        <a:gd name="connsiteY1" fmla="*/ 83058 h 110204"/>
                        <a:gd name="connsiteX2" fmla="*/ 143827 w 191071"/>
                        <a:gd name="connsiteY2" fmla="*/ 110204 h 110204"/>
                        <a:gd name="connsiteX3" fmla="*/ 0 w 191071"/>
                        <a:gd name="connsiteY3" fmla="*/ 27242 h 110204"/>
                        <a:gd name="connsiteX4" fmla="*/ 47244 w 191071"/>
                        <a:gd name="connsiteY4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204">
                          <a:moveTo>
                            <a:pt x="47244" y="0"/>
                          </a:moveTo>
                          <a:lnTo>
                            <a:pt x="191071" y="83058"/>
                          </a:lnTo>
                          <a:lnTo>
                            <a:pt x="143827" y="110204"/>
                          </a:lnTo>
                          <a:lnTo>
                            <a:pt x="0" y="27242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FE6F1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</p:grpSp>
          </p:grpSp>
        </p:grpSp>
      </p:grpSp>
      <p:grpSp>
        <p:nvGrpSpPr>
          <p:cNvPr id="26" name="Graphic 23">
            <a:extLst>
              <a:ext uri="{FF2B5EF4-FFF2-40B4-BE49-F238E27FC236}">
                <a16:creationId xmlns:a16="http://schemas.microsoft.com/office/drawing/2014/main" id="{CB69BC5F-E042-9538-2757-7CEAEA790D59}"/>
              </a:ext>
            </a:extLst>
          </p:cNvPr>
          <p:cNvGrpSpPr/>
          <p:nvPr/>
        </p:nvGrpSpPr>
        <p:grpSpPr>
          <a:xfrm>
            <a:off x="2490682" y="5955239"/>
            <a:ext cx="752625" cy="425951"/>
            <a:chOff x="2350794" y="5304225"/>
            <a:chExt cx="737680" cy="405216"/>
          </a:xfrm>
          <a:solidFill>
            <a:srgbClr val="C31828"/>
          </a:solidFill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117FCC3-8BB9-B948-990B-F56EC541FCA9}"/>
                </a:ext>
              </a:extLst>
            </p:cNvPr>
            <p:cNvSpPr/>
            <p:nvPr/>
          </p:nvSpPr>
          <p:spPr>
            <a:xfrm>
              <a:off x="2350794" y="5304225"/>
              <a:ext cx="262940" cy="151301"/>
            </a:xfrm>
            <a:custGeom>
              <a:avLst/>
              <a:gdLst>
                <a:gd name="connsiteX0" fmla="*/ 256 w 262940"/>
                <a:gd name="connsiteY0" fmla="*/ 108607 h 151301"/>
                <a:gd name="connsiteX1" fmla="*/ 27021 w 262940"/>
                <a:gd name="connsiteY1" fmla="*/ 78889 h 151301"/>
                <a:gd name="connsiteX2" fmla="*/ 39022 w 262940"/>
                <a:gd name="connsiteY2" fmla="*/ 71936 h 151301"/>
                <a:gd name="connsiteX3" fmla="*/ 70455 w 262940"/>
                <a:gd name="connsiteY3" fmla="*/ 90034 h 151301"/>
                <a:gd name="connsiteX4" fmla="*/ 56072 w 262940"/>
                <a:gd name="connsiteY4" fmla="*/ 98320 h 151301"/>
                <a:gd name="connsiteX5" fmla="*/ 52929 w 262940"/>
                <a:gd name="connsiteY5" fmla="*/ 120037 h 151301"/>
                <a:gd name="connsiteX6" fmla="*/ 70741 w 262940"/>
                <a:gd name="connsiteY6" fmla="*/ 124609 h 151301"/>
                <a:gd name="connsiteX7" fmla="*/ 91124 w 262940"/>
                <a:gd name="connsiteY7" fmla="*/ 117847 h 151301"/>
                <a:gd name="connsiteX8" fmla="*/ 108364 w 262940"/>
                <a:gd name="connsiteY8" fmla="*/ 100892 h 151301"/>
                <a:gd name="connsiteX9" fmla="*/ 110174 w 262940"/>
                <a:gd name="connsiteY9" fmla="*/ 74032 h 151301"/>
                <a:gd name="connsiteX10" fmla="*/ 114079 w 262940"/>
                <a:gd name="connsiteY10" fmla="*/ 38694 h 151301"/>
                <a:gd name="connsiteX11" fmla="*/ 138749 w 262940"/>
                <a:gd name="connsiteY11" fmla="*/ 14977 h 151301"/>
                <a:gd name="connsiteX12" fmla="*/ 189994 w 262940"/>
                <a:gd name="connsiteY12" fmla="*/ 22 h 151301"/>
                <a:gd name="connsiteX13" fmla="*/ 240476 w 262940"/>
                <a:gd name="connsiteY13" fmla="*/ 13453 h 151301"/>
                <a:gd name="connsiteX14" fmla="*/ 262860 w 262940"/>
                <a:gd name="connsiteY14" fmla="*/ 42218 h 151301"/>
                <a:gd name="connsiteX15" fmla="*/ 235904 w 262940"/>
                <a:gd name="connsiteY15" fmla="*/ 71936 h 151301"/>
                <a:gd name="connsiteX16" fmla="*/ 227236 w 262940"/>
                <a:gd name="connsiteY16" fmla="*/ 76984 h 151301"/>
                <a:gd name="connsiteX17" fmla="*/ 195804 w 262940"/>
                <a:gd name="connsiteY17" fmla="*/ 58887 h 151301"/>
                <a:gd name="connsiteX18" fmla="*/ 206567 w 262940"/>
                <a:gd name="connsiteY18" fmla="*/ 52696 h 151301"/>
                <a:gd name="connsiteX19" fmla="*/ 218092 w 262940"/>
                <a:gd name="connsiteY19" fmla="*/ 41170 h 151301"/>
                <a:gd name="connsiteX20" fmla="*/ 210663 w 262940"/>
                <a:gd name="connsiteY20" fmla="*/ 31169 h 151301"/>
                <a:gd name="connsiteX21" fmla="*/ 173896 w 262940"/>
                <a:gd name="connsiteY21" fmla="*/ 33169 h 151301"/>
                <a:gd name="connsiteX22" fmla="*/ 158752 w 262940"/>
                <a:gd name="connsiteY22" fmla="*/ 49076 h 151301"/>
                <a:gd name="connsiteX23" fmla="*/ 157228 w 262940"/>
                <a:gd name="connsiteY23" fmla="*/ 75937 h 151301"/>
                <a:gd name="connsiteX24" fmla="*/ 153227 w 262940"/>
                <a:gd name="connsiteY24" fmla="*/ 111370 h 151301"/>
                <a:gd name="connsiteX25" fmla="*/ 126557 w 262940"/>
                <a:gd name="connsiteY25" fmla="*/ 135849 h 151301"/>
                <a:gd name="connsiteX26" fmla="*/ 74074 w 262940"/>
                <a:gd name="connsiteY26" fmla="*/ 151279 h 151301"/>
                <a:gd name="connsiteX27" fmla="*/ 22925 w 262940"/>
                <a:gd name="connsiteY27" fmla="*/ 137754 h 151301"/>
                <a:gd name="connsiteX28" fmla="*/ 65 w 262940"/>
                <a:gd name="connsiteY28" fmla="*/ 108798 h 151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62940" h="151301">
                  <a:moveTo>
                    <a:pt x="256" y="108607"/>
                  </a:moveTo>
                  <a:cubicBezTo>
                    <a:pt x="1113" y="98606"/>
                    <a:pt x="10066" y="88700"/>
                    <a:pt x="27021" y="78889"/>
                  </a:cubicBezTo>
                  <a:lnTo>
                    <a:pt x="39022" y="71936"/>
                  </a:lnTo>
                  <a:lnTo>
                    <a:pt x="70455" y="90034"/>
                  </a:lnTo>
                  <a:lnTo>
                    <a:pt x="56072" y="98320"/>
                  </a:lnTo>
                  <a:cubicBezTo>
                    <a:pt x="42451" y="106226"/>
                    <a:pt x="41404" y="113465"/>
                    <a:pt x="52929" y="120037"/>
                  </a:cubicBezTo>
                  <a:cubicBezTo>
                    <a:pt x="58549" y="123276"/>
                    <a:pt x="64454" y="124800"/>
                    <a:pt x="70741" y="124609"/>
                  </a:cubicBezTo>
                  <a:cubicBezTo>
                    <a:pt x="76932" y="124419"/>
                    <a:pt x="83790" y="122133"/>
                    <a:pt x="91124" y="117847"/>
                  </a:cubicBezTo>
                  <a:cubicBezTo>
                    <a:pt x="99887" y="112798"/>
                    <a:pt x="105697" y="107083"/>
                    <a:pt x="108364" y="100892"/>
                  </a:cubicBezTo>
                  <a:cubicBezTo>
                    <a:pt x="111031" y="94701"/>
                    <a:pt x="111603" y="85747"/>
                    <a:pt x="110174" y="74032"/>
                  </a:cubicBezTo>
                  <a:cubicBezTo>
                    <a:pt x="108555" y="59173"/>
                    <a:pt x="109793" y="47362"/>
                    <a:pt x="114079" y="38694"/>
                  </a:cubicBezTo>
                  <a:cubicBezTo>
                    <a:pt x="118366" y="29931"/>
                    <a:pt x="126557" y="22025"/>
                    <a:pt x="138749" y="14977"/>
                  </a:cubicBezTo>
                  <a:cubicBezTo>
                    <a:pt x="155323" y="5356"/>
                    <a:pt x="172468" y="403"/>
                    <a:pt x="189994" y="22"/>
                  </a:cubicBezTo>
                  <a:cubicBezTo>
                    <a:pt x="207520" y="-359"/>
                    <a:pt x="224379" y="4118"/>
                    <a:pt x="240476" y="13453"/>
                  </a:cubicBezTo>
                  <a:cubicBezTo>
                    <a:pt x="256383" y="22597"/>
                    <a:pt x="263812" y="32217"/>
                    <a:pt x="262860" y="42218"/>
                  </a:cubicBezTo>
                  <a:cubicBezTo>
                    <a:pt x="261907" y="52219"/>
                    <a:pt x="252954" y="62125"/>
                    <a:pt x="235904" y="71936"/>
                  </a:cubicBezTo>
                  <a:lnTo>
                    <a:pt x="227236" y="76984"/>
                  </a:lnTo>
                  <a:lnTo>
                    <a:pt x="195804" y="58887"/>
                  </a:lnTo>
                  <a:lnTo>
                    <a:pt x="206567" y="52696"/>
                  </a:lnTo>
                  <a:cubicBezTo>
                    <a:pt x="213806" y="48505"/>
                    <a:pt x="217616" y="44695"/>
                    <a:pt x="218092" y="41170"/>
                  </a:cubicBezTo>
                  <a:cubicBezTo>
                    <a:pt x="218569" y="37646"/>
                    <a:pt x="216092" y="34312"/>
                    <a:pt x="210663" y="31169"/>
                  </a:cubicBezTo>
                  <a:cubicBezTo>
                    <a:pt x="199614" y="24787"/>
                    <a:pt x="187327" y="25454"/>
                    <a:pt x="173896" y="33169"/>
                  </a:cubicBezTo>
                  <a:cubicBezTo>
                    <a:pt x="166276" y="37551"/>
                    <a:pt x="161228" y="42885"/>
                    <a:pt x="158752" y="49076"/>
                  </a:cubicBezTo>
                  <a:cubicBezTo>
                    <a:pt x="156275" y="55267"/>
                    <a:pt x="155799" y="64221"/>
                    <a:pt x="157228" y="75937"/>
                  </a:cubicBezTo>
                  <a:cubicBezTo>
                    <a:pt x="159133" y="90891"/>
                    <a:pt x="157799" y="102702"/>
                    <a:pt x="153227" y="111370"/>
                  </a:cubicBezTo>
                  <a:cubicBezTo>
                    <a:pt x="148655" y="120037"/>
                    <a:pt x="139797" y="128229"/>
                    <a:pt x="126557" y="135849"/>
                  </a:cubicBezTo>
                  <a:cubicBezTo>
                    <a:pt x="109317" y="145755"/>
                    <a:pt x="91886" y="150994"/>
                    <a:pt x="74074" y="151279"/>
                  </a:cubicBezTo>
                  <a:cubicBezTo>
                    <a:pt x="56263" y="151660"/>
                    <a:pt x="39308" y="147184"/>
                    <a:pt x="22925" y="137754"/>
                  </a:cubicBezTo>
                  <a:cubicBezTo>
                    <a:pt x="6828" y="128419"/>
                    <a:pt x="-792" y="118799"/>
                    <a:pt x="65" y="1087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A81918F3-438D-55CC-F1A2-3E49F41B4655}"/>
                </a:ext>
              </a:extLst>
            </p:cNvPr>
            <p:cNvSpPr/>
            <p:nvPr/>
          </p:nvSpPr>
          <p:spPr>
            <a:xfrm>
              <a:off x="2472017" y="5353587"/>
              <a:ext cx="278130" cy="160496"/>
            </a:xfrm>
            <a:custGeom>
              <a:avLst/>
              <a:gdLst>
                <a:gd name="connsiteX0" fmla="*/ 180213 w 278130"/>
                <a:gd name="connsiteY0" fmla="*/ 37433 h 160496"/>
                <a:gd name="connsiteX1" fmla="*/ 145447 w 278130"/>
                <a:gd name="connsiteY1" fmla="*/ 17336 h 160496"/>
                <a:gd name="connsiteX2" fmla="*/ 175451 w 278130"/>
                <a:gd name="connsiteY2" fmla="*/ 0 h 160496"/>
                <a:gd name="connsiteX3" fmla="*/ 278130 w 278130"/>
                <a:gd name="connsiteY3" fmla="*/ 59246 h 160496"/>
                <a:gd name="connsiteX4" fmla="*/ 248126 w 278130"/>
                <a:gd name="connsiteY4" fmla="*/ 76581 h 160496"/>
                <a:gd name="connsiteX5" fmla="*/ 213360 w 278130"/>
                <a:gd name="connsiteY5" fmla="*/ 56483 h 160496"/>
                <a:gd name="connsiteX6" fmla="*/ 33242 w 278130"/>
                <a:gd name="connsiteY6" fmla="*/ 160496 h 160496"/>
                <a:gd name="connsiteX7" fmla="*/ 0 w 278130"/>
                <a:gd name="connsiteY7" fmla="*/ 141351 h 160496"/>
                <a:gd name="connsiteX8" fmla="*/ 180118 w 278130"/>
                <a:gd name="connsiteY8" fmla="*/ 37338 h 16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8130" h="160496">
                  <a:moveTo>
                    <a:pt x="180213" y="37433"/>
                  </a:moveTo>
                  <a:lnTo>
                    <a:pt x="145447" y="17336"/>
                  </a:lnTo>
                  <a:lnTo>
                    <a:pt x="175451" y="0"/>
                  </a:lnTo>
                  <a:lnTo>
                    <a:pt x="278130" y="59246"/>
                  </a:lnTo>
                  <a:lnTo>
                    <a:pt x="248126" y="76581"/>
                  </a:lnTo>
                  <a:lnTo>
                    <a:pt x="213360" y="56483"/>
                  </a:lnTo>
                  <a:lnTo>
                    <a:pt x="33242" y="160496"/>
                  </a:lnTo>
                  <a:lnTo>
                    <a:pt x="0" y="141351"/>
                  </a:lnTo>
                  <a:lnTo>
                    <a:pt x="180118" y="373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F2E9E7F0-D4FB-1AFD-5974-65B61F881DB6}"/>
                </a:ext>
              </a:extLst>
            </p:cNvPr>
            <p:cNvSpPr/>
            <p:nvPr/>
          </p:nvSpPr>
          <p:spPr>
            <a:xfrm>
              <a:off x="2533739" y="5428930"/>
              <a:ext cx="289369" cy="167163"/>
            </a:xfrm>
            <a:custGeom>
              <a:avLst/>
              <a:gdLst>
                <a:gd name="connsiteX0" fmla="*/ 244316 w 289369"/>
                <a:gd name="connsiteY0" fmla="*/ 0 h 167163"/>
                <a:gd name="connsiteX1" fmla="*/ 289370 w 289369"/>
                <a:gd name="connsiteY1" fmla="*/ 26003 h 167163"/>
                <a:gd name="connsiteX2" fmla="*/ 113729 w 289369"/>
                <a:gd name="connsiteY2" fmla="*/ 167164 h 167163"/>
                <a:gd name="connsiteX3" fmla="*/ 80486 w 289369"/>
                <a:gd name="connsiteY3" fmla="*/ 148019 h 167163"/>
                <a:gd name="connsiteX4" fmla="*/ 116205 w 289369"/>
                <a:gd name="connsiteY4" fmla="*/ 120396 h 167163"/>
                <a:gd name="connsiteX5" fmla="*/ 115633 w 289369"/>
                <a:gd name="connsiteY5" fmla="*/ 120777 h 167163"/>
                <a:gd name="connsiteX6" fmla="*/ 77915 w 289369"/>
                <a:gd name="connsiteY6" fmla="*/ 98965 h 167163"/>
                <a:gd name="connsiteX7" fmla="*/ 30766 w 289369"/>
                <a:gd name="connsiteY7" fmla="*/ 119253 h 167163"/>
                <a:gd name="connsiteX8" fmla="*/ 0 w 289369"/>
                <a:gd name="connsiteY8" fmla="*/ 101441 h 167163"/>
                <a:gd name="connsiteX9" fmla="*/ 244507 w 289369"/>
                <a:gd name="connsiteY9" fmla="*/ 0 h 167163"/>
                <a:gd name="connsiteX10" fmla="*/ 140113 w 289369"/>
                <a:gd name="connsiteY10" fmla="*/ 102013 h 167163"/>
                <a:gd name="connsiteX11" fmla="*/ 229172 w 289369"/>
                <a:gd name="connsiteY11" fmla="*/ 33528 h 167163"/>
                <a:gd name="connsiteX12" fmla="*/ 228600 w 289369"/>
                <a:gd name="connsiteY12" fmla="*/ 33147 h 167163"/>
                <a:gd name="connsiteX13" fmla="*/ 110204 w 289369"/>
                <a:gd name="connsiteY13" fmla="*/ 84772 h 167163"/>
                <a:gd name="connsiteX14" fmla="*/ 140113 w 289369"/>
                <a:gd name="connsiteY14" fmla="*/ 102013 h 167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89369" h="167163">
                  <a:moveTo>
                    <a:pt x="244316" y="0"/>
                  </a:moveTo>
                  <a:lnTo>
                    <a:pt x="289370" y="26003"/>
                  </a:lnTo>
                  <a:lnTo>
                    <a:pt x="113729" y="167164"/>
                  </a:lnTo>
                  <a:lnTo>
                    <a:pt x="80486" y="148019"/>
                  </a:lnTo>
                  <a:lnTo>
                    <a:pt x="116205" y="120396"/>
                  </a:lnTo>
                  <a:lnTo>
                    <a:pt x="115633" y="120777"/>
                  </a:lnTo>
                  <a:lnTo>
                    <a:pt x="77915" y="98965"/>
                  </a:lnTo>
                  <a:lnTo>
                    <a:pt x="30766" y="119253"/>
                  </a:lnTo>
                  <a:lnTo>
                    <a:pt x="0" y="101441"/>
                  </a:lnTo>
                  <a:lnTo>
                    <a:pt x="244507" y="0"/>
                  </a:lnTo>
                  <a:close/>
                  <a:moveTo>
                    <a:pt x="140113" y="102013"/>
                  </a:moveTo>
                  <a:lnTo>
                    <a:pt x="229172" y="33528"/>
                  </a:lnTo>
                  <a:lnTo>
                    <a:pt x="228600" y="33147"/>
                  </a:lnTo>
                  <a:lnTo>
                    <a:pt x="110204" y="84772"/>
                  </a:lnTo>
                  <a:lnTo>
                    <a:pt x="140113" y="10201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512D542C-8919-1430-B967-F86F7BAA56E2}"/>
                </a:ext>
              </a:extLst>
            </p:cNvPr>
            <p:cNvSpPr/>
            <p:nvPr/>
          </p:nvSpPr>
          <p:spPr>
            <a:xfrm>
              <a:off x="2663469" y="5483984"/>
              <a:ext cx="284892" cy="180498"/>
            </a:xfrm>
            <a:custGeom>
              <a:avLst/>
              <a:gdLst>
                <a:gd name="connsiteX0" fmla="*/ 210026 w 284892"/>
                <a:gd name="connsiteY0" fmla="*/ 95 h 180498"/>
                <a:gd name="connsiteX1" fmla="*/ 259271 w 284892"/>
                <a:gd name="connsiteY1" fmla="*/ 28480 h 180498"/>
                <a:gd name="connsiteX2" fmla="*/ 284893 w 284892"/>
                <a:gd name="connsiteY2" fmla="*/ 56960 h 180498"/>
                <a:gd name="connsiteX3" fmla="*/ 260223 w 284892"/>
                <a:gd name="connsiteY3" fmla="*/ 84772 h 180498"/>
                <a:gd name="connsiteX4" fmla="*/ 247364 w 284892"/>
                <a:gd name="connsiteY4" fmla="*/ 92202 h 180498"/>
                <a:gd name="connsiteX5" fmla="*/ 184214 w 284892"/>
                <a:gd name="connsiteY5" fmla="*/ 103537 h 180498"/>
                <a:gd name="connsiteX6" fmla="*/ 183642 w 284892"/>
                <a:gd name="connsiteY6" fmla="*/ 103918 h 180498"/>
                <a:gd name="connsiteX7" fmla="*/ 186023 w 284892"/>
                <a:gd name="connsiteY7" fmla="*/ 122301 h 180498"/>
                <a:gd name="connsiteX8" fmla="*/ 161258 w 284892"/>
                <a:gd name="connsiteY8" fmla="*/ 142304 h 180498"/>
                <a:gd name="connsiteX9" fmla="*/ 124301 w 284892"/>
                <a:gd name="connsiteY9" fmla="*/ 163639 h 180498"/>
                <a:gd name="connsiteX10" fmla="*/ 110300 w 284892"/>
                <a:gd name="connsiteY10" fmla="*/ 172403 h 180498"/>
                <a:gd name="connsiteX11" fmla="*/ 102394 w 284892"/>
                <a:gd name="connsiteY11" fmla="*/ 180499 h 180498"/>
                <a:gd name="connsiteX12" fmla="*/ 68580 w 284892"/>
                <a:gd name="connsiteY12" fmla="*/ 160972 h 180498"/>
                <a:gd name="connsiteX13" fmla="*/ 75819 w 284892"/>
                <a:gd name="connsiteY13" fmla="*/ 154019 h 180498"/>
                <a:gd name="connsiteX14" fmla="*/ 91440 w 284892"/>
                <a:gd name="connsiteY14" fmla="*/ 144304 h 180498"/>
                <a:gd name="connsiteX15" fmla="*/ 129826 w 284892"/>
                <a:gd name="connsiteY15" fmla="*/ 122111 h 180498"/>
                <a:gd name="connsiteX16" fmla="*/ 145256 w 284892"/>
                <a:gd name="connsiteY16" fmla="*/ 107823 h 180498"/>
                <a:gd name="connsiteX17" fmla="*/ 134779 w 284892"/>
                <a:gd name="connsiteY17" fmla="*/ 95155 h 180498"/>
                <a:gd name="connsiteX18" fmla="*/ 123254 w 284892"/>
                <a:gd name="connsiteY18" fmla="*/ 88487 h 180498"/>
                <a:gd name="connsiteX19" fmla="*/ 33242 w 284892"/>
                <a:gd name="connsiteY19" fmla="*/ 140494 h 180498"/>
                <a:gd name="connsiteX20" fmla="*/ 0 w 284892"/>
                <a:gd name="connsiteY20" fmla="*/ 121348 h 180498"/>
                <a:gd name="connsiteX21" fmla="*/ 210122 w 284892"/>
                <a:gd name="connsiteY21" fmla="*/ 0 h 180498"/>
                <a:gd name="connsiteX22" fmla="*/ 165259 w 284892"/>
                <a:gd name="connsiteY22" fmla="*/ 78200 h 180498"/>
                <a:gd name="connsiteX23" fmla="*/ 185356 w 284892"/>
                <a:gd name="connsiteY23" fmla="*/ 83915 h 180498"/>
                <a:gd name="connsiteX24" fmla="*/ 207455 w 284892"/>
                <a:gd name="connsiteY24" fmla="*/ 76962 h 180498"/>
                <a:gd name="connsiteX25" fmla="*/ 223647 w 284892"/>
                <a:gd name="connsiteY25" fmla="*/ 67628 h 180498"/>
                <a:gd name="connsiteX26" fmla="*/ 236125 w 284892"/>
                <a:gd name="connsiteY26" fmla="*/ 55721 h 180498"/>
                <a:gd name="connsiteX27" fmla="*/ 228410 w 284892"/>
                <a:gd name="connsiteY27" fmla="*/ 45339 h 180498"/>
                <a:gd name="connsiteX28" fmla="*/ 213265 w 284892"/>
                <a:gd name="connsiteY28" fmla="*/ 36576 h 180498"/>
                <a:gd name="connsiteX29" fmla="*/ 153257 w 284892"/>
                <a:gd name="connsiteY29" fmla="*/ 71247 h 180498"/>
                <a:gd name="connsiteX30" fmla="*/ 165354 w 284892"/>
                <a:gd name="connsiteY30" fmla="*/ 78200 h 180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84892" h="180498">
                  <a:moveTo>
                    <a:pt x="210026" y="95"/>
                  </a:moveTo>
                  <a:lnTo>
                    <a:pt x="259271" y="28480"/>
                  </a:lnTo>
                  <a:cubicBezTo>
                    <a:pt x="276416" y="38386"/>
                    <a:pt x="284893" y="47815"/>
                    <a:pt x="284893" y="56960"/>
                  </a:cubicBezTo>
                  <a:cubicBezTo>
                    <a:pt x="284893" y="66008"/>
                    <a:pt x="276606" y="75343"/>
                    <a:pt x="260223" y="84772"/>
                  </a:cubicBezTo>
                  <a:lnTo>
                    <a:pt x="247364" y="92202"/>
                  </a:lnTo>
                  <a:cubicBezTo>
                    <a:pt x="225552" y="104775"/>
                    <a:pt x="204502" y="108585"/>
                    <a:pt x="184214" y="103537"/>
                  </a:cubicBezTo>
                  <a:lnTo>
                    <a:pt x="183642" y="103918"/>
                  </a:lnTo>
                  <a:cubicBezTo>
                    <a:pt x="189262" y="109919"/>
                    <a:pt x="190024" y="116014"/>
                    <a:pt x="186023" y="122301"/>
                  </a:cubicBezTo>
                  <a:cubicBezTo>
                    <a:pt x="181928" y="128492"/>
                    <a:pt x="173736" y="135160"/>
                    <a:pt x="161258" y="142304"/>
                  </a:cubicBezTo>
                  <a:lnTo>
                    <a:pt x="124301" y="163639"/>
                  </a:lnTo>
                  <a:cubicBezTo>
                    <a:pt x="118301" y="167069"/>
                    <a:pt x="113633" y="170021"/>
                    <a:pt x="110300" y="172403"/>
                  </a:cubicBezTo>
                  <a:cubicBezTo>
                    <a:pt x="106966" y="174784"/>
                    <a:pt x="104394" y="177451"/>
                    <a:pt x="102394" y="180499"/>
                  </a:cubicBezTo>
                  <a:lnTo>
                    <a:pt x="68580" y="160972"/>
                  </a:lnTo>
                  <a:cubicBezTo>
                    <a:pt x="70771" y="158305"/>
                    <a:pt x="73152" y="156020"/>
                    <a:pt x="75819" y="154019"/>
                  </a:cubicBezTo>
                  <a:cubicBezTo>
                    <a:pt x="78391" y="152019"/>
                    <a:pt x="83630" y="148780"/>
                    <a:pt x="91440" y="144304"/>
                  </a:cubicBezTo>
                  <a:lnTo>
                    <a:pt x="129826" y="122111"/>
                  </a:lnTo>
                  <a:cubicBezTo>
                    <a:pt x="139446" y="116586"/>
                    <a:pt x="144590" y="111823"/>
                    <a:pt x="145256" y="107823"/>
                  </a:cubicBezTo>
                  <a:cubicBezTo>
                    <a:pt x="145923" y="103822"/>
                    <a:pt x="142399" y="99631"/>
                    <a:pt x="134779" y="95155"/>
                  </a:cubicBezTo>
                  <a:lnTo>
                    <a:pt x="123254" y="88487"/>
                  </a:lnTo>
                  <a:lnTo>
                    <a:pt x="33242" y="140494"/>
                  </a:lnTo>
                  <a:lnTo>
                    <a:pt x="0" y="121348"/>
                  </a:lnTo>
                  <a:lnTo>
                    <a:pt x="210122" y="0"/>
                  </a:lnTo>
                  <a:close/>
                  <a:moveTo>
                    <a:pt x="165259" y="78200"/>
                  </a:moveTo>
                  <a:cubicBezTo>
                    <a:pt x="171926" y="82010"/>
                    <a:pt x="178594" y="83915"/>
                    <a:pt x="185356" y="83915"/>
                  </a:cubicBezTo>
                  <a:cubicBezTo>
                    <a:pt x="192119" y="83915"/>
                    <a:pt x="199454" y="81534"/>
                    <a:pt x="207455" y="76962"/>
                  </a:cubicBezTo>
                  <a:lnTo>
                    <a:pt x="223647" y="67628"/>
                  </a:lnTo>
                  <a:cubicBezTo>
                    <a:pt x="231267" y="63246"/>
                    <a:pt x="235363" y="59246"/>
                    <a:pt x="236125" y="55721"/>
                  </a:cubicBezTo>
                  <a:cubicBezTo>
                    <a:pt x="236792" y="52197"/>
                    <a:pt x="234220" y="48768"/>
                    <a:pt x="228410" y="45339"/>
                  </a:cubicBezTo>
                  <a:lnTo>
                    <a:pt x="213265" y="36576"/>
                  </a:lnTo>
                  <a:lnTo>
                    <a:pt x="153257" y="71247"/>
                  </a:lnTo>
                  <a:lnTo>
                    <a:pt x="165354" y="78200"/>
                  </a:lnTo>
                  <a:close/>
                </a:path>
              </a:pathLst>
            </a:custGeom>
            <a:solidFill>
              <a:srgbClr val="C3182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BE9C1B6-5336-050A-FEED-7F835DF9F2D5}"/>
                </a:ext>
              </a:extLst>
            </p:cNvPr>
            <p:cNvSpPr/>
            <p:nvPr/>
          </p:nvSpPr>
          <p:spPr>
            <a:xfrm>
              <a:off x="2810345" y="5548945"/>
              <a:ext cx="278129" cy="160496"/>
            </a:xfrm>
            <a:custGeom>
              <a:avLst/>
              <a:gdLst>
                <a:gd name="connsiteX0" fmla="*/ 180213 w 278129"/>
                <a:gd name="connsiteY0" fmla="*/ 37433 h 160496"/>
                <a:gd name="connsiteX1" fmla="*/ 145447 w 278129"/>
                <a:gd name="connsiteY1" fmla="*/ 17336 h 160496"/>
                <a:gd name="connsiteX2" fmla="*/ 175450 w 278129"/>
                <a:gd name="connsiteY2" fmla="*/ 0 h 160496"/>
                <a:gd name="connsiteX3" fmla="*/ 278130 w 278129"/>
                <a:gd name="connsiteY3" fmla="*/ 59246 h 160496"/>
                <a:gd name="connsiteX4" fmla="*/ 248126 w 278129"/>
                <a:gd name="connsiteY4" fmla="*/ 76581 h 160496"/>
                <a:gd name="connsiteX5" fmla="*/ 213360 w 278129"/>
                <a:gd name="connsiteY5" fmla="*/ 56483 h 160496"/>
                <a:gd name="connsiteX6" fmla="*/ 33242 w 278129"/>
                <a:gd name="connsiteY6" fmla="*/ 160496 h 160496"/>
                <a:gd name="connsiteX7" fmla="*/ 0 w 278129"/>
                <a:gd name="connsiteY7" fmla="*/ 141351 h 160496"/>
                <a:gd name="connsiteX8" fmla="*/ 180118 w 278129"/>
                <a:gd name="connsiteY8" fmla="*/ 37338 h 16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8129" h="160496">
                  <a:moveTo>
                    <a:pt x="180213" y="37433"/>
                  </a:moveTo>
                  <a:lnTo>
                    <a:pt x="145447" y="17336"/>
                  </a:lnTo>
                  <a:lnTo>
                    <a:pt x="175450" y="0"/>
                  </a:lnTo>
                  <a:lnTo>
                    <a:pt x="278130" y="59246"/>
                  </a:lnTo>
                  <a:lnTo>
                    <a:pt x="248126" y="76581"/>
                  </a:lnTo>
                  <a:lnTo>
                    <a:pt x="213360" y="56483"/>
                  </a:lnTo>
                  <a:lnTo>
                    <a:pt x="33242" y="160496"/>
                  </a:lnTo>
                  <a:lnTo>
                    <a:pt x="0" y="141351"/>
                  </a:lnTo>
                  <a:lnTo>
                    <a:pt x="180118" y="3733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grpSp>
        <p:nvGrpSpPr>
          <p:cNvPr id="3586" name="Group 3585">
            <a:extLst>
              <a:ext uri="{FF2B5EF4-FFF2-40B4-BE49-F238E27FC236}">
                <a16:creationId xmlns:a16="http://schemas.microsoft.com/office/drawing/2014/main" id="{B3F71753-F826-1C48-D4C1-61D8C259373A}"/>
              </a:ext>
            </a:extLst>
          </p:cNvPr>
          <p:cNvGrpSpPr/>
          <p:nvPr/>
        </p:nvGrpSpPr>
        <p:grpSpPr>
          <a:xfrm flipH="1">
            <a:off x="2798224" y="5291943"/>
            <a:ext cx="962932" cy="970002"/>
            <a:chOff x="5334652" y="5426498"/>
            <a:chExt cx="1163146" cy="1171687"/>
          </a:xfrm>
        </p:grpSpPr>
        <p:grpSp>
          <p:nvGrpSpPr>
            <p:cNvPr id="3582" name="Group 3581">
              <a:extLst>
                <a:ext uri="{FF2B5EF4-FFF2-40B4-BE49-F238E27FC236}">
                  <a16:creationId xmlns:a16="http://schemas.microsoft.com/office/drawing/2014/main" id="{43E2A894-97A6-B023-D50E-646243627D7C}"/>
                </a:ext>
              </a:extLst>
            </p:cNvPr>
            <p:cNvGrpSpPr/>
            <p:nvPr/>
          </p:nvGrpSpPr>
          <p:grpSpPr>
            <a:xfrm>
              <a:off x="5334652" y="5878387"/>
              <a:ext cx="963337" cy="602632"/>
              <a:chOff x="5334652" y="5878387"/>
              <a:chExt cx="963337" cy="602632"/>
            </a:xfrm>
          </p:grpSpPr>
          <p:sp>
            <p:nvSpPr>
              <p:cNvPr id="2480" name="Freeform: Shape 2479">
                <a:extLst>
                  <a:ext uri="{FF2B5EF4-FFF2-40B4-BE49-F238E27FC236}">
                    <a16:creationId xmlns:a16="http://schemas.microsoft.com/office/drawing/2014/main" id="{1A257A5D-19B7-AAEB-A27F-6CA2E4EC4F03}"/>
                  </a:ext>
                </a:extLst>
              </p:cNvPr>
              <p:cNvSpPr/>
              <p:nvPr/>
            </p:nvSpPr>
            <p:spPr>
              <a:xfrm flipH="1">
                <a:off x="5334652" y="5878387"/>
                <a:ext cx="806034" cy="488752"/>
              </a:xfrm>
              <a:custGeom>
                <a:avLst/>
                <a:gdLst>
                  <a:gd name="connsiteX0" fmla="*/ 579004 w 654040"/>
                  <a:gd name="connsiteY0" fmla="*/ 382867 h 384925"/>
                  <a:gd name="connsiteX1" fmla="*/ 3599 w 654040"/>
                  <a:gd name="connsiteY1" fmla="*/ 43301 h 384925"/>
                  <a:gd name="connsiteX2" fmla="*/ 5123 w 654040"/>
                  <a:gd name="connsiteY2" fmla="*/ 31204 h 384925"/>
                  <a:gd name="connsiteX3" fmla="*/ 54081 w 654040"/>
                  <a:gd name="connsiteY3" fmla="*/ 2915 h 384925"/>
                  <a:gd name="connsiteX4" fmla="*/ 75036 w 654040"/>
                  <a:gd name="connsiteY4" fmla="*/ 2058 h 384925"/>
                  <a:gd name="connsiteX5" fmla="*/ 650442 w 654040"/>
                  <a:gd name="connsiteY5" fmla="*/ 341624 h 384925"/>
                  <a:gd name="connsiteX6" fmla="*/ 648918 w 654040"/>
                  <a:gd name="connsiteY6" fmla="*/ 353721 h 384925"/>
                  <a:gd name="connsiteX7" fmla="*/ 599959 w 654040"/>
                  <a:gd name="connsiteY7" fmla="*/ 382010 h 384925"/>
                  <a:gd name="connsiteX8" fmla="*/ 579004 w 654040"/>
                  <a:gd name="connsiteY8" fmla="*/ 382867 h 384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4040" h="384925">
                    <a:moveTo>
                      <a:pt x="579004" y="382867"/>
                    </a:moveTo>
                    <a:lnTo>
                      <a:pt x="3599" y="43301"/>
                    </a:lnTo>
                    <a:cubicBezTo>
                      <a:pt x="-1735" y="40253"/>
                      <a:pt x="-1068" y="34824"/>
                      <a:pt x="5123" y="31204"/>
                    </a:cubicBezTo>
                    <a:lnTo>
                      <a:pt x="54081" y="2915"/>
                    </a:lnTo>
                    <a:cubicBezTo>
                      <a:pt x="60273" y="-609"/>
                      <a:pt x="69702" y="-990"/>
                      <a:pt x="75036" y="2058"/>
                    </a:cubicBezTo>
                    <a:lnTo>
                      <a:pt x="650442" y="341624"/>
                    </a:lnTo>
                    <a:cubicBezTo>
                      <a:pt x="655776" y="344672"/>
                      <a:pt x="655109" y="350101"/>
                      <a:pt x="648918" y="353721"/>
                    </a:cubicBezTo>
                    <a:lnTo>
                      <a:pt x="599959" y="382010"/>
                    </a:lnTo>
                    <a:cubicBezTo>
                      <a:pt x="593768" y="385534"/>
                      <a:pt x="584338" y="385915"/>
                      <a:pt x="579004" y="382867"/>
                    </a:cubicBezTo>
                    <a:close/>
                  </a:path>
                </a:pathLst>
              </a:custGeom>
              <a:solidFill>
                <a:srgbClr val="C31828">
                  <a:lumMod val="60000"/>
                  <a:lumOff val="40000"/>
                  <a:alpha val="38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05" name="Freeform: Shape 2404">
                <a:extLst>
                  <a:ext uri="{FF2B5EF4-FFF2-40B4-BE49-F238E27FC236}">
                    <a16:creationId xmlns:a16="http://schemas.microsoft.com/office/drawing/2014/main" id="{7FDF0176-15FA-0BE7-F4E0-3891A76A1C14}"/>
                  </a:ext>
                </a:extLst>
              </p:cNvPr>
              <p:cNvSpPr/>
              <p:nvPr/>
            </p:nvSpPr>
            <p:spPr>
              <a:xfrm flipH="1">
                <a:off x="5414123" y="6322507"/>
                <a:ext cx="276954" cy="158512"/>
              </a:xfrm>
              <a:custGeom>
                <a:avLst/>
                <a:gdLst>
                  <a:gd name="connsiteX0" fmla="*/ 13677 w 224729"/>
                  <a:gd name="connsiteY0" fmla="*/ 122914 h 124839"/>
                  <a:gd name="connsiteX1" fmla="*/ 3295 w 224729"/>
                  <a:gd name="connsiteY1" fmla="*/ 116532 h 124839"/>
                  <a:gd name="connsiteX2" fmla="*/ 4628 w 224729"/>
                  <a:gd name="connsiteY2" fmla="*/ 105579 h 124839"/>
                  <a:gd name="connsiteX3" fmla="*/ 198557 w 224729"/>
                  <a:gd name="connsiteY3" fmla="*/ 2137 h 124839"/>
                  <a:gd name="connsiteX4" fmla="*/ 213797 w 224729"/>
                  <a:gd name="connsiteY4" fmla="*/ 1470 h 124839"/>
                  <a:gd name="connsiteX5" fmla="*/ 222084 w 224729"/>
                  <a:gd name="connsiteY5" fmla="*/ 6614 h 124839"/>
                  <a:gd name="connsiteX6" fmla="*/ 221036 w 224729"/>
                  <a:gd name="connsiteY6" fmla="*/ 15377 h 124839"/>
                  <a:gd name="connsiteX7" fmla="*/ 32727 w 224729"/>
                  <a:gd name="connsiteY7" fmla="*/ 122152 h 124839"/>
                  <a:gd name="connsiteX8" fmla="*/ 13677 w 224729"/>
                  <a:gd name="connsiteY8" fmla="*/ 122914 h 124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4729" h="124839">
                    <a:moveTo>
                      <a:pt x="13677" y="122914"/>
                    </a:moveTo>
                    <a:lnTo>
                      <a:pt x="3295" y="116532"/>
                    </a:lnTo>
                    <a:cubicBezTo>
                      <a:pt x="-1563" y="113770"/>
                      <a:pt x="-992" y="108817"/>
                      <a:pt x="4628" y="105579"/>
                    </a:cubicBezTo>
                    <a:lnTo>
                      <a:pt x="198557" y="2137"/>
                    </a:lnTo>
                    <a:cubicBezTo>
                      <a:pt x="203034" y="-435"/>
                      <a:pt x="209892" y="-720"/>
                      <a:pt x="213797" y="1470"/>
                    </a:cubicBezTo>
                    <a:lnTo>
                      <a:pt x="222084" y="6614"/>
                    </a:lnTo>
                    <a:cubicBezTo>
                      <a:pt x="225989" y="8900"/>
                      <a:pt x="225513" y="12805"/>
                      <a:pt x="221036" y="15377"/>
                    </a:cubicBezTo>
                    <a:lnTo>
                      <a:pt x="32727" y="122152"/>
                    </a:lnTo>
                    <a:cubicBezTo>
                      <a:pt x="27107" y="125391"/>
                      <a:pt x="18535" y="125772"/>
                      <a:pt x="13677" y="122914"/>
                    </a:cubicBezTo>
                    <a:close/>
                  </a:path>
                </a:pathLst>
              </a:custGeom>
              <a:solidFill>
                <a:srgbClr val="C31828">
                  <a:lumMod val="60000"/>
                  <a:lumOff val="40000"/>
                  <a:alpha val="38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429" name="Freeform: Shape 2428">
                <a:extLst>
                  <a:ext uri="{FF2B5EF4-FFF2-40B4-BE49-F238E27FC236}">
                    <a16:creationId xmlns:a16="http://schemas.microsoft.com/office/drawing/2014/main" id="{578DB007-C2D8-3C9F-B8FA-A0024B8A2163}"/>
                  </a:ext>
                </a:extLst>
              </p:cNvPr>
              <p:cNvSpPr/>
              <p:nvPr/>
            </p:nvSpPr>
            <p:spPr>
              <a:xfrm flipH="1">
                <a:off x="6032371" y="5950464"/>
                <a:ext cx="265618" cy="152158"/>
              </a:xfrm>
              <a:custGeom>
                <a:avLst/>
                <a:gdLst>
                  <a:gd name="connsiteX0" fmla="*/ 13225 w 215531"/>
                  <a:gd name="connsiteY0" fmla="*/ 118077 h 119835"/>
                  <a:gd name="connsiteX1" fmla="*/ 3224 w 215531"/>
                  <a:gd name="connsiteY1" fmla="*/ 111885 h 119835"/>
                  <a:gd name="connsiteX2" fmla="*/ 4557 w 215531"/>
                  <a:gd name="connsiteY2" fmla="*/ 101027 h 119835"/>
                  <a:gd name="connsiteX3" fmla="*/ 189438 w 215531"/>
                  <a:gd name="connsiteY3" fmla="*/ 2348 h 119835"/>
                  <a:gd name="connsiteX4" fmla="*/ 205154 w 215531"/>
                  <a:gd name="connsiteY4" fmla="*/ 1395 h 119835"/>
                  <a:gd name="connsiteX5" fmla="*/ 213155 w 215531"/>
                  <a:gd name="connsiteY5" fmla="*/ 6348 h 119835"/>
                  <a:gd name="connsiteX6" fmla="*/ 211440 w 215531"/>
                  <a:gd name="connsiteY6" fmla="*/ 15397 h 119835"/>
                  <a:gd name="connsiteX7" fmla="*/ 31894 w 215531"/>
                  <a:gd name="connsiteY7" fmla="*/ 117219 h 119835"/>
                  <a:gd name="connsiteX8" fmla="*/ 13130 w 215531"/>
                  <a:gd name="connsiteY8" fmla="*/ 117981 h 119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5531" h="119835">
                    <a:moveTo>
                      <a:pt x="13225" y="118077"/>
                    </a:moveTo>
                    <a:lnTo>
                      <a:pt x="3224" y="111885"/>
                    </a:lnTo>
                    <a:cubicBezTo>
                      <a:pt x="-1539" y="109123"/>
                      <a:pt x="-967" y="104265"/>
                      <a:pt x="4557" y="101027"/>
                    </a:cubicBezTo>
                    <a:lnTo>
                      <a:pt x="189438" y="2348"/>
                    </a:lnTo>
                    <a:cubicBezTo>
                      <a:pt x="193914" y="-224"/>
                      <a:pt x="201344" y="-891"/>
                      <a:pt x="205154" y="1395"/>
                    </a:cubicBezTo>
                    <a:lnTo>
                      <a:pt x="213155" y="6348"/>
                    </a:lnTo>
                    <a:cubicBezTo>
                      <a:pt x="217060" y="8539"/>
                      <a:pt x="215917" y="12825"/>
                      <a:pt x="211440" y="15397"/>
                    </a:cubicBezTo>
                    <a:lnTo>
                      <a:pt x="31894" y="117219"/>
                    </a:lnTo>
                    <a:cubicBezTo>
                      <a:pt x="26370" y="120363"/>
                      <a:pt x="17988" y="120744"/>
                      <a:pt x="13130" y="117981"/>
                    </a:cubicBezTo>
                    <a:close/>
                  </a:path>
                </a:pathLst>
              </a:custGeom>
              <a:solidFill>
                <a:srgbClr val="C31828">
                  <a:lumMod val="60000"/>
                  <a:lumOff val="40000"/>
                  <a:alpha val="38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grpSp>
          <p:nvGrpSpPr>
            <p:cNvPr id="3585" name="Group 3584">
              <a:extLst>
                <a:ext uri="{FF2B5EF4-FFF2-40B4-BE49-F238E27FC236}">
                  <a16:creationId xmlns:a16="http://schemas.microsoft.com/office/drawing/2014/main" id="{309A13C5-E401-C4D8-E54C-3E1D45699116}"/>
                </a:ext>
              </a:extLst>
            </p:cNvPr>
            <p:cNvGrpSpPr/>
            <p:nvPr/>
          </p:nvGrpSpPr>
          <p:grpSpPr>
            <a:xfrm>
              <a:off x="5590409" y="5426498"/>
              <a:ext cx="907389" cy="1171687"/>
              <a:chOff x="5590409" y="5426498"/>
              <a:chExt cx="907389" cy="1171687"/>
            </a:xfrm>
          </p:grpSpPr>
          <p:grpSp>
            <p:nvGrpSpPr>
              <p:cNvPr id="3583" name="Group 3582">
                <a:extLst>
                  <a:ext uri="{FF2B5EF4-FFF2-40B4-BE49-F238E27FC236}">
                    <a16:creationId xmlns:a16="http://schemas.microsoft.com/office/drawing/2014/main" id="{ABCFD7CC-2A38-8E89-E728-1508423B9221}"/>
                  </a:ext>
                </a:extLst>
              </p:cNvPr>
              <p:cNvGrpSpPr/>
              <p:nvPr/>
            </p:nvGrpSpPr>
            <p:grpSpPr>
              <a:xfrm>
                <a:off x="5620577" y="5933488"/>
                <a:ext cx="268343" cy="664697"/>
                <a:chOff x="5620577" y="5933488"/>
                <a:chExt cx="268343" cy="664697"/>
              </a:xfrm>
            </p:grpSpPr>
            <p:grpSp>
              <p:nvGrpSpPr>
                <p:cNvPr id="3555" name="Group 3554">
                  <a:extLst>
                    <a:ext uri="{FF2B5EF4-FFF2-40B4-BE49-F238E27FC236}">
                      <a16:creationId xmlns:a16="http://schemas.microsoft.com/office/drawing/2014/main" id="{D527CFE7-5153-CF46-5201-9BA032696526}"/>
                    </a:ext>
                  </a:extLst>
                </p:cNvPr>
                <p:cNvGrpSpPr/>
                <p:nvPr/>
              </p:nvGrpSpPr>
              <p:grpSpPr>
                <a:xfrm>
                  <a:off x="5620577" y="6423424"/>
                  <a:ext cx="268343" cy="174761"/>
                  <a:chOff x="5620577" y="6423424"/>
                  <a:chExt cx="268343" cy="174761"/>
                </a:xfrm>
              </p:grpSpPr>
              <p:sp>
                <p:nvSpPr>
                  <p:cNvPr id="2451" name="Freeform: Shape 2450">
                    <a:extLst>
                      <a:ext uri="{FF2B5EF4-FFF2-40B4-BE49-F238E27FC236}">
                        <a16:creationId xmlns:a16="http://schemas.microsoft.com/office/drawing/2014/main" id="{59265F9E-0B0E-2984-BF23-2AEBB0092017}"/>
                      </a:ext>
                    </a:extLst>
                  </p:cNvPr>
                  <p:cNvSpPr/>
                  <p:nvPr/>
                </p:nvSpPr>
                <p:spPr>
                  <a:xfrm flipH="1">
                    <a:off x="5820016" y="6541464"/>
                    <a:ext cx="68904" cy="56721"/>
                  </a:xfrm>
                  <a:custGeom>
                    <a:avLst/>
                    <a:gdLst>
                      <a:gd name="connsiteX0" fmla="*/ 0 w 55911"/>
                      <a:gd name="connsiteY0" fmla="*/ 27527 h 44672"/>
                      <a:gd name="connsiteX1" fmla="*/ 29623 w 55911"/>
                      <a:gd name="connsiteY1" fmla="*/ 44672 h 44672"/>
                      <a:gd name="connsiteX2" fmla="*/ 55912 w 55911"/>
                      <a:gd name="connsiteY2" fmla="*/ 17145 h 44672"/>
                      <a:gd name="connsiteX3" fmla="*/ 26289 w 55911"/>
                      <a:gd name="connsiteY3" fmla="*/ 0 h 44672"/>
                      <a:gd name="connsiteX4" fmla="*/ 0 w 55911"/>
                      <a:gd name="connsiteY4" fmla="*/ 27527 h 44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11" h="44672">
                        <a:moveTo>
                          <a:pt x="0" y="27527"/>
                        </a:moveTo>
                        <a:lnTo>
                          <a:pt x="29623" y="44672"/>
                        </a:lnTo>
                        <a:lnTo>
                          <a:pt x="55912" y="17145"/>
                        </a:lnTo>
                        <a:lnTo>
                          <a:pt x="26289" y="0"/>
                        </a:lnTo>
                        <a:lnTo>
                          <a:pt x="0" y="27527"/>
                        </a:lnTo>
                        <a:close/>
                      </a:path>
                    </a:pathLst>
                  </a:custGeom>
                  <a:solidFill>
                    <a:srgbClr val="C3182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52" name="Freeform: Shape 2451">
                    <a:extLst>
                      <a:ext uri="{FF2B5EF4-FFF2-40B4-BE49-F238E27FC236}">
                        <a16:creationId xmlns:a16="http://schemas.microsoft.com/office/drawing/2014/main" id="{7716BDA3-9A87-5B71-1C5E-A02B2C53AB6A}"/>
                      </a:ext>
                    </a:extLst>
                  </p:cNvPr>
                  <p:cNvSpPr/>
                  <p:nvPr/>
                </p:nvSpPr>
                <p:spPr>
                  <a:xfrm flipH="1">
                    <a:off x="5620578" y="6444831"/>
                    <a:ext cx="231836" cy="153353"/>
                  </a:xfrm>
                  <a:custGeom>
                    <a:avLst/>
                    <a:gdLst>
                      <a:gd name="connsiteX0" fmla="*/ 188119 w 188118"/>
                      <a:gd name="connsiteY0" fmla="*/ 12573 h 120776"/>
                      <a:gd name="connsiteX1" fmla="*/ 0 w 188118"/>
                      <a:gd name="connsiteY1" fmla="*/ 120777 h 120776"/>
                      <a:gd name="connsiteX2" fmla="*/ 26289 w 188118"/>
                      <a:gd name="connsiteY2" fmla="*/ 93250 h 120776"/>
                      <a:gd name="connsiteX3" fmla="*/ 188119 w 188118"/>
                      <a:gd name="connsiteY3" fmla="*/ 0 h 120776"/>
                      <a:gd name="connsiteX4" fmla="*/ 188119 w 188118"/>
                      <a:gd name="connsiteY4" fmla="*/ 12573 h 120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118" h="120776">
                        <a:moveTo>
                          <a:pt x="188119" y="12573"/>
                        </a:moveTo>
                        <a:lnTo>
                          <a:pt x="0" y="120777"/>
                        </a:lnTo>
                        <a:lnTo>
                          <a:pt x="26289" y="93250"/>
                        </a:lnTo>
                        <a:lnTo>
                          <a:pt x="188119" y="0"/>
                        </a:lnTo>
                        <a:lnTo>
                          <a:pt x="188119" y="12573"/>
                        </a:lnTo>
                        <a:close/>
                      </a:path>
                    </a:pathLst>
                  </a:custGeom>
                  <a:solidFill>
                    <a:srgbClr val="C31828">
                      <a:lumMod val="75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53" name="Freeform: Shape 2452">
                    <a:extLst>
                      <a:ext uri="{FF2B5EF4-FFF2-40B4-BE49-F238E27FC236}">
                        <a16:creationId xmlns:a16="http://schemas.microsoft.com/office/drawing/2014/main" id="{0181B437-1233-FFEC-F901-F70237FE42D0}"/>
                      </a:ext>
                    </a:extLst>
                  </p:cNvPr>
                  <p:cNvSpPr/>
                  <p:nvPr/>
                </p:nvSpPr>
                <p:spPr>
                  <a:xfrm flipH="1">
                    <a:off x="5620577" y="6423424"/>
                    <a:ext cx="235475" cy="139809"/>
                  </a:xfrm>
                  <a:custGeom>
                    <a:avLst/>
                    <a:gdLst>
                      <a:gd name="connsiteX0" fmla="*/ 161734 w 191071"/>
                      <a:gd name="connsiteY0" fmla="*/ 0 h 110109"/>
                      <a:gd name="connsiteX1" fmla="*/ 0 w 191071"/>
                      <a:gd name="connsiteY1" fmla="*/ 93250 h 110109"/>
                      <a:gd name="connsiteX2" fmla="*/ 29242 w 191071"/>
                      <a:gd name="connsiteY2" fmla="*/ 110109 h 110109"/>
                      <a:gd name="connsiteX3" fmla="*/ 191071 w 191071"/>
                      <a:gd name="connsiteY3" fmla="*/ 16859 h 110109"/>
                      <a:gd name="connsiteX4" fmla="*/ 161734 w 191071"/>
                      <a:gd name="connsiteY4" fmla="*/ 0 h 110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1071" h="110109">
                        <a:moveTo>
                          <a:pt x="161734" y="0"/>
                        </a:moveTo>
                        <a:lnTo>
                          <a:pt x="0" y="93250"/>
                        </a:lnTo>
                        <a:lnTo>
                          <a:pt x="29242" y="110109"/>
                        </a:lnTo>
                        <a:lnTo>
                          <a:pt x="191071" y="16859"/>
                        </a:lnTo>
                        <a:lnTo>
                          <a:pt x="161734" y="0"/>
                        </a:lnTo>
                        <a:close/>
                      </a:path>
                    </a:pathLst>
                  </a:custGeom>
                  <a:solidFill>
                    <a:srgbClr val="C31828">
                      <a:lumMod val="60000"/>
                      <a:lumOff val="4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  <p:grpSp>
              <p:nvGrpSpPr>
                <p:cNvPr id="3577" name="Group 3576">
                  <a:extLst>
                    <a:ext uri="{FF2B5EF4-FFF2-40B4-BE49-F238E27FC236}">
                      <a16:creationId xmlns:a16="http://schemas.microsoft.com/office/drawing/2014/main" id="{8873E346-60EA-800F-005E-60E9BC9D2EAC}"/>
                    </a:ext>
                  </a:extLst>
                </p:cNvPr>
                <p:cNvGrpSpPr/>
                <p:nvPr/>
              </p:nvGrpSpPr>
              <p:grpSpPr>
                <a:xfrm>
                  <a:off x="5655557" y="5933488"/>
                  <a:ext cx="38502" cy="532870"/>
                  <a:chOff x="5655557" y="5933488"/>
                  <a:chExt cx="38502" cy="532870"/>
                </a:xfrm>
              </p:grpSpPr>
              <p:sp>
                <p:nvSpPr>
                  <p:cNvPr id="2455" name="Freeform: Shape 2454">
                    <a:extLst>
                      <a:ext uri="{FF2B5EF4-FFF2-40B4-BE49-F238E27FC236}">
                        <a16:creationId xmlns:a16="http://schemas.microsoft.com/office/drawing/2014/main" id="{32A0F4D9-B30B-DE22-F022-7B2FC43EBD68}"/>
                      </a:ext>
                    </a:extLst>
                  </p:cNvPr>
                  <p:cNvSpPr/>
                  <p:nvPr/>
                </p:nvSpPr>
                <p:spPr>
                  <a:xfrm flipH="1">
                    <a:off x="5655557" y="5933488"/>
                    <a:ext cx="38502" cy="260025"/>
                  </a:xfrm>
                  <a:custGeom>
                    <a:avLst/>
                    <a:gdLst>
                      <a:gd name="connsiteX0" fmla="*/ 31242 w 31242"/>
                      <a:gd name="connsiteY0" fmla="*/ 0 h 204787"/>
                      <a:gd name="connsiteX1" fmla="*/ 0 w 31242"/>
                      <a:gd name="connsiteY1" fmla="*/ 0 h 204787"/>
                      <a:gd name="connsiteX2" fmla="*/ 0 w 31242"/>
                      <a:gd name="connsiteY2" fmla="*/ 195739 h 204787"/>
                      <a:gd name="connsiteX3" fmla="*/ 15621 w 31242"/>
                      <a:gd name="connsiteY3" fmla="*/ 204788 h 204787"/>
                      <a:gd name="connsiteX4" fmla="*/ 31242 w 31242"/>
                      <a:gd name="connsiteY4" fmla="*/ 195739 h 204787"/>
                      <a:gd name="connsiteX5" fmla="*/ 31242 w 31242"/>
                      <a:gd name="connsiteY5" fmla="*/ 0 h 204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242" h="204787">
                        <a:moveTo>
                          <a:pt x="31242" y="0"/>
                        </a:moveTo>
                        <a:lnTo>
                          <a:pt x="0" y="0"/>
                        </a:lnTo>
                        <a:lnTo>
                          <a:pt x="0" y="195739"/>
                        </a:lnTo>
                        <a:cubicBezTo>
                          <a:pt x="0" y="200787"/>
                          <a:pt x="6953" y="204788"/>
                          <a:pt x="15621" y="204788"/>
                        </a:cubicBezTo>
                        <a:cubicBezTo>
                          <a:pt x="24289" y="204788"/>
                          <a:pt x="31242" y="200692"/>
                          <a:pt x="31242" y="195739"/>
                        </a:cubicBezTo>
                        <a:lnTo>
                          <a:pt x="31242" y="0"/>
                        </a:lnTo>
                        <a:close/>
                      </a:path>
                    </a:pathLst>
                  </a:custGeom>
                  <a:solidFill>
                    <a:srgbClr val="FE6F1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54" name="Freeform: Shape 2453">
                    <a:extLst>
                      <a:ext uri="{FF2B5EF4-FFF2-40B4-BE49-F238E27FC236}">
                        <a16:creationId xmlns:a16="http://schemas.microsoft.com/office/drawing/2014/main" id="{EDD19F66-0357-64CF-A882-149DBE526D7F}"/>
                      </a:ext>
                    </a:extLst>
                  </p:cNvPr>
                  <p:cNvSpPr/>
                  <p:nvPr/>
                </p:nvSpPr>
                <p:spPr>
                  <a:xfrm flipH="1">
                    <a:off x="5655557" y="5933488"/>
                    <a:ext cx="38502" cy="532870"/>
                  </a:xfrm>
                  <a:custGeom>
                    <a:avLst/>
                    <a:gdLst>
                      <a:gd name="connsiteX0" fmla="*/ 31242 w 31242"/>
                      <a:gd name="connsiteY0" fmla="*/ 0 h 419671"/>
                      <a:gd name="connsiteX1" fmla="*/ 0 w 31242"/>
                      <a:gd name="connsiteY1" fmla="*/ 0 h 419671"/>
                      <a:gd name="connsiteX2" fmla="*/ 0 w 31242"/>
                      <a:gd name="connsiteY2" fmla="*/ 410623 h 419671"/>
                      <a:gd name="connsiteX3" fmla="*/ 15621 w 31242"/>
                      <a:gd name="connsiteY3" fmla="*/ 419671 h 419671"/>
                      <a:gd name="connsiteX4" fmla="*/ 31242 w 31242"/>
                      <a:gd name="connsiteY4" fmla="*/ 410623 h 419671"/>
                      <a:gd name="connsiteX5" fmla="*/ 31242 w 31242"/>
                      <a:gd name="connsiteY5" fmla="*/ 0 h 419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242" h="419671">
                        <a:moveTo>
                          <a:pt x="31242" y="0"/>
                        </a:moveTo>
                        <a:lnTo>
                          <a:pt x="0" y="0"/>
                        </a:lnTo>
                        <a:lnTo>
                          <a:pt x="0" y="410623"/>
                        </a:lnTo>
                        <a:cubicBezTo>
                          <a:pt x="0" y="415671"/>
                          <a:pt x="6953" y="419671"/>
                          <a:pt x="15621" y="419671"/>
                        </a:cubicBezTo>
                        <a:cubicBezTo>
                          <a:pt x="24289" y="419671"/>
                          <a:pt x="31242" y="415576"/>
                          <a:pt x="31242" y="410623"/>
                        </a:cubicBezTo>
                        <a:lnTo>
                          <a:pt x="31242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C31828"/>
                      </a:gs>
                      <a:gs pos="25000">
                        <a:srgbClr val="C31828">
                          <a:lumMod val="60000"/>
                          <a:lumOff val="40000"/>
                        </a:srgbClr>
                      </a:gs>
                      <a:gs pos="70000">
                        <a:srgbClr val="C31828">
                          <a:lumMod val="40000"/>
                          <a:lumOff val="60000"/>
                        </a:srgbClr>
                      </a:gs>
                      <a:gs pos="95000">
                        <a:srgbClr val="C31828">
                          <a:lumMod val="75000"/>
                        </a:srgbClr>
                      </a:gs>
                      <a:gs pos="100000">
                        <a:srgbClr val="C31828">
                          <a:lumMod val="50000"/>
                        </a:srgbClr>
                      </a:gs>
                    </a:gsLst>
                    <a:lin ang="0" scaled="1"/>
                  </a:gra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56" name="Freeform: Shape 2455">
                    <a:extLst>
                      <a:ext uri="{FF2B5EF4-FFF2-40B4-BE49-F238E27FC236}">
                        <a16:creationId xmlns:a16="http://schemas.microsoft.com/office/drawing/2014/main" id="{AEF3221B-41A0-2400-E5B1-7CDDFEDEDFF6}"/>
                      </a:ext>
                    </a:extLst>
                  </p:cNvPr>
                  <p:cNvSpPr/>
                  <p:nvPr/>
                </p:nvSpPr>
                <p:spPr>
                  <a:xfrm flipH="1">
                    <a:off x="5655557" y="6426811"/>
                    <a:ext cx="38502" cy="39547"/>
                  </a:xfrm>
                  <a:custGeom>
                    <a:avLst/>
                    <a:gdLst>
                      <a:gd name="connsiteX0" fmla="*/ 15621 w 31242"/>
                      <a:gd name="connsiteY0" fmla="*/ 9049 h 31146"/>
                      <a:gd name="connsiteX1" fmla="*/ 0 w 31242"/>
                      <a:gd name="connsiteY1" fmla="*/ 0 h 31146"/>
                      <a:gd name="connsiteX2" fmla="*/ 0 w 31242"/>
                      <a:gd name="connsiteY2" fmla="*/ 22098 h 31146"/>
                      <a:gd name="connsiteX3" fmla="*/ 15621 w 31242"/>
                      <a:gd name="connsiteY3" fmla="*/ 31147 h 31146"/>
                      <a:gd name="connsiteX4" fmla="*/ 31242 w 31242"/>
                      <a:gd name="connsiteY4" fmla="*/ 22098 h 31146"/>
                      <a:gd name="connsiteX5" fmla="*/ 31242 w 31242"/>
                      <a:gd name="connsiteY5" fmla="*/ 0 h 31146"/>
                      <a:gd name="connsiteX6" fmla="*/ 15621 w 31242"/>
                      <a:gd name="connsiteY6" fmla="*/ 9049 h 311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242" h="31146">
                        <a:moveTo>
                          <a:pt x="15621" y="9049"/>
                        </a:moveTo>
                        <a:cubicBezTo>
                          <a:pt x="7049" y="9049"/>
                          <a:pt x="0" y="4953"/>
                          <a:pt x="0" y="0"/>
                        </a:cubicBezTo>
                        <a:lnTo>
                          <a:pt x="0" y="22098"/>
                        </a:lnTo>
                        <a:cubicBezTo>
                          <a:pt x="0" y="27146"/>
                          <a:pt x="6953" y="31147"/>
                          <a:pt x="15621" y="31147"/>
                        </a:cubicBezTo>
                        <a:cubicBezTo>
                          <a:pt x="24289" y="31147"/>
                          <a:pt x="31242" y="27051"/>
                          <a:pt x="31242" y="22098"/>
                        </a:cubicBezTo>
                        <a:lnTo>
                          <a:pt x="31242" y="0"/>
                        </a:lnTo>
                        <a:cubicBezTo>
                          <a:pt x="31242" y="5048"/>
                          <a:pt x="24289" y="9049"/>
                          <a:pt x="15621" y="9049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31828"/>
                      </a:gs>
                      <a:gs pos="25000">
                        <a:srgbClr val="C31828">
                          <a:lumMod val="20000"/>
                          <a:lumOff val="80000"/>
                        </a:srgbClr>
                      </a:gs>
                      <a:gs pos="70000">
                        <a:srgbClr val="C31828">
                          <a:lumMod val="60000"/>
                          <a:lumOff val="40000"/>
                        </a:srgbClr>
                      </a:gs>
                      <a:gs pos="95000">
                        <a:srgbClr val="C31828">
                          <a:lumMod val="75000"/>
                        </a:srgbClr>
                      </a:gs>
                      <a:gs pos="100000">
                        <a:srgbClr val="C31828">
                          <a:lumMod val="50000"/>
                        </a:srgbClr>
                      </a:gs>
                    </a:gsLst>
                    <a:lin ang="0" scaled="1"/>
                  </a:gra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</p:grpSp>
          <p:grpSp>
            <p:nvGrpSpPr>
              <p:cNvPr id="3584" name="Group 3583">
                <a:extLst>
                  <a:ext uri="{FF2B5EF4-FFF2-40B4-BE49-F238E27FC236}">
                    <a16:creationId xmlns:a16="http://schemas.microsoft.com/office/drawing/2014/main" id="{259A56F4-BF3E-563F-FF15-EB23B4AA9339}"/>
                  </a:ext>
                </a:extLst>
              </p:cNvPr>
              <p:cNvGrpSpPr/>
              <p:nvPr/>
            </p:nvGrpSpPr>
            <p:grpSpPr>
              <a:xfrm>
                <a:off x="6229573" y="5567398"/>
                <a:ext cx="268225" cy="664698"/>
                <a:chOff x="6229573" y="5567398"/>
                <a:chExt cx="268225" cy="664698"/>
              </a:xfrm>
            </p:grpSpPr>
            <p:grpSp>
              <p:nvGrpSpPr>
                <p:cNvPr id="3562" name="Group 3561">
                  <a:extLst>
                    <a:ext uri="{FF2B5EF4-FFF2-40B4-BE49-F238E27FC236}">
                      <a16:creationId xmlns:a16="http://schemas.microsoft.com/office/drawing/2014/main" id="{AED35D19-31ED-C92C-F5CB-71A348E1192E}"/>
                    </a:ext>
                  </a:extLst>
                </p:cNvPr>
                <p:cNvGrpSpPr/>
                <p:nvPr/>
              </p:nvGrpSpPr>
              <p:grpSpPr>
                <a:xfrm>
                  <a:off x="6229573" y="6057335"/>
                  <a:ext cx="268225" cy="174761"/>
                  <a:chOff x="6229573" y="6057335"/>
                  <a:chExt cx="268225" cy="174761"/>
                </a:xfrm>
              </p:grpSpPr>
              <p:sp>
                <p:nvSpPr>
                  <p:cNvPr id="2458" name="Freeform: Shape 2457">
                    <a:extLst>
                      <a:ext uri="{FF2B5EF4-FFF2-40B4-BE49-F238E27FC236}">
                        <a16:creationId xmlns:a16="http://schemas.microsoft.com/office/drawing/2014/main" id="{54A160C5-0898-380A-B4EB-554841C6FE34}"/>
                      </a:ext>
                    </a:extLst>
                  </p:cNvPr>
                  <p:cNvSpPr/>
                  <p:nvPr/>
                </p:nvSpPr>
                <p:spPr>
                  <a:xfrm flipH="1">
                    <a:off x="6428894" y="6175373"/>
                    <a:ext cx="68904" cy="56722"/>
                  </a:xfrm>
                  <a:custGeom>
                    <a:avLst/>
                    <a:gdLst>
                      <a:gd name="connsiteX0" fmla="*/ 0 w 55911"/>
                      <a:gd name="connsiteY0" fmla="*/ 27527 h 44672"/>
                      <a:gd name="connsiteX1" fmla="*/ 29623 w 55911"/>
                      <a:gd name="connsiteY1" fmla="*/ 44672 h 44672"/>
                      <a:gd name="connsiteX2" fmla="*/ 55912 w 55911"/>
                      <a:gd name="connsiteY2" fmla="*/ 17145 h 44672"/>
                      <a:gd name="connsiteX3" fmla="*/ 26289 w 55911"/>
                      <a:gd name="connsiteY3" fmla="*/ 0 h 44672"/>
                      <a:gd name="connsiteX4" fmla="*/ 0 w 55911"/>
                      <a:gd name="connsiteY4" fmla="*/ 27527 h 44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5911" h="44672">
                        <a:moveTo>
                          <a:pt x="0" y="27527"/>
                        </a:moveTo>
                        <a:lnTo>
                          <a:pt x="29623" y="44672"/>
                        </a:lnTo>
                        <a:lnTo>
                          <a:pt x="55912" y="17145"/>
                        </a:lnTo>
                        <a:lnTo>
                          <a:pt x="26289" y="0"/>
                        </a:lnTo>
                        <a:lnTo>
                          <a:pt x="0" y="27527"/>
                        </a:lnTo>
                        <a:close/>
                      </a:path>
                    </a:pathLst>
                  </a:custGeom>
                  <a:solidFill>
                    <a:srgbClr val="C3182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59" name="Freeform: Shape 2458">
                    <a:extLst>
                      <a:ext uri="{FF2B5EF4-FFF2-40B4-BE49-F238E27FC236}">
                        <a16:creationId xmlns:a16="http://schemas.microsoft.com/office/drawing/2014/main" id="{B86DB5E8-BBA6-52E7-4379-315E3421C9F4}"/>
                      </a:ext>
                    </a:extLst>
                  </p:cNvPr>
                  <p:cNvSpPr/>
                  <p:nvPr/>
                </p:nvSpPr>
                <p:spPr>
                  <a:xfrm flipH="1">
                    <a:off x="6229573" y="6078741"/>
                    <a:ext cx="231718" cy="153355"/>
                  </a:xfrm>
                  <a:custGeom>
                    <a:avLst/>
                    <a:gdLst>
                      <a:gd name="connsiteX0" fmla="*/ 188024 w 188023"/>
                      <a:gd name="connsiteY0" fmla="*/ 12573 h 120777"/>
                      <a:gd name="connsiteX1" fmla="*/ 0 w 188023"/>
                      <a:gd name="connsiteY1" fmla="*/ 120777 h 120777"/>
                      <a:gd name="connsiteX2" fmla="*/ 26289 w 188023"/>
                      <a:gd name="connsiteY2" fmla="*/ 93250 h 120777"/>
                      <a:gd name="connsiteX3" fmla="*/ 188024 w 188023"/>
                      <a:gd name="connsiteY3" fmla="*/ 0 h 120777"/>
                      <a:gd name="connsiteX4" fmla="*/ 188024 w 188023"/>
                      <a:gd name="connsiteY4" fmla="*/ 12573 h 1207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023" h="120777">
                        <a:moveTo>
                          <a:pt x="188024" y="12573"/>
                        </a:moveTo>
                        <a:lnTo>
                          <a:pt x="0" y="120777"/>
                        </a:lnTo>
                        <a:lnTo>
                          <a:pt x="26289" y="93250"/>
                        </a:lnTo>
                        <a:lnTo>
                          <a:pt x="188024" y="0"/>
                        </a:lnTo>
                        <a:lnTo>
                          <a:pt x="188024" y="12573"/>
                        </a:lnTo>
                        <a:close/>
                      </a:path>
                    </a:pathLst>
                  </a:custGeom>
                  <a:solidFill>
                    <a:srgbClr val="C31828">
                      <a:lumMod val="75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60" name="Freeform: Shape 2459">
                    <a:extLst>
                      <a:ext uri="{FF2B5EF4-FFF2-40B4-BE49-F238E27FC236}">
                        <a16:creationId xmlns:a16="http://schemas.microsoft.com/office/drawing/2014/main" id="{146D427C-FBDA-2BE6-C344-818BB53AC74E}"/>
                      </a:ext>
                    </a:extLst>
                  </p:cNvPr>
                  <p:cNvSpPr/>
                  <p:nvPr/>
                </p:nvSpPr>
                <p:spPr>
                  <a:xfrm flipH="1">
                    <a:off x="6229573" y="6057335"/>
                    <a:ext cx="235357" cy="139808"/>
                  </a:xfrm>
                  <a:custGeom>
                    <a:avLst/>
                    <a:gdLst>
                      <a:gd name="connsiteX0" fmla="*/ 161735 w 190976"/>
                      <a:gd name="connsiteY0" fmla="*/ 0 h 110108"/>
                      <a:gd name="connsiteX1" fmla="*/ 0 w 190976"/>
                      <a:gd name="connsiteY1" fmla="*/ 93250 h 110108"/>
                      <a:gd name="connsiteX2" fmla="*/ 29242 w 190976"/>
                      <a:gd name="connsiteY2" fmla="*/ 110109 h 110108"/>
                      <a:gd name="connsiteX3" fmla="*/ 190976 w 190976"/>
                      <a:gd name="connsiteY3" fmla="*/ 16859 h 110108"/>
                      <a:gd name="connsiteX4" fmla="*/ 161735 w 190976"/>
                      <a:gd name="connsiteY4" fmla="*/ 0 h 1101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976" h="110108">
                        <a:moveTo>
                          <a:pt x="161735" y="0"/>
                        </a:moveTo>
                        <a:lnTo>
                          <a:pt x="0" y="93250"/>
                        </a:lnTo>
                        <a:lnTo>
                          <a:pt x="29242" y="110109"/>
                        </a:lnTo>
                        <a:lnTo>
                          <a:pt x="190976" y="16859"/>
                        </a:lnTo>
                        <a:lnTo>
                          <a:pt x="161735" y="0"/>
                        </a:lnTo>
                        <a:close/>
                      </a:path>
                    </a:pathLst>
                  </a:custGeom>
                  <a:solidFill>
                    <a:srgbClr val="C31828">
                      <a:lumMod val="60000"/>
                      <a:lumOff val="4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  <p:grpSp>
              <p:nvGrpSpPr>
                <p:cNvPr id="3571" name="Group 3570">
                  <a:extLst>
                    <a:ext uri="{FF2B5EF4-FFF2-40B4-BE49-F238E27FC236}">
                      <a16:creationId xmlns:a16="http://schemas.microsoft.com/office/drawing/2014/main" id="{F3401E21-9280-6071-CB53-AA44A3A09268}"/>
                    </a:ext>
                  </a:extLst>
                </p:cNvPr>
                <p:cNvGrpSpPr/>
                <p:nvPr/>
              </p:nvGrpSpPr>
              <p:grpSpPr>
                <a:xfrm>
                  <a:off x="6264437" y="5567398"/>
                  <a:ext cx="38501" cy="532870"/>
                  <a:chOff x="6264437" y="5567398"/>
                  <a:chExt cx="38501" cy="532870"/>
                </a:xfrm>
              </p:grpSpPr>
              <p:sp>
                <p:nvSpPr>
                  <p:cNvPr id="2462" name="Freeform: Shape 2461">
                    <a:extLst>
                      <a:ext uri="{FF2B5EF4-FFF2-40B4-BE49-F238E27FC236}">
                        <a16:creationId xmlns:a16="http://schemas.microsoft.com/office/drawing/2014/main" id="{13BA8034-6EE4-B0DA-EA97-BB3937456CC1}"/>
                      </a:ext>
                    </a:extLst>
                  </p:cNvPr>
                  <p:cNvSpPr/>
                  <p:nvPr/>
                </p:nvSpPr>
                <p:spPr>
                  <a:xfrm flipH="1">
                    <a:off x="6264437" y="5567398"/>
                    <a:ext cx="38501" cy="260025"/>
                  </a:xfrm>
                  <a:custGeom>
                    <a:avLst/>
                    <a:gdLst>
                      <a:gd name="connsiteX0" fmla="*/ 31242 w 31241"/>
                      <a:gd name="connsiteY0" fmla="*/ 0 h 204787"/>
                      <a:gd name="connsiteX1" fmla="*/ 0 w 31241"/>
                      <a:gd name="connsiteY1" fmla="*/ 0 h 204787"/>
                      <a:gd name="connsiteX2" fmla="*/ 0 w 31241"/>
                      <a:gd name="connsiteY2" fmla="*/ 195739 h 204787"/>
                      <a:gd name="connsiteX3" fmla="*/ 15621 w 31241"/>
                      <a:gd name="connsiteY3" fmla="*/ 204788 h 204787"/>
                      <a:gd name="connsiteX4" fmla="*/ 31242 w 31241"/>
                      <a:gd name="connsiteY4" fmla="*/ 195739 h 204787"/>
                      <a:gd name="connsiteX5" fmla="*/ 31242 w 31241"/>
                      <a:gd name="connsiteY5" fmla="*/ 0 h 204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241" h="204787">
                        <a:moveTo>
                          <a:pt x="31242" y="0"/>
                        </a:moveTo>
                        <a:lnTo>
                          <a:pt x="0" y="0"/>
                        </a:lnTo>
                        <a:lnTo>
                          <a:pt x="0" y="195739"/>
                        </a:lnTo>
                        <a:cubicBezTo>
                          <a:pt x="0" y="200787"/>
                          <a:pt x="6953" y="204788"/>
                          <a:pt x="15621" y="204788"/>
                        </a:cubicBezTo>
                        <a:cubicBezTo>
                          <a:pt x="24289" y="204788"/>
                          <a:pt x="31242" y="200692"/>
                          <a:pt x="31242" y="195739"/>
                        </a:cubicBezTo>
                        <a:lnTo>
                          <a:pt x="31242" y="0"/>
                        </a:lnTo>
                        <a:close/>
                      </a:path>
                    </a:pathLst>
                  </a:custGeom>
                  <a:solidFill>
                    <a:srgbClr val="FE6F1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3567" name="Group 3566">
                    <a:extLst>
                      <a:ext uri="{FF2B5EF4-FFF2-40B4-BE49-F238E27FC236}">
                        <a16:creationId xmlns:a16="http://schemas.microsoft.com/office/drawing/2014/main" id="{370C88AA-B66E-7204-88A1-B97B947F1189}"/>
                      </a:ext>
                    </a:extLst>
                  </p:cNvPr>
                  <p:cNvGrpSpPr/>
                  <p:nvPr/>
                </p:nvGrpSpPr>
                <p:grpSpPr>
                  <a:xfrm>
                    <a:off x="6264437" y="5567398"/>
                    <a:ext cx="38501" cy="532870"/>
                    <a:chOff x="6264437" y="5567398"/>
                    <a:chExt cx="38501" cy="532870"/>
                  </a:xfrm>
                </p:grpSpPr>
                <p:sp>
                  <p:nvSpPr>
                    <p:cNvPr id="2461" name="Freeform: Shape 2460">
                      <a:extLst>
                        <a:ext uri="{FF2B5EF4-FFF2-40B4-BE49-F238E27FC236}">
                          <a16:creationId xmlns:a16="http://schemas.microsoft.com/office/drawing/2014/main" id="{C683ACDC-381C-DDB0-D919-6C5F37076B78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6264437" y="5567398"/>
                      <a:ext cx="38501" cy="532870"/>
                    </a:xfrm>
                    <a:custGeom>
                      <a:avLst/>
                      <a:gdLst>
                        <a:gd name="connsiteX0" fmla="*/ 31242 w 31241"/>
                        <a:gd name="connsiteY0" fmla="*/ 0 h 419671"/>
                        <a:gd name="connsiteX1" fmla="*/ 0 w 31241"/>
                        <a:gd name="connsiteY1" fmla="*/ 0 h 419671"/>
                        <a:gd name="connsiteX2" fmla="*/ 0 w 31241"/>
                        <a:gd name="connsiteY2" fmla="*/ 410623 h 419671"/>
                        <a:gd name="connsiteX3" fmla="*/ 15621 w 31241"/>
                        <a:gd name="connsiteY3" fmla="*/ 419672 h 419671"/>
                        <a:gd name="connsiteX4" fmla="*/ 31242 w 31241"/>
                        <a:gd name="connsiteY4" fmla="*/ 410623 h 419671"/>
                        <a:gd name="connsiteX5" fmla="*/ 31242 w 31241"/>
                        <a:gd name="connsiteY5" fmla="*/ 0 h 4196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31241" h="419671">
                          <a:moveTo>
                            <a:pt x="31242" y="0"/>
                          </a:moveTo>
                          <a:lnTo>
                            <a:pt x="0" y="0"/>
                          </a:lnTo>
                          <a:lnTo>
                            <a:pt x="0" y="410623"/>
                          </a:lnTo>
                          <a:cubicBezTo>
                            <a:pt x="0" y="415671"/>
                            <a:pt x="6953" y="419672"/>
                            <a:pt x="15621" y="419672"/>
                          </a:cubicBezTo>
                          <a:cubicBezTo>
                            <a:pt x="24289" y="419672"/>
                            <a:pt x="31242" y="415576"/>
                            <a:pt x="31242" y="410623"/>
                          </a:cubicBezTo>
                          <a:lnTo>
                            <a:pt x="31242" y="0"/>
                          </a:ln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C31828"/>
                        </a:gs>
                        <a:gs pos="25000">
                          <a:srgbClr val="C31828">
                            <a:lumMod val="60000"/>
                            <a:lumOff val="40000"/>
                          </a:srgbClr>
                        </a:gs>
                        <a:gs pos="70000">
                          <a:srgbClr val="C31828">
                            <a:lumMod val="75000"/>
                          </a:srgbClr>
                        </a:gs>
                        <a:gs pos="95000">
                          <a:srgbClr val="C31828"/>
                        </a:gs>
                        <a:gs pos="100000">
                          <a:srgbClr val="C31828">
                            <a:lumMod val="75000"/>
                          </a:srgbClr>
                        </a:gs>
                      </a:gsLst>
                      <a:lin ang="0" scaled="1"/>
                    </a:gra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463" name="Freeform: Shape 2462">
                      <a:extLst>
                        <a:ext uri="{FF2B5EF4-FFF2-40B4-BE49-F238E27FC236}">
                          <a16:creationId xmlns:a16="http://schemas.microsoft.com/office/drawing/2014/main" id="{1A70E3D4-84B4-619D-87FA-41A8CA8B34B6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6264437" y="6060721"/>
                      <a:ext cx="38501" cy="39547"/>
                    </a:xfrm>
                    <a:custGeom>
                      <a:avLst/>
                      <a:gdLst>
                        <a:gd name="connsiteX0" fmla="*/ 15621 w 31241"/>
                        <a:gd name="connsiteY0" fmla="*/ 9049 h 31146"/>
                        <a:gd name="connsiteX1" fmla="*/ 0 w 31241"/>
                        <a:gd name="connsiteY1" fmla="*/ 0 h 31146"/>
                        <a:gd name="connsiteX2" fmla="*/ 0 w 31241"/>
                        <a:gd name="connsiteY2" fmla="*/ 22098 h 31146"/>
                        <a:gd name="connsiteX3" fmla="*/ 15621 w 31241"/>
                        <a:gd name="connsiteY3" fmla="*/ 31147 h 31146"/>
                        <a:gd name="connsiteX4" fmla="*/ 31242 w 31241"/>
                        <a:gd name="connsiteY4" fmla="*/ 22098 h 31146"/>
                        <a:gd name="connsiteX5" fmla="*/ 31242 w 31241"/>
                        <a:gd name="connsiteY5" fmla="*/ 0 h 31146"/>
                        <a:gd name="connsiteX6" fmla="*/ 15621 w 31241"/>
                        <a:gd name="connsiteY6" fmla="*/ 9049 h 3114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1241" h="31146">
                          <a:moveTo>
                            <a:pt x="15621" y="9049"/>
                          </a:moveTo>
                          <a:cubicBezTo>
                            <a:pt x="7048" y="9049"/>
                            <a:pt x="0" y="4953"/>
                            <a:pt x="0" y="0"/>
                          </a:cubicBezTo>
                          <a:lnTo>
                            <a:pt x="0" y="22098"/>
                          </a:lnTo>
                          <a:cubicBezTo>
                            <a:pt x="0" y="27146"/>
                            <a:pt x="6953" y="31147"/>
                            <a:pt x="15621" y="31147"/>
                          </a:cubicBezTo>
                          <a:cubicBezTo>
                            <a:pt x="24289" y="31147"/>
                            <a:pt x="31242" y="27051"/>
                            <a:pt x="31242" y="22098"/>
                          </a:cubicBezTo>
                          <a:lnTo>
                            <a:pt x="31242" y="0"/>
                          </a:lnTo>
                          <a:cubicBezTo>
                            <a:pt x="31242" y="5048"/>
                            <a:pt x="24289" y="9049"/>
                            <a:pt x="15621" y="9049"/>
                          </a:cubicBezTo>
                          <a:close/>
                        </a:path>
                      </a:pathLst>
                    </a:custGeom>
                    <a:gradFill>
                      <a:gsLst>
                        <a:gs pos="0">
                          <a:srgbClr val="C31828">
                            <a:lumMod val="75000"/>
                          </a:srgbClr>
                        </a:gs>
                        <a:gs pos="25000">
                          <a:srgbClr val="C31828">
                            <a:lumMod val="60000"/>
                            <a:lumOff val="40000"/>
                          </a:srgbClr>
                        </a:gs>
                        <a:gs pos="70000">
                          <a:srgbClr val="C31828"/>
                        </a:gs>
                        <a:gs pos="95000">
                          <a:srgbClr val="C31828">
                            <a:lumMod val="60000"/>
                            <a:lumOff val="40000"/>
                          </a:srgbClr>
                        </a:gs>
                        <a:gs pos="100000">
                          <a:srgbClr val="C31828">
                            <a:lumMod val="50000"/>
                          </a:srgbClr>
                        </a:gs>
                      </a:gsLst>
                      <a:lin ang="0" scaled="1"/>
                    </a:gra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</p:grpSp>
          </p:grpSp>
          <p:grpSp>
            <p:nvGrpSpPr>
              <p:cNvPr id="3554" name="Group 3553">
                <a:extLst>
                  <a:ext uri="{FF2B5EF4-FFF2-40B4-BE49-F238E27FC236}">
                    <a16:creationId xmlns:a16="http://schemas.microsoft.com/office/drawing/2014/main" id="{D8D91E8C-EC04-B618-21D6-B3BE2028DB4C}"/>
                  </a:ext>
                </a:extLst>
              </p:cNvPr>
              <p:cNvGrpSpPr/>
              <p:nvPr/>
            </p:nvGrpSpPr>
            <p:grpSpPr>
              <a:xfrm>
                <a:off x="5590409" y="5426498"/>
                <a:ext cx="750445" cy="573750"/>
                <a:chOff x="5590409" y="5426498"/>
                <a:chExt cx="750445" cy="573750"/>
              </a:xfrm>
            </p:grpSpPr>
            <p:sp>
              <p:nvSpPr>
                <p:cNvPr id="2056" name="Freeform: Shape 2055">
                  <a:extLst>
                    <a:ext uri="{FF2B5EF4-FFF2-40B4-BE49-F238E27FC236}">
                      <a16:creationId xmlns:a16="http://schemas.microsoft.com/office/drawing/2014/main" id="{7233A830-F5FB-EBF5-3BF1-47FB29CDC6AC}"/>
                    </a:ext>
                  </a:extLst>
                </p:cNvPr>
                <p:cNvSpPr/>
                <p:nvPr/>
              </p:nvSpPr>
              <p:spPr>
                <a:xfrm flipH="1">
                  <a:off x="5891620" y="5426498"/>
                  <a:ext cx="58810" cy="104615"/>
                </a:xfrm>
                <a:custGeom>
                  <a:avLst/>
                  <a:gdLst>
                    <a:gd name="connsiteX0" fmla="*/ 0 w 47720"/>
                    <a:gd name="connsiteY0" fmla="*/ 54769 h 82391"/>
                    <a:gd name="connsiteX1" fmla="*/ 47720 w 47720"/>
                    <a:gd name="connsiteY1" fmla="*/ 82391 h 82391"/>
                    <a:gd name="connsiteX2" fmla="*/ 47720 w 47720"/>
                    <a:gd name="connsiteY2" fmla="*/ 27527 h 82391"/>
                    <a:gd name="connsiteX3" fmla="*/ 0 w 47720"/>
                    <a:gd name="connsiteY3" fmla="*/ 0 h 82391"/>
                    <a:gd name="connsiteX4" fmla="*/ 0 w 47720"/>
                    <a:gd name="connsiteY4" fmla="*/ 54769 h 82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720" h="82391">
                      <a:moveTo>
                        <a:pt x="0" y="54769"/>
                      </a:moveTo>
                      <a:lnTo>
                        <a:pt x="47720" y="82391"/>
                      </a:lnTo>
                      <a:lnTo>
                        <a:pt x="47720" y="27527"/>
                      </a:lnTo>
                      <a:lnTo>
                        <a:pt x="0" y="0"/>
                      </a:lnTo>
                      <a:lnTo>
                        <a:pt x="0" y="54769"/>
                      </a:lnTo>
                      <a:close/>
                    </a:path>
                  </a:pathLst>
                </a:custGeom>
                <a:solidFill>
                  <a:srgbClr val="CED3F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464" name="Freeform: Shape 2463">
                  <a:extLst>
                    <a:ext uri="{FF2B5EF4-FFF2-40B4-BE49-F238E27FC236}">
                      <a16:creationId xmlns:a16="http://schemas.microsoft.com/office/drawing/2014/main" id="{9A9428D3-C026-8F51-38BC-215C4A613B7F}"/>
                    </a:ext>
                  </a:extLst>
                </p:cNvPr>
                <p:cNvSpPr/>
                <p:nvPr/>
              </p:nvSpPr>
              <p:spPr>
                <a:xfrm flipH="1">
                  <a:off x="5590409" y="5882088"/>
                  <a:ext cx="20190" cy="118160"/>
                </a:xfrm>
                <a:custGeom>
                  <a:avLst/>
                  <a:gdLst>
                    <a:gd name="connsiteX0" fmla="*/ 16383 w 16383"/>
                    <a:gd name="connsiteY0" fmla="*/ 82487 h 93059"/>
                    <a:gd name="connsiteX1" fmla="*/ 0 w 16383"/>
                    <a:gd name="connsiteY1" fmla="*/ 93059 h 93059"/>
                    <a:gd name="connsiteX2" fmla="*/ 0 w 16383"/>
                    <a:gd name="connsiteY2" fmla="*/ 10573 h 93059"/>
                    <a:gd name="connsiteX3" fmla="*/ 16383 w 16383"/>
                    <a:gd name="connsiteY3" fmla="*/ 0 h 93059"/>
                    <a:gd name="connsiteX4" fmla="*/ 16383 w 16383"/>
                    <a:gd name="connsiteY4" fmla="*/ 82487 h 93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383" h="93059">
                      <a:moveTo>
                        <a:pt x="16383" y="82487"/>
                      </a:moveTo>
                      <a:lnTo>
                        <a:pt x="0" y="93059"/>
                      </a:lnTo>
                      <a:lnTo>
                        <a:pt x="0" y="10573"/>
                      </a:lnTo>
                      <a:lnTo>
                        <a:pt x="16383" y="0"/>
                      </a:lnTo>
                      <a:lnTo>
                        <a:pt x="16383" y="82487"/>
                      </a:lnTo>
                      <a:close/>
                    </a:path>
                  </a:pathLst>
                </a:custGeom>
                <a:solidFill>
                  <a:srgbClr val="C31828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465" name="Freeform: Shape 2464">
                  <a:extLst>
                    <a:ext uri="{FF2B5EF4-FFF2-40B4-BE49-F238E27FC236}">
                      <a16:creationId xmlns:a16="http://schemas.microsoft.com/office/drawing/2014/main" id="{EA8DE202-51E1-0B67-CF18-ADEA6BD01941}"/>
                    </a:ext>
                  </a:extLst>
                </p:cNvPr>
                <p:cNvSpPr/>
                <p:nvPr/>
              </p:nvSpPr>
              <p:spPr>
                <a:xfrm flipH="1">
                  <a:off x="5610599" y="5460242"/>
                  <a:ext cx="730255" cy="540006"/>
                </a:xfrm>
                <a:custGeom>
                  <a:avLst/>
                  <a:gdLst>
                    <a:gd name="connsiteX0" fmla="*/ 0 w 592550"/>
                    <a:gd name="connsiteY0" fmla="*/ 82487 h 425291"/>
                    <a:gd name="connsiteX1" fmla="*/ 592550 w 592550"/>
                    <a:gd name="connsiteY1" fmla="*/ 425291 h 425291"/>
                    <a:gd name="connsiteX2" fmla="*/ 592550 w 592550"/>
                    <a:gd name="connsiteY2" fmla="*/ 342805 h 425291"/>
                    <a:gd name="connsiteX3" fmla="*/ 0 w 592550"/>
                    <a:gd name="connsiteY3" fmla="*/ 0 h 425291"/>
                    <a:gd name="connsiteX4" fmla="*/ 0 w 592550"/>
                    <a:gd name="connsiteY4" fmla="*/ 82487 h 425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2550" h="425291">
                      <a:moveTo>
                        <a:pt x="0" y="82487"/>
                      </a:moveTo>
                      <a:lnTo>
                        <a:pt x="592550" y="425291"/>
                      </a:lnTo>
                      <a:lnTo>
                        <a:pt x="592550" y="342805"/>
                      </a:lnTo>
                      <a:lnTo>
                        <a:pt x="0" y="0"/>
                      </a:lnTo>
                      <a:lnTo>
                        <a:pt x="0" y="82487"/>
                      </a:lnTo>
                      <a:close/>
                    </a:path>
                  </a:pathLst>
                </a:custGeom>
                <a:solidFill>
                  <a:srgbClr val="C31828">
                    <a:lumMod val="60000"/>
                    <a:lumOff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466" name="Freeform: Shape 2465">
                  <a:extLst>
                    <a:ext uri="{FF2B5EF4-FFF2-40B4-BE49-F238E27FC236}">
                      <a16:creationId xmlns:a16="http://schemas.microsoft.com/office/drawing/2014/main" id="{211A9A78-D2CE-5176-44C9-3D5D3B91ACA1}"/>
                    </a:ext>
                  </a:extLst>
                </p:cNvPr>
                <p:cNvSpPr/>
                <p:nvPr/>
              </p:nvSpPr>
              <p:spPr>
                <a:xfrm flipH="1">
                  <a:off x="5591115" y="5447423"/>
                  <a:ext cx="749739" cy="448090"/>
                </a:xfrm>
                <a:custGeom>
                  <a:avLst/>
                  <a:gdLst>
                    <a:gd name="connsiteX0" fmla="*/ 15811 w 608361"/>
                    <a:gd name="connsiteY0" fmla="*/ 0 h 352901"/>
                    <a:gd name="connsiteX1" fmla="*/ 608362 w 608361"/>
                    <a:gd name="connsiteY1" fmla="*/ 342710 h 352901"/>
                    <a:gd name="connsiteX2" fmla="*/ 592550 w 608361"/>
                    <a:gd name="connsiteY2" fmla="*/ 352901 h 352901"/>
                    <a:gd name="connsiteX3" fmla="*/ 0 w 608361"/>
                    <a:gd name="connsiteY3" fmla="*/ 10096 h 352901"/>
                    <a:gd name="connsiteX4" fmla="*/ 15811 w 608361"/>
                    <a:gd name="connsiteY4" fmla="*/ 0 h 352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8361" h="352901">
                      <a:moveTo>
                        <a:pt x="15811" y="0"/>
                      </a:moveTo>
                      <a:lnTo>
                        <a:pt x="608362" y="342710"/>
                      </a:lnTo>
                      <a:lnTo>
                        <a:pt x="592550" y="352901"/>
                      </a:lnTo>
                      <a:lnTo>
                        <a:pt x="0" y="10096"/>
                      </a:lnTo>
                      <a:lnTo>
                        <a:pt x="15811" y="0"/>
                      </a:lnTo>
                      <a:close/>
                    </a:path>
                  </a:pathLst>
                </a:custGeom>
                <a:solidFill>
                  <a:srgbClr val="C31828">
                    <a:lumMod val="40000"/>
                    <a:lumOff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grpSp>
              <p:nvGrpSpPr>
                <p:cNvPr id="2467" name="Graphic 23">
                  <a:extLst>
                    <a:ext uri="{FF2B5EF4-FFF2-40B4-BE49-F238E27FC236}">
                      <a16:creationId xmlns:a16="http://schemas.microsoft.com/office/drawing/2014/main" id="{CDB57DAC-D0C1-812B-6ED8-5737552CB39C}"/>
                    </a:ext>
                  </a:extLst>
                </p:cNvPr>
                <p:cNvGrpSpPr/>
                <p:nvPr/>
              </p:nvGrpSpPr>
              <p:grpSpPr>
                <a:xfrm flipH="1">
                  <a:off x="5657201" y="5493865"/>
                  <a:ext cx="628247" cy="477963"/>
                  <a:chOff x="2824537" y="4666263"/>
                  <a:chExt cx="509778" cy="376428"/>
                </a:xfrm>
              </p:grpSpPr>
              <p:sp>
                <p:nvSpPr>
                  <p:cNvPr id="2468" name="Freeform: Shape 2467">
                    <a:extLst>
                      <a:ext uri="{FF2B5EF4-FFF2-40B4-BE49-F238E27FC236}">
                        <a16:creationId xmlns:a16="http://schemas.microsoft.com/office/drawing/2014/main" id="{90A644C3-5850-830A-F0F2-D114907C8489}"/>
                      </a:ext>
                    </a:extLst>
                  </p:cNvPr>
                  <p:cNvSpPr/>
                  <p:nvPr/>
                </p:nvSpPr>
                <p:spPr>
                  <a:xfrm>
                    <a:off x="2824537" y="4666263"/>
                    <a:ext cx="97059" cy="137255"/>
                  </a:xfrm>
                  <a:custGeom>
                    <a:avLst/>
                    <a:gdLst>
                      <a:gd name="connsiteX0" fmla="*/ 43339 w 97059"/>
                      <a:gd name="connsiteY0" fmla="*/ 106490 h 137255"/>
                      <a:gd name="connsiteX1" fmla="*/ 97060 w 97059"/>
                      <a:gd name="connsiteY1" fmla="*/ 137255 h 137255"/>
                      <a:gd name="connsiteX2" fmla="*/ 53721 w 97059"/>
                      <a:gd name="connsiteY2" fmla="*/ 30766 h 137255"/>
                      <a:gd name="connsiteX3" fmla="*/ 0 w 97059"/>
                      <a:gd name="connsiteY3" fmla="*/ 0 h 137255"/>
                      <a:gd name="connsiteX4" fmla="*/ 43339 w 97059"/>
                      <a:gd name="connsiteY4" fmla="*/ 106490 h 137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7059" h="137255">
                        <a:moveTo>
                          <a:pt x="43339" y="106490"/>
                        </a:moveTo>
                        <a:lnTo>
                          <a:pt x="97060" y="137255"/>
                        </a:lnTo>
                        <a:lnTo>
                          <a:pt x="53721" y="30766"/>
                        </a:lnTo>
                        <a:lnTo>
                          <a:pt x="0" y="0"/>
                        </a:lnTo>
                        <a:lnTo>
                          <a:pt x="43339" y="10649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C31828"/>
                      </a:gs>
                      <a:gs pos="54000">
                        <a:srgbClr val="C31828">
                          <a:lumMod val="75000"/>
                        </a:srgbClr>
                      </a:gs>
                      <a:gs pos="100000">
                        <a:srgbClr val="C31828">
                          <a:lumMod val="50000"/>
                        </a:srgbClr>
                      </a:gs>
                    </a:gsLst>
                    <a:lin ang="1843455" scaled="1"/>
                  </a:gra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69" name="Freeform: Shape 2468">
                    <a:extLst>
                      <a:ext uri="{FF2B5EF4-FFF2-40B4-BE49-F238E27FC236}">
                        <a16:creationId xmlns:a16="http://schemas.microsoft.com/office/drawing/2014/main" id="{813AAB23-F692-017D-953B-F7168A95AA6F}"/>
                      </a:ext>
                    </a:extLst>
                  </p:cNvPr>
                  <p:cNvSpPr/>
                  <p:nvPr/>
                </p:nvSpPr>
                <p:spPr>
                  <a:xfrm>
                    <a:off x="2960840" y="4745225"/>
                    <a:ext cx="98393" cy="138017"/>
                  </a:xfrm>
                  <a:custGeom>
                    <a:avLst/>
                    <a:gdLst>
                      <a:gd name="connsiteX0" fmla="*/ 43339 w 98393"/>
                      <a:gd name="connsiteY0" fmla="*/ 106489 h 138017"/>
                      <a:gd name="connsiteX1" fmla="*/ 98393 w 98393"/>
                      <a:gd name="connsiteY1" fmla="*/ 138017 h 138017"/>
                      <a:gd name="connsiteX2" fmla="*/ 54959 w 98393"/>
                      <a:gd name="connsiteY2" fmla="*/ 31528 h 138017"/>
                      <a:gd name="connsiteX3" fmla="*/ 0 w 98393"/>
                      <a:gd name="connsiteY3" fmla="*/ 0 h 138017"/>
                      <a:gd name="connsiteX4" fmla="*/ 43339 w 98393"/>
                      <a:gd name="connsiteY4" fmla="*/ 106489 h 138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8393" h="138017">
                        <a:moveTo>
                          <a:pt x="43339" y="106489"/>
                        </a:moveTo>
                        <a:lnTo>
                          <a:pt x="98393" y="138017"/>
                        </a:lnTo>
                        <a:lnTo>
                          <a:pt x="54959" y="31528"/>
                        </a:lnTo>
                        <a:lnTo>
                          <a:pt x="0" y="0"/>
                        </a:lnTo>
                        <a:lnTo>
                          <a:pt x="43339" y="10648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C31828"/>
                      </a:gs>
                      <a:gs pos="54000">
                        <a:srgbClr val="C31828">
                          <a:lumMod val="75000"/>
                        </a:srgbClr>
                      </a:gs>
                      <a:gs pos="100000">
                        <a:srgbClr val="C31828">
                          <a:lumMod val="50000"/>
                        </a:srgbClr>
                      </a:gs>
                    </a:gsLst>
                    <a:lin ang="1843394" scaled="1"/>
                  </a:gra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70" name="Freeform: Shape 2469">
                    <a:extLst>
                      <a:ext uri="{FF2B5EF4-FFF2-40B4-BE49-F238E27FC236}">
                        <a16:creationId xmlns:a16="http://schemas.microsoft.com/office/drawing/2014/main" id="{CF922A79-72E7-88A9-63C3-F04209ECF52F}"/>
                      </a:ext>
                    </a:extLst>
                  </p:cNvPr>
                  <p:cNvSpPr/>
                  <p:nvPr/>
                </p:nvSpPr>
                <p:spPr>
                  <a:xfrm>
                    <a:off x="3097047" y="4824187"/>
                    <a:ext cx="99726" cy="138779"/>
                  </a:xfrm>
                  <a:custGeom>
                    <a:avLst/>
                    <a:gdLst>
                      <a:gd name="connsiteX0" fmla="*/ 43434 w 99726"/>
                      <a:gd name="connsiteY0" fmla="*/ 106490 h 138779"/>
                      <a:gd name="connsiteX1" fmla="*/ 99727 w 99726"/>
                      <a:gd name="connsiteY1" fmla="*/ 138779 h 138779"/>
                      <a:gd name="connsiteX2" fmla="*/ 56388 w 99726"/>
                      <a:gd name="connsiteY2" fmla="*/ 32290 h 138779"/>
                      <a:gd name="connsiteX3" fmla="*/ 0 w 99726"/>
                      <a:gd name="connsiteY3" fmla="*/ 0 h 138779"/>
                      <a:gd name="connsiteX4" fmla="*/ 43434 w 99726"/>
                      <a:gd name="connsiteY4" fmla="*/ 106490 h 138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9726" h="138779">
                        <a:moveTo>
                          <a:pt x="43434" y="106490"/>
                        </a:moveTo>
                        <a:lnTo>
                          <a:pt x="99727" y="138779"/>
                        </a:lnTo>
                        <a:lnTo>
                          <a:pt x="56388" y="32290"/>
                        </a:lnTo>
                        <a:lnTo>
                          <a:pt x="0" y="0"/>
                        </a:lnTo>
                        <a:lnTo>
                          <a:pt x="43434" y="10649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C31828"/>
                      </a:gs>
                      <a:gs pos="54000">
                        <a:srgbClr val="C31828">
                          <a:lumMod val="75000"/>
                        </a:srgbClr>
                      </a:gs>
                      <a:gs pos="100000">
                        <a:srgbClr val="C31828">
                          <a:lumMod val="50000"/>
                        </a:srgbClr>
                      </a:gs>
                    </a:gsLst>
                    <a:lin ang="1843232" scaled="1"/>
                  </a:gra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71" name="Freeform: Shape 2470">
                    <a:extLst>
                      <a:ext uri="{FF2B5EF4-FFF2-40B4-BE49-F238E27FC236}">
                        <a16:creationId xmlns:a16="http://schemas.microsoft.com/office/drawing/2014/main" id="{378971C9-A393-8578-5B4C-C20E27B5362B}"/>
                      </a:ext>
                    </a:extLst>
                  </p:cNvPr>
                  <p:cNvSpPr/>
                  <p:nvPr/>
                </p:nvSpPr>
                <p:spPr>
                  <a:xfrm>
                    <a:off x="3233350" y="4903150"/>
                    <a:ext cx="100965" cy="139541"/>
                  </a:xfrm>
                  <a:custGeom>
                    <a:avLst/>
                    <a:gdLst>
                      <a:gd name="connsiteX0" fmla="*/ 43339 w 100965"/>
                      <a:gd name="connsiteY0" fmla="*/ 106489 h 139541"/>
                      <a:gd name="connsiteX1" fmla="*/ 100965 w 100965"/>
                      <a:gd name="connsiteY1" fmla="*/ 139541 h 139541"/>
                      <a:gd name="connsiteX2" fmla="*/ 57626 w 100965"/>
                      <a:gd name="connsiteY2" fmla="*/ 33052 h 139541"/>
                      <a:gd name="connsiteX3" fmla="*/ 0 w 100965"/>
                      <a:gd name="connsiteY3" fmla="*/ 0 h 139541"/>
                      <a:gd name="connsiteX4" fmla="*/ 43339 w 100965"/>
                      <a:gd name="connsiteY4" fmla="*/ 106489 h 139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965" h="139541">
                        <a:moveTo>
                          <a:pt x="43339" y="106489"/>
                        </a:moveTo>
                        <a:lnTo>
                          <a:pt x="100965" y="139541"/>
                        </a:lnTo>
                        <a:lnTo>
                          <a:pt x="57626" y="33052"/>
                        </a:lnTo>
                        <a:lnTo>
                          <a:pt x="0" y="0"/>
                        </a:lnTo>
                        <a:lnTo>
                          <a:pt x="43339" y="106489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C31828"/>
                      </a:gs>
                      <a:gs pos="54000">
                        <a:srgbClr val="C31828">
                          <a:lumMod val="75000"/>
                        </a:srgbClr>
                      </a:gs>
                      <a:gs pos="100000">
                        <a:srgbClr val="C31828">
                          <a:lumMod val="50000"/>
                        </a:srgbClr>
                      </a:gs>
                    </a:gsLst>
                    <a:lin ang="1843421" scaled="1"/>
                  </a:gra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  <p:grpSp>
              <p:nvGrpSpPr>
                <p:cNvPr id="2472" name="Graphic 23">
                  <a:extLst>
                    <a:ext uri="{FF2B5EF4-FFF2-40B4-BE49-F238E27FC236}">
                      <a16:creationId xmlns:a16="http://schemas.microsoft.com/office/drawing/2014/main" id="{9A920680-E382-CCB6-DDE8-E9DE6049666A}"/>
                    </a:ext>
                  </a:extLst>
                </p:cNvPr>
                <p:cNvGrpSpPr/>
                <p:nvPr/>
              </p:nvGrpSpPr>
              <p:grpSpPr>
                <a:xfrm flipH="1">
                  <a:off x="5691009" y="5480924"/>
                  <a:ext cx="594439" cy="355690"/>
                  <a:chOff x="2824537" y="4656071"/>
                  <a:chExt cx="482345" cy="280130"/>
                </a:xfrm>
              </p:grpSpPr>
              <p:sp>
                <p:nvSpPr>
                  <p:cNvPr id="2473" name="Freeform: Shape 2472">
                    <a:extLst>
                      <a:ext uri="{FF2B5EF4-FFF2-40B4-BE49-F238E27FC236}">
                        <a16:creationId xmlns:a16="http://schemas.microsoft.com/office/drawing/2014/main" id="{7B9CDC70-D125-8D4D-A88F-DDCA638AB77F}"/>
                      </a:ext>
                    </a:extLst>
                  </p:cNvPr>
                  <p:cNvSpPr/>
                  <p:nvPr/>
                </p:nvSpPr>
                <p:spPr>
                  <a:xfrm>
                    <a:off x="2824537" y="4656071"/>
                    <a:ext cx="69627" cy="40957"/>
                  </a:xfrm>
                  <a:custGeom>
                    <a:avLst/>
                    <a:gdLst>
                      <a:gd name="connsiteX0" fmla="*/ 15907 w 69627"/>
                      <a:gd name="connsiteY0" fmla="*/ 0 h 40957"/>
                      <a:gd name="connsiteX1" fmla="*/ 69628 w 69627"/>
                      <a:gd name="connsiteY1" fmla="*/ 30766 h 40957"/>
                      <a:gd name="connsiteX2" fmla="*/ 53721 w 69627"/>
                      <a:gd name="connsiteY2" fmla="*/ 40958 h 40957"/>
                      <a:gd name="connsiteX3" fmla="*/ 0 w 69627"/>
                      <a:gd name="connsiteY3" fmla="*/ 10192 h 40957"/>
                      <a:gd name="connsiteX4" fmla="*/ 15907 w 69627"/>
                      <a:gd name="connsiteY4" fmla="*/ 0 h 40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627" h="40957">
                        <a:moveTo>
                          <a:pt x="15907" y="0"/>
                        </a:moveTo>
                        <a:lnTo>
                          <a:pt x="69628" y="30766"/>
                        </a:lnTo>
                        <a:lnTo>
                          <a:pt x="53721" y="40958"/>
                        </a:lnTo>
                        <a:lnTo>
                          <a:pt x="0" y="10192"/>
                        </a:lnTo>
                        <a:lnTo>
                          <a:pt x="15907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C31828"/>
                      </a:gs>
                      <a:gs pos="47000">
                        <a:srgbClr val="C31828">
                          <a:lumMod val="75000"/>
                        </a:srgbClr>
                      </a:gs>
                      <a:gs pos="100000">
                        <a:srgbClr val="C31828">
                          <a:lumMod val="50000"/>
                        </a:srgbClr>
                      </a:gs>
                    </a:gsLst>
                    <a:lin ang="1805931" scaled="1"/>
                  </a:gra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74" name="Freeform: Shape 2473">
                    <a:extLst>
                      <a:ext uri="{FF2B5EF4-FFF2-40B4-BE49-F238E27FC236}">
                        <a16:creationId xmlns:a16="http://schemas.microsoft.com/office/drawing/2014/main" id="{001649C5-C0E4-4015-A7B6-B53D194FCA56}"/>
                      </a:ext>
                    </a:extLst>
                  </p:cNvPr>
                  <p:cNvSpPr/>
                  <p:nvPr/>
                </p:nvSpPr>
                <p:spPr>
                  <a:xfrm>
                    <a:off x="2960840" y="4735033"/>
                    <a:ext cx="70866" cy="41719"/>
                  </a:xfrm>
                  <a:custGeom>
                    <a:avLst/>
                    <a:gdLst>
                      <a:gd name="connsiteX0" fmla="*/ 15812 w 70866"/>
                      <a:gd name="connsiteY0" fmla="*/ 0 h 41719"/>
                      <a:gd name="connsiteX1" fmla="*/ 70866 w 70866"/>
                      <a:gd name="connsiteY1" fmla="*/ 31528 h 41719"/>
                      <a:gd name="connsiteX2" fmla="*/ 54959 w 70866"/>
                      <a:gd name="connsiteY2" fmla="*/ 41720 h 41719"/>
                      <a:gd name="connsiteX3" fmla="*/ 0 w 70866"/>
                      <a:gd name="connsiteY3" fmla="*/ 10192 h 41719"/>
                      <a:gd name="connsiteX4" fmla="*/ 15812 w 70866"/>
                      <a:gd name="connsiteY4" fmla="*/ 0 h 41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866" h="41719">
                        <a:moveTo>
                          <a:pt x="15812" y="0"/>
                        </a:moveTo>
                        <a:lnTo>
                          <a:pt x="70866" y="31528"/>
                        </a:lnTo>
                        <a:lnTo>
                          <a:pt x="54959" y="41720"/>
                        </a:lnTo>
                        <a:lnTo>
                          <a:pt x="0" y="10192"/>
                        </a:lnTo>
                        <a:lnTo>
                          <a:pt x="15812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87D7FF"/>
                      </a:gs>
                      <a:gs pos="47000">
                        <a:srgbClr val="7BB2FB"/>
                      </a:gs>
                      <a:gs pos="100000">
                        <a:srgbClr val="6F8EF7"/>
                      </a:gs>
                    </a:gsLst>
                    <a:lin ang="1805805" scaled="1"/>
                  </a:gra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75" name="Freeform: Shape 2474">
                    <a:extLst>
                      <a:ext uri="{FF2B5EF4-FFF2-40B4-BE49-F238E27FC236}">
                        <a16:creationId xmlns:a16="http://schemas.microsoft.com/office/drawing/2014/main" id="{6B17B64F-FF72-EF70-B0CC-7C74260B5D1A}"/>
                      </a:ext>
                    </a:extLst>
                  </p:cNvPr>
                  <p:cNvSpPr/>
                  <p:nvPr/>
                </p:nvSpPr>
                <p:spPr>
                  <a:xfrm>
                    <a:off x="3097047" y="4813996"/>
                    <a:ext cx="72199" cy="42481"/>
                  </a:xfrm>
                  <a:custGeom>
                    <a:avLst/>
                    <a:gdLst>
                      <a:gd name="connsiteX0" fmla="*/ 15907 w 72199"/>
                      <a:gd name="connsiteY0" fmla="*/ 0 h 42481"/>
                      <a:gd name="connsiteX1" fmla="*/ 72200 w 72199"/>
                      <a:gd name="connsiteY1" fmla="*/ 32290 h 42481"/>
                      <a:gd name="connsiteX2" fmla="*/ 56388 w 72199"/>
                      <a:gd name="connsiteY2" fmla="*/ 42481 h 42481"/>
                      <a:gd name="connsiteX3" fmla="*/ 0 w 72199"/>
                      <a:gd name="connsiteY3" fmla="*/ 10192 h 42481"/>
                      <a:gd name="connsiteX4" fmla="*/ 15907 w 72199"/>
                      <a:gd name="connsiteY4" fmla="*/ 0 h 4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9" h="42481">
                        <a:moveTo>
                          <a:pt x="15907" y="0"/>
                        </a:moveTo>
                        <a:lnTo>
                          <a:pt x="72200" y="32290"/>
                        </a:lnTo>
                        <a:lnTo>
                          <a:pt x="56388" y="42481"/>
                        </a:lnTo>
                        <a:lnTo>
                          <a:pt x="0" y="10192"/>
                        </a:lnTo>
                        <a:lnTo>
                          <a:pt x="15907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C31828"/>
                      </a:gs>
                      <a:gs pos="47000">
                        <a:srgbClr val="C31828">
                          <a:lumMod val="75000"/>
                        </a:srgbClr>
                      </a:gs>
                      <a:gs pos="100000">
                        <a:srgbClr val="C31828">
                          <a:lumMod val="50000"/>
                        </a:srgbClr>
                      </a:gs>
                    </a:gsLst>
                    <a:lin ang="1805685" scaled="1"/>
                  </a:gra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76" name="Freeform: Shape 2475">
                    <a:extLst>
                      <a:ext uri="{FF2B5EF4-FFF2-40B4-BE49-F238E27FC236}">
                        <a16:creationId xmlns:a16="http://schemas.microsoft.com/office/drawing/2014/main" id="{FD20A593-EF3A-C264-9B98-76BE549070E1}"/>
                      </a:ext>
                    </a:extLst>
                  </p:cNvPr>
                  <p:cNvSpPr/>
                  <p:nvPr/>
                </p:nvSpPr>
                <p:spPr>
                  <a:xfrm>
                    <a:off x="3233350" y="4892958"/>
                    <a:ext cx="73533" cy="43243"/>
                  </a:xfrm>
                  <a:custGeom>
                    <a:avLst/>
                    <a:gdLst>
                      <a:gd name="connsiteX0" fmla="*/ 15907 w 73533"/>
                      <a:gd name="connsiteY0" fmla="*/ 0 h 43243"/>
                      <a:gd name="connsiteX1" fmla="*/ 73533 w 73533"/>
                      <a:gd name="connsiteY1" fmla="*/ 33052 h 43243"/>
                      <a:gd name="connsiteX2" fmla="*/ 57626 w 73533"/>
                      <a:gd name="connsiteY2" fmla="*/ 43244 h 43243"/>
                      <a:gd name="connsiteX3" fmla="*/ 0 w 73533"/>
                      <a:gd name="connsiteY3" fmla="*/ 10192 h 43243"/>
                      <a:gd name="connsiteX4" fmla="*/ 15907 w 73533"/>
                      <a:gd name="connsiteY4" fmla="*/ 0 h 432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533" h="43243">
                        <a:moveTo>
                          <a:pt x="15907" y="0"/>
                        </a:moveTo>
                        <a:lnTo>
                          <a:pt x="73533" y="33052"/>
                        </a:lnTo>
                        <a:lnTo>
                          <a:pt x="57626" y="43244"/>
                        </a:lnTo>
                        <a:lnTo>
                          <a:pt x="0" y="10192"/>
                        </a:lnTo>
                        <a:lnTo>
                          <a:pt x="15907" y="0"/>
                        </a:lnTo>
                        <a:close/>
                      </a:path>
                    </a:pathLst>
                  </a:custGeom>
                  <a:gradFill>
                    <a:gsLst>
                      <a:gs pos="0">
                        <a:srgbClr val="C31828"/>
                      </a:gs>
                      <a:gs pos="47000">
                        <a:srgbClr val="C31828">
                          <a:lumMod val="75000"/>
                        </a:srgbClr>
                      </a:gs>
                      <a:gs pos="100000">
                        <a:srgbClr val="C31828">
                          <a:lumMod val="50000"/>
                        </a:srgbClr>
                      </a:gs>
                    </a:gsLst>
                    <a:lin ang="1805570" scaled="1"/>
                  </a:gra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</p:grpSp>
        </p:grpSp>
      </p:grpSp>
      <p:grpSp>
        <p:nvGrpSpPr>
          <p:cNvPr id="3553" name="Group 3552">
            <a:extLst>
              <a:ext uri="{FF2B5EF4-FFF2-40B4-BE49-F238E27FC236}">
                <a16:creationId xmlns:a16="http://schemas.microsoft.com/office/drawing/2014/main" id="{8B6EBA5C-3A36-7F0E-BBB4-20E8AEF7E1B7}"/>
              </a:ext>
            </a:extLst>
          </p:cNvPr>
          <p:cNvGrpSpPr/>
          <p:nvPr/>
        </p:nvGrpSpPr>
        <p:grpSpPr>
          <a:xfrm flipH="1">
            <a:off x="2791725" y="4755229"/>
            <a:ext cx="993898" cy="1033291"/>
            <a:chOff x="5305097" y="4778190"/>
            <a:chExt cx="1200551" cy="1248135"/>
          </a:xfrm>
        </p:grpSpPr>
        <p:grpSp>
          <p:nvGrpSpPr>
            <p:cNvPr id="3138" name="Group 3137">
              <a:extLst>
                <a:ext uri="{FF2B5EF4-FFF2-40B4-BE49-F238E27FC236}">
                  <a16:creationId xmlns:a16="http://schemas.microsoft.com/office/drawing/2014/main" id="{77D59162-07F5-CD10-AEED-1F46FD92380D}"/>
                </a:ext>
              </a:extLst>
            </p:cNvPr>
            <p:cNvGrpSpPr/>
            <p:nvPr/>
          </p:nvGrpSpPr>
          <p:grpSpPr>
            <a:xfrm>
              <a:off x="5305097" y="5332553"/>
              <a:ext cx="1200551" cy="693772"/>
              <a:chOff x="5305097" y="5332553"/>
              <a:chExt cx="1200551" cy="693772"/>
            </a:xfrm>
          </p:grpSpPr>
          <p:grpSp>
            <p:nvGrpSpPr>
              <p:cNvPr id="2906" name="Graphic 2898">
                <a:extLst>
                  <a:ext uri="{FF2B5EF4-FFF2-40B4-BE49-F238E27FC236}">
                    <a16:creationId xmlns:a16="http://schemas.microsoft.com/office/drawing/2014/main" id="{E1D097EB-93B2-304A-1033-67AC06705B07}"/>
                  </a:ext>
                </a:extLst>
              </p:cNvPr>
              <p:cNvGrpSpPr/>
              <p:nvPr/>
            </p:nvGrpSpPr>
            <p:grpSpPr>
              <a:xfrm flipH="1">
                <a:off x="5305097" y="5395606"/>
                <a:ext cx="680438" cy="372360"/>
                <a:chOff x="4118896" y="3391394"/>
                <a:chExt cx="3850840" cy="2045350"/>
              </a:xfrm>
            </p:grpSpPr>
            <p:sp>
              <p:nvSpPr>
                <p:cNvPr id="2907" name="Freeform: Shape 2906">
                  <a:extLst>
                    <a:ext uri="{FF2B5EF4-FFF2-40B4-BE49-F238E27FC236}">
                      <a16:creationId xmlns:a16="http://schemas.microsoft.com/office/drawing/2014/main" id="{6C088164-4FCE-5B51-D5CE-E24DA31F41C8}"/>
                    </a:ext>
                  </a:extLst>
                </p:cNvPr>
                <p:cNvSpPr/>
                <p:nvPr/>
              </p:nvSpPr>
              <p:spPr>
                <a:xfrm>
                  <a:off x="7636256" y="5071679"/>
                  <a:ext cx="333481" cy="365064"/>
                </a:xfrm>
                <a:custGeom>
                  <a:avLst/>
                  <a:gdLst>
                    <a:gd name="connsiteX0" fmla="*/ 494 w 333481"/>
                    <a:gd name="connsiteY0" fmla="*/ 303682 h 365064"/>
                    <a:gd name="connsiteX1" fmla="*/ 86947 w 333481"/>
                    <a:gd name="connsiteY1" fmla="*/ 365065 h 365064"/>
                    <a:gd name="connsiteX2" fmla="*/ 326249 w 333481"/>
                    <a:gd name="connsiteY2" fmla="*/ 733 h 365064"/>
                    <a:gd name="connsiteX3" fmla="*/ 83873 w 333481"/>
                    <a:gd name="connsiteY3" fmla="*/ 159891 h 365064"/>
                    <a:gd name="connsiteX4" fmla="*/ 38018 w 333481"/>
                    <a:gd name="connsiteY4" fmla="*/ 236720 h 365064"/>
                    <a:gd name="connsiteX5" fmla="*/ 494 w 333481"/>
                    <a:gd name="connsiteY5" fmla="*/ 303601 h 365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33481" h="365064">
                      <a:moveTo>
                        <a:pt x="494" y="303682"/>
                      </a:moveTo>
                      <a:cubicBezTo>
                        <a:pt x="9875" y="340479"/>
                        <a:pt x="86947" y="365065"/>
                        <a:pt x="86947" y="365065"/>
                      </a:cubicBezTo>
                      <a:cubicBezTo>
                        <a:pt x="86947" y="365065"/>
                        <a:pt x="383021" y="51279"/>
                        <a:pt x="326249" y="733"/>
                      </a:cubicBezTo>
                      <a:cubicBezTo>
                        <a:pt x="314603" y="-9457"/>
                        <a:pt x="171943" y="88723"/>
                        <a:pt x="83873" y="159891"/>
                      </a:cubicBezTo>
                      <a:cubicBezTo>
                        <a:pt x="49988" y="187307"/>
                        <a:pt x="49907" y="217795"/>
                        <a:pt x="38018" y="236720"/>
                      </a:cubicBezTo>
                      <a:cubicBezTo>
                        <a:pt x="27909" y="252975"/>
                        <a:pt x="-4359" y="284758"/>
                        <a:pt x="494" y="303601"/>
                      </a:cubicBezTo>
                      <a:close/>
                    </a:path>
                  </a:pathLst>
                </a:custGeom>
                <a:solidFill>
                  <a:srgbClr val="C31828">
                    <a:lumMod val="50000"/>
                  </a:srgbClr>
                </a:solidFill>
                <a:ln w="808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908" name="Freeform: Shape 2907">
                  <a:extLst>
                    <a:ext uri="{FF2B5EF4-FFF2-40B4-BE49-F238E27FC236}">
                      <a16:creationId xmlns:a16="http://schemas.microsoft.com/office/drawing/2014/main" id="{BB931F0F-93D2-FAE3-E160-56734C897E01}"/>
                    </a:ext>
                  </a:extLst>
                </p:cNvPr>
                <p:cNvSpPr/>
                <p:nvPr/>
              </p:nvSpPr>
              <p:spPr>
                <a:xfrm>
                  <a:off x="7644845" y="5209451"/>
                  <a:ext cx="128169" cy="157780"/>
                </a:xfrm>
                <a:custGeom>
                  <a:avLst/>
                  <a:gdLst>
                    <a:gd name="connsiteX0" fmla="*/ 126638 w 128169"/>
                    <a:gd name="connsiteY0" fmla="*/ 850 h 157780"/>
                    <a:gd name="connsiteX1" fmla="*/ 76416 w 128169"/>
                    <a:gd name="connsiteY1" fmla="*/ 88515 h 157780"/>
                    <a:gd name="connsiteX2" fmla="*/ 1771 w 128169"/>
                    <a:gd name="connsiteY2" fmla="*/ 157015 h 157780"/>
                    <a:gd name="connsiteX3" fmla="*/ 47302 w 128169"/>
                    <a:gd name="connsiteY3" fmla="*/ 66437 h 157780"/>
                    <a:gd name="connsiteX4" fmla="*/ 126638 w 128169"/>
                    <a:gd name="connsiteY4" fmla="*/ 850 h 157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169" h="157780">
                      <a:moveTo>
                        <a:pt x="126638" y="850"/>
                      </a:moveTo>
                      <a:cubicBezTo>
                        <a:pt x="134725" y="6996"/>
                        <a:pt x="109736" y="44683"/>
                        <a:pt x="76416" y="88515"/>
                      </a:cubicBezTo>
                      <a:cubicBezTo>
                        <a:pt x="43177" y="132430"/>
                        <a:pt x="9858" y="163080"/>
                        <a:pt x="1771" y="157015"/>
                      </a:cubicBezTo>
                      <a:cubicBezTo>
                        <a:pt x="-6317" y="150868"/>
                        <a:pt x="14064" y="110270"/>
                        <a:pt x="47302" y="66437"/>
                      </a:cubicBezTo>
                      <a:cubicBezTo>
                        <a:pt x="80622" y="22443"/>
                        <a:pt x="118632" y="-5297"/>
                        <a:pt x="126638" y="850"/>
                      </a:cubicBezTo>
                      <a:close/>
                    </a:path>
                  </a:pathLst>
                </a:custGeom>
                <a:solidFill>
                  <a:srgbClr val="F4CFB3"/>
                </a:solidFill>
                <a:ln w="808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909" name="Freeform: Shape 2908">
                  <a:extLst>
                    <a:ext uri="{FF2B5EF4-FFF2-40B4-BE49-F238E27FC236}">
                      <a16:creationId xmlns:a16="http://schemas.microsoft.com/office/drawing/2014/main" id="{A34174B0-574A-DE49-FEC8-499B864DA2A8}"/>
                    </a:ext>
                  </a:extLst>
                </p:cNvPr>
                <p:cNvSpPr/>
                <p:nvPr/>
              </p:nvSpPr>
              <p:spPr>
                <a:xfrm>
                  <a:off x="4118896" y="3391394"/>
                  <a:ext cx="2000553" cy="1091738"/>
                </a:xfrm>
                <a:custGeom>
                  <a:avLst/>
                  <a:gdLst>
                    <a:gd name="connsiteX0" fmla="*/ 64834 w 2000553"/>
                    <a:gd name="connsiteY0" fmla="*/ 0 h 1091738"/>
                    <a:gd name="connsiteX1" fmla="*/ 1907436 w 2000553"/>
                    <a:gd name="connsiteY1" fmla="*/ 696718 h 1091738"/>
                    <a:gd name="connsiteX2" fmla="*/ 1885924 w 2000553"/>
                    <a:gd name="connsiteY2" fmla="*/ 1078113 h 1091738"/>
                    <a:gd name="connsiteX3" fmla="*/ 1864574 w 2000553"/>
                    <a:gd name="connsiteY3" fmla="*/ 1091376 h 1091738"/>
                    <a:gd name="connsiteX4" fmla="*/ 11458 w 2000553"/>
                    <a:gd name="connsiteY4" fmla="*/ 744271 h 1091738"/>
                    <a:gd name="connsiteX5" fmla="*/ 27228 w 2000553"/>
                    <a:gd name="connsiteY5" fmla="*/ 297692 h 1091738"/>
                    <a:gd name="connsiteX6" fmla="*/ 64915 w 2000553"/>
                    <a:gd name="connsiteY6" fmla="*/ 0 h 1091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000553" h="1091738">
                      <a:moveTo>
                        <a:pt x="64834" y="0"/>
                      </a:moveTo>
                      <a:cubicBezTo>
                        <a:pt x="64834" y="0"/>
                        <a:pt x="1480671" y="497609"/>
                        <a:pt x="1907436" y="696718"/>
                      </a:cubicBezTo>
                      <a:cubicBezTo>
                        <a:pt x="2069181" y="772172"/>
                        <a:pt x="1992595" y="978074"/>
                        <a:pt x="1885924" y="1078113"/>
                      </a:cubicBezTo>
                      <a:cubicBezTo>
                        <a:pt x="1879050" y="1082723"/>
                        <a:pt x="1874683" y="1093883"/>
                        <a:pt x="1864574" y="1091376"/>
                      </a:cubicBezTo>
                      <a:cubicBezTo>
                        <a:pt x="1410231" y="978074"/>
                        <a:pt x="11458" y="744271"/>
                        <a:pt x="11458" y="744271"/>
                      </a:cubicBezTo>
                      <a:cubicBezTo>
                        <a:pt x="11458" y="744271"/>
                        <a:pt x="-22832" y="476906"/>
                        <a:pt x="27228" y="297692"/>
                      </a:cubicBezTo>
                      <a:cubicBezTo>
                        <a:pt x="80766" y="106267"/>
                        <a:pt x="64915" y="0"/>
                        <a:pt x="64915" y="0"/>
                      </a:cubicBezTo>
                      <a:close/>
                    </a:path>
                  </a:pathLst>
                </a:custGeom>
                <a:solidFill>
                  <a:srgbClr val="F4CFB3"/>
                </a:solidFill>
                <a:ln w="808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910" name="Freeform: Shape 2909">
                  <a:extLst>
                    <a:ext uri="{FF2B5EF4-FFF2-40B4-BE49-F238E27FC236}">
                      <a16:creationId xmlns:a16="http://schemas.microsoft.com/office/drawing/2014/main" id="{DA2A222C-0D91-DDD4-3AF7-949657017C07}"/>
                    </a:ext>
                  </a:extLst>
                </p:cNvPr>
                <p:cNvSpPr/>
                <p:nvPr/>
              </p:nvSpPr>
              <p:spPr>
                <a:xfrm>
                  <a:off x="5840067" y="4095050"/>
                  <a:ext cx="1875128" cy="1271415"/>
                </a:xfrm>
                <a:custGeom>
                  <a:avLst/>
                  <a:gdLst>
                    <a:gd name="connsiteX0" fmla="*/ 218048 w 1875128"/>
                    <a:gd name="connsiteY0" fmla="*/ 8993 h 1271415"/>
                    <a:gd name="connsiteX1" fmla="*/ 1875128 w 1875128"/>
                    <a:gd name="connsiteY1" fmla="*/ 1197094 h 1271415"/>
                    <a:gd name="connsiteX2" fmla="*/ 1806549 w 1875128"/>
                    <a:gd name="connsiteY2" fmla="*/ 1271415 h 1271415"/>
                    <a:gd name="connsiteX3" fmla="*/ 68757 w 1875128"/>
                    <a:gd name="connsiteY3" fmla="*/ 352055 h 1271415"/>
                    <a:gd name="connsiteX4" fmla="*/ 14653 w 1875128"/>
                    <a:gd name="connsiteY4" fmla="*/ 121649 h 1271415"/>
                    <a:gd name="connsiteX5" fmla="*/ 218129 w 1875128"/>
                    <a:gd name="connsiteY5" fmla="*/ 8993 h 1271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875128" h="1271415">
                      <a:moveTo>
                        <a:pt x="218048" y="8993"/>
                      </a:moveTo>
                      <a:cubicBezTo>
                        <a:pt x="840525" y="296738"/>
                        <a:pt x="1875128" y="1197094"/>
                        <a:pt x="1875128" y="1197094"/>
                      </a:cubicBezTo>
                      <a:lnTo>
                        <a:pt x="1806549" y="1271415"/>
                      </a:lnTo>
                      <a:lnTo>
                        <a:pt x="68757" y="352055"/>
                      </a:lnTo>
                      <a:cubicBezTo>
                        <a:pt x="68757" y="352055"/>
                        <a:pt x="-38156" y="208749"/>
                        <a:pt x="14653" y="121649"/>
                      </a:cubicBezTo>
                      <a:cubicBezTo>
                        <a:pt x="78866" y="15625"/>
                        <a:pt x="159173" y="-18261"/>
                        <a:pt x="218129" y="8993"/>
                      </a:cubicBezTo>
                      <a:close/>
                    </a:path>
                  </a:pathLst>
                </a:custGeom>
                <a:solidFill>
                  <a:srgbClr val="F4CFB3"/>
                </a:solidFill>
                <a:ln w="808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911" name="Graphic 2898">
                <a:extLst>
                  <a:ext uri="{FF2B5EF4-FFF2-40B4-BE49-F238E27FC236}">
                    <a16:creationId xmlns:a16="http://schemas.microsoft.com/office/drawing/2014/main" id="{A28108FE-A94E-0121-BDD9-F7CED8D835B0}"/>
                  </a:ext>
                </a:extLst>
              </p:cNvPr>
              <p:cNvGrpSpPr/>
              <p:nvPr/>
            </p:nvGrpSpPr>
            <p:grpSpPr>
              <a:xfrm flipH="1">
                <a:off x="5989612" y="5443183"/>
                <a:ext cx="516036" cy="583142"/>
                <a:chOff x="1175390" y="3652732"/>
                <a:chExt cx="2920431" cy="3203164"/>
              </a:xfrm>
            </p:grpSpPr>
            <p:sp>
              <p:nvSpPr>
                <p:cNvPr id="2912" name="Freeform: Shape 2911">
                  <a:extLst>
                    <a:ext uri="{FF2B5EF4-FFF2-40B4-BE49-F238E27FC236}">
                      <a16:creationId xmlns:a16="http://schemas.microsoft.com/office/drawing/2014/main" id="{7EF3D501-5957-14FF-35CB-C49F9AA450F9}"/>
                    </a:ext>
                  </a:extLst>
                </p:cNvPr>
                <p:cNvSpPr/>
                <p:nvPr/>
              </p:nvSpPr>
              <p:spPr>
                <a:xfrm>
                  <a:off x="1175390" y="6466296"/>
                  <a:ext cx="268679" cy="389599"/>
                </a:xfrm>
                <a:custGeom>
                  <a:avLst/>
                  <a:gdLst>
                    <a:gd name="connsiteX0" fmla="*/ 111158 w 268679"/>
                    <a:gd name="connsiteY0" fmla="*/ 11359 h 389599"/>
                    <a:gd name="connsiteX1" fmla="*/ 4325 w 268679"/>
                    <a:gd name="connsiteY1" fmla="*/ 99348 h 389599"/>
                    <a:gd name="connsiteX2" fmla="*/ 108085 w 268679"/>
                    <a:gd name="connsiteY2" fmla="*/ 357979 h 389599"/>
                    <a:gd name="connsiteX3" fmla="*/ 268617 w 268679"/>
                    <a:gd name="connsiteY3" fmla="*/ 367360 h 389599"/>
                    <a:gd name="connsiteX4" fmla="*/ 177474 w 268679"/>
                    <a:gd name="connsiteY4" fmla="*/ 257697 h 389599"/>
                    <a:gd name="connsiteX5" fmla="*/ 172864 w 268679"/>
                    <a:gd name="connsiteY5" fmla="*/ 133396 h 389599"/>
                    <a:gd name="connsiteX6" fmla="*/ 155234 w 268679"/>
                    <a:gd name="connsiteY6" fmla="*/ 61904 h 389599"/>
                    <a:gd name="connsiteX7" fmla="*/ 111158 w 268679"/>
                    <a:gd name="connsiteY7" fmla="*/ 11359 h 389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8679" h="389599">
                      <a:moveTo>
                        <a:pt x="111158" y="11359"/>
                      </a:moveTo>
                      <a:cubicBezTo>
                        <a:pt x="36351" y="-23497"/>
                        <a:pt x="-15731" y="26402"/>
                        <a:pt x="4325" y="99348"/>
                      </a:cubicBezTo>
                      <a:cubicBezTo>
                        <a:pt x="13868" y="133962"/>
                        <a:pt x="21956" y="326682"/>
                        <a:pt x="108085" y="357979"/>
                      </a:cubicBezTo>
                      <a:cubicBezTo>
                        <a:pt x="203596" y="392674"/>
                        <a:pt x="259964" y="403106"/>
                        <a:pt x="268617" y="367360"/>
                      </a:cubicBezTo>
                      <a:cubicBezTo>
                        <a:pt x="271205" y="356685"/>
                        <a:pt x="192273" y="292391"/>
                        <a:pt x="177474" y="257697"/>
                      </a:cubicBezTo>
                      <a:cubicBezTo>
                        <a:pt x="162593" y="223084"/>
                        <a:pt x="174562" y="171487"/>
                        <a:pt x="172864" y="133396"/>
                      </a:cubicBezTo>
                      <a:cubicBezTo>
                        <a:pt x="171732" y="108811"/>
                        <a:pt x="160814" y="77351"/>
                        <a:pt x="155234" y="61904"/>
                      </a:cubicBezTo>
                      <a:cubicBezTo>
                        <a:pt x="147389" y="39584"/>
                        <a:pt x="125958" y="19204"/>
                        <a:pt x="111158" y="11359"/>
                      </a:cubicBezTo>
                      <a:close/>
                    </a:path>
                  </a:pathLst>
                </a:custGeom>
                <a:solidFill>
                  <a:srgbClr val="C31828">
                    <a:lumMod val="50000"/>
                  </a:srgbClr>
                </a:solidFill>
                <a:ln w="808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913" name="Freeform: Shape 2912">
                  <a:extLst>
                    <a:ext uri="{FF2B5EF4-FFF2-40B4-BE49-F238E27FC236}">
                      <a16:creationId xmlns:a16="http://schemas.microsoft.com/office/drawing/2014/main" id="{D4BC2C1D-E6F6-3DEE-A6B1-BF96B8F19F8A}"/>
                    </a:ext>
                  </a:extLst>
                </p:cNvPr>
                <p:cNvSpPr/>
                <p:nvPr/>
              </p:nvSpPr>
              <p:spPr>
                <a:xfrm>
                  <a:off x="1254931" y="6484316"/>
                  <a:ext cx="74173" cy="136532"/>
                </a:xfrm>
                <a:custGeom>
                  <a:avLst/>
                  <a:gdLst>
                    <a:gd name="connsiteX0" fmla="*/ 65422 w 74173"/>
                    <a:gd name="connsiteY0" fmla="*/ 135999 h 136532"/>
                    <a:gd name="connsiteX1" fmla="*/ 19972 w 74173"/>
                    <a:gd name="connsiteY1" fmla="*/ 68066 h 136532"/>
                    <a:gd name="connsiteX2" fmla="*/ 4687 w 74173"/>
                    <a:gd name="connsiteY2" fmla="*/ 942 h 136532"/>
                    <a:gd name="connsiteX3" fmla="*/ 60004 w 74173"/>
                    <a:gd name="connsiteY3" fmla="*/ 48171 h 136532"/>
                    <a:gd name="connsiteX4" fmla="*/ 65422 w 74173"/>
                    <a:gd name="connsiteY4" fmla="*/ 135918 h 136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3" h="136532">
                      <a:moveTo>
                        <a:pt x="65422" y="135999"/>
                      </a:moveTo>
                      <a:cubicBezTo>
                        <a:pt x="57092" y="141741"/>
                        <a:pt x="42131" y="99930"/>
                        <a:pt x="19972" y="68066"/>
                      </a:cubicBezTo>
                      <a:cubicBezTo>
                        <a:pt x="-2349" y="36202"/>
                        <a:pt x="-3562" y="6765"/>
                        <a:pt x="4687" y="942"/>
                      </a:cubicBezTo>
                      <a:cubicBezTo>
                        <a:pt x="13098" y="-4800"/>
                        <a:pt x="37764" y="16308"/>
                        <a:pt x="60004" y="48171"/>
                      </a:cubicBezTo>
                      <a:cubicBezTo>
                        <a:pt x="82163" y="79954"/>
                        <a:pt x="73752" y="130095"/>
                        <a:pt x="65422" y="135918"/>
                      </a:cubicBezTo>
                      <a:close/>
                    </a:path>
                  </a:pathLst>
                </a:custGeom>
                <a:solidFill>
                  <a:srgbClr val="F4CFB3"/>
                </a:solidFill>
                <a:ln w="808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914" name="Freeform: Shape 2913">
                  <a:extLst>
                    <a:ext uri="{FF2B5EF4-FFF2-40B4-BE49-F238E27FC236}">
                      <a16:creationId xmlns:a16="http://schemas.microsoft.com/office/drawing/2014/main" id="{027F238B-10BE-0207-38F6-0896E5127C69}"/>
                    </a:ext>
                  </a:extLst>
                </p:cNvPr>
                <p:cNvSpPr/>
                <p:nvPr/>
              </p:nvSpPr>
              <p:spPr>
                <a:xfrm>
                  <a:off x="2684629" y="3652732"/>
                  <a:ext cx="1411192" cy="1911195"/>
                </a:xfrm>
                <a:custGeom>
                  <a:avLst/>
                  <a:gdLst>
                    <a:gd name="connsiteX0" fmla="*/ 1411193 w 1411192"/>
                    <a:gd name="connsiteY0" fmla="*/ 182491 h 1911195"/>
                    <a:gd name="connsiteX1" fmla="*/ 361142 w 1411192"/>
                    <a:gd name="connsiteY1" fmla="*/ 1849761 h 1911195"/>
                    <a:gd name="connsiteX2" fmla="*/ 8861 w 1411192"/>
                    <a:gd name="connsiteY2" fmla="*/ 1725622 h 1911195"/>
                    <a:gd name="connsiteX3" fmla="*/ 1178 w 1411192"/>
                    <a:gd name="connsiteY3" fmla="*/ 1700470 h 1911195"/>
                    <a:gd name="connsiteX4" fmla="*/ 721835 w 1411192"/>
                    <a:gd name="connsiteY4" fmla="*/ 9666 h 1911195"/>
                    <a:gd name="connsiteX5" fmla="*/ 1140593 w 1411192"/>
                    <a:gd name="connsiteY5" fmla="*/ 64578 h 1911195"/>
                    <a:gd name="connsiteX6" fmla="*/ 1411112 w 1411192"/>
                    <a:gd name="connsiteY6" fmla="*/ 182572 h 191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11192" h="1911195">
                      <a:moveTo>
                        <a:pt x="1411193" y="182491"/>
                      </a:moveTo>
                      <a:cubicBezTo>
                        <a:pt x="1411193" y="182491"/>
                        <a:pt x="639749" y="1473704"/>
                        <a:pt x="361142" y="1849761"/>
                      </a:cubicBezTo>
                      <a:cubicBezTo>
                        <a:pt x="255442" y="1992259"/>
                        <a:pt x="79463" y="1859951"/>
                        <a:pt x="8861" y="1725622"/>
                      </a:cubicBezTo>
                      <a:cubicBezTo>
                        <a:pt x="6112" y="1717373"/>
                        <a:pt x="-3270" y="1710013"/>
                        <a:pt x="1178" y="1700470"/>
                      </a:cubicBezTo>
                      <a:cubicBezTo>
                        <a:pt x="205382" y="1273544"/>
                        <a:pt x="721835" y="9666"/>
                        <a:pt x="721835" y="9666"/>
                      </a:cubicBezTo>
                      <a:cubicBezTo>
                        <a:pt x="721835" y="9666"/>
                        <a:pt x="983943" y="-34086"/>
                        <a:pt x="1140593" y="64578"/>
                      </a:cubicBezTo>
                      <a:cubicBezTo>
                        <a:pt x="1308242" y="169955"/>
                        <a:pt x="1411112" y="182572"/>
                        <a:pt x="1411112" y="182572"/>
                      </a:cubicBezTo>
                      <a:close/>
                    </a:path>
                  </a:pathLst>
                </a:custGeom>
                <a:solidFill>
                  <a:srgbClr val="F4CFB3"/>
                </a:solidFill>
                <a:ln w="808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915" name="Freeform: Shape 2914">
                  <a:extLst>
                    <a:ext uri="{FF2B5EF4-FFF2-40B4-BE49-F238E27FC236}">
                      <a16:creationId xmlns:a16="http://schemas.microsoft.com/office/drawing/2014/main" id="{E0CE3E74-C8D0-15CF-FD79-441F9B39C123}"/>
                    </a:ext>
                  </a:extLst>
                </p:cNvPr>
                <p:cNvSpPr/>
                <p:nvPr/>
              </p:nvSpPr>
              <p:spPr>
                <a:xfrm>
                  <a:off x="1258162" y="5229624"/>
                  <a:ext cx="1800928" cy="1338204"/>
                </a:xfrm>
                <a:custGeom>
                  <a:avLst/>
                  <a:gdLst>
                    <a:gd name="connsiteX0" fmla="*/ 1766016 w 1800928"/>
                    <a:gd name="connsiteY0" fmla="*/ 301417 h 1338204"/>
                    <a:gd name="connsiteX1" fmla="*/ 57824 w 1800928"/>
                    <a:gd name="connsiteY1" fmla="*/ 1338204 h 1338204"/>
                    <a:gd name="connsiteX2" fmla="*/ 0 w 1800928"/>
                    <a:gd name="connsiteY2" fmla="*/ 1257170 h 1338204"/>
                    <a:gd name="connsiteX3" fmla="*/ 1528655 w 1800928"/>
                    <a:gd name="connsiteY3" fmla="*/ 8011 h 1338204"/>
                    <a:gd name="connsiteX4" fmla="*/ 1750488 w 1800928"/>
                    <a:gd name="connsiteY4" fmla="*/ 58718 h 1338204"/>
                    <a:gd name="connsiteX5" fmla="*/ 1766016 w 1800928"/>
                    <a:gd name="connsiteY5" fmla="*/ 301336 h 1338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800928" h="1338204">
                      <a:moveTo>
                        <a:pt x="1766016" y="301417"/>
                      </a:moveTo>
                      <a:cubicBezTo>
                        <a:pt x="1265010" y="763604"/>
                        <a:pt x="57824" y="1338204"/>
                        <a:pt x="57824" y="1338204"/>
                      </a:cubicBezTo>
                      <a:lnTo>
                        <a:pt x="0" y="1257170"/>
                      </a:lnTo>
                      <a:lnTo>
                        <a:pt x="1528655" y="8011"/>
                      </a:lnTo>
                      <a:cubicBezTo>
                        <a:pt x="1528655" y="8011"/>
                        <a:pt x="1696385" y="-29757"/>
                        <a:pt x="1750488" y="58718"/>
                      </a:cubicBezTo>
                      <a:cubicBezTo>
                        <a:pt x="1816561" y="166521"/>
                        <a:pt x="1813407" y="257584"/>
                        <a:pt x="1766016" y="301336"/>
                      </a:cubicBezTo>
                      <a:close/>
                    </a:path>
                  </a:pathLst>
                </a:custGeom>
                <a:solidFill>
                  <a:srgbClr val="F4CFB3"/>
                </a:solidFill>
                <a:ln w="808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sp>
            <p:nvSpPr>
              <p:cNvPr id="2916" name="Freeform: Shape 2915">
                <a:extLst>
                  <a:ext uri="{FF2B5EF4-FFF2-40B4-BE49-F238E27FC236}">
                    <a16:creationId xmlns:a16="http://schemas.microsoft.com/office/drawing/2014/main" id="{8E43314E-C5E2-587C-B609-AD88BFF18019}"/>
                  </a:ext>
                </a:extLst>
              </p:cNvPr>
              <p:cNvSpPr/>
              <p:nvPr/>
            </p:nvSpPr>
            <p:spPr>
              <a:xfrm flipH="1">
                <a:off x="5713185" y="5332553"/>
                <a:ext cx="495008" cy="327694"/>
              </a:xfrm>
              <a:custGeom>
                <a:avLst/>
                <a:gdLst>
                  <a:gd name="connsiteX0" fmla="*/ 1465331 w 2801428"/>
                  <a:gd name="connsiteY0" fmla="*/ 90786 h 1800006"/>
                  <a:gd name="connsiteX1" fmla="*/ 2801428 w 2801428"/>
                  <a:gd name="connsiteY1" fmla="*/ 832793 h 1800006"/>
                  <a:gd name="connsiteX2" fmla="*/ 1413330 w 2801428"/>
                  <a:gd name="connsiteY2" fmla="*/ 1699586 h 1800006"/>
                  <a:gd name="connsiteX3" fmla="*/ 0 w 2801428"/>
                  <a:gd name="connsiteY3" fmla="*/ 1781914 h 1800006"/>
                  <a:gd name="connsiteX4" fmla="*/ 411480 w 2801428"/>
                  <a:gd name="connsiteY4" fmla="*/ 269919 h 1800006"/>
                  <a:gd name="connsiteX5" fmla="*/ 1465331 w 2801428"/>
                  <a:gd name="connsiteY5" fmla="*/ 90867 h 1800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01428" h="1800006">
                    <a:moveTo>
                      <a:pt x="1465331" y="90786"/>
                    </a:moveTo>
                    <a:cubicBezTo>
                      <a:pt x="1465331" y="90786"/>
                      <a:pt x="2006774" y="531947"/>
                      <a:pt x="2801428" y="832793"/>
                    </a:cubicBezTo>
                    <a:cubicBezTo>
                      <a:pt x="2801428" y="832793"/>
                      <a:pt x="2417607" y="1465864"/>
                      <a:pt x="1413330" y="1699586"/>
                    </a:cubicBezTo>
                    <a:cubicBezTo>
                      <a:pt x="734324" y="1857530"/>
                      <a:pt x="0" y="1781914"/>
                      <a:pt x="0" y="1781914"/>
                    </a:cubicBezTo>
                    <a:cubicBezTo>
                      <a:pt x="0" y="1781914"/>
                      <a:pt x="52891" y="827213"/>
                      <a:pt x="411480" y="269919"/>
                    </a:cubicBezTo>
                    <a:cubicBezTo>
                      <a:pt x="411480" y="269919"/>
                      <a:pt x="1162140" y="-190003"/>
                      <a:pt x="1465331" y="90867"/>
                    </a:cubicBezTo>
                    <a:close/>
                  </a:path>
                </a:pathLst>
              </a:custGeom>
              <a:solidFill>
                <a:srgbClr val="C31828">
                  <a:lumMod val="75000"/>
                </a:srgbClr>
              </a:solidFill>
              <a:ln w="808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grpSp>
          <p:nvGrpSpPr>
            <p:cNvPr id="3137" name="Group 3136">
              <a:extLst>
                <a:ext uri="{FF2B5EF4-FFF2-40B4-BE49-F238E27FC236}">
                  <a16:creationId xmlns:a16="http://schemas.microsoft.com/office/drawing/2014/main" id="{D9B65507-6D84-C910-1510-D042F870428C}"/>
                </a:ext>
              </a:extLst>
            </p:cNvPr>
            <p:cNvGrpSpPr/>
            <p:nvPr/>
          </p:nvGrpSpPr>
          <p:grpSpPr>
            <a:xfrm>
              <a:off x="5699041" y="4778190"/>
              <a:ext cx="724006" cy="656579"/>
              <a:chOff x="5699041" y="4778190"/>
              <a:chExt cx="724006" cy="656579"/>
            </a:xfrm>
          </p:grpSpPr>
          <p:grpSp>
            <p:nvGrpSpPr>
              <p:cNvPr id="3135" name="Group 3134">
                <a:extLst>
                  <a:ext uri="{FF2B5EF4-FFF2-40B4-BE49-F238E27FC236}">
                    <a16:creationId xmlns:a16="http://schemas.microsoft.com/office/drawing/2014/main" id="{F9ACFF8C-59D8-B809-75A5-4C50D8E5F619}"/>
                  </a:ext>
                </a:extLst>
              </p:cNvPr>
              <p:cNvGrpSpPr/>
              <p:nvPr/>
            </p:nvGrpSpPr>
            <p:grpSpPr>
              <a:xfrm>
                <a:off x="5699041" y="4909536"/>
                <a:ext cx="519977" cy="502494"/>
                <a:chOff x="5699041" y="4909536"/>
                <a:chExt cx="519977" cy="502494"/>
              </a:xfrm>
            </p:grpSpPr>
            <p:grpSp>
              <p:nvGrpSpPr>
                <p:cNvPr id="3127" name="Group 3126">
                  <a:extLst>
                    <a:ext uri="{FF2B5EF4-FFF2-40B4-BE49-F238E27FC236}">
                      <a16:creationId xmlns:a16="http://schemas.microsoft.com/office/drawing/2014/main" id="{31C63BA7-0A3A-13FE-C2AD-C6B1D57779CA}"/>
                    </a:ext>
                  </a:extLst>
                </p:cNvPr>
                <p:cNvGrpSpPr/>
                <p:nvPr/>
              </p:nvGrpSpPr>
              <p:grpSpPr>
                <a:xfrm>
                  <a:off x="5699041" y="4909536"/>
                  <a:ext cx="443303" cy="167001"/>
                  <a:chOff x="5699041" y="4909536"/>
                  <a:chExt cx="443303" cy="167001"/>
                </a:xfrm>
              </p:grpSpPr>
              <p:sp>
                <p:nvSpPr>
                  <p:cNvPr id="3104" name="Freeform: Shape 3103">
                    <a:extLst>
                      <a:ext uri="{FF2B5EF4-FFF2-40B4-BE49-F238E27FC236}">
                        <a16:creationId xmlns:a16="http://schemas.microsoft.com/office/drawing/2014/main" id="{CAB12031-712D-B6BB-ADCF-C86979B862BA}"/>
                      </a:ext>
                    </a:extLst>
                  </p:cNvPr>
                  <p:cNvSpPr/>
                  <p:nvPr/>
                </p:nvSpPr>
                <p:spPr>
                  <a:xfrm flipH="1">
                    <a:off x="5699041" y="4909536"/>
                    <a:ext cx="413950" cy="163674"/>
                  </a:xfrm>
                  <a:custGeom>
                    <a:avLst/>
                    <a:gdLst>
                      <a:gd name="connsiteX0" fmla="*/ 396049 w 413950"/>
                      <a:gd name="connsiteY0" fmla="*/ 387 h 163674"/>
                      <a:gd name="connsiteX1" fmla="*/ 396021 w 413950"/>
                      <a:gd name="connsiteY1" fmla="*/ 387 h 163674"/>
                      <a:gd name="connsiteX2" fmla="*/ 396678 w 413950"/>
                      <a:gd name="connsiteY2" fmla="*/ 12945 h 163674"/>
                      <a:gd name="connsiteX3" fmla="*/ 389204 w 413950"/>
                      <a:gd name="connsiteY3" fmla="*/ 15272 h 163674"/>
                      <a:gd name="connsiteX4" fmla="*/ 392119 w 413950"/>
                      <a:gd name="connsiteY4" fmla="*/ 1402 h 163674"/>
                      <a:gd name="connsiteX5" fmla="*/ 387818 w 413950"/>
                      <a:gd name="connsiteY5" fmla="*/ 1064 h 163674"/>
                      <a:gd name="connsiteX6" fmla="*/ 377415 w 413950"/>
                      <a:gd name="connsiteY6" fmla="*/ 15198 h 163674"/>
                      <a:gd name="connsiteX7" fmla="*/ 376858 w 413950"/>
                      <a:gd name="connsiteY7" fmla="*/ 24930 h 163674"/>
                      <a:gd name="connsiteX8" fmla="*/ 360738 w 413950"/>
                      <a:gd name="connsiteY8" fmla="*/ 34574 h 163674"/>
                      <a:gd name="connsiteX9" fmla="*/ 236354 w 413950"/>
                      <a:gd name="connsiteY9" fmla="*/ 109370 h 163674"/>
                      <a:gd name="connsiteX10" fmla="*/ 207882 w 413950"/>
                      <a:gd name="connsiteY10" fmla="*/ 126262 h 163674"/>
                      <a:gd name="connsiteX11" fmla="*/ 100531 w 413950"/>
                      <a:gd name="connsiteY11" fmla="*/ 100458 h 163674"/>
                      <a:gd name="connsiteX12" fmla="*/ 24493 w 413950"/>
                      <a:gd name="connsiteY12" fmla="*/ 87238 h 163674"/>
                      <a:gd name="connsiteX13" fmla="*/ 6474 w 413950"/>
                      <a:gd name="connsiteY13" fmla="*/ 112842 h 163674"/>
                      <a:gd name="connsiteX14" fmla="*/ 205005 w 413950"/>
                      <a:gd name="connsiteY14" fmla="*/ 163401 h 163674"/>
                      <a:gd name="connsiteX15" fmla="*/ 233807 w 413950"/>
                      <a:gd name="connsiteY15" fmla="*/ 150912 h 163674"/>
                      <a:gd name="connsiteX16" fmla="*/ 234880 w 413950"/>
                      <a:gd name="connsiteY16" fmla="*/ 148639 h 163674"/>
                      <a:gd name="connsiteX17" fmla="*/ 240510 w 413950"/>
                      <a:gd name="connsiteY17" fmla="*/ 146107 h 163674"/>
                      <a:gd name="connsiteX18" fmla="*/ 372899 w 413950"/>
                      <a:gd name="connsiteY18" fmla="*/ 50607 h 163674"/>
                      <a:gd name="connsiteX19" fmla="*/ 387575 w 413950"/>
                      <a:gd name="connsiteY19" fmla="*/ 41037 h 163674"/>
                      <a:gd name="connsiteX20" fmla="*/ 410539 w 413950"/>
                      <a:gd name="connsiteY20" fmla="*/ 22810 h 163674"/>
                      <a:gd name="connsiteX21" fmla="*/ 396049 w 413950"/>
                      <a:gd name="connsiteY21" fmla="*/ 387 h 16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413950" h="163674">
                        <a:moveTo>
                          <a:pt x="396049" y="387"/>
                        </a:moveTo>
                        <a:lnTo>
                          <a:pt x="396021" y="387"/>
                        </a:lnTo>
                        <a:cubicBezTo>
                          <a:pt x="394263" y="2507"/>
                          <a:pt x="399565" y="12253"/>
                          <a:pt x="396678" y="12945"/>
                        </a:cubicBezTo>
                        <a:cubicBezTo>
                          <a:pt x="393934" y="13593"/>
                          <a:pt x="391448" y="14403"/>
                          <a:pt x="389204" y="15272"/>
                        </a:cubicBezTo>
                        <a:cubicBezTo>
                          <a:pt x="390276" y="11709"/>
                          <a:pt x="394020" y="5407"/>
                          <a:pt x="392119" y="1402"/>
                        </a:cubicBezTo>
                        <a:cubicBezTo>
                          <a:pt x="391105" y="-718"/>
                          <a:pt x="388761" y="-99"/>
                          <a:pt x="387818" y="1064"/>
                        </a:cubicBezTo>
                        <a:cubicBezTo>
                          <a:pt x="385374" y="4156"/>
                          <a:pt x="379230" y="11767"/>
                          <a:pt x="377415" y="15198"/>
                        </a:cubicBezTo>
                        <a:cubicBezTo>
                          <a:pt x="375714" y="18363"/>
                          <a:pt x="376300" y="22501"/>
                          <a:pt x="376858" y="24930"/>
                        </a:cubicBezTo>
                        <a:cubicBezTo>
                          <a:pt x="376872" y="25063"/>
                          <a:pt x="366869" y="30966"/>
                          <a:pt x="360738" y="34574"/>
                        </a:cubicBezTo>
                        <a:cubicBezTo>
                          <a:pt x="326517" y="53887"/>
                          <a:pt x="272353" y="87536"/>
                          <a:pt x="236354" y="109370"/>
                        </a:cubicBezTo>
                        <a:lnTo>
                          <a:pt x="207882" y="126262"/>
                        </a:lnTo>
                        <a:lnTo>
                          <a:pt x="100531" y="100458"/>
                        </a:lnTo>
                        <a:cubicBezTo>
                          <a:pt x="64852" y="91968"/>
                          <a:pt x="35061" y="85736"/>
                          <a:pt x="24493" y="87238"/>
                        </a:cubicBezTo>
                        <a:cubicBezTo>
                          <a:pt x="3358" y="90256"/>
                          <a:pt x="-7960" y="87989"/>
                          <a:pt x="6474" y="112842"/>
                        </a:cubicBezTo>
                        <a:cubicBezTo>
                          <a:pt x="6474" y="112842"/>
                          <a:pt x="107118" y="168009"/>
                          <a:pt x="205005" y="163401"/>
                        </a:cubicBezTo>
                        <a:cubicBezTo>
                          <a:pt x="205005" y="163401"/>
                          <a:pt x="223632" y="158089"/>
                          <a:pt x="233807" y="150912"/>
                        </a:cubicBezTo>
                        <a:lnTo>
                          <a:pt x="234880" y="148639"/>
                        </a:lnTo>
                        <a:lnTo>
                          <a:pt x="240510" y="146107"/>
                        </a:lnTo>
                        <a:cubicBezTo>
                          <a:pt x="275121" y="126234"/>
                          <a:pt x="372899" y="50607"/>
                          <a:pt x="372899" y="50607"/>
                        </a:cubicBezTo>
                        <a:lnTo>
                          <a:pt x="387575" y="41037"/>
                        </a:lnTo>
                        <a:cubicBezTo>
                          <a:pt x="395721" y="37415"/>
                          <a:pt x="408825" y="25416"/>
                          <a:pt x="410539" y="22810"/>
                        </a:cubicBezTo>
                        <a:cubicBezTo>
                          <a:pt x="423014" y="3964"/>
                          <a:pt x="397364" y="-1174"/>
                          <a:pt x="396049" y="387"/>
                        </a:cubicBezTo>
                        <a:close/>
                      </a:path>
                    </a:pathLst>
                  </a:custGeom>
                  <a:solidFill>
                    <a:srgbClr val="F4CFB3"/>
                  </a:solidFill>
                  <a:ln w="808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905" name="Freeform: Shape 2904">
                    <a:extLst>
                      <a:ext uri="{FF2B5EF4-FFF2-40B4-BE49-F238E27FC236}">
                        <a16:creationId xmlns:a16="http://schemas.microsoft.com/office/drawing/2014/main" id="{AF7D1288-F3C4-03BB-69B1-89CDFBAC1B9C}"/>
                      </a:ext>
                    </a:extLst>
                  </p:cNvPr>
                  <p:cNvSpPr/>
                  <p:nvPr/>
                </p:nvSpPr>
                <p:spPr>
                  <a:xfrm flipH="1">
                    <a:off x="5899846" y="4967225"/>
                    <a:ext cx="242498" cy="109312"/>
                  </a:xfrm>
                  <a:custGeom>
                    <a:avLst/>
                    <a:gdLst>
                      <a:gd name="connsiteX0" fmla="*/ 0 w 1372381"/>
                      <a:gd name="connsiteY0" fmla="*/ 135300 h 600444"/>
                      <a:gd name="connsiteX1" fmla="*/ 1344427 w 1372381"/>
                      <a:gd name="connsiteY1" fmla="*/ 586974 h 600444"/>
                      <a:gd name="connsiteX2" fmla="*/ 1312806 w 1372381"/>
                      <a:gd name="connsiteY2" fmla="*/ 370478 h 600444"/>
                      <a:gd name="connsiteX3" fmla="*/ 342981 w 1372381"/>
                      <a:gd name="connsiteY3" fmla="*/ 0 h 600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72381" h="600444">
                        <a:moveTo>
                          <a:pt x="0" y="135300"/>
                        </a:moveTo>
                        <a:cubicBezTo>
                          <a:pt x="278768" y="573872"/>
                          <a:pt x="1183248" y="634203"/>
                          <a:pt x="1344427" y="586974"/>
                        </a:cubicBezTo>
                        <a:cubicBezTo>
                          <a:pt x="1380820" y="487177"/>
                          <a:pt x="1392223" y="482486"/>
                          <a:pt x="1312806" y="370478"/>
                        </a:cubicBezTo>
                        <a:cubicBezTo>
                          <a:pt x="1223361" y="345973"/>
                          <a:pt x="543060" y="185926"/>
                          <a:pt x="342981" y="0"/>
                        </a:cubicBezTo>
                      </a:path>
                    </a:pathLst>
                  </a:custGeom>
                  <a:solidFill>
                    <a:srgbClr val="C31828">
                      <a:lumMod val="75000"/>
                    </a:srgbClr>
                  </a:solidFill>
                  <a:ln w="808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  <p:grpSp>
              <p:nvGrpSpPr>
                <p:cNvPr id="3133" name="Group 3132">
                  <a:extLst>
                    <a:ext uri="{FF2B5EF4-FFF2-40B4-BE49-F238E27FC236}">
                      <a16:creationId xmlns:a16="http://schemas.microsoft.com/office/drawing/2014/main" id="{9F0F1E40-B084-1738-3703-7EB134642812}"/>
                    </a:ext>
                  </a:extLst>
                </p:cNvPr>
                <p:cNvGrpSpPr/>
                <p:nvPr/>
              </p:nvGrpSpPr>
              <p:grpSpPr>
                <a:xfrm>
                  <a:off x="5935842" y="4959211"/>
                  <a:ext cx="283176" cy="452819"/>
                  <a:chOff x="5935842" y="4959211"/>
                  <a:chExt cx="283176" cy="452819"/>
                </a:xfrm>
              </p:grpSpPr>
              <p:sp>
                <p:nvSpPr>
                  <p:cNvPr id="2917" name="Freeform: Shape 2916">
                    <a:extLst>
                      <a:ext uri="{FF2B5EF4-FFF2-40B4-BE49-F238E27FC236}">
                        <a16:creationId xmlns:a16="http://schemas.microsoft.com/office/drawing/2014/main" id="{8D2A4D46-CA54-91C2-C29A-34966D1E8585}"/>
                      </a:ext>
                    </a:extLst>
                  </p:cNvPr>
                  <p:cNvSpPr/>
                  <p:nvPr/>
                </p:nvSpPr>
                <p:spPr>
                  <a:xfrm flipH="1">
                    <a:off x="5941806" y="4959555"/>
                    <a:ext cx="277212" cy="452475"/>
                  </a:xfrm>
                  <a:custGeom>
                    <a:avLst/>
                    <a:gdLst>
                      <a:gd name="connsiteX0" fmla="*/ 455756 w 1568840"/>
                      <a:gd name="connsiteY0" fmla="*/ 2445991 h 2485420"/>
                      <a:gd name="connsiteX1" fmla="*/ 445404 w 1568840"/>
                      <a:gd name="connsiteY1" fmla="*/ 1771837 h 2485420"/>
                      <a:gd name="connsiteX2" fmla="*/ 47187 w 1568840"/>
                      <a:gd name="connsiteY2" fmla="*/ 596757 h 2485420"/>
                      <a:gd name="connsiteX3" fmla="*/ 28667 w 1568840"/>
                      <a:gd name="connsiteY3" fmla="*/ 195548 h 2485420"/>
                      <a:gd name="connsiteX4" fmla="*/ 479209 w 1568840"/>
                      <a:gd name="connsiteY4" fmla="*/ 2667 h 2485420"/>
                      <a:gd name="connsiteX5" fmla="*/ 1161208 w 1568840"/>
                      <a:gd name="connsiteY5" fmla="*/ 576458 h 2485420"/>
                      <a:gd name="connsiteX6" fmla="*/ 1294810 w 1568840"/>
                      <a:gd name="connsiteY6" fmla="*/ 1577904 h 2485420"/>
                      <a:gd name="connsiteX7" fmla="*/ 1568159 w 1568840"/>
                      <a:gd name="connsiteY7" fmla="*/ 2187199 h 2485420"/>
                      <a:gd name="connsiteX8" fmla="*/ 455756 w 1568840"/>
                      <a:gd name="connsiteY8" fmla="*/ 2446072 h 2485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68840" h="2485420">
                        <a:moveTo>
                          <a:pt x="455756" y="2445991"/>
                        </a:moveTo>
                        <a:cubicBezTo>
                          <a:pt x="414026" y="2266454"/>
                          <a:pt x="502500" y="2007661"/>
                          <a:pt x="445404" y="1771837"/>
                        </a:cubicBezTo>
                        <a:cubicBezTo>
                          <a:pt x="338410" y="1329463"/>
                          <a:pt x="105577" y="880216"/>
                          <a:pt x="47187" y="596757"/>
                        </a:cubicBezTo>
                        <a:cubicBezTo>
                          <a:pt x="13949" y="435982"/>
                          <a:pt x="-29804" y="303917"/>
                          <a:pt x="28667" y="195548"/>
                        </a:cubicBezTo>
                        <a:cubicBezTo>
                          <a:pt x="78081" y="103838"/>
                          <a:pt x="215645" y="63968"/>
                          <a:pt x="479209" y="2667"/>
                        </a:cubicBezTo>
                        <a:cubicBezTo>
                          <a:pt x="1051949" y="-40600"/>
                          <a:pt x="1133145" y="455230"/>
                          <a:pt x="1161208" y="576458"/>
                        </a:cubicBezTo>
                        <a:cubicBezTo>
                          <a:pt x="1228737" y="843742"/>
                          <a:pt x="1209812" y="1167394"/>
                          <a:pt x="1294810" y="1577904"/>
                        </a:cubicBezTo>
                        <a:cubicBezTo>
                          <a:pt x="1344061" y="1815346"/>
                          <a:pt x="1527157" y="2010896"/>
                          <a:pt x="1568159" y="2187199"/>
                        </a:cubicBezTo>
                        <a:cubicBezTo>
                          <a:pt x="1600265" y="2325329"/>
                          <a:pt x="487943" y="2584121"/>
                          <a:pt x="455756" y="2446072"/>
                        </a:cubicBezTo>
                        <a:close/>
                      </a:path>
                    </a:pathLst>
                  </a:custGeom>
                  <a:solidFill>
                    <a:srgbClr val="C31828">
                      <a:lumMod val="60000"/>
                      <a:lumOff val="40000"/>
                    </a:srgbClr>
                  </a:solidFill>
                  <a:ln w="808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918" name="Freeform: Shape 2917">
                    <a:extLst>
                      <a:ext uri="{FF2B5EF4-FFF2-40B4-BE49-F238E27FC236}">
                        <a16:creationId xmlns:a16="http://schemas.microsoft.com/office/drawing/2014/main" id="{A4A1B539-2E21-88BF-F418-96053DA34C6B}"/>
                      </a:ext>
                    </a:extLst>
                  </p:cNvPr>
                  <p:cNvSpPr/>
                  <p:nvPr/>
                </p:nvSpPr>
                <p:spPr>
                  <a:xfrm flipH="1">
                    <a:off x="5935842" y="4959211"/>
                    <a:ext cx="203073" cy="405403"/>
                  </a:xfrm>
                  <a:custGeom>
                    <a:avLst/>
                    <a:gdLst>
                      <a:gd name="connsiteX0" fmla="*/ 850295 w 1149261"/>
                      <a:gd name="connsiteY0" fmla="*/ 1576155 h 2226856"/>
                      <a:gd name="connsiteX1" fmla="*/ 712407 w 1149261"/>
                      <a:gd name="connsiteY1" fmla="*/ 577135 h 2226856"/>
                      <a:gd name="connsiteX2" fmla="*/ 25879 w 1149261"/>
                      <a:gd name="connsiteY2" fmla="*/ 4476 h 2226856"/>
                      <a:gd name="connsiteX3" fmla="*/ 0 w 1149261"/>
                      <a:gd name="connsiteY3" fmla="*/ 10542 h 2226856"/>
                      <a:gd name="connsiteX4" fmla="*/ 5661 w 1149261"/>
                      <a:gd name="connsiteY4" fmla="*/ 34642 h 2226856"/>
                      <a:gd name="connsiteX5" fmla="*/ 9705 w 1149261"/>
                      <a:gd name="connsiteY5" fmla="*/ 33671 h 2226856"/>
                      <a:gd name="connsiteX6" fmla="*/ 691784 w 1149261"/>
                      <a:gd name="connsiteY6" fmla="*/ 607382 h 2226856"/>
                      <a:gd name="connsiteX7" fmla="*/ 825467 w 1149261"/>
                      <a:gd name="connsiteY7" fmla="*/ 1608909 h 2226856"/>
                      <a:gd name="connsiteX8" fmla="*/ 1098655 w 1149261"/>
                      <a:gd name="connsiteY8" fmla="*/ 2218203 h 2226856"/>
                      <a:gd name="connsiteX9" fmla="*/ 1099140 w 1149261"/>
                      <a:gd name="connsiteY9" fmla="*/ 2226856 h 2226856"/>
                      <a:gd name="connsiteX10" fmla="*/ 1149119 w 1149261"/>
                      <a:gd name="connsiteY10" fmla="*/ 2201220 h 2226856"/>
                      <a:gd name="connsiteX11" fmla="*/ 850376 w 1149261"/>
                      <a:gd name="connsiteY11" fmla="*/ 1576074 h 22268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49261" h="2226856">
                        <a:moveTo>
                          <a:pt x="850295" y="1576155"/>
                        </a:moveTo>
                        <a:cubicBezTo>
                          <a:pt x="765217" y="1165565"/>
                          <a:pt x="779855" y="844581"/>
                          <a:pt x="712407" y="577135"/>
                        </a:cubicBezTo>
                        <a:cubicBezTo>
                          <a:pt x="684344" y="455988"/>
                          <a:pt x="611802" y="-52782"/>
                          <a:pt x="25879" y="4476"/>
                        </a:cubicBezTo>
                        <a:cubicBezTo>
                          <a:pt x="17145" y="6498"/>
                          <a:pt x="8572" y="8520"/>
                          <a:pt x="0" y="10542"/>
                        </a:cubicBezTo>
                        <a:lnTo>
                          <a:pt x="5661" y="34642"/>
                        </a:lnTo>
                        <a:cubicBezTo>
                          <a:pt x="7117" y="34318"/>
                          <a:pt x="8330" y="33995"/>
                          <a:pt x="9705" y="33671"/>
                        </a:cubicBezTo>
                        <a:cubicBezTo>
                          <a:pt x="582445" y="-9596"/>
                          <a:pt x="663722" y="486154"/>
                          <a:pt x="691784" y="607382"/>
                        </a:cubicBezTo>
                        <a:cubicBezTo>
                          <a:pt x="759394" y="874747"/>
                          <a:pt x="740470" y="1198399"/>
                          <a:pt x="825467" y="1608909"/>
                        </a:cubicBezTo>
                        <a:cubicBezTo>
                          <a:pt x="874557" y="1846512"/>
                          <a:pt x="1057733" y="2041981"/>
                          <a:pt x="1098655" y="2218203"/>
                        </a:cubicBezTo>
                        <a:cubicBezTo>
                          <a:pt x="1099383" y="2221114"/>
                          <a:pt x="1099463" y="2223945"/>
                          <a:pt x="1099140" y="2226856"/>
                        </a:cubicBezTo>
                        <a:cubicBezTo>
                          <a:pt x="1111756" y="2213593"/>
                          <a:pt x="1151950" y="2213027"/>
                          <a:pt x="1149119" y="2201220"/>
                        </a:cubicBezTo>
                        <a:cubicBezTo>
                          <a:pt x="1108198" y="2024837"/>
                          <a:pt x="899546" y="1813597"/>
                          <a:pt x="850376" y="1576074"/>
                        </a:cubicBezTo>
                        <a:close/>
                      </a:path>
                    </a:pathLst>
                  </a:custGeom>
                  <a:solidFill>
                    <a:srgbClr val="C31828">
                      <a:lumMod val="75000"/>
                    </a:srgbClr>
                  </a:solidFill>
                  <a:ln w="808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3124" name="Group 3123">
                    <a:extLst>
                      <a:ext uri="{FF2B5EF4-FFF2-40B4-BE49-F238E27FC236}">
                        <a16:creationId xmlns:a16="http://schemas.microsoft.com/office/drawing/2014/main" id="{082C3881-2304-8263-8EC4-15E1538C83CD}"/>
                      </a:ext>
                    </a:extLst>
                  </p:cNvPr>
                  <p:cNvGrpSpPr/>
                  <p:nvPr/>
                </p:nvGrpSpPr>
                <p:grpSpPr>
                  <a:xfrm>
                    <a:off x="6072366" y="4959790"/>
                    <a:ext cx="91485" cy="58156"/>
                    <a:chOff x="6072366" y="4959790"/>
                    <a:chExt cx="91485" cy="58156"/>
                  </a:xfrm>
                </p:grpSpPr>
                <p:sp>
                  <p:nvSpPr>
                    <p:cNvPr id="2927" name="Freeform: Shape 2926">
                      <a:extLst>
                        <a:ext uri="{FF2B5EF4-FFF2-40B4-BE49-F238E27FC236}">
                          <a16:creationId xmlns:a16="http://schemas.microsoft.com/office/drawing/2014/main" id="{990A7827-E9C4-2F03-4D50-D4E8D5396650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6089457" y="4964295"/>
                      <a:ext cx="74394" cy="53651"/>
                    </a:xfrm>
                    <a:custGeom>
                      <a:avLst/>
                      <a:gdLst>
                        <a:gd name="connsiteX0" fmla="*/ 388674 w 421022"/>
                        <a:gd name="connsiteY0" fmla="*/ 294700 h 294699"/>
                        <a:gd name="connsiteX1" fmla="*/ 12454 w 421022"/>
                        <a:gd name="connsiteY1" fmla="*/ 53699 h 294699"/>
                        <a:gd name="connsiteX2" fmla="*/ 0 w 421022"/>
                        <a:gd name="connsiteY2" fmla="*/ 0 h 294699"/>
                        <a:gd name="connsiteX3" fmla="*/ 421023 w 421022"/>
                        <a:gd name="connsiteY3" fmla="*/ 179376 h 294699"/>
                        <a:gd name="connsiteX4" fmla="*/ 388674 w 421022"/>
                        <a:gd name="connsiteY4" fmla="*/ 294700 h 2946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1022" h="294699">
                          <a:moveTo>
                            <a:pt x="388674" y="294700"/>
                          </a:moveTo>
                          <a:lnTo>
                            <a:pt x="12454" y="53699"/>
                          </a:lnTo>
                          <a:lnTo>
                            <a:pt x="0" y="0"/>
                          </a:lnTo>
                          <a:lnTo>
                            <a:pt x="421023" y="179376"/>
                          </a:lnTo>
                          <a:lnTo>
                            <a:pt x="388674" y="294700"/>
                          </a:lnTo>
                          <a:close/>
                        </a:path>
                      </a:pathLst>
                    </a:custGeom>
                    <a:solidFill>
                      <a:srgbClr val="C31828">
                        <a:lumMod val="75000"/>
                      </a:srgbClr>
                    </a:solidFill>
                    <a:ln w="808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928" name="Freeform: Shape 2927">
                      <a:extLst>
                        <a:ext uri="{FF2B5EF4-FFF2-40B4-BE49-F238E27FC236}">
                          <a16:creationId xmlns:a16="http://schemas.microsoft.com/office/drawing/2014/main" id="{4D785D16-168B-8B9B-CAF6-3DBF4CA39B76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6072366" y="4959790"/>
                      <a:ext cx="41641" cy="31978"/>
                    </a:xfrm>
                    <a:custGeom>
                      <a:avLst/>
                      <a:gdLst>
                        <a:gd name="connsiteX0" fmla="*/ 235663 w 235662"/>
                        <a:gd name="connsiteY0" fmla="*/ 175655 h 175655"/>
                        <a:gd name="connsiteX1" fmla="*/ 129154 w 235662"/>
                        <a:gd name="connsiteY1" fmla="*/ 170884 h 175655"/>
                        <a:gd name="connsiteX2" fmla="*/ 0 w 235662"/>
                        <a:gd name="connsiteY2" fmla="*/ 0 h 175655"/>
                        <a:gd name="connsiteX3" fmla="*/ 235663 w 235662"/>
                        <a:gd name="connsiteY3" fmla="*/ 175655 h 17565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235662" h="175655">
                          <a:moveTo>
                            <a:pt x="235663" y="175655"/>
                          </a:moveTo>
                          <a:lnTo>
                            <a:pt x="129154" y="170884"/>
                          </a:lnTo>
                          <a:lnTo>
                            <a:pt x="0" y="0"/>
                          </a:lnTo>
                          <a:lnTo>
                            <a:pt x="235663" y="175655"/>
                          </a:lnTo>
                          <a:close/>
                        </a:path>
                      </a:pathLst>
                    </a:custGeom>
                    <a:solidFill>
                      <a:srgbClr val="C31828">
                        <a:lumMod val="75000"/>
                      </a:srgbClr>
                    </a:solidFill>
                    <a:ln w="808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</p:grpSp>
          </p:grpSp>
          <p:grpSp>
            <p:nvGrpSpPr>
              <p:cNvPr id="3131" name="Group 3130">
                <a:extLst>
                  <a:ext uri="{FF2B5EF4-FFF2-40B4-BE49-F238E27FC236}">
                    <a16:creationId xmlns:a16="http://schemas.microsoft.com/office/drawing/2014/main" id="{B15128FC-0C44-20EF-BA7F-14F870897B29}"/>
                  </a:ext>
                </a:extLst>
              </p:cNvPr>
              <p:cNvGrpSpPr/>
              <p:nvPr/>
            </p:nvGrpSpPr>
            <p:grpSpPr>
              <a:xfrm>
                <a:off x="6074024" y="4778190"/>
                <a:ext cx="257750" cy="206541"/>
                <a:chOff x="6074024" y="4778190"/>
                <a:chExt cx="257750" cy="206541"/>
              </a:xfrm>
            </p:grpSpPr>
            <p:sp>
              <p:nvSpPr>
                <p:cNvPr id="2921" name="Freeform: Shape 2920">
                  <a:extLst>
                    <a:ext uri="{FF2B5EF4-FFF2-40B4-BE49-F238E27FC236}">
                      <a16:creationId xmlns:a16="http://schemas.microsoft.com/office/drawing/2014/main" id="{CE0CD6D1-CDBD-3B45-79DE-20DDEDB77CE5}"/>
                    </a:ext>
                  </a:extLst>
                </p:cNvPr>
                <p:cNvSpPr/>
                <p:nvPr/>
              </p:nvSpPr>
              <p:spPr>
                <a:xfrm flipH="1">
                  <a:off x="6109535" y="4905182"/>
                  <a:ext cx="67678" cy="74322"/>
                </a:xfrm>
                <a:custGeom>
                  <a:avLst/>
                  <a:gdLst>
                    <a:gd name="connsiteX0" fmla="*/ 383013 w 383012"/>
                    <a:gd name="connsiteY0" fmla="*/ 408245 h 408245"/>
                    <a:gd name="connsiteX1" fmla="*/ 292112 w 383012"/>
                    <a:gd name="connsiteY1" fmla="*/ 17549 h 408245"/>
                    <a:gd name="connsiteX2" fmla="*/ 0 w 383012"/>
                    <a:gd name="connsiteY2" fmla="*/ 0 h 408245"/>
                    <a:gd name="connsiteX3" fmla="*/ 84593 w 383012"/>
                    <a:gd name="connsiteY3" fmla="*/ 363523 h 408245"/>
                    <a:gd name="connsiteX4" fmla="*/ 383013 w 383012"/>
                    <a:gd name="connsiteY4" fmla="*/ 408245 h 408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3012" h="408245">
                      <a:moveTo>
                        <a:pt x="383013" y="408245"/>
                      </a:moveTo>
                      <a:lnTo>
                        <a:pt x="292112" y="17549"/>
                      </a:lnTo>
                      <a:lnTo>
                        <a:pt x="0" y="0"/>
                      </a:lnTo>
                      <a:lnTo>
                        <a:pt x="84593" y="363523"/>
                      </a:lnTo>
                      <a:lnTo>
                        <a:pt x="383013" y="408245"/>
                      </a:lnTo>
                      <a:close/>
                    </a:path>
                  </a:pathLst>
                </a:custGeom>
                <a:solidFill>
                  <a:srgbClr val="F4CFB3"/>
                </a:solidFill>
                <a:ln w="808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grpSp>
              <p:nvGrpSpPr>
                <p:cNvPr id="3122" name="Group 3121">
                  <a:extLst>
                    <a:ext uri="{FF2B5EF4-FFF2-40B4-BE49-F238E27FC236}">
                      <a16:creationId xmlns:a16="http://schemas.microsoft.com/office/drawing/2014/main" id="{1E48A1AD-B3C7-D7F5-E8CC-BD677BF3E009}"/>
                    </a:ext>
                  </a:extLst>
                </p:cNvPr>
                <p:cNvGrpSpPr/>
                <p:nvPr/>
              </p:nvGrpSpPr>
              <p:grpSpPr>
                <a:xfrm>
                  <a:off x="6074024" y="4778190"/>
                  <a:ext cx="257750" cy="206541"/>
                  <a:chOff x="6074024" y="4778190"/>
                  <a:chExt cx="257750" cy="206541"/>
                </a:xfrm>
              </p:grpSpPr>
              <p:grpSp>
                <p:nvGrpSpPr>
                  <p:cNvPr id="2922" name="Graphic 2898">
                    <a:extLst>
                      <a:ext uri="{FF2B5EF4-FFF2-40B4-BE49-F238E27FC236}">
                        <a16:creationId xmlns:a16="http://schemas.microsoft.com/office/drawing/2014/main" id="{BD2855CD-1EBA-4F7A-4DFC-45E9BCB19754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6074024" y="4778190"/>
                    <a:ext cx="154486" cy="157755"/>
                    <a:chOff x="2743814" y="-35"/>
                    <a:chExt cx="874292" cy="866541"/>
                  </a:xfrm>
                </p:grpSpPr>
                <p:sp>
                  <p:nvSpPr>
                    <p:cNvPr id="2923" name="Freeform: Shape 2922">
                      <a:extLst>
                        <a:ext uri="{FF2B5EF4-FFF2-40B4-BE49-F238E27FC236}">
                          <a16:creationId xmlns:a16="http://schemas.microsoft.com/office/drawing/2014/main" id="{70EE2CC6-1BCC-A423-4C5C-389A6A6C45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58929" y="39921"/>
                      <a:ext cx="749400" cy="826585"/>
                    </a:xfrm>
                    <a:custGeom>
                      <a:avLst/>
                      <a:gdLst>
                        <a:gd name="connsiteX0" fmla="*/ 598807 w 749400"/>
                        <a:gd name="connsiteY0" fmla="*/ 228819 h 826585"/>
                        <a:gd name="connsiteX1" fmla="*/ 707904 w 749400"/>
                        <a:gd name="connsiteY1" fmla="*/ 782311 h 826585"/>
                        <a:gd name="connsiteX2" fmla="*/ 175196 w 749400"/>
                        <a:gd name="connsiteY2" fmla="*/ 657605 h 826585"/>
                        <a:gd name="connsiteX3" fmla="*/ 80656 w 749400"/>
                        <a:gd name="connsiteY3" fmla="*/ 120854 h 826585"/>
                        <a:gd name="connsiteX4" fmla="*/ 499738 w 749400"/>
                        <a:gd name="connsiteY4" fmla="*/ 73948 h 826585"/>
                        <a:gd name="connsiteX5" fmla="*/ 598888 w 749400"/>
                        <a:gd name="connsiteY5" fmla="*/ 228819 h 82658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749400" h="826585">
                          <a:moveTo>
                            <a:pt x="598807" y="228819"/>
                          </a:moveTo>
                          <a:cubicBezTo>
                            <a:pt x="722380" y="456152"/>
                            <a:pt x="802444" y="677581"/>
                            <a:pt x="707904" y="782311"/>
                          </a:cubicBezTo>
                          <a:cubicBezTo>
                            <a:pt x="652830" y="843451"/>
                            <a:pt x="319311" y="871999"/>
                            <a:pt x="175196" y="657605"/>
                          </a:cubicBezTo>
                          <a:cubicBezTo>
                            <a:pt x="31081" y="443050"/>
                            <a:pt x="-83596" y="231245"/>
                            <a:pt x="80656" y="120854"/>
                          </a:cubicBezTo>
                          <a:cubicBezTo>
                            <a:pt x="222992" y="25181"/>
                            <a:pt x="370584" y="-70653"/>
                            <a:pt x="499738" y="73948"/>
                          </a:cubicBezTo>
                          <a:cubicBezTo>
                            <a:pt x="519552" y="96188"/>
                            <a:pt x="582552" y="198572"/>
                            <a:pt x="598888" y="228819"/>
                          </a:cubicBezTo>
                          <a:close/>
                        </a:path>
                      </a:pathLst>
                    </a:custGeom>
                    <a:solidFill>
                      <a:srgbClr val="F4CFB3"/>
                    </a:solidFill>
                    <a:ln w="808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924" name="Freeform: Shape 2923">
                      <a:extLst>
                        <a:ext uri="{FF2B5EF4-FFF2-40B4-BE49-F238E27FC236}">
                          <a16:creationId xmlns:a16="http://schemas.microsoft.com/office/drawing/2014/main" id="{53D2FDC1-CE09-8C81-4DE8-E4F7738542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43814" y="-35"/>
                      <a:ext cx="640393" cy="830597"/>
                    </a:xfrm>
                    <a:custGeom>
                      <a:avLst/>
                      <a:gdLst>
                        <a:gd name="connsiteX0" fmla="*/ 434993 w 640393"/>
                        <a:gd name="connsiteY0" fmla="*/ 410868 h 830597"/>
                        <a:gd name="connsiteX1" fmla="*/ 530746 w 640393"/>
                        <a:gd name="connsiteY1" fmla="*/ 19687 h 830597"/>
                        <a:gd name="connsiteX2" fmla="*/ 259499 w 640393"/>
                        <a:gd name="connsiteY2" fmla="*/ 21628 h 830597"/>
                        <a:gd name="connsiteX3" fmla="*/ 46885 w 640393"/>
                        <a:gd name="connsiteY3" fmla="*/ 573099 h 830597"/>
                        <a:gd name="connsiteX4" fmla="*/ 321286 w 640393"/>
                        <a:gd name="connsiteY4" fmla="*/ 830597 h 830597"/>
                        <a:gd name="connsiteX5" fmla="*/ 331233 w 640393"/>
                        <a:gd name="connsiteY5" fmla="*/ 626394 h 830597"/>
                        <a:gd name="connsiteX6" fmla="*/ 440573 w 640393"/>
                        <a:gd name="connsiteY6" fmla="*/ 555711 h 830597"/>
                        <a:gd name="connsiteX7" fmla="*/ 435074 w 640393"/>
                        <a:gd name="connsiteY7" fmla="*/ 410949 h 83059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640393" h="830597">
                          <a:moveTo>
                            <a:pt x="434993" y="410868"/>
                          </a:moveTo>
                          <a:cubicBezTo>
                            <a:pt x="468555" y="372130"/>
                            <a:pt x="811455" y="218715"/>
                            <a:pt x="530746" y="19687"/>
                          </a:cubicBezTo>
                          <a:cubicBezTo>
                            <a:pt x="500904" y="-1420"/>
                            <a:pt x="371427" y="-12015"/>
                            <a:pt x="259499" y="21628"/>
                          </a:cubicBezTo>
                          <a:cubicBezTo>
                            <a:pt x="-18137" y="105170"/>
                            <a:pt x="-43773" y="389599"/>
                            <a:pt x="46885" y="573099"/>
                          </a:cubicBezTo>
                          <a:cubicBezTo>
                            <a:pt x="94923" y="670308"/>
                            <a:pt x="210328" y="829303"/>
                            <a:pt x="321286" y="830597"/>
                          </a:cubicBezTo>
                          <a:cubicBezTo>
                            <a:pt x="321609" y="823885"/>
                            <a:pt x="330020" y="631812"/>
                            <a:pt x="331233" y="626394"/>
                          </a:cubicBezTo>
                          <a:cubicBezTo>
                            <a:pt x="343526" y="570834"/>
                            <a:pt x="433213" y="612484"/>
                            <a:pt x="440573" y="555711"/>
                          </a:cubicBezTo>
                          <a:cubicBezTo>
                            <a:pt x="448013" y="498696"/>
                            <a:pt x="382021" y="472574"/>
                            <a:pt x="435074" y="410949"/>
                          </a:cubicBezTo>
                          <a:close/>
                        </a:path>
                      </a:pathLst>
                    </a:custGeom>
                    <a:solidFill>
                      <a:srgbClr val="956034"/>
                    </a:solidFill>
                    <a:ln w="808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925" name="Freeform: Shape 2924">
                      <a:extLst>
                        <a:ext uri="{FF2B5EF4-FFF2-40B4-BE49-F238E27FC236}">
                          <a16:creationId xmlns:a16="http://schemas.microsoft.com/office/drawing/2014/main" id="{327F9EB3-67AE-AD84-CA59-8620A7A8D6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03995" y="409700"/>
                      <a:ext cx="114110" cy="132550"/>
                    </a:xfrm>
                    <a:custGeom>
                      <a:avLst/>
                      <a:gdLst>
                        <a:gd name="connsiteX0" fmla="*/ 0 w 114110"/>
                        <a:gd name="connsiteY0" fmla="*/ 0 h 132550"/>
                        <a:gd name="connsiteX1" fmla="*/ 112089 w 114110"/>
                        <a:gd name="connsiteY1" fmla="*/ 76263 h 132550"/>
                        <a:gd name="connsiteX2" fmla="*/ 45369 w 114110"/>
                        <a:gd name="connsiteY2" fmla="*/ 132550 h 132550"/>
                        <a:gd name="connsiteX3" fmla="*/ 0 w 114110"/>
                        <a:gd name="connsiteY3" fmla="*/ 0 h 13255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</a:cxnLst>
                      <a:rect l="l" t="t" r="r" b="b"/>
                      <a:pathLst>
                        <a:path w="114110" h="132550">
                          <a:moveTo>
                            <a:pt x="0" y="0"/>
                          </a:moveTo>
                          <a:cubicBezTo>
                            <a:pt x="0" y="0"/>
                            <a:pt x="68337" y="52486"/>
                            <a:pt x="112089" y="76263"/>
                          </a:cubicBezTo>
                          <a:cubicBezTo>
                            <a:pt x="127941" y="84835"/>
                            <a:pt x="45369" y="132550"/>
                            <a:pt x="45369" y="132550"/>
                          </a:cubicBez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F4CFB3"/>
                    </a:solidFill>
                    <a:ln w="808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926" name="Freeform: Shape 2925">
                      <a:extLst>
                        <a:ext uri="{FF2B5EF4-FFF2-40B4-BE49-F238E27FC236}">
                          <a16:creationId xmlns:a16="http://schemas.microsoft.com/office/drawing/2014/main" id="{A6501E8A-2142-F086-1198-950BB9EF06D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069392" y="525826"/>
                      <a:ext cx="142379" cy="170533"/>
                    </a:xfrm>
                    <a:custGeom>
                      <a:avLst/>
                      <a:gdLst>
                        <a:gd name="connsiteX0" fmla="*/ 130118 w 142379"/>
                        <a:gd name="connsiteY0" fmla="*/ 55810 h 170533"/>
                        <a:gd name="connsiteX1" fmla="*/ 111113 w 142379"/>
                        <a:gd name="connsiteY1" fmla="*/ 165312 h 170533"/>
                        <a:gd name="connsiteX2" fmla="*/ 12287 w 142379"/>
                        <a:gd name="connsiteY2" fmla="*/ 114604 h 170533"/>
                        <a:gd name="connsiteX3" fmla="*/ 31211 w 142379"/>
                        <a:gd name="connsiteY3" fmla="*/ 5265 h 170533"/>
                        <a:gd name="connsiteX4" fmla="*/ 130118 w 142379"/>
                        <a:gd name="connsiteY4" fmla="*/ 55891 h 1705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379" h="170533">
                          <a:moveTo>
                            <a:pt x="130118" y="55810"/>
                          </a:moveTo>
                          <a:cubicBezTo>
                            <a:pt x="152197" y="100047"/>
                            <a:pt x="143624" y="148975"/>
                            <a:pt x="111113" y="165312"/>
                          </a:cubicBezTo>
                          <a:cubicBezTo>
                            <a:pt x="78602" y="181486"/>
                            <a:pt x="34284" y="158842"/>
                            <a:pt x="12287" y="114604"/>
                          </a:cubicBezTo>
                          <a:cubicBezTo>
                            <a:pt x="-9791" y="70448"/>
                            <a:pt x="-1300" y="21439"/>
                            <a:pt x="31211" y="5265"/>
                          </a:cubicBezTo>
                          <a:cubicBezTo>
                            <a:pt x="63803" y="-10991"/>
                            <a:pt x="108040" y="11654"/>
                            <a:pt x="130118" y="55891"/>
                          </a:cubicBezTo>
                          <a:close/>
                        </a:path>
                      </a:pathLst>
                    </a:custGeom>
                    <a:solidFill>
                      <a:srgbClr val="F6D8C2"/>
                    </a:solidFill>
                    <a:ln w="808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  <p:sp>
                <p:nvSpPr>
                  <p:cNvPr id="2929" name="Freeform: Shape 2928">
                    <a:extLst>
                      <a:ext uri="{FF2B5EF4-FFF2-40B4-BE49-F238E27FC236}">
                        <a16:creationId xmlns:a16="http://schemas.microsoft.com/office/drawing/2014/main" id="{A8B16F4F-B826-FF1A-41D6-6E4C7164D3E0}"/>
                      </a:ext>
                    </a:extLst>
                  </p:cNvPr>
                  <p:cNvSpPr/>
                  <p:nvPr/>
                </p:nvSpPr>
                <p:spPr>
                  <a:xfrm flipH="1">
                    <a:off x="6215853" y="4803571"/>
                    <a:ext cx="115921" cy="181160"/>
                  </a:xfrm>
                  <a:custGeom>
                    <a:avLst/>
                    <a:gdLst>
                      <a:gd name="connsiteX0" fmla="*/ 635659 w 656038"/>
                      <a:gd name="connsiteY0" fmla="*/ 96930 h 995101"/>
                      <a:gd name="connsiteX1" fmla="*/ 656039 w 656038"/>
                      <a:gd name="connsiteY1" fmla="*/ 34011 h 995101"/>
                      <a:gd name="connsiteX2" fmla="*/ 517019 w 656038"/>
                      <a:gd name="connsiteY2" fmla="*/ 2794 h 995101"/>
                      <a:gd name="connsiteX3" fmla="*/ 362876 w 656038"/>
                      <a:gd name="connsiteY3" fmla="*/ 336798 h 995101"/>
                      <a:gd name="connsiteX4" fmla="*/ 297530 w 656038"/>
                      <a:gd name="connsiteY4" fmla="*/ 672986 h 995101"/>
                      <a:gd name="connsiteX5" fmla="*/ 155518 w 656038"/>
                      <a:gd name="connsiteY5" fmla="*/ 853332 h 995101"/>
                      <a:gd name="connsiteX6" fmla="*/ 45046 w 656038"/>
                      <a:gd name="connsiteY6" fmla="*/ 914552 h 995101"/>
                      <a:gd name="connsiteX7" fmla="*/ 0 w 656038"/>
                      <a:gd name="connsiteY7" fmla="*/ 893606 h 995101"/>
                      <a:gd name="connsiteX8" fmla="*/ 163605 w 656038"/>
                      <a:gd name="connsiteY8" fmla="*/ 995101 h 995101"/>
                      <a:gd name="connsiteX9" fmla="*/ 377837 w 656038"/>
                      <a:gd name="connsiteY9" fmla="*/ 937925 h 995101"/>
                      <a:gd name="connsiteX10" fmla="*/ 507476 w 656038"/>
                      <a:gd name="connsiteY10" fmla="*/ 789604 h 995101"/>
                      <a:gd name="connsiteX11" fmla="*/ 554544 w 656038"/>
                      <a:gd name="connsiteY11" fmla="*/ 554507 h 995101"/>
                      <a:gd name="connsiteX12" fmla="*/ 541281 w 656038"/>
                      <a:gd name="connsiteY12" fmla="*/ 169877 h 995101"/>
                      <a:gd name="connsiteX13" fmla="*/ 640835 w 656038"/>
                      <a:gd name="connsiteY13" fmla="*/ 146909 h 995101"/>
                      <a:gd name="connsiteX14" fmla="*/ 635659 w 656038"/>
                      <a:gd name="connsiteY14" fmla="*/ 96930 h 995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56038" h="995101">
                        <a:moveTo>
                          <a:pt x="635659" y="96930"/>
                        </a:moveTo>
                        <a:cubicBezTo>
                          <a:pt x="639379" y="72749"/>
                          <a:pt x="656039" y="34011"/>
                          <a:pt x="656039" y="34011"/>
                        </a:cubicBezTo>
                        <a:cubicBezTo>
                          <a:pt x="633556" y="-6021"/>
                          <a:pt x="559234" y="-1654"/>
                          <a:pt x="517019" y="2794"/>
                        </a:cubicBezTo>
                        <a:cubicBezTo>
                          <a:pt x="371125" y="18564"/>
                          <a:pt x="386086" y="217107"/>
                          <a:pt x="362876" y="336798"/>
                        </a:cubicBezTo>
                        <a:cubicBezTo>
                          <a:pt x="341363" y="447755"/>
                          <a:pt x="336511" y="566315"/>
                          <a:pt x="297530" y="672986"/>
                        </a:cubicBezTo>
                        <a:cubicBezTo>
                          <a:pt x="270681" y="746175"/>
                          <a:pt x="217305" y="806992"/>
                          <a:pt x="155518" y="853332"/>
                        </a:cubicBezTo>
                        <a:cubicBezTo>
                          <a:pt x="124220" y="876866"/>
                          <a:pt x="84916" y="908649"/>
                          <a:pt x="45046" y="914552"/>
                        </a:cubicBezTo>
                        <a:cubicBezTo>
                          <a:pt x="27901" y="917059"/>
                          <a:pt x="8249" y="910670"/>
                          <a:pt x="0" y="893606"/>
                        </a:cubicBezTo>
                        <a:cubicBezTo>
                          <a:pt x="23696" y="994940"/>
                          <a:pt x="128021" y="995101"/>
                          <a:pt x="163605" y="995101"/>
                        </a:cubicBezTo>
                        <a:cubicBezTo>
                          <a:pt x="237119" y="995101"/>
                          <a:pt x="315403" y="977875"/>
                          <a:pt x="377837" y="937925"/>
                        </a:cubicBezTo>
                        <a:cubicBezTo>
                          <a:pt x="433558" y="902260"/>
                          <a:pt x="481031" y="850744"/>
                          <a:pt x="507476" y="789604"/>
                        </a:cubicBezTo>
                        <a:cubicBezTo>
                          <a:pt x="539097" y="716414"/>
                          <a:pt x="550662" y="633520"/>
                          <a:pt x="554544" y="554507"/>
                        </a:cubicBezTo>
                        <a:cubicBezTo>
                          <a:pt x="558911" y="462798"/>
                          <a:pt x="503432" y="176104"/>
                          <a:pt x="541281" y="169877"/>
                        </a:cubicBezTo>
                        <a:cubicBezTo>
                          <a:pt x="575328" y="164216"/>
                          <a:pt x="615279" y="178692"/>
                          <a:pt x="640835" y="146909"/>
                        </a:cubicBezTo>
                        <a:cubicBezTo>
                          <a:pt x="645121" y="141652"/>
                          <a:pt x="634608" y="103966"/>
                          <a:pt x="635659" y="96930"/>
                        </a:cubicBezTo>
                        <a:close/>
                      </a:path>
                    </a:pathLst>
                  </a:custGeom>
                  <a:solidFill>
                    <a:srgbClr val="956034"/>
                  </a:solidFill>
                  <a:ln w="808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</p:grpSp>
          <p:grpSp>
            <p:nvGrpSpPr>
              <p:cNvPr id="3125" name="Group 3124">
                <a:extLst>
                  <a:ext uri="{FF2B5EF4-FFF2-40B4-BE49-F238E27FC236}">
                    <a16:creationId xmlns:a16="http://schemas.microsoft.com/office/drawing/2014/main" id="{478C1CFE-071C-F3AA-CD41-0A0302C96E7C}"/>
                  </a:ext>
                </a:extLst>
              </p:cNvPr>
              <p:cNvGrpSpPr/>
              <p:nvPr/>
            </p:nvGrpSpPr>
            <p:grpSpPr>
              <a:xfrm>
                <a:off x="6091269" y="4967107"/>
                <a:ext cx="331778" cy="467662"/>
                <a:chOff x="6091269" y="4967107"/>
                <a:chExt cx="331778" cy="467662"/>
              </a:xfrm>
            </p:grpSpPr>
            <p:sp>
              <p:nvSpPr>
                <p:cNvPr id="2919" name="Freeform: Shape 2918">
                  <a:extLst>
                    <a:ext uri="{FF2B5EF4-FFF2-40B4-BE49-F238E27FC236}">
                      <a16:creationId xmlns:a16="http://schemas.microsoft.com/office/drawing/2014/main" id="{84218EA3-6930-7BF4-B3B1-CAB969FC1FF9}"/>
                    </a:ext>
                  </a:extLst>
                </p:cNvPr>
                <p:cNvSpPr/>
                <p:nvPr/>
              </p:nvSpPr>
              <p:spPr>
                <a:xfrm flipH="1">
                  <a:off x="6091269" y="4967107"/>
                  <a:ext cx="132700" cy="467662"/>
                </a:xfrm>
                <a:custGeom>
                  <a:avLst/>
                  <a:gdLst>
                    <a:gd name="connsiteX0" fmla="*/ 355512 w 750995"/>
                    <a:gd name="connsiteY0" fmla="*/ 0 h 2568838"/>
                    <a:gd name="connsiteX1" fmla="*/ 483776 w 750995"/>
                    <a:gd name="connsiteY1" fmla="*/ 2404506 h 2568838"/>
                    <a:gd name="connsiteX2" fmla="*/ 247224 w 750995"/>
                    <a:gd name="connsiteY2" fmla="*/ 2568839 h 2568838"/>
                    <a:gd name="connsiteX3" fmla="*/ 471807 w 750995"/>
                    <a:gd name="connsiteY3" fmla="*/ 1868886 h 2568838"/>
                    <a:gd name="connsiteX4" fmla="*/ 110468 w 750995"/>
                    <a:gd name="connsiteY4" fmla="*/ 812447 h 2568838"/>
                    <a:gd name="connsiteX5" fmla="*/ 355512 w 750995"/>
                    <a:gd name="connsiteY5" fmla="*/ 0 h 2568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50995" h="2568838">
                      <a:moveTo>
                        <a:pt x="355512" y="0"/>
                      </a:moveTo>
                      <a:cubicBezTo>
                        <a:pt x="355512" y="0"/>
                        <a:pt x="1152431" y="1043661"/>
                        <a:pt x="483776" y="2404506"/>
                      </a:cubicBezTo>
                      <a:cubicBezTo>
                        <a:pt x="483776" y="2404506"/>
                        <a:pt x="430320" y="2495649"/>
                        <a:pt x="247224" y="2568839"/>
                      </a:cubicBezTo>
                      <a:cubicBezTo>
                        <a:pt x="247224" y="2568839"/>
                        <a:pt x="453449" y="2150808"/>
                        <a:pt x="471807" y="1868886"/>
                      </a:cubicBezTo>
                      <a:cubicBezTo>
                        <a:pt x="490246" y="1586964"/>
                        <a:pt x="184871" y="1014790"/>
                        <a:pt x="110468" y="812447"/>
                      </a:cubicBezTo>
                      <a:cubicBezTo>
                        <a:pt x="36146" y="610184"/>
                        <a:pt x="-191348" y="31298"/>
                        <a:pt x="355512" y="0"/>
                      </a:cubicBezTo>
                      <a:close/>
                    </a:path>
                  </a:pathLst>
                </a:custGeom>
                <a:solidFill>
                  <a:srgbClr val="C31828"/>
                </a:solidFill>
                <a:ln w="808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101" name="Freeform: Shape 3100">
                  <a:extLst>
                    <a:ext uri="{FF2B5EF4-FFF2-40B4-BE49-F238E27FC236}">
                      <a16:creationId xmlns:a16="http://schemas.microsoft.com/office/drawing/2014/main" id="{572364ED-A348-D03B-19FB-62F3AA14E480}"/>
                    </a:ext>
                  </a:extLst>
                </p:cNvPr>
                <p:cNvSpPr/>
                <p:nvPr/>
              </p:nvSpPr>
              <p:spPr>
                <a:xfrm flipH="1">
                  <a:off x="6195088" y="4976869"/>
                  <a:ext cx="227959" cy="374410"/>
                </a:xfrm>
                <a:custGeom>
                  <a:avLst/>
                  <a:gdLst>
                    <a:gd name="connsiteX0" fmla="*/ 210017 w 227959"/>
                    <a:gd name="connsiteY0" fmla="*/ 3 h 374410"/>
                    <a:gd name="connsiteX1" fmla="*/ 205276 w 227959"/>
                    <a:gd name="connsiteY1" fmla="*/ 1815 h 374410"/>
                    <a:gd name="connsiteX2" fmla="*/ 39242 w 227959"/>
                    <a:gd name="connsiteY2" fmla="*/ 115915 h 374410"/>
                    <a:gd name="connsiteX3" fmla="*/ 28603 w 227959"/>
                    <a:gd name="connsiteY3" fmla="*/ 146191 h 374410"/>
                    <a:gd name="connsiteX4" fmla="*/ 29500 w 227959"/>
                    <a:gd name="connsiteY4" fmla="*/ 148555 h 374410"/>
                    <a:gd name="connsiteX5" fmla="*/ 27503 w 227959"/>
                    <a:gd name="connsiteY5" fmla="*/ 154487 h 374410"/>
                    <a:gd name="connsiteX6" fmla="*/ 5732 w 227959"/>
                    <a:gd name="connsiteY6" fmla="*/ 319474 h 374410"/>
                    <a:gd name="connsiteX7" fmla="*/ 5746 w 227959"/>
                    <a:gd name="connsiteY7" fmla="*/ 319474 h 374410"/>
                    <a:gd name="connsiteX8" fmla="*/ 2617 w 227959"/>
                    <a:gd name="connsiteY8" fmla="*/ 337098 h 374410"/>
                    <a:gd name="connsiteX9" fmla="*/ 16 w 227959"/>
                    <a:gd name="connsiteY9" fmla="*/ 366838 h 374410"/>
                    <a:gd name="connsiteX10" fmla="*/ 25166 w 227959"/>
                    <a:gd name="connsiteY10" fmla="*/ 370313 h 374410"/>
                    <a:gd name="connsiteX11" fmla="*/ 25181 w 227959"/>
                    <a:gd name="connsiteY11" fmla="*/ 370313 h 374410"/>
                    <a:gd name="connsiteX12" fmla="*/ 16450 w 227959"/>
                    <a:gd name="connsiteY12" fmla="*/ 363054 h 374410"/>
                    <a:gd name="connsiteX13" fmla="*/ 19865 w 227959"/>
                    <a:gd name="connsiteY13" fmla="*/ 355811 h 374410"/>
                    <a:gd name="connsiteX14" fmla="*/ 27796 w 227959"/>
                    <a:gd name="connsiteY14" fmla="*/ 367427 h 374410"/>
                    <a:gd name="connsiteX15" fmla="*/ 30926 w 227959"/>
                    <a:gd name="connsiteY15" fmla="*/ 364423 h 374410"/>
                    <a:gd name="connsiteX16" fmla="*/ 27910 w 227959"/>
                    <a:gd name="connsiteY16" fmla="*/ 346933 h 374410"/>
                    <a:gd name="connsiteX17" fmla="*/ 21351 w 227959"/>
                    <a:gd name="connsiteY17" fmla="*/ 339910 h 374410"/>
                    <a:gd name="connsiteX18" fmla="*/ 25409 w 227959"/>
                    <a:gd name="connsiteY18" fmla="*/ 321182 h 374410"/>
                    <a:gd name="connsiteX19" fmla="*/ 56515 w 227959"/>
                    <a:gd name="connsiteY19" fmla="*/ 176279 h 374410"/>
                    <a:gd name="connsiteX20" fmla="*/ 63807 w 227959"/>
                    <a:gd name="connsiteY20" fmla="*/ 143246 h 374410"/>
                    <a:gd name="connsiteX21" fmla="*/ 107044 w 227959"/>
                    <a:gd name="connsiteY21" fmla="*/ 112815 h 374410"/>
                    <a:gd name="connsiteX22" fmla="*/ 216054 w 227959"/>
                    <a:gd name="connsiteY22" fmla="*/ 30992 h 374410"/>
                    <a:gd name="connsiteX23" fmla="*/ 224291 w 227959"/>
                    <a:gd name="connsiteY23" fmla="*/ 4805 h 374410"/>
                    <a:gd name="connsiteX24" fmla="*/ 210024 w 227959"/>
                    <a:gd name="connsiteY24" fmla="*/ 0 h 374410"/>
                    <a:gd name="connsiteX25" fmla="*/ 210009 w 227959"/>
                    <a:gd name="connsiteY25" fmla="*/ 0 h 374410"/>
                    <a:gd name="connsiteX26" fmla="*/ 210017 w 227959"/>
                    <a:gd name="connsiteY26" fmla="*/ 3 h 374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227959" h="374410">
                      <a:moveTo>
                        <a:pt x="210017" y="3"/>
                      </a:moveTo>
                      <a:lnTo>
                        <a:pt x="205276" y="1815"/>
                      </a:lnTo>
                      <a:cubicBezTo>
                        <a:pt x="183814" y="10285"/>
                        <a:pt x="94509" y="48384"/>
                        <a:pt x="39242" y="115915"/>
                      </a:cubicBezTo>
                      <a:cubicBezTo>
                        <a:pt x="39242" y="115915"/>
                        <a:pt x="30390" y="133619"/>
                        <a:pt x="28603" y="146191"/>
                      </a:cubicBezTo>
                      <a:lnTo>
                        <a:pt x="29500" y="148555"/>
                      </a:lnTo>
                      <a:lnTo>
                        <a:pt x="27503" y="154487"/>
                      </a:lnTo>
                      <a:cubicBezTo>
                        <a:pt x="18194" y="194160"/>
                        <a:pt x="5732" y="319474"/>
                        <a:pt x="5732" y="319474"/>
                      </a:cubicBezTo>
                      <a:lnTo>
                        <a:pt x="5746" y="319474"/>
                      </a:lnTo>
                      <a:lnTo>
                        <a:pt x="2617" y="337098"/>
                      </a:lnTo>
                      <a:cubicBezTo>
                        <a:pt x="-313" y="345696"/>
                        <a:pt x="2" y="363673"/>
                        <a:pt x="16" y="366838"/>
                      </a:cubicBezTo>
                      <a:cubicBezTo>
                        <a:pt x="59" y="380089"/>
                        <a:pt x="25395" y="372345"/>
                        <a:pt x="25166" y="370313"/>
                      </a:cubicBezTo>
                      <a:lnTo>
                        <a:pt x="25181" y="370313"/>
                      </a:lnTo>
                      <a:cubicBezTo>
                        <a:pt x="24881" y="367545"/>
                        <a:pt x="14978" y="365719"/>
                        <a:pt x="16450" y="363054"/>
                      </a:cubicBezTo>
                      <a:cubicBezTo>
                        <a:pt x="17821" y="360537"/>
                        <a:pt x="18965" y="358078"/>
                        <a:pt x="19865" y="355811"/>
                      </a:cubicBezTo>
                      <a:cubicBezTo>
                        <a:pt x="21680" y="359020"/>
                        <a:pt x="23623" y="366146"/>
                        <a:pt x="27796" y="367427"/>
                      </a:cubicBezTo>
                      <a:cubicBezTo>
                        <a:pt x="29968" y="368104"/>
                        <a:pt x="31126" y="365896"/>
                        <a:pt x="30926" y="364423"/>
                      </a:cubicBezTo>
                      <a:cubicBezTo>
                        <a:pt x="30397" y="360463"/>
                        <a:pt x="29140" y="350643"/>
                        <a:pt x="27910" y="346933"/>
                      </a:cubicBezTo>
                      <a:cubicBezTo>
                        <a:pt x="26810" y="343517"/>
                        <a:pt x="23452" y="341132"/>
                        <a:pt x="21351" y="339910"/>
                      </a:cubicBezTo>
                      <a:cubicBezTo>
                        <a:pt x="21265" y="339836"/>
                        <a:pt x="23823" y="328234"/>
                        <a:pt x="25409" y="321182"/>
                      </a:cubicBezTo>
                      <a:cubicBezTo>
                        <a:pt x="34884" y="282159"/>
                        <a:pt x="47646" y="218348"/>
                        <a:pt x="56515" y="176279"/>
                      </a:cubicBezTo>
                      <a:lnTo>
                        <a:pt x="63807" y="143246"/>
                      </a:lnTo>
                      <a:lnTo>
                        <a:pt x="107044" y="112815"/>
                      </a:lnTo>
                      <a:cubicBezTo>
                        <a:pt x="156001" y="78965"/>
                        <a:pt x="206922" y="44519"/>
                        <a:pt x="216054" y="30992"/>
                      </a:cubicBezTo>
                      <a:cubicBezTo>
                        <a:pt x="225196" y="17477"/>
                        <a:pt x="232722" y="10131"/>
                        <a:pt x="224291" y="4805"/>
                      </a:cubicBezTo>
                      <a:close/>
                      <a:moveTo>
                        <a:pt x="210024" y="0"/>
                      </a:moveTo>
                      <a:lnTo>
                        <a:pt x="210009" y="0"/>
                      </a:lnTo>
                      <a:lnTo>
                        <a:pt x="210017" y="3"/>
                      </a:lnTo>
                      <a:close/>
                    </a:path>
                  </a:pathLst>
                </a:custGeom>
                <a:solidFill>
                  <a:srgbClr val="F4CFB3"/>
                </a:solidFill>
                <a:ln w="8085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933" name="Freeform: Shape 2932">
                  <a:extLst>
                    <a:ext uri="{FF2B5EF4-FFF2-40B4-BE49-F238E27FC236}">
                      <a16:creationId xmlns:a16="http://schemas.microsoft.com/office/drawing/2014/main" id="{DD9CD6F2-5833-C96A-948F-AC1169AE461F}"/>
                    </a:ext>
                  </a:extLst>
                </p:cNvPr>
                <p:cNvSpPr/>
                <p:nvPr/>
              </p:nvSpPr>
              <p:spPr>
                <a:xfrm flipH="1">
                  <a:off x="6166938" y="4968739"/>
                  <a:ext cx="219839" cy="148189"/>
                </a:xfrm>
                <a:custGeom>
                  <a:avLst/>
                  <a:gdLst>
                    <a:gd name="connsiteX0" fmla="*/ 1244145 w 1244144"/>
                    <a:gd name="connsiteY0" fmla="*/ 9395 h 813996"/>
                    <a:gd name="connsiteX1" fmla="*/ 0 w 1244144"/>
                    <a:gd name="connsiteY1" fmla="*/ 690343 h 813996"/>
                    <a:gd name="connsiteX2" fmla="*/ 180508 w 1244144"/>
                    <a:gd name="connsiteY2" fmla="*/ 813997 h 813996"/>
                    <a:gd name="connsiteX3" fmla="*/ 1110867 w 1244144"/>
                    <a:gd name="connsiteY3" fmla="*/ 353104 h 813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44144" h="813996">
                      <a:moveTo>
                        <a:pt x="1244145" y="9395"/>
                      </a:moveTo>
                      <a:cubicBezTo>
                        <a:pt x="732949" y="-83528"/>
                        <a:pt x="74807" y="539839"/>
                        <a:pt x="0" y="690343"/>
                      </a:cubicBezTo>
                      <a:cubicBezTo>
                        <a:pt x="48766" y="784802"/>
                        <a:pt x="44318" y="796367"/>
                        <a:pt x="180508" y="813997"/>
                      </a:cubicBezTo>
                      <a:cubicBezTo>
                        <a:pt x="259359" y="764988"/>
                        <a:pt x="838568" y="373888"/>
                        <a:pt x="1110867" y="353104"/>
                      </a:cubicBezTo>
                    </a:path>
                  </a:pathLst>
                </a:custGeom>
                <a:solidFill>
                  <a:srgbClr val="C31828"/>
                </a:solidFill>
                <a:ln w="808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</p:grpSp>
      </p:grp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01577CC7-09B7-4E9E-8202-E4F6C7D4B1BC}"/>
              </a:ext>
            </a:extLst>
          </p:cNvPr>
          <p:cNvSpPr/>
          <p:nvPr/>
        </p:nvSpPr>
        <p:spPr>
          <a:xfrm>
            <a:off x="5088454" y="3217290"/>
            <a:ext cx="1571915" cy="902245"/>
          </a:xfrm>
          <a:custGeom>
            <a:avLst/>
            <a:gdLst>
              <a:gd name="connsiteX0" fmla="*/ 0 w 1275302"/>
              <a:gd name="connsiteY0" fmla="*/ 0 h 710469"/>
              <a:gd name="connsiteX1" fmla="*/ 1226820 w 1275302"/>
              <a:gd name="connsiteY1" fmla="*/ 704660 h 710469"/>
              <a:gd name="connsiteX2" fmla="*/ 1275302 w 1275302"/>
              <a:gd name="connsiteY2" fmla="*/ 683228 h 710469"/>
              <a:gd name="connsiteX3" fmla="*/ 1228058 w 1275302"/>
              <a:gd name="connsiteY3" fmla="*/ 710470 h 710469"/>
              <a:gd name="connsiteX4" fmla="*/ 0 w 1275302"/>
              <a:gd name="connsiteY4" fmla="*/ 0 h 710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75302" h="710469">
                <a:moveTo>
                  <a:pt x="0" y="0"/>
                </a:moveTo>
                <a:lnTo>
                  <a:pt x="1226820" y="704660"/>
                </a:lnTo>
                <a:lnTo>
                  <a:pt x="1275302" y="683228"/>
                </a:lnTo>
                <a:lnTo>
                  <a:pt x="1228058" y="71047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endParaRPr lang="en-IN">
              <a:solidFill>
                <a:srgbClr val="000000"/>
              </a:solidFill>
              <a:latin typeface="Calibri" panose="020F0502020204030204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20C34225-29D1-07DB-B50F-B90D79E5D876}"/>
              </a:ext>
            </a:extLst>
          </p:cNvPr>
          <p:cNvGrpSpPr/>
          <p:nvPr/>
        </p:nvGrpSpPr>
        <p:grpSpPr>
          <a:xfrm flipH="1">
            <a:off x="5248379" y="3250123"/>
            <a:ext cx="1523602" cy="1199787"/>
            <a:chOff x="4109451" y="4853595"/>
            <a:chExt cx="1840394" cy="1449249"/>
          </a:xfrm>
        </p:grpSpPr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058F7E3C-3306-D7B0-88D1-CE1B7CC1F017}"/>
                </a:ext>
              </a:extLst>
            </p:cNvPr>
            <p:cNvSpPr/>
            <p:nvPr/>
          </p:nvSpPr>
          <p:spPr>
            <a:xfrm flipH="1">
              <a:off x="4109451" y="5156006"/>
              <a:ext cx="1586043" cy="970929"/>
            </a:xfrm>
            <a:custGeom>
              <a:avLst/>
              <a:gdLst>
                <a:gd name="connsiteX0" fmla="*/ 1153021 w 1286962"/>
                <a:gd name="connsiteY0" fmla="*/ 761003 h 764672"/>
                <a:gd name="connsiteX1" fmla="*/ 6306 w 1286962"/>
                <a:gd name="connsiteY1" fmla="*/ 77298 h 764672"/>
                <a:gd name="connsiteX2" fmla="*/ 8973 w 1286962"/>
                <a:gd name="connsiteY2" fmla="*/ 56153 h 764672"/>
                <a:gd name="connsiteX3" fmla="*/ 97270 w 1286962"/>
                <a:gd name="connsiteY3" fmla="*/ 5194 h 764672"/>
                <a:gd name="connsiteX4" fmla="*/ 133941 w 1286962"/>
                <a:gd name="connsiteY4" fmla="*/ 3670 h 764672"/>
                <a:gd name="connsiteX5" fmla="*/ 1280656 w 1286962"/>
                <a:gd name="connsiteY5" fmla="*/ 687374 h 764672"/>
                <a:gd name="connsiteX6" fmla="*/ 1277989 w 1286962"/>
                <a:gd name="connsiteY6" fmla="*/ 708520 h 764672"/>
                <a:gd name="connsiteX7" fmla="*/ 1189692 w 1286962"/>
                <a:gd name="connsiteY7" fmla="*/ 759478 h 764672"/>
                <a:gd name="connsiteX8" fmla="*/ 1153021 w 1286962"/>
                <a:gd name="connsiteY8" fmla="*/ 761003 h 76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86962" h="764672">
                  <a:moveTo>
                    <a:pt x="1153021" y="761003"/>
                  </a:moveTo>
                  <a:lnTo>
                    <a:pt x="6306" y="77298"/>
                  </a:lnTo>
                  <a:cubicBezTo>
                    <a:pt x="-3028" y="71869"/>
                    <a:pt x="-1885" y="62344"/>
                    <a:pt x="8973" y="56153"/>
                  </a:cubicBezTo>
                  <a:lnTo>
                    <a:pt x="97270" y="5194"/>
                  </a:lnTo>
                  <a:cubicBezTo>
                    <a:pt x="108128" y="-1093"/>
                    <a:pt x="124607" y="-1760"/>
                    <a:pt x="133941" y="3670"/>
                  </a:cubicBezTo>
                  <a:lnTo>
                    <a:pt x="1280656" y="687374"/>
                  </a:lnTo>
                  <a:cubicBezTo>
                    <a:pt x="1289990" y="692803"/>
                    <a:pt x="1288847" y="702328"/>
                    <a:pt x="1277989" y="708520"/>
                  </a:cubicBezTo>
                  <a:lnTo>
                    <a:pt x="1189692" y="759478"/>
                  </a:lnTo>
                  <a:cubicBezTo>
                    <a:pt x="1178834" y="765765"/>
                    <a:pt x="1162356" y="766432"/>
                    <a:pt x="1153021" y="761003"/>
                  </a:cubicBezTo>
                  <a:close/>
                </a:path>
              </a:pathLst>
            </a:custGeom>
            <a:solidFill>
              <a:srgbClr val="EEBD00">
                <a:lumMod val="60000"/>
                <a:lumOff val="40000"/>
                <a:alpha val="38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DD94448E-3C45-53D6-FC6D-945720B59A0A}"/>
                </a:ext>
              </a:extLst>
            </p:cNvPr>
            <p:cNvGrpSpPr/>
            <p:nvPr/>
          </p:nvGrpSpPr>
          <p:grpSpPr>
            <a:xfrm>
              <a:off x="4273580" y="4853595"/>
              <a:ext cx="1676265" cy="1449249"/>
              <a:chOff x="4273580" y="4853595"/>
              <a:chExt cx="1676265" cy="1449249"/>
            </a:xfrm>
          </p:grpSpPr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42594AB3-0372-26B0-D78D-7CD8407C8EF8}"/>
                  </a:ext>
                </a:extLst>
              </p:cNvPr>
              <p:cNvGrpSpPr/>
              <p:nvPr/>
            </p:nvGrpSpPr>
            <p:grpSpPr>
              <a:xfrm>
                <a:off x="5569867" y="4997396"/>
                <a:ext cx="379978" cy="533716"/>
                <a:chOff x="5569867" y="4997396"/>
                <a:chExt cx="379978" cy="533716"/>
              </a:xfrm>
            </p:grpSpPr>
            <p:sp>
              <p:nvSpPr>
                <p:cNvPr id="2839" name="Freeform: Shape 2838">
                  <a:extLst>
                    <a:ext uri="{FF2B5EF4-FFF2-40B4-BE49-F238E27FC236}">
                      <a16:creationId xmlns:a16="http://schemas.microsoft.com/office/drawing/2014/main" id="{87DD854B-815D-FD4B-98A3-7FE6D48D25DB}"/>
                    </a:ext>
                  </a:extLst>
                </p:cNvPr>
                <p:cNvSpPr/>
                <p:nvPr/>
              </p:nvSpPr>
              <p:spPr>
                <a:xfrm flipH="1">
                  <a:off x="5569867" y="5270483"/>
                  <a:ext cx="321753" cy="260629"/>
                </a:xfrm>
                <a:custGeom>
                  <a:avLst/>
                  <a:gdLst>
                    <a:gd name="connsiteX0" fmla="*/ 261080 w 261080"/>
                    <a:gd name="connsiteY0" fmla="*/ 54769 h 205263"/>
                    <a:gd name="connsiteX1" fmla="*/ 0 w 261080"/>
                    <a:gd name="connsiteY1" fmla="*/ 205264 h 205263"/>
                    <a:gd name="connsiteX2" fmla="*/ 0 w 261080"/>
                    <a:gd name="connsiteY2" fmla="*/ 150400 h 205263"/>
                    <a:gd name="connsiteX3" fmla="*/ 261080 w 261080"/>
                    <a:gd name="connsiteY3" fmla="*/ 0 h 205263"/>
                    <a:gd name="connsiteX4" fmla="*/ 261080 w 261080"/>
                    <a:gd name="connsiteY4" fmla="*/ 54769 h 205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080" h="205263">
                      <a:moveTo>
                        <a:pt x="261080" y="54769"/>
                      </a:moveTo>
                      <a:lnTo>
                        <a:pt x="0" y="205264"/>
                      </a:lnTo>
                      <a:lnTo>
                        <a:pt x="0" y="150400"/>
                      </a:lnTo>
                      <a:lnTo>
                        <a:pt x="261080" y="0"/>
                      </a:lnTo>
                      <a:lnTo>
                        <a:pt x="261080" y="54769"/>
                      </a:lnTo>
                      <a:close/>
                    </a:path>
                  </a:pathLst>
                </a:custGeom>
                <a:solidFill>
                  <a:srgbClr val="EEBD00">
                    <a:lumMod val="60000"/>
                    <a:lumOff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840" name="Freeform: Shape 2839">
                  <a:extLst>
                    <a:ext uri="{FF2B5EF4-FFF2-40B4-BE49-F238E27FC236}">
                      <a16:creationId xmlns:a16="http://schemas.microsoft.com/office/drawing/2014/main" id="{1C4F682A-5348-D05C-CCDE-4C9C56227999}"/>
                    </a:ext>
                  </a:extLst>
                </p:cNvPr>
                <p:cNvSpPr/>
                <p:nvPr/>
              </p:nvSpPr>
              <p:spPr>
                <a:xfrm flipH="1">
                  <a:off x="5569867" y="5235894"/>
                  <a:ext cx="379976" cy="225557"/>
                </a:xfrm>
                <a:custGeom>
                  <a:avLst/>
                  <a:gdLst>
                    <a:gd name="connsiteX0" fmla="*/ 261080 w 308324"/>
                    <a:gd name="connsiteY0" fmla="*/ 0 h 177641"/>
                    <a:gd name="connsiteX1" fmla="*/ 0 w 308324"/>
                    <a:gd name="connsiteY1" fmla="*/ 150495 h 177641"/>
                    <a:gd name="connsiteX2" fmla="*/ 47244 w 308324"/>
                    <a:gd name="connsiteY2" fmla="*/ 177641 h 177641"/>
                    <a:gd name="connsiteX3" fmla="*/ 308324 w 308324"/>
                    <a:gd name="connsiteY3" fmla="*/ 27242 h 177641"/>
                    <a:gd name="connsiteX4" fmla="*/ 261080 w 308324"/>
                    <a:gd name="connsiteY4" fmla="*/ 0 h 177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324" h="177641">
                      <a:moveTo>
                        <a:pt x="261080" y="0"/>
                      </a:moveTo>
                      <a:lnTo>
                        <a:pt x="0" y="150495"/>
                      </a:lnTo>
                      <a:lnTo>
                        <a:pt x="47244" y="177641"/>
                      </a:lnTo>
                      <a:lnTo>
                        <a:pt x="308324" y="27242"/>
                      </a:lnTo>
                      <a:lnTo>
                        <a:pt x="261080" y="0"/>
                      </a:lnTo>
                      <a:close/>
                    </a:path>
                  </a:pathLst>
                </a:custGeom>
                <a:solidFill>
                  <a:srgbClr val="EEBD00">
                    <a:lumMod val="40000"/>
                    <a:lumOff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841" name="Freeform: Shape 2840">
                  <a:extLst>
                    <a:ext uri="{FF2B5EF4-FFF2-40B4-BE49-F238E27FC236}">
                      <a16:creationId xmlns:a16="http://schemas.microsoft.com/office/drawing/2014/main" id="{B7C0F0A7-230F-D0DE-4C95-CBA32D775421}"/>
                    </a:ext>
                  </a:extLst>
                </p:cNvPr>
                <p:cNvSpPr/>
                <p:nvPr/>
              </p:nvSpPr>
              <p:spPr>
                <a:xfrm flipH="1">
                  <a:off x="5773765" y="4997396"/>
                  <a:ext cx="58810" cy="396447"/>
                </a:xfrm>
                <a:custGeom>
                  <a:avLst/>
                  <a:gdLst>
                    <a:gd name="connsiteX0" fmla="*/ 0 w 47720"/>
                    <a:gd name="connsiteY0" fmla="*/ 284607 h 312229"/>
                    <a:gd name="connsiteX1" fmla="*/ 47720 w 47720"/>
                    <a:gd name="connsiteY1" fmla="*/ 312230 h 312229"/>
                    <a:gd name="connsiteX2" fmla="*/ 47720 w 47720"/>
                    <a:gd name="connsiteY2" fmla="*/ 27527 h 312229"/>
                    <a:gd name="connsiteX3" fmla="*/ 0 w 47720"/>
                    <a:gd name="connsiteY3" fmla="*/ 0 h 312229"/>
                    <a:gd name="connsiteX4" fmla="*/ 0 w 47720"/>
                    <a:gd name="connsiteY4" fmla="*/ 284607 h 312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720" h="312229">
                      <a:moveTo>
                        <a:pt x="0" y="284607"/>
                      </a:moveTo>
                      <a:lnTo>
                        <a:pt x="47720" y="312230"/>
                      </a:lnTo>
                      <a:lnTo>
                        <a:pt x="47720" y="27527"/>
                      </a:lnTo>
                      <a:lnTo>
                        <a:pt x="0" y="0"/>
                      </a:lnTo>
                      <a:lnTo>
                        <a:pt x="0" y="284607"/>
                      </a:lnTo>
                      <a:close/>
                    </a:path>
                  </a:pathLst>
                </a:custGeom>
                <a:solidFill>
                  <a:srgbClr val="EEBD00">
                    <a:lumMod val="7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842" name="Freeform: Shape 2841">
                  <a:extLst>
                    <a:ext uri="{FF2B5EF4-FFF2-40B4-BE49-F238E27FC236}">
                      <a16:creationId xmlns:a16="http://schemas.microsoft.com/office/drawing/2014/main" id="{403F8DE9-F062-8470-C16E-1212E95E191F}"/>
                    </a:ext>
                  </a:extLst>
                </p:cNvPr>
                <p:cNvSpPr/>
                <p:nvPr/>
              </p:nvSpPr>
              <p:spPr>
                <a:xfrm flipH="1">
                  <a:off x="5715543" y="4998242"/>
                  <a:ext cx="58222" cy="395601"/>
                </a:xfrm>
                <a:custGeom>
                  <a:avLst/>
                  <a:gdLst>
                    <a:gd name="connsiteX0" fmla="*/ 47244 w 47243"/>
                    <a:gd name="connsiteY0" fmla="*/ 284607 h 311562"/>
                    <a:gd name="connsiteX1" fmla="*/ 0 w 47243"/>
                    <a:gd name="connsiteY1" fmla="*/ 311563 h 311562"/>
                    <a:gd name="connsiteX2" fmla="*/ 0 w 47243"/>
                    <a:gd name="connsiteY2" fmla="*/ 26861 h 311562"/>
                    <a:gd name="connsiteX3" fmla="*/ 47244 w 47243"/>
                    <a:gd name="connsiteY3" fmla="*/ 0 h 311562"/>
                    <a:gd name="connsiteX4" fmla="*/ 47244 w 47243"/>
                    <a:gd name="connsiteY4" fmla="*/ 284607 h 311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43" h="311562">
                      <a:moveTo>
                        <a:pt x="47244" y="284607"/>
                      </a:moveTo>
                      <a:lnTo>
                        <a:pt x="0" y="311563"/>
                      </a:lnTo>
                      <a:lnTo>
                        <a:pt x="0" y="26861"/>
                      </a:lnTo>
                      <a:lnTo>
                        <a:pt x="47244" y="0"/>
                      </a:lnTo>
                      <a:lnTo>
                        <a:pt x="47244" y="284607"/>
                      </a:lnTo>
                      <a:close/>
                    </a:path>
                  </a:pathLst>
                </a:custGeom>
                <a:solidFill>
                  <a:srgbClr val="EEBD00">
                    <a:lumMod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2843" name="Freeform: Shape 2842">
                  <a:extLst>
                    <a:ext uri="{FF2B5EF4-FFF2-40B4-BE49-F238E27FC236}">
                      <a16:creationId xmlns:a16="http://schemas.microsoft.com/office/drawing/2014/main" id="{9C7187A4-B102-F196-EBF4-0146BACCA21D}"/>
                    </a:ext>
                  </a:extLst>
                </p:cNvPr>
                <p:cNvSpPr/>
                <p:nvPr/>
              </p:nvSpPr>
              <p:spPr>
                <a:xfrm flipH="1">
                  <a:off x="5778111" y="5393964"/>
                  <a:ext cx="171734" cy="69661"/>
                </a:xfrm>
                <a:custGeom>
                  <a:avLst/>
                  <a:gdLst>
                    <a:gd name="connsiteX0" fmla="*/ 0 w 139350"/>
                    <a:gd name="connsiteY0" fmla="*/ 26003 h 54863"/>
                    <a:gd name="connsiteX1" fmla="*/ 47530 w 139350"/>
                    <a:gd name="connsiteY1" fmla="*/ 52102 h 54863"/>
                    <a:gd name="connsiteX2" fmla="*/ 139351 w 139350"/>
                    <a:gd name="connsiteY2" fmla="*/ 0 h 54863"/>
                    <a:gd name="connsiteX3" fmla="*/ 47530 w 139350"/>
                    <a:gd name="connsiteY3" fmla="*/ 54864 h 54863"/>
                    <a:gd name="connsiteX4" fmla="*/ 0 w 139350"/>
                    <a:gd name="connsiteY4" fmla="*/ 26003 h 548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350" h="54863">
                      <a:moveTo>
                        <a:pt x="0" y="26003"/>
                      </a:moveTo>
                      <a:lnTo>
                        <a:pt x="47530" y="52102"/>
                      </a:lnTo>
                      <a:lnTo>
                        <a:pt x="139351" y="0"/>
                      </a:lnTo>
                      <a:lnTo>
                        <a:pt x="47530" y="54864"/>
                      </a:lnTo>
                      <a:lnTo>
                        <a:pt x="0" y="26003"/>
                      </a:lnTo>
                      <a:close/>
                    </a:path>
                  </a:pathLst>
                </a:custGeom>
                <a:solidFill>
                  <a:srgbClr val="EEBD00">
                    <a:lumMod val="60000"/>
                    <a:lumOff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60" name="Group 59">
                <a:extLst>
                  <a:ext uri="{FF2B5EF4-FFF2-40B4-BE49-F238E27FC236}">
                    <a16:creationId xmlns:a16="http://schemas.microsoft.com/office/drawing/2014/main" id="{B32300CA-B6E8-7F68-CD7C-BC9D7CAD722C}"/>
                  </a:ext>
                </a:extLst>
              </p:cNvPr>
              <p:cNvGrpSpPr/>
              <p:nvPr/>
            </p:nvGrpSpPr>
            <p:grpSpPr>
              <a:xfrm>
                <a:off x="4273580" y="4853595"/>
                <a:ext cx="1632010" cy="1449249"/>
                <a:chOff x="4273580" y="4853595"/>
                <a:chExt cx="1632010" cy="1449249"/>
              </a:xfrm>
            </p:grpSpPr>
            <p:grpSp>
              <p:nvGrpSpPr>
                <p:cNvPr id="61" name="Group 60">
                  <a:extLst>
                    <a:ext uri="{FF2B5EF4-FFF2-40B4-BE49-F238E27FC236}">
                      <a16:creationId xmlns:a16="http://schemas.microsoft.com/office/drawing/2014/main" id="{0AC74898-2B16-A5F0-EDBD-20D6672C8080}"/>
                    </a:ext>
                  </a:extLst>
                </p:cNvPr>
                <p:cNvGrpSpPr/>
                <p:nvPr/>
              </p:nvGrpSpPr>
              <p:grpSpPr>
                <a:xfrm>
                  <a:off x="4273580" y="4853595"/>
                  <a:ext cx="1632010" cy="1449249"/>
                  <a:chOff x="4273580" y="4853595"/>
                  <a:chExt cx="1632010" cy="1449249"/>
                </a:xfrm>
              </p:grpSpPr>
              <p:grpSp>
                <p:nvGrpSpPr>
                  <p:cNvPr id="2826" name="Group 2825">
                    <a:extLst>
                      <a:ext uri="{FF2B5EF4-FFF2-40B4-BE49-F238E27FC236}">
                        <a16:creationId xmlns:a16="http://schemas.microsoft.com/office/drawing/2014/main" id="{815F4C67-247E-98F2-790A-92397A522196}"/>
                      </a:ext>
                    </a:extLst>
                  </p:cNvPr>
                  <p:cNvGrpSpPr/>
                  <p:nvPr/>
                </p:nvGrpSpPr>
                <p:grpSpPr>
                  <a:xfrm>
                    <a:off x="4273580" y="6007747"/>
                    <a:ext cx="381151" cy="295097"/>
                    <a:chOff x="4273580" y="6007747"/>
                    <a:chExt cx="381151" cy="295097"/>
                  </a:xfrm>
                </p:grpSpPr>
                <p:sp>
                  <p:nvSpPr>
                    <p:cNvPr id="2834" name="Freeform: Shape 2833">
                      <a:extLst>
                        <a:ext uri="{FF2B5EF4-FFF2-40B4-BE49-F238E27FC236}">
                          <a16:creationId xmlns:a16="http://schemas.microsoft.com/office/drawing/2014/main" id="{A6B947F0-DA0A-8832-2E57-871A6B92DB0A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273580" y="6042214"/>
                      <a:ext cx="321753" cy="260629"/>
                    </a:xfrm>
                    <a:custGeom>
                      <a:avLst/>
                      <a:gdLst>
                        <a:gd name="connsiteX0" fmla="*/ 261080 w 261080"/>
                        <a:gd name="connsiteY0" fmla="*/ 54769 h 205263"/>
                        <a:gd name="connsiteX1" fmla="*/ 0 w 261080"/>
                        <a:gd name="connsiteY1" fmla="*/ 205264 h 205263"/>
                        <a:gd name="connsiteX2" fmla="*/ 0 w 261080"/>
                        <a:gd name="connsiteY2" fmla="*/ 150495 h 205263"/>
                        <a:gd name="connsiteX3" fmla="*/ 261080 w 261080"/>
                        <a:gd name="connsiteY3" fmla="*/ 0 h 205263"/>
                        <a:gd name="connsiteX4" fmla="*/ 261080 w 261080"/>
                        <a:gd name="connsiteY4" fmla="*/ 54769 h 205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1080" h="205263">
                          <a:moveTo>
                            <a:pt x="261080" y="54769"/>
                          </a:moveTo>
                          <a:lnTo>
                            <a:pt x="0" y="205264"/>
                          </a:lnTo>
                          <a:lnTo>
                            <a:pt x="0" y="150495"/>
                          </a:lnTo>
                          <a:lnTo>
                            <a:pt x="261080" y="0"/>
                          </a:lnTo>
                          <a:lnTo>
                            <a:pt x="261080" y="54769"/>
                          </a:lnTo>
                          <a:close/>
                        </a:path>
                      </a:pathLst>
                    </a:custGeom>
                    <a:solidFill>
                      <a:srgbClr val="EEBD00">
                        <a:lumMod val="60000"/>
                        <a:lumOff val="4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835" name="Freeform: Shape 2834">
                      <a:extLst>
                        <a:ext uri="{FF2B5EF4-FFF2-40B4-BE49-F238E27FC236}">
                          <a16:creationId xmlns:a16="http://schemas.microsoft.com/office/drawing/2014/main" id="{05C90A52-D2F3-15E2-C65A-E1B91DA694F1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273580" y="6007747"/>
                      <a:ext cx="379976" cy="225557"/>
                    </a:xfrm>
                    <a:custGeom>
                      <a:avLst/>
                      <a:gdLst>
                        <a:gd name="connsiteX0" fmla="*/ 261080 w 308324"/>
                        <a:gd name="connsiteY0" fmla="*/ 0 h 177641"/>
                        <a:gd name="connsiteX1" fmla="*/ 0 w 308324"/>
                        <a:gd name="connsiteY1" fmla="*/ 150400 h 177641"/>
                        <a:gd name="connsiteX2" fmla="*/ 47244 w 308324"/>
                        <a:gd name="connsiteY2" fmla="*/ 177641 h 177641"/>
                        <a:gd name="connsiteX3" fmla="*/ 308324 w 308324"/>
                        <a:gd name="connsiteY3" fmla="*/ 27146 h 177641"/>
                        <a:gd name="connsiteX4" fmla="*/ 261080 w 308324"/>
                        <a:gd name="connsiteY4" fmla="*/ 0 h 177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8324" h="177641">
                          <a:moveTo>
                            <a:pt x="261080" y="0"/>
                          </a:moveTo>
                          <a:lnTo>
                            <a:pt x="0" y="150400"/>
                          </a:lnTo>
                          <a:lnTo>
                            <a:pt x="47244" y="177641"/>
                          </a:lnTo>
                          <a:lnTo>
                            <a:pt x="308324" y="27146"/>
                          </a:lnTo>
                          <a:lnTo>
                            <a:pt x="261080" y="0"/>
                          </a:lnTo>
                          <a:close/>
                        </a:path>
                      </a:pathLst>
                    </a:custGeom>
                    <a:solidFill>
                      <a:srgbClr val="EEBD00">
                        <a:lumMod val="40000"/>
                        <a:lumOff val="6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grpSp>
                  <p:nvGrpSpPr>
                    <p:cNvPr id="2836" name="Group 2835">
                      <a:extLst>
                        <a:ext uri="{FF2B5EF4-FFF2-40B4-BE49-F238E27FC236}">
                          <a16:creationId xmlns:a16="http://schemas.microsoft.com/office/drawing/2014/main" id="{A3D005D8-01F1-8019-F249-F41D9CE18859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482997" y="6165938"/>
                      <a:ext cx="171734" cy="136906"/>
                      <a:chOff x="4482997" y="6165938"/>
                      <a:chExt cx="171734" cy="136906"/>
                    </a:xfrm>
                  </p:grpSpPr>
                  <p:sp>
                    <p:nvSpPr>
                      <p:cNvPr id="2837" name="Freeform: Shape 2836">
                        <a:extLst>
                          <a:ext uri="{FF2B5EF4-FFF2-40B4-BE49-F238E27FC236}">
                            <a16:creationId xmlns:a16="http://schemas.microsoft.com/office/drawing/2014/main" id="{ADE2CBB2-FBC9-D813-8E72-7A738E054E1D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595334" y="6198229"/>
                        <a:ext cx="58810" cy="104615"/>
                      </a:xfrm>
                      <a:custGeom>
                        <a:avLst/>
                        <a:gdLst>
                          <a:gd name="connsiteX0" fmla="*/ 0 w 47720"/>
                          <a:gd name="connsiteY0" fmla="*/ 54864 h 82391"/>
                          <a:gd name="connsiteX1" fmla="*/ 47720 w 47720"/>
                          <a:gd name="connsiteY1" fmla="*/ 82391 h 82391"/>
                          <a:gd name="connsiteX2" fmla="*/ 47720 w 47720"/>
                          <a:gd name="connsiteY2" fmla="*/ 27623 h 82391"/>
                          <a:gd name="connsiteX3" fmla="*/ 0 w 47720"/>
                          <a:gd name="connsiteY3" fmla="*/ 0 h 82391"/>
                          <a:gd name="connsiteX4" fmla="*/ 0 w 47720"/>
                          <a:gd name="connsiteY4" fmla="*/ 54864 h 82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720" h="82391">
                            <a:moveTo>
                              <a:pt x="0" y="54864"/>
                            </a:moveTo>
                            <a:lnTo>
                              <a:pt x="47720" y="82391"/>
                            </a:lnTo>
                            <a:lnTo>
                              <a:pt x="47720" y="27623"/>
                            </a:lnTo>
                            <a:lnTo>
                              <a:pt x="0" y="0"/>
                            </a:lnTo>
                            <a:lnTo>
                              <a:pt x="0" y="54864"/>
                            </a:lnTo>
                            <a:close/>
                          </a:path>
                        </a:pathLst>
                      </a:custGeom>
                      <a:solidFill>
                        <a:srgbClr val="EEBD00">
                          <a:lumMod val="60000"/>
                          <a:lumOff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  <p:sp>
                    <p:nvSpPr>
                      <p:cNvPr id="2838" name="Freeform: Shape 2837">
                        <a:extLst>
                          <a:ext uri="{FF2B5EF4-FFF2-40B4-BE49-F238E27FC236}">
                            <a16:creationId xmlns:a16="http://schemas.microsoft.com/office/drawing/2014/main" id="{EF087768-B908-7580-FB09-CA77BC81B6E6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482997" y="6165938"/>
                        <a:ext cx="171734" cy="69661"/>
                      </a:xfrm>
                      <a:custGeom>
                        <a:avLst/>
                        <a:gdLst>
                          <a:gd name="connsiteX0" fmla="*/ 0 w 139350"/>
                          <a:gd name="connsiteY0" fmla="*/ 26003 h 54863"/>
                          <a:gd name="connsiteX1" fmla="*/ 47530 w 139350"/>
                          <a:gd name="connsiteY1" fmla="*/ 52102 h 54863"/>
                          <a:gd name="connsiteX2" fmla="*/ 139351 w 139350"/>
                          <a:gd name="connsiteY2" fmla="*/ 0 h 54863"/>
                          <a:gd name="connsiteX3" fmla="*/ 47530 w 139350"/>
                          <a:gd name="connsiteY3" fmla="*/ 54864 h 54863"/>
                          <a:gd name="connsiteX4" fmla="*/ 0 w 139350"/>
                          <a:gd name="connsiteY4" fmla="*/ 26003 h 5486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39350" h="54863">
                            <a:moveTo>
                              <a:pt x="0" y="26003"/>
                            </a:moveTo>
                            <a:lnTo>
                              <a:pt x="47530" y="52102"/>
                            </a:lnTo>
                            <a:lnTo>
                              <a:pt x="139351" y="0"/>
                            </a:lnTo>
                            <a:lnTo>
                              <a:pt x="47530" y="54864"/>
                            </a:lnTo>
                            <a:lnTo>
                              <a:pt x="0" y="26003"/>
                            </a:lnTo>
                            <a:close/>
                          </a:path>
                        </a:pathLst>
                      </a:custGeom>
                      <a:solidFill>
                        <a:srgbClr val="EEBD00">
                          <a:lumMod val="60000"/>
                          <a:lumOff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</p:grpSp>
              </p:grpSp>
              <p:grpSp>
                <p:nvGrpSpPr>
                  <p:cNvPr id="2827" name="Group 2826">
                    <a:extLst>
                      <a:ext uri="{FF2B5EF4-FFF2-40B4-BE49-F238E27FC236}">
                        <a16:creationId xmlns:a16="http://schemas.microsoft.com/office/drawing/2014/main" id="{7EAD9398-32E9-3AFA-CDA1-BD60A9ECA398}"/>
                      </a:ext>
                    </a:extLst>
                  </p:cNvPr>
                  <p:cNvGrpSpPr/>
                  <p:nvPr/>
                </p:nvGrpSpPr>
                <p:grpSpPr>
                  <a:xfrm>
                    <a:off x="4333329" y="4853595"/>
                    <a:ext cx="1572261" cy="1311979"/>
                    <a:chOff x="4333329" y="4853595"/>
                    <a:chExt cx="1572261" cy="1311979"/>
                  </a:xfrm>
                </p:grpSpPr>
                <p:sp>
                  <p:nvSpPr>
                    <p:cNvPr id="2828" name="Freeform: Shape 2827">
                      <a:extLst>
                        <a:ext uri="{FF2B5EF4-FFF2-40B4-BE49-F238E27FC236}">
                          <a16:creationId xmlns:a16="http://schemas.microsoft.com/office/drawing/2014/main" id="{820D3D09-3AAF-93D8-7ED7-033A384DACCF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477478" y="5769127"/>
                      <a:ext cx="58810" cy="396447"/>
                    </a:xfrm>
                    <a:custGeom>
                      <a:avLst/>
                      <a:gdLst>
                        <a:gd name="connsiteX0" fmla="*/ 0 w 47720"/>
                        <a:gd name="connsiteY0" fmla="*/ 284702 h 312229"/>
                        <a:gd name="connsiteX1" fmla="*/ 47720 w 47720"/>
                        <a:gd name="connsiteY1" fmla="*/ 312230 h 312229"/>
                        <a:gd name="connsiteX2" fmla="*/ 47720 w 47720"/>
                        <a:gd name="connsiteY2" fmla="*/ 27622 h 312229"/>
                        <a:gd name="connsiteX3" fmla="*/ 0 w 47720"/>
                        <a:gd name="connsiteY3" fmla="*/ 0 h 312229"/>
                        <a:gd name="connsiteX4" fmla="*/ 0 w 47720"/>
                        <a:gd name="connsiteY4" fmla="*/ 284702 h 312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720" h="312229">
                          <a:moveTo>
                            <a:pt x="0" y="284702"/>
                          </a:moveTo>
                          <a:lnTo>
                            <a:pt x="47720" y="312230"/>
                          </a:lnTo>
                          <a:lnTo>
                            <a:pt x="47720" y="27622"/>
                          </a:lnTo>
                          <a:lnTo>
                            <a:pt x="0" y="0"/>
                          </a:lnTo>
                          <a:lnTo>
                            <a:pt x="0" y="284702"/>
                          </a:lnTo>
                          <a:close/>
                        </a:path>
                      </a:pathLst>
                    </a:custGeom>
                    <a:solidFill>
                      <a:srgbClr val="EEBD00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829" name="Freeform: Shape 2828">
                      <a:extLst>
                        <a:ext uri="{FF2B5EF4-FFF2-40B4-BE49-F238E27FC236}">
                          <a16:creationId xmlns:a16="http://schemas.microsoft.com/office/drawing/2014/main" id="{B8F3AC90-88DC-1907-80D9-E340A6638EA6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419138" y="5769973"/>
                      <a:ext cx="58340" cy="395601"/>
                    </a:xfrm>
                    <a:custGeom>
                      <a:avLst/>
                      <a:gdLst>
                        <a:gd name="connsiteX0" fmla="*/ 47339 w 47339"/>
                        <a:gd name="connsiteY0" fmla="*/ 284702 h 311562"/>
                        <a:gd name="connsiteX1" fmla="*/ 0 w 47339"/>
                        <a:gd name="connsiteY1" fmla="*/ 311563 h 311562"/>
                        <a:gd name="connsiteX2" fmla="*/ 0 w 47339"/>
                        <a:gd name="connsiteY2" fmla="*/ 26956 h 311562"/>
                        <a:gd name="connsiteX3" fmla="*/ 47339 w 47339"/>
                        <a:gd name="connsiteY3" fmla="*/ 0 h 311562"/>
                        <a:gd name="connsiteX4" fmla="*/ 47339 w 47339"/>
                        <a:gd name="connsiteY4" fmla="*/ 284702 h 3115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339" h="311562">
                          <a:moveTo>
                            <a:pt x="47339" y="284702"/>
                          </a:moveTo>
                          <a:lnTo>
                            <a:pt x="0" y="311563"/>
                          </a:lnTo>
                          <a:lnTo>
                            <a:pt x="0" y="26956"/>
                          </a:lnTo>
                          <a:lnTo>
                            <a:pt x="47339" y="0"/>
                          </a:lnTo>
                          <a:lnTo>
                            <a:pt x="47339" y="284702"/>
                          </a:lnTo>
                          <a:close/>
                        </a:path>
                      </a:pathLst>
                    </a:custGeom>
                    <a:solidFill>
                      <a:srgbClr val="EEBD00">
                        <a:lumMod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grpSp>
                  <p:nvGrpSpPr>
                    <p:cNvPr id="2830" name="Group 2829">
                      <a:extLst>
                        <a:ext uri="{FF2B5EF4-FFF2-40B4-BE49-F238E27FC236}">
                          <a16:creationId xmlns:a16="http://schemas.microsoft.com/office/drawing/2014/main" id="{7924CF27-D505-4D1E-2F4B-F4B732F3C74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33329" y="4853595"/>
                      <a:ext cx="1572261" cy="1006118"/>
                      <a:chOff x="4333329" y="4853595"/>
                      <a:chExt cx="1572261" cy="1006118"/>
                    </a:xfrm>
                  </p:grpSpPr>
                  <p:sp>
                    <p:nvSpPr>
                      <p:cNvPr id="2831" name="Freeform: Shape 2830">
                        <a:extLst>
                          <a:ext uri="{FF2B5EF4-FFF2-40B4-BE49-F238E27FC236}">
                            <a16:creationId xmlns:a16="http://schemas.microsoft.com/office/drawing/2014/main" id="{1D3118A3-DA3E-ACE5-3551-080AE1A0CD97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333329" y="5755098"/>
                        <a:ext cx="58810" cy="104615"/>
                      </a:xfrm>
                      <a:custGeom>
                        <a:avLst/>
                        <a:gdLst>
                          <a:gd name="connsiteX0" fmla="*/ 47720 w 47720"/>
                          <a:gd name="connsiteY0" fmla="*/ 54769 h 82391"/>
                          <a:gd name="connsiteX1" fmla="*/ 0 w 47720"/>
                          <a:gd name="connsiteY1" fmla="*/ 82391 h 82391"/>
                          <a:gd name="connsiteX2" fmla="*/ 0 w 47720"/>
                          <a:gd name="connsiteY2" fmla="*/ 27622 h 82391"/>
                          <a:gd name="connsiteX3" fmla="*/ 47720 w 47720"/>
                          <a:gd name="connsiteY3" fmla="*/ 0 h 82391"/>
                          <a:gd name="connsiteX4" fmla="*/ 47720 w 47720"/>
                          <a:gd name="connsiteY4" fmla="*/ 54769 h 82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720" h="82391">
                            <a:moveTo>
                              <a:pt x="47720" y="54769"/>
                            </a:moveTo>
                            <a:lnTo>
                              <a:pt x="0" y="82391"/>
                            </a:lnTo>
                            <a:lnTo>
                              <a:pt x="0" y="27622"/>
                            </a:lnTo>
                            <a:lnTo>
                              <a:pt x="47720" y="0"/>
                            </a:lnTo>
                            <a:lnTo>
                              <a:pt x="47720" y="54769"/>
                            </a:lnTo>
                            <a:close/>
                          </a:path>
                        </a:pathLst>
                      </a:custGeom>
                      <a:solidFill>
                        <a:srgbClr val="EEBD00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  <p:sp>
                    <p:nvSpPr>
                      <p:cNvPr id="2832" name="Freeform: Shape 2831">
                        <a:extLst>
                          <a:ext uri="{FF2B5EF4-FFF2-40B4-BE49-F238E27FC236}">
                            <a16:creationId xmlns:a16="http://schemas.microsoft.com/office/drawing/2014/main" id="{8EE71466-2544-72F0-E6BA-ACDFAFF3E7E5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392140" y="4888063"/>
                        <a:ext cx="1513450" cy="971648"/>
                      </a:xfrm>
                      <a:custGeom>
                        <a:avLst/>
                        <a:gdLst>
                          <a:gd name="connsiteX0" fmla="*/ 0 w 1228058"/>
                          <a:gd name="connsiteY0" fmla="*/ 54769 h 765238"/>
                          <a:gd name="connsiteX1" fmla="*/ 1228058 w 1228058"/>
                          <a:gd name="connsiteY1" fmla="*/ 765238 h 765238"/>
                          <a:gd name="connsiteX2" fmla="*/ 1228058 w 1228058"/>
                          <a:gd name="connsiteY2" fmla="*/ 710470 h 765238"/>
                          <a:gd name="connsiteX3" fmla="*/ 0 w 1228058"/>
                          <a:gd name="connsiteY3" fmla="*/ 0 h 765238"/>
                          <a:gd name="connsiteX4" fmla="*/ 0 w 1228058"/>
                          <a:gd name="connsiteY4" fmla="*/ 54769 h 765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28058" h="765238">
                            <a:moveTo>
                              <a:pt x="0" y="54769"/>
                            </a:moveTo>
                            <a:lnTo>
                              <a:pt x="1228058" y="765238"/>
                            </a:lnTo>
                            <a:lnTo>
                              <a:pt x="1228058" y="710470"/>
                            </a:lnTo>
                            <a:lnTo>
                              <a:pt x="0" y="0"/>
                            </a:lnTo>
                            <a:lnTo>
                              <a:pt x="0" y="54769"/>
                            </a:lnTo>
                            <a:close/>
                          </a:path>
                        </a:pathLst>
                      </a:custGeom>
                      <a:solidFill>
                        <a:srgbClr val="EEBD00">
                          <a:lumMod val="60000"/>
                          <a:lumOff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  <p:sp>
                    <p:nvSpPr>
                      <p:cNvPr id="2833" name="Freeform: Shape 2832">
                        <a:extLst>
                          <a:ext uri="{FF2B5EF4-FFF2-40B4-BE49-F238E27FC236}">
                            <a16:creationId xmlns:a16="http://schemas.microsoft.com/office/drawing/2014/main" id="{0C23DF9A-AAEA-78CC-FEC0-492FBD5192F6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333917" y="4853595"/>
                        <a:ext cx="1571673" cy="936574"/>
                      </a:xfrm>
                      <a:custGeom>
                        <a:avLst/>
                        <a:gdLst>
                          <a:gd name="connsiteX0" fmla="*/ 47244 w 1275302"/>
                          <a:gd name="connsiteY0" fmla="*/ 0 h 737615"/>
                          <a:gd name="connsiteX1" fmla="*/ 1275302 w 1275302"/>
                          <a:gd name="connsiteY1" fmla="*/ 710375 h 737615"/>
                          <a:gd name="connsiteX2" fmla="*/ 1228058 w 1275302"/>
                          <a:gd name="connsiteY2" fmla="*/ 737616 h 737615"/>
                          <a:gd name="connsiteX3" fmla="*/ 0 w 1275302"/>
                          <a:gd name="connsiteY3" fmla="*/ 27146 h 737615"/>
                          <a:gd name="connsiteX4" fmla="*/ 47244 w 1275302"/>
                          <a:gd name="connsiteY4" fmla="*/ 0 h 7376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75302" h="737615">
                            <a:moveTo>
                              <a:pt x="47244" y="0"/>
                            </a:moveTo>
                            <a:lnTo>
                              <a:pt x="1275302" y="710375"/>
                            </a:lnTo>
                            <a:lnTo>
                              <a:pt x="1228058" y="737616"/>
                            </a:lnTo>
                            <a:lnTo>
                              <a:pt x="0" y="27146"/>
                            </a:lnTo>
                            <a:lnTo>
                              <a:pt x="47244" y="0"/>
                            </a:lnTo>
                            <a:close/>
                          </a:path>
                        </a:pathLst>
                      </a:custGeom>
                      <a:solidFill>
                        <a:srgbClr val="EEBD00">
                          <a:lumMod val="40000"/>
                          <a:lumOff val="6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62" name="Group 61">
                  <a:extLst>
                    <a:ext uri="{FF2B5EF4-FFF2-40B4-BE49-F238E27FC236}">
                      <a16:creationId xmlns:a16="http://schemas.microsoft.com/office/drawing/2014/main" id="{4F4F92FB-16EA-F238-8853-3342985E6F13}"/>
                    </a:ext>
                  </a:extLst>
                </p:cNvPr>
                <p:cNvGrpSpPr/>
                <p:nvPr/>
              </p:nvGrpSpPr>
              <p:grpSpPr>
                <a:xfrm>
                  <a:off x="4506004" y="4945995"/>
                  <a:ext cx="1244519" cy="811521"/>
                  <a:chOff x="4506004" y="4945995"/>
                  <a:chExt cx="1244519" cy="811521"/>
                </a:xfrm>
              </p:grpSpPr>
              <p:grpSp>
                <p:nvGrpSpPr>
                  <p:cNvPr id="2816" name="Graphic 23">
                    <a:extLst>
                      <a:ext uri="{FF2B5EF4-FFF2-40B4-BE49-F238E27FC236}">
                        <a16:creationId xmlns:a16="http://schemas.microsoft.com/office/drawing/2014/main" id="{60B24948-2D01-B438-4C61-69C0D1132BFA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564227" y="4980585"/>
                    <a:ext cx="1186296" cy="776931"/>
                    <a:chOff x="3258591" y="4262022"/>
                    <a:chExt cx="962596" cy="611885"/>
                  </a:xfrm>
                </p:grpSpPr>
                <p:sp>
                  <p:nvSpPr>
                    <p:cNvPr id="2822" name="Freeform: Shape 2821">
                      <a:extLst>
                        <a:ext uri="{FF2B5EF4-FFF2-40B4-BE49-F238E27FC236}">
                          <a16:creationId xmlns:a16="http://schemas.microsoft.com/office/drawing/2014/main" id="{25AD694D-31C7-BA99-ACAC-984B99C6FAC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8591" y="4262022"/>
                      <a:ext cx="143827" cy="137731"/>
                    </a:xfrm>
                    <a:custGeom>
                      <a:avLst/>
                      <a:gdLst>
                        <a:gd name="connsiteX0" fmla="*/ 0 w 143827"/>
                        <a:gd name="connsiteY0" fmla="*/ 54769 h 137731"/>
                        <a:gd name="connsiteX1" fmla="*/ 143827 w 143827"/>
                        <a:gd name="connsiteY1" fmla="*/ 137731 h 137731"/>
                        <a:gd name="connsiteX2" fmla="*/ 143827 w 143827"/>
                        <a:gd name="connsiteY2" fmla="*/ 82963 h 137731"/>
                        <a:gd name="connsiteX3" fmla="*/ 0 w 143827"/>
                        <a:gd name="connsiteY3" fmla="*/ 0 h 137731"/>
                        <a:gd name="connsiteX4" fmla="*/ 0 w 143827"/>
                        <a:gd name="connsiteY4" fmla="*/ 54769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731">
                          <a:moveTo>
                            <a:pt x="0" y="54769"/>
                          </a:moveTo>
                          <a:lnTo>
                            <a:pt x="143827" y="137731"/>
                          </a:lnTo>
                          <a:lnTo>
                            <a:pt x="143827" y="82963"/>
                          </a:lnTo>
                          <a:lnTo>
                            <a:pt x="0" y="0"/>
                          </a:lnTo>
                          <a:lnTo>
                            <a:pt x="0" y="54769"/>
                          </a:lnTo>
                          <a:close/>
                        </a:path>
                      </a:pathLst>
                    </a:custGeom>
                    <a:solidFill>
                      <a:srgbClr val="EEBD00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823" name="Freeform: Shape 2822">
                      <a:extLst>
                        <a:ext uri="{FF2B5EF4-FFF2-40B4-BE49-F238E27FC236}">
                          <a16:creationId xmlns:a16="http://schemas.microsoft.com/office/drawing/2014/main" id="{E12D676C-B949-8643-4174-92DCD387272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1483" y="4420042"/>
                      <a:ext cx="143827" cy="137826"/>
                    </a:xfrm>
                    <a:custGeom>
                      <a:avLst/>
                      <a:gdLst>
                        <a:gd name="connsiteX0" fmla="*/ 0 w 143827"/>
                        <a:gd name="connsiteY0" fmla="*/ 54769 h 137826"/>
                        <a:gd name="connsiteX1" fmla="*/ 143827 w 143827"/>
                        <a:gd name="connsiteY1" fmla="*/ 137827 h 137826"/>
                        <a:gd name="connsiteX2" fmla="*/ 143827 w 143827"/>
                        <a:gd name="connsiteY2" fmla="*/ 82963 h 137826"/>
                        <a:gd name="connsiteX3" fmla="*/ 0 w 143827"/>
                        <a:gd name="connsiteY3" fmla="*/ 0 h 137826"/>
                        <a:gd name="connsiteX4" fmla="*/ 0 w 143827"/>
                        <a:gd name="connsiteY4" fmla="*/ 54769 h 137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826">
                          <a:moveTo>
                            <a:pt x="0" y="54769"/>
                          </a:moveTo>
                          <a:lnTo>
                            <a:pt x="143827" y="137827"/>
                          </a:lnTo>
                          <a:lnTo>
                            <a:pt x="143827" y="82963"/>
                          </a:lnTo>
                          <a:lnTo>
                            <a:pt x="0" y="0"/>
                          </a:lnTo>
                          <a:lnTo>
                            <a:pt x="0" y="54769"/>
                          </a:lnTo>
                          <a:close/>
                        </a:path>
                      </a:pathLst>
                    </a:custGeom>
                    <a:solidFill>
                      <a:srgbClr val="EEBD00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824" name="Freeform: Shape 2823">
                      <a:extLst>
                        <a:ext uri="{FF2B5EF4-FFF2-40B4-BE49-F238E27FC236}">
                          <a16:creationId xmlns:a16="http://schemas.microsoft.com/office/drawing/2014/main" id="{BC235ED2-54F8-BE6B-7C72-453CB0F0764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469" y="4578061"/>
                      <a:ext cx="143827" cy="137826"/>
                    </a:xfrm>
                    <a:custGeom>
                      <a:avLst/>
                      <a:gdLst>
                        <a:gd name="connsiteX0" fmla="*/ 0 w 143827"/>
                        <a:gd name="connsiteY0" fmla="*/ 54864 h 137826"/>
                        <a:gd name="connsiteX1" fmla="*/ 143828 w 143827"/>
                        <a:gd name="connsiteY1" fmla="*/ 137827 h 137826"/>
                        <a:gd name="connsiteX2" fmla="*/ 143828 w 143827"/>
                        <a:gd name="connsiteY2" fmla="*/ 83058 h 137826"/>
                        <a:gd name="connsiteX3" fmla="*/ 0 w 143827"/>
                        <a:gd name="connsiteY3" fmla="*/ 0 h 137826"/>
                        <a:gd name="connsiteX4" fmla="*/ 0 w 143827"/>
                        <a:gd name="connsiteY4" fmla="*/ 54864 h 137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826">
                          <a:moveTo>
                            <a:pt x="0" y="54864"/>
                          </a:moveTo>
                          <a:lnTo>
                            <a:pt x="143828" y="137827"/>
                          </a:lnTo>
                          <a:lnTo>
                            <a:pt x="143828" y="83058"/>
                          </a:lnTo>
                          <a:lnTo>
                            <a:pt x="0" y="0"/>
                          </a:lnTo>
                          <a:lnTo>
                            <a:pt x="0" y="54864"/>
                          </a:lnTo>
                          <a:close/>
                        </a:path>
                      </a:pathLst>
                    </a:custGeom>
                    <a:solidFill>
                      <a:srgbClr val="EEBD00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825" name="Freeform: Shape 2824">
                      <a:extLst>
                        <a:ext uri="{FF2B5EF4-FFF2-40B4-BE49-F238E27FC236}">
                          <a16:creationId xmlns:a16="http://schemas.microsoft.com/office/drawing/2014/main" id="{5919A687-D181-4834-AB99-380E64DE19A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361" y="4736176"/>
                      <a:ext cx="143827" cy="137731"/>
                    </a:xfrm>
                    <a:custGeom>
                      <a:avLst/>
                      <a:gdLst>
                        <a:gd name="connsiteX0" fmla="*/ 0 w 143827"/>
                        <a:gd name="connsiteY0" fmla="*/ 54769 h 137731"/>
                        <a:gd name="connsiteX1" fmla="*/ 143827 w 143827"/>
                        <a:gd name="connsiteY1" fmla="*/ 137731 h 137731"/>
                        <a:gd name="connsiteX2" fmla="*/ 143827 w 143827"/>
                        <a:gd name="connsiteY2" fmla="*/ 82963 h 137731"/>
                        <a:gd name="connsiteX3" fmla="*/ 0 w 143827"/>
                        <a:gd name="connsiteY3" fmla="*/ 0 h 137731"/>
                        <a:gd name="connsiteX4" fmla="*/ 0 w 143827"/>
                        <a:gd name="connsiteY4" fmla="*/ 54769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731">
                          <a:moveTo>
                            <a:pt x="0" y="54769"/>
                          </a:moveTo>
                          <a:lnTo>
                            <a:pt x="143827" y="137731"/>
                          </a:lnTo>
                          <a:lnTo>
                            <a:pt x="143827" y="82963"/>
                          </a:lnTo>
                          <a:lnTo>
                            <a:pt x="0" y="0"/>
                          </a:lnTo>
                          <a:lnTo>
                            <a:pt x="0" y="54769"/>
                          </a:lnTo>
                          <a:close/>
                        </a:path>
                      </a:pathLst>
                    </a:custGeom>
                    <a:solidFill>
                      <a:srgbClr val="EEBD00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  <p:grpSp>
                <p:nvGrpSpPr>
                  <p:cNvPr id="2817" name="Graphic 23">
                    <a:extLst>
                      <a:ext uri="{FF2B5EF4-FFF2-40B4-BE49-F238E27FC236}">
                        <a16:creationId xmlns:a16="http://schemas.microsoft.com/office/drawing/2014/main" id="{F4E1C43F-E751-DE03-F2AA-6D2CD813384F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506004" y="4945995"/>
                    <a:ext cx="1244519" cy="741979"/>
                    <a:chOff x="3258591" y="4234780"/>
                    <a:chExt cx="1009840" cy="584358"/>
                  </a:xfrm>
                </p:grpSpPr>
                <p:sp>
                  <p:nvSpPr>
                    <p:cNvPr id="2818" name="Freeform: Shape 2817">
                      <a:extLst>
                        <a:ext uri="{FF2B5EF4-FFF2-40B4-BE49-F238E27FC236}">
                          <a16:creationId xmlns:a16="http://schemas.microsoft.com/office/drawing/2014/main" id="{BA73C326-A5EC-47AD-A27B-821397BC72A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8591" y="4234780"/>
                      <a:ext cx="191071" cy="110204"/>
                    </a:xfrm>
                    <a:custGeom>
                      <a:avLst/>
                      <a:gdLst>
                        <a:gd name="connsiteX0" fmla="*/ 47244 w 191071"/>
                        <a:gd name="connsiteY0" fmla="*/ 0 h 110204"/>
                        <a:gd name="connsiteX1" fmla="*/ 191071 w 191071"/>
                        <a:gd name="connsiteY1" fmla="*/ 83058 h 110204"/>
                        <a:gd name="connsiteX2" fmla="*/ 143827 w 191071"/>
                        <a:gd name="connsiteY2" fmla="*/ 110204 h 110204"/>
                        <a:gd name="connsiteX3" fmla="*/ 0 w 191071"/>
                        <a:gd name="connsiteY3" fmla="*/ 27242 h 110204"/>
                        <a:gd name="connsiteX4" fmla="*/ 47244 w 191071"/>
                        <a:gd name="connsiteY4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204">
                          <a:moveTo>
                            <a:pt x="47244" y="0"/>
                          </a:moveTo>
                          <a:lnTo>
                            <a:pt x="191071" y="83058"/>
                          </a:lnTo>
                          <a:lnTo>
                            <a:pt x="143827" y="110204"/>
                          </a:lnTo>
                          <a:lnTo>
                            <a:pt x="0" y="27242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EEBD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819" name="Freeform: Shape 2818">
                      <a:extLst>
                        <a:ext uri="{FF2B5EF4-FFF2-40B4-BE49-F238E27FC236}">
                          <a16:creationId xmlns:a16="http://schemas.microsoft.com/office/drawing/2014/main" id="{F4A84053-3780-C5E2-F643-EFE3B4819A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1483" y="4392895"/>
                      <a:ext cx="191071" cy="110108"/>
                    </a:xfrm>
                    <a:custGeom>
                      <a:avLst/>
                      <a:gdLst>
                        <a:gd name="connsiteX0" fmla="*/ 47244 w 191071"/>
                        <a:gd name="connsiteY0" fmla="*/ 0 h 110108"/>
                        <a:gd name="connsiteX1" fmla="*/ 191072 w 191071"/>
                        <a:gd name="connsiteY1" fmla="*/ 82963 h 110108"/>
                        <a:gd name="connsiteX2" fmla="*/ 143827 w 191071"/>
                        <a:gd name="connsiteY2" fmla="*/ 110109 h 110108"/>
                        <a:gd name="connsiteX3" fmla="*/ 0 w 191071"/>
                        <a:gd name="connsiteY3" fmla="*/ 27146 h 110108"/>
                        <a:gd name="connsiteX4" fmla="*/ 47244 w 191071"/>
                        <a:gd name="connsiteY4" fmla="*/ 0 h 110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108">
                          <a:moveTo>
                            <a:pt x="47244" y="0"/>
                          </a:moveTo>
                          <a:lnTo>
                            <a:pt x="191072" y="82963"/>
                          </a:lnTo>
                          <a:lnTo>
                            <a:pt x="143827" y="110109"/>
                          </a:lnTo>
                          <a:lnTo>
                            <a:pt x="0" y="27146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EEBD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820" name="Freeform: Shape 2819">
                      <a:extLst>
                        <a:ext uri="{FF2B5EF4-FFF2-40B4-BE49-F238E27FC236}">
                          <a16:creationId xmlns:a16="http://schemas.microsoft.com/office/drawing/2014/main" id="{F28ACFC7-0B7A-964A-B336-625E6EDCF5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469" y="4550915"/>
                      <a:ext cx="191071" cy="110204"/>
                    </a:xfrm>
                    <a:custGeom>
                      <a:avLst/>
                      <a:gdLst>
                        <a:gd name="connsiteX0" fmla="*/ 47244 w 191071"/>
                        <a:gd name="connsiteY0" fmla="*/ 0 h 110204"/>
                        <a:gd name="connsiteX1" fmla="*/ 191071 w 191071"/>
                        <a:gd name="connsiteY1" fmla="*/ 82963 h 110204"/>
                        <a:gd name="connsiteX2" fmla="*/ 143828 w 191071"/>
                        <a:gd name="connsiteY2" fmla="*/ 110204 h 110204"/>
                        <a:gd name="connsiteX3" fmla="*/ 0 w 191071"/>
                        <a:gd name="connsiteY3" fmla="*/ 27146 h 110204"/>
                        <a:gd name="connsiteX4" fmla="*/ 47244 w 191071"/>
                        <a:gd name="connsiteY4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204">
                          <a:moveTo>
                            <a:pt x="47244" y="0"/>
                          </a:moveTo>
                          <a:lnTo>
                            <a:pt x="191071" y="82963"/>
                          </a:lnTo>
                          <a:lnTo>
                            <a:pt x="143828" y="110204"/>
                          </a:lnTo>
                          <a:lnTo>
                            <a:pt x="0" y="27146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EEBD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821" name="Freeform: Shape 2820">
                      <a:extLst>
                        <a:ext uri="{FF2B5EF4-FFF2-40B4-BE49-F238E27FC236}">
                          <a16:creationId xmlns:a16="http://schemas.microsoft.com/office/drawing/2014/main" id="{06F391D1-5633-D7EF-A523-6DC52C1C369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361" y="4708935"/>
                      <a:ext cx="191071" cy="110204"/>
                    </a:xfrm>
                    <a:custGeom>
                      <a:avLst/>
                      <a:gdLst>
                        <a:gd name="connsiteX0" fmla="*/ 47244 w 191071"/>
                        <a:gd name="connsiteY0" fmla="*/ 0 h 110204"/>
                        <a:gd name="connsiteX1" fmla="*/ 191071 w 191071"/>
                        <a:gd name="connsiteY1" fmla="*/ 83058 h 110204"/>
                        <a:gd name="connsiteX2" fmla="*/ 143827 w 191071"/>
                        <a:gd name="connsiteY2" fmla="*/ 110204 h 110204"/>
                        <a:gd name="connsiteX3" fmla="*/ 0 w 191071"/>
                        <a:gd name="connsiteY3" fmla="*/ 27242 h 110204"/>
                        <a:gd name="connsiteX4" fmla="*/ 47244 w 191071"/>
                        <a:gd name="connsiteY4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204">
                          <a:moveTo>
                            <a:pt x="47244" y="0"/>
                          </a:moveTo>
                          <a:lnTo>
                            <a:pt x="191071" y="83058"/>
                          </a:lnTo>
                          <a:lnTo>
                            <a:pt x="143827" y="110204"/>
                          </a:lnTo>
                          <a:lnTo>
                            <a:pt x="0" y="27242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EEBD0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</p:grpSp>
          </p:grp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673CDEF-2212-162D-FE36-FCBBCF190247}"/>
              </a:ext>
            </a:extLst>
          </p:cNvPr>
          <p:cNvGrpSpPr/>
          <p:nvPr/>
        </p:nvGrpSpPr>
        <p:grpSpPr>
          <a:xfrm flipH="1">
            <a:off x="5436258" y="2772287"/>
            <a:ext cx="974596" cy="973038"/>
            <a:chOff x="4545665" y="4276407"/>
            <a:chExt cx="1177237" cy="1175354"/>
          </a:xfrm>
        </p:grpSpPr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AFE88934-B37B-C724-F30D-CAEF69A303B3}"/>
                </a:ext>
              </a:extLst>
            </p:cNvPr>
            <p:cNvGrpSpPr/>
            <p:nvPr/>
          </p:nvGrpSpPr>
          <p:grpSpPr>
            <a:xfrm>
              <a:off x="4788995" y="4276407"/>
              <a:ext cx="923347" cy="704376"/>
              <a:chOff x="4788995" y="4276407"/>
              <a:chExt cx="923347" cy="704376"/>
            </a:xfrm>
          </p:grpSpPr>
          <p:grpSp>
            <p:nvGrpSpPr>
              <p:cNvPr id="17" name="Group 16">
                <a:extLst>
                  <a:ext uri="{FF2B5EF4-FFF2-40B4-BE49-F238E27FC236}">
                    <a16:creationId xmlns:a16="http://schemas.microsoft.com/office/drawing/2014/main" id="{E78E30AC-EA58-1F4B-B048-EF21E319DCAF}"/>
                  </a:ext>
                </a:extLst>
              </p:cNvPr>
              <p:cNvGrpSpPr/>
              <p:nvPr/>
            </p:nvGrpSpPr>
            <p:grpSpPr>
              <a:xfrm>
                <a:off x="5205499" y="4276407"/>
                <a:ext cx="146381" cy="239960"/>
                <a:chOff x="5205499" y="4276407"/>
                <a:chExt cx="146381" cy="239960"/>
              </a:xfrm>
            </p:grpSpPr>
            <p:sp>
              <p:nvSpPr>
                <p:cNvPr id="49" name="Freeform: Shape 48">
                  <a:extLst>
                    <a:ext uri="{FF2B5EF4-FFF2-40B4-BE49-F238E27FC236}">
                      <a16:creationId xmlns:a16="http://schemas.microsoft.com/office/drawing/2014/main" id="{0CC55BD1-C42A-AF70-7FA9-2F0AC53CC24D}"/>
                    </a:ext>
                  </a:extLst>
                </p:cNvPr>
                <p:cNvSpPr/>
                <p:nvPr/>
              </p:nvSpPr>
              <p:spPr>
                <a:xfrm flipH="1">
                  <a:off x="5280265" y="4376485"/>
                  <a:ext cx="22951" cy="28617"/>
                </a:xfrm>
                <a:custGeom>
                  <a:avLst/>
                  <a:gdLst>
                    <a:gd name="connsiteX0" fmla="*/ 58964 w 64055"/>
                    <a:gd name="connsiteY0" fmla="*/ 25988 h 77519"/>
                    <a:gd name="connsiteX1" fmla="*/ 49358 w 64055"/>
                    <a:gd name="connsiteY1" fmla="*/ 75350 h 77519"/>
                    <a:gd name="connsiteX2" fmla="*/ 5095 w 64055"/>
                    <a:gd name="connsiteY2" fmla="*/ 51511 h 77519"/>
                    <a:gd name="connsiteX3" fmla="*/ 14702 w 64055"/>
                    <a:gd name="connsiteY3" fmla="*/ 2173 h 77519"/>
                    <a:gd name="connsiteX4" fmla="*/ 58988 w 64055"/>
                    <a:gd name="connsiteY4" fmla="*/ 25988 h 77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055" h="77519">
                      <a:moveTo>
                        <a:pt x="58964" y="25988"/>
                      </a:moveTo>
                      <a:cubicBezTo>
                        <a:pt x="68524" y="46221"/>
                        <a:pt x="64230" y="68305"/>
                        <a:pt x="49358" y="75350"/>
                      </a:cubicBezTo>
                      <a:cubicBezTo>
                        <a:pt x="34485" y="82395"/>
                        <a:pt x="14655" y="71721"/>
                        <a:pt x="5095" y="51511"/>
                      </a:cubicBezTo>
                      <a:cubicBezTo>
                        <a:pt x="-4488" y="31301"/>
                        <a:pt x="-147" y="9194"/>
                        <a:pt x="14702" y="2173"/>
                      </a:cubicBezTo>
                      <a:cubicBezTo>
                        <a:pt x="29599" y="-4872"/>
                        <a:pt x="49429" y="5778"/>
                        <a:pt x="58988" y="25988"/>
                      </a:cubicBezTo>
                      <a:close/>
                    </a:path>
                  </a:pathLst>
                </a:custGeom>
                <a:solidFill>
                  <a:srgbClr val="A05639"/>
                </a:solidFill>
                <a:ln w="236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17B6D913-7997-0977-7BC4-D045F0270B56}"/>
                    </a:ext>
                  </a:extLst>
                </p:cNvPr>
                <p:cNvSpPr/>
                <p:nvPr/>
              </p:nvSpPr>
              <p:spPr>
                <a:xfrm flipH="1">
                  <a:off x="5207740" y="4344179"/>
                  <a:ext cx="22370" cy="29588"/>
                </a:xfrm>
                <a:custGeom>
                  <a:avLst/>
                  <a:gdLst>
                    <a:gd name="connsiteX0" fmla="*/ 0 w 62433"/>
                    <a:gd name="connsiteY0" fmla="*/ 24 h 80151"/>
                    <a:gd name="connsiteX1" fmla="*/ 61341 w 62433"/>
                    <a:gd name="connsiteY1" fmla="*/ 60558 h 80151"/>
                    <a:gd name="connsiteX2" fmla="*/ 29508 w 62433"/>
                    <a:gd name="connsiteY2" fmla="*/ 80151 h 80151"/>
                    <a:gd name="connsiteX3" fmla="*/ 0 w 62433"/>
                    <a:gd name="connsiteY3" fmla="*/ 0 h 80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433" h="80151">
                      <a:moveTo>
                        <a:pt x="0" y="24"/>
                      </a:moveTo>
                      <a:cubicBezTo>
                        <a:pt x="0" y="24"/>
                        <a:pt x="39020" y="47797"/>
                        <a:pt x="61341" y="60558"/>
                      </a:cubicBezTo>
                      <a:cubicBezTo>
                        <a:pt x="69477" y="65184"/>
                        <a:pt x="29508" y="80151"/>
                        <a:pt x="29508" y="8015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CFEDFC"/>
                </a:solidFill>
                <a:ln w="236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grpSp>
              <p:nvGrpSpPr>
                <p:cNvPr id="51" name="Group 50">
                  <a:extLst>
                    <a:ext uri="{FF2B5EF4-FFF2-40B4-BE49-F238E27FC236}">
                      <a16:creationId xmlns:a16="http://schemas.microsoft.com/office/drawing/2014/main" id="{957F08FF-AF73-0B73-8300-EDC464F4C0CF}"/>
                    </a:ext>
                  </a:extLst>
                </p:cNvPr>
                <p:cNvGrpSpPr/>
                <p:nvPr/>
              </p:nvGrpSpPr>
              <p:grpSpPr>
                <a:xfrm>
                  <a:off x="5205499" y="4276407"/>
                  <a:ext cx="146381" cy="239960"/>
                  <a:chOff x="5205499" y="4276407"/>
                  <a:chExt cx="146381" cy="239960"/>
                </a:xfrm>
              </p:grpSpPr>
              <p:sp>
                <p:nvSpPr>
                  <p:cNvPr id="52" name="Freeform: Shape 51">
                    <a:extLst>
                      <a:ext uri="{FF2B5EF4-FFF2-40B4-BE49-F238E27FC236}">
                        <a16:creationId xmlns:a16="http://schemas.microsoft.com/office/drawing/2014/main" id="{4F0ADA39-B1CA-7DDB-132C-EDE063F4C70B}"/>
                      </a:ext>
                    </a:extLst>
                  </p:cNvPr>
                  <p:cNvSpPr/>
                  <p:nvPr/>
                </p:nvSpPr>
                <p:spPr>
                  <a:xfrm flipH="1">
                    <a:off x="5249255" y="4414528"/>
                    <a:ext cx="61255" cy="101839"/>
                  </a:xfrm>
                  <a:custGeom>
                    <a:avLst/>
                    <a:gdLst>
                      <a:gd name="connsiteX0" fmla="*/ 163410 w 170960"/>
                      <a:gd name="connsiteY0" fmla="*/ 185588 h 275871"/>
                      <a:gd name="connsiteX1" fmla="*/ 130415 w 170960"/>
                      <a:gd name="connsiteY1" fmla="*/ 274065 h 275871"/>
                      <a:gd name="connsiteX2" fmla="*/ 39186 w 170960"/>
                      <a:gd name="connsiteY2" fmla="*/ 211823 h 275871"/>
                      <a:gd name="connsiteX3" fmla="*/ 0 w 170960"/>
                      <a:gd name="connsiteY3" fmla="*/ 26235 h 275871"/>
                      <a:gd name="connsiteX4" fmla="*/ 124247 w 170960"/>
                      <a:gd name="connsiteY4" fmla="*/ 0 h 275871"/>
                      <a:gd name="connsiteX5" fmla="*/ 163433 w 170960"/>
                      <a:gd name="connsiteY5" fmla="*/ 185588 h 275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0960" h="275871">
                        <a:moveTo>
                          <a:pt x="163410" y="185588"/>
                        </a:moveTo>
                        <a:cubicBezTo>
                          <a:pt x="163410" y="185588"/>
                          <a:pt x="194531" y="260521"/>
                          <a:pt x="130415" y="274065"/>
                        </a:cubicBezTo>
                        <a:cubicBezTo>
                          <a:pt x="62147" y="288487"/>
                          <a:pt x="39186" y="211823"/>
                          <a:pt x="39186" y="211823"/>
                        </a:cubicBezTo>
                        <a:lnTo>
                          <a:pt x="0" y="26235"/>
                        </a:lnTo>
                        <a:lnTo>
                          <a:pt x="124247" y="0"/>
                        </a:lnTo>
                        <a:lnTo>
                          <a:pt x="163433" y="185588"/>
                        </a:lnTo>
                        <a:close/>
                      </a:path>
                    </a:pathLst>
                  </a:custGeom>
                  <a:solidFill>
                    <a:srgbClr val="A05639"/>
                  </a:solidFill>
                  <a:ln w="236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53" name="Freeform: Shape 52">
                    <a:extLst>
                      <a:ext uri="{FF2B5EF4-FFF2-40B4-BE49-F238E27FC236}">
                        <a16:creationId xmlns:a16="http://schemas.microsoft.com/office/drawing/2014/main" id="{2BEB9D73-63C5-797E-C54B-C85539313D43}"/>
                      </a:ext>
                    </a:extLst>
                  </p:cNvPr>
                  <p:cNvSpPr/>
                  <p:nvPr/>
                </p:nvSpPr>
                <p:spPr>
                  <a:xfrm flipH="1">
                    <a:off x="5205689" y="4294569"/>
                    <a:ext cx="129897" cy="143543"/>
                  </a:xfrm>
                  <a:custGeom>
                    <a:avLst/>
                    <a:gdLst>
                      <a:gd name="connsiteX0" fmla="*/ 282305 w 362538"/>
                      <a:gd name="connsiteY0" fmla="*/ 105873 h 388843"/>
                      <a:gd name="connsiteX1" fmla="*/ 346421 w 362538"/>
                      <a:gd name="connsiteY1" fmla="*/ 340942 h 388843"/>
                      <a:gd name="connsiteX2" fmla="*/ 204906 w 362538"/>
                      <a:gd name="connsiteY2" fmla="*/ 388264 h 388843"/>
                      <a:gd name="connsiteX3" fmla="*/ 56297 w 362538"/>
                      <a:gd name="connsiteY3" fmla="*/ 302966 h 388843"/>
                      <a:gd name="connsiteX4" fmla="*/ 48683 w 362538"/>
                      <a:gd name="connsiteY4" fmla="*/ 52218 h 388843"/>
                      <a:gd name="connsiteX5" fmla="*/ 238778 w 362538"/>
                      <a:gd name="connsiteY5" fmla="*/ 34902 h 388843"/>
                      <a:gd name="connsiteX6" fmla="*/ 282305 w 362538"/>
                      <a:gd name="connsiteY6" fmla="*/ 105921 h 388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2538" h="388843">
                        <a:moveTo>
                          <a:pt x="282305" y="105873"/>
                        </a:moveTo>
                        <a:cubicBezTo>
                          <a:pt x="336079" y="209935"/>
                          <a:pt x="390423" y="301946"/>
                          <a:pt x="346421" y="340942"/>
                        </a:cubicBezTo>
                        <a:cubicBezTo>
                          <a:pt x="311505" y="371850"/>
                          <a:pt x="204906" y="388264"/>
                          <a:pt x="204906" y="388264"/>
                        </a:cubicBezTo>
                        <a:cubicBezTo>
                          <a:pt x="204906" y="388264"/>
                          <a:pt x="119583" y="401358"/>
                          <a:pt x="56297" y="302966"/>
                        </a:cubicBezTo>
                        <a:cubicBezTo>
                          <a:pt x="-6989" y="204526"/>
                          <a:pt x="-26677" y="100655"/>
                          <a:pt x="48683" y="52218"/>
                        </a:cubicBezTo>
                        <a:cubicBezTo>
                          <a:pt x="114009" y="10209"/>
                          <a:pt x="181683" y="-31776"/>
                          <a:pt x="238778" y="34902"/>
                        </a:cubicBezTo>
                        <a:cubicBezTo>
                          <a:pt x="247578" y="45149"/>
                          <a:pt x="275142" y="92092"/>
                          <a:pt x="282305" y="105921"/>
                        </a:cubicBezTo>
                        <a:close/>
                      </a:path>
                    </a:pathLst>
                  </a:custGeom>
                  <a:solidFill>
                    <a:srgbClr val="A05639"/>
                  </a:solidFill>
                  <a:ln w="236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54" name="Group 53">
                    <a:extLst>
                      <a:ext uri="{FF2B5EF4-FFF2-40B4-BE49-F238E27FC236}">
                        <a16:creationId xmlns:a16="http://schemas.microsoft.com/office/drawing/2014/main" id="{D6A9A505-0B6D-4487-D02D-34196C8B5335}"/>
                      </a:ext>
                    </a:extLst>
                  </p:cNvPr>
                  <p:cNvGrpSpPr/>
                  <p:nvPr/>
                </p:nvGrpSpPr>
                <p:grpSpPr>
                  <a:xfrm>
                    <a:off x="5205499" y="4276407"/>
                    <a:ext cx="146381" cy="162418"/>
                    <a:chOff x="5205499" y="4276407"/>
                    <a:chExt cx="146381" cy="162418"/>
                  </a:xfrm>
                </p:grpSpPr>
                <p:sp>
                  <p:nvSpPr>
                    <p:cNvPr id="55" name="Freeform: Shape 54">
                      <a:extLst>
                        <a:ext uri="{FF2B5EF4-FFF2-40B4-BE49-F238E27FC236}">
                          <a16:creationId xmlns:a16="http://schemas.microsoft.com/office/drawing/2014/main" id="{ECC37DBA-02D1-4C5F-BBF5-F52E52FD6980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5244506" y="4276407"/>
                      <a:ext cx="107374" cy="160062"/>
                    </a:xfrm>
                    <a:custGeom>
                      <a:avLst/>
                      <a:gdLst>
                        <a:gd name="connsiteX0" fmla="*/ 238547 w 299677"/>
                        <a:gd name="connsiteY0" fmla="*/ 299 h 433590"/>
                        <a:gd name="connsiteX1" fmla="*/ 237100 w 299677"/>
                        <a:gd name="connsiteY1" fmla="*/ 346 h 433590"/>
                        <a:gd name="connsiteX2" fmla="*/ 38869 w 299677"/>
                        <a:gd name="connsiteY2" fmla="*/ 94468 h 433590"/>
                        <a:gd name="connsiteX3" fmla="*/ 7748 w 299677"/>
                        <a:gd name="connsiteY3" fmla="*/ 237218 h 433590"/>
                        <a:gd name="connsiteX4" fmla="*/ 125615 w 299677"/>
                        <a:gd name="connsiteY4" fmla="*/ 431630 h 433590"/>
                        <a:gd name="connsiteX5" fmla="*/ 145184 w 299677"/>
                        <a:gd name="connsiteY5" fmla="*/ 362295 h 433590"/>
                        <a:gd name="connsiteX6" fmla="*/ 173008 w 299677"/>
                        <a:gd name="connsiteY6" fmla="*/ 276736 h 433590"/>
                        <a:gd name="connsiteX7" fmla="*/ 199812 w 299677"/>
                        <a:gd name="connsiteY7" fmla="*/ 318057 h 433590"/>
                        <a:gd name="connsiteX8" fmla="*/ 235132 w 299677"/>
                        <a:gd name="connsiteY8" fmla="*/ 306719 h 433590"/>
                        <a:gd name="connsiteX9" fmla="*/ 161219 w 299677"/>
                        <a:gd name="connsiteY9" fmla="*/ 187642 h 433590"/>
                        <a:gd name="connsiteX10" fmla="*/ 209158 w 299677"/>
                        <a:gd name="connsiteY10" fmla="*/ 127677 h 433590"/>
                        <a:gd name="connsiteX11" fmla="*/ 297160 w 299677"/>
                        <a:gd name="connsiteY11" fmla="*/ 102889 h 433590"/>
                        <a:gd name="connsiteX12" fmla="*/ 238500 w 299677"/>
                        <a:gd name="connsiteY12" fmla="*/ 275 h 4335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</a:cxnLst>
                      <a:rect l="l" t="t" r="r" b="b"/>
                      <a:pathLst>
                        <a:path w="299677" h="433590">
                          <a:moveTo>
                            <a:pt x="238547" y="299"/>
                          </a:moveTo>
                          <a:cubicBezTo>
                            <a:pt x="238073" y="299"/>
                            <a:pt x="237575" y="370"/>
                            <a:pt x="237100" y="346"/>
                          </a:cubicBezTo>
                          <a:cubicBezTo>
                            <a:pt x="150047" y="-4019"/>
                            <a:pt x="97008" y="33222"/>
                            <a:pt x="38869" y="94468"/>
                          </a:cubicBezTo>
                          <a:cubicBezTo>
                            <a:pt x="-198" y="135623"/>
                            <a:pt x="-8263" y="202823"/>
                            <a:pt x="7748" y="237218"/>
                          </a:cubicBezTo>
                          <a:cubicBezTo>
                            <a:pt x="33200" y="291988"/>
                            <a:pt x="90556" y="411515"/>
                            <a:pt x="125615" y="431630"/>
                          </a:cubicBezTo>
                          <a:cubicBezTo>
                            <a:pt x="151233" y="446337"/>
                            <a:pt x="145990" y="373871"/>
                            <a:pt x="145184" y="362295"/>
                          </a:cubicBezTo>
                          <a:cubicBezTo>
                            <a:pt x="143405" y="337294"/>
                            <a:pt x="136929" y="282049"/>
                            <a:pt x="173008" y="276736"/>
                          </a:cubicBezTo>
                          <a:cubicBezTo>
                            <a:pt x="186671" y="274720"/>
                            <a:pt x="191652" y="307976"/>
                            <a:pt x="199812" y="318057"/>
                          </a:cubicBezTo>
                          <a:cubicBezTo>
                            <a:pt x="205481" y="325007"/>
                            <a:pt x="235132" y="306719"/>
                            <a:pt x="235132" y="306719"/>
                          </a:cubicBezTo>
                          <a:lnTo>
                            <a:pt x="161219" y="187642"/>
                          </a:lnTo>
                          <a:cubicBezTo>
                            <a:pt x="172035" y="163020"/>
                            <a:pt x="189114" y="140700"/>
                            <a:pt x="209158" y="127677"/>
                          </a:cubicBezTo>
                          <a:cubicBezTo>
                            <a:pt x="238998" y="108369"/>
                            <a:pt x="266324" y="123407"/>
                            <a:pt x="297160" y="102889"/>
                          </a:cubicBezTo>
                          <a:cubicBezTo>
                            <a:pt x="307858" y="95773"/>
                            <a:pt x="283735" y="6324"/>
                            <a:pt x="238500" y="275"/>
                          </a:cubicBezTo>
                          <a:close/>
                        </a:path>
                      </a:pathLst>
                    </a:custGeom>
                    <a:solidFill>
                      <a:srgbClr val="0A0A0A"/>
                    </a:solidFill>
                    <a:ln w="236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56" name="Freeform: Shape 55">
                      <a:extLst>
                        <a:ext uri="{FF2B5EF4-FFF2-40B4-BE49-F238E27FC236}">
                          <a16:creationId xmlns:a16="http://schemas.microsoft.com/office/drawing/2014/main" id="{3B55B372-1E78-4ADD-620C-E2BF5C459C70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5205499" y="4372891"/>
                      <a:ext cx="74806" cy="65934"/>
                    </a:xfrm>
                    <a:custGeom>
                      <a:avLst/>
                      <a:gdLst>
                        <a:gd name="connsiteX0" fmla="*/ 191708 w 208781"/>
                        <a:gd name="connsiteY0" fmla="*/ 21064 h 178609"/>
                        <a:gd name="connsiteX1" fmla="*/ 181959 w 208781"/>
                        <a:gd name="connsiteY1" fmla="*/ 0 h 178609"/>
                        <a:gd name="connsiteX2" fmla="*/ 141468 w 208781"/>
                        <a:gd name="connsiteY2" fmla="*/ 23199 h 178609"/>
                        <a:gd name="connsiteX3" fmla="*/ 88263 w 208781"/>
                        <a:gd name="connsiteY3" fmla="*/ 79250 h 178609"/>
                        <a:gd name="connsiteX4" fmla="*/ 35391 w 208781"/>
                        <a:gd name="connsiteY4" fmla="*/ 45353 h 178609"/>
                        <a:gd name="connsiteX5" fmla="*/ 0 w 208781"/>
                        <a:gd name="connsiteY5" fmla="*/ 56573 h 178609"/>
                        <a:gd name="connsiteX6" fmla="*/ 50904 w 208781"/>
                        <a:gd name="connsiteY6" fmla="*/ 178472 h 178609"/>
                        <a:gd name="connsiteX7" fmla="*/ 207458 w 208781"/>
                        <a:gd name="connsiteY7" fmla="*/ 108829 h 178609"/>
                        <a:gd name="connsiteX8" fmla="*/ 203521 w 208781"/>
                        <a:gd name="connsiteY8" fmla="*/ 55387 h 178609"/>
                        <a:gd name="connsiteX9" fmla="*/ 180773 w 208781"/>
                        <a:gd name="connsiteY9" fmla="*/ 57712 h 178609"/>
                        <a:gd name="connsiteX10" fmla="*/ 191708 w 208781"/>
                        <a:gd name="connsiteY10" fmla="*/ 21064 h 1786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208781" h="178609">
                          <a:moveTo>
                            <a:pt x="191708" y="21064"/>
                          </a:moveTo>
                          <a:cubicBezTo>
                            <a:pt x="189170" y="9061"/>
                            <a:pt x="181959" y="0"/>
                            <a:pt x="181959" y="0"/>
                          </a:cubicBezTo>
                          <a:cubicBezTo>
                            <a:pt x="181959" y="0"/>
                            <a:pt x="154040" y="3605"/>
                            <a:pt x="141468" y="23199"/>
                          </a:cubicBezTo>
                          <a:cubicBezTo>
                            <a:pt x="131008" y="39471"/>
                            <a:pt x="118009" y="80934"/>
                            <a:pt x="88263" y="79250"/>
                          </a:cubicBezTo>
                          <a:cubicBezTo>
                            <a:pt x="58494" y="77566"/>
                            <a:pt x="35391" y="45353"/>
                            <a:pt x="35391" y="45353"/>
                          </a:cubicBezTo>
                          <a:lnTo>
                            <a:pt x="0" y="56573"/>
                          </a:lnTo>
                          <a:cubicBezTo>
                            <a:pt x="0" y="56573"/>
                            <a:pt x="-190" y="183359"/>
                            <a:pt x="50904" y="178472"/>
                          </a:cubicBezTo>
                          <a:cubicBezTo>
                            <a:pt x="102662" y="173538"/>
                            <a:pt x="197282" y="154277"/>
                            <a:pt x="207458" y="108829"/>
                          </a:cubicBezTo>
                          <a:cubicBezTo>
                            <a:pt x="211443" y="91063"/>
                            <a:pt x="205324" y="55340"/>
                            <a:pt x="203521" y="55387"/>
                          </a:cubicBezTo>
                          <a:cubicBezTo>
                            <a:pt x="193345" y="55672"/>
                            <a:pt x="190759" y="70473"/>
                            <a:pt x="180773" y="57712"/>
                          </a:cubicBezTo>
                          <a:cubicBezTo>
                            <a:pt x="155606" y="25571"/>
                            <a:pt x="186751" y="31809"/>
                            <a:pt x="191708" y="21064"/>
                          </a:cubicBezTo>
                          <a:close/>
                        </a:path>
                      </a:pathLst>
                    </a:custGeom>
                    <a:solidFill>
                      <a:srgbClr val="0A0A0A"/>
                    </a:solidFill>
                    <a:ln w="236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</p:grpSp>
          </p:grp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373A766C-2CA3-5B1E-8D9B-CFEF38874EF7}"/>
                  </a:ext>
                </a:extLst>
              </p:cNvPr>
              <p:cNvGrpSpPr/>
              <p:nvPr/>
            </p:nvGrpSpPr>
            <p:grpSpPr>
              <a:xfrm>
                <a:off x="4788995" y="4458942"/>
                <a:ext cx="923347" cy="521841"/>
                <a:chOff x="4788995" y="4458942"/>
                <a:chExt cx="923347" cy="521841"/>
              </a:xfrm>
            </p:grpSpPr>
            <p:sp>
              <p:nvSpPr>
                <p:cNvPr id="19" name="Freeform: Shape 18">
                  <a:extLst>
                    <a:ext uri="{FF2B5EF4-FFF2-40B4-BE49-F238E27FC236}">
                      <a16:creationId xmlns:a16="http://schemas.microsoft.com/office/drawing/2014/main" id="{BEBB2B23-ACCE-5900-08B1-EA2D2437B761}"/>
                    </a:ext>
                  </a:extLst>
                </p:cNvPr>
                <p:cNvSpPr/>
                <p:nvPr/>
              </p:nvSpPr>
              <p:spPr>
                <a:xfrm flipH="1">
                  <a:off x="5266411" y="4870594"/>
                  <a:ext cx="110892" cy="110189"/>
                </a:xfrm>
                <a:custGeom>
                  <a:avLst/>
                  <a:gdLst>
                    <a:gd name="connsiteX0" fmla="*/ 0 w 309497"/>
                    <a:gd name="connsiteY0" fmla="*/ 282035 h 298490"/>
                    <a:gd name="connsiteX1" fmla="*/ 237014 w 309497"/>
                    <a:gd name="connsiteY1" fmla="*/ 285095 h 298490"/>
                    <a:gd name="connsiteX2" fmla="*/ 272049 w 309497"/>
                    <a:gd name="connsiteY2" fmla="*/ 948 h 298490"/>
                    <a:gd name="connsiteX3" fmla="*/ 145809 w 309497"/>
                    <a:gd name="connsiteY3" fmla="*/ 35011 h 298490"/>
                    <a:gd name="connsiteX4" fmla="*/ 24 w 309497"/>
                    <a:gd name="connsiteY4" fmla="*/ 282035 h 298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9497" h="298490">
                      <a:moveTo>
                        <a:pt x="0" y="282035"/>
                      </a:moveTo>
                      <a:cubicBezTo>
                        <a:pt x="0" y="282035"/>
                        <a:pt x="130960" y="316927"/>
                        <a:pt x="237014" y="285095"/>
                      </a:cubicBezTo>
                      <a:cubicBezTo>
                        <a:pt x="376253" y="243347"/>
                        <a:pt x="272049" y="948"/>
                        <a:pt x="272049" y="948"/>
                      </a:cubicBezTo>
                      <a:cubicBezTo>
                        <a:pt x="272049" y="948"/>
                        <a:pt x="172376" y="-8920"/>
                        <a:pt x="145809" y="35011"/>
                      </a:cubicBezTo>
                      <a:cubicBezTo>
                        <a:pt x="119266" y="78917"/>
                        <a:pt x="24" y="282035"/>
                        <a:pt x="24" y="282035"/>
                      </a:cubicBezTo>
                      <a:close/>
                    </a:path>
                  </a:pathLst>
                </a:custGeom>
                <a:solidFill>
                  <a:srgbClr val="EEBD00">
                    <a:lumMod val="60000"/>
                    <a:lumOff val="40000"/>
                  </a:srgbClr>
                </a:solidFill>
                <a:ln w="236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grpSp>
              <p:nvGrpSpPr>
                <p:cNvPr id="20" name="Group 19">
                  <a:extLst>
                    <a:ext uri="{FF2B5EF4-FFF2-40B4-BE49-F238E27FC236}">
                      <a16:creationId xmlns:a16="http://schemas.microsoft.com/office/drawing/2014/main" id="{273D9C67-50AA-153F-7C82-7FE9B10FB91E}"/>
                    </a:ext>
                  </a:extLst>
                </p:cNvPr>
                <p:cNvGrpSpPr/>
                <p:nvPr/>
              </p:nvGrpSpPr>
              <p:grpSpPr>
                <a:xfrm>
                  <a:off x="4788995" y="4458942"/>
                  <a:ext cx="923347" cy="515767"/>
                  <a:chOff x="4788995" y="4458942"/>
                  <a:chExt cx="923347" cy="515767"/>
                </a:xfrm>
              </p:grpSpPr>
              <p:grpSp>
                <p:nvGrpSpPr>
                  <p:cNvPr id="21" name="Group 20">
                    <a:extLst>
                      <a:ext uri="{FF2B5EF4-FFF2-40B4-BE49-F238E27FC236}">
                        <a16:creationId xmlns:a16="http://schemas.microsoft.com/office/drawing/2014/main" id="{4E24D277-819F-CBDB-F5C6-A73D29CE2FF6}"/>
                      </a:ext>
                    </a:extLst>
                  </p:cNvPr>
                  <p:cNvGrpSpPr/>
                  <p:nvPr/>
                </p:nvGrpSpPr>
                <p:grpSpPr>
                  <a:xfrm>
                    <a:off x="4788995" y="4476700"/>
                    <a:ext cx="516610" cy="173669"/>
                    <a:chOff x="4788995" y="4476700"/>
                    <a:chExt cx="516610" cy="173669"/>
                  </a:xfrm>
                </p:grpSpPr>
                <p:sp>
                  <p:nvSpPr>
                    <p:cNvPr id="47" name="Freeform: Shape 46">
                      <a:extLst>
                        <a:ext uri="{FF2B5EF4-FFF2-40B4-BE49-F238E27FC236}">
                          <a16:creationId xmlns:a16="http://schemas.microsoft.com/office/drawing/2014/main" id="{4667438D-E581-E255-027E-2AB6ED2F3D75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788995" y="4597558"/>
                      <a:ext cx="67397" cy="38346"/>
                    </a:xfrm>
                    <a:custGeom>
                      <a:avLst/>
                      <a:gdLst>
                        <a:gd name="connsiteX0" fmla="*/ 134898 w 188103"/>
                        <a:gd name="connsiteY0" fmla="*/ 103373 h 103876"/>
                        <a:gd name="connsiteX1" fmla="*/ 91964 w 188103"/>
                        <a:gd name="connsiteY1" fmla="*/ 83448 h 103876"/>
                        <a:gd name="connsiteX2" fmla="*/ 77732 w 188103"/>
                        <a:gd name="connsiteY2" fmla="*/ 59989 h 103876"/>
                        <a:gd name="connsiteX3" fmla="*/ 77732 w 188103"/>
                        <a:gd name="connsiteY3" fmla="*/ 59989 h 103876"/>
                        <a:gd name="connsiteX4" fmla="*/ 13094 w 188103"/>
                        <a:gd name="connsiteY4" fmla="*/ 59681 h 103876"/>
                        <a:gd name="connsiteX5" fmla="*/ 0 w 188103"/>
                        <a:gd name="connsiteY5" fmla="*/ 0 h 103876"/>
                        <a:gd name="connsiteX6" fmla="*/ 81361 w 188103"/>
                        <a:gd name="connsiteY6" fmla="*/ 3961 h 103876"/>
                        <a:gd name="connsiteX7" fmla="*/ 158951 w 188103"/>
                        <a:gd name="connsiteY7" fmla="*/ 15608 h 103876"/>
                        <a:gd name="connsiteX8" fmla="*/ 175341 w 188103"/>
                        <a:gd name="connsiteY8" fmla="*/ 25262 h 103876"/>
                        <a:gd name="connsiteX9" fmla="*/ 152949 w 188103"/>
                        <a:gd name="connsiteY9" fmla="*/ 89236 h 103876"/>
                        <a:gd name="connsiteX10" fmla="*/ 139761 w 188103"/>
                        <a:gd name="connsiteY10" fmla="*/ 60653 h 103876"/>
                        <a:gd name="connsiteX11" fmla="*/ 119290 w 188103"/>
                        <a:gd name="connsiteY11" fmla="*/ 65871 h 103876"/>
                        <a:gd name="connsiteX12" fmla="*/ 144457 w 188103"/>
                        <a:gd name="connsiteY12" fmla="*/ 96234 h 103876"/>
                        <a:gd name="connsiteX13" fmla="*/ 134898 w 188103"/>
                        <a:gd name="connsiteY13" fmla="*/ 103373 h 1038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88103" h="103876">
                          <a:moveTo>
                            <a:pt x="134898" y="103373"/>
                          </a:moveTo>
                          <a:cubicBezTo>
                            <a:pt x="125078" y="99294"/>
                            <a:pt x="100717" y="89331"/>
                            <a:pt x="91964" y="83448"/>
                          </a:cubicBezTo>
                          <a:cubicBezTo>
                            <a:pt x="83780" y="77993"/>
                            <a:pt x="79677" y="66820"/>
                            <a:pt x="77732" y="59989"/>
                          </a:cubicBezTo>
                          <a:lnTo>
                            <a:pt x="77732" y="59989"/>
                          </a:lnTo>
                          <a:cubicBezTo>
                            <a:pt x="77566" y="59443"/>
                            <a:pt x="13094" y="59681"/>
                            <a:pt x="13094" y="59681"/>
                          </a:cubicBezTo>
                          <a:lnTo>
                            <a:pt x="0" y="0"/>
                          </a:lnTo>
                          <a:lnTo>
                            <a:pt x="81361" y="3961"/>
                          </a:lnTo>
                          <a:cubicBezTo>
                            <a:pt x="105081" y="996"/>
                            <a:pt x="151431" y="11813"/>
                            <a:pt x="158951" y="15608"/>
                          </a:cubicBezTo>
                          <a:cubicBezTo>
                            <a:pt x="166043" y="19119"/>
                            <a:pt x="171285" y="22345"/>
                            <a:pt x="175341" y="25262"/>
                          </a:cubicBezTo>
                          <a:cubicBezTo>
                            <a:pt x="203545" y="42981"/>
                            <a:pt x="180014" y="96827"/>
                            <a:pt x="152949" y="89236"/>
                          </a:cubicBezTo>
                          <a:cubicBezTo>
                            <a:pt x="145809" y="87220"/>
                            <a:pt x="150126" y="65824"/>
                            <a:pt x="139761" y="60653"/>
                          </a:cubicBezTo>
                          <a:cubicBezTo>
                            <a:pt x="132977" y="57237"/>
                            <a:pt x="125671" y="64685"/>
                            <a:pt x="119290" y="65871"/>
                          </a:cubicBezTo>
                          <a:cubicBezTo>
                            <a:pt x="126406" y="73201"/>
                            <a:pt x="143579" y="83425"/>
                            <a:pt x="144457" y="96234"/>
                          </a:cubicBezTo>
                          <a:cubicBezTo>
                            <a:pt x="144908" y="103018"/>
                            <a:pt x="138622" y="104915"/>
                            <a:pt x="134898" y="103373"/>
                          </a:cubicBezTo>
                          <a:close/>
                        </a:path>
                      </a:pathLst>
                    </a:custGeom>
                    <a:solidFill>
                      <a:srgbClr val="A05639"/>
                    </a:solidFill>
                    <a:ln w="236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48" name="Freeform: Shape 47">
                      <a:extLst>
                        <a:ext uri="{FF2B5EF4-FFF2-40B4-BE49-F238E27FC236}">
                          <a16:creationId xmlns:a16="http://schemas.microsoft.com/office/drawing/2014/main" id="{9471C6C4-D64A-7DBE-C71B-5DC4CFB16A3C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828061" y="4476700"/>
                      <a:ext cx="477544" cy="173669"/>
                    </a:xfrm>
                    <a:custGeom>
                      <a:avLst/>
                      <a:gdLst>
                        <a:gd name="connsiteX0" fmla="*/ 66666 w 477544"/>
                        <a:gd name="connsiteY0" fmla="*/ 0 h 173669"/>
                        <a:gd name="connsiteX1" fmla="*/ 0 w 477544"/>
                        <a:gd name="connsiteY1" fmla="*/ 24842 h 173669"/>
                        <a:gd name="connsiteX2" fmla="*/ 211727 w 477544"/>
                        <a:gd name="connsiteY2" fmla="*/ 159266 h 173669"/>
                        <a:gd name="connsiteX3" fmla="*/ 258054 w 477544"/>
                        <a:gd name="connsiteY3" fmla="*/ 170515 h 173669"/>
                        <a:gd name="connsiteX4" fmla="*/ 258055 w 477544"/>
                        <a:gd name="connsiteY4" fmla="*/ 170516 h 173669"/>
                        <a:gd name="connsiteX5" fmla="*/ 452852 w 477544"/>
                        <a:gd name="connsiteY5" fmla="*/ 152224 h 173669"/>
                        <a:gd name="connsiteX6" fmla="*/ 470920 w 477544"/>
                        <a:gd name="connsiteY6" fmla="*/ 151015 h 173669"/>
                        <a:gd name="connsiteX7" fmla="*/ 477541 w 477544"/>
                        <a:gd name="connsiteY7" fmla="*/ 126462 h 173669"/>
                        <a:gd name="connsiteX8" fmla="*/ 475263 w 477544"/>
                        <a:gd name="connsiteY8" fmla="*/ 114580 h 173669"/>
                        <a:gd name="connsiteX9" fmla="*/ 458869 w 477544"/>
                        <a:gd name="connsiteY9" fmla="*/ 113581 h 173669"/>
                        <a:gd name="connsiteX10" fmla="*/ 288592 w 477544"/>
                        <a:gd name="connsiteY10" fmla="*/ 108411 h 173669"/>
                        <a:gd name="connsiteX11" fmla="*/ 271015 w 477544"/>
                        <a:gd name="connsiteY11" fmla="*/ 111465 h 173669"/>
                        <a:gd name="connsiteX12" fmla="*/ 269488 w 477544"/>
                        <a:gd name="connsiteY12" fmla="*/ 110538 h 173669"/>
                        <a:gd name="connsiteX13" fmla="*/ 66666 w 477544"/>
                        <a:gd name="connsiteY13" fmla="*/ 0 h 1736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477544" h="173669">
                          <a:moveTo>
                            <a:pt x="66666" y="0"/>
                          </a:moveTo>
                          <a:lnTo>
                            <a:pt x="0" y="24842"/>
                          </a:lnTo>
                          <a:cubicBezTo>
                            <a:pt x="32483" y="93688"/>
                            <a:pt x="145267" y="139345"/>
                            <a:pt x="211727" y="159266"/>
                          </a:cubicBezTo>
                          <a:lnTo>
                            <a:pt x="258054" y="170515"/>
                          </a:lnTo>
                          <a:lnTo>
                            <a:pt x="258055" y="170516"/>
                          </a:lnTo>
                          <a:cubicBezTo>
                            <a:pt x="279574" y="183484"/>
                            <a:pt x="423683" y="152268"/>
                            <a:pt x="452852" y="152224"/>
                          </a:cubicBezTo>
                          <a:cubicBezTo>
                            <a:pt x="463016" y="152206"/>
                            <a:pt x="464155" y="159509"/>
                            <a:pt x="470920" y="151015"/>
                          </a:cubicBezTo>
                          <a:cubicBezTo>
                            <a:pt x="475850" y="144807"/>
                            <a:pt x="477414" y="134562"/>
                            <a:pt x="477541" y="126462"/>
                          </a:cubicBezTo>
                          <a:cubicBezTo>
                            <a:pt x="477584" y="122898"/>
                            <a:pt x="477201" y="117504"/>
                            <a:pt x="475263" y="114580"/>
                          </a:cubicBezTo>
                          <a:cubicBezTo>
                            <a:pt x="472374" y="110210"/>
                            <a:pt x="463501" y="114904"/>
                            <a:pt x="458869" y="113581"/>
                          </a:cubicBezTo>
                          <a:cubicBezTo>
                            <a:pt x="445228" y="109707"/>
                            <a:pt x="342867" y="105383"/>
                            <a:pt x="288592" y="108411"/>
                          </a:cubicBezTo>
                          <a:lnTo>
                            <a:pt x="271015" y="111465"/>
                          </a:lnTo>
                          <a:lnTo>
                            <a:pt x="269488" y="110538"/>
                          </a:lnTo>
                          <a:cubicBezTo>
                            <a:pt x="225755" y="85074"/>
                            <a:pt x="76705" y="2781"/>
                            <a:pt x="66666" y="0"/>
                          </a:cubicBezTo>
                          <a:close/>
                        </a:path>
                      </a:pathLst>
                    </a:custGeom>
                    <a:solidFill>
                      <a:srgbClr val="EEBD00">
                        <a:lumMod val="75000"/>
                      </a:srgbClr>
                    </a:solidFill>
                    <a:ln w="2366" cap="flat">
                      <a:noFill/>
                      <a:prstDash val="solid"/>
                      <a:miter/>
                    </a:ln>
                  </p:spPr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  <p:sp>
                <p:nvSpPr>
                  <p:cNvPr id="22" name="Freeform: Shape 21">
                    <a:extLst>
                      <a:ext uri="{FF2B5EF4-FFF2-40B4-BE49-F238E27FC236}">
                        <a16:creationId xmlns:a16="http://schemas.microsoft.com/office/drawing/2014/main" id="{D69D526D-F0FE-6CAF-71F6-605131A9D6AC}"/>
                      </a:ext>
                    </a:extLst>
                  </p:cNvPr>
                  <p:cNvSpPr/>
                  <p:nvPr/>
                </p:nvSpPr>
                <p:spPr>
                  <a:xfrm flipH="1">
                    <a:off x="5158405" y="4474512"/>
                    <a:ext cx="261521" cy="433210"/>
                  </a:xfrm>
                  <a:custGeom>
                    <a:avLst/>
                    <a:gdLst>
                      <a:gd name="connsiteX0" fmla="*/ 699469 w 729897"/>
                      <a:gd name="connsiteY0" fmla="*/ 1091561 h 1173515"/>
                      <a:gd name="connsiteX1" fmla="*/ 311332 w 729897"/>
                      <a:gd name="connsiteY1" fmla="*/ 1173515 h 1173515"/>
                      <a:gd name="connsiteX2" fmla="*/ 61841 w 729897"/>
                      <a:gd name="connsiteY2" fmla="*/ 40558 h 1173515"/>
                      <a:gd name="connsiteX3" fmla="*/ 592609 w 729897"/>
                      <a:gd name="connsiteY3" fmla="*/ 91605 h 1173515"/>
                      <a:gd name="connsiteX4" fmla="*/ 699469 w 729897"/>
                      <a:gd name="connsiteY4" fmla="*/ 1091561 h 1173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9897" h="1173515">
                        <a:moveTo>
                          <a:pt x="699469" y="1091561"/>
                        </a:moveTo>
                        <a:lnTo>
                          <a:pt x="311332" y="1173515"/>
                        </a:lnTo>
                        <a:cubicBezTo>
                          <a:pt x="311332" y="1173515"/>
                          <a:pt x="-166586" y="235658"/>
                          <a:pt x="61841" y="40558"/>
                        </a:cubicBezTo>
                        <a:cubicBezTo>
                          <a:pt x="102901" y="5476"/>
                          <a:pt x="525741" y="-49508"/>
                          <a:pt x="592609" y="91605"/>
                        </a:cubicBezTo>
                        <a:cubicBezTo>
                          <a:pt x="816126" y="563308"/>
                          <a:pt x="699469" y="1091561"/>
                          <a:pt x="699469" y="1091561"/>
                        </a:cubicBezTo>
                        <a:close/>
                      </a:path>
                    </a:pathLst>
                  </a:custGeom>
                  <a:solidFill>
                    <a:srgbClr val="EEBD00">
                      <a:lumMod val="60000"/>
                      <a:lumOff val="40000"/>
                    </a:srgbClr>
                  </a:solidFill>
                  <a:ln w="236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3" name="Freeform: Shape 22">
                    <a:extLst>
                      <a:ext uri="{FF2B5EF4-FFF2-40B4-BE49-F238E27FC236}">
                        <a16:creationId xmlns:a16="http://schemas.microsoft.com/office/drawing/2014/main" id="{12EF776E-5595-8FA0-3804-3153F80B5AB8}"/>
                      </a:ext>
                    </a:extLst>
                  </p:cNvPr>
                  <p:cNvSpPr/>
                  <p:nvPr/>
                </p:nvSpPr>
                <p:spPr>
                  <a:xfrm flipH="1">
                    <a:off x="5242574" y="4467829"/>
                    <a:ext cx="178939" cy="506880"/>
                  </a:xfrm>
                  <a:custGeom>
                    <a:avLst/>
                    <a:gdLst>
                      <a:gd name="connsiteX0" fmla="*/ 406987 w 499413"/>
                      <a:gd name="connsiteY0" fmla="*/ 4888 h 1373080"/>
                      <a:gd name="connsiteX1" fmla="*/ 449352 w 499413"/>
                      <a:gd name="connsiteY1" fmla="*/ 859557 h 1373080"/>
                      <a:gd name="connsiteX2" fmla="*/ 123410 w 499413"/>
                      <a:gd name="connsiteY2" fmla="*/ 1373080 h 1373080"/>
                      <a:gd name="connsiteX3" fmla="*/ 163165 w 499413"/>
                      <a:gd name="connsiteY3" fmla="*/ 916747 h 1373080"/>
                      <a:gd name="connsiteX4" fmla="*/ 62069 w 499413"/>
                      <a:gd name="connsiteY4" fmla="*/ 51451 h 1373080"/>
                      <a:gd name="connsiteX5" fmla="*/ 406987 w 499413"/>
                      <a:gd name="connsiteY5" fmla="*/ 4888 h 1373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99413" h="1373080">
                        <a:moveTo>
                          <a:pt x="406987" y="4888"/>
                        </a:moveTo>
                        <a:cubicBezTo>
                          <a:pt x="406987" y="4888"/>
                          <a:pt x="582898" y="527519"/>
                          <a:pt x="449352" y="859557"/>
                        </a:cubicBezTo>
                        <a:cubicBezTo>
                          <a:pt x="315782" y="1191643"/>
                          <a:pt x="123410" y="1373080"/>
                          <a:pt x="123410" y="1373080"/>
                        </a:cubicBezTo>
                        <a:cubicBezTo>
                          <a:pt x="123410" y="1373080"/>
                          <a:pt x="248061" y="1136967"/>
                          <a:pt x="163165" y="916747"/>
                        </a:cubicBezTo>
                        <a:cubicBezTo>
                          <a:pt x="78246" y="696503"/>
                          <a:pt x="-91686" y="130155"/>
                          <a:pt x="62069" y="51451"/>
                        </a:cubicBezTo>
                        <a:cubicBezTo>
                          <a:pt x="206147" y="-22272"/>
                          <a:pt x="406987" y="4888"/>
                          <a:pt x="406987" y="4888"/>
                        </a:cubicBezTo>
                        <a:close/>
                      </a:path>
                    </a:pathLst>
                  </a:custGeom>
                  <a:solidFill>
                    <a:srgbClr val="EEBD00"/>
                  </a:solidFill>
                  <a:ln w="236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24" name="Freeform: Shape 23">
                    <a:extLst>
                      <a:ext uri="{FF2B5EF4-FFF2-40B4-BE49-F238E27FC236}">
                        <a16:creationId xmlns:a16="http://schemas.microsoft.com/office/drawing/2014/main" id="{AB49D286-F201-51C5-EE23-50C48FD35015}"/>
                      </a:ext>
                    </a:extLst>
                  </p:cNvPr>
                  <p:cNvSpPr/>
                  <p:nvPr/>
                </p:nvSpPr>
                <p:spPr>
                  <a:xfrm flipH="1">
                    <a:off x="5154066" y="4478463"/>
                    <a:ext cx="98583" cy="406518"/>
                  </a:xfrm>
                  <a:custGeom>
                    <a:avLst/>
                    <a:gdLst>
                      <a:gd name="connsiteX0" fmla="*/ 238508 w 275142"/>
                      <a:gd name="connsiteY0" fmla="*/ 1101188 h 1101211"/>
                      <a:gd name="connsiteX1" fmla="*/ 125220 w 275142"/>
                      <a:gd name="connsiteY1" fmla="*/ 59436 h 1101211"/>
                      <a:gd name="connsiteX2" fmla="*/ 0 w 275142"/>
                      <a:gd name="connsiteY2" fmla="*/ 3313 h 1101211"/>
                      <a:gd name="connsiteX3" fmla="*/ 232460 w 275142"/>
                      <a:gd name="connsiteY3" fmla="*/ 1088094 h 1101211"/>
                      <a:gd name="connsiteX4" fmla="*/ 238485 w 275142"/>
                      <a:gd name="connsiteY4" fmla="*/ 1101211 h 1101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142" h="1101211">
                        <a:moveTo>
                          <a:pt x="238508" y="1101188"/>
                        </a:moveTo>
                        <a:cubicBezTo>
                          <a:pt x="238508" y="1101188"/>
                          <a:pt x="373501" y="432700"/>
                          <a:pt x="125220" y="59436"/>
                        </a:cubicBezTo>
                        <a:cubicBezTo>
                          <a:pt x="104773" y="28694"/>
                          <a:pt x="72252" y="-11939"/>
                          <a:pt x="0" y="3313"/>
                        </a:cubicBezTo>
                        <a:cubicBezTo>
                          <a:pt x="1518" y="4215"/>
                          <a:pt x="334125" y="66386"/>
                          <a:pt x="232460" y="1088094"/>
                        </a:cubicBezTo>
                        <a:lnTo>
                          <a:pt x="238485" y="1101211"/>
                        </a:lnTo>
                        <a:close/>
                      </a:path>
                    </a:pathLst>
                  </a:custGeom>
                  <a:solidFill>
                    <a:srgbClr val="EEBD00">
                      <a:lumMod val="75000"/>
                    </a:srgbClr>
                  </a:solidFill>
                  <a:ln w="236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grpSp>
                <p:nvGrpSpPr>
                  <p:cNvPr id="25" name="Group 24">
                    <a:extLst>
                      <a:ext uri="{FF2B5EF4-FFF2-40B4-BE49-F238E27FC236}">
                        <a16:creationId xmlns:a16="http://schemas.microsoft.com/office/drawing/2014/main" id="{E0102623-FA0B-65A6-B4C5-9B9B80C025DF}"/>
                      </a:ext>
                    </a:extLst>
                  </p:cNvPr>
                  <p:cNvGrpSpPr/>
                  <p:nvPr/>
                </p:nvGrpSpPr>
                <p:grpSpPr>
                  <a:xfrm>
                    <a:off x="5231276" y="4458942"/>
                    <a:ext cx="87623" cy="325287"/>
                    <a:chOff x="5231276" y="4458942"/>
                    <a:chExt cx="87623" cy="325287"/>
                  </a:xfrm>
                </p:grpSpPr>
                <p:sp>
                  <p:nvSpPr>
                    <p:cNvPr id="43" name="Freeform: Shape 42">
                      <a:extLst>
                        <a:ext uri="{FF2B5EF4-FFF2-40B4-BE49-F238E27FC236}">
                          <a16:creationId xmlns:a16="http://schemas.microsoft.com/office/drawing/2014/main" id="{D4DED5C1-6503-5175-2D64-BA315694D22C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5231276" y="4475194"/>
                      <a:ext cx="87623" cy="309035"/>
                    </a:xfrm>
                    <a:custGeom>
                      <a:avLst/>
                      <a:gdLst>
                        <a:gd name="connsiteX0" fmla="*/ 65333 w 87623"/>
                        <a:gd name="connsiteY0" fmla="*/ 0 h 309035"/>
                        <a:gd name="connsiteX1" fmla="*/ 59672 w 87623"/>
                        <a:gd name="connsiteY1" fmla="*/ 19159 h 309035"/>
                        <a:gd name="connsiteX2" fmla="*/ 76872 w 87623"/>
                        <a:gd name="connsiteY2" fmla="*/ 33229 h 309035"/>
                        <a:gd name="connsiteX3" fmla="*/ 78858 w 87623"/>
                        <a:gd name="connsiteY3" fmla="*/ 60912 h 309035"/>
                        <a:gd name="connsiteX4" fmla="*/ 0 w 87623"/>
                        <a:gd name="connsiteY4" fmla="*/ 275218 h 309035"/>
                        <a:gd name="connsiteX5" fmla="*/ 21009 w 87623"/>
                        <a:gd name="connsiteY5" fmla="*/ 309035 h 309035"/>
                        <a:gd name="connsiteX6" fmla="*/ 44212 w 87623"/>
                        <a:gd name="connsiteY6" fmla="*/ 274193 h 309035"/>
                        <a:gd name="connsiteX7" fmla="*/ 86919 w 87623"/>
                        <a:gd name="connsiteY7" fmla="*/ 56881 h 309035"/>
                        <a:gd name="connsiteX8" fmla="*/ 82338 w 87623"/>
                        <a:gd name="connsiteY8" fmla="*/ 37700 h 309035"/>
                        <a:gd name="connsiteX9" fmla="*/ 82611 w 87623"/>
                        <a:gd name="connsiteY9" fmla="*/ 37924 h 309035"/>
                        <a:gd name="connsiteX10" fmla="*/ 81090 w 87623"/>
                        <a:gd name="connsiteY10" fmla="*/ 12390 h 3090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7623" h="309035">
                          <a:moveTo>
                            <a:pt x="65333" y="0"/>
                          </a:moveTo>
                          <a:lnTo>
                            <a:pt x="59672" y="19159"/>
                          </a:lnTo>
                          <a:lnTo>
                            <a:pt x="76872" y="33229"/>
                          </a:lnTo>
                          <a:lnTo>
                            <a:pt x="78858" y="60912"/>
                          </a:lnTo>
                          <a:cubicBezTo>
                            <a:pt x="74537" y="133879"/>
                            <a:pt x="8633" y="202406"/>
                            <a:pt x="0" y="275218"/>
                          </a:cubicBezTo>
                          <a:cubicBezTo>
                            <a:pt x="7241" y="286155"/>
                            <a:pt x="14253" y="297433"/>
                            <a:pt x="21009" y="309035"/>
                          </a:cubicBezTo>
                          <a:cubicBezTo>
                            <a:pt x="28998" y="297766"/>
                            <a:pt x="36741" y="286146"/>
                            <a:pt x="44212" y="274193"/>
                          </a:cubicBezTo>
                          <a:cubicBezTo>
                            <a:pt x="40955" y="196807"/>
                            <a:pt x="94316" y="127332"/>
                            <a:pt x="86919" y="56881"/>
                          </a:cubicBezTo>
                          <a:lnTo>
                            <a:pt x="82338" y="37700"/>
                          </a:lnTo>
                          <a:lnTo>
                            <a:pt x="82611" y="37924"/>
                          </a:lnTo>
                          <a:lnTo>
                            <a:pt x="81090" y="12390"/>
                          </a:lnTo>
                          <a:close/>
                        </a:path>
                      </a:pathLst>
                    </a:custGeom>
                    <a:solidFill>
                      <a:srgbClr val="EEBD00">
                        <a:lumMod val="50000"/>
                      </a:srgbClr>
                    </a:solidFill>
                    <a:ln w="2366" cap="flat">
                      <a:noFill/>
                      <a:prstDash val="solid"/>
                      <a:miter/>
                    </a:ln>
                  </p:spPr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grpSp>
                  <p:nvGrpSpPr>
                    <p:cNvPr id="44" name="Group 43">
                      <a:extLst>
                        <a:ext uri="{FF2B5EF4-FFF2-40B4-BE49-F238E27FC236}">
                          <a16:creationId xmlns:a16="http://schemas.microsoft.com/office/drawing/2014/main" id="{5120C00C-6569-2277-34E7-1498A0448AFA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234912" y="4458942"/>
                      <a:ext cx="71068" cy="35411"/>
                      <a:chOff x="5234912" y="4458942"/>
                      <a:chExt cx="71068" cy="35411"/>
                    </a:xfrm>
                  </p:grpSpPr>
                  <p:sp>
                    <p:nvSpPr>
                      <p:cNvPr id="45" name="Freeform: Shape 44">
                        <a:extLst>
                          <a:ext uri="{FF2B5EF4-FFF2-40B4-BE49-F238E27FC236}">
                            <a16:creationId xmlns:a16="http://schemas.microsoft.com/office/drawing/2014/main" id="{E4D85A47-F5F5-86BF-6668-BC1CA214440A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5253567" y="4458942"/>
                        <a:ext cx="52413" cy="35411"/>
                      </a:xfrm>
                      <a:custGeom>
                        <a:avLst/>
                        <a:gdLst>
                          <a:gd name="connsiteX0" fmla="*/ 130486 w 146283"/>
                          <a:gd name="connsiteY0" fmla="*/ 95925 h 95925"/>
                          <a:gd name="connsiteX1" fmla="*/ 0 w 146283"/>
                          <a:gd name="connsiteY1" fmla="*/ 56194 h 95925"/>
                          <a:gd name="connsiteX2" fmla="*/ 4483 w 146283"/>
                          <a:gd name="connsiteY2" fmla="*/ 0 h 95925"/>
                          <a:gd name="connsiteX3" fmla="*/ 146284 w 146283"/>
                          <a:gd name="connsiteY3" fmla="*/ 44025 h 95925"/>
                          <a:gd name="connsiteX4" fmla="*/ 130486 w 146283"/>
                          <a:gd name="connsiteY4" fmla="*/ 95925 h 9592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46283" h="95925">
                            <a:moveTo>
                              <a:pt x="130486" y="95925"/>
                            </a:moveTo>
                            <a:lnTo>
                              <a:pt x="0" y="56194"/>
                            </a:lnTo>
                            <a:lnTo>
                              <a:pt x="4483" y="0"/>
                            </a:lnTo>
                            <a:lnTo>
                              <a:pt x="146284" y="44025"/>
                            </a:lnTo>
                            <a:lnTo>
                              <a:pt x="130486" y="95925"/>
                            </a:lnTo>
                            <a:close/>
                          </a:path>
                        </a:pathLst>
                      </a:custGeom>
                      <a:solidFill>
                        <a:srgbClr val="EEBD00">
                          <a:lumMod val="75000"/>
                        </a:srgbClr>
                      </a:solidFill>
                      <a:ln w="236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  <p:sp>
                    <p:nvSpPr>
                      <p:cNvPr id="46" name="Freeform: Shape 45">
                        <a:extLst>
                          <a:ext uri="{FF2B5EF4-FFF2-40B4-BE49-F238E27FC236}">
                            <a16:creationId xmlns:a16="http://schemas.microsoft.com/office/drawing/2014/main" id="{21A86649-C556-3580-1EC1-A065C6D3D443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5234912" y="4461008"/>
                        <a:ext cx="21562" cy="26576"/>
                      </a:xfrm>
                      <a:custGeom>
                        <a:avLst/>
                        <a:gdLst>
                          <a:gd name="connsiteX0" fmla="*/ 52090 w 60178"/>
                          <a:gd name="connsiteY0" fmla="*/ 71991 h 71991"/>
                          <a:gd name="connsiteX1" fmla="*/ 8112 w 60178"/>
                          <a:gd name="connsiteY1" fmla="*/ 38427 h 71991"/>
                          <a:gd name="connsiteX2" fmla="*/ 0 w 60178"/>
                          <a:gd name="connsiteY2" fmla="*/ 0 h 71991"/>
                          <a:gd name="connsiteX3" fmla="*/ 60179 w 60178"/>
                          <a:gd name="connsiteY3" fmla="*/ 22558 h 71991"/>
                          <a:gd name="connsiteX4" fmla="*/ 52090 w 60178"/>
                          <a:gd name="connsiteY4" fmla="*/ 71991 h 719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60178" h="71991">
                            <a:moveTo>
                              <a:pt x="52090" y="71991"/>
                            </a:moveTo>
                            <a:lnTo>
                              <a:pt x="8112" y="38427"/>
                            </a:lnTo>
                            <a:lnTo>
                              <a:pt x="0" y="0"/>
                            </a:lnTo>
                            <a:lnTo>
                              <a:pt x="60179" y="22558"/>
                            </a:lnTo>
                            <a:lnTo>
                              <a:pt x="52090" y="71991"/>
                            </a:lnTo>
                            <a:close/>
                          </a:path>
                        </a:pathLst>
                      </a:custGeom>
                      <a:solidFill>
                        <a:srgbClr val="EEBD00">
                          <a:lumMod val="75000"/>
                        </a:srgbClr>
                      </a:solidFill>
                      <a:ln w="2366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</p:grpSp>
              </p:grpSp>
              <p:grpSp>
                <p:nvGrpSpPr>
                  <p:cNvPr id="39" name="Group 38">
                    <a:extLst>
                      <a:ext uri="{FF2B5EF4-FFF2-40B4-BE49-F238E27FC236}">
                        <a16:creationId xmlns:a16="http://schemas.microsoft.com/office/drawing/2014/main" id="{BA0CE5C1-2BA6-920B-1893-1ED72B67AA48}"/>
                      </a:ext>
                    </a:extLst>
                  </p:cNvPr>
                  <p:cNvGrpSpPr/>
                  <p:nvPr/>
                </p:nvGrpSpPr>
                <p:grpSpPr>
                  <a:xfrm>
                    <a:off x="5327694" y="4470362"/>
                    <a:ext cx="384648" cy="381364"/>
                    <a:chOff x="5327694" y="4470362"/>
                    <a:chExt cx="384648" cy="381364"/>
                  </a:xfrm>
                </p:grpSpPr>
                <p:sp>
                  <p:nvSpPr>
                    <p:cNvPr id="40" name="Freeform: Shape 39">
                      <a:extLst>
                        <a:ext uri="{FF2B5EF4-FFF2-40B4-BE49-F238E27FC236}">
                          <a16:creationId xmlns:a16="http://schemas.microsoft.com/office/drawing/2014/main" id="{3295A049-2E7E-98EC-EB25-E052D9B4E212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5666498" y="4782152"/>
                      <a:ext cx="45844" cy="69574"/>
                    </a:xfrm>
                    <a:custGeom>
                      <a:avLst/>
                      <a:gdLst>
                        <a:gd name="connsiteX0" fmla="*/ 86556 w 127948"/>
                        <a:gd name="connsiteY0" fmla="*/ 169933 h 188467"/>
                        <a:gd name="connsiteX1" fmla="*/ 97633 w 127948"/>
                        <a:gd name="connsiteY1" fmla="*/ 123892 h 188467"/>
                        <a:gd name="connsiteX2" fmla="*/ 88050 w 127948"/>
                        <a:gd name="connsiteY2" fmla="*/ 98179 h 188467"/>
                        <a:gd name="connsiteX3" fmla="*/ 88050 w 127948"/>
                        <a:gd name="connsiteY3" fmla="*/ 98179 h 188467"/>
                        <a:gd name="connsiteX4" fmla="*/ 127948 w 127948"/>
                        <a:gd name="connsiteY4" fmla="*/ 47322 h 188467"/>
                        <a:gd name="connsiteX5" fmla="*/ 89308 w 127948"/>
                        <a:gd name="connsiteY5" fmla="*/ 0 h 188467"/>
                        <a:gd name="connsiteX6" fmla="*/ 41867 w 127948"/>
                        <a:gd name="connsiteY6" fmla="*/ 66227 h 188467"/>
                        <a:gd name="connsiteX7" fmla="*/ 2776 w 127948"/>
                        <a:gd name="connsiteY7" fmla="*/ 134281 h 188467"/>
                        <a:gd name="connsiteX8" fmla="*/ 166 w 127948"/>
                        <a:gd name="connsiteY8" fmla="*/ 153115 h 188467"/>
                        <a:gd name="connsiteX9" fmla="*/ 64235 w 127948"/>
                        <a:gd name="connsiteY9" fmla="*/ 175294 h 188467"/>
                        <a:gd name="connsiteX10" fmla="*/ 50003 w 127948"/>
                        <a:gd name="connsiteY10" fmla="*/ 147209 h 188467"/>
                        <a:gd name="connsiteX11" fmla="*/ 66821 w 127948"/>
                        <a:gd name="connsiteY11" fmla="*/ 134400 h 188467"/>
                        <a:gd name="connsiteX12" fmla="*/ 75004 w 127948"/>
                        <a:gd name="connsiteY12" fmla="*/ 172969 h 188467"/>
                        <a:gd name="connsiteX13" fmla="*/ 86532 w 127948"/>
                        <a:gd name="connsiteY13" fmla="*/ 169933 h 18846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</a:cxnLst>
                      <a:rect l="l" t="t" r="r" b="b"/>
                      <a:pathLst>
                        <a:path w="127948" h="188467">
                          <a:moveTo>
                            <a:pt x="86556" y="169933"/>
                          </a:moveTo>
                          <a:cubicBezTo>
                            <a:pt x="89450" y="159709"/>
                            <a:pt x="96803" y="134400"/>
                            <a:pt x="97633" y="123892"/>
                          </a:cubicBezTo>
                          <a:cubicBezTo>
                            <a:pt x="98416" y="114095"/>
                            <a:pt x="92201" y="103895"/>
                            <a:pt x="88050" y="98179"/>
                          </a:cubicBezTo>
                          <a:lnTo>
                            <a:pt x="88050" y="98179"/>
                          </a:lnTo>
                          <a:cubicBezTo>
                            <a:pt x="87718" y="97704"/>
                            <a:pt x="127948" y="47322"/>
                            <a:pt x="127948" y="47322"/>
                          </a:cubicBezTo>
                          <a:lnTo>
                            <a:pt x="89308" y="0"/>
                          </a:lnTo>
                          <a:lnTo>
                            <a:pt x="41867" y="66227"/>
                          </a:lnTo>
                          <a:cubicBezTo>
                            <a:pt x="24812" y="82950"/>
                            <a:pt x="4507" y="126026"/>
                            <a:pt x="2776" y="134281"/>
                          </a:cubicBezTo>
                          <a:cubicBezTo>
                            <a:pt x="1115" y="142014"/>
                            <a:pt x="380" y="148063"/>
                            <a:pt x="166" y="153115"/>
                          </a:cubicBezTo>
                          <a:cubicBezTo>
                            <a:pt x="-3463" y="186229"/>
                            <a:pt x="53371" y="201244"/>
                            <a:pt x="64235" y="175294"/>
                          </a:cubicBezTo>
                          <a:cubicBezTo>
                            <a:pt x="67082" y="168439"/>
                            <a:pt x="47631" y="158523"/>
                            <a:pt x="50003" y="147209"/>
                          </a:cubicBezTo>
                          <a:cubicBezTo>
                            <a:pt x="51545" y="139784"/>
                            <a:pt x="61911" y="138693"/>
                            <a:pt x="66821" y="134400"/>
                          </a:cubicBezTo>
                          <a:cubicBezTo>
                            <a:pt x="68125" y="144528"/>
                            <a:pt x="65469" y="164335"/>
                            <a:pt x="75004" y="172969"/>
                          </a:cubicBezTo>
                          <a:cubicBezTo>
                            <a:pt x="80009" y="177547"/>
                            <a:pt x="85417" y="173799"/>
                            <a:pt x="86532" y="169933"/>
                          </a:cubicBezTo>
                          <a:close/>
                        </a:path>
                      </a:pathLst>
                    </a:custGeom>
                    <a:solidFill>
                      <a:srgbClr val="A05639"/>
                    </a:solidFill>
                    <a:ln w="2366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42" name="Freeform: Shape 41">
                      <a:extLst>
                        <a:ext uri="{FF2B5EF4-FFF2-40B4-BE49-F238E27FC236}">
                          <a16:creationId xmlns:a16="http://schemas.microsoft.com/office/drawing/2014/main" id="{4B1E2418-F111-C480-FA3D-B7583D983B95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5327694" y="4470362"/>
                      <a:ext cx="369871" cy="352403"/>
                    </a:xfrm>
                    <a:custGeom>
                      <a:avLst/>
                      <a:gdLst>
                        <a:gd name="connsiteX0" fmla="*/ 369871 w 369871"/>
                        <a:gd name="connsiteY0" fmla="*/ 1320 h 352403"/>
                        <a:gd name="connsiteX1" fmla="*/ 106563 w 369871"/>
                        <a:gd name="connsiteY1" fmla="*/ 136669 h 352403"/>
                        <a:gd name="connsiteX2" fmla="*/ 10065 w 369871"/>
                        <a:gd name="connsiteY2" fmla="*/ 311983 h 352403"/>
                        <a:gd name="connsiteX3" fmla="*/ 725 w 369871"/>
                        <a:gd name="connsiteY3" fmla="*/ 327946 h 352403"/>
                        <a:gd name="connsiteX4" fmla="*/ 16524 w 369871"/>
                        <a:gd name="connsiteY4" fmla="*/ 347543 h 352403"/>
                        <a:gd name="connsiteX5" fmla="*/ 27293 w 369871"/>
                        <a:gd name="connsiteY5" fmla="*/ 352403 h 352403"/>
                        <a:gd name="connsiteX6" fmla="*/ 37440 w 369871"/>
                        <a:gd name="connsiteY6" fmla="*/ 339093 h 352403"/>
                        <a:gd name="connsiteX7" fmla="*/ 138664 w 369871"/>
                        <a:gd name="connsiteY7" fmla="*/ 197922 h 352403"/>
                        <a:gd name="connsiteX8" fmla="*/ 148307 w 369871"/>
                        <a:gd name="connsiteY8" fmla="*/ 180319 h 352403"/>
                        <a:gd name="connsiteX9" fmla="*/ 172978 w 369871"/>
                        <a:gd name="connsiteY9" fmla="*/ 167808 h 352403"/>
                        <a:gd name="connsiteX10" fmla="*/ 351649 w 369871"/>
                        <a:gd name="connsiteY10" fmla="*/ 71915 h 35240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369871" h="352403">
                          <a:moveTo>
                            <a:pt x="369871" y="1320"/>
                          </a:moveTo>
                          <a:cubicBezTo>
                            <a:pt x="271962" y="-14354"/>
                            <a:pt x="125533" y="114296"/>
                            <a:pt x="106563" y="136669"/>
                          </a:cubicBezTo>
                          <a:cubicBezTo>
                            <a:pt x="83947" y="147492"/>
                            <a:pt x="26655" y="287264"/>
                            <a:pt x="10065" y="311983"/>
                          </a:cubicBezTo>
                          <a:cubicBezTo>
                            <a:pt x="4286" y="320591"/>
                            <a:pt x="-2199" y="317386"/>
                            <a:pt x="725" y="327946"/>
                          </a:cubicBezTo>
                          <a:cubicBezTo>
                            <a:pt x="2858" y="335669"/>
                            <a:pt x="10133" y="342833"/>
                            <a:pt x="16524" y="347543"/>
                          </a:cubicBezTo>
                          <a:cubicBezTo>
                            <a:pt x="19346" y="349619"/>
                            <a:pt x="23859" y="352377"/>
                            <a:pt x="27293" y="352403"/>
                          </a:cubicBezTo>
                          <a:cubicBezTo>
                            <a:pt x="32434" y="352447"/>
                            <a:pt x="33752" y="342254"/>
                            <a:pt x="37440" y="339093"/>
                          </a:cubicBezTo>
                          <a:cubicBezTo>
                            <a:pt x="48309" y="329755"/>
                            <a:pt x="110125" y="245587"/>
                            <a:pt x="138664" y="197922"/>
                          </a:cubicBezTo>
                          <a:lnTo>
                            <a:pt x="148307" y="180319"/>
                          </a:lnTo>
                          <a:lnTo>
                            <a:pt x="172978" y="167808"/>
                          </a:lnTo>
                          <a:cubicBezTo>
                            <a:pt x="233219" y="136893"/>
                            <a:pt x="344835" y="77845"/>
                            <a:pt x="351649" y="71915"/>
                          </a:cubicBezTo>
                          <a:close/>
                        </a:path>
                      </a:pathLst>
                    </a:custGeom>
                    <a:solidFill>
                      <a:srgbClr val="EEBD00"/>
                    </a:solidFill>
                    <a:ln w="2366" cap="flat">
                      <a:noFill/>
                      <a:prstDash val="solid"/>
                      <a:miter/>
                    </a:ln>
                  </p:spPr>
                  <p:txBody>
                    <a:bodyPr wrap="square" rtlCol="0" anchor="ctr">
                      <a:noAutofit/>
                    </a:bodyPr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</p:grpSp>
          </p:grpSp>
        </p:grpSp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3BCD6E4A-FAB8-2B35-A912-7EA4200F1F8B}"/>
                </a:ext>
              </a:extLst>
            </p:cNvPr>
            <p:cNvGrpSpPr/>
            <p:nvPr/>
          </p:nvGrpSpPr>
          <p:grpSpPr>
            <a:xfrm>
              <a:off x="4545665" y="4876680"/>
              <a:ext cx="1177237" cy="575081"/>
              <a:chOff x="4545665" y="4876680"/>
              <a:chExt cx="1177237" cy="575081"/>
            </a:xfrm>
          </p:grpSpPr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D529D45E-3EAE-F8CE-2783-1CE797C822C3}"/>
                  </a:ext>
                </a:extLst>
              </p:cNvPr>
              <p:cNvSpPr/>
              <p:nvPr/>
            </p:nvSpPr>
            <p:spPr>
              <a:xfrm flipH="1">
                <a:off x="4545665" y="5246993"/>
                <a:ext cx="96943" cy="69364"/>
              </a:xfrm>
              <a:custGeom>
                <a:avLst/>
                <a:gdLst>
                  <a:gd name="connsiteX0" fmla="*/ 0 w 270564"/>
                  <a:gd name="connsiteY0" fmla="*/ 123630 h 187899"/>
                  <a:gd name="connsiteX1" fmla="*/ 84587 w 270564"/>
                  <a:gd name="connsiteY1" fmla="*/ 182053 h 187899"/>
                  <a:gd name="connsiteX2" fmla="*/ 266997 w 270564"/>
                  <a:gd name="connsiteY2" fmla="*/ 972 h 187899"/>
                  <a:gd name="connsiteX3" fmla="*/ 82903 w 270564"/>
                  <a:gd name="connsiteY3" fmla="*/ 51378 h 187899"/>
                  <a:gd name="connsiteX4" fmla="*/ 0 w 270564"/>
                  <a:gd name="connsiteY4" fmla="*/ 123630 h 187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0564" h="187899">
                    <a:moveTo>
                      <a:pt x="0" y="123630"/>
                    </a:moveTo>
                    <a:cubicBezTo>
                      <a:pt x="0" y="123630"/>
                      <a:pt x="48224" y="210897"/>
                      <a:pt x="84587" y="182053"/>
                    </a:cubicBezTo>
                    <a:cubicBezTo>
                      <a:pt x="120974" y="153257"/>
                      <a:pt x="297715" y="30812"/>
                      <a:pt x="266997" y="972"/>
                    </a:cubicBezTo>
                    <a:cubicBezTo>
                      <a:pt x="259904" y="-5883"/>
                      <a:pt x="152759" y="24858"/>
                      <a:pt x="82903" y="51378"/>
                    </a:cubicBezTo>
                    <a:cubicBezTo>
                      <a:pt x="24646" y="73533"/>
                      <a:pt x="0" y="123630"/>
                      <a:pt x="0" y="123630"/>
                    </a:cubicBezTo>
                    <a:close/>
                  </a:path>
                </a:pathLst>
              </a:custGeom>
              <a:solidFill>
                <a:srgbClr val="EEBD00">
                  <a:lumMod val="50000"/>
                </a:srgbClr>
              </a:solidFill>
              <a:ln w="23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83DA99A4-81F8-E04F-B1FF-73EA3A102BF5}"/>
                  </a:ext>
                </a:extLst>
              </p:cNvPr>
              <p:cNvSpPr/>
              <p:nvPr/>
            </p:nvSpPr>
            <p:spPr>
              <a:xfrm flipH="1">
                <a:off x="4616974" y="5193473"/>
                <a:ext cx="97708" cy="101406"/>
              </a:xfrm>
              <a:custGeom>
                <a:avLst/>
                <a:gdLst>
                  <a:gd name="connsiteX0" fmla="*/ 93841 w 272699"/>
                  <a:gd name="connsiteY0" fmla="*/ 11505 h 274698"/>
                  <a:gd name="connsiteX1" fmla="*/ 272550 w 272699"/>
                  <a:gd name="connsiteY1" fmla="*/ 219248 h 274698"/>
                  <a:gd name="connsiteX2" fmla="*/ 207651 w 272699"/>
                  <a:gd name="connsiteY2" fmla="*/ 274279 h 274698"/>
                  <a:gd name="connsiteX3" fmla="*/ 15777 w 272699"/>
                  <a:gd name="connsiteY3" fmla="*/ 101121 h 274698"/>
                  <a:gd name="connsiteX4" fmla="*/ 8875 w 272699"/>
                  <a:gd name="connsiteY4" fmla="*/ 35391 h 274698"/>
                  <a:gd name="connsiteX5" fmla="*/ 93841 w 272699"/>
                  <a:gd name="connsiteY5" fmla="*/ 11529 h 27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2699" h="274698">
                    <a:moveTo>
                      <a:pt x="93841" y="11505"/>
                    </a:moveTo>
                    <a:cubicBezTo>
                      <a:pt x="142183" y="46777"/>
                      <a:pt x="277816" y="203237"/>
                      <a:pt x="272550" y="219248"/>
                    </a:cubicBezTo>
                    <a:cubicBezTo>
                      <a:pt x="268020" y="232887"/>
                      <a:pt x="215598" y="279593"/>
                      <a:pt x="207651" y="274279"/>
                    </a:cubicBezTo>
                    <a:cubicBezTo>
                      <a:pt x="177859" y="254093"/>
                      <a:pt x="15777" y="101121"/>
                      <a:pt x="15777" y="101121"/>
                    </a:cubicBezTo>
                    <a:cubicBezTo>
                      <a:pt x="15777" y="101121"/>
                      <a:pt x="-14537" y="67509"/>
                      <a:pt x="8875" y="35391"/>
                    </a:cubicBezTo>
                    <a:cubicBezTo>
                      <a:pt x="43151" y="-11623"/>
                      <a:pt x="73869" y="-3036"/>
                      <a:pt x="93841" y="11529"/>
                    </a:cubicBezTo>
                    <a:close/>
                  </a:path>
                </a:pathLst>
              </a:custGeom>
              <a:solidFill>
                <a:srgbClr val="A05639"/>
              </a:solidFill>
              <a:ln w="236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31271958-D4A2-CAD1-4CAF-0804A3A3C08F}"/>
                  </a:ext>
                </a:extLst>
              </p:cNvPr>
              <p:cNvGrpSpPr/>
              <p:nvPr/>
            </p:nvGrpSpPr>
            <p:grpSpPr>
              <a:xfrm>
                <a:off x="4623496" y="4876680"/>
                <a:ext cx="1099406" cy="575081"/>
                <a:chOff x="4623496" y="4876680"/>
                <a:chExt cx="1099406" cy="575081"/>
              </a:xfrm>
            </p:grpSpPr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4D3287C3-DBC6-EB6D-4E41-ADBBF613F3BA}"/>
                    </a:ext>
                  </a:extLst>
                </p:cNvPr>
                <p:cNvSpPr/>
                <p:nvPr/>
              </p:nvSpPr>
              <p:spPr>
                <a:xfrm flipH="1">
                  <a:off x="5673330" y="5357688"/>
                  <a:ext cx="49572" cy="94073"/>
                </a:xfrm>
                <a:custGeom>
                  <a:avLst/>
                  <a:gdLst>
                    <a:gd name="connsiteX0" fmla="*/ 114795 w 138355"/>
                    <a:gd name="connsiteY0" fmla="*/ 21860 h 254833"/>
                    <a:gd name="connsiteX1" fmla="*/ 30303 w 138355"/>
                    <a:gd name="connsiteY1" fmla="*/ 5802 h 254833"/>
                    <a:gd name="connsiteX2" fmla="*/ 12773 w 138355"/>
                    <a:gd name="connsiteY2" fmla="*/ 189990 h 254833"/>
                    <a:gd name="connsiteX3" fmla="*/ 108604 w 138355"/>
                    <a:gd name="connsiteY3" fmla="*/ 250786 h 254833"/>
                    <a:gd name="connsiteX4" fmla="*/ 88750 w 138355"/>
                    <a:gd name="connsiteY4" fmla="*/ 171299 h 254833"/>
                    <a:gd name="connsiteX5" fmla="*/ 123358 w 138355"/>
                    <a:gd name="connsiteY5" fmla="*/ 99473 h 254833"/>
                    <a:gd name="connsiteX6" fmla="*/ 114795 w 138355"/>
                    <a:gd name="connsiteY6" fmla="*/ 21837 h 254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355" h="254833">
                      <a:moveTo>
                        <a:pt x="114795" y="21860"/>
                      </a:moveTo>
                      <a:cubicBezTo>
                        <a:pt x="84694" y="-14883"/>
                        <a:pt x="30303" y="5802"/>
                        <a:pt x="30303" y="5802"/>
                      </a:cubicBezTo>
                      <a:cubicBezTo>
                        <a:pt x="30303" y="5802"/>
                        <a:pt x="-23993" y="152370"/>
                        <a:pt x="12773" y="189990"/>
                      </a:cubicBezTo>
                      <a:cubicBezTo>
                        <a:pt x="53549" y="231738"/>
                        <a:pt x="95202" y="267058"/>
                        <a:pt x="108604" y="250786"/>
                      </a:cubicBezTo>
                      <a:cubicBezTo>
                        <a:pt x="112660" y="245899"/>
                        <a:pt x="87777" y="192932"/>
                        <a:pt x="88750" y="171299"/>
                      </a:cubicBezTo>
                      <a:cubicBezTo>
                        <a:pt x="89699" y="149642"/>
                        <a:pt x="113158" y="118711"/>
                        <a:pt x="123358" y="99473"/>
                      </a:cubicBezTo>
                      <a:cubicBezTo>
                        <a:pt x="150707" y="47929"/>
                        <a:pt x="136285" y="48024"/>
                        <a:pt x="114795" y="21837"/>
                      </a:cubicBezTo>
                      <a:close/>
                    </a:path>
                  </a:pathLst>
                </a:custGeom>
                <a:solidFill>
                  <a:srgbClr val="EEBD00">
                    <a:lumMod val="50000"/>
                  </a:srgbClr>
                </a:solidFill>
                <a:ln w="236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5" name="Freeform: Shape 14">
                  <a:extLst>
                    <a:ext uri="{FF2B5EF4-FFF2-40B4-BE49-F238E27FC236}">
                      <a16:creationId xmlns:a16="http://schemas.microsoft.com/office/drawing/2014/main" id="{A5F05CA5-DA59-52B0-9C12-2615F0DE9FD8}"/>
                    </a:ext>
                  </a:extLst>
                </p:cNvPr>
                <p:cNvSpPr/>
                <p:nvPr/>
              </p:nvSpPr>
              <p:spPr>
                <a:xfrm flipH="1">
                  <a:off x="5586534" y="5309243"/>
                  <a:ext cx="98754" cy="81420"/>
                </a:xfrm>
                <a:custGeom>
                  <a:avLst/>
                  <a:gdLst>
                    <a:gd name="connsiteX0" fmla="*/ 251100 w 275620"/>
                    <a:gd name="connsiteY0" fmla="*/ 97207 h 220557"/>
                    <a:gd name="connsiteX1" fmla="*/ 20893 w 275620"/>
                    <a:gd name="connsiteY1" fmla="*/ 220078 h 220557"/>
                    <a:gd name="connsiteX2" fmla="*/ 1704 w 275620"/>
                    <a:gd name="connsiteY2" fmla="*/ 149486 h 220557"/>
                    <a:gd name="connsiteX3" fmla="*/ 209518 w 275620"/>
                    <a:gd name="connsiteY3" fmla="*/ 7686 h 220557"/>
                    <a:gd name="connsiteX4" fmla="*/ 263909 w 275620"/>
                    <a:gd name="connsiteY4" fmla="*/ 14422 h 220557"/>
                    <a:gd name="connsiteX5" fmla="*/ 251100 w 275620"/>
                    <a:gd name="connsiteY5" fmla="*/ 97207 h 220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75620" h="220557">
                      <a:moveTo>
                        <a:pt x="251100" y="97207"/>
                      </a:moveTo>
                      <a:cubicBezTo>
                        <a:pt x="205319" y="134566"/>
                        <a:pt x="31568" y="228048"/>
                        <a:pt x="20893" y="220078"/>
                      </a:cubicBezTo>
                      <a:cubicBezTo>
                        <a:pt x="11832" y="213176"/>
                        <a:pt x="-5484" y="155749"/>
                        <a:pt x="1704" y="149486"/>
                      </a:cubicBezTo>
                      <a:cubicBezTo>
                        <a:pt x="28674" y="126146"/>
                        <a:pt x="209518" y="7686"/>
                        <a:pt x="209518" y="7686"/>
                      </a:cubicBezTo>
                      <a:cubicBezTo>
                        <a:pt x="209518" y="7686"/>
                        <a:pt x="247328" y="-13473"/>
                        <a:pt x="263909" y="14422"/>
                      </a:cubicBezTo>
                      <a:cubicBezTo>
                        <a:pt x="288246" y="55245"/>
                        <a:pt x="270029" y="81741"/>
                        <a:pt x="251100" y="97207"/>
                      </a:cubicBezTo>
                      <a:close/>
                    </a:path>
                  </a:pathLst>
                </a:custGeom>
                <a:solidFill>
                  <a:srgbClr val="A05639"/>
                </a:solidFill>
                <a:ln w="236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16" name="Freeform: Shape 15">
                  <a:extLst>
                    <a:ext uri="{FF2B5EF4-FFF2-40B4-BE49-F238E27FC236}">
                      <a16:creationId xmlns:a16="http://schemas.microsoft.com/office/drawing/2014/main" id="{0FED19D3-8AE4-2CB1-EF63-863CAA3CE780}"/>
                    </a:ext>
                  </a:extLst>
                </p:cNvPr>
                <p:cNvSpPr/>
                <p:nvPr/>
              </p:nvSpPr>
              <p:spPr>
                <a:xfrm flipH="1">
                  <a:off x="4623496" y="4876680"/>
                  <a:ext cx="1051892" cy="513692"/>
                </a:xfrm>
                <a:custGeom>
                  <a:avLst/>
                  <a:gdLst>
                    <a:gd name="connsiteX0" fmla="*/ 509592 w 1051892"/>
                    <a:gd name="connsiteY0" fmla="*/ 0 h 513692"/>
                    <a:gd name="connsiteX1" fmla="*/ 509592 w 1051892"/>
                    <a:gd name="connsiteY1" fmla="*/ 9 h 513692"/>
                    <a:gd name="connsiteX2" fmla="*/ 509590 w 1051892"/>
                    <a:gd name="connsiteY2" fmla="*/ 0 h 513692"/>
                    <a:gd name="connsiteX3" fmla="*/ 366977 w 1051892"/>
                    <a:gd name="connsiteY3" fmla="*/ 31025 h 513692"/>
                    <a:gd name="connsiteX4" fmla="*/ 367049 w 1051892"/>
                    <a:gd name="connsiteY4" fmla="*/ 40320 h 513692"/>
                    <a:gd name="connsiteX5" fmla="*/ 368089 w 1051892"/>
                    <a:gd name="connsiteY5" fmla="*/ 54431 h 513692"/>
                    <a:gd name="connsiteX6" fmla="*/ 233774 w 1051892"/>
                    <a:gd name="connsiteY6" fmla="*/ 303470 h 513692"/>
                    <a:gd name="connsiteX7" fmla="*/ 0 w 1051892"/>
                    <a:gd name="connsiteY7" fmla="*/ 467730 h 513692"/>
                    <a:gd name="connsiteX8" fmla="*/ 14975 w 1051892"/>
                    <a:gd name="connsiteY8" fmla="*/ 513649 h 513692"/>
                    <a:gd name="connsiteX9" fmla="*/ 286271 w 1051892"/>
                    <a:gd name="connsiteY9" fmla="*/ 362415 h 513692"/>
                    <a:gd name="connsiteX10" fmla="*/ 286271 w 1051892"/>
                    <a:gd name="connsiteY10" fmla="*/ 362407 h 513692"/>
                    <a:gd name="connsiteX11" fmla="*/ 286400 w 1051892"/>
                    <a:gd name="connsiteY11" fmla="*/ 361958 h 513692"/>
                    <a:gd name="connsiteX12" fmla="*/ 286491 w 1051892"/>
                    <a:gd name="connsiteY12" fmla="*/ 361951 h 513692"/>
                    <a:gd name="connsiteX13" fmla="*/ 473479 w 1051892"/>
                    <a:gd name="connsiteY13" fmla="*/ 135969 h 513692"/>
                    <a:gd name="connsiteX14" fmla="*/ 490550 w 1051892"/>
                    <a:gd name="connsiteY14" fmla="*/ 111522 h 513692"/>
                    <a:gd name="connsiteX15" fmla="*/ 798973 w 1051892"/>
                    <a:gd name="connsiteY15" fmla="*/ 209365 h 513692"/>
                    <a:gd name="connsiteX16" fmla="*/ 1017407 w 1051892"/>
                    <a:gd name="connsiteY16" fmla="*/ 410050 h 513692"/>
                    <a:gd name="connsiteX17" fmla="*/ 1051760 w 1051892"/>
                    <a:gd name="connsiteY17" fmla="*/ 380725 h 513692"/>
                    <a:gd name="connsiteX18" fmla="*/ 833922 w 1051892"/>
                    <a:gd name="connsiteY18" fmla="*/ 138082 h 513692"/>
                    <a:gd name="connsiteX19" fmla="*/ 833141 w 1051892"/>
                    <a:gd name="connsiteY19" fmla="*/ 137759 h 513692"/>
                    <a:gd name="connsiteX20" fmla="*/ 799048 w 1051892"/>
                    <a:gd name="connsiteY20" fmla="*/ 113816 h 513692"/>
                    <a:gd name="connsiteX21" fmla="*/ 509592 w 1051892"/>
                    <a:gd name="connsiteY21" fmla="*/ 0 h 513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51892" h="513692">
                      <a:moveTo>
                        <a:pt x="509592" y="0"/>
                      </a:moveTo>
                      <a:lnTo>
                        <a:pt x="509592" y="9"/>
                      </a:lnTo>
                      <a:lnTo>
                        <a:pt x="509590" y="0"/>
                      </a:lnTo>
                      <a:lnTo>
                        <a:pt x="366977" y="31025"/>
                      </a:lnTo>
                      <a:cubicBezTo>
                        <a:pt x="366977" y="31025"/>
                        <a:pt x="366884" y="34618"/>
                        <a:pt x="367049" y="40320"/>
                      </a:cubicBezTo>
                      <a:lnTo>
                        <a:pt x="368089" y="54431"/>
                      </a:lnTo>
                      <a:lnTo>
                        <a:pt x="233774" y="303470"/>
                      </a:lnTo>
                      <a:lnTo>
                        <a:pt x="0" y="467730"/>
                      </a:lnTo>
                      <a:cubicBezTo>
                        <a:pt x="0" y="467730"/>
                        <a:pt x="11321" y="515322"/>
                        <a:pt x="14975" y="513649"/>
                      </a:cubicBezTo>
                      <a:cubicBezTo>
                        <a:pt x="41679" y="501390"/>
                        <a:pt x="80766" y="495418"/>
                        <a:pt x="286271" y="362415"/>
                      </a:cubicBezTo>
                      <a:lnTo>
                        <a:pt x="286271" y="362407"/>
                      </a:lnTo>
                      <a:lnTo>
                        <a:pt x="286400" y="361958"/>
                      </a:lnTo>
                      <a:lnTo>
                        <a:pt x="286491" y="361951"/>
                      </a:lnTo>
                      <a:cubicBezTo>
                        <a:pt x="333528" y="327708"/>
                        <a:pt x="417279" y="215391"/>
                        <a:pt x="473479" y="135969"/>
                      </a:cubicBezTo>
                      <a:lnTo>
                        <a:pt x="490550" y="111522"/>
                      </a:lnTo>
                      <a:lnTo>
                        <a:pt x="798973" y="209365"/>
                      </a:lnTo>
                      <a:lnTo>
                        <a:pt x="1017407" y="410050"/>
                      </a:lnTo>
                      <a:cubicBezTo>
                        <a:pt x="1017407" y="410050"/>
                        <a:pt x="1054377" y="384079"/>
                        <a:pt x="1051760" y="380725"/>
                      </a:cubicBezTo>
                      <a:cubicBezTo>
                        <a:pt x="1032561" y="356058"/>
                        <a:pt x="1014679" y="316452"/>
                        <a:pt x="833922" y="138082"/>
                      </a:cubicBezTo>
                      <a:lnTo>
                        <a:pt x="833141" y="137759"/>
                      </a:lnTo>
                      <a:lnTo>
                        <a:pt x="799048" y="113816"/>
                      </a:lnTo>
                      <a:cubicBezTo>
                        <a:pt x="702890" y="57006"/>
                        <a:pt x="509592" y="0"/>
                        <a:pt x="509592" y="0"/>
                      </a:cubicBezTo>
                      <a:close/>
                    </a:path>
                  </a:pathLst>
                </a:custGeom>
                <a:solidFill>
                  <a:srgbClr val="EEBD00">
                    <a:lumMod val="75000"/>
                  </a:srgbClr>
                </a:solidFill>
                <a:ln w="2366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</p:grpSp>
      </p:grpSp>
      <p:grpSp>
        <p:nvGrpSpPr>
          <p:cNvPr id="2850" name="Group 2849">
            <a:extLst>
              <a:ext uri="{FF2B5EF4-FFF2-40B4-BE49-F238E27FC236}">
                <a16:creationId xmlns:a16="http://schemas.microsoft.com/office/drawing/2014/main" id="{8DB5D472-8521-1DC5-5D53-4645D0F5C19B}"/>
              </a:ext>
            </a:extLst>
          </p:cNvPr>
          <p:cNvGrpSpPr/>
          <p:nvPr/>
        </p:nvGrpSpPr>
        <p:grpSpPr>
          <a:xfrm flipH="1">
            <a:off x="6825373" y="2361643"/>
            <a:ext cx="1523602" cy="1199787"/>
            <a:chOff x="4109451" y="4853595"/>
            <a:chExt cx="1840392" cy="1449249"/>
          </a:xfrm>
        </p:grpSpPr>
        <p:sp>
          <p:nvSpPr>
            <p:cNvPr id="2920" name="Freeform: Shape 2919">
              <a:extLst>
                <a:ext uri="{FF2B5EF4-FFF2-40B4-BE49-F238E27FC236}">
                  <a16:creationId xmlns:a16="http://schemas.microsoft.com/office/drawing/2014/main" id="{A9B62259-80C6-326F-697D-DF6FE1FBEACF}"/>
                </a:ext>
              </a:extLst>
            </p:cNvPr>
            <p:cNvSpPr/>
            <p:nvPr/>
          </p:nvSpPr>
          <p:spPr>
            <a:xfrm flipH="1">
              <a:off x="4109451" y="5156006"/>
              <a:ext cx="1586043" cy="970929"/>
            </a:xfrm>
            <a:custGeom>
              <a:avLst/>
              <a:gdLst>
                <a:gd name="connsiteX0" fmla="*/ 1153021 w 1286962"/>
                <a:gd name="connsiteY0" fmla="*/ 761003 h 764672"/>
                <a:gd name="connsiteX1" fmla="*/ 6306 w 1286962"/>
                <a:gd name="connsiteY1" fmla="*/ 77298 h 764672"/>
                <a:gd name="connsiteX2" fmla="*/ 8973 w 1286962"/>
                <a:gd name="connsiteY2" fmla="*/ 56153 h 764672"/>
                <a:gd name="connsiteX3" fmla="*/ 97270 w 1286962"/>
                <a:gd name="connsiteY3" fmla="*/ 5194 h 764672"/>
                <a:gd name="connsiteX4" fmla="*/ 133941 w 1286962"/>
                <a:gd name="connsiteY4" fmla="*/ 3670 h 764672"/>
                <a:gd name="connsiteX5" fmla="*/ 1280656 w 1286962"/>
                <a:gd name="connsiteY5" fmla="*/ 687374 h 764672"/>
                <a:gd name="connsiteX6" fmla="*/ 1277989 w 1286962"/>
                <a:gd name="connsiteY6" fmla="*/ 708520 h 764672"/>
                <a:gd name="connsiteX7" fmla="*/ 1189692 w 1286962"/>
                <a:gd name="connsiteY7" fmla="*/ 759478 h 764672"/>
                <a:gd name="connsiteX8" fmla="*/ 1153021 w 1286962"/>
                <a:gd name="connsiteY8" fmla="*/ 761003 h 764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86962" h="764672">
                  <a:moveTo>
                    <a:pt x="1153021" y="761003"/>
                  </a:moveTo>
                  <a:lnTo>
                    <a:pt x="6306" y="77298"/>
                  </a:lnTo>
                  <a:cubicBezTo>
                    <a:pt x="-3028" y="71869"/>
                    <a:pt x="-1885" y="62344"/>
                    <a:pt x="8973" y="56153"/>
                  </a:cubicBezTo>
                  <a:lnTo>
                    <a:pt x="97270" y="5194"/>
                  </a:lnTo>
                  <a:cubicBezTo>
                    <a:pt x="108128" y="-1093"/>
                    <a:pt x="124607" y="-1760"/>
                    <a:pt x="133941" y="3670"/>
                  </a:cubicBezTo>
                  <a:lnTo>
                    <a:pt x="1280656" y="687374"/>
                  </a:lnTo>
                  <a:cubicBezTo>
                    <a:pt x="1289990" y="692803"/>
                    <a:pt x="1288847" y="702328"/>
                    <a:pt x="1277989" y="708520"/>
                  </a:cubicBezTo>
                  <a:lnTo>
                    <a:pt x="1189692" y="759478"/>
                  </a:lnTo>
                  <a:cubicBezTo>
                    <a:pt x="1178834" y="765765"/>
                    <a:pt x="1162356" y="766432"/>
                    <a:pt x="1153021" y="761003"/>
                  </a:cubicBezTo>
                  <a:close/>
                </a:path>
              </a:pathLst>
            </a:custGeom>
            <a:solidFill>
              <a:srgbClr val="0F9E53">
                <a:lumMod val="60000"/>
                <a:lumOff val="40000"/>
                <a:alpha val="38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grpSp>
          <p:nvGrpSpPr>
            <p:cNvPr id="2930" name="Group 2929">
              <a:extLst>
                <a:ext uri="{FF2B5EF4-FFF2-40B4-BE49-F238E27FC236}">
                  <a16:creationId xmlns:a16="http://schemas.microsoft.com/office/drawing/2014/main" id="{D5BE040B-048C-8DC1-4540-036231905681}"/>
                </a:ext>
              </a:extLst>
            </p:cNvPr>
            <p:cNvGrpSpPr/>
            <p:nvPr/>
          </p:nvGrpSpPr>
          <p:grpSpPr>
            <a:xfrm>
              <a:off x="4273580" y="4853595"/>
              <a:ext cx="1676263" cy="1449249"/>
              <a:chOff x="4273580" y="4853595"/>
              <a:chExt cx="1676263" cy="1449249"/>
            </a:xfrm>
          </p:grpSpPr>
          <p:grpSp>
            <p:nvGrpSpPr>
              <p:cNvPr id="2931" name="Group 2930">
                <a:extLst>
                  <a:ext uri="{FF2B5EF4-FFF2-40B4-BE49-F238E27FC236}">
                    <a16:creationId xmlns:a16="http://schemas.microsoft.com/office/drawing/2014/main" id="{72D72F38-4964-36BC-D393-52F0D9B8386D}"/>
                  </a:ext>
                </a:extLst>
              </p:cNvPr>
              <p:cNvGrpSpPr/>
              <p:nvPr/>
            </p:nvGrpSpPr>
            <p:grpSpPr>
              <a:xfrm>
                <a:off x="5569867" y="4997396"/>
                <a:ext cx="379976" cy="533716"/>
                <a:chOff x="5569867" y="4997396"/>
                <a:chExt cx="379976" cy="533716"/>
              </a:xfrm>
            </p:grpSpPr>
            <p:sp>
              <p:nvSpPr>
                <p:cNvPr id="3087" name="Freeform: Shape 3086">
                  <a:extLst>
                    <a:ext uri="{FF2B5EF4-FFF2-40B4-BE49-F238E27FC236}">
                      <a16:creationId xmlns:a16="http://schemas.microsoft.com/office/drawing/2014/main" id="{A30D0403-B6B2-9645-C032-37FD8B273F7F}"/>
                    </a:ext>
                  </a:extLst>
                </p:cNvPr>
                <p:cNvSpPr/>
                <p:nvPr/>
              </p:nvSpPr>
              <p:spPr>
                <a:xfrm flipH="1">
                  <a:off x="5569867" y="5270483"/>
                  <a:ext cx="321753" cy="260629"/>
                </a:xfrm>
                <a:custGeom>
                  <a:avLst/>
                  <a:gdLst>
                    <a:gd name="connsiteX0" fmla="*/ 261080 w 261080"/>
                    <a:gd name="connsiteY0" fmla="*/ 54769 h 205263"/>
                    <a:gd name="connsiteX1" fmla="*/ 0 w 261080"/>
                    <a:gd name="connsiteY1" fmla="*/ 205264 h 205263"/>
                    <a:gd name="connsiteX2" fmla="*/ 0 w 261080"/>
                    <a:gd name="connsiteY2" fmla="*/ 150400 h 205263"/>
                    <a:gd name="connsiteX3" fmla="*/ 261080 w 261080"/>
                    <a:gd name="connsiteY3" fmla="*/ 0 h 205263"/>
                    <a:gd name="connsiteX4" fmla="*/ 261080 w 261080"/>
                    <a:gd name="connsiteY4" fmla="*/ 54769 h 205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080" h="205263">
                      <a:moveTo>
                        <a:pt x="261080" y="54769"/>
                      </a:moveTo>
                      <a:lnTo>
                        <a:pt x="0" y="205264"/>
                      </a:lnTo>
                      <a:lnTo>
                        <a:pt x="0" y="150400"/>
                      </a:lnTo>
                      <a:lnTo>
                        <a:pt x="261080" y="0"/>
                      </a:lnTo>
                      <a:lnTo>
                        <a:pt x="261080" y="54769"/>
                      </a:lnTo>
                      <a:close/>
                    </a:path>
                  </a:pathLst>
                </a:custGeom>
                <a:solidFill>
                  <a:srgbClr val="0F9E53">
                    <a:lumMod val="60000"/>
                    <a:lumOff val="4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088" name="Freeform: Shape 3087">
                  <a:extLst>
                    <a:ext uri="{FF2B5EF4-FFF2-40B4-BE49-F238E27FC236}">
                      <a16:creationId xmlns:a16="http://schemas.microsoft.com/office/drawing/2014/main" id="{2F1A97AB-C292-7D7E-D474-3410AD74DBAC}"/>
                    </a:ext>
                  </a:extLst>
                </p:cNvPr>
                <p:cNvSpPr/>
                <p:nvPr/>
              </p:nvSpPr>
              <p:spPr>
                <a:xfrm flipH="1">
                  <a:off x="5569867" y="5235894"/>
                  <a:ext cx="379976" cy="225557"/>
                </a:xfrm>
                <a:custGeom>
                  <a:avLst/>
                  <a:gdLst>
                    <a:gd name="connsiteX0" fmla="*/ 261080 w 308324"/>
                    <a:gd name="connsiteY0" fmla="*/ 0 h 177641"/>
                    <a:gd name="connsiteX1" fmla="*/ 0 w 308324"/>
                    <a:gd name="connsiteY1" fmla="*/ 150495 h 177641"/>
                    <a:gd name="connsiteX2" fmla="*/ 47244 w 308324"/>
                    <a:gd name="connsiteY2" fmla="*/ 177641 h 177641"/>
                    <a:gd name="connsiteX3" fmla="*/ 308324 w 308324"/>
                    <a:gd name="connsiteY3" fmla="*/ 27242 h 177641"/>
                    <a:gd name="connsiteX4" fmla="*/ 261080 w 308324"/>
                    <a:gd name="connsiteY4" fmla="*/ 0 h 177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8324" h="177641">
                      <a:moveTo>
                        <a:pt x="261080" y="0"/>
                      </a:moveTo>
                      <a:lnTo>
                        <a:pt x="0" y="150495"/>
                      </a:lnTo>
                      <a:lnTo>
                        <a:pt x="47244" y="177641"/>
                      </a:lnTo>
                      <a:lnTo>
                        <a:pt x="308324" y="27242"/>
                      </a:lnTo>
                      <a:lnTo>
                        <a:pt x="261080" y="0"/>
                      </a:lnTo>
                      <a:close/>
                    </a:path>
                  </a:pathLst>
                </a:custGeom>
                <a:solidFill>
                  <a:srgbClr val="0F9E53">
                    <a:lumMod val="40000"/>
                    <a:lumOff val="6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089" name="Freeform: Shape 3088">
                  <a:extLst>
                    <a:ext uri="{FF2B5EF4-FFF2-40B4-BE49-F238E27FC236}">
                      <a16:creationId xmlns:a16="http://schemas.microsoft.com/office/drawing/2014/main" id="{6AE0F433-EC91-7087-73DF-3E6E7971555F}"/>
                    </a:ext>
                  </a:extLst>
                </p:cNvPr>
                <p:cNvSpPr/>
                <p:nvPr/>
              </p:nvSpPr>
              <p:spPr>
                <a:xfrm flipH="1">
                  <a:off x="5773765" y="4997396"/>
                  <a:ext cx="58810" cy="396447"/>
                </a:xfrm>
                <a:custGeom>
                  <a:avLst/>
                  <a:gdLst>
                    <a:gd name="connsiteX0" fmla="*/ 0 w 47720"/>
                    <a:gd name="connsiteY0" fmla="*/ 284607 h 312229"/>
                    <a:gd name="connsiteX1" fmla="*/ 47720 w 47720"/>
                    <a:gd name="connsiteY1" fmla="*/ 312230 h 312229"/>
                    <a:gd name="connsiteX2" fmla="*/ 47720 w 47720"/>
                    <a:gd name="connsiteY2" fmla="*/ 27527 h 312229"/>
                    <a:gd name="connsiteX3" fmla="*/ 0 w 47720"/>
                    <a:gd name="connsiteY3" fmla="*/ 0 h 312229"/>
                    <a:gd name="connsiteX4" fmla="*/ 0 w 47720"/>
                    <a:gd name="connsiteY4" fmla="*/ 284607 h 312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720" h="312229">
                      <a:moveTo>
                        <a:pt x="0" y="284607"/>
                      </a:moveTo>
                      <a:lnTo>
                        <a:pt x="47720" y="312230"/>
                      </a:lnTo>
                      <a:lnTo>
                        <a:pt x="47720" y="27527"/>
                      </a:lnTo>
                      <a:lnTo>
                        <a:pt x="0" y="0"/>
                      </a:lnTo>
                      <a:lnTo>
                        <a:pt x="0" y="284607"/>
                      </a:lnTo>
                      <a:close/>
                    </a:path>
                  </a:pathLst>
                </a:custGeom>
                <a:solidFill>
                  <a:srgbClr val="0F9E53">
                    <a:lumMod val="7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sp>
              <p:nvSpPr>
                <p:cNvPr id="3090" name="Freeform: Shape 3089">
                  <a:extLst>
                    <a:ext uri="{FF2B5EF4-FFF2-40B4-BE49-F238E27FC236}">
                      <a16:creationId xmlns:a16="http://schemas.microsoft.com/office/drawing/2014/main" id="{9D0798B5-3EDB-566B-CD68-4F802786BE1D}"/>
                    </a:ext>
                  </a:extLst>
                </p:cNvPr>
                <p:cNvSpPr/>
                <p:nvPr/>
              </p:nvSpPr>
              <p:spPr>
                <a:xfrm flipH="1">
                  <a:off x="5715543" y="4998242"/>
                  <a:ext cx="58222" cy="395601"/>
                </a:xfrm>
                <a:custGeom>
                  <a:avLst/>
                  <a:gdLst>
                    <a:gd name="connsiteX0" fmla="*/ 47244 w 47243"/>
                    <a:gd name="connsiteY0" fmla="*/ 284607 h 311562"/>
                    <a:gd name="connsiteX1" fmla="*/ 0 w 47243"/>
                    <a:gd name="connsiteY1" fmla="*/ 311563 h 311562"/>
                    <a:gd name="connsiteX2" fmla="*/ 0 w 47243"/>
                    <a:gd name="connsiteY2" fmla="*/ 26861 h 311562"/>
                    <a:gd name="connsiteX3" fmla="*/ 47244 w 47243"/>
                    <a:gd name="connsiteY3" fmla="*/ 0 h 311562"/>
                    <a:gd name="connsiteX4" fmla="*/ 47244 w 47243"/>
                    <a:gd name="connsiteY4" fmla="*/ 284607 h 311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243" h="311562">
                      <a:moveTo>
                        <a:pt x="47244" y="284607"/>
                      </a:moveTo>
                      <a:lnTo>
                        <a:pt x="0" y="311563"/>
                      </a:lnTo>
                      <a:lnTo>
                        <a:pt x="0" y="26861"/>
                      </a:lnTo>
                      <a:lnTo>
                        <a:pt x="47244" y="0"/>
                      </a:lnTo>
                      <a:lnTo>
                        <a:pt x="47244" y="284607"/>
                      </a:lnTo>
                      <a:close/>
                    </a:path>
                  </a:pathLst>
                </a:custGeom>
                <a:solidFill>
                  <a:srgbClr val="0F9E53">
                    <a:lumMod val="50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2932" name="Group 2931">
                <a:extLst>
                  <a:ext uri="{FF2B5EF4-FFF2-40B4-BE49-F238E27FC236}">
                    <a16:creationId xmlns:a16="http://schemas.microsoft.com/office/drawing/2014/main" id="{08A9F1DD-9414-0F74-1268-2A2DE73F73BF}"/>
                  </a:ext>
                </a:extLst>
              </p:cNvPr>
              <p:cNvGrpSpPr/>
              <p:nvPr/>
            </p:nvGrpSpPr>
            <p:grpSpPr>
              <a:xfrm>
                <a:off x="4273580" y="4853595"/>
                <a:ext cx="1632010" cy="1449249"/>
                <a:chOff x="4273580" y="4853595"/>
                <a:chExt cx="1632010" cy="1449249"/>
              </a:xfrm>
            </p:grpSpPr>
            <p:grpSp>
              <p:nvGrpSpPr>
                <p:cNvPr id="2934" name="Group 2933">
                  <a:extLst>
                    <a:ext uri="{FF2B5EF4-FFF2-40B4-BE49-F238E27FC236}">
                      <a16:creationId xmlns:a16="http://schemas.microsoft.com/office/drawing/2014/main" id="{1C3DC351-89D2-859B-97FE-C4550D2F2489}"/>
                    </a:ext>
                  </a:extLst>
                </p:cNvPr>
                <p:cNvGrpSpPr/>
                <p:nvPr/>
              </p:nvGrpSpPr>
              <p:grpSpPr>
                <a:xfrm>
                  <a:off x="4273580" y="4853595"/>
                  <a:ext cx="1632010" cy="1449249"/>
                  <a:chOff x="4273580" y="4853595"/>
                  <a:chExt cx="1632010" cy="1449249"/>
                </a:xfrm>
              </p:grpSpPr>
              <p:grpSp>
                <p:nvGrpSpPr>
                  <p:cNvPr id="3074" name="Group 3073">
                    <a:extLst>
                      <a:ext uri="{FF2B5EF4-FFF2-40B4-BE49-F238E27FC236}">
                        <a16:creationId xmlns:a16="http://schemas.microsoft.com/office/drawing/2014/main" id="{54A7C724-78E5-AC82-E74D-43FA5347AE8C}"/>
                      </a:ext>
                    </a:extLst>
                  </p:cNvPr>
                  <p:cNvGrpSpPr/>
                  <p:nvPr/>
                </p:nvGrpSpPr>
                <p:grpSpPr>
                  <a:xfrm>
                    <a:off x="4273580" y="6007747"/>
                    <a:ext cx="380564" cy="295097"/>
                    <a:chOff x="4273580" y="6007747"/>
                    <a:chExt cx="380564" cy="295097"/>
                  </a:xfrm>
                </p:grpSpPr>
                <p:sp>
                  <p:nvSpPr>
                    <p:cNvPr id="3082" name="Freeform: Shape 3081">
                      <a:extLst>
                        <a:ext uri="{FF2B5EF4-FFF2-40B4-BE49-F238E27FC236}">
                          <a16:creationId xmlns:a16="http://schemas.microsoft.com/office/drawing/2014/main" id="{3EDE095B-FCFA-1113-B23D-5914B38F424D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273580" y="6042214"/>
                      <a:ext cx="321753" cy="260629"/>
                    </a:xfrm>
                    <a:custGeom>
                      <a:avLst/>
                      <a:gdLst>
                        <a:gd name="connsiteX0" fmla="*/ 261080 w 261080"/>
                        <a:gd name="connsiteY0" fmla="*/ 54769 h 205263"/>
                        <a:gd name="connsiteX1" fmla="*/ 0 w 261080"/>
                        <a:gd name="connsiteY1" fmla="*/ 205264 h 205263"/>
                        <a:gd name="connsiteX2" fmla="*/ 0 w 261080"/>
                        <a:gd name="connsiteY2" fmla="*/ 150495 h 205263"/>
                        <a:gd name="connsiteX3" fmla="*/ 261080 w 261080"/>
                        <a:gd name="connsiteY3" fmla="*/ 0 h 205263"/>
                        <a:gd name="connsiteX4" fmla="*/ 261080 w 261080"/>
                        <a:gd name="connsiteY4" fmla="*/ 54769 h 2052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61080" h="205263">
                          <a:moveTo>
                            <a:pt x="261080" y="54769"/>
                          </a:moveTo>
                          <a:lnTo>
                            <a:pt x="0" y="205264"/>
                          </a:lnTo>
                          <a:lnTo>
                            <a:pt x="0" y="150495"/>
                          </a:lnTo>
                          <a:lnTo>
                            <a:pt x="261080" y="0"/>
                          </a:lnTo>
                          <a:lnTo>
                            <a:pt x="261080" y="54769"/>
                          </a:lnTo>
                          <a:close/>
                        </a:path>
                      </a:pathLst>
                    </a:custGeom>
                    <a:solidFill>
                      <a:srgbClr val="0F9E53">
                        <a:lumMod val="60000"/>
                        <a:lumOff val="4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3083" name="Freeform: Shape 3082">
                      <a:extLst>
                        <a:ext uri="{FF2B5EF4-FFF2-40B4-BE49-F238E27FC236}">
                          <a16:creationId xmlns:a16="http://schemas.microsoft.com/office/drawing/2014/main" id="{428A3D57-B7C5-5B5F-F359-F6AF2B5D19A3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273580" y="6007747"/>
                      <a:ext cx="379976" cy="225557"/>
                    </a:xfrm>
                    <a:custGeom>
                      <a:avLst/>
                      <a:gdLst>
                        <a:gd name="connsiteX0" fmla="*/ 261080 w 308324"/>
                        <a:gd name="connsiteY0" fmla="*/ 0 h 177641"/>
                        <a:gd name="connsiteX1" fmla="*/ 0 w 308324"/>
                        <a:gd name="connsiteY1" fmla="*/ 150400 h 177641"/>
                        <a:gd name="connsiteX2" fmla="*/ 47244 w 308324"/>
                        <a:gd name="connsiteY2" fmla="*/ 177641 h 177641"/>
                        <a:gd name="connsiteX3" fmla="*/ 308324 w 308324"/>
                        <a:gd name="connsiteY3" fmla="*/ 27146 h 177641"/>
                        <a:gd name="connsiteX4" fmla="*/ 261080 w 308324"/>
                        <a:gd name="connsiteY4" fmla="*/ 0 h 17764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08324" h="177641">
                          <a:moveTo>
                            <a:pt x="261080" y="0"/>
                          </a:moveTo>
                          <a:lnTo>
                            <a:pt x="0" y="150400"/>
                          </a:lnTo>
                          <a:lnTo>
                            <a:pt x="47244" y="177641"/>
                          </a:lnTo>
                          <a:lnTo>
                            <a:pt x="308324" y="27146"/>
                          </a:lnTo>
                          <a:lnTo>
                            <a:pt x="261080" y="0"/>
                          </a:lnTo>
                          <a:close/>
                        </a:path>
                      </a:pathLst>
                    </a:custGeom>
                    <a:solidFill>
                      <a:srgbClr val="0F9E53">
                        <a:lumMod val="40000"/>
                        <a:lumOff val="6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3085" name="Freeform: Shape 3084">
                      <a:extLst>
                        <a:ext uri="{FF2B5EF4-FFF2-40B4-BE49-F238E27FC236}">
                          <a16:creationId xmlns:a16="http://schemas.microsoft.com/office/drawing/2014/main" id="{55440014-DDAF-1400-06E6-4A0AB31B80BF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595334" y="6198229"/>
                      <a:ext cx="58810" cy="104615"/>
                    </a:xfrm>
                    <a:custGeom>
                      <a:avLst/>
                      <a:gdLst>
                        <a:gd name="connsiteX0" fmla="*/ 0 w 47720"/>
                        <a:gd name="connsiteY0" fmla="*/ 54864 h 82391"/>
                        <a:gd name="connsiteX1" fmla="*/ 47720 w 47720"/>
                        <a:gd name="connsiteY1" fmla="*/ 82391 h 82391"/>
                        <a:gd name="connsiteX2" fmla="*/ 47720 w 47720"/>
                        <a:gd name="connsiteY2" fmla="*/ 27623 h 82391"/>
                        <a:gd name="connsiteX3" fmla="*/ 0 w 47720"/>
                        <a:gd name="connsiteY3" fmla="*/ 0 h 82391"/>
                        <a:gd name="connsiteX4" fmla="*/ 0 w 47720"/>
                        <a:gd name="connsiteY4" fmla="*/ 54864 h 8239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720" h="82391">
                          <a:moveTo>
                            <a:pt x="0" y="54864"/>
                          </a:moveTo>
                          <a:lnTo>
                            <a:pt x="47720" y="82391"/>
                          </a:lnTo>
                          <a:lnTo>
                            <a:pt x="47720" y="27623"/>
                          </a:lnTo>
                          <a:lnTo>
                            <a:pt x="0" y="0"/>
                          </a:lnTo>
                          <a:lnTo>
                            <a:pt x="0" y="54864"/>
                          </a:lnTo>
                          <a:close/>
                        </a:path>
                      </a:pathLst>
                    </a:custGeom>
                    <a:solidFill>
                      <a:srgbClr val="0F9E53">
                        <a:lumMod val="60000"/>
                        <a:lumOff val="4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  <p:grpSp>
                <p:nvGrpSpPr>
                  <p:cNvPr id="3075" name="Group 3074">
                    <a:extLst>
                      <a:ext uri="{FF2B5EF4-FFF2-40B4-BE49-F238E27FC236}">
                        <a16:creationId xmlns:a16="http://schemas.microsoft.com/office/drawing/2014/main" id="{BF74E9E2-3DC3-E3B7-7856-B8202D8B5011}"/>
                      </a:ext>
                    </a:extLst>
                  </p:cNvPr>
                  <p:cNvGrpSpPr/>
                  <p:nvPr/>
                </p:nvGrpSpPr>
                <p:grpSpPr>
                  <a:xfrm>
                    <a:off x="4333329" y="4853595"/>
                    <a:ext cx="1572261" cy="1311979"/>
                    <a:chOff x="4333329" y="4853595"/>
                    <a:chExt cx="1572261" cy="1311979"/>
                  </a:xfrm>
                </p:grpSpPr>
                <p:sp>
                  <p:nvSpPr>
                    <p:cNvPr id="3076" name="Freeform: Shape 3075">
                      <a:extLst>
                        <a:ext uri="{FF2B5EF4-FFF2-40B4-BE49-F238E27FC236}">
                          <a16:creationId xmlns:a16="http://schemas.microsoft.com/office/drawing/2014/main" id="{B0A37A0C-1AC3-E8F0-51F0-9F9B17B0861E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477478" y="5769127"/>
                      <a:ext cx="58810" cy="396447"/>
                    </a:xfrm>
                    <a:custGeom>
                      <a:avLst/>
                      <a:gdLst>
                        <a:gd name="connsiteX0" fmla="*/ 0 w 47720"/>
                        <a:gd name="connsiteY0" fmla="*/ 284702 h 312229"/>
                        <a:gd name="connsiteX1" fmla="*/ 47720 w 47720"/>
                        <a:gd name="connsiteY1" fmla="*/ 312230 h 312229"/>
                        <a:gd name="connsiteX2" fmla="*/ 47720 w 47720"/>
                        <a:gd name="connsiteY2" fmla="*/ 27622 h 312229"/>
                        <a:gd name="connsiteX3" fmla="*/ 0 w 47720"/>
                        <a:gd name="connsiteY3" fmla="*/ 0 h 312229"/>
                        <a:gd name="connsiteX4" fmla="*/ 0 w 47720"/>
                        <a:gd name="connsiteY4" fmla="*/ 284702 h 3122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720" h="312229">
                          <a:moveTo>
                            <a:pt x="0" y="284702"/>
                          </a:moveTo>
                          <a:lnTo>
                            <a:pt x="47720" y="312230"/>
                          </a:lnTo>
                          <a:lnTo>
                            <a:pt x="47720" y="27622"/>
                          </a:lnTo>
                          <a:lnTo>
                            <a:pt x="0" y="0"/>
                          </a:lnTo>
                          <a:lnTo>
                            <a:pt x="0" y="284702"/>
                          </a:lnTo>
                          <a:close/>
                        </a:path>
                      </a:pathLst>
                    </a:custGeom>
                    <a:solidFill>
                      <a:srgbClr val="0F9E53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3077" name="Freeform: Shape 3076">
                      <a:extLst>
                        <a:ext uri="{FF2B5EF4-FFF2-40B4-BE49-F238E27FC236}">
                          <a16:creationId xmlns:a16="http://schemas.microsoft.com/office/drawing/2014/main" id="{5EA5A1B9-E840-9FF0-F1FA-9B9D5EACC194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4419138" y="5769973"/>
                      <a:ext cx="58340" cy="395601"/>
                    </a:xfrm>
                    <a:custGeom>
                      <a:avLst/>
                      <a:gdLst>
                        <a:gd name="connsiteX0" fmla="*/ 47339 w 47339"/>
                        <a:gd name="connsiteY0" fmla="*/ 284702 h 311562"/>
                        <a:gd name="connsiteX1" fmla="*/ 0 w 47339"/>
                        <a:gd name="connsiteY1" fmla="*/ 311563 h 311562"/>
                        <a:gd name="connsiteX2" fmla="*/ 0 w 47339"/>
                        <a:gd name="connsiteY2" fmla="*/ 26956 h 311562"/>
                        <a:gd name="connsiteX3" fmla="*/ 47339 w 47339"/>
                        <a:gd name="connsiteY3" fmla="*/ 0 h 311562"/>
                        <a:gd name="connsiteX4" fmla="*/ 47339 w 47339"/>
                        <a:gd name="connsiteY4" fmla="*/ 284702 h 3115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7339" h="311562">
                          <a:moveTo>
                            <a:pt x="47339" y="284702"/>
                          </a:moveTo>
                          <a:lnTo>
                            <a:pt x="0" y="311563"/>
                          </a:lnTo>
                          <a:lnTo>
                            <a:pt x="0" y="26956"/>
                          </a:lnTo>
                          <a:lnTo>
                            <a:pt x="47339" y="0"/>
                          </a:lnTo>
                          <a:lnTo>
                            <a:pt x="47339" y="284702"/>
                          </a:lnTo>
                          <a:close/>
                        </a:path>
                      </a:pathLst>
                    </a:custGeom>
                    <a:solidFill>
                      <a:srgbClr val="0F9E53">
                        <a:lumMod val="50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grpSp>
                  <p:nvGrpSpPr>
                    <p:cNvPr id="3078" name="Group 3077">
                      <a:extLst>
                        <a:ext uri="{FF2B5EF4-FFF2-40B4-BE49-F238E27FC236}">
                          <a16:creationId xmlns:a16="http://schemas.microsoft.com/office/drawing/2014/main" id="{6C7B4D6F-E245-EDE7-E203-6BB2742AA540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4333329" y="4853595"/>
                      <a:ext cx="1572261" cy="1006118"/>
                      <a:chOff x="4333329" y="4853595"/>
                      <a:chExt cx="1572261" cy="1006118"/>
                    </a:xfrm>
                  </p:grpSpPr>
                  <p:sp>
                    <p:nvSpPr>
                      <p:cNvPr id="3079" name="Freeform: Shape 3078">
                        <a:extLst>
                          <a:ext uri="{FF2B5EF4-FFF2-40B4-BE49-F238E27FC236}">
                            <a16:creationId xmlns:a16="http://schemas.microsoft.com/office/drawing/2014/main" id="{B2BD2B23-8CBB-3D98-63A4-7F98DCE02A31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333329" y="5755098"/>
                        <a:ext cx="58810" cy="104615"/>
                      </a:xfrm>
                      <a:custGeom>
                        <a:avLst/>
                        <a:gdLst>
                          <a:gd name="connsiteX0" fmla="*/ 47720 w 47720"/>
                          <a:gd name="connsiteY0" fmla="*/ 54769 h 82391"/>
                          <a:gd name="connsiteX1" fmla="*/ 0 w 47720"/>
                          <a:gd name="connsiteY1" fmla="*/ 82391 h 82391"/>
                          <a:gd name="connsiteX2" fmla="*/ 0 w 47720"/>
                          <a:gd name="connsiteY2" fmla="*/ 27622 h 82391"/>
                          <a:gd name="connsiteX3" fmla="*/ 47720 w 47720"/>
                          <a:gd name="connsiteY3" fmla="*/ 0 h 82391"/>
                          <a:gd name="connsiteX4" fmla="*/ 47720 w 47720"/>
                          <a:gd name="connsiteY4" fmla="*/ 54769 h 823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47720" h="82391">
                            <a:moveTo>
                              <a:pt x="47720" y="54769"/>
                            </a:moveTo>
                            <a:lnTo>
                              <a:pt x="0" y="82391"/>
                            </a:lnTo>
                            <a:lnTo>
                              <a:pt x="0" y="27622"/>
                            </a:lnTo>
                            <a:lnTo>
                              <a:pt x="47720" y="0"/>
                            </a:lnTo>
                            <a:lnTo>
                              <a:pt x="47720" y="54769"/>
                            </a:lnTo>
                            <a:close/>
                          </a:path>
                        </a:pathLst>
                      </a:custGeom>
                      <a:solidFill>
                        <a:srgbClr val="0F9E53"/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  <p:sp>
                    <p:nvSpPr>
                      <p:cNvPr id="3080" name="Freeform: Shape 3079">
                        <a:extLst>
                          <a:ext uri="{FF2B5EF4-FFF2-40B4-BE49-F238E27FC236}">
                            <a16:creationId xmlns:a16="http://schemas.microsoft.com/office/drawing/2014/main" id="{0A1EE825-FE58-C344-9356-25CECF086C32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392140" y="4888063"/>
                        <a:ext cx="1513450" cy="971648"/>
                      </a:xfrm>
                      <a:custGeom>
                        <a:avLst/>
                        <a:gdLst>
                          <a:gd name="connsiteX0" fmla="*/ 0 w 1228058"/>
                          <a:gd name="connsiteY0" fmla="*/ 54769 h 765238"/>
                          <a:gd name="connsiteX1" fmla="*/ 1228058 w 1228058"/>
                          <a:gd name="connsiteY1" fmla="*/ 765238 h 765238"/>
                          <a:gd name="connsiteX2" fmla="*/ 1228058 w 1228058"/>
                          <a:gd name="connsiteY2" fmla="*/ 710470 h 765238"/>
                          <a:gd name="connsiteX3" fmla="*/ 0 w 1228058"/>
                          <a:gd name="connsiteY3" fmla="*/ 0 h 765238"/>
                          <a:gd name="connsiteX4" fmla="*/ 0 w 1228058"/>
                          <a:gd name="connsiteY4" fmla="*/ 54769 h 765238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28058" h="765238">
                            <a:moveTo>
                              <a:pt x="0" y="54769"/>
                            </a:moveTo>
                            <a:lnTo>
                              <a:pt x="1228058" y="765238"/>
                            </a:lnTo>
                            <a:lnTo>
                              <a:pt x="1228058" y="710470"/>
                            </a:lnTo>
                            <a:lnTo>
                              <a:pt x="0" y="0"/>
                            </a:lnTo>
                            <a:lnTo>
                              <a:pt x="0" y="54769"/>
                            </a:lnTo>
                            <a:close/>
                          </a:path>
                        </a:pathLst>
                      </a:custGeom>
                      <a:solidFill>
                        <a:srgbClr val="0F9E53">
                          <a:lumMod val="60000"/>
                          <a:lumOff val="4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  <p:sp>
                    <p:nvSpPr>
                      <p:cNvPr id="3081" name="Freeform: Shape 3080">
                        <a:extLst>
                          <a:ext uri="{FF2B5EF4-FFF2-40B4-BE49-F238E27FC236}">
                            <a16:creationId xmlns:a16="http://schemas.microsoft.com/office/drawing/2014/main" id="{9B468E5B-AB2E-E3D1-7297-9C3AAD2339A3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4333917" y="4853595"/>
                        <a:ext cx="1571673" cy="936574"/>
                      </a:xfrm>
                      <a:custGeom>
                        <a:avLst/>
                        <a:gdLst>
                          <a:gd name="connsiteX0" fmla="*/ 47244 w 1275302"/>
                          <a:gd name="connsiteY0" fmla="*/ 0 h 737615"/>
                          <a:gd name="connsiteX1" fmla="*/ 1275302 w 1275302"/>
                          <a:gd name="connsiteY1" fmla="*/ 710375 h 737615"/>
                          <a:gd name="connsiteX2" fmla="*/ 1228058 w 1275302"/>
                          <a:gd name="connsiteY2" fmla="*/ 737616 h 737615"/>
                          <a:gd name="connsiteX3" fmla="*/ 0 w 1275302"/>
                          <a:gd name="connsiteY3" fmla="*/ 27146 h 737615"/>
                          <a:gd name="connsiteX4" fmla="*/ 47244 w 1275302"/>
                          <a:gd name="connsiteY4" fmla="*/ 0 h 737615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275302" h="737615">
                            <a:moveTo>
                              <a:pt x="47244" y="0"/>
                            </a:moveTo>
                            <a:lnTo>
                              <a:pt x="1275302" y="710375"/>
                            </a:lnTo>
                            <a:lnTo>
                              <a:pt x="1228058" y="737616"/>
                            </a:lnTo>
                            <a:lnTo>
                              <a:pt x="0" y="27146"/>
                            </a:lnTo>
                            <a:lnTo>
                              <a:pt x="47244" y="0"/>
                            </a:lnTo>
                            <a:close/>
                          </a:path>
                        </a:pathLst>
                      </a:custGeom>
                      <a:solidFill>
                        <a:srgbClr val="0F9E53">
                          <a:lumMod val="40000"/>
                          <a:lumOff val="60000"/>
                        </a:srgbClr>
                      </a:solidFill>
                      <a:ln w="9525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libri" panose="020F0502020204030204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2935" name="Group 2934">
                  <a:extLst>
                    <a:ext uri="{FF2B5EF4-FFF2-40B4-BE49-F238E27FC236}">
                      <a16:creationId xmlns:a16="http://schemas.microsoft.com/office/drawing/2014/main" id="{8C2BCAF0-26A3-FA5C-F129-D2D935BA3B2D}"/>
                    </a:ext>
                  </a:extLst>
                </p:cNvPr>
                <p:cNvGrpSpPr/>
                <p:nvPr/>
              </p:nvGrpSpPr>
              <p:grpSpPr>
                <a:xfrm>
                  <a:off x="4506004" y="4945995"/>
                  <a:ext cx="1244519" cy="811521"/>
                  <a:chOff x="4506004" y="4945995"/>
                  <a:chExt cx="1244519" cy="811521"/>
                </a:xfrm>
              </p:grpSpPr>
              <p:grpSp>
                <p:nvGrpSpPr>
                  <p:cNvPr id="2936" name="Graphic 23">
                    <a:extLst>
                      <a:ext uri="{FF2B5EF4-FFF2-40B4-BE49-F238E27FC236}">
                        <a16:creationId xmlns:a16="http://schemas.microsoft.com/office/drawing/2014/main" id="{52A65489-547C-E14A-7257-B0E27F5F3C1E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564227" y="4980585"/>
                    <a:ext cx="1186296" cy="776931"/>
                    <a:chOff x="3258591" y="4262022"/>
                    <a:chExt cx="962596" cy="611885"/>
                  </a:xfrm>
                </p:grpSpPr>
                <p:sp>
                  <p:nvSpPr>
                    <p:cNvPr id="2942" name="Freeform: Shape 2941">
                      <a:extLst>
                        <a:ext uri="{FF2B5EF4-FFF2-40B4-BE49-F238E27FC236}">
                          <a16:creationId xmlns:a16="http://schemas.microsoft.com/office/drawing/2014/main" id="{F013A680-9173-5064-5786-D339CF7A3F4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8591" y="4262022"/>
                      <a:ext cx="143827" cy="137731"/>
                    </a:xfrm>
                    <a:custGeom>
                      <a:avLst/>
                      <a:gdLst>
                        <a:gd name="connsiteX0" fmla="*/ 0 w 143827"/>
                        <a:gd name="connsiteY0" fmla="*/ 54769 h 137731"/>
                        <a:gd name="connsiteX1" fmla="*/ 143827 w 143827"/>
                        <a:gd name="connsiteY1" fmla="*/ 137731 h 137731"/>
                        <a:gd name="connsiteX2" fmla="*/ 143827 w 143827"/>
                        <a:gd name="connsiteY2" fmla="*/ 82963 h 137731"/>
                        <a:gd name="connsiteX3" fmla="*/ 0 w 143827"/>
                        <a:gd name="connsiteY3" fmla="*/ 0 h 137731"/>
                        <a:gd name="connsiteX4" fmla="*/ 0 w 143827"/>
                        <a:gd name="connsiteY4" fmla="*/ 54769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731">
                          <a:moveTo>
                            <a:pt x="0" y="54769"/>
                          </a:moveTo>
                          <a:lnTo>
                            <a:pt x="143827" y="137731"/>
                          </a:lnTo>
                          <a:lnTo>
                            <a:pt x="143827" y="82963"/>
                          </a:lnTo>
                          <a:lnTo>
                            <a:pt x="0" y="0"/>
                          </a:lnTo>
                          <a:lnTo>
                            <a:pt x="0" y="54769"/>
                          </a:lnTo>
                          <a:close/>
                        </a:path>
                      </a:pathLst>
                    </a:custGeom>
                    <a:solidFill>
                      <a:srgbClr val="0F9E53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943" name="Freeform: Shape 2942">
                      <a:extLst>
                        <a:ext uri="{FF2B5EF4-FFF2-40B4-BE49-F238E27FC236}">
                          <a16:creationId xmlns:a16="http://schemas.microsoft.com/office/drawing/2014/main" id="{E1071474-19CE-8EC9-8272-12C6293E1D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1483" y="4420042"/>
                      <a:ext cx="143827" cy="137826"/>
                    </a:xfrm>
                    <a:custGeom>
                      <a:avLst/>
                      <a:gdLst>
                        <a:gd name="connsiteX0" fmla="*/ 0 w 143827"/>
                        <a:gd name="connsiteY0" fmla="*/ 54769 h 137826"/>
                        <a:gd name="connsiteX1" fmla="*/ 143827 w 143827"/>
                        <a:gd name="connsiteY1" fmla="*/ 137827 h 137826"/>
                        <a:gd name="connsiteX2" fmla="*/ 143827 w 143827"/>
                        <a:gd name="connsiteY2" fmla="*/ 82963 h 137826"/>
                        <a:gd name="connsiteX3" fmla="*/ 0 w 143827"/>
                        <a:gd name="connsiteY3" fmla="*/ 0 h 137826"/>
                        <a:gd name="connsiteX4" fmla="*/ 0 w 143827"/>
                        <a:gd name="connsiteY4" fmla="*/ 54769 h 137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826">
                          <a:moveTo>
                            <a:pt x="0" y="54769"/>
                          </a:moveTo>
                          <a:lnTo>
                            <a:pt x="143827" y="137827"/>
                          </a:lnTo>
                          <a:lnTo>
                            <a:pt x="143827" y="82963"/>
                          </a:lnTo>
                          <a:lnTo>
                            <a:pt x="0" y="0"/>
                          </a:lnTo>
                          <a:lnTo>
                            <a:pt x="0" y="54769"/>
                          </a:lnTo>
                          <a:close/>
                        </a:path>
                      </a:pathLst>
                    </a:custGeom>
                    <a:solidFill>
                      <a:srgbClr val="0F9E53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3072" name="Freeform: Shape 3071">
                      <a:extLst>
                        <a:ext uri="{FF2B5EF4-FFF2-40B4-BE49-F238E27FC236}">
                          <a16:creationId xmlns:a16="http://schemas.microsoft.com/office/drawing/2014/main" id="{91B96E67-26A8-3CC1-8E2B-0970F840C1C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469" y="4578061"/>
                      <a:ext cx="143827" cy="137826"/>
                    </a:xfrm>
                    <a:custGeom>
                      <a:avLst/>
                      <a:gdLst>
                        <a:gd name="connsiteX0" fmla="*/ 0 w 143827"/>
                        <a:gd name="connsiteY0" fmla="*/ 54864 h 137826"/>
                        <a:gd name="connsiteX1" fmla="*/ 143828 w 143827"/>
                        <a:gd name="connsiteY1" fmla="*/ 137827 h 137826"/>
                        <a:gd name="connsiteX2" fmla="*/ 143828 w 143827"/>
                        <a:gd name="connsiteY2" fmla="*/ 83058 h 137826"/>
                        <a:gd name="connsiteX3" fmla="*/ 0 w 143827"/>
                        <a:gd name="connsiteY3" fmla="*/ 0 h 137826"/>
                        <a:gd name="connsiteX4" fmla="*/ 0 w 143827"/>
                        <a:gd name="connsiteY4" fmla="*/ 54864 h 1378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826">
                          <a:moveTo>
                            <a:pt x="0" y="54864"/>
                          </a:moveTo>
                          <a:lnTo>
                            <a:pt x="143828" y="137827"/>
                          </a:lnTo>
                          <a:lnTo>
                            <a:pt x="143828" y="83058"/>
                          </a:lnTo>
                          <a:lnTo>
                            <a:pt x="0" y="0"/>
                          </a:lnTo>
                          <a:lnTo>
                            <a:pt x="0" y="54864"/>
                          </a:lnTo>
                          <a:close/>
                        </a:path>
                      </a:pathLst>
                    </a:custGeom>
                    <a:solidFill>
                      <a:srgbClr val="0F9E53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3073" name="Freeform: Shape 3072">
                      <a:extLst>
                        <a:ext uri="{FF2B5EF4-FFF2-40B4-BE49-F238E27FC236}">
                          <a16:creationId xmlns:a16="http://schemas.microsoft.com/office/drawing/2014/main" id="{4AFD3996-6A1E-302E-FC82-615C592D035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361" y="4736176"/>
                      <a:ext cx="143827" cy="137731"/>
                    </a:xfrm>
                    <a:custGeom>
                      <a:avLst/>
                      <a:gdLst>
                        <a:gd name="connsiteX0" fmla="*/ 0 w 143827"/>
                        <a:gd name="connsiteY0" fmla="*/ 54769 h 137731"/>
                        <a:gd name="connsiteX1" fmla="*/ 143827 w 143827"/>
                        <a:gd name="connsiteY1" fmla="*/ 137731 h 137731"/>
                        <a:gd name="connsiteX2" fmla="*/ 143827 w 143827"/>
                        <a:gd name="connsiteY2" fmla="*/ 82963 h 137731"/>
                        <a:gd name="connsiteX3" fmla="*/ 0 w 143827"/>
                        <a:gd name="connsiteY3" fmla="*/ 0 h 137731"/>
                        <a:gd name="connsiteX4" fmla="*/ 0 w 143827"/>
                        <a:gd name="connsiteY4" fmla="*/ 54769 h 13773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3827" h="137731">
                          <a:moveTo>
                            <a:pt x="0" y="54769"/>
                          </a:moveTo>
                          <a:lnTo>
                            <a:pt x="143827" y="137731"/>
                          </a:lnTo>
                          <a:lnTo>
                            <a:pt x="143827" y="82963"/>
                          </a:lnTo>
                          <a:lnTo>
                            <a:pt x="0" y="0"/>
                          </a:lnTo>
                          <a:lnTo>
                            <a:pt x="0" y="54769"/>
                          </a:lnTo>
                          <a:close/>
                        </a:path>
                      </a:pathLst>
                    </a:custGeom>
                    <a:solidFill>
                      <a:srgbClr val="0F9E53">
                        <a:lumMod val="75000"/>
                      </a:srgbClr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  <p:grpSp>
                <p:nvGrpSpPr>
                  <p:cNvPr id="2937" name="Graphic 23">
                    <a:extLst>
                      <a:ext uri="{FF2B5EF4-FFF2-40B4-BE49-F238E27FC236}">
                        <a16:creationId xmlns:a16="http://schemas.microsoft.com/office/drawing/2014/main" id="{0219030A-3E1E-0068-21E5-2A20F0417506}"/>
                      </a:ext>
                    </a:extLst>
                  </p:cNvPr>
                  <p:cNvGrpSpPr/>
                  <p:nvPr/>
                </p:nvGrpSpPr>
                <p:grpSpPr>
                  <a:xfrm flipH="1">
                    <a:off x="4506004" y="4945995"/>
                    <a:ext cx="1244519" cy="741979"/>
                    <a:chOff x="3258591" y="4234780"/>
                    <a:chExt cx="1009840" cy="584358"/>
                  </a:xfrm>
                </p:grpSpPr>
                <p:sp>
                  <p:nvSpPr>
                    <p:cNvPr id="2938" name="Freeform: Shape 2937">
                      <a:extLst>
                        <a:ext uri="{FF2B5EF4-FFF2-40B4-BE49-F238E27FC236}">
                          <a16:creationId xmlns:a16="http://schemas.microsoft.com/office/drawing/2014/main" id="{C887EB76-307C-B711-0305-31F98DE150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258591" y="4234780"/>
                      <a:ext cx="191071" cy="110204"/>
                    </a:xfrm>
                    <a:custGeom>
                      <a:avLst/>
                      <a:gdLst>
                        <a:gd name="connsiteX0" fmla="*/ 47244 w 191071"/>
                        <a:gd name="connsiteY0" fmla="*/ 0 h 110204"/>
                        <a:gd name="connsiteX1" fmla="*/ 191071 w 191071"/>
                        <a:gd name="connsiteY1" fmla="*/ 83058 h 110204"/>
                        <a:gd name="connsiteX2" fmla="*/ 143827 w 191071"/>
                        <a:gd name="connsiteY2" fmla="*/ 110204 h 110204"/>
                        <a:gd name="connsiteX3" fmla="*/ 0 w 191071"/>
                        <a:gd name="connsiteY3" fmla="*/ 27242 h 110204"/>
                        <a:gd name="connsiteX4" fmla="*/ 47244 w 191071"/>
                        <a:gd name="connsiteY4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204">
                          <a:moveTo>
                            <a:pt x="47244" y="0"/>
                          </a:moveTo>
                          <a:lnTo>
                            <a:pt x="191071" y="83058"/>
                          </a:lnTo>
                          <a:lnTo>
                            <a:pt x="143827" y="110204"/>
                          </a:lnTo>
                          <a:lnTo>
                            <a:pt x="0" y="27242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0F9E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939" name="Freeform: Shape 2938">
                      <a:extLst>
                        <a:ext uri="{FF2B5EF4-FFF2-40B4-BE49-F238E27FC236}">
                          <a16:creationId xmlns:a16="http://schemas.microsoft.com/office/drawing/2014/main" id="{CA291085-70DD-5F16-0042-40C838EC06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1483" y="4392895"/>
                      <a:ext cx="191071" cy="110108"/>
                    </a:xfrm>
                    <a:custGeom>
                      <a:avLst/>
                      <a:gdLst>
                        <a:gd name="connsiteX0" fmla="*/ 47244 w 191071"/>
                        <a:gd name="connsiteY0" fmla="*/ 0 h 110108"/>
                        <a:gd name="connsiteX1" fmla="*/ 191072 w 191071"/>
                        <a:gd name="connsiteY1" fmla="*/ 82963 h 110108"/>
                        <a:gd name="connsiteX2" fmla="*/ 143827 w 191071"/>
                        <a:gd name="connsiteY2" fmla="*/ 110109 h 110108"/>
                        <a:gd name="connsiteX3" fmla="*/ 0 w 191071"/>
                        <a:gd name="connsiteY3" fmla="*/ 27146 h 110108"/>
                        <a:gd name="connsiteX4" fmla="*/ 47244 w 191071"/>
                        <a:gd name="connsiteY4" fmla="*/ 0 h 1101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108">
                          <a:moveTo>
                            <a:pt x="47244" y="0"/>
                          </a:moveTo>
                          <a:lnTo>
                            <a:pt x="191072" y="82963"/>
                          </a:lnTo>
                          <a:lnTo>
                            <a:pt x="143827" y="110109"/>
                          </a:lnTo>
                          <a:lnTo>
                            <a:pt x="0" y="27146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0F9E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940" name="Freeform: Shape 2939">
                      <a:extLst>
                        <a:ext uri="{FF2B5EF4-FFF2-40B4-BE49-F238E27FC236}">
                          <a16:creationId xmlns:a16="http://schemas.microsoft.com/office/drawing/2014/main" id="{16A68E56-FBAD-728E-8E20-C0D3C33637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04469" y="4550915"/>
                      <a:ext cx="191071" cy="110204"/>
                    </a:xfrm>
                    <a:custGeom>
                      <a:avLst/>
                      <a:gdLst>
                        <a:gd name="connsiteX0" fmla="*/ 47244 w 191071"/>
                        <a:gd name="connsiteY0" fmla="*/ 0 h 110204"/>
                        <a:gd name="connsiteX1" fmla="*/ 191071 w 191071"/>
                        <a:gd name="connsiteY1" fmla="*/ 82963 h 110204"/>
                        <a:gd name="connsiteX2" fmla="*/ 143828 w 191071"/>
                        <a:gd name="connsiteY2" fmla="*/ 110204 h 110204"/>
                        <a:gd name="connsiteX3" fmla="*/ 0 w 191071"/>
                        <a:gd name="connsiteY3" fmla="*/ 27146 h 110204"/>
                        <a:gd name="connsiteX4" fmla="*/ 47244 w 191071"/>
                        <a:gd name="connsiteY4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204">
                          <a:moveTo>
                            <a:pt x="47244" y="0"/>
                          </a:moveTo>
                          <a:lnTo>
                            <a:pt x="191071" y="82963"/>
                          </a:lnTo>
                          <a:lnTo>
                            <a:pt x="143828" y="110204"/>
                          </a:lnTo>
                          <a:lnTo>
                            <a:pt x="0" y="27146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0F9E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  <p:sp>
                  <p:nvSpPr>
                    <p:cNvPr id="2941" name="Freeform: Shape 2940">
                      <a:extLst>
                        <a:ext uri="{FF2B5EF4-FFF2-40B4-BE49-F238E27FC236}">
                          <a16:creationId xmlns:a16="http://schemas.microsoft.com/office/drawing/2014/main" id="{9DA468DC-C3DB-9922-E86F-FA7F768616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077361" y="4708935"/>
                      <a:ext cx="191071" cy="110204"/>
                    </a:xfrm>
                    <a:custGeom>
                      <a:avLst/>
                      <a:gdLst>
                        <a:gd name="connsiteX0" fmla="*/ 47244 w 191071"/>
                        <a:gd name="connsiteY0" fmla="*/ 0 h 110204"/>
                        <a:gd name="connsiteX1" fmla="*/ 191071 w 191071"/>
                        <a:gd name="connsiteY1" fmla="*/ 83058 h 110204"/>
                        <a:gd name="connsiteX2" fmla="*/ 143827 w 191071"/>
                        <a:gd name="connsiteY2" fmla="*/ 110204 h 110204"/>
                        <a:gd name="connsiteX3" fmla="*/ 0 w 191071"/>
                        <a:gd name="connsiteY3" fmla="*/ 27242 h 110204"/>
                        <a:gd name="connsiteX4" fmla="*/ 47244 w 191071"/>
                        <a:gd name="connsiteY4" fmla="*/ 0 h 1102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1071" h="110204">
                          <a:moveTo>
                            <a:pt x="47244" y="0"/>
                          </a:moveTo>
                          <a:lnTo>
                            <a:pt x="191071" y="83058"/>
                          </a:lnTo>
                          <a:lnTo>
                            <a:pt x="143827" y="110204"/>
                          </a:lnTo>
                          <a:lnTo>
                            <a:pt x="0" y="27242"/>
                          </a:lnTo>
                          <a:lnTo>
                            <a:pt x="47244" y="0"/>
                          </a:lnTo>
                          <a:close/>
                        </a:path>
                      </a:pathLst>
                    </a:custGeom>
                    <a:solidFill>
                      <a:srgbClr val="0F9E53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libri" panose="020F0502020204030204"/>
                      </a:endParaRPr>
                    </a:p>
                  </p:txBody>
                </p:sp>
              </p:grpSp>
            </p:grpSp>
          </p:grpSp>
        </p:grpSp>
      </p:grpSp>
      <p:sp>
        <p:nvSpPr>
          <p:cNvPr id="3739" name="Freeform: Shape 3738">
            <a:extLst>
              <a:ext uri="{FF2B5EF4-FFF2-40B4-BE49-F238E27FC236}">
                <a16:creationId xmlns:a16="http://schemas.microsoft.com/office/drawing/2014/main" id="{F2490B85-3096-DB51-101F-487F5ED5D91F}"/>
              </a:ext>
            </a:extLst>
          </p:cNvPr>
          <p:cNvSpPr/>
          <p:nvPr/>
        </p:nvSpPr>
        <p:spPr>
          <a:xfrm>
            <a:off x="8472128" y="2214142"/>
            <a:ext cx="681441" cy="318337"/>
          </a:xfrm>
          <a:custGeom>
            <a:avLst/>
            <a:gdLst>
              <a:gd name="connsiteX0" fmla="*/ 201997 w 667910"/>
              <a:gd name="connsiteY0" fmla="*/ 292778 h 302840"/>
              <a:gd name="connsiteX1" fmla="*/ 292770 w 667910"/>
              <a:gd name="connsiteY1" fmla="*/ 295159 h 302840"/>
              <a:gd name="connsiteX2" fmla="*/ 467268 w 667910"/>
              <a:gd name="connsiteY2" fmla="*/ 227817 h 302840"/>
              <a:gd name="connsiteX3" fmla="*/ 641766 w 667910"/>
              <a:gd name="connsiteY3" fmla="*/ 160476 h 302840"/>
              <a:gd name="connsiteX4" fmla="*/ 655101 w 667910"/>
              <a:gd name="connsiteY4" fmla="*/ 117899 h 302840"/>
              <a:gd name="connsiteX5" fmla="*/ 473555 w 667910"/>
              <a:gd name="connsiteY5" fmla="*/ 11314 h 302840"/>
              <a:gd name="connsiteX6" fmla="*/ 366780 w 667910"/>
              <a:gd name="connsiteY6" fmla="*/ 6742 h 302840"/>
              <a:gd name="connsiteX7" fmla="*/ 192281 w 667910"/>
              <a:gd name="connsiteY7" fmla="*/ 74084 h 302840"/>
              <a:gd name="connsiteX8" fmla="*/ 17783 w 667910"/>
              <a:gd name="connsiteY8" fmla="*/ 141426 h 302840"/>
              <a:gd name="connsiteX9" fmla="*/ 20450 w 667910"/>
              <a:gd name="connsiteY9" fmla="*/ 186098 h 302840"/>
              <a:gd name="connsiteX10" fmla="*/ 201997 w 667910"/>
              <a:gd name="connsiteY10" fmla="*/ 292682 h 302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67910" h="302840">
                <a:moveTo>
                  <a:pt x="201997" y="292778"/>
                </a:moveTo>
                <a:cubicBezTo>
                  <a:pt x="223428" y="305160"/>
                  <a:pt x="264005" y="306303"/>
                  <a:pt x="292770" y="295159"/>
                </a:cubicBezTo>
                <a:lnTo>
                  <a:pt x="467268" y="227817"/>
                </a:lnTo>
                <a:lnTo>
                  <a:pt x="641766" y="160476"/>
                </a:lnTo>
                <a:cubicBezTo>
                  <a:pt x="670532" y="149426"/>
                  <a:pt x="676437" y="130281"/>
                  <a:pt x="655101" y="117899"/>
                </a:cubicBezTo>
                <a:lnTo>
                  <a:pt x="473555" y="11314"/>
                </a:lnTo>
                <a:cubicBezTo>
                  <a:pt x="452124" y="-1069"/>
                  <a:pt x="395545" y="-4307"/>
                  <a:pt x="366780" y="6742"/>
                </a:cubicBezTo>
                <a:lnTo>
                  <a:pt x="192281" y="74084"/>
                </a:lnTo>
                <a:lnTo>
                  <a:pt x="17783" y="141426"/>
                </a:lnTo>
                <a:cubicBezTo>
                  <a:pt x="-10982" y="152475"/>
                  <a:pt x="-981" y="173715"/>
                  <a:pt x="20450" y="186098"/>
                </a:cubicBezTo>
                <a:lnTo>
                  <a:pt x="201997" y="292682"/>
                </a:lnTo>
                <a:close/>
              </a:path>
            </a:pathLst>
          </a:custGeom>
          <a:solidFill>
            <a:srgbClr val="445469">
              <a:lumMod val="20000"/>
              <a:lumOff val="80000"/>
            </a:srgb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grpSp>
        <p:nvGrpSpPr>
          <p:cNvPr id="4477" name="Group 4476">
            <a:extLst>
              <a:ext uri="{FF2B5EF4-FFF2-40B4-BE49-F238E27FC236}">
                <a16:creationId xmlns:a16="http://schemas.microsoft.com/office/drawing/2014/main" id="{EEB5783E-EE26-FC48-DC1D-7384D621A6A2}"/>
              </a:ext>
            </a:extLst>
          </p:cNvPr>
          <p:cNvGrpSpPr/>
          <p:nvPr/>
        </p:nvGrpSpPr>
        <p:grpSpPr>
          <a:xfrm>
            <a:off x="8150441" y="1036381"/>
            <a:ext cx="1693568" cy="1683951"/>
            <a:chOff x="6625432" y="777521"/>
            <a:chExt cx="1693307" cy="1683691"/>
          </a:xfrm>
        </p:grpSpPr>
        <p:sp>
          <p:nvSpPr>
            <p:cNvPr id="2128" name="Freeform: Shape 2127">
              <a:extLst>
                <a:ext uri="{FF2B5EF4-FFF2-40B4-BE49-F238E27FC236}">
                  <a16:creationId xmlns:a16="http://schemas.microsoft.com/office/drawing/2014/main" id="{E078C844-6E31-D3C1-8B3C-EB63A123DD75}"/>
                </a:ext>
              </a:extLst>
            </p:cNvPr>
            <p:cNvSpPr/>
            <p:nvPr/>
          </p:nvSpPr>
          <p:spPr>
            <a:xfrm>
              <a:off x="6625432" y="1451177"/>
              <a:ext cx="1693307" cy="1010035"/>
            </a:xfrm>
            <a:custGeom>
              <a:avLst/>
              <a:gdLst>
                <a:gd name="connsiteX0" fmla="*/ 1221115 w 1659940"/>
                <a:gd name="connsiteY0" fmla="*/ 949041 h 961013"/>
                <a:gd name="connsiteX1" fmla="*/ 20679 w 1659940"/>
                <a:gd name="connsiteY1" fmla="*/ 253335 h 961013"/>
                <a:gd name="connsiteX2" fmla="*/ 29347 w 1659940"/>
                <a:gd name="connsiteY2" fmla="*/ 183898 h 961013"/>
                <a:gd name="connsiteX3" fmla="*/ 318621 w 1659940"/>
                <a:gd name="connsiteY3" fmla="*/ 16925 h 961013"/>
                <a:gd name="connsiteX4" fmla="*/ 438826 w 1659940"/>
                <a:gd name="connsiteY4" fmla="*/ 11972 h 961013"/>
                <a:gd name="connsiteX5" fmla="*/ 1639262 w 1659940"/>
                <a:gd name="connsiteY5" fmla="*/ 707678 h 961013"/>
                <a:gd name="connsiteX6" fmla="*/ 1630594 w 1659940"/>
                <a:gd name="connsiteY6" fmla="*/ 777115 h 961013"/>
                <a:gd name="connsiteX7" fmla="*/ 1341320 w 1659940"/>
                <a:gd name="connsiteY7" fmla="*/ 944088 h 961013"/>
                <a:gd name="connsiteX8" fmla="*/ 1221115 w 1659940"/>
                <a:gd name="connsiteY8" fmla="*/ 949041 h 961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9940" h="961013">
                  <a:moveTo>
                    <a:pt x="1221115" y="949041"/>
                  </a:moveTo>
                  <a:lnTo>
                    <a:pt x="20679" y="253335"/>
                  </a:lnTo>
                  <a:cubicBezTo>
                    <a:pt x="-9992" y="235619"/>
                    <a:pt x="-6086" y="204377"/>
                    <a:pt x="29347" y="183898"/>
                  </a:cubicBezTo>
                  <a:lnTo>
                    <a:pt x="318621" y="16925"/>
                  </a:lnTo>
                  <a:cubicBezTo>
                    <a:pt x="354054" y="-3554"/>
                    <a:pt x="408156" y="-5745"/>
                    <a:pt x="438826" y="11972"/>
                  </a:cubicBezTo>
                  <a:lnTo>
                    <a:pt x="1639262" y="707678"/>
                  </a:lnTo>
                  <a:cubicBezTo>
                    <a:pt x="1669933" y="725394"/>
                    <a:pt x="1666027" y="756636"/>
                    <a:pt x="1630594" y="777115"/>
                  </a:cubicBezTo>
                  <a:lnTo>
                    <a:pt x="1341320" y="944088"/>
                  </a:lnTo>
                  <a:cubicBezTo>
                    <a:pt x="1305887" y="964567"/>
                    <a:pt x="1251785" y="966758"/>
                    <a:pt x="1221115" y="949041"/>
                  </a:cubicBezTo>
                  <a:close/>
                </a:path>
              </a:pathLst>
            </a:custGeom>
            <a:solidFill>
              <a:srgbClr val="445469">
                <a:lumMod val="20000"/>
                <a:lumOff val="8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grpSp>
          <p:nvGrpSpPr>
            <p:cNvPr id="4476" name="Group 4475">
              <a:extLst>
                <a:ext uri="{FF2B5EF4-FFF2-40B4-BE49-F238E27FC236}">
                  <a16:creationId xmlns:a16="http://schemas.microsoft.com/office/drawing/2014/main" id="{8FDCDAE5-4843-A442-ADBB-7F55E144C8E8}"/>
                </a:ext>
              </a:extLst>
            </p:cNvPr>
            <p:cNvGrpSpPr/>
            <p:nvPr/>
          </p:nvGrpSpPr>
          <p:grpSpPr>
            <a:xfrm>
              <a:off x="6705291" y="777521"/>
              <a:ext cx="1371589" cy="1639709"/>
              <a:chOff x="6705291" y="777521"/>
              <a:chExt cx="1371589" cy="1639709"/>
            </a:xfrm>
          </p:grpSpPr>
          <p:grpSp>
            <p:nvGrpSpPr>
              <p:cNvPr id="4225" name="Group 4224">
                <a:extLst>
                  <a:ext uri="{FF2B5EF4-FFF2-40B4-BE49-F238E27FC236}">
                    <a16:creationId xmlns:a16="http://schemas.microsoft.com/office/drawing/2014/main" id="{3482AF70-41E4-601C-CADA-99D69EB00B9C}"/>
                  </a:ext>
                </a:extLst>
              </p:cNvPr>
              <p:cNvGrpSpPr/>
              <p:nvPr/>
            </p:nvGrpSpPr>
            <p:grpSpPr>
              <a:xfrm>
                <a:off x="6705291" y="1515296"/>
                <a:ext cx="1371589" cy="901934"/>
                <a:chOff x="8750248" y="1515296"/>
                <a:chExt cx="1371589" cy="901934"/>
              </a:xfrm>
            </p:grpSpPr>
            <p:sp>
              <p:nvSpPr>
                <p:cNvPr id="4220" name="Freeform: Shape 4219">
                  <a:extLst>
                    <a:ext uri="{FF2B5EF4-FFF2-40B4-BE49-F238E27FC236}">
                      <a16:creationId xmlns:a16="http://schemas.microsoft.com/office/drawing/2014/main" id="{1134CAB8-6C0D-D3EF-F9CC-F2712F5199CA}"/>
                    </a:ext>
                  </a:extLst>
                </p:cNvPr>
                <p:cNvSpPr/>
                <p:nvPr/>
              </p:nvSpPr>
              <p:spPr>
                <a:xfrm>
                  <a:off x="8750248" y="1515297"/>
                  <a:ext cx="1371589" cy="901933"/>
                </a:xfrm>
                <a:custGeom>
                  <a:avLst/>
                  <a:gdLst>
                    <a:gd name="connsiteX0" fmla="*/ 1182794 w 1371589"/>
                    <a:gd name="connsiteY0" fmla="*/ 745681 h 901933"/>
                    <a:gd name="connsiteX1" fmla="*/ 1182668 w 1371589"/>
                    <a:gd name="connsiteY1" fmla="*/ 745756 h 901933"/>
                    <a:gd name="connsiteX2" fmla="*/ 1290748 w 1371589"/>
                    <a:gd name="connsiteY2" fmla="*/ 808931 h 901933"/>
                    <a:gd name="connsiteX3" fmla="*/ 1290748 w 1371589"/>
                    <a:gd name="connsiteY3" fmla="*/ 808795 h 901933"/>
                    <a:gd name="connsiteX4" fmla="*/ 1303405 w 1371589"/>
                    <a:gd name="connsiteY4" fmla="*/ 801256 h 901933"/>
                    <a:gd name="connsiteX5" fmla="*/ 1290736 w 1371589"/>
                    <a:gd name="connsiteY5" fmla="*/ 808774 h 901933"/>
                    <a:gd name="connsiteX6" fmla="*/ 997426 w 1371589"/>
                    <a:gd name="connsiteY6" fmla="*/ 636209 h 901933"/>
                    <a:gd name="connsiteX7" fmla="*/ 997303 w 1371589"/>
                    <a:gd name="connsiteY7" fmla="*/ 636282 h 901933"/>
                    <a:gd name="connsiteX8" fmla="*/ 1105350 w 1371589"/>
                    <a:gd name="connsiteY8" fmla="*/ 699409 h 901933"/>
                    <a:gd name="connsiteX9" fmla="*/ 1105350 w 1371589"/>
                    <a:gd name="connsiteY9" fmla="*/ 699258 h 901933"/>
                    <a:gd name="connsiteX10" fmla="*/ 1107741 w 1371589"/>
                    <a:gd name="connsiteY10" fmla="*/ 697839 h 901933"/>
                    <a:gd name="connsiteX11" fmla="*/ 1105340 w 1371589"/>
                    <a:gd name="connsiteY11" fmla="*/ 699259 h 901933"/>
                    <a:gd name="connsiteX12" fmla="*/ 812128 w 1371589"/>
                    <a:gd name="connsiteY12" fmla="*/ 526794 h 901933"/>
                    <a:gd name="connsiteX13" fmla="*/ 812005 w 1371589"/>
                    <a:gd name="connsiteY13" fmla="*/ 526867 h 901933"/>
                    <a:gd name="connsiteX14" fmla="*/ 920050 w 1371589"/>
                    <a:gd name="connsiteY14" fmla="*/ 589993 h 901933"/>
                    <a:gd name="connsiteX15" fmla="*/ 920050 w 1371589"/>
                    <a:gd name="connsiteY15" fmla="*/ 589841 h 901933"/>
                    <a:gd name="connsiteX16" fmla="*/ 921381 w 1371589"/>
                    <a:gd name="connsiteY16" fmla="*/ 589049 h 901933"/>
                    <a:gd name="connsiteX17" fmla="*/ 920042 w 1371589"/>
                    <a:gd name="connsiteY17" fmla="*/ 589843 h 901933"/>
                    <a:gd name="connsiteX18" fmla="*/ 626792 w 1371589"/>
                    <a:gd name="connsiteY18" fmla="*/ 417295 h 901933"/>
                    <a:gd name="connsiteX19" fmla="*/ 626660 w 1371589"/>
                    <a:gd name="connsiteY19" fmla="*/ 417374 h 901933"/>
                    <a:gd name="connsiteX20" fmla="*/ 734748 w 1371589"/>
                    <a:gd name="connsiteY20" fmla="*/ 480585 h 901933"/>
                    <a:gd name="connsiteX21" fmla="*/ 734748 w 1371589"/>
                    <a:gd name="connsiteY21" fmla="*/ 480429 h 901933"/>
                    <a:gd name="connsiteX22" fmla="*/ 739564 w 1371589"/>
                    <a:gd name="connsiteY22" fmla="*/ 477564 h 901933"/>
                    <a:gd name="connsiteX23" fmla="*/ 734739 w 1371589"/>
                    <a:gd name="connsiteY23" fmla="*/ 480424 h 901933"/>
                    <a:gd name="connsiteX24" fmla="*/ 441543 w 1371589"/>
                    <a:gd name="connsiteY24" fmla="*/ 307864 h 901933"/>
                    <a:gd name="connsiteX25" fmla="*/ 441418 w 1371589"/>
                    <a:gd name="connsiteY25" fmla="*/ 307938 h 901933"/>
                    <a:gd name="connsiteX26" fmla="*/ 549455 w 1371589"/>
                    <a:gd name="connsiteY26" fmla="*/ 371060 h 901933"/>
                    <a:gd name="connsiteX27" fmla="*/ 549455 w 1371589"/>
                    <a:gd name="connsiteY27" fmla="*/ 370905 h 901933"/>
                    <a:gd name="connsiteX28" fmla="*/ 550315 w 1371589"/>
                    <a:gd name="connsiteY28" fmla="*/ 370394 h 901933"/>
                    <a:gd name="connsiteX29" fmla="*/ 549446 w 1371589"/>
                    <a:gd name="connsiteY29" fmla="*/ 370908 h 901933"/>
                    <a:gd name="connsiteX30" fmla="*/ 256241 w 1371589"/>
                    <a:gd name="connsiteY30" fmla="*/ 198377 h 901933"/>
                    <a:gd name="connsiteX31" fmla="*/ 256120 w 1371589"/>
                    <a:gd name="connsiteY31" fmla="*/ 198449 h 901933"/>
                    <a:gd name="connsiteX32" fmla="*/ 364160 w 1371589"/>
                    <a:gd name="connsiteY32" fmla="*/ 261634 h 901933"/>
                    <a:gd name="connsiteX33" fmla="*/ 364160 w 1371589"/>
                    <a:gd name="connsiteY33" fmla="*/ 261499 h 901933"/>
                    <a:gd name="connsiteX34" fmla="*/ 371901 w 1371589"/>
                    <a:gd name="connsiteY34" fmla="*/ 256894 h 901933"/>
                    <a:gd name="connsiteX35" fmla="*/ 364151 w 1371589"/>
                    <a:gd name="connsiteY35" fmla="*/ 261487 h 901933"/>
                    <a:gd name="connsiteX36" fmla="*/ 79968 w 1371589"/>
                    <a:gd name="connsiteY36" fmla="*/ 0 h 901933"/>
                    <a:gd name="connsiteX37" fmla="*/ 258694 w 1371589"/>
                    <a:gd name="connsiteY37" fmla="*/ 104520 h 901933"/>
                    <a:gd name="connsiteX38" fmla="*/ 259716 w 1371589"/>
                    <a:gd name="connsiteY38" fmla="*/ 103912 h 901933"/>
                    <a:gd name="connsiteX39" fmla="*/ 259716 w 1371589"/>
                    <a:gd name="connsiteY39" fmla="*/ 112790 h 901933"/>
                    <a:gd name="connsiteX40" fmla="*/ 265238 w 1371589"/>
                    <a:gd name="connsiteY40" fmla="*/ 109520 h 901933"/>
                    <a:gd name="connsiteX41" fmla="*/ 444077 w 1371589"/>
                    <a:gd name="connsiteY41" fmla="*/ 213954 h 901933"/>
                    <a:gd name="connsiteX42" fmla="*/ 445098 w 1371589"/>
                    <a:gd name="connsiteY42" fmla="*/ 213346 h 901933"/>
                    <a:gd name="connsiteX43" fmla="*/ 445098 w 1371589"/>
                    <a:gd name="connsiteY43" fmla="*/ 222169 h 901933"/>
                    <a:gd name="connsiteX44" fmla="*/ 450533 w 1371589"/>
                    <a:gd name="connsiteY44" fmla="*/ 218944 h 901933"/>
                    <a:gd name="connsiteX45" fmla="*/ 629358 w 1371589"/>
                    <a:gd name="connsiteY45" fmla="*/ 323467 h 901933"/>
                    <a:gd name="connsiteX46" fmla="*/ 630393 w 1371589"/>
                    <a:gd name="connsiteY46" fmla="*/ 322853 h 901933"/>
                    <a:gd name="connsiteX47" fmla="*/ 630393 w 1371589"/>
                    <a:gd name="connsiteY47" fmla="*/ 331641 h 901933"/>
                    <a:gd name="connsiteX48" fmla="*/ 635923 w 1371589"/>
                    <a:gd name="connsiteY48" fmla="*/ 328364 h 901933"/>
                    <a:gd name="connsiteX49" fmla="*/ 814659 w 1371589"/>
                    <a:gd name="connsiteY49" fmla="*/ 432890 h 901933"/>
                    <a:gd name="connsiteX50" fmla="*/ 815686 w 1371589"/>
                    <a:gd name="connsiteY50" fmla="*/ 432279 h 901933"/>
                    <a:gd name="connsiteX51" fmla="*/ 815686 w 1371589"/>
                    <a:gd name="connsiteY51" fmla="*/ 441162 h 901933"/>
                    <a:gd name="connsiteX52" fmla="*/ 821225 w 1371589"/>
                    <a:gd name="connsiteY52" fmla="*/ 437879 h 901933"/>
                    <a:gd name="connsiteX53" fmla="*/ 999957 w 1371589"/>
                    <a:gd name="connsiteY53" fmla="*/ 542304 h 901933"/>
                    <a:gd name="connsiteX54" fmla="*/ 1000989 w 1371589"/>
                    <a:gd name="connsiteY54" fmla="*/ 541690 h 901933"/>
                    <a:gd name="connsiteX55" fmla="*/ 1000989 w 1371589"/>
                    <a:gd name="connsiteY55" fmla="*/ 550576 h 901933"/>
                    <a:gd name="connsiteX56" fmla="*/ 1006524 w 1371589"/>
                    <a:gd name="connsiteY56" fmla="*/ 547296 h 901933"/>
                    <a:gd name="connsiteX57" fmla="*/ 1185255 w 1371589"/>
                    <a:gd name="connsiteY57" fmla="*/ 651821 h 901933"/>
                    <a:gd name="connsiteX58" fmla="*/ 1186289 w 1371589"/>
                    <a:gd name="connsiteY58" fmla="*/ 651207 h 901933"/>
                    <a:gd name="connsiteX59" fmla="*/ 1186289 w 1371589"/>
                    <a:gd name="connsiteY59" fmla="*/ 660081 h 901933"/>
                    <a:gd name="connsiteX60" fmla="*/ 1191822 w 1371589"/>
                    <a:gd name="connsiteY60" fmla="*/ 656809 h 901933"/>
                    <a:gd name="connsiteX61" fmla="*/ 1370573 w 1371589"/>
                    <a:gd name="connsiteY61" fmla="*/ 761248 h 901933"/>
                    <a:gd name="connsiteX62" fmla="*/ 1371589 w 1371589"/>
                    <a:gd name="connsiteY62" fmla="*/ 760643 h 901933"/>
                    <a:gd name="connsiteX63" fmla="*/ 1371589 w 1371589"/>
                    <a:gd name="connsiteY63" fmla="*/ 853044 h 901933"/>
                    <a:gd name="connsiteX64" fmla="*/ 1291777 w 1371589"/>
                    <a:gd name="connsiteY64" fmla="*/ 900583 h 901933"/>
                    <a:gd name="connsiteX65" fmla="*/ 1291777 w 1371589"/>
                    <a:gd name="connsiteY65" fmla="*/ 901933 h 901933"/>
                    <a:gd name="connsiteX66" fmla="*/ 1112801 w 1371589"/>
                    <a:gd name="connsiteY66" fmla="*/ 797319 h 901933"/>
                    <a:gd name="connsiteX67" fmla="*/ 1112801 w 1371589"/>
                    <a:gd name="connsiteY67" fmla="*/ 787235 h 901933"/>
                    <a:gd name="connsiteX68" fmla="*/ 1106388 w 1371589"/>
                    <a:gd name="connsiteY68" fmla="*/ 791042 h 901933"/>
                    <a:gd name="connsiteX69" fmla="*/ 1106388 w 1371589"/>
                    <a:gd name="connsiteY69" fmla="*/ 792415 h 901933"/>
                    <a:gd name="connsiteX70" fmla="*/ 927507 w 1371589"/>
                    <a:gd name="connsiteY70" fmla="*/ 687903 h 901933"/>
                    <a:gd name="connsiteX71" fmla="*/ 927507 w 1371589"/>
                    <a:gd name="connsiteY71" fmla="*/ 677804 h 901933"/>
                    <a:gd name="connsiteX72" fmla="*/ 921087 w 1371589"/>
                    <a:gd name="connsiteY72" fmla="*/ 681623 h 901933"/>
                    <a:gd name="connsiteX73" fmla="*/ 921087 w 1371589"/>
                    <a:gd name="connsiteY73" fmla="*/ 682998 h 901933"/>
                    <a:gd name="connsiteX74" fmla="*/ 742205 w 1371589"/>
                    <a:gd name="connsiteY74" fmla="*/ 578486 h 901933"/>
                    <a:gd name="connsiteX75" fmla="*/ 742205 w 1371589"/>
                    <a:gd name="connsiteY75" fmla="*/ 568391 h 901933"/>
                    <a:gd name="connsiteX76" fmla="*/ 735780 w 1371589"/>
                    <a:gd name="connsiteY76" fmla="*/ 572213 h 901933"/>
                    <a:gd name="connsiteX77" fmla="*/ 735780 w 1371589"/>
                    <a:gd name="connsiteY77" fmla="*/ 573586 h 901933"/>
                    <a:gd name="connsiteX78" fmla="*/ 556901 w 1371589"/>
                    <a:gd name="connsiteY78" fmla="*/ 468976 h 901933"/>
                    <a:gd name="connsiteX79" fmla="*/ 556901 w 1371589"/>
                    <a:gd name="connsiteY79" fmla="*/ 458874 h 901933"/>
                    <a:gd name="connsiteX80" fmla="*/ 550487 w 1371589"/>
                    <a:gd name="connsiteY80" fmla="*/ 462690 h 901933"/>
                    <a:gd name="connsiteX81" fmla="*/ 550487 w 1371589"/>
                    <a:gd name="connsiteY81" fmla="*/ 464063 h 901933"/>
                    <a:gd name="connsiteX82" fmla="*/ 371608 w 1371589"/>
                    <a:gd name="connsiteY82" fmla="*/ 359551 h 901933"/>
                    <a:gd name="connsiteX83" fmla="*/ 371608 w 1371589"/>
                    <a:gd name="connsiteY83" fmla="*/ 349471 h 901933"/>
                    <a:gd name="connsiteX84" fmla="*/ 365192 w 1371589"/>
                    <a:gd name="connsiteY84" fmla="*/ 353288 h 901933"/>
                    <a:gd name="connsiteX85" fmla="*/ 365192 w 1371589"/>
                    <a:gd name="connsiteY85" fmla="*/ 354639 h 901933"/>
                    <a:gd name="connsiteX86" fmla="*/ 186313 w 1371589"/>
                    <a:gd name="connsiteY86" fmla="*/ 250025 h 901933"/>
                    <a:gd name="connsiteX87" fmla="*/ 186313 w 1371589"/>
                    <a:gd name="connsiteY87" fmla="*/ 239941 h 901933"/>
                    <a:gd name="connsiteX88" fmla="*/ 179928 w 1371589"/>
                    <a:gd name="connsiteY88" fmla="*/ 243736 h 901933"/>
                    <a:gd name="connsiteX89" fmla="*/ 179928 w 1371589"/>
                    <a:gd name="connsiteY89" fmla="*/ 245119 h 901933"/>
                    <a:gd name="connsiteX90" fmla="*/ 1044 w 1371589"/>
                    <a:gd name="connsiteY90" fmla="*/ 140607 h 901933"/>
                    <a:gd name="connsiteX91" fmla="*/ 1044 w 1371589"/>
                    <a:gd name="connsiteY91" fmla="*/ 48207 h 901933"/>
                    <a:gd name="connsiteX92" fmla="*/ 178873 w 1371589"/>
                    <a:gd name="connsiteY92" fmla="*/ 152103 h 901933"/>
                    <a:gd name="connsiteX93" fmla="*/ 178873 w 1371589"/>
                    <a:gd name="connsiteY93" fmla="*/ 151964 h 901933"/>
                    <a:gd name="connsiteX94" fmla="*/ 178878 w 1371589"/>
                    <a:gd name="connsiteY94" fmla="*/ 151961 h 901933"/>
                    <a:gd name="connsiteX95" fmla="*/ 0 w 1371589"/>
                    <a:gd name="connsiteY95" fmla="*/ 47452 h 901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</a:cxnLst>
                  <a:rect l="l" t="t" r="r" b="b"/>
                  <a:pathLst>
                    <a:path w="1371589" h="901933">
                      <a:moveTo>
                        <a:pt x="1182794" y="745681"/>
                      </a:moveTo>
                      <a:lnTo>
                        <a:pt x="1182668" y="745756"/>
                      </a:lnTo>
                      <a:lnTo>
                        <a:pt x="1290748" y="808931"/>
                      </a:lnTo>
                      <a:lnTo>
                        <a:pt x="1290748" y="808795"/>
                      </a:lnTo>
                      <a:lnTo>
                        <a:pt x="1303405" y="801256"/>
                      </a:lnTo>
                      <a:lnTo>
                        <a:pt x="1290736" y="808774"/>
                      </a:lnTo>
                      <a:close/>
                      <a:moveTo>
                        <a:pt x="997426" y="636209"/>
                      </a:moveTo>
                      <a:lnTo>
                        <a:pt x="997303" y="636282"/>
                      </a:lnTo>
                      <a:lnTo>
                        <a:pt x="1105350" y="699409"/>
                      </a:lnTo>
                      <a:lnTo>
                        <a:pt x="1105350" y="699258"/>
                      </a:lnTo>
                      <a:lnTo>
                        <a:pt x="1107741" y="697839"/>
                      </a:lnTo>
                      <a:lnTo>
                        <a:pt x="1105340" y="699259"/>
                      </a:lnTo>
                      <a:close/>
                      <a:moveTo>
                        <a:pt x="812128" y="526794"/>
                      </a:moveTo>
                      <a:lnTo>
                        <a:pt x="812005" y="526867"/>
                      </a:lnTo>
                      <a:lnTo>
                        <a:pt x="920050" y="589993"/>
                      </a:lnTo>
                      <a:lnTo>
                        <a:pt x="920050" y="589841"/>
                      </a:lnTo>
                      <a:lnTo>
                        <a:pt x="921381" y="589049"/>
                      </a:lnTo>
                      <a:lnTo>
                        <a:pt x="920042" y="589843"/>
                      </a:lnTo>
                      <a:close/>
                      <a:moveTo>
                        <a:pt x="626792" y="417295"/>
                      </a:moveTo>
                      <a:lnTo>
                        <a:pt x="626660" y="417374"/>
                      </a:lnTo>
                      <a:lnTo>
                        <a:pt x="734748" y="480585"/>
                      </a:lnTo>
                      <a:lnTo>
                        <a:pt x="734748" y="480429"/>
                      </a:lnTo>
                      <a:lnTo>
                        <a:pt x="739564" y="477564"/>
                      </a:lnTo>
                      <a:lnTo>
                        <a:pt x="734739" y="480424"/>
                      </a:lnTo>
                      <a:close/>
                      <a:moveTo>
                        <a:pt x="441543" y="307864"/>
                      </a:moveTo>
                      <a:lnTo>
                        <a:pt x="441418" y="307938"/>
                      </a:lnTo>
                      <a:lnTo>
                        <a:pt x="549455" y="371060"/>
                      </a:lnTo>
                      <a:lnTo>
                        <a:pt x="549455" y="370905"/>
                      </a:lnTo>
                      <a:lnTo>
                        <a:pt x="550315" y="370394"/>
                      </a:lnTo>
                      <a:lnTo>
                        <a:pt x="549446" y="370908"/>
                      </a:lnTo>
                      <a:close/>
                      <a:moveTo>
                        <a:pt x="256241" y="198377"/>
                      </a:moveTo>
                      <a:lnTo>
                        <a:pt x="256120" y="198449"/>
                      </a:lnTo>
                      <a:lnTo>
                        <a:pt x="364160" y="261634"/>
                      </a:lnTo>
                      <a:lnTo>
                        <a:pt x="364160" y="261499"/>
                      </a:lnTo>
                      <a:lnTo>
                        <a:pt x="371901" y="256894"/>
                      </a:lnTo>
                      <a:lnTo>
                        <a:pt x="364151" y="261487"/>
                      </a:lnTo>
                      <a:close/>
                      <a:moveTo>
                        <a:pt x="79968" y="0"/>
                      </a:moveTo>
                      <a:lnTo>
                        <a:pt x="258694" y="104520"/>
                      </a:lnTo>
                      <a:lnTo>
                        <a:pt x="259716" y="103912"/>
                      </a:lnTo>
                      <a:lnTo>
                        <a:pt x="259716" y="112790"/>
                      </a:lnTo>
                      <a:lnTo>
                        <a:pt x="265238" y="109520"/>
                      </a:lnTo>
                      <a:lnTo>
                        <a:pt x="444077" y="213954"/>
                      </a:lnTo>
                      <a:lnTo>
                        <a:pt x="445098" y="213346"/>
                      </a:lnTo>
                      <a:lnTo>
                        <a:pt x="445098" y="222169"/>
                      </a:lnTo>
                      <a:lnTo>
                        <a:pt x="450533" y="218944"/>
                      </a:lnTo>
                      <a:lnTo>
                        <a:pt x="629358" y="323467"/>
                      </a:lnTo>
                      <a:lnTo>
                        <a:pt x="630393" y="322853"/>
                      </a:lnTo>
                      <a:lnTo>
                        <a:pt x="630393" y="331641"/>
                      </a:lnTo>
                      <a:lnTo>
                        <a:pt x="635923" y="328364"/>
                      </a:lnTo>
                      <a:lnTo>
                        <a:pt x="814659" y="432890"/>
                      </a:lnTo>
                      <a:lnTo>
                        <a:pt x="815686" y="432279"/>
                      </a:lnTo>
                      <a:lnTo>
                        <a:pt x="815686" y="441162"/>
                      </a:lnTo>
                      <a:lnTo>
                        <a:pt x="821225" y="437879"/>
                      </a:lnTo>
                      <a:lnTo>
                        <a:pt x="999957" y="542304"/>
                      </a:lnTo>
                      <a:lnTo>
                        <a:pt x="1000989" y="541690"/>
                      </a:lnTo>
                      <a:lnTo>
                        <a:pt x="1000989" y="550576"/>
                      </a:lnTo>
                      <a:lnTo>
                        <a:pt x="1006524" y="547296"/>
                      </a:lnTo>
                      <a:lnTo>
                        <a:pt x="1185255" y="651821"/>
                      </a:lnTo>
                      <a:lnTo>
                        <a:pt x="1186289" y="651207"/>
                      </a:lnTo>
                      <a:lnTo>
                        <a:pt x="1186289" y="660081"/>
                      </a:lnTo>
                      <a:lnTo>
                        <a:pt x="1191822" y="656809"/>
                      </a:lnTo>
                      <a:lnTo>
                        <a:pt x="1370573" y="761248"/>
                      </a:lnTo>
                      <a:lnTo>
                        <a:pt x="1371589" y="760643"/>
                      </a:lnTo>
                      <a:lnTo>
                        <a:pt x="1371589" y="853044"/>
                      </a:lnTo>
                      <a:lnTo>
                        <a:pt x="1291777" y="900583"/>
                      </a:lnTo>
                      <a:lnTo>
                        <a:pt x="1291777" y="901933"/>
                      </a:lnTo>
                      <a:lnTo>
                        <a:pt x="1112801" y="797319"/>
                      </a:lnTo>
                      <a:lnTo>
                        <a:pt x="1112801" y="787235"/>
                      </a:lnTo>
                      <a:lnTo>
                        <a:pt x="1106388" y="791042"/>
                      </a:lnTo>
                      <a:lnTo>
                        <a:pt x="1106388" y="792415"/>
                      </a:lnTo>
                      <a:lnTo>
                        <a:pt x="927507" y="687903"/>
                      </a:lnTo>
                      <a:lnTo>
                        <a:pt x="927507" y="677804"/>
                      </a:lnTo>
                      <a:lnTo>
                        <a:pt x="921087" y="681623"/>
                      </a:lnTo>
                      <a:lnTo>
                        <a:pt x="921087" y="682998"/>
                      </a:lnTo>
                      <a:lnTo>
                        <a:pt x="742205" y="578486"/>
                      </a:lnTo>
                      <a:lnTo>
                        <a:pt x="742205" y="568391"/>
                      </a:lnTo>
                      <a:lnTo>
                        <a:pt x="735780" y="572213"/>
                      </a:lnTo>
                      <a:lnTo>
                        <a:pt x="735780" y="573586"/>
                      </a:lnTo>
                      <a:lnTo>
                        <a:pt x="556901" y="468976"/>
                      </a:lnTo>
                      <a:lnTo>
                        <a:pt x="556901" y="458874"/>
                      </a:lnTo>
                      <a:lnTo>
                        <a:pt x="550487" y="462690"/>
                      </a:lnTo>
                      <a:lnTo>
                        <a:pt x="550487" y="464063"/>
                      </a:lnTo>
                      <a:lnTo>
                        <a:pt x="371608" y="359551"/>
                      </a:lnTo>
                      <a:lnTo>
                        <a:pt x="371608" y="349471"/>
                      </a:lnTo>
                      <a:lnTo>
                        <a:pt x="365192" y="353288"/>
                      </a:lnTo>
                      <a:lnTo>
                        <a:pt x="365192" y="354639"/>
                      </a:lnTo>
                      <a:lnTo>
                        <a:pt x="186313" y="250025"/>
                      </a:lnTo>
                      <a:lnTo>
                        <a:pt x="186313" y="239941"/>
                      </a:lnTo>
                      <a:lnTo>
                        <a:pt x="179928" y="243736"/>
                      </a:lnTo>
                      <a:lnTo>
                        <a:pt x="179928" y="245119"/>
                      </a:lnTo>
                      <a:lnTo>
                        <a:pt x="1044" y="140607"/>
                      </a:lnTo>
                      <a:lnTo>
                        <a:pt x="1044" y="48207"/>
                      </a:lnTo>
                      <a:lnTo>
                        <a:pt x="178873" y="152103"/>
                      </a:lnTo>
                      <a:lnTo>
                        <a:pt x="178873" y="151964"/>
                      </a:lnTo>
                      <a:lnTo>
                        <a:pt x="178878" y="151961"/>
                      </a:lnTo>
                      <a:lnTo>
                        <a:pt x="0" y="47452"/>
                      </a:lnTo>
                      <a:close/>
                    </a:path>
                  </a:pathLst>
                </a:custGeom>
                <a:solidFill>
                  <a:srgbClr val="4454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grpSp>
              <p:nvGrpSpPr>
                <p:cNvPr id="4224" name="Group 4223">
                  <a:extLst>
                    <a:ext uri="{FF2B5EF4-FFF2-40B4-BE49-F238E27FC236}">
                      <a16:creationId xmlns:a16="http://schemas.microsoft.com/office/drawing/2014/main" id="{72B08E38-49E5-BD00-2696-4D60DD556E9F}"/>
                    </a:ext>
                  </a:extLst>
                </p:cNvPr>
                <p:cNvGrpSpPr/>
                <p:nvPr/>
              </p:nvGrpSpPr>
              <p:grpSpPr>
                <a:xfrm>
                  <a:off x="8750248" y="1515296"/>
                  <a:ext cx="1371589" cy="901196"/>
                  <a:chOff x="9109037" y="1515296"/>
                  <a:chExt cx="1371589" cy="901196"/>
                </a:xfrm>
              </p:grpSpPr>
              <p:sp>
                <p:nvSpPr>
                  <p:cNvPr id="4211" name="Freeform: Shape 4210">
                    <a:extLst>
                      <a:ext uri="{FF2B5EF4-FFF2-40B4-BE49-F238E27FC236}">
                        <a16:creationId xmlns:a16="http://schemas.microsoft.com/office/drawing/2014/main" id="{8FE7A20F-64CA-B36D-4266-4B77188030DE}"/>
                      </a:ext>
                    </a:extLst>
                  </p:cNvPr>
                  <p:cNvSpPr/>
                  <p:nvPr/>
                </p:nvSpPr>
                <p:spPr>
                  <a:xfrm>
                    <a:off x="10399785" y="2275940"/>
                    <a:ext cx="80841" cy="140552"/>
                  </a:xfrm>
                  <a:custGeom>
                    <a:avLst/>
                    <a:gdLst>
                      <a:gd name="connsiteX0" fmla="*/ 79248 w 79248"/>
                      <a:gd name="connsiteY0" fmla="*/ 87916 h 133730"/>
                      <a:gd name="connsiteX1" fmla="*/ 0 w 79248"/>
                      <a:gd name="connsiteY1" fmla="*/ 133731 h 133730"/>
                      <a:gd name="connsiteX2" fmla="*/ 0 w 79248"/>
                      <a:gd name="connsiteY2" fmla="*/ 45815 h 133730"/>
                      <a:gd name="connsiteX3" fmla="*/ 79248 w 79248"/>
                      <a:gd name="connsiteY3" fmla="*/ 0 h 133730"/>
                      <a:gd name="connsiteX4" fmla="*/ 79248 w 79248"/>
                      <a:gd name="connsiteY4" fmla="*/ 87916 h 133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48" h="133730">
                        <a:moveTo>
                          <a:pt x="79248" y="87916"/>
                        </a:moveTo>
                        <a:lnTo>
                          <a:pt x="0" y="133731"/>
                        </a:lnTo>
                        <a:lnTo>
                          <a:pt x="0" y="45815"/>
                        </a:lnTo>
                        <a:lnTo>
                          <a:pt x="79248" y="0"/>
                        </a:lnTo>
                        <a:lnTo>
                          <a:pt x="79248" y="87916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75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4223" name="Freeform: Shape 4222">
                    <a:extLst>
                      <a:ext uri="{FF2B5EF4-FFF2-40B4-BE49-F238E27FC236}">
                        <a16:creationId xmlns:a16="http://schemas.microsoft.com/office/drawing/2014/main" id="{A9B0B0B2-F9C5-ABB9-B780-82DB5BF7971A}"/>
                      </a:ext>
                    </a:extLst>
                  </p:cNvPr>
                  <p:cNvSpPr/>
                  <p:nvPr/>
                </p:nvSpPr>
                <p:spPr>
                  <a:xfrm>
                    <a:off x="9109037" y="1515296"/>
                    <a:ext cx="1370701" cy="808774"/>
                  </a:xfrm>
                  <a:custGeom>
                    <a:avLst/>
                    <a:gdLst>
                      <a:gd name="connsiteX0" fmla="*/ 1191822 w 1370701"/>
                      <a:gd name="connsiteY0" fmla="*/ 656809 h 808774"/>
                      <a:gd name="connsiteX1" fmla="*/ 1370701 w 1370701"/>
                      <a:gd name="connsiteY1" fmla="*/ 761323 h 808774"/>
                      <a:gd name="connsiteX2" fmla="*/ 1290736 w 1370701"/>
                      <a:gd name="connsiteY2" fmla="*/ 808774 h 808774"/>
                      <a:gd name="connsiteX3" fmla="*/ 1111759 w 1370701"/>
                      <a:gd name="connsiteY3" fmla="*/ 704160 h 808774"/>
                      <a:gd name="connsiteX4" fmla="*/ 1006524 w 1370701"/>
                      <a:gd name="connsiteY4" fmla="*/ 547296 h 808774"/>
                      <a:gd name="connsiteX5" fmla="*/ 1185404 w 1370701"/>
                      <a:gd name="connsiteY5" fmla="*/ 651908 h 808774"/>
                      <a:gd name="connsiteX6" fmla="*/ 1105340 w 1370701"/>
                      <a:gd name="connsiteY6" fmla="*/ 699259 h 808774"/>
                      <a:gd name="connsiteX7" fmla="*/ 926460 w 1370701"/>
                      <a:gd name="connsiteY7" fmla="*/ 594747 h 808774"/>
                      <a:gd name="connsiteX8" fmla="*/ 821225 w 1370701"/>
                      <a:gd name="connsiteY8" fmla="*/ 437879 h 808774"/>
                      <a:gd name="connsiteX9" fmla="*/ 1000107 w 1370701"/>
                      <a:gd name="connsiteY9" fmla="*/ 542392 h 808774"/>
                      <a:gd name="connsiteX10" fmla="*/ 920042 w 1370701"/>
                      <a:gd name="connsiteY10" fmla="*/ 589843 h 808774"/>
                      <a:gd name="connsiteX11" fmla="*/ 741160 w 1370701"/>
                      <a:gd name="connsiteY11" fmla="*/ 485331 h 808774"/>
                      <a:gd name="connsiteX12" fmla="*/ 635923 w 1370701"/>
                      <a:gd name="connsiteY12" fmla="*/ 328364 h 808774"/>
                      <a:gd name="connsiteX13" fmla="*/ 814803 w 1370701"/>
                      <a:gd name="connsiteY13" fmla="*/ 432974 h 808774"/>
                      <a:gd name="connsiteX14" fmla="*/ 734739 w 1370701"/>
                      <a:gd name="connsiteY14" fmla="*/ 480424 h 808774"/>
                      <a:gd name="connsiteX15" fmla="*/ 555859 w 1370701"/>
                      <a:gd name="connsiteY15" fmla="*/ 375813 h 808774"/>
                      <a:gd name="connsiteX16" fmla="*/ 450533 w 1370701"/>
                      <a:gd name="connsiteY16" fmla="*/ 218944 h 808774"/>
                      <a:gd name="connsiteX17" fmla="*/ 629510 w 1370701"/>
                      <a:gd name="connsiteY17" fmla="*/ 323556 h 808774"/>
                      <a:gd name="connsiteX18" fmla="*/ 549446 w 1370701"/>
                      <a:gd name="connsiteY18" fmla="*/ 370908 h 808774"/>
                      <a:gd name="connsiteX19" fmla="*/ 370566 w 1370701"/>
                      <a:gd name="connsiteY19" fmla="*/ 266395 h 808774"/>
                      <a:gd name="connsiteX20" fmla="*/ 265238 w 1370701"/>
                      <a:gd name="connsiteY20" fmla="*/ 109520 h 808774"/>
                      <a:gd name="connsiteX21" fmla="*/ 444215 w 1370701"/>
                      <a:gd name="connsiteY21" fmla="*/ 214035 h 808774"/>
                      <a:gd name="connsiteX22" fmla="*/ 364151 w 1370701"/>
                      <a:gd name="connsiteY22" fmla="*/ 261487 h 808774"/>
                      <a:gd name="connsiteX23" fmla="*/ 185271 w 1370701"/>
                      <a:gd name="connsiteY23" fmla="*/ 156872 h 808774"/>
                      <a:gd name="connsiteX24" fmla="*/ 79968 w 1370701"/>
                      <a:gd name="connsiteY24" fmla="*/ 0 h 808774"/>
                      <a:gd name="connsiteX25" fmla="*/ 258852 w 1370701"/>
                      <a:gd name="connsiteY25" fmla="*/ 104612 h 808774"/>
                      <a:gd name="connsiteX26" fmla="*/ 178884 w 1370701"/>
                      <a:gd name="connsiteY26" fmla="*/ 151964 h 808774"/>
                      <a:gd name="connsiteX27" fmla="*/ 0 w 1370701"/>
                      <a:gd name="connsiteY27" fmla="*/ 47452 h 808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370701" h="808774">
                        <a:moveTo>
                          <a:pt x="1191822" y="656809"/>
                        </a:moveTo>
                        <a:lnTo>
                          <a:pt x="1370701" y="761323"/>
                        </a:lnTo>
                        <a:lnTo>
                          <a:pt x="1290736" y="808774"/>
                        </a:lnTo>
                        <a:lnTo>
                          <a:pt x="1111759" y="704160"/>
                        </a:lnTo>
                        <a:close/>
                        <a:moveTo>
                          <a:pt x="1006524" y="547296"/>
                        </a:moveTo>
                        <a:lnTo>
                          <a:pt x="1185404" y="651908"/>
                        </a:lnTo>
                        <a:lnTo>
                          <a:pt x="1105340" y="699259"/>
                        </a:lnTo>
                        <a:lnTo>
                          <a:pt x="926460" y="594747"/>
                        </a:lnTo>
                        <a:close/>
                        <a:moveTo>
                          <a:pt x="821225" y="437879"/>
                        </a:moveTo>
                        <a:lnTo>
                          <a:pt x="1000107" y="542392"/>
                        </a:lnTo>
                        <a:lnTo>
                          <a:pt x="920042" y="589843"/>
                        </a:lnTo>
                        <a:lnTo>
                          <a:pt x="741160" y="485331"/>
                        </a:lnTo>
                        <a:close/>
                        <a:moveTo>
                          <a:pt x="635923" y="328364"/>
                        </a:moveTo>
                        <a:lnTo>
                          <a:pt x="814803" y="432974"/>
                        </a:lnTo>
                        <a:lnTo>
                          <a:pt x="734739" y="480424"/>
                        </a:lnTo>
                        <a:lnTo>
                          <a:pt x="555859" y="375813"/>
                        </a:lnTo>
                        <a:close/>
                        <a:moveTo>
                          <a:pt x="450533" y="218944"/>
                        </a:moveTo>
                        <a:lnTo>
                          <a:pt x="629510" y="323556"/>
                        </a:lnTo>
                        <a:lnTo>
                          <a:pt x="549446" y="370908"/>
                        </a:lnTo>
                        <a:lnTo>
                          <a:pt x="370566" y="266395"/>
                        </a:lnTo>
                        <a:close/>
                        <a:moveTo>
                          <a:pt x="265238" y="109520"/>
                        </a:moveTo>
                        <a:lnTo>
                          <a:pt x="444215" y="214035"/>
                        </a:lnTo>
                        <a:lnTo>
                          <a:pt x="364151" y="261487"/>
                        </a:lnTo>
                        <a:lnTo>
                          <a:pt x="185271" y="156872"/>
                        </a:lnTo>
                        <a:close/>
                        <a:moveTo>
                          <a:pt x="79968" y="0"/>
                        </a:moveTo>
                        <a:lnTo>
                          <a:pt x="258852" y="104612"/>
                        </a:lnTo>
                        <a:lnTo>
                          <a:pt x="178884" y="151964"/>
                        </a:lnTo>
                        <a:lnTo>
                          <a:pt x="0" y="47452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40000"/>
                      <a:lumOff val="6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</p:grpSp>
          <p:grpSp>
            <p:nvGrpSpPr>
              <p:cNvPr id="4273" name="Group 4272">
                <a:extLst>
                  <a:ext uri="{FF2B5EF4-FFF2-40B4-BE49-F238E27FC236}">
                    <a16:creationId xmlns:a16="http://schemas.microsoft.com/office/drawing/2014/main" id="{24296C5B-9075-F5B5-D183-6F8255260B5F}"/>
                  </a:ext>
                </a:extLst>
              </p:cNvPr>
              <p:cNvGrpSpPr/>
              <p:nvPr/>
            </p:nvGrpSpPr>
            <p:grpSpPr>
              <a:xfrm>
                <a:off x="6705932" y="1410518"/>
                <a:ext cx="1370306" cy="900549"/>
                <a:chOff x="8403374" y="1410388"/>
                <a:chExt cx="1370306" cy="900549"/>
              </a:xfrm>
            </p:grpSpPr>
            <p:sp>
              <p:nvSpPr>
                <p:cNvPr id="4270" name="Freeform: Shape 4269">
                  <a:extLst>
                    <a:ext uri="{FF2B5EF4-FFF2-40B4-BE49-F238E27FC236}">
                      <a16:creationId xmlns:a16="http://schemas.microsoft.com/office/drawing/2014/main" id="{3BC46F9E-B438-252E-1DD3-E2236BD1A6FC}"/>
                    </a:ext>
                  </a:extLst>
                </p:cNvPr>
                <p:cNvSpPr/>
                <p:nvPr/>
              </p:nvSpPr>
              <p:spPr>
                <a:xfrm>
                  <a:off x="8403374" y="1410389"/>
                  <a:ext cx="1370305" cy="900548"/>
                </a:xfrm>
                <a:custGeom>
                  <a:avLst/>
                  <a:gdLst>
                    <a:gd name="connsiteX0" fmla="*/ 1269527 w 1370305"/>
                    <a:gd name="connsiteY0" fmla="*/ 795775 h 900548"/>
                    <a:gd name="connsiteX1" fmla="*/ 1269407 w 1370305"/>
                    <a:gd name="connsiteY1" fmla="*/ 795846 h 900548"/>
                    <a:gd name="connsiteX2" fmla="*/ 1289465 w 1370305"/>
                    <a:gd name="connsiteY2" fmla="*/ 807547 h 900548"/>
                    <a:gd name="connsiteX3" fmla="*/ 1289465 w 1370305"/>
                    <a:gd name="connsiteY3" fmla="*/ 807397 h 900548"/>
                    <a:gd name="connsiteX4" fmla="*/ 1289457 w 1370305"/>
                    <a:gd name="connsiteY4" fmla="*/ 807402 h 900548"/>
                    <a:gd name="connsiteX5" fmla="*/ 1084240 w 1370305"/>
                    <a:gd name="connsiteY5" fmla="*/ 686335 h 900548"/>
                    <a:gd name="connsiteX6" fmla="*/ 1084111 w 1370305"/>
                    <a:gd name="connsiteY6" fmla="*/ 686412 h 900548"/>
                    <a:gd name="connsiteX7" fmla="*/ 1192112 w 1370305"/>
                    <a:gd name="connsiteY7" fmla="*/ 749575 h 900548"/>
                    <a:gd name="connsiteX8" fmla="*/ 1192112 w 1370305"/>
                    <a:gd name="connsiteY8" fmla="*/ 749431 h 900548"/>
                    <a:gd name="connsiteX9" fmla="*/ 1203259 w 1370305"/>
                    <a:gd name="connsiteY9" fmla="*/ 742799 h 900548"/>
                    <a:gd name="connsiteX10" fmla="*/ 1192098 w 1370305"/>
                    <a:gd name="connsiteY10" fmla="*/ 749414 h 900548"/>
                    <a:gd name="connsiteX11" fmla="*/ 898904 w 1370305"/>
                    <a:gd name="connsiteY11" fmla="*/ 576854 h 900548"/>
                    <a:gd name="connsiteX12" fmla="*/ 898783 w 1370305"/>
                    <a:gd name="connsiteY12" fmla="*/ 576926 h 900548"/>
                    <a:gd name="connsiteX13" fmla="*/ 1006811 w 1370305"/>
                    <a:gd name="connsiteY13" fmla="*/ 640043 h 900548"/>
                    <a:gd name="connsiteX14" fmla="*/ 1006811 w 1370305"/>
                    <a:gd name="connsiteY14" fmla="*/ 639904 h 900548"/>
                    <a:gd name="connsiteX15" fmla="*/ 1012957 w 1370305"/>
                    <a:gd name="connsiteY15" fmla="*/ 636255 h 900548"/>
                    <a:gd name="connsiteX16" fmla="*/ 1006802 w 1370305"/>
                    <a:gd name="connsiteY16" fmla="*/ 639895 h 900548"/>
                    <a:gd name="connsiteX17" fmla="*/ 713660 w 1370305"/>
                    <a:gd name="connsiteY17" fmla="*/ 467393 h 900548"/>
                    <a:gd name="connsiteX18" fmla="*/ 713534 w 1370305"/>
                    <a:gd name="connsiteY18" fmla="*/ 467468 h 900548"/>
                    <a:gd name="connsiteX19" fmla="*/ 821535 w 1370305"/>
                    <a:gd name="connsiteY19" fmla="*/ 530629 h 900548"/>
                    <a:gd name="connsiteX20" fmla="*/ 821535 w 1370305"/>
                    <a:gd name="connsiteY20" fmla="*/ 530481 h 900548"/>
                    <a:gd name="connsiteX21" fmla="*/ 828674 w 1370305"/>
                    <a:gd name="connsiteY21" fmla="*/ 526234 h 900548"/>
                    <a:gd name="connsiteX22" fmla="*/ 821522 w 1370305"/>
                    <a:gd name="connsiteY22" fmla="*/ 530473 h 900548"/>
                    <a:gd name="connsiteX23" fmla="*/ 528285 w 1370305"/>
                    <a:gd name="connsiteY23" fmla="*/ 357942 h 900548"/>
                    <a:gd name="connsiteX24" fmla="*/ 528164 w 1370305"/>
                    <a:gd name="connsiteY24" fmla="*/ 358014 h 900548"/>
                    <a:gd name="connsiteX25" fmla="*/ 636230 w 1370305"/>
                    <a:gd name="connsiteY25" fmla="*/ 421214 h 900548"/>
                    <a:gd name="connsiteX26" fmla="*/ 636230 w 1370305"/>
                    <a:gd name="connsiteY26" fmla="*/ 421062 h 900548"/>
                    <a:gd name="connsiteX27" fmla="*/ 636613 w 1370305"/>
                    <a:gd name="connsiteY27" fmla="*/ 420834 h 900548"/>
                    <a:gd name="connsiteX28" fmla="*/ 636222 w 1370305"/>
                    <a:gd name="connsiteY28" fmla="*/ 421066 h 900548"/>
                    <a:gd name="connsiteX29" fmla="*/ 343032 w 1370305"/>
                    <a:gd name="connsiteY29" fmla="*/ 248496 h 900548"/>
                    <a:gd name="connsiteX30" fmla="*/ 342905 w 1370305"/>
                    <a:gd name="connsiteY30" fmla="*/ 248572 h 900548"/>
                    <a:gd name="connsiteX31" fmla="*/ 450948 w 1370305"/>
                    <a:gd name="connsiteY31" fmla="*/ 311698 h 900548"/>
                    <a:gd name="connsiteX32" fmla="*/ 450948 w 1370305"/>
                    <a:gd name="connsiteY32" fmla="*/ 311551 h 900548"/>
                    <a:gd name="connsiteX33" fmla="*/ 458606 w 1370305"/>
                    <a:gd name="connsiteY33" fmla="*/ 306995 h 900548"/>
                    <a:gd name="connsiteX34" fmla="*/ 450936 w 1370305"/>
                    <a:gd name="connsiteY34" fmla="*/ 311541 h 900548"/>
                    <a:gd name="connsiteX35" fmla="*/ 159669 w 1370305"/>
                    <a:gd name="connsiteY35" fmla="*/ 140147 h 900548"/>
                    <a:gd name="connsiteX36" fmla="*/ 159547 w 1370305"/>
                    <a:gd name="connsiteY36" fmla="*/ 140220 h 900548"/>
                    <a:gd name="connsiteX37" fmla="*/ 265653 w 1370305"/>
                    <a:gd name="connsiteY37" fmla="*/ 202274 h 900548"/>
                    <a:gd name="connsiteX38" fmla="*/ 265653 w 1370305"/>
                    <a:gd name="connsiteY38" fmla="*/ 202130 h 900548"/>
                    <a:gd name="connsiteX39" fmla="*/ 272129 w 1370305"/>
                    <a:gd name="connsiteY39" fmla="*/ 198277 h 900548"/>
                    <a:gd name="connsiteX40" fmla="*/ 265641 w 1370305"/>
                    <a:gd name="connsiteY40" fmla="*/ 202123 h 900548"/>
                    <a:gd name="connsiteX41" fmla="*/ 79967 w 1370305"/>
                    <a:gd name="connsiteY41" fmla="*/ 0 h 900548"/>
                    <a:gd name="connsiteX42" fmla="*/ 160652 w 1370305"/>
                    <a:gd name="connsiteY42" fmla="*/ 47161 h 900548"/>
                    <a:gd name="connsiteX43" fmla="*/ 161677 w 1370305"/>
                    <a:gd name="connsiteY43" fmla="*/ 46551 h 900548"/>
                    <a:gd name="connsiteX44" fmla="*/ 161677 w 1370305"/>
                    <a:gd name="connsiteY44" fmla="*/ 53149 h 900548"/>
                    <a:gd name="connsiteX45" fmla="*/ 166728 w 1370305"/>
                    <a:gd name="connsiteY45" fmla="*/ 50158 h 900548"/>
                    <a:gd name="connsiteX46" fmla="*/ 345563 w 1370305"/>
                    <a:gd name="connsiteY46" fmla="*/ 154589 h 900548"/>
                    <a:gd name="connsiteX47" fmla="*/ 346590 w 1370305"/>
                    <a:gd name="connsiteY47" fmla="*/ 153978 h 900548"/>
                    <a:gd name="connsiteX48" fmla="*/ 346590 w 1370305"/>
                    <a:gd name="connsiteY48" fmla="*/ 162800 h 900548"/>
                    <a:gd name="connsiteX49" fmla="*/ 352023 w 1370305"/>
                    <a:gd name="connsiteY49" fmla="*/ 159576 h 900548"/>
                    <a:gd name="connsiteX50" fmla="*/ 530861 w 1370305"/>
                    <a:gd name="connsiteY50" fmla="*/ 264008 h 900548"/>
                    <a:gd name="connsiteX51" fmla="*/ 531885 w 1370305"/>
                    <a:gd name="connsiteY51" fmla="*/ 263399 h 900548"/>
                    <a:gd name="connsiteX52" fmla="*/ 531885 w 1370305"/>
                    <a:gd name="connsiteY52" fmla="*/ 272273 h 900548"/>
                    <a:gd name="connsiteX53" fmla="*/ 537406 w 1370305"/>
                    <a:gd name="connsiteY53" fmla="*/ 269001 h 900548"/>
                    <a:gd name="connsiteX54" fmla="*/ 716133 w 1370305"/>
                    <a:gd name="connsiteY54" fmla="*/ 373525 h 900548"/>
                    <a:gd name="connsiteX55" fmla="*/ 717167 w 1370305"/>
                    <a:gd name="connsiteY55" fmla="*/ 372910 h 900548"/>
                    <a:gd name="connsiteX56" fmla="*/ 717167 w 1370305"/>
                    <a:gd name="connsiteY56" fmla="*/ 381785 h 900548"/>
                    <a:gd name="connsiteX57" fmla="*/ 722706 w 1370305"/>
                    <a:gd name="connsiteY57" fmla="*/ 378509 h 900548"/>
                    <a:gd name="connsiteX58" fmla="*/ 901446 w 1370305"/>
                    <a:gd name="connsiteY58" fmla="*/ 482940 h 900548"/>
                    <a:gd name="connsiteX59" fmla="*/ 902473 w 1370305"/>
                    <a:gd name="connsiteY59" fmla="*/ 482329 h 900548"/>
                    <a:gd name="connsiteX60" fmla="*/ 902473 w 1370305"/>
                    <a:gd name="connsiteY60" fmla="*/ 491197 h 900548"/>
                    <a:gd name="connsiteX61" fmla="*/ 907986 w 1370305"/>
                    <a:gd name="connsiteY61" fmla="*/ 487930 h 900548"/>
                    <a:gd name="connsiteX62" fmla="*/ 1086723 w 1370305"/>
                    <a:gd name="connsiteY62" fmla="*/ 592460 h 900548"/>
                    <a:gd name="connsiteX63" fmla="*/ 1087748 w 1370305"/>
                    <a:gd name="connsiteY63" fmla="*/ 591851 h 900548"/>
                    <a:gd name="connsiteX64" fmla="*/ 1087748 w 1370305"/>
                    <a:gd name="connsiteY64" fmla="*/ 600722 h 900548"/>
                    <a:gd name="connsiteX65" fmla="*/ 1093282 w 1370305"/>
                    <a:gd name="connsiteY65" fmla="*/ 597449 h 900548"/>
                    <a:gd name="connsiteX66" fmla="*/ 1272030 w 1370305"/>
                    <a:gd name="connsiteY66" fmla="*/ 701885 h 900548"/>
                    <a:gd name="connsiteX67" fmla="*/ 1273049 w 1370305"/>
                    <a:gd name="connsiteY67" fmla="*/ 701279 h 900548"/>
                    <a:gd name="connsiteX68" fmla="*/ 1273049 w 1370305"/>
                    <a:gd name="connsiteY68" fmla="*/ 710167 h 900548"/>
                    <a:gd name="connsiteX69" fmla="*/ 1278575 w 1370305"/>
                    <a:gd name="connsiteY69" fmla="*/ 706892 h 900548"/>
                    <a:gd name="connsiteX70" fmla="*/ 1369265 w 1370305"/>
                    <a:gd name="connsiteY70" fmla="*/ 759957 h 900548"/>
                    <a:gd name="connsiteX71" fmla="*/ 1370305 w 1370305"/>
                    <a:gd name="connsiteY71" fmla="*/ 759339 h 900548"/>
                    <a:gd name="connsiteX72" fmla="*/ 1370305 w 1370305"/>
                    <a:gd name="connsiteY72" fmla="*/ 851741 h 900548"/>
                    <a:gd name="connsiteX73" fmla="*/ 1290495 w 1370305"/>
                    <a:gd name="connsiteY73" fmla="*/ 899181 h 900548"/>
                    <a:gd name="connsiteX74" fmla="*/ 1290495 w 1370305"/>
                    <a:gd name="connsiteY74" fmla="*/ 900548 h 900548"/>
                    <a:gd name="connsiteX75" fmla="*/ 1199549 w 1370305"/>
                    <a:gd name="connsiteY75" fmla="*/ 847491 h 900548"/>
                    <a:gd name="connsiteX76" fmla="*/ 1199549 w 1370305"/>
                    <a:gd name="connsiteY76" fmla="*/ 837407 h 900548"/>
                    <a:gd name="connsiteX77" fmla="*/ 1193135 w 1370305"/>
                    <a:gd name="connsiteY77" fmla="*/ 841223 h 900548"/>
                    <a:gd name="connsiteX78" fmla="*/ 1193135 w 1370305"/>
                    <a:gd name="connsiteY78" fmla="*/ 842574 h 900548"/>
                    <a:gd name="connsiteX79" fmla="*/ 1014256 w 1370305"/>
                    <a:gd name="connsiteY79" fmla="*/ 737960 h 900548"/>
                    <a:gd name="connsiteX80" fmla="*/ 1014256 w 1370305"/>
                    <a:gd name="connsiteY80" fmla="*/ 727885 h 900548"/>
                    <a:gd name="connsiteX81" fmla="*/ 1007843 w 1370305"/>
                    <a:gd name="connsiteY81" fmla="*/ 731692 h 900548"/>
                    <a:gd name="connsiteX82" fmla="*/ 1007843 w 1370305"/>
                    <a:gd name="connsiteY82" fmla="*/ 733047 h 900548"/>
                    <a:gd name="connsiteX83" fmla="*/ 828964 w 1370305"/>
                    <a:gd name="connsiteY83" fmla="*/ 628534 h 900548"/>
                    <a:gd name="connsiteX84" fmla="*/ 828964 w 1370305"/>
                    <a:gd name="connsiteY84" fmla="*/ 618463 h 900548"/>
                    <a:gd name="connsiteX85" fmla="*/ 822559 w 1370305"/>
                    <a:gd name="connsiteY85" fmla="*/ 622274 h 900548"/>
                    <a:gd name="connsiteX86" fmla="*/ 822559 w 1370305"/>
                    <a:gd name="connsiteY86" fmla="*/ 623628 h 900548"/>
                    <a:gd name="connsiteX87" fmla="*/ 643679 w 1370305"/>
                    <a:gd name="connsiteY87" fmla="*/ 519015 h 900548"/>
                    <a:gd name="connsiteX88" fmla="*/ 643679 w 1370305"/>
                    <a:gd name="connsiteY88" fmla="*/ 508940 h 900548"/>
                    <a:gd name="connsiteX89" fmla="*/ 637262 w 1370305"/>
                    <a:gd name="connsiteY89" fmla="*/ 512750 h 900548"/>
                    <a:gd name="connsiteX90" fmla="*/ 637262 w 1370305"/>
                    <a:gd name="connsiteY90" fmla="*/ 514118 h 900548"/>
                    <a:gd name="connsiteX91" fmla="*/ 458383 w 1370305"/>
                    <a:gd name="connsiteY91" fmla="*/ 409605 h 900548"/>
                    <a:gd name="connsiteX92" fmla="*/ 458383 w 1370305"/>
                    <a:gd name="connsiteY92" fmla="*/ 399529 h 900548"/>
                    <a:gd name="connsiteX93" fmla="*/ 451980 w 1370305"/>
                    <a:gd name="connsiteY93" fmla="*/ 403338 h 900548"/>
                    <a:gd name="connsiteX94" fmla="*/ 451980 w 1370305"/>
                    <a:gd name="connsiteY94" fmla="*/ 404702 h 900548"/>
                    <a:gd name="connsiteX95" fmla="*/ 273101 w 1370305"/>
                    <a:gd name="connsiteY95" fmla="*/ 300189 h 900548"/>
                    <a:gd name="connsiteX96" fmla="*/ 273101 w 1370305"/>
                    <a:gd name="connsiteY96" fmla="*/ 290101 h 900548"/>
                    <a:gd name="connsiteX97" fmla="*/ 266685 w 1370305"/>
                    <a:gd name="connsiteY97" fmla="*/ 293918 h 900548"/>
                    <a:gd name="connsiteX98" fmla="*/ 266685 w 1370305"/>
                    <a:gd name="connsiteY98" fmla="*/ 295278 h 900548"/>
                    <a:gd name="connsiteX99" fmla="*/ 87806 w 1370305"/>
                    <a:gd name="connsiteY99" fmla="*/ 190665 h 900548"/>
                    <a:gd name="connsiteX100" fmla="*/ 87806 w 1370305"/>
                    <a:gd name="connsiteY100" fmla="*/ 182901 h 900548"/>
                    <a:gd name="connsiteX101" fmla="*/ 81786 w 1370305"/>
                    <a:gd name="connsiteY101" fmla="*/ 186482 h 900548"/>
                    <a:gd name="connsiteX102" fmla="*/ 81786 w 1370305"/>
                    <a:gd name="connsiteY102" fmla="*/ 187852 h 900548"/>
                    <a:gd name="connsiteX103" fmla="*/ 1042 w 1370305"/>
                    <a:gd name="connsiteY103" fmla="*/ 140601 h 900548"/>
                    <a:gd name="connsiteX104" fmla="*/ 1042 w 1370305"/>
                    <a:gd name="connsiteY104" fmla="*/ 48200 h 900548"/>
                    <a:gd name="connsiteX105" fmla="*/ 80739 w 1370305"/>
                    <a:gd name="connsiteY105" fmla="*/ 94839 h 900548"/>
                    <a:gd name="connsiteX106" fmla="*/ 80739 w 1370305"/>
                    <a:gd name="connsiteY106" fmla="*/ 94703 h 900548"/>
                    <a:gd name="connsiteX107" fmla="*/ 80742 w 1370305"/>
                    <a:gd name="connsiteY107" fmla="*/ 94702 h 900548"/>
                    <a:gd name="connsiteX108" fmla="*/ 0 w 1370305"/>
                    <a:gd name="connsiteY108" fmla="*/ 47451 h 900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</a:cxnLst>
                  <a:rect l="l" t="t" r="r" b="b"/>
                  <a:pathLst>
                    <a:path w="1370305" h="900548">
                      <a:moveTo>
                        <a:pt x="1269527" y="795775"/>
                      </a:moveTo>
                      <a:lnTo>
                        <a:pt x="1269407" y="795846"/>
                      </a:lnTo>
                      <a:lnTo>
                        <a:pt x="1289465" y="807547"/>
                      </a:lnTo>
                      <a:lnTo>
                        <a:pt x="1289465" y="807397"/>
                      </a:lnTo>
                      <a:lnTo>
                        <a:pt x="1289457" y="807402"/>
                      </a:lnTo>
                      <a:close/>
                      <a:moveTo>
                        <a:pt x="1084240" y="686335"/>
                      </a:moveTo>
                      <a:lnTo>
                        <a:pt x="1084111" y="686412"/>
                      </a:lnTo>
                      <a:lnTo>
                        <a:pt x="1192112" y="749575"/>
                      </a:lnTo>
                      <a:lnTo>
                        <a:pt x="1192112" y="749431"/>
                      </a:lnTo>
                      <a:lnTo>
                        <a:pt x="1203259" y="742799"/>
                      </a:lnTo>
                      <a:lnTo>
                        <a:pt x="1192098" y="749414"/>
                      </a:lnTo>
                      <a:close/>
                      <a:moveTo>
                        <a:pt x="898904" y="576854"/>
                      </a:moveTo>
                      <a:lnTo>
                        <a:pt x="898783" y="576926"/>
                      </a:lnTo>
                      <a:lnTo>
                        <a:pt x="1006811" y="640043"/>
                      </a:lnTo>
                      <a:lnTo>
                        <a:pt x="1006811" y="639904"/>
                      </a:lnTo>
                      <a:lnTo>
                        <a:pt x="1012957" y="636255"/>
                      </a:lnTo>
                      <a:lnTo>
                        <a:pt x="1006802" y="639895"/>
                      </a:lnTo>
                      <a:close/>
                      <a:moveTo>
                        <a:pt x="713660" y="467393"/>
                      </a:moveTo>
                      <a:lnTo>
                        <a:pt x="713534" y="467468"/>
                      </a:lnTo>
                      <a:lnTo>
                        <a:pt x="821535" y="530629"/>
                      </a:lnTo>
                      <a:lnTo>
                        <a:pt x="821535" y="530481"/>
                      </a:lnTo>
                      <a:lnTo>
                        <a:pt x="828674" y="526234"/>
                      </a:lnTo>
                      <a:lnTo>
                        <a:pt x="821522" y="530473"/>
                      </a:lnTo>
                      <a:close/>
                      <a:moveTo>
                        <a:pt x="528285" y="357942"/>
                      </a:moveTo>
                      <a:lnTo>
                        <a:pt x="528164" y="358014"/>
                      </a:lnTo>
                      <a:lnTo>
                        <a:pt x="636230" y="421214"/>
                      </a:lnTo>
                      <a:lnTo>
                        <a:pt x="636230" y="421062"/>
                      </a:lnTo>
                      <a:lnTo>
                        <a:pt x="636613" y="420834"/>
                      </a:lnTo>
                      <a:lnTo>
                        <a:pt x="636222" y="421066"/>
                      </a:lnTo>
                      <a:close/>
                      <a:moveTo>
                        <a:pt x="343032" y="248496"/>
                      </a:moveTo>
                      <a:lnTo>
                        <a:pt x="342905" y="248572"/>
                      </a:lnTo>
                      <a:lnTo>
                        <a:pt x="450948" y="311698"/>
                      </a:lnTo>
                      <a:lnTo>
                        <a:pt x="450948" y="311551"/>
                      </a:lnTo>
                      <a:lnTo>
                        <a:pt x="458606" y="306995"/>
                      </a:lnTo>
                      <a:lnTo>
                        <a:pt x="450936" y="311541"/>
                      </a:lnTo>
                      <a:close/>
                      <a:moveTo>
                        <a:pt x="159669" y="140147"/>
                      </a:moveTo>
                      <a:lnTo>
                        <a:pt x="159547" y="140220"/>
                      </a:lnTo>
                      <a:lnTo>
                        <a:pt x="265653" y="202274"/>
                      </a:lnTo>
                      <a:lnTo>
                        <a:pt x="265653" y="202130"/>
                      </a:lnTo>
                      <a:lnTo>
                        <a:pt x="272129" y="198277"/>
                      </a:lnTo>
                      <a:lnTo>
                        <a:pt x="265641" y="202123"/>
                      </a:lnTo>
                      <a:close/>
                      <a:moveTo>
                        <a:pt x="79967" y="0"/>
                      </a:moveTo>
                      <a:lnTo>
                        <a:pt x="160652" y="47161"/>
                      </a:lnTo>
                      <a:lnTo>
                        <a:pt x="161677" y="46551"/>
                      </a:lnTo>
                      <a:lnTo>
                        <a:pt x="161677" y="53149"/>
                      </a:lnTo>
                      <a:lnTo>
                        <a:pt x="166728" y="50158"/>
                      </a:lnTo>
                      <a:lnTo>
                        <a:pt x="345563" y="154589"/>
                      </a:lnTo>
                      <a:lnTo>
                        <a:pt x="346590" y="153978"/>
                      </a:lnTo>
                      <a:lnTo>
                        <a:pt x="346590" y="162800"/>
                      </a:lnTo>
                      <a:lnTo>
                        <a:pt x="352023" y="159576"/>
                      </a:lnTo>
                      <a:lnTo>
                        <a:pt x="530861" y="264008"/>
                      </a:lnTo>
                      <a:lnTo>
                        <a:pt x="531885" y="263399"/>
                      </a:lnTo>
                      <a:lnTo>
                        <a:pt x="531885" y="272273"/>
                      </a:lnTo>
                      <a:lnTo>
                        <a:pt x="537406" y="269001"/>
                      </a:lnTo>
                      <a:lnTo>
                        <a:pt x="716133" y="373525"/>
                      </a:lnTo>
                      <a:lnTo>
                        <a:pt x="717167" y="372910"/>
                      </a:lnTo>
                      <a:lnTo>
                        <a:pt x="717167" y="381785"/>
                      </a:lnTo>
                      <a:lnTo>
                        <a:pt x="722706" y="378509"/>
                      </a:lnTo>
                      <a:lnTo>
                        <a:pt x="901446" y="482940"/>
                      </a:lnTo>
                      <a:lnTo>
                        <a:pt x="902473" y="482329"/>
                      </a:lnTo>
                      <a:lnTo>
                        <a:pt x="902473" y="491197"/>
                      </a:lnTo>
                      <a:lnTo>
                        <a:pt x="907986" y="487930"/>
                      </a:lnTo>
                      <a:lnTo>
                        <a:pt x="1086723" y="592460"/>
                      </a:lnTo>
                      <a:lnTo>
                        <a:pt x="1087748" y="591851"/>
                      </a:lnTo>
                      <a:lnTo>
                        <a:pt x="1087748" y="600722"/>
                      </a:lnTo>
                      <a:lnTo>
                        <a:pt x="1093282" y="597449"/>
                      </a:lnTo>
                      <a:lnTo>
                        <a:pt x="1272030" y="701885"/>
                      </a:lnTo>
                      <a:lnTo>
                        <a:pt x="1273049" y="701279"/>
                      </a:lnTo>
                      <a:lnTo>
                        <a:pt x="1273049" y="710167"/>
                      </a:lnTo>
                      <a:lnTo>
                        <a:pt x="1278575" y="706892"/>
                      </a:lnTo>
                      <a:lnTo>
                        <a:pt x="1369265" y="759957"/>
                      </a:lnTo>
                      <a:lnTo>
                        <a:pt x="1370305" y="759339"/>
                      </a:lnTo>
                      <a:lnTo>
                        <a:pt x="1370305" y="851741"/>
                      </a:lnTo>
                      <a:lnTo>
                        <a:pt x="1290495" y="899181"/>
                      </a:lnTo>
                      <a:lnTo>
                        <a:pt x="1290495" y="900548"/>
                      </a:lnTo>
                      <a:lnTo>
                        <a:pt x="1199549" y="847491"/>
                      </a:lnTo>
                      <a:lnTo>
                        <a:pt x="1199549" y="837407"/>
                      </a:lnTo>
                      <a:lnTo>
                        <a:pt x="1193135" y="841223"/>
                      </a:lnTo>
                      <a:lnTo>
                        <a:pt x="1193135" y="842574"/>
                      </a:lnTo>
                      <a:lnTo>
                        <a:pt x="1014256" y="737960"/>
                      </a:lnTo>
                      <a:lnTo>
                        <a:pt x="1014256" y="727885"/>
                      </a:lnTo>
                      <a:lnTo>
                        <a:pt x="1007843" y="731692"/>
                      </a:lnTo>
                      <a:lnTo>
                        <a:pt x="1007843" y="733047"/>
                      </a:lnTo>
                      <a:lnTo>
                        <a:pt x="828964" y="628534"/>
                      </a:lnTo>
                      <a:lnTo>
                        <a:pt x="828964" y="618463"/>
                      </a:lnTo>
                      <a:lnTo>
                        <a:pt x="822559" y="622274"/>
                      </a:lnTo>
                      <a:lnTo>
                        <a:pt x="822559" y="623628"/>
                      </a:lnTo>
                      <a:lnTo>
                        <a:pt x="643679" y="519015"/>
                      </a:lnTo>
                      <a:lnTo>
                        <a:pt x="643679" y="508940"/>
                      </a:lnTo>
                      <a:lnTo>
                        <a:pt x="637262" y="512750"/>
                      </a:lnTo>
                      <a:lnTo>
                        <a:pt x="637262" y="514118"/>
                      </a:lnTo>
                      <a:lnTo>
                        <a:pt x="458383" y="409605"/>
                      </a:lnTo>
                      <a:lnTo>
                        <a:pt x="458383" y="399529"/>
                      </a:lnTo>
                      <a:lnTo>
                        <a:pt x="451980" y="403338"/>
                      </a:lnTo>
                      <a:lnTo>
                        <a:pt x="451980" y="404702"/>
                      </a:lnTo>
                      <a:lnTo>
                        <a:pt x="273101" y="300189"/>
                      </a:lnTo>
                      <a:lnTo>
                        <a:pt x="273101" y="290101"/>
                      </a:lnTo>
                      <a:lnTo>
                        <a:pt x="266685" y="293918"/>
                      </a:lnTo>
                      <a:lnTo>
                        <a:pt x="266685" y="295278"/>
                      </a:lnTo>
                      <a:lnTo>
                        <a:pt x="87806" y="190665"/>
                      </a:lnTo>
                      <a:lnTo>
                        <a:pt x="87806" y="182901"/>
                      </a:lnTo>
                      <a:lnTo>
                        <a:pt x="81786" y="186482"/>
                      </a:lnTo>
                      <a:lnTo>
                        <a:pt x="81786" y="187852"/>
                      </a:lnTo>
                      <a:lnTo>
                        <a:pt x="1042" y="140601"/>
                      </a:lnTo>
                      <a:lnTo>
                        <a:pt x="1042" y="48200"/>
                      </a:lnTo>
                      <a:lnTo>
                        <a:pt x="80739" y="94839"/>
                      </a:lnTo>
                      <a:lnTo>
                        <a:pt x="80739" y="94703"/>
                      </a:lnTo>
                      <a:lnTo>
                        <a:pt x="80742" y="94702"/>
                      </a:lnTo>
                      <a:lnTo>
                        <a:pt x="0" y="47451"/>
                      </a:lnTo>
                      <a:close/>
                    </a:path>
                  </a:pathLst>
                </a:custGeom>
                <a:solidFill>
                  <a:srgbClr val="4454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grpSp>
              <p:nvGrpSpPr>
                <p:cNvPr id="4272" name="Group 4271">
                  <a:extLst>
                    <a:ext uri="{FF2B5EF4-FFF2-40B4-BE49-F238E27FC236}">
                      <a16:creationId xmlns:a16="http://schemas.microsoft.com/office/drawing/2014/main" id="{CF6E4E82-71D2-0F8B-7ECF-F88971DA53C2}"/>
                    </a:ext>
                  </a:extLst>
                </p:cNvPr>
                <p:cNvGrpSpPr/>
                <p:nvPr/>
              </p:nvGrpSpPr>
              <p:grpSpPr>
                <a:xfrm>
                  <a:off x="8403374" y="1410388"/>
                  <a:ext cx="1370306" cy="899793"/>
                  <a:chOff x="9224544" y="1410388"/>
                  <a:chExt cx="1370306" cy="899793"/>
                </a:xfrm>
              </p:grpSpPr>
              <p:sp>
                <p:nvSpPr>
                  <p:cNvPr id="4271" name="Freeform: Shape 4270">
                    <a:extLst>
                      <a:ext uri="{FF2B5EF4-FFF2-40B4-BE49-F238E27FC236}">
                        <a16:creationId xmlns:a16="http://schemas.microsoft.com/office/drawing/2014/main" id="{A7BF30D9-AACD-37EA-8BB8-1A3F063E1228}"/>
                      </a:ext>
                    </a:extLst>
                  </p:cNvPr>
                  <p:cNvSpPr/>
                  <p:nvPr/>
                </p:nvSpPr>
                <p:spPr>
                  <a:xfrm>
                    <a:off x="9224544" y="1410388"/>
                    <a:ext cx="1369424" cy="807402"/>
                  </a:xfrm>
                  <a:custGeom>
                    <a:avLst/>
                    <a:gdLst>
                      <a:gd name="connsiteX0" fmla="*/ 1278575 w 1369424"/>
                      <a:gd name="connsiteY0" fmla="*/ 706892 h 807402"/>
                      <a:gd name="connsiteX1" fmla="*/ 1369424 w 1369424"/>
                      <a:gd name="connsiteY1" fmla="*/ 760051 h 807402"/>
                      <a:gd name="connsiteX2" fmla="*/ 1289457 w 1369424"/>
                      <a:gd name="connsiteY2" fmla="*/ 807402 h 807402"/>
                      <a:gd name="connsiteX3" fmla="*/ 1198511 w 1369424"/>
                      <a:gd name="connsiteY3" fmla="*/ 754344 h 807402"/>
                      <a:gd name="connsiteX4" fmla="*/ 1093282 w 1369424"/>
                      <a:gd name="connsiteY4" fmla="*/ 597449 h 807402"/>
                      <a:gd name="connsiteX5" fmla="*/ 1272161 w 1369424"/>
                      <a:gd name="connsiteY5" fmla="*/ 701962 h 807402"/>
                      <a:gd name="connsiteX6" fmla="*/ 1192098 w 1369424"/>
                      <a:gd name="connsiteY6" fmla="*/ 749414 h 807402"/>
                      <a:gd name="connsiteX7" fmla="*/ 1013219 w 1369424"/>
                      <a:gd name="connsiteY7" fmla="*/ 644800 h 807402"/>
                      <a:gd name="connsiteX8" fmla="*/ 907986 w 1369424"/>
                      <a:gd name="connsiteY8" fmla="*/ 487930 h 807402"/>
                      <a:gd name="connsiteX9" fmla="*/ 1086865 w 1369424"/>
                      <a:gd name="connsiteY9" fmla="*/ 592543 h 807402"/>
                      <a:gd name="connsiteX10" fmla="*/ 1006802 w 1369424"/>
                      <a:gd name="connsiteY10" fmla="*/ 639895 h 807402"/>
                      <a:gd name="connsiteX11" fmla="*/ 827923 w 1369424"/>
                      <a:gd name="connsiteY11" fmla="*/ 535382 h 807402"/>
                      <a:gd name="connsiteX12" fmla="*/ 722706 w 1369424"/>
                      <a:gd name="connsiteY12" fmla="*/ 378509 h 807402"/>
                      <a:gd name="connsiteX13" fmla="*/ 901586 w 1369424"/>
                      <a:gd name="connsiteY13" fmla="*/ 483022 h 807402"/>
                      <a:gd name="connsiteX14" fmla="*/ 821522 w 1369424"/>
                      <a:gd name="connsiteY14" fmla="*/ 530473 h 807402"/>
                      <a:gd name="connsiteX15" fmla="*/ 642642 w 1369424"/>
                      <a:gd name="connsiteY15" fmla="*/ 425860 h 807402"/>
                      <a:gd name="connsiteX16" fmla="*/ 537406 w 1369424"/>
                      <a:gd name="connsiteY16" fmla="*/ 269001 h 807402"/>
                      <a:gd name="connsiteX17" fmla="*/ 716285 w 1369424"/>
                      <a:gd name="connsiteY17" fmla="*/ 373614 h 807402"/>
                      <a:gd name="connsiteX18" fmla="*/ 636222 w 1369424"/>
                      <a:gd name="connsiteY18" fmla="*/ 421066 h 807402"/>
                      <a:gd name="connsiteX19" fmla="*/ 457343 w 1369424"/>
                      <a:gd name="connsiteY19" fmla="*/ 316453 h 807402"/>
                      <a:gd name="connsiteX20" fmla="*/ 352023 w 1369424"/>
                      <a:gd name="connsiteY20" fmla="*/ 159576 h 807402"/>
                      <a:gd name="connsiteX21" fmla="*/ 530999 w 1369424"/>
                      <a:gd name="connsiteY21" fmla="*/ 264089 h 807402"/>
                      <a:gd name="connsiteX22" fmla="*/ 450936 w 1369424"/>
                      <a:gd name="connsiteY22" fmla="*/ 311541 h 807402"/>
                      <a:gd name="connsiteX23" fmla="*/ 272057 w 1369424"/>
                      <a:gd name="connsiteY23" fmla="*/ 207028 h 807402"/>
                      <a:gd name="connsiteX24" fmla="*/ 166728 w 1369424"/>
                      <a:gd name="connsiteY24" fmla="*/ 50158 h 807402"/>
                      <a:gd name="connsiteX25" fmla="*/ 345704 w 1369424"/>
                      <a:gd name="connsiteY25" fmla="*/ 154671 h 807402"/>
                      <a:gd name="connsiteX26" fmla="*/ 265641 w 1369424"/>
                      <a:gd name="connsiteY26" fmla="*/ 202123 h 807402"/>
                      <a:gd name="connsiteX27" fmla="*/ 86762 w 1369424"/>
                      <a:gd name="connsiteY27" fmla="*/ 97509 h 807402"/>
                      <a:gd name="connsiteX28" fmla="*/ 79967 w 1369424"/>
                      <a:gd name="connsiteY28" fmla="*/ 0 h 807402"/>
                      <a:gd name="connsiteX29" fmla="*/ 160808 w 1369424"/>
                      <a:gd name="connsiteY29" fmla="*/ 47252 h 807402"/>
                      <a:gd name="connsiteX30" fmla="*/ 80744 w 1369424"/>
                      <a:gd name="connsiteY30" fmla="*/ 94703 h 807402"/>
                      <a:gd name="connsiteX31" fmla="*/ 0 w 1369424"/>
                      <a:gd name="connsiteY31" fmla="*/ 47451 h 807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369424" h="807402">
                        <a:moveTo>
                          <a:pt x="1278575" y="706892"/>
                        </a:moveTo>
                        <a:lnTo>
                          <a:pt x="1369424" y="760051"/>
                        </a:lnTo>
                        <a:lnTo>
                          <a:pt x="1289457" y="807402"/>
                        </a:lnTo>
                        <a:lnTo>
                          <a:pt x="1198511" y="754344"/>
                        </a:lnTo>
                        <a:close/>
                        <a:moveTo>
                          <a:pt x="1093282" y="597449"/>
                        </a:moveTo>
                        <a:lnTo>
                          <a:pt x="1272161" y="701962"/>
                        </a:lnTo>
                        <a:lnTo>
                          <a:pt x="1192098" y="749414"/>
                        </a:lnTo>
                        <a:lnTo>
                          <a:pt x="1013219" y="644800"/>
                        </a:lnTo>
                        <a:close/>
                        <a:moveTo>
                          <a:pt x="907986" y="487930"/>
                        </a:moveTo>
                        <a:lnTo>
                          <a:pt x="1086865" y="592543"/>
                        </a:lnTo>
                        <a:lnTo>
                          <a:pt x="1006802" y="639895"/>
                        </a:lnTo>
                        <a:lnTo>
                          <a:pt x="827923" y="535382"/>
                        </a:lnTo>
                        <a:close/>
                        <a:moveTo>
                          <a:pt x="722706" y="378509"/>
                        </a:moveTo>
                        <a:lnTo>
                          <a:pt x="901586" y="483022"/>
                        </a:lnTo>
                        <a:lnTo>
                          <a:pt x="821522" y="530473"/>
                        </a:lnTo>
                        <a:lnTo>
                          <a:pt x="642642" y="425860"/>
                        </a:lnTo>
                        <a:close/>
                        <a:moveTo>
                          <a:pt x="537406" y="269001"/>
                        </a:moveTo>
                        <a:lnTo>
                          <a:pt x="716285" y="373614"/>
                        </a:lnTo>
                        <a:lnTo>
                          <a:pt x="636222" y="421066"/>
                        </a:lnTo>
                        <a:lnTo>
                          <a:pt x="457343" y="316453"/>
                        </a:lnTo>
                        <a:close/>
                        <a:moveTo>
                          <a:pt x="352023" y="159576"/>
                        </a:moveTo>
                        <a:lnTo>
                          <a:pt x="530999" y="264089"/>
                        </a:lnTo>
                        <a:lnTo>
                          <a:pt x="450936" y="311541"/>
                        </a:lnTo>
                        <a:lnTo>
                          <a:pt x="272057" y="207028"/>
                        </a:lnTo>
                        <a:close/>
                        <a:moveTo>
                          <a:pt x="166728" y="50158"/>
                        </a:moveTo>
                        <a:lnTo>
                          <a:pt x="345704" y="154671"/>
                        </a:lnTo>
                        <a:lnTo>
                          <a:pt x="265641" y="202123"/>
                        </a:lnTo>
                        <a:lnTo>
                          <a:pt x="86762" y="97509"/>
                        </a:lnTo>
                        <a:close/>
                        <a:moveTo>
                          <a:pt x="79967" y="0"/>
                        </a:moveTo>
                        <a:lnTo>
                          <a:pt x="160808" y="47252"/>
                        </a:lnTo>
                        <a:lnTo>
                          <a:pt x="80744" y="94703"/>
                        </a:lnTo>
                        <a:lnTo>
                          <a:pt x="0" y="47451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40000"/>
                      <a:lumOff val="6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4268" name="Freeform: Shape 4267">
                    <a:extLst>
                      <a:ext uri="{FF2B5EF4-FFF2-40B4-BE49-F238E27FC236}">
                        <a16:creationId xmlns:a16="http://schemas.microsoft.com/office/drawing/2014/main" id="{BEF86344-61DB-B6FA-90D6-5DE89590EB3D}"/>
                      </a:ext>
                    </a:extLst>
                  </p:cNvPr>
                  <p:cNvSpPr/>
                  <p:nvPr/>
                </p:nvSpPr>
                <p:spPr>
                  <a:xfrm>
                    <a:off x="10514010" y="2169728"/>
                    <a:ext cx="80840" cy="140453"/>
                  </a:xfrm>
                  <a:custGeom>
                    <a:avLst/>
                    <a:gdLst>
                      <a:gd name="connsiteX0" fmla="*/ 79248 w 79248"/>
                      <a:gd name="connsiteY0" fmla="*/ 87916 h 133635"/>
                      <a:gd name="connsiteX1" fmla="*/ 0 w 79248"/>
                      <a:gd name="connsiteY1" fmla="*/ 133636 h 133635"/>
                      <a:gd name="connsiteX2" fmla="*/ 0 w 79248"/>
                      <a:gd name="connsiteY2" fmla="*/ 45720 h 133635"/>
                      <a:gd name="connsiteX3" fmla="*/ 79248 w 79248"/>
                      <a:gd name="connsiteY3" fmla="*/ 0 h 133635"/>
                      <a:gd name="connsiteX4" fmla="*/ 79248 w 79248"/>
                      <a:gd name="connsiteY4" fmla="*/ 87916 h 133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48" h="133635">
                        <a:moveTo>
                          <a:pt x="79248" y="87916"/>
                        </a:moveTo>
                        <a:lnTo>
                          <a:pt x="0" y="133636"/>
                        </a:lnTo>
                        <a:lnTo>
                          <a:pt x="0" y="45720"/>
                        </a:lnTo>
                        <a:lnTo>
                          <a:pt x="79248" y="0"/>
                        </a:lnTo>
                        <a:lnTo>
                          <a:pt x="79248" y="87916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75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</p:grpSp>
          <p:grpSp>
            <p:nvGrpSpPr>
              <p:cNvPr id="4328" name="Group 4327">
                <a:extLst>
                  <a:ext uri="{FF2B5EF4-FFF2-40B4-BE49-F238E27FC236}">
                    <a16:creationId xmlns:a16="http://schemas.microsoft.com/office/drawing/2014/main" id="{11297178-F5CC-0444-5D4C-06B095A19E15}"/>
                  </a:ext>
                </a:extLst>
              </p:cNvPr>
              <p:cNvGrpSpPr/>
              <p:nvPr/>
            </p:nvGrpSpPr>
            <p:grpSpPr>
              <a:xfrm>
                <a:off x="6705294" y="1304382"/>
                <a:ext cx="1371582" cy="901908"/>
                <a:chOff x="9009074" y="1352265"/>
                <a:chExt cx="1371582" cy="901908"/>
              </a:xfrm>
            </p:grpSpPr>
            <p:sp>
              <p:nvSpPr>
                <p:cNvPr id="4325" name="Freeform: Shape 4324">
                  <a:extLst>
                    <a:ext uri="{FF2B5EF4-FFF2-40B4-BE49-F238E27FC236}">
                      <a16:creationId xmlns:a16="http://schemas.microsoft.com/office/drawing/2014/main" id="{CD912CC6-BA4B-4A17-A2C6-3CBC0E252F9E}"/>
                    </a:ext>
                  </a:extLst>
                </p:cNvPr>
                <p:cNvSpPr/>
                <p:nvPr/>
              </p:nvSpPr>
              <p:spPr>
                <a:xfrm>
                  <a:off x="9009074" y="1352265"/>
                  <a:ext cx="1371582" cy="901908"/>
                </a:xfrm>
                <a:custGeom>
                  <a:avLst/>
                  <a:gdLst>
                    <a:gd name="connsiteX0" fmla="*/ 1182744 w 1371582"/>
                    <a:gd name="connsiteY0" fmla="*/ 745700 h 901908"/>
                    <a:gd name="connsiteX1" fmla="*/ 1182621 w 1371582"/>
                    <a:gd name="connsiteY1" fmla="*/ 745773 h 901908"/>
                    <a:gd name="connsiteX2" fmla="*/ 1290741 w 1371582"/>
                    <a:gd name="connsiteY2" fmla="*/ 808910 h 901908"/>
                    <a:gd name="connsiteX3" fmla="*/ 1290741 w 1371582"/>
                    <a:gd name="connsiteY3" fmla="*/ 808765 h 901908"/>
                    <a:gd name="connsiteX4" fmla="*/ 1297360 w 1371582"/>
                    <a:gd name="connsiteY4" fmla="*/ 804822 h 901908"/>
                    <a:gd name="connsiteX5" fmla="*/ 1290729 w 1371582"/>
                    <a:gd name="connsiteY5" fmla="*/ 808757 h 901908"/>
                    <a:gd name="connsiteX6" fmla="*/ 997387 w 1371582"/>
                    <a:gd name="connsiteY6" fmla="*/ 636224 h 901908"/>
                    <a:gd name="connsiteX7" fmla="*/ 997283 w 1371582"/>
                    <a:gd name="connsiteY7" fmla="*/ 636286 h 901908"/>
                    <a:gd name="connsiteX8" fmla="*/ 1105347 w 1371582"/>
                    <a:gd name="connsiteY8" fmla="*/ 699484 h 901908"/>
                    <a:gd name="connsiteX9" fmla="*/ 1105347 w 1371582"/>
                    <a:gd name="connsiteY9" fmla="*/ 699349 h 901908"/>
                    <a:gd name="connsiteX10" fmla="*/ 1105356 w 1371582"/>
                    <a:gd name="connsiteY10" fmla="*/ 699344 h 901908"/>
                    <a:gd name="connsiteX11" fmla="*/ 1105336 w 1371582"/>
                    <a:gd name="connsiteY11" fmla="*/ 699356 h 901908"/>
                    <a:gd name="connsiteX12" fmla="*/ 812128 w 1371582"/>
                    <a:gd name="connsiteY12" fmla="*/ 526780 h 901908"/>
                    <a:gd name="connsiteX13" fmla="*/ 812007 w 1371582"/>
                    <a:gd name="connsiteY13" fmla="*/ 526853 h 901908"/>
                    <a:gd name="connsiteX14" fmla="*/ 920050 w 1371582"/>
                    <a:gd name="connsiteY14" fmla="*/ 589978 h 901908"/>
                    <a:gd name="connsiteX15" fmla="*/ 920050 w 1371582"/>
                    <a:gd name="connsiteY15" fmla="*/ 589833 h 901908"/>
                    <a:gd name="connsiteX16" fmla="*/ 930887 w 1371582"/>
                    <a:gd name="connsiteY16" fmla="*/ 583399 h 901908"/>
                    <a:gd name="connsiteX17" fmla="*/ 920038 w 1371582"/>
                    <a:gd name="connsiteY17" fmla="*/ 589829 h 901908"/>
                    <a:gd name="connsiteX18" fmla="*/ 626881 w 1371582"/>
                    <a:gd name="connsiteY18" fmla="*/ 417330 h 901908"/>
                    <a:gd name="connsiteX19" fmla="*/ 626759 w 1371582"/>
                    <a:gd name="connsiteY19" fmla="*/ 417403 h 901908"/>
                    <a:gd name="connsiteX20" fmla="*/ 734748 w 1371582"/>
                    <a:gd name="connsiteY20" fmla="*/ 480558 h 901908"/>
                    <a:gd name="connsiteX21" fmla="*/ 734748 w 1371582"/>
                    <a:gd name="connsiteY21" fmla="*/ 480415 h 901908"/>
                    <a:gd name="connsiteX22" fmla="*/ 740701 w 1371582"/>
                    <a:gd name="connsiteY22" fmla="*/ 476874 h 901908"/>
                    <a:gd name="connsiteX23" fmla="*/ 734738 w 1371582"/>
                    <a:gd name="connsiteY23" fmla="*/ 480408 h 901908"/>
                    <a:gd name="connsiteX24" fmla="*/ 441537 w 1371582"/>
                    <a:gd name="connsiteY24" fmla="*/ 307847 h 901908"/>
                    <a:gd name="connsiteX25" fmla="*/ 441415 w 1371582"/>
                    <a:gd name="connsiteY25" fmla="*/ 307919 h 901908"/>
                    <a:gd name="connsiteX26" fmla="*/ 549455 w 1371582"/>
                    <a:gd name="connsiteY26" fmla="*/ 371044 h 901908"/>
                    <a:gd name="connsiteX27" fmla="*/ 549455 w 1371582"/>
                    <a:gd name="connsiteY27" fmla="*/ 370898 h 901908"/>
                    <a:gd name="connsiteX28" fmla="*/ 554028 w 1371582"/>
                    <a:gd name="connsiteY28" fmla="*/ 368183 h 901908"/>
                    <a:gd name="connsiteX29" fmla="*/ 549444 w 1371582"/>
                    <a:gd name="connsiteY29" fmla="*/ 370894 h 901908"/>
                    <a:gd name="connsiteX30" fmla="*/ 256196 w 1371582"/>
                    <a:gd name="connsiteY30" fmla="*/ 198402 h 901908"/>
                    <a:gd name="connsiteX31" fmla="*/ 256074 w 1371582"/>
                    <a:gd name="connsiteY31" fmla="*/ 198475 h 901908"/>
                    <a:gd name="connsiteX32" fmla="*/ 364161 w 1371582"/>
                    <a:gd name="connsiteY32" fmla="*/ 261627 h 901908"/>
                    <a:gd name="connsiteX33" fmla="*/ 364161 w 1371582"/>
                    <a:gd name="connsiteY33" fmla="*/ 261480 h 901908"/>
                    <a:gd name="connsiteX34" fmla="*/ 368324 w 1371582"/>
                    <a:gd name="connsiteY34" fmla="*/ 259003 h 901908"/>
                    <a:gd name="connsiteX35" fmla="*/ 364150 w 1371582"/>
                    <a:gd name="connsiteY35" fmla="*/ 261477 h 901908"/>
                    <a:gd name="connsiteX36" fmla="*/ 79967 w 1371582"/>
                    <a:gd name="connsiteY36" fmla="*/ 0 h 901908"/>
                    <a:gd name="connsiteX37" fmla="*/ 258689 w 1371582"/>
                    <a:gd name="connsiteY37" fmla="*/ 104521 h 901908"/>
                    <a:gd name="connsiteX38" fmla="*/ 259716 w 1371582"/>
                    <a:gd name="connsiteY38" fmla="*/ 103909 h 901908"/>
                    <a:gd name="connsiteX39" fmla="*/ 259716 w 1371582"/>
                    <a:gd name="connsiteY39" fmla="*/ 112789 h 901908"/>
                    <a:gd name="connsiteX40" fmla="*/ 265238 w 1371582"/>
                    <a:gd name="connsiteY40" fmla="*/ 109512 h 901908"/>
                    <a:gd name="connsiteX41" fmla="*/ 444069 w 1371582"/>
                    <a:gd name="connsiteY41" fmla="*/ 213940 h 901908"/>
                    <a:gd name="connsiteX42" fmla="*/ 445098 w 1371582"/>
                    <a:gd name="connsiteY42" fmla="*/ 213328 h 901908"/>
                    <a:gd name="connsiteX43" fmla="*/ 445098 w 1371582"/>
                    <a:gd name="connsiteY43" fmla="*/ 222153 h 901908"/>
                    <a:gd name="connsiteX44" fmla="*/ 450532 w 1371582"/>
                    <a:gd name="connsiteY44" fmla="*/ 218929 h 901908"/>
                    <a:gd name="connsiteX45" fmla="*/ 629363 w 1371582"/>
                    <a:gd name="connsiteY45" fmla="*/ 323457 h 901908"/>
                    <a:gd name="connsiteX46" fmla="*/ 630392 w 1371582"/>
                    <a:gd name="connsiteY46" fmla="*/ 322846 h 901908"/>
                    <a:gd name="connsiteX47" fmla="*/ 630392 w 1371582"/>
                    <a:gd name="connsiteY47" fmla="*/ 331713 h 901908"/>
                    <a:gd name="connsiteX48" fmla="*/ 635922 w 1371582"/>
                    <a:gd name="connsiteY48" fmla="*/ 328443 h 901908"/>
                    <a:gd name="connsiteX49" fmla="*/ 814659 w 1371582"/>
                    <a:gd name="connsiteY49" fmla="*/ 432873 h 901908"/>
                    <a:gd name="connsiteX50" fmla="*/ 815685 w 1371582"/>
                    <a:gd name="connsiteY50" fmla="*/ 432263 h 901908"/>
                    <a:gd name="connsiteX51" fmla="*/ 815685 w 1371582"/>
                    <a:gd name="connsiteY51" fmla="*/ 441146 h 901908"/>
                    <a:gd name="connsiteX52" fmla="*/ 821223 w 1371582"/>
                    <a:gd name="connsiteY52" fmla="*/ 437864 h 901908"/>
                    <a:gd name="connsiteX53" fmla="*/ 1000042 w 1371582"/>
                    <a:gd name="connsiteY53" fmla="*/ 542342 h 901908"/>
                    <a:gd name="connsiteX54" fmla="*/ 1000988 w 1371582"/>
                    <a:gd name="connsiteY54" fmla="*/ 541781 h 901908"/>
                    <a:gd name="connsiteX55" fmla="*/ 1000988 w 1371582"/>
                    <a:gd name="connsiteY55" fmla="*/ 550570 h 901908"/>
                    <a:gd name="connsiteX56" fmla="*/ 1006520 w 1371582"/>
                    <a:gd name="connsiteY56" fmla="*/ 547291 h 901908"/>
                    <a:gd name="connsiteX57" fmla="*/ 1185247 w 1371582"/>
                    <a:gd name="connsiteY57" fmla="*/ 651815 h 901908"/>
                    <a:gd name="connsiteX58" fmla="*/ 1186285 w 1371582"/>
                    <a:gd name="connsiteY58" fmla="*/ 651198 h 901908"/>
                    <a:gd name="connsiteX59" fmla="*/ 1186285 w 1371582"/>
                    <a:gd name="connsiteY59" fmla="*/ 660071 h 901908"/>
                    <a:gd name="connsiteX60" fmla="*/ 1191816 w 1371582"/>
                    <a:gd name="connsiteY60" fmla="*/ 656793 h 901908"/>
                    <a:gd name="connsiteX61" fmla="*/ 1370555 w 1371582"/>
                    <a:gd name="connsiteY61" fmla="*/ 761225 h 901908"/>
                    <a:gd name="connsiteX62" fmla="*/ 1371582 w 1371582"/>
                    <a:gd name="connsiteY62" fmla="*/ 760613 h 901908"/>
                    <a:gd name="connsiteX63" fmla="*/ 1371582 w 1371582"/>
                    <a:gd name="connsiteY63" fmla="*/ 853013 h 901908"/>
                    <a:gd name="connsiteX64" fmla="*/ 1291766 w 1371582"/>
                    <a:gd name="connsiteY64" fmla="*/ 900555 h 901908"/>
                    <a:gd name="connsiteX65" fmla="*/ 1291766 w 1371582"/>
                    <a:gd name="connsiteY65" fmla="*/ 901908 h 901908"/>
                    <a:gd name="connsiteX66" fmla="*/ 1112789 w 1371582"/>
                    <a:gd name="connsiteY66" fmla="*/ 797295 h 901908"/>
                    <a:gd name="connsiteX67" fmla="*/ 1112789 w 1371582"/>
                    <a:gd name="connsiteY67" fmla="*/ 787231 h 901908"/>
                    <a:gd name="connsiteX68" fmla="*/ 1106381 w 1371582"/>
                    <a:gd name="connsiteY68" fmla="*/ 791035 h 901908"/>
                    <a:gd name="connsiteX69" fmla="*/ 1106381 w 1371582"/>
                    <a:gd name="connsiteY69" fmla="*/ 792389 h 901908"/>
                    <a:gd name="connsiteX70" fmla="*/ 927501 w 1371582"/>
                    <a:gd name="connsiteY70" fmla="*/ 687876 h 901908"/>
                    <a:gd name="connsiteX71" fmla="*/ 927501 w 1371582"/>
                    <a:gd name="connsiteY71" fmla="*/ 677800 h 901908"/>
                    <a:gd name="connsiteX72" fmla="*/ 921084 w 1371582"/>
                    <a:gd name="connsiteY72" fmla="*/ 681618 h 901908"/>
                    <a:gd name="connsiteX73" fmla="*/ 921084 w 1371582"/>
                    <a:gd name="connsiteY73" fmla="*/ 682983 h 901908"/>
                    <a:gd name="connsiteX74" fmla="*/ 742204 w 1371582"/>
                    <a:gd name="connsiteY74" fmla="*/ 578470 h 901908"/>
                    <a:gd name="connsiteX75" fmla="*/ 742204 w 1371582"/>
                    <a:gd name="connsiteY75" fmla="*/ 568381 h 901908"/>
                    <a:gd name="connsiteX76" fmla="*/ 735781 w 1371582"/>
                    <a:gd name="connsiteY76" fmla="*/ 572202 h 901908"/>
                    <a:gd name="connsiteX77" fmla="*/ 735781 w 1371582"/>
                    <a:gd name="connsiteY77" fmla="*/ 573562 h 901908"/>
                    <a:gd name="connsiteX78" fmla="*/ 556902 w 1371582"/>
                    <a:gd name="connsiteY78" fmla="*/ 468949 h 901908"/>
                    <a:gd name="connsiteX79" fmla="*/ 556902 w 1371582"/>
                    <a:gd name="connsiteY79" fmla="*/ 458877 h 901908"/>
                    <a:gd name="connsiteX80" fmla="*/ 550488 w 1371582"/>
                    <a:gd name="connsiteY80" fmla="*/ 462685 h 901908"/>
                    <a:gd name="connsiteX81" fmla="*/ 550488 w 1371582"/>
                    <a:gd name="connsiteY81" fmla="*/ 464048 h 901908"/>
                    <a:gd name="connsiteX82" fmla="*/ 371609 w 1371582"/>
                    <a:gd name="connsiteY82" fmla="*/ 359535 h 901908"/>
                    <a:gd name="connsiteX83" fmla="*/ 371609 w 1371582"/>
                    <a:gd name="connsiteY83" fmla="*/ 349449 h 901908"/>
                    <a:gd name="connsiteX84" fmla="*/ 365194 w 1371582"/>
                    <a:gd name="connsiteY84" fmla="*/ 353265 h 901908"/>
                    <a:gd name="connsiteX85" fmla="*/ 365194 w 1371582"/>
                    <a:gd name="connsiteY85" fmla="*/ 354631 h 901908"/>
                    <a:gd name="connsiteX86" fmla="*/ 186315 w 1371582"/>
                    <a:gd name="connsiteY86" fmla="*/ 250018 h 901908"/>
                    <a:gd name="connsiteX87" fmla="*/ 186315 w 1371582"/>
                    <a:gd name="connsiteY87" fmla="*/ 239940 h 901908"/>
                    <a:gd name="connsiteX88" fmla="*/ 179917 w 1371582"/>
                    <a:gd name="connsiteY88" fmla="*/ 243743 h 901908"/>
                    <a:gd name="connsiteX89" fmla="*/ 179917 w 1371582"/>
                    <a:gd name="connsiteY89" fmla="*/ 245117 h 901908"/>
                    <a:gd name="connsiteX90" fmla="*/ 1036 w 1371582"/>
                    <a:gd name="connsiteY90" fmla="*/ 140604 h 901908"/>
                    <a:gd name="connsiteX91" fmla="*/ 1036 w 1371582"/>
                    <a:gd name="connsiteY91" fmla="*/ 48203 h 901908"/>
                    <a:gd name="connsiteX92" fmla="*/ 178875 w 1371582"/>
                    <a:gd name="connsiteY92" fmla="*/ 152207 h 901908"/>
                    <a:gd name="connsiteX93" fmla="*/ 178875 w 1371582"/>
                    <a:gd name="connsiteY93" fmla="*/ 152062 h 901908"/>
                    <a:gd name="connsiteX94" fmla="*/ 0 w 1371582"/>
                    <a:gd name="connsiteY94" fmla="*/ 47452 h 901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1371582" h="901908">
                      <a:moveTo>
                        <a:pt x="1182744" y="745700"/>
                      </a:moveTo>
                      <a:lnTo>
                        <a:pt x="1182621" y="745773"/>
                      </a:lnTo>
                      <a:lnTo>
                        <a:pt x="1290741" y="808910"/>
                      </a:lnTo>
                      <a:lnTo>
                        <a:pt x="1290741" y="808765"/>
                      </a:lnTo>
                      <a:lnTo>
                        <a:pt x="1297360" y="804822"/>
                      </a:lnTo>
                      <a:lnTo>
                        <a:pt x="1290729" y="808757"/>
                      </a:lnTo>
                      <a:close/>
                      <a:moveTo>
                        <a:pt x="997387" y="636224"/>
                      </a:moveTo>
                      <a:lnTo>
                        <a:pt x="997283" y="636286"/>
                      </a:lnTo>
                      <a:lnTo>
                        <a:pt x="1105347" y="699484"/>
                      </a:lnTo>
                      <a:lnTo>
                        <a:pt x="1105347" y="699349"/>
                      </a:lnTo>
                      <a:lnTo>
                        <a:pt x="1105356" y="699344"/>
                      </a:lnTo>
                      <a:lnTo>
                        <a:pt x="1105336" y="699356"/>
                      </a:lnTo>
                      <a:close/>
                      <a:moveTo>
                        <a:pt x="812128" y="526780"/>
                      </a:moveTo>
                      <a:lnTo>
                        <a:pt x="812007" y="526853"/>
                      </a:lnTo>
                      <a:lnTo>
                        <a:pt x="920050" y="589978"/>
                      </a:lnTo>
                      <a:lnTo>
                        <a:pt x="920050" y="589833"/>
                      </a:lnTo>
                      <a:lnTo>
                        <a:pt x="930887" y="583399"/>
                      </a:lnTo>
                      <a:lnTo>
                        <a:pt x="920038" y="589829"/>
                      </a:lnTo>
                      <a:close/>
                      <a:moveTo>
                        <a:pt x="626881" y="417330"/>
                      </a:moveTo>
                      <a:lnTo>
                        <a:pt x="626759" y="417403"/>
                      </a:lnTo>
                      <a:lnTo>
                        <a:pt x="734748" y="480558"/>
                      </a:lnTo>
                      <a:lnTo>
                        <a:pt x="734748" y="480415"/>
                      </a:lnTo>
                      <a:lnTo>
                        <a:pt x="740701" y="476874"/>
                      </a:lnTo>
                      <a:lnTo>
                        <a:pt x="734738" y="480408"/>
                      </a:lnTo>
                      <a:close/>
                      <a:moveTo>
                        <a:pt x="441537" y="307847"/>
                      </a:moveTo>
                      <a:lnTo>
                        <a:pt x="441415" y="307919"/>
                      </a:lnTo>
                      <a:lnTo>
                        <a:pt x="549455" y="371044"/>
                      </a:lnTo>
                      <a:lnTo>
                        <a:pt x="549455" y="370898"/>
                      </a:lnTo>
                      <a:lnTo>
                        <a:pt x="554028" y="368183"/>
                      </a:lnTo>
                      <a:lnTo>
                        <a:pt x="549444" y="370894"/>
                      </a:lnTo>
                      <a:close/>
                      <a:moveTo>
                        <a:pt x="256196" y="198402"/>
                      </a:moveTo>
                      <a:lnTo>
                        <a:pt x="256074" y="198475"/>
                      </a:lnTo>
                      <a:lnTo>
                        <a:pt x="364161" y="261627"/>
                      </a:lnTo>
                      <a:lnTo>
                        <a:pt x="364161" y="261480"/>
                      </a:lnTo>
                      <a:lnTo>
                        <a:pt x="368324" y="259003"/>
                      </a:lnTo>
                      <a:lnTo>
                        <a:pt x="364150" y="261477"/>
                      </a:lnTo>
                      <a:close/>
                      <a:moveTo>
                        <a:pt x="79967" y="0"/>
                      </a:moveTo>
                      <a:lnTo>
                        <a:pt x="258689" y="104521"/>
                      </a:lnTo>
                      <a:lnTo>
                        <a:pt x="259716" y="103909"/>
                      </a:lnTo>
                      <a:lnTo>
                        <a:pt x="259716" y="112789"/>
                      </a:lnTo>
                      <a:lnTo>
                        <a:pt x="265238" y="109512"/>
                      </a:lnTo>
                      <a:lnTo>
                        <a:pt x="444069" y="213940"/>
                      </a:lnTo>
                      <a:lnTo>
                        <a:pt x="445098" y="213328"/>
                      </a:lnTo>
                      <a:lnTo>
                        <a:pt x="445098" y="222153"/>
                      </a:lnTo>
                      <a:lnTo>
                        <a:pt x="450532" y="218929"/>
                      </a:lnTo>
                      <a:lnTo>
                        <a:pt x="629363" y="323457"/>
                      </a:lnTo>
                      <a:lnTo>
                        <a:pt x="630392" y="322846"/>
                      </a:lnTo>
                      <a:lnTo>
                        <a:pt x="630392" y="331713"/>
                      </a:lnTo>
                      <a:lnTo>
                        <a:pt x="635922" y="328443"/>
                      </a:lnTo>
                      <a:lnTo>
                        <a:pt x="814659" y="432873"/>
                      </a:lnTo>
                      <a:lnTo>
                        <a:pt x="815685" y="432263"/>
                      </a:lnTo>
                      <a:lnTo>
                        <a:pt x="815685" y="441146"/>
                      </a:lnTo>
                      <a:lnTo>
                        <a:pt x="821223" y="437864"/>
                      </a:lnTo>
                      <a:lnTo>
                        <a:pt x="1000042" y="542342"/>
                      </a:lnTo>
                      <a:lnTo>
                        <a:pt x="1000988" y="541781"/>
                      </a:lnTo>
                      <a:lnTo>
                        <a:pt x="1000988" y="550570"/>
                      </a:lnTo>
                      <a:lnTo>
                        <a:pt x="1006520" y="547291"/>
                      </a:lnTo>
                      <a:lnTo>
                        <a:pt x="1185247" y="651815"/>
                      </a:lnTo>
                      <a:lnTo>
                        <a:pt x="1186285" y="651198"/>
                      </a:lnTo>
                      <a:lnTo>
                        <a:pt x="1186285" y="660071"/>
                      </a:lnTo>
                      <a:lnTo>
                        <a:pt x="1191816" y="656793"/>
                      </a:lnTo>
                      <a:lnTo>
                        <a:pt x="1370555" y="761225"/>
                      </a:lnTo>
                      <a:lnTo>
                        <a:pt x="1371582" y="760613"/>
                      </a:lnTo>
                      <a:lnTo>
                        <a:pt x="1371582" y="853013"/>
                      </a:lnTo>
                      <a:lnTo>
                        <a:pt x="1291766" y="900555"/>
                      </a:lnTo>
                      <a:lnTo>
                        <a:pt x="1291766" y="901908"/>
                      </a:lnTo>
                      <a:lnTo>
                        <a:pt x="1112789" y="797295"/>
                      </a:lnTo>
                      <a:lnTo>
                        <a:pt x="1112789" y="787231"/>
                      </a:lnTo>
                      <a:lnTo>
                        <a:pt x="1106381" y="791035"/>
                      </a:lnTo>
                      <a:lnTo>
                        <a:pt x="1106381" y="792389"/>
                      </a:lnTo>
                      <a:lnTo>
                        <a:pt x="927501" y="687876"/>
                      </a:lnTo>
                      <a:lnTo>
                        <a:pt x="927501" y="677800"/>
                      </a:lnTo>
                      <a:lnTo>
                        <a:pt x="921084" y="681618"/>
                      </a:lnTo>
                      <a:lnTo>
                        <a:pt x="921084" y="682983"/>
                      </a:lnTo>
                      <a:lnTo>
                        <a:pt x="742204" y="578470"/>
                      </a:lnTo>
                      <a:lnTo>
                        <a:pt x="742204" y="568381"/>
                      </a:lnTo>
                      <a:lnTo>
                        <a:pt x="735781" y="572202"/>
                      </a:lnTo>
                      <a:lnTo>
                        <a:pt x="735781" y="573562"/>
                      </a:lnTo>
                      <a:lnTo>
                        <a:pt x="556902" y="468949"/>
                      </a:lnTo>
                      <a:lnTo>
                        <a:pt x="556902" y="458877"/>
                      </a:lnTo>
                      <a:lnTo>
                        <a:pt x="550488" y="462685"/>
                      </a:lnTo>
                      <a:lnTo>
                        <a:pt x="550488" y="464048"/>
                      </a:lnTo>
                      <a:lnTo>
                        <a:pt x="371609" y="359535"/>
                      </a:lnTo>
                      <a:lnTo>
                        <a:pt x="371609" y="349449"/>
                      </a:lnTo>
                      <a:lnTo>
                        <a:pt x="365194" y="353265"/>
                      </a:lnTo>
                      <a:lnTo>
                        <a:pt x="365194" y="354631"/>
                      </a:lnTo>
                      <a:lnTo>
                        <a:pt x="186315" y="250018"/>
                      </a:lnTo>
                      <a:lnTo>
                        <a:pt x="186315" y="239940"/>
                      </a:lnTo>
                      <a:lnTo>
                        <a:pt x="179917" y="243743"/>
                      </a:lnTo>
                      <a:lnTo>
                        <a:pt x="179917" y="245117"/>
                      </a:lnTo>
                      <a:lnTo>
                        <a:pt x="1036" y="140604"/>
                      </a:lnTo>
                      <a:lnTo>
                        <a:pt x="1036" y="48203"/>
                      </a:lnTo>
                      <a:lnTo>
                        <a:pt x="178875" y="152207"/>
                      </a:lnTo>
                      <a:lnTo>
                        <a:pt x="178875" y="152062"/>
                      </a:lnTo>
                      <a:lnTo>
                        <a:pt x="0" y="47452"/>
                      </a:lnTo>
                      <a:close/>
                    </a:path>
                  </a:pathLst>
                </a:custGeom>
                <a:solidFill>
                  <a:srgbClr val="4454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grpSp>
              <p:nvGrpSpPr>
                <p:cNvPr id="4327" name="Group 4326">
                  <a:extLst>
                    <a:ext uri="{FF2B5EF4-FFF2-40B4-BE49-F238E27FC236}">
                      <a16:creationId xmlns:a16="http://schemas.microsoft.com/office/drawing/2014/main" id="{1891CF30-11A7-AB4C-F00A-2ECB7CB1D4D7}"/>
                    </a:ext>
                  </a:extLst>
                </p:cNvPr>
                <p:cNvGrpSpPr/>
                <p:nvPr/>
              </p:nvGrpSpPr>
              <p:grpSpPr>
                <a:xfrm>
                  <a:off x="9009074" y="1352637"/>
                  <a:ext cx="1371582" cy="901164"/>
                  <a:chOff x="5348762" y="1304124"/>
                  <a:chExt cx="1371582" cy="901164"/>
                </a:xfrm>
              </p:grpSpPr>
              <p:sp>
                <p:nvSpPr>
                  <p:cNvPr id="4326" name="Freeform: Shape 4325">
                    <a:extLst>
                      <a:ext uri="{FF2B5EF4-FFF2-40B4-BE49-F238E27FC236}">
                        <a16:creationId xmlns:a16="http://schemas.microsoft.com/office/drawing/2014/main" id="{7EE6E08A-AA32-19CB-054D-3A1E5AC7ABBA}"/>
                      </a:ext>
                    </a:extLst>
                  </p:cNvPr>
                  <p:cNvSpPr/>
                  <p:nvPr/>
                </p:nvSpPr>
                <p:spPr>
                  <a:xfrm>
                    <a:off x="5348762" y="1304124"/>
                    <a:ext cx="1370695" cy="808757"/>
                  </a:xfrm>
                  <a:custGeom>
                    <a:avLst/>
                    <a:gdLst>
                      <a:gd name="connsiteX0" fmla="*/ 1191816 w 1370695"/>
                      <a:gd name="connsiteY0" fmla="*/ 656793 h 808757"/>
                      <a:gd name="connsiteX1" fmla="*/ 1370695 w 1370695"/>
                      <a:gd name="connsiteY1" fmla="*/ 761306 h 808757"/>
                      <a:gd name="connsiteX2" fmla="*/ 1290730 w 1370695"/>
                      <a:gd name="connsiteY2" fmla="*/ 808757 h 808757"/>
                      <a:gd name="connsiteX3" fmla="*/ 1111752 w 1370695"/>
                      <a:gd name="connsiteY3" fmla="*/ 704244 h 808757"/>
                      <a:gd name="connsiteX4" fmla="*/ 1006520 w 1370695"/>
                      <a:gd name="connsiteY4" fmla="*/ 547291 h 808757"/>
                      <a:gd name="connsiteX5" fmla="*/ 1185399 w 1370695"/>
                      <a:gd name="connsiteY5" fmla="*/ 651904 h 808757"/>
                      <a:gd name="connsiteX6" fmla="*/ 1105336 w 1370695"/>
                      <a:gd name="connsiteY6" fmla="*/ 699356 h 808757"/>
                      <a:gd name="connsiteX7" fmla="*/ 926456 w 1370695"/>
                      <a:gd name="connsiteY7" fmla="*/ 594742 h 808757"/>
                      <a:gd name="connsiteX8" fmla="*/ 821223 w 1370695"/>
                      <a:gd name="connsiteY8" fmla="*/ 437864 h 808757"/>
                      <a:gd name="connsiteX9" fmla="*/ 1000102 w 1370695"/>
                      <a:gd name="connsiteY9" fmla="*/ 542377 h 808757"/>
                      <a:gd name="connsiteX10" fmla="*/ 920039 w 1370695"/>
                      <a:gd name="connsiteY10" fmla="*/ 589829 h 808757"/>
                      <a:gd name="connsiteX11" fmla="*/ 741159 w 1370695"/>
                      <a:gd name="connsiteY11" fmla="*/ 485315 h 808757"/>
                      <a:gd name="connsiteX12" fmla="*/ 635922 w 1370695"/>
                      <a:gd name="connsiteY12" fmla="*/ 328443 h 808757"/>
                      <a:gd name="connsiteX13" fmla="*/ 814801 w 1370695"/>
                      <a:gd name="connsiteY13" fmla="*/ 432956 h 808757"/>
                      <a:gd name="connsiteX14" fmla="*/ 734738 w 1370695"/>
                      <a:gd name="connsiteY14" fmla="*/ 480408 h 808757"/>
                      <a:gd name="connsiteX15" fmla="*/ 555858 w 1370695"/>
                      <a:gd name="connsiteY15" fmla="*/ 375794 h 808757"/>
                      <a:gd name="connsiteX16" fmla="*/ 450532 w 1370695"/>
                      <a:gd name="connsiteY16" fmla="*/ 218929 h 808757"/>
                      <a:gd name="connsiteX17" fmla="*/ 629508 w 1370695"/>
                      <a:gd name="connsiteY17" fmla="*/ 323542 h 808757"/>
                      <a:gd name="connsiteX18" fmla="*/ 549445 w 1370695"/>
                      <a:gd name="connsiteY18" fmla="*/ 370894 h 808757"/>
                      <a:gd name="connsiteX19" fmla="*/ 370565 w 1370695"/>
                      <a:gd name="connsiteY19" fmla="*/ 266380 h 808757"/>
                      <a:gd name="connsiteX20" fmla="*/ 265238 w 1370695"/>
                      <a:gd name="connsiteY20" fmla="*/ 109512 h 808757"/>
                      <a:gd name="connsiteX21" fmla="*/ 444214 w 1370695"/>
                      <a:gd name="connsiteY21" fmla="*/ 214025 h 808757"/>
                      <a:gd name="connsiteX22" fmla="*/ 364151 w 1370695"/>
                      <a:gd name="connsiteY22" fmla="*/ 261477 h 808757"/>
                      <a:gd name="connsiteX23" fmla="*/ 185271 w 1370695"/>
                      <a:gd name="connsiteY23" fmla="*/ 156963 h 808757"/>
                      <a:gd name="connsiteX24" fmla="*/ 79967 w 1370695"/>
                      <a:gd name="connsiteY24" fmla="*/ 0 h 808757"/>
                      <a:gd name="connsiteX25" fmla="*/ 258847 w 1370695"/>
                      <a:gd name="connsiteY25" fmla="*/ 104613 h 808757"/>
                      <a:gd name="connsiteX26" fmla="*/ 178880 w 1370695"/>
                      <a:gd name="connsiteY26" fmla="*/ 152065 h 808757"/>
                      <a:gd name="connsiteX27" fmla="*/ 0 w 1370695"/>
                      <a:gd name="connsiteY27" fmla="*/ 47452 h 808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370695" h="808757">
                        <a:moveTo>
                          <a:pt x="1191816" y="656793"/>
                        </a:moveTo>
                        <a:lnTo>
                          <a:pt x="1370695" y="761306"/>
                        </a:lnTo>
                        <a:lnTo>
                          <a:pt x="1290730" y="808757"/>
                        </a:lnTo>
                        <a:lnTo>
                          <a:pt x="1111752" y="704244"/>
                        </a:lnTo>
                        <a:close/>
                        <a:moveTo>
                          <a:pt x="1006520" y="547291"/>
                        </a:moveTo>
                        <a:lnTo>
                          <a:pt x="1185399" y="651904"/>
                        </a:lnTo>
                        <a:lnTo>
                          <a:pt x="1105336" y="699356"/>
                        </a:lnTo>
                        <a:lnTo>
                          <a:pt x="926456" y="594742"/>
                        </a:lnTo>
                        <a:close/>
                        <a:moveTo>
                          <a:pt x="821223" y="437864"/>
                        </a:moveTo>
                        <a:lnTo>
                          <a:pt x="1000102" y="542377"/>
                        </a:lnTo>
                        <a:lnTo>
                          <a:pt x="920039" y="589829"/>
                        </a:lnTo>
                        <a:lnTo>
                          <a:pt x="741159" y="485315"/>
                        </a:lnTo>
                        <a:close/>
                        <a:moveTo>
                          <a:pt x="635922" y="328443"/>
                        </a:moveTo>
                        <a:lnTo>
                          <a:pt x="814801" y="432956"/>
                        </a:lnTo>
                        <a:lnTo>
                          <a:pt x="734738" y="480408"/>
                        </a:lnTo>
                        <a:lnTo>
                          <a:pt x="555858" y="375794"/>
                        </a:lnTo>
                        <a:close/>
                        <a:moveTo>
                          <a:pt x="450532" y="218929"/>
                        </a:moveTo>
                        <a:lnTo>
                          <a:pt x="629508" y="323542"/>
                        </a:lnTo>
                        <a:lnTo>
                          <a:pt x="549445" y="370894"/>
                        </a:lnTo>
                        <a:lnTo>
                          <a:pt x="370565" y="266380"/>
                        </a:lnTo>
                        <a:close/>
                        <a:moveTo>
                          <a:pt x="265238" y="109512"/>
                        </a:moveTo>
                        <a:lnTo>
                          <a:pt x="444214" y="214025"/>
                        </a:lnTo>
                        <a:lnTo>
                          <a:pt x="364151" y="261477"/>
                        </a:lnTo>
                        <a:lnTo>
                          <a:pt x="185271" y="156963"/>
                        </a:lnTo>
                        <a:close/>
                        <a:moveTo>
                          <a:pt x="79967" y="0"/>
                        </a:moveTo>
                        <a:lnTo>
                          <a:pt x="258847" y="104613"/>
                        </a:lnTo>
                        <a:lnTo>
                          <a:pt x="178880" y="152065"/>
                        </a:lnTo>
                        <a:lnTo>
                          <a:pt x="0" y="47452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40000"/>
                      <a:lumOff val="6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4322" name="Freeform: Shape 4321">
                    <a:extLst>
                      <a:ext uri="{FF2B5EF4-FFF2-40B4-BE49-F238E27FC236}">
                        <a16:creationId xmlns:a16="http://schemas.microsoft.com/office/drawing/2014/main" id="{E4B7A389-52A1-4E53-8D23-E70B382FF7FE}"/>
                      </a:ext>
                    </a:extLst>
                  </p:cNvPr>
                  <p:cNvSpPr/>
                  <p:nvPr/>
                </p:nvSpPr>
                <p:spPr>
                  <a:xfrm>
                    <a:off x="6639503" y="2064737"/>
                    <a:ext cx="80841" cy="140551"/>
                  </a:xfrm>
                  <a:custGeom>
                    <a:avLst/>
                    <a:gdLst>
                      <a:gd name="connsiteX0" fmla="*/ 79248 w 79248"/>
                      <a:gd name="connsiteY0" fmla="*/ 87916 h 133730"/>
                      <a:gd name="connsiteX1" fmla="*/ 0 w 79248"/>
                      <a:gd name="connsiteY1" fmla="*/ 133731 h 133730"/>
                      <a:gd name="connsiteX2" fmla="*/ 0 w 79248"/>
                      <a:gd name="connsiteY2" fmla="*/ 45815 h 133730"/>
                      <a:gd name="connsiteX3" fmla="*/ 79248 w 79248"/>
                      <a:gd name="connsiteY3" fmla="*/ 0 h 133730"/>
                      <a:gd name="connsiteX4" fmla="*/ 79248 w 79248"/>
                      <a:gd name="connsiteY4" fmla="*/ 87916 h 133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48" h="133730">
                        <a:moveTo>
                          <a:pt x="79248" y="87916"/>
                        </a:moveTo>
                        <a:lnTo>
                          <a:pt x="0" y="133731"/>
                        </a:lnTo>
                        <a:lnTo>
                          <a:pt x="0" y="45815"/>
                        </a:lnTo>
                        <a:lnTo>
                          <a:pt x="79248" y="0"/>
                        </a:lnTo>
                        <a:lnTo>
                          <a:pt x="79248" y="87916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75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</p:grpSp>
          <p:grpSp>
            <p:nvGrpSpPr>
              <p:cNvPr id="4378" name="Group 4377">
                <a:extLst>
                  <a:ext uri="{FF2B5EF4-FFF2-40B4-BE49-F238E27FC236}">
                    <a16:creationId xmlns:a16="http://schemas.microsoft.com/office/drawing/2014/main" id="{6C294B8B-540A-6F8C-F7B3-CB63CCE6F340}"/>
                  </a:ext>
                </a:extLst>
              </p:cNvPr>
              <p:cNvGrpSpPr/>
              <p:nvPr/>
            </p:nvGrpSpPr>
            <p:grpSpPr>
              <a:xfrm>
                <a:off x="6705932" y="1199519"/>
                <a:ext cx="1370306" cy="900635"/>
                <a:chOff x="6705226" y="1199130"/>
                <a:chExt cx="1370306" cy="900635"/>
              </a:xfrm>
            </p:grpSpPr>
            <p:grpSp>
              <p:nvGrpSpPr>
                <p:cNvPr id="4377" name="Group 4376">
                  <a:extLst>
                    <a:ext uri="{FF2B5EF4-FFF2-40B4-BE49-F238E27FC236}">
                      <a16:creationId xmlns:a16="http://schemas.microsoft.com/office/drawing/2014/main" id="{FAD35AF6-81B6-EB45-51ED-167A1E0686FA}"/>
                    </a:ext>
                  </a:extLst>
                </p:cNvPr>
                <p:cNvGrpSpPr/>
                <p:nvPr/>
              </p:nvGrpSpPr>
              <p:grpSpPr>
                <a:xfrm>
                  <a:off x="6705226" y="1199130"/>
                  <a:ext cx="1370306" cy="900635"/>
                  <a:chOff x="6705226" y="1199130"/>
                  <a:chExt cx="1370306" cy="900635"/>
                </a:xfrm>
              </p:grpSpPr>
              <p:sp>
                <p:nvSpPr>
                  <p:cNvPr id="4374" name="Freeform: Shape 4373">
                    <a:extLst>
                      <a:ext uri="{FF2B5EF4-FFF2-40B4-BE49-F238E27FC236}">
                        <a16:creationId xmlns:a16="http://schemas.microsoft.com/office/drawing/2014/main" id="{D76A45E3-EA0D-7BE6-9BDA-EC6D10A48B89}"/>
                      </a:ext>
                    </a:extLst>
                  </p:cNvPr>
                  <p:cNvSpPr/>
                  <p:nvPr/>
                </p:nvSpPr>
                <p:spPr>
                  <a:xfrm>
                    <a:off x="6705227" y="1199130"/>
                    <a:ext cx="1370305" cy="900635"/>
                  </a:xfrm>
                  <a:custGeom>
                    <a:avLst/>
                    <a:gdLst>
                      <a:gd name="connsiteX0" fmla="*/ 1269481 w 1370305"/>
                      <a:gd name="connsiteY0" fmla="*/ 795791 h 900635"/>
                      <a:gd name="connsiteX1" fmla="*/ 1269345 w 1370305"/>
                      <a:gd name="connsiteY1" fmla="*/ 795872 h 900635"/>
                      <a:gd name="connsiteX2" fmla="*/ 1289465 w 1370305"/>
                      <a:gd name="connsiteY2" fmla="*/ 807632 h 900635"/>
                      <a:gd name="connsiteX3" fmla="*/ 1289465 w 1370305"/>
                      <a:gd name="connsiteY3" fmla="*/ 807491 h 900635"/>
                      <a:gd name="connsiteX4" fmla="*/ 1302211 w 1370305"/>
                      <a:gd name="connsiteY4" fmla="*/ 799900 h 900635"/>
                      <a:gd name="connsiteX5" fmla="*/ 1289457 w 1370305"/>
                      <a:gd name="connsiteY5" fmla="*/ 807467 h 900635"/>
                      <a:gd name="connsiteX6" fmla="*/ 1084242 w 1370305"/>
                      <a:gd name="connsiteY6" fmla="*/ 686334 h 900635"/>
                      <a:gd name="connsiteX7" fmla="*/ 1084116 w 1370305"/>
                      <a:gd name="connsiteY7" fmla="*/ 686409 h 900635"/>
                      <a:gd name="connsiteX8" fmla="*/ 1192112 w 1370305"/>
                      <a:gd name="connsiteY8" fmla="*/ 749568 h 900635"/>
                      <a:gd name="connsiteX9" fmla="*/ 1192112 w 1370305"/>
                      <a:gd name="connsiteY9" fmla="*/ 749420 h 900635"/>
                      <a:gd name="connsiteX10" fmla="*/ 1199114 w 1370305"/>
                      <a:gd name="connsiteY10" fmla="*/ 745254 h 900635"/>
                      <a:gd name="connsiteX11" fmla="*/ 1192098 w 1370305"/>
                      <a:gd name="connsiteY11" fmla="*/ 749412 h 900635"/>
                      <a:gd name="connsiteX12" fmla="*/ 898903 w 1370305"/>
                      <a:gd name="connsiteY12" fmla="*/ 576857 h 900635"/>
                      <a:gd name="connsiteX13" fmla="*/ 898780 w 1370305"/>
                      <a:gd name="connsiteY13" fmla="*/ 576930 h 900635"/>
                      <a:gd name="connsiteX14" fmla="*/ 1006811 w 1370305"/>
                      <a:gd name="connsiteY14" fmla="*/ 640049 h 900635"/>
                      <a:gd name="connsiteX15" fmla="*/ 1006811 w 1370305"/>
                      <a:gd name="connsiteY15" fmla="*/ 639905 h 900635"/>
                      <a:gd name="connsiteX16" fmla="*/ 1011760 w 1370305"/>
                      <a:gd name="connsiteY16" fmla="*/ 636967 h 900635"/>
                      <a:gd name="connsiteX17" fmla="*/ 1006802 w 1370305"/>
                      <a:gd name="connsiteY17" fmla="*/ 639899 h 900635"/>
                      <a:gd name="connsiteX18" fmla="*/ 713602 w 1370305"/>
                      <a:gd name="connsiteY18" fmla="*/ 467427 h 900635"/>
                      <a:gd name="connsiteX19" fmla="*/ 713477 w 1370305"/>
                      <a:gd name="connsiteY19" fmla="*/ 467502 h 900635"/>
                      <a:gd name="connsiteX20" fmla="*/ 821535 w 1370305"/>
                      <a:gd name="connsiteY20" fmla="*/ 530636 h 900635"/>
                      <a:gd name="connsiteX21" fmla="*/ 821535 w 1370305"/>
                      <a:gd name="connsiteY21" fmla="*/ 530484 h 900635"/>
                      <a:gd name="connsiteX22" fmla="*/ 826495 w 1370305"/>
                      <a:gd name="connsiteY22" fmla="*/ 527533 h 900635"/>
                      <a:gd name="connsiteX23" fmla="*/ 821522 w 1370305"/>
                      <a:gd name="connsiteY23" fmla="*/ 530481 h 900635"/>
                      <a:gd name="connsiteX24" fmla="*/ 528281 w 1370305"/>
                      <a:gd name="connsiteY24" fmla="*/ 357939 h 900635"/>
                      <a:gd name="connsiteX25" fmla="*/ 528169 w 1370305"/>
                      <a:gd name="connsiteY25" fmla="*/ 358006 h 900635"/>
                      <a:gd name="connsiteX26" fmla="*/ 636230 w 1370305"/>
                      <a:gd name="connsiteY26" fmla="*/ 421202 h 900635"/>
                      <a:gd name="connsiteX27" fmla="*/ 636230 w 1370305"/>
                      <a:gd name="connsiteY27" fmla="*/ 421061 h 900635"/>
                      <a:gd name="connsiteX28" fmla="*/ 636222 w 1370305"/>
                      <a:gd name="connsiteY28" fmla="*/ 421066 h 900635"/>
                      <a:gd name="connsiteX29" fmla="*/ 343027 w 1370305"/>
                      <a:gd name="connsiteY29" fmla="*/ 248495 h 900635"/>
                      <a:gd name="connsiteX30" fmla="*/ 342905 w 1370305"/>
                      <a:gd name="connsiteY30" fmla="*/ 248567 h 900635"/>
                      <a:gd name="connsiteX31" fmla="*/ 450948 w 1370305"/>
                      <a:gd name="connsiteY31" fmla="*/ 311693 h 900635"/>
                      <a:gd name="connsiteX32" fmla="*/ 450948 w 1370305"/>
                      <a:gd name="connsiteY32" fmla="*/ 311547 h 900635"/>
                      <a:gd name="connsiteX33" fmla="*/ 455802 w 1370305"/>
                      <a:gd name="connsiteY33" fmla="*/ 308665 h 900635"/>
                      <a:gd name="connsiteX34" fmla="*/ 450936 w 1370305"/>
                      <a:gd name="connsiteY34" fmla="*/ 311543 h 900635"/>
                      <a:gd name="connsiteX35" fmla="*/ 159673 w 1370305"/>
                      <a:gd name="connsiteY35" fmla="*/ 140148 h 900635"/>
                      <a:gd name="connsiteX36" fmla="*/ 159551 w 1370305"/>
                      <a:gd name="connsiteY36" fmla="*/ 140221 h 900635"/>
                      <a:gd name="connsiteX37" fmla="*/ 265653 w 1370305"/>
                      <a:gd name="connsiteY37" fmla="*/ 202272 h 900635"/>
                      <a:gd name="connsiteX38" fmla="*/ 265653 w 1370305"/>
                      <a:gd name="connsiteY38" fmla="*/ 202127 h 900635"/>
                      <a:gd name="connsiteX39" fmla="*/ 271429 w 1370305"/>
                      <a:gd name="connsiteY39" fmla="*/ 198690 h 900635"/>
                      <a:gd name="connsiteX40" fmla="*/ 265641 w 1370305"/>
                      <a:gd name="connsiteY40" fmla="*/ 202121 h 900635"/>
                      <a:gd name="connsiteX41" fmla="*/ 79967 w 1370305"/>
                      <a:gd name="connsiteY41" fmla="*/ 0 h 900635"/>
                      <a:gd name="connsiteX42" fmla="*/ 160657 w 1370305"/>
                      <a:gd name="connsiteY42" fmla="*/ 47163 h 900635"/>
                      <a:gd name="connsiteX43" fmla="*/ 161677 w 1370305"/>
                      <a:gd name="connsiteY43" fmla="*/ 46556 h 900635"/>
                      <a:gd name="connsiteX44" fmla="*/ 161677 w 1370305"/>
                      <a:gd name="connsiteY44" fmla="*/ 53147 h 900635"/>
                      <a:gd name="connsiteX45" fmla="*/ 166728 w 1370305"/>
                      <a:gd name="connsiteY45" fmla="*/ 50156 h 900635"/>
                      <a:gd name="connsiteX46" fmla="*/ 345562 w 1370305"/>
                      <a:gd name="connsiteY46" fmla="*/ 154586 h 900635"/>
                      <a:gd name="connsiteX47" fmla="*/ 346590 w 1370305"/>
                      <a:gd name="connsiteY47" fmla="*/ 153975 h 900635"/>
                      <a:gd name="connsiteX48" fmla="*/ 346590 w 1370305"/>
                      <a:gd name="connsiteY48" fmla="*/ 162802 h 900635"/>
                      <a:gd name="connsiteX49" fmla="*/ 352023 w 1370305"/>
                      <a:gd name="connsiteY49" fmla="*/ 159578 h 900635"/>
                      <a:gd name="connsiteX50" fmla="*/ 530854 w 1370305"/>
                      <a:gd name="connsiteY50" fmla="*/ 264107 h 900635"/>
                      <a:gd name="connsiteX51" fmla="*/ 531885 w 1370305"/>
                      <a:gd name="connsiteY51" fmla="*/ 263495 h 900635"/>
                      <a:gd name="connsiteX52" fmla="*/ 531885 w 1370305"/>
                      <a:gd name="connsiteY52" fmla="*/ 272273 h 900635"/>
                      <a:gd name="connsiteX53" fmla="*/ 537406 w 1370305"/>
                      <a:gd name="connsiteY53" fmla="*/ 269001 h 900635"/>
                      <a:gd name="connsiteX54" fmla="*/ 716130 w 1370305"/>
                      <a:gd name="connsiteY54" fmla="*/ 373524 h 900635"/>
                      <a:gd name="connsiteX55" fmla="*/ 717167 w 1370305"/>
                      <a:gd name="connsiteY55" fmla="*/ 372907 h 900635"/>
                      <a:gd name="connsiteX56" fmla="*/ 717167 w 1370305"/>
                      <a:gd name="connsiteY56" fmla="*/ 381799 h 900635"/>
                      <a:gd name="connsiteX57" fmla="*/ 722706 w 1370305"/>
                      <a:gd name="connsiteY57" fmla="*/ 378516 h 900635"/>
                      <a:gd name="connsiteX58" fmla="*/ 901442 w 1370305"/>
                      <a:gd name="connsiteY58" fmla="*/ 482945 h 900635"/>
                      <a:gd name="connsiteX59" fmla="*/ 902473 w 1370305"/>
                      <a:gd name="connsiteY59" fmla="*/ 482332 h 900635"/>
                      <a:gd name="connsiteX60" fmla="*/ 902473 w 1370305"/>
                      <a:gd name="connsiteY60" fmla="*/ 491201 h 900635"/>
                      <a:gd name="connsiteX61" fmla="*/ 907986 w 1370305"/>
                      <a:gd name="connsiteY61" fmla="*/ 487934 h 900635"/>
                      <a:gd name="connsiteX62" fmla="*/ 1086721 w 1370305"/>
                      <a:gd name="connsiteY62" fmla="*/ 592463 h 900635"/>
                      <a:gd name="connsiteX63" fmla="*/ 1087748 w 1370305"/>
                      <a:gd name="connsiteY63" fmla="*/ 591853 h 900635"/>
                      <a:gd name="connsiteX64" fmla="*/ 1087748 w 1370305"/>
                      <a:gd name="connsiteY64" fmla="*/ 600720 h 900635"/>
                      <a:gd name="connsiteX65" fmla="*/ 1093282 w 1370305"/>
                      <a:gd name="connsiteY65" fmla="*/ 597447 h 900635"/>
                      <a:gd name="connsiteX66" fmla="*/ 1272021 w 1370305"/>
                      <a:gd name="connsiteY66" fmla="*/ 701878 h 900635"/>
                      <a:gd name="connsiteX67" fmla="*/ 1273049 w 1370305"/>
                      <a:gd name="connsiteY67" fmla="*/ 701267 h 900635"/>
                      <a:gd name="connsiteX68" fmla="*/ 1273049 w 1370305"/>
                      <a:gd name="connsiteY68" fmla="*/ 710133 h 900635"/>
                      <a:gd name="connsiteX69" fmla="*/ 1278575 w 1370305"/>
                      <a:gd name="connsiteY69" fmla="*/ 706858 h 900635"/>
                      <a:gd name="connsiteX70" fmla="*/ 1369295 w 1370305"/>
                      <a:gd name="connsiteY70" fmla="*/ 759941 h 900635"/>
                      <a:gd name="connsiteX71" fmla="*/ 1370305 w 1370305"/>
                      <a:gd name="connsiteY71" fmla="*/ 759339 h 900635"/>
                      <a:gd name="connsiteX72" fmla="*/ 1370305 w 1370305"/>
                      <a:gd name="connsiteY72" fmla="*/ 851740 h 900635"/>
                      <a:gd name="connsiteX73" fmla="*/ 1290495 w 1370305"/>
                      <a:gd name="connsiteY73" fmla="*/ 899279 h 900635"/>
                      <a:gd name="connsiteX74" fmla="*/ 1290495 w 1370305"/>
                      <a:gd name="connsiteY74" fmla="*/ 900635 h 900635"/>
                      <a:gd name="connsiteX75" fmla="*/ 1199549 w 1370305"/>
                      <a:gd name="connsiteY75" fmla="*/ 847477 h 900635"/>
                      <a:gd name="connsiteX76" fmla="*/ 1199549 w 1370305"/>
                      <a:gd name="connsiteY76" fmla="*/ 837397 h 900635"/>
                      <a:gd name="connsiteX77" fmla="*/ 1193135 w 1370305"/>
                      <a:gd name="connsiteY77" fmla="*/ 841212 h 900635"/>
                      <a:gd name="connsiteX78" fmla="*/ 1193135 w 1370305"/>
                      <a:gd name="connsiteY78" fmla="*/ 842566 h 900635"/>
                      <a:gd name="connsiteX79" fmla="*/ 1014256 w 1370305"/>
                      <a:gd name="connsiteY79" fmla="*/ 737953 h 900635"/>
                      <a:gd name="connsiteX80" fmla="*/ 1014256 w 1370305"/>
                      <a:gd name="connsiteY80" fmla="*/ 727885 h 900635"/>
                      <a:gd name="connsiteX81" fmla="*/ 1007843 w 1370305"/>
                      <a:gd name="connsiteY81" fmla="*/ 731692 h 900635"/>
                      <a:gd name="connsiteX82" fmla="*/ 1007843 w 1370305"/>
                      <a:gd name="connsiteY82" fmla="*/ 733053 h 900635"/>
                      <a:gd name="connsiteX83" fmla="*/ 828964 w 1370305"/>
                      <a:gd name="connsiteY83" fmla="*/ 628540 h 900635"/>
                      <a:gd name="connsiteX84" fmla="*/ 828964 w 1370305"/>
                      <a:gd name="connsiteY84" fmla="*/ 618466 h 900635"/>
                      <a:gd name="connsiteX85" fmla="*/ 822559 w 1370305"/>
                      <a:gd name="connsiteY85" fmla="*/ 622277 h 900635"/>
                      <a:gd name="connsiteX86" fmla="*/ 822559 w 1370305"/>
                      <a:gd name="connsiteY86" fmla="*/ 623635 h 900635"/>
                      <a:gd name="connsiteX87" fmla="*/ 643679 w 1370305"/>
                      <a:gd name="connsiteY87" fmla="*/ 519122 h 900635"/>
                      <a:gd name="connsiteX88" fmla="*/ 643679 w 1370305"/>
                      <a:gd name="connsiteY88" fmla="*/ 509026 h 900635"/>
                      <a:gd name="connsiteX89" fmla="*/ 637262 w 1370305"/>
                      <a:gd name="connsiteY89" fmla="*/ 512844 h 900635"/>
                      <a:gd name="connsiteX90" fmla="*/ 637262 w 1370305"/>
                      <a:gd name="connsiteY90" fmla="*/ 514206 h 900635"/>
                      <a:gd name="connsiteX91" fmla="*/ 458383 w 1370305"/>
                      <a:gd name="connsiteY91" fmla="*/ 409593 h 900635"/>
                      <a:gd name="connsiteX92" fmla="*/ 458383 w 1370305"/>
                      <a:gd name="connsiteY92" fmla="*/ 399524 h 900635"/>
                      <a:gd name="connsiteX93" fmla="*/ 451980 w 1370305"/>
                      <a:gd name="connsiteY93" fmla="*/ 403333 h 900635"/>
                      <a:gd name="connsiteX94" fmla="*/ 451980 w 1370305"/>
                      <a:gd name="connsiteY94" fmla="*/ 404697 h 900635"/>
                      <a:gd name="connsiteX95" fmla="*/ 273101 w 1370305"/>
                      <a:gd name="connsiteY95" fmla="*/ 300184 h 900635"/>
                      <a:gd name="connsiteX96" fmla="*/ 273101 w 1370305"/>
                      <a:gd name="connsiteY96" fmla="*/ 290096 h 900635"/>
                      <a:gd name="connsiteX97" fmla="*/ 266685 w 1370305"/>
                      <a:gd name="connsiteY97" fmla="*/ 293913 h 900635"/>
                      <a:gd name="connsiteX98" fmla="*/ 266685 w 1370305"/>
                      <a:gd name="connsiteY98" fmla="*/ 295276 h 900635"/>
                      <a:gd name="connsiteX99" fmla="*/ 87806 w 1370305"/>
                      <a:gd name="connsiteY99" fmla="*/ 190663 h 900635"/>
                      <a:gd name="connsiteX100" fmla="*/ 87806 w 1370305"/>
                      <a:gd name="connsiteY100" fmla="*/ 182904 h 900635"/>
                      <a:gd name="connsiteX101" fmla="*/ 81786 w 1370305"/>
                      <a:gd name="connsiteY101" fmla="*/ 186485 h 900635"/>
                      <a:gd name="connsiteX102" fmla="*/ 81786 w 1370305"/>
                      <a:gd name="connsiteY102" fmla="*/ 187858 h 900635"/>
                      <a:gd name="connsiteX103" fmla="*/ 1042 w 1370305"/>
                      <a:gd name="connsiteY103" fmla="*/ 140607 h 900635"/>
                      <a:gd name="connsiteX104" fmla="*/ 1042 w 1370305"/>
                      <a:gd name="connsiteY104" fmla="*/ 48207 h 900635"/>
                      <a:gd name="connsiteX105" fmla="*/ 80739 w 1370305"/>
                      <a:gd name="connsiteY105" fmla="*/ 94845 h 900635"/>
                      <a:gd name="connsiteX106" fmla="*/ 80739 w 1370305"/>
                      <a:gd name="connsiteY106" fmla="*/ 94708 h 900635"/>
                      <a:gd name="connsiteX107" fmla="*/ 81534 w 1370305"/>
                      <a:gd name="connsiteY107" fmla="*/ 94234 h 900635"/>
                      <a:gd name="connsiteX108" fmla="*/ 80744 w 1370305"/>
                      <a:gd name="connsiteY108" fmla="*/ 94703 h 900635"/>
                      <a:gd name="connsiteX109" fmla="*/ 0 w 1370305"/>
                      <a:gd name="connsiteY109" fmla="*/ 47452 h 900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</a:cxnLst>
                    <a:rect l="l" t="t" r="r" b="b"/>
                    <a:pathLst>
                      <a:path w="1370305" h="900635">
                        <a:moveTo>
                          <a:pt x="1269481" y="795791"/>
                        </a:moveTo>
                        <a:lnTo>
                          <a:pt x="1269345" y="795872"/>
                        </a:lnTo>
                        <a:lnTo>
                          <a:pt x="1289465" y="807632"/>
                        </a:lnTo>
                        <a:lnTo>
                          <a:pt x="1289465" y="807491"/>
                        </a:lnTo>
                        <a:lnTo>
                          <a:pt x="1302211" y="799900"/>
                        </a:lnTo>
                        <a:lnTo>
                          <a:pt x="1289457" y="807467"/>
                        </a:lnTo>
                        <a:close/>
                        <a:moveTo>
                          <a:pt x="1084242" y="686334"/>
                        </a:moveTo>
                        <a:lnTo>
                          <a:pt x="1084116" y="686409"/>
                        </a:lnTo>
                        <a:lnTo>
                          <a:pt x="1192112" y="749568"/>
                        </a:lnTo>
                        <a:lnTo>
                          <a:pt x="1192112" y="749420"/>
                        </a:lnTo>
                        <a:lnTo>
                          <a:pt x="1199114" y="745254"/>
                        </a:lnTo>
                        <a:lnTo>
                          <a:pt x="1192098" y="749412"/>
                        </a:lnTo>
                        <a:close/>
                        <a:moveTo>
                          <a:pt x="898903" y="576857"/>
                        </a:moveTo>
                        <a:lnTo>
                          <a:pt x="898780" y="576930"/>
                        </a:lnTo>
                        <a:lnTo>
                          <a:pt x="1006811" y="640049"/>
                        </a:lnTo>
                        <a:lnTo>
                          <a:pt x="1006811" y="639905"/>
                        </a:lnTo>
                        <a:lnTo>
                          <a:pt x="1011760" y="636967"/>
                        </a:lnTo>
                        <a:lnTo>
                          <a:pt x="1006802" y="639899"/>
                        </a:lnTo>
                        <a:close/>
                        <a:moveTo>
                          <a:pt x="713602" y="467427"/>
                        </a:moveTo>
                        <a:lnTo>
                          <a:pt x="713477" y="467502"/>
                        </a:lnTo>
                        <a:lnTo>
                          <a:pt x="821535" y="530636"/>
                        </a:lnTo>
                        <a:lnTo>
                          <a:pt x="821535" y="530484"/>
                        </a:lnTo>
                        <a:lnTo>
                          <a:pt x="826495" y="527533"/>
                        </a:lnTo>
                        <a:lnTo>
                          <a:pt x="821522" y="530481"/>
                        </a:lnTo>
                        <a:close/>
                        <a:moveTo>
                          <a:pt x="528281" y="357939"/>
                        </a:moveTo>
                        <a:lnTo>
                          <a:pt x="528169" y="358006"/>
                        </a:lnTo>
                        <a:lnTo>
                          <a:pt x="636230" y="421202"/>
                        </a:lnTo>
                        <a:lnTo>
                          <a:pt x="636230" y="421061"/>
                        </a:lnTo>
                        <a:lnTo>
                          <a:pt x="636222" y="421066"/>
                        </a:lnTo>
                        <a:close/>
                        <a:moveTo>
                          <a:pt x="343027" y="248495"/>
                        </a:moveTo>
                        <a:lnTo>
                          <a:pt x="342905" y="248567"/>
                        </a:lnTo>
                        <a:lnTo>
                          <a:pt x="450948" y="311693"/>
                        </a:lnTo>
                        <a:lnTo>
                          <a:pt x="450948" y="311547"/>
                        </a:lnTo>
                        <a:lnTo>
                          <a:pt x="455802" y="308665"/>
                        </a:lnTo>
                        <a:lnTo>
                          <a:pt x="450936" y="311543"/>
                        </a:lnTo>
                        <a:close/>
                        <a:moveTo>
                          <a:pt x="159673" y="140148"/>
                        </a:moveTo>
                        <a:lnTo>
                          <a:pt x="159551" y="140221"/>
                        </a:lnTo>
                        <a:lnTo>
                          <a:pt x="265653" y="202272"/>
                        </a:lnTo>
                        <a:lnTo>
                          <a:pt x="265653" y="202127"/>
                        </a:lnTo>
                        <a:lnTo>
                          <a:pt x="271429" y="198690"/>
                        </a:lnTo>
                        <a:lnTo>
                          <a:pt x="265641" y="202121"/>
                        </a:lnTo>
                        <a:close/>
                        <a:moveTo>
                          <a:pt x="79967" y="0"/>
                        </a:moveTo>
                        <a:lnTo>
                          <a:pt x="160657" y="47163"/>
                        </a:lnTo>
                        <a:lnTo>
                          <a:pt x="161677" y="46556"/>
                        </a:lnTo>
                        <a:lnTo>
                          <a:pt x="161677" y="53147"/>
                        </a:lnTo>
                        <a:lnTo>
                          <a:pt x="166728" y="50156"/>
                        </a:lnTo>
                        <a:lnTo>
                          <a:pt x="345562" y="154586"/>
                        </a:lnTo>
                        <a:lnTo>
                          <a:pt x="346590" y="153975"/>
                        </a:lnTo>
                        <a:lnTo>
                          <a:pt x="346590" y="162802"/>
                        </a:lnTo>
                        <a:lnTo>
                          <a:pt x="352023" y="159578"/>
                        </a:lnTo>
                        <a:lnTo>
                          <a:pt x="530854" y="264107"/>
                        </a:lnTo>
                        <a:lnTo>
                          <a:pt x="531885" y="263495"/>
                        </a:lnTo>
                        <a:lnTo>
                          <a:pt x="531885" y="272273"/>
                        </a:lnTo>
                        <a:lnTo>
                          <a:pt x="537406" y="269001"/>
                        </a:lnTo>
                        <a:lnTo>
                          <a:pt x="716130" y="373524"/>
                        </a:lnTo>
                        <a:lnTo>
                          <a:pt x="717167" y="372907"/>
                        </a:lnTo>
                        <a:lnTo>
                          <a:pt x="717167" y="381799"/>
                        </a:lnTo>
                        <a:lnTo>
                          <a:pt x="722706" y="378516"/>
                        </a:lnTo>
                        <a:lnTo>
                          <a:pt x="901442" y="482945"/>
                        </a:lnTo>
                        <a:lnTo>
                          <a:pt x="902473" y="482332"/>
                        </a:lnTo>
                        <a:lnTo>
                          <a:pt x="902473" y="491201"/>
                        </a:lnTo>
                        <a:lnTo>
                          <a:pt x="907986" y="487934"/>
                        </a:lnTo>
                        <a:lnTo>
                          <a:pt x="1086721" y="592463"/>
                        </a:lnTo>
                        <a:lnTo>
                          <a:pt x="1087748" y="591853"/>
                        </a:lnTo>
                        <a:lnTo>
                          <a:pt x="1087748" y="600720"/>
                        </a:lnTo>
                        <a:lnTo>
                          <a:pt x="1093282" y="597447"/>
                        </a:lnTo>
                        <a:lnTo>
                          <a:pt x="1272021" y="701878"/>
                        </a:lnTo>
                        <a:lnTo>
                          <a:pt x="1273049" y="701267"/>
                        </a:lnTo>
                        <a:lnTo>
                          <a:pt x="1273049" y="710133"/>
                        </a:lnTo>
                        <a:lnTo>
                          <a:pt x="1278575" y="706858"/>
                        </a:lnTo>
                        <a:lnTo>
                          <a:pt x="1369295" y="759941"/>
                        </a:lnTo>
                        <a:lnTo>
                          <a:pt x="1370305" y="759339"/>
                        </a:lnTo>
                        <a:lnTo>
                          <a:pt x="1370305" y="851740"/>
                        </a:lnTo>
                        <a:lnTo>
                          <a:pt x="1290495" y="899279"/>
                        </a:lnTo>
                        <a:lnTo>
                          <a:pt x="1290495" y="900635"/>
                        </a:lnTo>
                        <a:lnTo>
                          <a:pt x="1199549" y="847477"/>
                        </a:lnTo>
                        <a:lnTo>
                          <a:pt x="1199549" y="837397"/>
                        </a:lnTo>
                        <a:lnTo>
                          <a:pt x="1193135" y="841212"/>
                        </a:lnTo>
                        <a:lnTo>
                          <a:pt x="1193135" y="842566"/>
                        </a:lnTo>
                        <a:lnTo>
                          <a:pt x="1014256" y="737953"/>
                        </a:lnTo>
                        <a:lnTo>
                          <a:pt x="1014256" y="727885"/>
                        </a:lnTo>
                        <a:lnTo>
                          <a:pt x="1007843" y="731692"/>
                        </a:lnTo>
                        <a:lnTo>
                          <a:pt x="1007843" y="733053"/>
                        </a:lnTo>
                        <a:lnTo>
                          <a:pt x="828964" y="628540"/>
                        </a:lnTo>
                        <a:lnTo>
                          <a:pt x="828964" y="618466"/>
                        </a:lnTo>
                        <a:lnTo>
                          <a:pt x="822559" y="622277"/>
                        </a:lnTo>
                        <a:lnTo>
                          <a:pt x="822559" y="623635"/>
                        </a:lnTo>
                        <a:lnTo>
                          <a:pt x="643679" y="519122"/>
                        </a:lnTo>
                        <a:lnTo>
                          <a:pt x="643679" y="509026"/>
                        </a:lnTo>
                        <a:lnTo>
                          <a:pt x="637262" y="512844"/>
                        </a:lnTo>
                        <a:lnTo>
                          <a:pt x="637262" y="514206"/>
                        </a:lnTo>
                        <a:lnTo>
                          <a:pt x="458383" y="409593"/>
                        </a:lnTo>
                        <a:lnTo>
                          <a:pt x="458383" y="399524"/>
                        </a:lnTo>
                        <a:lnTo>
                          <a:pt x="451980" y="403333"/>
                        </a:lnTo>
                        <a:lnTo>
                          <a:pt x="451980" y="404697"/>
                        </a:lnTo>
                        <a:lnTo>
                          <a:pt x="273101" y="300184"/>
                        </a:lnTo>
                        <a:lnTo>
                          <a:pt x="273101" y="290096"/>
                        </a:lnTo>
                        <a:lnTo>
                          <a:pt x="266685" y="293913"/>
                        </a:lnTo>
                        <a:lnTo>
                          <a:pt x="266685" y="295276"/>
                        </a:lnTo>
                        <a:lnTo>
                          <a:pt x="87806" y="190663"/>
                        </a:lnTo>
                        <a:lnTo>
                          <a:pt x="87806" y="182904"/>
                        </a:lnTo>
                        <a:lnTo>
                          <a:pt x="81786" y="186485"/>
                        </a:lnTo>
                        <a:lnTo>
                          <a:pt x="81786" y="187858"/>
                        </a:lnTo>
                        <a:lnTo>
                          <a:pt x="1042" y="140607"/>
                        </a:lnTo>
                        <a:lnTo>
                          <a:pt x="1042" y="48207"/>
                        </a:lnTo>
                        <a:lnTo>
                          <a:pt x="80739" y="94845"/>
                        </a:lnTo>
                        <a:lnTo>
                          <a:pt x="80739" y="94708"/>
                        </a:lnTo>
                        <a:lnTo>
                          <a:pt x="81534" y="94234"/>
                        </a:lnTo>
                        <a:lnTo>
                          <a:pt x="80744" y="94703"/>
                        </a:lnTo>
                        <a:lnTo>
                          <a:pt x="0" y="47452"/>
                        </a:lnTo>
                        <a:close/>
                      </a:path>
                    </a:pathLst>
                  </a:custGeom>
                  <a:solidFill>
                    <a:srgbClr val="44546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4376" name="Freeform: Shape 4375">
                    <a:extLst>
                      <a:ext uri="{FF2B5EF4-FFF2-40B4-BE49-F238E27FC236}">
                        <a16:creationId xmlns:a16="http://schemas.microsoft.com/office/drawing/2014/main" id="{7EABF24C-E953-89D7-873E-5AF4211603BD}"/>
                      </a:ext>
                    </a:extLst>
                  </p:cNvPr>
                  <p:cNvSpPr/>
                  <p:nvPr/>
                </p:nvSpPr>
                <p:spPr>
                  <a:xfrm>
                    <a:off x="6705226" y="1199130"/>
                    <a:ext cx="1369424" cy="807467"/>
                  </a:xfrm>
                  <a:custGeom>
                    <a:avLst/>
                    <a:gdLst>
                      <a:gd name="connsiteX0" fmla="*/ 1278575 w 1369424"/>
                      <a:gd name="connsiteY0" fmla="*/ 706858 h 807467"/>
                      <a:gd name="connsiteX1" fmla="*/ 1369424 w 1369424"/>
                      <a:gd name="connsiteY1" fmla="*/ 760016 h 807467"/>
                      <a:gd name="connsiteX2" fmla="*/ 1289457 w 1369424"/>
                      <a:gd name="connsiteY2" fmla="*/ 807467 h 807467"/>
                      <a:gd name="connsiteX3" fmla="*/ 1198511 w 1369424"/>
                      <a:gd name="connsiteY3" fmla="*/ 754309 h 807467"/>
                      <a:gd name="connsiteX4" fmla="*/ 1093282 w 1369424"/>
                      <a:gd name="connsiteY4" fmla="*/ 597447 h 807467"/>
                      <a:gd name="connsiteX5" fmla="*/ 1272161 w 1369424"/>
                      <a:gd name="connsiteY5" fmla="*/ 701960 h 807467"/>
                      <a:gd name="connsiteX6" fmla="*/ 1192098 w 1369424"/>
                      <a:gd name="connsiteY6" fmla="*/ 749412 h 807467"/>
                      <a:gd name="connsiteX7" fmla="*/ 1013219 w 1369424"/>
                      <a:gd name="connsiteY7" fmla="*/ 644798 h 807467"/>
                      <a:gd name="connsiteX8" fmla="*/ 907986 w 1369424"/>
                      <a:gd name="connsiteY8" fmla="*/ 487934 h 807467"/>
                      <a:gd name="connsiteX9" fmla="*/ 1086865 w 1369424"/>
                      <a:gd name="connsiteY9" fmla="*/ 592547 h 807467"/>
                      <a:gd name="connsiteX10" fmla="*/ 1006802 w 1369424"/>
                      <a:gd name="connsiteY10" fmla="*/ 639899 h 807467"/>
                      <a:gd name="connsiteX11" fmla="*/ 827923 w 1369424"/>
                      <a:gd name="connsiteY11" fmla="*/ 535386 h 807467"/>
                      <a:gd name="connsiteX12" fmla="*/ 722706 w 1369424"/>
                      <a:gd name="connsiteY12" fmla="*/ 378516 h 807467"/>
                      <a:gd name="connsiteX13" fmla="*/ 901586 w 1369424"/>
                      <a:gd name="connsiteY13" fmla="*/ 483029 h 807467"/>
                      <a:gd name="connsiteX14" fmla="*/ 821522 w 1369424"/>
                      <a:gd name="connsiteY14" fmla="*/ 530481 h 807467"/>
                      <a:gd name="connsiteX15" fmla="*/ 642642 w 1369424"/>
                      <a:gd name="connsiteY15" fmla="*/ 425968 h 807467"/>
                      <a:gd name="connsiteX16" fmla="*/ 537406 w 1369424"/>
                      <a:gd name="connsiteY16" fmla="*/ 269001 h 807467"/>
                      <a:gd name="connsiteX17" fmla="*/ 716285 w 1369424"/>
                      <a:gd name="connsiteY17" fmla="*/ 373614 h 807467"/>
                      <a:gd name="connsiteX18" fmla="*/ 636222 w 1369424"/>
                      <a:gd name="connsiteY18" fmla="*/ 421066 h 807467"/>
                      <a:gd name="connsiteX19" fmla="*/ 457343 w 1369424"/>
                      <a:gd name="connsiteY19" fmla="*/ 316452 h 807467"/>
                      <a:gd name="connsiteX20" fmla="*/ 352024 w 1369424"/>
                      <a:gd name="connsiteY20" fmla="*/ 159578 h 807467"/>
                      <a:gd name="connsiteX21" fmla="*/ 530999 w 1369424"/>
                      <a:gd name="connsiteY21" fmla="*/ 264191 h 807467"/>
                      <a:gd name="connsiteX22" fmla="*/ 450936 w 1369424"/>
                      <a:gd name="connsiteY22" fmla="*/ 311543 h 807467"/>
                      <a:gd name="connsiteX23" fmla="*/ 272057 w 1369424"/>
                      <a:gd name="connsiteY23" fmla="*/ 207029 h 807467"/>
                      <a:gd name="connsiteX24" fmla="*/ 166729 w 1369424"/>
                      <a:gd name="connsiteY24" fmla="*/ 50156 h 807467"/>
                      <a:gd name="connsiteX25" fmla="*/ 345704 w 1369424"/>
                      <a:gd name="connsiteY25" fmla="*/ 154669 h 807467"/>
                      <a:gd name="connsiteX26" fmla="*/ 265641 w 1369424"/>
                      <a:gd name="connsiteY26" fmla="*/ 202121 h 807467"/>
                      <a:gd name="connsiteX27" fmla="*/ 86762 w 1369424"/>
                      <a:gd name="connsiteY27" fmla="*/ 97507 h 807467"/>
                      <a:gd name="connsiteX28" fmla="*/ 79967 w 1369424"/>
                      <a:gd name="connsiteY28" fmla="*/ 0 h 807467"/>
                      <a:gd name="connsiteX29" fmla="*/ 160808 w 1369424"/>
                      <a:gd name="connsiteY29" fmla="*/ 47251 h 807467"/>
                      <a:gd name="connsiteX30" fmla="*/ 80744 w 1369424"/>
                      <a:gd name="connsiteY30" fmla="*/ 94703 h 807467"/>
                      <a:gd name="connsiteX31" fmla="*/ 0 w 1369424"/>
                      <a:gd name="connsiteY31" fmla="*/ 47452 h 80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369424" h="807467">
                        <a:moveTo>
                          <a:pt x="1278575" y="706858"/>
                        </a:moveTo>
                        <a:lnTo>
                          <a:pt x="1369424" y="760016"/>
                        </a:lnTo>
                        <a:lnTo>
                          <a:pt x="1289457" y="807467"/>
                        </a:lnTo>
                        <a:lnTo>
                          <a:pt x="1198511" y="754309"/>
                        </a:lnTo>
                        <a:close/>
                        <a:moveTo>
                          <a:pt x="1093282" y="597447"/>
                        </a:moveTo>
                        <a:lnTo>
                          <a:pt x="1272161" y="701960"/>
                        </a:lnTo>
                        <a:lnTo>
                          <a:pt x="1192098" y="749412"/>
                        </a:lnTo>
                        <a:lnTo>
                          <a:pt x="1013219" y="644798"/>
                        </a:lnTo>
                        <a:close/>
                        <a:moveTo>
                          <a:pt x="907986" y="487934"/>
                        </a:moveTo>
                        <a:lnTo>
                          <a:pt x="1086865" y="592547"/>
                        </a:lnTo>
                        <a:lnTo>
                          <a:pt x="1006802" y="639899"/>
                        </a:lnTo>
                        <a:lnTo>
                          <a:pt x="827923" y="535386"/>
                        </a:lnTo>
                        <a:close/>
                        <a:moveTo>
                          <a:pt x="722706" y="378516"/>
                        </a:moveTo>
                        <a:lnTo>
                          <a:pt x="901586" y="483029"/>
                        </a:lnTo>
                        <a:lnTo>
                          <a:pt x="821522" y="530481"/>
                        </a:lnTo>
                        <a:lnTo>
                          <a:pt x="642642" y="425968"/>
                        </a:lnTo>
                        <a:close/>
                        <a:moveTo>
                          <a:pt x="537406" y="269001"/>
                        </a:moveTo>
                        <a:lnTo>
                          <a:pt x="716285" y="373614"/>
                        </a:lnTo>
                        <a:lnTo>
                          <a:pt x="636222" y="421066"/>
                        </a:lnTo>
                        <a:lnTo>
                          <a:pt x="457343" y="316452"/>
                        </a:lnTo>
                        <a:close/>
                        <a:moveTo>
                          <a:pt x="352024" y="159578"/>
                        </a:moveTo>
                        <a:lnTo>
                          <a:pt x="530999" y="264191"/>
                        </a:lnTo>
                        <a:lnTo>
                          <a:pt x="450936" y="311543"/>
                        </a:lnTo>
                        <a:lnTo>
                          <a:pt x="272057" y="207029"/>
                        </a:lnTo>
                        <a:close/>
                        <a:moveTo>
                          <a:pt x="166729" y="50156"/>
                        </a:moveTo>
                        <a:lnTo>
                          <a:pt x="345704" y="154669"/>
                        </a:lnTo>
                        <a:lnTo>
                          <a:pt x="265641" y="202121"/>
                        </a:lnTo>
                        <a:lnTo>
                          <a:pt x="86762" y="97507"/>
                        </a:lnTo>
                        <a:close/>
                        <a:moveTo>
                          <a:pt x="79967" y="0"/>
                        </a:moveTo>
                        <a:lnTo>
                          <a:pt x="160808" y="47251"/>
                        </a:lnTo>
                        <a:lnTo>
                          <a:pt x="80744" y="94703"/>
                        </a:lnTo>
                        <a:lnTo>
                          <a:pt x="0" y="47452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40000"/>
                      <a:lumOff val="6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4371" name="Freeform: Shape 4370">
                  <a:extLst>
                    <a:ext uri="{FF2B5EF4-FFF2-40B4-BE49-F238E27FC236}">
                      <a16:creationId xmlns:a16="http://schemas.microsoft.com/office/drawing/2014/main" id="{FFE27729-8A89-84F3-813F-0510B1767F01}"/>
                    </a:ext>
                  </a:extLst>
                </p:cNvPr>
                <p:cNvSpPr/>
                <p:nvPr/>
              </p:nvSpPr>
              <p:spPr>
                <a:xfrm>
                  <a:off x="7994692" y="1958469"/>
                  <a:ext cx="80840" cy="140553"/>
                </a:xfrm>
                <a:custGeom>
                  <a:avLst/>
                  <a:gdLst>
                    <a:gd name="connsiteX0" fmla="*/ 79248 w 79248"/>
                    <a:gd name="connsiteY0" fmla="*/ 87916 h 133731"/>
                    <a:gd name="connsiteX1" fmla="*/ 0 w 79248"/>
                    <a:gd name="connsiteY1" fmla="*/ 133731 h 133731"/>
                    <a:gd name="connsiteX2" fmla="*/ 0 w 79248"/>
                    <a:gd name="connsiteY2" fmla="*/ 45815 h 133731"/>
                    <a:gd name="connsiteX3" fmla="*/ 79248 w 79248"/>
                    <a:gd name="connsiteY3" fmla="*/ 0 h 133731"/>
                    <a:gd name="connsiteX4" fmla="*/ 79248 w 79248"/>
                    <a:gd name="connsiteY4" fmla="*/ 87916 h 133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248" h="133731">
                      <a:moveTo>
                        <a:pt x="79248" y="87916"/>
                      </a:moveTo>
                      <a:lnTo>
                        <a:pt x="0" y="133731"/>
                      </a:lnTo>
                      <a:lnTo>
                        <a:pt x="0" y="45815"/>
                      </a:lnTo>
                      <a:lnTo>
                        <a:pt x="79248" y="0"/>
                      </a:lnTo>
                      <a:lnTo>
                        <a:pt x="79248" y="87916"/>
                      </a:lnTo>
                      <a:close/>
                    </a:path>
                  </a:pathLst>
                </a:custGeom>
                <a:solidFill>
                  <a:srgbClr val="445469">
                    <a:lumMod val="7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4379" name="Group 4378">
                <a:extLst>
                  <a:ext uri="{FF2B5EF4-FFF2-40B4-BE49-F238E27FC236}">
                    <a16:creationId xmlns:a16="http://schemas.microsoft.com/office/drawing/2014/main" id="{91DD23F6-3C5F-3A2D-3186-03AE59CB85D1}"/>
                  </a:ext>
                </a:extLst>
              </p:cNvPr>
              <p:cNvGrpSpPr/>
              <p:nvPr/>
            </p:nvGrpSpPr>
            <p:grpSpPr>
              <a:xfrm>
                <a:off x="6705294" y="1093383"/>
                <a:ext cx="1371582" cy="901908"/>
                <a:chOff x="9009074" y="1352265"/>
                <a:chExt cx="1371582" cy="901908"/>
              </a:xfrm>
            </p:grpSpPr>
            <p:sp>
              <p:nvSpPr>
                <p:cNvPr id="4380" name="Freeform: Shape 4379">
                  <a:extLst>
                    <a:ext uri="{FF2B5EF4-FFF2-40B4-BE49-F238E27FC236}">
                      <a16:creationId xmlns:a16="http://schemas.microsoft.com/office/drawing/2014/main" id="{8120655F-656D-9034-4FAE-CEDFF9A87235}"/>
                    </a:ext>
                  </a:extLst>
                </p:cNvPr>
                <p:cNvSpPr/>
                <p:nvPr/>
              </p:nvSpPr>
              <p:spPr>
                <a:xfrm>
                  <a:off x="9009074" y="1352265"/>
                  <a:ext cx="1371582" cy="901908"/>
                </a:xfrm>
                <a:custGeom>
                  <a:avLst/>
                  <a:gdLst>
                    <a:gd name="connsiteX0" fmla="*/ 1182744 w 1371582"/>
                    <a:gd name="connsiteY0" fmla="*/ 745700 h 901908"/>
                    <a:gd name="connsiteX1" fmla="*/ 1182621 w 1371582"/>
                    <a:gd name="connsiteY1" fmla="*/ 745773 h 901908"/>
                    <a:gd name="connsiteX2" fmla="*/ 1290741 w 1371582"/>
                    <a:gd name="connsiteY2" fmla="*/ 808910 h 901908"/>
                    <a:gd name="connsiteX3" fmla="*/ 1290741 w 1371582"/>
                    <a:gd name="connsiteY3" fmla="*/ 808765 h 901908"/>
                    <a:gd name="connsiteX4" fmla="*/ 1297360 w 1371582"/>
                    <a:gd name="connsiteY4" fmla="*/ 804822 h 901908"/>
                    <a:gd name="connsiteX5" fmla="*/ 1290729 w 1371582"/>
                    <a:gd name="connsiteY5" fmla="*/ 808757 h 901908"/>
                    <a:gd name="connsiteX6" fmla="*/ 997387 w 1371582"/>
                    <a:gd name="connsiteY6" fmla="*/ 636224 h 901908"/>
                    <a:gd name="connsiteX7" fmla="*/ 997283 w 1371582"/>
                    <a:gd name="connsiteY7" fmla="*/ 636286 h 901908"/>
                    <a:gd name="connsiteX8" fmla="*/ 1105347 w 1371582"/>
                    <a:gd name="connsiteY8" fmla="*/ 699484 h 901908"/>
                    <a:gd name="connsiteX9" fmla="*/ 1105347 w 1371582"/>
                    <a:gd name="connsiteY9" fmla="*/ 699349 h 901908"/>
                    <a:gd name="connsiteX10" fmla="*/ 1105356 w 1371582"/>
                    <a:gd name="connsiteY10" fmla="*/ 699344 h 901908"/>
                    <a:gd name="connsiteX11" fmla="*/ 1105336 w 1371582"/>
                    <a:gd name="connsiteY11" fmla="*/ 699356 h 901908"/>
                    <a:gd name="connsiteX12" fmla="*/ 812128 w 1371582"/>
                    <a:gd name="connsiteY12" fmla="*/ 526780 h 901908"/>
                    <a:gd name="connsiteX13" fmla="*/ 812007 w 1371582"/>
                    <a:gd name="connsiteY13" fmla="*/ 526853 h 901908"/>
                    <a:gd name="connsiteX14" fmla="*/ 920050 w 1371582"/>
                    <a:gd name="connsiteY14" fmla="*/ 589978 h 901908"/>
                    <a:gd name="connsiteX15" fmla="*/ 920050 w 1371582"/>
                    <a:gd name="connsiteY15" fmla="*/ 589833 h 901908"/>
                    <a:gd name="connsiteX16" fmla="*/ 930887 w 1371582"/>
                    <a:gd name="connsiteY16" fmla="*/ 583399 h 901908"/>
                    <a:gd name="connsiteX17" fmla="*/ 920038 w 1371582"/>
                    <a:gd name="connsiteY17" fmla="*/ 589829 h 901908"/>
                    <a:gd name="connsiteX18" fmla="*/ 626881 w 1371582"/>
                    <a:gd name="connsiteY18" fmla="*/ 417330 h 901908"/>
                    <a:gd name="connsiteX19" fmla="*/ 626759 w 1371582"/>
                    <a:gd name="connsiteY19" fmla="*/ 417403 h 901908"/>
                    <a:gd name="connsiteX20" fmla="*/ 734748 w 1371582"/>
                    <a:gd name="connsiteY20" fmla="*/ 480558 h 901908"/>
                    <a:gd name="connsiteX21" fmla="*/ 734748 w 1371582"/>
                    <a:gd name="connsiteY21" fmla="*/ 480415 h 901908"/>
                    <a:gd name="connsiteX22" fmla="*/ 740701 w 1371582"/>
                    <a:gd name="connsiteY22" fmla="*/ 476874 h 901908"/>
                    <a:gd name="connsiteX23" fmla="*/ 734738 w 1371582"/>
                    <a:gd name="connsiteY23" fmla="*/ 480408 h 901908"/>
                    <a:gd name="connsiteX24" fmla="*/ 441537 w 1371582"/>
                    <a:gd name="connsiteY24" fmla="*/ 307847 h 901908"/>
                    <a:gd name="connsiteX25" fmla="*/ 441415 w 1371582"/>
                    <a:gd name="connsiteY25" fmla="*/ 307919 h 901908"/>
                    <a:gd name="connsiteX26" fmla="*/ 549455 w 1371582"/>
                    <a:gd name="connsiteY26" fmla="*/ 371044 h 901908"/>
                    <a:gd name="connsiteX27" fmla="*/ 549455 w 1371582"/>
                    <a:gd name="connsiteY27" fmla="*/ 370898 h 901908"/>
                    <a:gd name="connsiteX28" fmla="*/ 554028 w 1371582"/>
                    <a:gd name="connsiteY28" fmla="*/ 368183 h 901908"/>
                    <a:gd name="connsiteX29" fmla="*/ 549444 w 1371582"/>
                    <a:gd name="connsiteY29" fmla="*/ 370894 h 901908"/>
                    <a:gd name="connsiteX30" fmla="*/ 256196 w 1371582"/>
                    <a:gd name="connsiteY30" fmla="*/ 198402 h 901908"/>
                    <a:gd name="connsiteX31" fmla="*/ 256074 w 1371582"/>
                    <a:gd name="connsiteY31" fmla="*/ 198475 h 901908"/>
                    <a:gd name="connsiteX32" fmla="*/ 364161 w 1371582"/>
                    <a:gd name="connsiteY32" fmla="*/ 261627 h 901908"/>
                    <a:gd name="connsiteX33" fmla="*/ 364161 w 1371582"/>
                    <a:gd name="connsiteY33" fmla="*/ 261480 h 901908"/>
                    <a:gd name="connsiteX34" fmla="*/ 368324 w 1371582"/>
                    <a:gd name="connsiteY34" fmla="*/ 259003 h 901908"/>
                    <a:gd name="connsiteX35" fmla="*/ 364150 w 1371582"/>
                    <a:gd name="connsiteY35" fmla="*/ 261477 h 901908"/>
                    <a:gd name="connsiteX36" fmla="*/ 79967 w 1371582"/>
                    <a:gd name="connsiteY36" fmla="*/ 0 h 901908"/>
                    <a:gd name="connsiteX37" fmla="*/ 258689 w 1371582"/>
                    <a:gd name="connsiteY37" fmla="*/ 104521 h 901908"/>
                    <a:gd name="connsiteX38" fmla="*/ 259716 w 1371582"/>
                    <a:gd name="connsiteY38" fmla="*/ 103909 h 901908"/>
                    <a:gd name="connsiteX39" fmla="*/ 259716 w 1371582"/>
                    <a:gd name="connsiteY39" fmla="*/ 112789 h 901908"/>
                    <a:gd name="connsiteX40" fmla="*/ 265238 w 1371582"/>
                    <a:gd name="connsiteY40" fmla="*/ 109512 h 901908"/>
                    <a:gd name="connsiteX41" fmla="*/ 444069 w 1371582"/>
                    <a:gd name="connsiteY41" fmla="*/ 213940 h 901908"/>
                    <a:gd name="connsiteX42" fmla="*/ 445098 w 1371582"/>
                    <a:gd name="connsiteY42" fmla="*/ 213328 h 901908"/>
                    <a:gd name="connsiteX43" fmla="*/ 445098 w 1371582"/>
                    <a:gd name="connsiteY43" fmla="*/ 222153 h 901908"/>
                    <a:gd name="connsiteX44" fmla="*/ 450532 w 1371582"/>
                    <a:gd name="connsiteY44" fmla="*/ 218929 h 901908"/>
                    <a:gd name="connsiteX45" fmla="*/ 629363 w 1371582"/>
                    <a:gd name="connsiteY45" fmla="*/ 323457 h 901908"/>
                    <a:gd name="connsiteX46" fmla="*/ 630392 w 1371582"/>
                    <a:gd name="connsiteY46" fmla="*/ 322846 h 901908"/>
                    <a:gd name="connsiteX47" fmla="*/ 630392 w 1371582"/>
                    <a:gd name="connsiteY47" fmla="*/ 331713 h 901908"/>
                    <a:gd name="connsiteX48" fmla="*/ 635922 w 1371582"/>
                    <a:gd name="connsiteY48" fmla="*/ 328443 h 901908"/>
                    <a:gd name="connsiteX49" fmla="*/ 814659 w 1371582"/>
                    <a:gd name="connsiteY49" fmla="*/ 432873 h 901908"/>
                    <a:gd name="connsiteX50" fmla="*/ 815685 w 1371582"/>
                    <a:gd name="connsiteY50" fmla="*/ 432263 h 901908"/>
                    <a:gd name="connsiteX51" fmla="*/ 815685 w 1371582"/>
                    <a:gd name="connsiteY51" fmla="*/ 441146 h 901908"/>
                    <a:gd name="connsiteX52" fmla="*/ 821223 w 1371582"/>
                    <a:gd name="connsiteY52" fmla="*/ 437864 h 901908"/>
                    <a:gd name="connsiteX53" fmla="*/ 1000042 w 1371582"/>
                    <a:gd name="connsiteY53" fmla="*/ 542342 h 901908"/>
                    <a:gd name="connsiteX54" fmla="*/ 1000988 w 1371582"/>
                    <a:gd name="connsiteY54" fmla="*/ 541781 h 901908"/>
                    <a:gd name="connsiteX55" fmla="*/ 1000988 w 1371582"/>
                    <a:gd name="connsiteY55" fmla="*/ 550570 h 901908"/>
                    <a:gd name="connsiteX56" fmla="*/ 1006520 w 1371582"/>
                    <a:gd name="connsiteY56" fmla="*/ 547291 h 901908"/>
                    <a:gd name="connsiteX57" fmla="*/ 1185247 w 1371582"/>
                    <a:gd name="connsiteY57" fmla="*/ 651815 h 901908"/>
                    <a:gd name="connsiteX58" fmla="*/ 1186285 w 1371582"/>
                    <a:gd name="connsiteY58" fmla="*/ 651198 h 901908"/>
                    <a:gd name="connsiteX59" fmla="*/ 1186285 w 1371582"/>
                    <a:gd name="connsiteY59" fmla="*/ 660071 h 901908"/>
                    <a:gd name="connsiteX60" fmla="*/ 1191816 w 1371582"/>
                    <a:gd name="connsiteY60" fmla="*/ 656793 h 901908"/>
                    <a:gd name="connsiteX61" fmla="*/ 1370555 w 1371582"/>
                    <a:gd name="connsiteY61" fmla="*/ 761225 h 901908"/>
                    <a:gd name="connsiteX62" fmla="*/ 1371582 w 1371582"/>
                    <a:gd name="connsiteY62" fmla="*/ 760613 h 901908"/>
                    <a:gd name="connsiteX63" fmla="*/ 1371582 w 1371582"/>
                    <a:gd name="connsiteY63" fmla="*/ 853013 h 901908"/>
                    <a:gd name="connsiteX64" fmla="*/ 1291766 w 1371582"/>
                    <a:gd name="connsiteY64" fmla="*/ 900555 h 901908"/>
                    <a:gd name="connsiteX65" fmla="*/ 1291766 w 1371582"/>
                    <a:gd name="connsiteY65" fmla="*/ 901908 h 901908"/>
                    <a:gd name="connsiteX66" fmla="*/ 1112789 w 1371582"/>
                    <a:gd name="connsiteY66" fmla="*/ 797295 h 901908"/>
                    <a:gd name="connsiteX67" fmla="*/ 1112789 w 1371582"/>
                    <a:gd name="connsiteY67" fmla="*/ 787231 h 901908"/>
                    <a:gd name="connsiteX68" fmla="*/ 1106381 w 1371582"/>
                    <a:gd name="connsiteY68" fmla="*/ 791035 h 901908"/>
                    <a:gd name="connsiteX69" fmla="*/ 1106381 w 1371582"/>
                    <a:gd name="connsiteY69" fmla="*/ 792389 h 901908"/>
                    <a:gd name="connsiteX70" fmla="*/ 927501 w 1371582"/>
                    <a:gd name="connsiteY70" fmla="*/ 687876 h 901908"/>
                    <a:gd name="connsiteX71" fmla="*/ 927501 w 1371582"/>
                    <a:gd name="connsiteY71" fmla="*/ 677800 h 901908"/>
                    <a:gd name="connsiteX72" fmla="*/ 921084 w 1371582"/>
                    <a:gd name="connsiteY72" fmla="*/ 681618 h 901908"/>
                    <a:gd name="connsiteX73" fmla="*/ 921084 w 1371582"/>
                    <a:gd name="connsiteY73" fmla="*/ 682983 h 901908"/>
                    <a:gd name="connsiteX74" fmla="*/ 742204 w 1371582"/>
                    <a:gd name="connsiteY74" fmla="*/ 578470 h 901908"/>
                    <a:gd name="connsiteX75" fmla="*/ 742204 w 1371582"/>
                    <a:gd name="connsiteY75" fmla="*/ 568381 h 901908"/>
                    <a:gd name="connsiteX76" fmla="*/ 735781 w 1371582"/>
                    <a:gd name="connsiteY76" fmla="*/ 572202 h 901908"/>
                    <a:gd name="connsiteX77" fmla="*/ 735781 w 1371582"/>
                    <a:gd name="connsiteY77" fmla="*/ 573562 h 901908"/>
                    <a:gd name="connsiteX78" fmla="*/ 556902 w 1371582"/>
                    <a:gd name="connsiteY78" fmla="*/ 468949 h 901908"/>
                    <a:gd name="connsiteX79" fmla="*/ 556902 w 1371582"/>
                    <a:gd name="connsiteY79" fmla="*/ 458877 h 901908"/>
                    <a:gd name="connsiteX80" fmla="*/ 550488 w 1371582"/>
                    <a:gd name="connsiteY80" fmla="*/ 462685 h 901908"/>
                    <a:gd name="connsiteX81" fmla="*/ 550488 w 1371582"/>
                    <a:gd name="connsiteY81" fmla="*/ 464048 h 901908"/>
                    <a:gd name="connsiteX82" fmla="*/ 371609 w 1371582"/>
                    <a:gd name="connsiteY82" fmla="*/ 359535 h 901908"/>
                    <a:gd name="connsiteX83" fmla="*/ 371609 w 1371582"/>
                    <a:gd name="connsiteY83" fmla="*/ 349449 h 901908"/>
                    <a:gd name="connsiteX84" fmla="*/ 365194 w 1371582"/>
                    <a:gd name="connsiteY84" fmla="*/ 353265 h 901908"/>
                    <a:gd name="connsiteX85" fmla="*/ 365194 w 1371582"/>
                    <a:gd name="connsiteY85" fmla="*/ 354631 h 901908"/>
                    <a:gd name="connsiteX86" fmla="*/ 186315 w 1371582"/>
                    <a:gd name="connsiteY86" fmla="*/ 250018 h 901908"/>
                    <a:gd name="connsiteX87" fmla="*/ 186315 w 1371582"/>
                    <a:gd name="connsiteY87" fmla="*/ 239940 h 901908"/>
                    <a:gd name="connsiteX88" fmla="*/ 179917 w 1371582"/>
                    <a:gd name="connsiteY88" fmla="*/ 243743 h 901908"/>
                    <a:gd name="connsiteX89" fmla="*/ 179917 w 1371582"/>
                    <a:gd name="connsiteY89" fmla="*/ 245117 h 901908"/>
                    <a:gd name="connsiteX90" fmla="*/ 1036 w 1371582"/>
                    <a:gd name="connsiteY90" fmla="*/ 140604 h 901908"/>
                    <a:gd name="connsiteX91" fmla="*/ 1036 w 1371582"/>
                    <a:gd name="connsiteY91" fmla="*/ 48203 h 901908"/>
                    <a:gd name="connsiteX92" fmla="*/ 178875 w 1371582"/>
                    <a:gd name="connsiteY92" fmla="*/ 152207 h 901908"/>
                    <a:gd name="connsiteX93" fmla="*/ 178875 w 1371582"/>
                    <a:gd name="connsiteY93" fmla="*/ 152062 h 901908"/>
                    <a:gd name="connsiteX94" fmla="*/ 0 w 1371582"/>
                    <a:gd name="connsiteY94" fmla="*/ 47452 h 901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1371582" h="901908">
                      <a:moveTo>
                        <a:pt x="1182744" y="745700"/>
                      </a:moveTo>
                      <a:lnTo>
                        <a:pt x="1182621" y="745773"/>
                      </a:lnTo>
                      <a:lnTo>
                        <a:pt x="1290741" y="808910"/>
                      </a:lnTo>
                      <a:lnTo>
                        <a:pt x="1290741" y="808765"/>
                      </a:lnTo>
                      <a:lnTo>
                        <a:pt x="1297360" y="804822"/>
                      </a:lnTo>
                      <a:lnTo>
                        <a:pt x="1290729" y="808757"/>
                      </a:lnTo>
                      <a:close/>
                      <a:moveTo>
                        <a:pt x="997387" y="636224"/>
                      </a:moveTo>
                      <a:lnTo>
                        <a:pt x="997283" y="636286"/>
                      </a:lnTo>
                      <a:lnTo>
                        <a:pt x="1105347" y="699484"/>
                      </a:lnTo>
                      <a:lnTo>
                        <a:pt x="1105347" y="699349"/>
                      </a:lnTo>
                      <a:lnTo>
                        <a:pt x="1105356" y="699344"/>
                      </a:lnTo>
                      <a:lnTo>
                        <a:pt x="1105336" y="699356"/>
                      </a:lnTo>
                      <a:close/>
                      <a:moveTo>
                        <a:pt x="812128" y="526780"/>
                      </a:moveTo>
                      <a:lnTo>
                        <a:pt x="812007" y="526853"/>
                      </a:lnTo>
                      <a:lnTo>
                        <a:pt x="920050" y="589978"/>
                      </a:lnTo>
                      <a:lnTo>
                        <a:pt x="920050" y="589833"/>
                      </a:lnTo>
                      <a:lnTo>
                        <a:pt x="930887" y="583399"/>
                      </a:lnTo>
                      <a:lnTo>
                        <a:pt x="920038" y="589829"/>
                      </a:lnTo>
                      <a:close/>
                      <a:moveTo>
                        <a:pt x="626881" y="417330"/>
                      </a:moveTo>
                      <a:lnTo>
                        <a:pt x="626759" y="417403"/>
                      </a:lnTo>
                      <a:lnTo>
                        <a:pt x="734748" y="480558"/>
                      </a:lnTo>
                      <a:lnTo>
                        <a:pt x="734748" y="480415"/>
                      </a:lnTo>
                      <a:lnTo>
                        <a:pt x="740701" y="476874"/>
                      </a:lnTo>
                      <a:lnTo>
                        <a:pt x="734738" y="480408"/>
                      </a:lnTo>
                      <a:close/>
                      <a:moveTo>
                        <a:pt x="441537" y="307847"/>
                      </a:moveTo>
                      <a:lnTo>
                        <a:pt x="441415" y="307919"/>
                      </a:lnTo>
                      <a:lnTo>
                        <a:pt x="549455" y="371044"/>
                      </a:lnTo>
                      <a:lnTo>
                        <a:pt x="549455" y="370898"/>
                      </a:lnTo>
                      <a:lnTo>
                        <a:pt x="554028" y="368183"/>
                      </a:lnTo>
                      <a:lnTo>
                        <a:pt x="549444" y="370894"/>
                      </a:lnTo>
                      <a:close/>
                      <a:moveTo>
                        <a:pt x="256196" y="198402"/>
                      </a:moveTo>
                      <a:lnTo>
                        <a:pt x="256074" y="198475"/>
                      </a:lnTo>
                      <a:lnTo>
                        <a:pt x="364161" y="261627"/>
                      </a:lnTo>
                      <a:lnTo>
                        <a:pt x="364161" y="261480"/>
                      </a:lnTo>
                      <a:lnTo>
                        <a:pt x="368324" y="259003"/>
                      </a:lnTo>
                      <a:lnTo>
                        <a:pt x="364150" y="261477"/>
                      </a:lnTo>
                      <a:close/>
                      <a:moveTo>
                        <a:pt x="79967" y="0"/>
                      </a:moveTo>
                      <a:lnTo>
                        <a:pt x="258689" y="104521"/>
                      </a:lnTo>
                      <a:lnTo>
                        <a:pt x="259716" y="103909"/>
                      </a:lnTo>
                      <a:lnTo>
                        <a:pt x="259716" y="112789"/>
                      </a:lnTo>
                      <a:lnTo>
                        <a:pt x="265238" y="109512"/>
                      </a:lnTo>
                      <a:lnTo>
                        <a:pt x="444069" y="213940"/>
                      </a:lnTo>
                      <a:lnTo>
                        <a:pt x="445098" y="213328"/>
                      </a:lnTo>
                      <a:lnTo>
                        <a:pt x="445098" y="222153"/>
                      </a:lnTo>
                      <a:lnTo>
                        <a:pt x="450532" y="218929"/>
                      </a:lnTo>
                      <a:lnTo>
                        <a:pt x="629363" y="323457"/>
                      </a:lnTo>
                      <a:lnTo>
                        <a:pt x="630392" y="322846"/>
                      </a:lnTo>
                      <a:lnTo>
                        <a:pt x="630392" y="331713"/>
                      </a:lnTo>
                      <a:lnTo>
                        <a:pt x="635922" y="328443"/>
                      </a:lnTo>
                      <a:lnTo>
                        <a:pt x="814659" y="432873"/>
                      </a:lnTo>
                      <a:lnTo>
                        <a:pt x="815685" y="432263"/>
                      </a:lnTo>
                      <a:lnTo>
                        <a:pt x="815685" y="441146"/>
                      </a:lnTo>
                      <a:lnTo>
                        <a:pt x="821223" y="437864"/>
                      </a:lnTo>
                      <a:lnTo>
                        <a:pt x="1000042" y="542342"/>
                      </a:lnTo>
                      <a:lnTo>
                        <a:pt x="1000988" y="541781"/>
                      </a:lnTo>
                      <a:lnTo>
                        <a:pt x="1000988" y="550570"/>
                      </a:lnTo>
                      <a:lnTo>
                        <a:pt x="1006520" y="547291"/>
                      </a:lnTo>
                      <a:lnTo>
                        <a:pt x="1185247" y="651815"/>
                      </a:lnTo>
                      <a:lnTo>
                        <a:pt x="1186285" y="651198"/>
                      </a:lnTo>
                      <a:lnTo>
                        <a:pt x="1186285" y="660071"/>
                      </a:lnTo>
                      <a:lnTo>
                        <a:pt x="1191816" y="656793"/>
                      </a:lnTo>
                      <a:lnTo>
                        <a:pt x="1370555" y="761225"/>
                      </a:lnTo>
                      <a:lnTo>
                        <a:pt x="1371582" y="760613"/>
                      </a:lnTo>
                      <a:lnTo>
                        <a:pt x="1371582" y="853013"/>
                      </a:lnTo>
                      <a:lnTo>
                        <a:pt x="1291766" y="900555"/>
                      </a:lnTo>
                      <a:lnTo>
                        <a:pt x="1291766" y="901908"/>
                      </a:lnTo>
                      <a:lnTo>
                        <a:pt x="1112789" y="797295"/>
                      </a:lnTo>
                      <a:lnTo>
                        <a:pt x="1112789" y="787231"/>
                      </a:lnTo>
                      <a:lnTo>
                        <a:pt x="1106381" y="791035"/>
                      </a:lnTo>
                      <a:lnTo>
                        <a:pt x="1106381" y="792389"/>
                      </a:lnTo>
                      <a:lnTo>
                        <a:pt x="927501" y="687876"/>
                      </a:lnTo>
                      <a:lnTo>
                        <a:pt x="927501" y="677800"/>
                      </a:lnTo>
                      <a:lnTo>
                        <a:pt x="921084" y="681618"/>
                      </a:lnTo>
                      <a:lnTo>
                        <a:pt x="921084" y="682983"/>
                      </a:lnTo>
                      <a:lnTo>
                        <a:pt x="742204" y="578470"/>
                      </a:lnTo>
                      <a:lnTo>
                        <a:pt x="742204" y="568381"/>
                      </a:lnTo>
                      <a:lnTo>
                        <a:pt x="735781" y="572202"/>
                      </a:lnTo>
                      <a:lnTo>
                        <a:pt x="735781" y="573562"/>
                      </a:lnTo>
                      <a:lnTo>
                        <a:pt x="556902" y="468949"/>
                      </a:lnTo>
                      <a:lnTo>
                        <a:pt x="556902" y="458877"/>
                      </a:lnTo>
                      <a:lnTo>
                        <a:pt x="550488" y="462685"/>
                      </a:lnTo>
                      <a:lnTo>
                        <a:pt x="550488" y="464048"/>
                      </a:lnTo>
                      <a:lnTo>
                        <a:pt x="371609" y="359535"/>
                      </a:lnTo>
                      <a:lnTo>
                        <a:pt x="371609" y="349449"/>
                      </a:lnTo>
                      <a:lnTo>
                        <a:pt x="365194" y="353265"/>
                      </a:lnTo>
                      <a:lnTo>
                        <a:pt x="365194" y="354631"/>
                      </a:lnTo>
                      <a:lnTo>
                        <a:pt x="186315" y="250018"/>
                      </a:lnTo>
                      <a:lnTo>
                        <a:pt x="186315" y="239940"/>
                      </a:lnTo>
                      <a:lnTo>
                        <a:pt x="179917" y="243743"/>
                      </a:lnTo>
                      <a:lnTo>
                        <a:pt x="179917" y="245117"/>
                      </a:lnTo>
                      <a:lnTo>
                        <a:pt x="1036" y="140604"/>
                      </a:lnTo>
                      <a:lnTo>
                        <a:pt x="1036" y="48203"/>
                      </a:lnTo>
                      <a:lnTo>
                        <a:pt x="178875" y="152207"/>
                      </a:lnTo>
                      <a:lnTo>
                        <a:pt x="178875" y="152062"/>
                      </a:lnTo>
                      <a:lnTo>
                        <a:pt x="0" y="47452"/>
                      </a:lnTo>
                      <a:close/>
                    </a:path>
                  </a:pathLst>
                </a:custGeom>
                <a:solidFill>
                  <a:srgbClr val="4454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grpSp>
              <p:nvGrpSpPr>
                <p:cNvPr id="4381" name="Group 4380">
                  <a:extLst>
                    <a:ext uri="{FF2B5EF4-FFF2-40B4-BE49-F238E27FC236}">
                      <a16:creationId xmlns:a16="http://schemas.microsoft.com/office/drawing/2014/main" id="{3BB3A77A-9F82-2BB5-F60D-3B67A53BFFD5}"/>
                    </a:ext>
                  </a:extLst>
                </p:cNvPr>
                <p:cNvGrpSpPr/>
                <p:nvPr/>
              </p:nvGrpSpPr>
              <p:grpSpPr>
                <a:xfrm>
                  <a:off x="9009074" y="1352637"/>
                  <a:ext cx="1371582" cy="901164"/>
                  <a:chOff x="5348762" y="1304124"/>
                  <a:chExt cx="1371582" cy="901164"/>
                </a:xfrm>
              </p:grpSpPr>
              <p:sp>
                <p:nvSpPr>
                  <p:cNvPr id="4382" name="Freeform: Shape 4381">
                    <a:extLst>
                      <a:ext uri="{FF2B5EF4-FFF2-40B4-BE49-F238E27FC236}">
                        <a16:creationId xmlns:a16="http://schemas.microsoft.com/office/drawing/2014/main" id="{6EBAAA37-007C-F3E1-8A00-03FE330ACB79}"/>
                      </a:ext>
                    </a:extLst>
                  </p:cNvPr>
                  <p:cNvSpPr/>
                  <p:nvPr/>
                </p:nvSpPr>
                <p:spPr>
                  <a:xfrm>
                    <a:off x="5348762" y="1304124"/>
                    <a:ext cx="1370695" cy="808757"/>
                  </a:xfrm>
                  <a:custGeom>
                    <a:avLst/>
                    <a:gdLst>
                      <a:gd name="connsiteX0" fmla="*/ 1191816 w 1370695"/>
                      <a:gd name="connsiteY0" fmla="*/ 656793 h 808757"/>
                      <a:gd name="connsiteX1" fmla="*/ 1370695 w 1370695"/>
                      <a:gd name="connsiteY1" fmla="*/ 761306 h 808757"/>
                      <a:gd name="connsiteX2" fmla="*/ 1290730 w 1370695"/>
                      <a:gd name="connsiteY2" fmla="*/ 808757 h 808757"/>
                      <a:gd name="connsiteX3" fmla="*/ 1111752 w 1370695"/>
                      <a:gd name="connsiteY3" fmla="*/ 704244 h 808757"/>
                      <a:gd name="connsiteX4" fmla="*/ 1006520 w 1370695"/>
                      <a:gd name="connsiteY4" fmla="*/ 547291 h 808757"/>
                      <a:gd name="connsiteX5" fmla="*/ 1185399 w 1370695"/>
                      <a:gd name="connsiteY5" fmla="*/ 651904 h 808757"/>
                      <a:gd name="connsiteX6" fmla="*/ 1105336 w 1370695"/>
                      <a:gd name="connsiteY6" fmla="*/ 699356 h 808757"/>
                      <a:gd name="connsiteX7" fmla="*/ 926456 w 1370695"/>
                      <a:gd name="connsiteY7" fmla="*/ 594742 h 808757"/>
                      <a:gd name="connsiteX8" fmla="*/ 821223 w 1370695"/>
                      <a:gd name="connsiteY8" fmla="*/ 437864 h 808757"/>
                      <a:gd name="connsiteX9" fmla="*/ 1000102 w 1370695"/>
                      <a:gd name="connsiteY9" fmla="*/ 542377 h 808757"/>
                      <a:gd name="connsiteX10" fmla="*/ 920039 w 1370695"/>
                      <a:gd name="connsiteY10" fmla="*/ 589829 h 808757"/>
                      <a:gd name="connsiteX11" fmla="*/ 741159 w 1370695"/>
                      <a:gd name="connsiteY11" fmla="*/ 485315 h 808757"/>
                      <a:gd name="connsiteX12" fmla="*/ 635922 w 1370695"/>
                      <a:gd name="connsiteY12" fmla="*/ 328443 h 808757"/>
                      <a:gd name="connsiteX13" fmla="*/ 814801 w 1370695"/>
                      <a:gd name="connsiteY13" fmla="*/ 432956 h 808757"/>
                      <a:gd name="connsiteX14" fmla="*/ 734738 w 1370695"/>
                      <a:gd name="connsiteY14" fmla="*/ 480408 h 808757"/>
                      <a:gd name="connsiteX15" fmla="*/ 555858 w 1370695"/>
                      <a:gd name="connsiteY15" fmla="*/ 375794 h 808757"/>
                      <a:gd name="connsiteX16" fmla="*/ 450532 w 1370695"/>
                      <a:gd name="connsiteY16" fmla="*/ 218929 h 808757"/>
                      <a:gd name="connsiteX17" fmla="*/ 629508 w 1370695"/>
                      <a:gd name="connsiteY17" fmla="*/ 323542 h 808757"/>
                      <a:gd name="connsiteX18" fmla="*/ 549445 w 1370695"/>
                      <a:gd name="connsiteY18" fmla="*/ 370894 h 808757"/>
                      <a:gd name="connsiteX19" fmla="*/ 370565 w 1370695"/>
                      <a:gd name="connsiteY19" fmla="*/ 266380 h 808757"/>
                      <a:gd name="connsiteX20" fmla="*/ 265238 w 1370695"/>
                      <a:gd name="connsiteY20" fmla="*/ 109512 h 808757"/>
                      <a:gd name="connsiteX21" fmla="*/ 444214 w 1370695"/>
                      <a:gd name="connsiteY21" fmla="*/ 214025 h 808757"/>
                      <a:gd name="connsiteX22" fmla="*/ 364151 w 1370695"/>
                      <a:gd name="connsiteY22" fmla="*/ 261477 h 808757"/>
                      <a:gd name="connsiteX23" fmla="*/ 185271 w 1370695"/>
                      <a:gd name="connsiteY23" fmla="*/ 156963 h 808757"/>
                      <a:gd name="connsiteX24" fmla="*/ 79967 w 1370695"/>
                      <a:gd name="connsiteY24" fmla="*/ 0 h 808757"/>
                      <a:gd name="connsiteX25" fmla="*/ 258847 w 1370695"/>
                      <a:gd name="connsiteY25" fmla="*/ 104613 h 808757"/>
                      <a:gd name="connsiteX26" fmla="*/ 178880 w 1370695"/>
                      <a:gd name="connsiteY26" fmla="*/ 152065 h 808757"/>
                      <a:gd name="connsiteX27" fmla="*/ 0 w 1370695"/>
                      <a:gd name="connsiteY27" fmla="*/ 47452 h 808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370695" h="808757">
                        <a:moveTo>
                          <a:pt x="1191816" y="656793"/>
                        </a:moveTo>
                        <a:lnTo>
                          <a:pt x="1370695" y="761306"/>
                        </a:lnTo>
                        <a:lnTo>
                          <a:pt x="1290730" y="808757"/>
                        </a:lnTo>
                        <a:lnTo>
                          <a:pt x="1111752" y="704244"/>
                        </a:lnTo>
                        <a:close/>
                        <a:moveTo>
                          <a:pt x="1006520" y="547291"/>
                        </a:moveTo>
                        <a:lnTo>
                          <a:pt x="1185399" y="651904"/>
                        </a:lnTo>
                        <a:lnTo>
                          <a:pt x="1105336" y="699356"/>
                        </a:lnTo>
                        <a:lnTo>
                          <a:pt x="926456" y="594742"/>
                        </a:lnTo>
                        <a:close/>
                        <a:moveTo>
                          <a:pt x="821223" y="437864"/>
                        </a:moveTo>
                        <a:lnTo>
                          <a:pt x="1000102" y="542377"/>
                        </a:lnTo>
                        <a:lnTo>
                          <a:pt x="920039" y="589829"/>
                        </a:lnTo>
                        <a:lnTo>
                          <a:pt x="741159" y="485315"/>
                        </a:lnTo>
                        <a:close/>
                        <a:moveTo>
                          <a:pt x="635922" y="328443"/>
                        </a:moveTo>
                        <a:lnTo>
                          <a:pt x="814801" y="432956"/>
                        </a:lnTo>
                        <a:lnTo>
                          <a:pt x="734738" y="480408"/>
                        </a:lnTo>
                        <a:lnTo>
                          <a:pt x="555858" y="375794"/>
                        </a:lnTo>
                        <a:close/>
                        <a:moveTo>
                          <a:pt x="450532" y="218929"/>
                        </a:moveTo>
                        <a:lnTo>
                          <a:pt x="629508" y="323542"/>
                        </a:lnTo>
                        <a:lnTo>
                          <a:pt x="549445" y="370894"/>
                        </a:lnTo>
                        <a:lnTo>
                          <a:pt x="370565" y="266380"/>
                        </a:lnTo>
                        <a:close/>
                        <a:moveTo>
                          <a:pt x="265238" y="109512"/>
                        </a:moveTo>
                        <a:lnTo>
                          <a:pt x="444214" y="214025"/>
                        </a:lnTo>
                        <a:lnTo>
                          <a:pt x="364151" y="261477"/>
                        </a:lnTo>
                        <a:lnTo>
                          <a:pt x="185271" y="156963"/>
                        </a:lnTo>
                        <a:close/>
                        <a:moveTo>
                          <a:pt x="79967" y="0"/>
                        </a:moveTo>
                        <a:lnTo>
                          <a:pt x="258847" y="104613"/>
                        </a:lnTo>
                        <a:lnTo>
                          <a:pt x="178880" y="152065"/>
                        </a:lnTo>
                        <a:lnTo>
                          <a:pt x="0" y="47452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40000"/>
                      <a:lumOff val="6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4383" name="Freeform: Shape 4382">
                    <a:extLst>
                      <a:ext uri="{FF2B5EF4-FFF2-40B4-BE49-F238E27FC236}">
                        <a16:creationId xmlns:a16="http://schemas.microsoft.com/office/drawing/2014/main" id="{A6FA3599-BE6C-79DA-A364-999D73F4A3E7}"/>
                      </a:ext>
                    </a:extLst>
                  </p:cNvPr>
                  <p:cNvSpPr/>
                  <p:nvPr/>
                </p:nvSpPr>
                <p:spPr>
                  <a:xfrm>
                    <a:off x="6639503" y="2064737"/>
                    <a:ext cx="80841" cy="140551"/>
                  </a:xfrm>
                  <a:custGeom>
                    <a:avLst/>
                    <a:gdLst>
                      <a:gd name="connsiteX0" fmla="*/ 79248 w 79248"/>
                      <a:gd name="connsiteY0" fmla="*/ 87916 h 133730"/>
                      <a:gd name="connsiteX1" fmla="*/ 0 w 79248"/>
                      <a:gd name="connsiteY1" fmla="*/ 133731 h 133730"/>
                      <a:gd name="connsiteX2" fmla="*/ 0 w 79248"/>
                      <a:gd name="connsiteY2" fmla="*/ 45815 h 133730"/>
                      <a:gd name="connsiteX3" fmla="*/ 79248 w 79248"/>
                      <a:gd name="connsiteY3" fmla="*/ 0 h 133730"/>
                      <a:gd name="connsiteX4" fmla="*/ 79248 w 79248"/>
                      <a:gd name="connsiteY4" fmla="*/ 87916 h 133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48" h="133730">
                        <a:moveTo>
                          <a:pt x="79248" y="87916"/>
                        </a:moveTo>
                        <a:lnTo>
                          <a:pt x="0" y="133731"/>
                        </a:lnTo>
                        <a:lnTo>
                          <a:pt x="0" y="45815"/>
                        </a:lnTo>
                        <a:lnTo>
                          <a:pt x="79248" y="0"/>
                        </a:lnTo>
                        <a:lnTo>
                          <a:pt x="79248" y="87916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75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</p:grpSp>
          <p:grpSp>
            <p:nvGrpSpPr>
              <p:cNvPr id="4384" name="Group 4383">
                <a:extLst>
                  <a:ext uri="{FF2B5EF4-FFF2-40B4-BE49-F238E27FC236}">
                    <a16:creationId xmlns:a16="http://schemas.microsoft.com/office/drawing/2014/main" id="{8B26A25A-A609-01C1-8A81-A25F344DF3AD}"/>
                  </a:ext>
                </a:extLst>
              </p:cNvPr>
              <p:cNvGrpSpPr/>
              <p:nvPr/>
            </p:nvGrpSpPr>
            <p:grpSpPr>
              <a:xfrm>
                <a:off x="6705932" y="988520"/>
                <a:ext cx="1370306" cy="900635"/>
                <a:chOff x="6705226" y="1199130"/>
                <a:chExt cx="1370306" cy="900635"/>
              </a:xfrm>
            </p:grpSpPr>
            <p:grpSp>
              <p:nvGrpSpPr>
                <p:cNvPr id="4385" name="Group 4384">
                  <a:extLst>
                    <a:ext uri="{FF2B5EF4-FFF2-40B4-BE49-F238E27FC236}">
                      <a16:creationId xmlns:a16="http://schemas.microsoft.com/office/drawing/2014/main" id="{5D26FE9A-D9DA-D818-C6D8-6A5E65708F6F}"/>
                    </a:ext>
                  </a:extLst>
                </p:cNvPr>
                <p:cNvGrpSpPr/>
                <p:nvPr/>
              </p:nvGrpSpPr>
              <p:grpSpPr>
                <a:xfrm>
                  <a:off x="6705226" y="1199130"/>
                  <a:ext cx="1370306" cy="900635"/>
                  <a:chOff x="6705226" y="1199130"/>
                  <a:chExt cx="1370306" cy="900635"/>
                </a:xfrm>
              </p:grpSpPr>
              <p:sp>
                <p:nvSpPr>
                  <p:cNvPr id="4387" name="Freeform: Shape 4386">
                    <a:extLst>
                      <a:ext uri="{FF2B5EF4-FFF2-40B4-BE49-F238E27FC236}">
                        <a16:creationId xmlns:a16="http://schemas.microsoft.com/office/drawing/2014/main" id="{F05D19D6-F70D-DE93-C763-FFBF7C6CC4F9}"/>
                      </a:ext>
                    </a:extLst>
                  </p:cNvPr>
                  <p:cNvSpPr/>
                  <p:nvPr/>
                </p:nvSpPr>
                <p:spPr>
                  <a:xfrm>
                    <a:off x="6705227" y="1199130"/>
                    <a:ext cx="1370305" cy="900635"/>
                  </a:xfrm>
                  <a:custGeom>
                    <a:avLst/>
                    <a:gdLst>
                      <a:gd name="connsiteX0" fmla="*/ 1269481 w 1370305"/>
                      <a:gd name="connsiteY0" fmla="*/ 795791 h 900635"/>
                      <a:gd name="connsiteX1" fmla="*/ 1269345 w 1370305"/>
                      <a:gd name="connsiteY1" fmla="*/ 795872 h 900635"/>
                      <a:gd name="connsiteX2" fmla="*/ 1289465 w 1370305"/>
                      <a:gd name="connsiteY2" fmla="*/ 807632 h 900635"/>
                      <a:gd name="connsiteX3" fmla="*/ 1289465 w 1370305"/>
                      <a:gd name="connsiteY3" fmla="*/ 807491 h 900635"/>
                      <a:gd name="connsiteX4" fmla="*/ 1302211 w 1370305"/>
                      <a:gd name="connsiteY4" fmla="*/ 799900 h 900635"/>
                      <a:gd name="connsiteX5" fmla="*/ 1289457 w 1370305"/>
                      <a:gd name="connsiteY5" fmla="*/ 807467 h 900635"/>
                      <a:gd name="connsiteX6" fmla="*/ 1084242 w 1370305"/>
                      <a:gd name="connsiteY6" fmla="*/ 686334 h 900635"/>
                      <a:gd name="connsiteX7" fmla="*/ 1084116 w 1370305"/>
                      <a:gd name="connsiteY7" fmla="*/ 686409 h 900635"/>
                      <a:gd name="connsiteX8" fmla="*/ 1192112 w 1370305"/>
                      <a:gd name="connsiteY8" fmla="*/ 749568 h 900635"/>
                      <a:gd name="connsiteX9" fmla="*/ 1192112 w 1370305"/>
                      <a:gd name="connsiteY9" fmla="*/ 749420 h 900635"/>
                      <a:gd name="connsiteX10" fmla="*/ 1199114 w 1370305"/>
                      <a:gd name="connsiteY10" fmla="*/ 745254 h 900635"/>
                      <a:gd name="connsiteX11" fmla="*/ 1192098 w 1370305"/>
                      <a:gd name="connsiteY11" fmla="*/ 749412 h 900635"/>
                      <a:gd name="connsiteX12" fmla="*/ 898903 w 1370305"/>
                      <a:gd name="connsiteY12" fmla="*/ 576857 h 900635"/>
                      <a:gd name="connsiteX13" fmla="*/ 898780 w 1370305"/>
                      <a:gd name="connsiteY13" fmla="*/ 576930 h 900635"/>
                      <a:gd name="connsiteX14" fmla="*/ 1006811 w 1370305"/>
                      <a:gd name="connsiteY14" fmla="*/ 640049 h 900635"/>
                      <a:gd name="connsiteX15" fmla="*/ 1006811 w 1370305"/>
                      <a:gd name="connsiteY15" fmla="*/ 639905 h 900635"/>
                      <a:gd name="connsiteX16" fmla="*/ 1011760 w 1370305"/>
                      <a:gd name="connsiteY16" fmla="*/ 636967 h 900635"/>
                      <a:gd name="connsiteX17" fmla="*/ 1006802 w 1370305"/>
                      <a:gd name="connsiteY17" fmla="*/ 639899 h 900635"/>
                      <a:gd name="connsiteX18" fmla="*/ 713602 w 1370305"/>
                      <a:gd name="connsiteY18" fmla="*/ 467427 h 900635"/>
                      <a:gd name="connsiteX19" fmla="*/ 713477 w 1370305"/>
                      <a:gd name="connsiteY19" fmla="*/ 467502 h 900635"/>
                      <a:gd name="connsiteX20" fmla="*/ 821535 w 1370305"/>
                      <a:gd name="connsiteY20" fmla="*/ 530636 h 900635"/>
                      <a:gd name="connsiteX21" fmla="*/ 821535 w 1370305"/>
                      <a:gd name="connsiteY21" fmla="*/ 530484 h 900635"/>
                      <a:gd name="connsiteX22" fmla="*/ 826495 w 1370305"/>
                      <a:gd name="connsiteY22" fmla="*/ 527533 h 900635"/>
                      <a:gd name="connsiteX23" fmla="*/ 821522 w 1370305"/>
                      <a:gd name="connsiteY23" fmla="*/ 530481 h 900635"/>
                      <a:gd name="connsiteX24" fmla="*/ 528281 w 1370305"/>
                      <a:gd name="connsiteY24" fmla="*/ 357939 h 900635"/>
                      <a:gd name="connsiteX25" fmla="*/ 528169 w 1370305"/>
                      <a:gd name="connsiteY25" fmla="*/ 358006 h 900635"/>
                      <a:gd name="connsiteX26" fmla="*/ 636230 w 1370305"/>
                      <a:gd name="connsiteY26" fmla="*/ 421202 h 900635"/>
                      <a:gd name="connsiteX27" fmla="*/ 636230 w 1370305"/>
                      <a:gd name="connsiteY27" fmla="*/ 421061 h 900635"/>
                      <a:gd name="connsiteX28" fmla="*/ 636222 w 1370305"/>
                      <a:gd name="connsiteY28" fmla="*/ 421066 h 900635"/>
                      <a:gd name="connsiteX29" fmla="*/ 343027 w 1370305"/>
                      <a:gd name="connsiteY29" fmla="*/ 248495 h 900635"/>
                      <a:gd name="connsiteX30" fmla="*/ 342905 w 1370305"/>
                      <a:gd name="connsiteY30" fmla="*/ 248567 h 900635"/>
                      <a:gd name="connsiteX31" fmla="*/ 450948 w 1370305"/>
                      <a:gd name="connsiteY31" fmla="*/ 311693 h 900635"/>
                      <a:gd name="connsiteX32" fmla="*/ 450948 w 1370305"/>
                      <a:gd name="connsiteY32" fmla="*/ 311547 h 900635"/>
                      <a:gd name="connsiteX33" fmla="*/ 455802 w 1370305"/>
                      <a:gd name="connsiteY33" fmla="*/ 308665 h 900635"/>
                      <a:gd name="connsiteX34" fmla="*/ 450936 w 1370305"/>
                      <a:gd name="connsiteY34" fmla="*/ 311543 h 900635"/>
                      <a:gd name="connsiteX35" fmla="*/ 159673 w 1370305"/>
                      <a:gd name="connsiteY35" fmla="*/ 140148 h 900635"/>
                      <a:gd name="connsiteX36" fmla="*/ 159551 w 1370305"/>
                      <a:gd name="connsiteY36" fmla="*/ 140221 h 900635"/>
                      <a:gd name="connsiteX37" fmla="*/ 265653 w 1370305"/>
                      <a:gd name="connsiteY37" fmla="*/ 202272 h 900635"/>
                      <a:gd name="connsiteX38" fmla="*/ 265653 w 1370305"/>
                      <a:gd name="connsiteY38" fmla="*/ 202127 h 900635"/>
                      <a:gd name="connsiteX39" fmla="*/ 271429 w 1370305"/>
                      <a:gd name="connsiteY39" fmla="*/ 198690 h 900635"/>
                      <a:gd name="connsiteX40" fmla="*/ 265641 w 1370305"/>
                      <a:gd name="connsiteY40" fmla="*/ 202121 h 900635"/>
                      <a:gd name="connsiteX41" fmla="*/ 79967 w 1370305"/>
                      <a:gd name="connsiteY41" fmla="*/ 0 h 900635"/>
                      <a:gd name="connsiteX42" fmla="*/ 160657 w 1370305"/>
                      <a:gd name="connsiteY42" fmla="*/ 47163 h 900635"/>
                      <a:gd name="connsiteX43" fmla="*/ 161677 w 1370305"/>
                      <a:gd name="connsiteY43" fmla="*/ 46556 h 900635"/>
                      <a:gd name="connsiteX44" fmla="*/ 161677 w 1370305"/>
                      <a:gd name="connsiteY44" fmla="*/ 53147 h 900635"/>
                      <a:gd name="connsiteX45" fmla="*/ 166728 w 1370305"/>
                      <a:gd name="connsiteY45" fmla="*/ 50156 h 900635"/>
                      <a:gd name="connsiteX46" fmla="*/ 345562 w 1370305"/>
                      <a:gd name="connsiteY46" fmla="*/ 154586 h 900635"/>
                      <a:gd name="connsiteX47" fmla="*/ 346590 w 1370305"/>
                      <a:gd name="connsiteY47" fmla="*/ 153975 h 900635"/>
                      <a:gd name="connsiteX48" fmla="*/ 346590 w 1370305"/>
                      <a:gd name="connsiteY48" fmla="*/ 162802 h 900635"/>
                      <a:gd name="connsiteX49" fmla="*/ 352023 w 1370305"/>
                      <a:gd name="connsiteY49" fmla="*/ 159578 h 900635"/>
                      <a:gd name="connsiteX50" fmla="*/ 530854 w 1370305"/>
                      <a:gd name="connsiteY50" fmla="*/ 264107 h 900635"/>
                      <a:gd name="connsiteX51" fmla="*/ 531885 w 1370305"/>
                      <a:gd name="connsiteY51" fmla="*/ 263495 h 900635"/>
                      <a:gd name="connsiteX52" fmla="*/ 531885 w 1370305"/>
                      <a:gd name="connsiteY52" fmla="*/ 272273 h 900635"/>
                      <a:gd name="connsiteX53" fmla="*/ 537406 w 1370305"/>
                      <a:gd name="connsiteY53" fmla="*/ 269001 h 900635"/>
                      <a:gd name="connsiteX54" fmla="*/ 716130 w 1370305"/>
                      <a:gd name="connsiteY54" fmla="*/ 373524 h 900635"/>
                      <a:gd name="connsiteX55" fmla="*/ 717167 w 1370305"/>
                      <a:gd name="connsiteY55" fmla="*/ 372907 h 900635"/>
                      <a:gd name="connsiteX56" fmla="*/ 717167 w 1370305"/>
                      <a:gd name="connsiteY56" fmla="*/ 381799 h 900635"/>
                      <a:gd name="connsiteX57" fmla="*/ 722706 w 1370305"/>
                      <a:gd name="connsiteY57" fmla="*/ 378516 h 900635"/>
                      <a:gd name="connsiteX58" fmla="*/ 901442 w 1370305"/>
                      <a:gd name="connsiteY58" fmla="*/ 482945 h 900635"/>
                      <a:gd name="connsiteX59" fmla="*/ 902473 w 1370305"/>
                      <a:gd name="connsiteY59" fmla="*/ 482332 h 900635"/>
                      <a:gd name="connsiteX60" fmla="*/ 902473 w 1370305"/>
                      <a:gd name="connsiteY60" fmla="*/ 491201 h 900635"/>
                      <a:gd name="connsiteX61" fmla="*/ 907986 w 1370305"/>
                      <a:gd name="connsiteY61" fmla="*/ 487934 h 900635"/>
                      <a:gd name="connsiteX62" fmla="*/ 1086721 w 1370305"/>
                      <a:gd name="connsiteY62" fmla="*/ 592463 h 900635"/>
                      <a:gd name="connsiteX63" fmla="*/ 1087748 w 1370305"/>
                      <a:gd name="connsiteY63" fmla="*/ 591853 h 900635"/>
                      <a:gd name="connsiteX64" fmla="*/ 1087748 w 1370305"/>
                      <a:gd name="connsiteY64" fmla="*/ 600720 h 900635"/>
                      <a:gd name="connsiteX65" fmla="*/ 1093282 w 1370305"/>
                      <a:gd name="connsiteY65" fmla="*/ 597447 h 900635"/>
                      <a:gd name="connsiteX66" fmla="*/ 1272021 w 1370305"/>
                      <a:gd name="connsiteY66" fmla="*/ 701878 h 900635"/>
                      <a:gd name="connsiteX67" fmla="*/ 1273049 w 1370305"/>
                      <a:gd name="connsiteY67" fmla="*/ 701267 h 900635"/>
                      <a:gd name="connsiteX68" fmla="*/ 1273049 w 1370305"/>
                      <a:gd name="connsiteY68" fmla="*/ 710133 h 900635"/>
                      <a:gd name="connsiteX69" fmla="*/ 1278575 w 1370305"/>
                      <a:gd name="connsiteY69" fmla="*/ 706858 h 900635"/>
                      <a:gd name="connsiteX70" fmla="*/ 1369295 w 1370305"/>
                      <a:gd name="connsiteY70" fmla="*/ 759941 h 900635"/>
                      <a:gd name="connsiteX71" fmla="*/ 1370305 w 1370305"/>
                      <a:gd name="connsiteY71" fmla="*/ 759339 h 900635"/>
                      <a:gd name="connsiteX72" fmla="*/ 1370305 w 1370305"/>
                      <a:gd name="connsiteY72" fmla="*/ 851740 h 900635"/>
                      <a:gd name="connsiteX73" fmla="*/ 1290495 w 1370305"/>
                      <a:gd name="connsiteY73" fmla="*/ 899279 h 900635"/>
                      <a:gd name="connsiteX74" fmla="*/ 1290495 w 1370305"/>
                      <a:gd name="connsiteY74" fmla="*/ 900635 h 900635"/>
                      <a:gd name="connsiteX75" fmla="*/ 1199549 w 1370305"/>
                      <a:gd name="connsiteY75" fmla="*/ 847477 h 900635"/>
                      <a:gd name="connsiteX76" fmla="*/ 1199549 w 1370305"/>
                      <a:gd name="connsiteY76" fmla="*/ 837397 h 900635"/>
                      <a:gd name="connsiteX77" fmla="*/ 1193135 w 1370305"/>
                      <a:gd name="connsiteY77" fmla="*/ 841212 h 900635"/>
                      <a:gd name="connsiteX78" fmla="*/ 1193135 w 1370305"/>
                      <a:gd name="connsiteY78" fmla="*/ 842566 h 900635"/>
                      <a:gd name="connsiteX79" fmla="*/ 1014256 w 1370305"/>
                      <a:gd name="connsiteY79" fmla="*/ 737953 h 900635"/>
                      <a:gd name="connsiteX80" fmla="*/ 1014256 w 1370305"/>
                      <a:gd name="connsiteY80" fmla="*/ 727885 h 900635"/>
                      <a:gd name="connsiteX81" fmla="*/ 1007843 w 1370305"/>
                      <a:gd name="connsiteY81" fmla="*/ 731692 h 900635"/>
                      <a:gd name="connsiteX82" fmla="*/ 1007843 w 1370305"/>
                      <a:gd name="connsiteY82" fmla="*/ 733053 h 900635"/>
                      <a:gd name="connsiteX83" fmla="*/ 828964 w 1370305"/>
                      <a:gd name="connsiteY83" fmla="*/ 628540 h 900635"/>
                      <a:gd name="connsiteX84" fmla="*/ 828964 w 1370305"/>
                      <a:gd name="connsiteY84" fmla="*/ 618466 h 900635"/>
                      <a:gd name="connsiteX85" fmla="*/ 822559 w 1370305"/>
                      <a:gd name="connsiteY85" fmla="*/ 622277 h 900635"/>
                      <a:gd name="connsiteX86" fmla="*/ 822559 w 1370305"/>
                      <a:gd name="connsiteY86" fmla="*/ 623635 h 900635"/>
                      <a:gd name="connsiteX87" fmla="*/ 643679 w 1370305"/>
                      <a:gd name="connsiteY87" fmla="*/ 519122 h 900635"/>
                      <a:gd name="connsiteX88" fmla="*/ 643679 w 1370305"/>
                      <a:gd name="connsiteY88" fmla="*/ 509026 h 900635"/>
                      <a:gd name="connsiteX89" fmla="*/ 637262 w 1370305"/>
                      <a:gd name="connsiteY89" fmla="*/ 512844 h 900635"/>
                      <a:gd name="connsiteX90" fmla="*/ 637262 w 1370305"/>
                      <a:gd name="connsiteY90" fmla="*/ 514206 h 900635"/>
                      <a:gd name="connsiteX91" fmla="*/ 458383 w 1370305"/>
                      <a:gd name="connsiteY91" fmla="*/ 409593 h 900635"/>
                      <a:gd name="connsiteX92" fmla="*/ 458383 w 1370305"/>
                      <a:gd name="connsiteY92" fmla="*/ 399524 h 900635"/>
                      <a:gd name="connsiteX93" fmla="*/ 451980 w 1370305"/>
                      <a:gd name="connsiteY93" fmla="*/ 403333 h 900635"/>
                      <a:gd name="connsiteX94" fmla="*/ 451980 w 1370305"/>
                      <a:gd name="connsiteY94" fmla="*/ 404697 h 900635"/>
                      <a:gd name="connsiteX95" fmla="*/ 273101 w 1370305"/>
                      <a:gd name="connsiteY95" fmla="*/ 300184 h 900635"/>
                      <a:gd name="connsiteX96" fmla="*/ 273101 w 1370305"/>
                      <a:gd name="connsiteY96" fmla="*/ 290096 h 900635"/>
                      <a:gd name="connsiteX97" fmla="*/ 266685 w 1370305"/>
                      <a:gd name="connsiteY97" fmla="*/ 293913 h 900635"/>
                      <a:gd name="connsiteX98" fmla="*/ 266685 w 1370305"/>
                      <a:gd name="connsiteY98" fmla="*/ 295276 h 900635"/>
                      <a:gd name="connsiteX99" fmla="*/ 87806 w 1370305"/>
                      <a:gd name="connsiteY99" fmla="*/ 190663 h 900635"/>
                      <a:gd name="connsiteX100" fmla="*/ 87806 w 1370305"/>
                      <a:gd name="connsiteY100" fmla="*/ 182904 h 900635"/>
                      <a:gd name="connsiteX101" fmla="*/ 81786 w 1370305"/>
                      <a:gd name="connsiteY101" fmla="*/ 186485 h 900635"/>
                      <a:gd name="connsiteX102" fmla="*/ 81786 w 1370305"/>
                      <a:gd name="connsiteY102" fmla="*/ 187858 h 900635"/>
                      <a:gd name="connsiteX103" fmla="*/ 1042 w 1370305"/>
                      <a:gd name="connsiteY103" fmla="*/ 140607 h 900635"/>
                      <a:gd name="connsiteX104" fmla="*/ 1042 w 1370305"/>
                      <a:gd name="connsiteY104" fmla="*/ 48207 h 900635"/>
                      <a:gd name="connsiteX105" fmla="*/ 80739 w 1370305"/>
                      <a:gd name="connsiteY105" fmla="*/ 94845 h 900635"/>
                      <a:gd name="connsiteX106" fmla="*/ 80739 w 1370305"/>
                      <a:gd name="connsiteY106" fmla="*/ 94708 h 900635"/>
                      <a:gd name="connsiteX107" fmla="*/ 81534 w 1370305"/>
                      <a:gd name="connsiteY107" fmla="*/ 94234 h 900635"/>
                      <a:gd name="connsiteX108" fmla="*/ 80744 w 1370305"/>
                      <a:gd name="connsiteY108" fmla="*/ 94703 h 900635"/>
                      <a:gd name="connsiteX109" fmla="*/ 0 w 1370305"/>
                      <a:gd name="connsiteY109" fmla="*/ 47452 h 900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</a:cxnLst>
                    <a:rect l="l" t="t" r="r" b="b"/>
                    <a:pathLst>
                      <a:path w="1370305" h="900635">
                        <a:moveTo>
                          <a:pt x="1269481" y="795791"/>
                        </a:moveTo>
                        <a:lnTo>
                          <a:pt x="1269345" y="795872"/>
                        </a:lnTo>
                        <a:lnTo>
                          <a:pt x="1289465" y="807632"/>
                        </a:lnTo>
                        <a:lnTo>
                          <a:pt x="1289465" y="807491"/>
                        </a:lnTo>
                        <a:lnTo>
                          <a:pt x="1302211" y="799900"/>
                        </a:lnTo>
                        <a:lnTo>
                          <a:pt x="1289457" y="807467"/>
                        </a:lnTo>
                        <a:close/>
                        <a:moveTo>
                          <a:pt x="1084242" y="686334"/>
                        </a:moveTo>
                        <a:lnTo>
                          <a:pt x="1084116" y="686409"/>
                        </a:lnTo>
                        <a:lnTo>
                          <a:pt x="1192112" y="749568"/>
                        </a:lnTo>
                        <a:lnTo>
                          <a:pt x="1192112" y="749420"/>
                        </a:lnTo>
                        <a:lnTo>
                          <a:pt x="1199114" y="745254"/>
                        </a:lnTo>
                        <a:lnTo>
                          <a:pt x="1192098" y="749412"/>
                        </a:lnTo>
                        <a:close/>
                        <a:moveTo>
                          <a:pt x="898903" y="576857"/>
                        </a:moveTo>
                        <a:lnTo>
                          <a:pt x="898780" y="576930"/>
                        </a:lnTo>
                        <a:lnTo>
                          <a:pt x="1006811" y="640049"/>
                        </a:lnTo>
                        <a:lnTo>
                          <a:pt x="1006811" y="639905"/>
                        </a:lnTo>
                        <a:lnTo>
                          <a:pt x="1011760" y="636967"/>
                        </a:lnTo>
                        <a:lnTo>
                          <a:pt x="1006802" y="639899"/>
                        </a:lnTo>
                        <a:close/>
                        <a:moveTo>
                          <a:pt x="713602" y="467427"/>
                        </a:moveTo>
                        <a:lnTo>
                          <a:pt x="713477" y="467502"/>
                        </a:lnTo>
                        <a:lnTo>
                          <a:pt x="821535" y="530636"/>
                        </a:lnTo>
                        <a:lnTo>
                          <a:pt x="821535" y="530484"/>
                        </a:lnTo>
                        <a:lnTo>
                          <a:pt x="826495" y="527533"/>
                        </a:lnTo>
                        <a:lnTo>
                          <a:pt x="821522" y="530481"/>
                        </a:lnTo>
                        <a:close/>
                        <a:moveTo>
                          <a:pt x="528281" y="357939"/>
                        </a:moveTo>
                        <a:lnTo>
                          <a:pt x="528169" y="358006"/>
                        </a:lnTo>
                        <a:lnTo>
                          <a:pt x="636230" y="421202"/>
                        </a:lnTo>
                        <a:lnTo>
                          <a:pt x="636230" y="421061"/>
                        </a:lnTo>
                        <a:lnTo>
                          <a:pt x="636222" y="421066"/>
                        </a:lnTo>
                        <a:close/>
                        <a:moveTo>
                          <a:pt x="343027" y="248495"/>
                        </a:moveTo>
                        <a:lnTo>
                          <a:pt x="342905" y="248567"/>
                        </a:lnTo>
                        <a:lnTo>
                          <a:pt x="450948" y="311693"/>
                        </a:lnTo>
                        <a:lnTo>
                          <a:pt x="450948" y="311547"/>
                        </a:lnTo>
                        <a:lnTo>
                          <a:pt x="455802" y="308665"/>
                        </a:lnTo>
                        <a:lnTo>
                          <a:pt x="450936" y="311543"/>
                        </a:lnTo>
                        <a:close/>
                        <a:moveTo>
                          <a:pt x="159673" y="140148"/>
                        </a:moveTo>
                        <a:lnTo>
                          <a:pt x="159551" y="140221"/>
                        </a:lnTo>
                        <a:lnTo>
                          <a:pt x="265653" y="202272"/>
                        </a:lnTo>
                        <a:lnTo>
                          <a:pt x="265653" y="202127"/>
                        </a:lnTo>
                        <a:lnTo>
                          <a:pt x="271429" y="198690"/>
                        </a:lnTo>
                        <a:lnTo>
                          <a:pt x="265641" y="202121"/>
                        </a:lnTo>
                        <a:close/>
                        <a:moveTo>
                          <a:pt x="79967" y="0"/>
                        </a:moveTo>
                        <a:lnTo>
                          <a:pt x="160657" y="47163"/>
                        </a:lnTo>
                        <a:lnTo>
                          <a:pt x="161677" y="46556"/>
                        </a:lnTo>
                        <a:lnTo>
                          <a:pt x="161677" y="53147"/>
                        </a:lnTo>
                        <a:lnTo>
                          <a:pt x="166728" y="50156"/>
                        </a:lnTo>
                        <a:lnTo>
                          <a:pt x="345562" y="154586"/>
                        </a:lnTo>
                        <a:lnTo>
                          <a:pt x="346590" y="153975"/>
                        </a:lnTo>
                        <a:lnTo>
                          <a:pt x="346590" y="162802"/>
                        </a:lnTo>
                        <a:lnTo>
                          <a:pt x="352023" y="159578"/>
                        </a:lnTo>
                        <a:lnTo>
                          <a:pt x="530854" y="264107"/>
                        </a:lnTo>
                        <a:lnTo>
                          <a:pt x="531885" y="263495"/>
                        </a:lnTo>
                        <a:lnTo>
                          <a:pt x="531885" y="272273"/>
                        </a:lnTo>
                        <a:lnTo>
                          <a:pt x="537406" y="269001"/>
                        </a:lnTo>
                        <a:lnTo>
                          <a:pt x="716130" y="373524"/>
                        </a:lnTo>
                        <a:lnTo>
                          <a:pt x="717167" y="372907"/>
                        </a:lnTo>
                        <a:lnTo>
                          <a:pt x="717167" y="381799"/>
                        </a:lnTo>
                        <a:lnTo>
                          <a:pt x="722706" y="378516"/>
                        </a:lnTo>
                        <a:lnTo>
                          <a:pt x="901442" y="482945"/>
                        </a:lnTo>
                        <a:lnTo>
                          <a:pt x="902473" y="482332"/>
                        </a:lnTo>
                        <a:lnTo>
                          <a:pt x="902473" y="491201"/>
                        </a:lnTo>
                        <a:lnTo>
                          <a:pt x="907986" y="487934"/>
                        </a:lnTo>
                        <a:lnTo>
                          <a:pt x="1086721" y="592463"/>
                        </a:lnTo>
                        <a:lnTo>
                          <a:pt x="1087748" y="591853"/>
                        </a:lnTo>
                        <a:lnTo>
                          <a:pt x="1087748" y="600720"/>
                        </a:lnTo>
                        <a:lnTo>
                          <a:pt x="1093282" y="597447"/>
                        </a:lnTo>
                        <a:lnTo>
                          <a:pt x="1272021" y="701878"/>
                        </a:lnTo>
                        <a:lnTo>
                          <a:pt x="1273049" y="701267"/>
                        </a:lnTo>
                        <a:lnTo>
                          <a:pt x="1273049" y="710133"/>
                        </a:lnTo>
                        <a:lnTo>
                          <a:pt x="1278575" y="706858"/>
                        </a:lnTo>
                        <a:lnTo>
                          <a:pt x="1369295" y="759941"/>
                        </a:lnTo>
                        <a:lnTo>
                          <a:pt x="1370305" y="759339"/>
                        </a:lnTo>
                        <a:lnTo>
                          <a:pt x="1370305" y="851740"/>
                        </a:lnTo>
                        <a:lnTo>
                          <a:pt x="1290495" y="899279"/>
                        </a:lnTo>
                        <a:lnTo>
                          <a:pt x="1290495" y="900635"/>
                        </a:lnTo>
                        <a:lnTo>
                          <a:pt x="1199549" y="847477"/>
                        </a:lnTo>
                        <a:lnTo>
                          <a:pt x="1199549" y="837397"/>
                        </a:lnTo>
                        <a:lnTo>
                          <a:pt x="1193135" y="841212"/>
                        </a:lnTo>
                        <a:lnTo>
                          <a:pt x="1193135" y="842566"/>
                        </a:lnTo>
                        <a:lnTo>
                          <a:pt x="1014256" y="737953"/>
                        </a:lnTo>
                        <a:lnTo>
                          <a:pt x="1014256" y="727885"/>
                        </a:lnTo>
                        <a:lnTo>
                          <a:pt x="1007843" y="731692"/>
                        </a:lnTo>
                        <a:lnTo>
                          <a:pt x="1007843" y="733053"/>
                        </a:lnTo>
                        <a:lnTo>
                          <a:pt x="828964" y="628540"/>
                        </a:lnTo>
                        <a:lnTo>
                          <a:pt x="828964" y="618466"/>
                        </a:lnTo>
                        <a:lnTo>
                          <a:pt x="822559" y="622277"/>
                        </a:lnTo>
                        <a:lnTo>
                          <a:pt x="822559" y="623635"/>
                        </a:lnTo>
                        <a:lnTo>
                          <a:pt x="643679" y="519122"/>
                        </a:lnTo>
                        <a:lnTo>
                          <a:pt x="643679" y="509026"/>
                        </a:lnTo>
                        <a:lnTo>
                          <a:pt x="637262" y="512844"/>
                        </a:lnTo>
                        <a:lnTo>
                          <a:pt x="637262" y="514206"/>
                        </a:lnTo>
                        <a:lnTo>
                          <a:pt x="458383" y="409593"/>
                        </a:lnTo>
                        <a:lnTo>
                          <a:pt x="458383" y="399524"/>
                        </a:lnTo>
                        <a:lnTo>
                          <a:pt x="451980" y="403333"/>
                        </a:lnTo>
                        <a:lnTo>
                          <a:pt x="451980" y="404697"/>
                        </a:lnTo>
                        <a:lnTo>
                          <a:pt x="273101" y="300184"/>
                        </a:lnTo>
                        <a:lnTo>
                          <a:pt x="273101" y="290096"/>
                        </a:lnTo>
                        <a:lnTo>
                          <a:pt x="266685" y="293913"/>
                        </a:lnTo>
                        <a:lnTo>
                          <a:pt x="266685" y="295276"/>
                        </a:lnTo>
                        <a:lnTo>
                          <a:pt x="87806" y="190663"/>
                        </a:lnTo>
                        <a:lnTo>
                          <a:pt x="87806" y="182904"/>
                        </a:lnTo>
                        <a:lnTo>
                          <a:pt x="81786" y="186485"/>
                        </a:lnTo>
                        <a:lnTo>
                          <a:pt x="81786" y="187858"/>
                        </a:lnTo>
                        <a:lnTo>
                          <a:pt x="1042" y="140607"/>
                        </a:lnTo>
                        <a:lnTo>
                          <a:pt x="1042" y="48207"/>
                        </a:lnTo>
                        <a:lnTo>
                          <a:pt x="80739" y="94845"/>
                        </a:lnTo>
                        <a:lnTo>
                          <a:pt x="80739" y="94708"/>
                        </a:lnTo>
                        <a:lnTo>
                          <a:pt x="81534" y="94234"/>
                        </a:lnTo>
                        <a:lnTo>
                          <a:pt x="80744" y="94703"/>
                        </a:lnTo>
                        <a:lnTo>
                          <a:pt x="0" y="47452"/>
                        </a:lnTo>
                        <a:close/>
                      </a:path>
                    </a:pathLst>
                  </a:custGeom>
                  <a:solidFill>
                    <a:srgbClr val="44546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4388" name="Freeform: Shape 4387">
                    <a:extLst>
                      <a:ext uri="{FF2B5EF4-FFF2-40B4-BE49-F238E27FC236}">
                        <a16:creationId xmlns:a16="http://schemas.microsoft.com/office/drawing/2014/main" id="{2CABA2FD-B7C2-B7AF-B74F-5B6DB3378DDF}"/>
                      </a:ext>
                    </a:extLst>
                  </p:cNvPr>
                  <p:cNvSpPr/>
                  <p:nvPr/>
                </p:nvSpPr>
                <p:spPr>
                  <a:xfrm>
                    <a:off x="6705226" y="1199130"/>
                    <a:ext cx="1369424" cy="807467"/>
                  </a:xfrm>
                  <a:custGeom>
                    <a:avLst/>
                    <a:gdLst>
                      <a:gd name="connsiteX0" fmla="*/ 1278575 w 1369424"/>
                      <a:gd name="connsiteY0" fmla="*/ 706858 h 807467"/>
                      <a:gd name="connsiteX1" fmla="*/ 1369424 w 1369424"/>
                      <a:gd name="connsiteY1" fmla="*/ 760016 h 807467"/>
                      <a:gd name="connsiteX2" fmla="*/ 1289457 w 1369424"/>
                      <a:gd name="connsiteY2" fmla="*/ 807467 h 807467"/>
                      <a:gd name="connsiteX3" fmla="*/ 1198511 w 1369424"/>
                      <a:gd name="connsiteY3" fmla="*/ 754309 h 807467"/>
                      <a:gd name="connsiteX4" fmla="*/ 1093282 w 1369424"/>
                      <a:gd name="connsiteY4" fmla="*/ 597447 h 807467"/>
                      <a:gd name="connsiteX5" fmla="*/ 1272161 w 1369424"/>
                      <a:gd name="connsiteY5" fmla="*/ 701960 h 807467"/>
                      <a:gd name="connsiteX6" fmla="*/ 1192098 w 1369424"/>
                      <a:gd name="connsiteY6" fmla="*/ 749412 h 807467"/>
                      <a:gd name="connsiteX7" fmla="*/ 1013219 w 1369424"/>
                      <a:gd name="connsiteY7" fmla="*/ 644798 h 807467"/>
                      <a:gd name="connsiteX8" fmla="*/ 907986 w 1369424"/>
                      <a:gd name="connsiteY8" fmla="*/ 487934 h 807467"/>
                      <a:gd name="connsiteX9" fmla="*/ 1086865 w 1369424"/>
                      <a:gd name="connsiteY9" fmla="*/ 592547 h 807467"/>
                      <a:gd name="connsiteX10" fmla="*/ 1006802 w 1369424"/>
                      <a:gd name="connsiteY10" fmla="*/ 639899 h 807467"/>
                      <a:gd name="connsiteX11" fmla="*/ 827923 w 1369424"/>
                      <a:gd name="connsiteY11" fmla="*/ 535386 h 807467"/>
                      <a:gd name="connsiteX12" fmla="*/ 722706 w 1369424"/>
                      <a:gd name="connsiteY12" fmla="*/ 378516 h 807467"/>
                      <a:gd name="connsiteX13" fmla="*/ 901586 w 1369424"/>
                      <a:gd name="connsiteY13" fmla="*/ 483029 h 807467"/>
                      <a:gd name="connsiteX14" fmla="*/ 821522 w 1369424"/>
                      <a:gd name="connsiteY14" fmla="*/ 530481 h 807467"/>
                      <a:gd name="connsiteX15" fmla="*/ 642642 w 1369424"/>
                      <a:gd name="connsiteY15" fmla="*/ 425968 h 807467"/>
                      <a:gd name="connsiteX16" fmla="*/ 537406 w 1369424"/>
                      <a:gd name="connsiteY16" fmla="*/ 269001 h 807467"/>
                      <a:gd name="connsiteX17" fmla="*/ 716285 w 1369424"/>
                      <a:gd name="connsiteY17" fmla="*/ 373614 h 807467"/>
                      <a:gd name="connsiteX18" fmla="*/ 636222 w 1369424"/>
                      <a:gd name="connsiteY18" fmla="*/ 421066 h 807467"/>
                      <a:gd name="connsiteX19" fmla="*/ 457343 w 1369424"/>
                      <a:gd name="connsiteY19" fmla="*/ 316452 h 807467"/>
                      <a:gd name="connsiteX20" fmla="*/ 352024 w 1369424"/>
                      <a:gd name="connsiteY20" fmla="*/ 159578 h 807467"/>
                      <a:gd name="connsiteX21" fmla="*/ 530999 w 1369424"/>
                      <a:gd name="connsiteY21" fmla="*/ 264191 h 807467"/>
                      <a:gd name="connsiteX22" fmla="*/ 450936 w 1369424"/>
                      <a:gd name="connsiteY22" fmla="*/ 311543 h 807467"/>
                      <a:gd name="connsiteX23" fmla="*/ 272057 w 1369424"/>
                      <a:gd name="connsiteY23" fmla="*/ 207029 h 807467"/>
                      <a:gd name="connsiteX24" fmla="*/ 166729 w 1369424"/>
                      <a:gd name="connsiteY24" fmla="*/ 50156 h 807467"/>
                      <a:gd name="connsiteX25" fmla="*/ 345704 w 1369424"/>
                      <a:gd name="connsiteY25" fmla="*/ 154669 h 807467"/>
                      <a:gd name="connsiteX26" fmla="*/ 265641 w 1369424"/>
                      <a:gd name="connsiteY26" fmla="*/ 202121 h 807467"/>
                      <a:gd name="connsiteX27" fmla="*/ 86762 w 1369424"/>
                      <a:gd name="connsiteY27" fmla="*/ 97507 h 807467"/>
                      <a:gd name="connsiteX28" fmla="*/ 79967 w 1369424"/>
                      <a:gd name="connsiteY28" fmla="*/ 0 h 807467"/>
                      <a:gd name="connsiteX29" fmla="*/ 160808 w 1369424"/>
                      <a:gd name="connsiteY29" fmla="*/ 47251 h 807467"/>
                      <a:gd name="connsiteX30" fmla="*/ 80744 w 1369424"/>
                      <a:gd name="connsiteY30" fmla="*/ 94703 h 807467"/>
                      <a:gd name="connsiteX31" fmla="*/ 0 w 1369424"/>
                      <a:gd name="connsiteY31" fmla="*/ 47452 h 80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369424" h="807467">
                        <a:moveTo>
                          <a:pt x="1278575" y="706858"/>
                        </a:moveTo>
                        <a:lnTo>
                          <a:pt x="1369424" y="760016"/>
                        </a:lnTo>
                        <a:lnTo>
                          <a:pt x="1289457" y="807467"/>
                        </a:lnTo>
                        <a:lnTo>
                          <a:pt x="1198511" y="754309"/>
                        </a:lnTo>
                        <a:close/>
                        <a:moveTo>
                          <a:pt x="1093282" y="597447"/>
                        </a:moveTo>
                        <a:lnTo>
                          <a:pt x="1272161" y="701960"/>
                        </a:lnTo>
                        <a:lnTo>
                          <a:pt x="1192098" y="749412"/>
                        </a:lnTo>
                        <a:lnTo>
                          <a:pt x="1013219" y="644798"/>
                        </a:lnTo>
                        <a:close/>
                        <a:moveTo>
                          <a:pt x="907986" y="487934"/>
                        </a:moveTo>
                        <a:lnTo>
                          <a:pt x="1086865" y="592547"/>
                        </a:lnTo>
                        <a:lnTo>
                          <a:pt x="1006802" y="639899"/>
                        </a:lnTo>
                        <a:lnTo>
                          <a:pt x="827923" y="535386"/>
                        </a:lnTo>
                        <a:close/>
                        <a:moveTo>
                          <a:pt x="722706" y="378516"/>
                        </a:moveTo>
                        <a:lnTo>
                          <a:pt x="901586" y="483029"/>
                        </a:lnTo>
                        <a:lnTo>
                          <a:pt x="821522" y="530481"/>
                        </a:lnTo>
                        <a:lnTo>
                          <a:pt x="642642" y="425968"/>
                        </a:lnTo>
                        <a:close/>
                        <a:moveTo>
                          <a:pt x="537406" y="269001"/>
                        </a:moveTo>
                        <a:lnTo>
                          <a:pt x="716285" y="373614"/>
                        </a:lnTo>
                        <a:lnTo>
                          <a:pt x="636222" y="421066"/>
                        </a:lnTo>
                        <a:lnTo>
                          <a:pt x="457343" y="316452"/>
                        </a:lnTo>
                        <a:close/>
                        <a:moveTo>
                          <a:pt x="352024" y="159578"/>
                        </a:moveTo>
                        <a:lnTo>
                          <a:pt x="530999" y="264191"/>
                        </a:lnTo>
                        <a:lnTo>
                          <a:pt x="450936" y="311543"/>
                        </a:lnTo>
                        <a:lnTo>
                          <a:pt x="272057" y="207029"/>
                        </a:lnTo>
                        <a:close/>
                        <a:moveTo>
                          <a:pt x="166729" y="50156"/>
                        </a:moveTo>
                        <a:lnTo>
                          <a:pt x="345704" y="154669"/>
                        </a:lnTo>
                        <a:lnTo>
                          <a:pt x="265641" y="202121"/>
                        </a:lnTo>
                        <a:lnTo>
                          <a:pt x="86762" y="97507"/>
                        </a:lnTo>
                        <a:close/>
                        <a:moveTo>
                          <a:pt x="79967" y="0"/>
                        </a:moveTo>
                        <a:lnTo>
                          <a:pt x="160808" y="47251"/>
                        </a:lnTo>
                        <a:lnTo>
                          <a:pt x="80744" y="94703"/>
                        </a:lnTo>
                        <a:lnTo>
                          <a:pt x="0" y="47452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40000"/>
                      <a:lumOff val="6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4386" name="Freeform: Shape 4385">
                  <a:extLst>
                    <a:ext uri="{FF2B5EF4-FFF2-40B4-BE49-F238E27FC236}">
                      <a16:creationId xmlns:a16="http://schemas.microsoft.com/office/drawing/2014/main" id="{FF9994A9-C39F-FCAB-8412-EAE5D6796024}"/>
                    </a:ext>
                  </a:extLst>
                </p:cNvPr>
                <p:cNvSpPr/>
                <p:nvPr/>
              </p:nvSpPr>
              <p:spPr>
                <a:xfrm>
                  <a:off x="7994692" y="1958469"/>
                  <a:ext cx="80840" cy="140553"/>
                </a:xfrm>
                <a:custGeom>
                  <a:avLst/>
                  <a:gdLst>
                    <a:gd name="connsiteX0" fmla="*/ 79248 w 79248"/>
                    <a:gd name="connsiteY0" fmla="*/ 87916 h 133731"/>
                    <a:gd name="connsiteX1" fmla="*/ 0 w 79248"/>
                    <a:gd name="connsiteY1" fmla="*/ 133731 h 133731"/>
                    <a:gd name="connsiteX2" fmla="*/ 0 w 79248"/>
                    <a:gd name="connsiteY2" fmla="*/ 45815 h 133731"/>
                    <a:gd name="connsiteX3" fmla="*/ 79248 w 79248"/>
                    <a:gd name="connsiteY3" fmla="*/ 0 h 133731"/>
                    <a:gd name="connsiteX4" fmla="*/ 79248 w 79248"/>
                    <a:gd name="connsiteY4" fmla="*/ 87916 h 133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248" h="133731">
                      <a:moveTo>
                        <a:pt x="79248" y="87916"/>
                      </a:moveTo>
                      <a:lnTo>
                        <a:pt x="0" y="133731"/>
                      </a:lnTo>
                      <a:lnTo>
                        <a:pt x="0" y="45815"/>
                      </a:lnTo>
                      <a:lnTo>
                        <a:pt x="79248" y="0"/>
                      </a:lnTo>
                      <a:lnTo>
                        <a:pt x="79248" y="87916"/>
                      </a:lnTo>
                      <a:close/>
                    </a:path>
                  </a:pathLst>
                </a:custGeom>
                <a:solidFill>
                  <a:srgbClr val="445469">
                    <a:lumMod val="7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  <p:grpSp>
            <p:nvGrpSpPr>
              <p:cNvPr id="4468" name="Group 4467">
                <a:extLst>
                  <a:ext uri="{FF2B5EF4-FFF2-40B4-BE49-F238E27FC236}">
                    <a16:creationId xmlns:a16="http://schemas.microsoft.com/office/drawing/2014/main" id="{A025551B-9FB1-94EF-1E3C-82140F5CB39D}"/>
                  </a:ext>
                </a:extLst>
              </p:cNvPr>
              <p:cNvGrpSpPr/>
              <p:nvPr/>
            </p:nvGrpSpPr>
            <p:grpSpPr>
              <a:xfrm>
                <a:off x="6705294" y="882384"/>
                <a:ext cx="1371582" cy="901908"/>
                <a:chOff x="9009074" y="1352265"/>
                <a:chExt cx="1371582" cy="901908"/>
              </a:xfrm>
            </p:grpSpPr>
            <p:sp>
              <p:nvSpPr>
                <p:cNvPr id="4469" name="Freeform: Shape 4468">
                  <a:extLst>
                    <a:ext uri="{FF2B5EF4-FFF2-40B4-BE49-F238E27FC236}">
                      <a16:creationId xmlns:a16="http://schemas.microsoft.com/office/drawing/2014/main" id="{8E1BFECE-7D28-8107-5DF6-636A8DAA8BED}"/>
                    </a:ext>
                  </a:extLst>
                </p:cNvPr>
                <p:cNvSpPr/>
                <p:nvPr/>
              </p:nvSpPr>
              <p:spPr>
                <a:xfrm>
                  <a:off x="9009074" y="1352265"/>
                  <a:ext cx="1371582" cy="901908"/>
                </a:xfrm>
                <a:custGeom>
                  <a:avLst/>
                  <a:gdLst>
                    <a:gd name="connsiteX0" fmla="*/ 1182744 w 1371582"/>
                    <a:gd name="connsiteY0" fmla="*/ 745700 h 901908"/>
                    <a:gd name="connsiteX1" fmla="*/ 1182621 w 1371582"/>
                    <a:gd name="connsiteY1" fmla="*/ 745773 h 901908"/>
                    <a:gd name="connsiteX2" fmla="*/ 1290741 w 1371582"/>
                    <a:gd name="connsiteY2" fmla="*/ 808910 h 901908"/>
                    <a:gd name="connsiteX3" fmla="*/ 1290741 w 1371582"/>
                    <a:gd name="connsiteY3" fmla="*/ 808765 h 901908"/>
                    <a:gd name="connsiteX4" fmla="*/ 1297360 w 1371582"/>
                    <a:gd name="connsiteY4" fmla="*/ 804822 h 901908"/>
                    <a:gd name="connsiteX5" fmla="*/ 1290729 w 1371582"/>
                    <a:gd name="connsiteY5" fmla="*/ 808757 h 901908"/>
                    <a:gd name="connsiteX6" fmla="*/ 997387 w 1371582"/>
                    <a:gd name="connsiteY6" fmla="*/ 636224 h 901908"/>
                    <a:gd name="connsiteX7" fmla="*/ 997283 w 1371582"/>
                    <a:gd name="connsiteY7" fmla="*/ 636286 h 901908"/>
                    <a:gd name="connsiteX8" fmla="*/ 1105347 w 1371582"/>
                    <a:gd name="connsiteY8" fmla="*/ 699484 h 901908"/>
                    <a:gd name="connsiteX9" fmla="*/ 1105347 w 1371582"/>
                    <a:gd name="connsiteY9" fmla="*/ 699349 h 901908"/>
                    <a:gd name="connsiteX10" fmla="*/ 1105356 w 1371582"/>
                    <a:gd name="connsiteY10" fmla="*/ 699344 h 901908"/>
                    <a:gd name="connsiteX11" fmla="*/ 1105336 w 1371582"/>
                    <a:gd name="connsiteY11" fmla="*/ 699356 h 901908"/>
                    <a:gd name="connsiteX12" fmla="*/ 812128 w 1371582"/>
                    <a:gd name="connsiteY12" fmla="*/ 526780 h 901908"/>
                    <a:gd name="connsiteX13" fmla="*/ 812007 w 1371582"/>
                    <a:gd name="connsiteY13" fmla="*/ 526853 h 901908"/>
                    <a:gd name="connsiteX14" fmla="*/ 920050 w 1371582"/>
                    <a:gd name="connsiteY14" fmla="*/ 589978 h 901908"/>
                    <a:gd name="connsiteX15" fmla="*/ 920050 w 1371582"/>
                    <a:gd name="connsiteY15" fmla="*/ 589833 h 901908"/>
                    <a:gd name="connsiteX16" fmla="*/ 930887 w 1371582"/>
                    <a:gd name="connsiteY16" fmla="*/ 583399 h 901908"/>
                    <a:gd name="connsiteX17" fmla="*/ 920038 w 1371582"/>
                    <a:gd name="connsiteY17" fmla="*/ 589829 h 901908"/>
                    <a:gd name="connsiteX18" fmla="*/ 626881 w 1371582"/>
                    <a:gd name="connsiteY18" fmla="*/ 417330 h 901908"/>
                    <a:gd name="connsiteX19" fmla="*/ 626759 w 1371582"/>
                    <a:gd name="connsiteY19" fmla="*/ 417403 h 901908"/>
                    <a:gd name="connsiteX20" fmla="*/ 734748 w 1371582"/>
                    <a:gd name="connsiteY20" fmla="*/ 480558 h 901908"/>
                    <a:gd name="connsiteX21" fmla="*/ 734748 w 1371582"/>
                    <a:gd name="connsiteY21" fmla="*/ 480415 h 901908"/>
                    <a:gd name="connsiteX22" fmla="*/ 740701 w 1371582"/>
                    <a:gd name="connsiteY22" fmla="*/ 476874 h 901908"/>
                    <a:gd name="connsiteX23" fmla="*/ 734738 w 1371582"/>
                    <a:gd name="connsiteY23" fmla="*/ 480408 h 901908"/>
                    <a:gd name="connsiteX24" fmla="*/ 441537 w 1371582"/>
                    <a:gd name="connsiteY24" fmla="*/ 307847 h 901908"/>
                    <a:gd name="connsiteX25" fmla="*/ 441415 w 1371582"/>
                    <a:gd name="connsiteY25" fmla="*/ 307919 h 901908"/>
                    <a:gd name="connsiteX26" fmla="*/ 549455 w 1371582"/>
                    <a:gd name="connsiteY26" fmla="*/ 371044 h 901908"/>
                    <a:gd name="connsiteX27" fmla="*/ 549455 w 1371582"/>
                    <a:gd name="connsiteY27" fmla="*/ 370898 h 901908"/>
                    <a:gd name="connsiteX28" fmla="*/ 554028 w 1371582"/>
                    <a:gd name="connsiteY28" fmla="*/ 368183 h 901908"/>
                    <a:gd name="connsiteX29" fmla="*/ 549444 w 1371582"/>
                    <a:gd name="connsiteY29" fmla="*/ 370894 h 901908"/>
                    <a:gd name="connsiteX30" fmla="*/ 256196 w 1371582"/>
                    <a:gd name="connsiteY30" fmla="*/ 198402 h 901908"/>
                    <a:gd name="connsiteX31" fmla="*/ 256074 w 1371582"/>
                    <a:gd name="connsiteY31" fmla="*/ 198475 h 901908"/>
                    <a:gd name="connsiteX32" fmla="*/ 364161 w 1371582"/>
                    <a:gd name="connsiteY32" fmla="*/ 261627 h 901908"/>
                    <a:gd name="connsiteX33" fmla="*/ 364161 w 1371582"/>
                    <a:gd name="connsiteY33" fmla="*/ 261480 h 901908"/>
                    <a:gd name="connsiteX34" fmla="*/ 368324 w 1371582"/>
                    <a:gd name="connsiteY34" fmla="*/ 259003 h 901908"/>
                    <a:gd name="connsiteX35" fmla="*/ 364150 w 1371582"/>
                    <a:gd name="connsiteY35" fmla="*/ 261477 h 901908"/>
                    <a:gd name="connsiteX36" fmla="*/ 79967 w 1371582"/>
                    <a:gd name="connsiteY36" fmla="*/ 0 h 901908"/>
                    <a:gd name="connsiteX37" fmla="*/ 258689 w 1371582"/>
                    <a:gd name="connsiteY37" fmla="*/ 104521 h 901908"/>
                    <a:gd name="connsiteX38" fmla="*/ 259716 w 1371582"/>
                    <a:gd name="connsiteY38" fmla="*/ 103909 h 901908"/>
                    <a:gd name="connsiteX39" fmla="*/ 259716 w 1371582"/>
                    <a:gd name="connsiteY39" fmla="*/ 112789 h 901908"/>
                    <a:gd name="connsiteX40" fmla="*/ 265238 w 1371582"/>
                    <a:gd name="connsiteY40" fmla="*/ 109512 h 901908"/>
                    <a:gd name="connsiteX41" fmla="*/ 444069 w 1371582"/>
                    <a:gd name="connsiteY41" fmla="*/ 213940 h 901908"/>
                    <a:gd name="connsiteX42" fmla="*/ 445098 w 1371582"/>
                    <a:gd name="connsiteY42" fmla="*/ 213328 h 901908"/>
                    <a:gd name="connsiteX43" fmla="*/ 445098 w 1371582"/>
                    <a:gd name="connsiteY43" fmla="*/ 222153 h 901908"/>
                    <a:gd name="connsiteX44" fmla="*/ 450532 w 1371582"/>
                    <a:gd name="connsiteY44" fmla="*/ 218929 h 901908"/>
                    <a:gd name="connsiteX45" fmla="*/ 629363 w 1371582"/>
                    <a:gd name="connsiteY45" fmla="*/ 323457 h 901908"/>
                    <a:gd name="connsiteX46" fmla="*/ 630392 w 1371582"/>
                    <a:gd name="connsiteY46" fmla="*/ 322846 h 901908"/>
                    <a:gd name="connsiteX47" fmla="*/ 630392 w 1371582"/>
                    <a:gd name="connsiteY47" fmla="*/ 331713 h 901908"/>
                    <a:gd name="connsiteX48" fmla="*/ 635922 w 1371582"/>
                    <a:gd name="connsiteY48" fmla="*/ 328443 h 901908"/>
                    <a:gd name="connsiteX49" fmla="*/ 814659 w 1371582"/>
                    <a:gd name="connsiteY49" fmla="*/ 432873 h 901908"/>
                    <a:gd name="connsiteX50" fmla="*/ 815685 w 1371582"/>
                    <a:gd name="connsiteY50" fmla="*/ 432263 h 901908"/>
                    <a:gd name="connsiteX51" fmla="*/ 815685 w 1371582"/>
                    <a:gd name="connsiteY51" fmla="*/ 441146 h 901908"/>
                    <a:gd name="connsiteX52" fmla="*/ 821223 w 1371582"/>
                    <a:gd name="connsiteY52" fmla="*/ 437864 h 901908"/>
                    <a:gd name="connsiteX53" fmla="*/ 1000042 w 1371582"/>
                    <a:gd name="connsiteY53" fmla="*/ 542342 h 901908"/>
                    <a:gd name="connsiteX54" fmla="*/ 1000988 w 1371582"/>
                    <a:gd name="connsiteY54" fmla="*/ 541781 h 901908"/>
                    <a:gd name="connsiteX55" fmla="*/ 1000988 w 1371582"/>
                    <a:gd name="connsiteY55" fmla="*/ 550570 h 901908"/>
                    <a:gd name="connsiteX56" fmla="*/ 1006520 w 1371582"/>
                    <a:gd name="connsiteY56" fmla="*/ 547291 h 901908"/>
                    <a:gd name="connsiteX57" fmla="*/ 1185247 w 1371582"/>
                    <a:gd name="connsiteY57" fmla="*/ 651815 h 901908"/>
                    <a:gd name="connsiteX58" fmla="*/ 1186285 w 1371582"/>
                    <a:gd name="connsiteY58" fmla="*/ 651198 h 901908"/>
                    <a:gd name="connsiteX59" fmla="*/ 1186285 w 1371582"/>
                    <a:gd name="connsiteY59" fmla="*/ 660071 h 901908"/>
                    <a:gd name="connsiteX60" fmla="*/ 1191816 w 1371582"/>
                    <a:gd name="connsiteY60" fmla="*/ 656793 h 901908"/>
                    <a:gd name="connsiteX61" fmla="*/ 1370555 w 1371582"/>
                    <a:gd name="connsiteY61" fmla="*/ 761225 h 901908"/>
                    <a:gd name="connsiteX62" fmla="*/ 1371582 w 1371582"/>
                    <a:gd name="connsiteY62" fmla="*/ 760613 h 901908"/>
                    <a:gd name="connsiteX63" fmla="*/ 1371582 w 1371582"/>
                    <a:gd name="connsiteY63" fmla="*/ 853013 h 901908"/>
                    <a:gd name="connsiteX64" fmla="*/ 1291766 w 1371582"/>
                    <a:gd name="connsiteY64" fmla="*/ 900555 h 901908"/>
                    <a:gd name="connsiteX65" fmla="*/ 1291766 w 1371582"/>
                    <a:gd name="connsiteY65" fmla="*/ 901908 h 901908"/>
                    <a:gd name="connsiteX66" fmla="*/ 1112789 w 1371582"/>
                    <a:gd name="connsiteY66" fmla="*/ 797295 h 901908"/>
                    <a:gd name="connsiteX67" fmla="*/ 1112789 w 1371582"/>
                    <a:gd name="connsiteY67" fmla="*/ 787231 h 901908"/>
                    <a:gd name="connsiteX68" fmla="*/ 1106381 w 1371582"/>
                    <a:gd name="connsiteY68" fmla="*/ 791035 h 901908"/>
                    <a:gd name="connsiteX69" fmla="*/ 1106381 w 1371582"/>
                    <a:gd name="connsiteY69" fmla="*/ 792389 h 901908"/>
                    <a:gd name="connsiteX70" fmla="*/ 927501 w 1371582"/>
                    <a:gd name="connsiteY70" fmla="*/ 687876 h 901908"/>
                    <a:gd name="connsiteX71" fmla="*/ 927501 w 1371582"/>
                    <a:gd name="connsiteY71" fmla="*/ 677800 h 901908"/>
                    <a:gd name="connsiteX72" fmla="*/ 921084 w 1371582"/>
                    <a:gd name="connsiteY72" fmla="*/ 681618 h 901908"/>
                    <a:gd name="connsiteX73" fmla="*/ 921084 w 1371582"/>
                    <a:gd name="connsiteY73" fmla="*/ 682983 h 901908"/>
                    <a:gd name="connsiteX74" fmla="*/ 742204 w 1371582"/>
                    <a:gd name="connsiteY74" fmla="*/ 578470 h 901908"/>
                    <a:gd name="connsiteX75" fmla="*/ 742204 w 1371582"/>
                    <a:gd name="connsiteY75" fmla="*/ 568381 h 901908"/>
                    <a:gd name="connsiteX76" fmla="*/ 735781 w 1371582"/>
                    <a:gd name="connsiteY76" fmla="*/ 572202 h 901908"/>
                    <a:gd name="connsiteX77" fmla="*/ 735781 w 1371582"/>
                    <a:gd name="connsiteY77" fmla="*/ 573562 h 901908"/>
                    <a:gd name="connsiteX78" fmla="*/ 556902 w 1371582"/>
                    <a:gd name="connsiteY78" fmla="*/ 468949 h 901908"/>
                    <a:gd name="connsiteX79" fmla="*/ 556902 w 1371582"/>
                    <a:gd name="connsiteY79" fmla="*/ 458877 h 901908"/>
                    <a:gd name="connsiteX80" fmla="*/ 550488 w 1371582"/>
                    <a:gd name="connsiteY80" fmla="*/ 462685 h 901908"/>
                    <a:gd name="connsiteX81" fmla="*/ 550488 w 1371582"/>
                    <a:gd name="connsiteY81" fmla="*/ 464048 h 901908"/>
                    <a:gd name="connsiteX82" fmla="*/ 371609 w 1371582"/>
                    <a:gd name="connsiteY82" fmla="*/ 359535 h 901908"/>
                    <a:gd name="connsiteX83" fmla="*/ 371609 w 1371582"/>
                    <a:gd name="connsiteY83" fmla="*/ 349449 h 901908"/>
                    <a:gd name="connsiteX84" fmla="*/ 365194 w 1371582"/>
                    <a:gd name="connsiteY84" fmla="*/ 353265 h 901908"/>
                    <a:gd name="connsiteX85" fmla="*/ 365194 w 1371582"/>
                    <a:gd name="connsiteY85" fmla="*/ 354631 h 901908"/>
                    <a:gd name="connsiteX86" fmla="*/ 186315 w 1371582"/>
                    <a:gd name="connsiteY86" fmla="*/ 250018 h 901908"/>
                    <a:gd name="connsiteX87" fmla="*/ 186315 w 1371582"/>
                    <a:gd name="connsiteY87" fmla="*/ 239940 h 901908"/>
                    <a:gd name="connsiteX88" fmla="*/ 179917 w 1371582"/>
                    <a:gd name="connsiteY88" fmla="*/ 243743 h 901908"/>
                    <a:gd name="connsiteX89" fmla="*/ 179917 w 1371582"/>
                    <a:gd name="connsiteY89" fmla="*/ 245117 h 901908"/>
                    <a:gd name="connsiteX90" fmla="*/ 1036 w 1371582"/>
                    <a:gd name="connsiteY90" fmla="*/ 140604 h 901908"/>
                    <a:gd name="connsiteX91" fmla="*/ 1036 w 1371582"/>
                    <a:gd name="connsiteY91" fmla="*/ 48203 h 901908"/>
                    <a:gd name="connsiteX92" fmla="*/ 178875 w 1371582"/>
                    <a:gd name="connsiteY92" fmla="*/ 152207 h 901908"/>
                    <a:gd name="connsiteX93" fmla="*/ 178875 w 1371582"/>
                    <a:gd name="connsiteY93" fmla="*/ 152062 h 901908"/>
                    <a:gd name="connsiteX94" fmla="*/ 0 w 1371582"/>
                    <a:gd name="connsiteY94" fmla="*/ 47452 h 901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</a:cxnLst>
                  <a:rect l="l" t="t" r="r" b="b"/>
                  <a:pathLst>
                    <a:path w="1371582" h="901908">
                      <a:moveTo>
                        <a:pt x="1182744" y="745700"/>
                      </a:moveTo>
                      <a:lnTo>
                        <a:pt x="1182621" y="745773"/>
                      </a:lnTo>
                      <a:lnTo>
                        <a:pt x="1290741" y="808910"/>
                      </a:lnTo>
                      <a:lnTo>
                        <a:pt x="1290741" y="808765"/>
                      </a:lnTo>
                      <a:lnTo>
                        <a:pt x="1297360" y="804822"/>
                      </a:lnTo>
                      <a:lnTo>
                        <a:pt x="1290729" y="808757"/>
                      </a:lnTo>
                      <a:close/>
                      <a:moveTo>
                        <a:pt x="997387" y="636224"/>
                      </a:moveTo>
                      <a:lnTo>
                        <a:pt x="997283" y="636286"/>
                      </a:lnTo>
                      <a:lnTo>
                        <a:pt x="1105347" y="699484"/>
                      </a:lnTo>
                      <a:lnTo>
                        <a:pt x="1105347" y="699349"/>
                      </a:lnTo>
                      <a:lnTo>
                        <a:pt x="1105356" y="699344"/>
                      </a:lnTo>
                      <a:lnTo>
                        <a:pt x="1105336" y="699356"/>
                      </a:lnTo>
                      <a:close/>
                      <a:moveTo>
                        <a:pt x="812128" y="526780"/>
                      </a:moveTo>
                      <a:lnTo>
                        <a:pt x="812007" y="526853"/>
                      </a:lnTo>
                      <a:lnTo>
                        <a:pt x="920050" y="589978"/>
                      </a:lnTo>
                      <a:lnTo>
                        <a:pt x="920050" y="589833"/>
                      </a:lnTo>
                      <a:lnTo>
                        <a:pt x="930887" y="583399"/>
                      </a:lnTo>
                      <a:lnTo>
                        <a:pt x="920038" y="589829"/>
                      </a:lnTo>
                      <a:close/>
                      <a:moveTo>
                        <a:pt x="626881" y="417330"/>
                      </a:moveTo>
                      <a:lnTo>
                        <a:pt x="626759" y="417403"/>
                      </a:lnTo>
                      <a:lnTo>
                        <a:pt x="734748" y="480558"/>
                      </a:lnTo>
                      <a:lnTo>
                        <a:pt x="734748" y="480415"/>
                      </a:lnTo>
                      <a:lnTo>
                        <a:pt x="740701" y="476874"/>
                      </a:lnTo>
                      <a:lnTo>
                        <a:pt x="734738" y="480408"/>
                      </a:lnTo>
                      <a:close/>
                      <a:moveTo>
                        <a:pt x="441537" y="307847"/>
                      </a:moveTo>
                      <a:lnTo>
                        <a:pt x="441415" y="307919"/>
                      </a:lnTo>
                      <a:lnTo>
                        <a:pt x="549455" y="371044"/>
                      </a:lnTo>
                      <a:lnTo>
                        <a:pt x="549455" y="370898"/>
                      </a:lnTo>
                      <a:lnTo>
                        <a:pt x="554028" y="368183"/>
                      </a:lnTo>
                      <a:lnTo>
                        <a:pt x="549444" y="370894"/>
                      </a:lnTo>
                      <a:close/>
                      <a:moveTo>
                        <a:pt x="256196" y="198402"/>
                      </a:moveTo>
                      <a:lnTo>
                        <a:pt x="256074" y="198475"/>
                      </a:lnTo>
                      <a:lnTo>
                        <a:pt x="364161" y="261627"/>
                      </a:lnTo>
                      <a:lnTo>
                        <a:pt x="364161" y="261480"/>
                      </a:lnTo>
                      <a:lnTo>
                        <a:pt x="368324" y="259003"/>
                      </a:lnTo>
                      <a:lnTo>
                        <a:pt x="364150" y="261477"/>
                      </a:lnTo>
                      <a:close/>
                      <a:moveTo>
                        <a:pt x="79967" y="0"/>
                      </a:moveTo>
                      <a:lnTo>
                        <a:pt x="258689" y="104521"/>
                      </a:lnTo>
                      <a:lnTo>
                        <a:pt x="259716" y="103909"/>
                      </a:lnTo>
                      <a:lnTo>
                        <a:pt x="259716" y="112789"/>
                      </a:lnTo>
                      <a:lnTo>
                        <a:pt x="265238" y="109512"/>
                      </a:lnTo>
                      <a:lnTo>
                        <a:pt x="444069" y="213940"/>
                      </a:lnTo>
                      <a:lnTo>
                        <a:pt x="445098" y="213328"/>
                      </a:lnTo>
                      <a:lnTo>
                        <a:pt x="445098" y="222153"/>
                      </a:lnTo>
                      <a:lnTo>
                        <a:pt x="450532" y="218929"/>
                      </a:lnTo>
                      <a:lnTo>
                        <a:pt x="629363" y="323457"/>
                      </a:lnTo>
                      <a:lnTo>
                        <a:pt x="630392" y="322846"/>
                      </a:lnTo>
                      <a:lnTo>
                        <a:pt x="630392" y="331713"/>
                      </a:lnTo>
                      <a:lnTo>
                        <a:pt x="635922" y="328443"/>
                      </a:lnTo>
                      <a:lnTo>
                        <a:pt x="814659" y="432873"/>
                      </a:lnTo>
                      <a:lnTo>
                        <a:pt x="815685" y="432263"/>
                      </a:lnTo>
                      <a:lnTo>
                        <a:pt x="815685" y="441146"/>
                      </a:lnTo>
                      <a:lnTo>
                        <a:pt x="821223" y="437864"/>
                      </a:lnTo>
                      <a:lnTo>
                        <a:pt x="1000042" y="542342"/>
                      </a:lnTo>
                      <a:lnTo>
                        <a:pt x="1000988" y="541781"/>
                      </a:lnTo>
                      <a:lnTo>
                        <a:pt x="1000988" y="550570"/>
                      </a:lnTo>
                      <a:lnTo>
                        <a:pt x="1006520" y="547291"/>
                      </a:lnTo>
                      <a:lnTo>
                        <a:pt x="1185247" y="651815"/>
                      </a:lnTo>
                      <a:lnTo>
                        <a:pt x="1186285" y="651198"/>
                      </a:lnTo>
                      <a:lnTo>
                        <a:pt x="1186285" y="660071"/>
                      </a:lnTo>
                      <a:lnTo>
                        <a:pt x="1191816" y="656793"/>
                      </a:lnTo>
                      <a:lnTo>
                        <a:pt x="1370555" y="761225"/>
                      </a:lnTo>
                      <a:lnTo>
                        <a:pt x="1371582" y="760613"/>
                      </a:lnTo>
                      <a:lnTo>
                        <a:pt x="1371582" y="853013"/>
                      </a:lnTo>
                      <a:lnTo>
                        <a:pt x="1291766" y="900555"/>
                      </a:lnTo>
                      <a:lnTo>
                        <a:pt x="1291766" y="901908"/>
                      </a:lnTo>
                      <a:lnTo>
                        <a:pt x="1112789" y="797295"/>
                      </a:lnTo>
                      <a:lnTo>
                        <a:pt x="1112789" y="787231"/>
                      </a:lnTo>
                      <a:lnTo>
                        <a:pt x="1106381" y="791035"/>
                      </a:lnTo>
                      <a:lnTo>
                        <a:pt x="1106381" y="792389"/>
                      </a:lnTo>
                      <a:lnTo>
                        <a:pt x="927501" y="687876"/>
                      </a:lnTo>
                      <a:lnTo>
                        <a:pt x="927501" y="677800"/>
                      </a:lnTo>
                      <a:lnTo>
                        <a:pt x="921084" y="681618"/>
                      </a:lnTo>
                      <a:lnTo>
                        <a:pt x="921084" y="682983"/>
                      </a:lnTo>
                      <a:lnTo>
                        <a:pt x="742204" y="578470"/>
                      </a:lnTo>
                      <a:lnTo>
                        <a:pt x="742204" y="568381"/>
                      </a:lnTo>
                      <a:lnTo>
                        <a:pt x="735781" y="572202"/>
                      </a:lnTo>
                      <a:lnTo>
                        <a:pt x="735781" y="573562"/>
                      </a:lnTo>
                      <a:lnTo>
                        <a:pt x="556902" y="468949"/>
                      </a:lnTo>
                      <a:lnTo>
                        <a:pt x="556902" y="458877"/>
                      </a:lnTo>
                      <a:lnTo>
                        <a:pt x="550488" y="462685"/>
                      </a:lnTo>
                      <a:lnTo>
                        <a:pt x="550488" y="464048"/>
                      </a:lnTo>
                      <a:lnTo>
                        <a:pt x="371609" y="359535"/>
                      </a:lnTo>
                      <a:lnTo>
                        <a:pt x="371609" y="349449"/>
                      </a:lnTo>
                      <a:lnTo>
                        <a:pt x="365194" y="353265"/>
                      </a:lnTo>
                      <a:lnTo>
                        <a:pt x="365194" y="354631"/>
                      </a:lnTo>
                      <a:lnTo>
                        <a:pt x="186315" y="250018"/>
                      </a:lnTo>
                      <a:lnTo>
                        <a:pt x="186315" y="239940"/>
                      </a:lnTo>
                      <a:lnTo>
                        <a:pt x="179917" y="243743"/>
                      </a:lnTo>
                      <a:lnTo>
                        <a:pt x="179917" y="245117"/>
                      </a:lnTo>
                      <a:lnTo>
                        <a:pt x="1036" y="140604"/>
                      </a:lnTo>
                      <a:lnTo>
                        <a:pt x="1036" y="48203"/>
                      </a:lnTo>
                      <a:lnTo>
                        <a:pt x="178875" y="152207"/>
                      </a:lnTo>
                      <a:lnTo>
                        <a:pt x="178875" y="152062"/>
                      </a:lnTo>
                      <a:lnTo>
                        <a:pt x="0" y="47452"/>
                      </a:lnTo>
                      <a:close/>
                    </a:path>
                  </a:pathLst>
                </a:custGeom>
                <a:solidFill>
                  <a:srgbClr val="44546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wrap="square" rtlCol="0" anchor="ctr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  <p:grpSp>
              <p:nvGrpSpPr>
                <p:cNvPr id="4470" name="Group 4469">
                  <a:extLst>
                    <a:ext uri="{FF2B5EF4-FFF2-40B4-BE49-F238E27FC236}">
                      <a16:creationId xmlns:a16="http://schemas.microsoft.com/office/drawing/2014/main" id="{384043B1-0E80-13DE-3D36-ABBA9146DA89}"/>
                    </a:ext>
                  </a:extLst>
                </p:cNvPr>
                <p:cNvGrpSpPr/>
                <p:nvPr/>
              </p:nvGrpSpPr>
              <p:grpSpPr>
                <a:xfrm>
                  <a:off x="9009074" y="1352637"/>
                  <a:ext cx="1371582" cy="901164"/>
                  <a:chOff x="5348762" y="1304124"/>
                  <a:chExt cx="1371582" cy="901164"/>
                </a:xfrm>
              </p:grpSpPr>
              <p:sp>
                <p:nvSpPr>
                  <p:cNvPr id="4471" name="Freeform: Shape 4470">
                    <a:extLst>
                      <a:ext uri="{FF2B5EF4-FFF2-40B4-BE49-F238E27FC236}">
                        <a16:creationId xmlns:a16="http://schemas.microsoft.com/office/drawing/2014/main" id="{54A43365-8589-8F89-2547-859D5BE73D78}"/>
                      </a:ext>
                    </a:extLst>
                  </p:cNvPr>
                  <p:cNvSpPr/>
                  <p:nvPr/>
                </p:nvSpPr>
                <p:spPr>
                  <a:xfrm>
                    <a:off x="5348762" y="1304124"/>
                    <a:ext cx="1370695" cy="808757"/>
                  </a:xfrm>
                  <a:custGeom>
                    <a:avLst/>
                    <a:gdLst>
                      <a:gd name="connsiteX0" fmla="*/ 1191816 w 1370695"/>
                      <a:gd name="connsiteY0" fmla="*/ 656793 h 808757"/>
                      <a:gd name="connsiteX1" fmla="*/ 1370695 w 1370695"/>
                      <a:gd name="connsiteY1" fmla="*/ 761306 h 808757"/>
                      <a:gd name="connsiteX2" fmla="*/ 1290730 w 1370695"/>
                      <a:gd name="connsiteY2" fmla="*/ 808757 h 808757"/>
                      <a:gd name="connsiteX3" fmla="*/ 1111752 w 1370695"/>
                      <a:gd name="connsiteY3" fmla="*/ 704244 h 808757"/>
                      <a:gd name="connsiteX4" fmla="*/ 1006520 w 1370695"/>
                      <a:gd name="connsiteY4" fmla="*/ 547291 h 808757"/>
                      <a:gd name="connsiteX5" fmla="*/ 1185399 w 1370695"/>
                      <a:gd name="connsiteY5" fmla="*/ 651904 h 808757"/>
                      <a:gd name="connsiteX6" fmla="*/ 1105336 w 1370695"/>
                      <a:gd name="connsiteY6" fmla="*/ 699356 h 808757"/>
                      <a:gd name="connsiteX7" fmla="*/ 926456 w 1370695"/>
                      <a:gd name="connsiteY7" fmla="*/ 594742 h 808757"/>
                      <a:gd name="connsiteX8" fmla="*/ 821223 w 1370695"/>
                      <a:gd name="connsiteY8" fmla="*/ 437864 h 808757"/>
                      <a:gd name="connsiteX9" fmla="*/ 1000102 w 1370695"/>
                      <a:gd name="connsiteY9" fmla="*/ 542377 h 808757"/>
                      <a:gd name="connsiteX10" fmla="*/ 920039 w 1370695"/>
                      <a:gd name="connsiteY10" fmla="*/ 589829 h 808757"/>
                      <a:gd name="connsiteX11" fmla="*/ 741159 w 1370695"/>
                      <a:gd name="connsiteY11" fmla="*/ 485315 h 808757"/>
                      <a:gd name="connsiteX12" fmla="*/ 635922 w 1370695"/>
                      <a:gd name="connsiteY12" fmla="*/ 328443 h 808757"/>
                      <a:gd name="connsiteX13" fmla="*/ 814801 w 1370695"/>
                      <a:gd name="connsiteY13" fmla="*/ 432956 h 808757"/>
                      <a:gd name="connsiteX14" fmla="*/ 734738 w 1370695"/>
                      <a:gd name="connsiteY14" fmla="*/ 480408 h 808757"/>
                      <a:gd name="connsiteX15" fmla="*/ 555858 w 1370695"/>
                      <a:gd name="connsiteY15" fmla="*/ 375794 h 808757"/>
                      <a:gd name="connsiteX16" fmla="*/ 450532 w 1370695"/>
                      <a:gd name="connsiteY16" fmla="*/ 218929 h 808757"/>
                      <a:gd name="connsiteX17" fmla="*/ 629508 w 1370695"/>
                      <a:gd name="connsiteY17" fmla="*/ 323542 h 808757"/>
                      <a:gd name="connsiteX18" fmla="*/ 549445 w 1370695"/>
                      <a:gd name="connsiteY18" fmla="*/ 370894 h 808757"/>
                      <a:gd name="connsiteX19" fmla="*/ 370565 w 1370695"/>
                      <a:gd name="connsiteY19" fmla="*/ 266380 h 808757"/>
                      <a:gd name="connsiteX20" fmla="*/ 265238 w 1370695"/>
                      <a:gd name="connsiteY20" fmla="*/ 109512 h 808757"/>
                      <a:gd name="connsiteX21" fmla="*/ 444214 w 1370695"/>
                      <a:gd name="connsiteY21" fmla="*/ 214025 h 808757"/>
                      <a:gd name="connsiteX22" fmla="*/ 364151 w 1370695"/>
                      <a:gd name="connsiteY22" fmla="*/ 261477 h 808757"/>
                      <a:gd name="connsiteX23" fmla="*/ 185271 w 1370695"/>
                      <a:gd name="connsiteY23" fmla="*/ 156963 h 808757"/>
                      <a:gd name="connsiteX24" fmla="*/ 79967 w 1370695"/>
                      <a:gd name="connsiteY24" fmla="*/ 0 h 808757"/>
                      <a:gd name="connsiteX25" fmla="*/ 258847 w 1370695"/>
                      <a:gd name="connsiteY25" fmla="*/ 104613 h 808757"/>
                      <a:gd name="connsiteX26" fmla="*/ 178880 w 1370695"/>
                      <a:gd name="connsiteY26" fmla="*/ 152065 h 808757"/>
                      <a:gd name="connsiteX27" fmla="*/ 0 w 1370695"/>
                      <a:gd name="connsiteY27" fmla="*/ 47452 h 808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370695" h="808757">
                        <a:moveTo>
                          <a:pt x="1191816" y="656793"/>
                        </a:moveTo>
                        <a:lnTo>
                          <a:pt x="1370695" y="761306"/>
                        </a:lnTo>
                        <a:lnTo>
                          <a:pt x="1290730" y="808757"/>
                        </a:lnTo>
                        <a:lnTo>
                          <a:pt x="1111752" y="704244"/>
                        </a:lnTo>
                        <a:close/>
                        <a:moveTo>
                          <a:pt x="1006520" y="547291"/>
                        </a:moveTo>
                        <a:lnTo>
                          <a:pt x="1185399" y="651904"/>
                        </a:lnTo>
                        <a:lnTo>
                          <a:pt x="1105336" y="699356"/>
                        </a:lnTo>
                        <a:lnTo>
                          <a:pt x="926456" y="594742"/>
                        </a:lnTo>
                        <a:close/>
                        <a:moveTo>
                          <a:pt x="821223" y="437864"/>
                        </a:moveTo>
                        <a:lnTo>
                          <a:pt x="1000102" y="542377"/>
                        </a:lnTo>
                        <a:lnTo>
                          <a:pt x="920039" y="589829"/>
                        </a:lnTo>
                        <a:lnTo>
                          <a:pt x="741159" y="485315"/>
                        </a:lnTo>
                        <a:close/>
                        <a:moveTo>
                          <a:pt x="635922" y="328443"/>
                        </a:moveTo>
                        <a:lnTo>
                          <a:pt x="814801" y="432956"/>
                        </a:lnTo>
                        <a:lnTo>
                          <a:pt x="734738" y="480408"/>
                        </a:lnTo>
                        <a:lnTo>
                          <a:pt x="555858" y="375794"/>
                        </a:lnTo>
                        <a:close/>
                        <a:moveTo>
                          <a:pt x="450532" y="218929"/>
                        </a:moveTo>
                        <a:lnTo>
                          <a:pt x="629508" y="323542"/>
                        </a:lnTo>
                        <a:lnTo>
                          <a:pt x="549445" y="370894"/>
                        </a:lnTo>
                        <a:lnTo>
                          <a:pt x="370565" y="266380"/>
                        </a:lnTo>
                        <a:close/>
                        <a:moveTo>
                          <a:pt x="265238" y="109512"/>
                        </a:moveTo>
                        <a:lnTo>
                          <a:pt x="444214" y="214025"/>
                        </a:lnTo>
                        <a:lnTo>
                          <a:pt x="364151" y="261477"/>
                        </a:lnTo>
                        <a:lnTo>
                          <a:pt x="185271" y="156963"/>
                        </a:lnTo>
                        <a:close/>
                        <a:moveTo>
                          <a:pt x="79967" y="0"/>
                        </a:moveTo>
                        <a:lnTo>
                          <a:pt x="258847" y="104613"/>
                        </a:lnTo>
                        <a:lnTo>
                          <a:pt x="178880" y="152065"/>
                        </a:lnTo>
                        <a:lnTo>
                          <a:pt x="0" y="47452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40000"/>
                      <a:lumOff val="6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4472" name="Freeform: Shape 4471">
                    <a:extLst>
                      <a:ext uri="{FF2B5EF4-FFF2-40B4-BE49-F238E27FC236}">
                        <a16:creationId xmlns:a16="http://schemas.microsoft.com/office/drawing/2014/main" id="{20D3C449-B4F6-577E-B1C3-1F641EF7E493}"/>
                      </a:ext>
                    </a:extLst>
                  </p:cNvPr>
                  <p:cNvSpPr/>
                  <p:nvPr/>
                </p:nvSpPr>
                <p:spPr>
                  <a:xfrm>
                    <a:off x="6639503" y="2064737"/>
                    <a:ext cx="80841" cy="140551"/>
                  </a:xfrm>
                  <a:custGeom>
                    <a:avLst/>
                    <a:gdLst>
                      <a:gd name="connsiteX0" fmla="*/ 79248 w 79248"/>
                      <a:gd name="connsiteY0" fmla="*/ 87916 h 133730"/>
                      <a:gd name="connsiteX1" fmla="*/ 0 w 79248"/>
                      <a:gd name="connsiteY1" fmla="*/ 133731 h 133730"/>
                      <a:gd name="connsiteX2" fmla="*/ 0 w 79248"/>
                      <a:gd name="connsiteY2" fmla="*/ 45815 h 133730"/>
                      <a:gd name="connsiteX3" fmla="*/ 79248 w 79248"/>
                      <a:gd name="connsiteY3" fmla="*/ 0 h 133730"/>
                      <a:gd name="connsiteX4" fmla="*/ 79248 w 79248"/>
                      <a:gd name="connsiteY4" fmla="*/ 87916 h 1337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9248" h="133730">
                        <a:moveTo>
                          <a:pt x="79248" y="87916"/>
                        </a:moveTo>
                        <a:lnTo>
                          <a:pt x="0" y="133731"/>
                        </a:lnTo>
                        <a:lnTo>
                          <a:pt x="0" y="45815"/>
                        </a:lnTo>
                        <a:lnTo>
                          <a:pt x="79248" y="0"/>
                        </a:lnTo>
                        <a:lnTo>
                          <a:pt x="79248" y="87916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75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</p:grpSp>
          <p:grpSp>
            <p:nvGrpSpPr>
              <p:cNvPr id="4463" name="Group 4462">
                <a:extLst>
                  <a:ext uri="{FF2B5EF4-FFF2-40B4-BE49-F238E27FC236}">
                    <a16:creationId xmlns:a16="http://schemas.microsoft.com/office/drawing/2014/main" id="{9542038E-228E-131A-476C-07D1BBA33DAF}"/>
                  </a:ext>
                </a:extLst>
              </p:cNvPr>
              <p:cNvGrpSpPr/>
              <p:nvPr/>
            </p:nvGrpSpPr>
            <p:grpSpPr>
              <a:xfrm>
                <a:off x="6705932" y="777521"/>
                <a:ext cx="1370306" cy="900635"/>
                <a:chOff x="6705226" y="1199130"/>
                <a:chExt cx="1370306" cy="900635"/>
              </a:xfrm>
            </p:grpSpPr>
            <p:grpSp>
              <p:nvGrpSpPr>
                <p:cNvPr id="4464" name="Group 4463">
                  <a:extLst>
                    <a:ext uri="{FF2B5EF4-FFF2-40B4-BE49-F238E27FC236}">
                      <a16:creationId xmlns:a16="http://schemas.microsoft.com/office/drawing/2014/main" id="{ADC517B5-EC54-15B4-8ED9-0DB8B9F74DE8}"/>
                    </a:ext>
                  </a:extLst>
                </p:cNvPr>
                <p:cNvGrpSpPr/>
                <p:nvPr/>
              </p:nvGrpSpPr>
              <p:grpSpPr>
                <a:xfrm>
                  <a:off x="6705226" y="1199130"/>
                  <a:ext cx="1370306" cy="900635"/>
                  <a:chOff x="6705226" y="1199130"/>
                  <a:chExt cx="1370306" cy="900635"/>
                </a:xfrm>
              </p:grpSpPr>
              <p:sp>
                <p:nvSpPr>
                  <p:cNvPr id="4466" name="Freeform: Shape 4465">
                    <a:extLst>
                      <a:ext uri="{FF2B5EF4-FFF2-40B4-BE49-F238E27FC236}">
                        <a16:creationId xmlns:a16="http://schemas.microsoft.com/office/drawing/2014/main" id="{3A2EF9AB-6439-3001-1F86-EF99570EBD78}"/>
                      </a:ext>
                    </a:extLst>
                  </p:cNvPr>
                  <p:cNvSpPr/>
                  <p:nvPr/>
                </p:nvSpPr>
                <p:spPr>
                  <a:xfrm>
                    <a:off x="6705227" y="1199130"/>
                    <a:ext cx="1370305" cy="900635"/>
                  </a:xfrm>
                  <a:custGeom>
                    <a:avLst/>
                    <a:gdLst>
                      <a:gd name="connsiteX0" fmla="*/ 1269481 w 1370305"/>
                      <a:gd name="connsiteY0" fmla="*/ 795791 h 900635"/>
                      <a:gd name="connsiteX1" fmla="*/ 1269345 w 1370305"/>
                      <a:gd name="connsiteY1" fmla="*/ 795872 h 900635"/>
                      <a:gd name="connsiteX2" fmla="*/ 1289465 w 1370305"/>
                      <a:gd name="connsiteY2" fmla="*/ 807632 h 900635"/>
                      <a:gd name="connsiteX3" fmla="*/ 1289465 w 1370305"/>
                      <a:gd name="connsiteY3" fmla="*/ 807491 h 900635"/>
                      <a:gd name="connsiteX4" fmla="*/ 1302211 w 1370305"/>
                      <a:gd name="connsiteY4" fmla="*/ 799900 h 900635"/>
                      <a:gd name="connsiteX5" fmla="*/ 1289457 w 1370305"/>
                      <a:gd name="connsiteY5" fmla="*/ 807467 h 900635"/>
                      <a:gd name="connsiteX6" fmla="*/ 1084242 w 1370305"/>
                      <a:gd name="connsiteY6" fmla="*/ 686334 h 900635"/>
                      <a:gd name="connsiteX7" fmla="*/ 1084116 w 1370305"/>
                      <a:gd name="connsiteY7" fmla="*/ 686409 h 900635"/>
                      <a:gd name="connsiteX8" fmla="*/ 1192112 w 1370305"/>
                      <a:gd name="connsiteY8" fmla="*/ 749568 h 900635"/>
                      <a:gd name="connsiteX9" fmla="*/ 1192112 w 1370305"/>
                      <a:gd name="connsiteY9" fmla="*/ 749420 h 900635"/>
                      <a:gd name="connsiteX10" fmla="*/ 1199114 w 1370305"/>
                      <a:gd name="connsiteY10" fmla="*/ 745254 h 900635"/>
                      <a:gd name="connsiteX11" fmla="*/ 1192098 w 1370305"/>
                      <a:gd name="connsiteY11" fmla="*/ 749412 h 900635"/>
                      <a:gd name="connsiteX12" fmla="*/ 898903 w 1370305"/>
                      <a:gd name="connsiteY12" fmla="*/ 576857 h 900635"/>
                      <a:gd name="connsiteX13" fmla="*/ 898780 w 1370305"/>
                      <a:gd name="connsiteY13" fmla="*/ 576930 h 900635"/>
                      <a:gd name="connsiteX14" fmla="*/ 1006811 w 1370305"/>
                      <a:gd name="connsiteY14" fmla="*/ 640049 h 900635"/>
                      <a:gd name="connsiteX15" fmla="*/ 1006811 w 1370305"/>
                      <a:gd name="connsiteY15" fmla="*/ 639905 h 900635"/>
                      <a:gd name="connsiteX16" fmla="*/ 1011760 w 1370305"/>
                      <a:gd name="connsiteY16" fmla="*/ 636967 h 900635"/>
                      <a:gd name="connsiteX17" fmla="*/ 1006802 w 1370305"/>
                      <a:gd name="connsiteY17" fmla="*/ 639899 h 900635"/>
                      <a:gd name="connsiteX18" fmla="*/ 713602 w 1370305"/>
                      <a:gd name="connsiteY18" fmla="*/ 467427 h 900635"/>
                      <a:gd name="connsiteX19" fmla="*/ 713477 w 1370305"/>
                      <a:gd name="connsiteY19" fmla="*/ 467502 h 900635"/>
                      <a:gd name="connsiteX20" fmla="*/ 821535 w 1370305"/>
                      <a:gd name="connsiteY20" fmla="*/ 530636 h 900635"/>
                      <a:gd name="connsiteX21" fmla="*/ 821535 w 1370305"/>
                      <a:gd name="connsiteY21" fmla="*/ 530484 h 900635"/>
                      <a:gd name="connsiteX22" fmla="*/ 826495 w 1370305"/>
                      <a:gd name="connsiteY22" fmla="*/ 527533 h 900635"/>
                      <a:gd name="connsiteX23" fmla="*/ 821522 w 1370305"/>
                      <a:gd name="connsiteY23" fmla="*/ 530481 h 900635"/>
                      <a:gd name="connsiteX24" fmla="*/ 528281 w 1370305"/>
                      <a:gd name="connsiteY24" fmla="*/ 357939 h 900635"/>
                      <a:gd name="connsiteX25" fmla="*/ 528169 w 1370305"/>
                      <a:gd name="connsiteY25" fmla="*/ 358006 h 900635"/>
                      <a:gd name="connsiteX26" fmla="*/ 636230 w 1370305"/>
                      <a:gd name="connsiteY26" fmla="*/ 421202 h 900635"/>
                      <a:gd name="connsiteX27" fmla="*/ 636230 w 1370305"/>
                      <a:gd name="connsiteY27" fmla="*/ 421061 h 900635"/>
                      <a:gd name="connsiteX28" fmla="*/ 636222 w 1370305"/>
                      <a:gd name="connsiteY28" fmla="*/ 421066 h 900635"/>
                      <a:gd name="connsiteX29" fmla="*/ 343027 w 1370305"/>
                      <a:gd name="connsiteY29" fmla="*/ 248495 h 900635"/>
                      <a:gd name="connsiteX30" fmla="*/ 342905 w 1370305"/>
                      <a:gd name="connsiteY30" fmla="*/ 248567 h 900635"/>
                      <a:gd name="connsiteX31" fmla="*/ 450948 w 1370305"/>
                      <a:gd name="connsiteY31" fmla="*/ 311693 h 900635"/>
                      <a:gd name="connsiteX32" fmla="*/ 450948 w 1370305"/>
                      <a:gd name="connsiteY32" fmla="*/ 311547 h 900635"/>
                      <a:gd name="connsiteX33" fmla="*/ 455802 w 1370305"/>
                      <a:gd name="connsiteY33" fmla="*/ 308665 h 900635"/>
                      <a:gd name="connsiteX34" fmla="*/ 450936 w 1370305"/>
                      <a:gd name="connsiteY34" fmla="*/ 311543 h 900635"/>
                      <a:gd name="connsiteX35" fmla="*/ 159673 w 1370305"/>
                      <a:gd name="connsiteY35" fmla="*/ 140148 h 900635"/>
                      <a:gd name="connsiteX36" fmla="*/ 159551 w 1370305"/>
                      <a:gd name="connsiteY36" fmla="*/ 140221 h 900635"/>
                      <a:gd name="connsiteX37" fmla="*/ 265653 w 1370305"/>
                      <a:gd name="connsiteY37" fmla="*/ 202272 h 900635"/>
                      <a:gd name="connsiteX38" fmla="*/ 265653 w 1370305"/>
                      <a:gd name="connsiteY38" fmla="*/ 202127 h 900635"/>
                      <a:gd name="connsiteX39" fmla="*/ 271429 w 1370305"/>
                      <a:gd name="connsiteY39" fmla="*/ 198690 h 900635"/>
                      <a:gd name="connsiteX40" fmla="*/ 265641 w 1370305"/>
                      <a:gd name="connsiteY40" fmla="*/ 202121 h 900635"/>
                      <a:gd name="connsiteX41" fmla="*/ 79967 w 1370305"/>
                      <a:gd name="connsiteY41" fmla="*/ 0 h 900635"/>
                      <a:gd name="connsiteX42" fmla="*/ 160657 w 1370305"/>
                      <a:gd name="connsiteY42" fmla="*/ 47163 h 900635"/>
                      <a:gd name="connsiteX43" fmla="*/ 161677 w 1370305"/>
                      <a:gd name="connsiteY43" fmla="*/ 46556 h 900635"/>
                      <a:gd name="connsiteX44" fmla="*/ 161677 w 1370305"/>
                      <a:gd name="connsiteY44" fmla="*/ 53147 h 900635"/>
                      <a:gd name="connsiteX45" fmla="*/ 166728 w 1370305"/>
                      <a:gd name="connsiteY45" fmla="*/ 50156 h 900635"/>
                      <a:gd name="connsiteX46" fmla="*/ 345562 w 1370305"/>
                      <a:gd name="connsiteY46" fmla="*/ 154586 h 900635"/>
                      <a:gd name="connsiteX47" fmla="*/ 346590 w 1370305"/>
                      <a:gd name="connsiteY47" fmla="*/ 153975 h 900635"/>
                      <a:gd name="connsiteX48" fmla="*/ 346590 w 1370305"/>
                      <a:gd name="connsiteY48" fmla="*/ 162802 h 900635"/>
                      <a:gd name="connsiteX49" fmla="*/ 352023 w 1370305"/>
                      <a:gd name="connsiteY49" fmla="*/ 159578 h 900635"/>
                      <a:gd name="connsiteX50" fmla="*/ 530854 w 1370305"/>
                      <a:gd name="connsiteY50" fmla="*/ 264107 h 900635"/>
                      <a:gd name="connsiteX51" fmla="*/ 531885 w 1370305"/>
                      <a:gd name="connsiteY51" fmla="*/ 263495 h 900635"/>
                      <a:gd name="connsiteX52" fmla="*/ 531885 w 1370305"/>
                      <a:gd name="connsiteY52" fmla="*/ 272273 h 900635"/>
                      <a:gd name="connsiteX53" fmla="*/ 537406 w 1370305"/>
                      <a:gd name="connsiteY53" fmla="*/ 269001 h 900635"/>
                      <a:gd name="connsiteX54" fmla="*/ 716130 w 1370305"/>
                      <a:gd name="connsiteY54" fmla="*/ 373524 h 900635"/>
                      <a:gd name="connsiteX55" fmla="*/ 717167 w 1370305"/>
                      <a:gd name="connsiteY55" fmla="*/ 372907 h 900635"/>
                      <a:gd name="connsiteX56" fmla="*/ 717167 w 1370305"/>
                      <a:gd name="connsiteY56" fmla="*/ 381799 h 900635"/>
                      <a:gd name="connsiteX57" fmla="*/ 722706 w 1370305"/>
                      <a:gd name="connsiteY57" fmla="*/ 378516 h 900635"/>
                      <a:gd name="connsiteX58" fmla="*/ 901442 w 1370305"/>
                      <a:gd name="connsiteY58" fmla="*/ 482945 h 900635"/>
                      <a:gd name="connsiteX59" fmla="*/ 902473 w 1370305"/>
                      <a:gd name="connsiteY59" fmla="*/ 482332 h 900635"/>
                      <a:gd name="connsiteX60" fmla="*/ 902473 w 1370305"/>
                      <a:gd name="connsiteY60" fmla="*/ 491201 h 900635"/>
                      <a:gd name="connsiteX61" fmla="*/ 907986 w 1370305"/>
                      <a:gd name="connsiteY61" fmla="*/ 487934 h 900635"/>
                      <a:gd name="connsiteX62" fmla="*/ 1086721 w 1370305"/>
                      <a:gd name="connsiteY62" fmla="*/ 592463 h 900635"/>
                      <a:gd name="connsiteX63" fmla="*/ 1087748 w 1370305"/>
                      <a:gd name="connsiteY63" fmla="*/ 591853 h 900635"/>
                      <a:gd name="connsiteX64" fmla="*/ 1087748 w 1370305"/>
                      <a:gd name="connsiteY64" fmla="*/ 600720 h 900635"/>
                      <a:gd name="connsiteX65" fmla="*/ 1093282 w 1370305"/>
                      <a:gd name="connsiteY65" fmla="*/ 597447 h 900635"/>
                      <a:gd name="connsiteX66" fmla="*/ 1272021 w 1370305"/>
                      <a:gd name="connsiteY66" fmla="*/ 701878 h 900635"/>
                      <a:gd name="connsiteX67" fmla="*/ 1273049 w 1370305"/>
                      <a:gd name="connsiteY67" fmla="*/ 701267 h 900635"/>
                      <a:gd name="connsiteX68" fmla="*/ 1273049 w 1370305"/>
                      <a:gd name="connsiteY68" fmla="*/ 710133 h 900635"/>
                      <a:gd name="connsiteX69" fmla="*/ 1278575 w 1370305"/>
                      <a:gd name="connsiteY69" fmla="*/ 706858 h 900635"/>
                      <a:gd name="connsiteX70" fmla="*/ 1369295 w 1370305"/>
                      <a:gd name="connsiteY70" fmla="*/ 759941 h 900635"/>
                      <a:gd name="connsiteX71" fmla="*/ 1370305 w 1370305"/>
                      <a:gd name="connsiteY71" fmla="*/ 759339 h 900635"/>
                      <a:gd name="connsiteX72" fmla="*/ 1370305 w 1370305"/>
                      <a:gd name="connsiteY72" fmla="*/ 851740 h 900635"/>
                      <a:gd name="connsiteX73" fmla="*/ 1290495 w 1370305"/>
                      <a:gd name="connsiteY73" fmla="*/ 899279 h 900635"/>
                      <a:gd name="connsiteX74" fmla="*/ 1290495 w 1370305"/>
                      <a:gd name="connsiteY74" fmla="*/ 900635 h 900635"/>
                      <a:gd name="connsiteX75" fmla="*/ 1199549 w 1370305"/>
                      <a:gd name="connsiteY75" fmla="*/ 847477 h 900635"/>
                      <a:gd name="connsiteX76" fmla="*/ 1199549 w 1370305"/>
                      <a:gd name="connsiteY76" fmla="*/ 837397 h 900635"/>
                      <a:gd name="connsiteX77" fmla="*/ 1193135 w 1370305"/>
                      <a:gd name="connsiteY77" fmla="*/ 841212 h 900635"/>
                      <a:gd name="connsiteX78" fmla="*/ 1193135 w 1370305"/>
                      <a:gd name="connsiteY78" fmla="*/ 842566 h 900635"/>
                      <a:gd name="connsiteX79" fmla="*/ 1014256 w 1370305"/>
                      <a:gd name="connsiteY79" fmla="*/ 737953 h 900635"/>
                      <a:gd name="connsiteX80" fmla="*/ 1014256 w 1370305"/>
                      <a:gd name="connsiteY80" fmla="*/ 727885 h 900635"/>
                      <a:gd name="connsiteX81" fmla="*/ 1007843 w 1370305"/>
                      <a:gd name="connsiteY81" fmla="*/ 731692 h 900635"/>
                      <a:gd name="connsiteX82" fmla="*/ 1007843 w 1370305"/>
                      <a:gd name="connsiteY82" fmla="*/ 733053 h 900635"/>
                      <a:gd name="connsiteX83" fmla="*/ 828964 w 1370305"/>
                      <a:gd name="connsiteY83" fmla="*/ 628540 h 900635"/>
                      <a:gd name="connsiteX84" fmla="*/ 828964 w 1370305"/>
                      <a:gd name="connsiteY84" fmla="*/ 618466 h 900635"/>
                      <a:gd name="connsiteX85" fmla="*/ 822559 w 1370305"/>
                      <a:gd name="connsiteY85" fmla="*/ 622277 h 900635"/>
                      <a:gd name="connsiteX86" fmla="*/ 822559 w 1370305"/>
                      <a:gd name="connsiteY86" fmla="*/ 623635 h 900635"/>
                      <a:gd name="connsiteX87" fmla="*/ 643679 w 1370305"/>
                      <a:gd name="connsiteY87" fmla="*/ 519122 h 900635"/>
                      <a:gd name="connsiteX88" fmla="*/ 643679 w 1370305"/>
                      <a:gd name="connsiteY88" fmla="*/ 509026 h 900635"/>
                      <a:gd name="connsiteX89" fmla="*/ 637262 w 1370305"/>
                      <a:gd name="connsiteY89" fmla="*/ 512844 h 900635"/>
                      <a:gd name="connsiteX90" fmla="*/ 637262 w 1370305"/>
                      <a:gd name="connsiteY90" fmla="*/ 514206 h 900635"/>
                      <a:gd name="connsiteX91" fmla="*/ 458383 w 1370305"/>
                      <a:gd name="connsiteY91" fmla="*/ 409593 h 900635"/>
                      <a:gd name="connsiteX92" fmla="*/ 458383 w 1370305"/>
                      <a:gd name="connsiteY92" fmla="*/ 399524 h 900635"/>
                      <a:gd name="connsiteX93" fmla="*/ 451980 w 1370305"/>
                      <a:gd name="connsiteY93" fmla="*/ 403333 h 900635"/>
                      <a:gd name="connsiteX94" fmla="*/ 451980 w 1370305"/>
                      <a:gd name="connsiteY94" fmla="*/ 404697 h 900635"/>
                      <a:gd name="connsiteX95" fmla="*/ 273101 w 1370305"/>
                      <a:gd name="connsiteY95" fmla="*/ 300184 h 900635"/>
                      <a:gd name="connsiteX96" fmla="*/ 273101 w 1370305"/>
                      <a:gd name="connsiteY96" fmla="*/ 290096 h 900635"/>
                      <a:gd name="connsiteX97" fmla="*/ 266685 w 1370305"/>
                      <a:gd name="connsiteY97" fmla="*/ 293913 h 900635"/>
                      <a:gd name="connsiteX98" fmla="*/ 266685 w 1370305"/>
                      <a:gd name="connsiteY98" fmla="*/ 295276 h 900635"/>
                      <a:gd name="connsiteX99" fmla="*/ 87806 w 1370305"/>
                      <a:gd name="connsiteY99" fmla="*/ 190663 h 900635"/>
                      <a:gd name="connsiteX100" fmla="*/ 87806 w 1370305"/>
                      <a:gd name="connsiteY100" fmla="*/ 182904 h 900635"/>
                      <a:gd name="connsiteX101" fmla="*/ 81786 w 1370305"/>
                      <a:gd name="connsiteY101" fmla="*/ 186485 h 900635"/>
                      <a:gd name="connsiteX102" fmla="*/ 81786 w 1370305"/>
                      <a:gd name="connsiteY102" fmla="*/ 187858 h 900635"/>
                      <a:gd name="connsiteX103" fmla="*/ 1042 w 1370305"/>
                      <a:gd name="connsiteY103" fmla="*/ 140607 h 900635"/>
                      <a:gd name="connsiteX104" fmla="*/ 1042 w 1370305"/>
                      <a:gd name="connsiteY104" fmla="*/ 48207 h 900635"/>
                      <a:gd name="connsiteX105" fmla="*/ 80739 w 1370305"/>
                      <a:gd name="connsiteY105" fmla="*/ 94845 h 900635"/>
                      <a:gd name="connsiteX106" fmla="*/ 80739 w 1370305"/>
                      <a:gd name="connsiteY106" fmla="*/ 94708 h 900635"/>
                      <a:gd name="connsiteX107" fmla="*/ 81534 w 1370305"/>
                      <a:gd name="connsiteY107" fmla="*/ 94234 h 900635"/>
                      <a:gd name="connsiteX108" fmla="*/ 80744 w 1370305"/>
                      <a:gd name="connsiteY108" fmla="*/ 94703 h 900635"/>
                      <a:gd name="connsiteX109" fmla="*/ 0 w 1370305"/>
                      <a:gd name="connsiteY109" fmla="*/ 47452 h 900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</a:cxnLst>
                    <a:rect l="l" t="t" r="r" b="b"/>
                    <a:pathLst>
                      <a:path w="1370305" h="900635">
                        <a:moveTo>
                          <a:pt x="1269481" y="795791"/>
                        </a:moveTo>
                        <a:lnTo>
                          <a:pt x="1269345" y="795872"/>
                        </a:lnTo>
                        <a:lnTo>
                          <a:pt x="1289465" y="807632"/>
                        </a:lnTo>
                        <a:lnTo>
                          <a:pt x="1289465" y="807491"/>
                        </a:lnTo>
                        <a:lnTo>
                          <a:pt x="1302211" y="799900"/>
                        </a:lnTo>
                        <a:lnTo>
                          <a:pt x="1289457" y="807467"/>
                        </a:lnTo>
                        <a:close/>
                        <a:moveTo>
                          <a:pt x="1084242" y="686334"/>
                        </a:moveTo>
                        <a:lnTo>
                          <a:pt x="1084116" y="686409"/>
                        </a:lnTo>
                        <a:lnTo>
                          <a:pt x="1192112" y="749568"/>
                        </a:lnTo>
                        <a:lnTo>
                          <a:pt x="1192112" y="749420"/>
                        </a:lnTo>
                        <a:lnTo>
                          <a:pt x="1199114" y="745254"/>
                        </a:lnTo>
                        <a:lnTo>
                          <a:pt x="1192098" y="749412"/>
                        </a:lnTo>
                        <a:close/>
                        <a:moveTo>
                          <a:pt x="898903" y="576857"/>
                        </a:moveTo>
                        <a:lnTo>
                          <a:pt x="898780" y="576930"/>
                        </a:lnTo>
                        <a:lnTo>
                          <a:pt x="1006811" y="640049"/>
                        </a:lnTo>
                        <a:lnTo>
                          <a:pt x="1006811" y="639905"/>
                        </a:lnTo>
                        <a:lnTo>
                          <a:pt x="1011760" y="636967"/>
                        </a:lnTo>
                        <a:lnTo>
                          <a:pt x="1006802" y="639899"/>
                        </a:lnTo>
                        <a:close/>
                        <a:moveTo>
                          <a:pt x="713602" y="467427"/>
                        </a:moveTo>
                        <a:lnTo>
                          <a:pt x="713477" y="467502"/>
                        </a:lnTo>
                        <a:lnTo>
                          <a:pt x="821535" y="530636"/>
                        </a:lnTo>
                        <a:lnTo>
                          <a:pt x="821535" y="530484"/>
                        </a:lnTo>
                        <a:lnTo>
                          <a:pt x="826495" y="527533"/>
                        </a:lnTo>
                        <a:lnTo>
                          <a:pt x="821522" y="530481"/>
                        </a:lnTo>
                        <a:close/>
                        <a:moveTo>
                          <a:pt x="528281" y="357939"/>
                        </a:moveTo>
                        <a:lnTo>
                          <a:pt x="528169" y="358006"/>
                        </a:lnTo>
                        <a:lnTo>
                          <a:pt x="636230" y="421202"/>
                        </a:lnTo>
                        <a:lnTo>
                          <a:pt x="636230" y="421061"/>
                        </a:lnTo>
                        <a:lnTo>
                          <a:pt x="636222" y="421066"/>
                        </a:lnTo>
                        <a:close/>
                        <a:moveTo>
                          <a:pt x="343027" y="248495"/>
                        </a:moveTo>
                        <a:lnTo>
                          <a:pt x="342905" y="248567"/>
                        </a:lnTo>
                        <a:lnTo>
                          <a:pt x="450948" y="311693"/>
                        </a:lnTo>
                        <a:lnTo>
                          <a:pt x="450948" y="311547"/>
                        </a:lnTo>
                        <a:lnTo>
                          <a:pt x="455802" y="308665"/>
                        </a:lnTo>
                        <a:lnTo>
                          <a:pt x="450936" y="311543"/>
                        </a:lnTo>
                        <a:close/>
                        <a:moveTo>
                          <a:pt x="159673" y="140148"/>
                        </a:moveTo>
                        <a:lnTo>
                          <a:pt x="159551" y="140221"/>
                        </a:lnTo>
                        <a:lnTo>
                          <a:pt x="265653" y="202272"/>
                        </a:lnTo>
                        <a:lnTo>
                          <a:pt x="265653" y="202127"/>
                        </a:lnTo>
                        <a:lnTo>
                          <a:pt x="271429" y="198690"/>
                        </a:lnTo>
                        <a:lnTo>
                          <a:pt x="265641" y="202121"/>
                        </a:lnTo>
                        <a:close/>
                        <a:moveTo>
                          <a:pt x="79967" y="0"/>
                        </a:moveTo>
                        <a:lnTo>
                          <a:pt x="160657" y="47163"/>
                        </a:lnTo>
                        <a:lnTo>
                          <a:pt x="161677" y="46556"/>
                        </a:lnTo>
                        <a:lnTo>
                          <a:pt x="161677" y="53147"/>
                        </a:lnTo>
                        <a:lnTo>
                          <a:pt x="166728" y="50156"/>
                        </a:lnTo>
                        <a:lnTo>
                          <a:pt x="345562" y="154586"/>
                        </a:lnTo>
                        <a:lnTo>
                          <a:pt x="346590" y="153975"/>
                        </a:lnTo>
                        <a:lnTo>
                          <a:pt x="346590" y="162802"/>
                        </a:lnTo>
                        <a:lnTo>
                          <a:pt x="352023" y="159578"/>
                        </a:lnTo>
                        <a:lnTo>
                          <a:pt x="530854" y="264107"/>
                        </a:lnTo>
                        <a:lnTo>
                          <a:pt x="531885" y="263495"/>
                        </a:lnTo>
                        <a:lnTo>
                          <a:pt x="531885" y="272273"/>
                        </a:lnTo>
                        <a:lnTo>
                          <a:pt x="537406" y="269001"/>
                        </a:lnTo>
                        <a:lnTo>
                          <a:pt x="716130" y="373524"/>
                        </a:lnTo>
                        <a:lnTo>
                          <a:pt x="717167" y="372907"/>
                        </a:lnTo>
                        <a:lnTo>
                          <a:pt x="717167" y="381799"/>
                        </a:lnTo>
                        <a:lnTo>
                          <a:pt x="722706" y="378516"/>
                        </a:lnTo>
                        <a:lnTo>
                          <a:pt x="901442" y="482945"/>
                        </a:lnTo>
                        <a:lnTo>
                          <a:pt x="902473" y="482332"/>
                        </a:lnTo>
                        <a:lnTo>
                          <a:pt x="902473" y="491201"/>
                        </a:lnTo>
                        <a:lnTo>
                          <a:pt x="907986" y="487934"/>
                        </a:lnTo>
                        <a:lnTo>
                          <a:pt x="1086721" y="592463"/>
                        </a:lnTo>
                        <a:lnTo>
                          <a:pt x="1087748" y="591853"/>
                        </a:lnTo>
                        <a:lnTo>
                          <a:pt x="1087748" y="600720"/>
                        </a:lnTo>
                        <a:lnTo>
                          <a:pt x="1093282" y="597447"/>
                        </a:lnTo>
                        <a:lnTo>
                          <a:pt x="1272021" y="701878"/>
                        </a:lnTo>
                        <a:lnTo>
                          <a:pt x="1273049" y="701267"/>
                        </a:lnTo>
                        <a:lnTo>
                          <a:pt x="1273049" y="710133"/>
                        </a:lnTo>
                        <a:lnTo>
                          <a:pt x="1278575" y="706858"/>
                        </a:lnTo>
                        <a:lnTo>
                          <a:pt x="1369295" y="759941"/>
                        </a:lnTo>
                        <a:lnTo>
                          <a:pt x="1370305" y="759339"/>
                        </a:lnTo>
                        <a:lnTo>
                          <a:pt x="1370305" y="851740"/>
                        </a:lnTo>
                        <a:lnTo>
                          <a:pt x="1290495" y="899279"/>
                        </a:lnTo>
                        <a:lnTo>
                          <a:pt x="1290495" y="900635"/>
                        </a:lnTo>
                        <a:lnTo>
                          <a:pt x="1199549" y="847477"/>
                        </a:lnTo>
                        <a:lnTo>
                          <a:pt x="1199549" y="837397"/>
                        </a:lnTo>
                        <a:lnTo>
                          <a:pt x="1193135" y="841212"/>
                        </a:lnTo>
                        <a:lnTo>
                          <a:pt x="1193135" y="842566"/>
                        </a:lnTo>
                        <a:lnTo>
                          <a:pt x="1014256" y="737953"/>
                        </a:lnTo>
                        <a:lnTo>
                          <a:pt x="1014256" y="727885"/>
                        </a:lnTo>
                        <a:lnTo>
                          <a:pt x="1007843" y="731692"/>
                        </a:lnTo>
                        <a:lnTo>
                          <a:pt x="1007843" y="733053"/>
                        </a:lnTo>
                        <a:lnTo>
                          <a:pt x="828964" y="628540"/>
                        </a:lnTo>
                        <a:lnTo>
                          <a:pt x="828964" y="618466"/>
                        </a:lnTo>
                        <a:lnTo>
                          <a:pt x="822559" y="622277"/>
                        </a:lnTo>
                        <a:lnTo>
                          <a:pt x="822559" y="623635"/>
                        </a:lnTo>
                        <a:lnTo>
                          <a:pt x="643679" y="519122"/>
                        </a:lnTo>
                        <a:lnTo>
                          <a:pt x="643679" y="509026"/>
                        </a:lnTo>
                        <a:lnTo>
                          <a:pt x="637262" y="512844"/>
                        </a:lnTo>
                        <a:lnTo>
                          <a:pt x="637262" y="514206"/>
                        </a:lnTo>
                        <a:lnTo>
                          <a:pt x="458383" y="409593"/>
                        </a:lnTo>
                        <a:lnTo>
                          <a:pt x="458383" y="399524"/>
                        </a:lnTo>
                        <a:lnTo>
                          <a:pt x="451980" y="403333"/>
                        </a:lnTo>
                        <a:lnTo>
                          <a:pt x="451980" y="404697"/>
                        </a:lnTo>
                        <a:lnTo>
                          <a:pt x="273101" y="300184"/>
                        </a:lnTo>
                        <a:lnTo>
                          <a:pt x="273101" y="290096"/>
                        </a:lnTo>
                        <a:lnTo>
                          <a:pt x="266685" y="293913"/>
                        </a:lnTo>
                        <a:lnTo>
                          <a:pt x="266685" y="295276"/>
                        </a:lnTo>
                        <a:lnTo>
                          <a:pt x="87806" y="190663"/>
                        </a:lnTo>
                        <a:lnTo>
                          <a:pt x="87806" y="182904"/>
                        </a:lnTo>
                        <a:lnTo>
                          <a:pt x="81786" y="186485"/>
                        </a:lnTo>
                        <a:lnTo>
                          <a:pt x="81786" y="187858"/>
                        </a:lnTo>
                        <a:lnTo>
                          <a:pt x="1042" y="140607"/>
                        </a:lnTo>
                        <a:lnTo>
                          <a:pt x="1042" y="48207"/>
                        </a:lnTo>
                        <a:lnTo>
                          <a:pt x="80739" y="94845"/>
                        </a:lnTo>
                        <a:lnTo>
                          <a:pt x="80739" y="94708"/>
                        </a:lnTo>
                        <a:lnTo>
                          <a:pt x="81534" y="94234"/>
                        </a:lnTo>
                        <a:lnTo>
                          <a:pt x="80744" y="94703"/>
                        </a:lnTo>
                        <a:lnTo>
                          <a:pt x="0" y="47452"/>
                        </a:lnTo>
                        <a:close/>
                      </a:path>
                    </a:pathLst>
                  </a:custGeom>
                  <a:solidFill>
                    <a:srgbClr val="44546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  <p:sp>
                <p:nvSpPr>
                  <p:cNvPr id="4467" name="Freeform: Shape 4466">
                    <a:extLst>
                      <a:ext uri="{FF2B5EF4-FFF2-40B4-BE49-F238E27FC236}">
                        <a16:creationId xmlns:a16="http://schemas.microsoft.com/office/drawing/2014/main" id="{CAF58605-DA3D-77D7-51D0-55A8C3412C08}"/>
                      </a:ext>
                    </a:extLst>
                  </p:cNvPr>
                  <p:cNvSpPr/>
                  <p:nvPr/>
                </p:nvSpPr>
                <p:spPr>
                  <a:xfrm>
                    <a:off x="6705226" y="1199130"/>
                    <a:ext cx="1369424" cy="807467"/>
                  </a:xfrm>
                  <a:custGeom>
                    <a:avLst/>
                    <a:gdLst>
                      <a:gd name="connsiteX0" fmla="*/ 1278575 w 1369424"/>
                      <a:gd name="connsiteY0" fmla="*/ 706858 h 807467"/>
                      <a:gd name="connsiteX1" fmla="*/ 1369424 w 1369424"/>
                      <a:gd name="connsiteY1" fmla="*/ 760016 h 807467"/>
                      <a:gd name="connsiteX2" fmla="*/ 1289457 w 1369424"/>
                      <a:gd name="connsiteY2" fmla="*/ 807467 h 807467"/>
                      <a:gd name="connsiteX3" fmla="*/ 1198511 w 1369424"/>
                      <a:gd name="connsiteY3" fmla="*/ 754309 h 807467"/>
                      <a:gd name="connsiteX4" fmla="*/ 1093282 w 1369424"/>
                      <a:gd name="connsiteY4" fmla="*/ 597447 h 807467"/>
                      <a:gd name="connsiteX5" fmla="*/ 1272161 w 1369424"/>
                      <a:gd name="connsiteY5" fmla="*/ 701960 h 807467"/>
                      <a:gd name="connsiteX6" fmla="*/ 1192098 w 1369424"/>
                      <a:gd name="connsiteY6" fmla="*/ 749412 h 807467"/>
                      <a:gd name="connsiteX7" fmla="*/ 1013219 w 1369424"/>
                      <a:gd name="connsiteY7" fmla="*/ 644798 h 807467"/>
                      <a:gd name="connsiteX8" fmla="*/ 907986 w 1369424"/>
                      <a:gd name="connsiteY8" fmla="*/ 487934 h 807467"/>
                      <a:gd name="connsiteX9" fmla="*/ 1086865 w 1369424"/>
                      <a:gd name="connsiteY9" fmla="*/ 592547 h 807467"/>
                      <a:gd name="connsiteX10" fmla="*/ 1006802 w 1369424"/>
                      <a:gd name="connsiteY10" fmla="*/ 639899 h 807467"/>
                      <a:gd name="connsiteX11" fmla="*/ 827923 w 1369424"/>
                      <a:gd name="connsiteY11" fmla="*/ 535386 h 807467"/>
                      <a:gd name="connsiteX12" fmla="*/ 722706 w 1369424"/>
                      <a:gd name="connsiteY12" fmla="*/ 378516 h 807467"/>
                      <a:gd name="connsiteX13" fmla="*/ 901586 w 1369424"/>
                      <a:gd name="connsiteY13" fmla="*/ 483029 h 807467"/>
                      <a:gd name="connsiteX14" fmla="*/ 821522 w 1369424"/>
                      <a:gd name="connsiteY14" fmla="*/ 530481 h 807467"/>
                      <a:gd name="connsiteX15" fmla="*/ 642642 w 1369424"/>
                      <a:gd name="connsiteY15" fmla="*/ 425968 h 807467"/>
                      <a:gd name="connsiteX16" fmla="*/ 537406 w 1369424"/>
                      <a:gd name="connsiteY16" fmla="*/ 269001 h 807467"/>
                      <a:gd name="connsiteX17" fmla="*/ 716285 w 1369424"/>
                      <a:gd name="connsiteY17" fmla="*/ 373614 h 807467"/>
                      <a:gd name="connsiteX18" fmla="*/ 636222 w 1369424"/>
                      <a:gd name="connsiteY18" fmla="*/ 421066 h 807467"/>
                      <a:gd name="connsiteX19" fmla="*/ 457343 w 1369424"/>
                      <a:gd name="connsiteY19" fmla="*/ 316452 h 807467"/>
                      <a:gd name="connsiteX20" fmla="*/ 352024 w 1369424"/>
                      <a:gd name="connsiteY20" fmla="*/ 159578 h 807467"/>
                      <a:gd name="connsiteX21" fmla="*/ 530999 w 1369424"/>
                      <a:gd name="connsiteY21" fmla="*/ 264191 h 807467"/>
                      <a:gd name="connsiteX22" fmla="*/ 450936 w 1369424"/>
                      <a:gd name="connsiteY22" fmla="*/ 311543 h 807467"/>
                      <a:gd name="connsiteX23" fmla="*/ 272057 w 1369424"/>
                      <a:gd name="connsiteY23" fmla="*/ 207029 h 807467"/>
                      <a:gd name="connsiteX24" fmla="*/ 166729 w 1369424"/>
                      <a:gd name="connsiteY24" fmla="*/ 50156 h 807467"/>
                      <a:gd name="connsiteX25" fmla="*/ 345704 w 1369424"/>
                      <a:gd name="connsiteY25" fmla="*/ 154669 h 807467"/>
                      <a:gd name="connsiteX26" fmla="*/ 265641 w 1369424"/>
                      <a:gd name="connsiteY26" fmla="*/ 202121 h 807467"/>
                      <a:gd name="connsiteX27" fmla="*/ 86762 w 1369424"/>
                      <a:gd name="connsiteY27" fmla="*/ 97507 h 807467"/>
                      <a:gd name="connsiteX28" fmla="*/ 79967 w 1369424"/>
                      <a:gd name="connsiteY28" fmla="*/ 0 h 807467"/>
                      <a:gd name="connsiteX29" fmla="*/ 160808 w 1369424"/>
                      <a:gd name="connsiteY29" fmla="*/ 47251 h 807467"/>
                      <a:gd name="connsiteX30" fmla="*/ 80744 w 1369424"/>
                      <a:gd name="connsiteY30" fmla="*/ 94703 h 807467"/>
                      <a:gd name="connsiteX31" fmla="*/ 0 w 1369424"/>
                      <a:gd name="connsiteY31" fmla="*/ 47452 h 807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369424" h="807467">
                        <a:moveTo>
                          <a:pt x="1278575" y="706858"/>
                        </a:moveTo>
                        <a:lnTo>
                          <a:pt x="1369424" y="760016"/>
                        </a:lnTo>
                        <a:lnTo>
                          <a:pt x="1289457" y="807467"/>
                        </a:lnTo>
                        <a:lnTo>
                          <a:pt x="1198511" y="754309"/>
                        </a:lnTo>
                        <a:close/>
                        <a:moveTo>
                          <a:pt x="1093282" y="597447"/>
                        </a:moveTo>
                        <a:lnTo>
                          <a:pt x="1272161" y="701960"/>
                        </a:lnTo>
                        <a:lnTo>
                          <a:pt x="1192098" y="749412"/>
                        </a:lnTo>
                        <a:lnTo>
                          <a:pt x="1013219" y="644798"/>
                        </a:lnTo>
                        <a:close/>
                        <a:moveTo>
                          <a:pt x="907986" y="487934"/>
                        </a:moveTo>
                        <a:lnTo>
                          <a:pt x="1086865" y="592547"/>
                        </a:lnTo>
                        <a:lnTo>
                          <a:pt x="1006802" y="639899"/>
                        </a:lnTo>
                        <a:lnTo>
                          <a:pt x="827923" y="535386"/>
                        </a:lnTo>
                        <a:close/>
                        <a:moveTo>
                          <a:pt x="722706" y="378516"/>
                        </a:moveTo>
                        <a:lnTo>
                          <a:pt x="901586" y="483029"/>
                        </a:lnTo>
                        <a:lnTo>
                          <a:pt x="821522" y="530481"/>
                        </a:lnTo>
                        <a:lnTo>
                          <a:pt x="642642" y="425968"/>
                        </a:lnTo>
                        <a:close/>
                        <a:moveTo>
                          <a:pt x="537406" y="269001"/>
                        </a:moveTo>
                        <a:lnTo>
                          <a:pt x="716285" y="373614"/>
                        </a:lnTo>
                        <a:lnTo>
                          <a:pt x="636222" y="421066"/>
                        </a:lnTo>
                        <a:lnTo>
                          <a:pt x="457343" y="316452"/>
                        </a:lnTo>
                        <a:close/>
                        <a:moveTo>
                          <a:pt x="352024" y="159578"/>
                        </a:moveTo>
                        <a:lnTo>
                          <a:pt x="530999" y="264191"/>
                        </a:lnTo>
                        <a:lnTo>
                          <a:pt x="450936" y="311543"/>
                        </a:lnTo>
                        <a:lnTo>
                          <a:pt x="272057" y="207029"/>
                        </a:lnTo>
                        <a:close/>
                        <a:moveTo>
                          <a:pt x="166729" y="50156"/>
                        </a:moveTo>
                        <a:lnTo>
                          <a:pt x="345704" y="154669"/>
                        </a:lnTo>
                        <a:lnTo>
                          <a:pt x="265641" y="202121"/>
                        </a:lnTo>
                        <a:lnTo>
                          <a:pt x="86762" y="97507"/>
                        </a:lnTo>
                        <a:close/>
                        <a:moveTo>
                          <a:pt x="79967" y="0"/>
                        </a:moveTo>
                        <a:lnTo>
                          <a:pt x="160808" y="47251"/>
                        </a:lnTo>
                        <a:lnTo>
                          <a:pt x="80744" y="94703"/>
                        </a:lnTo>
                        <a:lnTo>
                          <a:pt x="0" y="47452"/>
                        </a:lnTo>
                        <a:close/>
                      </a:path>
                    </a:pathLst>
                  </a:custGeom>
                  <a:solidFill>
                    <a:srgbClr val="445469">
                      <a:lumMod val="40000"/>
                      <a:lumOff val="60000"/>
                    </a:srgbClr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wrap="square" rtlCol="0" anchor="ctr">
                    <a:noAutofit/>
                  </a:bodyPr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Calibri" panose="020F0502020204030204"/>
                    </a:endParaRPr>
                  </a:p>
                </p:txBody>
              </p:sp>
            </p:grpSp>
            <p:sp>
              <p:nvSpPr>
                <p:cNvPr id="4465" name="Freeform: Shape 4464">
                  <a:extLst>
                    <a:ext uri="{FF2B5EF4-FFF2-40B4-BE49-F238E27FC236}">
                      <a16:creationId xmlns:a16="http://schemas.microsoft.com/office/drawing/2014/main" id="{BC9139D7-132D-93EA-85D1-24A1109A12E3}"/>
                    </a:ext>
                  </a:extLst>
                </p:cNvPr>
                <p:cNvSpPr/>
                <p:nvPr/>
              </p:nvSpPr>
              <p:spPr>
                <a:xfrm>
                  <a:off x="7994692" y="1958469"/>
                  <a:ext cx="80840" cy="140553"/>
                </a:xfrm>
                <a:custGeom>
                  <a:avLst/>
                  <a:gdLst>
                    <a:gd name="connsiteX0" fmla="*/ 79248 w 79248"/>
                    <a:gd name="connsiteY0" fmla="*/ 87916 h 133731"/>
                    <a:gd name="connsiteX1" fmla="*/ 0 w 79248"/>
                    <a:gd name="connsiteY1" fmla="*/ 133731 h 133731"/>
                    <a:gd name="connsiteX2" fmla="*/ 0 w 79248"/>
                    <a:gd name="connsiteY2" fmla="*/ 45815 h 133731"/>
                    <a:gd name="connsiteX3" fmla="*/ 79248 w 79248"/>
                    <a:gd name="connsiteY3" fmla="*/ 0 h 133731"/>
                    <a:gd name="connsiteX4" fmla="*/ 79248 w 79248"/>
                    <a:gd name="connsiteY4" fmla="*/ 87916 h 133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248" h="133731">
                      <a:moveTo>
                        <a:pt x="79248" y="87916"/>
                      </a:moveTo>
                      <a:lnTo>
                        <a:pt x="0" y="133731"/>
                      </a:lnTo>
                      <a:lnTo>
                        <a:pt x="0" y="45815"/>
                      </a:lnTo>
                      <a:lnTo>
                        <a:pt x="79248" y="0"/>
                      </a:lnTo>
                      <a:lnTo>
                        <a:pt x="79248" y="87916"/>
                      </a:lnTo>
                      <a:close/>
                    </a:path>
                  </a:pathLst>
                </a:custGeom>
                <a:solidFill>
                  <a:srgbClr val="445469">
                    <a:lumMod val="75000"/>
                  </a:srgbClr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/>
                  </a:endParaRPr>
                </a:p>
              </p:txBody>
            </p:sp>
          </p:grpSp>
        </p:grpSp>
      </p:grpSp>
      <p:grpSp>
        <p:nvGrpSpPr>
          <p:cNvPr id="4040" name="Group 4039">
            <a:extLst>
              <a:ext uri="{FF2B5EF4-FFF2-40B4-BE49-F238E27FC236}">
                <a16:creationId xmlns:a16="http://schemas.microsoft.com/office/drawing/2014/main" id="{9EF17F0A-8468-610D-200E-39D39951117F}"/>
              </a:ext>
            </a:extLst>
          </p:cNvPr>
          <p:cNvGrpSpPr/>
          <p:nvPr/>
        </p:nvGrpSpPr>
        <p:grpSpPr>
          <a:xfrm flipH="1">
            <a:off x="8452216" y="1746586"/>
            <a:ext cx="515444" cy="776218"/>
            <a:chOff x="3920012" y="4460710"/>
            <a:chExt cx="622617" cy="937610"/>
          </a:xfrm>
        </p:grpSpPr>
        <p:grpSp>
          <p:nvGrpSpPr>
            <p:cNvPr id="2559" name="Graphic 23">
              <a:extLst>
                <a:ext uri="{FF2B5EF4-FFF2-40B4-BE49-F238E27FC236}">
                  <a16:creationId xmlns:a16="http://schemas.microsoft.com/office/drawing/2014/main" id="{69033F9B-BD14-B123-7B42-9011ABF8C194}"/>
                </a:ext>
              </a:extLst>
            </p:cNvPr>
            <p:cNvGrpSpPr/>
            <p:nvPr/>
          </p:nvGrpSpPr>
          <p:grpSpPr>
            <a:xfrm flipH="1">
              <a:off x="4174739" y="4460710"/>
              <a:ext cx="367890" cy="789697"/>
              <a:chOff x="4238710" y="3852542"/>
              <a:chExt cx="298517" cy="621932"/>
            </a:xfrm>
          </p:grpSpPr>
          <p:sp>
            <p:nvSpPr>
              <p:cNvPr id="2560" name="Freeform: Shape 2559">
                <a:extLst>
                  <a:ext uri="{FF2B5EF4-FFF2-40B4-BE49-F238E27FC236}">
                    <a16:creationId xmlns:a16="http://schemas.microsoft.com/office/drawing/2014/main" id="{7734B09A-2B81-4B53-2351-D7898B9DDBCC}"/>
                  </a:ext>
                </a:extLst>
              </p:cNvPr>
              <p:cNvSpPr/>
              <p:nvPr/>
            </p:nvSpPr>
            <p:spPr>
              <a:xfrm>
                <a:off x="4267956" y="3869071"/>
                <a:ext cx="269271" cy="605403"/>
              </a:xfrm>
              <a:custGeom>
                <a:avLst/>
                <a:gdLst>
                  <a:gd name="connsiteX0" fmla="*/ 227362 w 269271"/>
                  <a:gd name="connsiteY0" fmla="*/ 15050 h 605409"/>
                  <a:gd name="connsiteX1" fmla="*/ 0 w 269271"/>
                  <a:gd name="connsiteY1" fmla="*/ 605409 h 605409"/>
                  <a:gd name="connsiteX2" fmla="*/ 41815 w 269271"/>
                  <a:gd name="connsiteY2" fmla="*/ 590360 h 605409"/>
                  <a:gd name="connsiteX3" fmla="*/ 269272 w 269271"/>
                  <a:gd name="connsiteY3" fmla="*/ 0 h 605409"/>
                  <a:gd name="connsiteX4" fmla="*/ 227362 w 269271"/>
                  <a:gd name="connsiteY4" fmla="*/ 15050 h 605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271" h="605409">
                    <a:moveTo>
                      <a:pt x="227362" y="15050"/>
                    </a:moveTo>
                    <a:lnTo>
                      <a:pt x="0" y="605409"/>
                    </a:lnTo>
                    <a:lnTo>
                      <a:pt x="41815" y="590360"/>
                    </a:lnTo>
                    <a:lnTo>
                      <a:pt x="269272" y="0"/>
                    </a:lnTo>
                    <a:lnTo>
                      <a:pt x="227362" y="15050"/>
                    </a:lnTo>
                    <a:close/>
                  </a:path>
                </a:pathLst>
              </a:custGeom>
              <a:solidFill>
                <a:srgbClr val="EEBD00">
                  <a:lumMod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61" name="Freeform: Shape 2560">
                <a:extLst>
                  <a:ext uri="{FF2B5EF4-FFF2-40B4-BE49-F238E27FC236}">
                    <a16:creationId xmlns:a16="http://schemas.microsoft.com/office/drawing/2014/main" id="{2F91C08B-18E8-2931-673C-026AF1218667}"/>
                  </a:ext>
                </a:extLst>
              </p:cNvPr>
              <p:cNvSpPr/>
              <p:nvPr/>
            </p:nvSpPr>
            <p:spPr>
              <a:xfrm>
                <a:off x="4238710" y="3867643"/>
                <a:ext cx="256698" cy="606830"/>
              </a:xfrm>
              <a:custGeom>
                <a:avLst/>
                <a:gdLst>
                  <a:gd name="connsiteX0" fmla="*/ 256699 w 256698"/>
                  <a:gd name="connsiteY0" fmla="*/ 16478 h 606837"/>
                  <a:gd name="connsiteX1" fmla="*/ 29337 w 256698"/>
                  <a:gd name="connsiteY1" fmla="*/ 606838 h 606837"/>
                  <a:gd name="connsiteX2" fmla="*/ 0 w 256698"/>
                  <a:gd name="connsiteY2" fmla="*/ 590264 h 606837"/>
                  <a:gd name="connsiteX3" fmla="*/ 227362 w 256698"/>
                  <a:gd name="connsiteY3" fmla="*/ 0 h 606837"/>
                  <a:gd name="connsiteX4" fmla="*/ 256699 w 256698"/>
                  <a:gd name="connsiteY4" fmla="*/ 16478 h 606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698" h="606837">
                    <a:moveTo>
                      <a:pt x="256699" y="16478"/>
                    </a:moveTo>
                    <a:lnTo>
                      <a:pt x="29337" y="606838"/>
                    </a:lnTo>
                    <a:lnTo>
                      <a:pt x="0" y="590264"/>
                    </a:lnTo>
                    <a:lnTo>
                      <a:pt x="227362" y="0"/>
                    </a:lnTo>
                    <a:lnTo>
                      <a:pt x="256699" y="16478"/>
                    </a:lnTo>
                    <a:close/>
                  </a:path>
                </a:pathLst>
              </a:custGeom>
              <a:solidFill>
                <a:srgbClr val="EEBD00">
                  <a:lumMod val="7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62" name="Freeform: Shape 2561">
                <a:extLst>
                  <a:ext uri="{FF2B5EF4-FFF2-40B4-BE49-F238E27FC236}">
                    <a16:creationId xmlns:a16="http://schemas.microsoft.com/office/drawing/2014/main" id="{EB0E1F65-042E-DB5F-3045-3133EDCD26A8}"/>
                  </a:ext>
                </a:extLst>
              </p:cNvPr>
              <p:cNvSpPr/>
              <p:nvPr/>
            </p:nvSpPr>
            <p:spPr>
              <a:xfrm>
                <a:off x="4466076" y="3852542"/>
                <a:ext cx="71151" cy="31622"/>
              </a:xfrm>
              <a:custGeom>
                <a:avLst/>
                <a:gdLst>
                  <a:gd name="connsiteX0" fmla="*/ 0 w 71151"/>
                  <a:gd name="connsiteY0" fmla="*/ 15145 h 31622"/>
                  <a:gd name="connsiteX1" fmla="*/ 29337 w 71151"/>
                  <a:gd name="connsiteY1" fmla="*/ 31623 h 31622"/>
                  <a:gd name="connsiteX2" fmla="*/ 71152 w 71151"/>
                  <a:gd name="connsiteY2" fmla="*/ 16573 h 31622"/>
                  <a:gd name="connsiteX3" fmla="*/ 41624 w 71151"/>
                  <a:gd name="connsiteY3" fmla="*/ 0 h 31622"/>
                  <a:gd name="connsiteX4" fmla="*/ 0 w 71151"/>
                  <a:gd name="connsiteY4" fmla="*/ 15145 h 31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51" h="31622">
                    <a:moveTo>
                      <a:pt x="0" y="15145"/>
                    </a:moveTo>
                    <a:lnTo>
                      <a:pt x="29337" y="31623"/>
                    </a:lnTo>
                    <a:lnTo>
                      <a:pt x="71152" y="16573"/>
                    </a:lnTo>
                    <a:lnTo>
                      <a:pt x="41624" y="0"/>
                    </a:lnTo>
                    <a:lnTo>
                      <a:pt x="0" y="15145"/>
                    </a:lnTo>
                    <a:close/>
                  </a:path>
                </a:pathLst>
              </a:custGeom>
              <a:solidFill>
                <a:srgbClr val="EEBD0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grpSp>
          <p:nvGrpSpPr>
            <p:cNvPr id="2563" name="Graphic 23">
              <a:extLst>
                <a:ext uri="{FF2B5EF4-FFF2-40B4-BE49-F238E27FC236}">
                  <a16:creationId xmlns:a16="http://schemas.microsoft.com/office/drawing/2014/main" id="{CD918F79-7CEC-E599-25F2-152B5E2CF644}"/>
                </a:ext>
              </a:extLst>
            </p:cNvPr>
            <p:cNvGrpSpPr/>
            <p:nvPr/>
          </p:nvGrpSpPr>
          <p:grpSpPr>
            <a:xfrm flipH="1">
              <a:off x="3986794" y="4562365"/>
              <a:ext cx="284907" cy="186018"/>
              <a:chOff x="4458543" y="3932647"/>
              <a:chExt cx="231182" cy="146502"/>
            </a:xfrm>
          </p:grpSpPr>
          <p:sp>
            <p:nvSpPr>
              <p:cNvPr id="2564" name="Freeform: Shape 2563">
                <a:extLst>
                  <a:ext uri="{FF2B5EF4-FFF2-40B4-BE49-F238E27FC236}">
                    <a16:creationId xmlns:a16="http://schemas.microsoft.com/office/drawing/2014/main" id="{68713B73-5F24-B621-90CC-1377491EE76C}"/>
                  </a:ext>
                </a:extLst>
              </p:cNvPr>
              <p:cNvSpPr/>
              <p:nvPr/>
            </p:nvSpPr>
            <p:spPr>
              <a:xfrm>
                <a:off x="4635719" y="4032568"/>
                <a:ext cx="54006" cy="46577"/>
              </a:xfrm>
              <a:custGeom>
                <a:avLst/>
                <a:gdLst>
                  <a:gd name="connsiteX0" fmla="*/ 12192 w 54006"/>
                  <a:gd name="connsiteY0" fmla="*/ 15050 h 46577"/>
                  <a:gd name="connsiteX1" fmla="*/ 0 w 54006"/>
                  <a:gd name="connsiteY1" fmla="*/ 46577 h 46577"/>
                  <a:gd name="connsiteX2" fmla="*/ 41910 w 54006"/>
                  <a:gd name="connsiteY2" fmla="*/ 31528 h 46577"/>
                  <a:gd name="connsiteX3" fmla="*/ 54007 w 54006"/>
                  <a:gd name="connsiteY3" fmla="*/ 0 h 46577"/>
                  <a:gd name="connsiteX4" fmla="*/ 12192 w 54006"/>
                  <a:gd name="connsiteY4" fmla="*/ 15050 h 4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006" h="46577">
                    <a:moveTo>
                      <a:pt x="12192" y="15050"/>
                    </a:moveTo>
                    <a:lnTo>
                      <a:pt x="0" y="46577"/>
                    </a:lnTo>
                    <a:lnTo>
                      <a:pt x="41910" y="31528"/>
                    </a:lnTo>
                    <a:lnTo>
                      <a:pt x="54007" y="0"/>
                    </a:lnTo>
                    <a:lnTo>
                      <a:pt x="12192" y="15050"/>
                    </a:lnTo>
                    <a:close/>
                  </a:path>
                </a:pathLst>
              </a:custGeom>
              <a:gradFill>
                <a:gsLst>
                  <a:gs pos="0">
                    <a:srgbClr val="AFB6E5"/>
                  </a:gs>
                  <a:gs pos="14000">
                    <a:srgbClr val="B5BCE8"/>
                  </a:gs>
                  <a:gs pos="35000">
                    <a:srgbClr val="C7CDF0"/>
                  </a:gs>
                  <a:gs pos="58000">
                    <a:srgbClr val="E5E9FF"/>
                  </a:gs>
                  <a:gs pos="86000">
                    <a:srgbClr val="F4F6FF"/>
                  </a:gs>
                  <a:gs pos="100000">
                    <a:srgbClr val="FFFFFF"/>
                  </a:gs>
                </a:gsLst>
                <a:lin ang="2095292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65" name="Freeform: Shape 2564">
                <a:extLst>
                  <a:ext uri="{FF2B5EF4-FFF2-40B4-BE49-F238E27FC236}">
                    <a16:creationId xmlns:a16="http://schemas.microsoft.com/office/drawing/2014/main" id="{641B3D6E-C5C8-CF6F-F3CD-1ECF93EFDEAD}"/>
                  </a:ext>
                </a:extLst>
              </p:cNvPr>
              <p:cNvSpPr/>
              <p:nvPr/>
            </p:nvSpPr>
            <p:spPr>
              <a:xfrm>
                <a:off x="4458543" y="3947800"/>
                <a:ext cx="189452" cy="131349"/>
              </a:xfrm>
              <a:custGeom>
                <a:avLst/>
                <a:gdLst>
                  <a:gd name="connsiteX0" fmla="*/ 189452 w 189452"/>
                  <a:gd name="connsiteY0" fmla="*/ 99822 h 131349"/>
                  <a:gd name="connsiteX1" fmla="*/ 177260 w 189452"/>
                  <a:gd name="connsiteY1" fmla="*/ 131350 h 131349"/>
                  <a:gd name="connsiteX2" fmla="*/ 0 w 189452"/>
                  <a:gd name="connsiteY2" fmla="*/ 31433 h 131349"/>
                  <a:gd name="connsiteX3" fmla="*/ 12192 w 189452"/>
                  <a:gd name="connsiteY3" fmla="*/ 0 h 131349"/>
                  <a:gd name="connsiteX4" fmla="*/ 189452 w 189452"/>
                  <a:gd name="connsiteY4" fmla="*/ 99822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452" h="131349">
                    <a:moveTo>
                      <a:pt x="189452" y="99822"/>
                    </a:moveTo>
                    <a:lnTo>
                      <a:pt x="177260" y="131350"/>
                    </a:lnTo>
                    <a:lnTo>
                      <a:pt x="0" y="31433"/>
                    </a:lnTo>
                    <a:lnTo>
                      <a:pt x="12192" y="0"/>
                    </a:lnTo>
                    <a:lnTo>
                      <a:pt x="189452" y="99822"/>
                    </a:lnTo>
                    <a:close/>
                  </a:path>
                </a:pathLst>
              </a:custGeom>
              <a:solidFill>
                <a:srgbClr val="EEBD00">
                  <a:lumMod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66" name="Freeform: Shape 2565">
                <a:extLst>
                  <a:ext uri="{FF2B5EF4-FFF2-40B4-BE49-F238E27FC236}">
                    <a16:creationId xmlns:a16="http://schemas.microsoft.com/office/drawing/2014/main" id="{48BCB345-0A06-80B3-CD7D-A4DF686E8757}"/>
                  </a:ext>
                </a:extLst>
              </p:cNvPr>
              <p:cNvSpPr/>
              <p:nvPr/>
            </p:nvSpPr>
            <p:spPr>
              <a:xfrm>
                <a:off x="4470743" y="3932647"/>
                <a:ext cx="218979" cy="114966"/>
              </a:xfrm>
              <a:custGeom>
                <a:avLst/>
                <a:gdLst>
                  <a:gd name="connsiteX0" fmla="*/ 0 w 218979"/>
                  <a:gd name="connsiteY0" fmla="*/ 15145 h 114966"/>
                  <a:gd name="connsiteX1" fmla="*/ 177260 w 218979"/>
                  <a:gd name="connsiteY1" fmla="*/ 114967 h 114966"/>
                  <a:gd name="connsiteX2" fmla="*/ 218980 w 218979"/>
                  <a:gd name="connsiteY2" fmla="*/ 99917 h 114966"/>
                  <a:gd name="connsiteX3" fmla="*/ 41529 w 218979"/>
                  <a:gd name="connsiteY3" fmla="*/ 0 h 114966"/>
                  <a:gd name="connsiteX4" fmla="*/ 0 w 218979"/>
                  <a:gd name="connsiteY4" fmla="*/ 15145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979" h="114966">
                    <a:moveTo>
                      <a:pt x="0" y="15145"/>
                    </a:moveTo>
                    <a:lnTo>
                      <a:pt x="177260" y="114967"/>
                    </a:lnTo>
                    <a:lnTo>
                      <a:pt x="218980" y="99917"/>
                    </a:lnTo>
                    <a:lnTo>
                      <a:pt x="41529" y="0"/>
                    </a:lnTo>
                    <a:lnTo>
                      <a:pt x="0" y="15145"/>
                    </a:lnTo>
                    <a:close/>
                  </a:path>
                </a:pathLst>
              </a:custGeom>
              <a:solidFill>
                <a:srgbClr val="EEBD0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grpSp>
          <p:nvGrpSpPr>
            <p:cNvPr id="2567" name="Graphic 23">
              <a:extLst>
                <a:ext uri="{FF2B5EF4-FFF2-40B4-BE49-F238E27FC236}">
                  <a16:creationId xmlns:a16="http://schemas.microsoft.com/office/drawing/2014/main" id="{1ABF7824-8E35-BF58-8328-BB64D5BF7E3F}"/>
                </a:ext>
              </a:extLst>
            </p:cNvPr>
            <p:cNvGrpSpPr/>
            <p:nvPr/>
          </p:nvGrpSpPr>
          <p:grpSpPr>
            <a:xfrm flipH="1">
              <a:off x="4047025" y="4723339"/>
              <a:ext cx="284893" cy="186018"/>
              <a:chOff x="4409688" y="4059425"/>
              <a:chExt cx="231171" cy="146502"/>
            </a:xfrm>
          </p:grpSpPr>
          <p:sp>
            <p:nvSpPr>
              <p:cNvPr id="2568" name="Freeform: Shape 2567">
                <a:extLst>
                  <a:ext uri="{FF2B5EF4-FFF2-40B4-BE49-F238E27FC236}">
                    <a16:creationId xmlns:a16="http://schemas.microsoft.com/office/drawing/2014/main" id="{10090E5A-1CEE-3570-1B99-724A71A2A83A}"/>
                  </a:ext>
                </a:extLst>
              </p:cNvPr>
              <p:cNvSpPr/>
              <p:nvPr/>
            </p:nvSpPr>
            <p:spPr>
              <a:xfrm>
                <a:off x="4586853" y="4159345"/>
                <a:ext cx="54006" cy="46577"/>
              </a:xfrm>
              <a:custGeom>
                <a:avLst/>
                <a:gdLst>
                  <a:gd name="connsiteX0" fmla="*/ 12192 w 54006"/>
                  <a:gd name="connsiteY0" fmla="*/ 15050 h 46577"/>
                  <a:gd name="connsiteX1" fmla="*/ 0 w 54006"/>
                  <a:gd name="connsiteY1" fmla="*/ 46577 h 46577"/>
                  <a:gd name="connsiteX2" fmla="*/ 41815 w 54006"/>
                  <a:gd name="connsiteY2" fmla="*/ 31528 h 46577"/>
                  <a:gd name="connsiteX3" fmla="*/ 54007 w 54006"/>
                  <a:gd name="connsiteY3" fmla="*/ 0 h 46577"/>
                  <a:gd name="connsiteX4" fmla="*/ 12192 w 54006"/>
                  <a:gd name="connsiteY4" fmla="*/ 15050 h 4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006" h="46577">
                    <a:moveTo>
                      <a:pt x="12192" y="15050"/>
                    </a:moveTo>
                    <a:lnTo>
                      <a:pt x="0" y="46577"/>
                    </a:lnTo>
                    <a:lnTo>
                      <a:pt x="41815" y="31528"/>
                    </a:lnTo>
                    <a:lnTo>
                      <a:pt x="54007" y="0"/>
                    </a:lnTo>
                    <a:lnTo>
                      <a:pt x="12192" y="15050"/>
                    </a:lnTo>
                    <a:close/>
                  </a:path>
                </a:pathLst>
              </a:custGeom>
              <a:gradFill>
                <a:gsLst>
                  <a:gs pos="0">
                    <a:srgbClr val="AFB6E5"/>
                  </a:gs>
                  <a:gs pos="14000">
                    <a:srgbClr val="B5BCE8"/>
                  </a:gs>
                  <a:gs pos="35000">
                    <a:srgbClr val="C7CDF0"/>
                  </a:gs>
                  <a:gs pos="58000">
                    <a:srgbClr val="E5E9FF"/>
                  </a:gs>
                  <a:gs pos="86000">
                    <a:srgbClr val="F4F6FF"/>
                  </a:gs>
                  <a:gs pos="100000">
                    <a:srgbClr val="FFFFFF"/>
                  </a:gs>
                </a:gsLst>
                <a:lin ang="2095292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69" name="Freeform: Shape 2568">
                <a:extLst>
                  <a:ext uri="{FF2B5EF4-FFF2-40B4-BE49-F238E27FC236}">
                    <a16:creationId xmlns:a16="http://schemas.microsoft.com/office/drawing/2014/main" id="{411B0A98-6890-1571-2D2B-A0A569D91F1D}"/>
                  </a:ext>
                </a:extLst>
              </p:cNvPr>
              <p:cNvSpPr/>
              <p:nvPr/>
            </p:nvSpPr>
            <p:spPr>
              <a:xfrm>
                <a:off x="4409688" y="4074578"/>
                <a:ext cx="189452" cy="131349"/>
              </a:xfrm>
              <a:custGeom>
                <a:avLst/>
                <a:gdLst>
                  <a:gd name="connsiteX0" fmla="*/ 189452 w 189452"/>
                  <a:gd name="connsiteY0" fmla="*/ 99822 h 131349"/>
                  <a:gd name="connsiteX1" fmla="*/ 177260 w 189452"/>
                  <a:gd name="connsiteY1" fmla="*/ 131350 h 131349"/>
                  <a:gd name="connsiteX2" fmla="*/ 0 w 189452"/>
                  <a:gd name="connsiteY2" fmla="*/ 31433 h 131349"/>
                  <a:gd name="connsiteX3" fmla="*/ 12097 w 189452"/>
                  <a:gd name="connsiteY3" fmla="*/ 0 h 131349"/>
                  <a:gd name="connsiteX4" fmla="*/ 189452 w 189452"/>
                  <a:gd name="connsiteY4" fmla="*/ 99822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452" h="131349">
                    <a:moveTo>
                      <a:pt x="189452" y="99822"/>
                    </a:moveTo>
                    <a:lnTo>
                      <a:pt x="177260" y="131350"/>
                    </a:lnTo>
                    <a:lnTo>
                      <a:pt x="0" y="31433"/>
                    </a:lnTo>
                    <a:lnTo>
                      <a:pt x="12097" y="0"/>
                    </a:lnTo>
                    <a:lnTo>
                      <a:pt x="189452" y="99822"/>
                    </a:lnTo>
                    <a:close/>
                  </a:path>
                </a:pathLst>
              </a:custGeom>
              <a:solidFill>
                <a:srgbClr val="EEBD00">
                  <a:lumMod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70" name="Freeform: Shape 2569">
                <a:extLst>
                  <a:ext uri="{FF2B5EF4-FFF2-40B4-BE49-F238E27FC236}">
                    <a16:creationId xmlns:a16="http://schemas.microsoft.com/office/drawing/2014/main" id="{83A2AC04-DBD3-F6AE-A2BB-22B11D1576EA}"/>
                  </a:ext>
                </a:extLst>
              </p:cNvPr>
              <p:cNvSpPr/>
              <p:nvPr/>
            </p:nvSpPr>
            <p:spPr>
              <a:xfrm>
                <a:off x="4421784" y="4059425"/>
                <a:ext cx="219075" cy="114966"/>
              </a:xfrm>
              <a:custGeom>
                <a:avLst/>
                <a:gdLst>
                  <a:gd name="connsiteX0" fmla="*/ 0 w 219075"/>
                  <a:gd name="connsiteY0" fmla="*/ 15145 h 114966"/>
                  <a:gd name="connsiteX1" fmla="*/ 177356 w 219075"/>
                  <a:gd name="connsiteY1" fmla="*/ 114967 h 114966"/>
                  <a:gd name="connsiteX2" fmla="*/ 219075 w 219075"/>
                  <a:gd name="connsiteY2" fmla="*/ 99917 h 114966"/>
                  <a:gd name="connsiteX3" fmla="*/ 41624 w 219075"/>
                  <a:gd name="connsiteY3" fmla="*/ 0 h 114966"/>
                  <a:gd name="connsiteX4" fmla="*/ 0 w 219075"/>
                  <a:gd name="connsiteY4" fmla="*/ 15145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075" h="114966">
                    <a:moveTo>
                      <a:pt x="0" y="15145"/>
                    </a:moveTo>
                    <a:lnTo>
                      <a:pt x="177356" y="114967"/>
                    </a:lnTo>
                    <a:lnTo>
                      <a:pt x="219075" y="99917"/>
                    </a:lnTo>
                    <a:lnTo>
                      <a:pt x="41624" y="0"/>
                    </a:lnTo>
                    <a:lnTo>
                      <a:pt x="0" y="15145"/>
                    </a:lnTo>
                    <a:close/>
                  </a:path>
                </a:pathLst>
              </a:custGeom>
              <a:solidFill>
                <a:srgbClr val="EEBD0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grpSp>
          <p:nvGrpSpPr>
            <p:cNvPr id="2571" name="Graphic 23">
              <a:extLst>
                <a:ext uri="{FF2B5EF4-FFF2-40B4-BE49-F238E27FC236}">
                  <a16:creationId xmlns:a16="http://schemas.microsoft.com/office/drawing/2014/main" id="{9AB2D4B0-6AF4-2976-2F73-2BF2D8680BC3}"/>
                </a:ext>
              </a:extLst>
            </p:cNvPr>
            <p:cNvGrpSpPr/>
            <p:nvPr/>
          </p:nvGrpSpPr>
          <p:grpSpPr>
            <a:xfrm flipH="1">
              <a:off x="4107589" y="4884917"/>
              <a:ext cx="284907" cy="186018"/>
              <a:chOff x="4360528" y="4186679"/>
              <a:chExt cx="231182" cy="146502"/>
            </a:xfrm>
          </p:grpSpPr>
          <p:sp>
            <p:nvSpPr>
              <p:cNvPr id="2572" name="Freeform: Shape 2571">
                <a:extLst>
                  <a:ext uri="{FF2B5EF4-FFF2-40B4-BE49-F238E27FC236}">
                    <a16:creationId xmlns:a16="http://schemas.microsoft.com/office/drawing/2014/main" id="{09E57E22-AA3B-192C-870E-3ACECC5FE17E}"/>
                  </a:ext>
                </a:extLst>
              </p:cNvPr>
              <p:cNvSpPr/>
              <p:nvPr/>
            </p:nvSpPr>
            <p:spPr>
              <a:xfrm>
                <a:off x="4537700" y="4286600"/>
                <a:ext cx="54006" cy="46577"/>
              </a:xfrm>
              <a:custGeom>
                <a:avLst/>
                <a:gdLst>
                  <a:gd name="connsiteX0" fmla="*/ 12192 w 54006"/>
                  <a:gd name="connsiteY0" fmla="*/ 15049 h 46577"/>
                  <a:gd name="connsiteX1" fmla="*/ 0 w 54006"/>
                  <a:gd name="connsiteY1" fmla="*/ 46577 h 46577"/>
                  <a:gd name="connsiteX2" fmla="*/ 41910 w 54006"/>
                  <a:gd name="connsiteY2" fmla="*/ 31528 h 46577"/>
                  <a:gd name="connsiteX3" fmla="*/ 54007 w 54006"/>
                  <a:gd name="connsiteY3" fmla="*/ 0 h 46577"/>
                  <a:gd name="connsiteX4" fmla="*/ 12192 w 54006"/>
                  <a:gd name="connsiteY4" fmla="*/ 15049 h 4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006" h="46577">
                    <a:moveTo>
                      <a:pt x="12192" y="15049"/>
                    </a:moveTo>
                    <a:lnTo>
                      <a:pt x="0" y="46577"/>
                    </a:lnTo>
                    <a:lnTo>
                      <a:pt x="41910" y="31528"/>
                    </a:lnTo>
                    <a:lnTo>
                      <a:pt x="54007" y="0"/>
                    </a:lnTo>
                    <a:lnTo>
                      <a:pt x="12192" y="15049"/>
                    </a:lnTo>
                    <a:close/>
                  </a:path>
                </a:pathLst>
              </a:custGeom>
              <a:gradFill>
                <a:gsLst>
                  <a:gs pos="0">
                    <a:srgbClr val="AFB6E5"/>
                  </a:gs>
                  <a:gs pos="14000">
                    <a:srgbClr val="B5BCE8"/>
                  </a:gs>
                  <a:gs pos="35000">
                    <a:srgbClr val="C7CDF0"/>
                  </a:gs>
                  <a:gs pos="58000">
                    <a:srgbClr val="E5E9FF"/>
                  </a:gs>
                  <a:gs pos="86000">
                    <a:srgbClr val="F4F6FF"/>
                  </a:gs>
                  <a:gs pos="100000">
                    <a:srgbClr val="FFFFFF"/>
                  </a:gs>
                </a:gsLst>
                <a:lin ang="20952920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73" name="Freeform: Shape 2572">
                <a:extLst>
                  <a:ext uri="{FF2B5EF4-FFF2-40B4-BE49-F238E27FC236}">
                    <a16:creationId xmlns:a16="http://schemas.microsoft.com/office/drawing/2014/main" id="{D9FE6C19-9DE5-8ED4-3719-FD9BC81455E8}"/>
                  </a:ext>
                </a:extLst>
              </p:cNvPr>
              <p:cNvSpPr/>
              <p:nvPr/>
            </p:nvSpPr>
            <p:spPr>
              <a:xfrm>
                <a:off x="4360528" y="4201832"/>
                <a:ext cx="189452" cy="131349"/>
              </a:xfrm>
              <a:custGeom>
                <a:avLst/>
                <a:gdLst>
                  <a:gd name="connsiteX0" fmla="*/ 189452 w 189452"/>
                  <a:gd name="connsiteY0" fmla="*/ 99822 h 131349"/>
                  <a:gd name="connsiteX1" fmla="*/ 177260 w 189452"/>
                  <a:gd name="connsiteY1" fmla="*/ 131350 h 131349"/>
                  <a:gd name="connsiteX2" fmla="*/ 0 w 189452"/>
                  <a:gd name="connsiteY2" fmla="*/ 31528 h 131349"/>
                  <a:gd name="connsiteX3" fmla="*/ 12192 w 189452"/>
                  <a:gd name="connsiteY3" fmla="*/ 0 h 131349"/>
                  <a:gd name="connsiteX4" fmla="*/ 189452 w 189452"/>
                  <a:gd name="connsiteY4" fmla="*/ 99822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452" h="131349">
                    <a:moveTo>
                      <a:pt x="189452" y="99822"/>
                    </a:moveTo>
                    <a:lnTo>
                      <a:pt x="177260" y="131350"/>
                    </a:lnTo>
                    <a:lnTo>
                      <a:pt x="0" y="31528"/>
                    </a:lnTo>
                    <a:lnTo>
                      <a:pt x="12192" y="0"/>
                    </a:lnTo>
                    <a:lnTo>
                      <a:pt x="189452" y="99822"/>
                    </a:lnTo>
                    <a:close/>
                  </a:path>
                </a:pathLst>
              </a:custGeom>
              <a:solidFill>
                <a:srgbClr val="EEBD00">
                  <a:lumMod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74" name="Freeform: Shape 2573">
                <a:extLst>
                  <a:ext uri="{FF2B5EF4-FFF2-40B4-BE49-F238E27FC236}">
                    <a16:creationId xmlns:a16="http://schemas.microsoft.com/office/drawing/2014/main" id="{5430BCF0-3DFB-F9B8-910B-9719D12A8A6A}"/>
                  </a:ext>
                </a:extLst>
              </p:cNvPr>
              <p:cNvSpPr/>
              <p:nvPr/>
            </p:nvSpPr>
            <p:spPr>
              <a:xfrm>
                <a:off x="4372731" y="4186679"/>
                <a:ext cx="218979" cy="114966"/>
              </a:xfrm>
              <a:custGeom>
                <a:avLst/>
                <a:gdLst>
                  <a:gd name="connsiteX0" fmla="*/ 0 w 218979"/>
                  <a:gd name="connsiteY0" fmla="*/ 15145 h 114966"/>
                  <a:gd name="connsiteX1" fmla="*/ 177260 w 218979"/>
                  <a:gd name="connsiteY1" fmla="*/ 114967 h 114966"/>
                  <a:gd name="connsiteX2" fmla="*/ 218980 w 218979"/>
                  <a:gd name="connsiteY2" fmla="*/ 99917 h 114966"/>
                  <a:gd name="connsiteX3" fmla="*/ 41529 w 218979"/>
                  <a:gd name="connsiteY3" fmla="*/ 0 h 114966"/>
                  <a:gd name="connsiteX4" fmla="*/ 0 w 218979"/>
                  <a:gd name="connsiteY4" fmla="*/ 15145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8979" h="114966">
                    <a:moveTo>
                      <a:pt x="0" y="15145"/>
                    </a:moveTo>
                    <a:lnTo>
                      <a:pt x="177260" y="114967"/>
                    </a:lnTo>
                    <a:lnTo>
                      <a:pt x="218980" y="99917"/>
                    </a:lnTo>
                    <a:lnTo>
                      <a:pt x="41529" y="0"/>
                    </a:lnTo>
                    <a:lnTo>
                      <a:pt x="0" y="15145"/>
                    </a:lnTo>
                    <a:close/>
                  </a:path>
                </a:pathLst>
              </a:custGeom>
              <a:solidFill>
                <a:srgbClr val="EEBD0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grpSp>
          <p:nvGrpSpPr>
            <p:cNvPr id="2575" name="Graphic 23">
              <a:extLst>
                <a:ext uri="{FF2B5EF4-FFF2-40B4-BE49-F238E27FC236}">
                  <a16:creationId xmlns:a16="http://schemas.microsoft.com/office/drawing/2014/main" id="{1362B5A1-7373-B9B6-6C79-0C3A8033399F}"/>
                </a:ext>
              </a:extLst>
            </p:cNvPr>
            <p:cNvGrpSpPr/>
            <p:nvPr/>
          </p:nvGrpSpPr>
          <p:grpSpPr>
            <a:xfrm flipH="1">
              <a:off x="4167813" y="5045885"/>
              <a:ext cx="284899" cy="186014"/>
              <a:chOff x="4311675" y="4313457"/>
              <a:chExt cx="231176" cy="146499"/>
            </a:xfrm>
          </p:grpSpPr>
          <p:sp>
            <p:nvSpPr>
              <p:cNvPr id="2576" name="Freeform: Shape 2575">
                <a:extLst>
                  <a:ext uri="{FF2B5EF4-FFF2-40B4-BE49-F238E27FC236}">
                    <a16:creationId xmlns:a16="http://schemas.microsoft.com/office/drawing/2014/main" id="{C4C0ED0B-D5A3-D748-CE62-9A6B4C9ECB78}"/>
                  </a:ext>
                </a:extLst>
              </p:cNvPr>
              <p:cNvSpPr/>
              <p:nvPr/>
            </p:nvSpPr>
            <p:spPr>
              <a:xfrm>
                <a:off x="4488845" y="4413379"/>
                <a:ext cx="54006" cy="46577"/>
              </a:xfrm>
              <a:custGeom>
                <a:avLst/>
                <a:gdLst>
                  <a:gd name="connsiteX0" fmla="*/ 12097 w 54006"/>
                  <a:gd name="connsiteY0" fmla="*/ 15050 h 46577"/>
                  <a:gd name="connsiteX1" fmla="*/ 0 w 54006"/>
                  <a:gd name="connsiteY1" fmla="*/ 46577 h 46577"/>
                  <a:gd name="connsiteX2" fmla="*/ 41815 w 54006"/>
                  <a:gd name="connsiteY2" fmla="*/ 31528 h 46577"/>
                  <a:gd name="connsiteX3" fmla="*/ 54007 w 54006"/>
                  <a:gd name="connsiteY3" fmla="*/ 0 h 46577"/>
                  <a:gd name="connsiteX4" fmla="*/ 12097 w 54006"/>
                  <a:gd name="connsiteY4" fmla="*/ 15050 h 46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006" h="46577">
                    <a:moveTo>
                      <a:pt x="12097" y="15050"/>
                    </a:moveTo>
                    <a:lnTo>
                      <a:pt x="0" y="46577"/>
                    </a:lnTo>
                    <a:lnTo>
                      <a:pt x="41815" y="31528"/>
                    </a:lnTo>
                    <a:lnTo>
                      <a:pt x="54007" y="0"/>
                    </a:lnTo>
                    <a:lnTo>
                      <a:pt x="12097" y="15050"/>
                    </a:lnTo>
                    <a:close/>
                  </a:path>
                </a:pathLst>
              </a:custGeom>
              <a:gradFill>
                <a:gsLst>
                  <a:gs pos="0">
                    <a:srgbClr val="AFB6E5"/>
                  </a:gs>
                  <a:gs pos="14000">
                    <a:srgbClr val="B5BCE8"/>
                  </a:gs>
                  <a:gs pos="35000">
                    <a:srgbClr val="C7CDF0"/>
                  </a:gs>
                  <a:gs pos="58000">
                    <a:srgbClr val="E5E9FF"/>
                  </a:gs>
                  <a:gs pos="86000">
                    <a:srgbClr val="F4F6FF"/>
                  </a:gs>
                  <a:gs pos="100000">
                    <a:srgbClr val="FFFFFF"/>
                  </a:gs>
                </a:gsLst>
                <a:lin ang="20950472" scaled="1"/>
              </a:gra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77" name="Freeform: Shape 2576">
                <a:extLst>
                  <a:ext uri="{FF2B5EF4-FFF2-40B4-BE49-F238E27FC236}">
                    <a16:creationId xmlns:a16="http://schemas.microsoft.com/office/drawing/2014/main" id="{15B87260-5ACF-993F-EC38-0800482BCAC7}"/>
                  </a:ext>
                </a:extLst>
              </p:cNvPr>
              <p:cNvSpPr/>
              <p:nvPr/>
            </p:nvSpPr>
            <p:spPr>
              <a:xfrm>
                <a:off x="4311675" y="4328599"/>
                <a:ext cx="189357" cy="131349"/>
              </a:xfrm>
              <a:custGeom>
                <a:avLst/>
                <a:gdLst>
                  <a:gd name="connsiteX0" fmla="*/ 189357 w 189357"/>
                  <a:gd name="connsiteY0" fmla="*/ 99822 h 131349"/>
                  <a:gd name="connsiteX1" fmla="*/ 177260 w 189357"/>
                  <a:gd name="connsiteY1" fmla="*/ 131350 h 131349"/>
                  <a:gd name="connsiteX2" fmla="*/ 0 w 189357"/>
                  <a:gd name="connsiteY2" fmla="*/ 31528 h 131349"/>
                  <a:gd name="connsiteX3" fmla="*/ 12097 w 189357"/>
                  <a:gd name="connsiteY3" fmla="*/ 0 h 131349"/>
                  <a:gd name="connsiteX4" fmla="*/ 189357 w 189357"/>
                  <a:gd name="connsiteY4" fmla="*/ 99822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9357" h="131349">
                    <a:moveTo>
                      <a:pt x="189357" y="99822"/>
                    </a:moveTo>
                    <a:lnTo>
                      <a:pt x="177260" y="131350"/>
                    </a:lnTo>
                    <a:lnTo>
                      <a:pt x="0" y="31528"/>
                    </a:lnTo>
                    <a:lnTo>
                      <a:pt x="12097" y="0"/>
                    </a:lnTo>
                    <a:lnTo>
                      <a:pt x="189357" y="99822"/>
                    </a:lnTo>
                    <a:close/>
                  </a:path>
                </a:pathLst>
              </a:custGeom>
              <a:solidFill>
                <a:srgbClr val="EEBD00">
                  <a:lumMod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78" name="Freeform: Shape 2577">
                <a:extLst>
                  <a:ext uri="{FF2B5EF4-FFF2-40B4-BE49-F238E27FC236}">
                    <a16:creationId xmlns:a16="http://schemas.microsoft.com/office/drawing/2014/main" id="{CCB3559D-AA1E-20EF-9A21-6249C068385D}"/>
                  </a:ext>
                </a:extLst>
              </p:cNvPr>
              <p:cNvSpPr/>
              <p:nvPr/>
            </p:nvSpPr>
            <p:spPr>
              <a:xfrm>
                <a:off x="4323772" y="4313457"/>
                <a:ext cx="219075" cy="114966"/>
              </a:xfrm>
              <a:custGeom>
                <a:avLst/>
                <a:gdLst>
                  <a:gd name="connsiteX0" fmla="*/ 0 w 219075"/>
                  <a:gd name="connsiteY0" fmla="*/ 15145 h 114966"/>
                  <a:gd name="connsiteX1" fmla="*/ 177260 w 219075"/>
                  <a:gd name="connsiteY1" fmla="*/ 114967 h 114966"/>
                  <a:gd name="connsiteX2" fmla="*/ 219075 w 219075"/>
                  <a:gd name="connsiteY2" fmla="*/ 99917 h 114966"/>
                  <a:gd name="connsiteX3" fmla="*/ 41624 w 219075"/>
                  <a:gd name="connsiteY3" fmla="*/ 0 h 114966"/>
                  <a:gd name="connsiteX4" fmla="*/ 0 w 219075"/>
                  <a:gd name="connsiteY4" fmla="*/ 15145 h 114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075" h="114966">
                    <a:moveTo>
                      <a:pt x="0" y="15145"/>
                    </a:moveTo>
                    <a:lnTo>
                      <a:pt x="177260" y="114967"/>
                    </a:lnTo>
                    <a:lnTo>
                      <a:pt x="219075" y="99917"/>
                    </a:lnTo>
                    <a:lnTo>
                      <a:pt x="41624" y="0"/>
                    </a:lnTo>
                    <a:lnTo>
                      <a:pt x="0" y="15145"/>
                    </a:lnTo>
                    <a:close/>
                  </a:path>
                </a:pathLst>
              </a:custGeom>
              <a:solidFill>
                <a:srgbClr val="EEBD0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  <p:grpSp>
          <p:nvGrpSpPr>
            <p:cNvPr id="2579" name="Graphic 23">
              <a:extLst>
                <a:ext uri="{FF2B5EF4-FFF2-40B4-BE49-F238E27FC236}">
                  <a16:creationId xmlns:a16="http://schemas.microsoft.com/office/drawing/2014/main" id="{5B889628-F62C-6209-172A-5C8F749FEDCC}"/>
                </a:ext>
              </a:extLst>
            </p:cNvPr>
            <p:cNvGrpSpPr/>
            <p:nvPr/>
          </p:nvGrpSpPr>
          <p:grpSpPr>
            <a:xfrm flipH="1">
              <a:off x="3920012" y="4608569"/>
              <a:ext cx="367769" cy="789751"/>
              <a:chOff x="4445502" y="3969033"/>
              <a:chExt cx="298419" cy="621981"/>
            </a:xfrm>
          </p:grpSpPr>
          <p:sp>
            <p:nvSpPr>
              <p:cNvPr id="2580" name="Freeform: Shape 2579">
                <a:extLst>
                  <a:ext uri="{FF2B5EF4-FFF2-40B4-BE49-F238E27FC236}">
                    <a16:creationId xmlns:a16="http://schemas.microsoft.com/office/drawing/2014/main" id="{B990E4D2-5C67-FD50-55B3-4CB76B60667E}"/>
                  </a:ext>
                </a:extLst>
              </p:cNvPr>
              <p:cNvSpPr/>
              <p:nvPr/>
            </p:nvSpPr>
            <p:spPr>
              <a:xfrm>
                <a:off x="4474745" y="3985700"/>
                <a:ext cx="269176" cy="605313"/>
              </a:xfrm>
              <a:custGeom>
                <a:avLst/>
                <a:gdLst>
                  <a:gd name="connsiteX0" fmla="*/ 227362 w 269176"/>
                  <a:gd name="connsiteY0" fmla="*/ 15049 h 605313"/>
                  <a:gd name="connsiteX1" fmla="*/ 0 w 269176"/>
                  <a:gd name="connsiteY1" fmla="*/ 605314 h 605313"/>
                  <a:gd name="connsiteX2" fmla="*/ 41815 w 269176"/>
                  <a:gd name="connsiteY2" fmla="*/ 590264 h 605313"/>
                  <a:gd name="connsiteX3" fmla="*/ 269176 w 269176"/>
                  <a:gd name="connsiteY3" fmla="*/ 0 h 605313"/>
                  <a:gd name="connsiteX4" fmla="*/ 227362 w 269176"/>
                  <a:gd name="connsiteY4" fmla="*/ 15049 h 60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176" h="605313">
                    <a:moveTo>
                      <a:pt x="227362" y="15049"/>
                    </a:moveTo>
                    <a:lnTo>
                      <a:pt x="0" y="605314"/>
                    </a:lnTo>
                    <a:lnTo>
                      <a:pt x="41815" y="590264"/>
                    </a:lnTo>
                    <a:lnTo>
                      <a:pt x="269176" y="0"/>
                    </a:lnTo>
                    <a:lnTo>
                      <a:pt x="227362" y="15049"/>
                    </a:lnTo>
                    <a:close/>
                  </a:path>
                </a:pathLst>
              </a:custGeom>
              <a:solidFill>
                <a:srgbClr val="EEBD00">
                  <a:lumMod val="5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81" name="Freeform: Shape 2580">
                <a:extLst>
                  <a:ext uri="{FF2B5EF4-FFF2-40B4-BE49-F238E27FC236}">
                    <a16:creationId xmlns:a16="http://schemas.microsoft.com/office/drawing/2014/main" id="{5CA63366-CD66-2FB2-BF5B-D71DBD429044}"/>
                  </a:ext>
                </a:extLst>
              </p:cNvPr>
              <p:cNvSpPr/>
              <p:nvPr/>
            </p:nvSpPr>
            <p:spPr>
              <a:xfrm>
                <a:off x="4445502" y="3984177"/>
                <a:ext cx="256698" cy="606837"/>
              </a:xfrm>
              <a:custGeom>
                <a:avLst/>
                <a:gdLst>
                  <a:gd name="connsiteX0" fmla="*/ 256699 w 256698"/>
                  <a:gd name="connsiteY0" fmla="*/ 16573 h 606837"/>
                  <a:gd name="connsiteX1" fmla="*/ 29337 w 256698"/>
                  <a:gd name="connsiteY1" fmla="*/ 606838 h 606837"/>
                  <a:gd name="connsiteX2" fmla="*/ 0 w 256698"/>
                  <a:gd name="connsiteY2" fmla="*/ 590169 h 606837"/>
                  <a:gd name="connsiteX3" fmla="*/ 227362 w 256698"/>
                  <a:gd name="connsiteY3" fmla="*/ 0 h 606837"/>
                  <a:gd name="connsiteX4" fmla="*/ 256699 w 256698"/>
                  <a:gd name="connsiteY4" fmla="*/ 16573 h 606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6698" h="606837">
                    <a:moveTo>
                      <a:pt x="256699" y="16573"/>
                    </a:moveTo>
                    <a:lnTo>
                      <a:pt x="29337" y="606838"/>
                    </a:lnTo>
                    <a:lnTo>
                      <a:pt x="0" y="590169"/>
                    </a:lnTo>
                    <a:lnTo>
                      <a:pt x="227362" y="0"/>
                    </a:lnTo>
                    <a:lnTo>
                      <a:pt x="256699" y="16573"/>
                    </a:lnTo>
                    <a:close/>
                  </a:path>
                </a:pathLst>
              </a:custGeom>
              <a:solidFill>
                <a:srgbClr val="EEBD00">
                  <a:lumMod val="7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  <p:sp>
            <p:nvSpPr>
              <p:cNvPr id="2582" name="Freeform: Shape 2581">
                <a:extLst>
                  <a:ext uri="{FF2B5EF4-FFF2-40B4-BE49-F238E27FC236}">
                    <a16:creationId xmlns:a16="http://schemas.microsoft.com/office/drawing/2014/main" id="{01DD79B7-9015-756A-9E72-1613D61078CB}"/>
                  </a:ext>
                </a:extLst>
              </p:cNvPr>
              <p:cNvSpPr/>
              <p:nvPr/>
            </p:nvSpPr>
            <p:spPr>
              <a:xfrm>
                <a:off x="4672863" y="3969033"/>
                <a:ext cx="71056" cy="31718"/>
              </a:xfrm>
              <a:custGeom>
                <a:avLst/>
                <a:gdLst>
                  <a:gd name="connsiteX0" fmla="*/ 0 w 71056"/>
                  <a:gd name="connsiteY0" fmla="*/ 15145 h 31718"/>
                  <a:gd name="connsiteX1" fmla="*/ 29337 w 71056"/>
                  <a:gd name="connsiteY1" fmla="*/ 31718 h 31718"/>
                  <a:gd name="connsiteX2" fmla="*/ 71057 w 71056"/>
                  <a:gd name="connsiteY2" fmla="*/ 16669 h 31718"/>
                  <a:gd name="connsiteX3" fmla="*/ 41529 w 71056"/>
                  <a:gd name="connsiteY3" fmla="*/ 0 h 31718"/>
                  <a:gd name="connsiteX4" fmla="*/ 0 w 71056"/>
                  <a:gd name="connsiteY4" fmla="*/ 15145 h 31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056" h="31718">
                    <a:moveTo>
                      <a:pt x="0" y="15145"/>
                    </a:moveTo>
                    <a:lnTo>
                      <a:pt x="29337" y="31718"/>
                    </a:lnTo>
                    <a:lnTo>
                      <a:pt x="71057" y="16669"/>
                    </a:lnTo>
                    <a:lnTo>
                      <a:pt x="41529" y="0"/>
                    </a:lnTo>
                    <a:lnTo>
                      <a:pt x="0" y="15145"/>
                    </a:lnTo>
                    <a:close/>
                  </a:path>
                </a:pathLst>
              </a:custGeom>
              <a:solidFill>
                <a:srgbClr val="EEBD0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</a:endParaRPr>
              </a:p>
            </p:txBody>
          </p:sp>
        </p:grp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CAC1CE66-9E36-5087-439F-5D26D2690F0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6800" y="71775"/>
            <a:ext cx="6483595" cy="920905"/>
          </a:xfrm>
        </p:spPr>
        <p:txBody>
          <a:bodyPr>
            <a:normAutofit/>
          </a:bodyPr>
          <a:lstStyle/>
          <a:p>
            <a:r>
              <a:rPr lang="en-US" sz="48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Boosting Challenges</a:t>
            </a:r>
          </a:p>
        </p:txBody>
      </p:sp>
    </p:spTree>
    <p:extLst>
      <p:ext uri="{BB962C8B-B14F-4D97-AF65-F5344CB8AC3E}">
        <p14:creationId xmlns:p14="http://schemas.microsoft.com/office/powerpoint/2010/main" val="291653238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0AE10AC4-E6BC-40DA-9230-2AF1C0B4F86C}"/>
              </a:ext>
            </a:extLst>
          </p:cNvPr>
          <p:cNvGrpSpPr>
            <a:grpSpLocks noChangeAspect="1"/>
          </p:cNvGrpSpPr>
          <p:nvPr/>
        </p:nvGrpSpPr>
        <p:grpSpPr>
          <a:xfrm>
            <a:off x="3964073" y="1776750"/>
            <a:ext cx="4024707" cy="3732875"/>
            <a:chOff x="2915151" y="1678365"/>
            <a:chExt cx="3306730" cy="3066960"/>
          </a:xfrm>
        </p:grpSpPr>
        <p:cxnSp>
          <p:nvCxnSpPr>
            <p:cNvPr id="5" name="Connector: Elbow 4">
              <a:extLst>
                <a:ext uri="{FF2B5EF4-FFF2-40B4-BE49-F238E27FC236}">
                  <a16:creationId xmlns:a16="http://schemas.microsoft.com/office/drawing/2014/main" id="{07E04784-045E-4986-BBD4-395BD4F35713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039643" y="2127556"/>
              <a:ext cx="1181403" cy="971430"/>
            </a:xfrm>
            <a:prstGeom prst="bentConnector3">
              <a:avLst>
                <a:gd name="adj1" fmla="val 50000"/>
              </a:avLst>
            </a:prstGeom>
            <a:noFill/>
            <a:ln w="25400" cap="flat" cmpd="sng" algn="ctr">
              <a:solidFill>
                <a:srgbClr val="9BBB5C"/>
              </a:solidFill>
              <a:prstDash val="solid"/>
              <a:miter lim="800000"/>
              <a:headEnd type="none" w="lg" len="lg"/>
              <a:tailEnd type="none"/>
            </a:ln>
            <a:effectLst/>
          </p:spPr>
        </p:cxnSp>
        <p:cxnSp>
          <p:nvCxnSpPr>
            <p:cNvPr id="6" name="Connector: Elbow 5">
              <a:extLst>
                <a:ext uri="{FF2B5EF4-FFF2-40B4-BE49-F238E27FC236}">
                  <a16:creationId xmlns:a16="http://schemas.microsoft.com/office/drawing/2014/main" id="{2F8F12F5-357C-4775-8F38-1E1C56B8B3E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22119" y="3701294"/>
              <a:ext cx="837875" cy="515630"/>
            </a:xfrm>
            <a:prstGeom prst="bentConnector3">
              <a:avLst>
                <a:gd name="adj1" fmla="val 50000"/>
              </a:avLst>
            </a:prstGeom>
            <a:noFill/>
            <a:ln w="25400" cap="flat" cmpd="sng" algn="ctr">
              <a:solidFill>
                <a:srgbClr val="BD392F"/>
              </a:solidFill>
              <a:prstDash val="solid"/>
              <a:miter lim="800000"/>
              <a:headEnd type="none" w="lg" len="lg"/>
              <a:tailEnd type="none" w="lg" len="med"/>
            </a:ln>
            <a:effectLst/>
          </p:spPr>
        </p:cxnSp>
        <p:cxnSp>
          <p:nvCxnSpPr>
            <p:cNvPr id="7" name="Connector: Elbow 157">
              <a:extLst>
                <a:ext uri="{FF2B5EF4-FFF2-40B4-BE49-F238E27FC236}">
                  <a16:creationId xmlns:a16="http://schemas.microsoft.com/office/drawing/2014/main" id="{6D8AECA7-3380-46C4-9847-80EE63FE4F65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111750" y="4286325"/>
              <a:ext cx="1109299" cy="1"/>
            </a:xfrm>
            <a:prstGeom prst="straightConnector1">
              <a:avLst/>
            </a:prstGeom>
            <a:noFill/>
            <a:ln w="25400" cap="flat" cmpd="sng" algn="ctr">
              <a:solidFill>
                <a:srgbClr val="F29B26"/>
              </a:solidFill>
              <a:prstDash val="solid"/>
              <a:miter lim="800000"/>
              <a:headEnd type="none" w="lg" len="lg"/>
              <a:tailEnd type="none"/>
            </a:ln>
            <a:effectLst/>
          </p:spPr>
        </p:cxnSp>
        <p:cxnSp>
          <p:nvCxnSpPr>
            <p:cNvPr id="8" name="Connector: Elbow 158">
              <a:extLst>
                <a:ext uri="{FF2B5EF4-FFF2-40B4-BE49-F238E27FC236}">
                  <a16:creationId xmlns:a16="http://schemas.microsoft.com/office/drawing/2014/main" id="{D4AB2750-0396-4226-97E7-3C8B7A3A1936}"/>
                </a:ext>
              </a:extLst>
            </p:cNvPr>
            <p:cNvCxnSpPr>
              <a:cxnSpLocks/>
            </p:cNvCxnSpPr>
            <p:nvPr/>
          </p:nvCxnSpPr>
          <p:spPr>
            <a:xfrm>
              <a:off x="2953067" y="2137362"/>
              <a:ext cx="882333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1EA185"/>
              </a:solidFill>
              <a:prstDash val="solid"/>
              <a:miter lim="800000"/>
              <a:headEnd type="none" w="lg" len="lg"/>
              <a:tailEnd type="none"/>
            </a:ln>
            <a:effectLst/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4B278A68-9665-42DE-8030-093296D34712}"/>
                </a:ext>
              </a:extLst>
            </p:cNvPr>
            <p:cNvCxnSpPr>
              <a:cxnSpLocks/>
            </p:cNvCxnSpPr>
            <p:nvPr/>
          </p:nvCxnSpPr>
          <p:spPr>
            <a:xfrm>
              <a:off x="2915151" y="3827325"/>
              <a:ext cx="0" cy="918000"/>
            </a:xfrm>
            <a:prstGeom prst="line">
              <a:avLst/>
            </a:prstGeom>
            <a:noFill/>
            <a:ln w="25400" cap="flat" cmpd="sng" algn="ctr">
              <a:solidFill>
                <a:srgbClr val="BD392F"/>
              </a:solidFill>
              <a:prstDash val="solid"/>
              <a:miter lim="800000"/>
              <a:headEnd type="oval"/>
              <a:tailEnd type="oval"/>
            </a:ln>
            <a:effectLst/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C55AE7B6-0B1D-42A0-8BE7-2299C05949F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53067" y="1678365"/>
              <a:ext cx="0" cy="917995"/>
            </a:xfrm>
            <a:prstGeom prst="line">
              <a:avLst/>
            </a:prstGeom>
            <a:noFill/>
            <a:ln w="25400" cap="flat" cmpd="sng" algn="ctr">
              <a:solidFill>
                <a:srgbClr val="1EA185"/>
              </a:solidFill>
              <a:prstDash val="solid"/>
              <a:miter lim="800000"/>
              <a:headEnd type="oval"/>
              <a:tailEnd type="oval"/>
            </a:ln>
            <a:effectLst/>
          </p:spPr>
        </p:cxn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88F289E2-E60E-4B53-8AC2-9F29CCCF5AC4}"/>
                </a:ext>
              </a:extLst>
            </p:cNvPr>
            <p:cNvCxnSpPr>
              <a:cxnSpLocks/>
            </p:cNvCxnSpPr>
            <p:nvPr/>
          </p:nvCxnSpPr>
          <p:spPr>
            <a:xfrm>
              <a:off x="6221881" y="3827325"/>
              <a:ext cx="0" cy="918000"/>
            </a:xfrm>
            <a:prstGeom prst="line">
              <a:avLst/>
            </a:prstGeom>
            <a:noFill/>
            <a:ln w="25400" cap="flat" cmpd="sng" algn="ctr">
              <a:solidFill>
                <a:srgbClr val="F29B26"/>
              </a:solidFill>
              <a:prstDash val="solid"/>
              <a:miter lim="800000"/>
              <a:headEnd type="oval"/>
              <a:tailEnd type="oval"/>
            </a:ln>
            <a:effectLst/>
          </p:spPr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5769C9B6-8610-484E-840F-E2C06CF31FC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1881" y="1678365"/>
              <a:ext cx="0" cy="917995"/>
            </a:xfrm>
            <a:prstGeom prst="line">
              <a:avLst/>
            </a:prstGeom>
            <a:noFill/>
            <a:ln w="25400" cap="flat" cmpd="sng" algn="ctr">
              <a:solidFill>
                <a:srgbClr val="9BBB5C"/>
              </a:solidFill>
              <a:prstDash val="solid"/>
              <a:miter lim="800000"/>
              <a:headEnd type="oval"/>
              <a:tailEnd type="oval"/>
            </a:ln>
            <a:effectLst/>
          </p:spPr>
        </p:cxn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FB60E108-7827-47BF-97EA-D136E87712C5}"/>
                </a:ext>
              </a:extLst>
            </p:cNvPr>
            <p:cNvSpPr/>
            <p:nvPr/>
          </p:nvSpPr>
          <p:spPr>
            <a:xfrm>
              <a:off x="3659522" y="3260996"/>
              <a:ext cx="1824956" cy="1157643"/>
            </a:xfrm>
            <a:custGeom>
              <a:avLst/>
              <a:gdLst>
                <a:gd name="connsiteX0" fmla="*/ 76486 w 576784"/>
                <a:gd name="connsiteY0" fmla="*/ 365878 h 365877"/>
                <a:gd name="connsiteX1" fmla="*/ 278797 w 576784"/>
                <a:gd name="connsiteY1" fmla="*/ 364830 h 365877"/>
                <a:gd name="connsiteX2" fmla="*/ 440436 w 576784"/>
                <a:gd name="connsiteY2" fmla="*/ 342256 h 365877"/>
                <a:gd name="connsiteX3" fmla="*/ 564737 w 576784"/>
                <a:gd name="connsiteY3" fmla="*/ 63649 h 365877"/>
                <a:gd name="connsiteX4" fmla="*/ 492824 w 576784"/>
                <a:gd name="connsiteY4" fmla="*/ 63649 h 365877"/>
                <a:gd name="connsiteX5" fmla="*/ 472821 w 576784"/>
                <a:gd name="connsiteY5" fmla="*/ 48219 h 365877"/>
                <a:gd name="connsiteX6" fmla="*/ 472345 w 576784"/>
                <a:gd name="connsiteY6" fmla="*/ 45838 h 365877"/>
                <a:gd name="connsiteX7" fmla="*/ 472154 w 576784"/>
                <a:gd name="connsiteY7" fmla="*/ 42980 h 365877"/>
                <a:gd name="connsiteX8" fmla="*/ 472154 w 576784"/>
                <a:gd name="connsiteY8" fmla="*/ 39646 h 365877"/>
                <a:gd name="connsiteX9" fmla="*/ 476155 w 576784"/>
                <a:gd name="connsiteY9" fmla="*/ 27740 h 365877"/>
                <a:gd name="connsiteX10" fmla="*/ 479298 w 576784"/>
                <a:gd name="connsiteY10" fmla="*/ 15072 h 365877"/>
                <a:gd name="connsiteX11" fmla="*/ 464058 w 576784"/>
                <a:gd name="connsiteY11" fmla="*/ 118 h 365877"/>
                <a:gd name="connsiteX12" fmla="*/ 450342 w 576784"/>
                <a:gd name="connsiteY12" fmla="*/ 4404 h 365877"/>
                <a:gd name="connsiteX13" fmla="*/ 444532 w 576784"/>
                <a:gd name="connsiteY13" fmla="*/ 17453 h 365877"/>
                <a:gd name="connsiteX14" fmla="*/ 447770 w 576784"/>
                <a:gd name="connsiteY14" fmla="*/ 27550 h 365877"/>
                <a:gd name="connsiteX15" fmla="*/ 451866 w 576784"/>
                <a:gd name="connsiteY15" fmla="*/ 39932 h 365877"/>
                <a:gd name="connsiteX16" fmla="*/ 451866 w 576784"/>
                <a:gd name="connsiteY16" fmla="*/ 43075 h 365877"/>
                <a:gd name="connsiteX17" fmla="*/ 451676 w 576784"/>
                <a:gd name="connsiteY17" fmla="*/ 45933 h 365877"/>
                <a:gd name="connsiteX18" fmla="*/ 451199 w 576784"/>
                <a:gd name="connsiteY18" fmla="*/ 48314 h 365877"/>
                <a:gd name="connsiteX19" fmla="*/ 431197 w 576784"/>
                <a:gd name="connsiteY19" fmla="*/ 63745 h 365877"/>
                <a:gd name="connsiteX20" fmla="*/ 390716 w 576784"/>
                <a:gd name="connsiteY20" fmla="*/ 63745 h 365877"/>
                <a:gd name="connsiteX21" fmla="*/ 374904 w 576784"/>
                <a:gd name="connsiteY21" fmla="*/ 63745 h 365877"/>
                <a:gd name="connsiteX22" fmla="*/ 402812 w 576784"/>
                <a:gd name="connsiteY22" fmla="*/ 152518 h 365877"/>
                <a:gd name="connsiteX23" fmla="*/ 326993 w 576784"/>
                <a:gd name="connsiteY23" fmla="*/ 214811 h 365877"/>
                <a:gd name="connsiteX24" fmla="*/ 279273 w 576784"/>
                <a:gd name="connsiteY24" fmla="*/ 214811 h 365877"/>
                <a:gd name="connsiteX25" fmla="*/ 122015 w 576784"/>
                <a:gd name="connsiteY25" fmla="*/ 214811 h 365877"/>
                <a:gd name="connsiteX26" fmla="*/ 98203 w 576784"/>
                <a:gd name="connsiteY26" fmla="*/ 196333 h 365877"/>
                <a:gd name="connsiteX27" fmla="*/ 97346 w 576784"/>
                <a:gd name="connsiteY27" fmla="*/ 190141 h 365877"/>
                <a:gd name="connsiteX28" fmla="*/ 97346 w 576784"/>
                <a:gd name="connsiteY28" fmla="*/ 186046 h 365877"/>
                <a:gd name="connsiteX29" fmla="*/ 102108 w 576784"/>
                <a:gd name="connsiteY29" fmla="*/ 171853 h 365877"/>
                <a:gd name="connsiteX30" fmla="*/ 105918 w 576784"/>
                <a:gd name="connsiteY30" fmla="*/ 156709 h 365877"/>
                <a:gd name="connsiteX31" fmla="*/ 87725 w 576784"/>
                <a:gd name="connsiteY31" fmla="*/ 138897 h 365877"/>
                <a:gd name="connsiteX32" fmla="*/ 71342 w 576784"/>
                <a:gd name="connsiteY32" fmla="*/ 144040 h 365877"/>
                <a:gd name="connsiteX33" fmla="*/ 64389 w 576784"/>
                <a:gd name="connsiteY33" fmla="*/ 159566 h 365877"/>
                <a:gd name="connsiteX34" fmla="*/ 68199 w 576784"/>
                <a:gd name="connsiteY34" fmla="*/ 171663 h 365877"/>
                <a:gd name="connsiteX35" fmla="*/ 73057 w 576784"/>
                <a:gd name="connsiteY35" fmla="*/ 186427 h 365877"/>
                <a:gd name="connsiteX36" fmla="*/ 73057 w 576784"/>
                <a:gd name="connsiteY36" fmla="*/ 190141 h 365877"/>
                <a:gd name="connsiteX37" fmla="*/ 72200 w 576784"/>
                <a:gd name="connsiteY37" fmla="*/ 196333 h 365877"/>
                <a:gd name="connsiteX38" fmla="*/ 48387 w 576784"/>
                <a:gd name="connsiteY38" fmla="*/ 214811 h 365877"/>
                <a:gd name="connsiteX39" fmla="*/ 0 w 576784"/>
                <a:gd name="connsiteY39" fmla="*/ 214811 h 365877"/>
                <a:gd name="connsiteX40" fmla="*/ 0 w 576784"/>
                <a:gd name="connsiteY40" fmla="*/ 290916 h 365877"/>
                <a:gd name="connsiteX41" fmla="*/ 76486 w 576784"/>
                <a:gd name="connsiteY41" fmla="*/ 365878 h 36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576784" h="365877">
                  <a:moveTo>
                    <a:pt x="76486" y="365878"/>
                  </a:moveTo>
                  <a:lnTo>
                    <a:pt x="278797" y="364830"/>
                  </a:lnTo>
                  <a:cubicBezTo>
                    <a:pt x="384620" y="371688"/>
                    <a:pt x="440436" y="342256"/>
                    <a:pt x="440436" y="342256"/>
                  </a:cubicBezTo>
                  <a:cubicBezTo>
                    <a:pt x="633984" y="252721"/>
                    <a:pt x="564737" y="63649"/>
                    <a:pt x="564737" y="63649"/>
                  </a:cubicBezTo>
                  <a:lnTo>
                    <a:pt x="492824" y="63649"/>
                  </a:lnTo>
                  <a:cubicBezTo>
                    <a:pt x="483203" y="63649"/>
                    <a:pt x="475202" y="57077"/>
                    <a:pt x="472821" y="48219"/>
                  </a:cubicBezTo>
                  <a:cubicBezTo>
                    <a:pt x="472631" y="47457"/>
                    <a:pt x="472440" y="46600"/>
                    <a:pt x="472345" y="45838"/>
                  </a:cubicBezTo>
                  <a:cubicBezTo>
                    <a:pt x="472250" y="44885"/>
                    <a:pt x="472154" y="43933"/>
                    <a:pt x="472154" y="42980"/>
                  </a:cubicBezTo>
                  <a:lnTo>
                    <a:pt x="472154" y="39646"/>
                  </a:lnTo>
                  <a:cubicBezTo>
                    <a:pt x="472154" y="35455"/>
                    <a:pt x="473583" y="31360"/>
                    <a:pt x="476155" y="27740"/>
                  </a:cubicBezTo>
                  <a:cubicBezTo>
                    <a:pt x="478822" y="24121"/>
                    <a:pt x="479965" y="19644"/>
                    <a:pt x="479298" y="15072"/>
                  </a:cubicBezTo>
                  <a:cubicBezTo>
                    <a:pt x="478250" y="7261"/>
                    <a:pt x="471869" y="1070"/>
                    <a:pt x="464058" y="118"/>
                  </a:cubicBezTo>
                  <a:cubicBezTo>
                    <a:pt x="459010" y="-454"/>
                    <a:pt x="454152" y="1070"/>
                    <a:pt x="450342" y="4404"/>
                  </a:cubicBezTo>
                  <a:cubicBezTo>
                    <a:pt x="446627" y="7738"/>
                    <a:pt x="444532" y="12500"/>
                    <a:pt x="444532" y="17453"/>
                  </a:cubicBezTo>
                  <a:cubicBezTo>
                    <a:pt x="444532" y="21073"/>
                    <a:pt x="445675" y="24597"/>
                    <a:pt x="447770" y="27550"/>
                  </a:cubicBezTo>
                  <a:cubicBezTo>
                    <a:pt x="450437" y="31360"/>
                    <a:pt x="451866" y="35551"/>
                    <a:pt x="451866" y="39932"/>
                  </a:cubicBezTo>
                  <a:lnTo>
                    <a:pt x="451866" y="43075"/>
                  </a:lnTo>
                  <a:cubicBezTo>
                    <a:pt x="451866" y="44028"/>
                    <a:pt x="451771" y="44980"/>
                    <a:pt x="451676" y="45933"/>
                  </a:cubicBezTo>
                  <a:cubicBezTo>
                    <a:pt x="451580" y="46790"/>
                    <a:pt x="451390" y="47552"/>
                    <a:pt x="451199" y="48314"/>
                  </a:cubicBezTo>
                  <a:cubicBezTo>
                    <a:pt x="448913" y="57172"/>
                    <a:pt x="440817" y="63745"/>
                    <a:pt x="431197" y="63745"/>
                  </a:cubicBezTo>
                  <a:lnTo>
                    <a:pt x="390716" y="63745"/>
                  </a:lnTo>
                  <a:lnTo>
                    <a:pt x="374904" y="63745"/>
                  </a:lnTo>
                  <a:cubicBezTo>
                    <a:pt x="374904" y="63745"/>
                    <a:pt x="418433" y="89272"/>
                    <a:pt x="402812" y="152518"/>
                  </a:cubicBezTo>
                  <a:cubicBezTo>
                    <a:pt x="387191" y="215764"/>
                    <a:pt x="326993" y="214811"/>
                    <a:pt x="326993" y="214811"/>
                  </a:cubicBezTo>
                  <a:lnTo>
                    <a:pt x="279273" y="214811"/>
                  </a:lnTo>
                  <a:lnTo>
                    <a:pt x="122015" y="214811"/>
                  </a:lnTo>
                  <a:cubicBezTo>
                    <a:pt x="110585" y="214811"/>
                    <a:pt x="100965" y="207001"/>
                    <a:pt x="98203" y="196333"/>
                  </a:cubicBezTo>
                  <a:cubicBezTo>
                    <a:pt x="97727" y="194332"/>
                    <a:pt x="97346" y="192237"/>
                    <a:pt x="97346" y="190141"/>
                  </a:cubicBezTo>
                  <a:lnTo>
                    <a:pt x="97346" y="186046"/>
                  </a:lnTo>
                  <a:cubicBezTo>
                    <a:pt x="97346" y="181093"/>
                    <a:pt x="98965" y="176140"/>
                    <a:pt x="102108" y="171853"/>
                  </a:cubicBezTo>
                  <a:cubicBezTo>
                    <a:pt x="105251" y="167472"/>
                    <a:pt x="106585" y="162138"/>
                    <a:pt x="105918" y="156709"/>
                  </a:cubicBezTo>
                  <a:cubicBezTo>
                    <a:pt x="104680" y="147469"/>
                    <a:pt x="97060" y="139945"/>
                    <a:pt x="87725" y="138897"/>
                  </a:cubicBezTo>
                  <a:cubicBezTo>
                    <a:pt x="81629" y="138230"/>
                    <a:pt x="75819" y="140040"/>
                    <a:pt x="71342" y="144040"/>
                  </a:cubicBezTo>
                  <a:cubicBezTo>
                    <a:pt x="66961" y="148041"/>
                    <a:pt x="64389" y="153661"/>
                    <a:pt x="64389" y="159566"/>
                  </a:cubicBezTo>
                  <a:cubicBezTo>
                    <a:pt x="64389" y="163948"/>
                    <a:pt x="65723" y="168043"/>
                    <a:pt x="68199" y="171663"/>
                  </a:cubicBezTo>
                  <a:cubicBezTo>
                    <a:pt x="71438" y="176140"/>
                    <a:pt x="73057" y="181283"/>
                    <a:pt x="73057" y="186427"/>
                  </a:cubicBezTo>
                  <a:lnTo>
                    <a:pt x="73057" y="190141"/>
                  </a:lnTo>
                  <a:cubicBezTo>
                    <a:pt x="73057" y="192332"/>
                    <a:pt x="72771" y="194428"/>
                    <a:pt x="72200" y="196333"/>
                  </a:cubicBezTo>
                  <a:cubicBezTo>
                    <a:pt x="69437" y="206905"/>
                    <a:pt x="59817" y="214811"/>
                    <a:pt x="48387" y="214811"/>
                  </a:cubicBezTo>
                  <a:lnTo>
                    <a:pt x="0" y="214811"/>
                  </a:lnTo>
                  <a:lnTo>
                    <a:pt x="0" y="290916"/>
                  </a:lnTo>
                  <a:cubicBezTo>
                    <a:pt x="7525" y="361115"/>
                    <a:pt x="76486" y="365878"/>
                    <a:pt x="76486" y="365878"/>
                  </a:cubicBezTo>
                  <a:close/>
                </a:path>
              </a:pathLst>
            </a:custGeom>
            <a:solidFill>
              <a:srgbClr val="F29B2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B03BC2C-CC22-4182-95AF-C36AD673578A}"/>
                </a:ext>
              </a:extLst>
            </p:cNvPr>
            <p:cNvSpPr/>
            <p:nvPr/>
          </p:nvSpPr>
          <p:spPr>
            <a:xfrm>
              <a:off x="4255639" y="2775182"/>
              <a:ext cx="1166916" cy="631144"/>
            </a:xfrm>
            <a:custGeom>
              <a:avLst/>
              <a:gdLst>
                <a:gd name="connsiteX0" fmla="*/ 300990 w 368808"/>
                <a:gd name="connsiteY0" fmla="*/ 193189 h 199475"/>
                <a:gd name="connsiteX1" fmla="*/ 300990 w 368808"/>
                <a:gd name="connsiteY1" fmla="*/ 196618 h 199475"/>
                <a:gd name="connsiteX2" fmla="*/ 302514 w 368808"/>
                <a:gd name="connsiteY2" fmla="*/ 199476 h 199475"/>
                <a:gd name="connsiteX3" fmla="*/ 368808 w 368808"/>
                <a:gd name="connsiteY3" fmla="*/ 199476 h 199475"/>
                <a:gd name="connsiteX4" fmla="*/ 292703 w 368808"/>
                <a:gd name="connsiteY4" fmla="*/ 116323 h 199475"/>
                <a:gd name="connsiteX5" fmla="*/ 331184 w 368808"/>
                <a:gd name="connsiteY5" fmla="*/ 63745 h 199475"/>
                <a:gd name="connsiteX6" fmla="*/ 285750 w 368808"/>
                <a:gd name="connsiteY6" fmla="*/ 63745 h 199475"/>
                <a:gd name="connsiteX7" fmla="*/ 265748 w 368808"/>
                <a:gd name="connsiteY7" fmla="*/ 48314 h 199475"/>
                <a:gd name="connsiteX8" fmla="*/ 265271 w 368808"/>
                <a:gd name="connsiteY8" fmla="*/ 45933 h 199475"/>
                <a:gd name="connsiteX9" fmla="*/ 265271 w 368808"/>
                <a:gd name="connsiteY9" fmla="*/ 45457 h 199475"/>
                <a:gd name="connsiteX10" fmla="*/ 265081 w 368808"/>
                <a:gd name="connsiteY10" fmla="*/ 43075 h 199475"/>
                <a:gd name="connsiteX11" fmla="*/ 265081 w 368808"/>
                <a:gd name="connsiteY11" fmla="*/ 39646 h 199475"/>
                <a:gd name="connsiteX12" fmla="*/ 269081 w 368808"/>
                <a:gd name="connsiteY12" fmla="*/ 27740 h 199475"/>
                <a:gd name="connsiteX13" fmla="*/ 272225 w 368808"/>
                <a:gd name="connsiteY13" fmla="*/ 15072 h 199475"/>
                <a:gd name="connsiteX14" fmla="*/ 256985 w 368808"/>
                <a:gd name="connsiteY14" fmla="*/ 118 h 199475"/>
                <a:gd name="connsiteX15" fmla="*/ 243269 w 368808"/>
                <a:gd name="connsiteY15" fmla="*/ 4404 h 199475"/>
                <a:gd name="connsiteX16" fmla="*/ 237458 w 368808"/>
                <a:gd name="connsiteY16" fmla="*/ 17453 h 199475"/>
                <a:gd name="connsiteX17" fmla="*/ 240697 w 368808"/>
                <a:gd name="connsiteY17" fmla="*/ 27550 h 199475"/>
                <a:gd name="connsiteX18" fmla="*/ 244793 w 368808"/>
                <a:gd name="connsiteY18" fmla="*/ 39932 h 199475"/>
                <a:gd name="connsiteX19" fmla="*/ 244793 w 368808"/>
                <a:gd name="connsiteY19" fmla="*/ 43075 h 199475"/>
                <a:gd name="connsiteX20" fmla="*/ 244602 w 368808"/>
                <a:gd name="connsiteY20" fmla="*/ 45457 h 199475"/>
                <a:gd name="connsiteX21" fmla="*/ 244602 w 368808"/>
                <a:gd name="connsiteY21" fmla="*/ 45933 h 199475"/>
                <a:gd name="connsiteX22" fmla="*/ 244126 w 368808"/>
                <a:gd name="connsiteY22" fmla="*/ 48314 h 199475"/>
                <a:gd name="connsiteX23" fmla="*/ 224123 w 368808"/>
                <a:gd name="connsiteY23" fmla="*/ 63745 h 199475"/>
                <a:gd name="connsiteX24" fmla="*/ 183642 w 368808"/>
                <a:gd name="connsiteY24" fmla="*/ 63745 h 199475"/>
                <a:gd name="connsiteX25" fmla="*/ 167831 w 368808"/>
                <a:gd name="connsiteY25" fmla="*/ 63745 h 199475"/>
                <a:gd name="connsiteX26" fmla="*/ 92488 w 368808"/>
                <a:gd name="connsiteY26" fmla="*/ 63745 h 199475"/>
                <a:gd name="connsiteX27" fmla="*/ 0 w 368808"/>
                <a:gd name="connsiteY27" fmla="*/ 63745 h 199475"/>
                <a:gd name="connsiteX28" fmla="*/ 0 w 368808"/>
                <a:gd name="connsiteY28" fmla="*/ 199476 h 199475"/>
                <a:gd name="connsiteX29" fmla="*/ 244697 w 368808"/>
                <a:gd name="connsiteY29" fmla="*/ 199476 h 199475"/>
                <a:gd name="connsiteX30" fmla="*/ 246221 w 368808"/>
                <a:gd name="connsiteY30" fmla="*/ 196618 h 199475"/>
                <a:gd name="connsiteX31" fmla="*/ 246221 w 368808"/>
                <a:gd name="connsiteY31" fmla="*/ 193475 h 199475"/>
                <a:gd name="connsiteX32" fmla="*/ 245364 w 368808"/>
                <a:gd name="connsiteY32" fmla="*/ 191094 h 199475"/>
                <a:gd name="connsiteX33" fmla="*/ 238887 w 368808"/>
                <a:gd name="connsiteY33" fmla="*/ 170996 h 199475"/>
                <a:gd name="connsiteX34" fmla="*/ 250508 w 368808"/>
                <a:gd name="connsiteY34" fmla="*/ 145088 h 199475"/>
                <a:gd name="connsiteX35" fmla="*/ 277654 w 368808"/>
                <a:gd name="connsiteY35" fmla="*/ 136516 h 199475"/>
                <a:gd name="connsiteX36" fmla="*/ 308134 w 368808"/>
                <a:gd name="connsiteY36" fmla="*/ 166329 h 199475"/>
                <a:gd name="connsiteX37" fmla="*/ 301847 w 368808"/>
                <a:gd name="connsiteY37" fmla="*/ 191475 h 199475"/>
                <a:gd name="connsiteX38" fmla="*/ 300990 w 368808"/>
                <a:gd name="connsiteY38" fmla="*/ 193189 h 199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68808" h="199475">
                  <a:moveTo>
                    <a:pt x="300990" y="193189"/>
                  </a:moveTo>
                  <a:lnTo>
                    <a:pt x="300990" y="196618"/>
                  </a:lnTo>
                  <a:cubicBezTo>
                    <a:pt x="300990" y="197761"/>
                    <a:pt x="301562" y="198809"/>
                    <a:pt x="302514" y="199476"/>
                  </a:cubicBezTo>
                  <a:lnTo>
                    <a:pt x="368808" y="199476"/>
                  </a:lnTo>
                  <a:cubicBezTo>
                    <a:pt x="363665" y="161471"/>
                    <a:pt x="292703" y="116323"/>
                    <a:pt x="292703" y="116323"/>
                  </a:cubicBezTo>
                  <a:cubicBezTo>
                    <a:pt x="315754" y="95177"/>
                    <a:pt x="331184" y="63745"/>
                    <a:pt x="331184" y="63745"/>
                  </a:cubicBezTo>
                  <a:lnTo>
                    <a:pt x="285750" y="63745"/>
                  </a:lnTo>
                  <a:cubicBezTo>
                    <a:pt x="276130" y="63745"/>
                    <a:pt x="268129" y="57172"/>
                    <a:pt x="265748" y="48314"/>
                  </a:cubicBezTo>
                  <a:cubicBezTo>
                    <a:pt x="265557" y="47552"/>
                    <a:pt x="265367" y="46695"/>
                    <a:pt x="265271" y="45933"/>
                  </a:cubicBezTo>
                  <a:cubicBezTo>
                    <a:pt x="265271" y="45742"/>
                    <a:pt x="265271" y="45647"/>
                    <a:pt x="265271" y="45457"/>
                  </a:cubicBezTo>
                  <a:cubicBezTo>
                    <a:pt x="265176" y="44695"/>
                    <a:pt x="265081" y="43933"/>
                    <a:pt x="265081" y="43075"/>
                  </a:cubicBezTo>
                  <a:lnTo>
                    <a:pt x="265081" y="39646"/>
                  </a:lnTo>
                  <a:cubicBezTo>
                    <a:pt x="265081" y="35455"/>
                    <a:pt x="266510" y="31360"/>
                    <a:pt x="269081" y="27740"/>
                  </a:cubicBezTo>
                  <a:cubicBezTo>
                    <a:pt x="271748" y="24121"/>
                    <a:pt x="272891" y="19644"/>
                    <a:pt x="272225" y="15072"/>
                  </a:cubicBezTo>
                  <a:cubicBezTo>
                    <a:pt x="271177" y="7261"/>
                    <a:pt x="264795" y="1070"/>
                    <a:pt x="256985" y="118"/>
                  </a:cubicBezTo>
                  <a:cubicBezTo>
                    <a:pt x="251936" y="-454"/>
                    <a:pt x="247079" y="1070"/>
                    <a:pt x="243269" y="4404"/>
                  </a:cubicBezTo>
                  <a:cubicBezTo>
                    <a:pt x="239554" y="7738"/>
                    <a:pt x="237458" y="12500"/>
                    <a:pt x="237458" y="17453"/>
                  </a:cubicBezTo>
                  <a:cubicBezTo>
                    <a:pt x="237458" y="21073"/>
                    <a:pt x="238601" y="24597"/>
                    <a:pt x="240697" y="27550"/>
                  </a:cubicBezTo>
                  <a:cubicBezTo>
                    <a:pt x="243364" y="31360"/>
                    <a:pt x="244793" y="35551"/>
                    <a:pt x="244793" y="39932"/>
                  </a:cubicBezTo>
                  <a:lnTo>
                    <a:pt x="244793" y="43075"/>
                  </a:lnTo>
                  <a:cubicBezTo>
                    <a:pt x="244793" y="43837"/>
                    <a:pt x="244697" y="44695"/>
                    <a:pt x="244602" y="45457"/>
                  </a:cubicBezTo>
                  <a:cubicBezTo>
                    <a:pt x="244602" y="45647"/>
                    <a:pt x="244602" y="45742"/>
                    <a:pt x="244602" y="45933"/>
                  </a:cubicBezTo>
                  <a:cubicBezTo>
                    <a:pt x="244507" y="46790"/>
                    <a:pt x="244316" y="47552"/>
                    <a:pt x="244126" y="48314"/>
                  </a:cubicBezTo>
                  <a:cubicBezTo>
                    <a:pt x="241840" y="57172"/>
                    <a:pt x="233744" y="63745"/>
                    <a:pt x="224123" y="63745"/>
                  </a:cubicBezTo>
                  <a:lnTo>
                    <a:pt x="183642" y="63745"/>
                  </a:lnTo>
                  <a:lnTo>
                    <a:pt x="167831" y="63745"/>
                  </a:lnTo>
                  <a:lnTo>
                    <a:pt x="92488" y="63745"/>
                  </a:lnTo>
                  <a:lnTo>
                    <a:pt x="0" y="63745"/>
                  </a:lnTo>
                  <a:lnTo>
                    <a:pt x="0" y="199476"/>
                  </a:lnTo>
                  <a:lnTo>
                    <a:pt x="244697" y="199476"/>
                  </a:lnTo>
                  <a:cubicBezTo>
                    <a:pt x="245555" y="198904"/>
                    <a:pt x="246221" y="197857"/>
                    <a:pt x="246221" y="196618"/>
                  </a:cubicBezTo>
                  <a:lnTo>
                    <a:pt x="246221" y="193475"/>
                  </a:lnTo>
                  <a:cubicBezTo>
                    <a:pt x="246221" y="192808"/>
                    <a:pt x="245936" y="191951"/>
                    <a:pt x="245364" y="191094"/>
                  </a:cubicBezTo>
                  <a:cubicBezTo>
                    <a:pt x="241173" y="185188"/>
                    <a:pt x="238887" y="178235"/>
                    <a:pt x="238887" y="170996"/>
                  </a:cubicBezTo>
                  <a:cubicBezTo>
                    <a:pt x="238887" y="161090"/>
                    <a:pt x="243078" y="151660"/>
                    <a:pt x="250508" y="145088"/>
                  </a:cubicBezTo>
                  <a:cubicBezTo>
                    <a:pt x="257842" y="138516"/>
                    <a:pt x="267748" y="135373"/>
                    <a:pt x="277654" y="136516"/>
                  </a:cubicBezTo>
                  <a:cubicBezTo>
                    <a:pt x="293275" y="138230"/>
                    <a:pt x="306038" y="150803"/>
                    <a:pt x="308134" y="166329"/>
                  </a:cubicBezTo>
                  <a:cubicBezTo>
                    <a:pt x="309372" y="175282"/>
                    <a:pt x="307086" y="184236"/>
                    <a:pt x="301847" y="191475"/>
                  </a:cubicBezTo>
                  <a:cubicBezTo>
                    <a:pt x="301276" y="192046"/>
                    <a:pt x="300990" y="192618"/>
                    <a:pt x="300990" y="193189"/>
                  </a:cubicBezTo>
                  <a:close/>
                </a:path>
              </a:pathLst>
            </a:custGeom>
            <a:solidFill>
              <a:srgbClr val="9BBB5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9FBF38F-E8E1-4AED-B649-67FD000745A2}"/>
                </a:ext>
              </a:extLst>
            </p:cNvPr>
            <p:cNvSpPr/>
            <p:nvPr/>
          </p:nvSpPr>
          <p:spPr>
            <a:xfrm>
              <a:off x="3660727" y="2005049"/>
              <a:ext cx="1720189" cy="913960"/>
            </a:xfrm>
            <a:custGeom>
              <a:avLst/>
              <a:gdLst>
                <a:gd name="connsiteX0" fmla="*/ 52388 w 543672"/>
                <a:gd name="connsiteY0" fmla="*/ 155986 h 288860"/>
                <a:gd name="connsiteX1" fmla="*/ 52388 w 543672"/>
                <a:gd name="connsiteY1" fmla="*/ 153319 h 288860"/>
                <a:gd name="connsiteX2" fmla="*/ 51625 w 543672"/>
                <a:gd name="connsiteY2" fmla="*/ 151319 h 288860"/>
                <a:gd name="connsiteX3" fmla="*/ 46101 w 543672"/>
                <a:gd name="connsiteY3" fmla="*/ 134174 h 288860"/>
                <a:gd name="connsiteX4" fmla="*/ 56007 w 543672"/>
                <a:gd name="connsiteY4" fmla="*/ 112076 h 288860"/>
                <a:gd name="connsiteX5" fmla="*/ 79153 w 543672"/>
                <a:gd name="connsiteY5" fmla="*/ 104742 h 288860"/>
                <a:gd name="connsiteX6" fmla="*/ 105156 w 543672"/>
                <a:gd name="connsiteY6" fmla="*/ 130174 h 288860"/>
                <a:gd name="connsiteX7" fmla="*/ 99727 w 543672"/>
                <a:gd name="connsiteY7" fmla="*/ 151605 h 288860"/>
                <a:gd name="connsiteX8" fmla="*/ 99155 w 543672"/>
                <a:gd name="connsiteY8" fmla="*/ 153129 h 288860"/>
                <a:gd name="connsiteX9" fmla="*/ 99155 w 543672"/>
                <a:gd name="connsiteY9" fmla="*/ 156082 h 288860"/>
                <a:gd name="connsiteX10" fmla="*/ 100203 w 543672"/>
                <a:gd name="connsiteY10" fmla="*/ 158272 h 288860"/>
                <a:gd name="connsiteX11" fmla="*/ 102108 w 543672"/>
                <a:gd name="connsiteY11" fmla="*/ 159034 h 288860"/>
                <a:gd name="connsiteX12" fmla="*/ 136684 w 543672"/>
                <a:gd name="connsiteY12" fmla="*/ 159034 h 288860"/>
                <a:gd name="connsiteX13" fmla="*/ 192024 w 543672"/>
                <a:gd name="connsiteY13" fmla="*/ 159034 h 288860"/>
                <a:gd name="connsiteX14" fmla="*/ 214408 w 543672"/>
                <a:gd name="connsiteY14" fmla="*/ 159034 h 288860"/>
                <a:gd name="connsiteX15" fmla="*/ 214408 w 543672"/>
                <a:gd name="connsiteY15" fmla="*/ 159225 h 288860"/>
                <a:gd name="connsiteX16" fmla="*/ 326708 w 543672"/>
                <a:gd name="connsiteY16" fmla="*/ 160177 h 288860"/>
                <a:gd name="connsiteX17" fmla="*/ 359092 w 543672"/>
                <a:gd name="connsiteY17" fmla="*/ 288860 h 288860"/>
                <a:gd name="connsiteX18" fmla="*/ 414718 w 543672"/>
                <a:gd name="connsiteY18" fmla="*/ 288860 h 288860"/>
                <a:gd name="connsiteX19" fmla="*/ 415671 w 543672"/>
                <a:gd name="connsiteY19" fmla="*/ 286479 h 288860"/>
                <a:gd name="connsiteX20" fmla="*/ 415671 w 543672"/>
                <a:gd name="connsiteY20" fmla="*/ 283240 h 288860"/>
                <a:gd name="connsiteX21" fmla="*/ 414814 w 543672"/>
                <a:gd name="connsiteY21" fmla="*/ 280859 h 288860"/>
                <a:gd name="connsiteX22" fmla="*/ 408432 w 543672"/>
                <a:gd name="connsiteY22" fmla="*/ 260761 h 288860"/>
                <a:gd name="connsiteX23" fmla="*/ 420052 w 543672"/>
                <a:gd name="connsiteY23" fmla="*/ 234853 h 288860"/>
                <a:gd name="connsiteX24" fmla="*/ 447199 w 543672"/>
                <a:gd name="connsiteY24" fmla="*/ 226281 h 288860"/>
                <a:gd name="connsiteX25" fmla="*/ 477679 w 543672"/>
                <a:gd name="connsiteY25" fmla="*/ 256094 h 288860"/>
                <a:gd name="connsiteX26" fmla="*/ 471392 w 543672"/>
                <a:gd name="connsiteY26" fmla="*/ 281240 h 288860"/>
                <a:gd name="connsiteX27" fmla="*/ 470725 w 543672"/>
                <a:gd name="connsiteY27" fmla="*/ 282955 h 288860"/>
                <a:gd name="connsiteX28" fmla="*/ 470725 w 543672"/>
                <a:gd name="connsiteY28" fmla="*/ 286384 h 288860"/>
                <a:gd name="connsiteX29" fmla="*/ 471678 w 543672"/>
                <a:gd name="connsiteY29" fmla="*/ 288765 h 288860"/>
                <a:gd name="connsiteX30" fmla="*/ 527590 w 543672"/>
                <a:gd name="connsiteY30" fmla="*/ 288765 h 288860"/>
                <a:gd name="connsiteX31" fmla="*/ 543116 w 543672"/>
                <a:gd name="connsiteY31" fmla="*/ 220661 h 288860"/>
                <a:gd name="connsiteX32" fmla="*/ 499872 w 543672"/>
                <a:gd name="connsiteY32" fmla="*/ 85406 h 288860"/>
                <a:gd name="connsiteX33" fmla="*/ 328231 w 543672"/>
                <a:gd name="connsiteY33" fmla="*/ 2729 h 288860"/>
                <a:gd name="connsiteX34" fmla="*/ 90202 w 543672"/>
                <a:gd name="connsiteY34" fmla="*/ 253 h 288860"/>
                <a:gd name="connsiteX35" fmla="*/ 0 w 543672"/>
                <a:gd name="connsiteY35" fmla="*/ 70452 h 288860"/>
                <a:gd name="connsiteX36" fmla="*/ 0 w 543672"/>
                <a:gd name="connsiteY36" fmla="*/ 157510 h 288860"/>
                <a:gd name="connsiteX37" fmla="*/ 52006 w 543672"/>
                <a:gd name="connsiteY37" fmla="*/ 157891 h 288860"/>
                <a:gd name="connsiteX38" fmla="*/ 52388 w 543672"/>
                <a:gd name="connsiteY38" fmla="*/ 155986 h 288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43672" h="288860">
                  <a:moveTo>
                    <a:pt x="52388" y="155986"/>
                  </a:moveTo>
                  <a:lnTo>
                    <a:pt x="52388" y="153319"/>
                  </a:lnTo>
                  <a:cubicBezTo>
                    <a:pt x="52388" y="152748"/>
                    <a:pt x="52102" y="151986"/>
                    <a:pt x="51625" y="151319"/>
                  </a:cubicBezTo>
                  <a:cubicBezTo>
                    <a:pt x="48006" y="146271"/>
                    <a:pt x="46101" y="140365"/>
                    <a:pt x="46101" y="134174"/>
                  </a:cubicBezTo>
                  <a:cubicBezTo>
                    <a:pt x="46101" y="125792"/>
                    <a:pt x="49721" y="117696"/>
                    <a:pt x="56007" y="112076"/>
                  </a:cubicBezTo>
                  <a:cubicBezTo>
                    <a:pt x="62293" y="106456"/>
                    <a:pt x="70675" y="103789"/>
                    <a:pt x="79153" y="104742"/>
                  </a:cubicBezTo>
                  <a:cubicBezTo>
                    <a:pt x="92392" y="106266"/>
                    <a:pt x="103346" y="116934"/>
                    <a:pt x="105156" y="130174"/>
                  </a:cubicBezTo>
                  <a:cubicBezTo>
                    <a:pt x="106204" y="137794"/>
                    <a:pt x="104299" y="145414"/>
                    <a:pt x="99727" y="151605"/>
                  </a:cubicBezTo>
                  <a:cubicBezTo>
                    <a:pt x="99346" y="152176"/>
                    <a:pt x="99155" y="152653"/>
                    <a:pt x="99155" y="153129"/>
                  </a:cubicBezTo>
                  <a:lnTo>
                    <a:pt x="99155" y="156082"/>
                  </a:lnTo>
                  <a:cubicBezTo>
                    <a:pt x="99155" y="156939"/>
                    <a:pt x="99536" y="157701"/>
                    <a:pt x="100203" y="158272"/>
                  </a:cubicBezTo>
                  <a:cubicBezTo>
                    <a:pt x="100679" y="158749"/>
                    <a:pt x="101346" y="159034"/>
                    <a:pt x="102108" y="159034"/>
                  </a:cubicBezTo>
                  <a:lnTo>
                    <a:pt x="136684" y="159034"/>
                  </a:lnTo>
                  <a:lnTo>
                    <a:pt x="192024" y="159034"/>
                  </a:lnTo>
                  <a:lnTo>
                    <a:pt x="214408" y="159034"/>
                  </a:lnTo>
                  <a:lnTo>
                    <a:pt x="214408" y="159225"/>
                  </a:lnTo>
                  <a:lnTo>
                    <a:pt x="326708" y="160177"/>
                  </a:lnTo>
                  <a:cubicBezTo>
                    <a:pt x="416909" y="201040"/>
                    <a:pt x="359092" y="288860"/>
                    <a:pt x="359092" y="288860"/>
                  </a:cubicBezTo>
                  <a:lnTo>
                    <a:pt x="414718" y="288860"/>
                  </a:lnTo>
                  <a:cubicBezTo>
                    <a:pt x="415290" y="288289"/>
                    <a:pt x="415671" y="287431"/>
                    <a:pt x="415671" y="286479"/>
                  </a:cubicBezTo>
                  <a:lnTo>
                    <a:pt x="415671" y="283240"/>
                  </a:lnTo>
                  <a:cubicBezTo>
                    <a:pt x="415671" y="282574"/>
                    <a:pt x="415385" y="281716"/>
                    <a:pt x="414814" y="280859"/>
                  </a:cubicBezTo>
                  <a:cubicBezTo>
                    <a:pt x="410623" y="274954"/>
                    <a:pt x="408432" y="268000"/>
                    <a:pt x="408432" y="260761"/>
                  </a:cubicBezTo>
                  <a:cubicBezTo>
                    <a:pt x="408432" y="250855"/>
                    <a:pt x="412623" y="241426"/>
                    <a:pt x="420052" y="234853"/>
                  </a:cubicBezTo>
                  <a:cubicBezTo>
                    <a:pt x="427387" y="228281"/>
                    <a:pt x="437293" y="225138"/>
                    <a:pt x="447199" y="226281"/>
                  </a:cubicBezTo>
                  <a:cubicBezTo>
                    <a:pt x="462820" y="227995"/>
                    <a:pt x="475583" y="240568"/>
                    <a:pt x="477679" y="256094"/>
                  </a:cubicBezTo>
                  <a:cubicBezTo>
                    <a:pt x="478917" y="265048"/>
                    <a:pt x="476631" y="274001"/>
                    <a:pt x="471392" y="281240"/>
                  </a:cubicBezTo>
                  <a:cubicBezTo>
                    <a:pt x="470916" y="281812"/>
                    <a:pt x="470725" y="282478"/>
                    <a:pt x="470725" y="282955"/>
                  </a:cubicBezTo>
                  <a:lnTo>
                    <a:pt x="470725" y="286384"/>
                  </a:lnTo>
                  <a:cubicBezTo>
                    <a:pt x="470725" y="287336"/>
                    <a:pt x="471106" y="288098"/>
                    <a:pt x="471678" y="288765"/>
                  </a:cubicBezTo>
                  <a:lnTo>
                    <a:pt x="527590" y="288765"/>
                  </a:lnTo>
                  <a:cubicBezTo>
                    <a:pt x="541210" y="276097"/>
                    <a:pt x="543116" y="220661"/>
                    <a:pt x="543116" y="220661"/>
                  </a:cubicBezTo>
                  <a:cubicBezTo>
                    <a:pt x="543116" y="220661"/>
                    <a:pt x="551879" y="169893"/>
                    <a:pt x="499872" y="85406"/>
                  </a:cubicBezTo>
                  <a:cubicBezTo>
                    <a:pt x="447866" y="824"/>
                    <a:pt x="328231" y="2729"/>
                    <a:pt x="328231" y="2729"/>
                  </a:cubicBezTo>
                  <a:cubicBezTo>
                    <a:pt x="328231" y="2729"/>
                    <a:pt x="178498" y="-986"/>
                    <a:pt x="90202" y="253"/>
                  </a:cubicBezTo>
                  <a:cubicBezTo>
                    <a:pt x="1905" y="1491"/>
                    <a:pt x="0" y="70452"/>
                    <a:pt x="0" y="70452"/>
                  </a:cubicBezTo>
                  <a:lnTo>
                    <a:pt x="0" y="157510"/>
                  </a:lnTo>
                  <a:lnTo>
                    <a:pt x="52006" y="157891"/>
                  </a:lnTo>
                  <a:cubicBezTo>
                    <a:pt x="52102" y="157320"/>
                    <a:pt x="52388" y="156653"/>
                    <a:pt x="52388" y="155986"/>
                  </a:cubicBezTo>
                  <a:close/>
                </a:path>
              </a:pathLst>
            </a:custGeom>
            <a:solidFill>
              <a:srgbClr val="1EA1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9EB0F3C-FD0C-4F70-812A-FD2A745BD3F1}"/>
                </a:ext>
              </a:extLst>
            </p:cNvPr>
            <p:cNvSpPr/>
            <p:nvPr/>
          </p:nvSpPr>
          <p:spPr>
            <a:xfrm>
              <a:off x="3659522" y="2382564"/>
              <a:ext cx="539155" cy="1493302"/>
            </a:xfrm>
            <a:custGeom>
              <a:avLst/>
              <a:gdLst>
                <a:gd name="connsiteX0" fmla="*/ 52483 w 170402"/>
                <a:gd name="connsiteY0" fmla="*/ 467772 h 471963"/>
                <a:gd name="connsiteX1" fmla="*/ 52483 w 170402"/>
                <a:gd name="connsiteY1" fmla="*/ 464057 h 471963"/>
                <a:gd name="connsiteX2" fmla="*/ 51435 w 170402"/>
                <a:gd name="connsiteY2" fmla="*/ 461295 h 471963"/>
                <a:gd name="connsiteX3" fmla="*/ 43720 w 170402"/>
                <a:gd name="connsiteY3" fmla="*/ 437292 h 471963"/>
                <a:gd name="connsiteX4" fmla="*/ 57531 w 170402"/>
                <a:gd name="connsiteY4" fmla="*/ 406336 h 471963"/>
                <a:gd name="connsiteX5" fmla="*/ 89916 w 170402"/>
                <a:gd name="connsiteY5" fmla="*/ 396049 h 471963"/>
                <a:gd name="connsiteX6" fmla="*/ 126302 w 170402"/>
                <a:gd name="connsiteY6" fmla="*/ 431672 h 471963"/>
                <a:gd name="connsiteX7" fmla="*/ 118777 w 170402"/>
                <a:gd name="connsiteY7" fmla="*/ 461676 h 471963"/>
                <a:gd name="connsiteX8" fmla="*/ 117920 w 170402"/>
                <a:gd name="connsiteY8" fmla="*/ 463772 h 471963"/>
                <a:gd name="connsiteX9" fmla="*/ 117920 w 170402"/>
                <a:gd name="connsiteY9" fmla="*/ 467867 h 471963"/>
                <a:gd name="connsiteX10" fmla="*/ 122015 w 170402"/>
                <a:gd name="connsiteY10" fmla="*/ 471963 h 471963"/>
                <a:gd name="connsiteX11" fmla="*/ 170402 w 170402"/>
                <a:gd name="connsiteY11" fmla="*/ 471963 h 471963"/>
                <a:gd name="connsiteX12" fmla="*/ 170402 w 170402"/>
                <a:gd name="connsiteY12" fmla="*/ 54292 h 471963"/>
                <a:gd name="connsiteX13" fmla="*/ 102394 w 170402"/>
                <a:gd name="connsiteY13" fmla="*/ 54292 h 471963"/>
                <a:gd name="connsiteX14" fmla="*/ 85344 w 170402"/>
                <a:gd name="connsiteY14" fmla="*/ 41147 h 471963"/>
                <a:gd name="connsiteX15" fmla="*/ 84868 w 170402"/>
                <a:gd name="connsiteY15" fmla="*/ 38766 h 471963"/>
                <a:gd name="connsiteX16" fmla="*/ 84773 w 170402"/>
                <a:gd name="connsiteY16" fmla="*/ 36766 h 471963"/>
                <a:gd name="connsiteX17" fmla="*/ 84773 w 170402"/>
                <a:gd name="connsiteY17" fmla="*/ 33813 h 471963"/>
                <a:gd name="connsiteX18" fmla="*/ 88202 w 170402"/>
                <a:gd name="connsiteY18" fmla="*/ 23621 h 471963"/>
                <a:gd name="connsiteX19" fmla="*/ 90869 w 170402"/>
                <a:gd name="connsiteY19" fmla="*/ 12858 h 471963"/>
                <a:gd name="connsiteX20" fmla="*/ 77819 w 170402"/>
                <a:gd name="connsiteY20" fmla="*/ 95 h 471963"/>
                <a:gd name="connsiteX21" fmla="*/ 66104 w 170402"/>
                <a:gd name="connsiteY21" fmla="*/ 3809 h 471963"/>
                <a:gd name="connsiteX22" fmla="*/ 61151 w 170402"/>
                <a:gd name="connsiteY22" fmla="*/ 14954 h 471963"/>
                <a:gd name="connsiteX23" fmla="*/ 63913 w 170402"/>
                <a:gd name="connsiteY23" fmla="*/ 23526 h 471963"/>
                <a:gd name="connsiteX24" fmla="*/ 67437 w 170402"/>
                <a:gd name="connsiteY24" fmla="*/ 34099 h 471963"/>
                <a:gd name="connsiteX25" fmla="*/ 67437 w 170402"/>
                <a:gd name="connsiteY25" fmla="*/ 36766 h 471963"/>
                <a:gd name="connsiteX26" fmla="*/ 67342 w 170402"/>
                <a:gd name="connsiteY26" fmla="*/ 38671 h 471963"/>
                <a:gd name="connsiteX27" fmla="*/ 66866 w 170402"/>
                <a:gd name="connsiteY27" fmla="*/ 41243 h 471963"/>
                <a:gd name="connsiteX28" fmla="*/ 49816 w 170402"/>
                <a:gd name="connsiteY28" fmla="*/ 54387 h 471963"/>
                <a:gd name="connsiteX29" fmla="*/ 15240 w 170402"/>
                <a:gd name="connsiteY29" fmla="*/ 54387 h 471963"/>
                <a:gd name="connsiteX30" fmla="*/ 0 w 170402"/>
                <a:gd name="connsiteY30" fmla="*/ 54387 h 471963"/>
                <a:gd name="connsiteX31" fmla="*/ 0 w 170402"/>
                <a:gd name="connsiteY31" fmla="*/ 471868 h 471963"/>
                <a:gd name="connsiteX32" fmla="*/ 48387 w 170402"/>
                <a:gd name="connsiteY32" fmla="*/ 471868 h 471963"/>
                <a:gd name="connsiteX33" fmla="*/ 52483 w 170402"/>
                <a:gd name="connsiteY33" fmla="*/ 467772 h 471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0402" h="471963">
                  <a:moveTo>
                    <a:pt x="52483" y="467772"/>
                  </a:moveTo>
                  <a:lnTo>
                    <a:pt x="52483" y="464057"/>
                  </a:lnTo>
                  <a:cubicBezTo>
                    <a:pt x="52483" y="463200"/>
                    <a:pt x="52102" y="462248"/>
                    <a:pt x="51435" y="461295"/>
                  </a:cubicBezTo>
                  <a:cubicBezTo>
                    <a:pt x="46387" y="454247"/>
                    <a:pt x="43720" y="445960"/>
                    <a:pt x="43720" y="437292"/>
                  </a:cubicBezTo>
                  <a:cubicBezTo>
                    <a:pt x="43720" y="425481"/>
                    <a:pt x="48768" y="414242"/>
                    <a:pt x="57531" y="406336"/>
                  </a:cubicBezTo>
                  <a:cubicBezTo>
                    <a:pt x="66294" y="398525"/>
                    <a:pt x="78105" y="394715"/>
                    <a:pt x="89916" y="396049"/>
                  </a:cubicBezTo>
                  <a:cubicBezTo>
                    <a:pt x="108490" y="398144"/>
                    <a:pt x="123825" y="413099"/>
                    <a:pt x="126302" y="431672"/>
                  </a:cubicBezTo>
                  <a:cubicBezTo>
                    <a:pt x="127730" y="442340"/>
                    <a:pt x="125063" y="453008"/>
                    <a:pt x="118777" y="461676"/>
                  </a:cubicBezTo>
                  <a:cubicBezTo>
                    <a:pt x="118205" y="462438"/>
                    <a:pt x="117920" y="463200"/>
                    <a:pt x="117920" y="463772"/>
                  </a:cubicBezTo>
                  <a:lnTo>
                    <a:pt x="117920" y="467867"/>
                  </a:lnTo>
                  <a:cubicBezTo>
                    <a:pt x="117920" y="470153"/>
                    <a:pt x="119729" y="471963"/>
                    <a:pt x="122015" y="471963"/>
                  </a:cubicBezTo>
                  <a:lnTo>
                    <a:pt x="170402" y="471963"/>
                  </a:lnTo>
                  <a:lnTo>
                    <a:pt x="170402" y="54292"/>
                  </a:lnTo>
                  <a:lnTo>
                    <a:pt x="102394" y="54292"/>
                  </a:lnTo>
                  <a:cubicBezTo>
                    <a:pt x="94202" y="54292"/>
                    <a:pt x="87344" y="48672"/>
                    <a:pt x="85344" y="41147"/>
                  </a:cubicBezTo>
                  <a:cubicBezTo>
                    <a:pt x="85154" y="40385"/>
                    <a:pt x="84963" y="39528"/>
                    <a:pt x="84868" y="38766"/>
                  </a:cubicBezTo>
                  <a:cubicBezTo>
                    <a:pt x="84773" y="38099"/>
                    <a:pt x="84773" y="37433"/>
                    <a:pt x="84773" y="36766"/>
                  </a:cubicBezTo>
                  <a:lnTo>
                    <a:pt x="84773" y="33813"/>
                  </a:lnTo>
                  <a:cubicBezTo>
                    <a:pt x="84773" y="30289"/>
                    <a:pt x="85916" y="26765"/>
                    <a:pt x="88202" y="23621"/>
                  </a:cubicBezTo>
                  <a:cubicBezTo>
                    <a:pt x="90488" y="20478"/>
                    <a:pt x="91440" y="16668"/>
                    <a:pt x="90869" y="12858"/>
                  </a:cubicBezTo>
                  <a:cubicBezTo>
                    <a:pt x="90011" y="6191"/>
                    <a:pt x="84487" y="857"/>
                    <a:pt x="77819" y="95"/>
                  </a:cubicBezTo>
                  <a:cubicBezTo>
                    <a:pt x="73533" y="-382"/>
                    <a:pt x="69342" y="952"/>
                    <a:pt x="66104" y="3809"/>
                  </a:cubicBezTo>
                  <a:cubicBezTo>
                    <a:pt x="62960" y="6667"/>
                    <a:pt x="61151" y="10667"/>
                    <a:pt x="61151" y="14954"/>
                  </a:cubicBezTo>
                  <a:cubicBezTo>
                    <a:pt x="61151" y="18097"/>
                    <a:pt x="62103" y="21050"/>
                    <a:pt x="63913" y="23526"/>
                  </a:cubicBezTo>
                  <a:cubicBezTo>
                    <a:pt x="66199" y="26765"/>
                    <a:pt x="67437" y="30384"/>
                    <a:pt x="67437" y="34099"/>
                  </a:cubicBezTo>
                  <a:lnTo>
                    <a:pt x="67437" y="36766"/>
                  </a:lnTo>
                  <a:cubicBezTo>
                    <a:pt x="67437" y="37433"/>
                    <a:pt x="67342" y="38004"/>
                    <a:pt x="67342" y="38671"/>
                  </a:cubicBezTo>
                  <a:cubicBezTo>
                    <a:pt x="67247" y="39528"/>
                    <a:pt x="67056" y="40385"/>
                    <a:pt x="66866" y="41243"/>
                  </a:cubicBezTo>
                  <a:cubicBezTo>
                    <a:pt x="64865" y="48767"/>
                    <a:pt x="58007" y="54387"/>
                    <a:pt x="49816" y="54387"/>
                  </a:cubicBezTo>
                  <a:lnTo>
                    <a:pt x="15240" y="54387"/>
                  </a:lnTo>
                  <a:lnTo>
                    <a:pt x="0" y="54387"/>
                  </a:lnTo>
                  <a:lnTo>
                    <a:pt x="0" y="471868"/>
                  </a:lnTo>
                  <a:lnTo>
                    <a:pt x="48387" y="471868"/>
                  </a:lnTo>
                  <a:cubicBezTo>
                    <a:pt x="50673" y="471868"/>
                    <a:pt x="52483" y="469963"/>
                    <a:pt x="52483" y="467772"/>
                  </a:cubicBezTo>
                  <a:close/>
                </a:path>
              </a:pathLst>
            </a:custGeom>
            <a:solidFill>
              <a:srgbClr val="BD392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BCFD2792-645B-D43C-3BFA-8BDCC0E6C070}"/>
              </a:ext>
            </a:extLst>
          </p:cNvPr>
          <p:cNvSpPr txBox="1"/>
          <p:nvPr/>
        </p:nvSpPr>
        <p:spPr>
          <a:xfrm>
            <a:off x="460368" y="1581328"/>
            <a:ext cx="354934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dirty="0">
                <a:solidFill>
                  <a:srgbClr val="1EA185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Boosting Mechanism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DE795914-2461-191D-FDD3-470BC0FDBEBD}"/>
              </a:ext>
            </a:extLst>
          </p:cNvPr>
          <p:cNvSpPr txBox="1"/>
          <p:nvPr/>
        </p:nvSpPr>
        <p:spPr>
          <a:xfrm>
            <a:off x="64404" y="4196647"/>
            <a:ext cx="390713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dirty="0">
                <a:solidFill>
                  <a:srgbClr val="BD392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Basic</a:t>
            </a:r>
          </a:p>
          <a:p>
            <a:pPr algn="ctr" fontAlgn="base"/>
            <a:r>
              <a:rPr lang="en-US" sz="4000" dirty="0">
                <a:solidFill>
                  <a:srgbClr val="BD392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Weak Learners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63888967-9C10-8A36-AAE3-AAD28C672216}"/>
              </a:ext>
            </a:extLst>
          </p:cNvPr>
          <p:cNvSpPr txBox="1"/>
          <p:nvPr/>
        </p:nvSpPr>
        <p:spPr>
          <a:xfrm>
            <a:off x="7987763" y="1581328"/>
            <a:ext cx="354934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dirty="0">
                <a:solidFill>
                  <a:srgbClr val="9BBB5C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Bias Reduction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8DF4BAD6-7B45-4EA8-A1E7-DC480F839173}"/>
              </a:ext>
            </a:extLst>
          </p:cNvPr>
          <p:cNvSpPr txBox="1"/>
          <p:nvPr/>
        </p:nvSpPr>
        <p:spPr>
          <a:xfrm>
            <a:off x="7997259" y="4204774"/>
            <a:ext cx="354934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dirty="0">
                <a:solidFill>
                  <a:srgbClr val="F29B26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Burden of Overfitting</a:t>
            </a: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78BD0694-8CF3-140C-EFD8-95BCDE9C200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81245" y="91501"/>
            <a:ext cx="6030083" cy="1054645"/>
          </a:xfrm>
        </p:spPr>
        <p:txBody>
          <a:bodyPr>
            <a:normAutofit/>
          </a:bodyPr>
          <a:lstStyle/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 in XGB: Boosting</a:t>
            </a:r>
          </a:p>
        </p:txBody>
      </p:sp>
    </p:spTree>
    <p:extLst>
      <p:ext uri="{BB962C8B-B14F-4D97-AF65-F5344CB8AC3E}">
        <p14:creationId xmlns:p14="http://schemas.microsoft.com/office/powerpoint/2010/main" val="31124347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B91100B-99F7-C045-8465-87AF06A35A6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Freeform: Shape 756">
            <a:extLst>
              <a:ext uri="{FF2B5EF4-FFF2-40B4-BE49-F238E27FC236}">
                <a16:creationId xmlns:a16="http://schemas.microsoft.com/office/drawing/2014/main" id="{55519D94-FED7-4E6B-189C-5C7A54E99E11}"/>
              </a:ext>
            </a:extLst>
          </p:cNvPr>
          <p:cNvSpPr/>
          <p:nvPr/>
        </p:nvSpPr>
        <p:spPr>
          <a:xfrm>
            <a:off x="4913660" y="0"/>
            <a:ext cx="7279704" cy="6858000"/>
          </a:xfrm>
          <a:custGeom>
            <a:avLst/>
            <a:gdLst>
              <a:gd name="connsiteX0" fmla="*/ 5489829 w 5489829"/>
              <a:gd name="connsiteY0" fmla="*/ 0 h 5143500"/>
              <a:gd name="connsiteX1" fmla="*/ 5489829 w 5489829"/>
              <a:gd name="connsiteY1" fmla="*/ 5143500 h 5143500"/>
              <a:gd name="connsiteX2" fmla="*/ 0 w 5489829"/>
              <a:gd name="connsiteY2" fmla="*/ 5143500 h 5143500"/>
              <a:gd name="connsiteX3" fmla="*/ 756571 w 5489829"/>
              <a:gd name="connsiteY3" fmla="*/ 4610291 h 5143500"/>
              <a:gd name="connsiteX4" fmla="*/ 1873186 w 5489829"/>
              <a:gd name="connsiteY4" fmla="*/ 1694402 h 5143500"/>
              <a:gd name="connsiteX5" fmla="*/ 4677156 w 5489829"/>
              <a:gd name="connsiteY5" fmla="*/ 320802 h 5143500"/>
              <a:gd name="connsiteX6" fmla="*/ 4924902 w 5489829"/>
              <a:gd name="connsiteY6" fmla="*/ 0 h 5143500"/>
              <a:gd name="connsiteX7" fmla="*/ 5489829 w 5489829"/>
              <a:gd name="connsiteY7" fmla="*/ 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89829" h="5143500">
                <a:moveTo>
                  <a:pt x="5489829" y="0"/>
                </a:moveTo>
                <a:lnTo>
                  <a:pt x="5489829" y="5143500"/>
                </a:lnTo>
                <a:lnTo>
                  <a:pt x="0" y="5143500"/>
                </a:lnTo>
                <a:cubicBezTo>
                  <a:pt x="246031" y="5049679"/>
                  <a:pt x="496538" y="4894898"/>
                  <a:pt x="756571" y="4610291"/>
                </a:cubicBezTo>
                <a:cubicBezTo>
                  <a:pt x="1736693" y="3537966"/>
                  <a:pt x="892969" y="2766822"/>
                  <a:pt x="1873186" y="1694402"/>
                </a:cubicBezTo>
                <a:cubicBezTo>
                  <a:pt x="2853309" y="622078"/>
                  <a:pt x="3697034" y="1393222"/>
                  <a:pt x="4677156" y="320802"/>
                </a:cubicBezTo>
                <a:cubicBezTo>
                  <a:pt x="4777645" y="210884"/>
                  <a:pt x="4858893" y="104203"/>
                  <a:pt x="4924902" y="0"/>
                </a:cubicBezTo>
                <a:lnTo>
                  <a:pt x="5489829" y="0"/>
                </a:lnTo>
                <a:close/>
              </a:path>
            </a:pathLst>
          </a:custGeom>
          <a:solidFill>
            <a:srgbClr val="3366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2" name="Freeform: Shape 781">
            <a:extLst>
              <a:ext uri="{FF2B5EF4-FFF2-40B4-BE49-F238E27FC236}">
                <a16:creationId xmlns:a16="http://schemas.microsoft.com/office/drawing/2014/main" id="{DA760489-1891-ECDA-95FE-14C037BFCD8E}"/>
              </a:ext>
            </a:extLst>
          </p:cNvPr>
          <p:cNvSpPr/>
          <p:nvPr/>
        </p:nvSpPr>
        <p:spPr>
          <a:xfrm>
            <a:off x="5738552" y="1279496"/>
            <a:ext cx="1014615" cy="1014901"/>
          </a:xfrm>
          <a:custGeom>
            <a:avLst/>
            <a:gdLst>
              <a:gd name="connsiteX0" fmla="*/ 747280 w 765150"/>
              <a:gd name="connsiteY0" fmla="*/ 267621 h 765365"/>
              <a:gd name="connsiteX1" fmla="*/ 721277 w 765150"/>
              <a:gd name="connsiteY1" fmla="*/ 251810 h 765365"/>
              <a:gd name="connsiteX2" fmla="*/ 644600 w 765150"/>
              <a:gd name="connsiteY2" fmla="*/ 270479 h 765365"/>
              <a:gd name="connsiteX3" fmla="*/ 584688 w 765150"/>
              <a:gd name="connsiteY3" fmla="*/ 181229 h 765365"/>
              <a:gd name="connsiteX4" fmla="*/ 627836 w 765150"/>
              <a:gd name="connsiteY4" fmla="*/ 110268 h 765365"/>
              <a:gd name="connsiteX5" fmla="*/ 621074 w 765150"/>
              <a:gd name="connsiteY5" fmla="*/ 80836 h 765365"/>
              <a:gd name="connsiteX6" fmla="*/ 558971 w 765150"/>
              <a:gd name="connsiteY6" fmla="*/ 43022 h 765365"/>
              <a:gd name="connsiteX7" fmla="*/ 529729 w 765150"/>
              <a:gd name="connsiteY7" fmla="*/ 50451 h 765365"/>
              <a:gd name="connsiteX8" fmla="*/ 488771 w 765150"/>
              <a:gd name="connsiteY8" fmla="*/ 117793 h 765365"/>
              <a:gd name="connsiteX9" fmla="*/ 383330 w 765150"/>
              <a:gd name="connsiteY9" fmla="*/ 97028 h 765365"/>
              <a:gd name="connsiteX10" fmla="*/ 363708 w 765150"/>
              <a:gd name="connsiteY10" fmla="*/ 16447 h 765365"/>
              <a:gd name="connsiteX11" fmla="*/ 337705 w 765150"/>
              <a:gd name="connsiteY11" fmla="*/ 635 h 765365"/>
              <a:gd name="connsiteX12" fmla="*/ 267410 w 765150"/>
              <a:gd name="connsiteY12" fmla="*/ 17685 h 765365"/>
              <a:gd name="connsiteX13" fmla="*/ 251789 w 765150"/>
              <a:gd name="connsiteY13" fmla="*/ 43307 h 765365"/>
              <a:gd name="connsiteX14" fmla="*/ 270458 w 765150"/>
              <a:gd name="connsiteY14" fmla="*/ 119984 h 765365"/>
              <a:gd name="connsiteX15" fmla="*/ 181209 w 765150"/>
              <a:gd name="connsiteY15" fmla="*/ 179896 h 765365"/>
              <a:gd name="connsiteX16" fmla="*/ 110248 w 765150"/>
              <a:gd name="connsiteY16" fmla="*/ 136748 h 765365"/>
              <a:gd name="connsiteX17" fmla="*/ 80625 w 765150"/>
              <a:gd name="connsiteY17" fmla="*/ 143987 h 765365"/>
              <a:gd name="connsiteX18" fmla="*/ 43097 w 765150"/>
              <a:gd name="connsiteY18" fmla="*/ 205709 h 765365"/>
              <a:gd name="connsiteX19" fmla="*/ 50336 w 765150"/>
              <a:gd name="connsiteY19" fmla="*/ 235331 h 765365"/>
              <a:gd name="connsiteX20" fmla="*/ 117677 w 765150"/>
              <a:gd name="connsiteY20" fmla="*/ 276289 h 765365"/>
              <a:gd name="connsiteX21" fmla="*/ 96913 w 765150"/>
              <a:gd name="connsiteY21" fmla="*/ 381731 h 765365"/>
              <a:gd name="connsiteX22" fmla="*/ 16331 w 765150"/>
              <a:gd name="connsiteY22" fmla="*/ 401352 h 765365"/>
              <a:gd name="connsiteX23" fmla="*/ 710 w 765150"/>
              <a:gd name="connsiteY23" fmla="*/ 426974 h 765365"/>
              <a:gd name="connsiteX24" fmla="*/ 17570 w 765150"/>
              <a:gd name="connsiteY24" fmla="*/ 497650 h 765365"/>
              <a:gd name="connsiteX25" fmla="*/ 43192 w 765150"/>
              <a:gd name="connsiteY25" fmla="*/ 513271 h 765365"/>
              <a:gd name="connsiteX26" fmla="*/ 119868 w 765150"/>
              <a:gd name="connsiteY26" fmla="*/ 494602 h 765365"/>
              <a:gd name="connsiteX27" fmla="*/ 179780 w 765150"/>
              <a:gd name="connsiteY27" fmla="*/ 583851 h 765365"/>
              <a:gd name="connsiteX28" fmla="*/ 136632 w 765150"/>
              <a:gd name="connsiteY28" fmla="*/ 654812 h 765365"/>
              <a:gd name="connsiteX29" fmla="*/ 144062 w 765150"/>
              <a:gd name="connsiteY29" fmla="*/ 684054 h 765365"/>
              <a:gd name="connsiteX30" fmla="*/ 205784 w 765150"/>
              <a:gd name="connsiteY30" fmla="*/ 721582 h 765365"/>
              <a:gd name="connsiteX31" fmla="*/ 235216 w 765150"/>
              <a:gd name="connsiteY31" fmla="*/ 714820 h 765365"/>
              <a:gd name="connsiteX32" fmla="*/ 276173 w 765150"/>
              <a:gd name="connsiteY32" fmla="*/ 647478 h 765365"/>
              <a:gd name="connsiteX33" fmla="*/ 381425 w 765150"/>
              <a:gd name="connsiteY33" fmla="*/ 667671 h 765365"/>
              <a:gd name="connsiteX34" fmla="*/ 401141 w 765150"/>
              <a:gd name="connsiteY34" fmla="*/ 748919 h 765365"/>
              <a:gd name="connsiteX35" fmla="*/ 427145 w 765150"/>
              <a:gd name="connsiteY35" fmla="*/ 764731 h 765365"/>
              <a:gd name="connsiteX36" fmla="*/ 497439 w 765150"/>
              <a:gd name="connsiteY36" fmla="*/ 747681 h 765365"/>
              <a:gd name="connsiteX37" fmla="*/ 513251 w 765150"/>
              <a:gd name="connsiteY37" fmla="*/ 721678 h 765365"/>
              <a:gd name="connsiteX38" fmla="*/ 494582 w 765150"/>
              <a:gd name="connsiteY38" fmla="*/ 645002 h 765365"/>
              <a:gd name="connsiteX39" fmla="*/ 583831 w 765150"/>
              <a:gd name="connsiteY39" fmla="*/ 585089 h 765365"/>
              <a:gd name="connsiteX40" fmla="*/ 654792 w 765150"/>
              <a:gd name="connsiteY40" fmla="*/ 628238 h 765365"/>
              <a:gd name="connsiteX41" fmla="*/ 684224 w 765150"/>
              <a:gd name="connsiteY41" fmla="*/ 621475 h 765365"/>
              <a:gd name="connsiteX42" fmla="*/ 722039 w 765150"/>
              <a:gd name="connsiteY42" fmla="*/ 559372 h 765365"/>
              <a:gd name="connsiteX43" fmla="*/ 714609 w 765150"/>
              <a:gd name="connsiteY43" fmla="*/ 530130 h 765365"/>
              <a:gd name="connsiteX44" fmla="*/ 647267 w 765150"/>
              <a:gd name="connsiteY44" fmla="*/ 489173 h 765365"/>
              <a:gd name="connsiteX45" fmla="*/ 668318 w 765150"/>
              <a:gd name="connsiteY45" fmla="*/ 383350 h 765365"/>
              <a:gd name="connsiteX46" fmla="*/ 748899 w 765150"/>
              <a:gd name="connsiteY46" fmla="*/ 363728 h 765365"/>
              <a:gd name="connsiteX47" fmla="*/ 764520 w 765150"/>
              <a:gd name="connsiteY47" fmla="*/ 338106 h 765365"/>
              <a:gd name="connsiteX48" fmla="*/ 747470 w 765150"/>
              <a:gd name="connsiteY48" fmla="*/ 267812 h 765365"/>
              <a:gd name="connsiteX49" fmla="*/ 496963 w 765150"/>
              <a:gd name="connsiteY49" fmla="*/ 452406 h 765365"/>
              <a:gd name="connsiteX50" fmla="*/ 312559 w 765150"/>
              <a:gd name="connsiteY50" fmla="*/ 497269 h 765365"/>
              <a:gd name="connsiteX51" fmla="*/ 267696 w 765150"/>
              <a:gd name="connsiteY51" fmla="*/ 312865 h 765365"/>
              <a:gd name="connsiteX52" fmla="*/ 452291 w 765150"/>
              <a:gd name="connsiteY52" fmla="*/ 267621 h 765365"/>
              <a:gd name="connsiteX53" fmla="*/ 496868 w 765150"/>
              <a:gd name="connsiteY53" fmla="*/ 452406 h 765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65150" h="765365">
                <a:moveTo>
                  <a:pt x="747280" y="267621"/>
                </a:moveTo>
                <a:cubicBezTo>
                  <a:pt x="744422" y="256001"/>
                  <a:pt x="732802" y="248952"/>
                  <a:pt x="721277" y="251810"/>
                </a:cubicBezTo>
                <a:lnTo>
                  <a:pt x="644600" y="270479"/>
                </a:lnTo>
                <a:cubicBezTo>
                  <a:pt x="630694" y="237332"/>
                  <a:pt x="610787" y="207042"/>
                  <a:pt x="584688" y="181229"/>
                </a:cubicBezTo>
                <a:lnTo>
                  <a:pt x="627836" y="110268"/>
                </a:lnTo>
                <a:cubicBezTo>
                  <a:pt x="633932" y="100267"/>
                  <a:pt x="631075" y="86932"/>
                  <a:pt x="621074" y="80836"/>
                </a:cubicBezTo>
                <a:lnTo>
                  <a:pt x="558971" y="43022"/>
                </a:lnTo>
                <a:cubicBezTo>
                  <a:pt x="548969" y="36926"/>
                  <a:pt x="535825" y="40450"/>
                  <a:pt x="529729" y="50451"/>
                </a:cubicBezTo>
                <a:lnTo>
                  <a:pt x="488771" y="117793"/>
                </a:lnTo>
                <a:cubicBezTo>
                  <a:pt x="454577" y="103601"/>
                  <a:pt x="419144" y="96838"/>
                  <a:pt x="383330" y="97028"/>
                </a:cubicBezTo>
                <a:lnTo>
                  <a:pt x="363708" y="16447"/>
                </a:lnTo>
                <a:cubicBezTo>
                  <a:pt x="360851" y="4826"/>
                  <a:pt x="349230" y="-2222"/>
                  <a:pt x="337705" y="635"/>
                </a:cubicBezTo>
                <a:lnTo>
                  <a:pt x="267410" y="17685"/>
                </a:lnTo>
                <a:cubicBezTo>
                  <a:pt x="255790" y="20543"/>
                  <a:pt x="248741" y="32163"/>
                  <a:pt x="251789" y="43307"/>
                </a:cubicBezTo>
                <a:lnTo>
                  <a:pt x="270458" y="119984"/>
                </a:lnTo>
                <a:cubicBezTo>
                  <a:pt x="237311" y="133890"/>
                  <a:pt x="207022" y="153797"/>
                  <a:pt x="181209" y="179896"/>
                </a:cubicBezTo>
                <a:lnTo>
                  <a:pt x="110248" y="136748"/>
                </a:lnTo>
                <a:cubicBezTo>
                  <a:pt x="100247" y="130652"/>
                  <a:pt x="86721" y="133985"/>
                  <a:pt x="80625" y="143987"/>
                </a:cubicBezTo>
                <a:lnTo>
                  <a:pt x="43097" y="205709"/>
                </a:lnTo>
                <a:cubicBezTo>
                  <a:pt x="37001" y="215710"/>
                  <a:pt x="40239" y="229235"/>
                  <a:pt x="50336" y="235331"/>
                </a:cubicBezTo>
                <a:lnTo>
                  <a:pt x="117677" y="276289"/>
                </a:lnTo>
                <a:cubicBezTo>
                  <a:pt x="103485" y="310484"/>
                  <a:pt x="96913" y="346583"/>
                  <a:pt x="96913" y="381731"/>
                </a:cubicBezTo>
                <a:lnTo>
                  <a:pt x="16331" y="401352"/>
                </a:lnTo>
                <a:cubicBezTo>
                  <a:pt x="4711" y="404210"/>
                  <a:pt x="-2338" y="415830"/>
                  <a:pt x="710" y="426974"/>
                </a:cubicBezTo>
                <a:lnTo>
                  <a:pt x="17570" y="497650"/>
                </a:lnTo>
                <a:cubicBezTo>
                  <a:pt x="20618" y="508889"/>
                  <a:pt x="32238" y="515938"/>
                  <a:pt x="43192" y="513271"/>
                </a:cubicBezTo>
                <a:lnTo>
                  <a:pt x="119868" y="494602"/>
                </a:lnTo>
                <a:cubicBezTo>
                  <a:pt x="133775" y="527749"/>
                  <a:pt x="153682" y="558038"/>
                  <a:pt x="179780" y="583851"/>
                </a:cubicBezTo>
                <a:lnTo>
                  <a:pt x="136632" y="654812"/>
                </a:lnTo>
                <a:cubicBezTo>
                  <a:pt x="130536" y="664814"/>
                  <a:pt x="134060" y="677958"/>
                  <a:pt x="144062" y="684054"/>
                </a:cubicBezTo>
                <a:lnTo>
                  <a:pt x="205784" y="721582"/>
                </a:lnTo>
                <a:cubicBezTo>
                  <a:pt x="215785" y="727679"/>
                  <a:pt x="229120" y="724821"/>
                  <a:pt x="235216" y="714820"/>
                </a:cubicBezTo>
                <a:lnTo>
                  <a:pt x="276173" y="647478"/>
                </a:lnTo>
                <a:cubicBezTo>
                  <a:pt x="309987" y="661480"/>
                  <a:pt x="345420" y="668243"/>
                  <a:pt x="381425" y="667671"/>
                </a:cubicBezTo>
                <a:lnTo>
                  <a:pt x="401141" y="748919"/>
                </a:lnTo>
                <a:cubicBezTo>
                  <a:pt x="403999" y="760540"/>
                  <a:pt x="415619" y="767588"/>
                  <a:pt x="427145" y="764731"/>
                </a:cubicBezTo>
                <a:lnTo>
                  <a:pt x="497439" y="747681"/>
                </a:lnTo>
                <a:cubicBezTo>
                  <a:pt x="508679" y="744633"/>
                  <a:pt x="515727" y="733013"/>
                  <a:pt x="513251" y="721678"/>
                </a:cubicBezTo>
                <a:lnTo>
                  <a:pt x="494582" y="645002"/>
                </a:lnTo>
                <a:cubicBezTo>
                  <a:pt x="527538" y="631571"/>
                  <a:pt x="558018" y="611188"/>
                  <a:pt x="583831" y="585089"/>
                </a:cubicBezTo>
                <a:lnTo>
                  <a:pt x="654792" y="628238"/>
                </a:lnTo>
                <a:cubicBezTo>
                  <a:pt x="664793" y="634334"/>
                  <a:pt x="678128" y="631476"/>
                  <a:pt x="684224" y="621475"/>
                </a:cubicBezTo>
                <a:lnTo>
                  <a:pt x="722039" y="559372"/>
                </a:lnTo>
                <a:cubicBezTo>
                  <a:pt x="728135" y="549371"/>
                  <a:pt x="724610" y="536226"/>
                  <a:pt x="714609" y="530130"/>
                </a:cubicBezTo>
                <a:lnTo>
                  <a:pt x="647267" y="489173"/>
                </a:lnTo>
                <a:cubicBezTo>
                  <a:pt x="661460" y="454978"/>
                  <a:pt x="668127" y="418878"/>
                  <a:pt x="668318" y="383350"/>
                </a:cubicBezTo>
                <a:lnTo>
                  <a:pt x="748899" y="363728"/>
                </a:lnTo>
                <a:cubicBezTo>
                  <a:pt x="760234" y="361347"/>
                  <a:pt x="767378" y="349727"/>
                  <a:pt x="764520" y="338106"/>
                </a:cubicBezTo>
                <a:lnTo>
                  <a:pt x="747470" y="267812"/>
                </a:lnTo>
                <a:close/>
                <a:moveTo>
                  <a:pt x="496963" y="452406"/>
                </a:moveTo>
                <a:cubicBezTo>
                  <a:pt x="458387" y="515747"/>
                  <a:pt x="375900" y="535750"/>
                  <a:pt x="312559" y="497269"/>
                </a:cubicBezTo>
                <a:cubicBezTo>
                  <a:pt x="249218" y="458693"/>
                  <a:pt x="229215" y="376206"/>
                  <a:pt x="267696" y="312865"/>
                </a:cubicBezTo>
                <a:cubicBezTo>
                  <a:pt x="306272" y="249523"/>
                  <a:pt x="389045" y="229140"/>
                  <a:pt x="452291" y="267621"/>
                </a:cubicBezTo>
                <a:cubicBezTo>
                  <a:pt x="515632" y="306197"/>
                  <a:pt x="535444" y="389065"/>
                  <a:pt x="496868" y="452406"/>
                </a:cubicBezTo>
                <a:close/>
              </a:path>
            </a:pathLst>
          </a:custGeom>
          <a:solidFill>
            <a:srgbClr val="2ACB7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3" name="Freeform: Shape 782">
            <a:extLst>
              <a:ext uri="{FF2B5EF4-FFF2-40B4-BE49-F238E27FC236}">
                <a16:creationId xmlns:a16="http://schemas.microsoft.com/office/drawing/2014/main" id="{5D875AA8-0126-874A-1527-02310167A56E}"/>
              </a:ext>
            </a:extLst>
          </p:cNvPr>
          <p:cNvSpPr/>
          <p:nvPr/>
        </p:nvSpPr>
        <p:spPr>
          <a:xfrm>
            <a:off x="4507337" y="1779128"/>
            <a:ext cx="1433084" cy="1432479"/>
          </a:xfrm>
          <a:custGeom>
            <a:avLst/>
            <a:gdLst>
              <a:gd name="connsiteX0" fmla="*/ 24921 w 1080729"/>
              <a:gd name="connsiteY0" fmla="*/ 517551 h 1080273"/>
              <a:gd name="connsiteX1" fmla="*/ 135125 w 1080729"/>
              <a:gd name="connsiteY1" fmla="*/ 536887 h 1080273"/>
              <a:gd name="connsiteX2" fmla="*/ 162176 w 1080729"/>
              <a:gd name="connsiteY2" fmla="*/ 687001 h 1080273"/>
              <a:gd name="connsiteX3" fmla="*/ 65783 w 1080729"/>
              <a:gd name="connsiteY3" fmla="*/ 754533 h 1080273"/>
              <a:gd name="connsiteX4" fmla="*/ 58449 w 1080729"/>
              <a:gd name="connsiteY4" fmla="*/ 796538 h 1080273"/>
              <a:gd name="connsiteX5" fmla="*/ 117218 w 1080729"/>
              <a:gd name="connsiteY5" fmla="*/ 881215 h 1080273"/>
              <a:gd name="connsiteX6" fmla="*/ 159223 w 1080729"/>
              <a:gd name="connsiteY6" fmla="*/ 888550 h 1080273"/>
              <a:gd name="connsiteX7" fmla="*/ 250949 w 1080729"/>
              <a:gd name="connsiteY7" fmla="*/ 824256 h 1080273"/>
              <a:gd name="connsiteX8" fmla="*/ 376298 w 1080729"/>
              <a:gd name="connsiteY8" fmla="*/ 911219 h 1080273"/>
              <a:gd name="connsiteX9" fmla="*/ 355914 w 1080729"/>
              <a:gd name="connsiteY9" fmla="*/ 1027329 h 1080273"/>
              <a:gd name="connsiteX10" fmla="*/ 380870 w 1080729"/>
              <a:gd name="connsiteY10" fmla="*/ 1062095 h 1080273"/>
              <a:gd name="connsiteX11" fmla="*/ 481835 w 1080729"/>
              <a:gd name="connsiteY11" fmla="*/ 1079812 h 1080273"/>
              <a:gd name="connsiteX12" fmla="*/ 517173 w 1080729"/>
              <a:gd name="connsiteY12" fmla="*/ 1055618 h 1080273"/>
              <a:gd name="connsiteX13" fmla="*/ 536508 w 1080729"/>
              <a:gd name="connsiteY13" fmla="*/ 945414 h 1080273"/>
              <a:gd name="connsiteX14" fmla="*/ 686051 w 1080729"/>
              <a:gd name="connsiteY14" fmla="*/ 917601 h 1080273"/>
              <a:gd name="connsiteX15" fmla="*/ 754155 w 1080729"/>
              <a:gd name="connsiteY15" fmla="*/ 1014756 h 1080273"/>
              <a:gd name="connsiteX16" fmla="*/ 796731 w 1080729"/>
              <a:gd name="connsiteY16" fmla="*/ 1022281 h 1080273"/>
              <a:gd name="connsiteX17" fmla="*/ 880742 w 1080729"/>
              <a:gd name="connsiteY17" fmla="*/ 963416 h 1080273"/>
              <a:gd name="connsiteX18" fmla="*/ 888267 w 1080729"/>
              <a:gd name="connsiteY18" fmla="*/ 920839 h 1080273"/>
              <a:gd name="connsiteX19" fmla="*/ 823973 w 1080729"/>
              <a:gd name="connsiteY19" fmla="*/ 829113 h 1080273"/>
              <a:gd name="connsiteX20" fmla="*/ 910936 w 1080729"/>
              <a:gd name="connsiteY20" fmla="*/ 703765 h 1080273"/>
              <a:gd name="connsiteX21" fmla="*/ 1027046 w 1080729"/>
              <a:gd name="connsiteY21" fmla="*/ 724148 h 1080273"/>
              <a:gd name="connsiteX22" fmla="*/ 1062384 w 1080729"/>
              <a:gd name="connsiteY22" fmla="*/ 699954 h 1080273"/>
              <a:gd name="connsiteX23" fmla="*/ 1080291 w 1080729"/>
              <a:gd name="connsiteY23" fmla="*/ 598323 h 1080273"/>
              <a:gd name="connsiteX24" fmla="*/ 1055335 w 1080729"/>
              <a:gd name="connsiteY24" fmla="*/ 563557 h 1080273"/>
              <a:gd name="connsiteX25" fmla="*/ 945131 w 1080729"/>
              <a:gd name="connsiteY25" fmla="*/ 544221 h 1080273"/>
              <a:gd name="connsiteX26" fmla="*/ 918270 w 1080729"/>
              <a:gd name="connsiteY26" fmla="*/ 393440 h 1080273"/>
              <a:gd name="connsiteX27" fmla="*/ 1014663 w 1080729"/>
              <a:gd name="connsiteY27" fmla="*/ 325908 h 1080273"/>
              <a:gd name="connsiteX28" fmla="*/ 1021998 w 1080729"/>
              <a:gd name="connsiteY28" fmla="*/ 283903 h 1080273"/>
              <a:gd name="connsiteX29" fmla="*/ 963133 w 1080729"/>
              <a:gd name="connsiteY29" fmla="*/ 199892 h 1080273"/>
              <a:gd name="connsiteX30" fmla="*/ 920556 w 1080729"/>
              <a:gd name="connsiteY30" fmla="*/ 192367 h 1080273"/>
              <a:gd name="connsiteX31" fmla="*/ 828831 w 1080729"/>
              <a:gd name="connsiteY31" fmla="*/ 256661 h 1080273"/>
              <a:gd name="connsiteX32" fmla="*/ 703482 w 1080729"/>
              <a:gd name="connsiteY32" fmla="*/ 169698 h 1080273"/>
              <a:gd name="connsiteX33" fmla="*/ 723865 w 1080729"/>
              <a:gd name="connsiteY33" fmla="*/ 53683 h 1080273"/>
              <a:gd name="connsiteX34" fmla="*/ 699672 w 1080729"/>
              <a:gd name="connsiteY34" fmla="*/ 18345 h 1080273"/>
              <a:gd name="connsiteX35" fmla="*/ 598040 w 1080729"/>
              <a:gd name="connsiteY35" fmla="*/ 438 h 1080273"/>
              <a:gd name="connsiteX36" fmla="*/ 563274 w 1080729"/>
              <a:gd name="connsiteY36" fmla="*/ 25394 h 1080273"/>
              <a:gd name="connsiteX37" fmla="*/ 543938 w 1080729"/>
              <a:gd name="connsiteY37" fmla="*/ 135598 h 1080273"/>
              <a:gd name="connsiteX38" fmla="*/ 393824 w 1080729"/>
              <a:gd name="connsiteY38" fmla="*/ 162649 h 1080273"/>
              <a:gd name="connsiteX39" fmla="*/ 326292 w 1080729"/>
              <a:gd name="connsiteY39" fmla="*/ 66256 h 1080273"/>
              <a:gd name="connsiteX40" fmla="*/ 283715 w 1080729"/>
              <a:gd name="connsiteY40" fmla="*/ 58732 h 1080273"/>
              <a:gd name="connsiteX41" fmla="*/ 199704 w 1080729"/>
              <a:gd name="connsiteY41" fmla="*/ 117691 h 1080273"/>
              <a:gd name="connsiteX42" fmla="*/ 192370 w 1080729"/>
              <a:gd name="connsiteY42" fmla="*/ 159696 h 1080273"/>
              <a:gd name="connsiteX43" fmla="*/ 256664 w 1080729"/>
              <a:gd name="connsiteY43" fmla="*/ 251422 h 1080273"/>
              <a:gd name="connsiteX44" fmla="*/ 169701 w 1080729"/>
              <a:gd name="connsiteY44" fmla="*/ 376771 h 1080273"/>
              <a:gd name="connsiteX45" fmla="*/ 53591 w 1080729"/>
              <a:gd name="connsiteY45" fmla="*/ 356388 h 1080273"/>
              <a:gd name="connsiteX46" fmla="*/ 18158 w 1080729"/>
              <a:gd name="connsiteY46" fmla="*/ 381248 h 1080273"/>
              <a:gd name="connsiteX47" fmla="*/ 441 w 1080729"/>
              <a:gd name="connsiteY47" fmla="*/ 482213 h 1080273"/>
              <a:gd name="connsiteX48" fmla="*/ 25302 w 1080729"/>
              <a:gd name="connsiteY48" fmla="*/ 517646 h 1080273"/>
              <a:gd name="connsiteX49" fmla="*/ 352485 w 1080729"/>
              <a:gd name="connsiteY49" fmla="*/ 507550 h 1080273"/>
              <a:gd name="connsiteX50" fmla="*/ 573084 w 1080729"/>
              <a:gd name="connsiteY50" fmla="*/ 352292 h 1080273"/>
              <a:gd name="connsiteX51" fmla="*/ 727580 w 1080729"/>
              <a:gd name="connsiteY51" fmla="*/ 573462 h 1080273"/>
              <a:gd name="connsiteX52" fmla="*/ 507076 w 1080729"/>
              <a:gd name="connsiteY52" fmla="*/ 728053 h 1080273"/>
              <a:gd name="connsiteX53" fmla="*/ 352485 w 1080729"/>
              <a:gd name="connsiteY53" fmla="*/ 507550 h 1080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080729" h="1080273">
                <a:moveTo>
                  <a:pt x="24921" y="517551"/>
                </a:moveTo>
                <a:lnTo>
                  <a:pt x="135125" y="536887"/>
                </a:lnTo>
                <a:cubicBezTo>
                  <a:pt x="133982" y="589369"/>
                  <a:pt x="143983" y="640519"/>
                  <a:pt x="162176" y="687001"/>
                </a:cubicBezTo>
                <a:lnTo>
                  <a:pt x="65783" y="754533"/>
                </a:lnTo>
                <a:cubicBezTo>
                  <a:pt x="51876" y="764248"/>
                  <a:pt x="48543" y="783298"/>
                  <a:pt x="58449" y="796538"/>
                </a:cubicBezTo>
                <a:lnTo>
                  <a:pt x="117218" y="881215"/>
                </a:lnTo>
                <a:cubicBezTo>
                  <a:pt x="127029" y="894455"/>
                  <a:pt x="146079" y="897789"/>
                  <a:pt x="159223" y="888550"/>
                </a:cubicBezTo>
                <a:lnTo>
                  <a:pt x="250949" y="824256"/>
                </a:lnTo>
                <a:cubicBezTo>
                  <a:pt x="286382" y="860927"/>
                  <a:pt x="328482" y="890645"/>
                  <a:pt x="376298" y="911219"/>
                </a:cubicBezTo>
                <a:lnTo>
                  <a:pt x="355914" y="1027329"/>
                </a:lnTo>
                <a:cubicBezTo>
                  <a:pt x="353057" y="1043712"/>
                  <a:pt x="364487" y="1059238"/>
                  <a:pt x="380870" y="1062095"/>
                </a:cubicBezTo>
                <a:lnTo>
                  <a:pt x="481835" y="1079812"/>
                </a:lnTo>
                <a:cubicBezTo>
                  <a:pt x="498218" y="1082669"/>
                  <a:pt x="514315" y="1072001"/>
                  <a:pt x="517173" y="1055618"/>
                </a:cubicBezTo>
                <a:lnTo>
                  <a:pt x="536508" y="945414"/>
                </a:lnTo>
                <a:cubicBezTo>
                  <a:pt x="588420" y="946462"/>
                  <a:pt x="638712" y="937032"/>
                  <a:pt x="686051" y="917601"/>
                </a:cubicBezTo>
                <a:lnTo>
                  <a:pt x="754155" y="1014756"/>
                </a:lnTo>
                <a:cubicBezTo>
                  <a:pt x="763870" y="1028662"/>
                  <a:pt x="782920" y="1031996"/>
                  <a:pt x="796731" y="1022281"/>
                </a:cubicBezTo>
                <a:lnTo>
                  <a:pt x="880742" y="963416"/>
                </a:lnTo>
                <a:cubicBezTo>
                  <a:pt x="893982" y="953605"/>
                  <a:pt x="897315" y="934555"/>
                  <a:pt x="888267" y="920839"/>
                </a:cubicBezTo>
                <a:lnTo>
                  <a:pt x="823973" y="829113"/>
                </a:lnTo>
                <a:cubicBezTo>
                  <a:pt x="860549" y="794347"/>
                  <a:pt x="890362" y="751580"/>
                  <a:pt x="910936" y="703765"/>
                </a:cubicBezTo>
                <a:lnTo>
                  <a:pt x="1027046" y="724148"/>
                </a:lnTo>
                <a:cubicBezTo>
                  <a:pt x="1043429" y="727006"/>
                  <a:pt x="1059526" y="716337"/>
                  <a:pt x="1062384" y="699954"/>
                </a:cubicBezTo>
                <a:lnTo>
                  <a:pt x="1080291" y="598323"/>
                </a:lnTo>
                <a:cubicBezTo>
                  <a:pt x="1083148" y="581940"/>
                  <a:pt x="1071718" y="566414"/>
                  <a:pt x="1055335" y="563557"/>
                </a:cubicBezTo>
                <a:lnTo>
                  <a:pt x="945131" y="544221"/>
                </a:lnTo>
                <a:cubicBezTo>
                  <a:pt x="946274" y="491738"/>
                  <a:pt x="936273" y="440589"/>
                  <a:pt x="918270" y="393440"/>
                </a:cubicBezTo>
                <a:lnTo>
                  <a:pt x="1014663" y="325908"/>
                </a:lnTo>
                <a:cubicBezTo>
                  <a:pt x="1028379" y="316859"/>
                  <a:pt x="1031808" y="297809"/>
                  <a:pt x="1021998" y="283903"/>
                </a:cubicBezTo>
                <a:lnTo>
                  <a:pt x="963133" y="199892"/>
                </a:lnTo>
                <a:cubicBezTo>
                  <a:pt x="953418" y="185986"/>
                  <a:pt x="934368" y="182652"/>
                  <a:pt x="920556" y="192367"/>
                </a:cubicBezTo>
                <a:lnTo>
                  <a:pt x="828831" y="256661"/>
                </a:lnTo>
                <a:cubicBezTo>
                  <a:pt x="793398" y="219990"/>
                  <a:pt x="751297" y="190272"/>
                  <a:pt x="703482" y="169698"/>
                </a:cubicBezTo>
                <a:lnTo>
                  <a:pt x="723865" y="53683"/>
                </a:lnTo>
                <a:cubicBezTo>
                  <a:pt x="726723" y="37300"/>
                  <a:pt x="716055" y="21203"/>
                  <a:pt x="699672" y="18345"/>
                </a:cubicBezTo>
                <a:lnTo>
                  <a:pt x="598040" y="438"/>
                </a:lnTo>
                <a:cubicBezTo>
                  <a:pt x="581657" y="-2419"/>
                  <a:pt x="566131" y="9011"/>
                  <a:pt x="563274" y="25394"/>
                </a:cubicBezTo>
                <a:lnTo>
                  <a:pt x="543938" y="135598"/>
                </a:lnTo>
                <a:cubicBezTo>
                  <a:pt x="491455" y="134455"/>
                  <a:pt x="441068" y="143885"/>
                  <a:pt x="393824" y="162649"/>
                </a:cubicBezTo>
                <a:lnTo>
                  <a:pt x="326292" y="66256"/>
                </a:lnTo>
                <a:cubicBezTo>
                  <a:pt x="316576" y="52350"/>
                  <a:pt x="297526" y="49016"/>
                  <a:pt x="283715" y="58732"/>
                </a:cubicBezTo>
                <a:lnTo>
                  <a:pt x="199704" y="117691"/>
                </a:lnTo>
                <a:cubicBezTo>
                  <a:pt x="185798" y="127407"/>
                  <a:pt x="182464" y="146457"/>
                  <a:pt x="192370" y="159696"/>
                </a:cubicBezTo>
                <a:lnTo>
                  <a:pt x="256664" y="251422"/>
                </a:lnTo>
                <a:cubicBezTo>
                  <a:pt x="219993" y="286855"/>
                  <a:pt x="190275" y="328956"/>
                  <a:pt x="169701" y="376771"/>
                </a:cubicBezTo>
                <a:lnTo>
                  <a:pt x="53591" y="356388"/>
                </a:lnTo>
                <a:cubicBezTo>
                  <a:pt x="37208" y="353530"/>
                  <a:pt x="21015" y="364865"/>
                  <a:pt x="18158" y="381248"/>
                </a:cubicBezTo>
                <a:lnTo>
                  <a:pt x="441" y="482213"/>
                </a:lnTo>
                <a:cubicBezTo>
                  <a:pt x="-2416" y="498596"/>
                  <a:pt x="8919" y="514788"/>
                  <a:pt x="25302" y="517646"/>
                </a:cubicBezTo>
                <a:close/>
                <a:moveTo>
                  <a:pt x="352485" y="507550"/>
                </a:moveTo>
                <a:cubicBezTo>
                  <a:pt x="370678" y="403918"/>
                  <a:pt x="469452" y="334099"/>
                  <a:pt x="573084" y="352292"/>
                </a:cubicBezTo>
                <a:cubicBezTo>
                  <a:pt x="676716" y="370485"/>
                  <a:pt x="745773" y="469831"/>
                  <a:pt x="727580" y="573462"/>
                </a:cubicBezTo>
                <a:cubicBezTo>
                  <a:pt x="709387" y="677095"/>
                  <a:pt x="610708" y="746246"/>
                  <a:pt x="507076" y="728053"/>
                </a:cubicBezTo>
                <a:cubicBezTo>
                  <a:pt x="403444" y="709861"/>
                  <a:pt x="334293" y="611182"/>
                  <a:pt x="352485" y="507550"/>
                </a:cubicBezTo>
                <a:close/>
              </a:path>
            </a:pathLst>
          </a:custGeom>
          <a:solidFill>
            <a:srgbClr val="37C6CC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4" name="Freeform: Shape 783">
            <a:extLst>
              <a:ext uri="{FF2B5EF4-FFF2-40B4-BE49-F238E27FC236}">
                <a16:creationId xmlns:a16="http://schemas.microsoft.com/office/drawing/2014/main" id="{858DC76E-1D82-BC16-17A3-788E352164BF}"/>
              </a:ext>
            </a:extLst>
          </p:cNvPr>
          <p:cNvSpPr/>
          <p:nvPr/>
        </p:nvSpPr>
        <p:spPr>
          <a:xfrm>
            <a:off x="7369616" y="6088075"/>
            <a:ext cx="4638922" cy="564581"/>
          </a:xfrm>
          <a:custGeom>
            <a:avLst/>
            <a:gdLst>
              <a:gd name="connsiteX0" fmla="*/ 3498342 w 3498341"/>
              <a:gd name="connsiteY0" fmla="*/ 212884 h 425767"/>
              <a:gd name="connsiteX1" fmla="*/ 1749171 w 3498341"/>
              <a:gd name="connsiteY1" fmla="*/ 425767 h 425767"/>
              <a:gd name="connsiteX2" fmla="*/ 0 w 3498341"/>
              <a:gd name="connsiteY2" fmla="*/ 212884 h 425767"/>
              <a:gd name="connsiteX3" fmla="*/ 1749171 w 3498341"/>
              <a:gd name="connsiteY3" fmla="*/ 0 h 425767"/>
              <a:gd name="connsiteX4" fmla="*/ 3498342 w 3498341"/>
              <a:gd name="connsiteY4" fmla="*/ 212884 h 425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98341" h="425767">
                <a:moveTo>
                  <a:pt x="3498342" y="212884"/>
                </a:moveTo>
                <a:cubicBezTo>
                  <a:pt x="3498342" y="330456"/>
                  <a:pt x="2715211" y="425767"/>
                  <a:pt x="1749171" y="425767"/>
                </a:cubicBezTo>
                <a:cubicBezTo>
                  <a:pt x="783130" y="425767"/>
                  <a:pt x="0" y="330456"/>
                  <a:pt x="0" y="212884"/>
                </a:cubicBezTo>
                <a:cubicBezTo>
                  <a:pt x="0" y="95311"/>
                  <a:pt x="783130" y="0"/>
                  <a:pt x="1749171" y="0"/>
                </a:cubicBezTo>
                <a:cubicBezTo>
                  <a:pt x="2715211" y="0"/>
                  <a:pt x="3498342" y="95311"/>
                  <a:pt x="3498342" y="212884"/>
                </a:cubicBezTo>
                <a:close/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89" name="Graphic 4">
            <a:extLst>
              <a:ext uri="{FF2B5EF4-FFF2-40B4-BE49-F238E27FC236}">
                <a16:creationId xmlns:a16="http://schemas.microsoft.com/office/drawing/2014/main" id="{0525A66B-9012-217F-4062-021ED3637B91}"/>
              </a:ext>
            </a:extLst>
          </p:cNvPr>
          <p:cNvGrpSpPr/>
          <p:nvPr/>
        </p:nvGrpSpPr>
        <p:grpSpPr>
          <a:xfrm>
            <a:off x="8672377" y="2335425"/>
            <a:ext cx="3058117" cy="4118255"/>
            <a:chOff x="5286795" y="2722714"/>
            <a:chExt cx="2306212" cy="3105692"/>
          </a:xfrm>
        </p:grpSpPr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6A881AE3-599A-CD3C-A9C9-5AC93A950415}"/>
                </a:ext>
              </a:extLst>
            </p:cNvPr>
            <p:cNvSpPr/>
            <p:nvPr/>
          </p:nvSpPr>
          <p:spPr>
            <a:xfrm>
              <a:off x="7374390" y="4929758"/>
              <a:ext cx="86660" cy="89048"/>
            </a:xfrm>
            <a:custGeom>
              <a:avLst/>
              <a:gdLst>
                <a:gd name="connsiteX0" fmla="*/ 86161 w 86660"/>
                <a:gd name="connsiteY0" fmla="*/ 52959 h 89048"/>
                <a:gd name="connsiteX1" fmla="*/ 62539 w 86660"/>
                <a:gd name="connsiteY1" fmla="*/ 70295 h 89048"/>
                <a:gd name="connsiteX2" fmla="*/ 47490 w 86660"/>
                <a:gd name="connsiteY2" fmla="*/ 88868 h 89048"/>
                <a:gd name="connsiteX3" fmla="*/ 37107 w 86660"/>
                <a:gd name="connsiteY3" fmla="*/ 88868 h 89048"/>
                <a:gd name="connsiteX4" fmla="*/ 10437 w 86660"/>
                <a:gd name="connsiteY4" fmla="*/ 79438 h 89048"/>
                <a:gd name="connsiteX5" fmla="*/ 246 w 86660"/>
                <a:gd name="connsiteY5" fmla="*/ 66294 h 89048"/>
                <a:gd name="connsiteX6" fmla="*/ 9580 w 86660"/>
                <a:gd name="connsiteY6" fmla="*/ 45625 h 89048"/>
                <a:gd name="connsiteX7" fmla="*/ 42441 w 86660"/>
                <a:gd name="connsiteY7" fmla="*/ 18288 h 89048"/>
                <a:gd name="connsiteX8" fmla="*/ 65111 w 86660"/>
                <a:gd name="connsiteY8" fmla="*/ 0 h 89048"/>
                <a:gd name="connsiteX9" fmla="*/ 69302 w 86660"/>
                <a:gd name="connsiteY9" fmla="*/ 14097 h 89048"/>
                <a:gd name="connsiteX10" fmla="*/ 81589 w 86660"/>
                <a:gd name="connsiteY10" fmla="*/ 25241 h 89048"/>
                <a:gd name="connsiteX11" fmla="*/ 86257 w 86660"/>
                <a:gd name="connsiteY11" fmla="*/ 40100 h 89048"/>
                <a:gd name="connsiteX12" fmla="*/ 86542 w 86660"/>
                <a:gd name="connsiteY12" fmla="*/ 43339 h 89048"/>
                <a:gd name="connsiteX13" fmla="*/ 86257 w 86660"/>
                <a:gd name="connsiteY13" fmla="*/ 52769 h 8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660" h="89048">
                  <a:moveTo>
                    <a:pt x="86161" y="52959"/>
                  </a:moveTo>
                  <a:cubicBezTo>
                    <a:pt x="79684" y="56483"/>
                    <a:pt x="71112" y="61913"/>
                    <a:pt x="62539" y="70295"/>
                  </a:cubicBezTo>
                  <a:cubicBezTo>
                    <a:pt x="55872" y="76962"/>
                    <a:pt x="51014" y="83439"/>
                    <a:pt x="47490" y="88868"/>
                  </a:cubicBezTo>
                  <a:cubicBezTo>
                    <a:pt x="44727" y="89059"/>
                    <a:pt x="41108" y="89154"/>
                    <a:pt x="37107" y="88868"/>
                  </a:cubicBezTo>
                  <a:cubicBezTo>
                    <a:pt x="29202" y="88202"/>
                    <a:pt x="19296" y="85915"/>
                    <a:pt x="10437" y="79438"/>
                  </a:cubicBezTo>
                  <a:cubicBezTo>
                    <a:pt x="6437" y="76486"/>
                    <a:pt x="1293" y="72580"/>
                    <a:pt x="246" y="66294"/>
                  </a:cubicBezTo>
                  <a:cubicBezTo>
                    <a:pt x="-421" y="63532"/>
                    <a:pt x="-421" y="57626"/>
                    <a:pt x="9580" y="45625"/>
                  </a:cubicBezTo>
                  <a:cubicBezTo>
                    <a:pt x="19391" y="33814"/>
                    <a:pt x="27868" y="29146"/>
                    <a:pt x="42441" y="18288"/>
                  </a:cubicBezTo>
                  <a:cubicBezTo>
                    <a:pt x="48061" y="14097"/>
                    <a:pt x="55967" y="8001"/>
                    <a:pt x="65111" y="0"/>
                  </a:cubicBezTo>
                  <a:cubicBezTo>
                    <a:pt x="65111" y="2667"/>
                    <a:pt x="65778" y="8192"/>
                    <a:pt x="69302" y="14097"/>
                  </a:cubicBezTo>
                  <a:cubicBezTo>
                    <a:pt x="73302" y="20764"/>
                    <a:pt x="79113" y="24003"/>
                    <a:pt x="81589" y="25241"/>
                  </a:cubicBezTo>
                  <a:cubicBezTo>
                    <a:pt x="83304" y="28670"/>
                    <a:pt x="85304" y="33623"/>
                    <a:pt x="86257" y="40100"/>
                  </a:cubicBezTo>
                  <a:cubicBezTo>
                    <a:pt x="86447" y="41148"/>
                    <a:pt x="86542" y="42291"/>
                    <a:pt x="86542" y="43339"/>
                  </a:cubicBezTo>
                  <a:cubicBezTo>
                    <a:pt x="86828" y="47054"/>
                    <a:pt x="86542" y="50292"/>
                    <a:pt x="86257" y="527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B722D533-6D30-5ED9-6EB0-5E8EFF864AA5}"/>
                </a:ext>
              </a:extLst>
            </p:cNvPr>
            <p:cNvSpPr/>
            <p:nvPr/>
          </p:nvSpPr>
          <p:spPr>
            <a:xfrm>
              <a:off x="6343828" y="3670077"/>
              <a:ext cx="173366" cy="254234"/>
            </a:xfrm>
            <a:custGeom>
              <a:avLst/>
              <a:gdLst>
                <a:gd name="connsiteX0" fmla="*/ 39350 w 173366"/>
                <a:gd name="connsiteY0" fmla="*/ 0 h 254234"/>
                <a:gd name="connsiteX1" fmla="*/ 1345 w 173366"/>
                <a:gd name="connsiteY1" fmla="*/ 106680 h 254234"/>
                <a:gd name="connsiteX2" fmla="*/ 5917 w 173366"/>
                <a:gd name="connsiteY2" fmla="*/ 184880 h 254234"/>
                <a:gd name="connsiteX3" fmla="*/ 27825 w 173366"/>
                <a:gd name="connsiteY3" fmla="*/ 218027 h 254234"/>
                <a:gd name="connsiteX4" fmla="*/ 61638 w 173366"/>
                <a:gd name="connsiteY4" fmla="*/ 238506 h 254234"/>
                <a:gd name="connsiteX5" fmla="*/ 98976 w 173366"/>
                <a:gd name="connsiteY5" fmla="*/ 252794 h 254234"/>
                <a:gd name="connsiteX6" fmla="*/ 173366 w 173366"/>
                <a:gd name="connsiteY6" fmla="*/ 238030 h 254234"/>
                <a:gd name="connsiteX7" fmla="*/ 39255 w 173366"/>
                <a:gd name="connsiteY7" fmla="*/ 0 h 25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366" h="254234">
                  <a:moveTo>
                    <a:pt x="39350" y="0"/>
                  </a:moveTo>
                  <a:cubicBezTo>
                    <a:pt x="26777" y="19526"/>
                    <a:pt x="6679" y="56388"/>
                    <a:pt x="1345" y="106680"/>
                  </a:cubicBezTo>
                  <a:cubicBezTo>
                    <a:pt x="-2084" y="138875"/>
                    <a:pt x="1631" y="166021"/>
                    <a:pt x="5917" y="184880"/>
                  </a:cubicBezTo>
                  <a:cubicBezTo>
                    <a:pt x="8679" y="192214"/>
                    <a:pt x="14775" y="205550"/>
                    <a:pt x="27825" y="218027"/>
                  </a:cubicBezTo>
                  <a:cubicBezTo>
                    <a:pt x="40683" y="230410"/>
                    <a:pt x="54209" y="236029"/>
                    <a:pt x="61638" y="238506"/>
                  </a:cubicBezTo>
                  <a:cubicBezTo>
                    <a:pt x="70020" y="243650"/>
                    <a:pt x="82593" y="249936"/>
                    <a:pt x="98976" y="252794"/>
                  </a:cubicBezTo>
                  <a:cubicBezTo>
                    <a:pt x="135362" y="258985"/>
                    <a:pt x="164127" y="243554"/>
                    <a:pt x="173366" y="238030"/>
                  </a:cubicBezTo>
                  <a:cubicBezTo>
                    <a:pt x="128695" y="158687"/>
                    <a:pt x="83927" y="79343"/>
                    <a:pt x="39255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95B9C070-3D4D-0CA1-0047-27DD4DCAC688}"/>
                </a:ext>
              </a:extLst>
            </p:cNvPr>
            <p:cNvSpPr/>
            <p:nvPr/>
          </p:nvSpPr>
          <p:spPr>
            <a:xfrm>
              <a:off x="6745985" y="3354705"/>
              <a:ext cx="316801" cy="137731"/>
            </a:xfrm>
            <a:custGeom>
              <a:avLst/>
              <a:gdLst>
                <a:gd name="connsiteX0" fmla="*/ 316802 w 316801"/>
                <a:gd name="connsiteY0" fmla="*/ 10858 h 137731"/>
                <a:gd name="connsiteX1" fmla="*/ 309658 w 316801"/>
                <a:gd name="connsiteY1" fmla="*/ 42196 h 137731"/>
                <a:gd name="connsiteX2" fmla="*/ 287655 w 316801"/>
                <a:gd name="connsiteY2" fmla="*/ 137731 h 137731"/>
                <a:gd name="connsiteX3" fmla="*/ 0 w 316801"/>
                <a:gd name="connsiteY3" fmla="*/ 119920 h 137731"/>
                <a:gd name="connsiteX4" fmla="*/ 3524 w 316801"/>
                <a:gd name="connsiteY4" fmla="*/ 47339 h 137731"/>
                <a:gd name="connsiteX5" fmla="*/ 5429 w 316801"/>
                <a:gd name="connsiteY5" fmla="*/ 9906 h 137731"/>
                <a:gd name="connsiteX6" fmla="*/ 170212 w 316801"/>
                <a:gd name="connsiteY6" fmla="*/ 0 h 137731"/>
                <a:gd name="connsiteX7" fmla="*/ 316802 w 316801"/>
                <a:gd name="connsiteY7" fmla="*/ 10858 h 137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801" h="137731">
                  <a:moveTo>
                    <a:pt x="316802" y="10858"/>
                  </a:moveTo>
                  <a:cubicBezTo>
                    <a:pt x="314516" y="21241"/>
                    <a:pt x="312039" y="31623"/>
                    <a:pt x="309658" y="42196"/>
                  </a:cubicBezTo>
                  <a:cubicBezTo>
                    <a:pt x="302323" y="74009"/>
                    <a:pt x="294894" y="105823"/>
                    <a:pt x="287655" y="137731"/>
                  </a:cubicBezTo>
                  <a:cubicBezTo>
                    <a:pt x="191738" y="131635"/>
                    <a:pt x="95917" y="125825"/>
                    <a:pt x="0" y="119920"/>
                  </a:cubicBezTo>
                  <a:cubicBezTo>
                    <a:pt x="1238" y="95726"/>
                    <a:pt x="2477" y="71533"/>
                    <a:pt x="3524" y="47339"/>
                  </a:cubicBezTo>
                  <a:cubicBezTo>
                    <a:pt x="4191" y="34957"/>
                    <a:pt x="4763" y="22479"/>
                    <a:pt x="5429" y="9906"/>
                  </a:cubicBezTo>
                  <a:cubicBezTo>
                    <a:pt x="60389" y="6667"/>
                    <a:pt x="115253" y="3238"/>
                    <a:pt x="170212" y="0"/>
                  </a:cubicBezTo>
                  <a:cubicBezTo>
                    <a:pt x="219075" y="3524"/>
                    <a:pt x="267938" y="7334"/>
                    <a:pt x="316802" y="1085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AE0797BB-8E41-1BB1-4792-25B8B2644DBA}"/>
                </a:ext>
              </a:extLst>
            </p:cNvPr>
            <p:cNvSpPr/>
            <p:nvPr/>
          </p:nvSpPr>
          <p:spPr>
            <a:xfrm>
              <a:off x="7188517" y="3646646"/>
              <a:ext cx="244932" cy="314560"/>
            </a:xfrm>
            <a:custGeom>
              <a:avLst/>
              <a:gdLst>
                <a:gd name="connsiteX0" fmla="*/ 18192 w 244932"/>
                <a:gd name="connsiteY0" fmla="*/ 309848 h 314560"/>
                <a:gd name="connsiteX1" fmla="*/ 84963 w 244932"/>
                <a:gd name="connsiteY1" fmla="*/ 314515 h 314560"/>
                <a:gd name="connsiteX2" fmla="*/ 143732 w 244932"/>
                <a:gd name="connsiteY2" fmla="*/ 309181 h 314560"/>
                <a:gd name="connsiteX3" fmla="*/ 177832 w 244932"/>
                <a:gd name="connsiteY3" fmla="*/ 297466 h 314560"/>
                <a:gd name="connsiteX4" fmla="*/ 207931 w 244932"/>
                <a:gd name="connsiteY4" fmla="*/ 271081 h 314560"/>
                <a:gd name="connsiteX5" fmla="*/ 243935 w 244932"/>
                <a:gd name="connsiteY5" fmla="*/ 179546 h 314560"/>
                <a:gd name="connsiteX6" fmla="*/ 165925 w 244932"/>
                <a:gd name="connsiteY6" fmla="*/ 0 h 314560"/>
                <a:gd name="connsiteX7" fmla="*/ 153257 w 244932"/>
                <a:gd name="connsiteY7" fmla="*/ 8858 h 314560"/>
                <a:gd name="connsiteX8" fmla="*/ 119919 w 244932"/>
                <a:gd name="connsiteY8" fmla="*/ 57245 h 314560"/>
                <a:gd name="connsiteX9" fmla="*/ 109538 w 244932"/>
                <a:gd name="connsiteY9" fmla="*/ 96488 h 314560"/>
                <a:gd name="connsiteX10" fmla="*/ 96107 w 244932"/>
                <a:gd name="connsiteY10" fmla="*/ 139541 h 314560"/>
                <a:gd name="connsiteX11" fmla="*/ 38767 w 244932"/>
                <a:gd name="connsiteY11" fmla="*/ 240887 h 314560"/>
                <a:gd name="connsiteX12" fmla="*/ 18764 w 244932"/>
                <a:gd name="connsiteY12" fmla="*/ 245840 h 314560"/>
                <a:gd name="connsiteX13" fmla="*/ 0 w 244932"/>
                <a:gd name="connsiteY13" fmla="*/ 289560 h 314560"/>
                <a:gd name="connsiteX14" fmla="*/ 18383 w 244932"/>
                <a:gd name="connsiteY14" fmla="*/ 309848 h 3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32" h="314560">
                  <a:moveTo>
                    <a:pt x="18192" y="309848"/>
                  </a:moveTo>
                  <a:cubicBezTo>
                    <a:pt x="37052" y="312801"/>
                    <a:pt x="59531" y="314896"/>
                    <a:pt x="84963" y="314515"/>
                  </a:cubicBezTo>
                  <a:cubicBezTo>
                    <a:pt x="107061" y="314134"/>
                    <a:pt x="126778" y="312039"/>
                    <a:pt x="143732" y="309181"/>
                  </a:cubicBezTo>
                  <a:cubicBezTo>
                    <a:pt x="151829" y="307943"/>
                    <a:pt x="164306" y="305086"/>
                    <a:pt x="177832" y="297466"/>
                  </a:cubicBezTo>
                  <a:cubicBezTo>
                    <a:pt x="193167" y="288798"/>
                    <a:pt x="202787" y="277939"/>
                    <a:pt x="207931" y="271081"/>
                  </a:cubicBezTo>
                  <a:cubicBezTo>
                    <a:pt x="220694" y="253555"/>
                    <a:pt x="239363" y="222028"/>
                    <a:pt x="243935" y="179546"/>
                  </a:cubicBezTo>
                  <a:cubicBezTo>
                    <a:pt x="254698" y="78296"/>
                    <a:pt x="174974" y="7811"/>
                    <a:pt x="165925" y="0"/>
                  </a:cubicBezTo>
                  <a:cubicBezTo>
                    <a:pt x="162877" y="1810"/>
                    <a:pt x="158305" y="4763"/>
                    <a:pt x="153257" y="8858"/>
                  </a:cubicBezTo>
                  <a:cubicBezTo>
                    <a:pt x="149257" y="12192"/>
                    <a:pt x="131826" y="26956"/>
                    <a:pt x="119919" y="57245"/>
                  </a:cubicBezTo>
                  <a:cubicBezTo>
                    <a:pt x="115062" y="69532"/>
                    <a:pt x="116967" y="69437"/>
                    <a:pt x="109538" y="96488"/>
                  </a:cubicBezTo>
                  <a:cubicBezTo>
                    <a:pt x="109538" y="96488"/>
                    <a:pt x="103727" y="117729"/>
                    <a:pt x="96107" y="139541"/>
                  </a:cubicBezTo>
                  <a:cubicBezTo>
                    <a:pt x="82391" y="178975"/>
                    <a:pt x="53150" y="221075"/>
                    <a:pt x="38767" y="240887"/>
                  </a:cubicBezTo>
                  <a:cubicBezTo>
                    <a:pt x="32099" y="242506"/>
                    <a:pt x="25432" y="244221"/>
                    <a:pt x="18764" y="245840"/>
                  </a:cubicBezTo>
                  <a:lnTo>
                    <a:pt x="0" y="289560"/>
                  </a:lnTo>
                  <a:cubicBezTo>
                    <a:pt x="6096" y="296323"/>
                    <a:pt x="12192" y="303086"/>
                    <a:pt x="18383" y="30984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98C18281-A672-D4BF-2A92-2B4436D3F590}"/>
                </a:ext>
              </a:extLst>
            </p:cNvPr>
            <p:cNvSpPr/>
            <p:nvPr/>
          </p:nvSpPr>
          <p:spPr>
            <a:xfrm>
              <a:off x="6671352" y="3918469"/>
              <a:ext cx="324797" cy="396543"/>
            </a:xfrm>
            <a:custGeom>
              <a:avLst/>
              <a:gdLst>
                <a:gd name="connsiteX0" fmla="*/ 324665 w 324797"/>
                <a:gd name="connsiteY0" fmla="*/ 183758 h 396543"/>
                <a:gd name="connsiteX1" fmla="*/ 306472 w 324797"/>
                <a:gd name="connsiteY1" fmla="*/ 269864 h 396543"/>
                <a:gd name="connsiteX2" fmla="*/ 299328 w 324797"/>
                <a:gd name="connsiteY2" fmla="*/ 283009 h 396543"/>
                <a:gd name="connsiteX3" fmla="*/ 280374 w 324797"/>
                <a:gd name="connsiteY3" fmla="*/ 319203 h 396543"/>
                <a:gd name="connsiteX4" fmla="*/ 145976 w 324797"/>
                <a:gd name="connsiteY4" fmla="*/ 394451 h 396543"/>
                <a:gd name="connsiteX5" fmla="*/ 48059 w 324797"/>
                <a:gd name="connsiteY5" fmla="*/ 375496 h 396543"/>
                <a:gd name="connsiteX6" fmla="*/ 10054 w 324797"/>
                <a:gd name="connsiteY6" fmla="*/ 294819 h 396543"/>
                <a:gd name="connsiteX7" fmla="*/ 8530 w 324797"/>
                <a:gd name="connsiteY7" fmla="*/ 284723 h 396543"/>
                <a:gd name="connsiteX8" fmla="*/ 1101 w 324797"/>
                <a:gd name="connsiteY8" fmla="*/ 215667 h 396543"/>
                <a:gd name="connsiteX9" fmla="*/ 3387 w 324797"/>
                <a:gd name="connsiteY9" fmla="*/ 105653 h 396543"/>
                <a:gd name="connsiteX10" fmla="*/ 5863 w 324797"/>
                <a:gd name="connsiteY10" fmla="*/ 54885 h 396543"/>
                <a:gd name="connsiteX11" fmla="*/ 110161 w 324797"/>
                <a:gd name="connsiteY11" fmla="*/ 1164 h 396543"/>
                <a:gd name="connsiteX12" fmla="*/ 278469 w 324797"/>
                <a:gd name="connsiteY12" fmla="*/ 61362 h 396543"/>
                <a:gd name="connsiteX13" fmla="*/ 313711 w 324797"/>
                <a:gd name="connsiteY13" fmla="*/ 129656 h 396543"/>
                <a:gd name="connsiteX14" fmla="*/ 324569 w 324797"/>
                <a:gd name="connsiteY14" fmla="*/ 183663 h 39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4797" h="396543">
                  <a:moveTo>
                    <a:pt x="324665" y="183758"/>
                  </a:moveTo>
                  <a:cubicBezTo>
                    <a:pt x="326094" y="220715"/>
                    <a:pt x="315711" y="250814"/>
                    <a:pt x="306472" y="269864"/>
                  </a:cubicBezTo>
                  <a:cubicBezTo>
                    <a:pt x="303805" y="275103"/>
                    <a:pt x="301328" y="279484"/>
                    <a:pt x="299328" y="283009"/>
                  </a:cubicBezTo>
                  <a:cubicBezTo>
                    <a:pt x="295804" y="292343"/>
                    <a:pt x="289994" y="305392"/>
                    <a:pt x="280374" y="319203"/>
                  </a:cubicBezTo>
                  <a:cubicBezTo>
                    <a:pt x="235415" y="384069"/>
                    <a:pt x="157692" y="393213"/>
                    <a:pt x="145976" y="394451"/>
                  </a:cubicBezTo>
                  <a:cubicBezTo>
                    <a:pt x="116639" y="397404"/>
                    <a:pt x="79396" y="401118"/>
                    <a:pt x="48059" y="375496"/>
                  </a:cubicBezTo>
                  <a:cubicBezTo>
                    <a:pt x="14055" y="347874"/>
                    <a:pt x="10530" y="304916"/>
                    <a:pt x="10054" y="294819"/>
                  </a:cubicBezTo>
                  <a:cubicBezTo>
                    <a:pt x="9387" y="291581"/>
                    <a:pt x="9006" y="288152"/>
                    <a:pt x="8530" y="284723"/>
                  </a:cubicBezTo>
                  <a:cubicBezTo>
                    <a:pt x="5101" y="263577"/>
                    <a:pt x="2434" y="240527"/>
                    <a:pt x="1101" y="215667"/>
                  </a:cubicBezTo>
                  <a:cubicBezTo>
                    <a:pt x="-1185" y="174709"/>
                    <a:pt x="339" y="137657"/>
                    <a:pt x="3387" y="105653"/>
                  </a:cubicBezTo>
                  <a:cubicBezTo>
                    <a:pt x="243" y="93366"/>
                    <a:pt x="-2519" y="74030"/>
                    <a:pt x="5863" y="54885"/>
                  </a:cubicBezTo>
                  <a:cubicBezTo>
                    <a:pt x="24818" y="10975"/>
                    <a:pt x="86349" y="4021"/>
                    <a:pt x="110161" y="1164"/>
                  </a:cubicBezTo>
                  <a:cubicBezTo>
                    <a:pt x="122735" y="-265"/>
                    <a:pt x="218271" y="-9504"/>
                    <a:pt x="278469" y="61362"/>
                  </a:cubicBezTo>
                  <a:cubicBezTo>
                    <a:pt x="300185" y="86793"/>
                    <a:pt x="309520" y="113368"/>
                    <a:pt x="313711" y="129656"/>
                  </a:cubicBezTo>
                  <a:cubicBezTo>
                    <a:pt x="318664" y="143182"/>
                    <a:pt x="323617" y="161469"/>
                    <a:pt x="324569" y="1836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B9B7621A-F666-A1D8-D5C9-9AF269AF0CDD}"/>
                </a:ext>
              </a:extLst>
            </p:cNvPr>
            <p:cNvSpPr/>
            <p:nvPr/>
          </p:nvSpPr>
          <p:spPr>
            <a:xfrm>
              <a:off x="6538914" y="4361783"/>
              <a:ext cx="139634" cy="221646"/>
            </a:xfrm>
            <a:custGeom>
              <a:avLst/>
              <a:gdLst>
                <a:gd name="connsiteX0" fmla="*/ 20382 w 139634"/>
                <a:gd name="connsiteY0" fmla="*/ 176594 h 221646"/>
                <a:gd name="connsiteX1" fmla="*/ 665 w 139634"/>
                <a:gd name="connsiteY1" fmla="*/ 113252 h 221646"/>
                <a:gd name="connsiteX2" fmla="*/ 27335 w 139634"/>
                <a:gd name="connsiteY2" fmla="*/ 0 h 221646"/>
                <a:gd name="connsiteX3" fmla="*/ 139635 w 139634"/>
                <a:gd name="connsiteY3" fmla="*/ 216884 h 221646"/>
                <a:gd name="connsiteX4" fmla="*/ 106012 w 139634"/>
                <a:gd name="connsiteY4" fmla="*/ 220599 h 221646"/>
                <a:gd name="connsiteX5" fmla="*/ 90295 w 139634"/>
                <a:gd name="connsiteY5" fmla="*/ 221647 h 221646"/>
                <a:gd name="connsiteX6" fmla="*/ 53815 w 139634"/>
                <a:gd name="connsiteY6" fmla="*/ 209836 h 221646"/>
                <a:gd name="connsiteX7" fmla="*/ 20477 w 139634"/>
                <a:gd name="connsiteY7" fmla="*/ 176498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634" h="221646">
                  <a:moveTo>
                    <a:pt x="20382" y="176594"/>
                  </a:moveTo>
                  <a:cubicBezTo>
                    <a:pt x="4285" y="151638"/>
                    <a:pt x="1808" y="127159"/>
                    <a:pt x="665" y="113252"/>
                  </a:cubicBezTo>
                  <a:cubicBezTo>
                    <a:pt x="-3907" y="61436"/>
                    <a:pt x="16191" y="19431"/>
                    <a:pt x="27335" y="0"/>
                  </a:cubicBezTo>
                  <a:cubicBezTo>
                    <a:pt x="64768" y="72295"/>
                    <a:pt x="102201" y="144589"/>
                    <a:pt x="139635" y="216884"/>
                  </a:cubicBezTo>
                  <a:cubicBezTo>
                    <a:pt x="128967" y="218408"/>
                    <a:pt x="117727" y="219742"/>
                    <a:pt x="106012" y="220599"/>
                  </a:cubicBezTo>
                  <a:cubicBezTo>
                    <a:pt x="100678" y="220980"/>
                    <a:pt x="95439" y="221361"/>
                    <a:pt x="90295" y="221647"/>
                  </a:cubicBezTo>
                  <a:cubicBezTo>
                    <a:pt x="82008" y="220789"/>
                    <a:pt x="68292" y="218218"/>
                    <a:pt x="53815" y="209836"/>
                  </a:cubicBezTo>
                  <a:cubicBezTo>
                    <a:pt x="35241" y="199072"/>
                    <a:pt x="25621" y="184595"/>
                    <a:pt x="20477" y="17649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DE5F45D1-C87A-4CA8-EB97-28DC49EFC3D9}"/>
                </a:ext>
              </a:extLst>
            </p:cNvPr>
            <p:cNvSpPr/>
            <p:nvPr/>
          </p:nvSpPr>
          <p:spPr>
            <a:xfrm>
              <a:off x="7016591" y="4354258"/>
              <a:ext cx="154818" cy="239655"/>
            </a:xfrm>
            <a:custGeom>
              <a:avLst/>
              <a:gdLst>
                <a:gd name="connsiteX0" fmla="*/ 0 w 154818"/>
                <a:gd name="connsiteY0" fmla="*/ 233363 h 239655"/>
                <a:gd name="connsiteX1" fmla="*/ 37242 w 154818"/>
                <a:gd name="connsiteY1" fmla="*/ 239363 h 239655"/>
                <a:gd name="connsiteX2" fmla="*/ 76390 w 154818"/>
                <a:gd name="connsiteY2" fmla="*/ 237458 h 239655"/>
                <a:gd name="connsiteX3" fmla="*/ 109918 w 154818"/>
                <a:gd name="connsiteY3" fmla="*/ 224599 h 239655"/>
                <a:gd name="connsiteX4" fmla="*/ 138017 w 154818"/>
                <a:gd name="connsiteY4" fmla="*/ 202406 h 239655"/>
                <a:gd name="connsiteX5" fmla="*/ 154495 w 154818"/>
                <a:gd name="connsiteY5" fmla="*/ 134398 h 239655"/>
                <a:gd name="connsiteX6" fmla="*/ 113347 w 154818"/>
                <a:gd name="connsiteY6" fmla="*/ 0 h 239655"/>
                <a:gd name="connsiteX7" fmla="*/ 74580 w 154818"/>
                <a:gd name="connsiteY7" fmla="*/ 29813 h 239655"/>
                <a:gd name="connsiteX8" fmla="*/ 45625 w 154818"/>
                <a:gd name="connsiteY8" fmla="*/ 108109 h 239655"/>
                <a:gd name="connsiteX9" fmla="*/ 24479 w 154818"/>
                <a:gd name="connsiteY9" fmla="*/ 176498 h 239655"/>
                <a:gd name="connsiteX10" fmla="*/ 95 w 154818"/>
                <a:gd name="connsiteY10" fmla="*/ 233363 h 23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818" h="239655">
                  <a:moveTo>
                    <a:pt x="0" y="233363"/>
                  </a:moveTo>
                  <a:cubicBezTo>
                    <a:pt x="9906" y="236029"/>
                    <a:pt x="22574" y="238506"/>
                    <a:pt x="37242" y="239363"/>
                  </a:cubicBezTo>
                  <a:cubicBezTo>
                    <a:pt x="52578" y="240220"/>
                    <a:pt x="65913" y="239077"/>
                    <a:pt x="76390" y="237458"/>
                  </a:cubicBezTo>
                  <a:cubicBezTo>
                    <a:pt x="84867" y="235648"/>
                    <a:pt x="96964" y="232029"/>
                    <a:pt x="109918" y="224599"/>
                  </a:cubicBezTo>
                  <a:cubicBezTo>
                    <a:pt x="122872" y="217265"/>
                    <a:pt x="132016" y="208788"/>
                    <a:pt x="138017" y="202406"/>
                  </a:cubicBezTo>
                  <a:cubicBezTo>
                    <a:pt x="145161" y="186023"/>
                    <a:pt x="152781" y="162782"/>
                    <a:pt x="154495" y="134398"/>
                  </a:cubicBezTo>
                  <a:cubicBezTo>
                    <a:pt x="158401" y="67056"/>
                    <a:pt x="125920" y="17335"/>
                    <a:pt x="113347" y="0"/>
                  </a:cubicBezTo>
                  <a:cubicBezTo>
                    <a:pt x="102965" y="4858"/>
                    <a:pt x="87439" y="13716"/>
                    <a:pt x="74580" y="29813"/>
                  </a:cubicBezTo>
                  <a:cubicBezTo>
                    <a:pt x="63151" y="44005"/>
                    <a:pt x="61150" y="54769"/>
                    <a:pt x="45625" y="108109"/>
                  </a:cubicBezTo>
                  <a:cubicBezTo>
                    <a:pt x="31528" y="156781"/>
                    <a:pt x="26765" y="170116"/>
                    <a:pt x="24479" y="176498"/>
                  </a:cubicBezTo>
                  <a:cubicBezTo>
                    <a:pt x="15526" y="200977"/>
                    <a:pt x="6477" y="220504"/>
                    <a:pt x="95" y="2333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10A4F13C-E861-C52E-A342-45F74EB6C44D}"/>
                </a:ext>
              </a:extLst>
            </p:cNvPr>
            <p:cNvSpPr/>
            <p:nvPr/>
          </p:nvSpPr>
          <p:spPr>
            <a:xfrm>
              <a:off x="6521530" y="4680108"/>
              <a:ext cx="124048" cy="179274"/>
            </a:xfrm>
            <a:custGeom>
              <a:avLst/>
              <a:gdLst>
                <a:gd name="connsiteX0" fmla="*/ 27859 w 124048"/>
                <a:gd name="connsiteY0" fmla="*/ 0 h 179274"/>
                <a:gd name="connsiteX1" fmla="*/ 4809 w 124048"/>
                <a:gd name="connsiteY1" fmla="*/ 55912 h 179274"/>
                <a:gd name="connsiteX2" fmla="*/ 9952 w 124048"/>
                <a:gd name="connsiteY2" fmla="*/ 159925 h 179274"/>
                <a:gd name="connsiteX3" fmla="*/ 44242 w 124048"/>
                <a:gd name="connsiteY3" fmla="*/ 178117 h 179274"/>
                <a:gd name="connsiteX4" fmla="*/ 83295 w 124048"/>
                <a:gd name="connsiteY4" fmla="*/ 173546 h 179274"/>
                <a:gd name="connsiteX5" fmla="*/ 114537 w 124048"/>
                <a:gd name="connsiteY5" fmla="*/ 130302 h 179274"/>
                <a:gd name="connsiteX6" fmla="*/ 122633 w 124048"/>
                <a:gd name="connsiteY6" fmla="*/ 63627 h 179274"/>
                <a:gd name="connsiteX7" fmla="*/ 100725 w 124048"/>
                <a:gd name="connsiteY7" fmla="*/ 5905 h 179274"/>
                <a:gd name="connsiteX8" fmla="*/ 27859 w 124048"/>
                <a:gd name="connsiteY8" fmla="*/ 0 h 17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48" h="179274">
                  <a:moveTo>
                    <a:pt x="27859" y="0"/>
                  </a:moveTo>
                  <a:cubicBezTo>
                    <a:pt x="19763" y="13145"/>
                    <a:pt x="10429" y="31909"/>
                    <a:pt x="4809" y="55912"/>
                  </a:cubicBezTo>
                  <a:cubicBezTo>
                    <a:pt x="-5955" y="102298"/>
                    <a:pt x="3856" y="141161"/>
                    <a:pt x="9952" y="159925"/>
                  </a:cubicBezTo>
                  <a:cubicBezTo>
                    <a:pt x="14048" y="164021"/>
                    <a:pt x="25573" y="174593"/>
                    <a:pt x="44242" y="178117"/>
                  </a:cubicBezTo>
                  <a:cubicBezTo>
                    <a:pt x="63197" y="181737"/>
                    <a:pt x="78056" y="175927"/>
                    <a:pt x="83295" y="173546"/>
                  </a:cubicBezTo>
                  <a:cubicBezTo>
                    <a:pt x="91581" y="166211"/>
                    <a:pt x="105297" y="152114"/>
                    <a:pt x="114537" y="130302"/>
                  </a:cubicBezTo>
                  <a:cubicBezTo>
                    <a:pt x="127205" y="100584"/>
                    <a:pt x="124062" y="74295"/>
                    <a:pt x="122633" y="63627"/>
                  </a:cubicBezTo>
                  <a:cubicBezTo>
                    <a:pt x="119013" y="36386"/>
                    <a:pt x="107869" y="16573"/>
                    <a:pt x="100725" y="5905"/>
                  </a:cubicBezTo>
                  <a:cubicBezTo>
                    <a:pt x="76437" y="3905"/>
                    <a:pt x="52148" y="2000"/>
                    <a:pt x="27859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F8029486-B387-72BF-2835-8DABECD5C763}"/>
                </a:ext>
              </a:extLst>
            </p:cNvPr>
            <p:cNvSpPr/>
            <p:nvPr/>
          </p:nvSpPr>
          <p:spPr>
            <a:xfrm>
              <a:off x="7122618" y="4728876"/>
              <a:ext cx="99377" cy="188889"/>
            </a:xfrm>
            <a:custGeom>
              <a:avLst/>
              <a:gdLst>
                <a:gd name="connsiteX0" fmla="*/ 6940 w 99377"/>
                <a:gd name="connsiteY0" fmla="*/ 13335 h 188889"/>
                <a:gd name="connsiteX1" fmla="*/ 82 w 99377"/>
                <a:gd name="connsiteY1" fmla="*/ 76295 h 188889"/>
                <a:gd name="connsiteX2" fmla="*/ 22466 w 99377"/>
                <a:gd name="connsiteY2" fmla="*/ 170879 h 188889"/>
                <a:gd name="connsiteX3" fmla="*/ 39324 w 99377"/>
                <a:gd name="connsiteY3" fmla="*/ 183928 h 188889"/>
                <a:gd name="connsiteX4" fmla="*/ 71329 w 99377"/>
                <a:gd name="connsiteY4" fmla="*/ 187262 h 188889"/>
                <a:gd name="connsiteX5" fmla="*/ 96951 w 99377"/>
                <a:gd name="connsiteY5" fmla="*/ 166021 h 188889"/>
                <a:gd name="connsiteX6" fmla="*/ 96284 w 99377"/>
                <a:gd name="connsiteY6" fmla="*/ 93726 h 188889"/>
                <a:gd name="connsiteX7" fmla="*/ 59423 w 99377"/>
                <a:gd name="connsiteY7" fmla="*/ 0 h 188889"/>
                <a:gd name="connsiteX8" fmla="*/ 7035 w 99377"/>
                <a:gd name="connsiteY8" fmla="*/ 13430 h 18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377" h="188889">
                  <a:moveTo>
                    <a:pt x="6940" y="13335"/>
                  </a:moveTo>
                  <a:cubicBezTo>
                    <a:pt x="2940" y="29623"/>
                    <a:pt x="-585" y="51054"/>
                    <a:pt x="82" y="76295"/>
                  </a:cubicBezTo>
                  <a:cubicBezTo>
                    <a:pt x="1224" y="118205"/>
                    <a:pt x="13226" y="151066"/>
                    <a:pt x="22466" y="170879"/>
                  </a:cubicBezTo>
                  <a:cubicBezTo>
                    <a:pt x="25418" y="174403"/>
                    <a:pt x="30848" y="179927"/>
                    <a:pt x="39324" y="183928"/>
                  </a:cubicBezTo>
                  <a:cubicBezTo>
                    <a:pt x="43706" y="186023"/>
                    <a:pt x="56279" y="191643"/>
                    <a:pt x="71329" y="187262"/>
                  </a:cubicBezTo>
                  <a:cubicBezTo>
                    <a:pt x="87807" y="182404"/>
                    <a:pt x="95427" y="168783"/>
                    <a:pt x="96951" y="166021"/>
                  </a:cubicBezTo>
                  <a:cubicBezTo>
                    <a:pt x="99523" y="148019"/>
                    <a:pt x="101047" y="122872"/>
                    <a:pt x="96284" y="93726"/>
                  </a:cubicBezTo>
                  <a:cubicBezTo>
                    <a:pt x="89141" y="50197"/>
                    <a:pt x="71424" y="18193"/>
                    <a:pt x="59423" y="0"/>
                  </a:cubicBezTo>
                  <a:cubicBezTo>
                    <a:pt x="41992" y="4477"/>
                    <a:pt x="24466" y="8954"/>
                    <a:pt x="7035" y="134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6D6E4228-FD40-C10F-3D1C-AB2867D085CC}"/>
                </a:ext>
              </a:extLst>
            </p:cNvPr>
            <p:cNvSpPr/>
            <p:nvPr/>
          </p:nvSpPr>
          <p:spPr>
            <a:xfrm>
              <a:off x="6577488" y="5349525"/>
              <a:ext cx="219181" cy="340518"/>
            </a:xfrm>
            <a:custGeom>
              <a:avLst/>
              <a:gdLst>
                <a:gd name="connsiteX0" fmla="*/ 94583 w 219181"/>
                <a:gd name="connsiteY0" fmla="*/ 340519 h 340518"/>
                <a:gd name="connsiteX1" fmla="*/ 142970 w 219181"/>
                <a:gd name="connsiteY1" fmla="*/ 327755 h 340518"/>
                <a:gd name="connsiteX2" fmla="*/ 172117 w 219181"/>
                <a:gd name="connsiteY2" fmla="*/ 318802 h 340518"/>
                <a:gd name="connsiteX3" fmla="*/ 209169 w 219181"/>
                <a:gd name="connsiteY3" fmla="*/ 293561 h 340518"/>
                <a:gd name="connsiteX4" fmla="*/ 159448 w 219181"/>
                <a:gd name="connsiteY4" fmla="*/ 571 h 340518"/>
                <a:gd name="connsiteX5" fmla="*/ 100203 w 219181"/>
                <a:gd name="connsiteY5" fmla="*/ 0 h 340518"/>
                <a:gd name="connsiteX6" fmla="*/ 18383 w 219181"/>
                <a:gd name="connsiteY6" fmla="*/ 69152 h 340518"/>
                <a:gd name="connsiteX7" fmla="*/ 0 w 219181"/>
                <a:gd name="connsiteY7" fmla="*/ 224314 h 340518"/>
                <a:gd name="connsiteX8" fmla="*/ 18383 w 219181"/>
                <a:gd name="connsiteY8" fmla="*/ 287750 h 340518"/>
                <a:gd name="connsiteX9" fmla="*/ 94583 w 219181"/>
                <a:gd name="connsiteY9" fmla="*/ 340519 h 340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181" h="340518">
                  <a:moveTo>
                    <a:pt x="94583" y="340519"/>
                  </a:moveTo>
                  <a:cubicBezTo>
                    <a:pt x="107061" y="337280"/>
                    <a:pt x="123540" y="332899"/>
                    <a:pt x="142970" y="327755"/>
                  </a:cubicBezTo>
                  <a:cubicBezTo>
                    <a:pt x="160211" y="323183"/>
                    <a:pt x="165164" y="321850"/>
                    <a:pt x="172117" y="318802"/>
                  </a:cubicBezTo>
                  <a:cubicBezTo>
                    <a:pt x="172117" y="318802"/>
                    <a:pt x="192024" y="310134"/>
                    <a:pt x="209169" y="293561"/>
                  </a:cubicBezTo>
                  <a:cubicBezTo>
                    <a:pt x="230791" y="272605"/>
                    <a:pt x="218790" y="152590"/>
                    <a:pt x="159448" y="571"/>
                  </a:cubicBezTo>
                  <a:cubicBezTo>
                    <a:pt x="139732" y="381"/>
                    <a:pt x="119920" y="190"/>
                    <a:pt x="100203" y="0"/>
                  </a:cubicBezTo>
                  <a:cubicBezTo>
                    <a:pt x="72962" y="23050"/>
                    <a:pt x="45625" y="46101"/>
                    <a:pt x="18383" y="69152"/>
                  </a:cubicBezTo>
                  <a:cubicBezTo>
                    <a:pt x="12288" y="120872"/>
                    <a:pt x="6191" y="172593"/>
                    <a:pt x="0" y="224314"/>
                  </a:cubicBezTo>
                  <a:cubicBezTo>
                    <a:pt x="6096" y="245459"/>
                    <a:pt x="12192" y="266605"/>
                    <a:pt x="18383" y="287750"/>
                  </a:cubicBezTo>
                  <a:lnTo>
                    <a:pt x="94583" y="340519"/>
                  </a:ln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49C4CEFE-07C5-5A2B-3E56-5FA19D0219E0}"/>
                </a:ext>
              </a:extLst>
            </p:cNvPr>
            <p:cNvSpPr/>
            <p:nvPr/>
          </p:nvSpPr>
          <p:spPr>
            <a:xfrm>
              <a:off x="7384279" y="4070699"/>
              <a:ext cx="89581" cy="177736"/>
            </a:xfrm>
            <a:custGeom>
              <a:avLst/>
              <a:gdLst>
                <a:gd name="connsiteX0" fmla="*/ 1501 w 89581"/>
                <a:gd name="connsiteY0" fmla="*/ 25432 h 177736"/>
                <a:gd name="connsiteX1" fmla="*/ 1120 w 89581"/>
                <a:gd name="connsiteY1" fmla="*/ 74962 h 177736"/>
                <a:gd name="connsiteX2" fmla="*/ 35791 w 89581"/>
                <a:gd name="connsiteY2" fmla="*/ 177737 h 177736"/>
                <a:gd name="connsiteX3" fmla="*/ 61603 w 89581"/>
                <a:gd name="connsiteY3" fmla="*/ 174022 h 177736"/>
                <a:gd name="connsiteX4" fmla="*/ 86083 w 89581"/>
                <a:gd name="connsiteY4" fmla="*/ 164973 h 177736"/>
                <a:gd name="connsiteX5" fmla="*/ 86083 w 89581"/>
                <a:gd name="connsiteY5" fmla="*/ 83725 h 177736"/>
                <a:gd name="connsiteX6" fmla="*/ 54365 w 89581"/>
                <a:gd name="connsiteY6" fmla="*/ 0 h 177736"/>
                <a:gd name="connsiteX7" fmla="*/ 1501 w 89581"/>
                <a:gd name="connsiteY7" fmla="*/ 25432 h 17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81" h="177736">
                  <a:moveTo>
                    <a:pt x="1501" y="25432"/>
                  </a:moveTo>
                  <a:cubicBezTo>
                    <a:pt x="-119" y="39624"/>
                    <a:pt x="-690" y="56388"/>
                    <a:pt x="1120" y="74962"/>
                  </a:cubicBezTo>
                  <a:cubicBezTo>
                    <a:pt x="5692" y="121158"/>
                    <a:pt x="22932" y="156496"/>
                    <a:pt x="35791" y="177737"/>
                  </a:cubicBezTo>
                  <a:cubicBezTo>
                    <a:pt x="42839" y="177451"/>
                    <a:pt x="51698" y="176594"/>
                    <a:pt x="61603" y="174022"/>
                  </a:cubicBezTo>
                  <a:cubicBezTo>
                    <a:pt x="71510" y="171545"/>
                    <a:pt x="79701" y="168116"/>
                    <a:pt x="86083" y="164973"/>
                  </a:cubicBezTo>
                  <a:cubicBezTo>
                    <a:pt x="89321" y="146304"/>
                    <a:pt x="91988" y="117729"/>
                    <a:pt x="86083" y="83725"/>
                  </a:cubicBezTo>
                  <a:cubicBezTo>
                    <a:pt x="79416" y="45434"/>
                    <a:pt x="64747" y="16859"/>
                    <a:pt x="54365" y="0"/>
                  </a:cubicBezTo>
                  <a:cubicBezTo>
                    <a:pt x="36743" y="8477"/>
                    <a:pt x="19122" y="16954"/>
                    <a:pt x="1501" y="254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6153BB94-92D8-872A-93D7-2E431F70AA15}"/>
                </a:ext>
              </a:extLst>
            </p:cNvPr>
            <p:cNvSpPr/>
            <p:nvPr/>
          </p:nvSpPr>
          <p:spPr>
            <a:xfrm>
              <a:off x="7459503" y="4399551"/>
              <a:ext cx="57150" cy="63386"/>
            </a:xfrm>
            <a:custGeom>
              <a:avLst/>
              <a:gdLst>
                <a:gd name="connsiteX0" fmla="*/ 95 w 57150"/>
                <a:gd name="connsiteY0" fmla="*/ 18238 h 63386"/>
                <a:gd name="connsiteX1" fmla="*/ 5239 w 57150"/>
                <a:gd name="connsiteY1" fmla="*/ 35097 h 63386"/>
                <a:gd name="connsiteX2" fmla="*/ 12954 w 57150"/>
                <a:gd name="connsiteY2" fmla="*/ 63387 h 63386"/>
                <a:gd name="connsiteX3" fmla="*/ 57150 w 57150"/>
                <a:gd name="connsiteY3" fmla="*/ 56529 h 63386"/>
                <a:gd name="connsiteX4" fmla="*/ 51245 w 57150"/>
                <a:gd name="connsiteY4" fmla="*/ 27859 h 63386"/>
                <a:gd name="connsiteX5" fmla="*/ 45148 w 57150"/>
                <a:gd name="connsiteY5" fmla="*/ 2332 h 63386"/>
                <a:gd name="connsiteX6" fmla="*/ 20669 w 57150"/>
                <a:gd name="connsiteY6" fmla="*/ 1760 h 63386"/>
                <a:gd name="connsiteX7" fmla="*/ 0 w 57150"/>
                <a:gd name="connsiteY7" fmla="*/ 18238 h 63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63386">
                  <a:moveTo>
                    <a:pt x="95" y="18238"/>
                  </a:moveTo>
                  <a:cubicBezTo>
                    <a:pt x="1810" y="23763"/>
                    <a:pt x="3620" y="29383"/>
                    <a:pt x="5239" y="35097"/>
                  </a:cubicBezTo>
                  <a:cubicBezTo>
                    <a:pt x="8096" y="44718"/>
                    <a:pt x="10668" y="54147"/>
                    <a:pt x="12954" y="63387"/>
                  </a:cubicBezTo>
                  <a:cubicBezTo>
                    <a:pt x="27717" y="61101"/>
                    <a:pt x="42386" y="58815"/>
                    <a:pt x="57150" y="56529"/>
                  </a:cubicBezTo>
                  <a:cubicBezTo>
                    <a:pt x="55435" y="47194"/>
                    <a:pt x="53435" y="37669"/>
                    <a:pt x="51245" y="27859"/>
                  </a:cubicBezTo>
                  <a:cubicBezTo>
                    <a:pt x="49244" y="19095"/>
                    <a:pt x="47244" y="10523"/>
                    <a:pt x="45148" y="2332"/>
                  </a:cubicBezTo>
                  <a:cubicBezTo>
                    <a:pt x="42196" y="1188"/>
                    <a:pt x="32385" y="-1955"/>
                    <a:pt x="20669" y="1760"/>
                  </a:cubicBezTo>
                  <a:cubicBezTo>
                    <a:pt x="7715" y="5951"/>
                    <a:pt x="1524" y="15762"/>
                    <a:pt x="0" y="1823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88EA2544-3694-F6FE-1677-9576129B0664}"/>
                </a:ext>
              </a:extLst>
            </p:cNvPr>
            <p:cNvSpPr/>
            <p:nvPr/>
          </p:nvSpPr>
          <p:spPr>
            <a:xfrm>
              <a:off x="7459217" y="4588623"/>
              <a:ext cx="80701" cy="135205"/>
            </a:xfrm>
            <a:custGeom>
              <a:avLst/>
              <a:gdLst>
                <a:gd name="connsiteX0" fmla="*/ 2096 w 80701"/>
                <a:gd name="connsiteY0" fmla="*/ 47099 h 135205"/>
                <a:gd name="connsiteX1" fmla="*/ 667 w 80701"/>
                <a:gd name="connsiteY1" fmla="*/ 28621 h 135205"/>
                <a:gd name="connsiteX2" fmla="*/ 13716 w 80701"/>
                <a:gd name="connsiteY2" fmla="*/ 8523 h 135205"/>
                <a:gd name="connsiteX3" fmla="*/ 48292 w 80701"/>
                <a:gd name="connsiteY3" fmla="*/ 807 h 135205"/>
                <a:gd name="connsiteX4" fmla="*/ 74009 w 80701"/>
                <a:gd name="connsiteY4" fmla="*/ 15571 h 135205"/>
                <a:gd name="connsiteX5" fmla="*/ 78581 w 80701"/>
                <a:gd name="connsiteY5" fmla="*/ 54052 h 135205"/>
                <a:gd name="connsiteX6" fmla="*/ 62008 w 80701"/>
                <a:gd name="connsiteY6" fmla="*/ 85771 h 135205"/>
                <a:gd name="connsiteX7" fmla="*/ 58484 w 80701"/>
                <a:gd name="connsiteY7" fmla="*/ 102725 h 135205"/>
                <a:gd name="connsiteX8" fmla="*/ 21431 w 80701"/>
                <a:gd name="connsiteY8" fmla="*/ 135205 h 135205"/>
                <a:gd name="connsiteX9" fmla="*/ 33052 w 80701"/>
                <a:gd name="connsiteY9" fmla="*/ 110154 h 135205"/>
                <a:gd name="connsiteX10" fmla="*/ 35528 w 80701"/>
                <a:gd name="connsiteY10" fmla="*/ 82627 h 135205"/>
                <a:gd name="connsiteX11" fmla="*/ 2001 w 80701"/>
                <a:gd name="connsiteY11" fmla="*/ 47194 h 13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701" h="135205">
                  <a:moveTo>
                    <a:pt x="2096" y="47099"/>
                  </a:moveTo>
                  <a:cubicBezTo>
                    <a:pt x="952" y="43956"/>
                    <a:pt x="-1048" y="37003"/>
                    <a:pt x="667" y="28621"/>
                  </a:cubicBezTo>
                  <a:cubicBezTo>
                    <a:pt x="3048" y="17190"/>
                    <a:pt x="10859" y="10809"/>
                    <a:pt x="13716" y="8523"/>
                  </a:cubicBezTo>
                  <a:cubicBezTo>
                    <a:pt x="27527" y="-2526"/>
                    <a:pt x="44292" y="46"/>
                    <a:pt x="48292" y="807"/>
                  </a:cubicBezTo>
                  <a:cubicBezTo>
                    <a:pt x="52197" y="1570"/>
                    <a:pt x="65532" y="4046"/>
                    <a:pt x="74009" y="15571"/>
                  </a:cubicBezTo>
                  <a:cubicBezTo>
                    <a:pt x="83820" y="29002"/>
                    <a:pt x="80486" y="45194"/>
                    <a:pt x="78581" y="54052"/>
                  </a:cubicBezTo>
                  <a:cubicBezTo>
                    <a:pt x="75343" y="69483"/>
                    <a:pt x="67151" y="80151"/>
                    <a:pt x="62008" y="85771"/>
                  </a:cubicBezTo>
                  <a:cubicBezTo>
                    <a:pt x="61817" y="90628"/>
                    <a:pt x="60960" y="96534"/>
                    <a:pt x="58484" y="102725"/>
                  </a:cubicBezTo>
                  <a:cubicBezTo>
                    <a:pt x="49435" y="125299"/>
                    <a:pt x="26384" y="133491"/>
                    <a:pt x="21431" y="135205"/>
                  </a:cubicBezTo>
                  <a:cubicBezTo>
                    <a:pt x="25051" y="129967"/>
                    <a:pt x="30004" y="121489"/>
                    <a:pt x="33052" y="110154"/>
                  </a:cubicBezTo>
                  <a:cubicBezTo>
                    <a:pt x="34862" y="103582"/>
                    <a:pt x="37624" y="93200"/>
                    <a:pt x="35528" y="82627"/>
                  </a:cubicBezTo>
                  <a:cubicBezTo>
                    <a:pt x="30861" y="59862"/>
                    <a:pt x="5810" y="48813"/>
                    <a:pt x="2001" y="4719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833B4D6B-19BB-B947-93C1-376ABA851F83}"/>
                </a:ext>
              </a:extLst>
            </p:cNvPr>
            <p:cNvSpPr/>
            <p:nvPr/>
          </p:nvSpPr>
          <p:spPr>
            <a:xfrm>
              <a:off x="6128385" y="4010792"/>
              <a:ext cx="163639" cy="144549"/>
            </a:xfrm>
            <a:custGeom>
              <a:avLst/>
              <a:gdLst>
                <a:gd name="connsiteX0" fmla="*/ 114205 w 163639"/>
                <a:gd name="connsiteY0" fmla="*/ 90 h 144549"/>
                <a:gd name="connsiteX1" fmla="*/ 107537 w 163639"/>
                <a:gd name="connsiteY1" fmla="*/ 11235 h 144549"/>
                <a:gd name="connsiteX2" fmla="*/ 104204 w 163639"/>
                <a:gd name="connsiteY2" fmla="*/ 19997 h 144549"/>
                <a:gd name="connsiteX3" fmla="*/ 78295 w 163639"/>
                <a:gd name="connsiteY3" fmla="*/ 21903 h 144549"/>
                <a:gd name="connsiteX4" fmla="*/ 44862 w 163639"/>
                <a:gd name="connsiteY4" fmla="*/ 43238 h 144549"/>
                <a:gd name="connsiteX5" fmla="*/ 33623 w 163639"/>
                <a:gd name="connsiteY5" fmla="*/ 41429 h 144549"/>
                <a:gd name="connsiteX6" fmla="*/ 13621 w 163639"/>
                <a:gd name="connsiteY6" fmla="*/ 43048 h 144549"/>
                <a:gd name="connsiteX7" fmla="*/ 0 w 163639"/>
                <a:gd name="connsiteY7" fmla="*/ 63527 h 144549"/>
                <a:gd name="connsiteX8" fmla="*/ 7620 w 163639"/>
                <a:gd name="connsiteY8" fmla="*/ 95436 h 144549"/>
                <a:gd name="connsiteX9" fmla="*/ 23622 w 163639"/>
                <a:gd name="connsiteY9" fmla="*/ 99055 h 144549"/>
                <a:gd name="connsiteX10" fmla="*/ 41624 w 163639"/>
                <a:gd name="connsiteY10" fmla="*/ 100484 h 144549"/>
                <a:gd name="connsiteX11" fmla="*/ 66294 w 163639"/>
                <a:gd name="connsiteY11" fmla="*/ 135060 h 144549"/>
                <a:gd name="connsiteX12" fmla="*/ 118681 w 163639"/>
                <a:gd name="connsiteY12" fmla="*/ 141441 h 144549"/>
                <a:gd name="connsiteX13" fmla="*/ 154400 w 163639"/>
                <a:gd name="connsiteY13" fmla="*/ 110390 h 144549"/>
                <a:gd name="connsiteX14" fmla="*/ 154210 w 163639"/>
                <a:gd name="connsiteY14" fmla="*/ 58478 h 144549"/>
                <a:gd name="connsiteX15" fmla="*/ 159925 w 163639"/>
                <a:gd name="connsiteY15" fmla="*/ 53145 h 144549"/>
                <a:gd name="connsiteX16" fmla="*/ 163639 w 163639"/>
                <a:gd name="connsiteY16" fmla="*/ 41905 h 144549"/>
                <a:gd name="connsiteX17" fmla="*/ 151829 w 163639"/>
                <a:gd name="connsiteY17" fmla="*/ 12854 h 144549"/>
                <a:gd name="connsiteX18" fmla="*/ 114300 w 163639"/>
                <a:gd name="connsiteY18" fmla="*/ 376 h 144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3639" h="144549">
                  <a:moveTo>
                    <a:pt x="114205" y="90"/>
                  </a:moveTo>
                  <a:cubicBezTo>
                    <a:pt x="112014" y="3043"/>
                    <a:pt x="109632" y="6758"/>
                    <a:pt x="107537" y="11235"/>
                  </a:cubicBezTo>
                  <a:cubicBezTo>
                    <a:pt x="106013" y="14378"/>
                    <a:pt x="104965" y="17330"/>
                    <a:pt x="104204" y="19997"/>
                  </a:cubicBezTo>
                  <a:cubicBezTo>
                    <a:pt x="98203" y="19236"/>
                    <a:pt x="88963" y="18950"/>
                    <a:pt x="78295" y="21903"/>
                  </a:cubicBezTo>
                  <a:cubicBezTo>
                    <a:pt x="60293" y="26855"/>
                    <a:pt x="49244" y="38095"/>
                    <a:pt x="44862" y="43238"/>
                  </a:cubicBezTo>
                  <a:cubicBezTo>
                    <a:pt x="41624" y="42477"/>
                    <a:pt x="37909" y="41714"/>
                    <a:pt x="33623" y="41429"/>
                  </a:cubicBezTo>
                  <a:cubicBezTo>
                    <a:pt x="25527" y="40857"/>
                    <a:pt x="18669" y="41905"/>
                    <a:pt x="13621" y="43048"/>
                  </a:cubicBezTo>
                  <a:lnTo>
                    <a:pt x="0" y="63527"/>
                  </a:lnTo>
                  <a:cubicBezTo>
                    <a:pt x="2571" y="74195"/>
                    <a:pt x="5143" y="84768"/>
                    <a:pt x="7620" y="95436"/>
                  </a:cubicBezTo>
                  <a:cubicBezTo>
                    <a:pt x="12287" y="96769"/>
                    <a:pt x="17621" y="98103"/>
                    <a:pt x="23622" y="99055"/>
                  </a:cubicBezTo>
                  <a:cubicBezTo>
                    <a:pt x="30289" y="100103"/>
                    <a:pt x="36385" y="100484"/>
                    <a:pt x="41624" y="100484"/>
                  </a:cubicBezTo>
                  <a:cubicBezTo>
                    <a:pt x="42957" y="105342"/>
                    <a:pt x="48387" y="123248"/>
                    <a:pt x="66294" y="135060"/>
                  </a:cubicBezTo>
                  <a:cubicBezTo>
                    <a:pt x="89725" y="150585"/>
                    <a:pt x="115062" y="142679"/>
                    <a:pt x="118681" y="141441"/>
                  </a:cubicBezTo>
                  <a:cubicBezTo>
                    <a:pt x="123825" y="139727"/>
                    <a:pt x="144018" y="132297"/>
                    <a:pt x="154400" y="110390"/>
                  </a:cubicBezTo>
                  <a:cubicBezTo>
                    <a:pt x="166401" y="85244"/>
                    <a:pt x="155638" y="61622"/>
                    <a:pt x="154210" y="58478"/>
                  </a:cubicBezTo>
                  <a:cubicBezTo>
                    <a:pt x="155734" y="57526"/>
                    <a:pt x="158019" y="55811"/>
                    <a:pt x="159925" y="53145"/>
                  </a:cubicBezTo>
                  <a:cubicBezTo>
                    <a:pt x="163163" y="48572"/>
                    <a:pt x="163544" y="43905"/>
                    <a:pt x="163639" y="41905"/>
                  </a:cubicBezTo>
                  <a:cubicBezTo>
                    <a:pt x="163639" y="38476"/>
                    <a:pt x="162973" y="24379"/>
                    <a:pt x="151829" y="12854"/>
                  </a:cubicBezTo>
                  <a:cubicBezTo>
                    <a:pt x="137064" y="-2481"/>
                    <a:pt x="116491" y="-5"/>
                    <a:pt x="114300" y="37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CBF8500D-3E95-C1A5-4F1F-13AC44F6671D}"/>
                </a:ext>
              </a:extLst>
            </p:cNvPr>
            <p:cNvSpPr/>
            <p:nvPr/>
          </p:nvSpPr>
          <p:spPr>
            <a:xfrm>
              <a:off x="5901295" y="4021337"/>
              <a:ext cx="66455" cy="65449"/>
            </a:xfrm>
            <a:custGeom>
              <a:avLst/>
              <a:gdLst>
                <a:gd name="connsiteX0" fmla="*/ 63450 w 66455"/>
                <a:gd name="connsiteY0" fmla="*/ 7832 h 65449"/>
                <a:gd name="connsiteX1" fmla="*/ 32874 w 66455"/>
                <a:gd name="connsiteY1" fmla="*/ 22 h 65449"/>
                <a:gd name="connsiteX2" fmla="*/ 6681 w 66455"/>
                <a:gd name="connsiteY2" fmla="*/ 4308 h 65449"/>
                <a:gd name="connsiteX3" fmla="*/ 13 w 66455"/>
                <a:gd name="connsiteY3" fmla="*/ 32121 h 65449"/>
                <a:gd name="connsiteX4" fmla="*/ 6014 w 66455"/>
                <a:gd name="connsiteY4" fmla="*/ 56124 h 65449"/>
                <a:gd name="connsiteX5" fmla="*/ 28302 w 66455"/>
                <a:gd name="connsiteY5" fmla="*/ 64601 h 65449"/>
                <a:gd name="connsiteX6" fmla="*/ 53544 w 66455"/>
                <a:gd name="connsiteY6" fmla="*/ 63458 h 65449"/>
                <a:gd name="connsiteX7" fmla="*/ 65545 w 66455"/>
                <a:gd name="connsiteY7" fmla="*/ 36979 h 65449"/>
                <a:gd name="connsiteX8" fmla="*/ 63450 w 66455"/>
                <a:gd name="connsiteY8" fmla="*/ 7737 h 6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5" h="65449">
                  <a:moveTo>
                    <a:pt x="63450" y="7832"/>
                  </a:moveTo>
                  <a:cubicBezTo>
                    <a:pt x="57735" y="4880"/>
                    <a:pt x="46971" y="403"/>
                    <a:pt x="32874" y="22"/>
                  </a:cubicBezTo>
                  <a:cubicBezTo>
                    <a:pt x="21444" y="-264"/>
                    <a:pt x="12300" y="2308"/>
                    <a:pt x="6681" y="4308"/>
                  </a:cubicBezTo>
                  <a:cubicBezTo>
                    <a:pt x="4204" y="8880"/>
                    <a:pt x="-273" y="18881"/>
                    <a:pt x="13" y="32121"/>
                  </a:cubicBezTo>
                  <a:cubicBezTo>
                    <a:pt x="203" y="43170"/>
                    <a:pt x="3728" y="51647"/>
                    <a:pt x="6014" y="56124"/>
                  </a:cubicBezTo>
                  <a:cubicBezTo>
                    <a:pt x="10395" y="58886"/>
                    <a:pt x="18015" y="62887"/>
                    <a:pt x="28302" y="64601"/>
                  </a:cubicBezTo>
                  <a:cubicBezTo>
                    <a:pt x="39351" y="66506"/>
                    <a:pt x="48495" y="64792"/>
                    <a:pt x="53544" y="63458"/>
                  </a:cubicBezTo>
                  <a:cubicBezTo>
                    <a:pt x="56877" y="59363"/>
                    <a:pt x="63164" y="50219"/>
                    <a:pt x="65545" y="36979"/>
                  </a:cubicBezTo>
                  <a:cubicBezTo>
                    <a:pt x="67926" y="23549"/>
                    <a:pt x="65069" y="12785"/>
                    <a:pt x="63450" y="773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4EB03F65-AFC3-FFA7-038B-DD6FD8DEC454}"/>
                </a:ext>
              </a:extLst>
            </p:cNvPr>
            <p:cNvSpPr/>
            <p:nvPr/>
          </p:nvSpPr>
          <p:spPr>
            <a:xfrm>
              <a:off x="5723286" y="3936880"/>
              <a:ext cx="59055" cy="42759"/>
            </a:xfrm>
            <a:custGeom>
              <a:avLst/>
              <a:gdLst>
                <a:gd name="connsiteX0" fmla="*/ 0 w 59055"/>
                <a:gd name="connsiteY0" fmla="*/ 21519 h 42759"/>
                <a:gd name="connsiteX1" fmla="*/ 1429 w 59055"/>
                <a:gd name="connsiteY1" fmla="*/ 28091 h 42759"/>
                <a:gd name="connsiteX2" fmla="*/ 6001 w 59055"/>
                <a:gd name="connsiteY2" fmla="*/ 37997 h 42759"/>
                <a:gd name="connsiteX3" fmla="*/ 20860 w 59055"/>
                <a:gd name="connsiteY3" fmla="*/ 42759 h 42759"/>
                <a:gd name="connsiteX4" fmla="*/ 59055 w 59055"/>
                <a:gd name="connsiteY4" fmla="*/ 34854 h 42759"/>
                <a:gd name="connsiteX5" fmla="*/ 58293 w 59055"/>
                <a:gd name="connsiteY5" fmla="*/ 25614 h 42759"/>
                <a:gd name="connsiteX6" fmla="*/ 53721 w 59055"/>
                <a:gd name="connsiteY6" fmla="*/ 12184 h 42759"/>
                <a:gd name="connsiteX7" fmla="*/ 47530 w 59055"/>
                <a:gd name="connsiteY7" fmla="*/ 4564 h 42759"/>
                <a:gd name="connsiteX8" fmla="*/ 38576 w 59055"/>
                <a:gd name="connsiteY8" fmla="*/ 1516 h 42759"/>
                <a:gd name="connsiteX9" fmla="*/ 19145 w 59055"/>
                <a:gd name="connsiteY9" fmla="*/ 468 h 42759"/>
                <a:gd name="connsiteX10" fmla="*/ 2000 w 59055"/>
                <a:gd name="connsiteY10" fmla="*/ 13613 h 42759"/>
                <a:gd name="connsiteX11" fmla="*/ 95 w 59055"/>
                <a:gd name="connsiteY11" fmla="*/ 21614 h 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55" h="42759">
                  <a:moveTo>
                    <a:pt x="0" y="21519"/>
                  </a:moveTo>
                  <a:cubicBezTo>
                    <a:pt x="286" y="23424"/>
                    <a:pt x="667" y="25710"/>
                    <a:pt x="1429" y="28091"/>
                  </a:cubicBezTo>
                  <a:cubicBezTo>
                    <a:pt x="2667" y="32282"/>
                    <a:pt x="4381" y="35520"/>
                    <a:pt x="6001" y="37997"/>
                  </a:cubicBezTo>
                  <a:cubicBezTo>
                    <a:pt x="10954" y="39616"/>
                    <a:pt x="15907" y="41140"/>
                    <a:pt x="20860" y="42759"/>
                  </a:cubicBezTo>
                  <a:cubicBezTo>
                    <a:pt x="33623" y="40092"/>
                    <a:pt x="46292" y="37521"/>
                    <a:pt x="59055" y="34854"/>
                  </a:cubicBezTo>
                  <a:cubicBezTo>
                    <a:pt x="59055" y="32282"/>
                    <a:pt x="59055" y="29139"/>
                    <a:pt x="58293" y="25614"/>
                  </a:cubicBezTo>
                  <a:cubicBezTo>
                    <a:pt x="57245" y="19899"/>
                    <a:pt x="55340" y="15327"/>
                    <a:pt x="53721" y="12184"/>
                  </a:cubicBezTo>
                  <a:cubicBezTo>
                    <a:pt x="51626" y="9612"/>
                    <a:pt x="49625" y="7041"/>
                    <a:pt x="47530" y="4564"/>
                  </a:cubicBezTo>
                  <a:cubicBezTo>
                    <a:pt x="44958" y="3421"/>
                    <a:pt x="42005" y="2373"/>
                    <a:pt x="38576" y="1516"/>
                  </a:cubicBezTo>
                  <a:cubicBezTo>
                    <a:pt x="30766" y="-389"/>
                    <a:pt x="23908" y="-198"/>
                    <a:pt x="19145" y="468"/>
                  </a:cubicBezTo>
                  <a:cubicBezTo>
                    <a:pt x="13430" y="4850"/>
                    <a:pt x="7715" y="9231"/>
                    <a:pt x="2000" y="13613"/>
                  </a:cubicBezTo>
                  <a:cubicBezTo>
                    <a:pt x="1334" y="16280"/>
                    <a:pt x="762" y="18947"/>
                    <a:pt x="95" y="2161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32CC0632-BBF5-7CED-362D-B9C76153AD85}"/>
                </a:ext>
              </a:extLst>
            </p:cNvPr>
            <p:cNvSpPr/>
            <p:nvPr/>
          </p:nvSpPr>
          <p:spPr>
            <a:xfrm>
              <a:off x="5703760" y="3840534"/>
              <a:ext cx="33908" cy="42522"/>
            </a:xfrm>
            <a:custGeom>
              <a:avLst/>
              <a:gdLst>
                <a:gd name="connsiteX0" fmla="*/ 0 w 33908"/>
                <a:gd name="connsiteY0" fmla="*/ 12328 h 42522"/>
                <a:gd name="connsiteX1" fmla="*/ 4477 w 33908"/>
                <a:gd name="connsiteY1" fmla="*/ 28425 h 42522"/>
                <a:gd name="connsiteX2" fmla="*/ 11525 w 33908"/>
                <a:gd name="connsiteY2" fmla="*/ 42522 h 42522"/>
                <a:gd name="connsiteX3" fmla="*/ 33909 w 33908"/>
                <a:gd name="connsiteY3" fmla="*/ 34902 h 42522"/>
                <a:gd name="connsiteX4" fmla="*/ 32956 w 33908"/>
                <a:gd name="connsiteY4" fmla="*/ 21377 h 42522"/>
                <a:gd name="connsiteX5" fmla="*/ 28289 w 33908"/>
                <a:gd name="connsiteY5" fmla="*/ 1660 h 42522"/>
                <a:gd name="connsiteX6" fmla="*/ 13145 w 33908"/>
                <a:gd name="connsiteY6" fmla="*/ 993 h 42522"/>
                <a:gd name="connsiteX7" fmla="*/ 95 w 33908"/>
                <a:gd name="connsiteY7" fmla="*/ 12232 h 4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08" h="42522">
                  <a:moveTo>
                    <a:pt x="0" y="12328"/>
                  </a:moveTo>
                  <a:cubicBezTo>
                    <a:pt x="762" y="16900"/>
                    <a:pt x="2096" y="22424"/>
                    <a:pt x="4477" y="28425"/>
                  </a:cubicBezTo>
                  <a:cubicBezTo>
                    <a:pt x="6667" y="34045"/>
                    <a:pt x="9144" y="38807"/>
                    <a:pt x="11525" y="42522"/>
                  </a:cubicBezTo>
                  <a:cubicBezTo>
                    <a:pt x="18955" y="39950"/>
                    <a:pt x="26479" y="37474"/>
                    <a:pt x="33909" y="34902"/>
                  </a:cubicBezTo>
                  <a:cubicBezTo>
                    <a:pt x="33909" y="30806"/>
                    <a:pt x="33623" y="26329"/>
                    <a:pt x="32956" y="21377"/>
                  </a:cubicBezTo>
                  <a:cubicBezTo>
                    <a:pt x="31909" y="13661"/>
                    <a:pt x="30099" y="7089"/>
                    <a:pt x="28289" y="1660"/>
                  </a:cubicBezTo>
                  <a:cubicBezTo>
                    <a:pt x="26575" y="993"/>
                    <a:pt x="20479" y="-1293"/>
                    <a:pt x="13145" y="993"/>
                  </a:cubicBezTo>
                  <a:cubicBezTo>
                    <a:pt x="4477" y="3755"/>
                    <a:pt x="762" y="10899"/>
                    <a:pt x="95" y="122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D3A7A484-4890-95A2-D51C-0129C8205365}"/>
                </a:ext>
              </a:extLst>
            </p:cNvPr>
            <p:cNvSpPr/>
            <p:nvPr/>
          </p:nvSpPr>
          <p:spPr>
            <a:xfrm>
              <a:off x="5556981" y="3969894"/>
              <a:ext cx="76293" cy="49369"/>
            </a:xfrm>
            <a:custGeom>
              <a:avLst/>
              <a:gdLst>
                <a:gd name="connsiteX0" fmla="*/ 5713 w 76293"/>
                <a:gd name="connsiteY0" fmla="*/ 49370 h 49369"/>
                <a:gd name="connsiteX1" fmla="*/ 15143 w 76293"/>
                <a:gd name="connsiteY1" fmla="*/ 49370 h 49369"/>
                <a:gd name="connsiteX2" fmla="*/ 48766 w 76293"/>
                <a:gd name="connsiteY2" fmla="*/ 46036 h 49369"/>
                <a:gd name="connsiteX3" fmla="*/ 76294 w 76293"/>
                <a:gd name="connsiteY3" fmla="*/ 5650 h 49369"/>
                <a:gd name="connsiteX4" fmla="*/ 49242 w 76293"/>
                <a:gd name="connsiteY4" fmla="*/ 697 h 49369"/>
                <a:gd name="connsiteX5" fmla="*/ 13524 w 76293"/>
                <a:gd name="connsiteY5" fmla="*/ 1459 h 49369"/>
                <a:gd name="connsiteX6" fmla="*/ 379 w 76293"/>
                <a:gd name="connsiteY6" fmla="*/ 24414 h 49369"/>
                <a:gd name="connsiteX7" fmla="*/ 5809 w 76293"/>
                <a:gd name="connsiteY7" fmla="*/ 49370 h 4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93" h="49369">
                  <a:moveTo>
                    <a:pt x="5713" y="49370"/>
                  </a:moveTo>
                  <a:cubicBezTo>
                    <a:pt x="8761" y="49370"/>
                    <a:pt x="11905" y="49370"/>
                    <a:pt x="15143" y="49370"/>
                  </a:cubicBezTo>
                  <a:cubicBezTo>
                    <a:pt x="27240" y="49084"/>
                    <a:pt x="38479" y="47846"/>
                    <a:pt x="48766" y="46036"/>
                  </a:cubicBezTo>
                  <a:cubicBezTo>
                    <a:pt x="57910" y="32606"/>
                    <a:pt x="67150" y="19175"/>
                    <a:pt x="76294" y="5650"/>
                  </a:cubicBezTo>
                  <a:cubicBezTo>
                    <a:pt x="68769" y="3554"/>
                    <a:pt x="59625" y="1649"/>
                    <a:pt x="49242" y="697"/>
                  </a:cubicBezTo>
                  <a:cubicBezTo>
                    <a:pt x="35241" y="-637"/>
                    <a:pt x="23049" y="125"/>
                    <a:pt x="13524" y="1459"/>
                  </a:cubicBezTo>
                  <a:cubicBezTo>
                    <a:pt x="11428" y="3173"/>
                    <a:pt x="2380" y="10793"/>
                    <a:pt x="379" y="24414"/>
                  </a:cubicBezTo>
                  <a:cubicBezTo>
                    <a:pt x="-1526" y="37368"/>
                    <a:pt x="4284" y="46988"/>
                    <a:pt x="5809" y="4937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13F58F1C-E1A6-9F54-9780-9DF156239F8C}"/>
                </a:ext>
              </a:extLst>
            </p:cNvPr>
            <p:cNvSpPr/>
            <p:nvPr/>
          </p:nvSpPr>
          <p:spPr>
            <a:xfrm>
              <a:off x="5517260" y="4015930"/>
              <a:ext cx="88582" cy="52024"/>
            </a:xfrm>
            <a:custGeom>
              <a:avLst/>
              <a:gdLst>
                <a:gd name="connsiteX0" fmla="*/ 0 w 88582"/>
                <a:gd name="connsiteY0" fmla="*/ 49530 h 52024"/>
                <a:gd name="connsiteX1" fmla="*/ 30004 w 88582"/>
                <a:gd name="connsiteY1" fmla="*/ 51149 h 52024"/>
                <a:gd name="connsiteX2" fmla="*/ 81534 w 88582"/>
                <a:gd name="connsiteY2" fmla="*/ 52006 h 52024"/>
                <a:gd name="connsiteX3" fmla="*/ 88583 w 88582"/>
                <a:gd name="connsiteY3" fmla="*/ 0 h 52024"/>
                <a:gd name="connsiteX4" fmla="*/ 26194 w 88582"/>
                <a:gd name="connsiteY4" fmla="*/ 0 h 52024"/>
                <a:gd name="connsiteX5" fmla="*/ 5048 w 88582"/>
                <a:gd name="connsiteY5" fmla="*/ 4953 h 52024"/>
                <a:gd name="connsiteX6" fmla="*/ 95 w 88582"/>
                <a:gd name="connsiteY6" fmla="*/ 49530 h 5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82" h="52024">
                  <a:moveTo>
                    <a:pt x="0" y="49530"/>
                  </a:moveTo>
                  <a:cubicBezTo>
                    <a:pt x="9811" y="50197"/>
                    <a:pt x="19812" y="50673"/>
                    <a:pt x="30004" y="51149"/>
                  </a:cubicBezTo>
                  <a:cubicBezTo>
                    <a:pt x="47720" y="51816"/>
                    <a:pt x="64865" y="52102"/>
                    <a:pt x="81534" y="52006"/>
                  </a:cubicBezTo>
                  <a:cubicBezTo>
                    <a:pt x="83915" y="34671"/>
                    <a:pt x="86201" y="17336"/>
                    <a:pt x="88583" y="0"/>
                  </a:cubicBezTo>
                  <a:lnTo>
                    <a:pt x="26194" y="0"/>
                  </a:lnTo>
                  <a:cubicBezTo>
                    <a:pt x="19145" y="1619"/>
                    <a:pt x="12097" y="3334"/>
                    <a:pt x="5048" y="4953"/>
                  </a:cubicBezTo>
                  <a:cubicBezTo>
                    <a:pt x="3429" y="19812"/>
                    <a:pt x="1810" y="34671"/>
                    <a:pt x="95" y="495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ACC7D01B-95DC-D54B-E964-C052738A076F}"/>
                </a:ext>
              </a:extLst>
            </p:cNvPr>
            <p:cNvSpPr/>
            <p:nvPr/>
          </p:nvSpPr>
          <p:spPr>
            <a:xfrm>
              <a:off x="5559442" y="4067685"/>
              <a:ext cx="73997" cy="50535"/>
            </a:xfrm>
            <a:custGeom>
              <a:avLst/>
              <a:gdLst>
                <a:gd name="connsiteX0" fmla="*/ 4682 w 73997"/>
                <a:gd name="connsiteY0" fmla="*/ 42637 h 50535"/>
                <a:gd name="connsiteX1" fmla="*/ 26589 w 73997"/>
                <a:gd name="connsiteY1" fmla="*/ 49591 h 50535"/>
                <a:gd name="connsiteX2" fmla="*/ 70309 w 73997"/>
                <a:gd name="connsiteY2" fmla="*/ 43971 h 50535"/>
                <a:gd name="connsiteX3" fmla="*/ 66404 w 73997"/>
                <a:gd name="connsiteY3" fmla="*/ 5680 h 50535"/>
                <a:gd name="connsiteX4" fmla="*/ 39353 w 73997"/>
                <a:gd name="connsiteY4" fmla="*/ 251 h 50535"/>
                <a:gd name="connsiteX5" fmla="*/ 17826 w 73997"/>
                <a:gd name="connsiteY5" fmla="*/ 5395 h 50535"/>
                <a:gd name="connsiteX6" fmla="*/ 2301 w 73997"/>
                <a:gd name="connsiteY6" fmla="*/ 16634 h 50535"/>
                <a:gd name="connsiteX7" fmla="*/ 4777 w 73997"/>
                <a:gd name="connsiteY7" fmla="*/ 42542 h 5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97" h="50535">
                  <a:moveTo>
                    <a:pt x="4682" y="42637"/>
                  </a:moveTo>
                  <a:cubicBezTo>
                    <a:pt x="10111" y="45304"/>
                    <a:pt x="17541" y="48162"/>
                    <a:pt x="26589" y="49591"/>
                  </a:cubicBezTo>
                  <a:cubicBezTo>
                    <a:pt x="46401" y="52734"/>
                    <a:pt x="62594" y="47304"/>
                    <a:pt x="70309" y="43971"/>
                  </a:cubicBezTo>
                  <a:cubicBezTo>
                    <a:pt x="76310" y="28826"/>
                    <a:pt x="74976" y="13300"/>
                    <a:pt x="66404" y="5680"/>
                  </a:cubicBezTo>
                  <a:cubicBezTo>
                    <a:pt x="59260" y="-701"/>
                    <a:pt x="48592" y="-225"/>
                    <a:pt x="39353" y="251"/>
                  </a:cubicBezTo>
                  <a:cubicBezTo>
                    <a:pt x="29256" y="727"/>
                    <a:pt x="21732" y="3585"/>
                    <a:pt x="17826" y="5395"/>
                  </a:cubicBezTo>
                  <a:cubicBezTo>
                    <a:pt x="10873" y="8538"/>
                    <a:pt x="5444" y="11014"/>
                    <a:pt x="2301" y="16634"/>
                  </a:cubicBezTo>
                  <a:cubicBezTo>
                    <a:pt x="-3700" y="27397"/>
                    <a:pt x="3825" y="40923"/>
                    <a:pt x="4777" y="4254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0ED0B6CC-1B40-B40A-5F97-5F264E49EE06}"/>
                </a:ext>
              </a:extLst>
            </p:cNvPr>
            <p:cNvSpPr/>
            <p:nvPr/>
          </p:nvSpPr>
          <p:spPr>
            <a:xfrm>
              <a:off x="5418654" y="4070853"/>
              <a:ext cx="70507" cy="43403"/>
            </a:xfrm>
            <a:custGeom>
              <a:avLst/>
              <a:gdLst>
                <a:gd name="connsiteX0" fmla="*/ 23 w 70507"/>
                <a:gd name="connsiteY0" fmla="*/ 27183 h 43403"/>
                <a:gd name="connsiteX1" fmla="*/ 17453 w 70507"/>
                <a:gd name="connsiteY1" fmla="*/ 36517 h 43403"/>
                <a:gd name="connsiteX2" fmla="*/ 65840 w 70507"/>
                <a:gd name="connsiteY2" fmla="*/ 42613 h 43403"/>
                <a:gd name="connsiteX3" fmla="*/ 70508 w 70507"/>
                <a:gd name="connsiteY3" fmla="*/ 9085 h 43403"/>
                <a:gd name="connsiteX4" fmla="*/ 49648 w 70507"/>
                <a:gd name="connsiteY4" fmla="*/ 2608 h 43403"/>
                <a:gd name="connsiteX5" fmla="*/ 16025 w 70507"/>
                <a:gd name="connsiteY5" fmla="*/ 322 h 43403"/>
                <a:gd name="connsiteX6" fmla="*/ 2594 w 70507"/>
                <a:gd name="connsiteY6" fmla="*/ 13848 h 43403"/>
                <a:gd name="connsiteX7" fmla="*/ 23 w 70507"/>
                <a:gd name="connsiteY7" fmla="*/ 27088 h 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507" h="43403">
                  <a:moveTo>
                    <a:pt x="23" y="27183"/>
                  </a:moveTo>
                  <a:cubicBezTo>
                    <a:pt x="4785" y="30421"/>
                    <a:pt x="10595" y="33755"/>
                    <a:pt x="17453" y="36517"/>
                  </a:cubicBezTo>
                  <a:cubicBezTo>
                    <a:pt x="37170" y="44518"/>
                    <a:pt x="55267" y="43947"/>
                    <a:pt x="65840" y="42613"/>
                  </a:cubicBezTo>
                  <a:cubicBezTo>
                    <a:pt x="67364" y="31469"/>
                    <a:pt x="68983" y="20230"/>
                    <a:pt x="70508" y="9085"/>
                  </a:cubicBezTo>
                  <a:cubicBezTo>
                    <a:pt x="64697" y="6704"/>
                    <a:pt x="57744" y="4323"/>
                    <a:pt x="49648" y="2608"/>
                  </a:cubicBezTo>
                  <a:cubicBezTo>
                    <a:pt x="36408" y="-154"/>
                    <a:pt x="24787" y="-344"/>
                    <a:pt x="16025" y="322"/>
                  </a:cubicBezTo>
                  <a:cubicBezTo>
                    <a:pt x="13643" y="1465"/>
                    <a:pt x="6595" y="5371"/>
                    <a:pt x="2594" y="13848"/>
                  </a:cubicBezTo>
                  <a:cubicBezTo>
                    <a:pt x="23" y="19372"/>
                    <a:pt x="-73" y="24421"/>
                    <a:pt x="23" y="2708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9845134B-3DD8-522B-A953-F6EC6016A67E}"/>
                </a:ext>
              </a:extLst>
            </p:cNvPr>
            <p:cNvSpPr/>
            <p:nvPr/>
          </p:nvSpPr>
          <p:spPr>
            <a:xfrm>
              <a:off x="5411668" y="3919413"/>
              <a:ext cx="75589" cy="81657"/>
            </a:xfrm>
            <a:custGeom>
              <a:avLst/>
              <a:gdLst>
                <a:gd name="connsiteX0" fmla="*/ 75589 w 75589"/>
                <a:gd name="connsiteY0" fmla="*/ 25841 h 81657"/>
                <a:gd name="connsiteX1" fmla="*/ 50634 w 75589"/>
                <a:gd name="connsiteY1" fmla="*/ 4886 h 81657"/>
                <a:gd name="connsiteX2" fmla="*/ 15582 w 75589"/>
                <a:gd name="connsiteY2" fmla="*/ 1171 h 81657"/>
                <a:gd name="connsiteX3" fmla="*/ 3676 w 75589"/>
                <a:gd name="connsiteY3" fmla="*/ 17174 h 81657"/>
                <a:gd name="connsiteX4" fmla="*/ 56 w 75589"/>
                <a:gd name="connsiteY4" fmla="*/ 37176 h 81657"/>
                <a:gd name="connsiteX5" fmla="*/ 19487 w 75589"/>
                <a:gd name="connsiteY5" fmla="*/ 61369 h 81657"/>
                <a:gd name="connsiteX6" fmla="*/ 52253 w 75589"/>
                <a:gd name="connsiteY6" fmla="*/ 81658 h 81657"/>
                <a:gd name="connsiteX7" fmla="*/ 75494 w 75589"/>
                <a:gd name="connsiteY7" fmla="*/ 25936 h 8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589" h="81657">
                  <a:moveTo>
                    <a:pt x="75589" y="25841"/>
                  </a:moveTo>
                  <a:cubicBezTo>
                    <a:pt x="72636" y="21460"/>
                    <a:pt x="64921" y="11173"/>
                    <a:pt x="50634" y="4886"/>
                  </a:cubicBezTo>
                  <a:cubicBezTo>
                    <a:pt x="34822" y="-2067"/>
                    <a:pt x="20630" y="124"/>
                    <a:pt x="15582" y="1171"/>
                  </a:cubicBezTo>
                  <a:cubicBezTo>
                    <a:pt x="12629" y="3648"/>
                    <a:pt x="7295" y="8792"/>
                    <a:pt x="3676" y="17174"/>
                  </a:cubicBezTo>
                  <a:cubicBezTo>
                    <a:pt x="-39" y="25651"/>
                    <a:pt x="-134" y="33271"/>
                    <a:pt x="56" y="37176"/>
                  </a:cubicBezTo>
                  <a:cubicBezTo>
                    <a:pt x="3961" y="43843"/>
                    <a:pt x="10057" y="52702"/>
                    <a:pt x="19487" y="61369"/>
                  </a:cubicBezTo>
                  <a:cubicBezTo>
                    <a:pt x="31679" y="72609"/>
                    <a:pt x="44157" y="78515"/>
                    <a:pt x="52253" y="81658"/>
                  </a:cubicBezTo>
                  <a:cubicBezTo>
                    <a:pt x="59968" y="63084"/>
                    <a:pt x="67779" y="44510"/>
                    <a:pt x="75494" y="2593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18A075C9-8EA1-6A34-B3C0-C07AA1F78F82}"/>
                </a:ext>
              </a:extLst>
            </p:cNvPr>
            <p:cNvSpPr/>
            <p:nvPr/>
          </p:nvSpPr>
          <p:spPr>
            <a:xfrm>
              <a:off x="5351621" y="3992499"/>
              <a:ext cx="88773" cy="69056"/>
            </a:xfrm>
            <a:custGeom>
              <a:avLst/>
              <a:gdLst>
                <a:gd name="connsiteX0" fmla="*/ 88773 w 88773"/>
                <a:gd name="connsiteY0" fmla="*/ 15145 h 69056"/>
                <a:gd name="connsiteX1" fmla="*/ 64484 w 88773"/>
                <a:gd name="connsiteY1" fmla="*/ 5429 h 69056"/>
                <a:gd name="connsiteX2" fmla="*/ 27813 w 88773"/>
                <a:gd name="connsiteY2" fmla="*/ 0 h 69056"/>
                <a:gd name="connsiteX3" fmla="*/ 8191 w 88773"/>
                <a:gd name="connsiteY3" fmla="*/ 12478 h 69056"/>
                <a:gd name="connsiteX4" fmla="*/ 0 w 88773"/>
                <a:gd name="connsiteY4" fmla="*/ 32766 h 69056"/>
                <a:gd name="connsiteX5" fmla="*/ 34862 w 88773"/>
                <a:gd name="connsiteY5" fmla="*/ 55816 h 69056"/>
                <a:gd name="connsiteX6" fmla="*/ 85249 w 88773"/>
                <a:gd name="connsiteY6" fmla="*/ 69056 h 69056"/>
                <a:gd name="connsiteX7" fmla="*/ 88773 w 88773"/>
                <a:gd name="connsiteY7" fmla="*/ 15145 h 6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773" h="69056">
                  <a:moveTo>
                    <a:pt x="88773" y="15145"/>
                  </a:moveTo>
                  <a:cubicBezTo>
                    <a:pt x="82201" y="11716"/>
                    <a:pt x="74009" y="8287"/>
                    <a:pt x="64484" y="5429"/>
                  </a:cubicBezTo>
                  <a:cubicBezTo>
                    <a:pt x="50197" y="1238"/>
                    <a:pt x="37529" y="95"/>
                    <a:pt x="27813" y="0"/>
                  </a:cubicBezTo>
                  <a:cubicBezTo>
                    <a:pt x="24670" y="762"/>
                    <a:pt x="15430" y="3524"/>
                    <a:pt x="8191" y="12478"/>
                  </a:cubicBezTo>
                  <a:cubicBezTo>
                    <a:pt x="1429" y="20764"/>
                    <a:pt x="286" y="29432"/>
                    <a:pt x="0" y="32766"/>
                  </a:cubicBezTo>
                  <a:cubicBezTo>
                    <a:pt x="7906" y="39814"/>
                    <a:pt x="19431" y="48578"/>
                    <a:pt x="34862" y="55816"/>
                  </a:cubicBezTo>
                  <a:cubicBezTo>
                    <a:pt x="54959" y="65246"/>
                    <a:pt x="73247" y="68104"/>
                    <a:pt x="85249" y="69056"/>
                  </a:cubicBezTo>
                  <a:cubicBezTo>
                    <a:pt x="86392" y="51054"/>
                    <a:pt x="87630" y="33052"/>
                    <a:pt x="88773" y="1514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14BA7204-601F-36C5-CA29-8D01AFB10DBF}"/>
                </a:ext>
              </a:extLst>
            </p:cNvPr>
            <p:cNvSpPr/>
            <p:nvPr/>
          </p:nvSpPr>
          <p:spPr>
            <a:xfrm>
              <a:off x="7466643" y="4755120"/>
              <a:ext cx="70773" cy="88056"/>
            </a:xfrm>
            <a:custGeom>
              <a:avLst/>
              <a:gdLst>
                <a:gd name="connsiteX0" fmla="*/ 16482 w 70773"/>
                <a:gd name="connsiteY0" fmla="*/ 12428 h 88056"/>
                <a:gd name="connsiteX1" fmla="*/ 1719 w 70773"/>
                <a:gd name="connsiteY1" fmla="*/ 45004 h 88056"/>
                <a:gd name="connsiteX2" fmla="*/ 4290 w 70773"/>
                <a:gd name="connsiteY2" fmla="*/ 88057 h 88056"/>
                <a:gd name="connsiteX3" fmla="*/ 52677 w 70773"/>
                <a:gd name="connsiteY3" fmla="*/ 87104 h 88056"/>
                <a:gd name="connsiteX4" fmla="*/ 65822 w 70773"/>
                <a:gd name="connsiteY4" fmla="*/ 62625 h 88056"/>
                <a:gd name="connsiteX5" fmla="*/ 70013 w 70773"/>
                <a:gd name="connsiteY5" fmla="*/ 21572 h 88056"/>
                <a:gd name="connsiteX6" fmla="*/ 49629 w 70773"/>
                <a:gd name="connsiteY6" fmla="*/ 1189 h 88056"/>
                <a:gd name="connsiteX7" fmla="*/ 16387 w 70773"/>
                <a:gd name="connsiteY7" fmla="*/ 12428 h 8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773" h="88056">
                  <a:moveTo>
                    <a:pt x="16482" y="12428"/>
                  </a:moveTo>
                  <a:cubicBezTo>
                    <a:pt x="12005" y="18334"/>
                    <a:pt x="4957" y="29478"/>
                    <a:pt x="1719" y="45004"/>
                  </a:cubicBezTo>
                  <a:cubicBezTo>
                    <a:pt x="-2377" y="64720"/>
                    <a:pt x="1814" y="80818"/>
                    <a:pt x="4290" y="88057"/>
                  </a:cubicBezTo>
                  <a:lnTo>
                    <a:pt x="52677" y="87104"/>
                  </a:lnTo>
                  <a:cubicBezTo>
                    <a:pt x="56868" y="81484"/>
                    <a:pt x="62107" y="73388"/>
                    <a:pt x="65822" y="62625"/>
                  </a:cubicBezTo>
                  <a:cubicBezTo>
                    <a:pt x="71823" y="45290"/>
                    <a:pt x="71156" y="30050"/>
                    <a:pt x="70013" y="21572"/>
                  </a:cubicBezTo>
                  <a:cubicBezTo>
                    <a:pt x="69632" y="20239"/>
                    <a:pt x="64584" y="5666"/>
                    <a:pt x="49629" y="1189"/>
                  </a:cubicBezTo>
                  <a:cubicBezTo>
                    <a:pt x="37723" y="-2335"/>
                    <a:pt x="24483" y="2141"/>
                    <a:pt x="16387" y="1242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DF7F607A-B583-A8E3-BF89-1770966F39DF}"/>
                </a:ext>
              </a:extLst>
            </p:cNvPr>
            <p:cNvSpPr/>
            <p:nvPr/>
          </p:nvSpPr>
          <p:spPr>
            <a:xfrm>
              <a:off x="7460345" y="4922742"/>
              <a:ext cx="57959" cy="89476"/>
            </a:xfrm>
            <a:custGeom>
              <a:avLst/>
              <a:gdLst>
                <a:gd name="connsiteX0" fmla="*/ 206 w 57959"/>
                <a:gd name="connsiteY0" fmla="*/ 59975 h 89476"/>
                <a:gd name="connsiteX1" fmla="*/ 3349 w 57959"/>
                <a:gd name="connsiteY1" fmla="*/ 33305 h 89476"/>
                <a:gd name="connsiteX2" fmla="*/ 9064 w 57959"/>
                <a:gd name="connsiteY2" fmla="*/ 10826 h 89476"/>
                <a:gd name="connsiteX3" fmla="*/ 35067 w 57959"/>
                <a:gd name="connsiteY3" fmla="*/ 158 h 89476"/>
                <a:gd name="connsiteX4" fmla="*/ 56118 w 57959"/>
                <a:gd name="connsiteY4" fmla="*/ 12636 h 89476"/>
                <a:gd name="connsiteX5" fmla="*/ 54784 w 57959"/>
                <a:gd name="connsiteY5" fmla="*/ 53688 h 89476"/>
                <a:gd name="connsiteX6" fmla="*/ 37544 w 57959"/>
                <a:gd name="connsiteY6" fmla="*/ 86645 h 89476"/>
                <a:gd name="connsiteX7" fmla="*/ 13255 w 57959"/>
                <a:gd name="connsiteY7" fmla="*/ 86454 h 89476"/>
                <a:gd name="connsiteX8" fmla="*/ 206 w 57959"/>
                <a:gd name="connsiteY8" fmla="*/ 59880 h 8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59" h="89476">
                  <a:moveTo>
                    <a:pt x="206" y="59975"/>
                  </a:moveTo>
                  <a:cubicBezTo>
                    <a:pt x="587" y="52069"/>
                    <a:pt x="1539" y="43116"/>
                    <a:pt x="3349" y="33305"/>
                  </a:cubicBezTo>
                  <a:cubicBezTo>
                    <a:pt x="4968" y="24923"/>
                    <a:pt x="6968" y="17398"/>
                    <a:pt x="9064" y="10826"/>
                  </a:cubicBezTo>
                  <a:cubicBezTo>
                    <a:pt x="9826" y="9873"/>
                    <a:pt x="19732" y="-1461"/>
                    <a:pt x="35067" y="158"/>
                  </a:cubicBezTo>
                  <a:cubicBezTo>
                    <a:pt x="48022" y="1587"/>
                    <a:pt x="55070" y="11207"/>
                    <a:pt x="56118" y="12636"/>
                  </a:cubicBezTo>
                  <a:cubicBezTo>
                    <a:pt x="57737" y="20351"/>
                    <a:pt x="59832" y="35591"/>
                    <a:pt x="54784" y="53688"/>
                  </a:cubicBezTo>
                  <a:cubicBezTo>
                    <a:pt x="50403" y="69691"/>
                    <a:pt x="42402" y="80739"/>
                    <a:pt x="37544" y="86645"/>
                  </a:cubicBezTo>
                  <a:cubicBezTo>
                    <a:pt x="36496" y="87217"/>
                    <a:pt x="24685" y="92836"/>
                    <a:pt x="13255" y="86454"/>
                  </a:cubicBezTo>
                  <a:cubicBezTo>
                    <a:pt x="4111" y="81406"/>
                    <a:pt x="-1128" y="70834"/>
                    <a:pt x="206" y="5988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0280D26F-1DF6-4363-BC94-02316B2BBC17}"/>
                </a:ext>
              </a:extLst>
            </p:cNvPr>
            <p:cNvSpPr/>
            <p:nvPr/>
          </p:nvSpPr>
          <p:spPr>
            <a:xfrm>
              <a:off x="7439405" y="4915090"/>
              <a:ext cx="30194" cy="40100"/>
            </a:xfrm>
            <a:custGeom>
              <a:avLst/>
              <a:gdLst>
                <a:gd name="connsiteX0" fmla="*/ 0 w 30194"/>
                <a:gd name="connsiteY0" fmla="*/ 14669 h 40100"/>
                <a:gd name="connsiteX1" fmla="*/ 7620 w 30194"/>
                <a:gd name="connsiteY1" fmla="*/ 6572 h 40100"/>
                <a:gd name="connsiteX2" fmla="*/ 26765 w 30194"/>
                <a:gd name="connsiteY2" fmla="*/ 0 h 40100"/>
                <a:gd name="connsiteX3" fmla="*/ 30195 w 30194"/>
                <a:gd name="connsiteY3" fmla="*/ 18479 h 40100"/>
                <a:gd name="connsiteX4" fmla="*/ 25146 w 30194"/>
                <a:gd name="connsiteY4" fmla="*/ 29146 h 40100"/>
                <a:gd name="connsiteX5" fmla="*/ 16574 w 30194"/>
                <a:gd name="connsiteY5" fmla="*/ 40100 h 40100"/>
                <a:gd name="connsiteX6" fmla="*/ 4858 w 30194"/>
                <a:gd name="connsiteY6" fmla="*/ 29909 h 40100"/>
                <a:gd name="connsiteX7" fmla="*/ 95 w 30194"/>
                <a:gd name="connsiteY7" fmla="*/ 14764 h 4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94" h="40100">
                  <a:moveTo>
                    <a:pt x="0" y="14669"/>
                  </a:moveTo>
                  <a:cubicBezTo>
                    <a:pt x="1524" y="12287"/>
                    <a:pt x="3906" y="9239"/>
                    <a:pt x="7620" y="6572"/>
                  </a:cubicBezTo>
                  <a:cubicBezTo>
                    <a:pt x="15240" y="857"/>
                    <a:pt x="23336" y="95"/>
                    <a:pt x="26765" y="0"/>
                  </a:cubicBezTo>
                  <a:cubicBezTo>
                    <a:pt x="27908" y="6191"/>
                    <a:pt x="29052" y="12287"/>
                    <a:pt x="30195" y="18479"/>
                  </a:cubicBezTo>
                  <a:cubicBezTo>
                    <a:pt x="29146" y="21527"/>
                    <a:pt x="27527" y="25241"/>
                    <a:pt x="25146" y="29146"/>
                  </a:cubicBezTo>
                  <a:cubicBezTo>
                    <a:pt x="22289" y="33909"/>
                    <a:pt x="19145" y="37433"/>
                    <a:pt x="16574" y="40100"/>
                  </a:cubicBezTo>
                  <a:cubicBezTo>
                    <a:pt x="14193" y="38957"/>
                    <a:pt x="8954" y="36004"/>
                    <a:pt x="4858" y="29909"/>
                  </a:cubicBezTo>
                  <a:cubicBezTo>
                    <a:pt x="667" y="23527"/>
                    <a:pt x="191" y="17336"/>
                    <a:pt x="95" y="147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BE82BDC4-0ED3-C471-223B-FA7F657DF3E2}"/>
                </a:ext>
              </a:extLst>
            </p:cNvPr>
            <p:cNvSpPr/>
            <p:nvPr/>
          </p:nvSpPr>
          <p:spPr>
            <a:xfrm>
              <a:off x="7376636" y="4683251"/>
              <a:ext cx="89534" cy="74968"/>
            </a:xfrm>
            <a:custGeom>
              <a:avLst/>
              <a:gdLst>
                <a:gd name="connsiteX0" fmla="*/ 0 w 89534"/>
                <a:gd name="connsiteY0" fmla="*/ 34290 h 74968"/>
                <a:gd name="connsiteX1" fmla="*/ 10953 w 89534"/>
                <a:gd name="connsiteY1" fmla="*/ 15812 h 74968"/>
                <a:gd name="connsiteX2" fmla="*/ 37147 w 89534"/>
                <a:gd name="connsiteY2" fmla="*/ 0 h 74968"/>
                <a:gd name="connsiteX3" fmla="*/ 72961 w 89534"/>
                <a:gd name="connsiteY3" fmla="*/ 18955 h 74968"/>
                <a:gd name="connsiteX4" fmla="*/ 89535 w 89534"/>
                <a:gd name="connsiteY4" fmla="*/ 44196 h 74968"/>
                <a:gd name="connsiteX5" fmla="*/ 69056 w 89534"/>
                <a:gd name="connsiteY5" fmla="*/ 64103 h 74968"/>
                <a:gd name="connsiteX6" fmla="*/ 30289 w 89534"/>
                <a:gd name="connsiteY6" fmla="*/ 74962 h 74968"/>
                <a:gd name="connsiteX7" fmla="*/ 0 w 89534"/>
                <a:gd name="connsiteY7" fmla="*/ 3429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34" h="74968">
                  <a:moveTo>
                    <a:pt x="0" y="34290"/>
                  </a:moveTo>
                  <a:cubicBezTo>
                    <a:pt x="1619" y="29718"/>
                    <a:pt x="4667" y="22670"/>
                    <a:pt x="10953" y="15812"/>
                  </a:cubicBezTo>
                  <a:cubicBezTo>
                    <a:pt x="20669" y="5144"/>
                    <a:pt x="32099" y="1334"/>
                    <a:pt x="37147" y="0"/>
                  </a:cubicBezTo>
                  <a:cubicBezTo>
                    <a:pt x="43910" y="1429"/>
                    <a:pt x="59341" y="5620"/>
                    <a:pt x="72961" y="18955"/>
                  </a:cubicBezTo>
                  <a:cubicBezTo>
                    <a:pt x="82391" y="28194"/>
                    <a:pt x="87153" y="38100"/>
                    <a:pt x="89535" y="44196"/>
                  </a:cubicBezTo>
                  <a:cubicBezTo>
                    <a:pt x="86010" y="49435"/>
                    <a:pt x="79534" y="57531"/>
                    <a:pt x="69056" y="64103"/>
                  </a:cubicBezTo>
                  <a:cubicBezTo>
                    <a:pt x="53054" y="74295"/>
                    <a:pt x="37147" y="75057"/>
                    <a:pt x="30289" y="74962"/>
                  </a:cubicBezTo>
                  <a:cubicBezTo>
                    <a:pt x="20193" y="61436"/>
                    <a:pt x="10096" y="47816"/>
                    <a:pt x="0" y="3429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F4A95C6E-09D7-B062-E84E-DF419254F133}"/>
                </a:ext>
              </a:extLst>
            </p:cNvPr>
            <p:cNvSpPr/>
            <p:nvPr/>
          </p:nvSpPr>
          <p:spPr>
            <a:xfrm>
              <a:off x="6370224" y="5020146"/>
              <a:ext cx="318802" cy="46444"/>
            </a:xfrm>
            <a:custGeom>
              <a:avLst/>
              <a:gdLst>
                <a:gd name="connsiteX0" fmla="*/ 0 w 318802"/>
                <a:gd name="connsiteY0" fmla="*/ 12578 h 46444"/>
                <a:gd name="connsiteX1" fmla="*/ 136113 w 318802"/>
                <a:gd name="connsiteY1" fmla="*/ 1338 h 46444"/>
                <a:gd name="connsiteX2" fmla="*/ 318802 w 318802"/>
                <a:gd name="connsiteY2" fmla="*/ 4100 h 46444"/>
                <a:gd name="connsiteX3" fmla="*/ 166402 w 318802"/>
                <a:gd name="connsiteY3" fmla="*/ 46106 h 46444"/>
                <a:gd name="connsiteX4" fmla="*/ 0 w 318802"/>
                <a:gd name="connsiteY4" fmla="*/ 12578 h 4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802" h="46444">
                  <a:moveTo>
                    <a:pt x="0" y="12578"/>
                  </a:moveTo>
                  <a:cubicBezTo>
                    <a:pt x="42196" y="7339"/>
                    <a:pt x="87630" y="3338"/>
                    <a:pt x="136113" y="1338"/>
                  </a:cubicBezTo>
                  <a:cubicBezTo>
                    <a:pt x="202216" y="-1329"/>
                    <a:pt x="263462" y="195"/>
                    <a:pt x="318802" y="4100"/>
                  </a:cubicBezTo>
                  <a:cubicBezTo>
                    <a:pt x="291179" y="18959"/>
                    <a:pt x="237744" y="43058"/>
                    <a:pt x="166402" y="46106"/>
                  </a:cubicBezTo>
                  <a:cubicBezTo>
                    <a:pt x="88488" y="49535"/>
                    <a:pt x="28861" y="26103"/>
                    <a:pt x="0" y="1257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276799DD-CFF4-B2FE-B36F-70850CB82F46}"/>
                </a:ext>
              </a:extLst>
            </p:cNvPr>
            <p:cNvSpPr/>
            <p:nvPr/>
          </p:nvSpPr>
          <p:spPr>
            <a:xfrm>
              <a:off x="7075932" y="5073396"/>
              <a:ext cx="309371" cy="65907"/>
            </a:xfrm>
            <a:custGeom>
              <a:avLst/>
              <a:gdLst>
                <a:gd name="connsiteX0" fmla="*/ 95 w 309371"/>
                <a:gd name="connsiteY0" fmla="*/ 15811 h 65907"/>
                <a:gd name="connsiteX1" fmla="*/ 56769 w 309371"/>
                <a:gd name="connsiteY1" fmla="*/ 8477 h 65907"/>
                <a:gd name="connsiteX2" fmla="*/ 88678 w 309371"/>
                <a:gd name="connsiteY2" fmla="*/ 5810 h 65907"/>
                <a:gd name="connsiteX3" fmla="*/ 168783 w 309371"/>
                <a:gd name="connsiteY3" fmla="*/ 0 h 65907"/>
                <a:gd name="connsiteX4" fmla="*/ 234410 w 309371"/>
                <a:gd name="connsiteY4" fmla="*/ 13240 h 65907"/>
                <a:gd name="connsiteX5" fmla="*/ 309372 w 309371"/>
                <a:gd name="connsiteY5" fmla="*/ 35623 h 65907"/>
                <a:gd name="connsiteX6" fmla="*/ 149066 w 309371"/>
                <a:gd name="connsiteY6" fmla="*/ 65056 h 65907"/>
                <a:gd name="connsiteX7" fmla="*/ 0 w 309371"/>
                <a:gd name="connsiteY7" fmla="*/ 15907 h 6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371" h="65907">
                  <a:moveTo>
                    <a:pt x="95" y="15811"/>
                  </a:moveTo>
                  <a:cubicBezTo>
                    <a:pt x="18098" y="12954"/>
                    <a:pt x="36957" y="10382"/>
                    <a:pt x="56769" y="8477"/>
                  </a:cubicBezTo>
                  <a:cubicBezTo>
                    <a:pt x="67627" y="7429"/>
                    <a:pt x="78295" y="6477"/>
                    <a:pt x="88678" y="5810"/>
                  </a:cubicBezTo>
                  <a:cubicBezTo>
                    <a:pt x="115348" y="3905"/>
                    <a:pt x="142113" y="1905"/>
                    <a:pt x="168783" y="0"/>
                  </a:cubicBezTo>
                  <a:cubicBezTo>
                    <a:pt x="189262" y="3238"/>
                    <a:pt x="211264" y="7525"/>
                    <a:pt x="234410" y="13240"/>
                  </a:cubicBezTo>
                  <a:cubicBezTo>
                    <a:pt x="261747" y="20002"/>
                    <a:pt x="286798" y="27622"/>
                    <a:pt x="309372" y="35623"/>
                  </a:cubicBezTo>
                  <a:cubicBezTo>
                    <a:pt x="282988" y="47911"/>
                    <a:pt x="224885" y="70580"/>
                    <a:pt x="149066" y="65056"/>
                  </a:cubicBezTo>
                  <a:cubicBezTo>
                    <a:pt x="76771" y="59722"/>
                    <a:pt x="24575" y="31432"/>
                    <a:pt x="0" y="159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C2C1A907-0C57-D447-B74E-D4A2824EF811}"/>
                </a:ext>
              </a:extLst>
            </p:cNvPr>
            <p:cNvSpPr/>
            <p:nvPr/>
          </p:nvSpPr>
          <p:spPr>
            <a:xfrm>
              <a:off x="6949544" y="5358729"/>
              <a:ext cx="113162" cy="310558"/>
            </a:xfrm>
            <a:custGeom>
              <a:avLst/>
              <a:gdLst>
                <a:gd name="connsiteX0" fmla="*/ 91431 w 113162"/>
                <a:gd name="connsiteY0" fmla="*/ 607 h 310558"/>
                <a:gd name="connsiteX1" fmla="*/ 107242 w 113162"/>
                <a:gd name="connsiteY1" fmla="*/ 12894 h 310558"/>
                <a:gd name="connsiteX2" fmla="*/ 98860 w 113162"/>
                <a:gd name="connsiteY2" fmla="*/ 134433 h 310558"/>
                <a:gd name="connsiteX3" fmla="*/ 81811 w 113162"/>
                <a:gd name="connsiteY3" fmla="*/ 229207 h 310558"/>
                <a:gd name="connsiteX4" fmla="*/ 60760 w 113162"/>
                <a:gd name="connsiteY4" fmla="*/ 289691 h 310558"/>
                <a:gd name="connsiteX5" fmla="*/ 43520 w 113162"/>
                <a:gd name="connsiteY5" fmla="*/ 308360 h 310558"/>
                <a:gd name="connsiteX6" fmla="*/ 10945 w 113162"/>
                <a:gd name="connsiteY6" fmla="*/ 299025 h 310558"/>
                <a:gd name="connsiteX7" fmla="*/ 277 w 113162"/>
                <a:gd name="connsiteY7" fmla="*/ 235494 h 310558"/>
                <a:gd name="connsiteX8" fmla="*/ 21136 w 113162"/>
                <a:gd name="connsiteY8" fmla="*/ 103668 h 310558"/>
                <a:gd name="connsiteX9" fmla="*/ 61046 w 113162"/>
                <a:gd name="connsiteY9" fmla="*/ 12132 h 310558"/>
                <a:gd name="connsiteX10" fmla="*/ 91431 w 113162"/>
                <a:gd name="connsiteY10" fmla="*/ 607 h 31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162" h="310558">
                  <a:moveTo>
                    <a:pt x="91431" y="607"/>
                  </a:moveTo>
                  <a:cubicBezTo>
                    <a:pt x="100575" y="2893"/>
                    <a:pt x="105908" y="10894"/>
                    <a:pt x="107242" y="12894"/>
                  </a:cubicBezTo>
                  <a:cubicBezTo>
                    <a:pt x="119244" y="31182"/>
                    <a:pt x="111242" y="59472"/>
                    <a:pt x="98860" y="134433"/>
                  </a:cubicBezTo>
                  <a:cubicBezTo>
                    <a:pt x="93621" y="166056"/>
                    <a:pt x="87430" y="197584"/>
                    <a:pt x="81811" y="229207"/>
                  </a:cubicBezTo>
                  <a:cubicBezTo>
                    <a:pt x="79905" y="240161"/>
                    <a:pt x="75429" y="265402"/>
                    <a:pt x="60760" y="289691"/>
                  </a:cubicBezTo>
                  <a:cubicBezTo>
                    <a:pt x="53140" y="302264"/>
                    <a:pt x="47806" y="306360"/>
                    <a:pt x="43520" y="308360"/>
                  </a:cubicBezTo>
                  <a:cubicBezTo>
                    <a:pt x="30757" y="314456"/>
                    <a:pt x="17993" y="306741"/>
                    <a:pt x="10945" y="299025"/>
                  </a:cubicBezTo>
                  <a:cubicBezTo>
                    <a:pt x="3039" y="290358"/>
                    <a:pt x="-1152" y="276165"/>
                    <a:pt x="277" y="235494"/>
                  </a:cubicBezTo>
                  <a:cubicBezTo>
                    <a:pt x="1515" y="200918"/>
                    <a:pt x="6277" y="160437"/>
                    <a:pt x="21136" y="103668"/>
                  </a:cubicBezTo>
                  <a:cubicBezTo>
                    <a:pt x="38186" y="38612"/>
                    <a:pt x="50092" y="21943"/>
                    <a:pt x="61046" y="12132"/>
                  </a:cubicBezTo>
                  <a:cubicBezTo>
                    <a:pt x="65713" y="7941"/>
                    <a:pt x="78286" y="-2631"/>
                    <a:pt x="91431" y="6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9790F111-95E2-7637-AA47-B867FDC3FB49}"/>
                </a:ext>
              </a:extLst>
            </p:cNvPr>
            <p:cNvSpPr/>
            <p:nvPr/>
          </p:nvSpPr>
          <p:spPr>
            <a:xfrm>
              <a:off x="6563295" y="2896245"/>
              <a:ext cx="128551" cy="286069"/>
            </a:xfrm>
            <a:custGeom>
              <a:avLst/>
              <a:gdLst>
                <a:gd name="connsiteX0" fmla="*/ 100680 w 128551"/>
                <a:gd name="connsiteY0" fmla="*/ 1164 h 286069"/>
                <a:gd name="connsiteX1" fmla="*/ 120302 w 128551"/>
                <a:gd name="connsiteY1" fmla="*/ 14214 h 286069"/>
                <a:gd name="connsiteX2" fmla="*/ 115063 w 128551"/>
                <a:gd name="connsiteY2" fmla="*/ 127275 h 286069"/>
                <a:gd name="connsiteX3" fmla="*/ 98299 w 128551"/>
                <a:gd name="connsiteY3" fmla="*/ 214429 h 286069"/>
                <a:gd name="connsiteX4" fmla="*/ 75344 w 128551"/>
                <a:gd name="connsiteY4" fmla="*/ 269007 h 286069"/>
                <a:gd name="connsiteX5" fmla="*/ 55246 w 128551"/>
                <a:gd name="connsiteY5" fmla="*/ 284819 h 286069"/>
                <a:gd name="connsiteX6" fmla="*/ 15527 w 128551"/>
                <a:gd name="connsiteY6" fmla="*/ 273008 h 286069"/>
                <a:gd name="connsiteX7" fmla="*/ 1 w 128551"/>
                <a:gd name="connsiteY7" fmla="*/ 212524 h 286069"/>
                <a:gd name="connsiteX8" fmla="*/ 19909 w 128551"/>
                <a:gd name="connsiteY8" fmla="*/ 91080 h 286069"/>
                <a:gd name="connsiteX9" fmla="*/ 64390 w 128551"/>
                <a:gd name="connsiteY9" fmla="*/ 9070 h 286069"/>
                <a:gd name="connsiteX10" fmla="*/ 100680 w 128551"/>
                <a:gd name="connsiteY10" fmla="*/ 1164 h 28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551" h="286069">
                  <a:moveTo>
                    <a:pt x="100680" y="1164"/>
                  </a:moveTo>
                  <a:cubicBezTo>
                    <a:pt x="111920" y="4117"/>
                    <a:pt x="118588" y="12118"/>
                    <a:pt x="120302" y="14214"/>
                  </a:cubicBezTo>
                  <a:cubicBezTo>
                    <a:pt x="135637" y="32502"/>
                    <a:pt x="127065" y="58219"/>
                    <a:pt x="115063" y="127275"/>
                  </a:cubicBezTo>
                  <a:cubicBezTo>
                    <a:pt x="110015" y="156422"/>
                    <a:pt x="103729" y="185378"/>
                    <a:pt x="98299" y="214429"/>
                  </a:cubicBezTo>
                  <a:cubicBezTo>
                    <a:pt x="96394" y="224526"/>
                    <a:pt x="92108" y="247767"/>
                    <a:pt x="75344" y="269007"/>
                  </a:cubicBezTo>
                  <a:cubicBezTo>
                    <a:pt x="66676" y="280056"/>
                    <a:pt x="60295" y="283390"/>
                    <a:pt x="55246" y="284819"/>
                  </a:cubicBezTo>
                  <a:cubicBezTo>
                    <a:pt x="40102" y="289296"/>
                    <a:pt x="24385" y="280914"/>
                    <a:pt x="15527" y="273008"/>
                  </a:cubicBezTo>
                  <a:cubicBezTo>
                    <a:pt x="5621" y="264150"/>
                    <a:pt x="-94" y="250434"/>
                    <a:pt x="1" y="212524"/>
                  </a:cubicBezTo>
                  <a:cubicBezTo>
                    <a:pt x="1" y="180234"/>
                    <a:pt x="4288" y="142801"/>
                    <a:pt x="19909" y="91080"/>
                  </a:cubicBezTo>
                  <a:cubicBezTo>
                    <a:pt x="37910" y="31740"/>
                    <a:pt x="51627" y="17262"/>
                    <a:pt x="64390" y="9070"/>
                  </a:cubicBezTo>
                  <a:cubicBezTo>
                    <a:pt x="69915" y="5546"/>
                    <a:pt x="84583" y="-3122"/>
                    <a:pt x="100680" y="11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B3A5C1A1-0F2D-B75B-ED08-1AC743AECB54}"/>
                </a:ext>
              </a:extLst>
            </p:cNvPr>
            <p:cNvSpPr/>
            <p:nvPr/>
          </p:nvSpPr>
          <p:spPr>
            <a:xfrm>
              <a:off x="6749510" y="3354705"/>
              <a:ext cx="313277" cy="103631"/>
            </a:xfrm>
            <a:custGeom>
              <a:avLst/>
              <a:gdLst>
                <a:gd name="connsiteX0" fmla="*/ 313277 w 313277"/>
                <a:gd name="connsiteY0" fmla="*/ 10858 h 103631"/>
                <a:gd name="connsiteX1" fmla="*/ 306134 w 313277"/>
                <a:gd name="connsiteY1" fmla="*/ 42196 h 103631"/>
                <a:gd name="connsiteX2" fmla="*/ 222028 w 313277"/>
                <a:gd name="connsiteY2" fmla="*/ 69056 h 103631"/>
                <a:gd name="connsiteX3" fmla="*/ 151448 w 313277"/>
                <a:gd name="connsiteY3" fmla="*/ 92488 h 103631"/>
                <a:gd name="connsiteX4" fmla="*/ 92488 w 313277"/>
                <a:gd name="connsiteY4" fmla="*/ 103632 h 103631"/>
                <a:gd name="connsiteX5" fmla="*/ 92012 w 313277"/>
                <a:gd name="connsiteY5" fmla="*/ 103632 h 103631"/>
                <a:gd name="connsiteX6" fmla="*/ 75248 w 313277"/>
                <a:gd name="connsiteY6" fmla="*/ 101917 h 103631"/>
                <a:gd name="connsiteX7" fmla="*/ 10383 w 313277"/>
                <a:gd name="connsiteY7" fmla="*/ 62389 h 103631"/>
                <a:gd name="connsiteX8" fmla="*/ 0 w 313277"/>
                <a:gd name="connsiteY8" fmla="*/ 47339 h 103631"/>
                <a:gd name="connsiteX9" fmla="*/ 1905 w 313277"/>
                <a:gd name="connsiteY9" fmla="*/ 9906 h 103631"/>
                <a:gd name="connsiteX10" fmla="*/ 166688 w 313277"/>
                <a:gd name="connsiteY10" fmla="*/ 0 h 103631"/>
                <a:gd name="connsiteX11" fmla="*/ 313277 w 313277"/>
                <a:gd name="connsiteY11" fmla="*/ 10858 h 10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277" h="103631">
                  <a:moveTo>
                    <a:pt x="313277" y="10858"/>
                  </a:moveTo>
                  <a:cubicBezTo>
                    <a:pt x="310991" y="21241"/>
                    <a:pt x="308515" y="31623"/>
                    <a:pt x="306134" y="42196"/>
                  </a:cubicBezTo>
                  <a:cubicBezTo>
                    <a:pt x="270129" y="52578"/>
                    <a:pt x="241459" y="62198"/>
                    <a:pt x="222028" y="69056"/>
                  </a:cubicBezTo>
                  <a:cubicBezTo>
                    <a:pt x="190405" y="80105"/>
                    <a:pt x="177641" y="85820"/>
                    <a:pt x="151448" y="92488"/>
                  </a:cubicBezTo>
                  <a:cubicBezTo>
                    <a:pt x="124873" y="99346"/>
                    <a:pt x="108014" y="103537"/>
                    <a:pt x="92488" y="103632"/>
                  </a:cubicBezTo>
                  <a:lnTo>
                    <a:pt x="92012" y="103632"/>
                  </a:lnTo>
                  <a:cubicBezTo>
                    <a:pt x="86392" y="103632"/>
                    <a:pt x="80963" y="103156"/>
                    <a:pt x="75248" y="101917"/>
                  </a:cubicBezTo>
                  <a:cubicBezTo>
                    <a:pt x="37243" y="93821"/>
                    <a:pt x="12764" y="65151"/>
                    <a:pt x="10383" y="62389"/>
                  </a:cubicBezTo>
                  <a:cubicBezTo>
                    <a:pt x="5905" y="56959"/>
                    <a:pt x="2763" y="52102"/>
                    <a:pt x="0" y="47339"/>
                  </a:cubicBezTo>
                  <a:cubicBezTo>
                    <a:pt x="667" y="34957"/>
                    <a:pt x="1238" y="22479"/>
                    <a:pt x="1905" y="9906"/>
                  </a:cubicBezTo>
                  <a:cubicBezTo>
                    <a:pt x="56865" y="6667"/>
                    <a:pt x="111729" y="3238"/>
                    <a:pt x="166688" y="0"/>
                  </a:cubicBezTo>
                  <a:cubicBezTo>
                    <a:pt x="215551" y="3524"/>
                    <a:pt x="264414" y="7334"/>
                    <a:pt x="313277" y="1085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E176F2EB-37F7-77BE-B862-B5F88A085FA8}"/>
                </a:ext>
              </a:extLst>
            </p:cNvPr>
            <p:cNvSpPr/>
            <p:nvPr/>
          </p:nvSpPr>
          <p:spPr>
            <a:xfrm>
              <a:off x="6605262" y="2722714"/>
              <a:ext cx="698783" cy="704857"/>
            </a:xfrm>
            <a:custGeom>
              <a:avLst/>
              <a:gdLst>
                <a:gd name="connsiteX0" fmla="*/ 693745 w 698783"/>
                <a:gd name="connsiteY0" fmla="*/ 450159 h 704857"/>
                <a:gd name="connsiteX1" fmla="*/ 692983 w 698783"/>
                <a:gd name="connsiteY1" fmla="*/ 454540 h 704857"/>
                <a:gd name="connsiteX2" fmla="*/ 643834 w 698783"/>
                <a:gd name="connsiteY2" fmla="*/ 591891 h 704857"/>
                <a:gd name="connsiteX3" fmla="*/ 599734 w 698783"/>
                <a:gd name="connsiteY3" fmla="*/ 650088 h 704857"/>
                <a:gd name="connsiteX4" fmla="*/ 547727 w 698783"/>
                <a:gd name="connsiteY4" fmla="*/ 688093 h 704857"/>
                <a:gd name="connsiteX5" fmla="*/ 502578 w 698783"/>
                <a:gd name="connsiteY5" fmla="*/ 668376 h 704857"/>
                <a:gd name="connsiteX6" fmla="*/ 457430 w 698783"/>
                <a:gd name="connsiteY6" fmla="*/ 642945 h 704857"/>
                <a:gd name="connsiteX7" fmla="*/ 371896 w 698783"/>
                <a:gd name="connsiteY7" fmla="*/ 670281 h 704857"/>
                <a:gd name="connsiteX8" fmla="*/ 301315 w 698783"/>
                <a:gd name="connsiteY8" fmla="*/ 693713 h 704857"/>
                <a:gd name="connsiteX9" fmla="*/ 242355 w 698783"/>
                <a:gd name="connsiteY9" fmla="*/ 704857 h 704857"/>
                <a:gd name="connsiteX10" fmla="*/ 241879 w 698783"/>
                <a:gd name="connsiteY10" fmla="*/ 704857 h 704857"/>
                <a:gd name="connsiteX11" fmla="*/ 225115 w 698783"/>
                <a:gd name="connsiteY11" fmla="*/ 703143 h 704857"/>
                <a:gd name="connsiteX12" fmla="*/ 160250 w 698783"/>
                <a:gd name="connsiteY12" fmla="*/ 663614 h 704857"/>
                <a:gd name="connsiteX13" fmla="*/ 128246 w 698783"/>
                <a:gd name="connsiteY13" fmla="*/ 618465 h 704857"/>
                <a:gd name="connsiteX14" fmla="*/ 96718 w 698783"/>
                <a:gd name="connsiteY14" fmla="*/ 593129 h 704857"/>
                <a:gd name="connsiteX15" fmla="*/ 76049 w 698783"/>
                <a:gd name="connsiteY15" fmla="*/ 595891 h 704857"/>
                <a:gd name="connsiteX16" fmla="*/ 54332 w 698783"/>
                <a:gd name="connsiteY16" fmla="*/ 585985 h 704857"/>
                <a:gd name="connsiteX17" fmla="*/ 2993 w 698783"/>
                <a:gd name="connsiteY17" fmla="*/ 479210 h 704857"/>
                <a:gd name="connsiteX18" fmla="*/ 22900 w 698783"/>
                <a:gd name="connsiteY18" fmla="*/ 292996 h 704857"/>
                <a:gd name="connsiteX19" fmla="*/ 94908 w 698783"/>
                <a:gd name="connsiteY19" fmla="*/ 142215 h 704857"/>
                <a:gd name="connsiteX20" fmla="*/ 271121 w 698783"/>
                <a:gd name="connsiteY20" fmla="*/ 10961 h 704857"/>
                <a:gd name="connsiteX21" fmla="*/ 329795 w 698783"/>
                <a:gd name="connsiteY21" fmla="*/ 864 h 704857"/>
                <a:gd name="connsiteX22" fmla="*/ 329985 w 698783"/>
                <a:gd name="connsiteY22" fmla="*/ 864 h 704857"/>
                <a:gd name="connsiteX23" fmla="*/ 463145 w 698783"/>
                <a:gd name="connsiteY23" fmla="*/ 20867 h 704857"/>
                <a:gd name="connsiteX24" fmla="*/ 591447 w 698783"/>
                <a:gd name="connsiteY24" fmla="*/ 119546 h 704857"/>
                <a:gd name="connsiteX25" fmla="*/ 685935 w 698783"/>
                <a:gd name="connsiteY25" fmla="*/ 288805 h 704857"/>
                <a:gd name="connsiteX26" fmla="*/ 693650 w 698783"/>
                <a:gd name="connsiteY26" fmla="*/ 450159 h 70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8783" h="704857">
                  <a:moveTo>
                    <a:pt x="693745" y="450159"/>
                  </a:moveTo>
                  <a:cubicBezTo>
                    <a:pt x="693460" y="451587"/>
                    <a:pt x="693269" y="453111"/>
                    <a:pt x="692983" y="454540"/>
                  </a:cubicBezTo>
                  <a:cubicBezTo>
                    <a:pt x="684792" y="502641"/>
                    <a:pt x="668790" y="549790"/>
                    <a:pt x="643834" y="591891"/>
                  </a:cubicBezTo>
                  <a:cubicBezTo>
                    <a:pt x="631452" y="613036"/>
                    <a:pt x="616498" y="632277"/>
                    <a:pt x="599734" y="650088"/>
                  </a:cubicBezTo>
                  <a:cubicBezTo>
                    <a:pt x="585637" y="665138"/>
                    <a:pt x="569825" y="685140"/>
                    <a:pt x="547727" y="688093"/>
                  </a:cubicBezTo>
                  <a:cubicBezTo>
                    <a:pt x="534392" y="689808"/>
                    <a:pt x="525248" y="682378"/>
                    <a:pt x="502578" y="668376"/>
                  </a:cubicBezTo>
                  <a:cubicBezTo>
                    <a:pt x="492482" y="662185"/>
                    <a:pt x="477242" y="653041"/>
                    <a:pt x="457430" y="642945"/>
                  </a:cubicBezTo>
                  <a:cubicBezTo>
                    <a:pt x="420854" y="653517"/>
                    <a:pt x="391612" y="663233"/>
                    <a:pt x="371896" y="670281"/>
                  </a:cubicBezTo>
                  <a:cubicBezTo>
                    <a:pt x="340273" y="681330"/>
                    <a:pt x="327509" y="687045"/>
                    <a:pt x="301315" y="693713"/>
                  </a:cubicBezTo>
                  <a:cubicBezTo>
                    <a:pt x="274741" y="700571"/>
                    <a:pt x="257881" y="704762"/>
                    <a:pt x="242355" y="704857"/>
                  </a:cubicBezTo>
                  <a:lnTo>
                    <a:pt x="241879" y="704857"/>
                  </a:lnTo>
                  <a:cubicBezTo>
                    <a:pt x="236260" y="704857"/>
                    <a:pt x="230830" y="704381"/>
                    <a:pt x="225115" y="703143"/>
                  </a:cubicBezTo>
                  <a:cubicBezTo>
                    <a:pt x="187110" y="695046"/>
                    <a:pt x="162631" y="666376"/>
                    <a:pt x="160250" y="663614"/>
                  </a:cubicBezTo>
                  <a:cubicBezTo>
                    <a:pt x="147201" y="647802"/>
                    <a:pt x="146153" y="637230"/>
                    <a:pt x="128246" y="618465"/>
                  </a:cubicBezTo>
                  <a:cubicBezTo>
                    <a:pt x="116626" y="606178"/>
                    <a:pt x="104814" y="598177"/>
                    <a:pt x="96718" y="593129"/>
                  </a:cubicBezTo>
                  <a:cubicBezTo>
                    <a:pt x="92337" y="594843"/>
                    <a:pt x="84907" y="597034"/>
                    <a:pt x="76049" y="595891"/>
                  </a:cubicBezTo>
                  <a:cubicBezTo>
                    <a:pt x="76049" y="595891"/>
                    <a:pt x="64905" y="594462"/>
                    <a:pt x="54332" y="585985"/>
                  </a:cubicBezTo>
                  <a:cubicBezTo>
                    <a:pt x="13565" y="553410"/>
                    <a:pt x="2993" y="479400"/>
                    <a:pt x="2993" y="479210"/>
                  </a:cubicBezTo>
                  <a:cubicBezTo>
                    <a:pt x="230" y="459969"/>
                    <a:pt x="-7676" y="392342"/>
                    <a:pt x="22900" y="292996"/>
                  </a:cubicBezTo>
                  <a:cubicBezTo>
                    <a:pt x="36235" y="250324"/>
                    <a:pt x="56904" y="201270"/>
                    <a:pt x="94908" y="142215"/>
                  </a:cubicBezTo>
                  <a:cubicBezTo>
                    <a:pt x="108244" y="121451"/>
                    <a:pt x="163203" y="41060"/>
                    <a:pt x="271121" y="10961"/>
                  </a:cubicBezTo>
                  <a:cubicBezTo>
                    <a:pt x="281217" y="8199"/>
                    <a:pt x="302173" y="3055"/>
                    <a:pt x="329795" y="864"/>
                  </a:cubicBezTo>
                  <a:lnTo>
                    <a:pt x="329985" y="864"/>
                  </a:lnTo>
                  <a:cubicBezTo>
                    <a:pt x="365800" y="-1803"/>
                    <a:pt x="413139" y="864"/>
                    <a:pt x="463145" y="20867"/>
                  </a:cubicBezTo>
                  <a:cubicBezTo>
                    <a:pt x="526868" y="46489"/>
                    <a:pt x="563539" y="87923"/>
                    <a:pt x="591447" y="119546"/>
                  </a:cubicBezTo>
                  <a:cubicBezTo>
                    <a:pt x="614402" y="145644"/>
                    <a:pt x="662504" y="201461"/>
                    <a:pt x="685935" y="288805"/>
                  </a:cubicBezTo>
                  <a:cubicBezTo>
                    <a:pt x="700032" y="341383"/>
                    <a:pt x="702413" y="396438"/>
                    <a:pt x="693650" y="45015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4AC8737-C89C-F60C-DE9F-FEC97DD3EC0E}"/>
                </a:ext>
              </a:extLst>
            </p:cNvPr>
            <p:cNvSpPr/>
            <p:nvPr/>
          </p:nvSpPr>
          <p:spPr>
            <a:xfrm>
              <a:off x="6377776" y="3500848"/>
              <a:ext cx="976762" cy="576327"/>
            </a:xfrm>
            <a:custGeom>
              <a:avLst/>
              <a:gdLst>
                <a:gd name="connsiteX0" fmla="*/ 954950 w 976762"/>
                <a:gd name="connsiteY0" fmla="*/ 182469 h 576327"/>
                <a:gd name="connsiteX1" fmla="*/ 937805 w 976762"/>
                <a:gd name="connsiteY1" fmla="*/ 225522 h 576327"/>
                <a:gd name="connsiteX2" fmla="*/ 916088 w 976762"/>
                <a:gd name="connsiteY2" fmla="*/ 291435 h 576327"/>
                <a:gd name="connsiteX3" fmla="*/ 886179 w 976762"/>
                <a:gd name="connsiteY3" fmla="*/ 365635 h 576327"/>
                <a:gd name="connsiteX4" fmla="*/ 855604 w 976762"/>
                <a:gd name="connsiteY4" fmla="*/ 429548 h 576327"/>
                <a:gd name="connsiteX5" fmla="*/ 826934 w 976762"/>
                <a:gd name="connsiteY5" fmla="*/ 484602 h 576327"/>
                <a:gd name="connsiteX6" fmla="*/ 723492 w 976762"/>
                <a:gd name="connsiteY6" fmla="*/ 546229 h 576327"/>
                <a:gd name="connsiteX7" fmla="*/ 605383 w 976762"/>
                <a:gd name="connsiteY7" fmla="*/ 576328 h 576327"/>
                <a:gd name="connsiteX8" fmla="*/ 429742 w 976762"/>
                <a:gd name="connsiteY8" fmla="*/ 479078 h 576327"/>
                <a:gd name="connsiteX9" fmla="*/ 420788 w 976762"/>
                <a:gd name="connsiteY9" fmla="*/ 477649 h 576327"/>
                <a:gd name="connsiteX10" fmla="*/ 319156 w 976762"/>
                <a:gd name="connsiteY10" fmla="*/ 497366 h 576327"/>
                <a:gd name="connsiteX11" fmla="*/ 295153 w 976762"/>
                <a:gd name="connsiteY11" fmla="*/ 552325 h 576327"/>
                <a:gd name="connsiteX12" fmla="*/ 186568 w 976762"/>
                <a:gd name="connsiteY12" fmla="*/ 473363 h 576327"/>
                <a:gd name="connsiteX13" fmla="*/ 86937 w 976762"/>
                <a:gd name="connsiteY13" fmla="*/ 396687 h 576327"/>
                <a:gd name="connsiteX14" fmla="*/ 65410 w 976762"/>
                <a:gd name="connsiteY14" fmla="*/ 386399 h 576327"/>
                <a:gd name="connsiteX15" fmla="*/ 1973 w 976762"/>
                <a:gd name="connsiteY15" fmla="*/ 266480 h 576327"/>
                <a:gd name="connsiteX16" fmla="*/ 24929 w 976762"/>
                <a:gd name="connsiteY16" fmla="*/ 138654 h 576327"/>
                <a:gd name="connsiteX17" fmla="*/ 188282 w 976762"/>
                <a:gd name="connsiteY17" fmla="*/ 25593 h 576327"/>
                <a:gd name="connsiteX18" fmla="*/ 303535 w 976762"/>
                <a:gd name="connsiteY18" fmla="*/ 447 h 576327"/>
                <a:gd name="connsiteX19" fmla="*/ 366210 w 976762"/>
                <a:gd name="connsiteY19" fmla="*/ 2732 h 576327"/>
                <a:gd name="connsiteX20" fmla="*/ 454602 w 976762"/>
                <a:gd name="connsiteY20" fmla="*/ 6257 h 576327"/>
                <a:gd name="connsiteX21" fmla="*/ 747115 w 976762"/>
                <a:gd name="connsiteY21" fmla="*/ 32831 h 576327"/>
                <a:gd name="connsiteX22" fmla="*/ 846746 w 976762"/>
                <a:gd name="connsiteY22" fmla="*/ 63883 h 576327"/>
                <a:gd name="connsiteX23" fmla="*/ 911230 w 976762"/>
                <a:gd name="connsiteY23" fmla="*/ 101983 h 576327"/>
                <a:gd name="connsiteX24" fmla="*/ 976762 w 976762"/>
                <a:gd name="connsiteY24" fmla="*/ 145893 h 576327"/>
                <a:gd name="connsiteX25" fmla="*/ 955140 w 976762"/>
                <a:gd name="connsiteY25" fmla="*/ 182469 h 57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76762" h="576327">
                  <a:moveTo>
                    <a:pt x="954950" y="182469"/>
                  </a:moveTo>
                  <a:cubicBezTo>
                    <a:pt x="950664" y="192375"/>
                    <a:pt x="944568" y="207234"/>
                    <a:pt x="937805" y="225522"/>
                  </a:cubicBezTo>
                  <a:cubicBezTo>
                    <a:pt x="926851" y="255431"/>
                    <a:pt x="924946" y="264289"/>
                    <a:pt x="916088" y="291435"/>
                  </a:cubicBezTo>
                  <a:cubicBezTo>
                    <a:pt x="907134" y="318867"/>
                    <a:pt x="898086" y="338584"/>
                    <a:pt x="886179" y="365635"/>
                  </a:cubicBezTo>
                  <a:cubicBezTo>
                    <a:pt x="874654" y="391353"/>
                    <a:pt x="865224" y="410212"/>
                    <a:pt x="855604" y="429548"/>
                  </a:cubicBezTo>
                  <a:cubicBezTo>
                    <a:pt x="844269" y="451931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2" y="546229"/>
                  </a:cubicBezTo>
                  <a:cubicBezTo>
                    <a:pt x="677106" y="565470"/>
                    <a:pt x="635386" y="573185"/>
                    <a:pt x="605383" y="576328"/>
                  </a:cubicBezTo>
                  <a:cubicBezTo>
                    <a:pt x="575093" y="545181"/>
                    <a:pt x="513847" y="491746"/>
                    <a:pt x="429742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6" y="468981"/>
                    <a:pt x="319156" y="497366"/>
                  </a:cubicBezTo>
                  <a:cubicBezTo>
                    <a:pt x="301154" y="515178"/>
                    <a:pt x="296487" y="538799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0"/>
                    <a:pt x="119036" y="422118"/>
                    <a:pt x="86937" y="396687"/>
                  </a:cubicBezTo>
                  <a:cubicBezTo>
                    <a:pt x="81317" y="394781"/>
                    <a:pt x="73792" y="391543"/>
                    <a:pt x="65410" y="386399"/>
                  </a:cubicBezTo>
                  <a:cubicBezTo>
                    <a:pt x="13404" y="354110"/>
                    <a:pt x="4545" y="286768"/>
                    <a:pt x="1973" y="266480"/>
                  </a:cubicBezTo>
                  <a:cubicBezTo>
                    <a:pt x="-26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2" y="25593"/>
                  </a:cubicBezTo>
                  <a:cubicBezTo>
                    <a:pt x="243242" y="4828"/>
                    <a:pt x="286295" y="1399"/>
                    <a:pt x="303535" y="447"/>
                  </a:cubicBezTo>
                  <a:cubicBezTo>
                    <a:pt x="328967" y="-792"/>
                    <a:pt x="350589" y="732"/>
                    <a:pt x="366210" y="2732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5" y="32831"/>
                  </a:cubicBezTo>
                  <a:cubicBezTo>
                    <a:pt x="784262" y="39404"/>
                    <a:pt x="813790" y="47786"/>
                    <a:pt x="846746" y="63883"/>
                  </a:cubicBezTo>
                  <a:cubicBezTo>
                    <a:pt x="866272" y="73503"/>
                    <a:pt x="882941" y="84076"/>
                    <a:pt x="911230" y="101983"/>
                  </a:cubicBezTo>
                  <a:cubicBezTo>
                    <a:pt x="938758" y="119509"/>
                    <a:pt x="961141" y="134844"/>
                    <a:pt x="976762" y="145893"/>
                  </a:cubicBezTo>
                  <a:cubicBezTo>
                    <a:pt x="969523" y="158085"/>
                    <a:pt x="962379" y="170277"/>
                    <a:pt x="955140" y="18246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30B0AD54-8B12-DD27-FFED-2CCC27E5624F}"/>
                </a:ext>
              </a:extLst>
            </p:cNvPr>
            <p:cNvSpPr/>
            <p:nvPr/>
          </p:nvSpPr>
          <p:spPr>
            <a:xfrm>
              <a:off x="6379871" y="3471892"/>
              <a:ext cx="974666" cy="576328"/>
            </a:xfrm>
            <a:custGeom>
              <a:avLst/>
              <a:gdLst>
                <a:gd name="connsiteX0" fmla="*/ 974381 w 974666"/>
                <a:gd name="connsiteY0" fmla="*/ 174754 h 576328"/>
                <a:gd name="connsiteX1" fmla="*/ 937805 w 974666"/>
                <a:gd name="connsiteY1" fmla="*/ 225522 h 576328"/>
                <a:gd name="connsiteX2" fmla="*/ 916088 w 974666"/>
                <a:gd name="connsiteY2" fmla="*/ 291435 h 576328"/>
                <a:gd name="connsiteX3" fmla="*/ 886180 w 974666"/>
                <a:gd name="connsiteY3" fmla="*/ 365635 h 576328"/>
                <a:gd name="connsiteX4" fmla="*/ 855604 w 974666"/>
                <a:gd name="connsiteY4" fmla="*/ 429548 h 576328"/>
                <a:gd name="connsiteX5" fmla="*/ 826934 w 974666"/>
                <a:gd name="connsiteY5" fmla="*/ 484602 h 576328"/>
                <a:gd name="connsiteX6" fmla="*/ 723493 w 974666"/>
                <a:gd name="connsiteY6" fmla="*/ 546229 h 576328"/>
                <a:gd name="connsiteX7" fmla="*/ 605382 w 974666"/>
                <a:gd name="connsiteY7" fmla="*/ 576328 h 576328"/>
                <a:gd name="connsiteX8" fmla="*/ 429741 w 974666"/>
                <a:gd name="connsiteY8" fmla="*/ 479078 h 576328"/>
                <a:gd name="connsiteX9" fmla="*/ 420788 w 974666"/>
                <a:gd name="connsiteY9" fmla="*/ 477649 h 576328"/>
                <a:gd name="connsiteX10" fmla="*/ 319156 w 974666"/>
                <a:gd name="connsiteY10" fmla="*/ 497366 h 576328"/>
                <a:gd name="connsiteX11" fmla="*/ 295153 w 974666"/>
                <a:gd name="connsiteY11" fmla="*/ 552325 h 576328"/>
                <a:gd name="connsiteX12" fmla="*/ 186568 w 974666"/>
                <a:gd name="connsiteY12" fmla="*/ 473363 h 576328"/>
                <a:gd name="connsiteX13" fmla="*/ 86937 w 974666"/>
                <a:gd name="connsiteY13" fmla="*/ 396686 h 576328"/>
                <a:gd name="connsiteX14" fmla="*/ 65410 w 974666"/>
                <a:gd name="connsiteY14" fmla="*/ 386400 h 576328"/>
                <a:gd name="connsiteX15" fmla="*/ 1974 w 974666"/>
                <a:gd name="connsiteY15" fmla="*/ 266480 h 576328"/>
                <a:gd name="connsiteX16" fmla="*/ 24929 w 974666"/>
                <a:gd name="connsiteY16" fmla="*/ 138654 h 576328"/>
                <a:gd name="connsiteX17" fmla="*/ 188283 w 974666"/>
                <a:gd name="connsiteY17" fmla="*/ 25593 h 576328"/>
                <a:gd name="connsiteX18" fmla="*/ 303535 w 974666"/>
                <a:gd name="connsiteY18" fmla="*/ 446 h 576328"/>
                <a:gd name="connsiteX19" fmla="*/ 366210 w 974666"/>
                <a:gd name="connsiteY19" fmla="*/ 2733 h 576328"/>
                <a:gd name="connsiteX20" fmla="*/ 454602 w 974666"/>
                <a:gd name="connsiteY20" fmla="*/ 6257 h 576328"/>
                <a:gd name="connsiteX21" fmla="*/ 747114 w 974666"/>
                <a:gd name="connsiteY21" fmla="*/ 32832 h 576328"/>
                <a:gd name="connsiteX22" fmla="*/ 846746 w 974666"/>
                <a:gd name="connsiteY22" fmla="*/ 63883 h 576328"/>
                <a:gd name="connsiteX23" fmla="*/ 927613 w 974666"/>
                <a:gd name="connsiteY23" fmla="*/ 118366 h 576328"/>
                <a:gd name="connsiteX24" fmla="*/ 974667 w 974666"/>
                <a:gd name="connsiteY24" fmla="*/ 174849 h 57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74666" h="576328">
                  <a:moveTo>
                    <a:pt x="974381" y="174754"/>
                  </a:moveTo>
                  <a:cubicBezTo>
                    <a:pt x="964284" y="185041"/>
                    <a:pt x="949521" y="201710"/>
                    <a:pt x="937805" y="225522"/>
                  </a:cubicBezTo>
                  <a:cubicBezTo>
                    <a:pt x="927423" y="246668"/>
                    <a:pt x="927994" y="255621"/>
                    <a:pt x="916088" y="291435"/>
                  </a:cubicBezTo>
                  <a:cubicBezTo>
                    <a:pt x="907134" y="318867"/>
                    <a:pt x="898086" y="338584"/>
                    <a:pt x="886180" y="365635"/>
                  </a:cubicBezTo>
                  <a:cubicBezTo>
                    <a:pt x="874654" y="391352"/>
                    <a:pt x="865225" y="410212"/>
                    <a:pt x="855604" y="429548"/>
                  </a:cubicBezTo>
                  <a:cubicBezTo>
                    <a:pt x="844270" y="451932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3" y="546229"/>
                  </a:cubicBezTo>
                  <a:cubicBezTo>
                    <a:pt x="677106" y="565469"/>
                    <a:pt x="635386" y="573185"/>
                    <a:pt x="605382" y="576328"/>
                  </a:cubicBezTo>
                  <a:cubicBezTo>
                    <a:pt x="575093" y="545181"/>
                    <a:pt x="513847" y="491746"/>
                    <a:pt x="429741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7" y="468981"/>
                    <a:pt x="319156" y="497366"/>
                  </a:cubicBezTo>
                  <a:cubicBezTo>
                    <a:pt x="301154" y="515177"/>
                    <a:pt x="296487" y="538800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1"/>
                    <a:pt x="119036" y="422118"/>
                    <a:pt x="86937" y="396686"/>
                  </a:cubicBezTo>
                  <a:cubicBezTo>
                    <a:pt x="81317" y="394782"/>
                    <a:pt x="73792" y="391543"/>
                    <a:pt x="65410" y="386400"/>
                  </a:cubicBezTo>
                  <a:cubicBezTo>
                    <a:pt x="13404" y="354110"/>
                    <a:pt x="4546" y="286768"/>
                    <a:pt x="1974" y="266480"/>
                  </a:cubicBezTo>
                  <a:cubicBezTo>
                    <a:pt x="-27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3" y="25593"/>
                  </a:cubicBezTo>
                  <a:cubicBezTo>
                    <a:pt x="243242" y="4828"/>
                    <a:pt x="286295" y="1399"/>
                    <a:pt x="303535" y="446"/>
                  </a:cubicBezTo>
                  <a:cubicBezTo>
                    <a:pt x="328967" y="-792"/>
                    <a:pt x="350589" y="732"/>
                    <a:pt x="366210" y="2733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4" y="32832"/>
                  </a:cubicBezTo>
                  <a:cubicBezTo>
                    <a:pt x="771308" y="37023"/>
                    <a:pt x="806550" y="44452"/>
                    <a:pt x="846746" y="63883"/>
                  </a:cubicBezTo>
                  <a:cubicBezTo>
                    <a:pt x="891418" y="85410"/>
                    <a:pt x="919231" y="110460"/>
                    <a:pt x="927613" y="118366"/>
                  </a:cubicBezTo>
                  <a:cubicBezTo>
                    <a:pt x="949616" y="139130"/>
                    <a:pt x="964856" y="159514"/>
                    <a:pt x="974667" y="17484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6FEAB961-48EC-B2CA-1A58-0A863104879D}"/>
                </a:ext>
              </a:extLst>
            </p:cNvPr>
            <p:cNvSpPr/>
            <p:nvPr/>
          </p:nvSpPr>
          <p:spPr>
            <a:xfrm>
              <a:off x="6679977" y="4188237"/>
              <a:ext cx="297942" cy="126775"/>
            </a:xfrm>
            <a:custGeom>
              <a:avLst/>
              <a:gdLst>
                <a:gd name="connsiteX0" fmla="*/ 297942 w 297942"/>
                <a:gd name="connsiteY0" fmla="*/ 95 h 126775"/>
                <a:gd name="connsiteX1" fmla="*/ 290799 w 297942"/>
                <a:gd name="connsiteY1" fmla="*/ 13240 h 126775"/>
                <a:gd name="connsiteX2" fmla="*/ 271843 w 297942"/>
                <a:gd name="connsiteY2" fmla="*/ 49435 h 126775"/>
                <a:gd name="connsiteX3" fmla="*/ 137446 w 297942"/>
                <a:gd name="connsiteY3" fmla="*/ 124682 h 126775"/>
                <a:gd name="connsiteX4" fmla="*/ 39529 w 297942"/>
                <a:gd name="connsiteY4" fmla="*/ 105728 h 126775"/>
                <a:gd name="connsiteX5" fmla="*/ 1524 w 297942"/>
                <a:gd name="connsiteY5" fmla="*/ 25051 h 126775"/>
                <a:gd name="connsiteX6" fmla="*/ 0 w 297942"/>
                <a:gd name="connsiteY6" fmla="*/ 14954 h 126775"/>
                <a:gd name="connsiteX7" fmla="*/ 26956 w 297942"/>
                <a:gd name="connsiteY7" fmla="*/ 56674 h 126775"/>
                <a:gd name="connsiteX8" fmla="*/ 97060 w 297942"/>
                <a:gd name="connsiteY8" fmla="*/ 91726 h 126775"/>
                <a:gd name="connsiteX9" fmla="*/ 141256 w 297942"/>
                <a:gd name="connsiteY9" fmla="*/ 92774 h 126775"/>
                <a:gd name="connsiteX10" fmla="*/ 223457 w 297942"/>
                <a:gd name="connsiteY10" fmla="*/ 61627 h 126775"/>
                <a:gd name="connsiteX11" fmla="*/ 297752 w 297942"/>
                <a:gd name="connsiteY11" fmla="*/ 0 h 12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942" h="126775">
                  <a:moveTo>
                    <a:pt x="297942" y="95"/>
                  </a:moveTo>
                  <a:cubicBezTo>
                    <a:pt x="295275" y="5334"/>
                    <a:pt x="292798" y="9716"/>
                    <a:pt x="290799" y="13240"/>
                  </a:cubicBezTo>
                  <a:cubicBezTo>
                    <a:pt x="287274" y="22574"/>
                    <a:pt x="281464" y="35624"/>
                    <a:pt x="271843" y="49435"/>
                  </a:cubicBezTo>
                  <a:cubicBezTo>
                    <a:pt x="226886" y="114300"/>
                    <a:pt x="149161" y="123444"/>
                    <a:pt x="137446" y="124682"/>
                  </a:cubicBezTo>
                  <a:cubicBezTo>
                    <a:pt x="108109" y="127635"/>
                    <a:pt x="70866" y="131350"/>
                    <a:pt x="39529" y="105728"/>
                  </a:cubicBezTo>
                  <a:cubicBezTo>
                    <a:pt x="5525" y="78105"/>
                    <a:pt x="2000" y="35147"/>
                    <a:pt x="1524" y="25051"/>
                  </a:cubicBezTo>
                  <a:cubicBezTo>
                    <a:pt x="858" y="21812"/>
                    <a:pt x="476" y="18383"/>
                    <a:pt x="0" y="14954"/>
                  </a:cubicBezTo>
                  <a:cubicBezTo>
                    <a:pt x="4477" y="26765"/>
                    <a:pt x="12573" y="42291"/>
                    <a:pt x="26956" y="56674"/>
                  </a:cubicBezTo>
                  <a:cubicBezTo>
                    <a:pt x="53150" y="83249"/>
                    <a:pt x="84201" y="89440"/>
                    <a:pt x="97060" y="91726"/>
                  </a:cubicBezTo>
                  <a:cubicBezTo>
                    <a:pt x="112586" y="94488"/>
                    <a:pt x="127445" y="94488"/>
                    <a:pt x="141256" y="92774"/>
                  </a:cubicBezTo>
                  <a:cubicBezTo>
                    <a:pt x="175546" y="88297"/>
                    <a:pt x="203930" y="72485"/>
                    <a:pt x="223457" y="61627"/>
                  </a:cubicBezTo>
                  <a:cubicBezTo>
                    <a:pt x="241649" y="51530"/>
                    <a:pt x="270034" y="32766"/>
                    <a:pt x="297752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17AD817A-63AE-E0FB-0DC3-D96A55CED95A}"/>
                </a:ext>
              </a:extLst>
            </p:cNvPr>
            <p:cNvSpPr/>
            <p:nvPr/>
          </p:nvSpPr>
          <p:spPr>
            <a:xfrm>
              <a:off x="6566042" y="421281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1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29 w 570087"/>
                <a:gd name="connsiteY9" fmla="*/ 324517 h 454033"/>
                <a:gd name="connsiteX10" fmla="*/ 778 w 570087"/>
                <a:gd name="connsiteY10" fmla="*/ 195072 h 454033"/>
                <a:gd name="connsiteX11" fmla="*/ 37355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0 h 454033"/>
                <a:gd name="connsiteX14" fmla="*/ 216138 w 570087"/>
                <a:gd name="connsiteY14" fmla="*/ 94012 h 454033"/>
                <a:gd name="connsiteX15" fmla="*/ 257573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5 w 570087"/>
                <a:gd name="connsiteY18" fmla="*/ 97726 h 454033"/>
                <a:gd name="connsiteX19" fmla="*/ 569992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6" y="173736"/>
                    <a:pt x="540465" y="190976"/>
                  </a:cubicBezTo>
                  <a:cubicBezTo>
                    <a:pt x="535703" y="199168"/>
                    <a:pt x="530369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1"/>
                  </a:cubicBezTo>
                  <a:cubicBezTo>
                    <a:pt x="463312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5" y="453295"/>
                    <a:pt x="313198" y="453771"/>
                  </a:cubicBezTo>
                  <a:cubicBezTo>
                    <a:pt x="262144" y="456057"/>
                    <a:pt x="210043" y="443198"/>
                    <a:pt x="163275" y="424148"/>
                  </a:cubicBezTo>
                  <a:cubicBezTo>
                    <a:pt x="111745" y="403193"/>
                    <a:pt x="61357" y="371284"/>
                    <a:pt x="29829" y="324517"/>
                  </a:cubicBezTo>
                  <a:cubicBezTo>
                    <a:pt x="4398" y="286703"/>
                    <a:pt x="-2555" y="239839"/>
                    <a:pt x="778" y="195072"/>
                  </a:cubicBezTo>
                  <a:cubicBezTo>
                    <a:pt x="4969" y="141351"/>
                    <a:pt x="27353" y="103537"/>
                    <a:pt x="37355" y="87821"/>
                  </a:cubicBezTo>
                  <a:cubicBezTo>
                    <a:pt x="66501" y="43624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0"/>
                  </a:cubicBezTo>
                  <a:cubicBezTo>
                    <a:pt x="174990" y="86011"/>
                    <a:pt x="204042" y="91916"/>
                    <a:pt x="216138" y="94012"/>
                  </a:cubicBezTo>
                  <a:cubicBezTo>
                    <a:pt x="230712" y="96679"/>
                    <a:pt x="244713" y="96679"/>
                    <a:pt x="257573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3" y="55531"/>
                    <a:pt x="383017" y="35719"/>
                    <a:pt x="410925" y="0"/>
                  </a:cubicBezTo>
                  <a:cubicBezTo>
                    <a:pt x="444262" y="16954"/>
                    <a:pt x="491602" y="46672"/>
                    <a:pt x="533035" y="97726"/>
                  </a:cubicBezTo>
                  <a:cubicBezTo>
                    <a:pt x="548561" y="116776"/>
                    <a:pt x="560658" y="135541"/>
                    <a:pt x="569992" y="15278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BF812653-D993-73A7-FE56-CC0D2E6D7DDF}"/>
                </a:ext>
              </a:extLst>
            </p:cNvPr>
            <p:cNvSpPr/>
            <p:nvPr/>
          </p:nvSpPr>
          <p:spPr>
            <a:xfrm>
              <a:off x="6559660" y="420138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2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30 w 570087"/>
                <a:gd name="connsiteY9" fmla="*/ 324517 h 454033"/>
                <a:gd name="connsiteX10" fmla="*/ 779 w 570087"/>
                <a:gd name="connsiteY10" fmla="*/ 195072 h 454033"/>
                <a:gd name="connsiteX11" fmla="*/ 37354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1 h 454033"/>
                <a:gd name="connsiteX14" fmla="*/ 216139 w 570087"/>
                <a:gd name="connsiteY14" fmla="*/ 94012 h 454033"/>
                <a:gd name="connsiteX15" fmla="*/ 257572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6 w 570087"/>
                <a:gd name="connsiteY18" fmla="*/ 97727 h 454033"/>
                <a:gd name="connsiteX19" fmla="*/ 569993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7" y="173736"/>
                    <a:pt x="540465" y="190976"/>
                  </a:cubicBezTo>
                  <a:cubicBezTo>
                    <a:pt x="535702" y="199168"/>
                    <a:pt x="530368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2"/>
                  </a:cubicBezTo>
                  <a:cubicBezTo>
                    <a:pt x="463313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6" y="453295"/>
                    <a:pt x="313198" y="453771"/>
                  </a:cubicBezTo>
                  <a:cubicBezTo>
                    <a:pt x="262145" y="456057"/>
                    <a:pt x="210043" y="443198"/>
                    <a:pt x="163275" y="424148"/>
                  </a:cubicBezTo>
                  <a:cubicBezTo>
                    <a:pt x="111744" y="403193"/>
                    <a:pt x="61357" y="371285"/>
                    <a:pt x="29830" y="324517"/>
                  </a:cubicBezTo>
                  <a:cubicBezTo>
                    <a:pt x="4398" y="286703"/>
                    <a:pt x="-2556" y="239839"/>
                    <a:pt x="779" y="195072"/>
                  </a:cubicBezTo>
                  <a:cubicBezTo>
                    <a:pt x="4970" y="141351"/>
                    <a:pt x="27353" y="103537"/>
                    <a:pt x="37354" y="87821"/>
                  </a:cubicBezTo>
                  <a:cubicBezTo>
                    <a:pt x="66501" y="43625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1"/>
                  </a:cubicBezTo>
                  <a:cubicBezTo>
                    <a:pt x="174991" y="86011"/>
                    <a:pt x="204042" y="91916"/>
                    <a:pt x="216139" y="94012"/>
                  </a:cubicBezTo>
                  <a:cubicBezTo>
                    <a:pt x="230712" y="96679"/>
                    <a:pt x="244714" y="96679"/>
                    <a:pt x="257572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4" y="55531"/>
                    <a:pt x="383017" y="35719"/>
                    <a:pt x="410925" y="0"/>
                  </a:cubicBezTo>
                  <a:cubicBezTo>
                    <a:pt x="444263" y="16954"/>
                    <a:pt x="491602" y="46672"/>
                    <a:pt x="533036" y="97727"/>
                  </a:cubicBezTo>
                  <a:cubicBezTo>
                    <a:pt x="548561" y="116777"/>
                    <a:pt x="560658" y="135541"/>
                    <a:pt x="569993" y="15278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3D8029F1-D9CC-AE75-83FE-BEF49F84B718}"/>
                </a:ext>
              </a:extLst>
            </p:cNvPr>
            <p:cNvSpPr/>
            <p:nvPr/>
          </p:nvSpPr>
          <p:spPr>
            <a:xfrm>
              <a:off x="6543045" y="4538376"/>
              <a:ext cx="87671" cy="157812"/>
            </a:xfrm>
            <a:custGeom>
              <a:avLst/>
              <a:gdLst>
                <a:gd name="connsiteX0" fmla="*/ 86068 w 87671"/>
                <a:gd name="connsiteY0" fmla="*/ 104394 h 157812"/>
                <a:gd name="connsiteX1" fmla="*/ 78353 w 87671"/>
                <a:gd name="connsiteY1" fmla="*/ 146590 h 157812"/>
                <a:gd name="connsiteX2" fmla="*/ 62542 w 87671"/>
                <a:gd name="connsiteY2" fmla="*/ 154496 h 157812"/>
                <a:gd name="connsiteX3" fmla="*/ 58160 w 87671"/>
                <a:gd name="connsiteY3" fmla="*/ 155734 h 157812"/>
                <a:gd name="connsiteX4" fmla="*/ 52255 w 87671"/>
                <a:gd name="connsiteY4" fmla="*/ 156972 h 157812"/>
                <a:gd name="connsiteX5" fmla="*/ 49302 w 87671"/>
                <a:gd name="connsiteY5" fmla="*/ 157448 h 157812"/>
                <a:gd name="connsiteX6" fmla="*/ 26823 w 87671"/>
                <a:gd name="connsiteY6" fmla="*/ 155162 h 157812"/>
                <a:gd name="connsiteX7" fmla="*/ 6344 w 87671"/>
                <a:gd name="connsiteY7" fmla="*/ 141827 h 157812"/>
                <a:gd name="connsiteX8" fmla="*/ 3582 w 87671"/>
                <a:gd name="connsiteY8" fmla="*/ 45148 h 157812"/>
                <a:gd name="connsiteX9" fmla="*/ 16346 w 87671"/>
                <a:gd name="connsiteY9" fmla="*/ 0 h 157812"/>
                <a:gd name="connsiteX10" fmla="*/ 51588 w 87671"/>
                <a:gd name="connsiteY10" fmla="*/ 26861 h 157812"/>
                <a:gd name="connsiteX11" fmla="*/ 53779 w 87671"/>
                <a:gd name="connsiteY11" fmla="*/ 28099 h 157812"/>
                <a:gd name="connsiteX12" fmla="*/ 86164 w 87671"/>
                <a:gd name="connsiteY12" fmla="*/ 45148 h 157812"/>
                <a:gd name="connsiteX13" fmla="*/ 86164 w 87671"/>
                <a:gd name="connsiteY13" fmla="*/ 104394 h 15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71" h="157812">
                  <a:moveTo>
                    <a:pt x="86068" y="104394"/>
                  </a:moveTo>
                  <a:cubicBezTo>
                    <a:pt x="84354" y="120205"/>
                    <a:pt x="81592" y="134493"/>
                    <a:pt x="78353" y="146590"/>
                  </a:cubicBezTo>
                  <a:cubicBezTo>
                    <a:pt x="74639" y="149257"/>
                    <a:pt x="69210" y="152210"/>
                    <a:pt x="62542" y="154496"/>
                  </a:cubicBezTo>
                  <a:cubicBezTo>
                    <a:pt x="61018" y="154972"/>
                    <a:pt x="59589" y="155448"/>
                    <a:pt x="58160" y="155734"/>
                  </a:cubicBezTo>
                  <a:cubicBezTo>
                    <a:pt x="55970" y="156401"/>
                    <a:pt x="54160" y="156686"/>
                    <a:pt x="52255" y="156972"/>
                  </a:cubicBezTo>
                  <a:cubicBezTo>
                    <a:pt x="51207" y="157163"/>
                    <a:pt x="50255" y="157258"/>
                    <a:pt x="49302" y="157448"/>
                  </a:cubicBezTo>
                  <a:cubicBezTo>
                    <a:pt x="42349" y="158210"/>
                    <a:pt x="34729" y="157924"/>
                    <a:pt x="26823" y="155162"/>
                  </a:cubicBezTo>
                  <a:cubicBezTo>
                    <a:pt x="17012" y="151733"/>
                    <a:pt x="10345" y="146018"/>
                    <a:pt x="6344" y="141827"/>
                  </a:cubicBezTo>
                  <a:cubicBezTo>
                    <a:pt x="1201" y="119348"/>
                    <a:pt x="-3466" y="85154"/>
                    <a:pt x="3582" y="45148"/>
                  </a:cubicBezTo>
                  <a:cubicBezTo>
                    <a:pt x="6726" y="27813"/>
                    <a:pt x="11297" y="12573"/>
                    <a:pt x="16346" y="0"/>
                  </a:cubicBezTo>
                  <a:cubicBezTo>
                    <a:pt x="25680" y="8382"/>
                    <a:pt x="37491" y="17812"/>
                    <a:pt x="51588" y="26861"/>
                  </a:cubicBezTo>
                  <a:cubicBezTo>
                    <a:pt x="52350" y="27337"/>
                    <a:pt x="53017" y="27813"/>
                    <a:pt x="53779" y="28099"/>
                  </a:cubicBezTo>
                  <a:cubicBezTo>
                    <a:pt x="65399" y="35433"/>
                    <a:pt x="76449" y="40957"/>
                    <a:pt x="86164" y="45148"/>
                  </a:cubicBezTo>
                  <a:cubicBezTo>
                    <a:pt x="87878" y="61436"/>
                    <a:pt x="88450" y="81629"/>
                    <a:pt x="86164" y="10439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09952C78-B376-5F1C-1DFE-B52CA5B8833B}"/>
                </a:ext>
              </a:extLst>
            </p:cNvPr>
            <p:cNvSpPr/>
            <p:nvPr/>
          </p:nvSpPr>
          <p:spPr>
            <a:xfrm>
              <a:off x="6502078" y="4839938"/>
              <a:ext cx="107731" cy="208311"/>
            </a:xfrm>
            <a:custGeom>
              <a:avLst/>
              <a:gdLst>
                <a:gd name="connsiteX0" fmla="*/ 106081 w 107731"/>
                <a:gd name="connsiteY0" fmla="*/ 102584 h 208311"/>
                <a:gd name="connsiteX1" fmla="*/ 81220 w 107731"/>
                <a:gd name="connsiteY1" fmla="*/ 200596 h 208311"/>
                <a:gd name="connsiteX2" fmla="*/ 45883 w 107731"/>
                <a:gd name="connsiteY2" fmla="*/ 208312 h 208311"/>
                <a:gd name="connsiteX3" fmla="*/ 40453 w 107731"/>
                <a:gd name="connsiteY3" fmla="*/ 208121 h 208311"/>
                <a:gd name="connsiteX4" fmla="*/ 2925 w 107731"/>
                <a:gd name="connsiteY4" fmla="*/ 198215 h 208311"/>
                <a:gd name="connsiteX5" fmla="*/ 8830 w 107731"/>
                <a:gd name="connsiteY5" fmla="*/ 66675 h 208311"/>
                <a:gd name="connsiteX6" fmla="*/ 29499 w 107731"/>
                <a:gd name="connsiteY6" fmla="*/ 0 h 208311"/>
                <a:gd name="connsiteX7" fmla="*/ 72362 w 107731"/>
                <a:gd name="connsiteY7" fmla="*/ 19240 h 208311"/>
                <a:gd name="connsiteX8" fmla="*/ 102937 w 107731"/>
                <a:gd name="connsiteY8" fmla="*/ 13621 h 208311"/>
                <a:gd name="connsiteX9" fmla="*/ 106176 w 107731"/>
                <a:gd name="connsiteY9" fmla="*/ 102489 h 20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31" h="208311">
                  <a:moveTo>
                    <a:pt x="106081" y="102584"/>
                  </a:moveTo>
                  <a:cubicBezTo>
                    <a:pt x="102080" y="144304"/>
                    <a:pt x="90840" y="177832"/>
                    <a:pt x="81220" y="200596"/>
                  </a:cubicBezTo>
                  <a:cubicBezTo>
                    <a:pt x="74362" y="203549"/>
                    <a:pt x="61980" y="208026"/>
                    <a:pt x="45883" y="208312"/>
                  </a:cubicBezTo>
                  <a:cubicBezTo>
                    <a:pt x="43977" y="208312"/>
                    <a:pt x="42358" y="208121"/>
                    <a:pt x="40453" y="208121"/>
                  </a:cubicBezTo>
                  <a:cubicBezTo>
                    <a:pt x="23213" y="207359"/>
                    <a:pt x="10068" y="201739"/>
                    <a:pt x="2925" y="198215"/>
                  </a:cubicBezTo>
                  <a:cubicBezTo>
                    <a:pt x="-1076" y="164973"/>
                    <a:pt x="-2505" y="119253"/>
                    <a:pt x="8830" y="66675"/>
                  </a:cubicBezTo>
                  <a:cubicBezTo>
                    <a:pt x="14260" y="41243"/>
                    <a:pt x="21689" y="18859"/>
                    <a:pt x="29499" y="0"/>
                  </a:cubicBezTo>
                  <a:cubicBezTo>
                    <a:pt x="33881" y="4191"/>
                    <a:pt x="49026" y="17812"/>
                    <a:pt x="72362" y="19240"/>
                  </a:cubicBezTo>
                  <a:cubicBezTo>
                    <a:pt x="86173" y="20003"/>
                    <a:pt x="97032" y="16288"/>
                    <a:pt x="102937" y="13621"/>
                  </a:cubicBezTo>
                  <a:cubicBezTo>
                    <a:pt x="106842" y="36100"/>
                    <a:pt x="109605" y="66675"/>
                    <a:pt x="106176" y="10248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50219A8-7A6F-9A67-E3BD-D3F6AB3D58CC}"/>
                </a:ext>
              </a:extLst>
            </p:cNvPr>
            <p:cNvSpPr/>
            <p:nvPr/>
          </p:nvSpPr>
          <p:spPr>
            <a:xfrm>
              <a:off x="7141079" y="4894992"/>
              <a:ext cx="111060" cy="215573"/>
            </a:xfrm>
            <a:custGeom>
              <a:avLst/>
              <a:gdLst>
                <a:gd name="connsiteX0" fmla="*/ 110303 w 111060"/>
                <a:gd name="connsiteY0" fmla="*/ 196977 h 215573"/>
                <a:gd name="connsiteX1" fmla="*/ 81252 w 111060"/>
                <a:gd name="connsiteY1" fmla="*/ 213741 h 215573"/>
                <a:gd name="connsiteX2" fmla="*/ 76775 w 111060"/>
                <a:gd name="connsiteY2" fmla="*/ 214789 h 215573"/>
                <a:gd name="connsiteX3" fmla="*/ 32674 w 111060"/>
                <a:gd name="connsiteY3" fmla="*/ 204406 h 215573"/>
                <a:gd name="connsiteX4" fmla="*/ 385 w 111060"/>
                <a:gd name="connsiteY4" fmla="*/ 74581 h 215573"/>
                <a:gd name="connsiteX5" fmla="*/ 3909 w 111060"/>
                <a:gd name="connsiteY5" fmla="*/ 4763 h 215573"/>
                <a:gd name="connsiteX6" fmla="*/ 50105 w 111060"/>
                <a:gd name="connsiteY6" fmla="*/ 12859 h 215573"/>
                <a:gd name="connsiteX7" fmla="*/ 78299 w 111060"/>
                <a:gd name="connsiteY7" fmla="*/ 0 h 215573"/>
                <a:gd name="connsiteX8" fmla="*/ 103445 w 111060"/>
                <a:gd name="connsiteY8" fmla="*/ 85154 h 215573"/>
                <a:gd name="connsiteX9" fmla="*/ 110113 w 111060"/>
                <a:gd name="connsiteY9" fmla="*/ 196977 h 2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060" h="215573">
                  <a:moveTo>
                    <a:pt x="110303" y="196977"/>
                  </a:moveTo>
                  <a:cubicBezTo>
                    <a:pt x="106874" y="200501"/>
                    <a:pt x="97158" y="210026"/>
                    <a:pt x="81252" y="213741"/>
                  </a:cubicBezTo>
                  <a:cubicBezTo>
                    <a:pt x="79823" y="214217"/>
                    <a:pt x="78299" y="214503"/>
                    <a:pt x="76775" y="214789"/>
                  </a:cubicBezTo>
                  <a:cubicBezTo>
                    <a:pt x="53534" y="218694"/>
                    <a:pt x="36103" y="206883"/>
                    <a:pt x="32674" y="204406"/>
                  </a:cubicBezTo>
                  <a:cubicBezTo>
                    <a:pt x="19149" y="175070"/>
                    <a:pt x="3147" y="130588"/>
                    <a:pt x="385" y="74581"/>
                  </a:cubicBezTo>
                  <a:cubicBezTo>
                    <a:pt x="-854" y="48196"/>
                    <a:pt x="1051" y="24574"/>
                    <a:pt x="3909" y="4763"/>
                  </a:cubicBezTo>
                  <a:cubicBezTo>
                    <a:pt x="9147" y="7906"/>
                    <a:pt x="27150" y="17336"/>
                    <a:pt x="50105" y="12859"/>
                  </a:cubicBezTo>
                  <a:cubicBezTo>
                    <a:pt x="63631" y="10382"/>
                    <a:pt x="73251" y="3905"/>
                    <a:pt x="78299" y="0"/>
                  </a:cubicBezTo>
                  <a:cubicBezTo>
                    <a:pt x="87633" y="22765"/>
                    <a:pt x="97063" y="51530"/>
                    <a:pt x="103445" y="85154"/>
                  </a:cubicBezTo>
                  <a:cubicBezTo>
                    <a:pt x="111637" y="129064"/>
                    <a:pt x="112017" y="167545"/>
                    <a:pt x="110113" y="19697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E4CF24AB-59A3-3E96-CF69-E9B1943A49B1}"/>
                </a:ext>
              </a:extLst>
            </p:cNvPr>
            <p:cNvSpPr/>
            <p:nvPr/>
          </p:nvSpPr>
          <p:spPr>
            <a:xfrm>
              <a:off x="6118104" y="5024247"/>
              <a:ext cx="618832" cy="714660"/>
            </a:xfrm>
            <a:custGeom>
              <a:avLst/>
              <a:gdLst>
                <a:gd name="connsiteX0" fmla="*/ 494722 w 618832"/>
                <a:gd name="connsiteY0" fmla="*/ 416242 h 714660"/>
                <a:gd name="connsiteX1" fmla="*/ 490531 w 618832"/>
                <a:gd name="connsiteY1" fmla="*/ 543115 h 714660"/>
                <a:gd name="connsiteX2" fmla="*/ 553967 w 618832"/>
                <a:gd name="connsiteY2" fmla="*/ 665797 h 714660"/>
                <a:gd name="connsiteX3" fmla="*/ 490531 w 618832"/>
                <a:gd name="connsiteY3" fmla="*/ 683038 h 714660"/>
                <a:gd name="connsiteX4" fmla="*/ 432238 w 618832"/>
                <a:gd name="connsiteY4" fmla="*/ 695897 h 714660"/>
                <a:gd name="connsiteX5" fmla="*/ 270598 w 618832"/>
                <a:gd name="connsiteY5" fmla="*/ 714661 h 714660"/>
                <a:gd name="connsiteX6" fmla="*/ 127723 w 618832"/>
                <a:gd name="connsiteY6" fmla="*/ 699611 h 714660"/>
                <a:gd name="connsiteX7" fmla="*/ 56667 w 618832"/>
                <a:gd name="connsiteY7" fmla="*/ 679323 h 714660"/>
                <a:gd name="connsiteX8" fmla="*/ 2660 w 618832"/>
                <a:gd name="connsiteY8" fmla="*/ 629507 h 714660"/>
                <a:gd name="connsiteX9" fmla="*/ 6375 w 618832"/>
                <a:gd name="connsiteY9" fmla="*/ 576929 h 714660"/>
                <a:gd name="connsiteX10" fmla="*/ 19519 w 618832"/>
                <a:gd name="connsiteY10" fmla="*/ 548068 h 714660"/>
                <a:gd name="connsiteX11" fmla="*/ 80194 w 618832"/>
                <a:gd name="connsiteY11" fmla="*/ 461296 h 714660"/>
                <a:gd name="connsiteX12" fmla="*/ 174681 w 618832"/>
                <a:gd name="connsiteY12" fmla="*/ 337185 h 714660"/>
                <a:gd name="connsiteX13" fmla="*/ 252215 w 618832"/>
                <a:gd name="connsiteY13" fmla="*/ 8382 h 714660"/>
                <a:gd name="connsiteX14" fmla="*/ 396043 w 618832"/>
                <a:gd name="connsiteY14" fmla="*/ 42386 h 714660"/>
                <a:gd name="connsiteX15" fmla="*/ 489578 w 618832"/>
                <a:gd name="connsiteY15" fmla="*/ 31528 h 714660"/>
                <a:gd name="connsiteX16" fmla="*/ 489769 w 618832"/>
                <a:gd name="connsiteY16" fmla="*/ 31337 h 714660"/>
                <a:gd name="connsiteX17" fmla="*/ 570922 w 618832"/>
                <a:gd name="connsiteY17" fmla="*/ 0 h 714660"/>
                <a:gd name="connsiteX18" fmla="*/ 599115 w 618832"/>
                <a:gd name="connsiteY18" fmla="*/ 163544 h 714660"/>
                <a:gd name="connsiteX19" fmla="*/ 618832 w 618832"/>
                <a:gd name="connsiteY19" fmla="*/ 325850 h 714660"/>
                <a:gd name="connsiteX20" fmla="*/ 561111 w 618832"/>
                <a:gd name="connsiteY20" fmla="*/ 338614 h 714660"/>
                <a:gd name="connsiteX21" fmla="*/ 494722 w 618832"/>
                <a:gd name="connsiteY21" fmla="*/ 416147 h 71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8832" h="714660">
                  <a:moveTo>
                    <a:pt x="494722" y="416242"/>
                  </a:moveTo>
                  <a:cubicBezTo>
                    <a:pt x="473576" y="467868"/>
                    <a:pt x="484149" y="515112"/>
                    <a:pt x="490531" y="543115"/>
                  </a:cubicBezTo>
                  <a:cubicBezTo>
                    <a:pt x="503675" y="601599"/>
                    <a:pt x="533774" y="642842"/>
                    <a:pt x="553967" y="665797"/>
                  </a:cubicBezTo>
                  <a:cubicBezTo>
                    <a:pt x="536727" y="671036"/>
                    <a:pt x="515296" y="677132"/>
                    <a:pt x="490531" y="683038"/>
                  </a:cubicBezTo>
                  <a:cubicBezTo>
                    <a:pt x="472814" y="687514"/>
                    <a:pt x="453288" y="691896"/>
                    <a:pt x="432238" y="695897"/>
                  </a:cubicBezTo>
                  <a:cubicBezTo>
                    <a:pt x="382708" y="705326"/>
                    <a:pt x="334987" y="714470"/>
                    <a:pt x="270598" y="714661"/>
                  </a:cubicBezTo>
                  <a:cubicBezTo>
                    <a:pt x="199732" y="714661"/>
                    <a:pt x="146583" y="703802"/>
                    <a:pt x="127723" y="699611"/>
                  </a:cubicBezTo>
                  <a:cubicBezTo>
                    <a:pt x="98863" y="693230"/>
                    <a:pt x="74860" y="685609"/>
                    <a:pt x="56667" y="679323"/>
                  </a:cubicBezTo>
                  <a:cubicBezTo>
                    <a:pt x="54000" y="678656"/>
                    <a:pt x="14662" y="667702"/>
                    <a:pt x="2660" y="629507"/>
                  </a:cubicBezTo>
                  <a:cubicBezTo>
                    <a:pt x="-3722" y="609314"/>
                    <a:pt x="2946" y="587883"/>
                    <a:pt x="6375" y="576929"/>
                  </a:cubicBezTo>
                  <a:cubicBezTo>
                    <a:pt x="10757" y="562547"/>
                    <a:pt x="16757" y="552545"/>
                    <a:pt x="19519" y="548068"/>
                  </a:cubicBezTo>
                  <a:cubicBezTo>
                    <a:pt x="54762" y="490061"/>
                    <a:pt x="80194" y="461296"/>
                    <a:pt x="80194" y="461296"/>
                  </a:cubicBezTo>
                  <a:cubicBezTo>
                    <a:pt x="102672" y="435673"/>
                    <a:pt x="134200" y="396716"/>
                    <a:pt x="174681" y="337185"/>
                  </a:cubicBezTo>
                  <a:cubicBezTo>
                    <a:pt x="200399" y="227457"/>
                    <a:pt x="226307" y="117919"/>
                    <a:pt x="252215" y="8382"/>
                  </a:cubicBezTo>
                  <a:cubicBezTo>
                    <a:pt x="280790" y="21907"/>
                    <a:pt x="330987" y="40957"/>
                    <a:pt x="396043" y="42386"/>
                  </a:cubicBezTo>
                  <a:cubicBezTo>
                    <a:pt x="431285" y="43053"/>
                    <a:pt x="462718" y="38386"/>
                    <a:pt x="489578" y="31528"/>
                  </a:cubicBezTo>
                  <a:lnTo>
                    <a:pt x="489769" y="31337"/>
                  </a:lnTo>
                  <a:cubicBezTo>
                    <a:pt x="526250" y="22193"/>
                    <a:pt x="554158" y="8954"/>
                    <a:pt x="570922" y="0"/>
                  </a:cubicBezTo>
                  <a:cubicBezTo>
                    <a:pt x="581304" y="51816"/>
                    <a:pt x="590829" y="106394"/>
                    <a:pt x="599115" y="163544"/>
                  </a:cubicBezTo>
                  <a:cubicBezTo>
                    <a:pt x="607307" y="219742"/>
                    <a:pt x="613880" y="273844"/>
                    <a:pt x="618832" y="325850"/>
                  </a:cubicBezTo>
                  <a:cubicBezTo>
                    <a:pt x="605783" y="325660"/>
                    <a:pt x="584066" y="327279"/>
                    <a:pt x="561111" y="338614"/>
                  </a:cubicBezTo>
                  <a:cubicBezTo>
                    <a:pt x="517867" y="359855"/>
                    <a:pt x="501199" y="400336"/>
                    <a:pt x="494722" y="41614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3258FDE3-DFE8-7477-E719-28FEFAEA7733}"/>
                </a:ext>
              </a:extLst>
            </p:cNvPr>
            <p:cNvSpPr/>
            <p:nvPr/>
          </p:nvSpPr>
          <p:spPr>
            <a:xfrm>
              <a:off x="6966889" y="5089207"/>
              <a:ext cx="531858" cy="739199"/>
            </a:xfrm>
            <a:custGeom>
              <a:avLst/>
              <a:gdLst>
                <a:gd name="connsiteX0" fmla="*/ 526618 w 531858"/>
                <a:gd name="connsiteY0" fmla="*/ 663893 h 739199"/>
                <a:gd name="connsiteX1" fmla="*/ 498424 w 531858"/>
                <a:gd name="connsiteY1" fmla="*/ 716947 h 739199"/>
                <a:gd name="connsiteX2" fmla="*/ 426129 w 531858"/>
                <a:gd name="connsiteY2" fmla="*/ 739140 h 739199"/>
                <a:gd name="connsiteX3" fmla="*/ 251917 w 531858"/>
                <a:gd name="connsiteY3" fmla="*/ 737425 h 739199"/>
                <a:gd name="connsiteX4" fmla="*/ 111995 w 531858"/>
                <a:gd name="connsiteY4" fmla="*/ 733425 h 739199"/>
                <a:gd name="connsiteX5" fmla="*/ 45320 w 531858"/>
                <a:gd name="connsiteY5" fmla="*/ 709041 h 739199"/>
                <a:gd name="connsiteX6" fmla="*/ 2077 w 531858"/>
                <a:gd name="connsiteY6" fmla="*/ 631031 h 739199"/>
                <a:gd name="connsiteX7" fmla="*/ 6839 w 531858"/>
                <a:gd name="connsiteY7" fmla="*/ 554831 h 739199"/>
                <a:gd name="connsiteX8" fmla="*/ 17126 w 531858"/>
                <a:gd name="connsiteY8" fmla="*/ 509683 h 739199"/>
                <a:gd name="connsiteX9" fmla="*/ 45320 w 531858"/>
                <a:gd name="connsiteY9" fmla="*/ 399669 h 739199"/>
                <a:gd name="connsiteX10" fmla="*/ 75419 w 531858"/>
                <a:gd name="connsiteY10" fmla="*/ 225743 h 739199"/>
                <a:gd name="connsiteX11" fmla="*/ 109233 w 531858"/>
                <a:gd name="connsiteY11" fmla="*/ 0 h 739199"/>
                <a:gd name="connsiteX12" fmla="*/ 174098 w 531858"/>
                <a:gd name="connsiteY12" fmla="*/ 32861 h 739199"/>
                <a:gd name="connsiteX13" fmla="*/ 274015 w 531858"/>
                <a:gd name="connsiteY13" fmla="*/ 49435 h 739199"/>
                <a:gd name="connsiteX14" fmla="*/ 293541 w 531858"/>
                <a:gd name="connsiteY14" fmla="*/ 48768 h 739199"/>
                <a:gd name="connsiteX15" fmla="*/ 418605 w 531858"/>
                <a:gd name="connsiteY15" fmla="*/ 19621 h 739199"/>
                <a:gd name="connsiteX16" fmla="*/ 434607 w 531858"/>
                <a:gd name="connsiteY16" fmla="*/ 137255 h 739199"/>
                <a:gd name="connsiteX17" fmla="*/ 453180 w 531858"/>
                <a:gd name="connsiteY17" fmla="*/ 249936 h 739199"/>
                <a:gd name="connsiteX18" fmla="*/ 459086 w 531858"/>
                <a:gd name="connsiteY18" fmla="*/ 280226 h 739199"/>
                <a:gd name="connsiteX19" fmla="*/ 479755 w 531858"/>
                <a:gd name="connsiteY19" fmla="*/ 377000 h 739199"/>
                <a:gd name="connsiteX20" fmla="*/ 508901 w 531858"/>
                <a:gd name="connsiteY20" fmla="*/ 494633 h 739199"/>
                <a:gd name="connsiteX21" fmla="*/ 528618 w 531858"/>
                <a:gd name="connsiteY21" fmla="*/ 579215 h 739199"/>
                <a:gd name="connsiteX22" fmla="*/ 526713 w 531858"/>
                <a:gd name="connsiteY22" fmla="*/ 663893 h 7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31858" h="739199">
                  <a:moveTo>
                    <a:pt x="526618" y="663893"/>
                  </a:moveTo>
                  <a:cubicBezTo>
                    <a:pt x="522427" y="679228"/>
                    <a:pt x="516427" y="700850"/>
                    <a:pt x="498424" y="716947"/>
                  </a:cubicBezTo>
                  <a:cubicBezTo>
                    <a:pt x="474802" y="738378"/>
                    <a:pt x="443179" y="738950"/>
                    <a:pt x="426129" y="739140"/>
                  </a:cubicBezTo>
                  <a:cubicBezTo>
                    <a:pt x="389934" y="739330"/>
                    <a:pt x="329927" y="739140"/>
                    <a:pt x="251917" y="737425"/>
                  </a:cubicBezTo>
                  <a:cubicBezTo>
                    <a:pt x="210198" y="736473"/>
                    <a:pt x="163144" y="735235"/>
                    <a:pt x="111995" y="733425"/>
                  </a:cubicBezTo>
                  <a:cubicBezTo>
                    <a:pt x="99708" y="732758"/>
                    <a:pt x="71323" y="729520"/>
                    <a:pt x="45320" y="709041"/>
                  </a:cubicBezTo>
                  <a:cubicBezTo>
                    <a:pt x="12268" y="682943"/>
                    <a:pt x="5124" y="646366"/>
                    <a:pt x="2077" y="631031"/>
                  </a:cubicBezTo>
                  <a:cubicBezTo>
                    <a:pt x="-2591" y="607124"/>
                    <a:pt x="1314" y="586931"/>
                    <a:pt x="6839" y="554831"/>
                  </a:cubicBezTo>
                  <a:cubicBezTo>
                    <a:pt x="10077" y="535305"/>
                    <a:pt x="13983" y="521494"/>
                    <a:pt x="17126" y="509683"/>
                  </a:cubicBezTo>
                  <a:cubicBezTo>
                    <a:pt x="27032" y="473107"/>
                    <a:pt x="35604" y="436150"/>
                    <a:pt x="45320" y="399669"/>
                  </a:cubicBezTo>
                  <a:cubicBezTo>
                    <a:pt x="56655" y="357473"/>
                    <a:pt x="60083" y="330327"/>
                    <a:pt x="75419" y="225743"/>
                  </a:cubicBezTo>
                  <a:cubicBezTo>
                    <a:pt x="82753" y="176213"/>
                    <a:pt x="93992" y="99632"/>
                    <a:pt x="109233" y="0"/>
                  </a:cubicBezTo>
                  <a:cubicBezTo>
                    <a:pt x="123996" y="9906"/>
                    <a:pt x="145713" y="22765"/>
                    <a:pt x="174098" y="32861"/>
                  </a:cubicBezTo>
                  <a:cubicBezTo>
                    <a:pt x="214103" y="47149"/>
                    <a:pt x="249155" y="49625"/>
                    <a:pt x="274015" y="49435"/>
                  </a:cubicBezTo>
                  <a:cubicBezTo>
                    <a:pt x="281444" y="49244"/>
                    <a:pt x="288112" y="49149"/>
                    <a:pt x="293541" y="48768"/>
                  </a:cubicBezTo>
                  <a:cubicBezTo>
                    <a:pt x="346786" y="46482"/>
                    <a:pt x="389744" y="32195"/>
                    <a:pt x="418605" y="19621"/>
                  </a:cubicBezTo>
                  <a:cubicBezTo>
                    <a:pt x="424224" y="66008"/>
                    <a:pt x="429939" y="105728"/>
                    <a:pt x="434607" y="137255"/>
                  </a:cubicBezTo>
                  <a:cubicBezTo>
                    <a:pt x="438988" y="165830"/>
                    <a:pt x="444703" y="203073"/>
                    <a:pt x="453180" y="249936"/>
                  </a:cubicBezTo>
                  <a:cubicBezTo>
                    <a:pt x="455086" y="259556"/>
                    <a:pt x="457085" y="269653"/>
                    <a:pt x="459086" y="280226"/>
                  </a:cubicBezTo>
                  <a:cubicBezTo>
                    <a:pt x="468706" y="329756"/>
                    <a:pt x="477374" y="367284"/>
                    <a:pt x="479755" y="377000"/>
                  </a:cubicBezTo>
                  <a:cubicBezTo>
                    <a:pt x="493376" y="435483"/>
                    <a:pt x="508901" y="494633"/>
                    <a:pt x="508901" y="494633"/>
                  </a:cubicBezTo>
                  <a:cubicBezTo>
                    <a:pt x="521284" y="541687"/>
                    <a:pt x="525189" y="553308"/>
                    <a:pt x="528618" y="579215"/>
                  </a:cubicBezTo>
                  <a:cubicBezTo>
                    <a:pt x="535286" y="627793"/>
                    <a:pt x="530143" y="651510"/>
                    <a:pt x="526713" y="66389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85C29B04-14D5-12F5-5C86-96D4FD13D059}"/>
                </a:ext>
              </a:extLst>
            </p:cNvPr>
            <p:cNvSpPr/>
            <p:nvPr/>
          </p:nvSpPr>
          <p:spPr>
            <a:xfrm>
              <a:off x="7091296" y="4556855"/>
              <a:ext cx="93333" cy="186471"/>
            </a:xfrm>
            <a:custGeom>
              <a:avLst/>
              <a:gdLst>
                <a:gd name="connsiteX0" fmla="*/ 90744 w 93333"/>
                <a:gd name="connsiteY0" fmla="*/ 171926 h 186471"/>
                <a:gd name="connsiteX1" fmla="*/ 65789 w 93333"/>
                <a:gd name="connsiteY1" fmla="*/ 184499 h 186471"/>
                <a:gd name="connsiteX2" fmla="*/ 61788 w 93333"/>
                <a:gd name="connsiteY2" fmla="*/ 185452 h 186471"/>
                <a:gd name="connsiteX3" fmla="*/ 38357 w 93333"/>
                <a:gd name="connsiteY3" fmla="*/ 185452 h 186471"/>
                <a:gd name="connsiteX4" fmla="*/ 3590 w 93333"/>
                <a:gd name="connsiteY4" fmla="*/ 100774 h 186471"/>
                <a:gd name="connsiteX5" fmla="*/ 1590 w 93333"/>
                <a:gd name="connsiteY5" fmla="*/ 34957 h 186471"/>
                <a:gd name="connsiteX6" fmla="*/ 35689 w 93333"/>
                <a:gd name="connsiteY6" fmla="*/ 21812 h 186471"/>
                <a:gd name="connsiteX7" fmla="*/ 41405 w 93333"/>
                <a:gd name="connsiteY7" fmla="*/ 18288 h 186471"/>
                <a:gd name="connsiteX8" fmla="*/ 63121 w 93333"/>
                <a:gd name="connsiteY8" fmla="*/ 0 h 186471"/>
                <a:gd name="connsiteX9" fmla="*/ 84362 w 93333"/>
                <a:gd name="connsiteY9" fmla="*/ 52292 h 186471"/>
                <a:gd name="connsiteX10" fmla="*/ 92744 w 93333"/>
                <a:gd name="connsiteY10" fmla="*/ 110014 h 186471"/>
                <a:gd name="connsiteX11" fmla="*/ 90744 w 93333"/>
                <a:gd name="connsiteY11" fmla="*/ 172117 h 18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333" h="186471">
                  <a:moveTo>
                    <a:pt x="90744" y="171926"/>
                  </a:moveTo>
                  <a:cubicBezTo>
                    <a:pt x="86362" y="175450"/>
                    <a:pt x="77885" y="181356"/>
                    <a:pt x="65789" y="184499"/>
                  </a:cubicBezTo>
                  <a:cubicBezTo>
                    <a:pt x="64550" y="184785"/>
                    <a:pt x="63121" y="185166"/>
                    <a:pt x="61788" y="185452"/>
                  </a:cubicBezTo>
                  <a:cubicBezTo>
                    <a:pt x="51977" y="187166"/>
                    <a:pt x="43786" y="186404"/>
                    <a:pt x="38357" y="185452"/>
                  </a:cubicBezTo>
                  <a:cubicBezTo>
                    <a:pt x="27022" y="168878"/>
                    <a:pt x="10734" y="140017"/>
                    <a:pt x="3590" y="100774"/>
                  </a:cubicBezTo>
                  <a:cubicBezTo>
                    <a:pt x="-1268" y="74390"/>
                    <a:pt x="-410" y="51435"/>
                    <a:pt x="1590" y="34957"/>
                  </a:cubicBezTo>
                  <a:cubicBezTo>
                    <a:pt x="10258" y="33052"/>
                    <a:pt x="22545" y="29337"/>
                    <a:pt x="35689" y="21812"/>
                  </a:cubicBezTo>
                  <a:cubicBezTo>
                    <a:pt x="37690" y="20764"/>
                    <a:pt x="39595" y="19526"/>
                    <a:pt x="41405" y="18288"/>
                  </a:cubicBezTo>
                  <a:cubicBezTo>
                    <a:pt x="51024" y="11906"/>
                    <a:pt x="58168" y="5239"/>
                    <a:pt x="63121" y="0"/>
                  </a:cubicBezTo>
                  <a:cubicBezTo>
                    <a:pt x="69789" y="12097"/>
                    <a:pt x="78171" y="29813"/>
                    <a:pt x="84362" y="52292"/>
                  </a:cubicBezTo>
                  <a:cubicBezTo>
                    <a:pt x="90744" y="75914"/>
                    <a:pt x="91982" y="94488"/>
                    <a:pt x="92744" y="110014"/>
                  </a:cubicBezTo>
                  <a:cubicBezTo>
                    <a:pt x="93697" y="125825"/>
                    <a:pt x="93792" y="147066"/>
                    <a:pt x="90744" y="17211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D66A3FA3-EBB1-7203-F4E4-1869D84A6B99}"/>
                </a:ext>
              </a:extLst>
            </p:cNvPr>
            <p:cNvSpPr/>
            <p:nvPr/>
          </p:nvSpPr>
          <p:spPr>
            <a:xfrm>
              <a:off x="6242399" y="3854862"/>
              <a:ext cx="163067" cy="197548"/>
            </a:xfrm>
            <a:custGeom>
              <a:avLst/>
              <a:gdLst>
                <a:gd name="connsiteX0" fmla="*/ 163068 w 163067"/>
                <a:gd name="connsiteY0" fmla="*/ 53721 h 197548"/>
                <a:gd name="connsiteX1" fmla="*/ 114300 w 163067"/>
                <a:gd name="connsiteY1" fmla="*/ 133445 h 197548"/>
                <a:gd name="connsiteX2" fmla="*/ 49435 w 163067"/>
                <a:gd name="connsiteY2" fmla="*/ 197549 h 197548"/>
                <a:gd name="connsiteX3" fmla="*/ 33718 w 163067"/>
                <a:gd name="connsiteY3" fmla="*/ 175355 h 197548"/>
                <a:gd name="connsiteX4" fmla="*/ 26098 w 163067"/>
                <a:gd name="connsiteY4" fmla="*/ 168688 h 197548"/>
                <a:gd name="connsiteX5" fmla="*/ 0 w 163067"/>
                <a:gd name="connsiteY5" fmla="*/ 155924 h 197548"/>
                <a:gd name="connsiteX6" fmla="*/ 34957 w 163067"/>
                <a:gd name="connsiteY6" fmla="*/ 72295 h 197548"/>
                <a:gd name="connsiteX7" fmla="*/ 107252 w 163067"/>
                <a:gd name="connsiteY7" fmla="*/ 0 h 197548"/>
                <a:gd name="connsiteX8" fmla="*/ 130493 w 163067"/>
                <a:gd name="connsiteY8" fmla="*/ 33242 h 197548"/>
                <a:gd name="connsiteX9" fmla="*/ 137160 w 163067"/>
                <a:gd name="connsiteY9" fmla="*/ 38957 h 197548"/>
                <a:gd name="connsiteX10" fmla="*/ 137350 w 163067"/>
                <a:gd name="connsiteY10" fmla="*/ 38957 h 197548"/>
                <a:gd name="connsiteX11" fmla="*/ 162973 w 163067"/>
                <a:gd name="connsiteY11" fmla="*/ 53721 h 19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067" h="197548">
                  <a:moveTo>
                    <a:pt x="163068" y="53721"/>
                  </a:moveTo>
                  <a:cubicBezTo>
                    <a:pt x="152971" y="75914"/>
                    <a:pt x="137732" y="104013"/>
                    <a:pt x="114300" y="133445"/>
                  </a:cubicBezTo>
                  <a:cubicBezTo>
                    <a:pt x="91630" y="162020"/>
                    <a:pt x="68389" y="182975"/>
                    <a:pt x="49435" y="197549"/>
                  </a:cubicBezTo>
                  <a:cubicBezTo>
                    <a:pt x="47149" y="192405"/>
                    <a:pt x="42291" y="183547"/>
                    <a:pt x="33718" y="175355"/>
                  </a:cubicBezTo>
                  <a:cubicBezTo>
                    <a:pt x="31432" y="173069"/>
                    <a:pt x="28861" y="170879"/>
                    <a:pt x="26098" y="168688"/>
                  </a:cubicBezTo>
                  <a:cubicBezTo>
                    <a:pt x="16193" y="161068"/>
                    <a:pt x="6382" y="157639"/>
                    <a:pt x="0" y="155924"/>
                  </a:cubicBezTo>
                  <a:cubicBezTo>
                    <a:pt x="4382" y="135731"/>
                    <a:pt x="13621" y="104870"/>
                    <a:pt x="34957" y="72295"/>
                  </a:cubicBezTo>
                  <a:cubicBezTo>
                    <a:pt x="59627" y="34576"/>
                    <a:pt x="89059" y="11906"/>
                    <a:pt x="107252" y="0"/>
                  </a:cubicBezTo>
                  <a:cubicBezTo>
                    <a:pt x="110680" y="7906"/>
                    <a:pt x="117443" y="20955"/>
                    <a:pt x="130493" y="33242"/>
                  </a:cubicBezTo>
                  <a:cubicBezTo>
                    <a:pt x="132683" y="35243"/>
                    <a:pt x="134969" y="37243"/>
                    <a:pt x="137160" y="38957"/>
                  </a:cubicBezTo>
                  <a:lnTo>
                    <a:pt x="137350" y="38957"/>
                  </a:lnTo>
                  <a:cubicBezTo>
                    <a:pt x="147257" y="46672"/>
                    <a:pt x="156591" y="51245"/>
                    <a:pt x="162973" y="537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C14F6F74-3786-A38D-2589-334EE64D8C2A}"/>
                </a:ext>
              </a:extLst>
            </p:cNvPr>
            <p:cNvSpPr/>
            <p:nvPr/>
          </p:nvSpPr>
          <p:spPr>
            <a:xfrm>
              <a:off x="5954934" y="4027169"/>
              <a:ext cx="186975" cy="93090"/>
            </a:xfrm>
            <a:custGeom>
              <a:avLst/>
              <a:gdLst>
                <a:gd name="connsiteX0" fmla="*/ 181070 w 186975"/>
                <a:gd name="connsiteY0" fmla="*/ 78962 h 93090"/>
                <a:gd name="connsiteX1" fmla="*/ 126968 w 186975"/>
                <a:gd name="connsiteY1" fmla="*/ 91536 h 93090"/>
                <a:gd name="connsiteX2" fmla="*/ 50768 w 186975"/>
                <a:gd name="connsiteY2" fmla="*/ 85344 h 93090"/>
                <a:gd name="connsiteX3" fmla="*/ 0 w 186975"/>
                <a:gd name="connsiteY3" fmla="*/ 57722 h 93090"/>
                <a:gd name="connsiteX4" fmla="*/ 8954 w 186975"/>
                <a:gd name="connsiteY4" fmla="*/ 41910 h 93090"/>
                <a:gd name="connsiteX5" fmla="*/ 12192 w 186975"/>
                <a:gd name="connsiteY5" fmla="*/ 29147 h 93090"/>
                <a:gd name="connsiteX6" fmla="*/ 9715 w 186975"/>
                <a:gd name="connsiteY6" fmla="*/ 2001 h 93090"/>
                <a:gd name="connsiteX7" fmla="*/ 116967 w 186975"/>
                <a:gd name="connsiteY7" fmla="*/ 6192 h 93090"/>
                <a:gd name="connsiteX8" fmla="*/ 186976 w 186975"/>
                <a:gd name="connsiteY8" fmla="*/ 26670 h 93090"/>
                <a:gd name="connsiteX9" fmla="*/ 180784 w 186975"/>
                <a:gd name="connsiteY9" fmla="*/ 54293 h 93090"/>
                <a:gd name="connsiteX10" fmla="*/ 180499 w 186975"/>
                <a:gd name="connsiteY10" fmla="*/ 60960 h 93090"/>
                <a:gd name="connsiteX11" fmla="*/ 180499 w 186975"/>
                <a:gd name="connsiteY11" fmla="*/ 61151 h 93090"/>
                <a:gd name="connsiteX12" fmla="*/ 181166 w 186975"/>
                <a:gd name="connsiteY12" fmla="*/ 78962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975" h="93090">
                  <a:moveTo>
                    <a:pt x="181070" y="78962"/>
                  </a:moveTo>
                  <a:cubicBezTo>
                    <a:pt x="168497" y="83630"/>
                    <a:pt x="150019" y="89345"/>
                    <a:pt x="126968" y="91536"/>
                  </a:cubicBezTo>
                  <a:cubicBezTo>
                    <a:pt x="109918" y="93250"/>
                    <a:pt x="82772" y="95727"/>
                    <a:pt x="50768" y="85344"/>
                  </a:cubicBezTo>
                  <a:cubicBezTo>
                    <a:pt x="38671" y="81344"/>
                    <a:pt x="19907" y="73533"/>
                    <a:pt x="0" y="57722"/>
                  </a:cubicBezTo>
                  <a:cubicBezTo>
                    <a:pt x="2286" y="54960"/>
                    <a:pt x="6096" y="49530"/>
                    <a:pt x="8954" y="41910"/>
                  </a:cubicBezTo>
                  <a:cubicBezTo>
                    <a:pt x="10382" y="38195"/>
                    <a:pt x="11621" y="34004"/>
                    <a:pt x="12192" y="29147"/>
                  </a:cubicBezTo>
                  <a:cubicBezTo>
                    <a:pt x="13906" y="16860"/>
                    <a:pt x="11430" y="7144"/>
                    <a:pt x="9715" y="2001"/>
                  </a:cubicBezTo>
                  <a:cubicBezTo>
                    <a:pt x="37147" y="-762"/>
                    <a:pt x="74295" y="-1714"/>
                    <a:pt x="116967" y="6192"/>
                  </a:cubicBezTo>
                  <a:cubicBezTo>
                    <a:pt x="144399" y="11335"/>
                    <a:pt x="167830" y="18955"/>
                    <a:pt x="186976" y="26670"/>
                  </a:cubicBezTo>
                  <a:cubicBezTo>
                    <a:pt x="184499" y="33528"/>
                    <a:pt x="181833" y="42958"/>
                    <a:pt x="180784" y="54293"/>
                  </a:cubicBezTo>
                  <a:cubicBezTo>
                    <a:pt x="180594" y="56484"/>
                    <a:pt x="180499" y="58770"/>
                    <a:pt x="180499" y="60960"/>
                  </a:cubicBezTo>
                  <a:lnTo>
                    <a:pt x="180499" y="61151"/>
                  </a:lnTo>
                  <a:cubicBezTo>
                    <a:pt x="180213" y="68009"/>
                    <a:pt x="180499" y="74010"/>
                    <a:pt x="181166" y="7896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1BC81DE0-9252-C21A-6F3C-E4CE721E2239}"/>
                </a:ext>
              </a:extLst>
            </p:cNvPr>
            <p:cNvSpPr/>
            <p:nvPr/>
          </p:nvSpPr>
          <p:spPr>
            <a:xfrm>
              <a:off x="5597541" y="3966250"/>
              <a:ext cx="310244" cy="188070"/>
            </a:xfrm>
            <a:custGeom>
              <a:avLst/>
              <a:gdLst>
                <a:gd name="connsiteX0" fmla="*/ 303672 w 310244"/>
                <a:gd name="connsiteY0" fmla="*/ 86923 h 188070"/>
                <a:gd name="connsiteX1" fmla="*/ 309768 w 310244"/>
                <a:gd name="connsiteY1" fmla="*/ 111307 h 188070"/>
                <a:gd name="connsiteX2" fmla="*/ 271287 w 310244"/>
                <a:gd name="connsiteY2" fmla="*/ 142645 h 188070"/>
                <a:gd name="connsiteX3" fmla="*/ 214804 w 310244"/>
                <a:gd name="connsiteY3" fmla="*/ 179220 h 188070"/>
                <a:gd name="connsiteX4" fmla="*/ 147939 w 310244"/>
                <a:gd name="connsiteY4" fmla="*/ 186936 h 188070"/>
                <a:gd name="connsiteX5" fmla="*/ 84311 w 310244"/>
                <a:gd name="connsiteY5" fmla="*/ 165790 h 188070"/>
                <a:gd name="connsiteX6" fmla="*/ 32210 w 310244"/>
                <a:gd name="connsiteY6" fmla="*/ 145311 h 188070"/>
                <a:gd name="connsiteX7" fmla="*/ 25828 w 310244"/>
                <a:gd name="connsiteY7" fmla="*/ 105783 h 188070"/>
                <a:gd name="connsiteX8" fmla="*/ 1158 w 310244"/>
                <a:gd name="connsiteY8" fmla="*/ 101592 h 188070"/>
                <a:gd name="connsiteX9" fmla="*/ 110 w 310244"/>
                <a:gd name="connsiteY9" fmla="*/ 83113 h 188070"/>
                <a:gd name="connsiteX10" fmla="*/ 1158 w 310244"/>
                <a:gd name="connsiteY10" fmla="*/ 71969 h 188070"/>
                <a:gd name="connsiteX11" fmla="*/ 14493 w 310244"/>
                <a:gd name="connsiteY11" fmla="*/ 37488 h 188070"/>
                <a:gd name="connsiteX12" fmla="*/ 35734 w 310244"/>
                <a:gd name="connsiteY12" fmla="*/ 9294 h 188070"/>
                <a:gd name="connsiteX13" fmla="*/ 80883 w 310244"/>
                <a:gd name="connsiteY13" fmla="*/ 7104 h 188070"/>
                <a:gd name="connsiteX14" fmla="*/ 183086 w 310244"/>
                <a:gd name="connsiteY14" fmla="*/ 5675 h 188070"/>
                <a:gd name="connsiteX15" fmla="*/ 211947 w 310244"/>
                <a:gd name="connsiteY15" fmla="*/ 55 h 188070"/>
                <a:gd name="connsiteX16" fmla="*/ 267001 w 310244"/>
                <a:gd name="connsiteY16" fmla="*/ 25392 h 188070"/>
                <a:gd name="connsiteX17" fmla="*/ 310244 w 310244"/>
                <a:gd name="connsiteY17" fmla="*/ 59205 h 188070"/>
                <a:gd name="connsiteX18" fmla="*/ 303577 w 310244"/>
                <a:gd name="connsiteY18" fmla="*/ 86828 h 18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0244" h="188070">
                  <a:moveTo>
                    <a:pt x="303672" y="86923"/>
                  </a:moveTo>
                  <a:cubicBezTo>
                    <a:pt x="303863" y="98068"/>
                    <a:pt x="307387" y="106640"/>
                    <a:pt x="309768" y="111307"/>
                  </a:cubicBezTo>
                  <a:cubicBezTo>
                    <a:pt x="300624" y="119213"/>
                    <a:pt x="287575" y="130262"/>
                    <a:pt x="271287" y="142645"/>
                  </a:cubicBezTo>
                  <a:cubicBezTo>
                    <a:pt x="244617" y="162933"/>
                    <a:pt x="231282" y="173029"/>
                    <a:pt x="214804" y="179220"/>
                  </a:cubicBezTo>
                  <a:cubicBezTo>
                    <a:pt x="186896" y="189888"/>
                    <a:pt x="160988" y="188650"/>
                    <a:pt x="147939" y="186936"/>
                  </a:cubicBezTo>
                  <a:cubicBezTo>
                    <a:pt x="136604" y="185507"/>
                    <a:pt x="129460" y="183221"/>
                    <a:pt x="84311" y="165790"/>
                  </a:cubicBezTo>
                  <a:cubicBezTo>
                    <a:pt x="63642" y="157694"/>
                    <a:pt x="46021" y="150741"/>
                    <a:pt x="32210" y="145311"/>
                  </a:cubicBezTo>
                  <a:cubicBezTo>
                    <a:pt x="39830" y="130548"/>
                    <a:pt x="36401" y="113974"/>
                    <a:pt x="25828" y="105783"/>
                  </a:cubicBezTo>
                  <a:cubicBezTo>
                    <a:pt x="15732" y="98163"/>
                    <a:pt x="3063" y="101115"/>
                    <a:pt x="1158" y="101592"/>
                  </a:cubicBezTo>
                  <a:cubicBezTo>
                    <a:pt x="396" y="96924"/>
                    <a:pt x="-270" y="90543"/>
                    <a:pt x="110" y="83113"/>
                  </a:cubicBezTo>
                  <a:cubicBezTo>
                    <a:pt x="110" y="79589"/>
                    <a:pt x="587" y="75779"/>
                    <a:pt x="1158" y="71969"/>
                  </a:cubicBezTo>
                  <a:cubicBezTo>
                    <a:pt x="3825" y="56919"/>
                    <a:pt x="9540" y="46252"/>
                    <a:pt x="14493" y="37488"/>
                  </a:cubicBezTo>
                  <a:cubicBezTo>
                    <a:pt x="18875" y="29869"/>
                    <a:pt x="25542" y="19677"/>
                    <a:pt x="35734" y="9294"/>
                  </a:cubicBezTo>
                  <a:cubicBezTo>
                    <a:pt x="54784" y="7770"/>
                    <a:pt x="70500" y="7294"/>
                    <a:pt x="80883" y="7104"/>
                  </a:cubicBezTo>
                  <a:cubicBezTo>
                    <a:pt x="135651" y="6437"/>
                    <a:pt x="149462" y="13200"/>
                    <a:pt x="183086" y="5675"/>
                  </a:cubicBezTo>
                  <a:cubicBezTo>
                    <a:pt x="198326" y="2246"/>
                    <a:pt x="201278" y="-421"/>
                    <a:pt x="211947" y="55"/>
                  </a:cubicBezTo>
                  <a:cubicBezTo>
                    <a:pt x="220138" y="341"/>
                    <a:pt x="233378" y="2341"/>
                    <a:pt x="267001" y="25392"/>
                  </a:cubicBezTo>
                  <a:cubicBezTo>
                    <a:pt x="278145" y="33107"/>
                    <a:pt x="293385" y="44346"/>
                    <a:pt x="310244" y="59205"/>
                  </a:cubicBezTo>
                  <a:cubicBezTo>
                    <a:pt x="307958" y="63873"/>
                    <a:pt x="303386" y="73588"/>
                    <a:pt x="303577" y="8682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AB64972B-E6D5-9152-6EB0-F57639F2AB65}"/>
                </a:ext>
              </a:extLst>
            </p:cNvPr>
            <p:cNvSpPr/>
            <p:nvPr/>
          </p:nvSpPr>
          <p:spPr>
            <a:xfrm>
              <a:off x="6180010" y="4048315"/>
              <a:ext cx="95916" cy="95821"/>
            </a:xfrm>
            <a:custGeom>
              <a:avLst/>
              <a:gdLst>
                <a:gd name="connsiteX0" fmla="*/ 95821 w 95916"/>
                <a:gd name="connsiteY0" fmla="*/ 47911 h 95821"/>
                <a:gd name="connsiteX1" fmla="*/ 47910 w 95916"/>
                <a:gd name="connsiteY1" fmla="*/ 95821 h 95821"/>
                <a:gd name="connsiteX2" fmla="*/ 1048 w 95916"/>
                <a:gd name="connsiteY2" fmla="*/ 58293 h 95821"/>
                <a:gd name="connsiteX3" fmla="*/ 0 w 95916"/>
                <a:gd name="connsiteY3" fmla="*/ 47911 h 95821"/>
                <a:gd name="connsiteX4" fmla="*/ 47910 w 95916"/>
                <a:gd name="connsiteY4" fmla="*/ 0 h 95821"/>
                <a:gd name="connsiteX5" fmla="*/ 90773 w 95916"/>
                <a:gd name="connsiteY5" fmla="*/ 26670 h 95821"/>
                <a:gd name="connsiteX6" fmla="*/ 95917 w 95916"/>
                <a:gd name="connsiteY6" fmla="*/ 47911 h 9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16" h="95821">
                  <a:moveTo>
                    <a:pt x="95821" y="47911"/>
                  </a:moveTo>
                  <a:cubicBezTo>
                    <a:pt x="95821" y="74486"/>
                    <a:pt x="74295" y="95821"/>
                    <a:pt x="47910" y="95821"/>
                  </a:cubicBezTo>
                  <a:cubicBezTo>
                    <a:pt x="24955" y="95821"/>
                    <a:pt x="5715" y="79724"/>
                    <a:pt x="1048" y="58293"/>
                  </a:cubicBezTo>
                  <a:cubicBezTo>
                    <a:pt x="285" y="54864"/>
                    <a:pt x="0" y="51435"/>
                    <a:pt x="0" y="47911"/>
                  </a:cubicBezTo>
                  <a:cubicBezTo>
                    <a:pt x="0" y="21336"/>
                    <a:pt x="21431" y="0"/>
                    <a:pt x="47910" y="0"/>
                  </a:cubicBezTo>
                  <a:cubicBezTo>
                    <a:pt x="66675" y="0"/>
                    <a:pt x="83153" y="10859"/>
                    <a:pt x="90773" y="26670"/>
                  </a:cubicBezTo>
                  <a:cubicBezTo>
                    <a:pt x="94012" y="33052"/>
                    <a:pt x="95917" y="40291"/>
                    <a:pt x="95917" y="47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10C92524-95AF-9835-B473-5D80A177598A}"/>
                </a:ext>
              </a:extLst>
            </p:cNvPr>
            <p:cNvSpPr/>
            <p:nvPr/>
          </p:nvSpPr>
          <p:spPr>
            <a:xfrm>
              <a:off x="7332154" y="3917727"/>
              <a:ext cx="106489" cy="183034"/>
            </a:xfrm>
            <a:custGeom>
              <a:avLst/>
              <a:gdLst>
                <a:gd name="connsiteX0" fmla="*/ 106489 w 106489"/>
                <a:gd name="connsiteY0" fmla="*/ 152971 h 183034"/>
                <a:gd name="connsiteX1" fmla="*/ 84581 w 106489"/>
                <a:gd name="connsiteY1" fmla="*/ 180594 h 183034"/>
                <a:gd name="connsiteX2" fmla="*/ 53530 w 106489"/>
                <a:gd name="connsiteY2" fmla="*/ 178403 h 183034"/>
                <a:gd name="connsiteX3" fmla="*/ 11334 w 106489"/>
                <a:gd name="connsiteY3" fmla="*/ 88106 h 183034"/>
                <a:gd name="connsiteX4" fmla="*/ 0 w 106489"/>
                <a:gd name="connsiteY4" fmla="*/ 38005 h 183034"/>
                <a:gd name="connsiteX5" fmla="*/ 38005 w 106489"/>
                <a:gd name="connsiteY5" fmla="*/ 24003 h 183034"/>
                <a:gd name="connsiteX6" fmla="*/ 64103 w 106489"/>
                <a:gd name="connsiteY6" fmla="*/ 0 h 183034"/>
                <a:gd name="connsiteX7" fmla="*/ 95155 w 106489"/>
                <a:gd name="connsiteY7" fmla="*/ 74009 h 183034"/>
                <a:gd name="connsiteX8" fmla="*/ 106489 w 106489"/>
                <a:gd name="connsiteY8" fmla="*/ 152971 h 18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489" h="183034">
                  <a:moveTo>
                    <a:pt x="106489" y="152971"/>
                  </a:moveTo>
                  <a:cubicBezTo>
                    <a:pt x="106299" y="154210"/>
                    <a:pt x="102775" y="173260"/>
                    <a:pt x="84581" y="180594"/>
                  </a:cubicBezTo>
                  <a:cubicBezTo>
                    <a:pt x="69056" y="186785"/>
                    <a:pt x="55435" y="179356"/>
                    <a:pt x="53530" y="178403"/>
                  </a:cubicBezTo>
                  <a:cubicBezTo>
                    <a:pt x="39148" y="156210"/>
                    <a:pt x="22764" y="125921"/>
                    <a:pt x="11334" y="88106"/>
                  </a:cubicBezTo>
                  <a:cubicBezTo>
                    <a:pt x="5715" y="70104"/>
                    <a:pt x="2191" y="53150"/>
                    <a:pt x="0" y="38005"/>
                  </a:cubicBezTo>
                  <a:cubicBezTo>
                    <a:pt x="8572" y="36767"/>
                    <a:pt x="22955" y="33528"/>
                    <a:pt x="38005" y="24003"/>
                  </a:cubicBezTo>
                  <a:cubicBezTo>
                    <a:pt x="50863" y="15812"/>
                    <a:pt x="59245" y="6477"/>
                    <a:pt x="64103" y="0"/>
                  </a:cubicBezTo>
                  <a:cubicBezTo>
                    <a:pt x="74485" y="17812"/>
                    <a:pt x="86582" y="42863"/>
                    <a:pt x="95155" y="74009"/>
                  </a:cubicBezTo>
                  <a:cubicBezTo>
                    <a:pt x="103822" y="105061"/>
                    <a:pt x="106203" y="132493"/>
                    <a:pt x="106489" y="15297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270525C8-5BA3-2381-C56D-71DD70712FA6}"/>
                </a:ext>
              </a:extLst>
            </p:cNvPr>
            <p:cNvSpPr/>
            <p:nvPr/>
          </p:nvSpPr>
          <p:spPr>
            <a:xfrm>
              <a:off x="7397724" y="4106689"/>
              <a:ext cx="67763" cy="99660"/>
            </a:xfrm>
            <a:custGeom>
              <a:avLst/>
              <a:gdLst>
                <a:gd name="connsiteX0" fmla="*/ 45491 w 67763"/>
                <a:gd name="connsiteY0" fmla="*/ 98598 h 99660"/>
                <a:gd name="connsiteX1" fmla="*/ 43586 w 67763"/>
                <a:gd name="connsiteY1" fmla="*/ 99265 h 99660"/>
                <a:gd name="connsiteX2" fmla="*/ 1391 w 67763"/>
                <a:gd name="connsiteY2" fmla="*/ 56117 h 99660"/>
                <a:gd name="connsiteX3" fmla="*/ 21203 w 67763"/>
                <a:gd name="connsiteY3" fmla="*/ 1348 h 99660"/>
                <a:gd name="connsiteX4" fmla="*/ 24155 w 67763"/>
                <a:gd name="connsiteY4" fmla="*/ 396 h 99660"/>
                <a:gd name="connsiteX5" fmla="*/ 66351 w 67763"/>
                <a:gd name="connsiteY5" fmla="*/ 43354 h 99660"/>
                <a:gd name="connsiteX6" fmla="*/ 45396 w 67763"/>
                <a:gd name="connsiteY6" fmla="*/ 98598 h 9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763" h="99660">
                  <a:moveTo>
                    <a:pt x="45491" y="98598"/>
                  </a:moveTo>
                  <a:cubicBezTo>
                    <a:pt x="44825" y="98884"/>
                    <a:pt x="44253" y="99075"/>
                    <a:pt x="43586" y="99265"/>
                  </a:cubicBezTo>
                  <a:cubicBezTo>
                    <a:pt x="25584" y="102694"/>
                    <a:pt x="6629" y="83454"/>
                    <a:pt x="1391" y="56117"/>
                  </a:cubicBezTo>
                  <a:cubicBezTo>
                    <a:pt x="-3563" y="30495"/>
                    <a:pt x="5105" y="6968"/>
                    <a:pt x="21203" y="1348"/>
                  </a:cubicBezTo>
                  <a:cubicBezTo>
                    <a:pt x="22155" y="872"/>
                    <a:pt x="23108" y="586"/>
                    <a:pt x="24155" y="396"/>
                  </a:cubicBezTo>
                  <a:cubicBezTo>
                    <a:pt x="42158" y="-3033"/>
                    <a:pt x="60922" y="16207"/>
                    <a:pt x="66351" y="43354"/>
                  </a:cubicBezTo>
                  <a:cubicBezTo>
                    <a:pt x="71494" y="69738"/>
                    <a:pt x="62160" y="93741"/>
                    <a:pt x="45396" y="985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F7A19374-0580-E221-30DA-B87D2B4D9971}"/>
                </a:ext>
              </a:extLst>
            </p:cNvPr>
            <p:cNvSpPr/>
            <p:nvPr/>
          </p:nvSpPr>
          <p:spPr>
            <a:xfrm>
              <a:off x="7418213" y="4235862"/>
              <a:ext cx="86585" cy="182022"/>
            </a:xfrm>
            <a:custGeom>
              <a:avLst/>
              <a:gdLst>
                <a:gd name="connsiteX0" fmla="*/ 86535 w 86585"/>
                <a:gd name="connsiteY0" fmla="*/ 166021 h 182022"/>
                <a:gd name="connsiteX1" fmla="*/ 62912 w 86585"/>
                <a:gd name="connsiteY1" fmla="*/ 170212 h 182022"/>
                <a:gd name="connsiteX2" fmla="*/ 41386 w 86585"/>
                <a:gd name="connsiteY2" fmla="*/ 182023 h 182022"/>
                <a:gd name="connsiteX3" fmla="*/ 5667 w 86585"/>
                <a:gd name="connsiteY3" fmla="*/ 96393 h 182022"/>
                <a:gd name="connsiteX4" fmla="*/ 1762 w 86585"/>
                <a:gd name="connsiteY4" fmla="*/ 12763 h 182022"/>
                <a:gd name="connsiteX5" fmla="*/ 27670 w 86585"/>
                <a:gd name="connsiteY5" fmla="*/ 8858 h 182022"/>
                <a:gd name="connsiteX6" fmla="*/ 27860 w 86585"/>
                <a:gd name="connsiteY6" fmla="*/ 8858 h 182022"/>
                <a:gd name="connsiteX7" fmla="*/ 31385 w 86585"/>
                <a:gd name="connsiteY7" fmla="*/ 7906 h 182022"/>
                <a:gd name="connsiteX8" fmla="*/ 52149 w 86585"/>
                <a:gd name="connsiteY8" fmla="*/ 0 h 182022"/>
                <a:gd name="connsiteX9" fmla="*/ 80819 w 86585"/>
                <a:gd name="connsiteY9" fmla="*/ 89821 h 182022"/>
                <a:gd name="connsiteX10" fmla="*/ 86439 w 86585"/>
                <a:gd name="connsiteY10" fmla="*/ 166021 h 18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585" h="182022">
                  <a:moveTo>
                    <a:pt x="86535" y="166021"/>
                  </a:moveTo>
                  <a:cubicBezTo>
                    <a:pt x="80819" y="166021"/>
                    <a:pt x="72437" y="166973"/>
                    <a:pt x="62912" y="170212"/>
                  </a:cubicBezTo>
                  <a:cubicBezTo>
                    <a:pt x="53102" y="173641"/>
                    <a:pt x="45958" y="178403"/>
                    <a:pt x="41386" y="182023"/>
                  </a:cubicBezTo>
                  <a:cubicBezTo>
                    <a:pt x="29861" y="164497"/>
                    <a:pt x="14049" y="135446"/>
                    <a:pt x="5667" y="96393"/>
                  </a:cubicBezTo>
                  <a:cubicBezTo>
                    <a:pt x="-1762" y="61913"/>
                    <a:pt x="-524" y="32290"/>
                    <a:pt x="1762" y="12763"/>
                  </a:cubicBezTo>
                  <a:cubicBezTo>
                    <a:pt x="8906" y="12478"/>
                    <a:pt x="17859" y="11525"/>
                    <a:pt x="27670" y="8858"/>
                  </a:cubicBezTo>
                  <a:lnTo>
                    <a:pt x="27860" y="8858"/>
                  </a:lnTo>
                  <a:cubicBezTo>
                    <a:pt x="29099" y="8668"/>
                    <a:pt x="30146" y="8192"/>
                    <a:pt x="31385" y="7906"/>
                  </a:cubicBezTo>
                  <a:cubicBezTo>
                    <a:pt x="39576" y="5715"/>
                    <a:pt x="46434" y="2762"/>
                    <a:pt x="52149" y="0"/>
                  </a:cubicBezTo>
                  <a:cubicBezTo>
                    <a:pt x="62532" y="22193"/>
                    <a:pt x="74057" y="52578"/>
                    <a:pt x="80819" y="89821"/>
                  </a:cubicBezTo>
                  <a:cubicBezTo>
                    <a:pt x="86058" y="118967"/>
                    <a:pt x="87011" y="144875"/>
                    <a:pt x="86439" y="1660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52F92873-2D7E-2D34-6740-3146BA3B05B0}"/>
                </a:ext>
              </a:extLst>
            </p:cNvPr>
            <p:cNvSpPr/>
            <p:nvPr/>
          </p:nvSpPr>
          <p:spPr>
            <a:xfrm>
              <a:off x="7444908" y="4452080"/>
              <a:ext cx="148003" cy="324611"/>
            </a:xfrm>
            <a:custGeom>
              <a:avLst/>
              <a:gdLst>
                <a:gd name="connsiteX0" fmla="*/ 146897 w 148003"/>
                <a:gd name="connsiteY0" fmla="*/ 195644 h 324611"/>
                <a:gd name="connsiteX1" fmla="*/ 120036 w 148003"/>
                <a:gd name="connsiteY1" fmla="*/ 280988 h 324611"/>
                <a:gd name="connsiteX2" fmla="*/ 91843 w 148003"/>
                <a:gd name="connsiteY2" fmla="*/ 324612 h 324611"/>
                <a:gd name="connsiteX3" fmla="*/ 62220 w 148003"/>
                <a:gd name="connsiteY3" fmla="*/ 307657 h 324611"/>
                <a:gd name="connsiteX4" fmla="*/ 38312 w 148003"/>
                <a:gd name="connsiteY4" fmla="*/ 315373 h 324611"/>
                <a:gd name="connsiteX5" fmla="*/ 26978 w 148003"/>
                <a:gd name="connsiteY5" fmla="*/ 296418 h 324611"/>
                <a:gd name="connsiteX6" fmla="*/ 24310 w 148003"/>
                <a:gd name="connsiteY6" fmla="*/ 288703 h 324611"/>
                <a:gd name="connsiteX7" fmla="*/ 21167 w 148003"/>
                <a:gd name="connsiteY7" fmla="*/ 275177 h 324611"/>
                <a:gd name="connsiteX8" fmla="*/ 39360 w 148003"/>
                <a:gd name="connsiteY8" fmla="*/ 266224 h 324611"/>
                <a:gd name="connsiteX9" fmla="*/ 40027 w 148003"/>
                <a:gd name="connsiteY9" fmla="*/ 265747 h 324611"/>
                <a:gd name="connsiteX10" fmla="*/ 41074 w 148003"/>
                <a:gd name="connsiteY10" fmla="*/ 264795 h 324611"/>
                <a:gd name="connsiteX11" fmla="*/ 53838 w 148003"/>
                <a:gd name="connsiteY11" fmla="*/ 253270 h 324611"/>
                <a:gd name="connsiteX12" fmla="*/ 69935 w 148003"/>
                <a:gd name="connsiteY12" fmla="*/ 220218 h 324611"/>
                <a:gd name="connsiteX13" fmla="*/ 86509 w 148003"/>
                <a:gd name="connsiteY13" fmla="*/ 187357 h 324611"/>
                <a:gd name="connsiteX14" fmla="*/ 81842 w 148003"/>
                <a:gd name="connsiteY14" fmla="*/ 156305 h 324611"/>
                <a:gd name="connsiteX15" fmla="*/ 54028 w 148003"/>
                <a:gd name="connsiteY15" fmla="*/ 143256 h 324611"/>
                <a:gd name="connsiteX16" fmla="*/ 21929 w 148003"/>
                <a:gd name="connsiteY16" fmla="*/ 162020 h 324611"/>
                <a:gd name="connsiteX17" fmla="*/ 16310 w 148003"/>
                <a:gd name="connsiteY17" fmla="*/ 183452 h 324611"/>
                <a:gd name="connsiteX18" fmla="*/ 6403 w 148003"/>
                <a:gd name="connsiteY18" fmla="*/ 185642 h 324611"/>
                <a:gd name="connsiteX19" fmla="*/ 8594 w 148003"/>
                <a:gd name="connsiteY19" fmla="*/ 94679 h 324611"/>
                <a:gd name="connsiteX20" fmla="*/ 27549 w 148003"/>
                <a:gd name="connsiteY20" fmla="*/ 29623 h 324611"/>
                <a:gd name="connsiteX21" fmla="*/ 27549 w 148003"/>
                <a:gd name="connsiteY21" fmla="*/ 10668 h 324611"/>
                <a:gd name="connsiteX22" fmla="*/ 57172 w 148003"/>
                <a:gd name="connsiteY22" fmla="*/ 0 h 324611"/>
                <a:gd name="connsiteX23" fmla="*/ 71459 w 148003"/>
                <a:gd name="connsiteY23" fmla="*/ 2000 h 324611"/>
                <a:gd name="connsiteX24" fmla="*/ 71459 w 148003"/>
                <a:gd name="connsiteY24" fmla="*/ 2191 h 324611"/>
                <a:gd name="connsiteX25" fmla="*/ 86223 w 148003"/>
                <a:gd name="connsiteY25" fmla="*/ 9335 h 324611"/>
                <a:gd name="connsiteX26" fmla="*/ 139753 w 148003"/>
                <a:gd name="connsiteY26" fmla="*/ 109442 h 324611"/>
                <a:gd name="connsiteX27" fmla="*/ 146897 w 148003"/>
                <a:gd name="connsiteY27" fmla="*/ 195548 h 32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8003" h="324611">
                  <a:moveTo>
                    <a:pt x="146897" y="195644"/>
                  </a:moveTo>
                  <a:cubicBezTo>
                    <a:pt x="142230" y="236887"/>
                    <a:pt x="127466" y="266224"/>
                    <a:pt x="120036" y="280988"/>
                  </a:cubicBezTo>
                  <a:cubicBezTo>
                    <a:pt x="110226" y="299752"/>
                    <a:pt x="100034" y="314325"/>
                    <a:pt x="91843" y="324612"/>
                  </a:cubicBezTo>
                  <a:cubicBezTo>
                    <a:pt x="90795" y="322897"/>
                    <a:pt x="80508" y="308515"/>
                    <a:pt x="62220" y="307657"/>
                  </a:cubicBezTo>
                  <a:cubicBezTo>
                    <a:pt x="49837" y="307181"/>
                    <a:pt x="40979" y="313372"/>
                    <a:pt x="38312" y="315373"/>
                  </a:cubicBezTo>
                  <a:cubicBezTo>
                    <a:pt x="34788" y="310991"/>
                    <a:pt x="30406" y="304705"/>
                    <a:pt x="26978" y="296418"/>
                  </a:cubicBezTo>
                  <a:cubicBezTo>
                    <a:pt x="25930" y="293656"/>
                    <a:pt x="24977" y="291179"/>
                    <a:pt x="24310" y="288703"/>
                  </a:cubicBezTo>
                  <a:cubicBezTo>
                    <a:pt x="22596" y="283464"/>
                    <a:pt x="21644" y="278892"/>
                    <a:pt x="21167" y="275177"/>
                  </a:cubicBezTo>
                  <a:cubicBezTo>
                    <a:pt x="25072" y="273748"/>
                    <a:pt x="31835" y="271272"/>
                    <a:pt x="39360" y="266224"/>
                  </a:cubicBezTo>
                  <a:cubicBezTo>
                    <a:pt x="39551" y="266033"/>
                    <a:pt x="39836" y="265938"/>
                    <a:pt x="40027" y="265747"/>
                  </a:cubicBezTo>
                  <a:cubicBezTo>
                    <a:pt x="40312" y="265557"/>
                    <a:pt x="40694" y="265271"/>
                    <a:pt x="41074" y="264795"/>
                  </a:cubicBezTo>
                  <a:cubicBezTo>
                    <a:pt x="45265" y="262033"/>
                    <a:pt x="49647" y="258128"/>
                    <a:pt x="53838" y="253270"/>
                  </a:cubicBezTo>
                  <a:cubicBezTo>
                    <a:pt x="64982" y="240221"/>
                    <a:pt x="68602" y="226695"/>
                    <a:pt x="69935" y="220218"/>
                  </a:cubicBezTo>
                  <a:cubicBezTo>
                    <a:pt x="74888" y="214979"/>
                    <a:pt x="83937" y="203740"/>
                    <a:pt x="86509" y="187357"/>
                  </a:cubicBezTo>
                  <a:cubicBezTo>
                    <a:pt x="87747" y="179165"/>
                    <a:pt x="89747" y="166878"/>
                    <a:pt x="81842" y="156305"/>
                  </a:cubicBezTo>
                  <a:cubicBezTo>
                    <a:pt x="72411" y="143542"/>
                    <a:pt x="56219" y="143256"/>
                    <a:pt x="54028" y="143256"/>
                  </a:cubicBezTo>
                  <a:cubicBezTo>
                    <a:pt x="33740" y="143256"/>
                    <a:pt x="22691" y="160782"/>
                    <a:pt x="21929" y="162020"/>
                  </a:cubicBezTo>
                  <a:cubicBezTo>
                    <a:pt x="16500" y="170688"/>
                    <a:pt x="16214" y="179356"/>
                    <a:pt x="16310" y="183452"/>
                  </a:cubicBezTo>
                  <a:cubicBezTo>
                    <a:pt x="12880" y="184213"/>
                    <a:pt x="9642" y="184880"/>
                    <a:pt x="6403" y="185642"/>
                  </a:cubicBezTo>
                  <a:cubicBezTo>
                    <a:pt x="-4932" y="141446"/>
                    <a:pt x="688" y="112871"/>
                    <a:pt x="8594" y="94679"/>
                  </a:cubicBezTo>
                  <a:cubicBezTo>
                    <a:pt x="13547" y="82772"/>
                    <a:pt x="25549" y="61341"/>
                    <a:pt x="27549" y="29623"/>
                  </a:cubicBezTo>
                  <a:cubicBezTo>
                    <a:pt x="28216" y="21717"/>
                    <a:pt x="27834" y="15049"/>
                    <a:pt x="27549" y="10668"/>
                  </a:cubicBezTo>
                  <a:cubicBezTo>
                    <a:pt x="30787" y="8001"/>
                    <a:pt x="41550" y="286"/>
                    <a:pt x="57172" y="0"/>
                  </a:cubicBezTo>
                  <a:cubicBezTo>
                    <a:pt x="62601" y="0"/>
                    <a:pt x="67363" y="762"/>
                    <a:pt x="71459" y="2000"/>
                  </a:cubicBezTo>
                  <a:lnTo>
                    <a:pt x="71459" y="2191"/>
                  </a:lnTo>
                  <a:cubicBezTo>
                    <a:pt x="78889" y="4381"/>
                    <a:pt x="84032" y="7811"/>
                    <a:pt x="86223" y="9335"/>
                  </a:cubicBezTo>
                  <a:cubicBezTo>
                    <a:pt x="102320" y="27813"/>
                    <a:pt x="126990" y="61341"/>
                    <a:pt x="139753" y="109442"/>
                  </a:cubicBezTo>
                  <a:cubicBezTo>
                    <a:pt x="150898" y="151638"/>
                    <a:pt x="147850" y="185642"/>
                    <a:pt x="146897" y="19554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658A1287-CEE7-049B-85D4-73640A7BC493}"/>
                </a:ext>
              </a:extLst>
            </p:cNvPr>
            <p:cNvSpPr/>
            <p:nvPr/>
          </p:nvSpPr>
          <p:spPr>
            <a:xfrm>
              <a:off x="6669690" y="5381625"/>
              <a:ext cx="167449" cy="272605"/>
            </a:xfrm>
            <a:custGeom>
              <a:avLst/>
              <a:gdLst>
                <a:gd name="connsiteX0" fmla="*/ 167450 w 167449"/>
                <a:gd name="connsiteY0" fmla="*/ 136398 h 272605"/>
                <a:gd name="connsiteX1" fmla="*/ 113443 w 167449"/>
                <a:gd name="connsiteY1" fmla="*/ 263747 h 272605"/>
                <a:gd name="connsiteX2" fmla="*/ 83820 w 167449"/>
                <a:gd name="connsiteY2" fmla="*/ 272605 h 272605"/>
                <a:gd name="connsiteX3" fmla="*/ 0 w 167449"/>
                <a:gd name="connsiteY3" fmla="*/ 136398 h 272605"/>
                <a:gd name="connsiteX4" fmla="*/ 79153 w 167449"/>
                <a:gd name="connsiteY4" fmla="*/ 190 h 272605"/>
                <a:gd name="connsiteX5" fmla="*/ 83820 w 167449"/>
                <a:gd name="connsiteY5" fmla="*/ 0 h 272605"/>
                <a:gd name="connsiteX6" fmla="*/ 167450 w 167449"/>
                <a:gd name="connsiteY6" fmla="*/ 136398 h 27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49" h="272605">
                  <a:moveTo>
                    <a:pt x="167450" y="136398"/>
                  </a:moveTo>
                  <a:cubicBezTo>
                    <a:pt x="167450" y="194596"/>
                    <a:pt x="144971" y="244221"/>
                    <a:pt x="113443" y="263747"/>
                  </a:cubicBezTo>
                  <a:cubicBezTo>
                    <a:pt x="104108" y="269462"/>
                    <a:pt x="94202" y="272605"/>
                    <a:pt x="83820" y="272605"/>
                  </a:cubicBezTo>
                  <a:cubicBezTo>
                    <a:pt x="37624" y="272605"/>
                    <a:pt x="0" y="211646"/>
                    <a:pt x="0" y="136398"/>
                  </a:cubicBezTo>
                  <a:cubicBezTo>
                    <a:pt x="0" y="61151"/>
                    <a:pt x="35052" y="4096"/>
                    <a:pt x="79153" y="190"/>
                  </a:cubicBezTo>
                  <a:cubicBezTo>
                    <a:pt x="80677" y="0"/>
                    <a:pt x="82296" y="0"/>
                    <a:pt x="83820" y="0"/>
                  </a:cubicBezTo>
                  <a:cubicBezTo>
                    <a:pt x="129921" y="0"/>
                    <a:pt x="167450" y="60960"/>
                    <a:pt x="167450" y="1363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79FA6380-F8C9-F3D7-5EA4-934C9CDB8F0E}"/>
                </a:ext>
              </a:extLst>
            </p:cNvPr>
            <p:cNvSpPr/>
            <p:nvPr/>
          </p:nvSpPr>
          <p:spPr>
            <a:xfrm>
              <a:off x="5700176" y="3875528"/>
              <a:ext cx="86355" cy="82870"/>
            </a:xfrm>
            <a:custGeom>
              <a:avLst/>
              <a:gdLst>
                <a:gd name="connsiteX0" fmla="*/ 76831 w 86355"/>
                <a:gd name="connsiteY0" fmla="*/ 73441 h 82870"/>
                <a:gd name="connsiteX1" fmla="*/ 51399 w 86355"/>
                <a:gd name="connsiteY1" fmla="*/ 63630 h 82870"/>
                <a:gd name="connsiteX2" fmla="*/ 23206 w 86355"/>
                <a:gd name="connsiteY2" fmla="*/ 82871 h 82870"/>
                <a:gd name="connsiteX3" fmla="*/ 8156 w 86355"/>
                <a:gd name="connsiteY3" fmla="*/ 64107 h 82870"/>
                <a:gd name="connsiteX4" fmla="*/ 3013 w 86355"/>
                <a:gd name="connsiteY4" fmla="*/ 22673 h 82870"/>
                <a:gd name="connsiteX5" fmla="*/ 26920 w 86355"/>
                <a:gd name="connsiteY5" fmla="*/ 1718 h 82870"/>
                <a:gd name="connsiteX6" fmla="*/ 33588 w 86355"/>
                <a:gd name="connsiteY6" fmla="*/ 194 h 82870"/>
                <a:gd name="connsiteX7" fmla="*/ 60448 w 86355"/>
                <a:gd name="connsiteY7" fmla="*/ 7623 h 82870"/>
                <a:gd name="connsiteX8" fmla="*/ 84832 w 86355"/>
                <a:gd name="connsiteY8" fmla="*/ 34960 h 82870"/>
                <a:gd name="connsiteX9" fmla="*/ 76926 w 86355"/>
                <a:gd name="connsiteY9" fmla="*/ 73441 h 8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55" h="82870">
                  <a:moveTo>
                    <a:pt x="76831" y="73441"/>
                  </a:moveTo>
                  <a:cubicBezTo>
                    <a:pt x="75307" y="72013"/>
                    <a:pt x="65687" y="62869"/>
                    <a:pt x="51399" y="63630"/>
                  </a:cubicBezTo>
                  <a:cubicBezTo>
                    <a:pt x="39493" y="64297"/>
                    <a:pt x="28635" y="71727"/>
                    <a:pt x="23206" y="82871"/>
                  </a:cubicBezTo>
                  <a:cubicBezTo>
                    <a:pt x="19205" y="79442"/>
                    <a:pt x="12918" y="73251"/>
                    <a:pt x="8156" y="64107"/>
                  </a:cubicBezTo>
                  <a:cubicBezTo>
                    <a:pt x="4156" y="56391"/>
                    <a:pt x="-4608" y="39723"/>
                    <a:pt x="3013" y="22673"/>
                  </a:cubicBezTo>
                  <a:cubicBezTo>
                    <a:pt x="7394" y="12862"/>
                    <a:pt x="16348" y="4861"/>
                    <a:pt x="26920" y="1718"/>
                  </a:cubicBezTo>
                  <a:cubicBezTo>
                    <a:pt x="29111" y="956"/>
                    <a:pt x="31302" y="480"/>
                    <a:pt x="33588" y="194"/>
                  </a:cubicBezTo>
                  <a:cubicBezTo>
                    <a:pt x="45208" y="-1044"/>
                    <a:pt x="53876" y="3909"/>
                    <a:pt x="60448" y="7623"/>
                  </a:cubicBezTo>
                  <a:cubicBezTo>
                    <a:pt x="67116" y="11529"/>
                    <a:pt x="80165" y="19149"/>
                    <a:pt x="84832" y="34960"/>
                  </a:cubicBezTo>
                  <a:cubicBezTo>
                    <a:pt x="90547" y="54677"/>
                    <a:pt x="78450" y="71250"/>
                    <a:pt x="76926" y="7344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A17EEA36-511D-C5DE-EB1E-1ECF0E89EC3C}"/>
                </a:ext>
              </a:extLst>
            </p:cNvPr>
            <p:cNvSpPr/>
            <p:nvPr/>
          </p:nvSpPr>
          <p:spPr>
            <a:xfrm>
              <a:off x="5656147" y="3757619"/>
              <a:ext cx="78201" cy="95338"/>
            </a:xfrm>
            <a:custGeom>
              <a:avLst/>
              <a:gdLst>
                <a:gd name="connsiteX0" fmla="*/ 75807 w 78201"/>
                <a:gd name="connsiteY0" fmla="*/ 84766 h 95338"/>
                <a:gd name="connsiteX1" fmla="*/ 64949 w 78201"/>
                <a:gd name="connsiteY1" fmla="*/ 83051 h 95338"/>
                <a:gd name="connsiteX2" fmla="*/ 60758 w 78201"/>
                <a:gd name="connsiteY2" fmla="*/ 84004 h 95338"/>
                <a:gd name="connsiteX3" fmla="*/ 47613 w 78201"/>
                <a:gd name="connsiteY3" fmla="*/ 95338 h 95338"/>
                <a:gd name="connsiteX4" fmla="*/ 21515 w 78201"/>
                <a:gd name="connsiteY4" fmla="*/ 77622 h 95338"/>
                <a:gd name="connsiteX5" fmla="*/ 3227 w 78201"/>
                <a:gd name="connsiteY5" fmla="*/ 18376 h 95338"/>
                <a:gd name="connsiteX6" fmla="*/ 17228 w 78201"/>
                <a:gd name="connsiteY6" fmla="*/ 3994 h 95338"/>
                <a:gd name="connsiteX7" fmla="*/ 29325 w 78201"/>
                <a:gd name="connsiteY7" fmla="*/ 88 h 95338"/>
                <a:gd name="connsiteX8" fmla="*/ 66092 w 78201"/>
                <a:gd name="connsiteY8" fmla="*/ 24091 h 95338"/>
                <a:gd name="connsiteX9" fmla="*/ 77998 w 78201"/>
                <a:gd name="connsiteY9" fmla="*/ 60096 h 95338"/>
                <a:gd name="connsiteX10" fmla="*/ 75807 w 78201"/>
                <a:gd name="connsiteY10" fmla="*/ 84766 h 95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201" h="95338">
                  <a:moveTo>
                    <a:pt x="75807" y="84766"/>
                  </a:moveTo>
                  <a:cubicBezTo>
                    <a:pt x="73616" y="83813"/>
                    <a:pt x="69711" y="82575"/>
                    <a:pt x="64949" y="83051"/>
                  </a:cubicBezTo>
                  <a:cubicBezTo>
                    <a:pt x="63425" y="83242"/>
                    <a:pt x="61996" y="83527"/>
                    <a:pt x="60758" y="84004"/>
                  </a:cubicBezTo>
                  <a:cubicBezTo>
                    <a:pt x="52566" y="86766"/>
                    <a:pt x="48185" y="94291"/>
                    <a:pt x="47613" y="95338"/>
                  </a:cubicBezTo>
                  <a:cubicBezTo>
                    <a:pt x="40946" y="92576"/>
                    <a:pt x="30849" y="87433"/>
                    <a:pt x="21515" y="77622"/>
                  </a:cubicBezTo>
                  <a:cubicBezTo>
                    <a:pt x="19991" y="75907"/>
                    <a:pt x="-9632" y="44094"/>
                    <a:pt x="3227" y="18376"/>
                  </a:cubicBezTo>
                  <a:cubicBezTo>
                    <a:pt x="6179" y="12661"/>
                    <a:pt x="11132" y="7327"/>
                    <a:pt x="17228" y="3994"/>
                  </a:cubicBezTo>
                  <a:cubicBezTo>
                    <a:pt x="20943" y="1803"/>
                    <a:pt x="24944" y="469"/>
                    <a:pt x="29325" y="88"/>
                  </a:cubicBezTo>
                  <a:cubicBezTo>
                    <a:pt x="48089" y="-1436"/>
                    <a:pt x="61139" y="17138"/>
                    <a:pt x="66092" y="24091"/>
                  </a:cubicBezTo>
                  <a:cubicBezTo>
                    <a:pt x="76188" y="38474"/>
                    <a:pt x="77617" y="53524"/>
                    <a:pt x="77998" y="60096"/>
                  </a:cubicBezTo>
                  <a:cubicBezTo>
                    <a:pt x="78760" y="70383"/>
                    <a:pt x="77236" y="79051"/>
                    <a:pt x="75807" y="8476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402DD84-F081-3CF3-7916-935C270DC88B}"/>
                </a:ext>
              </a:extLst>
            </p:cNvPr>
            <p:cNvSpPr/>
            <p:nvPr/>
          </p:nvSpPr>
          <p:spPr>
            <a:xfrm>
              <a:off x="5325879" y="3875204"/>
              <a:ext cx="101560" cy="81726"/>
            </a:xfrm>
            <a:custGeom>
              <a:avLst/>
              <a:gdLst>
                <a:gd name="connsiteX0" fmla="*/ 101561 w 101560"/>
                <a:gd name="connsiteY0" fmla="*/ 45381 h 81726"/>
                <a:gd name="connsiteX1" fmla="*/ 88798 w 101560"/>
                <a:gd name="connsiteY1" fmla="*/ 63193 h 81726"/>
                <a:gd name="connsiteX2" fmla="*/ 87750 w 101560"/>
                <a:gd name="connsiteY2" fmla="*/ 66431 h 81726"/>
                <a:gd name="connsiteX3" fmla="*/ 86035 w 101560"/>
                <a:gd name="connsiteY3" fmla="*/ 81290 h 81726"/>
                <a:gd name="connsiteX4" fmla="*/ 22408 w 101560"/>
                <a:gd name="connsiteY4" fmla="*/ 65002 h 81726"/>
                <a:gd name="connsiteX5" fmla="*/ 2691 w 101560"/>
                <a:gd name="connsiteY5" fmla="*/ 39666 h 81726"/>
                <a:gd name="connsiteX6" fmla="*/ 6882 w 101560"/>
                <a:gd name="connsiteY6" fmla="*/ 4423 h 81726"/>
                <a:gd name="connsiteX7" fmla="*/ 24599 w 101560"/>
                <a:gd name="connsiteY7" fmla="*/ 42 h 81726"/>
                <a:gd name="connsiteX8" fmla="*/ 80320 w 101560"/>
                <a:gd name="connsiteY8" fmla="*/ 17758 h 81726"/>
                <a:gd name="connsiteX9" fmla="*/ 101561 w 101560"/>
                <a:gd name="connsiteY9" fmla="*/ 45190 h 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560" h="81726">
                  <a:moveTo>
                    <a:pt x="101561" y="45381"/>
                  </a:moveTo>
                  <a:cubicBezTo>
                    <a:pt x="98323" y="48048"/>
                    <a:pt x="92417" y="53953"/>
                    <a:pt x="88798" y="63193"/>
                  </a:cubicBezTo>
                  <a:cubicBezTo>
                    <a:pt x="88321" y="64240"/>
                    <a:pt x="88036" y="65383"/>
                    <a:pt x="87750" y="66431"/>
                  </a:cubicBezTo>
                  <a:cubicBezTo>
                    <a:pt x="85845" y="72622"/>
                    <a:pt x="85749" y="78051"/>
                    <a:pt x="86035" y="81290"/>
                  </a:cubicBezTo>
                  <a:cubicBezTo>
                    <a:pt x="74891" y="82243"/>
                    <a:pt x="46316" y="83290"/>
                    <a:pt x="22408" y="65002"/>
                  </a:cubicBezTo>
                  <a:cubicBezTo>
                    <a:pt x="16979" y="61002"/>
                    <a:pt x="7168" y="53191"/>
                    <a:pt x="2691" y="39666"/>
                  </a:cubicBezTo>
                  <a:cubicBezTo>
                    <a:pt x="-547" y="29855"/>
                    <a:pt x="-2547" y="12519"/>
                    <a:pt x="6882" y="4423"/>
                  </a:cubicBezTo>
                  <a:cubicBezTo>
                    <a:pt x="8788" y="2899"/>
                    <a:pt x="12502" y="232"/>
                    <a:pt x="24599" y="42"/>
                  </a:cubicBezTo>
                  <a:cubicBezTo>
                    <a:pt x="33743" y="-149"/>
                    <a:pt x="58413" y="-435"/>
                    <a:pt x="80320" y="17758"/>
                  </a:cubicBezTo>
                  <a:cubicBezTo>
                    <a:pt x="91179" y="26712"/>
                    <a:pt x="97656" y="37189"/>
                    <a:pt x="101561" y="4519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8A1FB79E-6E9D-AB80-3834-2AEEEC9D0E7B}"/>
                </a:ext>
              </a:extLst>
            </p:cNvPr>
            <p:cNvSpPr/>
            <p:nvPr/>
          </p:nvSpPr>
          <p:spPr>
            <a:xfrm>
              <a:off x="5460811" y="3944833"/>
              <a:ext cx="109693" cy="76816"/>
            </a:xfrm>
            <a:custGeom>
              <a:avLst/>
              <a:gdLst>
                <a:gd name="connsiteX0" fmla="*/ 100455 w 109693"/>
                <a:gd name="connsiteY0" fmla="*/ 56047 h 76816"/>
                <a:gd name="connsiteX1" fmla="*/ 101884 w 109693"/>
                <a:gd name="connsiteY1" fmla="*/ 74526 h 76816"/>
                <a:gd name="connsiteX2" fmla="*/ 29303 w 109693"/>
                <a:gd name="connsiteY2" fmla="*/ 68811 h 76816"/>
                <a:gd name="connsiteX3" fmla="*/ 3205 w 109693"/>
                <a:gd name="connsiteY3" fmla="*/ 56047 h 76816"/>
                <a:gd name="connsiteX4" fmla="*/ 538 w 109693"/>
                <a:gd name="connsiteY4" fmla="*/ 31187 h 76816"/>
                <a:gd name="connsiteX5" fmla="*/ 7396 w 109693"/>
                <a:gd name="connsiteY5" fmla="*/ 14423 h 76816"/>
                <a:gd name="connsiteX6" fmla="*/ 26446 w 109693"/>
                <a:gd name="connsiteY6" fmla="*/ 326 h 76816"/>
                <a:gd name="connsiteX7" fmla="*/ 72261 w 109693"/>
                <a:gd name="connsiteY7" fmla="*/ 6041 h 76816"/>
                <a:gd name="connsiteX8" fmla="*/ 109694 w 109693"/>
                <a:gd name="connsiteY8" fmla="*/ 26329 h 76816"/>
                <a:gd name="connsiteX9" fmla="*/ 100741 w 109693"/>
                <a:gd name="connsiteY9" fmla="*/ 54523 h 76816"/>
                <a:gd name="connsiteX10" fmla="*/ 100550 w 109693"/>
                <a:gd name="connsiteY10" fmla="*/ 55952 h 76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693" h="76816">
                  <a:moveTo>
                    <a:pt x="100455" y="56047"/>
                  </a:moveTo>
                  <a:cubicBezTo>
                    <a:pt x="99979" y="63381"/>
                    <a:pt x="100931" y="69668"/>
                    <a:pt x="101884" y="74526"/>
                  </a:cubicBezTo>
                  <a:cubicBezTo>
                    <a:pt x="86358" y="77193"/>
                    <a:pt x="59212" y="79669"/>
                    <a:pt x="29303" y="68811"/>
                  </a:cubicBezTo>
                  <a:cubicBezTo>
                    <a:pt x="19016" y="65096"/>
                    <a:pt x="10348" y="60619"/>
                    <a:pt x="3205" y="56047"/>
                  </a:cubicBezTo>
                  <a:cubicBezTo>
                    <a:pt x="2728" y="54809"/>
                    <a:pt x="-1463" y="43760"/>
                    <a:pt x="538" y="31187"/>
                  </a:cubicBezTo>
                  <a:cubicBezTo>
                    <a:pt x="1490" y="25758"/>
                    <a:pt x="3300" y="19852"/>
                    <a:pt x="7396" y="14423"/>
                  </a:cubicBezTo>
                  <a:cubicBezTo>
                    <a:pt x="13777" y="5755"/>
                    <a:pt x="22255" y="1850"/>
                    <a:pt x="26446" y="326"/>
                  </a:cubicBezTo>
                  <a:cubicBezTo>
                    <a:pt x="36352" y="-436"/>
                    <a:pt x="53116" y="-341"/>
                    <a:pt x="72261" y="6041"/>
                  </a:cubicBezTo>
                  <a:cubicBezTo>
                    <a:pt x="89596" y="11756"/>
                    <a:pt x="102169" y="20329"/>
                    <a:pt x="109694" y="26329"/>
                  </a:cubicBezTo>
                  <a:cubicBezTo>
                    <a:pt x="106551" y="31949"/>
                    <a:pt x="101788" y="41569"/>
                    <a:pt x="100741" y="54523"/>
                  </a:cubicBezTo>
                  <a:cubicBezTo>
                    <a:pt x="100550" y="54999"/>
                    <a:pt x="100550" y="55476"/>
                    <a:pt x="100550" y="5595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3EB4EA41-4DA8-5739-E5A7-8AA275F2B79D}"/>
                </a:ext>
              </a:extLst>
            </p:cNvPr>
            <p:cNvSpPr/>
            <p:nvPr/>
          </p:nvSpPr>
          <p:spPr>
            <a:xfrm>
              <a:off x="5433336" y="4001071"/>
              <a:ext cx="91080" cy="68652"/>
            </a:xfrm>
            <a:custGeom>
              <a:avLst/>
              <a:gdLst>
                <a:gd name="connsiteX0" fmla="*/ 90306 w 91080"/>
                <a:gd name="connsiteY0" fmla="*/ 45815 h 68652"/>
                <a:gd name="connsiteX1" fmla="*/ 89544 w 91080"/>
                <a:gd name="connsiteY1" fmla="*/ 49244 h 68652"/>
                <a:gd name="connsiteX2" fmla="*/ 83924 w 91080"/>
                <a:gd name="connsiteY2" fmla="*/ 64484 h 68652"/>
                <a:gd name="connsiteX3" fmla="*/ 36776 w 91080"/>
                <a:gd name="connsiteY3" fmla="*/ 68009 h 68652"/>
                <a:gd name="connsiteX4" fmla="*/ 3533 w 91080"/>
                <a:gd name="connsiteY4" fmla="*/ 60579 h 68652"/>
                <a:gd name="connsiteX5" fmla="*/ 295 w 91080"/>
                <a:gd name="connsiteY5" fmla="*/ 44768 h 68652"/>
                <a:gd name="connsiteX6" fmla="*/ 1057 w 91080"/>
                <a:gd name="connsiteY6" fmla="*/ 25337 h 68652"/>
                <a:gd name="connsiteX7" fmla="*/ 7153 w 91080"/>
                <a:gd name="connsiteY7" fmla="*/ 6763 h 68652"/>
                <a:gd name="connsiteX8" fmla="*/ 20773 w 91080"/>
                <a:gd name="connsiteY8" fmla="*/ 1048 h 68652"/>
                <a:gd name="connsiteX9" fmla="*/ 30680 w 91080"/>
                <a:gd name="connsiteY9" fmla="*/ 0 h 68652"/>
                <a:gd name="connsiteX10" fmla="*/ 59540 w 91080"/>
                <a:gd name="connsiteY10" fmla="*/ 11621 h 68652"/>
                <a:gd name="connsiteX11" fmla="*/ 88115 w 91080"/>
                <a:gd name="connsiteY11" fmla="*/ 17717 h 68652"/>
                <a:gd name="connsiteX12" fmla="*/ 90306 w 91080"/>
                <a:gd name="connsiteY12" fmla="*/ 45911 h 6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080" h="68652">
                  <a:moveTo>
                    <a:pt x="90306" y="45815"/>
                  </a:moveTo>
                  <a:cubicBezTo>
                    <a:pt x="90116" y="47054"/>
                    <a:pt x="89830" y="48101"/>
                    <a:pt x="89544" y="49244"/>
                  </a:cubicBezTo>
                  <a:cubicBezTo>
                    <a:pt x="88306" y="55721"/>
                    <a:pt x="86020" y="60865"/>
                    <a:pt x="83924" y="64484"/>
                  </a:cubicBezTo>
                  <a:cubicBezTo>
                    <a:pt x="72875" y="67246"/>
                    <a:pt x="56492" y="69913"/>
                    <a:pt x="36776" y="68009"/>
                  </a:cubicBezTo>
                  <a:cubicBezTo>
                    <a:pt x="23441" y="66770"/>
                    <a:pt x="12106" y="63627"/>
                    <a:pt x="3533" y="60579"/>
                  </a:cubicBezTo>
                  <a:cubicBezTo>
                    <a:pt x="2295" y="56674"/>
                    <a:pt x="866" y="51245"/>
                    <a:pt x="295" y="44768"/>
                  </a:cubicBezTo>
                  <a:cubicBezTo>
                    <a:pt x="-181" y="39148"/>
                    <a:pt x="-181" y="32480"/>
                    <a:pt x="1057" y="25337"/>
                  </a:cubicBezTo>
                  <a:cubicBezTo>
                    <a:pt x="2486" y="17717"/>
                    <a:pt x="4771" y="11335"/>
                    <a:pt x="7153" y="6763"/>
                  </a:cubicBezTo>
                  <a:cubicBezTo>
                    <a:pt x="10296" y="4763"/>
                    <a:pt x="14773" y="2381"/>
                    <a:pt x="20773" y="1048"/>
                  </a:cubicBezTo>
                  <a:cubicBezTo>
                    <a:pt x="24679" y="286"/>
                    <a:pt x="27917" y="0"/>
                    <a:pt x="30680" y="0"/>
                  </a:cubicBezTo>
                  <a:cubicBezTo>
                    <a:pt x="38395" y="4001"/>
                    <a:pt x="48205" y="8192"/>
                    <a:pt x="59540" y="11621"/>
                  </a:cubicBezTo>
                  <a:cubicBezTo>
                    <a:pt x="70208" y="14859"/>
                    <a:pt x="79829" y="16573"/>
                    <a:pt x="88115" y="17717"/>
                  </a:cubicBezTo>
                  <a:cubicBezTo>
                    <a:pt x="90020" y="23146"/>
                    <a:pt x="92306" y="33433"/>
                    <a:pt x="90306" y="45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48C8A49F-E4A8-0DDB-1E98-EBBADDAC5EBC}"/>
                </a:ext>
              </a:extLst>
            </p:cNvPr>
            <p:cNvSpPr/>
            <p:nvPr/>
          </p:nvSpPr>
          <p:spPr>
            <a:xfrm>
              <a:off x="5342531" y="4019380"/>
              <a:ext cx="92147" cy="79195"/>
            </a:xfrm>
            <a:custGeom>
              <a:avLst/>
              <a:gdLst>
                <a:gd name="connsiteX0" fmla="*/ 92147 w 92147"/>
                <a:gd name="connsiteY0" fmla="*/ 51795 h 79195"/>
                <a:gd name="connsiteX1" fmla="*/ 80051 w 92147"/>
                <a:gd name="connsiteY1" fmla="*/ 62653 h 79195"/>
                <a:gd name="connsiteX2" fmla="*/ 77384 w 92147"/>
                <a:gd name="connsiteY2" fmla="*/ 68558 h 79195"/>
                <a:gd name="connsiteX3" fmla="*/ 75955 w 92147"/>
                <a:gd name="connsiteY3" fmla="*/ 78655 h 79195"/>
                <a:gd name="connsiteX4" fmla="*/ 27568 w 92147"/>
                <a:gd name="connsiteY4" fmla="*/ 69225 h 79195"/>
                <a:gd name="connsiteX5" fmla="*/ 4136 w 92147"/>
                <a:gd name="connsiteY5" fmla="*/ 45794 h 79195"/>
                <a:gd name="connsiteX6" fmla="*/ 4136 w 92147"/>
                <a:gd name="connsiteY6" fmla="*/ 13409 h 79195"/>
                <a:gd name="connsiteX7" fmla="*/ 10042 w 92147"/>
                <a:gd name="connsiteY7" fmla="*/ 7027 h 79195"/>
                <a:gd name="connsiteX8" fmla="*/ 10042 w 92147"/>
                <a:gd name="connsiteY8" fmla="*/ 6837 h 79195"/>
                <a:gd name="connsiteX9" fmla="*/ 26615 w 92147"/>
                <a:gd name="connsiteY9" fmla="*/ 169 h 79195"/>
                <a:gd name="connsiteX10" fmla="*/ 68049 w 92147"/>
                <a:gd name="connsiteY10" fmla="*/ 21696 h 79195"/>
                <a:gd name="connsiteX11" fmla="*/ 92052 w 92147"/>
                <a:gd name="connsiteY11" fmla="*/ 51795 h 7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147" h="79195">
                  <a:moveTo>
                    <a:pt x="92147" y="51795"/>
                  </a:moveTo>
                  <a:cubicBezTo>
                    <a:pt x="89861" y="52842"/>
                    <a:pt x="84051" y="55985"/>
                    <a:pt x="80051" y="62653"/>
                  </a:cubicBezTo>
                  <a:cubicBezTo>
                    <a:pt x="78813" y="64653"/>
                    <a:pt x="78050" y="66654"/>
                    <a:pt x="77384" y="68558"/>
                  </a:cubicBezTo>
                  <a:cubicBezTo>
                    <a:pt x="75955" y="73035"/>
                    <a:pt x="75955" y="76941"/>
                    <a:pt x="75955" y="78655"/>
                  </a:cubicBezTo>
                  <a:cubicBezTo>
                    <a:pt x="66621" y="79703"/>
                    <a:pt x="46904" y="80370"/>
                    <a:pt x="27568" y="69225"/>
                  </a:cubicBezTo>
                  <a:cubicBezTo>
                    <a:pt x="20900" y="65320"/>
                    <a:pt x="9851" y="59129"/>
                    <a:pt x="4136" y="45794"/>
                  </a:cubicBezTo>
                  <a:cubicBezTo>
                    <a:pt x="2422" y="42079"/>
                    <a:pt x="-4245" y="26363"/>
                    <a:pt x="4136" y="13409"/>
                  </a:cubicBezTo>
                  <a:cubicBezTo>
                    <a:pt x="5851" y="10742"/>
                    <a:pt x="7851" y="8646"/>
                    <a:pt x="10042" y="7027"/>
                  </a:cubicBezTo>
                  <a:lnTo>
                    <a:pt x="10042" y="6837"/>
                  </a:lnTo>
                  <a:cubicBezTo>
                    <a:pt x="17186" y="1217"/>
                    <a:pt x="25377" y="359"/>
                    <a:pt x="26615" y="169"/>
                  </a:cubicBezTo>
                  <a:cubicBezTo>
                    <a:pt x="42713" y="-1545"/>
                    <a:pt x="55286" y="10075"/>
                    <a:pt x="68049" y="21696"/>
                  </a:cubicBezTo>
                  <a:cubicBezTo>
                    <a:pt x="74526" y="27791"/>
                    <a:pt x="83765" y="37412"/>
                    <a:pt x="92052" y="51795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648137D5-079D-F3C2-1FAA-53F794D7D55E}"/>
                </a:ext>
              </a:extLst>
            </p:cNvPr>
            <p:cNvSpPr/>
            <p:nvPr/>
          </p:nvSpPr>
          <p:spPr>
            <a:xfrm>
              <a:off x="5286890" y="3954025"/>
              <a:ext cx="92543" cy="71241"/>
            </a:xfrm>
            <a:custGeom>
              <a:avLst/>
              <a:gdLst>
                <a:gd name="connsiteX0" fmla="*/ 92448 w 92543"/>
                <a:gd name="connsiteY0" fmla="*/ 38473 h 71241"/>
                <a:gd name="connsiteX1" fmla="*/ 69969 w 92543"/>
                <a:gd name="connsiteY1" fmla="*/ 55047 h 71241"/>
                <a:gd name="connsiteX2" fmla="*/ 68255 w 92543"/>
                <a:gd name="connsiteY2" fmla="*/ 58190 h 71241"/>
                <a:gd name="connsiteX3" fmla="*/ 64731 w 92543"/>
                <a:gd name="connsiteY3" fmla="*/ 71239 h 71241"/>
                <a:gd name="connsiteX4" fmla="*/ 2342 w 92543"/>
                <a:gd name="connsiteY4" fmla="*/ 41331 h 71241"/>
                <a:gd name="connsiteX5" fmla="*/ 3009 w 92543"/>
                <a:gd name="connsiteY5" fmla="*/ 15899 h 71241"/>
                <a:gd name="connsiteX6" fmla="*/ 29869 w 92543"/>
                <a:gd name="connsiteY6" fmla="*/ 373 h 71241"/>
                <a:gd name="connsiteX7" fmla="*/ 67874 w 92543"/>
                <a:gd name="connsiteY7" fmla="*/ 11708 h 71241"/>
                <a:gd name="connsiteX8" fmla="*/ 92544 w 92543"/>
                <a:gd name="connsiteY8" fmla="*/ 38569 h 7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43" h="71241">
                  <a:moveTo>
                    <a:pt x="92448" y="38473"/>
                  </a:moveTo>
                  <a:cubicBezTo>
                    <a:pt x="89305" y="39426"/>
                    <a:pt x="77208" y="43140"/>
                    <a:pt x="69969" y="55047"/>
                  </a:cubicBezTo>
                  <a:cubicBezTo>
                    <a:pt x="69302" y="56095"/>
                    <a:pt x="68731" y="57238"/>
                    <a:pt x="68255" y="58190"/>
                  </a:cubicBezTo>
                  <a:cubicBezTo>
                    <a:pt x="65778" y="63429"/>
                    <a:pt x="65016" y="68096"/>
                    <a:pt x="64731" y="71239"/>
                  </a:cubicBezTo>
                  <a:cubicBezTo>
                    <a:pt x="34155" y="71430"/>
                    <a:pt x="9200" y="59714"/>
                    <a:pt x="2342" y="41331"/>
                  </a:cubicBezTo>
                  <a:cubicBezTo>
                    <a:pt x="1580" y="39331"/>
                    <a:pt x="-2897" y="27043"/>
                    <a:pt x="3009" y="15899"/>
                  </a:cubicBezTo>
                  <a:cubicBezTo>
                    <a:pt x="9867" y="3136"/>
                    <a:pt x="25488" y="1040"/>
                    <a:pt x="29869" y="373"/>
                  </a:cubicBezTo>
                  <a:cubicBezTo>
                    <a:pt x="47109" y="-1913"/>
                    <a:pt x="60635" y="6850"/>
                    <a:pt x="67874" y="11708"/>
                  </a:cubicBezTo>
                  <a:cubicBezTo>
                    <a:pt x="80923" y="20281"/>
                    <a:pt x="88543" y="31139"/>
                    <a:pt x="92544" y="385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17A8080E-6564-0C3C-9717-E06404EDDD9D}"/>
                </a:ext>
              </a:extLst>
            </p:cNvPr>
            <p:cNvSpPr/>
            <p:nvPr/>
          </p:nvSpPr>
          <p:spPr>
            <a:xfrm>
              <a:off x="5482124" y="4065365"/>
              <a:ext cx="83251" cy="76923"/>
            </a:xfrm>
            <a:custGeom>
              <a:avLst/>
              <a:gdLst>
                <a:gd name="connsiteX0" fmla="*/ 82000 w 83251"/>
                <a:gd name="connsiteY0" fmla="*/ 44958 h 76923"/>
                <a:gd name="connsiteX1" fmla="*/ 72570 w 83251"/>
                <a:gd name="connsiteY1" fmla="*/ 62960 h 76923"/>
                <a:gd name="connsiteX2" fmla="*/ 47138 w 83251"/>
                <a:gd name="connsiteY2" fmla="*/ 76771 h 76923"/>
                <a:gd name="connsiteX3" fmla="*/ 28850 w 83251"/>
                <a:gd name="connsiteY3" fmla="*/ 73819 h 76923"/>
                <a:gd name="connsiteX4" fmla="*/ 5895 w 83251"/>
                <a:gd name="connsiteY4" fmla="*/ 55531 h 76923"/>
                <a:gd name="connsiteX5" fmla="*/ 2466 w 83251"/>
                <a:gd name="connsiteY5" fmla="*/ 48387 h 76923"/>
                <a:gd name="connsiteX6" fmla="*/ 2466 w 83251"/>
                <a:gd name="connsiteY6" fmla="*/ 48196 h 76923"/>
                <a:gd name="connsiteX7" fmla="*/ 1418 w 83251"/>
                <a:gd name="connsiteY7" fmla="*/ 25813 h 76923"/>
                <a:gd name="connsiteX8" fmla="*/ 22659 w 83251"/>
                <a:gd name="connsiteY8" fmla="*/ 2667 h 76923"/>
                <a:gd name="connsiteX9" fmla="*/ 35232 w 83251"/>
                <a:gd name="connsiteY9" fmla="*/ 0 h 76923"/>
                <a:gd name="connsiteX10" fmla="*/ 53996 w 83251"/>
                <a:gd name="connsiteY10" fmla="*/ 5239 h 76923"/>
                <a:gd name="connsiteX11" fmla="*/ 79618 w 83251"/>
                <a:gd name="connsiteY11" fmla="*/ 18288 h 76923"/>
                <a:gd name="connsiteX12" fmla="*/ 82095 w 83251"/>
                <a:gd name="connsiteY12" fmla="*/ 44863 h 7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51" h="76923">
                  <a:moveTo>
                    <a:pt x="82000" y="44958"/>
                  </a:moveTo>
                  <a:cubicBezTo>
                    <a:pt x="81523" y="47149"/>
                    <a:pt x="79333" y="55245"/>
                    <a:pt x="72570" y="62960"/>
                  </a:cubicBezTo>
                  <a:cubicBezTo>
                    <a:pt x="69903" y="65722"/>
                    <a:pt x="61235" y="75343"/>
                    <a:pt x="47138" y="76771"/>
                  </a:cubicBezTo>
                  <a:cubicBezTo>
                    <a:pt x="38947" y="77534"/>
                    <a:pt x="32565" y="75247"/>
                    <a:pt x="28850" y="73819"/>
                  </a:cubicBezTo>
                  <a:cubicBezTo>
                    <a:pt x="24469" y="72295"/>
                    <a:pt x="13134" y="67723"/>
                    <a:pt x="5895" y="55531"/>
                  </a:cubicBezTo>
                  <a:cubicBezTo>
                    <a:pt x="5133" y="54483"/>
                    <a:pt x="3704" y="51816"/>
                    <a:pt x="2466" y="48387"/>
                  </a:cubicBezTo>
                  <a:lnTo>
                    <a:pt x="2466" y="48196"/>
                  </a:lnTo>
                  <a:cubicBezTo>
                    <a:pt x="275" y="42577"/>
                    <a:pt x="-1249" y="34671"/>
                    <a:pt x="1418" y="25813"/>
                  </a:cubicBezTo>
                  <a:cubicBezTo>
                    <a:pt x="6085" y="9811"/>
                    <a:pt x="20659" y="3429"/>
                    <a:pt x="22659" y="2667"/>
                  </a:cubicBezTo>
                  <a:cubicBezTo>
                    <a:pt x="26850" y="1714"/>
                    <a:pt x="31041" y="953"/>
                    <a:pt x="35232" y="0"/>
                  </a:cubicBezTo>
                  <a:cubicBezTo>
                    <a:pt x="40852" y="1048"/>
                    <a:pt x="47138" y="2762"/>
                    <a:pt x="53996" y="5239"/>
                  </a:cubicBezTo>
                  <a:cubicBezTo>
                    <a:pt x="64569" y="9144"/>
                    <a:pt x="73046" y="13906"/>
                    <a:pt x="79618" y="18288"/>
                  </a:cubicBezTo>
                  <a:cubicBezTo>
                    <a:pt x="81143" y="21812"/>
                    <a:pt x="85238" y="32099"/>
                    <a:pt x="82095" y="4486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D3A59574-D8F5-1D0F-7623-43534E93EC2D}"/>
                </a:ext>
              </a:extLst>
            </p:cNvPr>
            <p:cNvSpPr/>
            <p:nvPr/>
          </p:nvSpPr>
          <p:spPr>
            <a:xfrm>
              <a:off x="7413688" y="4635722"/>
              <a:ext cx="90585" cy="91725"/>
            </a:xfrm>
            <a:custGeom>
              <a:avLst/>
              <a:gdLst>
                <a:gd name="connsiteX0" fmla="*/ 37719 w 90585"/>
                <a:gd name="connsiteY0" fmla="*/ 2096 h 91725"/>
                <a:gd name="connsiteX1" fmla="*/ 23336 w 90585"/>
                <a:gd name="connsiteY1" fmla="*/ 8477 h 91725"/>
                <a:gd name="connsiteX2" fmla="*/ 6382 w 90585"/>
                <a:gd name="connsiteY2" fmla="*/ 27527 h 91725"/>
                <a:gd name="connsiteX3" fmla="*/ 0 w 90585"/>
                <a:gd name="connsiteY3" fmla="*/ 47530 h 91725"/>
                <a:gd name="connsiteX4" fmla="*/ 29146 w 90585"/>
                <a:gd name="connsiteY4" fmla="*/ 60674 h 91725"/>
                <a:gd name="connsiteX5" fmla="*/ 52388 w 90585"/>
                <a:gd name="connsiteY5" fmla="*/ 91726 h 91725"/>
                <a:gd name="connsiteX6" fmla="*/ 71151 w 90585"/>
                <a:gd name="connsiteY6" fmla="*/ 82201 h 91725"/>
                <a:gd name="connsiteX7" fmla="*/ 86487 w 90585"/>
                <a:gd name="connsiteY7" fmla="*/ 61150 h 91725"/>
                <a:gd name="connsiteX8" fmla="*/ 89535 w 90585"/>
                <a:gd name="connsiteY8" fmla="*/ 33147 h 91725"/>
                <a:gd name="connsiteX9" fmla="*/ 83153 w 90585"/>
                <a:gd name="connsiteY9" fmla="*/ 18764 h 91725"/>
                <a:gd name="connsiteX10" fmla="*/ 47434 w 90585"/>
                <a:gd name="connsiteY10" fmla="*/ 0 h 91725"/>
                <a:gd name="connsiteX11" fmla="*/ 37529 w 90585"/>
                <a:gd name="connsiteY11" fmla="*/ 2096 h 9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585" h="91725">
                  <a:moveTo>
                    <a:pt x="37719" y="2096"/>
                  </a:moveTo>
                  <a:cubicBezTo>
                    <a:pt x="34957" y="2953"/>
                    <a:pt x="29241" y="4667"/>
                    <a:pt x="23336" y="8477"/>
                  </a:cubicBezTo>
                  <a:cubicBezTo>
                    <a:pt x="13335" y="14859"/>
                    <a:pt x="8477" y="23717"/>
                    <a:pt x="6382" y="27527"/>
                  </a:cubicBezTo>
                  <a:cubicBezTo>
                    <a:pt x="2286" y="35052"/>
                    <a:pt x="666" y="42291"/>
                    <a:pt x="0" y="47530"/>
                  </a:cubicBezTo>
                  <a:cubicBezTo>
                    <a:pt x="6382" y="48863"/>
                    <a:pt x="17716" y="52006"/>
                    <a:pt x="29146" y="60674"/>
                  </a:cubicBezTo>
                  <a:cubicBezTo>
                    <a:pt x="43624" y="71723"/>
                    <a:pt x="50006" y="85439"/>
                    <a:pt x="52388" y="91726"/>
                  </a:cubicBezTo>
                  <a:cubicBezTo>
                    <a:pt x="56673" y="90583"/>
                    <a:pt x="63912" y="88106"/>
                    <a:pt x="71151" y="82201"/>
                  </a:cubicBezTo>
                  <a:cubicBezTo>
                    <a:pt x="73247" y="80486"/>
                    <a:pt x="81534" y="73533"/>
                    <a:pt x="86487" y="61150"/>
                  </a:cubicBezTo>
                  <a:cubicBezTo>
                    <a:pt x="88487" y="56197"/>
                    <a:pt x="92487" y="45815"/>
                    <a:pt x="89535" y="33147"/>
                  </a:cubicBezTo>
                  <a:cubicBezTo>
                    <a:pt x="88963" y="30861"/>
                    <a:pt x="87439" y="24860"/>
                    <a:pt x="83153" y="18764"/>
                  </a:cubicBezTo>
                  <a:cubicBezTo>
                    <a:pt x="71723" y="2381"/>
                    <a:pt x="51149" y="286"/>
                    <a:pt x="47434" y="0"/>
                  </a:cubicBezTo>
                  <a:cubicBezTo>
                    <a:pt x="44862" y="381"/>
                    <a:pt x="41434" y="953"/>
                    <a:pt x="37529" y="209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FE957B0C-49F5-B2D2-9898-425BF5381B88}"/>
                </a:ext>
              </a:extLst>
            </p:cNvPr>
            <p:cNvSpPr/>
            <p:nvPr/>
          </p:nvSpPr>
          <p:spPr>
            <a:xfrm>
              <a:off x="7307853" y="4717541"/>
              <a:ext cx="99167" cy="92693"/>
            </a:xfrm>
            <a:custGeom>
              <a:avLst/>
              <a:gdLst>
                <a:gd name="connsiteX0" fmla="*/ 99167 w 99167"/>
                <a:gd name="connsiteY0" fmla="*/ 40672 h 92693"/>
                <a:gd name="connsiteX1" fmla="*/ 54495 w 99167"/>
                <a:gd name="connsiteY1" fmla="*/ 88582 h 92693"/>
                <a:gd name="connsiteX2" fmla="*/ 20681 w 99167"/>
                <a:gd name="connsiteY2" fmla="*/ 89535 h 92693"/>
                <a:gd name="connsiteX3" fmla="*/ 3441 w 99167"/>
                <a:gd name="connsiteY3" fmla="*/ 71056 h 92693"/>
                <a:gd name="connsiteX4" fmla="*/ 3251 w 99167"/>
                <a:gd name="connsiteY4" fmla="*/ 71056 h 92693"/>
                <a:gd name="connsiteX5" fmla="*/ 1250 w 99167"/>
                <a:gd name="connsiteY5" fmla="*/ 65437 h 92693"/>
                <a:gd name="connsiteX6" fmla="*/ 10680 w 99167"/>
                <a:gd name="connsiteY6" fmla="*/ 27432 h 92693"/>
                <a:gd name="connsiteX7" fmla="*/ 42684 w 99167"/>
                <a:gd name="connsiteY7" fmla="*/ 5715 h 92693"/>
                <a:gd name="connsiteX8" fmla="*/ 68783 w 99167"/>
                <a:gd name="connsiteY8" fmla="*/ 0 h 92693"/>
                <a:gd name="connsiteX9" fmla="*/ 90214 w 99167"/>
                <a:gd name="connsiteY9" fmla="*/ 19431 h 92693"/>
                <a:gd name="connsiteX10" fmla="*/ 99167 w 99167"/>
                <a:gd name="connsiteY10" fmla="*/ 40672 h 9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167" h="92693">
                  <a:moveTo>
                    <a:pt x="99167" y="40672"/>
                  </a:moveTo>
                  <a:cubicBezTo>
                    <a:pt x="96215" y="48292"/>
                    <a:pt x="83832" y="78105"/>
                    <a:pt x="54495" y="88582"/>
                  </a:cubicBezTo>
                  <a:cubicBezTo>
                    <a:pt x="47161" y="91059"/>
                    <a:pt x="34016" y="95917"/>
                    <a:pt x="20681" y="89535"/>
                  </a:cubicBezTo>
                  <a:cubicBezTo>
                    <a:pt x="11061" y="84868"/>
                    <a:pt x="5822" y="76676"/>
                    <a:pt x="3441" y="71056"/>
                  </a:cubicBezTo>
                  <a:lnTo>
                    <a:pt x="3251" y="71056"/>
                  </a:lnTo>
                  <a:cubicBezTo>
                    <a:pt x="2012" y="68294"/>
                    <a:pt x="1345" y="66294"/>
                    <a:pt x="1250" y="65437"/>
                  </a:cubicBezTo>
                  <a:cubicBezTo>
                    <a:pt x="-3703" y="47149"/>
                    <a:pt x="7442" y="31813"/>
                    <a:pt x="10680" y="27432"/>
                  </a:cubicBezTo>
                  <a:cubicBezTo>
                    <a:pt x="20110" y="14383"/>
                    <a:pt x="33064" y="9430"/>
                    <a:pt x="42684" y="5715"/>
                  </a:cubicBezTo>
                  <a:cubicBezTo>
                    <a:pt x="53257" y="1714"/>
                    <a:pt x="62591" y="476"/>
                    <a:pt x="68783" y="0"/>
                  </a:cubicBezTo>
                  <a:cubicBezTo>
                    <a:pt x="73735" y="2667"/>
                    <a:pt x="82879" y="8572"/>
                    <a:pt x="90214" y="19431"/>
                  </a:cubicBezTo>
                  <a:cubicBezTo>
                    <a:pt x="95643" y="27622"/>
                    <a:pt x="98120" y="35528"/>
                    <a:pt x="99167" y="4067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B1F61024-8AF2-8332-6F6A-71FDDCE0FB95}"/>
                </a:ext>
              </a:extLst>
            </p:cNvPr>
            <p:cNvSpPr/>
            <p:nvPr/>
          </p:nvSpPr>
          <p:spPr>
            <a:xfrm>
              <a:off x="7464574" y="4832702"/>
              <a:ext cx="60005" cy="102676"/>
            </a:xfrm>
            <a:custGeom>
              <a:avLst/>
              <a:gdLst>
                <a:gd name="connsiteX0" fmla="*/ 59889 w 60005"/>
                <a:gd name="connsiteY0" fmla="*/ 54289 h 102676"/>
                <a:gd name="connsiteX1" fmla="*/ 51984 w 60005"/>
                <a:gd name="connsiteY1" fmla="*/ 102676 h 102676"/>
                <a:gd name="connsiteX2" fmla="*/ 33410 w 60005"/>
                <a:gd name="connsiteY2" fmla="*/ 96485 h 102676"/>
                <a:gd name="connsiteX3" fmla="*/ 22837 w 60005"/>
                <a:gd name="connsiteY3" fmla="*/ 96199 h 102676"/>
                <a:gd name="connsiteX4" fmla="*/ 5026 w 60005"/>
                <a:gd name="connsiteY4" fmla="*/ 100866 h 102676"/>
                <a:gd name="connsiteX5" fmla="*/ 263 w 60005"/>
                <a:gd name="connsiteY5" fmla="*/ 48765 h 102676"/>
                <a:gd name="connsiteX6" fmla="*/ 6454 w 60005"/>
                <a:gd name="connsiteY6" fmla="*/ 10570 h 102676"/>
                <a:gd name="connsiteX7" fmla="*/ 35124 w 60005"/>
                <a:gd name="connsiteY7" fmla="*/ 187 h 102676"/>
                <a:gd name="connsiteX8" fmla="*/ 36077 w 60005"/>
                <a:gd name="connsiteY8" fmla="*/ 378 h 102676"/>
                <a:gd name="connsiteX9" fmla="*/ 54841 w 60005"/>
                <a:gd name="connsiteY9" fmla="*/ 9712 h 102676"/>
                <a:gd name="connsiteX10" fmla="*/ 59985 w 60005"/>
                <a:gd name="connsiteY10" fmla="*/ 54384 h 10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5" h="102676">
                  <a:moveTo>
                    <a:pt x="59889" y="54289"/>
                  </a:moveTo>
                  <a:cubicBezTo>
                    <a:pt x="59604" y="74482"/>
                    <a:pt x="55699" y="91056"/>
                    <a:pt x="51984" y="102676"/>
                  </a:cubicBezTo>
                  <a:cubicBezTo>
                    <a:pt x="48555" y="100962"/>
                    <a:pt x="42078" y="97723"/>
                    <a:pt x="33410" y="96485"/>
                  </a:cubicBezTo>
                  <a:cubicBezTo>
                    <a:pt x="30171" y="96009"/>
                    <a:pt x="26742" y="95818"/>
                    <a:pt x="22837" y="96199"/>
                  </a:cubicBezTo>
                  <a:cubicBezTo>
                    <a:pt x="15122" y="96675"/>
                    <a:pt x="9026" y="98962"/>
                    <a:pt x="5026" y="100866"/>
                  </a:cubicBezTo>
                  <a:cubicBezTo>
                    <a:pt x="1882" y="87817"/>
                    <a:pt x="-880" y="69815"/>
                    <a:pt x="263" y="48765"/>
                  </a:cubicBezTo>
                  <a:cubicBezTo>
                    <a:pt x="1215" y="33715"/>
                    <a:pt x="3692" y="20952"/>
                    <a:pt x="6454" y="10570"/>
                  </a:cubicBezTo>
                  <a:cubicBezTo>
                    <a:pt x="7883" y="9046"/>
                    <a:pt x="19027" y="-1527"/>
                    <a:pt x="35124" y="187"/>
                  </a:cubicBezTo>
                  <a:cubicBezTo>
                    <a:pt x="35410" y="187"/>
                    <a:pt x="35791" y="378"/>
                    <a:pt x="36077" y="378"/>
                  </a:cubicBezTo>
                  <a:cubicBezTo>
                    <a:pt x="45983" y="1807"/>
                    <a:pt x="52555" y="7331"/>
                    <a:pt x="54841" y="9712"/>
                  </a:cubicBezTo>
                  <a:cubicBezTo>
                    <a:pt x="57603" y="20857"/>
                    <a:pt x="60271" y="36287"/>
                    <a:pt x="59985" y="5438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3CC91F56-3F2F-2FD3-2C85-675BBB6CB653}"/>
                </a:ext>
              </a:extLst>
            </p:cNvPr>
            <p:cNvSpPr/>
            <p:nvPr/>
          </p:nvSpPr>
          <p:spPr>
            <a:xfrm>
              <a:off x="7406995" y="4982622"/>
              <a:ext cx="90989" cy="104853"/>
            </a:xfrm>
            <a:custGeom>
              <a:avLst/>
              <a:gdLst>
                <a:gd name="connsiteX0" fmla="*/ 90989 w 90989"/>
                <a:gd name="connsiteY0" fmla="*/ 26766 h 104853"/>
                <a:gd name="connsiteX1" fmla="*/ 70511 w 90989"/>
                <a:gd name="connsiteY1" fmla="*/ 81820 h 104853"/>
                <a:gd name="connsiteX2" fmla="*/ 25362 w 90989"/>
                <a:gd name="connsiteY2" fmla="*/ 104299 h 104853"/>
                <a:gd name="connsiteX3" fmla="*/ 5169 w 90989"/>
                <a:gd name="connsiteY3" fmla="*/ 92012 h 104853"/>
                <a:gd name="connsiteX4" fmla="*/ 5169 w 90989"/>
                <a:gd name="connsiteY4" fmla="*/ 91821 h 104853"/>
                <a:gd name="connsiteX5" fmla="*/ 3455 w 90989"/>
                <a:gd name="connsiteY5" fmla="*/ 89535 h 104853"/>
                <a:gd name="connsiteX6" fmla="*/ 11075 w 90989"/>
                <a:gd name="connsiteY6" fmla="*/ 42958 h 104853"/>
                <a:gd name="connsiteX7" fmla="*/ 13361 w 90989"/>
                <a:gd name="connsiteY7" fmla="*/ 38767 h 104853"/>
                <a:gd name="connsiteX8" fmla="*/ 53556 w 90989"/>
                <a:gd name="connsiteY8" fmla="*/ 0 h 104853"/>
                <a:gd name="connsiteX9" fmla="*/ 61938 w 90989"/>
                <a:gd name="connsiteY9" fmla="*/ 13811 h 104853"/>
                <a:gd name="connsiteX10" fmla="*/ 71559 w 90989"/>
                <a:gd name="connsiteY10" fmla="*/ 21527 h 104853"/>
                <a:gd name="connsiteX11" fmla="*/ 73273 w 90989"/>
                <a:gd name="connsiteY11" fmla="*/ 22479 h 104853"/>
                <a:gd name="connsiteX12" fmla="*/ 90989 w 90989"/>
                <a:gd name="connsiteY12" fmla="*/ 26670 h 10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0989" h="104853">
                  <a:moveTo>
                    <a:pt x="90989" y="26766"/>
                  </a:moveTo>
                  <a:cubicBezTo>
                    <a:pt x="90799" y="36671"/>
                    <a:pt x="88799" y="61341"/>
                    <a:pt x="70511" y="81820"/>
                  </a:cubicBezTo>
                  <a:cubicBezTo>
                    <a:pt x="64415" y="88678"/>
                    <a:pt x="46793" y="108395"/>
                    <a:pt x="25362" y="104299"/>
                  </a:cubicBezTo>
                  <a:cubicBezTo>
                    <a:pt x="24124" y="104108"/>
                    <a:pt x="12313" y="101632"/>
                    <a:pt x="5169" y="92012"/>
                  </a:cubicBezTo>
                  <a:lnTo>
                    <a:pt x="5169" y="91821"/>
                  </a:lnTo>
                  <a:cubicBezTo>
                    <a:pt x="4502" y="91154"/>
                    <a:pt x="3931" y="90297"/>
                    <a:pt x="3455" y="89535"/>
                  </a:cubicBezTo>
                  <a:cubicBezTo>
                    <a:pt x="-5118" y="74295"/>
                    <a:pt x="4122" y="55245"/>
                    <a:pt x="11075" y="42958"/>
                  </a:cubicBezTo>
                  <a:cubicBezTo>
                    <a:pt x="11837" y="41434"/>
                    <a:pt x="12599" y="40005"/>
                    <a:pt x="13361" y="38767"/>
                  </a:cubicBezTo>
                  <a:cubicBezTo>
                    <a:pt x="25172" y="18288"/>
                    <a:pt x="41936" y="6477"/>
                    <a:pt x="53556" y="0"/>
                  </a:cubicBezTo>
                  <a:cubicBezTo>
                    <a:pt x="54318" y="2191"/>
                    <a:pt x="56794" y="8096"/>
                    <a:pt x="61938" y="13811"/>
                  </a:cubicBezTo>
                  <a:cubicBezTo>
                    <a:pt x="64415" y="16478"/>
                    <a:pt x="67558" y="19241"/>
                    <a:pt x="71559" y="21527"/>
                  </a:cubicBezTo>
                  <a:cubicBezTo>
                    <a:pt x="72035" y="21812"/>
                    <a:pt x="72606" y="22193"/>
                    <a:pt x="73273" y="22479"/>
                  </a:cubicBezTo>
                  <a:cubicBezTo>
                    <a:pt x="80417" y="26003"/>
                    <a:pt x="86894" y="26670"/>
                    <a:pt x="90989" y="2667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2C95E254-4C85-541D-AFCC-9E2BF792FD33}"/>
                </a:ext>
              </a:extLst>
            </p:cNvPr>
            <p:cNvSpPr/>
            <p:nvPr/>
          </p:nvSpPr>
          <p:spPr>
            <a:xfrm>
              <a:off x="6563536" y="4725018"/>
              <a:ext cx="79075" cy="109256"/>
            </a:xfrm>
            <a:custGeom>
              <a:avLst/>
              <a:gdLst>
                <a:gd name="connsiteX0" fmla="*/ 73483 w 79075"/>
                <a:gd name="connsiteY0" fmla="*/ 67676 h 109256"/>
                <a:gd name="connsiteX1" fmla="*/ 19191 w 79075"/>
                <a:gd name="connsiteY1" fmla="*/ 107681 h 109256"/>
                <a:gd name="connsiteX2" fmla="*/ 13476 w 79075"/>
                <a:gd name="connsiteY2" fmla="*/ 104442 h 109256"/>
                <a:gd name="connsiteX3" fmla="*/ 5570 w 79075"/>
                <a:gd name="connsiteY3" fmla="*/ 41577 h 109256"/>
                <a:gd name="connsiteX4" fmla="*/ 42051 w 79075"/>
                <a:gd name="connsiteY4" fmla="*/ 1573 h 109256"/>
                <a:gd name="connsiteX5" fmla="*/ 59862 w 79075"/>
                <a:gd name="connsiteY5" fmla="*/ 1573 h 109256"/>
                <a:gd name="connsiteX6" fmla="*/ 73483 w 79075"/>
                <a:gd name="connsiteY6" fmla="*/ 67676 h 10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075" h="109256">
                  <a:moveTo>
                    <a:pt x="73483" y="67676"/>
                  </a:moveTo>
                  <a:cubicBezTo>
                    <a:pt x="62148" y="97013"/>
                    <a:pt x="37955" y="114825"/>
                    <a:pt x="19191" y="107681"/>
                  </a:cubicBezTo>
                  <a:cubicBezTo>
                    <a:pt x="17191" y="106919"/>
                    <a:pt x="15190" y="105776"/>
                    <a:pt x="13476" y="104442"/>
                  </a:cubicBezTo>
                  <a:cubicBezTo>
                    <a:pt x="-621" y="94060"/>
                    <a:pt x="-4336" y="67676"/>
                    <a:pt x="5570" y="41577"/>
                  </a:cubicBezTo>
                  <a:cubicBezTo>
                    <a:pt x="13476" y="20908"/>
                    <a:pt x="27763" y="6049"/>
                    <a:pt x="42051" y="1573"/>
                  </a:cubicBezTo>
                  <a:cubicBezTo>
                    <a:pt x="48242" y="-428"/>
                    <a:pt x="54338" y="-618"/>
                    <a:pt x="59862" y="1573"/>
                  </a:cubicBezTo>
                  <a:cubicBezTo>
                    <a:pt x="78436" y="8716"/>
                    <a:pt x="84723" y="38339"/>
                    <a:pt x="73483" y="6767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DD06A219-9344-3B8B-556E-0E331EC0824E}"/>
                </a:ext>
              </a:extLst>
            </p:cNvPr>
            <p:cNvSpPr/>
            <p:nvPr/>
          </p:nvSpPr>
          <p:spPr>
            <a:xfrm>
              <a:off x="7178032" y="4757418"/>
              <a:ext cx="33198" cy="112392"/>
            </a:xfrm>
            <a:custGeom>
              <a:avLst/>
              <a:gdLst>
                <a:gd name="connsiteX0" fmla="*/ 25630 w 33198"/>
                <a:gd name="connsiteY0" fmla="*/ 112333 h 112392"/>
                <a:gd name="connsiteX1" fmla="*/ 20773 w 33198"/>
                <a:gd name="connsiteY1" fmla="*/ 110332 h 112392"/>
                <a:gd name="connsiteX2" fmla="*/ 2580 w 33198"/>
                <a:gd name="connsiteY2" fmla="*/ 58516 h 112392"/>
                <a:gd name="connsiteX3" fmla="*/ 4104 w 33198"/>
                <a:gd name="connsiteY3" fmla="*/ 2986 h 112392"/>
                <a:gd name="connsiteX4" fmla="*/ 7628 w 33198"/>
                <a:gd name="connsiteY4" fmla="*/ 33 h 112392"/>
                <a:gd name="connsiteX5" fmla="*/ 30583 w 33198"/>
                <a:gd name="connsiteY5" fmla="*/ 54040 h 112392"/>
                <a:gd name="connsiteX6" fmla="*/ 25440 w 33198"/>
                <a:gd name="connsiteY6" fmla="*/ 112333 h 11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98" h="112392">
                  <a:moveTo>
                    <a:pt x="25630" y="112333"/>
                  </a:moveTo>
                  <a:cubicBezTo>
                    <a:pt x="24106" y="112619"/>
                    <a:pt x="22487" y="111856"/>
                    <a:pt x="20773" y="110332"/>
                  </a:cubicBezTo>
                  <a:cubicBezTo>
                    <a:pt x="13914" y="103855"/>
                    <a:pt x="6485" y="83377"/>
                    <a:pt x="2580" y="58516"/>
                  </a:cubicBezTo>
                  <a:cubicBezTo>
                    <a:pt x="-1421" y="33085"/>
                    <a:pt x="-659" y="10891"/>
                    <a:pt x="4104" y="2986"/>
                  </a:cubicBezTo>
                  <a:cubicBezTo>
                    <a:pt x="5056" y="1271"/>
                    <a:pt x="6295" y="223"/>
                    <a:pt x="7628" y="33"/>
                  </a:cubicBezTo>
                  <a:cubicBezTo>
                    <a:pt x="15343" y="-1015"/>
                    <a:pt x="25630" y="22988"/>
                    <a:pt x="30583" y="54040"/>
                  </a:cubicBezTo>
                  <a:cubicBezTo>
                    <a:pt x="35536" y="84901"/>
                    <a:pt x="33250" y="111095"/>
                    <a:pt x="25440" y="11233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28C96608-A3CA-BC56-4C4B-0A6A2B261ED0}"/>
                </a:ext>
              </a:extLst>
            </p:cNvPr>
            <p:cNvSpPr/>
            <p:nvPr/>
          </p:nvSpPr>
          <p:spPr>
            <a:xfrm>
              <a:off x="6670691" y="2864738"/>
              <a:ext cx="546257" cy="301370"/>
            </a:xfrm>
            <a:custGeom>
              <a:avLst/>
              <a:gdLst>
                <a:gd name="connsiteX0" fmla="*/ 459247 w 546257"/>
                <a:gd name="connsiteY0" fmla="*/ 301181 h 301370"/>
                <a:gd name="connsiteX1" fmla="*/ 448388 w 546257"/>
                <a:gd name="connsiteY1" fmla="*/ 300419 h 301370"/>
                <a:gd name="connsiteX2" fmla="*/ 446389 w 546257"/>
                <a:gd name="connsiteY2" fmla="*/ 300133 h 301370"/>
                <a:gd name="connsiteX3" fmla="*/ 444483 w 546257"/>
                <a:gd name="connsiteY3" fmla="*/ 299275 h 301370"/>
                <a:gd name="connsiteX4" fmla="*/ 254079 w 546257"/>
                <a:gd name="connsiteY4" fmla="*/ 244888 h 301370"/>
                <a:gd name="connsiteX5" fmla="*/ 151685 w 546257"/>
                <a:gd name="connsiteY5" fmla="*/ 237649 h 301370"/>
                <a:gd name="connsiteX6" fmla="*/ 66245 w 546257"/>
                <a:gd name="connsiteY6" fmla="*/ 242697 h 301370"/>
                <a:gd name="connsiteX7" fmla="*/ 64246 w 546257"/>
                <a:gd name="connsiteY7" fmla="*/ 242983 h 301370"/>
                <a:gd name="connsiteX8" fmla="*/ 62245 w 546257"/>
                <a:gd name="connsiteY8" fmla="*/ 242697 h 301370"/>
                <a:gd name="connsiteX9" fmla="*/ 14335 w 546257"/>
                <a:gd name="connsiteY9" fmla="*/ 213932 h 301370"/>
                <a:gd name="connsiteX10" fmla="*/ 809 w 546257"/>
                <a:gd name="connsiteY10" fmla="*/ 159734 h 301370"/>
                <a:gd name="connsiteX11" fmla="*/ 14715 w 546257"/>
                <a:gd name="connsiteY11" fmla="*/ 66961 h 301370"/>
                <a:gd name="connsiteX12" fmla="*/ 86820 w 546257"/>
                <a:gd name="connsiteY12" fmla="*/ 4763 h 301370"/>
                <a:gd name="connsiteX13" fmla="*/ 95487 w 546257"/>
                <a:gd name="connsiteY13" fmla="*/ 5239 h 301370"/>
                <a:gd name="connsiteX14" fmla="*/ 184165 w 546257"/>
                <a:gd name="connsiteY14" fmla="*/ 0 h 301370"/>
                <a:gd name="connsiteX15" fmla="*/ 295703 w 546257"/>
                <a:gd name="connsiteY15" fmla="*/ 8382 h 301370"/>
                <a:gd name="connsiteX16" fmla="*/ 486298 w 546257"/>
                <a:gd name="connsiteY16" fmla="*/ 63818 h 301370"/>
                <a:gd name="connsiteX17" fmla="*/ 531923 w 546257"/>
                <a:gd name="connsiteY17" fmla="*/ 92202 h 301370"/>
                <a:gd name="connsiteX18" fmla="*/ 545448 w 546257"/>
                <a:gd name="connsiteY18" fmla="*/ 146399 h 301370"/>
                <a:gd name="connsiteX19" fmla="*/ 531542 w 546257"/>
                <a:gd name="connsiteY19" fmla="*/ 239173 h 301370"/>
                <a:gd name="connsiteX20" fmla="*/ 459438 w 546257"/>
                <a:gd name="connsiteY20" fmla="*/ 301371 h 30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6257" h="301370">
                  <a:moveTo>
                    <a:pt x="459247" y="301181"/>
                  </a:moveTo>
                  <a:cubicBezTo>
                    <a:pt x="455627" y="301181"/>
                    <a:pt x="452008" y="300895"/>
                    <a:pt x="448388" y="300419"/>
                  </a:cubicBezTo>
                  <a:lnTo>
                    <a:pt x="446389" y="300133"/>
                  </a:lnTo>
                  <a:lnTo>
                    <a:pt x="444483" y="299275"/>
                  </a:lnTo>
                  <a:cubicBezTo>
                    <a:pt x="383714" y="272510"/>
                    <a:pt x="319706" y="254222"/>
                    <a:pt x="254079" y="244888"/>
                  </a:cubicBezTo>
                  <a:cubicBezTo>
                    <a:pt x="220265" y="240030"/>
                    <a:pt x="185785" y="237649"/>
                    <a:pt x="151685" y="237649"/>
                  </a:cubicBezTo>
                  <a:cubicBezTo>
                    <a:pt x="123301" y="237649"/>
                    <a:pt x="94535" y="239363"/>
                    <a:pt x="66245" y="242697"/>
                  </a:cubicBezTo>
                  <a:lnTo>
                    <a:pt x="64246" y="242983"/>
                  </a:lnTo>
                  <a:lnTo>
                    <a:pt x="62245" y="242697"/>
                  </a:lnTo>
                  <a:cubicBezTo>
                    <a:pt x="53292" y="241364"/>
                    <a:pt x="30622" y="235934"/>
                    <a:pt x="14335" y="213932"/>
                  </a:cubicBezTo>
                  <a:cubicBezTo>
                    <a:pt x="2714" y="198311"/>
                    <a:pt x="-2049" y="178975"/>
                    <a:pt x="809" y="159734"/>
                  </a:cubicBezTo>
                  <a:lnTo>
                    <a:pt x="14715" y="66961"/>
                  </a:lnTo>
                  <a:cubicBezTo>
                    <a:pt x="20049" y="31528"/>
                    <a:pt x="51006" y="4763"/>
                    <a:pt x="86820" y="4763"/>
                  </a:cubicBezTo>
                  <a:cubicBezTo>
                    <a:pt x="89677" y="4763"/>
                    <a:pt x="92535" y="4953"/>
                    <a:pt x="95487" y="5239"/>
                  </a:cubicBezTo>
                  <a:cubicBezTo>
                    <a:pt x="124824" y="1715"/>
                    <a:pt x="154638" y="0"/>
                    <a:pt x="184165" y="0"/>
                  </a:cubicBezTo>
                  <a:cubicBezTo>
                    <a:pt x="221408" y="0"/>
                    <a:pt x="258937" y="2858"/>
                    <a:pt x="295703" y="8382"/>
                  </a:cubicBezTo>
                  <a:cubicBezTo>
                    <a:pt x="361426" y="18288"/>
                    <a:pt x="425529" y="36957"/>
                    <a:pt x="486298" y="63818"/>
                  </a:cubicBezTo>
                  <a:cubicBezTo>
                    <a:pt x="496395" y="65723"/>
                    <a:pt x="516968" y="71914"/>
                    <a:pt x="531923" y="92202"/>
                  </a:cubicBezTo>
                  <a:cubicBezTo>
                    <a:pt x="543544" y="107918"/>
                    <a:pt x="548306" y="127159"/>
                    <a:pt x="545448" y="146399"/>
                  </a:cubicBezTo>
                  <a:lnTo>
                    <a:pt x="531542" y="239173"/>
                  </a:lnTo>
                  <a:cubicBezTo>
                    <a:pt x="526208" y="274606"/>
                    <a:pt x="495252" y="301371"/>
                    <a:pt x="459438" y="301371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6D21F6B3-F9A1-4B2D-7F48-732340EB552A}"/>
                </a:ext>
              </a:extLst>
            </p:cNvPr>
            <p:cNvSpPr/>
            <p:nvPr/>
          </p:nvSpPr>
          <p:spPr>
            <a:xfrm>
              <a:off x="6685902" y="2880060"/>
              <a:ext cx="515042" cy="270206"/>
            </a:xfrm>
            <a:custGeom>
              <a:avLst/>
              <a:gdLst>
                <a:gd name="connsiteX0" fmla="*/ 514617 w 515042"/>
                <a:gd name="connsiteY0" fmla="*/ 128601 h 270206"/>
                <a:gd name="connsiteX1" fmla="*/ 500805 w 515042"/>
                <a:gd name="connsiteY1" fmla="*/ 221184 h 270206"/>
                <a:gd name="connsiteX2" fmla="*/ 435464 w 515042"/>
                <a:gd name="connsiteY2" fmla="*/ 269571 h 270206"/>
                <a:gd name="connsiteX3" fmla="*/ 303542 w 515042"/>
                <a:gd name="connsiteY3" fmla="*/ 225851 h 270206"/>
                <a:gd name="connsiteX4" fmla="*/ 240868 w 515042"/>
                <a:gd name="connsiteY4" fmla="*/ 214040 h 270206"/>
                <a:gd name="connsiteX5" fmla="*/ 234486 w 515042"/>
                <a:gd name="connsiteY5" fmla="*/ 213278 h 270206"/>
                <a:gd name="connsiteX6" fmla="*/ 181432 w 515042"/>
                <a:gd name="connsiteY6" fmla="*/ 208040 h 270206"/>
                <a:gd name="connsiteX7" fmla="*/ 100469 w 515042"/>
                <a:gd name="connsiteY7" fmla="*/ 207373 h 270206"/>
                <a:gd name="connsiteX8" fmla="*/ 48939 w 515042"/>
                <a:gd name="connsiteY8" fmla="*/ 211754 h 270206"/>
                <a:gd name="connsiteX9" fmla="*/ 48749 w 515042"/>
                <a:gd name="connsiteY9" fmla="*/ 211754 h 270206"/>
                <a:gd name="connsiteX10" fmla="*/ 11220 w 515042"/>
                <a:gd name="connsiteY10" fmla="*/ 189085 h 270206"/>
                <a:gd name="connsiteX11" fmla="*/ 3600 w 515042"/>
                <a:gd name="connsiteY11" fmla="*/ 175083 h 270206"/>
                <a:gd name="connsiteX12" fmla="*/ 648 w 515042"/>
                <a:gd name="connsiteY12" fmla="*/ 146413 h 270206"/>
                <a:gd name="connsiteX13" fmla="*/ 14459 w 515042"/>
                <a:gd name="connsiteY13" fmla="*/ 53639 h 270206"/>
                <a:gd name="connsiteX14" fmla="*/ 79896 w 515042"/>
                <a:gd name="connsiteY14" fmla="*/ 5347 h 270206"/>
                <a:gd name="connsiteX15" fmla="*/ 178574 w 515042"/>
                <a:gd name="connsiteY15" fmla="*/ 109 h 270206"/>
                <a:gd name="connsiteX16" fmla="*/ 255346 w 515042"/>
                <a:gd name="connsiteY16" fmla="*/ 5062 h 270206"/>
                <a:gd name="connsiteX17" fmla="*/ 277825 w 515042"/>
                <a:gd name="connsiteY17" fmla="*/ 8205 h 270206"/>
                <a:gd name="connsiteX18" fmla="*/ 296399 w 515042"/>
                <a:gd name="connsiteY18" fmla="*/ 11348 h 270206"/>
                <a:gd name="connsiteX19" fmla="*/ 362978 w 515042"/>
                <a:gd name="connsiteY19" fmla="*/ 26398 h 270206"/>
                <a:gd name="connsiteX20" fmla="*/ 407461 w 515042"/>
                <a:gd name="connsiteY20" fmla="*/ 40209 h 270206"/>
                <a:gd name="connsiteX21" fmla="*/ 466134 w 515042"/>
                <a:gd name="connsiteY21" fmla="*/ 63164 h 270206"/>
                <a:gd name="connsiteX22" fmla="*/ 503853 w 515042"/>
                <a:gd name="connsiteY22" fmla="*/ 85834 h 270206"/>
                <a:gd name="connsiteX23" fmla="*/ 514426 w 515042"/>
                <a:gd name="connsiteY23" fmla="*/ 128696 h 27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5042" h="270206">
                  <a:moveTo>
                    <a:pt x="514617" y="128601"/>
                  </a:moveTo>
                  <a:lnTo>
                    <a:pt x="500805" y="221184"/>
                  </a:lnTo>
                  <a:cubicBezTo>
                    <a:pt x="496138" y="252712"/>
                    <a:pt x="466801" y="274238"/>
                    <a:pt x="435464" y="269571"/>
                  </a:cubicBezTo>
                  <a:cubicBezTo>
                    <a:pt x="401364" y="254522"/>
                    <a:pt x="356787" y="238043"/>
                    <a:pt x="303542" y="225851"/>
                  </a:cubicBezTo>
                  <a:cubicBezTo>
                    <a:pt x="283826" y="221184"/>
                    <a:pt x="262871" y="217279"/>
                    <a:pt x="240868" y="214040"/>
                  </a:cubicBezTo>
                  <a:cubicBezTo>
                    <a:pt x="238677" y="213755"/>
                    <a:pt x="236677" y="213374"/>
                    <a:pt x="234486" y="213278"/>
                  </a:cubicBezTo>
                  <a:cubicBezTo>
                    <a:pt x="216198" y="210611"/>
                    <a:pt x="198291" y="208897"/>
                    <a:pt x="181432" y="208040"/>
                  </a:cubicBezTo>
                  <a:cubicBezTo>
                    <a:pt x="152095" y="206325"/>
                    <a:pt x="124949" y="206325"/>
                    <a:pt x="100469" y="207373"/>
                  </a:cubicBezTo>
                  <a:cubicBezTo>
                    <a:pt x="81705" y="208325"/>
                    <a:pt x="64465" y="209849"/>
                    <a:pt x="48939" y="211754"/>
                  </a:cubicBezTo>
                  <a:lnTo>
                    <a:pt x="48749" y="211754"/>
                  </a:lnTo>
                  <a:cubicBezTo>
                    <a:pt x="44748" y="211278"/>
                    <a:pt x="25032" y="207754"/>
                    <a:pt x="11220" y="189085"/>
                  </a:cubicBezTo>
                  <a:cubicBezTo>
                    <a:pt x="8077" y="184894"/>
                    <a:pt x="5505" y="180131"/>
                    <a:pt x="3600" y="175083"/>
                  </a:cubicBezTo>
                  <a:cubicBezTo>
                    <a:pt x="362" y="166225"/>
                    <a:pt x="-876" y="156509"/>
                    <a:pt x="648" y="146413"/>
                  </a:cubicBezTo>
                  <a:lnTo>
                    <a:pt x="14459" y="53639"/>
                  </a:lnTo>
                  <a:cubicBezTo>
                    <a:pt x="19221" y="22302"/>
                    <a:pt x="48463" y="585"/>
                    <a:pt x="79896" y="5347"/>
                  </a:cubicBezTo>
                  <a:cubicBezTo>
                    <a:pt x="107328" y="1919"/>
                    <a:pt x="140570" y="-558"/>
                    <a:pt x="178574" y="109"/>
                  </a:cubicBezTo>
                  <a:cubicBezTo>
                    <a:pt x="202292" y="299"/>
                    <a:pt x="228200" y="1823"/>
                    <a:pt x="255346" y="5062"/>
                  </a:cubicBezTo>
                  <a:cubicBezTo>
                    <a:pt x="262776" y="6014"/>
                    <a:pt x="270205" y="6967"/>
                    <a:pt x="277825" y="8205"/>
                  </a:cubicBezTo>
                  <a:cubicBezTo>
                    <a:pt x="284207" y="9158"/>
                    <a:pt x="290398" y="10205"/>
                    <a:pt x="296399" y="11348"/>
                  </a:cubicBezTo>
                  <a:cubicBezTo>
                    <a:pt x="320116" y="15539"/>
                    <a:pt x="342309" y="20683"/>
                    <a:pt x="362978" y="26398"/>
                  </a:cubicBezTo>
                  <a:cubicBezTo>
                    <a:pt x="378790" y="30779"/>
                    <a:pt x="393554" y="35351"/>
                    <a:pt x="407461" y="40209"/>
                  </a:cubicBezTo>
                  <a:cubicBezTo>
                    <a:pt x="429463" y="47639"/>
                    <a:pt x="449085" y="55735"/>
                    <a:pt x="466134" y="63164"/>
                  </a:cubicBezTo>
                  <a:cubicBezTo>
                    <a:pt x="469849" y="63831"/>
                    <a:pt x="490042" y="67165"/>
                    <a:pt x="503853" y="85834"/>
                  </a:cubicBezTo>
                  <a:cubicBezTo>
                    <a:pt x="512521" y="97740"/>
                    <a:pt x="516712" y="112790"/>
                    <a:pt x="514426" y="128696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9" name="Graphic 4">
              <a:extLst>
                <a:ext uri="{FF2B5EF4-FFF2-40B4-BE49-F238E27FC236}">
                  <a16:creationId xmlns:a16="http://schemas.microsoft.com/office/drawing/2014/main" id="{8E7A411C-120C-8689-DDA0-6CAC389277C7}"/>
                </a:ext>
              </a:extLst>
            </p:cNvPr>
            <p:cNvGrpSpPr/>
            <p:nvPr/>
          </p:nvGrpSpPr>
          <p:grpSpPr>
            <a:xfrm>
              <a:off x="5286795" y="2722714"/>
              <a:ext cx="2306212" cy="3105692"/>
              <a:chOff x="5286795" y="2722714"/>
              <a:chExt cx="2306212" cy="3105692"/>
            </a:xfrm>
            <a:solidFill>
              <a:srgbClr val="000000"/>
            </a:solidFill>
          </p:grpSpPr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2BE717B5-6B8F-870B-1683-582718A28FEB}"/>
                  </a:ext>
                </a:extLst>
              </p:cNvPr>
              <p:cNvSpPr/>
              <p:nvPr/>
            </p:nvSpPr>
            <p:spPr>
              <a:xfrm>
                <a:off x="7411497" y="4973192"/>
                <a:ext cx="49457" cy="45614"/>
              </a:xfrm>
              <a:custGeom>
                <a:avLst/>
                <a:gdLst>
                  <a:gd name="connsiteX0" fmla="*/ 49054 w 49457"/>
                  <a:gd name="connsiteY0" fmla="*/ 9525 h 45614"/>
                  <a:gd name="connsiteX1" fmla="*/ 25432 w 49457"/>
                  <a:gd name="connsiteY1" fmla="*/ 26861 h 45614"/>
                  <a:gd name="connsiteX2" fmla="*/ 10383 w 49457"/>
                  <a:gd name="connsiteY2" fmla="*/ 45434 h 45614"/>
                  <a:gd name="connsiteX3" fmla="*/ 0 w 49457"/>
                  <a:gd name="connsiteY3" fmla="*/ 45434 h 45614"/>
                  <a:gd name="connsiteX4" fmla="*/ 28575 w 49457"/>
                  <a:gd name="connsiteY4" fmla="*/ 12383 h 45614"/>
                  <a:gd name="connsiteX5" fmla="*/ 49339 w 49457"/>
                  <a:gd name="connsiteY5" fmla="*/ 0 h 45614"/>
                  <a:gd name="connsiteX6" fmla="*/ 49054 w 49457"/>
                  <a:gd name="connsiteY6" fmla="*/ 9430 h 4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457" h="45614">
                    <a:moveTo>
                      <a:pt x="49054" y="9525"/>
                    </a:moveTo>
                    <a:cubicBezTo>
                      <a:pt x="42577" y="13049"/>
                      <a:pt x="34004" y="18479"/>
                      <a:pt x="25432" y="26861"/>
                    </a:cubicBezTo>
                    <a:cubicBezTo>
                      <a:pt x="18765" y="33528"/>
                      <a:pt x="13907" y="40005"/>
                      <a:pt x="10383" y="45434"/>
                    </a:cubicBezTo>
                    <a:cubicBezTo>
                      <a:pt x="7620" y="45625"/>
                      <a:pt x="4001" y="45720"/>
                      <a:pt x="0" y="45434"/>
                    </a:cubicBezTo>
                    <a:cubicBezTo>
                      <a:pt x="4953" y="36576"/>
                      <a:pt x="13811" y="23717"/>
                      <a:pt x="28575" y="12383"/>
                    </a:cubicBezTo>
                    <a:cubicBezTo>
                      <a:pt x="36005" y="6763"/>
                      <a:pt x="43339" y="2762"/>
                      <a:pt x="49339" y="0"/>
                    </a:cubicBezTo>
                    <a:cubicBezTo>
                      <a:pt x="49625" y="3715"/>
                      <a:pt x="49339" y="6953"/>
                      <a:pt x="49054" y="943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9EF220E1-967B-41D1-FACB-0D43E441A6CF}"/>
                  </a:ext>
                </a:extLst>
              </p:cNvPr>
              <p:cNvSpPr/>
              <p:nvPr/>
            </p:nvSpPr>
            <p:spPr>
              <a:xfrm>
                <a:off x="6837044" y="2722714"/>
                <a:ext cx="467001" cy="704857"/>
              </a:xfrm>
              <a:custGeom>
                <a:avLst/>
                <a:gdLst>
                  <a:gd name="connsiteX0" fmla="*/ 461963 w 467001"/>
                  <a:gd name="connsiteY0" fmla="*/ 450159 h 704857"/>
                  <a:gd name="connsiteX1" fmla="*/ 461200 w 467001"/>
                  <a:gd name="connsiteY1" fmla="*/ 454540 h 704857"/>
                  <a:gd name="connsiteX2" fmla="*/ 425387 w 467001"/>
                  <a:gd name="connsiteY2" fmla="*/ 567030 h 704857"/>
                  <a:gd name="connsiteX3" fmla="*/ 412052 w 467001"/>
                  <a:gd name="connsiteY3" fmla="*/ 591891 h 704857"/>
                  <a:gd name="connsiteX4" fmla="*/ 367951 w 467001"/>
                  <a:gd name="connsiteY4" fmla="*/ 650088 h 704857"/>
                  <a:gd name="connsiteX5" fmla="*/ 315944 w 467001"/>
                  <a:gd name="connsiteY5" fmla="*/ 688093 h 704857"/>
                  <a:gd name="connsiteX6" fmla="*/ 270796 w 467001"/>
                  <a:gd name="connsiteY6" fmla="*/ 668376 h 704857"/>
                  <a:gd name="connsiteX7" fmla="*/ 225647 w 467001"/>
                  <a:gd name="connsiteY7" fmla="*/ 642945 h 704857"/>
                  <a:gd name="connsiteX8" fmla="*/ 140113 w 467001"/>
                  <a:gd name="connsiteY8" fmla="*/ 670281 h 704857"/>
                  <a:gd name="connsiteX9" fmla="*/ 69532 w 467001"/>
                  <a:gd name="connsiteY9" fmla="*/ 693713 h 704857"/>
                  <a:gd name="connsiteX10" fmla="*/ 10573 w 467001"/>
                  <a:gd name="connsiteY10" fmla="*/ 704857 h 704857"/>
                  <a:gd name="connsiteX11" fmla="*/ 10096 w 467001"/>
                  <a:gd name="connsiteY11" fmla="*/ 704857 h 704857"/>
                  <a:gd name="connsiteX12" fmla="*/ 0 w 467001"/>
                  <a:gd name="connsiteY12" fmla="*/ 703143 h 704857"/>
                  <a:gd name="connsiteX13" fmla="*/ 45148 w 467001"/>
                  <a:gd name="connsiteY13" fmla="*/ 383960 h 704857"/>
                  <a:gd name="connsiteX14" fmla="*/ 126016 w 467001"/>
                  <a:gd name="connsiteY14" fmla="*/ 112878 h 704857"/>
                  <a:gd name="connsiteX15" fmla="*/ 150495 w 467001"/>
                  <a:gd name="connsiteY15" fmla="*/ 69730 h 704857"/>
                  <a:gd name="connsiteX16" fmla="*/ 128778 w 467001"/>
                  <a:gd name="connsiteY16" fmla="*/ 32011 h 704857"/>
                  <a:gd name="connsiteX17" fmla="*/ 98203 w 467001"/>
                  <a:gd name="connsiteY17" fmla="*/ 864 h 704857"/>
                  <a:gd name="connsiteX18" fmla="*/ 231363 w 467001"/>
                  <a:gd name="connsiteY18" fmla="*/ 20867 h 704857"/>
                  <a:gd name="connsiteX19" fmla="*/ 359664 w 467001"/>
                  <a:gd name="connsiteY19" fmla="*/ 119546 h 704857"/>
                  <a:gd name="connsiteX20" fmla="*/ 451199 w 467001"/>
                  <a:gd name="connsiteY20" fmla="*/ 278709 h 704857"/>
                  <a:gd name="connsiteX21" fmla="*/ 454152 w 467001"/>
                  <a:gd name="connsiteY21" fmla="*/ 288805 h 704857"/>
                  <a:gd name="connsiteX22" fmla="*/ 461867 w 467001"/>
                  <a:gd name="connsiteY22" fmla="*/ 450159 h 70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67001" h="704857">
                    <a:moveTo>
                      <a:pt x="461963" y="450159"/>
                    </a:moveTo>
                    <a:cubicBezTo>
                      <a:pt x="461677" y="451587"/>
                      <a:pt x="461486" y="453111"/>
                      <a:pt x="461200" y="454540"/>
                    </a:cubicBezTo>
                    <a:cubicBezTo>
                      <a:pt x="454533" y="493307"/>
                      <a:pt x="442913" y="531693"/>
                      <a:pt x="425387" y="567030"/>
                    </a:cubicBezTo>
                    <a:cubicBezTo>
                      <a:pt x="421386" y="575603"/>
                      <a:pt x="416814" y="583795"/>
                      <a:pt x="412052" y="591891"/>
                    </a:cubicBezTo>
                    <a:cubicBezTo>
                      <a:pt x="399669" y="613036"/>
                      <a:pt x="384715" y="632277"/>
                      <a:pt x="367951" y="650088"/>
                    </a:cubicBezTo>
                    <a:cubicBezTo>
                      <a:pt x="353854" y="665138"/>
                      <a:pt x="338042" y="685140"/>
                      <a:pt x="315944" y="688093"/>
                    </a:cubicBezTo>
                    <a:cubicBezTo>
                      <a:pt x="302609" y="689808"/>
                      <a:pt x="293465" y="682378"/>
                      <a:pt x="270796" y="668376"/>
                    </a:cubicBezTo>
                    <a:cubicBezTo>
                      <a:pt x="260699" y="662185"/>
                      <a:pt x="245459" y="653041"/>
                      <a:pt x="225647" y="642945"/>
                    </a:cubicBezTo>
                    <a:cubicBezTo>
                      <a:pt x="189072" y="653517"/>
                      <a:pt x="159830" y="663233"/>
                      <a:pt x="140113" y="670281"/>
                    </a:cubicBezTo>
                    <a:cubicBezTo>
                      <a:pt x="108490" y="681330"/>
                      <a:pt x="95726" y="687045"/>
                      <a:pt x="69532" y="693713"/>
                    </a:cubicBezTo>
                    <a:cubicBezTo>
                      <a:pt x="42958" y="700571"/>
                      <a:pt x="26098" y="704762"/>
                      <a:pt x="10573" y="704857"/>
                    </a:cubicBezTo>
                    <a:lnTo>
                      <a:pt x="10096" y="704857"/>
                    </a:lnTo>
                    <a:cubicBezTo>
                      <a:pt x="6668" y="704190"/>
                      <a:pt x="3429" y="703809"/>
                      <a:pt x="0" y="703143"/>
                    </a:cubicBezTo>
                    <a:cubicBezTo>
                      <a:pt x="11049" y="607702"/>
                      <a:pt x="25622" y="500832"/>
                      <a:pt x="45148" y="383960"/>
                    </a:cubicBezTo>
                    <a:cubicBezTo>
                      <a:pt x="72104" y="222892"/>
                      <a:pt x="91821" y="143454"/>
                      <a:pt x="126016" y="112878"/>
                    </a:cubicBezTo>
                    <a:cubicBezTo>
                      <a:pt x="130969" y="108497"/>
                      <a:pt x="151924" y="91161"/>
                      <a:pt x="150495" y="69730"/>
                    </a:cubicBezTo>
                    <a:cubicBezTo>
                      <a:pt x="149543" y="57824"/>
                      <a:pt x="141923" y="48204"/>
                      <a:pt x="128778" y="32011"/>
                    </a:cubicBezTo>
                    <a:cubicBezTo>
                      <a:pt x="117157" y="17914"/>
                      <a:pt x="106013" y="7532"/>
                      <a:pt x="98203" y="864"/>
                    </a:cubicBezTo>
                    <a:cubicBezTo>
                      <a:pt x="134017" y="-1803"/>
                      <a:pt x="181356" y="864"/>
                      <a:pt x="231363" y="20867"/>
                    </a:cubicBezTo>
                    <a:cubicBezTo>
                      <a:pt x="295085" y="46489"/>
                      <a:pt x="331756" y="87923"/>
                      <a:pt x="359664" y="119546"/>
                    </a:cubicBezTo>
                    <a:cubicBezTo>
                      <a:pt x="381667" y="144501"/>
                      <a:pt x="427006" y="197079"/>
                      <a:pt x="451199" y="278709"/>
                    </a:cubicBezTo>
                    <a:cubicBezTo>
                      <a:pt x="452247" y="281947"/>
                      <a:pt x="453200" y="285376"/>
                      <a:pt x="454152" y="288805"/>
                    </a:cubicBezTo>
                    <a:cubicBezTo>
                      <a:pt x="468249" y="341383"/>
                      <a:pt x="470631" y="396438"/>
                      <a:pt x="461867" y="45015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81604784-9C92-FA45-60B7-95F8072AAB2D}"/>
                  </a:ext>
                </a:extLst>
              </p:cNvPr>
              <p:cNvSpPr/>
              <p:nvPr/>
            </p:nvSpPr>
            <p:spPr>
              <a:xfrm>
                <a:off x="6802467" y="3478149"/>
                <a:ext cx="551975" cy="570071"/>
              </a:xfrm>
              <a:custGeom>
                <a:avLst/>
                <a:gdLst>
                  <a:gd name="connsiteX0" fmla="*/ 551785 w 551975"/>
                  <a:gd name="connsiteY0" fmla="*/ 168497 h 570071"/>
                  <a:gd name="connsiteX1" fmla="*/ 515209 w 551975"/>
                  <a:gd name="connsiteY1" fmla="*/ 219265 h 570071"/>
                  <a:gd name="connsiteX2" fmla="*/ 493492 w 551975"/>
                  <a:gd name="connsiteY2" fmla="*/ 285179 h 570071"/>
                  <a:gd name="connsiteX3" fmla="*/ 463584 w 551975"/>
                  <a:gd name="connsiteY3" fmla="*/ 359378 h 570071"/>
                  <a:gd name="connsiteX4" fmla="*/ 433008 w 551975"/>
                  <a:gd name="connsiteY4" fmla="*/ 423291 h 570071"/>
                  <a:gd name="connsiteX5" fmla="*/ 404338 w 551975"/>
                  <a:gd name="connsiteY5" fmla="*/ 478346 h 570071"/>
                  <a:gd name="connsiteX6" fmla="*/ 300897 w 551975"/>
                  <a:gd name="connsiteY6" fmla="*/ 539972 h 570071"/>
                  <a:gd name="connsiteX7" fmla="*/ 182787 w 551975"/>
                  <a:gd name="connsiteY7" fmla="*/ 570071 h 570071"/>
                  <a:gd name="connsiteX8" fmla="*/ 7146 w 551975"/>
                  <a:gd name="connsiteY8" fmla="*/ 472821 h 570071"/>
                  <a:gd name="connsiteX9" fmla="*/ 6955 w 551975"/>
                  <a:gd name="connsiteY9" fmla="*/ 472630 h 570071"/>
                  <a:gd name="connsiteX10" fmla="*/ 1335 w 551975"/>
                  <a:gd name="connsiteY10" fmla="*/ 253365 h 570071"/>
                  <a:gd name="connsiteX11" fmla="*/ 31911 w 551975"/>
                  <a:gd name="connsiteY11" fmla="*/ 0 h 570071"/>
                  <a:gd name="connsiteX12" fmla="*/ 324423 w 551975"/>
                  <a:gd name="connsiteY12" fmla="*/ 26575 h 570071"/>
                  <a:gd name="connsiteX13" fmla="*/ 424055 w 551975"/>
                  <a:gd name="connsiteY13" fmla="*/ 57626 h 570071"/>
                  <a:gd name="connsiteX14" fmla="*/ 504922 w 551975"/>
                  <a:gd name="connsiteY14" fmla="*/ 112109 h 570071"/>
                  <a:gd name="connsiteX15" fmla="*/ 551976 w 551975"/>
                  <a:gd name="connsiteY15" fmla="*/ 168592 h 570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1975" h="570071">
                    <a:moveTo>
                      <a:pt x="551785" y="168497"/>
                    </a:moveTo>
                    <a:cubicBezTo>
                      <a:pt x="541688" y="178784"/>
                      <a:pt x="526925" y="195453"/>
                      <a:pt x="515209" y="219265"/>
                    </a:cubicBezTo>
                    <a:cubicBezTo>
                      <a:pt x="504827" y="240411"/>
                      <a:pt x="505398" y="249364"/>
                      <a:pt x="493492" y="285179"/>
                    </a:cubicBezTo>
                    <a:cubicBezTo>
                      <a:pt x="484538" y="312611"/>
                      <a:pt x="475490" y="332327"/>
                      <a:pt x="463584" y="359378"/>
                    </a:cubicBezTo>
                    <a:cubicBezTo>
                      <a:pt x="452058" y="385096"/>
                      <a:pt x="442629" y="403955"/>
                      <a:pt x="433008" y="423291"/>
                    </a:cubicBezTo>
                    <a:cubicBezTo>
                      <a:pt x="421674" y="445675"/>
                      <a:pt x="411863" y="464439"/>
                      <a:pt x="404338" y="478346"/>
                    </a:cubicBezTo>
                    <a:cubicBezTo>
                      <a:pt x="381097" y="497110"/>
                      <a:pt x="346617" y="520827"/>
                      <a:pt x="300897" y="539972"/>
                    </a:cubicBezTo>
                    <a:cubicBezTo>
                      <a:pt x="254510" y="559213"/>
                      <a:pt x="212791" y="566928"/>
                      <a:pt x="182787" y="570071"/>
                    </a:cubicBezTo>
                    <a:cubicBezTo>
                      <a:pt x="152497" y="538924"/>
                      <a:pt x="91251" y="485489"/>
                      <a:pt x="7146" y="472821"/>
                    </a:cubicBezTo>
                    <a:cubicBezTo>
                      <a:pt x="6955" y="472821"/>
                      <a:pt x="6955" y="472630"/>
                      <a:pt x="6955" y="472630"/>
                    </a:cubicBezTo>
                    <a:cubicBezTo>
                      <a:pt x="1050" y="408051"/>
                      <a:pt x="-1903" y="334423"/>
                      <a:pt x="1335" y="253365"/>
                    </a:cubicBezTo>
                    <a:cubicBezTo>
                      <a:pt x="5336" y="157639"/>
                      <a:pt x="17337" y="72485"/>
                      <a:pt x="31911" y="0"/>
                    </a:cubicBezTo>
                    <a:cubicBezTo>
                      <a:pt x="116588" y="4191"/>
                      <a:pt x="243271" y="12287"/>
                      <a:pt x="324423" y="26575"/>
                    </a:cubicBezTo>
                    <a:cubicBezTo>
                      <a:pt x="348617" y="30766"/>
                      <a:pt x="383859" y="38195"/>
                      <a:pt x="424055" y="57626"/>
                    </a:cubicBezTo>
                    <a:cubicBezTo>
                      <a:pt x="468727" y="79153"/>
                      <a:pt x="496540" y="104204"/>
                      <a:pt x="504922" y="112109"/>
                    </a:cubicBezTo>
                    <a:cubicBezTo>
                      <a:pt x="526925" y="132874"/>
                      <a:pt x="542165" y="153257"/>
                      <a:pt x="551976" y="168592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E13DE8EB-12C1-1889-3623-E5972E658AA2}"/>
                  </a:ext>
                </a:extLst>
              </p:cNvPr>
              <p:cNvSpPr/>
              <p:nvPr/>
            </p:nvSpPr>
            <p:spPr>
              <a:xfrm>
                <a:off x="6812090" y="4201382"/>
                <a:ext cx="317657" cy="453771"/>
              </a:xfrm>
              <a:custGeom>
                <a:avLst/>
                <a:gdLst>
                  <a:gd name="connsiteX0" fmla="*/ 317658 w 317657"/>
                  <a:gd name="connsiteY0" fmla="*/ 152971 h 453771"/>
                  <a:gd name="connsiteX1" fmla="*/ 288034 w 317657"/>
                  <a:gd name="connsiteY1" fmla="*/ 190976 h 453771"/>
                  <a:gd name="connsiteX2" fmla="*/ 269080 w 317657"/>
                  <a:gd name="connsiteY2" fmla="*/ 233934 h 453771"/>
                  <a:gd name="connsiteX3" fmla="*/ 247172 w 317657"/>
                  <a:gd name="connsiteY3" fmla="*/ 303752 h 453771"/>
                  <a:gd name="connsiteX4" fmla="*/ 216788 w 317657"/>
                  <a:gd name="connsiteY4" fmla="*/ 370142 h 453771"/>
                  <a:gd name="connsiteX5" fmla="*/ 197357 w 317657"/>
                  <a:gd name="connsiteY5" fmla="*/ 394049 h 453771"/>
                  <a:gd name="connsiteX6" fmla="*/ 91344 w 317657"/>
                  <a:gd name="connsiteY6" fmla="*/ 450342 h 453771"/>
                  <a:gd name="connsiteX7" fmla="*/ 60768 w 317657"/>
                  <a:gd name="connsiteY7" fmla="*/ 453771 h 453771"/>
                  <a:gd name="connsiteX8" fmla="*/ 5237 w 317657"/>
                  <a:gd name="connsiteY8" fmla="*/ 259937 h 453771"/>
                  <a:gd name="connsiteX9" fmla="*/ 5237 w 317657"/>
                  <a:gd name="connsiteY9" fmla="*/ 94964 h 453771"/>
                  <a:gd name="connsiteX10" fmla="*/ 82390 w 317657"/>
                  <a:gd name="connsiteY10" fmla="*/ 65818 h 453771"/>
                  <a:gd name="connsiteX11" fmla="*/ 158590 w 317657"/>
                  <a:gd name="connsiteY11" fmla="*/ 0 h 453771"/>
                  <a:gd name="connsiteX12" fmla="*/ 280701 w 317657"/>
                  <a:gd name="connsiteY12" fmla="*/ 97727 h 453771"/>
                  <a:gd name="connsiteX13" fmla="*/ 317658 w 317657"/>
                  <a:gd name="connsiteY13" fmla="*/ 152781 h 4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7657" h="453771">
                    <a:moveTo>
                      <a:pt x="317658" y="152971"/>
                    </a:moveTo>
                    <a:cubicBezTo>
                      <a:pt x="309466" y="161163"/>
                      <a:pt x="298226" y="173736"/>
                      <a:pt x="288034" y="190976"/>
                    </a:cubicBezTo>
                    <a:cubicBezTo>
                      <a:pt x="283272" y="199168"/>
                      <a:pt x="277938" y="209455"/>
                      <a:pt x="269080" y="233934"/>
                    </a:cubicBezTo>
                    <a:cubicBezTo>
                      <a:pt x="256507" y="268414"/>
                      <a:pt x="254983" y="280797"/>
                      <a:pt x="247172" y="303752"/>
                    </a:cubicBezTo>
                    <a:cubicBezTo>
                      <a:pt x="241552" y="320040"/>
                      <a:pt x="232409" y="343186"/>
                      <a:pt x="216788" y="370142"/>
                    </a:cubicBezTo>
                    <a:cubicBezTo>
                      <a:pt x="210882" y="378523"/>
                      <a:pt x="204501" y="386620"/>
                      <a:pt x="197357" y="394049"/>
                    </a:cubicBezTo>
                    <a:cubicBezTo>
                      <a:pt x="169163" y="424148"/>
                      <a:pt x="131920" y="443198"/>
                      <a:pt x="91344" y="450342"/>
                    </a:cubicBezTo>
                    <a:cubicBezTo>
                      <a:pt x="81247" y="452056"/>
                      <a:pt x="71055" y="453295"/>
                      <a:pt x="60768" y="453771"/>
                    </a:cubicBezTo>
                    <a:cubicBezTo>
                      <a:pt x="39813" y="408622"/>
                      <a:pt x="15620" y="342519"/>
                      <a:pt x="5237" y="259937"/>
                    </a:cubicBezTo>
                    <a:cubicBezTo>
                      <a:pt x="-3145" y="194596"/>
                      <a:pt x="-192" y="138113"/>
                      <a:pt x="5237" y="94964"/>
                    </a:cubicBezTo>
                    <a:cubicBezTo>
                      <a:pt x="37527" y="90773"/>
                      <a:pt x="64007" y="75914"/>
                      <a:pt x="82390" y="65818"/>
                    </a:cubicBezTo>
                    <a:cubicBezTo>
                      <a:pt x="100869" y="55531"/>
                      <a:pt x="130682" y="35719"/>
                      <a:pt x="158590" y="0"/>
                    </a:cubicBezTo>
                    <a:cubicBezTo>
                      <a:pt x="191928" y="16954"/>
                      <a:pt x="239266" y="46672"/>
                      <a:pt x="280701" y="97727"/>
                    </a:cubicBezTo>
                    <a:cubicBezTo>
                      <a:pt x="296226" y="116777"/>
                      <a:pt x="308323" y="135541"/>
                      <a:pt x="317658" y="15278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EC6B393B-B795-5B53-060F-7898AFFC1B94}"/>
                  </a:ext>
                </a:extLst>
              </p:cNvPr>
              <p:cNvSpPr/>
              <p:nvPr/>
            </p:nvSpPr>
            <p:spPr>
              <a:xfrm>
                <a:off x="7370159" y="3917727"/>
                <a:ext cx="68484" cy="180593"/>
              </a:xfrm>
              <a:custGeom>
                <a:avLst/>
                <a:gdLst>
                  <a:gd name="connsiteX0" fmla="*/ 68485 w 68484"/>
                  <a:gd name="connsiteY0" fmla="*/ 152971 h 180593"/>
                  <a:gd name="connsiteX1" fmla="*/ 46577 w 68484"/>
                  <a:gd name="connsiteY1" fmla="*/ 180594 h 180593"/>
                  <a:gd name="connsiteX2" fmla="*/ 26098 w 68484"/>
                  <a:gd name="connsiteY2" fmla="*/ 82677 h 180593"/>
                  <a:gd name="connsiteX3" fmla="*/ 0 w 68484"/>
                  <a:gd name="connsiteY3" fmla="*/ 24003 h 180593"/>
                  <a:gd name="connsiteX4" fmla="*/ 26098 w 68484"/>
                  <a:gd name="connsiteY4" fmla="*/ 0 h 180593"/>
                  <a:gd name="connsiteX5" fmla="*/ 57150 w 68484"/>
                  <a:gd name="connsiteY5" fmla="*/ 74009 h 180593"/>
                  <a:gd name="connsiteX6" fmla="*/ 68485 w 68484"/>
                  <a:gd name="connsiteY6" fmla="*/ 152971 h 180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484" h="180593">
                    <a:moveTo>
                      <a:pt x="68485" y="152971"/>
                    </a:moveTo>
                    <a:cubicBezTo>
                      <a:pt x="68294" y="154210"/>
                      <a:pt x="64770" y="173260"/>
                      <a:pt x="46577" y="180594"/>
                    </a:cubicBezTo>
                    <a:cubicBezTo>
                      <a:pt x="44577" y="153924"/>
                      <a:pt x="39148" y="120110"/>
                      <a:pt x="26098" y="82677"/>
                    </a:cubicBezTo>
                    <a:cubicBezTo>
                      <a:pt x="18192" y="60007"/>
                      <a:pt x="9048" y="40291"/>
                      <a:pt x="0" y="24003"/>
                    </a:cubicBezTo>
                    <a:cubicBezTo>
                      <a:pt x="12859" y="15812"/>
                      <a:pt x="21241" y="6477"/>
                      <a:pt x="26098" y="0"/>
                    </a:cubicBezTo>
                    <a:cubicBezTo>
                      <a:pt x="36480" y="17812"/>
                      <a:pt x="48577" y="42863"/>
                      <a:pt x="57150" y="74009"/>
                    </a:cubicBezTo>
                    <a:cubicBezTo>
                      <a:pt x="65817" y="105061"/>
                      <a:pt x="68199" y="132493"/>
                      <a:pt x="68485" y="1529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A0D7FF29-3185-D75B-5B61-BB506E554147}"/>
                  </a:ext>
                </a:extLst>
              </p:cNvPr>
              <p:cNvSpPr/>
              <p:nvPr/>
            </p:nvSpPr>
            <p:spPr>
              <a:xfrm>
                <a:off x="7418927" y="4106689"/>
                <a:ext cx="46561" cy="98598"/>
              </a:xfrm>
              <a:custGeom>
                <a:avLst/>
                <a:gdLst>
                  <a:gd name="connsiteX0" fmla="*/ 24289 w 46561"/>
                  <a:gd name="connsiteY0" fmla="*/ 98598 h 98598"/>
                  <a:gd name="connsiteX1" fmla="*/ 24098 w 46561"/>
                  <a:gd name="connsiteY1" fmla="*/ 98598 h 98598"/>
                  <a:gd name="connsiteX2" fmla="*/ 19431 w 46561"/>
                  <a:gd name="connsiteY2" fmla="*/ 43354 h 98598"/>
                  <a:gd name="connsiteX3" fmla="*/ 0 w 46561"/>
                  <a:gd name="connsiteY3" fmla="*/ 1348 h 98598"/>
                  <a:gd name="connsiteX4" fmla="*/ 2953 w 46561"/>
                  <a:gd name="connsiteY4" fmla="*/ 396 h 98598"/>
                  <a:gd name="connsiteX5" fmla="*/ 45148 w 46561"/>
                  <a:gd name="connsiteY5" fmla="*/ 43354 h 98598"/>
                  <a:gd name="connsiteX6" fmla="*/ 24193 w 46561"/>
                  <a:gd name="connsiteY6" fmla="*/ 98598 h 98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561" h="98598">
                    <a:moveTo>
                      <a:pt x="24289" y="98598"/>
                    </a:moveTo>
                    <a:lnTo>
                      <a:pt x="24098" y="98598"/>
                    </a:lnTo>
                    <a:cubicBezTo>
                      <a:pt x="25336" y="86216"/>
                      <a:pt x="26003" y="66309"/>
                      <a:pt x="19431" y="43354"/>
                    </a:cubicBezTo>
                    <a:cubicBezTo>
                      <a:pt x="14192" y="24875"/>
                      <a:pt x="6572" y="10778"/>
                      <a:pt x="0" y="1348"/>
                    </a:cubicBezTo>
                    <a:cubicBezTo>
                      <a:pt x="952" y="872"/>
                      <a:pt x="1905" y="586"/>
                      <a:pt x="2953" y="396"/>
                    </a:cubicBezTo>
                    <a:cubicBezTo>
                      <a:pt x="20955" y="-3033"/>
                      <a:pt x="39719" y="16207"/>
                      <a:pt x="45148" y="43354"/>
                    </a:cubicBezTo>
                    <a:cubicBezTo>
                      <a:pt x="50292" y="69738"/>
                      <a:pt x="40957" y="93741"/>
                      <a:pt x="24193" y="985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CC53539A-69E3-9CE9-288C-2B3094BE0F13}"/>
                  </a:ext>
                </a:extLst>
              </p:cNvPr>
              <p:cNvSpPr/>
              <p:nvPr/>
            </p:nvSpPr>
            <p:spPr>
              <a:xfrm>
                <a:off x="7445882" y="4235767"/>
                <a:ext cx="58915" cy="170306"/>
              </a:xfrm>
              <a:custGeom>
                <a:avLst/>
                <a:gdLst>
                  <a:gd name="connsiteX0" fmla="*/ 58865 w 58915"/>
                  <a:gd name="connsiteY0" fmla="*/ 166116 h 170306"/>
                  <a:gd name="connsiteX1" fmla="*/ 35243 w 58915"/>
                  <a:gd name="connsiteY1" fmla="*/ 170307 h 170306"/>
                  <a:gd name="connsiteX2" fmla="*/ 23146 w 58915"/>
                  <a:gd name="connsiteY2" fmla="*/ 72390 h 170306"/>
                  <a:gd name="connsiteX3" fmla="*/ 0 w 58915"/>
                  <a:gd name="connsiteY3" fmla="*/ 9049 h 170306"/>
                  <a:gd name="connsiteX4" fmla="*/ 0 w 58915"/>
                  <a:gd name="connsiteY4" fmla="*/ 8858 h 170306"/>
                  <a:gd name="connsiteX5" fmla="*/ 191 w 58915"/>
                  <a:gd name="connsiteY5" fmla="*/ 8858 h 170306"/>
                  <a:gd name="connsiteX6" fmla="*/ 3715 w 58915"/>
                  <a:gd name="connsiteY6" fmla="*/ 7906 h 170306"/>
                  <a:gd name="connsiteX7" fmla="*/ 24479 w 58915"/>
                  <a:gd name="connsiteY7" fmla="*/ 0 h 170306"/>
                  <a:gd name="connsiteX8" fmla="*/ 53150 w 58915"/>
                  <a:gd name="connsiteY8" fmla="*/ 89821 h 170306"/>
                  <a:gd name="connsiteX9" fmla="*/ 58770 w 58915"/>
                  <a:gd name="connsiteY9" fmla="*/ 166021 h 17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915" h="170306">
                    <a:moveTo>
                      <a:pt x="58865" y="166116"/>
                    </a:moveTo>
                    <a:cubicBezTo>
                      <a:pt x="53150" y="166116"/>
                      <a:pt x="44768" y="167068"/>
                      <a:pt x="35243" y="170307"/>
                    </a:cubicBezTo>
                    <a:cubicBezTo>
                      <a:pt x="35529" y="144399"/>
                      <a:pt x="33052" y="110585"/>
                      <a:pt x="23146" y="72390"/>
                    </a:cubicBezTo>
                    <a:cubicBezTo>
                      <a:pt x="16669" y="47720"/>
                      <a:pt x="8287" y="26479"/>
                      <a:pt x="0" y="9049"/>
                    </a:cubicBezTo>
                    <a:lnTo>
                      <a:pt x="0" y="8858"/>
                    </a:lnTo>
                    <a:lnTo>
                      <a:pt x="191" y="8858"/>
                    </a:lnTo>
                    <a:cubicBezTo>
                      <a:pt x="1429" y="8667"/>
                      <a:pt x="2477" y="8191"/>
                      <a:pt x="3715" y="7906"/>
                    </a:cubicBezTo>
                    <a:cubicBezTo>
                      <a:pt x="11906" y="5715"/>
                      <a:pt x="18765" y="2762"/>
                      <a:pt x="24479" y="0"/>
                    </a:cubicBezTo>
                    <a:cubicBezTo>
                      <a:pt x="34862" y="22193"/>
                      <a:pt x="46387" y="52578"/>
                      <a:pt x="53150" y="89821"/>
                    </a:cubicBezTo>
                    <a:cubicBezTo>
                      <a:pt x="58388" y="118967"/>
                      <a:pt x="59341" y="144875"/>
                      <a:pt x="58770" y="16602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6AEFDFB3-C0DD-89FE-E661-5DD1E7A158D6}"/>
                  </a:ext>
                </a:extLst>
              </p:cNvPr>
              <p:cNvSpPr/>
              <p:nvPr/>
            </p:nvSpPr>
            <p:spPr>
              <a:xfrm>
                <a:off x="7469219" y="4454461"/>
                <a:ext cx="123788" cy="322230"/>
              </a:xfrm>
              <a:custGeom>
                <a:avLst/>
                <a:gdLst>
                  <a:gd name="connsiteX0" fmla="*/ 122587 w 123788"/>
                  <a:gd name="connsiteY0" fmla="*/ 193262 h 322230"/>
                  <a:gd name="connsiteX1" fmla="*/ 95726 w 123788"/>
                  <a:gd name="connsiteY1" fmla="*/ 278606 h 322230"/>
                  <a:gd name="connsiteX2" fmla="*/ 67533 w 123788"/>
                  <a:gd name="connsiteY2" fmla="*/ 322231 h 322230"/>
                  <a:gd name="connsiteX3" fmla="*/ 37910 w 123788"/>
                  <a:gd name="connsiteY3" fmla="*/ 305276 h 322230"/>
                  <a:gd name="connsiteX4" fmla="*/ 14002 w 123788"/>
                  <a:gd name="connsiteY4" fmla="*/ 312991 h 322230"/>
                  <a:gd name="connsiteX5" fmla="*/ 2667 w 123788"/>
                  <a:gd name="connsiteY5" fmla="*/ 294037 h 322230"/>
                  <a:gd name="connsiteX6" fmla="*/ 0 w 123788"/>
                  <a:gd name="connsiteY6" fmla="*/ 286321 h 322230"/>
                  <a:gd name="connsiteX7" fmla="*/ 22384 w 123788"/>
                  <a:gd name="connsiteY7" fmla="*/ 276511 h 322230"/>
                  <a:gd name="connsiteX8" fmla="*/ 37910 w 123788"/>
                  <a:gd name="connsiteY8" fmla="*/ 273748 h 322230"/>
                  <a:gd name="connsiteX9" fmla="*/ 49245 w 123788"/>
                  <a:gd name="connsiteY9" fmla="*/ 268796 h 322230"/>
                  <a:gd name="connsiteX10" fmla="*/ 71152 w 123788"/>
                  <a:gd name="connsiteY10" fmla="*/ 195453 h 322230"/>
                  <a:gd name="connsiteX11" fmla="*/ 77534 w 123788"/>
                  <a:gd name="connsiteY11" fmla="*/ 130588 h 322230"/>
                  <a:gd name="connsiteX12" fmla="*/ 61246 w 123788"/>
                  <a:gd name="connsiteY12" fmla="*/ 44672 h 322230"/>
                  <a:gd name="connsiteX13" fmla="*/ 47244 w 123788"/>
                  <a:gd name="connsiteY13" fmla="*/ 0 h 322230"/>
                  <a:gd name="connsiteX14" fmla="*/ 62008 w 123788"/>
                  <a:gd name="connsiteY14" fmla="*/ 7144 h 322230"/>
                  <a:gd name="connsiteX15" fmla="*/ 115538 w 123788"/>
                  <a:gd name="connsiteY15" fmla="*/ 107252 h 322230"/>
                  <a:gd name="connsiteX16" fmla="*/ 122682 w 123788"/>
                  <a:gd name="connsiteY16" fmla="*/ 193357 h 3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788" h="322230">
                    <a:moveTo>
                      <a:pt x="122587" y="193262"/>
                    </a:moveTo>
                    <a:cubicBezTo>
                      <a:pt x="117920" y="234505"/>
                      <a:pt x="103156" y="263842"/>
                      <a:pt x="95726" y="278606"/>
                    </a:cubicBezTo>
                    <a:cubicBezTo>
                      <a:pt x="85916" y="297371"/>
                      <a:pt x="75724" y="311944"/>
                      <a:pt x="67533" y="322231"/>
                    </a:cubicBezTo>
                    <a:cubicBezTo>
                      <a:pt x="66485" y="320516"/>
                      <a:pt x="56198" y="306133"/>
                      <a:pt x="37910" y="305276"/>
                    </a:cubicBezTo>
                    <a:cubicBezTo>
                      <a:pt x="25527" y="304800"/>
                      <a:pt x="16669" y="310991"/>
                      <a:pt x="14002" y="312991"/>
                    </a:cubicBezTo>
                    <a:cubicBezTo>
                      <a:pt x="10478" y="308610"/>
                      <a:pt x="6096" y="302323"/>
                      <a:pt x="2667" y="294037"/>
                    </a:cubicBezTo>
                    <a:cubicBezTo>
                      <a:pt x="1620" y="291274"/>
                      <a:pt x="667" y="288798"/>
                      <a:pt x="0" y="286321"/>
                    </a:cubicBezTo>
                    <a:cubicBezTo>
                      <a:pt x="9144" y="279654"/>
                      <a:pt x="16764" y="277368"/>
                      <a:pt x="22384" y="276511"/>
                    </a:cubicBezTo>
                    <a:cubicBezTo>
                      <a:pt x="26575" y="275844"/>
                      <a:pt x="31242" y="275844"/>
                      <a:pt x="37910" y="273748"/>
                    </a:cubicBezTo>
                    <a:cubicBezTo>
                      <a:pt x="37910" y="273748"/>
                      <a:pt x="43815" y="271844"/>
                      <a:pt x="49245" y="268796"/>
                    </a:cubicBezTo>
                    <a:cubicBezTo>
                      <a:pt x="64770" y="259842"/>
                      <a:pt x="69532" y="210598"/>
                      <a:pt x="71152" y="195453"/>
                    </a:cubicBezTo>
                    <a:cubicBezTo>
                      <a:pt x="77343" y="131254"/>
                      <a:pt x="77534" y="134588"/>
                      <a:pt x="77534" y="130588"/>
                    </a:cubicBezTo>
                    <a:cubicBezTo>
                      <a:pt x="76581" y="100489"/>
                      <a:pt x="70199" y="77533"/>
                      <a:pt x="61246" y="44672"/>
                    </a:cubicBezTo>
                    <a:cubicBezTo>
                      <a:pt x="56102" y="25908"/>
                      <a:pt x="50959" y="10573"/>
                      <a:pt x="47244" y="0"/>
                    </a:cubicBezTo>
                    <a:cubicBezTo>
                      <a:pt x="54673" y="2191"/>
                      <a:pt x="59817" y="5620"/>
                      <a:pt x="62008" y="7144"/>
                    </a:cubicBezTo>
                    <a:cubicBezTo>
                      <a:pt x="78105" y="25622"/>
                      <a:pt x="102775" y="59150"/>
                      <a:pt x="115538" y="107252"/>
                    </a:cubicBezTo>
                    <a:cubicBezTo>
                      <a:pt x="126682" y="149447"/>
                      <a:pt x="123635" y="183452"/>
                      <a:pt x="122682" y="19335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C62F3764-B0C3-CEBB-6949-E53E26B84F1B}"/>
                  </a:ext>
                </a:extLst>
              </p:cNvPr>
              <p:cNvSpPr/>
              <p:nvPr/>
            </p:nvSpPr>
            <p:spPr>
              <a:xfrm>
                <a:off x="7497984" y="4832984"/>
                <a:ext cx="26595" cy="102393"/>
              </a:xfrm>
              <a:custGeom>
                <a:avLst/>
                <a:gdLst>
                  <a:gd name="connsiteX0" fmla="*/ 26479 w 26595"/>
                  <a:gd name="connsiteY0" fmla="*/ 54007 h 102393"/>
                  <a:gd name="connsiteX1" fmla="*/ 18574 w 26595"/>
                  <a:gd name="connsiteY1" fmla="*/ 102394 h 102393"/>
                  <a:gd name="connsiteX2" fmla="*/ 0 w 26595"/>
                  <a:gd name="connsiteY2" fmla="*/ 96203 h 102393"/>
                  <a:gd name="connsiteX3" fmla="*/ 8858 w 26595"/>
                  <a:gd name="connsiteY3" fmla="*/ 51816 h 102393"/>
                  <a:gd name="connsiteX4" fmla="*/ 2667 w 26595"/>
                  <a:gd name="connsiteY4" fmla="*/ 0 h 102393"/>
                  <a:gd name="connsiteX5" fmla="*/ 21431 w 26595"/>
                  <a:gd name="connsiteY5" fmla="*/ 9335 h 102393"/>
                  <a:gd name="connsiteX6" fmla="*/ 26575 w 26595"/>
                  <a:gd name="connsiteY6" fmla="*/ 54007 h 10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95" h="102393">
                    <a:moveTo>
                      <a:pt x="26479" y="54007"/>
                    </a:moveTo>
                    <a:cubicBezTo>
                      <a:pt x="26194" y="74200"/>
                      <a:pt x="22289" y="90773"/>
                      <a:pt x="18574" y="102394"/>
                    </a:cubicBezTo>
                    <a:cubicBezTo>
                      <a:pt x="15145" y="100679"/>
                      <a:pt x="8667" y="97441"/>
                      <a:pt x="0" y="96203"/>
                    </a:cubicBezTo>
                    <a:cubicBezTo>
                      <a:pt x="3715" y="85535"/>
                      <a:pt x="7906" y="70485"/>
                      <a:pt x="8858" y="51816"/>
                    </a:cubicBezTo>
                    <a:cubicBezTo>
                      <a:pt x="9906" y="29813"/>
                      <a:pt x="6096" y="11811"/>
                      <a:pt x="2667" y="0"/>
                    </a:cubicBezTo>
                    <a:cubicBezTo>
                      <a:pt x="12573" y="1429"/>
                      <a:pt x="19145" y="6953"/>
                      <a:pt x="21431" y="9335"/>
                    </a:cubicBezTo>
                    <a:cubicBezTo>
                      <a:pt x="24193" y="20479"/>
                      <a:pt x="26861" y="35909"/>
                      <a:pt x="26575" y="5400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6D30448A-C9B9-CD74-0214-718B37351092}"/>
                  </a:ext>
                </a:extLst>
              </p:cNvPr>
              <p:cNvSpPr/>
              <p:nvPr/>
            </p:nvSpPr>
            <p:spPr>
              <a:xfrm>
                <a:off x="7412164" y="5004149"/>
                <a:ext cx="85915" cy="83326"/>
              </a:xfrm>
              <a:custGeom>
                <a:avLst/>
                <a:gdLst>
                  <a:gd name="connsiteX0" fmla="*/ 85820 w 85915"/>
                  <a:gd name="connsiteY0" fmla="*/ 5239 h 83326"/>
                  <a:gd name="connsiteX1" fmla="*/ 65341 w 85915"/>
                  <a:gd name="connsiteY1" fmla="*/ 60293 h 83326"/>
                  <a:gd name="connsiteX2" fmla="*/ 20193 w 85915"/>
                  <a:gd name="connsiteY2" fmla="*/ 82772 h 83326"/>
                  <a:gd name="connsiteX3" fmla="*/ 0 w 85915"/>
                  <a:gd name="connsiteY3" fmla="*/ 70485 h 83326"/>
                  <a:gd name="connsiteX4" fmla="*/ 0 w 85915"/>
                  <a:gd name="connsiteY4" fmla="*/ 70295 h 83326"/>
                  <a:gd name="connsiteX5" fmla="*/ 51245 w 85915"/>
                  <a:gd name="connsiteY5" fmla="*/ 32099 h 83326"/>
                  <a:gd name="connsiteX6" fmla="*/ 66484 w 85915"/>
                  <a:gd name="connsiteY6" fmla="*/ 0 h 83326"/>
                  <a:gd name="connsiteX7" fmla="*/ 68199 w 85915"/>
                  <a:gd name="connsiteY7" fmla="*/ 953 h 83326"/>
                  <a:gd name="connsiteX8" fmla="*/ 85916 w 85915"/>
                  <a:gd name="connsiteY8" fmla="*/ 5144 h 83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915" h="83326">
                    <a:moveTo>
                      <a:pt x="85820" y="5239"/>
                    </a:moveTo>
                    <a:cubicBezTo>
                      <a:pt x="85630" y="15145"/>
                      <a:pt x="83630" y="39814"/>
                      <a:pt x="65341" y="60293"/>
                    </a:cubicBezTo>
                    <a:cubicBezTo>
                      <a:pt x="59246" y="67151"/>
                      <a:pt x="41624" y="86868"/>
                      <a:pt x="20193" y="82772"/>
                    </a:cubicBezTo>
                    <a:cubicBezTo>
                      <a:pt x="18955" y="82582"/>
                      <a:pt x="7144" y="80105"/>
                      <a:pt x="0" y="70485"/>
                    </a:cubicBezTo>
                    <a:lnTo>
                      <a:pt x="0" y="70295"/>
                    </a:lnTo>
                    <a:cubicBezTo>
                      <a:pt x="10287" y="66580"/>
                      <a:pt x="33814" y="56674"/>
                      <a:pt x="51245" y="32099"/>
                    </a:cubicBezTo>
                    <a:cubicBezTo>
                      <a:pt x="59817" y="20193"/>
                      <a:pt x="64103" y="8477"/>
                      <a:pt x="66484" y="0"/>
                    </a:cubicBezTo>
                    <a:cubicBezTo>
                      <a:pt x="66961" y="286"/>
                      <a:pt x="67533" y="667"/>
                      <a:pt x="68199" y="953"/>
                    </a:cubicBezTo>
                    <a:cubicBezTo>
                      <a:pt x="75343" y="4477"/>
                      <a:pt x="81820" y="5144"/>
                      <a:pt x="85916" y="514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B053C388-AD9C-F98A-28D4-02064A71437C}"/>
                  </a:ext>
                </a:extLst>
              </p:cNvPr>
              <p:cNvSpPr/>
              <p:nvPr/>
            </p:nvSpPr>
            <p:spPr>
              <a:xfrm>
                <a:off x="7456074" y="4654391"/>
                <a:ext cx="48382" cy="72961"/>
              </a:xfrm>
              <a:custGeom>
                <a:avLst/>
                <a:gdLst>
                  <a:gd name="connsiteX0" fmla="*/ 40958 w 48382"/>
                  <a:gd name="connsiteY0" fmla="*/ 95 h 72961"/>
                  <a:gd name="connsiteX1" fmla="*/ 33052 w 48382"/>
                  <a:gd name="connsiteY1" fmla="*/ 30099 h 72961"/>
                  <a:gd name="connsiteX2" fmla="*/ 0 w 48382"/>
                  <a:gd name="connsiteY2" fmla="*/ 54959 h 72961"/>
                  <a:gd name="connsiteX3" fmla="*/ 5715 w 48382"/>
                  <a:gd name="connsiteY3" fmla="*/ 63627 h 72961"/>
                  <a:gd name="connsiteX4" fmla="*/ 10192 w 48382"/>
                  <a:gd name="connsiteY4" fmla="*/ 72962 h 72961"/>
                  <a:gd name="connsiteX5" fmla="*/ 28956 w 48382"/>
                  <a:gd name="connsiteY5" fmla="*/ 63437 h 72961"/>
                  <a:gd name="connsiteX6" fmla="*/ 45815 w 48382"/>
                  <a:gd name="connsiteY6" fmla="*/ 38386 h 72961"/>
                  <a:gd name="connsiteX7" fmla="*/ 47244 w 48382"/>
                  <a:gd name="connsiteY7" fmla="*/ 13811 h 72961"/>
                  <a:gd name="connsiteX8" fmla="*/ 41053 w 48382"/>
                  <a:gd name="connsiteY8" fmla="*/ 0 h 7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382" h="72961">
                    <a:moveTo>
                      <a:pt x="40958" y="95"/>
                    </a:moveTo>
                    <a:cubicBezTo>
                      <a:pt x="41053" y="5429"/>
                      <a:pt x="40577" y="17621"/>
                      <a:pt x="33052" y="30099"/>
                    </a:cubicBezTo>
                    <a:cubicBezTo>
                      <a:pt x="22098" y="48196"/>
                      <a:pt x="4382" y="53721"/>
                      <a:pt x="0" y="54959"/>
                    </a:cubicBezTo>
                    <a:cubicBezTo>
                      <a:pt x="1810" y="57341"/>
                      <a:pt x="3810" y="60198"/>
                      <a:pt x="5715" y="63627"/>
                    </a:cubicBezTo>
                    <a:cubicBezTo>
                      <a:pt x="7620" y="66961"/>
                      <a:pt x="9049" y="70199"/>
                      <a:pt x="10192" y="72962"/>
                    </a:cubicBezTo>
                    <a:cubicBezTo>
                      <a:pt x="14574" y="71819"/>
                      <a:pt x="21717" y="69247"/>
                      <a:pt x="28956" y="63437"/>
                    </a:cubicBezTo>
                    <a:cubicBezTo>
                      <a:pt x="31147" y="61627"/>
                      <a:pt x="41148" y="53340"/>
                      <a:pt x="45815" y="38386"/>
                    </a:cubicBezTo>
                    <a:cubicBezTo>
                      <a:pt x="47244" y="33719"/>
                      <a:pt x="49911" y="24765"/>
                      <a:pt x="47244" y="13811"/>
                    </a:cubicBezTo>
                    <a:cubicBezTo>
                      <a:pt x="45720" y="7620"/>
                      <a:pt x="43053" y="2858"/>
                      <a:pt x="41053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5C7AAD3F-9CCC-E393-9D70-6FD6D6DA6654}"/>
                  </a:ext>
                </a:extLst>
              </p:cNvPr>
              <p:cNvSpPr/>
              <p:nvPr/>
            </p:nvSpPr>
            <p:spPr>
              <a:xfrm>
                <a:off x="7311295" y="4736877"/>
                <a:ext cx="95726" cy="73357"/>
              </a:xfrm>
              <a:custGeom>
                <a:avLst/>
                <a:gdLst>
                  <a:gd name="connsiteX0" fmla="*/ 95726 w 95726"/>
                  <a:gd name="connsiteY0" fmla="*/ 21336 h 73357"/>
                  <a:gd name="connsiteX1" fmla="*/ 51054 w 95726"/>
                  <a:gd name="connsiteY1" fmla="*/ 69247 h 73357"/>
                  <a:gd name="connsiteX2" fmla="*/ 17240 w 95726"/>
                  <a:gd name="connsiteY2" fmla="*/ 70199 h 73357"/>
                  <a:gd name="connsiteX3" fmla="*/ 0 w 95726"/>
                  <a:gd name="connsiteY3" fmla="*/ 51721 h 73357"/>
                  <a:gd name="connsiteX4" fmla="*/ 63817 w 95726"/>
                  <a:gd name="connsiteY4" fmla="*/ 35719 h 73357"/>
                  <a:gd name="connsiteX5" fmla="*/ 86773 w 95726"/>
                  <a:gd name="connsiteY5" fmla="*/ 0 h 73357"/>
                  <a:gd name="connsiteX6" fmla="*/ 95726 w 95726"/>
                  <a:gd name="connsiteY6" fmla="*/ 21241 h 7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726" h="73357">
                    <a:moveTo>
                      <a:pt x="95726" y="21336"/>
                    </a:moveTo>
                    <a:cubicBezTo>
                      <a:pt x="92773" y="28956"/>
                      <a:pt x="80391" y="58769"/>
                      <a:pt x="51054" y="69247"/>
                    </a:cubicBezTo>
                    <a:cubicBezTo>
                      <a:pt x="43719" y="71723"/>
                      <a:pt x="30575" y="76581"/>
                      <a:pt x="17240" y="70199"/>
                    </a:cubicBezTo>
                    <a:cubicBezTo>
                      <a:pt x="7620" y="65532"/>
                      <a:pt x="2381" y="57340"/>
                      <a:pt x="0" y="51721"/>
                    </a:cubicBezTo>
                    <a:cubicBezTo>
                      <a:pt x="5429" y="52769"/>
                      <a:pt x="37719" y="57817"/>
                      <a:pt x="63817" y="35719"/>
                    </a:cubicBezTo>
                    <a:cubicBezTo>
                      <a:pt x="78867" y="22955"/>
                      <a:pt x="84581" y="7334"/>
                      <a:pt x="86773" y="0"/>
                    </a:cubicBezTo>
                    <a:cubicBezTo>
                      <a:pt x="92202" y="8192"/>
                      <a:pt x="94679" y="16097"/>
                      <a:pt x="95726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1E9A0816-E6A6-0D52-DC4A-C31C05864910}"/>
                  </a:ext>
                </a:extLst>
              </p:cNvPr>
              <p:cNvSpPr/>
              <p:nvPr/>
            </p:nvSpPr>
            <p:spPr>
              <a:xfrm>
                <a:off x="7132796" y="4556759"/>
                <a:ext cx="51929" cy="184594"/>
              </a:xfrm>
              <a:custGeom>
                <a:avLst/>
                <a:gdLst>
                  <a:gd name="connsiteX0" fmla="*/ 49245 w 51929"/>
                  <a:gd name="connsiteY0" fmla="*/ 172021 h 184594"/>
                  <a:gd name="connsiteX1" fmla="*/ 24289 w 51929"/>
                  <a:gd name="connsiteY1" fmla="*/ 184595 h 184594"/>
                  <a:gd name="connsiteX2" fmla="*/ 16097 w 51929"/>
                  <a:gd name="connsiteY2" fmla="*/ 69342 h 184594"/>
                  <a:gd name="connsiteX3" fmla="*/ 0 w 51929"/>
                  <a:gd name="connsiteY3" fmla="*/ 18288 h 184594"/>
                  <a:gd name="connsiteX4" fmla="*/ 21717 w 51929"/>
                  <a:gd name="connsiteY4" fmla="*/ 0 h 184594"/>
                  <a:gd name="connsiteX5" fmla="*/ 42958 w 51929"/>
                  <a:gd name="connsiteY5" fmla="*/ 52292 h 184594"/>
                  <a:gd name="connsiteX6" fmla="*/ 51340 w 51929"/>
                  <a:gd name="connsiteY6" fmla="*/ 110014 h 184594"/>
                  <a:gd name="connsiteX7" fmla="*/ 49340 w 51929"/>
                  <a:gd name="connsiteY7" fmla="*/ 172117 h 18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929" h="184594">
                    <a:moveTo>
                      <a:pt x="49245" y="172021"/>
                    </a:moveTo>
                    <a:cubicBezTo>
                      <a:pt x="44863" y="175546"/>
                      <a:pt x="36386" y="181451"/>
                      <a:pt x="24289" y="184595"/>
                    </a:cubicBezTo>
                    <a:cubicBezTo>
                      <a:pt x="26956" y="154496"/>
                      <a:pt x="26765" y="114491"/>
                      <a:pt x="16097" y="69342"/>
                    </a:cubicBezTo>
                    <a:cubicBezTo>
                      <a:pt x="11621" y="50292"/>
                      <a:pt x="5905" y="33147"/>
                      <a:pt x="0" y="18288"/>
                    </a:cubicBezTo>
                    <a:cubicBezTo>
                      <a:pt x="9620" y="11906"/>
                      <a:pt x="16764" y="5239"/>
                      <a:pt x="21717" y="0"/>
                    </a:cubicBezTo>
                    <a:cubicBezTo>
                      <a:pt x="28385" y="12097"/>
                      <a:pt x="36767" y="29813"/>
                      <a:pt x="42958" y="52292"/>
                    </a:cubicBezTo>
                    <a:cubicBezTo>
                      <a:pt x="49340" y="75914"/>
                      <a:pt x="50578" y="94488"/>
                      <a:pt x="51340" y="110014"/>
                    </a:cubicBezTo>
                    <a:cubicBezTo>
                      <a:pt x="52293" y="125825"/>
                      <a:pt x="52388" y="147066"/>
                      <a:pt x="49340" y="17211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4197B673-EDCE-6F18-5620-4F2CE9CF2D2C}"/>
                  </a:ext>
                </a:extLst>
              </p:cNvPr>
              <p:cNvSpPr/>
              <p:nvPr/>
            </p:nvSpPr>
            <p:spPr>
              <a:xfrm>
                <a:off x="7182230" y="4757418"/>
                <a:ext cx="29094" cy="112392"/>
              </a:xfrm>
              <a:custGeom>
                <a:avLst/>
                <a:gdLst>
                  <a:gd name="connsiteX0" fmla="*/ 21431 w 29094"/>
                  <a:gd name="connsiteY0" fmla="*/ 112333 h 112392"/>
                  <a:gd name="connsiteX1" fmla="*/ 16574 w 29094"/>
                  <a:gd name="connsiteY1" fmla="*/ 110332 h 112392"/>
                  <a:gd name="connsiteX2" fmla="*/ 18288 w 29094"/>
                  <a:gd name="connsiteY2" fmla="*/ 52135 h 112392"/>
                  <a:gd name="connsiteX3" fmla="*/ 0 w 29094"/>
                  <a:gd name="connsiteY3" fmla="*/ 2986 h 112392"/>
                  <a:gd name="connsiteX4" fmla="*/ 3524 w 29094"/>
                  <a:gd name="connsiteY4" fmla="*/ 33 h 112392"/>
                  <a:gd name="connsiteX5" fmla="*/ 26480 w 29094"/>
                  <a:gd name="connsiteY5" fmla="*/ 54040 h 112392"/>
                  <a:gd name="connsiteX6" fmla="*/ 21336 w 29094"/>
                  <a:gd name="connsiteY6" fmla="*/ 112333 h 11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94" h="112392">
                    <a:moveTo>
                      <a:pt x="21431" y="112333"/>
                    </a:moveTo>
                    <a:cubicBezTo>
                      <a:pt x="19908" y="112619"/>
                      <a:pt x="18288" y="111856"/>
                      <a:pt x="16574" y="110332"/>
                    </a:cubicBezTo>
                    <a:cubicBezTo>
                      <a:pt x="19527" y="97950"/>
                      <a:pt x="22670" y="77090"/>
                      <a:pt x="18288" y="52135"/>
                    </a:cubicBezTo>
                    <a:cubicBezTo>
                      <a:pt x="14383" y="30418"/>
                      <a:pt x="6382" y="13654"/>
                      <a:pt x="0" y="2986"/>
                    </a:cubicBezTo>
                    <a:cubicBezTo>
                      <a:pt x="953" y="1271"/>
                      <a:pt x="2191" y="223"/>
                      <a:pt x="3524" y="33"/>
                    </a:cubicBezTo>
                    <a:cubicBezTo>
                      <a:pt x="11239" y="-1015"/>
                      <a:pt x="21527" y="22988"/>
                      <a:pt x="26480" y="54040"/>
                    </a:cubicBezTo>
                    <a:cubicBezTo>
                      <a:pt x="31433" y="84901"/>
                      <a:pt x="29146" y="111095"/>
                      <a:pt x="21336" y="11233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B55D5122-66D7-14C8-0134-77F477272D08}"/>
                  </a:ext>
                </a:extLst>
              </p:cNvPr>
              <p:cNvSpPr/>
              <p:nvPr/>
            </p:nvSpPr>
            <p:spPr>
              <a:xfrm>
                <a:off x="7191279" y="4894897"/>
                <a:ext cx="60955" cy="213836"/>
              </a:xfrm>
              <a:custGeom>
                <a:avLst/>
                <a:gdLst>
                  <a:gd name="connsiteX0" fmla="*/ 60103 w 60955"/>
                  <a:gd name="connsiteY0" fmla="*/ 197072 h 213836"/>
                  <a:gd name="connsiteX1" fmla="*/ 31052 w 60955"/>
                  <a:gd name="connsiteY1" fmla="*/ 213836 h 213836"/>
                  <a:gd name="connsiteX2" fmla="*/ 19526 w 60955"/>
                  <a:gd name="connsiteY2" fmla="*/ 92964 h 213836"/>
                  <a:gd name="connsiteX3" fmla="*/ 0 w 60955"/>
                  <a:gd name="connsiteY3" fmla="*/ 12859 h 213836"/>
                  <a:gd name="connsiteX4" fmla="*/ 28194 w 60955"/>
                  <a:gd name="connsiteY4" fmla="*/ 0 h 213836"/>
                  <a:gd name="connsiteX5" fmla="*/ 53340 w 60955"/>
                  <a:gd name="connsiteY5" fmla="*/ 85154 h 213836"/>
                  <a:gd name="connsiteX6" fmla="*/ 60007 w 60955"/>
                  <a:gd name="connsiteY6" fmla="*/ 196977 h 2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955" h="213836">
                    <a:moveTo>
                      <a:pt x="60103" y="197072"/>
                    </a:moveTo>
                    <a:cubicBezTo>
                      <a:pt x="56674" y="200596"/>
                      <a:pt x="46958" y="210121"/>
                      <a:pt x="31052" y="213836"/>
                    </a:cubicBezTo>
                    <a:cubicBezTo>
                      <a:pt x="30766" y="178594"/>
                      <a:pt x="27813" y="137922"/>
                      <a:pt x="19526" y="92964"/>
                    </a:cubicBezTo>
                    <a:cubicBezTo>
                      <a:pt x="14097" y="63437"/>
                      <a:pt x="7239" y="36767"/>
                      <a:pt x="0" y="12859"/>
                    </a:cubicBezTo>
                    <a:cubicBezTo>
                      <a:pt x="13525" y="10382"/>
                      <a:pt x="23146" y="3905"/>
                      <a:pt x="28194" y="0"/>
                    </a:cubicBezTo>
                    <a:cubicBezTo>
                      <a:pt x="37529" y="22765"/>
                      <a:pt x="46958" y="51530"/>
                      <a:pt x="53340" y="85154"/>
                    </a:cubicBezTo>
                    <a:cubicBezTo>
                      <a:pt x="61532" y="129064"/>
                      <a:pt x="61913" y="167545"/>
                      <a:pt x="60007" y="1969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7D1A95D9-1617-D86C-F922-A04E7C199FD1}"/>
                  </a:ext>
                </a:extLst>
              </p:cNvPr>
              <p:cNvSpPr/>
              <p:nvPr/>
            </p:nvSpPr>
            <p:spPr>
              <a:xfrm>
                <a:off x="7429500" y="5377805"/>
                <a:ext cx="84285" cy="264423"/>
              </a:xfrm>
              <a:custGeom>
                <a:avLst/>
                <a:gdLst>
                  <a:gd name="connsiteX0" fmla="*/ 83630 w 84285"/>
                  <a:gd name="connsiteY0" fmla="*/ 215656 h 264423"/>
                  <a:gd name="connsiteX1" fmla="*/ 82391 w 84285"/>
                  <a:gd name="connsiteY1" fmla="*/ 231658 h 264423"/>
                  <a:gd name="connsiteX2" fmla="*/ 61246 w 84285"/>
                  <a:gd name="connsiteY2" fmla="*/ 264424 h 264423"/>
                  <a:gd name="connsiteX3" fmla="*/ 61055 w 84285"/>
                  <a:gd name="connsiteY3" fmla="*/ 264424 h 264423"/>
                  <a:gd name="connsiteX4" fmla="*/ 61055 w 84285"/>
                  <a:gd name="connsiteY4" fmla="*/ 264233 h 264423"/>
                  <a:gd name="connsiteX5" fmla="*/ 36576 w 84285"/>
                  <a:gd name="connsiteY5" fmla="*/ 76972 h 264423"/>
                  <a:gd name="connsiteX6" fmla="*/ 0 w 84285"/>
                  <a:gd name="connsiteY6" fmla="*/ 486 h 264423"/>
                  <a:gd name="connsiteX7" fmla="*/ 49816 w 84285"/>
                  <a:gd name="connsiteY7" fmla="*/ 34109 h 264423"/>
                  <a:gd name="connsiteX8" fmla="*/ 67056 w 84285"/>
                  <a:gd name="connsiteY8" fmla="*/ 82972 h 264423"/>
                  <a:gd name="connsiteX9" fmla="*/ 83630 w 84285"/>
                  <a:gd name="connsiteY9" fmla="*/ 215656 h 26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285" h="264423">
                    <a:moveTo>
                      <a:pt x="83630" y="215656"/>
                    </a:moveTo>
                    <a:cubicBezTo>
                      <a:pt x="83344" y="221275"/>
                      <a:pt x="82868" y="226514"/>
                      <a:pt x="82391" y="231658"/>
                    </a:cubicBezTo>
                    <a:cubicBezTo>
                      <a:pt x="77629" y="247183"/>
                      <a:pt x="70485" y="258613"/>
                      <a:pt x="61246" y="264424"/>
                    </a:cubicBezTo>
                    <a:lnTo>
                      <a:pt x="61055" y="264424"/>
                    </a:lnTo>
                    <a:lnTo>
                      <a:pt x="61055" y="264233"/>
                    </a:lnTo>
                    <a:cubicBezTo>
                      <a:pt x="64770" y="220037"/>
                      <a:pt x="64008" y="152029"/>
                      <a:pt x="36576" y="76972"/>
                    </a:cubicBezTo>
                    <a:cubicBezTo>
                      <a:pt x="25718" y="47063"/>
                      <a:pt x="12668" y="21536"/>
                      <a:pt x="0" y="486"/>
                    </a:cubicBezTo>
                    <a:cubicBezTo>
                      <a:pt x="16478" y="-2753"/>
                      <a:pt x="34290" y="10392"/>
                      <a:pt x="49816" y="34109"/>
                    </a:cubicBezTo>
                    <a:cubicBezTo>
                      <a:pt x="55436" y="46206"/>
                      <a:pt x="61150" y="62017"/>
                      <a:pt x="67056" y="82972"/>
                    </a:cubicBezTo>
                    <a:cubicBezTo>
                      <a:pt x="83058" y="139456"/>
                      <a:pt x="85820" y="180413"/>
                      <a:pt x="83630" y="2156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141C5991-0C47-7B84-EAB7-D54377A512E6}"/>
                  </a:ext>
                </a:extLst>
              </p:cNvPr>
              <p:cNvSpPr/>
              <p:nvPr/>
            </p:nvSpPr>
            <p:spPr>
              <a:xfrm>
                <a:off x="6748843" y="5381625"/>
                <a:ext cx="88296" cy="263747"/>
              </a:xfrm>
              <a:custGeom>
                <a:avLst/>
                <a:gdLst>
                  <a:gd name="connsiteX0" fmla="*/ 88297 w 88296"/>
                  <a:gd name="connsiteY0" fmla="*/ 136398 h 263747"/>
                  <a:gd name="connsiteX1" fmla="*/ 34290 w 88296"/>
                  <a:gd name="connsiteY1" fmla="*/ 263747 h 263747"/>
                  <a:gd name="connsiteX2" fmla="*/ 48387 w 88296"/>
                  <a:gd name="connsiteY2" fmla="*/ 188690 h 263747"/>
                  <a:gd name="connsiteX3" fmla="*/ 32861 w 88296"/>
                  <a:gd name="connsiteY3" fmla="*/ 57912 h 263747"/>
                  <a:gd name="connsiteX4" fmla="*/ 0 w 88296"/>
                  <a:gd name="connsiteY4" fmla="*/ 190 h 263747"/>
                  <a:gd name="connsiteX5" fmla="*/ 4668 w 88296"/>
                  <a:gd name="connsiteY5" fmla="*/ 0 h 263747"/>
                  <a:gd name="connsiteX6" fmla="*/ 88297 w 88296"/>
                  <a:gd name="connsiteY6" fmla="*/ 136398 h 2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296" h="263747">
                    <a:moveTo>
                      <a:pt x="88297" y="136398"/>
                    </a:moveTo>
                    <a:cubicBezTo>
                      <a:pt x="88297" y="194596"/>
                      <a:pt x="65818" y="244221"/>
                      <a:pt x="34290" y="263747"/>
                    </a:cubicBezTo>
                    <a:cubicBezTo>
                      <a:pt x="43434" y="233363"/>
                      <a:pt x="46863" y="207264"/>
                      <a:pt x="48387" y="188690"/>
                    </a:cubicBezTo>
                    <a:cubicBezTo>
                      <a:pt x="50864" y="158115"/>
                      <a:pt x="54007" y="110776"/>
                      <a:pt x="32861" y="57912"/>
                    </a:cubicBezTo>
                    <a:cubicBezTo>
                      <a:pt x="22479" y="32004"/>
                      <a:pt x="9430" y="12573"/>
                      <a:pt x="0" y="190"/>
                    </a:cubicBezTo>
                    <a:cubicBezTo>
                      <a:pt x="1524" y="0"/>
                      <a:pt x="3143" y="0"/>
                      <a:pt x="4668" y="0"/>
                    </a:cubicBezTo>
                    <a:cubicBezTo>
                      <a:pt x="50768" y="0"/>
                      <a:pt x="88297" y="60960"/>
                      <a:pt x="88297" y="1363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EB0E64D6-2B77-7B57-3EB4-FEE99603509B}"/>
                  </a:ext>
                </a:extLst>
              </p:cNvPr>
              <p:cNvSpPr/>
              <p:nvPr/>
            </p:nvSpPr>
            <p:spPr>
              <a:xfrm>
                <a:off x="6587954" y="4566475"/>
                <a:ext cx="42667" cy="129349"/>
              </a:xfrm>
              <a:custGeom>
                <a:avLst/>
                <a:gdLst>
                  <a:gd name="connsiteX0" fmla="*/ 41160 w 42667"/>
                  <a:gd name="connsiteY0" fmla="*/ 76295 h 129349"/>
                  <a:gd name="connsiteX1" fmla="*/ 33445 w 42667"/>
                  <a:gd name="connsiteY1" fmla="*/ 118491 h 129349"/>
                  <a:gd name="connsiteX2" fmla="*/ 17633 w 42667"/>
                  <a:gd name="connsiteY2" fmla="*/ 126397 h 129349"/>
                  <a:gd name="connsiteX3" fmla="*/ 13252 w 42667"/>
                  <a:gd name="connsiteY3" fmla="*/ 127635 h 129349"/>
                  <a:gd name="connsiteX4" fmla="*/ 7346 w 42667"/>
                  <a:gd name="connsiteY4" fmla="*/ 128873 h 129349"/>
                  <a:gd name="connsiteX5" fmla="*/ 4393 w 42667"/>
                  <a:gd name="connsiteY5" fmla="*/ 129349 h 129349"/>
                  <a:gd name="connsiteX6" fmla="*/ 679 w 42667"/>
                  <a:gd name="connsiteY6" fmla="*/ 54292 h 129349"/>
                  <a:gd name="connsiteX7" fmla="*/ 8775 w 42667"/>
                  <a:gd name="connsiteY7" fmla="*/ 0 h 129349"/>
                  <a:gd name="connsiteX8" fmla="*/ 41160 w 42667"/>
                  <a:gd name="connsiteY8" fmla="*/ 17050 h 129349"/>
                  <a:gd name="connsiteX9" fmla="*/ 41160 w 42667"/>
                  <a:gd name="connsiteY9" fmla="*/ 76295 h 12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667" h="129349">
                    <a:moveTo>
                      <a:pt x="41160" y="76295"/>
                    </a:moveTo>
                    <a:cubicBezTo>
                      <a:pt x="39445" y="92107"/>
                      <a:pt x="36683" y="106394"/>
                      <a:pt x="33445" y="118491"/>
                    </a:cubicBezTo>
                    <a:cubicBezTo>
                      <a:pt x="29730" y="121158"/>
                      <a:pt x="24301" y="124111"/>
                      <a:pt x="17633" y="126397"/>
                    </a:cubicBezTo>
                    <a:cubicBezTo>
                      <a:pt x="16110" y="126873"/>
                      <a:pt x="14681" y="127349"/>
                      <a:pt x="13252" y="127635"/>
                    </a:cubicBezTo>
                    <a:cubicBezTo>
                      <a:pt x="11061" y="128302"/>
                      <a:pt x="9251" y="128588"/>
                      <a:pt x="7346" y="128873"/>
                    </a:cubicBezTo>
                    <a:cubicBezTo>
                      <a:pt x="6299" y="129064"/>
                      <a:pt x="5346" y="129159"/>
                      <a:pt x="4393" y="129349"/>
                    </a:cubicBezTo>
                    <a:cubicBezTo>
                      <a:pt x="1155" y="109061"/>
                      <a:pt x="-1226" y="83534"/>
                      <a:pt x="679" y="54292"/>
                    </a:cubicBezTo>
                    <a:cubicBezTo>
                      <a:pt x="2108" y="33814"/>
                      <a:pt x="5156" y="15526"/>
                      <a:pt x="8775" y="0"/>
                    </a:cubicBezTo>
                    <a:cubicBezTo>
                      <a:pt x="20395" y="7334"/>
                      <a:pt x="31445" y="12859"/>
                      <a:pt x="41160" y="17050"/>
                    </a:cubicBezTo>
                    <a:cubicBezTo>
                      <a:pt x="42875" y="33338"/>
                      <a:pt x="43446" y="53530"/>
                      <a:pt x="41160" y="76295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8BD0B1C5-ADEB-4BFA-8253-EFBC81AB17A8}"/>
                  </a:ext>
                </a:extLst>
              </p:cNvPr>
              <p:cNvSpPr/>
              <p:nvPr/>
            </p:nvSpPr>
            <p:spPr>
              <a:xfrm>
                <a:off x="6577012" y="4725018"/>
                <a:ext cx="65504" cy="109256"/>
              </a:xfrm>
              <a:custGeom>
                <a:avLst/>
                <a:gdLst>
                  <a:gd name="connsiteX0" fmla="*/ 60007 w 65504"/>
                  <a:gd name="connsiteY0" fmla="*/ 67676 h 109256"/>
                  <a:gd name="connsiteX1" fmla="*/ 5715 w 65504"/>
                  <a:gd name="connsiteY1" fmla="*/ 107681 h 109256"/>
                  <a:gd name="connsiteX2" fmla="*/ 0 w 65504"/>
                  <a:gd name="connsiteY2" fmla="*/ 104442 h 109256"/>
                  <a:gd name="connsiteX3" fmla="*/ 23241 w 65504"/>
                  <a:gd name="connsiteY3" fmla="*/ 88631 h 109256"/>
                  <a:gd name="connsiteX4" fmla="*/ 38005 w 65504"/>
                  <a:gd name="connsiteY4" fmla="*/ 55770 h 109256"/>
                  <a:gd name="connsiteX5" fmla="*/ 36576 w 65504"/>
                  <a:gd name="connsiteY5" fmla="*/ 21289 h 109256"/>
                  <a:gd name="connsiteX6" fmla="*/ 28480 w 65504"/>
                  <a:gd name="connsiteY6" fmla="*/ 1573 h 109256"/>
                  <a:gd name="connsiteX7" fmla="*/ 46291 w 65504"/>
                  <a:gd name="connsiteY7" fmla="*/ 1573 h 109256"/>
                  <a:gd name="connsiteX8" fmla="*/ 59912 w 65504"/>
                  <a:gd name="connsiteY8" fmla="*/ 67676 h 10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04" h="109256">
                    <a:moveTo>
                      <a:pt x="60007" y="67676"/>
                    </a:moveTo>
                    <a:cubicBezTo>
                      <a:pt x="48673" y="97013"/>
                      <a:pt x="24479" y="114825"/>
                      <a:pt x="5715" y="107681"/>
                    </a:cubicBezTo>
                    <a:cubicBezTo>
                      <a:pt x="3715" y="106919"/>
                      <a:pt x="1714" y="105776"/>
                      <a:pt x="0" y="104442"/>
                    </a:cubicBezTo>
                    <a:cubicBezTo>
                      <a:pt x="5239" y="102442"/>
                      <a:pt x="14859" y="97966"/>
                      <a:pt x="23241" y="88631"/>
                    </a:cubicBezTo>
                    <a:cubicBezTo>
                      <a:pt x="34100" y="76344"/>
                      <a:pt x="36576" y="62914"/>
                      <a:pt x="38005" y="55770"/>
                    </a:cubicBezTo>
                    <a:cubicBezTo>
                      <a:pt x="38767" y="51579"/>
                      <a:pt x="40957" y="37958"/>
                      <a:pt x="36576" y="21289"/>
                    </a:cubicBezTo>
                    <a:cubicBezTo>
                      <a:pt x="34385" y="12717"/>
                      <a:pt x="31147" y="6049"/>
                      <a:pt x="28480" y="1573"/>
                    </a:cubicBezTo>
                    <a:cubicBezTo>
                      <a:pt x="34671" y="-428"/>
                      <a:pt x="40767" y="-618"/>
                      <a:pt x="46291" y="1573"/>
                    </a:cubicBezTo>
                    <a:cubicBezTo>
                      <a:pt x="64865" y="8716"/>
                      <a:pt x="71151" y="38339"/>
                      <a:pt x="59912" y="6767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AB536917-D385-9E61-D139-46BBB10C6024}"/>
                  </a:ext>
                </a:extLst>
              </p:cNvPr>
              <p:cNvSpPr/>
              <p:nvPr/>
            </p:nvSpPr>
            <p:spPr>
              <a:xfrm>
                <a:off x="6547485" y="4853463"/>
                <a:ext cx="62229" cy="194786"/>
              </a:xfrm>
              <a:custGeom>
                <a:avLst/>
                <a:gdLst>
                  <a:gd name="connsiteX0" fmla="*/ 60674 w 62229"/>
                  <a:gd name="connsiteY0" fmla="*/ 89059 h 194786"/>
                  <a:gd name="connsiteX1" fmla="*/ 35814 w 62229"/>
                  <a:gd name="connsiteY1" fmla="*/ 187071 h 194786"/>
                  <a:gd name="connsiteX2" fmla="*/ 476 w 62229"/>
                  <a:gd name="connsiteY2" fmla="*/ 194786 h 194786"/>
                  <a:gd name="connsiteX3" fmla="*/ 0 w 62229"/>
                  <a:gd name="connsiteY3" fmla="*/ 194596 h 194786"/>
                  <a:gd name="connsiteX4" fmla="*/ 25908 w 62229"/>
                  <a:gd name="connsiteY4" fmla="*/ 95441 h 194786"/>
                  <a:gd name="connsiteX5" fmla="*/ 26860 w 62229"/>
                  <a:gd name="connsiteY5" fmla="*/ 5620 h 194786"/>
                  <a:gd name="connsiteX6" fmla="*/ 57435 w 62229"/>
                  <a:gd name="connsiteY6" fmla="*/ 0 h 194786"/>
                  <a:gd name="connsiteX7" fmla="*/ 60674 w 62229"/>
                  <a:gd name="connsiteY7" fmla="*/ 88868 h 19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229" h="194786">
                    <a:moveTo>
                      <a:pt x="60674" y="89059"/>
                    </a:moveTo>
                    <a:cubicBezTo>
                      <a:pt x="56673" y="130778"/>
                      <a:pt x="45434" y="164306"/>
                      <a:pt x="35814" y="187071"/>
                    </a:cubicBezTo>
                    <a:cubicBezTo>
                      <a:pt x="28956" y="190024"/>
                      <a:pt x="16573" y="194501"/>
                      <a:pt x="476" y="194786"/>
                    </a:cubicBezTo>
                    <a:cubicBezTo>
                      <a:pt x="285" y="194786"/>
                      <a:pt x="190" y="194596"/>
                      <a:pt x="0" y="194596"/>
                    </a:cubicBezTo>
                    <a:cubicBezTo>
                      <a:pt x="9906" y="170117"/>
                      <a:pt x="20764" y="136398"/>
                      <a:pt x="25908" y="95441"/>
                    </a:cubicBezTo>
                    <a:cubicBezTo>
                      <a:pt x="30289" y="60198"/>
                      <a:pt x="29337" y="29623"/>
                      <a:pt x="26860" y="5620"/>
                    </a:cubicBezTo>
                    <a:cubicBezTo>
                      <a:pt x="40671" y="6382"/>
                      <a:pt x="51530" y="2667"/>
                      <a:pt x="57435" y="0"/>
                    </a:cubicBezTo>
                    <a:cubicBezTo>
                      <a:pt x="61341" y="22479"/>
                      <a:pt x="64103" y="53054"/>
                      <a:pt x="60674" y="8886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8F3E6D60-9732-0A53-5355-093D69714EE3}"/>
                  </a:ext>
                </a:extLst>
              </p:cNvPr>
              <p:cNvSpPr/>
              <p:nvPr/>
            </p:nvSpPr>
            <p:spPr>
              <a:xfrm>
                <a:off x="6543844" y="5024342"/>
                <a:ext cx="193187" cy="682942"/>
              </a:xfrm>
              <a:custGeom>
                <a:avLst/>
                <a:gdLst>
                  <a:gd name="connsiteX0" fmla="*/ 68982 w 193187"/>
                  <a:gd name="connsiteY0" fmla="*/ 416147 h 682942"/>
                  <a:gd name="connsiteX1" fmla="*/ 64791 w 193187"/>
                  <a:gd name="connsiteY1" fmla="*/ 543020 h 682942"/>
                  <a:gd name="connsiteX2" fmla="*/ 128227 w 193187"/>
                  <a:gd name="connsiteY2" fmla="*/ 665702 h 682942"/>
                  <a:gd name="connsiteX3" fmla="*/ 64791 w 193187"/>
                  <a:gd name="connsiteY3" fmla="*/ 682943 h 682942"/>
                  <a:gd name="connsiteX4" fmla="*/ 4593 w 193187"/>
                  <a:gd name="connsiteY4" fmla="*/ 546735 h 682942"/>
                  <a:gd name="connsiteX5" fmla="*/ 36597 w 193187"/>
                  <a:gd name="connsiteY5" fmla="*/ 366141 h 682942"/>
                  <a:gd name="connsiteX6" fmla="*/ 89366 w 193187"/>
                  <a:gd name="connsiteY6" fmla="*/ 311563 h 682942"/>
                  <a:gd name="connsiteX7" fmla="*/ 85651 w 193187"/>
                  <a:gd name="connsiteY7" fmla="*/ 117920 h 682942"/>
                  <a:gd name="connsiteX8" fmla="*/ 63934 w 193187"/>
                  <a:gd name="connsiteY8" fmla="*/ 31528 h 682942"/>
                  <a:gd name="connsiteX9" fmla="*/ 64124 w 193187"/>
                  <a:gd name="connsiteY9" fmla="*/ 31337 h 682942"/>
                  <a:gd name="connsiteX10" fmla="*/ 145277 w 193187"/>
                  <a:gd name="connsiteY10" fmla="*/ 0 h 682942"/>
                  <a:gd name="connsiteX11" fmla="*/ 173471 w 193187"/>
                  <a:gd name="connsiteY11" fmla="*/ 163544 h 682942"/>
                  <a:gd name="connsiteX12" fmla="*/ 193188 w 193187"/>
                  <a:gd name="connsiteY12" fmla="*/ 325850 h 682942"/>
                  <a:gd name="connsiteX13" fmla="*/ 135466 w 193187"/>
                  <a:gd name="connsiteY13" fmla="*/ 338614 h 682942"/>
                  <a:gd name="connsiteX14" fmla="*/ 69077 w 193187"/>
                  <a:gd name="connsiteY14" fmla="*/ 416147 h 68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187" h="682942">
                    <a:moveTo>
                      <a:pt x="68982" y="416147"/>
                    </a:moveTo>
                    <a:cubicBezTo>
                      <a:pt x="47836" y="467773"/>
                      <a:pt x="58409" y="515017"/>
                      <a:pt x="64791" y="543020"/>
                    </a:cubicBezTo>
                    <a:cubicBezTo>
                      <a:pt x="77936" y="601504"/>
                      <a:pt x="108034" y="642747"/>
                      <a:pt x="128227" y="665702"/>
                    </a:cubicBezTo>
                    <a:cubicBezTo>
                      <a:pt x="110987" y="670941"/>
                      <a:pt x="89556" y="677037"/>
                      <a:pt x="64791" y="682943"/>
                    </a:cubicBezTo>
                    <a:cubicBezTo>
                      <a:pt x="40883" y="652558"/>
                      <a:pt x="13927" y="606743"/>
                      <a:pt x="4593" y="546735"/>
                    </a:cubicBezTo>
                    <a:cubicBezTo>
                      <a:pt x="402" y="519875"/>
                      <a:pt x="-12171" y="439103"/>
                      <a:pt x="36597" y="366141"/>
                    </a:cubicBezTo>
                    <a:cubicBezTo>
                      <a:pt x="54123" y="339947"/>
                      <a:pt x="74411" y="322421"/>
                      <a:pt x="89366" y="311563"/>
                    </a:cubicBezTo>
                    <a:cubicBezTo>
                      <a:pt x="96033" y="260795"/>
                      <a:pt x="98985" y="194120"/>
                      <a:pt x="85651" y="117920"/>
                    </a:cubicBezTo>
                    <a:cubicBezTo>
                      <a:pt x="79935" y="85916"/>
                      <a:pt x="72316" y="57055"/>
                      <a:pt x="63934" y="31528"/>
                    </a:cubicBezTo>
                    <a:lnTo>
                      <a:pt x="64124" y="31337"/>
                    </a:lnTo>
                    <a:cubicBezTo>
                      <a:pt x="100605" y="22193"/>
                      <a:pt x="128513" y="8954"/>
                      <a:pt x="145277" y="0"/>
                    </a:cubicBezTo>
                    <a:cubicBezTo>
                      <a:pt x="155659" y="51816"/>
                      <a:pt x="165184" y="106394"/>
                      <a:pt x="173471" y="163544"/>
                    </a:cubicBezTo>
                    <a:cubicBezTo>
                      <a:pt x="181663" y="219742"/>
                      <a:pt x="188235" y="273844"/>
                      <a:pt x="193188" y="325850"/>
                    </a:cubicBezTo>
                    <a:cubicBezTo>
                      <a:pt x="180139" y="325660"/>
                      <a:pt x="158422" y="327279"/>
                      <a:pt x="135466" y="338614"/>
                    </a:cubicBezTo>
                    <a:cubicBezTo>
                      <a:pt x="92223" y="359855"/>
                      <a:pt x="75554" y="400336"/>
                      <a:pt x="69077" y="416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37CB02ED-0E31-26A3-F0FB-F97DC601DDD3}"/>
                  </a:ext>
                </a:extLst>
              </p:cNvPr>
              <p:cNvSpPr/>
              <p:nvPr/>
            </p:nvSpPr>
            <p:spPr>
              <a:xfrm>
                <a:off x="7210782" y="5108924"/>
                <a:ext cx="288061" cy="719482"/>
              </a:xfrm>
              <a:custGeom>
                <a:avLst/>
                <a:gdLst>
                  <a:gd name="connsiteX0" fmla="*/ 282725 w 288061"/>
                  <a:gd name="connsiteY0" fmla="*/ 644176 h 719482"/>
                  <a:gd name="connsiteX1" fmla="*/ 254531 w 288061"/>
                  <a:gd name="connsiteY1" fmla="*/ 697230 h 719482"/>
                  <a:gd name="connsiteX2" fmla="*/ 182236 w 288061"/>
                  <a:gd name="connsiteY2" fmla="*/ 719424 h 719482"/>
                  <a:gd name="connsiteX3" fmla="*/ 8024 w 288061"/>
                  <a:gd name="connsiteY3" fmla="*/ 717709 h 719482"/>
                  <a:gd name="connsiteX4" fmla="*/ 18597 w 288061"/>
                  <a:gd name="connsiteY4" fmla="*/ 554355 h 719482"/>
                  <a:gd name="connsiteX5" fmla="*/ 50601 w 288061"/>
                  <a:gd name="connsiteY5" fmla="*/ 484727 h 719482"/>
                  <a:gd name="connsiteX6" fmla="*/ 67555 w 288061"/>
                  <a:gd name="connsiteY6" fmla="*/ 339947 h 719482"/>
                  <a:gd name="connsiteX7" fmla="*/ 54411 w 288061"/>
                  <a:gd name="connsiteY7" fmla="*/ 144304 h 719482"/>
                  <a:gd name="connsiteX8" fmla="*/ 30218 w 288061"/>
                  <a:gd name="connsiteY8" fmla="*/ 29813 h 719482"/>
                  <a:gd name="connsiteX9" fmla="*/ 49744 w 288061"/>
                  <a:gd name="connsiteY9" fmla="*/ 29146 h 719482"/>
                  <a:gd name="connsiteX10" fmla="*/ 174807 w 288061"/>
                  <a:gd name="connsiteY10" fmla="*/ 0 h 719482"/>
                  <a:gd name="connsiteX11" fmla="*/ 190809 w 288061"/>
                  <a:gd name="connsiteY11" fmla="*/ 117634 h 719482"/>
                  <a:gd name="connsiteX12" fmla="*/ 209383 w 288061"/>
                  <a:gd name="connsiteY12" fmla="*/ 230314 h 719482"/>
                  <a:gd name="connsiteX13" fmla="*/ 215288 w 288061"/>
                  <a:gd name="connsiteY13" fmla="*/ 260604 h 719482"/>
                  <a:gd name="connsiteX14" fmla="*/ 235957 w 288061"/>
                  <a:gd name="connsiteY14" fmla="*/ 357378 h 719482"/>
                  <a:gd name="connsiteX15" fmla="*/ 265104 w 288061"/>
                  <a:gd name="connsiteY15" fmla="*/ 475012 h 719482"/>
                  <a:gd name="connsiteX16" fmla="*/ 284821 w 288061"/>
                  <a:gd name="connsiteY16" fmla="*/ 559594 h 719482"/>
                  <a:gd name="connsiteX17" fmla="*/ 282915 w 288061"/>
                  <a:gd name="connsiteY17" fmla="*/ 644271 h 719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8061" h="719482">
                    <a:moveTo>
                      <a:pt x="282725" y="644176"/>
                    </a:moveTo>
                    <a:cubicBezTo>
                      <a:pt x="278534" y="659511"/>
                      <a:pt x="272534" y="681133"/>
                      <a:pt x="254531" y="697230"/>
                    </a:cubicBezTo>
                    <a:cubicBezTo>
                      <a:pt x="230909" y="718661"/>
                      <a:pt x="199286" y="719233"/>
                      <a:pt x="182236" y="719424"/>
                    </a:cubicBezTo>
                    <a:cubicBezTo>
                      <a:pt x="146041" y="719614"/>
                      <a:pt x="86034" y="719424"/>
                      <a:pt x="8024" y="717709"/>
                    </a:cubicBezTo>
                    <a:cubicBezTo>
                      <a:pt x="-8264" y="640556"/>
                      <a:pt x="2785" y="589121"/>
                      <a:pt x="18597" y="554355"/>
                    </a:cubicBezTo>
                    <a:cubicBezTo>
                      <a:pt x="28026" y="533591"/>
                      <a:pt x="39076" y="519113"/>
                      <a:pt x="50601" y="484727"/>
                    </a:cubicBezTo>
                    <a:cubicBezTo>
                      <a:pt x="56316" y="467963"/>
                      <a:pt x="66603" y="432626"/>
                      <a:pt x="67555" y="339947"/>
                    </a:cubicBezTo>
                    <a:cubicBezTo>
                      <a:pt x="68603" y="237554"/>
                      <a:pt x="57268" y="162782"/>
                      <a:pt x="54411" y="144304"/>
                    </a:cubicBezTo>
                    <a:cubicBezTo>
                      <a:pt x="47076" y="97441"/>
                      <a:pt x="37837" y="58388"/>
                      <a:pt x="30218" y="29813"/>
                    </a:cubicBezTo>
                    <a:cubicBezTo>
                      <a:pt x="37647" y="29623"/>
                      <a:pt x="44314" y="29528"/>
                      <a:pt x="49744" y="29146"/>
                    </a:cubicBezTo>
                    <a:cubicBezTo>
                      <a:pt x="102988" y="26861"/>
                      <a:pt x="145946" y="12573"/>
                      <a:pt x="174807" y="0"/>
                    </a:cubicBezTo>
                    <a:cubicBezTo>
                      <a:pt x="180426" y="46387"/>
                      <a:pt x="186142" y="86106"/>
                      <a:pt x="190809" y="117634"/>
                    </a:cubicBezTo>
                    <a:cubicBezTo>
                      <a:pt x="195191" y="146209"/>
                      <a:pt x="200905" y="183452"/>
                      <a:pt x="209383" y="230314"/>
                    </a:cubicBezTo>
                    <a:cubicBezTo>
                      <a:pt x="211287" y="239935"/>
                      <a:pt x="213288" y="250031"/>
                      <a:pt x="215288" y="260604"/>
                    </a:cubicBezTo>
                    <a:cubicBezTo>
                      <a:pt x="224909" y="310134"/>
                      <a:pt x="233576" y="347663"/>
                      <a:pt x="235957" y="357378"/>
                    </a:cubicBezTo>
                    <a:cubicBezTo>
                      <a:pt x="249578" y="415862"/>
                      <a:pt x="265104" y="475012"/>
                      <a:pt x="265104" y="475012"/>
                    </a:cubicBezTo>
                    <a:cubicBezTo>
                      <a:pt x="277486" y="522065"/>
                      <a:pt x="281392" y="533686"/>
                      <a:pt x="284821" y="559594"/>
                    </a:cubicBezTo>
                    <a:cubicBezTo>
                      <a:pt x="291488" y="608171"/>
                      <a:pt x="286344" y="631889"/>
                      <a:pt x="282915" y="6442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2EDEEBD3-208F-1C89-D926-6ACD2CE87231}"/>
                  </a:ext>
                </a:extLst>
              </p:cNvPr>
              <p:cNvSpPr/>
              <p:nvPr/>
            </p:nvSpPr>
            <p:spPr>
              <a:xfrm>
                <a:off x="6276117" y="3893819"/>
                <a:ext cx="129349" cy="158591"/>
              </a:xfrm>
              <a:custGeom>
                <a:avLst/>
                <a:gdLst>
                  <a:gd name="connsiteX0" fmla="*/ 129350 w 129349"/>
                  <a:gd name="connsiteY0" fmla="*/ 14764 h 158591"/>
                  <a:gd name="connsiteX1" fmla="*/ 80582 w 129349"/>
                  <a:gd name="connsiteY1" fmla="*/ 94488 h 158591"/>
                  <a:gd name="connsiteX2" fmla="*/ 15716 w 129349"/>
                  <a:gd name="connsiteY2" fmla="*/ 158591 h 158591"/>
                  <a:gd name="connsiteX3" fmla="*/ 0 w 129349"/>
                  <a:gd name="connsiteY3" fmla="*/ 136398 h 158591"/>
                  <a:gd name="connsiteX4" fmla="*/ 78486 w 129349"/>
                  <a:gd name="connsiteY4" fmla="*/ 51530 h 158591"/>
                  <a:gd name="connsiteX5" fmla="*/ 103442 w 129349"/>
                  <a:gd name="connsiteY5" fmla="*/ 0 h 158591"/>
                  <a:gd name="connsiteX6" fmla="*/ 103632 w 129349"/>
                  <a:gd name="connsiteY6" fmla="*/ 0 h 158591"/>
                  <a:gd name="connsiteX7" fmla="*/ 129254 w 129349"/>
                  <a:gd name="connsiteY7" fmla="*/ 14764 h 15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349" h="158591">
                    <a:moveTo>
                      <a:pt x="129350" y="14764"/>
                    </a:moveTo>
                    <a:cubicBezTo>
                      <a:pt x="119253" y="36957"/>
                      <a:pt x="104013" y="65056"/>
                      <a:pt x="80582" y="94488"/>
                    </a:cubicBezTo>
                    <a:cubicBezTo>
                      <a:pt x="57912" y="123063"/>
                      <a:pt x="34671" y="144018"/>
                      <a:pt x="15716" y="158591"/>
                    </a:cubicBezTo>
                    <a:cubicBezTo>
                      <a:pt x="13431" y="153448"/>
                      <a:pt x="8573" y="144590"/>
                      <a:pt x="0" y="136398"/>
                    </a:cubicBezTo>
                    <a:cubicBezTo>
                      <a:pt x="22479" y="119920"/>
                      <a:pt x="53245" y="92774"/>
                      <a:pt x="78486" y="51530"/>
                    </a:cubicBezTo>
                    <a:cubicBezTo>
                      <a:pt x="89631" y="33242"/>
                      <a:pt x="97727" y="15526"/>
                      <a:pt x="103442" y="0"/>
                    </a:cubicBezTo>
                    <a:lnTo>
                      <a:pt x="103632" y="0"/>
                    </a:lnTo>
                    <a:cubicBezTo>
                      <a:pt x="113538" y="7715"/>
                      <a:pt x="122873" y="12287"/>
                      <a:pt x="129254" y="1476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606F0C30-3236-EEEF-D2AE-FEF33B1495D1}"/>
                  </a:ext>
                </a:extLst>
              </p:cNvPr>
              <p:cNvSpPr/>
              <p:nvPr/>
            </p:nvSpPr>
            <p:spPr>
              <a:xfrm>
                <a:off x="6181058" y="4074985"/>
                <a:ext cx="94869" cy="69151"/>
              </a:xfrm>
              <a:custGeom>
                <a:avLst/>
                <a:gdLst>
                  <a:gd name="connsiteX0" fmla="*/ 94774 w 94869"/>
                  <a:gd name="connsiteY0" fmla="*/ 21241 h 69151"/>
                  <a:gd name="connsiteX1" fmla="*/ 46863 w 94869"/>
                  <a:gd name="connsiteY1" fmla="*/ 69151 h 69151"/>
                  <a:gd name="connsiteX2" fmla="*/ 0 w 94869"/>
                  <a:gd name="connsiteY2" fmla="*/ 31623 h 69151"/>
                  <a:gd name="connsiteX3" fmla="*/ 58960 w 94869"/>
                  <a:gd name="connsiteY3" fmla="*/ 43243 h 69151"/>
                  <a:gd name="connsiteX4" fmla="*/ 89725 w 94869"/>
                  <a:gd name="connsiteY4" fmla="*/ 0 h 69151"/>
                  <a:gd name="connsiteX5" fmla="*/ 94869 w 94869"/>
                  <a:gd name="connsiteY5" fmla="*/ 21241 h 6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869" h="69151">
                    <a:moveTo>
                      <a:pt x="94774" y="21241"/>
                    </a:moveTo>
                    <a:cubicBezTo>
                      <a:pt x="94774" y="47815"/>
                      <a:pt x="73247" y="69151"/>
                      <a:pt x="46863" y="69151"/>
                    </a:cubicBezTo>
                    <a:cubicBezTo>
                      <a:pt x="23908" y="69151"/>
                      <a:pt x="4667" y="53054"/>
                      <a:pt x="0" y="31623"/>
                    </a:cubicBezTo>
                    <a:cubicBezTo>
                      <a:pt x="15812" y="47434"/>
                      <a:pt x="39434" y="51911"/>
                      <a:pt x="58960" y="43243"/>
                    </a:cubicBezTo>
                    <a:cubicBezTo>
                      <a:pt x="76200" y="35623"/>
                      <a:pt x="87821" y="19050"/>
                      <a:pt x="89725" y="0"/>
                    </a:cubicBezTo>
                    <a:cubicBezTo>
                      <a:pt x="92964" y="6382"/>
                      <a:pt x="94869" y="13621"/>
                      <a:pt x="94869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8615D2AA-95EB-84B6-2547-D44BF58DD0CF}"/>
                  </a:ext>
                </a:extLst>
              </p:cNvPr>
              <p:cNvSpPr/>
              <p:nvPr/>
            </p:nvSpPr>
            <p:spPr>
              <a:xfrm>
                <a:off x="5954934" y="4069080"/>
                <a:ext cx="181070" cy="51179"/>
              </a:xfrm>
              <a:custGeom>
                <a:avLst/>
                <a:gdLst>
                  <a:gd name="connsiteX0" fmla="*/ 181070 w 181070"/>
                  <a:gd name="connsiteY0" fmla="*/ 37052 h 51179"/>
                  <a:gd name="connsiteX1" fmla="*/ 126968 w 181070"/>
                  <a:gd name="connsiteY1" fmla="*/ 49625 h 51179"/>
                  <a:gd name="connsiteX2" fmla="*/ 50768 w 181070"/>
                  <a:gd name="connsiteY2" fmla="*/ 43434 h 51179"/>
                  <a:gd name="connsiteX3" fmla="*/ 0 w 181070"/>
                  <a:gd name="connsiteY3" fmla="*/ 15811 h 51179"/>
                  <a:gd name="connsiteX4" fmla="*/ 8954 w 181070"/>
                  <a:gd name="connsiteY4" fmla="*/ 0 h 51179"/>
                  <a:gd name="connsiteX5" fmla="*/ 95535 w 181070"/>
                  <a:gd name="connsiteY5" fmla="*/ 29527 h 51179"/>
                  <a:gd name="connsiteX6" fmla="*/ 180213 w 181070"/>
                  <a:gd name="connsiteY6" fmla="*/ 19145 h 51179"/>
                  <a:gd name="connsiteX7" fmla="*/ 180404 w 181070"/>
                  <a:gd name="connsiteY7" fmla="*/ 19145 h 51179"/>
                  <a:gd name="connsiteX8" fmla="*/ 180404 w 181070"/>
                  <a:gd name="connsiteY8" fmla="*/ 19336 h 51179"/>
                  <a:gd name="connsiteX9" fmla="*/ 181070 w 181070"/>
                  <a:gd name="connsiteY9" fmla="*/ 37147 h 5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070" h="51179">
                    <a:moveTo>
                      <a:pt x="181070" y="37052"/>
                    </a:moveTo>
                    <a:cubicBezTo>
                      <a:pt x="168497" y="41719"/>
                      <a:pt x="150019" y="47434"/>
                      <a:pt x="126968" y="49625"/>
                    </a:cubicBezTo>
                    <a:cubicBezTo>
                      <a:pt x="109918" y="51340"/>
                      <a:pt x="82772" y="53816"/>
                      <a:pt x="50768" y="43434"/>
                    </a:cubicBezTo>
                    <a:cubicBezTo>
                      <a:pt x="38671" y="39433"/>
                      <a:pt x="19907" y="31623"/>
                      <a:pt x="0" y="15811"/>
                    </a:cubicBezTo>
                    <a:cubicBezTo>
                      <a:pt x="2286" y="13049"/>
                      <a:pt x="6096" y="7620"/>
                      <a:pt x="8954" y="0"/>
                    </a:cubicBezTo>
                    <a:cubicBezTo>
                      <a:pt x="24003" y="9334"/>
                      <a:pt x="54102" y="25432"/>
                      <a:pt x="95535" y="29527"/>
                    </a:cubicBezTo>
                    <a:cubicBezTo>
                      <a:pt x="133541" y="33052"/>
                      <a:pt x="163830" y="24860"/>
                      <a:pt x="180213" y="19145"/>
                    </a:cubicBezTo>
                    <a:lnTo>
                      <a:pt x="180404" y="19145"/>
                    </a:lnTo>
                    <a:lnTo>
                      <a:pt x="180404" y="19336"/>
                    </a:lnTo>
                    <a:cubicBezTo>
                      <a:pt x="180118" y="26194"/>
                      <a:pt x="180404" y="32194"/>
                      <a:pt x="181070" y="37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A7F9BBC9-5F5C-6244-E36B-21631CCE59FA}"/>
                  </a:ext>
                </a:extLst>
              </p:cNvPr>
              <p:cNvSpPr/>
              <p:nvPr/>
            </p:nvSpPr>
            <p:spPr>
              <a:xfrm>
                <a:off x="5597541" y="4049363"/>
                <a:ext cx="309768" cy="104957"/>
              </a:xfrm>
              <a:custGeom>
                <a:avLst/>
                <a:gdLst>
                  <a:gd name="connsiteX0" fmla="*/ 309768 w 309768"/>
                  <a:gd name="connsiteY0" fmla="*/ 28194 h 104957"/>
                  <a:gd name="connsiteX1" fmla="*/ 271287 w 309768"/>
                  <a:gd name="connsiteY1" fmla="*/ 59531 h 104957"/>
                  <a:gd name="connsiteX2" fmla="*/ 214804 w 309768"/>
                  <a:gd name="connsiteY2" fmla="*/ 96107 h 104957"/>
                  <a:gd name="connsiteX3" fmla="*/ 147939 w 309768"/>
                  <a:gd name="connsiteY3" fmla="*/ 103822 h 104957"/>
                  <a:gd name="connsiteX4" fmla="*/ 84311 w 309768"/>
                  <a:gd name="connsiteY4" fmla="*/ 82677 h 104957"/>
                  <a:gd name="connsiteX5" fmla="*/ 32210 w 309768"/>
                  <a:gd name="connsiteY5" fmla="*/ 62198 h 104957"/>
                  <a:gd name="connsiteX6" fmla="*/ 25828 w 309768"/>
                  <a:gd name="connsiteY6" fmla="*/ 22670 h 104957"/>
                  <a:gd name="connsiteX7" fmla="*/ 1158 w 309768"/>
                  <a:gd name="connsiteY7" fmla="*/ 18479 h 104957"/>
                  <a:gd name="connsiteX8" fmla="*/ 110 w 309768"/>
                  <a:gd name="connsiteY8" fmla="*/ 0 h 104957"/>
                  <a:gd name="connsiteX9" fmla="*/ 66976 w 309768"/>
                  <a:gd name="connsiteY9" fmla="*/ 26384 h 104957"/>
                  <a:gd name="connsiteX10" fmla="*/ 136604 w 309768"/>
                  <a:gd name="connsiteY10" fmla="*/ 58388 h 104957"/>
                  <a:gd name="connsiteX11" fmla="*/ 186419 w 309768"/>
                  <a:gd name="connsiteY11" fmla="*/ 60293 h 104957"/>
                  <a:gd name="connsiteX12" fmla="*/ 261667 w 309768"/>
                  <a:gd name="connsiteY12" fmla="*/ 32195 h 104957"/>
                  <a:gd name="connsiteX13" fmla="*/ 303672 w 309768"/>
                  <a:gd name="connsiteY13" fmla="*/ 3810 h 104957"/>
                  <a:gd name="connsiteX14" fmla="*/ 309768 w 309768"/>
                  <a:gd name="connsiteY14" fmla="*/ 28194 h 10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9768" h="104957">
                    <a:moveTo>
                      <a:pt x="309768" y="28194"/>
                    </a:moveTo>
                    <a:cubicBezTo>
                      <a:pt x="300624" y="36100"/>
                      <a:pt x="287575" y="47149"/>
                      <a:pt x="271287" y="59531"/>
                    </a:cubicBezTo>
                    <a:cubicBezTo>
                      <a:pt x="244617" y="79820"/>
                      <a:pt x="231282" y="89916"/>
                      <a:pt x="214804" y="96107"/>
                    </a:cubicBezTo>
                    <a:cubicBezTo>
                      <a:pt x="186896" y="106775"/>
                      <a:pt x="160988" y="105537"/>
                      <a:pt x="147939" y="103822"/>
                    </a:cubicBezTo>
                    <a:cubicBezTo>
                      <a:pt x="136604" y="102394"/>
                      <a:pt x="129460" y="100108"/>
                      <a:pt x="84311" y="82677"/>
                    </a:cubicBezTo>
                    <a:cubicBezTo>
                      <a:pt x="63642" y="74581"/>
                      <a:pt x="46021" y="67628"/>
                      <a:pt x="32210" y="62198"/>
                    </a:cubicBezTo>
                    <a:cubicBezTo>
                      <a:pt x="39830" y="47434"/>
                      <a:pt x="36401" y="30861"/>
                      <a:pt x="25828" y="22670"/>
                    </a:cubicBezTo>
                    <a:cubicBezTo>
                      <a:pt x="15732" y="15049"/>
                      <a:pt x="3063" y="18002"/>
                      <a:pt x="1158" y="18479"/>
                    </a:cubicBezTo>
                    <a:cubicBezTo>
                      <a:pt x="396" y="13811"/>
                      <a:pt x="-270" y="7429"/>
                      <a:pt x="110" y="0"/>
                    </a:cubicBezTo>
                    <a:cubicBezTo>
                      <a:pt x="29733" y="8858"/>
                      <a:pt x="52212" y="19050"/>
                      <a:pt x="66976" y="26384"/>
                    </a:cubicBezTo>
                    <a:cubicBezTo>
                      <a:pt x="98027" y="41910"/>
                      <a:pt x="109362" y="52578"/>
                      <a:pt x="136604" y="58388"/>
                    </a:cubicBezTo>
                    <a:cubicBezTo>
                      <a:pt x="141747" y="59436"/>
                      <a:pt x="161274" y="63341"/>
                      <a:pt x="186419" y="60293"/>
                    </a:cubicBezTo>
                    <a:cubicBezTo>
                      <a:pt x="217947" y="56579"/>
                      <a:pt x="240141" y="44196"/>
                      <a:pt x="261667" y="32195"/>
                    </a:cubicBezTo>
                    <a:cubicBezTo>
                      <a:pt x="279479" y="22098"/>
                      <a:pt x="293481" y="12002"/>
                      <a:pt x="303672" y="3810"/>
                    </a:cubicBezTo>
                    <a:cubicBezTo>
                      <a:pt x="303863" y="14954"/>
                      <a:pt x="307387" y="23527"/>
                      <a:pt x="309768" y="2819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A9B6B55B-4F57-C8B7-B1EB-4406DCCEEBA0}"/>
                  </a:ext>
                </a:extLst>
              </p:cNvPr>
              <p:cNvSpPr/>
              <p:nvPr/>
            </p:nvSpPr>
            <p:spPr>
              <a:xfrm>
                <a:off x="5673375" y="3757524"/>
                <a:ext cx="60972" cy="84860"/>
              </a:xfrm>
              <a:custGeom>
                <a:avLst/>
                <a:gdLst>
                  <a:gd name="connsiteX0" fmla="*/ 58579 w 60972"/>
                  <a:gd name="connsiteY0" fmla="*/ 84861 h 84860"/>
                  <a:gd name="connsiteX1" fmla="*/ 47720 w 60972"/>
                  <a:gd name="connsiteY1" fmla="*/ 83147 h 84860"/>
                  <a:gd name="connsiteX2" fmla="*/ 43529 w 60972"/>
                  <a:gd name="connsiteY2" fmla="*/ 84099 h 84860"/>
                  <a:gd name="connsiteX3" fmla="*/ 24003 w 60972"/>
                  <a:gd name="connsiteY3" fmla="*/ 17043 h 84860"/>
                  <a:gd name="connsiteX4" fmla="*/ 0 w 60972"/>
                  <a:gd name="connsiteY4" fmla="*/ 3994 h 84860"/>
                  <a:gd name="connsiteX5" fmla="*/ 12097 w 60972"/>
                  <a:gd name="connsiteY5" fmla="*/ 88 h 84860"/>
                  <a:gd name="connsiteX6" fmla="*/ 48863 w 60972"/>
                  <a:gd name="connsiteY6" fmla="*/ 24091 h 84860"/>
                  <a:gd name="connsiteX7" fmla="*/ 60770 w 60972"/>
                  <a:gd name="connsiteY7" fmla="*/ 60096 h 84860"/>
                  <a:gd name="connsiteX8" fmla="*/ 58579 w 60972"/>
                  <a:gd name="connsiteY8" fmla="*/ 84766 h 84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972" h="84860">
                    <a:moveTo>
                      <a:pt x="58579" y="84861"/>
                    </a:moveTo>
                    <a:cubicBezTo>
                      <a:pt x="56388" y="83908"/>
                      <a:pt x="52483" y="82670"/>
                      <a:pt x="47720" y="83147"/>
                    </a:cubicBezTo>
                    <a:cubicBezTo>
                      <a:pt x="46196" y="83337"/>
                      <a:pt x="44767" y="83623"/>
                      <a:pt x="43529" y="84099"/>
                    </a:cubicBezTo>
                    <a:cubicBezTo>
                      <a:pt x="44196" y="80384"/>
                      <a:pt x="50482" y="40855"/>
                      <a:pt x="24003" y="17043"/>
                    </a:cubicBezTo>
                    <a:cubicBezTo>
                      <a:pt x="15907" y="9613"/>
                      <a:pt x="6953" y="5899"/>
                      <a:pt x="0" y="3994"/>
                    </a:cubicBezTo>
                    <a:cubicBezTo>
                      <a:pt x="3715" y="1803"/>
                      <a:pt x="7715" y="470"/>
                      <a:pt x="12097" y="88"/>
                    </a:cubicBezTo>
                    <a:cubicBezTo>
                      <a:pt x="30861" y="-1436"/>
                      <a:pt x="43910" y="17138"/>
                      <a:pt x="48863" y="24091"/>
                    </a:cubicBezTo>
                    <a:cubicBezTo>
                      <a:pt x="58960" y="38474"/>
                      <a:pt x="60388" y="53524"/>
                      <a:pt x="60770" y="60096"/>
                    </a:cubicBezTo>
                    <a:cubicBezTo>
                      <a:pt x="61531" y="70383"/>
                      <a:pt x="60007" y="79051"/>
                      <a:pt x="58579" y="8476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AA689248-E618-DE77-D500-F560FF16CBB1}"/>
                  </a:ext>
                </a:extLst>
              </p:cNvPr>
              <p:cNvSpPr/>
              <p:nvPr/>
            </p:nvSpPr>
            <p:spPr>
              <a:xfrm>
                <a:off x="5727096" y="3875623"/>
                <a:ext cx="59435" cy="73441"/>
              </a:xfrm>
              <a:custGeom>
                <a:avLst/>
                <a:gdLst>
                  <a:gd name="connsiteX0" fmla="*/ 49911 w 59435"/>
                  <a:gd name="connsiteY0" fmla="*/ 73346 h 73441"/>
                  <a:gd name="connsiteX1" fmla="*/ 24479 w 59435"/>
                  <a:gd name="connsiteY1" fmla="*/ 63535 h 73441"/>
                  <a:gd name="connsiteX2" fmla="*/ 25432 w 59435"/>
                  <a:gd name="connsiteY2" fmla="*/ 24483 h 73441"/>
                  <a:gd name="connsiteX3" fmla="*/ 0 w 59435"/>
                  <a:gd name="connsiteY3" fmla="*/ 1718 h 73441"/>
                  <a:gd name="connsiteX4" fmla="*/ 6668 w 59435"/>
                  <a:gd name="connsiteY4" fmla="*/ 194 h 73441"/>
                  <a:gd name="connsiteX5" fmla="*/ 33528 w 59435"/>
                  <a:gd name="connsiteY5" fmla="*/ 7623 h 73441"/>
                  <a:gd name="connsiteX6" fmla="*/ 57912 w 59435"/>
                  <a:gd name="connsiteY6" fmla="*/ 34960 h 73441"/>
                  <a:gd name="connsiteX7" fmla="*/ 50006 w 59435"/>
                  <a:gd name="connsiteY7" fmla="*/ 73441 h 7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35" h="73441">
                    <a:moveTo>
                      <a:pt x="49911" y="73346"/>
                    </a:moveTo>
                    <a:cubicBezTo>
                      <a:pt x="48387" y="71917"/>
                      <a:pt x="38767" y="62773"/>
                      <a:pt x="24479" y="63535"/>
                    </a:cubicBezTo>
                    <a:cubicBezTo>
                      <a:pt x="25527" y="61344"/>
                      <a:pt x="34385" y="43533"/>
                      <a:pt x="25432" y="24483"/>
                    </a:cubicBezTo>
                    <a:cubicBezTo>
                      <a:pt x="18002" y="8481"/>
                      <a:pt x="3429" y="2956"/>
                      <a:pt x="0" y="1718"/>
                    </a:cubicBezTo>
                    <a:cubicBezTo>
                      <a:pt x="2191" y="956"/>
                      <a:pt x="4382" y="480"/>
                      <a:pt x="6668" y="194"/>
                    </a:cubicBezTo>
                    <a:cubicBezTo>
                      <a:pt x="18288" y="-1044"/>
                      <a:pt x="26956" y="3909"/>
                      <a:pt x="33528" y="7623"/>
                    </a:cubicBezTo>
                    <a:cubicBezTo>
                      <a:pt x="40196" y="11529"/>
                      <a:pt x="53245" y="19149"/>
                      <a:pt x="57912" y="34960"/>
                    </a:cubicBezTo>
                    <a:cubicBezTo>
                      <a:pt x="63627" y="54677"/>
                      <a:pt x="51530" y="71250"/>
                      <a:pt x="50006" y="734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043A9B41-05E9-19B4-48A5-3A29B19460DA}"/>
                  </a:ext>
                </a:extLst>
              </p:cNvPr>
              <p:cNvSpPr/>
              <p:nvPr/>
            </p:nvSpPr>
            <p:spPr>
              <a:xfrm>
                <a:off x="5484590" y="4110323"/>
                <a:ext cx="79533" cy="31965"/>
              </a:xfrm>
              <a:custGeom>
                <a:avLst/>
                <a:gdLst>
                  <a:gd name="connsiteX0" fmla="*/ 79534 w 79533"/>
                  <a:gd name="connsiteY0" fmla="*/ 0 h 31965"/>
                  <a:gd name="connsiteX1" fmla="*/ 70104 w 79533"/>
                  <a:gd name="connsiteY1" fmla="*/ 18002 h 31965"/>
                  <a:gd name="connsiteX2" fmla="*/ 44672 w 79533"/>
                  <a:gd name="connsiteY2" fmla="*/ 31813 h 31965"/>
                  <a:gd name="connsiteX3" fmla="*/ 26384 w 79533"/>
                  <a:gd name="connsiteY3" fmla="*/ 28861 h 31965"/>
                  <a:gd name="connsiteX4" fmla="*/ 3429 w 79533"/>
                  <a:gd name="connsiteY4" fmla="*/ 10573 h 31965"/>
                  <a:gd name="connsiteX5" fmla="*/ 0 w 79533"/>
                  <a:gd name="connsiteY5" fmla="*/ 3429 h 31965"/>
                  <a:gd name="connsiteX6" fmla="*/ 0 w 79533"/>
                  <a:gd name="connsiteY6" fmla="*/ 3238 h 31965"/>
                  <a:gd name="connsiteX7" fmla="*/ 42958 w 79533"/>
                  <a:gd name="connsiteY7" fmla="*/ 15335 h 31965"/>
                  <a:gd name="connsiteX8" fmla="*/ 79534 w 79533"/>
                  <a:gd name="connsiteY8" fmla="*/ 0 h 31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33" h="31965">
                    <a:moveTo>
                      <a:pt x="79534" y="0"/>
                    </a:moveTo>
                    <a:cubicBezTo>
                      <a:pt x="79057" y="2191"/>
                      <a:pt x="76867" y="10287"/>
                      <a:pt x="70104" y="18002"/>
                    </a:cubicBezTo>
                    <a:cubicBezTo>
                      <a:pt x="67437" y="20764"/>
                      <a:pt x="58769" y="30385"/>
                      <a:pt x="44672" y="31813"/>
                    </a:cubicBezTo>
                    <a:cubicBezTo>
                      <a:pt x="36481" y="32576"/>
                      <a:pt x="30099" y="30289"/>
                      <a:pt x="26384" y="28861"/>
                    </a:cubicBezTo>
                    <a:cubicBezTo>
                      <a:pt x="22003" y="27337"/>
                      <a:pt x="10668" y="22765"/>
                      <a:pt x="3429" y="10573"/>
                    </a:cubicBezTo>
                    <a:cubicBezTo>
                      <a:pt x="2667" y="9525"/>
                      <a:pt x="1238" y="6858"/>
                      <a:pt x="0" y="3429"/>
                    </a:cubicBezTo>
                    <a:lnTo>
                      <a:pt x="0" y="3238"/>
                    </a:lnTo>
                    <a:cubicBezTo>
                      <a:pt x="4191" y="6191"/>
                      <a:pt x="20288" y="17240"/>
                      <a:pt x="42958" y="15335"/>
                    </a:cubicBezTo>
                    <a:cubicBezTo>
                      <a:pt x="62389" y="13621"/>
                      <a:pt x="75057" y="3715"/>
                      <a:pt x="79534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586A61E1-C68F-4342-D380-0C88536A8A1D}"/>
                  </a:ext>
                </a:extLst>
              </p:cNvPr>
              <p:cNvSpPr/>
              <p:nvPr/>
            </p:nvSpPr>
            <p:spPr>
              <a:xfrm>
                <a:off x="5342531" y="4026408"/>
                <a:ext cx="77383" cy="72168"/>
              </a:xfrm>
              <a:custGeom>
                <a:avLst/>
                <a:gdLst>
                  <a:gd name="connsiteX0" fmla="*/ 77384 w 77383"/>
                  <a:gd name="connsiteY0" fmla="*/ 61531 h 72168"/>
                  <a:gd name="connsiteX1" fmla="*/ 75955 w 77383"/>
                  <a:gd name="connsiteY1" fmla="*/ 71628 h 72168"/>
                  <a:gd name="connsiteX2" fmla="*/ 27568 w 77383"/>
                  <a:gd name="connsiteY2" fmla="*/ 62198 h 72168"/>
                  <a:gd name="connsiteX3" fmla="*/ 4136 w 77383"/>
                  <a:gd name="connsiteY3" fmla="*/ 38767 h 72168"/>
                  <a:gd name="connsiteX4" fmla="*/ 4136 w 77383"/>
                  <a:gd name="connsiteY4" fmla="*/ 6382 h 72168"/>
                  <a:gd name="connsiteX5" fmla="*/ 10042 w 77383"/>
                  <a:gd name="connsiteY5" fmla="*/ 0 h 72168"/>
                  <a:gd name="connsiteX6" fmla="*/ 20900 w 77383"/>
                  <a:gd name="connsiteY6" fmla="*/ 37814 h 72168"/>
                  <a:gd name="connsiteX7" fmla="*/ 56905 w 77383"/>
                  <a:gd name="connsiteY7" fmla="*/ 58579 h 72168"/>
                  <a:gd name="connsiteX8" fmla="*/ 77384 w 77383"/>
                  <a:gd name="connsiteY8" fmla="*/ 61531 h 72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383" h="72168">
                    <a:moveTo>
                      <a:pt x="77384" y="61531"/>
                    </a:moveTo>
                    <a:cubicBezTo>
                      <a:pt x="75955" y="66008"/>
                      <a:pt x="75955" y="69913"/>
                      <a:pt x="75955" y="71628"/>
                    </a:cubicBezTo>
                    <a:cubicBezTo>
                      <a:pt x="66621" y="72676"/>
                      <a:pt x="46904" y="73343"/>
                      <a:pt x="27568" y="62198"/>
                    </a:cubicBezTo>
                    <a:cubicBezTo>
                      <a:pt x="20900" y="58293"/>
                      <a:pt x="9851" y="52102"/>
                      <a:pt x="4136" y="38767"/>
                    </a:cubicBezTo>
                    <a:cubicBezTo>
                      <a:pt x="2422" y="35052"/>
                      <a:pt x="-4245" y="19336"/>
                      <a:pt x="4136" y="6382"/>
                    </a:cubicBezTo>
                    <a:cubicBezTo>
                      <a:pt x="5851" y="3715"/>
                      <a:pt x="7851" y="1619"/>
                      <a:pt x="10042" y="0"/>
                    </a:cubicBezTo>
                    <a:cubicBezTo>
                      <a:pt x="9566" y="5905"/>
                      <a:pt x="9280" y="23146"/>
                      <a:pt x="20900" y="37814"/>
                    </a:cubicBezTo>
                    <a:cubicBezTo>
                      <a:pt x="31949" y="51911"/>
                      <a:pt x="47475" y="56102"/>
                      <a:pt x="56905" y="58579"/>
                    </a:cubicBezTo>
                    <a:cubicBezTo>
                      <a:pt x="65287" y="60865"/>
                      <a:pt x="72431" y="61531"/>
                      <a:pt x="77384" y="6153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D741130F-82B0-2B83-79B8-7860D1436F4C}"/>
                  </a:ext>
                </a:extLst>
              </p:cNvPr>
              <p:cNvSpPr/>
              <p:nvPr/>
            </p:nvSpPr>
            <p:spPr>
              <a:xfrm>
                <a:off x="5286795" y="3969924"/>
                <a:ext cx="68350" cy="55342"/>
              </a:xfrm>
              <a:custGeom>
                <a:avLst/>
                <a:gdLst>
                  <a:gd name="connsiteX0" fmla="*/ 68255 w 68350"/>
                  <a:gd name="connsiteY0" fmla="*/ 42291 h 55342"/>
                  <a:gd name="connsiteX1" fmla="*/ 64731 w 68350"/>
                  <a:gd name="connsiteY1" fmla="*/ 55340 h 55342"/>
                  <a:gd name="connsiteX2" fmla="*/ 2342 w 68350"/>
                  <a:gd name="connsiteY2" fmla="*/ 25432 h 55342"/>
                  <a:gd name="connsiteX3" fmla="*/ 3009 w 68350"/>
                  <a:gd name="connsiteY3" fmla="*/ 0 h 55342"/>
                  <a:gd name="connsiteX4" fmla="*/ 15772 w 68350"/>
                  <a:gd name="connsiteY4" fmla="*/ 22765 h 55342"/>
                  <a:gd name="connsiteX5" fmla="*/ 68350 w 68350"/>
                  <a:gd name="connsiteY5" fmla="*/ 42291 h 5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350" h="55342">
                    <a:moveTo>
                      <a:pt x="68255" y="42291"/>
                    </a:moveTo>
                    <a:cubicBezTo>
                      <a:pt x="65779" y="47530"/>
                      <a:pt x="65016" y="52197"/>
                      <a:pt x="64731" y="55340"/>
                    </a:cubicBezTo>
                    <a:cubicBezTo>
                      <a:pt x="34155" y="55531"/>
                      <a:pt x="9200" y="43815"/>
                      <a:pt x="2342" y="25432"/>
                    </a:cubicBezTo>
                    <a:cubicBezTo>
                      <a:pt x="1580" y="23431"/>
                      <a:pt x="-2897" y="11144"/>
                      <a:pt x="3009" y="0"/>
                    </a:cubicBezTo>
                    <a:cubicBezTo>
                      <a:pt x="4914" y="6096"/>
                      <a:pt x="8438" y="14764"/>
                      <a:pt x="15772" y="22765"/>
                    </a:cubicBezTo>
                    <a:cubicBezTo>
                      <a:pt x="35203" y="44005"/>
                      <a:pt x="63873" y="42672"/>
                      <a:pt x="68350" y="4229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DEE43043-60B0-A75F-EEE0-B8688D6BBF41}"/>
                  </a:ext>
                </a:extLst>
              </p:cNvPr>
              <p:cNvSpPr/>
              <p:nvPr/>
            </p:nvSpPr>
            <p:spPr>
              <a:xfrm>
                <a:off x="5433536" y="4045743"/>
                <a:ext cx="89249" cy="23884"/>
              </a:xfrm>
              <a:custGeom>
                <a:avLst/>
                <a:gdLst>
                  <a:gd name="connsiteX0" fmla="*/ 89249 w 89249"/>
                  <a:gd name="connsiteY0" fmla="*/ 4477 h 23884"/>
                  <a:gd name="connsiteX1" fmla="*/ 83629 w 89249"/>
                  <a:gd name="connsiteY1" fmla="*/ 19717 h 23884"/>
                  <a:gd name="connsiteX2" fmla="*/ 36481 w 89249"/>
                  <a:gd name="connsiteY2" fmla="*/ 23241 h 23884"/>
                  <a:gd name="connsiteX3" fmla="*/ 3238 w 89249"/>
                  <a:gd name="connsiteY3" fmla="*/ 15812 h 23884"/>
                  <a:gd name="connsiteX4" fmla="*/ 0 w 89249"/>
                  <a:gd name="connsiteY4" fmla="*/ 0 h 23884"/>
                  <a:gd name="connsiteX5" fmla="*/ 60674 w 89249"/>
                  <a:gd name="connsiteY5" fmla="*/ 9906 h 23884"/>
                  <a:gd name="connsiteX6" fmla="*/ 89249 w 89249"/>
                  <a:gd name="connsiteY6" fmla="*/ 4477 h 2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249" h="23884">
                    <a:moveTo>
                      <a:pt x="89249" y="4477"/>
                    </a:moveTo>
                    <a:cubicBezTo>
                      <a:pt x="88011" y="10954"/>
                      <a:pt x="85725" y="16097"/>
                      <a:pt x="83629" y="19717"/>
                    </a:cubicBezTo>
                    <a:cubicBezTo>
                      <a:pt x="72580" y="22479"/>
                      <a:pt x="56197" y="25146"/>
                      <a:pt x="36481" y="23241"/>
                    </a:cubicBezTo>
                    <a:cubicBezTo>
                      <a:pt x="23146" y="22003"/>
                      <a:pt x="11811" y="18860"/>
                      <a:pt x="3238" y="15812"/>
                    </a:cubicBezTo>
                    <a:cubicBezTo>
                      <a:pt x="2000" y="11906"/>
                      <a:pt x="571" y="6477"/>
                      <a:pt x="0" y="0"/>
                    </a:cubicBezTo>
                    <a:cubicBezTo>
                      <a:pt x="12763" y="5239"/>
                      <a:pt x="34099" y="11906"/>
                      <a:pt x="60674" y="9906"/>
                    </a:cubicBezTo>
                    <a:cubicBezTo>
                      <a:pt x="71818" y="9144"/>
                      <a:pt x="81343" y="6953"/>
                      <a:pt x="89249" y="44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E365C7EE-8BA4-EB96-43E2-AD9460CCC72C}"/>
                  </a:ext>
                </a:extLst>
              </p:cNvPr>
              <p:cNvSpPr/>
              <p:nvPr/>
            </p:nvSpPr>
            <p:spPr>
              <a:xfrm>
                <a:off x="5325879" y="3879627"/>
                <a:ext cx="87749" cy="77302"/>
              </a:xfrm>
              <a:custGeom>
                <a:avLst/>
                <a:gdLst>
                  <a:gd name="connsiteX0" fmla="*/ 87750 w 87749"/>
                  <a:gd name="connsiteY0" fmla="*/ 62008 h 77302"/>
                  <a:gd name="connsiteX1" fmla="*/ 86035 w 87749"/>
                  <a:gd name="connsiteY1" fmla="*/ 76867 h 77302"/>
                  <a:gd name="connsiteX2" fmla="*/ 22408 w 87749"/>
                  <a:gd name="connsiteY2" fmla="*/ 60579 h 77302"/>
                  <a:gd name="connsiteX3" fmla="*/ 2691 w 87749"/>
                  <a:gd name="connsiteY3" fmla="*/ 35243 h 77302"/>
                  <a:gd name="connsiteX4" fmla="*/ 6882 w 87749"/>
                  <a:gd name="connsiteY4" fmla="*/ 0 h 77302"/>
                  <a:gd name="connsiteX5" fmla="*/ 15741 w 87749"/>
                  <a:gd name="connsiteY5" fmla="*/ 33528 h 77302"/>
                  <a:gd name="connsiteX6" fmla="*/ 49555 w 87749"/>
                  <a:gd name="connsiteY6" fmla="*/ 55531 h 77302"/>
                  <a:gd name="connsiteX7" fmla="*/ 87750 w 87749"/>
                  <a:gd name="connsiteY7" fmla="*/ 61913 h 7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749" h="77302">
                    <a:moveTo>
                      <a:pt x="87750" y="62008"/>
                    </a:moveTo>
                    <a:cubicBezTo>
                      <a:pt x="85845" y="68199"/>
                      <a:pt x="85749" y="73628"/>
                      <a:pt x="86035" y="76867"/>
                    </a:cubicBezTo>
                    <a:cubicBezTo>
                      <a:pt x="74891" y="77819"/>
                      <a:pt x="46316" y="78867"/>
                      <a:pt x="22408" y="60579"/>
                    </a:cubicBezTo>
                    <a:cubicBezTo>
                      <a:pt x="16979" y="56579"/>
                      <a:pt x="7168" y="48768"/>
                      <a:pt x="2691" y="35243"/>
                    </a:cubicBezTo>
                    <a:cubicBezTo>
                      <a:pt x="-547" y="25432"/>
                      <a:pt x="-2547" y="8096"/>
                      <a:pt x="6882" y="0"/>
                    </a:cubicBezTo>
                    <a:cubicBezTo>
                      <a:pt x="6597" y="6191"/>
                      <a:pt x="6692" y="20479"/>
                      <a:pt x="15741" y="33528"/>
                    </a:cubicBezTo>
                    <a:cubicBezTo>
                      <a:pt x="24599" y="46387"/>
                      <a:pt x="37458" y="51054"/>
                      <a:pt x="49555" y="55531"/>
                    </a:cubicBezTo>
                    <a:cubicBezTo>
                      <a:pt x="57651" y="58674"/>
                      <a:pt x="70795" y="62198"/>
                      <a:pt x="87750" y="6191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A015D57E-7A32-D9C3-2ECD-E5FD4C01E029}"/>
                  </a:ext>
                </a:extLst>
              </p:cNvPr>
              <p:cNvSpPr/>
              <p:nvPr/>
            </p:nvSpPr>
            <p:spPr>
              <a:xfrm>
                <a:off x="5460811" y="3976020"/>
                <a:ext cx="101883" cy="45629"/>
              </a:xfrm>
              <a:custGeom>
                <a:avLst/>
                <a:gdLst>
                  <a:gd name="connsiteX0" fmla="*/ 101884 w 101883"/>
                  <a:gd name="connsiteY0" fmla="*/ 43339 h 45629"/>
                  <a:gd name="connsiteX1" fmla="*/ 29303 w 101883"/>
                  <a:gd name="connsiteY1" fmla="*/ 37624 h 45629"/>
                  <a:gd name="connsiteX2" fmla="*/ 3205 w 101883"/>
                  <a:gd name="connsiteY2" fmla="*/ 24860 h 45629"/>
                  <a:gd name="connsiteX3" fmla="*/ 538 w 101883"/>
                  <a:gd name="connsiteY3" fmla="*/ 0 h 45629"/>
                  <a:gd name="connsiteX4" fmla="*/ 51115 w 101883"/>
                  <a:gd name="connsiteY4" fmla="*/ 19526 h 45629"/>
                  <a:gd name="connsiteX5" fmla="*/ 100645 w 101883"/>
                  <a:gd name="connsiteY5" fmla="*/ 23432 h 45629"/>
                  <a:gd name="connsiteX6" fmla="*/ 100455 w 101883"/>
                  <a:gd name="connsiteY6" fmla="*/ 24860 h 45629"/>
                  <a:gd name="connsiteX7" fmla="*/ 101884 w 101883"/>
                  <a:gd name="connsiteY7" fmla="*/ 43339 h 4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883" h="45629">
                    <a:moveTo>
                      <a:pt x="101884" y="43339"/>
                    </a:moveTo>
                    <a:cubicBezTo>
                      <a:pt x="86358" y="46006"/>
                      <a:pt x="59212" y="48482"/>
                      <a:pt x="29303" y="37624"/>
                    </a:cubicBezTo>
                    <a:cubicBezTo>
                      <a:pt x="19016" y="33909"/>
                      <a:pt x="10348" y="29432"/>
                      <a:pt x="3205" y="24860"/>
                    </a:cubicBezTo>
                    <a:cubicBezTo>
                      <a:pt x="2728" y="23622"/>
                      <a:pt x="-1463" y="12573"/>
                      <a:pt x="538" y="0"/>
                    </a:cubicBezTo>
                    <a:cubicBezTo>
                      <a:pt x="538" y="0"/>
                      <a:pt x="27874" y="13526"/>
                      <a:pt x="51115" y="19526"/>
                    </a:cubicBezTo>
                    <a:cubicBezTo>
                      <a:pt x="62641" y="22479"/>
                      <a:pt x="79214" y="25146"/>
                      <a:pt x="100645" y="23432"/>
                    </a:cubicBezTo>
                    <a:cubicBezTo>
                      <a:pt x="100455" y="23908"/>
                      <a:pt x="100455" y="24384"/>
                      <a:pt x="100455" y="24860"/>
                    </a:cubicBezTo>
                    <a:cubicBezTo>
                      <a:pt x="99979" y="32195"/>
                      <a:pt x="100931" y="38481"/>
                      <a:pt x="101884" y="4333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8B80215F-4BDB-153B-4886-66932DD2330A}"/>
                </a:ext>
              </a:extLst>
            </p:cNvPr>
            <p:cNvSpPr/>
            <p:nvPr/>
          </p:nvSpPr>
          <p:spPr>
            <a:xfrm>
              <a:off x="7358756" y="5361824"/>
              <a:ext cx="154933" cy="302302"/>
            </a:xfrm>
            <a:custGeom>
              <a:avLst/>
              <a:gdLst>
                <a:gd name="connsiteX0" fmla="*/ 154374 w 154933"/>
                <a:gd name="connsiteY0" fmla="*/ 231636 h 302302"/>
                <a:gd name="connsiteX1" fmla="*/ 153135 w 154933"/>
                <a:gd name="connsiteY1" fmla="*/ 247639 h 302302"/>
                <a:gd name="connsiteX2" fmla="*/ 134847 w 154933"/>
                <a:gd name="connsiteY2" fmla="*/ 295454 h 302302"/>
                <a:gd name="connsiteX3" fmla="*/ 130942 w 154933"/>
                <a:gd name="connsiteY3" fmla="*/ 298121 h 302302"/>
                <a:gd name="connsiteX4" fmla="*/ 69791 w 154933"/>
                <a:gd name="connsiteY4" fmla="*/ 286215 h 302302"/>
                <a:gd name="connsiteX5" fmla="*/ 24642 w 154933"/>
                <a:gd name="connsiteY5" fmla="*/ 229160 h 302302"/>
                <a:gd name="connsiteX6" fmla="*/ 258 w 154933"/>
                <a:gd name="connsiteY6" fmla="*/ 80951 h 302302"/>
                <a:gd name="connsiteX7" fmla="*/ 17594 w 154933"/>
                <a:gd name="connsiteY7" fmla="*/ 15800 h 302302"/>
                <a:gd name="connsiteX8" fmla="*/ 19595 w 154933"/>
                <a:gd name="connsiteY8" fmla="*/ 13895 h 302302"/>
                <a:gd name="connsiteX9" fmla="*/ 43026 w 154933"/>
                <a:gd name="connsiteY9" fmla="*/ 1322 h 302302"/>
                <a:gd name="connsiteX10" fmla="*/ 65695 w 154933"/>
                <a:gd name="connsiteY10" fmla="*/ 1036 h 302302"/>
                <a:gd name="connsiteX11" fmla="*/ 87699 w 154933"/>
                <a:gd name="connsiteY11" fmla="*/ 9704 h 302302"/>
                <a:gd name="connsiteX12" fmla="*/ 120464 w 154933"/>
                <a:gd name="connsiteY12" fmla="*/ 50185 h 302302"/>
                <a:gd name="connsiteX13" fmla="*/ 137705 w 154933"/>
                <a:gd name="connsiteY13" fmla="*/ 99049 h 302302"/>
                <a:gd name="connsiteX14" fmla="*/ 154278 w 154933"/>
                <a:gd name="connsiteY14" fmla="*/ 231732 h 30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33" h="302302">
                  <a:moveTo>
                    <a:pt x="154374" y="231636"/>
                  </a:moveTo>
                  <a:cubicBezTo>
                    <a:pt x="154087" y="237256"/>
                    <a:pt x="153611" y="242495"/>
                    <a:pt x="153135" y="247639"/>
                  </a:cubicBezTo>
                  <a:cubicBezTo>
                    <a:pt x="150944" y="269641"/>
                    <a:pt x="146658" y="286405"/>
                    <a:pt x="134847" y="295454"/>
                  </a:cubicBezTo>
                  <a:cubicBezTo>
                    <a:pt x="133608" y="296407"/>
                    <a:pt x="132370" y="297359"/>
                    <a:pt x="130942" y="298121"/>
                  </a:cubicBezTo>
                  <a:cubicBezTo>
                    <a:pt x="111701" y="308694"/>
                    <a:pt x="86270" y="297168"/>
                    <a:pt x="69791" y="286215"/>
                  </a:cubicBezTo>
                  <a:cubicBezTo>
                    <a:pt x="49026" y="272213"/>
                    <a:pt x="34453" y="251734"/>
                    <a:pt x="24642" y="229160"/>
                  </a:cubicBezTo>
                  <a:cubicBezTo>
                    <a:pt x="5212" y="183345"/>
                    <a:pt x="-1456" y="130481"/>
                    <a:pt x="258" y="80951"/>
                  </a:cubicBezTo>
                  <a:cubicBezTo>
                    <a:pt x="1021" y="60282"/>
                    <a:pt x="2259" y="31326"/>
                    <a:pt x="17594" y="15800"/>
                  </a:cubicBezTo>
                  <a:cubicBezTo>
                    <a:pt x="18642" y="14848"/>
                    <a:pt x="19595" y="13895"/>
                    <a:pt x="19595" y="13895"/>
                  </a:cubicBezTo>
                  <a:cubicBezTo>
                    <a:pt x="23500" y="10466"/>
                    <a:pt x="31405" y="4084"/>
                    <a:pt x="43026" y="1322"/>
                  </a:cubicBezTo>
                  <a:cubicBezTo>
                    <a:pt x="51122" y="-583"/>
                    <a:pt x="58837" y="-202"/>
                    <a:pt x="65695" y="1036"/>
                  </a:cubicBezTo>
                  <a:cubicBezTo>
                    <a:pt x="75792" y="3227"/>
                    <a:pt x="83698" y="7513"/>
                    <a:pt x="87699" y="9704"/>
                  </a:cubicBezTo>
                  <a:cubicBezTo>
                    <a:pt x="98080" y="15800"/>
                    <a:pt x="108844" y="24753"/>
                    <a:pt x="120464" y="50185"/>
                  </a:cubicBezTo>
                  <a:cubicBezTo>
                    <a:pt x="126084" y="62282"/>
                    <a:pt x="131799" y="78093"/>
                    <a:pt x="137705" y="99049"/>
                  </a:cubicBezTo>
                  <a:cubicBezTo>
                    <a:pt x="153707" y="155532"/>
                    <a:pt x="156469" y="196489"/>
                    <a:pt x="154278" y="2317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DF0FB925-B76B-DEA2-F5FE-6C7B458070A4}"/>
                </a:ext>
              </a:extLst>
            </p:cNvPr>
            <p:cNvSpPr/>
            <p:nvPr/>
          </p:nvSpPr>
          <p:spPr>
            <a:xfrm>
              <a:off x="7392582" y="5377710"/>
              <a:ext cx="121202" cy="268519"/>
            </a:xfrm>
            <a:custGeom>
              <a:avLst/>
              <a:gdLst>
                <a:gd name="connsiteX0" fmla="*/ 120547 w 121202"/>
                <a:gd name="connsiteY0" fmla="*/ 215751 h 268519"/>
                <a:gd name="connsiteX1" fmla="*/ 119309 w 121202"/>
                <a:gd name="connsiteY1" fmla="*/ 231753 h 268519"/>
                <a:gd name="connsiteX2" fmla="*/ 98163 w 121202"/>
                <a:gd name="connsiteY2" fmla="*/ 264519 h 268519"/>
                <a:gd name="connsiteX3" fmla="*/ 97973 w 121202"/>
                <a:gd name="connsiteY3" fmla="*/ 264519 h 268519"/>
                <a:gd name="connsiteX4" fmla="*/ 89305 w 121202"/>
                <a:gd name="connsiteY4" fmla="*/ 268043 h 268519"/>
                <a:gd name="connsiteX5" fmla="*/ 5675 w 121202"/>
                <a:gd name="connsiteY5" fmla="*/ 145456 h 268519"/>
                <a:gd name="connsiteX6" fmla="*/ 35013 w 121202"/>
                <a:gd name="connsiteY6" fmla="*/ 962 h 268519"/>
                <a:gd name="connsiteX7" fmla="*/ 36918 w 121202"/>
                <a:gd name="connsiteY7" fmla="*/ 486 h 268519"/>
                <a:gd name="connsiteX8" fmla="*/ 86733 w 121202"/>
                <a:gd name="connsiteY8" fmla="*/ 34109 h 268519"/>
                <a:gd name="connsiteX9" fmla="*/ 103973 w 121202"/>
                <a:gd name="connsiteY9" fmla="*/ 82972 h 268519"/>
                <a:gd name="connsiteX10" fmla="*/ 120547 w 121202"/>
                <a:gd name="connsiteY10" fmla="*/ 215656 h 26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202" h="268519">
                  <a:moveTo>
                    <a:pt x="120547" y="215751"/>
                  </a:moveTo>
                  <a:cubicBezTo>
                    <a:pt x="120261" y="221370"/>
                    <a:pt x="119785" y="226609"/>
                    <a:pt x="119309" y="231753"/>
                  </a:cubicBezTo>
                  <a:cubicBezTo>
                    <a:pt x="114547" y="247278"/>
                    <a:pt x="107403" y="258709"/>
                    <a:pt x="98163" y="264519"/>
                  </a:cubicBezTo>
                  <a:lnTo>
                    <a:pt x="97973" y="264519"/>
                  </a:lnTo>
                  <a:cubicBezTo>
                    <a:pt x="95211" y="266233"/>
                    <a:pt x="92353" y="267472"/>
                    <a:pt x="89305" y="268043"/>
                  </a:cubicBezTo>
                  <a:cubicBezTo>
                    <a:pt x="57682" y="274234"/>
                    <a:pt x="20249" y="219370"/>
                    <a:pt x="5675" y="145456"/>
                  </a:cubicBezTo>
                  <a:cubicBezTo>
                    <a:pt x="-8421" y="73161"/>
                    <a:pt x="4628" y="9344"/>
                    <a:pt x="35013" y="962"/>
                  </a:cubicBezTo>
                  <a:lnTo>
                    <a:pt x="36918" y="486"/>
                  </a:lnTo>
                  <a:cubicBezTo>
                    <a:pt x="53396" y="-2753"/>
                    <a:pt x="71207" y="10392"/>
                    <a:pt x="86733" y="34109"/>
                  </a:cubicBezTo>
                  <a:cubicBezTo>
                    <a:pt x="92353" y="46206"/>
                    <a:pt x="98068" y="62017"/>
                    <a:pt x="103973" y="82972"/>
                  </a:cubicBezTo>
                  <a:cubicBezTo>
                    <a:pt x="119975" y="139456"/>
                    <a:pt x="122738" y="180413"/>
                    <a:pt x="120547" y="21565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658D88CD-0589-E674-53F6-F8FF6E0E7922}"/>
                </a:ext>
              </a:extLst>
            </p:cNvPr>
            <p:cNvSpPr/>
            <p:nvPr/>
          </p:nvSpPr>
          <p:spPr>
            <a:xfrm>
              <a:off x="7429404" y="5377805"/>
              <a:ext cx="84285" cy="264423"/>
            </a:xfrm>
            <a:custGeom>
              <a:avLst/>
              <a:gdLst>
                <a:gd name="connsiteX0" fmla="*/ 83725 w 84285"/>
                <a:gd name="connsiteY0" fmla="*/ 215656 h 264423"/>
                <a:gd name="connsiteX1" fmla="*/ 82487 w 84285"/>
                <a:gd name="connsiteY1" fmla="*/ 231658 h 264423"/>
                <a:gd name="connsiteX2" fmla="*/ 61341 w 84285"/>
                <a:gd name="connsiteY2" fmla="*/ 264424 h 264423"/>
                <a:gd name="connsiteX3" fmla="*/ 57912 w 84285"/>
                <a:gd name="connsiteY3" fmla="*/ 184223 h 264423"/>
                <a:gd name="connsiteX4" fmla="*/ 28861 w 84285"/>
                <a:gd name="connsiteY4" fmla="*/ 47349 h 264423"/>
                <a:gd name="connsiteX5" fmla="*/ 0 w 84285"/>
                <a:gd name="connsiteY5" fmla="*/ 486 h 264423"/>
                <a:gd name="connsiteX6" fmla="*/ 49816 w 84285"/>
                <a:gd name="connsiteY6" fmla="*/ 34109 h 264423"/>
                <a:gd name="connsiteX7" fmla="*/ 67056 w 84285"/>
                <a:gd name="connsiteY7" fmla="*/ 82972 h 264423"/>
                <a:gd name="connsiteX8" fmla="*/ 83630 w 84285"/>
                <a:gd name="connsiteY8" fmla="*/ 215656 h 264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285" h="264423">
                  <a:moveTo>
                    <a:pt x="83725" y="215656"/>
                  </a:moveTo>
                  <a:cubicBezTo>
                    <a:pt x="83439" y="221275"/>
                    <a:pt x="82963" y="226514"/>
                    <a:pt x="82487" y="231658"/>
                  </a:cubicBezTo>
                  <a:cubicBezTo>
                    <a:pt x="77724" y="247183"/>
                    <a:pt x="70581" y="258613"/>
                    <a:pt x="61341" y="264424"/>
                  </a:cubicBezTo>
                  <a:cubicBezTo>
                    <a:pt x="61341" y="231372"/>
                    <a:pt x="59627" y="203940"/>
                    <a:pt x="57912" y="184223"/>
                  </a:cubicBezTo>
                  <a:cubicBezTo>
                    <a:pt x="52959" y="127930"/>
                    <a:pt x="49244" y="89926"/>
                    <a:pt x="28861" y="47349"/>
                  </a:cubicBezTo>
                  <a:cubicBezTo>
                    <a:pt x="18955" y="26203"/>
                    <a:pt x="7715" y="10392"/>
                    <a:pt x="0" y="486"/>
                  </a:cubicBezTo>
                  <a:cubicBezTo>
                    <a:pt x="16478" y="-2753"/>
                    <a:pt x="34290" y="10392"/>
                    <a:pt x="49816" y="34109"/>
                  </a:cubicBezTo>
                  <a:cubicBezTo>
                    <a:pt x="55436" y="46206"/>
                    <a:pt x="61150" y="62017"/>
                    <a:pt x="67056" y="82972"/>
                  </a:cubicBezTo>
                  <a:cubicBezTo>
                    <a:pt x="83058" y="139456"/>
                    <a:pt x="85820" y="180413"/>
                    <a:pt x="83630" y="215656"/>
                  </a:cubicBezTo>
                  <a:close/>
                </a:path>
              </a:pathLst>
            </a:custGeom>
            <a:solidFill>
              <a:srgbClr val="000000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7" name="Graphic 4">
              <a:extLst>
                <a:ext uri="{FF2B5EF4-FFF2-40B4-BE49-F238E27FC236}">
                  <a16:creationId xmlns:a16="http://schemas.microsoft.com/office/drawing/2014/main" id="{9A312F82-61A1-EBE3-1A3A-78498C6880E6}"/>
                </a:ext>
              </a:extLst>
            </p:cNvPr>
            <p:cNvGrpSpPr/>
            <p:nvPr/>
          </p:nvGrpSpPr>
          <p:grpSpPr>
            <a:xfrm>
              <a:off x="5292185" y="2744247"/>
              <a:ext cx="2230659" cy="3065144"/>
              <a:chOff x="5292185" y="2744247"/>
              <a:chExt cx="2230659" cy="3065144"/>
            </a:xfrm>
            <a:solidFill>
              <a:srgbClr val="FFFFFF"/>
            </a:solidFill>
          </p:grpSpPr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12E68CDD-FD82-67A0-5C74-1C49171A1BD9}"/>
                  </a:ext>
                </a:extLst>
              </p:cNvPr>
              <p:cNvSpPr/>
              <p:nvPr/>
            </p:nvSpPr>
            <p:spPr>
              <a:xfrm>
                <a:off x="6622240" y="2744247"/>
                <a:ext cx="257190" cy="558545"/>
              </a:xfrm>
              <a:custGeom>
                <a:avLst/>
                <a:gdLst>
                  <a:gd name="connsiteX0" fmla="*/ 257191 w 257190"/>
                  <a:gd name="connsiteY0" fmla="*/ 95 h 558545"/>
                  <a:gd name="connsiteX1" fmla="*/ 185277 w 257190"/>
                  <a:gd name="connsiteY1" fmla="*/ 31813 h 558545"/>
                  <a:gd name="connsiteX2" fmla="*/ 23733 w 257190"/>
                  <a:gd name="connsiteY2" fmla="*/ 258889 h 558545"/>
                  <a:gd name="connsiteX3" fmla="*/ 492 w 257190"/>
                  <a:gd name="connsiteY3" fmla="*/ 390049 h 558545"/>
                  <a:gd name="connsiteX4" fmla="*/ 19923 w 257190"/>
                  <a:gd name="connsiteY4" fmla="*/ 514541 h 558545"/>
                  <a:gd name="connsiteX5" fmla="*/ 56880 w 257190"/>
                  <a:gd name="connsiteY5" fmla="*/ 558546 h 558545"/>
                  <a:gd name="connsiteX6" fmla="*/ 56880 w 257190"/>
                  <a:gd name="connsiteY6" fmla="*/ 428816 h 558545"/>
                  <a:gd name="connsiteX7" fmla="*/ 257191 w 257190"/>
                  <a:gd name="connsiteY7" fmla="*/ 0 h 5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190" h="558545">
                    <a:moveTo>
                      <a:pt x="257191" y="95"/>
                    </a:moveTo>
                    <a:cubicBezTo>
                      <a:pt x="240427" y="5048"/>
                      <a:pt x="214138" y="14383"/>
                      <a:pt x="185277" y="31813"/>
                    </a:cubicBezTo>
                    <a:cubicBezTo>
                      <a:pt x="77168" y="96964"/>
                      <a:pt x="39545" y="211169"/>
                      <a:pt x="23733" y="258889"/>
                    </a:cubicBezTo>
                    <a:cubicBezTo>
                      <a:pt x="20018" y="270224"/>
                      <a:pt x="3636" y="321278"/>
                      <a:pt x="492" y="390049"/>
                    </a:cubicBezTo>
                    <a:cubicBezTo>
                      <a:pt x="-3223" y="472059"/>
                      <a:pt x="15161" y="506159"/>
                      <a:pt x="19923" y="514541"/>
                    </a:cubicBezTo>
                    <a:cubicBezTo>
                      <a:pt x="31830" y="535496"/>
                      <a:pt x="46498" y="549878"/>
                      <a:pt x="56880" y="558546"/>
                    </a:cubicBezTo>
                    <a:cubicBezTo>
                      <a:pt x="53070" y="519208"/>
                      <a:pt x="52308" y="475679"/>
                      <a:pt x="56880" y="428816"/>
                    </a:cubicBezTo>
                    <a:cubicBezTo>
                      <a:pt x="77264" y="219742"/>
                      <a:pt x="192040" y="71342"/>
                      <a:pt x="257191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82FAE590-0890-822D-9E56-3CD3C72E067F}"/>
                  </a:ext>
                </a:extLst>
              </p:cNvPr>
              <p:cNvSpPr/>
              <p:nvPr/>
            </p:nvSpPr>
            <p:spPr>
              <a:xfrm>
                <a:off x="6401781" y="3490531"/>
                <a:ext cx="274671" cy="499967"/>
              </a:xfrm>
              <a:custGeom>
                <a:avLst/>
                <a:gdLst>
                  <a:gd name="connsiteX0" fmla="*/ 260480 w 274671"/>
                  <a:gd name="connsiteY0" fmla="*/ 0 h 499967"/>
                  <a:gd name="connsiteX1" fmla="*/ 143417 w 274671"/>
                  <a:gd name="connsiteY1" fmla="*/ 36004 h 499967"/>
                  <a:gd name="connsiteX2" fmla="*/ 39786 w 274671"/>
                  <a:gd name="connsiteY2" fmla="*/ 101632 h 499967"/>
                  <a:gd name="connsiteX3" fmla="*/ 1686 w 274671"/>
                  <a:gd name="connsiteY3" fmla="*/ 192596 h 499967"/>
                  <a:gd name="connsiteX4" fmla="*/ 35499 w 274671"/>
                  <a:gd name="connsiteY4" fmla="*/ 328708 h 499967"/>
                  <a:gd name="connsiteX5" fmla="*/ 74266 w 274671"/>
                  <a:gd name="connsiteY5" fmla="*/ 365379 h 499967"/>
                  <a:gd name="connsiteX6" fmla="*/ 183613 w 274671"/>
                  <a:gd name="connsiteY6" fmla="*/ 451390 h 499967"/>
                  <a:gd name="connsiteX7" fmla="*/ 261147 w 274671"/>
                  <a:gd name="connsiteY7" fmla="*/ 499967 h 499967"/>
                  <a:gd name="connsiteX8" fmla="*/ 274672 w 274671"/>
                  <a:gd name="connsiteY8" fmla="*/ 470440 h 499967"/>
                  <a:gd name="connsiteX9" fmla="*/ 109603 w 274671"/>
                  <a:gd name="connsiteY9" fmla="*/ 335756 h 499967"/>
                  <a:gd name="connsiteX10" fmla="*/ 98364 w 274671"/>
                  <a:gd name="connsiteY10" fmla="*/ 197549 h 499967"/>
                  <a:gd name="connsiteX11" fmla="*/ 246478 w 274671"/>
                  <a:gd name="connsiteY11" fmla="*/ 59341 h 499967"/>
                  <a:gd name="connsiteX12" fmla="*/ 260575 w 274671"/>
                  <a:gd name="connsiteY12" fmla="*/ 95 h 499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4671" h="499967">
                    <a:moveTo>
                      <a:pt x="260480" y="0"/>
                    </a:moveTo>
                    <a:cubicBezTo>
                      <a:pt x="209997" y="9716"/>
                      <a:pt x="170468" y="24289"/>
                      <a:pt x="143417" y="36004"/>
                    </a:cubicBezTo>
                    <a:cubicBezTo>
                      <a:pt x="94840" y="56960"/>
                      <a:pt x="65503" y="69723"/>
                      <a:pt x="39786" y="101632"/>
                    </a:cubicBezTo>
                    <a:cubicBezTo>
                      <a:pt x="9401" y="139255"/>
                      <a:pt x="3495" y="179546"/>
                      <a:pt x="1686" y="192596"/>
                    </a:cubicBezTo>
                    <a:cubicBezTo>
                      <a:pt x="-410" y="208026"/>
                      <a:pt x="-7173" y="272891"/>
                      <a:pt x="35499" y="328708"/>
                    </a:cubicBezTo>
                    <a:cubicBezTo>
                      <a:pt x="49025" y="346329"/>
                      <a:pt x="63598" y="358045"/>
                      <a:pt x="74266" y="365379"/>
                    </a:cubicBezTo>
                    <a:cubicBezTo>
                      <a:pt x="105317" y="393287"/>
                      <a:pt x="141703" y="422624"/>
                      <a:pt x="183613" y="451390"/>
                    </a:cubicBezTo>
                    <a:cubicBezTo>
                      <a:pt x="210378" y="469773"/>
                      <a:pt x="236381" y="485870"/>
                      <a:pt x="261147" y="499967"/>
                    </a:cubicBezTo>
                    <a:cubicBezTo>
                      <a:pt x="265623" y="490157"/>
                      <a:pt x="270100" y="480346"/>
                      <a:pt x="274672" y="470440"/>
                    </a:cubicBezTo>
                    <a:cubicBezTo>
                      <a:pt x="259337" y="466439"/>
                      <a:pt x="153514" y="437197"/>
                      <a:pt x="109603" y="335756"/>
                    </a:cubicBezTo>
                    <a:cubicBezTo>
                      <a:pt x="101888" y="317849"/>
                      <a:pt x="78933" y="262604"/>
                      <a:pt x="98364" y="197549"/>
                    </a:cubicBezTo>
                    <a:cubicBezTo>
                      <a:pt x="129035" y="94583"/>
                      <a:pt x="237429" y="61913"/>
                      <a:pt x="246478" y="59341"/>
                    </a:cubicBezTo>
                    <a:cubicBezTo>
                      <a:pt x="251145" y="39624"/>
                      <a:pt x="255907" y="19812"/>
                      <a:pt x="26057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313D6D4F-6C21-81AF-48CB-C4A36755EF27}"/>
                  </a:ext>
                </a:extLst>
              </p:cNvPr>
              <p:cNvSpPr/>
              <p:nvPr/>
            </p:nvSpPr>
            <p:spPr>
              <a:xfrm>
                <a:off x="6575196" y="4235196"/>
                <a:ext cx="99827" cy="335756"/>
              </a:xfrm>
              <a:custGeom>
                <a:avLst/>
                <a:gdLst>
                  <a:gd name="connsiteX0" fmla="*/ 99733 w 99827"/>
                  <a:gd name="connsiteY0" fmla="*/ 95 h 335756"/>
                  <a:gd name="connsiteX1" fmla="*/ 25724 w 99827"/>
                  <a:gd name="connsiteY1" fmla="*/ 70580 h 335756"/>
                  <a:gd name="connsiteX2" fmla="*/ 1721 w 99827"/>
                  <a:gd name="connsiteY2" fmla="*/ 196120 h 335756"/>
                  <a:gd name="connsiteX3" fmla="*/ 71539 w 99827"/>
                  <a:gd name="connsiteY3" fmla="*/ 335756 h 335756"/>
                  <a:gd name="connsiteX4" fmla="*/ 44774 w 99827"/>
                  <a:gd name="connsiteY4" fmla="*/ 165068 h 335756"/>
                  <a:gd name="connsiteX5" fmla="*/ 99828 w 99827"/>
                  <a:gd name="connsiteY5" fmla="*/ 0 h 335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827" h="335756">
                    <a:moveTo>
                      <a:pt x="99733" y="95"/>
                    </a:moveTo>
                    <a:cubicBezTo>
                      <a:pt x="83159" y="9049"/>
                      <a:pt x="49727" y="30004"/>
                      <a:pt x="25724" y="70580"/>
                    </a:cubicBezTo>
                    <a:cubicBezTo>
                      <a:pt x="-5423" y="123253"/>
                      <a:pt x="-565" y="175069"/>
                      <a:pt x="1721" y="196120"/>
                    </a:cubicBezTo>
                    <a:cubicBezTo>
                      <a:pt x="10007" y="272320"/>
                      <a:pt x="56108" y="320802"/>
                      <a:pt x="71539" y="335756"/>
                    </a:cubicBezTo>
                    <a:cubicBezTo>
                      <a:pt x="59061" y="305752"/>
                      <a:pt x="38201" y="244221"/>
                      <a:pt x="44774" y="165068"/>
                    </a:cubicBezTo>
                    <a:cubicBezTo>
                      <a:pt x="51346" y="85249"/>
                      <a:pt x="82492" y="27622"/>
                      <a:pt x="9982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0BC94526-98C3-5268-7A41-D161EBE08C0B}"/>
                  </a:ext>
                </a:extLst>
              </p:cNvPr>
              <p:cNvSpPr/>
              <p:nvPr/>
            </p:nvSpPr>
            <p:spPr>
              <a:xfrm>
                <a:off x="6546770" y="4547997"/>
                <a:ext cx="16241" cy="132968"/>
              </a:xfrm>
              <a:custGeom>
                <a:avLst/>
                <a:gdLst>
                  <a:gd name="connsiteX0" fmla="*/ 16241 w 16241"/>
                  <a:gd name="connsiteY0" fmla="*/ 0 h 132968"/>
                  <a:gd name="connsiteX1" fmla="*/ 239 w 16241"/>
                  <a:gd name="connsiteY1" fmla="*/ 62579 h 132968"/>
                  <a:gd name="connsiteX2" fmla="*/ 11859 w 16241"/>
                  <a:gd name="connsiteY2" fmla="*/ 132969 h 132968"/>
                  <a:gd name="connsiteX3" fmla="*/ 8621 w 16241"/>
                  <a:gd name="connsiteY3" fmla="*/ 63722 h 132968"/>
                  <a:gd name="connsiteX4" fmla="*/ 16241 w 16241"/>
                  <a:gd name="connsiteY4" fmla="*/ 95 h 13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1" h="132968">
                    <a:moveTo>
                      <a:pt x="16241" y="0"/>
                    </a:moveTo>
                    <a:cubicBezTo>
                      <a:pt x="10145" y="12668"/>
                      <a:pt x="1763" y="34385"/>
                      <a:pt x="239" y="62579"/>
                    </a:cubicBezTo>
                    <a:cubicBezTo>
                      <a:pt x="-1476" y="94393"/>
                      <a:pt x="6430" y="119348"/>
                      <a:pt x="11859" y="132969"/>
                    </a:cubicBezTo>
                    <a:cubicBezTo>
                      <a:pt x="9192" y="113538"/>
                      <a:pt x="7573" y="90106"/>
                      <a:pt x="8621" y="63722"/>
                    </a:cubicBezTo>
                    <a:cubicBezTo>
                      <a:pt x="9573" y="39529"/>
                      <a:pt x="12621" y="18097"/>
                      <a:pt x="16241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BBD23A4F-06D1-92C8-0B54-295893C236E2}"/>
                  </a:ext>
                </a:extLst>
              </p:cNvPr>
              <p:cNvSpPr/>
              <p:nvPr/>
            </p:nvSpPr>
            <p:spPr>
              <a:xfrm>
                <a:off x="6507597" y="4850701"/>
                <a:ext cx="37791" cy="189547"/>
              </a:xfrm>
              <a:custGeom>
                <a:avLst/>
                <a:gdLst>
                  <a:gd name="connsiteX0" fmla="*/ 25790 w 37791"/>
                  <a:gd name="connsiteY0" fmla="*/ 0 h 189547"/>
                  <a:gd name="connsiteX1" fmla="*/ 4359 w 37791"/>
                  <a:gd name="connsiteY1" fmla="*/ 77152 h 189547"/>
                  <a:gd name="connsiteX2" fmla="*/ 3692 w 37791"/>
                  <a:gd name="connsiteY2" fmla="*/ 183642 h 189547"/>
                  <a:gd name="connsiteX3" fmla="*/ 17790 w 37791"/>
                  <a:gd name="connsiteY3" fmla="*/ 189547 h 189547"/>
                  <a:gd name="connsiteX4" fmla="*/ 17790 w 37791"/>
                  <a:gd name="connsiteY4" fmla="*/ 88487 h 189547"/>
                  <a:gd name="connsiteX5" fmla="*/ 37792 w 37791"/>
                  <a:gd name="connsiteY5" fmla="*/ 7810 h 189547"/>
                  <a:gd name="connsiteX6" fmla="*/ 25790 w 37791"/>
                  <a:gd name="connsiteY6" fmla="*/ 95 h 189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91" h="189547">
                    <a:moveTo>
                      <a:pt x="25790" y="0"/>
                    </a:moveTo>
                    <a:cubicBezTo>
                      <a:pt x="17599" y="20193"/>
                      <a:pt x="9312" y="46196"/>
                      <a:pt x="4359" y="77152"/>
                    </a:cubicBezTo>
                    <a:cubicBezTo>
                      <a:pt x="-2499" y="120205"/>
                      <a:pt x="-117" y="157163"/>
                      <a:pt x="3692" y="183642"/>
                    </a:cubicBezTo>
                    <a:cubicBezTo>
                      <a:pt x="8360" y="185642"/>
                      <a:pt x="13122" y="187547"/>
                      <a:pt x="17790" y="189547"/>
                    </a:cubicBezTo>
                    <a:cubicBezTo>
                      <a:pt x="14360" y="163639"/>
                      <a:pt x="12360" y="128873"/>
                      <a:pt x="17790" y="88487"/>
                    </a:cubicBezTo>
                    <a:cubicBezTo>
                      <a:pt x="22076" y="56293"/>
                      <a:pt x="29981" y="29051"/>
                      <a:pt x="37792" y="7810"/>
                    </a:cubicBezTo>
                    <a:cubicBezTo>
                      <a:pt x="33792" y="5239"/>
                      <a:pt x="29791" y="2667"/>
                      <a:pt x="25790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624E4415-87E6-9875-54E0-455D82E4C265}"/>
                  </a:ext>
                </a:extLst>
              </p:cNvPr>
              <p:cNvSpPr/>
              <p:nvPr/>
            </p:nvSpPr>
            <p:spPr>
              <a:xfrm>
                <a:off x="6322980" y="5069109"/>
                <a:ext cx="144589" cy="295503"/>
              </a:xfrm>
              <a:custGeom>
                <a:avLst/>
                <a:gdLst>
                  <a:gd name="connsiteX0" fmla="*/ 60293 w 144589"/>
                  <a:gd name="connsiteY0" fmla="*/ 95 h 295503"/>
                  <a:gd name="connsiteX1" fmla="*/ 0 w 144589"/>
                  <a:gd name="connsiteY1" fmla="*/ 283940 h 295503"/>
                  <a:gd name="connsiteX2" fmla="*/ 65627 w 144589"/>
                  <a:gd name="connsiteY2" fmla="*/ 294989 h 295503"/>
                  <a:gd name="connsiteX3" fmla="*/ 122015 w 144589"/>
                  <a:gd name="connsiteY3" fmla="*/ 293084 h 295503"/>
                  <a:gd name="connsiteX4" fmla="*/ 144589 w 144589"/>
                  <a:gd name="connsiteY4" fmla="*/ 20383 h 295503"/>
                  <a:gd name="connsiteX5" fmla="*/ 99441 w 144589"/>
                  <a:gd name="connsiteY5" fmla="*/ 9525 h 295503"/>
                  <a:gd name="connsiteX6" fmla="*/ 60293 w 144589"/>
                  <a:gd name="connsiteY6" fmla="*/ 0 h 29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589" h="295503">
                    <a:moveTo>
                      <a:pt x="60293" y="95"/>
                    </a:moveTo>
                    <a:cubicBezTo>
                      <a:pt x="40195" y="94679"/>
                      <a:pt x="20098" y="189357"/>
                      <a:pt x="0" y="283940"/>
                    </a:cubicBezTo>
                    <a:cubicBezTo>
                      <a:pt x="17430" y="288893"/>
                      <a:pt x="39624" y="293465"/>
                      <a:pt x="65627" y="294989"/>
                    </a:cubicBezTo>
                    <a:cubicBezTo>
                      <a:pt x="87153" y="296228"/>
                      <a:pt x="106299" y="295085"/>
                      <a:pt x="122015" y="293084"/>
                    </a:cubicBezTo>
                    <a:cubicBezTo>
                      <a:pt x="129540" y="202216"/>
                      <a:pt x="137064" y="111252"/>
                      <a:pt x="144589" y="20383"/>
                    </a:cubicBezTo>
                    <a:cubicBezTo>
                      <a:pt x="129540" y="16859"/>
                      <a:pt x="114490" y="13240"/>
                      <a:pt x="99441" y="9525"/>
                    </a:cubicBezTo>
                    <a:cubicBezTo>
                      <a:pt x="86392" y="6382"/>
                      <a:pt x="73343" y="3143"/>
                      <a:pt x="60293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17B9858E-2CF2-6E81-2F62-3ACE7375ED51}"/>
                  </a:ext>
                </a:extLst>
              </p:cNvPr>
              <p:cNvSpPr/>
              <p:nvPr/>
            </p:nvSpPr>
            <p:spPr>
              <a:xfrm>
                <a:off x="6151626" y="5387721"/>
                <a:ext cx="262413" cy="332898"/>
              </a:xfrm>
              <a:custGeom>
                <a:avLst/>
                <a:gdLst>
                  <a:gd name="connsiteX0" fmla="*/ 158019 w 262413"/>
                  <a:gd name="connsiteY0" fmla="*/ 0 h 332898"/>
                  <a:gd name="connsiteX1" fmla="*/ 87820 w 262413"/>
                  <a:gd name="connsiteY1" fmla="*/ 80772 h 332898"/>
                  <a:gd name="connsiteX2" fmla="*/ 12668 w 262413"/>
                  <a:gd name="connsiteY2" fmla="*/ 189071 h 332898"/>
                  <a:gd name="connsiteX3" fmla="*/ 0 w 262413"/>
                  <a:gd name="connsiteY3" fmla="*/ 238411 h 332898"/>
                  <a:gd name="connsiteX4" fmla="*/ 18383 w 262413"/>
                  <a:gd name="connsiteY4" fmla="*/ 297656 h 332898"/>
                  <a:gd name="connsiteX5" fmla="*/ 87535 w 262413"/>
                  <a:gd name="connsiteY5" fmla="*/ 320230 h 332898"/>
                  <a:gd name="connsiteX6" fmla="*/ 162306 w 262413"/>
                  <a:gd name="connsiteY6" fmla="*/ 332899 h 332898"/>
                  <a:gd name="connsiteX7" fmla="*/ 112966 w 262413"/>
                  <a:gd name="connsiteY7" fmla="*/ 289179 h 332898"/>
                  <a:gd name="connsiteX8" fmla="*/ 97441 w 262413"/>
                  <a:gd name="connsiteY8" fmla="*/ 182023 h 332898"/>
                  <a:gd name="connsiteX9" fmla="*/ 160877 w 262413"/>
                  <a:gd name="connsiteY9" fmla="*/ 90297 h 332898"/>
                  <a:gd name="connsiteX10" fmla="*/ 262414 w 262413"/>
                  <a:gd name="connsiteY10" fmla="*/ 9906 h 332898"/>
                  <a:gd name="connsiteX11" fmla="*/ 158019 w 262413"/>
                  <a:gd name="connsiteY11" fmla="*/ 0 h 33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413" h="332898">
                    <a:moveTo>
                      <a:pt x="158019" y="0"/>
                    </a:moveTo>
                    <a:cubicBezTo>
                      <a:pt x="140494" y="19907"/>
                      <a:pt x="116395" y="47530"/>
                      <a:pt x="87820" y="80772"/>
                    </a:cubicBezTo>
                    <a:cubicBezTo>
                      <a:pt x="58388" y="115062"/>
                      <a:pt x="32861" y="145351"/>
                      <a:pt x="12668" y="189071"/>
                    </a:cubicBezTo>
                    <a:cubicBezTo>
                      <a:pt x="5239" y="205073"/>
                      <a:pt x="0" y="219837"/>
                      <a:pt x="0" y="238411"/>
                    </a:cubicBezTo>
                    <a:cubicBezTo>
                      <a:pt x="0" y="265652"/>
                      <a:pt x="11239" y="286607"/>
                      <a:pt x="18383" y="297656"/>
                    </a:cubicBezTo>
                    <a:cubicBezTo>
                      <a:pt x="38005" y="305657"/>
                      <a:pt x="61150" y="313658"/>
                      <a:pt x="87535" y="320230"/>
                    </a:cubicBezTo>
                    <a:cubicBezTo>
                      <a:pt x="115157" y="327088"/>
                      <a:pt x="140398" y="330898"/>
                      <a:pt x="162306" y="332899"/>
                    </a:cubicBezTo>
                    <a:cubicBezTo>
                      <a:pt x="150495" y="326898"/>
                      <a:pt x="129159" y="313944"/>
                      <a:pt x="112966" y="289179"/>
                    </a:cubicBezTo>
                    <a:cubicBezTo>
                      <a:pt x="82296" y="242221"/>
                      <a:pt x="95059" y="191071"/>
                      <a:pt x="97441" y="182023"/>
                    </a:cubicBezTo>
                    <a:cubicBezTo>
                      <a:pt x="110299" y="156591"/>
                      <a:pt x="130302" y="123634"/>
                      <a:pt x="160877" y="90297"/>
                    </a:cubicBezTo>
                    <a:cubicBezTo>
                      <a:pt x="197358" y="50482"/>
                      <a:pt x="235077" y="25241"/>
                      <a:pt x="262414" y="9906"/>
                    </a:cubicBezTo>
                    <a:lnTo>
                      <a:pt x="158019" y="0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793083BB-A819-57B7-7716-CE8C2D1BE7B5}"/>
                  </a:ext>
                </a:extLst>
              </p:cNvPr>
              <p:cNvSpPr/>
              <p:nvPr/>
            </p:nvSpPr>
            <p:spPr>
              <a:xfrm>
                <a:off x="6992972" y="5112258"/>
                <a:ext cx="145062" cy="697134"/>
              </a:xfrm>
              <a:custGeom>
                <a:avLst/>
                <a:gdLst>
                  <a:gd name="connsiteX0" fmla="*/ 100199 w 145062"/>
                  <a:gd name="connsiteY0" fmla="*/ 0 h 697134"/>
                  <a:gd name="connsiteX1" fmla="*/ 92484 w 145062"/>
                  <a:gd name="connsiteY1" fmla="*/ 125921 h 697134"/>
                  <a:gd name="connsiteX2" fmla="*/ 69910 w 145062"/>
                  <a:gd name="connsiteY2" fmla="*/ 350615 h 697134"/>
                  <a:gd name="connsiteX3" fmla="*/ 38858 w 145062"/>
                  <a:gd name="connsiteY3" fmla="*/ 453104 h 697134"/>
                  <a:gd name="connsiteX4" fmla="*/ 282 w 145062"/>
                  <a:gd name="connsiteY4" fmla="*/ 565976 h 697134"/>
                  <a:gd name="connsiteX5" fmla="*/ 15332 w 145062"/>
                  <a:gd name="connsiteY5" fmla="*/ 640556 h 697134"/>
                  <a:gd name="connsiteX6" fmla="*/ 61433 w 145062"/>
                  <a:gd name="connsiteY6" fmla="*/ 690086 h 697134"/>
                  <a:gd name="connsiteX7" fmla="*/ 123536 w 145062"/>
                  <a:gd name="connsiteY7" fmla="*/ 697135 h 697134"/>
                  <a:gd name="connsiteX8" fmla="*/ 70862 w 145062"/>
                  <a:gd name="connsiteY8" fmla="*/ 609219 h 697134"/>
                  <a:gd name="connsiteX9" fmla="*/ 95342 w 145062"/>
                  <a:gd name="connsiteY9" fmla="*/ 460153 h 697134"/>
                  <a:gd name="connsiteX10" fmla="*/ 119440 w 145062"/>
                  <a:gd name="connsiteY10" fmla="*/ 356902 h 697134"/>
                  <a:gd name="connsiteX11" fmla="*/ 137633 w 145062"/>
                  <a:gd name="connsiteY11" fmla="*/ 206312 h 697134"/>
                  <a:gd name="connsiteX12" fmla="*/ 145062 w 145062"/>
                  <a:gd name="connsiteY12" fmla="*/ 20479 h 697134"/>
                  <a:gd name="connsiteX13" fmla="*/ 124964 w 145062"/>
                  <a:gd name="connsiteY13" fmla="*/ 13049 h 697134"/>
                  <a:gd name="connsiteX14" fmla="*/ 100295 w 145062"/>
                  <a:gd name="connsiteY14" fmla="*/ 0 h 69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062" h="697134">
                    <a:moveTo>
                      <a:pt x="100199" y="0"/>
                    </a:moveTo>
                    <a:cubicBezTo>
                      <a:pt x="98866" y="22003"/>
                      <a:pt x="96104" y="67532"/>
                      <a:pt x="92484" y="125921"/>
                    </a:cubicBezTo>
                    <a:cubicBezTo>
                      <a:pt x="83055" y="276892"/>
                      <a:pt x="80959" y="305562"/>
                      <a:pt x="69910" y="350615"/>
                    </a:cubicBezTo>
                    <a:cubicBezTo>
                      <a:pt x="61337" y="385381"/>
                      <a:pt x="54194" y="414623"/>
                      <a:pt x="38858" y="453104"/>
                    </a:cubicBezTo>
                    <a:cubicBezTo>
                      <a:pt x="17808" y="505968"/>
                      <a:pt x="2092" y="524447"/>
                      <a:pt x="282" y="565976"/>
                    </a:cubicBezTo>
                    <a:cubicBezTo>
                      <a:pt x="-384" y="580549"/>
                      <a:pt x="-1242" y="609505"/>
                      <a:pt x="15332" y="640556"/>
                    </a:cubicBezTo>
                    <a:cubicBezTo>
                      <a:pt x="29619" y="667417"/>
                      <a:pt x="50098" y="682847"/>
                      <a:pt x="61433" y="690086"/>
                    </a:cubicBezTo>
                    <a:cubicBezTo>
                      <a:pt x="82102" y="692467"/>
                      <a:pt x="102771" y="694753"/>
                      <a:pt x="123536" y="697135"/>
                    </a:cubicBezTo>
                    <a:cubicBezTo>
                      <a:pt x="86960" y="662369"/>
                      <a:pt x="75244" y="630174"/>
                      <a:pt x="70862" y="609219"/>
                    </a:cubicBezTo>
                    <a:cubicBezTo>
                      <a:pt x="65052" y="581120"/>
                      <a:pt x="70386" y="563499"/>
                      <a:pt x="95342" y="460153"/>
                    </a:cubicBezTo>
                    <a:cubicBezTo>
                      <a:pt x="109344" y="402146"/>
                      <a:pt x="116297" y="373189"/>
                      <a:pt x="119440" y="356902"/>
                    </a:cubicBezTo>
                    <a:cubicBezTo>
                      <a:pt x="129917" y="302800"/>
                      <a:pt x="133251" y="262795"/>
                      <a:pt x="137633" y="206312"/>
                    </a:cubicBezTo>
                    <a:cubicBezTo>
                      <a:pt x="141443" y="158115"/>
                      <a:pt x="144872" y="95060"/>
                      <a:pt x="145062" y="20479"/>
                    </a:cubicBezTo>
                    <a:cubicBezTo>
                      <a:pt x="138871" y="18574"/>
                      <a:pt x="132108" y="16193"/>
                      <a:pt x="124964" y="13049"/>
                    </a:cubicBezTo>
                    <a:cubicBezTo>
                      <a:pt x="115439" y="8858"/>
                      <a:pt x="107153" y="4381"/>
                      <a:pt x="100295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D8471038-312E-48F1-C892-83C8AC1BE5EB}"/>
                  </a:ext>
                </a:extLst>
              </p:cNvPr>
              <p:cNvSpPr/>
              <p:nvPr/>
            </p:nvSpPr>
            <p:spPr>
              <a:xfrm>
                <a:off x="7096625" y="4593145"/>
                <a:ext cx="39314" cy="147447"/>
              </a:xfrm>
              <a:custGeom>
                <a:avLst/>
                <a:gdLst>
                  <a:gd name="connsiteX0" fmla="*/ 3595 w 39314"/>
                  <a:gd name="connsiteY0" fmla="*/ 95 h 147447"/>
                  <a:gd name="connsiteX1" fmla="*/ 3214 w 39314"/>
                  <a:gd name="connsiteY1" fmla="*/ 69532 h 147447"/>
                  <a:gd name="connsiteX2" fmla="*/ 39314 w 39314"/>
                  <a:gd name="connsiteY2" fmla="*/ 147447 h 147447"/>
                  <a:gd name="connsiteX3" fmla="*/ 9501 w 39314"/>
                  <a:gd name="connsiteY3" fmla="*/ 68104 h 147447"/>
                  <a:gd name="connsiteX4" fmla="*/ 3500 w 39314"/>
                  <a:gd name="connsiteY4" fmla="*/ 0 h 147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4" h="147447">
                    <a:moveTo>
                      <a:pt x="3595" y="95"/>
                    </a:moveTo>
                    <a:cubicBezTo>
                      <a:pt x="547" y="15240"/>
                      <a:pt x="-2501" y="40005"/>
                      <a:pt x="3214" y="69532"/>
                    </a:cubicBezTo>
                    <a:cubicBezTo>
                      <a:pt x="10644" y="107918"/>
                      <a:pt x="28932" y="134398"/>
                      <a:pt x="39314" y="147447"/>
                    </a:cubicBezTo>
                    <a:cubicBezTo>
                      <a:pt x="29027" y="128969"/>
                      <a:pt x="16740" y="102203"/>
                      <a:pt x="9501" y="68104"/>
                    </a:cubicBezTo>
                    <a:cubicBezTo>
                      <a:pt x="3881" y="41624"/>
                      <a:pt x="2928" y="18193"/>
                      <a:pt x="350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8F10F999-CF8D-EA9B-A71F-D2396D14B907}"/>
                  </a:ext>
                </a:extLst>
              </p:cNvPr>
              <p:cNvSpPr/>
              <p:nvPr/>
            </p:nvSpPr>
            <p:spPr>
              <a:xfrm>
                <a:off x="7146818" y="4905375"/>
                <a:ext cx="44365" cy="198024"/>
              </a:xfrm>
              <a:custGeom>
                <a:avLst/>
                <a:gdLst>
                  <a:gd name="connsiteX0" fmla="*/ 3884 w 44365"/>
                  <a:gd name="connsiteY0" fmla="*/ 0 h 198024"/>
                  <a:gd name="connsiteX1" fmla="*/ 3123 w 44365"/>
                  <a:gd name="connsiteY1" fmla="*/ 96107 h 198024"/>
                  <a:gd name="connsiteX2" fmla="*/ 31316 w 44365"/>
                  <a:gd name="connsiteY2" fmla="*/ 191643 h 198024"/>
                  <a:gd name="connsiteX3" fmla="*/ 44366 w 44365"/>
                  <a:gd name="connsiteY3" fmla="*/ 198025 h 198024"/>
                  <a:gd name="connsiteX4" fmla="*/ 22458 w 44365"/>
                  <a:gd name="connsiteY4" fmla="*/ 93631 h 198024"/>
                  <a:gd name="connsiteX5" fmla="*/ 19886 w 44365"/>
                  <a:gd name="connsiteY5" fmla="*/ 5239 h 198024"/>
                  <a:gd name="connsiteX6" fmla="*/ 3884 w 44365"/>
                  <a:gd name="connsiteY6" fmla="*/ 0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65" h="198024">
                    <a:moveTo>
                      <a:pt x="3884" y="0"/>
                    </a:moveTo>
                    <a:cubicBezTo>
                      <a:pt x="265" y="23527"/>
                      <a:pt x="-2307" y="56864"/>
                      <a:pt x="3123" y="96107"/>
                    </a:cubicBezTo>
                    <a:cubicBezTo>
                      <a:pt x="8742" y="137065"/>
                      <a:pt x="21030" y="169640"/>
                      <a:pt x="31316" y="191643"/>
                    </a:cubicBezTo>
                    <a:cubicBezTo>
                      <a:pt x="35698" y="193738"/>
                      <a:pt x="39984" y="195834"/>
                      <a:pt x="44366" y="198025"/>
                    </a:cubicBezTo>
                    <a:cubicBezTo>
                      <a:pt x="35507" y="169640"/>
                      <a:pt x="27030" y="134398"/>
                      <a:pt x="22458" y="93631"/>
                    </a:cubicBezTo>
                    <a:cubicBezTo>
                      <a:pt x="18839" y="60579"/>
                      <a:pt x="18553" y="30766"/>
                      <a:pt x="19886" y="5239"/>
                    </a:cubicBezTo>
                    <a:cubicBezTo>
                      <a:pt x="14552" y="3524"/>
                      <a:pt x="9218" y="1714"/>
                      <a:pt x="3884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783157B3-22CF-C1F9-B907-062476A5FA49}"/>
                  </a:ext>
                </a:extLst>
              </p:cNvPr>
              <p:cNvSpPr/>
              <p:nvPr/>
            </p:nvSpPr>
            <p:spPr>
              <a:xfrm>
                <a:off x="7336440" y="3954875"/>
                <a:ext cx="62007" cy="142970"/>
              </a:xfrm>
              <a:custGeom>
                <a:avLst/>
                <a:gdLst>
                  <a:gd name="connsiteX0" fmla="*/ 0 w 62007"/>
                  <a:gd name="connsiteY0" fmla="*/ 2572 h 142970"/>
                  <a:gd name="connsiteX1" fmla="*/ 17145 w 62007"/>
                  <a:gd name="connsiteY1" fmla="*/ 65818 h 142970"/>
                  <a:gd name="connsiteX2" fmla="*/ 52769 w 62007"/>
                  <a:gd name="connsiteY2" fmla="*/ 139732 h 142970"/>
                  <a:gd name="connsiteX3" fmla="*/ 62008 w 62007"/>
                  <a:gd name="connsiteY3" fmla="*/ 142970 h 142970"/>
                  <a:gd name="connsiteX4" fmla="*/ 27718 w 62007"/>
                  <a:gd name="connsiteY4" fmla="*/ 64199 h 142970"/>
                  <a:gd name="connsiteX5" fmla="*/ 12192 w 62007"/>
                  <a:gd name="connsiteY5" fmla="*/ 0 h 142970"/>
                  <a:gd name="connsiteX6" fmla="*/ 0 w 62007"/>
                  <a:gd name="connsiteY6" fmla="*/ 2572 h 14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007" h="142970">
                    <a:moveTo>
                      <a:pt x="0" y="2572"/>
                    </a:moveTo>
                    <a:cubicBezTo>
                      <a:pt x="3429" y="21146"/>
                      <a:pt x="8763" y="42577"/>
                      <a:pt x="17145" y="65818"/>
                    </a:cubicBezTo>
                    <a:cubicBezTo>
                      <a:pt x="27908" y="95726"/>
                      <a:pt x="40863" y="120396"/>
                      <a:pt x="52769" y="139732"/>
                    </a:cubicBezTo>
                    <a:cubicBezTo>
                      <a:pt x="55817" y="140779"/>
                      <a:pt x="58960" y="141922"/>
                      <a:pt x="62008" y="142970"/>
                    </a:cubicBezTo>
                    <a:cubicBezTo>
                      <a:pt x="50292" y="122015"/>
                      <a:pt x="37815" y="95631"/>
                      <a:pt x="27718" y="64199"/>
                    </a:cubicBezTo>
                    <a:cubicBezTo>
                      <a:pt x="20193" y="40767"/>
                      <a:pt x="15336" y="19050"/>
                      <a:pt x="12192" y="0"/>
                    </a:cubicBezTo>
                    <a:cubicBezTo>
                      <a:pt x="8097" y="857"/>
                      <a:pt x="4001" y="1715"/>
                      <a:pt x="0" y="2572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2216EA8E-6253-2339-A81E-7C40363949F2}"/>
                  </a:ext>
                </a:extLst>
              </p:cNvPr>
              <p:cNvSpPr/>
              <p:nvPr/>
            </p:nvSpPr>
            <p:spPr>
              <a:xfrm>
                <a:off x="7400691" y="4117657"/>
                <a:ext cx="33284" cy="86582"/>
              </a:xfrm>
              <a:custGeom>
                <a:avLst/>
                <a:gdLst>
                  <a:gd name="connsiteX0" fmla="*/ 9568 w 33284"/>
                  <a:gd name="connsiteY0" fmla="*/ 95 h 86582"/>
                  <a:gd name="connsiteX1" fmla="*/ 614 w 33284"/>
                  <a:gd name="connsiteY1" fmla="*/ 41243 h 86582"/>
                  <a:gd name="connsiteX2" fmla="*/ 33285 w 33284"/>
                  <a:gd name="connsiteY2" fmla="*/ 86583 h 86582"/>
                  <a:gd name="connsiteX3" fmla="*/ 8615 w 33284"/>
                  <a:gd name="connsiteY3" fmla="*/ 41529 h 86582"/>
                  <a:gd name="connsiteX4" fmla="*/ 9568 w 33284"/>
                  <a:gd name="connsiteY4" fmla="*/ 0 h 86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84" h="86582">
                    <a:moveTo>
                      <a:pt x="9568" y="95"/>
                    </a:moveTo>
                    <a:cubicBezTo>
                      <a:pt x="6710" y="4667"/>
                      <a:pt x="-2434" y="20479"/>
                      <a:pt x="614" y="41243"/>
                    </a:cubicBezTo>
                    <a:cubicBezTo>
                      <a:pt x="4996" y="70866"/>
                      <a:pt x="30332" y="85058"/>
                      <a:pt x="33285" y="86583"/>
                    </a:cubicBezTo>
                    <a:cubicBezTo>
                      <a:pt x="27284" y="80582"/>
                      <a:pt x="13759" y="65437"/>
                      <a:pt x="8615" y="41529"/>
                    </a:cubicBezTo>
                    <a:cubicBezTo>
                      <a:pt x="4710" y="23241"/>
                      <a:pt x="7472" y="8096"/>
                      <a:pt x="956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B808C923-5D9C-F28F-A891-49290DF72C75}"/>
                  </a:ext>
                </a:extLst>
              </p:cNvPr>
              <p:cNvSpPr/>
              <p:nvPr/>
            </p:nvSpPr>
            <p:spPr>
              <a:xfrm>
                <a:off x="7422119" y="4248721"/>
                <a:ext cx="48242" cy="163734"/>
              </a:xfrm>
              <a:custGeom>
                <a:avLst/>
                <a:gdLst>
                  <a:gd name="connsiteX0" fmla="*/ 1475 w 48242"/>
                  <a:gd name="connsiteY0" fmla="*/ 1334 h 163734"/>
                  <a:gd name="connsiteX1" fmla="*/ 7476 w 48242"/>
                  <a:gd name="connsiteY1" fmla="*/ 89154 h 163734"/>
                  <a:gd name="connsiteX2" fmla="*/ 39766 w 48242"/>
                  <a:gd name="connsiteY2" fmla="*/ 163735 h 163734"/>
                  <a:gd name="connsiteX3" fmla="*/ 48243 w 48242"/>
                  <a:gd name="connsiteY3" fmla="*/ 157544 h 163734"/>
                  <a:gd name="connsiteX4" fmla="*/ 16620 w 48242"/>
                  <a:gd name="connsiteY4" fmla="*/ 84582 h 163734"/>
                  <a:gd name="connsiteX5" fmla="*/ 10905 w 48242"/>
                  <a:gd name="connsiteY5" fmla="*/ 0 h 163734"/>
                  <a:gd name="connsiteX6" fmla="*/ 1475 w 48242"/>
                  <a:gd name="connsiteY6" fmla="*/ 1334 h 1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242" h="163734">
                    <a:moveTo>
                      <a:pt x="1475" y="1334"/>
                    </a:moveTo>
                    <a:cubicBezTo>
                      <a:pt x="-715" y="21431"/>
                      <a:pt x="-1668" y="52673"/>
                      <a:pt x="7476" y="89154"/>
                    </a:cubicBezTo>
                    <a:cubicBezTo>
                      <a:pt x="15763" y="122301"/>
                      <a:pt x="29288" y="147447"/>
                      <a:pt x="39766" y="163735"/>
                    </a:cubicBezTo>
                    <a:cubicBezTo>
                      <a:pt x="42623" y="161639"/>
                      <a:pt x="45385" y="159639"/>
                      <a:pt x="48243" y="157544"/>
                    </a:cubicBezTo>
                    <a:cubicBezTo>
                      <a:pt x="38051" y="141827"/>
                      <a:pt x="24716" y="117157"/>
                      <a:pt x="16620" y="84582"/>
                    </a:cubicBezTo>
                    <a:cubicBezTo>
                      <a:pt x="7857" y="49435"/>
                      <a:pt x="8810" y="19336"/>
                      <a:pt x="10905" y="0"/>
                    </a:cubicBezTo>
                    <a:cubicBezTo>
                      <a:pt x="7761" y="476"/>
                      <a:pt x="4618" y="857"/>
                      <a:pt x="1475" y="133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ADD56534-611E-21AC-A97C-C46C2393C4B9}"/>
                  </a:ext>
                </a:extLst>
              </p:cNvPr>
              <p:cNvSpPr/>
              <p:nvPr/>
            </p:nvSpPr>
            <p:spPr>
              <a:xfrm>
                <a:off x="7448444" y="4460462"/>
                <a:ext cx="74400" cy="167925"/>
              </a:xfrm>
              <a:custGeom>
                <a:avLst/>
                <a:gdLst>
                  <a:gd name="connsiteX0" fmla="*/ 29061 w 74400"/>
                  <a:gd name="connsiteY0" fmla="*/ 4763 h 167925"/>
                  <a:gd name="connsiteX1" fmla="*/ 28585 w 74400"/>
                  <a:gd name="connsiteY1" fmla="*/ 40005 h 167925"/>
                  <a:gd name="connsiteX2" fmla="*/ 18679 w 74400"/>
                  <a:gd name="connsiteY2" fmla="*/ 71056 h 167925"/>
                  <a:gd name="connsiteX3" fmla="*/ 5059 w 74400"/>
                  <a:gd name="connsiteY3" fmla="*/ 102108 h 167925"/>
                  <a:gd name="connsiteX4" fmla="*/ 6963 w 74400"/>
                  <a:gd name="connsiteY4" fmla="*/ 167926 h 167925"/>
                  <a:gd name="connsiteX5" fmla="*/ 18584 w 74400"/>
                  <a:gd name="connsiteY5" fmla="*/ 142399 h 167925"/>
                  <a:gd name="connsiteX6" fmla="*/ 45063 w 74400"/>
                  <a:gd name="connsiteY6" fmla="*/ 128397 h 167925"/>
                  <a:gd name="connsiteX7" fmla="*/ 74400 w 74400"/>
                  <a:gd name="connsiteY7" fmla="*/ 137636 h 167925"/>
                  <a:gd name="connsiteX8" fmla="*/ 57351 w 74400"/>
                  <a:gd name="connsiteY8" fmla="*/ 120587 h 167925"/>
                  <a:gd name="connsiteX9" fmla="*/ 38872 w 74400"/>
                  <a:gd name="connsiteY9" fmla="*/ 113919 h 167925"/>
                  <a:gd name="connsiteX10" fmla="*/ 45445 w 74400"/>
                  <a:gd name="connsiteY10" fmla="*/ 96488 h 167925"/>
                  <a:gd name="connsiteX11" fmla="*/ 48302 w 74400"/>
                  <a:gd name="connsiteY11" fmla="*/ 41910 h 167925"/>
                  <a:gd name="connsiteX12" fmla="*/ 40206 w 74400"/>
                  <a:gd name="connsiteY12" fmla="*/ 0 h 167925"/>
                  <a:gd name="connsiteX13" fmla="*/ 28967 w 74400"/>
                  <a:gd name="connsiteY13" fmla="*/ 4763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400" h="167925">
                    <a:moveTo>
                      <a:pt x="29061" y="4763"/>
                    </a:moveTo>
                    <a:cubicBezTo>
                      <a:pt x="31253" y="20003"/>
                      <a:pt x="30014" y="32099"/>
                      <a:pt x="28585" y="40005"/>
                    </a:cubicBezTo>
                    <a:cubicBezTo>
                      <a:pt x="26775" y="50292"/>
                      <a:pt x="23823" y="57912"/>
                      <a:pt x="18679" y="71056"/>
                    </a:cubicBezTo>
                    <a:cubicBezTo>
                      <a:pt x="11917" y="88297"/>
                      <a:pt x="7725" y="95631"/>
                      <a:pt x="5059" y="102108"/>
                    </a:cubicBezTo>
                    <a:cubicBezTo>
                      <a:pt x="-371" y="115253"/>
                      <a:pt x="-3609" y="135922"/>
                      <a:pt x="6963" y="167926"/>
                    </a:cubicBezTo>
                    <a:cubicBezTo>
                      <a:pt x="7440" y="163830"/>
                      <a:pt x="9345" y="152400"/>
                      <a:pt x="18584" y="142399"/>
                    </a:cubicBezTo>
                    <a:cubicBezTo>
                      <a:pt x="21537" y="139160"/>
                      <a:pt x="30395" y="129826"/>
                      <a:pt x="45063" y="128397"/>
                    </a:cubicBezTo>
                    <a:cubicBezTo>
                      <a:pt x="60875" y="126873"/>
                      <a:pt x="72115" y="135731"/>
                      <a:pt x="74400" y="137636"/>
                    </a:cubicBezTo>
                    <a:cubicBezTo>
                      <a:pt x="71162" y="131635"/>
                      <a:pt x="65828" y="124492"/>
                      <a:pt x="57351" y="120587"/>
                    </a:cubicBezTo>
                    <a:cubicBezTo>
                      <a:pt x="48588" y="116586"/>
                      <a:pt x="41254" y="118300"/>
                      <a:pt x="38872" y="113919"/>
                    </a:cubicBezTo>
                    <a:cubicBezTo>
                      <a:pt x="36491" y="109442"/>
                      <a:pt x="41730" y="103537"/>
                      <a:pt x="45445" y="96488"/>
                    </a:cubicBezTo>
                    <a:cubicBezTo>
                      <a:pt x="52302" y="83439"/>
                      <a:pt x="50969" y="69628"/>
                      <a:pt x="48302" y="41910"/>
                    </a:cubicBezTo>
                    <a:cubicBezTo>
                      <a:pt x="47254" y="31242"/>
                      <a:pt x="45063" y="16764"/>
                      <a:pt x="40206" y="0"/>
                    </a:cubicBezTo>
                    <a:cubicBezTo>
                      <a:pt x="36491" y="1619"/>
                      <a:pt x="32776" y="3238"/>
                      <a:pt x="28967" y="476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C3C5F2F1-4B48-F0B0-0478-2599C2505DDA}"/>
                  </a:ext>
                </a:extLst>
              </p:cNvPr>
              <p:cNvSpPr/>
              <p:nvPr/>
            </p:nvSpPr>
            <p:spPr>
              <a:xfrm>
                <a:off x="7418736" y="4640523"/>
                <a:ext cx="52863" cy="47395"/>
              </a:xfrm>
              <a:custGeom>
                <a:avLst/>
                <a:gdLst>
                  <a:gd name="connsiteX0" fmla="*/ 36195 w 52863"/>
                  <a:gd name="connsiteY0" fmla="*/ 56 h 47395"/>
                  <a:gd name="connsiteX1" fmla="*/ 10477 w 52863"/>
                  <a:gd name="connsiteY1" fmla="*/ 17011 h 47395"/>
                  <a:gd name="connsiteX2" fmla="*/ 0 w 52863"/>
                  <a:gd name="connsiteY2" fmla="*/ 41871 h 47395"/>
                  <a:gd name="connsiteX3" fmla="*/ 5715 w 52863"/>
                  <a:gd name="connsiteY3" fmla="*/ 43776 h 47395"/>
                  <a:gd name="connsiteX4" fmla="*/ 13335 w 52863"/>
                  <a:gd name="connsiteY4" fmla="*/ 47396 h 47395"/>
                  <a:gd name="connsiteX5" fmla="*/ 22289 w 52863"/>
                  <a:gd name="connsiteY5" fmla="*/ 25964 h 47395"/>
                  <a:gd name="connsiteX6" fmla="*/ 52864 w 52863"/>
                  <a:gd name="connsiteY6" fmla="*/ 3199 h 47395"/>
                  <a:gd name="connsiteX7" fmla="*/ 36195 w 52863"/>
                  <a:gd name="connsiteY7" fmla="*/ 151 h 4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863" h="47395">
                    <a:moveTo>
                      <a:pt x="36195" y="56"/>
                    </a:moveTo>
                    <a:cubicBezTo>
                      <a:pt x="22574" y="1390"/>
                      <a:pt x="14383" y="11963"/>
                      <a:pt x="10477" y="17011"/>
                    </a:cubicBezTo>
                    <a:cubicBezTo>
                      <a:pt x="3239" y="26250"/>
                      <a:pt x="858" y="36061"/>
                      <a:pt x="0" y="41871"/>
                    </a:cubicBezTo>
                    <a:cubicBezTo>
                      <a:pt x="1810" y="42347"/>
                      <a:pt x="3715" y="43014"/>
                      <a:pt x="5715" y="43776"/>
                    </a:cubicBezTo>
                    <a:cubicBezTo>
                      <a:pt x="8573" y="44919"/>
                      <a:pt x="11144" y="46157"/>
                      <a:pt x="13335" y="47396"/>
                    </a:cubicBezTo>
                    <a:cubicBezTo>
                      <a:pt x="14383" y="42061"/>
                      <a:pt x="16764" y="34156"/>
                      <a:pt x="22289" y="25964"/>
                    </a:cubicBezTo>
                    <a:cubicBezTo>
                      <a:pt x="32575" y="10819"/>
                      <a:pt x="47244" y="5009"/>
                      <a:pt x="52864" y="3199"/>
                    </a:cubicBezTo>
                    <a:cubicBezTo>
                      <a:pt x="49530" y="1675"/>
                      <a:pt x="43529" y="-611"/>
                      <a:pt x="36195" y="151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A1D8AF80-8812-E8EE-817C-AC2AA1EB518A}"/>
                  </a:ext>
                </a:extLst>
              </p:cNvPr>
              <p:cNvSpPr/>
              <p:nvPr/>
            </p:nvSpPr>
            <p:spPr>
              <a:xfrm>
                <a:off x="7312151" y="4720433"/>
                <a:ext cx="65627" cy="63593"/>
              </a:xfrm>
              <a:custGeom>
                <a:avLst/>
                <a:gdLst>
                  <a:gd name="connsiteX0" fmla="*/ 0 w 65627"/>
                  <a:gd name="connsiteY0" fmla="*/ 62831 h 63593"/>
                  <a:gd name="connsiteX1" fmla="*/ 15526 w 65627"/>
                  <a:gd name="connsiteY1" fmla="*/ 20540 h 63593"/>
                  <a:gd name="connsiteX2" fmla="*/ 65627 w 65627"/>
                  <a:gd name="connsiteY2" fmla="*/ 62 h 63593"/>
                  <a:gd name="connsiteX3" fmla="*/ 21907 w 65627"/>
                  <a:gd name="connsiteY3" fmla="*/ 24065 h 63593"/>
                  <a:gd name="connsiteX4" fmla="*/ 9906 w 65627"/>
                  <a:gd name="connsiteY4" fmla="*/ 63594 h 63593"/>
                  <a:gd name="connsiteX5" fmla="*/ 0 w 65627"/>
                  <a:gd name="connsiteY5" fmla="*/ 62927 h 6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27" h="63593">
                    <a:moveTo>
                      <a:pt x="0" y="62831"/>
                    </a:moveTo>
                    <a:cubicBezTo>
                      <a:pt x="0" y="57974"/>
                      <a:pt x="191" y="37686"/>
                      <a:pt x="15526" y="20540"/>
                    </a:cubicBezTo>
                    <a:cubicBezTo>
                      <a:pt x="34862" y="-1081"/>
                      <a:pt x="62008" y="-129"/>
                      <a:pt x="65627" y="62"/>
                    </a:cubicBezTo>
                    <a:cubicBezTo>
                      <a:pt x="61722" y="443"/>
                      <a:pt x="37719" y="2919"/>
                      <a:pt x="21907" y="24065"/>
                    </a:cubicBezTo>
                    <a:cubicBezTo>
                      <a:pt x="9525" y="40543"/>
                      <a:pt x="9716" y="58355"/>
                      <a:pt x="9906" y="63594"/>
                    </a:cubicBezTo>
                    <a:cubicBezTo>
                      <a:pt x="6572" y="63403"/>
                      <a:pt x="3334" y="63117"/>
                      <a:pt x="0" y="6292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406BD4DC-CE70-B096-5183-B407D64884A8}"/>
                  </a:ext>
                </a:extLst>
              </p:cNvPr>
              <p:cNvSpPr/>
              <p:nvPr/>
            </p:nvSpPr>
            <p:spPr>
              <a:xfrm>
                <a:off x="7467530" y="4838509"/>
                <a:ext cx="15024" cy="91439"/>
              </a:xfrm>
              <a:custGeom>
                <a:avLst/>
                <a:gdLst>
                  <a:gd name="connsiteX0" fmla="*/ 6261 w 15024"/>
                  <a:gd name="connsiteY0" fmla="*/ 5620 h 91439"/>
                  <a:gd name="connsiteX1" fmla="*/ 356 w 15024"/>
                  <a:gd name="connsiteY1" fmla="*/ 42100 h 91439"/>
                  <a:gd name="connsiteX2" fmla="*/ 3880 w 15024"/>
                  <a:gd name="connsiteY2" fmla="*/ 91440 h 91439"/>
                  <a:gd name="connsiteX3" fmla="*/ 9309 w 15024"/>
                  <a:gd name="connsiteY3" fmla="*/ 89344 h 91439"/>
                  <a:gd name="connsiteX4" fmla="*/ 14262 w 15024"/>
                  <a:gd name="connsiteY4" fmla="*/ 88678 h 91439"/>
                  <a:gd name="connsiteX5" fmla="*/ 9309 w 15024"/>
                  <a:gd name="connsiteY5" fmla="*/ 49339 h 91439"/>
                  <a:gd name="connsiteX6" fmla="*/ 15024 w 15024"/>
                  <a:gd name="connsiteY6" fmla="*/ 0 h 91439"/>
                  <a:gd name="connsiteX7" fmla="*/ 9786 w 15024"/>
                  <a:gd name="connsiteY7" fmla="*/ 2762 h 91439"/>
                  <a:gd name="connsiteX8" fmla="*/ 6261 w 15024"/>
                  <a:gd name="connsiteY8" fmla="*/ 5715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24" h="91439">
                    <a:moveTo>
                      <a:pt x="6261" y="5620"/>
                    </a:moveTo>
                    <a:cubicBezTo>
                      <a:pt x="3594" y="15621"/>
                      <a:pt x="1213" y="27908"/>
                      <a:pt x="356" y="42100"/>
                    </a:cubicBezTo>
                    <a:cubicBezTo>
                      <a:pt x="-882" y="61913"/>
                      <a:pt x="1308" y="78772"/>
                      <a:pt x="3880" y="91440"/>
                    </a:cubicBezTo>
                    <a:cubicBezTo>
                      <a:pt x="5213" y="90678"/>
                      <a:pt x="7023" y="89916"/>
                      <a:pt x="9309" y="89344"/>
                    </a:cubicBezTo>
                    <a:cubicBezTo>
                      <a:pt x="11214" y="88868"/>
                      <a:pt x="12928" y="88678"/>
                      <a:pt x="14262" y="88678"/>
                    </a:cubicBezTo>
                    <a:cubicBezTo>
                      <a:pt x="11785" y="78105"/>
                      <a:pt x="9595" y="64770"/>
                      <a:pt x="9309" y="49339"/>
                    </a:cubicBezTo>
                    <a:cubicBezTo>
                      <a:pt x="8928" y="29337"/>
                      <a:pt x="11881" y="12382"/>
                      <a:pt x="15024" y="0"/>
                    </a:cubicBezTo>
                    <a:cubicBezTo>
                      <a:pt x="13500" y="571"/>
                      <a:pt x="11690" y="1429"/>
                      <a:pt x="9786" y="2762"/>
                    </a:cubicBezTo>
                    <a:cubicBezTo>
                      <a:pt x="8357" y="3715"/>
                      <a:pt x="7214" y="4763"/>
                      <a:pt x="6261" y="571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9B54BF96-4F7B-438F-F976-4AAE4E95A13C}"/>
                  </a:ext>
                </a:extLst>
              </p:cNvPr>
              <p:cNvSpPr/>
              <p:nvPr/>
            </p:nvSpPr>
            <p:spPr>
              <a:xfrm>
                <a:off x="7409969" y="4986337"/>
                <a:ext cx="53535" cy="83724"/>
              </a:xfrm>
              <a:custGeom>
                <a:avLst/>
                <a:gdLst>
                  <a:gd name="connsiteX0" fmla="*/ 2386 w 53535"/>
                  <a:gd name="connsiteY0" fmla="*/ 83725 h 83724"/>
                  <a:gd name="connsiteX1" fmla="*/ 5 w 53535"/>
                  <a:gd name="connsiteY1" fmla="*/ 68199 h 83724"/>
                  <a:gd name="connsiteX2" fmla="*/ 12197 w 53535"/>
                  <a:gd name="connsiteY2" fmla="*/ 36481 h 83724"/>
                  <a:gd name="connsiteX3" fmla="*/ 49344 w 53535"/>
                  <a:gd name="connsiteY3" fmla="*/ 0 h 83724"/>
                  <a:gd name="connsiteX4" fmla="*/ 50678 w 53535"/>
                  <a:gd name="connsiteY4" fmla="*/ 4477 h 83724"/>
                  <a:gd name="connsiteX5" fmla="*/ 53535 w 53535"/>
                  <a:gd name="connsiteY5" fmla="*/ 7429 h 83724"/>
                  <a:gd name="connsiteX6" fmla="*/ 31628 w 53535"/>
                  <a:gd name="connsiteY6" fmla="*/ 25146 h 83724"/>
                  <a:gd name="connsiteX7" fmla="*/ 2195 w 53535"/>
                  <a:gd name="connsiteY7" fmla="*/ 83725 h 83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535" h="83724">
                    <a:moveTo>
                      <a:pt x="2386" y="83725"/>
                    </a:moveTo>
                    <a:cubicBezTo>
                      <a:pt x="1243" y="80105"/>
                      <a:pt x="-91" y="74771"/>
                      <a:pt x="5" y="68199"/>
                    </a:cubicBezTo>
                    <a:cubicBezTo>
                      <a:pt x="5" y="63437"/>
                      <a:pt x="1052" y="53149"/>
                      <a:pt x="12197" y="36481"/>
                    </a:cubicBezTo>
                    <a:cubicBezTo>
                      <a:pt x="18197" y="27527"/>
                      <a:pt x="29627" y="13145"/>
                      <a:pt x="49344" y="0"/>
                    </a:cubicBezTo>
                    <a:cubicBezTo>
                      <a:pt x="49344" y="857"/>
                      <a:pt x="49630" y="2667"/>
                      <a:pt x="50678" y="4477"/>
                    </a:cubicBezTo>
                    <a:cubicBezTo>
                      <a:pt x="51630" y="6001"/>
                      <a:pt x="52868" y="6953"/>
                      <a:pt x="53535" y="7429"/>
                    </a:cubicBezTo>
                    <a:cubicBezTo>
                      <a:pt x="46772" y="11621"/>
                      <a:pt x="39152" y="17336"/>
                      <a:pt x="31628" y="25146"/>
                    </a:cubicBezTo>
                    <a:cubicBezTo>
                      <a:pt x="11244" y="46577"/>
                      <a:pt x="4672" y="71056"/>
                      <a:pt x="2195" y="8372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405DE206-4B02-FCF7-5F6D-B7419628A43E}"/>
                  </a:ext>
                </a:extLst>
              </p:cNvPr>
              <p:cNvSpPr/>
              <p:nvPr/>
            </p:nvSpPr>
            <p:spPr>
              <a:xfrm>
                <a:off x="7379948" y="4935569"/>
                <a:ext cx="62505" cy="69627"/>
              </a:xfrm>
              <a:custGeom>
                <a:avLst/>
                <a:gdLst>
                  <a:gd name="connsiteX0" fmla="*/ 57362 w 62505"/>
                  <a:gd name="connsiteY0" fmla="*/ 0 h 69627"/>
                  <a:gd name="connsiteX1" fmla="*/ 42121 w 62505"/>
                  <a:gd name="connsiteY1" fmla="*/ 12573 h 69627"/>
                  <a:gd name="connsiteX2" fmla="*/ 18119 w 62505"/>
                  <a:gd name="connsiteY2" fmla="*/ 32004 h 69627"/>
                  <a:gd name="connsiteX3" fmla="*/ 4879 w 62505"/>
                  <a:gd name="connsiteY3" fmla="*/ 44672 h 69627"/>
                  <a:gd name="connsiteX4" fmla="*/ 21 w 62505"/>
                  <a:gd name="connsiteY4" fmla="*/ 57626 h 69627"/>
                  <a:gd name="connsiteX5" fmla="*/ 5641 w 62505"/>
                  <a:gd name="connsiteY5" fmla="*/ 69628 h 69627"/>
                  <a:gd name="connsiteX6" fmla="*/ 7736 w 62505"/>
                  <a:gd name="connsiteY6" fmla="*/ 57626 h 69627"/>
                  <a:gd name="connsiteX7" fmla="*/ 22500 w 62505"/>
                  <a:gd name="connsiteY7" fmla="*/ 38100 h 69627"/>
                  <a:gd name="connsiteX8" fmla="*/ 62505 w 62505"/>
                  <a:gd name="connsiteY8" fmla="*/ 10477 h 69627"/>
                  <a:gd name="connsiteX9" fmla="*/ 59552 w 62505"/>
                  <a:gd name="connsiteY9" fmla="*/ 5620 h 69627"/>
                  <a:gd name="connsiteX10" fmla="*/ 57362 w 62505"/>
                  <a:gd name="connsiteY10" fmla="*/ 0 h 6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505" h="69627">
                    <a:moveTo>
                      <a:pt x="57362" y="0"/>
                    </a:moveTo>
                    <a:cubicBezTo>
                      <a:pt x="50980" y="5334"/>
                      <a:pt x="45741" y="9620"/>
                      <a:pt x="42121" y="12573"/>
                    </a:cubicBezTo>
                    <a:cubicBezTo>
                      <a:pt x="34121" y="19050"/>
                      <a:pt x="26215" y="25717"/>
                      <a:pt x="18119" y="32004"/>
                    </a:cubicBezTo>
                    <a:cubicBezTo>
                      <a:pt x="12594" y="36290"/>
                      <a:pt x="8689" y="39148"/>
                      <a:pt x="4879" y="44672"/>
                    </a:cubicBezTo>
                    <a:cubicBezTo>
                      <a:pt x="2402" y="48292"/>
                      <a:pt x="-264" y="52292"/>
                      <a:pt x="21" y="57626"/>
                    </a:cubicBezTo>
                    <a:cubicBezTo>
                      <a:pt x="307" y="63817"/>
                      <a:pt x="4212" y="68104"/>
                      <a:pt x="5641" y="69628"/>
                    </a:cubicBezTo>
                    <a:cubicBezTo>
                      <a:pt x="5641" y="66770"/>
                      <a:pt x="6022" y="62484"/>
                      <a:pt x="7736" y="57626"/>
                    </a:cubicBezTo>
                    <a:cubicBezTo>
                      <a:pt x="10880" y="48577"/>
                      <a:pt x="16785" y="42958"/>
                      <a:pt x="22500" y="38100"/>
                    </a:cubicBezTo>
                    <a:cubicBezTo>
                      <a:pt x="37073" y="25622"/>
                      <a:pt x="52695" y="16097"/>
                      <a:pt x="62505" y="10477"/>
                    </a:cubicBezTo>
                    <a:cubicBezTo>
                      <a:pt x="61553" y="9144"/>
                      <a:pt x="60505" y="7620"/>
                      <a:pt x="59552" y="5620"/>
                    </a:cubicBezTo>
                    <a:cubicBezTo>
                      <a:pt x="58505" y="3524"/>
                      <a:pt x="57838" y="1619"/>
                      <a:pt x="5736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DF9C18D3-936C-56A4-7F79-073719FDD1F7}"/>
                  </a:ext>
                </a:extLst>
              </p:cNvPr>
              <p:cNvSpPr/>
              <p:nvPr/>
            </p:nvSpPr>
            <p:spPr>
              <a:xfrm>
                <a:off x="7181322" y="4767738"/>
                <a:ext cx="15862" cy="93821"/>
              </a:xfrm>
              <a:custGeom>
                <a:avLst/>
                <a:gdLst>
                  <a:gd name="connsiteX0" fmla="*/ 1385 w 15862"/>
                  <a:gd name="connsiteY0" fmla="*/ 0 h 93821"/>
                  <a:gd name="connsiteX1" fmla="*/ 1765 w 15862"/>
                  <a:gd name="connsiteY1" fmla="*/ 46196 h 93821"/>
                  <a:gd name="connsiteX2" fmla="*/ 15862 w 15862"/>
                  <a:gd name="connsiteY2" fmla="*/ 93821 h 93821"/>
                  <a:gd name="connsiteX3" fmla="*/ 6719 w 15862"/>
                  <a:gd name="connsiteY3" fmla="*/ 45911 h 93821"/>
                  <a:gd name="connsiteX4" fmla="*/ 1385 w 15862"/>
                  <a:gd name="connsiteY4" fmla="*/ 95 h 9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2" h="93821">
                    <a:moveTo>
                      <a:pt x="1385" y="0"/>
                    </a:moveTo>
                    <a:cubicBezTo>
                      <a:pt x="-140" y="11621"/>
                      <a:pt x="-902" y="27623"/>
                      <a:pt x="1765" y="46196"/>
                    </a:cubicBezTo>
                    <a:cubicBezTo>
                      <a:pt x="4718" y="66389"/>
                      <a:pt x="10719" y="82582"/>
                      <a:pt x="15862" y="93821"/>
                    </a:cubicBezTo>
                    <a:cubicBezTo>
                      <a:pt x="12433" y="78962"/>
                      <a:pt x="9290" y="62960"/>
                      <a:pt x="6719" y="45911"/>
                    </a:cubicBezTo>
                    <a:cubicBezTo>
                      <a:pt x="4242" y="29813"/>
                      <a:pt x="2528" y="14478"/>
                      <a:pt x="138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0E8550B3-D03C-1816-E4E9-248DE9CA075A}"/>
                  </a:ext>
                </a:extLst>
              </p:cNvPr>
              <p:cNvSpPr/>
              <p:nvPr/>
            </p:nvSpPr>
            <p:spPr>
              <a:xfrm>
                <a:off x="7405062" y="5386958"/>
                <a:ext cx="69585" cy="253269"/>
              </a:xfrm>
              <a:custGeom>
                <a:avLst/>
                <a:gdLst>
                  <a:gd name="connsiteX0" fmla="*/ 19579 w 69585"/>
                  <a:gd name="connsiteY0" fmla="*/ 0 h 253269"/>
                  <a:gd name="connsiteX1" fmla="*/ 5482 w 69585"/>
                  <a:gd name="connsiteY1" fmla="*/ 40196 h 253269"/>
                  <a:gd name="connsiteX2" fmla="*/ 2625 w 69585"/>
                  <a:gd name="connsiteY2" fmla="*/ 125539 h 253269"/>
                  <a:gd name="connsiteX3" fmla="*/ 22627 w 69585"/>
                  <a:gd name="connsiteY3" fmla="*/ 191167 h 253269"/>
                  <a:gd name="connsiteX4" fmla="*/ 49393 w 69585"/>
                  <a:gd name="connsiteY4" fmla="*/ 234887 h 253269"/>
                  <a:gd name="connsiteX5" fmla="*/ 69586 w 69585"/>
                  <a:gd name="connsiteY5" fmla="*/ 253270 h 253269"/>
                  <a:gd name="connsiteX6" fmla="*/ 20818 w 69585"/>
                  <a:gd name="connsiteY6" fmla="*/ 125349 h 253269"/>
                  <a:gd name="connsiteX7" fmla="*/ 19484 w 69585"/>
                  <a:gd name="connsiteY7" fmla="*/ 95 h 25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585" h="253269">
                    <a:moveTo>
                      <a:pt x="19579" y="0"/>
                    </a:moveTo>
                    <a:cubicBezTo>
                      <a:pt x="15103" y="9620"/>
                      <a:pt x="9578" y="23241"/>
                      <a:pt x="5482" y="40196"/>
                    </a:cubicBezTo>
                    <a:cubicBezTo>
                      <a:pt x="3673" y="47815"/>
                      <a:pt x="-3947" y="81534"/>
                      <a:pt x="2625" y="125539"/>
                    </a:cubicBezTo>
                    <a:cubicBezTo>
                      <a:pt x="7292" y="156686"/>
                      <a:pt x="17007" y="178689"/>
                      <a:pt x="22627" y="191167"/>
                    </a:cubicBezTo>
                    <a:cubicBezTo>
                      <a:pt x="34724" y="218122"/>
                      <a:pt x="45868" y="230981"/>
                      <a:pt x="49393" y="234887"/>
                    </a:cubicBezTo>
                    <a:cubicBezTo>
                      <a:pt x="56917" y="243173"/>
                      <a:pt x="64156" y="249174"/>
                      <a:pt x="69586" y="253270"/>
                    </a:cubicBezTo>
                    <a:cubicBezTo>
                      <a:pt x="53584" y="227076"/>
                      <a:pt x="31390" y="183452"/>
                      <a:pt x="20818" y="125349"/>
                    </a:cubicBezTo>
                    <a:cubicBezTo>
                      <a:pt x="11388" y="73152"/>
                      <a:pt x="14912" y="29051"/>
                      <a:pt x="19484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DE7BDC16-BF01-2F75-70DA-5ED7FEA26C89}"/>
                  </a:ext>
                </a:extLst>
              </p:cNvPr>
              <p:cNvSpPr/>
              <p:nvPr/>
            </p:nvSpPr>
            <p:spPr>
              <a:xfrm>
                <a:off x="6566273" y="4731829"/>
                <a:ext cx="34932" cy="94868"/>
              </a:xfrm>
              <a:custGeom>
                <a:avLst/>
                <a:gdLst>
                  <a:gd name="connsiteX0" fmla="*/ 34932 w 34932"/>
                  <a:gd name="connsiteY0" fmla="*/ 0 h 94868"/>
                  <a:gd name="connsiteX1" fmla="*/ 10644 w 34932"/>
                  <a:gd name="connsiteY1" fmla="*/ 24670 h 94868"/>
                  <a:gd name="connsiteX2" fmla="*/ 547 w 34932"/>
                  <a:gd name="connsiteY2" fmla="*/ 69342 h 94868"/>
                  <a:gd name="connsiteX3" fmla="*/ 9596 w 34932"/>
                  <a:gd name="connsiteY3" fmla="*/ 94869 h 94868"/>
                  <a:gd name="connsiteX4" fmla="*/ 12168 w 34932"/>
                  <a:gd name="connsiteY4" fmla="*/ 45720 h 94868"/>
                  <a:gd name="connsiteX5" fmla="*/ 34932 w 34932"/>
                  <a:gd name="connsiteY5" fmla="*/ 0 h 9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932" h="94868">
                    <a:moveTo>
                      <a:pt x="34932" y="0"/>
                    </a:moveTo>
                    <a:cubicBezTo>
                      <a:pt x="28455" y="4096"/>
                      <a:pt x="18359" y="11716"/>
                      <a:pt x="10644" y="24670"/>
                    </a:cubicBezTo>
                    <a:cubicBezTo>
                      <a:pt x="7405" y="30004"/>
                      <a:pt x="-2406" y="46958"/>
                      <a:pt x="547" y="69342"/>
                    </a:cubicBezTo>
                    <a:cubicBezTo>
                      <a:pt x="2071" y="81058"/>
                      <a:pt x="6548" y="89821"/>
                      <a:pt x="9596" y="94869"/>
                    </a:cubicBezTo>
                    <a:cubicBezTo>
                      <a:pt x="8072" y="84487"/>
                      <a:pt x="6739" y="66770"/>
                      <a:pt x="12168" y="45720"/>
                    </a:cubicBezTo>
                    <a:cubicBezTo>
                      <a:pt x="17883" y="23717"/>
                      <a:pt x="28360" y="8287"/>
                      <a:pt x="3493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D9E791BD-2CE8-5EB1-B6A7-4B5612EA68B5}"/>
                  </a:ext>
                </a:extLst>
              </p:cNvPr>
              <p:cNvSpPr/>
              <p:nvPr/>
            </p:nvSpPr>
            <p:spPr>
              <a:xfrm>
                <a:off x="6682247" y="5391245"/>
                <a:ext cx="75073" cy="254698"/>
              </a:xfrm>
              <a:custGeom>
                <a:avLst/>
                <a:gdLst>
                  <a:gd name="connsiteX0" fmla="*/ 61072 w 75073"/>
                  <a:gd name="connsiteY0" fmla="*/ 0 h 254698"/>
                  <a:gd name="connsiteX1" fmla="*/ 25830 w 75073"/>
                  <a:gd name="connsiteY1" fmla="*/ 31051 h 254698"/>
                  <a:gd name="connsiteX2" fmla="*/ 398 w 75073"/>
                  <a:gd name="connsiteY2" fmla="*/ 115729 h 254698"/>
                  <a:gd name="connsiteX3" fmla="*/ 11637 w 75073"/>
                  <a:gd name="connsiteY3" fmla="*/ 195453 h 254698"/>
                  <a:gd name="connsiteX4" fmla="*/ 44784 w 75073"/>
                  <a:gd name="connsiteY4" fmla="*/ 242697 h 254698"/>
                  <a:gd name="connsiteX5" fmla="*/ 75074 w 75073"/>
                  <a:gd name="connsiteY5" fmla="*/ 254698 h 254698"/>
                  <a:gd name="connsiteX6" fmla="*/ 20019 w 75073"/>
                  <a:gd name="connsiteY6" fmla="*/ 131159 h 254698"/>
                  <a:gd name="connsiteX7" fmla="*/ 60882 w 75073"/>
                  <a:gd name="connsiteY7" fmla="*/ 95 h 25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073" h="254698">
                    <a:moveTo>
                      <a:pt x="61072" y="0"/>
                    </a:moveTo>
                    <a:cubicBezTo>
                      <a:pt x="51928" y="5334"/>
                      <a:pt x="37927" y="15049"/>
                      <a:pt x="25830" y="31051"/>
                    </a:cubicBezTo>
                    <a:cubicBezTo>
                      <a:pt x="3827" y="60103"/>
                      <a:pt x="1922" y="91249"/>
                      <a:pt x="398" y="115729"/>
                    </a:cubicBezTo>
                    <a:cubicBezTo>
                      <a:pt x="-2269" y="159163"/>
                      <a:pt x="9256" y="189357"/>
                      <a:pt x="11637" y="195453"/>
                    </a:cubicBezTo>
                    <a:cubicBezTo>
                      <a:pt x="17924" y="211264"/>
                      <a:pt x="25448" y="229743"/>
                      <a:pt x="44784" y="242697"/>
                    </a:cubicBezTo>
                    <a:cubicBezTo>
                      <a:pt x="56119" y="250412"/>
                      <a:pt x="67549" y="253365"/>
                      <a:pt x="75074" y="254698"/>
                    </a:cubicBezTo>
                    <a:cubicBezTo>
                      <a:pt x="64596" y="244030"/>
                      <a:pt x="24305" y="200501"/>
                      <a:pt x="20019" y="131159"/>
                    </a:cubicBezTo>
                    <a:cubicBezTo>
                      <a:pt x="15638" y="60388"/>
                      <a:pt x="51833" y="11621"/>
                      <a:pt x="60882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32E2CCCA-6938-511D-3B3B-310EDDDC3358}"/>
                  </a:ext>
                </a:extLst>
              </p:cNvPr>
              <p:cNvSpPr/>
              <p:nvPr/>
            </p:nvSpPr>
            <p:spPr>
              <a:xfrm>
                <a:off x="6246590" y="3860101"/>
                <a:ext cx="108585" cy="153542"/>
              </a:xfrm>
              <a:custGeom>
                <a:avLst/>
                <a:gdLst>
                  <a:gd name="connsiteX0" fmla="*/ 102489 w 108585"/>
                  <a:gd name="connsiteY0" fmla="*/ 0 h 153542"/>
                  <a:gd name="connsiteX1" fmla="*/ 49339 w 108585"/>
                  <a:gd name="connsiteY1" fmla="*/ 51721 h 153542"/>
                  <a:gd name="connsiteX2" fmla="*/ 0 w 108585"/>
                  <a:gd name="connsiteY2" fmla="*/ 147161 h 153542"/>
                  <a:gd name="connsiteX3" fmla="*/ 4477 w 108585"/>
                  <a:gd name="connsiteY3" fmla="*/ 149066 h 153542"/>
                  <a:gd name="connsiteX4" fmla="*/ 12002 w 108585"/>
                  <a:gd name="connsiteY4" fmla="*/ 153543 h 153542"/>
                  <a:gd name="connsiteX5" fmla="*/ 44196 w 108585"/>
                  <a:gd name="connsiteY5" fmla="*/ 81820 h 153542"/>
                  <a:gd name="connsiteX6" fmla="*/ 108585 w 108585"/>
                  <a:gd name="connsiteY6" fmla="*/ 13145 h 153542"/>
                  <a:gd name="connsiteX7" fmla="*/ 102489 w 108585"/>
                  <a:gd name="connsiteY7" fmla="*/ 0 h 15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585" h="153542">
                    <a:moveTo>
                      <a:pt x="102489" y="0"/>
                    </a:moveTo>
                    <a:cubicBezTo>
                      <a:pt x="86773" y="11716"/>
                      <a:pt x="67627" y="28575"/>
                      <a:pt x="49339" y="51721"/>
                    </a:cubicBezTo>
                    <a:cubicBezTo>
                      <a:pt x="21050" y="87630"/>
                      <a:pt x="7048" y="123349"/>
                      <a:pt x="0" y="147161"/>
                    </a:cubicBezTo>
                    <a:cubicBezTo>
                      <a:pt x="1429" y="147638"/>
                      <a:pt x="2953" y="148304"/>
                      <a:pt x="4477" y="149066"/>
                    </a:cubicBezTo>
                    <a:cubicBezTo>
                      <a:pt x="7430" y="150495"/>
                      <a:pt x="9906" y="152019"/>
                      <a:pt x="12002" y="153543"/>
                    </a:cubicBezTo>
                    <a:cubicBezTo>
                      <a:pt x="17240" y="134779"/>
                      <a:pt x="26670" y="109061"/>
                      <a:pt x="44196" y="81820"/>
                    </a:cubicBezTo>
                    <a:cubicBezTo>
                      <a:pt x="66008" y="48101"/>
                      <a:pt x="91154" y="26098"/>
                      <a:pt x="108585" y="13145"/>
                    </a:cubicBezTo>
                    <a:cubicBezTo>
                      <a:pt x="106585" y="8763"/>
                      <a:pt x="104490" y="4381"/>
                      <a:pt x="102489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599B1561-F640-9C56-5CB7-4CD88D24C0F8}"/>
                  </a:ext>
                </a:extLst>
              </p:cNvPr>
              <p:cNvSpPr/>
              <p:nvPr/>
            </p:nvSpPr>
            <p:spPr>
              <a:xfrm>
                <a:off x="6184105" y="4051423"/>
                <a:ext cx="80391" cy="44612"/>
              </a:xfrm>
              <a:custGeom>
                <a:avLst/>
                <a:gdLst>
                  <a:gd name="connsiteX0" fmla="*/ 0 w 80391"/>
                  <a:gd name="connsiteY0" fmla="*/ 44612 h 44612"/>
                  <a:gd name="connsiteX1" fmla="*/ 15907 w 80391"/>
                  <a:gd name="connsiteY1" fmla="*/ 9655 h 44612"/>
                  <a:gd name="connsiteX2" fmla="*/ 52579 w 80391"/>
                  <a:gd name="connsiteY2" fmla="*/ 797 h 44612"/>
                  <a:gd name="connsiteX3" fmla="*/ 80391 w 80391"/>
                  <a:gd name="connsiteY3" fmla="*/ 19847 h 44612"/>
                  <a:gd name="connsiteX4" fmla="*/ 32766 w 80391"/>
                  <a:gd name="connsiteY4" fmla="*/ 13465 h 44612"/>
                  <a:gd name="connsiteX5" fmla="*/ 0 w 80391"/>
                  <a:gd name="connsiteY5" fmla="*/ 44517 h 4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391" h="44612">
                    <a:moveTo>
                      <a:pt x="0" y="44612"/>
                    </a:moveTo>
                    <a:cubicBezTo>
                      <a:pt x="0" y="42326"/>
                      <a:pt x="-286" y="22895"/>
                      <a:pt x="15907" y="9655"/>
                    </a:cubicBezTo>
                    <a:cubicBezTo>
                      <a:pt x="31623" y="-3203"/>
                      <a:pt x="50007" y="321"/>
                      <a:pt x="52579" y="797"/>
                    </a:cubicBezTo>
                    <a:cubicBezTo>
                      <a:pt x="69819" y="4417"/>
                      <a:pt x="78677" y="17180"/>
                      <a:pt x="80391" y="19847"/>
                    </a:cubicBezTo>
                    <a:cubicBezTo>
                      <a:pt x="78010" y="18228"/>
                      <a:pt x="57531" y="5083"/>
                      <a:pt x="32766" y="13465"/>
                    </a:cubicBezTo>
                    <a:cubicBezTo>
                      <a:pt x="9811" y="21276"/>
                      <a:pt x="1239" y="41469"/>
                      <a:pt x="0" y="4451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1284982C-D0D4-2E12-4C22-8870BE9F0C0E}"/>
                  </a:ext>
                </a:extLst>
              </p:cNvPr>
              <p:cNvSpPr/>
              <p:nvPr/>
            </p:nvSpPr>
            <p:spPr>
              <a:xfrm>
                <a:off x="5971508" y="4031796"/>
                <a:ext cx="164020" cy="35378"/>
              </a:xfrm>
              <a:custGeom>
                <a:avLst/>
                <a:gdLst>
                  <a:gd name="connsiteX0" fmla="*/ 164021 w 164020"/>
                  <a:gd name="connsiteY0" fmla="*/ 25282 h 35378"/>
                  <a:gd name="connsiteX1" fmla="*/ 89821 w 164020"/>
                  <a:gd name="connsiteY1" fmla="*/ 4137 h 35378"/>
                  <a:gd name="connsiteX2" fmla="*/ 0 w 164020"/>
                  <a:gd name="connsiteY2" fmla="*/ 2231 h 35378"/>
                  <a:gd name="connsiteX3" fmla="*/ 953 w 164020"/>
                  <a:gd name="connsiteY3" fmla="*/ 18710 h 35378"/>
                  <a:gd name="connsiteX4" fmla="*/ 88392 w 164020"/>
                  <a:gd name="connsiteY4" fmla="*/ 18710 h 35378"/>
                  <a:gd name="connsiteX5" fmla="*/ 161544 w 164020"/>
                  <a:gd name="connsiteY5" fmla="*/ 35379 h 35378"/>
                  <a:gd name="connsiteX6" fmla="*/ 164021 w 164020"/>
                  <a:gd name="connsiteY6" fmla="*/ 25377 h 3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020" h="35378">
                    <a:moveTo>
                      <a:pt x="164021" y="25282"/>
                    </a:moveTo>
                    <a:cubicBezTo>
                      <a:pt x="145066" y="17376"/>
                      <a:pt x="120015" y="8994"/>
                      <a:pt x="89821" y="4137"/>
                    </a:cubicBezTo>
                    <a:cubicBezTo>
                      <a:pt x="53721" y="-1674"/>
                      <a:pt x="22765" y="-436"/>
                      <a:pt x="0" y="2231"/>
                    </a:cubicBezTo>
                    <a:cubicBezTo>
                      <a:pt x="286" y="7756"/>
                      <a:pt x="667" y="13185"/>
                      <a:pt x="953" y="18710"/>
                    </a:cubicBezTo>
                    <a:cubicBezTo>
                      <a:pt x="24003" y="15947"/>
                      <a:pt x="53912" y="14519"/>
                      <a:pt x="88392" y="18710"/>
                    </a:cubicBezTo>
                    <a:cubicBezTo>
                      <a:pt x="117348" y="22234"/>
                      <a:pt x="142018" y="28711"/>
                      <a:pt x="161544" y="35379"/>
                    </a:cubicBezTo>
                    <a:cubicBezTo>
                      <a:pt x="162401" y="32045"/>
                      <a:pt x="163163" y="28711"/>
                      <a:pt x="164021" y="253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F3F4F5C5-D1BC-A132-6A34-5D3015612F74}"/>
                  </a:ext>
                </a:extLst>
              </p:cNvPr>
              <p:cNvSpPr/>
              <p:nvPr/>
            </p:nvSpPr>
            <p:spPr>
              <a:xfrm>
                <a:off x="5621274" y="3980146"/>
                <a:ext cx="279368" cy="49901"/>
              </a:xfrm>
              <a:custGeom>
                <a:avLst/>
                <a:gdLst>
                  <a:gd name="connsiteX0" fmla="*/ 279273 w 279368"/>
                  <a:gd name="connsiteY0" fmla="*/ 47118 h 49901"/>
                  <a:gd name="connsiteX1" fmla="*/ 251746 w 279368"/>
                  <a:gd name="connsiteY1" fmla="*/ 26640 h 49901"/>
                  <a:gd name="connsiteX2" fmla="*/ 202406 w 279368"/>
                  <a:gd name="connsiteY2" fmla="*/ 541 h 49901"/>
                  <a:gd name="connsiteX3" fmla="*/ 172783 w 279368"/>
                  <a:gd name="connsiteY3" fmla="*/ 541 h 49901"/>
                  <a:gd name="connsiteX4" fmla="*/ 150209 w 279368"/>
                  <a:gd name="connsiteY4" fmla="*/ 1970 h 49901"/>
                  <a:gd name="connsiteX5" fmla="*/ 90964 w 279368"/>
                  <a:gd name="connsiteY5" fmla="*/ 1970 h 49901"/>
                  <a:gd name="connsiteX6" fmla="*/ 17621 w 279368"/>
                  <a:gd name="connsiteY6" fmla="*/ 1970 h 49901"/>
                  <a:gd name="connsiteX7" fmla="*/ 0 w 279368"/>
                  <a:gd name="connsiteY7" fmla="*/ 21687 h 49901"/>
                  <a:gd name="connsiteX8" fmla="*/ 39053 w 279368"/>
                  <a:gd name="connsiteY8" fmla="*/ 18639 h 49901"/>
                  <a:gd name="connsiteX9" fmla="*/ 89630 w 279368"/>
                  <a:gd name="connsiteY9" fmla="*/ 19591 h 49901"/>
                  <a:gd name="connsiteX10" fmla="*/ 151352 w 279368"/>
                  <a:gd name="connsiteY10" fmla="*/ 17496 h 49901"/>
                  <a:gd name="connsiteX11" fmla="*/ 194691 w 279368"/>
                  <a:gd name="connsiteY11" fmla="*/ 15400 h 49901"/>
                  <a:gd name="connsiteX12" fmla="*/ 229933 w 279368"/>
                  <a:gd name="connsiteY12" fmla="*/ 33783 h 49901"/>
                  <a:gd name="connsiteX13" fmla="*/ 255365 w 279368"/>
                  <a:gd name="connsiteY13" fmla="*/ 48928 h 49901"/>
                  <a:gd name="connsiteX14" fmla="*/ 279368 w 279368"/>
                  <a:gd name="connsiteY14" fmla="*/ 47118 h 4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9368" h="49901">
                    <a:moveTo>
                      <a:pt x="279273" y="47118"/>
                    </a:moveTo>
                    <a:cubicBezTo>
                      <a:pt x="268510" y="38451"/>
                      <a:pt x="258985" y="31688"/>
                      <a:pt x="251746" y="26640"/>
                    </a:cubicBezTo>
                    <a:cubicBezTo>
                      <a:pt x="228314" y="10447"/>
                      <a:pt x="216313" y="2351"/>
                      <a:pt x="202406" y="541"/>
                    </a:cubicBezTo>
                    <a:cubicBezTo>
                      <a:pt x="196024" y="-316"/>
                      <a:pt x="188309" y="-31"/>
                      <a:pt x="172783" y="541"/>
                    </a:cubicBezTo>
                    <a:cubicBezTo>
                      <a:pt x="161639" y="922"/>
                      <a:pt x="153638" y="1684"/>
                      <a:pt x="150209" y="1970"/>
                    </a:cubicBezTo>
                    <a:cubicBezTo>
                      <a:pt x="128778" y="3780"/>
                      <a:pt x="111919" y="2637"/>
                      <a:pt x="90964" y="1970"/>
                    </a:cubicBezTo>
                    <a:cubicBezTo>
                      <a:pt x="73914" y="1398"/>
                      <a:pt x="49149" y="1113"/>
                      <a:pt x="17621" y="1970"/>
                    </a:cubicBezTo>
                    <a:cubicBezTo>
                      <a:pt x="11716" y="8542"/>
                      <a:pt x="5905" y="15114"/>
                      <a:pt x="0" y="21687"/>
                    </a:cubicBezTo>
                    <a:cubicBezTo>
                      <a:pt x="8763" y="20543"/>
                      <a:pt x="22384" y="19115"/>
                      <a:pt x="39053" y="18639"/>
                    </a:cubicBezTo>
                    <a:cubicBezTo>
                      <a:pt x="60198" y="17972"/>
                      <a:pt x="64389" y="19401"/>
                      <a:pt x="89630" y="19591"/>
                    </a:cubicBezTo>
                    <a:cubicBezTo>
                      <a:pt x="109633" y="19686"/>
                      <a:pt x="127825" y="19782"/>
                      <a:pt x="151352" y="17496"/>
                    </a:cubicBezTo>
                    <a:cubicBezTo>
                      <a:pt x="178022" y="14829"/>
                      <a:pt x="182499" y="11971"/>
                      <a:pt x="194691" y="15400"/>
                    </a:cubicBezTo>
                    <a:cubicBezTo>
                      <a:pt x="209169" y="19496"/>
                      <a:pt x="223647" y="29402"/>
                      <a:pt x="229933" y="33783"/>
                    </a:cubicBezTo>
                    <a:cubicBezTo>
                      <a:pt x="241459" y="41689"/>
                      <a:pt x="245650" y="46737"/>
                      <a:pt x="255365" y="48928"/>
                    </a:cubicBezTo>
                    <a:cubicBezTo>
                      <a:pt x="264795" y="51119"/>
                      <a:pt x="273367" y="49214"/>
                      <a:pt x="279368" y="4711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6125EABB-3C58-45E6-AFB5-D1697962A168}"/>
                  </a:ext>
                </a:extLst>
              </p:cNvPr>
              <p:cNvSpPr/>
              <p:nvPr/>
            </p:nvSpPr>
            <p:spPr>
              <a:xfrm>
                <a:off x="5661080" y="3769804"/>
                <a:ext cx="46585" cy="79343"/>
              </a:xfrm>
              <a:custGeom>
                <a:avLst/>
                <a:gdLst>
                  <a:gd name="connsiteX0" fmla="*/ 4580 w 46585"/>
                  <a:gd name="connsiteY0" fmla="*/ 0 h 79343"/>
                  <a:gd name="connsiteX1" fmla="*/ 8 w 46585"/>
                  <a:gd name="connsiteY1" fmla="*/ 18669 h 79343"/>
                  <a:gd name="connsiteX2" fmla="*/ 5342 w 46585"/>
                  <a:gd name="connsiteY2" fmla="*/ 40862 h 79343"/>
                  <a:gd name="connsiteX3" fmla="*/ 41632 w 46585"/>
                  <a:gd name="connsiteY3" fmla="*/ 79343 h 79343"/>
                  <a:gd name="connsiteX4" fmla="*/ 43728 w 46585"/>
                  <a:gd name="connsiteY4" fmla="*/ 76200 h 79343"/>
                  <a:gd name="connsiteX5" fmla="*/ 46585 w 46585"/>
                  <a:gd name="connsiteY5" fmla="*/ 73438 h 79343"/>
                  <a:gd name="connsiteX6" fmla="*/ 21344 w 46585"/>
                  <a:gd name="connsiteY6" fmla="*/ 54769 h 79343"/>
                  <a:gd name="connsiteX7" fmla="*/ 6961 w 46585"/>
                  <a:gd name="connsiteY7" fmla="*/ 29623 h 79343"/>
                  <a:gd name="connsiteX8" fmla="*/ 4580 w 46585"/>
                  <a:gd name="connsiteY8" fmla="*/ 0 h 7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585" h="79343">
                    <a:moveTo>
                      <a:pt x="4580" y="0"/>
                    </a:moveTo>
                    <a:cubicBezTo>
                      <a:pt x="2675" y="3810"/>
                      <a:pt x="198" y="10382"/>
                      <a:pt x="8" y="18669"/>
                    </a:cubicBezTo>
                    <a:cubicBezTo>
                      <a:pt x="-182" y="28670"/>
                      <a:pt x="3056" y="36004"/>
                      <a:pt x="5342" y="40862"/>
                    </a:cubicBezTo>
                    <a:cubicBezTo>
                      <a:pt x="14962" y="61627"/>
                      <a:pt x="34012" y="74581"/>
                      <a:pt x="41632" y="79343"/>
                    </a:cubicBezTo>
                    <a:cubicBezTo>
                      <a:pt x="42109" y="78391"/>
                      <a:pt x="42775" y="77343"/>
                      <a:pt x="43728" y="76200"/>
                    </a:cubicBezTo>
                    <a:cubicBezTo>
                      <a:pt x="44680" y="74962"/>
                      <a:pt x="45728" y="74104"/>
                      <a:pt x="46585" y="73438"/>
                    </a:cubicBezTo>
                    <a:cubicBezTo>
                      <a:pt x="40489" y="70676"/>
                      <a:pt x="30393" y="65151"/>
                      <a:pt x="21344" y="54769"/>
                    </a:cubicBezTo>
                    <a:cubicBezTo>
                      <a:pt x="11533" y="43529"/>
                      <a:pt x="7914" y="32385"/>
                      <a:pt x="6961" y="29623"/>
                    </a:cubicBezTo>
                    <a:cubicBezTo>
                      <a:pt x="2961" y="16859"/>
                      <a:pt x="3723" y="6001"/>
                      <a:pt x="458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E9128A1A-5565-E13A-A55E-D2CADC9F3DC2}"/>
                  </a:ext>
                </a:extLst>
              </p:cNvPr>
              <p:cNvSpPr/>
              <p:nvPr/>
            </p:nvSpPr>
            <p:spPr>
              <a:xfrm>
                <a:off x="5702992" y="3884961"/>
                <a:ext cx="27533" cy="68199"/>
              </a:xfrm>
              <a:custGeom>
                <a:avLst/>
                <a:gdLst>
                  <a:gd name="connsiteX0" fmla="*/ 13150 w 27533"/>
                  <a:gd name="connsiteY0" fmla="*/ 0 h 68199"/>
                  <a:gd name="connsiteX1" fmla="*/ 1435 w 27533"/>
                  <a:gd name="connsiteY1" fmla="*/ 16288 h 68199"/>
                  <a:gd name="connsiteX2" fmla="*/ 1530 w 27533"/>
                  <a:gd name="connsiteY2" fmla="*/ 36481 h 68199"/>
                  <a:gd name="connsiteX3" fmla="*/ 19437 w 27533"/>
                  <a:gd name="connsiteY3" fmla="*/ 68199 h 68199"/>
                  <a:gd name="connsiteX4" fmla="*/ 21437 w 27533"/>
                  <a:gd name="connsiteY4" fmla="*/ 64103 h 68199"/>
                  <a:gd name="connsiteX5" fmla="*/ 27533 w 27533"/>
                  <a:gd name="connsiteY5" fmla="*/ 58293 h 68199"/>
                  <a:gd name="connsiteX6" fmla="*/ 16103 w 27533"/>
                  <a:gd name="connsiteY6" fmla="*/ 45720 h 68199"/>
                  <a:gd name="connsiteX7" fmla="*/ 8388 w 27533"/>
                  <a:gd name="connsiteY7" fmla="*/ 22193 h 68199"/>
                  <a:gd name="connsiteX8" fmla="*/ 13150 w 27533"/>
                  <a:gd name="connsiteY8" fmla="*/ 0 h 6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533" h="68199">
                    <a:moveTo>
                      <a:pt x="13150" y="0"/>
                    </a:moveTo>
                    <a:cubicBezTo>
                      <a:pt x="10293" y="2191"/>
                      <a:pt x="4197" y="7525"/>
                      <a:pt x="1435" y="16288"/>
                    </a:cubicBezTo>
                    <a:cubicBezTo>
                      <a:pt x="-1137" y="24289"/>
                      <a:pt x="292" y="30956"/>
                      <a:pt x="1530" y="36481"/>
                    </a:cubicBezTo>
                    <a:cubicBezTo>
                      <a:pt x="4959" y="51721"/>
                      <a:pt x="13627" y="62389"/>
                      <a:pt x="19437" y="68199"/>
                    </a:cubicBezTo>
                    <a:cubicBezTo>
                      <a:pt x="19818" y="66961"/>
                      <a:pt x="20485" y="65532"/>
                      <a:pt x="21437" y="64103"/>
                    </a:cubicBezTo>
                    <a:cubicBezTo>
                      <a:pt x="23438" y="61055"/>
                      <a:pt x="25914" y="59246"/>
                      <a:pt x="27533" y="58293"/>
                    </a:cubicBezTo>
                    <a:cubicBezTo>
                      <a:pt x="24390" y="55817"/>
                      <a:pt x="20008" y="51721"/>
                      <a:pt x="16103" y="45720"/>
                    </a:cubicBezTo>
                    <a:cubicBezTo>
                      <a:pt x="14008" y="42481"/>
                      <a:pt x="8864" y="34195"/>
                      <a:pt x="8388" y="22193"/>
                    </a:cubicBezTo>
                    <a:cubicBezTo>
                      <a:pt x="7912" y="11906"/>
                      <a:pt x="11150" y="4001"/>
                      <a:pt x="1315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9473E8F2-33AA-02C6-AAC8-945EC6A65F72}"/>
                  </a:ext>
                </a:extLst>
              </p:cNvPr>
              <p:cNvSpPr/>
              <p:nvPr/>
            </p:nvSpPr>
            <p:spPr>
              <a:xfrm>
                <a:off x="5491162" y="4068984"/>
                <a:ext cx="66293" cy="18859"/>
              </a:xfrm>
              <a:custGeom>
                <a:avLst/>
                <a:gdLst>
                  <a:gd name="connsiteX0" fmla="*/ 66294 w 66293"/>
                  <a:gd name="connsiteY0" fmla="*/ 18860 h 18859"/>
                  <a:gd name="connsiteX1" fmla="*/ 52578 w 66293"/>
                  <a:gd name="connsiteY1" fmla="*/ 8382 h 18859"/>
                  <a:gd name="connsiteX2" fmla="*/ 26479 w 66293"/>
                  <a:gd name="connsiteY2" fmla="*/ 0 h 18859"/>
                  <a:gd name="connsiteX3" fmla="*/ 10001 w 66293"/>
                  <a:gd name="connsiteY3" fmla="*/ 3715 h 18859"/>
                  <a:gd name="connsiteX4" fmla="*/ 0 w 66293"/>
                  <a:gd name="connsiteY4" fmla="*/ 12097 h 18859"/>
                  <a:gd name="connsiteX5" fmla="*/ 24289 w 66293"/>
                  <a:gd name="connsiteY5" fmla="*/ 4858 h 18859"/>
                  <a:gd name="connsiteX6" fmla="*/ 42767 w 66293"/>
                  <a:gd name="connsiteY6" fmla="*/ 7334 h 18859"/>
                  <a:gd name="connsiteX7" fmla="*/ 66294 w 66293"/>
                  <a:gd name="connsiteY7" fmla="*/ 18764 h 1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293" h="18859">
                    <a:moveTo>
                      <a:pt x="66294" y="18860"/>
                    </a:moveTo>
                    <a:cubicBezTo>
                      <a:pt x="63437" y="16002"/>
                      <a:pt x="58864" y="12097"/>
                      <a:pt x="52578" y="8382"/>
                    </a:cubicBezTo>
                    <a:cubicBezTo>
                      <a:pt x="46768" y="5048"/>
                      <a:pt x="38195" y="0"/>
                      <a:pt x="26479" y="0"/>
                    </a:cubicBezTo>
                    <a:cubicBezTo>
                      <a:pt x="22955" y="0"/>
                      <a:pt x="16764" y="95"/>
                      <a:pt x="10001" y="3715"/>
                    </a:cubicBezTo>
                    <a:cubicBezTo>
                      <a:pt x="5048" y="6382"/>
                      <a:pt x="1810" y="9811"/>
                      <a:pt x="0" y="12097"/>
                    </a:cubicBezTo>
                    <a:cubicBezTo>
                      <a:pt x="4667" y="9335"/>
                      <a:pt x="13145" y="5334"/>
                      <a:pt x="24289" y="4858"/>
                    </a:cubicBezTo>
                    <a:cubicBezTo>
                      <a:pt x="32290" y="4477"/>
                      <a:pt x="38386" y="6191"/>
                      <a:pt x="42767" y="7334"/>
                    </a:cubicBezTo>
                    <a:cubicBezTo>
                      <a:pt x="52673" y="10096"/>
                      <a:pt x="60579" y="14573"/>
                      <a:pt x="66294" y="1876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FB5985F9-82A2-644A-24DB-C448694B109F}"/>
                  </a:ext>
                </a:extLst>
              </p:cNvPr>
              <p:cNvSpPr/>
              <p:nvPr/>
            </p:nvSpPr>
            <p:spPr>
              <a:xfrm>
                <a:off x="5356098" y="4023264"/>
                <a:ext cx="73247" cy="55435"/>
              </a:xfrm>
              <a:custGeom>
                <a:avLst/>
                <a:gdLst>
                  <a:gd name="connsiteX0" fmla="*/ 0 w 73247"/>
                  <a:gd name="connsiteY0" fmla="*/ 3524 h 55435"/>
                  <a:gd name="connsiteX1" fmla="*/ 14383 w 73247"/>
                  <a:gd name="connsiteY1" fmla="*/ 0 h 55435"/>
                  <a:gd name="connsiteX2" fmla="*/ 32290 w 73247"/>
                  <a:gd name="connsiteY2" fmla="*/ 4476 h 55435"/>
                  <a:gd name="connsiteX3" fmla="*/ 56959 w 73247"/>
                  <a:gd name="connsiteY3" fmla="*/ 25527 h 55435"/>
                  <a:gd name="connsiteX4" fmla="*/ 73247 w 73247"/>
                  <a:gd name="connsiteY4" fmla="*/ 47530 h 55435"/>
                  <a:gd name="connsiteX5" fmla="*/ 66294 w 73247"/>
                  <a:gd name="connsiteY5" fmla="*/ 55435 h 55435"/>
                  <a:gd name="connsiteX6" fmla="*/ 52292 w 73247"/>
                  <a:gd name="connsiteY6" fmla="*/ 29623 h 55435"/>
                  <a:gd name="connsiteX7" fmla="*/ 30575 w 73247"/>
                  <a:gd name="connsiteY7" fmla="*/ 7715 h 55435"/>
                  <a:gd name="connsiteX8" fmla="*/ 15145 w 73247"/>
                  <a:gd name="connsiteY8" fmla="*/ 3715 h 55435"/>
                  <a:gd name="connsiteX9" fmla="*/ 95 w 73247"/>
                  <a:gd name="connsiteY9" fmla="*/ 3524 h 55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247" h="55435">
                    <a:moveTo>
                      <a:pt x="0" y="3524"/>
                    </a:moveTo>
                    <a:cubicBezTo>
                      <a:pt x="2953" y="2095"/>
                      <a:pt x="7906" y="190"/>
                      <a:pt x="14383" y="0"/>
                    </a:cubicBezTo>
                    <a:cubicBezTo>
                      <a:pt x="16097" y="0"/>
                      <a:pt x="22765" y="0"/>
                      <a:pt x="32290" y="4476"/>
                    </a:cubicBezTo>
                    <a:cubicBezTo>
                      <a:pt x="42767" y="9525"/>
                      <a:pt x="48958" y="16383"/>
                      <a:pt x="56959" y="25527"/>
                    </a:cubicBezTo>
                    <a:cubicBezTo>
                      <a:pt x="61436" y="30670"/>
                      <a:pt x="67246" y="37909"/>
                      <a:pt x="73247" y="47530"/>
                    </a:cubicBezTo>
                    <a:cubicBezTo>
                      <a:pt x="70961" y="50197"/>
                      <a:pt x="68580" y="52768"/>
                      <a:pt x="66294" y="55435"/>
                    </a:cubicBezTo>
                    <a:cubicBezTo>
                      <a:pt x="61627" y="44101"/>
                      <a:pt x="56388" y="35528"/>
                      <a:pt x="52292" y="29623"/>
                    </a:cubicBezTo>
                    <a:cubicBezTo>
                      <a:pt x="44863" y="18859"/>
                      <a:pt x="39910" y="11906"/>
                      <a:pt x="30575" y="7715"/>
                    </a:cubicBezTo>
                    <a:cubicBezTo>
                      <a:pt x="24384" y="4953"/>
                      <a:pt x="17621" y="4096"/>
                      <a:pt x="15145" y="3715"/>
                    </a:cubicBezTo>
                    <a:cubicBezTo>
                      <a:pt x="9049" y="2953"/>
                      <a:pt x="3810" y="3143"/>
                      <a:pt x="95" y="35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9B9696E5-C06F-525B-0E0F-61AE0B69F397}"/>
                  </a:ext>
                </a:extLst>
              </p:cNvPr>
              <p:cNvSpPr/>
              <p:nvPr/>
            </p:nvSpPr>
            <p:spPr>
              <a:xfrm>
                <a:off x="5476017" y="3947462"/>
                <a:ext cx="90963" cy="33606"/>
              </a:xfrm>
              <a:custGeom>
                <a:avLst/>
                <a:gdLst>
                  <a:gd name="connsiteX0" fmla="*/ 90964 w 90963"/>
                  <a:gd name="connsiteY0" fmla="*/ 25034 h 33606"/>
                  <a:gd name="connsiteX1" fmla="*/ 73057 w 90963"/>
                  <a:gd name="connsiteY1" fmla="*/ 13699 h 33606"/>
                  <a:gd name="connsiteX2" fmla="*/ 43910 w 90963"/>
                  <a:gd name="connsiteY2" fmla="*/ 2841 h 33606"/>
                  <a:gd name="connsiteX3" fmla="*/ 12192 w 90963"/>
                  <a:gd name="connsiteY3" fmla="*/ 174 h 33606"/>
                  <a:gd name="connsiteX4" fmla="*/ 7334 w 90963"/>
                  <a:gd name="connsiteY4" fmla="*/ 2079 h 33606"/>
                  <a:gd name="connsiteX5" fmla="*/ 0 w 90963"/>
                  <a:gd name="connsiteY5" fmla="*/ 6365 h 33606"/>
                  <a:gd name="connsiteX6" fmla="*/ 38862 w 90963"/>
                  <a:gd name="connsiteY6" fmla="*/ 9985 h 33606"/>
                  <a:gd name="connsiteX7" fmla="*/ 68104 w 90963"/>
                  <a:gd name="connsiteY7" fmla="*/ 21796 h 33606"/>
                  <a:gd name="connsiteX8" fmla="*/ 87725 w 90963"/>
                  <a:gd name="connsiteY8" fmla="*/ 33607 h 33606"/>
                  <a:gd name="connsiteX9" fmla="*/ 90869 w 90963"/>
                  <a:gd name="connsiteY9" fmla="*/ 25130 h 3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963" h="33606">
                    <a:moveTo>
                      <a:pt x="90964" y="25034"/>
                    </a:moveTo>
                    <a:cubicBezTo>
                      <a:pt x="86582" y="21700"/>
                      <a:pt x="80581" y="17605"/>
                      <a:pt x="73057" y="13699"/>
                    </a:cubicBezTo>
                    <a:cubicBezTo>
                      <a:pt x="59055" y="6365"/>
                      <a:pt x="47244" y="3603"/>
                      <a:pt x="43910" y="2841"/>
                    </a:cubicBezTo>
                    <a:cubicBezTo>
                      <a:pt x="31623" y="79"/>
                      <a:pt x="20669" y="-302"/>
                      <a:pt x="12192" y="174"/>
                    </a:cubicBezTo>
                    <a:cubicBezTo>
                      <a:pt x="10668" y="650"/>
                      <a:pt x="9049" y="1317"/>
                      <a:pt x="7334" y="2079"/>
                    </a:cubicBezTo>
                    <a:cubicBezTo>
                      <a:pt x="4381" y="3413"/>
                      <a:pt x="2000" y="4937"/>
                      <a:pt x="0" y="6365"/>
                    </a:cubicBezTo>
                    <a:cubicBezTo>
                      <a:pt x="16859" y="5222"/>
                      <a:pt x="30194" y="7604"/>
                      <a:pt x="38862" y="9985"/>
                    </a:cubicBezTo>
                    <a:cubicBezTo>
                      <a:pt x="51530" y="13318"/>
                      <a:pt x="61150" y="18272"/>
                      <a:pt x="68104" y="21796"/>
                    </a:cubicBezTo>
                    <a:cubicBezTo>
                      <a:pt x="76295" y="25987"/>
                      <a:pt x="82867" y="30273"/>
                      <a:pt x="87725" y="33607"/>
                    </a:cubicBezTo>
                    <a:cubicBezTo>
                      <a:pt x="88773" y="30749"/>
                      <a:pt x="89821" y="27987"/>
                      <a:pt x="90869" y="2513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C811DFA4-9D32-B4CA-6FA9-FB7E34551D73}"/>
                  </a:ext>
                </a:extLst>
              </p:cNvPr>
              <p:cNvSpPr/>
              <p:nvPr/>
            </p:nvSpPr>
            <p:spPr>
              <a:xfrm>
                <a:off x="5438393" y="4003548"/>
                <a:ext cx="83428" cy="28479"/>
              </a:xfrm>
              <a:custGeom>
                <a:avLst/>
                <a:gdLst>
                  <a:gd name="connsiteX0" fmla="*/ 0 w 83428"/>
                  <a:gd name="connsiteY0" fmla="*/ 15240 h 28479"/>
                  <a:gd name="connsiteX1" fmla="*/ 667 w 83428"/>
                  <a:gd name="connsiteY1" fmla="*/ 11811 h 28479"/>
                  <a:gd name="connsiteX2" fmla="*/ 3048 w 83428"/>
                  <a:gd name="connsiteY2" fmla="*/ 5715 h 28479"/>
                  <a:gd name="connsiteX3" fmla="*/ 11621 w 83428"/>
                  <a:gd name="connsiteY3" fmla="*/ 2476 h 28479"/>
                  <a:gd name="connsiteX4" fmla="*/ 25051 w 83428"/>
                  <a:gd name="connsiteY4" fmla="*/ 0 h 28479"/>
                  <a:gd name="connsiteX5" fmla="*/ 49911 w 83428"/>
                  <a:gd name="connsiteY5" fmla="*/ 13430 h 28479"/>
                  <a:gd name="connsiteX6" fmla="*/ 81439 w 83428"/>
                  <a:gd name="connsiteY6" fmla="*/ 19050 h 28479"/>
                  <a:gd name="connsiteX7" fmla="*/ 83344 w 83428"/>
                  <a:gd name="connsiteY7" fmla="*/ 24479 h 28479"/>
                  <a:gd name="connsiteX8" fmla="*/ 83344 w 83428"/>
                  <a:gd name="connsiteY8" fmla="*/ 28480 h 28479"/>
                  <a:gd name="connsiteX9" fmla="*/ 67628 w 83428"/>
                  <a:gd name="connsiteY9" fmla="*/ 27622 h 28479"/>
                  <a:gd name="connsiteX10" fmla="*/ 23527 w 83428"/>
                  <a:gd name="connsiteY10" fmla="*/ 13145 h 28479"/>
                  <a:gd name="connsiteX11" fmla="*/ 12763 w 83428"/>
                  <a:gd name="connsiteY11" fmla="*/ 12954 h 28479"/>
                  <a:gd name="connsiteX12" fmla="*/ 95 w 83428"/>
                  <a:gd name="connsiteY12" fmla="*/ 15240 h 28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428" h="28479">
                    <a:moveTo>
                      <a:pt x="0" y="15240"/>
                    </a:moveTo>
                    <a:cubicBezTo>
                      <a:pt x="95" y="14192"/>
                      <a:pt x="286" y="13049"/>
                      <a:pt x="667" y="11811"/>
                    </a:cubicBezTo>
                    <a:cubicBezTo>
                      <a:pt x="1334" y="9334"/>
                      <a:pt x="2191" y="7239"/>
                      <a:pt x="3048" y="5715"/>
                    </a:cubicBezTo>
                    <a:cubicBezTo>
                      <a:pt x="5525" y="4572"/>
                      <a:pt x="8382" y="3429"/>
                      <a:pt x="11621" y="2476"/>
                    </a:cubicBezTo>
                    <a:cubicBezTo>
                      <a:pt x="16669" y="953"/>
                      <a:pt x="21336" y="286"/>
                      <a:pt x="25051" y="0"/>
                    </a:cubicBezTo>
                    <a:cubicBezTo>
                      <a:pt x="30671" y="4191"/>
                      <a:pt x="38957" y="9430"/>
                      <a:pt x="49911" y="13430"/>
                    </a:cubicBezTo>
                    <a:cubicBezTo>
                      <a:pt x="62675" y="18002"/>
                      <a:pt x="73914" y="19050"/>
                      <a:pt x="81439" y="19050"/>
                    </a:cubicBezTo>
                    <a:cubicBezTo>
                      <a:pt x="82105" y="20098"/>
                      <a:pt x="83058" y="22003"/>
                      <a:pt x="83344" y="24479"/>
                    </a:cubicBezTo>
                    <a:cubicBezTo>
                      <a:pt x="83534" y="26098"/>
                      <a:pt x="83344" y="27432"/>
                      <a:pt x="83344" y="28480"/>
                    </a:cubicBezTo>
                    <a:cubicBezTo>
                      <a:pt x="78486" y="28480"/>
                      <a:pt x="73247" y="28289"/>
                      <a:pt x="67628" y="27622"/>
                    </a:cubicBezTo>
                    <a:cubicBezTo>
                      <a:pt x="48959" y="25337"/>
                      <a:pt x="33909" y="18955"/>
                      <a:pt x="23527" y="13145"/>
                    </a:cubicBezTo>
                    <a:cubicBezTo>
                      <a:pt x="20479" y="12859"/>
                      <a:pt x="16859" y="12668"/>
                      <a:pt x="12763" y="12954"/>
                    </a:cubicBezTo>
                    <a:cubicBezTo>
                      <a:pt x="7715" y="13335"/>
                      <a:pt x="3429" y="14192"/>
                      <a:pt x="95" y="1524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23ED179C-13CC-F086-81AC-BE8F58056B8F}"/>
                  </a:ext>
                </a:extLst>
              </p:cNvPr>
              <p:cNvSpPr/>
              <p:nvPr/>
            </p:nvSpPr>
            <p:spPr>
              <a:xfrm>
                <a:off x="5292185" y="3957549"/>
                <a:ext cx="83153" cy="40283"/>
              </a:xfrm>
              <a:custGeom>
                <a:avLst/>
                <a:gdLst>
                  <a:gd name="connsiteX0" fmla="*/ 0 w 83153"/>
                  <a:gd name="connsiteY0" fmla="*/ 12090 h 40283"/>
                  <a:gd name="connsiteX1" fmla="*/ 11525 w 83153"/>
                  <a:gd name="connsiteY1" fmla="*/ 3613 h 40283"/>
                  <a:gd name="connsiteX2" fmla="*/ 33814 w 83153"/>
                  <a:gd name="connsiteY2" fmla="*/ 279 h 40283"/>
                  <a:gd name="connsiteX3" fmla="*/ 58484 w 83153"/>
                  <a:gd name="connsiteY3" fmla="*/ 9232 h 40283"/>
                  <a:gd name="connsiteX4" fmla="*/ 83153 w 83153"/>
                  <a:gd name="connsiteY4" fmla="*/ 33712 h 40283"/>
                  <a:gd name="connsiteX5" fmla="*/ 76867 w 83153"/>
                  <a:gd name="connsiteY5" fmla="*/ 36855 h 40283"/>
                  <a:gd name="connsiteX6" fmla="*/ 72104 w 83153"/>
                  <a:gd name="connsiteY6" fmla="*/ 40284 h 40283"/>
                  <a:gd name="connsiteX7" fmla="*/ 60865 w 83153"/>
                  <a:gd name="connsiteY7" fmla="*/ 23806 h 40283"/>
                  <a:gd name="connsiteX8" fmla="*/ 33147 w 83153"/>
                  <a:gd name="connsiteY8" fmla="*/ 7804 h 40283"/>
                  <a:gd name="connsiteX9" fmla="*/ 0 w 83153"/>
                  <a:gd name="connsiteY9" fmla="*/ 11995 h 40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153" h="40283">
                    <a:moveTo>
                      <a:pt x="0" y="12090"/>
                    </a:moveTo>
                    <a:cubicBezTo>
                      <a:pt x="2286" y="9709"/>
                      <a:pt x="6001" y="6280"/>
                      <a:pt x="11525" y="3613"/>
                    </a:cubicBezTo>
                    <a:cubicBezTo>
                      <a:pt x="20765" y="-769"/>
                      <a:pt x="29242" y="-102"/>
                      <a:pt x="33814" y="279"/>
                    </a:cubicBezTo>
                    <a:cubicBezTo>
                      <a:pt x="45244" y="1327"/>
                      <a:pt x="53245" y="6089"/>
                      <a:pt x="58484" y="9232"/>
                    </a:cubicBezTo>
                    <a:cubicBezTo>
                      <a:pt x="71057" y="16852"/>
                      <a:pt x="78772" y="26758"/>
                      <a:pt x="83153" y="33712"/>
                    </a:cubicBezTo>
                    <a:cubicBezTo>
                      <a:pt x="81249" y="34474"/>
                      <a:pt x="79153" y="35521"/>
                      <a:pt x="76867" y="36855"/>
                    </a:cubicBezTo>
                    <a:cubicBezTo>
                      <a:pt x="75057" y="37998"/>
                      <a:pt x="73438" y="39141"/>
                      <a:pt x="72104" y="40284"/>
                    </a:cubicBezTo>
                    <a:cubicBezTo>
                      <a:pt x="70199" y="36093"/>
                      <a:pt x="66675" y="29902"/>
                      <a:pt x="60865" y="23806"/>
                    </a:cubicBezTo>
                    <a:cubicBezTo>
                      <a:pt x="57245" y="19996"/>
                      <a:pt x="48101" y="10947"/>
                      <a:pt x="33147" y="7804"/>
                    </a:cubicBezTo>
                    <a:cubicBezTo>
                      <a:pt x="17145" y="4470"/>
                      <a:pt x="4286" y="9994"/>
                      <a:pt x="0" y="119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C042B884-1912-1997-FE87-13E86BEB93BD}"/>
                  </a:ext>
                </a:extLst>
              </p:cNvPr>
              <p:cNvSpPr/>
              <p:nvPr/>
            </p:nvSpPr>
            <p:spPr>
              <a:xfrm>
                <a:off x="5336000" y="3878176"/>
                <a:ext cx="87153" cy="51838"/>
              </a:xfrm>
              <a:custGeom>
                <a:avLst/>
                <a:gdLst>
                  <a:gd name="connsiteX0" fmla="*/ 0 w 87153"/>
                  <a:gd name="connsiteY0" fmla="*/ 2023 h 51838"/>
                  <a:gd name="connsiteX1" fmla="*/ 19526 w 87153"/>
                  <a:gd name="connsiteY1" fmla="*/ 23 h 51838"/>
                  <a:gd name="connsiteX2" fmla="*/ 44482 w 87153"/>
                  <a:gd name="connsiteY2" fmla="*/ 4499 h 51838"/>
                  <a:gd name="connsiteX3" fmla="*/ 74771 w 87153"/>
                  <a:gd name="connsiteY3" fmla="*/ 23930 h 51838"/>
                  <a:gd name="connsiteX4" fmla="*/ 87154 w 87153"/>
                  <a:gd name="connsiteY4" fmla="*/ 42980 h 51838"/>
                  <a:gd name="connsiteX5" fmla="*/ 83820 w 87153"/>
                  <a:gd name="connsiteY5" fmla="*/ 46123 h 51838"/>
                  <a:gd name="connsiteX6" fmla="*/ 80486 w 87153"/>
                  <a:gd name="connsiteY6" fmla="*/ 51839 h 51838"/>
                  <a:gd name="connsiteX7" fmla="*/ 64294 w 87153"/>
                  <a:gd name="connsiteY7" fmla="*/ 27550 h 51838"/>
                  <a:gd name="connsiteX8" fmla="*/ 33242 w 87153"/>
                  <a:gd name="connsiteY8" fmla="*/ 9929 h 51838"/>
                  <a:gd name="connsiteX9" fmla="*/ 95 w 87153"/>
                  <a:gd name="connsiteY9" fmla="*/ 2213 h 5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7153" h="51838">
                    <a:moveTo>
                      <a:pt x="0" y="2023"/>
                    </a:moveTo>
                    <a:cubicBezTo>
                      <a:pt x="4858" y="880"/>
                      <a:pt x="11525" y="-168"/>
                      <a:pt x="19526" y="23"/>
                    </a:cubicBezTo>
                    <a:cubicBezTo>
                      <a:pt x="30861" y="213"/>
                      <a:pt x="39624" y="2785"/>
                      <a:pt x="44482" y="4499"/>
                    </a:cubicBezTo>
                    <a:cubicBezTo>
                      <a:pt x="50197" y="6499"/>
                      <a:pt x="63246" y="11262"/>
                      <a:pt x="74771" y="23930"/>
                    </a:cubicBezTo>
                    <a:cubicBezTo>
                      <a:pt x="81344" y="31074"/>
                      <a:pt x="85058" y="38218"/>
                      <a:pt x="87154" y="42980"/>
                    </a:cubicBezTo>
                    <a:cubicBezTo>
                      <a:pt x="86106" y="43742"/>
                      <a:pt x="84963" y="44695"/>
                      <a:pt x="83820" y="46123"/>
                    </a:cubicBezTo>
                    <a:cubicBezTo>
                      <a:pt x="82010" y="48219"/>
                      <a:pt x="81058" y="50315"/>
                      <a:pt x="80486" y="51839"/>
                    </a:cubicBezTo>
                    <a:cubicBezTo>
                      <a:pt x="78010" y="45742"/>
                      <a:pt x="73343" y="36217"/>
                      <a:pt x="64294" y="27550"/>
                    </a:cubicBezTo>
                    <a:cubicBezTo>
                      <a:pt x="54197" y="17834"/>
                      <a:pt x="43720" y="13834"/>
                      <a:pt x="33242" y="9929"/>
                    </a:cubicBezTo>
                    <a:cubicBezTo>
                      <a:pt x="25527" y="6976"/>
                      <a:pt x="14288" y="3642"/>
                      <a:pt x="95" y="221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564BD18B-A862-B858-4B70-59F131368FA2}"/>
                </a:ext>
              </a:extLst>
            </p:cNvPr>
            <p:cNvSpPr/>
            <p:nvPr/>
          </p:nvSpPr>
          <p:spPr>
            <a:xfrm>
              <a:off x="6689598" y="2880264"/>
              <a:ext cx="251841" cy="211645"/>
            </a:xfrm>
            <a:custGeom>
              <a:avLst/>
              <a:gdLst>
                <a:gd name="connsiteX0" fmla="*/ 251841 w 251841"/>
                <a:gd name="connsiteY0" fmla="*/ 4953 h 211645"/>
                <a:gd name="connsiteX1" fmla="*/ 45339 w 251841"/>
                <a:gd name="connsiteY1" fmla="*/ 211646 h 211645"/>
                <a:gd name="connsiteX2" fmla="*/ 45148 w 251841"/>
                <a:gd name="connsiteY2" fmla="*/ 211646 h 211645"/>
                <a:gd name="connsiteX3" fmla="*/ 7620 w 251841"/>
                <a:gd name="connsiteY3" fmla="*/ 188976 h 211645"/>
                <a:gd name="connsiteX4" fmla="*/ 0 w 251841"/>
                <a:gd name="connsiteY4" fmla="*/ 174974 h 211645"/>
                <a:gd name="connsiteX5" fmla="*/ 174974 w 251841"/>
                <a:gd name="connsiteY5" fmla="*/ 0 h 211645"/>
                <a:gd name="connsiteX6" fmla="*/ 251746 w 251841"/>
                <a:gd name="connsiteY6" fmla="*/ 4953 h 21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841" h="211645">
                  <a:moveTo>
                    <a:pt x="251841" y="4953"/>
                  </a:moveTo>
                  <a:lnTo>
                    <a:pt x="45339" y="211646"/>
                  </a:lnTo>
                  <a:lnTo>
                    <a:pt x="45148" y="211646"/>
                  </a:lnTo>
                  <a:cubicBezTo>
                    <a:pt x="41148" y="211169"/>
                    <a:pt x="21431" y="207645"/>
                    <a:pt x="7620" y="188976"/>
                  </a:cubicBezTo>
                  <a:cubicBezTo>
                    <a:pt x="4476" y="184785"/>
                    <a:pt x="1905" y="180022"/>
                    <a:pt x="0" y="174974"/>
                  </a:cubicBezTo>
                  <a:lnTo>
                    <a:pt x="174974" y="0"/>
                  </a:lnTo>
                  <a:cubicBezTo>
                    <a:pt x="198691" y="191"/>
                    <a:pt x="224600" y="1715"/>
                    <a:pt x="251746" y="4953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193754E2-9702-A611-D386-BA7BDDF82071}"/>
                </a:ext>
              </a:extLst>
            </p:cNvPr>
            <p:cNvSpPr/>
            <p:nvPr/>
          </p:nvSpPr>
          <p:spPr>
            <a:xfrm>
              <a:off x="6786371" y="2891313"/>
              <a:ext cx="262699" cy="196786"/>
            </a:xfrm>
            <a:custGeom>
              <a:avLst/>
              <a:gdLst>
                <a:gd name="connsiteX0" fmla="*/ 262700 w 262699"/>
                <a:gd name="connsiteY0" fmla="*/ 15145 h 196786"/>
                <a:gd name="connsiteX1" fmla="*/ 80963 w 262699"/>
                <a:gd name="connsiteY1" fmla="*/ 196787 h 196786"/>
                <a:gd name="connsiteX2" fmla="*/ 0 w 262699"/>
                <a:gd name="connsiteY2" fmla="*/ 196120 h 196786"/>
                <a:gd name="connsiteX3" fmla="*/ 196120 w 262699"/>
                <a:gd name="connsiteY3" fmla="*/ 0 h 196786"/>
                <a:gd name="connsiteX4" fmla="*/ 262700 w 262699"/>
                <a:gd name="connsiteY4" fmla="*/ 15050 h 19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699" h="196786">
                  <a:moveTo>
                    <a:pt x="262700" y="15145"/>
                  </a:moveTo>
                  <a:lnTo>
                    <a:pt x="80963" y="196787"/>
                  </a:lnTo>
                  <a:cubicBezTo>
                    <a:pt x="51626" y="195072"/>
                    <a:pt x="24479" y="195072"/>
                    <a:pt x="0" y="196120"/>
                  </a:cubicBezTo>
                  <a:lnTo>
                    <a:pt x="196120" y="0"/>
                  </a:lnTo>
                  <a:cubicBezTo>
                    <a:pt x="219837" y="4191"/>
                    <a:pt x="242031" y="9334"/>
                    <a:pt x="262700" y="15050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68A5FFFB-376B-8368-2C8B-892F59CDE605}"/>
                </a:ext>
              </a:extLst>
            </p:cNvPr>
            <p:cNvSpPr/>
            <p:nvPr/>
          </p:nvSpPr>
          <p:spPr>
            <a:xfrm>
              <a:off x="6920388" y="2920269"/>
              <a:ext cx="231838" cy="185737"/>
            </a:xfrm>
            <a:custGeom>
              <a:avLst/>
              <a:gdLst>
                <a:gd name="connsiteX0" fmla="*/ 231839 w 231838"/>
                <a:gd name="connsiteY0" fmla="*/ 22955 h 185737"/>
                <a:gd name="connsiteX1" fmla="*/ 69056 w 231838"/>
                <a:gd name="connsiteY1" fmla="*/ 185738 h 185737"/>
                <a:gd name="connsiteX2" fmla="*/ 6382 w 231838"/>
                <a:gd name="connsiteY2" fmla="*/ 173927 h 185737"/>
                <a:gd name="connsiteX3" fmla="*/ 0 w 231838"/>
                <a:gd name="connsiteY3" fmla="*/ 173165 h 185737"/>
                <a:gd name="connsiteX4" fmla="*/ 173164 w 231838"/>
                <a:gd name="connsiteY4" fmla="*/ 0 h 185737"/>
                <a:gd name="connsiteX5" fmla="*/ 231839 w 231838"/>
                <a:gd name="connsiteY5" fmla="*/ 22955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38" h="185737">
                  <a:moveTo>
                    <a:pt x="231839" y="22955"/>
                  </a:moveTo>
                  <a:lnTo>
                    <a:pt x="69056" y="185738"/>
                  </a:lnTo>
                  <a:cubicBezTo>
                    <a:pt x="49339" y="181070"/>
                    <a:pt x="28385" y="177165"/>
                    <a:pt x="6382" y="173927"/>
                  </a:cubicBezTo>
                  <a:cubicBezTo>
                    <a:pt x="4191" y="173641"/>
                    <a:pt x="2191" y="173260"/>
                    <a:pt x="0" y="173165"/>
                  </a:cubicBezTo>
                  <a:lnTo>
                    <a:pt x="173164" y="0"/>
                  </a:lnTo>
                  <a:cubicBezTo>
                    <a:pt x="195167" y="7429"/>
                    <a:pt x="214789" y="15526"/>
                    <a:pt x="231839" y="22955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7F3B9380-BE9A-C1BF-4757-BCAE94261C02}"/>
                </a:ext>
              </a:extLst>
            </p:cNvPr>
            <p:cNvSpPr/>
            <p:nvPr/>
          </p:nvSpPr>
          <p:spPr>
            <a:xfrm>
              <a:off x="7229237" y="3000279"/>
              <a:ext cx="74903" cy="289464"/>
            </a:xfrm>
            <a:custGeom>
              <a:avLst/>
              <a:gdLst>
                <a:gd name="connsiteX0" fmla="*/ 69770 w 74903"/>
                <a:gd name="connsiteY0" fmla="*/ 172593 h 289464"/>
                <a:gd name="connsiteX1" fmla="*/ 69008 w 74903"/>
                <a:gd name="connsiteY1" fmla="*/ 176975 h 289464"/>
                <a:gd name="connsiteX2" fmla="*/ 33194 w 74903"/>
                <a:gd name="connsiteY2" fmla="*/ 289465 h 289464"/>
                <a:gd name="connsiteX3" fmla="*/ 25289 w 74903"/>
                <a:gd name="connsiteY3" fmla="*/ 286226 h 289464"/>
                <a:gd name="connsiteX4" fmla="*/ 9572 w 74903"/>
                <a:gd name="connsiteY4" fmla="*/ 266033 h 289464"/>
                <a:gd name="connsiteX5" fmla="*/ 428 w 74903"/>
                <a:gd name="connsiteY5" fmla="*/ 207550 h 289464"/>
                <a:gd name="connsiteX6" fmla="*/ 5286 w 74903"/>
                <a:gd name="connsiteY6" fmla="*/ 118967 h 289464"/>
                <a:gd name="connsiteX7" fmla="*/ 27289 w 74903"/>
                <a:gd name="connsiteY7" fmla="*/ 7906 h 289464"/>
                <a:gd name="connsiteX8" fmla="*/ 49482 w 74903"/>
                <a:gd name="connsiteY8" fmla="*/ 0 h 289464"/>
                <a:gd name="connsiteX9" fmla="*/ 59102 w 74903"/>
                <a:gd name="connsiteY9" fmla="*/ 1238 h 289464"/>
                <a:gd name="connsiteX10" fmla="*/ 62055 w 74903"/>
                <a:gd name="connsiteY10" fmla="*/ 11335 h 289464"/>
                <a:gd name="connsiteX11" fmla="*/ 69770 w 74903"/>
                <a:gd name="connsiteY11" fmla="*/ 172688 h 28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03" h="289464">
                  <a:moveTo>
                    <a:pt x="69770" y="172593"/>
                  </a:moveTo>
                  <a:cubicBezTo>
                    <a:pt x="69485" y="174022"/>
                    <a:pt x="69294" y="175546"/>
                    <a:pt x="69008" y="176975"/>
                  </a:cubicBezTo>
                  <a:cubicBezTo>
                    <a:pt x="62341" y="215741"/>
                    <a:pt x="50720" y="254127"/>
                    <a:pt x="33194" y="289465"/>
                  </a:cubicBezTo>
                  <a:cubicBezTo>
                    <a:pt x="30527" y="288798"/>
                    <a:pt x="27955" y="287750"/>
                    <a:pt x="25289" y="286226"/>
                  </a:cubicBezTo>
                  <a:cubicBezTo>
                    <a:pt x="20811" y="283559"/>
                    <a:pt x="15478" y="278892"/>
                    <a:pt x="9572" y="266033"/>
                  </a:cubicBezTo>
                  <a:cubicBezTo>
                    <a:pt x="-1572" y="241363"/>
                    <a:pt x="-238" y="217742"/>
                    <a:pt x="428" y="207550"/>
                  </a:cubicBezTo>
                  <a:cubicBezTo>
                    <a:pt x="2143" y="177927"/>
                    <a:pt x="3095" y="148400"/>
                    <a:pt x="5286" y="118967"/>
                  </a:cubicBezTo>
                  <a:cubicBezTo>
                    <a:pt x="10144" y="49149"/>
                    <a:pt x="8048" y="22003"/>
                    <a:pt x="27289" y="7906"/>
                  </a:cubicBezTo>
                  <a:cubicBezTo>
                    <a:pt x="29480" y="6382"/>
                    <a:pt x="37862" y="286"/>
                    <a:pt x="49482" y="0"/>
                  </a:cubicBezTo>
                  <a:cubicBezTo>
                    <a:pt x="52911" y="0"/>
                    <a:pt x="56149" y="476"/>
                    <a:pt x="59102" y="1238"/>
                  </a:cubicBezTo>
                  <a:cubicBezTo>
                    <a:pt x="60150" y="4477"/>
                    <a:pt x="61103" y="7906"/>
                    <a:pt x="62055" y="11335"/>
                  </a:cubicBezTo>
                  <a:cubicBezTo>
                    <a:pt x="76152" y="63913"/>
                    <a:pt x="78533" y="118967"/>
                    <a:pt x="69770" y="17268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6D32858A-A290-0CBF-DC67-847B3F5597EA}"/>
                </a:ext>
              </a:extLst>
            </p:cNvPr>
            <p:cNvSpPr/>
            <p:nvPr/>
          </p:nvSpPr>
          <p:spPr>
            <a:xfrm>
              <a:off x="7238708" y="3000084"/>
              <a:ext cx="106982" cy="290704"/>
            </a:xfrm>
            <a:custGeom>
              <a:avLst/>
              <a:gdLst>
                <a:gd name="connsiteX0" fmla="*/ 49346 w 106982"/>
                <a:gd name="connsiteY0" fmla="*/ 100 h 290704"/>
                <a:gd name="connsiteX1" fmla="*/ 27152 w 106982"/>
                <a:gd name="connsiteY1" fmla="*/ 8006 h 290704"/>
                <a:gd name="connsiteX2" fmla="*/ 5054 w 106982"/>
                <a:gd name="connsiteY2" fmla="*/ 118972 h 290704"/>
                <a:gd name="connsiteX3" fmla="*/ 387 w 106982"/>
                <a:gd name="connsiteY3" fmla="*/ 207555 h 290704"/>
                <a:gd name="connsiteX4" fmla="*/ 9531 w 106982"/>
                <a:gd name="connsiteY4" fmla="*/ 266134 h 290704"/>
                <a:gd name="connsiteX5" fmla="*/ 25247 w 106982"/>
                <a:gd name="connsiteY5" fmla="*/ 286327 h 290704"/>
                <a:gd name="connsiteX6" fmla="*/ 66681 w 106982"/>
                <a:gd name="connsiteY6" fmla="*/ 284422 h 290704"/>
                <a:gd name="connsiteX7" fmla="*/ 96304 w 106982"/>
                <a:gd name="connsiteY7" fmla="*/ 229367 h 290704"/>
                <a:gd name="connsiteX8" fmla="*/ 106210 w 106982"/>
                <a:gd name="connsiteY8" fmla="*/ 106685 h 290704"/>
                <a:gd name="connsiteX9" fmla="*/ 82683 w 106982"/>
                <a:gd name="connsiteY9" fmla="*/ 16388 h 290704"/>
                <a:gd name="connsiteX10" fmla="*/ 49346 w 106982"/>
                <a:gd name="connsiteY10" fmla="*/ 5 h 2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82" h="290704">
                  <a:moveTo>
                    <a:pt x="49346" y="100"/>
                  </a:moveTo>
                  <a:cubicBezTo>
                    <a:pt x="37725" y="291"/>
                    <a:pt x="29343" y="6482"/>
                    <a:pt x="27152" y="8006"/>
                  </a:cubicBezTo>
                  <a:cubicBezTo>
                    <a:pt x="7911" y="22008"/>
                    <a:pt x="10007" y="49154"/>
                    <a:pt x="5054" y="118972"/>
                  </a:cubicBezTo>
                  <a:cubicBezTo>
                    <a:pt x="2959" y="148500"/>
                    <a:pt x="2101" y="178027"/>
                    <a:pt x="387" y="207555"/>
                  </a:cubicBezTo>
                  <a:cubicBezTo>
                    <a:pt x="-185" y="217842"/>
                    <a:pt x="-1614" y="241369"/>
                    <a:pt x="9531" y="266134"/>
                  </a:cubicBezTo>
                  <a:cubicBezTo>
                    <a:pt x="15341" y="278897"/>
                    <a:pt x="20675" y="283660"/>
                    <a:pt x="25247" y="286327"/>
                  </a:cubicBezTo>
                  <a:cubicBezTo>
                    <a:pt x="38868" y="294328"/>
                    <a:pt x="56203" y="289946"/>
                    <a:pt x="66681" y="284422"/>
                  </a:cubicBezTo>
                  <a:cubicBezTo>
                    <a:pt x="78397" y="278230"/>
                    <a:pt x="87255" y="266229"/>
                    <a:pt x="96304" y="229367"/>
                  </a:cubicBezTo>
                  <a:cubicBezTo>
                    <a:pt x="104019" y="198030"/>
                    <a:pt x="108972" y="160597"/>
                    <a:pt x="106210" y="106685"/>
                  </a:cubicBezTo>
                  <a:cubicBezTo>
                    <a:pt x="103066" y="44773"/>
                    <a:pt x="93160" y="27437"/>
                    <a:pt x="82683" y="16388"/>
                  </a:cubicBezTo>
                  <a:cubicBezTo>
                    <a:pt x="78206" y="11626"/>
                    <a:pt x="66014" y="-281"/>
                    <a:pt x="49346" y="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8" name="Graphic 4">
            <a:extLst>
              <a:ext uri="{FF2B5EF4-FFF2-40B4-BE49-F238E27FC236}">
                <a16:creationId xmlns:a16="http://schemas.microsoft.com/office/drawing/2014/main" id="{53B83968-5F7D-E726-9249-407D4A41B3A0}"/>
              </a:ext>
            </a:extLst>
          </p:cNvPr>
          <p:cNvGrpSpPr/>
          <p:nvPr/>
        </p:nvGrpSpPr>
        <p:grpSpPr>
          <a:xfrm>
            <a:off x="7779068" y="2000950"/>
            <a:ext cx="1872643" cy="4378593"/>
            <a:chOff x="4613126" y="2470477"/>
            <a:chExt cx="1412213" cy="3302020"/>
          </a:xfrm>
        </p:grpSpPr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477D165D-C979-020A-D0BE-82B633151D4E}"/>
                </a:ext>
              </a:extLst>
            </p:cNvPr>
            <p:cNvSpPr/>
            <p:nvPr/>
          </p:nvSpPr>
          <p:spPr>
            <a:xfrm>
              <a:off x="5388673" y="3508152"/>
              <a:ext cx="443865" cy="26003"/>
            </a:xfrm>
            <a:custGeom>
              <a:avLst/>
              <a:gdLst>
                <a:gd name="connsiteX0" fmla="*/ 435864 w 443865"/>
                <a:gd name="connsiteY0" fmla="*/ 0 h 26003"/>
                <a:gd name="connsiteX1" fmla="*/ 443865 w 443865"/>
                <a:gd name="connsiteY1" fmla="*/ 8001 h 26003"/>
                <a:gd name="connsiteX2" fmla="*/ 443865 w 443865"/>
                <a:gd name="connsiteY2" fmla="*/ 18002 h 26003"/>
                <a:gd name="connsiteX3" fmla="*/ 435864 w 443865"/>
                <a:gd name="connsiteY3" fmla="*/ 26003 h 26003"/>
                <a:gd name="connsiteX4" fmla="*/ 8001 w 443865"/>
                <a:gd name="connsiteY4" fmla="*/ 26003 h 26003"/>
                <a:gd name="connsiteX5" fmla="*/ 0 w 443865"/>
                <a:gd name="connsiteY5" fmla="*/ 18002 h 26003"/>
                <a:gd name="connsiteX6" fmla="*/ 0 w 443865"/>
                <a:gd name="connsiteY6" fmla="*/ 8001 h 26003"/>
                <a:gd name="connsiteX7" fmla="*/ 8001 w 443865"/>
                <a:gd name="connsiteY7" fmla="*/ 0 h 2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3865" h="26003">
                  <a:moveTo>
                    <a:pt x="435864" y="0"/>
                  </a:moveTo>
                  <a:cubicBezTo>
                    <a:pt x="440283" y="0"/>
                    <a:pt x="443865" y="3582"/>
                    <a:pt x="443865" y="8001"/>
                  </a:cubicBezTo>
                  <a:lnTo>
                    <a:pt x="443865" y="18002"/>
                  </a:lnTo>
                  <a:cubicBezTo>
                    <a:pt x="443865" y="22421"/>
                    <a:pt x="440283" y="26003"/>
                    <a:pt x="435864" y="26003"/>
                  </a:cubicBezTo>
                  <a:lnTo>
                    <a:pt x="8001" y="26003"/>
                  </a:lnTo>
                  <a:cubicBezTo>
                    <a:pt x="3582" y="26003"/>
                    <a:pt x="0" y="22421"/>
                    <a:pt x="0" y="18002"/>
                  </a:cubicBezTo>
                  <a:lnTo>
                    <a:pt x="0" y="8001"/>
                  </a:lnTo>
                  <a:cubicBezTo>
                    <a:pt x="0" y="3582"/>
                    <a:pt x="3582" y="0"/>
                    <a:pt x="8001" y="0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0" name="Graphic 4">
              <a:extLst>
                <a:ext uri="{FF2B5EF4-FFF2-40B4-BE49-F238E27FC236}">
                  <a16:creationId xmlns:a16="http://schemas.microsoft.com/office/drawing/2014/main" id="{8BC37BC1-062B-846D-B503-ECCAA4AB6E55}"/>
                </a:ext>
              </a:extLst>
            </p:cNvPr>
            <p:cNvGrpSpPr/>
            <p:nvPr/>
          </p:nvGrpSpPr>
          <p:grpSpPr>
            <a:xfrm>
              <a:off x="5475732" y="3221883"/>
              <a:ext cx="168318" cy="149585"/>
              <a:chOff x="5475732" y="3221883"/>
              <a:chExt cx="168318" cy="149585"/>
            </a:xfrm>
          </p:grpSpPr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019DA905-B70C-E3E8-5A46-342A0454D907}"/>
                  </a:ext>
                </a:extLst>
              </p:cNvPr>
              <p:cNvSpPr/>
              <p:nvPr/>
            </p:nvSpPr>
            <p:spPr>
              <a:xfrm>
                <a:off x="5475732" y="3221883"/>
                <a:ext cx="168318" cy="149585"/>
              </a:xfrm>
              <a:custGeom>
                <a:avLst/>
                <a:gdLst>
                  <a:gd name="connsiteX0" fmla="*/ 161544 w 168318"/>
                  <a:gd name="connsiteY0" fmla="*/ 81006 h 149585"/>
                  <a:gd name="connsiteX1" fmla="*/ 159544 w 168318"/>
                  <a:gd name="connsiteY1" fmla="*/ 81387 h 149585"/>
                  <a:gd name="connsiteX2" fmla="*/ 152876 w 168318"/>
                  <a:gd name="connsiteY2" fmla="*/ 79672 h 149585"/>
                  <a:gd name="connsiteX3" fmla="*/ 144589 w 168318"/>
                  <a:gd name="connsiteY3" fmla="*/ 58717 h 149585"/>
                  <a:gd name="connsiteX4" fmla="*/ 141541 w 168318"/>
                  <a:gd name="connsiteY4" fmla="*/ 48430 h 149585"/>
                  <a:gd name="connsiteX5" fmla="*/ 129445 w 168318"/>
                  <a:gd name="connsiteY5" fmla="*/ 43954 h 149585"/>
                  <a:gd name="connsiteX6" fmla="*/ 116872 w 168318"/>
                  <a:gd name="connsiteY6" fmla="*/ 45478 h 149585"/>
                  <a:gd name="connsiteX7" fmla="*/ 124587 w 168318"/>
                  <a:gd name="connsiteY7" fmla="*/ 81863 h 149585"/>
                  <a:gd name="connsiteX8" fmla="*/ 108871 w 168318"/>
                  <a:gd name="connsiteY8" fmla="*/ 105295 h 149585"/>
                  <a:gd name="connsiteX9" fmla="*/ 81153 w 168318"/>
                  <a:gd name="connsiteY9" fmla="*/ 128821 h 149585"/>
                  <a:gd name="connsiteX10" fmla="*/ 58388 w 168318"/>
                  <a:gd name="connsiteY10" fmla="*/ 139870 h 149585"/>
                  <a:gd name="connsiteX11" fmla="*/ 43910 w 168318"/>
                  <a:gd name="connsiteY11" fmla="*/ 136918 h 149585"/>
                  <a:gd name="connsiteX12" fmla="*/ 34480 w 168318"/>
                  <a:gd name="connsiteY12" fmla="*/ 141775 h 149585"/>
                  <a:gd name="connsiteX13" fmla="*/ 18383 w 168318"/>
                  <a:gd name="connsiteY13" fmla="*/ 143871 h 149585"/>
                  <a:gd name="connsiteX14" fmla="*/ 16097 w 168318"/>
                  <a:gd name="connsiteY14" fmla="*/ 145014 h 149585"/>
                  <a:gd name="connsiteX15" fmla="*/ 10573 w 168318"/>
                  <a:gd name="connsiteY15" fmla="*/ 149586 h 149585"/>
                  <a:gd name="connsiteX16" fmla="*/ 1714 w 168318"/>
                  <a:gd name="connsiteY16" fmla="*/ 101675 h 149585"/>
                  <a:gd name="connsiteX17" fmla="*/ 0 w 168318"/>
                  <a:gd name="connsiteY17" fmla="*/ 81292 h 149585"/>
                  <a:gd name="connsiteX18" fmla="*/ 5239 w 168318"/>
                  <a:gd name="connsiteY18" fmla="*/ 78053 h 149585"/>
                  <a:gd name="connsiteX19" fmla="*/ 10763 w 168318"/>
                  <a:gd name="connsiteY19" fmla="*/ 73005 h 149585"/>
                  <a:gd name="connsiteX20" fmla="*/ 22479 w 168318"/>
                  <a:gd name="connsiteY20" fmla="*/ 50812 h 149585"/>
                  <a:gd name="connsiteX21" fmla="*/ 33623 w 168318"/>
                  <a:gd name="connsiteY21" fmla="*/ 35953 h 149585"/>
                  <a:gd name="connsiteX22" fmla="*/ 50768 w 168318"/>
                  <a:gd name="connsiteY22" fmla="*/ 15760 h 149585"/>
                  <a:gd name="connsiteX23" fmla="*/ 70580 w 168318"/>
                  <a:gd name="connsiteY23" fmla="*/ 1758 h 149585"/>
                  <a:gd name="connsiteX24" fmla="*/ 72866 w 168318"/>
                  <a:gd name="connsiteY24" fmla="*/ 996 h 149585"/>
                  <a:gd name="connsiteX25" fmla="*/ 105251 w 168318"/>
                  <a:gd name="connsiteY25" fmla="*/ 5092 h 149585"/>
                  <a:gd name="connsiteX26" fmla="*/ 139637 w 168318"/>
                  <a:gd name="connsiteY26" fmla="*/ 18617 h 149585"/>
                  <a:gd name="connsiteX27" fmla="*/ 158782 w 168318"/>
                  <a:gd name="connsiteY27" fmla="*/ 34810 h 149585"/>
                  <a:gd name="connsiteX28" fmla="*/ 161068 w 168318"/>
                  <a:gd name="connsiteY28" fmla="*/ 42334 h 149585"/>
                  <a:gd name="connsiteX29" fmla="*/ 167830 w 168318"/>
                  <a:gd name="connsiteY29" fmla="*/ 68052 h 149585"/>
                  <a:gd name="connsiteX30" fmla="*/ 168116 w 168318"/>
                  <a:gd name="connsiteY30" fmla="*/ 73481 h 149585"/>
                  <a:gd name="connsiteX31" fmla="*/ 161354 w 168318"/>
                  <a:gd name="connsiteY31" fmla="*/ 81292 h 14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8318" h="149585">
                    <a:moveTo>
                      <a:pt x="161544" y="81006"/>
                    </a:moveTo>
                    <a:cubicBezTo>
                      <a:pt x="160877" y="81196"/>
                      <a:pt x="160211" y="81292"/>
                      <a:pt x="159544" y="81387"/>
                    </a:cubicBezTo>
                    <a:cubicBezTo>
                      <a:pt x="156020" y="81672"/>
                      <a:pt x="153162" y="79863"/>
                      <a:pt x="152876" y="79672"/>
                    </a:cubicBezTo>
                    <a:cubicBezTo>
                      <a:pt x="148685" y="76910"/>
                      <a:pt x="148399" y="72243"/>
                      <a:pt x="144589" y="58717"/>
                    </a:cubicBezTo>
                    <a:cubicBezTo>
                      <a:pt x="143351" y="54241"/>
                      <a:pt x="142304" y="50716"/>
                      <a:pt x="141541" y="48430"/>
                    </a:cubicBezTo>
                    <a:cubicBezTo>
                      <a:pt x="139541" y="47097"/>
                      <a:pt x="135350" y="44620"/>
                      <a:pt x="129445" y="43954"/>
                    </a:cubicBezTo>
                    <a:cubicBezTo>
                      <a:pt x="123634" y="43287"/>
                      <a:pt x="119063" y="44620"/>
                      <a:pt x="116872" y="45478"/>
                    </a:cubicBezTo>
                    <a:cubicBezTo>
                      <a:pt x="127349" y="54336"/>
                      <a:pt x="124873" y="69290"/>
                      <a:pt x="124587" y="81863"/>
                    </a:cubicBezTo>
                    <a:cubicBezTo>
                      <a:pt x="124301" y="92055"/>
                      <a:pt x="119634" y="103009"/>
                      <a:pt x="108871" y="105295"/>
                    </a:cubicBezTo>
                    <a:cubicBezTo>
                      <a:pt x="104489" y="115105"/>
                      <a:pt x="94393" y="133108"/>
                      <a:pt x="81153" y="128821"/>
                    </a:cubicBezTo>
                    <a:cubicBezTo>
                      <a:pt x="79343" y="130821"/>
                      <a:pt x="71247" y="139299"/>
                      <a:pt x="58388" y="139870"/>
                    </a:cubicBezTo>
                    <a:cubicBezTo>
                      <a:pt x="51911" y="140156"/>
                      <a:pt x="46863" y="138251"/>
                      <a:pt x="43910" y="136918"/>
                    </a:cubicBezTo>
                    <a:cubicBezTo>
                      <a:pt x="40291" y="139775"/>
                      <a:pt x="36957" y="141109"/>
                      <a:pt x="34480" y="141775"/>
                    </a:cubicBezTo>
                    <a:cubicBezTo>
                      <a:pt x="27813" y="143585"/>
                      <a:pt x="24098" y="141680"/>
                      <a:pt x="18383" y="143871"/>
                    </a:cubicBezTo>
                    <a:cubicBezTo>
                      <a:pt x="17526" y="144157"/>
                      <a:pt x="16764" y="144538"/>
                      <a:pt x="16097" y="145014"/>
                    </a:cubicBezTo>
                    <a:cubicBezTo>
                      <a:pt x="13621" y="146443"/>
                      <a:pt x="11811" y="148157"/>
                      <a:pt x="10573" y="149586"/>
                    </a:cubicBezTo>
                    <a:cubicBezTo>
                      <a:pt x="6858" y="135298"/>
                      <a:pt x="3715" y="119201"/>
                      <a:pt x="1714" y="101675"/>
                    </a:cubicBezTo>
                    <a:cubicBezTo>
                      <a:pt x="953" y="94627"/>
                      <a:pt x="381" y="87769"/>
                      <a:pt x="0" y="81292"/>
                    </a:cubicBezTo>
                    <a:cubicBezTo>
                      <a:pt x="1429" y="80529"/>
                      <a:pt x="3238" y="79482"/>
                      <a:pt x="5239" y="78053"/>
                    </a:cubicBezTo>
                    <a:cubicBezTo>
                      <a:pt x="7048" y="76720"/>
                      <a:pt x="8954" y="75100"/>
                      <a:pt x="10763" y="73005"/>
                    </a:cubicBezTo>
                    <a:cubicBezTo>
                      <a:pt x="16859" y="66147"/>
                      <a:pt x="16669" y="60908"/>
                      <a:pt x="22479" y="50812"/>
                    </a:cubicBezTo>
                    <a:cubicBezTo>
                      <a:pt x="24003" y="48145"/>
                      <a:pt x="27241" y="44049"/>
                      <a:pt x="33623" y="35953"/>
                    </a:cubicBezTo>
                    <a:cubicBezTo>
                      <a:pt x="41053" y="26428"/>
                      <a:pt x="44958" y="21570"/>
                      <a:pt x="50768" y="15760"/>
                    </a:cubicBezTo>
                    <a:cubicBezTo>
                      <a:pt x="57340" y="9187"/>
                      <a:pt x="62960" y="4711"/>
                      <a:pt x="70580" y="1758"/>
                    </a:cubicBezTo>
                    <a:cubicBezTo>
                      <a:pt x="70961" y="1662"/>
                      <a:pt x="71819" y="1282"/>
                      <a:pt x="72866" y="996"/>
                    </a:cubicBezTo>
                    <a:cubicBezTo>
                      <a:pt x="81058" y="-1385"/>
                      <a:pt x="89249" y="710"/>
                      <a:pt x="105251" y="5092"/>
                    </a:cubicBezTo>
                    <a:cubicBezTo>
                      <a:pt x="107823" y="5758"/>
                      <a:pt x="122206" y="9759"/>
                      <a:pt x="139637" y="18617"/>
                    </a:cubicBezTo>
                    <a:cubicBezTo>
                      <a:pt x="148876" y="23284"/>
                      <a:pt x="155257" y="27380"/>
                      <a:pt x="158782" y="34810"/>
                    </a:cubicBezTo>
                    <a:cubicBezTo>
                      <a:pt x="159734" y="36905"/>
                      <a:pt x="160115" y="38239"/>
                      <a:pt x="161068" y="42334"/>
                    </a:cubicBezTo>
                    <a:cubicBezTo>
                      <a:pt x="162496" y="48430"/>
                      <a:pt x="164782" y="57098"/>
                      <a:pt x="167830" y="68052"/>
                    </a:cubicBezTo>
                    <a:cubicBezTo>
                      <a:pt x="168116" y="69100"/>
                      <a:pt x="168592" y="71100"/>
                      <a:pt x="168116" y="73481"/>
                    </a:cubicBezTo>
                    <a:cubicBezTo>
                      <a:pt x="167449" y="76815"/>
                      <a:pt x="164973" y="80149"/>
                      <a:pt x="161354" y="81292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927EBE59-4D64-9EBB-C68D-56C3A7F6B898}"/>
                  </a:ext>
                </a:extLst>
              </p:cNvPr>
              <p:cNvSpPr/>
              <p:nvPr/>
            </p:nvSpPr>
            <p:spPr>
              <a:xfrm>
                <a:off x="5515546" y="3305651"/>
                <a:ext cx="31241" cy="53245"/>
              </a:xfrm>
              <a:custGeom>
                <a:avLst/>
                <a:gdLst>
                  <a:gd name="connsiteX0" fmla="*/ 4286 w 31241"/>
                  <a:gd name="connsiteY0" fmla="*/ 53054 h 53245"/>
                  <a:gd name="connsiteX1" fmla="*/ 3334 w 31241"/>
                  <a:gd name="connsiteY1" fmla="*/ 49340 h 53245"/>
                  <a:gd name="connsiteX2" fmla="*/ 4858 w 31241"/>
                  <a:gd name="connsiteY2" fmla="*/ 44482 h 53245"/>
                  <a:gd name="connsiteX3" fmla="*/ 9620 w 31241"/>
                  <a:gd name="connsiteY3" fmla="*/ 40767 h 53245"/>
                  <a:gd name="connsiteX4" fmla="*/ 21336 w 31241"/>
                  <a:gd name="connsiteY4" fmla="*/ 39624 h 53245"/>
                  <a:gd name="connsiteX5" fmla="*/ 25051 w 31241"/>
                  <a:gd name="connsiteY5" fmla="*/ 32099 h 53245"/>
                  <a:gd name="connsiteX6" fmla="*/ 30766 w 31241"/>
                  <a:gd name="connsiteY6" fmla="*/ 25241 h 53245"/>
                  <a:gd name="connsiteX7" fmla="*/ 29242 w 31241"/>
                  <a:gd name="connsiteY7" fmla="*/ 12859 h 53245"/>
                  <a:gd name="connsiteX8" fmla="*/ 31242 w 31241"/>
                  <a:gd name="connsiteY8" fmla="*/ 5620 h 53245"/>
                  <a:gd name="connsiteX9" fmla="*/ 23051 w 31241"/>
                  <a:gd name="connsiteY9" fmla="*/ 4286 h 53245"/>
                  <a:gd name="connsiteX10" fmla="*/ 13240 w 31241"/>
                  <a:gd name="connsiteY10" fmla="*/ 0 h 53245"/>
                  <a:gd name="connsiteX11" fmla="*/ 10478 w 31241"/>
                  <a:gd name="connsiteY11" fmla="*/ 12192 h 53245"/>
                  <a:gd name="connsiteX12" fmla="*/ 0 w 31241"/>
                  <a:gd name="connsiteY12" fmla="*/ 28670 h 53245"/>
                  <a:gd name="connsiteX13" fmla="*/ 4191 w 31241"/>
                  <a:gd name="connsiteY13" fmla="*/ 34385 h 53245"/>
                  <a:gd name="connsiteX14" fmla="*/ 5715 w 31241"/>
                  <a:gd name="connsiteY14" fmla="*/ 39148 h 53245"/>
                  <a:gd name="connsiteX15" fmla="*/ 2477 w 31241"/>
                  <a:gd name="connsiteY15" fmla="*/ 44291 h 53245"/>
                  <a:gd name="connsiteX16" fmla="*/ 2096 w 31241"/>
                  <a:gd name="connsiteY16" fmla="*/ 49244 h 53245"/>
                  <a:gd name="connsiteX17" fmla="*/ 4001 w 31241"/>
                  <a:gd name="connsiteY17" fmla="*/ 53245 h 53245"/>
                  <a:gd name="connsiteX18" fmla="*/ 4286 w 31241"/>
                  <a:gd name="connsiteY18" fmla="*/ 53054 h 5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241" h="53245">
                    <a:moveTo>
                      <a:pt x="4286" y="53054"/>
                    </a:moveTo>
                    <a:cubicBezTo>
                      <a:pt x="3905" y="52388"/>
                      <a:pt x="3429" y="51054"/>
                      <a:pt x="3334" y="49340"/>
                    </a:cubicBezTo>
                    <a:cubicBezTo>
                      <a:pt x="3334" y="46863"/>
                      <a:pt x="4477" y="45149"/>
                      <a:pt x="4858" y="44482"/>
                    </a:cubicBezTo>
                    <a:cubicBezTo>
                      <a:pt x="6287" y="42291"/>
                      <a:pt x="8287" y="41434"/>
                      <a:pt x="9620" y="40767"/>
                    </a:cubicBezTo>
                    <a:cubicBezTo>
                      <a:pt x="14288" y="38671"/>
                      <a:pt x="18955" y="39243"/>
                      <a:pt x="21336" y="39624"/>
                    </a:cubicBezTo>
                    <a:cubicBezTo>
                      <a:pt x="22098" y="37529"/>
                      <a:pt x="23241" y="34862"/>
                      <a:pt x="25051" y="32099"/>
                    </a:cubicBezTo>
                    <a:cubicBezTo>
                      <a:pt x="26956" y="29051"/>
                      <a:pt x="29051" y="26861"/>
                      <a:pt x="30766" y="25241"/>
                    </a:cubicBezTo>
                    <a:cubicBezTo>
                      <a:pt x="29813" y="22860"/>
                      <a:pt x="28575" y="18383"/>
                      <a:pt x="29242" y="12859"/>
                    </a:cubicBezTo>
                    <a:cubicBezTo>
                      <a:pt x="29623" y="9811"/>
                      <a:pt x="30480" y="7334"/>
                      <a:pt x="31242" y="5620"/>
                    </a:cubicBezTo>
                    <a:cubicBezTo>
                      <a:pt x="28956" y="5525"/>
                      <a:pt x="26194" y="5144"/>
                      <a:pt x="23051" y="4286"/>
                    </a:cubicBezTo>
                    <a:cubicBezTo>
                      <a:pt x="18860" y="3143"/>
                      <a:pt x="15621" y="1429"/>
                      <a:pt x="13240" y="0"/>
                    </a:cubicBezTo>
                    <a:cubicBezTo>
                      <a:pt x="12954" y="3334"/>
                      <a:pt x="12192" y="7525"/>
                      <a:pt x="10478" y="12192"/>
                    </a:cubicBezTo>
                    <a:cubicBezTo>
                      <a:pt x="7525" y="20098"/>
                      <a:pt x="3048" y="25527"/>
                      <a:pt x="0" y="28670"/>
                    </a:cubicBezTo>
                    <a:cubicBezTo>
                      <a:pt x="1238" y="29813"/>
                      <a:pt x="2857" y="31623"/>
                      <a:pt x="4191" y="34385"/>
                    </a:cubicBezTo>
                    <a:cubicBezTo>
                      <a:pt x="5048" y="36195"/>
                      <a:pt x="5429" y="37814"/>
                      <a:pt x="5715" y="39148"/>
                    </a:cubicBezTo>
                    <a:cubicBezTo>
                      <a:pt x="4763" y="40005"/>
                      <a:pt x="3238" y="41720"/>
                      <a:pt x="2477" y="44291"/>
                    </a:cubicBezTo>
                    <a:cubicBezTo>
                      <a:pt x="2191" y="45244"/>
                      <a:pt x="1714" y="46958"/>
                      <a:pt x="2096" y="49244"/>
                    </a:cubicBezTo>
                    <a:cubicBezTo>
                      <a:pt x="2477" y="51149"/>
                      <a:pt x="3429" y="52578"/>
                      <a:pt x="4001" y="53245"/>
                    </a:cubicBezTo>
                    <a:cubicBezTo>
                      <a:pt x="4096" y="53245"/>
                      <a:pt x="4191" y="53054"/>
                      <a:pt x="4286" y="53054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D09A5B84-138D-7777-2FAA-E3B7A97FE33B}"/>
                </a:ext>
              </a:extLst>
            </p:cNvPr>
            <p:cNvSpPr/>
            <p:nvPr/>
          </p:nvSpPr>
          <p:spPr>
            <a:xfrm>
              <a:off x="4836096" y="3141016"/>
              <a:ext cx="668496" cy="381487"/>
            </a:xfrm>
            <a:custGeom>
              <a:avLst/>
              <a:gdLst>
                <a:gd name="connsiteX0" fmla="*/ 668496 w 668496"/>
                <a:gd name="connsiteY0" fmla="*/ 229310 h 381487"/>
                <a:gd name="connsiteX1" fmla="*/ 445516 w 668496"/>
                <a:gd name="connsiteY1" fmla="*/ 324560 h 381487"/>
                <a:gd name="connsiteX2" fmla="*/ 315309 w 668496"/>
                <a:gd name="connsiteY2" fmla="*/ 377138 h 381487"/>
                <a:gd name="connsiteX3" fmla="*/ 276828 w 668496"/>
                <a:gd name="connsiteY3" fmla="*/ 379424 h 381487"/>
                <a:gd name="connsiteX4" fmla="*/ 256064 w 668496"/>
                <a:gd name="connsiteY4" fmla="*/ 368851 h 381487"/>
                <a:gd name="connsiteX5" fmla="*/ 245967 w 668496"/>
                <a:gd name="connsiteY5" fmla="*/ 360946 h 381487"/>
                <a:gd name="connsiteX6" fmla="*/ 210439 w 668496"/>
                <a:gd name="connsiteY6" fmla="*/ 331513 h 381487"/>
                <a:gd name="connsiteX7" fmla="*/ 104426 w 668496"/>
                <a:gd name="connsiteY7" fmla="*/ 231787 h 381487"/>
                <a:gd name="connsiteX8" fmla="*/ 1270 w 668496"/>
                <a:gd name="connsiteY8" fmla="*/ 62051 h 381487"/>
                <a:gd name="connsiteX9" fmla="*/ 45371 w 668496"/>
                <a:gd name="connsiteY9" fmla="*/ 4139 h 381487"/>
                <a:gd name="connsiteX10" fmla="*/ 112522 w 668496"/>
                <a:gd name="connsiteY10" fmla="*/ 12521 h 381487"/>
                <a:gd name="connsiteX11" fmla="*/ 221393 w 668496"/>
                <a:gd name="connsiteY11" fmla="*/ 144537 h 381487"/>
                <a:gd name="connsiteX12" fmla="*/ 271399 w 668496"/>
                <a:gd name="connsiteY12" fmla="*/ 207498 h 381487"/>
                <a:gd name="connsiteX13" fmla="*/ 304641 w 668496"/>
                <a:gd name="connsiteY13" fmla="*/ 241121 h 381487"/>
                <a:gd name="connsiteX14" fmla="*/ 324358 w 668496"/>
                <a:gd name="connsiteY14" fmla="*/ 258837 h 381487"/>
                <a:gd name="connsiteX15" fmla="*/ 512572 w 668496"/>
                <a:gd name="connsiteY15" fmla="*/ 186352 h 381487"/>
                <a:gd name="connsiteX16" fmla="*/ 639826 w 668496"/>
                <a:gd name="connsiteY16" fmla="*/ 153586 h 381487"/>
                <a:gd name="connsiteX17" fmla="*/ 668496 w 668496"/>
                <a:gd name="connsiteY17" fmla="*/ 229120 h 38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8496" h="381487">
                  <a:moveTo>
                    <a:pt x="668496" y="229310"/>
                  </a:moveTo>
                  <a:cubicBezTo>
                    <a:pt x="595725" y="261409"/>
                    <a:pt x="521526" y="293223"/>
                    <a:pt x="445516" y="324560"/>
                  </a:cubicBezTo>
                  <a:cubicBezTo>
                    <a:pt x="401796" y="342562"/>
                    <a:pt x="358457" y="360088"/>
                    <a:pt x="315309" y="377138"/>
                  </a:cubicBezTo>
                  <a:cubicBezTo>
                    <a:pt x="309689" y="379329"/>
                    <a:pt x="294640" y="384282"/>
                    <a:pt x="276828" y="379424"/>
                  </a:cubicBezTo>
                  <a:cubicBezTo>
                    <a:pt x="267398" y="376757"/>
                    <a:pt x="260350" y="372280"/>
                    <a:pt x="256064" y="368851"/>
                  </a:cubicBezTo>
                  <a:cubicBezTo>
                    <a:pt x="252635" y="366184"/>
                    <a:pt x="249206" y="363422"/>
                    <a:pt x="245967" y="360946"/>
                  </a:cubicBezTo>
                  <a:cubicBezTo>
                    <a:pt x="233585" y="350849"/>
                    <a:pt x="221774" y="341133"/>
                    <a:pt x="210439" y="331513"/>
                  </a:cubicBezTo>
                  <a:cubicBezTo>
                    <a:pt x="166529" y="294080"/>
                    <a:pt x="131286" y="259695"/>
                    <a:pt x="104426" y="231787"/>
                  </a:cubicBezTo>
                  <a:cubicBezTo>
                    <a:pt x="603" y="123487"/>
                    <a:pt x="-3588" y="85768"/>
                    <a:pt x="1270" y="62051"/>
                  </a:cubicBezTo>
                  <a:cubicBezTo>
                    <a:pt x="5461" y="41287"/>
                    <a:pt x="20034" y="14235"/>
                    <a:pt x="45371" y="4139"/>
                  </a:cubicBezTo>
                  <a:cubicBezTo>
                    <a:pt x="71945" y="-6529"/>
                    <a:pt x="99187" y="6044"/>
                    <a:pt x="112522" y="12521"/>
                  </a:cubicBezTo>
                  <a:cubicBezTo>
                    <a:pt x="166243" y="38238"/>
                    <a:pt x="180816" y="84625"/>
                    <a:pt x="221393" y="144537"/>
                  </a:cubicBezTo>
                  <a:cubicBezTo>
                    <a:pt x="233489" y="162349"/>
                    <a:pt x="249777" y="183971"/>
                    <a:pt x="271399" y="207498"/>
                  </a:cubicBezTo>
                  <a:cubicBezTo>
                    <a:pt x="281305" y="218356"/>
                    <a:pt x="292354" y="229691"/>
                    <a:pt x="304641" y="241121"/>
                  </a:cubicBezTo>
                  <a:cubicBezTo>
                    <a:pt x="310832" y="247027"/>
                    <a:pt x="317500" y="252932"/>
                    <a:pt x="324358" y="258837"/>
                  </a:cubicBezTo>
                  <a:cubicBezTo>
                    <a:pt x="402368" y="217213"/>
                    <a:pt x="467138" y="197115"/>
                    <a:pt x="512572" y="186352"/>
                  </a:cubicBezTo>
                  <a:cubicBezTo>
                    <a:pt x="544100" y="178923"/>
                    <a:pt x="582867" y="171970"/>
                    <a:pt x="639826" y="153586"/>
                  </a:cubicBezTo>
                  <a:lnTo>
                    <a:pt x="668496" y="229120"/>
                  </a:ln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63BA3D72-1267-BCE9-BCCE-FB502CB75FC0}"/>
                </a:ext>
              </a:extLst>
            </p:cNvPr>
            <p:cNvSpPr/>
            <p:nvPr/>
          </p:nvSpPr>
          <p:spPr>
            <a:xfrm>
              <a:off x="4986762" y="5633751"/>
              <a:ext cx="245700" cy="102965"/>
            </a:xfrm>
            <a:custGeom>
              <a:avLst/>
              <a:gdLst>
                <a:gd name="connsiteX0" fmla="*/ 245320 w 245700"/>
                <a:gd name="connsiteY0" fmla="*/ 69532 h 102965"/>
                <a:gd name="connsiteX1" fmla="*/ 240271 w 245700"/>
                <a:gd name="connsiteY1" fmla="*/ 90392 h 102965"/>
                <a:gd name="connsiteX2" fmla="*/ 231985 w 245700"/>
                <a:gd name="connsiteY2" fmla="*/ 98679 h 102965"/>
                <a:gd name="connsiteX3" fmla="*/ 217697 w 245700"/>
                <a:gd name="connsiteY3" fmla="*/ 102966 h 102965"/>
                <a:gd name="connsiteX4" fmla="*/ 69584 w 245700"/>
                <a:gd name="connsiteY4" fmla="*/ 101727 h 102965"/>
                <a:gd name="connsiteX5" fmla="*/ 63488 w 245700"/>
                <a:gd name="connsiteY5" fmla="*/ 95536 h 102965"/>
                <a:gd name="connsiteX6" fmla="*/ 57677 w 245700"/>
                <a:gd name="connsiteY6" fmla="*/ 101632 h 102965"/>
                <a:gd name="connsiteX7" fmla="*/ 3480 w 245700"/>
                <a:gd name="connsiteY7" fmla="*/ 102203 h 102965"/>
                <a:gd name="connsiteX8" fmla="*/ 2432 w 245700"/>
                <a:gd name="connsiteY8" fmla="*/ 87725 h 102965"/>
                <a:gd name="connsiteX9" fmla="*/ 146 w 245700"/>
                <a:gd name="connsiteY9" fmla="*/ 22003 h 102965"/>
                <a:gd name="connsiteX10" fmla="*/ 6337 w 245700"/>
                <a:gd name="connsiteY10" fmla="*/ 4953 h 102965"/>
                <a:gd name="connsiteX11" fmla="*/ 8433 w 245700"/>
                <a:gd name="connsiteY11" fmla="*/ 3238 h 102965"/>
                <a:gd name="connsiteX12" fmla="*/ 13100 w 245700"/>
                <a:gd name="connsiteY12" fmla="*/ 1143 h 102965"/>
                <a:gd name="connsiteX13" fmla="*/ 109874 w 245700"/>
                <a:gd name="connsiteY13" fmla="*/ 0 h 102965"/>
                <a:gd name="connsiteX14" fmla="*/ 120161 w 245700"/>
                <a:gd name="connsiteY14" fmla="*/ 5048 h 102965"/>
                <a:gd name="connsiteX15" fmla="*/ 193409 w 245700"/>
                <a:gd name="connsiteY15" fmla="*/ 37338 h 102965"/>
                <a:gd name="connsiteX16" fmla="*/ 245320 w 245700"/>
                <a:gd name="connsiteY16" fmla="*/ 69437 h 10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700" h="102965">
                  <a:moveTo>
                    <a:pt x="245320" y="69532"/>
                  </a:moveTo>
                  <a:cubicBezTo>
                    <a:pt x="246558" y="75629"/>
                    <a:pt x="244748" y="83725"/>
                    <a:pt x="240271" y="90392"/>
                  </a:cubicBezTo>
                  <a:cubicBezTo>
                    <a:pt x="238271" y="93631"/>
                    <a:pt x="235414" y="96583"/>
                    <a:pt x="231985" y="98679"/>
                  </a:cubicBezTo>
                  <a:cubicBezTo>
                    <a:pt x="226555" y="102203"/>
                    <a:pt x="221031" y="102870"/>
                    <a:pt x="217697" y="102966"/>
                  </a:cubicBezTo>
                  <a:cubicBezTo>
                    <a:pt x="168358" y="102489"/>
                    <a:pt x="119018" y="102203"/>
                    <a:pt x="69584" y="101727"/>
                  </a:cubicBezTo>
                  <a:cubicBezTo>
                    <a:pt x="67583" y="99631"/>
                    <a:pt x="65488" y="97631"/>
                    <a:pt x="63488" y="95536"/>
                  </a:cubicBezTo>
                  <a:cubicBezTo>
                    <a:pt x="61392" y="97536"/>
                    <a:pt x="59582" y="99536"/>
                    <a:pt x="57677" y="101632"/>
                  </a:cubicBezTo>
                  <a:cubicBezTo>
                    <a:pt x="39485" y="101822"/>
                    <a:pt x="21482" y="102013"/>
                    <a:pt x="3480" y="102203"/>
                  </a:cubicBezTo>
                  <a:cubicBezTo>
                    <a:pt x="3099" y="97250"/>
                    <a:pt x="2813" y="92393"/>
                    <a:pt x="2432" y="87725"/>
                  </a:cubicBezTo>
                  <a:cubicBezTo>
                    <a:pt x="337" y="56197"/>
                    <a:pt x="-330" y="32576"/>
                    <a:pt x="146" y="22003"/>
                  </a:cubicBezTo>
                  <a:cubicBezTo>
                    <a:pt x="337" y="17240"/>
                    <a:pt x="1004" y="9811"/>
                    <a:pt x="6337" y="4953"/>
                  </a:cubicBezTo>
                  <a:cubicBezTo>
                    <a:pt x="7004" y="4191"/>
                    <a:pt x="7671" y="3620"/>
                    <a:pt x="8433" y="3238"/>
                  </a:cubicBezTo>
                  <a:cubicBezTo>
                    <a:pt x="10338" y="2000"/>
                    <a:pt x="11957" y="1429"/>
                    <a:pt x="13100" y="1143"/>
                  </a:cubicBezTo>
                  <a:cubicBezTo>
                    <a:pt x="45390" y="667"/>
                    <a:pt x="77585" y="286"/>
                    <a:pt x="109874" y="0"/>
                  </a:cubicBezTo>
                  <a:cubicBezTo>
                    <a:pt x="113399" y="1810"/>
                    <a:pt x="116828" y="3524"/>
                    <a:pt x="120161" y="5048"/>
                  </a:cubicBezTo>
                  <a:cubicBezTo>
                    <a:pt x="149594" y="19621"/>
                    <a:pt x="174549" y="30004"/>
                    <a:pt x="193409" y="37338"/>
                  </a:cubicBezTo>
                  <a:cubicBezTo>
                    <a:pt x="222365" y="48578"/>
                    <a:pt x="242367" y="54483"/>
                    <a:pt x="245320" y="69437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B2D2FBEE-FFC6-E8BC-BAF1-E8FDC21AF3FF}"/>
                </a:ext>
              </a:extLst>
            </p:cNvPr>
            <p:cNvSpPr/>
            <p:nvPr/>
          </p:nvSpPr>
          <p:spPr>
            <a:xfrm>
              <a:off x="4989194" y="5721476"/>
              <a:ext cx="237934" cy="15240"/>
            </a:xfrm>
            <a:custGeom>
              <a:avLst/>
              <a:gdLst>
                <a:gd name="connsiteX0" fmla="*/ 237839 w 237934"/>
                <a:gd name="connsiteY0" fmla="*/ 2667 h 15240"/>
                <a:gd name="connsiteX1" fmla="*/ 229553 w 237934"/>
                <a:gd name="connsiteY1" fmla="*/ 10954 h 15240"/>
                <a:gd name="connsiteX2" fmla="*/ 215265 w 237934"/>
                <a:gd name="connsiteY2" fmla="*/ 15240 h 15240"/>
                <a:gd name="connsiteX3" fmla="*/ 67151 w 237934"/>
                <a:gd name="connsiteY3" fmla="*/ 14002 h 15240"/>
                <a:gd name="connsiteX4" fmla="*/ 61055 w 237934"/>
                <a:gd name="connsiteY4" fmla="*/ 7811 h 15240"/>
                <a:gd name="connsiteX5" fmla="*/ 55245 w 237934"/>
                <a:gd name="connsiteY5" fmla="*/ 13907 h 15240"/>
                <a:gd name="connsiteX6" fmla="*/ 1048 w 237934"/>
                <a:gd name="connsiteY6" fmla="*/ 14478 h 15240"/>
                <a:gd name="connsiteX7" fmla="*/ 0 w 237934"/>
                <a:gd name="connsiteY7" fmla="*/ 0 h 15240"/>
                <a:gd name="connsiteX8" fmla="*/ 191 w 237934"/>
                <a:gd name="connsiteY8" fmla="*/ 0 h 15240"/>
                <a:gd name="connsiteX9" fmla="*/ 76486 w 237934"/>
                <a:gd name="connsiteY9" fmla="*/ 191 h 15240"/>
                <a:gd name="connsiteX10" fmla="*/ 237935 w 237934"/>
                <a:gd name="connsiteY10" fmla="*/ 2572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934" h="15240">
                  <a:moveTo>
                    <a:pt x="237839" y="2667"/>
                  </a:moveTo>
                  <a:cubicBezTo>
                    <a:pt x="235839" y="5905"/>
                    <a:pt x="232982" y="8858"/>
                    <a:pt x="229553" y="10954"/>
                  </a:cubicBezTo>
                  <a:cubicBezTo>
                    <a:pt x="224123" y="14478"/>
                    <a:pt x="218599" y="15145"/>
                    <a:pt x="215265" y="15240"/>
                  </a:cubicBezTo>
                  <a:cubicBezTo>
                    <a:pt x="165926" y="14764"/>
                    <a:pt x="116586" y="14478"/>
                    <a:pt x="67151" y="14002"/>
                  </a:cubicBezTo>
                  <a:cubicBezTo>
                    <a:pt x="65151" y="11906"/>
                    <a:pt x="63056" y="9906"/>
                    <a:pt x="61055" y="7811"/>
                  </a:cubicBezTo>
                  <a:cubicBezTo>
                    <a:pt x="58960" y="9811"/>
                    <a:pt x="57150" y="11811"/>
                    <a:pt x="55245" y="13907"/>
                  </a:cubicBezTo>
                  <a:cubicBezTo>
                    <a:pt x="37052" y="14097"/>
                    <a:pt x="19050" y="14288"/>
                    <a:pt x="1048" y="14478"/>
                  </a:cubicBezTo>
                  <a:cubicBezTo>
                    <a:pt x="667" y="9525"/>
                    <a:pt x="381" y="4667"/>
                    <a:pt x="0" y="0"/>
                  </a:cubicBezTo>
                  <a:lnTo>
                    <a:pt x="191" y="0"/>
                  </a:lnTo>
                  <a:cubicBezTo>
                    <a:pt x="25432" y="0"/>
                    <a:pt x="50864" y="0"/>
                    <a:pt x="76486" y="191"/>
                  </a:cubicBezTo>
                  <a:cubicBezTo>
                    <a:pt x="130874" y="667"/>
                    <a:pt x="184785" y="1429"/>
                    <a:pt x="237935" y="257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AFD041BF-7613-A7CF-A84E-3AAB3D20AA7E}"/>
                </a:ext>
              </a:extLst>
            </p:cNvPr>
            <p:cNvSpPr/>
            <p:nvPr/>
          </p:nvSpPr>
          <p:spPr>
            <a:xfrm>
              <a:off x="4995005" y="5633847"/>
              <a:ext cx="111918" cy="30712"/>
            </a:xfrm>
            <a:custGeom>
              <a:avLst/>
              <a:gdLst>
                <a:gd name="connsiteX0" fmla="*/ 111919 w 111918"/>
                <a:gd name="connsiteY0" fmla="*/ 5048 h 30712"/>
                <a:gd name="connsiteX1" fmla="*/ 103346 w 111918"/>
                <a:gd name="connsiteY1" fmla="*/ 11811 h 30712"/>
                <a:gd name="connsiteX2" fmla="*/ 68771 w 111918"/>
                <a:gd name="connsiteY2" fmla="*/ 27051 h 30712"/>
                <a:gd name="connsiteX3" fmla="*/ 33528 w 111918"/>
                <a:gd name="connsiteY3" fmla="*/ 29623 h 30712"/>
                <a:gd name="connsiteX4" fmla="*/ 5429 w 111918"/>
                <a:gd name="connsiteY4" fmla="*/ 15145 h 30712"/>
                <a:gd name="connsiteX5" fmla="*/ 0 w 111918"/>
                <a:gd name="connsiteY5" fmla="*/ 3238 h 30712"/>
                <a:gd name="connsiteX6" fmla="*/ 4667 w 111918"/>
                <a:gd name="connsiteY6" fmla="*/ 1143 h 30712"/>
                <a:gd name="connsiteX7" fmla="*/ 101441 w 111918"/>
                <a:gd name="connsiteY7" fmla="*/ 0 h 30712"/>
                <a:gd name="connsiteX8" fmla="*/ 111728 w 111918"/>
                <a:gd name="connsiteY8" fmla="*/ 5048 h 30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918" h="30712">
                  <a:moveTo>
                    <a:pt x="111919" y="5048"/>
                  </a:moveTo>
                  <a:cubicBezTo>
                    <a:pt x="109538" y="7144"/>
                    <a:pt x="106680" y="9620"/>
                    <a:pt x="103346" y="11811"/>
                  </a:cubicBezTo>
                  <a:cubicBezTo>
                    <a:pt x="89154" y="21907"/>
                    <a:pt x="75724" y="25337"/>
                    <a:pt x="68771" y="27051"/>
                  </a:cubicBezTo>
                  <a:cubicBezTo>
                    <a:pt x="58674" y="29527"/>
                    <a:pt x="47625" y="32290"/>
                    <a:pt x="33528" y="29623"/>
                  </a:cubicBezTo>
                  <a:cubicBezTo>
                    <a:pt x="26289" y="28194"/>
                    <a:pt x="13335" y="25908"/>
                    <a:pt x="5429" y="15145"/>
                  </a:cubicBezTo>
                  <a:cubicBezTo>
                    <a:pt x="2286" y="10763"/>
                    <a:pt x="1048" y="6572"/>
                    <a:pt x="0" y="3238"/>
                  </a:cubicBezTo>
                  <a:cubicBezTo>
                    <a:pt x="1905" y="2000"/>
                    <a:pt x="3524" y="1429"/>
                    <a:pt x="4667" y="1143"/>
                  </a:cubicBezTo>
                  <a:cubicBezTo>
                    <a:pt x="36957" y="667"/>
                    <a:pt x="69152" y="286"/>
                    <a:pt x="101441" y="0"/>
                  </a:cubicBezTo>
                  <a:cubicBezTo>
                    <a:pt x="104965" y="1810"/>
                    <a:pt x="108395" y="3524"/>
                    <a:pt x="111728" y="5048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D27A499D-DCF0-A084-F1E2-92BF533DDA24}"/>
                </a:ext>
              </a:extLst>
            </p:cNvPr>
            <p:cNvSpPr/>
            <p:nvPr/>
          </p:nvSpPr>
          <p:spPr>
            <a:xfrm>
              <a:off x="4997481" y="5565457"/>
              <a:ext cx="99250" cy="84476"/>
            </a:xfrm>
            <a:custGeom>
              <a:avLst/>
              <a:gdLst>
                <a:gd name="connsiteX0" fmla="*/ 0 w 99250"/>
                <a:gd name="connsiteY0" fmla="*/ 6668 h 84476"/>
                <a:gd name="connsiteX1" fmla="*/ 2381 w 99250"/>
                <a:gd name="connsiteY1" fmla="*/ 69533 h 84476"/>
                <a:gd name="connsiteX2" fmla="*/ 18097 w 99250"/>
                <a:gd name="connsiteY2" fmla="*/ 79058 h 84476"/>
                <a:gd name="connsiteX3" fmla="*/ 99250 w 99250"/>
                <a:gd name="connsiteY3" fmla="*/ 68294 h 84476"/>
                <a:gd name="connsiteX4" fmla="*/ 92392 w 99250"/>
                <a:gd name="connsiteY4" fmla="*/ 0 h 84476"/>
                <a:gd name="connsiteX5" fmla="*/ 0 w 99250"/>
                <a:gd name="connsiteY5" fmla="*/ 6572 h 8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476">
                  <a:moveTo>
                    <a:pt x="0" y="6668"/>
                  </a:moveTo>
                  <a:cubicBezTo>
                    <a:pt x="762" y="27623"/>
                    <a:pt x="1619" y="48578"/>
                    <a:pt x="2381" y="69533"/>
                  </a:cubicBezTo>
                  <a:cubicBezTo>
                    <a:pt x="7906" y="74009"/>
                    <a:pt x="13240" y="76962"/>
                    <a:pt x="18097" y="79058"/>
                  </a:cubicBezTo>
                  <a:cubicBezTo>
                    <a:pt x="53816" y="94393"/>
                    <a:pt x="91726" y="72771"/>
                    <a:pt x="99250" y="68294"/>
                  </a:cubicBezTo>
                  <a:cubicBezTo>
                    <a:pt x="96964" y="45529"/>
                    <a:pt x="94678" y="22765"/>
                    <a:pt x="92392" y="0"/>
                  </a:cubicBezTo>
                  <a:cubicBezTo>
                    <a:pt x="61627" y="2191"/>
                    <a:pt x="30766" y="4382"/>
                    <a:pt x="0" y="657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0B5AC333-1D89-FC31-BA50-7DF20228AF77}"/>
                </a:ext>
              </a:extLst>
            </p:cNvPr>
            <p:cNvSpPr/>
            <p:nvPr/>
          </p:nvSpPr>
          <p:spPr>
            <a:xfrm>
              <a:off x="4668337" y="3717988"/>
              <a:ext cx="490127" cy="1863471"/>
            </a:xfrm>
            <a:custGeom>
              <a:avLst/>
              <a:gdLst>
                <a:gd name="connsiteX0" fmla="*/ 487068 w 490127"/>
                <a:gd name="connsiteY0" fmla="*/ 1094994 h 1863471"/>
                <a:gd name="connsiteX1" fmla="*/ 456302 w 490127"/>
                <a:gd name="connsiteY1" fmla="*/ 1512189 h 1863471"/>
                <a:gd name="connsiteX2" fmla="*/ 449349 w 490127"/>
                <a:gd name="connsiteY2" fmla="*/ 1859471 h 1863471"/>
                <a:gd name="connsiteX3" fmla="*/ 320762 w 490127"/>
                <a:gd name="connsiteY3" fmla="*/ 1863471 h 1863471"/>
                <a:gd name="connsiteX4" fmla="*/ 266279 w 490127"/>
                <a:gd name="connsiteY4" fmla="*/ 1479328 h 1863471"/>
                <a:gd name="connsiteX5" fmla="*/ 256659 w 490127"/>
                <a:gd name="connsiteY5" fmla="*/ 1359503 h 1863471"/>
                <a:gd name="connsiteX6" fmla="*/ 248753 w 490127"/>
                <a:gd name="connsiteY6" fmla="*/ 1001363 h 1863471"/>
                <a:gd name="connsiteX7" fmla="*/ 227607 w 490127"/>
                <a:gd name="connsiteY7" fmla="*/ 935736 h 1863471"/>
                <a:gd name="connsiteX8" fmla="*/ 201699 w 490127"/>
                <a:gd name="connsiteY8" fmla="*/ 852392 h 1863471"/>
                <a:gd name="connsiteX9" fmla="*/ 148835 w 490127"/>
                <a:gd name="connsiteY9" fmla="*/ 677704 h 1863471"/>
                <a:gd name="connsiteX10" fmla="*/ 79303 w 490127"/>
                <a:gd name="connsiteY10" fmla="*/ 463296 h 1863471"/>
                <a:gd name="connsiteX11" fmla="*/ 13676 w 490127"/>
                <a:gd name="connsiteY11" fmla="*/ 330518 h 1863471"/>
                <a:gd name="connsiteX12" fmla="*/ 15200 w 490127"/>
                <a:gd name="connsiteY12" fmla="*/ 140589 h 1863471"/>
                <a:gd name="connsiteX13" fmla="*/ 81303 w 490127"/>
                <a:gd name="connsiteY13" fmla="*/ 29528 h 1863471"/>
                <a:gd name="connsiteX14" fmla="*/ 129214 w 490127"/>
                <a:gd name="connsiteY14" fmla="*/ 0 h 1863471"/>
                <a:gd name="connsiteX15" fmla="*/ 341622 w 490127"/>
                <a:gd name="connsiteY15" fmla="*/ 45339 h 1863471"/>
                <a:gd name="connsiteX16" fmla="*/ 399915 w 490127"/>
                <a:gd name="connsiteY16" fmla="*/ 284607 h 1863471"/>
                <a:gd name="connsiteX17" fmla="*/ 442396 w 490127"/>
                <a:gd name="connsiteY17" fmla="*/ 631984 h 1863471"/>
                <a:gd name="connsiteX18" fmla="*/ 480591 w 490127"/>
                <a:gd name="connsiteY18" fmla="*/ 915257 h 1863471"/>
                <a:gd name="connsiteX19" fmla="*/ 489926 w 490127"/>
                <a:gd name="connsiteY19" fmla="*/ 1012698 h 1863471"/>
                <a:gd name="connsiteX20" fmla="*/ 486973 w 490127"/>
                <a:gd name="connsiteY20" fmla="*/ 1094899 h 1863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0127" h="1863471">
                  <a:moveTo>
                    <a:pt x="487068" y="1094994"/>
                  </a:moveTo>
                  <a:cubicBezTo>
                    <a:pt x="473448" y="1227011"/>
                    <a:pt x="462875" y="1366361"/>
                    <a:pt x="456302" y="1512189"/>
                  </a:cubicBezTo>
                  <a:cubicBezTo>
                    <a:pt x="451064" y="1632395"/>
                    <a:pt x="448873" y="1748314"/>
                    <a:pt x="449349" y="1859471"/>
                  </a:cubicBezTo>
                  <a:cubicBezTo>
                    <a:pt x="406487" y="1860899"/>
                    <a:pt x="363529" y="1862138"/>
                    <a:pt x="320762" y="1863471"/>
                  </a:cubicBezTo>
                  <a:cubicBezTo>
                    <a:pt x="298568" y="1746314"/>
                    <a:pt x="279328" y="1617821"/>
                    <a:pt x="266279" y="1479328"/>
                  </a:cubicBezTo>
                  <a:cubicBezTo>
                    <a:pt x="262564" y="1440275"/>
                    <a:pt x="259326" y="1400175"/>
                    <a:pt x="256659" y="1359503"/>
                  </a:cubicBezTo>
                  <a:cubicBezTo>
                    <a:pt x="248277" y="1232440"/>
                    <a:pt x="246372" y="1112615"/>
                    <a:pt x="248753" y="1001363"/>
                  </a:cubicBezTo>
                  <a:cubicBezTo>
                    <a:pt x="243038" y="983647"/>
                    <a:pt x="235894" y="961644"/>
                    <a:pt x="227607" y="935736"/>
                  </a:cubicBezTo>
                  <a:cubicBezTo>
                    <a:pt x="219892" y="911066"/>
                    <a:pt x="211129" y="883158"/>
                    <a:pt x="201699" y="852392"/>
                  </a:cubicBezTo>
                  <a:cubicBezTo>
                    <a:pt x="183983" y="795338"/>
                    <a:pt x="177982" y="773906"/>
                    <a:pt x="148835" y="677704"/>
                  </a:cubicBezTo>
                  <a:cubicBezTo>
                    <a:pt x="96543" y="504349"/>
                    <a:pt x="90352" y="487680"/>
                    <a:pt x="79303" y="463296"/>
                  </a:cubicBezTo>
                  <a:cubicBezTo>
                    <a:pt x="42251" y="381571"/>
                    <a:pt x="28916" y="386048"/>
                    <a:pt x="13676" y="330518"/>
                  </a:cubicBezTo>
                  <a:cubicBezTo>
                    <a:pt x="5770" y="301466"/>
                    <a:pt x="-13470" y="227171"/>
                    <a:pt x="15200" y="140589"/>
                  </a:cubicBezTo>
                  <a:cubicBezTo>
                    <a:pt x="33011" y="87059"/>
                    <a:pt x="62349" y="50006"/>
                    <a:pt x="81303" y="29528"/>
                  </a:cubicBezTo>
                  <a:cubicBezTo>
                    <a:pt x="97305" y="19621"/>
                    <a:pt x="113307" y="9811"/>
                    <a:pt x="129214" y="0"/>
                  </a:cubicBezTo>
                  <a:cubicBezTo>
                    <a:pt x="199985" y="15050"/>
                    <a:pt x="270756" y="30099"/>
                    <a:pt x="341622" y="45339"/>
                  </a:cubicBezTo>
                  <a:cubicBezTo>
                    <a:pt x="358195" y="100584"/>
                    <a:pt x="380674" y="182975"/>
                    <a:pt x="399915" y="284607"/>
                  </a:cubicBezTo>
                  <a:cubicBezTo>
                    <a:pt x="421822" y="401003"/>
                    <a:pt x="423536" y="468439"/>
                    <a:pt x="442396" y="631984"/>
                  </a:cubicBezTo>
                  <a:cubicBezTo>
                    <a:pt x="449826" y="697421"/>
                    <a:pt x="462113" y="795242"/>
                    <a:pt x="480591" y="915257"/>
                  </a:cubicBezTo>
                  <a:cubicBezTo>
                    <a:pt x="484497" y="938498"/>
                    <a:pt x="488783" y="972026"/>
                    <a:pt x="489926" y="1012698"/>
                  </a:cubicBezTo>
                  <a:cubicBezTo>
                    <a:pt x="490878" y="1053179"/>
                    <a:pt x="488211" y="1083469"/>
                    <a:pt x="486973" y="1094899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BD33ABF1-ED82-A3A0-1C29-F52980D919A3}"/>
                </a:ext>
              </a:extLst>
            </p:cNvPr>
            <p:cNvSpPr/>
            <p:nvPr/>
          </p:nvSpPr>
          <p:spPr>
            <a:xfrm>
              <a:off x="4876990" y="3891343"/>
              <a:ext cx="158404" cy="1306067"/>
            </a:xfrm>
            <a:custGeom>
              <a:avLst/>
              <a:gdLst>
                <a:gd name="connsiteX0" fmla="*/ 157639 w 158404"/>
                <a:gd name="connsiteY0" fmla="*/ 730187 h 1306067"/>
                <a:gd name="connsiteX1" fmla="*/ 156210 w 158404"/>
                <a:gd name="connsiteY1" fmla="*/ 905542 h 1306067"/>
                <a:gd name="connsiteX2" fmla="*/ 63151 w 158404"/>
                <a:gd name="connsiteY2" fmla="*/ 1286637 h 1306067"/>
                <a:gd name="connsiteX3" fmla="*/ 57531 w 158404"/>
                <a:gd name="connsiteY3" fmla="*/ 1306068 h 1306067"/>
                <a:gd name="connsiteX4" fmla="*/ 47911 w 158404"/>
                <a:gd name="connsiteY4" fmla="*/ 1186243 h 1306067"/>
                <a:gd name="connsiteX5" fmla="*/ 40005 w 158404"/>
                <a:gd name="connsiteY5" fmla="*/ 828104 h 1306067"/>
                <a:gd name="connsiteX6" fmla="*/ 18860 w 158404"/>
                <a:gd name="connsiteY6" fmla="*/ 762476 h 1306067"/>
                <a:gd name="connsiteX7" fmla="*/ 47054 w 158404"/>
                <a:gd name="connsiteY7" fmla="*/ 672370 h 1306067"/>
                <a:gd name="connsiteX8" fmla="*/ 0 w 158404"/>
                <a:gd name="connsiteY8" fmla="*/ 281178 h 1306067"/>
                <a:gd name="connsiteX9" fmla="*/ 117729 w 158404"/>
                <a:gd name="connsiteY9" fmla="*/ 0 h 1306067"/>
                <a:gd name="connsiteX10" fmla="*/ 125063 w 158404"/>
                <a:gd name="connsiteY10" fmla="*/ 43148 h 1306067"/>
                <a:gd name="connsiteX11" fmla="*/ 135636 w 158404"/>
                <a:gd name="connsiteY11" fmla="*/ 120872 h 1306067"/>
                <a:gd name="connsiteX12" fmla="*/ 151638 w 158404"/>
                <a:gd name="connsiteY12" fmla="*/ 277463 h 1306067"/>
                <a:gd name="connsiteX13" fmla="*/ 157544 w 158404"/>
                <a:gd name="connsiteY13" fmla="*/ 730187 h 130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404" h="1306067">
                  <a:moveTo>
                    <a:pt x="157639" y="730187"/>
                  </a:moveTo>
                  <a:cubicBezTo>
                    <a:pt x="156972" y="844201"/>
                    <a:pt x="156686" y="901351"/>
                    <a:pt x="156210" y="905542"/>
                  </a:cubicBezTo>
                  <a:cubicBezTo>
                    <a:pt x="152495" y="941260"/>
                    <a:pt x="143351" y="1011174"/>
                    <a:pt x="63151" y="1286637"/>
                  </a:cubicBezTo>
                  <a:cubicBezTo>
                    <a:pt x="61151" y="1293305"/>
                    <a:pt x="59246" y="1299781"/>
                    <a:pt x="57531" y="1306068"/>
                  </a:cubicBezTo>
                  <a:cubicBezTo>
                    <a:pt x="53816" y="1267015"/>
                    <a:pt x="50578" y="1226915"/>
                    <a:pt x="47911" y="1186243"/>
                  </a:cubicBezTo>
                  <a:cubicBezTo>
                    <a:pt x="39529" y="1059180"/>
                    <a:pt x="37624" y="939355"/>
                    <a:pt x="40005" y="828104"/>
                  </a:cubicBezTo>
                  <a:cubicBezTo>
                    <a:pt x="34290" y="810387"/>
                    <a:pt x="27146" y="788384"/>
                    <a:pt x="18860" y="762476"/>
                  </a:cubicBezTo>
                  <a:cubicBezTo>
                    <a:pt x="28289" y="732568"/>
                    <a:pt x="37624" y="702469"/>
                    <a:pt x="47054" y="672370"/>
                  </a:cubicBezTo>
                  <a:cubicBezTo>
                    <a:pt x="31337" y="542068"/>
                    <a:pt x="15716" y="411671"/>
                    <a:pt x="0" y="281178"/>
                  </a:cubicBezTo>
                  <a:cubicBezTo>
                    <a:pt x="39243" y="187452"/>
                    <a:pt x="78486" y="93726"/>
                    <a:pt x="117729" y="0"/>
                  </a:cubicBezTo>
                  <a:cubicBezTo>
                    <a:pt x="112776" y="11621"/>
                    <a:pt x="122682" y="31337"/>
                    <a:pt x="125063" y="43148"/>
                  </a:cubicBezTo>
                  <a:cubicBezTo>
                    <a:pt x="130016" y="68771"/>
                    <a:pt x="132493" y="95155"/>
                    <a:pt x="135636" y="120872"/>
                  </a:cubicBezTo>
                  <a:cubicBezTo>
                    <a:pt x="140779" y="160782"/>
                    <a:pt x="147542" y="226504"/>
                    <a:pt x="151638" y="277463"/>
                  </a:cubicBezTo>
                  <a:cubicBezTo>
                    <a:pt x="159353" y="377571"/>
                    <a:pt x="159068" y="473773"/>
                    <a:pt x="157544" y="73018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0298F32E-E8D3-B2B6-B9D5-7F00A121D206}"/>
                </a:ext>
              </a:extLst>
            </p:cNvPr>
            <p:cNvSpPr/>
            <p:nvPr/>
          </p:nvSpPr>
          <p:spPr>
            <a:xfrm>
              <a:off x="4671059" y="5641276"/>
              <a:ext cx="244144" cy="131221"/>
            </a:xfrm>
            <a:custGeom>
              <a:avLst/>
              <a:gdLst>
                <a:gd name="connsiteX0" fmla="*/ 244126 w 244144"/>
                <a:gd name="connsiteY0" fmla="*/ 102012 h 131221"/>
                <a:gd name="connsiteX1" fmla="*/ 236029 w 244144"/>
                <a:gd name="connsiteY1" fmla="*/ 121920 h 131221"/>
                <a:gd name="connsiteX2" fmla="*/ 226600 w 244144"/>
                <a:gd name="connsiteY2" fmla="*/ 128873 h 131221"/>
                <a:gd name="connsiteX3" fmla="*/ 211836 w 244144"/>
                <a:gd name="connsiteY3" fmla="*/ 131064 h 131221"/>
                <a:gd name="connsiteX4" fmla="*/ 65532 w 244144"/>
                <a:gd name="connsiteY4" fmla="*/ 107918 h 131221"/>
                <a:gd name="connsiteX5" fmla="*/ 60388 w 244144"/>
                <a:gd name="connsiteY5" fmla="*/ 100965 h 131221"/>
                <a:gd name="connsiteX6" fmla="*/ 53721 w 244144"/>
                <a:gd name="connsiteY6" fmla="*/ 106109 h 131221"/>
                <a:gd name="connsiteX7" fmla="*/ 0 w 244144"/>
                <a:gd name="connsiteY7" fmla="*/ 98679 h 131221"/>
                <a:gd name="connsiteX8" fmla="*/ 1048 w 244144"/>
                <a:gd name="connsiteY8" fmla="*/ 84201 h 131221"/>
                <a:gd name="connsiteX9" fmla="*/ 8477 w 244144"/>
                <a:gd name="connsiteY9" fmla="*/ 18859 h 131221"/>
                <a:gd name="connsiteX10" fmla="*/ 17145 w 244144"/>
                <a:gd name="connsiteY10" fmla="*/ 2857 h 131221"/>
                <a:gd name="connsiteX11" fmla="*/ 19431 w 244144"/>
                <a:gd name="connsiteY11" fmla="*/ 1429 h 131221"/>
                <a:gd name="connsiteX12" fmla="*/ 24384 w 244144"/>
                <a:gd name="connsiteY12" fmla="*/ 0 h 131221"/>
                <a:gd name="connsiteX13" fmla="*/ 120301 w 244144"/>
                <a:gd name="connsiteY13" fmla="*/ 13145 h 131221"/>
                <a:gd name="connsiteX14" fmla="*/ 129730 w 244144"/>
                <a:gd name="connsiteY14" fmla="*/ 19621 h 131221"/>
                <a:gd name="connsiteX15" fmla="*/ 197358 w 244144"/>
                <a:gd name="connsiteY15" fmla="*/ 62484 h 131221"/>
                <a:gd name="connsiteX16" fmla="*/ 243935 w 244144"/>
                <a:gd name="connsiteY16" fmla="*/ 101918 h 13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144" h="131221">
                  <a:moveTo>
                    <a:pt x="244126" y="102012"/>
                  </a:moveTo>
                  <a:cubicBezTo>
                    <a:pt x="244412" y="108204"/>
                    <a:pt x="241459" y="116014"/>
                    <a:pt x="236029" y="121920"/>
                  </a:cubicBezTo>
                  <a:cubicBezTo>
                    <a:pt x="233553" y="124873"/>
                    <a:pt x="230314" y="127349"/>
                    <a:pt x="226600" y="128873"/>
                  </a:cubicBezTo>
                  <a:cubicBezTo>
                    <a:pt x="220694" y="131540"/>
                    <a:pt x="215075" y="131350"/>
                    <a:pt x="211836" y="131064"/>
                  </a:cubicBezTo>
                  <a:cubicBezTo>
                    <a:pt x="163163" y="123349"/>
                    <a:pt x="114395" y="115728"/>
                    <a:pt x="65532" y="107918"/>
                  </a:cubicBezTo>
                  <a:cubicBezTo>
                    <a:pt x="63818" y="105632"/>
                    <a:pt x="62103" y="103251"/>
                    <a:pt x="60388" y="100965"/>
                  </a:cubicBezTo>
                  <a:cubicBezTo>
                    <a:pt x="58103" y="102679"/>
                    <a:pt x="55912" y="104394"/>
                    <a:pt x="53721" y="106109"/>
                  </a:cubicBezTo>
                  <a:cubicBezTo>
                    <a:pt x="35719" y="103632"/>
                    <a:pt x="17907" y="101155"/>
                    <a:pt x="0" y="98679"/>
                  </a:cubicBezTo>
                  <a:cubicBezTo>
                    <a:pt x="286" y="93726"/>
                    <a:pt x="762" y="88868"/>
                    <a:pt x="1048" y="84201"/>
                  </a:cubicBezTo>
                  <a:cubicBezTo>
                    <a:pt x="3715" y="52673"/>
                    <a:pt x="6477" y="29242"/>
                    <a:pt x="8477" y="18859"/>
                  </a:cubicBezTo>
                  <a:cubicBezTo>
                    <a:pt x="9430" y="14192"/>
                    <a:pt x="11144" y="6953"/>
                    <a:pt x="17145" y="2857"/>
                  </a:cubicBezTo>
                  <a:cubicBezTo>
                    <a:pt x="17907" y="2191"/>
                    <a:pt x="18669" y="1810"/>
                    <a:pt x="19431" y="1429"/>
                  </a:cubicBezTo>
                  <a:cubicBezTo>
                    <a:pt x="21431" y="476"/>
                    <a:pt x="23146" y="190"/>
                    <a:pt x="24384" y="0"/>
                  </a:cubicBezTo>
                  <a:cubicBezTo>
                    <a:pt x="56388" y="4381"/>
                    <a:pt x="88297" y="8668"/>
                    <a:pt x="120301" y="13145"/>
                  </a:cubicBezTo>
                  <a:cubicBezTo>
                    <a:pt x="123539" y="15430"/>
                    <a:pt x="126683" y="17621"/>
                    <a:pt x="129730" y="19621"/>
                  </a:cubicBezTo>
                  <a:cubicBezTo>
                    <a:pt x="156686" y="38386"/>
                    <a:pt x="179832" y="52388"/>
                    <a:pt x="197358" y="62484"/>
                  </a:cubicBezTo>
                  <a:cubicBezTo>
                    <a:pt x="224314" y="77819"/>
                    <a:pt x="243269" y="86677"/>
                    <a:pt x="243935" y="101918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44395B8E-5DFB-987C-ACB3-E3B7C5B07046}"/>
                </a:ext>
              </a:extLst>
            </p:cNvPr>
            <p:cNvSpPr/>
            <p:nvPr/>
          </p:nvSpPr>
          <p:spPr>
            <a:xfrm>
              <a:off x="4671059" y="5725477"/>
              <a:ext cx="236029" cy="47020"/>
            </a:xfrm>
            <a:custGeom>
              <a:avLst/>
              <a:gdLst>
                <a:gd name="connsiteX0" fmla="*/ 236029 w 236029"/>
                <a:gd name="connsiteY0" fmla="*/ 37719 h 47020"/>
                <a:gd name="connsiteX1" fmla="*/ 226600 w 236029"/>
                <a:gd name="connsiteY1" fmla="*/ 44672 h 47020"/>
                <a:gd name="connsiteX2" fmla="*/ 211836 w 236029"/>
                <a:gd name="connsiteY2" fmla="*/ 46863 h 47020"/>
                <a:gd name="connsiteX3" fmla="*/ 65532 w 236029"/>
                <a:gd name="connsiteY3" fmla="*/ 23717 h 47020"/>
                <a:gd name="connsiteX4" fmla="*/ 60388 w 236029"/>
                <a:gd name="connsiteY4" fmla="*/ 16764 h 47020"/>
                <a:gd name="connsiteX5" fmla="*/ 53721 w 236029"/>
                <a:gd name="connsiteY5" fmla="*/ 21908 h 47020"/>
                <a:gd name="connsiteX6" fmla="*/ 0 w 236029"/>
                <a:gd name="connsiteY6" fmla="*/ 14478 h 47020"/>
                <a:gd name="connsiteX7" fmla="*/ 1048 w 236029"/>
                <a:gd name="connsiteY7" fmla="*/ 0 h 47020"/>
                <a:gd name="connsiteX8" fmla="*/ 1238 w 236029"/>
                <a:gd name="connsiteY8" fmla="*/ 0 h 47020"/>
                <a:gd name="connsiteX9" fmla="*/ 76676 w 236029"/>
                <a:gd name="connsiteY9" fmla="*/ 11525 h 47020"/>
                <a:gd name="connsiteX10" fmla="*/ 236029 w 236029"/>
                <a:gd name="connsiteY10" fmla="*/ 37719 h 4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029" h="47020">
                  <a:moveTo>
                    <a:pt x="236029" y="37719"/>
                  </a:moveTo>
                  <a:cubicBezTo>
                    <a:pt x="233553" y="40672"/>
                    <a:pt x="230314" y="43148"/>
                    <a:pt x="226600" y="44672"/>
                  </a:cubicBezTo>
                  <a:cubicBezTo>
                    <a:pt x="220694" y="47339"/>
                    <a:pt x="215075" y="47149"/>
                    <a:pt x="211836" y="46863"/>
                  </a:cubicBezTo>
                  <a:cubicBezTo>
                    <a:pt x="163163" y="39148"/>
                    <a:pt x="114395" y="31527"/>
                    <a:pt x="65532" y="23717"/>
                  </a:cubicBezTo>
                  <a:cubicBezTo>
                    <a:pt x="63818" y="21431"/>
                    <a:pt x="62103" y="19050"/>
                    <a:pt x="60388" y="16764"/>
                  </a:cubicBezTo>
                  <a:cubicBezTo>
                    <a:pt x="58103" y="18478"/>
                    <a:pt x="55912" y="20193"/>
                    <a:pt x="53721" y="21908"/>
                  </a:cubicBezTo>
                  <a:cubicBezTo>
                    <a:pt x="35719" y="19431"/>
                    <a:pt x="17907" y="16954"/>
                    <a:pt x="0" y="14478"/>
                  </a:cubicBezTo>
                  <a:cubicBezTo>
                    <a:pt x="286" y="9525"/>
                    <a:pt x="762" y="4667"/>
                    <a:pt x="1048" y="0"/>
                  </a:cubicBezTo>
                  <a:lnTo>
                    <a:pt x="1238" y="0"/>
                  </a:lnTo>
                  <a:cubicBezTo>
                    <a:pt x="26194" y="3715"/>
                    <a:pt x="51340" y="7620"/>
                    <a:pt x="76676" y="11525"/>
                  </a:cubicBezTo>
                  <a:cubicBezTo>
                    <a:pt x="130397" y="20098"/>
                    <a:pt x="183547" y="28765"/>
                    <a:pt x="236029" y="37719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F790BF75-90F1-8701-A90F-F302B03FC623}"/>
                </a:ext>
              </a:extLst>
            </p:cNvPr>
            <p:cNvSpPr/>
            <p:nvPr/>
          </p:nvSpPr>
          <p:spPr>
            <a:xfrm>
              <a:off x="4690681" y="5641276"/>
              <a:ext cx="110299" cy="35967"/>
            </a:xfrm>
            <a:custGeom>
              <a:avLst/>
              <a:gdLst>
                <a:gd name="connsiteX0" fmla="*/ 110300 w 110299"/>
                <a:gd name="connsiteY0" fmla="*/ 19812 h 35967"/>
                <a:gd name="connsiteX1" fmla="*/ 100870 w 110299"/>
                <a:gd name="connsiteY1" fmla="*/ 25241 h 35967"/>
                <a:gd name="connsiteX2" fmla="*/ 64389 w 110299"/>
                <a:gd name="connsiteY2" fmla="*/ 35147 h 35967"/>
                <a:gd name="connsiteX3" fmla="*/ 29146 w 110299"/>
                <a:gd name="connsiteY3" fmla="*/ 32480 h 35967"/>
                <a:gd name="connsiteX4" fmla="*/ 3524 w 110299"/>
                <a:gd name="connsiteY4" fmla="*/ 14002 h 35967"/>
                <a:gd name="connsiteX5" fmla="*/ 0 w 110299"/>
                <a:gd name="connsiteY5" fmla="*/ 1429 h 35967"/>
                <a:gd name="connsiteX6" fmla="*/ 4953 w 110299"/>
                <a:gd name="connsiteY6" fmla="*/ 0 h 35967"/>
                <a:gd name="connsiteX7" fmla="*/ 100870 w 110299"/>
                <a:gd name="connsiteY7" fmla="*/ 13145 h 35967"/>
                <a:gd name="connsiteX8" fmla="*/ 110300 w 110299"/>
                <a:gd name="connsiteY8" fmla="*/ 19621 h 3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299" h="35967">
                  <a:moveTo>
                    <a:pt x="110300" y="19812"/>
                  </a:moveTo>
                  <a:cubicBezTo>
                    <a:pt x="107633" y="21526"/>
                    <a:pt x="104394" y="23527"/>
                    <a:pt x="100870" y="25241"/>
                  </a:cubicBezTo>
                  <a:cubicBezTo>
                    <a:pt x="85344" y="33147"/>
                    <a:pt x="71533" y="34576"/>
                    <a:pt x="64389" y="35147"/>
                  </a:cubicBezTo>
                  <a:cubicBezTo>
                    <a:pt x="54007" y="36100"/>
                    <a:pt x="42672" y="37147"/>
                    <a:pt x="29146" y="32480"/>
                  </a:cubicBezTo>
                  <a:cubicBezTo>
                    <a:pt x="22193" y="30004"/>
                    <a:pt x="9716" y="25813"/>
                    <a:pt x="3524" y="14002"/>
                  </a:cubicBezTo>
                  <a:cubicBezTo>
                    <a:pt x="1048" y="9239"/>
                    <a:pt x="381" y="4858"/>
                    <a:pt x="0" y="1429"/>
                  </a:cubicBezTo>
                  <a:cubicBezTo>
                    <a:pt x="2000" y="476"/>
                    <a:pt x="3715" y="190"/>
                    <a:pt x="4953" y="0"/>
                  </a:cubicBezTo>
                  <a:cubicBezTo>
                    <a:pt x="36957" y="4381"/>
                    <a:pt x="68866" y="8668"/>
                    <a:pt x="100870" y="13145"/>
                  </a:cubicBezTo>
                  <a:cubicBezTo>
                    <a:pt x="104108" y="15430"/>
                    <a:pt x="107252" y="17621"/>
                    <a:pt x="110300" y="1962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77A7DBE4-E069-AFE5-A730-0431E07394D0}"/>
                </a:ext>
              </a:extLst>
            </p:cNvPr>
            <p:cNvSpPr/>
            <p:nvPr/>
          </p:nvSpPr>
          <p:spPr>
            <a:xfrm>
              <a:off x="4695634" y="5578792"/>
              <a:ext cx="99250" cy="84626"/>
            </a:xfrm>
            <a:custGeom>
              <a:avLst/>
              <a:gdLst>
                <a:gd name="connsiteX0" fmla="*/ 6953 w 99250"/>
                <a:gd name="connsiteY0" fmla="*/ 0 h 84626"/>
                <a:gd name="connsiteX1" fmla="*/ 0 w 99250"/>
                <a:gd name="connsiteY1" fmla="*/ 62579 h 84626"/>
                <a:gd name="connsiteX2" fmla="*/ 14097 w 99250"/>
                <a:gd name="connsiteY2" fmla="*/ 74295 h 84626"/>
                <a:gd name="connsiteX3" fmla="*/ 95917 w 99250"/>
                <a:gd name="connsiteY3" fmla="*/ 75724 h 84626"/>
                <a:gd name="connsiteX4" fmla="*/ 99250 w 99250"/>
                <a:gd name="connsiteY4" fmla="*/ 7239 h 84626"/>
                <a:gd name="connsiteX5" fmla="*/ 6953 w 99250"/>
                <a:gd name="connsiteY5" fmla="*/ 95 h 8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626">
                  <a:moveTo>
                    <a:pt x="6953" y="0"/>
                  </a:moveTo>
                  <a:cubicBezTo>
                    <a:pt x="4667" y="20860"/>
                    <a:pt x="2286" y="41719"/>
                    <a:pt x="0" y="62579"/>
                  </a:cubicBezTo>
                  <a:cubicBezTo>
                    <a:pt x="4763" y="67818"/>
                    <a:pt x="9620" y="71533"/>
                    <a:pt x="14097" y="74295"/>
                  </a:cubicBezTo>
                  <a:cubicBezTo>
                    <a:pt x="47149" y="94774"/>
                    <a:pt x="87821" y="79057"/>
                    <a:pt x="95917" y="75724"/>
                  </a:cubicBezTo>
                  <a:lnTo>
                    <a:pt x="99250" y="7239"/>
                  </a:lnTo>
                  <a:cubicBezTo>
                    <a:pt x="68485" y="4858"/>
                    <a:pt x="37719" y="2476"/>
                    <a:pt x="6953" y="95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A1036B48-5FA0-1983-51A0-C2D69AFD1A47}"/>
                </a:ext>
              </a:extLst>
            </p:cNvPr>
            <p:cNvSpPr/>
            <p:nvPr/>
          </p:nvSpPr>
          <p:spPr>
            <a:xfrm>
              <a:off x="4613126" y="3715607"/>
              <a:ext cx="393244" cy="1886235"/>
            </a:xfrm>
            <a:custGeom>
              <a:avLst/>
              <a:gdLst>
                <a:gd name="connsiteX0" fmla="*/ 382451 w 393244"/>
                <a:gd name="connsiteY0" fmla="*/ 671322 h 1886235"/>
                <a:gd name="connsiteX1" fmla="*/ 378260 w 393244"/>
                <a:gd name="connsiteY1" fmla="*/ 957167 h 1886235"/>
                <a:gd name="connsiteX2" fmla="*/ 373116 w 393244"/>
                <a:gd name="connsiteY2" fmla="*/ 1055084 h 1886235"/>
                <a:gd name="connsiteX3" fmla="*/ 358067 w 393244"/>
                <a:gd name="connsiteY3" fmla="*/ 1135952 h 1886235"/>
                <a:gd name="connsiteX4" fmla="*/ 265865 w 393244"/>
                <a:gd name="connsiteY4" fmla="*/ 1544003 h 1886235"/>
                <a:gd name="connsiteX5" fmla="*/ 207572 w 393244"/>
                <a:gd name="connsiteY5" fmla="*/ 1886236 h 1886235"/>
                <a:gd name="connsiteX6" fmla="*/ 88414 w 393244"/>
                <a:gd name="connsiteY6" fmla="*/ 1872234 h 1886235"/>
                <a:gd name="connsiteX7" fmla="*/ 79746 w 393244"/>
                <a:gd name="connsiteY7" fmla="*/ 1871186 h 1886235"/>
                <a:gd name="connsiteX8" fmla="*/ 91081 w 393244"/>
                <a:gd name="connsiteY8" fmla="*/ 1363504 h 1886235"/>
                <a:gd name="connsiteX9" fmla="*/ 136039 w 393244"/>
                <a:gd name="connsiteY9" fmla="*/ 1008031 h 1886235"/>
                <a:gd name="connsiteX10" fmla="*/ 111655 w 393244"/>
                <a:gd name="connsiteY10" fmla="*/ 853821 h 1886235"/>
                <a:gd name="connsiteX11" fmla="*/ 85271 w 393244"/>
                <a:gd name="connsiteY11" fmla="*/ 673227 h 1886235"/>
                <a:gd name="connsiteX12" fmla="*/ 48219 w 393244"/>
                <a:gd name="connsiteY12" fmla="*/ 450913 h 1886235"/>
                <a:gd name="connsiteX13" fmla="*/ 3070 w 393244"/>
                <a:gd name="connsiteY13" fmla="*/ 309848 h 1886235"/>
                <a:gd name="connsiteX14" fmla="*/ 32693 w 393244"/>
                <a:gd name="connsiteY14" fmla="*/ 122301 h 1886235"/>
                <a:gd name="connsiteX15" fmla="*/ 104226 w 393244"/>
                <a:gd name="connsiteY15" fmla="*/ 30766 h 1886235"/>
                <a:gd name="connsiteX16" fmla="*/ 104226 w 393244"/>
                <a:gd name="connsiteY16" fmla="*/ 30575 h 1886235"/>
                <a:gd name="connsiteX17" fmla="*/ 114512 w 393244"/>
                <a:gd name="connsiteY17" fmla="*/ 22003 h 1886235"/>
                <a:gd name="connsiteX18" fmla="*/ 166138 w 393244"/>
                <a:gd name="connsiteY18" fmla="*/ 0 h 1886235"/>
                <a:gd name="connsiteX19" fmla="*/ 369592 w 393244"/>
                <a:gd name="connsiteY19" fmla="*/ 76200 h 1886235"/>
                <a:gd name="connsiteX20" fmla="*/ 391976 w 393244"/>
                <a:gd name="connsiteY20" fmla="*/ 321469 h 1886235"/>
                <a:gd name="connsiteX21" fmla="*/ 382546 w 393244"/>
                <a:gd name="connsiteY21" fmla="*/ 671322 h 188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3244" h="1886235">
                  <a:moveTo>
                    <a:pt x="382451" y="671322"/>
                  </a:moveTo>
                  <a:cubicBezTo>
                    <a:pt x="380260" y="737140"/>
                    <a:pt x="377784" y="835628"/>
                    <a:pt x="378260" y="957167"/>
                  </a:cubicBezTo>
                  <a:cubicBezTo>
                    <a:pt x="378736" y="980789"/>
                    <a:pt x="378069" y="1014698"/>
                    <a:pt x="373116" y="1055084"/>
                  </a:cubicBezTo>
                  <a:cubicBezTo>
                    <a:pt x="367973" y="1095280"/>
                    <a:pt x="360829" y="1124712"/>
                    <a:pt x="358067" y="1135952"/>
                  </a:cubicBezTo>
                  <a:cubicBezTo>
                    <a:pt x="325015" y="1264444"/>
                    <a:pt x="293868" y="1400651"/>
                    <a:pt x="265865" y="1544003"/>
                  </a:cubicBezTo>
                  <a:cubicBezTo>
                    <a:pt x="242719" y="1662113"/>
                    <a:pt x="223478" y="1776413"/>
                    <a:pt x="207572" y="1886236"/>
                  </a:cubicBezTo>
                  <a:cubicBezTo>
                    <a:pt x="167852" y="1881569"/>
                    <a:pt x="128133" y="1876901"/>
                    <a:pt x="88414" y="1872234"/>
                  </a:cubicBezTo>
                  <a:cubicBezTo>
                    <a:pt x="85461" y="1871758"/>
                    <a:pt x="82699" y="1871472"/>
                    <a:pt x="79746" y="1871186"/>
                  </a:cubicBezTo>
                  <a:cubicBezTo>
                    <a:pt x="73841" y="1718310"/>
                    <a:pt x="75555" y="1548003"/>
                    <a:pt x="91081" y="1363504"/>
                  </a:cubicBezTo>
                  <a:cubicBezTo>
                    <a:pt x="101654" y="1236440"/>
                    <a:pt x="117465" y="1117759"/>
                    <a:pt x="136039" y="1008031"/>
                  </a:cubicBezTo>
                  <a:cubicBezTo>
                    <a:pt x="130134" y="972312"/>
                    <a:pt x="121656" y="918972"/>
                    <a:pt x="111655" y="853821"/>
                  </a:cubicBezTo>
                  <a:cubicBezTo>
                    <a:pt x="102702" y="794671"/>
                    <a:pt x="99844" y="772478"/>
                    <a:pt x="85271" y="673227"/>
                  </a:cubicBezTo>
                  <a:cubicBezTo>
                    <a:pt x="59172" y="494062"/>
                    <a:pt x="55458" y="476536"/>
                    <a:pt x="48219" y="450913"/>
                  </a:cubicBezTo>
                  <a:cubicBezTo>
                    <a:pt x="23739" y="364522"/>
                    <a:pt x="9928" y="366998"/>
                    <a:pt x="3070" y="309848"/>
                  </a:cubicBezTo>
                  <a:cubicBezTo>
                    <a:pt x="-454" y="279940"/>
                    <a:pt x="-8550" y="203454"/>
                    <a:pt x="32693" y="122301"/>
                  </a:cubicBezTo>
                  <a:cubicBezTo>
                    <a:pt x="54600" y="79153"/>
                    <a:pt x="82985" y="49244"/>
                    <a:pt x="104226" y="30766"/>
                  </a:cubicBezTo>
                  <a:lnTo>
                    <a:pt x="104226" y="30575"/>
                  </a:lnTo>
                  <a:cubicBezTo>
                    <a:pt x="107940" y="27432"/>
                    <a:pt x="111369" y="24479"/>
                    <a:pt x="114512" y="22003"/>
                  </a:cubicBezTo>
                  <a:cubicBezTo>
                    <a:pt x="131753" y="14669"/>
                    <a:pt x="148993" y="7239"/>
                    <a:pt x="166138" y="0"/>
                  </a:cubicBezTo>
                  <a:cubicBezTo>
                    <a:pt x="233956" y="25337"/>
                    <a:pt x="301774" y="50768"/>
                    <a:pt x="369592" y="76200"/>
                  </a:cubicBezTo>
                  <a:cubicBezTo>
                    <a:pt x="377974" y="133445"/>
                    <a:pt x="388070" y="218122"/>
                    <a:pt x="391976" y="321469"/>
                  </a:cubicBezTo>
                  <a:cubicBezTo>
                    <a:pt x="396452" y="439864"/>
                    <a:pt x="388070" y="506730"/>
                    <a:pt x="382546" y="671322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0CDBAC4B-0A5B-AE55-5771-E22B517825D8}"/>
                </a:ext>
              </a:extLst>
            </p:cNvPr>
            <p:cNvSpPr/>
            <p:nvPr/>
          </p:nvSpPr>
          <p:spPr>
            <a:xfrm>
              <a:off x="4835282" y="2606054"/>
              <a:ext cx="326724" cy="269352"/>
            </a:xfrm>
            <a:custGeom>
              <a:avLst/>
              <a:gdLst>
                <a:gd name="connsiteX0" fmla="*/ 321172 w 326724"/>
                <a:gd name="connsiteY0" fmla="*/ 193439 h 269352"/>
                <a:gd name="connsiteX1" fmla="*/ 320410 w 326724"/>
                <a:gd name="connsiteY1" fmla="*/ 196391 h 269352"/>
                <a:gd name="connsiteX2" fmla="*/ 319648 w 326724"/>
                <a:gd name="connsiteY2" fmla="*/ 192962 h 269352"/>
                <a:gd name="connsiteX3" fmla="*/ 311933 w 326724"/>
                <a:gd name="connsiteY3" fmla="*/ 163911 h 269352"/>
                <a:gd name="connsiteX4" fmla="*/ 273642 w 326724"/>
                <a:gd name="connsiteY4" fmla="*/ 139908 h 269352"/>
                <a:gd name="connsiteX5" fmla="*/ 238685 w 326724"/>
                <a:gd name="connsiteY5" fmla="*/ 97522 h 269352"/>
                <a:gd name="connsiteX6" fmla="*/ 172391 w 326724"/>
                <a:gd name="connsiteY6" fmla="*/ 170293 h 269352"/>
                <a:gd name="connsiteX7" fmla="*/ 95239 w 326724"/>
                <a:gd name="connsiteY7" fmla="*/ 222585 h 269352"/>
                <a:gd name="connsiteX8" fmla="*/ 94477 w 326724"/>
                <a:gd name="connsiteY8" fmla="*/ 224300 h 269352"/>
                <a:gd name="connsiteX9" fmla="*/ 90286 w 326724"/>
                <a:gd name="connsiteY9" fmla="*/ 237349 h 269352"/>
                <a:gd name="connsiteX10" fmla="*/ 89047 w 326724"/>
                <a:gd name="connsiteY10" fmla="*/ 254875 h 269352"/>
                <a:gd name="connsiteX11" fmla="*/ 83618 w 326724"/>
                <a:gd name="connsiteY11" fmla="*/ 239063 h 269352"/>
                <a:gd name="connsiteX12" fmla="*/ 78665 w 326724"/>
                <a:gd name="connsiteY12" fmla="*/ 228395 h 269352"/>
                <a:gd name="connsiteX13" fmla="*/ 72760 w 326724"/>
                <a:gd name="connsiteY13" fmla="*/ 220013 h 269352"/>
                <a:gd name="connsiteX14" fmla="*/ 69331 w 326724"/>
                <a:gd name="connsiteY14" fmla="*/ 217346 h 269352"/>
                <a:gd name="connsiteX15" fmla="*/ 53996 w 326724"/>
                <a:gd name="connsiteY15" fmla="*/ 213346 h 269352"/>
                <a:gd name="connsiteX16" fmla="*/ 34755 w 326724"/>
                <a:gd name="connsiteY16" fmla="*/ 238016 h 269352"/>
                <a:gd name="connsiteX17" fmla="*/ 38660 w 326724"/>
                <a:gd name="connsiteY17" fmla="*/ 269067 h 269352"/>
                <a:gd name="connsiteX18" fmla="*/ 38184 w 326724"/>
                <a:gd name="connsiteY18" fmla="*/ 269353 h 269352"/>
                <a:gd name="connsiteX19" fmla="*/ 370 w 326724"/>
                <a:gd name="connsiteY19" fmla="*/ 162959 h 269352"/>
                <a:gd name="connsiteX20" fmla="*/ 11705 w 326724"/>
                <a:gd name="connsiteY20" fmla="*/ 97808 h 269352"/>
                <a:gd name="connsiteX21" fmla="*/ 23992 w 326724"/>
                <a:gd name="connsiteY21" fmla="*/ 76567 h 269352"/>
                <a:gd name="connsiteX22" fmla="*/ 104097 w 326724"/>
                <a:gd name="connsiteY22" fmla="*/ 17321 h 269352"/>
                <a:gd name="connsiteX23" fmla="*/ 199823 w 326724"/>
                <a:gd name="connsiteY23" fmla="*/ 272 h 269352"/>
                <a:gd name="connsiteX24" fmla="*/ 256783 w 326724"/>
                <a:gd name="connsiteY24" fmla="*/ 23227 h 269352"/>
                <a:gd name="connsiteX25" fmla="*/ 277071 w 326724"/>
                <a:gd name="connsiteY25" fmla="*/ 41229 h 269352"/>
                <a:gd name="connsiteX26" fmla="*/ 320696 w 326724"/>
                <a:gd name="connsiteY26" fmla="*/ 114572 h 269352"/>
                <a:gd name="connsiteX27" fmla="*/ 321362 w 326724"/>
                <a:gd name="connsiteY27" fmla="*/ 193534 h 269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26724" h="269352">
                  <a:moveTo>
                    <a:pt x="321172" y="193439"/>
                  </a:moveTo>
                  <a:cubicBezTo>
                    <a:pt x="320981" y="194486"/>
                    <a:pt x="320696" y="195439"/>
                    <a:pt x="320410" y="196391"/>
                  </a:cubicBezTo>
                  <a:cubicBezTo>
                    <a:pt x="320124" y="195153"/>
                    <a:pt x="319934" y="194105"/>
                    <a:pt x="319648" y="192962"/>
                  </a:cubicBezTo>
                  <a:cubicBezTo>
                    <a:pt x="317171" y="181437"/>
                    <a:pt x="314409" y="171817"/>
                    <a:pt x="311933" y="163911"/>
                  </a:cubicBezTo>
                  <a:cubicBezTo>
                    <a:pt x="301550" y="159244"/>
                    <a:pt x="287739" y="151814"/>
                    <a:pt x="273642" y="139908"/>
                  </a:cubicBezTo>
                  <a:cubicBezTo>
                    <a:pt x="255926" y="124859"/>
                    <a:pt x="245067" y="108761"/>
                    <a:pt x="238685" y="97522"/>
                  </a:cubicBezTo>
                  <a:cubicBezTo>
                    <a:pt x="216492" y="138289"/>
                    <a:pt x="191060" y="158958"/>
                    <a:pt x="172391" y="170293"/>
                  </a:cubicBezTo>
                  <a:cubicBezTo>
                    <a:pt x="141340" y="188867"/>
                    <a:pt x="109431" y="193439"/>
                    <a:pt x="95239" y="222585"/>
                  </a:cubicBezTo>
                  <a:cubicBezTo>
                    <a:pt x="94953" y="223252"/>
                    <a:pt x="94763" y="223633"/>
                    <a:pt x="94477" y="224300"/>
                  </a:cubicBezTo>
                  <a:cubicBezTo>
                    <a:pt x="92477" y="228776"/>
                    <a:pt x="91238" y="233158"/>
                    <a:pt x="90286" y="237349"/>
                  </a:cubicBezTo>
                  <a:cubicBezTo>
                    <a:pt x="88857" y="244207"/>
                    <a:pt x="88857" y="250398"/>
                    <a:pt x="89047" y="254875"/>
                  </a:cubicBezTo>
                  <a:cubicBezTo>
                    <a:pt x="88571" y="253351"/>
                    <a:pt x="86571" y="246493"/>
                    <a:pt x="83618" y="239063"/>
                  </a:cubicBezTo>
                  <a:cubicBezTo>
                    <a:pt x="82189" y="235539"/>
                    <a:pt x="80475" y="231729"/>
                    <a:pt x="78665" y="228395"/>
                  </a:cubicBezTo>
                  <a:cubicBezTo>
                    <a:pt x="76760" y="224966"/>
                    <a:pt x="74760" y="221918"/>
                    <a:pt x="72760" y="220013"/>
                  </a:cubicBezTo>
                  <a:cubicBezTo>
                    <a:pt x="71045" y="218489"/>
                    <a:pt x="69331" y="217346"/>
                    <a:pt x="69331" y="217346"/>
                  </a:cubicBezTo>
                  <a:cubicBezTo>
                    <a:pt x="67807" y="216394"/>
                    <a:pt x="61235" y="212108"/>
                    <a:pt x="53996" y="213346"/>
                  </a:cubicBezTo>
                  <a:cubicBezTo>
                    <a:pt x="42851" y="215346"/>
                    <a:pt x="36660" y="229157"/>
                    <a:pt x="34755" y="238016"/>
                  </a:cubicBezTo>
                  <a:cubicBezTo>
                    <a:pt x="32850" y="247445"/>
                    <a:pt x="34946" y="255732"/>
                    <a:pt x="38660" y="269067"/>
                  </a:cubicBezTo>
                  <a:cubicBezTo>
                    <a:pt x="38470" y="269258"/>
                    <a:pt x="38375" y="269258"/>
                    <a:pt x="38184" y="269353"/>
                  </a:cubicBezTo>
                  <a:cubicBezTo>
                    <a:pt x="15800" y="238301"/>
                    <a:pt x="2846" y="200963"/>
                    <a:pt x="370" y="162959"/>
                  </a:cubicBezTo>
                  <a:cubicBezTo>
                    <a:pt x="-583" y="149338"/>
                    <a:pt x="-583" y="124954"/>
                    <a:pt x="11705" y="97808"/>
                  </a:cubicBezTo>
                  <a:cubicBezTo>
                    <a:pt x="15896" y="88664"/>
                    <a:pt x="20563" y="81329"/>
                    <a:pt x="23992" y="76567"/>
                  </a:cubicBezTo>
                  <a:cubicBezTo>
                    <a:pt x="36374" y="61803"/>
                    <a:pt x="62282" y="35133"/>
                    <a:pt x="104097" y="17321"/>
                  </a:cubicBezTo>
                  <a:cubicBezTo>
                    <a:pt x="144769" y="-14"/>
                    <a:pt x="180773" y="-681"/>
                    <a:pt x="199823" y="272"/>
                  </a:cubicBezTo>
                  <a:cubicBezTo>
                    <a:pt x="213158" y="2462"/>
                    <a:pt x="235066" y="7892"/>
                    <a:pt x="256783" y="23227"/>
                  </a:cubicBezTo>
                  <a:cubicBezTo>
                    <a:pt x="258688" y="24656"/>
                    <a:pt x="266879" y="30656"/>
                    <a:pt x="277071" y="41229"/>
                  </a:cubicBezTo>
                  <a:cubicBezTo>
                    <a:pt x="296883" y="61898"/>
                    <a:pt x="312790" y="87044"/>
                    <a:pt x="320696" y="114572"/>
                  </a:cubicBezTo>
                  <a:cubicBezTo>
                    <a:pt x="328125" y="140289"/>
                    <a:pt x="329078" y="167912"/>
                    <a:pt x="321362" y="19353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9B7670CF-7776-0449-FC84-071C06407EFF}"/>
                </a:ext>
              </a:extLst>
            </p:cNvPr>
            <p:cNvSpPr/>
            <p:nvPr/>
          </p:nvSpPr>
          <p:spPr>
            <a:xfrm>
              <a:off x="4779168" y="2470477"/>
              <a:ext cx="271997" cy="212121"/>
            </a:xfrm>
            <a:custGeom>
              <a:avLst/>
              <a:gdLst>
                <a:gd name="connsiteX0" fmla="*/ 264033 w 271997"/>
                <a:gd name="connsiteY0" fmla="*/ 70984 h 212121"/>
                <a:gd name="connsiteX1" fmla="*/ 271177 w 271997"/>
                <a:gd name="connsiteY1" fmla="*/ 63173 h 212121"/>
                <a:gd name="connsiteX2" fmla="*/ 260509 w 271997"/>
                <a:gd name="connsiteY2" fmla="*/ 56410 h 212121"/>
                <a:gd name="connsiteX3" fmla="*/ 256222 w 271997"/>
                <a:gd name="connsiteY3" fmla="*/ 42313 h 212121"/>
                <a:gd name="connsiteX4" fmla="*/ 238506 w 271997"/>
                <a:gd name="connsiteY4" fmla="*/ 37646 h 212121"/>
                <a:gd name="connsiteX5" fmla="*/ 236315 w 271997"/>
                <a:gd name="connsiteY5" fmla="*/ 28883 h 212121"/>
                <a:gd name="connsiteX6" fmla="*/ 224980 w 271997"/>
                <a:gd name="connsiteY6" fmla="*/ 21072 h 212121"/>
                <a:gd name="connsiteX7" fmla="*/ 225743 w 271997"/>
                <a:gd name="connsiteY7" fmla="*/ 16024 h 212121"/>
                <a:gd name="connsiteX8" fmla="*/ 216027 w 271997"/>
                <a:gd name="connsiteY8" fmla="*/ 11643 h 212121"/>
                <a:gd name="connsiteX9" fmla="*/ 211931 w 271997"/>
                <a:gd name="connsiteY9" fmla="*/ 10690 h 212121"/>
                <a:gd name="connsiteX10" fmla="*/ 202121 w 271997"/>
                <a:gd name="connsiteY10" fmla="*/ 10404 h 212121"/>
                <a:gd name="connsiteX11" fmla="*/ 198977 w 271997"/>
                <a:gd name="connsiteY11" fmla="*/ 6594 h 212121"/>
                <a:gd name="connsiteX12" fmla="*/ 187833 w 271997"/>
                <a:gd name="connsiteY12" fmla="*/ 9261 h 212121"/>
                <a:gd name="connsiteX13" fmla="*/ 182118 w 271997"/>
                <a:gd name="connsiteY13" fmla="*/ 14405 h 212121"/>
                <a:gd name="connsiteX14" fmla="*/ 180499 w 271997"/>
                <a:gd name="connsiteY14" fmla="*/ 8404 h 212121"/>
                <a:gd name="connsiteX15" fmla="*/ 178498 w 271997"/>
                <a:gd name="connsiteY15" fmla="*/ 1070 h 212121"/>
                <a:gd name="connsiteX16" fmla="*/ 162878 w 271997"/>
                <a:gd name="connsiteY16" fmla="*/ 12024 h 212121"/>
                <a:gd name="connsiteX17" fmla="*/ 156686 w 271997"/>
                <a:gd name="connsiteY17" fmla="*/ 5642 h 212121"/>
                <a:gd name="connsiteX18" fmla="*/ 146780 w 271997"/>
                <a:gd name="connsiteY18" fmla="*/ 7737 h 212121"/>
                <a:gd name="connsiteX19" fmla="*/ 121729 w 271997"/>
                <a:gd name="connsiteY19" fmla="*/ 6690 h 212121"/>
                <a:gd name="connsiteX20" fmla="*/ 93916 w 271997"/>
                <a:gd name="connsiteY20" fmla="*/ 23549 h 212121"/>
                <a:gd name="connsiteX21" fmla="*/ 89249 w 271997"/>
                <a:gd name="connsiteY21" fmla="*/ 23168 h 212121"/>
                <a:gd name="connsiteX22" fmla="*/ 87344 w 271997"/>
                <a:gd name="connsiteY22" fmla="*/ 33264 h 212121"/>
                <a:gd name="connsiteX23" fmla="*/ 82105 w 271997"/>
                <a:gd name="connsiteY23" fmla="*/ 30693 h 212121"/>
                <a:gd name="connsiteX24" fmla="*/ 73343 w 271997"/>
                <a:gd name="connsiteY24" fmla="*/ 30312 h 212121"/>
                <a:gd name="connsiteX25" fmla="*/ 66770 w 271997"/>
                <a:gd name="connsiteY25" fmla="*/ 47361 h 212121"/>
                <a:gd name="connsiteX26" fmla="*/ 64389 w 271997"/>
                <a:gd name="connsiteY26" fmla="*/ 44028 h 212121"/>
                <a:gd name="connsiteX27" fmla="*/ 62008 w 271997"/>
                <a:gd name="connsiteY27" fmla="*/ 36693 h 212121"/>
                <a:gd name="connsiteX28" fmla="*/ 58007 w 271997"/>
                <a:gd name="connsiteY28" fmla="*/ 43837 h 212121"/>
                <a:gd name="connsiteX29" fmla="*/ 48863 w 271997"/>
                <a:gd name="connsiteY29" fmla="*/ 62030 h 212121"/>
                <a:gd name="connsiteX30" fmla="*/ 36195 w 271997"/>
                <a:gd name="connsiteY30" fmla="*/ 69174 h 212121"/>
                <a:gd name="connsiteX31" fmla="*/ 34385 w 271997"/>
                <a:gd name="connsiteY31" fmla="*/ 77460 h 212121"/>
                <a:gd name="connsiteX32" fmla="*/ 34004 w 271997"/>
                <a:gd name="connsiteY32" fmla="*/ 85366 h 212121"/>
                <a:gd name="connsiteX33" fmla="*/ 22860 w 271997"/>
                <a:gd name="connsiteY33" fmla="*/ 104511 h 212121"/>
                <a:gd name="connsiteX34" fmla="*/ 25718 w 271997"/>
                <a:gd name="connsiteY34" fmla="*/ 112798 h 212121"/>
                <a:gd name="connsiteX35" fmla="*/ 15240 w 271997"/>
                <a:gd name="connsiteY35" fmla="*/ 116799 h 212121"/>
                <a:gd name="connsiteX36" fmla="*/ 12002 w 271997"/>
                <a:gd name="connsiteY36" fmla="*/ 109941 h 212121"/>
                <a:gd name="connsiteX37" fmla="*/ 11144 w 271997"/>
                <a:gd name="connsiteY37" fmla="*/ 116418 h 212121"/>
                <a:gd name="connsiteX38" fmla="*/ 0 w 271997"/>
                <a:gd name="connsiteY38" fmla="*/ 147088 h 212121"/>
                <a:gd name="connsiteX39" fmla="*/ 2857 w 271997"/>
                <a:gd name="connsiteY39" fmla="*/ 152898 h 212121"/>
                <a:gd name="connsiteX40" fmla="*/ 9715 w 271997"/>
                <a:gd name="connsiteY40" fmla="*/ 166710 h 212121"/>
                <a:gd name="connsiteX41" fmla="*/ 31052 w 271997"/>
                <a:gd name="connsiteY41" fmla="*/ 174806 h 212121"/>
                <a:gd name="connsiteX42" fmla="*/ 33242 w 271997"/>
                <a:gd name="connsiteY42" fmla="*/ 178806 h 212121"/>
                <a:gd name="connsiteX43" fmla="*/ 36100 w 271997"/>
                <a:gd name="connsiteY43" fmla="*/ 184045 h 212121"/>
                <a:gd name="connsiteX44" fmla="*/ 55245 w 271997"/>
                <a:gd name="connsiteY44" fmla="*/ 193284 h 212121"/>
                <a:gd name="connsiteX45" fmla="*/ 62389 w 271997"/>
                <a:gd name="connsiteY45" fmla="*/ 202333 h 212121"/>
                <a:gd name="connsiteX46" fmla="*/ 69532 w 271997"/>
                <a:gd name="connsiteY46" fmla="*/ 208429 h 212121"/>
                <a:gd name="connsiteX47" fmla="*/ 91345 w 271997"/>
                <a:gd name="connsiteY47" fmla="*/ 211287 h 212121"/>
                <a:gd name="connsiteX48" fmla="*/ 91154 w 271997"/>
                <a:gd name="connsiteY48" fmla="*/ 211953 h 212121"/>
                <a:gd name="connsiteX49" fmla="*/ 256127 w 271997"/>
                <a:gd name="connsiteY49" fmla="*/ 136611 h 212121"/>
                <a:gd name="connsiteX50" fmla="*/ 258985 w 271997"/>
                <a:gd name="connsiteY50" fmla="*/ 122037 h 212121"/>
                <a:gd name="connsiteX51" fmla="*/ 270796 w 271997"/>
                <a:gd name="connsiteY51" fmla="*/ 110607 h 212121"/>
                <a:gd name="connsiteX52" fmla="*/ 266224 w 271997"/>
                <a:gd name="connsiteY52" fmla="*/ 110893 h 212121"/>
                <a:gd name="connsiteX53" fmla="*/ 259461 w 271997"/>
                <a:gd name="connsiteY53" fmla="*/ 114036 h 212121"/>
                <a:gd name="connsiteX54" fmla="*/ 266319 w 271997"/>
                <a:gd name="connsiteY54" fmla="*/ 100416 h 212121"/>
                <a:gd name="connsiteX55" fmla="*/ 265081 w 271997"/>
                <a:gd name="connsiteY55" fmla="*/ 99368 h 212121"/>
                <a:gd name="connsiteX56" fmla="*/ 253460 w 271997"/>
                <a:gd name="connsiteY56" fmla="*/ 90034 h 212121"/>
                <a:gd name="connsiteX57" fmla="*/ 268986 w 271997"/>
                <a:gd name="connsiteY57" fmla="*/ 77841 h 212121"/>
                <a:gd name="connsiteX58" fmla="*/ 264319 w 271997"/>
                <a:gd name="connsiteY58" fmla="*/ 70698 h 21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71997" h="212121">
                  <a:moveTo>
                    <a:pt x="264033" y="70984"/>
                  </a:moveTo>
                  <a:cubicBezTo>
                    <a:pt x="266795" y="69078"/>
                    <a:pt x="274511" y="62506"/>
                    <a:pt x="271177" y="63173"/>
                  </a:cubicBezTo>
                  <a:cubicBezTo>
                    <a:pt x="267843" y="63744"/>
                    <a:pt x="258699" y="61554"/>
                    <a:pt x="260509" y="56410"/>
                  </a:cubicBezTo>
                  <a:cubicBezTo>
                    <a:pt x="262319" y="51267"/>
                    <a:pt x="261271" y="42313"/>
                    <a:pt x="256222" y="42313"/>
                  </a:cubicBezTo>
                  <a:cubicBezTo>
                    <a:pt x="251174" y="42313"/>
                    <a:pt x="236315" y="40218"/>
                    <a:pt x="238506" y="37646"/>
                  </a:cubicBezTo>
                  <a:cubicBezTo>
                    <a:pt x="240697" y="35074"/>
                    <a:pt x="240316" y="30407"/>
                    <a:pt x="236315" y="28883"/>
                  </a:cubicBezTo>
                  <a:cubicBezTo>
                    <a:pt x="232315" y="27359"/>
                    <a:pt x="222790" y="22406"/>
                    <a:pt x="224980" y="21072"/>
                  </a:cubicBezTo>
                  <a:cubicBezTo>
                    <a:pt x="227171" y="19739"/>
                    <a:pt x="228505" y="16881"/>
                    <a:pt x="225743" y="16024"/>
                  </a:cubicBezTo>
                  <a:cubicBezTo>
                    <a:pt x="222980" y="15072"/>
                    <a:pt x="215741" y="12214"/>
                    <a:pt x="216027" y="11643"/>
                  </a:cubicBezTo>
                  <a:cubicBezTo>
                    <a:pt x="216313" y="11166"/>
                    <a:pt x="214789" y="10214"/>
                    <a:pt x="211931" y="10690"/>
                  </a:cubicBezTo>
                  <a:cubicBezTo>
                    <a:pt x="209169" y="11166"/>
                    <a:pt x="201739" y="11547"/>
                    <a:pt x="202121" y="10404"/>
                  </a:cubicBezTo>
                  <a:cubicBezTo>
                    <a:pt x="202502" y="9261"/>
                    <a:pt x="201454" y="6594"/>
                    <a:pt x="198977" y="6594"/>
                  </a:cubicBezTo>
                  <a:cubicBezTo>
                    <a:pt x="196501" y="6594"/>
                    <a:pt x="188786" y="7928"/>
                    <a:pt x="187833" y="9261"/>
                  </a:cubicBezTo>
                  <a:cubicBezTo>
                    <a:pt x="186880" y="10595"/>
                    <a:pt x="183071" y="14595"/>
                    <a:pt x="182118" y="14405"/>
                  </a:cubicBezTo>
                  <a:cubicBezTo>
                    <a:pt x="181165" y="14214"/>
                    <a:pt x="179641" y="11357"/>
                    <a:pt x="180499" y="8404"/>
                  </a:cubicBezTo>
                  <a:cubicBezTo>
                    <a:pt x="181451" y="5356"/>
                    <a:pt x="182023" y="-2931"/>
                    <a:pt x="178498" y="1070"/>
                  </a:cubicBezTo>
                  <a:cubicBezTo>
                    <a:pt x="174879" y="5070"/>
                    <a:pt x="163735" y="14691"/>
                    <a:pt x="162878" y="12024"/>
                  </a:cubicBezTo>
                  <a:cubicBezTo>
                    <a:pt x="162020" y="9357"/>
                    <a:pt x="158305" y="3546"/>
                    <a:pt x="156686" y="5642"/>
                  </a:cubicBezTo>
                  <a:cubicBezTo>
                    <a:pt x="155067" y="7737"/>
                    <a:pt x="149352" y="10023"/>
                    <a:pt x="146780" y="7737"/>
                  </a:cubicBezTo>
                  <a:cubicBezTo>
                    <a:pt x="144209" y="5451"/>
                    <a:pt x="129635" y="2022"/>
                    <a:pt x="121729" y="6690"/>
                  </a:cubicBezTo>
                  <a:cubicBezTo>
                    <a:pt x="113824" y="11357"/>
                    <a:pt x="94774" y="24692"/>
                    <a:pt x="93916" y="23549"/>
                  </a:cubicBezTo>
                  <a:cubicBezTo>
                    <a:pt x="93059" y="22406"/>
                    <a:pt x="89345" y="20120"/>
                    <a:pt x="89249" y="23168"/>
                  </a:cubicBezTo>
                  <a:cubicBezTo>
                    <a:pt x="89154" y="26216"/>
                    <a:pt x="88202" y="32979"/>
                    <a:pt x="87344" y="33264"/>
                  </a:cubicBezTo>
                  <a:cubicBezTo>
                    <a:pt x="86582" y="33550"/>
                    <a:pt x="83439" y="32693"/>
                    <a:pt x="82105" y="30693"/>
                  </a:cubicBezTo>
                  <a:cubicBezTo>
                    <a:pt x="80772" y="28597"/>
                    <a:pt x="74962" y="25549"/>
                    <a:pt x="73343" y="30312"/>
                  </a:cubicBezTo>
                  <a:cubicBezTo>
                    <a:pt x="71723" y="35074"/>
                    <a:pt x="67246" y="47266"/>
                    <a:pt x="66770" y="47361"/>
                  </a:cubicBezTo>
                  <a:cubicBezTo>
                    <a:pt x="66294" y="47457"/>
                    <a:pt x="64770" y="46123"/>
                    <a:pt x="64389" y="44028"/>
                  </a:cubicBezTo>
                  <a:cubicBezTo>
                    <a:pt x="64008" y="41932"/>
                    <a:pt x="62484" y="36693"/>
                    <a:pt x="62008" y="36693"/>
                  </a:cubicBezTo>
                  <a:cubicBezTo>
                    <a:pt x="61531" y="36693"/>
                    <a:pt x="59150" y="39932"/>
                    <a:pt x="58007" y="43837"/>
                  </a:cubicBezTo>
                  <a:cubicBezTo>
                    <a:pt x="56864" y="47742"/>
                    <a:pt x="51054" y="61363"/>
                    <a:pt x="48863" y="62030"/>
                  </a:cubicBezTo>
                  <a:cubicBezTo>
                    <a:pt x="46672" y="62697"/>
                    <a:pt x="37719" y="67078"/>
                    <a:pt x="36195" y="69174"/>
                  </a:cubicBezTo>
                  <a:cubicBezTo>
                    <a:pt x="34671" y="71364"/>
                    <a:pt x="32099" y="77651"/>
                    <a:pt x="34385" y="77460"/>
                  </a:cubicBezTo>
                  <a:cubicBezTo>
                    <a:pt x="36671" y="77270"/>
                    <a:pt x="37719" y="80699"/>
                    <a:pt x="34004" y="85366"/>
                  </a:cubicBezTo>
                  <a:cubicBezTo>
                    <a:pt x="30289" y="90034"/>
                    <a:pt x="21336" y="103464"/>
                    <a:pt x="22860" y="104511"/>
                  </a:cubicBezTo>
                  <a:cubicBezTo>
                    <a:pt x="24384" y="105559"/>
                    <a:pt x="27908" y="110798"/>
                    <a:pt x="25718" y="112798"/>
                  </a:cubicBezTo>
                  <a:cubicBezTo>
                    <a:pt x="23431" y="114798"/>
                    <a:pt x="15812" y="119085"/>
                    <a:pt x="15240" y="116799"/>
                  </a:cubicBezTo>
                  <a:cubicBezTo>
                    <a:pt x="14573" y="114513"/>
                    <a:pt x="12668" y="109750"/>
                    <a:pt x="12002" y="109941"/>
                  </a:cubicBezTo>
                  <a:cubicBezTo>
                    <a:pt x="11335" y="110131"/>
                    <a:pt x="10287" y="113274"/>
                    <a:pt x="11144" y="116418"/>
                  </a:cubicBezTo>
                  <a:cubicBezTo>
                    <a:pt x="11906" y="119561"/>
                    <a:pt x="7715" y="136611"/>
                    <a:pt x="0" y="147088"/>
                  </a:cubicBezTo>
                  <a:lnTo>
                    <a:pt x="2857" y="152898"/>
                  </a:lnTo>
                  <a:lnTo>
                    <a:pt x="9715" y="166710"/>
                  </a:lnTo>
                  <a:cubicBezTo>
                    <a:pt x="28194" y="161566"/>
                    <a:pt x="37814" y="165186"/>
                    <a:pt x="31052" y="174806"/>
                  </a:cubicBezTo>
                  <a:lnTo>
                    <a:pt x="33242" y="178806"/>
                  </a:lnTo>
                  <a:lnTo>
                    <a:pt x="36100" y="184045"/>
                  </a:lnTo>
                  <a:cubicBezTo>
                    <a:pt x="46768" y="186617"/>
                    <a:pt x="55340" y="190808"/>
                    <a:pt x="55245" y="193284"/>
                  </a:cubicBezTo>
                  <a:cubicBezTo>
                    <a:pt x="55150" y="195761"/>
                    <a:pt x="58103" y="204619"/>
                    <a:pt x="62389" y="202333"/>
                  </a:cubicBezTo>
                  <a:cubicBezTo>
                    <a:pt x="63341" y="201857"/>
                    <a:pt x="66389" y="206429"/>
                    <a:pt x="69532" y="208429"/>
                  </a:cubicBezTo>
                  <a:cubicBezTo>
                    <a:pt x="77248" y="213382"/>
                    <a:pt x="86868" y="212239"/>
                    <a:pt x="91345" y="211287"/>
                  </a:cubicBezTo>
                  <a:cubicBezTo>
                    <a:pt x="91345" y="211477"/>
                    <a:pt x="91249" y="211668"/>
                    <a:pt x="91154" y="211953"/>
                  </a:cubicBezTo>
                  <a:lnTo>
                    <a:pt x="256127" y="136611"/>
                  </a:lnTo>
                  <a:cubicBezTo>
                    <a:pt x="255746" y="132515"/>
                    <a:pt x="255937" y="126990"/>
                    <a:pt x="258985" y="122037"/>
                  </a:cubicBezTo>
                  <a:cubicBezTo>
                    <a:pt x="263271" y="114989"/>
                    <a:pt x="271844" y="111560"/>
                    <a:pt x="270796" y="110607"/>
                  </a:cubicBezTo>
                  <a:cubicBezTo>
                    <a:pt x="270320" y="110226"/>
                    <a:pt x="267843" y="109941"/>
                    <a:pt x="266224" y="110893"/>
                  </a:cubicBezTo>
                  <a:cubicBezTo>
                    <a:pt x="264605" y="111941"/>
                    <a:pt x="260032" y="114322"/>
                    <a:pt x="259461" y="114036"/>
                  </a:cubicBezTo>
                  <a:cubicBezTo>
                    <a:pt x="258889" y="113751"/>
                    <a:pt x="261366" y="107369"/>
                    <a:pt x="266319" y="100416"/>
                  </a:cubicBezTo>
                  <a:lnTo>
                    <a:pt x="265081" y="99368"/>
                  </a:lnTo>
                  <a:lnTo>
                    <a:pt x="253460" y="90034"/>
                  </a:lnTo>
                  <a:cubicBezTo>
                    <a:pt x="264605" y="84318"/>
                    <a:pt x="271558" y="78889"/>
                    <a:pt x="268986" y="77841"/>
                  </a:cubicBezTo>
                  <a:cubicBezTo>
                    <a:pt x="266414" y="76889"/>
                    <a:pt x="261556" y="72603"/>
                    <a:pt x="264319" y="7069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AF26D1E0-2F06-98A3-80B3-AC1FAB471395}"/>
                </a:ext>
              </a:extLst>
            </p:cNvPr>
            <p:cNvSpPr/>
            <p:nvPr/>
          </p:nvSpPr>
          <p:spPr>
            <a:xfrm>
              <a:off x="4859274" y="2599205"/>
              <a:ext cx="175736" cy="83224"/>
            </a:xfrm>
            <a:custGeom>
              <a:avLst/>
              <a:gdLst>
                <a:gd name="connsiteX0" fmla="*/ 0 w 175736"/>
                <a:gd name="connsiteY0" fmla="*/ 83225 h 83224"/>
                <a:gd name="connsiteX1" fmla="*/ 64103 w 175736"/>
                <a:gd name="connsiteY1" fmla="*/ 18265 h 83224"/>
                <a:gd name="connsiteX2" fmla="*/ 111157 w 175736"/>
                <a:gd name="connsiteY2" fmla="*/ 1691 h 83224"/>
                <a:gd name="connsiteX3" fmla="*/ 175736 w 175736"/>
                <a:gd name="connsiteY3" fmla="*/ 6835 h 83224"/>
                <a:gd name="connsiteX4" fmla="*/ 74390 w 175736"/>
                <a:gd name="connsiteY4" fmla="*/ 26456 h 83224"/>
                <a:gd name="connsiteX5" fmla="*/ 0 w 175736"/>
                <a:gd name="connsiteY5" fmla="*/ 83130 h 8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736" h="83224">
                  <a:moveTo>
                    <a:pt x="0" y="83225"/>
                  </a:moveTo>
                  <a:cubicBezTo>
                    <a:pt x="9049" y="67033"/>
                    <a:pt x="28480" y="37886"/>
                    <a:pt x="64103" y="18265"/>
                  </a:cubicBezTo>
                  <a:cubicBezTo>
                    <a:pt x="86678" y="5882"/>
                    <a:pt x="106394" y="2453"/>
                    <a:pt x="111157" y="1691"/>
                  </a:cubicBezTo>
                  <a:cubicBezTo>
                    <a:pt x="139827" y="-2881"/>
                    <a:pt x="163258" y="2834"/>
                    <a:pt x="175736" y="6835"/>
                  </a:cubicBezTo>
                  <a:cubicBezTo>
                    <a:pt x="156115" y="5882"/>
                    <a:pt x="117348" y="6644"/>
                    <a:pt x="74390" y="26456"/>
                  </a:cubicBezTo>
                  <a:cubicBezTo>
                    <a:pt x="36386" y="43982"/>
                    <a:pt x="12382" y="68557"/>
                    <a:pt x="0" y="83130"/>
                  </a:cubicBezTo>
                  <a:close/>
                </a:path>
              </a:pathLst>
            </a:custGeom>
            <a:solidFill>
              <a:srgbClr val="FF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3DC6ACF4-1029-CC4B-F5DC-DB71D3B644FC}"/>
                </a:ext>
              </a:extLst>
            </p:cNvPr>
            <p:cNvSpPr/>
            <p:nvPr/>
          </p:nvSpPr>
          <p:spPr>
            <a:xfrm>
              <a:off x="4889849" y="2916745"/>
              <a:ext cx="136616" cy="215903"/>
            </a:xfrm>
            <a:custGeom>
              <a:avLst/>
              <a:gdLst>
                <a:gd name="connsiteX0" fmla="*/ 131921 w 136616"/>
                <a:gd name="connsiteY0" fmla="*/ 128302 h 215903"/>
                <a:gd name="connsiteX1" fmla="*/ 126302 w 136616"/>
                <a:gd name="connsiteY1" fmla="*/ 164592 h 215903"/>
                <a:gd name="connsiteX2" fmla="*/ 122587 w 136616"/>
                <a:gd name="connsiteY2" fmla="*/ 189738 h 215903"/>
                <a:gd name="connsiteX3" fmla="*/ 136303 w 136616"/>
                <a:gd name="connsiteY3" fmla="*/ 210788 h 215903"/>
                <a:gd name="connsiteX4" fmla="*/ 51816 w 136616"/>
                <a:gd name="connsiteY4" fmla="*/ 215646 h 215903"/>
                <a:gd name="connsiteX5" fmla="*/ 11621 w 136616"/>
                <a:gd name="connsiteY5" fmla="*/ 205740 h 215903"/>
                <a:gd name="connsiteX6" fmla="*/ 0 w 136616"/>
                <a:gd name="connsiteY6" fmla="*/ 194215 h 215903"/>
                <a:gd name="connsiteX7" fmla="*/ 15050 w 136616"/>
                <a:gd name="connsiteY7" fmla="*/ 117729 h 215903"/>
                <a:gd name="connsiteX8" fmla="*/ 18479 w 136616"/>
                <a:gd name="connsiteY8" fmla="*/ 69342 h 215903"/>
                <a:gd name="connsiteX9" fmla="*/ 19145 w 136616"/>
                <a:gd name="connsiteY9" fmla="*/ 49149 h 215903"/>
                <a:gd name="connsiteX10" fmla="*/ 19812 w 136616"/>
                <a:gd name="connsiteY10" fmla="*/ 15812 h 215903"/>
                <a:gd name="connsiteX11" fmla="*/ 50102 w 136616"/>
                <a:gd name="connsiteY11" fmla="*/ 0 h 215903"/>
                <a:gd name="connsiteX12" fmla="*/ 132017 w 136616"/>
                <a:gd name="connsiteY12" fmla="*/ 128302 h 21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616" h="215903">
                  <a:moveTo>
                    <a:pt x="131921" y="128302"/>
                  </a:moveTo>
                  <a:cubicBezTo>
                    <a:pt x="130016" y="140399"/>
                    <a:pt x="128206" y="152495"/>
                    <a:pt x="126302" y="164592"/>
                  </a:cubicBezTo>
                  <a:cubicBezTo>
                    <a:pt x="125063" y="172974"/>
                    <a:pt x="123825" y="181356"/>
                    <a:pt x="122587" y="189738"/>
                  </a:cubicBezTo>
                  <a:cubicBezTo>
                    <a:pt x="136017" y="201168"/>
                    <a:pt x="137446" y="207264"/>
                    <a:pt x="136303" y="210788"/>
                  </a:cubicBezTo>
                  <a:cubicBezTo>
                    <a:pt x="133826" y="218313"/>
                    <a:pt x="119158" y="215170"/>
                    <a:pt x="51816" y="215646"/>
                  </a:cubicBezTo>
                  <a:cubicBezTo>
                    <a:pt x="41815" y="215646"/>
                    <a:pt x="25908" y="216027"/>
                    <a:pt x="11621" y="205740"/>
                  </a:cubicBezTo>
                  <a:cubicBezTo>
                    <a:pt x="6001" y="201739"/>
                    <a:pt x="2191" y="197358"/>
                    <a:pt x="0" y="194215"/>
                  </a:cubicBezTo>
                  <a:cubicBezTo>
                    <a:pt x="8572" y="163068"/>
                    <a:pt x="12763" y="136779"/>
                    <a:pt x="15050" y="117729"/>
                  </a:cubicBezTo>
                  <a:cubicBezTo>
                    <a:pt x="16954" y="100775"/>
                    <a:pt x="17812" y="84487"/>
                    <a:pt x="18479" y="69342"/>
                  </a:cubicBezTo>
                  <a:cubicBezTo>
                    <a:pt x="18764" y="62389"/>
                    <a:pt x="18955" y="55721"/>
                    <a:pt x="19145" y="49149"/>
                  </a:cubicBezTo>
                  <a:cubicBezTo>
                    <a:pt x="19621" y="35338"/>
                    <a:pt x="19812" y="23813"/>
                    <a:pt x="19812" y="15812"/>
                  </a:cubicBezTo>
                  <a:cubicBezTo>
                    <a:pt x="29909" y="10573"/>
                    <a:pt x="40005" y="5239"/>
                    <a:pt x="50102" y="0"/>
                  </a:cubicBezTo>
                  <a:cubicBezTo>
                    <a:pt x="77438" y="42863"/>
                    <a:pt x="104680" y="85534"/>
                    <a:pt x="132017" y="12830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1BC7FC0C-6BA0-BF81-DD63-C56329B2D85D}"/>
                </a:ext>
              </a:extLst>
            </p:cNvPr>
            <p:cNvSpPr/>
            <p:nvPr/>
          </p:nvSpPr>
          <p:spPr>
            <a:xfrm>
              <a:off x="4908232" y="2916745"/>
              <a:ext cx="113538" cy="164591"/>
            </a:xfrm>
            <a:custGeom>
              <a:avLst/>
              <a:gdLst>
                <a:gd name="connsiteX0" fmla="*/ 113538 w 113538"/>
                <a:gd name="connsiteY0" fmla="*/ 128302 h 164591"/>
                <a:gd name="connsiteX1" fmla="*/ 107918 w 113538"/>
                <a:gd name="connsiteY1" fmla="*/ 164592 h 164591"/>
                <a:gd name="connsiteX2" fmla="*/ 73438 w 113538"/>
                <a:gd name="connsiteY2" fmla="*/ 146590 h 164591"/>
                <a:gd name="connsiteX3" fmla="*/ 4667 w 113538"/>
                <a:gd name="connsiteY3" fmla="*/ 79915 h 164591"/>
                <a:gd name="connsiteX4" fmla="*/ 0 w 113538"/>
                <a:gd name="connsiteY4" fmla="*/ 69342 h 164591"/>
                <a:gd name="connsiteX5" fmla="*/ 667 w 113538"/>
                <a:gd name="connsiteY5" fmla="*/ 49149 h 164591"/>
                <a:gd name="connsiteX6" fmla="*/ 1334 w 113538"/>
                <a:gd name="connsiteY6" fmla="*/ 15812 h 164591"/>
                <a:gd name="connsiteX7" fmla="*/ 31623 w 113538"/>
                <a:gd name="connsiteY7" fmla="*/ 0 h 164591"/>
                <a:gd name="connsiteX8" fmla="*/ 113538 w 113538"/>
                <a:gd name="connsiteY8" fmla="*/ 128302 h 16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38" h="164591">
                  <a:moveTo>
                    <a:pt x="113538" y="128302"/>
                  </a:moveTo>
                  <a:cubicBezTo>
                    <a:pt x="111633" y="140399"/>
                    <a:pt x="109823" y="152495"/>
                    <a:pt x="107918" y="164592"/>
                  </a:cubicBezTo>
                  <a:cubicBezTo>
                    <a:pt x="96012" y="160115"/>
                    <a:pt x="84487" y="153448"/>
                    <a:pt x="73438" y="146590"/>
                  </a:cubicBezTo>
                  <a:cubicBezTo>
                    <a:pt x="47054" y="130016"/>
                    <a:pt x="18860" y="108109"/>
                    <a:pt x="4667" y="79915"/>
                  </a:cubicBezTo>
                  <a:cubicBezTo>
                    <a:pt x="2953" y="76486"/>
                    <a:pt x="1429" y="72962"/>
                    <a:pt x="0" y="69342"/>
                  </a:cubicBezTo>
                  <a:cubicBezTo>
                    <a:pt x="286" y="62389"/>
                    <a:pt x="476" y="55721"/>
                    <a:pt x="667" y="49149"/>
                  </a:cubicBezTo>
                  <a:cubicBezTo>
                    <a:pt x="1143" y="35338"/>
                    <a:pt x="1334" y="23813"/>
                    <a:pt x="1334" y="15812"/>
                  </a:cubicBezTo>
                  <a:cubicBezTo>
                    <a:pt x="11430" y="10573"/>
                    <a:pt x="21527" y="5239"/>
                    <a:pt x="31623" y="0"/>
                  </a:cubicBezTo>
                  <a:cubicBezTo>
                    <a:pt x="58960" y="42863"/>
                    <a:pt x="86201" y="85534"/>
                    <a:pt x="113538" y="12830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D34DA535-3C70-5AEE-8F9A-BD0BA78A5A56}"/>
                </a:ext>
              </a:extLst>
            </p:cNvPr>
            <p:cNvSpPr/>
            <p:nvPr/>
          </p:nvSpPr>
          <p:spPr>
            <a:xfrm>
              <a:off x="5046535" y="3347561"/>
              <a:ext cx="94202" cy="154495"/>
            </a:xfrm>
            <a:custGeom>
              <a:avLst/>
              <a:gdLst>
                <a:gd name="connsiteX0" fmla="*/ 94202 w 94202"/>
                <a:gd name="connsiteY0" fmla="*/ 34671 h 154495"/>
                <a:gd name="connsiteX1" fmla="*/ 87249 w 94202"/>
                <a:gd name="connsiteY1" fmla="*/ 60579 h 154495"/>
                <a:gd name="connsiteX2" fmla="*/ 74486 w 94202"/>
                <a:gd name="connsiteY2" fmla="*/ 86773 h 154495"/>
                <a:gd name="connsiteX3" fmla="*/ 55531 w 94202"/>
                <a:gd name="connsiteY3" fmla="*/ 121253 h 154495"/>
                <a:gd name="connsiteX4" fmla="*/ 35528 w 94202"/>
                <a:gd name="connsiteY4" fmla="*/ 154496 h 154495"/>
                <a:gd name="connsiteX5" fmla="*/ 0 w 94202"/>
                <a:gd name="connsiteY5" fmla="*/ 125063 h 154495"/>
                <a:gd name="connsiteX6" fmla="*/ 32861 w 94202"/>
                <a:gd name="connsiteY6" fmla="*/ 52578 h 154495"/>
                <a:gd name="connsiteX7" fmla="*/ 53340 w 94202"/>
                <a:gd name="connsiteY7" fmla="*/ 0 h 154495"/>
                <a:gd name="connsiteX8" fmla="*/ 60960 w 94202"/>
                <a:gd name="connsiteY8" fmla="*/ 1048 h 154495"/>
                <a:gd name="connsiteX9" fmla="*/ 94202 w 94202"/>
                <a:gd name="connsiteY9" fmla="*/ 34671 h 154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202" h="154495">
                  <a:moveTo>
                    <a:pt x="94202" y="34671"/>
                  </a:moveTo>
                  <a:cubicBezTo>
                    <a:pt x="93154" y="40862"/>
                    <a:pt x="91249" y="50006"/>
                    <a:pt x="87249" y="60579"/>
                  </a:cubicBezTo>
                  <a:cubicBezTo>
                    <a:pt x="85249" y="66008"/>
                    <a:pt x="83248" y="70675"/>
                    <a:pt x="74486" y="86773"/>
                  </a:cubicBezTo>
                  <a:cubicBezTo>
                    <a:pt x="68008" y="99060"/>
                    <a:pt x="63151" y="108013"/>
                    <a:pt x="55531" y="121253"/>
                  </a:cubicBezTo>
                  <a:cubicBezTo>
                    <a:pt x="50292" y="130207"/>
                    <a:pt x="43624" y="141541"/>
                    <a:pt x="35528" y="154496"/>
                  </a:cubicBezTo>
                  <a:cubicBezTo>
                    <a:pt x="23146" y="144399"/>
                    <a:pt x="11335" y="134683"/>
                    <a:pt x="0" y="125063"/>
                  </a:cubicBezTo>
                  <a:cubicBezTo>
                    <a:pt x="11049" y="100870"/>
                    <a:pt x="21907" y="76771"/>
                    <a:pt x="32861" y="52578"/>
                  </a:cubicBezTo>
                  <a:cubicBezTo>
                    <a:pt x="39719" y="35052"/>
                    <a:pt x="46482" y="17526"/>
                    <a:pt x="53340" y="0"/>
                  </a:cubicBezTo>
                  <a:cubicBezTo>
                    <a:pt x="55816" y="286"/>
                    <a:pt x="58483" y="762"/>
                    <a:pt x="60960" y="1048"/>
                  </a:cubicBezTo>
                  <a:cubicBezTo>
                    <a:pt x="70866" y="11906"/>
                    <a:pt x="81915" y="23241"/>
                    <a:pt x="94202" y="3467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6687168B-8587-95EB-C4C2-085A05A636CE}"/>
                </a:ext>
              </a:extLst>
            </p:cNvPr>
            <p:cNvSpPr/>
            <p:nvPr/>
          </p:nvSpPr>
          <p:spPr>
            <a:xfrm>
              <a:off x="4869361" y="2703480"/>
              <a:ext cx="293153" cy="367923"/>
            </a:xfrm>
            <a:custGeom>
              <a:avLst/>
              <a:gdLst>
                <a:gd name="connsiteX0" fmla="*/ 292522 w 293153"/>
                <a:gd name="connsiteY0" fmla="*/ 181546 h 367923"/>
                <a:gd name="connsiteX1" fmla="*/ 199748 w 293153"/>
                <a:gd name="connsiteY1" fmla="*/ 367379 h 367923"/>
                <a:gd name="connsiteX2" fmla="*/ 125072 w 293153"/>
                <a:gd name="connsiteY2" fmla="*/ 343376 h 367923"/>
                <a:gd name="connsiteX3" fmla="*/ 56302 w 293153"/>
                <a:gd name="connsiteY3" fmla="*/ 276701 h 367923"/>
                <a:gd name="connsiteX4" fmla="*/ 40205 w 293153"/>
                <a:gd name="connsiteY4" fmla="*/ 228886 h 367923"/>
                <a:gd name="connsiteX5" fmla="*/ 38966 w 293153"/>
                <a:gd name="connsiteY5" fmla="*/ 230314 h 367923"/>
                <a:gd name="connsiteX6" fmla="*/ 20202 w 293153"/>
                <a:gd name="connsiteY6" fmla="*/ 237744 h 367923"/>
                <a:gd name="connsiteX7" fmla="*/ 9915 w 293153"/>
                <a:gd name="connsiteY7" fmla="*/ 232600 h 367923"/>
                <a:gd name="connsiteX8" fmla="*/ 5153 w 293153"/>
                <a:gd name="connsiteY8" fmla="*/ 224504 h 367923"/>
                <a:gd name="connsiteX9" fmla="*/ 7058 w 293153"/>
                <a:gd name="connsiteY9" fmla="*/ 213455 h 367923"/>
                <a:gd name="connsiteX10" fmla="*/ 10010 w 293153"/>
                <a:gd name="connsiteY10" fmla="*/ 196501 h 367923"/>
                <a:gd name="connsiteX11" fmla="*/ 4867 w 293153"/>
                <a:gd name="connsiteY11" fmla="*/ 172879 h 367923"/>
                <a:gd name="connsiteX12" fmla="*/ 4581 w 293153"/>
                <a:gd name="connsiteY12" fmla="*/ 171450 h 367923"/>
                <a:gd name="connsiteX13" fmla="*/ 676 w 293153"/>
                <a:gd name="connsiteY13" fmla="*/ 140399 h 367923"/>
                <a:gd name="connsiteX14" fmla="*/ 19916 w 293153"/>
                <a:gd name="connsiteY14" fmla="*/ 115729 h 367923"/>
                <a:gd name="connsiteX15" fmla="*/ 35252 w 293153"/>
                <a:gd name="connsiteY15" fmla="*/ 119729 h 367923"/>
                <a:gd name="connsiteX16" fmla="*/ 38681 w 293153"/>
                <a:gd name="connsiteY16" fmla="*/ 122396 h 367923"/>
                <a:gd name="connsiteX17" fmla="*/ 54968 w 293153"/>
                <a:gd name="connsiteY17" fmla="*/ 157353 h 367923"/>
                <a:gd name="connsiteX18" fmla="*/ 61160 w 293153"/>
                <a:gd name="connsiteY18" fmla="*/ 125063 h 367923"/>
                <a:gd name="connsiteX19" fmla="*/ 138312 w 293153"/>
                <a:gd name="connsiteY19" fmla="*/ 72771 h 367923"/>
                <a:gd name="connsiteX20" fmla="*/ 204606 w 293153"/>
                <a:gd name="connsiteY20" fmla="*/ 0 h 367923"/>
                <a:gd name="connsiteX21" fmla="*/ 239563 w 293153"/>
                <a:gd name="connsiteY21" fmla="*/ 42386 h 367923"/>
                <a:gd name="connsiteX22" fmla="*/ 277854 w 293153"/>
                <a:gd name="connsiteY22" fmla="*/ 66389 h 367923"/>
                <a:gd name="connsiteX23" fmla="*/ 286426 w 293153"/>
                <a:gd name="connsiteY23" fmla="*/ 98774 h 367923"/>
                <a:gd name="connsiteX24" fmla="*/ 292617 w 293153"/>
                <a:gd name="connsiteY24" fmla="*/ 181356 h 36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93153" h="367923">
                  <a:moveTo>
                    <a:pt x="292522" y="181546"/>
                  </a:moveTo>
                  <a:cubicBezTo>
                    <a:pt x="288522" y="248412"/>
                    <a:pt x="260423" y="359664"/>
                    <a:pt x="199748" y="367379"/>
                  </a:cubicBezTo>
                  <a:cubicBezTo>
                    <a:pt x="172316" y="370808"/>
                    <a:pt x="147647" y="357473"/>
                    <a:pt x="125072" y="343376"/>
                  </a:cubicBezTo>
                  <a:cubicBezTo>
                    <a:pt x="98688" y="326803"/>
                    <a:pt x="70304" y="304895"/>
                    <a:pt x="56302" y="276701"/>
                  </a:cubicBezTo>
                  <a:cubicBezTo>
                    <a:pt x="48872" y="261842"/>
                    <a:pt x="43538" y="245554"/>
                    <a:pt x="40205" y="228886"/>
                  </a:cubicBezTo>
                  <a:cubicBezTo>
                    <a:pt x="39729" y="229552"/>
                    <a:pt x="39252" y="229934"/>
                    <a:pt x="38966" y="230314"/>
                  </a:cubicBezTo>
                  <a:cubicBezTo>
                    <a:pt x="38300" y="231076"/>
                    <a:pt x="30584" y="239459"/>
                    <a:pt x="20202" y="237744"/>
                  </a:cubicBezTo>
                  <a:cubicBezTo>
                    <a:pt x="14297" y="236792"/>
                    <a:pt x="10391" y="233077"/>
                    <a:pt x="9915" y="232600"/>
                  </a:cubicBezTo>
                  <a:cubicBezTo>
                    <a:pt x="8677" y="231553"/>
                    <a:pt x="6010" y="228695"/>
                    <a:pt x="5153" y="224504"/>
                  </a:cubicBezTo>
                  <a:cubicBezTo>
                    <a:pt x="4391" y="220504"/>
                    <a:pt x="5629" y="217646"/>
                    <a:pt x="7058" y="213455"/>
                  </a:cubicBezTo>
                  <a:cubicBezTo>
                    <a:pt x="7058" y="213455"/>
                    <a:pt x="9058" y="206978"/>
                    <a:pt x="10010" y="196501"/>
                  </a:cubicBezTo>
                  <a:cubicBezTo>
                    <a:pt x="10772" y="188309"/>
                    <a:pt x="8105" y="185166"/>
                    <a:pt x="4867" y="172879"/>
                  </a:cubicBezTo>
                  <a:cubicBezTo>
                    <a:pt x="4676" y="172402"/>
                    <a:pt x="4581" y="171926"/>
                    <a:pt x="4581" y="171450"/>
                  </a:cubicBezTo>
                  <a:cubicBezTo>
                    <a:pt x="866" y="158115"/>
                    <a:pt x="-1134" y="149924"/>
                    <a:pt x="676" y="140399"/>
                  </a:cubicBezTo>
                  <a:cubicBezTo>
                    <a:pt x="2581" y="131540"/>
                    <a:pt x="8772" y="117729"/>
                    <a:pt x="19916" y="115729"/>
                  </a:cubicBezTo>
                  <a:cubicBezTo>
                    <a:pt x="27251" y="114491"/>
                    <a:pt x="33728" y="118872"/>
                    <a:pt x="35252" y="119729"/>
                  </a:cubicBezTo>
                  <a:cubicBezTo>
                    <a:pt x="35252" y="119729"/>
                    <a:pt x="36966" y="120777"/>
                    <a:pt x="38681" y="122396"/>
                  </a:cubicBezTo>
                  <a:cubicBezTo>
                    <a:pt x="46872" y="130016"/>
                    <a:pt x="54016" y="154210"/>
                    <a:pt x="54968" y="157353"/>
                  </a:cubicBezTo>
                  <a:cubicBezTo>
                    <a:pt x="54683" y="149733"/>
                    <a:pt x="55159" y="137541"/>
                    <a:pt x="61160" y="125063"/>
                  </a:cubicBezTo>
                  <a:cubicBezTo>
                    <a:pt x="75257" y="95917"/>
                    <a:pt x="107261" y="91440"/>
                    <a:pt x="138312" y="72771"/>
                  </a:cubicBezTo>
                  <a:cubicBezTo>
                    <a:pt x="156886" y="61436"/>
                    <a:pt x="182413" y="40767"/>
                    <a:pt x="204606" y="0"/>
                  </a:cubicBezTo>
                  <a:cubicBezTo>
                    <a:pt x="210988" y="11144"/>
                    <a:pt x="221847" y="27337"/>
                    <a:pt x="239563" y="42386"/>
                  </a:cubicBezTo>
                  <a:cubicBezTo>
                    <a:pt x="253660" y="54292"/>
                    <a:pt x="267471" y="61817"/>
                    <a:pt x="277854" y="66389"/>
                  </a:cubicBezTo>
                  <a:cubicBezTo>
                    <a:pt x="280616" y="75057"/>
                    <a:pt x="283759" y="85916"/>
                    <a:pt x="286426" y="98774"/>
                  </a:cubicBezTo>
                  <a:cubicBezTo>
                    <a:pt x="291093" y="121253"/>
                    <a:pt x="294522" y="149352"/>
                    <a:pt x="292617" y="181356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243607CF-A65D-3BC1-F1A3-3681AA53866A}"/>
                </a:ext>
              </a:extLst>
            </p:cNvPr>
            <p:cNvSpPr/>
            <p:nvPr/>
          </p:nvSpPr>
          <p:spPr>
            <a:xfrm>
              <a:off x="4717446" y="3087719"/>
              <a:ext cx="415718" cy="713409"/>
            </a:xfrm>
            <a:custGeom>
              <a:avLst/>
              <a:gdLst>
                <a:gd name="connsiteX0" fmla="*/ 399479 w 415718"/>
                <a:gd name="connsiteY0" fmla="*/ 322612 h 713409"/>
                <a:gd name="connsiteX1" fmla="*/ 365855 w 415718"/>
                <a:gd name="connsiteY1" fmla="*/ 387667 h 713409"/>
                <a:gd name="connsiteX2" fmla="*/ 360140 w 415718"/>
                <a:gd name="connsiteY2" fmla="*/ 398812 h 713409"/>
                <a:gd name="connsiteX3" fmla="*/ 341376 w 415718"/>
                <a:gd name="connsiteY3" fmla="*/ 435292 h 713409"/>
                <a:gd name="connsiteX4" fmla="*/ 328327 w 415718"/>
                <a:gd name="connsiteY4" fmla="*/ 461486 h 713409"/>
                <a:gd name="connsiteX5" fmla="*/ 312801 w 415718"/>
                <a:gd name="connsiteY5" fmla="*/ 506825 h 713409"/>
                <a:gd name="connsiteX6" fmla="*/ 303467 w 415718"/>
                <a:gd name="connsiteY6" fmla="*/ 554165 h 713409"/>
                <a:gd name="connsiteX7" fmla="*/ 299466 w 415718"/>
                <a:gd name="connsiteY7" fmla="*/ 587788 h 713409"/>
                <a:gd name="connsiteX8" fmla="*/ 298037 w 415718"/>
                <a:gd name="connsiteY8" fmla="*/ 692182 h 713409"/>
                <a:gd name="connsiteX9" fmla="*/ 226028 w 415718"/>
                <a:gd name="connsiteY9" fmla="*/ 711899 h 713409"/>
                <a:gd name="connsiteX10" fmla="*/ 116015 w 415718"/>
                <a:gd name="connsiteY10" fmla="*/ 700564 h 713409"/>
                <a:gd name="connsiteX11" fmla="*/ 0 w 415718"/>
                <a:gd name="connsiteY11" fmla="*/ 658559 h 713409"/>
                <a:gd name="connsiteX12" fmla="*/ 15526 w 415718"/>
                <a:gd name="connsiteY12" fmla="*/ 594455 h 713409"/>
                <a:gd name="connsiteX13" fmla="*/ 18764 w 415718"/>
                <a:gd name="connsiteY13" fmla="*/ 446723 h 713409"/>
                <a:gd name="connsiteX14" fmla="*/ 11621 w 415718"/>
                <a:gd name="connsiteY14" fmla="*/ 318421 h 713409"/>
                <a:gd name="connsiteX15" fmla="*/ 36576 w 415718"/>
                <a:gd name="connsiteY15" fmla="*/ 149162 h 713409"/>
                <a:gd name="connsiteX16" fmla="*/ 66675 w 415718"/>
                <a:gd name="connsiteY16" fmla="*/ 72009 h 713409"/>
                <a:gd name="connsiteX17" fmla="*/ 111824 w 415718"/>
                <a:gd name="connsiteY17" fmla="*/ 26861 h 713409"/>
                <a:gd name="connsiteX18" fmla="*/ 178308 w 415718"/>
                <a:gd name="connsiteY18" fmla="*/ 0 h 713409"/>
                <a:gd name="connsiteX19" fmla="*/ 282607 w 415718"/>
                <a:gd name="connsiteY19" fmla="*/ 34766 h 713409"/>
                <a:gd name="connsiteX20" fmla="*/ 302895 w 415718"/>
                <a:gd name="connsiteY20" fmla="*/ 37624 h 713409"/>
                <a:gd name="connsiteX21" fmla="*/ 295085 w 415718"/>
                <a:gd name="connsiteY21" fmla="*/ 18669 h 713409"/>
                <a:gd name="connsiteX22" fmla="*/ 333946 w 415718"/>
                <a:gd name="connsiteY22" fmla="*/ 48196 h 713409"/>
                <a:gd name="connsiteX23" fmla="*/ 361474 w 415718"/>
                <a:gd name="connsiteY23" fmla="*/ 87058 h 713409"/>
                <a:gd name="connsiteX24" fmla="*/ 366998 w 415718"/>
                <a:gd name="connsiteY24" fmla="*/ 101537 h 713409"/>
                <a:gd name="connsiteX25" fmla="*/ 377000 w 415718"/>
                <a:gd name="connsiteY25" fmla="*/ 133541 h 713409"/>
                <a:gd name="connsiteX26" fmla="*/ 409385 w 415718"/>
                <a:gd name="connsiteY26" fmla="*/ 204025 h 713409"/>
                <a:gd name="connsiteX27" fmla="*/ 399479 w 415718"/>
                <a:gd name="connsiteY27" fmla="*/ 322612 h 71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5718" h="713409">
                  <a:moveTo>
                    <a:pt x="399479" y="322612"/>
                  </a:moveTo>
                  <a:cubicBezTo>
                    <a:pt x="394716" y="335471"/>
                    <a:pt x="394526" y="332708"/>
                    <a:pt x="365855" y="387667"/>
                  </a:cubicBezTo>
                  <a:cubicBezTo>
                    <a:pt x="364141" y="391097"/>
                    <a:pt x="362141" y="394811"/>
                    <a:pt x="360140" y="398812"/>
                  </a:cubicBezTo>
                  <a:cubicBezTo>
                    <a:pt x="352235" y="413861"/>
                    <a:pt x="346138" y="425767"/>
                    <a:pt x="341376" y="435292"/>
                  </a:cubicBezTo>
                  <a:cubicBezTo>
                    <a:pt x="334518" y="448437"/>
                    <a:pt x="330327" y="456724"/>
                    <a:pt x="328327" y="461486"/>
                  </a:cubicBezTo>
                  <a:cubicBezTo>
                    <a:pt x="321659" y="477298"/>
                    <a:pt x="316706" y="492347"/>
                    <a:pt x="312801" y="506825"/>
                  </a:cubicBezTo>
                  <a:cubicBezTo>
                    <a:pt x="308325" y="523780"/>
                    <a:pt x="305467" y="539591"/>
                    <a:pt x="303467" y="554165"/>
                  </a:cubicBezTo>
                  <a:cubicBezTo>
                    <a:pt x="301562" y="566071"/>
                    <a:pt x="300514" y="577406"/>
                    <a:pt x="299466" y="587788"/>
                  </a:cubicBezTo>
                  <a:cubicBezTo>
                    <a:pt x="296704" y="614458"/>
                    <a:pt x="294799" y="650176"/>
                    <a:pt x="298037" y="692182"/>
                  </a:cubicBezTo>
                  <a:cubicBezTo>
                    <a:pt x="281940" y="699326"/>
                    <a:pt x="257270" y="708279"/>
                    <a:pt x="226028" y="711899"/>
                  </a:cubicBezTo>
                  <a:cubicBezTo>
                    <a:pt x="184595" y="716661"/>
                    <a:pt x="152971" y="709422"/>
                    <a:pt x="116015" y="700564"/>
                  </a:cubicBezTo>
                  <a:cubicBezTo>
                    <a:pt x="86678" y="693610"/>
                    <a:pt x="46006" y="681323"/>
                    <a:pt x="0" y="658559"/>
                  </a:cubicBezTo>
                  <a:cubicBezTo>
                    <a:pt x="4667" y="644176"/>
                    <a:pt x="10859" y="622078"/>
                    <a:pt x="15526" y="594455"/>
                  </a:cubicBezTo>
                  <a:cubicBezTo>
                    <a:pt x="23241" y="548831"/>
                    <a:pt x="22003" y="513493"/>
                    <a:pt x="18764" y="446723"/>
                  </a:cubicBezTo>
                  <a:cubicBezTo>
                    <a:pt x="12573" y="323374"/>
                    <a:pt x="11144" y="339661"/>
                    <a:pt x="11621" y="318421"/>
                  </a:cubicBezTo>
                  <a:cubicBezTo>
                    <a:pt x="13049" y="255080"/>
                    <a:pt x="21717" y="215741"/>
                    <a:pt x="36576" y="149162"/>
                  </a:cubicBezTo>
                  <a:cubicBezTo>
                    <a:pt x="42005" y="124778"/>
                    <a:pt x="48482" y="99155"/>
                    <a:pt x="66675" y="72009"/>
                  </a:cubicBezTo>
                  <a:cubicBezTo>
                    <a:pt x="83725" y="46482"/>
                    <a:pt x="103918" y="32195"/>
                    <a:pt x="111824" y="26861"/>
                  </a:cubicBezTo>
                  <a:cubicBezTo>
                    <a:pt x="138113" y="8954"/>
                    <a:pt x="163544" y="2572"/>
                    <a:pt x="178308" y="0"/>
                  </a:cubicBezTo>
                  <a:cubicBezTo>
                    <a:pt x="230410" y="16097"/>
                    <a:pt x="262509" y="26956"/>
                    <a:pt x="282607" y="34766"/>
                  </a:cubicBezTo>
                  <a:cubicBezTo>
                    <a:pt x="287465" y="36671"/>
                    <a:pt x="299847" y="41529"/>
                    <a:pt x="302895" y="37624"/>
                  </a:cubicBezTo>
                  <a:cubicBezTo>
                    <a:pt x="305943" y="33719"/>
                    <a:pt x="298513" y="23336"/>
                    <a:pt x="295085" y="18669"/>
                  </a:cubicBezTo>
                  <a:cubicBezTo>
                    <a:pt x="306610" y="25051"/>
                    <a:pt x="320516" y="34385"/>
                    <a:pt x="333946" y="48196"/>
                  </a:cubicBezTo>
                  <a:cubicBezTo>
                    <a:pt x="341662" y="56102"/>
                    <a:pt x="353378" y="68390"/>
                    <a:pt x="361474" y="87058"/>
                  </a:cubicBezTo>
                  <a:cubicBezTo>
                    <a:pt x="363474" y="91630"/>
                    <a:pt x="365188" y="96488"/>
                    <a:pt x="366998" y="101537"/>
                  </a:cubicBezTo>
                  <a:cubicBezTo>
                    <a:pt x="371094" y="113348"/>
                    <a:pt x="373190" y="122111"/>
                    <a:pt x="377000" y="133541"/>
                  </a:cubicBezTo>
                  <a:cubicBezTo>
                    <a:pt x="390525" y="175260"/>
                    <a:pt x="400907" y="177641"/>
                    <a:pt x="409385" y="204025"/>
                  </a:cubicBezTo>
                  <a:cubicBezTo>
                    <a:pt x="425387" y="253651"/>
                    <a:pt x="406908" y="302514"/>
                    <a:pt x="399479" y="322612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FCEB3FD8-E8C7-A499-7DF4-7BDABAF7E28D}"/>
                </a:ext>
              </a:extLst>
            </p:cNvPr>
            <p:cNvSpPr/>
            <p:nvPr/>
          </p:nvSpPr>
          <p:spPr>
            <a:xfrm>
              <a:off x="4917281" y="2800978"/>
              <a:ext cx="278225" cy="100260"/>
            </a:xfrm>
            <a:custGeom>
              <a:avLst/>
              <a:gdLst>
                <a:gd name="connsiteX0" fmla="*/ 276606 w 278225"/>
                <a:gd name="connsiteY0" fmla="*/ 32138 h 100260"/>
                <a:gd name="connsiteX1" fmla="*/ 271844 w 278225"/>
                <a:gd name="connsiteY1" fmla="*/ 32138 h 100260"/>
                <a:gd name="connsiteX2" fmla="*/ 262223 w 278225"/>
                <a:gd name="connsiteY2" fmla="*/ 16136 h 100260"/>
                <a:gd name="connsiteX3" fmla="*/ 242506 w 278225"/>
                <a:gd name="connsiteY3" fmla="*/ 4325 h 100260"/>
                <a:gd name="connsiteX4" fmla="*/ 240982 w 278225"/>
                <a:gd name="connsiteY4" fmla="*/ 3848 h 100260"/>
                <a:gd name="connsiteX5" fmla="*/ 226886 w 278225"/>
                <a:gd name="connsiteY5" fmla="*/ 1181 h 100260"/>
                <a:gd name="connsiteX6" fmla="*/ 166878 w 278225"/>
                <a:gd name="connsiteY6" fmla="*/ 18517 h 100260"/>
                <a:gd name="connsiteX7" fmla="*/ 164402 w 278225"/>
                <a:gd name="connsiteY7" fmla="*/ 24137 h 100260"/>
                <a:gd name="connsiteX8" fmla="*/ 153543 w 278225"/>
                <a:gd name="connsiteY8" fmla="*/ 21374 h 100260"/>
                <a:gd name="connsiteX9" fmla="*/ 140494 w 278225"/>
                <a:gd name="connsiteY9" fmla="*/ 23660 h 100260"/>
                <a:gd name="connsiteX10" fmla="*/ 138017 w 278225"/>
                <a:gd name="connsiteY10" fmla="*/ 18517 h 100260"/>
                <a:gd name="connsiteX11" fmla="*/ 78105 w 278225"/>
                <a:gd name="connsiteY11" fmla="*/ 1181 h 100260"/>
                <a:gd name="connsiteX12" fmla="*/ 42577 w 278225"/>
                <a:gd name="connsiteY12" fmla="*/ 16040 h 100260"/>
                <a:gd name="connsiteX13" fmla="*/ 33147 w 278225"/>
                <a:gd name="connsiteY13" fmla="*/ 32042 h 100260"/>
                <a:gd name="connsiteX14" fmla="*/ 28289 w 278225"/>
                <a:gd name="connsiteY14" fmla="*/ 32042 h 100260"/>
                <a:gd name="connsiteX15" fmla="*/ 27337 w 278225"/>
                <a:gd name="connsiteY15" fmla="*/ 32328 h 100260"/>
                <a:gd name="connsiteX16" fmla="*/ 15812 w 278225"/>
                <a:gd name="connsiteY16" fmla="*/ 35090 h 100260"/>
                <a:gd name="connsiteX17" fmla="*/ 0 w 278225"/>
                <a:gd name="connsiteY17" fmla="*/ 39091 h 100260"/>
                <a:gd name="connsiteX18" fmla="*/ 4953 w 278225"/>
                <a:gd name="connsiteY18" fmla="*/ 49759 h 100260"/>
                <a:gd name="connsiteX19" fmla="*/ 11621 w 278225"/>
                <a:gd name="connsiteY19" fmla="*/ 48044 h 100260"/>
                <a:gd name="connsiteX20" fmla="*/ 26670 w 278225"/>
                <a:gd name="connsiteY20" fmla="*/ 44330 h 100260"/>
                <a:gd name="connsiteX21" fmla="*/ 26670 w 278225"/>
                <a:gd name="connsiteY21" fmla="*/ 49473 h 100260"/>
                <a:gd name="connsiteX22" fmla="*/ 28194 w 278225"/>
                <a:gd name="connsiteY22" fmla="*/ 50902 h 100260"/>
                <a:gd name="connsiteX23" fmla="*/ 29718 w 278225"/>
                <a:gd name="connsiteY23" fmla="*/ 50902 h 100260"/>
                <a:gd name="connsiteX24" fmla="*/ 43529 w 278225"/>
                <a:gd name="connsiteY24" fmla="*/ 86716 h 100260"/>
                <a:gd name="connsiteX25" fmla="*/ 78010 w 278225"/>
                <a:gd name="connsiteY25" fmla="*/ 100241 h 100260"/>
                <a:gd name="connsiteX26" fmla="*/ 127540 w 278225"/>
                <a:gd name="connsiteY26" fmla="*/ 74143 h 100260"/>
                <a:gd name="connsiteX27" fmla="*/ 141827 w 278225"/>
                <a:gd name="connsiteY27" fmla="*/ 29185 h 100260"/>
                <a:gd name="connsiteX28" fmla="*/ 153162 w 278225"/>
                <a:gd name="connsiteY28" fmla="*/ 27185 h 100260"/>
                <a:gd name="connsiteX29" fmla="*/ 162973 w 278225"/>
                <a:gd name="connsiteY29" fmla="*/ 29852 h 100260"/>
                <a:gd name="connsiteX30" fmla="*/ 162687 w 278225"/>
                <a:gd name="connsiteY30" fmla="*/ 35090 h 100260"/>
                <a:gd name="connsiteX31" fmla="*/ 177451 w 278225"/>
                <a:gd name="connsiteY31" fmla="*/ 74143 h 100260"/>
                <a:gd name="connsiteX32" fmla="*/ 226981 w 278225"/>
                <a:gd name="connsiteY32" fmla="*/ 100241 h 100260"/>
                <a:gd name="connsiteX33" fmla="*/ 261271 w 278225"/>
                <a:gd name="connsiteY33" fmla="*/ 86716 h 100260"/>
                <a:gd name="connsiteX34" fmla="*/ 275272 w 278225"/>
                <a:gd name="connsiteY34" fmla="*/ 50902 h 100260"/>
                <a:gd name="connsiteX35" fmla="*/ 276796 w 278225"/>
                <a:gd name="connsiteY35" fmla="*/ 50902 h 100260"/>
                <a:gd name="connsiteX36" fmla="*/ 278225 w 278225"/>
                <a:gd name="connsiteY36" fmla="*/ 49473 h 100260"/>
                <a:gd name="connsiteX37" fmla="*/ 278225 w 278225"/>
                <a:gd name="connsiteY37" fmla="*/ 33185 h 100260"/>
                <a:gd name="connsiteX38" fmla="*/ 276796 w 278225"/>
                <a:gd name="connsiteY38" fmla="*/ 31947 h 100260"/>
                <a:gd name="connsiteX39" fmla="*/ 122872 w 278225"/>
                <a:gd name="connsiteY39" fmla="*/ 70809 h 100260"/>
                <a:gd name="connsiteX40" fmla="*/ 79248 w 278225"/>
                <a:gd name="connsiteY40" fmla="*/ 94717 h 100260"/>
                <a:gd name="connsiteX41" fmla="*/ 78200 w 278225"/>
                <a:gd name="connsiteY41" fmla="*/ 94717 h 100260"/>
                <a:gd name="connsiteX42" fmla="*/ 47815 w 278225"/>
                <a:gd name="connsiteY42" fmla="*/ 82906 h 100260"/>
                <a:gd name="connsiteX43" fmla="*/ 36290 w 278225"/>
                <a:gd name="connsiteY43" fmla="*/ 42425 h 100260"/>
                <a:gd name="connsiteX44" fmla="*/ 38290 w 278225"/>
                <a:gd name="connsiteY44" fmla="*/ 34709 h 100260"/>
                <a:gd name="connsiteX45" fmla="*/ 46863 w 278225"/>
                <a:gd name="connsiteY45" fmla="*/ 20136 h 100260"/>
                <a:gd name="connsiteX46" fmla="*/ 78867 w 278225"/>
                <a:gd name="connsiteY46" fmla="*/ 7087 h 100260"/>
                <a:gd name="connsiteX47" fmla="*/ 94583 w 278225"/>
                <a:gd name="connsiteY47" fmla="*/ 6039 h 100260"/>
                <a:gd name="connsiteX48" fmla="*/ 133064 w 278225"/>
                <a:gd name="connsiteY48" fmla="*/ 21755 h 100260"/>
                <a:gd name="connsiteX49" fmla="*/ 122968 w 278225"/>
                <a:gd name="connsiteY49" fmla="*/ 70904 h 100260"/>
                <a:gd name="connsiteX50" fmla="*/ 257080 w 278225"/>
                <a:gd name="connsiteY50" fmla="*/ 82906 h 100260"/>
                <a:gd name="connsiteX51" fmla="*/ 226695 w 278225"/>
                <a:gd name="connsiteY51" fmla="*/ 94717 h 100260"/>
                <a:gd name="connsiteX52" fmla="*/ 225647 w 278225"/>
                <a:gd name="connsiteY52" fmla="*/ 94717 h 100260"/>
                <a:gd name="connsiteX53" fmla="*/ 196501 w 278225"/>
                <a:gd name="connsiteY53" fmla="*/ 84906 h 100260"/>
                <a:gd name="connsiteX54" fmla="*/ 182118 w 278225"/>
                <a:gd name="connsiteY54" fmla="*/ 70809 h 100260"/>
                <a:gd name="connsiteX55" fmla="*/ 172021 w 278225"/>
                <a:gd name="connsiteY55" fmla="*/ 21660 h 100260"/>
                <a:gd name="connsiteX56" fmla="*/ 210503 w 278225"/>
                <a:gd name="connsiteY56" fmla="*/ 5944 h 100260"/>
                <a:gd name="connsiteX57" fmla="*/ 226219 w 278225"/>
                <a:gd name="connsiteY57" fmla="*/ 6992 h 100260"/>
                <a:gd name="connsiteX58" fmla="*/ 258223 w 278225"/>
                <a:gd name="connsiteY58" fmla="*/ 20041 h 100260"/>
                <a:gd name="connsiteX59" fmla="*/ 266890 w 278225"/>
                <a:gd name="connsiteY59" fmla="*/ 34900 h 100260"/>
                <a:gd name="connsiteX60" fmla="*/ 268796 w 278225"/>
                <a:gd name="connsiteY60" fmla="*/ 42615 h 100260"/>
                <a:gd name="connsiteX61" fmla="*/ 257270 w 278225"/>
                <a:gd name="connsiteY61" fmla="*/ 82811 h 10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78225" h="100260">
                  <a:moveTo>
                    <a:pt x="276606" y="32138"/>
                  </a:moveTo>
                  <a:lnTo>
                    <a:pt x="271844" y="32138"/>
                  </a:lnTo>
                  <a:cubicBezTo>
                    <a:pt x="269653" y="26232"/>
                    <a:pt x="266414" y="20612"/>
                    <a:pt x="262223" y="16136"/>
                  </a:cubicBezTo>
                  <a:cubicBezTo>
                    <a:pt x="256318" y="9754"/>
                    <a:pt x="249364" y="6325"/>
                    <a:pt x="242506" y="4325"/>
                  </a:cubicBezTo>
                  <a:cubicBezTo>
                    <a:pt x="242030" y="4134"/>
                    <a:pt x="241459" y="4039"/>
                    <a:pt x="240982" y="3848"/>
                  </a:cubicBezTo>
                  <a:cubicBezTo>
                    <a:pt x="235839" y="2420"/>
                    <a:pt x="231077" y="1848"/>
                    <a:pt x="226886" y="1181"/>
                  </a:cubicBezTo>
                  <a:cubicBezTo>
                    <a:pt x="219456" y="229"/>
                    <a:pt x="180689" y="-5010"/>
                    <a:pt x="166878" y="18517"/>
                  </a:cubicBezTo>
                  <a:cubicBezTo>
                    <a:pt x="165926" y="20422"/>
                    <a:pt x="164973" y="22232"/>
                    <a:pt x="164402" y="24137"/>
                  </a:cubicBezTo>
                  <a:cubicBezTo>
                    <a:pt x="160972" y="22422"/>
                    <a:pt x="157258" y="21470"/>
                    <a:pt x="153543" y="21374"/>
                  </a:cubicBezTo>
                  <a:cubicBezTo>
                    <a:pt x="148399" y="21089"/>
                    <a:pt x="143923" y="22136"/>
                    <a:pt x="140494" y="23660"/>
                  </a:cubicBezTo>
                  <a:cubicBezTo>
                    <a:pt x="139732" y="21755"/>
                    <a:pt x="139065" y="20231"/>
                    <a:pt x="138017" y="18517"/>
                  </a:cubicBezTo>
                  <a:cubicBezTo>
                    <a:pt x="124396" y="-5105"/>
                    <a:pt x="85535" y="229"/>
                    <a:pt x="78105" y="1181"/>
                  </a:cubicBezTo>
                  <a:cubicBezTo>
                    <a:pt x="67818" y="2610"/>
                    <a:pt x="53435" y="4420"/>
                    <a:pt x="42577" y="16040"/>
                  </a:cubicBezTo>
                  <a:cubicBezTo>
                    <a:pt x="38576" y="20517"/>
                    <a:pt x="35243" y="26137"/>
                    <a:pt x="33147" y="32042"/>
                  </a:cubicBezTo>
                  <a:lnTo>
                    <a:pt x="28289" y="32042"/>
                  </a:lnTo>
                  <a:lnTo>
                    <a:pt x="27337" y="32328"/>
                  </a:lnTo>
                  <a:lnTo>
                    <a:pt x="15812" y="35090"/>
                  </a:lnTo>
                  <a:lnTo>
                    <a:pt x="0" y="39091"/>
                  </a:lnTo>
                  <a:cubicBezTo>
                    <a:pt x="1905" y="42520"/>
                    <a:pt x="3524" y="46235"/>
                    <a:pt x="4953" y="49759"/>
                  </a:cubicBezTo>
                  <a:lnTo>
                    <a:pt x="11621" y="48044"/>
                  </a:lnTo>
                  <a:lnTo>
                    <a:pt x="26670" y="44330"/>
                  </a:lnTo>
                  <a:lnTo>
                    <a:pt x="26670" y="49473"/>
                  </a:lnTo>
                  <a:cubicBezTo>
                    <a:pt x="26670" y="50235"/>
                    <a:pt x="27432" y="50902"/>
                    <a:pt x="28194" y="50902"/>
                  </a:cubicBezTo>
                  <a:lnTo>
                    <a:pt x="29718" y="50902"/>
                  </a:lnTo>
                  <a:cubicBezTo>
                    <a:pt x="29718" y="64046"/>
                    <a:pt x="34195" y="77477"/>
                    <a:pt x="43529" y="86716"/>
                  </a:cubicBezTo>
                  <a:cubicBezTo>
                    <a:pt x="56579" y="99765"/>
                    <a:pt x="73819" y="100241"/>
                    <a:pt x="78010" y="100241"/>
                  </a:cubicBezTo>
                  <a:cubicBezTo>
                    <a:pt x="106680" y="101003"/>
                    <a:pt x="124396" y="78239"/>
                    <a:pt x="127540" y="74143"/>
                  </a:cubicBezTo>
                  <a:cubicBezTo>
                    <a:pt x="129064" y="71857"/>
                    <a:pt x="145066" y="49759"/>
                    <a:pt x="141827" y="29185"/>
                  </a:cubicBezTo>
                  <a:cubicBezTo>
                    <a:pt x="144494" y="28137"/>
                    <a:pt x="148495" y="26899"/>
                    <a:pt x="153162" y="27185"/>
                  </a:cubicBezTo>
                  <a:cubicBezTo>
                    <a:pt x="157353" y="27375"/>
                    <a:pt x="160591" y="28709"/>
                    <a:pt x="162973" y="29852"/>
                  </a:cubicBezTo>
                  <a:cubicBezTo>
                    <a:pt x="162782" y="31757"/>
                    <a:pt x="162687" y="33376"/>
                    <a:pt x="162687" y="35090"/>
                  </a:cubicBezTo>
                  <a:cubicBezTo>
                    <a:pt x="162687" y="53855"/>
                    <a:pt x="175831" y="72047"/>
                    <a:pt x="177451" y="74143"/>
                  </a:cubicBezTo>
                  <a:cubicBezTo>
                    <a:pt x="180594" y="78143"/>
                    <a:pt x="198215" y="101003"/>
                    <a:pt x="226981" y="100241"/>
                  </a:cubicBezTo>
                  <a:cubicBezTo>
                    <a:pt x="230981" y="100241"/>
                    <a:pt x="248412" y="99765"/>
                    <a:pt x="261271" y="86716"/>
                  </a:cubicBezTo>
                  <a:cubicBezTo>
                    <a:pt x="270701" y="77381"/>
                    <a:pt x="275272" y="64046"/>
                    <a:pt x="275272" y="50902"/>
                  </a:cubicBezTo>
                  <a:lnTo>
                    <a:pt x="276796" y="50902"/>
                  </a:lnTo>
                  <a:cubicBezTo>
                    <a:pt x="277559" y="50902"/>
                    <a:pt x="278225" y="50235"/>
                    <a:pt x="278225" y="49473"/>
                  </a:cubicBezTo>
                  <a:lnTo>
                    <a:pt x="278225" y="33185"/>
                  </a:lnTo>
                  <a:cubicBezTo>
                    <a:pt x="278225" y="32519"/>
                    <a:pt x="277559" y="31947"/>
                    <a:pt x="276796" y="31947"/>
                  </a:cubicBezTo>
                  <a:close/>
                  <a:moveTo>
                    <a:pt x="122872" y="70809"/>
                  </a:moveTo>
                  <a:cubicBezTo>
                    <a:pt x="118681" y="76429"/>
                    <a:pt x="103156" y="94717"/>
                    <a:pt x="79248" y="94717"/>
                  </a:cubicBezTo>
                  <a:lnTo>
                    <a:pt x="78200" y="94717"/>
                  </a:lnTo>
                  <a:cubicBezTo>
                    <a:pt x="62389" y="94431"/>
                    <a:pt x="52864" y="88240"/>
                    <a:pt x="47815" y="82906"/>
                  </a:cubicBezTo>
                  <a:cubicBezTo>
                    <a:pt x="37719" y="72809"/>
                    <a:pt x="34004" y="56998"/>
                    <a:pt x="36290" y="42425"/>
                  </a:cubicBezTo>
                  <a:cubicBezTo>
                    <a:pt x="36766" y="39758"/>
                    <a:pt x="37529" y="37186"/>
                    <a:pt x="38290" y="34709"/>
                  </a:cubicBezTo>
                  <a:cubicBezTo>
                    <a:pt x="40196" y="29280"/>
                    <a:pt x="42958" y="24327"/>
                    <a:pt x="46863" y="20136"/>
                  </a:cubicBezTo>
                  <a:cubicBezTo>
                    <a:pt x="56197" y="10230"/>
                    <a:pt x="69247" y="8325"/>
                    <a:pt x="78867" y="7087"/>
                  </a:cubicBezTo>
                  <a:cubicBezTo>
                    <a:pt x="81344" y="6801"/>
                    <a:pt x="87249" y="6039"/>
                    <a:pt x="94583" y="6039"/>
                  </a:cubicBezTo>
                  <a:cubicBezTo>
                    <a:pt x="107918" y="6039"/>
                    <a:pt x="125444" y="8706"/>
                    <a:pt x="133064" y="21755"/>
                  </a:cubicBezTo>
                  <a:cubicBezTo>
                    <a:pt x="144589" y="41472"/>
                    <a:pt x="123730" y="69666"/>
                    <a:pt x="122968" y="70904"/>
                  </a:cubicBezTo>
                  <a:close/>
                  <a:moveTo>
                    <a:pt x="257080" y="82906"/>
                  </a:moveTo>
                  <a:cubicBezTo>
                    <a:pt x="251841" y="88145"/>
                    <a:pt x="242316" y="94431"/>
                    <a:pt x="226695" y="94717"/>
                  </a:cubicBezTo>
                  <a:lnTo>
                    <a:pt x="225647" y="94717"/>
                  </a:lnTo>
                  <a:cubicBezTo>
                    <a:pt x="213741" y="94717"/>
                    <a:pt x="203740" y="90240"/>
                    <a:pt x="196501" y="84906"/>
                  </a:cubicBezTo>
                  <a:cubicBezTo>
                    <a:pt x="189071" y="79667"/>
                    <a:pt x="184213" y="73571"/>
                    <a:pt x="182118" y="70809"/>
                  </a:cubicBezTo>
                  <a:cubicBezTo>
                    <a:pt x="181165" y="69571"/>
                    <a:pt x="160401" y="41377"/>
                    <a:pt x="172021" y="21660"/>
                  </a:cubicBezTo>
                  <a:cubicBezTo>
                    <a:pt x="179451" y="8611"/>
                    <a:pt x="197168" y="5944"/>
                    <a:pt x="210503" y="5944"/>
                  </a:cubicBezTo>
                  <a:cubicBezTo>
                    <a:pt x="217837" y="5944"/>
                    <a:pt x="223647" y="6706"/>
                    <a:pt x="226219" y="6992"/>
                  </a:cubicBezTo>
                  <a:cubicBezTo>
                    <a:pt x="235839" y="8230"/>
                    <a:pt x="248698" y="10135"/>
                    <a:pt x="258223" y="20041"/>
                  </a:cubicBezTo>
                  <a:cubicBezTo>
                    <a:pt x="262128" y="24232"/>
                    <a:pt x="265081" y="29375"/>
                    <a:pt x="266890" y="34900"/>
                  </a:cubicBezTo>
                  <a:cubicBezTo>
                    <a:pt x="267653" y="37376"/>
                    <a:pt x="268319" y="40043"/>
                    <a:pt x="268796" y="42615"/>
                  </a:cubicBezTo>
                  <a:cubicBezTo>
                    <a:pt x="271081" y="56998"/>
                    <a:pt x="267271" y="72905"/>
                    <a:pt x="257270" y="8281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498A1825-4DC2-69DE-B989-5E82B9F4842A}"/>
                </a:ext>
              </a:extLst>
            </p:cNvPr>
            <p:cNvSpPr/>
            <p:nvPr/>
          </p:nvSpPr>
          <p:spPr>
            <a:xfrm>
              <a:off x="4613126" y="3746468"/>
              <a:ext cx="176615" cy="1841468"/>
            </a:xfrm>
            <a:custGeom>
              <a:avLst/>
              <a:gdLst>
                <a:gd name="connsiteX0" fmla="*/ 176520 w 176615"/>
                <a:gd name="connsiteY0" fmla="*/ 991743 h 1841468"/>
                <a:gd name="connsiteX1" fmla="*/ 155375 w 176615"/>
                <a:gd name="connsiteY1" fmla="*/ 988791 h 1841468"/>
                <a:gd name="connsiteX2" fmla="*/ 121561 w 176615"/>
                <a:gd name="connsiteY2" fmla="*/ 1208532 h 1841468"/>
                <a:gd name="connsiteX3" fmla="*/ 93367 w 176615"/>
                <a:gd name="connsiteY3" fmla="*/ 1467993 h 1841468"/>
                <a:gd name="connsiteX4" fmla="*/ 88414 w 176615"/>
                <a:gd name="connsiteY4" fmla="*/ 1841468 h 1841468"/>
                <a:gd name="connsiteX5" fmla="*/ 79746 w 176615"/>
                <a:gd name="connsiteY5" fmla="*/ 1840421 h 1841468"/>
                <a:gd name="connsiteX6" fmla="*/ 91081 w 176615"/>
                <a:gd name="connsiteY6" fmla="*/ 1332738 h 1841468"/>
                <a:gd name="connsiteX7" fmla="*/ 136039 w 176615"/>
                <a:gd name="connsiteY7" fmla="*/ 977265 h 1841468"/>
                <a:gd name="connsiteX8" fmla="*/ 111655 w 176615"/>
                <a:gd name="connsiteY8" fmla="*/ 823055 h 1841468"/>
                <a:gd name="connsiteX9" fmla="*/ 85271 w 176615"/>
                <a:gd name="connsiteY9" fmla="*/ 642461 h 1841468"/>
                <a:gd name="connsiteX10" fmla="*/ 48219 w 176615"/>
                <a:gd name="connsiteY10" fmla="*/ 420148 h 1841468"/>
                <a:gd name="connsiteX11" fmla="*/ 3070 w 176615"/>
                <a:gd name="connsiteY11" fmla="*/ 279083 h 1841468"/>
                <a:gd name="connsiteX12" fmla="*/ 32693 w 176615"/>
                <a:gd name="connsiteY12" fmla="*/ 91535 h 1841468"/>
                <a:gd name="connsiteX13" fmla="*/ 104226 w 176615"/>
                <a:gd name="connsiteY13" fmla="*/ 0 h 1841468"/>
                <a:gd name="connsiteX14" fmla="*/ 41837 w 176615"/>
                <a:gd name="connsiteY14" fmla="*/ 122587 h 1841468"/>
                <a:gd name="connsiteX15" fmla="*/ 21358 w 176615"/>
                <a:gd name="connsiteY15" fmla="*/ 238983 h 1841468"/>
                <a:gd name="connsiteX16" fmla="*/ 41837 w 176615"/>
                <a:gd name="connsiteY16" fmla="*/ 328517 h 1841468"/>
                <a:gd name="connsiteX17" fmla="*/ 68697 w 176615"/>
                <a:gd name="connsiteY17" fmla="*/ 389192 h 1841468"/>
                <a:gd name="connsiteX18" fmla="*/ 83461 w 176615"/>
                <a:gd name="connsiteY18" fmla="*/ 446913 h 1841468"/>
                <a:gd name="connsiteX19" fmla="*/ 159661 w 176615"/>
                <a:gd name="connsiteY19" fmla="*/ 973074 h 1841468"/>
                <a:gd name="connsiteX20" fmla="*/ 176615 w 176615"/>
                <a:gd name="connsiteY20" fmla="*/ 992029 h 184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6615" h="1841468">
                  <a:moveTo>
                    <a:pt x="176520" y="991743"/>
                  </a:moveTo>
                  <a:cubicBezTo>
                    <a:pt x="169567" y="990791"/>
                    <a:pt x="162423" y="989743"/>
                    <a:pt x="155375" y="988791"/>
                  </a:cubicBezTo>
                  <a:cubicBezTo>
                    <a:pt x="145469" y="1045559"/>
                    <a:pt x="133181" y="1120331"/>
                    <a:pt x="121561" y="1208532"/>
                  </a:cubicBezTo>
                  <a:cubicBezTo>
                    <a:pt x="112988" y="1272445"/>
                    <a:pt x="100892" y="1362266"/>
                    <a:pt x="93367" y="1467993"/>
                  </a:cubicBezTo>
                  <a:cubicBezTo>
                    <a:pt x="86414" y="1562767"/>
                    <a:pt x="81556" y="1689545"/>
                    <a:pt x="88414" y="1841468"/>
                  </a:cubicBezTo>
                  <a:cubicBezTo>
                    <a:pt x="85461" y="1840992"/>
                    <a:pt x="82699" y="1840706"/>
                    <a:pt x="79746" y="1840421"/>
                  </a:cubicBezTo>
                  <a:cubicBezTo>
                    <a:pt x="73841" y="1687544"/>
                    <a:pt x="75555" y="1517237"/>
                    <a:pt x="91081" y="1332738"/>
                  </a:cubicBezTo>
                  <a:cubicBezTo>
                    <a:pt x="101654" y="1205675"/>
                    <a:pt x="117465" y="1086993"/>
                    <a:pt x="136039" y="977265"/>
                  </a:cubicBezTo>
                  <a:cubicBezTo>
                    <a:pt x="130134" y="941546"/>
                    <a:pt x="121656" y="888206"/>
                    <a:pt x="111655" y="823055"/>
                  </a:cubicBezTo>
                  <a:cubicBezTo>
                    <a:pt x="102702" y="763905"/>
                    <a:pt x="99844" y="741712"/>
                    <a:pt x="85271" y="642461"/>
                  </a:cubicBezTo>
                  <a:cubicBezTo>
                    <a:pt x="59172" y="463296"/>
                    <a:pt x="55458" y="445770"/>
                    <a:pt x="48219" y="420148"/>
                  </a:cubicBezTo>
                  <a:cubicBezTo>
                    <a:pt x="23739" y="333756"/>
                    <a:pt x="9928" y="336233"/>
                    <a:pt x="3070" y="279083"/>
                  </a:cubicBezTo>
                  <a:cubicBezTo>
                    <a:pt x="-454" y="249174"/>
                    <a:pt x="-8550" y="172688"/>
                    <a:pt x="32693" y="91535"/>
                  </a:cubicBezTo>
                  <a:cubicBezTo>
                    <a:pt x="54600" y="48387"/>
                    <a:pt x="82985" y="18479"/>
                    <a:pt x="104226" y="0"/>
                  </a:cubicBezTo>
                  <a:cubicBezTo>
                    <a:pt x="70602" y="47625"/>
                    <a:pt x="52124" y="91726"/>
                    <a:pt x="41837" y="122587"/>
                  </a:cubicBezTo>
                  <a:cubicBezTo>
                    <a:pt x="30026" y="157925"/>
                    <a:pt x="18596" y="192405"/>
                    <a:pt x="21358" y="238983"/>
                  </a:cubicBezTo>
                  <a:cubicBezTo>
                    <a:pt x="24311" y="284893"/>
                    <a:pt x="40122" y="324326"/>
                    <a:pt x="41837" y="328517"/>
                  </a:cubicBezTo>
                  <a:cubicBezTo>
                    <a:pt x="50790" y="350520"/>
                    <a:pt x="58791" y="361283"/>
                    <a:pt x="68697" y="389192"/>
                  </a:cubicBezTo>
                  <a:cubicBezTo>
                    <a:pt x="77079" y="413100"/>
                    <a:pt x="81270" y="433388"/>
                    <a:pt x="83461" y="446913"/>
                  </a:cubicBezTo>
                  <a:cubicBezTo>
                    <a:pt x="108893" y="622364"/>
                    <a:pt x="134229" y="797719"/>
                    <a:pt x="159661" y="973074"/>
                  </a:cubicBezTo>
                  <a:cubicBezTo>
                    <a:pt x="165281" y="979456"/>
                    <a:pt x="170996" y="985647"/>
                    <a:pt x="176615" y="99202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7F2DA9CF-32F1-24FB-5EE8-EF1F3C1C7AFC}"/>
                </a:ext>
              </a:extLst>
            </p:cNvPr>
            <p:cNvSpPr/>
            <p:nvPr/>
          </p:nvSpPr>
          <p:spPr>
            <a:xfrm>
              <a:off x="4836644" y="3252501"/>
              <a:ext cx="193507" cy="389382"/>
            </a:xfrm>
            <a:custGeom>
              <a:avLst/>
              <a:gdLst>
                <a:gd name="connsiteX0" fmla="*/ 193508 w 193507"/>
                <a:gd name="connsiteY0" fmla="*/ 342043 h 389382"/>
                <a:gd name="connsiteX1" fmla="*/ 184173 w 193507"/>
                <a:gd name="connsiteY1" fmla="*/ 389382 h 389382"/>
                <a:gd name="connsiteX2" fmla="*/ 150074 w 193507"/>
                <a:gd name="connsiteY2" fmla="*/ 372808 h 389382"/>
                <a:gd name="connsiteX3" fmla="*/ 137310 w 193507"/>
                <a:gd name="connsiteY3" fmla="*/ 358235 h 389382"/>
                <a:gd name="connsiteX4" fmla="*/ 94924 w 193507"/>
                <a:gd name="connsiteY4" fmla="*/ 288607 h 389382"/>
                <a:gd name="connsiteX5" fmla="*/ 58348 w 193507"/>
                <a:gd name="connsiteY5" fmla="*/ 221456 h 389382"/>
                <a:gd name="connsiteX6" fmla="*/ 18819 w 193507"/>
                <a:gd name="connsiteY6" fmla="*/ 131636 h 389382"/>
                <a:gd name="connsiteX7" fmla="*/ 6437 w 193507"/>
                <a:gd name="connsiteY7" fmla="*/ 93631 h 389382"/>
                <a:gd name="connsiteX8" fmla="*/ 55 w 193507"/>
                <a:gd name="connsiteY8" fmla="*/ 42005 h 389382"/>
                <a:gd name="connsiteX9" fmla="*/ 6437 w 193507"/>
                <a:gd name="connsiteY9" fmla="*/ 0 h 389382"/>
                <a:gd name="connsiteX10" fmla="*/ 85685 w 193507"/>
                <a:gd name="connsiteY10" fmla="*/ 106871 h 389382"/>
                <a:gd name="connsiteX11" fmla="*/ 146835 w 193507"/>
                <a:gd name="connsiteY11" fmla="*/ 271367 h 389382"/>
                <a:gd name="connsiteX12" fmla="*/ 193508 w 193507"/>
                <a:gd name="connsiteY12" fmla="*/ 342233 h 38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07" h="389382">
                  <a:moveTo>
                    <a:pt x="193508" y="342043"/>
                  </a:moveTo>
                  <a:cubicBezTo>
                    <a:pt x="189031" y="358997"/>
                    <a:pt x="186173" y="374809"/>
                    <a:pt x="184173" y="389382"/>
                  </a:cubicBezTo>
                  <a:cubicBezTo>
                    <a:pt x="174267" y="387382"/>
                    <a:pt x="161504" y="382905"/>
                    <a:pt x="150074" y="372808"/>
                  </a:cubicBezTo>
                  <a:cubicBezTo>
                    <a:pt x="144454" y="367855"/>
                    <a:pt x="140263" y="362712"/>
                    <a:pt x="137310" y="358235"/>
                  </a:cubicBezTo>
                  <a:cubicBezTo>
                    <a:pt x="126166" y="340709"/>
                    <a:pt x="111402" y="317087"/>
                    <a:pt x="94924" y="288607"/>
                  </a:cubicBezTo>
                  <a:cubicBezTo>
                    <a:pt x="83875" y="269557"/>
                    <a:pt x="71969" y="248698"/>
                    <a:pt x="58348" y="221456"/>
                  </a:cubicBezTo>
                  <a:cubicBezTo>
                    <a:pt x="47204" y="199263"/>
                    <a:pt x="33011" y="168878"/>
                    <a:pt x="18819" y="131636"/>
                  </a:cubicBezTo>
                  <a:cubicBezTo>
                    <a:pt x="14914" y="122301"/>
                    <a:pt x="10152" y="109442"/>
                    <a:pt x="6437" y="93631"/>
                  </a:cubicBezTo>
                  <a:cubicBezTo>
                    <a:pt x="3484" y="80867"/>
                    <a:pt x="-516" y="64008"/>
                    <a:pt x="55" y="42005"/>
                  </a:cubicBezTo>
                  <a:cubicBezTo>
                    <a:pt x="341" y="31623"/>
                    <a:pt x="1579" y="17050"/>
                    <a:pt x="6437" y="0"/>
                  </a:cubicBezTo>
                  <a:cubicBezTo>
                    <a:pt x="32821" y="35719"/>
                    <a:pt x="59205" y="71247"/>
                    <a:pt x="85685" y="106871"/>
                  </a:cubicBezTo>
                  <a:cubicBezTo>
                    <a:pt x="105973" y="161639"/>
                    <a:pt x="126356" y="216598"/>
                    <a:pt x="146835" y="271367"/>
                  </a:cubicBezTo>
                  <a:cubicBezTo>
                    <a:pt x="162361" y="294989"/>
                    <a:pt x="177982" y="318706"/>
                    <a:pt x="193508" y="342233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D6A6F5B8-91EF-46B7-B360-ED9A473F3951}"/>
                </a:ext>
              </a:extLst>
            </p:cNvPr>
            <p:cNvSpPr/>
            <p:nvPr/>
          </p:nvSpPr>
          <p:spPr>
            <a:xfrm>
              <a:off x="4956714" y="3223926"/>
              <a:ext cx="126491" cy="299084"/>
            </a:xfrm>
            <a:custGeom>
              <a:avLst/>
              <a:gdLst>
                <a:gd name="connsiteX0" fmla="*/ 126492 w 126491"/>
                <a:gd name="connsiteY0" fmla="*/ 251460 h 299084"/>
                <a:gd name="connsiteX1" fmla="*/ 120777 w 126491"/>
                <a:gd name="connsiteY1" fmla="*/ 262604 h 299084"/>
                <a:gd name="connsiteX2" fmla="*/ 102013 w 126491"/>
                <a:gd name="connsiteY2" fmla="*/ 299085 h 299084"/>
                <a:gd name="connsiteX3" fmla="*/ 53721 w 126491"/>
                <a:gd name="connsiteY3" fmla="*/ 204788 h 299084"/>
                <a:gd name="connsiteX4" fmla="*/ 0 w 126491"/>
                <a:gd name="connsiteY4" fmla="*/ 69342 h 299084"/>
                <a:gd name="connsiteX5" fmla="*/ 22955 w 126491"/>
                <a:gd name="connsiteY5" fmla="*/ 0 h 299084"/>
                <a:gd name="connsiteX6" fmla="*/ 44291 w 126491"/>
                <a:gd name="connsiteY6" fmla="*/ 21908 h 299084"/>
                <a:gd name="connsiteX7" fmla="*/ 61913 w 126491"/>
                <a:gd name="connsiteY7" fmla="*/ 50101 h 299084"/>
                <a:gd name="connsiteX8" fmla="*/ 78867 w 126491"/>
                <a:gd name="connsiteY8" fmla="*/ 113157 h 299084"/>
                <a:gd name="connsiteX9" fmla="*/ 92488 w 126491"/>
                <a:gd name="connsiteY9" fmla="*/ 165354 h 299084"/>
                <a:gd name="connsiteX10" fmla="*/ 126492 w 126491"/>
                <a:gd name="connsiteY10" fmla="*/ 251460 h 29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91" h="299084">
                  <a:moveTo>
                    <a:pt x="126492" y="251460"/>
                  </a:moveTo>
                  <a:cubicBezTo>
                    <a:pt x="124777" y="254889"/>
                    <a:pt x="122777" y="258604"/>
                    <a:pt x="120777" y="262604"/>
                  </a:cubicBezTo>
                  <a:cubicBezTo>
                    <a:pt x="112871" y="277654"/>
                    <a:pt x="106775" y="289560"/>
                    <a:pt x="102013" y="299085"/>
                  </a:cubicBezTo>
                  <a:cubicBezTo>
                    <a:pt x="85915" y="267557"/>
                    <a:pt x="69913" y="236220"/>
                    <a:pt x="53721" y="204788"/>
                  </a:cubicBezTo>
                  <a:cubicBezTo>
                    <a:pt x="35909" y="159639"/>
                    <a:pt x="18002" y="114490"/>
                    <a:pt x="0" y="69342"/>
                  </a:cubicBezTo>
                  <a:cubicBezTo>
                    <a:pt x="7715" y="46196"/>
                    <a:pt x="15335" y="23146"/>
                    <a:pt x="22955" y="0"/>
                  </a:cubicBezTo>
                  <a:cubicBezTo>
                    <a:pt x="22669" y="857"/>
                    <a:pt x="42196" y="19145"/>
                    <a:pt x="44291" y="21908"/>
                  </a:cubicBezTo>
                  <a:cubicBezTo>
                    <a:pt x="51149" y="30671"/>
                    <a:pt x="57055" y="40196"/>
                    <a:pt x="61913" y="50101"/>
                  </a:cubicBezTo>
                  <a:cubicBezTo>
                    <a:pt x="72009" y="70580"/>
                    <a:pt x="75247" y="90964"/>
                    <a:pt x="78867" y="113157"/>
                  </a:cubicBezTo>
                  <a:cubicBezTo>
                    <a:pt x="81724" y="130873"/>
                    <a:pt x="87534" y="148209"/>
                    <a:pt x="92488" y="165354"/>
                  </a:cubicBezTo>
                  <a:cubicBezTo>
                    <a:pt x="98679" y="186499"/>
                    <a:pt x="108966" y="216122"/>
                    <a:pt x="126492" y="251460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FDFDEA92-469B-65D7-0EAC-439F2CFFF39E}"/>
                </a:ext>
              </a:extLst>
            </p:cNvPr>
            <p:cNvSpPr/>
            <p:nvPr/>
          </p:nvSpPr>
          <p:spPr>
            <a:xfrm>
              <a:off x="5511926" y="3529705"/>
              <a:ext cx="258699" cy="78797"/>
            </a:xfrm>
            <a:custGeom>
              <a:avLst/>
              <a:gdLst>
                <a:gd name="connsiteX0" fmla="*/ 252413 w 258699"/>
                <a:gd name="connsiteY0" fmla="*/ 1212 h 78797"/>
                <a:gd name="connsiteX1" fmla="*/ 242221 w 258699"/>
                <a:gd name="connsiteY1" fmla="*/ 1212 h 78797"/>
                <a:gd name="connsiteX2" fmla="*/ 171641 w 258699"/>
                <a:gd name="connsiteY2" fmla="*/ 20643 h 78797"/>
                <a:gd name="connsiteX3" fmla="*/ 140303 w 258699"/>
                <a:gd name="connsiteY3" fmla="*/ 28072 h 78797"/>
                <a:gd name="connsiteX4" fmla="*/ 105061 w 258699"/>
                <a:gd name="connsiteY4" fmla="*/ 30168 h 78797"/>
                <a:gd name="connsiteX5" fmla="*/ 115634 w 258699"/>
                <a:gd name="connsiteY5" fmla="*/ 25215 h 78797"/>
                <a:gd name="connsiteX6" fmla="*/ 141351 w 258699"/>
                <a:gd name="connsiteY6" fmla="*/ 17118 h 78797"/>
                <a:gd name="connsiteX7" fmla="*/ 151638 w 258699"/>
                <a:gd name="connsiteY7" fmla="*/ 9308 h 78797"/>
                <a:gd name="connsiteX8" fmla="*/ 149162 w 258699"/>
                <a:gd name="connsiteY8" fmla="*/ 4450 h 78797"/>
                <a:gd name="connsiteX9" fmla="*/ 134398 w 258699"/>
                <a:gd name="connsiteY9" fmla="*/ 1116 h 78797"/>
                <a:gd name="connsiteX10" fmla="*/ 112490 w 258699"/>
                <a:gd name="connsiteY10" fmla="*/ 1974 h 78797"/>
                <a:gd name="connsiteX11" fmla="*/ 61913 w 258699"/>
                <a:gd name="connsiteY11" fmla="*/ 69 h 78797"/>
                <a:gd name="connsiteX12" fmla="*/ 20574 w 258699"/>
                <a:gd name="connsiteY12" fmla="*/ 6736 h 78797"/>
                <a:gd name="connsiteX13" fmla="*/ 0 w 258699"/>
                <a:gd name="connsiteY13" fmla="*/ 7975 h 78797"/>
                <a:gd name="connsiteX14" fmla="*/ 381 w 258699"/>
                <a:gd name="connsiteY14" fmla="*/ 60457 h 78797"/>
                <a:gd name="connsiteX15" fmla="*/ 26003 w 258699"/>
                <a:gd name="connsiteY15" fmla="*/ 65410 h 78797"/>
                <a:gd name="connsiteX16" fmla="*/ 83820 w 258699"/>
                <a:gd name="connsiteY16" fmla="*/ 75983 h 78797"/>
                <a:gd name="connsiteX17" fmla="*/ 139541 w 258699"/>
                <a:gd name="connsiteY17" fmla="*/ 75983 h 78797"/>
                <a:gd name="connsiteX18" fmla="*/ 183642 w 258699"/>
                <a:gd name="connsiteY18" fmla="*/ 55885 h 78797"/>
                <a:gd name="connsiteX19" fmla="*/ 216408 w 258699"/>
                <a:gd name="connsiteY19" fmla="*/ 39693 h 78797"/>
                <a:gd name="connsiteX20" fmla="*/ 248126 w 258699"/>
                <a:gd name="connsiteY20" fmla="*/ 22452 h 78797"/>
                <a:gd name="connsiteX21" fmla="*/ 258699 w 258699"/>
                <a:gd name="connsiteY21" fmla="*/ 10451 h 78797"/>
                <a:gd name="connsiteX22" fmla="*/ 252317 w 258699"/>
                <a:gd name="connsiteY22" fmla="*/ 1307 h 7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8699" h="78797">
                  <a:moveTo>
                    <a:pt x="252413" y="1212"/>
                  </a:moveTo>
                  <a:cubicBezTo>
                    <a:pt x="248221" y="-789"/>
                    <a:pt x="243840" y="735"/>
                    <a:pt x="242221" y="1212"/>
                  </a:cubicBezTo>
                  <a:cubicBezTo>
                    <a:pt x="218980" y="8641"/>
                    <a:pt x="195072" y="13785"/>
                    <a:pt x="171641" y="20643"/>
                  </a:cubicBezTo>
                  <a:cubicBezTo>
                    <a:pt x="160877" y="23786"/>
                    <a:pt x="152305" y="26262"/>
                    <a:pt x="140303" y="28072"/>
                  </a:cubicBezTo>
                  <a:cubicBezTo>
                    <a:pt x="125730" y="30263"/>
                    <a:pt x="113443" y="30453"/>
                    <a:pt x="105061" y="30168"/>
                  </a:cubicBezTo>
                  <a:cubicBezTo>
                    <a:pt x="108299" y="28453"/>
                    <a:pt x="111824" y="26834"/>
                    <a:pt x="115634" y="25215"/>
                  </a:cubicBezTo>
                  <a:cubicBezTo>
                    <a:pt x="124873" y="21309"/>
                    <a:pt x="133636" y="18833"/>
                    <a:pt x="141351" y="17118"/>
                  </a:cubicBezTo>
                  <a:cubicBezTo>
                    <a:pt x="147447" y="15975"/>
                    <a:pt x="151543" y="12642"/>
                    <a:pt x="151638" y="9308"/>
                  </a:cubicBezTo>
                  <a:cubicBezTo>
                    <a:pt x="151638" y="6927"/>
                    <a:pt x="149733" y="5022"/>
                    <a:pt x="149162" y="4450"/>
                  </a:cubicBezTo>
                  <a:cubicBezTo>
                    <a:pt x="145161" y="640"/>
                    <a:pt x="139351" y="926"/>
                    <a:pt x="134398" y="1116"/>
                  </a:cubicBezTo>
                  <a:cubicBezTo>
                    <a:pt x="127540" y="1402"/>
                    <a:pt x="118301" y="1116"/>
                    <a:pt x="112490" y="1974"/>
                  </a:cubicBezTo>
                  <a:cubicBezTo>
                    <a:pt x="92774" y="5212"/>
                    <a:pt x="86963" y="-693"/>
                    <a:pt x="61913" y="69"/>
                  </a:cubicBezTo>
                  <a:cubicBezTo>
                    <a:pt x="42958" y="640"/>
                    <a:pt x="42386" y="4260"/>
                    <a:pt x="20574" y="6736"/>
                  </a:cubicBezTo>
                  <a:cubicBezTo>
                    <a:pt x="14954" y="7403"/>
                    <a:pt x="7906" y="7879"/>
                    <a:pt x="0" y="7975"/>
                  </a:cubicBezTo>
                  <a:lnTo>
                    <a:pt x="381" y="60457"/>
                  </a:lnTo>
                  <a:cubicBezTo>
                    <a:pt x="10954" y="61695"/>
                    <a:pt x="19050" y="63696"/>
                    <a:pt x="26003" y="65410"/>
                  </a:cubicBezTo>
                  <a:cubicBezTo>
                    <a:pt x="30480" y="66458"/>
                    <a:pt x="58484" y="73030"/>
                    <a:pt x="83820" y="75983"/>
                  </a:cubicBezTo>
                  <a:cubicBezTo>
                    <a:pt x="109728" y="78936"/>
                    <a:pt x="122682" y="80460"/>
                    <a:pt x="139541" y="75983"/>
                  </a:cubicBezTo>
                  <a:cubicBezTo>
                    <a:pt x="144304" y="74745"/>
                    <a:pt x="157353" y="68458"/>
                    <a:pt x="183642" y="55885"/>
                  </a:cubicBezTo>
                  <a:cubicBezTo>
                    <a:pt x="214598" y="41026"/>
                    <a:pt x="206121" y="44074"/>
                    <a:pt x="216408" y="39693"/>
                  </a:cubicBezTo>
                  <a:cubicBezTo>
                    <a:pt x="216408" y="39693"/>
                    <a:pt x="230696" y="33597"/>
                    <a:pt x="248126" y="22452"/>
                  </a:cubicBezTo>
                  <a:cubicBezTo>
                    <a:pt x="253555" y="18928"/>
                    <a:pt x="258699" y="15404"/>
                    <a:pt x="258699" y="10451"/>
                  </a:cubicBezTo>
                  <a:cubicBezTo>
                    <a:pt x="258699" y="6641"/>
                    <a:pt x="255746" y="2926"/>
                    <a:pt x="252317" y="1307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C321572-2EEC-9AB4-D128-1D1CAC4E5D18}"/>
                </a:ext>
              </a:extLst>
            </p:cNvPr>
            <p:cNvSpPr/>
            <p:nvPr/>
          </p:nvSpPr>
          <p:spPr>
            <a:xfrm>
              <a:off x="4842625" y="3185986"/>
              <a:ext cx="677778" cy="442593"/>
            </a:xfrm>
            <a:custGeom>
              <a:avLst/>
              <a:gdLst>
                <a:gd name="connsiteX0" fmla="*/ 9124 w 677778"/>
                <a:gd name="connsiteY0" fmla="*/ 39560 h 442593"/>
                <a:gd name="connsiteX1" fmla="*/ 48653 w 677778"/>
                <a:gd name="connsiteY1" fmla="*/ 234251 h 442593"/>
                <a:gd name="connsiteX2" fmla="*/ 144569 w 677778"/>
                <a:gd name="connsiteY2" fmla="*/ 414750 h 442593"/>
                <a:gd name="connsiteX3" fmla="*/ 160571 w 677778"/>
                <a:gd name="connsiteY3" fmla="*/ 431704 h 442593"/>
                <a:gd name="connsiteX4" fmla="*/ 197528 w 677778"/>
                <a:gd name="connsiteY4" fmla="*/ 442563 h 442593"/>
                <a:gd name="connsiteX5" fmla="*/ 337832 w 677778"/>
                <a:gd name="connsiteY5" fmla="*/ 437324 h 442593"/>
                <a:gd name="connsiteX6" fmla="*/ 677779 w 677778"/>
                <a:gd name="connsiteY6" fmla="*/ 416178 h 442593"/>
                <a:gd name="connsiteX7" fmla="*/ 677779 w 677778"/>
                <a:gd name="connsiteY7" fmla="*/ 341407 h 442593"/>
                <a:gd name="connsiteX8" fmla="*/ 583291 w 677778"/>
                <a:gd name="connsiteY8" fmla="*/ 342836 h 442593"/>
                <a:gd name="connsiteX9" fmla="*/ 447845 w 677778"/>
                <a:gd name="connsiteY9" fmla="*/ 330168 h 442593"/>
                <a:gd name="connsiteX10" fmla="*/ 246106 w 677778"/>
                <a:gd name="connsiteY10" fmla="*/ 334359 h 442593"/>
                <a:gd name="connsiteX11" fmla="*/ 188289 w 677778"/>
                <a:gd name="connsiteY11" fmla="*/ 191865 h 442593"/>
                <a:gd name="connsiteX12" fmla="*/ 130568 w 677778"/>
                <a:gd name="connsiteY12" fmla="*/ 30702 h 442593"/>
                <a:gd name="connsiteX13" fmla="*/ 70179 w 677778"/>
                <a:gd name="connsiteY13" fmla="*/ 31 h 442593"/>
                <a:gd name="connsiteX14" fmla="*/ 9124 w 677778"/>
                <a:gd name="connsiteY14" fmla="*/ 39560 h 4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7778" h="442593">
                  <a:moveTo>
                    <a:pt x="9124" y="39560"/>
                  </a:moveTo>
                  <a:cubicBezTo>
                    <a:pt x="-3449" y="60229"/>
                    <a:pt x="-12403" y="97091"/>
                    <a:pt x="48653" y="234251"/>
                  </a:cubicBezTo>
                  <a:cubicBezTo>
                    <a:pt x="69512" y="281209"/>
                    <a:pt x="100374" y="343788"/>
                    <a:pt x="144569" y="414750"/>
                  </a:cubicBezTo>
                  <a:cubicBezTo>
                    <a:pt x="147522" y="419417"/>
                    <a:pt x="152475" y="425989"/>
                    <a:pt x="160571" y="431704"/>
                  </a:cubicBezTo>
                  <a:cubicBezTo>
                    <a:pt x="175621" y="442372"/>
                    <a:pt x="191528" y="442753"/>
                    <a:pt x="197528" y="442563"/>
                  </a:cubicBezTo>
                  <a:cubicBezTo>
                    <a:pt x="243820" y="441134"/>
                    <a:pt x="290588" y="439419"/>
                    <a:pt x="337832" y="437324"/>
                  </a:cubicBezTo>
                  <a:cubicBezTo>
                    <a:pt x="453846" y="432180"/>
                    <a:pt x="567194" y="425037"/>
                    <a:pt x="677779" y="416178"/>
                  </a:cubicBezTo>
                  <a:lnTo>
                    <a:pt x="677779" y="341407"/>
                  </a:lnTo>
                  <a:cubicBezTo>
                    <a:pt x="656157" y="342741"/>
                    <a:pt x="623296" y="344074"/>
                    <a:pt x="583291" y="342836"/>
                  </a:cubicBezTo>
                  <a:cubicBezTo>
                    <a:pt x="520807" y="340931"/>
                    <a:pt x="480897" y="333883"/>
                    <a:pt x="447845" y="330168"/>
                  </a:cubicBezTo>
                  <a:cubicBezTo>
                    <a:pt x="401459" y="324834"/>
                    <a:pt x="333641" y="321881"/>
                    <a:pt x="246106" y="334359"/>
                  </a:cubicBezTo>
                  <a:cubicBezTo>
                    <a:pt x="213721" y="276828"/>
                    <a:pt x="197338" y="227202"/>
                    <a:pt x="188289" y="191865"/>
                  </a:cubicBezTo>
                  <a:cubicBezTo>
                    <a:pt x="170287" y="121856"/>
                    <a:pt x="172382" y="73183"/>
                    <a:pt x="130568" y="30702"/>
                  </a:cubicBezTo>
                  <a:cubicBezTo>
                    <a:pt x="120185" y="20129"/>
                    <a:pt x="98849" y="-921"/>
                    <a:pt x="70179" y="31"/>
                  </a:cubicBezTo>
                  <a:cubicBezTo>
                    <a:pt x="42938" y="984"/>
                    <a:pt x="20173" y="21463"/>
                    <a:pt x="9124" y="39560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D7D134ED-7E59-A50E-07EE-3094E5DDA9A6}"/>
                </a:ext>
              </a:extLst>
            </p:cNvPr>
            <p:cNvSpPr/>
            <p:nvPr/>
          </p:nvSpPr>
          <p:spPr>
            <a:xfrm rot="1528799">
              <a:off x="5904516" y="3087772"/>
              <a:ext cx="22574" cy="461867"/>
            </a:xfrm>
            <a:custGeom>
              <a:avLst/>
              <a:gdLst>
                <a:gd name="connsiteX0" fmla="*/ 15621 w 22574"/>
                <a:gd name="connsiteY0" fmla="*/ 0 h 461867"/>
                <a:gd name="connsiteX1" fmla="*/ 22574 w 22574"/>
                <a:gd name="connsiteY1" fmla="*/ 6953 h 461867"/>
                <a:gd name="connsiteX2" fmla="*/ 22574 w 22574"/>
                <a:gd name="connsiteY2" fmla="*/ 454914 h 461867"/>
                <a:gd name="connsiteX3" fmla="*/ 15621 w 22574"/>
                <a:gd name="connsiteY3" fmla="*/ 461868 h 461867"/>
                <a:gd name="connsiteX4" fmla="*/ 6953 w 22574"/>
                <a:gd name="connsiteY4" fmla="*/ 461868 h 461867"/>
                <a:gd name="connsiteX5" fmla="*/ 0 w 22574"/>
                <a:gd name="connsiteY5" fmla="*/ 454914 h 461867"/>
                <a:gd name="connsiteX6" fmla="*/ 0 w 22574"/>
                <a:gd name="connsiteY6" fmla="*/ 6953 h 461867"/>
                <a:gd name="connsiteX7" fmla="*/ 6953 w 22574"/>
                <a:gd name="connsiteY7" fmla="*/ 0 h 461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74" h="461867">
                  <a:moveTo>
                    <a:pt x="15621" y="0"/>
                  </a:moveTo>
                  <a:cubicBezTo>
                    <a:pt x="19461" y="0"/>
                    <a:pt x="22574" y="3113"/>
                    <a:pt x="22574" y="6953"/>
                  </a:cubicBezTo>
                  <a:lnTo>
                    <a:pt x="22574" y="454914"/>
                  </a:lnTo>
                  <a:cubicBezTo>
                    <a:pt x="22574" y="458755"/>
                    <a:pt x="19461" y="461868"/>
                    <a:pt x="15621" y="461868"/>
                  </a:cubicBezTo>
                  <a:lnTo>
                    <a:pt x="6953" y="461868"/>
                  </a:lnTo>
                  <a:cubicBezTo>
                    <a:pt x="3113" y="461868"/>
                    <a:pt x="0" y="458755"/>
                    <a:pt x="0" y="454914"/>
                  </a:cubicBezTo>
                  <a:lnTo>
                    <a:pt x="0" y="6953"/>
                  </a:lnTo>
                  <a:cubicBezTo>
                    <a:pt x="0" y="3113"/>
                    <a:pt x="3113" y="0"/>
                    <a:pt x="6953" y="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A4E72E8C-8AD9-3704-A1FE-739C647A295F}"/>
              </a:ext>
            </a:extLst>
          </p:cNvPr>
          <p:cNvSpPr txBox="1">
            <a:spLocks/>
          </p:cNvSpPr>
          <p:nvPr/>
        </p:nvSpPr>
        <p:spPr>
          <a:xfrm>
            <a:off x="143435" y="1973130"/>
            <a:ext cx="4115527" cy="2996101"/>
          </a:xfrm>
          <a:prstGeom prst="rect">
            <a:avLst/>
          </a:prstGeo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pPr algn="ctr"/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Gradient</a:t>
            </a:r>
          </a:p>
          <a:p>
            <a:pPr algn="ctr"/>
            <a:endParaRPr lang="en-US" sz="6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algn="ctr"/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Descent</a:t>
            </a:r>
          </a:p>
        </p:txBody>
      </p:sp>
    </p:spTree>
    <p:extLst>
      <p:ext uri="{BB962C8B-B14F-4D97-AF65-F5344CB8AC3E}">
        <p14:creationId xmlns:p14="http://schemas.microsoft.com/office/powerpoint/2010/main" val="137258399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19" name="Group 2618">
            <a:extLst>
              <a:ext uri="{FF2B5EF4-FFF2-40B4-BE49-F238E27FC236}">
                <a16:creationId xmlns:a16="http://schemas.microsoft.com/office/drawing/2014/main" id="{C2D1E935-D450-27A3-8A1F-57B5A879A622}"/>
              </a:ext>
            </a:extLst>
          </p:cNvPr>
          <p:cNvGrpSpPr/>
          <p:nvPr/>
        </p:nvGrpSpPr>
        <p:grpSpPr>
          <a:xfrm>
            <a:off x="7797789" y="-15102"/>
            <a:ext cx="2421526" cy="2831869"/>
            <a:chOff x="2221415" y="3720792"/>
            <a:chExt cx="1703741" cy="1992453"/>
          </a:xfrm>
        </p:grpSpPr>
        <p:sp>
          <p:nvSpPr>
            <p:cNvPr id="2639" name="Freeform 31">
              <a:extLst>
                <a:ext uri="{FF2B5EF4-FFF2-40B4-BE49-F238E27FC236}">
                  <a16:creationId xmlns:a16="http://schemas.microsoft.com/office/drawing/2014/main" id="{F2864ADF-E4E9-C74A-90F7-2FA384028ACC}"/>
                </a:ext>
              </a:extLst>
            </p:cNvPr>
            <p:cNvSpPr/>
            <p:nvPr/>
          </p:nvSpPr>
          <p:spPr>
            <a:xfrm>
              <a:off x="2221415" y="3720792"/>
              <a:ext cx="1703741" cy="909308"/>
            </a:xfrm>
            <a:custGeom>
              <a:avLst/>
              <a:gdLst>
                <a:gd name="connsiteX0" fmla="*/ 1301882 w 1703741"/>
                <a:gd name="connsiteY0" fmla="*/ 307671 h 909308"/>
                <a:gd name="connsiteX1" fmla="*/ 1301882 w 1703741"/>
                <a:gd name="connsiteY1" fmla="*/ 303004 h 909308"/>
                <a:gd name="connsiteX2" fmla="*/ 998330 w 1703741"/>
                <a:gd name="connsiteY2" fmla="*/ 0 h 909308"/>
                <a:gd name="connsiteX3" fmla="*/ 731239 w 1703741"/>
                <a:gd name="connsiteY3" fmla="*/ 160129 h 909308"/>
                <a:gd name="connsiteX4" fmla="*/ 351477 w 1703741"/>
                <a:gd name="connsiteY4" fmla="*/ 201564 h 909308"/>
                <a:gd name="connsiteX5" fmla="*/ 298804 w 1703741"/>
                <a:gd name="connsiteY5" fmla="*/ 310243 h 909308"/>
                <a:gd name="connsiteX6" fmla="*/ 7625 w 1703741"/>
                <a:gd name="connsiteY6" fmla="*/ 482083 h 909308"/>
                <a:gd name="connsiteX7" fmla="*/ 179465 w 1703741"/>
                <a:gd name="connsiteY7" fmla="*/ 773262 h 909308"/>
                <a:gd name="connsiteX8" fmla="*/ 325760 w 1703741"/>
                <a:gd name="connsiteY8" fmla="*/ 764585 h 909308"/>
                <a:gd name="connsiteX9" fmla="*/ 743012 w 1703741"/>
                <a:gd name="connsiteY9" fmla="*/ 864445 h 909308"/>
                <a:gd name="connsiteX10" fmla="*/ 810201 w 1703741"/>
                <a:gd name="connsiteY10" fmla="*/ 808400 h 909308"/>
                <a:gd name="connsiteX11" fmla="*/ 1198917 w 1703741"/>
                <a:gd name="connsiteY11" fmla="*/ 798113 h 909308"/>
                <a:gd name="connsiteX12" fmla="*/ 1274545 w 1703741"/>
                <a:gd name="connsiteY12" fmla="*/ 801923 h 909308"/>
                <a:gd name="connsiteX13" fmla="*/ 1703742 w 1703741"/>
                <a:gd name="connsiteY13" fmla="*/ 554273 h 909308"/>
                <a:gd name="connsiteX14" fmla="*/ 1301882 w 1703741"/>
                <a:gd name="connsiteY14" fmla="*/ 307671 h 90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3741" h="909308">
                  <a:moveTo>
                    <a:pt x="1301882" y="307671"/>
                  </a:moveTo>
                  <a:lnTo>
                    <a:pt x="1301882" y="303004"/>
                  </a:lnTo>
                  <a:cubicBezTo>
                    <a:pt x="1301729" y="135509"/>
                    <a:pt x="1165827" y="-150"/>
                    <a:pt x="998330" y="0"/>
                  </a:cubicBezTo>
                  <a:cubicBezTo>
                    <a:pt x="886601" y="101"/>
                    <a:pt x="783979" y="61628"/>
                    <a:pt x="731239" y="160129"/>
                  </a:cubicBezTo>
                  <a:cubicBezTo>
                    <a:pt x="614929" y="66702"/>
                    <a:pt x="444899" y="85253"/>
                    <a:pt x="351477" y="201564"/>
                  </a:cubicBezTo>
                  <a:cubicBezTo>
                    <a:pt x="325941" y="233351"/>
                    <a:pt x="307929" y="270506"/>
                    <a:pt x="298804" y="310243"/>
                  </a:cubicBezTo>
                  <a:cubicBezTo>
                    <a:pt x="170940" y="277287"/>
                    <a:pt x="40581" y="354220"/>
                    <a:pt x="7625" y="482083"/>
                  </a:cubicBezTo>
                  <a:cubicBezTo>
                    <a:pt x="-25332" y="609947"/>
                    <a:pt x="51602" y="740306"/>
                    <a:pt x="179465" y="773262"/>
                  </a:cubicBezTo>
                  <a:cubicBezTo>
                    <a:pt x="227938" y="785759"/>
                    <a:pt x="279106" y="782721"/>
                    <a:pt x="325760" y="764585"/>
                  </a:cubicBezTo>
                  <a:cubicBezTo>
                    <a:pt x="413399" y="907384"/>
                    <a:pt x="600213" y="952094"/>
                    <a:pt x="743012" y="864445"/>
                  </a:cubicBezTo>
                  <a:cubicBezTo>
                    <a:pt x="767996" y="849110"/>
                    <a:pt x="790628" y="830232"/>
                    <a:pt x="810201" y="808400"/>
                  </a:cubicBezTo>
                  <a:cubicBezTo>
                    <a:pt x="925225" y="899383"/>
                    <a:pt x="1088865" y="895049"/>
                    <a:pt x="1198917" y="798113"/>
                  </a:cubicBezTo>
                  <a:cubicBezTo>
                    <a:pt x="1224044" y="800656"/>
                    <a:pt x="1249285" y="801923"/>
                    <a:pt x="1274545" y="801923"/>
                  </a:cubicBezTo>
                  <a:cubicBezTo>
                    <a:pt x="1511622" y="801923"/>
                    <a:pt x="1703742" y="691052"/>
                    <a:pt x="1703742" y="554273"/>
                  </a:cubicBezTo>
                  <a:cubicBezTo>
                    <a:pt x="1703742" y="423209"/>
                    <a:pt x="1526005" y="315672"/>
                    <a:pt x="1301882" y="307671"/>
                  </a:cubicBezTo>
                  <a:close/>
                </a:path>
              </a:pathLst>
            </a:custGeom>
            <a:gradFill>
              <a:gsLst>
                <a:gs pos="10000">
                  <a:srgbClr val="E7F5FF"/>
                </a:gs>
                <a:gs pos="83000">
                  <a:srgbClr val="B1D9FE"/>
                </a:gs>
              </a:gsLst>
              <a:path path="circle">
                <a:fillToRect l="50000" t="50000" r="50000" b="50000"/>
              </a:path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0" name="Freeform 32">
              <a:extLst>
                <a:ext uri="{FF2B5EF4-FFF2-40B4-BE49-F238E27FC236}">
                  <a16:creationId xmlns:a16="http://schemas.microsoft.com/office/drawing/2014/main" id="{2827FECF-97AF-EE48-9D9B-33D2BE88B6A5}"/>
                </a:ext>
              </a:extLst>
            </p:cNvPr>
            <p:cNvSpPr/>
            <p:nvPr/>
          </p:nvSpPr>
          <p:spPr>
            <a:xfrm>
              <a:off x="2438867" y="4757983"/>
              <a:ext cx="189181" cy="289655"/>
            </a:xfrm>
            <a:custGeom>
              <a:avLst/>
              <a:gdLst>
                <a:gd name="connsiteX0" fmla="*/ 178411 w 189181"/>
                <a:gd name="connsiteY0" fmla="*/ 227838 h 289655"/>
                <a:gd name="connsiteX1" fmla="*/ 94020 w 189181"/>
                <a:gd name="connsiteY1" fmla="*/ 289655 h 289655"/>
                <a:gd name="connsiteX2" fmla="*/ 11914 w 189181"/>
                <a:gd name="connsiteY2" fmla="*/ 232505 h 289655"/>
                <a:gd name="connsiteX3" fmla="*/ 94020 w 189181"/>
                <a:gd name="connsiteY3" fmla="*/ 0 h 289655"/>
                <a:gd name="connsiteX4" fmla="*/ 178411 w 189181"/>
                <a:gd name="connsiteY4" fmla="*/ 227838 h 28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181" h="289655">
                  <a:moveTo>
                    <a:pt x="178411" y="227838"/>
                  </a:moveTo>
                  <a:cubicBezTo>
                    <a:pt x="166315" y="252413"/>
                    <a:pt x="135454" y="289560"/>
                    <a:pt x="94020" y="289655"/>
                  </a:cubicBezTo>
                  <a:cubicBezTo>
                    <a:pt x="54396" y="289655"/>
                    <a:pt x="24106" y="255556"/>
                    <a:pt x="11914" y="232505"/>
                  </a:cubicBezTo>
                  <a:cubicBezTo>
                    <a:pt x="-19613" y="172593"/>
                    <a:pt x="12677" y="78962"/>
                    <a:pt x="94020" y="0"/>
                  </a:cubicBezTo>
                  <a:cubicBezTo>
                    <a:pt x="175173" y="75057"/>
                    <a:pt x="208129" y="166878"/>
                    <a:pt x="178411" y="227838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1" name="Freeform 33">
              <a:extLst>
                <a:ext uri="{FF2B5EF4-FFF2-40B4-BE49-F238E27FC236}">
                  <a16:creationId xmlns:a16="http://schemas.microsoft.com/office/drawing/2014/main" id="{584BB88B-B1CB-E540-9130-36AAD5B48880}"/>
                </a:ext>
              </a:extLst>
            </p:cNvPr>
            <p:cNvSpPr/>
            <p:nvPr/>
          </p:nvSpPr>
          <p:spPr>
            <a:xfrm>
              <a:off x="3158959" y="5198514"/>
              <a:ext cx="163582" cy="250602"/>
            </a:xfrm>
            <a:custGeom>
              <a:avLst/>
              <a:gdLst>
                <a:gd name="connsiteX0" fmla="*/ 154216 w 163582"/>
                <a:gd name="connsiteY0" fmla="*/ 197167 h 250602"/>
                <a:gd name="connsiteX1" fmla="*/ 81254 w 163582"/>
                <a:gd name="connsiteY1" fmla="*/ 250603 h 250602"/>
                <a:gd name="connsiteX2" fmla="*/ 10293 w 163582"/>
                <a:gd name="connsiteY2" fmla="*/ 200977 h 250602"/>
                <a:gd name="connsiteX3" fmla="*/ 81254 w 163582"/>
                <a:gd name="connsiteY3" fmla="*/ 0 h 250602"/>
                <a:gd name="connsiteX4" fmla="*/ 154216 w 163582"/>
                <a:gd name="connsiteY4" fmla="*/ 197167 h 25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582" h="250602">
                  <a:moveTo>
                    <a:pt x="154216" y="197167"/>
                  </a:moveTo>
                  <a:cubicBezTo>
                    <a:pt x="143738" y="218408"/>
                    <a:pt x="117068" y="250507"/>
                    <a:pt x="81254" y="250603"/>
                  </a:cubicBezTo>
                  <a:cubicBezTo>
                    <a:pt x="46964" y="250603"/>
                    <a:pt x="20866" y="221075"/>
                    <a:pt x="10293" y="200977"/>
                  </a:cubicBezTo>
                  <a:cubicBezTo>
                    <a:pt x="-16948" y="149161"/>
                    <a:pt x="10960" y="68294"/>
                    <a:pt x="81254" y="0"/>
                  </a:cubicBezTo>
                  <a:cubicBezTo>
                    <a:pt x="151454" y="65056"/>
                    <a:pt x="180029" y="144399"/>
                    <a:pt x="154216" y="197167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2" name="Freeform 34">
              <a:extLst>
                <a:ext uri="{FF2B5EF4-FFF2-40B4-BE49-F238E27FC236}">
                  <a16:creationId xmlns:a16="http://schemas.microsoft.com/office/drawing/2014/main" id="{29C436C8-9F2C-9447-AFB9-19A37466B40F}"/>
                </a:ext>
              </a:extLst>
            </p:cNvPr>
            <p:cNvSpPr/>
            <p:nvPr/>
          </p:nvSpPr>
          <p:spPr>
            <a:xfrm>
              <a:off x="3265285" y="4769984"/>
              <a:ext cx="134244" cy="205454"/>
            </a:xfrm>
            <a:custGeom>
              <a:avLst/>
              <a:gdLst>
                <a:gd name="connsiteX0" fmla="*/ 126471 w 134244"/>
                <a:gd name="connsiteY0" fmla="*/ 161639 h 205454"/>
                <a:gd name="connsiteX1" fmla="*/ 66654 w 134244"/>
                <a:gd name="connsiteY1" fmla="*/ 205454 h 205454"/>
                <a:gd name="connsiteX2" fmla="*/ 8456 w 134244"/>
                <a:gd name="connsiteY2" fmla="*/ 164783 h 205454"/>
                <a:gd name="connsiteX3" fmla="*/ 66654 w 134244"/>
                <a:gd name="connsiteY3" fmla="*/ 0 h 205454"/>
                <a:gd name="connsiteX4" fmla="*/ 126471 w 134244"/>
                <a:gd name="connsiteY4" fmla="*/ 161639 h 205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244" h="205454">
                  <a:moveTo>
                    <a:pt x="126471" y="161639"/>
                  </a:moveTo>
                  <a:cubicBezTo>
                    <a:pt x="117993" y="179070"/>
                    <a:pt x="95991" y="205454"/>
                    <a:pt x="66654" y="205454"/>
                  </a:cubicBezTo>
                  <a:cubicBezTo>
                    <a:pt x="37317" y="205454"/>
                    <a:pt x="17124" y="181261"/>
                    <a:pt x="8456" y="164783"/>
                  </a:cubicBezTo>
                  <a:cubicBezTo>
                    <a:pt x="-13928" y="122301"/>
                    <a:pt x="9027" y="56007"/>
                    <a:pt x="66654" y="0"/>
                  </a:cubicBezTo>
                  <a:cubicBezTo>
                    <a:pt x="124661" y="53245"/>
                    <a:pt x="147712" y="118300"/>
                    <a:pt x="126471" y="16163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3" name="Freeform 35">
              <a:extLst>
                <a:ext uri="{FF2B5EF4-FFF2-40B4-BE49-F238E27FC236}">
                  <a16:creationId xmlns:a16="http://schemas.microsoft.com/office/drawing/2014/main" id="{0B3D2535-7745-254B-9B4D-407E6B6B1DA4}"/>
                </a:ext>
              </a:extLst>
            </p:cNvPr>
            <p:cNvSpPr/>
            <p:nvPr/>
          </p:nvSpPr>
          <p:spPr>
            <a:xfrm>
              <a:off x="3445158" y="5414731"/>
              <a:ext cx="134152" cy="205549"/>
            </a:xfrm>
            <a:custGeom>
              <a:avLst/>
              <a:gdLst>
                <a:gd name="connsiteX0" fmla="*/ 126430 w 134152"/>
                <a:gd name="connsiteY0" fmla="*/ 161734 h 205549"/>
                <a:gd name="connsiteX1" fmla="*/ 66613 w 134152"/>
                <a:gd name="connsiteY1" fmla="*/ 205550 h 205549"/>
                <a:gd name="connsiteX2" fmla="*/ 8416 w 134152"/>
                <a:gd name="connsiteY2" fmla="*/ 164878 h 205549"/>
                <a:gd name="connsiteX3" fmla="*/ 66613 w 134152"/>
                <a:gd name="connsiteY3" fmla="*/ 0 h 205549"/>
                <a:gd name="connsiteX4" fmla="*/ 126430 w 134152"/>
                <a:gd name="connsiteY4" fmla="*/ 161734 h 205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152" h="205549">
                  <a:moveTo>
                    <a:pt x="126430" y="161734"/>
                  </a:moveTo>
                  <a:cubicBezTo>
                    <a:pt x="117953" y="179070"/>
                    <a:pt x="96046" y="205550"/>
                    <a:pt x="66613" y="205550"/>
                  </a:cubicBezTo>
                  <a:cubicBezTo>
                    <a:pt x="37181" y="205550"/>
                    <a:pt x="17083" y="181356"/>
                    <a:pt x="8416" y="164878"/>
                  </a:cubicBezTo>
                  <a:cubicBezTo>
                    <a:pt x="-13873" y="122396"/>
                    <a:pt x="8987" y="56007"/>
                    <a:pt x="66613" y="0"/>
                  </a:cubicBezTo>
                  <a:cubicBezTo>
                    <a:pt x="124240" y="53340"/>
                    <a:pt x="147671" y="118491"/>
                    <a:pt x="126430" y="161734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4" name="Freeform 36">
              <a:extLst>
                <a:ext uri="{FF2B5EF4-FFF2-40B4-BE49-F238E27FC236}">
                  <a16:creationId xmlns:a16="http://schemas.microsoft.com/office/drawing/2014/main" id="{9ADF2B78-56F4-5742-9AEE-04C4F0A1695B}"/>
                </a:ext>
              </a:extLst>
            </p:cNvPr>
            <p:cNvSpPr/>
            <p:nvPr/>
          </p:nvSpPr>
          <p:spPr>
            <a:xfrm>
              <a:off x="3550457" y="4673591"/>
              <a:ext cx="121456" cy="185928"/>
            </a:xfrm>
            <a:custGeom>
              <a:avLst/>
              <a:gdLst>
                <a:gd name="connsiteX0" fmla="*/ 114476 w 121456"/>
                <a:gd name="connsiteY0" fmla="*/ 146209 h 185928"/>
                <a:gd name="connsiteX1" fmla="*/ 60374 w 121456"/>
                <a:gd name="connsiteY1" fmla="*/ 185928 h 185928"/>
                <a:gd name="connsiteX2" fmla="*/ 7701 w 121456"/>
                <a:gd name="connsiteY2" fmla="*/ 149066 h 185928"/>
                <a:gd name="connsiteX3" fmla="*/ 60374 w 121456"/>
                <a:gd name="connsiteY3" fmla="*/ 0 h 185928"/>
                <a:gd name="connsiteX4" fmla="*/ 114476 w 121456"/>
                <a:gd name="connsiteY4" fmla="*/ 146209 h 18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56" h="185928">
                  <a:moveTo>
                    <a:pt x="114476" y="146209"/>
                  </a:moveTo>
                  <a:cubicBezTo>
                    <a:pt x="106761" y="162020"/>
                    <a:pt x="86949" y="185833"/>
                    <a:pt x="60374" y="185928"/>
                  </a:cubicBezTo>
                  <a:cubicBezTo>
                    <a:pt x="33799" y="186023"/>
                    <a:pt x="15511" y="164020"/>
                    <a:pt x="7701" y="149066"/>
                  </a:cubicBezTo>
                  <a:cubicBezTo>
                    <a:pt x="-12492" y="110966"/>
                    <a:pt x="7701" y="50673"/>
                    <a:pt x="60374" y="0"/>
                  </a:cubicBezTo>
                  <a:cubicBezTo>
                    <a:pt x="112380" y="48196"/>
                    <a:pt x="133717" y="107156"/>
                    <a:pt x="11447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5" name="Freeform 37">
              <a:extLst>
                <a:ext uri="{FF2B5EF4-FFF2-40B4-BE49-F238E27FC236}">
                  <a16:creationId xmlns:a16="http://schemas.microsoft.com/office/drawing/2014/main" id="{2BE94EB3-66FD-904B-868F-F915A81AEA62}"/>
                </a:ext>
              </a:extLst>
            </p:cNvPr>
            <p:cNvSpPr/>
            <p:nvPr/>
          </p:nvSpPr>
          <p:spPr>
            <a:xfrm>
              <a:off x="3550457" y="5068402"/>
              <a:ext cx="121456" cy="185832"/>
            </a:xfrm>
            <a:custGeom>
              <a:avLst/>
              <a:gdLst>
                <a:gd name="connsiteX0" fmla="*/ 114476 w 121456"/>
                <a:gd name="connsiteY0" fmla="*/ 146209 h 185832"/>
                <a:gd name="connsiteX1" fmla="*/ 60374 w 121456"/>
                <a:gd name="connsiteY1" fmla="*/ 185833 h 185832"/>
                <a:gd name="connsiteX2" fmla="*/ 7701 w 121456"/>
                <a:gd name="connsiteY2" fmla="*/ 149066 h 185832"/>
                <a:gd name="connsiteX3" fmla="*/ 60374 w 121456"/>
                <a:gd name="connsiteY3" fmla="*/ 0 h 185832"/>
                <a:gd name="connsiteX4" fmla="*/ 114476 w 121456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56" h="185832">
                  <a:moveTo>
                    <a:pt x="114476" y="146209"/>
                  </a:moveTo>
                  <a:cubicBezTo>
                    <a:pt x="106761" y="162020"/>
                    <a:pt x="86949" y="185833"/>
                    <a:pt x="60374" y="185833"/>
                  </a:cubicBezTo>
                  <a:cubicBezTo>
                    <a:pt x="33799" y="185833"/>
                    <a:pt x="15511" y="164021"/>
                    <a:pt x="7701" y="149066"/>
                  </a:cubicBezTo>
                  <a:cubicBezTo>
                    <a:pt x="-12492" y="110966"/>
                    <a:pt x="7701" y="50673"/>
                    <a:pt x="60374" y="0"/>
                  </a:cubicBezTo>
                  <a:cubicBezTo>
                    <a:pt x="112380" y="48482"/>
                    <a:pt x="133717" y="107156"/>
                    <a:pt x="11447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48" name="Freeform 38">
              <a:extLst>
                <a:ext uri="{FF2B5EF4-FFF2-40B4-BE49-F238E27FC236}">
                  <a16:creationId xmlns:a16="http://schemas.microsoft.com/office/drawing/2014/main" id="{DC407369-B525-A547-8C74-8CB40E9EE7A9}"/>
                </a:ext>
              </a:extLst>
            </p:cNvPr>
            <p:cNvSpPr/>
            <p:nvPr/>
          </p:nvSpPr>
          <p:spPr>
            <a:xfrm>
              <a:off x="2738235" y="5183274"/>
              <a:ext cx="121347" cy="185832"/>
            </a:xfrm>
            <a:custGeom>
              <a:avLst/>
              <a:gdLst>
                <a:gd name="connsiteX0" fmla="*/ 114406 w 121347"/>
                <a:gd name="connsiteY0" fmla="*/ 146209 h 185832"/>
                <a:gd name="connsiteX1" fmla="*/ 60304 w 121347"/>
                <a:gd name="connsiteY1" fmla="*/ 185833 h 185832"/>
                <a:gd name="connsiteX2" fmla="*/ 7631 w 121347"/>
                <a:gd name="connsiteY2" fmla="*/ 149066 h 185832"/>
                <a:gd name="connsiteX3" fmla="*/ 60304 w 121347"/>
                <a:gd name="connsiteY3" fmla="*/ 0 h 185832"/>
                <a:gd name="connsiteX4" fmla="*/ 114406 w 121347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47" h="185832">
                  <a:moveTo>
                    <a:pt x="114406" y="146209"/>
                  </a:moveTo>
                  <a:cubicBezTo>
                    <a:pt x="106691" y="162020"/>
                    <a:pt x="86784" y="185833"/>
                    <a:pt x="60304" y="185833"/>
                  </a:cubicBezTo>
                  <a:cubicBezTo>
                    <a:pt x="33825" y="185833"/>
                    <a:pt x="15442" y="164021"/>
                    <a:pt x="7631" y="149066"/>
                  </a:cubicBezTo>
                  <a:cubicBezTo>
                    <a:pt x="-12562" y="110966"/>
                    <a:pt x="8107" y="50673"/>
                    <a:pt x="60304" y="0"/>
                  </a:cubicBezTo>
                  <a:cubicBezTo>
                    <a:pt x="112311" y="47911"/>
                    <a:pt x="133552" y="107156"/>
                    <a:pt x="11440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0" name="Freeform 39">
              <a:extLst>
                <a:ext uri="{FF2B5EF4-FFF2-40B4-BE49-F238E27FC236}">
                  <a16:creationId xmlns:a16="http://schemas.microsoft.com/office/drawing/2014/main" id="{8E548D9D-B5E6-C04C-9779-EFF2C09BEE99}"/>
                </a:ext>
              </a:extLst>
            </p:cNvPr>
            <p:cNvSpPr/>
            <p:nvPr/>
          </p:nvSpPr>
          <p:spPr>
            <a:xfrm>
              <a:off x="2885981" y="5479977"/>
              <a:ext cx="121386" cy="185928"/>
            </a:xfrm>
            <a:custGeom>
              <a:avLst/>
              <a:gdLst>
                <a:gd name="connsiteX0" fmla="*/ 114393 w 121386"/>
                <a:gd name="connsiteY0" fmla="*/ 146304 h 185928"/>
                <a:gd name="connsiteX1" fmla="*/ 60291 w 121386"/>
                <a:gd name="connsiteY1" fmla="*/ 185928 h 185928"/>
                <a:gd name="connsiteX2" fmla="*/ 7618 w 121386"/>
                <a:gd name="connsiteY2" fmla="*/ 149066 h 185928"/>
                <a:gd name="connsiteX3" fmla="*/ 60291 w 121386"/>
                <a:gd name="connsiteY3" fmla="*/ 0 h 185928"/>
                <a:gd name="connsiteX4" fmla="*/ 114393 w 121386"/>
                <a:gd name="connsiteY4" fmla="*/ 146304 h 18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86" h="185928">
                  <a:moveTo>
                    <a:pt x="114393" y="146304"/>
                  </a:moveTo>
                  <a:cubicBezTo>
                    <a:pt x="106678" y="162020"/>
                    <a:pt x="86865" y="185833"/>
                    <a:pt x="60291" y="185928"/>
                  </a:cubicBezTo>
                  <a:cubicBezTo>
                    <a:pt x="33716" y="186023"/>
                    <a:pt x="15523" y="164021"/>
                    <a:pt x="7618" y="149066"/>
                  </a:cubicBezTo>
                  <a:cubicBezTo>
                    <a:pt x="-12576" y="110966"/>
                    <a:pt x="8189" y="50673"/>
                    <a:pt x="60291" y="0"/>
                  </a:cubicBezTo>
                  <a:cubicBezTo>
                    <a:pt x="112393" y="48196"/>
                    <a:pt x="133633" y="107156"/>
                    <a:pt x="114393" y="146304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1" name="Freeform 40">
              <a:extLst>
                <a:ext uri="{FF2B5EF4-FFF2-40B4-BE49-F238E27FC236}">
                  <a16:creationId xmlns:a16="http://schemas.microsoft.com/office/drawing/2014/main" id="{810AEB52-3D92-1C46-B375-264035293BB1}"/>
                </a:ext>
              </a:extLst>
            </p:cNvPr>
            <p:cNvSpPr/>
            <p:nvPr/>
          </p:nvSpPr>
          <p:spPr>
            <a:xfrm>
              <a:off x="2438864" y="5527317"/>
              <a:ext cx="121465" cy="185928"/>
            </a:xfrm>
            <a:custGeom>
              <a:avLst/>
              <a:gdLst>
                <a:gd name="connsiteX0" fmla="*/ 114407 w 121465"/>
                <a:gd name="connsiteY0" fmla="*/ 146209 h 185928"/>
                <a:gd name="connsiteX1" fmla="*/ 60305 w 121465"/>
                <a:gd name="connsiteY1" fmla="*/ 185928 h 185928"/>
                <a:gd name="connsiteX2" fmla="*/ 7631 w 121465"/>
                <a:gd name="connsiteY2" fmla="*/ 149066 h 185928"/>
                <a:gd name="connsiteX3" fmla="*/ 60305 w 121465"/>
                <a:gd name="connsiteY3" fmla="*/ 0 h 185928"/>
                <a:gd name="connsiteX4" fmla="*/ 114407 w 121465"/>
                <a:gd name="connsiteY4" fmla="*/ 146209 h 18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65" h="185928">
                  <a:moveTo>
                    <a:pt x="114407" y="146209"/>
                  </a:moveTo>
                  <a:cubicBezTo>
                    <a:pt x="106691" y="162020"/>
                    <a:pt x="86879" y="185833"/>
                    <a:pt x="60305" y="185928"/>
                  </a:cubicBezTo>
                  <a:cubicBezTo>
                    <a:pt x="33730" y="186023"/>
                    <a:pt x="15537" y="164021"/>
                    <a:pt x="7631" y="149066"/>
                  </a:cubicBezTo>
                  <a:cubicBezTo>
                    <a:pt x="-12562" y="110966"/>
                    <a:pt x="8108" y="50673"/>
                    <a:pt x="60305" y="0"/>
                  </a:cubicBezTo>
                  <a:cubicBezTo>
                    <a:pt x="112883" y="48196"/>
                    <a:pt x="133647" y="107156"/>
                    <a:pt x="114407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2" name="Freeform 41">
              <a:extLst>
                <a:ext uri="{FF2B5EF4-FFF2-40B4-BE49-F238E27FC236}">
                  <a16:creationId xmlns:a16="http://schemas.microsoft.com/office/drawing/2014/main" id="{EAED5832-873A-7948-B31D-5A7DD2EC1148}"/>
                </a:ext>
              </a:extLst>
            </p:cNvPr>
            <p:cNvSpPr/>
            <p:nvPr/>
          </p:nvSpPr>
          <p:spPr>
            <a:xfrm>
              <a:off x="2885981" y="4789701"/>
              <a:ext cx="121386" cy="185832"/>
            </a:xfrm>
            <a:custGeom>
              <a:avLst/>
              <a:gdLst>
                <a:gd name="connsiteX0" fmla="*/ 114393 w 121386"/>
                <a:gd name="connsiteY0" fmla="*/ 146209 h 185832"/>
                <a:gd name="connsiteX1" fmla="*/ 60291 w 121386"/>
                <a:gd name="connsiteY1" fmla="*/ 185833 h 185832"/>
                <a:gd name="connsiteX2" fmla="*/ 7618 w 121386"/>
                <a:gd name="connsiteY2" fmla="*/ 149066 h 185832"/>
                <a:gd name="connsiteX3" fmla="*/ 60291 w 121386"/>
                <a:gd name="connsiteY3" fmla="*/ 0 h 185832"/>
                <a:gd name="connsiteX4" fmla="*/ 114393 w 121386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86" h="185832">
                  <a:moveTo>
                    <a:pt x="114393" y="146209"/>
                  </a:moveTo>
                  <a:cubicBezTo>
                    <a:pt x="106678" y="161925"/>
                    <a:pt x="86865" y="185833"/>
                    <a:pt x="60291" y="185833"/>
                  </a:cubicBezTo>
                  <a:cubicBezTo>
                    <a:pt x="33716" y="185833"/>
                    <a:pt x="15523" y="163925"/>
                    <a:pt x="7618" y="149066"/>
                  </a:cubicBezTo>
                  <a:cubicBezTo>
                    <a:pt x="-12576" y="110966"/>
                    <a:pt x="8189" y="50578"/>
                    <a:pt x="60291" y="0"/>
                  </a:cubicBezTo>
                  <a:cubicBezTo>
                    <a:pt x="112393" y="48101"/>
                    <a:pt x="133633" y="106966"/>
                    <a:pt x="114393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53" name="Freeform 42">
              <a:extLst>
                <a:ext uri="{FF2B5EF4-FFF2-40B4-BE49-F238E27FC236}">
                  <a16:creationId xmlns:a16="http://schemas.microsoft.com/office/drawing/2014/main" id="{D65CE888-17D2-F947-BE78-523D89952879}"/>
                </a:ext>
              </a:extLst>
            </p:cNvPr>
            <p:cNvSpPr/>
            <p:nvPr/>
          </p:nvSpPr>
          <p:spPr>
            <a:xfrm>
              <a:off x="2317515" y="5183274"/>
              <a:ext cx="121347" cy="185832"/>
            </a:xfrm>
            <a:custGeom>
              <a:avLst/>
              <a:gdLst>
                <a:gd name="connsiteX0" fmla="*/ 114407 w 121347"/>
                <a:gd name="connsiteY0" fmla="*/ 146209 h 185832"/>
                <a:gd name="connsiteX1" fmla="*/ 60304 w 121347"/>
                <a:gd name="connsiteY1" fmla="*/ 185833 h 185832"/>
                <a:gd name="connsiteX2" fmla="*/ 7631 w 121347"/>
                <a:gd name="connsiteY2" fmla="*/ 149066 h 185832"/>
                <a:gd name="connsiteX3" fmla="*/ 60304 w 121347"/>
                <a:gd name="connsiteY3" fmla="*/ 0 h 185832"/>
                <a:gd name="connsiteX4" fmla="*/ 114407 w 121347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47" h="185832">
                  <a:moveTo>
                    <a:pt x="114407" y="146209"/>
                  </a:moveTo>
                  <a:cubicBezTo>
                    <a:pt x="106691" y="162020"/>
                    <a:pt x="86784" y="185833"/>
                    <a:pt x="60304" y="185833"/>
                  </a:cubicBezTo>
                  <a:cubicBezTo>
                    <a:pt x="33825" y="185833"/>
                    <a:pt x="15442" y="164021"/>
                    <a:pt x="7631" y="149066"/>
                  </a:cubicBezTo>
                  <a:cubicBezTo>
                    <a:pt x="-12562" y="110966"/>
                    <a:pt x="8108" y="50673"/>
                    <a:pt x="60304" y="0"/>
                  </a:cubicBezTo>
                  <a:cubicBezTo>
                    <a:pt x="112311" y="47911"/>
                    <a:pt x="133552" y="107156"/>
                    <a:pt x="114407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21DE55A8-4676-9D82-8168-03CA826B8F9B}"/>
              </a:ext>
            </a:extLst>
          </p:cNvPr>
          <p:cNvGrpSpPr/>
          <p:nvPr/>
        </p:nvGrpSpPr>
        <p:grpSpPr>
          <a:xfrm>
            <a:off x="3" y="3911984"/>
            <a:ext cx="12191998" cy="2887961"/>
            <a:chOff x="1" y="3912807"/>
            <a:chExt cx="9143999" cy="2887961"/>
          </a:xfrm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285C0593-3DEC-51AB-BE08-5ECB6C806793}"/>
                </a:ext>
              </a:extLst>
            </p:cNvPr>
            <p:cNvSpPr/>
            <p:nvPr/>
          </p:nvSpPr>
          <p:spPr>
            <a:xfrm flipH="1">
              <a:off x="1725773" y="5061566"/>
              <a:ext cx="1396706" cy="760449"/>
            </a:xfrm>
            <a:custGeom>
              <a:avLst/>
              <a:gdLst>
                <a:gd name="connsiteX0" fmla="*/ 0 w 1163150"/>
                <a:gd name="connsiteY0" fmla="*/ 109759 h 899745"/>
                <a:gd name="connsiteX1" fmla="*/ 581613 w 1163150"/>
                <a:gd name="connsiteY1" fmla="*/ 0 h 899745"/>
                <a:gd name="connsiteX2" fmla="*/ 801054 w 1163150"/>
                <a:gd name="connsiteY2" fmla="*/ 142656 h 899745"/>
                <a:gd name="connsiteX3" fmla="*/ 1163151 w 1163150"/>
                <a:gd name="connsiteY3" fmla="*/ 899745 h 899745"/>
                <a:gd name="connsiteX4" fmla="*/ 581613 w 1163150"/>
                <a:gd name="connsiteY4" fmla="*/ 471855 h 899745"/>
                <a:gd name="connsiteX5" fmla="*/ 0 w 1163150"/>
                <a:gd name="connsiteY5" fmla="*/ 109759 h 89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3150" h="899745">
                  <a:moveTo>
                    <a:pt x="0" y="109759"/>
                  </a:moveTo>
                  <a:lnTo>
                    <a:pt x="581613" y="0"/>
                  </a:lnTo>
                  <a:lnTo>
                    <a:pt x="801054" y="142656"/>
                  </a:lnTo>
                  <a:cubicBezTo>
                    <a:pt x="801054" y="142656"/>
                    <a:pt x="866925" y="636416"/>
                    <a:pt x="1163151" y="899745"/>
                  </a:cubicBezTo>
                  <a:cubicBezTo>
                    <a:pt x="1163151" y="899745"/>
                    <a:pt x="768081" y="746099"/>
                    <a:pt x="581613" y="471855"/>
                  </a:cubicBezTo>
                  <a:cubicBezTo>
                    <a:pt x="581613" y="471855"/>
                    <a:pt x="208526" y="230432"/>
                    <a:pt x="0" y="109759"/>
                  </a:cubicBezTo>
                  <a:close/>
                </a:path>
              </a:pathLst>
            </a:custGeom>
            <a:solidFill>
              <a:srgbClr val="585A5E"/>
            </a:solidFill>
            <a:ln w="763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846A83CB-AC9B-FF42-FA27-C9E1029959DB}"/>
                </a:ext>
              </a:extLst>
            </p:cNvPr>
            <p:cNvGrpSpPr/>
            <p:nvPr/>
          </p:nvGrpSpPr>
          <p:grpSpPr>
            <a:xfrm>
              <a:off x="1" y="3912807"/>
              <a:ext cx="9143999" cy="2887961"/>
              <a:chOff x="-1" y="3794128"/>
              <a:chExt cx="9143999" cy="3006638"/>
            </a:xfrm>
          </p:grpSpPr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A706902-891D-582C-5918-05289D64DF75}"/>
                  </a:ext>
                </a:extLst>
              </p:cNvPr>
              <p:cNvSpPr/>
              <p:nvPr/>
            </p:nvSpPr>
            <p:spPr>
              <a:xfrm flipH="1">
                <a:off x="2694356" y="3794129"/>
                <a:ext cx="6449642" cy="3006637"/>
              </a:xfrm>
              <a:custGeom>
                <a:avLst/>
                <a:gdLst>
                  <a:gd name="connsiteX0" fmla="*/ 572531 w 5383816"/>
                  <a:gd name="connsiteY0" fmla="*/ 3462661 h 3462736"/>
                  <a:gd name="connsiteX1" fmla="*/ 572531 w 5383816"/>
                  <a:gd name="connsiteY1" fmla="*/ 3393966 h 3462736"/>
                  <a:gd name="connsiteX2" fmla="*/ 5383817 w 5383816"/>
                  <a:gd name="connsiteY2" fmla="*/ 3393966 h 3462736"/>
                  <a:gd name="connsiteX3" fmla="*/ 5084767 w 5383816"/>
                  <a:gd name="connsiteY3" fmla="*/ 3233221 h 3462736"/>
                  <a:gd name="connsiteX4" fmla="*/ 3021871 w 5383816"/>
                  <a:gd name="connsiteY4" fmla="*/ 1375188 h 3462736"/>
                  <a:gd name="connsiteX5" fmla="*/ 2378127 w 5383816"/>
                  <a:gd name="connsiteY5" fmla="*/ 921651 h 3462736"/>
                  <a:gd name="connsiteX6" fmla="*/ 1631952 w 5383816"/>
                  <a:gd name="connsiteY6" fmla="*/ 117010 h 3462736"/>
                  <a:gd name="connsiteX7" fmla="*/ 1485709 w 5383816"/>
                  <a:gd name="connsiteY7" fmla="*/ 117010 h 3462736"/>
                  <a:gd name="connsiteX8" fmla="*/ 1383354 w 5383816"/>
                  <a:gd name="connsiteY8" fmla="*/ 0 h 3462736"/>
                  <a:gd name="connsiteX9" fmla="*/ 227455 w 5383816"/>
                  <a:gd name="connsiteY9" fmla="*/ 1155747 h 3462736"/>
                  <a:gd name="connsiteX10" fmla="*/ 0 w 5383816"/>
                  <a:gd name="connsiteY10" fmla="*/ 1265811 h 3462736"/>
                  <a:gd name="connsiteX11" fmla="*/ 0 w 5383816"/>
                  <a:gd name="connsiteY11" fmla="*/ 3462737 h 3462736"/>
                  <a:gd name="connsiteX12" fmla="*/ 572531 w 5383816"/>
                  <a:gd name="connsiteY12" fmla="*/ 3462737 h 3462736"/>
                  <a:gd name="connsiteX0" fmla="*/ 572531 w 5383817"/>
                  <a:gd name="connsiteY0" fmla="*/ 3462737 h 3462737"/>
                  <a:gd name="connsiteX1" fmla="*/ 572531 w 5383817"/>
                  <a:gd name="connsiteY1" fmla="*/ 3393966 h 3462737"/>
                  <a:gd name="connsiteX2" fmla="*/ 5383817 w 5383817"/>
                  <a:gd name="connsiteY2" fmla="*/ 3393966 h 3462737"/>
                  <a:gd name="connsiteX3" fmla="*/ 5084767 w 5383817"/>
                  <a:gd name="connsiteY3" fmla="*/ 3233221 h 3462737"/>
                  <a:gd name="connsiteX4" fmla="*/ 3021871 w 5383817"/>
                  <a:gd name="connsiteY4" fmla="*/ 1375188 h 3462737"/>
                  <a:gd name="connsiteX5" fmla="*/ 2378127 w 5383817"/>
                  <a:gd name="connsiteY5" fmla="*/ 921651 h 3462737"/>
                  <a:gd name="connsiteX6" fmla="*/ 1631952 w 5383817"/>
                  <a:gd name="connsiteY6" fmla="*/ 117010 h 3462737"/>
                  <a:gd name="connsiteX7" fmla="*/ 1485709 w 5383817"/>
                  <a:gd name="connsiteY7" fmla="*/ 117010 h 3462737"/>
                  <a:gd name="connsiteX8" fmla="*/ 1383354 w 5383817"/>
                  <a:gd name="connsiteY8" fmla="*/ 0 h 3462737"/>
                  <a:gd name="connsiteX9" fmla="*/ 227455 w 5383817"/>
                  <a:gd name="connsiteY9" fmla="*/ 1155747 h 3462737"/>
                  <a:gd name="connsiteX10" fmla="*/ 0 w 5383817"/>
                  <a:gd name="connsiteY10" fmla="*/ 1265811 h 3462737"/>
                  <a:gd name="connsiteX11" fmla="*/ 0 w 5383817"/>
                  <a:gd name="connsiteY11" fmla="*/ 3462737 h 3462737"/>
                  <a:gd name="connsiteX12" fmla="*/ 572531 w 5383817"/>
                  <a:gd name="connsiteY12" fmla="*/ 3462737 h 3462737"/>
                  <a:gd name="connsiteX0" fmla="*/ 0 w 5383817"/>
                  <a:gd name="connsiteY0" fmla="*/ 3462737 h 3462737"/>
                  <a:gd name="connsiteX1" fmla="*/ 572531 w 5383817"/>
                  <a:gd name="connsiteY1" fmla="*/ 3393966 h 3462737"/>
                  <a:gd name="connsiteX2" fmla="*/ 5383817 w 5383817"/>
                  <a:gd name="connsiteY2" fmla="*/ 3393966 h 3462737"/>
                  <a:gd name="connsiteX3" fmla="*/ 5084767 w 5383817"/>
                  <a:gd name="connsiteY3" fmla="*/ 3233221 h 3462737"/>
                  <a:gd name="connsiteX4" fmla="*/ 3021871 w 5383817"/>
                  <a:gd name="connsiteY4" fmla="*/ 1375188 h 3462737"/>
                  <a:gd name="connsiteX5" fmla="*/ 2378127 w 5383817"/>
                  <a:gd name="connsiteY5" fmla="*/ 921651 h 3462737"/>
                  <a:gd name="connsiteX6" fmla="*/ 1631952 w 5383817"/>
                  <a:gd name="connsiteY6" fmla="*/ 117010 h 3462737"/>
                  <a:gd name="connsiteX7" fmla="*/ 1485709 w 5383817"/>
                  <a:gd name="connsiteY7" fmla="*/ 117010 h 3462737"/>
                  <a:gd name="connsiteX8" fmla="*/ 1383354 w 5383817"/>
                  <a:gd name="connsiteY8" fmla="*/ 0 h 3462737"/>
                  <a:gd name="connsiteX9" fmla="*/ 227455 w 5383817"/>
                  <a:gd name="connsiteY9" fmla="*/ 1155747 h 3462737"/>
                  <a:gd name="connsiteX10" fmla="*/ 0 w 5383817"/>
                  <a:gd name="connsiteY10" fmla="*/ 1265811 h 3462737"/>
                  <a:gd name="connsiteX11" fmla="*/ 0 w 5383817"/>
                  <a:gd name="connsiteY11" fmla="*/ 3462737 h 3462737"/>
                  <a:gd name="connsiteX0" fmla="*/ 0 w 5399766"/>
                  <a:gd name="connsiteY0" fmla="*/ 3382992 h 3393966"/>
                  <a:gd name="connsiteX1" fmla="*/ 588480 w 5399766"/>
                  <a:gd name="connsiteY1" fmla="*/ 3393966 h 3393966"/>
                  <a:gd name="connsiteX2" fmla="*/ 5399766 w 5399766"/>
                  <a:gd name="connsiteY2" fmla="*/ 3393966 h 3393966"/>
                  <a:gd name="connsiteX3" fmla="*/ 5100716 w 5399766"/>
                  <a:gd name="connsiteY3" fmla="*/ 3233221 h 3393966"/>
                  <a:gd name="connsiteX4" fmla="*/ 3037820 w 5399766"/>
                  <a:gd name="connsiteY4" fmla="*/ 1375188 h 3393966"/>
                  <a:gd name="connsiteX5" fmla="*/ 2394076 w 5399766"/>
                  <a:gd name="connsiteY5" fmla="*/ 921651 h 3393966"/>
                  <a:gd name="connsiteX6" fmla="*/ 1647901 w 5399766"/>
                  <a:gd name="connsiteY6" fmla="*/ 117010 h 3393966"/>
                  <a:gd name="connsiteX7" fmla="*/ 1501658 w 5399766"/>
                  <a:gd name="connsiteY7" fmla="*/ 117010 h 3393966"/>
                  <a:gd name="connsiteX8" fmla="*/ 1399303 w 5399766"/>
                  <a:gd name="connsiteY8" fmla="*/ 0 h 3393966"/>
                  <a:gd name="connsiteX9" fmla="*/ 243404 w 5399766"/>
                  <a:gd name="connsiteY9" fmla="*/ 1155747 h 3393966"/>
                  <a:gd name="connsiteX10" fmla="*/ 15949 w 5399766"/>
                  <a:gd name="connsiteY10" fmla="*/ 1265811 h 3393966"/>
                  <a:gd name="connsiteX11" fmla="*/ 0 w 5399766"/>
                  <a:gd name="connsiteY11" fmla="*/ 3382992 h 3393966"/>
                  <a:gd name="connsiteX0" fmla="*/ 0 w 5399766"/>
                  <a:gd name="connsiteY0" fmla="*/ 3382992 h 3393966"/>
                  <a:gd name="connsiteX1" fmla="*/ 5399766 w 5399766"/>
                  <a:gd name="connsiteY1" fmla="*/ 3393966 h 3393966"/>
                  <a:gd name="connsiteX2" fmla="*/ 5100716 w 5399766"/>
                  <a:gd name="connsiteY2" fmla="*/ 3233221 h 3393966"/>
                  <a:gd name="connsiteX3" fmla="*/ 3037820 w 5399766"/>
                  <a:gd name="connsiteY3" fmla="*/ 1375188 h 3393966"/>
                  <a:gd name="connsiteX4" fmla="*/ 2394076 w 5399766"/>
                  <a:gd name="connsiteY4" fmla="*/ 921651 h 3393966"/>
                  <a:gd name="connsiteX5" fmla="*/ 1647901 w 5399766"/>
                  <a:gd name="connsiteY5" fmla="*/ 117010 h 3393966"/>
                  <a:gd name="connsiteX6" fmla="*/ 1501658 w 5399766"/>
                  <a:gd name="connsiteY6" fmla="*/ 117010 h 3393966"/>
                  <a:gd name="connsiteX7" fmla="*/ 1399303 w 5399766"/>
                  <a:gd name="connsiteY7" fmla="*/ 0 h 3393966"/>
                  <a:gd name="connsiteX8" fmla="*/ 243404 w 5399766"/>
                  <a:gd name="connsiteY8" fmla="*/ 1155747 h 3393966"/>
                  <a:gd name="connsiteX9" fmla="*/ 15949 w 5399766"/>
                  <a:gd name="connsiteY9" fmla="*/ 1265811 h 3393966"/>
                  <a:gd name="connsiteX10" fmla="*/ 0 w 5399766"/>
                  <a:gd name="connsiteY10" fmla="*/ 3382992 h 3393966"/>
                  <a:gd name="connsiteX0" fmla="*/ 0 w 5399766"/>
                  <a:gd name="connsiteY0" fmla="*/ 3382992 h 3393966"/>
                  <a:gd name="connsiteX1" fmla="*/ 5399766 w 5399766"/>
                  <a:gd name="connsiteY1" fmla="*/ 3393966 h 3393966"/>
                  <a:gd name="connsiteX2" fmla="*/ 5100716 w 5399766"/>
                  <a:gd name="connsiteY2" fmla="*/ 3233221 h 3393966"/>
                  <a:gd name="connsiteX3" fmla="*/ 3037820 w 5399766"/>
                  <a:gd name="connsiteY3" fmla="*/ 1375188 h 3393966"/>
                  <a:gd name="connsiteX4" fmla="*/ 2394076 w 5399766"/>
                  <a:gd name="connsiteY4" fmla="*/ 921651 h 3393966"/>
                  <a:gd name="connsiteX5" fmla="*/ 1647901 w 5399766"/>
                  <a:gd name="connsiteY5" fmla="*/ 117010 h 3393966"/>
                  <a:gd name="connsiteX6" fmla="*/ 1501658 w 5399766"/>
                  <a:gd name="connsiteY6" fmla="*/ 117010 h 3393966"/>
                  <a:gd name="connsiteX7" fmla="*/ 1399303 w 5399766"/>
                  <a:gd name="connsiteY7" fmla="*/ 0 h 3393966"/>
                  <a:gd name="connsiteX8" fmla="*/ 243404 w 5399766"/>
                  <a:gd name="connsiteY8" fmla="*/ 1155747 h 3393966"/>
                  <a:gd name="connsiteX9" fmla="*/ 5316 w 5399766"/>
                  <a:gd name="connsiteY9" fmla="*/ 1265811 h 3393966"/>
                  <a:gd name="connsiteX10" fmla="*/ 0 w 5399766"/>
                  <a:gd name="connsiteY10" fmla="*/ 3382992 h 3393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399766" h="3393966">
                    <a:moveTo>
                      <a:pt x="0" y="3382992"/>
                    </a:moveTo>
                    <a:lnTo>
                      <a:pt x="5399766" y="3393966"/>
                    </a:lnTo>
                    <a:lnTo>
                      <a:pt x="5100716" y="3233221"/>
                    </a:lnTo>
                    <a:cubicBezTo>
                      <a:pt x="4339962" y="2852806"/>
                      <a:pt x="3037820" y="1375188"/>
                      <a:pt x="3037820" y="1375188"/>
                    </a:cubicBezTo>
                    <a:cubicBezTo>
                      <a:pt x="2745181" y="1038661"/>
                      <a:pt x="2394076" y="921651"/>
                      <a:pt x="2394076" y="921651"/>
                    </a:cubicBezTo>
                    <a:cubicBezTo>
                      <a:pt x="2072128" y="819220"/>
                      <a:pt x="1647901" y="117010"/>
                      <a:pt x="1647901" y="117010"/>
                    </a:cubicBezTo>
                    <a:lnTo>
                      <a:pt x="1501658" y="117010"/>
                    </a:lnTo>
                    <a:lnTo>
                      <a:pt x="1399303" y="0"/>
                    </a:lnTo>
                    <a:cubicBezTo>
                      <a:pt x="1223675" y="43888"/>
                      <a:pt x="475735" y="944779"/>
                      <a:pt x="243404" y="1155747"/>
                    </a:cubicBezTo>
                    <a:cubicBezTo>
                      <a:pt x="11073" y="1366716"/>
                      <a:pt x="74697" y="1212382"/>
                      <a:pt x="5316" y="1265811"/>
                    </a:cubicBezTo>
                    <a:lnTo>
                      <a:pt x="0" y="3382992"/>
                    </a:lnTo>
                    <a:close/>
                  </a:path>
                </a:pathLst>
              </a:custGeom>
              <a:solidFill>
                <a:srgbClr val="585A5E"/>
              </a:solidFill>
              <a:ln w="76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0" name="Graphic 20">
                <a:extLst>
                  <a:ext uri="{FF2B5EF4-FFF2-40B4-BE49-F238E27FC236}">
                    <a16:creationId xmlns:a16="http://schemas.microsoft.com/office/drawing/2014/main" id="{BD666BCF-3B56-D299-04BF-48A3CA828038}"/>
                  </a:ext>
                </a:extLst>
              </p:cNvPr>
              <p:cNvGrpSpPr/>
              <p:nvPr/>
            </p:nvGrpSpPr>
            <p:grpSpPr>
              <a:xfrm flipH="1">
                <a:off x="2694357" y="3794128"/>
                <a:ext cx="5756955" cy="2986492"/>
                <a:chOff x="2296451" y="3123856"/>
                <a:chExt cx="4819835" cy="3393965"/>
              </a:xfrm>
              <a:solidFill>
                <a:srgbClr val="EEFBFF"/>
              </a:solidFill>
            </p:grpSpPr>
            <p:sp>
              <p:nvSpPr>
                <p:cNvPr id="13" name="Freeform: Shape 12">
                  <a:extLst>
                    <a:ext uri="{FF2B5EF4-FFF2-40B4-BE49-F238E27FC236}">
                      <a16:creationId xmlns:a16="http://schemas.microsoft.com/office/drawing/2014/main" id="{B2F85675-2AEE-F6C4-E68D-ED51C063E125}"/>
                    </a:ext>
                  </a:extLst>
                </p:cNvPr>
                <p:cNvSpPr/>
                <p:nvPr/>
              </p:nvSpPr>
              <p:spPr>
                <a:xfrm>
                  <a:off x="2296451" y="5347422"/>
                  <a:ext cx="1181240" cy="1170325"/>
                </a:xfrm>
                <a:custGeom>
                  <a:avLst/>
                  <a:gdLst>
                    <a:gd name="connsiteX0" fmla="*/ 291417 w 1181240"/>
                    <a:gd name="connsiteY0" fmla="*/ 1170325 h 1170325"/>
                    <a:gd name="connsiteX1" fmla="*/ 1181240 w 1181240"/>
                    <a:gd name="connsiteY1" fmla="*/ 1170325 h 1170325"/>
                    <a:gd name="connsiteX2" fmla="*/ 512079 w 1181240"/>
                    <a:gd name="connsiteY2" fmla="*/ 599856 h 1170325"/>
                    <a:gd name="connsiteX3" fmla="*/ 0 w 1181240"/>
                    <a:gd name="connsiteY3" fmla="*/ 0 h 1170325"/>
                    <a:gd name="connsiteX4" fmla="*/ 204862 w 1181240"/>
                    <a:gd name="connsiteY4" fmla="*/ 804718 h 1170325"/>
                    <a:gd name="connsiteX5" fmla="*/ 291341 w 1181240"/>
                    <a:gd name="connsiteY5" fmla="*/ 1170325 h 1170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81240" h="1170325">
                      <a:moveTo>
                        <a:pt x="291417" y="1170325"/>
                      </a:moveTo>
                      <a:lnTo>
                        <a:pt x="1181240" y="1170325"/>
                      </a:lnTo>
                      <a:lnTo>
                        <a:pt x="512079" y="599856"/>
                      </a:lnTo>
                      <a:lnTo>
                        <a:pt x="0" y="0"/>
                      </a:lnTo>
                      <a:lnTo>
                        <a:pt x="204862" y="804718"/>
                      </a:lnTo>
                      <a:cubicBezTo>
                        <a:pt x="244858" y="927833"/>
                        <a:pt x="272565" y="1051636"/>
                        <a:pt x="291341" y="1170325"/>
                      </a:cubicBezTo>
                      <a:close/>
                    </a:path>
                  </a:pathLst>
                </a:custGeom>
                <a:solidFill>
                  <a:srgbClr val="7D8E9E"/>
                </a:solidFill>
                <a:ln w="76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4" name="Freeform: Shape 13">
                  <a:extLst>
                    <a:ext uri="{FF2B5EF4-FFF2-40B4-BE49-F238E27FC236}">
                      <a16:creationId xmlns:a16="http://schemas.microsoft.com/office/drawing/2014/main" id="{0F90EF94-4F58-EB55-D406-392E40AD55F3}"/>
                    </a:ext>
                  </a:extLst>
                </p:cNvPr>
                <p:cNvSpPr/>
                <p:nvPr/>
              </p:nvSpPr>
              <p:spPr>
                <a:xfrm>
                  <a:off x="3013393" y="3123856"/>
                  <a:ext cx="4102893" cy="3393965"/>
                </a:xfrm>
                <a:custGeom>
                  <a:avLst/>
                  <a:gdLst>
                    <a:gd name="connsiteX0" fmla="*/ 1185056 w 4102893"/>
                    <a:gd name="connsiteY0" fmla="*/ 2530934 h 3393965"/>
                    <a:gd name="connsiteX1" fmla="*/ 804718 w 4102893"/>
                    <a:gd name="connsiteY1" fmla="*/ 2413925 h 3393965"/>
                    <a:gd name="connsiteX2" fmla="*/ 438881 w 4102893"/>
                    <a:gd name="connsiteY2" fmla="*/ 2252951 h 3393965"/>
                    <a:gd name="connsiteX3" fmla="*/ 678854 w 4102893"/>
                    <a:gd name="connsiteY3" fmla="*/ 3393966 h 3393965"/>
                    <a:gd name="connsiteX4" fmla="*/ 4102893 w 4102893"/>
                    <a:gd name="connsiteY4" fmla="*/ 3393966 h 3393965"/>
                    <a:gd name="connsiteX5" fmla="*/ 3803843 w 4102893"/>
                    <a:gd name="connsiteY5" fmla="*/ 3233221 h 3393965"/>
                    <a:gd name="connsiteX6" fmla="*/ 1740947 w 4102893"/>
                    <a:gd name="connsiteY6" fmla="*/ 1375188 h 3393965"/>
                    <a:gd name="connsiteX7" fmla="*/ 1097204 w 4102893"/>
                    <a:gd name="connsiteY7" fmla="*/ 921651 h 3393965"/>
                    <a:gd name="connsiteX8" fmla="*/ 351029 w 4102893"/>
                    <a:gd name="connsiteY8" fmla="*/ 117010 h 3393965"/>
                    <a:gd name="connsiteX9" fmla="*/ 204786 w 4102893"/>
                    <a:gd name="connsiteY9" fmla="*/ 117010 h 3393965"/>
                    <a:gd name="connsiteX10" fmla="*/ 102431 w 4102893"/>
                    <a:gd name="connsiteY10" fmla="*/ 0 h 3393965"/>
                    <a:gd name="connsiteX11" fmla="*/ 175553 w 4102893"/>
                    <a:gd name="connsiteY11" fmla="*/ 263329 h 3393965"/>
                    <a:gd name="connsiteX12" fmla="*/ 570546 w 4102893"/>
                    <a:gd name="connsiteY12" fmla="*/ 892418 h 3393965"/>
                    <a:gd name="connsiteX13" fmla="*/ 234095 w 4102893"/>
                    <a:gd name="connsiteY13" fmla="*/ 746099 h 3393965"/>
                    <a:gd name="connsiteX14" fmla="*/ 0 w 4102893"/>
                    <a:gd name="connsiteY14" fmla="*/ 716789 h 3393965"/>
                    <a:gd name="connsiteX15" fmla="*/ 672977 w 4102893"/>
                    <a:gd name="connsiteY15" fmla="*/ 1960388 h 3393965"/>
                    <a:gd name="connsiteX16" fmla="*/ 1184980 w 4102893"/>
                    <a:gd name="connsiteY16" fmla="*/ 2531011 h 3393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4102893" h="3393965">
                      <a:moveTo>
                        <a:pt x="1185056" y="2530934"/>
                      </a:moveTo>
                      <a:cubicBezTo>
                        <a:pt x="1111935" y="2428503"/>
                        <a:pt x="804718" y="2413925"/>
                        <a:pt x="804718" y="2413925"/>
                      </a:cubicBezTo>
                      <a:cubicBezTo>
                        <a:pt x="629165" y="2413925"/>
                        <a:pt x="438881" y="2252951"/>
                        <a:pt x="438881" y="2252951"/>
                      </a:cubicBezTo>
                      <a:cubicBezTo>
                        <a:pt x="604969" y="2574746"/>
                        <a:pt x="660612" y="3110105"/>
                        <a:pt x="678854" y="3393966"/>
                      </a:cubicBezTo>
                      <a:lnTo>
                        <a:pt x="4102893" y="3393966"/>
                      </a:lnTo>
                      <a:cubicBezTo>
                        <a:pt x="3917876" y="3294436"/>
                        <a:pt x="3803843" y="3233221"/>
                        <a:pt x="3803843" y="3233221"/>
                      </a:cubicBezTo>
                      <a:cubicBezTo>
                        <a:pt x="3043090" y="2852806"/>
                        <a:pt x="1740947" y="1375188"/>
                        <a:pt x="1740947" y="1375188"/>
                      </a:cubicBezTo>
                      <a:cubicBezTo>
                        <a:pt x="1448309" y="1038661"/>
                        <a:pt x="1097204" y="921651"/>
                        <a:pt x="1097204" y="921651"/>
                      </a:cubicBezTo>
                      <a:cubicBezTo>
                        <a:pt x="775255" y="819220"/>
                        <a:pt x="351029" y="117010"/>
                        <a:pt x="351029" y="117010"/>
                      </a:cubicBezTo>
                      <a:lnTo>
                        <a:pt x="204786" y="117010"/>
                      </a:lnTo>
                      <a:lnTo>
                        <a:pt x="102431" y="0"/>
                      </a:lnTo>
                      <a:cubicBezTo>
                        <a:pt x="43888" y="190207"/>
                        <a:pt x="175553" y="263329"/>
                        <a:pt x="175553" y="263329"/>
                      </a:cubicBezTo>
                      <a:lnTo>
                        <a:pt x="570546" y="892418"/>
                      </a:lnTo>
                      <a:lnTo>
                        <a:pt x="234095" y="746099"/>
                      </a:lnTo>
                      <a:cubicBezTo>
                        <a:pt x="58543" y="702210"/>
                        <a:pt x="0" y="716789"/>
                        <a:pt x="0" y="716789"/>
                      </a:cubicBezTo>
                      <a:cubicBezTo>
                        <a:pt x="73121" y="1053316"/>
                        <a:pt x="672977" y="1960388"/>
                        <a:pt x="672977" y="1960388"/>
                      </a:cubicBezTo>
                      <a:cubicBezTo>
                        <a:pt x="1214366" y="2238372"/>
                        <a:pt x="1184980" y="2531011"/>
                        <a:pt x="1184980" y="2531011"/>
                      </a:cubicBezTo>
                      <a:close/>
                    </a:path>
                  </a:pathLst>
                </a:custGeom>
                <a:solidFill>
                  <a:srgbClr val="7D8E9E"/>
                </a:solidFill>
                <a:ln w="76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B18621D9-E48A-FBAC-70D3-D56F8AA8756F}"/>
                  </a:ext>
                </a:extLst>
              </p:cNvPr>
              <p:cNvSpPr/>
              <p:nvPr/>
            </p:nvSpPr>
            <p:spPr>
              <a:xfrm flipH="1">
                <a:off x="-1" y="4672194"/>
                <a:ext cx="7389935" cy="2102555"/>
              </a:xfrm>
              <a:custGeom>
                <a:avLst/>
                <a:gdLst>
                  <a:gd name="connsiteX0" fmla="*/ 6166552 w 6166704"/>
                  <a:gd name="connsiteY0" fmla="*/ 2389500 h 2389499"/>
                  <a:gd name="connsiteX1" fmla="*/ 4919976 w 6166704"/>
                  <a:gd name="connsiteY1" fmla="*/ 1243599 h 2389499"/>
                  <a:gd name="connsiteX2" fmla="*/ 4583449 w 6166704"/>
                  <a:gd name="connsiteY2" fmla="*/ 965616 h 2389499"/>
                  <a:gd name="connsiteX3" fmla="*/ 4261654 w 6166704"/>
                  <a:gd name="connsiteY3" fmla="*/ 892494 h 2389499"/>
                  <a:gd name="connsiteX4" fmla="*/ 3881239 w 6166704"/>
                  <a:gd name="connsiteY4" fmla="*/ 512079 h 2389499"/>
                  <a:gd name="connsiteX5" fmla="*/ 3544865 w 6166704"/>
                  <a:gd name="connsiteY5" fmla="*/ 497425 h 2389499"/>
                  <a:gd name="connsiteX6" fmla="*/ 3296038 w 6166704"/>
                  <a:gd name="connsiteY6" fmla="*/ 73122 h 2389499"/>
                  <a:gd name="connsiteX7" fmla="*/ 2944933 w 6166704"/>
                  <a:gd name="connsiteY7" fmla="*/ 0 h 2389499"/>
                  <a:gd name="connsiteX8" fmla="*/ 2345153 w 6166704"/>
                  <a:gd name="connsiteY8" fmla="*/ 453536 h 2389499"/>
                  <a:gd name="connsiteX9" fmla="*/ 2297983 w 6166704"/>
                  <a:gd name="connsiteY9" fmla="*/ 487578 h 2389499"/>
                  <a:gd name="connsiteX10" fmla="*/ 1657522 w 6166704"/>
                  <a:gd name="connsiteY10" fmla="*/ 1009504 h 2389499"/>
                  <a:gd name="connsiteX11" fmla="*/ 223715 w 6166704"/>
                  <a:gd name="connsiteY11" fmla="*/ 1536162 h 2389499"/>
                  <a:gd name="connsiteX12" fmla="*/ 33584 w 6166704"/>
                  <a:gd name="connsiteY12" fmla="*/ 1609359 h 2389499"/>
                  <a:gd name="connsiteX13" fmla="*/ 0 w 6166704"/>
                  <a:gd name="connsiteY13" fmla="*/ 2389500 h 2389499"/>
                  <a:gd name="connsiteX14" fmla="*/ 6166705 w 6166704"/>
                  <a:gd name="connsiteY14" fmla="*/ 2389500 h 2389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166704" h="2389499">
                    <a:moveTo>
                      <a:pt x="6166552" y="2389500"/>
                    </a:moveTo>
                    <a:cubicBezTo>
                      <a:pt x="5509069" y="1849332"/>
                      <a:pt x="4919976" y="1243599"/>
                      <a:pt x="4919976" y="1243599"/>
                    </a:cubicBezTo>
                    <a:lnTo>
                      <a:pt x="4583449" y="965616"/>
                    </a:lnTo>
                    <a:lnTo>
                      <a:pt x="4261654" y="892494"/>
                    </a:lnTo>
                    <a:lnTo>
                      <a:pt x="3881239" y="512079"/>
                    </a:lnTo>
                    <a:lnTo>
                      <a:pt x="3544865" y="497425"/>
                    </a:lnTo>
                    <a:lnTo>
                      <a:pt x="3296038" y="73122"/>
                    </a:lnTo>
                    <a:cubicBezTo>
                      <a:pt x="3296038" y="73122"/>
                      <a:pt x="3076597" y="0"/>
                      <a:pt x="2944933" y="0"/>
                    </a:cubicBezTo>
                    <a:cubicBezTo>
                      <a:pt x="2813268" y="0"/>
                      <a:pt x="2593828" y="277984"/>
                      <a:pt x="2345153" y="453536"/>
                    </a:cubicBezTo>
                    <a:cubicBezTo>
                      <a:pt x="2330117" y="464146"/>
                      <a:pt x="2314317" y="475519"/>
                      <a:pt x="2297983" y="487578"/>
                    </a:cubicBezTo>
                    <a:cubicBezTo>
                      <a:pt x="2044959" y="673817"/>
                      <a:pt x="1657522" y="1009504"/>
                      <a:pt x="1657522" y="1009504"/>
                    </a:cubicBezTo>
                    <a:cubicBezTo>
                      <a:pt x="1028433" y="1097280"/>
                      <a:pt x="223715" y="1536162"/>
                      <a:pt x="223715" y="1536162"/>
                    </a:cubicBezTo>
                    <a:lnTo>
                      <a:pt x="33584" y="1609359"/>
                    </a:lnTo>
                    <a:lnTo>
                      <a:pt x="0" y="2389500"/>
                    </a:lnTo>
                    <a:lnTo>
                      <a:pt x="6166705" y="2389500"/>
                    </a:lnTo>
                    <a:close/>
                  </a:path>
                </a:pathLst>
              </a:custGeom>
              <a:solidFill>
                <a:srgbClr val="57595D"/>
              </a:solidFill>
              <a:ln w="76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5576723E-E6C9-C87E-037C-98905910418C}"/>
                  </a:ext>
                </a:extLst>
              </p:cNvPr>
              <p:cNvSpPr/>
              <p:nvPr/>
            </p:nvSpPr>
            <p:spPr>
              <a:xfrm flipH="1">
                <a:off x="0" y="4672285"/>
                <a:ext cx="4623824" cy="2102555"/>
              </a:xfrm>
              <a:custGeom>
                <a:avLst/>
                <a:gdLst>
                  <a:gd name="connsiteX0" fmla="*/ 1270543 w 3850631"/>
                  <a:gd name="connsiteY0" fmla="*/ 2038700 h 2389499"/>
                  <a:gd name="connsiteX1" fmla="*/ 1305653 w 3850631"/>
                  <a:gd name="connsiteY1" fmla="*/ 2062896 h 2389499"/>
                  <a:gd name="connsiteX2" fmla="*/ 1784301 w 3850631"/>
                  <a:gd name="connsiteY2" fmla="*/ 2389500 h 2389499"/>
                  <a:gd name="connsiteX3" fmla="*/ 3850632 w 3850631"/>
                  <a:gd name="connsiteY3" fmla="*/ 2389500 h 2389499"/>
                  <a:gd name="connsiteX4" fmla="*/ 2604056 w 3850631"/>
                  <a:gd name="connsiteY4" fmla="*/ 1243599 h 2389499"/>
                  <a:gd name="connsiteX5" fmla="*/ 2267529 w 3850631"/>
                  <a:gd name="connsiteY5" fmla="*/ 965616 h 2389499"/>
                  <a:gd name="connsiteX6" fmla="*/ 1945733 w 3850631"/>
                  <a:gd name="connsiteY6" fmla="*/ 892494 h 2389499"/>
                  <a:gd name="connsiteX7" fmla="*/ 1565319 w 3850631"/>
                  <a:gd name="connsiteY7" fmla="*/ 512079 h 2389499"/>
                  <a:gd name="connsiteX8" fmla="*/ 1228945 w 3850631"/>
                  <a:gd name="connsiteY8" fmla="*/ 497424 h 2389499"/>
                  <a:gd name="connsiteX9" fmla="*/ 980118 w 3850631"/>
                  <a:gd name="connsiteY9" fmla="*/ 73121 h 2389499"/>
                  <a:gd name="connsiteX10" fmla="*/ 629012 w 3850631"/>
                  <a:gd name="connsiteY10" fmla="*/ 0 h 2389499"/>
                  <a:gd name="connsiteX11" fmla="*/ 584132 w 3850631"/>
                  <a:gd name="connsiteY11" fmla="*/ 9541 h 2389499"/>
                  <a:gd name="connsiteX12" fmla="*/ 592528 w 3850631"/>
                  <a:gd name="connsiteY12" fmla="*/ 32973 h 2389499"/>
                  <a:gd name="connsiteX13" fmla="*/ 844942 w 3850631"/>
                  <a:gd name="connsiteY13" fmla="*/ 471931 h 2389499"/>
                  <a:gd name="connsiteX14" fmla="*/ 515819 w 3850631"/>
                  <a:gd name="connsiteY14" fmla="*/ 471931 h 2389499"/>
                  <a:gd name="connsiteX15" fmla="*/ 812045 w 3850631"/>
                  <a:gd name="connsiteY15" fmla="*/ 1009580 h 2389499"/>
                  <a:gd name="connsiteX16" fmla="*/ 680381 w 3850631"/>
                  <a:gd name="connsiteY16" fmla="*/ 976683 h 2389499"/>
                  <a:gd name="connsiteX17" fmla="*/ 1075374 w 3850631"/>
                  <a:gd name="connsiteY17" fmla="*/ 1404650 h 2389499"/>
                  <a:gd name="connsiteX18" fmla="*/ 471855 w 3850631"/>
                  <a:gd name="connsiteY18" fmla="*/ 1020571 h 2389499"/>
                  <a:gd name="connsiteX19" fmla="*/ 0 w 3850631"/>
                  <a:gd name="connsiteY19" fmla="*/ 899898 h 2389499"/>
                  <a:gd name="connsiteX20" fmla="*/ 1270695 w 3850631"/>
                  <a:gd name="connsiteY20" fmla="*/ 2038853 h 2389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850631" h="2389499">
                    <a:moveTo>
                      <a:pt x="1270543" y="2038700"/>
                    </a:moveTo>
                    <a:cubicBezTo>
                      <a:pt x="1282297" y="2046867"/>
                      <a:pt x="1293975" y="2054958"/>
                      <a:pt x="1305653" y="2062896"/>
                    </a:cubicBezTo>
                    <a:cubicBezTo>
                      <a:pt x="1541581" y="2223107"/>
                      <a:pt x="1678130" y="2321951"/>
                      <a:pt x="1784301" y="2389500"/>
                    </a:cubicBezTo>
                    <a:lnTo>
                      <a:pt x="3850632" y="2389500"/>
                    </a:lnTo>
                    <a:cubicBezTo>
                      <a:pt x="3193149" y="1849332"/>
                      <a:pt x="2604056" y="1243599"/>
                      <a:pt x="2604056" y="1243599"/>
                    </a:cubicBezTo>
                    <a:lnTo>
                      <a:pt x="2267529" y="965616"/>
                    </a:lnTo>
                    <a:lnTo>
                      <a:pt x="1945733" y="892494"/>
                    </a:lnTo>
                    <a:lnTo>
                      <a:pt x="1565319" y="512079"/>
                    </a:lnTo>
                    <a:lnTo>
                      <a:pt x="1228945" y="497424"/>
                    </a:lnTo>
                    <a:lnTo>
                      <a:pt x="980118" y="73121"/>
                    </a:lnTo>
                    <a:cubicBezTo>
                      <a:pt x="980118" y="73121"/>
                      <a:pt x="760677" y="0"/>
                      <a:pt x="629012" y="0"/>
                    </a:cubicBezTo>
                    <a:cubicBezTo>
                      <a:pt x="615121" y="0"/>
                      <a:pt x="599932" y="3740"/>
                      <a:pt x="584132" y="9541"/>
                    </a:cubicBezTo>
                    <a:lnTo>
                      <a:pt x="592528" y="32973"/>
                    </a:lnTo>
                    <a:lnTo>
                      <a:pt x="844942" y="471931"/>
                    </a:lnTo>
                    <a:lnTo>
                      <a:pt x="515819" y="471931"/>
                    </a:lnTo>
                    <a:lnTo>
                      <a:pt x="812045" y="1009580"/>
                    </a:lnTo>
                    <a:lnTo>
                      <a:pt x="680381" y="976683"/>
                    </a:lnTo>
                    <a:cubicBezTo>
                      <a:pt x="680381" y="976683"/>
                      <a:pt x="866925" y="1261994"/>
                      <a:pt x="1075374" y="1404650"/>
                    </a:cubicBezTo>
                    <a:cubicBezTo>
                      <a:pt x="1075374" y="1404650"/>
                      <a:pt x="691372" y="1251003"/>
                      <a:pt x="471855" y="1020571"/>
                    </a:cubicBezTo>
                    <a:lnTo>
                      <a:pt x="0" y="899898"/>
                    </a:lnTo>
                    <a:cubicBezTo>
                      <a:pt x="0" y="899898"/>
                      <a:pt x="695494" y="1637524"/>
                      <a:pt x="1270695" y="2038853"/>
                    </a:cubicBezTo>
                    <a:close/>
                  </a:path>
                </a:pathLst>
              </a:custGeom>
              <a:solidFill>
                <a:srgbClr val="7D8E9E"/>
              </a:solidFill>
              <a:ln w="76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3C0B061-5630-8E6F-E911-4D0306D952ED}"/>
              </a:ext>
            </a:extLst>
          </p:cNvPr>
          <p:cNvGrpSpPr/>
          <p:nvPr/>
        </p:nvGrpSpPr>
        <p:grpSpPr>
          <a:xfrm>
            <a:off x="7945786" y="3012120"/>
            <a:ext cx="1248245" cy="1775904"/>
            <a:chOff x="6421783" y="2857285"/>
            <a:chExt cx="1248245" cy="1848885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CB46845A-56A7-170D-1E0A-CDE781739AAF}"/>
                </a:ext>
              </a:extLst>
            </p:cNvPr>
            <p:cNvGrpSpPr/>
            <p:nvPr/>
          </p:nvGrpSpPr>
          <p:grpSpPr>
            <a:xfrm>
              <a:off x="7168337" y="2857285"/>
              <a:ext cx="501691" cy="1354928"/>
              <a:chOff x="7168337" y="2857286"/>
              <a:chExt cx="501691" cy="1354928"/>
            </a:xfrm>
          </p:grpSpPr>
          <p:sp>
            <p:nvSpPr>
              <p:cNvPr id="2707" name="Freeform: Shape 2706">
                <a:extLst>
                  <a:ext uri="{FF2B5EF4-FFF2-40B4-BE49-F238E27FC236}">
                    <a16:creationId xmlns:a16="http://schemas.microsoft.com/office/drawing/2014/main" id="{31F0F3D3-D4CA-DF61-FDB0-8BAE334FC2EF}"/>
                  </a:ext>
                </a:extLst>
              </p:cNvPr>
              <p:cNvSpPr/>
              <p:nvPr/>
            </p:nvSpPr>
            <p:spPr>
              <a:xfrm flipH="1">
                <a:off x="7168337" y="3163629"/>
                <a:ext cx="249211" cy="1048585"/>
              </a:xfrm>
              <a:custGeom>
                <a:avLst/>
                <a:gdLst>
                  <a:gd name="connsiteX0" fmla="*/ 16410 w 232721"/>
                  <a:gd name="connsiteY0" fmla="*/ 979202 h 979201"/>
                  <a:gd name="connsiteX1" fmla="*/ 0 w 232721"/>
                  <a:gd name="connsiteY1" fmla="*/ 975233 h 979201"/>
                  <a:gd name="connsiteX2" fmla="*/ 216311 w 232721"/>
                  <a:gd name="connsiteY2" fmla="*/ 0 h 979201"/>
                  <a:gd name="connsiteX3" fmla="*/ 232722 w 232721"/>
                  <a:gd name="connsiteY3" fmla="*/ 3969 h 979201"/>
                  <a:gd name="connsiteX4" fmla="*/ 16410 w 232721"/>
                  <a:gd name="connsiteY4" fmla="*/ 979202 h 979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721" h="979201">
                    <a:moveTo>
                      <a:pt x="16410" y="979202"/>
                    </a:moveTo>
                    <a:lnTo>
                      <a:pt x="0" y="975233"/>
                    </a:lnTo>
                    <a:lnTo>
                      <a:pt x="216311" y="0"/>
                    </a:lnTo>
                    <a:lnTo>
                      <a:pt x="232722" y="3969"/>
                    </a:lnTo>
                    <a:lnTo>
                      <a:pt x="16410" y="979202"/>
                    </a:lnTo>
                    <a:close/>
                  </a:path>
                </a:pathLst>
              </a:custGeom>
              <a:solidFill>
                <a:srgbClr val="000000"/>
              </a:solidFill>
              <a:ln w="76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2708" name="Graphic 20">
                <a:extLst>
                  <a:ext uri="{FF2B5EF4-FFF2-40B4-BE49-F238E27FC236}">
                    <a16:creationId xmlns:a16="http://schemas.microsoft.com/office/drawing/2014/main" id="{6904DBFA-8C9D-0D95-D2CE-2A37C4139F0F}"/>
                  </a:ext>
                </a:extLst>
              </p:cNvPr>
              <p:cNvGrpSpPr/>
              <p:nvPr/>
            </p:nvGrpSpPr>
            <p:grpSpPr>
              <a:xfrm flipH="1">
                <a:off x="7178385" y="2857286"/>
                <a:ext cx="491643" cy="631734"/>
                <a:chOff x="2960437" y="2418748"/>
                <a:chExt cx="459110" cy="589932"/>
              </a:xfrm>
            </p:grpSpPr>
            <p:sp>
              <p:nvSpPr>
                <p:cNvPr id="2709" name="Freeform: Shape 2708">
                  <a:extLst>
                    <a:ext uri="{FF2B5EF4-FFF2-40B4-BE49-F238E27FC236}">
                      <a16:creationId xmlns:a16="http://schemas.microsoft.com/office/drawing/2014/main" id="{5B1F9CC9-811F-4BAE-0639-D58A6639AAED}"/>
                    </a:ext>
                  </a:extLst>
                </p:cNvPr>
                <p:cNvSpPr/>
                <p:nvPr/>
              </p:nvSpPr>
              <p:spPr>
                <a:xfrm>
                  <a:off x="3070656" y="2614832"/>
                  <a:ext cx="348891" cy="393848"/>
                </a:xfrm>
                <a:custGeom>
                  <a:avLst/>
                  <a:gdLst>
                    <a:gd name="connsiteX0" fmla="*/ 183414 w 348891"/>
                    <a:gd name="connsiteY0" fmla="*/ 76 h 393848"/>
                    <a:gd name="connsiteX1" fmla="*/ 286227 w 348891"/>
                    <a:gd name="connsiteY1" fmla="*/ 51216 h 393848"/>
                    <a:gd name="connsiteX2" fmla="*/ 348892 w 348891"/>
                    <a:gd name="connsiteY2" fmla="*/ 101821 h 393848"/>
                    <a:gd name="connsiteX3" fmla="*/ 332176 w 348891"/>
                    <a:gd name="connsiteY3" fmla="*/ 165859 h 393848"/>
                    <a:gd name="connsiteX4" fmla="*/ 279663 w 348891"/>
                    <a:gd name="connsiteY4" fmla="*/ 393848 h 393848"/>
                    <a:gd name="connsiteX5" fmla="*/ 209594 w 348891"/>
                    <a:gd name="connsiteY5" fmla="*/ 332939 h 393848"/>
                    <a:gd name="connsiteX6" fmla="*/ 72129 w 348891"/>
                    <a:gd name="connsiteY6" fmla="*/ 265771 h 393848"/>
                    <a:gd name="connsiteX7" fmla="*/ 0 w 348891"/>
                    <a:gd name="connsiteY7" fmla="*/ 220662 h 393848"/>
                    <a:gd name="connsiteX8" fmla="*/ 183490 w 348891"/>
                    <a:gd name="connsiteY8" fmla="*/ 0 h 3938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48891" h="393848">
                      <a:moveTo>
                        <a:pt x="183414" y="76"/>
                      </a:moveTo>
                      <a:cubicBezTo>
                        <a:pt x="183414" y="76"/>
                        <a:pt x="239286" y="27554"/>
                        <a:pt x="286227" y="51216"/>
                      </a:cubicBezTo>
                      <a:cubicBezTo>
                        <a:pt x="286227" y="51216"/>
                        <a:pt x="336679" y="77548"/>
                        <a:pt x="348892" y="101821"/>
                      </a:cubicBezTo>
                      <a:cubicBezTo>
                        <a:pt x="348892" y="101821"/>
                        <a:pt x="334313" y="144258"/>
                        <a:pt x="332176" y="165859"/>
                      </a:cubicBezTo>
                      <a:cubicBezTo>
                        <a:pt x="332176" y="165859"/>
                        <a:pt x="297829" y="320956"/>
                        <a:pt x="279663" y="393848"/>
                      </a:cubicBezTo>
                      <a:cubicBezTo>
                        <a:pt x="279663" y="393848"/>
                        <a:pt x="250582" y="348128"/>
                        <a:pt x="209594" y="332939"/>
                      </a:cubicBezTo>
                      <a:cubicBezTo>
                        <a:pt x="209594" y="332939"/>
                        <a:pt x="100065" y="275389"/>
                        <a:pt x="72129" y="265771"/>
                      </a:cubicBezTo>
                      <a:cubicBezTo>
                        <a:pt x="72129" y="265771"/>
                        <a:pt x="6030" y="239896"/>
                        <a:pt x="0" y="220662"/>
                      </a:cubicBezTo>
                      <a:lnTo>
                        <a:pt x="183490" y="0"/>
                      </a:lnTo>
                      <a:close/>
                    </a:path>
                  </a:pathLst>
                </a:custGeom>
                <a:solidFill>
                  <a:srgbClr val="F71200"/>
                </a:solidFill>
                <a:ln w="76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10" name="Freeform: Shape 2709">
                  <a:extLst>
                    <a:ext uri="{FF2B5EF4-FFF2-40B4-BE49-F238E27FC236}">
                      <a16:creationId xmlns:a16="http://schemas.microsoft.com/office/drawing/2014/main" id="{79A5EADB-E87B-21E4-9828-78A89B5D12CC}"/>
                    </a:ext>
                  </a:extLst>
                </p:cNvPr>
                <p:cNvSpPr/>
                <p:nvPr/>
              </p:nvSpPr>
              <p:spPr>
                <a:xfrm>
                  <a:off x="3066830" y="2729555"/>
                  <a:ext cx="163043" cy="135633"/>
                </a:xfrm>
                <a:custGeom>
                  <a:avLst/>
                  <a:gdLst>
                    <a:gd name="connsiteX0" fmla="*/ 6649 w 163043"/>
                    <a:gd name="connsiteY0" fmla="*/ 113193 h 135633"/>
                    <a:gd name="connsiteX1" fmla="*/ 38478 w 163043"/>
                    <a:gd name="connsiteY1" fmla="*/ 105408 h 135633"/>
                    <a:gd name="connsiteX2" fmla="*/ 152282 w 163043"/>
                    <a:gd name="connsiteY2" fmla="*/ 128001 h 135633"/>
                    <a:gd name="connsiteX3" fmla="*/ 163044 w 163043"/>
                    <a:gd name="connsiteY3" fmla="*/ 69687 h 135633"/>
                    <a:gd name="connsiteX4" fmla="*/ 36188 w 163043"/>
                    <a:gd name="connsiteY4" fmla="*/ 0 h 135633"/>
                    <a:gd name="connsiteX5" fmla="*/ 390 w 163043"/>
                    <a:gd name="connsiteY5" fmla="*/ 97470 h 135633"/>
                    <a:gd name="connsiteX6" fmla="*/ 6725 w 163043"/>
                    <a:gd name="connsiteY6" fmla="*/ 113270 h 135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63043" h="135633">
                      <a:moveTo>
                        <a:pt x="6649" y="113193"/>
                      </a:moveTo>
                      <a:cubicBezTo>
                        <a:pt x="6649" y="113193"/>
                        <a:pt x="-3121" y="88845"/>
                        <a:pt x="38478" y="105408"/>
                      </a:cubicBezTo>
                      <a:cubicBezTo>
                        <a:pt x="38478" y="105408"/>
                        <a:pt x="143580" y="153952"/>
                        <a:pt x="152282" y="128001"/>
                      </a:cubicBezTo>
                      <a:lnTo>
                        <a:pt x="163044" y="69687"/>
                      </a:lnTo>
                      <a:lnTo>
                        <a:pt x="36188" y="0"/>
                      </a:lnTo>
                      <a:lnTo>
                        <a:pt x="390" y="97470"/>
                      </a:lnTo>
                      <a:cubicBezTo>
                        <a:pt x="390" y="97470"/>
                        <a:pt x="-2357" y="101057"/>
                        <a:pt x="6725" y="113270"/>
                      </a:cubicBezTo>
                      <a:close/>
                    </a:path>
                  </a:pathLst>
                </a:custGeom>
                <a:solidFill>
                  <a:srgbClr val="CD0C00"/>
                </a:solidFill>
                <a:ln w="76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2711" name="Freeform: Shape 2710">
                  <a:extLst>
                    <a:ext uri="{FF2B5EF4-FFF2-40B4-BE49-F238E27FC236}">
                      <a16:creationId xmlns:a16="http://schemas.microsoft.com/office/drawing/2014/main" id="{09055594-BF84-0C15-42CF-6244F02ED7E9}"/>
                    </a:ext>
                  </a:extLst>
                </p:cNvPr>
                <p:cNvSpPr/>
                <p:nvPr/>
              </p:nvSpPr>
              <p:spPr>
                <a:xfrm>
                  <a:off x="2960437" y="2418748"/>
                  <a:ext cx="315337" cy="438881"/>
                </a:xfrm>
                <a:custGeom>
                  <a:avLst/>
                  <a:gdLst>
                    <a:gd name="connsiteX0" fmla="*/ 0 w 315337"/>
                    <a:gd name="connsiteY0" fmla="*/ 281800 h 438881"/>
                    <a:gd name="connsiteX1" fmla="*/ 65412 w 315337"/>
                    <a:gd name="connsiteY1" fmla="*/ 0 h 438881"/>
                    <a:gd name="connsiteX2" fmla="*/ 278060 w 315337"/>
                    <a:gd name="connsiteY2" fmla="*/ 123039 h 438881"/>
                    <a:gd name="connsiteX3" fmla="*/ 312102 w 315337"/>
                    <a:gd name="connsiteY3" fmla="*/ 201733 h 438881"/>
                    <a:gd name="connsiteX4" fmla="*/ 258673 w 315337"/>
                    <a:gd name="connsiteY4" fmla="*/ 438881 h 438881"/>
                    <a:gd name="connsiteX5" fmla="*/ 183643 w 315337"/>
                    <a:gd name="connsiteY5" fmla="*/ 372935 h 438881"/>
                    <a:gd name="connsiteX6" fmla="*/ 0 w 315337"/>
                    <a:gd name="connsiteY6" fmla="*/ 281876 h 438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5337" h="438881">
                      <a:moveTo>
                        <a:pt x="0" y="281800"/>
                      </a:moveTo>
                      <a:lnTo>
                        <a:pt x="65412" y="0"/>
                      </a:lnTo>
                      <a:lnTo>
                        <a:pt x="278060" y="123039"/>
                      </a:lnTo>
                      <a:cubicBezTo>
                        <a:pt x="278060" y="123039"/>
                        <a:pt x="328360" y="142808"/>
                        <a:pt x="312102" y="201733"/>
                      </a:cubicBezTo>
                      <a:lnTo>
                        <a:pt x="258673" y="438881"/>
                      </a:lnTo>
                      <a:cubicBezTo>
                        <a:pt x="258673" y="438881"/>
                        <a:pt x="265313" y="414991"/>
                        <a:pt x="183643" y="372935"/>
                      </a:cubicBezTo>
                      <a:lnTo>
                        <a:pt x="0" y="281876"/>
                      </a:lnTo>
                      <a:close/>
                    </a:path>
                  </a:pathLst>
                </a:custGeom>
                <a:solidFill>
                  <a:srgbClr val="F71200"/>
                </a:solidFill>
                <a:ln w="76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58B157A6-9E1D-9251-B059-3D7BF2953FE9}"/>
                </a:ext>
              </a:extLst>
            </p:cNvPr>
            <p:cNvGrpSpPr/>
            <p:nvPr/>
          </p:nvGrpSpPr>
          <p:grpSpPr>
            <a:xfrm>
              <a:off x="6421783" y="3127745"/>
              <a:ext cx="913658" cy="1578425"/>
              <a:chOff x="6421783" y="3127745"/>
              <a:chExt cx="913658" cy="1578425"/>
            </a:xfrm>
          </p:grpSpPr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B5C790C7-9907-25CA-96FF-E078F3FDBAF8}"/>
                  </a:ext>
                </a:extLst>
              </p:cNvPr>
              <p:cNvGrpSpPr/>
              <p:nvPr/>
            </p:nvGrpSpPr>
            <p:grpSpPr>
              <a:xfrm>
                <a:off x="6517555" y="3857234"/>
                <a:ext cx="243265" cy="848936"/>
                <a:chOff x="6517555" y="3857234"/>
                <a:chExt cx="243265" cy="848936"/>
              </a:xfrm>
            </p:grpSpPr>
            <p:sp>
              <p:nvSpPr>
                <p:cNvPr id="2698" name="Freeform: Shape 2697">
                  <a:extLst>
                    <a:ext uri="{FF2B5EF4-FFF2-40B4-BE49-F238E27FC236}">
                      <a16:creationId xmlns:a16="http://schemas.microsoft.com/office/drawing/2014/main" id="{5A920237-71B7-BC57-BA2A-AD1CCFB9238A}"/>
                    </a:ext>
                  </a:extLst>
                </p:cNvPr>
                <p:cNvSpPr/>
                <p:nvPr/>
              </p:nvSpPr>
              <p:spPr>
                <a:xfrm flipH="1">
                  <a:off x="6524850" y="3857234"/>
                  <a:ext cx="200497" cy="751967"/>
                </a:xfrm>
                <a:custGeom>
                  <a:avLst/>
                  <a:gdLst>
                    <a:gd name="connsiteX0" fmla="*/ 0 w 187230"/>
                    <a:gd name="connsiteY0" fmla="*/ 66099 h 702210"/>
                    <a:gd name="connsiteX1" fmla="*/ 1527 w 187230"/>
                    <a:gd name="connsiteY1" fmla="*/ 371714 h 702210"/>
                    <a:gd name="connsiteX2" fmla="*/ 101973 w 187230"/>
                    <a:gd name="connsiteY2" fmla="*/ 655956 h 702210"/>
                    <a:gd name="connsiteX3" fmla="*/ 187231 w 187230"/>
                    <a:gd name="connsiteY3" fmla="*/ 702210 h 702210"/>
                    <a:gd name="connsiteX4" fmla="*/ 100752 w 187230"/>
                    <a:gd name="connsiteY4" fmla="*/ 360264 h 702210"/>
                    <a:gd name="connsiteX5" fmla="*/ 118613 w 187230"/>
                    <a:gd name="connsiteY5" fmla="*/ 94493 h 702210"/>
                    <a:gd name="connsiteX6" fmla="*/ 168531 w 187230"/>
                    <a:gd name="connsiteY6" fmla="*/ 0 h 702210"/>
                    <a:gd name="connsiteX7" fmla="*/ 30913 w 187230"/>
                    <a:gd name="connsiteY7" fmla="*/ 6640 h 702210"/>
                    <a:gd name="connsiteX8" fmla="*/ 0 w 187230"/>
                    <a:gd name="connsiteY8" fmla="*/ 66099 h 702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87230" h="702210">
                      <a:moveTo>
                        <a:pt x="0" y="66099"/>
                      </a:moveTo>
                      <a:lnTo>
                        <a:pt x="1527" y="371714"/>
                      </a:lnTo>
                      <a:lnTo>
                        <a:pt x="101973" y="655956"/>
                      </a:lnTo>
                      <a:lnTo>
                        <a:pt x="187231" y="702210"/>
                      </a:lnTo>
                      <a:lnTo>
                        <a:pt x="100752" y="360264"/>
                      </a:lnTo>
                      <a:lnTo>
                        <a:pt x="118613" y="94493"/>
                      </a:lnTo>
                      <a:lnTo>
                        <a:pt x="168531" y="0"/>
                      </a:lnTo>
                      <a:lnTo>
                        <a:pt x="30913" y="6640"/>
                      </a:lnTo>
                      <a:lnTo>
                        <a:pt x="0" y="66099"/>
                      </a:lnTo>
                      <a:close/>
                    </a:path>
                  </a:pathLst>
                </a:custGeom>
                <a:solidFill>
                  <a:srgbClr val="3B3D6D"/>
                </a:solidFill>
                <a:ln w="76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2699" name="Group 2698">
                  <a:extLst>
                    <a:ext uri="{FF2B5EF4-FFF2-40B4-BE49-F238E27FC236}">
                      <a16:creationId xmlns:a16="http://schemas.microsoft.com/office/drawing/2014/main" id="{B020A3A8-FE55-D124-CB3A-B60D18BE37A8}"/>
                    </a:ext>
                  </a:extLst>
                </p:cNvPr>
                <p:cNvGrpSpPr/>
                <p:nvPr/>
              </p:nvGrpSpPr>
              <p:grpSpPr>
                <a:xfrm>
                  <a:off x="6517555" y="4513441"/>
                  <a:ext cx="243265" cy="192729"/>
                  <a:chOff x="6517555" y="4513441"/>
                  <a:chExt cx="243265" cy="192729"/>
                </a:xfrm>
              </p:grpSpPr>
              <p:sp>
                <p:nvSpPr>
                  <p:cNvPr id="2700" name="Freeform: Shape 2699">
                    <a:extLst>
                      <a:ext uri="{FF2B5EF4-FFF2-40B4-BE49-F238E27FC236}">
                        <a16:creationId xmlns:a16="http://schemas.microsoft.com/office/drawing/2014/main" id="{204A6A6D-20F1-023C-5AD6-1BF9F16A25B9}"/>
                      </a:ext>
                    </a:extLst>
                  </p:cNvPr>
                  <p:cNvSpPr/>
                  <p:nvPr/>
                </p:nvSpPr>
                <p:spPr>
                  <a:xfrm flipH="1">
                    <a:off x="6528818" y="4521033"/>
                    <a:ext cx="206372" cy="144440"/>
                  </a:xfrm>
                  <a:custGeom>
                    <a:avLst/>
                    <a:gdLst>
                      <a:gd name="connsiteX0" fmla="*/ 121163 w 192717"/>
                      <a:gd name="connsiteY0" fmla="*/ 125840 h 134882"/>
                      <a:gd name="connsiteX1" fmla="*/ 30181 w 192717"/>
                      <a:gd name="connsiteY1" fmla="*/ 57832 h 134882"/>
                      <a:gd name="connsiteX2" fmla="*/ 2474 w 192717"/>
                      <a:gd name="connsiteY2" fmla="*/ 4556 h 134882"/>
                      <a:gd name="connsiteX3" fmla="*/ 58498 w 192717"/>
                      <a:gd name="connsiteY3" fmla="*/ 12189 h 134882"/>
                      <a:gd name="connsiteX4" fmla="*/ 165433 w 192717"/>
                      <a:gd name="connsiteY4" fmla="*/ 48978 h 134882"/>
                      <a:gd name="connsiteX5" fmla="*/ 189171 w 192717"/>
                      <a:gd name="connsiteY5" fmla="*/ 107598 h 134882"/>
                      <a:gd name="connsiteX6" fmla="*/ 130551 w 192717"/>
                      <a:gd name="connsiteY6" fmla="*/ 131336 h 134882"/>
                      <a:gd name="connsiteX7" fmla="*/ 121239 w 192717"/>
                      <a:gd name="connsiteY7" fmla="*/ 125993 h 1348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2717" h="134882">
                        <a:moveTo>
                          <a:pt x="121163" y="125840"/>
                        </a:moveTo>
                        <a:lnTo>
                          <a:pt x="30181" y="57832"/>
                        </a:lnTo>
                        <a:cubicBezTo>
                          <a:pt x="16518" y="47605"/>
                          <a:pt x="-7830" y="18219"/>
                          <a:pt x="2474" y="4556"/>
                        </a:cubicBezTo>
                        <a:cubicBezTo>
                          <a:pt x="11176" y="-7122"/>
                          <a:pt x="45675" y="6693"/>
                          <a:pt x="58498" y="12189"/>
                        </a:cubicBezTo>
                        <a:lnTo>
                          <a:pt x="165433" y="48978"/>
                        </a:lnTo>
                        <a:cubicBezTo>
                          <a:pt x="188178" y="58596"/>
                          <a:pt x="198788" y="84852"/>
                          <a:pt x="189171" y="107598"/>
                        </a:cubicBezTo>
                        <a:cubicBezTo>
                          <a:pt x="179553" y="130343"/>
                          <a:pt x="153297" y="140953"/>
                          <a:pt x="130551" y="131336"/>
                        </a:cubicBezTo>
                        <a:cubicBezTo>
                          <a:pt x="127269" y="129885"/>
                          <a:pt x="123987" y="128054"/>
                          <a:pt x="121239" y="125993"/>
                        </a:cubicBezTo>
                        <a:close/>
                      </a:path>
                    </a:pathLst>
                  </a:custGeom>
                  <a:solidFill>
                    <a:srgbClr val="EA8E90"/>
                  </a:solidFill>
                  <a:ln w="76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2701" name="Group 2700">
                    <a:extLst>
                      <a:ext uri="{FF2B5EF4-FFF2-40B4-BE49-F238E27FC236}">
                        <a16:creationId xmlns:a16="http://schemas.microsoft.com/office/drawing/2014/main" id="{F2E2E70D-E3F7-FD5C-E566-0A66CC89ABC7}"/>
                      </a:ext>
                    </a:extLst>
                  </p:cNvPr>
                  <p:cNvGrpSpPr/>
                  <p:nvPr/>
                </p:nvGrpSpPr>
                <p:grpSpPr>
                  <a:xfrm>
                    <a:off x="6517555" y="4513441"/>
                    <a:ext cx="243265" cy="192729"/>
                    <a:chOff x="6517555" y="4513441"/>
                    <a:chExt cx="243265" cy="192729"/>
                  </a:xfrm>
                </p:grpSpPr>
                <p:sp>
                  <p:nvSpPr>
                    <p:cNvPr id="2702" name="Freeform: Shape 2701">
                      <a:extLst>
                        <a:ext uri="{FF2B5EF4-FFF2-40B4-BE49-F238E27FC236}">
                          <a16:creationId xmlns:a16="http://schemas.microsoft.com/office/drawing/2014/main" id="{0164B35D-36D3-C417-8D16-46757AA46D7F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6517555" y="4513441"/>
                      <a:ext cx="233526" cy="161356"/>
                    </a:xfrm>
                    <a:custGeom>
                      <a:avLst/>
                      <a:gdLst>
                        <a:gd name="connsiteX0" fmla="*/ 137676 w 218074"/>
                        <a:gd name="connsiteY0" fmla="*/ 140720 h 150679"/>
                        <a:gd name="connsiteX1" fmla="*/ 13949 w 218074"/>
                        <a:gd name="connsiteY1" fmla="*/ 54242 h 150679"/>
                        <a:gd name="connsiteX2" fmla="*/ 6927 w 218074"/>
                        <a:gd name="connsiteY2" fmla="*/ 5545 h 150679"/>
                        <a:gd name="connsiteX3" fmla="*/ 67531 w 218074"/>
                        <a:gd name="connsiteY3" fmla="*/ 11880 h 150679"/>
                        <a:gd name="connsiteX4" fmla="*/ 187441 w 218074"/>
                        <a:gd name="connsiteY4" fmla="*/ 54165 h 150679"/>
                        <a:gd name="connsiteX5" fmla="*/ 214079 w 218074"/>
                        <a:gd name="connsiteY5" fmla="*/ 120036 h 150679"/>
                        <a:gd name="connsiteX6" fmla="*/ 148209 w 218074"/>
                        <a:gd name="connsiteY6" fmla="*/ 146674 h 150679"/>
                        <a:gd name="connsiteX7" fmla="*/ 137752 w 218074"/>
                        <a:gd name="connsiteY7" fmla="*/ 140644 h 1506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218074" h="150679">
                          <a:moveTo>
                            <a:pt x="137676" y="140720"/>
                          </a:moveTo>
                          <a:lnTo>
                            <a:pt x="13949" y="54242"/>
                          </a:lnTo>
                          <a:cubicBezTo>
                            <a:pt x="-1393" y="42716"/>
                            <a:pt x="-4598" y="20963"/>
                            <a:pt x="6927" y="5545"/>
                          </a:cubicBezTo>
                          <a:cubicBezTo>
                            <a:pt x="16697" y="-7507"/>
                            <a:pt x="53105" y="5774"/>
                            <a:pt x="67531" y="11880"/>
                          </a:cubicBezTo>
                          <a:lnTo>
                            <a:pt x="187441" y="54165"/>
                          </a:lnTo>
                          <a:cubicBezTo>
                            <a:pt x="212934" y="65004"/>
                            <a:pt x="224917" y="94466"/>
                            <a:pt x="214079" y="120036"/>
                          </a:cubicBezTo>
                          <a:cubicBezTo>
                            <a:pt x="203241" y="145605"/>
                            <a:pt x="173778" y="157512"/>
                            <a:pt x="148209" y="146674"/>
                          </a:cubicBezTo>
                          <a:cubicBezTo>
                            <a:pt x="144469" y="145071"/>
                            <a:pt x="140881" y="142934"/>
                            <a:pt x="137752" y="140644"/>
                          </a:cubicBez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 w="763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2703" name="Freeform: Shape 2702">
                      <a:extLst>
                        <a:ext uri="{FF2B5EF4-FFF2-40B4-BE49-F238E27FC236}">
                          <a16:creationId xmlns:a16="http://schemas.microsoft.com/office/drawing/2014/main" id="{A1F4EE2A-DF7C-0269-10EA-100FA452424A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6581826" y="4540461"/>
                      <a:ext cx="74141" cy="72757"/>
                    </a:xfrm>
                    <a:custGeom>
                      <a:avLst/>
                      <a:gdLst>
                        <a:gd name="connsiteX0" fmla="*/ 64904 w 74141"/>
                        <a:gd name="connsiteY0" fmla="*/ 19786 h 72757"/>
                        <a:gd name="connsiteX1" fmla="*/ 57630 w 74141"/>
                        <a:gd name="connsiteY1" fmla="*/ 27633 h 72757"/>
                        <a:gd name="connsiteX2" fmla="*/ 59020 w 74141"/>
                        <a:gd name="connsiteY2" fmla="*/ 65476 h 72757"/>
                        <a:gd name="connsiteX3" fmla="*/ 66866 w 74141"/>
                        <a:gd name="connsiteY3" fmla="*/ 72752 h 72757"/>
                        <a:gd name="connsiteX4" fmla="*/ 74140 w 74141"/>
                        <a:gd name="connsiteY4" fmla="*/ 64905 h 72757"/>
                        <a:gd name="connsiteX5" fmla="*/ 72751 w 74141"/>
                        <a:gd name="connsiteY5" fmla="*/ 27061 h 72757"/>
                        <a:gd name="connsiteX6" fmla="*/ 64904 w 74141"/>
                        <a:gd name="connsiteY6" fmla="*/ 19786 h 72757"/>
                        <a:gd name="connsiteX7" fmla="*/ 35234 w 74141"/>
                        <a:gd name="connsiteY7" fmla="*/ 8752 h 72757"/>
                        <a:gd name="connsiteX8" fmla="*/ 27959 w 74141"/>
                        <a:gd name="connsiteY8" fmla="*/ 16599 h 72757"/>
                        <a:gd name="connsiteX9" fmla="*/ 29349 w 74141"/>
                        <a:gd name="connsiteY9" fmla="*/ 54442 h 72757"/>
                        <a:gd name="connsiteX10" fmla="*/ 37195 w 74141"/>
                        <a:gd name="connsiteY10" fmla="*/ 61718 h 72757"/>
                        <a:gd name="connsiteX11" fmla="*/ 44469 w 74141"/>
                        <a:gd name="connsiteY11" fmla="*/ 53871 h 72757"/>
                        <a:gd name="connsiteX12" fmla="*/ 43080 w 74141"/>
                        <a:gd name="connsiteY12" fmla="*/ 16027 h 72757"/>
                        <a:gd name="connsiteX13" fmla="*/ 35234 w 74141"/>
                        <a:gd name="connsiteY13" fmla="*/ 8752 h 72757"/>
                        <a:gd name="connsiteX14" fmla="*/ 7281 w 74141"/>
                        <a:gd name="connsiteY14" fmla="*/ 6 h 72757"/>
                        <a:gd name="connsiteX15" fmla="*/ 6 w 74141"/>
                        <a:gd name="connsiteY15" fmla="*/ 7853 h 72757"/>
                        <a:gd name="connsiteX16" fmla="*/ 1396 w 74141"/>
                        <a:gd name="connsiteY16" fmla="*/ 45696 h 72757"/>
                        <a:gd name="connsiteX17" fmla="*/ 9242 w 74141"/>
                        <a:gd name="connsiteY17" fmla="*/ 52971 h 72757"/>
                        <a:gd name="connsiteX18" fmla="*/ 16517 w 74141"/>
                        <a:gd name="connsiteY18" fmla="*/ 45125 h 72757"/>
                        <a:gd name="connsiteX19" fmla="*/ 15127 w 74141"/>
                        <a:gd name="connsiteY19" fmla="*/ 7280 h 72757"/>
                        <a:gd name="connsiteX20" fmla="*/ 7281 w 74141"/>
                        <a:gd name="connsiteY20" fmla="*/ 6 h 727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</a:cxnLst>
                      <a:rect l="l" t="t" r="r" b="b"/>
                      <a:pathLst>
                        <a:path w="74141" h="72757">
                          <a:moveTo>
                            <a:pt x="64904" y="19786"/>
                          </a:moveTo>
                          <a:cubicBezTo>
                            <a:pt x="60736" y="19949"/>
                            <a:pt x="57467" y="23464"/>
                            <a:pt x="57630" y="27633"/>
                          </a:cubicBezTo>
                          <a:lnTo>
                            <a:pt x="59020" y="65476"/>
                          </a:lnTo>
                          <a:cubicBezTo>
                            <a:pt x="59183" y="69645"/>
                            <a:pt x="62698" y="72915"/>
                            <a:pt x="66866" y="72752"/>
                          </a:cubicBezTo>
                          <a:cubicBezTo>
                            <a:pt x="71035" y="72588"/>
                            <a:pt x="74223" y="69073"/>
                            <a:pt x="74140" y="64905"/>
                          </a:cubicBezTo>
                          <a:lnTo>
                            <a:pt x="72751" y="27061"/>
                          </a:lnTo>
                          <a:cubicBezTo>
                            <a:pt x="72587" y="22892"/>
                            <a:pt x="69073" y="19623"/>
                            <a:pt x="64904" y="19786"/>
                          </a:cubicBezTo>
                          <a:close/>
                          <a:moveTo>
                            <a:pt x="35234" y="8752"/>
                          </a:moveTo>
                          <a:cubicBezTo>
                            <a:pt x="31065" y="8915"/>
                            <a:pt x="27796" y="12430"/>
                            <a:pt x="27959" y="16599"/>
                          </a:cubicBezTo>
                          <a:lnTo>
                            <a:pt x="29349" y="54442"/>
                          </a:lnTo>
                          <a:cubicBezTo>
                            <a:pt x="29512" y="58611"/>
                            <a:pt x="33027" y="61881"/>
                            <a:pt x="37195" y="61718"/>
                          </a:cubicBezTo>
                          <a:cubicBezTo>
                            <a:pt x="41363" y="61554"/>
                            <a:pt x="44633" y="58039"/>
                            <a:pt x="44469" y="53871"/>
                          </a:cubicBezTo>
                          <a:lnTo>
                            <a:pt x="43080" y="16027"/>
                          </a:lnTo>
                          <a:cubicBezTo>
                            <a:pt x="42916" y="11858"/>
                            <a:pt x="39402" y="8589"/>
                            <a:pt x="35234" y="8752"/>
                          </a:cubicBezTo>
                          <a:close/>
                          <a:moveTo>
                            <a:pt x="7281" y="6"/>
                          </a:moveTo>
                          <a:cubicBezTo>
                            <a:pt x="3112" y="169"/>
                            <a:pt x="-158" y="3684"/>
                            <a:pt x="6" y="7853"/>
                          </a:cubicBezTo>
                          <a:lnTo>
                            <a:pt x="1396" y="45696"/>
                          </a:lnTo>
                          <a:cubicBezTo>
                            <a:pt x="1559" y="49865"/>
                            <a:pt x="5074" y="53135"/>
                            <a:pt x="9242" y="52971"/>
                          </a:cubicBezTo>
                          <a:cubicBezTo>
                            <a:pt x="13410" y="52808"/>
                            <a:pt x="16680" y="49294"/>
                            <a:pt x="16517" y="45125"/>
                          </a:cubicBezTo>
                          <a:lnTo>
                            <a:pt x="15127" y="7280"/>
                          </a:lnTo>
                          <a:cubicBezTo>
                            <a:pt x="14963" y="3112"/>
                            <a:pt x="11449" y="-158"/>
                            <a:pt x="7281" y="6"/>
                          </a:cubicBezTo>
                          <a:close/>
                        </a:path>
                      </a:pathLst>
                    </a:custGeom>
                    <a:solidFill>
                      <a:srgbClr val="E7E6E6"/>
                    </a:solidFill>
                    <a:ln w="763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2704" name="Freeform: Shape 2703">
                      <a:extLst>
                        <a:ext uri="{FF2B5EF4-FFF2-40B4-BE49-F238E27FC236}">
                          <a16:creationId xmlns:a16="http://schemas.microsoft.com/office/drawing/2014/main" id="{755D414D-5E1E-0236-08DB-88F01FE75804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6535969" y="4513522"/>
                      <a:ext cx="215107" cy="161421"/>
                    </a:xfrm>
                    <a:custGeom>
                      <a:avLst/>
                      <a:gdLst>
                        <a:gd name="connsiteX0" fmla="*/ 189960 w 200874"/>
                        <a:gd name="connsiteY0" fmla="*/ 134928 h 150739"/>
                        <a:gd name="connsiteX1" fmla="*/ 179503 w 200874"/>
                        <a:gd name="connsiteY1" fmla="*/ 128898 h 150739"/>
                        <a:gd name="connsiteX2" fmla="*/ 55776 w 200874"/>
                        <a:gd name="connsiteY2" fmla="*/ 42419 h 150739"/>
                        <a:gd name="connsiteX3" fmla="*/ 43640 w 200874"/>
                        <a:gd name="connsiteY3" fmla="*/ 3492 h 150739"/>
                        <a:gd name="connsiteX4" fmla="*/ 6927 w 200874"/>
                        <a:gd name="connsiteY4" fmla="*/ 5553 h 150739"/>
                        <a:gd name="connsiteX5" fmla="*/ 13949 w 200874"/>
                        <a:gd name="connsiteY5" fmla="*/ 54250 h 150739"/>
                        <a:gd name="connsiteX6" fmla="*/ 137676 w 200874"/>
                        <a:gd name="connsiteY6" fmla="*/ 140729 h 150739"/>
                        <a:gd name="connsiteX7" fmla="*/ 148132 w 200874"/>
                        <a:gd name="connsiteY7" fmla="*/ 146758 h 150739"/>
                        <a:gd name="connsiteX8" fmla="*/ 200874 w 200874"/>
                        <a:gd name="connsiteY8" fmla="*/ 138210 h 150739"/>
                        <a:gd name="connsiteX9" fmla="*/ 189960 w 200874"/>
                        <a:gd name="connsiteY9" fmla="*/ 135004 h 15073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200874" h="150739">
                          <a:moveTo>
                            <a:pt x="189960" y="134928"/>
                          </a:moveTo>
                          <a:cubicBezTo>
                            <a:pt x="186220" y="133325"/>
                            <a:pt x="182632" y="131188"/>
                            <a:pt x="179503" y="128898"/>
                          </a:cubicBezTo>
                          <a:lnTo>
                            <a:pt x="55776" y="42419"/>
                          </a:lnTo>
                          <a:cubicBezTo>
                            <a:pt x="43411" y="33184"/>
                            <a:pt x="38984" y="17307"/>
                            <a:pt x="43640" y="3492"/>
                          </a:cubicBezTo>
                          <a:cubicBezTo>
                            <a:pt x="28833" y="-553"/>
                            <a:pt x="12881" y="-2461"/>
                            <a:pt x="6927" y="5553"/>
                          </a:cubicBezTo>
                          <a:cubicBezTo>
                            <a:pt x="-4598" y="20895"/>
                            <a:pt x="-1393" y="42724"/>
                            <a:pt x="13949" y="54250"/>
                          </a:cubicBezTo>
                          <a:lnTo>
                            <a:pt x="137676" y="140729"/>
                          </a:lnTo>
                          <a:cubicBezTo>
                            <a:pt x="140805" y="143018"/>
                            <a:pt x="144392" y="145155"/>
                            <a:pt x="148132" y="146758"/>
                          </a:cubicBezTo>
                          <a:cubicBezTo>
                            <a:pt x="166527" y="154544"/>
                            <a:pt x="186906" y="150498"/>
                            <a:pt x="200874" y="138210"/>
                          </a:cubicBezTo>
                          <a:cubicBezTo>
                            <a:pt x="197211" y="137599"/>
                            <a:pt x="193547" y="136531"/>
                            <a:pt x="189960" y="135004"/>
                          </a:cubicBezTo>
                          <a:close/>
                        </a:path>
                      </a:pathLst>
                    </a:custGeom>
                    <a:solidFill>
                      <a:srgbClr val="939393">
                        <a:alpha val="50000"/>
                      </a:srgbClr>
                    </a:solidFill>
                    <a:ln w="763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2705" name="Freeform: Shape 2704">
                      <a:extLst>
                        <a:ext uri="{FF2B5EF4-FFF2-40B4-BE49-F238E27FC236}">
                          <a16:creationId xmlns:a16="http://schemas.microsoft.com/office/drawing/2014/main" id="{61523169-E6D2-ADFB-FBDD-F75C28651BE9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6553159" y="4549955"/>
                      <a:ext cx="207661" cy="156215"/>
                    </a:xfrm>
                    <a:custGeom>
                      <a:avLst/>
                      <a:gdLst>
                        <a:gd name="connsiteX0" fmla="*/ 192026 w 193921"/>
                        <a:gd name="connsiteY0" fmla="*/ 142016 h 145878"/>
                        <a:gd name="connsiteX1" fmla="*/ 178898 w 193921"/>
                        <a:gd name="connsiteY1" fmla="*/ 144076 h 145878"/>
                        <a:gd name="connsiteX2" fmla="*/ 3727 w 193921"/>
                        <a:gd name="connsiteY2" fmla="*/ 16992 h 145878"/>
                        <a:gd name="connsiteX3" fmla="*/ 1895 w 193921"/>
                        <a:gd name="connsiteY3" fmla="*/ 3863 h 145878"/>
                        <a:gd name="connsiteX4" fmla="*/ 1895 w 193921"/>
                        <a:gd name="connsiteY4" fmla="*/ 3863 h 145878"/>
                        <a:gd name="connsiteX5" fmla="*/ 14947 w 193921"/>
                        <a:gd name="connsiteY5" fmla="*/ 1803 h 145878"/>
                        <a:gd name="connsiteX6" fmla="*/ 190194 w 193921"/>
                        <a:gd name="connsiteY6" fmla="*/ 128887 h 145878"/>
                        <a:gd name="connsiteX7" fmla="*/ 192026 w 193921"/>
                        <a:gd name="connsiteY7" fmla="*/ 142016 h 145878"/>
                        <a:gd name="connsiteX8" fmla="*/ 192026 w 193921"/>
                        <a:gd name="connsiteY8" fmla="*/ 142016 h 14587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93921" h="145878">
                          <a:moveTo>
                            <a:pt x="192026" y="142016"/>
                          </a:moveTo>
                          <a:cubicBezTo>
                            <a:pt x="188897" y="146214"/>
                            <a:pt x="183020" y="147129"/>
                            <a:pt x="178898" y="144076"/>
                          </a:cubicBezTo>
                          <a:lnTo>
                            <a:pt x="3727" y="16992"/>
                          </a:lnTo>
                          <a:cubicBezTo>
                            <a:pt x="-395" y="13939"/>
                            <a:pt x="-1234" y="8061"/>
                            <a:pt x="1895" y="3863"/>
                          </a:cubicBezTo>
                          <a:lnTo>
                            <a:pt x="1895" y="3863"/>
                          </a:lnTo>
                          <a:cubicBezTo>
                            <a:pt x="5024" y="-335"/>
                            <a:pt x="10825" y="-1250"/>
                            <a:pt x="14947" y="1803"/>
                          </a:cubicBezTo>
                          <a:lnTo>
                            <a:pt x="190194" y="128887"/>
                          </a:lnTo>
                          <a:cubicBezTo>
                            <a:pt x="194316" y="131940"/>
                            <a:pt x="195156" y="137818"/>
                            <a:pt x="192026" y="142016"/>
                          </a:cubicBezTo>
                          <a:lnTo>
                            <a:pt x="192026" y="142016"/>
                          </a:lnTo>
                          <a:close/>
                        </a:path>
                      </a:pathLst>
                    </a:custGeom>
                    <a:solidFill>
                      <a:srgbClr val="E7E6E6"/>
                    </a:solidFill>
                    <a:ln w="763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  <p:sp>
                  <p:nvSpPr>
                    <p:cNvPr id="2706" name="Freeform: Shape 2705">
                      <a:extLst>
                        <a:ext uri="{FF2B5EF4-FFF2-40B4-BE49-F238E27FC236}">
                          <a16:creationId xmlns:a16="http://schemas.microsoft.com/office/drawing/2014/main" id="{6BA844AB-6D1B-7D37-5CCB-C32E516A9319}"/>
                        </a:ext>
                      </a:extLst>
                    </p:cNvPr>
                    <p:cNvSpPr/>
                    <p:nvPr/>
                  </p:nvSpPr>
                  <p:spPr>
                    <a:xfrm flipH="1">
                      <a:off x="6533720" y="4539754"/>
                      <a:ext cx="221267" cy="156133"/>
                    </a:xfrm>
                    <a:custGeom>
                      <a:avLst/>
                      <a:gdLst>
                        <a:gd name="connsiteX0" fmla="*/ 11184 w 221267"/>
                        <a:gd name="connsiteY0" fmla="*/ 49 h 156133"/>
                        <a:gd name="connsiteX1" fmla="*/ 2029 w 221267"/>
                        <a:gd name="connsiteY1" fmla="*/ 4054 h 156133"/>
                        <a:gd name="connsiteX2" fmla="*/ 3991 w 221267"/>
                        <a:gd name="connsiteY2" fmla="*/ 18112 h 156133"/>
                        <a:gd name="connsiteX3" fmla="*/ 191575 w 221267"/>
                        <a:gd name="connsiteY3" fmla="*/ 154204 h 156133"/>
                        <a:gd name="connsiteX4" fmla="*/ 205633 w 221267"/>
                        <a:gd name="connsiteY4" fmla="*/ 151996 h 156133"/>
                        <a:gd name="connsiteX5" fmla="*/ 206123 w 221267"/>
                        <a:gd name="connsiteY5" fmla="*/ 151261 h 156133"/>
                        <a:gd name="connsiteX6" fmla="*/ 201301 w 221267"/>
                        <a:gd name="connsiteY6" fmla="*/ 149380 h 156133"/>
                        <a:gd name="connsiteX7" fmla="*/ 201219 w 221267"/>
                        <a:gd name="connsiteY7" fmla="*/ 149380 h 156133"/>
                        <a:gd name="connsiteX8" fmla="*/ 193166 w 221267"/>
                        <a:gd name="connsiteY8" fmla="*/ 143538 h 156133"/>
                        <a:gd name="connsiteX9" fmla="*/ 193542 w 221267"/>
                        <a:gd name="connsiteY9" fmla="*/ 143751 h 156133"/>
                        <a:gd name="connsiteX10" fmla="*/ 219943 w 221267"/>
                        <a:gd name="connsiteY10" fmla="*/ 132553 h 156133"/>
                        <a:gd name="connsiteX11" fmla="*/ 208009 w 221267"/>
                        <a:gd name="connsiteY11" fmla="*/ 105580 h 156133"/>
                        <a:gd name="connsiteX12" fmla="*/ 158477 w 221267"/>
                        <a:gd name="connsiteY12" fmla="*/ 88660 h 156133"/>
                        <a:gd name="connsiteX13" fmla="*/ 105022 w 221267"/>
                        <a:gd name="connsiteY13" fmla="*/ 67572 h 156133"/>
                        <a:gd name="connsiteX14" fmla="*/ 107581 w 221267"/>
                        <a:gd name="connsiteY14" fmla="*/ 81447 h 156133"/>
                        <a:gd name="connsiteX15" fmla="*/ 13636 w 221267"/>
                        <a:gd name="connsiteY15" fmla="*/ 13290 h 156133"/>
                        <a:gd name="connsiteX16" fmla="*/ 11184 w 221267"/>
                        <a:gd name="connsiteY16" fmla="*/ 49 h 1561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</a:cxnLst>
                      <a:rect l="l" t="t" r="r" b="b"/>
                      <a:pathLst>
                        <a:path w="221267" h="156133">
                          <a:moveTo>
                            <a:pt x="11184" y="49"/>
                          </a:moveTo>
                          <a:cubicBezTo>
                            <a:pt x="7751" y="-279"/>
                            <a:pt x="4236" y="1030"/>
                            <a:pt x="2029" y="4054"/>
                          </a:cubicBezTo>
                          <a:cubicBezTo>
                            <a:pt x="-1322" y="8550"/>
                            <a:pt x="-423" y="14843"/>
                            <a:pt x="3991" y="18112"/>
                          </a:cubicBezTo>
                          <a:lnTo>
                            <a:pt x="191575" y="154204"/>
                          </a:lnTo>
                          <a:cubicBezTo>
                            <a:pt x="195989" y="157473"/>
                            <a:pt x="202282" y="156492"/>
                            <a:pt x="205633" y="151996"/>
                          </a:cubicBezTo>
                          <a:cubicBezTo>
                            <a:pt x="205797" y="151751"/>
                            <a:pt x="205959" y="151506"/>
                            <a:pt x="206123" y="151261"/>
                          </a:cubicBezTo>
                          <a:cubicBezTo>
                            <a:pt x="204407" y="151097"/>
                            <a:pt x="202773" y="150525"/>
                            <a:pt x="201301" y="149380"/>
                          </a:cubicBezTo>
                          <a:lnTo>
                            <a:pt x="201219" y="149380"/>
                          </a:lnTo>
                          <a:lnTo>
                            <a:pt x="193166" y="143538"/>
                          </a:lnTo>
                          <a:lnTo>
                            <a:pt x="193542" y="143751"/>
                          </a:lnTo>
                          <a:cubicBezTo>
                            <a:pt x="204168" y="148083"/>
                            <a:pt x="215938" y="143097"/>
                            <a:pt x="219943" y="132553"/>
                          </a:cubicBezTo>
                          <a:cubicBezTo>
                            <a:pt x="223948" y="122008"/>
                            <a:pt x="218553" y="109993"/>
                            <a:pt x="208009" y="105580"/>
                          </a:cubicBezTo>
                          <a:lnTo>
                            <a:pt x="158477" y="88660"/>
                          </a:lnTo>
                          <a:cubicBezTo>
                            <a:pt x="152511" y="86208"/>
                            <a:pt x="108782" y="62177"/>
                            <a:pt x="105022" y="67572"/>
                          </a:cubicBezTo>
                          <a:lnTo>
                            <a:pt x="107581" y="81447"/>
                          </a:lnTo>
                          <a:lnTo>
                            <a:pt x="13636" y="13290"/>
                          </a:lnTo>
                          <a:cubicBezTo>
                            <a:pt x="9467" y="10184"/>
                            <a:pt x="8486" y="4462"/>
                            <a:pt x="11184" y="49"/>
                          </a:cubicBezTo>
                          <a:close/>
                        </a:path>
                      </a:pathLst>
                    </a:custGeom>
                    <a:solidFill>
                      <a:srgbClr val="E7E6E6"/>
                    </a:solidFill>
                    <a:ln w="7633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marL="0" marR="0" lvl="0" indent="0" defTabSz="91440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IN" sz="1800" b="0" i="0" u="none" strike="noStrike" kern="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</a:endParaRPr>
                    </a:p>
                  </p:txBody>
                </p:sp>
              </p:grpSp>
            </p:grpSp>
          </p:grpSp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7E5DAE34-A1B0-5E37-0EF2-74F4C105B66A}"/>
                  </a:ext>
                </a:extLst>
              </p:cNvPr>
              <p:cNvGrpSpPr/>
              <p:nvPr/>
            </p:nvGrpSpPr>
            <p:grpSpPr>
              <a:xfrm>
                <a:off x="6630943" y="3844238"/>
                <a:ext cx="561695" cy="405531"/>
                <a:chOff x="6630943" y="3844238"/>
                <a:chExt cx="561695" cy="405531"/>
              </a:xfrm>
            </p:grpSpPr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C95ABD0B-901C-5A2B-F722-822BD39BE7CC}"/>
                    </a:ext>
                  </a:extLst>
                </p:cNvPr>
                <p:cNvSpPr/>
                <p:nvPr/>
              </p:nvSpPr>
              <p:spPr>
                <a:xfrm flipH="1">
                  <a:off x="6630943" y="3844238"/>
                  <a:ext cx="415462" cy="330946"/>
                </a:xfrm>
                <a:custGeom>
                  <a:avLst/>
                  <a:gdLst>
                    <a:gd name="connsiteX0" fmla="*/ 330726 w 387971"/>
                    <a:gd name="connsiteY0" fmla="*/ 18776 h 309048"/>
                    <a:gd name="connsiteX1" fmla="*/ 42667 w 387971"/>
                    <a:gd name="connsiteY1" fmla="*/ 0 h 309048"/>
                    <a:gd name="connsiteX2" fmla="*/ 0 w 387971"/>
                    <a:gd name="connsiteY2" fmla="*/ 248598 h 309048"/>
                    <a:gd name="connsiteX3" fmla="*/ 83578 w 387971"/>
                    <a:gd name="connsiteY3" fmla="*/ 309049 h 309048"/>
                    <a:gd name="connsiteX4" fmla="*/ 119071 w 387971"/>
                    <a:gd name="connsiteY4" fmla="*/ 93959 h 309048"/>
                    <a:gd name="connsiteX5" fmla="*/ 362631 w 387971"/>
                    <a:gd name="connsiteY5" fmla="*/ 118841 h 309048"/>
                    <a:gd name="connsiteX6" fmla="*/ 387971 w 387971"/>
                    <a:gd name="connsiteY6" fmla="*/ 24119 h 309048"/>
                    <a:gd name="connsiteX7" fmla="*/ 330726 w 387971"/>
                    <a:gd name="connsiteY7" fmla="*/ 18776 h 309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87971" h="309048">
                      <a:moveTo>
                        <a:pt x="330726" y="18776"/>
                      </a:moveTo>
                      <a:lnTo>
                        <a:pt x="42667" y="0"/>
                      </a:lnTo>
                      <a:lnTo>
                        <a:pt x="0" y="248598"/>
                      </a:lnTo>
                      <a:lnTo>
                        <a:pt x="83578" y="309049"/>
                      </a:lnTo>
                      <a:lnTo>
                        <a:pt x="119071" y="93959"/>
                      </a:lnTo>
                      <a:lnTo>
                        <a:pt x="362631" y="118841"/>
                      </a:lnTo>
                      <a:lnTo>
                        <a:pt x="387971" y="24119"/>
                      </a:lnTo>
                      <a:lnTo>
                        <a:pt x="330726" y="18776"/>
                      </a:lnTo>
                      <a:close/>
                    </a:path>
                  </a:pathLst>
                </a:custGeom>
                <a:solidFill>
                  <a:srgbClr val="3B3D6D"/>
                </a:solidFill>
                <a:ln w="76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2688" name="Group 2687">
                  <a:extLst>
                    <a:ext uri="{FF2B5EF4-FFF2-40B4-BE49-F238E27FC236}">
                      <a16:creationId xmlns:a16="http://schemas.microsoft.com/office/drawing/2014/main" id="{15B11E67-139D-1183-CA7B-109EE169F151}"/>
                    </a:ext>
                  </a:extLst>
                </p:cNvPr>
                <p:cNvGrpSpPr/>
                <p:nvPr/>
              </p:nvGrpSpPr>
              <p:grpSpPr>
                <a:xfrm>
                  <a:off x="6954240" y="4052332"/>
                  <a:ext cx="238398" cy="197437"/>
                  <a:chOff x="6954240" y="4052332"/>
                  <a:chExt cx="238398" cy="197437"/>
                </a:xfrm>
              </p:grpSpPr>
              <p:sp>
                <p:nvSpPr>
                  <p:cNvPr id="2689" name="Freeform: Shape 2688">
                    <a:extLst>
                      <a:ext uri="{FF2B5EF4-FFF2-40B4-BE49-F238E27FC236}">
                        <a16:creationId xmlns:a16="http://schemas.microsoft.com/office/drawing/2014/main" id="{D17362B4-25D8-4B0C-3778-46B54DBDD877}"/>
                      </a:ext>
                    </a:extLst>
                  </p:cNvPr>
                  <p:cNvSpPr/>
                  <p:nvPr/>
                </p:nvSpPr>
                <p:spPr>
                  <a:xfrm flipH="1">
                    <a:off x="6965012" y="4060547"/>
                    <a:ext cx="199302" cy="155495"/>
                  </a:xfrm>
                  <a:custGeom>
                    <a:avLst/>
                    <a:gdLst>
                      <a:gd name="connsiteX0" fmla="*/ 111785 w 186114"/>
                      <a:gd name="connsiteY0" fmla="*/ 134074 h 145205"/>
                      <a:gd name="connsiteX1" fmla="*/ 26527 w 186114"/>
                      <a:gd name="connsiteY1" fmla="*/ 58968 h 145205"/>
                      <a:gd name="connsiteX2" fmla="*/ 3171 w 186114"/>
                      <a:gd name="connsiteY2" fmla="*/ 3631 h 145205"/>
                      <a:gd name="connsiteX3" fmla="*/ 58432 w 186114"/>
                      <a:gd name="connsiteY3" fmla="*/ 15691 h 145205"/>
                      <a:gd name="connsiteX4" fmla="*/ 162084 w 186114"/>
                      <a:gd name="connsiteY4" fmla="*/ 60877 h 145205"/>
                      <a:gd name="connsiteX5" fmla="*/ 181013 w 186114"/>
                      <a:gd name="connsiteY5" fmla="*/ 121175 h 145205"/>
                      <a:gd name="connsiteX6" fmla="*/ 120715 w 186114"/>
                      <a:gd name="connsiteY6" fmla="*/ 140104 h 145205"/>
                      <a:gd name="connsiteX7" fmla="*/ 111861 w 186114"/>
                      <a:gd name="connsiteY7" fmla="*/ 133998 h 145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6114" h="145205">
                        <a:moveTo>
                          <a:pt x="111785" y="134074"/>
                        </a:moveTo>
                        <a:lnTo>
                          <a:pt x="26527" y="58968"/>
                        </a:lnTo>
                        <a:cubicBezTo>
                          <a:pt x="13704" y="47672"/>
                          <a:pt x="-8202" y="16454"/>
                          <a:pt x="3171" y="3631"/>
                        </a:cubicBezTo>
                        <a:cubicBezTo>
                          <a:pt x="12788" y="-7284"/>
                          <a:pt x="46067" y="9279"/>
                          <a:pt x="58432" y="15691"/>
                        </a:cubicBezTo>
                        <a:lnTo>
                          <a:pt x="162084" y="60877"/>
                        </a:lnTo>
                        <a:cubicBezTo>
                          <a:pt x="183990" y="72249"/>
                          <a:pt x="192463" y="99269"/>
                          <a:pt x="181013" y="121175"/>
                        </a:cubicBezTo>
                        <a:cubicBezTo>
                          <a:pt x="169564" y="143081"/>
                          <a:pt x="142544" y="151553"/>
                          <a:pt x="120715" y="140104"/>
                        </a:cubicBezTo>
                        <a:cubicBezTo>
                          <a:pt x="117509" y="138425"/>
                          <a:pt x="114456" y="136288"/>
                          <a:pt x="111861" y="133998"/>
                        </a:cubicBezTo>
                        <a:close/>
                      </a:path>
                    </a:pathLst>
                  </a:custGeom>
                  <a:solidFill>
                    <a:srgbClr val="EA8E90"/>
                  </a:solidFill>
                  <a:ln w="76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grpSp>
                <p:nvGrpSpPr>
                  <p:cNvPr id="2690" name="Group 2689">
                    <a:extLst>
                      <a:ext uri="{FF2B5EF4-FFF2-40B4-BE49-F238E27FC236}">
                        <a16:creationId xmlns:a16="http://schemas.microsoft.com/office/drawing/2014/main" id="{5F138FB3-1C48-3BD2-4840-486D090686C0}"/>
                      </a:ext>
                    </a:extLst>
                  </p:cNvPr>
                  <p:cNvGrpSpPr/>
                  <p:nvPr/>
                </p:nvGrpSpPr>
                <p:grpSpPr>
                  <a:xfrm>
                    <a:off x="6954240" y="4052332"/>
                    <a:ext cx="238398" cy="197437"/>
                    <a:chOff x="6954240" y="4052332"/>
                    <a:chExt cx="238398" cy="197437"/>
                  </a:xfrm>
                </p:grpSpPr>
                <p:grpSp>
                  <p:nvGrpSpPr>
                    <p:cNvPr id="2691" name="Group 2690">
                      <a:extLst>
                        <a:ext uri="{FF2B5EF4-FFF2-40B4-BE49-F238E27FC236}">
                          <a16:creationId xmlns:a16="http://schemas.microsoft.com/office/drawing/2014/main" id="{CB9C9D91-3338-1052-4D1D-A6C4D863E91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54240" y="4052332"/>
                      <a:ext cx="226588" cy="173676"/>
                      <a:chOff x="6954240" y="4052332"/>
                      <a:chExt cx="226588" cy="173676"/>
                    </a:xfrm>
                  </p:grpSpPr>
                  <p:sp>
                    <p:nvSpPr>
                      <p:cNvPr id="2695" name="Freeform: Shape 2694">
                        <a:extLst>
                          <a:ext uri="{FF2B5EF4-FFF2-40B4-BE49-F238E27FC236}">
                            <a16:creationId xmlns:a16="http://schemas.microsoft.com/office/drawing/2014/main" id="{A72017D2-67F7-579B-60D6-5BF614C34DD7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6954240" y="4052342"/>
                        <a:ext cx="226588" cy="173657"/>
                      </a:xfrm>
                      <a:custGeom>
                        <a:avLst/>
                        <a:gdLst>
                          <a:gd name="connsiteX0" fmla="*/ 128195 w 211596"/>
                          <a:gd name="connsiteY0" fmla="*/ 149598 h 162167"/>
                          <a:gd name="connsiteX1" fmla="*/ 11796 w 211596"/>
                          <a:gd name="connsiteY1" fmla="*/ 53502 h 162167"/>
                          <a:gd name="connsiteX2" fmla="*/ 8666 w 211596"/>
                          <a:gd name="connsiteY2" fmla="*/ 4423 h 162167"/>
                          <a:gd name="connsiteX3" fmla="*/ 68507 w 211596"/>
                          <a:gd name="connsiteY3" fmla="*/ 15644 h 162167"/>
                          <a:gd name="connsiteX4" fmla="*/ 184601 w 211596"/>
                          <a:gd name="connsiteY4" fmla="*/ 67393 h 162167"/>
                          <a:gd name="connsiteX5" fmla="*/ 205896 w 211596"/>
                          <a:gd name="connsiteY5" fmla="*/ 135172 h 162167"/>
                          <a:gd name="connsiteX6" fmla="*/ 138117 w 211596"/>
                          <a:gd name="connsiteY6" fmla="*/ 156467 h 162167"/>
                          <a:gd name="connsiteX7" fmla="*/ 128195 w 211596"/>
                          <a:gd name="connsiteY7" fmla="*/ 149598 h 162167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</a:cxnLst>
                        <a:rect l="l" t="t" r="r" b="b"/>
                        <a:pathLst>
                          <a:path w="211596" h="162167">
                            <a:moveTo>
                              <a:pt x="128195" y="149598"/>
                            </a:moveTo>
                            <a:lnTo>
                              <a:pt x="11796" y="53502"/>
                            </a:lnTo>
                            <a:cubicBezTo>
                              <a:pt x="-2630" y="40832"/>
                              <a:pt x="-4004" y="18849"/>
                              <a:pt x="8666" y="4423"/>
                            </a:cubicBezTo>
                            <a:cubicBezTo>
                              <a:pt x="19505" y="-7789"/>
                              <a:pt x="54692" y="8392"/>
                              <a:pt x="68507" y="15644"/>
                            </a:cubicBezTo>
                            <a:lnTo>
                              <a:pt x="184601" y="67393"/>
                            </a:lnTo>
                            <a:cubicBezTo>
                              <a:pt x="209178" y="80216"/>
                              <a:pt x="218719" y="110595"/>
                              <a:pt x="205896" y="135172"/>
                            </a:cubicBezTo>
                            <a:cubicBezTo>
                              <a:pt x="193073" y="159749"/>
                              <a:pt x="162695" y="169290"/>
                              <a:pt x="138117" y="156467"/>
                            </a:cubicBezTo>
                            <a:cubicBezTo>
                              <a:pt x="134530" y="154635"/>
                              <a:pt x="131095" y="152193"/>
                              <a:pt x="128195" y="149598"/>
                            </a:cubicBezTo>
                            <a:close/>
                          </a:path>
                        </a:pathLst>
                      </a:custGeom>
                      <a:solidFill>
                        <a:srgbClr val="000000"/>
                      </a:solidFill>
                      <a:ln w="763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696" name="Freeform: Shape 2695">
                        <a:extLst>
                          <a:ext uri="{FF2B5EF4-FFF2-40B4-BE49-F238E27FC236}">
                            <a16:creationId xmlns:a16="http://schemas.microsoft.com/office/drawing/2014/main" id="{D821486C-A53B-9549-31C6-C69A5C009AB9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7015584" y="4085598"/>
                        <a:ext cx="72518" cy="77416"/>
                      </a:xfrm>
                      <a:custGeom>
                        <a:avLst/>
                        <a:gdLst>
                          <a:gd name="connsiteX0" fmla="*/ 65312 w 72518"/>
                          <a:gd name="connsiteY0" fmla="*/ 24363 h 77416"/>
                          <a:gd name="connsiteX1" fmla="*/ 57465 w 72518"/>
                          <a:gd name="connsiteY1" fmla="*/ 31639 h 77416"/>
                          <a:gd name="connsiteX2" fmla="*/ 55831 w 72518"/>
                          <a:gd name="connsiteY2" fmla="*/ 69482 h 77416"/>
                          <a:gd name="connsiteX3" fmla="*/ 63024 w 72518"/>
                          <a:gd name="connsiteY3" fmla="*/ 77411 h 77416"/>
                          <a:gd name="connsiteX4" fmla="*/ 70953 w 72518"/>
                          <a:gd name="connsiteY4" fmla="*/ 70136 h 77416"/>
                          <a:gd name="connsiteX5" fmla="*/ 70870 w 72518"/>
                          <a:gd name="connsiteY5" fmla="*/ 70054 h 77416"/>
                          <a:gd name="connsiteX6" fmla="*/ 72505 w 72518"/>
                          <a:gd name="connsiteY6" fmla="*/ 32211 h 77416"/>
                          <a:gd name="connsiteX7" fmla="*/ 65312 w 72518"/>
                          <a:gd name="connsiteY7" fmla="*/ 24363 h 77416"/>
                          <a:gd name="connsiteX8" fmla="*/ 36705 w 72518"/>
                          <a:gd name="connsiteY8" fmla="*/ 11039 h 77416"/>
                          <a:gd name="connsiteX9" fmla="*/ 28777 w 72518"/>
                          <a:gd name="connsiteY9" fmla="*/ 18315 h 77416"/>
                          <a:gd name="connsiteX10" fmla="*/ 27142 w 72518"/>
                          <a:gd name="connsiteY10" fmla="*/ 56158 h 77416"/>
                          <a:gd name="connsiteX11" fmla="*/ 34417 w 72518"/>
                          <a:gd name="connsiteY11" fmla="*/ 64087 h 77416"/>
                          <a:gd name="connsiteX12" fmla="*/ 42263 w 72518"/>
                          <a:gd name="connsiteY12" fmla="*/ 56812 h 77416"/>
                          <a:gd name="connsiteX13" fmla="*/ 42263 w 72518"/>
                          <a:gd name="connsiteY13" fmla="*/ 56730 h 77416"/>
                          <a:gd name="connsiteX14" fmla="*/ 43897 w 72518"/>
                          <a:gd name="connsiteY14" fmla="*/ 18887 h 77416"/>
                          <a:gd name="connsiteX15" fmla="*/ 36705 w 72518"/>
                          <a:gd name="connsiteY15" fmla="*/ 11039 h 77416"/>
                          <a:gd name="connsiteX16" fmla="*/ 9487 w 72518"/>
                          <a:gd name="connsiteY16" fmla="*/ 5 h 77416"/>
                          <a:gd name="connsiteX17" fmla="*/ 1640 w 72518"/>
                          <a:gd name="connsiteY17" fmla="*/ 7281 h 77416"/>
                          <a:gd name="connsiteX18" fmla="*/ 5 w 72518"/>
                          <a:gd name="connsiteY18" fmla="*/ 45124 h 77416"/>
                          <a:gd name="connsiteX19" fmla="*/ 7281 w 72518"/>
                          <a:gd name="connsiteY19" fmla="*/ 53053 h 77416"/>
                          <a:gd name="connsiteX20" fmla="*/ 15127 w 72518"/>
                          <a:gd name="connsiteY20" fmla="*/ 45778 h 77416"/>
                          <a:gd name="connsiteX21" fmla="*/ 16762 w 72518"/>
                          <a:gd name="connsiteY21" fmla="*/ 7934 h 77416"/>
                          <a:gd name="connsiteX22" fmla="*/ 9487 w 72518"/>
                          <a:gd name="connsiteY22" fmla="*/ 5 h 7741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</a:cxnLst>
                        <a:rect l="l" t="t" r="r" b="b"/>
                        <a:pathLst>
                          <a:path w="72518" h="77416">
                            <a:moveTo>
                              <a:pt x="65312" y="24363"/>
                            </a:moveTo>
                            <a:cubicBezTo>
                              <a:pt x="61144" y="24201"/>
                              <a:pt x="57629" y="27470"/>
                              <a:pt x="57465" y="31639"/>
                            </a:cubicBezTo>
                            <a:lnTo>
                              <a:pt x="55831" y="69482"/>
                            </a:lnTo>
                            <a:cubicBezTo>
                              <a:pt x="55586" y="73651"/>
                              <a:pt x="58855" y="77247"/>
                              <a:pt x="63024" y="77411"/>
                            </a:cubicBezTo>
                            <a:cubicBezTo>
                              <a:pt x="67274" y="77574"/>
                              <a:pt x="70789" y="74304"/>
                              <a:pt x="70953" y="70136"/>
                            </a:cubicBezTo>
                            <a:lnTo>
                              <a:pt x="70870" y="70054"/>
                            </a:lnTo>
                            <a:lnTo>
                              <a:pt x="72505" y="32211"/>
                            </a:lnTo>
                            <a:cubicBezTo>
                              <a:pt x="72751" y="28123"/>
                              <a:pt x="69481" y="24527"/>
                              <a:pt x="65312" y="24363"/>
                            </a:cubicBezTo>
                            <a:close/>
                            <a:moveTo>
                              <a:pt x="36705" y="11039"/>
                            </a:moveTo>
                            <a:cubicBezTo>
                              <a:pt x="32455" y="10876"/>
                              <a:pt x="28941" y="14146"/>
                              <a:pt x="28777" y="18315"/>
                            </a:cubicBezTo>
                            <a:lnTo>
                              <a:pt x="27142" y="56158"/>
                            </a:lnTo>
                            <a:cubicBezTo>
                              <a:pt x="26978" y="60327"/>
                              <a:pt x="30248" y="63923"/>
                              <a:pt x="34417" y="64087"/>
                            </a:cubicBezTo>
                            <a:cubicBezTo>
                              <a:pt x="38585" y="64251"/>
                              <a:pt x="42099" y="60980"/>
                              <a:pt x="42263" y="56812"/>
                            </a:cubicBezTo>
                            <a:lnTo>
                              <a:pt x="42263" y="56730"/>
                            </a:lnTo>
                            <a:lnTo>
                              <a:pt x="43897" y="18887"/>
                            </a:lnTo>
                            <a:cubicBezTo>
                              <a:pt x="44144" y="14718"/>
                              <a:pt x="40873" y="11203"/>
                              <a:pt x="36705" y="11039"/>
                            </a:cubicBezTo>
                            <a:close/>
                            <a:moveTo>
                              <a:pt x="9487" y="5"/>
                            </a:moveTo>
                            <a:cubicBezTo>
                              <a:pt x="5400" y="-158"/>
                              <a:pt x="1804" y="3112"/>
                              <a:pt x="1640" y="7281"/>
                            </a:cubicBezTo>
                            <a:lnTo>
                              <a:pt x="5" y="45124"/>
                            </a:lnTo>
                            <a:cubicBezTo>
                              <a:pt x="-158" y="49293"/>
                              <a:pt x="3112" y="52889"/>
                              <a:pt x="7281" y="53053"/>
                            </a:cubicBezTo>
                            <a:cubicBezTo>
                              <a:pt x="11449" y="53216"/>
                              <a:pt x="14963" y="49946"/>
                              <a:pt x="15127" y="45778"/>
                            </a:cubicBezTo>
                            <a:lnTo>
                              <a:pt x="16762" y="7934"/>
                            </a:lnTo>
                            <a:cubicBezTo>
                              <a:pt x="16925" y="3765"/>
                              <a:pt x="13656" y="169"/>
                              <a:pt x="9487" y="5"/>
                            </a:cubicBezTo>
                            <a:close/>
                          </a:path>
                        </a:pathLst>
                      </a:custGeom>
                      <a:solidFill>
                        <a:srgbClr val="E7E6E6"/>
                      </a:solidFill>
                      <a:ln w="763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697" name="Freeform: Shape 2696">
                        <a:extLst>
                          <a:ext uri="{FF2B5EF4-FFF2-40B4-BE49-F238E27FC236}">
                            <a16:creationId xmlns:a16="http://schemas.microsoft.com/office/drawing/2014/main" id="{E53D99CD-BFD4-1CB9-5BF8-7DC0D56C7952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6975788" y="4052332"/>
                        <a:ext cx="204954" cy="173676"/>
                      </a:xfrm>
                      <a:custGeom>
                        <a:avLst/>
                        <a:gdLst>
                          <a:gd name="connsiteX0" fmla="*/ 180708 w 191393"/>
                          <a:gd name="connsiteY0" fmla="*/ 148086 h 162183"/>
                          <a:gd name="connsiteX1" fmla="*/ 170785 w 191393"/>
                          <a:gd name="connsiteY1" fmla="*/ 141217 h 162183"/>
                          <a:gd name="connsiteX2" fmla="*/ 54386 w 191393"/>
                          <a:gd name="connsiteY2" fmla="*/ 45121 h 162183"/>
                          <a:gd name="connsiteX3" fmla="*/ 45456 w 191393"/>
                          <a:gd name="connsiteY3" fmla="*/ 5354 h 162183"/>
                          <a:gd name="connsiteX4" fmla="*/ 8666 w 191393"/>
                          <a:gd name="connsiteY4" fmla="*/ 4438 h 162183"/>
                          <a:gd name="connsiteX5" fmla="*/ 11796 w 191393"/>
                          <a:gd name="connsiteY5" fmla="*/ 53517 h 162183"/>
                          <a:gd name="connsiteX6" fmla="*/ 128195 w 191393"/>
                          <a:gd name="connsiteY6" fmla="*/ 149613 h 162183"/>
                          <a:gd name="connsiteX7" fmla="*/ 138117 w 191393"/>
                          <a:gd name="connsiteY7" fmla="*/ 156482 h 162183"/>
                          <a:gd name="connsiteX8" fmla="*/ 191394 w 191393"/>
                          <a:gd name="connsiteY8" fmla="*/ 152132 h 162183"/>
                          <a:gd name="connsiteX9" fmla="*/ 180784 w 191393"/>
                          <a:gd name="connsiteY9" fmla="*/ 148086 h 162183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191393" h="162183">
                            <a:moveTo>
                              <a:pt x="180708" y="148086"/>
                            </a:moveTo>
                            <a:cubicBezTo>
                              <a:pt x="177120" y="146178"/>
                              <a:pt x="173686" y="143812"/>
                              <a:pt x="170785" y="141217"/>
                            </a:cubicBezTo>
                            <a:lnTo>
                              <a:pt x="54386" y="45121"/>
                            </a:lnTo>
                            <a:cubicBezTo>
                              <a:pt x="42785" y="34969"/>
                              <a:pt x="39655" y="18788"/>
                              <a:pt x="45456" y="5354"/>
                            </a:cubicBezTo>
                            <a:cubicBezTo>
                              <a:pt x="31030" y="88"/>
                              <a:pt x="15307" y="-3042"/>
                              <a:pt x="8666" y="4438"/>
                            </a:cubicBezTo>
                            <a:cubicBezTo>
                              <a:pt x="-4004" y="18864"/>
                              <a:pt x="-2630" y="40847"/>
                              <a:pt x="11796" y="53517"/>
                            </a:cubicBezTo>
                            <a:lnTo>
                              <a:pt x="128195" y="149613"/>
                            </a:lnTo>
                            <a:cubicBezTo>
                              <a:pt x="131095" y="152132"/>
                              <a:pt x="134606" y="154574"/>
                              <a:pt x="138117" y="156482"/>
                            </a:cubicBezTo>
                            <a:cubicBezTo>
                              <a:pt x="155825" y="165718"/>
                              <a:pt x="176434" y="163352"/>
                              <a:pt x="191394" y="152132"/>
                            </a:cubicBezTo>
                            <a:cubicBezTo>
                              <a:pt x="187806" y="151216"/>
                              <a:pt x="184219" y="149842"/>
                              <a:pt x="180784" y="148086"/>
                            </a:cubicBezTo>
                            <a:close/>
                          </a:path>
                        </a:pathLst>
                      </a:custGeom>
                      <a:solidFill>
                        <a:srgbClr val="939393">
                          <a:alpha val="50000"/>
                        </a:srgbClr>
                      </a:solidFill>
                      <a:ln w="763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  <p:grpSp>
                  <p:nvGrpSpPr>
                    <p:cNvPr id="2692" name="Group 2691">
                      <a:extLst>
                        <a:ext uri="{FF2B5EF4-FFF2-40B4-BE49-F238E27FC236}">
                          <a16:creationId xmlns:a16="http://schemas.microsoft.com/office/drawing/2014/main" id="{64385061-1A3E-E51A-823C-6A14194C0C37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981166" y="4079053"/>
                      <a:ext cx="211472" cy="170716"/>
                      <a:chOff x="6981166" y="4079053"/>
                      <a:chExt cx="211472" cy="170716"/>
                    </a:xfrm>
                  </p:grpSpPr>
                  <p:sp>
                    <p:nvSpPr>
                      <p:cNvPr id="2693" name="Freeform: Shape 2692">
                        <a:extLst>
                          <a:ext uri="{FF2B5EF4-FFF2-40B4-BE49-F238E27FC236}">
                            <a16:creationId xmlns:a16="http://schemas.microsoft.com/office/drawing/2014/main" id="{929F9E4B-5986-CCD7-0EBB-30B7C2C517B1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6981166" y="4079108"/>
                        <a:ext cx="211472" cy="170661"/>
                      </a:xfrm>
                      <a:custGeom>
                        <a:avLst/>
                        <a:gdLst>
                          <a:gd name="connsiteX0" fmla="*/ 16690 w 211472"/>
                          <a:gd name="connsiteY0" fmla="*/ 2410 h 170661"/>
                          <a:gd name="connsiteX1" fmla="*/ 2550 w 211472"/>
                          <a:gd name="connsiteY1" fmla="*/ 3472 h 170661"/>
                          <a:gd name="connsiteX2" fmla="*/ 3367 w 211472"/>
                          <a:gd name="connsiteY2" fmla="*/ 17613 h 170661"/>
                          <a:gd name="connsiteX3" fmla="*/ 179508 w 211472"/>
                          <a:gd name="connsiteY3" fmla="*/ 168252 h 170661"/>
                          <a:gd name="connsiteX4" fmla="*/ 193648 w 211472"/>
                          <a:gd name="connsiteY4" fmla="*/ 167190 h 170661"/>
                          <a:gd name="connsiteX5" fmla="*/ 193164 w 211472"/>
                          <a:gd name="connsiteY5" fmla="*/ 158813 h 170661"/>
                          <a:gd name="connsiteX6" fmla="*/ 197917 w 211472"/>
                          <a:gd name="connsiteY6" fmla="*/ 159186 h 170661"/>
                          <a:gd name="connsiteX7" fmla="*/ 209503 w 211472"/>
                          <a:gd name="connsiteY7" fmla="*/ 148888 h 170661"/>
                          <a:gd name="connsiteX8" fmla="*/ 199776 w 211472"/>
                          <a:gd name="connsiteY8" fmla="*/ 121015 h 170661"/>
                          <a:gd name="connsiteX9" fmla="*/ 151797 w 211472"/>
                          <a:gd name="connsiteY9" fmla="*/ 100173 h 170661"/>
                          <a:gd name="connsiteX10" fmla="*/ 109234 w 211472"/>
                          <a:gd name="connsiteY10" fmla="*/ 76311 h 170661"/>
                          <a:gd name="connsiteX11" fmla="*/ 101748 w 211472"/>
                          <a:gd name="connsiteY11" fmla="*/ 75153 h 17066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</a:cxnLst>
                        <a:rect l="l" t="t" r="r" b="b"/>
                        <a:pathLst>
                          <a:path w="211472" h="170661">
                            <a:moveTo>
                              <a:pt x="16690" y="2410"/>
                            </a:moveTo>
                            <a:cubicBezTo>
                              <a:pt x="12522" y="-1187"/>
                              <a:pt x="6227" y="-696"/>
                              <a:pt x="2550" y="3472"/>
                            </a:cubicBezTo>
                            <a:cubicBezTo>
                              <a:pt x="-1129" y="7641"/>
                              <a:pt x="-802" y="14017"/>
                              <a:pt x="3367" y="17613"/>
                            </a:cubicBezTo>
                            <a:lnTo>
                              <a:pt x="179508" y="168252"/>
                            </a:lnTo>
                            <a:cubicBezTo>
                              <a:pt x="183595" y="171848"/>
                              <a:pt x="189970" y="171358"/>
                              <a:pt x="193648" y="167190"/>
                            </a:cubicBezTo>
                            <a:lnTo>
                              <a:pt x="193164" y="158813"/>
                            </a:lnTo>
                            <a:lnTo>
                              <a:pt x="197917" y="159186"/>
                            </a:lnTo>
                            <a:cubicBezTo>
                              <a:pt x="202841" y="157552"/>
                              <a:pt x="207092" y="153996"/>
                              <a:pt x="209503" y="148888"/>
                            </a:cubicBezTo>
                            <a:cubicBezTo>
                              <a:pt x="214325" y="138670"/>
                              <a:pt x="209993" y="126246"/>
                              <a:pt x="199776" y="121015"/>
                            </a:cubicBezTo>
                            <a:lnTo>
                              <a:pt x="151797" y="100173"/>
                            </a:lnTo>
                            <a:cubicBezTo>
                              <a:pt x="147506" y="97966"/>
                              <a:pt x="122985" y="82012"/>
                              <a:pt x="109234" y="76311"/>
                            </a:cubicBezTo>
                            <a:lnTo>
                              <a:pt x="101748" y="75153"/>
                            </a:lnTo>
                            <a:close/>
                          </a:path>
                        </a:pathLst>
                      </a:custGeom>
                      <a:solidFill>
                        <a:srgbClr val="E7E6E6"/>
                      </a:solidFill>
                      <a:ln w="763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2694" name="Freeform: Shape 2693">
                        <a:extLst>
                          <a:ext uri="{FF2B5EF4-FFF2-40B4-BE49-F238E27FC236}">
                            <a16:creationId xmlns:a16="http://schemas.microsoft.com/office/drawing/2014/main" id="{32900AF6-7138-CB83-1339-59E975FE8B62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6998504" y="4079053"/>
                        <a:ext cx="194109" cy="170664"/>
                      </a:xfrm>
                      <a:custGeom>
                        <a:avLst/>
                        <a:gdLst>
                          <a:gd name="connsiteX0" fmla="*/ 176991 w 181265"/>
                          <a:gd name="connsiteY0" fmla="*/ 153356 h 159371"/>
                          <a:gd name="connsiteX1" fmla="*/ 12506 w 181265"/>
                          <a:gd name="connsiteY1" fmla="*/ 12685 h 159371"/>
                          <a:gd name="connsiteX2" fmla="*/ 11209 w 181265"/>
                          <a:gd name="connsiteY2" fmla="*/ 167 h 159371"/>
                          <a:gd name="connsiteX3" fmla="*/ 2355 w 181265"/>
                          <a:gd name="connsiteY3" fmla="*/ 3221 h 159371"/>
                          <a:gd name="connsiteX4" fmla="*/ 3118 w 181265"/>
                          <a:gd name="connsiteY4" fmla="*/ 16425 h 159371"/>
                          <a:gd name="connsiteX5" fmla="*/ 167603 w 181265"/>
                          <a:gd name="connsiteY5" fmla="*/ 157096 h 159371"/>
                          <a:gd name="connsiteX6" fmla="*/ 180808 w 181265"/>
                          <a:gd name="connsiteY6" fmla="*/ 156104 h 159371"/>
                          <a:gd name="connsiteX7" fmla="*/ 181266 w 181265"/>
                          <a:gd name="connsiteY7" fmla="*/ 155417 h 159371"/>
                          <a:gd name="connsiteX8" fmla="*/ 176915 w 181265"/>
                          <a:gd name="connsiteY8" fmla="*/ 153356 h 15937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181265" h="159371">
                            <a:moveTo>
                              <a:pt x="176991" y="153356"/>
                            </a:moveTo>
                            <a:lnTo>
                              <a:pt x="12506" y="12685"/>
                            </a:lnTo>
                            <a:cubicBezTo>
                              <a:pt x="8842" y="9479"/>
                              <a:pt x="8384" y="4060"/>
                              <a:pt x="11209" y="167"/>
                            </a:cubicBezTo>
                            <a:cubicBezTo>
                              <a:pt x="8079" y="-443"/>
                              <a:pt x="4644" y="625"/>
                              <a:pt x="2355" y="3221"/>
                            </a:cubicBezTo>
                            <a:cubicBezTo>
                              <a:pt x="-1080" y="7113"/>
                              <a:pt x="-699" y="13067"/>
                              <a:pt x="3118" y="16425"/>
                            </a:cubicBezTo>
                            <a:lnTo>
                              <a:pt x="167603" y="157096"/>
                            </a:lnTo>
                            <a:cubicBezTo>
                              <a:pt x="171496" y="160455"/>
                              <a:pt x="177373" y="160073"/>
                              <a:pt x="180808" y="156104"/>
                            </a:cubicBezTo>
                            <a:cubicBezTo>
                              <a:pt x="180960" y="155875"/>
                              <a:pt x="181113" y="155646"/>
                              <a:pt x="181266" y="155417"/>
                            </a:cubicBezTo>
                            <a:cubicBezTo>
                              <a:pt x="179663" y="155112"/>
                              <a:pt x="178212" y="154501"/>
                              <a:pt x="176915" y="153356"/>
                            </a:cubicBezTo>
                            <a:close/>
                          </a:path>
                        </a:pathLst>
                      </a:custGeom>
                      <a:solidFill>
                        <a:srgbClr val="E7E6E6"/>
                      </a:solidFill>
                      <a:ln w="763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</p:grpSp>
            </p:grpSp>
          </p:grp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7F373DCA-02A9-A5DD-0897-D323E2C7A240}"/>
                  </a:ext>
                </a:extLst>
              </p:cNvPr>
              <p:cNvGrpSpPr/>
              <p:nvPr/>
            </p:nvGrpSpPr>
            <p:grpSpPr>
              <a:xfrm>
                <a:off x="6541345" y="3127745"/>
                <a:ext cx="794096" cy="782290"/>
                <a:chOff x="6541345" y="3127745"/>
                <a:chExt cx="794096" cy="782290"/>
              </a:xfrm>
            </p:grpSpPr>
            <p:grpSp>
              <p:nvGrpSpPr>
                <p:cNvPr id="52" name="Group 51">
                  <a:extLst>
                    <a:ext uri="{FF2B5EF4-FFF2-40B4-BE49-F238E27FC236}">
                      <a16:creationId xmlns:a16="http://schemas.microsoft.com/office/drawing/2014/main" id="{D815404F-6BAD-B4AA-7DDA-F47D5C45D45E}"/>
                    </a:ext>
                  </a:extLst>
                </p:cNvPr>
                <p:cNvGrpSpPr/>
                <p:nvPr/>
              </p:nvGrpSpPr>
              <p:grpSpPr>
                <a:xfrm>
                  <a:off x="6812641" y="3269597"/>
                  <a:ext cx="468855" cy="210264"/>
                  <a:chOff x="6812641" y="3269597"/>
                  <a:chExt cx="468855" cy="210264"/>
                </a:xfrm>
              </p:grpSpPr>
              <p:sp>
                <p:nvSpPr>
                  <p:cNvPr id="61" name="Freeform: Shape 60">
                    <a:extLst>
                      <a:ext uri="{FF2B5EF4-FFF2-40B4-BE49-F238E27FC236}">
                        <a16:creationId xmlns:a16="http://schemas.microsoft.com/office/drawing/2014/main" id="{B34CAA2E-7275-CF45-B814-6A9BB271BAA4}"/>
                      </a:ext>
                    </a:extLst>
                  </p:cNvPr>
                  <p:cNvSpPr/>
                  <p:nvPr/>
                </p:nvSpPr>
                <p:spPr>
                  <a:xfrm flipH="1">
                    <a:off x="6812641" y="3313611"/>
                    <a:ext cx="377536" cy="166250"/>
                  </a:xfrm>
                  <a:custGeom>
                    <a:avLst/>
                    <a:gdLst>
                      <a:gd name="connsiteX0" fmla="*/ 0 w 352555"/>
                      <a:gd name="connsiteY0" fmla="*/ 41522 h 155249"/>
                      <a:gd name="connsiteX1" fmla="*/ 138610 w 352555"/>
                      <a:gd name="connsiteY1" fmla="*/ 118002 h 155249"/>
                      <a:gd name="connsiteX2" fmla="*/ 352555 w 352555"/>
                      <a:gd name="connsiteY2" fmla="*/ 155250 h 155249"/>
                      <a:gd name="connsiteX3" fmla="*/ 330879 w 352555"/>
                      <a:gd name="connsiteY3" fmla="*/ 94340 h 155249"/>
                      <a:gd name="connsiteX4" fmla="*/ 153112 w 352555"/>
                      <a:gd name="connsiteY4" fmla="*/ 57322 h 155249"/>
                      <a:gd name="connsiteX5" fmla="*/ 16258 w 352555"/>
                      <a:gd name="connsiteY5" fmla="*/ 0 h 155249"/>
                      <a:gd name="connsiteX6" fmla="*/ 0 w 352555"/>
                      <a:gd name="connsiteY6" fmla="*/ 41522 h 1552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2555" h="155249">
                        <a:moveTo>
                          <a:pt x="0" y="41522"/>
                        </a:moveTo>
                        <a:lnTo>
                          <a:pt x="138610" y="118002"/>
                        </a:lnTo>
                        <a:lnTo>
                          <a:pt x="352555" y="155250"/>
                        </a:lnTo>
                        <a:lnTo>
                          <a:pt x="330879" y="94340"/>
                        </a:lnTo>
                        <a:lnTo>
                          <a:pt x="153112" y="57322"/>
                        </a:lnTo>
                        <a:lnTo>
                          <a:pt x="16258" y="0"/>
                        </a:lnTo>
                        <a:lnTo>
                          <a:pt x="0" y="41522"/>
                        </a:lnTo>
                        <a:close/>
                      </a:path>
                    </a:pathLst>
                  </a:custGeom>
                  <a:solidFill>
                    <a:srgbClr val="44857F"/>
                  </a:solidFill>
                  <a:ln w="76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2" name="Freeform: Shape 61">
                    <a:extLst>
                      <a:ext uri="{FF2B5EF4-FFF2-40B4-BE49-F238E27FC236}">
                        <a16:creationId xmlns:a16="http://schemas.microsoft.com/office/drawing/2014/main" id="{E32B5622-944B-CEE5-CADB-49C64F8E9072}"/>
                      </a:ext>
                    </a:extLst>
                  </p:cNvPr>
                  <p:cNvSpPr/>
                  <p:nvPr/>
                </p:nvSpPr>
                <p:spPr>
                  <a:xfrm flipH="1">
                    <a:off x="7160181" y="3269597"/>
                    <a:ext cx="121315" cy="99921"/>
                  </a:xfrm>
                  <a:custGeom>
                    <a:avLst/>
                    <a:gdLst>
                      <a:gd name="connsiteX0" fmla="*/ 88482 w 113288"/>
                      <a:gd name="connsiteY0" fmla="*/ 93233 h 93309"/>
                      <a:gd name="connsiteX1" fmla="*/ 113289 w 113288"/>
                      <a:gd name="connsiteY1" fmla="*/ 32019 h 93309"/>
                      <a:gd name="connsiteX2" fmla="*/ 104282 w 113288"/>
                      <a:gd name="connsiteY2" fmla="*/ 25302 h 93309"/>
                      <a:gd name="connsiteX3" fmla="*/ 86498 w 113288"/>
                      <a:gd name="connsiteY3" fmla="*/ 28966 h 93309"/>
                      <a:gd name="connsiteX4" fmla="*/ 51616 w 113288"/>
                      <a:gd name="connsiteY4" fmla="*/ 877 h 93309"/>
                      <a:gd name="connsiteX5" fmla="*/ 43907 w 113288"/>
                      <a:gd name="connsiteY5" fmla="*/ 10724 h 93309"/>
                      <a:gd name="connsiteX6" fmla="*/ 12308 w 113288"/>
                      <a:gd name="connsiteY6" fmla="*/ 8968 h 93309"/>
                      <a:gd name="connsiteX7" fmla="*/ 16887 w 113288"/>
                      <a:gd name="connsiteY7" fmla="*/ 68732 h 93309"/>
                      <a:gd name="connsiteX8" fmla="*/ 72683 w 113288"/>
                      <a:gd name="connsiteY8" fmla="*/ 78121 h 93309"/>
                      <a:gd name="connsiteX9" fmla="*/ 88482 w 113288"/>
                      <a:gd name="connsiteY9" fmla="*/ 93310 h 933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3288" h="93309">
                        <a:moveTo>
                          <a:pt x="88482" y="93233"/>
                        </a:moveTo>
                        <a:lnTo>
                          <a:pt x="113289" y="32019"/>
                        </a:lnTo>
                        <a:cubicBezTo>
                          <a:pt x="113289" y="32019"/>
                          <a:pt x="109396" y="27897"/>
                          <a:pt x="104282" y="25302"/>
                        </a:cubicBezTo>
                        <a:cubicBezTo>
                          <a:pt x="98786" y="22554"/>
                          <a:pt x="91841" y="21486"/>
                          <a:pt x="86498" y="28966"/>
                        </a:cubicBezTo>
                        <a:cubicBezTo>
                          <a:pt x="86498" y="28966"/>
                          <a:pt x="71767" y="-5916"/>
                          <a:pt x="51616" y="877"/>
                        </a:cubicBezTo>
                        <a:cubicBezTo>
                          <a:pt x="51616" y="877"/>
                          <a:pt x="45052" y="5228"/>
                          <a:pt x="43907" y="10724"/>
                        </a:cubicBezTo>
                        <a:cubicBezTo>
                          <a:pt x="43907" y="10724"/>
                          <a:pt x="29176" y="-9885"/>
                          <a:pt x="12308" y="8968"/>
                        </a:cubicBezTo>
                        <a:cubicBezTo>
                          <a:pt x="12308" y="8968"/>
                          <a:pt x="-18223" y="44537"/>
                          <a:pt x="16887" y="68732"/>
                        </a:cubicBezTo>
                        <a:cubicBezTo>
                          <a:pt x="16887" y="68732"/>
                          <a:pt x="52227" y="88883"/>
                          <a:pt x="72683" y="78121"/>
                        </a:cubicBezTo>
                        <a:cubicBezTo>
                          <a:pt x="72683" y="78121"/>
                          <a:pt x="68027" y="89799"/>
                          <a:pt x="88482" y="93310"/>
                        </a:cubicBezTo>
                        <a:close/>
                      </a:path>
                    </a:pathLst>
                  </a:custGeom>
                  <a:solidFill>
                    <a:srgbClr val="54A59E"/>
                  </a:solidFill>
                  <a:ln w="76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grpSp>
              <p:nvGrpSpPr>
                <p:cNvPr id="53" name="Group 52">
                  <a:extLst>
                    <a:ext uri="{FF2B5EF4-FFF2-40B4-BE49-F238E27FC236}">
                      <a16:creationId xmlns:a16="http://schemas.microsoft.com/office/drawing/2014/main" id="{77F78B34-B077-9C88-2C5C-4E347668E47E}"/>
                    </a:ext>
                  </a:extLst>
                </p:cNvPr>
                <p:cNvGrpSpPr/>
                <p:nvPr/>
              </p:nvGrpSpPr>
              <p:grpSpPr>
                <a:xfrm>
                  <a:off x="6829560" y="3127745"/>
                  <a:ext cx="231638" cy="318523"/>
                  <a:chOff x="6829560" y="3127745"/>
                  <a:chExt cx="231638" cy="318523"/>
                </a:xfrm>
              </p:grpSpPr>
              <p:sp>
                <p:nvSpPr>
                  <p:cNvPr id="59" name="Freeform: Shape 58">
                    <a:extLst>
                      <a:ext uri="{FF2B5EF4-FFF2-40B4-BE49-F238E27FC236}">
                        <a16:creationId xmlns:a16="http://schemas.microsoft.com/office/drawing/2014/main" id="{467801F1-337B-80BD-F1DB-425011111F73}"/>
                      </a:ext>
                    </a:extLst>
                  </p:cNvPr>
                  <p:cNvSpPr/>
                  <p:nvPr/>
                </p:nvSpPr>
                <p:spPr>
                  <a:xfrm flipH="1">
                    <a:off x="6843946" y="3215938"/>
                    <a:ext cx="183005" cy="230330"/>
                  </a:xfrm>
                  <a:custGeom>
                    <a:avLst/>
                    <a:gdLst>
                      <a:gd name="connsiteX0" fmla="*/ 170897 w 170896"/>
                      <a:gd name="connsiteY0" fmla="*/ 119986 h 215090"/>
                      <a:gd name="connsiteX1" fmla="*/ 85410 w 170896"/>
                      <a:gd name="connsiteY1" fmla="*/ 215090 h 215090"/>
                      <a:gd name="connsiteX2" fmla="*/ 85410 w 170896"/>
                      <a:gd name="connsiteY2" fmla="*/ 215090 h 215090"/>
                      <a:gd name="connsiteX3" fmla="*/ 0 w 170896"/>
                      <a:gd name="connsiteY3" fmla="*/ 119910 h 215090"/>
                      <a:gd name="connsiteX4" fmla="*/ 0 w 170896"/>
                      <a:gd name="connsiteY4" fmla="*/ 95104 h 215090"/>
                      <a:gd name="connsiteX5" fmla="*/ 85487 w 170896"/>
                      <a:gd name="connsiteY5" fmla="*/ 0 h 215090"/>
                      <a:gd name="connsiteX6" fmla="*/ 85487 w 170896"/>
                      <a:gd name="connsiteY6" fmla="*/ 0 h 215090"/>
                      <a:gd name="connsiteX7" fmla="*/ 170897 w 170896"/>
                      <a:gd name="connsiteY7" fmla="*/ 95180 h 215090"/>
                      <a:gd name="connsiteX8" fmla="*/ 170897 w 170896"/>
                      <a:gd name="connsiteY8" fmla="*/ 119986 h 215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0896" h="215090">
                        <a:moveTo>
                          <a:pt x="170897" y="119986"/>
                        </a:moveTo>
                        <a:cubicBezTo>
                          <a:pt x="170897" y="172576"/>
                          <a:pt x="132580" y="215167"/>
                          <a:pt x="85410" y="215090"/>
                        </a:cubicBezTo>
                        <a:lnTo>
                          <a:pt x="85410" y="215090"/>
                        </a:lnTo>
                        <a:cubicBezTo>
                          <a:pt x="38240" y="215090"/>
                          <a:pt x="0" y="172423"/>
                          <a:pt x="0" y="119910"/>
                        </a:cubicBezTo>
                        <a:lnTo>
                          <a:pt x="0" y="95104"/>
                        </a:lnTo>
                        <a:cubicBezTo>
                          <a:pt x="0" y="42514"/>
                          <a:pt x="38316" y="-76"/>
                          <a:pt x="85487" y="0"/>
                        </a:cubicBezTo>
                        <a:lnTo>
                          <a:pt x="85487" y="0"/>
                        </a:lnTo>
                        <a:cubicBezTo>
                          <a:pt x="132657" y="0"/>
                          <a:pt x="170897" y="42667"/>
                          <a:pt x="170897" y="95180"/>
                        </a:cubicBezTo>
                        <a:lnTo>
                          <a:pt x="170897" y="119986"/>
                        </a:lnTo>
                        <a:close/>
                      </a:path>
                    </a:pathLst>
                  </a:custGeom>
                  <a:solidFill>
                    <a:srgbClr val="65422C"/>
                  </a:solidFill>
                  <a:ln w="76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60" name="Freeform: Shape 59">
                    <a:extLst>
                      <a:ext uri="{FF2B5EF4-FFF2-40B4-BE49-F238E27FC236}">
                        <a16:creationId xmlns:a16="http://schemas.microsoft.com/office/drawing/2014/main" id="{7BC3F630-CEA3-3D2C-C912-1386725EE92A}"/>
                      </a:ext>
                    </a:extLst>
                  </p:cNvPr>
                  <p:cNvSpPr/>
                  <p:nvPr/>
                </p:nvSpPr>
                <p:spPr>
                  <a:xfrm flipH="1">
                    <a:off x="6829560" y="3127745"/>
                    <a:ext cx="231638" cy="236869"/>
                  </a:xfrm>
                  <a:custGeom>
                    <a:avLst/>
                    <a:gdLst>
                      <a:gd name="connsiteX0" fmla="*/ 51903 w 231638"/>
                      <a:gd name="connsiteY0" fmla="*/ 0 h 236869"/>
                      <a:gd name="connsiteX1" fmla="*/ 0 w 231638"/>
                      <a:gd name="connsiteY1" fmla="*/ 51902 h 236869"/>
                      <a:gd name="connsiteX2" fmla="*/ 23049 w 231638"/>
                      <a:gd name="connsiteY2" fmla="*/ 95059 h 236869"/>
                      <a:gd name="connsiteX3" fmla="*/ 69149 w 231638"/>
                      <a:gd name="connsiteY3" fmla="*/ 130940 h 236869"/>
                      <a:gd name="connsiteX4" fmla="*/ 93260 w 231638"/>
                      <a:gd name="connsiteY4" fmla="*/ 122277 h 236869"/>
                      <a:gd name="connsiteX5" fmla="*/ 171400 w 231638"/>
                      <a:gd name="connsiteY5" fmla="*/ 131757 h 236869"/>
                      <a:gd name="connsiteX6" fmla="*/ 171400 w 231638"/>
                      <a:gd name="connsiteY6" fmla="*/ 193795 h 236869"/>
                      <a:gd name="connsiteX7" fmla="*/ 185295 w 231638"/>
                      <a:gd name="connsiteY7" fmla="*/ 207772 h 236869"/>
                      <a:gd name="connsiteX8" fmla="*/ 195165 w 231638"/>
                      <a:gd name="connsiteY8" fmla="*/ 203696 h 236869"/>
                      <a:gd name="connsiteX9" fmla="*/ 196574 w 231638"/>
                      <a:gd name="connsiteY9" fmla="*/ 200298 h 236869"/>
                      <a:gd name="connsiteX10" fmla="*/ 196574 w 231638"/>
                      <a:gd name="connsiteY10" fmla="*/ 234498 h 236869"/>
                      <a:gd name="connsiteX11" fmla="*/ 196410 w 231638"/>
                      <a:gd name="connsiteY11" fmla="*/ 236869 h 236869"/>
                      <a:gd name="connsiteX12" fmla="*/ 231638 w 231638"/>
                      <a:gd name="connsiteY12" fmla="*/ 182597 h 236869"/>
                      <a:gd name="connsiteX13" fmla="*/ 231638 w 231638"/>
                      <a:gd name="connsiteY13" fmla="*/ 114756 h 236869"/>
                      <a:gd name="connsiteX14" fmla="*/ 177915 w 231638"/>
                      <a:gd name="connsiteY14" fmla="*/ 52206 h 236869"/>
                      <a:gd name="connsiteX15" fmla="*/ 148257 w 231638"/>
                      <a:gd name="connsiteY15" fmla="*/ 47551 h 236869"/>
                      <a:gd name="connsiteX16" fmla="*/ 148269 w 231638"/>
                      <a:gd name="connsiteY16" fmla="*/ 47488 h 236869"/>
                      <a:gd name="connsiteX17" fmla="*/ 109117 w 231638"/>
                      <a:gd name="connsiteY17" fmla="*/ 12342 h 236869"/>
                      <a:gd name="connsiteX18" fmla="*/ 91217 w 231638"/>
                      <a:gd name="connsiteY18" fmla="*/ 18063 h 236869"/>
                      <a:gd name="connsiteX19" fmla="*/ 51903 w 231638"/>
                      <a:gd name="connsiteY19" fmla="*/ 0 h 236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31638" h="236869">
                        <a:moveTo>
                          <a:pt x="51903" y="0"/>
                        </a:moveTo>
                        <a:cubicBezTo>
                          <a:pt x="23213" y="0"/>
                          <a:pt x="0" y="23213"/>
                          <a:pt x="0" y="51902"/>
                        </a:cubicBezTo>
                        <a:cubicBezTo>
                          <a:pt x="0" y="69884"/>
                          <a:pt x="9155" y="85740"/>
                          <a:pt x="23049" y="95059"/>
                        </a:cubicBezTo>
                        <a:cubicBezTo>
                          <a:pt x="27218" y="116555"/>
                          <a:pt x="46671" y="132166"/>
                          <a:pt x="69149" y="130940"/>
                        </a:cubicBezTo>
                        <a:cubicBezTo>
                          <a:pt x="78221" y="130450"/>
                          <a:pt x="86476" y="127262"/>
                          <a:pt x="93260" y="122277"/>
                        </a:cubicBezTo>
                        <a:cubicBezTo>
                          <a:pt x="106011" y="116718"/>
                          <a:pt x="144263" y="103641"/>
                          <a:pt x="171400" y="131757"/>
                        </a:cubicBezTo>
                        <a:lnTo>
                          <a:pt x="171400" y="193795"/>
                        </a:lnTo>
                        <a:cubicBezTo>
                          <a:pt x="171400" y="201479"/>
                          <a:pt x="177612" y="207772"/>
                          <a:pt x="185295" y="207772"/>
                        </a:cubicBezTo>
                        <a:cubicBezTo>
                          <a:pt x="189137" y="207772"/>
                          <a:pt x="192631" y="206219"/>
                          <a:pt x="195165" y="203696"/>
                        </a:cubicBezTo>
                        <a:lnTo>
                          <a:pt x="196574" y="200298"/>
                        </a:lnTo>
                        <a:lnTo>
                          <a:pt x="196574" y="234498"/>
                        </a:lnTo>
                        <a:cubicBezTo>
                          <a:pt x="201888" y="207935"/>
                          <a:pt x="196493" y="236051"/>
                          <a:pt x="196410" y="236869"/>
                        </a:cubicBezTo>
                        <a:cubicBezTo>
                          <a:pt x="217744" y="224527"/>
                          <a:pt x="231557" y="204829"/>
                          <a:pt x="231638" y="182597"/>
                        </a:cubicBezTo>
                        <a:lnTo>
                          <a:pt x="231638" y="114756"/>
                        </a:lnTo>
                        <a:cubicBezTo>
                          <a:pt x="231638" y="86619"/>
                          <a:pt x="209478" y="62527"/>
                          <a:pt x="177915" y="52206"/>
                        </a:cubicBezTo>
                        <a:lnTo>
                          <a:pt x="148257" y="47551"/>
                        </a:lnTo>
                        <a:lnTo>
                          <a:pt x="148269" y="47488"/>
                        </a:lnTo>
                        <a:cubicBezTo>
                          <a:pt x="147124" y="26973"/>
                          <a:pt x="129633" y="11279"/>
                          <a:pt x="109117" y="12342"/>
                        </a:cubicBezTo>
                        <a:cubicBezTo>
                          <a:pt x="102496" y="12669"/>
                          <a:pt x="96367" y="14794"/>
                          <a:pt x="91217" y="18063"/>
                        </a:cubicBezTo>
                        <a:cubicBezTo>
                          <a:pt x="81736" y="7029"/>
                          <a:pt x="67596" y="0"/>
                          <a:pt x="51903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76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sp>
              <p:nvSpPr>
                <p:cNvPr id="55" name="Freeform: Shape 54">
                  <a:extLst>
                    <a:ext uri="{FF2B5EF4-FFF2-40B4-BE49-F238E27FC236}">
                      <a16:creationId xmlns:a16="http://schemas.microsoft.com/office/drawing/2014/main" id="{C5B9FCFF-0A21-2C2B-1130-09D2FEE6DC78}"/>
                    </a:ext>
                  </a:extLst>
                </p:cNvPr>
                <p:cNvSpPr/>
                <p:nvPr/>
              </p:nvSpPr>
              <p:spPr>
                <a:xfrm flipH="1">
                  <a:off x="6541345" y="3394749"/>
                  <a:ext cx="411834" cy="515286"/>
                </a:xfrm>
                <a:custGeom>
                  <a:avLst/>
                  <a:gdLst>
                    <a:gd name="connsiteX0" fmla="*/ 98164 w 411834"/>
                    <a:gd name="connsiteY0" fmla="*/ 0 h 515286"/>
                    <a:gd name="connsiteX1" fmla="*/ 24520 w 411834"/>
                    <a:gd name="connsiteY1" fmla="*/ 55826 h 515286"/>
                    <a:gd name="connsiteX2" fmla="*/ 27534 w 411834"/>
                    <a:gd name="connsiteY2" fmla="*/ 58012 h 515286"/>
                    <a:gd name="connsiteX3" fmla="*/ 31275 w 411834"/>
                    <a:gd name="connsiteY3" fmla="*/ 62080 h 515286"/>
                    <a:gd name="connsiteX4" fmla="*/ 27186 w 411834"/>
                    <a:gd name="connsiteY4" fmla="*/ 65004 h 515286"/>
                    <a:gd name="connsiteX5" fmla="*/ 27269 w 411834"/>
                    <a:gd name="connsiteY5" fmla="*/ 65004 h 515286"/>
                    <a:gd name="connsiteX6" fmla="*/ 2985 w 411834"/>
                    <a:gd name="connsiteY6" fmla="*/ 90743 h 515286"/>
                    <a:gd name="connsiteX7" fmla="*/ 1872 w 411834"/>
                    <a:gd name="connsiteY7" fmla="*/ 116725 h 515286"/>
                    <a:gd name="connsiteX8" fmla="*/ 0 w 411834"/>
                    <a:gd name="connsiteY8" fmla="*/ 121542 h 515286"/>
                    <a:gd name="connsiteX9" fmla="*/ 1631 w 411834"/>
                    <a:gd name="connsiteY9" fmla="*/ 122348 h 515286"/>
                    <a:gd name="connsiteX10" fmla="*/ 1522 w 411834"/>
                    <a:gd name="connsiteY10" fmla="*/ 124896 h 515286"/>
                    <a:gd name="connsiteX11" fmla="*/ 15744 w 411834"/>
                    <a:gd name="connsiteY11" fmla="*/ 167500 h 515286"/>
                    <a:gd name="connsiteX12" fmla="*/ 188042 w 411834"/>
                    <a:gd name="connsiteY12" fmla="*/ 515286 h 515286"/>
                    <a:gd name="connsiteX13" fmla="*/ 411834 w 411834"/>
                    <a:gd name="connsiteY13" fmla="*/ 469351 h 515286"/>
                    <a:gd name="connsiteX14" fmla="*/ 369168 w 411834"/>
                    <a:gd name="connsiteY14" fmla="*/ 331789 h 515286"/>
                    <a:gd name="connsiteX15" fmla="*/ 220246 w 411834"/>
                    <a:gd name="connsiteY15" fmla="*/ 81352 h 515286"/>
                    <a:gd name="connsiteX16" fmla="*/ 158150 w 411834"/>
                    <a:gd name="connsiteY16" fmla="*/ 33384 h 515286"/>
                    <a:gd name="connsiteX17" fmla="*/ 144028 w 411834"/>
                    <a:gd name="connsiteY17" fmla="*/ 31409 h 515286"/>
                    <a:gd name="connsiteX18" fmla="*/ 141238 w 411834"/>
                    <a:gd name="connsiteY18" fmla="*/ 30078 h 515286"/>
                    <a:gd name="connsiteX19" fmla="*/ 98164 w 411834"/>
                    <a:gd name="connsiteY19" fmla="*/ 82 h 515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411834" h="515286">
                      <a:moveTo>
                        <a:pt x="98164" y="0"/>
                      </a:moveTo>
                      <a:lnTo>
                        <a:pt x="24520" y="55826"/>
                      </a:lnTo>
                      <a:cubicBezTo>
                        <a:pt x="24520" y="55826"/>
                        <a:pt x="25256" y="55989"/>
                        <a:pt x="27534" y="58012"/>
                      </a:cubicBezTo>
                      <a:lnTo>
                        <a:pt x="31275" y="62080"/>
                      </a:lnTo>
                      <a:lnTo>
                        <a:pt x="27186" y="65004"/>
                      </a:lnTo>
                      <a:lnTo>
                        <a:pt x="27269" y="65004"/>
                      </a:lnTo>
                      <a:cubicBezTo>
                        <a:pt x="13946" y="70766"/>
                        <a:pt x="6564" y="80054"/>
                        <a:pt x="2985" y="90743"/>
                      </a:cubicBezTo>
                      <a:lnTo>
                        <a:pt x="1872" y="116725"/>
                      </a:lnTo>
                      <a:lnTo>
                        <a:pt x="0" y="121542"/>
                      </a:lnTo>
                      <a:lnTo>
                        <a:pt x="1631" y="122348"/>
                      </a:lnTo>
                      <a:lnTo>
                        <a:pt x="1522" y="124896"/>
                      </a:lnTo>
                      <a:cubicBezTo>
                        <a:pt x="5302" y="147639"/>
                        <a:pt x="15744" y="167500"/>
                        <a:pt x="15744" y="167500"/>
                      </a:cubicBezTo>
                      <a:cubicBezTo>
                        <a:pt x="84239" y="285527"/>
                        <a:pt x="188042" y="515286"/>
                        <a:pt x="188042" y="515286"/>
                      </a:cubicBezTo>
                      <a:lnTo>
                        <a:pt x="411834" y="469351"/>
                      </a:lnTo>
                      <a:lnTo>
                        <a:pt x="369168" y="331789"/>
                      </a:lnTo>
                      <a:cubicBezTo>
                        <a:pt x="317184" y="200032"/>
                        <a:pt x="220246" y="81352"/>
                        <a:pt x="220246" y="81352"/>
                      </a:cubicBezTo>
                      <a:cubicBezTo>
                        <a:pt x="201324" y="54440"/>
                        <a:pt x="179797" y="39963"/>
                        <a:pt x="158150" y="33384"/>
                      </a:cubicBezTo>
                      <a:lnTo>
                        <a:pt x="144028" y="31409"/>
                      </a:lnTo>
                      <a:lnTo>
                        <a:pt x="141238" y="30078"/>
                      </a:lnTo>
                      <a:lnTo>
                        <a:pt x="98164" y="82"/>
                      </a:lnTo>
                      <a:close/>
                    </a:path>
                  </a:pathLst>
                </a:custGeom>
                <a:solidFill>
                  <a:srgbClr val="54A59E"/>
                </a:solidFill>
                <a:ln w="76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56" name="Group 55">
                  <a:extLst>
                    <a:ext uri="{FF2B5EF4-FFF2-40B4-BE49-F238E27FC236}">
                      <a16:creationId xmlns:a16="http://schemas.microsoft.com/office/drawing/2014/main" id="{88E297B2-EB4D-DBE8-8EE6-C51C1B09E9F4}"/>
                    </a:ext>
                  </a:extLst>
                </p:cNvPr>
                <p:cNvGrpSpPr/>
                <p:nvPr/>
              </p:nvGrpSpPr>
              <p:grpSpPr>
                <a:xfrm>
                  <a:off x="6752971" y="3456539"/>
                  <a:ext cx="582470" cy="140448"/>
                  <a:chOff x="6752971" y="3456539"/>
                  <a:chExt cx="582470" cy="140448"/>
                </a:xfrm>
              </p:grpSpPr>
              <p:sp>
                <p:nvSpPr>
                  <p:cNvPr id="57" name="Freeform: Shape 56">
                    <a:extLst>
                      <a:ext uri="{FF2B5EF4-FFF2-40B4-BE49-F238E27FC236}">
                        <a16:creationId xmlns:a16="http://schemas.microsoft.com/office/drawing/2014/main" id="{2B084668-699A-3907-F0A6-7713977DE6FF}"/>
                      </a:ext>
                    </a:extLst>
                  </p:cNvPr>
                  <p:cNvSpPr/>
                  <p:nvPr/>
                </p:nvSpPr>
                <p:spPr>
                  <a:xfrm flipH="1">
                    <a:off x="6752971" y="3461144"/>
                    <a:ext cx="486086" cy="135843"/>
                  </a:xfrm>
                  <a:custGeom>
                    <a:avLst/>
                    <a:gdLst>
                      <a:gd name="connsiteX0" fmla="*/ 197535 w 453922"/>
                      <a:gd name="connsiteY0" fmla="*/ 63504 h 126855"/>
                      <a:gd name="connsiteX1" fmla="*/ 369729 w 453922"/>
                      <a:gd name="connsiteY1" fmla="*/ 0 h 126855"/>
                      <a:gd name="connsiteX2" fmla="*/ 453918 w 453922"/>
                      <a:gd name="connsiteY2" fmla="*/ 85563 h 126855"/>
                      <a:gd name="connsiteX3" fmla="*/ 357822 w 453922"/>
                      <a:gd name="connsiteY3" fmla="*/ 116475 h 126855"/>
                      <a:gd name="connsiteX4" fmla="*/ 188910 w 453922"/>
                      <a:gd name="connsiteY4" fmla="*/ 126856 h 126855"/>
                      <a:gd name="connsiteX5" fmla="*/ 0 w 453922"/>
                      <a:gd name="connsiteY5" fmla="*/ 81670 h 126855"/>
                      <a:gd name="connsiteX6" fmla="*/ 6030 w 453922"/>
                      <a:gd name="connsiteY6" fmla="*/ 17250 h 126855"/>
                      <a:gd name="connsiteX7" fmla="*/ 197535 w 453922"/>
                      <a:gd name="connsiteY7" fmla="*/ 63428 h 1268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3922" h="126855">
                        <a:moveTo>
                          <a:pt x="197535" y="63504"/>
                        </a:moveTo>
                        <a:lnTo>
                          <a:pt x="369729" y="0"/>
                        </a:lnTo>
                        <a:cubicBezTo>
                          <a:pt x="369729" y="0"/>
                          <a:pt x="454605" y="687"/>
                          <a:pt x="453918" y="85563"/>
                        </a:cubicBezTo>
                        <a:cubicBezTo>
                          <a:pt x="453918" y="85563"/>
                          <a:pt x="431783" y="108003"/>
                          <a:pt x="357822" y="116475"/>
                        </a:cubicBezTo>
                        <a:lnTo>
                          <a:pt x="188910" y="126856"/>
                        </a:lnTo>
                        <a:lnTo>
                          <a:pt x="0" y="81670"/>
                        </a:lnTo>
                        <a:lnTo>
                          <a:pt x="6030" y="17250"/>
                        </a:lnTo>
                        <a:lnTo>
                          <a:pt x="197535" y="63428"/>
                        </a:lnTo>
                        <a:close/>
                      </a:path>
                    </a:pathLst>
                  </a:custGeom>
                  <a:solidFill>
                    <a:srgbClr val="44857F"/>
                  </a:solidFill>
                  <a:ln w="76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8" name="Freeform: Shape 57">
                    <a:extLst>
                      <a:ext uri="{FF2B5EF4-FFF2-40B4-BE49-F238E27FC236}">
                        <a16:creationId xmlns:a16="http://schemas.microsoft.com/office/drawing/2014/main" id="{A060D0BF-584B-AE8E-BB97-CC2389E85682}"/>
                      </a:ext>
                    </a:extLst>
                  </p:cNvPr>
                  <p:cNvSpPr/>
                  <p:nvPr/>
                </p:nvSpPr>
                <p:spPr>
                  <a:xfrm flipH="1">
                    <a:off x="7216253" y="3456539"/>
                    <a:ext cx="119188" cy="94269"/>
                  </a:xfrm>
                  <a:custGeom>
                    <a:avLst/>
                    <a:gdLst>
                      <a:gd name="connsiteX0" fmla="*/ 95502 w 111302"/>
                      <a:gd name="connsiteY0" fmla="*/ 88032 h 88031"/>
                      <a:gd name="connsiteX1" fmla="*/ 111302 w 111302"/>
                      <a:gd name="connsiteY1" fmla="*/ 23841 h 88031"/>
                      <a:gd name="connsiteX2" fmla="*/ 84359 w 111302"/>
                      <a:gd name="connsiteY2" fmla="*/ 24604 h 88031"/>
                      <a:gd name="connsiteX3" fmla="*/ 45814 w 111302"/>
                      <a:gd name="connsiteY3" fmla="*/ 1782 h 88031"/>
                      <a:gd name="connsiteX4" fmla="*/ 39631 w 111302"/>
                      <a:gd name="connsiteY4" fmla="*/ 12621 h 88031"/>
                      <a:gd name="connsiteX5" fmla="*/ 8108 w 111302"/>
                      <a:gd name="connsiteY5" fmla="*/ 15368 h 88031"/>
                      <a:gd name="connsiteX6" fmla="*/ 21160 w 111302"/>
                      <a:gd name="connsiteY6" fmla="*/ 73835 h 88031"/>
                      <a:gd name="connsiteX7" fmla="*/ 77718 w 111302"/>
                      <a:gd name="connsiteY7" fmla="*/ 75209 h 88031"/>
                      <a:gd name="connsiteX8" fmla="*/ 95502 w 111302"/>
                      <a:gd name="connsiteY8" fmla="*/ 87956 h 880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1302" h="88031">
                        <a:moveTo>
                          <a:pt x="95502" y="88032"/>
                        </a:moveTo>
                        <a:lnTo>
                          <a:pt x="111302" y="23841"/>
                        </a:lnTo>
                        <a:cubicBezTo>
                          <a:pt x="111302" y="23841"/>
                          <a:pt x="92526" y="8804"/>
                          <a:pt x="84359" y="24604"/>
                        </a:cubicBezTo>
                        <a:cubicBezTo>
                          <a:pt x="84359" y="24604"/>
                          <a:pt x="64819" y="-7835"/>
                          <a:pt x="45814" y="1782"/>
                        </a:cubicBezTo>
                        <a:cubicBezTo>
                          <a:pt x="45814" y="1782"/>
                          <a:pt x="39936" y="7049"/>
                          <a:pt x="39631" y="12621"/>
                        </a:cubicBezTo>
                        <a:cubicBezTo>
                          <a:pt x="39631" y="12621"/>
                          <a:pt x="22152" y="-5698"/>
                          <a:pt x="8108" y="15368"/>
                        </a:cubicBezTo>
                        <a:cubicBezTo>
                          <a:pt x="8108" y="15368"/>
                          <a:pt x="-17004" y="54906"/>
                          <a:pt x="21160" y="73835"/>
                        </a:cubicBezTo>
                        <a:cubicBezTo>
                          <a:pt x="21160" y="73835"/>
                          <a:pt x="59018" y="88795"/>
                          <a:pt x="77718" y="75209"/>
                        </a:cubicBezTo>
                        <a:cubicBezTo>
                          <a:pt x="77718" y="75209"/>
                          <a:pt x="74818" y="87421"/>
                          <a:pt x="95502" y="87956"/>
                        </a:cubicBezTo>
                        <a:close/>
                      </a:path>
                    </a:pathLst>
                  </a:custGeom>
                  <a:solidFill>
                    <a:srgbClr val="54A59E"/>
                  </a:solidFill>
                  <a:ln w="76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68F37A00-48F1-3B08-47A0-5E8F2E4FAD92}"/>
                  </a:ext>
                </a:extLst>
              </p:cNvPr>
              <p:cNvGrpSpPr/>
              <p:nvPr/>
            </p:nvGrpSpPr>
            <p:grpSpPr>
              <a:xfrm>
                <a:off x="6421783" y="3178623"/>
                <a:ext cx="502183" cy="645470"/>
                <a:chOff x="6421783" y="3178623"/>
                <a:chExt cx="502183" cy="645470"/>
              </a:xfrm>
            </p:grpSpPr>
            <p:grpSp>
              <p:nvGrpSpPr>
                <p:cNvPr id="22" name="Group 21">
                  <a:extLst>
                    <a:ext uri="{FF2B5EF4-FFF2-40B4-BE49-F238E27FC236}">
                      <a16:creationId xmlns:a16="http://schemas.microsoft.com/office/drawing/2014/main" id="{01A2F574-1C6D-89B4-4513-9FA2B5A1C6F8}"/>
                    </a:ext>
                  </a:extLst>
                </p:cNvPr>
                <p:cNvGrpSpPr/>
                <p:nvPr/>
              </p:nvGrpSpPr>
              <p:grpSpPr>
                <a:xfrm>
                  <a:off x="6642671" y="3178623"/>
                  <a:ext cx="204096" cy="204096"/>
                  <a:chOff x="6642671" y="3178623"/>
                  <a:chExt cx="204096" cy="204096"/>
                </a:xfrm>
              </p:grpSpPr>
              <p:sp>
                <p:nvSpPr>
                  <p:cNvPr id="48" name="Freeform: Shape 47">
                    <a:extLst>
                      <a:ext uri="{FF2B5EF4-FFF2-40B4-BE49-F238E27FC236}">
                        <a16:creationId xmlns:a16="http://schemas.microsoft.com/office/drawing/2014/main" id="{68AEC5C3-A61F-C4D7-C9F0-4CE3E47572E9}"/>
                      </a:ext>
                    </a:extLst>
                  </p:cNvPr>
                  <p:cNvSpPr/>
                  <p:nvPr/>
                </p:nvSpPr>
                <p:spPr>
                  <a:xfrm flipH="1">
                    <a:off x="6642671" y="3178623"/>
                    <a:ext cx="204096" cy="204096"/>
                  </a:xfrm>
                  <a:custGeom>
                    <a:avLst/>
                    <a:gdLst>
                      <a:gd name="connsiteX0" fmla="*/ 9122 w 190591"/>
                      <a:gd name="connsiteY0" fmla="*/ 135902 h 190591"/>
                      <a:gd name="connsiteX1" fmla="*/ 135902 w 190591"/>
                      <a:gd name="connsiteY1" fmla="*/ 181469 h 190591"/>
                      <a:gd name="connsiteX2" fmla="*/ 181469 w 190591"/>
                      <a:gd name="connsiteY2" fmla="*/ 54690 h 190591"/>
                      <a:gd name="connsiteX3" fmla="*/ 54690 w 190591"/>
                      <a:gd name="connsiteY3" fmla="*/ 9122 h 190591"/>
                      <a:gd name="connsiteX4" fmla="*/ 9122 w 190591"/>
                      <a:gd name="connsiteY4" fmla="*/ 135902 h 190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91" h="190591">
                        <a:moveTo>
                          <a:pt x="9122" y="135902"/>
                        </a:moveTo>
                        <a:cubicBezTo>
                          <a:pt x="31563" y="183530"/>
                          <a:pt x="88274" y="203909"/>
                          <a:pt x="135902" y="181469"/>
                        </a:cubicBezTo>
                        <a:cubicBezTo>
                          <a:pt x="183530" y="159029"/>
                          <a:pt x="203910" y="102318"/>
                          <a:pt x="181469" y="54690"/>
                        </a:cubicBezTo>
                        <a:cubicBezTo>
                          <a:pt x="159029" y="7062"/>
                          <a:pt x="102318" y="-13318"/>
                          <a:pt x="54690" y="9122"/>
                        </a:cubicBezTo>
                        <a:cubicBezTo>
                          <a:pt x="7062" y="31563"/>
                          <a:pt x="-13318" y="88274"/>
                          <a:pt x="9122" y="135902"/>
                        </a:cubicBezTo>
                        <a:close/>
                      </a:path>
                    </a:pathLst>
                  </a:custGeom>
                  <a:solidFill>
                    <a:srgbClr val="398BD6"/>
                  </a:solidFill>
                  <a:ln w="76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51" name="Freeform: Shape 50">
                    <a:extLst>
                      <a:ext uri="{FF2B5EF4-FFF2-40B4-BE49-F238E27FC236}">
                        <a16:creationId xmlns:a16="http://schemas.microsoft.com/office/drawing/2014/main" id="{F6325B3B-14C5-7FCB-A815-6BFDB48639C6}"/>
                      </a:ext>
                    </a:extLst>
                  </p:cNvPr>
                  <p:cNvSpPr/>
                  <p:nvPr/>
                </p:nvSpPr>
                <p:spPr>
                  <a:xfrm flipH="1">
                    <a:off x="6661168" y="3197168"/>
                    <a:ext cx="166936" cy="166984"/>
                  </a:xfrm>
                  <a:custGeom>
                    <a:avLst/>
                    <a:gdLst>
                      <a:gd name="connsiteX0" fmla="*/ 96546 w 166936"/>
                      <a:gd name="connsiteY0" fmla="*/ 47193 h 166984"/>
                      <a:gd name="connsiteX1" fmla="*/ 118533 w 166936"/>
                      <a:gd name="connsiteY1" fmla="*/ 67157 h 166984"/>
                      <a:gd name="connsiteX2" fmla="*/ 100142 w 166936"/>
                      <a:gd name="connsiteY2" fmla="*/ 118731 h 166984"/>
                      <a:gd name="connsiteX3" fmla="*/ 101940 w 166936"/>
                      <a:gd name="connsiteY3" fmla="*/ 122410 h 166984"/>
                      <a:gd name="connsiteX4" fmla="*/ 99978 w 166936"/>
                      <a:gd name="connsiteY4" fmla="*/ 118731 h 166984"/>
                      <a:gd name="connsiteX5" fmla="*/ 48323 w 166936"/>
                      <a:gd name="connsiteY5" fmla="*/ 100178 h 166984"/>
                      <a:gd name="connsiteX6" fmla="*/ 48323 w 166936"/>
                      <a:gd name="connsiteY6" fmla="*/ 100259 h 166984"/>
                      <a:gd name="connsiteX7" fmla="*/ 66712 w 166936"/>
                      <a:gd name="connsiteY7" fmla="*/ 48684 h 166984"/>
                      <a:gd name="connsiteX8" fmla="*/ 96546 w 166936"/>
                      <a:gd name="connsiteY8" fmla="*/ 47193 h 166984"/>
                      <a:gd name="connsiteX9" fmla="*/ 81571 w 166936"/>
                      <a:gd name="connsiteY9" fmla="*/ 36477 h 166984"/>
                      <a:gd name="connsiteX10" fmla="*/ 63443 w 166936"/>
                      <a:gd name="connsiteY10" fmla="*/ 40918 h 166984"/>
                      <a:gd name="connsiteX11" fmla="*/ 40884 w 166936"/>
                      <a:gd name="connsiteY11" fmla="*/ 103528 h 166984"/>
                      <a:gd name="connsiteX12" fmla="*/ 103493 w 166936"/>
                      <a:gd name="connsiteY12" fmla="*/ 126087 h 166984"/>
                      <a:gd name="connsiteX13" fmla="*/ 103575 w 166936"/>
                      <a:gd name="connsiteY13" fmla="*/ 125924 h 166984"/>
                      <a:gd name="connsiteX14" fmla="*/ 103738 w 166936"/>
                      <a:gd name="connsiteY14" fmla="*/ 125924 h 166984"/>
                      <a:gd name="connsiteX15" fmla="*/ 126053 w 166936"/>
                      <a:gd name="connsiteY15" fmla="*/ 63396 h 166984"/>
                      <a:gd name="connsiteX16" fmla="*/ 81571 w 166936"/>
                      <a:gd name="connsiteY16" fmla="*/ 36477 h 166984"/>
                      <a:gd name="connsiteX17" fmla="*/ 79913 w 166936"/>
                      <a:gd name="connsiteY17" fmla="*/ 8276 h 166984"/>
                      <a:gd name="connsiteX18" fmla="*/ 108970 w 166936"/>
                      <a:gd name="connsiteY18" fmla="*/ 12638 h 166984"/>
                      <a:gd name="connsiteX19" fmla="*/ 151553 w 166936"/>
                      <a:gd name="connsiteY19" fmla="*/ 51381 h 166984"/>
                      <a:gd name="connsiteX20" fmla="*/ 115836 w 166936"/>
                      <a:gd name="connsiteY20" fmla="*/ 151343 h 166984"/>
                      <a:gd name="connsiteX21" fmla="*/ 117634 w 166936"/>
                      <a:gd name="connsiteY21" fmla="*/ 155104 h 166984"/>
                      <a:gd name="connsiteX22" fmla="*/ 115508 w 166936"/>
                      <a:gd name="connsiteY22" fmla="*/ 151507 h 166984"/>
                      <a:gd name="connsiteX23" fmla="*/ 15382 w 166936"/>
                      <a:gd name="connsiteY23" fmla="*/ 115543 h 166984"/>
                      <a:gd name="connsiteX24" fmla="*/ 15464 w 166936"/>
                      <a:gd name="connsiteY24" fmla="*/ 115462 h 166984"/>
                      <a:gd name="connsiteX25" fmla="*/ 51101 w 166936"/>
                      <a:gd name="connsiteY25" fmla="*/ 15499 h 166984"/>
                      <a:gd name="connsiteX26" fmla="*/ 79913 w 166936"/>
                      <a:gd name="connsiteY26" fmla="*/ 8276 h 166984"/>
                      <a:gd name="connsiteX27" fmla="*/ 79524 w 166936"/>
                      <a:gd name="connsiteY27" fmla="*/ 92 h 166984"/>
                      <a:gd name="connsiteX28" fmla="*/ 47914 w 166936"/>
                      <a:gd name="connsiteY28" fmla="*/ 7980 h 166984"/>
                      <a:gd name="connsiteX29" fmla="*/ 47505 w 166936"/>
                      <a:gd name="connsiteY29" fmla="*/ 8143 h 166984"/>
                      <a:gd name="connsiteX30" fmla="*/ 7944 w 166936"/>
                      <a:gd name="connsiteY30" fmla="*/ 119058 h 166984"/>
                      <a:gd name="connsiteX31" fmla="*/ 119023 w 166936"/>
                      <a:gd name="connsiteY31" fmla="*/ 159027 h 166984"/>
                      <a:gd name="connsiteX32" fmla="*/ 119432 w 166936"/>
                      <a:gd name="connsiteY32" fmla="*/ 158864 h 166984"/>
                      <a:gd name="connsiteX33" fmla="*/ 158992 w 166936"/>
                      <a:gd name="connsiteY33" fmla="*/ 47949 h 166984"/>
                      <a:gd name="connsiteX34" fmla="*/ 111749 w 166936"/>
                      <a:gd name="connsiteY34" fmla="*/ 4955 h 166984"/>
                      <a:gd name="connsiteX35" fmla="*/ 79524 w 166936"/>
                      <a:gd name="connsiteY35" fmla="*/ 92 h 166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66936" h="166984">
                        <a:moveTo>
                          <a:pt x="96546" y="47193"/>
                        </a:moveTo>
                        <a:cubicBezTo>
                          <a:pt x="105925" y="50544"/>
                          <a:pt x="113996" y="57471"/>
                          <a:pt x="118533" y="67157"/>
                        </a:cubicBezTo>
                        <a:cubicBezTo>
                          <a:pt x="127605" y="86446"/>
                          <a:pt x="119350" y="109576"/>
                          <a:pt x="100142" y="118731"/>
                        </a:cubicBezTo>
                        <a:lnTo>
                          <a:pt x="101940" y="122410"/>
                        </a:lnTo>
                        <a:lnTo>
                          <a:pt x="99978" y="118731"/>
                        </a:lnTo>
                        <a:cubicBezTo>
                          <a:pt x="80608" y="127886"/>
                          <a:pt x="57476" y="119548"/>
                          <a:pt x="48323" y="100178"/>
                        </a:cubicBezTo>
                        <a:lnTo>
                          <a:pt x="48323" y="100259"/>
                        </a:lnTo>
                        <a:cubicBezTo>
                          <a:pt x="39249" y="80970"/>
                          <a:pt x="47505" y="57838"/>
                          <a:pt x="66712" y="48684"/>
                        </a:cubicBezTo>
                        <a:cubicBezTo>
                          <a:pt x="76480" y="44066"/>
                          <a:pt x="87167" y="43841"/>
                          <a:pt x="96546" y="47193"/>
                        </a:cubicBezTo>
                        <a:close/>
                        <a:moveTo>
                          <a:pt x="81571" y="36477"/>
                        </a:moveTo>
                        <a:cubicBezTo>
                          <a:pt x="75463" y="36719"/>
                          <a:pt x="69308" y="38160"/>
                          <a:pt x="63443" y="40918"/>
                        </a:cubicBezTo>
                        <a:cubicBezTo>
                          <a:pt x="39904" y="52116"/>
                          <a:pt x="29850" y="80152"/>
                          <a:pt x="40884" y="103528"/>
                        </a:cubicBezTo>
                        <a:cubicBezTo>
                          <a:pt x="51919" y="127068"/>
                          <a:pt x="80036" y="137122"/>
                          <a:pt x="103493" y="126087"/>
                        </a:cubicBezTo>
                        <a:lnTo>
                          <a:pt x="103575" y="125924"/>
                        </a:lnTo>
                        <a:lnTo>
                          <a:pt x="103738" y="125924"/>
                        </a:lnTo>
                        <a:cubicBezTo>
                          <a:pt x="127034" y="114808"/>
                          <a:pt x="137087" y="86773"/>
                          <a:pt x="126053" y="63396"/>
                        </a:cubicBezTo>
                        <a:cubicBezTo>
                          <a:pt x="117777" y="45803"/>
                          <a:pt x="99892" y="35749"/>
                          <a:pt x="81571" y="36477"/>
                        </a:cubicBezTo>
                        <a:close/>
                        <a:moveTo>
                          <a:pt x="79913" y="8276"/>
                        </a:moveTo>
                        <a:cubicBezTo>
                          <a:pt x="89701" y="7795"/>
                          <a:pt x="99529" y="9246"/>
                          <a:pt x="108970" y="12638"/>
                        </a:cubicBezTo>
                        <a:cubicBezTo>
                          <a:pt x="127851" y="19422"/>
                          <a:pt x="142972" y="33236"/>
                          <a:pt x="151553" y="51381"/>
                        </a:cubicBezTo>
                        <a:cubicBezTo>
                          <a:pt x="169127" y="88735"/>
                          <a:pt x="153107" y="133607"/>
                          <a:pt x="115836" y="151343"/>
                        </a:cubicBezTo>
                        <a:lnTo>
                          <a:pt x="117634" y="155104"/>
                        </a:lnTo>
                        <a:lnTo>
                          <a:pt x="115508" y="151507"/>
                        </a:lnTo>
                        <a:cubicBezTo>
                          <a:pt x="77992" y="169244"/>
                          <a:pt x="33037" y="153060"/>
                          <a:pt x="15382" y="115543"/>
                        </a:cubicBezTo>
                        <a:lnTo>
                          <a:pt x="15464" y="115462"/>
                        </a:lnTo>
                        <a:cubicBezTo>
                          <a:pt x="-2191" y="78108"/>
                          <a:pt x="13829" y="33236"/>
                          <a:pt x="51101" y="15499"/>
                        </a:cubicBezTo>
                        <a:cubicBezTo>
                          <a:pt x="60378" y="11167"/>
                          <a:pt x="70125" y="8756"/>
                          <a:pt x="79913" y="8276"/>
                        </a:cubicBezTo>
                        <a:close/>
                        <a:moveTo>
                          <a:pt x="79524" y="92"/>
                        </a:moveTo>
                        <a:cubicBezTo>
                          <a:pt x="68715" y="603"/>
                          <a:pt x="58008" y="3239"/>
                          <a:pt x="47914" y="7980"/>
                        </a:cubicBezTo>
                        <a:lnTo>
                          <a:pt x="47505" y="8143"/>
                        </a:lnTo>
                        <a:cubicBezTo>
                          <a:pt x="6145" y="27841"/>
                          <a:pt x="-11591" y="77618"/>
                          <a:pt x="7944" y="119058"/>
                        </a:cubicBezTo>
                        <a:cubicBezTo>
                          <a:pt x="27560" y="160743"/>
                          <a:pt x="77420" y="178644"/>
                          <a:pt x="119023" y="159027"/>
                        </a:cubicBezTo>
                        <a:lnTo>
                          <a:pt x="119432" y="158864"/>
                        </a:lnTo>
                        <a:cubicBezTo>
                          <a:pt x="160791" y="139165"/>
                          <a:pt x="178527" y="89388"/>
                          <a:pt x="158992" y="47949"/>
                        </a:cubicBezTo>
                        <a:cubicBezTo>
                          <a:pt x="149510" y="27760"/>
                          <a:pt x="132755" y="12475"/>
                          <a:pt x="111749" y="4955"/>
                        </a:cubicBezTo>
                        <a:cubicBezTo>
                          <a:pt x="101246" y="1195"/>
                          <a:pt x="90334" y="-419"/>
                          <a:pt x="79524" y="92"/>
                        </a:cubicBezTo>
                        <a:close/>
                      </a:path>
                    </a:pathLst>
                  </a:custGeom>
                  <a:solidFill>
                    <a:srgbClr val="A3DAFC"/>
                  </a:solidFill>
                  <a:ln w="76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  <p:sp>
              <p:nvSpPr>
                <p:cNvPr id="23" name="Freeform: Shape 22">
                  <a:extLst>
                    <a:ext uri="{FF2B5EF4-FFF2-40B4-BE49-F238E27FC236}">
                      <a16:creationId xmlns:a16="http://schemas.microsoft.com/office/drawing/2014/main" id="{6DAA49C5-3F24-201D-1B2B-85B047BE7F1B}"/>
                    </a:ext>
                  </a:extLst>
                </p:cNvPr>
                <p:cNvSpPr/>
                <p:nvPr/>
              </p:nvSpPr>
              <p:spPr>
                <a:xfrm flipH="1">
                  <a:off x="6421783" y="3328940"/>
                  <a:ext cx="502183" cy="495153"/>
                </a:xfrm>
                <a:custGeom>
                  <a:avLst/>
                  <a:gdLst>
                    <a:gd name="connsiteX0" fmla="*/ 36782 w 502183"/>
                    <a:gd name="connsiteY0" fmla="*/ 252030 h 495153"/>
                    <a:gd name="connsiteX1" fmla="*/ 14305 w 502183"/>
                    <a:gd name="connsiteY1" fmla="*/ 256117 h 495153"/>
                    <a:gd name="connsiteX2" fmla="*/ 304467 w 502183"/>
                    <a:gd name="connsiteY2" fmla="*/ 413458 h 495153"/>
                    <a:gd name="connsiteX3" fmla="*/ 294250 w 502183"/>
                    <a:gd name="connsiteY3" fmla="*/ 395068 h 495153"/>
                    <a:gd name="connsiteX4" fmla="*/ 36782 w 502183"/>
                    <a:gd name="connsiteY4" fmla="*/ 252030 h 495153"/>
                    <a:gd name="connsiteX5" fmla="*/ 142941 w 502183"/>
                    <a:gd name="connsiteY5" fmla="*/ 111926 h 495153"/>
                    <a:gd name="connsiteX6" fmla="*/ 0 w 502183"/>
                    <a:gd name="connsiteY6" fmla="*/ 162120 h 495153"/>
                    <a:gd name="connsiteX7" fmla="*/ 25910 w 502183"/>
                    <a:gd name="connsiteY7" fmla="*/ 158034 h 495153"/>
                    <a:gd name="connsiteX8" fmla="*/ 174424 w 502183"/>
                    <a:gd name="connsiteY8" fmla="*/ 137600 h 495153"/>
                    <a:gd name="connsiteX9" fmla="*/ 160775 w 502183"/>
                    <a:gd name="connsiteY9" fmla="*/ 113079 h 495153"/>
                    <a:gd name="connsiteX10" fmla="*/ 142941 w 502183"/>
                    <a:gd name="connsiteY10" fmla="*/ 111926 h 495153"/>
                    <a:gd name="connsiteX11" fmla="*/ 354428 w 502183"/>
                    <a:gd name="connsiteY11" fmla="*/ 1651 h 495153"/>
                    <a:gd name="connsiteX12" fmla="*/ 333156 w 502183"/>
                    <a:gd name="connsiteY12" fmla="*/ 2652 h 495153"/>
                    <a:gd name="connsiteX13" fmla="*/ 318833 w 502183"/>
                    <a:gd name="connsiteY13" fmla="*/ 18407 h 495153"/>
                    <a:gd name="connsiteX14" fmla="*/ 319104 w 502183"/>
                    <a:gd name="connsiteY14" fmla="*/ 24177 h 495153"/>
                    <a:gd name="connsiteX15" fmla="*/ 303483 w 502183"/>
                    <a:gd name="connsiteY15" fmla="*/ 9969 h 495153"/>
                    <a:gd name="connsiteX16" fmla="*/ 265680 w 502183"/>
                    <a:gd name="connsiteY16" fmla="*/ 11726 h 495153"/>
                    <a:gd name="connsiteX17" fmla="*/ 187377 w 502183"/>
                    <a:gd name="connsiteY17" fmla="*/ 48589 h 495153"/>
                    <a:gd name="connsiteX18" fmla="*/ 163673 w 502183"/>
                    <a:gd name="connsiteY18" fmla="*/ 114386 h 495153"/>
                    <a:gd name="connsiteX19" fmla="*/ 329679 w 502183"/>
                    <a:gd name="connsiteY19" fmla="*/ 466830 h 495153"/>
                    <a:gd name="connsiteX20" fmla="*/ 329679 w 502183"/>
                    <a:gd name="connsiteY20" fmla="*/ 466749 h 495153"/>
                    <a:gd name="connsiteX21" fmla="*/ 395476 w 502183"/>
                    <a:gd name="connsiteY21" fmla="*/ 490452 h 495153"/>
                    <a:gd name="connsiteX22" fmla="*/ 473779 w 502183"/>
                    <a:gd name="connsiteY22" fmla="*/ 453589 h 495153"/>
                    <a:gd name="connsiteX23" fmla="*/ 497482 w 502183"/>
                    <a:gd name="connsiteY23" fmla="*/ 387792 h 495153"/>
                    <a:gd name="connsiteX24" fmla="*/ 445558 w 502183"/>
                    <a:gd name="connsiteY24" fmla="*/ 277579 h 495153"/>
                    <a:gd name="connsiteX25" fmla="*/ 462217 w 502183"/>
                    <a:gd name="connsiteY25" fmla="*/ 276795 h 495153"/>
                    <a:gd name="connsiteX26" fmla="*/ 475540 w 502183"/>
                    <a:gd name="connsiteY26" fmla="*/ 239768 h 495153"/>
                    <a:gd name="connsiteX27" fmla="*/ 370182 w 502183"/>
                    <a:gd name="connsiteY27" fmla="*/ 15975 h 495153"/>
                    <a:gd name="connsiteX28" fmla="*/ 354428 w 502183"/>
                    <a:gd name="connsiteY28" fmla="*/ 1651 h 495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02183" h="495153">
                      <a:moveTo>
                        <a:pt x="36782" y="252030"/>
                      </a:moveTo>
                      <a:lnTo>
                        <a:pt x="14305" y="256117"/>
                      </a:lnTo>
                      <a:cubicBezTo>
                        <a:pt x="14305" y="256117"/>
                        <a:pt x="110344" y="419589"/>
                        <a:pt x="304467" y="413458"/>
                      </a:cubicBezTo>
                      <a:lnTo>
                        <a:pt x="294250" y="395068"/>
                      </a:lnTo>
                      <a:cubicBezTo>
                        <a:pt x="294250" y="395068"/>
                        <a:pt x="118518" y="390981"/>
                        <a:pt x="36782" y="252030"/>
                      </a:cubicBezTo>
                      <a:close/>
                      <a:moveTo>
                        <a:pt x="142941" y="111926"/>
                      </a:moveTo>
                      <a:cubicBezTo>
                        <a:pt x="109868" y="111025"/>
                        <a:pt x="38865" y="115102"/>
                        <a:pt x="0" y="162120"/>
                      </a:cubicBezTo>
                      <a:lnTo>
                        <a:pt x="25910" y="158034"/>
                      </a:lnTo>
                      <a:cubicBezTo>
                        <a:pt x="25910" y="158034"/>
                        <a:pt x="96775" y="111689"/>
                        <a:pt x="174424" y="137600"/>
                      </a:cubicBezTo>
                      <a:lnTo>
                        <a:pt x="160775" y="113079"/>
                      </a:lnTo>
                      <a:cubicBezTo>
                        <a:pt x="160775" y="113079"/>
                        <a:pt x="153965" y="112226"/>
                        <a:pt x="142941" y="111926"/>
                      </a:cubicBezTo>
                      <a:close/>
                      <a:moveTo>
                        <a:pt x="354428" y="1651"/>
                      </a:moveTo>
                      <a:cubicBezTo>
                        <a:pt x="347726" y="-760"/>
                        <a:pt x="340104" y="-617"/>
                        <a:pt x="333156" y="2652"/>
                      </a:cubicBezTo>
                      <a:cubicBezTo>
                        <a:pt x="326209" y="5922"/>
                        <a:pt x="321244" y="11705"/>
                        <a:pt x="318833" y="18407"/>
                      </a:cubicBezTo>
                      <a:lnTo>
                        <a:pt x="319104" y="24177"/>
                      </a:lnTo>
                      <a:lnTo>
                        <a:pt x="303483" y="9969"/>
                      </a:lnTo>
                      <a:cubicBezTo>
                        <a:pt x="291570" y="5678"/>
                        <a:pt x="278022" y="5923"/>
                        <a:pt x="265680" y="11726"/>
                      </a:cubicBezTo>
                      <a:lnTo>
                        <a:pt x="187377" y="48589"/>
                      </a:lnTo>
                      <a:cubicBezTo>
                        <a:pt x="162692" y="60195"/>
                        <a:pt x="152067" y="89702"/>
                        <a:pt x="163673" y="114386"/>
                      </a:cubicBezTo>
                      <a:lnTo>
                        <a:pt x="329679" y="466830"/>
                      </a:lnTo>
                      <a:lnTo>
                        <a:pt x="329679" y="466749"/>
                      </a:lnTo>
                      <a:cubicBezTo>
                        <a:pt x="341285" y="491433"/>
                        <a:pt x="370791" y="502058"/>
                        <a:pt x="395476" y="490452"/>
                      </a:cubicBezTo>
                      <a:lnTo>
                        <a:pt x="473779" y="453589"/>
                      </a:lnTo>
                      <a:cubicBezTo>
                        <a:pt x="498463" y="441983"/>
                        <a:pt x="509088" y="412477"/>
                        <a:pt x="497482" y="387792"/>
                      </a:cubicBezTo>
                      <a:lnTo>
                        <a:pt x="445558" y="277579"/>
                      </a:lnTo>
                      <a:lnTo>
                        <a:pt x="462217" y="276795"/>
                      </a:lnTo>
                      <a:cubicBezTo>
                        <a:pt x="476113" y="270255"/>
                        <a:pt x="482078" y="253663"/>
                        <a:pt x="475540" y="239768"/>
                      </a:cubicBezTo>
                      <a:lnTo>
                        <a:pt x="370182" y="15975"/>
                      </a:lnTo>
                      <a:cubicBezTo>
                        <a:pt x="366913" y="9028"/>
                        <a:pt x="361130" y="4062"/>
                        <a:pt x="354428" y="1651"/>
                      </a:cubicBezTo>
                      <a:close/>
                    </a:path>
                  </a:pathLst>
                </a:custGeom>
                <a:solidFill>
                  <a:srgbClr val="398BD6"/>
                </a:solidFill>
                <a:ln w="76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24" name="Group 23">
                  <a:extLst>
                    <a:ext uri="{FF2B5EF4-FFF2-40B4-BE49-F238E27FC236}">
                      <a16:creationId xmlns:a16="http://schemas.microsoft.com/office/drawing/2014/main" id="{61D5EEA3-D1FB-BAF6-32A3-B0734A2814C9}"/>
                    </a:ext>
                  </a:extLst>
                </p:cNvPr>
                <p:cNvGrpSpPr/>
                <p:nvPr/>
              </p:nvGrpSpPr>
              <p:grpSpPr>
                <a:xfrm>
                  <a:off x="6520859" y="3499851"/>
                  <a:ext cx="152982" cy="243383"/>
                  <a:chOff x="6520859" y="3499851"/>
                  <a:chExt cx="152982" cy="243383"/>
                </a:xfrm>
              </p:grpSpPr>
              <p:grpSp>
                <p:nvGrpSpPr>
                  <p:cNvPr id="25" name="Group 24">
                    <a:extLst>
                      <a:ext uri="{FF2B5EF4-FFF2-40B4-BE49-F238E27FC236}">
                        <a16:creationId xmlns:a16="http://schemas.microsoft.com/office/drawing/2014/main" id="{4D99B12C-F4C1-EC98-0988-98043D56C2D5}"/>
                      </a:ext>
                    </a:extLst>
                  </p:cNvPr>
                  <p:cNvGrpSpPr/>
                  <p:nvPr/>
                </p:nvGrpSpPr>
                <p:grpSpPr>
                  <a:xfrm>
                    <a:off x="6533940" y="3499851"/>
                    <a:ext cx="139901" cy="222817"/>
                    <a:chOff x="6533940" y="3499851"/>
                    <a:chExt cx="139901" cy="222817"/>
                  </a:xfrm>
                </p:grpSpPr>
                <p:grpSp>
                  <p:nvGrpSpPr>
                    <p:cNvPr id="27" name="Group 26">
                      <a:extLst>
                        <a:ext uri="{FF2B5EF4-FFF2-40B4-BE49-F238E27FC236}">
                          <a16:creationId xmlns:a16="http://schemas.microsoft.com/office/drawing/2014/main" id="{B9585694-4CAE-E805-FE66-F330FAB63CA5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533940" y="3521545"/>
                      <a:ext cx="139843" cy="201123"/>
                      <a:chOff x="6533940" y="3521545"/>
                      <a:chExt cx="139843" cy="201123"/>
                    </a:xfrm>
                  </p:grpSpPr>
                  <p:sp>
                    <p:nvSpPr>
                      <p:cNvPr id="43" name="Freeform: Shape 42">
                        <a:extLst>
                          <a:ext uri="{FF2B5EF4-FFF2-40B4-BE49-F238E27FC236}">
                            <a16:creationId xmlns:a16="http://schemas.microsoft.com/office/drawing/2014/main" id="{313CD97D-9F64-B320-29A2-B1C59AC1B1F4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6533951" y="3521545"/>
                        <a:ext cx="139832" cy="201123"/>
                      </a:xfrm>
                      <a:custGeom>
                        <a:avLst/>
                        <a:gdLst>
                          <a:gd name="connsiteX0" fmla="*/ 59315 w 130578"/>
                          <a:gd name="connsiteY0" fmla="*/ 17403 h 187814"/>
                          <a:gd name="connsiteX1" fmla="*/ 33135 w 130578"/>
                          <a:gd name="connsiteY1" fmla="*/ 0 h 187814"/>
                          <a:gd name="connsiteX2" fmla="*/ 27334 w 130578"/>
                          <a:gd name="connsiteY2" fmla="*/ 2595 h 187814"/>
                          <a:gd name="connsiteX3" fmla="*/ 17412 w 130578"/>
                          <a:gd name="connsiteY3" fmla="*/ 6946 h 187814"/>
                          <a:gd name="connsiteX4" fmla="*/ 11534 w 130578"/>
                          <a:gd name="connsiteY4" fmla="*/ 9541 h 187814"/>
                          <a:gd name="connsiteX5" fmla="*/ 6344 w 130578"/>
                          <a:gd name="connsiteY5" fmla="*/ 40835 h 187814"/>
                          <a:gd name="connsiteX6" fmla="*/ 1307 w 130578"/>
                          <a:gd name="connsiteY6" fmla="*/ 59688 h 187814"/>
                          <a:gd name="connsiteX7" fmla="*/ 53362 w 130578"/>
                          <a:gd name="connsiteY7" fmla="*/ 178453 h 187814"/>
                          <a:gd name="connsiteX8" fmla="*/ 73970 w 130578"/>
                          <a:gd name="connsiteY8" fmla="*/ 186467 h 187814"/>
                          <a:gd name="connsiteX9" fmla="*/ 121217 w 130578"/>
                          <a:gd name="connsiteY9" fmla="*/ 165783 h 187814"/>
                          <a:gd name="connsiteX10" fmla="*/ 129231 w 130578"/>
                          <a:gd name="connsiteY10" fmla="*/ 145174 h 187814"/>
                          <a:gd name="connsiteX11" fmla="*/ 77176 w 130578"/>
                          <a:gd name="connsiteY11" fmla="*/ 26409 h 187814"/>
                          <a:gd name="connsiteX12" fmla="*/ 59315 w 130578"/>
                          <a:gd name="connsiteY12" fmla="*/ 17479 h 18781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30578" h="187814">
                            <a:moveTo>
                              <a:pt x="59315" y="17403"/>
                            </a:moveTo>
                            <a:cubicBezTo>
                              <a:pt x="53362" y="17403"/>
                              <a:pt x="40005" y="15647"/>
                              <a:pt x="33135" y="0"/>
                            </a:cubicBezTo>
                            <a:lnTo>
                              <a:pt x="27334" y="2595"/>
                            </a:lnTo>
                            <a:lnTo>
                              <a:pt x="17412" y="6946"/>
                            </a:lnTo>
                            <a:lnTo>
                              <a:pt x="11534" y="9541"/>
                            </a:lnTo>
                            <a:cubicBezTo>
                              <a:pt x="18556" y="25493"/>
                              <a:pt x="10313" y="36637"/>
                              <a:pt x="6344" y="40835"/>
                            </a:cubicBezTo>
                            <a:cubicBezTo>
                              <a:pt x="620" y="45109"/>
                              <a:pt x="-1670" y="52895"/>
                              <a:pt x="1307" y="59688"/>
                            </a:cubicBezTo>
                            <a:lnTo>
                              <a:pt x="53362" y="178453"/>
                            </a:lnTo>
                            <a:cubicBezTo>
                              <a:pt x="56873" y="186391"/>
                              <a:pt x="66032" y="189978"/>
                              <a:pt x="73970" y="186467"/>
                            </a:cubicBezTo>
                            <a:lnTo>
                              <a:pt x="121217" y="165783"/>
                            </a:lnTo>
                            <a:cubicBezTo>
                              <a:pt x="129155" y="162348"/>
                              <a:pt x="132742" y="153112"/>
                              <a:pt x="129231" y="145174"/>
                            </a:cubicBezTo>
                            <a:lnTo>
                              <a:pt x="77176" y="26409"/>
                            </a:lnTo>
                            <a:cubicBezTo>
                              <a:pt x="74123" y="19387"/>
                              <a:pt x="66490" y="15723"/>
                              <a:pt x="59315" y="17479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lumMod val="75000"/>
                        </a:srgbClr>
                      </a:solidFill>
                      <a:ln w="763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46" name="Freeform: Shape 45">
                        <a:extLst>
                          <a:ext uri="{FF2B5EF4-FFF2-40B4-BE49-F238E27FC236}">
                            <a16:creationId xmlns:a16="http://schemas.microsoft.com/office/drawing/2014/main" id="{32B6AE30-A69F-52E8-EC0F-F9A5E25ED852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6533940" y="3529393"/>
                        <a:ext cx="139832" cy="193193"/>
                      </a:xfrm>
                      <a:custGeom>
                        <a:avLst/>
                        <a:gdLst>
                          <a:gd name="connsiteX0" fmla="*/ 89541 w 130578"/>
                          <a:gd name="connsiteY0" fmla="*/ 138076 h 180410"/>
                          <a:gd name="connsiteX1" fmla="*/ 68932 w 130578"/>
                          <a:gd name="connsiteY1" fmla="*/ 130062 h 180410"/>
                          <a:gd name="connsiteX2" fmla="*/ 16877 w 130578"/>
                          <a:gd name="connsiteY2" fmla="*/ 11296 h 180410"/>
                          <a:gd name="connsiteX3" fmla="*/ 16343 w 130578"/>
                          <a:gd name="connsiteY3" fmla="*/ 0 h 180410"/>
                          <a:gd name="connsiteX4" fmla="*/ 11534 w 130578"/>
                          <a:gd name="connsiteY4" fmla="*/ 2137 h 180410"/>
                          <a:gd name="connsiteX5" fmla="*/ 6344 w 130578"/>
                          <a:gd name="connsiteY5" fmla="*/ 33431 h 180410"/>
                          <a:gd name="connsiteX6" fmla="*/ 1307 w 130578"/>
                          <a:gd name="connsiteY6" fmla="*/ 52284 h 180410"/>
                          <a:gd name="connsiteX7" fmla="*/ 53362 w 130578"/>
                          <a:gd name="connsiteY7" fmla="*/ 171049 h 180410"/>
                          <a:gd name="connsiteX8" fmla="*/ 73970 w 130578"/>
                          <a:gd name="connsiteY8" fmla="*/ 179064 h 180410"/>
                          <a:gd name="connsiteX9" fmla="*/ 121217 w 130578"/>
                          <a:gd name="connsiteY9" fmla="*/ 158379 h 180410"/>
                          <a:gd name="connsiteX10" fmla="*/ 129231 w 130578"/>
                          <a:gd name="connsiteY10" fmla="*/ 137771 h 180410"/>
                          <a:gd name="connsiteX11" fmla="*/ 122972 w 130578"/>
                          <a:gd name="connsiteY11" fmla="*/ 123421 h 180410"/>
                          <a:gd name="connsiteX12" fmla="*/ 89465 w 130578"/>
                          <a:gd name="connsiteY12" fmla="*/ 138076 h 1804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</a:cxnLst>
                        <a:rect l="l" t="t" r="r" b="b"/>
                        <a:pathLst>
                          <a:path w="130578" h="180410">
                            <a:moveTo>
                              <a:pt x="89541" y="138076"/>
                            </a:moveTo>
                            <a:cubicBezTo>
                              <a:pt x="81603" y="141511"/>
                              <a:pt x="72367" y="137923"/>
                              <a:pt x="68932" y="130062"/>
                            </a:cubicBezTo>
                            <a:lnTo>
                              <a:pt x="16877" y="11296"/>
                            </a:lnTo>
                            <a:cubicBezTo>
                              <a:pt x="15274" y="7556"/>
                              <a:pt x="15198" y="3587"/>
                              <a:pt x="16343" y="0"/>
                            </a:cubicBezTo>
                            <a:lnTo>
                              <a:pt x="11534" y="2137"/>
                            </a:lnTo>
                            <a:cubicBezTo>
                              <a:pt x="18556" y="18090"/>
                              <a:pt x="10313" y="29233"/>
                              <a:pt x="6344" y="33431"/>
                            </a:cubicBezTo>
                            <a:cubicBezTo>
                              <a:pt x="620" y="37706"/>
                              <a:pt x="-1670" y="45491"/>
                              <a:pt x="1307" y="52284"/>
                            </a:cubicBezTo>
                            <a:lnTo>
                              <a:pt x="53362" y="171049"/>
                            </a:lnTo>
                            <a:cubicBezTo>
                              <a:pt x="56873" y="178987"/>
                              <a:pt x="66032" y="182575"/>
                              <a:pt x="73970" y="179064"/>
                            </a:cubicBezTo>
                            <a:lnTo>
                              <a:pt x="121217" y="158379"/>
                            </a:lnTo>
                            <a:cubicBezTo>
                              <a:pt x="129155" y="154944"/>
                              <a:pt x="132742" y="145709"/>
                              <a:pt x="129231" y="137771"/>
                            </a:cubicBezTo>
                            <a:lnTo>
                              <a:pt x="122972" y="123421"/>
                            </a:lnTo>
                            <a:lnTo>
                              <a:pt x="89465" y="138076"/>
                            </a:lnTo>
                            <a:close/>
                          </a:path>
                        </a:pathLst>
                      </a:custGeom>
                      <a:solidFill>
                        <a:srgbClr val="FFFFFF">
                          <a:lumMod val="65000"/>
                        </a:srgbClr>
                      </a:solidFill>
                      <a:ln w="763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</p:grpSp>
                <p:grpSp>
                  <p:nvGrpSpPr>
                    <p:cNvPr id="28" name="Group 27">
                      <a:extLst>
                        <a:ext uri="{FF2B5EF4-FFF2-40B4-BE49-F238E27FC236}">
                          <a16:creationId xmlns:a16="http://schemas.microsoft.com/office/drawing/2014/main" id="{E8F010D1-0D5F-A2E9-91A9-877244BD14B2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6624636" y="3499851"/>
                      <a:ext cx="49205" cy="43804"/>
                      <a:chOff x="6624636" y="3499851"/>
                      <a:chExt cx="49205" cy="43804"/>
                    </a:xfrm>
                  </p:grpSpPr>
                  <p:sp>
                    <p:nvSpPr>
                      <p:cNvPr id="29" name="Freeform: Shape 28">
                        <a:extLst>
                          <a:ext uri="{FF2B5EF4-FFF2-40B4-BE49-F238E27FC236}">
                            <a16:creationId xmlns:a16="http://schemas.microsoft.com/office/drawing/2014/main" id="{7DB61588-091E-23EA-F44F-6562627CA3D4}"/>
                          </a:ext>
                        </a:extLst>
                      </p:cNvPr>
                      <p:cNvSpPr/>
                      <p:nvPr/>
                    </p:nvSpPr>
                    <p:spPr>
                      <a:xfrm rot="1413599" flipH="1">
                        <a:off x="6648189" y="3499851"/>
                        <a:ext cx="10216" cy="37598"/>
                      </a:xfrm>
                      <a:custGeom>
                        <a:avLst/>
                        <a:gdLst>
                          <a:gd name="connsiteX0" fmla="*/ 2977 w 9540"/>
                          <a:gd name="connsiteY0" fmla="*/ 0 h 35110"/>
                          <a:gd name="connsiteX1" fmla="*/ 6564 w 9540"/>
                          <a:gd name="connsiteY1" fmla="*/ 0 h 35110"/>
                          <a:gd name="connsiteX2" fmla="*/ 9541 w 9540"/>
                          <a:gd name="connsiteY2" fmla="*/ 2977 h 35110"/>
                          <a:gd name="connsiteX3" fmla="*/ 9541 w 9540"/>
                          <a:gd name="connsiteY3" fmla="*/ 32134 h 35110"/>
                          <a:gd name="connsiteX4" fmla="*/ 6564 w 9540"/>
                          <a:gd name="connsiteY4" fmla="*/ 35111 h 35110"/>
                          <a:gd name="connsiteX5" fmla="*/ 2977 w 9540"/>
                          <a:gd name="connsiteY5" fmla="*/ 35111 h 35110"/>
                          <a:gd name="connsiteX6" fmla="*/ 0 w 9540"/>
                          <a:gd name="connsiteY6" fmla="*/ 32134 h 35110"/>
                          <a:gd name="connsiteX7" fmla="*/ 0 w 9540"/>
                          <a:gd name="connsiteY7" fmla="*/ 2977 h 35110"/>
                          <a:gd name="connsiteX8" fmla="*/ 2977 w 9540"/>
                          <a:gd name="connsiteY8" fmla="*/ 0 h 3511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</a:cxnLst>
                        <a:rect l="l" t="t" r="r" b="b"/>
                        <a:pathLst>
                          <a:path w="9540" h="35110">
                            <a:moveTo>
                              <a:pt x="2977" y="0"/>
                            </a:moveTo>
                            <a:lnTo>
                              <a:pt x="6564" y="0"/>
                            </a:lnTo>
                            <a:cubicBezTo>
                              <a:pt x="8243" y="0"/>
                              <a:pt x="9541" y="1374"/>
                              <a:pt x="9541" y="2977"/>
                            </a:cubicBezTo>
                            <a:lnTo>
                              <a:pt x="9541" y="32134"/>
                            </a:lnTo>
                            <a:cubicBezTo>
                              <a:pt x="9541" y="33813"/>
                              <a:pt x="8167" y="35111"/>
                              <a:pt x="6564" y="35111"/>
                            </a:cubicBezTo>
                            <a:lnTo>
                              <a:pt x="2977" y="35111"/>
                            </a:lnTo>
                            <a:cubicBezTo>
                              <a:pt x="1298" y="35111"/>
                              <a:pt x="0" y="33737"/>
                              <a:pt x="0" y="32134"/>
                            </a:cubicBezTo>
                            <a:lnTo>
                              <a:pt x="0" y="2977"/>
                            </a:lnTo>
                            <a:cubicBezTo>
                              <a:pt x="0" y="1298"/>
                              <a:pt x="1298" y="0"/>
                              <a:pt x="2977" y="0"/>
                            </a:cubicBezTo>
                            <a:close/>
                          </a:path>
                        </a:pathLst>
                      </a:custGeom>
                      <a:solidFill>
                        <a:srgbClr val="FFFFFF">
                          <a:lumMod val="50000"/>
                        </a:srgbClr>
                      </a:solidFill>
                      <a:ln w="763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sp>
                    <p:nvSpPr>
                      <p:cNvPr id="30" name="Freeform: Shape 29">
                        <a:extLst>
                          <a:ext uri="{FF2B5EF4-FFF2-40B4-BE49-F238E27FC236}">
                            <a16:creationId xmlns:a16="http://schemas.microsoft.com/office/drawing/2014/main" id="{9E319F8A-3D30-249F-04FE-60B7D095206E}"/>
                          </a:ext>
                        </a:extLst>
                      </p:cNvPr>
                      <p:cNvSpPr/>
                      <p:nvPr/>
                    </p:nvSpPr>
                    <p:spPr>
                      <a:xfrm flipH="1">
                        <a:off x="6633480" y="3512239"/>
                        <a:ext cx="33065" cy="20749"/>
                      </a:xfrm>
                      <a:custGeom>
                        <a:avLst/>
                        <a:gdLst>
                          <a:gd name="connsiteX0" fmla="*/ 30802 w 30877"/>
                          <a:gd name="connsiteY0" fmla="*/ 6020 h 19376"/>
                          <a:gd name="connsiteX1" fmla="*/ 14620 w 30877"/>
                          <a:gd name="connsiteY1" fmla="*/ 1135 h 19376"/>
                          <a:gd name="connsiteX2" fmla="*/ 7827 w 30877"/>
                          <a:gd name="connsiteY2" fmla="*/ 4111 h 19376"/>
                          <a:gd name="connsiteX3" fmla="*/ 423 w 30877"/>
                          <a:gd name="connsiteY3" fmla="*/ 19377 h 19376"/>
                          <a:gd name="connsiteX4" fmla="*/ 30878 w 30877"/>
                          <a:gd name="connsiteY4" fmla="*/ 6020 h 19376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30877" h="19376">
                            <a:moveTo>
                              <a:pt x="30802" y="6020"/>
                            </a:moveTo>
                            <a:cubicBezTo>
                              <a:pt x="27367" y="677"/>
                              <a:pt x="20574" y="-1537"/>
                              <a:pt x="14620" y="1135"/>
                            </a:cubicBezTo>
                            <a:lnTo>
                              <a:pt x="7827" y="4111"/>
                            </a:lnTo>
                            <a:cubicBezTo>
                              <a:pt x="1873" y="6706"/>
                              <a:pt x="-1180" y="13271"/>
                              <a:pt x="423" y="19377"/>
                            </a:cubicBezTo>
                            <a:lnTo>
                              <a:pt x="30878" y="6020"/>
                            </a:lnTo>
                            <a:close/>
                          </a:path>
                        </a:pathLst>
                      </a:custGeom>
                      <a:solidFill>
                        <a:srgbClr val="FFFFFF">
                          <a:lumMod val="50000"/>
                        </a:srgbClr>
                      </a:solidFill>
                      <a:ln w="7633" cap="flat">
                        <a:noFill/>
                        <a:prstDash val="solid"/>
                        <a:miter/>
                      </a:ln>
                    </p:spPr>
                    <p:txBody>
                      <a:bodyPr rtlCol="0" anchor="ctr"/>
                      <a:lstStyle/>
                      <a:p>
                        <a:pPr marL="0" marR="0" lvl="0" indent="0" defTabSz="914400" eaLnBrk="1" fontAlgn="auto" latinLnBrk="0" hangingPunct="1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Tx/>
                          <a:buSzTx/>
                          <a:buFontTx/>
                          <a:buNone/>
                          <a:tabLst/>
                          <a:defRPr/>
                        </a:pPr>
                        <a:endParaRPr kumimoji="0" lang="en-IN" sz="1800" b="0" i="0" u="none" strike="noStrike" kern="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</a:endParaRPr>
                      </a:p>
                    </p:txBody>
                  </p:sp>
                  <p:grpSp>
                    <p:nvGrpSpPr>
                      <p:cNvPr id="31" name="Graphic 20">
                        <a:extLst>
                          <a:ext uri="{FF2B5EF4-FFF2-40B4-BE49-F238E27FC236}">
                            <a16:creationId xmlns:a16="http://schemas.microsoft.com/office/drawing/2014/main" id="{D0AD902D-7E0A-09A4-B38F-2D5C74A5664F}"/>
                          </a:ext>
                        </a:extLst>
                      </p:cNvPr>
                      <p:cNvGrpSpPr/>
                      <p:nvPr/>
                    </p:nvGrpSpPr>
                    <p:grpSpPr>
                      <a:xfrm flipH="1">
                        <a:off x="6624636" y="3515230"/>
                        <a:ext cx="49205" cy="28425"/>
                        <a:chOff x="3890729" y="3033211"/>
                        <a:chExt cx="45949" cy="26544"/>
                      </a:xfrm>
                    </p:grpSpPr>
                    <p:sp>
                      <p:nvSpPr>
                        <p:cNvPr id="39" name="Freeform: Shape 38">
                          <a:extLst>
                            <a:ext uri="{FF2B5EF4-FFF2-40B4-BE49-F238E27FC236}">
                              <a16:creationId xmlns:a16="http://schemas.microsoft.com/office/drawing/2014/main" id="{EBF88BCE-FE96-B2F6-C471-EDB10789AFA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 rot="20178600">
                          <a:off x="3890729" y="3038852"/>
                          <a:ext cx="45949" cy="12822"/>
                        </a:xfrm>
                        <a:custGeom>
                          <a:avLst/>
                          <a:gdLst>
                            <a:gd name="connsiteX0" fmla="*/ 2977 w 45949"/>
                            <a:gd name="connsiteY0" fmla="*/ 76 h 12822"/>
                            <a:gd name="connsiteX1" fmla="*/ 42972 w 45949"/>
                            <a:gd name="connsiteY1" fmla="*/ 76 h 12822"/>
                            <a:gd name="connsiteX2" fmla="*/ 45949 w 45949"/>
                            <a:gd name="connsiteY2" fmla="*/ 3053 h 12822"/>
                            <a:gd name="connsiteX3" fmla="*/ 45949 w 45949"/>
                            <a:gd name="connsiteY3" fmla="*/ 9846 h 12822"/>
                            <a:gd name="connsiteX4" fmla="*/ 42972 w 45949"/>
                            <a:gd name="connsiteY4" fmla="*/ 12823 h 12822"/>
                            <a:gd name="connsiteX5" fmla="*/ 2977 w 45949"/>
                            <a:gd name="connsiteY5" fmla="*/ 12823 h 12822"/>
                            <a:gd name="connsiteX6" fmla="*/ 0 w 45949"/>
                            <a:gd name="connsiteY6" fmla="*/ 9846 h 12822"/>
                            <a:gd name="connsiteX7" fmla="*/ 0 w 45949"/>
                            <a:gd name="connsiteY7" fmla="*/ 2977 h 12822"/>
                            <a:gd name="connsiteX8" fmla="*/ 2977 w 45949"/>
                            <a:gd name="connsiteY8" fmla="*/ 0 h 1282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45949" h="12822">
                              <a:moveTo>
                                <a:pt x="2977" y="76"/>
                              </a:moveTo>
                              <a:lnTo>
                                <a:pt x="42972" y="76"/>
                              </a:lnTo>
                              <a:cubicBezTo>
                                <a:pt x="44575" y="76"/>
                                <a:pt x="45949" y="1374"/>
                                <a:pt x="45949" y="3053"/>
                              </a:cubicBezTo>
                              <a:lnTo>
                                <a:pt x="45949" y="9846"/>
                              </a:lnTo>
                              <a:cubicBezTo>
                                <a:pt x="45949" y="11525"/>
                                <a:pt x="44575" y="12823"/>
                                <a:pt x="42972" y="12823"/>
                              </a:cubicBezTo>
                              <a:lnTo>
                                <a:pt x="2977" y="12823"/>
                              </a:lnTo>
                              <a:cubicBezTo>
                                <a:pt x="1298" y="12823"/>
                                <a:pt x="0" y="11525"/>
                                <a:pt x="0" y="9846"/>
                              </a:cubicBezTo>
                              <a:lnTo>
                                <a:pt x="0" y="2977"/>
                              </a:lnTo>
                              <a:cubicBezTo>
                                <a:pt x="0" y="1374"/>
                                <a:pt x="1298" y="0"/>
                                <a:pt x="2977" y="0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lumMod val="50000"/>
                          </a:srgbClr>
                        </a:solidFill>
                        <a:ln w="763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defTabSz="91440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IN" sz="18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</a:endParaRPr>
                        </a:p>
                      </p:txBody>
                    </p:sp>
                    <p:sp>
                      <p:nvSpPr>
                        <p:cNvPr id="40" name="Freeform: Shape 39">
                          <a:extLst>
                            <a:ext uri="{FF2B5EF4-FFF2-40B4-BE49-F238E27FC236}">
                              <a16:creationId xmlns:a16="http://schemas.microsoft.com/office/drawing/2014/main" id="{345B575A-204D-8CED-A19D-813731EDC4C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91113" y="3038117"/>
                          <a:ext cx="45337" cy="21638"/>
                        </a:xfrm>
                        <a:custGeom>
                          <a:avLst/>
                          <a:gdLst>
                            <a:gd name="connsiteX0" fmla="*/ 9197 w 45337"/>
                            <a:gd name="connsiteY0" fmla="*/ 15418 h 21638"/>
                            <a:gd name="connsiteX1" fmla="*/ 5304 w 45337"/>
                            <a:gd name="connsiteY1" fmla="*/ 13891 h 21638"/>
                            <a:gd name="connsiteX2" fmla="*/ 3167 w 45337"/>
                            <a:gd name="connsiteY2" fmla="*/ 9007 h 21638"/>
                            <a:gd name="connsiteX3" fmla="*/ 1793 w 45337"/>
                            <a:gd name="connsiteY3" fmla="*/ 9617 h 21638"/>
                            <a:gd name="connsiteX4" fmla="*/ 267 w 45337"/>
                            <a:gd name="connsiteY4" fmla="*/ 13586 h 21638"/>
                            <a:gd name="connsiteX5" fmla="*/ 3014 w 45337"/>
                            <a:gd name="connsiteY5" fmla="*/ 19845 h 21638"/>
                            <a:gd name="connsiteX6" fmla="*/ 6907 w 45337"/>
                            <a:gd name="connsiteY6" fmla="*/ 21372 h 21638"/>
                            <a:gd name="connsiteX7" fmla="*/ 43544 w 45337"/>
                            <a:gd name="connsiteY7" fmla="*/ 5267 h 21638"/>
                            <a:gd name="connsiteX8" fmla="*/ 45071 w 45337"/>
                            <a:gd name="connsiteY8" fmla="*/ 1374 h 21638"/>
                            <a:gd name="connsiteX9" fmla="*/ 44460 w 45337"/>
                            <a:gd name="connsiteY9" fmla="*/ 0 h 21638"/>
                            <a:gd name="connsiteX10" fmla="*/ 9197 w 45337"/>
                            <a:gd name="connsiteY10" fmla="*/ 15494 h 21638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  <a:cxn ang="0">
                              <a:pos x="connsiteX10" y="connsiteY10"/>
                            </a:cxn>
                          </a:cxnLst>
                          <a:rect l="l" t="t" r="r" b="b"/>
                          <a:pathLst>
                            <a:path w="45337" h="21638">
                              <a:moveTo>
                                <a:pt x="9197" y="15418"/>
                              </a:moveTo>
                              <a:cubicBezTo>
                                <a:pt x="7670" y="16105"/>
                                <a:pt x="5915" y="15418"/>
                                <a:pt x="5304" y="13891"/>
                              </a:cubicBezTo>
                              <a:lnTo>
                                <a:pt x="3167" y="9007"/>
                              </a:lnTo>
                              <a:lnTo>
                                <a:pt x="1793" y="9617"/>
                              </a:lnTo>
                              <a:cubicBezTo>
                                <a:pt x="267" y="10304"/>
                                <a:pt x="-420" y="12060"/>
                                <a:pt x="267" y="13586"/>
                              </a:cubicBezTo>
                              <a:lnTo>
                                <a:pt x="3014" y="19845"/>
                              </a:lnTo>
                              <a:cubicBezTo>
                                <a:pt x="3701" y="21372"/>
                                <a:pt x="5457" y="22059"/>
                                <a:pt x="6907" y="21372"/>
                              </a:cubicBezTo>
                              <a:lnTo>
                                <a:pt x="43544" y="5267"/>
                              </a:lnTo>
                              <a:cubicBezTo>
                                <a:pt x="45071" y="4580"/>
                                <a:pt x="45758" y="2824"/>
                                <a:pt x="45071" y="1374"/>
                              </a:cubicBezTo>
                              <a:lnTo>
                                <a:pt x="44460" y="0"/>
                              </a:lnTo>
                              <a:lnTo>
                                <a:pt x="9197" y="15494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FFFFFF">
                            <a:lumMod val="50000"/>
                          </a:srgbClr>
                        </a:solidFill>
                        <a:ln w="763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defTabSz="91440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IN" sz="18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</a:endParaRPr>
                        </a:p>
                      </p:txBody>
                    </p:sp>
                    <p:sp>
                      <p:nvSpPr>
                        <p:cNvPr id="41" name="Freeform: Shape 40">
                          <a:extLst>
                            <a:ext uri="{FF2B5EF4-FFF2-40B4-BE49-F238E27FC236}">
                              <a16:creationId xmlns:a16="http://schemas.microsoft.com/office/drawing/2014/main" id="{670B5EEC-2E31-1096-E351-B9D864F4845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908829" y="3033211"/>
                          <a:ext cx="21991" cy="11151"/>
                        </a:xfrm>
                        <a:custGeom>
                          <a:avLst/>
                          <a:gdLst>
                            <a:gd name="connsiteX0" fmla="*/ 21872 w 21991"/>
                            <a:gd name="connsiteY0" fmla="*/ 805 h 11151"/>
                            <a:gd name="connsiteX1" fmla="*/ 21261 w 21991"/>
                            <a:gd name="connsiteY1" fmla="*/ 2484 h 11151"/>
                            <a:gd name="connsiteX2" fmla="*/ 1798 w 21991"/>
                            <a:gd name="connsiteY2" fmla="*/ 11033 h 11151"/>
                            <a:gd name="connsiteX3" fmla="*/ 118 w 21991"/>
                            <a:gd name="connsiteY3" fmla="*/ 10346 h 11151"/>
                            <a:gd name="connsiteX4" fmla="*/ 118 w 21991"/>
                            <a:gd name="connsiteY4" fmla="*/ 10346 h 11151"/>
                            <a:gd name="connsiteX5" fmla="*/ 805 w 21991"/>
                            <a:gd name="connsiteY5" fmla="*/ 8667 h 11151"/>
                            <a:gd name="connsiteX6" fmla="*/ 20269 w 21991"/>
                            <a:gd name="connsiteY6" fmla="*/ 118 h 11151"/>
                            <a:gd name="connsiteX7" fmla="*/ 21948 w 21991"/>
                            <a:gd name="connsiteY7" fmla="*/ 805 h 11151"/>
                            <a:gd name="connsiteX8" fmla="*/ 21948 w 21991"/>
                            <a:gd name="connsiteY8" fmla="*/ 805 h 1115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21991" h="11151">
                              <a:moveTo>
                                <a:pt x="21872" y="805"/>
                              </a:moveTo>
                              <a:cubicBezTo>
                                <a:pt x="22177" y="1416"/>
                                <a:pt x="21872" y="2179"/>
                                <a:pt x="21261" y="2484"/>
                              </a:cubicBezTo>
                              <a:lnTo>
                                <a:pt x="1798" y="11033"/>
                              </a:lnTo>
                              <a:cubicBezTo>
                                <a:pt x="1187" y="11338"/>
                                <a:pt x="424" y="11033"/>
                                <a:pt x="118" y="10346"/>
                              </a:cubicBezTo>
                              <a:lnTo>
                                <a:pt x="118" y="10346"/>
                              </a:lnTo>
                              <a:cubicBezTo>
                                <a:pt x="-187" y="9736"/>
                                <a:pt x="118" y="8972"/>
                                <a:pt x="805" y="8667"/>
                              </a:cubicBezTo>
                              <a:lnTo>
                                <a:pt x="20269" y="118"/>
                              </a:lnTo>
                              <a:cubicBezTo>
                                <a:pt x="20879" y="-187"/>
                                <a:pt x="21643" y="118"/>
                                <a:pt x="21948" y="805"/>
                              </a:cubicBezTo>
                              <a:lnTo>
                                <a:pt x="21948" y="805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15996"/>
                        </a:solidFill>
                        <a:ln w="763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defTabSz="91440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IN" sz="18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</a:endParaRPr>
                        </a:p>
                      </p:txBody>
                    </p:sp>
                    <p:sp>
                      <p:nvSpPr>
                        <p:cNvPr id="42" name="Freeform: Shape 41">
                          <a:extLst>
                            <a:ext uri="{FF2B5EF4-FFF2-40B4-BE49-F238E27FC236}">
                              <a16:creationId xmlns:a16="http://schemas.microsoft.com/office/drawing/2014/main" id="{2B0C3378-0D94-3CB4-36CC-610F653D57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3896991" y="3044204"/>
                          <a:ext cx="8479" cy="5199"/>
                        </a:xfrm>
                        <a:custGeom>
                          <a:avLst/>
                          <a:gdLst>
                            <a:gd name="connsiteX0" fmla="*/ 8362 w 8479"/>
                            <a:gd name="connsiteY0" fmla="*/ 883 h 5199"/>
                            <a:gd name="connsiteX1" fmla="*/ 7675 w 8479"/>
                            <a:gd name="connsiteY1" fmla="*/ 2562 h 5199"/>
                            <a:gd name="connsiteX2" fmla="*/ 1798 w 8479"/>
                            <a:gd name="connsiteY2" fmla="*/ 5081 h 5199"/>
                            <a:gd name="connsiteX3" fmla="*/ 118 w 8479"/>
                            <a:gd name="connsiteY3" fmla="*/ 4394 h 5199"/>
                            <a:gd name="connsiteX4" fmla="*/ 118 w 8479"/>
                            <a:gd name="connsiteY4" fmla="*/ 4394 h 5199"/>
                            <a:gd name="connsiteX5" fmla="*/ 805 w 8479"/>
                            <a:gd name="connsiteY5" fmla="*/ 2715 h 5199"/>
                            <a:gd name="connsiteX6" fmla="*/ 6682 w 8479"/>
                            <a:gd name="connsiteY6" fmla="*/ 120 h 5199"/>
                            <a:gd name="connsiteX7" fmla="*/ 8362 w 8479"/>
                            <a:gd name="connsiteY7" fmla="*/ 730 h 5199"/>
                            <a:gd name="connsiteX8" fmla="*/ 8362 w 8479"/>
                            <a:gd name="connsiteY8" fmla="*/ 730 h 519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</a:cxnLst>
                          <a:rect l="l" t="t" r="r" b="b"/>
                          <a:pathLst>
                            <a:path w="8479" h="5199">
                              <a:moveTo>
                                <a:pt x="8362" y="883"/>
                              </a:moveTo>
                              <a:cubicBezTo>
                                <a:pt x="8667" y="1494"/>
                                <a:pt x="8362" y="2257"/>
                                <a:pt x="7675" y="2562"/>
                              </a:cubicBezTo>
                              <a:lnTo>
                                <a:pt x="1798" y="5081"/>
                              </a:lnTo>
                              <a:cubicBezTo>
                                <a:pt x="1187" y="5386"/>
                                <a:pt x="424" y="5081"/>
                                <a:pt x="118" y="4394"/>
                              </a:cubicBezTo>
                              <a:lnTo>
                                <a:pt x="118" y="4394"/>
                              </a:lnTo>
                              <a:cubicBezTo>
                                <a:pt x="-187" y="3707"/>
                                <a:pt x="118" y="3020"/>
                                <a:pt x="805" y="2715"/>
                              </a:cubicBezTo>
                              <a:lnTo>
                                <a:pt x="6682" y="120"/>
                              </a:lnTo>
                              <a:cubicBezTo>
                                <a:pt x="7293" y="-186"/>
                                <a:pt x="8056" y="120"/>
                                <a:pt x="8362" y="730"/>
                              </a:cubicBezTo>
                              <a:lnTo>
                                <a:pt x="8362" y="73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915996"/>
                        </a:solidFill>
                        <a:ln w="7633" cap="flat">
                          <a:noFill/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pPr marL="0" marR="0" lvl="0" indent="0" defTabSz="914400" eaLnBrk="1" fontAlgn="auto" latinLnBrk="0" hangingPunct="1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Tx/>
                            <a:buSzTx/>
                            <a:buFontTx/>
                            <a:buNone/>
                            <a:tabLst/>
                            <a:defRPr/>
                          </a:pPr>
                          <a:endParaRPr kumimoji="0" lang="en-IN" sz="1800" b="0" i="0" u="none" strike="noStrike" kern="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</a:endParaRPr>
                        </a:p>
                      </p:txBody>
                    </p:sp>
                  </p:grpSp>
                </p:grpSp>
              </p:grpSp>
              <p:sp>
                <p:nvSpPr>
                  <p:cNvPr id="26" name="Freeform: Shape 25">
                    <a:extLst>
                      <a:ext uri="{FF2B5EF4-FFF2-40B4-BE49-F238E27FC236}">
                        <a16:creationId xmlns:a16="http://schemas.microsoft.com/office/drawing/2014/main" id="{F83E2BD7-AA14-39CD-6510-4CDB777924D4}"/>
                      </a:ext>
                    </a:extLst>
                  </p:cNvPr>
                  <p:cNvSpPr/>
                  <p:nvPr/>
                </p:nvSpPr>
                <p:spPr>
                  <a:xfrm flipH="1">
                    <a:off x="6520859" y="3576963"/>
                    <a:ext cx="142452" cy="166271"/>
                  </a:xfrm>
                  <a:custGeom>
                    <a:avLst/>
                    <a:gdLst>
                      <a:gd name="connsiteX0" fmla="*/ 76 w 133026"/>
                      <a:gd name="connsiteY0" fmla="*/ 38851 h 155269"/>
                      <a:gd name="connsiteX1" fmla="*/ 37858 w 133026"/>
                      <a:gd name="connsiteY1" fmla="*/ 127696 h 155269"/>
                      <a:gd name="connsiteX2" fmla="*/ 97165 w 133026"/>
                      <a:gd name="connsiteY2" fmla="*/ 151662 h 155269"/>
                      <a:gd name="connsiteX3" fmla="*/ 105484 w 133026"/>
                      <a:gd name="connsiteY3" fmla="*/ 148151 h 155269"/>
                      <a:gd name="connsiteX4" fmla="*/ 129375 w 133026"/>
                      <a:gd name="connsiteY4" fmla="*/ 88845 h 155269"/>
                      <a:gd name="connsiteX5" fmla="*/ 91593 w 133026"/>
                      <a:gd name="connsiteY5" fmla="*/ 0 h 155269"/>
                      <a:gd name="connsiteX6" fmla="*/ 0 w 133026"/>
                      <a:gd name="connsiteY6" fmla="*/ 38927 h 155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3026" h="155269">
                        <a:moveTo>
                          <a:pt x="76" y="38851"/>
                        </a:moveTo>
                        <a:lnTo>
                          <a:pt x="37858" y="127696"/>
                        </a:lnTo>
                        <a:cubicBezTo>
                          <a:pt x="47628" y="150670"/>
                          <a:pt x="74190" y="161432"/>
                          <a:pt x="97165" y="151662"/>
                        </a:cubicBezTo>
                        <a:lnTo>
                          <a:pt x="105484" y="148151"/>
                        </a:lnTo>
                        <a:cubicBezTo>
                          <a:pt x="128459" y="138381"/>
                          <a:pt x="139221" y="111819"/>
                          <a:pt x="129375" y="88845"/>
                        </a:cubicBezTo>
                        <a:lnTo>
                          <a:pt x="91593" y="0"/>
                        </a:lnTo>
                        <a:lnTo>
                          <a:pt x="0" y="38927"/>
                        </a:lnTo>
                        <a:close/>
                      </a:path>
                    </a:pathLst>
                  </a:custGeom>
                  <a:solidFill>
                    <a:srgbClr val="2C70AB"/>
                  </a:solidFill>
                  <a:ln w="76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</p:grpSp>
      </p:grpSp>
      <p:grpSp>
        <p:nvGrpSpPr>
          <p:cNvPr id="2712" name="Group 2711">
            <a:extLst>
              <a:ext uri="{FF2B5EF4-FFF2-40B4-BE49-F238E27FC236}">
                <a16:creationId xmlns:a16="http://schemas.microsoft.com/office/drawing/2014/main" id="{6D8BBB17-A17D-8280-6B3C-3C8F5457B944}"/>
              </a:ext>
            </a:extLst>
          </p:cNvPr>
          <p:cNvGrpSpPr/>
          <p:nvPr/>
        </p:nvGrpSpPr>
        <p:grpSpPr>
          <a:xfrm>
            <a:off x="7028357" y="4005366"/>
            <a:ext cx="630440" cy="1462965"/>
            <a:chOff x="4324600" y="2799367"/>
            <a:chExt cx="1331306" cy="3216319"/>
          </a:xfrm>
        </p:grpSpPr>
        <p:grpSp>
          <p:nvGrpSpPr>
            <p:cNvPr id="2713" name="Group 2712">
              <a:extLst>
                <a:ext uri="{FF2B5EF4-FFF2-40B4-BE49-F238E27FC236}">
                  <a16:creationId xmlns:a16="http://schemas.microsoft.com/office/drawing/2014/main" id="{1DF2DADE-743E-F727-8EF1-9C904BF9B57E}"/>
                </a:ext>
              </a:extLst>
            </p:cNvPr>
            <p:cNvGrpSpPr/>
            <p:nvPr/>
          </p:nvGrpSpPr>
          <p:grpSpPr>
            <a:xfrm>
              <a:off x="4872093" y="2893500"/>
              <a:ext cx="536386" cy="640727"/>
              <a:chOff x="4872094" y="2893499"/>
              <a:chExt cx="536386" cy="640727"/>
            </a:xfrm>
          </p:grpSpPr>
          <p:sp>
            <p:nvSpPr>
              <p:cNvPr id="2743" name="Freeform: Shape 2742">
                <a:extLst>
                  <a:ext uri="{FF2B5EF4-FFF2-40B4-BE49-F238E27FC236}">
                    <a16:creationId xmlns:a16="http://schemas.microsoft.com/office/drawing/2014/main" id="{762AE69B-47DC-8F30-AEF3-BEB48C1DB0DD}"/>
                  </a:ext>
                </a:extLst>
              </p:cNvPr>
              <p:cNvSpPr/>
              <p:nvPr/>
            </p:nvSpPr>
            <p:spPr>
              <a:xfrm>
                <a:off x="4872094" y="2919299"/>
                <a:ext cx="536386" cy="614927"/>
              </a:xfrm>
              <a:custGeom>
                <a:avLst/>
                <a:gdLst>
                  <a:gd name="connsiteX0" fmla="*/ 346805 w 536386"/>
                  <a:gd name="connsiteY0" fmla="*/ 0 h 614927"/>
                  <a:gd name="connsiteX1" fmla="*/ 536353 w 536386"/>
                  <a:gd name="connsiteY1" fmla="*/ 452056 h 614927"/>
                  <a:gd name="connsiteX2" fmla="*/ 121158 w 536386"/>
                  <a:gd name="connsiteY2" fmla="*/ 614744 h 614927"/>
                  <a:gd name="connsiteX3" fmla="*/ 95 w 536386"/>
                  <a:gd name="connsiteY3" fmla="*/ 453676 h 614927"/>
                  <a:gd name="connsiteX4" fmla="*/ 0 w 536386"/>
                  <a:gd name="connsiteY4" fmla="*/ 453581 h 614927"/>
                  <a:gd name="connsiteX5" fmla="*/ 406718 w 536386"/>
                  <a:gd name="connsiteY5" fmla="*/ 382905 h 614927"/>
                  <a:gd name="connsiteX6" fmla="*/ 364998 w 536386"/>
                  <a:gd name="connsiteY6" fmla="*/ 270701 h 614927"/>
                  <a:gd name="connsiteX7" fmla="*/ 251936 w 536386"/>
                  <a:gd name="connsiteY7" fmla="*/ 17431 h 614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6386" h="614927">
                    <a:moveTo>
                      <a:pt x="346805" y="0"/>
                    </a:moveTo>
                    <a:cubicBezTo>
                      <a:pt x="404432" y="160592"/>
                      <a:pt x="538829" y="303086"/>
                      <a:pt x="536353" y="452056"/>
                    </a:cubicBezTo>
                    <a:cubicBezTo>
                      <a:pt x="536353" y="452056"/>
                      <a:pt x="330708" y="591979"/>
                      <a:pt x="121158" y="614744"/>
                    </a:cubicBezTo>
                    <a:cubicBezTo>
                      <a:pt x="61436" y="621221"/>
                      <a:pt x="95" y="453676"/>
                      <a:pt x="95" y="453676"/>
                    </a:cubicBezTo>
                    <a:lnTo>
                      <a:pt x="0" y="453581"/>
                    </a:lnTo>
                    <a:cubicBezTo>
                      <a:pt x="7620" y="450437"/>
                      <a:pt x="387668" y="422053"/>
                      <a:pt x="406718" y="382905"/>
                    </a:cubicBezTo>
                    <a:cubicBezTo>
                      <a:pt x="406718" y="382905"/>
                      <a:pt x="383858" y="344519"/>
                      <a:pt x="364998" y="270701"/>
                    </a:cubicBezTo>
                    <a:cubicBezTo>
                      <a:pt x="327565" y="124968"/>
                      <a:pt x="251936" y="17431"/>
                      <a:pt x="251936" y="17431"/>
                    </a:cubicBezTo>
                    <a:close/>
                  </a:path>
                </a:pathLst>
              </a:custGeom>
              <a:solidFill>
                <a:srgbClr val="F6DFC9"/>
              </a:solidFill>
              <a:ln w="9525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44" name="Freeform: Shape 2743">
                <a:extLst>
                  <a:ext uri="{FF2B5EF4-FFF2-40B4-BE49-F238E27FC236}">
                    <a16:creationId xmlns:a16="http://schemas.microsoft.com/office/drawing/2014/main" id="{87124436-CD0F-AB2C-71B6-D58827B89656}"/>
                  </a:ext>
                </a:extLst>
              </p:cNvPr>
              <p:cNvSpPr/>
              <p:nvPr/>
            </p:nvSpPr>
            <p:spPr>
              <a:xfrm>
                <a:off x="5026208" y="2893499"/>
                <a:ext cx="195563" cy="88281"/>
              </a:xfrm>
              <a:custGeom>
                <a:avLst/>
                <a:gdLst>
                  <a:gd name="connsiteX0" fmla="*/ 138684 w 195564"/>
                  <a:gd name="connsiteY0" fmla="*/ 72472 h 88280"/>
                  <a:gd name="connsiteX1" fmla="*/ 84296 w 195564"/>
                  <a:gd name="connsiteY1" fmla="*/ 87331 h 88280"/>
                  <a:gd name="connsiteX2" fmla="*/ 0 w 195564"/>
                  <a:gd name="connsiteY2" fmla="*/ 57327 h 88280"/>
                  <a:gd name="connsiteX3" fmla="*/ 70199 w 195564"/>
                  <a:gd name="connsiteY3" fmla="*/ 12655 h 88280"/>
                  <a:gd name="connsiteX4" fmla="*/ 195263 w 195564"/>
                  <a:gd name="connsiteY4" fmla="*/ 33229 h 88280"/>
                  <a:gd name="connsiteX5" fmla="*/ 172974 w 195564"/>
                  <a:gd name="connsiteY5" fmla="*/ 63042 h 88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5564" h="88280">
                    <a:moveTo>
                      <a:pt x="138684" y="72472"/>
                    </a:moveTo>
                    <a:cubicBezTo>
                      <a:pt x="138684" y="72472"/>
                      <a:pt x="100489" y="92855"/>
                      <a:pt x="84296" y="87331"/>
                    </a:cubicBezTo>
                    <a:cubicBezTo>
                      <a:pt x="84296" y="87331"/>
                      <a:pt x="2286" y="91903"/>
                      <a:pt x="0" y="57327"/>
                    </a:cubicBezTo>
                    <a:cubicBezTo>
                      <a:pt x="0" y="57327"/>
                      <a:pt x="42005" y="52660"/>
                      <a:pt x="70199" y="12655"/>
                    </a:cubicBezTo>
                    <a:cubicBezTo>
                      <a:pt x="83915" y="-6776"/>
                      <a:pt x="202311" y="-6681"/>
                      <a:pt x="195263" y="33229"/>
                    </a:cubicBezTo>
                    <a:cubicBezTo>
                      <a:pt x="192691" y="48088"/>
                      <a:pt x="183356" y="57327"/>
                      <a:pt x="172974" y="63042"/>
                    </a:cubicBezTo>
                  </a:path>
                </a:pathLst>
              </a:custGeom>
              <a:solidFill>
                <a:srgbClr val="F6DFC9"/>
              </a:solidFill>
              <a:ln w="9525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714" name="Freeform: Shape 2713">
              <a:extLst>
                <a:ext uri="{FF2B5EF4-FFF2-40B4-BE49-F238E27FC236}">
                  <a16:creationId xmlns:a16="http://schemas.microsoft.com/office/drawing/2014/main" id="{DA458ED1-CBB0-9AA1-A09A-3F877EB814F3}"/>
                </a:ext>
              </a:extLst>
            </p:cNvPr>
            <p:cNvSpPr/>
            <p:nvPr/>
          </p:nvSpPr>
          <p:spPr>
            <a:xfrm>
              <a:off x="4400607" y="4170407"/>
              <a:ext cx="889591" cy="1687786"/>
            </a:xfrm>
            <a:custGeom>
              <a:avLst/>
              <a:gdLst>
                <a:gd name="connsiteX0" fmla="*/ 357188 w 889590"/>
                <a:gd name="connsiteY0" fmla="*/ 0 h 1687787"/>
                <a:gd name="connsiteX1" fmla="*/ 287560 w 889590"/>
                <a:gd name="connsiteY1" fmla="*/ 324231 h 1687787"/>
                <a:gd name="connsiteX2" fmla="*/ 233458 w 889590"/>
                <a:gd name="connsiteY2" fmla="*/ 879920 h 1687787"/>
                <a:gd name="connsiteX3" fmla="*/ 85344 w 889590"/>
                <a:gd name="connsiteY3" fmla="*/ 1281684 h 1687787"/>
                <a:gd name="connsiteX4" fmla="*/ 0 w 889590"/>
                <a:gd name="connsiteY4" fmla="*/ 1672209 h 1687787"/>
                <a:gd name="connsiteX5" fmla="*/ 135827 w 889590"/>
                <a:gd name="connsiteY5" fmla="*/ 1672209 h 1687787"/>
                <a:gd name="connsiteX6" fmla="*/ 380524 w 889590"/>
                <a:gd name="connsiteY6" fmla="*/ 995553 h 1687787"/>
                <a:gd name="connsiteX7" fmla="*/ 552831 w 889590"/>
                <a:gd name="connsiteY7" fmla="*/ 536448 h 1687787"/>
                <a:gd name="connsiteX8" fmla="*/ 654844 w 889590"/>
                <a:gd name="connsiteY8" fmla="*/ 960215 h 1687787"/>
                <a:gd name="connsiteX9" fmla="*/ 701135 w 889590"/>
                <a:gd name="connsiteY9" fmla="*/ 1349597 h 1687787"/>
                <a:gd name="connsiteX10" fmla="*/ 739521 w 889590"/>
                <a:gd name="connsiteY10" fmla="*/ 1672209 h 1687787"/>
                <a:gd name="connsiteX11" fmla="*/ 879729 w 889590"/>
                <a:gd name="connsiteY11" fmla="*/ 1672209 h 1687787"/>
                <a:gd name="connsiteX12" fmla="*/ 858584 w 889590"/>
                <a:gd name="connsiteY12" fmla="*/ 1003935 h 1687787"/>
                <a:gd name="connsiteX13" fmla="*/ 782955 w 889590"/>
                <a:gd name="connsiteY13" fmla="*/ 0 h 1687787"/>
                <a:gd name="connsiteX14" fmla="*/ 357188 w 889590"/>
                <a:gd name="connsiteY14" fmla="*/ 0 h 1687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9590" h="1687787">
                  <a:moveTo>
                    <a:pt x="357188" y="0"/>
                  </a:moveTo>
                  <a:cubicBezTo>
                    <a:pt x="357188" y="0"/>
                    <a:pt x="254889" y="171926"/>
                    <a:pt x="287560" y="324231"/>
                  </a:cubicBezTo>
                  <a:cubicBezTo>
                    <a:pt x="287560" y="324231"/>
                    <a:pt x="248603" y="846011"/>
                    <a:pt x="233458" y="879920"/>
                  </a:cubicBezTo>
                  <a:cubicBezTo>
                    <a:pt x="218313" y="913829"/>
                    <a:pt x="116300" y="1063466"/>
                    <a:pt x="85344" y="1281684"/>
                  </a:cubicBezTo>
                  <a:cubicBezTo>
                    <a:pt x="54388" y="1499997"/>
                    <a:pt x="0" y="1672209"/>
                    <a:pt x="0" y="1672209"/>
                  </a:cubicBezTo>
                  <a:lnTo>
                    <a:pt x="135827" y="1672209"/>
                  </a:lnTo>
                  <a:cubicBezTo>
                    <a:pt x="135827" y="1672209"/>
                    <a:pt x="338995" y="1029462"/>
                    <a:pt x="380524" y="995553"/>
                  </a:cubicBezTo>
                  <a:cubicBezTo>
                    <a:pt x="422053" y="961644"/>
                    <a:pt x="498824" y="737140"/>
                    <a:pt x="552831" y="536448"/>
                  </a:cubicBezTo>
                  <a:cubicBezTo>
                    <a:pt x="552831" y="536448"/>
                    <a:pt x="625793" y="892302"/>
                    <a:pt x="654844" y="960215"/>
                  </a:cubicBezTo>
                  <a:cubicBezTo>
                    <a:pt x="683990" y="1028129"/>
                    <a:pt x="659606" y="1224248"/>
                    <a:pt x="701135" y="1349597"/>
                  </a:cubicBezTo>
                  <a:cubicBezTo>
                    <a:pt x="742188" y="1473327"/>
                    <a:pt x="739521" y="1672209"/>
                    <a:pt x="739521" y="1672209"/>
                  </a:cubicBezTo>
                  <a:cubicBezTo>
                    <a:pt x="739521" y="1672209"/>
                    <a:pt x="880967" y="1707261"/>
                    <a:pt x="879729" y="1672209"/>
                  </a:cubicBezTo>
                  <a:cubicBezTo>
                    <a:pt x="870680" y="1429703"/>
                    <a:pt x="919163" y="1219772"/>
                    <a:pt x="858584" y="1003935"/>
                  </a:cubicBezTo>
                  <a:cubicBezTo>
                    <a:pt x="830294" y="903161"/>
                    <a:pt x="886778" y="314230"/>
                    <a:pt x="782955" y="0"/>
                  </a:cubicBezTo>
                  <a:lnTo>
                    <a:pt x="357188" y="0"/>
                  </a:lnTo>
                  <a:close/>
                </a:path>
              </a:pathLst>
            </a:custGeom>
            <a:solidFill>
              <a:srgbClr val="ABC9F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5" name="Freeform: Shape 2714">
              <a:extLst>
                <a:ext uri="{FF2B5EF4-FFF2-40B4-BE49-F238E27FC236}">
                  <a16:creationId xmlns:a16="http://schemas.microsoft.com/office/drawing/2014/main" id="{B786D437-7AE4-68D8-EC4F-67794093C4B3}"/>
                </a:ext>
              </a:extLst>
            </p:cNvPr>
            <p:cNvSpPr/>
            <p:nvPr/>
          </p:nvSpPr>
          <p:spPr>
            <a:xfrm>
              <a:off x="4400702" y="4374815"/>
              <a:ext cx="551972" cy="1467803"/>
            </a:xfrm>
            <a:custGeom>
              <a:avLst/>
              <a:gdLst>
                <a:gd name="connsiteX0" fmla="*/ 549688 w 551973"/>
                <a:gd name="connsiteY0" fmla="*/ 289750 h 1467802"/>
                <a:gd name="connsiteX1" fmla="*/ 551974 w 551973"/>
                <a:gd name="connsiteY1" fmla="*/ 335471 h 1467802"/>
                <a:gd name="connsiteX2" fmla="*/ 380524 w 551973"/>
                <a:gd name="connsiteY2" fmla="*/ 791147 h 1467802"/>
                <a:gd name="connsiteX3" fmla="*/ 135827 w 551973"/>
                <a:gd name="connsiteY3" fmla="*/ 1467802 h 1467802"/>
                <a:gd name="connsiteX4" fmla="*/ 0 w 551973"/>
                <a:gd name="connsiteY4" fmla="*/ 1467802 h 1467802"/>
                <a:gd name="connsiteX5" fmla="*/ 85344 w 551973"/>
                <a:gd name="connsiteY5" fmla="*/ 1077373 h 1467802"/>
                <a:gd name="connsiteX6" fmla="*/ 233363 w 551973"/>
                <a:gd name="connsiteY6" fmla="*/ 675513 h 1467802"/>
                <a:gd name="connsiteX7" fmla="*/ 287465 w 551973"/>
                <a:gd name="connsiteY7" fmla="*/ 119825 h 1467802"/>
                <a:gd name="connsiteX8" fmla="*/ 285179 w 551973"/>
                <a:gd name="connsiteY8" fmla="*/ 0 h 1467802"/>
                <a:gd name="connsiteX9" fmla="*/ 428054 w 551973"/>
                <a:gd name="connsiteY9" fmla="*/ 132493 h 1467802"/>
                <a:gd name="connsiteX10" fmla="*/ 444818 w 551973"/>
                <a:gd name="connsiteY10" fmla="*/ 12859 h 1467802"/>
                <a:gd name="connsiteX11" fmla="*/ 510445 w 551973"/>
                <a:gd name="connsiteY11" fmla="*/ 169926 h 1467802"/>
                <a:gd name="connsiteX12" fmla="*/ 513017 w 551973"/>
                <a:gd name="connsiteY12" fmla="*/ 187261 h 1467802"/>
                <a:gd name="connsiteX13" fmla="*/ 549688 w 551973"/>
                <a:gd name="connsiteY13" fmla="*/ 289750 h 1467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51973" h="1467802">
                  <a:moveTo>
                    <a:pt x="549688" y="289750"/>
                  </a:moveTo>
                  <a:cubicBezTo>
                    <a:pt x="549878" y="296609"/>
                    <a:pt x="550736" y="313944"/>
                    <a:pt x="551974" y="335471"/>
                  </a:cubicBezTo>
                  <a:cubicBezTo>
                    <a:pt x="497872" y="535210"/>
                    <a:pt x="421862" y="757428"/>
                    <a:pt x="380524" y="791147"/>
                  </a:cubicBezTo>
                  <a:cubicBezTo>
                    <a:pt x="338900" y="825151"/>
                    <a:pt x="135827" y="1467802"/>
                    <a:pt x="135827" y="1467802"/>
                  </a:cubicBezTo>
                  <a:lnTo>
                    <a:pt x="0" y="1467802"/>
                  </a:lnTo>
                  <a:cubicBezTo>
                    <a:pt x="0" y="1467802"/>
                    <a:pt x="54388" y="1295686"/>
                    <a:pt x="85344" y="1077373"/>
                  </a:cubicBezTo>
                  <a:cubicBezTo>
                    <a:pt x="116300" y="859060"/>
                    <a:pt x="218313" y="709517"/>
                    <a:pt x="233363" y="675513"/>
                  </a:cubicBezTo>
                  <a:cubicBezTo>
                    <a:pt x="248507" y="641604"/>
                    <a:pt x="287465" y="119825"/>
                    <a:pt x="287465" y="119825"/>
                  </a:cubicBezTo>
                  <a:cubicBezTo>
                    <a:pt x="278892" y="80105"/>
                    <a:pt x="279559" y="39052"/>
                    <a:pt x="285179" y="0"/>
                  </a:cubicBezTo>
                  <a:cubicBezTo>
                    <a:pt x="292418" y="51721"/>
                    <a:pt x="323183" y="115919"/>
                    <a:pt x="428054" y="132493"/>
                  </a:cubicBezTo>
                  <a:cubicBezTo>
                    <a:pt x="428054" y="132493"/>
                    <a:pt x="405003" y="73723"/>
                    <a:pt x="444818" y="12859"/>
                  </a:cubicBezTo>
                  <a:cubicBezTo>
                    <a:pt x="444818" y="12859"/>
                    <a:pt x="424529" y="119825"/>
                    <a:pt x="510445" y="169926"/>
                  </a:cubicBezTo>
                  <a:cubicBezTo>
                    <a:pt x="514255" y="172117"/>
                    <a:pt x="513017" y="187261"/>
                    <a:pt x="513017" y="187261"/>
                  </a:cubicBezTo>
                  <a:cubicBezTo>
                    <a:pt x="513017" y="187261"/>
                    <a:pt x="549307" y="264890"/>
                    <a:pt x="549688" y="289750"/>
                  </a:cubicBezTo>
                  <a:close/>
                </a:path>
              </a:pathLst>
            </a:custGeom>
            <a:solidFill>
              <a:srgbClr val="BBD3F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6" name="Freeform: Shape 2715">
              <a:extLst>
                <a:ext uri="{FF2B5EF4-FFF2-40B4-BE49-F238E27FC236}">
                  <a16:creationId xmlns:a16="http://schemas.microsoft.com/office/drawing/2014/main" id="{8BB4946C-1BE8-804E-69BF-C7FB6BCB667F}"/>
                </a:ext>
              </a:extLst>
            </p:cNvPr>
            <p:cNvSpPr/>
            <p:nvPr/>
          </p:nvSpPr>
          <p:spPr>
            <a:xfrm>
              <a:off x="4666180" y="3299032"/>
              <a:ext cx="539764" cy="933918"/>
            </a:xfrm>
            <a:custGeom>
              <a:avLst/>
              <a:gdLst>
                <a:gd name="connsiteX0" fmla="*/ 79518 w 539765"/>
                <a:gd name="connsiteY0" fmla="*/ 8982 h 933919"/>
                <a:gd name="connsiteX1" fmla="*/ 75517 w 539765"/>
                <a:gd name="connsiteY1" fmla="*/ 38129 h 933919"/>
                <a:gd name="connsiteX2" fmla="*/ 117904 w 539765"/>
                <a:gd name="connsiteY2" fmla="*/ 705164 h 933919"/>
                <a:gd name="connsiteX3" fmla="*/ 59134 w 539765"/>
                <a:gd name="connsiteY3" fmla="*/ 890711 h 933919"/>
                <a:gd name="connsiteX4" fmla="*/ 539766 w 539765"/>
                <a:gd name="connsiteY4" fmla="*/ 908904 h 933919"/>
                <a:gd name="connsiteX5" fmla="*/ 517477 w 539765"/>
                <a:gd name="connsiteY5" fmla="*/ 690591 h 933919"/>
                <a:gd name="connsiteX6" fmla="*/ 492522 w 539765"/>
                <a:gd name="connsiteY6" fmla="*/ 519617 h 933919"/>
                <a:gd name="connsiteX7" fmla="*/ 517477 w 539765"/>
                <a:gd name="connsiteY7" fmla="*/ 348644 h 933919"/>
                <a:gd name="connsiteX8" fmla="*/ 79518 w 539765"/>
                <a:gd name="connsiteY8" fmla="*/ 8982 h 933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9765" h="933919">
                  <a:moveTo>
                    <a:pt x="79518" y="8982"/>
                  </a:moveTo>
                  <a:lnTo>
                    <a:pt x="75517" y="38129"/>
                  </a:lnTo>
                  <a:cubicBezTo>
                    <a:pt x="-71453" y="175574"/>
                    <a:pt x="25606" y="498472"/>
                    <a:pt x="117904" y="705164"/>
                  </a:cubicBezTo>
                  <a:lnTo>
                    <a:pt x="59134" y="890711"/>
                  </a:lnTo>
                  <a:cubicBezTo>
                    <a:pt x="59134" y="890711"/>
                    <a:pt x="310499" y="974341"/>
                    <a:pt x="539766" y="908904"/>
                  </a:cubicBezTo>
                  <a:lnTo>
                    <a:pt x="517477" y="690591"/>
                  </a:lnTo>
                  <a:lnTo>
                    <a:pt x="492522" y="519617"/>
                  </a:lnTo>
                  <a:cubicBezTo>
                    <a:pt x="492522" y="519617"/>
                    <a:pt x="513382" y="461420"/>
                    <a:pt x="517477" y="348644"/>
                  </a:cubicBezTo>
                  <a:cubicBezTo>
                    <a:pt x="521573" y="235868"/>
                    <a:pt x="308785" y="-54550"/>
                    <a:pt x="79518" y="8982"/>
                  </a:cubicBezTo>
                  <a:close/>
                </a:path>
              </a:pathLst>
            </a:custGeom>
            <a:solidFill>
              <a:srgbClr val="77A6F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717" name="Group 2716">
              <a:extLst>
                <a:ext uri="{FF2B5EF4-FFF2-40B4-BE49-F238E27FC236}">
                  <a16:creationId xmlns:a16="http://schemas.microsoft.com/office/drawing/2014/main" id="{6B4E225C-7330-CD02-6A98-E94871CDCD19}"/>
                </a:ext>
              </a:extLst>
            </p:cNvPr>
            <p:cNvGrpSpPr/>
            <p:nvPr/>
          </p:nvGrpSpPr>
          <p:grpSpPr>
            <a:xfrm>
              <a:off x="4504442" y="2799367"/>
              <a:ext cx="597380" cy="568177"/>
              <a:chOff x="4504441" y="2799367"/>
              <a:chExt cx="597380" cy="568177"/>
            </a:xfrm>
          </p:grpSpPr>
          <p:sp>
            <p:nvSpPr>
              <p:cNvPr id="2737" name="Freeform: Shape 2736">
                <a:extLst>
                  <a:ext uri="{FF2B5EF4-FFF2-40B4-BE49-F238E27FC236}">
                    <a16:creationId xmlns:a16="http://schemas.microsoft.com/office/drawing/2014/main" id="{7D43D9E9-BD9A-4234-6627-583F26CFBB4B}"/>
                  </a:ext>
                </a:extLst>
              </p:cNvPr>
              <p:cNvSpPr/>
              <p:nvPr/>
            </p:nvSpPr>
            <p:spPr>
              <a:xfrm>
                <a:off x="4757794" y="3087420"/>
                <a:ext cx="240982" cy="280124"/>
              </a:xfrm>
              <a:custGeom>
                <a:avLst/>
                <a:gdLst>
                  <a:gd name="connsiteX0" fmla="*/ 240983 w 240982"/>
                  <a:gd name="connsiteY0" fmla="*/ 179636 h 280124"/>
                  <a:gd name="connsiteX1" fmla="*/ 203645 w 240982"/>
                  <a:gd name="connsiteY1" fmla="*/ 186780 h 280124"/>
                  <a:gd name="connsiteX2" fmla="*/ 172022 w 240982"/>
                  <a:gd name="connsiteY2" fmla="*/ 280125 h 280124"/>
                  <a:gd name="connsiteX3" fmla="*/ 0 w 240982"/>
                  <a:gd name="connsiteY3" fmla="*/ 247359 h 280124"/>
                  <a:gd name="connsiteX4" fmla="*/ 27908 w 240982"/>
                  <a:gd name="connsiteY4" fmla="*/ 67527 h 280124"/>
                  <a:gd name="connsiteX5" fmla="*/ 237744 w 240982"/>
                  <a:gd name="connsiteY5" fmla="*/ 134297 h 280124"/>
                  <a:gd name="connsiteX6" fmla="*/ 240983 w 240982"/>
                  <a:gd name="connsiteY6" fmla="*/ 179636 h 280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0982" h="280124">
                    <a:moveTo>
                      <a:pt x="240983" y="179636"/>
                    </a:moveTo>
                    <a:cubicBezTo>
                      <a:pt x="225266" y="178112"/>
                      <a:pt x="213074" y="181065"/>
                      <a:pt x="203645" y="186780"/>
                    </a:cubicBezTo>
                    <a:cubicBezTo>
                      <a:pt x="164973" y="210211"/>
                      <a:pt x="172022" y="280125"/>
                      <a:pt x="172022" y="280125"/>
                    </a:cubicBezTo>
                    <a:lnTo>
                      <a:pt x="0" y="247359"/>
                    </a:lnTo>
                    <a:cubicBezTo>
                      <a:pt x="37528" y="192781"/>
                      <a:pt x="27908" y="67527"/>
                      <a:pt x="27908" y="67527"/>
                    </a:cubicBezTo>
                    <a:cubicBezTo>
                      <a:pt x="189071" y="-83540"/>
                      <a:pt x="228028" y="54859"/>
                      <a:pt x="237744" y="134297"/>
                    </a:cubicBezTo>
                    <a:cubicBezTo>
                      <a:pt x="240411" y="156586"/>
                      <a:pt x="240887" y="174207"/>
                      <a:pt x="240983" y="179636"/>
                    </a:cubicBezTo>
                    <a:close/>
                  </a:path>
                </a:pathLst>
              </a:custGeom>
              <a:solidFill>
                <a:srgbClr val="F6DFC9"/>
              </a:solidFill>
              <a:ln w="9525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38" name="Freeform: Shape 2737">
                <a:extLst>
                  <a:ext uri="{FF2B5EF4-FFF2-40B4-BE49-F238E27FC236}">
                    <a16:creationId xmlns:a16="http://schemas.microsoft.com/office/drawing/2014/main" id="{CA6354BE-E724-EAD8-1BCD-F3BA04497767}"/>
                  </a:ext>
                </a:extLst>
              </p:cNvPr>
              <p:cNvSpPr/>
              <p:nvPr/>
            </p:nvSpPr>
            <p:spPr>
              <a:xfrm>
                <a:off x="4709657" y="2832464"/>
                <a:ext cx="392164" cy="443211"/>
              </a:xfrm>
              <a:custGeom>
                <a:avLst/>
                <a:gdLst>
                  <a:gd name="connsiteX0" fmla="*/ 70045 w 392164"/>
                  <a:gd name="connsiteY0" fmla="*/ 334389 h 443211"/>
                  <a:gd name="connsiteX1" fmla="*/ 9561 w 392164"/>
                  <a:gd name="connsiteY1" fmla="*/ 220851 h 443211"/>
                  <a:gd name="connsiteX2" fmla="*/ 124052 w 392164"/>
                  <a:gd name="connsiteY2" fmla="*/ 16349 h 443211"/>
                  <a:gd name="connsiteX3" fmla="*/ 351699 w 392164"/>
                  <a:gd name="connsiteY3" fmla="*/ 190942 h 443211"/>
                  <a:gd name="connsiteX4" fmla="*/ 392085 w 392164"/>
                  <a:gd name="connsiteY4" fmla="*/ 304385 h 443211"/>
                  <a:gd name="connsiteX5" fmla="*/ 356652 w 392164"/>
                  <a:gd name="connsiteY5" fmla="*/ 330484 h 443211"/>
                  <a:gd name="connsiteX6" fmla="*/ 357510 w 392164"/>
                  <a:gd name="connsiteY6" fmla="*/ 358678 h 443211"/>
                  <a:gd name="connsiteX7" fmla="*/ 349413 w 392164"/>
                  <a:gd name="connsiteY7" fmla="*/ 366202 h 443211"/>
                  <a:gd name="connsiteX8" fmla="*/ 328363 w 392164"/>
                  <a:gd name="connsiteY8" fmla="*/ 442783 h 443211"/>
                  <a:gd name="connsiteX9" fmla="*/ 223683 w 392164"/>
                  <a:gd name="connsiteY9" fmla="*/ 390872 h 443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2164" h="443211">
                    <a:moveTo>
                      <a:pt x="70045" y="334389"/>
                    </a:moveTo>
                    <a:cubicBezTo>
                      <a:pt x="55091" y="315339"/>
                      <a:pt x="15943" y="246949"/>
                      <a:pt x="9561" y="220851"/>
                    </a:cubicBezTo>
                    <a:cubicBezTo>
                      <a:pt x="-29301" y="60450"/>
                      <a:pt x="58615" y="48829"/>
                      <a:pt x="124052" y="16349"/>
                    </a:cubicBezTo>
                    <a:cubicBezTo>
                      <a:pt x="248353" y="-45373"/>
                      <a:pt x="361320" y="79690"/>
                      <a:pt x="351699" y="190942"/>
                    </a:cubicBezTo>
                    <a:cubicBezTo>
                      <a:pt x="342079" y="302194"/>
                      <a:pt x="394467" y="289050"/>
                      <a:pt x="392085" y="304385"/>
                    </a:cubicBezTo>
                    <a:cubicBezTo>
                      <a:pt x="390085" y="317339"/>
                      <a:pt x="356652" y="330484"/>
                      <a:pt x="356652" y="330484"/>
                    </a:cubicBezTo>
                    <a:cubicBezTo>
                      <a:pt x="356652" y="330484"/>
                      <a:pt x="355700" y="344485"/>
                      <a:pt x="357510" y="358678"/>
                    </a:cubicBezTo>
                    <a:lnTo>
                      <a:pt x="349413" y="366202"/>
                    </a:lnTo>
                    <a:cubicBezTo>
                      <a:pt x="345127" y="387348"/>
                      <a:pt x="335316" y="440688"/>
                      <a:pt x="328363" y="442783"/>
                    </a:cubicBezTo>
                    <a:cubicBezTo>
                      <a:pt x="314457" y="446974"/>
                      <a:pt x="236447" y="419733"/>
                      <a:pt x="223683" y="390872"/>
                    </a:cubicBezTo>
                  </a:path>
                </a:pathLst>
              </a:custGeom>
              <a:solidFill>
                <a:srgbClr val="F6DFC9"/>
              </a:solidFill>
              <a:ln w="9525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40" name="Freeform: Shape 2739">
                <a:extLst>
                  <a:ext uri="{FF2B5EF4-FFF2-40B4-BE49-F238E27FC236}">
                    <a16:creationId xmlns:a16="http://schemas.microsoft.com/office/drawing/2014/main" id="{B3CEA60A-9D49-D05E-A6B8-755E34014451}"/>
                  </a:ext>
                </a:extLst>
              </p:cNvPr>
              <p:cNvSpPr/>
              <p:nvPr/>
            </p:nvSpPr>
            <p:spPr>
              <a:xfrm>
                <a:off x="4683586" y="2815165"/>
                <a:ext cx="364994" cy="366737"/>
              </a:xfrm>
              <a:custGeom>
                <a:avLst/>
                <a:gdLst>
                  <a:gd name="connsiteX0" fmla="*/ 329002 w 364994"/>
                  <a:gd name="connsiteY0" fmla="*/ 34030 h 366737"/>
                  <a:gd name="connsiteX1" fmla="*/ 5914 w 364994"/>
                  <a:gd name="connsiteY1" fmla="*/ 197383 h 366737"/>
                  <a:gd name="connsiteX2" fmla="*/ 91163 w 364994"/>
                  <a:gd name="connsiteY2" fmla="*/ 366738 h 366737"/>
                  <a:gd name="connsiteX3" fmla="*/ 162791 w 364994"/>
                  <a:gd name="connsiteY3" fmla="*/ 362928 h 366737"/>
                  <a:gd name="connsiteX4" fmla="*/ 223846 w 364994"/>
                  <a:gd name="connsiteY4" fmla="*/ 277870 h 366737"/>
                  <a:gd name="connsiteX5" fmla="*/ 245468 w 364994"/>
                  <a:gd name="connsiteY5" fmla="*/ 261772 h 366737"/>
                  <a:gd name="connsiteX6" fmla="*/ 359196 w 364994"/>
                  <a:gd name="connsiteY6" fmla="*/ 105467 h 366737"/>
                  <a:gd name="connsiteX7" fmla="*/ 328907 w 364994"/>
                  <a:gd name="connsiteY7" fmla="*/ 33934 h 366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4994" h="366737">
                    <a:moveTo>
                      <a:pt x="329002" y="34030"/>
                    </a:moveTo>
                    <a:cubicBezTo>
                      <a:pt x="271566" y="-9690"/>
                      <a:pt x="-47045" y="-54648"/>
                      <a:pt x="5914" y="197383"/>
                    </a:cubicBezTo>
                    <a:cubicBezTo>
                      <a:pt x="-1135" y="228625"/>
                      <a:pt x="20297" y="281299"/>
                      <a:pt x="91163" y="366738"/>
                    </a:cubicBezTo>
                    <a:cubicBezTo>
                      <a:pt x="91163" y="366738"/>
                      <a:pt x="125738" y="339592"/>
                      <a:pt x="162791" y="362928"/>
                    </a:cubicBezTo>
                    <a:cubicBezTo>
                      <a:pt x="162791" y="362928"/>
                      <a:pt x="185270" y="293586"/>
                      <a:pt x="223846" y="277870"/>
                    </a:cubicBezTo>
                    <a:cubicBezTo>
                      <a:pt x="232037" y="274536"/>
                      <a:pt x="239181" y="268726"/>
                      <a:pt x="245468" y="261772"/>
                    </a:cubicBezTo>
                    <a:cubicBezTo>
                      <a:pt x="347576" y="236245"/>
                      <a:pt x="360530" y="139376"/>
                      <a:pt x="359196" y="105467"/>
                    </a:cubicBezTo>
                    <a:cubicBezTo>
                      <a:pt x="365673" y="96133"/>
                      <a:pt x="376341" y="70034"/>
                      <a:pt x="328907" y="33934"/>
                    </a:cubicBezTo>
                    <a:close/>
                  </a:path>
                </a:pathLst>
              </a:custGeom>
              <a:solidFill>
                <a:srgbClr val="65422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41" name="Freeform: Shape 2740">
                <a:extLst>
                  <a:ext uri="{FF2B5EF4-FFF2-40B4-BE49-F238E27FC236}">
                    <a16:creationId xmlns:a16="http://schemas.microsoft.com/office/drawing/2014/main" id="{8203C46A-740E-0CEC-DABA-EDDE395C792D}"/>
                  </a:ext>
                </a:extLst>
              </p:cNvPr>
              <p:cNvSpPr/>
              <p:nvPr/>
            </p:nvSpPr>
            <p:spPr>
              <a:xfrm>
                <a:off x="4504441" y="2799367"/>
                <a:ext cx="259305" cy="505485"/>
              </a:xfrm>
              <a:custGeom>
                <a:avLst/>
                <a:gdLst>
                  <a:gd name="connsiteX0" fmla="*/ 253354 w 259305"/>
                  <a:gd name="connsiteY0" fmla="*/ 56971 h 505485"/>
                  <a:gd name="connsiteX1" fmla="*/ 68473 w 259305"/>
                  <a:gd name="connsiteY1" fmla="*/ 15823 h 505485"/>
                  <a:gd name="connsiteX2" fmla="*/ 50281 w 259305"/>
                  <a:gd name="connsiteY2" fmla="*/ 291668 h 505485"/>
                  <a:gd name="connsiteX3" fmla="*/ 59329 w 259305"/>
                  <a:gd name="connsiteY3" fmla="*/ 476357 h 505485"/>
                  <a:gd name="connsiteX4" fmla="*/ 126576 w 259305"/>
                  <a:gd name="connsiteY4" fmla="*/ 502170 h 505485"/>
                  <a:gd name="connsiteX5" fmla="*/ 99334 w 259305"/>
                  <a:gd name="connsiteY5" fmla="*/ 459117 h 505485"/>
                  <a:gd name="connsiteX6" fmla="*/ 157532 w 259305"/>
                  <a:gd name="connsiteY6" fmla="*/ 326339 h 505485"/>
                  <a:gd name="connsiteX7" fmla="*/ 210301 w 259305"/>
                  <a:gd name="connsiteY7" fmla="*/ 197179 h 505485"/>
                  <a:gd name="connsiteX8" fmla="*/ 253258 w 259305"/>
                  <a:gd name="connsiteY8" fmla="*/ 57067 h 505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9305" h="505485">
                    <a:moveTo>
                      <a:pt x="253354" y="56971"/>
                    </a:moveTo>
                    <a:cubicBezTo>
                      <a:pt x="253354" y="56971"/>
                      <a:pt x="170296" y="-36278"/>
                      <a:pt x="68473" y="15823"/>
                    </a:cubicBezTo>
                    <a:cubicBezTo>
                      <a:pt x="-33349" y="67925"/>
                      <a:pt x="-6107" y="213467"/>
                      <a:pt x="50281" y="291668"/>
                    </a:cubicBezTo>
                    <a:cubicBezTo>
                      <a:pt x="106669" y="369868"/>
                      <a:pt x="37517" y="433590"/>
                      <a:pt x="59329" y="476357"/>
                    </a:cubicBezTo>
                    <a:cubicBezTo>
                      <a:pt x="81142" y="519124"/>
                      <a:pt x="126576" y="502170"/>
                      <a:pt x="126576" y="502170"/>
                    </a:cubicBezTo>
                    <a:cubicBezTo>
                      <a:pt x="126576" y="502170"/>
                      <a:pt x="102954" y="489978"/>
                      <a:pt x="99334" y="459117"/>
                    </a:cubicBezTo>
                    <a:cubicBezTo>
                      <a:pt x="95715" y="428161"/>
                      <a:pt x="157532" y="413683"/>
                      <a:pt x="157532" y="326339"/>
                    </a:cubicBezTo>
                    <a:cubicBezTo>
                      <a:pt x="157532" y="238994"/>
                      <a:pt x="137530" y="160794"/>
                      <a:pt x="210301" y="197179"/>
                    </a:cubicBezTo>
                    <a:cubicBezTo>
                      <a:pt x="283072" y="233565"/>
                      <a:pt x="253258" y="57067"/>
                      <a:pt x="253258" y="57067"/>
                    </a:cubicBezTo>
                    <a:close/>
                  </a:path>
                </a:pathLst>
              </a:custGeom>
              <a:solidFill>
                <a:srgbClr val="65422C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42" name="Freeform: Shape 2741">
                <a:extLst>
                  <a:ext uri="{FF2B5EF4-FFF2-40B4-BE49-F238E27FC236}">
                    <a16:creationId xmlns:a16="http://schemas.microsoft.com/office/drawing/2014/main" id="{7BF6DB50-B3D6-CCB3-A6E3-44B8C6D30165}"/>
                  </a:ext>
                </a:extLst>
              </p:cNvPr>
              <p:cNvSpPr/>
              <p:nvPr/>
            </p:nvSpPr>
            <p:spPr>
              <a:xfrm>
                <a:off x="4849545" y="3049936"/>
                <a:ext cx="73222" cy="104813"/>
              </a:xfrm>
              <a:custGeom>
                <a:avLst/>
                <a:gdLst>
                  <a:gd name="connsiteX0" fmla="*/ 68555 w 73222"/>
                  <a:gd name="connsiteY0" fmla="*/ 37669 h 104813"/>
                  <a:gd name="connsiteX1" fmla="*/ 17120 w 73222"/>
                  <a:gd name="connsiteY1" fmla="*/ 3570 h 104813"/>
                  <a:gd name="connsiteX2" fmla="*/ 30932 w 73222"/>
                  <a:gd name="connsiteY2" fmla="*/ 93676 h 104813"/>
                  <a:gd name="connsiteX3" fmla="*/ 73223 w 73222"/>
                  <a:gd name="connsiteY3" fmla="*/ 87104 h 10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22" h="104813">
                    <a:moveTo>
                      <a:pt x="68555" y="37669"/>
                    </a:moveTo>
                    <a:cubicBezTo>
                      <a:pt x="68555" y="37669"/>
                      <a:pt x="54458" y="-13766"/>
                      <a:pt x="17120" y="3570"/>
                    </a:cubicBezTo>
                    <a:cubicBezTo>
                      <a:pt x="-20218" y="20905"/>
                      <a:pt x="12453" y="70245"/>
                      <a:pt x="30932" y="93676"/>
                    </a:cubicBezTo>
                    <a:cubicBezTo>
                      <a:pt x="49410" y="117108"/>
                      <a:pt x="70365" y="97963"/>
                      <a:pt x="73223" y="87104"/>
                    </a:cubicBezTo>
                  </a:path>
                </a:pathLst>
              </a:custGeom>
              <a:solidFill>
                <a:srgbClr val="F6DFC9"/>
              </a:solidFill>
              <a:ln w="9525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  <p:sp>
          <p:nvSpPr>
            <p:cNvPr id="2718" name="Freeform: Shape 2717">
              <a:extLst>
                <a:ext uri="{FF2B5EF4-FFF2-40B4-BE49-F238E27FC236}">
                  <a16:creationId xmlns:a16="http://schemas.microsoft.com/office/drawing/2014/main" id="{272A50D4-8A9C-831F-752A-1579FBF93C34}"/>
                </a:ext>
              </a:extLst>
            </p:cNvPr>
            <p:cNvSpPr/>
            <p:nvPr/>
          </p:nvSpPr>
          <p:spPr>
            <a:xfrm>
              <a:off x="5087930" y="5751565"/>
              <a:ext cx="361567" cy="264121"/>
            </a:xfrm>
            <a:custGeom>
              <a:avLst/>
              <a:gdLst>
                <a:gd name="connsiteX0" fmla="*/ 0 w 361568"/>
                <a:gd name="connsiteY0" fmla="*/ 13138 h 264121"/>
                <a:gd name="connsiteX1" fmla="*/ 152971 w 361568"/>
                <a:gd name="connsiteY1" fmla="*/ 10376 h 264121"/>
                <a:gd name="connsiteX2" fmla="*/ 174117 w 361568"/>
                <a:gd name="connsiteY2" fmla="*/ 91052 h 264121"/>
                <a:gd name="connsiteX3" fmla="*/ 220123 w 361568"/>
                <a:gd name="connsiteY3" fmla="*/ 13138 h 264121"/>
                <a:gd name="connsiteX4" fmla="*/ 220123 w 361568"/>
                <a:gd name="connsiteY4" fmla="*/ 141059 h 264121"/>
                <a:gd name="connsiteX5" fmla="*/ 341757 w 361568"/>
                <a:gd name="connsiteY5" fmla="*/ 204876 h 264121"/>
                <a:gd name="connsiteX6" fmla="*/ 361569 w 361568"/>
                <a:gd name="connsiteY6" fmla="*/ 264122 h 264121"/>
                <a:gd name="connsiteX7" fmla="*/ 6382 w 361568"/>
                <a:gd name="connsiteY7" fmla="*/ 264122 h 264121"/>
                <a:gd name="connsiteX8" fmla="*/ 34004 w 361568"/>
                <a:gd name="connsiteY8" fmla="*/ 141059 h 264121"/>
                <a:gd name="connsiteX9" fmla="*/ 95 w 361568"/>
                <a:gd name="connsiteY9" fmla="*/ 13138 h 264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1568" h="264121">
                  <a:moveTo>
                    <a:pt x="0" y="13138"/>
                  </a:moveTo>
                  <a:cubicBezTo>
                    <a:pt x="0" y="13138"/>
                    <a:pt x="85058" y="-14485"/>
                    <a:pt x="152971" y="10376"/>
                  </a:cubicBezTo>
                  <a:lnTo>
                    <a:pt x="174117" y="91052"/>
                  </a:lnTo>
                  <a:lnTo>
                    <a:pt x="220123" y="13138"/>
                  </a:lnTo>
                  <a:cubicBezTo>
                    <a:pt x="220123" y="13138"/>
                    <a:pt x="204788" y="111055"/>
                    <a:pt x="220123" y="141059"/>
                  </a:cubicBezTo>
                  <a:cubicBezTo>
                    <a:pt x="235458" y="171062"/>
                    <a:pt x="326803" y="185255"/>
                    <a:pt x="341757" y="204876"/>
                  </a:cubicBezTo>
                  <a:cubicBezTo>
                    <a:pt x="356711" y="224498"/>
                    <a:pt x="361569" y="264122"/>
                    <a:pt x="361569" y="264122"/>
                  </a:cubicBezTo>
                  <a:lnTo>
                    <a:pt x="6382" y="264122"/>
                  </a:lnTo>
                  <a:lnTo>
                    <a:pt x="34004" y="141059"/>
                  </a:lnTo>
                  <a:lnTo>
                    <a:pt x="95" y="13138"/>
                  </a:lnTo>
                  <a:close/>
                </a:path>
              </a:pathLst>
            </a:custGeom>
            <a:solidFill>
              <a:srgbClr val="000000"/>
            </a:solidFill>
            <a:ln w="9525" cap="rnd">
              <a:noFill/>
              <a:prstDash val="solid"/>
              <a:round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sp>
          <p:nvSpPr>
            <p:cNvPr id="2719" name="Freeform: Shape 2718">
              <a:extLst>
                <a:ext uri="{FF2B5EF4-FFF2-40B4-BE49-F238E27FC236}">
                  <a16:creationId xmlns:a16="http://schemas.microsoft.com/office/drawing/2014/main" id="{D4F3C412-2F93-E614-5F31-E8701EFA964D}"/>
                </a:ext>
              </a:extLst>
            </p:cNvPr>
            <p:cNvSpPr/>
            <p:nvPr/>
          </p:nvSpPr>
          <p:spPr>
            <a:xfrm>
              <a:off x="4340218" y="5751565"/>
              <a:ext cx="355283" cy="264120"/>
            </a:xfrm>
            <a:custGeom>
              <a:avLst/>
              <a:gdLst>
                <a:gd name="connsiteX0" fmla="*/ 39624 w 355282"/>
                <a:gd name="connsiteY0" fmla="*/ 13138 h 264121"/>
                <a:gd name="connsiteX1" fmla="*/ 174212 w 355282"/>
                <a:gd name="connsiteY1" fmla="*/ 10376 h 264121"/>
                <a:gd name="connsiteX2" fmla="*/ 167831 w 355282"/>
                <a:gd name="connsiteY2" fmla="*/ 91052 h 264121"/>
                <a:gd name="connsiteX3" fmla="*/ 250603 w 355282"/>
                <a:gd name="connsiteY3" fmla="*/ 13138 h 264121"/>
                <a:gd name="connsiteX4" fmla="*/ 213836 w 355282"/>
                <a:gd name="connsiteY4" fmla="*/ 141059 h 264121"/>
                <a:gd name="connsiteX5" fmla="*/ 335471 w 355282"/>
                <a:gd name="connsiteY5" fmla="*/ 204876 h 264121"/>
                <a:gd name="connsiteX6" fmla="*/ 355283 w 355282"/>
                <a:gd name="connsiteY6" fmla="*/ 264122 h 264121"/>
                <a:gd name="connsiteX7" fmla="*/ 0 w 355282"/>
                <a:gd name="connsiteY7" fmla="*/ 264122 h 264121"/>
                <a:gd name="connsiteX8" fmla="*/ 36767 w 355282"/>
                <a:gd name="connsiteY8" fmla="*/ 141059 h 264121"/>
                <a:gd name="connsiteX9" fmla="*/ 39624 w 355282"/>
                <a:gd name="connsiteY9" fmla="*/ 13138 h 264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5282" h="264121">
                  <a:moveTo>
                    <a:pt x="39624" y="13138"/>
                  </a:moveTo>
                  <a:cubicBezTo>
                    <a:pt x="39624" y="13138"/>
                    <a:pt x="106299" y="-14485"/>
                    <a:pt x="174212" y="10376"/>
                  </a:cubicBezTo>
                  <a:lnTo>
                    <a:pt x="167831" y="91052"/>
                  </a:lnTo>
                  <a:lnTo>
                    <a:pt x="250603" y="13138"/>
                  </a:lnTo>
                  <a:cubicBezTo>
                    <a:pt x="250603" y="13138"/>
                    <a:pt x="198501" y="111055"/>
                    <a:pt x="213836" y="141059"/>
                  </a:cubicBezTo>
                  <a:cubicBezTo>
                    <a:pt x="229172" y="171062"/>
                    <a:pt x="320516" y="185255"/>
                    <a:pt x="335471" y="204876"/>
                  </a:cubicBezTo>
                  <a:cubicBezTo>
                    <a:pt x="350425" y="224498"/>
                    <a:pt x="355283" y="264122"/>
                    <a:pt x="355283" y="264122"/>
                  </a:cubicBezTo>
                  <a:lnTo>
                    <a:pt x="0" y="264122"/>
                  </a:lnTo>
                  <a:lnTo>
                    <a:pt x="36767" y="141059"/>
                  </a:lnTo>
                  <a:lnTo>
                    <a:pt x="39624" y="13138"/>
                  </a:ln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720" name="Group 2719">
              <a:extLst>
                <a:ext uri="{FF2B5EF4-FFF2-40B4-BE49-F238E27FC236}">
                  <a16:creationId xmlns:a16="http://schemas.microsoft.com/office/drawing/2014/main" id="{3D2BE24D-5DE7-00C5-E672-96DD687BC136}"/>
                </a:ext>
              </a:extLst>
            </p:cNvPr>
            <p:cNvGrpSpPr/>
            <p:nvPr/>
          </p:nvGrpSpPr>
          <p:grpSpPr>
            <a:xfrm>
              <a:off x="4324600" y="3333863"/>
              <a:ext cx="840867" cy="966790"/>
              <a:chOff x="4324598" y="3333862"/>
              <a:chExt cx="840866" cy="966790"/>
            </a:xfrm>
          </p:grpSpPr>
          <p:sp>
            <p:nvSpPr>
              <p:cNvPr id="2731" name="Freeform: Shape 2730">
                <a:extLst>
                  <a:ext uri="{FF2B5EF4-FFF2-40B4-BE49-F238E27FC236}">
                    <a16:creationId xmlns:a16="http://schemas.microsoft.com/office/drawing/2014/main" id="{567F6B31-58CB-D9C0-B6BB-59C956C07C93}"/>
                  </a:ext>
                </a:extLst>
              </p:cNvPr>
              <p:cNvSpPr/>
              <p:nvPr/>
            </p:nvSpPr>
            <p:spPr>
              <a:xfrm>
                <a:off x="4587583" y="3333862"/>
                <a:ext cx="171711" cy="116454"/>
              </a:xfrm>
              <a:custGeom>
                <a:avLst/>
                <a:gdLst>
                  <a:gd name="connsiteX0" fmla="*/ 0 w 171711"/>
                  <a:gd name="connsiteY0" fmla="*/ 82261 h 116455"/>
                  <a:gd name="connsiteX1" fmla="*/ 170212 w 171711"/>
                  <a:gd name="connsiteY1" fmla="*/ 918 h 116455"/>
                  <a:gd name="connsiteX2" fmla="*/ 122111 w 171711"/>
                  <a:gd name="connsiteY2" fmla="*/ 116456 h 116455"/>
                  <a:gd name="connsiteX3" fmla="*/ 0 w 171711"/>
                  <a:gd name="connsiteY3" fmla="*/ 82261 h 116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711" h="116455">
                    <a:moveTo>
                      <a:pt x="0" y="82261"/>
                    </a:moveTo>
                    <a:cubicBezTo>
                      <a:pt x="0" y="82261"/>
                      <a:pt x="100584" y="-10132"/>
                      <a:pt x="170212" y="918"/>
                    </a:cubicBezTo>
                    <a:cubicBezTo>
                      <a:pt x="181832" y="2727"/>
                      <a:pt x="122111" y="116456"/>
                      <a:pt x="122111" y="116456"/>
                    </a:cubicBezTo>
                    <a:lnTo>
                      <a:pt x="0" y="82261"/>
                    </a:lnTo>
                    <a:close/>
                  </a:path>
                </a:pathLst>
              </a:custGeom>
              <a:solidFill>
                <a:srgbClr val="F86D2B"/>
              </a:solidFill>
              <a:ln w="9525" cap="flat">
                <a:solidFill>
                  <a:srgbClr val="C7582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32" name="Freeform: Shape 2731">
                <a:extLst>
                  <a:ext uri="{FF2B5EF4-FFF2-40B4-BE49-F238E27FC236}">
                    <a16:creationId xmlns:a16="http://schemas.microsoft.com/office/drawing/2014/main" id="{026D02E6-B448-0E8B-1E95-CC1D4698118F}"/>
                  </a:ext>
                </a:extLst>
              </p:cNvPr>
              <p:cNvSpPr/>
              <p:nvPr/>
            </p:nvSpPr>
            <p:spPr>
              <a:xfrm>
                <a:off x="5094408" y="3829698"/>
                <a:ext cx="71056" cy="149066"/>
              </a:xfrm>
              <a:custGeom>
                <a:avLst/>
                <a:gdLst>
                  <a:gd name="connsiteX0" fmla="*/ 0 w 71056"/>
                  <a:gd name="connsiteY0" fmla="*/ 106966 h 149066"/>
                  <a:gd name="connsiteX1" fmla="*/ 60484 w 71056"/>
                  <a:gd name="connsiteY1" fmla="*/ 0 h 149066"/>
                  <a:gd name="connsiteX2" fmla="*/ 71056 w 71056"/>
                  <a:gd name="connsiteY2" fmla="*/ 33338 h 149066"/>
                  <a:gd name="connsiteX3" fmla="*/ 0 w 71056"/>
                  <a:gd name="connsiteY3" fmla="*/ 149066 h 149066"/>
                  <a:gd name="connsiteX4" fmla="*/ 0 w 71056"/>
                  <a:gd name="connsiteY4" fmla="*/ 107061 h 149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056" h="149066">
                    <a:moveTo>
                      <a:pt x="0" y="106966"/>
                    </a:moveTo>
                    <a:cubicBezTo>
                      <a:pt x="0" y="106966"/>
                      <a:pt x="51244" y="38386"/>
                      <a:pt x="60484" y="0"/>
                    </a:cubicBezTo>
                    <a:lnTo>
                      <a:pt x="71056" y="33338"/>
                    </a:lnTo>
                    <a:cubicBezTo>
                      <a:pt x="71056" y="33338"/>
                      <a:pt x="43910" y="109633"/>
                      <a:pt x="0" y="149066"/>
                    </a:cubicBezTo>
                    <a:lnTo>
                      <a:pt x="0" y="107061"/>
                    </a:lnTo>
                    <a:close/>
                  </a:path>
                </a:pathLst>
              </a:custGeom>
              <a:solidFill>
                <a:srgbClr val="F86D2B"/>
              </a:solidFill>
              <a:ln w="9525" cap="rnd">
                <a:solidFill>
                  <a:srgbClr val="C7582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33" name="Freeform: Shape 2732">
                <a:extLst>
                  <a:ext uri="{FF2B5EF4-FFF2-40B4-BE49-F238E27FC236}">
                    <a16:creationId xmlns:a16="http://schemas.microsoft.com/office/drawing/2014/main" id="{6ECC6D12-3C68-4EFF-5F25-CA66DF2914E8}"/>
                  </a:ext>
                </a:extLst>
              </p:cNvPr>
              <p:cNvSpPr/>
              <p:nvPr/>
            </p:nvSpPr>
            <p:spPr>
              <a:xfrm>
                <a:off x="4890763" y="3921329"/>
                <a:ext cx="227647" cy="202957"/>
              </a:xfrm>
              <a:custGeom>
                <a:avLst/>
                <a:gdLst>
                  <a:gd name="connsiteX0" fmla="*/ 0 w 227647"/>
                  <a:gd name="connsiteY0" fmla="*/ 48292 h 202957"/>
                  <a:gd name="connsiteX1" fmla="*/ 122682 w 227647"/>
                  <a:gd name="connsiteY1" fmla="*/ 58388 h 202957"/>
                  <a:gd name="connsiteX2" fmla="*/ 211074 w 227647"/>
                  <a:gd name="connsiteY2" fmla="*/ 0 h 202957"/>
                  <a:gd name="connsiteX3" fmla="*/ 227647 w 227647"/>
                  <a:gd name="connsiteY3" fmla="*/ 30099 h 202957"/>
                  <a:gd name="connsiteX4" fmla="*/ 0 w 227647"/>
                  <a:gd name="connsiteY4" fmla="*/ 199834 h 202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647" h="202957">
                    <a:moveTo>
                      <a:pt x="0" y="48292"/>
                    </a:moveTo>
                    <a:cubicBezTo>
                      <a:pt x="0" y="48292"/>
                      <a:pt x="71819" y="75343"/>
                      <a:pt x="122682" y="58388"/>
                    </a:cubicBezTo>
                    <a:cubicBezTo>
                      <a:pt x="173546" y="41434"/>
                      <a:pt x="211074" y="0"/>
                      <a:pt x="211074" y="0"/>
                    </a:cubicBezTo>
                    <a:lnTo>
                      <a:pt x="227647" y="30099"/>
                    </a:lnTo>
                    <a:cubicBezTo>
                      <a:pt x="227647" y="30099"/>
                      <a:pt x="112871" y="230124"/>
                      <a:pt x="0" y="199834"/>
                    </a:cubicBezTo>
                  </a:path>
                </a:pathLst>
              </a:custGeom>
              <a:solidFill>
                <a:srgbClr val="F86D2B"/>
              </a:solidFill>
              <a:ln w="9525" cap="rnd">
                <a:solidFill>
                  <a:srgbClr val="C7582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34" name="Freeform: Shape 2733">
                <a:extLst>
                  <a:ext uri="{FF2B5EF4-FFF2-40B4-BE49-F238E27FC236}">
                    <a16:creationId xmlns:a16="http://schemas.microsoft.com/office/drawing/2014/main" id="{FC956805-E488-EA1D-75D5-4E422577C40F}"/>
                  </a:ext>
                </a:extLst>
              </p:cNvPr>
              <p:cNvSpPr/>
              <p:nvPr/>
            </p:nvSpPr>
            <p:spPr>
              <a:xfrm>
                <a:off x="4331827" y="3396497"/>
                <a:ext cx="579322" cy="904155"/>
              </a:xfrm>
              <a:custGeom>
                <a:avLst/>
                <a:gdLst>
                  <a:gd name="connsiteX0" fmla="*/ 566366 w 579322"/>
                  <a:gd name="connsiteY0" fmla="*/ 836489 h 904155"/>
                  <a:gd name="connsiteX1" fmla="*/ 96878 w 579322"/>
                  <a:gd name="connsiteY1" fmla="*/ 856873 h 904155"/>
                  <a:gd name="connsiteX2" fmla="*/ 54397 w 579322"/>
                  <a:gd name="connsiteY2" fmla="*/ 791436 h 904155"/>
                  <a:gd name="connsiteX3" fmla="*/ 4867 w 579322"/>
                  <a:gd name="connsiteY3" fmla="*/ 593697 h 904155"/>
                  <a:gd name="connsiteX4" fmla="*/ 4867 w 579322"/>
                  <a:gd name="connsiteY4" fmla="*/ 593506 h 904155"/>
                  <a:gd name="connsiteX5" fmla="*/ 485 w 579322"/>
                  <a:gd name="connsiteY5" fmla="*/ 544262 h 904155"/>
                  <a:gd name="connsiteX6" fmla="*/ 8391 w 579322"/>
                  <a:gd name="connsiteY6" fmla="*/ 476349 h 904155"/>
                  <a:gd name="connsiteX7" fmla="*/ 68875 w 579322"/>
                  <a:gd name="connsiteY7" fmla="*/ 404911 h 904155"/>
                  <a:gd name="connsiteX8" fmla="*/ 68875 w 579322"/>
                  <a:gd name="connsiteY8" fmla="*/ 79347 h 904155"/>
                  <a:gd name="connsiteX9" fmla="*/ 217465 w 579322"/>
                  <a:gd name="connsiteY9" fmla="*/ 22197 h 904155"/>
                  <a:gd name="connsiteX10" fmla="*/ 493595 w 579322"/>
                  <a:gd name="connsiteY10" fmla="*/ 50772 h 904155"/>
                  <a:gd name="connsiteX11" fmla="*/ 501500 w 579322"/>
                  <a:gd name="connsiteY11" fmla="*/ 64678 h 904155"/>
                  <a:gd name="connsiteX12" fmla="*/ 566366 w 579322"/>
                  <a:gd name="connsiteY12" fmla="*/ 836489 h 904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79322" h="904155">
                    <a:moveTo>
                      <a:pt x="566366" y="836489"/>
                    </a:moveTo>
                    <a:cubicBezTo>
                      <a:pt x="529028" y="934597"/>
                      <a:pt x="167268" y="912022"/>
                      <a:pt x="96878" y="856873"/>
                    </a:cubicBezTo>
                    <a:cubicBezTo>
                      <a:pt x="81353" y="844681"/>
                      <a:pt x="66970" y="821154"/>
                      <a:pt x="54397" y="791436"/>
                    </a:cubicBezTo>
                    <a:cubicBezTo>
                      <a:pt x="30680" y="735715"/>
                      <a:pt x="12963" y="658276"/>
                      <a:pt x="4867" y="593697"/>
                    </a:cubicBezTo>
                    <a:lnTo>
                      <a:pt x="4867" y="593506"/>
                    </a:lnTo>
                    <a:cubicBezTo>
                      <a:pt x="2676" y="575885"/>
                      <a:pt x="1152" y="559216"/>
                      <a:pt x="485" y="544262"/>
                    </a:cubicBezTo>
                    <a:cubicBezTo>
                      <a:pt x="-1134" y="510734"/>
                      <a:pt x="1247" y="485493"/>
                      <a:pt x="8391" y="476349"/>
                    </a:cubicBezTo>
                    <a:cubicBezTo>
                      <a:pt x="36585" y="440059"/>
                      <a:pt x="68875" y="404911"/>
                      <a:pt x="68875" y="404911"/>
                    </a:cubicBezTo>
                    <a:cubicBezTo>
                      <a:pt x="68875" y="404911"/>
                      <a:pt x="13249" y="107731"/>
                      <a:pt x="68875" y="79347"/>
                    </a:cubicBezTo>
                    <a:cubicBezTo>
                      <a:pt x="68875" y="79347"/>
                      <a:pt x="137074" y="36389"/>
                      <a:pt x="217465" y="22197"/>
                    </a:cubicBezTo>
                    <a:cubicBezTo>
                      <a:pt x="297856" y="8005"/>
                      <a:pt x="433111" y="-32000"/>
                      <a:pt x="493595" y="50772"/>
                    </a:cubicBezTo>
                    <a:cubicBezTo>
                      <a:pt x="496262" y="54391"/>
                      <a:pt x="498929" y="59059"/>
                      <a:pt x="501500" y="64678"/>
                    </a:cubicBezTo>
                    <a:cubicBezTo>
                      <a:pt x="558269" y="185932"/>
                      <a:pt x="602180" y="742573"/>
                      <a:pt x="566366" y="836489"/>
                    </a:cubicBezTo>
                    <a:close/>
                  </a:path>
                </a:pathLst>
              </a:custGeom>
              <a:solidFill>
                <a:srgbClr val="F86D2B"/>
              </a:solidFill>
              <a:ln w="9525" cap="flat">
                <a:solidFill>
                  <a:srgbClr val="C7582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35" name="Freeform: Shape 2734">
                <a:extLst>
                  <a:ext uri="{FF2B5EF4-FFF2-40B4-BE49-F238E27FC236}">
                    <a16:creationId xmlns:a16="http://schemas.microsoft.com/office/drawing/2014/main" id="{3024E8D2-3E9D-C9F4-92C9-89E5F568BCBE}"/>
                  </a:ext>
                </a:extLst>
              </p:cNvPr>
              <p:cNvSpPr/>
              <p:nvPr/>
            </p:nvSpPr>
            <p:spPr>
              <a:xfrm>
                <a:off x="4324598" y="3461176"/>
                <a:ext cx="586552" cy="839476"/>
              </a:xfrm>
              <a:custGeom>
                <a:avLst/>
                <a:gdLst>
                  <a:gd name="connsiteX0" fmla="*/ 573596 w 586552"/>
                  <a:gd name="connsiteY0" fmla="*/ 771811 h 839476"/>
                  <a:gd name="connsiteX1" fmla="*/ 104108 w 586552"/>
                  <a:gd name="connsiteY1" fmla="*/ 792194 h 839476"/>
                  <a:gd name="connsiteX2" fmla="*/ 61627 w 586552"/>
                  <a:gd name="connsiteY2" fmla="*/ 726757 h 839476"/>
                  <a:gd name="connsiteX3" fmla="*/ 12097 w 586552"/>
                  <a:gd name="connsiteY3" fmla="*/ 529019 h 839476"/>
                  <a:gd name="connsiteX4" fmla="*/ 12097 w 586552"/>
                  <a:gd name="connsiteY4" fmla="*/ 528828 h 839476"/>
                  <a:gd name="connsiteX5" fmla="*/ 0 w 586552"/>
                  <a:gd name="connsiteY5" fmla="*/ 471678 h 839476"/>
                  <a:gd name="connsiteX6" fmla="*/ 7715 w 586552"/>
                  <a:gd name="connsiteY6" fmla="*/ 479584 h 839476"/>
                  <a:gd name="connsiteX7" fmla="*/ 245936 w 586552"/>
                  <a:gd name="connsiteY7" fmla="*/ 525590 h 839476"/>
                  <a:gd name="connsiteX8" fmla="*/ 28766 w 586552"/>
                  <a:gd name="connsiteY8" fmla="*/ 517589 h 839476"/>
                  <a:gd name="connsiteX9" fmla="*/ 96584 w 586552"/>
                  <a:gd name="connsiteY9" fmla="*/ 753428 h 839476"/>
                  <a:gd name="connsiteX10" fmla="*/ 328994 w 586552"/>
                  <a:gd name="connsiteY10" fmla="*/ 803720 h 839476"/>
                  <a:gd name="connsiteX11" fmla="*/ 348901 w 586552"/>
                  <a:gd name="connsiteY11" fmla="*/ 561689 h 839476"/>
                  <a:gd name="connsiteX12" fmla="*/ 388620 w 586552"/>
                  <a:gd name="connsiteY12" fmla="*/ 517589 h 839476"/>
                  <a:gd name="connsiteX13" fmla="*/ 396812 w 586552"/>
                  <a:gd name="connsiteY13" fmla="*/ 414909 h 839476"/>
                  <a:gd name="connsiteX14" fmla="*/ 96584 w 586552"/>
                  <a:gd name="connsiteY14" fmla="*/ 368522 h 839476"/>
                  <a:gd name="connsiteX15" fmla="*/ 189548 w 586552"/>
                  <a:gd name="connsiteY15" fmla="*/ 331375 h 839476"/>
                  <a:gd name="connsiteX16" fmla="*/ 388620 w 586552"/>
                  <a:gd name="connsiteY16" fmla="*/ 368522 h 839476"/>
                  <a:gd name="connsiteX17" fmla="*/ 327660 w 586552"/>
                  <a:gd name="connsiteY17" fmla="*/ 38005 h 839476"/>
                  <a:gd name="connsiteX18" fmla="*/ 388620 w 586552"/>
                  <a:gd name="connsiteY18" fmla="*/ 65437 h 839476"/>
                  <a:gd name="connsiteX19" fmla="*/ 453200 w 586552"/>
                  <a:gd name="connsiteY19" fmla="*/ 390716 h 839476"/>
                  <a:gd name="connsiteX20" fmla="*/ 434721 w 586552"/>
                  <a:gd name="connsiteY20" fmla="*/ 182499 h 839476"/>
                  <a:gd name="connsiteX21" fmla="*/ 436150 w 586552"/>
                  <a:gd name="connsiteY21" fmla="*/ 46292 h 839476"/>
                  <a:gd name="connsiteX22" fmla="*/ 498920 w 586552"/>
                  <a:gd name="connsiteY22" fmla="*/ 9049 h 839476"/>
                  <a:gd name="connsiteX23" fmla="*/ 508730 w 586552"/>
                  <a:gd name="connsiteY23" fmla="*/ 0 h 839476"/>
                  <a:gd name="connsiteX24" fmla="*/ 573596 w 586552"/>
                  <a:gd name="connsiteY24" fmla="*/ 771811 h 839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86552" h="839476">
                    <a:moveTo>
                      <a:pt x="573596" y="771811"/>
                    </a:moveTo>
                    <a:cubicBezTo>
                      <a:pt x="536258" y="869918"/>
                      <a:pt x="174498" y="847344"/>
                      <a:pt x="104108" y="792194"/>
                    </a:cubicBezTo>
                    <a:cubicBezTo>
                      <a:pt x="88583" y="780002"/>
                      <a:pt x="74200" y="756476"/>
                      <a:pt x="61627" y="726757"/>
                    </a:cubicBezTo>
                    <a:cubicBezTo>
                      <a:pt x="41815" y="659035"/>
                      <a:pt x="23622" y="580835"/>
                      <a:pt x="12097" y="529019"/>
                    </a:cubicBezTo>
                    <a:lnTo>
                      <a:pt x="12097" y="528828"/>
                    </a:lnTo>
                    <a:cubicBezTo>
                      <a:pt x="4953" y="496157"/>
                      <a:pt x="381" y="474059"/>
                      <a:pt x="0" y="471678"/>
                    </a:cubicBezTo>
                    <a:cubicBezTo>
                      <a:pt x="286" y="472345"/>
                      <a:pt x="1715" y="475298"/>
                      <a:pt x="7715" y="479584"/>
                    </a:cubicBezTo>
                    <a:cubicBezTo>
                      <a:pt x="24765" y="491776"/>
                      <a:pt x="78486" y="514541"/>
                      <a:pt x="245936" y="525590"/>
                    </a:cubicBezTo>
                    <a:cubicBezTo>
                      <a:pt x="245936" y="525590"/>
                      <a:pt x="124206" y="559403"/>
                      <a:pt x="28766" y="517589"/>
                    </a:cubicBezTo>
                    <a:cubicBezTo>
                      <a:pt x="28766" y="517589"/>
                      <a:pt x="61436" y="714565"/>
                      <a:pt x="96584" y="753428"/>
                    </a:cubicBezTo>
                    <a:cubicBezTo>
                      <a:pt x="131731" y="792385"/>
                      <a:pt x="291275" y="825056"/>
                      <a:pt x="328994" y="803720"/>
                    </a:cubicBezTo>
                    <a:cubicBezTo>
                      <a:pt x="366617" y="782288"/>
                      <a:pt x="341090" y="582168"/>
                      <a:pt x="348901" y="561689"/>
                    </a:cubicBezTo>
                    <a:cubicBezTo>
                      <a:pt x="356616" y="541115"/>
                      <a:pt x="386715" y="524161"/>
                      <a:pt x="388620" y="517589"/>
                    </a:cubicBezTo>
                    <a:cubicBezTo>
                      <a:pt x="390525" y="511016"/>
                      <a:pt x="396812" y="414909"/>
                      <a:pt x="396812" y="414909"/>
                    </a:cubicBezTo>
                    <a:cubicBezTo>
                      <a:pt x="396812" y="414909"/>
                      <a:pt x="161925" y="366713"/>
                      <a:pt x="96584" y="368522"/>
                    </a:cubicBezTo>
                    <a:cubicBezTo>
                      <a:pt x="31242" y="370332"/>
                      <a:pt x="124206" y="323850"/>
                      <a:pt x="189548" y="331375"/>
                    </a:cubicBezTo>
                    <a:cubicBezTo>
                      <a:pt x="254889" y="338900"/>
                      <a:pt x="385477" y="366713"/>
                      <a:pt x="388620" y="368522"/>
                    </a:cubicBezTo>
                    <a:cubicBezTo>
                      <a:pt x="391763" y="370332"/>
                      <a:pt x="361474" y="81248"/>
                      <a:pt x="327660" y="38005"/>
                    </a:cubicBezTo>
                    <a:cubicBezTo>
                      <a:pt x="293846" y="-5239"/>
                      <a:pt x="370332" y="-3334"/>
                      <a:pt x="388620" y="65437"/>
                    </a:cubicBezTo>
                    <a:cubicBezTo>
                      <a:pt x="406146" y="131826"/>
                      <a:pt x="450056" y="374047"/>
                      <a:pt x="453200" y="390716"/>
                    </a:cubicBezTo>
                    <a:cubicBezTo>
                      <a:pt x="452438" y="377476"/>
                      <a:pt x="443389" y="235458"/>
                      <a:pt x="434721" y="182499"/>
                    </a:cubicBezTo>
                    <a:cubicBezTo>
                      <a:pt x="425672" y="126968"/>
                      <a:pt x="426530" y="53816"/>
                      <a:pt x="436150" y="46292"/>
                    </a:cubicBezTo>
                    <a:cubicBezTo>
                      <a:pt x="445770" y="38767"/>
                      <a:pt x="494348" y="19526"/>
                      <a:pt x="498920" y="9049"/>
                    </a:cubicBezTo>
                    <a:cubicBezTo>
                      <a:pt x="500063" y="6477"/>
                      <a:pt x="503777" y="3334"/>
                      <a:pt x="508730" y="0"/>
                    </a:cubicBezTo>
                    <a:cubicBezTo>
                      <a:pt x="565499" y="121253"/>
                      <a:pt x="609410" y="677894"/>
                      <a:pt x="573596" y="771811"/>
                    </a:cubicBezTo>
                    <a:close/>
                  </a:path>
                </a:pathLst>
              </a:custGeom>
              <a:solidFill>
                <a:srgbClr val="000000">
                  <a:alpha val="30000"/>
                </a:srgbClr>
              </a:solidFill>
              <a:ln w="9525" cap="flat">
                <a:solidFill>
                  <a:srgbClr val="C75823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36" name="Freeform: Shape 2735">
                <a:extLst>
                  <a:ext uri="{FF2B5EF4-FFF2-40B4-BE49-F238E27FC236}">
                    <a16:creationId xmlns:a16="http://schemas.microsoft.com/office/drawing/2014/main" id="{E886F4E8-1423-8826-AB66-F01C7A018542}"/>
                  </a:ext>
                </a:extLst>
              </p:cNvPr>
              <p:cNvSpPr/>
              <p:nvPr/>
            </p:nvSpPr>
            <p:spPr>
              <a:xfrm>
                <a:off x="4757794" y="3355455"/>
                <a:ext cx="344042" cy="121246"/>
              </a:xfrm>
              <a:custGeom>
                <a:avLst/>
                <a:gdLst>
                  <a:gd name="connsiteX0" fmla="*/ 0 w 344042"/>
                  <a:gd name="connsiteY0" fmla="*/ 62763 h 121246"/>
                  <a:gd name="connsiteX1" fmla="*/ 232124 w 344042"/>
                  <a:gd name="connsiteY1" fmla="*/ 4946 h 121246"/>
                  <a:gd name="connsiteX2" fmla="*/ 344043 w 344042"/>
                  <a:gd name="connsiteY2" fmla="*/ 111435 h 121246"/>
                  <a:gd name="connsiteX3" fmla="*/ 240983 w 344042"/>
                  <a:gd name="connsiteY3" fmla="*/ 41046 h 121246"/>
                  <a:gd name="connsiteX4" fmla="*/ 55912 w 344042"/>
                  <a:gd name="connsiteY4" fmla="*/ 121246 h 121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042" h="121246">
                    <a:moveTo>
                      <a:pt x="0" y="62763"/>
                    </a:moveTo>
                    <a:cubicBezTo>
                      <a:pt x="0" y="62763"/>
                      <a:pt x="152019" y="-20867"/>
                      <a:pt x="232124" y="4946"/>
                    </a:cubicBezTo>
                    <a:cubicBezTo>
                      <a:pt x="312134" y="30759"/>
                      <a:pt x="344043" y="111435"/>
                      <a:pt x="344043" y="111435"/>
                    </a:cubicBezTo>
                    <a:cubicBezTo>
                      <a:pt x="344043" y="111435"/>
                      <a:pt x="316706" y="36188"/>
                      <a:pt x="240983" y="41046"/>
                    </a:cubicBezTo>
                    <a:cubicBezTo>
                      <a:pt x="165164" y="45903"/>
                      <a:pt x="55912" y="121246"/>
                      <a:pt x="55912" y="121246"/>
                    </a:cubicBezTo>
                  </a:path>
                </a:pathLst>
              </a:custGeom>
              <a:solidFill>
                <a:srgbClr val="F86D2B"/>
              </a:solidFill>
              <a:ln w="9525" cap="rnd">
                <a:solidFill>
                  <a:srgbClr val="C7582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2721" name="Group 2720">
              <a:extLst>
                <a:ext uri="{FF2B5EF4-FFF2-40B4-BE49-F238E27FC236}">
                  <a16:creationId xmlns:a16="http://schemas.microsoft.com/office/drawing/2014/main" id="{30E95B08-C2AB-3B1B-F37D-0E8BE2F0206D}"/>
                </a:ext>
              </a:extLst>
            </p:cNvPr>
            <p:cNvGrpSpPr/>
            <p:nvPr/>
          </p:nvGrpSpPr>
          <p:grpSpPr>
            <a:xfrm>
              <a:off x="4907120" y="3395931"/>
              <a:ext cx="748786" cy="2619754"/>
              <a:chOff x="4907120" y="3395931"/>
              <a:chExt cx="748786" cy="2619754"/>
            </a:xfrm>
          </p:grpSpPr>
          <p:sp>
            <p:nvSpPr>
              <p:cNvPr id="2724" name="Freeform: Shape 2723">
                <a:extLst>
                  <a:ext uri="{FF2B5EF4-FFF2-40B4-BE49-F238E27FC236}">
                    <a16:creationId xmlns:a16="http://schemas.microsoft.com/office/drawing/2014/main" id="{27562348-4664-D187-2FE6-9003083F3463}"/>
                  </a:ext>
                </a:extLst>
              </p:cNvPr>
              <p:cNvSpPr/>
              <p:nvPr/>
            </p:nvSpPr>
            <p:spPr>
              <a:xfrm>
                <a:off x="4914737" y="3395931"/>
                <a:ext cx="207779" cy="241561"/>
              </a:xfrm>
              <a:custGeom>
                <a:avLst/>
                <a:gdLst>
                  <a:gd name="connsiteX0" fmla="*/ 84040 w 207779"/>
                  <a:gd name="connsiteY0" fmla="*/ 475 h 241561"/>
                  <a:gd name="connsiteX1" fmla="*/ 196054 w 207779"/>
                  <a:gd name="connsiteY1" fmla="*/ 33622 h 241561"/>
                  <a:gd name="connsiteX2" fmla="*/ 196054 w 207779"/>
                  <a:gd name="connsiteY2" fmla="*/ 178307 h 241561"/>
                  <a:gd name="connsiteX3" fmla="*/ 179766 w 207779"/>
                  <a:gd name="connsiteY3" fmla="*/ 224217 h 241561"/>
                  <a:gd name="connsiteX4" fmla="*/ 11173 w 207779"/>
                  <a:gd name="connsiteY4" fmla="*/ 216026 h 241561"/>
                  <a:gd name="connsiteX5" fmla="*/ 84040 w 207779"/>
                  <a:gd name="connsiteY5" fmla="*/ 570 h 241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7779" h="241561">
                    <a:moveTo>
                      <a:pt x="84040" y="475"/>
                    </a:moveTo>
                    <a:cubicBezTo>
                      <a:pt x="84040" y="475"/>
                      <a:pt x="169669" y="-6573"/>
                      <a:pt x="196054" y="33622"/>
                    </a:cubicBezTo>
                    <a:cubicBezTo>
                      <a:pt x="222438" y="73818"/>
                      <a:pt x="196054" y="178307"/>
                      <a:pt x="196054" y="178307"/>
                    </a:cubicBezTo>
                    <a:cubicBezTo>
                      <a:pt x="196054" y="178307"/>
                      <a:pt x="218628" y="204977"/>
                      <a:pt x="179766" y="224217"/>
                    </a:cubicBezTo>
                    <a:cubicBezTo>
                      <a:pt x="140904" y="243458"/>
                      <a:pt x="36034" y="253935"/>
                      <a:pt x="11173" y="216026"/>
                    </a:cubicBezTo>
                    <a:cubicBezTo>
                      <a:pt x="-13687" y="178116"/>
                      <a:pt x="-257" y="16477"/>
                      <a:pt x="84040" y="570"/>
                    </a:cubicBezTo>
                    <a:close/>
                  </a:path>
                </a:pathLst>
              </a:custGeom>
              <a:solidFill>
                <a:srgbClr val="77A6F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IN" sz="1800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2725" name="Group 2724">
                <a:extLst>
                  <a:ext uri="{FF2B5EF4-FFF2-40B4-BE49-F238E27FC236}">
                    <a16:creationId xmlns:a16="http://schemas.microsoft.com/office/drawing/2014/main" id="{B4017976-99A2-84A9-AC5E-886915C771F3}"/>
                  </a:ext>
                </a:extLst>
              </p:cNvPr>
              <p:cNvGrpSpPr/>
              <p:nvPr/>
            </p:nvGrpSpPr>
            <p:grpSpPr>
              <a:xfrm>
                <a:off x="4907120" y="3563233"/>
                <a:ext cx="748786" cy="2452452"/>
                <a:chOff x="4907120" y="3563233"/>
                <a:chExt cx="748786" cy="2452452"/>
              </a:xfrm>
            </p:grpSpPr>
            <p:sp>
              <p:nvSpPr>
                <p:cNvPr id="2726" name="Freeform: Shape 2725">
                  <a:extLst>
                    <a:ext uri="{FF2B5EF4-FFF2-40B4-BE49-F238E27FC236}">
                      <a16:creationId xmlns:a16="http://schemas.microsoft.com/office/drawing/2014/main" id="{A90BCB3D-FD75-CC11-DC4C-4BF2FAA62D0D}"/>
                    </a:ext>
                  </a:extLst>
                </p:cNvPr>
                <p:cNvSpPr/>
                <p:nvPr/>
              </p:nvSpPr>
              <p:spPr>
                <a:xfrm>
                  <a:off x="5449500" y="3817220"/>
                  <a:ext cx="206406" cy="2198465"/>
                </a:xfrm>
                <a:custGeom>
                  <a:avLst/>
                  <a:gdLst>
                    <a:gd name="connsiteX0" fmla="*/ 59436 w 206406"/>
                    <a:gd name="connsiteY0" fmla="*/ 95 h 2198465"/>
                    <a:gd name="connsiteX1" fmla="*/ 74486 w 206406"/>
                    <a:gd name="connsiteY1" fmla="*/ 353187 h 2198465"/>
                    <a:gd name="connsiteX2" fmla="*/ 119729 w 206406"/>
                    <a:gd name="connsiteY2" fmla="*/ 460153 h 2198465"/>
                    <a:gd name="connsiteX3" fmla="*/ 97631 w 206406"/>
                    <a:gd name="connsiteY3" fmla="*/ 1153478 h 2198465"/>
                    <a:gd name="connsiteX4" fmla="*/ 153638 w 206406"/>
                    <a:gd name="connsiteY4" fmla="*/ 1394650 h 2198465"/>
                    <a:gd name="connsiteX5" fmla="*/ 206407 w 206406"/>
                    <a:gd name="connsiteY5" fmla="*/ 2198465 h 2198465"/>
                    <a:gd name="connsiteX6" fmla="*/ 187547 w 206406"/>
                    <a:gd name="connsiteY6" fmla="*/ 2198465 h 2198465"/>
                    <a:gd name="connsiteX7" fmla="*/ 115919 w 206406"/>
                    <a:gd name="connsiteY7" fmla="*/ 1417225 h 2198465"/>
                    <a:gd name="connsiteX8" fmla="*/ 59436 w 206406"/>
                    <a:gd name="connsiteY8" fmla="*/ 1197007 h 2198465"/>
                    <a:gd name="connsiteX9" fmla="*/ 59436 w 206406"/>
                    <a:gd name="connsiteY9" fmla="*/ 501491 h 2198465"/>
                    <a:gd name="connsiteX10" fmla="*/ 15240 w 206406"/>
                    <a:gd name="connsiteY10" fmla="*/ 364807 h 2198465"/>
                    <a:gd name="connsiteX11" fmla="*/ 0 w 206406"/>
                    <a:gd name="connsiteY11" fmla="*/ 30480 h 2198465"/>
                    <a:gd name="connsiteX12" fmla="*/ 59436 w 206406"/>
                    <a:gd name="connsiteY12" fmla="*/ 0 h 21984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6406" h="2198465">
                      <a:moveTo>
                        <a:pt x="59436" y="95"/>
                      </a:moveTo>
                      <a:cubicBezTo>
                        <a:pt x="59436" y="95"/>
                        <a:pt x="63246" y="302800"/>
                        <a:pt x="74486" y="353187"/>
                      </a:cubicBezTo>
                      <a:cubicBezTo>
                        <a:pt x="85725" y="403574"/>
                        <a:pt x="119729" y="460153"/>
                        <a:pt x="119729" y="460153"/>
                      </a:cubicBezTo>
                      <a:cubicBezTo>
                        <a:pt x="119729" y="460153"/>
                        <a:pt x="86963" y="1123379"/>
                        <a:pt x="97631" y="1153478"/>
                      </a:cubicBezTo>
                      <a:cubicBezTo>
                        <a:pt x="108394" y="1183577"/>
                        <a:pt x="153638" y="1394650"/>
                        <a:pt x="153638" y="1394650"/>
                      </a:cubicBezTo>
                      <a:lnTo>
                        <a:pt x="206407" y="2198465"/>
                      </a:lnTo>
                      <a:lnTo>
                        <a:pt x="187547" y="2198465"/>
                      </a:lnTo>
                      <a:cubicBezTo>
                        <a:pt x="187547" y="2198465"/>
                        <a:pt x="115919" y="1439894"/>
                        <a:pt x="115919" y="1417225"/>
                      </a:cubicBezTo>
                      <a:cubicBezTo>
                        <a:pt x="115919" y="1394555"/>
                        <a:pt x="59436" y="1197007"/>
                        <a:pt x="59436" y="1197007"/>
                      </a:cubicBezTo>
                      <a:cubicBezTo>
                        <a:pt x="59436" y="1197007"/>
                        <a:pt x="51911" y="539210"/>
                        <a:pt x="59436" y="501491"/>
                      </a:cubicBezTo>
                      <a:cubicBezTo>
                        <a:pt x="66961" y="463772"/>
                        <a:pt x="15240" y="364807"/>
                        <a:pt x="15240" y="364807"/>
                      </a:cubicBezTo>
                      <a:cubicBezTo>
                        <a:pt x="15240" y="364807"/>
                        <a:pt x="15907" y="60579"/>
                        <a:pt x="0" y="30480"/>
                      </a:cubicBezTo>
                      <a:cubicBezTo>
                        <a:pt x="0" y="30480"/>
                        <a:pt x="33052" y="3334"/>
                        <a:pt x="59436" y="0"/>
                      </a:cubicBezTo>
                      <a:close/>
                    </a:path>
                  </a:pathLst>
                </a:custGeom>
                <a:solidFill>
                  <a:srgbClr val="874E21"/>
                </a:solidFill>
                <a:ln w="9525" cap="rnd">
                  <a:solidFill>
                    <a:srgbClr val="703C1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IN" sz="1800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</a:endParaRPr>
                </a:p>
              </p:txBody>
            </p:sp>
            <p:grpSp>
              <p:nvGrpSpPr>
                <p:cNvPr id="2727" name="Group 2726">
                  <a:extLst>
                    <a:ext uri="{FF2B5EF4-FFF2-40B4-BE49-F238E27FC236}">
                      <a16:creationId xmlns:a16="http://schemas.microsoft.com/office/drawing/2014/main" id="{5A5AB9DA-6D99-2156-7DA5-ACFCCEE01742}"/>
                    </a:ext>
                  </a:extLst>
                </p:cNvPr>
                <p:cNvGrpSpPr/>
                <p:nvPr/>
              </p:nvGrpSpPr>
              <p:grpSpPr>
                <a:xfrm>
                  <a:off x="4907120" y="3563233"/>
                  <a:ext cx="640027" cy="511441"/>
                  <a:chOff x="4907120" y="3563233"/>
                  <a:chExt cx="640027" cy="511441"/>
                </a:xfrm>
              </p:grpSpPr>
              <p:sp>
                <p:nvSpPr>
                  <p:cNvPr id="2728" name="Freeform: Shape 2727">
                    <a:extLst>
                      <a:ext uri="{FF2B5EF4-FFF2-40B4-BE49-F238E27FC236}">
                        <a16:creationId xmlns:a16="http://schemas.microsoft.com/office/drawing/2014/main" id="{4E342F3B-AA3D-BD45-B009-379326F7278B}"/>
                      </a:ext>
                    </a:extLst>
                  </p:cNvPr>
                  <p:cNvSpPr/>
                  <p:nvPr/>
                </p:nvSpPr>
                <p:spPr>
                  <a:xfrm>
                    <a:off x="4907120" y="3563233"/>
                    <a:ext cx="516757" cy="508319"/>
                  </a:xfrm>
                  <a:custGeom>
                    <a:avLst/>
                    <a:gdLst>
                      <a:gd name="connsiteX0" fmla="*/ 197575 w 516757"/>
                      <a:gd name="connsiteY0" fmla="*/ 18529 h 508319"/>
                      <a:gd name="connsiteX1" fmla="*/ 136615 w 516757"/>
                      <a:gd name="connsiteY1" fmla="*/ 378289 h 508319"/>
                      <a:gd name="connsiteX2" fmla="*/ 249677 w 516757"/>
                      <a:gd name="connsiteY2" fmla="*/ 397053 h 508319"/>
                      <a:gd name="connsiteX3" fmla="*/ 516758 w 516757"/>
                      <a:gd name="connsiteY3" fmla="*/ 408959 h 508319"/>
                      <a:gd name="connsiteX4" fmla="*/ 498660 w 516757"/>
                      <a:gd name="connsiteY4" fmla="*/ 503733 h 508319"/>
                      <a:gd name="connsiteX5" fmla="*/ 25363 w 516757"/>
                      <a:gd name="connsiteY5" fmla="*/ 474110 h 508319"/>
                      <a:gd name="connsiteX6" fmla="*/ 23934 w 516757"/>
                      <a:gd name="connsiteY6" fmla="*/ 28245 h 508319"/>
                      <a:gd name="connsiteX7" fmla="*/ 86609 w 516757"/>
                      <a:gd name="connsiteY7" fmla="*/ 1765 h 508319"/>
                      <a:gd name="connsiteX8" fmla="*/ 197575 w 516757"/>
                      <a:gd name="connsiteY8" fmla="*/ 18625 h 508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16757" h="508319">
                        <a:moveTo>
                          <a:pt x="197575" y="18529"/>
                        </a:moveTo>
                        <a:cubicBezTo>
                          <a:pt x="197575" y="18529"/>
                          <a:pt x="106992" y="346380"/>
                          <a:pt x="136615" y="378289"/>
                        </a:cubicBezTo>
                        <a:cubicBezTo>
                          <a:pt x="136615" y="378289"/>
                          <a:pt x="175858" y="378289"/>
                          <a:pt x="249677" y="397053"/>
                        </a:cubicBezTo>
                        <a:cubicBezTo>
                          <a:pt x="419889" y="440392"/>
                          <a:pt x="516758" y="408959"/>
                          <a:pt x="516758" y="408959"/>
                        </a:cubicBezTo>
                        <a:lnTo>
                          <a:pt x="498660" y="503733"/>
                        </a:lnTo>
                        <a:cubicBezTo>
                          <a:pt x="328163" y="499352"/>
                          <a:pt x="163285" y="530212"/>
                          <a:pt x="25363" y="474110"/>
                        </a:cubicBezTo>
                        <a:cubicBezTo>
                          <a:pt x="25363" y="474110"/>
                          <a:pt x="-30739" y="231794"/>
                          <a:pt x="23934" y="28245"/>
                        </a:cubicBezTo>
                        <a:cubicBezTo>
                          <a:pt x="23934" y="28245"/>
                          <a:pt x="39746" y="7861"/>
                          <a:pt x="86609" y="1765"/>
                        </a:cubicBezTo>
                        <a:cubicBezTo>
                          <a:pt x="153379" y="-6807"/>
                          <a:pt x="197575" y="18625"/>
                          <a:pt x="197575" y="18625"/>
                        </a:cubicBezTo>
                        <a:close/>
                      </a:path>
                    </a:pathLst>
                  </a:custGeom>
                  <a:solidFill>
                    <a:srgbClr val="F6DFC9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  <p:sp>
                <p:nvSpPr>
                  <p:cNvPr id="2730" name="Freeform: Shape 2729">
                    <a:extLst>
                      <a:ext uri="{FF2B5EF4-FFF2-40B4-BE49-F238E27FC236}">
                        <a16:creationId xmlns:a16="http://schemas.microsoft.com/office/drawing/2014/main" id="{A83DD5EF-85E4-4846-AEE9-29B7AFAA2510}"/>
                      </a:ext>
                    </a:extLst>
                  </p:cNvPr>
                  <p:cNvSpPr/>
                  <p:nvPr/>
                </p:nvSpPr>
                <p:spPr>
                  <a:xfrm>
                    <a:off x="5382157" y="3907167"/>
                    <a:ext cx="164990" cy="167507"/>
                  </a:xfrm>
                  <a:custGeom>
                    <a:avLst/>
                    <a:gdLst>
                      <a:gd name="connsiteX0" fmla="*/ 14954 w 164989"/>
                      <a:gd name="connsiteY0" fmla="*/ 160370 h 167507"/>
                      <a:gd name="connsiteX1" fmla="*/ 137541 w 164989"/>
                      <a:gd name="connsiteY1" fmla="*/ 152369 h 167507"/>
                      <a:gd name="connsiteX2" fmla="*/ 159925 w 164989"/>
                      <a:gd name="connsiteY2" fmla="*/ 32354 h 167507"/>
                      <a:gd name="connsiteX3" fmla="*/ 89725 w 164989"/>
                      <a:gd name="connsiteY3" fmla="*/ 636 h 167507"/>
                      <a:gd name="connsiteX4" fmla="*/ 0 w 164989"/>
                      <a:gd name="connsiteY4" fmla="*/ 76360 h 167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64989" h="167507">
                        <a:moveTo>
                          <a:pt x="14954" y="160370"/>
                        </a:moveTo>
                        <a:cubicBezTo>
                          <a:pt x="47339" y="181611"/>
                          <a:pt x="94202" y="148273"/>
                          <a:pt x="137541" y="152369"/>
                        </a:cubicBezTo>
                        <a:cubicBezTo>
                          <a:pt x="180880" y="156465"/>
                          <a:pt x="159925" y="32354"/>
                          <a:pt x="159925" y="32354"/>
                        </a:cubicBezTo>
                        <a:cubicBezTo>
                          <a:pt x="159925" y="32354"/>
                          <a:pt x="105727" y="6446"/>
                          <a:pt x="89725" y="636"/>
                        </a:cubicBezTo>
                        <a:cubicBezTo>
                          <a:pt x="73723" y="-5270"/>
                          <a:pt x="50102" y="30735"/>
                          <a:pt x="0" y="76360"/>
                        </a:cubicBezTo>
                      </a:path>
                    </a:pathLst>
                  </a:custGeom>
                  <a:solidFill>
                    <a:srgbClr val="F6DFC9"/>
                  </a:solidFill>
                  <a:ln w="9525" cap="rnd">
                    <a:noFill/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marL="0" marR="0" lvl="0" indent="0" defTabSz="91440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IN" sz="1800" b="0" i="0" u="none" strike="noStrike" kern="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</a:endParaRPr>
                  </a:p>
                </p:txBody>
              </p:sp>
            </p:grpSp>
          </p:grpSp>
        </p:grpSp>
      </p:grpSp>
      <p:sp>
        <p:nvSpPr>
          <p:cNvPr id="2747" name="TextBox 2746">
            <a:extLst>
              <a:ext uri="{FF2B5EF4-FFF2-40B4-BE49-F238E27FC236}">
                <a16:creationId xmlns:a16="http://schemas.microsoft.com/office/drawing/2014/main" id="{F8655B9E-8AAA-4781-4E82-0B2222A666A2}"/>
              </a:ext>
            </a:extLst>
          </p:cNvPr>
          <p:cNvSpPr txBox="1"/>
          <p:nvPr/>
        </p:nvSpPr>
        <p:spPr>
          <a:xfrm>
            <a:off x="6166001" y="864631"/>
            <a:ext cx="1612052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IN" sz="1600" b="1" dirty="0">
                <a:solidFill>
                  <a:srgbClr val="FFFFFF"/>
                </a:solidFill>
                <a:cs typeface="Arial" pitchFamily="34" charset="0"/>
              </a:rPr>
              <a:t>Sample Headline</a:t>
            </a:r>
          </a:p>
        </p:txBody>
      </p:sp>
      <p:sp>
        <p:nvSpPr>
          <p:cNvPr id="2748" name="TextBox 2747">
            <a:extLst>
              <a:ext uri="{FF2B5EF4-FFF2-40B4-BE49-F238E27FC236}">
                <a16:creationId xmlns:a16="http://schemas.microsoft.com/office/drawing/2014/main" id="{7204AEB6-B613-4C80-E9C8-DA0F51F77DD6}"/>
              </a:ext>
            </a:extLst>
          </p:cNvPr>
          <p:cNvSpPr txBox="1"/>
          <p:nvPr/>
        </p:nvSpPr>
        <p:spPr>
          <a:xfrm>
            <a:off x="876862" y="2499296"/>
            <a:ext cx="1612052" cy="3385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IN" sz="1600" b="1" dirty="0">
                <a:solidFill>
                  <a:srgbClr val="FFFFFF"/>
                </a:solidFill>
                <a:cs typeface="Arial" pitchFamily="34" charset="0"/>
              </a:rPr>
              <a:t>Sample Headline</a:t>
            </a:r>
          </a:p>
        </p:txBody>
      </p:sp>
      <p:sp>
        <p:nvSpPr>
          <p:cNvPr id="2750" name="TextBox 2749">
            <a:extLst>
              <a:ext uri="{FF2B5EF4-FFF2-40B4-BE49-F238E27FC236}">
                <a16:creationId xmlns:a16="http://schemas.microsoft.com/office/drawing/2014/main" id="{271CBC33-1C9C-2D68-AE42-ECD42D3081C7}"/>
              </a:ext>
            </a:extLst>
          </p:cNvPr>
          <p:cNvSpPr txBox="1"/>
          <p:nvPr/>
        </p:nvSpPr>
        <p:spPr>
          <a:xfrm>
            <a:off x="151881" y="1098972"/>
            <a:ext cx="5560239" cy="42473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" panose="05000000000000000000" pitchFamily="2" charset="2"/>
              <a:buChar char="q"/>
            </a:pPr>
            <a:r>
              <a:rPr lang="en-US" dirty="0"/>
              <a:t>Example: Mountain Climb</a:t>
            </a:r>
          </a:p>
          <a:p>
            <a:pPr marL="285750" indent="-285750">
              <a:buFont typeface="Wingdings" panose="05000000000000000000" pitchFamily="2" charset="2"/>
              <a:buChar char="q"/>
            </a:pPr>
            <a:endParaRPr lang="en-US" dirty="0"/>
          </a:p>
          <a:p>
            <a:pPr marL="285750" indent="-285750">
              <a:buFont typeface="Wingdings" panose="05000000000000000000" pitchFamily="2" charset="2"/>
              <a:buChar char="q"/>
            </a:pPr>
            <a:r>
              <a:rPr lang="en-US" dirty="0"/>
              <a:t>You can’t see the whole landscape — only the </a:t>
            </a:r>
            <a:r>
              <a:rPr lang="en-US" b="1" dirty="0"/>
              <a:t>slope</a:t>
            </a:r>
            <a:r>
              <a:rPr lang="en-US" dirty="0"/>
              <a:t> beneath your feet.</a:t>
            </a:r>
          </a:p>
          <a:p>
            <a:pPr marL="285750" indent="-285750">
              <a:buFont typeface="Wingdings" panose="05000000000000000000" pitchFamily="2" charset="2"/>
              <a:buChar char="q"/>
            </a:pPr>
            <a:endParaRPr lang="en-US" dirty="0"/>
          </a:p>
          <a:p>
            <a:pPr marL="285750" indent="-285750">
              <a:buFont typeface="Wingdings" panose="05000000000000000000" pitchFamily="2" charset="2"/>
              <a:buChar char="q"/>
            </a:pPr>
            <a:r>
              <a:rPr lang="en-US" dirty="0"/>
              <a:t>You take a small step downhill in the direction of </a:t>
            </a:r>
            <a:r>
              <a:rPr lang="en-US" b="1" dirty="0"/>
              <a:t>steepest descent</a:t>
            </a:r>
            <a:r>
              <a:rPr lang="en-US" dirty="0"/>
              <a:t>.</a:t>
            </a:r>
          </a:p>
          <a:p>
            <a:pPr marL="285750" indent="-285750">
              <a:buFont typeface="Wingdings" panose="05000000000000000000" pitchFamily="2" charset="2"/>
              <a:buChar char="q"/>
            </a:pPr>
            <a:endParaRPr lang="en-US" dirty="0"/>
          </a:p>
          <a:p>
            <a:pPr marL="285750" indent="-285750">
              <a:buFont typeface="Wingdings" panose="05000000000000000000" pitchFamily="2" charset="2"/>
              <a:buChar char="q"/>
            </a:pPr>
            <a:r>
              <a:rPr lang="en-US" dirty="0"/>
              <a:t>You repeat this process — </a:t>
            </a:r>
            <a:r>
              <a:rPr lang="en-US" b="1" dirty="0"/>
              <a:t>step by step </a:t>
            </a:r>
            <a:r>
              <a:rPr lang="en-US" dirty="0"/>
              <a:t>— until you can’t go any lower.</a:t>
            </a:r>
          </a:p>
          <a:p>
            <a:pPr marL="285750" indent="-285750">
              <a:buFont typeface="Wingdings" panose="05000000000000000000" pitchFamily="2" charset="2"/>
              <a:buChar char="q"/>
            </a:pPr>
            <a:endParaRPr lang="en-US" dirty="0"/>
          </a:p>
          <a:p>
            <a:pPr marL="285750" indent="-285750">
              <a:buFont typeface="Wingdings" panose="05000000000000000000" pitchFamily="2" charset="2"/>
              <a:buChar char="q"/>
            </a:pPr>
            <a:r>
              <a:rPr lang="en-US" b="1" dirty="0">
                <a:solidFill>
                  <a:srgbClr val="7030A0"/>
                </a:solidFill>
              </a:rPr>
              <a:t>Key idea:</a:t>
            </a:r>
            <a:r>
              <a:rPr lang="en-US" dirty="0">
                <a:solidFill>
                  <a:srgbClr val="7030A0"/>
                </a:solidFill>
              </a:rPr>
              <a:t> Gradient descent = </a:t>
            </a:r>
            <a:r>
              <a:rPr lang="en-US" i="1" dirty="0">
                <a:solidFill>
                  <a:srgbClr val="7030A0"/>
                </a:solidFill>
              </a:rPr>
              <a:t>feeling the slope under your feet and stepping downhill.</a:t>
            </a:r>
            <a:endParaRPr lang="en-US" dirty="0">
              <a:solidFill>
                <a:srgbClr val="7030A0"/>
              </a:solidFill>
            </a:endParaRPr>
          </a:p>
          <a:p>
            <a:endParaRPr lang="en-US" dirty="0">
              <a:solidFill>
                <a:srgbClr val="7030A0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endParaRPr lang="en-US" dirty="0"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grpSp>
        <p:nvGrpSpPr>
          <p:cNvPr id="2616" name="Group 2615">
            <a:extLst>
              <a:ext uri="{FF2B5EF4-FFF2-40B4-BE49-F238E27FC236}">
                <a16:creationId xmlns:a16="http://schemas.microsoft.com/office/drawing/2014/main" id="{A56D3265-740B-2507-EB0D-D65B5894560F}"/>
              </a:ext>
            </a:extLst>
          </p:cNvPr>
          <p:cNvGrpSpPr/>
          <p:nvPr/>
        </p:nvGrpSpPr>
        <p:grpSpPr>
          <a:xfrm>
            <a:off x="9220774" y="83149"/>
            <a:ext cx="2422314" cy="2720724"/>
            <a:chOff x="5171923" y="1222592"/>
            <a:chExt cx="1704296" cy="1914253"/>
          </a:xfrm>
        </p:grpSpPr>
        <p:sp>
          <p:nvSpPr>
            <p:cNvPr id="2673" name="Freeform 6">
              <a:extLst>
                <a:ext uri="{FF2B5EF4-FFF2-40B4-BE49-F238E27FC236}">
                  <a16:creationId xmlns:a16="http://schemas.microsoft.com/office/drawing/2014/main" id="{6AD22AF2-CC27-B341-ABFF-7A80CA6A39FE}"/>
                </a:ext>
              </a:extLst>
            </p:cNvPr>
            <p:cNvSpPr/>
            <p:nvPr/>
          </p:nvSpPr>
          <p:spPr>
            <a:xfrm>
              <a:off x="5171923" y="1222592"/>
              <a:ext cx="1704296" cy="910094"/>
            </a:xfrm>
            <a:custGeom>
              <a:avLst/>
              <a:gdLst>
                <a:gd name="connsiteX0" fmla="*/ 1302151 w 1704296"/>
                <a:gd name="connsiteY0" fmla="*/ 307671 h 910094"/>
                <a:gd name="connsiteX1" fmla="*/ 1302151 w 1704296"/>
                <a:gd name="connsiteY1" fmla="*/ 303004 h 910094"/>
                <a:gd name="connsiteX2" fmla="*/ 998598 w 1704296"/>
                <a:gd name="connsiteY2" fmla="*/ 0 h 910094"/>
                <a:gd name="connsiteX3" fmla="*/ 731508 w 1704296"/>
                <a:gd name="connsiteY3" fmla="*/ 160129 h 910094"/>
                <a:gd name="connsiteX4" fmla="*/ 351818 w 1704296"/>
                <a:gd name="connsiteY4" fmla="*/ 202265 h 910094"/>
                <a:gd name="connsiteX5" fmla="*/ 299359 w 1704296"/>
                <a:gd name="connsiteY5" fmla="*/ 311005 h 910094"/>
                <a:gd name="connsiteX6" fmla="*/ 7739 w 1704296"/>
                <a:gd name="connsiteY6" fmla="*/ 482369 h 910094"/>
                <a:gd name="connsiteX7" fmla="*/ 179104 w 1704296"/>
                <a:gd name="connsiteY7" fmla="*/ 773986 h 910094"/>
                <a:gd name="connsiteX8" fmla="*/ 326314 w 1704296"/>
                <a:gd name="connsiteY8" fmla="*/ 765252 h 910094"/>
                <a:gd name="connsiteX9" fmla="*/ 743366 w 1704296"/>
                <a:gd name="connsiteY9" fmla="*/ 865350 h 910094"/>
                <a:gd name="connsiteX10" fmla="*/ 810756 w 1704296"/>
                <a:gd name="connsiteY10" fmla="*/ 809162 h 910094"/>
                <a:gd name="connsiteX11" fmla="*/ 1199471 w 1704296"/>
                <a:gd name="connsiteY11" fmla="*/ 798780 h 910094"/>
                <a:gd name="connsiteX12" fmla="*/ 1275100 w 1704296"/>
                <a:gd name="connsiteY12" fmla="*/ 802685 h 910094"/>
                <a:gd name="connsiteX13" fmla="*/ 1704296 w 1704296"/>
                <a:gd name="connsiteY13" fmla="*/ 555035 h 910094"/>
                <a:gd name="connsiteX14" fmla="*/ 1302151 w 1704296"/>
                <a:gd name="connsiteY14" fmla="*/ 307671 h 910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4296" h="910094">
                  <a:moveTo>
                    <a:pt x="1302151" y="307671"/>
                  </a:moveTo>
                  <a:lnTo>
                    <a:pt x="1302151" y="303004"/>
                  </a:lnTo>
                  <a:cubicBezTo>
                    <a:pt x="1301998" y="135509"/>
                    <a:pt x="1166096" y="-150"/>
                    <a:pt x="998598" y="0"/>
                  </a:cubicBezTo>
                  <a:cubicBezTo>
                    <a:pt x="886870" y="101"/>
                    <a:pt x="784248" y="61627"/>
                    <a:pt x="731508" y="160129"/>
                  </a:cubicBezTo>
                  <a:cubicBezTo>
                    <a:pt x="615027" y="66916"/>
                    <a:pt x="445031" y="85781"/>
                    <a:pt x="351818" y="202265"/>
                  </a:cubicBezTo>
                  <a:cubicBezTo>
                    <a:pt x="326352" y="234089"/>
                    <a:pt x="308418" y="271264"/>
                    <a:pt x="299359" y="311005"/>
                  </a:cubicBezTo>
                  <a:cubicBezTo>
                    <a:pt x="171509" y="277797"/>
                    <a:pt x="40947" y="354515"/>
                    <a:pt x="7739" y="482369"/>
                  </a:cubicBezTo>
                  <a:cubicBezTo>
                    <a:pt x="-25468" y="610214"/>
                    <a:pt x="51254" y="740782"/>
                    <a:pt x="179104" y="773986"/>
                  </a:cubicBezTo>
                  <a:cubicBezTo>
                    <a:pt x="227870" y="786655"/>
                    <a:pt x="279389" y="783597"/>
                    <a:pt x="326314" y="765252"/>
                  </a:cubicBezTo>
                  <a:cubicBezTo>
                    <a:pt x="413839" y="908060"/>
                    <a:pt x="600558" y="952875"/>
                    <a:pt x="743366" y="865350"/>
                  </a:cubicBezTo>
                  <a:cubicBezTo>
                    <a:pt x="768436" y="849986"/>
                    <a:pt x="791134" y="831060"/>
                    <a:pt x="810756" y="809162"/>
                  </a:cubicBezTo>
                  <a:cubicBezTo>
                    <a:pt x="925780" y="900193"/>
                    <a:pt x="1089476" y="895821"/>
                    <a:pt x="1199471" y="798780"/>
                  </a:cubicBezTo>
                  <a:cubicBezTo>
                    <a:pt x="1224598" y="801399"/>
                    <a:pt x="1249839" y="802704"/>
                    <a:pt x="1275100" y="802685"/>
                  </a:cubicBezTo>
                  <a:cubicBezTo>
                    <a:pt x="1512177" y="802685"/>
                    <a:pt x="1704296" y="691814"/>
                    <a:pt x="1704296" y="555035"/>
                  </a:cubicBezTo>
                  <a:cubicBezTo>
                    <a:pt x="1704010" y="423590"/>
                    <a:pt x="1526274" y="315767"/>
                    <a:pt x="1302151" y="307671"/>
                  </a:cubicBezTo>
                  <a:close/>
                </a:path>
              </a:pathLst>
            </a:custGeom>
            <a:gradFill>
              <a:gsLst>
                <a:gs pos="10000">
                  <a:srgbClr val="E7F5FF"/>
                </a:gs>
                <a:gs pos="83000">
                  <a:srgbClr val="B1D9FE"/>
                </a:gs>
              </a:gsLst>
              <a:path path="circle">
                <a:fillToRect l="50000" t="50000" r="50000" b="50000"/>
              </a:path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4" name="Freeform 7">
              <a:extLst>
                <a:ext uri="{FF2B5EF4-FFF2-40B4-BE49-F238E27FC236}">
                  <a16:creationId xmlns:a16="http://schemas.microsoft.com/office/drawing/2014/main" id="{68B2AFD7-BCE5-CA42-B16F-EEEED03E48CA}"/>
                </a:ext>
              </a:extLst>
            </p:cNvPr>
            <p:cNvSpPr/>
            <p:nvPr/>
          </p:nvSpPr>
          <p:spPr>
            <a:xfrm>
              <a:off x="5712074" y="1943362"/>
              <a:ext cx="450532" cy="995171"/>
            </a:xfrm>
            <a:custGeom>
              <a:avLst/>
              <a:gdLst>
                <a:gd name="connsiteX0" fmla="*/ 450533 w 450532"/>
                <a:gd name="connsiteY0" fmla="*/ 0 h 995171"/>
                <a:gd name="connsiteX1" fmla="*/ 67246 w 450532"/>
                <a:gd name="connsiteY1" fmla="*/ 551879 h 995171"/>
                <a:gd name="connsiteX2" fmla="*/ 208121 w 450532"/>
                <a:gd name="connsiteY2" fmla="*/ 563404 h 995171"/>
                <a:gd name="connsiteX3" fmla="*/ 0 w 450532"/>
                <a:gd name="connsiteY3" fmla="*/ 995172 h 995171"/>
                <a:gd name="connsiteX4" fmla="*/ 357950 w 450532"/>
                <a:gd name="connsiteY4" fmla="*/ 482537 h 995171"/>
                <a:gd name="connsiteX5" fmla="*/ 215075 w 450532"/>
                <a:gd name="connsiteY5" fmla="*/ 480250 h 99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0532" h="995171">
                  <a:moveTo>
                    <a:pt x="450533" y="0"/>
                  </a:moveTo>
                  <a:cubicBezTo>
                    <a:pt x="322774" y="184147"/>
                    <a:pt x="195005" y="368113"/>
                    <a:pt x="67246" y="551879"/>
                  </a:cubicBezTo>
                  <a:lnTo>
                    <a:pt x="208121" y="563404"/>
                  </a:lnTo>
                  <a:lnTo>
                    <a:pt x="0" y="995172"/>
                  </a:lnTo>
                  <a:lnTo>
                    <a:pt x="357950" y="482537"/>
                  </a:lnTo>
                  <a:lnTo>
                    <a:pt x="215075" y="480250"/>
                  </a:lnTo>
                  <a:close/>
                </a:path>
              </a:pathLst>
            </a:custGeom>
            <a:solidFill>
              <a:srgbClr val="F2DC1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79" name="Freeform 8">
              <a:extLst>
                <a:ext uri="{FF2B5EF4-FFF2-40B4-BE49-F238E27FC236}">
                  <a16:creationId xmlns:a16="http://schemas.microsoft.com/office/drawing/2014/main" id="{D4BA9711-58DE-1146-A7B2-59487AA33636}"/>
                </a:ext>
              </a:extLst>
            </p:cNvPr>
            <p:cNvSpPr/>
            <p:nvPr/>
          </p:nvSpPr>
          <p:spPr>
            <a:xfrm>
              <a:off x="5418410" y="2207491"/>
              <a:ext cx="189101" cy="289560"/>
            </a:xfrm>
            <a:custGeom>
              <a:avLst/>
              <a:gdLst>
                <a:gd name="connsiteX0" fmla="*/ 178411 w 189101"/>
                <a:gd name="connsiteY0" fmla="*/ 227838 h 289560"/>
                <a:gd name="connsiteX1" fmla="*/ 94020 w 189101"/>
                <a:gd name="connsiteY1" fmla="*/ 289560 h 289560"/>
                <a:gd name="connsiteX2" fmla="*/ 11914 w 189101"/>
                <a:gd name="connsiteY2" fmla="*/ 232410 h 289560"/>
                <a:gd name="connsiteX3" fmla="*/ 94020 w 189101"/>
                <a:gd name="connsiteY3" fmla="*/ 0 h 289560"/>
                <a:gd name="connsiteX4" fmla="*/ 178411 w 189101"/>
                <a:gd name="connsiteY4" fmla="*/ 227838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101" h="289560">
                  <a:moveTo>
                    <a:pt x="178411" y="227838"/>
                  </a:moveTo>
                  <a:cubicBezTo>
                    <a:pt x="166315" y="252317"/>
                    <a:pt x="135454" y="289560"/>
                    <a:pt x="94020" y="289560"/>
                  </a:cubicBezTo>
                  <a:cubicBezTo>
                    <a:pt x="54396" y="289560"/>
                    <a:pt x="24106" y="255461"/>
                    <a:pt x="11914" y="232410"/>
                  </a:cubicBezTo>
                  <a:cubicBezTo>
                    <a:pt x="-19613" y="172498"/>
                    <a:pt x="12676" y="78962"/>
                    <a:pt x="94020" y="0"/>
                  </a:cubicBezTo>
                  <a:cubicBezTo>
                    <a:pt x="175173" y="74962"/>
                    <a:pt x="207939" y="166783"/>
                    <a:pt x="178411" y="227838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0" name="Freeform 9">
              <a:extLst>
                <a:ext uri="{FF2B5EF4-FFF2-40B4-BE49-F238E27FC236}">
                  <a16:creationId xmlns:a16="http://schemas.microsoft.com/office/drawing/2014/main" id="{4129D4C4-3900-7346-BEB4-9DE55970292D}"/>
                </a:ext>
              </a:extLst>
            </p:cNvPr>
            <p:cNvSpPr/>
            <p:nvPr/>
          </p:nvSpPr>
          <p:spPr>
            <a:xfrm>
              <a:off x="6021249" y="2652784"/>
              <a:ext cx="163621" cy="250602"/>
            </a:xfrm>
            <a:custGeom>
              <a:avLst/>
              <a:gdLst>
                <a:gd name="connsiteX0" fmla="*/ 154216 w 163621"/>
                <a:gd name="connsiteY0" fmla="*/ 197168 h 250602"/>
                <a:gd name="connsiteX1" fmla="*/ 81254 w 163621"/>
                <a:gd name="connsiteY1" fmla="*/ 250603 h 250602"/>
                <a:gd name="connsiteX2" fmla="*/ 10293 w 163621"/>
                <a:gd name="connsiteY2" fmla="*/ 200978 h 250602"/>
                <a:gd name="connsiteX3" fmla="*/ 81254 w 163621"/>
                <a:gd name="connsiteY3" fmla="*/ 0 h 250602"/>
                <a:gd name="connsiteX4" fmla="*/ 154216 w 163621"/>
                <a:gd name="connsiteY4" fmla="*/ 197168 h 25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21" h="250602">
                  <a:moveTo>
                    <a:pt x="154216" y="197168"/>
                  </a:moveTo>
                  <a:cubicBezTo>
                    <a:pt x="143834" y="218313"/>
                    <a:pt x="117068" y="250508"/>
                    <a:pt x="81254" y="250603"/>
                  </a:cubicBezTo>
                  <a:cubicBezTo>
                    <a:pt x="46964" y="250603"/>
                    <a:pt x="20866" y="221075"/>
                    <a:pt x="10293" y="200978"/>
                  </a:cubicBezTo>
                  <a:cubicBezTo>
                    <a:pt x="-16948" y="149162"/>
                    <a:pt x="10960" y="68294"/>
                    <a:pt x="81254" y="0"/>
                  </a:cubicBezTo>
                  <a:cubicBezTo>
                    <a:pt x="151454" y="65056"/>
                    <a:pt x="180124" y="144399"/>
                    <a:pt x="154216" y="197168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1" name="Freeform 10">
              <a:extLst>
                <a:ext uri="{FF2B5EF4-FFF2-40B4-BE49-F238E27FC236}">
                  <a16:creationId xmlns:a16="http://schemas.microsoft.com/office/drawing/2014/main" id="{C688CCA7-9972-1340-8983-53374A6A303C}"/>
                </a:ext>
              </a:extLst>
            </p:cNvPr>
            <p:cNvSpPr/>
            <p:nvPr/>
          </p:nvSpPr>
          <p:spPr>
            <a:xfrm>
              <a:off x="6216063" y="2208920"/>
              <a:ext cx="134244" cy="205454"/>
            </a:xfrm>
            <a:custGeom>
              <a:avLst/>
              <a:gdLst>
                <a:gd name="connsiteX0" fmla="*/ 126471 w 134244"/>
                <a:gd name="connsiteY0" fmla="*/ 161639 h 205454"/>
                <a:gd name="connsiteX1" fmla="*/ 66654 w 134244"/>
                <a:gd name="connsiteY1" fmla="*/ 205454 h 205454"/>
                <a:gd name="connsiteX2" fmla="*/ 8456 w 134244"/>
                <a:gd name="connsiteY2" fmla="*/ 164783 h 205454"/>
                <a:gd name="connsiteX3" fmla="*/ 66654 w 134244"/>
                <a:gd name="connsiteY3" fmla="*/ 0 h 205454"/>
                <a:gd name="connsiteX4" fmla="*/ 126471 w 134244"/>
                <a:gd name="connsiteY4" fmla="*/ 161639 h 205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244" h="205454">
                  <a:moveTo>
                    <a:pt x="126471" y="161639"/>
                  </a:moveTo>
                  <a:cubicBezTo>
                    <a:pt x="117994" y="179070"/>
                    <a:pt x="95991" y="205454"/>
                    <a:pt x="66654" y="205454"/>
                  </a:cubicBezTo>
                  <a:cubicBezTo>
                    <a:pt x="37317" y="205454"/>
                    <a:pt x="17124" y="181261"/>
                    <a:pt x="8456" y="164783"/>
                  </a:cubicBezTo>
                  <a:cubicBezTo>
                    <a:pt x="-13928" y="122301"/>
                    <a:pt x="9027" y="56007"/>
                    <a:pt x="66654" y="0"/>
                  </a:cubicBezTo>
                  <a:cubicBezTo>
                    <a:pt x="124661" y="53245"/>
                    <a:pt x="147711" y="118396"/>
                    <a:pt x="126471" y="16163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2" name="Freeform 11">
              <a:extLst>
                <a:ext uri="{FF2B5EF4-FFF2-40B4-BE49-F238E27FC236}">
                  <a16:creationId xmlns:a16="http://schemas.microsoft.com/office/drawing/2014/main" id="{3A0EAD0F-2D72-9F46-BD99-8F0FBB8CBE06}"/>
                </a:ext>
              </a:extLst>
            </p:cNvPr>
            <p:cNvSpPr/>
            <p:nvPr/>
          </p:nvSpPr>
          <p:spPr>
            <a:xfrm>
              <a:off x="6533238" y="2108716"/>
              <a:ext cx="121443" cy="185832"/>
            </a:xfrm>
            <a:custGeom>
              <a:avLst/>
              <a:gdLst>
                <a:gd name="connsiteX0" fmla="*/ 114476 w 121443"/>
                <a:gd name="connsiteY0" fmla="*/ 146209 h 185832"/>
                <a:gd name="connsiteX1" fmla="*/ 60374 w 121443"/>
                <a:gd name="connsiteY1" fmla="*/ 185833 h 185832"/>
                <a:gd name="connsiteX2" fmla="*/ 7701 w 121443"/>
                <a:gd name="connsiteY2" fmla="*/ 149066 h 185832"/>
                <a:gd name="connsiteX3" fmla="*/ 60374 w 121443"/>
                <a:gd name="connsiteY3" fmla="*/ 0 h 185832"/>
                <a:gd name="connsiteX4" fmla="*/ 114476 w 121443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43" h="185832">
                  <a:moveTo>
                    <a:pt x="114476" y="146209"/>
                  </a:moveTo>
                  <a:cubicBezTo>
                    <a:pt x="106761" y="162020"/>
                    <a:pt x="86949" y="185833"/>
                    <a:pt x="60374" y="185833"/>
                  </a:cubicBezTo>
                  <a:cubicBezTo>
                    <a:pt x="33799" y="185833"/>
                    <a:pt x="15606" y="164021"/>
                    <a:pt x="7701" y="149066"/>
                  </a:cubicBezTo>
                  <a:cubicBezTo>
                    <a:pt x="-12492" y="110966"/>
                    <a:pt x="7701" y="50673"/>
                    <a:pt x="60374" y="0"/>
                  </a:cubicBezTo>
                  <a:cubicBezTo>
                    <a:pt x="112285" y="48196"/>
                    <a:pt x="133716" y="107156"/>
                    <a:pt x="11447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3" name="Freeform 12">
              <a:extLst>
                <a:ext uri="{FF2B5EF4-FFF2-40B4-BE49-F238E27FC236}">
                  <a16:creationId xmlns:a16="http://schemas.microsoft.com/office/drawing/2014/main" id="{519E7251-3FBF-4147-9AD5-93F482E44186}"/>
                </a:ext>
              </a:extLst>
            </p:cNvPr>
            <p:cNvSpPr/>
            <p:nvPr/>
          </p:nvSpPr>
          <p:spPr>
            <a:xfrm>
              <a:off x="6453734" y="2456570"/>
              <a:ext cx="121387" cy="185832"/>
            </a:xfrm>
            <a:custGeom>
              <a:avLst/>
              <a:gdLst>
                <a:gd name="connsiteX0" fmla="*/ 114447 w 121387"/>
                <a:gd name="connsiteY0" fmla="*/ 146209 h 185832"/>
                <a:gd name="connsiteX1" fmla="*/ 60345 w 121387"/>
                <a:gd name="connsiteY1" fmla="*/ 185833 h 185832"/>
                <a:gd name="connsiteX2" fmla="*/ 7672 w 121387"/>
                <a:gd name="connsiteY2" fmla="*/ 149066 h 185832"/>
                <a:gd name="connsiteX3" fmla="*/ 60345 w 121387"/>
                <a:gd name="connsiteY3" fmla="*/ 0 h 185832"/>
                <a:gd name="connsiteX4" fmla="*/ 114447 w 121387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87" h="185832">
                  <a:moveTo>
                    <a:pt x="114447" y="146209"/>
                  </a:moveTo>
                  <a:cubicBezTo>
                    <a:pt x="106732" y="161925"/>
                    <a:pt x="86824" y="185833"/>
                    <a:pt x="60345" y="185833"/>
                  </a:cubicBezTo>
                  <a:cubicBezTo>
                    <a:pt x="33865" y="185833"/>
                    <a:pt x="15482" y="163925"/>
                    <a:pt x="7672" y="149066"/>
                  </a:cubicBezTo>
                  <a:cubicBezTo>
                    <a:pt x="-12617" y="110966"/>
                    <a:pt x="8148" y="50578"/>
                    <a:pt x="60345" y="0"/>
                  </a:cubicBezTo>
                  <a:cubicBezTo>
                    <a:pt x="112351" y="48196"/>
                    <a:pt x="133592" y="107061"/>
                    <a:pt x="114447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4" name="Freeform 13">
              <a:extLst>
                <a:ext uri="{FF2B5EF4-FFF2-40B4-BE49-F238E27FC236}">
                  <a16:creationId xmlns:a16="http://schemas.microsoft.com/office/drawing/2014/main" id="{ABC6A077-7694-3045-B7B7-5ED8326EB0A8}"/>
                </a:ext>
              </a:extLst>
            </p:cNvPr>
            <p:cNvSpPr/>
            <p:nvPr/>
          </p:nvSpPr>
          <p:spPr>
            <a:xfrm>
              <a:off x="5573649" y="2595349"/>
              <a:ext cx="121457" cy="185832"/>
            </a:xfrm>
            <a:custGeom>
              <a:avLst/>
              <a:gdLst>
                <a:gd name="connsiteX0" fmla="*/ 114516 w 121457"/>
                <a:gd name="connsiteY0" fmla="*/ 146209 h 185832"/>
                <a:gd name="connsiteX1" fmla="*/ 60414 w 121457"/>
                <a:gd name="connsiteY1" fmla="*/ 185833 h 185832"/>
                <a:gd name="connsiteX2" fmla="*/ 7741 w 121457"/>
                <a:gd name="connsiteY2" fmla="*/ 149066 h 185832"/>
                <a:gd name="connsiteX3" fmla="*/ 60414 w 121457"/>
                <a:gd name="connsiteY3" fmla="*/ 0 h 185832"/>
                <a:gd name="connsiteX4" fmla="*/ 114516 w 121457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57" h="185832">
                  <a:moveTo>
                    <a:pt x="114516" y="146209"/>
                  </a:moveTo>
                  <a:cubicBezTo>
                    <a:pt x="106801" y="161925"/>
                    <a:pt x="86894" y="185833"/>
                    <a:pt x="60414" y="185833"/>
                  </a:cubicBezTo>
                  <a:cubicBezTo>
                    <a:pt x="33935" y="185833"/>
                    <a:pt x="15552" y="163925"/>
                    <a:pt x="7741" y="149066"/>
                  </a:cubicBezTo>
                  <a:cubicBezTo>
                    <a:pt x="-12547" y="110966"/>
                    <a:pt x="7741" y="50673"/>
                    <a:pt x="60414" y="0"/>
                  </a:cubicBezTo>
                  <a:cubicBezTo>
                    <a:pt x="112421" y="47911"/>
                    <a:pt x="133662" y="106775"/>
                    <a:pt x="11451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5" name="Freeform 14">
              <a:extLst>
                <a:ext uri="{FF2B5EF4-FFF2-40B4-BE49-F238E27FC236}">
                  <a16:creationId xmlns:a16="http://schemas.microsoft.com/office/drawing/2014/main" id="{C3A1C260-9AA5-454E-A1DF-285FE0A68BD1}"/>
                </a:ext>
              </a:extLst>
            </p:cNvPr>
            <p:cNvSpPr/>
            <p:nvPr/>
          </p:nvSpPr>
          <p:spPr>
            <a:xfrm>
              <a:off x="5486238" y="2926438"/>
              <a:ext cx="121386" cy="185832"/>
            </a:xfrm>
            <a:custGeom>
              <a:avLst/>
              <a:gdLst>
                <a:gd name="connsiteX0" fmla="*/ 114393 w 121386"/>
                <a:gd name="connsiteY0" fmla="*/ 146209 h 185832"/>
                <a:gd name="connsiteX1" fmla="*/ 60291 w 121386"/>
                <a:gd name="connsiteY1" fmla="*/ 185833 h 185832"/>
                <a:gd name="connsiteX2" fmla="*/ 7617 w 121386"/>
                <a:gd name="connsiteY2" fmla="*/ 149066 h 185832"/>
                <a:gd name="connsiteX3" fmla="*/ 60291 w 121386"/>
                <a:gd name="connsiteY3" fmla="*/ 0 h 185832"/>
                <a:gd name="connsiteX4" fmla="*/ 114393 w 121386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86" h="185832">
                  <a:moveTo>
                    <a:pt x="114393" y="146209"/>
                  </a:moveTo>
                  <a:cubicBezTo>
                    <a:pt x="106677" y="162020"/>
                    <a:pt x="86866" y="185833"/>
                    <a:pt x="60291" y="185833"/>
                  </a:cubicBezTo>
                  <a:cubicBezTo>
                    <a:pt x="33716" y="185833"/>
                    <a:pt x="15523" y="164021"/>
                    <a:pt x="7617" y="149066"/>
                  </a:cubicBezTo>
                  <a:cubicBezTo>
                    <a:pt x="-12576" y="110966"/>
                    <a:pt x="8189" y="50673"/>
                    <a:pt x="60291" y="0"/>
                  </a:cubicBezTo>
                  <a:cubicBezTo>
                    <a:pt x="112392" y="48196"/>
                    <a:pt x="133633" y="107156"/>
                    <a:pt x="114393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6" name="Freeform 15">
              <a:extLst>
                <a:ext uri="{FF2B5EF4-FFF2-40B4-BE49-F238E27FC236}">
                  <a16:creationId xmlns:a16="http://schemas.microsoft.com/office/drawing/2014/main" id="{122B183A-BF11-294E-8984-B26DDD665E08}"/>
                </a:ext>
              </a:extLst>
            </p:cNvPr>
            <p:cNvSpPr/>
            <p:nvPr/>
          </p:nvSpPr>
          <p:spPr>
            <a:xfrm>
              <a:off x="5876804" y="2950917"/>
              <a:ext cx="121387" cy="185928"/>
            </a:xfrm>
            <a:custGeom>
              <a:avLst/>
              <a:gdLst>
                <a:gd name="connsiteX0" fmla="*/ 114447 w 121387"/>
                <a:gd name="connsiteY0" fmla="*/ 146304 h 185928"/>
                <a:gd name="connsiteX1" fmla="*/ 60345 w 121387"/>
                <a:gd name="connsiteY1" fmla="*/ 185928 h 185928"/>
                <a:gd name="connsiteX2" fmla="*/ 7672 w 121387"/>
                <a:gd name="connsiteY2" fmla="*/ 149162 h 185928"/>
                <a:gd name="connsiteX3" fmla="*/ 60345 w 121387"/>
                <a:gd name="connsiteY3" fmla="*/ 0 h 185928"/>
                <a:gd name="connsiteX4" fmla="*/ 114447 w 121387"/>
                <a:gd name="connsiteY4" fmla="*/ 146304 h 18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87" h="185928">
                  <a:moveTo>
                    <a:pt x="114447" y="146304"/>
                  </a:moveTo>
                  <a:cubicBezTo>
                    <a:pt x="106732" y="162020"/>
                    <a:pt x="86824" y="185928"/>
                    <a:pt x="60345" y="185928"/>
                  </a:cubicBezTo>
                  <a:cubicBezTo>
                    <a:pt x="33865" y="185928"/>
                    <a:pt x="15482" y="164021"/>
                    <a:pt x="7672" y="149162"/>
                  </a:cubicBezTo>
                  <a:cubicBezTo>
                    <a:pt x="-12617" y="111062"/>
                    <a:pt x="8148" y="50673"/>
                    <a:pt x="60345" y="0"/>
                  </a:cubicBezTo>
                  <a:cubicBezTo>
                    <a:pt x="112351" y="48292"/>
                    <a:pt x="133592" y="107156"/>
                    <a:pt x="114447" y="146304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687" name="Freeform 16">
              <a:extLst>
                <a:ext uri="{FF2B5EF4-FFF2-40B4-BE49-F238E27FC236}">
                  <a16:creationId xmlns:a16="http://schemas.microsoft.com/office/drawing/2014/main" id="{3AD11676-0579-4C4D-B116-9A3A7CC01A5D}"/>
                </a:ext>
              </a:extLst>
            </p:cNvPr>
            <p:cNvSpPr/>
            <p:nvPr/>
          </p:nvSpPr>
          <p:spPr>
            <a:xfrm>
              <a:off x="5268223" y="2685170"/>
              <a:ext cx="121416" cy="185832"/>
            </a:xfrm>
            <a:custGeom>
              <a:avLst/>
              <a:gdLst>
                <a:gd name="connsiteX0" fmla="*/ 114476 w 121416"/>
                <a:gd name="connsiteY0" fmla="*/ 146209 h 185832"/>
                <a:gd name="connsiteX1" fmla="*/ 60374 w 121416"/>
                <a:gd name="connsiteY1" fmla="*/ 185833 h 185832"/>
                <a:gd name="connsiteX2" fmla="*/ 7701 w 121416"/>
                <a:gd name="connsiteY2" fmla="*/ 149066 h 185832"/>
                <a:gd name="connsiteX3" fmla="*/ 60374 w 121416"/>
                <a:gd name="connsiteY3" fmla="*/ 0 h 185832"/>
                <a:gd name="connsiteX4" fmla="*/ 114476 w 121416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16" h="185832">
                  <a:moveTo>
                    <a:pt x="114476" y="146209"/>
                  </a:moveTo>
                  <a:cubicBezTo>
                    <a:pt x="106761" y="161925"/>
                    <a:pt x="86853" y="185833"/>
                    <a:pt x="60374" y="185833"/>
                  </a:cubicBezTo>
                  <a:cubicBezTo>
                    <a:pt x="33894" y="185833"/>
                    <a:pt x="15511" y="163925"/>
                    <a:pt x="7701" y="149066"/>
                  </a:cubicBezTo>
                  <a:cubicBezTo>
                    <a:pt x="-12492" y="110966"/>
                    <a:pt x="7701" y="50578"/>
                    <a:pt x="60374" y="0"/>
                  </a:cubicBezTo>
                  <a:cubicBezTo>
                    <a:pt x="112380" y="48196"/>
                    <a:pt x="133621" y="107061"/>
                    <a:pt x="11447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72" name="Freeform 17">
              <a:extLst>
                <a:ext uri="{FF2B5EF4-FFF2-40B4-BE49-F238E27FC236}">
                  <a16:creationId xmlns:a16="http://schemas.microsoft.com/office/drawing/2014/main" id="{86A153A6-AB4F-494A-870B-75020E7303BA}"/>
                </a:ext>
              </a:extLst>
            </p:cNvPr>
            <p:cNvSpPr/>
            <p:nvPr/>
          </p:nvSpPr>
          <p:spPr>
            <a:xfrm>
              <a:off x="6363598" y="2804803"/>
              <a:ext cx="121416" cy="185928"/>
            </a:xfrm>
            <a:custGeom>
              <a:avLst/>
              <a:gdLst>
                <a:gd name="connsiteX0" fmla="*/ 114476 w 121416"/>
                <a:gd name="connsiteY0" fmla="*/ 146304 h 185928"/>
                <a:gd name="connsiteX1" fmla="*/ 60374 w 121416"/>
                <a:gd name="connsiteY1" fmla="*/ 185928 h 185928"/>
                <a:gd name="connsiteX2" fmla="*/ 7701 w 121416"/>
                <a:gd name="connsiteY2" fmla="*/ 149162 h 185928"/>
                <a:gd name="connsiteX3" fmla="*/ 60374 w 121416"/>
                <a:gd name="connsiteY3" fmla="*/ 0 h 185928"/>
                <a:gd name="connsiteX4" fmla="*/ 114476 w 121416"/>
                <a:gd name="connsiteY4" fmla="*/ 146304 h 18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16" h="185928">
                  <a:moveTo>
                    <a:pt x="114476" y="146304"/>
                  </a:moveTo>
                  <a:cubicBezTo>
                    <a:pt x="106761" y="162020"/>
                    <a:pt x="86853" y="185928"/>
                    <a:pt x="60374" y="185928"/>
                  </a:cubicBezTo>
                  <a:cubicBezTo>
                    <a:pt x="33894" y="185928"/>
                    <a:pt x="15511" y="164021"/>
                    <a:pt x="7701" y="149162"/>
                  </a:cubicBezTo>
                  <a:cubicBezTo>
                    <a:pt x="-12492" y="111062"/>
                    <a:pt x="7701" y="50673"/>
                    <a:pt x="60374" y="0"/>
                  </a:cubicBezTo>
                  <a:cubicBezTo>
                    <a:pt x="112380" y="47816"/>
                    <a:pt x="133621" y="106680"/>
                    <a:pt x="114476" y="146304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rgbClr val="0070C0">
                    <a:lumMod val="20000"/>
                    <a:lumOff val="80000"/>
                  </a:srgbClr>
                </a:gs>
                <a:gs pos="83000">
                  <a:srgbClr val="034A90">
                    <a:lumMod val="40000"/>
                    <a:lumOff val="60000"/>
                  </a:srgb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073" name="Title 1">
            <a:extLst>
              <a:ext uri="{FF2B5EF4-FFF2-40B4-BE49-F238E27FC236}">
                <a16:creationId xmlns:a16="http://schemas.microsoft.com/office/drawing/2014/main" id="{C7753E54-E0BE-A0F3-FD73-70D371205D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0416" y="1"/>
            <a:ext cx="5261135" cy="1014984"/>
          </a:xfrm>
        </p:spPr>
        <p:txBody>
          <a:bodyPr>
            <a:normAutofit/>
          </a:bodyPr>
          <a:lstStyle/>
          <a:p>
            <a:r>
              <a:rPr lang="en-US" sz="5000" dirty="0">
                <a:solidFill>
                  <a:schemeClr val="accent2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Mountain Climb</a:t>
            </a:r>
          </a:p>
        </p:txBody>
      </p:sp>
      <p:grpSp>
        <p:nvGrpSpPr>
          <p:cNvPr id="3074" name="Group 3073">
            <a:extLst>
              <a:ext uri="{FF2B5EF4-FFF2-40B4-BE49-F238E27FC236}">
                <a16:creationId xmlns:a16="http://schemas.microsoft.com/office/drawing/2014/main" id="{970000E7-27B6-B66A-AAC0-C56C8B2492C8}"/>
              </a:ext>
            </a:extLst>
          </p:cNvPr>
          <p:cNvGrpSpPr/>
          <p:nvPr/>
        </p:nvGrpSpPr>
        <p:grpSpPr>
          <a:xfrm>
            <a:off x="6268924" y="195642"/>
            <a:ext cx="2723876" cy="2955609"/>
            <a:chOff x="5065836" y="3720792"/>
            <a:chExt cx="1916470" cy="2079515"/>
          </a:xfrm>
        </p:grpSpPr>
        <p:sp>
          <p:nvSpPr>
            <p:cNvPr id="3075" name="Freeform 18">
              <a:extLst>
                <a:ext uri="{FF2B5EF4-FFF2-40B4-BE49-F238E27FC236}">
                  <a16:creationId xmlns:a16="http://schemas.microsoft.com/office/drawing/2014/main" id="{FE32C1BB-F0B7-944C-8871-9B6AE89ADD6E}"/>
                </a:ext>
              </a:extLst>
            </p:cNvPr>
            <p:cNvSpPr/>
            <p:nvPr/>
          </p:nvSpPr>
          <p:spPr>
            <a:xfrm>
              <a:off x="5065836" y="3720792"/>
              <a:ext cx="1271246" cy="770114"/>
            </a:xfrm>
            <a:custGeom>
              <a:avLst/>
              <a:gdLst>
                <a:gd name="connsiteX0" fmla="*/ 164917 w 1271246"/>
                <a:gd name="connsiteY0" fmla="*/ 756113 h 770114"/>
                <a:gd name="connsiteX1" fmla="*/ 164917 w 1271246"/>
                <a:gd name="connsiteY1" fmla="*/ 770114 h 770114"/>
                <a:gd name="connsiteX2" fmla="*/ 11879 w 1271246"/>
                <a:gd name="connsiteY2" fmla="*/ 468619 h 770114"/>
                <a:gd name="connsiteX3" fmla="*/ 298267 w 1271246"/>
                <a:gd name="connsiteY3" fmla="*/ 311200 h 770114"/>
                <a:gd name="connsiteX4" fmla="*/ 621632 w 1271246"/>
                <a:gd name="connsiteY4" fmla="*/ 107785 h 770114"/>
                <a:gd name="connsiteX5" fmla="*/ 730512 w 1271246"/>
                <a:gd name="connsiteY5" fmla="*/ 160324 h 770114"/>
                <a:gd name="connsiteX6" fmla="*/ 1141268 w 1271246"/>
                <a:gd name="connsiteY6" fmla="*/ 35972 h 770114"/>
                <a:gd name="connsiteX7" fmla="*/ 1271246 w 1271246"/>
                <a:gd name="connsiteY7" fmla="*/ 171373 h 770114"/>
                <a:gd name="connsiteX8" fmla="*/ 929394 w 1271246"/>
                <a:gd name="connsiteY8" fmla="*/ 307199 h 770114"/>
                <a:gd name="connsiteX9" fmla="*/ 496816 w 1271246"/>
                <a:gd name="connsiteY9" fmla="*/ 429891 h 770114"/>
                <a:gd name="connsiteX10" fmla="*/ 477718 w 1271246"/>
                <a:gd name="connsiteY10" fmla="*/ 470648 h 770114"/>
                <a:gd name="connsiteX11" fmla="*/ 451334 w 1271246"/>
                <a:gd name="connsiteY11" fmla="*/ 469410 h 770114"/>
                <a:gd name="connsiteX12" fmla="*/ 164917 w 1271246"/>
                <a:gd name="connsiteY12" fmla="*/ 756113 h 77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71246" h="770114">
                  <a:moveTo>
                    <a:pt x="164917" y="756113"/>
                  </a:moveTo>
                  <a:cubicBezTo>
                    <a:pt x="164917" y="760780"/>
                    <a:pt x="164917" y="765638"/>
                    <a:pt x="164917" y="770114"/>
                  </a:cubicBezTo>
                  <a:cubicBezTo>
                    <a:pt x="39407" y="729119"/>
                    <a:pt x="-29116" y="594140"/>
                    <a:pt x="11879" y="468619"/>
                  </a:cubicBezTo>
                  <a:cubicBezTo>
                    <a:pt x="50979" y="348912"/>
                    <a:pt x="176243" y="280057"/>
                    <a:pt x="298267" y="311200"/>
                  </a:cubicBezTo>
                  <a:cubicBezTo>
                    <a:pt x="331386" y="165735"/>
                    <a:pt x="476166" y="74663"/>
                    <a:pt x="621632" y="107785"/>
                  </a:cubicBezTo>
                  <a:cubicBezTo>
                    <a:pt x="661427" y="116847"/>
                    <a:pt x="698651" y="134809"/>
                    <a:pt x="730512" y="160324"/>
                  </a:cubicBezTo>
                  <a:cubicBezTo>
                    <a:pt x="809598" y="12558"/>
                    <a:pt x="993497" y="-43116"/>
                    <a:pt x="1141268" y="35972"/>
                  </a:cubicBezTo>
                  <a:cubicBezTo>
                    <a:pt x="1197808" y="66237"/>
                    <a:pt x="1243319" y="113638"/>
                    <a:pt x="1271246" y="171373"/>
                  </a:cubicBezTo>
                  <a:cubicBezTo>
                    <a:pt x="1140801" y="148576"/>
                    <a:pt x="1008623" y="201094"/>
                    <a:pt x="929394" y="307199"/>
                  </a:cubicBezTo>
                  <a:cubicBezTo>
                    <a:pt x="776061" y="221627"/>
                    <a:pt x="582389" y="276558"/>
                    <a:pt x="496816" y="429891"/>
                  </a:cubicBezTo>
                  <a:cubicBezTo>
                    <a:pt x="489492" y="443007"/>
                    <a:pt x="483109" y="456627"/>
                    <a:pt x="477718" y="470648"/>
                  </a:cubicBezTo>
                  <a:cubicBezTo>
                    <a:pt x="468956" y="469791"/>
                    <a:pt x="460097" y="469410"/>
                    <a:pt x="451334" y="469410"/>
                  </a:cubicBezTo>
                  <a:cubicBezTo>
                    <a:pt x="293209" y="469829"/>
                    <a:pt x="165175" y="597988"/>
                    <a:pt x="164917" y="756113"/>
                  </a:cubicBezTo>
                  <a:close/>
                </a:path>
              </a:pathLst>
            </a:custGeom>
            <a:gradFill>
              <a:gsLst>
                <a:gs pos="10000">
                  <a:srgbClr val="E7F5FF"/>
                </a:gs>
                <a:gs pos="83000">
                  <a:srgbClr val="B1D9FE"/>
                </a:gs>
              </a:gsLst>
              <a:path path="circle">
                <a:fillToRect l="50000" t="50000" r="50000" b="50000"/>
              </a:path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76" name="Freeform 19">
              <a:extLst>
                <a:ext uri="{FF2B5EF4-FFF2-40B4-BE49-F238E27FC236}">
                  <a16:creationId xmlns:a16="http://schemas.microsoft.com/office/drawing/2014/main" id="{D4672B16-9DDF-A743-8120-8120BAFD57CA}"/>
                </a:ext>
              </a:extLst>
            </p:cNvPr>
            <p:cNvSpPr/>
            <p:nvPr/>
          </p:nvSpPr>
          <p:spPr>
            <a:xfrm>
              <a:off x="6586733" y="4073806"/>
              <a:ext cx="173069" cy="149161"/>
            </a:xfrm>
            <a:custGeom>
              <a:avLst/>
              <a:gdLst>
                <a:gd name="connsiteX0" fmla="*/ 38767 w 173069"/>
                <a:gd name="connsiteY0" fmla="*/ 123825 h 149161"/>
                <a:gd name="connsiteX1" fmla="*/ 0 w 173069"/>
                <a:gd name="connsiteY1" fmla="*/ 0 h 149161"/>
                <a:gd name="connsiteX2" fmla="*/ 173069 w 173069"/>
                <a:gd name="connsiteY2" fmla="*/ 149161 h 149161"/>
                <a:gd name="connsiteX3" fmla="*/ 38767 w 173069"/>
                <a:gd name="connsiteY3" fmla="*/ 123825 h 149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69" h="149161">
                  <a:moveTo>
                    <a:pt x="38767" y="123825"/>
                  </a:moveTo>
                  <a:cubicBezTo>
                    <a:pt x="33794" y="80467"/>
                    <a:pt x="20641" y="38452"/>
                    <a:pt x="0" y="0"/>
                  </a:cubicBezTo>
                  <a:cubicBezTo>
                    <a:pt x="86487" y="34861"/>
                    <a:pt x="149637" y="87725"/>
                    <a:pt x="173069" y="149161"/>
                  </a:cubicBezTo>
                  <a:cubicBezTo>
                    <a:pt x="129216" y="136446"/>
                    <a:pt x="84239" y="127959"/>
                    <a:pt x="38767" y="123825"/>
                  </a:cubicBezTo>
                  <a:close/>
                </a:path>
              </a:pathLst>
            </a:custGeom>
            <a:gradFill>
              <a:gsLst>
                <a:gs pos="10000">
                  <a:srgbClr val="E7F5FF"/>
                </a:gs>
                <a:gs pos="83000">
                  <a:srgbClr val="B1D9FE"/>
                </a:gs>
              </a:gsLst>
              <a:path path="circle">
                <a:fillToRect l="50000" t="50000" r="50000" b="50000"/>
              </a:path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77" name="Freeform 20">
              <a:extLst>
                <a:ext uri="{FF2B5EF4-FFF2-40B4-BE49-F238E27FC236}">
                  <a16:creationId xmlns:a16="http://schemas.microsoft.com/office/drawing/2014/main" id="{25F872D0-4B1B-4D4C-B386-DA92E3A64CB3}"/>
                </a:ext>
              </a:extLst>
            </p:cNvPr>
            <p:cNvSpPr/>
            <p:nvPr/>
          </p:nvSpPr>
          <p:spPr>
            <a:xfrm>
              <a:off x="5278569" y="3934550"/>
              <a:ext cx="1703737" cy="910137"/>
            </a:xfrm>
            <a:custGeom>
              <a:avLst/>
              <a:gdLst>
                <a:gd name="connsiteX0" fmla="*/ 1703737 w 1703737"/>
                <a:gd name="connsiteY0" fmla="*/ 555022 h 910137"/>
                <a:gd name="connsiteX1" fmla="*/ 1274446 w 1703737"/>
                <a:gd name="connsiteY1" fmla="*/ 802672 h 910137"/>
                <a:gd name="connsiteX2" fmla="*/ 1198817 w 1703737"/>
                <a:gd name="connsiteY2" fmla="*/ 798862 h 910137"/>
                <a:gd name="connsiteX3" fmla="*/ 810102 w 1703737"/>
                <a:gd name="connsiteY3" fmla="*/ 809245 h 910137"/>
                <a:gd name="connsiteX4" fmla="*/ 381982 w 1703737"/>
                <a:gd name="connsiteY4" fmla="*/ 832781 h 910137"/>
                <a:gd name="connsiteX5" fmla="*/ 325756 w 1703737"/>
                <a:gd name="connsiteY5" fmla="*/ 765334 h 910137"/>
                <a:gd name="connsiteX6" fmla="*/ 16327 w 1703737"/>
                <a:gd name="connsiteY6" fmla="*/ 629403 h 910137"/>
                <a:gd name="connsiteX7" fmla="*/ 1239 w 1703737"/>
                <a:gd name="connsiteY7" fmla="*/ 566738 h 910137"/>
                <a:gd name="connsiteX8" fmla="*/ 1 w 1703737"/>
                <a:gd name="connsiteY8" fmla="*/ 542354 h 910137"/>
                <a:gd name="connsiteX9" fmla="*/ 239269 w 1703737"/>
                <a:gd name="connsiteY9" fmla="*/ 303277 h 910137"/>
                <a:gd name="connsiteX10" fmla="*/ 239364 w 1703737"/>
                <a:gd name="connsiteY10" fmla="*/ 303277 h 910137"/>
                <a:gd name="connsiteX11" fmla="*/ 299181 w 1703737"/>
                <a:gd name="connsiteY11" fmla="*/ 310801 h 910137"/>
                <a:gd name="connsiteX12" fmla="*/ 622821 w 1703737"/>
                <a:gd name="connsiteY12" fmla="*/ 107576 h 910137"/>
                <a:gd name="connsiteX13" fmla="*/ 731330 w 1703737"/>
                <a:gd name="connsiteY13" fmla="*/ 159925 h 910137"/>
                <a:gd name="connsiteX14" fmla="*/ 998697 w 1703737"/>
                <a:gd name="connsiteY14" fmla="*/ 1 h 910137"/>
                <a:gd name="connsiteX15" fmla="*/ 1079088 w 1703737"/>
                <a:gd name="connsiteY15" fmla="*/ 10859 h 910137"/>
                <a:gd name="connsiteX16" fmla="*/ 1301973 w 1703737"/>
                <a:gd name="connsiteY16" fmla="*/ 303277 h 910137"/>
                <a:gd name="connsiteX17" fmla="*/ 1301973 w 1703737"/>
                <a:gd name="connsiteY17" fmla="*/ 307944 h 910137"/>
                <a:gd name="connsiteX18" fmla="*/ 1491806 w 1703737"/>
                <a:gd name="connsiteY18" fmla="*/ 341377 h 910137"/>
                <a:gd name="connsiteX19" fmla="*/ 1703737 w 1703737"/>
                <a:gd name="connsiteY19" fmla="*/ 555022 h 91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703737" h="910137">
                  <a:moveTo>
                    <a:pt x="1703737" y="555022"/>
                  </a:moveTo>
                  <a:cubicBezTo>
                    <a:pt x="1703737" y="691706"/>
                    <a:pt x="1511523" y="802672"/>
                    <a:pt x="1274446" y="802672"/>
                  </a:cubicBezTo>
                  <a:cubicBezTo>
                    <a:pt x="1249185" y="802720"/>
                    <a:pt x="1223944" y="801444"/>
                    <a:pt x="1198817" y="798862"/>
                  </a:cubicBezTo>
                  <a:cubicBezTo>
                    <a:pt x="1088823" y="895903"/>
                    <a:pt x="925126" y="900275"/>
                    <a:pt x="810102" y="809245"/>
                  </a:cubicBezTo>
                  <a:cubicBezTo>
                    <a:pt x="698383" y="933965"/>
                    <a:pt x="506702" y="944500"/>
                    <a:pt x="381982" y="832781"/>
                  </a:cubicBezTo>
                  <a:cubicBezTo>
                    <a:pt x="360065" y="813140"/>
                    <a:pt x="341129" y="790423"/>
                    <a:pt x="325756" y="765334"/>
                  </a:cubicBezTo>
                  <a:cubicBezTo>
                    <a:pt x="202769" y="813245"/>
                    <a:pt x="64237" y="752390"/>
                    <a:pt x="16327" y="629403"/>
                  </a:cubicBezTo>
                  <a:cubicBezTo>
                    <a:pt x="8487" y="609296"/>
                    <a:pt x="3411" y="588217"/>
                    <a:pt x="1239" y="566738"/>
                  </a:cubicBezTo>
                  <a:cubicBezTo>
                    <a:pt x="391" y="558642"/>
                    <a:pt x="-18" y="550498"/>
                    <a:pt x="1" y="542354"/>
                  </a:cubicBezTo>
                  <a:cubicBezTo>
                    <a:pt x="48" y="410261"/>
                    <a:pt x="107176" y="303219"/>
                    <a:pt x="239269" y="303277"/>
                  </a:cubicBezTo>
                  <a:cubicBezTo>
                    <a:pt x="239297" y="303277"/>
                    <a:pt x="239335" y="303277"/>
                    <a:pt x="239364" y="303277"/>
                  </a:cubicBezTo>
                  <a:cubicBezTo>
                    <a:pt x="259538" y="303296"/>
                    <a:pt x="279626" y="305820"/>
                    <a:pt x="299181" y="310801"/>
                  </a:cubicBezTo>
                  <a:cubicBezTo>
                    <a:pt x="332433" y="165316"/>
                    <a:pt x="477327" y="74324"/>
                    <a:pt x="622821" y="107576"/>
                  </a:cubicBezTo>
                  <a:cubicBezTo>
                    <a:pt x="662464" y="116637"/>
                    <a:pt x="699564" y="134532"/>
                    <a:pt x="731330" y="159925"/>
                  </a:cubicBezTo>
                  <a:cubicBezTo>
                    <a:pt x="784166" y="61417"/>
                    <a:pt x="886912" y="-39"/>
                    <a:pt x="998697" y="1"/>
                  </a:cubicBezTo>
                  <a:cubicBezTo>
                    <a:pt x="1025862" y="-50"/>
                    <a:pt x="1052904" y="3603"/>
                    <a:pt x="1079088" y="10859"/>
                  </a:cubicBezTo>
                  <a:cubicBezTo>
                    <a:pt x="1210695" y="47107"/>
                    <a:pt x="1301906" y="166764"/>
                    <a:pt x="1301973" y="303277"/>
                  </a:cubicBezTo>
                  <a:cubicBezTo>
                    <a:pt x="1301973" y="304896"/>
                    <a:pt x="1301973" y="306420"/>
                    <a:pt x="1301973" y="307944"/>
                  </a:cubicBezTo>
                  <a:cubicBezTo>
                    <a:pt x="1366534" y="309896"/>
                    <a:pt x="1430465" y="321155"/>
                    <a:pt x="1491806" y="341377"/>
                  </a:cubicBezTo>
                  <a:cubicBezTo>
                    <a:pt x="1618394" y="384334"/>
                    <a:pt x="1703737" y="464059"/>
                    <a:pt x="1703737" y="555022"/>
                  </a:cubicBezTo>
                  <a:close/>
                </a:path>
              </a:pathLst>
            </a:custGeom>
            <a:gradFill>
              <a:gsLst>
                <a:gs pos="10000">
                  <a:srgbClr val="E7F5FF"/>
                </a:gs>
                <a:gs pos="83000">
                  <a:srgbClr val="B1D9FE"/>
                </a:gs>
              </a:gsLst>
              <a:path path="circle">
                <a:fillToRect l="50000" t="50000" r="50000" b="50000"/>
              </a:path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78" name="Freeform 21">
              <a:extLst>
                <a:ext uri="{FF2B5EF4-FFF2-40B4-BE49-F238E27FC236}">
                  <a16:creationId xmlns:a16="http://schemas.microsoft.com/office/drawing/2014/main" id="{30FF8582-9F35-464A-A1C5-1FBE5C8867CF}"/>
                </a:ext>
              </a:extLst>
            </p:cNvPr>
            <p:cNvSpPr/>
            <p:nvPr/>
          </p:nvSpPr>
          <p:spPr>
            <a:xfrm>
              <a:off x="6130269" y="4904005"/>
              <a:ext cx="121457" cy="185832"/>
            </a:xfrm>
            <a:custGeom>
              <a:avLst/>
              <a:gdLst>
                <a:gd name="connsiteX0" fmla="*/ 114517 w 121457"/>
                <a:gd name="connsiteY0" fmla="*/ 146209 h 185832"/>
                <a:gd name="connsiteX1" fmla="*/ 60415 w 121457"/>
                <a:gd name="connsiteY1" fmla="*/ 185833 h 185832"/>
                <a:gd name="connsiteX2" fmla="*/ 7741 w 121457"/>
                <a:gd name="connsiteY2" fmla="*/ 149066 h 185832"/>
                <a:gd name="connsiteX3" fmla="*/ 60415 w 121457"/>
                <a:gd name="connsiteY3" fmla="*/ 0 h 185832"/>
                <a:gd name="connsiteX4" fmla="*/ 114517 w 121457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57" h="185832">
                  <a:moveTo>
                    <a:pt x="114517" y="146209"/>
                  </a:moveTo>
                  <a:cubicBezTo>
                    <a:pt x="106801" y="162020"/>
                    <a:pt x="86894" y="185833"/>
                    <a:pt x="60415" y="185833"/>
                  </a:cubicBezTo>
                  <a:cubicBezTo>
                    <a:pt x="33935" y="185833"/>
                    <a:pt x="15552" y="164021"/>
                    <a:pt x="7741" y="149066"/>
                  </a:cubicBezTo>
                  <a:cubicBezTo>
                    <a:pt x="-12547" y="110966"/>
                    <a:pt x="7741" y="50673"/>
                    <a:pt x="60415" y="0"/>
                  </a:cubicBezTo>
                  <a:cubicBezTo>
                    <a:pt x="112421" y="48196"/>
                    <a:pt x="133662" y="107061"/>
                    <a:pt x="114517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chemeClr val="accent1">
                    <a:lumMod val="20000"/>
                    <a:lumOff val="80000"/>
                  </a:schemeClr>
                </a:gs>
                <a:gs pos="83000">
                  <a:schemeClr val="accent2">
                    <a:lumMod val="40000"/>
                    <a:lumOff val="60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79" name="Freeform 22">
              <a:extLst>
                <a:ext uri="{FF2B5EF4-FFF2-40B4-BE49-F238E27FC236}">
                  <a16:creationId xmlns:a16="http://schemas.microsoft.com/office/drawing/2014/main" id="{1F92A898-AD19-3247-B83A-3821408F416F}"/>
                </a:ext>
              </a:extLst>
            </p:cNvPr>
            <p:cNvSpPr/>
            <p:nvPr/>
          </p:nvSpPr>
          <p:spPr>
            <a:xfrm>
              <a:off x="5742955" y="4913816"/>
              <a:ext cx="121388" cy="185832"/>
            </a:xfrm>
            <a:custGeom>
              <a:avLst/>
              <a:gdLst>
                <a:gd name="connsiteX0" fmla="*/ 114449 w 121388"/>
                <a:gd name="connsiteY0" fmla="*/ 146209 h 185832"/>
                <a:gd name="connsiteX1" fmla="*/ 60251 w 121388"/>
                <a:gd name="connsiteY1" fmla="*/ 185833 h 185832"/>
                <a:gd name="connsiteX2" fmla="*/ 7673 w 121388"/>
                <a:gd name="connsiteY2" fmla="*/ 149066 h 185832"/>
                <a:gd name="connsiteX3" fmla="*/ 60251 w 121388"/>
                <a:gd name="connsiteY3" fmla="*/ 0 h 185832"/>
                <a:gd name="connsiteX4" fmla="*/ 114449 w 121388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88" h="185832">
                  <a:moveTo>
                    <a:pt x="114449" y="146209"/>
                  </a:moveTo>
                  <a:cubicBezTo>
                    <a:pt x="106734" y="162020"/>
                    <a:pt x="86826" y="185833"/>
                    <a:pt x="60251" y="185833"/>
                  </a:cubicBezTo>
                  <a:cubicBezTo>
                    <a:pt x="33676" y="185833"/>
                    <a:pt x="15484" y="164021"/>
                    <a:pt x="7673" y="149066"/>
                  </a:cubicBezTo>
                  <a:cubicBezTo>
                    <a:pt x="-12615" y="110966"/>
                    <a:pt x="8149" y="50673"/>
                    <a:pt x="60251" y="0"/>
                  </a:cubicBezTo>
                  <a:cubicBezTo>
                    <a:pt x="112353" y="48196"/>
                    <a:pt x="133594" y="107156"/>
                    <a:pt x="114449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chemeClr val="accent1">
                    <a:lumMod val="20000"/>
                    <a:lumOff val="80000"/>
                  </a:schemeClr>
                </a:gs>
                <a:gs pos="83000">
                  <a:schemeClr val="accent2">
                    <a:lumMod val="40000"/>
                    <a:lumOff val="60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80" name="Freeform 23">
              <a:extLst>
                <a:ext uri="{FF2B5EF4-FFF2-40B4-BE49-F238E27FC236}">
                  <a16:creationId xmlns:a16="http://schemas.microsoft.com/office/drawing/2014/main" id="{9EE550FC-2782-2348-BDB1-9DE36B09147B}"/>
                </a:ext>
              </a:extLst>
            </p:cNvPr>
            <p:cNvSpPr/>
            <p:nvPr/>
          </p:nvSpPr>
          <p:spPr>
            <a:xfrm>
              <a:off x="5859704" y="5239666"/>
              <a:ext cx="121416" cy="185832"/>
            </a:xfrm>
            <a:custGeom>
              <a:avLst/>
              <a:gdLst>
                <a:gd name="connsiteX0" fmla="*/ 114476 w 121416"/>
                <a:gd name="connsiteY0" fmla="*/ 146209 h 185832"/>
                <a:gd name="connsiteX1" fmla="*/ 60374 w 121416"/>
                <a:gd name="connsiteY1" fmla="*/ 185833 h 185832"/>
                <a:gd name="connsiteX2" fmla="*/ 7701 w 121416"/>
                <a:gd name="connsiteY2" fmla="*/ 149066 h 185832"/>
                <a:gd name="connsiteX3" fmla="*/ 60374 w 121416"/>
                <a:gd name="connsiteY3" fmla="*/ 0 h 185832"/>
                <a:gd name="connsiteX4" fmla="*/ 114476 w 121416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16" h="185832">
                  <a:moveTo>
                    <a:pt x="114476" y="146209"/>
                  </a:moveTo>
                  <a:cubicBezTo>
                    <a:pt x="106761" y="162020"/>
                    <a:pt x="86949" y="185833"/>
                    <a:pt x="60374" y="185833"/>
                  </a:cubicBezTo>
                  <a:cubicBezTo>
                    <a:pt x="33799" y="185833"/>
                    <a:pt x="15511" y="164021"/>
                    <a:pt x="7701" y="149066"/>
                  </a:cubicBezTo>
                  <a:cubicBezTo>
                    <a:pt x="-12492" y="110966"/>
                    <a:pt x="7701" y="50673"/>
                    <a:pt x="60374" y="0"/>
                  </a:cubicBezTo>
                  <a:cubicBezTo>
                    <a:pt x="112380" y="48196"/>
                    <a:pt x="133621" y="107156"/>
                    <a:pt x="11447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chemeClr val="accent1">
                    <a:lumMod val="20000"/>
                    <a:lumOff val="80000"/>
                  </a:schemeClr>
                </a:gs>
                <a:gs pos="83000">
                  <a:schemeClr val="accent2">
                    <a:lumMod val="40000"/>
                    <a:lumOff val="60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81" name="Freeform 24">
              <a:extLst>
                <a:ext uri="{FF2B5EF4-FFF2-40B4-BE49-F238E27FC236}">
                  <a16:creationId xmlns:a16="http://schemas.microsoft.com/office/drawing/2014/main" id="{07622F4E-92AF-FC4A-96EB-B7AFCEFCDAFF}"/>
                </a:ext>
              </a:extLst>
            </p:cNvPr>
            <p:cNvSpPr/>
            <p:nvPr/>
          </p:nvSpPr>
          <p:spPr>
            <a:xfrm>
              <a:off x="6251658" y="5256716"/>
              <a:ext cx="121469" cy="185832"/>
            </a:xfrm>
            <a:custGeom>
              <a:avLst/>
              <a:gdLst>
                <a:gd name="connsiteX0" fmla="*/ 114476 w 121469"/>
                <a:gd name="connsiteY0" fmla="*/ 146209 h 185832"/>
                <a:gd name="connsiteX1" fmla="*/ 60374 w 121469"/>
                <a:gd name="connsiteY1" fmla="*/ 185833 h 185832"/>
                <a:gd name="connsiteX2" fmla="*/ 7701 w 121469"/>
                <a:gd name="connsiteY2" fmla="*/ 149066 h 185832"/>
                <a:gd name="connsiteX3" fmla="*/ 60374 w 121469"/>
                <a:gd name="connsiteY3" fmla="*/ 0 h 185832"/>
                <a:gd name="connsiteX4" fmla="*/ 114476 w 121469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69" h="185832">
                  <a:moveTo>
                    <a:pt x="114476" y="146209"/>
                  </a:moveTo>
                  <a:cubicBezTo>
                    <a:pt x="106761" y="162020"/>
                    <a:pt x="86948" y="185833"/>
                    <a:pt x="60374" y="185833"/>
                  </a:cubicBezTo>
                  <a:cubicBezTo>
                    <a:pt x="33799" y="185833"/>
                    <a:pt x="15511" y="164021"/>
                    <a:pt x="7701" y="149066"/>
                  </a:cubicBezTo>
                  <a:cubicBezTo>
                    <a:pt x="-12493" y="110966"/>
                    <a:pt x="7701" y="50673"/>
                    <a:pt x="60374" y="0"/>
                  </a:cubicBezTo>
                  <a:cubicBezTo>
                    <a:pt x="112476" y="48196"/>
                    <a:pt x="133716" y="107156"/>
                    <a:pt x="11447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chemeClr val="accent1">
                    <a:lumMod val="20000"/>
                    <a:lumOff val="80000"/>
                  </a:schemeClr>
                </a:gs>
                <a:gs pos="83000">
                  <a:schemeClr val="accent2">
                    <a:lumMod val="40000"/>
                    <a:lumOff val="60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82" name="Freeform 25">
              <a:extLst>
                <a:ext uri="{FF2B5EF4-FFF2-40B4-BE49-F238E27FC236}">
                  <a16:creationId xmlns:a16="http://schemas.microsoft.com/office/drawing/2014/main" id="{FA7C35EA-D470-8240-9AD7-01F835FEF3CB}"/>
                </a:ext>
              </a:extLst>
            </p:cNvPr>
            <p:cNvSpPr/>
            <p:nvPr/>
          </p:nvSpPr>
          <p:spPr>
            <a:xfrm>
              <a:off x="6465373" y="4943820"/>
              <a:ext cx="121347" cy="185928"/>
            </a:xfrm>
            <a:custGeom>
              <a:avLst/>
              <a:gdLst>
                <a:gd name="connsiteX0" fmla="*/ 114406 w 121347"/>
                <a:gd name="connsiteY0" fmla="*/ 146209 h 185928"/>
                <a:gd name="connsiteX1" fmla="*/ 60304 w 121347"/>
                <a:gd name="connsiteY1" fmla="*/ 185928 h 185928"/>
                <a:gd name="connsiteX2" fmla="*/ 7631 w 121347"/>
                <a:gd name="connsiteY2" fmla="*/ 149066 h 185928"/>
                <a:gd name="connsiteX3" fmla="*/ 60304 w 121347"/>
                <a:gd name="connsiteY3" fmla="*/ 0 h 185928"/>
                <a:gd name="connsiteX4" fmla="*/ 114406 w 121347"/>
                <a:gd name="connsiteY4" fmla="*/ 146209 h 18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47" h="185928">
                  <a:moveTo>
                    <a:pt x="114406" y="146209"/>
                  </a:moveTo>
                  <a:cubicBezTo>
                    <a:pt x="106691" y="162020"/>
                    <a:pt x="86784" y="185833"/>
                    <a:pt x="60304" y="185928"/>
                  </a:cubicBezTo>
                  <a:cubicBezTo>
                    <a:pt x="33825" y="186023"/>
                    <a:pt x="15442" y="164021"/>
                    <a:pt x="7631" y="149066"/>
                  </a:cubicBezTo>
                  <a:cubicBezTo>
                    <a:pt x="-12562" y="110966"/>
                    <a:pt x="8107" y="50673"/>
                    <a:pt x="60304" y="0"/>
                  </a:cubicBezTo>
                  <a:cubicBezTo>
                    <a:pt x="112311" y="48196"/>
                    <a:pt x="133551" y="107156"/>
                    <a:pt x="11440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chemeClr val="accent1">
                    <a:lumMod val="20000"/>
                    <a:lumOff val="80000"/>
                  </a:schemeClr>
                </a:gs>
                <a:gs pos="83000">
                  <a:schemeClr val="accent2">
                    <a:lumMod val="40000"/>
                    <a:lumOff val="60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83" name="Freeform 26">
              <a:extLst>
                <a:ext uri="{FF2B5EF4-FFF2-40B4-BE49-F238E27FC236}">
                  <a16:creationId xmlns:a16="http://schemas.microsoft.com/office/drawing/2014/main" id="{B253585B-DE2C-614C-AE6D-073EE683C59A}"/>
                </a:ext>
              </a:extLst>
            </p:cNvPr>
            <p:cNvSpPr/>
            <p:nvPr/>
          </p:nvSpPr>
          <p:spPr>
            <a:xfrm>
              <a:off x="6398057" y="5614380"/>
              <a:ext cx="121469" cy="185927"/>
            </a:xfrm>
            <a:custGeom>
              <a:avLst/>
              <a:gdLst>
                <a:gd name="connsiteX0" fmla="*/ 114476 w 121469"/>
                <a:gd name="connsiteY0" fmla="*/ 146304 h 185927"/>
                <a:gd name="connsiteX1" fmla="*/ 60374 w 121469"/>
                <a:gd name="connsiteY1" fmla="*/ 185928 h 185927"/>
                <a:gd name="connsiteX2" fmla="*/ 7701 w 121469"/>
                <a:gd name="connsiteY2" fmla="*/ 149161 h 185927"/>
                <a:gd name="connsiteX3" fmla="*/ 60374 w 121469"/>
                <a:gd name="connsiteY3" fmla="*/ 0 h 185927"/>
                <a:gd name="connsiteX4" fmla="*/ 114476 w 121469"/>
                <a:gd name="connsiteY4" fmla="*/ 146304 h 185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69" h="185927">
                  <a:moveTo>
                    <a:pt x="114476" y="146304"/>
                  </a:moveTo>
                  <a:cubicBezTo>
                    <a:pt x="106760" y="162020"/>
                    <a:pt x="86949" y="185928"/>
                    <a:pt x="60374" y="185928"/>
                  </a:cubicBezTo>
                  <a:cubicBezTo>
                    <a:pt x="33799" y="185928"/>
                    <a:pt x="15606" y="164020"/>
                    <a:pt x="7701" y="149161"/>
                  </a:cubicBezTo>
                  <a:cubicBezTo>
                    <a:pt x="-12492" y="111061"/>
                    <a:pt x="7701" y="50673"/>
                    <a:pt x="60374" y="0"/>
                  </a:cubicBezTo>
                  <a:cubicBezTo>
                    <a:pt x="112476" y="47911"/>
                    <a:pt x="133716" y="106775"/>
                    <a:pt x="114476" y="146304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chemeClr val="accent1">
                    <a:lumMod val="20000"/>
                    <a:lumOff val="80000"/>
                  </a:schemeClr>
                </a:gs>
                <a:gs pos="83000">
                  <a:schemeClr val="accent2">
                    <a:lumMod val="40000"/>
                    <a:lumOff val="60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84" name="Freeform 27">
              <a:extLst>
                <a:ext uri="{FF2B5EF4-FFF2-40B4-BE49-F238E27FC236}">
                  <a16:creationId xmlns:a16="http://schemas.microsoft.com/office/drawing/2014/main" id="{49114F62-5B24-7C4B-8F4E-388F08A2296F}"/>
                </a:ext>
              </a:extLst>
            </p:cNvPr>
            <p:cNvSpPr/>
            <p:nvPr/>
          </p:nvSpPr>
          <p:spPr>
            <a:xfrm>
              <a:off x="5525282" y="5558658"/>
              <a:ext cx="121416" cy="185832"/>
            </a:xfrm>
            <a:custGeom>
              <a:avLst/>
              <a:gdLst>
                <a:gd name="connsiteX0" fmla="*/ 114476 w 121416"/>
                <a:gd name="connsiteY0" fmla="*/ 146209 h 185832"/>
                <a:gd name="connsiteX1" fmla="*/ 60374 w 121416"/>
                <a:gd name="connsiteY1" fmla="*/ 185833 h 185832"/>
                <a:gd name="connsiteX2" fmla="*/ 7701 w 121416"/>
                <a:gd name="connsiteY2" fmla="*/ 149066 h 185832"/>
                <a:gd name="connsiteX3" fmla="*/ 60374 w 121416"/>
                <a:gd name="connsiteY3" fmla="*/ 0 h 185832"/>
                <a:gd name="connsiteX4" fmla="*/ 114476 w 121416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16" h="185832">
                  <a:moveTo>
                    <a:pt x="114476" y="146209"/>
                  </a:moveTo>
                  <a:cubicBezTo>
                    <a:pt x="106760" y="161925"/>
                    <a:pt x="86853" y="185833"/>
                    <a:pt x="60374" y="185833"/>
                  </a:cubicBezTo>
                  <a:cubicBezTo>
                    <a:pt x="33894" y="185833"/>
                    <a:pt x="15511" y="163925"/>
                    <a:pt x="7701" y="149066"/>
                  </a:cubicBezTo>
                  <a:cubicBezTo>
                    <a:pt x="-12492" y="110966"/>
                    <a:pt x="7701" y="50578"/>
                    <a:pt x="60374" y="0"/>
                  </a:cubicBezTo>
                  <a:cubicBezTo>
                    <a:pt x="112380" y="48197"/>
                    <a:pt x="133621" y="106775"/>
                    <a:pt x="11447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chemeClr val="accent1">
                    <a:lumMod val="20000"/>
                    <a:lumOff val="80000"/>
                  </a:schemeClr>
                </a:gs>
                <a:gs pos="83000">
                  <a:schemeClr val="accent2">
                    <a:lumMod val="40000"/>
                    <a:lumOff val="60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85" name="Freeform 28">
              <a:extLst>
                <a:ext uri="{FF2B5EF4-FFF2-40B4-BE49-F238E27FC236}">
                  <a16:creationId xmlns:a16="http://schemas.microsoft.com/office/drawing/2014/main" id="{3B4172B3-3849-C841-A159-D36D2A804508}"/>
                </a:ext>
              </a:extLst>
            </p:cNvPr>
            <p:cNvSpPr/>
            <p:nvPr/>
          </p:nvSpPr>
          <p:spPr>
            <a:xfrm>
              <a:off x="5503443" y="5129747"/>
              <a:ext cx="121347" cy="185832"/>
            </a:xfrm>
            <a:custGeom>
              <a:avLst/>
              <a:gdLst>
                <a:gd name="connsiteX0" fmla="*/ 114406 w 121347"/>
                <a:gd name="connsiteY0" fmla="*/ 146209 h 185832"/>
                <a:gd name="connsiteX1" fmla="*/ 60304 w 121347"/>
                <a:gd name="connsiteY1" fmla="*/ 185833 h 185832"/>
                <a:gd name="connsiteX2" fmla="*/ 7632 w 121347"/>
                <a:gd name="connsiteY2" fmla="*/ 149066 h 185832"/>
                <a:gd name="connsiteX3" fmla="*/ 60304 w 121347"/>
                <a:gd name="connsiteY3" fmla="*/ 0 h 185832"/>
                <a:gd name="connsiteX4" fmla="*/ 114406 w 121347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47" h="185832">
                  <a:moveTo>
                    <a:pt x="114406" y="146209"/>
                  </a:moveTo>
                  <a:cubicBezTo>
                    <a:pt x="106691" y="161925"/>
                    <a:pt x="86879" y="185833"/>
                    <a:pt x="60304" y="185833"/>
                  </a:cubicBezTo>
                  <a:cubicBezTo>
                    <a:pt x="33730" y="185833"/>
                    <a:pt x="15441" y="163925"/>
                    <a:pt x="7632" y="149066"/>
                  </a:cubicBezTo>
                  <a:cubicBezTo>
                    <a:pt x="-12562" y="110966"/>
                    <a:pt x="8108" y="50578"/>
                    <a:pt x="60304" y="0"/>
                  </a:cubicBezTo>
                  <a:cubicBezTo>
                    <a:pt x="112311" y="48197"/>
                    <a:pt x="133552" y="107061"/>
                    <a:pt x="11440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chemeClr val="accent1">
                    <a:lumMod val="20000"/>
                    <a:lumOff val="80000"/>
                  </a:schemeClr>
                </a:gs>
                <a:gs pos="83000">
                  <a:schemeClr val="accent2">
                    <a:lumMod val="40000"/>
                    <a:lumOff val="60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86" name="Freeform 29">
              <a:extLst>
                <a:ext uri="{FF2B5EF4-FFF2-40B4-BE49-F238E27FC236}">
                  <a16:creationId xmlns:a16="http://schemas.microsoft.com/office/drawing/2014/main" id="{0178F9A4-3611-8841-8368-1D8AF30E6B4E}"/>
                </a:ext>
              </a:extLst>
            </p:cNvPr>
            <p:cNvSpPr/>
            <p:nvPr/>
          </p:nvSpPr>
          <p:spPr>
            <a:xfrm>
              <a:off x="5907303" y="5583137"/>
              <a:ext cx="121400" cy="185832"/>
            </a:xfrm>
            <a:custGeom>
              <a:avLst/>
              <a:gdLst>
                <a:gd name="connsiteX0" fmla="*/ 114407 w 121400"/>
                <a:gd name="connsiteY0" fmla="*/ 146209 h 185832"/>
                <a:gd name="connsiteX1" fmla="*/ 60305 w 121400"/>
                <a:gd name="connsiteY1" fmla="*/ 185833 h 185832"/>
                <a:gd name="connsiteX2" fmla="*/ 7631 w 121400"/>
                <a:gd name="connsiteY2" fmla="*/ 149066 h 185832"/>
                <a:gd name="connsiteX3" fmla="*/ 60305 w 121400"/>
                <a:gd name="connsiteY3" fmla="*/ 0 h 185832"/>
                <a:gd name="connsiteX4" fmla="*/ 114407 w 121400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00" h="185832">
                  <a:moveTo>
                    <a:pt x="114407" y="146209"/>
                  </a:moveTo>
                  <a:cubicBezTo>
                    <a:pt x="106691" y="162020"/>
                    <a:pt x="86879" y="185833"/>
                    <a:pt x="60305" y="185833"/>
                  </a:cubicBezTo>
                  <a:cubicBezTo>
                    <a:pt x="33730" y="185833"/>
                    <a:pt x="15537" y="164021"/>
                    <a:pt x="7631" y="149066"/>
                  </a:cubicBezTo>
                  <a:cubicBezTo>
                    <a:pt x="-12562" y="110966"/>
                    <a:pt x="8107" y="50673"/>
                    <a:pt x="60305" y="0"/>
                  </a:cubicBezTo>
                  <a:cubicBezTo>
                    <a:pt x="112406" y="48197"/>
                    <a:pt x="133647" y="107156"/>
                    <a:pt x="114407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chemeClr val="accent1">
                    <a:lumMod val="20000"/>
                    <a:lumOff val="80000"/>
                  </a:schemeClr>
                </a:gs>
                <a:gs pos="83000">
                  <a:schemeClr val="accent2">
                    <a:lumMod val="40000"/>
                    <a:lumOff val="60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3087" name="Freeform 30">
              <a:extLst>
                <a:ext uri="{FF2B5EF4-FFF2-40B4-BE49-F238E27FC236}">
                  <a16:creationId xmlns:a16="http://schemas.microsoft.com/office/drawing/2014/main" id="{21B75015-9A1A-4C42-A169-EACE4C2E5B60}"/>
                </a:ext>
              </a:extLst>
            </p:cNvPr>
            <p:cNvSpPr/>
            <p:nvPr/>
          </p:nvSpPr>
          <p:spPr>
            <a:xfrm>
              <a:off x="6586652" y="5349680"/>
              <a:ext cx="121456" cy="185832"/>
            </a:xfrm>
            <a:custGeom>
              <a:avLst/>
              <a:gdLst>
                <a:gd name="connsiteX0" fmla="*/ 114476 w 121456"/>
                <a:gd name="connsiteY0" fmla="*/ 146209 h 185832"/>
                <a:gd name="connsiteX1" fmla="*/ 60374 w 121456"/>
                <a:gd name="connsiteY1" fmla="*/ 185833 h 185832"/>
                <a:gd name="connsiteX2" fmla="*/ 7701 w 121456"/>
                <a:gd name="connsiteY2" fmla="*/ 149066 h 185832"/>
                <a:gd name="connsiteX3" fmla="*/ 60374 w 121456"/>
                <a:gd name="connsiteY3" fmla="*/ 0 h 185832"/>
                <a:gd name="connsiteX4" fmla="*/ 114476 w 121456"/>
                <a:gd name="connsiteY4" fmla="*/ 146209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56" h="185832">
                  <a:moveTo>
                    <a:pt x="114476" y="146209"/>
                  </a:moveTo>
                  <a:cubicBezTo>
                    <a:pt x="106760" y="161925"/>
                    <a:pt x="86949" y="185833"/>
                    <a:pt x="60374" y="185833"/>
                  </a:cubicBezTo>
                  <a:cubicBezTo>
                    <a:pt x="33799" y="185833"/>
                    <a:pt x="15607" y="163925"/>
                    <a:pt x="7701" y="149066"/>
                  </a:cubicBezTo>
                  <a:cubicBezTo>
                    <a:pt x="-12492" y="110966"/>
                    <a:pt x="7701" y="50578"/>
                    <a:pt x="60374" y="0"/>
                  </a:cubicBezTo>
                  <a:cubicBezTo>
                    <a:pt x="112380" y="48196"/>
                    <a:pt x="133716" y="107061"/>
                    <a:pt x="114476" y="146209"/>
                  </a:cubicBezTo>
                  <a:close/>
                </a:path>
              </a:pathLst>
            </a:custGeom>
            <a:gradFill flip="none" rotWithShape="1">
              <a:gsLst>
                <a:gs pos="10000">
                  <a:schemeClr val="accent1">
                    <a:lumMod val="20000"/>
                    <a:lumOff val="80000"/>
                  </a:schemeClr>
                </a:gs>
                <a:gs pos="83000">
                  <a:schemeClr val="accent2">
                    <a:lumMod val="40000"/>
                    <a:lumOff val="60000"/>
                  </a:schemeClr>
                </a:gs>
              </a:gsLst>
              <a:path path="circle">
                <a:fillToRect l="100000" t="100000"/>
              </a:path>
              <a:tileRect r="-100000" b="-100000"/>
            </a:gradFill>
            <a:ln w="15875" cap="flat">
              <a:solidFill>
                <a:srgbClr val="45ABF3"/>
              </a:solidFill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02310560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Gradient Descent — Intuitive Overview | by misun_song | Medium">
            <a:extLst>
              <a:ext uri="{FF2B5EF4-FFF2-40B4-BE49-F238E27FC236}">
                <a16:creationId xmlns:a16="http://schemas.microsoft.com/office/drawing/2014/main" id="{86767CBF-9776-656D-3B08-48F50C898B0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01059" y="1327220"/>
            <a:ext cx="6535670" cy="5129784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06A58806-F63F-EADD-68AB-DC0748C548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4790" y="-9768"/>
            <a:ext cx="8298182" cy="1325563"/>
          </a:xfrm>
        </p:spPr>
        <p:txBody>
          <a:bodyPr>
            <a:normAutofit/>
          </a:bodyPr>
          <a:lstStyle/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Gradient Descent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E235458-0134-2CDF-9F42-82D3D2D1E7E4}"/>
              </a:ext>
            </a:extLst>
          </p:cNvPr>
          <p:cNvGrpSpPr/>
          <p:nvPr/>
        </p:nvGrpSpPr>
        <p:grpSpPr>
          <a:xfrm>
            <a:off x="144790" y="1327219"/>
            <a:ext cx="5202017" cy="5204854"/>
            <a:chOff x="126502" y="1472183"/>
            <a:chExt cx="5202017" cy="520485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3E715119-7AC3-E223-554F-2202BFE0C49A}"/>
                    </a:ext>
                  </a:extLst>
                </p:cNvPr>
                <p:cNvSpPr txBox="1"/>
                <p:nvPr/>
              </p:nvSpPr>
              <p:spPr>
                <a:xfrm>
                  <a:off x="194176" y="1596800"/>
                  <a:ext cx="5134343" cy="508023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/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lang="en-US" sz="4000" b="1" i="1" dirty="0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l-GR" sz="4000" b="1" i="1" dirty="0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𝜽</m:t>
                            </m:r>
                          </m:e>
                          <m:sub>
                            <m:r>
                              <a:rPr lang="en-US" sz="4000" b="1" i="1" dirty="0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𝒕</m:t>
                            </m:r>
                            <m:r>
                              <a:rPr lang="en-US" sz="4000" b="1" i="1" dirty="0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+</m:t>
                            </m:r>
                            <m:r>
                              <a:rPr lang="en-US" sz="4000" b="1" i="1" dirty="0" smtClean="0">
                                <a:solidFill>
                                  <a:srgbClr val="00B050"/>
                                </a:solidFill>
                                <a:latin typeface="Cambria Math" panose="02040503050406030204" pitchFamily="18" charset="0"/>
                              </a:rPr>
                              <m:t>𝟏</m:t>
                            </m:r>
                          </m:sub>
                        </m:sSub>
                        <m:r>
                          <a:rPr lang="en-US" sz="4000" b="1" i="1" dirty="0">
                            <a:latin typeface="Cambria Math" panose="02040503050406030204" pitchFamily="18" charset="0"/>
                          </a:rPr>
                          <m:t>​=</m:t>
                        </m:r>
                        <m:sSub>
                          <m:sSubPr>
                            <m:ctrlPr>
                              <a:rPr lang="en-US" sz="4000" b="1" i="1" dirty="0" smtClean="0">
                                <a:solidFill>
                                  <a:srgbClr val="00B0F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l-GR" sz="4000" b="1" i="1" dirty="0">
                                <a:solidFill>
                                  <a:srgbClr val="00B0F0"/>
                                </a:solidFill>
                                <a:latin typeface="Cambria Math" panose="02040503050406030204" pitchFamily="18" charset="0"/>
                              </a:rPr>
                              <m:t>𝜽</m:t>
                            </m:r>
                          </m:e>
                          <m:sub>
                            <m:r>
                              <a:rPr lang="en-US" sz="4000" b="1" i="1" dirty="0" smtClean="0">
                                <a:solidFill>
                                  <a:srgbClr val="00B0F0"/>
                                </a:solidFill>
                                <a:latin typeface="Cambria Math" panose="02040503050406030204" pitchFamily="18" charset="0"/>
                              </a:rPr>
                              <m:t>𝒕</m:t>
                            </m:r>
                          </m:sub>
                        </m:sSub>
                        <m:r>
                          <a:rPr lang="en-US" sz="4000" b="1" i="1" dirty="0">
                            <a:latin typeface="Cambria Math" panose="02040503050406030204" pitchFamily="18" charset="0"/>
                          </a:rPr>
                          <m:t>​−</m:t>
                        </m:r>
                        <m:r>
                          <a:rPr lang="el-GR" sz="4000" b="1" i="1" dirty="0" smtClean="0">
                            <a:solidFill>
                              <a:srgbClr val="FF0000"/>
                            </a:solidFill>
                            <a:latin typeface="Cambria Math" panose="02040503050406030204" pitchFamily="18" charset="0"/>
                          </a:rPr>
                          <m:t>𝜼</m:t>
                        </m:r>
                        <m:sSub>
                          <m:sSubPr>
                            <m:ctrlPr>
                              <a:rPr lang="en-US" sz="4000" b="1" i="1" dirty="0" smtClean="0">
                                <a:solidFill>
                                  <a:schemeClr val="accent5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l-GR" sz="4000" b="1" i="0" dirty="0">
                                <a:solidFill>
                                  <a:schemeClr val="accent5"/>
                                </a:solidFill>
                                <a:latin typeface="Cambria Math" panose="02040503050406030204" pitchFamily="18" charset="0"/>
                              </a:rPr>
                              <m:t>𝛁</m:t>
                            </m:r>
                          </m:e>
                          <m:sub>
                            <m:r>
                              <a:rPr lang="en-US" sz="4000" b="1" i="1" dirty="0" smtClean="0">
                                <a:solidFill>
                                  <a:schemeClr val="accent5"/>
                                </a:solidFill>
                                <a:latin typeface="Cambria Math" panose="02040503050406030204" pitchFamily="18" charset="0"/>
                              </a:rPr>
                              <m:t>𝜽</m:t>
                            </m:r>
                          </m:sub>
                        </m:sSub>
                        <m:r>
                          <a:rPr lang="el-GR" sz="4000" b="1" i="1" dirty="0">
                            <a:solidFill>
                              <a:schemeClr val="accent5"/>
                            </a:solidFill>
                            <a:latin typeface="Cambria Math" panose="02040503050406030204" pitchFamily="18" charset="0"/>
                          </a:rPr>
                          <m:t>​</m:t>
                        </m:r>
                        <m:r>
                          <a:rPr lang="en-US" sz="4000" b="1" i="1" dirty="0">
                            <a:solidFill>
                              <a:schemeClr val="accent5"/>
                            </a:solidFill>
                            <a:latin typeface="Cambria Math" panose="02040503050406030204" pitchFamily="18" charset="0"/>
                          </a:rPr>
                          <m:t>𝑳</m:t>
                        </m:r>
                        <m:r>
                          <a:rPr lang="en-US" sz="4000" b="1" i="1" dirty="0">
                            <a:solidFill>
                              <a:schemeClr val="accent5"/>
                            </a:solidFill>
                            <a:latin typeface="Cambria Math" panose="02040503050406030204" pitchFamily="18" charset="0"/>
                          </a:rPr>
                          <m:t>(</m:t>
                        </m:r>
                        <m:sSub>
                          <m:sSubPr>
                            <m:ctrlPr>
                              <a:rPr lang="en-US" sz="4000" b="1" i="1" dirty="0" smtClean="0">
                                <a:solidFill>
                                  <a:schemeClr val="accent5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bPr>
                          <m:e>
                            <m:r>
                              <a:rPr lang="el-GR" sz="4000" b="1" i="1" dirty="0">
                                <a:solidFill>
                                  <a:schemeClr val="accent5"/>
                                </a:solidFill>
                                <a:latin typeface="Cambria Math" panose="02040503050406030204" pitchFamily="18" charset="0"/>
                              </a:rPr>
                              <m:t>𝜽</m:t>
                            </m:r>
                          </m:e>
                          <m:sub>
                            <m:r>
                              <a:rPr lang="en-US" sz="4000" b="1" i="1" dirty="0" smtClean="0">
                                <a:solidFill>
                                  <a:schemeClr val="accent5"/>
                                </a:solidFill>
                                <a:latin typeface="Cambria Math" panose="02040503050406030204" pitchFamily="18" charset="0"/>
                              </a:rPr>
                              <m:t>𝒕</m:t>
                            </m:r>
                          </m:sub>
                        </m:sSub>
                        <m:r>
                          <a:rPr lang="en-US" sz="4000" b="1" i="1" dirty="0">
                            <a:solidFill>
                              <a:schemeClr val="accent5"/>
                            </a:solidFill>
                            <a:latin typeface="Cambria Math" panose="02040503050406030204" pitchFamily="18" charset="0"/>
                          </a:rPr>
                          <m:t>​) </m:t>
                        </m:r>
                      </m:oMath>
                    </m:oMathPara>
                  </a14:m>
                  <a:endParaRPr lang="en-US" sz="4000" b="1" dirty="0"/>
                </a:p>
                <a:p>
                  <a:endParaRPr lang="en-US" dirty="0"/>
                </a:p>
                <a:p>
                  <a:r>
                    <a:rPr lang="en-US" b="1" dirty="0"/>
                    <a:t>Explanation:</a:t>
                  </a:r>
                </a:p>
                <a:p>
                  <a:endParaRPr lang="en-US" b="1" dirty="0"/>
                </a:p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ar-AE" sz="2500" b="1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2500" b="1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𝜽</m:t>
                          </m:r>
                        </m:e>
                        <m:sub>
                          <m:r>
                            <a:rPr lang="ar-AE" sz="2500" b="1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</m:sub>
                      </m:sSub>
                    </m:oMath>
                  </a14:m>
                  <a:r>
                    <a:rPr lang="en-US" b="0" i="0" dirty="0">
                      <a:latin typeface="Aptos (Body)"/>
                    </a:rPr>
                    <a:t>: C</a:t>
                  </a:r>
                  <a:r>
                    <a:rPr lang="en-US" dirty="0">
                      <a:latin typeface="Aptos (Body)"/>
                    </a:rPr>
                    <a:t>urrent parameters (e.g., model weights)</a:t>
                  </a:r>
                </a:p>
                <a:p>
                  <a:endParaRPr lang="en-US" dirty="0"/>
                </a:p>
                <a:p>
                  <a14:m>
                    <m:oMath xmlns:m="http://schemas.openxmlformats.org/officeDocument/2006/math">
                      <m:r>
                        <a:rPr lang="en-US" sz="25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𝜼</m:t>
                      </m:r>
                    </m:oMath>
                  </a14:m>
                  <a:r>
                    <a:rPr lang="en-US" dirty="0"/>
                    <a:t>: Learning rate (step size)</a:t>
                  </a:r>
                </a:p>
                <a:p>
                  <a:endParaRPr lang="en-US" dirty="0"/>
                </a:p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ar-AE" sz="2500" b="1" i="1" smtClean="0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2500" b="1" i="1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𝜵</m:t>
                          </m:r>
                        </m:e>
                        <m:sub>
                          <m:r>
                            <a:rPr lang="ar-AE" sz="2500" b="1" i="1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  <m:t>𝜽</m:t>
                          </m:r>
                        </m:sub>
                      </m:sSub>
                      <m:r>
                        <a:rPr lang="ar-AE" sz="2500" b="1" i="1">
                          <a:solidFill>
                            <a:srgbClr val="7030A0"/>
                          </a:solidFill>
                          <a:latin typeface="Cambria Math" panose="02040503050406030204" pitchFamily="18" charset="0"/>
                        </a:rPr>
                        <m:t>𝑳</m:t>
                      </m:r>
                      <m:d>
                        <m:dPr>
                          <m:ctrlPr>
                            <a:rPr lang="ar-AE" sz="2500" b="1" i="1">
                              <a:solidFill>
                                <a:srgbClr val="7030A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sz="2500" b="1" i="1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ar-AE" sz="2500" b="1" i="1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𝜽</m:t>
                              </m:r>
                            </m:e>
                            <m:sub>
                              <m:r>
                                <a:rPr lang="ar-AE" sz="2500" b="1" i="1">
                                  <a:solidFill>
                                    <a:srgbClr val="7030A0"/>
                                  </a:solidFill>
                                  <a:latin typeface="Cambria Math" panose="02040503050406030204" pitchFamily="18" charset="0"/>
                                </a:rPr>
                                <m:t>𝒕</m:t>
                              </m:r>
                            </m:sub>
                          </m:sSub>
                        </m:e>
                      </m:d>
                    </m:oMath>
                  </a14:m>
                  <a:r>
                    <a:rPr lang="en-US" dirty="0"/>
                    <a:t>: Gradient of the loss function with respect to the parameters</a:t>
                  </a:r>
                </a:p>
                <a:p>
                  <a:endParaRPr lang="en-US" dirty="0"/>
                </a:p>
                <a:p>
                  <a14:m>
                    <m:oMath xmlns:m="http://schemas.openxmlformats.org/officeDocument/2006/math">
                      <m:sSub>
                        <m:sSubPr>
                          <m:ctrlPr>
                            <a:rPr lang="ar-AE" sz="2500" b="1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ar-AE" sz="2500" b="1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𝜽</m:t>
                          </m:r>
                        </m:e>
                        <m:sub>
                          <m:r>
                            <a:rPr lang="ar-AE" sz="2500" b="1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  <m:r>
                            <a:rPr lang="ar-AE" sz="2500" b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ar-AE" sz="2500" b="1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</m:oMath>
                  </a14:m>
                  <a:r>
                    <a:rPr lang="en-US" dirty="0"/>
                    <a:t>: Updated parameters after one step</a:t>
                  </a:r>
                </a:p>
                <a:p>
                  <a:endParaRPr lang="en-US" dirty="0"/>
                </a:p>
                <a:p>
                  <a14:m>
                    <m:oMath xmlns:m="http://schemas.openxmlformats.org/officeDocument/2006/math">
                      <m:sSup>
                        <m:sSupPr>
                          <m:ctrlPr>
                            <a:rPr lang="en-US" sz="2500" b="1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2500" b="1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</a:rPr>
                            <m:t>𝜽</m:t>
                          </m:r>
                        </m:e>
                        <m:sup>
                          <m:r>
                            <a:rPr lang="en-US" sz="2500" b="1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p>
                    </m:oMath>
                  </a14:m>
                  <a:r>
                    <a:rPr lang="en-US" dirty="0"/>
                    <a:t>: Parameters at global minimum</a:t>
                  </a:r>
                </a:p>
                <a:p>
                  <a:endParaRPr lang="en-US" dirty="0"/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3E715119-7AC3-E223-554F-2202BFE0C4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4176" y="1596800"/>
                  <a:ext cx="5134343" cy="5080237"/>
                </a:xfrm>
                <a:prstGeom prst="rect">
                  <a:avLst/>
                </a:prstGeom>
                <a:blipFill>
                  <a:blip r:embed="rId4"/>
                  <a:stretch>
                    <a:fillRect l="-106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C2526093-4F97-6A1B-E10E-D93F62BE3767}"/>
                </a:ext>
              </a:extLst>
            </p:cNvPr>
            <p:cNvSpPr/>
            <p:nvPr/>
          </p:nvSpPr>
          <p:spPr>
            <a:xfrm>
              <a:off x="126502" y="1472183"/>
              <a:ext cx="5177017" cy="5129785"/>
            </a:xfrm>
            <a:prstGeom prst="rect">
              <a:avLst/>
            </a:prstGeom>
            <a:noFill/>
            <a:ln w="57150"/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A2E6BC4-D776-441C-D88A-8D7EDFFD3A93}"/>
                  </a:ext>
                </a:extLst>
              </p:cNvPr>
              <p:cNvSpPr txBox="1"/>
              <p:nvPr/>
            </p:nvSpPr>
            <p:spPr>
              <a:xfrm>
                <a:off x="7908038" y="5378012"/>
                <a:ext cx="1490472" cy="86177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50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50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</a:rPr>
                            <m:t>𝜃</m:t>
                          </m:r>
                        </m:e>
                        <m:sup>
                          <m:r>
                            <a:rPr lang="en-US" sz="5000" b="0" i="1" smtClean="0">
                              <a:solidFill>
                                <a:schemeClr val="accent2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</m:sup>
                      </m:sSup>
                    </m:oMath>
                  </m:oMathPara>
                </a14:m>
                <a:endParaRPr lang="en-US" sz="50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0A2E6BC4-D776-441C-D88A-8D7EDFFD3A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908038" y="5378012"/>
                <a:ext cx="1490472" cy="86177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1A7B222F-B4F3-7979-57BA-A04A997BE5FE}"/>
                  </a:ext>
                </a:extLst>
              </p:cNvPr>
              <p:cNvSpPr txBox="1"/>
              <p:nvPr/>
            </p:nvSpPr>
            <p:spPr>
              <a:xfrm>
                <a:off x="11274552" y="5497752"/>
                <a:ext cx="592070" cy="553998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3000" b="1" i="1" smtClean="0">
                          <a:latin typeface="Cambria Math" panose="02040503050406030204" pitchFamily="18" charset="0"/>
                        </a:rPr>
                        <m:t>𝜽</m:t>
                      </m:r>
                    </m:oMath>
                  </m:oMathPara>
                </a14:m>
                <a:endParaRPr lang="en-US" sz="3000" b="1" dirty="0"/>
              </a:p>
            </p:txBody>
          </p:sp>
        </mc:Choice>
        <mc:Fallback xmlns="">
          <p:sp>
            <p:nvSpPr>
              <p:cNvPr id="10" name="TextBox 9">
                <a:extLst>
                  <a:ext uri="{FF2B5EF4-FFF2-40B4-BE49-F238E27FC236}">
                    <a16:creationId xmlns:a16="http://schemas.microsoft.com/office/drawing/2014/main" id="{1A7B222F-B4F3-7979-57BA-A04A997BE5F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1274552" y="5497752"/>
                <a:ext cx="592070" cy="553998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F15C4E7-134F-5B5B-0EFB-370252B70F4C}"/>
                  </a:ext>
                </a:extLst>
              </p:cNvPr>
              <p:cNvSpPr txBox="1"/>
              <p:nvPr/>
            </p:nvSpPr>
            <p:spPr>
              <a:xfrm>
                <a:off x="6617210" y="1976516"/>
                <a:ext cx="1490472" cy="1169551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70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𝜼</m:t>
                      </m:r>
                    </m:oMath>
                  </m:oMathPara>
                </a14:m>
                <a:endParaRPr lang="en-US" sz="7000" b="1" dirty="0">
                  <a:solidFill>
                    <a:srgbClr val="FF0000"/>
                  </a:solidFill>
                </a:endParaRP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FF15C4E7-134F-5B5B-0EFB-370252B70F4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17210" y="1976516"/>
                <a:ext cx="1490472" cy="1169551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5CE3B2EA-DB61-5BF3-A92E-AD1A0C29E5D4}"/>
              </a:ext>
            </a:extLst>
          </p:cNvPr>
          <p:cNvCxnSpPr>
            <a:cxnSpLocks/>
          </p:cNvCxnSpPr>
          <p:nvPr/>
        </p:nvCxnSpPr>
        <p:spPr>
          <a:xfrm flipH="1">
            <a:off x="7072499" y="3146067"/>
            <a:ext cx="123829" cy="597592"/>
          </a:xfrm>
          <a:prstGeom prst="straightConnector1">
            <a:avLst/>
          </a:prstGeom>
          <a:ln w="76200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DA2E748-686D-FB7C-C0B5-5665A2F2C13E}"/>
                  </a:ext>
                </a:extLst>
              </p:cNvPr>
              <p:cNvSpPr txBox="1"/>
              <p:nvPr/>
            </p:nvSpPr>
            <p:spPr>
              <a:xfrm>
                <a:off x="5404104" y="1327220"/>
                <a:ext cx="557784" cy="477054"/>
              </a:xfrm>
              <a:prstGeom prst="rect">
                <a:avLst/>
              </a:prstGeom>
              <a:solidFill>
                <a:schemeClr val="bg1"/>
              </a:solidFill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500" b="1" i="1" dirty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l-GR" sz="2500" b="1" i="1" dirty="0">
                              <a:latin typeface="Cambria Math" panose="02040503050406030204" pitchFamily="18" charset="0"/>
                            </a:rPr>
                            <m:t>𝜵</m:t>
                          </m:r>
                        </m:e>
                        <m:sub>
                          <m:r>
                            <a:rPr lang="en-US" sz="2500" b="1" i="1" dirty="0">
                              <a:latin typeface="Cambria Math" panose="02040503050406030204" pitchFamily="18" charset="0"/>
                            </a:rPr>
                            <m:t>𝜽</m:t>
                          </m:r>
                        </m:sub>
                      </m:sSub>
                      <m:r>
                        <a:rPr lang="el-GR" sz="2500" i="1" dirty="0">
                          <a:latin typeface="Cambria Math" panose="02040503050406030204" pitchFamily="18" charset="0"/>
                        </a:rPr>
                        <m:t>​</m:t>
                      </m:r>
                    </m:oMath>
                  </m:oMathPara>
                </a14:m>
                <a:endParaRPr lang="en-US" sz="2500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9DA2E748-686D-FB7C-C0B5-5665A2F2C1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4104" y="1327220"/>
                <a:ext cx="557784" cy="477054"/>
              </a:xfrm>
              <a:prstGeom prst="rect">
                <a:avLst/>
              </a:prstGeom>
              <a:blipFill>
                <a:blip r:embed="rId8"/>
                <a:stretch>
                  <a:fillRect l="-3297" b="-256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9" name="TextBox 18">
            <a:extLst>
              <a:ext uri="{FF2B5EF4-FFF2-40B4-BE49-F238E27FC236}">
                <a16:creationId xmlns:a16="http://schemas.microsoft.com/office/drawing/2014/main" id="{A20BFF27-1151-17ED-9753-7E8FF479BA63}"/>
              </a:ext>
            </a:extLst>
          </p:cNvPr>
          <p:cNvSpPr txBox="1"/>
          <p:nvPr/>
        </p:nvSpPr>
        <p:spPr>
          <a:xfrm>
            <a:off x="5401059" y="5482363"/>
            <a:ext cx="2782823" cy="58477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3200" b="0" i="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Initial Guess</a:t>
            </a:r>
            <a:endParaRPr lang="en-US" sz="3200" dirty="0"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B7354257-4368-7ABB-AEED-E16B5DF60C71}"/>
              </a:ext>
            </a:extLst>
          </p:cNvPr>
          <p:cNvSpPr txBox="1"/>
          <p:nvPr/>
        </p:nvSpPr>
        <p:spPr>
          <a:xfrm>
            <a:off x="8180835" y="2653095"/>
            <a:ext cx="3441190" cy="584775"/>
          </a:xfrm>
          <a:prstGeom prst="rect">
            <a:avLst/>
          </a:prstGeom>
          <a:solidFill>
            <a:schemeClr val="accent2">
              <a:lumMod val="60000"/>
              <a:lumOff val="40000"/>
            </a:schemeClr>
          </a:solidFill>
        </p:spPr>
        <p:style>
          <a:lnRef idx="2">
            <a:schemeClr val="accent5">
              <a:shade val="15000"/>
            </a:schemeClr>
          </a:lnRef>
          <a:fillRef idx="1">
            <a:schemeClr val="accent5"/>
          </a:fillRef>
          <a:effectRef idx="0">
            <a:schemeClr val="accent5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tx1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Global Minimum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6116CC3-17F0-AB54-40DC-38C75F5070CB}"/>
              </a:ext>
            </a:extLst>
          </p:cNvPr>
          <p:cNvSpPr txBox="1"/>
          <p:nvPr/>
        </p:nvSpPr>
        <p:spPr>
          <a:xfrm>
            <a:off x="8298182" y="4088991"/>
            <a:ext cx="944878" cy="63094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 sz="3500" dirty="0"/>
          </a:p>
        </p:txBody>
      </p: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E3609D7F-0E69-EAB9-4271-21CECC85C4CF}"/>
              </a:ext>
            </a:extLst>
          </p:cNvPr>
          <p:cNvCxnSpPr>
            <a:cxnSpLocks/>
          </p:cNvCxnSpPr>
          <p:nvPr/>
        </p:nvCxnSpPr>
        <p:spPr>
          <a:xfrm flipH="1">
            <a:off x="8671939" y="3442104"/>
            <a:ext cx="726571" cy="1277829"/>
          </a:xfrm>
          <a:prstGeom prst="straightConnector1">
            <a:avLst/>
          </a:prstGeom>
          <a:ln w="76200">
            <a:solidFill>
              <a:srgbClr val="E97132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" name="Rectangle 1">
            <a:extLst>
              <a:ext uri="{FF2B5EF4-FFF2-40B4-BE49-F238E27FC236}">
                <a16:creationId xmlns:a16="http://schemas.microsoft.com/office/drawing/2014/main" id="{C31CD4FB-E60D-6271-1427-B37D08E4087B}"/>
              </a:ext>
            </a:extLst>
          </p:cNvPr>
          <p:cNvSpPr/>
          <p:nvPr/>
        </p:nvSpPr>
        <p:spPr>
          <a:xfrm>
            <a:off x="5401059" y="1327219"/>
            <a:ext cx="6535670" cy="5129785"/>
          </a:xfrm>
          <a:prstGeom prst="rect">
            <a:avLst/>
          </a:prstGeom>
          <a:noFill/>
          <a:ln w="57150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D35D6C5-4E8D-6133-DB41-F0DA9FDF3F2A}"/>
              </a:ext>
            </a:extLst>
          </p:cNvPr>
          <p:cNvSpPr/>
          <p:nvPr/>
        </p:nvSpPr>
        <p:spPr>
          <a:xfrm>
            <a:off x="11091083" y="4996097"/>
            <a:ext cx="740317" cy="516107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" name="Straight Arrow Connector 5">
            <a:extLst>
              <a:ext uri="{FF2B5EF4-FFF2-40B4-BE49-F238E27FC236}">
                <a16:creationId xmlns:a16="http://schemas.microsoft.com/office/drawing/2014/main" id="{241B1659-302E-C5CC-B2F6-E663860B490E}"/>
              </a:ext>
            </a:extLst>
          </p:cNvPr>
          <p:cNvCxnSpPr>
            <a:cxnSpLocks/>
          </p:cNvCxnSpPr>
          <p:nvPr/>
        </p:nvCxnSpPr>
        <p:spPr>
          <a:xfrm>
            <a:off x="5695210" y="5378013"/>
            <a:ext cx="5766031" cy="0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7" name="Rectangle 26">
            <a:extLst>
              <a:ext uri="{FF2B5EF4-FFF2-40B4-BE49-F238E27FC236}">
                <a16:creationId xmlns:a16="http://schemas.microsoft.com/office/drawing/2014/main" id="{9D7EFB9A-8799-3575-A426-EEB6AF6FF121}"/>
              </a:ext>
            </a:extLst>
          </p:cNvPr>
          <p:cNvSpPr/>
          <p:nvPr/>
        </p:nvSpPr>
        <p:spPr>
          <a:xfrm>
            <a:off x="5494936" y="1804274"/>
            <a:ext cx="466952" cy="280888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2F971A80-F3F9-512C-108F-4AC7AE62C3F5}"/>
              </a:ext>
            </a:extLst>
          </p:cNvPr>
          <p:cNvCxnSpPr>
            <a:cxnSpLocks/>
          </p:cNvCxnSpPr>
          <p:nvPr/>
        </p:nvCxnSpPr>
        <p:spPr>
          <a:xfrm flipV="1">
            <a:off x="5697317" y="1833770"/>
            <a:ext cx="1165" cy="3582017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4D1E8A8D-580B-1CEB-4C5F-365F96901504}"/>
              </a:ext>
            </a:extLst>
          </p:cNvPr>
          <p:cNvCxnSpPr/>
          <p:nvPr/>
        </p:nvCxnSpPr>
        <p:spPr>
          <a:xfrm>
            <a:off x="6199253" y="2823718"/>
            <a:ext cx="0" cy="251460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B1C4BFBD-62D7-A1E9-56D3-32AD32F0EB31}"/>
              </a:ext>
            </a:extLst>
          </p:cNvPr>
          <p:cNvCxnSpPr>
            <a:cxnSpLocks/>
          </p:cNvCxnSpPr>
          <p:nvPr/>
        </p:nvCxnSpPr>
        <p:spPr>
          <a:xfrm>
            <a:off x="6096000" y="3705837"/>
            <a:ext cx="3512820" cy="1672176"/>
          </a:xfrm>
          <a:prstGeom prst="line">
            <a:avLst/>
          </a:prstGeom>
          <a:ln w="38100">
            <a:solidFill>
              <a:srgbClr val="FF0000"/>
            </a:solidFill>
            <a:prstDash val="lg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0930600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TextBox 41">
            <a:extLst>
              <a:ext uri="{FF2B5EF4-FFF2-40B4-BE49-F238E27FC236}">
                <a16:creationId xmlns:a16="http://schemas.microsoft.com/office/drawing/2014/main" id="{C09C0522-6587-EF2A-4585-B30CB5FA99D0}"/>
              </a:ext>
            </a:extLst>
          </p:cNvPr>
          <p:cNvSpPr txBox="1"/>
          <p:nvPr/>
        </p:nvSpPr>
        <p:spPr>
          <a:xfrm>
            <a:off x="3877732" y="5736756"/>
            <a:ext cx="417119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000" dirty="0">
                <a:solidFill>
                  <a:schemeClr val="bg1"/>
                </a:solidFill>
              </a:rPr>
              <a:t>Learning from gradients</a:t>
            </a:r>
            <a:endParaRPr lang="en-US" sz="3000" i="1" dirty="0">
              <a:solidFill>
                <a:schemeClr val="bg1"/>
              </a:solidFill>
              <a:latin typeface="Calibri" panose="020F0502020204030204"/>
              <a:cs typeface="Arial" pitchFamily="34" charset="0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E16D397A-FC09-8F95-B0B3-A726EC192D4E}"/>
              </a:ext>
            </a:extLst>
          </p:cNvPr>
          <p:cNvSpPr txBox="1"/>
          <p:nvPr/>
        </p:nvSpPr>
        <p:spPr>
          <a:xfrm>
            <a:off x="4534328" y="4541067"/>
            <a:ext cx="1800485" cy="1015663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30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G:</a:t>
            </a:r>
          </a:p>
          <a:p>
            <a:pPr algn="ctr"/>
            <a:r>
              <a:rPr lang="en-US" sz="30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Gradient</a:t>
            </a:r>
            <a:endParaRPr lang="en-IN" sz="3000" b="1" dirty="0">
              <a:solidFill>
                <a:srgbClr val="000000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C48E0D14-7248-AD6E-27EB-D68CD9D059FC}"/>
              </a:ext>
            </a:extLst>
          </p:cNvPr>
          <p:cNvSpPr txBox="1"/>
          <p:nvPr/>
        </p:nvSpPr>
        <p:spPr>
          <a:xfrm>
            <a:off x="3596610" y="2539223"/>
            <a:ext cx="2428316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000" dirty="0">
                <a:solidFill>
                  <a:schemeClr val="bg1"/>
                </a:solidFill>
              </a:rPr>
              <a:t>Optimization and speed</a:t>
            </a:r>
            <a:endParaRPr lang="en-US" sz="3000" i="1" dirty="0">
              <a:solidFill>
                <a:schemeClr val="bg1"/>
              </a:solidFill>
              <a:latin typeface="Calibri" panose="020F0502020204030204"/>
              <a:cs typeface="Arial" pitchFamily="34" charset="0"/>
            </a:endParaRP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E8CCF687-AEAC-46CD-F64E-5F0099FBF3F4}"/>
              </a:ext>
            </a:extLst>
          </p:cNvPr>
          <p:cNvSpPr txBox="1"/>
          <p:nvPr/>
        </p:nvSpPr>
        <p:spPr>
          <a:xfrm>
            <a:off x="6167259" y="2970057"/>
            <a:ext cx="2716168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000" dirty="0">
                <a:solidFill>
                  <a:schemeClr val="bg1"/>
                </a:solidFill>
              </a:rPr>
              <a:t>Combining weak learners</a:t>
            </a:r>
            <a:endParaRPr lang="en-US" sz="3000" i="1" dirty="0">
              <a:solidFill>
                <a:schemeClr val="bg1"/>
              </a:solidFill>
              <a:latin typeface="Calibri" panose="020F0502020204030204"/>
              <a:cs typeface="Arial" pitchFamily="34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938E3BEC-8586-FA3A-CECE-4991E4E91344}"/>
              </a:ext>
            </a:extLst>
          </p:cNvPr>
          <p:cNvSpPr txBox="1"/>
          <p:nvPr/>
        </p:nvSpPr>
        <p:spPr>
          <a:xfrm>
            <a:off x="6859278" y="1593177"/>
            <a:ext cx="1897702" cy="1015663"/>
          </a:xfrm>
          <a:prstGeom prst="rect">
            <a:avLst/>
          </a:prstGeom>
          <a:noFill/>
        </p:spPr>
        <p:txBody>
          <a:bodyPr wrap="square" anchor="ctr">
            <a:spAutoFit/>
          </a:bodyPr>
          <a:lstStyle/>
          <a:p>
            <a:pPr algn="ctr"/>
            <a:r>
              <a:rPr lang="en-US" sz="30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B:</a:t>
            </a:r>
          </a:p>
          <a:p>
            <a:pPr algn="ctr"/>
            <a:r>
              <a:rPr lang="en-US" sz="30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Boosting</a:t>
            </a:r>
            <a:endParaRPr lang="en-IN" sz="3000" b="1" dirty="0">
              <a:solidFill>
                <a:srgbClr val="000000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56" name="Shape 2592">
            <a:extLst>
              <a:ext uri="{FF2B5EF4-FFF2-40B4-BE49-F238E27FC236}">
                <a16:creationId xmlns:a16="http://schemas.microsoft.com/office/drawing/2014/main" id="{74672FEC-EED1-AAB6-278B-71847DD9D25D}"/>
              </a:ext>
            </a:extLst>
          </p:cNvPr>
          <p:cNvSpPr/>
          <p:nvPr/>
        </p:nvSpPr>
        <p:spPr>
          <a:xfrm>
            <a:off x="6282690" y="2378991"/>
            <a:ext cx="459701" cy="45969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2012"/>
                </a:moveTo>
                <a:cubicBezTo>
                  <a:pt x="20614" y="12014"/>
                  <a:pt x="20611" y="12016"/>
                  <a:pt x="20607" y="12016"/>
                </a:cubicBezTo>
                <a:lnTo>
                  <a:pt x="19602" y="12268"/>
                </a:lnTo>
                <a:cubicBezTo>
                  <a:pt x="19256" y="12354"/>
                  <a:pt x="18984" y="12622"/>
                  <a:pt x="18892" y="12966"/>
                </a:cubicBezTo>
                <a:cubicBezTo>
                  <a:pt x="18703" y="13672"/>
                  <a:pt x="18421" y="14352"/>
                  <a:pt x="18053" y="14986"/>
                </a:cubicBezTo>
                <a:cubicBezTo>
                  <a:pt x="17873" y="15295"/>
                  <a:pt x="17876" y="15677"/>
                  <a:pt x="18060" y="15984"/>
                </a:cubicBezTo>
                <a:lnTo>
                  <a:pt x="18601" y="16885"/>
                </a:lnTo>
                <a:lnTo>
                  <a:pt x="16886" y="18600"/>
                </a:lnTo>
                <a:cubicBezTo>
                  <a:pt x="16882" y="18598"/>
                  <a:pt x="16878" y="18597"/>
                  <a:pt x="16875" y="18595"/>
                </a:cubicBezTo>
                <a:lnTo>
                  <a:pt x="15978" y="18057"/>
                </a:lnTo>
                <a:cubicBezTo>
                  <a:pt x="15822" y="17964"/>
                  <a:pt x="15648" y="17917"/>
                  <a:pt x="15473" y="17917"/>
                </a:cubicBezTo>
                <a:cubicBezTo>
                  <a:pt x="15304" y="17917"/>
                  <a:pt x="15134" y="17961"/>
                  <a:pt x="14982" y="18049"/>
                </a:cubicBezTo>
                <a:cubicBezTo>
                  <a:pt x="14348" y="18415"/>
                  <a:pt x="13671" y="18696"/>
                  <a:pt x="12968" y="18884"/>
                </a:cubicBezTo>
                <a:cubicBezTo>
                  <a:pt x="12624" y="18976"/>
                  <a:pt x="12356" y="19248"/>
                  <a:pt x="12269" y="19594"/>
                </a:cubicBezTo>
                <a:lnTo>
                  <a:pt x="12016" y="20607"/>
                </a:lnTo>
                <a:cubicBezTo>
                  <a:pt x="12015" y="20611"/>
                  <a:pt x="12014" y="20614"/>
                  <a:pt x="12012" y="20619"/>
                </a:cubicBezTo>
                <a:lnTo>
                  <a:pt x="9587" y="20619"/>
                </a:lnTo>
                <a:lnTo>
                  <a:pt x="9331" y="19594"/>
                </a:lnTo>
                <a:cubicBezTo>
                  <a:pt x="9244" y="19248"/>
                  <a:pt x="8976" y="18976"/>
                  <a:pt x="8632" y="18884"/>
                </a:cubicBezTo>
                <a:cubicBezTo>
                  <a:pt x="7929" y="18696"/>
                  <a:pt x="7252" y="18415"/>
                  <a:pt x="6617" y="18049"/>
                </a:cubicBezTo>
                <a:cubicBezTo>
                  <a:pt x="6465" y="17961"/>
                  <a:pt x="6296" y="17917"/>
                  <a:pt x="6127" y="17917"/>
                </a:cubicBezTo>
                <a:cubicBezTo>
                  <a:pt x="5951" y="17917"/>
                  <a:pt x="5777" y="17964"/>
                  <a:pt x="5621" y="18057"/>
                </a:cubicBezTo>
                <a:lnTo>
                  <a:pt x="4725" y="18595"/>
                </a:lnTo>
                <a:cubicBezTo>
                  <a:pt x="4722" y="18597"/>
                  <a:pt x="4718" y="18598"/>
                  <a:pt x="4714" y="18600"/>
                </a:cubicBezTo>
                <a:lnTo>
                  <a:pt x="3000" y="16885"/>
                </a:lnTo>
                <a:lnTo>
                  <a:pt x="3540" y="15984"/>
                </a:lnTo>
                <a:cubicBezTo>
                  <a:pt x="3724" y="15677"/>
                  <a:pt x="3727" y="15295"/>
                  <a:pt x="3548" y="14986"/>
                </a:cubicBezTo>
                <a:cubicBezTo>
                  <a:pt x="3179" y="14351"/>
                  <a:pt x="2897" y="13672"/>
                  <a:pt x="2708" y="12966"/>
                </a:cubicBezTo>
                <a:cubicBezTo>
                  <a:pt x="2616" y="12622"/>
                  <a:pt x="2343" y="12354"/>
                  <a:pt x="1998" y="12268"/>
                </a:cubicBezTo>
                <a:lnTo>
                  <a:pt x="993" y="12016"/>
                </a:lnTo>
                <a:cubicBezTo>
                  <a:pt x="989" y="12016"/>
                  <a:pt x="986" y="12014"/>
                  <a:pt x="982" y="12012"/>
                </a:cubicBezTo>
                <a:lnTo>
                  <a:pt x="982" y="9587"/>
                </a:lnTo>
                <a:lnTo>
                  <a:pt x="1998" y="9333"/>
                </a:lnTo>
                <a:cubicBezTo>
                  <a:pt x="2343" y="9246"/>
                  <a:pt x="2616" y="8979"/>
                  <a:pt x="2708" y="8634"/>
                </a:cubicBezTo>
                <a:cubicBezTo>
                  <a:pt x="2897" y="7929"/>
                  <a:pt x="3179" y="7249"/>
                  <a:pt x="3548" y="6615"/>
                </a:cubicBezTo>
                <a:cubicBezTo>
                  <a:pt x="3727" y="6305"/>
                  <a:pt x="3724" y="5923"/>
                  <a:pt x="3540" y="5617"/>
                </a:cubicBezTo>
                <a:lnTo>
                  <a:pt x="3005" y="4725"/>
                </a:lnTo>
                <a:cubicBezTo>
                  <a:pt x="3004" y="4722"/>
                  <a:pt x="3002" y="4719"/>
                  <a:pt x="3000" y="4715"/>
                </a:cubicBezTo>
                <a:lnTo>
                  <a:pt x="4715" y="3000"/>
                </a:lnTo>
                <a:lnTo>
                  <a:pt x="5621" y="3543"/>
                </a:lnTo>
                <a:cubicBezTo>
                  <a:pt x="5777" y="3637"/>
                  <a:pt x="5951" y="3683"/>
                  <a:pt x="6127" y="3683"/>
                </a:cubicBezTo>
                <a:cubicBezTo>
                  <a:pt x="6296" y="3683"/>
                  <a:pt x="6465" y="3639"/>
                  <a:pt x="6618" y="3552"/>
                </a:cubicBezTo>
                <a:cubicBezTo>
                  <a:pt x="7251" y="3185"/>
                  <a:pt x="7929" y="2904"/>
                  <a:pt x="8632" y="2717"/>
                </a:cubicBezTo>
                <a:cubicBezTo>
                  <a:pt x="8976" y="2624"/>
                  <a:pt x="9244" y="2352"/>
                  <a:pt x="9331" y="2006"/>
                </a:cubicBezTo>
                <a:lnTo>
                  <a:pt x="9587" y="982"/>
                </a:lnTo>
                <a:lnTo>
                  <a:pt x="12012" y="982"/>
                </a:lnTo>
                <a:cubicBezTo>
                  <a:pt x="12014" y="986"/>
                  <a:pt x="12015" y="989"/>
                  <a:pt x="12016" y="993"/>
                </a:cubicBezTo>
                <a:lnTo>
                  <a:pt x="12269" y="2006"/>
                </a:lnTo>
                <a:cubicBezTo>
                  <a:pt x="12356" y="2352"/>
                  <a:pt x="12624" y="2624"/>
                  <a:pt x="12968" y="2717"/>
                </a:cubicBezTo>
                <a:cubicBezTo>
                  <a:pt x="13671" y="2904"/>
                  <a:pt x="14348" y="3185"/>
                  <a:pt x="14982" y="3552"/>
                </a:cubicBezTo>
                <a:cubicBezTo>
                  <a:pt x="15134" y="3639"/>
                  <a:pt x="15304" y="3683"/>
                  <a:pt x="15473" y="3683"/>
                </a:cubicBezTo>
                <a:cubicBezTo>
                  <a:pt x="15648" y="3683"/>
                  <a:pt x="15822" y="3637"/>
                  <a:pt x="15978" y="3543"/>
                </a:cubicBezTo>
                <a:lnTo>
                  <a:pt x="16884" y="3000"/>
                </a:lnTo>
                <a:lnTo>
                  <a:pt x="18600" y="4715"/>
                </a:lnTo>
                <a:cubicBezTo>
                  <a:pt x="18598" y="4719"/>
                  <a:pt x="18597" y="4722"/>
                  <a:pt x="18595" y="4725"/>
                </a:cubicBezTo>
                <a:lnTo>
                  <a:pt x="18060" y="5616"/>
                </a:lnTo>
                <a:cubicBezTo>
                  <a:pt x="17876" y="5923"/>
                  <a:pt x="17873" y="6305"/>
                  <a:pt x="18053" y="6615"/>
                </a:cubicBezTo>
                <a:cubicBezTo>
                  <a:pt x="18421" y="7249"/>
                  <a:pt x="18703" y="7928"/>
                  <a:pt x="18892" y="8634"/>
                </a:cubicBezTo>
                <a:cubicBezTo>
                  <a:pt x="18984" y="8979"/>
                  <a:pt x="19256" y="9246"/>
                  <a:pt x="19602" y="9333"/>
                </a:cubicBezTo>
                <a:lnTo>
                  <a:pt x="20618" y="9587"/>
                </a:lnTo>
                <a:cubicBezTo>
                  <a:pt x="20618" y="9587"/>
                  <a:pt x="20618" y="12012"/>
                  <a:pt x="20618" y="12012"/>
                </a:cubicBezTo>
                <a:close/>
                <a:moveTo>
                  <a:pt x="20880" y="8641"/>
                </a:moveTo>
                <a:lnTo>
                  <a:pt x="19841" y="8380"/>
                </a:lnTo>
                <a:cubicBezTo>
                  <a:pt x="19626" y="7580"/>
                  <a:pt x="19308" y="6822"/>
                  <a:pt x="18902" y="6122"/>
                </a:cubicBezTo>
                <a:lnTo>
                  <a:pt x="19455" y="5200"/>
                </a:lnTo>
                <a:cubicBezTo>
                  <a:pt x="19625" y="4871"/>
                  <a:pt x="19736" y="4463"/>
                  <a:pt x="19455" y="4182"/>
                </a:cubicBezTo>
                <a:lnTo>
                  <a:pt x="17419" y="2145"/>
                </a:lnTo>
                <a:cubicBezTo>
                  <a:pt x="17292" y="2019"/>
                  <a:pt x="17136" y="1968"/>
                  <a:pt x="16975" y="1968"/>
                </a:cubicBezTo>
                <a:cubicBezTo>
                  <a:pt x="16778" y="1968"/>
                  <a:pt x="16572" y="2043"/>
                  <a:pt x="16400" y="2145"/>
                </a:cubicBezTo>
                <a:lnTo>
                  <a:pt x="15473" y="2701"/>
                </a:lnTo>
                <a:cubicBezTo>
                  <a:pt x="14775" y="2298"/>
                  <a:pt x="14020" y="1982"/>
                  <a:pt x="13222" y="1768"/>
                </a:cubicBezTo>
                <a:lnTo>
                  <a:pt x="12960" y="720"/>
                </a:lnTo>
                <a:cubicBezTo>
                  <a:pt x="12848" y="367"/>
                  <a:pt x="12638" y="0"/>
                  <a:pt x="12240" y="0"/>
                </a:cubicBezTo>
                <a:lnTo>
                  <a:pt x="9360" y="0"/>
                </a:lnTo>
                <a:cubicBezTo>
                  <a:pt x="8962" y="0"/>
                  <a:pt x="8730" y="367"/>
                  <a:pt x="8640" y="720"/>
                </a:cubicBezTo>
                <a:lnTo>
                  <a:pt x="8378" y="1768"/>
                </a:lnTo>
                <a:cubicBezTo>
                  <a:pt x="7580" y="1982"/>
                  <a:pt x="6825" y="2298"/>
                  <a:pt x="6127" y="2701"/>
                </a:cubicBezTo>
                <a:lnTo>
                  <a:pt x="5200" y="2145"/>
                </a:lnTo>
                <a:cubicBezTo>
                  <a:pt x="5028" y="2043"/>
                  <a:pt x="4822" y="1968"/>
                  <a:pt x="4625" y="1968"/>
                </a:cubicBezTo>
                <a:cubicBezTo>
                  <a:pt x="4464" y="1968"/>
                  <a:pt x="4308" y="2019"/>
                  <a:pt x="4181" y="2145"/>
                </a:cubicBezTo>
                <a:lnTo>
                  <a:pt x="2145" y="4182"/>
                </a:lnTo>
                <a:cubicBezTo>
                  <a:pt x="1864" y="4463"/>
                  <a:pt x="1975" y="4871"/>
                  <a:pt x="2145" y="5200"/>
                </a:cubicBezTo>
                <a:lnTo>
                  <a:pt x="2698" y="6122"/>
                </a:lnTo>
                <a:cubicBezTo>
                  <a:pt x="2292" y="6822"/>
                  <a:pt x="1973" y="7580"/>
                  <a:pt x="1759" y="8380"/>
                </a:cubicBezTo>
                <a:lnTo>
                  <a:pt x="720" y="8641"/>
                </a:lnTo>
                <a:cubicBezTo>
                  <a:pt x="367" y="8730"/>
                  <a:pt x="0" y="8962"/>
                  <a:pt x="0" y="9361"/>
                </a:cubicBezTo>
                <a:lnTo>
                  <a:pt x="0" y="12240"/>
                </a:lnTo>
                <a:cubicBezTo>
                  <a:pt x="0" y="12638"/>
                  <a:pt x="367" y="12848"/>
                  <a:pt x="720" y="12960"/>
                </a:cubicBezTo>
                <a:lnTo>
                  <a:pt x="1759" y="13220"/>
                </a:lnTo>
                <a:cubicBezTo>
                  <a:pt x="1973" y="14021"/>
                  <a:pt x="2292" y="14778"/>
                  <a:pt x="2698" y="15479"/>
                </a:cubicBezTo>
                <a:lnTo>
                  <a:pt x="2145" y="16400"/>
                </a:lnTo>
                <a:cubicBezTo>
                  <a:pt x="1959" y="16713"/>
                  <a:pt x="1864" y="17137"/>
                  <a:pt x="2145" y="17419"/>
                </a:cubicBezTo>
                <a:lnTo>
                  <a:pt x="4181" y="19455"/>
                </a:lnTo>
                <a:cubicBezTo>
                  <a:pt x="4305" y="19579"/>
                  <a:pt x="4454" y="19627"/>
                  <a:pt x="4610" y="19627"/>
                </a:cubicBezTo>
                <a:cubicBezTo>
                  <a:pt x="4807" y="19627"/>
                  <a:pt x="5016" y="19550"/>
                  <a:pt x="5200" y="19455"/>
                </a:cubicBezTo>
                <a:lnTo>
                  <a:pt x="6127" y="18899"/>
                </a:lnTo>
                <a:cubicBezTo>
                  <a:pt x="6825" y="19302"/>
                  <a:pt x="7580" y="19619"/>
                  <a:pt x="8378" y="19832"/>
                </a:cubicBezTo>
                <a:lnTo>
                  <a:pt x="8640" y="20880"/>
                </a:lnTo>
                <a:cubicBezTo>
                  <a:pt x="8730" y="21233"/>
                  <a:pt x="8962" y="21600"/>
                  <a:pt x="9360" y="21600"/>
                </a:cubicBezTo>
                <a:lnTo>
                  <a:pt x="12240" y="21600"/>
                </a:lnTo>
                <a:cubicBezTo>
                  <a:pt x="12638" y="21600"/>
                  <a:pt x="12848" y="21233"/>
                  <a:pt x="12960" y="20880"/>
                </a:cubicBezTo>
                <a:lnTo>
                  <a:pt x="13222" y="19832"/>
                </a:lnTo>
                <a:cubicBezTo>
                  <a:pt x="14020" y="19619"/>
                  <a:pt x="14775" y="19302"/>
                  <a:pt x="15473" y="18899"/>
                </a:cubicBezTo>
                <a:lnTo>
                  <a:pt x="16400" y="19455"/>
                </a:lnTo>
                <a:cubicBezTo>
                  <a:pt x="16584" y="19550"/>
                  <a:pt x="16793" y="19627"/>
                  <a:pt x="16990" y="19627"/>
                </a:cubicBezTo>
                <a:cubicBezTo>
                  <a:pt x="17146" y="19627"/>
                  <a:pt x="17294" y="19579"/>
                  <a:pt x="17419" y="19455"/>
                </a:cubicBezTo>
                <a:lnTo>
                  <a:pt x="19455" y="17419"/>
                </a:lnTo>
                <a:cubicBezTo>
                  <a:pt x="19736" y="17137"/>
                  <a:pt x="19641" y="16713"/>
                  <a:pt x="19455" y="16400"/>
                </a:cubicBezTo>
                <a:lnTo>
                  <a:pt x="18902" y="15479"/>
                </a:lnTo>
                <a:cubicBezTo>
                  <a:pt x="19308" y="14778"/>
                  <a:pt x="19626" y="14021"/>
                  <a:pt x="19841" y="13220"/>
                </a:cubicBezTo>
                <a:lnTo>
                  <a:pt x="20880" y="12960"/>
                </a:lnTo>
                <a:cubicBezTo>
                  <a:pt x="21233" y="12848"/>
                  <a:pt x="21600" y="12638"/>
                  <a:pt x="21600" y="12240"/>
                </a:cubicBezTo>
                <a:lnTo>
                  <a:pt x="21600" y="9361"/>
                </a:lnTo>
                <a:cubicBezTo>
                  <a:pt x="21600" y="8962"/>
                  <a:pt x="21233" y="8730"/>
                  <a:pt x="20880" y="8641"/>
                </a:cubicBezTo>
                <a:moveTo>
                  <a:pt x="15709" y="10800"/>
                </a:moveTo>
                <a:cubicBezTo>
                  <a:pt x="15709" y="13346"/>
                  <a:pt x="13771" y="15438"/>
                  <a:pt x="11291" y="15685"/>
                </a:cubicBezTo>
                <a:lnTo>
                  <a:pt x="11291" y="12694"/>
                </a:lnTo>
                <a:cubicBezTo>
                  <a:pt x="12137" y="12476"/>
                  <a:pt x="12764" y="11714"/>
                  <a:pt x="12764" y="10800"/>
                </a:cubicBezTo>
                <a:cubicBezTo>
                  <a:pt x="12764" y="10630"/>
                  <a:pt x="12735" y="10468"/>
                  <a:pt x="12694" y="10310"/>
                </a:cubicBezTo>
                <a:lnTo>
                  <a:pt x="15308" y="8857"/>
                </a:lnTo>
                <a:cubicBezTo>
                  <a:pt x="15565" y="9453"/>
                  <a:pt x="15709" y="10110"/>
                  <a:pt x="15709" y="10800"/>
                </a:cubicBezTo>
                <a:moveTo>
                  <a:pt x="9818" y="10800"/>
                </a:moveTo>
                <a:cubicBezTo>
                  <a:pt x="9818" y="10258"/>
                  <a:pt x="10258" y="9818"/>
                  <a:pt x="10800" y="9818"/>
                </a:cubicBezTo>
                <a:cubicBezTo>
                  <a:pt x="11342" y="9818"/>
                  <a:pt x="11782" y="10258"/>
                  <a:pt x="11782" y="10800"/>
                </a:cubicBezTo>
                <a:cubicBezTo>
                  <a:pt x="11782" y="11342"/>
                  <a:pt x="11342" y="11782"/>
                  <a:pt x="10800" y="11782"/>
                </a:cubicBezTo>
                <a:cubicBezTo>
                  <a:pt x="10258" y="11782"/>
                  <a:pt x="9818" y="11342"/>
                  <a:pt x="9818" y="10800"/>
                </a:cubicBezTo>
                <a:moveTo>
                  <a:pt x="10309" y="15685"/>
                </a:moveTo>
                <a:cubicBezTo>
                  <a:pt x="7829" y="15438"/>
                  <a:pt x="5891" y="13346"/>
                  <a:pt x="5891" y="10800"/>
                </a:cubicBezTo>
                <a:cubicBezTo>
                  <a:pt x="5891" y="10110"/>
                  <a:pt x="6035" y="9453"/>
                  <a:pt x="6292" y="8857"/>
                </a:cubicBezTo>
                <a:lnTo>
                  <a:pt x="8906" y="10310"/>
                </a:lnTo>
                <a:cubicBezTo>
                  <a:pt x="8865" y="10468"/>
                  <a:pt x="8836" y="10630"/>
                  <a:pt x="8836" y="10800"/>
                </a:cubicBezTo>
                <a:cubicBezTo>
                  <a:pt x="8836" y="11714"/>
                  <a:pt x="9463" y="12476"/>
                  <a:pt x="10309" y="12694"/>
                </a:cubicBezTo>
                <a:cubicBezTo>
                  <a:pt x="10309" y="12694"/>
                  <a:pt x="10309" y="15685"/>
                  <a:pt x="10309" y="15685"/>
                </a:cubicBezTo>
                <a:close/>
                <a:moveTo>
                  <a:pt x="10800" y="5891"/>
                </a:moveTo>
                <a:cubicBezTo>
                  <a:pt x="12470" y="5891"/>
                  <a:pt x="13942" y="6727"/>
                  <a:pt x="14829" y="8000"/>
                </a:cubicBezTo>
                <a:lnTo>
                  <a:pt x="12220" y="9450"/>
                </a:lnTo>
                <a:cubicBezTo>
                  <a:pt x="11862" y="9074"/>
                  <a:pt x="11360" y="8836"/>
                  <a:pt x="10800" y="8836"/>
                </a:cubicBezTo>
                <a:cubicBezTo>
                  <a:pt x="10240" y="8836"/>
                  <a:pt x="9738" y="9074"/>
                  <a:pt x="9380" y="9450"/>
                </a:cubicBezTo>
                <a:lnTo>
                  <a:pt x="6771" y="8000"/>
                </a:lnTo>
                <a:cubicBezTo>
                  <a:pt x="7658" y="6727"/>
                  <a:pt x="9130" y="5891"/>
                  <a:pt x="10800" y="5891"/>
                </a:cubicBezTo>
                <a:moveTo>
                  <a:pt x="10800" y="4909"/>
                </a:moveTo>
                <a:cubicBezTo>
                  <a:pt x="7547" y="4909"/>
                  <a:pt x="4909" y="7547"/>
                  <a:pt x="4909" y="10800"/>
                </a:cubicBezTo>
                <a:cubicBezTo>
                  <a:pt x="4909" y="14054"/>
                  <a:pt x="7547" y="16691"/>
                  <a:pt x="10800" y="16691"/>
                </a:cubicBezTo>
                <a:cubicBezTo>
                  <a:pt x="14053" y="16691"/>
                  <a:pt x="16691" y="14054"/>
                  <a:pt x="16691" y="10800"/>
                </a:cubicBezTo>
                <a:cubicBezTo>
                  <a:pt x="16691" y="7547"/>
                  <a:pt x="14053" y="4909"/>
                  <a:pt x="10800" y="4909"/>
                </a:cubicBezTo>
              </a:path>
            </a:pathLst>
          </a:custGeom>
          <a:solidFill>
            <a:srgbClr val="FFFFFF"/>
          </a:solidFill>
          <a:ln w="12700">
            <a:miter lim="400000"/>
          </a:ln>
        </p:spPr>
        <p:txBody>
          <a:bodyPr lIns="14284" tIns="14284" rIns="14284" bIns="14284" anchor="ctr"/>
          <a:lstStyle/>
          <a:p>
            <a:pPr marL="0" marR="0" lvl="0" indent="0" algn="ctr" defTabSz="17139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kumimoji="0" sz="1125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12700" dir="5400000" rotWithShape="0">
                  <a:srgbClr val="000000">
                    <a:alpha val="50000"/>
                  </a:srgbClr>
                </a:outerShdw>
              </a:effectLst>
              <a:uLnTx/>
              <a:uFillTx/>
              <a:latin typeface="Gill Sans"/>
              <a:ea typeface="Calibri" charset="0"/>
              <a:cs typeface="Calibri" charset="0"/>
              <a:sym typeface="Gill Sans"/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8E27ADE3-E4BA-ACBA-4A7D-1D9D754DE4B1}"/>
              </a:ext>
            </a:extLst>
          </p:cNvPr>
          <p:cNvSpPr txBox="1">
            <a:spLocks/>
          </p:cNvSpPr>
          <p:nvPr/>
        </p:nvSpPr>
        <p:spPr>
          <a:xfrm>
            <a:off x="224790" y="48358"/>
            <a:ext cx="9750483" cy="984115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Inside the DNA of XGB</a:t>
            </a:r>
            <a:endParaRPr lang="en-US" sz="5000" dirty="0">
              <a:solidFill>
                <a:srgbClr val="FF0000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grpSp>
        <p:nvGrpSpPr>
          <p:cNvPr id="5" name="Graphic 6">
            <a:extLst>
              <a:ext uri="{FF2B5EF4-FFF2-40B4-BE49-F238E27FC236}">
                <a16:creationId xmlns:a16="http://schemas.microsoft.com/office/drawing/2014/main" id="{0F905B24-70BC-6D10-DFFA-319619859A38}"/>
              </a:ext>
            </a:extLst>
          </p:cNvPr>
          <p:cNvGrpSpPr/>
          <p:nvPr/>
        </p:nvGrpSpPr>
        <p:grpSpPr>
          <a:xfrm>
            <a:off x="6971438" y="4681128"/>
            <a:ext cx="520479" cy="499697"/>
            <a:chOff x="4565015" y="2449827"/>
            <a:chExt cx="578936" cy="636875"/>
          </a:xfrm>
          <a:solidFill>
            <a:schemeClr val="bg1"/>
          </a:solidFill>
        </p:grpSpPr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AEB7F171-3E65-8E19-4C63-F25EAA44D0D5}"/>
                </a:ext>
              </a:extLst>
            </p:cNvPr>
            <p:cNvSpPr/>
            <p:nvPr/>
          </p:nvSpPr>
          <p:spPr>
            <a:xfrm>
              <a:off x="4565015" y="2449827"/>
              <a:ext cx="578936" cy="636875"/>
            </a:xfrm>
            <a:custGeom>
              <a:avLst/>
              <a:gdLst>
                <a:gd name="connsiteX0" fmla="*/ 543740 w 578936"/>
                <a:gd name="connsiteY0" fmla="*/ 438516 h 636875"/>
                <a:gd name="connsiteX1" fmla="*/ 534930 w 578936"/>
                <a:gd name="connsiteY1" fmla="*/ 438516 h 636875"/>
                <a:gd name="connsiteX2" fmla="*/ 534930 w 578936"/>
                <a:gd name="connsiteY2" fmla="*/ 405725 h 636875"/>
                <a:gd name="connsiteX3" fmla="*/ 514032 w 578936"/>
                <a:gd name="connsiteY3" fmla="*/ 384876 h 636875"/>
                <a:gd name="connsiteX4" fmla="*/ 494358 w 578936"/>
                <a:gd name="connsiteY4" fmla="*/ 384876 h 636875"/>
                <a:gd name="connsiteX5" fmla="*/ 494358 w 578936"/>
                <a:gd name="connsiteY5" fmla="*/ 348317 h 636875"/>
                <a:gd name="connsiteX6" fmla="*/ 508942 w 578936"/>
                <a:gd name="connsiteY6" fmla="*/ 333732 h 636875"/>
                <a:gd name="connsiteX7" fmla="*/ 510753 w 578936"/>
                <a:gd name="connsiteY7" fmla="*/ 333732 h 636875"/>
                <a:gd name="connsiteX8" fmla="*/ 558961 w 578936"/>
                <a:gd name="connsiteY8" fmla="*/ 313715 h 636875"/>
                <a:gd name="connsiteX9" fmla="*/ 578782 w 578936"/>
                <a:gd name="connsiteY9" fmla="*/ 260711 h 636875"/>
                <a:gd name="connsiteX10" fmla="*/ 508942 w 578936"/>
                <a:gd name="connsiteY10" fmla="*/ 197283 h 636875"/>
                <a:gd name="connsiteX11" fmla="*/ 495092 w 578936"/>
                <a:gd name="connsiteY11" fmla="*/ 197283 h 636875"/>
                <a:gd name="connsiteX12" fmla="*/ 290615 w 578936"/>
                <a:gd name="connsiteY12" fmla="*/ 0 h 636875"/>
                <a:gd name="connsiteX13" fmla="*/ 86137 w 578936"/>
                <a:gd name="connsiteY13" fmla="*/ 197283 h 636875"/>
                <a:gd name="connsiteX14" fmla="*/ 68175 w 578936"/>
                <a:gd name="connsiteY14" fmla="*/ 197283 h 636875"/>
                <a:gd name="connsiteX15" fmla="*/ 19968 w 578936"/>
                <a:gd name="connsiteY15" fmla="*/ 217251 h 636875"/>
                <a:gd name="connsiteX16" fmla="*/ 0 w 578936"/>
                <a:gd name="connsiteY16" fmla="*/ 265508 h 636875"/>
                <a:gd name="connsiteX17" fmla="*/ 68175 w 578936"/>
                <a:gd name="connsiteY17" fmla="*/ 333732 h 636875"/>
                <a:gd name="connsiteX18" fmla="*/ 78453 w 578936"/>
                <a:gd name="connsiteY18" fmla="*/ 337941 h 636875"/>
                <a:gd name="connsiteX19" fmla="*/ 82760 w 578936"/>
                <a:gd name="connsiteY19" fmla="*/ 348317 h 636875"/>
                <a:gd name="connsiteX20" fmla="*/ 82760 w 578936"/>
                <a:gd name="connsiteY20" fmla="*/ 384876 h 636875"/>
                <a:gd name="connsiteX21" fmla="*/ 64896 w 578936"/>
                <a:gd name="connsiteY21" fmla="*/ 384876 h 636875"/>
                <a:gd name="connsiteX22" fmla="*/ 43998 w 578936"/>
                <a:gd name="connsiteY22" fmla="*/ 405725 h 636875"/>
                <a:gd name="connsiteX23" fmla="*/ 43998 w 578936"/>
                <a:gd name="connsiteY23" fmla="*/ 438516 h 636875"/>
                <a:gd name="connsiteX24" fmla="*/ 35238 w 578936"/>
                <a:gd name="connsiteY24" fmla="*/ 438516 h 636875"/>
                <a:gd name="connsiteX25" fmla="*/ 10180 w 578936"/>
                <a:gd name="connsiteY25" fmla="*/ 463574 h 636875"/>
                <a:gd name="connsiteX26" fmla="*/ 10180 w 578936"/>
                <a:gd name="connsiteY26" fmla="*/ 611818 h 636875"/>
                <a:gd name="connsiteX27" fmla="*/ 35238 w 578936"/>
                <a:gd name="connsiteY27" fmla="*/ 636876 h 636875"/>
                <a:gd name="connsiteX28" fmla="*/ 543642 w 578936"/>
                <a:gd name="connsiteY28" fmla="*/ 636876 h 636875"/>
                <a:gd name="connsiteX29" fmla="*/ 568651 w 578936"/>
                <a:gd name="connsiteY29" fmla="*/ 611818 h 636875"/>
                <a:gd name="connsiteX30" fmla="*/ 568651 w 578936"/>
                <a:gd name="connsiteY30" fmla="*/ 463574 h 636875"/>
                <a:gd name="connsiteX31" fmla="*/ 543642 w 578936"/>
                <a:gd name="connsiteY31" fmla="*/ 438516 h 636875"/>
                <a:gd name="connsiteX32" fmla="*/ 514032 w 578936"/>
                <a:gd name="connsiteY32" fmla="*/ 399558 h 636875"/>
                <a:gd name="connsiteX33" fmla="*/ 520248 w 578936"/>
                <a:gd name="connsiteY33" fmla="*/ 405725 h 636875"/>
                <a:gd name="connsiteX34" fmla="*/ 520248 w 578936"/>
                <a:gd name="connsiteY34" fmla="*/ 438516 h 636875"/>
                <a:gd name="connsiteX35" fmla="*/ 457505 w 578936"/>
                <a:gd name="connsiteY35" fmla="*/ 438516 h 636875"/>
                <a:gd name="connsiteX36" fmla="*/ 457505 w 578936"/>
                <a:gd name="connsiteY36" fmla="*/ 405725 h 636875"/>
                <a:gd name="connsiteX37" fmla="*/ 463720 w 578936"/>
                <a:gd name="connsiteY37" fmla="*/ 399558 h 636875"/>
                <a:gd name="connsiteX38" fmla="*/ 514032 w 578936"/>
                <a:gd name="connsiteY38" fmla="*/ 399558 h 636875"/>
                <a:gd name="connsiteX39" fmla="*/ 290663 w 578936"/>
                <a:gd name="connsiteY39" fmla="*/ 14682 h 636875"/>
                <a:gd name="connsiteX40" fmla="*/ 480605 w 578936"/>
                <a:gd name="connsiteY40" fmla="*/ 204624 h 636875"/>
                <a:gd name="connsiteX41" fmla="*/ 290663 w 578936"/>
                <a:gd name="connsiteY41" fmla="*/ 394566 h 636875"/>
                <a:gd name="connsiteX42" fmla="*/ 100722 w 578936"/>
                <a:gd name="connsiteY42" fmla="*/ 204624 h 636875"/>
                <a:gd name="connsiteX43" fmla="*/ 290663 w 578936"/>
                <a:gd name="connsiteY43" fmla="*/ 14682 h 636875"/>
                <a:gd name="connsiteX44" fmla="*/ 68273 w 578936"/>
                <a:gd name="connsiteY44" fmla="*/ 319050 h 636875"/>
                <a:gd name="connsiteX45" fmla="*/ 14780 w 578936"/>
                <a:gd name="connsiteY45" fmla="*/ 265508 h 636875"/>
                <a:gd name="connsiteX46" fmla="*/ 30442 w 578936"/>
                <a:gd name="connsiteY46" fmla="*/ 227627 h 636875"/>
                <a:gd name="connsiteX47" fmla="*/ 68273 w 578936"/>
                <a:gd name="connsiteY47" fmla="*/ 211966 h 636875"/>
                <a:gd name="connsiteX48" fmla="*/ 86235 w 578936"/>
                <a:gd name="connsiteY48" fmla="*/ 211966 h 636875"/>
                <a:gd name="connsiteX49" fmla="*/ 290712 w 578936"/>
                <a:gd name="connsiteY49" fmla="*/ 409298 h 636875"/>
                <a:gd name="connsiteX50" fmla="*/ 495190 w 578936"/>
                <a:gd name="connsiteY50" fmla="*/ 211966 h 636875"/>
                <a:gd name="connsiteX51" fmla="*/ 509040 w 578936"/>
                <a:gd name="connsiteY51" fmla="*/ 211966 h 636875"/>
                <a:gd name="connsiteX52" fmla="*/ 564197 w 578936"/>
                <a:gd name="connsiteY52" fmla="*/ 261690 h 636875"/>
                <a:gd name="connsiteX53" fmla="*/ 548634 w 578936"/>
                <a:gd name="connsiteY53" fmla="*/ 303339 h 636875"/>
                <a:gd name="connsiteX54" fmla="*/ 510851 w 578936"/>
                <a:gd name="connsiteY54" fmla="*/ 319050 h 636875"/>
                <a:gd name="connsiteX55" fmla="*/ 509040 w 578936"/>
                <a:gd name="connsiteY55" fmla="*/ 319050 h 636875"/>
                <a:gd name="connsiteX56" fmla="*/ 479773 w 578936"/>
                <a:gd name="connsiteY56" fmla="*/ 348317 h 636875"/>
                <a:gd name="connsiteX57" fmla="*/ 479773 w 578936"/>
                <a:gd name="connsiteY57" fmla="*/ 384876 h 636875"/>
                <a:gd name="connsiteX58" fmla="*/ 463818 w 578936"/>
                <a:gd name="connsiteY58" fmla="*/ 384876 h 636875"/>
                <a:gd name="connsiteX59" fmla="*/ 442920 w 578936"/>
                <a:gd name="connsiteY59" fmla="*/ 405725 h 636875"/>
                <a:gd name="connsiteX60" fmla="*/ 442920 w 578936"/>
                <a:gd name="connsiteY60" fmla="*/ 438516 h 636875"/>
                <a:gd name="connsiteX61" fmla="*/ 136302 w 578936"/>
                <a:gd name="connsiteY61" fmla="*/ 438516 h 636875"/>
                <a:gd name="connsiteX62" fmla="*/ 136302 w 578936"/>
                <a:gd name="connsiteY62" fmla="*/ 405725 h 636875"/>
                <a:gd name="connsiteX63" fmla="*/ 115404 w 578936"/>
                <a:gd name="connsiteY63" fmla="*/ 384876 h 636875"/>
                <a:gd name="connsiteX64" fmla="*/ 97638 w 578936"/>
                <a:gd name="connsiteY64" fmla="*/ 384876 h 636875"/>
                <a:gd name="connsiteX65" fmla="*/ 97638 w 578936"/>
                <a:gd name="connsiteY65" fmla="*/ 348317 h 636875"/>
                <a:gd name="connsiteX66" fmla="*/ 89025 w 578936"/>
                <a:gd name="connsiteY66" fmla="*/ 327565 h 636875"/>
                <a:gd name="connsiteX67" fmla="*/ 68371 w 578936"/>
                <a:gd name="connsiteY67" fmla="*/ 319050 h 636875"/>
                <a:gd name="connsiteX68" fmla="*/ 84669 w 578936"/>
                <a:gd name="connsiteY68" fmla="*/ 622144 h 636875"/>
                <a:gd name="connsiteX69" fmla="*/ 35336 w 578936"/>
                <a:gd name="connsiteY69" fmla="*/ 622144 h 636875"/>
                <a:gd name="connsiteX70" fmla="*/ 24960 w 578936"/>
                <a:gd name="connsiteY70" fmla="*/ 611769 h 636875"/>
                <a:gd name="connsiteX71" fmla="*/ 24960 w 578936"/>
                <a:gd name="connsiteY71" fmla="*/ 463525 h 636875"/>
                <a:gd name="connsiteX72" fmla="*/ 35336 w 578936"/>
                <a:gd name="connsiteY72" fmla="*/ 453149 h 636875"/>
                <a:gd name="connsiteX73" fmla="*/ 84669 w 578936"/>
                <a:gd name="connsiteY73" fmla="*/ 453149 h 636875"/>
                <a:gd name="connsiteX74" fmla="*/ 84669 w 578936"/>
                <a:gd name="connsiteY74" fmla="*/ 622144 h 636875"/>
                <a:gd name="connsiteX75" fmla="*/ 58779 w 578936"/>
                <a:gd name="connsiteY75" fmla="*/ 438467 h 636875"/>
                <a:gd name="connsiteX76" fmla="*/ 58779 w 578936"/>
                <a:gd name="connsiteY76" fmla="*/ 405676 h 636875"/>
                <a:gd name="connsiteX77" fmla="*/ 64994 w 578936"/>
                <a:gd name="connsiteY77" fmla="*/ 399509 h 636875"/>
                <a:gd name="connsiteX78" fmla="*/ 115306 w 578936"/>
                <a:gd name="connsiteY78" fmla="*/ 399509 h 636875"/>
                <a:gd name="connsiteX79" fmla="*/ 121522 w 578936"/>
                <a:gd name="connsiteY79" fmla="*/ 405676 h 636875"/>
                <a:gd name="connsiteX80" fmla="*/ 121522 w 578936"/>
                <a:gd name="connsiteY80" fmla="*/ 438467 h 636875"/>
                <a:gd name="connsiteX81" fmla="*/ 58779 w 578936"/>
                <a:gd name="connsiteY81" fmla="*/ 438467 h 636875"/>
                <a:gd name="connsiteX82" fmla="*/ 479724 w 578936"/>
                <a:gd name="connsiteY82" fmla="*/ 622144 h 636875"/>
                <a:gd name="connsiteX83" fmla="*/ 99351 w 578936"/>
                <a:gd name="connsiteY83" fmla="*/ 622144 h 636875"/>
                <a:gd name="connsiteX84" fmla="*/ 99351 w 578936"/>
                <a:gd name="connsiteY84" fmla="*/ 453149 h 636875"/>
                <a:gd name="connsiteX85" fmla="*/ 479724 w 578936"/>
                <a:gd name="connsiteY85" fmla="*/ 453149 h 636875"/>
                <a:gd name="connsiteX86" fmla="*/ 479724 w 578936"/>
                <a:gd name="connsiteY86" fmla="*/ 622144 h 636875"/>
                <a:gd name="connsiteX87" fmla="*/ 554066 w 578936"/>
                <a:gd name="connsiteY87" fmla="*/ 611769 h 636875"/>
                <a:gd name="connsiteX88" fmla="*/ 543740 w 578936"/>
                <a:gd name="connsiteY88" fmla="*/ 622144 h 636875"/>
                <a:gd name="connsiteX89" fmla="*/ 494358 w 578936"/>
                <a:gd name="connsiteY89" fmla="*/ 622144 h 636875"/>
                <a:gd name="connsiteX90" fmla="*/ 494358 w 578936"/>
                <a:gd name="connsiteY90" fmla="*/ 453149 h 636875"/>
                <a:gd name="connsiteX91" fmla="*/ 543740 w 578936"/>
                <a:gd name="connsiteY91" fmla="*/ 453149 h 636875"/>
                <a:gd name="connsiteX92" fmla="*/ 554066 w 578936"/>
                <a:gd name="connsiteY92" fmla="*/ 463525 h 636875"/>
                <a:gd name="connsiteX93" fmla="*/ 554066 w 578936"/>
                <a:gd name="connsiteY93" fmla="*/ 611769 h 636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578936" h="636875">
                  <a:moveTo>
                    <a:pt x="543740" y="438516"/>
                  </a:moveTo>
                  <a:lnTo>
                    <a:pt x="534930" y="438516"/>
                  </a:lnTo>
                  <a:lnTo>
                    <a:pt x="534930" y="405725"/>
                  </a:lnTo>
                  <a:cubicBezTo>
                    <a:pt x="534930" y="394224"/>
                    <a:pt x="525534" y="384876"/>
                    <a:pt x="514032" y="384876"/>
                  </a:cubicBezTo>
                  <a:lnTo>
                    <a:pt x="494358" y="384876"/>
                  </a:lnTo>
                  <a:lnTo>
                    <a:pt x="494358" y="348317"/>
                  </a:lnTo>
                  <a:cubicBezTo>
                    <a:pt x="494358" y="340290"/>
                    <a:pt x="500916" y="333732"/>
                    <a:pt x="508942" y="333732"/>
                  </a:cubicBezTo>
                  <a:lnTo>
                    <a:pt x="510753" y="333732"/>
                  </a:lnTo>
                  <a:cubicBezTo>
                    <a:pt x="529057" y="333732"/>
                    <a:pt x="546187" y="326635"/>
                    <a:pt x="558961" y="313715"/>
                  </a:cubicBezTo>
                  <a:cubicBezTo>
                    <a:pt x="572909" y="299767"/>
                    <a:pt x="580103" y="280435"/>
                    <a:pt x="578782" y="260711"/>
                  </a:cubicBezTo>
                  <a:cubicBezTo>
                    <a:pt x="576335" y="225131"/>
                    <a:pt x="545697" y="197283"/>
                    <a:pt x="508942" y="197283"/>
                  </a:cubicBezTo>
                  <a:lnTo>
                    <a:pt x="495092" y="197283"/>
                  </a:lnTo>
                  <a:cubicBezTo>
                    <a:pt x="491177" y="87850"/>
                    <a:pt x="401026" y="0"/>
                    <a:pt x="290615" y="0"/>
                  </a:cubicBezTo>
                  <a:cubicBezTo>
                    <a:pt x="180203" y="0"/>
                    <a:pt x="90052" y="87850"/>
                    <a:pt x="86137" y="197283"/>
                  </a:cubicBezTo>
                  <a:lnTo>
                    <a:pt x="68175" y="197283"/>
                  </a:lnTo>
                  <a:cubicBezTo>
                    <a:pt x="49969" y="197283"/>
                    <a:pt x="32840" y="204380"/>
                    <a:pt x="19968" y="217251"/>
                  </a:cubicBezTo>
                  <a:cubicBezTo>
                    <a:pt x="7096" y="230123"/>
                    <a:pt x="0" y="247252"/>
                    <a:pt x="0" y="265508"/>
                  </a:cubicBezTo>
                  <a:cubicBezTo>
                    <a:pt x="0" y="303144"/>
                    <a:pt x="30588" y="333732"/>
                    <a:pt x="68175" y="333732"/>
                  </a:cubicBezTo>
                  <a:cubicBezTo>
                    <a:pt x="72042" y="333732"/>
                    <a:pt x="75712" y="335249"/>
                    <a:pt x="78453" y="337941"/>
                  </a:cubicBezTo>
                  <a:cubicBezTo>
                    <a:pt x="81243" y="340731"/>
                    <a:pt x="82760" y="344401"/>
                    <a:pt x="82760" y="348317"/>
                  </a:cubicBezTo>
                  <a:lnTo>
                    <a:pt x="82760" y="384876"/>
                  </a:lnTo>
                  <a:lnTo>
                    <a:pt x="64896" y="384876"/>
                  </a:lnTo>
                  <a:cubicBezTo>
                    <a:pt x="53395" y="384876"/>
                    <a:pt x="43998" y="394224"/>
                    <a:pt x="43998" y="405725"/>
                  </a:cubicBezTo>
                  <a:lnTo>
                    <a:pt x="43998" y="438516"/>
                  </a:lnTo>
                  <a:lnTo>
                    <a:pt x="35238" y="438516"/>
                  </a:lnTo>
                  <a:cubicBezTo>
                    <a:pt x="21436" y="438516"/>
                    <a:pt x="10180" y="449772"/>
                    <a:pt x="10180" y="463574"/>
                  </a:cubicBezTo>
                  <a:lnTo>
                    <a:pt x="10180" y="611818"/>
                  </a:lnTo>
                  <a:cubicBezTo>
                    <a:pt x="10180" y="625619"/>
                    <a:pt x="21436" y="636876"/>
                    <a:pt x="35238" y="636876"/>
                  </a:cubicBezTo>
                  <a:lnTo>
                    <a:pt x="543642" y="636876"/>
                  </a:lnTo>
                  <a:cubicBezTo>
                    <a:pt x="557443" y="636876"/>
                    <a:pt x="568651" y="625619"/>
                    <a:pt x="568651" y="611818"/>
                  </a:cubicBezTo>
                  <a:lnTo>
                    <a:pt x="568651" y="463574"/>
                  </a:lnTo>
                  <a:cubicBezTo>
                    <a:pt x="568651" y="449772"/>
                    <a:pt x="557443" y="438516"/>
                    <a:pt x="543642" y="438516"/>
                  </a:cubicBezTo>
                  <a:close/>
                  <a:moveTo>
                    <a:pt x="514032" y="399558"/>
                  </a:moveTo>
                  <a:cubicBezTo>
                    <a:pt x="517458" y="399558"/>
                    <a:pt x="520248" y="402299"/>
                    <a:pt x="520248" y="405725"/>
                  </a:cubicBezTo>
                  <a:lnTo>
                    <a:pt x="520248" y="438516"/>
                  </a:lnTo>
                  <a:lnTo>
                    <a:pt x="457505" y="438516"/>
                  </a:lnTo>
                  <a:lnTo>
                    <a:pt x="457505" y="405725"/>
                  </a:lnTo>
                  <a:cubicBezTo>
                    <a:pt x="457505" y="402348"/>
                    <a:pt x="460295" y="399558"/>
                    <a:pt x="463720" y="399558"/>
                  </a:cubicBezTo>
                  <a:lnTo>
                    <a:pt x="514032" y="399558"/>
                  </a:lnTo>
                  <a:close/>
                  <a:moveTo>
                    <a:pt x="290663" y="14682"/>
                  </a:moveTo>
                  <a:cubicBezTo>
                    <a:pt x="395398" y="14682"/>
                    <a:pt x="480605" y="99890"/>
                    <a:pt x="480605" y="204624"/>
                  </a:cubicBezTo>
                  <a:cubicBezTo>
                    <a:pt x="480605" y="309359"/>
                    <a:pt x="395398" y="394566"/>
                    <a:pt x="290663" y="394566"/>
                  </a:cubicBezTo>
                  <a:cubicBezTo>
                    <a:pt x="185929" y="394566"/>
                    <a:pt x="100722" y="309359"/>
                    <a:pt x="100722" y="204624"/>
                  </a:cubicBezTo>
                  <a:cubicBezTo>
                    <a:pt x="100722" y="99890"/>
                    <a:pt x="185929" y="14682"/>
                    <a:pt x="290663" y="14682"/>
                  </a:cubicBezTo>
                  <a:close/>
                  <a:moveTo>
                    <a:pt x="68273" y="319050"/>
                  </a:moveTo>
                  <a:cubicBezTo>
                    <a:pt x="38762" y="319050"/>
                    <a:pt x="14780" y="295019"/>
                    <a:pt x="14780" y="265508"/>
                  </a:cubicBezTo>
                  <a:cubicBezTo>
                    <a:pt x="14780" y="251168"/>
                    <a:pt x="20360" y="237709"/>
                    <a:pt x="30442" y="227627"/>
                  </a:cubicBezTo>
                  <a:cubicBezTo>
                    <a:pt x="40524" y="217545"/>
                    <a:pt x="53982" y="211966"/>
                    <a:pt x="68273" y="211966"/>
                  </a:cubicBezTo>
                  <a:lnTo>
                    <a:pt x="86235" y="211966"/>
                  </a:lnTo>
                  <a:cubicBezTo>
                    <a:pt x="90101" y="321399"/>
                    <a:pt x="180300" y="409298"/>
                    <a:pt x="290712" y="409298"/>
                  </a:cubicBezTo>
                  <a:cubicBezTo>
                    <a:pt x="401124" y="409298"/>
                    <a:pt x="491275" y="321448"/>
                    <a:pt x="495190" y="211966"/>
                  </a:cubicBezTo>
                  <a:lnTo>
                    <a:pt x="509040" y="211966"/>
                  </a:lnTo>
                  <a:cubicBezTo>
                    <a:pt x="538063" y="211966"/>
                    <a:pt x="562289" y="233793"/>
                    <a:pt x="564197" y="261690"/>
                  </a:cubicBezTo>
                  <a:cubicBezTo>
                    <a:pt x="565274" y="277205"/>
                    <a:pt x="559597" y="292376"/>
                    <a:pt x="548634" y="303339"/>
                  </a:cubicBezTo>
                  <a:cubicBezTo>
                    <a:pt x="538601" y="313470"/>
                    <a:pt x="525191" y="319050"/>
                    <a:pt x="510851" y="319050"/>
                  </a:cubicBezTo>
                  <a:lnTo>
                    <a:pt x="509040" y="319050"/>
                  </a:lnTo>
                  <a:cubicBezTo>
                    <a:pt x="492890" y="319050"/>
                    <a:pt x="479773" y="332166"/>
                    <a:pt x="479773" y="348317"/>
                  </a:cubicBezTo>
                  <a:lnTo>
                    <a:pt x="479773" y="384876"/>
                  </a:lnTo>
                  <a:lnTo>
                    <a:pt x="463818" y="384876"/>
                  </a:lnTo>
                  <a:cubicBezTo>
                    <a:pt x="452317" y="384876"/>
                    <a:pt x="442920" y="394224"/>
                    <a:pt x="442920" y="405725"/>
                  </a:cubicBezTo>
                  <a:lnTo>
                    <a:pt x="442920" y="438516"/>
                  </a:lnTo>
                  <a:lnTo>
                    <a:pt x="136302" y="438516"/>
                  </a:lnTo>
                  <a:lnTo>
                    <a:pt x="136302" y="405725"/>
                  </a:lnTo>
                  <a:cubicBezTo>
                    <a:pt x="136302" y="394224"/>
                    <a:pt x="126905" y="384876"/>
                    <a:pt x="115404" y="384876"/>
                  </a:cubicBezTo>
                  <a:lnTo>
                    <a:pt x="97638" y="384876"/>
                  </a:lnTo>
                  <a:lnTo>
                    <a:pt x="97638" y="348317"/>
                  </a:lnTo>
                  <a:cubicBezTo>
                    <a:pt x="97638" y="340535"/>
                    <a:pt x="94604" y="333194"/>
                    <a:pt x="89025" y="327565"/>
                  </a:cubicBezTo>
                  <a:cubicBezTo>
                    <a:pt x="83445" y="322084"/>
                    <a:pt x="76104" y="319050"/>
                    <a:pt x="68371" y="319050"/>
                  </a:cubicBezTo>
                  <a:close/>
                  <a:moveTo>
                    <a:pt x="84669" y="622144"/>
                  </a:moveTo>
                  <a:lnTo>
                    <a:pt x="35336" y="622144"/>
                  </a:lnTo>
                  <a:cubicBezTo>
                    <a:pt x="29610" y="622144"/>
                    <a:pt x="24960" y="617495"/>
                    <a:pt x="24960" y="611769"/>
                  </a:cubicBezTo>
                  <a:lnTo>
                    <a:pt x="24960" y="463525"/>
                  </a:lnTo>
                  <a:cubicBezTo>
                    <a:pt x="24960" y="457799"/>
                    <a:pt x="29610" y="453149"/>
                    <a:pt x="35336" y="453149"/>
                  </a:cubicBezTo>
                  <a:lnTo>
                    <a:pt x="84669" y="453149"/>
                  </a:lnTo>
                  <a:lnTo>
                    <a:pt x="84669" y="622144"/>
                  </a:lnTo>
                  <a:close/>
                  <a:moveTo>
                    <a:pt x="58779" y="438467"/>
                  </a:moveTo>
                  <a:lnTo>
                    <a:pt x="58779" y="405676"/>
                  </a:lnTo>
                  <a:cubicBezTo>
                    <a:pt x="58779" y="402299"/>
                    <a:pt x="61568" y="399509"/>
                    <a:pt x="64994" y="399509"/>
                  </a:cubicBezTo>
                  <a:lnTo>
                    <a:pt x="115306" y="399509"/>
                  </a:lnTo>
                  <a:cubicBezTo>
                    <a:pt x="118732" y="399509"/>
                    <a:pt x="121522" y="402250"/>
                    <a:pt x="121522" y="405676"/>
                  </a:cubicBezTo>
                  <a:lnTo>
                    <a:pt x="121522" y="438467"/>
                  </a:lnTo>
                  <a:lnTo>
                    <a:pt x="58779" y="438467"/>
                  </a:lnTo>
                  <a:close/>
                  <a:moveTo>
                    <a:pt x="479724" y="622144"/>
                  </a:moveTo>
                  <a:lnTo>
                    <a:pt x="99351" y="622144"/>
                  </a:lnTo>
                  <a:lnTo>
                    <a:pt x="99351" y="453149"/>
                  </a:lnTo>
                  <a:lnTo>
                    <a:pt x="479724" y="453149"/>
                  </a:lnTo>
                  <a:lnTo>
                    <a:pt x="479724" y="622144"/>
                  </a:lnTo>
                  <a:close/>
                  <a:moveTo>
                    <a:pt x="554066" y="611769"/>
                  </a:moveTo>
                  <a:cubicBezTo>
                    <a:pt x="554066" y="617495"/>
                    <a:pt x="549417" y="622144"/>
                    <a:pt x="543740" y="622144"/>
                  </a:cubicBezTo>
                  <a:lnTo>
                    <a:pt x="494358" y="622144"/>
                  </a:lnTo>
                  <a:lnTo>
                    <a:pt x="494358" y="453149"/>
                  </a:lnTo>
                  <a:lnTo>
                    <a:pt x="543740" y="453149"/>
                  </a:lnTo>
                  <a:cubicBezTo>
                    <a:pt x="549417" y="453149"/>
                    <a:pt x="554066" y="457799"/>
                    <a:pt x="554066" y="463525"/>
                  </a:cubicBezTo>
                  <a:lnTo>
                    <a:pt x="554066" y="611769"/>
                  </a:lnTo>
                  <a:close/>
                </a:path>
              </a:pathLst>
            </a:custGeom>
            <a:grpFill/>
            <a:ln w="4882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IN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7F11B31B-698C-FFD1-25A8-835C3EFC0B3C}"/>
                </a:ext>
              </a:extLst>
            </p:cNvPr>
            <p:cNvSpPr/>
            <p:nvPr/>
          </p:nvSpPr>
          <p:spPr>
            <a:xfrm>
              <a:off x="4721628" y="2980206"/>
              <a:ext cx="78893" cy="14682"/>
            </a:xfrm>
            <a:custGeom>
              <a:avLst/>
              <a:gdLst>
                <a:gd name="connsiteX0" fmla="*/ 7341 w 78893"/>
                <a:gd name="connsiteY0" fmla="*/ 14682 h 14682"/>
                <a:gd name="connsiteX1" fmla="*/ 71552 w 78893"/>
                <a:gd name="connsiteY1" fmla="*/ 14682 h 14682"/>
                <a:gd name="connsiteX2" fmla="*/ 78894 w 78893"/>
                <a:gd name="connsiteY2" fmla="*/ 7341 h 14682"/>
                <a:gd name="connsiteX3" fmla="*/ 71552 w 78893"/>
                <a:gd name="connsiteY3" fmla="*/ 0 h 14682"/>
                <a:gd name="connsiteX4" fmla="*/ 7341 w 78893"/>
                <a:gd name="connsiteY4" fmla="*/ 0 h 14682"/>
                <a:gd name="connsiteX5" fmla="*/ 0 w 78893"/>
                <a:gd name="connsiteY5" fmla="*/ 7341 h 14682"/>
                <a:gd name="connsiteX6" fmla="*/ 7341 w 78893"/>
                <a:gd name="connsiteY6" fmla="*/ 14682 h 14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893" h="14682">
                  <a:moveTo>
                    <a:pt x="7341" y="14682"/>
                  </a:moveTo>
                  <a:lnTo>
                    <a:pt x="71552" y="14682"/>
                  </a:lnTo>
                  <a:cubicBezTo>
                    <a:pt x="75615" y="14682"/>
                    <a:pt x="78894" y="11403"/>
                    <a:pt x="78894" y="7341"/>
                  </a:cubicBezTo>
                  <a:cubicBezTo>
                    <a:pt x="78894" y="3279"/>
                    <a:pt x="75615" y="0"/>
                    <a:pt x="71552" y="0"/>
                  </a:cubicBezTo>
                  <a:lnTo>
                    <a:pt x="7341" y="0"/>
                  </a:lnTo>
                  <a:cubicBezTo>
                    <a:pt x="3279" y="0"/>
                    <a:pt x="0" y="3279"/>
                    <a:pt x="0" y="7341"/>
                  </a:cubicBezTo>
                  <a:cubicBezTo>
                    <a:pt x="0" y="11403"/>
                    <a:pt x="3279" y="14682"/>
                    <a:pt x="7341" y="14682"/>
                  </a:cubicBezTo>
                  <a:close/>
                </a:path>
              </a:pathLst>
            </a:custGeom>
            <a:grpFill/>
            <a:ln w="4882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IN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C0F0BD31-EF75-FE04-B340-B2140229937A}"/>
                </a:ext>
              </a:extLst>
            </p:cNvPr>
            <p:cNvSpPr/>
            <p:nvPr/>
          </p:nvSpPr>
          <p:spPr>
            <a:xfrm>
              <a:off x="4906676" y="2980206"/>
              <a:ext cx="80753" cy="14682"/>
            </a:xfrm>
            <a:custGeom>
              <a:avLst/>
              <a:gdLst>
                <a:gd name="connsiteX0" fmla="*/ 7341 w 80753"/>
                <a:gd name="connsiteY0" fmla="*/ 14682 h 14682"/>
                <a:gd name="connsiteX1" fmla="*/ 73412 w 80753"/>
                <a:gd name="connsiteY1" fmla="*/ 14682 h 14682"/>
                <a:gd name="connsiteX2" fmla="*/ 80753 w 80753"/>
                <a:gd name="connsiteY2" fmla="*/ 7341 h 14682"/>
                <a:gd name="connsiteX3" fmla="*/ 73412 w 80753"/>
                <a:gd name="connsiteY3" fmla="*/ 0 h 14682"/>
                <a:gd name="connsiteX4" fmla="*/ 7341 w 80753"/>
                <a:gd name="connsiteY4" fmla="*/ 0 h 14682"/>
                <a:gd name="connsiteX5" fmla="*/ 0 w 80753"/>
                <a:gd name="connsiteY5" fmla="*/ 7341 h 14682"/>
                <a:gd name="connsiteX6" fmla="*/ 7341 w 80753"/>
                <a:gd name="connsiteY6" fmla="*/ 14682 h 14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753" h="14682">
                  <a:moveTo>
                    <a:pt x="7341" y="14682"/>
                  </a:moveTo>
                  <a:lnTo>
                    <a:pt x="73412" y="14682"/>
                  </a:lnTo>
                  <a:cubicBezTo>
                    <a:pt x="77474" y="14682"/>
                    <a:pt x="80753" y="11403"/>
                    <a:pt x="80753" y="7341"/>
                  </a:cubicBezTo>
                  <a:cubicBezTo>
                    <a:pt x="80753" y="3279"/>
                    <a:pt x="77474" y="0"/>
                    <a:pt x="73412" y="0"/>
                  </a:cubicBezTo>
                  <a:lnTo>
                    <a:pt x="7341" y="0"/>
                  </a:lnTo>
                  <a:cubicBezTo>
                    <a:pt x="3279" y="0"/>
                    <a:pt x="0" y="3279"/>
                    <a:pt x="0" y="7341"/>
                  </a:cubicBezTo>
                  <a:cubicBezTo>
                    <a:pt x="0" y="11403"/>
                    <a:pt x="3279" y="14682"/>
                    <a:pt x="7341" y="14682"/>
                  </a:cubicBezTo>
                  <a:close/>
                </a:path>
              </a:pathLst>
            </a:custGeom>
            <a:grpFill/>
            <a:ln w="4882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IN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D55073B-4CA9-5487-82F8-62FF22FAFCEC}"/>
                </a:ext>
              </a:extLst>
            </p:cNvPr>
            <p:cNvSpPr/>
            <p:nvPr/>
          </p:nvSpPr>
          <p:spPr>
            <a:xfrm>
              <a:off x="4827635" y="2918686"/>
              <a:ext cx="56184" cy="128618"/>
            </a:xfrm>
            <a:custGeom>
              <a:avLst/>
              <a:gdLst>
                <a:gd name="connsiteX0" fmla="*/ 0 w 56184"/>
                <a:gd name="connsiteY0" fmla="*/ 64114 h 128618"/>
                <a:gd name="connsiteX1" fmla="*/ 196 w 56184"/>
                <a:gd name="connsiteY1" fmla="*/ 64799 h 128618"/>
                <a:gd name="connsiteX2" fmla="*/ 391 w 56184"/>
                <a:gd name="connsiteY2" fmla="*/ 65484 h 128618"/>
                <a:gd name="connsiteX3" fmla="*/ 734 w 56184"/>
                <a:gd name="connsiteY3" fmla="*/ 66120 h 128618"/>
                <a:gd name="connsiteX4" fmla="*/ 1077 w 56184"/>
                <a:gd name="connsiteY4" fmla="*/ 66708 h 128618"/>
                <a:gd name="connsiteX5" fmla="*/ 1517 w 56184"/>
                <a:gd name="connsiteY5" fmla="*/ 67295 h 128618"/>
                <a:gd name="connsiteX6" fmla="*/ 1958 w 56184"/>
                <a:gd name="connsiteY6" fmla="*/ 67833 h 128618"/>
                <a:gd name="connsiteX7" fmla="*/ 2594 w 56184"/>
                <a:gd name="connsiteY7" fmla="*/ 68421 h 128618"/>
                <a:gd name="connsiteX8" fmla="*/ 2985 w 56184"/>
                <a:gd name="connsiteY8" fmla="*/ 68763 h 128618"/>
                <a:gd name="connsiteX9" fmla="*/ 3034 w 56184"/>
                <a:gd name="connsiteY9" fmla="*/ 68763 h 128618"/>
                <a:gd name="connsiteX10" fmla="*/ 4845 w 56184"/>
                <a:gd name="connsiteY10" fmla="*/ 69644 h 128618"/>
                <a:gd name="connsiteX11" fmla="*/ 5286 w 56184"/>
                <a:gd name="connsiteY11" fmla="*/ 69791 h 128618"/>
                <a:gd name="connsiteX12" fmla="*/ 7243 w 56184"/>
                <a:gd name="connsiteY12" fmla="*/ 70085 h 128618"/>
                <a:gd name="connsiteX13" fmla="*/ 7243 w 56184"/>
                <a:gd name="connsiteY13" fmla="*/ 70085 h 128618"/>
                <a:gd name="connsiteX14" fmla="*/ 7243 w 56184"/>
                <a:gd name="connsiteY14" fmla="*/ 70085 h 128618"/>
                <a:gd name="connsiteX15" fmla="*/ 7243 w 56184"/>
                <a:gd name="connsiteY15" fmla="*/ 70085 h 128618"/>
                <a:gd name="connsiteX16" fmla="*/ 34993 w 56184"/>
                <a:gd name="connsiteY16" fmla="*/ 70085 h 128618"/>
                <a:gd name="connsiteX17" fmla="*/ 3083 w 56184"/>
                <a:gd name="connsiteY17" fmla="*/ 117166 h 128618"/>
                <a:gd name="connsiteX18" fmla="*/ 5041 w 56184"/>
                <a:gd name="connsiteY18" fmla="*/ 127346 h 128618"/>
                <a:gd name="connsiteX19" fmla="*/ 9152 w 56184"/>
                <a:gd name="connsiteY19" fmla="*/ 128619 h 128618"/>
                <a:gd name="connsiteX20" fmla="*/ 15221 w 56184"/>
                <a:gd name="connsiteY20" fmla="*/ 125389 h 128618"/>
                <a:gd name="connsiteX21" fmla="*/ 54912 w 56184"/>
                <a:gd name="connsiteY21" fmla="*/ 66854 h 128618"/>
                <a:gd name="connsiteX22" fmla="*/ 54912 w 56184"/>
                <a:gd name="connsiteY22" fmla="*/ 66854 h 128618"/>
                <a:gd name="connsiteX23" fmla="*/ 55597 w 56184"/>
                <a:gd name="connsiteY23" fmla="*/ 65582 h 128618"/>
                <a:gd name="connsiteX24" fmla="*/ 55842 w 56184"/>
                <a:gd name="connsiteY24" fmla="*/ 64848 h 128618"/>
                <a:gd name="connsiteX25" fmla="*/ 56038 w 56184"/>
                <a:gd name="connsiteY25" fmla="*/ 64212 h 128618"/>
                <a:gd name="connsiteX26" fmla="*/ 56185 w 56184"/>
                <a:gd name="connsiteY26" fmla="*/ 62743 h 128618"/>
                <a:gd name="connsiteX27" fmla="*/ 56185 w 56184"/>
                <a:gd name="connsiteY27" fmla="*/ 62743 h 128618"/>
                <a:gd name="connsiteX28" fmla="*/ 56185 w 56184"/>
                <a:gd name="connsiteY28" fmla="*/ 62597 h 128618"/>
                <a:gd name="connsiteX29" fmla="*/ 56038 w 56184"/>
                <a:gd name="connsiteY29" fmla="*/ 61275 h 128618"/>
                <a:gd name="connsiteX30" fmla="*/ 55842 w 56184"/>
                <a:gd name="connsiteY30" fmla="*/ 60639 h 128618"/>
                <a:gd name="connsiteX31" fmla="*/ 55646 w 56184"/>
                <a:gd name="connsiteY31" fmla="*/ 59954 h 128618"/>
                <a:gd name="connsiteX32" fmla="*/ 55304 w 56184"/>
                <a:gd name="connsiteY32" fmla="*/ 59318 h 128618"/>
                <a:gd name="connsiteX33" fmla="*/ 54961 w 56184"/>
                <a:gd name="connsiteY33" fmla="*/ 58681 h 128618"/>
                <a:gd name="connsiteX34" fmla="*/ 54521 w 56184"/>
                <a:gd name="connsiteY34" fmla="*/ 58094 h 128618"/>
                <a:gd name="connsiteX35" fmla="*/ 54080 w 56184"/>
                <a:gd name="connsiteY35" fmla="*/ 57556 h 128618"/>
                <a:gd name="connsiteX36" fmla="*/ 53150 w 56184"/>
                <a:gd name="connsiteY36" fmla="*/ 56773 h 128618"/>
                <a:gd name="connsiteX37" fmla="*/ 53004 w 56184"/>
                <a:gd name="connsiteY37" fmla="*/ 56626 h 128618"/>
                <a:gd name="connsiteX38" fmla="*/ 53004 w 56184"/>
                <a:gd name="connsiteY38" fmla="*/ 56626 h 128618"/>
                <a:gd name="connsiteX39" fmla="*/ 51731 w 56184"/>
                <a:gd name="connsiteY39" fmla="*/ 55941 h 128618"/>
                <a:gd name="connsiteX40" fmla="*/ 51095 w 56184"/>
                <a:gd name="connsiteY40" fmla="*/ 55745 h 128618"/>
                <a:gd name="connsiteX41" fmla="*/ 50361 w 56184"/>
                <a:gd name="connsiteY41" fmla="*/ 55500 h 128618"/>
                <a:gd name="connsiteX42" fmla="*/ 48892 w 56184"/>
                <a:gd name="connsiteY42" fmla="*/ 55353 h 128618"/>
                <a:gd name="connsiteX43" fmla="*/ 48892 w 56184"/>
                <a:gd name="connsiteY43" fmla="*/ 55353 h 128618"/>
                <a:gd name="connsiteX44" fmla="*/ 21534 w 56184"/>
                <a:gd name="connsiteY44" fmla="*/ 55353 h 128618"/>
                <a:gd name="connsiteX45" fmla="*/ 52857 w 56184"/>
                <a:gd name="connsiteY45" fmla="*/ 11600 h 128618"/>
                <a:gd name="connsiteX46" fmla="*/ 51144 w 56184"/>
                <a:gd name="connsiteY46" fmla="*/ 1371 h 128618"/>
                <a:gd name="connsiteX47" fmla="*/ 40915 w 56184"/>
                <a:gd name="connsiteY47" fmla="*/ 3084 h 128618"/>
                <a:gd name="connsiteX48" fmla="*/ 1273 w 56184"/>
                <a:gd name="connsiteY48" fmla="*/ 58485 h 128618"/>
                <a:gd name="connsiteX49" fmla="*/ 1273 w 56184"/>
                <a:gd name="connsiteY49" fmla="*/ 58583 h 128618"/>
                <a:gd name="connsiteX50" fmla="*/ 832 w 56184"/>
                <a:gd name="connsiteY50" fmla="*/ 59366 h 128618"/>
                <a:gd name="connsiteX51" fmla="*/ 587 w 56184"/>
                <a:gd name="connsiteY51" fmla="*/ 59856 h 128618"/>
                <a:gd name="connsiteX52" fmla="*/ 343 w 56184"/>
                <a:gd name="connsiteY52" fmla="*/ 60541 h 128618"/>
                <a:gd name="connsiteX53" fmla="*/ 147 w 56184"/>
                <a:gd name="connsiteY53" fmla="*/ 61226 h 128618"/>
                <a:gd name="connsiteX54" fmla="*/ 98 w 56184"/>
                <a:gd name="connsiteY54" fmla="*/ 61814 h 128618"/>
                <a:gd name="connsiteX55" fmla="*/ 0 w 56184"/>
                <a:gd name="connsiteY55" fmla="*/ 62694 h 128618"/>
                <a:gd name="connsiteX56" fmla="*/ 0 w 56184"/>
                <a:gd name="connsiteY56" fmla="*/ 62792 h 128618"/>
                <a:gd name="connsiteX57" fmla="*/ 49 w 56184"/>
                <a:gd name="connsiteY57" fmla="*/ 63331 h 128618"/>
                <a:gd name="connsiteX58" fmla="*/ 147 w 56184"/>
                <a:gd name="connsiteY58" fmla="*/ 64163 h 128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56184" h="128618">
                  <a:moveTo>
                    <a:pt x="0" y="64114"/>
                  </a:moveTo>
                  <a:cubicBezTo>
                    <a:pt x="0" y="64114"/>
                    <a:pt x="98" y="64554"/>
                    <a:pt x="196" y="64799"/>
                  </a:cubicBezTo>
                  <a:cubicBezTo>
                    <a:pt x="245" y="65044"/>
                    <a:pt x="294" y="65239"/>
                    <a:pt x="391" y="65484"/>
                  </a:cubicBezTo>
                  <a:cubicBezTo>
                    <a:pt x="489" y="65729"/>
                    <a:pt x="587" y="65925"/>
                    <a:pt x="734" y="66120"/>
                  </a:cubicBezTo>
                  <a:cubicBezTo>
                    <a:pt x="832" y="66316"/>
                    <a:pt x="930" y="66512"/>
                    <a:pt x="1077" y="66708"/>
                  </a:cubicBezTo>
                  <a:cubicBezTo>
                    <a:pt x="1224" y="66903"/>
                    <a:pt x="1370" y="67099"/>
                    <a:pt x="1517" y="67295"/>
                  </a:cubicBezTo>
                  <a:cubicBezTo>
                    <a:pt x="1664" y="67491"/>
                    <a:pt x="1811" y="67638"/>
                    <a:pt x="1958" y="67833"/>
                  </a:cubicBezTo>
                  <a:cubicBezTo>
                    <a:pt x="2153" y="68029"/>
                    <a:pt x="2398" y="68225"/>
                    <a:pt x="2594" y="68421"/>
                  </a:cubicBezTo>
                  <a:cubicBezTo>
                    <a:pt x="2741" y="68518"/>
                    <a:pt x="2839" y="68665"/>
                    <a:pt x="2985" y="68763"/>
                  </a:cubicBezTo>
                  <a:cubicBezTo>
                    <a:pt x="2985" y="68763"/>
                    <a:pt x="2985" y="68763"/>
                    <a:pt x="3034" y="68763"/>
                  </a:cubicBezTo>
                  <a:cubicBezTo>
                    <a:pt x="3573" y="69155"/>
                    <a:pt x="4209" y="69448"/>
                    <a:pt x="4845" y="69644"/>
                  </a:cubicBezTo>
                  <a:cubicBezTo>
                    <a:pt x="4992" y="69693"/>
                    <a:pt x="5139" y="69742"/>
                    <a:pt x="5286" y="69791"/>
                  </a:cubicBezTo>
                  <a:cubicBezTo>
                    <a:pt x="5922" y="69987"/>
                    <a:pt x="6558" y="70085"/>
                    <a:pt x="7243" y="70085"/>
                  </a:cubicBezTo>
                  <a:cubicBezTo>
                    <a:pt x="7243" y="70085"/>
                    <a:pt x="7243" y="70085"/>
                    <a:pt x="7243" y="70085"/>
                  </a:cubicBezTo>
                  <a:cubicBezTo>
                    <a:pt x="7243" y="70085"/>
                    <a:pt x="7243" y="70085"/>
                    <a:pt x="7243" y="70085"/>
                  </a:cubicBezTo>
                  <a:cubicBezTo>
                    <a:pt x="7243" y="70085"/>
                    <a:pt x="7243" y="70085"/>
                    <a:pt x="7243" y="70085"/>
                  </a:cubicBezTo>
                  <a:lnTo>
                    <a:pt x="34993" y="70085"/>
                  </a:lnTo>
                  <a:lnTo>
                    <a:pt x="3083" y="117166"/>
                  </a:lnTo>
                  <a:cubicBezTo>
                    <a:pt x="832" y="120543"/>
                    <a:pt x="1664" y="125095"/>
                    <a:pt x="5041" y="127346"/>
                  </a:cubicBezTo>
                  <a:cubicBezTo>
                    <a:pt x="6313" y="128178"/>
                    <a:pt x="7733" y="128619"/>
                    <a:pt x="9152" y="128619"/>
                  </a:cubicBezTo>
                  <a:cubicBezTo>
                    <a:pt x="11501" y="128619"/>
                    <a:pt x="13802" y="127493"/>
                    <a:pt x="15221" y="125389"/>
                  </a:cubicBezTo>
                  <a:lnTo>
                    <a:pt x="54912" y="66854"/>
                  </a:lnTo>
                  <a:cubicBezTo>
                    <a:pt x="54912" y="66854"/>
                    <a:pt x="54912" y="66854"/>
                    <a:pt x="54912" y="66854"/>
                  </a:cubicBezTo>
                  <a:cubicBezTo>
                    <a:pt x="55206" y="66463"/>
                    <a:pt x="55402" y="66022"/>
                    <a:pt x="55597" y="65582"/>
                  </a:cubicBezTo>
                  <a:cubicBezTo>
                    <a:pt x="55695" y="65337"/>
                    <a:pt x="55744" y="65093"/>
                    <a:pt x="55842" y="64848"/>
                  </a:cubicBezTo>
                  <a:cubicBezTo>
                    <a:pt x="55891" y="64652"/>
                    <a:pt x="55989" y="64407"/>
                    <a:pt x="56038" y="64212"/>
                  </a:cubicBezTo>
                  <a:cubicBezTo>
                    <a:pt x="56136" y="63722"/>
                    <a:pt x="56185" y="63233"/>
                    <a:pt x="56185" y="62743"/>
                  </a:cubicBezTo>
                  <a:cubicBezTo>
                    <a:pt x="56185" y="62743"/>
                    <a:pt x="56185" y="62743"/>
                    <a:pt x="56185" y="62743"/>
                  </a:cubicBezTo>
                  <a:cubicBezTo>
                    <a:pt x="56185" y="62743"/>
                    <a:pt x="56185" y="62646"/>
                    <a:pt x="56185" y="62597"/>
                  </a:cubicBezTo>
                  <a:cubicBezTo>
                    <a:pt x="56185" y="62156"/>
                    <a:pt x="56185" y="61716"/>
                    <a:pt x="56038" y="61275"/>
                  </a:cubicBezTo>
                  <a:cubicBezTo>
                    <a:pt x="56038" y="61030"/>
                    <a:pt x="55891" y="60835"/>
                    <a:pt x="55842" y="60639"/>
                  </a:cubicBezTo>
                  <a:cubicBezTo>
                    <a:pt x="55793" y="60394"/>
                    <a:pt x="55695" y="60150"/>
                    <a:pt x="55646" y="59954"/>
                  </a:cubicBezTo>
                  <a:cubicBezTo>
                    <a:pt x="55549" y="59709"/>
                    <a:pt x="55451" y="59513"/>
                    <a:pt x="55304" y="59318"/>
                  </a:cubicBezTo>
                  <a:cubicBezTo>
                    <a:pt x="55206" y="59122"/>
                    <a:pt x="55108" y="58877"/>
                    <a:pt x="54961" y="58681"/>
                  </a:cubicBezTo>
                  <a:cubicBezTo>
                    <a:pt x="54814" y="58485"/>
                    <a:pt x="54668" y="58290"/>
                    <a:pt x="54521" y="58094"/>
                  </a:cubicBezTo>
                  <a:cubicBezTo>
                    <a:pt x="54374" y="57898"/>
                    <a:pt x="54227" y="57702"/>
                    <a:pt x="54080" y="57556"/>
                  </a:cubicBezTo>
                  <a:cubicBezTo>
                    <a:pt x="53787" y="57262"/>
                    <a:pt x="53444" y="57017"/>
                    <a:pt x="53150" y="56773"/>
                  </a:cubicBezTo>
                  <a:cubicBezTo>
                    <a:pt x="53102" y="56773"/>
                    <a:pt x="53053" y="56675"/>
                    <a:pt x="53004" y="56626"/>
                  </a:cubicBezTo>
                  <a:cubicBezTo>
                    <a:pt x="53004" y="56626"/>
                    <a:pt x="53004" y="56626"/>
                    <a:pt x="53004" y="56626"/>
                  </a:cubicBezTo>
                  <a:cubicBezTo>
                    <a:pt x="52612" y="56332"/>
                    <a:pt x="52172" y="56136"/>
                    <a:pt x="51731" y="55941"/>
                  </a:cubicBezTo>
                  <a:cubicBezTo>
                    <a:pt x="51535" y="55843"/>
                    <a:pt x="51291" y="55794"/>
                    <a:pt x="51095" y="55745"/>
                  </a:cubicBezTo>
                  <a:cubicBezTo>
                    <a:pt x="50850" y="55647"/>
                    <a:pt x="50605" y="55549"/>
                    <a:pt x="50361" y="55500"/>
                  </a:cubicBezTo>
                  <a:cubicBezTo>
                    <a:pt x="49871" y="55402"/>
                    <a:pt x="49382" y="55353"/>
                    <a:pt x="48892" y="55353"/>
                  </a:cubicBezTo>
                  <a:cubicBezTo>
                    <a:pt x="48892" y="55353"/>
                    <a:pt x="48892" y="55353"/>
                    <a:pt x="48892" y="55353"/>
                  </a:cubicBezTo>
                  <a:lnTo>
                    <a:pt x="21534" y="55353"/>
                  </a:lnTo>
                  <a:lnTo>
                    <a:pt x="52857" y="11600"/>
                  </a:lnTo>
                  <a:cubicBezTo>
                    <a:pt x="55206" y="8320"/>
                    <a:pt x="54472" y="3720"/>
                    <a:pt x="51144" y="1371"/>
                  </a:cubicBezTo>
                  <a:cubicBezTo>
                    <a:pt x="47865" y="-978"/>
                    <a:pt x="43264" y="-244"/>
                    <a:pt x="40915" y="3084"/>
                  </a:cubicBezTo>
                  <a:lnTo>
                    <a:pt x="1273" y="58485"/>
                  </a:lnTo>
                  <a:cubicBezTo>
                    <a:pt x="1273" y="58485"/>
                    <a:pt x="1273" y="58534"/>
                    <a:pt x="1273" y="58583"/>
                  </a:cubicBezTo>
                  <a:cubicBezTo>
                    <a:pt x="1077" y="58828"/>
                    <a:pt x="979" y="59122"/>
                    <a:pt x="832" y="59366"/>
                  </a:cubicBezTo>
                  <a:cubicBezTo>
                    <a:pt x="734" y="59513"/>
                    <a:pt x="636" y="59660"/>
                    <a:pt x="587" y="59856"/>
                  </a:cubicBezTo>
                  <a:cubicBezTo>
                    <a:pt x="489" y="60101"/>
                    <a:pt x="440" y="60345"/>
                    <a:pt x="343" y="60541"/>
                  </a:cubicBezTo>
                  <a:cubicBezTo>
                    <a:pt x="294" y="60786"/>
                    <a:pt x="196" y="60982"/>
                    <a:pt x="147" y="61226"/>
                  </a:cubicBezTo>
                  <a:cubicBezTo>
                    <a:pt x="147" y="61422"/>
                    <a:pt x="147" y="61618"/>
                    <a:pt x="98" y="61814"/>
                  </a:cubicBezTo>
                  <a:cubicBezTo>
                    <a:pt x="98" y="62107"/>
                    <a:pt x="0" y="62401"/>
                    <a:pt x="0" y="62694"/>
                  </a:cubicBezTo>
                  <a:cubicBezTo>
                    <a:pt x="0" y="62694"/>
                    <a:pt x="0" y="62743"/>
                    <a:pt x="0" y="62792"/>
                  </a:cubicBezTo>
                  <a:cubicBezTo>
                    <a:pt x="0" y="62988"/>
                    <a:pt x="0" y="63135"/>
                    <a:pt x="49" y="63331"/>
                  </a:cubicBezTo>
                  <a:cubicBezTo>
                    <a:pt x="49" y="63624"/>
                    <a:pt x="49" y="63869"/>
                    <a:pt x="147" y="64163"/>
                  </a:cubicBezTo>
                  <a:close/>
                </a:path>
              </a:pathLst>
            </a:custGeom>
            <a:grpFill/>
            <a:ln w="4882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IN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947F69A9-0D84-B781-4268-88210A8860B9}"/>
                </a:ext>
              </a:extLst>
            </p:cNvPr>
            <p:cNvSpPr/>
            <p:nvPr/>
          </p:nvSpPr>
          <p:spPr>
            <a:xfrm>
              <a:off x="4817162" y="2616033"/>
              <a:ext cx="76936" cy="76936"/>
            </a:xfrm>
            <a:custGeom>
              <a:avLst/>
              <a:gdLst>
                <a:gd name="connsiteX0" fmla="*/ 0 w 76936"/>
                <a:gd name="connsiteY0" fmla="*/ 38468 h 76936"/>
                <a:gd name="connsiteX1" fmla="*/ 38468 w 76936"/>
                <a:gd name="connsiteY1" fmla="*/ 76936 h 76936"/>
                <a:gd name="connsiteX2" fmla="*/ 76936 w 76936"/>
                <a:gd name="connsiteY2" fmla="*/ 38468 h 76936"/>
                <a:gd name="connsiteX3" fmla="*/ 38468 w 76936"/>
                <a:gd name="connsiteY3" fmla="*/ 0 h 76936"/>
                <a:gd name="connsiteX4" fmla="*/ 0 w 76936"/>
                <a:gd name="connsiteY4" fmla="*/ 38468 h 76936"/>
                <a:gd name="connsiteX5" fmla="*/ 38468 w 76936"/>
                <a:gd name="connsiteY5" fmla="*/ 14682 h 76936"/>
                <a:gd name="connsiteX6" fmla="*/ 62254 w 76936"/>
                <a:gd name="connsiteY6" fmla="*/ 38468 h 76936"/>
                <a:gd name="connsiteX7" fmla="*/ 38468 w 76936"/>
                <a:gd name="connsiteY7" fmla="*/ 62254 h 76936"/>
                <a:gd name="connsiteX8" fmla="*/ 14682 w 76936"/>
                <a:gd name="connsiteY8" fmla="*/ 38468 h 76936"/>
                <a:gd name="connsiteX9" fmla="*/ 38468 w 76936"/>
                <a:gd name="connsiteY9" fmla="*/ 14682 h 76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936" h="76936">
                  <a:moveTo>
                    <a:pt x="0" y="38468"/>
                  </a:moveTo>
                  <a:cubicBezTo>
                    <a:pt x="0" y="59709"/>
                    <a:pt x="17276" y="76936"/>
                    <a:pt x="38468" y="76936"/>
                  </a:cubicBezTo>
                  <a:cubicBezTo>
                    <a:pt x="59660" y="76936"/>
                    <a:pt x="76936" y="59660"/>
                    <a:pt x="76936" y="38468"/>
                  </a:cubicBezTo>
                  <a:cubicBezTo>
                    <a:pt x="76936" y="17276"/>
                    <a:pt x="59660" y="0"/>
                    <a:pt x="38468" y="0"/>
                  </a:cubicBezTo>
                  <a:cubicBezTo>
                    <a:pt x="17276" y="0"/>
                    <a:pt x="0" y="17276"/>
                    <a:pt x="0" y="38468"/>
                  </a:cubicBezTo>
                  <a:close/>
                  <a:moveTo>
                    <a:pt x="38468" y="14682"/>
                  </a:moveTo>
                  <a:cubicBezTo>
                    <a:pt x="51584" y="14682"/>
                    <a:pt x="62254" y="25352"/>
                    <a:pt x="62254" y="38468"/>
                  </a:cubicBezTo>
                  <a:cubicBezTo>
                    <a:pt x="62254" y="51584"/>
                    <a:pt x="51584" y="62254"/>
                    <a:pt x="38468" y="62254"/>
                  </a:cubicBezTo>
                  <a:cubicBezTo>
                    <a:pt x="25352" y="62254"/>
                    <a:pt x="14682" y="51584"/>
                    <a:pt x="14682" y="38468"/>
                  </a:cubicBezTo>
                  <a:cubicBezTo>
                    <a:pt x="14682" y="25352"/>
                    <a:pt x="25352" y="14682"/>
                    <a:pt x="38468" y="14682"/>
                  </a:cubicBezTo>
                  <a:close/>
                </a:path>
              </a:pathLst>
            </a:custGeom>
            <a:grpFill/>
            <a:ln w="4882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IN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359CDAA3-199D-7E59-BA5D-A9487358E971}"/>
                </a:ext>
              </a:extLst>
            </p:cNvPr>
            <p:cNvSpPr/>
            <p:nvPr/>
          </p:nvSpPr>
          <p:spPr>
            <a:xfrm>
              <a:off x="4880443" y="2513255"/>
              <a:ext cx="133169" cy="153382"/>
            </a:xfrm>
            <a:custGeom>
              <a:avLst/>
              <a:gdLst>
                <a:gd name="connsiteX0" fmla="*/ 0 w 133169"/>
                <a:gd name="connsiteY0" fmla="*/ 89269 h 153382"/>
                <a:gd name="connsiteX1" fmla="*/ 147 w 133169"/>
                <a:gd name="connsiteY1" fmla="*/ 89906 h 153382"/>
                <a:gd name="connsiteX2" fmla="*/ 391 w 133169"/>
                <a:gd name="connsiteY2" fmla="*/ 90591 h 153382"/>
                <a:gd name="connsiteX3" fmla="*/ 685 w 133169"/>
                <a:gd name="connsiteY3" fmla="*/ 91178 h 153382"/>
                <a:gd name="connsiteX4" fmla="*/ 1077 w 133169"/>
                <a:gd name="connsiteY4" fmla="*/ 91814 h 153382"/>
                <a:gd name="connsiteX5" fmla="*/ 1468 w 133169"/>
                <a:gd name="connsiteY5" fmla="*/ 92353 h 153382"/>
                <a:gd name="connsiteX6" fmla="*/ 1958 w 133169"/>
                <a:gd name="connsiteY6" fmla="*/ 92891 h 153382"/>
                <a:gd name="connsiteX7" fmla="*/ 2447 w 133169"/>
                <a:gd name="connsiteY7" fmla="*/ 93331 h 153382"/>
                <a:gd name="connsiteX8" fmla="*/ 3083 w 133169"/>
                <a:gd name="connsiteY8" fmla="*/ 93821 h 153382"/>
                <a:gd name="connsiteX9" fmla="*/ 3377 w 133169"/>
                <a:gd name="connsiteY9" fmla="*/ 94017 h 153382"/>
                <a:gd name="connsiteX10" fmla="*/ 30099 w 133169"/>
                <a:gd name="connsiteY10" fmla="*/ 138553 h 153382"/>
                <a:gd name="connsiteX11" fmla="*/ 30099 w 133169"/>
                <a:gd name="connsiteY11" fmla="*/ 138798 h 153382"/>
                <a:gd name="connsiteX12" fmla="*/ 30197 w 133169"/>
                <a:gd name="connsiteY12" fmla="*/ 139532 h 153382"/>
                <a:gd name="connsiteX13" fmla="*/ 30344 w 133169"/>
                <a:gd name="connsiteY13" fmla="*/ 140217 h 153382"/>
                <a:gd name="connsiteX14" fmla="*/ 30588 w 133169"/>
                <a:gd name="connsiteY14" fmla="*/ 140854 h 153382"/>
                <a:gd name="connsiteX15" fmla="*/ 30882 w 133169"/>
                <a:gd name="connsiteY15" fmla="*/ 141539 h 153382"/>
                <a:gd name="connsiteX16" fmla="*/ 31225 w 133169"/>
                <a:gd name="connsiteY16" fmla="*/ 142126 h 153382"/>
                <a:gd name="connsiteX17" fmla="*/ 31665 w 133169"/>
                <a:gd name="connsiteY17" fmla="*/ 142713 h 153382"/>
                <a:gd name="connsiteX18" fmla="*/ 32106 w 133169"/>
                <a:gd name="connsiteY18" fmla="*/ 143203 h 153382"/>
                <a:gd name="connsiteX19" fmla="*/ 32644 w 133169"/>
                <a:gd name="connsiteY19" fmla="*/ 143692 h 153382"/>
                <a:gd name="connsiteX20" fmla="*/ 33182 w 133169"/>
                <a:gd name="connsiteY20" fmla="*/ 144084 h 153382"/>
                <a:gd name="connsiteX21" fmla="*/ 33770 w 133169"/>
                <a:gd name="connsiteY21" fmla="*/ 144475 h 153382"/>
                <a:gd name="connsiteX22" fmla="*/ 34357 w 133169"/>
                <a:gd name="connsiteY22" fmla="*/ 144769 h 153382"/>
                <a:gd name="connsiteX23" fmla="*/ 35042 w 133169"/>
                <a:gd name="connsiteY23" fmla="*/ 145063 h 153382"/>
                <a:gd name="connsiteX24" fmla="*/ 35678 w 133169"/>
                <a:gd name="connsiteY24" fmla="*/ 145258 h 153382"/>
                <a:gd name="connsiteX25" fmla="*/ 36461 w 133169"/>
                <a:gd name="connsiteY25" fmla="*/ 145405 h 153382"/>
                <a:gd name="connsiteX26" fmla="*/ 36853 w 133169"/>
                <a:gd name="connsiteY26" fmla="*/ 145454 h 153382"/>
                <a:gd name="connsiteX27" fmla="*/ 125094 w 133169"/>
                <a:gd name="connsiteY27" fmla="*/ 153383 h 153382"/>
                <a:gd name="connsiteX28" fmla="*/ 125241 w 133169"/>
                <a:gd name="connsiteY28" fmla="*/ 153383 h 153382"/>
                <a:gd name="connsiteX29" fmla="*/ 125290 w 133169"/>
                <a:gd name="connsiteY29" fmla="*/ 153383 h 153382"/>
                <a:gd name="connsiteX30" fmla="*/ 125779 w 133169"/>
                <a:gd name="connsiteY30" fmla="*/ 153383 h 153382"/>
                <a:gd name="connsiteX31" fmla="*/ 125779 w 133169"/>
                <a:gd name="connsiteY31" fmla="*/ 153383 h 153382"/>
                <a:gd name="connsiteX32" fmla="*/ 125779 w 133169"/>
                <a:gd name="connsiteY32" fmla="*/ 153383 h 153382"/>
                <a:gd name="connsiteX33" fmla="*/ 128422 w 133169"/>
                <a:gd name="connsiteY33" fmla="*/ 152893 h 153382"/>
                <a:gd name="connsiteX34" fmla="*/ 128471 w 133169"/>
                <a:gd name="connsiteY34" fmla="*/ 152893 h 153382"/>
                <a:gd name="connsiteX35" fmla="*/ 130625 w 133169"/>
                <a:gd name="connsiteY35" fmla="*/ 151572 h 153382"/>
                <a:gd name="connsiteX36" fmla="*/ 130723 w 133169"/>
                <a:gd name="connsiteY36" fmla="*/ 151474 h 153382"/>
                <a:gd name="connsiteX37" fmla="*/ 132240 w 133169"/>
                <a:gd name="connsiteY37" fmla="*/ 149467 h 153382"/>
                <a:gd name="connsiteX38" fmla="*/ 132338 w 133169"/>
                <a:gd name="connsiteY38" fmla="*/ 149320 h 153382"/>
                <a:gd name="connsiteX39" fmla="*/ 133023 w 133169"/>
                <a:gd name="connsiteY39" fmla="*/ 146824 h 153382"/>
                <a:gd name="connsiteX40" fmla="*/ 133023 w 133169"/>
                <a:gd name="connsiteY40" fmla="*/ 146678 h 153382"/>
                <a:gd name="connsiteX41" fmla="*/ 133023 w 133169"/>
                <a:gd name="connsiteY41" fmla="*/ 146580 h 153382"/>
                <a:gd name="connsiteX42" fmla="*/ 133023 w 133169"/>
                <a:gd name="connsiteY42" fmla="*/ 146482 h 153382"/>
                <a:gd name="connsiteX43" fmla="*/ 133170 w 133169"/>
                <a:gd name="connsiteY43" fmla="*/ 141098 h 153382"/>
                <a:gd name="connsiteX44" fmla="*/ 47718 w 133169"/>
                <a:gd name="connsiteY44" fmla="*/ 832 h 153382"/>
                <a:gd name="connsiteX45" fmla="*/ 47571 w 133169"/>
                <a:gd name="connsiteY45" fmla="*/ 783 h 153382"/>
                <a:gd name="connsiteX46" fmla="*/ 47424 w 133169"/>
                <a:gd name="connsiteY46" fmla="*/ 685 h 153382"/>
                <a:gd name="connsiteX47" fmla="*/ 46886 w 133169"/>
                <a:gd name="connsiteY47" fmla="*/ 489 h 153382"/>
                <a:gd name="connsiteX48" fmla="*/ 46201 w 133169"/>
                <a:gd name="connsiteY48" fmla="*/ 245 h 153382"/>
                <a:gd name="connsiteX49" fmla="*/ 45467 w 133169"/>
                <a:gd name="connsiteY49" fmla="*/ 98 h 153382"/>
                <a:gd name="connsiteX50" fmla="*/ 44781 w 133169"/>
                <a:gd name="connsiteY50" fmla="*/ 0 h 153382"/>
                <a:gd name="connsiteX51" fmla="*/ 44047 w 133169"/>
                <a:gd name="connsiteY51" fmla="*/ 0 h 153382"/>
                <a:gd name="connsiteX52" fmla="*/ 43362 w 133169"/>
                <a:gd name="connsiteY52" fmla="*/ 0 h 153382"/>
                <a:gd name="connsiteX53" fmla="*/ 42677 w 133169"/>
                <a:gd name="connsiteY53" fmla="*/ 147 h 153382"/>
                <a:gd name="connsiteX54" fmla="*/ 41992 w 133169"/>
                <a:gd name="connsiteY54" fmla="*/ 343 h 153382"/>
                <a:gd name="connsiteX55" fmla="*/ 41355 w 133169"/>
                <a:gd name="connsiteY55" fmla="*/ 587 h 153382"/>
                <a:gd name="connsiteX56" fmla="*/ 40719 w 133169"/>
                <a:gd name="connsiteY56" fmla="*/ 881 h 153382"/>
                <a:gd name="connsiteX57" fmla="*/ 40181 w 133169"/>
                <a:gd name="connsiteY57" fmla="*/ 1272 h 153382"/>
                <a:gd name="connsiteX58" fmla="*/ 39594 w 133169"/>
                <a:gd name="connsiteY58" fmla="*/ 1713 h 153382"/>
                <a:gd name="connsiteX59" fmla="*/ 39104 w 133169"/>
                <a:gd name="connsiteY59" fmla="*/ 2202 h 153382"/>
                <a:gd name="connsiteX60" fmla="*/ 38615 w 133169"/>
                <a:gd name="connsiteY60" fmla="*/ 2741 h 153382"/>
                <a:gd name="connsiteX61" fmla="*/ 38223 w 133169"/>
                <a:gd name="connsiteY61" fmla="*/ 3377 h 153382"/>
                <a:gd name="connsiteX62" fmla="*/ 37930 w 133169"/>
                <a:gd name="connsiteY62" fmla="*/ 3866 h 153382"/>
                <a:gd name="connsiteX63" fmla="*/ 37881 w 133169"/>
                <a:gd name="connsiteY63" fmla="*/ 4013 h 153382"/>
                <a:gd name="connsiteX64" fmla="*/ 37783 w 133169"/>
                <a:gd name="connsiteY64" fmla="*/ 4160 h 153382"/>
                <a:gd name="connsiteX65" fmla="*/ 587 w 133169"/>
                <a:gd name="connsiteY65" fmla="*/ 84424 h 153382"/>
                <a:gd name="connsiteX66" fmla="*/ 489 w 133169"/>
                <a:gd name="connsiteY66" fmla="*/ 84767 h 153382"/>
                <a:gd name="connsiteX67" fmla="*/ 245 w 133169"/>
                <a:gd name="connsiteY67" fmla="*/ 85452 h 153382"/>
                <a:gd name="connsiteX68" fmla="*/ 98 w 133169"/>
                <a:gd name="connsiteY68" fmla="*/ 86137 h 153382"/>
                <a:gd name="connsiteX69" fmla="*/ 0 w 133169"/>
                <a:gd name="connsiteY69" fmla="*/ 86822 h 153382"/>
                <a:gd name="connsiteX70" fmla="*/ 0 w 133169"/>
                <a:gd name="connsiteY70" fmla="*/ 87556 h 153382"/>
                <a:gd name="connsiteX71" fmla="*/ 0 w 133169"/>
                <a:gd name="connsiteY71" fmla="*/ 88241 h 153382"/>
                <a:gd name="connsiteX72" fmla="*/ 98 w 133169"/>
                <a:gd name="connsiteY72" fmla="*/ 88976 h 153382"/>
                <a:gd name="connsiteX73" fmla="*/ 47669 w 133169"/>
                <a:gd name="connsiteY73" fmla="*/ 17815 h 153382"/>
                <a:gd name="connsiteX74" fmla="*/ 118389 w 133169"/>
                <a:gd name="connsiteY74" fmla="*/ 138211 h 153382"/>
                <a:gd name="connsiteX75" fmla="*/ 44096 w 133169"/>
                <a:gd name="connsiteY75" fmla="*/ 131506 h 153382"/>
                <a:gd name="connsiteX76" fmla="*/ 16444 w 133169"/>
                <a:gd name="connsiteY76" fmla="*/ 85256 h 153382"/>
                <a:gd name="connsiteX77" fmla="*/ 47669 w 133169"/>
                <a:gd name="connsiteY77" fmla="*/ 17815 h 153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33169" h="153382">
                  <a:moveTo>
                    <a:pt x="0" y="89269"/>
                  </a:moveTo>
                  <a:cubicBezTo>
                    <a:pt x="0" y="89269"/>
                    <a:pt x="98" y="89710"/>
                    <a:pt x="147" y="89906"/>
                  </a:cubicBezTo>
                  <a:cubicBezTo>
                    <a:pt x="196" y="90150"/>
                    <a:pt x="294" y="90395"/>
                    <a:pt x="391" y="90591"/>
                  </a:cubicBezTo>
                  <a:cubicBezTo>
                    <a:pt x="489" y="90786"/>
                    <a:pt x="587" y="90982"/>
                    <a:pt x="685" y="91178"/>
                  </a:cubicBezTo>
                  <a:cubicBezTo>
                    <a:pt x="783" y="91374"/>
                    <a:pt x="930" y="91618"/>
                    <a:pt x="1077" y="91814"/>
                  </a:cubicBezTo>
                  <a:cubicBezTo>
                    <a:pt x="1224" y="92010"/>
                    <a:pt x="1321" y="92206"/>
                    <a:pt x="1468" y="92353"/>
                  </a:cubicBezTo>
                  <a:cubicBezTo>
                    <a:pt x="1615" y="92548"/>
                    <a:pt x="1811" y="92744"/>
                    <a:pt x="1958" y="92891"/>
                  </a:cubicBezTo>
                  <a:cubicBezTo>
                    <a:pt x="2104" y="93038"/>
                    <a:pt x="2300" y="93185"/>
                    <a:pt x="2447" y="93331"/>
                  </a:cubicBezTo>
                  <a:cubicBezTo>
                    <a:pt x="2643" y="93478"/>
                    <a:pt x="2839" y="93674"/>
                    <a:pt x="3083" y="93821"/>
                  </a:cubicBezTo>
                  <a:cubicBezTo>
                    <a:pt x="3181" y="93870"/>
                    <a:pt x="3279" y="93968"/>
                    <a:pt x="3377" y="94017"/>
                  </a:cubicBezTo>
                  <a:cubicBezTo>
                    <a:pt x="19283" y="103560"/>
                    <a:pt x="29267" y="120200"/>
                    <a:pt x="30099" y="138553"/>
                  </a:cubicBezTo>
                  <a:cubicBezTo>
                    <a:pt x="30099" y="138651"/>
                    <a:pt x="30099" y="138700"/>
                    <a:pt x="30099" y="138798"/>
                  </a:cubicBezTo>
                  <a:cubicBezTo>
                    <a:pt x="30099" y="139043"/>
                    <a:pt x="30148" y="139287"/>
                    <a:pt x="30197" y="139532"/>
                  </a:cubicBezTo>
                  <a:cubicBezTo>
                    <a:pt x="30197" y="139777"/>
                    <a:pt x="30295" y="140022"/>
                    <a:pt x="30344" y="140217"/>
                  </a:cubicBezTo>
                  <a:cubicBezTo>
                    <a:pt x="30393" y="140462"/>
                    <a:pt x="30490" y="140658"/>
                    <a:pt x="30588" y="140854"/>
                  </a:cubicBezTo>
                  <a:cubicBezTo>
                    <a:pt x="30686" y="141098"/>
                    <a:pt x="30784" y="141294"/>
                    <a:pt x="30882" y="141539"/>
                  </a:cubicBezTo>
                  <a:cubicBezTo>
                    <a:pt x="30980" y="141735"/>
                    <a:pt x="31078" y="141930"/>
                    <a:pt x="31225" y="142126"/>
                  </a:cubicBezTo>
                  <a:cubicBezTo>
                    <a:pt x="31371" y="142322"/>
                    <a:pt x="31469" y="142518"/>
                    <a:pt x="31665" y="142713"/>
                  </a:cubicBezTo>
                  <a:cubicBezTo>
                    <a:pt x="31812" y="142909"/>
                    <a:pt x="31959" y="143056"/>
                    <a:pt x="32106" y="143203"/>
                  </a:cubicBezTo>
                  <a:cubicBezTo>
                    <a:pt x="32252" y="143399"/>
                    <a:pt x="32448" y="143545"/>
                    <a:pt x="32644" y="143692"/>
                  </a:cubicBezTo>
                  <a:cubicBezTo>
                    <a:pt x="32791" y="143839"/>
                    <a:pt x="32987" y="143986"/>
                    <a:pt x="33182" y="144084"/>
                  </a:cubicBezTo>
                  <a:cubicBezTo>
                    <a:pt x="33378" y="144231"/>
                    <a:pt x="33574" y="144377"/>
                    <a:pt x="33770" y="144475"/>
                  </a:cubicBezTo>
                  <a:cubicBezTo>
                    <a:pt x="33965" y="144573"/>
                    <a:pt x="34161" y="144671"/>
                    <a:pt x="34357" y="144769"/>
                  </a:cubicBezTo>
                  <a:cubicBezTo>
                    <a:pt x="34602" y="144867"/>
                    <a:pt x="34797" y="144965"/>
                    <a:pt x="35042" y="145063"/>
                  </a:cubicBezTo>
                  <a:cubicBezTo>
                    <a:pt x="35238" y="145112"/>
                    <a:pt x="35483" y="145209"/>
                    <a:pt x="35678" y="145258"/>
                  </a:cubicBezTo>
                  <a:cubicBezTo>
                    <a:pt x="35923" y="145307"/>
                    <a:pt x="36168" y="145356"/>
                    <a:pt x="36461" y="145405"/>
                  </a:cubicBezTo>
                  <a:cubicBezTo>
                    <a:pt x="36608" y="145405"/>
                    <a:pt x="36706" y="145454"/>
                    <a:pt x="36853" y="145454"/>
                  </a:cubicBezTo>
                  <a:lnTo>
                    <a:pt x="125094" y="153383"/>
                  </a:lnTo>
                  <a:cubicBezTo>
                    <a:pt x="125094" y="153383"/>
                    <a:pt x="125192" y="153383"/>
                    <a:pt x="125241" y="153383"/>
                  </a:cubicBezTo>
                  <a:cubicBezTo>
                    <a:pt x="125241" y="153383"/>
                    <a:pt x="125241" y="153383"/>
                    <a:pt x="125290" y="153383"/>
                  </a:cubicBezTo>
                  <a:cubicBezTo>
                    <a:pt x="125437" y="153383"/>
                    <a:pt x="125584" y="153383"/>
                    <a:pt x="125779" y="153383"/>
                  </a:cubicBezTo>
                  <a:lnTo>
                    <a:pt x="125779" y="153383"/>
                  </a:lnTo>
                  <a:cubicBezTo>
                    <a:pt x="125779" y="153383"/>
                    <a:pt x="125779" y="153383"/>
                    <a:pt x="125779" y="153383"/>
                  </a:cubicBezTo>
                  <a:cubicBezTo>
                    <a:pt x="126709" y="153383"/>
                    <a:pt x="127590" y="153187"/>
                    <a:pt x="128422" y="152893"/>
                  </a:cubicBezTo>
                  <a:cubicBezTo>
                    <a:pt x="128422" y="152893"/>
                    <a:pt x="128422" y="152893"/>
                    <a:pt x="128471" y="152893"/>
                  </a:cubicBezTo>
                  <a:cubicBezTo>
                    <a:pt x="129254" y="152600"/>
                    <a:pt x="129989" y="152110"/>
                    <a:pt x="130625" y="151572"/>
                  </a:cubicBezTo>
                  <a:cubicBezTo>
                    <a:pt x="130625" y="151572"/>
                    <a:pt x="130674" y="151572"/>
                    <a:pt x="130723" y="151474"/>
                  </a:cubicBezTo>
                  <a:cubicBezTo>
                    <a:pt x="131359" y="150887"/>
                    <a:pt x="131848" y="150250"/>
                    <a:pt x="132240" y="149467"/>
                  </a:cubicBezTo>
                  <a:cubicBezTo>
                    <a:pt x="132240" y="149467"/>
                    <a:pt x="132289" y="149369"/>
                    <a:pt x="132338" y="149320"/>
                  </a:cubicBezTo>
                  <a:cubicBezTo>
                    <a:pt x="132729" y="148586"/>
                    <a:pt x="132925" y="147705"/>
                    <a:pt x="133023" y="146824"/>
                  </a:cubicBezTo>
                  <a:cubicBezTo>
                    <a:pt x="133023" y="146824"/>
                    <a:pt x="133023" y="146727"/>
                    <a:pt x="133023" y="146678"/>
                  </a:cubicBezTo>
                  <a:cubicBezTo>
                    <a:pt x="133023" y="146678"/>
                    <a:pt x="133023" y="146629"/>
                    <a:pt x="133023" y="146580"/>
                  </a:cubicBezTo>
                  <a:cubicBezTo>
                    <a:pt x="133023" y="146580"/>
                    <a:pt x="133023" y="146531"/>
                    <a:pt x="133023" y="146482"/>
                  </a:cubicBezTo>
                  <a:cubicBezTo>
                    <a:pt x="133121" y="144720"/>
                    <a:pt x="133170" y="142909"/>
                    <a:pt x="133170" y="141098"/>
                  </a:cubicBezTo>
                  <a:cubicBezTo>
                    <a:pt x="133170" y="81928"/>
                    <a:pt x="100428" y="28141"/>
                    <a:pt x="47718" y="832"/>
                  </a:cubicBezTo>
                  <a:cubicBezTo>
                    <a:pt x="47669" y="832"/>
                    <a:pt x="47620" y="832"/>
                    <a:pt x="47571" y="783"/>
                  </a:cubicBezTo>
                  <a:cubicBezTo>
                    <a:pt x="47522" y="783"/>
                    <a:pt x="47473" y="734"/>
                    <a:pt x="47424" y="685"/>
                  </a:cubicBezTo>
                  <a:cubicBezTo>
                    <a:pt x="47228" y="587"/>
                    <a:pt x="47033" y="538"/>
                    <a:pt x="46886" y="489"/>
                  </a:cubicBezTo>
                  <a:cubicBezTo>
                    <a:pt x="46641" y="392"/>
                    <a:pt x="46445" y="294"/>
                    <a:pt x="46201" y="245"/>
                  </a:cubicBezTo>
                  <a:cubicBezTo>
                    <a:pt x="45956" y="196"/>
                    <a:pt x="45711" y="147"/>
                    <a:pt x="45467" y="98"/>
                  </a:cubicBezTo>
                  <a:cubicBezTo>
                    <a:pt x="45222" y="98"/>
                    <a:pt x="45026" y="0"/>
                    <a:pt x="44781" y="0"/>
                  </a:cubicBezTo>
                  <a:cubicBezTo>
                    <a:pt x="44537" y="0"/>
                    <a:pt x="44292" y="0"/>
                    <a:pt x="44047" y="0"/>
                  </a:cubicBezTo>
                  <a:cubicBezTo>
                    <a:pt x="43803" y="0"/>
                    <a:pt x="43607" y="0"/>
                    <a:pt x="43362" y="0"/>
                  </a:cubicBezTo>
                  <a:cubicBezTo>
                    <a:pt x="43117" y="0"/>
                    <a:pt x="42873" y="98"/>
                    <a:pt x="42677" y="147"/>
                  </a:cubicBezTo>
                  <a:cubicBezTo>
                    <a:pt x="42432" y="196"/>
                    <a:pt x="42236" y="245"/>
                    <a:pt x="41992" y="343"/>
                  </a:cubicBezTo>
                  <a:cubicBezTo>
                    <a:pt x="41796" y="440"/>
                    <a:pt x="41551" y="538"/>
                    <a:pt x="41355" y="587"/>
                  </a:cubicBezTo>
                  <a:cubicBezTo>
                    <a:pt x="41111" y="685"/>
                    <a:pt x="40915" y="783"/>
                    <a:pt x="40719" y="881"/>
                  </a:cubicBezTo>
                  <a:cubicBezTo>
                    <a:pt x="40524" y="979"/>
                    <a:pt x="40328" y="1126"/>
                    <a:pt x="40181" y="1272"/>
                  </a:cubicBezTo>
                  <a:cubicBezTo>
                    <a:pt x="39985" y="1419"/>
                    <a:pt x="39789" y="1566"/>
                    <a:pt x="39594" y="1713"/>
                  </a:cubicBezTo>
                  <a:cubicBezTo>
                    <a:pt x="39398" y="1860"/>
                    <a:pt x="39251" y="2056"/>
                    <a:pt x="39104" y="2202"/>
                  </a:cubicBezTo>
                  <a:cubicBezTo>
                    <a:pt x="38957" y="2398"/>
                    <a:pt x="38762" y="2545"/>
                    <a:pt x="38615" y="2741"/>
                  </a:cubicBezTo>
                  <a:cubicBezTo>
                    <a:pt x="38468" y="2936"/>
                    <a:pt x="38321" y="3132"/>
                    <a:pt x="38223" y="3377"/>
                  </a:cubicBezTo>
                  <a:cubicBezTo>
                    <a:pt x="38125" y="3524"/>
                    <a:pt x="37978" y="3671"/>
                    <a:pt x="37930" y="3866"/>
                  </a:cubicBezTo>
                  <a:cubicBezTo>
                    <a:pt x="37930" y="3915"/>
                    <a:pt x="37930" y="3964"/>
                    <a:pt x="37881" y="4013"/>
                  </a:cubicBezTo>
                  <a:cubicBezTo>
                    <a:pt x="37881" y="4062"/>
                    <a:pt x="37832" y="4111"/>
                    <a:pt x="37783" y="4160"/>
                  </a:cubicBezTo>
                  <a:lnTo>
                    <a:pt x="587" y="84424"/>
                  </a:lnTo>
                  <a:cubicBezTo>
                    <a:pt x="587" y="84424"/>
                    <a:pt x="538" y="84669"/>
                    <a:pt x="489" y="84767"/>
                  </a:cubicBezTo>
                  <a:cubicBezTo>
                    <a:pt x="391" y="85011"/>
                    <a:pt x="294" y="85256"/>
                    <a:pt x="245" y="85452"/>
                  </a:cubicBezTo>
                  <a:cubicBezTo>
                    <a:pt x="196" y="85697"/>
                    <a:pt x="98" y="85941"/>
                    <a:pt x="98" y="86137"/>
                  </a:cubicBezTo>
                  <a:cubicBezTo>
                    <a:pt x="98" y="86382"/>
                    <a:pt x="49" y="86577"/>
                    <a:pt x="0" y="86822"/>
                  </a:cubicBezTo>
                  <a:cubicBezTo>
                    <a:pt x="0" y="87067"/>
                    <a:pt x="0" y="87312"/>
                    <a:pt x="0" y="87556"/>
                  </a:cubicBezTo>
                  <a:cubicBezTo>
                    <a:pt x="0" y="87801"/>
                    <a:pt x="0" y="87997"/>
                    <a:pt x="0" y="88241"/>
                  </a:cubicBezTo>
                  <a:cubicBezTo>
                    <a:pt x="0" y="88486"/>
                    <a:pt x="49" y="88731"/>
                    <a:pt x="98" y="88976"/>
                  </a:cubicBezTo>
                  <a:close/>
                  <a:moveTo>
                    <a:pt x="47669" y="17815"/>
                  </a:moveTo>
                  <a:cubicBezTo>
                    <a:pt x="90640" y="43069"/>
                    <a:pt x="117313" y="88290"/>
                    <a:pt x="118389" y="138211"/>
                  </a:cubicBezTo>
                  <a:lnTo>
                    <a:pt x="44096" y="131506"/>
                  </a:lnTo>
                  <a:cubicBezTo>
                    <a:pt x="41502" y="113006"/>
                    <a:pt x="31567" y="96415"/>
                    <a:pt x="16444" y="85256"/>
                  </a:cubicBezTo>
                  <a:lnTo>
                    <a:pt x="47669" y="17815"/>
                  </a:lnTo>
                  <a:close/>
                </a:path>
              </a:pathLst>
            </a:custGeom>
            <a:grpFill/>
            <a:ln w="4882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IN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FC99085-A6B4-0F28-4CF3-9C01C0E3FC4C}"/>
                </a:ext>
              </a:extLst>
            </p:cNvPr>
            <p:cNvSpPr/>
            <p:nvPr/>
          </p:nvSpPr>
          <p:spPr>
            <a:xfrm>
              <a:off x="4697647" y="2514430"/>
              <a:ext cx="131652" cy="154508"/>
            </a:xfrm>
            <a:custGeom>
              <a:avLst/>
              <a:gdLst>
                <a:gd name="connsiteX0" fmla="*/ 96806 w 131652"/>
                <a:gd name="connsiteY0" fmla="*/ 146384 h 154508"/>
                <a:gd name="connsiteX1" fmla="*/ 97540 w 131652"/>
                <a:gd name="connsiteY1" fmla="*/ 146237 h 154508"/>
                <a:gd name="connsiteX2" fmla="*/ 98226 w 131652"/>
                <a:gd name="connsiteY2" fmla="*/ 146041 h 154508"/>
                <a:gd name="connsiteX3" fmla="*/ 98911 w 131652"/>
                <a:gd name="connsiteY3" fmla="*/ 145748 h 154508"/>
                <a:gd name="connsiteX4" fmla="*/ 99547 w 131652"/>
                <a:gd name="connsiteY4" fmla="*/ 145405 h 154508"/>
                <a:gd name="connsiteX5" fmla="*/ 100134 w 131652"/>
                <a:gd name="connsiteY5" fmla="*/ 145014 h 154508"/>
                <a:gd name="connsiteX6" fmla="*/ 100673 w 131652"/>
                <a:gd name="connsiteY6" fmla="*/ 144573 h 154508"/>
                <a:gd name="connsiteX7" fmla="*/ 101162 w 131652"/>
                <a:gd name="connsiteY7" fmla="*/ 144084 h 154508"/>
                <a:gd name="connsiteX8" fmla="*/ 101602 w 131652"/>
                <a:gd name="connsiteY8" fmla="*/ 143545 h 154508"/>
                <a:gd name="connsiteX9" fmla="*/ 101994 w 131652"/>
                <a:gd name="connsiteY9" fmla="*/ 142958 h 154508"/>
                <a:gd name="connsiteX10" fmla="*/ 102337 w 131652"/>
                <a:gd name="connsiteY10" fmla="*/ 142322 h 154508"/>
                <a:gd name="connsiteX11" fmla="*/ 102630 w 131652"/>
                <a:gd name="connsiteY11" fmla="*/ 141686 h 154508"/>
                <a:gd name="connsiteX12" fmla="*/ 102875 w 131652"/>
                <a:gd name="connsiteY12" fmla="*/ 141000 h 154508"/>
                <a:gd name="connsiteX13" fmla="*/ 103022 w 131652"/>
                <a:gd name="connsiteY13" fmla="*/ 140315 h 154508"/>
                <a:gd name="connsiteX14" fmla="*/ 103120 w 131652"/>
                <a:gd name="connsiteY14" fmla="*/ 139532 h 154508"/>
                <a:gd name="connsiteX15" fmla="*/ 103120 w 131652"/>
                <a:gd name="connsiteY15" fmla="*/ 139190 h 154508"/>
                <a:gd name="connsiteX16" fmla="*/ 128325 w 131652"/>
                <a:gd name="connsiteY16" fmla="*/ 93821 h 154508"/>
                <a:gd name="connsiteX17" fmla="*/ 128520 w 131652"/>
                <a:gd name="connsiteY17" fmla="*/ 93674 h 154508"/>
                <a:gd name="connsiteX18" fmla="*/ 129108 w 131652"/>
                <a:gd name="connsiteY18" fmla="*/ 93185 h 154508"/>
                <a:gd name="connsiteX19" fmla="*/ 129597 w 131652"/>
                <a:gd name="connsiteY19" fmla="*/ 92744 h 154508"/>
                <a:gd name="connsiteX20" fmla="*/ 130086 w 131652"/>
                <a:gd name="connsiteY20" fmla="*/ 92206 h 154508"/>
                <a:gd name="connsiteX21" fmla="*/ 130527 w 131652"/>
                <a:gd name="connsiteY21" fmla="*/ 91618 h 154508"/>
                <a:gd name="connsiteX22" fmla="*/ 130869 w 131652"/>
                <a:gd name="connsiteY22" fmla="*/ 90982 h 154508"/>
                <a:gd name="connsiteX23" fmla="*/ 131163 w 131652"/>
                <a:gd name="connsiteY23" fmla="*/ 90346 h 154508"/>
                <a:gd name="connsiteX24" fmla="*/ 131359 w 131652"/>
                <a:gd name="connsiteY24" fmla="*/ 89661 h 154508"/>
                <a:gd name="connsiteX25" fmla="*/ 131555 w 131652"/>
                <a:gd name="connsiteY25" fmla="*/ 89025 h 154508"/>
                <a:gd name="connsiteX26" fmla="*/ 131653 w 131652"/>
                <a:gd name="connsiteY26" fmla="*/ 88290 h 154508"/>
                <a:gd name="connsiteX27" fmla="*/ 131653 w 131652"/>
                <a:gd name="connsiteY27" fmla="*/ 87605 h 154508"/>
                <a:gd name="connsiteX28" fmla="*/ 131604 w 131652"/>
                <a:gd name="connsiteY28" fmla="*/ 86871 h 154508"/>
                <a:gd name="connsiteX29" fmla="*/ 131506 w 131652"/>
                <a:gd name="connsiteY29" fmla="*/ 86186 h 154508"/>
                <a:gd name="connsiteX30" fmla="*/ 131310 w 131652"/>
                <a:gd name="connsiteY30" fmla="*/ 85501 h 154508"/>
                <a:gd name="connsiteX31" fmla="*/ 131065 w 131652"/>
                <a:gd name="connsiteY31" fmla="*/ 84767 h 154508"/>
                <a:gd name="connsiteX32" fmla="*/ 130967 w 131652"/>
                <a:gd name="connsiteY32" fmla="*/ 84571 h 154508"/>
                <a:gd name="connsiteX33" fmla="*/ 93723 w 131652"/>
                <a:gd name="connsiteY33" fmla="*/ 4160 h 154508"/>
                <a:gd name="connsiteX34" fmla="*/ 93625 w 131652"/>
                <a:gd name="connsiteY34" fmla="*/ 3964 h 154508"/>
                <a:gd name="connsiteX35" fmla="*/ 93527 w 131652"/>
                <a:gd name="connsiteY35" fmla="*/ 3769 h 154508"/>
                <a:gd name="connsiteX36" fmla="*/ 93233 w 131652"/>
                <a:gd name="connsiteY36" fmla="*/ 3328 h 154508"/>
                <a:gd name="connsiteX37" fmla="*/ 92842 w 131652"/>
                <a:gd name="connsiteY37" fmla="*/ 2741 h 154508"/>
                <a:gd name="connsiteX38" fmla="*/ 92304 w 131652"/>
                <a:gd name="connsiteY38" fmla="*/ 2153 h 154508"/>
                <a:gd name="connsiteX39" fmla="*/ 91814 w 131652"/>
                <a:gd name="connsiteY39" fmla="*/ 1713 h 154508"/>
                <a:gd name="connsiteX40" fmla="*/ 91178 w 131652"/>
                <a:gd name="connsiteY40" fmla="*/ 1224 h 154508"/>
                <a:gd name="connsiteX41" fmla="*/ 90689 w 131652"/>
                <a:gd name="connsiteY41" fmla="*/ 881 h 154508"/>
                <a:gd name="connsiteX42" fmla="*/ 89954 w 131652"/>
                <a:gd name="connsiteY42" fmla="*/ 538 h 154508"/>
                <a:gd name="connsiteX43" fmla="*/ 89416 w 131652"/>
                <a:gd name="connsiteY43" fmla="*/ 294 h 154508"/>
                <a:gd name="connsiteX44" fmla="*/ 88633 w 131652"/>
                <a:gd name="connsiteY44" fmla="*/ 98 h 154508"/>
                <a:gd name="connsiteX45" fmla="*/ 88046 w 131652"/>
                <a:gd name="connsiteY45" fmla="*/ 0 h 154508"/>
                <a:gd name="connsiteX46" fmla="*/ 87263 w 131652"/>
                <a:gd name="connsiteY46" fmla="*/ 0 h 154508"/>
                <a:gd name="connsiteX47" fmla="*/ 86577 w 131652"/>
                <a:gd name="connsiteY47" fmla="*/ 0 h 154508"/>
                <a:gd name="connsiteX48" fmla="*/ 85843 w 131652"/>
                <a:gd name="connsiteY48" fmla="*/ 98 h 154508"/>
                <a:gd name="connsiteX49" fmla="*/ 85158 w 131652"/>
                <a:gd name="connsiteY49" fmla="*/ 245 h 154508"/>
                <a:gd name="connsiteX50" fmla="*/ 84424 w 131652"/>
                <a:gd name="connsiteY50" fmla="*/ 489 h 154508"/>
                <a:gd name="connsiteX51" fmla="*/ 83935 w 131652"/>
                <a:gd name="connsiteY51" fmla="*/ 636 h 154508"/>
                <a:gd name="connsiteX52" fmla="*/ 83739 w 131652"/>
                <a:gd name="connsiteY52" fmla="*/ 734 h 154508"/>
                <a:gd name="connsiteX53" fmla="*/ 83543 w 131652"/>
                <a:gd name="connsiteY53" fmla="*/ 832 h 154508"/>
                <a:gd name="connsiteX54" fmla="*/ 0 w 131652"/>
                <a:gd name="connsiteY54" fmla="*/ 140119 h 154508"/>
                <a:gd name="connsiteX55" fmla="*/ 245 w 131652"/>
                <a:gd name="connsiteY55" fmla="*/ 147608 h 154508"/>
                <a:gd name="connsiteX56" fmla="*/ 245 w 131652"/>
                <a:gd name="connsiteY56" fmla="*/ 147705 h 154508"/>
                <a:gd name="connsiteX57" fmla="*/ 245 w 131652"/>
                <a:gd name="connsiteY57" fmla="*/ 147803 h 154508"/>
                <a:gd name="connsiteX58" fmla="*/ 245 w 131652"/>
                <a:gd name="connsiteY58" fmla="*/ 147950 h 154508"/>
                <a:gd name="connsiteX59" fmla="*/ 930 w 131652"/>
                <a:gd name="connsiteY59" fmla="*/ 150446 h 154508"/>
                <a:gd name="connsiteX60" fmla="*/ 1028 w 131652"/>
                <a:gd name="connsiteY60" fmla="*/ 150593 h 154508"/>
                <a:gd name="connsiteX61" fmla="*/ 2545 w 131652"/>
                <a:gd name="connsiteY61" fmla="*/ 152600 h 154508"/>
                <a:gd name="connsiteX62" fmla="*/ 2643 w 131652"/>
                <a:gd name="connsiteY62" fmla="*/ 152649 h 154508"/>
                <a:gd name="connsiteX63" fmla="*/ 4796 w 131652"/>
                <a:gd name="connsiteY63" fmla="*/ 154019 h 154508"/>
                <a:gd name="connsiteX64" fmla="*/ 4845 w 131652"/>
                <a:gd name="connsiteY64" fmla="*/ 154019 h 154508"/>
                <a:gd name="connsiteX65" fmla="*/ 7488 w 131652"/>
                <a:gd name="connsiteY65" fmla="*/ 154508 h 154508"/>
                <a:gd name="connsiteX66" fmla="*/ 7488 w 131652"/>
                <a:gd name="connsiteY66" fmla="*/ 154508 h 154508"/>
                <a:gd name="connsiteX67" fmla="*/ 7488 w 131652"/>
                <a:gd name="connsiteY67" fmla="*/ 154508 h 154508"/>
                <a:gd name="connsiteX68" fmla="*/ 7977 w 131652"/>
                <a:gd name="connsiteY68" fmla="*/ 154508 h 154508"/>
                <a:gd name="connsiteX69" fmla="*/ 7977 w 131652"/>
                <a:gd name="connsiteY69" fmla="*/ 154508 h 154508"/>
                <a:gd name="connsiteX70" fmla="*/ 8124 w 131652"/>
                <a:gd name="connsiteY70" fmla="*/ 154508 h 154508"/>
                <a:gd name="connsiteX71" fmla="*/ 96219 w 131652"/>
                <a:gd name="connsiteY71" fmla="*/ 146580 h 154508"/>
                <a:gd name="connsiteX72" fmla="*/ 96610 w 131652"/>
                <a:gd name="connsiteY72" fmla="*/ 146482 h 154508"/>
                <a:gd name="connsiteX73" fmla="*/ 14780 w 131652"/>
                <a:gd name="connsiteY73" fmla="*/ 139092 h 154508"/>
                <a:gd name="connsiteX74" fmla="*/ 83788 w 131652"/>
                <a:gd name="connsiteY74" fmla="*/ 17668 h 154508"/>
                <a:gd name="connsiteX75" fmla="*/ 115110 w 131652"/>
                <a:gd name="connsiteY75" fmla="*/ 85354 h 154508"/>
                <a:gd name="connsiteX76" fmla="*/ 88878 w 131652"/>
                <a:gd name="connsiteY76" fmla="*/ 132387 h 154508"/>
                <a:gd name="connsiteX77" fmla="*/ 14780 w 131652"/>
                <a:gd name="connsiteY77" fmla="*/ 139043 h 154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31652" h="154508">
                  <a:moveTo>
                    <a:pt x="96806" y="146384"/>
                  </a:moveTo>
                  <a:cubicBezTo>
                    <a:pt x="97051" y="146384"/>
                    <a:pt x="97296" y="146286"/>
                    <a:pt x="97540" y="146237"/>
                  </a:cubicBezTo>
                  <a:cubicBezTo>
                    <a:pt x="97785" y="146188"/>
                    <a:pt x="97981" y="146090"/>
                    <a:pt x="98226" y="146041"/>
                  </a:cubicBezTo>
                  <a:cubicBezTo>
                    <a:pt x="98470" y="145944"/>
                    <a:pt x="98666" y="145846"/>
                    <a:pt x="98911" y="145748"/>
                  </a:cubicBezTo>
                  <a:cubicBezTo>
                    <a:pt x="99106" y="145650"/>
                    <a:pt x="99351" y="145552"/>
                    <a:pt x="99547" y="145405"/>
                  </a:cubicBezTo>
                  <a:cubicBezTo>
                    <a:pt x="99743" y="145307"/>
                    <a:pt x="99938" y="145160"/>
                    <a:pt x="100134" y="145014"/>
                  </a:cubicBezTo>
                  <a:cubicBezTo>
                    <a:pt x="100330" y="144867"/>
                    <a:pt x="100526" y="144720"/>
                    <a:pt x="100673" y="144573"/>
                  </a:cubicBezTo>
                  <a:cubicBezTo>
                    <a:pt x="100868" y="144426"/>
                    <a:pt x="101015" y="144280"/>
                    <a:pt x="101162" y="144084"/>
                  </a:cubicBezTo>
                  <a:cubicBezTo>
                    <a:pt x="101309" y="143888"/>
                    <a:pt x="101456" y="143741"/>
                    <a:pt x="101602" y="143545"/>
                  </a:cubicBezTo>
                  <a:cubicBezTo>
                    <a:pt x="101749" y="143350"/>
                    <a:pt x="101896" y="143154"/>
                    <a:pt x="101994" y="142958"/>
                  </a:cubicBezTo>
                  <a:cubicBezTo>
                    <a:pt x="102141" y="142762"/>
                    <a:pt x="102239" y="142567"/>
                    <a:pt x="102337" y="142322"/>
                  </a:cubicBezTo>
                  <a:cubicBezTo>
                    <a:pt x="102434" y="142126"/>
                    <a:pt x="102532" y="141881"/>
                    <a:pt x="102630" y="141686"/>
                  </a:cubicBezTo>
                  <a:cubicBezTo>
                    <a:pt x="102728" y="141441"/>
                    <a:pt x="102777" y="141245"/>
                    <a:pt x="102875" y="141000"/>
                  </a:cubicBezTo>
                  <a:cubicBezTo>
                    <a:pt x="102924" y="140756"/>
                    <a:pt x="102973" y="140560"/>
                    <a:pt x="103022" y="140315"/>
                  </a:cubicBezTo>
                  <a:cubicBezTo>
                    <a:pt x="103022" y="140071"/>
                    <a:pt x="103071" y="139826"/>
                    <a:pt x="103120" y="139532"/>
                  </a:cubicBezTo>
                  <a:cubicBezTo>
                    <a:pt x="103120" y="139434"/>
                    <a:pt x="103120" y="139287"/>
                    <a:pt x="103120" y="139190"/>
                  </a:cubicBezTo>
                  <a:cubicBezTo>
                    <a:pt x="103364" y="120837"/>
                    <a:pt x="112761" y="103854"/>
                    <a:pt x="128325" y="93821"/>
                  </a:cubicBezTo>
                  <a:cubicBezTo>
                    <a:pt x="128373" y="93821"/>
                    <a:pt x="128422" y="93723"/>
                    <a:pt x="128520" y="93674"/>
                  </a:cubicBezTo>
                  <a:cubicBezTo>
                    <a:pt x="128716" y="93527"/>
                    <a:pt x="128912" y="93380"/>
                    <a:pt x="129108" y="93185"/>
                  </a:cubicBezTo>
                  <a:cubicBezTo>
                    <a:pt x="129303" y="93038"/>
                    <a:pt x="129450" y="92891"/>
                    <a:pt x="129597" y="92744"/>
                  </a:cubicBezTo>
                  <a:cubicBezTo>
                    <a:pt x="129744" y="92548"/>
                    <a:pt x="129940" y="92353"/>
                    <a:pt x="130086" y="92206"/>
                  </a:cubicBezTo>
                  <a:cubicBezTo>
                    <a:pt x="130233" y="92010"/>
                    <a:pt x="130380" y="91863"/>
                    <a:pt x="130527" y="91618"/>
                  </a:cubicBezTo>
                  <a:cubicBezTo>
                    <a:pt x="130674" y="91423"/>
                    <a:pt x="130772" y="91227"/>
                    <a:pt x="130869" y="90982"/>
                  </a:cubicBezTo>
                  <a:cubicBezTo>
                    <a:pt x="130967" y="90786"/>
                    <a:pt x="131065" y="90591"/>
                    <a:pt x="131163" y="90346"/>
                  </a:cubicBezTo>
                  <a:cubicBezTo>
                    <a:pt x="131261" y="90101"/>
                    <a:pt x="131310" y="89906"/>
                    <a:pt x="131359" y="89661"/>
                  </a:cubicBezTo>
                  <a:cubicBezTo>
                    <a:pt x="131408" y="89465"/>
                    <a:pt x="131506" y="89220"/>
                    <a:pt x="131555" y="89025"/>
                  </a:cubicBezTo>
                  <a:cubicBezTo>
                    <a:pt x="131555" y="88780"/>
                    <a:pt x="131604" y="88535"/>
                    <a:pt x="131653" y="88290"/>
                  </a:cubicBezTo>
                  <a:cubicBezTo>
                    <a:pt x="131653" y="88046"/>
                    <a:pt x="131653" y="87850"/>
                    <a:pt x="131653" y="87605"/>
                  </a:cubicBezTo>
                  <a:cubicBezTo>
                    <a:pt x="131653" y="87361"/>
                    <a:pt x="131653" y="87116"/>
                    <a:pt x="131604" y="86871"/>
                  </a:cubicBezTo>
                  <a:cubicBezTo>
                    <a:pt x="131604" y="86626"/>
                    <a:pt x="131604" y="86382"/>
                    <a:pt x="131506" y="86186"/>
                  </a:cubicBezTo>
                  <a:cubicBezTo>
                    <a:pt x="131506" y="85941"/>
                    <a:pt x="131408" y="85746"/>
                    <a:pt x="131310" y="85501"/>
                  </a:cubicBezTo>
                  <a:cubicBezTo>
                    <a:pt x="131212" y="85256"/>
                    <a:pt x="131163" y="85011"/>
                    <a:pt x="131065" y="84767"/>
                  </a:cubicBezTo>
                  <a:cubicBezTo>
                    <a:pt x="131065" y="84718"/>
                    <a:pt x="131065" y="84620"/>
                    <a:pt x="130967" y="84571"/>
                  </a:cubicBezTo>
                  <a:lnTo>
                    <a:pt x="93723" y="4160"/>
                  </a:lnTo>
                  <a:cubicBezTo>
                    <a:pt x="93723" y="4160"/>
                    <a:pt x="93625" y="4013"/>
                    <a:pt x="93625" y="3964"/>
                  </a:cubicBezTo>
                  <a:cubicBezTo>
                    <a:pt x="93625" y="3915"/>
                    <a:pt x="93625" y="3817"/>
                    <a:pt x="93527" y="3769"/>
                  </a:cubicBezTo>
                  <a:cubicBezTo>
                    <a:pt x="93429" y="3622"/>
                    <a:pt x="93331" y="3475"/>
                    <a:pt x="93233" y="3328"/>
                  </a:cubicBezTo>
                  <a:cubicBezTo>
                    <a:pt x="93087" y="3132"/>
                    <a:pt x="92989" y="2937"/>
                    <a:pt x="92842" y="2741"/>
                  </a:cubicBezTo>
                  <a:cubicBezTo>
                    <a:pt x="92695" y="2545"/>
                    <a:pt x="92499" y="2349"/>
                    <a:pt x="92304" y="2153"/>
                  </a:cubicBezTo>
                  <a:cubicBezTo>
                    <a:pt x="92157" y="2007"/>
                    <a:pt x="92010" y="1811"/>
                    <a:pt x="91814" y="1713"/>
                  </a:cubicBezTo>
                  <a:cubicBezTo>
                    <a:pt x="91618" y="1517"/>
                    <a:pt x="91374" y="1370"/>
                    <a:pt x="91178" y="1224"/>
                  </a:cubicBezTo>
                  <a:cubicBezTo>
                    <a:pt x="91031" y="1126"/>
                    <a:pt x="90835" y="979"/>
                    <a:pt x="90689" y="881"/>
                  </a:cubicBezTo>
                  <a:cubicBezTo>
                    <a:pt x="90444" y="734"/>
                    <a:pt x="90199" y="636"/>
                    <a:pt x="89954" y="538"/>
                  </a:cubicBezTo>
                  <a:cubicBezTo>
                    <a:pt x="89759" y="440"/>
                    <a:pt x="89612" y="392"/>
                    <a:pt x="89416" y="294"/>
                  </a:cubicBezTo>
                  <a:cubicBezTo>
                    <a:pt x="89171" y="196"/>
                    <a:pt x="88927" y="147"/>
                    <a:pt x="88633" y="98"/>
                  </a:cubicBezTo>
                  <a:cubicBezTo>
                    <a:pt x="88437" y="98"/>
                    <a:pt x="88241" y="0"/>
                    <a:pt x="88046" y="0"/>
                  </a:cubicBezTo>
                  <a:cubicBezTo>
                    <a:pt x="87801" y="0"/>
                    <a:pt x="87556" y="0"/>
                    <a:pt x="87263" y="0"/>
                  </a:cubicBezTo>
                  <a:cubicBezTo>
                    <a:pt x="87018" y="0"/>
                    <a:pt x="86822" y="0"/>
                    <a:pt x="86577" y="0"/>
                  </a:cubicBezTo>
                  <a:cubicBezTo>
                    <a:pt x="86333" y="0"/>
                    <a:pt x="86088" y="49"/>
                    <a:pt x="85843" y="98"/>
                  </a:cubicBezTo>
                  <a:cubicBezTo>
                    <a:pt x="85599" y="98"/>
                    <a:pt x="85403" y="147"/>
                    <a:pt x="85158" y="245"/>
                  </a:cubicBezTo>
                  <a:cubicBezTo>
                    <a:pt x="84913" y="294"/>
                    <a:pt x="84669" y="392"/>
                    <a:pt x="84424" y="489"/>
                  </a:cubicBezTo>
                  <a:cubicBezTo>
                    <a:pt x="84277" y="538"/>
                    <a:pt x="84081" y="587"/>
                    <a:pt x="83935" y="636"/>
                  </a:cubicBezTo>
                  <a:cubicBezTo>
                    <a:pt x="83886" y="636"/>
                    <a:pt x="83788" y="734"/>
                    <a:pt x="83739" y="734"/>
                  </a:cubicBezTo>
                  <a:cubicBezTo>
                    <a:pt x="83690" y="734"/>
                    <a:pt x="83592" y="734"/>
                    <a:pt x="83543" y="832"/>
                  </a:cubicBezTo>
                  <a:cubicBezTo>
                    <a:pt x="32008" y="28533"/>
                    <a:pt x="0" y="81879"/>
                    <a:pt x="0" y="140119"/>
                  </a:cubicBezTo>
                  <a:cubicBezTo>
                    <a:pt x="0" y="142615"/>
                    <a:pt x="49" y="145112"/>
                    <a:pt x="245" y="147608"/>
                  </a:cubicBezTo>
                  <a:cubicBezTo>
                    <a:pt x="245" y="147608"/>
                    <a:pt x="245" y="147656"/>
                    <a:pt x="245" y="147705"/>
                  </a:cubicBezTo>
                  <a:cubicBezTo>
                    <a:pt x="245" y="147705"/>
                    <a:pt x="245" y="147754"/>
                    <a:pt x="245" y="147803"/>
                  </a:cubicBezTo>
                  <a:cubicBezTo>
                    <a:pt x="245" y="147803"/>
                    <a:pt x="245" y="147901"/>
                    <a:pt x="245" y="147950"/>
                  </a:cubicBezTo>
                  <a:cubicBezTo>
                    <a:pt x="343" y="148831"/>
                    <a:pt x="587" y="149663"/>
                    <a:pt x="930" y="150446"/>
                  </a:cubicBezTo>
                  <a:cubicBezTo>
                    <a:pt x="930" y="150446"/>
                    <a:pt x="979" y="150544"/>
                    <a:pt x="1028" y="150593"/>
                  </a:cubicBezTo>
                  <a:cubicBezTo>
                    <a:pt x="1419" y="151327"/>
                    <a:pt x="1909" y="152012"/>
                    <a:pt x="2545" y="152600"/>
                  </a:cubicBezTo>
                  <a:cubicBezTo>
                    <a:pt x="2545" y="152600"/>
                    <a:pt x="2594" y="152600"/>
                    <a:pt x="2643" y="152649"/>
                  </a:cubicBezTo>
                  <a:cubicBezTo>
                    <a:pt x="3279" y="153236"/>
                    <a:pt x="4013" y="153676"/>
                    <a:pt x="4796" y="154019"/>
                  </a:cubicBezTo>
                  <a:cubicBezTo>
                    <a:pt x="4796" y="154019"/>
                    <a:pt x="4796" y="154019"/>
                    <a:pt x="4845" y="154019"/>
                  </a:cubicBezTo>
                  <a:cubicBezTo>
                    <a:pt x="5677" y="154313"/>
                    <a:pt x="6558" y="154508"/>
                    <a:pt x="7488" y="154508"/>
                  </a:cubicBezTo>
                  <a:cubicBezTo>
                    <a:pt x="7488" y="154508"/>
                    <a:pt x="7488" y="154508"/>
                    <a:pt x="7488" y="154508"/>
                  </a:cubicBezTo>
                  <a:lnTo>
                    <a:pt x="7488" y="154508"/>
                  </a:lnTo>
                  <a:cubicBezTo>
                    <a:pt x="7488" y="154508"/>
                    <a:pt x="7831" y="154508"/>
                    <a:pt x="7977" y="154508"/>
                  </a:cubicBezTo>
                  <a:cubicBezTo>
                    <a:pt x="7977" y="154508"/>
                    <a:pt x="7977" y="154508"/>
                    <a:pt x="7977" y="154508"/>
                  </a:cubicBezTo>
                  <a:cubicBezTo>
                    <a:pt x="7977" y="154508"/>
                    <a:pt x="8075" y="154508"/>
                    <a:pt x="8124" y="154508"/>
                  </a:cubicBezTo>
                  <a:lnTo>
                    <a:pt x="96219" y="146580"/>
                  </a:lnTo>
                  <a:cubicBezTo>
                    <a:pt x="96219" y="146580"/>
                    <a:pt x="96464" y="146531"/>
                    <a:pt x="96610" y="146482"/>
                  </a:cubicBezTo>
                  <a:close/>
                  <a:moveTo>
                    <a:pt x="14780" y="139092"/>
                  </a:moveTo>
                  <a:cubicBezTo>
                    <a:pt x="15123" y="89269"/>
                    <a:pt x="41307" y="43509"/>
                    <a:pt x="83788" y="17668"/>
                  </a:cubicBezTo>
                  <a:lnTo>
                    <a:pt x="115110" y="85354"/>
                  </a:lnTo>
                  <a:cubicBezTo>
                    <a:pt x="100330" y="96953"/>
                    <a:pt x="90884" y="113838"/>
                    <a:pt x="88878" y="132387"/>
                  </a:cubicBezTo>
                  <a:lnTo>
                    <a:pt x="14780" y="139043"/>
                  </a:lnTo>
                  <a:close/>
                </a:path>
              </a:pathLst>
            </a:custGeom>
            <a:grpFill/>
            <a:ln w="4882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IN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069663F5-FC4D-687C-317F-17F1207AA75C}"/>
                </a:ext>
              </a:extLst>
            </p:cNvPr>
            <p:cNvSpPr/>
            <p:nvPr/>
          </p:nvSpPr>
          <p:spPr>
            <a:xfrm>
              <a:off x="4768857" y="2701533"/>
              <a:ext cx="175553" cy="110803"/>
            </a:xfrm>
            <a:custGeom>
              <a:avLst/>
              <a:gdLst>
                <a:gd name="connsiteX0" fmla="*/ 175259 w 175553"/>
                <a:gd name="connsiteY0" fmla="*/ 78257 h 110803"/>
                <a:gd name="connsiteX1" fmla="*/ 175064 w 175553"/>
                <a:gd name="connsiteY1" fmla="*/ 77523 h 110803"/>
                <a:gd name="connsiteX2" fmla="*/ 174868 w 175553"/>
                <a:gd name="connsiteY2" fmla="*/ 76887 h 110803"/>
                <a:gd name="connsiteX3" fmla="*/ 174525 w 175553"/>
                <a:gd name="connsiteY3" fmla="*/ 76202 h 110803"/>
                <a:gd name="connsiteX4" fmla="*/ 174281 w 175553"/>
                <a:gd name="connsiteY4" fmla="*/ 75712 h 110803"/>
                <a:gd name="connsiteX5" fmla="*/ 174183 w 175553"/>
                <a:gd name="connsiteY5" fmla="*/ 75615 h 110803"/>
                <a:gd name="connsiteX6" fmla="*/ 174085 w 175553"/>
                <a:gd name="connsiteY6" fmla="*/ 75468 h 110803"/>
                <a:gd name="connsiteX7" fmla="*/ 123137 w 175553"/>
                <a:gd name="connsiteY7" fmla="*/ 3132 h 110803"/>
                <a:gd name="connsiteX8" fmla="*/ 122892 w 175553"/>
                <a:gd name="connsiteY8" fmla="*/ 2839 h 110803"/>
                <a:gd name="connsiteX9" fmla="*/ 122403 w 175553"/>
                <a:gd name="connsiteY9" fmla="*/ 2251 h 110803"/>
                <a:gd name="connsiteX10" fmla="*/ 121913 w 175553"/>
                <a:gd name="connsiteY10" fmla="*/ 1762 h 110803"/>
                <a:gd name="connsiteX11" fmla="*/ 121326 w 175553"/>
                <a:gd name="connsiteY11" fmla="*/ 1321 h 110803"/>
                <a:gd name="connsiteX12" fmla="*/ 120739 w 175553"/>
                <a:gd name="connsiteY12" fmla="*/ 930 h 110803"/>
                <a:gd name="connsiteX13" fmla="*/ 120102 w 175553"/>
                <a:gd name="connsiteY13" fmla="*/ 636 h 110803"/>
                <a:gd name="connsiteX14" fmla="*/ 119466 w 175553"/>
                <a:gd name="connsiteY14" fmla="*/ 392 h 110803"/>
                <a:gd name="connsiteX15" fmla="*/ 118781 w 175553"/>
                <a:gd name="connsiteY15" fmla="*/ 196 h 110803"/>
                <a:gd name="connsiteX16" fmla="*/ 118096 w 175553"/>
                <a:gd name="connsiteY16" fmla="*/ 49 h 110803"/>
                <a:gd name="connsiteX17" fmla="*/ 117411 w 175553"/>
                <a:gd name="connsiteY17" fmla="*/ 0 h 110803"/>
                <a:gd name="connsiteX18" fmla="*/ 116676 w 175553"/>
                <a:gd name="connsiteY18" fmla="*/ 0 h 110803"/>
                <a:gd name="connsiteX19" fmla="*/ 115991 w 175553"/>
                <a:gd name="connsiteY19" fmla="*/ 98 h 110803"/>
                <a:gd name="connsiteX20" fmla="*/ 115257 w 175553"/>
                <a:gd name="connsiteY20" fmla="*/ 245 h 110803"/>
                <a:gd name="connsiteX21" fmla="*/ 114621 w 175553"/>
                <a:gd name="connsiteY21" fmla="*/ 440 h 110803"/>
                <a:gd name="connsiteX22" fmla="*/ 113887 w 175553"/>
                <a:gd name="connsiteY22" fmla="*/ 783 h 110803"/>
                <a:gd name="connsiteX23" fmla="*/ 113593 w 175553"/>
                <a:gd name="connsiteY23" fmla="*/ 930 h 110803"/>
                <a:gd name="connsiteX24" fmla="*/ 86871 w 175553"/>
                <a:gd name="connsiteY24" fmla="*/ 7929 h 110803"/>
                <a:gd name="connsiteX25" fmla="*/ 61715 w 175553"/>
                <a:gd name="connsiteY25" fmla="*/ 1860 h 110803"/>
                <a:gd name="connsiteX26" fmla="*/ 61519 w 175553"/>
                <a:gd name="connsiteY26" fmla="*/ 1762 h 110803"/>
                <a:gd name="connsiteX27" fmla="*/ 60785 w 175553"/>
                <a:gd name="connsiteY27" fmla="*/ 1468 h 110803"/>
                <a:gd name="connsiteX28" fmla="*/ 60149 w 175553"/>
                <a:gd name="connsiteY28" fmla="*/ 1272 h 110803"/>
                <a:gd name="connsiteX29" fmla="*/ 59415 w 175553"/>
                <a:gd name="connsiteY29" fmla="*/ 1126 h 110803"/>
                <a:gd name="connsiteX30" fmla="*/ 58730 w 175553"/>
                <a:gd name="connsiteY30" fmla="*/ 1028 h 110803"/>
                <a:gd name="connsiteX31" fmla="*/ 58045 w 175553"/>
                <a:gd name="connsiteY31" fmla="*/ 1028 h 110803"/>
                <a:gd name="connsiteX32" fmla="*/ 57359 w 175553"/>
                <a:gd name="connsiteY32" fmla="*/ 1077 h 110803"/>
                <a:gd name="connsiteX33" fmla="*/ 56674 w 175553"/>
                <a:gd name="connsiteY33" fmla="*/ 1224 h 110803"/>
                <a:gd name="connsiteX34" fmla="*/ 55989 w 175553"/>
                <a:gd name="connsiteY34" fmla="*/ 1419 h 110803"/>
                <a:gd name="connsiteX35" fmla="*/ 55304 w 175553"/>
                <a:gd name="connsiteY35" fmla="*/ 1713 h 110803"/>
                <a:gd name="connsiteX36" fmla="*/ 54668 w 175553"/>
                <a:gd name="connsiteY36" fmla="*/ 2007 h 110803"/>
                <a:gd name="connsiteX37" fmla="*/ 54080 w 175553"/>
                <a:gd name="connsiteY37" fmla="*/ 2398 h 110803"/>
                <a:gd name="connsiteX38" fmla="*/ 53493 w 175553"/>
                <a:gd name="connsiteY38" fmla="*/ 2839 h 110803"/>
                <a:gd name="connsiteX39" fmla="*/ 53004 w 175553"/>
                <a:gd name="connsiteY39" fmla="*/ 3328 h 110803"/>
                <a:gd name="connsiteX40" fmla="*/ 52514 w 175553"/>
                <a:gd name="connsiteY40" fmla="*/ 3915 h 110803"/>
                <a:gd name="connsiteX41" fmla="*/ 52367 w 175553"/>
                <a:gd name="connsiteY41" fmla="*/ 4111 h 110803"/>
                <a:gd name="connsiteX42" fmla="*/ 1321 w 175553"/>
                <a:gd name="connsiteY42" fmla="*/ 76496 h 110803"/>
                <a:gd name="connsiteX43" fmla="*/ 1224 w 175553"/>
                <a:gd name="connsiteY43" fmla="*/ 76691 h 110803"/>
                <a:gd name="connsiteX44" fmla="*/ 1077 w 175553"/>
                <a:gd name="connsiteY44" fmla="*/ 76838 h 110803"/>
                <a:gd name="connsiteX45" fmla="*/ 832 w 175553"/>
                <a:gd name="connsiteY45" fmla="*/ 77328 h 110803"/>
                <a:gd name="connsiteX46" fmla="*/ 489 w 175553"/>
                <a:gd name="connsiteY46" fmla="*/ 78013 h 110803"/>
                <a:gd name="connsiteX47" fmla="*/ 294 w 175553"/>
                <a:gd name="connsiteY47" fmla="*/ 78698 h 110803"/>
                <a:gd name="connsiteX48" fmla="*/ 98 w 175553"/>
                <a:gd name="connsiteY48" fmla="*/ 79383 h 110803"/>
                <a:gd name="connsiteX49" fmla="*/ 0 w 175553"/>
                <a:gd name="connsiteY49" fmla="*/ 80068 h 110803"/>
                <a:gd name="connsiteX50" fmla="*/ 0 w 175553"/>
                <a:gd name="connsiteY50" fmla="*/ 80753 h 110803"/>
                <a:gd name="connsiteX51" fmla="*/ 49 w 175553"/>
                <a:gd name="connsiteY51" fmla="*/ 81439 h 110803"/>
                <a:gd name="connsiteX52" fmla="*/ 147 w 175553"/>
                <a:gd name="connsiteY52" fmla="*/ 82124 h 110803"/>
                <a:gd name="connsiteX53" fmla="*/ 343 w 175553"/>
                <a:gd name="connsiteY53" fmla="*/ 82809 h 110803"/>
                <a:gd name="connsiteX54" fmla="*/ 587 w 175553"/>
                <a:gd name="connsiteY54" fmla="*/ 83494 h 110803"/>
                <a:gd name="connsiteX55" fmla="*/ 881 w 175553"/>
                <a:gd name="connsiteY55" fmla="*/ 84130 h 110803"/>
                <a:gd name="connsiteX56" fmla="*/ 1224 w 175553"/>
                <a:gd name="connsiteY56" fmla="*/ 84767 h 110803"/>
                <a:gd name="connsiteX57" fmla="*/ 1664 w 175553"/>
                <a:gd name="connsiteY57" fmla="*/ 85305 h 110803"/>
                <a:gd name="connsiteX58" fmla="*/ 2153 w 175553"/>
                <a:gd name="connsiteY58" fmla="*/ 85843 h 110803"/>
                <a:gd name="connsiteX59" fmla="*/ 2692 w 175553"/>
                <a:gd name="connsiteY59" fmla="*/ 86333 h 110803"/>
                <a:gd name="connsiteX60" fmla="*/ 3132 w 175553"/>
                <a:gd name="connsiteY60" fmla="*/ 86675 h 110803"/>
                <a:gd name="connsiteX61" fmla="*/ 3279 w 175553"/>
                <a:gd name="connsiteY61" fmla="*/ 86724 h 110803"/>
                <a:gd name="connsiteX62" fmla="*/ 3475 w 175553"/>
                <a:gd name="connsiteY62" fmla="*/ 86871 h 110803"/>
                <a:gd name="connsiteX63" fmla="*/ 86920 w 175553"/>
                <a:gd name="connsiteY63" fmla="*/ 110804 h 110803"/>
                <a:gd name="connsiteX64" fmla="*/ 172176 w 175553"/>
                <a:gd name="connsiteY64" fmla="*/ 85746 h 110803"/>
                <a:gd name="connsiteX65" fmla="*/ 172323 w 175553"/>
                <a:gd name="connsiteY65" fmla="*/ 85648 h 110803"/>
                <a:gd name="connsiteX66" fmla="*/ 172421 w 175553"/>
                <a:gd name="connsiteY66" fmla="*/ 85599 h 110803"/>
                <a:gd name="connsiteX67" fmla="*/ 172861 w 175553"/>
                <a:gd name="connsiteY67" fmla="*/ 85207 h 110803"/>
                <a:gd name="connsiteX68" fmla="*/ 173400 w 175553"/>
                <a:gd name="connsiteY68" fmla="*/ 84718 h 110803"/>
                <a:gd name="connsiteX69" fmla="*/ 173889 w 175553"/>
                <a:gd name="connsiteY69" fmla="*/ 84130 h 110803"/>
                <a:gd name="connsiteX70" fmla="*/ 174330 w 175553"/>
                <a:gd name="connsiteY70" fmla="*/ 83592 h 110803"/>
                <a:gd name="connsiteX71" fmla="*/ 174672 w 175553"/>
                <a:gd name="connsiteY71" fmla="*/ 82956 h 110803"/>
                <a:gd name="connsiteX72" fmla="*/ 174966 w 175553"/>
                <a:gd name="connsiteY72" fmla="*/ 82369 h 110803"/>
                <a:gd name="connsiteX73" fmla="*/ 175211 w 175553"/>
                <a:gd name="connsiteY73" fmla="*/ 81683 h 110803"/>
                <a:gd name="connsiteX74" fmla="*/ 175406 w 175553"/>
                <a:gd name="connsiteY74" fmla="*/ 81047 h 110803"/>
                <a:gd name="connsiteX75" fmla="*/ 175504 w 175553"/>
                <a:gd name="connsiteY75" fmla="*/ 80313 h 110803"/>
                <a:gd name="connsiteX76" fmla="*/ 175553 w 175553"/>
                <a:gd name="connsiteY76" fmla="*/ 79628 h 110803"/>
                <a:gd name="connsiteX77" fmla="*/ 175504 w 175553"/>
                <a:gd name="connsiteY77" fmla="*/ 78894 h 110803"/>
                <a:gd name="connsiteX78" fmla="*/ 175406 w 175553"/>
                <a:gd name="connsiteY78" fmla="*/ 78208 h 110803"/>
                <a:gd name="connsiteX79" fmla="*/ 86822 w 175553"/>
                <a:gd name="connsiteY79" fmla="*/ 96219 h 110803"/>
                <a:gd name="connsiteX80" fmla="*/ 17913 w 175553"/>
                <a:gd name="connsiteY80" fmla="*/ 78453 h 110803"/>
                <a:gd name="connsiteX81" fmla="*/ 60883 w 175553"/>
                <a:gd name="connsiteY81" fmla="*/ 17521 h 110803"/>
                <a:gd name="connsiteX82" fmla="*/ 86871 w 175553"/>
                <a:gd name="connsiteY82" fmla="*/ 22611 h 110803"/>
                <a:gd name="connsiteX83" fmla="*/ 114817 w 175553"/>
                <a:gd name="connsiteY83" fmla="*/ 16689 h 110803"/>
                <a:gd name="connsiteX84" fmla="*/ 157592 w 175553"/>
                <a:gd name="connsiteY84" fmla="*/ 77425 h 110803"/>
                <a:gd name="connsiteX85" fmla="*/ 86871 w 175553"/>
                <a:gd name="connsiteY85" fmla="*/ 96219 h 110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75553" h="110803">
                  <a:moveTo>
                    <a:pt x="175259" y="78257"/>
                  </a:moveTo>
                  <a:cubicBezTo>
                    <a:pt x="175259" y="78013"/>
                    <a:pt x="175113" y="77768"/>
                    <a:pt x="175064" y="77523"/>
                  </a:cubicBezTo>
                  <a:cubicBezTo>
                    <a:pt x="175015" y="77328"/>
                    <a:pt x="174966" y="77083"/>
                    <a:pt x="174868" y="76887"/>
                  </a:cubicBezTo>
                  <a:cubicBezTo>
                    <a:pt x="174770" y="76642"/>
                    <a:pt x="174623" y="76398"/>
                    <a:pt x="174525" y="76202"/>
                  </a:cubicBezTo>
                  <a:cubicBezTo>
                    <a:pt x="174427" y="76055"/>
                    <a:pt x="174378" y="75859"/>
                    <a:pt x="174281" y="75712"/>
                  </a:cubicBezTo>
                  <a:cubicBezTo>
                    <a:pt x="174281" y="75712"/>
                    <a:pt x="174232" y="75664"/>
                    <a:pt x="174183" y="75615"/>
                  </a:cubicBezTo>
                  <a:cubicBezTo>
                    <a:pt x="174183" y="75615"/>
                    <a:pt x="174183" y="75517"/>
                    <a:pt x="174085" y="75468"/>
                  </a:cubicBezTo>
                  <a:lnTo>
                    <a:pt x="123137" y="3132"/>
                  </a:lnTo>
                  <a:cubicBezTo>
                    <a:pt x="123137" y="3132"/>
                    <a:pt x="122990" y="2936"/>
                    <a:pt x="122892" y="2839"/>
                  </a:cubicBezTo>
                  <a:cubicBezTo>
                    <a:pt x="122745" y="2643"/>
                    <a:pt x="122549" y="2447"/>
                    <a:pt x="122403" y="2251"/>
                  </a:cubicBezTo>
                  <a:cubicBezTo>
                    <a:pt x="122256" y="2104"/>
                    <a:pt x="122060" y="1909"/>
                    <a:pt x="121913" y="1762"/>
                  </a:cubicBezTo>
                  <a:cubicBezTo>
                    <a:pt x="121717" y="1615"/>
                    <a:pt x="121522" y="1468"/>
                    <a:pt x="121326" y="1321"/>
                  </a:cubicBezTo>
                  <a:cubicBezTo>
                    <a:pt x="121130" y="1175"/>
                    <a:pt x="120934" y="1077"/>
                    <a:pt x="120739" y="930"/>
                  </a:cubicBezTo>
                  <a:cubicBezTo>
                    <a:pt x="120543" y="832"/>
                    <a:pt x="120298" y="685"/>
                    <a:pt x="120102" y="636"/>
                  </a:cubicBezTo>
                  <a:cubicBezTo>
                    <a:pt x="119907" y="538"/>
                    <a:pt x="119662" y="440"/>
                    <a:pt x="119466" y="392"/>
                  </a:cubicBezTo>
                  <a:cubicBezTo>
                    <a:pt x="119222" y="294"/>
                    <a:pt x="119026" y="245"/>
                    <a:pt x="118781" y="196"/>
                  </a:cubicBezTo>
                  <a:cubicBezTo>
                    <a:pt x="118536" y="147"/>
                    <a:pt x="118340" y="98"/>
                    <a:pt x="118096" y="49"/>
                  </a:cubicBezTo>
                  <a:cubicBezTo>
                    <a:pt x="117851" y="49"/>
                    <a:pt x="117655" y="49"/>
                    <a:pt x="117411" y="0"/>
                  </a:cubicBezTo>
                  <a:cubicBezTo>
                    <a:pt x="117166" y="0"/>
                    <a:pt x="116921" y="0"/>
                    <a:pt x="116676" y="0"/>
                  </a:cubicBezTo>
                  <a:cubicBezTo>
                    <a:pt x="116432" y="0"/>
                    <a:pt x="116236" y="0"/>
                    <a:pt x="115991" y="98"/>
                  </a:cubicBezTo>
                  <a:cubicBezTo>
                    <a:pt x="115747" y="98"/>
                    <a:pt x="115502" y="196"/>
                    <a:pt x="115257" y="245"/>
                  </a:cubicBezTo>
                  <a:cubicBezTo>
                    <a:pt x="115061" y="294"/>
                    <a:pt x="114817" y="392"/>
                    <a:pt x="114621" y="440"/>
                  </a:cubicBezTo>
                  <a:cubicBezTo>
                    <a:pt x="114376" y="538"/>
                    <a:pt x="114132" y="636"/>
                    <a:pt x="113887" y="783"/>
                  </a:cubicBezTo>
                  <a:cubicBezTo>
                    <a:pt x="113789" y="832"/>
                    <a:pt x="113691" y="881"/>
                    <a:pt x="113593" y="930"/>
                  </a:cubicBezTo>
                  <a:cubicBezTo>
                    <a:pt x="105420" y="5530"/>
                    <a:pt x="96170" y="7929"/>
                    <a:pt x="86871" y="7929"/>
                  </a:cubicBezTo>
                  <a:cubicBezTo>
                    <a:pt x="77572" y="7929"/>
                    <a:pt x="69595" y="5873"/>
                    <a:pt x="61715" y="1860"/>
                  </a:cubicBezTo>
                  <a:cubicBezTo>
                    <a:pt x="61666" y="1860"/>
                    <a:pt x="61568" y="1811"/>
                    <a:pt x="61519" y="1762"/>
                  </a:cubicBezTo>
                  <a:cubicBezTo>
                    <a:pt x="61275" y="1664"/>
                    <a:pt x="61030" y="1566"/>
                    <a:pt x="60785" y="1468"/>
                  </a:cubicBezTo>
                  <a:cubicBezTo>
                    <a:pt x="60590" y="1370"/>
                    <a:pt x="60345" y="1321"/>
                    <a:pt x="60149" y="1272"/>
                  </a:cubicBezTo>
                  <a:cubicBezTo>
                    <a:pt x="59904" y="1224"/>
                    <a:pt x="59660" y="1175"/>
                    <a:pt x="59415" y="1126"/>
                  </a:cubicBezTo>
                  <a:cubicBezTo>
                    <a:pt x="59170" y="1126"/>
                    <a:pt x="58975" y="1077"/>
                    <a:pt x="58730" y="1028"/>
                  </a:cubicBezTo>
                  <a:cubicBezTo>
                    <a:pt x="58485" y="1028"/>
                    <a:pt x="58240" y="1028"/>
                    <a:pt x="58045" y="1028"/>
                  </a:cubicBezTo>
                  <a:cubicBezTo>
                    <a:pt x="57800" y="1028"/>
                    <a:pt x="57555" y="1028"/>
                    <a:pt x="57359" y="1077"/>
                  </a:cubicBezTo>
                  <a:cubicBezTo>
                    <a:pt x="57115" y="1077"/>
                    <a:pt x="56919" y="1175"/>
                    <a:pt x="56674" y="1224"/>
                  </a:cubicBezTo>
                  <a:cubicBezTo>
                    <a:pt x="56430" y="1272"/>
                    <a:pt x="56234" y="1321"/>
                    <a:pt x="55989" y="1419"/>
                  </a:cubicBezTo>
                  <a:cubicBezTo>
                    <a:pt x="55744" y="1517"/>
                    <a:pt x="55549" y="1615"/>
                    <a:pt x="55304" y="1713"/>
                  </a:cubicBezTo>
                  <a:cubicBezTo>
                    <a:pt x="55108" y="1811"/>
                    <a:pt x="54863" y="1909"/>
                    <a:pt x="54668" y="2007"/>
                  </a:cubicBezTo>
                  <a:cubicBezTo>
                    <a:pt x="54472" y="2104"/>
                    <a:pt x="54276" y="2251"/>
                    <a:pt x="54080" y="2398"/>
                  </a:cubicBezTo>
                  <a:cubicBezTo>
                    <a:pt x="53885" y="2545"/>
                    <a:pt x="53689" y="2692"/>
                    <a:pt x="53493" y="2839"/>
                  </a:cubicBezTo>
                  <a:cubicBezTo>
                    <a:pt x="53346" y="2985"/>
                    <a:pt x="53151" y="3181"/>
                    <a:pt x="53004" y="3328"/>
                  </a:cubicBezTo>
                  <a:cubicBezTo>
                    <a:pt x="52808" y="3524"/>
                    <a:pt x="52661" y="3720"/>
                    <a:pt x="52514" y="3915"/>
                  </a:cubicBezTo>
                  <a:cubicBezTo>
                    <a:pt x="52514" y="3964"/>
                    <a:pt x="52416" y="4013"/>
                    <a:pt x="52367" y="4111"/>
                  </a:cubicBezTo>
                  <a:lnTo>
                    <a:pt x="1321" y="76496"/>
                  </a:lnTo>
                  <a:cubicBezTo>
                    <a:pt x="1321" y="76496"/>
                    <a:pt x="1273" y="76593"/>
                    <a:pt x="1224" y="76691"/>
                  </a:cubicBezTo>
                  <a:cubicBezTo>
                    <a:pt x="1175" y="76789"/>
                    <a:pt x="1126" y="76789"/>
                    <a:pt x="1077" y="76838"/>
                  </a:cubicBezTo>
                  <a:cubicBezTo>
                    <a:pt x="979" y="76985"/>
                    <a:pt x="930" y="77181"/>
                    <a:pt x="832" y="77328"/>
                  </a:cubicBezTo>
                  <a:cubicBezTo>
                    <a:pt x="734" y="77572"/>
                    <a:pt x="587" y="77768"/>
                    <a:pt x="489" y="78013"/>
                  </a:cubicBezTo>
                  <a:cubicBezTo>
                    <a:pt x="392" y="78257"/>
                    <a:pt x="343" y="78453"/>
                    <a:pt x="294" y="78698"/>
                  </a:cubicBezTo>
                  <a:cubicBezTo>
                    <a:pt x="245" y="78943"/>
                    <a:pt x="147" y="79138"/>
                    <a:pt x="98" y="79383"/>
                  </a:cubicBezTo>
                  <a:cubicBezTo>
                    <a:pt x="98" y="79628"/>
                    <a:pt x="49" y="79872"/>
                    <a:pt x="0" y="80068"/>
                  </a:cubicBezTo>
                  <a:cubicBezTo>
                    <a:pt x="0" y="80313"/>
                    <a:pt x="0" y="80558"/>
                    <a:pt x="0" y="80753"/>
                  </a:cubicBezTo>
                  <a:cubicBezTo>
                    <a:pt x="0" y="80998"/>
                    <a:pt x="0" y="81194"/>
                    <a:pt x="49" y="81439"/>
                  </a:cubicBezTo>
                  <a:cubicBezTo>
                    <a:pt x="49" y="81683"/>
                    <a:pt x="49" y="81928"/>
                    <a:pt x="147" y="82124"/>
                  </a:cubicBezTo>
                  <a:cubicBezTo>
                    <a:pt x="147" y="82369"/>
                    <a:pt x="245" y="82564"/>
                    <a:pt x="343" y="82809"/>
                  </a:cubicBezTo>
                  <a:cubicBezTo>
                    <a:pt x="392" y="83054"/>
                    <a:pt x="489" y="83249"/>
                    <a:pt x="587" y="83494"/>
                  </a:cubicBezTo>
                  <a:cubicBezTo>
                    <a:pt x="685" y="83690"/>
                    <a:pt x="783" y="83886"/>
                    <a:pt x="881" y="84130"/>
                  </a:cubicBezTo>
                  <a:cubicBezTo>
                    <a:pt x="979" y="84326"/>
                    <a:pt x="1126" y="84571"/>
                    <a:pt x="1224" y="84767"/>
                  </a:cubicBezTo>
                  <a:cubicBezTo>
                    <a:pt x="1370" y="84962"/>
                    <a:pt x="1517" y="85158"/>
                    <a:pt x="1664" y="85305"/>
                  </a:cubicBezTo>
                  <a:cubicBezTo>
                    <a:pt x="1811" y="85501"/>
                    <a:pt x="1958" y="85697"/>
                    <a:pt x="2153" y="85843"/>
                  </a:cubicBezTo>
                  <a:cubicBezTo>
                    <a:pt x="2300" y="85990"/>
                    <a:pt x="2496" y="86137"/>
                    <a:pt x="2692" y="86333"/>
                  </a:cubicBezTo>
                  <a:cubicBezTo>
                    <a:pt x="2839" y="86431"/>
                    <a:pt x="2937" y="86577"/>
                    <a:pt x="3132" y="86675"/>
                  </a:cubicBezTo>
                  <a:cubicBezTo>
                    <a:pt x="3132" y="86675"/>
                    <a:pt x="3230" y="86675"/>
                    <a:pt x="3279" y="86724"/>
                  </a:cubicBezTo>
                  <a:cubicBezTo>
                    <a:pt x="3328" y="86724"/>
                    <a:pt x="3426" y="86822"/>
                    <a:pt x="3475" y="86871"/>
                  </a:cubicBezTo>
                  <a:cubicBezTo>
                    <a:pt x="28533" y="102532"/>
                    <a:pt x="57359" y="110804"/>
                    <a:pt x="86920" y="110804"/>
                  </a:cubicBezTo>
                  <a:cubicBezTo>
                    <a:pt x="116481" y="110804"/>
                    <a:pt x="146776" y="102141"/>
                    <a:pt x="172176" y="85746"/>
                  </a:cubicBezTo>
                  <a:cubicBezTo>
                    <a:pt x="172225" y="85746"/>
                    <a:pt x="172274" y="85648"/>
                    <a:pt x="172323" y="85648"/>
                  </a:cubicBezTo>
                  <a:cubicBezTo>
                    <a:pt x="172323" y="85648"/>
                    <a:pt x="172372" y="85648"/>
                    <a:pt x="172421" y="85599"/>
                  </a:cubicBezTo>
                  <a:cubicBezTo>
                    <a:pt x="172568" y="85501"/>
                    <a:pt x="172715" y="85354"/>
                    <a:pt x="172861" y="85207"/>
                  </a:cubicBezTo>
                  <a:cubicBezTo>
                    <a:pt x="173057" y="85060"/>
                    <a:pt x="173253" y="84914"/>
                    <a:pt x="173400" y="84718"/>
                  </a:cubicBezTo>
                  <a:cubicBezTo>
                    <a:pt x="173595" y="84522"/>
                    <a:pt x="173742" y="84326"/>
                    <a:pt x="173889" y="84130"/>
                  </a:cubicBezTo>
                  <a:cubicBezTo>
                    <a:pt x="174036" y="83935"/>
                    <a:pt x="174183" y="83788"/>
                    <a:pt x="174330" y="83592"/>
                  </a:cubicBezTo>
                  <a:cubicBezTo>
                    <a:pt x="174476" y="83396"/>
                    <a:pt x="174574" y="83152"/>
                    <a:pt x="174672" y="82956"/>
                  </a:cubicBezTo>
                  <a:cubicBezTo>
                    <a:pt x="174770" y="82760"/>
                    <a:pt x="174868" y="82564"/>
                    <a:pt x="174966" y="82369"/>
                  </a:cubicBezTo>
                  <a:cubicBezTo>
                    <a:pt x="175064" y="82124"/>
                    <a:pt x="175113" y="81879"/>
                    <a:pt x="175211" y="81683"/>
                  </a:cubicBezTo>
                  <a:cubicBezTo>
                    <a:pt x="175259" y="81488"/>
                    <a:pt x="175357" y="81243"/>
                    <a:pt x="175406" y="81047"/>
                  </a:cubicBezTo>
                  <a:cubicBezTo>
                    <a:pt x="175406" y="80802"/>
                    <a:pt x="175455" y="80558"/>
                    <a:pt x="175504" y="80313"/>
                  </a:cubicBezTo>
                  <a:cubicBezTo>
                    <a:pt x="175504" y="80068"/>
                    <a:pt x="175553" y="79872"/>
                    <a:pt x="175553" y="79628"/>
                  </a:cubicBezTo>
                  <a:cubicBezTo>
                    <a:pt x="175553" y="79383"/>
                    <a:pt x="175553" y="79138"/>
                    <a:pt x="175504" y="78894"/>
                  </a:cubicBezTo>
                  <a:cubicBezTo>
                    <a:pt x="175504" y="78649"/>
                    <a:pt x="175504" y="78453"/>
                    <a:pt x="175406" y="78208"/>
                  </a:cubicBezTo>
                  <a:close/>
                  <a:moveTo>
                    <a:pt x="86822" y="96219"/>
                  </a:moveTo>
                  <a:cubicBezTo>
                    <a:pt x="62645" y="96219"/>
                    <a:pt x="39006" y="90052"/>
                    <a:pt x="17913" y="78453"/>
                  </a:cubicBezTo>
                  <a:lnTo>
                    <a:pt x="60883" y="17521"/>
                  </a:lnTo>
                  <a:cubicBezTo>
                    <a:pt x="69154" y="20849"/>
                    <a:pt x="77817" y="22611"/>
                    <a:pt x="86871" y="22611"/>
                  </a:cubicBezTo>
                  <a:cubicBezTo>
                    <a:pt x="96464" y="22611"/>
                    <a:pt x="106007" y="20555"/>
                    <a:pt x="114817" y="16689"/>
                  </a:cubicBezTo>
                  <a:lnTo>
                    <a:pt x="157592" y="77425"/>
                  </a:lnTo>
                  <a:cubicBezTo>
                    <a:pt x="136106" y="89710"/>
                    <a:pt x="111831" y="96219"/>
                    <a:pt x="86871" y="96219"/>
                  </a:cubicBezTo>
                  <a:close/>
                </a:path>
              </a:pathLst>
            </a:custGeom>
            <a:grpFill/>
            <a:ln w="4882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IN" dirty="0"/>
            </a:p>
          </p:txBody>
        </p:sp>
      </p:grpSp>
      <p:grpSp>
        <p:nvGrpSpPr>
          <p:cNvPr id="50" name="Graphic 3">
            <a:extLst>
              <a:ext uri="{FF2B5EF4-FFF2-40B4-BE49-F238E27FC236}">
                <a16:creationId xmlns:a16="http://schemas.microsoft.com/office/drawing/2014/main" id="{12B966E8-F424-DC4A-D5A8-DA0050CFE523}"/>
              </a:ext>
            </a:extLst>
          </p:cNvPr>
          <p:cNvGrpSpPr/>
          <p:nvPr/>
        </p:nvGrpSpPr>
        <p:grpSpPr>
          <a:xfrm>
            <a:off x="4373218" y="3985720"/>
            <a:ext cx="552339" cy="553999"/>
            <a:chOff x="5920160" y="2619974"/>
            <a:chExt cx="643943" cy="645881"/>
          </a:xfrm>
          <a:solidFill>
            <a:schemeClr val="bg1"/>
          </a:solidFill>
        </p:grpSpPr>
        <p:sp>
          <p:nvSpPr>
            <p:cNvPr id="51" name="Freeform 177">
              <a:extLst>
                <a:ext uri="{FF2B5EF4-FFF2-40B4-BE49-F238E27FC236}">
                  <a16:creationId xmlns:a16="http://schemas.microsoft.com/office/drawing/2014/main" id="{792DD3A8-3342-F002-59DA-630581433E8A}"/>
                </a:ext>
              </a:extLst>
            </p:cNvPr>
            <p:cNvSpPr/>
            <p:nvPr/>
          </p:nvSpPr>
          <p:spPr>
            <a:xfrm>
              <a:off x="6029888" y="2732055"/>
              <a:ext cx="422599" cy="422148"/>
            </a:xfrm>
            <a:custGeom>
              <a:avLst/>
              <a:gdLst>
                <a:gd name="connsiteX0" fmla="*/ 235168 w 422599"/>
                <a:gd name="connsiteY0" fmla="*/ 422149 h 422148"/>
                <a:gd name="connsiteX1" fmla="*/ 187173 w 422599"/>
                <a:gd name="connsiteY1" fmla="*/ 422149 h 422148"/>
                <a:gd name="connsiteX2" fmla="*/ 169315 w 422599"/>
                <a:gd name="connsiteY2" fmla="*/ 408160 h 422148"/>
                <a:gd name="connsiteX3" fmla="*/ 158582 w 422599"/>
                <a:gd name="connsiteY3" fmla="*/ 364649 h 422148"/>
                <a:gd name="connsiteX4" fmla="*/ 138148 w 422599"/>
                <a:gd name="connsiteY4" fmla="*/ 356067 h 422148"/>
                <a:gd name="connsiteX5" fmla="*/ 106208 w 422599"/>
                <a:gd name="connsiteY5" fmla="*/ 375205 h 422148"/>
                <a:gd name="connsiteX6" fmla="*/ 83713 w 422599"/>
                <a:gd name="connsiteY6" fmla="*/ 372459 h 422148"/>
                <a:gd name="connsiteX7" fmla="*/ 49798 w 422599"/>
                <a:gd name="connsiteY7" fmla="*/ 338560 h 422148"/>
                <a:gd name="connsiteX8" fmla="*/ 47051 w 422599"/>
                <a:gd name="connsiteY8" fmla="*/ 316075 h 422148"/>
                <a:gd name="connsiteX9" fmla="*/ 66198 w 422599"/>
                <a:gd name="connsiteY9" fmla="*/ 284236 h 422148"/>
                <a:gd name="connsiteX10" fmla="*/ 57526 w 422599"/>
                <a:gd name="connsiteY10" fmla="*/ 263639 h 422148"/>
                <a:gd name="connsiteX11" fmla="*/ 13995 w 422599"/>
                <a:gd name="connsiteY11" fmla="*/ 252912 h 422148"/>
                <a:gd name="connsiteX12" fmla="*/ 0 w 422599"/>
                <a:gd name="connsiteY12" fmla="*/ 235061 h 422148"/>
                <a:gd name="connsiteX13" fmla="*/ 0 w 422599"/>
                <a:gd name="connsiteY13" fmla="*/ 187088 h 422148"/>
                <a:gd name="connsiteX14" fmla="*/ 13995 w 422599"/>
                <a:gd name="connsiteY14" fmla="*/ 169237 h 422148"/>
                <a:gd name="connsiteX15" fmla="*/ 57612 w 422599"/>
                <a:gd name="connsiteY15" fmla="*/ 158510 h 422148"/>
                <a:gd name="connsiteX16" fmla="*/ 64738 w 422599"/>
                <a:gd name="connsiteY16" fmla="*/ 141088 h 422148"/>
                <a:gd name="connsiteX17" fmla="*/ 43101 w 422599"/>
                <a:gd name="connsiteY17" fmla="*/ 104958 h 422148"/>
                <a:gd name="connsiteX18" fmla="*/ 45849 w 422599"/>
                <a:gd name="connsiteY18" fmla="*/ 82473 h 422148"/>
                <a:gd name="connsiteX19" fmla="*/ 79849 w 422599"/>
                <a:gd name="connsiteY19" fmla="*/ 48574 h 422148"/>
                <a:gd name="connsiteX20" fmla="*/ 102344 w 422599"/>
                <a:gd name="connsiteY20" fmla="*/ 45828 h 422148"/>
                <a:gd name="connsiteX21" fmla="*/ 137117 w 422599"/>
                <a:gd name="connsiteY21" fmla="*/ 66682 h 422148"/>
                <a:gd name="connsiteX22" fmla="*/ 158754 w 422599"/>
                <a:gd name="connsiteY22" fmla="*/ 57499 h 422148"/>
                <a:gd name="connsiteX23" fmla="*/ 169400 w 422599"/>
                <a:gd name="connsiteY23" fmla="*/ 13989 h 422148"/>
                <a:gd name="connsiteX24" fmla="*/ 187259 w 422599"/>
                <a:gd name="connsiteY24" fmla="*/ 0 h 422148"/>
                <a:gd name="connsiteX25" fmla="*/ 235254 w 422599"/>
                <a:gd name="connsiteY25" fmla="*/ 0 h 422148"/>
                <a:gd name="connsiteX26" fmla="*/ 253113 w 422599"/>
                <a:gd name="connsiteY26" fmla="*/ 13989 h 422148"/>
                <a:gd name="connsiteX27" fmla="*/ 263846 w 422599"/>
                <a:gd name="connsiteY27" fmla="*/ 57585 h 422148"/>
                <a:gd name="connsiteX28" fmla="*/ 283850 w 422599"/>
                <a:gd name="connsiteY28" fmla="*/ 65996 h 422148"/>
                <a:gd name="connsiteX29" fmla="*/ 317336 w 422599"/>
                <a:gd name="connsiteY29" fmla="*/ 45914 h 422148"/>
                <a:gd name="connsiteX30" fmla="*/ 339831 w 422599"/>
                <a:gd name="connsiteY30" fmla="*/ 48660 h 422148"/>
                <a:gd name="connsiteX31" fmla="*/ 373745 w 422599"/>
                <a:gd name="connsiteY31" fmla="*/ 82559 h 422148"/>
                <a:gd name="connsiteX32" fmla="*/ 376493 w 422599"/>
                <a:gd name="connsiteY32" fmla="*/ 105044 h 422148"/>
                <a:gd name="connsiteX33" fmla="*/ 356487 w 422599"/>
                <a:gd name="connsiteY33" fmla="*/ 138428 h 422148"/>
                <a:gd name="connsiteX34" fmla="*/ 364987 w 422599"/>
                <a:gd name="connsiteY34" fmla="*/ 158595 h 422148"/>
                <a:gd name="connsiteX35" fmla="*/ 408604 w 422599"/>
                <a:gd name="connsiteY35" fmla="*/ 169323 h 422148"/>
                <a:gd name="connsiteX36" fmla="*/ 422599 w 422599"/>
                <a:gd name="connsiteY36" fmla="*/ 187173 h 422148"/>
                <a:gd name="connsiteX37" fmla="*/ 422599 w 422599"/>
                <a:gd name="connsiteY37" fmla="*/ 235147 h 422148"/>
                <a:gd name="connsiteX38" fmla="*/ 408604 w 422599"/>
                <a:gd name="connsiteY38" fmla="*/ 252997 h 422148"/>
                <a:gd name="connsiteX39" fmla="*/ 365073 w 422599"/>
                <a:gd name="connsiteY39" fmla="*/ 263725 h 422148"/>
                <a:gd name="connsiteX40" fmla="*/ 356917 w 422599"/>
                <a:gd name="connsiteY40" fmla="*/ 283292 h 422148"/>
                <a:gd name="connsiteX41" fmla="*/ 376664 w 422599"/>
                <a:gd name="connsiteY41" fmla="*/ 316161 h 422148"/>
                <a:gd name="connsiteX42" fmla="*/ 373917 w 422599"/>
                <a:gd name="connsiteY42" fmla="*/ 338646 h 422148"/>
                <a:gd name="connsiteX43" fmla="*/ 339917 w 422599"/>
                <a:gd name="connsiteY43" fmla="*/ 372630 h 422148"/>
                <a:gd name="connsiteX44" fmla="*/ 317422 w 422599"/>
                <a:gd name="connsiteY44" fmla="*/ 375377 h 422148"/>
                <a:gd name="connsiteX45" fmla="*/ 284967 w 422599"/>
                <a:gd name="connsiteY45" fmla="*/ 355896 h 422148"/>
                <a:gd name="connsiteX46" fmla="*/ 263931 w 422599"/>
                <a:gd name="connsiteY46" fmla="*/ 364821 h 422148"/>
                <a:gd name="connsiteX47" fmla="*/ 253199 w 422599"/>
                <a:gd name="connsiteY47" fmla="*/ 408332 h 422148"/>
                <a:gd name="connsiteX48" fmla="*/ 235168 w 422599"/>
                <a:gd name="connsiteY48" fmla="*/ 422149 h 422148"/>
                <a:gd name="connsiteX49" fmla="*/ 137718 w 422599"/>
                <a:gd name="connsiteY49" fmla="*/ 341306 h 422148"/>
                <a:gd name="connsiteX50" fmla="*/ 140895 w 422599"/>
                <a:gd name="connsiteY50" fmla="*/ 343023 h 422148"/>
                <a:gd name="connsiteX51" fmla="*/ 165880 w 422599"/>
                <a:gd name="connsiteY51" fmla="*/ 353493 h 422148"/>
                <a:gd name="connsiteX52" fmla="*/ 169315 w 422599"/>
                <a:gd name="connsiteY52" fmla="*/ 354608 h 422148"/>
                <a:gd name="connsiteX53" fmla="*/ 181764 w 422599"/>
                <a:gd name="connsiteY53" fmla="*/ 405070 h 422148"/>
                <a:gd name="connsiteX54" fmla="*/ 187173 w 422599"/>
                <a:gd name="connsiteY54" fmla="*/ 409276 h 422148"/>
                <a:gd name="connsiteX55" fmla="*/ 235168 w 422599"/>
                <a:gd name="connsiteY55" fmla="*/ 409276 h 422148"/>
                <a:gd name="connsiteX56" fmla="*/ 240578 w 422599"/>
                <a:gd name="connsiteY56" fmla="*/ 405070 h 422148"/>
                <a:gd name="connsiteX57" fmla="*/ 252941 w 422599"/>
                <a:gd name="connsiteY57" fmla="*/ 354608 h 422148"/>
                <a:gd name="connsiteX58" fmla="*/ 256375 w 422599"/>
                <a:gd name="connsiteY58" fmla="*/ 353493 h 422148"/>
                <a:gd name="connsiteX59" fmla="*/ 281876 w 422599"/>
                <a:gd name="connsiteY59" fmla="*/ 342679 h 422148"/>
                <a:gd name="connsiteX60" fmla="*/ 285138 w 422599"/>
                <a:gd name="connsiteY60" fmla="*/ 340963 h 422148"/>
                <a:gd name="connsiteX61" fmla="*/ 323861 w 422599"/>
                <a:gd name="connsiteY61" fmla="*/ 364220 h 422148"/>
                <a:gd name="connsiteX62" fmla="*/ 330644 w 422599"/>
                <a:gd name="connsiteY62" fmla="*/ 363362 h 422148"/>
                <a:gd name="connsiteX63" fmla="*/ 364644 w 422599"/>
                <a:gd name="connsiteY63" fmla="*/ 329377 h 422148"/>
                <a:gd name="connsiteX64" fmla="*/ 365503 w 422599"/>
                <a:gd name="connsiteY64" fmla="*/ 322597 h 422148"/>
                <a:gd name="connsiteX65" fmla="*/ 342063 w 422599"/>
                <a:gd name="connsiteY65" fmla="*/ 283549 h 422148"/>
                <a:gd name="connsiteX66" fmla="*/ 343780 w 422599"/>
                <a:gd name="connsiteY66" fmla="*/ 280374 h 422148"/>
                <a:gd name="connsiteX67" fmla="*/ 353912 w 422599"/>
                <a:gd name="connsiteY67" fmla="*/ 256173 h 422148"/>
                <a:gd name="connsiteX68" fmla="*/ 355028 w 422599"/>
                <a:gd name="connsiteY68" fmla="*/ 252740 h 422148"/>
                <a:gd name="connsiteX69" fmla="*/ 405513 w 422599"/>
                <a:gd name="connsiteY69" fmla="*/ 240296 h 422148"/>
                <a:gd name="connsiteX70" fmla="*/ 409720 w 422599"/>
                <a:gd name="connsiteY70" fmla="*/ 234889 h 422148"/>
                <a:gd name="connsiteX71" fmla="*/ 409720 w 422599"/>
                <a:gd name="connsiteY71" fmla="*/ 186916 h 422148"/>
                <a:gd name="connsiteX72" fmla="*/ 405513 w 422599"/>
                <a:gd name="connsiteY72" fmla="*/ 181509 h 422148"/>
                <a:gd name="connsiteX73" fmla="*/ 355028 w 422599"/>
                <a:gd name="connsiteY73" fmla="*/ 169065 h 422148"/>
                <a:gd name="connsiteX74" fmla="*/ 353912 w 422599"/>
                <a:gd name="connsiteY74" fmla="*/ 165633 h 422148"/>
                <a:gd name="connsiteX75" fmla="*/ 343523 w 422599"/>
                <a:gd name="connsiteY75" fmla="*/ 140916 h 422148"/>
                <a:gd name="connsiteX76" fmla="*/ 341805 w 422599"/>
                <a:gd name="connsiteY76" fmla="*/ 137741 h 422148"/>
                <a:gd name="connsiteX77" fmla="*/ 365588 w 422599"/>
                <a:gd name="connsiteY77" fmla="*/ 98178 h 422148"/>
                <a:gd name="connsiteX78" fmla="*/ 364730 w 422599"/>
                <a:gd name="connsiteY78" fmla="*/ 91398 h 422148"/>
                <a:gd name="connsiteX79" fmla="*/ 330730 w 422599"/>
                <a:gd name="connsiteY79" fmla="*/ 57414 h 422148"/>
                <a:gd name="connsiteX80" fmla="*/ 323947 w 422599"/>
                <a:gd name="connsiteY80" fmla="*/ 56555 h 422148"/>
                <a:gd name="connsiteX81" fmla="*/ 284280 w 422599"/>
                <a:gd name="connsiteY81" fmla="*/ 80328 h 422148"/>
                <a:gd name="connsiteX82" fmla="*/ 281103 w 422599"/>
                <a:gd name="connsiteY82" fmla="*/ 78611 h 422148"/>
                <a:gd name="connsiteX83" fmla="*/ 256461 w 422599"/>
                <a:gd name="connsiteY83" fmla="*/ 68313 h 422148"/>
                <a:gd name="connsiteX84" fmla="*/ 253027 w 422599"/>
                <a:gd name="connsiteY84" fmla="*/ 67197 h 422148"/>
                <a:gd name="connsiteX85" fmla="*/ 240578 w 422599"/>
                <a:gd name="connsiteY85" fmla="*/ 16735 h 422148"/>
                <a:gd name="connsiteX86" fmla="*/ 235168 w 422599"/>
                <a:gd name="connsiteY86" fmla="*/ 12530 h 422148"/>
                <a:gd name="connsiteX87" fmla="*/ 187173 w 422599"/>
                <a:gd name="connsiteY87" fmla="*/ 12530 h 422148"/>
                <a:gd name="connsiteX88" fmla="*/ 181764 w 422599"/>
                <a:gd name="connsiteY88" fmla="*/ 16735 h 422148"/>
                <a:gd name="connsiteX89" fmla="*/ 170259 w 422599"/>
                <a:gd name="connsiteY89" fmla="*/ 63764 h 422148"/>
                <a:gd name="connsiteX90" fmla="*/ 169400 w 422599"/>
                <a:gd name="connsiteY90" fmla="*/ 67283 h 422148"/>
                <a:gd name="connsiteX91" fmla="*/ 165966 w 422599"/>
                <a:gd name="connsiteY91" fmla="*/ 68399 h 422148"/>
                <a:gd name="connsiteX92" fmla="*/ 139865 w 422599"/>
                <a:gd name="connsiteY92" fmla="*/ 79555 h 422148"/>
                <a:gd name="connsiteX93" fmla="*/ 136602 w 422599"/>
                <a:gd name="connsiteY93" fmla="*/ 81357 h 422148"/>
                <a:gd name="connsiteX94" fmla="*/ 95561 w 422599"/>
                <a:gd name="connsiteY94" fmla="*/ 56727 h 422148"/>
                <a:gd name="connsiteX95" fmla="*/ 88779 w 422599"/>
                <a:gd name="connsiteY95" fmla="*/ 57585 h 422148"/>
                <a:gd name="connsiteX96" fmla="*/ 54864 w 422599"/>
                <a:gd name="connsiteY96" fmla="*/ 91484 h 422148"/>
                <a:gd name="connsiteX97" fmla="*/ 54006 w 422599"/>
                <a:gd name="connsiteY97" fmla="*/ 98264 h 422148"/>
                <a:gd name="connsiteX98" fmla="*/ 79248 w 422599"/>
                <a:gd name="connsiteY98" fmla="*/ 140402 h 422148"/>
                <a:gd name="connsiteX99" fmla="*/ 77531 w 422599"/>
                <a:gd name="connsiteY99" fmla="*/ 143405 h 422148"/>
                <a:gd name="connsiteX100" fmla="*/ 68430 w 422599"/>
                <a:gd name="connsiteY100" fmla="*/ 165547 h 422148"/>
                <a:gd name="connsiteX101" fmla="*/ 67314 w 422599"/>
                <a:gd name="connsiteY101" fmla="*/ 168980 h 422148"/>
                <a:gd name="connsiteX102" fmla="*/ 16829 w 422599"/>
                <a:gd name="connsiteY102" fmla="*/ 181423 h 422148"/>
                <a:gd name="connsiteX103" fmla="*/ 12622 w 422599"/>
                <a:gd name="connsiteY103" fmla="*/ 186830 h 422148"/>
                <a:gd name="connsiteX104" fmla="*/ 12622 w 422599"/>
                <a:gd name="connsiteY104" fmla="*/ 234804 h 422148"/>
                <a:gd name="connsiteX105" fmla="*/ 16829 w 422599"/>
                <a:gd name="connsiteY105" fmla="*/ 240210 h 422148"/>
                <a:gd name="connsiteX106" fmla="*/ 67314 w 422599"/>
                <a:gd name="connsiteY106" fmla="*/ 252654 h 422148"/>
                <a:gd name="connsiteX107" fmla="*/ 68430 w 422599"/>
                <a:gd name="connsiteY107" fmla="*/ 256087 h 422148"/>
                <a:gd name="connsiteX108" fmla="*/ 78991 w 422599"/>
                <a:gd name="connsiteY108" fmla="*/ 281232 h 422148"/>
                <a:gd name="connsiteX109" fmla="*/ 80708 w 422599"/>
                <a:gd name="connsiteY109" fmla="*/ 284493 h 422148"/>
                <a:gd name="connsiteX110" fmla="*/ 57869 w 422599"/>
                <a:gd name="connsiteY110" fmla="*/ 322512 h 422148"/>
                <a:gd name="connsiteX111" fmla="*/ 58728 w 422599"/>
                <a:gd name="connsiteY111" fmla="*/ 329291 h 422148"/>
                <a:gd name="connsiteX112" fmla="*/ 92728 w 422599"/>
                <a:gd name="connsiteY112" fmla="*/ 363276 h 422148"/>
                <a:gd name="connsiteX113" fmla="*/ 99511 w 422599"/>
                <a:gd name="connsiteY113" fmla="*/ 364134 h 422148"/>
                <a:gd name="connsiteX114" fmla="*/ 137718 w 422599"/>
                <a:gd name="connsiteY114" fmla="*/ 341306 h 422148"/>
                <a:gd name="connsiteX115" fmla="*/ 211128 w 422599"/>
                <a:gd name="connsiteY115" fmla="*/ 301314 h 422148"/>
                <a:gd name="connsiteX116" fmla="*/ 120632 w 422599"/>
                <a:gd name="connsiteY116" fmla="*/ 210860 h 422148"/>
                <a:gd name="connsiteX117" fmla="*/ 211128 w 422599"/>
                <a:gd name="connsiteY117" fmla="*/ 120405 h 422148"/>
                <a:gd name="connsiteX118" fmla="*/ 301623 w 422599"/>
                <a:gd name="connsiteY118" fmla="*/ 210860 h 422148"/>
                <a:gd name="connsiteX119" fmla="*/ 211128 w 422599"/>
                <a:gd name="connsiteY119" fmla="*/ 301314 h 422148"/>
                <a:gd name="connsiteX120" fmla="*/ 211128 w 422599"/>
                <a:gd name="connsiteY120" fmla="*/ 133278 h 422148"/>
                <a:gd name="connsiteX121" fmla="*/ 133511 w 422599"/>
                <a:gd name="connsiteY121" fmla="*/ 210860 h 422148"/>
                <a:gd name="connsiteX122" fmla="*/ 211128 w 422599"/>
                <a:gd name="connsiteY122" fmla="*/ 288441 h 422148"/>
                <a:gd name="connsiteX123" fmla="*/ 288744 w 422599"/>
                <a:gd name="connsiteY123" fmla="*/ 210860 h 422148"/>
                <a:gd name="connsiteX124" fmla="*/ 211128 w 422599"/>
                <a:gd name="connsiteY124" fmla="*/ 133278 h 422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422599" h="422148">
                  <a:moveTo>
                    <a:pt x="235168" y="422149"/>
                  </a:moveTo>
                  <a:lnTo>
                    <a:pt x="187173" y="422149"/>
                  </a:lnTo>
                  <a:cubicBezTo>
                    <a:pt x="178673" y="422149"/>
                    <a:pt x="171289" y="416399"/>
                    <a:pt x="169315" y="408160"/>
                  </a:cubicBezTo>
                  <a:lnTo>
                    <a:pt x="158582" y="364649"/>
                  </a:lnTo>
                  <a:cubicBezTo>
                    <a:pt x="151628" y="362246"/>
                    <a:pt x="144758" y="359414"/>
                    <a:pt x="138148" y="356067"/>
                  </a:cubicBezTo>
                  <a:lnTo>
                    <a:pt x="106208" y="375205"/>
                  </a:lnTo>
                  <a:cubicBezTo>
                    <a:pt x="98910" y="379496"/>
                    <a:pt x="89637" y="378380"/>
                    <a:pt x="83713" y="372459"/>
                  </a:cubicBezTo>
                  <a:lnTo>
                    <a:pt x="49798" y="338560"/>
                  </a:lnTo>
                  <a:cubicBezTo>
                    <a:pt x="43788" y="332553"/>
                    <a:pt x="42672" y="323284"/>
                    <a:pt x="47051" y="316075"/>
                  </a:cubicBezTo>
                  <a:lnTo>
                    <a:pt x="66198" y="284236"/>
                  </a:lnTo>
                  <a:cubicBezTo>
                    <a:pt x="62849" y="277542"/>
                    <a:pt x="59930" y="270590"/>
                    <a:pt x="57526" y="263639"/>
                  </a:cubicBezTo>
                  <a:lnTo>
                    <a:pt x="13995" y="252912"/>
                  </a:lnTo>
                  <a:cubicBezTo>
                    <a:pt x="5752" y="250852"/>
                    <a:pt x="0" y="243471"/>
                    <a:pt x="0" y="235061"/>
                  </a:cubicBezTo>
                  <a:lnTo>
                    <a:pt x="0" y="187088"/>
                  </a:lnTo>
                  <a:cubicBezTo>
                    <a:pt x="0" y="178591"/>
                    <a:pt x="5752" y="171297"/>
                    <a:pt x="13995" y="169237"/>
                  </a:cubicBezTo>
                  <a:lnTo>
                    <a:pt x="57612" y="158510"/>
                  </a:lnTo>
                  <a:cubicBezTo>
                    <a:pt x="59672" y="152588"/>
                    <a:pt x="61991" y="146752"/>
                    <a:pt x="64738" y="141088"/>
                  </a:cubicBezTo>
                  <a:lnTo>
                    <a:pt x="43101" y="104958"/>
                  </a:lnTo>
                  <a:cubicBezTo>
                    <a:pt x="38723" y="97663"/>
                    <a:pt x="39839" y="88395"/>
                    <a:pt x="45849" y="82473"/>
                  </a:cubicBezTo>
                  <a:lnTo>
                    <a:pt x="79849" y="48574"/>
                  </a:lnTo>
                  <a:cubicBezTo>
                    <a:pt x="85859" y="42567"/>
                    <a:pt x="95132" y="41451"/>
                    <a:pt x="102344" y="45828"/>
                  </a:cubicBezTo>
                  <a:lnTo>
                    <a:pt x="137117" y="66682"/>
                  </a:lnTo>
                  <a:cubicBezTo>
                    <a:pt x="144072" y="63078"/>
                    <a:pt x="151370" y="59988"/>
                    <a:pt x="158754" y="57499"/>
                  </a:cubicBezTo>
                  <a:cubicBezTo>
                    <a:pt x="162617" y="42052"/>
                    <a:pt x="169400" y="13989"/>
                    <a:pt x="169400" y="13989"/>
                  </a:cubicBezTo>
                  <a:cubicBezTo>
                    <a:pt x="171461" y="5750"/>
                    <a:pt x="178845" y="0"/>
                    <a:pt x="187259" y="0"/>
                  </a:cubicBezTo>
                  <a:lnTo>
                    <a:pt x="235254" y="0"/>
                  </a:lnTo>
                  <a:cubicBezTo>
                    <a:pt x="243754" y="0"/>
                    <a:pt x="251052" y="5750"/>
                    <a:pt x="253113" y="13989"/>
                  </a:cubicBezTo>
                  <a:lnTo>
                    <a:pt x="263846" y="57585"/>
                  </a:lnTo>
                  <a:cubicBezTo>
                    <a:pt x="270714" y="59902"/>
                    <a:pt x="277411" y="62734"/>
                    <a:pt x="283850" y="65996"/>
                  </a:cubicBezTo>
                  <a:lnTo>
                    <a:pt x="317336" y="45914"/>
                  </a:lnTo>
                  <a:cubicBezTo>
                    <a:pt x="324633" y="41537"/>
                    <a:pt x="333906" y="42653"/>
                    <a:pt x="339831" y="48660"/>
                  </a:cubicBezTo>
                  <a:lnTo>
                    <a:pt x="373745" y="82559"/>
                  </a:lnTo>
                  <a:cubicBezTo>
                    <a:pt x="379755" y="88566"/>
                    <a:pt x="380871" y="97835"/>
                    <a:pt x="376493" y="105044"/>
                  </a:cubicBezTo>
                  <a:lnTo>
                    <a:pt x="356487" y="138428"/>
                  </a:lnTo>
                  <a:cubicBezTo>
                    <a:pt x="359750" y="144950"/>
                    <a:pt x="362584" y="151730"/>
                    <a:pt x="364987" y="158595"/>
                  </a:cubicBezTo>
                  <a:lnTo>
                    <a:pt x="408604" y="169323"/>
                  </a:lnTo>
                  <a:cubicBezTo>
                    <a:pt x="416846" y="171383"/>
                    <a:pt x="422599" y="178763"/>
                    <a:pt x="422599" y="187173"/>
                  </a:cubicBezTo>
                  <a:lnTo>
                    <a:pt x="422599" y="235147"/>
                  </a:lnTo>
                  <a:cubicBezTo>
                    <a:pt x="422599" y="243643"/>
                    <a:pt x="416846" y="250938"/>
                    <a:pt x="408604" y="252997"/>
                  </a:cubicBezTo>
                  <a:lnTo>
                    <a:pt x="365073" y="263725"/>
                  </a:lnTo>
                  <a:cubicBezTo>
                    <a:pt x="362755" y="270419"/>
                    <a:pt x="360007" y="276941"/>
                    <a:pt x="356917" y="283292"/>
                  </a:cubicBezTo>
                  <a:lnTo>
                    <a:pt x="376664" y="316161"/>
                  </a:lnTo>
                  <a:cubicBezTo>
                    <a:pt x="381043" y="323456"/>
                    <a:pt x="379927" y="332724"/>
                    <a:pt x="373917" y="338646"/>
                  </a:cubicBezTo>
                  <a:lnTo>
                    <a:pt x="339917" y="372630"/>
                  </a:lnTo>
                  <a:cubicBezTo>
                    <a:pt x="333992" y="378638"/>
                    <a:pt x="324719" y="379754"/>
                    <a:pt x="317422" y="375377"/>
                  </a:cubicBezTo>
                  <a:lnTo>
                    <a:pt x="284967" y="355896"/>
                  </a:lnTo>
                  <a:cubicBezTo>
                    <a:pt x="278184" y="359328"/>
                    <a:pt x="271143" y="362332"/>
                    <a:pt x="263931" y="364821"/>
                  </a:cubicBezTo>
                  <a:lnTo>
                    <a:pt x="253199" y="408332"/>
                  </a:lnTo>
                  <a:cubicBezTo>
                    <a:pt x="250967" y="416399"/>
                    <a:pt x="243582" y="422149"/>
                    <a:pt x="235168" y="422149"/>
                  </a:cubicBezTo>
                  <a:close/>
                  <a:moveTo>
                    <a:pt x="137718" y="341306"/>
                  </a:moveTo>
                  <a:lnTo>
                    <a:pt x="140895" y="343023"/>
                  </a:lnTo>
                  <a:cubicBezTo>
                    <a:pt x="148880" y="347228"/>
                    <a:pt x="157294" y="350832"/>
                    <a:pt x="165880" y="353493"/>
                  </a:cubicBezTo>
                  <a:lnTo>
                    <a:pt x="169315" y="354608"/>
                  </a:lnTo>
                  <a:lnTo>
                    <a:pt x="181764" y="405070"/>
                  </a:lnTo>
                  <a:cubicBezTo>
                    <a:pt x="182365" y="407559"/>
                    <a:pt x="184597" y="409276"/>
                    <a:pt x="187173" y="409276"/>
                  </a:cubicBezTo>
                  <a:lnTo>
                    <a:pt x="235168" y="409276"/>
                  </a:lnTo>
                  <a:cubicBezTo>
                    <a:pt x="237744" y="409276"/>
                    <a:pt x="239976" y="407559"/>
                    <a:pt x="240578" y="405070"/>
                  </a:cubicBezTo>
                  <a:lnTo>
                    <a:pt x="252941" y="354608"/>
                  </a:lnTo>
                  <a:lnTo>
                    <a:pt x="256375" y="353493"/>
                  </a:lnTo>
                  <a:cubicBezTo>
                    <a:pt x="265219" y="350661"/>
                    <a:pt x="273805" y="347056"/>
                    <a:pt x="281876" y="342679"/>
                  </a:cubicBezTo>
                  <a:lnTo>
                    <a:pt x="285138" y="340963"/>
                  </a:lnTo>
                  <a:lnTo>
                    <a:pt x="323861" y="364220"/>
                  </a:lnTo>
                  <a:cubicBezTo>
                    <a:pt x="326093" y="365507"/>
                    <a:pt x="328840" y="365164"/>
                    <a:pt x="330644" y="363362"/>
                  </a:cubicBezTo>
                  <a:lnTo>
                    <a:pt x="364644" y="329377"/>
                  </a:lnTo>
                  <a:cubicBezTo>
                    <a:pt x="366447" y="327575"/>
                    <a:pt x="366791" y="324743"/>
                    <a:pt x="365503" y="322597"/>
                  </a:cubicBezTo>
                  <a:lnTo>
                    <a:pt x="342063" y="283549"/>
                  </a:lnTo>
                  <a:lnTo>
                    <a:pt x="343780" y="280374"/>
                  </a:lnTo>
                  <a:cubicBezTo>
                    <a:pt x="347816" y="272650"/>
                    <a:pt x="351250" y="264497"/>
                    <a:pt x="353912" y="256173"/>
                  </a:cubicBezTo>
                  <a:lnTo>
                    <a:pt x="355028" y="252740"/>
                  </a:lnTo>
                  <a:lnTo>
                    <a:pt x="405513" y="240296"/>
                  </a:lnTo>
                  <a:cubicBezTo>
                    <a:pt x="408003" y="239695"/>
                    <a:pt x="409720" y="237464"/>
                    <a:pt x="409720" y="234889"/>
                  </a:cubicBezTo>
                  <a:lnTo>
                    <a:pt x="409720" y="186916"/>
                  </a:lnTo>
                  <a:cubicBezTo>
                    <a:pt x="409720" y="184341"/>
                    <a:pt x="408003" y="182110"/>
                    <a:pt x="405513" y="181509"/>
                  </a:cubicBezTo>
                  <a:lnTo>
                    <a:pt x="355028" y="169065"/>
                  </a:lnTo>
                  <a:lnTo>
                    <a:pt x="353912" y="165633"/>
                  </a:lnTo>
                  <a:cubicBezTo>
                    <a:pt x="351250" y="157136"/>
                    <a:pt x="347730" y="148812"/>
                    <a:pt x="343523" y="140916"/>
                  </a:cubicBezTo>
                  <a:lnTo>
                    <a:pt x="341805" y="137741"/>
                  </a:lnTo>
                  <a:lnTo>
                    <a:pt x="365588" y="98178"/>
                  </a:lnTo>
                  <a:cubicBezTo>
                    <a:pt x="366877" y="95947"/>
                    <a:pt x="366533" y="93201"/>
                    <a:pt x="364730" y="91398"/>
                  </a:cubicBezTo>
                  <a:lnTo>
                    <a:pt x="330730" y="57414"/>
                  </a:lnTo>
                  <a:cubicBezTo>
                    <a:pt x="328926" y="55611"/>
                    <a:pt x="326093" y="55268"/>
                    <a:pt x="323947" y="56555"/>
                  </a:cubicBezTo>
                  <a:lnTo>
                    <a:pt x="284280" y="80328"/>
                  </a:lnTo>
                  <a:lnTo>
                    <a:pt x="281103" y="78611"/>
                  </a:lnTo>
                  <a:cubicBezTo>
                    <a:pt x="273204" y="74492"/>
                    <a:pt x="264961" y="70973"/>
                    <a:pt x="256461" y="68313"/>
                  </a:cubicBezTo>
                  <a:lnTo>
                    <a:pt x="253027" y="67197"/>
                  </a:lnTo>
                  <a:lnTo>
                    <a:pt x="240578" y="16735"/>
                  </a:lnTo>
                  <a:cubicBezTo>
                    <a:pt x="239976" y="14246"/>
                    <a:pt x="237744" y="12530"/>
                    <a:pt x="235168" y="12530"/>
                  </a:cubicBezTo>
                  <a:lnTo>
                    <a:pt x="187173" y="12530"/>
                  </a:lnTo>
                  <a:cubicBezTo>
                    <a:pt x="184597" y="12530"/>
                    <a:pt x="182365" y="14246"/>
                    <a:pt x="181764" y="16735"/>
                  </a:cubicBezTo>
                  <a:cubicBezTo>
                    <a:pt x="181764" y="16735"/>
                    <a:pt x="173779" y="49518"/>
                    <a:pt x="170259" y="63764"/>
                  </a:cubicBezTo>
                  <a:lnTo>
                    <a:pt x="169400" y="67283"/>
                  </a:lnTo>
                  <a:lnTo>
                    <a:pt x="165966" y="68399"/>
                  </a:lnTo>
                  <a:cubicBezTo>
                    <a:pt x="156951" y="71231"/>
                    <a:pt x="148107" y="75007"/>
                    <a:pt x="139865" y="79555"/>
                  </a:cubicBezTo>
                  <a:lnTo>
                    <a:pt x="136602" y="81357"/>
                  </a:lnTo>
                  <a:lnTo>
                    <a:pt x="95561" y="56727"/>
                  </a:lnTo>
                  <a:cubicBezTo>
                    <a:pt x="93329" y="55440"/>
                    <a:pt x="90581" y="55783"/>
                    <a:pt x="88779" y="57585"/>
                  </a:cubicBezTo>
                  <a:lnTo>
                    <a:pt x="54864" y="91484"/>
                  </a:lnTo>
                  <a:cubicBezTo>
                    <a:pt x="53061" y="93286"/>
                    <a:pt x="52718" y="96118"/>
                    <a:pt x="54006" y="98264"/>
                  </a:cubicBezTo>
                  <a:lnTo>
                    <a:pt x="79248" y="140402"/>
                  </a:lnTo>
                  <a:lnTo>
                    <a:pt x="77531" y="143405"/>
                  </a:lnTo>
                  <a:cubicBezTo>
                    <a:pt x="73925" y="150528"/>
                    <a:pt x="70834" y="157995"/>
                    <a:pt x="68430" y="165547"/>
                  </a:cubicBezTo>
                  <a:lnTo>
                    <a:pt x="67314" y="168980"/>
                  </a:lnTo>
                  <a:lnTo>
                    <a:pt x="16829" y="181423"/>
                  </a:lnTo>
                  <a:cubicBezTo>
                    <a:pt x="14338" y="182024"/>
                    <a:pt x="12622" y="184256"/>
                    <a:pt x="12622" y="186830"/>
                  </a:cubicBezTo>
                  <a:lnTo>
                    <a:pt x="12622" y="234804"/>
                  </a:lnTo>
                  <a:cubicBezTo>
                    <a:pt x="12622" y="237378"/>
                    <a:pt x="14338" y="239609"/>
                    <a:pt x="16829" y="240210"/>
                  </a:cubicBezTo>
                  <a:lnTo>
                    <a:pt x="67314" y="252654"/>
                  </a:lnTo>
                  <a:lnTo>
                    <a:pt x="68430" y="256087"/>
                  </a:lnTo>
                  <a:cubicBezTo>
                    <a:pt x="71178" y="264669"/>
                    <a:pt x="74698" y="273165"/>
                    <a:pt x="78991" y="281232"/>
                  </a:cubicBezTo>
                  <a:lnTo>
                    <a:pt x="80708" y="284493"/>
                  </a:lnTo>
                  <a:lnTo>
                    <a:pt x="57869" y="322512"/>
                  </a:lnTo>
                  <a:cubicBezTo>
                    <a:pt x="56581" y="324743"/>
                    <a:pt x="56925" y="327489"/>
                    <a:pt x="58728" y="329291"/>
                  </a:cubicBezTo>
                  <a:lnTo>
                    <a:pt x="92728" y="363276"/>
                  </a:lnTo>
                  <a:cubicBezTo>
                    <a:pt x="94531" y="365078"/>
                    <a:pt x="97365" y="365422"/>
                    <a:pt x="99511" y="364134"/>
                  </a:cubicBezTo>
                  <a:lnTo>
                    <a:pt x="137718" y="341306"/>
                  </a:lnTo>
                  <a:close/>
                  <a:moveTo>
                    <a:pt x="211128" y="301314"/>
                  </a:moveTo>
                  <a:cubicBezTo>
                    <a:pt x="161244" y="301314"/>
                    <a:pt x="120632" y="260721"/>
                    <a:pt x="120632" y="210860"/>
                  </a:cubicBezTo>
                  <a:cubicBezTo>
                    <a:pt x="120632" y="160998"/>
                    <a:pt x="161244" y="120405"/>
                    <a:pt x="211128" y="120405"/>
                  </a:cubicBezTo>
                  <a:cubicBezTo>
                    <a:pt x="261012" y="120405"/>
                    <a:pt x="301623" y="160998"/>
                    <a:pt x="301623" y="210860"/>
                  </a:cubicBezTo>
                  <a:cubicBezTo>
                    <a:pt x="301623" y="260721"/>
                    <a:pt x="261012" y="301314"/>
                    <a:pt x="211128" y="301314"/>
                  </a:cubicBezTo>
                  <a:close/>
                  <a:moveTo>
                    <a:pt x="211128" y="133278"/>
                  </a:moveTo>
                  <a:cubicBezTo>
                    <a:pt x="168370" y="133278"/>
                    <a:pt x="133511" y="168121"/>
                    <a:pt x="133511" y="210860"/>
                  </a:cubicBezTo>
                  <a:cubicBezTo>
                    <a:pt x="133511" y="253598"/>
                    <a:pt x="168284" y="288441"/>
                    <a:pt x="211128" y="288441"/>
                  </a:cubicBezTo>
                  <a:cubicBezTo>
                    <a:pt x="253972" y="288441"/>
                    <a:pt x="288744" y="253598"/>
                    <a:pt x="288744" y="210860"/>
                  </a:cubicBezTo>
                  <a:cubicBezTo>
                    <a:pt x="288744" y="168121"/>
                    <a:pt x="253972" y="133278"/>
                    <a:pt x="211128" y="133278"/>
                  </a:cubicBezTo>
                  <a:close/>
                </a:path>
              </a:pathLst>
            </a:custGeom>
            <a:grpFill/>
            <a:ln w="85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 178">
              <a:extLst>
                <a:ext uri="{FF2B5EF4-FFF2-40B4-BE49-F238E27FC236}">
                  <a16:creationId xmlns:a16="http://schemas.microsoft.com/office/drawing/2014/main" id="{57D841DD-E7DF-A093-0B2B-CA34D11D305D}"/>
                </a:ext>
              </a:extLst>
            </p:cNvPr>
            <p:cNvSpPr/>
            <p:nvPr/>
          </p:nvSpPr>
          <p:spPr>
            <a:xfrm>
              <a:off x="5957595" y="2659108"/>
              <a:ext cx="265390" cy="259348"/>
            </a:xfrm>
            <a:custGeom>
              <a:avLst/>
              <a:gdLst>
                <a:gd name="connsiteX0" fmla="*/ 12793 w 265390"/>
                <a:gd name="connsiteY0" fmla="*/ 259348 h 259348"/>
                <a:gd name="connsiteX1" fmla="*/ 0 w 265390"/>
                <a:gd name="connsiteY1" fmla="*/ 258232 h 259348"/>
                <a:gd name="connsiteX2" fmla="*/ 264532 w 265390"/>
                <a:gd name="connsiteY2" fmla="*/ 0 h 259348"/>
                <a:gd name="connsiteX3" fmla="*/ 265390 w 265390"/>
                <a:gd name="connsiteY3" fmla="*/ 12873 h 259348"/>
                <a:gd name="connsiteX4" fmla="*/ 12793 w 265390"/>
                <a:gd name="connsiteY4" fmla="*/ 259348 h 259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390" h="259348">
                  <a:moveTo>
                    <a:pt x="12793" y="259348"/>
                  </a:moveTo>
                  <a:lnTo>
                    <a:pt x="0" y="258232"/>
                  </a:lnTo>
                  <a:cubicBezTo>
                    <a:pt x="12278" y="120062"/>
                    <a:pt x="126041" y="9011"/>
                    <a:pt x="264532" y="0"/>
                  </a:cubicBezTo>
                  <a:lnTo>
                    <a:pt x="265390" y="12873"/>
                  </a:lnTo>
                  <a:cubicBezTo>
                    <a:pt x="133168" y="21455"/>
                    <a:pt x="24556" y="127443"/>
                    <a:pt x="12793" y="259348"/>
                  </a:cubicBezTo>
                  <a:close/>
                </a:path>
              </a:pathLst>
            </a:custGeom>
            <a:grpFill/>
            <a:ln w="85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" name="Freeform 179">
              <a:extLst>
                <a:ext uri="{FF2B5EF4-FFF2-40B4-BE49-F238E27FC236}">
                  <a16:creationId xmlns:a16="http://schemas.microsoft.com/office/drawing/2014/main" id="{CCE7059F-7DFC-B245-F8A1-8DAA6F1FC5A8}"/>
                </a:ext>
              </a:extLst>
            </p:cNvPr>
            <p:cNvSpPr/>
            <p:nvPr/>
          </p:nvSpPr>
          <p:spPr>
            <a:xfrm>
              <a:off x="6265571" y="2967374"/>
              <a:ext cx="258950" cy="258833"/>
            </a:xfrm>
            <a:custGeom>
              <a:avLst/>
              <a:gdLst>
                <a:gd name="connsiteX0" fmla="*/ 1116 w 258950"/>
                <a:gd name="connsiteY0" fmla="*/ 258833 h 258833"/>
                <a:gd name="connsiteX1" fmla="*/ 0 w 258950"/>
                <a:gd name="connsiteY1" fmla="*/ 246046 h 258833"/>
                <a:gd name="connsiteX2" fmla="*/ 246158 w 258950"/>
                <a:gd name="connsiteY2" fmla="*/ 0 h 258833"/>
                <a:gd name="connsiteX3" fmla="*/ 258951 w 258950"/>
                <a:gd name="connsiteY3" fmla="*/ 1116 h 258833"/>
                <a:gd name="connsiteX4" fmla="*/ 1116 w 258950"/>
                <a:gd name="connsiteY4" fmla="*/ 258833 h 258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950" h="258833">
                  <a:moveTo>
                    <a:pt x="1116" y="258833"/>
                  </a:moveTo>
                  <a:lnTo>
                    <a:pt x="0" y="246046"/>
                  </a:lnTo>
                  <a:cubicBezTo>
                    <a:pt x="131021" y="234460"/>
                    <a:pt x="234567" y="130961"/>
                    <a:pt x="246158" y="0"/>
                  </a:cubicBezTo>
                  <a:lnTo>
                    <a:pt x="258951" y="1116"/>
                  </a:lnTo>
                  <a:cubicBezTo>
                    <a:pt x="246759" y="138256"/>
                    <a:pt x="138319" y="246647"/>
                    <a:pt x="1116" y="258833"/>
                  </a:cubicBezTo>
                  <a:close/>
                </a:path>
              </a:pathLst>
            </a:custGeom>
            <a:grpFill/>
            <a:ln w="85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Freeform 180">
              <a:extLst>
                <a:ext uri="{FF2B5EF4-FFF2-40B4-BE49-F238E27FC236}">
                  <a16:creationId xmlns:a16="http://schemas.microsoft.com/office/drawing/2014/main" id="{E8575CE8-53AC-90B5-62C1-08E1623EE064}"/>
                </a:ext>
              </a:extLst>
            </p:cNvPr>
            <p:cNvSpPr/>
            <p:nvPr/>
          </p:nvSpPr>
          <p:spPr>
            <a:xfrm>
              <a:off x="6271839" y="2660224"/>
              <a:ext cx="252598" cy="258232"/>
            </a:xfrm>
            <a:custGeom>
              <a:avLst/>
              <a:gdLst>
                <a:gd name="connsiteX0" fmla="*/ 239805 w 252598"/>
                <a:gd name="connsiteY0" fmla="*/ 258232 h 258232"/>
                <a:gd name="connsiteX1" fmla="*/ 0 w 252598"/>
                <a:gd name="connsiteY1" fmla="*/ 12787 h 258232"/>
                <a:gd name="connsiteX2" fmla="*/ 1460 w 252598"/>
                <a:gd name="connsiteY2" fmla="*/ 0 h 258232"/>
                <a:gd name="connsiteX3" fmla="*/ 252598 w 252598"/>
                <a:gd name="connsiteY3" fmla="*/ 257117 h 258232"/>
                <a:gd name="connsiteX4" fmla="*/ 239805 w 252598"/>
                <a:gd name="connsiteY4" fmla="*/ 258232 h 25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598" h="258232">
                  <a:moveTo>
                    <a:pt x="239805" y="258232"/>
                  </a:moveTo>
                  <a:cubicBezTo>
                    <a:pt x="228472" y="130446"/>
                    <a:pt x="127587" y="27205"/>
                    <a:pt x="0" y="12787"/>
                  </a:cubicBezTo>
                  <a:lnTo>
                    <a:pt x="1460" y="0"/>
                  </a:lnTo>
                  <a:cubicBezTo>
                    <a:pt x="135142" y="15104"/>
                    <a:pt x="240749" y="123238"/>
                    <a:pt x="252598" y="257117"/>
                  </a:cubicBezTo>
                  <a:lnTo>
                    <a:pt x="239805" y="258232"/>
                  </a:lnTo>
                  <a:close/>
                </a:path>
              </a:pathLst>
            </a:custGeom>
            <a:grpFill/>
            <a:ln w="85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Freeform 181">
              <a:extLst>
                <a:ext uri="{FF2B5EF4-FFF2-40B4-BE49-F238E27FC236}">
                  <a16:creationId xmlns:a16="http://schemas.microsoft.com/office/drawing/2014/main" id="{EA63A739-DC92-25EA-9EB5-2B7D3D434888}"/>
                </a:ext>
              </a:extLst>
            </p:cNvPr>
            <p:cNvSpPr/>
            <p:nvPr/>
          </p:nvSpPr>
          <p:spPr>
            <a:xfrm>
              <a:off x="5957595" y="2967374"/>
              <a:ext cx="259036" cy="258833"/>
            </a:xfrm>
            <a:custGeom>
              <a:avLst/>
              <a:gdLst>
                <a:gd name="connsiteX0" fmla="*/ 257921 w 259036"/>
                <a:gd name="connsiteY0" fmla="*/ 258833 h 258833"/>
                <a:gd name="connsiteX1" fmla="*/ 0 w 259036"/>
                <a:gd name="connsiteY1" fmla="*/ 1116 h 258833"/>
                <a:gd name="connsiteX2" fmla="*/ 12793 w 259036"/>
                <a:gd name="connsiteY2" fmla="*/ 0 h 258833"/>
                <a:gd name="connsiteX3" fmla="*/ 259037 w 259036"/>
                <a:gd name="connsiteY3" fmla="*/ 246046 h 258833"/>
                <a:gd name="connsiteX4" fmla="*/ 257921 w 259036"/>
                <a:gd name="connsiteY4" fmla="*/ 258833 h 258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9036" h="258833">
                  <a:moveTo>
                    <a:pt x="257921" y="258833"/>
                  </a:moveTo>
                  <a:cubicBezTo>
                    <a:pt x="120632" y="246647"/>
                    <a:pt x="12192" y="138342"/>
                    <a:pt x="0" y="1116"/>
                  </a:cubicBezTo>
                  <a:lnTo>
                    <a:pt x="12793" y="0"/>
                  </a:lnTo>
                  <a:cubicBezTo>
                    <a:pt x="24384" y="130961"/>
                    <a:pt x="127930" y="234374"/>
                    <a:pt x="259037" y="246046"/>
                  </a:cubicBezTo>
                  <a:lnTo>
                    <a:pt x="257921" y="258833"/>
                  </a:lnTo>
                  <a:close/>
                </a:path>
              </a:pathLst>
            </a:custGeom>
            <a:grpFill/>
            <a:ln w="85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 182">
              <a:extLst>
                <a:ext uri="{FF2B5EF4-FFF2-40B4-BE49-F238E27FC236}">
                  <a16:creationId xmlns:a16="http://schemas.microsoft.com/office/drawing/2014/main" id="{827615A0-9386-60B9-4EA3-0CCA984BE1ED}"/>
                </a:ext>
              </a:extLst>
            </p:cNvPr>
            <p:cNvSpPr/>
            <p:nvPr/>
          </p:nvSpPr>
          <p:spPr>
            <a:xfrm>
              <a:off x="5920160" y="2936479"/>
              <a:ext cx="89808" cy="12873"/>
            </a:xfrm>
            <a:custGeom>
              <a:avLst/>
              <a:gdLst>
                <a:gd name="connsiteX0" fmla="*/ 0 w 89808"/>
                <a:gd name="connsiteY0" fmla="*/ 0 h 12873"/>
                <a:gd name="connsiteX1" fmla="*/ 89809 w 89808"/>
                <a:gd name="connsiteY1" fmla="*/ 0 h 12873"/>
                <a:gd name="connsiteX2" fmla="*/ 89809 w 89808"/>
                <a:gd name="connsiteY2" fmla="*/ 12873 h 12873"/>
                <a:gd name="connsiteX3" fmla="*/ 0 w 89808"/>
                <a:gd name="connsiteY3" fmla="*/ 12873 h 1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808" h="12873">
                  <a:moveTo>
                    <a:pt x="0" y="0"/>
                  </a:moveTo>
                  <a:lnTo>
                    <a:pt x="89809" y="0"/>
                  </a:lnTo>
                  <a:lnTo>
                    <a:pt x="89809" y="12873"/>
                  </a:lnTo>
                  <a:lnTo>
                    <a:pt x="0" y="12873"/>
                  </a:lnTo>
                  <a:close/>
                </a:path>
              </a:pathLst>
            </a:custGeom>
            <a:grpFill/>
            <a:ln w="85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 183">
              <a:extLst>
                <a:ext uri="{FF2B5EF4-FFF2-40B4-BE49-F238E27FC236}">
                  <a16:creationId xmlns:a16="http://schemas.microsoft.com/office/drawing/2014/main" id="{78E36F6D-D8E7-64A6-83BF-16086D1794BA}"/>
                </a:ext>
              </a:extLst>
            </p:cNvPr>
            <p:cNvSpPr/>
            <p:nvPr/>
          </p:nvSpPr>
          <p:spPr>
            <a:xfrm>
              <a:off x="6474295" y="2936479"/>
              <a:ext cx="89808" cy="12873"/>
            </a:xfrm>
            <a:custGeom>
              <a:avLst/>
              <a:gdLst>
                <a:gd name="connsiteX0" fmla="*/ 0 w 89808"/>
                <a:gd name="connsiteY0" fmla="*/ 0 h 12873"/>
                <a:gd name="connsiteX1" fmla="*/ 89809 w 89808"/>
                <a:gd name="connsiteY1" fmla="*/ 0 h 12873"/>
                <a:gd name="connsiteX2" fmla="*/ 89809 w 89808"/>
                <a:gd name="connsiteY2" fmla="*/ 12873 h 12873"/>
                <a:gd name="connsiteX3" fmla="*/ 0 w 89808"/>
                <a:gd name="connsiteY3" fmla="*/ 12873 h 12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808" h="12873">
                  <a:moveTo>
                    <a:pt x="0" y="0"/>
                  </a:moveTo>
                  <a:lnTo>
                    <a:pt x="89809" y="0"/>
                  </a:lnTo>
                  <a:lnTo>
                    <a:pt x="89809" y="12873"/>
                  </a:lnTo>
                  <a:lnTo>
                    <a:pt x="0" y="12873"/>
                  </a:lnTo>
                  <a:close/>
                </a:path>
              </a:pathLst>
            </a:custGeom>
            <a:grpFill/>
            <a:ln w="85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 184">
              <a:extLst>
                <a:ext uri="{FF2B5EF4-FFF2-40B4-BE49-F238E27FC236}">
                  <a16:creationId xmlns:a16="http://schemas.microsoft.com/office/drawing/2014/main" id="{A6B8E554-3574-A803-F61A-7C4C955BF58C}"/>
                </a:ext>
              </a:extLst>
            </p:cNvPr>
            <p:cNvSpPr/>
            <p:nvPr/>
          </p:nvSpPr>
          <p:spPr>
            <a:xfrm>
              <a:off x="6241187" y="2619974"/>
              <a:ext cx="12878" cy="89767"/>
            </a:xfrm>
            <a:custGeom>
              <a:avLst/>
              <a:gdLst>
                <a:gd name="connsiteX0" fmla="*/ 0 w 12878"/>
                <a:gd name="connsiteY0" fmla="*/ 0 h 89767"/>
                <a:gd name="connsiteX1" fmla="*/ 12879 w 12878"/>
                <a:gd name="connsiteY1" fmla="*/ 0 h 89767"/>
                <a:gd name="connsiteX2" fmla="*/ 12879 w 12878"/>
                <a:gd name="connsiteY2" fmla="*/ 89768 h 89767"/>
                <a:gd name="connsiteX3" fmla="*/ 0 w 12878"/>
                <a:gd name="connsiteY3" fmla="*/ 89768 h 8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78" h="89767">
                  <a:moveTo>
                    <a:pt x="0" y="0"/>
                  </a:moveTo>
                  <a:lnTo>
                    <a:pt x="12879" y="0"/>
                  </a:lnTo>
                  <a:lnTo>
                    <a:pt x="12879" y="89768"/>
                  </a:lnTo>
                  <a:lnTo>
                    <a:pt x="0" y="89768"/>
                  </a:lnTo>
                  <a:close/>
                </a:path>
              </a:pathLst>
            </a:custGeom>
            <a:grpFill/>
            <a:ln w="85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 185">
              <a:extLst>
                <a:ext uri="{FF2B5EF4-FFF2-40B4-BE49-F238E27FC236}">
                  <a16:creationId xmlns:a16="http://schemas.microsoft.com/office/drawing/2014/main" id="{08ED7292-6918-F982-F17F-1F53C669CDA8}"/>
                </a:ext>
              </a:extLst>
            </p:cNvPr>
            <p:cNvSpPr/>
            <p:nvPr/>
          </p:nvSpPr>
          <p:spPr>
            <a:xfrm>
              <a:off x="6234576" y="3176088"/>
              <a:ext cx="12878" cy="89767"/>
            </a:xfrm>
            <a:custGeom>
              <a:avLst/>
              <a:gdLst>
                <a:gd name="connsiteX0" fmla="*/ 0 w 12878"/>
                <a:gd name="connsiteY0" fmla="*/ 0 h 89767"/>
                <a:gd name="connsiteX1" fmla="*/ 12879 w 12878"/>
                <a:gd name="connsiteY1" fmla="*/ 0 h 89767"/>
                <a:gd name="connsiteX2" fmla="*/ 12879 w 12878"/>
                <a:gd name="connsiteY2" fmla="*/ 89768 h 89767"/>
                <a:gd name="connsiteX3" fmla="*/ 0 w 12878"/>
                <a:gd name="connsiteY3" fmla="*/ 89768 h 8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78" h="89767">
                  <a:moveTo>
                    <a:pt x="0" y="0"/>
                  </a:moveTo>
                  <a:lnTo>
                    <a:pt x="12879" y="0"/>
                  </a:lnTo>
                  <a:lnTo>
                    <a:pt x="12879" y="89768"/>
                  </a:lnTo>
                  <a:lnTo>
                    <a:pt x="0" y="89768"/>
                  </a:lnTo>
                  <a:close/>
                </a:path>
              </a:pathLst>
            </a:custGeom>
            <a:grpFill/>
            <a:ln w="85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1E0CD6B8-8ED8-5FD2-87F2-03BCFBC415E1}"/>
              </a:ext>
            </a:extLst>
          </p:cNvPr>
          <p:cNvGrpSpPr/>
          <p:nvPr/>
        </p:nvGrpSpPr>
        <p:grpSpPr>
          <a:xfrm>
            <a:off x="2220555" y="1196992"/>
            <a:ext cx="2475359" cy="5533637"/>
            <a:chOff x="2744256" y="1072301"/>
            <a:chExt cx="2475359" cy="5533637"/>
          </a:xfrm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FE3D845-510C-AF1A-24C1-BB7FDE4ECC15}"/>
                </a:ext>
              </a:extLst>
            </p:cNvPr>
            <p:cNvSpPr/>
            <p:nvPr/>
          </p:nvSpPr>
          <p:spPr>
            <a:xfrm>
              <a:off x="2822208" y="4552883"/>
              <a:ext cx="2050237" cy="105902"/>
            </a:xfrm>
            <a:custGeom>
              <a:avLst/>
              <a:gdLst>
                <a:gd name="connsiteX0" fmla="*/ 1909234 w 1909471"/>
                <a:gd name="connsiteY0" fmla="*/ 48189 h 98631"/>
                <a:gd name="connsiteX1" fmla="*/ 1859979 w 1909471"/>
                <a:gd name="connsiteY1" fmla="*/ 97444 h 98631"/>
                <a:gd name="connsiteX2" fmla="*/ 1859925 w 1909471"/>
                <a:gd name="connsiteY2" fmla="*/ 97444 h 98631"/>
                <a:gd name="connsiteX3" fmla="*/ 50704 w 1909471"/>
                <a:gd name="connsiteY3" fmla="*/ 97444 h 98631"/>
                <a:gd name="connsiteX4" fmla="*/ -211 w 1909471"/>
                <a:gd name="connsiteY4" fmla="*/ 49811 h 98631"/>
                <a:gd name="connsiteX5" fmla="*/ 47438 w 1909471"/>
                <a:gd name="connsiteY5" fmla="*/ -1119 h 98631"/>
                <a:gd name="connsiteX6" fmla="*/ 50704 w 1909471"/>
                <a:gd name="connsiteY6" fmla="*/ -1119 h 98631"/>
                <a:gd name="connsiteX7" fmla="*/ 1859925 w 1909471"/>
                <a:gd name="connsiteY7" fmla="*/ -1119 h 98631"/>
                <a:gd name="connsiteX8" fmla="*/ 1909234 w 1909471"/>
                <a:gd name="connsiteY8" fmla="*/ 48189 h 98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9471" h="98631">
                  <a:moveTo>
                    <a:pt x="1909234" y="48189"/>
                  </a:moveTo>
                  <a:cubicBezTo>
                    <a:pt x="1909234" y="75385"/>
                    <a:pt x="1887180" y="97444"/>
                    <a:pt x="1859979" y="97444"/>
                  </a:cubicBezTo>
                  <a:cubicBezTo>
                    <a:pt x="1859963" y="97444"/>
                    <a:pt x="1859941" y="97444"/>
                    <a:pt x="1859925" y="97444"/>
                  </a:cubicBezTo>
                  <a:lnTo>
                    <a:pt x="50704" y="97444"/>
                  </a:lnTo>
                  <a:cubicBezTo>
                    <a:pt x="23487" y="98363"/>
                    <a:pt x="692" y="77007"/>
                    <a:pt x="-211" y="49811"/>
                  </a:cubicBezTo>
                  <a:cubicBezTo>
                    <a:pt x="-1114" y="22562"/>
                    <a:pt x="20221" y="-200"/>
                    <a:pt x="47438" y="-1119"/>
                  </a:cubicBezTo>
                  <a:cubicBezTo>
                    <a:pt x="48525" y="-1173"/>
                    <a:pt x="49617" y="-1173"/>
                    <a:pt x="50704" y="-1119"/>
                  </a:cubicBezTo>
                  <a:lnTo>
                    <a:pt x="1859925" y="-1119"/>
                  </a:lnTo>
                  <a:cubicBezTo>
                    <a:pt x="1887158" y="-1119"/>
                    <a:pt x="1909234" y="20940"/>
                    <a:pt x="1909234" y="48189"/>
                  </a:cubicBez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8FA04088-107A-F0C2-81F2-5F8147F878EF}"/>
                </a:ext>
              </a:extLst>
            </p:cNvPr>
            <p:cNvSpPr/>
            <p:nvPr/>
          </p:nvSpPr>
          <p:spPr>
            <a:xfrm>
              <a:off x="2822208" y="4552896"/>
              <a:ext cx="1054818" cy="105902"/>
            </a:xfrm>
            <a:custGeom>
              <a:avLst/>
              <a:gdLst>
                <a:gd name="connsiteX0" fmla="*/ 982158 w 982396"/>
                <a:gd name="connsiteY0" fmla="*/ -1131 h 98631"/>
                <a:gd name="connsiteX1" fmla="*/ 50704 w 982396"/>
                <a:gd name="connsiteY1" fmla="*/ -1131 h 98631"/>
                <a:gd name="connsiteX2" fmla="*/ -211 w 982396"/>
                <a:gd name="connsiteY2" fmla="*/ 46501 h 98631"/>
                <a:gd name="connsiteX3" fmla="*/ 47438 w 982396"/>
                <a:gd name="connsiteY3" fmla="*/ 97432 h 98631"/>
                <a:gd name="connsiteX4" fmla="*/ 50704 w 982396"/>
                <a:gd name="connsiteY4" fmla="*/ 97432 h 98631"/>
                <a:gd name="connsiteX5" fmla="*/ 982158 w 982396"/>
                <a:gd name="connsiteY5" fmla="*/ 97432 h 98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2396" h="98631">
                  <a:moveTo>
                    <a:pt x="982158" y="-1131"/>
                  </a:moveTo>
                  <a:lnTo>
                    <a:pt x="50704" y="-1131"/>
                  </a:lnTo>
                  <a:cubicBezTo>
                    <a:pt x="23487" y="-2050"/>
                    <a:pt x="692" y="19306"/>
                    <a:pt x="-211" y="46501"/>
                  </a:cubicBezTo>
                  <a:cubicBezTo>
                    <a:pt x="-1114" y="73750"/>
                    <a:pt x="20221" y="96513"/>
                    <a:pt x="47438" y="97432"/>
                  </a:cubicBezTo>
                  <a:cubicBezTo>
                    <a:pt x="48525" y="97486"/>
                    <a:pt x="49617" y="97486"/>
                    <a:pt x="50704" y="97432"/>
                  </a:cubicBezTo>
                  <a:lnTo>
                    <a:pt x="982158" y="97432"/>
                  </a:lnTo>
                  <a:close/>
                </a:path>
              </a:pathLst>
            </a:custGeom>
            <a:solidFill>
              <a:srgbClr val="09A7CE">
                <a:lumMod val="50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22A2E9B6-BEC4-396B-49F3-3F3B18221AB7}"/>
                </a:ext>
              </a:extLst>
            </p:cNvPr>
            <p:cNvSpPr/>
            <p:nvPr/>
          </p:nvSpPr>
          <p:spPr>
            <a:xfrm>
              <a:off x="3035852" y="4904839"/>
              <a:ext cx="1624704" cy="105886"/>
            </a:xfrm>
            <a:custGeom>
              <a:avLst/>
              <a:gdLst>
                <a:gd name="connsiteX0" fmla="*/ 1512916 w 1513154"/>
                <a:gd name="connsiteY0" fmla="*/ 48149 h 98616"/>
                <a:gd name="connsiteX1" fmla="*/ 1473826 w 1513154"/>
                <a:gd name="connsiteY1" fmla="*/ 97457 h 98616"/>
                <a:gd name="connsiteX2" fmla="*/ 38852 w 1513154"/>
                <a:gd name="connsiteY2" fmla="*/ 97457 h 98616"/>
                <a:gd name="connsiteX3" fmla="*/ -238 w 1513154"/>
                <a:gd name="connsiteY3" fmla="*/ 48149 h 98616"/>
                <a:gd name="connsiteX4" fmla="*/ 38852 w 1513154"/>
                <a:gd name="connsiteY4" fmla="*/ -1160 h 98616"/>
                <a:gd name="connsiteX5" fmla="*/ 1473826 w 1513154"/>
                <a:gd name="connsiteY5" fmla="*/ -1160 h 98616"/>
                <a:gd name="connsiteX6" fmla="*/ 1512916 w 1513154"/>
                <a:gd name="connsiteY6" fmla="*/ 48149 h 9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154" h="98616">
                  <a:moveTo>
                    <a:pt x="1512916" y="48149"/>
                  </a:moveTo>
                  <a:cubicBezTo>
                    <a:pt x="1512916" y="75182"/>
                    <a:pt x="1495398" y="97457"/>
                    <a:pt x="1473826" y="97457"/>
                  </a:cubicBezTo>
                  <a:lnTo>
                    <a:pt x="38852" y="97457"/>
                  </a:lnTo>
                  <a:cubicBezTo>
                    <a:pt x="17225" y="97457"/>
                    <a:pt x="-238" y="75344"/>
                    <a:pt x="-238" y="48149"/>
                  </a:cubicBezTo>
                  <a:cubicBezTo>
                    <a:pt x="-238" y="20954"/>
                    <a:pt x="17225" y="-1160"/>
                    <a:pt x="38852" y="-1160"/>
                  </a:cubicBezTo>
                  <a:lnTo>
                    <a:pt x="1473826" y="-1160"/>
                  </a:lnTo>
                  <a:cubicBezTo>
                    <a:pt x="1495398" y="-997"/>
                    <a:pt x="1512916" y="20954"/>
                    <a:pt x="1512916" y="48149"/>
                  </a:cubicBez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79E5363-F48C-382B-9E66-9518B1777887}"/>
                </a:ext>
              </a:extLst>
            </p:cNvPr>
            <p:cNvSpPr/>
            <p:nvPr/>
          </p:nvSpPr>
          <p:spPr>
            <a:xfrm>
              <a:off x="3035852" y="4905013"/>
              <a:ext cx="835196" cy="105886"/>
            </a:xfrm>
            <a:custGeom>
              <a:avLst/>
              <a:gdLst>
                <a:gd name="connsiteX0" fmla="*/ 777614 w 777852"/>
                <a:gd name="connsiteY0" fmla="*/ -1160 h 98616"/>
                <a:gd name="connsiteX1" fmla="*/ 38852 w 777852"/>
                <a:gd name="connsiteY1" fmla="*/ -1160 h 98616"/>
                <a:gd name="connsiteX2" fmla="*/ -238 w 777852"/>
                <a:gd name="connsiteY2" fmla="*/ 48149 h 98616"/>
                <a:gd name="connsiteX3" fmla="*/ 38852 w 777852"/>
                <a:gd name="connsiteY3" fmla="*/ 97457 h 98616"/>
                <a:gd name="connsiteX4" fmla="*/ 777614 w 777852"/>
                <a:gd name="connsiteY4" fmla="*/ 97457 h 9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852" h="98616">
                  <a:moveTo>
                    <a:pt x="777614" y="-1160"/>
                  </a:moveTo>
                  <a:lnTo>
                    <a:pt x="38852" y="-1160"/>
                  </a:lnTo>
                  <a:cubicBezTo>
                    <a:pt x="17225" y="-1160"/>
                    <a:pt x="-238" y="20953"/>
                    <a:pt x="-238" y="48149"/>
                  </a:cubicBezTo>
                  <a:cubicBezTo>
                    <a:pt x="-238" y="75344"/>
                    <a:pt x="17225" y="97457"/>
                    <a:pt x="38852" y="97457"/>
                  </a:cubicBezTo>
                  <a:lnTo>
                    <a:pt x="777614" y="97457"/>
                  </a:lnTo>
                  <a:close/>
                </a:path>
              </a:pathLst>
            </a:custGeom>
            <a:solidFill>
              <a:srgbClr val="09A7CE">
                <a:lumMod val="50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0F9A3105-87E0-36BD-8529-BBC3D6504AA5}"/>
                </a:ext>
              </a:extLst>
            </p:cNvPr>
            <p:cNvSpPr/>
            <p:nvPr/>
          </p:nvSpPr>
          <p:spPr>
            <a:xfrm>
              <a:off x="2965917" y="1072301"/>
              <a:ext cx="2253698" cy="5533637"/>
            </a:xfrm>
            <a:custGeom>
              <a:avLst/>
              <a:gdLst>
                <a:gd name="connsiteX0" fmla="*/ 1937174 w 2098962"/>
                <a:gd name="connsiteY0" fmla="*/ 281769 h 5153705"/>
                <a:gd name="connsiteX1" fmla="*/ 1920522 w 2098962"/>
                <a:gd name="connsiteY1" fmla="*/ 278687 h 5153705"/>
                <a:gd name="connsiteX2" fmla="*/ 158392 w 2098962"/>
                <a:gd name="connsiteY2" fmla="*/ 278687 h 5153705"/>
                <a:gd name="connsiteX3" fmla="*/ -238 w 2098962"/>
                <a:gd name="connsiteY3" fmla="*/ -1160 h 5153705"/>
                <a:gd name="connsiteX4" fmla="*/ -238 w 2098962"/>
                <a:gd name="connsiteY4" fmla="*/ 705216 h 5153705"/>
                <a:gd name="connsiteX5" fmla="*/ 467706 w 2098962"/>
                <a:gd name="connsiteY5" fmla="*/ 1090817 h 5153705"/>
                <a:gd name="connsiteX6" fmla="*/ 1384 w 2098962"/>
                <a:gd name="connsiteY6" fmla="*/ 1469605 h 5153705"/>
                <a:gd name="connsiteX7" fmla="*/ -238 w 2098962"/>
                <a:gd name="connsiteY7" fmla="*/ 1462793 h 5153705"/>
                <a:gd name="connsiteX8" fmla="*/ -238 w 2098962"/>
                <a:gd name="connsiteY8" fmla="*/ 2156571 h 5153705"/>
                <a:gd name="connsiteX9" fmla="*/ 2465 w 2098962"/>
                <a:gd name="connsiteY9" fmla="*/ 2147164 h 5153705"/>
                <a:gd name="connsiteX10" fmla="*/ 495874 w 2098962"/>
                <a:gd name="connsiteY10" fmla="*/ 2537792 h 5153705"/>
                <a:gd name="connsiteX11" fmla="*/ -238 w 2098962"/>
                <a:gd name="connsiteY11" fmla="*/ 2935558 h 5153705"/>
                <a:gd name="connsiteX12" fmla="*/ -238 w 2098962"/>
                <a:gd name="connsiteY12" fmla="*/ 3617658 h 5153705"/>
                <a:gd name="connsiteX13" fmla="*/ 495820 w 2098962"/>
                <a:gd name="connsiteY13" fmla="*/ 4018127 h 5153705"/>
                <a:gd name="connsiteX14" fmla="*/ -238 w 2098962"/>
                <a:gd name="connsiteY14" fmla="*/ 4415839 h 5153705"/>
                <a:gd name="connsiteX15" fmla="*/ -238 w 2098962"/>
                <a:gd name="connsiteY15" fmla="*/ 5152546 h 5153705"/>
                <a:gd name="connsiteX16" fmla="*/ 211756 w 2098962"/>
                <a:gd name="connsiteY16" fmla="*/ 4792410 h 5153705"/>
                <a:gd name="connsiteX17" fmla="*/ 1886730 w 2098962"/>
                <a:gd name="connsiteY17" fmla="*/ 4792410 h 5153705"/>
                <a:gd name="connsiteX18" fmla="*/ 2098725 w 2098962"/>
                <a:gd name="connsiteY18" fmla="*/ 5152546 h 5153705"/>
                <a:gd name="connsiteX19" fmla="*/ 2098725 w 2098962"/>
                <a:gd name="connsiteY19" fmla="*/ 4415839 h 5153705"/>
                <a:gd name="connsiteX20" fmla="*/ 1602612 w 2098962"/>
                <a:gd name="connsiteY20" fmla="*/ 4018127 h 5153705"/>
                <a:gd name="connsiteX21" fmla="*/ 2098725 w 2098962"/>
                <a:gd name="connsiteY21" fmla="*/ 3617658 h 5153705"/>
                <a:gd name="connsiteX22" fmla="*/ 2098725 w 2098962"/>
                <a:gd name="connsiteY22" fmla="*/ 2935828 h 5153705"/>
                <a:gd name="connsiteX23" fmla="*/ 1602612 w 2098962"/>
                <a:gd name="connsiteY23" fmla="*/ 2538063 h 5153705"/>
                <a:gd name="connsiteX24" fmla="*/ 2096021 w 2098962"/>
                <a:gd name="connsiteY24" fmla="*/ 2147434 h 5153705"/>
                <a:gd name="connsiteX25" fmla="*/ 2098725 w 2098962"/>
                <a:gd name="connsiteY25" fmla="*/ 2156842 h 5153705"/>
                <a:gd name="connsiteX26" fmla="*/ 2098725 w 2098962"/>
                <a:gd name="connsiteY26" fmla="*/ 1462793 h 5153705"/>
                <a:gd name="connsiteX27" fmla="*/ 2097103 w 2098962"/>
                <a:gd name="connsiteY27" fmla="*/ 1469605 h 5153705"/>
                <a:gd name="connsiteX28" fmla="*/ 1602612 w 2098962"/>
                <a:gd name="connsiteY28" fmla="*/ 1073840 h 5153705"/>
                <a:gd name="connsiteX29" fmla="*/ 2098725 w 2098962"/>
                <a:gd name="connsiteY29" fmla="*/ 673371 h 5153705"/>
                <a:gd name="connsiteX30" fmla="*/ 2098725 w 2098962"/>
                <a:gd name="connsiteY30" fmla="*/ -1160 h 5153705"/>
                <a:gd name="connsiteX31" fmla="*/ 1937174 w 2098962"/>
                <a:gd name="connsiteY31" fmla="*/ 281769 h 5153705"/>
                <a:gd name="connsiteX32" fmla="*/ 1833583 w 2098962"/>
                <a:gd name="connsiteY32" fmla="*/ 377304 h 5153705"/>
                <a:gd name="connsiteX33" fmla="*/ 1486532 w 2098962"/>
                <a:gd name="connsiteY33" fmla="*/ 606545 h 5153705"/>
                <a:gd name="connsiteX34" fmla="*/ 611847 w 2098962"/>
                <a:gd name="connsiteY34" fmla="*/ 606545 h 5153705"/>
                <a:gd name="connsiteX35" fmla="*/ 264795 w 2098962"/>
                <a:gd name="connsiteY35" fmla="*/ 377304 h 5153705"/>
                <a:gd name="connsiteX36" fmla="*/ 1833691 w 2098962"/>
                <a:gd name="connsiteY36" fmla="*/ 377304 h 5153705"/>
                <a:gd name="connsiteX37" fmla="*/ 1509185 w 2098962"/>
                <a:gd name="connsiteY37" fmla="*/ 2057900 h 5153705"/>
                <a:gd name="connsiteX38" fmla="*/ 589085 w 2098962"/>
                <a:gd name="connsiteY38" fmla="*/ 2057900 h 5153705"/>
                <a:gd name="connsiteX39" fmla="*/ 236680 w 2098962"/>
                <a:gd name="connsiteY39" fmla="*/ 1817630 h 5153705"/>
                <a:gd name="connsiteX40" fmla="*/ 1861806 w 2098962"/>
                <a:gd name="connsiteY40" fmla="*/ 1817630 h 5153705"/>
                <a:gd name="connsiteX41" fmla="*/ 1509402 w 2098962"/>
                <a:gd name="connsiteY41" fmla="*/ 2057900 h 5153705"/>
                <a:gd name="connsiteX42" fmla="*/ 1020264 w 2098962"/>
                <a:gd name="connsiteY42" fmla="*/ 1335467 h 5153705"/>
                <a:gd name="connsiteX43" fmla="*/ 1181922 w 2098962"/>
                <a:gd name="connsiteY43" fmla="*/ 1391425 h 5153705"/>
                <a:gd name="connsiteX44" fmla="*/ 854496 w 2098962"/>
                <a:gd name="connsiteY44" fmla="*/ 1391425 h 5153705"/>
                <a:gd name="connsiteX45" fmla="*/ 1005395 w 2098962"/>
                <a:gd name="connsiteY45" fmla="*/ 1329682 h 5153705"/>
                <a:gd name="connsiteX46" fmla="*/ 1027941 w 2098962"/>
                <a:gd name="connsiteY46" fmla="*/ 1490042 h 5153705"/>
                <a:gd name="connsiteX47" fmla="*/ 1410406 w 2098962"/>
                <a:gd name="connsiteY47" fmla="*/ 1490042 h 5153705"/>
                <a:gd name="connsiteX48" fmla="*/ 1784870 w 2098962"/>
                <a:gd name="connsiteY48" fmla="*/ 1719229 h 5153705"/>
                <a:gd name="connsiteX49" fmla="*/ 304371 w 2098962"/>
                <a:gd name="connsiteY49" fmla="*/ 1719229 h 5153705"/>
                <a:gd name="connsiteX50" fmla="*/ 651856 w 2098962"/>
                <a:gd name="connsiteY50" fmla="*/ 1490042 h 5153705"/>
                <a:gd name="connsiteX51" fmla="*/ 807188 w 2098962"/>
                <a:gd name="connsiteY51" fmla="*/ 705162 h 5153705"/>
                <a:gd name="connsiteX52" fmla="*/ 1290974 w 2098962"/>
                <a:gd name="connsiteY52" fmla="*/ 705162 h 5153705"/>
                <a:gd name="connsiteX53" fmla="*/ 1049081 w 2098962"/>
                <a:gd name="connsiteY53" fmla="*/ 807509 h 5153705"/>
                <a:gd name="connsiteX54" fmla="*/ 807188 w 2098962"/>
                <a:gd name="connsiteY54" fmla="*/ 705162 h 5153705"/>
                <a:gd name="connsiteX55" fmla="*/ 1049081 w 2098962"/>
                <a:gd name="connsiteY55" fmla="*/ 4259263 h 5153705"/>
                <a:gd name="connsiteX56" fmla="*/ 1280377 w 2098962"/>
                <a:gd name="connsiteY56" fmla="*/ 4365773 h 5153705"/>
                <a:gd name="connsiteX57" fmla="*/ 818001 w 2098962"/>
                <a:gd name="connsiteY57" fmla="*/ 4365773 h 5153705"/>
                <a:gd name="connsiteX58" fmla="*/ 1049243 w 2098962"/>
                <a:gd name="connsiteY58" fmla="*/ 4259263 h 5153705"/>
                <a:gd name="connsiteX59" fmla="*/ 845143 w 2098962"/>
                <a:gd name="connsiteY59" fmla="*/ 3666858 h 5153705"/>
                <a:gd name="connsiteX60" fmla="*/ 1253019 w 2098962"/>
                <a:gd name="connsiteY60" fmla="*/ 3666858 h 5153705"/>
                <a:gd name="connsiteX61" fmla="*/ 1049081 w 2098962"/>
                <a:gd name="connsiteY61" fmla="*/ 3751743 h 5153705"/>
                <a:gd name="connsiteX62" fmla="*/ 845305 w 2098962"/>
                <a:gd name="connsiteY62" fmla="*/ 3666858 h 5153705"/>
                <a:gd name="connsiteX63" fmla="*/ 1454308 w 2098962"/>
                <a:gd name="connsiteY63" fmla="*/ 3568404 h 5153705"/>
                <a:gd name="connsiteX64" fmla="*/ 644178 w 2098962"/>
                <a:gd name="connsiteY64" fmla="*/ 3568404 h 5153705"/>
                <a:gd name="connsiteX65" fmla="*/ 286205 w 2098962"/>
                <a:gd name="connsiteY65" fmla="*/ 3339217 h 5153705"/>
                <a:gd name="connsiteX66" fmla="*/ 1812281 w 2098962"/>
                <a:gd name="connsiteY66" fmla="*/ 3339217 h 5153705"/>
                <a:gd name="connsiteX67" fmla="*/ 1454308 w 2098962"/>
                <a:gd name="connsiteY67" fmla="*/ 3568404 h 5153705"/>
                <a:gd name="connsiteX68" fmla="*/ 1367315 w 2098962"/>
                <a:gd name="connsiteY68" fmla="*/ 2901496 h 5153705"/>
                <a:gd name="connsiteX69" fmla="*/ 731495 w 2098962"/>
                <a:gd name="connsiteY69" fmla="*/ 2901496 h 5153705"/>
                <a:gd name="connsiteX70" fmla="*/ 1049514 w 2098962"/>
                <a:gd name="connsiteY70" fmla="*/ 2776387 h 5153705"/>
                <a:gd name="connsiteX71" fmla="*/ 1367315 w 2098962"/>
                <a:gd name="connsiteY71" fmla="*/ 2901496 h 5153705"/>
                <a:gd name="connsiteX72" fmla="*/ 539344 w 2098962"/>
                <a:gd name="connsiteY72" fmla="*/ 3000113 h 5153705"/>
                <a:gd name="connsiteX73" fmla="*/ 1559197 w 2098962"/>
                <a:gd name="connsiteY73" fmla="*/ 3000113 h 5153705"/>
                <a:gd name="connsiteX74" fmla="*/ 1886352 w 2098962"/>
                <a:gd name="connsiteY74" fmla="*/ 3240492 h 5153705"/>
                <a:gd name="connsiteX75" fmla="*/ 212134 w 2098962"/>
                <a:gd name="connsiteY75" fmla="*/ 3240492 h 5153705"/>
                <a:gd name="connsiteX76" fmla="*/ 539344 w 2098962"/>
                <a:gd name="connsiteY76" fmla="*/ 3000113 h 5153705"/>
                <a:gd name="connsiteX77" fmla="*/ 315185 w 2098962"/>
                <a:gd name="connsiteY77" fmla="*/ 4693469 h 5153705"/>
                <a:gd name="connsiteX78" fmla="*/ 638285 w 2098962"/>
                <a:gd name="connsiteY78" fmla="*/ 4464336 h 5153705"/>
                <a:gd name="connsiteX79" fmla="*/ 1460093 w 2098962"/>
                <a:gd name="connsiteY79" fmla="*/ 4464336 h 5153705"/>
                <a:gd name="connsiteX80" fmla="*/ 1783194 w 2098962"/>
                <a:gd name="connsiteY80" fmla="*/ 4693469 h 5153705"/>
                <a:gd name="connsiteX81" fmla="*/ 315185 w 2098962"/>
                <a:gd name="connsiteY81" fmla="*/ 4693469 h 5153705"/>
                <a:gd name="connsiteX82" fmla="*/ 780588 w 2098962"/>
                <a:gd name="connsiteY82" fmla="*/ 2156571 h 5153705"/>
                <a:gd name="connsiteX83" fmla="*/ 1317791 w 2098962"/>
                <a:gd name="connsiteY83" fmla="*/ 2156571 h 5153705"/>
                <a:gd name="connsiteX84" fmla="*/ 1049189 w 2098962"/>
                <a:gd name="connsiteY84" fmla="*/ 2271462 h 5153705"/>
                <a:gd name="connsiteX85" fmla="*/ 780642 w 2098962"/>
                <a:gd name="connsiteY85" fmla="*/ 2156571 h 515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2098962" h="5153705">
                  <a:moveTo>
                    <a:pt x="1937174" y="281769"/>
                  </a:moveTo>
                  <a:cubicBezTo>
                    <a:pt x="1931838" y="279823"/>
                    <a:pt x="1926210" y="278741"/>
                    <a:pt x="1920522" y="278687"/>
                  </a:cubicBezTo>
                  <a:lnTo>
                    <a:pt x="158392" y="278687"/>
                  </a:lnTo>
                  <a:cubicBezTo>
                    <a:pt x="76320" y="192181"/>
                    <a:pt x="17117" y="97943"/>
                    <a:pt x="-238" y="-1160"/>
                  </a:cubicBezTo>
                  <a:lnTo>
                    <a:pt x="-238" y="705216"/>
                  </a:lnTo>
                  <a:cubicBezTo>
                    <a:pt x="-238" y="705216"/>
                    <a:pt x="18847" y="853357"/>
                    <a:pt x="467706" y="1090817"/>
                  </a:cubicBezTo>
                  <a:cubicBezTo>
                    <a:pt x="152607" y="1284320"/>
                    <a:pt x="16414" y="1450520"/>
                    <a:pt x="1384" y="1469605"/>
                  </a:cubicBezTo>
                  <a:lnTo>
                    <a:pt x="-238" y="1462793"/>
                  </a:lnTo>
                  <a:lnTo>
                    <a:pt x="-238" y="2156571"/>
                  </a:lnTo>
                  <a:cubicBezTo>
                    <a:pt x="519" y="2153381"/>
                    <a:pt x="1654" y="2150299"/>
                    <a:pt x="2465" y="2147164"/>
                  </a:cubicBezTo>
                  <a:cubicBezTo>
                    <a:pt x="15225" y="2184470"/>
                    <a:pt x="88971" y="2327529"/>
                    <a:pt x="495874" y="2537792"/>
                  </a:cubicBezTo>
                  <a:cubicBezTo>
                    <a:pt x="140334" y="2750706"/>
                    <a:pt x="-238" y="2935558"/>
                    <a:pt x="-238" y="2935558"/>
                  </a:cubicBezTo>
                  <a:lnTo>
                    <a:pt x="-238" y="3617658"/>
                  </a:lnTo>
                  <a:cubicBezTo>
                    <a:pt x="-238" y="3617658"/>
                    <a:pt x="19226" y="3771909"/>
                    <a:pt x="495820" y="4018127"/>
                  </a:cubicBezTo>
                  <a:cubicBezTo>
                    <a:pt x="140334" y="4231040"/>
                    <a:pt x="-238" y="4415839"/>
                    <a:pt x="-238" y="4415839"/>
                  </a:cubicBezTo>
                  <a:lnTo>
                    <a:pt x="-238" y="5152546"/>
                  </a:lnTo>
                  <a:cubicBezTo>
                    <a:pt x="30634" y="5020786"/>
                    <a:pt x="109787" y="4900002"/>
                    <a:pt x="211756" y="4792410"/>
                  </a:cubicBezTo>
                  <a:lnTo>
                    <a:pt x="1886730" y="4792410"/>
                  </a:lnTo>
                  <a:cubicBezTo>
                    <a:pt x="1988700" y="4900002"/>
                    <a:pt x="2067907" y="5020786"/>
                    <a:pt x="2098725" y="5152546"/>
                  </a:cubicBezTo>
                  <a:lnTo>
                    <a:pt x="2098725" y="4415839"/>
                  </a:lnTo>
                  <a:cubicBezTo>
                    <a:pt x="2098725" y="4415839"/>
                    <a:pt x="1958152" y="4231040"/>
                    <a:pt x="1602612" y="4018127"/>
                  </a:cubicBezTo>
                  <a:cubicBezTo>
                    <a:pt x="2079261" y="3771909"/>
                    <a:pt x="2098725" y="3617658"/>
                    <a:pt x="2098725" y="3617658"/>
                  </a:cubicBezTo>
                  <a:lnTo>
                    <a:pt x="2098725" y="2935828"/>
                  </a:lnTo>
                  <a:cubicBezTo>
                    <a:pt x="2098725" y="2935828"/>
                    <a:pt x="1958152" y="2750976"/>
                    <a:pt x="1602612" y="2538063"/>
                  </a:cubicBezTo>
                  <a:cubicBezTo>
                    <a:pt x="2009731" y="2327799"/>
                    <a:pt x="2083262" y="2184739"/>
                    <a:pt x="2096021" y="2147434"/>
                  </a:cubicBezTo>
                  <a:cubicBezTo>
                    <a:pt x="2096832" y="2150570"/>
                    <a:pt x="2097968" y="2153651"/>
                    <a:pt x="2098725" y="2156842"/>
                  </a:cubicBezTo>
                  <a:lnTo>
                    <a:pt x="2098725" y="1462793"/>
                  </a:lnTo>
                  <a:lnTo>
                    <a:pt x="2097103" y="1469605"/>
                  </a:lnTo>
                  <a:cubicBezTo>
                    <a:pt x="2081639" y="1449979"/>
                    <a:pt x="1937661" y="1274480"/>
                    <a:pt x="1602612" y="1073840"/>
                  </a:cubicBezTo>
                  <a:cubicBezTo>
                    <a:pt x="2079261" y="827676"/>
                    <a:pt x="2098725" y="673371"/>
                    <a:pt x="2098725" y="673371"/>
                  </a:cubicBezTo>
                  <a:lnTo>
                    <a:pt x="2098725" y="-1160"/>
                  </a:lnTo>
                  <a:cubicBezTo>
                    <a:pt x="2081207" y="99079"/>
                    <a:pt x="2020815" y="194236"/>
                    <a:pt x="1937174" y="281769"/>
                  </a:cubicBezTo>
                  <a:close/>
                  <a:moveTo>
                    <a:pt x="1833583" y="377304"/>
                  </a:moveTo>
                  <a:cubicBezTo>
                    <a:pt x="1727884" y="464783"/>
                    <a:pt x="1604288" y="542260"/>
                    <a:pt x="1486532" y="606545"/>
                  </a:cubicBezTo>
                  <a:lnTo>
                    <a:pt x="611847" y="606545"/>
                  </a:lnTo>
                  <a:cubicBezTo>
                    <a:pt x="494090" y="542260"/>
                    <a:pt x="370495" y="464783"/>
                    <a:pt x="264795" y="377304"/>
                  </a:cubicBezTo>
                  <a:lnTo>
                    <a:pt x="1833691" y="377304"/>
                  </a:lnTo>
                  <a:close/>
                  <a:moveTo>
                    <a:pt x="1509185" y="2057900"/>
                  </a:moveTo>
                  <a:lnTo>
                    <a:pt x="589085" y="2057900"/>
                  </a:lnTo>
                  <a:cubicBezTo>
                    <a:pt x="467652" y="1990317"/>
                    <a:pt x="341461" y="1909110"/>
                    <a:pt x="236680" y="1817630"/>
                  </a:cubicBezTo>
                  <a:lnTo>
                    <a:pt x="1861806" y="1817630"/>
                  </a:lnTo>
                  <a:cubicBezTo>
                    <a:pt x="1757025" y="1909110"/>
                    <a:pt x="1630835" y="1990317"/>
                    <a:pt x="1509402" y="2057900"/>
                  </a:cubicBezTo>
                  <a:close/>
                  <a:moveTo>
                    <a:pt x="1020264" y="1335467"/>
                  </a:moveTo>
                  <a:cubicBezTo>
                    <a:pt x="1020264" y="1335467"/>
                    <a:pt x="1084711" y="1354336"/>
                    <a:pt x="1181922" y="1391425"/>
                  </a:cubicBezTo>
                  <a:lnTo>
                    <a:pt x="854496" y="1391425"/>
                  </a:lnTo>
                  <a:cubicBezTo>
                    <a:pt x="914888" y="1364825"/>
                    <a:pt x="966630" y="1344334"/>
                    <a:pt x="1005395" y="1329682"/>
                  </a:cubicBezTo>
                  <a:close/>
                  <a:moveTo>
                    <a:pt x="1027941" y="1490042"/>
                  </a:moveTo>
                  <a:lnTo>
                    <a:pt x="1410406" y="1490042"/>
                  </a:lnTo>
                  <a:cubicBezTo>
                    <a:pt x="1533083" y="1549515"/>
                    <a:pt x="1667005" y="1625802"/>
                    <a:pt x="1784870" y="1719229"/>
                  </a:cubicBezTo>
                  <a:lnTo>
                    <a:pt x="304371" y="1719229"/>
                  </a:lnTo>
                  <a:cubicBezTo>
                    <a:pt x="412991" y="1628560"/>
                    <a:pt x="536154" y="1551948"/>
                    <a:pt x="651856" y="1490042"/>
                  </a:cubicBezTo>
                  <a:close/>
                  <a:moveTo>
                    <a:pt x="807188" y="705162"/>
                  </a:moveTo>
                  <a:lnTo>
                    <a:pt x="1290974" y="705162"/>
                  </a:lnTo>
                  <a:cubicBezTo>
                    <a:pt x="1150888" y="770474"/>
                    <a:pt x="1049081" y="807509"/>
                    <a:pt x="1049081" y="807509"/>
                  </a:cubicBezTo>
                  <a:cubicBezTo>
                    <a:pt x="1049081" y="807509"/>
                    <a:pt x="947436" y="770474"/>
                    <a:pt x="807188" y="705162"/>
                  </a:cubicBezTo>
                  <a:close/>
                  <a:moveTo>
                    <a:pt x="1049081" y="4259263"/>
                  </a:moveTo>
                  <a:cubicBezTo>
                    <a:pt x="1091145" y="4276402"/>
                    <a:pt x="1175812" y="4312572"/>
                    <a:pt x="1280377" y="4365773"/>
                  </a:cubicBezTo>
                  <a:lnTo>
                    <a:pt x="818001" y="4365773"/>
                  </a:lnTo>
                  <a:cubicBezTo>
                    <a:pt x="922458" y="4312572"/>
                    <a:pt x="1007234" y="4276672"/>
                    <a:pt x="1049243" y="4259263"/>
                  </a:cubicBezTo>
                  <a:close/>
                  <a:moveTo>
                    <a:pt x="845143" y="3666858"/>
                  </a:moveTo>
                  <a:lnTo>
                    <a:pt x="1253019" y="3666858"/>
                  </a:lnTo>
                  <a:cubicBezTo>
                    <a:pt x="1132938" y="3721249"/>
                    <a:pt x="1049081" y="3751743"/>
                    <a:pt x="1049081" y="3751743"/>
                  </a:cubicBezTo>
                  <a:cubicBezTo>
                    <a:pt x="1049081" y="3751743"/>
                    <a:pt x="965386" y="3721249"/>
                    <a:pt x="845305" y="3666858"/>
                  </a:cubicBezTo>
                  <a:close/>
                  <a:moveTo>
                    <a:pt x="1454308" y="3568404"/>
                  </a:moveTo>
                  <a:lnTo>
                    <a:pt x="644178" y="3568404"/>
                  </a:lnTo>
                  <a:cubicBezTo>
                    <a:pt x="524908" y="3505038"/>
                    <a:pt x="396879" y="3427507"/>
                    <a:pt x="286205" y="3339217"/>
                  </a:cubicBezTo>
                  <a:lnTo>
                    <a:pt x="1812281" y="3339217"/>
                  </a:lnTo>
                  <a:cubicBezTo>
                    <a:pt x="1701607" y="3427345"/>
                    <a:pt x="1573632" y="3504876"/>
                    <a:pt x="1454308" y="3568404"/>
                  </a:cubicBezTo>
                  <a:close/>
                  <a:moveTo>
                    <a:pt x="1367315" y="2901496"/>
                  </a:moveTo>
                  <a:lnTo>
                    <a:pt x="731495" y="2901496"/>
                  </a:lnTo>
                  <a:cubicBezTo>
                    <a:pt x="834935" y="2853540"/>
                    <a:pt x="941127" y="2811747"/>
                    <a:pt x="1049514" y="2776387"/>
                  </a:cubicBezTo>
                  <a:cubicBezTo>
                    <a:pt x="1157825" y="2811801"/>
                    <a:pt x="1263946" y="2853540"/>
                    <a:pt x="1367315" y="2901496"/>
                  </a:cubicBezTo>
                  <a:close/>
                  <a:moveTo>
                    <a:pt x="539344" y="3000113"/>
                  </a:moveTo>
                  <a:lnTo>
                    <a:pt x="1559197" y="3000113"/>
                  </a:lnTo>
                  <a:cubicBezTo>
                    <a:pt x="1674790" y="3066182"/>
                    <a:pt x="1790601" y="3146470"/>
                    <a:pt x="1886352" y="3240492"/>
                  </a:cubicBezTo>
                  <a:lnTo>
                    <a:pt x="212134" y="3240492"/>
                  </a:lnTo>
                  <a:cubicBezTo>
                    <a:pt x="307886" y="3146687"/>
                    <a:pt x="423696" y="3066182"/>
                    <a:pt x="539344" y="3000113"/>
                  </a:cubicBezTo>
                  <a:close/>
                  <a:moveTo>
                    <a:pt x="315185" y="4693469"/>
                  </a:moveTo>
                  <a:cubicBezTo>
                    <a:pt x="416883" y="4605341"/>
                    <a:pt x="530423" y="4528351"/>
                    <a:pt x="638285" y="4464336"/>
                  </a:cubicBezTo>
                  <a:lnTo>
                    <a:pt x="1460093" y="4464336"/>
                  </a:lnTo>
                  <a:cubicBezTo>
                    <a:pt x="1568226" y="4528351"/>
                    <a:pt x="1681765" y="4605341"/>
                    <a:pt x="1783194" y="4693469"/>
                  </a:cubicBezTo>
                  <a:lnTo>
                    <a:pt x="315185" y="4693469"/>
                  </a:lnTo>
                  <a:close/>
                  <a:moveTo>
                    <a:pt x="780588" y="2156571"/>
                  </a:moveTo>
                  <a:lnTo>
                    <a:pt x="1317791" y="2156571"/>
                  </a:lnTo>
                  <a:cubicBezTo>
                    <a:pt x="1163972" y="2229831"/>
                    <a:pt x="1049189" y="2271462"/>
                    <a:pt x="1049189" y="2271462"/>
                  </a:cubicBezTo>
                  <a:cubicBezTo>
                    <a:pt x="1049189" y="2271462"/>
                    <a:pt x="934460" y="2229831"/>
                    <a:pt x="780642" y="2156571"/>
                  </a:cubicBezTo>
                  <a:close/>
                </a:path>
              </a:pathLst>
            </a:custGeom>
            <a:solidFill>
              <a:srgbClr val="000000">
                <a:alpha val="10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875B5F64-3C12-F43B-6D5C-A6D1373FC4D6}"/>
                </a:ext>
              </a:extLst>
            </p:cNvPr>
            <p:cNvSpPr/>
            <p:nvPr/>
          </p:nvSpPr>
          <p:spPr>
            <a:xfrm>
              <a:off x="2744256" y="1072301"/>
              <a:ext cx="2253640" cy="2316799"/>
            </a:xfrm>
            <a:custGeom>
              <a:avLst/>
              <a:gdLst>
                <a:gd name="connsiteX0" fmla="*/ -238 w 2098908"/>
                <a:gd name="connsiteY0" fmla="*/ -1160 h 2157730"/>
                <a:gd name="connsiteX1" fmla="*/ -238 w 2098908"/>
                <a:gd name="connsiteY1" fmla="*/ 673371 h 2157730"/>
                <a:gd name="connsiteX2" fmla="*/ 1020209 w 2098908"/>
                <a:gd name="connsiteY2" fmla="*/ 1303405 h 2157730"/>
                <a:gd name="connsiteX3" fmla="*/ 2098670 w 2098908"/>
                <a:gd name="connsiteY3" fmla="*/ 2156571 h 2157730"/>
                <a:gd name="connsiteX4" fmla="*/ 2098670 w 2098908"/>
                <a:gd name="connsiteY4" fmla="*/ 1471606 h 2157730"/>
                <a:gd name="connsiteX5" fmla="*/ 1049189 w 2098908"/>
                <a:gd name="connsiteY5" fmla="*/ 807509 h 2157730"/>
                <a:gd name="connsiteX6" fmla="*/ -238 w 2098908"/>
                <a:gd name="connsiteY6" fmla="*/ -1160 h 21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8908" h="2157730">
                  <a:moveTo>
                    <a:pt x="-238" y="-1160"/>
                  </a:moveTo>
                  <a:lnTo>
                    <a:pt x="-238" y="673371"/>
                  </a:lnTo>
                  <a:cubicBezTo>
                    <a:pt x="-238" y="673371"/>
                    <a:pt x="31553" y="927483"/>
                    <a:pt x="1020209" y="1303405"/>
                  </a:cubicBezTo>
                  <a:cubicBezTo>
                    <a:pt x="1020209" y="1303405"/>
                    <a:pt x="1971128" y="1611583"/>
                    <a:pt x="2098670" y="2156571"/>
                  </a:cubicBezTo>
                  <a:lnTo>
                    <a:pt x="2098670" y="1471606"/>
                  </a:lnTo>
                  <a:cubicBezTo>
                    <a:pt x="2098670" y="1471606"/>
                    <a:pt x="1819147" y="1103414"/>
                    <a:pt x="1049189" y="807509"/>
                  </a:cubicBezTo>
                  <a:cubicBezTo>
                    <a:pt x="1049189" y="807509"/>
                    <a:pt x="79672" y="455754"/>
                    <a:pt x="-238" y="-1160"/>
                  </a:cubicBezTo>
                  <a:close/>
                </a:path>
              </a:pathLst>
            </a:custGeom>
            <a:solidFill>
              <a:srgbClr val="09A7CE">
                <a:lumMod val="60000"/>
                <a:lumOff val="40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263DC044-E3D4-39EF-68B2-5FC40800C863}"/>
                </a:ext>
              </a:extLst>
            </p:cNvPr>
            <p:cNvSpPr/>
            <p:nvPr/>
          </p:nvSpPr>
          <p:spPr>
            <a:xfrm>
              <a:off x="2744256" y="2644176"/>
              <a:ext cx="2253640" cy="2282663"/>
            </a:xfrm>
            <a:custGeom>
              <a:avLst/>
              <a:gdLst>
                <a:gd name="connsiteX0" fmla="*/ -238 w 2098908"/>
                <a:gd name="connsiteY0" fmla="*/ -1160 h 2125939"/>
                <a:gd name="connsiteX1" fmla="*/ -238 w 2098908"/>
                <a:gd name="connsiteY1" fmla="*/ 673371 h 2125939"/>
                <a:gd name="connsiteX2" fmla="*/ 1020209 w 2098908"/>
                <a:gd name="connsiteY2" fmla="*/ 1303459 h 2125939"/>
                <a:gd name="connsiteX3" fmla="*/ 2098670 w 2098908"/>
                <a:gd name="connsiteY3" fmla="*/ 2124780 h 2125939"/>
                <a:gd name="connsiteX4" fmla="*/ 2098670 w 2098908"/>
                <a:gd name="connsiteY4" fmla="*/ 1471876 h 2125939"/>
                <a:gd name="connsiteX5" fmla="*/ 1049189 w 2098908"/>
                <a:gd name="connsiteY5" fmla="*/ 807780 h 2125939"/>
                <a:gd name="connsiteX6" fmla="*/ -238 w 2098908"/>
                <a:gd name="connsiteY6" fmla="*/ -1160 h 212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8908" h="2125939">
                  <a:moveTo>
                    <a:pt x="-238" y="-1160"/>
                  </a:moveTo>
                  <a:lnTo>
                    <a:pt x="-238" y="673371"/>
                  </a:lnTo>
                  <a:cubicBezTo>
                    <a:pt x="-238" y="673371"/>
                    <a:pt x="31553" y="927483"/>
                    <a:pt x="1020209" y="1303459"/>
                  </a:cubicBezTo>
                  <a:cubicBezTo>
                    <a:pt x="1020209" y="1303459"/>
                    <a:pt x="1971128" y="1579738"/>
                    <a:pt x="2098670" y="2124780"/>
                  </a:cubicBezTo>
                  <a:lnTo>
                    <a:pt x="2098670" y="1471876"/>
                  </a:lnTo>
                  <a:cubicBezTo>
                    <a:pt x="2098670" y="1471876"/>
                    <a:pt x="1819147" y="1103684"/>
                    <a:pt x="1049189" y="807780"/>
                  </a:cubicBezTo>
                  <a:cubicBezTo>
                    <a:pt x="1049189" y="807509"/>
                    <a:pt x="79672" y="455754"/>
                    <a:pt x="-238" y="-1160"/>
                  </a:cubicBezTo>
                  <a:close/>
                </a:path>
              </a:pathLst>
            </a:custGeom>
            <a:solidFill>
              <a:srgbClr val="09A7CE">
                <a:lumMod val="60000"/>
                <a:lumOff val="40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B288B0CF-F455-C359-7133-74E41B367F6D}"/>
                </a:ext>
              </a:extLst>
            </p:cNvPr>
            <p:cNvSpPr/>
            <p:nvPr/>
          </p:nvSpPr>
          <p:spPr>
            <a:xfrm>
              <a:off x="2744256" y="3092512"/>
              <a:ext cx="2253640" cy="1834328"/>
            </a:xfrm>
            <a:custGeom>
              <a:avLst/>
              <a:gdLst>
                <a:gd name="connsiteX0" fmla="*/ 1980373 w 2098908"/>
                <a:gd name="connsiteY0" fmla="*/ 1202301 h 1708386"/>
                <a:gd name="connsiteX1" fmla="*/ 1630240 w 2098908"/>
                <a:gd name="connsiteY1" fmla="*/ 971168 h 1708386"/>
                <a:gd name="connsiteX2" fmla="*/ 1134289 w 2098908"/>
                <a:gd name="connsiteY2" fmla="*/ 756957 h 1708386"/>
                <a:gd name="connsiteX3" fmla="*/ 426291 w 2098908"/>
                <a:gd name="connsiteY3" fmla="*/ 430289 h 1708386"/>
                <a:gd name="connsiteX4" fmla="*/ -238 w 2098908"/>
                <a:gd name="connsiteY4" fmla="*/ -1160 h 1708386"/>
                <a:gd name="connsiteX5" fmla="*/ -238 w 2098908"/>
                <a:gd name="connsiteY5" fmla="*/ 255817 h 1708386"/>
                <a:gd name="connsiteX6" fmla="*/ 1020209 w 2098908"/>
                <a:gd name="connsiteY6" fmla="*/ 885905 h 1708386"/>
                <a:gd name="connsiteX7" fmla="*/ 2098670 w 2098908"/>
                <a:gd name="connsiteY7" fmla="*/ 1707226 h 1708386"/>
                <a:gd name="connsiteX8" fmla="*/ 2098670 w 2098908"/>
                <a:gd name="connsiteY8" fmla="*/ 1381206 h 1708386"/>
                <a:gd name="connsiteX9" fmla="*/ 1980373 w 2098908"/>
                <a:gd name="connsiteY9" fmla="*/ 1202301 h 170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8908" h="1708386">
                  <a:moveTo>
                    <a:pt x="1980373" y="1202301"/>
                  </a:moveTo>
                  <a:cubicBezTo>
                    <a:pt x="1882027" y="1101846"/>
                    <a:pt x="1754214" y="1034696"/>
                    <a:pt x="1630240" y="971168"/>
                  </a:cubicBezTo>
                  <a:cubicBezTo>
                    <a:pt x="1469555" y="889149"/>
                    <a:pt x="1301787" y="823297"/>
                    <a:pt x="1134289" y="756957"/>
                  </a:cubicBezTo>
                  <a:cubicBezTo>
                    <a:pt x="893965" y="661584"/>
                    <a:pt x="644070" y="572051"/>
                    <a:pt x="426291" y="430289"/>
                  </a:cubicBezTo>
                  <a:cubicBezTo>
                    <a:pt x="252414" y="317074"/>
                    <a:pt x="112706" y="169095"/>
                    <a:pt x="-238" y="-1160"/>
                  </a:cubicBezTo>
                  <a:lnTo>
                    <a:pt x="-238" y="255817"/>
                  </a:lnTo>
                  <a:cubicBezTo>
                    <a:pt x="-238" y="255817"/>
                    <a:pt x="31553" y="509929"/>
                    <a:pt x="1020209" y="885905"/>
                  </a:cubicBezTo>
                  <a:cubicBezTo>
                    <a:pt x="1020209" y="885905"/>
                    <a:pt x="1971128" y="1162184"/>
                    <a:pt x="2098670" y="1707226"/>
                  </a:cubicBezTo>
                  <a:lnTo>
                    <a:pt x="2098670" y="1381206"/>
                  </a:lnTo>
                  <a:cubicBezTo>
                    <a:pt x="2070551" y="1314814"/>
                    <a:pt x="2030450" y="1254151"/>
                    <a:pt x="1980373" y="1202301"/>
                  </a:cubicBez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2133502C-700E-55ED-F901-73C73F27CF2C}"/>
                </a:ext>
              </a:extLst>
            </p:cNvPr>
            <p:cNvSpPr/>
            <p:nvPr/>
          </p:nvSpPr>
          <p:spPr>
            <a:xfrm>
              <a:off x="2744256" y="1554771"/>
              <a:ext cx="2253871" cy="1834560"/>
            </a:xfrm>
            <a:custGeom>
              <a:avLst/>
              <a:gdLst>
                <a:gd name="connsiteX0" fmla="*/ 1980373 w 2099124"/>
                <a:gd name="connsiteY0" fmla="*/ 1202301 h 1708602"/>
                <a:gd name="connsiteX1" fmla="*/ 1630240 w 2099124"/>
                <a:gd name="connsiteY1" fmla="*/ 971168 h 1708602"/>
                <a:gd name="connsiteX2" fmla="*/ 1134289 w 2099124"/>
                <a:gd name="connsiteY2" fmla="*/ 756903 h 1708602"/>
                <a:gd name="connsiteX3" fmla="*/ 426291 w 2099124"/>
                <a:gd name="connsiteY3" fmla="*/ 430343 h 1708602"/>
                <a:gd name="connsiteX4" fmla="*/ -238 w 2099124"/>
                <a:gd name="connsiteY4" fmla="*/ -1160 h 1708602"/>
                <a:gd name="connsiteX5" fmla="*/ -238 w 2099124"/>
                <a:gd name="connsiteY5" fmla="*/ 255872 h 1708602"/>
                <a:gd name="connsiteX6" fmla="*/ 1020426 w 2099124"/>
                <a:gd name="connsiteY6" fmla="*/ 886122 h 1708602"/>
                <a:gd name="connsiteX7" fmla="*/ 2098887 w 2099124"/>
                <a:gd name="connsiteY7" fmla="*/ 1707443 h 1708602"/>
                <a:gd name="connsiteX8" fmla="*/ 2098887 w 2099124"/>
                <a:gd name="connsiteY8" fmla="*/ 1381477 h 1708602"/>
                <a:gd name="connsiteX9" fmla="*/ 1980373 w 2099124"/>
                <a:gd name="connsiteY9" fmla="*/ 1202301 h 1708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9124" h="1708602">
                  <a:moveTo>
                    <a:pt x="1980373" y="1202301"/>
                  </a:moveTo>
                  <a:cubicBezTo>
                    <a:pt x="1882027" y="1101901"/>
                    <a:pt x="1754214" y="1034696"/>
                    <a:pt x="1630240" y="971168"/>
                  </a:cubicBezTo>
                  <a:cubicBezTo>
                    <a:pt x="1469555" y="889203"/>
                    <a:pt x="1301787" y="823351"/>
                    <a:pt x="1134289" y="756903"/>
                  </a:cubicBezTo>
                  <a:cubicBezTo>
                    <a:pt x="893965" y="661584"/>
                    <a:pt x="644070" y="572105"/>
                    <a:pt x="426291" y="430343"/>
                  </a:cubicBezTo>
                  <a:cubicBezTo>
                    <a:pt x="252414" y="316804"/>
                    <a:pt x="112706" y="169095"/>
                    <a:pt x="-238" y="-1160"/>
                  </a:cubicBezTo>
                  <a:lnTo>
                    <a:pt x="-238" y="255872"/>
                  </a:lnTo>
                  <a:cubicBezTo>
                    <a:pt x="-238" y="255872"/>
                    <a:pt x="31553" y="509821"/>
                    <a:pt x="1020426" y="886122"/>
                  </a:cubicBezTo>
                  <a:cubicBezTo>
                    <a:pt x="1020426" y="886122"/>
                    <a:pt x="1971344" y="1162400"/>
                    <a:pt x="2098887" y="1707443"/>
                  </a:cubicBezTo>
                  <a:lnTo>
                    <a:pt x="2098887" y="1381477"/>
                  </a:lnTo>
                  <a:cubicBezTo>
                    <a:pt x="2070724" y="1314975"/>
                    <a:pt x="2030547" y="1254259"/>
                    <a:pt x="1980373" y="1202301"/>
                  </a:cubicBezTo>
                  <a:close/>
                </a:path>
              </a:pathLst>
            </a:custGeom>
            <a:solidFill>
              <a:srgbClr val="338DCD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FD066B16-07C9-6DB3-DC74-7B4C0FB432F0}"/>
                </a:ext>
              </a:extLst>
            </p:cNvPr>
            <p:cNvSpPr/>
            <p:nvPr/>
          </p:nvSpPr>
          <p:spPr>
            <a:xfrm>
              <a:off x="2811132" y="1372779"/>
              <a:ext cx="2048484" cy="105886"/>
            </a:xfrm>
            <a:custGeom>
              <a:avLst/>
              <a:gdLst>
                <a:gd name="connsiteX0" fmla="*/ 1907600 w 1907838"/>
                <a:gd name="connsiteY0" fmla="*/ 48149 h 98616"/>
                <a:gd name="connsiteX1" fmla="*/ 1858400 w 1907838"/>
                <a:gd name="connsiteY1" fmla="*/ 97457 h 98616"/>
                <a:gd name="connsiteX2" fmla="*/ 1858292 w 1907838"/>
                <a:gd name="connsiteY2" fmla="*/ 97457 h 98616"/>
                <a:gd name="connsiteX3" fmla="*/ 49070 w 1907838"/>
                <a:gd name="connsiteY3" fmla="*/ 97457 h 98616"/>
                <a:gd name="connsiteX4" fmla="*/ -238 w 1907838"/>
                <a:gd name="connsiteY4" fmla="*/ 48149 h 98616"/>
                <a:gd name="connsiteX5" fmla="*/ 49070 w 1907838"/>
                <a:gd name="connsiteY5" fmla="*/ -1160 h 98616"/>
                <a:gd name="connsiteX6" fmla="*/ 1858292 w 1907838"/>
                <a:gd name="connsiteY6" fmla="*/ -1160 h 98616"/>
                <a:gd name="connsiteX7" fmla="*/ 1907600 w 1907838"/>
                <a:gd name="connsiteY7" fmla="*/ 48149 h 9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07838" h="98616">
                  <a:moveTo>
                    <a:pt x="1907600" y="48149"/>
                  </a:moveTo>
                  <a:cubicBezTo>
                    <a:pt x="1907633" y="75343"/>
                    <a:pt x="1885601" y="97403"/>
                    <a:pt x="1858400" y="97457"/>
                  </a:cubicBezTo>
                  <a:cubicBezTo>
                    <a:pt x="1858362" y="97457"/>
                    <a:pt x="1858329" y="97457"/>
                    <a:pt x="1858292" y="97457"/>
                  </a:cubicBezTo>
                  <a:lnTo>
                    <a:pt x="49070" y="97457"/>
                  </a:lnTo>
                  <a:cubicBezTo>
                    <a:pt x="21837" y="97457"/>
                    <a:pt x="-238" y="75398"/>
                    <a:pt x="-238" y="48149"/>
                  </a:cubicBezTo>
                  <a:cubicBezTo>
                    <a:pt x="-238" y="20899"/>
                    <a:pt x="21837" y="-1160"/>
                    <a:pt x="49070" y="-1160"/>
                  </a:cubicBezTo>
                  <a:lnTo>
                    <a:pt x="1858292" y="-1160"/>
                  </a:lnTo>
                  <a:cubicBezTo>
                    <a:pt x="1885525" y="-1160"/>
                    <a:pt x="1907600" y="20899"/>
                    <a:pt x="1907600" y="48149"/>
                  </a:cubicBez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2453E34A-646E-8AC7-1DD5-FCAA38E33678}"/>
                </a:ext>
              </a:extLst>
            </p:cNvPr>
            <p:cNvSpPr/>
            <p:nvPr/>
          </p:nvSpPr>
          <p:spPr>
            <a:xfrm>
              <a:off x="2811132" y="1372779"/>
              <a:ext cx="1053066" cy="105886"/>
            </a:xfrm>
            <a:custGeom>
              <a:avLst/>
              <a:gdLst>
                <a:gd name="connsiteX0" fmla="*/ 980525 w 980763"/>
                <a:gd name="connsiteY0" fmla="*/ -1160 h 98616"/>
                <a:gd name="connsiteX1" fmla="*/ 49070 w 980763"/>
                <a:gd name="connsiteY1" fmla="*/ -1160 h 98616"/>
                <a:gd name="connsiteX2" fmla="*/ -238 w 980763"/>
                <a:gd name="connsiteY2" fmla="*/ 48149 h 98616"/>
                <a:gd name="connsiteX3" fmla="*/ 49070 w 980763"/>
                <a:gd name="connsiteY3" fmla="*/ 97457 h 98616"/>
                <a:gd name="connsiteX4" fmla="*/ 980525 w 980763"/>
                <a:gd name="connsiteY4" fmla="*/ 97457 h 9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0763" h="98616">
                  <a:moveTo>
                    <a:pt x="980525" y="-1160"/>
                  </a:moveTo>
                  <a:lnTo>
                    <a:pt x="49070" y="-1160"/>
                  </a:lnTo>
                  <a:cubicBezTo>
                    <a:pt x="21837" y="-1160"/>
                    <a:pt x="-238" y="20899"/>
                    <a:pt x="-238" y="48149"/>
                  </a:cubicBezTo>
                  <a:cubicBezTo>
                    <a:pt x="-238" y="75398"/>
                    <a:pt x="21837" y="97457"/>
                    <a:pt x="49070" y="97457"/>
                  </a:cubicBezTo>
                  <a:lnTo>
                    <a:pt x="980525" y="97457"/>
                  </a:lnTo>
                  <a:close/>
                </a:path>
              </a:pathLst>
            </a:custGeom>
            <a:solidFill>
              <a:srgbClr val="338DCD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368EAFF1-2781-94CD-553E-7B93D867C7A2}"/>
                </a:ext>
              </a:extLst>
            </p:cNvPr>
            <p:cNvSpPr/>
            <p:nvPr/>
          </p:nvSpPr>
          <p:spPr>
            <a:xfrm>
              <a:off x="3023022" y="1724807"/>
              <a:ext cx="1624704" cy="105886"/>
            </a:xfrm>
            <a:custGeom>
              <a:avLst/>
              <a:gdLst>
                <a:gd name="connsiteX0" fmla="*/ 1512916 w 1513154"/>
                <a:gd name="connsiteY0" fmla="*/ 48149 h 98616"/>
                <a:gd name="connsiteX1" fmla="*/ 1473826 w 1513154"/>
                <a:gd name="connsiteY1" fmla="*/ 97457 h 98616"/>
                <a:gd name="connsiteX2" fmla="*/ 38852 w 1513154"/>
                <a:gd name="connsiteY2" fmla="*/ 97457 h 98616"/>
                <a:gd name="connsiteX3" fmla="*/ -238 w 1513154"/>
                <a:gd name="connsiteY3" fmla="*/ 48149 h 98616"/>
                <a:gd name="connsiteX4" fmla="*/ 38852 w 1513154"/>
                <a:gd name="connsiteY4" fmla="*/ -1160 h 98616"/>
                <a:gd name="connsiteX5" fmla="*/ 1473826 w 1513154"/>
                <a:gd name="connsiteY5" fmla="*/ -1160 h 98616"/>
                <a:gd name="connsiteX6" fmla="*/ 1512916 w 1513154"/>
                <a:gd name="connsiteY6" fmla="*/ 48149 h 9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154" h="98616">
                  <a:moveTo>
                    <a:pt x="1512916" y="48149"/>
                  </a:moveTo>
                  <a:cubicBezTo>
                    <a:pt x="1512916" y="75182"/>
                    <a:pt x="1495398" y="97457"/>
                    <a:pt x="1473826" y="97457"/>
                  </a:cubicBezTo>
                  <a:lnTo>
                    <a:pt x="38852" y="97457"/>
                  </a:lnTo>
                  <a:cubicBezTo>
                    <a:pt x="17225" y="97457"/>
                    <a:pt x="-238" y="75343"/>
                    <a:pt x="-238" y="48149"/>
                  </a:cubicBezTo>
                  <a:cubicBezTo>
                    <a:pt x="-238" y="20953"/>
                    <a:pt x="17279" y="-1160"/>
                    <a:pt x="38852" y="-1160"/>
                  </a:cubicBezTo>
                  <a:lnTo>
                    <a:pt x="1473826" y="-1160"/>
                  </a:lnTo>
                  <a:cubicBezTo>
                    <a:pt x="1495398" y="-1160"/>
                    <a:pt x="1512916" y="20899"/>
                    <a:pt x="1512916" y="48149"/>
                  </a:cubicBezTo>
                  <a:close/>
                </a:path>
              </a:pathLst>
            </a:custGeom>
            <a:solidFill>
              <a:srgbClr val="2971A5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2898D88A-2E7F-9A87-12AA-544B20CB8D9D}"/>
                </a:ext>
              </a:extLst>
            </p:cNvPr>
            <p:cNvSpPr/>
            <p:nvPr/>
          </p:nvSpPr>
          <p:spPr>
            <a:xfrm>
              <a:off x="3023022" y="1724807"/>
              <a:ext cx="835253" cy="105886"/>
            </a:xfrm>
            <a:custGeom>
              <a:avLst/>
              <a:gdLst>
                <a:gd name="connsiteX0" fmla="*/ 777668 w 777906"/>
                <a:gd name="connsiteY0" fmla="*/ -1160 h 98616"/>
                <a:gd name="connsiteX1" fmla="*/ 38852 w 777906"/>
                <a:gd name="connsiteY1" fmla="*/ -1160 h 98616"/>
                <a:gd name="connsiteX2" fmla="*/ -238 w 777906"/>
                <a:gd name="connsiteY2" fmla="*/ 48149 h 98616"/>
                <a:gd name="connsiteX3" fmla="*/ 38852 w 777906"/>
                <a:gd name="connsiteY3" fmla="*/ 97457 h 98616"/>
                <a:gd name="connsiteX4" fmla="*/ 777668 w 777906"/>
                <a:gd name="connsiteY4" fmla="*/ 97457 h 9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906" h="98616">
                  <a:moveTo>
                    <a:pt x="777668" y="-1160"/>
                  </a:moveTo>
                  <a:lnTo>
                    <a:pt x="38852" y="-1160"/>
                  </a:lnTo>
                  <a:cubicBezTo>
                    <a:pt x="17225" y="-1160"/>
                    <a:pt x="-238" y="20899"/>
                    <a:pt x="-238" y="48149"/>
                  </a:cubicBezTo>
                  <a:cubicBezTo>
                    <a:pt x="-238" y="75398"/>
                    <a:pt x="17279" y="97457"/>
                    <a:pt x="38852" y="97457"/>
                  </a:cubicBezTo>
                  <a:lnTo>
                    <a:pt x="777668" y="97457"/>
                  </a:lnTo>
                  <a:close/>
                </a:path>
              </a:pathLst>
            </a:custGeom>
            <a:solidFill>
              <a:srgbClr val="338DCD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3277EFDC-0662-EEFB-C4E5-C45705F23943}"/>
                </a:ext>
              </a:extLst>
            </p:cNvPr>
            <p:cNvSpPr/>
            <p:nvPr/>
          </p:nvSpPr>
          <p:spPr>
            <a:xfrm>
              <a:off x="2846776" y="2919285"/>
              <a:ext cx="2048542" cy="105887"/>
            </a:xfrm>
            <a:custGeom>
              <a:avLst/>
              <a:gdLst>
                <a:gd name="connsiteX0" fmla="*/ -238 w 1907892"/>
                <a:gd name="connsiteY0" fmla="*/ 48149 h 98617"/>
                <a:gd name="connsiteX1" fmla="*/ 49070 w 1907892"/>
                <a:gd name="connsiteY1" fmla="*/ -1160 h 98617"/>
                <a:gd name="connsiteX2" fmla="*/ 49124 w 1907892"/>
                <a:gd name="connsiteY2" fmla="*/ -1160 h 98617"/>
                <a:gd name="connsiteX3" fmla="*/ 1858346 w 1907892"/>
                <a:gd name="connsiteY3" fmla="*/ -1160 h 98617"/>
                <a:gd name="connsiteX4" fmla="*/ 1907654 w 1907892"/>
                <a:gd name="connsiteY4" fmla="*/ 48149 h 98617"/>
                <a:gd name="connsiteX5" fmla="*/ 1858346 w 1907892"/>
                <a:gd name="connsiteY5" fmla="*/ 97458 h 98617"/>
                <a:gd name="connsiteX6" fmla="*/ 49070 w 1907892"/>
                <a:gd name="connsiteY6" fmla="*/ 97458 h 98617"/>
                <a:gd name="connsiteX7" fmla="*/ -238 w 1907892"/>
                <a:gd name="connsiteY7" fmla="*/ 48149 h 98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07892" h="98617">
                  <a:moveTo>
                    <a:pt x="-238" y="48149"/>
                  </a:moveTo>
                  <a:cubicBezTo>
                    <a:pt x="-238" y="20900"/>
                    <a:pt x="21837" y="-1160"/>
                    <a:pt x="49070" y="-1160"/>
                  </a:cubicBezTo>
                  <a:cubicBezTo>
                    <a:pt x="49086" y="-1160"/>
                    <a:pt x="49108" y="-1160"/>
                    <a:pt x="49124" y="-1160"/>
                  </a:cubicBezTo>
                  <a:lnTo>
                    <a:pt x="1858346" y="-1160"/>
                  </a:lnTo>
                  <a:cubicBezTo>
                    <a:pt x="1885579" y="-1160"/>
                    <a:pt x="1907654" y="20900"/>
                    <a:pt x="1907654" y="48149"/>
                  </a:cubicBezTo>
                  <a:cubicBezTo>
                    <a:pt x="1907654" y="75398"/>
                    <a:pt x="1885579" y="97458"/>
                    <a:pt x="1858346" y="97458"/>
                  </a:cubicBezTo>
                  <a:lnTo>
                    <a:pt x="49070" y="97458"/>
                  </a:lnTo>
                  <a:cubicBezTo>
                    <a:pt x="21848" y="97404"/>
                    <a:pt x="-206" y="75344"/>
                    <a:pt x="-238" y="48149"/>
                  </a:cubicBezTo>
                  <a:close/>
                </a:path>
              </a:pathLst>
            </a:custGeom>
            <a:solidFill>
              <a:srgbClr val="338DCD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0152481D-B340-4A1D-2F77-4F847CC26610}"/>
                </a:ext>
              </a:extLst>
            </p:cNvPr>
            <p:cNvSpPr/>
            <p:nvPr/>
          </p:nvSpPr>
          <p:spPr>
            <a:xfrm>
              <a:off x="3842253" y="2919285"/>
              <a:ext cx="1053066" cy="105887"/>
            </a:xfrm>
            <a:custGeom>
              <a:avLst/>
              <a:gdLst>
                <a:gd name="connsiteX0" fmla="*/ -238 w 980763"/>
                <a:gd name="connsiteY0" fmla="*/ 97458 h 98617"/>
                <a:gd name="connsiteX1" fmla="*/ 931217 w 980763"/>
                <a:gd name="connsiteY1" fmla="*/ 97458 h 98617"/>
                <a:gd name="connsiteX2" fmla="*/ 980525 w 980763"/>
                <a:gd name="connsiteY2" fmla="*/ 48149 h 98617"/>
                <a:gd name="connsiteX3" fmla="*/ 931217 w 980763"/>
                <a:gd name="connsiteY3" fmla="*/ -1160 h 98617"/>
                <a:gd name="connsiteX4" fmla="*/ -238 w 980763"/>
                <a:gd name="connsiteY4" fmla="*/ -1160 h 98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0763" h="98617">
                  <a:moveTo>
                    <a:pt x="-238" y="97458"/>
                  </a:moveTo>
                  <a:lnTo>
                    <a:pt x="931217" y="97458"/>
                  </a:lnTo>
                  <a:cubicBezTo>
                    <a:pt x="958450" y="97458"/>
                    <a:pt x="980525" y="75398"/>
                    <a:pt x="980525" y="48149"/>
                  </a:cubicBezTo>
                  <a:cubicBezTo>
                    <a:pt x="980525" y="20900"/>
                    <a:pt x="958450" y="-1160"/>
                    <a:pt x="931217" y="-1160"/>
                  </a:cubicBezTo>
                  <a:lnTo>
                    <a:pt x="-238" y="-1160"/>
                  </a:ln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845C206F-6124-CED0-10AF-AC942C4C8D28}"/>
                </a:ext>
              </a:extLst>
            </p:cNvPr>
            <p:cNvSpPr/>
            <p:nvPr/>
          </p:nvSpPr>
          <p:spPr>
            <a:xfrm>
              <a:off x="3058724" y="2567316"/>
              <a:ext cx="1624529" cy="105886"/>
            </a:xfrm>
            <a:custGeom>
              <a:avLst/>
              <a:gdLst>
                <a:gd name="connsiteX0" fmla="*/ -238 w 1512991"/>
                <a:gd name="connsiteY0" fmla="*/ 48149 h 98616"/>
                <a:gd name="connsiteX1" fmla="*/ 38852 w 1512991"/>
                <a:gd name="connsiteY1" fmla="*/ -1160 h 98616"/>
                <a:gd name="connsiteX2" fmla="*/ 1473664 w 1512991"/>
                <a:gd name="connsiteY2" fmla="*/ -1160 h 98616"/>
                <a:gd name="connsiteX3" fmla="*/ 1512754 w 1512991"/>
                <a:gd name="connsiteY3" fmla="*/ 48149 h 98616"/>
                <a:gd name="connsiteX4" fmla="*/ 1473664 w 1512991"/>
                <a:gd name="connsiteY4" fmla="*/ 97457 h 98616"/>
                <a:gd name="connsiteX5" fmla="*/ 38852 w 1512991"/>
                <a:gd name="connsiteY5" fmla="*/ 97457 h 98616"/>
                <a:gd name="connsiteX6" fmla="*/ -238 w 1512991"/>
                <a:gd name="connsiteY6" fmla="*/ 48149 h 9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2991" h="98616">
                  <a:moveTo>
                    <a:pt x="-238" y="48149"/>
                  </a:moveTo>
                  <a:cubicBezTo>
                    <a:pt x="-238" y="21115"/>
                    <a:pt x="17279" y="-1160"/>
                    <a:pt x="38852" y="-1160"/>
                  </a:cubicBezTo>
                  <a:lnTo>
                    <a:pt x="1473664" y="-1160"/>
                  </a:lnTo>
                  <a:cubicBezTo>
                    <a:pt x="1495290" y="-1160"/>
                    <a:pt x="1512754" y="20953"/>
                    <a:pt x="1512754" y="48149"/>
                  </a:cubicBezTo>
                  <a:cubicBezTo>
                    <a:pt x="1512754" y="75343"/>
                    <a:pt x="1495236" y="97457"/>
                    <a:pt x="1473664" y="97457"/>
                  </a:cubicBezTo>
                  <a:lnTo>
                    <a:pt x="38852" y="97457"/>
                  </a:lnTo>
                  <a:cubicBezTo>
                    <a:pt x="17279" y="97457"/>
                    <a:pt x="-238" y="75343"/>
                    <a:pt x="-238" y="48149"/>
                  </a:cubicBezTo>
                  <a:close/>
                </a:path>
              </a:pathLst>
            </a:custGeom>
            <a:solidFill>
              <a:srgbClr val="005A9A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DD5689DE-ABBD-7D18-135B-2C50990869B8}"/>
                </a:ext>
              </a:extLst>
            </p:cNvPr>
            <p:cNvSpPr/>
            <p:nvPr/>
          </p:nvSpPr>
          <p:spPr>
            <a:xfrm>
              <a:off x="3848175" y="2567316"/>
              <a:ext cx="835079" cy="105886"/>
            </a:xfrm>
            <a:custGeom>
              <a:avLst/>
              <a:gdLst>
                <a:gd name="connsiteX0" fmla="*/ -238 w 777743"/>
                <a:gd name="connsiteY0" fmla="*/ 97457 h 98616"/>
                <a:gd name="connsiteX1" fmla="*/ 738416 w 777743"/>
                <a:gd name="connsiteY1" fmla="*/ 97457 h 98616"/>
                <a:gd name="connsiteX2" fmla="*/ 777506 w 777743"/>
                <a:gd name="connsiteY2" fmla="*/ 48149 h 98616"/>
                <a:gd name="connsiteX3" fmla="*/ 738416 w 777743"/>
                <a:gd name="connsiteY3" fmla="*/ -1160 h 98616"/>
                <a:gd name="connsiteX4" fmla="*/ -238 w 777743"/>
                <a:gd name="connsiteY4" fmla="*/ -1160 h 9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743" h="98616">
                  <a:moveTo>
                    <a:pt x="-238" y="97457"/>
                  </a:moveTo>
                  <a:lnTo>
                    <a:pt x="738416" y="97457"/>
                  </a:lnTo>
                  <a:cubicBezTo>
                    <a:pt x="760042" y="97457"/>
                    <a:pt x="777506" y="75343"/>
                    <a:pt x="777506" y="48149"/>
                  </a:cubicBezTo>
                  <a:cubicBezTo>
                    <a:pt x="777506" y="20953"/>
                    <a:pt x="759988" y="-1160"/>
                    <a:pt x="738416" y="-1160"/>
                  </a:cubicBezTo>
                  <a:lnTo>
                    <a:pt x="-238" y="-1160"/>
                  </a:lnTo>
                  <a:close/>
                </a:path>
              </a:pathLst>
            </a:custGeom>
            <a:solidFill>
              <a:srgbClr val="09A7CE">
                <a:lumMod val="50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DF05BAD9-3A4A-C335-C5A8-D308EA660A42}"/>
                </a:ext>
              </a:extLst>
            </p:cNvPr>
            <p:cNvSpPr/>
            <p:nvPr/>
          </p:nvSpPr>
          <p:spPr>
            <a:xfrm>
              <a:off x="3058724" y="3283155"/>
              <a:ext cx="1624529" cy="105944"/>
            </a:xfrm>
            <a:custGeom>
              <a:avLst/>
              <a:gdLst>
                <a:gd name="connsiteX0" fmla="*/ -238 w 1512991"/>
                <a:gd name="connsiteY0" fmla="*/ 48203 h 98670"/>
                <a:gd name="connsiteX1" fmla="*/ 38852 w 1512991"/>
                <a:gd name="connsiteY1" fmla="*/ -1160 h 98670"/>
                <a:gd name="connsiteX2" fmla="*/ 1473664 w 1512991"/>
                <a:gd name="connsiteY2" fmla="*/ -1160 h 98670"/>
                <a:gd name="connsiteX3" fmla="*/ 1512754 w 1512991"/>
                <a:gd name="connsiteY3" fmla="*/ 48203 h 98670"/>
                <a:gd name="connsiteX4" fmla="*/ 1473664 w 1512991"/>
                <a:gd name="connsiteY4" fmla="*/ 97511 h 98670"/>
                <a:gd name="connsiteX5" fmla="*/ 38852 w 1512991"/>
                <a:gd name="connsiteY5" fmla="*/ 97511 h 98670"/>
                <a:gd name="connsiteX6" fmla="*/ -238 w 1512991"/>
                <a:gd name="connsiteY6" fmla="*/ 48203 h 9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2991" h="98670">
                  <a:moveTo>
                    <a:pt x="-238" y="48203"/>
                  </a:moveTo>
                  <a:cubicBezTo>
                    <a:pt x="-238" y="21170"/>
                    <a:pt x="17279" y="-1160"/>
                    <a:pt x="38852" y="-1160"/>
                  </a:cubicBezTo>
                  <a:lnTo>
                    <a:pt x="1473664" y="-1160"/>
                  </a:lnTo>
                  <a:cubicBezTo>
                    <a:pt x="1495290" y="-1160"/>
                    <a:pt x="1512754" y="20953"/>
                    <a:pt x="1512754" y="48203"/>
                  </a:cubicBezTo>
                  <a:cubicBezTo>
                    <a:pt x="1512754" y="75452"/>
                    <a:pt x="1495236" y="97511"/>
                    <a:pt x="1473664" y="97511"/>
                  </a:cubicBezTo>
                  <a:lnTo>
                    <a:pt x="38852" y="97511"/>
                  </a:lnTo>
                  <a:cubicBezTo>
                    <a:pt x="17279" y="97511"/>
                    <a:pt x="-238" y="75452"/>
                    <a:pt x="-238" y="48203"/>
                  </a:cubicBezTo>
                  <a:close/>
                </a:path>
              </a:pathLst>
            </a:custGeom>
            <a:solidFill>
              <a:srgbClr val="09A7CE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EB37436A-0FF0-FB39-191D-5FA2D1D91980}"/>
                </a:ext>
              </a:extLst>
            </p:cNvPr>
            <p:cNvSpPr/>
            <p:nvPr/>
          </p:nvSpPr>
          <p:spPr>
            <a:xfrm>
              <a:off x="3848175" y="3283155"/>
              <a:ext cx="835079" cy="105944"/>
            </a:xfrm>
            <a:custGeom>
              <a:avLst/>
              <a:gdLst>
                <a:gd name="connsiteX0" fmla="*/ -238 w 777743"/>
                <a:gd name="connsiteY0" fmla="*/ 97511 h 98670"/>
                <a:gd name="connsiteX1" fmla="*/ 738416 w 777743"/>
                <a:gd name="connsiteY1" fmla="*/ 97511 h 98670"/>
                <a:gd name="connsiteX2" fmla="*/ 777506 w 777743"/>
                <a:gd name="connsiteY2" fmla="*/ 48203 h 98670"/>
                <a:gd name="connsiteX3" fmla="*/ 738416 w 777743"/>
                <a:gd name="connsiteY3" fmla="*/ -1160 h 98670"/>
                <a:gd name="connsiteX4" fmla="*/ -238 w 777743"/>
                <a:gd name="connsiteY4" fmla="*/ -1160 h 9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743" h="98670">
                  <a:moveTo>
                    <a:pt x="-238" y="97511"/>
                  </a:moveTo>
                  <a:lnTo>
                    <a:pt x="738416" y="97511"/>
                  </a:lnTo>
                  <a:cubicBezTo>
                    <a:pt x="760042" y="97511"/>
                    <a:pt x="777506" y="75452"/>
                    <a:pt x="777506" y="48203"/>
                  </a:cubicBezTo>
                  <a:cubicBezTo>
                    <a:pt x="777506" y="20953"/>
                    <a:pt x="759988" y="-1160"/>
                    <a:pt x="738416" y="-1160"/>
                  </a:cubicBezTo>
                  <a:lnTo>
                    <a:pt x="-238" y="-1160"/>
                  </a:ln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9E9B4E74-974E-0B1E-DF1F-5E216BE17E64}"/>
                </a:ext>
              </a:extLst>
            </p:cNvPr>
            <p:cNvSpPr/>
            <p:nvPr/>
          </p:nvSpPr>
          <p:spPr>
            <a:xfrm>
              <a:off x="3035852" y="4188941"/>
              <a:ext cx="1624704" cy="105886"/>
            </a:xfrm>
            <a:custGeom>
              <a:avLst/>
              <a:gdLst>
                <a:gd name="connsiteX0" fmla="*/ 1512916 w 1513154"/>
                <a:gd name="connsiteY0" fmla="*/ 48149 h 98616"/>
                <a:gd name="connsiteX1" fmla="*/ 1473826 w 1513154"/>
                <a:gd name="connsiteY1" fmla="*/ 97457 h 98616"/>
                <a:gd name="connsiteX2" fmla="*/ 38852 w 1513154"/>
                <a:gd name="connsiteY2" fmla="*/ 97457 h 98616"/>
                <a:gd name="connsiteX3" fmla="*/ -238 w 1513154"/>
                <a:gd name="connsiteY3" fmla="*/ 48149 h 98616"/>
                <a:gd name="connsiteX4" fmla="*/ 38852 w 1513154"/>
                <a:gd name="connsiteY4" fmla="*/ -1160 h 98616"/>
                <a:gd name="connsiteX5" fmla="*/ 1473826 w 1513154"/>
                <a:gd name="connsiteY5" fmla="*/ -1160 h 98616"/>
                <a:gd name="connsiteX6" fmla="*/ 1512916 w 1513154"/>
                <a:gd name="connsiteY6" fmla="*/ 48149 h 9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154" h="98616">
                  <a:moveTo>
                    <a:pt x="1512916" y="48149"/>
                  </a:moveTo>
                  <a:cubicBezTo>
                    <a:pt x="1512916" y="75182"/>
                    <a:pt x="1495398" y="97457"/>
                    <a:pt x="1473826" y="97457"/>
                  </a:cubicBezTo>
                  <a:lnTo>
                    <a:pt x="38852" y="97457"/>
                  </a:lnTo>
                  <a:cubicBezTo>
                    <a:pt x="17225" y="97457"/>
                    <a:pt x="-238" y="75344"/>
                    <a:pt x="-238" y="48149"/>
                  </a:cubicBezTo>
                  <a:cubicBezTo>
                    <a:pt x="-238" y="20953"/>
                    <a:pt x="17225" y="-1160"/>
                    <a:pt x="38852" y="-1160"/>
                  </a:cubicBezTo>
                  <a:lnTo>
                    <a:pt x="1473826" y="-1160"/>
                  </a:lnTo>
                  <a:cubicBezTo>
                    <a:pt x="1495398" y="-1160"/>
                    <a:pt x="1512916" y="21007"/>
                    <a:pt x="1512916" y="48149"/>
                  </a:cubicBez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E01ED9B5-0D05-DD25-CD6C-A5770184B3B6}"/>
                </a:ext>
              </a:extLst>
            </p:cNvPr>
            <p:cNvSpPr/>
            <p:nvPr/>
          </p:nvSpPr>
          <p:spPr>
            <a:xfrm>
              <a:off x="3035852" y="4188941"/>
              <a:ext cx="835196" cy="105886"/>
            </a:xfrm>
            <a:custGeom>
              <a:avLst/>
              <a:gdLst>
                <a:gd name="connsiteX0" fmla="*/ 777614 w 777852"/>
                <a:gd name="connsiteY0" fmla="*/ -1160 h 98616"/>
                <a:gd name="connsiteX1" fmla="*/ 38852 w 777852"/>
                <a:gd name="connsiteY1" fmla="*/ -1160 h 98616"/>
                <a:gd name="connsiteX2" fmla="*/ -238 w 777852"/>
                <a:gd name="connsiteY2" fmla="*/ 48149 h 98616"/>
                <a:gd name="connsiteX3" fmla="*/ 38852 w 777852"/>
                <a:gd name="connsiteY3" fmla="*/ 97457 h 98616"/>
                <a:gd name="connsiteX4" fmla="*/ 777614 w 777852"/>
                <a:gd name="connsiteY4" fmla="*/ 97457 h 98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852" h="98616">
                  <a:moveTo>
                    <a:pt x="777614" y="-1160"/>
                  </a:moveTo>
                  <a:lnTo>
                    <a:pt x="38852" y="-1160"/>
                  </a:lnTo>
                  <a:cubicBezTo>
                    <a:pt x="17225" y="-1160"/>
                    <a:pt x="-238" y="21007"/>
                    <a:pt x="-238" y="48149"/>
                  </a:cubicBezTo>
                  <a:cubicBezTo>
                    <a:pt x="-238" y="75290"/>
                    <a:pt x="17225" y="97457"/>
                    <a:pt x="38852" y="97457"/>
                  </a:cubicBezTo>
                  <a:lnTo>
                    <a:pt x="777614" y="97457"/>
                  </a:lnTo>
                  <a:close/>
                </a:path>
              </a:pathLst>
            </a:custGeom>
            <a:solidFill>
              <a:srgbClr val="09A7CE">
                <a:lumMod val="50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209472C3-EB61-8975-AC36-BD7E1D3F0EB4}"/>
                </a:ext>
              </a:extLst>
            </p:cNvPr>
            <p:cNvSpPr/>
            <p:nvPr/>
          </p:nvSpPr>
          <p:spPr>
            <a:xfrm>
              <a:off x="2744256" y="1072301"/>
              <a:ext cx="2253640" cy="2316799"/>
            </a:xfrm>
            <a:custGeom>
              <a:avLst/>
              <a:gdLst>
                <a:gd name="connsiteX0" fmla="*/ 2098670 w 2098908"/>
                <a:gd name="connsiteY0" fmla="*/ -1160 h 2157730"/>
                <a:gd name="connsiteX1" fmla="*/ 2098670 w 2098908"/>
                <a:gd name="connsiteY1" fmla="*/ 673371 h 2157730"/>
                <a:gd name="connsiteX2" fmla="*/ 1078223 w 2098908"/>
                <a:gd name="connsiteY2" fmla="*/ 1303405 h 2157730"/>
                <a:gd name="connsiteX3" fmla="*/ -238 w 2098908"/>
                <a:gd name="connsiteY3" fmla="*/ 2156571 h 2157730"/>
                <a:gd name="connsiteX4" fmla="*/ -238 w 2098908"/>
                <a:gd name="connsiteY4" fmla="*/ 1471606 h 2157730"/>
                <a:gd name="connsiteX5" fmla="*/ 1049189 w 2098908"/>
                <a:gd name="connsiteY5" fmla="*/ 807509 h 2157730"/>
                <a:gd name="connsiteX6" fmla="*/ 2098670 w 2098908"/>
                <a:gd name="connsiteY6" fmla="*/ -1160 h 21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8908" h="2157730">
                  <a:moveTo>
                    <a:pt x="2098670" y="-1160"/>
                  </a:moveTo>
                  <a:lnTo>
                    <a:pt x="2098670" y="673371"/>
                  </a:lnTo>
                  <a:cubicBezTo>
                    <a:pt x="2098670" y="673371"/>
                    <a:pt x="2066879" y="927483"/>
                    <a:pt x="1078223" y="1303405"/>
                  </a:cubicBezTo>
                  <a:cubicBezTo>
                    <a:pt x="1078223" y="1303405"/>
                    <a:pt x="127304" y="1611583"/>
                    <a:pt x="-238" y="2156571"/>
                  </a:cubicBezTo>
                  <a:lnTo>
                    <a:pt x="-238" y="1471606"/>
                  </a:lnTo>
                  <a:cubicBezTo>
                    <a:pt x="-238" y="1471606"/>
                    <a:pt x="279285" y="1103414"/>
                    <a:pt x="1049189" y="807509"/>
                  </a:cubicBezTo>
                  <a:cubicBezTo>
                    <a:pt x="1049189" y="807509"/>
                    <a:pt x="2018761" y="455754"/>
                    <a:pt x="2098670" y="-1160"/>
                  </a:cubicBezTo>
                  <a:close/>
                </a:path>
              </a:pathLst>
            </a:custGeom>
            <a:solidFill>
              <a:srgbClr val="09A7CE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35913E86-6D62-E671-1A29-E4F1F3A4C143}"/>
                </a:ext>
              </a:extLst>
            </p:cNvPr>
            <p:cNvSpPr/>
            <p:nvPr/>
          </p:nvSpPr>
          <p:spPr>
            <a:xfrm>
              <a:off x="2744315" y="1261144"/>
              <a:ext cx="2253640" cy="2128245"/>
            </a:xfrm>
            <a:custGeom>
              <a:avLst/>
              <a:gdLst>
                <a:gd name="connsiteX0" fmla="*/ 2077693 w 2098908"/>
                <a:gd name="connsiteY0" fmla="*/ 119786 h 1982123"/>
                <a:gd name="connsiteX1" fmla="*/ 1982644 w 2098908"/>
                <a:gd name="connsiteY1" fmla="*/ 419530 h 1982123"/>
                <a:gd name="connsiteX2" fmla="*/ 1674466 w 2098908"/>
                <a:gd name="connsiteY2" fmla="*/ 684454 h 1982123"/>
                <a:gd name="connsiteX3" fmla="*/ 1279458 w 2098908"/>
                <a:gd name="connsiteY3" fmla="*/ 865414 h 1982123"/>
                <a:gd name="connsiteX4" fmla="*/ 499551 w 2098908"/>
                <a:gd name="connsiteY4" fmla="*/ 1209762 h 1982123"/>
                <a:gd name="connsiteX5" fmla="*/ -238 w 2098908"/>
                <a:gd name="connsiteY5" fmla="*/ 1648564 h 1982123"/>
                <a:gd name="connsiteX6" fmla="*/ -238 w 2098908"/>
                <a:gd name="connsiteY6" fmla="*/ 1980964 h 1982123"/>
                <a:gd name="connsiteX7" fmla="*/ 1078223 w 2098908"/>
                <a:gd name="connsiteY7" fmla="*/ 1127798 h 1982123"/>
                <a:gd name="connsiteX8" fmla="*/ 2098671 w 2098908"/>
                <a:gd name="connsiteY8" fmla="*/ 497763 h 1982123"/>
                <a:gd name="connsiteX9" fmla="*/ 2098671 w 2098908"/>
                <a:gd name="connsiteY9" fmla="*/ -1160 h 1982123"/>
                <a:gd name="connsiteX10" fmla="*/ 2077693 w 2098908"/>
                <a:gd name="connsiteY10" fmla="*/ 119786 h 1982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98908" h="1982123">
                  <a:moveTo>
                    <a:pt x="2077693" y="119786"/>
                  </a:moveTo>
                  <a:cubicBezTo>
                    <a:pt x="2061473" y="224134"/>
                    <a:pt x="2040765" y="329401"/>
                    <a:pt x="1982644" y="419530"/>
                  </a:cubicBezTo>
                  <a:cubicBezTo>
                    <a:pt x="1907816" y="535718"/>
                    <a:pt x="1792169" y="615845"/>
                    <a:pt x="1674466" y="684454"/>
                  </a:cubicBezTo>
                  <a:cubicBezTo>
                    <a:pt x="1548924" y="757281"/>
                    <a:pt x="1415488" y="815187"/>
                    <a:pt x="1279458" y="865414"/>
                  </a:cubicBezTo>
                  <a:cubicBezTo>
                    <a:pt x="1014154" y="963382"/>
                    <a:pt x="744850" y="1067730"/>
                    <a:pt x="499551" y="1209762"/>
                  </a:cubicBezTo>
                  <a:cubicBezTo>
                    <a:pt x="304263" y="1322869"/>
                    <a:pt x="128656" y="1465929"/>
                    <a:pt x="-238" y="1648564"/>
                  </a:cubicBezTo>
                  <a:lnTo>
                    <a:pt x="-238" y="1980964"/>
                  </a:lnTo>
                  <a:cubicBezTo>
                    <a:pt x="127304" y="1435921"/>
                    <a:pt x="1078223" y="1127798"/>
                    <a:pt x="1078223" y="1127798"/>
                  </a:cubicBezTo>
                  <a:cubicBezTo>
                    <a:pt x="2066879" y="751767"/>
                    <a:pt x="2098671" y="497763"/>
                    <a:pt x="2098671" y="497763"/>
                  </a:cubicBezTo>
                  <a:lnTo>
                    <a:pt x="2098671" y="-1160"/>
                  </a:lnTo>
                  <a:cubicBezTo>
                    <a:pt x="2090885" y="38579"/>
                    <a:pt x="2084018" y="79074"/>
                    <a:pt x="2077693" y="119786"/>
                  </a:cubicBez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4B6C19BF-91AE-FE35-7C75-F87D733C9349}"/>
                </a:ext>
              </a:extLst>
            </p:cNvPr>
            <p:cNvSpPr/>
            <p:nvPr/>
          </p:nvSpPr>
          <p:spPr>
            <a:xfrm>
              <a:off x="2744256" y="2644176"/>
              <a:ext cx="2253640" cy="2282663"/>
            </a:xfrm>
            <a:custGeom>
              <a:avLst/>
              <a:gdLst>
                <a:gd name="connsiteX0" fmla="*/ 2098670 w 2098908"/>
                <a:gd name="connsiteY0" fmla="*/ -1160 h 2125939"/>
                <a:gd name="connsiteX1" fmla="*/ 2098670 w 2098908"/>
                <a:gd name="connsiteY1" fmla="*/ 673371 h 2125939"/>
                <a:gd name="connsiteX2" fmla="*/ 1078223 w 2098908"/>
                <a:gd name="connsiteY2" fmla="*/ 1303459 h 2125939"/>
                <a:gd name="connsiteX3" fmla="*/ -238 w 2098908"/>
                <a:gd name="connsiteY3" fmla="*/ 2124780 h 2125939"/>
                <a:gd name="connsiteX4" fmla="*/ -238 w 2098908"/>
                <a:gd name="connsiteY4" fmla="*/ 1471876 h 2125939"/>
                <a:gd name="connsiteX5" fmla="*/ 1049189 w 2098908"/>
                <a:gd name="connsiteY5" fmla="*/ 807780 h 2125939"/>
                <a:gd name="connsiteX6" fmla="*/ 2098670 w 2098908"/>
                <a:gd name="connsiteY6" fmla="*/ -1160 h 212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8908" h="2125939">
                  <a:moveTo>
                    <a:pt x="2098670" y="-1160"/>
                  </a:moveTo>
                  <a:lnTo>
                    <a:pt x="2098670" y="673371"/>
                  </a:lnTo>
                  <a:cubicBezTo>
                    <a:pt x="2098670" y="673371"/>
                    <a:pt x="2066879" y="927483"/>
                    <a:pt x="1078223" y="1303459"/>
                  </a:cubicBezTo>
                  <a:cubicBezTo>
                    <a:pt x="1078223" y="1303459"/>
                    <a:pt x="127304" y="1579738"/>
                    <a:pt x="-238" y="2124780"/>
                  </a:cubicBezTo>
                  <a:lnTo>
                    <a:pt x="-238" y="1471876"/>
                  </a:lnTo>
                  <a:cubicBezTo>
                    <a:pt x="-238" y="1471876"/>
                    <a:pt x="279285" y="1103684"/>
                    <a:pt x="1049189" y="807780"/>
                  </a:cubicBezTo>
                  <a:cubicBezTo>
                    <a:pt x="1049189" y="807509"/>
                    <a:pt x="2018761" y="455754"/>
                    <a:pt x="2098670" y="-1160"/>
                  </a:cubicBezTo>
                  <a:close/>
                </a:path>
              </a:pathLst>
            </a:custGeom>
            <a:solidFill>
              <a:srgbClr val="09A7CE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1B35127D-7F75-5727-2EFB-9A51666B1079}"/>
                </a:ext>
              </a:extLst>
            </p:cNvPr>
            <p:cNvSpPr/>
            <p:nvPr/>
          </p:nvSpPr>
          <p:spPr>
            <a:xfrm>
              <a:off x="2744256" y="4233642"/>
              <a:ext cx="2253640" cy="2372005"/>
            </a:xfrm>
            <a:custGeom>
              <a:avLst/>
              <a:gdLst>
                <a:gd name="connsiteX0" fmla="*/ -238 w 2098908"/>
                <a:gd name="connsiteY0" fmla="*/ -1160 h 2209147"/>
                <a:gd name="connsiteX1" fmla="*/ -238 w 2098908"/>
                <a:gd name="connsiteY1" fmla="*/ 673371 h 2209147"/>
                <a:gd name="connsiteX2" fmla="*/ 1020209 w 2098908"/>
                <a:gd name="connsiteY2" fmla="*/ 1303460 h 2209147"/>
                <a:gd name="connsiteX3" fmla="*/ 2098670 w 2098908"/>
                <a:gd name="connsiteY3" fmla="*/ 2207988 h 2209147"/>
                <a:gd name="connsiteX4" fmla="*/ 2098670 w 2098908"/>
                <a:gd name="connsiteY4" fmla="*/ 1471552 h 2209147"/>
                <a:gd name="connsiteX5" fmla="*/ 1049189 w 2098908"/>
                <a:gd name="connsiteY5" fmla="*/ 807456 h 2209147"/>
                <a:gd name="connsiteX6" fmla="*/ -238 w 2098908"/>
                <a:gd name="connsiteY6" fmla="*/ -1160 h 220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8908" h="2209147">
                  <a:moveTo>
                    <a:pt x="-238" y="-1160"/>
                  </a:moveTo>
                  <a:lnTo>
                    <a:pt x="-238" y="673371"/>
                  </a:lnTo>
                  <a:cubicBezTo>
                    <a:pt x="-238" y="673371"/>
                    <a:pt x="31553" y="927483"/>
                    <a:pt x="1020209" y="1303460"/>
                  </a:cubicBezTo>
                  <a:cubicBezTo>
                    <a:pt x="1020209" y="1303460"/>
                    <a:pt x="1971128" y="1662946"/>
                    <a:pt x="2098670" y="2207988"/>
                  </a:cubicBezTo>
                  <a:lnTo>
                    <a:pt x="2098670" y="1471552"/>
                  </a:lnTo>
                  <a:cubicBezTo>
                    <a:pt x="2098670" y="1471552"/>
                    <a:pt x="1819147" y="1103360"/>
                    <a:pt x="1049189" y="807456"/>
                  </a:cubicBezTo>
                  <a:cubicBezTo>
                    <a:pt x="1049189" y="807456"/>
                    <a:pt x="79672" y="455754"/>
                    <a:pt x="-238" y="-1160"/>
                  </a:cubicBezTo>
                  <a:close/>
                </a:path>
              </a:pathLst>
            </a:custGeom>
            <a:solidFill>
              <a:srgbClr val="09A7CE">
                <a:lumMod val="60000"/>
                <a:lumOff val="40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7B1B4E7B-BF56-F6D0-2A32-7FE3BAB505E5}"/>
                </a:ext>
              </a:extLst>
            </p:cNvPr>
            <p:cNvSpPr/>
            <p:nvPr/>
          </p:nvSpPr>
          <p:spPr>
            <a:xfrm>
              <a:off x="2744720" y="4553566"/>
              <a:ext cx="2253640" cy="2051965"/>
            </a:xfrm>
            <a:custGeom>
              <a:avLst/>
              <a:gdLst>
                <a:gd name="connsiteX0" fmla="*/ 1791303 w 2098908"/>
                <a:gd name="connsiteY0" fmla="*/ 1132286 h 1911080"/>
                <a:gd name="connsiteX1" fmla="*/ 1142508 w 2098908"/>
                <a:gd name="connsiteY1" fmla="*/ 766906 h 1911080"/>
                <a:gd name="connsiteX2" fmla="*/ 385579 w 2098908"/>
                <a:gd name="connsiteY2" fmla="*/ 413096 h 1911080"/>
                <a:gd name="connsiteX3" fmla="*/ 115626 w 2098908"/>
                <a:gd name="connsiteY3" fmla="*/ 169798 h 1911080"/>
                <a:gd name="connsiteX4" fmla="*/ -238 w 2098908"/>
                <a:gd name="connsiteY4" fmla="*/ -1160 h 1911080"/>
                <a:gd name="connsiteX5" fmla="*/ -238 w 2098908"/>
                <a:gd name="connsiteY5" fmla="*/ 375304 h 1911080"/>
                <a:gd name="connsiteX6" fmla="*/ 1020210 w 2098908"/>
                <a:gd name="connsiteY6" fmla="*/ 1005392 h 1911080"/>
                <a:gd name="connsiteX7" fmla="*/ 2098671 w 2098908"/>
                <a:gd name="connsiteY7" fmla="*/ 1909921 h 1911080"/>
                <a:gd name="connsiteX8" fmla="*/ 2098671 w 2098908"/>
                <a:gd name="connsiteY8" fmla="*/ 1599418 h 1911080"/>
                <a:gd name="connsiteX9" fmla="*/ 1791303 w 2098908"/>
                <a:gd name="connsiteY9" fmla="*/ 1132286 h 1911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8908" h="1911080">
                  <a:moveTo>
                    <a:pt x="1791303" y="1132286"/>
                  </a:moveTo>
                  <a:cubicBezTo>
                    <a:pt x="1607478" y="960085"/>
                    <a:pt x="1374182" y="857575"/>
                    <a:pt x="1142508" y="766906"/>
                  </a:cubicBezTo>
                  <a:cubicBezTo>
                    <a:pt x="883476" y="665586"/>
                    <a:pt x="616983" y="570808"/>
                    <a:pt x="385579" y="413096"/>
                  </a:cubicBezTo>
                  <a:cubicBezTo>
                    <a:pt x="285070" y="344649"/>
                    <a:pt x="192400" y="264522"/>
                    <a:pt x="115626" y="169798"/>
                  </a:cubicBezTo>
                  <a:cubicBezTo>
                    <a:pt x="72405" y="116056"/>
                    <a:pt x="33650" y="58908"/>
                    <a:pt x="-238" y="-1160"/>
                  </a:cubicBezTo>
                  <a:lnTo>
                    <a:pt x="-238" y="375304"/>
                  </a:lnTo>
                  <a:cubicBezTo>
                    <a:pt x="-238" y="375304"/>
                    <a:pt x="31553" y="629415"/>
                    <a:pt x="1020210" y="1005392"/>
                  </a:cubicBezTo>
                  <a:cubicBezTo>
                    <a:pt x="1020210" y="1005392"/>
                    <a:pt x="1971128" y="1364879"/>
                    <a:pt x="2098671" y="1909921"/>
                  </a:cubicBezTo>
                  <a:lnTo>
                    <a:pt x="2098671" y="1599418"/>
                  </a:lnTo>
                  <a:cubicBezTo>
                    <a:pt x="2032061" y="1423703"/>
                    <a:pt x="1929010" y="1261504"/>
                    <a:pt x="1791303" y="1132286"/>
                  </a:cubicBez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B12552A-B968-6CE2-EDEE-713939A6425E}"/>
                </a:ext>
              </a:extLst>
            </p:cNvPr>
            <p:cNvSpPr/>
            <p:nvPr/>
          </p:nvSpPr>
          <p:spPr>
            <a:xfrm>
              <a:off x="2852754" y="6113018"/>
              <a:ext cx="2046847" cy="105944"/>
            </a:xfrm>
            <a:custGeom>
              <a:avLst/>
              <a:gdLst>
                <a:gd name="connsiteX0" fmla="*/ -238 w 1906314"/>
                <a:gd name="connsiteY0" fmla="*/ 48203 h 98670"/>
                <a:gd name="connsiteX1" fmla="*/ 49070 w 1906314"/>
                <a:gd name="connsiteY1" fmla="*/ -1160 h 98670"/>
                <a:gd name="connsiteX2" fmla="*/ 1858346 w 1906314"/>
                <a:gd name="connsiteY2" fmla="*/ -1160 h 98670"/>
                <a:gd name="connsiteX3" fmla="*/ 1906048 w 1906314"/>
                <a:gd name="connsiteY3" fmla="*/ 49825 h 98670"/>
                <a:gd name="connsiteX4" fmla="*/ 1858346 w 1906314"/>
                <a:gd name="connsiteY4" fmla="*/ 97511 h 98670"/>
                <a:gd name="connsiteX5" fmla="*/ 48908 w 1906314"/>
                <a:gd name="connsiteY5" fmla="*/ 97511 h 98670"/>
                <a:gd name="connsiteX6" fmla="*/ -238 w 1906314"/>
                <a:gd name="connsiteY6" fmla="*/ 48203 h 9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6314" h="98670">
                  <a:moveTo>
                    <a:pt x="-238" y="48203"/>
                  </a:moveTo>
                  <a:cubicBezTo>
                    <a:pt x="-238" y="20954"/>
                    <a:pt x="21832" y="-1106"/>
                    <a:pt x="49070" y="-1160"/>
                  </a:cubicBezTo>
                  <a:lnTo>
                    <a:pt x="1858346" y="-1160"/>
                  </a:lnTo>
                  <a:cubicBezTo>
                    <a:pt x="1885595" y="-240"/>
                    <a:pt x="1906951" y="22575"/>
                    <a:pt x="1906048" y="49825"/>
                  </a:cubicBezTo>
                  <a:cubicBezTo>
                    <a:pt x="1905189" y="75776"/>
                    <a:pt x="1884324" y="96647"/>
                    <a:pt x="1858346" y="97511"/>
                  </a:cubicBezTo>
                  <a:lnTo>
                    <a:pt x="48908" y="97511"/>
                  </a:lnTo>
                  <a:cubicBezTo>
                    <a:pt x="21750" y="97403"/>
                    <a:pt x="-211" y="75344"/>
                    <a:pt x="-238" y="48203"/>
                  </a:cubicBezTo>
                  <a:close/>
                </a:path>
              </a:pathLst>
            </a:custGeom>
            <a:solidFill>
              <a:srgbClr val="09A7CE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4A1ABDCA-8840-8E70-F7F0-BF88818FDDDF}"/>
                </a:ext>
              </a:extLst>
            </p:cNvPr>
            <p:cNvSpPr/>
            <p:nvPr/>
          </p:nvSpPr>
          <p:spPr>
            <a:xfrm>
              <a:off x="3848175" y="6113018"/>
              <a:ext cx="1051427" cy="105944"/>
            </a:xfrm>
            <a:custGeom>
              <a:avLst/>
              <a:gdLst>
                <a:gd name="connsiteX0" fmla="*/ -238 w 979238"/>
                <a:gd name="connsiteY0" fmla="*/ 97511 h 98670"/>
                <a:gd name="connsiteX1" fmla="*/ 931270 w 979238"/>
                <a:gd name="connsiteY1" fmla="*/ 97511 h 98670"/>
                <a:gd name="connsiteX2" fmla="*/ 978973 w 979238"/>
                <a:gd name="connsiteY2" fmla="*/ 46527 h 98670"/>
                <a:gd name="connsiteX3" fmla="*/ 931270 w 979238"/>
                <a:gd name="connsiteY3" fmla="*/ -1160 h 98670"/>
                <a:gd name="connsiteX4" fmla="*/ -238 w 979238"/>
                <a:gd name="connsiteY4" fmla="*/ -1160 h 98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9238" h="98670">
                  <a:moveTo>
                    <a:pt x="-238" y="97511"/>
                  </a:moveTo>
                  <a:lnTo>
                    <a:pt x="931270" y="97511"/>
                  </a:lnTo>
                  <a:cubicBezTo>
                    <a:pt x="958520" y="96592"/>
                    <a:pt x="979876" y="73776"/>
                    <a:pt x="978973" y="46527"/>
                  </a:cubicBezTo>
                  <a:cubicBezTo>
                    <a:pt x="978113" y="20575"/>
                    <a:pt x="957249" y="-295"/>
                    <a:pt x="931270" y="-1160"/>
                  </a:cubicBezTo>
                  <a:lnTo>
                    <a:pt x="-238" y="-1160"/>
                  </a:ln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86186649-70EC-403A-17D3-A4610E085E88}"/>
                </a:ext>
              </a:extLst>
            </p:cNvPr>
            <p:cNvSpPr/>
            <p:nvPr/>
          </p:nvSpPr>
          <p:spPr>
            <a:xfrm>
              <a:off x="3064704" y="5761164"/>
              <a:ext cx="1624703" cy="105828"/>
            </a:xfrm>
            <a:custGeom>
              <a:avLst/>
              <a:gdLst>
                <a:gd name="connsiteX0" fmla="*/ -238 w 1513153"/>
                <a:gd name="connsiteY0" fmla="*/ 48040 h 98562"/>
                <a:gd name="connsiteX1" fmla="*/ 38852 w 1513153"/>
                <a:gd name="connsiteY1" fmla="*/ -1160 h 98562"/>
                <a:gd name="connsiteX2" fmla="*/ 1473772 w 1513153"/>
                <a:gd name="connsiteY2" fmla="*/ -1160 h 98562"/>
                <a:gd name="connsiteX3" fmla="*/ 1512916 w 1513153"/>
                <a:gd name="connsiteY3" fmla="*/ 48040 h 98562"/>
                <a:gd name="connsiteX4" fmla="*/ 1473772 w 1513153"/>
                <a:gd name="connsiteY4" fmla="*/ 97403 h 98562"/>
                <a:gd name="connsiteX5" fmla="*/ 38852 w 1513153"/>
                <a:gd name="connsiteY5" fmla="*/ 97403 h 98562"/>
                <a:gd name="connsiteX6" fmla="*/ -238 w 1513153"/>
                <a:gd name="connsiteY6" fmla="*/ 48040 h 9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3153" h="98562">
                  <a:moveTo>
                    <a:pt x="-238" y="48040"/>
                  </a:moveTo>
                  <a:cubicBezTo>
                    <a:pt x="-238" y="21007"/>
                    <a:pt x="17279" y="-1160"/>
                    <a:pt x="38852" y="-1160"/>
                  </a:cubicBezTo>
                  <a:lnTo>
                    <a:pt x="1473772" y="-1160"/>
                  </a:lnTo>
                  <a:cubicBezTo>
                    <a:pt x="1495398" y="-1160"/>
                    <a:pt x="1512916" y="20846"/>
                    <a:pt x="1512916" y="48040"/>
                  </a:cubicBezTo>
                  <a:cubicBezTo>
                    <a:pt x="1512916" y="75236"/>
                    <a:pt x="1495398" y="97403"/>
                    <a:pt x="1473772" y="97403"/>
                  </a:cubicBezTo>
                  <a:lnTo>
                    <a:pt x="38852" y="97403"/>
                  </a:lnTo>
                  <a:cubicBezTo>
                    <a:pt x="17279" y="97403"/>
                    <a:pt x="-238" y="75290"/>
                    <a:pt x="-238" y="48040"/>
                  </a:cubicBezTo>
                  <a:close/>
                </a:path>
              </a:pathLst>
            </a:custGeom>
            <a:solidFill>
              <a:srgbClr val="09A7CE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2A1E3502-2AAB-9566-CE84-E5926B2A41AA}"/>
                </a:ext>
              </a:extLst>
            </p:cNvPr>
            <p:cNvSpPr/>
            <p:nvPr/>
          </p:nvSpPr>
          <p:spPr>
            <a:xfrm>
              <a:off x="3854153" y="5761164"/>
              <a:ext cx="835253" cy="105828"/>
            </a:xfrm>
            <a:custGeom>
              <a:avLst/>
              <a:gdLst>
                <a:gd name="connsiteX0" fmla="*/ -238 w 777906"/>
                <a:gd name="connsiteY0" fmla="*/ 97403 h 98562"/>
                <a:gd name="connsiteX1" fmla="*/ 738524 w 777906"/>
                <a:gd name="connsiteY1" fmla="*/ 97403 h 98562"/>
                <a:gd name="connsiteX2" fmla="*/ 777668 w 777906"/>
                <a:gd name="connsiteY2" fmla="*/ 48040 h 98562"/>
                <a:gd name="connsiteX3" fmla="*/ 738524 w 777906"/>
                <a:gd name="connsiteY3" fmla="*/ -1160 h 98562"/>
                <a:gd name="connsiteX4" fmla="*/ -238 w 777906"/>
                <a:gd name="connsiteY4" fmla="*/ -1160 h 9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906" h="98562">
                  <a:moveTo>
                    <a:pt x="-238" y="97403"/>
                  </a:moveTo>
                  <a:lnTo>
                    <a:pt x="738524" y="97403"/>
                  </a:lnTo>
                  <a:cubicBezTo>
                    <a:pt x="760150" y="97403"/>
                    <a:pt x="777668" y="75290"/>
                    <a:pt x="777668" y="48040"/>
                  </a:cubicBezTo>
                  <a:cubicBezTo>
                    <a:pt x="777668" y="20791"/>
                    <a:pt x="760150" y="-1160"/>
                    <a:pt x="738524" y="-1160"/>
                  </a:cubicBezTo>
                  <a:lnTo>
                    <a:pt x="-238" y="-1160"/>
                  </a:ln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3431CB3A-DCBF-8C19-B3D3-E6BA4BAFB52B}"/>
                </a:ext>
              </a:extLst>
            </p:cNvPr>
            <p:cNvSpPr/>
            <p:nvPr/>
          </p:nvSpPr>
          <p:spPr>
            <a:xfrm>
              <a:off x="2744256" y="4233642"/>
              <a:ext cx="2253640" cy="2372005"/>
            </a:xfrm>
            <a:custGeom>
              <a:avLst/>
              <a:gdLst>
                <a:gd name="connsiteX0" fmla="*/ 2098670 w 2098908"/>
                <a:gd name="connsiteY0" fmla="*/ -1160 h 2209147"/>
                <a:gd name="connsiteX1" fmla="*/ 2098670 w 2098908"/>
                <a:gd name="connsiteY1" fmla="*/ 673371 h 2209147"/>
                <a:gd name="connsiteX2" fmla="*/ 1078223 w 2098908"/>
                <a:gd name="connsiteY2" fmla="*/ 1303460 h 2209147"/>
                <a:gd name="connsiteX3" fmla="*/ -238 w 2098908"/>
                <a:gd name="connsiteY3" fmla="*/ 2207988 h 2209147"/>
                <a:gd name="connsiteX4" fmla="*/ -238 w 2098908"/>
                <a:gd name="connsiteY4" fmla="*/ 1471552 h 2209147"/>
                <a:gd name="connsiteX5" fmla="*/ 1049189 w 2098908"/>
                <a:gd name="connsiteY5" fmla="*/ 807456 h 2209147"/>
                <a:gd name="connsiteX6" fmla="*/ 2098670 w 2098908"/>
                <a:gd name="connsiteY6" fmla="*/ -1160 h 220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8908" h="2209147">
                  <a:moveTo>
                    <a:pt x="2098670" y="-1160"/>
                  </a:moveTo>
                  <a:lnTo>
                    <a:pt x="2098670" y="673371"/>
                  </a:lnTo>
                  <a:cubicBezTo>
                    <a:pt x="2098670" y="673371"/>
                    <a:pt x="2066879" y="927483"/>
                    <a:pt x="1078223" y="1303460"/>
                  </a:cubicBezTo>
                  <a:cubicBezTo>
                    <a:pt x="1078223" y="1303460"/>
                    <a:pt x="127304" y="1662946"/>
                    <a:pt x="-238" y="2207988"/>
                  </a:cubicBezTo>
                  <a:lnTo>
                    <a:pt x="-238" y="1471552"/>
                  </a:lnTo>
                  <a:cubicBezTo>
                    <a:pt x="-238" y="1471552"/>
                    <a:pt x="279285" y="1103360"/>
                    <a:pt x="1049189" y="807456"/>
                  </a:cubicBezTo>
                  <a:cubicBezTo>
                    <a:pt x="1049189" y="807456"/>
                    <a:pt x="2018761" y="455754"/>
                    <a:pt x="2098670" y="-1160"/>
                  </a:cubicBezTo>
                  <a:close/>
                </a:path>
              </a:pathLst>
            </a:custGeom>
            <a:solidFill>
              <a:srgbClr val="09A7CE"/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A2B99F75-350C-FCA2-A515-DA589F24646C}"/>
                </a:ext>
              </a:extLst>
            </p:cNvPr>
            <p:cNvSpPr/>
            <p:nvPr/>
          </p:nvSpPr>
          <p:spPr>
            <a:xfrm>
              <a:off x="2744256" y="4600124"/>
              <a:ext cx="2253640" cy="2005814"/>
            </a:xfrm>
            <a:custGeom>
              <a:avLst/>
              <a:gdLst>
                <a:gd name="connsiteX0" fmla="*/ 1643053 w 2098908"/>
                <a:gd name="connsiteY0" fmla="*/ 462783 h 1868098"/>
                <a:gd name="connsiteX1" fmla="*/ 930351 w 2098908"/>
                <a:gd name="connsiteY1" fmla="*/ 824379 h 1868098"/>
                <a:gd name="connsiteX2" fmla="*/ 257334 w 2098908"/>
                <a:gd name="connsiteY2" fmla="*/ 1181811 h 1868098"/>
                <a:gd name="connsiteX3" fmla="*/ 9656 w 2098908"/>
                <a:gd name="connsiteY3" fmla="*/ 1449493 h 1868098"/>
                <a:gd name="connsiteX4" fmla="*/ -238 w 2098908"/>
                <a:gd name="connsiteY4" fmla="*/ 1466091 h 1868098"/>
                <a:gd name="connsiteX5" fmla="*/ -238 w 2098908"/>
                <a:gd name="connsiteY5" fmla="*/ 1866938 h 1868098"/>
                <a:gd name="connsiteX6" fmla="*/ 1078223 w 2098908"/>
                <a:gd name="connsiteY6" fmla="*/ 962409 h 1868098"/>
                <a:gd name="connsiteX7" fmla="*/ 2098670 w 2098908"/>
                <a:gd name="connsiteY7" fmla="*/ 332321 h 1868098"/>
                <a:gd name="connsiteX8" fmla="*/ 2098670 w 2098908"/>
                <a:gd name="connsiteY8" fmla="*/ -1160 h 1868098"/>
                <a:gd name="connsiteX9" fmla="*/ 1643053 w 2098908"/>
                <a:gd name="connsiteY9" fmla="*/ 462783 h 186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98908" h="1868098">
                  <a:moveTo>
                    <a:pt x="1643053" y="462783"/>
                  </a:moveTo>
                  <a:cubicBezTo>
                    <a:pt x="1420409" y="608275"/>
                    <a:pt x="1173433" y="718138"/>
                    <a:pt x="930351" y="824379"/>
                  </a:cubicBezTo>
                  <a:cubicBezTo>
                    <a:pt x="698623" y="925645"/>
                    <a:pt x="457866" y="1024424"/>
                    <a:pt x="257334" y="1181811"/>
                  </a:cubicBezTo>
                  <a:cubicBezTo>
                    <a:pt x="161258" y="1257503"/>
                    <a:pt x="75022" y="1345848"/>
                    <a:pt x="9656" y="1449493"/>
                  </a:cubicBezTo>
                  <a:cubicBezTo>
                    <a:pt x="6196" y="1454899"/>
                    <a:pt x="3114" y="1460306"/>
                    <a:pt x="-238" y="1466091"/>
                  </a:cubicBezTo>
                  <a:lnTo>
                    <a:pt x="-238" y="1866938"/>
                  </a:lnTo>
                  <a:cubicBezTo>
                    <a:pt x="127304" y="1321896"/>
                    <a:pt x="1078223" y="962409"/>
                    <a:pt x="1078223" y="962409"/>
                  </a:cubicBezTo>
                  <a:cubicBezTo>
                    <a:pt x="2066879" y="586270"/>
                    <a:pt x="2098670" y="332321"/>
                    <a:pt x="2098670" y="332321"/>
                  </a:cubicBezTo>
                  <a:lnTo>
                    <a:pt x="2098670" y="-1160"/>
                  </a:lnTo>
                  <a:cubicBezTo>
                    <a:pt x="1982276" y="184720"/>
                    <a:pt x="1826803" y="343026"/>
                    <a:pt x="1643053" y="462783"/>
                  </a:cubicBezTo>
                  <a:close/>
                </a:path>
              </a:pathLst>
            </a:custGeom>
            <a:solidFill>
              <a:srgbClr val="09A7CE">
                <a:lumMod val="75000"/>
              </a:srgbClr>
            </a:solidFill>
            <a:ln w="540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A962C7E2-DBA5-9F5F-98B9-CAC59F595F2C}"/>
              </a:ext>
            </a:extLst>
          </p:cNvPr>
          <p:cNvGrpSpPr/>
          <p:nvPr/>
        </p:nvGrpSpPr>
        <p:grpSpPr>
          <a:xfrm>
            <a:off x="1252299" y="1041794"/>
            <a:ext cx="2814488" cy="3601064"/>
            <a:chOff x="1776000" y="917103"/>
            <a:chExt cx="2814488" cy="3601064"/>
          </a:xfrm>
        </p:grpSpPr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82564396-28FE-AB0A-84EC-7C59C3E00BD1}"/>
                </a:ext>
              </a:extLst>
            </p:cNvPr>
            <p:cNvSpPr/>
            <p:nvPr/>
          </p:nvSpPr>
          <p:spPr bwMode="auto">
            <a:xfrm>
              <a:off x="1776000" y="2746940"/>
              <a:ext cx="1219340" cy="1771227"/>
            </a:xfrm>
            <a:custGeom>
              <a:avLst/>
              <a:gdLst>
                <a:gd name="connsiteX0" fmla="*/ 665459 w 712970"/>
                <a:gd name="connsiteY0" fmla="*/ 885 h 1035669"/>
                <a:gd name="connsiteX1" fmla="*/ 686731 w 712970"/>
                <a:gd name="connsiteY1" fmla="*/ 9301 h 1035669"/>
                <a:gd name="connsiteX2" fmla="*/ 703669 w 712970"/>
                <a:gd name="connsiteY2" fmla="*/ 88990 h 1035669"/>
                <a:gd name="connsiteX3" fmla="*/ 105928 w 712970"/>
                <a:gd name="connsiteY3" fmla="*/ 1009430 h 1035669"/>
                <a:gd name="connsiteX4" fmla="*/ 26238 w 712970"/>
                <a:gd name="connsiteY4" fmla="*/ 1026368 h 1035669"/>
                <a:gd name="connsiteX5" fmla="*/ 26239 w 712970"/>
                <a:gd name="connsiteY5" fmla="*/ 1026368 h 1035669"/>
                <a:gd name="connsiteX6" fmla="*/ 9301 w 712970"/>
                <a:gd name="connsiteY6" fmla="*/ 946678 h 1035669"/>
                <a:gd name="connsiteX7" fmla="*/ 607041 w 712970"/>
                <a:gd name="connsiteY7" fmla="*/ 26239 h 1035669"/>
                <a:gd name="connsiteX8" fmla="*/ 665459 w 712970"/>
                <a:gd name="connsiteY8" fmla="*/ 885 h 1035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2970" h="1035669">
                  <a:moveTo>
                    <a:pt x="665459" y="885"/>
                  </a:moveTo>
                  <a:cubicBezTo>
                    <a:pt x="672827" y="2194"/>
                    <a:pt x="680060" y="4969"/>
                    <a:pt x="686731" y="9301"/>
                  </a:cubicBezTo>
                  <a:cubicBezTo>
                    <a:pt x="713414" y="26629"/>
                    <a:pt x="720998" y="62307"/>
                    <a:pt x="703669" y="88990"/>
                  </a:cubicBezTo>
                  <a:cubicBezTo>
                    <a:pt x="504422" y="395804"/>
                    <a:pt x="305175" y="702617"/>
                    <a:pt x="105928" y="1009430"/>
                  </a:cubicBezTo>
                  <a:cubicBezTo>
                    <a:pt x="88599" y="1036113"/>
                    <a:pt x="52921" y="1043697"/>
                    <a:pt x="26238" y="1026368"/>
                  </a:cubicBezTo>
                  <a:lnTo>
                    <a:pt x="26239" y="1026368"/>
                  </a:lnTo>
                  <a:cubicBezTo>
                    <a:pt x="-444" y="1009040"/>
                    <a:pt x="-8027" y="973362"/>
                    <a:pt x="9301" y="946678"/>
                  </a:cubicBezTo>
                  <a:lnTo>
                    <a:pt x="607041" y="26239"/>
                  </a:lnTo>
                  <a:cubicBezTo>
                    <a:pt x="620037" y="6227"/>
                    <a:pt x="643356" y="-3042"/>
                    <a:pt x="665459" y="885"/>
                  </a:cubicBezTo>
                  <a:close/>
                </a:path>
              </a:pathLst>
            </a:custGeom>
            <a:solidFill>
              <a:srgbClr val="FFFFFF">
                <a:lumMod val="50000"/>
              </a:srgbClr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4DA65770-1971-A408-A906-2E8FE8AF59A1}"/>
                </a:ext>
              </a:extLst>
            </p:cNvPr>
            <p:cNvSpPr/>
            <p:nvPr/>
          </p:nvSpPr>
          <p:spPr>
            <a:xfrm>
              <a:off x="2176237" y="917103"/>
              <a:ext cx="2414251" cy="2414251"/>
            </a:xfrm>
            <a:prstGeom prst="ellipse">
              <a:avLst/>
            </a:prstGeom>
            <a:solidFill>
              <a:srgbClr val="FFFFFF">
                <a:lumMod val="50000"/>
              </a:srgbClr>
            </a:solidFill>
            <a:ln w="53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0E01BED6-120E-2D6D-68A1-55F5B6A51490}"/>
                </a:ext>
              </a:extLst>
            </p:cNvPr>
            <p:cNvSpPr/>
            <p:nvPr/>
          </p:nvSpPr>
          <p:spPr>
            <a:xfrm>
              <a:off x="2303756" y="1044723"/>
              <a:ext cx="2159111" cy="2159008"/>
            </a:xfrm>
            <a:prstGeom prst="ellipse">
              <a:avLst/>
            </a:prstGeom>
            <a:solidFill>
              <a:srgbClr val="FFFFFF">
                <a:lumMod val="95000"/>
              </a:srgbClr>
            </a:solidFill>
            <a:ln w="536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DEBF0278-0712-0DBA-1D07-9D13E1C6C249}"/>
              </a:ext>
            </a:extLst>
          </p:cNvPr>
          <p:cNvCxnSpPr>
            <a:cxnSpLocks/>
            <a:stCxn id="142" idx="7"/>
          </p:cNvCxnSpPr>
          <p:nvPr/>
        </p:nvCxnSpPr>
        <p:spPr>
          <a:xfrm flipV="1">
            <a:off x="2845648" y="1433949"/>
            <a:ext cx="198696" cy="233397"/>
          </a:xfrm>
          <a:prstGeom prst="line">
            <a:avLst/>
          </a:prstGeom>
          <a:noFill/>
          <a:ln w="25400" cap="flat" cmpd="sng" algn="ctr">
            <a:solidFill>
              <a:srgbClr val="000000"/>
            </a:solidFill>
            <a:prstDash val="solid"/>
            <a:miter lim="800000"/>
          </a:ln>
          <a:effectLst/>
        </p:spPr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1FBDA519-D225-BF4C-9C3B-5400BA401429}"/>
              </a:ext>
            </a:extLst>
          </p:cNvPr>
          <p:cNvCxnSpPr>
            <a:cxnSpLocks/>
            <a:stCxn id="143" idx="2"/>
            <a:endCxn id="142" idx="5"/>
          </p:cNvCxnSpPr>
          <p:nvPr/>
        </p:nvCxnSpPr>
        <p:spPr>
          <a:xfrm flipH="1" flipV="1">
            <a:off x="2845648" y="1983201"/>
            <a:ext cx="366753" cy="161136"/>
          </a:xfrm>
          <a:prstGeom prst="line">
            <a:avLst/>
          </a:prstGeom>
          <a:noFill/>
          <a:ln w="25400" cap="flat" cmpd="sng" algn="ctr">
            <a:solidFill>
              <a:srgbClr val="000000"/>
            </a:solidFill>
            <a:prstDash val="solid"/>
            <a:miter lim="800000"/>
          </a:ln>
          <a:effectLst/>
        </p:spPr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5D0DFFAC-2DD4-314B-E554-6A66D3841898}"/>
              </a:ext>
            </a:extLst>
          </p:cNvPr>
          <p:cNvCxnSpPr>
            <a:cxnSpLocks/>
            <a:stCxn id="144" idx="0"/>
            <a:endCxn id="145" idx="0"/>
          </p:cNvCxnSpPr>
          <p:nvPr/>
        </p:nvCxnSpPr>
        <p:spPr>
          <a:xfrm flipH="1">
            <a:off x="2524216" y="2605206"/>
            <a:ext cx="815814" cy="408346"/>
          </a:xfrm>
          <a:prstGeom prst="line">
            <a:avLst/>
          </a:prstGeom>
          <a:noFill/>
          <a:ln w="25400" cap="flat" cmpd="sng" algn="ctr">
            <a:solidFill>
              <a:srgbClr val="000000"/>
            </a:solidFill>
            <a:prstDash val="solid"/>
            <a:miter lim="800000"/>
          </a:ln>
          <a:effectLst/>
        </p:spPr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27BA5E77-13DD-4DA3-D596-378F8F804D2F}"/>
              </a:ext>
            </a:extLst>
          </p:cNvPr>
          <p:cNvCxnSpPr>
            <a:cxnSpLocks/>
            <a:stCxn id="145" idx="4"/>
          </p:cNvCxnSpPr>
          <p:nvPr/>
        </p:nvCxnSpPr>
        <p:spPr>
          <a:xfrm flipH="1" flipV="1">
            <a:off x="1964032" y="2230228"/>
            <a:ext cx="336840" cy="559979"/>
          </a:xfrm>
          <a:prstGeom prst="line">
            <a:avLst/>
          </a:prstGeom>
          <a:noFill/>
          <a:ln w="25400" cap="flat" cmpd="sng" algn="ctr">
            <a:solidFill>
              <a:srgbClr val="000000"/>
            </a:solidFill>
            <a:prstDash val="solid"/>
            <a:miter lim="800000"/>
          </a:ln>
          <a:effectLst/>
        </p:spPr>
      </p:cxn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06E36A11-6062-6EB1-55F4-6D844FC30956}"/>
              </a:ext>
            </a:extLst>
          </p:cNvPr>
          <p:cNvCxnSpPr>
            <a:cxnSpLocks/>
            <a:endCxn id="146" idx="0"/>
          </p:cNvCxnSpPr>
          <p:nvPr/>
        </p:nvCxnSpPr>
        <p:spPr>
          <a:xfrm flipH="1" flipV="1">
            <a:off x="2151973" y="2162715"/>
            <a:ext cx="1248324" cy="113281"/>
          </a:xfrm>
          <a:prstGeom prst="line">
            <a:avLst/>
          </a:prstGeom>
          <a:noFill/>
          <a:ln w="25400" cap="flat" cmpd="sng" algn="ctr">
            <a:solidFill>
              <a:srgbClr val="000000"/>
            </a:solidFill>
            <a:prstDash val="solid"/>
            <a:miter lim="800000"/>
          </a:ln>
          <a:effectLst/>
        </p:spPr>
      </p:cxnSp>
      <p:cxnSp>
        <p:nvCxnSpPr>
          <p:cNvPr id="140" name="Straight Connector 139">
            <a:extLst>
              <a:ext uri="{FF2B5EF4-FFF2-40B4-BE49-F238E27FC236}">
                <a16:creationId xmlns:a16="http://schemas.microsoft.com/office/drawing/2014/main" id="{E5F29F02-CC64-087F-E873-CE86D47371F9}"/>
              </a:ext>
            </a:extLst>
          </p:cNvPr>
          <p:cNvCxnSpPr>
            <a:cxnSpLocks/>
          </p:cNvCxnSpPr>
          <p:nvPr/>
        </p:nvCxnSpPr>
        <p:spPr>
          <a:xfrm flipH="1">
            <a:off x="3360873" y="2265199"/>
            <a:ext cx="74875" cy="464089"/>
          </a:xfrm>
          <a:prstGeom prst="line">
            <a:avLst/>
          </a:prstGeom>
          <a:noFill/>
          <a:ln w="25400" cap="flat" cmpd="sng" algn="ctr">
            <a:solidFill>
              <a:srgbClr val="000000"/>
            </a:solidFill>
            <a:prstDash val="solid"/>
            <a:miter lim="800000"/>
          </a:ln>
          <a:effectLst/>
        </p:spPr>
      </p:cxn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E925FFC7-5B57-F832-0CD4-1E40BC76F290}"/>
              </a:ext>
            </a:extLst>
          </p:cNvPr>
          <p:cNvCxnSpPr>
            <a:cxnSpLocks/>
            <a:endCxn id="142" idx="2"/>
          </p:cNvCxnSpPr>
          <p:nvPr/>
        </p:nvCxnSpPr>
        <p:spPr>
          <a:xfrm flipV="1">
            <a:off x="2022868" y="1825273"/>
            <a:ext cx="441509" cy="156934"/>
          </a:xfrm>
          <a:prstGeom prst="line">
            <a:avLst/>
          </a:prstGeom>
          <a:noFill/>
          <a:ln w="25400" cap="flat" cmpd="sng" algn="ctr">
            <a:solidFill>
              <a:srgbClr val="000000"/>
            </a:solidFill>
            <a:prstDash val="solid"/>
            <a:miter lim="800000"/>
          </a:ln>
          <a:effectLst/>
        </p:spPr>
      </p:cxnSp>
      <p:sp>
        <p:nvSpPr>
          <p:cNvPr id="142" name="Oval 141">
            <a:extLst>
              <a:ext uri="{FF2B5EF4-FFF2-40B4-BE49-F238E27FC236}">
                <a16:creationId xmlns:a16="http://schemas.microsoft.com/office/drawing/2014/main" id="{39DFD70E-30B4-678B-096A-9FC2B1D289EC}"/>
              </a:ext>
            </a:extLst>
          </p:cNvPr>
          <p:cNvSpPr/>
          <p:nvPr/>
        </p:nvSpPr>
        <p:spPr>
          <a:xfrm>
            <a:off x="2464375" y="1601927"/>
            <a:ext cx="446690" cy="446690"/>
          </a:xfrm>
          <a:prstGeom prst="ellipse">
            <a:avLst/>
          </a:prstGeom>
          <a:solidFill>
            <a:srgbClr val="04B5AF"/>
          </a:solidFill>
          <a:ln w="19050" cap="flat">
            <a:solidFill>
              <a:srgbClr val="04B5AF">
                <a:lumMod val="75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F200F50A-BB3F-4071-A312-06F094492F8F}"/>
              </a:ext>
            </a:extLst>
          </p:cNvPr>
          <p:cNvSpPr/>
          <p:nvPr/>
        </p:nvSpPr>
        <p:spPr>
          <a:xfrm>
            <a:off x="3212404" y="1920992"/>
            <a:ext cx="446690" cy="446690"/>
          </a:xfrm>
          <a:prstGeom prst="ellipse">
            <a:avLst/>
          </a:prstGeom>
          <a:solidFill>
            <a:srgbClr val="9CC505"/>
          </a:solidFill>
          <a:ln w="19050" cap="flat">
            <a:solidFill>
              <a:srgbClr val="9CC505">
                <a:lumMod val="75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32D406E2-4E15-EDE0-EFE4-C05F6BA7F45B}"/>
              </a:ext>
            </a:extLst>
          </p:cNvPr>
          <p:cNvSpPr/>
          <p:nvPr/>
        </p:nvSpPr>
        <p:spPr>
          <a:xfrm>
            <a:off x="3116685" y="2605206"/>
            <a:ext cx="446690" cy="446690"/>
          </a:xfrm>
          <a:prstGeom prst="ellipse">
            <a:avLst/>
          </a:prstGeom>
          <a:solidFill>
            <a:srgbClr val="F7B906"/>
          </a:solidFill>
          <a:ln w="19050" cap="flat">
            <a:solidFill>
              <a:srgbClr val="F7B906">
                <a:lumMod val="75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45" name="Freeform: Shape 144">
            <a:extLst>
              <a:ext uri="{FF2B5EF4-FFF2-40B4-BE49-F238E27FC236}">
                <a16:creationId xmlns:a16="http://schemas.microsoft.com/office/drawing/2014/main" id="{C659F786-2122-15F9-4DDC-277AE8C85F17}"/>
              </a:ext>
            </a:extLst>
          </p:cNvPr>
          <p:cNvSpPr/>
          <p:nvPr/>
        </p:nvSpPr>
        <p:spPr>
          <a:xfrm>
            <a:off x="2078628" y="2789554"/>
            <a:ext cx="446016" cy="430027"/>
          </a:xfrm>
          <a:custGeom>
            <a:avLst/>
            <a:gdLst>
              <a:gd name="connsiteX0" fmla="*/ 675782 w 676431"/>
              <a:gd name="connsiteY0" fmla="*/ 339716 h 652183"/>
              <a:gd name="connsiteX1" fmla="*/ 465556 w 676431"/>
              <a:gd name="connsiteY1" fmla="*/ 653172 h 652183"/>
              <a:gd name="connsiteX2" fmla="*/ 26233 w 676431"/>
              <a:gd name="connsiteY2" fmla="*/ 338694 h 652183"/>
              <a:gd name="connsiteX3" fmla="*/ -650 w 676431"/>
              <a:gd name="connsiteY3" fmla="*/ 311327 h 652183"/>
              <a:gd name="connsiteX4" fmla="*/ 337055 w 676431"/>
              <a:gd name="connsiteY4" fmla="*/ 989 h 652183"/>
              <a:gd name="connsiteX5" fmla="*/ 675782 w 676431"/>
              <a:gd name="connsiteY5" fmla="*/ 339716 h 652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76431" h="652183">
                <a:moveTo>
                  <a:pt x="675782" y="339716"/>
                </a:moveTo>
                <a:cubicBezTo>
                  <a:pt x="675803" y="477179"/>
                  <a:pt x="592745" y="601025"/>
                  <a:pt x="465556" y="653172"/>
                </a:cubicBezTo>
                <a:cubicBezTo>
                  <a:pt x="302720" y="573378"/>
                  <a:pt x="154261" y="467109"/>
                  <a:pt x="26233" y="338694"/>
                </a:cubicBezTo>
                <a:cubicBezTo>
                  <a:pt x="17200" y="329661"/>
                  <a:pt x="8238" y="320537"/>
                  <a:pt x="-650" y="311327"/>
                </a:cubicBezTo>
                <a:cubicBezTo>
                  <a:pt x="14114" y="135813"/>
                  <a:pt x="160923" y="903"/>
                  <a:pt x="337055" y="989"/>
                </a:cubicBezTo>
                <a:cubicBezTo>
                  <a:pt x="524129" y="989"/>
                  <a:pt x="675782" y="152642"/>
                  <a:pt x="675782" y="339716"/>
                </a:cubicBezTo>
                <a:close/>
              </a:path>
            </a:pathLst>
          </a:custGeom>
          <a:solidFill>
            <a:srgbClr val="DB0529"/>
          </a:solidFill>
          <a:ln w="19050" cap="flat">
            <a:solidFill>
              <a:srgbClr val="DB0529">
                <a:lumMod val="75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46" name="Freeform: Shape 145">
            <a:extLst>
              <a:ext uri="{FF2B5EF4-FFF2-40B4-BE49-F238E27FC236}">
                <a16:creationId xmlns:a16="http://schemas.microsoft.com/office/drawing/2014/main" id="{D8DC1167-C6AB-9074-04A9-AF57DDA0420C}"/>
              </a:ext>
            </a:extLst>
          </p:cNvPr>
          <p:cNvSpPr/>
          <p:nvPr/>
        </p:nvSpPr>
        <p:spPr>
          <a:xfrm>
            <a:off x="1780160" y="1938718"/>
            <a:ext cx="372241" cy="446690"/>
          </a:xfrm>
          <a:custGeom>
            <a:avLst/>
            <a:gdLst>
              <a:gd name="connsiteX0" fmla="*/ 563895 w 564544"/>
              <a:gd name="connsiteY0" fmla="*/ 339716 h 677453"/>
              <a:gd name="connsiteX1" fmla="*/ 225168 w 564544"/>
              <a:gd name="connsiteY1" fmla="*/ 678443 h 677453"/>
              <a:gd name="connsiteX2" fmla="*/ 4028 w 564544"/>
              <a:gd name="connsiteY2" fmla="*/ 596288 h 677453"/>
              <a:gd name="connsiteX3" fmla="*/ -649 w 564544"/>
              <a:gd name="connsiteY3" fmla="*/ 471443 h 677453"/>
              <a:gd name="connsiteX4" fmla="*/ 54622 w 564544"/>
              <a:gd name="connsiteY4" fmla="*/ 47013 h 677453"/>
              <a:gd name="connsiteX5" fmla="*/ 225168 w 564544"/>
              <a:gd name="connsiteY5" fmla="*/ 989 h 677453"/>
              <a:gd name="connsiteX6" fmla="*/ 563895 w 564544"/>
              <a:gd name="connsiteY6" fmla="*/ 339716 h 677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4544" h="677453">
                <a:moveTo>
                  <a:pt x="563895" y="339716"/>
                </a:moveTo>
                <a:cubicBezTo>
                  <a:pt x="563895" y="526790"/>
                  <a:pt x="412242" y="678443"/>
                  <a:pt x="225168" y="678443"/>
                </a:cubicBezTo>
                <a:cubicBezTo>
                  <a:pt x="143971" y="678555"/>
                  <a:pt x="65456" y="649387"/>
                  <a:pt x="4028" y="596288"/>
                </a:cubicBezTo>
                <a:cubicBezTo>
                  <a:pt x="910" y="554926"/>
                  <a:pt x="-649" y="513311"/>
                  <a:pt x="-649" y="471443"/>
                </a:cubicBezTo>
                <a:cubicBezTo>
                  <a:pt x="-773" y="328162"/>
                  <a:pt x="17803" y="185483"/>
                  <a:pt x="54622" y="47013"/>
                </a:cubicBezTo>
                <a:cubicBezTo>
                  <a:pt x="106372" y="16786"/>
                  <a:pt x="165241" y="903"/>
                  <a:pt x="225168" y="989"/>
                </a:cubicBezTo>
                <a:cubicBezTo>
                  <a:pt x="412242" y="989"/>
                  <a:pt x="563895" y="152642"/>
                  <a:pt x="563895" y="339716"/>
                </a:cubicBezTo>
                <a:close/>
              </a:path>
            </a:pathLst>
          </a:custGeom>
          <a:solidFill>
            <a:srgbClr val="C01E74"/>
          </a:solidFill>
          <a:ln w="19050" cap="flat">
            <a:solidFill>
              <a:srgbClr val="C01E74">
                <a:lumMod val="75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47" name="Freeform: Shape 146">
            <a:extLst>
              <a:ext uri="{FF2B5EF4-FFF2-40B4-BE49-F238E27FC236}">
                <a16:creationId xmlns:a16="http://schemas.microsoft.com/office/drawing/2014/main" id="{C3EF5FAF-FA19-7AD2-5742-37C9DA15AA97}"/>
              </a:ext>
            </a:extLst>
          </p:cNvPr>
          <p:cNvSpPr/>
          <p:nvPr/>
        </p:nvSpPr>
        <p:spPr>
          <a:xfrm>
            <a:off x="2953609" y="1180657"/>
            <a:ext cx="446690" cy="378729"/>
          </a:xfrm>
          <a:custGeom>
            <a:avLst/>
            <a:gdLst>
              <a:gd name="connsiteX0" fmla="*/ 676804 w 677453"/>
              <a:gd name="connsiteY0" fmla="*/ 236646 h 574383"/>
              <a:gd name="connsiteX1" fmla="*/ 338077 w 677453"/>
              <a:gd name="connsiteY1" fmla="*/ 575373 h 574383"/>
              <a:gd name="connsiteX2" fmla="*/ -650 w 677453"/>
              <a:gd name="connsiteY2" fmla="*/ 236646 h 574383"/>
              <a:gd name="connsiteX3" fmla="*/ 94731 w 677453"/>
              <a:gd name="connsiteY3" fmla="*/ 989 h 574383"/>
              <a:gd name="connsiteX4" fmla="*/ 675029 w 677453"/>
              <a:gd name="connsiteY4" fmla="*/ 202236 h 574383"/>
              <a:gd name="connsiteX5" fmla="*/ 676804 w 677453"/>
              <a:gd name="connsiteY5" fmla="*/ 236646 h 574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77453" h="574383">
                <a:moveTo>
                  <a:pt x="676804" y="236646"/>
                </a:moveTo>
                <a:cubicBezTo>
                  <a:pt x="676804" y="423720"/>
                  <a:pt x="525129" y="575373"/>
                  <a:pt x="338077" y="575373"/>
                </a:cubicBezTo>
                <a:cubicBezTo>
                  <a:pt x="151024" y="575373"/>
                  <a:pt x="-650" y="423720"/>
                  <a:pt x="-650" y="236646"/>
                </a:cubicBezTo>
                <a:cubicBezTo>
                  <a:pt x="-757" y="148669"/>
                  <a:pt x="33438" y="64121"/>
                  <a:pt x="94731" y="989"/>
                </a:cubicBezTo>
                <a:cubicBezTo>
                  <a:pt x="299258" y="30415"/>
                  <a:pt x="496203" y="98725"/>
                  <a:pt x="675029" y="202236"/>
                </a:cubicBezTo>
                <a:cubicBezTo>
                  <a:pt x="676212" y="213666"/>
                  <a:pt x="676804" y="225151"/>
                  <a:pt x="676804" y="236646"/>
                </a:cubicBezTo>
                <a:close/>
              </a:path>
            </a:pathLst>
          </a:custGeom>
          <a:solidFill>
            <a:srgbClr val="09A7CE"/>
          </a:solidFill>
          <a:ln w="19050" cap="flat">
            <a:solidFill>
              <a:srgbClr val="09A7CE">
                <a:lumMod val="75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450B893E-6336-BB39-B860-92ABC4D5820F}"/>
              </a:ext>
            </a:extLst>
          </p:cNvPr>
          <p:cNvGrpSpPr/>
          <p:nvPr/>
        </p:nvGrpSpPr>
        <p:grpSpPr>
          <a:xfrm>
            <a:off x="5202777" y="1746375"/>
            <a:ext cx="4689522" cy="1219276"/>
            <a:chOff x="5726478" y="1621684"/>
            <a:chExt cx="4689522" cy="1219276"/>
          </a:xfrm>
        </p:grpSpPr>
        <p:sp>
          <p:nvSpPr>
            <p:cNvPr id="149" name="Arrow: Chevron 148">
              <a:extLst>
                <a:ext uri="{FF2B5EF4-FFF2-40B4-BE49-F238E27FC236}">
                  <a16:creationId xmlns:a16="http://schemas.microsoft.com/office/drawing/2014/main" id="{E91137FE-7D34-37D4-5504-787B63000C75}"/>
                </a:ext>
              </a:extLst>
            </p:cNvPr>
            <p:cNvSpPr/>
            <p:nvPr/>
          </p:nvSpPr>
          <p:spPr bwMode="auto">
            <a:xfrm flipH="1">
              <a:off x="5726478" y="1621684"/>
              <a:ext cx="4689522" cy="1219276"/>
            </a:xfrm>
            <a:prstGeom prst="chevron">
              <a:avLst>
                <a:gd name="adj" fmla="val 30936"/>
              </a:avLst>
            </a:prstGeom>
            <a:solidFill>
              <a:srgbClr val="09A7CE"/>
            </a:solidFill>
            <a:ln w="12700">
              <a:solidFill>
                <a:srgbClr val="09A7CE">
                  <a:lumMod val="75000"/>
                </a:srgb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50" name="Arrow: Chevron 149">
              <a:extLst>
                <a:ext uri="{FF2B5EF4-FFF2-40B4-BE49-F238E27FC236}">
                  <a16:creationId xmlns:a16="http://schemas.microsoft.com/office/drawing/2014/main" id="{488ABFE8-1A1B-12A2-B18C-F124913B0F9C}"/>
                </a:ext>
              </a:extLst>
            </p:cNvPr>
            <p:cNvSpPr/>
            <p:nvPr/>
          </p:nvSpPr>
          <p:spPr bwMode="auto">
            <a:xfrm flipH="1">
              <a:off x="5726478" y="1715475"/>
              <a:ext cx="4640196" cy="1031695"/>
            </a:xfrm>
            <a:prstGeom prst="chevron">
              <a:avLst>
                <a:gd name="adj" fmla="val 30936"/>
              </a:avLst>
            </a:prstGeom>
            <a:solidFill>
              <a:srgbClr val="000000">
                <a:alpha val="10000"/>
              </a:srgbClr>
            </a:solidFill>
            <a:ln w="12700"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sp>
        <p:nvSpPr>
          <p:cNvPr id="151" name="TextBox 150">
            <a:extLst>
              <a:ext uri="{FF2B5EF4-FFF2-40B4-BE49-F238E27FC236}">
                <a16:creationId xmlns:a16="http://schemas.microsoft.com/office/drawing/2014/main" id="{85128FCE-7A16-41BE-2F88-6475F463F468}"/>
              </a:ext>
            </a:extLst>
          </p:cNvPr>
          <p:cNvSpPr txBox="1"/>
          <p:nvPr/>
        </p:nvSpPr>
        <p:spPr>
          <a:xfrm>
            <a:off x="5597824" y="1893827"/>
            <a:ext cx="3850101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0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X: </a:t>
            </a:r>
            <a:r>
              <a:rPr lang="en-US" sz="3000" b="1" dirty="0" err="1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eXtreme</a:t>
            </a:r>
            <a:endParaRPr lang="en-US" sz="3000" b="1" dirty="0">
              <a:solidFill>
                <a:srgbClr val="FFFF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r>
              <a:rPr lang="en-US" sz="2000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Turbocharged optimization</a:t>
            </a:r>
          </a:p>
        </p:txBody>
      </p: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F478518B-A068-F33E-F873-90034AA4661E}"/>
              </a:ext>
            </a:extLst>
          </p:cNvPr>
          <p:cNvGrpSpPr/>
          <p:nvPr/>
        </p:nvGrpSpPr>
        <p:grpSpPr>
          <a:xfrm>
            <a:off x="5202777" y="3354173"/>
            <a:ext cx="4689522" cy="1219276"/>
            <a:chOff x="5726478" y="3229482"/>
            <a:chExt cx="4689522" cy="1219276"/>
          </a:xfrm>
        </p:grpSpPr>
        <p:sp>
          <p:nvSpPr>
            <p:cNvPr id="153" name="Arrow: Chevron 152">
              <a:extLst>
                <a:ext uri="{FF2B5EF4-FFF2-40B4-BE49-F238E27FC236}">
                  <a16:creationId xmlns:a16="http://schemas.microsoft.com/office/drawing/2014/main" id="{30C34FFA-5AC7-9141-C759-B2FAECCBFAF5}"/>
                </a:ext>
              </a:extLst>
            </p:cNvPr>
            <p:cNvSpPr/>
            <p:nvPr/>
          </p:nvSpPr>
          <p:spPr bwMode="auto">
            <a:xfrm flipH="1">
              <a:off x="5726478" y="3229482"/>
              <a:ext cx="4689522" cy="1219276"/>
            </a:xfrm>
            <a:prstGeom prst="chevron">
              <a:avLst>
                <a:gd name="adj" fmla="val 30936"/>
              </a:avLst>
            </a:prstGeom>
            <a:solidFill>
              <a:srgbClr val="04B5AF"/>
            </a:solidFill>
            <a:ln w="12700">
              <a:solidFill>
                <a:srgbClr val="04B5AF">
                  <a:lumMod val="75000"/>
                </a:srgb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54" name="Arrow: Chevron 153">
              <a:extLst>
                <a:ext uri="{FF2B5EF4-FFF2-40B4-BE49-F238E27FC236}">
                  <a16:creationId xmlns:a16="http://schemas.microsoft.com/office/drawing/2014/main" id="{56F80741-CE84-6170-1233-01E57BB57E24}"/>
                </a:ext>
              </a:extLst>
            </p:cNvPr>
            <p:cNvSpPr/>
            <p:nvPr/>
          </p:nvSpPr>
          <p:spPr bwMode="auto">
            <a:xfrm flipH="1">
              <a:off x="5726478" y="3323272"/>
              <a:ext cx="4640196" cy="1031695"/>
            </a:xfrm>
            <a:prstGeom prst="chevron">
              <a:avLst>
                <a:gd name="adj" fmla="val 30936"/>
              </a:avLst>
            </a:prstGeom>
            <a:solidFill>
              <a:srgbClr val="000000">
                <a:alpha val="15000"/>
              </a:srgbClr>
            </a:solidFill>
            <a:ln w="12700"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id="{4A2320A1-C838-E6E1-7525-F2BDBBCDB47D}"/>
              </a:ext>
            </a:extLst>
          </p:cNvPr>
          <p:cNvSpPr txBox="1"/>
          <p:nvPr/>
        </p:nvSpPr>
        <p:spPr>
          <a:xfrm>
            <a:off x="5597824" y="3557744"/>
            <a:ext cx="3858588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0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G: Gradient </a:t>
            </a:r>
          </a:p>
          <a:p>
            <a:r>
              <a:rPr lang="en-US" sz="2000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Learning From Residual Errors</a:t>
            </a:r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E3A679AB-FFE6-DC84-53EB-CDF8FF8B1514}"/>
              </a:ext>
            </a:extLst>
          </p:cNvPr>
          <p:cNvGrpSpPr/>
          <p:nvPr/>
        </p:nvGrpSpPr>
        <p:grpSpPr>
          <a:xfrm>
            <a:off x="5202777" y="4961971"/>
            <a:ext cx="4689522" cy="1219276"/>
            <a:chOff x="5726478" y="4837280"/>
            <a:chExt cx="4689522" cy="1219276"/>
          </a:xfrm>
        </p:grpSpPr>
        <p:sp>
          <p:nvSpPr>
            <p:cNvPr id="157" name="Arrow: Chevron 156">
              <a:extLst>
                <a:ext uri="{FF2B5EF4-FFF2-40B4-BE49-F238E27FC236}">
                  <a16:creationId xmlns:a16="http://schemas.microsoft.com/office/drawing/2014/main" id="{63611F8F-4740-AFE7-12E5-6ECDA547A0AE}"/>
                </a:ext>
              </a:extLst>
            </p:cNvPr>
            <p:cNvSpPr/>
            <p:nvPr/>
          </p:nvSpPr>
          <p:spPr bwMode="auto">
            <a:xfrm flipH="1">
              <a:off x="5726478" y="4837280"/>
              <a:ext cx="4689522" cy="1219276"/>
            </a:xfrm>
            <a:prstGeom prst="chevron">
              <a:avLst>
                <a:gd name="adj" fmla="val 30936"/>
              </a:avLst>
            </a:prstGeom>
            <a:solidFill>
              <a:srgbClr val="9CC505"/>
            </a:solidFill>
            <a:ln w="12700">
              <a:solidFill>
                <a:srgbClr val="9CC505">
                  <a:lumMod val="75000"/>
                </a:srgb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58" name="Arrow: Chevron 157">
              <a:extLst>
                <a:ext uri="{FF2B5EF4-FFF2-40B4-BE49-F238E27FC236}">
                  <a16:creationId xmlns:a16="http://schemas.microsoft.com/office/drawing/2014/main" id="{F4ACDC02-4B2C-2C95-E446-DBE7F81E8923}"/>
                </a:ext>
              </a:extLst>
            </p:cNvPr>
            <p:cNvSpPr/>
            <p:nvPr/>
          </p:nvSpPr>
          <p:spPr bwMode="auto">
            <a:xfrm flipH="1">
              <a:off x="5726478" y="4931071"/>
              <a:ext cx="4640196" cy="1031695"/>
            </a:xfrm>
            <a:prstGeom prst="chevron">
              <a:avLst>
                <a:gd name="adj" fmla="val 30936"/>
              </a:avLst>
            </a:prstGeom>
            <a:solidFill>
              <a:srgbClr val="000000">
                <a:alpha val="15000"/>
              </a:srgbClr>
            </a:solidFill>
            <a:ln w="12700"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19B68D6D-40A4-B251-4E94-2EBC633E3600}"/>
              </a:ext>
            </a:extLst>
          </p:cNvPr>
          <p:cNvSpPr txBox="1"/>
          <p:nvPr/>
        </p:nvSpPr>
        <p:spPr>
          <a:xfrm>
            <a:off x="5571467" y="5140722"/>
            <a:ext cx="3643100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000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B: Boosting</a:t>
            </a:r>
          </a:p>
          <a:p>
            <a:r>
              <a:rPr lang="en-US" sz="2000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Combining Weak Learners</a:t>
            </a:r>
          </a:p>
        </p:txBody>
      </p:sp>
      <p:cxnSp>
        <p:nvCxnSpPr>
          <p:cNvPr id="160" name="Straight Arrow Connector 159">
            <a:extLst>
              <a:ext uri="{FF2B5EF4-FFF2-40B4-BE49-F238E27FC236}">
                <a16:creationId xmlns:a16="http://schemas.microsoft.com/office/drawing/2014/main" id="{35F15F98-C747-98EA-1F01-91A7DACF0C61}"/>
              </a:ext>
            </a:extLst>
          </p:cNvPr>
          <p:cNvCxnSpPr>
            <a:cxnSpLocks/>
          </p:cNvCxnSpPr>
          <p:nvPr/>
        </p:nvCxnSpPr>
        <p:spPr>
          <a:xfrm>
            <a:off x="4314761" y="2356013"/>
            <a:ext cx="844114" cy="0"/>
          </a:xfrm>
          <a:prstGeom prst="straightConnector1">
            <a:avLst/>
          </a:prstGeom>
          <a:noFill/>
          <a:ln w="38100" cap="rnd" cmpd="sng" algn="ctr">
            <a:solidFill>
              <a:srgbClr val="09A7CE">
                <a:lumMod val="75000"/>
              </a:srgb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61" name="Straight Arrow Connector 160">
            <a:extLst>
              <a:ext uri="{FF2B5EF4-FFF2-40B4-BE49-F238E27FC236}">
                <a16:creationId xmlns:a16="http://schemas.microsoft.com/office/drawing/2014/main" id="{9B653D30-CC44-910E-8DCB-00B6049EB69F}"/>
              </a:ext>
            </a:extLst>
          </p:cNvPr>
          <p:cNvCxnSpPr>
            <a:cxnSpLocks/>
          </p:cNvCxnSpPr>
          <p:nvPr/>
        </p:nvCxnSpPr>
        <p:spPr>
          <a:xfrm>
            <a:off x="4314761" y="3963811"/>
            <a:ext cx="844114" cy="0"/>
          </a:xfrm>
          <a:prstGeom prst="straightConnector1">
            <a:avLst/>
          </a:prstGeom>
          <a:noFill/>
          <a:ln w="38100" cap="rnd" cmpd="sng" algn="ctr">
            <a:solidFill>
              <a:srgbClr val="04B5AF">
                <a:lumMod val="75000"/>
              </a:srgb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62" name="Straight Arrow Connector 161">
            <a:extLst>
              <a:ext uri="{FF2B5EF4-FFF2-40B4-BE49-F238E27FC236}">
                <a16:creationId xmlns:a16="http://schemas.microsoft.com/office/drawing/2014/main" id="{4CC9D0C6-878D-E295-D275-3C0429EBE401}"/>
              </a:ext>
            </a:extLst>
          </p:cNvPr>
          <p:cNvCxnSpPr>
            <a:cxnSpLocks/>
          </p:cNvCxnSpPr>
          <p:nvPr/>
        </p:nvCxnSpPr>
        <p:spPr>
          <a:xfrm>
            <a:off x="4314761" y="5571609"/>
            <a:ext cx="844114" cy="0"/>
          </a:xfrm>
          <a:prstGeom prst="straightConnector1">
            <a:avLst/>
          </a:prstGeom>
          <a:noFill/>
          <a:ln w="38100" cap="rnd" cmpd="sng" algn="ctr">
            <a:solidFill>
              <a:srgbClr val="9CC505">
                <a:lumMod val="75000"/>
              </a:srgbClr>
            </a:solidFill>
            <a:prstDash val="solid"/>
            <a:miter lim="800000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2901005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5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20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>
                                      <p:cBhvr>
                                        <p:cTn id="45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5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53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53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53" presetClass="entr" presetSubtype="16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53" presetClass="entr" presetSubtype="16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3500"/>
                            </p:stCondLst>
                            <p:childTnLst>
                              <p:par>
                                <p:cTn id="78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25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25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25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25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25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25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25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3750"/>
                            </p:stCondLst>
                            <p:childTnLst>
                              <p:par>
                                <p:cTn id="100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4250"/>
                            </p:stCondLst>
                            <p:childTnLst>
                              <p:par>
                                <p:cTn id="10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4750"/>
                            </p:stCondLst>
                            <p:childTnLst>
                              <p:par>
                                <p:cTn id="112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5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18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5250"/>
                            </p:stCondLst>
                            <p:childTnLst>
                              <p:par>
                                <p:cTn id="12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5750"/>
                            </p:stCondLst>
                            <p:childTnLst>
                              <p:par>
                                <p:cTn id="124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#ppt_w*1.125000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Effect transition="in" filter="wipe(left)">
                                      <p:cBhvr>
                                        <p:cTn id="130" dur="5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6250"/>
                            </p:stCondLst>
                            <p:childTnLst>
                              <p:par>
                                <p:cTn id="13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43" grpId="0"/>
      <p:bldP spid="44" grpId="0"/>
      <p:bldP spid="46" grpId="0"/>
      <p:bldP spid="47" grpId="0"/>
      <p:bldP spid="56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51" grpId="0"/>
      <p:bldP spid="155" grpId="0"/>
      <p:bldP spid="159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08083A-B6E1-5764-18AD-94A96050C58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Freeform: Shape 756">
            <a:extLst>
              <a:ext uri="{FF2B5EF4-FFF2-40B4-BE49-F238E27FC236}">
                <a16:creationId xmlns:a16="http://schemas.microsoft.com/office/drawing/2014/main" id="{720E3660-F98B-DD6F-D00C-78C624259674}"/>
              </a:ext>
            </a:extLst>
          </p:cNvPr>
          <p:cNvSpPr/>
          <p:nvPr/>
        </p:nvSpPr>
        <p:spPr>
          <a:xfrm>
            <a:off x="4913660" y="0"/>
            <a:ext cx="7279704" cy="6858000"/>
          </a:xfrm>
          <a:custGeom>
            <a:avLst/>
            <a:gdLst>
              <a:gd name="connsiteX0" fmla="*/ 5489829 w 5489829"/>
              <a:gd name="connsiteY0" fmla="*/ 0 h 5143500"/>
              <a:gd name="connsiteX1" fmla="*/ 5489829 w 5489829"/>
              <a:gd name="connsiteY1" fmla="*/ 5143500 h 5143500"/>
              <a:gd name="connsiteX2" fmla="*/ 0 w 5489829"/>
              <a:gd name="connsiteY2" fmla="*/ 5143500 h 5143500"/>
              <a:gd name="connsiteX3" fmla="*/ 756571 w 5489829"/>
              <a:gd name="connsiteY3" fmla="*/ 4610291 h 5143500"/>
              <a:gd name="connsiteX4" fmla="*/ 1873186 w 5489829"/>
              <a:gd name="connsiteY4" fmla="*/ 1694402 h 5143500"/>
              <a:gd name="connsiteX5" fmla="*/ 4677156 w 5489829"/>
              <a:gd name="connsiteY5" fmla="*/ 320802 h 5143500"/>
              <a:gd name="connsiteX6" fmla="*/ 4924902 w 5489829"/>
              <a:gd name="connsiteY6" fmla="*/ 0 h 5143500"/>
              <a:gd name="connsiteX7" fmla="*/ 5489829 w 5489829"/>
              <a:gd name="connsiteY7" fmla="*/ 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89829" h="5143500">
                <a:moveTo>
                  <a:pt x="5489829" y="0"/>
                </a:moveTo>
                <a:lnTo>
                  <a:pt x="5489829" y="5143500"/>
                </a:lnTo>
                <a:lnTo>
                  <a:pt x="0" y="5143500"/>
                </a:lnTo>
                <a:cubicBezTo>
                  <a:pt x="246031" y="5049679"/>
                  <a:pt x="496538" y="4894898"/>
                  <a:pt x="756571" y="4610291"/>
                </a:cubicBezTo>
                <a:cubicBezTo>
                  <a:pt x="1736693" y="3537966"/>
                  <a:pt x="892969" y="2766822"/>
                  <a:pt x="1873186" y="1694402"/>
                </a:cubicBezTo>
                <a:cubicBezTo>
                  <a:pt x="2853309" y="622078"/>
                  <a:pt x="3697034" y="1393222"/>
                  <a:pt x="4677156" y="320802"/>
                </a:cubicBezTo>
                <a:cubicBezTo>
                  <a:pt x="4777645" y="210884"/>
                  <a:pt x="4858893" y="104203"/>
                  <a:pt x="4924902" y="0"/>
                </a:cubicBezTo>
                <a:lnTo>
                  <a:pt x="5489829" y="0"/>
                </a:lnTo>
                <a:close/>
              </a:path>
            </a:pathLst>
          </a:custGeom>
          <a:solidFill>
            <a:srgbClr val="3366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2" name="Freeform: Shape 781">
            <a:extLst>
              <a:ext uri="{FF2B5EF4-FFF2-40B4-BE49-F238E27FC236}">
                <a16:creationId xmlns:a16="http://schemas.microsoft.com/office/drawing/2014/main" id="{BB787F1D-9BAA-133D-787E-AA6F23695A41}"/>
              </a:ext>
            </a:extLst>
          </p:cNvPr>
          <p:cNvSpPr/>
          <p:nvPr/>
        </p:nvSpPr>
        <p:spPr>
          <a:xfrm>
            <a:off x="6043354" y="1279496"/>
            <a:ext cx="1014615" cy="1014901"/>
          </a:xfrm>
          <a:custGeom>
            <a:avLst/>
            <a:gdLst>
              <a:gd name="connsiteX0" fmla="*/ 747280 w 765150"/>
              <a:gd name="connsiteY0" fmla="*/ 267621 h 765365"/>
              <a:gd name="connsiteX1" fmla="*/ 721277 w 765150"/>
              <a:gd name="connsiteY1" fmla="*/ 251810 h 765365"/>
              <a:gd name="connsiteX2" fmla="*/ 644600 w 765150"/>
              <a:gd name="connsiteY2" fmla="*/ 270479 h 765365"/>
              <a:gd name="connsiteX3" fmla="*/ 584688 w 765150"/>
              <a:gd name="connsiteY3" fmla="*/ 181229 h 765365"/>
              <a:gd name="connsiteX4" fmla="*/ 627836 w 765150"/>
              <a:gd name="connsiteY4" fmla="*/ 110268 h 765365"/>
              <a:gd name="connsiteX5" fmla="*/ 621074 w 765150"/>
              <a:gd name="connsiteY5" fmla="*/ 80836 h 765365"/>
              <a:gd name="connsiteX6" fmla="*/ 558971 w 765150"/>
              <a:gd name="connsiteY6" fmla="*/ 43022 h 765365"/>
              <a:gd name="connsiteX7" fmla="*/ 529729 w 765150"/>
              <a:gd name="connsiteY7" fmla="*/ 50451 h 765365"/>
              <a:gd name="connsiteX8" fmla="*/ 488771 w 765150"/>
              <a:gd name="connsiteY8" fmla="*/ 117793 h 765365"/>
              <a:gd name="connsiteX9" fmla="*/ 383330 w 765150"/>
              <a:gd name="connsiteY9" fmla="*/ 97028 h 765365"/>
              <a:gd name="connsiteX10" fmla="*/ 363708 w 765150"/>
              <a:gd name="connsiteY10" fmla="*/ 16447 h 765365"/>
              <a:gd name="connsiteX11" fmla="*/ 337705 w 765150"/>
              <a:gd name="connsiteY11" fmla="*/ 635 h 765365"/>
              <a:gd name="connsiteX12" fmla="*/ 267410 w 765150"/>
              <a:gd name="connsiteY12" fmla="*/ 17685 h 765365"/>
              <a:gd name="connsiteX13" fmla="*/ 251789 w 765150"/>
              <a:gd name="connsiteY13" fmla="*/ 43307 h 765365"/>
              <a:gd name="connsiteX14" fmla="*/ 270458 w 765150"/>
              <a:gd name="connsiteY14" fmla="*/ 119984 h 765365"/>
              <a:gd name="connsiteX15" fmla="*/ 181209 w 765150"/>
              <a:gd name="connsiteY15" fmla="*/ 179896 h 765365"/>
              <a:gd name="connsiteX16" fmla="*/ 110248 w 765150"/>
              <a:gd name="connsiteY16" fmla="*/ 136748 h 765365"/>
              <a:gd name="connsiteX17" fmla="*/ 80625 w 765150"/>
              <a:gd name="connsiteY17" fmla="*/ 143987 h 765365"/>
              <a:gd name="connsiteX18" fmla="*/ 43097 w 765150"/>
              <a:gd name="connsiteY18" fmla="*/ 205709 h 765365"/>
              <a:gd name="connsiteX19" fmla="*/ 50336 w 765150"/>
              <a:gd name="connsiteY19" fmla="*/ 235331 h 765365"/>
              <a:gd name="connsiteX20" fmla="*/ 117677 w 765150"/>
              <a:gd name="connsiteY20" fmla="*/ 276289 h 765365"/>
              <a:gd name="connsiteX21" fmla="*/ 96913 w 765150"/>
              <a:gd name="connsiteY21" fmla="*/ 381731 h 765365"/>
              <a:gd name="connsiteX22" fmla="*/ 16331 w 765150"/>
              <a:gd name="connsiteY22" fmla="*/ 401352 h 765365"/>
              <a:gd name="connsiteX23" fmla="*/ 710 w 765150"/>
              <a:gd name="connsiteY23" fmla="*/ 426974 h 765365"/>
              <a:gd name="connsiteX24" fmla="*/ 17570 w 765150"/>
              <a:gd name="connsiteY24" fmla="*/ 497650 h 765365"/>
              <a:gd name="connsiteX25" fmla="*/ 43192 w 765150"/>
              <a:gd name="connsiteY25" fmla="*/ 513271 h 765365"/>
              <a:gd name="connsiteX26" fmla="*/ 119868 w 765150"/>
              <a:gd name="connsiteY26" fmla="*/ 494602 h 765365"/>
              <a:gd name="connsiteX27" fmla="*/ 179780 w 765150"/>
              <a:gd name="connsiteY27" fmla="*/ 583851 h 765365"/>
              <a:gd name="connsiteX28" fmla="*/ 136632 w 765150"/>
              <a:gd name="connsiteY28" fmla="*/ 654812 h 765365"/>
              <a:gd name="connsiteX29" fmla="*/ 144062 w 765150"/>
              <a:gd name="connsiteY29" fmla="*/ 684054 h 765365"/>
              <a:gd name="connsiteX30" fmla="*/ 205784 w 765150"/>
              <a:gd name="connsiteY30" fmla="*/ 721582 h 765365"/>
              <a:gd name="connsiteX31" fmla="*/ 235216 w 765150"/>
              <a:gd name="connsiteY31" fmla="*/ 714820 h 765365"/>
              <a:gd name="connsiteX32" fmla="*/ 276173 w 765150"/>
              <a:gd name="connsiteY32" fmla="*/ 647478 h 765365"/>
              <a:gd name="connsiteX33" fmla="*/ 381425 w 765150"/>
              <a:gd name="connsiteY33" fmla="*/ 667671 h 765365"/>
              <a:gd name="connsiteX34" fmla="*/ 401141 w 765150"/>
              <a:gd name="connsiteY34" fmla="*/ 748919 h 765365"/>
              <a:gd name="connsiteX35" fmla="*/ 427145 w 765150"/>
              <a:gd name="connsiteY35" fmla="*/ 764731 h 765365"/>
              <a:gd name="connsiteX36" fmla="*/ 497439 w 765150"/>
              <a:gd name="connsiteY36" fmla="*/ 747681 h 765365"/>
              <a:gd name="connsiteX37" fmla="*/ 513251 w 765150"/>
              <a:gd name="connsiteY37" fmla="*/ 721678 h 765365"/>
              <a:gd name="connsiteX38" fmla="*/ 494582 w 765150"/>
              <a:gd name="connsiteY38" fmla="*/ 645002 h 765365"/>
              <a:gd name="connsiteX39" fmla="*/ 583831 w 765150"/>
              <a:gd name="connsiteY39" fmla="*/ 585089 h 765365"/>
              <a:gd name="connsiteX40" fmla="*/ 654792 w 765150"/>
              <a:gd name="connsiteY40" fmla="*/ 628238 h 765365"/>
              <a:gd name="connsiteX41" fmla="*/ 684224 w 765150"/>
              <a:gd name="connsiteY41" fmla="*/ 621475 h 765365"/>
              <a:gd name="connsiteX42" fmla="*/ 722039 w 765150"/>
              <a:gd name="connsiteY42" fmla="*/ 559372 h 765365"/>
              <a:gd name="connsiteX43" fmla="*/ 714609 w 765150"/>
              <a:gd name="connsiteY43" fmla="*/ 530130 h 765365"/>
              <a:gd name="connsiteX44" fmla="*/ 647267 w 765150"/>
              <a:gd name="connsiteY44" fmla="*/ 489173 h 765365"/>
              <a:gd name="connsiteX45" fmla="*/ 668318 w 765150"/>
              <a:gd name="connsiteY45" fmla="*/ 383350 h 765365"/>
              <a:gd name="connsiteX46" fmla="*/ 748899 w 765150"/>
              <a:gd name="connsiteY46" fmla="*/ 363728 h 765365"/>
              <a:gd name="connsiteX47" fmla="*/ 764520 w 765150"/>
              <a:gd name="connsiteY47" fmla="*/ 338106 h 765365"/>
              <a:gd name="connsiteX48" fmla="*/ 747470 w 765150"/>
              <a:gd name="connsiteY48" fmla="*/ 267812 h 765365"/>
              <a:gd name="connsiteX49" fmla="*/ 496963 w 765150"/>
              <a:gd name="connsiteY49" fmla="*/ 452406 h 765365"/>
              <a:gd name="connsiteX50" fmla="*/ 312559 w 765150"/>
              <a:gd name="connsiteY50" fmla="*/ 497269 h 765365"/>
              <a:gd name="connsiteX51" fmla="*/ 267696 w 765150"/>
              <a:gd name="connsiteY51" fmla="*/ 312865 h 765365"/>
              <a:gd name="connsiteX52" fmla="*/ 452291 w 765150"/>
              <a:gd name="connsiteY52" fmla="*/ 267621 h 765365"/>
              <a:gd name="connsiteX53" fmla="*/ 496868 w 765150"/>
              <a:gd name="connsiteY53" fmla="*/ 452406 h 765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65150" h="765365">
                <a:moveTo>
                  <a:pt x="747280" y="267621"/>
                </a:moveTo>
                <a:cubicBezTo>
                  <a:pt x="744422" y="256001"/>
                  <a:pt x="732802" y="248952"/>
                  <a:pt x="721277" y="251810"/>
                </a:cubicBezTo>
                <a:lnTo>
                  <a:pt x="644600" y="270479"/>
                </a:lnTo>
                <a:cubicBezTo>
                  <a:pt x="630694" y="237332"/>
                  <a:pt x="610787" y="207042"/>
                  <a:pt x="584688" y="181229"/>
                </a:cubicBezTo>
                <a:lnTo>
                  <a:pt x="627836" y="110268"/>
                </a:lnTo>
                <a:cubicBezTo>
                  <a:pt x="633932" y="100267"/>
                  <a:pt x="631075" y="86932"/>
                  <a:pt x="621074" y="80836"/>
                </a:cubicBezTo>
                <a:lnTo>
                  <a:pt x="558971" y="43022"/>
                </a:lnTo>
                <a:cubicBezTo>
                  <a:pt x="548969" y="36926"/>
                  <a:pt x="535825" y="40450"/>
                  <a:pt x="529729" y="50451"/>
                </a:cubicBezTo>
                <a:lnTo>
                  <a:pt x="488771" y="117793"/>
                </a:lnTo>
                <a:cubicBezTo>
                  <a:pt x="454577" y="103601"/>
                  <a:pt x="419144" y="96838"/>
                  <a:pt x="383330" y="97028"/>
                </a:cubicBezTo>
                <a:lnTo>
                  <a:pt x="363708" y="16447"/>
                </a:lnTo>
                <a:cubicBezTo>
                  <a:pt x="360851" y="4826"/>
                  <a:pt x="349230" y="-2222"/>
                  <a:pt x="337705" y="635"/>
                </a:cubicBezTo>
                <a:lnTo>
                  <a:pt x="267410" y="17685"/>
                </a:lnTo>
                <a:cubicBezTo>
                  <a:pt x="255790" y="20543"/>
                  <a:pt x="248741" y="32163"/>
                  <a:pt x="251789" y="43307"/>
                </a:cubicBezTo>
                <a:lnTo>
                  <a:pt x="270458" y="119984"/>
                </a:lnTo>
                <a:cubicBezTo>
                  <a:pt x="237311" y="133890"/>
                  <a:pt x="207022" y="153797"/>
                  <a:pt x="181209" y="179896"/>
                </a:cubicBezTo>
                <a:lnTo>
                  <a:pt x="110248" y="136748"/>
                </a:lnTo>
                <a:cubicBezTo>
                  <a:pt x="100247" y="130652"/>
                  <a:pt x="86721" y="133985"/>
                  <a:pt x="80625" y="143987"/>
                </a:cubicBezTo>
                <a:lnTo>
                  <a:pt x="43097" y="205709"/>
                </a:lnTo>
                <a:cubicBezTo>
                  <a:pt x="37001" y="215710"/>
                  <a:pt x="40239" y="229235"/>
                  <a:pt x="50336" y="235331"/>
                </a:cubicBezTo>
                <a:lnTo>
                  <a:pt x="117677" y="276289"/>
                </a:lnTo>
                <a:cubicBezTo>
                  <a:pt x="103485" y="310484"/>
                  <a:pt x="96913" y="346583"/>
                  <a:pt x="96913" y="381731"/>
                </a:cubicBezTo>
                <a:lnTo>
                  <a:pt x="16331" y="401352"/>
                </a:lnTo>
                <a:cubicBezTo>
                  <a:pt x="4711" y="404210"/>
                  <a:pt x="-2338" y="415830"/>
                  <a:pt x="710" y="426974"/>
                </a:cubicBezTo>
                <a:lnTo>
                  <a:pt x="17570" y="497650"/>
                </a:lnTo>
                <a:cubicBezTo>
                  <a:pt x="20618" y="508889"/>
                  <a:pt x="32238" y="515938"/>
                  <a:pt x="43192" y="513271"/>
                </a:cubicBezTo>
                <a:lnTo>
                  <a:pt x="119868" y="494602"/>
                </a:lnTo>
                <a:cubicBezTo>
                  <a:pt x="133775" y="527749"/>
                  <a:pt x="153682" y="558038"/>
                  <a:pt x="179780" y="583851"/>
                </a:cubicBezTo>
                <a:lnTo>
                  <a:pt x="136632" y="654812"/>
                </a:lnTo>
                <a:cubicBezTo>
                  <a:pt x="130536" y="664814"/>
                  <a:pt x="134060" y="677958"/>
                  <a:pt x="144062" y="684054"/>
                </a:cubicBezTo>
                <a:lnTo>
                  <a:pt x="205784" y="721582"/>
                </a:lnTo>
                <a:cubicBezTo>
                  <a:pt x="215785" y="727679"/>
                  <a:pt x="229120" y="724821"/>
                  <a:pt x="235216" y="714820"/>
                </a:cubicBezTo>
                <a:lnTo>
                  <a:pt x="276173" y="647478"/>
                </a:lnTo>
                <a:cubicBezTo>
                  <a:pt x="309987" y="661480"/>
                  <a:pt x="345420" y="668243"/>
                  <a:pt x="381425" y="667671"/>
                </a:cubicBezTo>
                <a:lnTo>
                  <a:pt x="401141" y="748919"/>
                </a:lnTo>
                <a:cubicBezTo>
                  <a:pt x="403999" y="760540"/>
                  <a:pt x="415619" y="767588"/>
                  <a:pt x="427145" y="764731"/>
                </a:cubicBezTo>
                <a:lnTo>
                  <a:pt x="497439" y="747681"/>
                </a:lnTo>
                <a:cubicBezTo>
                  <a:pt x="508679" y="744633"/>
                  <a:pt x="515727" y="733013"/>
                  <a:pt x="513251" y="721678"/>
                </a:cubicBezTo>
                <a:lnTo>
                  <a:pt x="494582" y="645002"/>
                </a:lnTo>
                <a:cubicBezTo>
                  <a:pt x="527538" y="631571"/>
                  <a:pt x="558018" y="611188"/>
                  <a:pt x="583831" y="585089"/>
                </a:cubicBezTo>
                <a:lnTo>
                  <a:pt x="654792" y="628238"/>
                </a:lnTo>
                <a:cubicBezTo>
                  <a:pt x="664793" y="634334"/>
                  <a:pt x="678128" y="631476"/>
                  <a:pt x="684224" y="621475"/>
                </a:cubicBezTo>
                <a:lnTo>
                  <a:pt x="722039" y="559372"/>
                </a:lnTo>
                <a:cubicBezTo>
                  <a:pt x="728135" y="549371"/>
                  <a:pt x="724610" y="536226"/>
                  <a:pt x="714609" y="530130"/>
                </a:cubicBezTo>
                <a:lnTo>
                  <a:pt x="647267" y="489173"/>
                </a:lnTo>
                <a:cubicBezTo>
                  <a:pt x="661460" y="454978"/>
                  <a:pt x="668127" y="418878"/>
                  <a:pt x="668318" y="383350"/>
                </a:cubicBezTo>
                <a:lnTo>
                  <a:pt x="748899" y="363728"/>
                </a:lnTo>
                <a:cubicBezTo>
                  <a:pt x="760234" y="361347"/>
                  <a:pt x="767378" y="349727"/>
                  <a:pt x="764520" y="338106"/>
                </a:cubicBezTo>
                <a:lnTo>
                  <a:pt x="747470" y="267812"/>
                </a:lnTo>
                <a:close/>
                <a:moveTo>
                  <a:pt x="496963" y="452406"/>
                </a:moveTo>
                <a:cubicBezTo>
                  <a:pt x="458387" y="515747"/>
                  <a:pt x="375900" y="535750"/>
                  <a:pt x="312559" y="497269"/>
                </a:cubicBezTo>
                <a:cubicBezTo>
                  <a:pt x="249218" y="458693"/>
                  <a:pt x="229215" y="376206"/>
                  <a:pt x="267696" y="312865"/>
                </a:cubicBezTo>
                <a:cubicBezTo>
                  <a:pt x="306272" y="249523"/>
                  <a:pt x="389045" y="229140"/>
                  <a:pt x="452291" y="267621"/>
                </a:cubicBezTo>
                <a:cubicBezTo>
                  <a:pt x="515632" y="306197"/>
                  <a:pt x="535444" y="389065"/>
                  <a:pt x="496868" y="452406"/>
                </a:cubicBezTo>
                <a:close/>
              </a:path>
            </a:pathLst>
          </a:custGeom>
          <a:solidFill>
            <a:srgbClr val="2ACB7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3" name="Freeform: Shape 782">
            <a:extLst>
              <a:ext uri="{FF2B5EF4-FFF2-40B4-BE49-F238E27FC236}">
                <a16:creationId xmlns:a16="http://schemas.microsoft.com/office/drawing/2014/main" id="{063CCF00-824E-62CF-64DE-5D17292379DD}"/>
              </a:ext>
            </a:extLst>
          </p:cNvPr>
          <p:cNvSpPr/>
          <p:nvPr/>
        </p:nvSpPr>
        <p:spPr>
          <a:xfrm>
            <a:off x="4812139" y="1779128"/>
            <a:ext cx="1433084" cy="1432479"/>
          </a:xfrm>
          <a:custGeom>
            <a:avLst/>
            <a:gdLst>
              <a:gd name="connsiteX0" fmla="*/ 24921 w 1080729"/>
              <a:gd name="connsiteY0" fmla="*/ 517551 h 1080273"/>
              <a:gd name="connsiteX1" fmla="*/ 135125 w 1080729"/>
              <a:gd name="connsiteY1" fmla="*/ 536887 h 1080273"/>
              <a:gd name="connsiteX2" fmla="*/ 162176 w 1080729"/>
              <a:gd name="connsiteY2" fmla="*/ 687001 h 1080273"/>
              <a:gd name="connsiteX3" fmla="*/ 65783 w 1080729"/>
              <a:gd name="connsiteY3" fmla="*/ 754533 h 1080273"/>
              <a:gd name="connsiteX4" fmla="*/ 58449 w 1080729"/>
              <a:gd name="connsiteY4" fmla="*/ 796538 h 1080273"/>
              <a:gd name="connsiteX5" fmla="*/ 117218 w 1080729"/>
              <a:gd name="connsiteY5" fmla="*/ 881215 h 1080273"/>
              <a:gd name="connsiteX6" fmla="*/ 159223 w 1080729"/>
              <a:gd name="connsiteY6" fmla="*/ 888550 h 1080273"/>
              <a:gd name="connsiteX7" fmla="*/ 250949 w 1080729"/>
              <a:gd name="connsiteY7" fmla="*/ 824256 h 1080273"/>
              <a:gd name="connsiteX8" fmla="*/ 376298 w 1080729"/>
              <a:gd name="connsiteY8" fmla="*/ 911219 h 1080273"/>
              <a:gd name="connsiteX9" fmla="*/ 355914 w 1080729"/>
              <a:gd name="connsiteY9" fmla="*/ 1027329 h 1080273"/>
              <a:gd name="connsiteX10" fmla="*/ 380870 w 1080729"/>
              <a:gd name="connsiteY10" fmla="*/ 1062095 h 1080273"/>
              <a:gd name="connsiteX11" fmla="*/ 481835 w 1080729"/>
              <a:gd name="connsiteY11" fmla="*/ 1079812 h 1080273"/>
              <a:gd name="connsiteX12" fmla="*/ 517173 w 1080729"/>
              <a:gd name="connsiteY12" fmla="*/ 1055618 h 1080273"/>
              <a:gd name="connsiteX13" fmla="*/ 536508 w 1080729"/>
              <a:gd name="connsiteY13" fmla="*/ 945414 h 1080273"/>
              <a:gd name="connsiteX14" fmla="*/ 686051 w 1080729"/>
              <a:gd name="connsiteY14" fmla="*/ 917601 h 1080273"/>
              <a:gd name="connsiteX15" fmla="*/ 754155 w 1080729"/>
              <a:gd name="connsiteY15" fmla="*/ 1014756 h 1080273"/>
              <a:gd name="connsiteX16" fmla="*/ 796731 w 1080729"/>
              <a:gd name="connsiteY16" fmla="*/ 1022281 h 1080273"/>
              <a:gd name="connsiteX17" fmla="*/ 880742 w 1080729"/>
              <a:gd name="connsiteY17" fmla="*/ 963416 h 1080273"/>
              <a:gd name="connsiteX18" fmla="*/ 888267 w 1080729"/>
              <a:gd name="connsiteY18" fmla="*/ 920839 h 1080273"/>
              <a:gd name="connsiteX19" fmla="*/ 823973 w 1080729"/>
              <a:gd name="connsiteY19" fmla="*/ 829113 h 1080273"/>
              <a:gd name="connsiteX20" fmla="*/ 910936 w 1080729"/>
              <a:gd name="connsiteY20" fmla="*/ 703765 h 1080273"/>
              <a:gd name="connsiteX21" fmla="*/ 1027046 w 1080729"/>
              <a:gd name="connsiteY21" fmla="*/ 724148 h 1080273"/>
              <a:gd name="connsiteX22" fmla="*/ 1062384 w 1080729"/>
              <a:gd name="connsiteY22" fmla="*/ 699954 h 1080273"/>
              <a:gd name="connsiteX23" fmla="*/ 1080291 w 1080729"/>
              <a:gd name="connsiteY23" fmla="*/ 598323 h 1080273"/>
              <a:gd name="connsiteX24" fmla="*/ 1055335 w 1080729"/>
              <a:gd name="connsiteY24" fmla="*/ 563557 h 1080273"/>
              <a:gd name="connsiteX25" fmla="*/ 945131 w 1080729"/>
              <a:gd name="connsiteY25" fmla="*/ 544221 h 1080273"/>
              <a:gd name="connsiteX26" fmla="*/ 918270 w 1080729"/>
              <a:gd name="connsiteY26" fmla="*/ 393440 h 1080273"/>
              <a:gd name="connsiteX27" fmla="*/ 1014663 w 1080729"/>
              <a:gd name="connsiteY27" fmla="*/ 325908 h 1080273"/>
              <a:gd name="connsiteX28" fmla="*/ 1021998 w 1080729"/>
              <a:gd name="connsiteY28" fmla="*/ 283903 h 1080273"/>
              <a:gd name="connsiteX29" fmla="*/ 963133 w 1080729"/>
              <a:gd name="connsiteY29" fmla="*/ 199892 h 1080273"/>
              <a:gd name="connsiteX30" fmla="*/ 920556 w 1080729"/>
              <a:gd name="connsiteY30" fmla="*/ 192367 h 1080273"/>
              <a:gd name="connsiteX31" fmla="*/ 828831 w 1080729"/>
              <a:gd name="connsiteY31" fmla="*/ 256661 h 1080273"/>
              <a:gd name="connsiteX32" fmla="*/ 703482 w 1080729"/>
              <a:gd name="connsiteY32" fmla="*/ 169698 h 1080273"/>
              <a:gd name="connsiteX33" fmla="*/ 723865 w 1080729"/>
              <a:gd name="connsiteY33" fmla="*/ 53683 h 1080273"/>
              <a:gd name="connsiteX34" fmla="*/ 699672 w 1080729"/>
              <a:gd name="connsiteY34" fmla="*/ 18345 h 1080273"/>
              <a:gd name="connsiteX35" fmla="*/ 598040 w 1080729"/>
              <a:gd name="connsiteY35" fmla="*/ 438 h 1080273"/>
              <a:gd name="connsiteX36" fmla="*/ 563274 w 1080729"/>
              <a:gd name="connsiteY36" fmla="*/ 25394 h 1080273"/>
              <a:gd name="connsiteX37" fmla="*/ 543938 w 1080729"/>
              <a:gd name="connsiteY37" fmla="*/ 135598 h 1080273"/>
              <a:gd name="connsiteX38" fmla="*/ 393824 w 1080729"/>
              <a:gd name="connsiteY38" fmla="*/ 162649 h 1080273"/>
              <a:gd name="connsiteX39" fmla="*/ 326292 w 1080729"/>
              <a:gd name="connsiteY39" fmla="*/ 66256 h 1080273"/>
              <a:gd name="connsiteX40" fmla="*/ 283715 w 1080729"/>
              <a:gd name="connsiteY40" fmla="*/ 58732 h 1080273"/>
              <a:gd name="connsiteX41" fmla="*/ 199704 w 1080729"/>
              <a:gd name="connsiteY41" fmla="*/ 117691 h 1080273"/>
              <a:gd name="connsiteX42" fmla="*/ 192370 w 1080729"/>
              <a:gd name="connsiteY42" fmla="*/ 159696 h 1080273"/>
              <a:gd name="connsiteX43" fmla="*/ 256664 w 1080729"/>
              <a:gd name="connsiteY43" fmla="*/ 251422 h 1080273"/>
              <a:gd name="connsiteX44" fmla="*/ 169701 w 1080729"/>
              <a:gd name="connsiteY44" fmla="*/ 376771 h 1080273"/>
              <a:gd name="connsiteX45" fmla="*/ 53591 w 1080729"/>
              <a:gd name="connsiteY45" fmla="*/ 356388 h 1080273"/>
              <a:gd name="connsiteX46" fmla="*/ 18158 w 1080729"/>
              <a:gd name="connsiteY46" fmla="*/ 381248 h 1080273"/>
              <a:gd name="connsiteX47" fmla="*/ 441 w 1080729"/>
              <a:gd name="connsiteY47" fmla="*/ 482213 h 1080273"/>
              <a:gd name="connsiteX48" fmla="*/ 25302 w 1080729"/>
              <a:gd name="connsiteY48" fmla="*/ 517646 h 1080273"/>
              <a:gd name="connsiteX49" fmla="*/ 352485 w 1080729"/>
              <a:gd name="connsiteY49" fmla="*/ 507550 h 1080273"/>
              <a:gd name="connsiteX50" fmla="*/ 573084 w 1080729"/>
              <a:gd name="connsiteY50" fmla="*/ 352292 h 1080273"/>
              <a:gd name="connsiteX51" fmla="*/ 727580 w 1080729"/>
              <a:gd name="connsiteY51" fmla="*/ 573462 h 1080273"/>
              <a:gd name="connsiteX52" fmla="*/ 507076 w 1080729"/>
              <a:gd name="connsiteY52" fmla="*/ 728053 h 1080273"/>
              <a:gd name="connsiteX53" fmla="*/ 352485 w 1080729"/>
              <a:gd name="connsiteY53" fmla="*/ 507550 h 1080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080729" h="1080273">
                <a:moveTo>
                  <a:pt x="24921" y="517551"/>
                </a:moveTo>
                <a:lnTo>
                  <a:pt x="135125" y="536887"/>
                </a:lnTo>
                <a:cubicBezTo>
                  <a:pt x="133982" y="589369"/>
                  <a:pt x="143983" y="640519"/>
                  <a:pt x="162176" y="687001"/>
                </a:cubicBezTo>
                <a:lnTo>
                  <a:pt x="65783" y="754533"/>
                </a:lnTo>
                <a:cubicBezTo>
                  <a:pt x="51876" y="764248"/>
                  <a:pt x="48543" y="783298"/>
                  <a:pt x="58449" y="796538"/>
                </a:cubicBezTo>
                <a:lnTo>
                  <a:pt x="117218" y="881215"/>
                </a:lnTo>
                <a:cubicBezTo>
                  <a:pt x="127029" y="894455"/>
                  <a:pt x="146079" y="897789"/>
                  <a:pt x="159223" y="888550"/>
                </a:cubicBezTo>
                <a:lnTo>
                  <a:pt x="250949" y="824256"/>
                </a:lnTo>
                <a:cubicBezTo>
                  <a:pt x="286382" y="860927"/>
                  <a:pt x="328482" y="890645"/>
                  <a:pt x="376298" y="911219"/>
                </a:cubicBezTo>
                <a:lnTo>
                  <a:pt x="355914" y="1027329"/>
                </a:lnTo>
                <a:cubicBezTo>
                  <a:pt x="353057" y="1043712"/>
                  <a:pt x="364487" y="1059238"/>
                  <a:pt x="380870" y="1062095"/>
                </a:cubicBezTo>
                <a:lnTo>
                  <a:pt x="481835" y="1079812"/>
                </a:lnTo>
                <a:cubicBezTo>
                  <a:pt x="498218" y="1082669"/>
                  <a:pt x="514315" y="1072001"/>
                  <a:pt x="517173" y="1055618"/>
                </a:cubicBezTo>
                <a:lnTo>
                  <a:pt x="536508" y="945414"/>
                </a:lnTo>
                <a:cubicBezTo>
                  <a:pt x="588420" y="946462"/>
                  <a:pt x="638712" y="937032"/>
                  <a:pt x="686051" y="917601"/>
                </a:cubicBezTo>
                <a:lnTo>
                  <a:pt x="754155" y="1014756"/>
                </a:lnTo>
                <a:cubicBezTo>
                  <a:pt x="763870" y="1028662"/>
                  <a:pt x="782920" y="1031996"/>
                  <a:pt x="796731" y="1022281"/>
                </a:cubicBezTo>
                <a:lnTo>
                  <a:pt x="880742" y="963416"/>
                </a:lnTo>
                <a:cubicBezTo>
                  <a:pt x="893982" y="953605"/>
                  <a:pt x="897315" y="934555"/>
                  <a:pt x="888267" y="920839"/>
                </a:cubicBezTo>
                <a:lnTo>
                  <a:pt x="823973" y="829113"/>
                </a:lnTo>
                <a:cubicBezTo>
                  <a:pt x="860549" y="794347"/>
                  <a:pt x="890362" y="751580"/>
                  <a:pt x="910936" y="703765"/>
                </a:cubicBezTo>
                <a:lnTo>
                  <a:pt x="1027046" y="724148"/>
                </a:lnTo>
                <a:cubicBezTo>
                  <a:pt x="1043429" y="727006"/>
                  <a:pt x="1059526" y="716337"/>
                  <a:pt x="1062384" y="699954"/>
                </a:cubicBezTo>
                <a:lnTo>
                  <a:pt x="1080291" y="598323"/>
                </a:lnTo>
                <a:cubicBezTo>
                  <a:pt x="1083148" y="581940"/>
                  <a:pt x="1071718" y="566414"/>
                  <a:pt x="1055335" y="563557"/>
                </a:cubicBezTo>
                <a:lnTo>
                  <a:pt x="945131" y="544221"/>
                </a:lnTo>
                <a:cubicBezTo>
                  <a:pt x="946274" y="491738"/>
                  <a:pt x="936273" y="440589"/>
                  <a:pt x="918270" y="393440"/>
                </a:cubicBezTo>
                <a:lnTo>
                  <a:pt x="1014663" y="325908"/>
                </a:lnTo>
                <a:cubicBezTo>
                  <a:pt x="1028379" y="316859"/>
                  <a:pt x="1031808" y="297809"/>
                  <a:pt x="1021998" y="283903"/>
                </a:cubicBezTo>
                <a:lnTo>
                  <a:pt x="963133" y="199892"/>
                </a:lnTo>
                <a:cubicBezTo>
                  <a:pt x="953418" y="185986"/>
                  <a:pt x="934368" y="182652"/>
                  <a:pt x="920556" y="192367"/>
                </a:cubicBezTo>
                <a:lnTo>
                  <a:pt x="828831" y="256661"/>
                </a:lnTo>
                <a:cubicBezTo>
                  <a:pt x="793398" y="219990"/>
                  <a:pt x="751297" y="190272"/>
                  <a:pt x="703482" y="169698"/>
                </a:cubicBezTo>
                <a:lnTo>
                  <a:pt x="723865" y="53683"/>
                </a:lnTo>
                <a:cubicBezTo>
                  <a:pt x="726723" y="37300"/>
                  <a:pt x="716055" y="21203"/>
                  <a:pt x="699672" y="18345"/>
                </a:cubicBezTo>
                <a:lnTo>
                  <a:pt x="598040" y="438"/>
                </a:lnTo>
                <a:cubicBezTo>
                  <a:pt x="581657" y="-2419"/>
                  <a:pt x="566131" y="9011"/>
                  <a:pt x="563274" y="25394"/>
                </a:cubicBezTo>
                <a:lnTo>
                  <a:pt x="543938" y="135598"/>
                </a:lnTo>
                <a:cubicBezTo>
                  <a:pt x="491455" y="134455"/>
                  <a:pt x="441068" y="143885"/>
                  <a:pt x="393824" y="162649"/>
                </a:cubicBezTo>
                <a:lnTo>
                  <a:pt x="326292" y="66256"/>
                </a:lnTo>
                <a:cubicBezTo>
                  <a:pt x="316576" y="52350"/>
                  <a:pt x="297526" y="49016"/>
                  <a:pt x="283715" y="58732"/>
                </a:cubicBezTo>
                <a:lnTo>
                  <a:pt x="199704" y="117691"/>
                </a:lnTo>
                <a:cubicBezTo>
                  <a:pt x="185798" y="127407"/>
                  <a:pt x="182464" y="146457"/>
                  <a:pt x="192370" y="159696"/>
                </a:cubicBezTo>
                <a:lnTo>
                  <a:pt x="256664" y="251422"/>
                </a:lnTo>
                <a:cubicBezTo>
                  <a:pt x="219993" y="286855"/>
                  <a:pt x="190275" y="328956"/>
                  <a:pt x="169701" y="376771"/>
                </a:cubicBezTo>
                <a:lnTo>
                  <a:pt x="53591" y="356388"/>
                </a:lnTo>
                <a:cubicBezTo>
                  <a:pt x="37208" y="353530"/>
                  <a:pt x="21015" y="364865"/>
                  <a:pt x="18158" y="381248"/>
                </a:cubicBezTo>
                <a:lnTo>
                  <a:pt x="441" y="482213"/>
                </a:lnTo>
                <a:cubicBezTo>
                  <a:pt x="-2416" y="498596"/>
                  <a:pt x="8919" y="514788"/>
                  <a:pt x="25302" y="517646"/>
                </a:cubicBezTo>
                <a:close/>
                <a:moveTo>
                  <a:pt x="352485" y="507550"/>
                </a:moveTo>
                <a:cubicBezTo>
                  <a:pt x="370678" y="403918"/>
                  <a:pt x="469452" y="334099"/>
                  <a:pt x="573084" y="352292"/>
                </a:cubicBezTo>
                <a:cubicBezTo>
                  <a:pt x="676716" y="370485"/>
                  <a:pt x="745773" y="469831"/>
                  <a:pt x="727580" y="573462"/>
                </a:cubicBezTo>
                <a:cubicBezTo>
                  <a:pt x="709387" y="677095"/>
                  <a:pt x="610708" y="746246"/>
                  <a:pt x="507076" y="728053"/>
                </a:cubicBezTo>
                <a:cubicBezTo>
                  <a:pt x="403444" y="709861"/>
                  <a:pt x="334293" y="611182"/>
                  <a:pt x="352485" y="507550"/>
                </a:cubicBezTo>
                <a:close/>
              </a:path>
            </a:pathLst>
          </a:custGeom>
          <a:solidFill>
            <a:srgbClr val="37C6CC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4" name="Freeform: Shape 783">
            <a:extLst>
              <a:ext uri="{FF2B5EF4-FFF2-40B4-BE49-F238E27FC236}">
                <a16:creationId xmlns:a16="http://schemas.microsoft.com/office/drawing/2014/main" id="{D238307F-2B6B-E670-7FD9-F986A6994741}"/>
              </a:ext>
            </a:extLst>
          </p:cNvPr>
          <p:cNvSpPr/>
          <p:nvPr/>
        </p:nvSpPr>
        <p:spPr>
          <a:xfrm>
            <a:off x="7369616" y="6088075"/>
            <a:ext cx="4638922" cy="564581"/>
          </a:xfrm>
          <a:custGeom>
            <a:avLst/>
            <a:gdLst>
              <a:gd name="connsiteX0" fmla="*/ 3498342 w 3498341"/>
              <a:gd name="connsiteY0" fmla="*/ 212884 h 425767"/>
              <a:gd name="connsiteX1" fmla="*/ 1749171 w 3498341"/>
              <a:gd name="connsiteY1" fmla="*/ 425767 h 425767"/>
              <a:gd name="connsiteX2" fmla="*/ 0 w 3498341"/>
              <a:gd name="connsiteY2" fmla="*/ 212884 h 425767"/>
              <a:gd name="connsiteX3" fmla="*/ 1749171 w 3498341"/>
              <a:gd name="connsiteY3" fmla="*/ 0 h 425767"/>
              <a:gd name="connsiteX4" fmla="*/ 3498342 w 3498341"/>
              <a:gd name="connsiteY4" fmla="*/ 212884 h 425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98341" h="425767">
                <a:moveTo>
                  <a:pt x="3498342" y="212884"/>
                </a:moveTo>
                <a:cubicBezTo>
                  <a:pt x="3498342" y="330456"/>
                  <a:pt x="2715211" y="425767"/>
                  <a:pt x="1749171" y="425767"/>
                </a:cubicBezTo>
                <a:cubicBezTo>
                  <a:pt x="783130" y="425767"/>
                  <a:pt x="0" y="330456"/>
                  <a:pt x="0" y="212884"/>
                </a:cubicBezTo>
                <a:cubicBezTo>
                  <a:pt x="0" y="95311"/>
                  <a:pt x="783130" y="0"/>
                  <a:pt x="1749171" y="0"/>
                </a:cubicBezTo>
                <a:cubicBezTo>
                  <a:pt x="2715211" y="0"/>
                  <a:pt x="3498342" y="95311"/>
                  <a:pt x="3498342" y="212884"/>
                </a:cubicBezTo>
                <a:close/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89" name="Graphic 4">
            <a:extLst>
              <a:ext uri="{FF2B5EF4-FFF2-40B4-BE49-F238E27FC236}">
                <a16:creationId xmlns:a16="http://schemas.microsoft.com/office/drawing/2014/main" id="{1689CA94-E3B2-36D9-B47B-DBBF2A09496E}"/>
              </a:ext>
            </a:extLst>
          </p:cNvPr>
          <p:cNvGrpSpPr/>
          <p:nvPr/>
        </p:nvGrpSpPr>
        <p:grpSpPr>
          <a:xfrm>
            <a:off x="8672377" y="2335425"/>
            <a:ext cx="3058117" cy="4118255"/>
            <a:chOff x="5286795" y="2722714"/>
            <a:chExt cx="2306212" cy="3105692"/>
          </a:xfrm>
        </p:grpSpPr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8ADC25BC-8395-7C77-9437-5964464F54C0}"/>
                </a:ext>
              </a:extLst>
            </p:cNvPr>
            <p:cNvSpPr/>
            <p:nvPr/>
          </p:nvSpPr>
          <p:spPr>
            <a:xfrm>
              <a:off x="7374390" y="4929758"/>
              <a:ext cx="86660" cy="89048"/>
            </a:xfrm>
            <a:custGeom>
              <a:avLst/>
              <a:gdLst>
                <a:gd name="connsiteX0" fmla="*/ 86161 w 86660"/>
                <a:gd name="connsiteY0" fmla="*/ 52959 h 89048"/>
                <a:gd name="connsiteX1" fmla="*/ 62539 w 86660"/>
                <a:gd name="connsiteY1" fmla="*/ 70295 h 89048"/>
                <a:gd name="connsiteX2" fmla="*/ 47490 w 86660"/>
                <a:gd name="connsiteY2" fmla="*/ 88868 h 89048"/>
                <a:gd name="connsiteX3" fmla="*/ 37107 w 86660"/>
                <a:gd name="connsiteY3" fmla="*/ 88868 h 89048"/>
                <a:gd name="connsiteX4" fmla="*/ 10437 w 86660"/>
                <a:gd name="connsiteY4" fmla="*/ 79438 h 89048"/>
                <a:gd name="connsiteX5" fmla="*/ 246 w 86660"/>
                <a:gd name="connsiteY5" fmla="*/ 66294 h 89048"/>
                <a:gd name="connsiteX6" fmla="*/ 9580 w 86660"/>
                <a:gd name="connsiteY6" fmla="*/ 45625 h 89048"/>
                <a:gd name="connsiteX7" fmla="*/ 42441 w 86660"/>
                <a:gd name="connsiteY7" fmla="*/ 18288 h 89048"/>
                <a:gd name="connsiteX8" fmla="*/ 65111 w 86660"/>
                <a:gd name="connsiteY8" fmla="*/ 0 h 89048"/>
                <a:gd name="connsiteX9" fmla="*/ 69302 w 86660"/>
                <a:gd name="connsiteY9" fmla="*/ 14097 h 89048"/>
                <a:gd name="connsiteX10" fmla="*/ 81589 w 86660"/>
                <a:gd name="connsiteY10" fmla="*/ 25241 h 89048"/>
                <a:gd name="connsiteX11" fmla="*/ 86257 w 86660"/>
                <a:gd name="connsiteY11" fmla="*/ 40100 h 89048"/>
                <a:gd name="connsiteX12" fmla="*/ 86542 w 86660"/>
                <a:gd name="connsiteY12" fmla="*/ 43339 h 89048"/>
                <a:gd name="connsiteX13" fmla="*/ 86257 w 86660"/>
                <a:gd name="connsiteY13" fmla="*/ 52769 h 8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660" h="89048">
                  <a:moveTo>
                    <a:pt x="86161" y="52959"/>
                  </a:moveTo>
                  <a:cubicBezTo>
                    <a:pt x="79684" y="56483"/>
                    <a:pt x="71112" y="61913"/>
                    <a:pt x="62539" y="70295"/>
                  </a:cubicBezTo>
                  <a:cubicBezTo>
                    <a:pt x="55872" y="76962"/>
                    <a:pt x="51014" y="83439"/>
                    <a:pt x="47490" y="88868"/>
                  </a:cubicBezTo>
                  <a:cubicBezTo>
                    <a:pt x="44727" y="89059"/>
                    <a:pt x="41108" y="89154"/>
                    <a:pt x="37107" y="88868"/>
                  </a:cubicBezTo>
                  <a:cubicBezTo>
                    <a:pt x="29202" y="88202"/>
                    <a:pt x="19296" y="85915"/>
                    <a:pt x="10437" y="79438"/>
                  </a:cubicBezTo>
                  <a:cubicBezTo>
                    <a:pt x="6437" y="76486"/>
                    <a:pt x="1293" y="72580"/>
                    <a:pt x="246" y="66294"/>
                  </a:cubicBezTo>
                  <a:cubicBezTo>
                    <a:pt x="-421" y="63532"/>
                    <a:pt x="-421" y="57626"/>
                    <a:pt x="9580" y="45625"/>
                  </a:cubicBezTo>
                  <a:cubicBezTo>
                    <a:pt x="19391" y="33814"/>
                    <a:pt x="27868" y="29146"/>
                    <a:pt x="42441" y="18288"/>
                  </a:cubicBezTo>
                  <a:cubicBezTo>
                    <a:pt x="48061" y="14097"/>
                    <a:pt x="55967" y="8001"/>
                    <a:pt x="65111" y="0"/>
                  </a:cubicBezTo>
                  <a:cubicBezTo>
                    <a:pt x="65111" y="2667"/>
                    <a:pt x="65778" y="8192"/>
                    <a:pt x="69302" y="14097"/>
                  </a:cubicBezTo>
                  <a:cubicBezTo>
                    <a:pt x="73302" y="20764"/>
                    <a:pt x="79113" y="24003"/>
                    <a:pt x="81589" y="25241"/>
                  </a:cubicBezTo>
                  <a:cubicBezTo>
                    <a:pt x="83304" y="28670"/>
                    <a:pt x="85304" y="33623"/>
                    <a:pt x="86257" y="40100"/>
                  </a:cubicBezTo>
                  <a:cubicBezTo>
                    <a:pt x="86447" y="41148"/>
                    <a:pt x="86542" y="42291"/>
                    <a:pt x="86542" y="43339"/>
                  </a:cubicBezTo>
                  <a:cubicBezTo>
                    <a:pt x="86828" y="47054"/>
                    <a:pt x="86542" y="50292"/>
                    <a:pt x="86257" y="527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989148C9-28AD-DB2A-E1E5-AA579571C230}"/>
                </a:ext>
              </a:extLst>
            </p:cNvPr>
            <p:cNvSpPr/>
            <p:nvPr/>
          </p:nvSpPr>
          <p:spPr>
            <a:xfrm>
              <a:off x="6343828" y="3670077"/>
              <a:ext cx="173366" cy="254234"/>
            </a:xfrm>
            <a:custGeom>
              <a:avLst/>
              <a:gdLst>
                <a:gd name="connsiteX0" fmla="*/ 39350 w 173366"/>
                <a:gd name="connsiteY0" fmla="*/ 0 h 254234"/>
                <a:gd name="connsiteX1" fmla="*/ 1345 w 173366"/>
                <a:gd name="connsiteY1" fmla="*/ 106680 h 254234"/>
                <a:gd name="connsiteX2" fmla="*/ 5917 w 173366"/>
                <a:gd name="connsiteY2" fmla="*/ 184880 h 254234"/>
                <a:gd name="connsiteX3" fmla="*/ 27825 w 173366"/>
                <a:gd name="connsiteY3" fmla="*/ 218027 h 254234"/>
                <a:gd name="connsiteX4" fmla="*/ 61638 w 173366"/>
                <a:gd name="connsiteY4" fmla="*/ 238506 h 254234"/>
                <a:gd name="connsiteX5" fmla="*/ 98976 w 173366"/>
                <a:gd name="connsiteY5" fmla="*/ 252794 h 254234"/>
                <a:gd name="connsiteX6" fmla="*/ 173366 w 173366"/>
                <a:gd name="connsiteY6" fmla="*/ 238030 h 254234"/>
                <a:gd name="connsiteX7" fmla="*/ 39255 w 173366"/>
                <a:gd name="connsiteY7" fmla="*/ 0 h 25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366" h="254234">
                  <a:moveTo>
                    <a:pt x="39350" y="0"/>
                  </a:moveTo>
                  <a:cubicBezTo>
                    <a:pt x="26777" y="19526"/>
                    <a:pt x="6679" y="56388"/>
                    <a:pt x="1345" y="106680"/>
                  </a:cubicBezTo>
                  <a:cubicBezTo>
                    <a:pt x="-2084" y="138875"/>
                    <a:pt x="1631" y="166021"/>
                    <a:pt x="5917" y="184880"/>
                  </a:cubicBezTo>
                  <a:cubicBezTo>
                    <a:pt x="8679" y="192214"/>
                    <a:pt x="14775" y="205550"/>
                    <a:pt x="27825" y="218027"/>
                  </a:cubicBezTo>
                  <a:cubicBezTo>
                    <a:pt x="40683" y="230410"/>
                    <a:pt x="54209" y="236029"/>
                    <a:pt x="61638" y="238506"/>
                  </a:cubicBezTo>
                  <a:cubicBezTo>
                    <a:pt x="70020" y="243650"/>
                    <a:pt x="82593" y="249936"/>
                    <a:pt x="98976" y="252794"/>
                  </a:cubicBezTo>
                  <a:cubicBezTo>
                    <a:pt x="135362" y="258985"/>
                    <a:pt x="164127" y="243554"/>
                    <a:pt x="173366" y="238030"/>
                  </a:cubicBezTo>
                  <a:cubicBezTo>
                    <a:pt x="128695" y="158687"/>
                    <a:pt x="83927" y="79343"/>
                    <a:pt x="39255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386523D9-3C51-C24B-59A9-3EC3E91BDF94}"/>
                </a:ext>
              </a:extLst>
            </p:cNvPr>
            <p:cNvSpPr/>
            <p:nvPr/>
          </p:nvSpPr>
          <p:spPr>
            <a:xfrm>
              <a:off x="6745985" y="3354705"/>
              <a:ext cx="316801" cy="137731"/>
            </a:xfrm>
            <a:custGeom>
              <a:avLst/>
              <a:gdLst>
                <a:gd name="connsiteX0" fmla="*/ 316802 w 316801"/>
                <a:gd name="connsiteY0" fmla="*/ 10858 h 137731"/>
                <a:gd name="connsiteX1" fmla="*/ 309658 w 316801"/>
                <a:gd name="connsiteY1" fmla="*/ 42196 h 137731"/>
                <a:gd name="connsiteX2" fmla="*/ 287655 w 316801"/>
                <a:gd name="connsiteY2" fmla="*/ 137731 h 137731"/>
                <a:gd name="connsiteX3" fmla="*/ 0 w 316801"/>
                <a:gd name="connsiteY3" fmla="*/ 119920 h 137731"/>
                <a:gd name="connsiteX4" fmla="*/ 3524 w 316801"/>
                <a:gd name="connsiteY4" fmla="*/ 47339 h 137731"/>
                <a:gd name="connsiteX5" fmla="*/ 5429 w 316801"/>
                <a:gd name="connsiteY5" fmla="*/ 9906 h 137731"/>
                <a:gd name="connsiteX6" fmla="*/ 170212 w 316801"/>
                <a:gd name="connsiteY6" fmla="*/ 0 h 137731"/>
                <a:gd name="connsiteX7" fmla="*/ 316802 w 316801"/>
                <a:gd name="connsiteY7" fmla="*/ 10858 h 137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801" h="137731">
                  <a:moveTo>
                    <a:pt x="316802" y="10858"/>
                  </a:moveTo>
                  <a:cubicBezTo>
                    <a:pt x="314516" y="21241"/>
                    <a:pt x="312039" y="31623"/>
                    <a:pt x="309658" y="42196"/>
                  </a:cubicBezTo>
                  <a:cubicBezTo>
                    <a:pt x="302323" y="74009"/>
                    <a:pt x="294894" y="105823"/>
                    <a:pt x="287655" y="137731"/>
                  </a:cubicBezTo>
                  <a:cubicBezTo>
                    <a:pt x="191738" y="131635"/>
                    <a:pt x="95917" y="125825"/>
                    <a:pt x="0" y="119920"/>
                  </a:cubicBezTo>
                  <a:cubicBezTo>
                    <a:pt x="1238" y="95726"/>
                    <a:pt x="2477" y="71533"/>
                    <a:pt x="3524" y="47339"/>
                  </a:cubicBezTo>
                  <a:cubicBezTo>
                    <a:pt x="4191" y="34957"/>
                    <a:pt x="4763" y="22479"/>
                    <a:pt x="5429" y="9906"/>
                  </a:cubicBezTo>
                  <a:cubicBezTo>
                    <a:pt x="60389" y="6667"/>
                    <a:pt x="115253" y="3238"/>
                    <a:pt x="170212" y="0"/>
                  </a:cubicBezTo>
                  <a:cubicBezTo>
                    <a:pt x="219075" y="3524"/>
                    <a:pt x="267938" y="7334"/>
                    <a:pt x="316802" y="1085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1091AB69-140B-4D84-1A3B-9EFE836D72DF}"/>
                </a:ext>
              </a:extLst>
            </p:cNvPr>
            <p:cNvSpPr/>
            <p:nvPr/>
          </p:nvSpPr>
          <p:spPr>
            <a:xfrm>
              <a:off x="7188517" y="3646646"/>
              <a:ext cx="244932" cy="314560"/>
            </a:xfrm>
            <a:custGeom>
              <a:avLst/>
              <a:gdLst>
                <a:gd name="connsiteX0" fmla="*/ 18192 w 244932"/>
                <a:gd name="connsiteY0" fmla="*/ 309848 h 314560"/>
                <a:gd name="connsiteX1" fmla="*/ 84963 w 244932"/>
                <a:gd name="connsiteY1" fmla="*/ 314515 h 314560"/>
                <a:gd name="connsiteX2" fmla="*/ 143732 w 244932"/>
                <a:gd name="connsiteY2" fmla="*/ 309181 h 314560"/>
                <a:gd name="connsiteX3" fmla="*/ 177832 w 244932"/>
                <a:gd name="connsiteY3" fmla="*/ 297466 h 314560"/>
                <a:gd name="connsiteX4" fmla="*/ 207931 w 244932"/>
                <a:gd name="connsiteY4" fmla="*/ 271081 h 314560"/>
                <a:gd name="connsiteX5" fmla="*/ 243935 w 244932"/>
                <a:gd name="connsiteY5" fmla="*/ 179546 h 314560"/>
                <a:gd name="connsiteX6" fmla="*/ 165925 w 244932"/>
                <a:gd name="connsiteY6" fmla="*/ 0 h 314560"/>
                <a:gd name="connsiteX7" fmla="*/ 153257 w 244932"/>
                <a:gd name="connsiteY7" fmla="*/ 8858 h 314560"/>
                <a:gd name="connsiteX8" fmla="*/ 119919 w 244932"/>
                <a:gd name="connsiteY8" fmla="*/ 57245 h 314560"/>
                <a:gd name="connsiteX9" fmla="*/ 109538 w 244932"/>
                <a:gd name="connsiteY9" fmla="*/ 96488 h 314560"/>
                <a:gd name="connsiteX10" fmla="*/ 96107 w 244932"/>
                <a:gd name="connsiteY10" fmla="*/ 139541 h 314560"/>
                <a:gd name="connsiteX11" fmla="*/ 38767 w 244932"/>
                <a:gd name="connsiteY11" fmla="*/ 240887 h 314560"/>
                <a:gd name="connsiteX12" fmla="*/ 18764 w 244932"/>
                <a:gd name="connsiteY12" fmla="*/ 245840 h 314560"/>
                <a:gd name="connsiteX13" fmla="*/ 0 w 244932"/>
                <a:gd name="connsiteY13" fmla="*/ 289560 h 314560"/>
                <a:gd name="connsiteX14" fmla="*/ 18383 w 244932"/>
                <a:gd name="connsiteY14" fmla="*/ 309848 h 3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32" h="314560">
                  <a:moveTo>
                    <a:pt x="18192" y="309848"/>
                  </a:moveTo>
                  <a:cubicBezTo>
                    <a:pt x="37052" y="312801"/>
                    <a:pt x="59531" y="314896"/>
                    <a:pt x="84963" y="314515"/>
                  </a:cubicBezTo>
                  <a:cubicBezTo>
                    <a:pt x="107061" y="314134"/>
                    <a:pt x="126778" y="312039"/>
                    <a:pt x="143732" y="309181"/>
                  </a:cubicBezTo>
                  <a:cubicBezTo>
                    <a:pt x="151829" y="307943"/>
                    <a:pt x="164306" y="305086"/>
                    <a:pt x="177832" y="297466"/>
                  </a:cubicBezTo>
                  <a:cubicBezTo>
                    <a:pt x="193167" y="288798"/>
                    <a:pt x="202787" y="277939"/>
                    <a:pt x="207931" y="271081"/>
                  </a:cubicBezTo>
                  <a:cubicBezTo>
                    <a:pt x="220694" y="253555"/>
                    <a:pt x="239363" y="222028"/>
                    <a:pt x="243935" y="179546"/>
                  </a:cubicBezTo>
                  <a:cubicBezTo>
                    <a:pt x="254698" y="78296"/>
                    <a:pt x="174974" y="7811"/>
                    <a:pt x="165925" y="0"/>
                  </a:cubicBezTo>
                  <a:cubicBezTo>
                    <a:pt x="162877" y="1810"/>
                    <a:pt x="158305" y="4763"/>
                    <a:pt x="153257" y="8858"/>
                  </a:cubicBezTo>
                  <a:cubicBezTo>
                    <a:pt x="149257" y="12192"/>
                    <a:pt x="131826" y="26956"/>
                    <a:pt x="119919" y="57245"/>
                  </a:cubicBezTo>
                  <a:cubicBezTo>
                    <a:pt x="115062" y="69532"/>
                    <a:pt x="116967" y="69437"/>
                    <a:pt x="109538" y="96488"/>
                  </a:cubicBezTo>
                  <a:cubicBezTo>
                    <a:pt x="109538" y="96488"/>
                    <a:pt x="103727" y="117729"/>
                    <a:pt x="96107" y="139541"/>
                  </a:cubicBezTo>
                  <a:cubicBezTo>
                    <a:pt x="82391" y="178975"/>
                    <a:pt x="53150" y="221075"/>
                    <a:pt x="38767" y="240887"/>
                  </a:cubicBezTo>
                  <a:cubicBezTo>
                    <a:pt x="32099" y="242506"/>
                    <a:pt x="25432" y="244221"/>
                    <a:pt x="18764" y="245840"/>
                  </a:cubicBezTo>
                  <a:lnTo>
                    <a:pt x="0" y="289560"/>
                  </a:lnTo>
                  <a:cubicBezTo>
                    <a:pt x="6096" y="296323"/>
                    <a:pt x="12192" y="303086"/>
                    <a:pt x="18383" y="30984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D0585ABA-CE66-7B24-4565-CFDEFF19690E}"/>
                </a:ext>
              </a:extLst>
            </p:cNvPr>
            <p:cNvSpPr/>
            <p:nvPr/>
          </p:nvSpPr>
          <p:spPr>
            <a:xfrm>
              <a:off x="6671352" y="3918469"/>
              <a:ext cx="324797" cy="396543"/>
            </a:xfrm>
            <a:custGeom>
              <a:avLst/>
              <a:gdLst>
                <a:gd name="connsiteX0" fmla="*/ 324665 w 324797"/>
                <a:gd name="connsiteY0" fmla="*/ 183758 h 396543"/>
                <a:gd name="connsiteX1" fmla="*/ 306472 w 324797"/>
                <a:gd name="connsiteY1" fmla="*/ 269864 h 396543"/>
                <a:gd name="connsiteX2" fmla="*/ 299328 w 324797"/>
                <a:gd name="connsiteY2" fmla="*/ 283009 h 396543"/>
                <a:gd name="connsiteX3" fmla="*/ 280374 w 324797"/>
                <a:gd name="connsiteY3" fmla="*/ 319203 h 396543"/>
                <a:gd name="connsiteX4" fmla="*/ 145976 w 324797"/>
                <a:gd name="connsiteY4" fmla="*/ 394451 h 396543"/>
                <a:gd name="connsiteX5" fmla="*/ 48059 w 324797"/>
                <a:gd name="connsiteY5" fmla="*/ 375496 h 396543"/>
                <a:gd name="connsiteX6" fmla="*/ 10054 w 324797"/>
                <a:gd name="connsiteY6" fmla="*/ 294819 h 396543"/>
                <a:gd name="connsiteX7" fmla="*/ 8530 w 324797"/>
                <a:gd name="connsiteY7" fmla="*/ 284723 h 396543"/>
                <a:gd name="connsiteX8" fmla="*/ 1101 w 324797"/>
                <a:gd name="connsiteY8" fmla="*/ 215667 h 396543"/>
                <a:gd name="connsiteX9" fmla="*/ 3387 w 324797"/>
                <a:gd name="connsiteY9" fmla="*/ 105653 h 396543"/>
                <a:gd name="connsiteX10" fmla="*/ 5863 w 324797"/>
                <a:gd name="connsiteY10" fmla="*/ 54885 h 396543"/>
                <a:gd name="connsiteX11" fmla="*/ 110161 w 324797"/>
                <a:gd name="connsiteY11" fmla="*/ 1164 h 396543"/>
                <a:gd name="connsiteX12" fmla="*/ 278469 w 324797"/>
                <a:gd name="connsiteY12" fmla="*/ 61362 h 396543"/>
                <a:gd name="connsiteX13" fmla="*/ 313711 w 324797"/>
                <a:gd name="connsiteY13" fmla="*/ 129656 h 396543"/>
                <a:gd name="connsiteX14" fmla="*/ 324569 w 324797"/>
                <a:gd name="connsiteY14" fmla="*/ 183663 h 39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4797" h="396543">
                  <a:moveTo>
                    <a:pt x="324665" y="183758"/>
                  </a:moveTo>
                  <a:cubicBezTo>
                    <a:pt x="326094" y="220715"/>
                    <a:pt x="315711" y="250814"/>
                    <a:pt x="306472" y="269864"/>
                  </a:cubicBezTo>
                  <a:cubicBezTo>
                    <a:pt x="303805" y="275103"/>
                    <a:pt x="301328" y="279484"/>
                    <a:pt x="299328" y="283009"/>
                  </a:cubicBezTo>
                  <a:cubicBezTo>
                    <a:pt x="295804" y="292343"/>
                    <a:pt x="289994" y="305392"/>
                    <a:pt x="280374" y="319203"/>
                  </a:cubicBezTo>
                  <a:cubicBezTo>
                    <a:pt x="235415" y="384069"/>
                    <a:pt x="157692" y="393213"/>
                    <a:pt x="145976" y="394451"/>
                  </a:cubicBezTo>
                  <a:cubicBezTo>
                    <a:pt x="116639" y="397404"/>
                    <a:pt x="79396" y="401118"/>
                    <a:pt x="48059" y="375496"/>
                  </a:cubicBezTo>
                  <a:cubicBezTo>
                    <a:pt x="14055" y="347874"/>
                    <a:pt x="10530" y="304916"/>
                    <a:pt x="10054" y="294819"/>
                  </a:cubicBezTo>
                  <a:cubicBezTo>
                    <a:pt x="9387" y="291581"/>
                    <a:pt x="9006" y="288152"/>
                    <a:pt x="8530" y="284723"/>
                  </a:cubicBezTo>
                  <a:cubicBezTo>
                    <a:pt x="5101" y="263577"/>
                    <a:pt x="2434" y="240527"/>
                    <a:pt x="1101" y="215667"/>
                  </a:cubicBezTo>
                  <a:cubicBezTo>
                    <a:pt x="-1185" y="174709"/>
                    <a:pt x="339" y="137657"/>
                    <a:pt x="3387" y="105653"/>
                  </a:cubicBezTo>
                  <a:cubicBezTo>
                    <a:pt x="243" y="93366"/>
                    <a:pt x="-2519" y="74030"/>
                    <a:pt x="5863" y="54885"/>
                  </a:cubicBezTo>
                  <a:cubicBezTo>
                    <a:pt x="24818" y="10975"/>
                    <a:pt x="86349" y="4021"/>
                    <a:pt x="110161" y="1164"/>
                  </a:cubicBezTo>
                  <a:cubicBezTo>
                    <a:pt x="122735" y="-265"/>
                    <a:pt x="218271" y="-9504"/>
                    <a:pt x="278469" y="61362"/>
                  </a:cubicBezTo>
                  <a:cubicBezTo>
                    <a:pt x="300185" y="86793"/>
                    <a:pt x="309520" y="113368"/>
                    <a:pt x="313711" y="129656"/>
                  </a:cubicBezTo>
                  <a:cubicBezTo>
                    <a:pt x="318664" y="143182"/>
                    <a:pt x="323617" y="161469"/>
                    <a:pt x="324569" y="1836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2B4D19D3-48AE-95CB-46EB-67908AD18744}"/>
                </a:ext>
              </a:extLst>
            </p:cNvPr>
            <p:cNvSpPr/>
            <p:nvPr/>
          </p:nvSpPr>
          <p:spPr>
            <a:xfrm>
              <a:off x="6538914" y="4361783"/>
              <a:ext cx="139634" cy="221646"/>
            </a:xfrm>
            <a:custGeom>
              <a:avLst/>
              <a:gdLst>
                <a:gd name="connsiteX0" fmla="*/ 20382 w 139634"/>
                <a:gd name="connsiteY0" fmla="*/ 176594 h 221646"/>
                <a:gd name="connsiteX1" fmla="*/ 665 w 139634"/>
                <a:gd name="connsiteY1" fmla="*/ 113252 h 221646"/>
                <a:gd name="connsiteX2" fmla="*/ 27335 w 139634"/>
                <a:gd name="connsiteY2" fmla="*/ 0 h 221646"/>
                <a:gd name="connsiteX3" fmla="*/ 139635 w 139634"/>
                <a:gd name="connsiteY3" fmla="*/ 216884 h 221646"/>
                <a:gd name="connsiteX4" fmla="*/ 106012 w 139634"/>
                <a:gd name="connsiteY4" fmla="*/ 220599 h 221646"/>
                <a:gd name="connsiteX5" fmla="*/ 90295 w 139634"/>
                <a:gd name="connsiteY5" fmla="*/ 221647 h 221646"/>
                <a:gd name="connsiteX6" fmla="*/ 53815 w 139634"/>
                <a:gd name="connsiteY6" fmla="*/ 209836 h 221646"/>
                <a:gd name="connsiteX7" fmla="*/ 20477 w 139634"/>
                <a:gd name="connsiteY7" fmla="*/ 176498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634" h="221646">
                  <a:moveTo>
                    <a:pt x="20382" y="176594"/>
                  </a:moveTo>
                  <a:cubicBezTo>
                    <a:pt x="4285" y="151638"/>
                    <a:pt x="1808" y="127159"/>
                    <a:pt x="665" y="113252"/>
                  </a:cubicBezTo>
                  <a:cubicBezTo>
                    <a:pt x="-3907" y="61436"/>
                    <a:pt x="16191" y="19431"/>
                    <a:pt x="27335" y="0"/>
                  </a:cubicBezTo>
                  <a:cubicBezTo>
                    <a:pt x="64768" y="72295"/>
                    <a:pt x="102201" y="144589"/>
                    <a:pt x="139635" y="216884"/>
                  </a:cubicBezTo>
                  <a:cubicBezTo>
                    <a:pt x="128967" y="218408"/>
                    <a:pt x="117727" y="219742"/>
                    <a:pt x="106012" y="220599"/>
                  </a:cubicBezTo>
                  <a:cubicBezTo>
                    <a:pt x="100678" y="220980"/>
                    <a:pt x="95439" y="221361"/>
                    <a:pt x="90295" y="221647"/>
                  </a:cubicBezTo>
                  <a:cubicBezTo>
                    <a:pt x="82008" y="220789"/>
                    <a:pt x="68292" y="218218"/>
                    <a:pt x="53815" y="209836"/>
                  </a:cubicBezTo>
                  <a:cubicBezTo>
                    <a:pt x="35241" y="199072"/>
                    <a:pt x="25621" y="184595"/>
                    <a:pt x="20477" y="17649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9576D371-EE71-3436-191C-8816AC5808C8}"/>
                </a:ext>
              </a:extLst>
            </p:cNvPr>
            <p:cNvSpPr/>
            <p:nvPr/>
          </p:nvSpPr>
          <p:spPr>
            <a:xfrm>
              <a:off x="7016591" y="4354258"/>
              <a:ext cx="154818" cy="239655"/>
            </a:xfrm>
            <a:custGeom>
              <a:avLst/>
              <a:gdLst>
                <a:gd name="connsiteX0" fmla="*/ 0 w 154818"/>
                <a:gd name="connsiteY0" fmla="*/ 233363 h 239655"/>
                <a:gd name="connsiteX1" fmla="*/ 37242 w 154818"/>
                <a:gd name="connsiteY1" fmla="*/ 239363 h 239655"/>
                <a:gd name="connsiteX2" fmla="*/ 76390 w 154818"/>
                <a:gd name="connsiteY2" fmla="*/ 237458 h 239655"/>
                <a:gd name="connsiteX3" fmla="*/ 109918 w 154818"/>
                <a:gd name="connsiteY3" fmla="*/ 224599 h 239655"/>
                <a:gd name="connsiteX4" fmla="*/ 138017 w 154818"/>
                <a:gd name="connsiteY4" fmla="*/ 202406 h 239655"/>
                <a:gd name="connsiteX5" fmla="*/ 154495 w 154818"/>
                <a:gd name="connsiteY5" fmla="*/ 134398 h 239655"/>
                <a:gd name="connsiteX6" fmla="*/ 113347 w 154818"/>
                <a:gd name="connsiteY6" fmla="*/ 0 h 239655"/>
                <a:gd name="connsiteX7" fmla="*/ 74580 w 154818"/>
                <a:gd name="connsiteY7" fmla="*/ 29813 h 239655"/>
                <a:gd name="connsiteX8" fmla="*/ 45625 w 154818"/>
                <a:gd name="connsiteY8" fmla="*/ 108109 h 239655"/>
                <a:gd name="connsiteX9" fmla="*/ 24479 w 154818"/>
                <a:gd name="connsiteY9" fmla="*/ 176498 h 239655"/>
                <a:gd name="connsiteX10" fmla="*/ 95 w 154818"/>
                <a:gd name="connsiteY10" fmla="*/ 233363 h 23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818" h="239655">
                  <a:moveTo>
                    <a:pt x="0" y="233363"/>
                  </a:moveTo>
                  <a:cubicBezTo>
                    <a:pt x="9906" y="236029"/>
                    <a:pt x="22574" y="238506"/>
                    <a:pt x="37242" y="239363"/>
                  </a:cubicBezTo>
                  <a:cubicBezTo>
                    <a:pt x="52578" y="240220"/>
                    <a:pt x="65913" y="239077"/>
                    <a:pt x="76390" y="237458"/>
                  </a:cubicBezTo>
                  <a:cubicBezTo>
                    <a:pt x="84867" y="235648"/>
                    <a:pt x="96964" y="232029"/>
                    <a:pt x="109918" y="224599"/>
                  </a:cubicBezTo>
                  <a:cubicBezTo>
                    <a:pt x="122872" y="217265"/>
                    <a:pt x="132016" y="208788"/>
                    <a:pt x="138017" y="202406"/>
                  </a:cubicBezTo>
                  <a:cubicBezTo>
                    <a:pt x="145161" y="186023"/>
                    <a:pt x="152781" y="162782"/>
                    <a:pt x="154495" y="134398"/>
                  </a:cubicBezTo>
                  <a:cubicBezTo>
                    <a:pt x="158401" y="67056"/>
                    <a:pt x="125920" y="17335"/>
                    <a:pt x="113347" y="0"/>
                  </a:cubicBezTo>
                  <a:cubicBezTo>
                    <a:pt x="102965" y="4858"/>
                    <a:pt x="87439" y="13716"/>
                    <a:pt x="74580" y="29813"/>
                  </a:cubicBezTo>
                  <a:cubicBezTo>
                    <a:pt x="63151" y="44005"/>
                    <a:pt x="61150" y="54769"/>
                    <a:pt x="45625" y="108109"/>
                  </a:cubicBezTo>
                  <a:cubicBezTo>
                    <a:pt x="31528" y="156781"/>
                    <a:pt x="26765" y="170116"/>
                    <a:pt x="24479" y="176498"/>
                  </a:cubicBezTo>
                  <a:cubicBezTo>
                    <a:pt x="15526" y="200977"/>
                    <a:pt x="6477" y="220504"/>
                    <a:pt x="95" y="2333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58BF7027-D17F-41D1-4CF3-4FD8383B2328}"/>
                </a:ext>
              </a:extLst>
            </p:cNvPr>
            <p:cNvSpPr/>
            <p:nvPr/>
          </p:nvSpPr>
          <p:spPr>
            <a:xfrm>
              <a:off x="6521530" y="4680108"/>
              <a:ext cx="124048" cy="179274"/>
            </a:xfrm>
            <a:custGeom>
              <a:avLst/>
              <a:gdLst>
                <a:gd name="connsiteX0" fmla="*/ 27859 w 124048"/>
                <a:gd name="connsiteY0" fmla="*/ 0 h 179274"/>
                <a:gd name="connsiteX1" fmla="*/ 4809 w 124048"/>
                <a:gd name="connsiteY1" fmla="*/ 55912 h 179274"/>
                <a:gd name="connsiteX2" fmla="*/ 9952 w 124048"/>
                <a:gd name="connsiteY2" fmla="*/ 159925 h 179274"/>
                <a:gd name="connsiteX3" fmla="*/ 44242 w 124048"/>
                <a:gd name="connsiteY3" fmla="*/ 178117 h 179274"/>
                <a:gd name="connsiteX4" fmla="*/ 83295 w 124048"/>
                <a:gd name="connsiteY4" fmla="*/ 173546 h 179274"/>
                <a:gd name="connsiteX5" fmla="*/ 114537 w 124048"/>
                <a:gd name="connsiteY5" fmla="*/ 130302 h 179274"/>
                <a:gd name="connsiteX6" fmla="*/ 122633 w 124048"/>
                <a:gd name="connsiteY6" fmla="*/ 63627 h 179274"/>
                <a:gd name="connsiteX7" fmla="*/ 100725 w 124048"/>
                <a:gd name="connsiteY7" fmla="*/ 5905 h 179274"/>
                <a:gd name="connsiteX8" fmla="*/ 27859 w 124048"/>
                <a:gd name="connsiteY8" fmla="*/ 0 h 17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48" h="179274">
                  <a:moveTo>
                    <a:pt x="27859" y="0"/>
                  </a:moveTo>
                  <a:cubicBezTo>
                    <a:pt x="19763" y="13145"/>
                    <a:pt x="10429" y="31909"/>
                    <a:pt x="4809" y="55912"/>
                  </a:cubicBezTo>
                  <a:cubicBezTo>
                    <a:pt x="-5955" y="102298"/>
                    <a:pt x="3856" y="141161"/>
                    <a:pt x="9952" y="159925"/>
                  </a:cubicBezTo>
                  <a:cubicBezTo>
                    <a:pt x="14048" y="164021"/>
                    <a:pt x="25573" y="174593"/>
                    <a:pt x="44242" y="178117"/>
                  </a:cubicBezTo>
                  <a:cubicBezTo>
                    <a:pt x="63197" y="181737"/>
                    <a:pt x="78056" y="175927"/>
                    <a:pt x="83295" y="173546"/>
                  </a:cubicBezTo>
                  <a:cubicBezTo>
                    <a:pt x="91581" y="166211"/>
                    <a:pt x="105297" y="152114"/>
                    <a:pt x="114537" y="130302"/>
                  </a:cubicBezTo>
                  <a:cubicBezTo>
                    <a:pt x="127205" y="100584"/>
                    <a:pt x="124062" y="74295"/>
                    <a:pt x="122633" y="63627"/>
                  </a:cubicBezTo>
                  <a:cubicBezTo>
                    <a:pt x="119013" y="36386"/>
                    <a:pt x="107869" y="16573"/>
                    <a:pt x="100725" y="5905"/>
                  </a:cubicBezTo>
                  <a:cubicBezTo>
                    <a:pt x="76437" y="3905"/>
                    <a:pt x="52148" y="2000"/>
                    <a:pt x="27859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4EE0E81A-B1E3-08C1-24D4-C1782D97714D}"/>
                </a:ext>
              </a:extLst>
            </p:cNvPr>
            <p:cNvSpPr/>
            <p:nvPr/>
          </p:nvSpPr>
          <p:spPr>
            <a:xfrm>
              <a:off x="7122618" y="4728876"/>
              <a:ext cx="99377" cy="188889"/>
            </a:xfrm>
            <a:custGeom>
              <a:avLst/>
              <a:gdLst>
                <a:gd name="connsiteX0" fmla="*/ 6940 w 99377"/>
                <a:gd name="connsiteY0" fmla="*/ 13335 h 188889"/>
                <a:gd name="connsiteX1" fmla="*/ 82 w 99377"/>
                <a:gd name="connsiteY1" fmla="*/ 76295 h 188889"/>
                <a:gd name="connsiteX2" fmla="*/ 22466 w 99377"/>
                <a:gd name="connsiteY2" fmla="*/ 170879 h 188889"/>
                <a:gd name="connsiteX3" fmla="*/ 39324 w 99377"/>
                <a:gd name="connsiteY3" fmla="*/ 183928 h 188889"/>
                <a:gd name="connsiteX4" fmla="*/ 71329 w 99377"/>
                <a:gd name="connsiteY4" fmla="*/ 187262 h 188889"/>
                <a:gd name="connsiteX5" fmla="*/ 96951 w 99377"/>
                <a:gd name="connsiteY5" fmla="*/ 166021 h 188889"/>
                <a:gd name="connsiteX6" fmla="*/ 96284 w 99377"/>
                <a:gd name="connsiteY6" fmla="*/ 93726 h 188889"/>
                <a:gd name="connsiteX7" fmla="*/ 59423 w 99377"/>
                <a:gd name="connsiteY7" fmla="*/ 0 h 188889"/>
                <a:gd name="connsiteX8" fmla="*/ 7035 w 99377"/>
                <a:gd name="connsiteY8" fmla="*/ 13430 h 18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377" h="188889">
                  <a:moveTo>
                    <a:pt x="6940" y="13335"/>
                  </a:moveTo>
                  <a:cubicBezTo>
                    <a:pt x="2940" y="29623"/>
                    <a:pt x="-585" y="51054"/>
                    <a:pt x="82" y="76295"/>
                  </a:cubicBezTo>
                  <a:cubicBezTo>
                    <a:pt x="1224" y="118205"/>
                    <a:pt x="13226" y="151066"/>
                    <a:pt x="22466" y="170879"/>
                  </a:cubicBezTo>
                  <a:cubicBezTo>
                    <a:pt x="25418" y="174403"/>
                    <a:pt x="30848" y="179927"/>
                    <a:pt x="39324" y="183928"/>
                  </a:cubicBezTo>
                  <a:cubicBezTo>
                    <a:pt x="43706" y="186023"/>
                    <a:pt x="56279" y="191643"/>
                    <a:pt x="71329" y="187262"/>
                  </a:cubicBezTo>
                  <a:cubicBezTo>
                    <a:pt x="87807" y="182404"/>
                    <a:pt x="95427" y="168783"/>
                    <a:pt x="96951" y="166021"/>
                  </a:cubicBezTo>
                  <a:cubicBezTo>
                    <a:pt x="99523" y="148019"/>
                    <a:pt x="101047" y="122872"/>
                    <a:pt x="96284" y="93726"/>
                  </a:cubicBezTo>
                  <a:cubicBezTo>
                    <a:pt x="89141" y="50197"/>
                    <a:pt x="71424" y="18193"/>
                    <a:pt x="59423" y="0"/>
                  </a:cubicBezTo>
                  <a:cubicBezTo>
                    <a:pt x="41992" y="4477"/>
                    <a:pt x="24466" y="8954"/>
                    <a:pt x="7035" y="134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21F7D7AA-D776-E5C4-F8E0-A449607E1A58}"/>
                </a:ext>
              </a:extLst>
            </p:cNvPr>
            <p:cNvSpPr/>
            <p:nvPr/>
          </p:nvSpPr>
          <p:spPr>
            <a:xfrm>
              <a:off x="6577488" y="5349525"/>
              <a:ext cx="219181" cy="340518"/>
            </a:xfrm>
            <a:custGeom>
              <a:avLst/>
              <a:gdLst>
                <a:gd name="connsiteX0" fmla="*/ 94583 w 219181"/>
                <a:gd name="connsiteY0" fmla="*/ 340519 h 340518"/>
                <a:gd name="connsiteX1" fmla="*/ 142970 w 219181"/>
                <a:gd name="connsiteY1" fmla="*/ 327755 h 340518"/>
                <a:gd name="connsiteX2" fmla="*/ 172117 w 219181"/>
                <a:gd name="connsiteY2" fmla="*/ 318802 h 340518"/>
                <a:gd name="connsiteX3" fmla="*/ 209169 w 219181"/>
                <a:gd name="connsiteY3" fmla="*/ 293561 h 340518"/>
                <a:gd name="connsiteX4" fmla="*/ 159448 w 219181"/>
                <a:gd name="connsiteY4" fmla="*/ 571 h 340518"/>
                <a:gd name="connsiteX5" fmla="*/ 100203 w 219181"/>
                <a:gd name="connsiteY5" fmla="*/ 0 h 340518"/>
                <a:gd name="connsiteX6" fmla="*/ 18383 w 219181"/>
                <a:gd name="connsiteY6" fmla="*/ 69152 h 340518"/>
                <a:gd name="connsiteX7" fmla="*/ 0 w 219181"/>
                <a:gd name="connsiteY7" fmla="*/ 224314 h 340518"/>
                <a:gd name="connsiteX8" fmla="*/ 18383 w 219181"/>
                <a:gd name="connsiteY8" fmla="*/ 287750 h 340518"/>
                <a:gd name="connsiteX9" fmla="*/ 94583 w 219181"/>
                <a:gd name="connsiteY9" fmla="*/ 340519 h 340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181" h="340518">
                  <a:moveTo>
                    <a:pt x="94583" y="340519"/>
                  </a:moveTo>
                  <a:cubicBezTo>
                    <a:pt x="107061" y="337280"/>
                    <a:pt x="123540" y="332899"/>
                    <a:pt x="142970" y="327755"/>
                  </a:cubicBezTo>
                  <a:cubicBezTo>
                    <a:pt x="160211" y="323183"/>
                    <a:pt x="165164" y="321850"/>
                    <a:pt x="172117" y="318802"/>
                  </a:cubicBezTo>
                  <a:cubicBezTo>
                    <a:pt x="172117" y="318802"/>
                    <a:pt x="192024" y="310134"/>
                    <a:pt x="209169" y="293561"/>
                  </a:cubicBezTo>
                  <a:cubicBezTo>
                    <a:pt x="230791" y="272605"/>
                    <a:pt x="218790" y="152590"/>
                    <a:pt x="159448" y="571"/>
                  </a:cubicBezTo>
                  <a:cubicBezTo>
                    <a:pt x="139732" y="381"/>
                    <a:pt x="119920" y="190"/>
                    <a:pt x="100203" y="0"/>
                  </a:cubicBezTo>
                  <a:cubicBezTo>
                    <a:pt x="72962" y="23050"/>
                    <a:pt x="45625" y="46101"/>
                    <a:pt x="18383" y="69152"/>
                  </a:cubicBezTo>
                  <a:cubicBezTo>
                    <a:pt x="12288" y="120872"/>
                    <a:pt x="6191" y="172593"/>
                    <a:pt x="0" y="224314"/>
                  </a:cubicBezTo>
                  <a:cubicBezTo>
                    <a:pt x="6096" y="245459"/>
                    <a:pt x="12192" y="266605"/>
                    <a:pt x="18383" y="287750"/>
                  </a:cubicBezTo>
                  <a:lnTo>
                    <a:pt x="94583" y="340519"/>
                  </a:ln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B6FD066F-F3B0-9C17-B1A8-79FFE3AA66DE}"/>
                </a:ext>
              </a:extLst>
            </p:cNvPr>
            <p:cNvSpPr/>
            <p:nvPr/>
          </p:nvSpPr>
          <p:spPr>
            <a:xfrm>
              <a:off x="7384279" y="4070699"/>
              <a:ext cx="89581" cy="177736"/>
            </a:xfrm>
            <a:custGeom>
              <a:avLst/>
              <a:gdLst>
                <a:gd name="connsiteX0" fmla="*/ 1501 w 89581"/>
                <a:gd name="connsiteY0" fmla="*/ 25432 h 177736"/>
                <a:gd name="connsiteX1" fmla="*/ 1120 w 89581"/>
                <a:gd name="connsiteY1" fmla="*/ 74962 h 177736"/>
                <a:gd name="connsiteX2" fmla="*/ 35791 w 89581"/>
                <a:gd name="connsiteY2" fmla="*/ 177737 h 177736"/>
                <a:gd name="connsiteX3" fmla="*/ 61603 w 89581"/>
                <a:gd name="connsiteY3" fmla="*/ 174022 h 177736"/>
                <a:gd name="connsiteX4" fmla="*/ 86083 w 89581"/>
                <a:gd name="connsiteY4" fmla="*/ 164973 h 177736"/>
                <a:gd name="connsiteX5" fmla="*/ 86083 w 89581"/>
                <a:gd name="connsiteY5" fmla="*/ 83725 h 177736"/>
                <a:gd name="connsiteX6" fmla="*/ 54365 w 89581"/>
                <a:gd name="connsiteY6" fmla="*/ 0 h 177736"/>
                <a:gd name="connsiteX7" fmla="*/ 1501 w 89581"/>
                <a:gd name="connsiteY7" fmla="*/ 25432 h 17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81" h="177736">
                  <a:moveTo>
                    <a:pt x="1501" y="25432"/>
                  </a:moveTo>
                  <a:cubicBezTo>
                    <a:pt x="-119" y="39624"/>
                    <a:pt x="-690" y="56388"/>
                    <a:pt x="1120" y="74962"/>
                  </a:cubicBezTo>
                  <a:cubicBezTo>
                    <a:pt x="5692" y="121158"/>
                    <a:pt x="22932" y="156496"/>
                    <a:pt x="35791" y="177737"/>
                  </a:cubicBezTo>
                  <a:cubicBezTo>
                    <a:pt x="42839" y="177451"/>
                    <a:pt x="51698" y="176594"/>
                    <a:pt x="61603" y="174022"/>
                  </a:cubicBezTo>
                  <a:cubicBezTo>
                    <a:pt x="71510" y="171545"/>
                    <a:pt x="79701" y="168116"/>
                    <a:pt x="86083" y="164973"/>
                  </a:cubicBezTo>
                  <a:cubicBezTo>
                    <a:pt x="89321" y="146304"/>
                    <a:pt x="91988" y="117729"/>
                    <a:pt x="86083" y="83725"/>
                  </a:cubicBezTo>
                  <a:cubicBezTo>
                    <a:pt x="79416" y="45434"/>
                    <a:pt x="64747" y="16859"/>
                    <a:pt x="54365" y="0"/>
                  </a:cubicBezTo>
                  <a:cubicBezTo>
                    <a:pt x="36743" y="8477"/>
                    <a:pt x="19122" y="16954"/>
                    <a:pt x="1501" y="254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8FAEFBB-D976-4213-C9E4-3A681F34BADA}"/>
                </a:ext>
              </a:extLst>
            </p:cNvPr>
            <p:cNvSpPr/>
            <p:nvPr/>
          </p:nvSpPr>
          <p:spPr>
            <a:xfrm>
              <a:off x="7459503" y="4399551"/>
              <a:ext cx="57150" cy="63386"/>
            </a:xfrm>
            <a:custGeom>
              <a:avLst/>
              <a:gdLst>
                <a:gd name="connsiteX0" fmla="*/ 95 w 57150"/>
                <a:gd name="connsiteY0" fmla="*/ 18238 h 63386"/>
                <a:gd name="connsiteX1" fmla="*/ 5239 w 57150"/>
                <a:gd name="connsiteY1" fmla="*/ 35097 h 63386"/>
                <a:gd name="connsiteX2" fmla="*/ 12954 w 57150"/>
                <a:gd name="connsiteY2" fmla="*/ 63387 h 63386"/>
                <a:gd name="connsiteX3" fmla="*/ 57150 w 57150"/>
                <a:gd name="connsiteY3" fmla="*/ 56529 h 63386"/>
                <a:gd name="connsiteX4" fmla="*/ 51245 w 57150"/>
                <a:gd name="connsiteY4" fmla="*/ 27859 h 63386"/>
                <a:gd name="connsiteX5" fmla="*/ 45148 w 57150"/>
                <a:gd name="connsiteY5" fmla="*/ 2332 h 63386"/>
                <a:gd name="connsiteX6" fmla="*/ 20669 w 57150"/>
                <a:gd name="connsiteY6" fmla="*/ 1760 h 63386"/>
                <a:gd name="connsiteX7" fmla="*/ 0 w 57150"/>
                <a:gd name="connsiteY7" fmla="*/ 18238 h 63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63386">
                  <a:moveTo>
                    <a:pt x="95" y="18238"/>
                  </a:moveTo>
                  <a:cubicBezTo>
                    <a:pt x="1810" y="23763"/>
                    <a:pt x="3620" y="29383"/>
                    <a:pt x="5239" y="35097"/>
                  </a:cubicBezTo>
                  <a:cubicBezTo>
                    <a:pt x="8096" y="44718"/>
                    <a:pt x="10668" y="54147"/>
                    <a:pt x="12954" y="63387"/>
                  </a:cubicBezTo>
                  <a:cubicBezTo>
                    <a:pt x="27717" y="61101"/>
                    <a:pt x="42386" y="58815"/>
                    <a:pt x="57150" y="56529"/>
                  </a:cubicBezTo>
                  <a:cubicBezTo>
                    <a:pt x="55435" y="47194"/>
                    <a:pt x="53435" y="37669"/>
                    <a:pt x="51245" y="27859"/>
                  </a:cubicBezTo>
                  <a:cubicBezTo>
                    <a:pt x="49244" y="19095"/>
                    <a:pt x="47244" y="10523"/>
                    <a:pt x="45148" y="2332"/>
                  </a:cubicBezTo>
                  <a:cubicBezTo>
                    <a:pt x="42196" y="1188"/>
                    <a:pt x="32385" y="-1955"/>
                    <a:pt x="20669" y="1760"/>
                  </a:cubicBezTo>
                  <a:cubicBezTo>
                    <a:pt x="7715" y="5951"/>
                    <a:pt x="1524" y="15762"/>
                    <a:pt x="0" y="1823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F598529C-13AA-10F9-79C5-3D926855DAFC}"/>
                </a:ext>
              </a:extLst>
            </p:cNvPr>
            <p:cNvSpPr/>
            <p:nvPr/>
          </p:nvSpPr>
          <p:spPr>
            <a:xfrm>
              <a:off x="7459217" y="4588623"/>
              <a:ext cx="80701" cy="135205"/>
            </a:xfrm>
            <a:custGeom>
              <a:avLst/>
              <a:gdLst>
                <a:gd name="connsiteX0" fmla="*/ 2096 w 80701"/>
                <a:gd name="connsiteY0" fmla="*/ 47099 h 135205"/>
                <a:gd name="connsiteX1" fmla="*/ 667 w 80701"/>
                <a:gd name="connsiteY1" fmla="*/ 28621 h 135205"/>
                <a:gd name="connsiteX2" fmla="*/ 13716 w 80701"/>
                <a:gd name="connsiteY2" fmla="*/ 8523 h 135205"/>
                <a:gd name="connsiteX3" fmla="*/ 48292 w 80701"/>
                <a:gd name="connsiteY3" fmla="*/ 807 h 135205"/>
                <a:gd name="connsiteX4" fmla="*/ 74009 w 80701"/>
                <a:gd name="connsiteY4" fmla="*/ 15571 h 135205"/>
                <a:gd name="connsiteX5" fmla="*/ 78581 w 80701"/>
                <a:gd name="connsiteY5" fmla="*/ 54052 h 135205"/>
                <a:gd name="connsiteX6" fmla="*/ 62008 w 80701"/>
                <a:gd name="connsiteY6" fmla="*/ 85771 h 135205"/>
                <a:gd name="connsiteX7" fmla="*/ 58484 w 80701"/>
                <a:gd name="connsiteY7" fmla="*/ 102725 h 135205"/>
                <a:gd name="connsiteX8" fmla="*/ 21431 w 80701"/>
                <a:gd name="connsiteY8" fmla="*/ 135205 h 135205"/>
                <a:gd name="connsiteX9" fmla="*/ 33052 w 80701"/>
                <a:gd name="connsiteY9" fmla="*/ 110154 h 135205"/>
                <a:gd name="connsiteX10" fmla="*/ 35528 w 80701"/>
                <a:gd name="connsiteY10" fmla="*/ 82627 h 135205"/>
                <a:gd name="connsiteX11" fmla="*/ 2001 w 80701"/>
                <a:gd name="connsiteY11" fmla="*/ 47194 h 13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701" h="135205">
                  <a:moveTo>
                    <a:pt x="2096" y="47099"/>
                  </a:moveTo>
                  <a:cubicBezTo>
                    <a:pt x="952" y="43956"/>
                    <a:pt x="-1048" y="37003"/>
                    <a:pt x="667" y="28621"/>
                  </a:cubicBezTo>
                  <a:cubicBezTo>
                    <a:pt x="3048" y="17190"/>
                    <a:pt x="10859" y="10809"/>
                    <a:pt x="13716" y="8523"/>
                  </a:cubicBezTo>
                  <a:cubicBezTo>
                    <a:pt x="27527" y="-2526"/>
                    <a:pt x="44292" y="46"/>
                    <a:pt x="48292" y="807"/>
                  </a:cubicBezTo>
                  <a:cubicBezTo>
                    <a:pt x="52197" y="1570"/>
                    <a:pt x="65532" y="4046"/>
                    <a:pt x="74009" y="15571"/>
                  </a:cubicBezTo>
                  <a:cubicBezTo>
                    <a:pt x="83820" y="29002"/>
                    <a:pt x="80486" y="45194"/>
                    <a:pt x="78581" y="54052"/>
                  </a:cubicBezTo>
                  <a:cubicBezTo>
                    <a:pt x="75343" y="69483"/>
                    <a:pt x="67151" y="80151"/>
                    <a:pt x="62008" y="85771"/>
                  </a:cubicBezTo>
                  <a:cubicBezTo>
                    <a:pt x="61817" y="90628"/>
                    <a:pt x="60960" y="96534"/>
                    <a:pt x="58484" y="102725"/>
                  </a:cubicBezTo>
                  <a:cubicBezTo>
                    <a:pt x="49435" y="125299"/>
                    <a:pt x="26384" y="133491"/>
                    <a:pt x="21431" y="135205"/>
                  </a:cubicBezTo>
                  <a:cubicBezTo>
                    <a:pt x="25051" y="129967"/>
                    <a:pt x="30004" y="121489"/>
                    <a:pt x="33052" y="110154"/>
                  </a:cubicBezTo>
                  <a:cubicBezTo>
                    <a:pt x="34862" y="103582"/>
                    <a:pt x="37624" y="93200"/>
                    <a:pt x="35528" y="82627"/>
                  </a:cubicBezTo>
                  <a:cubicBezTo>
                    <a:pt x="30861" y="59862"/>
                    <a:pt x="5810" y="48813"/>
                    <a:pt x="2001" y="4719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4EB20E71-2BD0-EF6B-1D27-0EFCBE9D3AEE}"/>
                </a:ext>
              </a:extLst>
            </p:cNvPr>
            <p:cNvSpPr/>
            <p:nvPr/>
          </p:nvSpPr>
          <p:spPr>
            <a:xfrm>
              <a:off x="6128385" y="4010792"/>
              <a:ext cx="163639" cy="144549"/>
            </a:xfrm>
            <a:custGeom>
              <a:avLst/>
              <a:gdLst>
                <a:gd name="connsiteX0" fmla="*/ 114205 w 163639"/>
                <a:gd name="connsiteY0" fmla="*/ 90 h 144549"/>
                <a:gd name="connsiteX1" fmla="*/ 107537 w 163639"/>
                <a:gd name="connsiteY1" fmla="*/ 11235 h 144549"/>
                <a:gd name="connsiteX2" fmla="*/ 104204 w 163639"/>
                <a:gd name="connsiteY2" fmla="*/ 19997 h 144549"/>
                <a:gd name="connsiteX3" fmla="*/ 78295 w 163639"/>
                <a:gd name="connsiteY3" fmla="*/ 21903 h 144549"/>
                <a:gd name="connsiteX4" fmla="*/ 44862 w 163639"/>
                <a:gd name="connsiteY4" fmla="*/ 43238 h 144549"/>
                <a:gd name="connsiteX5" fmla="*/ 33623 w 163639"/>
                <a:gd name="connsiteY5" fmla="*/ 41429 h 144549"/>
                <a:gd name="connsiteX6" fmla="*/ 13621 w 163639"/>
                <a:gd name="connsiteY6" fmla="*/ 43048 h 144549"/>
                <a:gd name="connsiteX7" fmla="*/ 0 w 163639"/>
                <a:gd name="connsiteY7" fmla="*/ 63527 h 144549"/>
                <a:gd name="connsiteX8" fmla="*/ 7620 w 163639"/>
                <a:gd name="connsiteY8" fmla="*/ 95436 h 144549"/>
                <a:gd name="connsiteX9" fmla="*/ 23622 w 163639"/>
                <a:gd name="connsiteY9" fmla="*/ 99055 h 144549"/>
                <a:gd name="connsiteX10" fmla="*/ 41624 w 163639"/>
                <a:gd name="connsiteY10" fmla="*/ 100484 h 144549"/>
                <a:gd name="connsiteX11" fmla="*/ 66294 w 163639"/>
                <a:gd name="connsiteY11" fmla="*/ 135060 h 144549"/>
                <a:gd name="connsiteX12" fmla="*/ 118681 w 163639"/>
                <a:gd name="connsiteY12" fmla="*/ 141441 h 144549"/>
                <a:gd name="connsiteX13" fmla="*/ 154400 w 163639"/>
                <a:gd name="connsiteY13" fmla="*/ 110390 h 144549"/>
                <a:gd name="connsiteX14" fmla="*/ 154210 w 163639"/>
                <a:gd name="connsiteY14" fmla="*/ 58478 h 144549"/>
                <a:gd name="connsiteX15" fmla="*/ 159925 w 163639"/>
                <a:gd name="connsiteY15" fmla="*/ 53145 h 144549"/>
                <a:gd name="connsiteX16" fmla="*/ 163639 w 163639"/>
                <a:gd name="connsiteY16" fmla="*/ 41905 h 144549"/>
                <a:gd name="connsiteX17" fmla="*/ 151829 w 163639"/>
                <a:gd name="connsiteY17" fmla="*/ 12854 h 144549"/>
                <a:gd name="connsiteX18" fmla="*/ 114300 w 163639"/>
                <a:gd name="connsiteY18" fmla="*/ 376 h 144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3639" h="144549">
                  <a:moveTo>
                    <a:pt x="114205" y="90"/>
                  </a:moveTo>
                  <a:cubicBezTo>
                    <a:pt x="112014" y="3043"/>
                    <a:pt x="109632" y="6758"/>
                    <a:pt x="107537" y="11235"/>
                  </a:cubicBezTo>
                  <a:cubicBezTo>
                    <a:pt x="106013" y="14378"/>
                    <a:pt x="104965" y="17330"/>
                    <a:pt x="104204" y="19997"/>
                  </a:cubicBezTo>
                  <a:cubicBezTo>
                    <a:pt x="98203" y="19236"/>
                    <a:pt x="88963" y="18950"/>
                    <a:pt x="78295" y="21903"/>
                  </a:cubicBezTo>
                  <a:cubicBezTo>
                    <a:pt x="60293" y="26855"/>
                    <a:pt x="49244" y="38095"/>
                    <a:pt x="44862" y="43238"/>
                  </a:cubicBezTo>
                  <a:cubicBezTo>
                    <a:pt x="41624" y="42477"/>
                    <a:pt x="37909" y="41714"/>
                    <a:pt x="33623" y="41429"/>
                  </a:cubicBezTo>
                  <a:cubicBezTo>
                    <a:pt x="25527" y="40857"/>
                    <a:pt x="18669" y="41905"/>
                    <a:pt x="13621" y="43048"/>
                  </a:cubicBezTo>
                  <a:lnTo>
                    <a:pt x="0" y="63527"/>
                  </a:lnTo>
                  <a:cubicBezTo>
                    <a:pt x="2571" y="74195"/>
                    <a:pt x="5143" y="84768"/>
                    <a:pt x="7620" y="95436"/>
                  </a:cubicBezTo>
                  <a:cubicBezTo>
                    <a:pt x="12287" y="96769"/>
                    <a:pt x="17621" y="98103"/>
                    <a:pt x="23622" y="99055"/>
                  </a:cubicBezTo>
                  <a:cubicBezTo>
                    <a:pt x="30289" y="100103"/>
                    <a:pt x="36385" y="100484"/>
                    <a:pt x="41624" y="100484"/>
                  </a:cubicBezTo>
                  <a:cubicBezTo>
                    <a:pt x="42957" y="105342"/>
                    <a:pt x="48387" y="123248"/>
                    <a:pt x="66294" y="135060"/>
                  </a:cubicBezTo>
                  <a:cubicBezTo>
                    <a:pt x="89725" y="150585"/>
                    <a:pt x="115062" y="142679"/>
                    <a:pt x="118681" y="141441"/>
                  </a:cubicBezTo>
                  <a:cubicBezTo>
                    <a:pt x="123825" y="139727"/>
                    <a:pt x="144018" y="132297"/>
                    <a:pt x="154400" y="110390"/>
                  </a:cubicBezTo>
                  <a:cubicBezTo>
                    <a:pt x="166401" y="85244"/>
                    <a:pt x="155638" y="61622"/>
                    <a:pt x="154210" y="58478"/>
                  </a:cubicBezTo>
                  <a:cubicBezTo>
                    <a:pt x="155734" y="57526"/>
                    <a:pt x="158019" y="55811"/>
                    <a:pt x="159925" y="53145"/>
                  </a:cubicBezTo>
                  <a:cubicBezTo>
                    <a:pt x="163163" y="48572"/>
                    <a:pt x="163544" y="43905"/>
                    <a:pt x="163639" y="41905"/>
                  </a:cubicBezTo>
                  <a:cubicBezTo>
                    <a:pt x="163639" y="38476"/>
                    <a:pt x="162973" y="24379"/>
                    <a:pt x="151829" y="12854"/>
                  </a:cubicBezTo>
                  <a:cubicBezTo>
                    <a:pt x="137064" y="-2481"/>
                    <a:pt x="116491" y="-5"/>
                    <a:pt x="114300" y="37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7D022DC3-5705-844F-0322-23B4B0EC7130}"/>
                </a:ext>
              </a:extLst>
            </p:cNvPr>
            <p:cNvSpPr/>
            <p:nvPr/>
          </p:nvSpPr>
          <p:spPr>
            <a:xfrm>
              <a:off x="5901295" y="4021337"/>
              <a:ext cx="66455" cy="65449"/>
            </a:xfrm>
            <a:custGeom>
              <a:avLst/>
              <a:gdLst>
                <a:gd name="connsiteX0" fmla="*/ 63450 w 66455"/>
                <a:gd name="connsiteY0" fmla="*/ 7832 h 65449"/>
                <a:gd name="connsiteX1" fmla="*/ 32874 w 66455"/>
                <a:gd name="connsiteY1" fmla="*/ 22 h 65449"/>
                <a:gd name="connsiteX2" fmla="*/ 6681 w 66455"/>
                <a:gd name="connsiteY2" fmla="*/ 4308 h 65449"/>
                <a:gd name="connsiteX3" fmla="*/ 13 w 66455"/>
                <a:gd name="connsiteY3" fmla="*/ 32121 h 65449"/>
                <a:gd name="connsiteX4" fmla="*/ 6014 w 66455"/>
                <a:gd name="connsiteY4" fmla="*/ 56124 h 65449"/>
                <a:gd name="connsiteX5" fmla="*/ 28302 w 66455"/>
                <a:gd name="connsiteY5" fmla="*/ 64601 h 65449"/>
                <a:gd name="connsiteX6" fmla="*/ 53544 w 66455"/>
                <a:gd name="connsiteY6" fmla="*/ 63458 h 65449"/>
                <a:gd name="connsiteX7" fmla="*/ 65545 w 66455"/>
                <a:gd name="connsiteY7" fmla="*/ 36979 h 65449"/>
                <a:gd name="connsiteX8" fmla="*/ 63450 w 66455"/>
                <a:gd name="connsiteY8" fmla="*/ 7737 h 6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5" h="65449">
                  <a:moveTo>
                    <a:pt x="63450" y="7832"/>
                  </a:moveTo>
                  <a:cubicBezTo>
                    <a:pt x="57735" y="4880"/>
                    <a:pt x="46971" y="403"/>
                    <a:pt x="32874" y="22"/>
                  </a:cubicBezTo>
                  <a:cubicBezTo>
                    <a:pt x="21444" y="-264"/>
                    <a:pt x="12300" y="2308"/>
                    <a:pt x="6681" y="4308"/>
                  </a:cubicBezTo>
                  <a:cubicBezTo>
                    <a:pt x="4204" y="8880"/>
                    <a:pt x="-273" y="18881"/>
                    <a:pt x="13" y="32121"/>
                  </a:cubicBezTo>
                  <a:cubicBezTo>
                    <a:pt x="203" y="43170"/>
                    <a:pt x="3728" y="51647"/>
                    <a:pt x="6014" y="56124"/>
                  </a:cubicBezTo>
                  <a:cubicBezTo>
                    <a:pt x="10395" y="58886"/>
                    <a:pt x="18015" y="62887"/>
                    <a:pt x="28302" y="64601"/>
                  </a:cubicBezTo>
                  <a:cubicBezTo>
                    <a:pt x="39351" y="66506"/>
                    <a:pt x="48495" y="64792"/>
                    <a:pt x="53544" y="63458"/>
                  </a:cubicBezTo>
                  <a:cubicBezTo>
                    <a:pt x="56877" y="59363"/>
                    <a:pt x="63164" y="50219"/>
                    <a:pt x="65545" y="36979"/>
                  </a:cubicBezTo>
                  <a:cubicBezTo>
                    <a:pt x="67926" y="23549"/>
                    <a:pt x="65069" y="12785"/>
                    <a:pt x="63450" y="773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4AA5C4A2-161F-1963-6B03-D3DBAF9AD0E9}"/>
                </a:ext>
              </a:extLst>
            </p:cNvPr>
            <p:cNvSpPr/>
            <p:nvPr/>
          </p:nvSpPr>
          <p:spPr>
            <a:xfrm>
              <a:off x="5723286" y="3936880"/>
              <a:ext cx="59055" cy="42759"/>
            </a:xfrm>
            <a:custGeom>
              <a:avLst/>
              <a:gdLst>
                <a:gd name="connsiteX0" fmla="*/ 0 w 59055"/>
                <a:gd name="connsiteY0" fmla="*/ 21519 h 42759"/>
                <a:gd name="connsiteX1" fmla="*/ 1429 w 59055"/>
                <a:gd name="connsiteY1" fmla="*/ 28091 h 42759"/>
                <a:gd name="connsiteX2" fmla="*/ 6001 w 59055"/>
                <a:gd name="connsiteY2" fmla="*/ 37997 h 42759"/>
                <a:gd name="connsiteX3" fmla="*/ 20860 w 59055"/>
                <a:gd name="connsiteY3" fmla="*/ 42759 h 42759"/>
                <a:gd name="connsiteX4" fmla="*/ 59055 w 59055"/>
                <a:gd name="connsiteY4" fmla="*/ 34854 h 42759"/>
                <a:gd name="connsiteX5" fmla="*/ 58293 w 59055"/>
                <a:gd name="connsiteY5" fmla="*/ 25614 h 42759"/>
                <a:gd name="connsiteX6" fmla="*/ 53721 w 59055"/>
                <a:gd name="connsiteY6" fmla="*/ 12184 h 42759"/>
                <a:gd name="connsiteX7" fmla="*/ 47530 w 59055"/>
                <a:gd name="connsiteY7" fmla="*/ 4564 h 42759"/>
                <a:gd name="connsiteX8" fmla="*/ 38576 w 59055"/>
                <a:gd name="connsiteY8" fmla="*/ 1516 h 42759"/>
                <a:gd name="connsiteX9" fmla="*/ 19145 w 59055"/>
                <a:gd name="connsiteY9" fmla="*/ 468 h 42759"/>
                <a:gd name="connsiteX10" fmla="*/ 2000 w 59055"/>
                <a:gd name="connsiteY10" fmla="*/ 13613 h 42759"/>
                <a:gd name="connsiteX11" fmla="*/ 95 w 59055"/>
                <a:gd name="connsiteY11" fmla="*/ 21614 h 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55" h="42759">
                  <a:moveTo>
                    <a:pt x="0" y="21519"/>
                  </a:moveTo>
                  <a:cubicBezTo>
                    <a:pt x="286" y="23424"/>
                    <a:pt x="667" y="25710"/>
                    <a:pt x="1429" y="28091"/>
                  </a:cubicBezTo>
                  <a:cubicBezTo>
                    <a:pt x="2667" y="32282"/>
                    <a:pt x="4381" y="35520"/>
                    <a:pt x="6001" y="37997"/>
                  </a:cubicBezTo>
                  <a:cubicBezTo>
                    <a:pt x="10954" y="39616"/>
                    <a:pt x="15907" y="41140"/>
                    <a:pt x="20860" y="42759"/>
                  </a:cubicBezTo>
                  <a:cubicBezTo>
                    <a:pt x="33623" y="40092"/>
                    <a:pt x="46292" y="37521"/>
                    <a:pt x="59055" y="34854"/>
                  </a:cubicBezTo>
                  <a:cubicBezTo>
                    <a:pt x="59055" y="32282"/>
                    <a:pt x="59055" y="29139"/>
                    <a:pt x="58293" y="25614"/>
                  </a:cubicBezTo>
                  <a:cubicBezTo>
                    <a:pt x="57245" y="19899"/>
                    <a:pt x="55340" y="15327"/>
                    <a:pt x="53721" y="12184"/>
                  </a:cubicBezTo>
                  <a:cubicBezTo>
                    <a:pt x="51626" y="9612"/>
                    <a:pt x="49625" y="7041"/>
                    <a:pt x="47530" y="4564"/>
                  </a:cubicBezTo>
                  <a:cubicBezTo>
                    <a:pt x="44958" y="3421"/>
                    <a:pt x="42005" y="2373"/>
                    <a:pt x="38576" y="1516"/>
                  </a:cubicBezTo>
                  <a:cubicBezTo>
                    <a:pt x="30766" y="-389"/>
                    <a:pt x="23908" y="-198"/>
                    <a:pt x="19145" y="468"/>
                  </a:cubicBezTo>
                  <a:cubicBezTo>
                    <a:pt x="13430" y="4850"/>
                    <a:pt x="7715" y="9231"/>
                    <a:pt x="2000" y="13613"/>
                  </a:cubicBezTo>
                  <a:cubicBezTo>
                    <a:pt x="1334" y="16280"/>
                    <a:pt x="762" y="18947"/>
                    <a:pt x="95" y="2161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47C472A9-5C28-3674-5B70-0350A16C2985}"/>
                </a:ext>
              </a:extLst>
            </p:cNvPr>
            <p:cNvSpPr/>
            <p:nvPr/>
          </p:nvSpPr>
          <p:spPr>
            <a:xfrm>
              <a:off x="5703760" y="3840534"/>
              <a:ext cx="33908" cy="42522"/>
            </a:xfrm>
            <a:custGeom>
              <a:avLst/>
              <a:gdLst>
                <a:gd name="connsiteX0" fmla="*/ 0 w 33908"/>
                <a:gd name="connsiteY0" fmla="*/ 12328 h 42522"/>
                <a:gd name="connsiteX1" fmla="*/ 4477 w 33908"/>
                <a:gd name="connsiteY1" fmla="*/ 28425 h 42522"/>
                <a:gd name="connsiteX2" fmla="*/ 11525 w 33908"/>
                <a:gd name="connsiteY2" fmla="*/ 42522 h 42522"/>
                <a:gd name="connsiteX3" fmla="*/ 33909 w 33908"/>
                <a:gd name="connsiteY3" fmla="*/ 34902 h 42522"/>
                <a:gd name="connsiteX4" fmla="*/ 32956 w 33908"/>
                <a:gd name="connsiteY4" fmla="*/ 21377 h 42522"/>
                <a:gd name="connsiteX5" fmla="*/ 28289 w 33908"/>
                <a:gd name="connsiteY5" fmla="*/ 1660 h 42522"/>
                <a:gd name="connsiteX6" fmla="*/ 13145 w 33908"/>
                <a:gd name="connsiteY6" fmla="*/ 993 h 42522"/>
                <a:gd name="connsiteX7" fmla="*/ 95 w 33908"/>
                <a:gd name="connsiteY7" fmla="*/ 12232 h 4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08" h="42522">
                  <a:moveTo>
                    <a:pt x="0" y="12328"/>
                  </a:moveTo>
                  <a:cubicBezTo>
                    <a:pt x="762" y="16900"/>
                    <a:pt x="2096" y="22424"/>
                    <a:pt x="4477" y="28425"/>
                  </a:cubicBezTo>
                  <a:cubicBezTo>
                    <a:pt x="6667" y="34045"/>
                    <a:pt x="9144" y="38807"/>
                    <a:pt x="11525" y="42522"/>
                  </a:cubicBezTo>
                  <a:cubicBezTo>
                    <a:pt x="18955" y="39950"/>
                    <a:pt x="26479" y="37474"/>
                    <a:pt x="33909" y="34902"/>
                  </a:cubicBezTo>
                  <a:cubicBezTo>
                    <a:pt x="33909" y="30806"/>
                    <a:pt x="33623" y="26329"/>
                    <a:pt x="32956" y="21377"/>
                  </a:cubicBezTo>
                  <a:cubicBezTo>
                    <a:pt x="31909" y="13661"/>
                    <a:pt x="30099" y="7089"/>
                    <a:pt x="28289" y="1660"/>
                  </a:cubicBezTo>
                  <a:cubicBezTo>
                    <a:pt x="26575" y="993"/>
                    <a:pt x="20479" y="-1293"/>
                    <a:pt x="13145" y="993"/>
                  </a:cubicBezTo>
                  <a:cubicBezTo>
                    <a:pt x="4477" y="3755"/>
                    <a:pt x="762" y="10899"/>
                    <a:pt x="95" y="122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E3FAD664-011D-E93B-7D60-0F4D2AC36414}"/>
                </a:ext>
              </a:extLst>
            </p:cNvPr>
            <p:cNvSpPr/>
            <p:nvPr/>
          </p:nvSpPr>
          <p:spPr>
            <a:xfrm>
              <a:off x="5556981" y="3969894"/>
              <a:ext cx="76293" cy="49369"/>
            </a:xfrm>
            <a:custGeom>
              <a:avLst/>
              <a:gdLst>
                <a:gd name="connsiteX0" fmla="*/ 5713 w 76293"/>
                <a:gd name="connsiteY0" fmla="*/ 49370 h 49369"/>
                <a:gd name="connsiteX1" fmla="*/ 15143 w 76293"/>
                <a:gd name="connsiteY1" fmla="*/ 49370 h 49369"/>
                <a:gd name="connsiteX2" fmla="*/ 48766 w 76293"/>
                <a:gd name="connsiteY2" fmla="*/ 46036 h 49369"/>
                <a:gd name="connsiteX3" fmla="*/ 76294 w 76293"/>
                <a:gd name="connsiteY3" fmla="*/ 5650 h 49369"/>
                <a:gd name="connsiteX4" fmla="*/ 49242 w 76293"/>
                <a:gd name="connsiteY4" fmla="*/ 697 h 49369"/>
                <a:gd name="connsiteX5" fmla="*/ 13524 w 76293"/>
                <a:gd name="connsiteY5" fmla="*/ 1459 h 49369"/>
                <a:gd name="connsiteX6" fmla="*/ 379 w 76293"/>
                <a:gd name="connsiteY6" fmla="*/ 24414 h 49369"/>
                <a:gd name="connsiteX7" fmla="*/ 5809 w 76293"/>
                <a:gd name="connsiteY7" fmla="*/ 49370 h 4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93" h="49369">
                  <a:moveTo>
                    <a:pt x="5713" y="49370"/>
                  </a:moveTo>
                  <a:cubicBezTo>
                    <a:pt x="8761" y="49370"/>
                    <a:pt x="11905" y="49370"/>
                    <a:pt x="15143" y="49370"/>
                  </a:cubicBezTo>
                  <a:cubicBezTo>
                    <a:pt x="27240" y="49084"/>
                    <a:pt x="38479" y="47846"/>
                    <a:pt x="48766" y="46036"/>
                  </a:cubicBezTo>
                  <a:cubicBezTo>
                    <a:pt x="57910" y="32606"/>
                    <a:pt x="67150" y="19175"/>
                    <a:pt x="76294" y="5650"/>
                  </a:cubicBezTo>
                  <a:cubicBezTo>
                    <a:pt x="68769" y="3554"/>
                    <a:pt x="59625" y="1649"/>
                    <a:pt x="49242" y="697"/>
                  </a:cubicBezTo>
                  <a:cubicBezTo>
                    <a:pt x="35241" y="-637"/>
                    <a:pt x="23049" y="125"/>
                    <a:pt x="13524" y="1459"/>
                  </a:cubicBezTo>
                  <a:cubicBezTo>
                    <a:pt x="11428" y="3173"/>
                    <a:pt x="2380" y="10793"/>
                    <a:pt x="379" y="24414"/>
                  </a:cubicBezTo>
                  <a:cubicBezTo>
                    <a:pt x="-1526" y="37368"/>
                    <a:pt x="4284" y="46988"/>
                    <a:pt x="5809" y="4937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EDE9384E-333C-CA18-6AAD-B0AD1FACFB97}"/>
                </a:ext>
              </a:extLst>
            </p:cNvPr>
            <p:cNvSpPr/>
            <p:nvPr/>
          </p:nvSpPr>
          <p:spPr>
            <a:xfrm>
              <a:off x="5517260" y="4015930"/>
              <a:ext cx="88582" cy="52024"/>
            </a:xfrm>
            <a:custGeom>
              <a:avLst/>
              <a:gdLst>
                <a:gd name="connsiteX0" fmla="*/ 0 w 88582"/>
                <a:gd name="connsiteY0" fmla="*/ 49530 h 52024"/>
                <a:gd name="connsiteX1" fmla="*/ 30004 w 88582"/>
                <a:gd name="connsiteY1" fmla="*/ 51149 h 52024"/>
                <a:gd name="connsiteX2" fmla="*/ 81534 w 88582"/>
                <a:gd name="connsiteY2" fmla="*/ 52006 h 52024"/>
                <a:gd name="connsiteX3" fmla="*/ 88583 w 88582"/>
                <a:gd name="connsiteY3" fmla="*/ 0 h 52024"/>
                <a:gd name="connsiteX4" fmla="*/ 26194 w 88582"/>
                <a:gd name="connsiteY4" fmla="*/ 0 h 52024"/>
                <a:gd name="connsiteX5" fmla="*/ 5048 w 88582"/>
                <a:gd name="connsiteY5" fmla="*/ 4953 h 52024"/>
                <a:gd name="connsiteX6" fmla="*/ 95 w 88582"/>
                <a:gd name="connsiteY6" fmla="*/ 49530 h 5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82" h="52024">
                  <a:moveTo>
                    <a:pt x="0" y="49530"/>
                  </a:moveTo>
                  <a:cubicBezTo>
                    <a:pt x="9811" y="50197"/>
                    <a:pt x="19812" y="50673"/>
                    <a:pt x="30004" y="51149"/>
                  </a:cubicBezTo>
                  <a:cubicBezTo>
                    <a:pt x="47720" y="51816"/>
                    <a:pt x="64865" y="52102"/>
                    <a:pt x="81534" y="52006"/>
                  </a:cubicBezTo>
                  <a:cubicBezTo>
                    <a:pt x="83915" y="34671"/>
                    <a:pt x="86201" y="17336"/>
                    <a:pt x="88583" y="0"/>
                  </a:cubicBezTo>
                  <a:lnTo>
                    <a:pt x="26194" y="0"/>
                  </a:lnTo>
                  <a:cubicBezTo>
                    <a:pt x="19145" y="1619"/>
                    <a:pt x="12097" y="3334"/>
                    <a:pt x="5048" y="4953"/>
                  </a:cubicBezTo>
                  <a:cubicBezTo>
                    <a:pt x="3429" y="19812"/>
                    <a:pt x="1810" y="34671"/>
                    <a:pt x="95" y="495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8A1AA612-8E31-F459-9726-5C345039A6CC}"/>
                </a:ext>
              </a:extLst>
            </p:cNvPr>
            <p:cNvSpPr/>
            <p:nvPr/>
          </p:nvSpPr>
          <p:spPr>
            <a:xfrm>
              <a:off x="5559442" y="4067685"/>
              <a:ext cx="73997" cy="50535"/>
            </a:xfrm>
            <a:custGeom>
              <a:avLst/>
              <a:gdLst>
                <a:gd name="connsiteX0" fmla="*/ 4682 w 73997"/>
                <a:gd name="connsiteY0" fmla="*/ 42637 h 50535"/>
                <a:gd name="connsiteX1" fmla="*/ 26589 w 73997"/>
                <a:gd name="connsiteY1" fmla="*/ 49591 h 50535"/>
                <a:gd name="connsiteX2" fmla="*/ 70309 w 73997"/>
                <a:gd name="connsiteY2" fmla="*/ 43971 h 50535"/>
                <a:gd name="connsiteX3" fmla="*/ 66404 w 73997"/>
                <a:gd name="connsiteY3" fmla="*/ 5680 h 50535"/>
                <a:gd name="connsiteX4" fmla="*/ 39353 w 73997"/>
                <a:gd name="connsiteY4" fmla="*/ 251 h 50535"/>
                <a:gd name="connsiteX5" fmla="*/ 17826 w 73997"/>
                <a:gd name="connsiteY5" fmla="*/ 5395 h 50535"/>
                <a:gd name="connsiteX6" fmla="*/ 2301 w 73997"/>
                <a:gd name="connsiteY6" fmla="*/ 16634 h 50535"/>
                <a:gd name="connsiteX7" fmla="*/ 4777 w 73997"/>
                <a:gd name="connsiteY7" fmla="*/ 42542 h 5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97" h="50535">
                  <a:moveTo>
                    <a:pt x="4682" y="42637"/>
                  </a:moveTo>
                  <a:cubicBezTo>
                    <a:pt x="10111" y="45304"/>
                    <a:pt x="17541" y="48162"/>
                    <a:pt x="26589" y="49591"/>
                  </a:cubicBezTo>
                  <a:cubicBezTo>
                    <a:pt x="46401" y="52734"/>
                    <a:pt x="62594" y="47304"/>
                    <a:pt x="70309" y="43971"/>
                  </a:cubicBezTo>
                  <a:cubicBezTo>
                    <a:pt x="76310" y="28826"/>
                    <a:pt x="74976" y="13300"/>
                    <a:pt x="66404" y="5680"/>
                  </a:cubicBezTo>
                  <a:cubicBezTo>
                    <a:pt x="59260" y="-701"/>
                    <a:pt x="48592" y="-225"/>
                    <a:pt x="39353" y="251"/>
                  </a:cubicBezTo>
                  <a:cubicBezTo>
                    <a:pt x="29256" y="727"/>
                    <a:pt x="21732" y="3585"/>
                    <a:pt x="17826" y="5395"/>
                  </a:cubicBezTo>
                  <a:cubicBezTo>
                    <a:pt x="10873" y="8538"/>
                    <a:pt x="5444" y="11014"/>
                    <a:pt x="2301" y="16634"/>
                  </a:cubicBezTo>
                  <a:cubicBezTo>
                    <a:pt x="-3700" y="27397"/>
                    <a:pt x="3825" y="40923"/>
                    <a:pt x="4777" y="4254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F46B9BD4-756D-F3E8-C070-F7D649428359}"/>
                </a:ext>
              </a:extLst>
            </p:cNvPr>
            <p:cNvSpPr/>
            <p:nvPr/>
          </p:nvSpPr>
          <p:spPr>
            <a:xfrm>
              <a:off x="5418654" y="4070853"/>
              <a:ext cx="70507" cy="43403"/>
            </a:xfrm>
            <a:custGeom>
              <a:avLst/>
              <a:gdLst>
                <a:gd name="connsiteX0" fmla="*/ 23 w 70507"/>
                <a:gd name="connsiteY0" fmla="*/ 27183 h 43403"/>
                <a:gd name="connsiteX1" fmla="*/ 17453 w 70507"/>
                <a:gd name="connsiteY1" fmla="*/ 36517 h 43403"/>
                <a:gd name="connsiteX2" fmla="*/ 65840 w 70507"/>
                <a:gd name="connsiteY2" fmla="*/ 42613 h 43403"/>
                <a:gd name="connsiteX3" fmla="*/ 70508 w 70507"/>
                <a:gd name="connsiteY3" fmla="*/ 9085 h 43403"/>
                <a:gd name="connsiteX4" fmla="*/ 49648 w 70507"/>
                <a:gd name="connsiteY4" fmla="*/ 2608 h 43403"/>
                <a:gd name="connsiteX5" fmla="*/ 16025 w 70507"/>
                <a:gd name="connsiteY5" fmla="*/ 322 h 43403"/>
                <a:gd name="connsiteX6" fmla="*/ 2594 w 70507"/>
                <a:gd name="connsiteY6" fmla="*/ 13848 h 43403"/>
                <a:gd name="connsiteX7" fmla="*/ 23 w 70507"/>
                <a:gd name="connsiteY7" fmla="*/ 27088 h 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507" h="43403">
                  <a:moveTo>
                    <a:pt x="23" y="27183"/>
                  </a:moveTo>
                  <a:cubicBezTo>
                    <a:pt x="4785" y="30421"/>
                    <a:pt x="10595" y="33755"/>
                    <a:pt x="17453" y="36517"/>
                  </a:cubicBezTo>
                  <a:cubicBezTo>
                    <a:pt x="37170" y="44518"/>
                    <a:pt x="55267" y="43947"/>
                    <a:pt x="65840" y="42613"/>
                  </a:cubicBezTo>
                  <a:cubicBezTo>
                    <a:pt x="67364" y="31469"/>
                    <a:pt x="68983" y="20230"/>
                    <a:pt x="70508" y="9085"/>
                  </a:cubicBezTo>
                  <a:cubicBezTo>
                    <a:pt x="64697" y="6704"/>
                    <a:pt x="57744" y="4323"/>
                    <a:pt x="49648" y="2608"/>
                  </a:cubicBezTo>
                  <a:cubicBezTo>
                    <a:pt x="36408" y="-154"/>
                    <a:pt x="24787" y="-344"/>
                    <a:pt x="16025" y="322"/>
                  </a:cubicBezTo>
                  <a:cubicBezTo>
                    <a:pt x="13643" y="1465"/>
                    <a:pt x="6595" y="5371"/>
                    <a:pt x="2594" y="13848"/>
                  </a:cubicBezTo>
                  <a:cubicBezTo>
                    <a:pt x="23" y="19372"/>
                    <a:pt x="-73" y="24421"/>
                    <a:pt x="23" y="2708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63F28B06-BB0C-C669-DA0A-4C8CC3B75BCA}"/>
                </a:ext>
              </a:extLst>
            </p:cNvPr>
            <p:cNvSpPr/>
            <p:nvPr/>
          </p:nvSpPr>
          <p:spPr>
            <a:xfrm>
              <a:off x="5411668" y="3919413"/>
              <a:ext cx="75589" cy="81657"/>
            </a:xfrm>
            <a:custGeom>
              <a:avLst/>
              <a:gdLst>
                <a:gd name="connsiteX0" fmla="*/ 75589 w 75589"/>
                <a:gd name="connsiteY0" fmla="*/ 25841 h 81657"/>
                <a:gd name="connsiteX1" fmla="*/ 50634 w 75589"/>
                <a:gd name="connsiteY1" fmla="*/ 4886 h 81657"/>
                <a:gd name="connsiteX2" fmla="*/ 15582 w 75589"/>
                <a:gd name="connsiteY2" fmla="*/ 1171 h 81657"/>
                <a:gd name="connsiteX3" fmla="*/ 3676 w 75589"/>
                <a:gd name="connsiteY3" fmla="*/ 17174 h 81657"/>
                <a:gd name="connsiteX4" fmla="*/ 56 w 75589"/>
                <a:gd name="connsiteY4" fmla="*/ 37176 h 81657"/>
                <a:gd name="connsiteX5" fmla="*/ 19487 w 75589"/>
                <a:gd name="connsiteY5" fmla="*/ 61369 h 81657"/>
                <a:gd name="connsiteX6" fmla="*/ 52253 w 75589"/>
                <a:gd name="connsiteY6" fmla="*/ 81658 h 81657"/>
                <a:gd name="connsiteX7" fmla="*/ 75494 w 75589"/>
                <a:gd name="connsiteY7" fmla="*/ 25936 h 8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589" h="81657">
                  <a:moveTo>
                    <a:pt x="75589" y="25841"/>
                  </a:moveTo>
                  <a:cubicBezTo>
                    <a:pt x="72636" y="21460"/>
                    <a:pt x="64921" y="11173"/>
                    <a:pt x="50634" y="4886"/>
                  </a:cubicBezTo>
                  <a:cubicBezTo>
                    <a:pt x="34822" y="-2067"/>
                    <a:pt x="20630" y="124"/>
                    <a:pt x="15582" y="1171"/>
                  </a:cubicBezTo>
                  <a:cubicBezTo>
                    <a:pt x="12629" y="3648"/>
                    <a:pt x="7295" y="8792"/>
                    <a:pt x="3676" y="17174"/>
                  </a:cubicBezTo>
                  <a:cubicBezTo>
                    <a:pt x="-39" y="25651"/>
                    <a:pt x="-134" y="33271"/>
                    <a:pt x="56" y="37176"/>
                  </a:cubicBezTo>
                  <a:cubicBezTo>
                    <a:pt x="3961" y="43843"/>
                    <a:pt x="10057" y="52702"/>
                    <a:pt x="19487" y="61369"/>
                  </a:cubicBezTo>
                  <a:cubicBezTo>
                    <a:pt x="31679" y="72609"/>
                    <a:pt x="44157" y="78515"/>
                    <a:pt x="52253" y="81658"/>
                  </a:cubicBezTo>
                  <a:cubicBezTo>
                    <a:pt x="59968" y="63084"/>
                    <a:pt x="67779" y="44510"/>
                    <a:pt x="75494" y="2593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2183BF6A-BD73-02AE-1912-CF219224269B}"/>
                </a:ext>
              </a:extLst>
            </p:cNvPr>
            <p:cNvSpPr/>
            <p:nvPr/>
          </p:nvSpPr>
          <p:spPr>
            <a:xfrm>
              <a:off x="5351621" y="3992499"/>
              <a:ext cx="88773" cy="69056"/>
            </a:xfrm>
            <a:custGeom>
              <a:avLst/>
              <a:gdLst>
                <a:gd name="connsiteX0" fmla="*/ 88773 w 88773"/>
                <a:gd name="connsiteY0" fmla="*/ 15145 h 69056"/>
                <a:gd name="connsiteX1" fmla="*/ 64484 w 88773"/>
                <a:gd name="connsiteY1" fmla="*/ 5429 h 69056"/>
                <a:gd name="connsiteX2" fmla="*/ 27813 w 88773"/>
                <a:gd name="connsiteY2" fmla="*/ 0 h 69056"/>
                <a:gd name="connsiteX3" fmla="*/ 8191 w 88773"/>
                <a:gd name="connsiteY3" fmla="*/ 12478 h 69056"/>
                <a:gd name="connsiteX4" fmla="*/ 0 w 88773"/>
                <a:gd name="connsiteY4" fmla="*/ 32766 h 69056"/>
                <a:gd name="connsiteX5" fmla="*/ 34862 w 88773"/>
                <a:gd name="connsiteY5" fmla="*/ 55816 h 69056"/>
                <a:gd name="connsiteX6" fmla="*/ 85249 w 88773"/>
                <a:gd name="connsiteY6" fmla="*/ 69056 h 69056"/>
                <a:gd name="connsiteX7" fmla="*/ 88773 w 88773"/>
                <a:gd name="connsiteY7" fmla="*/ 15145 h 6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773" h="69056">
                  <a:moveTo>
                    <a:pt x="88773" y="15145"/>
                  </a:moveTo>
                  <a:cubicBezTo>
                    <a:pt x="82201" y="11716"/>
                    <a:pt x="74009" y="8287"/>
                    <a:pt x="64484" y="5429"/>
                  </a:cubicBezTo>
                  <a:cubicBezTo>
                    <a:pt x="50197" y="1238"/>
                    <a:pt x="37529" y="95"/>
                    <a:pt x="27813" y="0"/>
                  </a:cubicBezTo>
                  <a:cubicBezTo>
                    <a:pt x="24670" y="762"/>
                    <a:pt x="15430" y="3524"/>
                    <a:pt x="8191" y="12478"/>
                  </a:cubicBezTo>
                  <a:cubicBezTo>
                    <a:pt x="1429" y="20764"/>
                    <a:pt x="286" y="29432"/>
                    <a:pt x="0" y="32766"/>
                  </a:cubicBezTo>
                  <a:cubicBezTo>
                    <a:pt x="7906" y="39814"/>
                    <a:pt x="19431" y="48578"/>
                    <a:pt x="34862" y="55816"/>
                  </a:cubicBezTo>
                  <a:cubicBezTo>
                    <a:pt x="54959" y="65246"/>
                    <a:pt x="73247" y="68104"/>
                    <a:pt x="85249" y="69056"/>
                  </a:cubicBezTo>
                  <a:cubicBezTo>
                    <a:pt x="86392" y="51054"/>
                    <a:pt x="87630" y="33052"/>
                    <a:pt x="88773" y="1514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3FE7144A-596F-F48D-529A-B7F8182C0434}"/>
                </a:ext>
              </a:extLst>
            </p:cNvPr>
            <p:cNvSpPr/>
            <p:nvPr/>
          </p:nvSpPr>
          <p:spPr>
            <a:xfrm>
              <a:off x="7466643" y="4755120"/>
              <a:ext cx="70773" cy="88056"/>
            </a:xfrm>
            <a:custGeom>
              <a:avLst/>
              <a:gdLst>
                <a:gd name="connsiteX0" fmla="*/ 16482 w 70773"/>
                <a:gd name="connsiteY0" fmla="*/ 12428 h 88056"/>
                <a:gd name="connsiteX1" fmla="*/ 1719 w 70773"/>
                <a:gd name="connsiteY1" fmla="*/ 45004 h 88056"/>
                <a:gd name="connsiteX2" fmla="*/ 4290 w 70773"/>
                <a:gd name="connsiteY2" fmla="*/ 88057 h 88056"/>
                <a:gd name="connsiteX3" fmla="*/ 52677 w 70773"/>
                <a:gd name="connsiteY3" fmla="*/ 87104 h 88056"/>
                <a:gd name="connsiteX4" fmla="*/ 65822 w 70773"/>
                <a:gd name="connsiteY4" fmla="*/ 62625 h 88056"/>
                <a:gd name="connsiteX5" fmla="*/ 70013 w 70773"/>
                <a:gd name="connsiteY5" fmla="*/ 21572 h 88056"/>
                <a:gd name="connsiteX6" fmla="*/ 49629 w 70773"/>
                <a:gd name="connsiteY6" fmla="*/ 1189 h 88056"/>
                <a:gd name="connsiteX7" fmla="*/ 16387 w 70773"/>
                <a:gd name="connsiteY7" fmla="*/ 12428 h 8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773" h="88056">
                  <a:moveTo>
                    <a:pt x="16482" y="12428"/>
                  </a:moveTo>
                  <a:cubicBezTo>
                    <a:pt x="12005" y="18334"/>
                    <a:pt x="4957" y="29478"/>
                    <a:pt x="1719" y="45004"/>
                  </a:cubicBezTo>
                  <a:cubicBezTo>
                    <a:pt x="-2377" y="64720"/>
                    <a:pt x="1814" y="80818"/>
                    <a:pt x="4290" y="88057"/>
                  </a:cubicBezTo>
                  <a:lnTo>
                    <a:pt x="52677" y="87104"/>
                  </a:lnTo>
                  <a:cubicBezTo>
                    <a:pt x="56868" y="81484"/>
                    <a:pt x="62107" y="73388"/>
                    <a:pt x="65822" y="62625"/>
                  </a:cubicBezTo>
                  <a:cubicBezTo>
                    <a:pt x="71823" y="45290"/>
                    <a:pt x="71156" y="30050"/>
                    <a:pt x="70013" y="21572"/>
                  </a:cubicBezTo>
                  <a:cubicBezTo>
                    <a:pt x="69632" y="20239"/>
                    <a:pt x="64584" y="5666"/>
                    <a:pt x="49629" y="1189"/>
                  </a:cubicBezTo>
                  <a:cubicBezTo>
                    <a:pt x="37723" y="-2335"/>
                    <a:pt x="24483" y="2141"/>
                    <a:pt x="16387" y="1242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17AA1741-8983-D01D-9120-EED192833F36}"/>
                </a:ext>
              </a:extLst>
            </p:cNvPr>
            <p:cNvSpPr/>
            <p:nvPr/>
          </p:nvSpPr>
          <p:spPr>
            <a:xfrm>
              <a:off x="7460345" y="4922742"/>
              <a:ext cx="57959" cy="89476"/>
            </a:xfrm>
            <a:custGeom>
              <a:avLst/>
              <a:gdLst>
                <a:gd name="connsiteX0" fmla="*/ 206 w 57959"/>
                <a:gd name="connsiteY0" fmla="*/ 59975 h 89476"/>
                <a:gd name="connsiteX1" fmla="*/ 3349 w 57959"/>
                <a:gd name="connsiteY1" fmla="*/ 33305 h 89476"/>
                <a:gd name="connsiteX2" fmla="*/ 9064 w 57959"/>
                <a:gd name="connsiteY2" fmla="*/ 10826 h 89476"/>
                <a:gd name="connsiteX3" fmla="*/ 35067 w 57959"/>
                <a:gd name="connsiteY3" fmla="*/ 158 h 89476"/>
                <a:gd name="connsiteX4" fmla="*/ 56118 w 57959"/>
                <a:gd name="connsiteY4" fmla="*/ 12636 h 89476"/>
                <a:gd name="connsiteX5" fmla="*/ 54784 w 57959"/>
                <a:gd name="connsiteY5" fmla="*/ 53688 h 89476"/>
                <a:gd name="connsiteX6" fmla="*/ 37544 w 57959"/>
                <a:gd name="connsiteY6" fmla="*/ 86645 h 89476"/>
                <a:gd name="connsiteX7" fmla="*/ 13255 w 57959"/>
                <a:gd name="connsiteY7" fmla="*/ 86454 h 89476"/>
                <a:gd name="connsiteX8" fmla="*/ 206 w 57959"/>
                <a:gd name="connsiteY8" fmla="*/ 59880 h 8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59" h="89476">
                  <a:moveTo>
                    <a:pt x="206" y="59975"/>
                  </a:moveTo>
                  <a:cubicBezTo>
                    <a:pt x="587" y="52069"/>
                    <a:pt x="1539" y="43116"/>
                    <a:pt x="3349" y="33305"/>
                  </a:cubicBezTo>
                  <a:cubicBezTo>
                    <a:pt x="4968" y="24923"/>
                    <a:pt x="6968" y="17398"/>
                    <a:pt x="9064" y="10826"/>
                  </a:cubicBezTo>
                  <a:cubicBezTo>
                    <a:pt x="9826" y="9873"/>
                    <a:pt x="19732" y="-1461"/>
                    <a:pt x="35067" y="158"/>
                  </a:cubicBezTo>
                  <a:cubicBezTo>
                    <a:pt x="48022" y="1587"/>
                    <a:pt x="55070" y="11207"/>
                    <a:pt x="56118" y="12636"/>
                  </a:cubicBezTo>
                  <a:cubicBezTo>
                    <a:pt x="57737" y="20351"/>
                    <a:pt x="59832" y="35591"/>
                    <a:pt x="54784" y="53688"/>
                  </a:cubicBezTo>
                  <a:cubicBezTo>
                    <a:pt x="50403" y="69691"/>
                    <a:pt x="42402" y="80739"/>
                    <a:pt x="37544" y="86645"/>
                  </a:cubicBezTo>
                  <a:cubicBezTo>
                    <a:pt x="36496" y="87217"/>
                    <a:pt x="24685" y="92836"/>
                    <a:pt x="13255" y="86454"/>
                  </a:cubicBezTo>
                  <a:cubicBezTo>
                    <a:pt x="4111" y="81406"/>
                    <a:pt x="-1128" y="70834"/>
                    <a:pt x="206" y="5988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FA98C1A5-86ED-F0E1-905C-03C145667032}"/>
                </a:ext>
              </a:extLst>
            </p:cNvPr>
            <p:cNvSpPr/>
            <p:nvPr/>
          </p:nvSpPr>
          <p:spPr>
            <a:xfrm>
              <a:off x="7439405" y="4915090"/>
              <a:ext cx="30194" cy="40100"/>
            </a:xfrm>
            <a:custGeom>
              <a:avLst/>
              <a:gdLst>
                <a:gd name="connsiteX0" fmla="*/ 0 w 30194"/>
                <a:gd name="connsiteY0" fmla="*/ 14669 h 40100"/>
                <a:gd name="connsiteX1" fmla="*/ 7620 w 30194"/>
                <a:gd name="connsiteY1" fmla="*/ 6572 h 40100"/>
                <a:gd name="connsiteX2" fmla="*/ 26765 w 30194"/>
                <a:gd name="connsiteY2" fmla="*/ 0 h 40100"/>
                <a:gd name="connsiteX3" fmla="*/ 30195 w 30194"/>
                <a:gd name="connsiteY3" fmla="*/ 18479 h 40100"/>
                <a:gd name="connsiteX4" fmla="*/ 25146 w 30194"/>
                <a:gd name="connsiteY4" fmla="*/ 29146 h 40100"/>
                <a:gd name="connsiteX5" fmla="*/ 16574 w 30194"/>
                <a:gd name="connsiteY5" fmla="*/ 40100 h 40100"/>
                <a:gd name="connsiteX6" fmla="*/ 4858 w 30194"/>
                <a:gd name="connsiteY6" fmla="*/ 29909 h 40100"/>
                <a:gd name="connsiteX7" fmla="*/ 95 w 30194"/>
                <a:gd name="connsiteY7" fmla="*/ 14764 h 4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94" h="40100">
                  <a:moveTo>
                    <a:pt x="0" y="14669"/>
                  </a:moveTo>
                  <a:cubicBezTo>
                    <a:pt x="1524" y="12287"/>
                    <a:pt x="3906" y="9239"/>
                    <a:pt x="7620" y="6572"/>
                  </a:cubicBezTo>
                  <a:cubicBezTo>
                    <a:pt x="15240" y="857"/>
                    <a:pt x="23336" y="95"/>
                    <a:pt x="26765" y="0"/>
                  </a:cubicBezTo>
                  <a:cubicBezTo>
                    <a:pt x="27908" y="6191"/>
                    <a:pt x="29052" y="12287"/>
                    <a:pt x="30195" y="18479"/>
                  </a:cubicBezTo>
                  <a:cubicBezTo>
                    <a:pt x="29146" y="21527"/>
                    <a:pt x="27527" y="25241"/>
                    <a:pt x="25146" y="29146"/>
                  </a:cubicBezTo>
                  <a:cubicBezTo>
                    <a:pt x="22289" y="33909"/>
                    <a:pt x="19145" y="37433"/>
                    <a:pt x="16574" y="40100"/>
                  </a:cubicBezTo>
                  <a:cubicBezTo>
                    <a:pt x="14193" y="38957"/>
                    <a:pt x="8954" y="36004"/>
                    <a:pt x="4858" y="29909"/>
                  </a:cubicBezTo>
                  <a:cubicBezTo>
                    <a:pt x="667" y="23527"/>
                    <a:pt x="191" y="17336"/>
                    <a:pt x="95" y="147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43A2C5F5-7324-E5A5-0874-7B58F02E41B9}"/>
                </a:ext>
              </a:extLst>
            </p:cNvPr>
            <p:cNvSpPr/>
            <p:nvPr/>
          </p:nvSpPr>
          <p:spPr>
            <a:xfrm>
              <a:off x="7376636" y="4683251"/>
              <a:ext cx="89534" cy="74968"/>
            </a:xfrm>
            <a:custGeom>
              <a:avLst/>
              <a:gdLst>
                <a:gd name="connsiteX0" fmla="*/ 0 w 89534"/>
                <a:gd name="connsiteY0" fmla="*/ 34290 h 74968"/>
                <a:gd name="connsiteX1" fmla="*/ 10953 w 89534"/>
                <a:gd name="connsiteY1" fmla="*/ 15812 h 74968"/>
                <a:gd name="connsiteX2" fmla="*/ 37147 w 89534"/>
                <a:gd name="connsiteY2" fmla="*/ 0 h 74968"/>
                <a:gd name="connsiteX3" fmla="*/ 72961 w 89534"/>
                <a:gd name="connsiteY3" fmla="*/ 18955 h 74968"/>
                <a:gd name="connsiteX4" fmla="*/ 89535 w 89534"/>
                <a:gd name="connsiteY4" fmla="*/ 44196 h 74968"/>
                <a:gd name="connsiteX5" fmla="*/ 69056 w 89534"/>
                <a:gd name="connsiteY5" fmla="*/ 64103 h 74968"/>
                <a:gd name="connsiteX6" fmla="*/ 30289 w 89534"/>
                <a:gd name="connsiteY6" fmla="*/ 74962 h 74968"/>
                <a:gd name="connsiteX7" fmla="*/ 0 w 89534"/>
                <a:gd name="connsiteY7" fmla="*/ 3429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34" h="74968">
                  <a:moveTo>
                    <a:pt x="0" y="34290"/>
                  </a:moveTo>
                  <a:cubicBezTo>
                    <a:pt x="1619" y="29718"/>
                    <a:pt x="4667" y="22670"/>
                    <a:pt x="10953" y="15812"/>
                  </a:cubicBezTo>
                  <a:cubicBezTo>
                    <a:pt x="20669" y="5144"/>
                    <a:pt x="32099" y="1334"/>
                    <a:pt x="37147" y="0"/>
                  </a:cubicBezTo>
                  <a:cubicBezTo>
                    <a:pt x="43910" y="1429"/>
                    <a:pt x="59341" y="5620"/>
                    <a:pt x="72961" y="18955"/>
                  </a:cubicBezTo>
                  <a:cubicBezTo>
                    <a:pt x="82391" y="28194"/>
                    <a:pt x="87153" y="38100"/>
                    <a:pt x="89535" y="44196"/>
                  </a:cubicBezTo>
                  <a:cubicBezTo>
                    <a:pt x="86010" y="49435"/>
                    <a:pt x="79534" y="57531"/>
                    <a:pt x="69056" y="64103"/>
                  </a:cubicBezTo>
                  <a:cubicBezTo>
                    <a:pt x="53054" y="74295"/>
                    <a:pt x="37147" y="75057"/>
                    <a:pt x="30289" y="74962"/>
                  </a:cubicBezTo>
                  <a:cubicBezTo>
                    <a:pt x="20193" y="61436"/>
                    <a:pt x="10096" y="47816"/>
                    <a:pt x="0" y="3429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D546EB6D-2541-7D0A-31C3-520EAD73852B}"/>
                </a:ext>
              </a:extLst>
            </p:cNvPr>
            <p:cNvSpPr/>
            <p:nvPr/>
          </p:nvSpPr>
          <p:spPr>
            <a:xfrm>
              <a:off x="6370224" y="5020146"/>
              <a:ext cx="318802" cy="46444"/>
            </a:xfrm>
            <a:custGeom>
              <a:avLst/>
              <a:gdLst>
                <a:gd name="connsiteX0" fmla="*/ 0 w 318802"/>
                <a:gd name="connsiteY0" fmla="*/ 12578 h 46444"/>
                <a:gd name="connsiteX1" fmla="*/ 136113 w 318802"/>
                <a:gd name="connsiteY1" fmla="*/ 1338 h 46444"/>
                <a:gd name="connsiteX2" fmla="*/ 318802 w 318802"/>
                <a:gd name="connsiteY2" fmla="*/ 4100 h 46444"/>
                <a:gd name="connsiteX3" fmla="*/ 166402 w 318802"/>
                <a:gd name="connsiteY3" fmla="*/ 46106 h 46444"/>
                <a:gd name="connsiteX4" fmla="*/ 0 w 318802"/>
                <a:gd name="connsiteY4" fmla="*/ 12578 h 4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802" h="46444">
                  <a:moveTo>
                    <a:pt x="0" y="12578"/>
                  </a:moveTo>
                  <a:cubicBezTo>
                    <a:pt x="42196" y="7339"/>
                    <a:pt x="87630" y="3338"/>
                    <a:pt x="136113" y="1338"/>
                  </a:cubicBezTo>
                  <a:cubicBezTo>
                    <a:pt x="202216" y="-1329"/>
                    <a:pt x="263462" y="195"/>
                    <a:pt x="318802" y="4100"/>
                  </a:cubicBezTo>
                  <a:cubicBezTo>
                    <a:pt x="291179" y="18959"/>
                    <a:pt x="237744" y="43058"/>
                    <a:pt x="166402" y="46106"/>
                  </a:cubicBezTo>
                  <a:cubicBezTo>
                    <a:pt x="88488" y="49535"/>
                    <a:pt x="28861" y="26103"/>
                    <a:pt x="0" y="1257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B4018D92-11B0-E450-D719-B07855CFDE0F}"/>
                </a:ext>
              </a:extLst>
            </p:cNvPr>
            <p:cNvSpPr/>
            <p:nvPr/>
          </p:nvSpPr>
          <p:spPr>
            <a:xfrm>
              <a:off x="7075932" y="5073396"/>
              <a:ext cx="309371" cy="65907"/>
            </a:xfrm>
            <a:custGeom>
              <a:avLst/>
              <a:gdLst>
                <a:gd name="connsiteX0" fmla="*/ 95 w 309371"/>
                <a:gd name="connsiteY0" fmla="*/ 15811 h 65907"/>
                <a:gd name="connsiteX1" fmla="*/ 56769 w 309371"/>
                <a:gd name="connsiteY1" fmla="*/ 8477 h 65907"/>
                <a:gd name="connsiteX2" fmla="*/ 88678 w 309371"/>
                <a:gd name="connsiteY2" fmla="*/ 5810 h 65907"/>
                <a:gd name="connsiteX3" fmla="*/ 168783 w 309371"/>
                <a:gd name="connsiteY3" fmla="*/ 0 h 65907"/>
                <a:gd name="connsiteX4" fmla="*/ 234410 w 309371"/>
                <a:gd name="connsiteY4" fmla="*/ 13240 h 65907"/>
                <a:gd name="connsiteX5" fmla="*/ 309372 w 309371"/>
                <a:gd name="connsiteY5" fmla="*/ 35623 h 65907"/>
                <a:gd name="connsiteX6" fmla="*/ 149066 w 309371"/>
                <a:gd name="connsiteY6" fmla="*/ 65056 h 65907"/>
                <a:gd name="connsiteX7" fmla="*/ 0 w 309371"/>
                <a:gd name="connsiteY7" fmla="*/ 15907 h 6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371" h="65907">
                  <a:moveTo>
                    <a:pt x="95" y="15811"/>
                  </a:moveTo>
                  <a:cubicBezTo>
                    <a:pt x="18098" y="12954"/>
                    <a:pt x="36957" y="10382"/>
                    <a:pt x="56769" y="8477"/>
                  </a:cubicBezTo>
                  <a:cubicBezTo>
                    <a:pt x="67627" y="7429"/>
                    <a:pt x="78295" y="6477"/>
                    <a:pt x="88678" y="5810"/>
                  </a:cubicBezTo>
                  <a:cubicBezTo>
                    <a:pt x="115348" y="3905"/>
                    <a:pt x="142113" y="1905"/>
                    <a:pt x="168783" y="0"/>
                  </a:cubicBezTo>
                  <a:cubicBezTo>
                    <a:pt x="189262" y="3238"/>
                    <a:pt x="211264" y="7525"/>
                    <a:pt x="234410" y="13240"/>
                  </a:cubicBezTo>
                  <a:cubicBezTo>
                    <a:pt x="261747" y="20002"/>
                    <a:pt x="286798" y="27622"/>
                    <a:pt x="309372" y="35623"/>
                  </a:cubicBezTo>
                  <a:cubicBezTo>
                    <a:pt x="282988" y="47911"/>
                    <a:pt x="224885" y="70580"/>
                    <a:pt x="149066" y="65056"/>
                  </a:cubicBezTo>
                  <a:cubicBezTo>
                    <a:pt x="76771" y="59722"/>
                    <a:pt x="24575" y="31432"/>
                    <a:pt x="0" y="159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DB99FB80-F61F-49FD-7C5C-472FCF01F647}"/>
                </a:ext>
              </a:extLst>
            </p:cNvPr>
            <p:cNvSpPr/>
            <p:nvPr/>
          </p:nvSpPr>
          <p:spPr>
            <a:xfrm>
              <a:off x="6949544" y="5358729"/>
              <a:ext cx="113162" cy="310558"/>
            </a:xfrm>
            <a:custGeom>
              <a:avLst/>
              <a:gdLst>
                <a:gd name="connsiteX0" fmla="*/ 91431 w 113162"/>
                <a:gd name="connsiteY0" fmla="*/ 607 h 310558"/>
                <a:gd name="connsiteX1" fmla="*/ 107242 w 113162"/>
                <a:gd name="connsiteY1" fmla="*/ 12894 h 310558"/>
                <a:gd name="connsiteX2" fmla="*/ 98860 w 113162"/>
                <a:gd name="connsiteY2" fmla="*/ 134433 h 310558"/>
                <a:gd name="connsiteX3" fmla="*/ 81811 w 113162"/>
                <a:gd name="connsiteY3" fmla="*/ 229207 h 310558"/>
                <a:gd name="connsiteX4" fmla="*/ 60760 w 113162"/>
                <a:gd name="connsiteY4" fmla="*/ 289691 h 310558"/>
                <a:gd name="connsiteX5" fmla="*/ 43520 w 113162"/>
                <a:gd name="connsiteY5" fmla="*/ 308360 h 310558"/>
                <a:gd name="connsiteX6" fmla="*/ 10945 w 113162"/>
                <a:gd name="connsiteY6" fmla="*/ 299025 h 310558"/>
                <a:gd name="connsiteX7" fmla="*/ 277 w 113162"/>
                <a:gd name="connsiteY7" fmla="*/ 235494 h 310558"/>
                <a:gd name="connsiteX8" fmla="*/ 21136 w 113162"/>
                <a:gd name="connsiteY8" fmla="*/ 103668 h 310558"/>
                <a:gd name="connsiteX9" fmla="*/ 61046 w 113162"/>
                <a:gd name="connsiteY9" fmla="*/ 12132 h 310558"/>
                <a:gd name="connsiteX10" fmla="*/ 91431 w 113162"/>
                <a:gd name="connsiteY10" fmla="*/ 607 h 31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162" h="310558">
                  <a:moveTo>
                    <a:pt x="91431" y="607"/>
                  </a:moveTo>
                  <a:cubicBezTo>
                    <a:pt x="100575" y="2893"/>
                    <a:pt x="105908" y="10894"/>
                    <a:pt x="107242" y="12894"/>
                  </a:cubicBezTo>
                  <a:cubicBezTo>
                    <a:pt x="119244" y="31182"/>
                    <a:pt x="111242" y="59472"/>
                    <a:pt x="98860" y="134433"/>
                  </a:cubicBezTo>
                  <a:cubicBezTo>
                    <a:pt x="93621" y="166056"/>
                    <a:pt x="87430" y="197584"/>
                    <a:pt x="81811" y="229207"/>
                  </a:cubicBezTo>
                  <a:cubicBezTo>
                    <a:pt x="79905" y="240161"/>
                    <a:pt x="75429" y="265402"/>
                    <a:pt x="60760" y="289691"/>
                  </a:cubicBezTo>
                  <a:cubicBezTo>
                    <a:pt x="53140" y="302264"/>
                    <a:pt x="47806" y="306360"/>
                    <a:pt x="43520" y="308360"/>
                  </a:cubicBezTo>
                  <a:cubicBezTo>
                    <a:pt x="30757" y="314456"/>
                    <a:pt x="17993" y="306741"/>
                    <a:pt x="10945" y="299025"/>
                  </a:cubicBezTo>
                  <a:cubicBezTo>
                    <a:pt x="3039" y="290358"/>
                    <a:pt x="-1152" y="276165"/>
                    <a:pt x="277" y="235494"/>
                  </a:cubicBezTo>
                  <a:cubicBezTo>
                    <a:pt x="1515" y="200918"/>
                    <a:pt x="6277" y="160437"/>
                    <a:pt x="21136" y="103668"/>
                  </a:cubicBezTo>
                  <a:cubicBezTo>
                    <a:pt x="38186" y="38612"/>
                    <a:pt x="50092" y="21943"/>
                    <a:pt x="61046" y="12132"/>
                  </a:cubicBezTo>
                  <a:cubicBezTo>
                    <a:pt x="65713" y="7941"/>
                    <a:pt x="78286" y="-2631"/>
                    <a:pt x="91431" y="6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19C3D6D7-40E7-1433-7A48-D0C42C129693}"/>
                </a:ext>
              </a:extLst>
            </p:cNvPr>
            <p:cNvSpPr/>
            <p:nvPr/>
          </p:nvSpPr>
          <p:spPr>
            <a:xfrm>
              <a:off x="6563295" y="2896245"/>
              <a:ext cx="128551" cy="286069"/>
            </a:xfrm>
            <a:custGeom>
              <a:avLst/>
              <a:gdLst>
                <a:gd name="connsiteX0" fmla="*/ 100680 w 128551"/>
                <a:gd name="connsiteY0" fmla="*/ 1164 h 286069"/>
                <a:gd name="connsiteX1" fmla="*/ 120302 w 128551"/>
                <a:gd name="connsiteY1" fmla="*/ 14214 h 286069"/>
                <a:gd name="connsiteX2" fmla="*/ 115063 w 128551"/>
                <a:gd name="connsiteY2" fmla="*/ 127275 h 286069"/>
                <a:gd name="connsiteX3" fmla="*/ 98299 w 128551"/>
                <a:gd name="connsiteY3" fmla="*/ 214429 h 286069"/>
                <a:gd name="connsiteX4" fmla="*/ 75344 w 128551"/>
                <a:gd name="connsiteY4" fmla="*/ 269007 h 286069"/>
                <a:gd name="connsiteX5" fmla="*/ 55246 w 128551"/>
                <a:gd name="connsiteY5" fmla="*/ 284819 h 286069"/>
                <a:gd name="connsiteX6" fmla="*/ 15527 w 128551"/>
                <a:gd name="connsiteY6" fmla="*/ 273008 h 286069"/>
                <a:gd name="connsiteX7" fmla="*/ 1 w 128551"/>
                <a:gd name="connsiteY7" fmla="*/ 212524 h 286069"/>
                <a:gd name="connsiteX8" fmla="*/ 19909 w 128551"/>
                <a:gd name="connsiteY8" fmla="*/ 91080 h 286069"/>
                <a:gd name="connsiteX9" fmla="*/ 64390 w 128551"/>
                <a:gd name="connsiteY9" fmla="*/ 9070 h 286069"/>
                <a:gd name="connsiteX10" fmla="*/ 100680 w 128551"/>
                <a:gd name="connsiteY10" fmla="*/ 1164 h 28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551" h="286069">
                  <a:moveTo>
                    <a:pt x="100680" y="1164"/>
                  </a:moveTo>
                  <a:cubicBezTo>
                    <a:pt x="111920" y="4117"/>
                    <a:pt x="118588" y="12118"/>
                    <a:pt x="120302" y="14214"/>
                  </a:cubicBezTo>
                  <a:cubicBezTo>
                    <a:pt x="135637" y="32502"/>
                    <a:pt x="127065" y="58219"/>
                    <a:pt x="115063" y="127275"/>
                  </a:cubicBezTo>
                  <a:cubicBezTo>
                    <a:pt x="110015" y="156422"/>
                    <a:pt x="103729" y="185378"/>
                    <a:pt x="98299" y="214429"/>
                  </a:cubicBezTo>
                  <a:cubicBezTo>
                    <a:pt x="96394" y="224526"/>
                    <a:pt x="92108" y="247767"/>
                    <a:pt x="75344" y="269007"/>
                  </a:cubicBezTo>
                  <a:cubicBezTo>
                    <a:pt x="66676" y="280056"/>
                    <a:pt x="60295" y="283390"/>
                    <a:pt x="55246" y="284819"/>
                  </a:cubicBezTo>
                  <a:cubicBezTo>
                    <a:pt x="40102" y="289296"/>
                    <a:pt x="24385" y="280914"/>
                    <a:pt x="15527" y="273008"/>
                  </a:cubicBezTo>
                  <a:cubicBezTo>
                    <a:pt x="5621" y="264150"/>
                    <a:pt x="-94" y="250434"/>
                    <a:pt x="1" y="212524"/>
                  </a:cubicBezTo>
                  <a:cubicBezTo>
                    <a:pt x="1" y="180234"/>
                    <a:pt x="4288" y="142801"/>
                    <a:pt x="19909" y="91080"/>
                  </a:cubicBezTo>
                  <a:cubicBezTo>
                    <a:pt x="37910" y="31740"/>
                    <a:pt x="51627" y="17262"/>
                    <a:pt x="64390" y="9070"/>
                  </a:cubicBezTo>
                  <a:cubicBezTo>
                    <a:pt x="69915" y="5546"/>
                    <a:pt x="84583" y="-3122"/>
                    <a:pt x="100680" y="11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6F900B91-4D9A-BECD-049D-6F3CE481B14C}"/>
                </a:ext>
              </a:extLst>
            </p:cNvPr>
            <p:cNvSpPr/>
            <p:nvPr/>
          </p:nvSpPr>
          <p:spPr>
            <a:xfrm>
              <a:off x="6749510" y="3354705"/>
              <a:ext cx="313277" cy="103631"/>
            </a:xfrm>
            <a:custGeom>
              <a:avLst/>
              <a:gdLst>
                <a:gd name="connsiteX0" fmla="*/ 313277 w 313277"/>
                <a:gd name="connsiteY0" fmla="*/ 10858 h 103631"/>
                <a:gd name="connsiteX1" fmla="*/ 306134 w 313277"/>
                <a:gd name="connsiteY1" fmla="*/ 42196 h 103631"/>
                <a:gd name="connsiteX2" fmla="*/ 222028 w 313277"/>
                <a:gd name="connsiteY2" fmla="*/ 69056 h 103631"/>
                <a:gd name="connsiteX3" fmla="*/ 151448 w 313277"/>
                <a:gd name="connsiteY3" fmla="*/ 92488 h 103631"/>
                <a:gd name="connsiteX4" fmla="*/ 92488 w 313277"/>
                <a:gd name="connsiteY4" fmla="*/ 103632 h 103631"/>
                <a:gd name="connsiteX5" fmla="*/ 92012 w 313277"/>
                <a:gd name="connsiteY5" fmla="*/ 103632 h 103631"/>
                <a:gd name="connsiteX6" fmla="*/ 75248 w 313277"/>
                <a:gd name="connsiteY6" fmla="*/ 101917 h 103631"/>
                <a:gd name="connsiteX7" fmla="*/ 10383 w 313277"/>
                <a:gd name="connsiteY7" fmla="*/ 62389 h 103631"/>
                <a:gd name="connsiteX8" fmla="*/ 0 w 313277"/>
                <a:gd name="connsiteY8" fmla="*/ 47339 h 103631"/>
                <a:gd name="connsiteX9" fmla="*/ 1905 w 313277"/>
                <a:gd name="connsiteY9" fmla="*/ 9906 h 103631"/>
                <a:gd name="connsiteX10" fmla="*/ 166688 w 313277"/>
                <a:gd name="connsiteY10" fmla="*/ 0 h 103631"/>
                <a:gd name="connsiteX11" fmla="*/ 313277 w 313277"/>
                <a:gd name="connsiteY11" fmla="*/ 10858 h 10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277" h="103631">
                  <a:moveTo>
                    <a:pt x="313277" y="10858"/>
                  </a:moveTo>
                  <a:cubicBezTo>
                    <a:pt x="310991" y="21241"/>
                    <a:pt x="308515" y="31623"/>
                    <a:pt x="306134" y="42196"/>
                  </a:cubicBezTo>
                  <a:cubicBezTo>
                    <a:pt x="270129" y="52578"/>
                    <a:pt x="241459" y="62198"/>
                    <a:pt x="222028" y="69056"/>
                  </a:cubicBezTo>
                  <a:cubicBezTo>
                    <a:pt x="190405" y="80105"/>
                    <a:pt x="177641" y="85820"/>
                    <a:pt x="151448" y="92488"/>
                  </a:cubicBezTo>
                  <a:cubicBezTo>
                    <a:pt x="124873" y="99346"/>
                    <a:pt x="108014" y="103537"/>
                    <a:pt x="92488" y="103632"/>
                  </a:cubicBezTo>
                  <a:lnTo>
                    <a:pt x="92012" y="103632"/>
                  </a:lnTo>
                  <a:cubicBezTo>
                    <a:pt x="86392" y="103632"/>
                    <a:pt x="80963" y="103156"/>
                    <a:pt x="75248" y="101917"/>
                  </a:cubicBezTo>
                  <a:cubicBezTo>
                    <a:pt x="37243" y="93821"/>
                    <a:pt x="12764" y="65151"/>
                    <a:pt x="10383" y="62389"/>
                  </a:cubicBezTo>
                  <a:cubicBezTo>
                    <a:pt x="5905" y="56959"/>
                    <a:pt x="2763" y="52102"/>
                    <a:pt x="0" y="47339"/>
                  </a:cubicBezTo>
                  <a:cubicBezTo>
                    <a:pt x="667" y="34957"/>
                    <a:pt x="1238" y="22479"/>
                    <a:pt x="1905" y="9906"/>
                  </a:cubicBezTo>
                  <a:cubicBezTo>
                    <a:pt x="56865" y="6667"/>
                    <a:pt x="111729" y="3238"/>
                    <a:pt x="166688" y="0"/>
                  </a:cubicBezTo>
                  <a:cubicBezTo>
                    <a:pt x="215551" y="3524"/>
                    <a:pt x="264414" y="7334"/>
                    <a:pt x="313277" y="1085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1BA71977-6AE4-DD6F-A5CE-5A8D99EB6C41}"/>
                </a:ext>
              </a:extLst>
            </p:cNvPr>
            <p:cNvSpPr/>
            <p:nvPr/>
          </p:nvSpPr>
          <p:spPr>
            <a:xfrm>
              <a:off x="6605262" y="2722714"/>
              <a:ext cx="698783" cy="704857"/>
            </a:xfrm>
            <a:custGeom>
              <a:avLst/>
              <a:gdLst>
                <a:gd name="connsiteX0" fmla="*/ 693745 w 698783"/>
                <a:gd name="connsiteY0" fmla="*/ 450159 h 704857"/>
                <a:gd name="connsiteX1" fmla="*/ 692983 w 698783"/>
                <a:gd name="connsiteY1" fmla="*/ 454540 h 704857"/>
                <a:gd name="connsiteX2" fmla="*/ 643834 w 698783"/>
                <a:gd name="connsiteY2" fmla="*/ 591891 h 704857"/>
                <a:gd name="connsiteX3" fmla="*/ 599734 w 698783"/>
                <a:gd name="connsiteY3" fmla="*/ 650088 h 704857"/>
                <a:gd name="connsiteX4" fmla="*/ 547727 w 698783"/>
                <a:gd name="connsiteY4" fmla="*/ 688093 h 704857"/>
                <a:gd name="connsiteX5" fmla="*/ 502578 w 698783"/>
                <a:gd name="connsiteY5" fmla="*/ 668376 h 704857"/>
                <a:gd name="connsiteX6" fmla="*/ 457430 w 698783"/>
                <a:gd name="connsiteY6" fmla="*/ 642945 h 704857"/>
                <a:gd name="connsiteX7" fmla="*/ 371896 w 698783"/>
                <a:gd name="connsiteY7" fmla="*/ 670281 h 704857"/>
                <a:gd name="connsiteX8" fmla="*/ 301315 w 698783"/>
                <a:gd name="connsiteY8" fmla="*/ 693713 h 704857"/>
                <a:gd name="connsiteX9" fmla="*/ 242355 w 698783"/>
                <a:gd name="connsiteY9" fmla="*/ 704857 h 704857"/>
                <a:gd name="connsiteX10" fmla="*/ 241879 w 698783"/>
                <a:gd name="connsiteY10" fmla="*/ 704857 h 704857"/>
                <a:gd name="connsiteX11" fmla="*/ 225115 w 698783"/>
                <a:gd name="connsiteY11" fmla="*/ 703143 h 704857"/>
                <a:gd name="connsiteX12" fmla="*/ 160250 w 698783"/>
                <a:gd name="connsiteY12" fmla="*/ 663614 h 704857"/>
                <a:gd name="connsiteX13" fmla="*/ 128246 w 698783"/>
                <a:gd name="connsiteY13" fmla="*/ 618465 h 704857"/>
                <a:gd name="connsiteX14" fmla="*/ 96718 w 698783"/>
                <a:gd name="connsiteY14" fmla="*/ 593129 h 704857"/>
                <a:gd name="connsiteX15" fmla="*/ 76049 w 698783"/>
                <a:gd name="connsiteY15" fmla="*/ 595891 h 704857"/>
                <a:gd name="connsiteX16" fmla="*/ 54332 w 698783"/>
                <a:gd name="connsiteY16" fmla="*/ 585985 h 704857"/>
                <a:gd name="connsiteX17" fmla="*/ 2993 w 698783"/>
                <a:gd name="connsiteY17" fmla="*/ 479210 h 704857"/>
                <a:gd name="connsiteX18" fmla="*/ 22900 w 698783"/>
                <a:gd name="connsiteY18" fmla="*/ 292996 h 704857"/>
                <a:gd name="connsiteX19" fmla="*/ 94908 w 698783"/>
                <a:gd name="connsiteY19" fmla="*/ 142215 h 704857"/>
                <a:gd name="connsiteX20" fmla="*/ 271121 w 698783"/>
                <a:gd name="connsiteY20" fmla="*/ 10961 h 704857"/>
                <a:gd name="connsiteX21" fmla="*/ 329795 w 698783"/>
                <a:gd name="connsiteY21" fmla="*/ 864 h 704857"/>
                <a:gd name="connsiteX22" fmla="*/ 329985 w 698783"/>
                <a:gd name="connsiteY22" fmla="*/ 864 h 704857"/>
                <a:gd name="connsiteX23" fmla="*/ 463145 w 698783"/>
                <a:gd name="connsiteY23" fmla="*/ 20867 h 704857"/>
                <a:gd name="connsiteX24" fmla="*/ 591447 w 698783"/>
                <a:gd name="connsiteY24" fmla="*/ 119546 h 704857"/>
                <a:gd name="connsiteX25" fmla="*/ 685935 w 698783"/>
                <a:gd name="connsiteY25" fmla="*/ 288805 h 704857"/>
                <a:gd name="connsiteX26" fmla="*/ 693650 w 698783"/>
                <a:gd name="connsiteY26" fmla="*/ 450159 h 70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8783" h="704857">
                  <a:moveTo>
                    <a:pt x="693745" y="450159"/>
                  </a:moveTo>
                  <a:cubicBezTo>
                    <a:pt x="693460" y="451587"/>
                    <a:pt x="693269" y="453111"/>
                    <a:pt x="692983" y="454540"/>
                  </a:cubicBezTo>
                  <a:cubicBezTo>
                    <a:pt x="684792" y="502641"/>
                    <a:pt x="668790" y="549790"/>
                    <a:pt x="643834" y="591891"/>
                  </a:cubicBezTo>
                  <a:cubicBezTo>
                    <a:pt x="631452" y="613036"/>
                    <a:pt x="616498" y="632277"/>
                    <a:pt x="599734" y="650088"/>
                  </a:cubicBezTo>
                  <a:cubicBezTo>
                    <a:pt x="585637" y="665138"/>
                    <a:pt x="569825" y="685140"/>
                    <a:pt x="547727" y="688093"/>
                  </a:cubicBezTo>
                  <a:cubicBezTo>
                    <a:pt x="534392" y="689808"/>
                    <a:pt x="525248" y="682378"/>
                    <a:pt x="502578" y="668376"/>
                  </a:cubicBezTo>
                  <a:cubicBezTo>
                    <a:pt x="492482" y="662185"/>
                    <a:pt x="477242" y="653041"/>
                    <a:pt x="457430" y="642945"/>
                  </a:cubicBezTo>
                  <a:cubicBezTo>
                    <a:pt x="420854" y="653517"/>
                    <a:pt x="391612" y="663233"/>
                    <a:pt x="371896" y="670281"/>
                  </a:cubicBezTo>
                  <a:cubicBezTo>
                    <a:pt x="340273" y="681330"/>
                    <a:pt x="327509" y="687045"/>
                    <a:pt x="301315" y="693713"/>
                  </a:cubicBezTo>
                  <a:cubicBezTo>
                    <a:pt x="274741" y="700571"/>
                    <a:pt x="257881" y="704762"/>
                    <a:pt x="242355" y="704857"/>
                  </a:cubicBezTo>
                  <a:lnTo>
                    <a:pt x="241879" y="704857"/>
                  </a:lnTo>
                  <a:cubicBezTo>
                    <a:pt x="236260" y="704857"/>
                    <a:pt x="230830" y="704381"/>
                    <a:pt x="225115" y="703143"/>
                  </a:cubicBezTo>
                  <a:cubicBezTo>
                    <a:pt x="187110" y="695046"/>
                    <a:pt x="162631" y="666376"/>
                    <a:pt x="160250" y="663614"/>
                  </a:cubicBezTo>
                  <a:cubicBezTo>
                    <a:pt x="147201" y="647802"/>
                    <a:pt x="146153" y="637230"/>
                    <a:pt x="128246" y="618465"/>
                  </a:cubicBezTo>
                  <a:cubicBezTo>
                    <a:pt x="116626" y="606178"/>
                    <a:pt x="104814" y="598177"/>
                    <a:pt x="96718" y="593129"/>
                  </a:cubicBezTo>
                  <a:cubicBezTo>
                    <a:pt x="92337" y="594843"/>
                    <a:pt x="84907" y="597034"/>
                    <a:pt x="76049" y="595891"/>
                  </a:cubicBezTo>
                  <a:cubicBezTo>
                    <a:pt x="76049" y="595891"/>
                    <a:pt x="64905" y="594462"/>
                    <a:pt x="54332" y="585985"/>
                  </a:cubicBezTo>
                  <a:cubicBezTo>
                    <a:pt x="13565" y="553410"/>
                    <a:pt x="2993" y="479400"/>
                    <a:pt x="2993" y="479210"/>
                  </a:cubicBezTo>
                  <a:cubicBezTo>
                    <a:pt x="230" y="459969"/>
                    <a:pt x="-7676" y="392342"/>
                    <a:pt x="22900" y="292996"/>
                  </a:cubicBezTo>
                  <a:cubicBezTo>
                    <a:pt x="36235" y="250324"/>
                    <a:pt x="56904" y="201270"/>
                    <a:pt x="94908" y="142215"/>
                  </a:cubicBezTo>
                  <a:cubicBezTo>
                    <a:pt x="108244" y="121451"/>
                    <a:pt x="163203" y="41060"/>
                    <a:pt x="271121" y="10961"/>
                  </a:cubicBezTo>
                  <a:cubicBezTo>
                    <a:pt x="281217" y="8199"/>
                    <a:pt x="302173" y="3055"/>
                    <a:pt x="329795" y="864"/>
                  </a:cubicBezTo>
                  <a:lnTo>
                    <a:pt x="329985" y="864"/>
                  </a:lnTo>
                  <a:cubicBezTo>
                    <a:pt x="365800" y="-1803"/>
                    <a:pt x="413139" y="864"/>
                    <a:pt x="463145" y="20867"/>
                  </a:cubicBezTo>
                  <a:cubicBezTo>
                    <a:pt x="526868" y="46489"/>
                    <a:pt x="563539" y="87923"/>
                    <a:pt x="591447" y="119546"/>
                  </a:cubicBezTo>
                  <a:cubicBezTo>
                    <a:pt x="614402" y="145644"/>
                    <a:pt x="662504" y="201461"/>
                    <a:pt x="685935" y="288805"/>
                  </a:cubicBezTo>
                  <a:cubicBezTo>
                    <a:pt x="700032" y="341383"/>
                    <a:pt x="702413" y="396438"/>
                    <a:pt x="693650" y="45015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3FFB4F30-3424-9557-EAB4-5B3FAD4859F9}"/>
                </a:ext>
              </a:extLst>
            </p:cNvPr>
            <p:cNvSpPr/>
            <p:nvPr/>
          </p:nvSpPr>
          <p:spPr>
            <a:xfrm>
              <a:off x="6377776" y="3500848"/>
              <a:ext cx="976762" cy="576327"/>
            </a:xfrm>
            <a:custGeom>
              <a:avLst/>
              <a:gdLst>
                <a:gd name="connsiteX0" fmla="*/ 954950 w 976762"/>
                <a:gd name="connsiteY0" fmla="*/ 182469 h 576327"/>
                <a:gd name="connsiteX1" fmla="*/ 937805 w 976762"/>
                <a:gd name="connsiteY1" fmla="*/ 225522 h 576327"/>
                <a:gd name="connsiteX2" fmla="*/ 916088 w 976762"/>
                <a:gd name="connsiteY2" fmla="*/ 291435 h 576327"/>
                <a:gd name="connsiteX3" fmla="*/ 886179 w 976762"/>
                <a:gd name="connsiteY3" fmla="*/ 365635 h 576327"/>
                <a:gd name="connsiteX4" fmla="*/ 855604 w 976762"/>
                <a:gd name="connsiteY4" fmla="*/ 429548 h 576327"/>
                <a:gd name="connsiteX5" fmla="*/ 826934 w 976762"/>
                <a:gd name="connsiteY5" fmla="*/ 484602 h 576327"/>
                <a:gd name="connsiteX6" fmla="*/ 723492 w 976762"/>
                <a:gd name="connsiteY6" fmla="*/ 546229 h 576327"/>
                <a:gd name="connsiteX7" fmla="*/ 605383 w 976762"/>
                <a:gd name="connsiteY7" fmla="*/ 576328 h 576327"/>
                <a:gd name="connsiteX8" fmla="*/ 429742 w 976762"/>
                <a:gd name="connsiteY8" fmla="*/ 479078 h 576327"/>
                <a:gd name="connsiteX9" fmla="*/ 420788 w 976762"/>
                <a:gd name="connsiteY9" fmla="*/ 477649 h 576327"/>
                <a:gd name="connsiteX10" fmla="*/ 319156 w 976762"/>
                <a:gd name="connsiteY10" fmla="*/ 497366 h 576327"/>
                <a:gd name="connsiteX11" fmla="*/ 295153 w 976762"/>
                <a:gd name="connsiteY11" fmla="*/ 552325 h 576327"/>
                <a:gd name="connsiteX12" fmla="*/ 186568 w 976762"/>
                <a:gd name="connsiteY12" fmla="*/ 473363 h 576327"/>
                <a:gd name="connsiteX13" fmla="*/ 86937 w 976762"/>
                <a:gd name="connsiteY13" fmla="*/ 396687 h 576327"/>
                <a:gd name="connsiteX14" fmla="*/ 65410 w 976762"/>
                <a:gd name="connsiteY14" fmla="*/ 386399 h 576327"/>
                <a:gd name="connsiteX15" fmla="*/ 1973 w 976762"/>
                <a:gd name="connsiteY15" fmla="*/ 266480 h 576327"/>
                <a:gd name="connsiteX16" fmla="*/ 24929 w 976762"/>
                <a:gd name="connsiteY16" fmla="*/ 138654 h 576327"/>
                <a:gd name="connsiteX17" fmla="*/ 188282 w 976762"/>
                <a:gd name="connsiteY17" fmla="*/ 25593 h 576327"/>
                <a:gd name="connsiteX18" fmla="*/ 303535 w 976762"/>
                <a:gd name="connsiteY18" fmla="*/ 447 h 576327"/>
                <a:gd name="connsiteX19" fmla="*/ 366210 w 976762"/>
                <a:gd name="connsiteY19" fmla="*/ 2732 h 576327"/>
                <a:gd name="connsiteX20" fmla="*/ 454602 w 976762"/>
                <a:gd name="connsiteY20" fmla="*/ 6257 h 576327"/>
                <a:gd name="connsiteX21" fmla="*/ 747115 w 976762"/>
                <a:gd name="connsiteY21" fmla="*/ 32831 h 576327"/>
                <a:gd name="connsiteX22" fmla="*/ 846746 w 976762"/>
                <a:gd name="connsiteY22" fmla="*/ 63883 h 576327"/>
                <a:gd name="connsiteX23" fmla="*/ 911230 w 976762"/>
                <a:gd name="connsiteY23" fmla="*/ 101983 h 576327"/>
                <a:gd name="connsiteX24" fmla="*/ 976762 w 976762"/>
                <a:gd name="connsiteY24" fmla="*/ 145893 h 576327"/>
                <a:gd name="connsiteX25" fmla="*/ 955140 w 976762"/>
                <a:gd name="connsiteY25" fmla="*/ 182469 h 57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76762" h="576327">
                  <a:moveTo>
                    <a:pt x="954950" y="182469"/>
                  </a:moveTo>
                  <a:cubicBezTo>
                    <a:pt x="950664" y="192375"/>
                    <a:pt x="944568" y="207234"/>
                    <a:pt x="937805" y="225522"/>
                  </a:cubicBezTo>
                  <a:cubicBezTo>
                    <a:pt x="926851" y="255431"/>
                    <a:pt x="924946" y="264289"/>
                    <a:pt x="916088" y="291435"/>
                  </a:cubicBezTo>
                  <a:cubicBezTo>
                    <a:pt x="907134" y="318867"/>
                    <a:pt x="898086" y="338584"/>
                    <a:pt x="886179" y="365635"/>
                  </a:cubicBezTo>
                  <a:cubicBezTo>
                    <a:pt x="874654" y="391353"/>
                    <a:pt x="865224" y="410212"/>
                    <a:pt x="855604" y="429548"/>
                  </a:cubicBezTo>
                  <a:cubicBezTo>
                    <a:pt x="844269" y="451931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2" y="546229"/>
                  </a:cubicBezTo>
                  <a:cubicBezTo>
                    <a:pt x="677106" y="565470"/>
                    <a:pt x="635386" y="573185"/>
                    <a:pt x="605383" y="576328"/>
                  </a:cubicBezTo>
                  <a:cubicBezTo>
                    <a:pt x="575093" y="545181"/>
                    <a:pt x="513847" y="491746"/>
                    <a:pt x="429742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6" y="468981"/>
                    <a:pt x="319156" y="497366"/>
                  </a:cubicBezTo>
                  <a:cubicBezTo>
                    <a:pt x="301154" y="515178"/>
                    <a:pt x="296487" y="538799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0"/>
                    <a:pt x="119036" y="422118"/>
                    <a:pt x="86937" y="396687"/>
                  </a:cubicBezTo>
                  <a:cubicBezTo>
                    <a:pt x="81317" y="394781"/>
                    <a:pt x="73792" y="391543"/>
                    <a:pt x="65410" y="386399"/>
                  </a:cubicBezTo>
                  <a:cubicBezTo>
                    <a:pt x="13404" y="354110"/>
                    <a:pt x="4545" y="286768"/>
                    <a:pt x="1973" y="266480"/>
                  </a:cubicBezTo>
                  <a:cubicBezTo>
                    <a:pt x="-26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2" y="25593"/>
                  </a:cubicBezTo>
                  <a:cubicBezTo>
                    <a:pt x="243242" y="4828"/>
                    <a:pt x="286295" y="1399"/>
                    <a:pt x="303535" y="447"/>
                  </a:cubicBezTo>
                  <a:cubicBezTo>
                    <a:pt x="328967" y="-792"/>
                    <a:pt x="350589" y="732"/>
                    <a:pt x="366210" y="2732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5" y="32831"/>
                  </a:cubicBezTo>
                  <a:cubicBezTo>
                    <a:pt x="784262" y="39404"/>
                    <a:pt x="813790" y="47786"/>
                    <a:pt x="846746" y="63883"/>
                  </a:cubicBezTo>
                  <a:cubicBezTo>
                    <a:pt x="866272" y="73503"/>
                    <a:pt x="882941" y="84076"/>
                    <a:pt x="911230" y="101983"/>
                  </a:cubicBezTo>
                  <a:cubicBezTo>
                    <a:pt x="938758" y="119509"/>
                    <a:pt x="961141" y="134844"/>
                    <a:pt x="976762" y="145893"/>
                  </a:cubicBezTo>
                  <a:cubicBezTo>
                    <a:pt x="969523" y="158085"/>
                    <a:pt x="962379" y="170277"/>
                    <a:pt x="955140" y="18246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44458B3B-7FE1-7478-8ACD-3B498DE0BE76}"/>
                </a:ext>
              </a:extLst>
            </p:cNvPr>
            <p:cNvSpPr/>
            <p:nvPr/>
          </p:nvSpPr>
          <p:spPr>
            <a:xfrm>
              <a:off x="6379871" y="3471892"/>
              <a:ext cx="974666" cy="576328"/>
            </a:xfrm>
            <a:custGeom>
              <a:avLst/>
              <a:gdLst>
                <a:gd name="connsiteX0" fmla="*/ 974381 w 974666"/>
                <a:gd name="connsiteY0" fmla="*/ 174754 h 576328"/>
                <a:gd name="connsiteX1" fmla="*/ 937805 w 974666"/>
                <a:gd name="connsiteY1" fmla="*/ 225522 h 576328"/>
                <a:gd name="connsiteX2" fmla="*/ 916088 w 974666"/>
                <a:gd name="connsiteY2" fmla="*/ 291435 h 576328"/>
                <a:gd name="connsiteX3" fmla="*/ 886180 w 974666"/>
                <a:gd name="connsiteY3" fmla="*/ 365635 h 576328"/>
                <a:gd name="connsiteX4" fmla="*/ 855604 w 974666"/>
                <a:gd name="connsiteY4" fmla="*/ 429548 h 576328"/>
                <a:gd name="connsiteX5" fmla="*/ 826934 w 974666"/>
                <a:gd name="connsiteY5" fmla="*/ 484602 h 576328"/>
                <a:gd name="connsiteX6" fmla="*/ 723493 w 974666"/>
                <a:gd name="connsiteY6" fmla="*/ 546229 h 576328"/>
                <a:gd name="connsiteX7" fmla="*/ 605382 w 974666"/>
                <a:gd name="connsiteY7" fmla="*/ 576328 h 576328"/>
                <a:gd name="connsiteX8" fmla="*/ 429741 w 974666"/>
                <a:gd name="connsiteY8" fmla="*/ 479078 h 576328"/>
                <a:gd name="connsiteX9" fmla="*/ 420788 w 974666"/>
                <a:gd name="connsiteY9" fmla="*/ 477649 h 576328"/>
                <a:gd name="connsiteX10" fmla="*/ 319156 w 974666"/>
                <a:gd name="connsiteY10" fmla="*/ 497366 h 576328"/>
                <a:gd name="connsiteX11" fmla="*/ 295153 w 974666"/>
                <a:gd name="connsiteY11" fmla="*/ 552325 h 576328"/>
                <a:gd name="connsiteX12" fmla="*/ 186568 w 974666"/>
                <a:gd name="connsiteY12" fmla="*/ 473363 h 576328"/>
                <a:gd name="connsiteX13" fmla="*/ 86937 w 974666"/>
                <a:gd name="connsiteY13" fmla="*/ 396686 h 576328"/>
                <a:gd name="connsiteX14" fmla="*/ 65410 w 974666"/>
                <a:gd name="connsiteY14" fmla="*/ 386400 h 576328"/>
                <a:gd name="connsiteX15" fmla="*/ 1974 w 974666"/>
                <a:gd name="connsiteY15" fmla="*/ 266480 h 576328"/>
                <a:gd name="connsiteX16" fmla="*/ 24929 w 974666"/>
                <a:gd name="connsiteY16" fmla="*/ 138654 h 576328"/>
                <a:gd name="connsiteX17" fmla="*/ 188283 w 974666"/>
                <a:gd name="connsiteY17" fmla="*/ 25593 h 576328"/>
                <a:gd name="connsiteX18" fmla="*/ 303535 w 974666"/>
                <a:gd name="connsiteY18" fmla="*/ 446 h 576328"/>
                <a:gd name="connsiteX19" fmla="*/ 366210 w 974666"/>
                <a:gd name="connsiteY19" fmla="*/ 2733 h 576328"/>
                <a:gd name="connsiteX20" fmla="*/ 454602 w 974666"/>
                <a:gd name="connsiteY20" fmla="*/ 6257 h 576328"/>
                <a:gd name="connsiteX21" fmla="*/ 747114 w 974666"/>
                <a:gd name="connsiteY21" fmla="*/ 32832 h 576328"/>
                <a:gd name="connsiteX22" fmla="*/ 846746 w 974666"/>
                <a:gd name="connsiteY22" fmla="*/ 63883 h 576328"/>
                <a:gd name="connsiteX23" fmla="*/ 927613 w 974666"/>
                <a:gd name="connsiteY23" fmla="*/ 118366 h 576328"/>
                <a:gd name="connsiteX24" fmla="*/ 974667 w 974666"/>
                <a:gd name="connsiteY24" fmla="*/ 174849 h 57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74666" h="576328">
                  <a:moveTo>
                    <a:pt x="974381" y="174754"/>
                  </a:moveTo>
                  <a:cubicBezTo>
                    <a:pt x="964284" y="185041"/>
                    <a:pt x="949521" y="201710"/>
                    <a:pt x="937805" y="225522"/>
                  </a:cubicBezTo>
                  <a:cubicBezTo>
                    <a:pt x="927423" y="246668"/>
                    <a:pt x="927994" y="255621"/>
                    <a:pt x="916088" y="291435"/>
                  </a:cubicBezTo>
                  <a:cubicBezTo>
                    <a:pt x="907134" y="318867"/>
                    <a:pt x="898086" y="338584"/>
                    <a:pt x="886180" y="365635"/>
                  </a:cubicBezTo>
                  <a:cubicBezTo>
                    <a:pt x="874654" y="391352"/>
                    <a:pt x="865225" y="410212"/>
                    <a:pt x="855604" y="429548"/>
                  </a:cubicBezTo>
                  <a:cubicBezTo>
                    <a:pt x="844270" y="451932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3" y="546229"/>
                  </a:cubicBezTo>
                  <a:cubicBezTo>
                    <a:pt x="677106" y="565469"/>
                    <a:pt x="635386" y="573185"/>
                    <a:pt x="605382" y="576328"/>
                  </a:cubicBezTo>
                  <a:cubicBezTo>
                    <a:pt x="575093" y="545181"/>
                    <a:pt x="513847" y="491746"/>
                    <a:pt x="429741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7" y="468981"/>
                    <a:pt x="319156" y="497366"/>
                  </a:cubicBezTo>
                  <a:cubicBezTo>
                    <a:pt x="301154" y="515177"/>
                    <a:pt x="296487" y="538800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1"/>
                    <a:pt x="119036" y="422118"/>
                    <a:pt x="86937" y="396686"/>
                  </a:cubicBezTo>
                  <a:cubicBezTo>
                    <a:pt x="81317" y="394782"/>
                    <a:pt x="73792" y="391543"/>
                    <a:pt x="65410" y="386400"/>
                  </a:cubicBezTo>
                  <a:cubicBezTo>
                    <a:pt x="13404" y="354110"/>
                    <a:pt x="4546" y="286768"/>
                    <a:pt x="1974" y="266480"/>
                  </a:cubicBezTo>
                  <a:cubicBezTo>
                    <a:pt x="-27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3" y="25593"/>
                  </a:cubicBezTo>
                  <a:cubicBezTo>
                    <a:pt x="243242" y="4828"/>
                    <a:pt x="286295" y="1399"/>
                    <a:pt x="303535" y="446"/>
                  </a:cubicBezTo>
                  <a:cubicBezTo>
                    <a:pt x="328967" y="-792"/>
                    <a:pt x="350589" y="732"/>
                    <a:pt x="366210" y="2733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4" y="32832"/>
                  </a:cubicBezTo>
                  <a:cubicBezTo>
                    <a:pt x="771308" y="37023"/>
                    <a:pt x="806550" y="44452"/>
                    <a:pt x="846746" y="63883"/>
                  </a:cubicBezTo>
                  <a:cubicBezTo>
                    <a:pt x="891418" y="85410"/>
                    <a:pt x="919231" y="110460"/>
                    <a:pt x="927613" y="118366"/>
                  </a:cubicBezTo>
                  <a:cubicBezTo>
                    <a:pt x="949616" y="139130"/>
                    <a:pt x="964856" y="159514"/>
                    <a:pt x="974667" y="17484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F84B0081-0D68-8435-663E-F82A5D0A8398}"/>
                </a:ext>
              </a:extLst>
            </p:cNvPr>
            <p:cNvSpPr/>
            <p:nvPr/>
          </p:nvSpPr>
          <p:spPr>
            <a:xfrm>
              <a:off x="6679977" y="4188237"/>
              <a:ext cx="297942" cy="126775"/>
            </a:xfrm>
            <a:custGeom>
              <a:avLst/>
              <a:gdLst>
                <a:gd name="connsiteX0" fmla="*/ 297942 w 297942"/>
                <a:gd name="connsiteY0" fmla="*/ 95 h 126775"/>
                <a:gd name="connsiteX1" fmla="*/ 290799 w 297942"/>
                <a:gd name="connsiteY1" fmla="*/ 13240 h 126775"/>
                <a:gd name="connsiteX2" fmla="*/ 271843 w 297942"/>
                <a:gd name="connsiteY2" fmla="*/ 49435 h 126775"/>
                <a:gd name="connsiteX3" fmla="*/ 137446 w 297942"/>
                <a:gd name="connsiteY3" fmla="*/ 124682 h 126775"/>
                <a:gd name="connsiteX4" fmla="*/ 39529 w 297942"/>
                <a:gd name="connsiteY4" fmla="*/ 105728 h 126775"/>
                <a:gd name="connsiteX5" fmla="*/ 1524 w 297942"/>
                <a:gd name="connsiteY5" fmla="*/ 25051 h 126775"/>
                <a:gd name="connsiteX6" fmla="*/ 0 w 297942"/>
                <a:gd name="connsiteY6" fmla="*/ 14954 h 126775"/>
                <a:gd name="connsiteX7" fmla="*/ 26956 w 297942"/>
                <a:gd name="connsiteY7" fmla="*/ 56674 h 126775"/>
                <a:gd name="connsiteX8" fmla="*/ 97060 w 297942"/>
                <a:gd name="connsiteY8" fmla="*/ 91726 h 126775"/>
                <a:gd name="connsiteX9" fmla="*/ 141256 w 297942"/>
                <a:gd name="connsiteY9" fmla="*/ 92774 h 126775"/>
                <a:gd name="connsiteX10" fmla="*/ 223457 w 297942"/>
                <a:gd name="connsiteY10" fmla="*/ 61627 h 126775"/>
                <a:gd name="connsiteX11" fmla="*/ 297752 w 297942"/>
                <a:gd name="connsiteY11" fmla="*/ 0 h 12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942" h="126775">
                  <a:moveTo>
                    <a:pt x="297942" y="95"/>
                  </a:moveTo>
                  <a:cubicBezTo>
                    <a:pt x="295275" y="5334"/>
                    <a:pt x="292798" y="9716"/>
                    <a:pt x="290799" y="13240"/>
                  </a:cubicBezTo>
                  <a:cubicBezTo>
                    <a:pt x="287274" y="22574"/>
                    <a:pt x="281464" y="35624"/>
                    <a:pt x="271843" y="49435"/>
                  </a:cubicBezTo>
                  <a:cubicBezTo>
                    <a:pt x="226886" y="114300"/>
                    <a:pt x="149161" y="123444"/>
                    <a:pt x="137446" y="124682"/>
                  </a:cubicBezTo>
                  <a:cubicBezTo>
                    <a:pt x="108109" y="127635"/>
                    <a:pt x="70866" y="131350"/>
                    <a:pt x="39529" y="105728"/>
                  </a:cubicBezTo>
                  <a:cubicBezTo>
                    <a:pt x="5525" y="78105"/>
                    <a:pt x="2000" y="35147"/>
                    <a:pt x="1524" y="25051"/>
                  </a:cubicBezTo>
                  <a:cubicBezTo>
                    <a:pt x="858" y="21812"/>
                    <a:pt x="476" y="18383"/>
                    <a:pt x="0" y="14954"/>
                  </a:cubicBezTo>
                  <a:cubicBezTo>
                    <a:pt x="4477" y="26765"/>
                    <a:pt x="12573" y="42291"/>
                    <a:pt x="26956" y="56674"/>
                  </a:cubicBezTo>
                  <a:cubicBezTo>
                    <a:pt x="53150" y="83249"/>
                    <a:pt x="84201" y="89440"/>
                    <a:pt x="97060" y="91726"/>
                  </a:cubicBezTo>
                  <a:cubicBezTo>
                    <a:pt x="112586" y="94488"/>
                    <a:pt x="127445" y="94488"/>
                    <a:pt x="141256" y="92774"/>
                  </a:cubicBezTo>
                  <a:cubicBezTo>
                    <a:pt x="175546" y="88297"/>
                    <a:pt x="203930" y="72485"/>
                    <a:pt x="223457" y="61627"/>
                  </a:cubicBezTo>
                  <a:cubicBezTo>
                    <a:pt x="241649" y="51530"/>
                    <a:pt x="270034" y="32766"/>
                    <a:pt x="297752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909508D5-8AEB-CDF5-CD43-67CFFE776D34}"/>
                </a:ext>
              </a:extLst>
            </p:cNvPr>
            <p:cNvSpPr/>
            <p:nvPr/>
          </p:nvSpPr>
          <p:spPr>
            <a:xfrm>
              <a:off x="6566042" y="421281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1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29 w 570087"/>
                <a:gd name="connsiteY9" fmla="*/ 324517 h 454033"/>
                <a:gd name="connsiteX10" fmla="*/ 778 w 570087"/>
                <a:gd name="connsiteY10" fmla="*/ 195072 h 454033"/>
                <a:gd name="connsiteX11" fmla="*/ 37355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0 h 454033"/>
                <a:gd name="connsiteX14" fmla="*/ 216138 w 570087"/>
                <a:gd name="connsiteY14" fmla="*/ 94012 h 454033"/>
                <a:gd name="connsiteX15" fmla="*/ 257573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5 w 570087"/>
                <a:gd name="connsiteY18" fmla="*/ 97726 h 454033"/>
                <a:gd name="connsiteX19" fmla="*/ 569992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6" y="173736"/>
                    <a:pt x="540465" y="190976"/>
                  </a:cubicBezTo>
                  <a:cubicBezTo>
                    <a:pt x="535703" y="199168"/>
                    <a:pt x="530369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1"/>
                  </a:cubicBezTo>
                  <a:cubicBezTo>
                    <a:pt x="463312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5" y="453295"/>
                    <a:pt x="313198" y="453771"/>
                  </a:cubicBezTo>
                  <a:cubicBezTo>
                    <a:pt x="262144" y="456057"/>
                    <a:pt x="210043" y="443198"/>
                    <a:pt x="163275" y="424148"/>
                  </a:cubicBezTo>
                  <a:cubicBezTo>
                    <a:pt x="111745" y="403193"/>
                    <a:pt x="61357" y="371284"/>
                    <a:pt x="29829" y="324517"/>
                  </a:cubicBezTo>
                  <a:cubicBezTo>
                    <a:pt x="4398" y="286703"/>
                    <a:pt x="-2555" y="239839"/>
                    <a:pt x="778" y="195072"/>
                  </a:cubicBezTo>
                  <a:cubicBezTo>
                    <a:pt x="4969" y="141351"/>
                    <a:pt x="27353" y="103537"/>
                    <a:pt x="37355" y="87821"/>
                  </a:cubicBezTo>
                  <a:cubicBezTo>
                    <a:pt x="66501" y="43624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0"/>
                  </a:cubicBezTo>
                  <a:cubicBezTo>
                    <a:pt x="174990" y="86011"/>
                    <a:pt x="204042" y="91916"/>
                    <a:pt x="216138" y="94012"/>
                  </a:cubicBezTo>
                  <a:cubicBezTo>
                    <a:pt x="230712" y="96679"/>
                    <a:pt x="244713" y="96679"/>
                    <a:pt x="257573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3" y="55531"/>
                    <a:pt x="383017" y="35719"/>
                    <a:pt x="410925" y="0"/>
                  </a:cubicBezTo>
                  <a:cubicBezTo>
                    <a:pt x="444262" y="16954"/>
                    <a:pt x="491602" y="46672"/>
                    <a:pt x="533035" y="97726"/>
                  </a:cubicBezTo>
                  <a:cubicBezTo>
                    <a:pt x="548561" y="116776"/>
                    <a:pt x="560658" y="135541"/>
                    <a:pt x="569992" y="15278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8AFDBA38-5F4D-06CC-F354-D679C62EAC49}"/>
                </a:ext>
              </a:extLst>
            </p:cNvPr>
            <p:cNvSpPr/>
            <p:nvPr/>
          </p:nvSpPr>
          <p:spPr>
            <a:xfrm>
              <a:off x="6559660" y="420138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2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30 w 570087"/>
                <a:gd name="connsiteY9" fmla="*/ 324517 h 454033"/>
                <a:gd name="connsiteX10" fmla="*/ 779 w 570087"/>
                <a:gd name="connsiteY10" fmla="*/ 195072 h 454033"/>
                <a:gd name="connsiteX11" fmla="*/ 37354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1 h 454033"/>
                <a:gd name="connsiteX14" fmla="*/ 216139 w 570087"/>
                <a:gd name="connsiteY14" fmla="*/ 94012 h 454033"/>
                <a:gd name="connsiteX15" fmla="*/ 257572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6 w 570087"/>
                <a:gd name="connsiteY18" fmla="*/ 97727 h 454033"/>
                <a:gd name="connsiteX19" fmla="*/ 569993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7" y="173736"/>
                    <a:pt x="540465" y="190976"/>
                  </a:cubicBezTo>
                  <a:cubicBezTo>
                    <a:pt x="535702" y="199168"/>
                    <a:pt x="530368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2"/>
                  </a:cubicBezTo>
                  <a:cubicBezTo>
                    <a:pt x="463313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6" y="453295"/>
                    <a:pt x="313198" y="453771"/>
                  </a:cubicBezTo>
                  <a:cubicBezTo>
                    <a:pt x="262145" y="456057"/>
                    <a:pt x="210043" y="443198"/>
                    <a:pt x="163275" y="424148"/>
                  </a:cubicBezTo>
                  <a:cubicBezTo>
                    <a:pt x="111744" y="403193"/>
                    <a:pt x="61357" y="371285"/>
                    <a:pt x="29830" y="324517"/>
                  </a:cubicBezTo>
                  <a:cubicBezTo>
                    <a:pt x="4398" y="286703"/>
                    <a:pt x="-2556" y="239839"/>
                    <a:pt x="779" y="195072"/>
                  </a:cubicBezTo>
                  <a:cubicBezTo>
                    <a:pt x="4970" y="141351"/>
                    <a:pt x="27353" y="103537"/>
                    <a:pt x="37354" y="87821"/>
                  </a:cubicBezTo>
                  <a:cubicBezTo>
                    <a:pt x="66501" y="43625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1"/>
                  </a:cubicBezTo>
                  <a:cubicBezTo>
                    <a:pt x="174991" y="86011"/>
                    <a:pt x="204042" y="91916"/>
                    <a:pt x="216139" y="94012"/>
                  </a:cubicBezTo>
                  <a:cubicBezTo>
                    <a:pt x="230712" y="96679"/>
                    <a:pt x="244714" y="96679"/>
                    <a:pt x="257572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4" y="55531"/>
                    <a:pt x="383017" y="35719"/>
                    <a:pt x="410925" y="0"/>
                  </a:cubicBezTo>
                  <a:cubicBezTo>
                    <a:pt x="444263" y="16954"/>
                    <a:pt x="491602" y="46672"/>
                    <a:pt x="533036" y="97727"/>
                  </a:cubicBezTo>
                  <a:cubicBezTo>
                    <a:pt x="548561" y="116777"/>
                    <a:pt x="560658" y="135541"/>
                    <a:pt x="569993" y="15278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8EFE3E6B-E202-312F-735B-0B0CE7CDA9D7}"/>
                </a:ext>
              </a:extLst>
            </p:cNvPr>
            <p:cNvSpPr/>
            <p:nvPr/>
          </p:nvSpPr>
          <p:spPr>
            <a:xfrm>
              <a:off x="6543045" y="4538376"/>
              <a:ext cx="87671" cy="157812"/>
            </a:xfrm>
            <a:custGeom>
              <a:avLst/>
              <a:gdLst>
                <a:gd name="connsiteX0" fmla="*/ 86068 w 87671"/>
                <a:gd name="connsiteY0" fmla="*/ 104394 h 157812"/>
                <a:gd name="connsiteX1" fmla="*/ 78353 w 87671"/>
                <a:gd name="connsiteY1" fmla="*/ 146590 h 157812"/>
                <a:gd name="connsiteX2" fmla="*/ 62542 w 87671"/>
                <a:gd name="connsiteY2" fmla="*/ 154496 h 157812"/>
                <a:gd name="connsiteX3" fmla="*/ 58160 w 87671"/>
                <a:gd name="connsiteY3" fmla="*/ 155734 h 157812"/>
                <a:gd name="connsiteX4" fmla="*/ 52255 w 87671"/>
                <a:gd name="connsiteY4" fmla="*/ 156972 h 157812"/>
                <a:gd name="connsiteX5" fmla="*/ 49302 w 87671"/>
                <a:gd name="connsiteY5" fmla="*/ 157448 h 157812"/>
                <a:gd name="connsiteX6" fmla="*/ 26823 w 87671"/>
                <a:gd name="connsiteY6" fmla="*/ 155162 h 157812"/>
                <a:gd name="connsiteX7" fmla="*/ 6344 w 87671"/>
                <a:gd name="connsiteY7" fmla="*/ 141827 h 157812"/>
                <a:gd name="connsiteX8" fmla="*/ 3582 w 87671"/>
                <a:gd name="connsiteY8" fmla="*/ 45148 h 157812"/>
                <a:gd name="connsiteX9" fmla="*/ 16346 w 87671"/>
                <a:gd name="connsiteY9" fmla="*/ 0 h 157812"/>
                <a:gd name="connsiteX10" fmla="*/ 51588 w 87671"/>
                <a:gd name="connsiteY10" fmla="*/ 26861 h 157812"/>
                <a:gd name="connsiteX11" fmla="*/ 53779 w 87671"/>
                <a:gd name="connsiteY11" fmla="*/ 28099 h 157812"/>
                <a:gd name="connsiteX12" fmla="*/ 86164 w 87671"/>
                <a:gd name="connsiteY12" fmla="*/ 45148 h 157812"/>
                <a:gd name="connsiteX13" fmla="*/ 86164 w 87671"/>
                <a:gd name="connsiteY13" fmla="*/ 104394 h 15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71" h="157812">
                  <a:moveTo>
                    <a:pt x="86068" y="104394"/>
                  </a:moveTo>
                  <a:cubicBezTo>
                    <a:pt x="84354" y="120205"/>
                    <a:pt x="81592" y="134493"/>
                    <a:pt x="78353" y="146590"/>
                  </a:cubicBezTo>
                  <a:cubicBezTo>
                    <a:pt x="74639" y="149257"/>
                    <a:pt x="69210" y="152210"/>
                    <a:pt x="62542" y="154496"/>
                  </a:cubicBezTo>
                  <a:cubicBezTo>
                    <a:pt x="61018" y="154972"/>
                    <a:pt x="59589" y="155448"/>
                    <a:pt x="58160" y="155734"/>
                  </a:cubicBezTo>
                  <a:cubicBezTo>
                    <a:pt x="55970" y="156401"/>
                    <a:pt x="54160" y="156686"/>
                    <a:pt x="52255" y="156972"/>
                  </a:cubicBezTo>
                  <a:cubicBezTo>
                    <a:pt x="51207" y="157163"/>
                    <a:pt x="50255" y="157258"/>
                    <a:pt x="49302" y="157448"/>
                  </a:cubicBezTo>
                  <a:cubicBezTo>
                    <a:pt x="42349" y="158210"/>
                    <a:pt x="34729" y="157924"/>
                    <a:pt x="26823" y="155162"/>
                  </a:cubicBezTo>
                  <a:cubicBezTo>
                    <a:pt x="17012" y="151733"/>
                    <a:pt x="10345" y="146018"/>
                    <a:pt x="6344" y="141827"/>
                  </a:cubicBezTo>
                  <a:cubicBezTo>
                    <a:pt x="1201" y="119348"/>
                    <a:pt x="-3466" y="85154"/>
                    <a:pt x="3582" y="45148"/>
                  </a:cubicBezTo>
                  <a:cubicBezTo>
                    <a:pt x="6726" y="27813"/>
                    <a:pt x="11297" y="12573"/>
                    <a:pt x="16346" y="0"/>
                  </a:cubicBezTo>
                  <a:cubicBezTo>
                    <a:pt x="25680" y="8382"/>
                    <a:pt x="37491" y="17812"/>
                    <a:pt x="51588" y="26861"/>
                  </a:cubicBezTo>
                  <a:cubicBezTo>
                    <a:pt x="52350" y="27337"/>
                    <a:pt x="53017" y="27813"/>
                    <a:pt x="53779" y="28099"/>
                  </a:cubicBezTo>
                  <a:cubicBezTo>
                    <a:pt x="65399" y="35433"/>
                    <a:pt x="76449" y="40957"/>
                    <a:pt x="86164" y="45148"/>
                  </a:cubicBezTo>
                  <a:cubicBezTo>
                    <a:pt x="87878" y="61436"/>
                    <a:pt x="88450" y="81629"/>
                    <a:pt x="86164" y="10439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289B0DEC-8B2B-5F79-D570-CB86017430D5}"/>
                </a:ext>
              </a:extLst>
            </p:cNvPr>
            <p:cNvSpPr/>
            <p:nvPr/>
          </p:nvSpPr>
          <p:spPr>
            <a:xfrm>
              <a:off x="6502078" y="4839938"/>
              <a:ext cx="107731" cy="208311"/>
            </a:xfrm>
            <a:custGeom>
              <a:avLst/>
              <a:gdLst>
                <a:gd name="connsiteX0" fmla="*/ 106081 w 107731"/>
                <a:gd name="connsiteY0" fmla="*/ 102584 h 208311"/>
                <a:gd name="connsiteX1" fmla="*/ 81220 w 107731"/>
                <a:gd name="connsiteY1" fmla="*/ 200596 h 208311"/>
                <a:gd name="connsiteX2" fmla="*/ 45883 w 107731"/>
                <a:gd name="connsiteY2" fmla="*/ 208312 h 208311"/>
                <a:gd name="connsiteX3" fmla="*/ 40453 w 107731"/>
                <a:gd name="connsiteY3" fmla="*/ 208121 h 208311"/>
                <a:gd name="connsiteX4" fmla="*/ 2925 w 107731"/>
                <a:gd name="connsiteY4" fmla="*/ 198215 h 208311"/>
                <a:gd name="connsiteX5" fmla="*/ 8830 w 107731"/>
                <a:gd name="connsiteY5" fmla="*/ 66675 h 208311"/>
                <a:gd name="connsiteX6" fmla="*/ 29499 w 107731"/>
                <a:gd name="connsiteY6" fmla="*/ 0 h 208311"/>
                <a:gd name="connsiteX7" fmla="*/ 72362 w 107731"/>
                <a:gd name="connsiteY7" fmla="*/ 19240 h 208311"/>
                <a:gd name="connsiteX8" fmla="*/ 102937 w 107731"/>
                <a:gd name="connsiteY8" fmla="*/ 13621 h 208311"/>
                <a:gd name="connsiteX9" fmla="*/ 106176 w 107731"/>
                <a:gd name="connsiteY9" fmla="*/ 102489 h 20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31" h="208311">
                  <a:moveTo>
                    <a:pt x="106081" y="102584"/>
                  </a:moveTo>
                  <a:cubicBezTo>
                    <a:pt x="102080" y="144304"/>
                    <a:pt x="90840" y="177832"/>
                    <a:pt x="81220" y="200596"/>
                  </a:cubicBezTo>
                  <a:cubicBezTo>
                    <a:pt x="74362" y="203549"/>
                    <a:pt x="61980" y="208026"/>
                    <a:pt x="45883" y="208312"/>
                  </a:cubicBezTo>
                  <a:cubicBezTo>
                    <a:pt x="43977" y="208312"/>
                    <a:pt x="42358" y="208121"/>
                    <a:pt x="40453" y="208121"/>
                  </a:cubicBezTo>
                  <a:cubicBezTo>
                    <a:pt x="23213" y="207359"/>
                    <a:pt x="10068" y="201739"/>
                    <a:pt x="2925" y="198215"/>
                  </a:cubicBezTo>
                  <a:cubicBezTo>
                    <a:pt x="-1076" y="164973"/>
                    <a:pt x="-2505" y="119253"/>
                    <a:pt x="8830" y="66675"/>
                  </a:cubicBezTo>
                  <a:cubicBezTo>
                    <a:pt x="14260" y="41243"/>
                    <a:pt x="21689" y="18859"/>
                    <a:pt x="29499" y="0"/>
                  </a:cubicBezTo>
                  <a:cubicBezTo>
                    <a:pt x="33881" y="4191"/>
                    <a:pt x="49026" y="17812"/>
                    <a:pt x="72362" y="19240"/>
                  </a:cubicBezTo>
                  <a:cubicBezTo>
                    <a:pt x="86173" y="20003"/>
                    <a:pt x="97032" y="16288"/>
                    <a:pt x="102937" y="13621"/>
                  </a:cubicBezTo>
                  <a:cubicBezTo>
                    <a:pt x="106842" y="36100"/>
                    <a:pt x="109605" y="66675"/>
                    <a:pt x="106176" y="10248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DF117BA2-B445-D3AD-8F4D-D1093A9EFB2E}"/>
                </a:ext>
              </a:extLst>
            </p:cNvPr>
            <p:cNvSpPr/>
            <p:nvPr/>
          </p:nvSpPr>
          <p:spPr>
            <a:xfrm>
              <a:off x="7141079" y="4894992"/>
              <a:ext cx="111060" cy="215573"/>
            </a:xfrm>
            <a:custGeom>
              <a:avLst/>
              <a:gdLst>
                <a:gd name="connsiteX0" fmla="*/ 110303 w 111060"/>
                <a:gd name="connsiteY0" fmla="*/ 196977 h 215573"/>
                <a:gd name="connsiteX1" fmla="*/ 81252 w 111060"/>
                <a:gd name="connsiteY1" fmla="*/ 213741 h 215573"/>
                <a:gd name="connsiteX2" fmla="*/ 76775 w 111060"/>
                <a:gd name="connsiteY2" fmla="*/ 214789 h 215573"/>
                <a:gd name="connsiteX3" fmla="*/ 32674 w 111060"/>
                <a:gd name="connsiteY3" fmla="*/ 204406 h 215573"/>
                <a:gd name="connsiteX4" fmla="*/ 385 w 111060"/>
                <a:gd name="connsiteY4" fmla="*/ 74581 h 215573"/>
                <a:gd name="connsiteX5" fmla="*/ 3909 w 111060"/>
                <a:gd name="connsiteY5" fmla="*/ 4763 h 215573"/>
                <a:gd name="connsiteX6" fmla="*/ 50105 w 111060"/>
                <a:gd name="connsiteY6" fmla="*/ 12859 h 215573"/>
                <a:gd name="connsiteX7" fmla="*/ 78299 w 111060"/>
                <a:gd name="connsiteY7" fmla="*/ 0 h 215573"/>
                <a:gd name="connsiteX8" fmla="*/ 103445 w 111060"/>
                <a:gd name="connsiteY8" fmla="*/ 85154 h 215573"/>
                <a:gd name="connsiteX9" fmla="*/ 110113 w 111060"/>
                <a:gd name="connsiteY9" fmla="*/ 196977 h 2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060" h="215573">
                  <a:moveTo>
                    <a:pt x="110303" y="196977"/>
                  </a:moveTo>
                  <a:cubicBezTo>
                    <a:pt x="106874" y="200501"/>
                    <a:pt x="97158" y="210026"/>
                    <a:pt x="81252" y="213741"/>
                  </a:cubicBezTo>
                  <a:cubicBezTo>
                    <a:pt x="79823" y="214217"/>
                    <a:pt x="78299" y="214503"/>
                    <a:pt x="76775" y="214789"/>
                  </a:cubicBezTo>
                  <a:cubicBezTo>
                    <a:pt x="53534" y="218694"/>
                    <a:pt x="36103" y="206883"/>
                    <a:pt x="32674" y="204406"/>
                  </a:cubicBezTo>
                  <a:cubicBezTo>
                    <a:pt x="19149" y="175070"/>
                    <a:pt x="3147" y="130588"/>
                    <a:pt x="385" y="74581"/>
                  </a:cubicBezTo>
                  <a:cubicBezTo>
                    <a:pt x="-854" y="48196"/>
                    <a:pt x="1051" y="24574"/>
                    <a:pt x="3909" y="4763"/>
                  </a:cubicBezTo>
                  <a:cubicBezTo>
                    <a:pt x="9147" y="7906"/>
                    <a:pt x="27150" y="17336"/>
                    <a:pt x="50105" y="12859"/>
                  </a:cubicBezTo>
                  <a:cubicBezTo>
                    <a:pt x="63631" y="10382"/>
                    <a:pt x="73251" y="3905"/>
                    <a:pt x="78299" y="0"/>
                  </a:cubicBezTo>
                  <a:cubicBezTo>
                    <a:pt x="87633" y="22765"/>
                    <a:pt x="97063" y="51530"/>
                    <a:pt x="103445" y="85154"/>
                  </a:cubicBezTo>
                  <a:cubicBezTo>
                    <a:pt x="111637" y="129064"/>
                    <a:pt x="112017" y="167545"/>
                    <a:pt x="110113" y="19697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8688BD6D-A41F-1C33-356E-A48F5B61312D}"/>
                </a:ext>
              </a:extLst>
            </p:cNvPr>
            <p:cNvSpPr/>
            <p:nvPr/>
          </p:nvSpPr>
          <p:spPr>
            <a:xfrm>
              <a:off x="6118104" y="5024247"/>
              <a:ext cx="618832" cy="714660"/>
            </a:xfrm>
            <a:custGeom>
              <a:avLst/>
              <a:gdLst>
                <a:gd name="connsiteX0" fmla="*/ 494722 w 618832"/>
                <a:gd name="connsiteY0" fmla="*/ 416242 h 714660"/>
                <a:gd name="connsiteX1" fmla="*/ 490531 w 618832"/>
                <a:gd name="connsiteY1" fmla="*/ 543115 h 714660"/>
                <a:gd name="connsiteX2" fmla="*/ 553967 w 618832"/>
                <a:gd name="connsiteY2" fmla="*/ 665797 h 714660"/>
                <a:gd name="connsiteX3" fmla="*/ 490531 w 618832"/>
                <a:gd name="connsiteY3" fmla="*/ 683038 h 714660"/>
                <a:gd name="connsiteX4" fmla="*/ 432238 w 618832"/>
                <a:gd name="connsiteY4" fmla="*/ 695897 h 714660"/>
                <a:gd name="connsiteX5" fmla="*/ 270598 w 618832"/>
                <a:gd name="connsiteY5" fmla="*/ 714661 h 714660"/>
                <a:gd name="connsiteX6" fmla="*/ 127723 w 618832"/>
                <a:gd name="connsiteY6" fmla="*/ 699611 h 714660"/>
                <a:gd name="connsiteX7" fmla="*/ 56667 w 618832"/>
                <a:gd name="connsiteY7" fmla="*/ 679323 h 714660"/>
                <a:gd name="connsiteX8" fmla="*/ 2660 w 618832"/>
                <a:gd name="connsiteY8" fmla="*/ 629507 h 714660"/>
                <a:gd name="connsiteX9" fmla="*/ 6375 w 618832"/>
                <a:gd name="connsiteY9" fmla="*/ 576929 h 714660"/>
                <a:gd name="connsiteX10" fmla="*/ 19519 w 618832"/>
                <a:gd name="connsiteY10" fmla="*/ 548068 h 714660"/>
                <a:gd name="connsiteX11" fmla="*/ 80194 w 618832"/>
                <a:gd name="connsiteY11" fmla="*/ 461296 h 714660"/>
                <a:gd name="connsiteX12" fmla="*/ 174681 w 618832"/>
                <a:gd name="connsiteY12" fmla="*/ 337185 h 714660"/>
                <a:gd name="connsiteX13" fmla="*/ 252215 w 618832"/>
                <a:gd name="connsiteY13" fmla="*/ 8382 h 714660"/>
                <a:gd name="connsiteX14" fmla="*/ 396043 w 618832"/>
                <a:gd name="connsiteY14" fmla="*/ 42386 h 714660"/>
                <a:gd name="connsiteX15" fmla="*/ 489578 w 618832"/>
                <a:gd name="connsiteY15" fmla="*/ 31528 h 714660"/>
                <a:gd name="connsiteX16" fmla="*/ 489769 w 618832"/>
                <a:gd name="connsiteY16" fmla="*/ 31337 h 714660"/>
                <a:gd name="connsiteX17" fmla="*/ 570922 w 618832"/>
                <a:gd name="connsiteY17" fmla="*/ 0 h 714660"/>
                <a:gd name="connsiteX18" fmla="*/ 599115 w 618832"/>
                <a:gd name="connsiteY18" fmla="*/ 163544 h 714660"/>
                <a:gd name="connsiteX19" fmla="*/ 618832 w 618832"/>
                <a:gd name="connsiteY19" fmla="*/ 325850 h 714660"/>
                <a:gd name="connsiteX20" fmla="*/ 561111 w 618832"/>
                <a:gd name="connsiteY20" fmla="*/ 338614 h 714660"/>
                <a:gd name="connsiteX21" fmla="*/ 494722 w 618832"/>
                <a:gd name="connsiteY21" fmla="*/ 416147 h 71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8832" h="714660">
                  <a:moveTo>
                    <a:pt x="494722" y="416242"/>
                  </a:moveTo>
                  <a:cubicBezTo>
                    <a:pt x="473576" y="467868"/>
                    <a:pt x="484149" y="515112"/>
                    <a:pt x="490531" y="543115"/>
                  </a:cubicBezTo>
                  <a:cubicBezTo>
                    <a:pt x="503675" y="601599"/>
                    <a:pt x="533774" y="642842"/>
                    <a:pt x="553967" y="665797"/>
                  </a:cubicBezTo>
                  <a:cubicBezTo>
                    <a:pt x="536727" y="671036"/>
                    <a:pt x="515296" y="677132"/>
                    <a:pt x="490531" y="683038"/>
                  </a:cubicBezTo>
                  <a:cubicBezTo>
                    <a:pt x="472814" y="687514"/>
                    <a:pt x="453288" y="691896"/>
                    <a:pt x="432238" y="695897"/>
                  </a:cubicBezTo>
                  <a:cubicBezTo>
                    <a:pt x="382708" y="705326"/>
                    <a:pt x="334987" y="714470"/>
                    <a:pt x="270598" y="714661"/>
                  </a:cubicBezTo>
                  <a:cubicBezTo>
                    <a:pt x="199732" y="714661"/>
                    <a:pt x="146583" y="703802"/>
                    <a:pt x="127723" y="699611"/>
                  </a:cubicBezTo>
                  <a:cubicBezTo>
                    <a:pt x="98863" y="693230"/>
                    <a:pt x="74860" y="685609"/>
                    <a:pt x="56667" y="679323"/>
                  </a:cubicBezTo>
                  <a:cubicBezTo>
                    <a:pt x="54000" y="678656"/>
                    <a:pt x="14662" y="667702"/>
                    <a:pt x="2660" y="629507"/>
                  </a:cubicBezTo>
                  <a:cubicBezTo>
                    <a:pt x="-3722" y="609314"/>
                    <a:pt x="2946" y="587883"/>
                    <a:pt x="6375" y="576929"/>
                  </a:cubicBezTo>
                  <a:cubicBezTo>
                    <a:pt x="10757" y="562547"/>
                    <a:pt x="16757" y="552545"/>
                    <a:pt x="19519" y="548068"/>
                  </a:cubicBezTo>
                  <a:cubicBezTo>
                    <a:pt x="54762" y="490061"/>
                    <a:pt x="80194" y="461296"/>
                    <a:pt x="80194" y="461296"/>
                  </a:cubicBezTo>
                  <a:cubicBezTo>
                    <a:pt x="102672" y="435673"/>
                    <a:pt x="134200" y="396716"/>
                    <a:pt x="174681" y="337185"/>
                  </a:cubicBezTo>
                  <a:cubicBezTo>
                    <a:pt x="200399" y="227457"/>
                    <a:pt x="226307" y="117919"/>
                    <a:pt x="252215" y="8382"/>
                  </a:cubicBezTo>
                  <a:cubicBezTo>
                    <a:pt x="280790" y="21907"/>
                    <a:pt x="330987" y="40957"/>
                    <a:pt x="396043" y="42386"/>
                  </a:cubicBezTo>
                  <a:cubicBezTo>
                    <a:pt x="431285" y="43053"/>
                    <a:pt x="462718" y="38386"/>
                    <a:pt x="489578" y="31528"/>
                  </a:cubicBezTo>
                  <a:lnTo>
                    <a:pt x="489769" y="31337"/>
                  </a:lnTo>
                  <a:cubicBezTo>
                    <a:pt x="526250" y="22193"/>
                    <a:pt x="554158" y="8954"/>
                    <a:pt x="570922" y="0"/>
                  </a:cubicBezTo>
                  <a:cubicBezTo>
                    <a:pt x="581304" y="51816"/>
                    <a:pt x="590829" y="106394"/>
                    <a:pt x="599115" y="163544"/>
                  </a:cubicBezTo>
                  <a:cubicBezTo>
                    <a:pt x="607307" y="219742"/>
                    <a:pt x="613880" y="273844"/>
                    <a:pt x="618832" y="325850"/>
                  </a:cubicBezTo>
                  <a:cubicBezTo>
                    <a:pt x="605783" y="325660"/>
                    <a:pt x="584066" y="327279"/>
                    <a:pt x="561111" y="338614"/>
                  </a:cubicBezTo>
                  <a:cubicBezTo>
                    <a:pt x="517867" y="359855"/>
                    <a:pt x="501199" y="400336"/>
                    <a:pt x="494722" y="41614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FF5CDD9E-DE25-E4E8-5234-01AB9B6DA4AA}"/>
                </a:ext>
              </a:extLst>
            </p:cNvPr>
            <p:cNvSpPr/>
            <p:nvPr/>
          </p:nvSpPr>
          <p:spPr>
            <a:xfrm>
              <a:off x="6966889" y="5089207"/>
              <a:ext cx="531858" cy="739199"/>
            </a:xfrm>
            <a:custGeom>
              <a:avLst/>
              <a:gdLst>
                <a:gd name="connsiteX0" fmla="*/ 526618 w 531858"/>
                <a:gd name="connsiteY0" fmla="*/ 663893 h 739199"/>
                <a:gd name="connsiteX1" fmla="*/ 498424 w 531858"/>
                <a:gd name="connsiteY1" fmla="*/ 716947 h 739199"/>
                <a:gd name="connsiteX2" fmla="*/ 426129 w 531858"/>
                <a:gd name="connsiteY2" fmla="*/ 739140 h 739199"/>
                <a:gd name="connsiteX3" fmla="*/ 251917 w 531858"/>
                <a:gd name="connsiteY3" fmla="*/ 737425 h 739199"/>
                <a:gd name="connsiteX4" fmla="*/ 111995 w 531858"/>
                <a:gd name="connsiteY4" fmla="*/ 733425 h 739199"/>
                <a:gd name="connsiteX5" fmla="*/ 45320 w 531858"/>
                <a:gd name="connsiteY5" fmla="*/ 709041 h 739199"/>
                <a:gd name="connsiteX6" fmla="*/ 2077 w 531858"/>
                <a:gd name="connsiteY6" fmla="*/ 631031 h 739199"/>
                <a:gd name="connsiteX7" fmla="*/ 6839 w 531858"/>
                <a:gd name="connsiteY7" fmla="*/ 554831 h 739199"/>
                <a:gd name="connsiteX8" fmla="*/ 17126 w 531858"/>
                <a:gd name="connsiteY8" fmla="*/ 509683 h 739199"/>
                <a:gd name="connsiteX9" fmla="*/ 45320 w 531858"/>
                <a:gd name="connsiteY9" fmla="*/ 399669 h 739199"/>
                <a:gd name="connsiteX10" fmla="*/ 75419 w 531858"/>
                <a:gd name="connsiteY10" fmla="*/ 225743 h 739199"/>
                <a:gd name="connsiteX11" fmla="*/ 109233 w 531858"/>
                <a:gd name="connsiteY11" fmla="*/ 0 h 739199"/>
                <a:gd name="connsiteX12" fmla="*/ 174098 w 531858"/>
                <a:gd name="connsiteY12" fmla="*/ 32861 h 739199"/>
                <a:gd name="connsiteX13" fmla="*/ 274015 w 531858"/>
                <a:gd name="connsiteY13" fmla="*/ 49435 h 739199"/>
                <a:gd name="connsiteX14" fmla="*/ 293541 w 531858"/>
                <a:gd name="connsiteY14" fmla="*/ 48768 h 739199"/>
                <a:gd name="connsiteX15" fmla="*/ 418605 w 531858"/>
                <a:gd name="connsiteY15" fmla="*/ 19621 h 739199"/>
                <a:gd name="connsiteX16" fmla="*/ 434607 w 531858"/>
                <a:gd name="connsiteY16" fmla="*/ 137255 h 739199"/>
                <a:gd name="connsiteX17" fmla="*/ 453180 w 531858"/>
                <a:gd name="connsiteY17" fmla="*/ 249936 h 739199"/>
                <a:gd name="connsiteX18" fmla="*/ 459086 w 531858"/>
                <a:gd name="connsiteY18" fmla="*/ 280226 h 739199"/>
                <a:gd name="connsiteX19" fmla="*/ 479755 w 531858"/>
                <a:gd name="connsiteY19" fmla="*/ 377000 h 739199"/>
                <a:gd name="connsiteX20" fmla="*/ 508901 w 531858"/>
                <a:gd name="connsiteY20" fmla="*/ 494633 h 739199"/>
                <a:gd name="connsiteX21" fmla="*/ 528618 w 531858"/>
                <a:gd name="connsiteY21" fmla="*/ 579215 h 739199"/>
                <a:gd name="connsiteX22" fmla="*/ 526713 w 531858"/>
                <a:gd name="connsiteY22" fmla="*/ 663893 h 7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31858" h="739199">
                  <a:moveTo>
                    <a:pt x="526618" y="663893"/>
                  </a:moveTo>
                  <a:cubicBezTo>
                    <a:pt x="522427" y="679228"/>
                    <a:pt x="516427" y="700850"/>
                    <a:pt x="498424" y="716947"/>
                  </a:cubicBezTo>
                  <a:cubicBezTo>
                    <a:pt x="474802" y="738378"/>
                    <a:pt x="443179" y="738950"/>
                    <a:pt x="426129" y="739140"/>
                  </a:cubicBezTo>
                  <a:cubicBezTo>
                    <a:pt x="389934" y="739330"/>
                    <a:pt x="329927" y="739140"/>
                    <a:pt x="251917" y="737425"/>
                  </a:cubicBezTo>
                  <a:cubicBezTo>
                    <a:pt x="210198" y="736473"/>
                    <a:pt x="163144" y="735235"/>
                    <a:pt x="111995" y="733425"/>
                  </a:cubicBezTo>
                  <a:cubicBezTo>
                    <a:pt x="99708" y="732758"/>
                    <a:pt x="71323" y="729520"/>
                    <a:pt x="45320" y="709041"/>
                  </a:cubicBezTo>
                  <a:cubicBezTo>
                    <a:pt x="12268" y="682943"/>
                    <a:pt x="5124" y="646366"/>
                    <a:pt x="2077" y="631031"/>
                  </a:cubicBezTo>
                  <a:cubicBezTo>
                    <a:pt x="-2591" y="607124"/>
                    <a:pt x="1314" y="586931"/>
                    <a:pt x="6839" y="554831"/>
                  </a:cubicBezTo>
                  <a:cubicBezTo>
                    <a:pt x="10077" y="535305"/>
                    <a:pt x="13983" y="521494"/>
                    <a:pt x="17126" y="509683"/>
                  </a:cubicBezTo>
                  <a:cubicBezTo>
                    <a:pt x="27032" y="473107"/>
                    <a:pt x="35604" y="436150"/>
                    <a:pt x="45320" y="399669"/>
                  </a:cubicBezTo>
                  <a:cubicBezTo>
                    <a:pt x="56655" y="357473"/>
                    <a:pt x="60083" y="330327"/>
                    <a:pt x="75419" y="225743"/>
                  </a:cubicBezTo>
                  <a:cubicBezTo>
                    <a:pt x="82753" y="176213"/>
                    <a:pt x="93992" y="99632"/>
                    <a:pt x="109233" y="0"/>
                  </a:cubicBezTo>
                  <a:cubicBezTo>
                    <a:pt x="123996" y="9906"/>
                    <a:pt x="145713" y="22765"/>
                    <a:pt x="174098" y="32861"/>
                  </a:cubicBezTo>
                  <a:cubicBezTo>
                    <a:pt x="214103" y="47149"/>
                    <a:pt x="249155" y="49625"/>
                    <a:pt x="274015" y="49435"/>
                  </a:cubicBezTo>
                  <a:cubicBezTo>
                    <a:pt x="281444" y="49244"/>
                    <a:pt x="288112" y="49149"/>
                    <a:pt x="293541" y="48768"/>
                  </a:cubicBezTo>
                  <a:cubicBezTo>
                    <a:pt x="346786" y="46482"/>
                    <a:pt x="389744" y="32195"/>
                    <a:pt x="418605" y="19621"/>
                  </a:cubicBezTo>
                  <a:cubicBezTo>
                    <a:pt x="424224" y="66008"/>
                    <a:pt x="429939" y="105728"/>
                    <a:pt x="434607" y="137255"/>
                  </a:cubicBezTo>
                  <a:cubicBezTo>
                    <a:pt x="438988" y="165830"/>
                    <a:pt x="444703" y="203073"/>
                    <a:pt x="453180" y="249936"/>
                  </a:cubicBezTo>
                  <a:cubicBezTo>
                    <a:pt x="455086" y="259556"/>
                    <a:pt x="457085" y="269653"/>
                    <a:pt x="459086" y="280226"/>
                  </a:cubicBezTo>
                  <a:cubicBezTo>
                    <a:pt x="468706" y="329756"/>
                    <a:pt x="477374" y="367284"/>
                    <a:pt x="479755" y="377000"/>
                  </a:cubicBezTo>
                  <a:cubicBezTo>
                    <a:pt x="493376" y="435483"/>
                    <a:pt x="508901" y="494633"/>
                    <a:pt x="508901" y="494633"/>
                  </a:cubicBezTo>
                  <a:cubicBezTo>
                    <a:pt x="521284" y="541687"/>
                    <a:pt x="525189" y="553308"/>
                    <a:pt x="528618" y="579215"/>
                  </a:cubicBezTo>
                  <a:cubicBezTo>
                    <a:pt x="535286" y="627793"/>
                    <a:pt x="530143" y="651510"/>
                    <a:pt x="526713" y="66389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ACE86E33-43D0-7949-FE30-1ED7C3BF8C8B}"/>
                </a:ext>
              </a:extLst>
            </p:cNvPr>
            <p:cNvSpPr/>
            <p:nvPr/>
          </p:nvSpPr>
          <p:spPr>
            <a:xfrm>
              <a:off x="7091296" y="4556855"/>
              <a:ext cx="93333" cy="186471"/>
            </a:xfrm>
            <a:custGeom>
              <a:avLst/>
              <a:gdLst>
                <a:gd name="connsiteX0" fmla="*/ 90744 w 93333"/>
                <a:gd name="connsiteY0" fmla="*/ 171926 h 186471"/>
                <a:gd name="connsiteX1" fmla="*/ 65789 w 93333"/>
                <a:gd name="connsiteY1" fmla="*/ 184499 h 186471"/>
                <a:gd name="connsiteX2" fmla="*/ 61788 w 93333"/>
                <a:gd name="connsiteY2" fmla="*/ 185452 h 186471"/>
                <a:gd name="connsiteX3" fmla="*/ 38357 w 93333"/>
                <a:gd name="connsiteY3" fmla="*/ 185452 h 186471"/>
                <a:gd name="connsiteX4" fmla="*/ 3590 w 93333"/>
                <a:gd name="connsiteY4" fmla="*/ 100774 h 186471"/>
                <a:gd name="connsiteX5" fmla="*/ 1590 w 93333"/>
                <a:gd name="connsiteY5" fmla="*/ 34957 h 186471"/>
                <a:gd name="connsiteX6" fmla="*/ 35689 w 93333"/>
                <a:gd name="connsiteY6" fmla="*/ 21812 h 186471"/>
                <a:gd name="connsiteX7" fmla="*/ 41405 w 93333"/>
                <a:gd name="connsiteY7" fmla="*/ 18288 h 186471"/>
                <a:gd name="connsiteX8" fmla="*/ 63121 w 93333"/>
                <a:gd name="connsiteY8" fmla="*/ 0 h 186471"/>
                <a:gd name="connsiteX9" fmla="*/ 84362 w 93333"/>
                <a:gd name="connsiteY9" fmla="*/ 52292 h 186471"/>
                <a:gd name="connsiteX10" fmla="*/ 92744 w 93333"/>
                <a:gd name="connsiteY10" fmla="*/ 110014 h 186471"/>
                <a:gd name="connsiteX11" fmla="*/ 90744 w 93333"/>
                <a:gd name="connsiteY11" fmla="*/ 172117 h 18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333" h="186471">
                  <a:moveTo>
                    <a:pt x="90744" y="171926"/>
                  </a:moveTo>
                  <a:cubicBezTo>
                    <a:pt x="86362" y="175450"/>
                    <a:pt x="77885" y="181356"/>
                    <a:pt x="65789" y="184499"/>
                  </a:cubicBezTo>
                  <a:cubicBezTo>
                    <a:pt x="64550" y="184785"/>
                    <a:pt x="63121" y="185166"/>
                    <a:pt x="61788" y="185452"/>
                  </a:cubicBezTo>
                  <a:cubicBezTo>
                    <a:pt x="51977" y="187166"/>
                    <a:pt x="43786" y="186404"/>
                    <a:pt x="38357" y="185452"/>
                  </a:cubicBezTo>
                  <a:cubicBezTo>
                    <a:pt x="27022" y="168878"/>
                    <a:pt x="10734" y="140017"/>
                    <a:pt x="3590" y="100774"/>
                  </a:cubicBezTo>
                  <a:cubicBezTo>
                    <a:pt x="-1268" y="74390"/>
                    <a:pt x="-410" y="51435"/>
                    <a:pt x="1590" y="34957"/>
                  </a:cubicBezTo>
                  <a:cubicBezTo>
                    <a:pt x="10258" y="33052"/>
                    <a:pt x="22545" y="29337"/>
                    <a:pt x="35689" y="21812"/>
                  </a:cubicBezTo>
                  <a:cubicBezTo>
                    <a:pt x="37690" y="20764"/>
                    <a:pt x="39595" y="19526"/>
                    <a:pt x="41405" y="18288"/>
                  </a:cubicBezTo>
                  <a:cubicBezTo>
                    <a:pt x="51024" y="11906"/>
                    <a:pt x="58168" y="5239"/>
                    <a:pt x="63121" y="0"/>
                  </a:cubicBezTo>
                  <a:cubicBezTo>
                    <a:pt x="69789" y="12097"/>
                    <a:pt x="78171" y="29813"/>
                    <a:pt x="84362" y="52292"/>
                  </a:cubicBezTo>
                  <a:cubicBezTo>
                    <a:pt x="90744" y="75914"/>
                    <a:pt x="91982" y="94488"/>
                    <a:pt x="92744" y="110014"/>
                  </a:cubicBezTo>
                  <a:cubicBezTo>
                    <a:pt x="93697" y="125825"/>
                    <a:pt x="93792" y="147066"/>
                    <a:pt x="90744" y="17211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459A75DD-9EF2-D4B7-0E1A-4C26A98D3A0D}"/>
                </a:ext>
              </a:extLst>
            </p:cNvPr>
            <p:cNvSpPr/>
            <p:nvPr/>
          </p:nvSpPr>
          <p:spPr>
            <a:xfrm>
              <a:off x="6242399" y="3854862"/>
              <a:ext cx="163067" cy="197548"/>
            </a:xfrm>
            <a:custGeom>
              <a:avLst/>
              <a:gdLst>
                <a:gd name="connsiteX0" fmla="*/ 163068 w 163067"/>
                <a:gd name="connsiteY0" fmla="*/ 53721 h 197548"/>
                <a:gd name="connsiteX1" fmla="*/ 114300 w 163067"/>
                <a:gd name="connsiteY1" fmla="*/ 133445 h 197548"/>
                <a:gd name="connsiteX2" fmla="*/ 49435 w 163067"/>
                <a:gd name="connsiteY2" fmla="*/ 197549 h 197548"/>
                <a:gd name="connsiteX3" fmla="*/ 33718 w 163067"/>
                <a:gd name="connsiteY3" fmla="*/ 175355 h 197548"/>
                <a:gd name="connsiteX4" fmla="*/ 26098 w 163067"/>
                <a:gd name="connsiteY4" fmla="*/ 168688 h 197548"/>
                <a:gd name="connsiteX5" fmla="*/ 0 w 163067"/>
                <a:gd name="connsiteY5" fmla="*/ 155924 h 197548"/>
                <a:gd name="connsiteX6" fmla="*/ 34957 w 163067"/>
                <a:gd name="connsiteY6" fmla="*/ 72295 h 197548"/>
                <a:gd name="connsiteX7" fmla="*/ 107252 w 163067"/>
                <a:gd name="connsiteY7" fmla="*/ 0 h 197548"/>
                <a:gd name="connsiteX8" fmla="*/ 130493 w 163067"/>
                <a:gd name="connsiteY8" fmla="*/ 33242 h 197548"/>
                <a:gd name="connsiteX9" fmla="*/ 137160 w 163067"/>
                <a:gd name="connsiteY9" fmla="*/ 38957 h 197548"/>
                <a:gd name="connsiteX10" fmla="*/ 137350 w 163067"/>
                <a:gd name="connsiteY10" fmla="*/ 38957 h 197548"/>
                <a:gd name="connsiteX11" fmla="*/ 162973 w 163067"/>
                <a:gd name="connsiteY11" fmla="*/ 53721 h 19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067" h="197548">
                  <a:moveTo>
                    <a:pt x="163068" y="53721"/>
                  </a:moveTo>
                  <a:cubicBezTo>
                    <a:pt x="152971" y="75914"/>
                    <a:pt x="137732" y="104013"/>
                    <a:pt x="114300" y="133445"/>
                  </a:cubicBezTo>
                  <a:cubicBezTo>
                    <a:pt x="91630" y="162020"/>
                    <a:pt x="68389" y="182975"/>
                    <a:pt x="49435" y="197549"/>
                  </a:cubicBezTo>
                  <a:cubicBezTo>
                    <a:pt x="47149" y="192405"/>
                    <a:pt x="42291" y="183547"/>
                    <a:pt x="33718" y="175355"/>
                  </a:cubicBezTo>
                  <a:cubicBezTo>
                    <a:pt x="31432" y="173069"/>
                    <a:pt x="28861" y="170879"/>
                    <a:pt x="26098" y="168688"/>
                  </a:cubicBezTo>
                  <a:cubicBezTo>
                    <a:pt x="16193" y="161068"/>
                    <a:pt x="6382" y="157639"/>
                    <a:pt x="0" y="155924"/>
                  </a:cubicBezTo>
                  <a:cubicBezTo>
                    <a:pt x="4382" y="135731"/>
                    <a:pt x="13621" y="104870"/>
                    <a:pt x="34957" y="72295"/>
                  </a:cubicBezTo>
                  <a:cubicBezTo>
                    <a:pt x="59627" y="34576"/>
                    <a:pt x="89059" y="11906"/>
                    <a:pt x="107252" y="0"/>
                  </a:cubicBezTo>
                  <a:cubicBezTo>
                    <a:pt x="110680" y="7906"/>
                    <a:pt x="117443" y="20955"/>
                    <a:pt x="130493" y="33242"/>
                  </a:cubicBezTo>
                  <a:cubicBezTo>
                    <a:pt x="132683" y="35243"/>
                    <a:pt x="134969" y="37243"/>
                    <a:pt x="137160" y="38957"/>
                  </a:cubicBezTo>
                  <a:lnTo>
                    <a:pt x="137350" y="38957"/>
                  </a:lnTo>
                  <a:cubicBezTo>
                    <a:pt x="147257" y="46672"/>
                    <a:pt x="156591" y="51245"/>
                    <a:pt x="162973" y="537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F405B750-6BEF-E563-1CB5-9FECC5AAF2C7}"/>
                </a:ext>
              </a:extLst>
            </p:cNvPr>
            <p:cNvSpPr/>
            <p:nvPr/>
          </p:nvSpPr>
          <p:spPr>
            <a:xfrm>
              <a:off x="5954934" y="4027169"/>
              <a:ext cx="186975" cy="93090"/>
            </a:xfrm>
            <a:custGeom>
              <a:avLst/>
              <a:gdLst>
                <a:gd name="connsiteX0" fmla="*/ 181070 w 186975"/>
                <a:gd name="connsiteY0" fmla="*/ 78962 h 93090"/>
                <a:gd name="connsiteX1" fmla="*/ 126968 w 186975"/>
                <a:gd name="connsiteY1" fmla="*/ 91536 h 93090"/>
                <a:gd name="connsiteX2" fmla="*/ 50768 w 186975"/>
                <a:gd name="connsiteY2" fmla="*/ 85344 h 93090"/>
                <a:gd name="connsiteX3" fmla="*/ 0 w 186975"/>
                <a:gd name="connsiteY3" fmla="*/ 57722 h 93090"/>
                <a:gd name="connsiteX4" fmla="*/ 8954 w 186975"/>
                <a:gd name="connsiteY4" fmla="*/ 41910 h 93090"/>
                <a:gd name="connsiteX5" fmla="*/ 12192 w 186975"/>
                <a:gd name="connsiteY5" fmla="*/ 29147 h 93090"/>
                <a:gd name="connsiteX6" fmla="*/ 9715 w 186975"/>
                <a:gd name="connsiteY6" fmla="*/ 2001 h 93090"/>
                <a:gd name="connsiteX7" fmla="*/ 116967 w 186975"/>
                <a:gd name="connsiteY7" fmla="*/ 6192 h 93090"/>
                <a:gd name="connsiteX8" fmla="*/ 186976 w 186975"/>
                <a:gd name="connsiteY8" fmla="*/ 26670 h 93090"/>
                <a:gd name="connsiteX9" fmla="*/ 180784 w 186975"/>
                <a:gd name="connsiteY9" fmla="*/ 54293 h 93090"/>
                <a:gd name="connsiteX10" fmla="*/ 180499 w 186975"/>
                <a:gd name="connsiteY10" fmla="*/ 60960 h 93090"/>
                <a:gd name="connsiteX11" fmla="*/ 180499 w 186975"/>
                <a:gd name="connsiteY11" fmla="*/ 61151 h 93090"/>
                <a:gd name="connsiteX12" fmla="*/ 181166 w 186975"/>
                <a:gd name="connsiteY12" fmla="*/ 78962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975" h="93090">
                  <a:moveTo>
                    <a:pt x="181070" y="78962"/>
                  </a:moveTo>
                  <a:cubicBezTo>
                    <a:pt x="168497" y="83630"/>
                    <a:pt x="150019" y="89345"/>
                    <a:pt x="126968" y="91536"/>
                  </a:cubicBezTo>
                  <a:cubicBezTo>
                    <a:pt x="109918" y="93250"/>
                    <a:pt x="82772" y="95727"/>
                    <a:pt x="50768" y="85344"/>
                  </a:cubicBezTo>
                  <a:cubicBezTo>
                    <a:pt x="38671" y="81344"/>
                    <a:pt x="19907" y="73533"/>
                    <a:pt x="0" y="57722"/>
                  </a:cubicBezTo>
                  <a:cubicBezTo>
                    <a:pt x="2286" y="54960"/>
                    <a:pt x="6096" y="49530"/>
                    <a:pt x="8954" y="41910"/>
                  </a:cubicBezTo>
                  <a:cubicBezTo>
                    <a:pt x="10382" y="38195"/>
                    <a:pt x="11621" y="34004"/>
                    <a:pt x="12192" y="29147"/>
                  </a:cubicBezTo>
                  <a:cubicBezTo>
                    <a:pt x="13906" y="16860"/>
                    <a:pt x="11430" y="7144"/>
                    <a:pt x="9715" y="2001"/>
                  </a:cubicBezTo>
                  <a:cubicBezTo>
                    <a:pt x="37147" y="-762"/>
                    <a:pt x="74295" y="-1714"/>
                    <a:pt x="116967" y="6192"/>
                  </a:cubicBezTo>
                  <a:cubicBezTo>
                    <a:pt x="144399" y="11335"/>
                    <a:pt x="167830" y="18955"/>
                    <a:pt x="186976" y="26670"/>
                  </a:cubicBezTo>
                  <a:cubicBezTo>
                    <a:pt x="184499" y="33528"/>
                    <a:pt x="181833" y="42958"/>
                    <a:pt x="180784" y="54293"/>
                  </a:cubicBezTo>
                  <a:cubicBezTo>
                    <a:pt x="180594" y="56484"/>
                    <a:pt x="180499" y="58770"/>
                    <a:pt x="180499" y="60960"/>
                  </a:cubicBezTo>
                  <a:lnTo>
                    <a:pt x="180499" y="61151"/>
                  </a:lnTo>
                  <a:cubicBezTo>
                    <a:pt x="180213" y="68009"/>
                    <a:pt x="180499" y="74010"/>
                    <a:pt x="181166" y="7896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36746B6A-16B8-4A52-2E8E-B55F07D8F6DE}"/>
                </a:ext>
              </a:extLst>
            </p:cNvPr>
            <p:cNvSpPr/>
            <p:nvPr/>
          </p:nvSpPr>
          <p:spPr>
            <a:xfrm>
              <a:off x="5597541" y="3966250"/>
              <a:ext cx="310244" cy="188070"/>
            </a:xfrm>
            <a:custGeom>
              <a:avLst/>
              <a:gdLst>
                <a:gd name="connsiteX0" fmla="*/ 303672 w 310244"/>
                <a:gd name="connsiteY0" fmla="*/ 86923 h 188070"/>
                <a:gd name="connsiteX1" fmla="*/ 309768 w 310244"/>
                <a:gd name="connsiteY1" fmla="*/ 111307 h 188070"/>
                <a:gd name="connsiteX2" fmla="*/ 271287 w 310244"/>
                <a:gd name="connsiteY2" fmla="*/ 142645 h 188070"/>
                <a:gd name="connsiteX3" fmla="*/ 214804 w 310244"/>
                <a:gd name="connsiteY3" fmla="*/ 179220 h 188070"/>
                <a:gd name="connsiteX4" fmla="*/ 147939 w 310244"/>
                <a:gd name="connsiteY4" fmla="*/ 186936 h 188070"/>
                <a:gd name="connsiteX5" fmla="*/ 84311 w 310244"/>
                <a:gd name="connsiteY5" fmla="*/ 165790 h 188070"/>
                <a:gd name="connsiteX6" fmla="*/ 32210 w 310244"/>
                <a:gd name="connsiteY6" fmla="*/ 145311 h 188070"/>
                <a:gd name="connsiteX7" fmla="*/ 25828 w 310244"/>
                <a:gd name="connsiteY7" fmla="*/ 105783 h 188070"/>
                <a:gd name="connsiteX8" fmla="*/ 1158 w 310244"/>
                <a:gd name="connsiteY8" fmla="*/ 101592 h 188070"/>
                <a:gd name="connsiteX9" fmla="*/ 110 w 310244"/>
                <a:gd name="connsiteY9" fmla="*/ 83113 h 188070"/>
                <a:gd name="connsiteX10" fmla="*/ 1158 w 310244"/>
                <a:gd name="connsiteY10" fmla="*/ 71969 h 188070"/>
                <a:gd name="connsiteX11" fmla="*/ 14493 w 310244"/>
                <a:gd name="connsiteY11" fmla="*/ 37488 h 188070"/>
                <a:gd name="connsiteX12" fmla="*/ 35734 w 310244"/>
                <a:gd name="connsiteY12" fmla="*/ 9294 h 188070"/>
                <a:gd name="connsiteX13" fmla="*/ 80883 w 310244"/>
                <a:gd name="connsiteY13" fmla="*/ 7104 h 188070"/>
                <a:gd name="connsiteX14" fmla="*/ 183086 w 310244"/>
                <a:gd name="connsiteY14" fmla="*/ 5675 h 188070"/>
                <a:gd name="connsiteX15" fmla="*/ 211947 w 310244"/>
                <a:gd name="connsiteY15" fmla="*/ 55 h 188070"/>
                <a:gd name="connsiteX16" fmla="*/ 267001 w 310244"/>
                <a:gd name="connsiteY16" fmla="*/ 25392 h 188070"/>
                <a:gd name="connsiteX17" fmla="*/ 310244 w 310244"/>
                <a:gd name="connsiteY17" fmla="*/ 59205 h 188070"/>
                <a:gd name="connsiteX18" fmla="*/ 303577 w 310244"/>
                <a:gd name="connsiteY18" fmla="*/ 86828 h 18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0244" h="188070">
                  <a:moveTo>
                    <a:pt x="303672" y="86923"/>
                  </a:moveTo>
                  <a:cubicBezTo>
                    <a:pt x="303863" y="98068"/>
                    <a:pt x="307387" y="106640"/>
                    <a:pt x="309768" y="111307"/>
                  </a:cubicBezTo>
                  <a:cubicBezTo>
                    <a:pt x="300624" y="119213"/>
                    <a:pt x="287575" y="130262"/>
                    <a:pt x="271287" y="142645"/>
                  </a:cubicBezTo>
                  <a:cubicBezTo>
                    <a:pt x="244617" y="162933"/>
                    <a:pt x="231282" y="173029"/>
                    <a:pt x="214804" y="179220"/>
                  </a:cubicBezTo>
                  <a:cubicBezTo>
                    <a:pt x="186896" y="189888"/>
                    <a:pt x="160988" y="188650"/>
                    <a:pt x="147939" y="186936"/>
                  </a:cubicBezTo>
                  <a:cubicBezTo>
                    <a:pt x="136604" y="185507"/>
                    <a:pt x="129460" y="183221"/>
                    <a:pt x="84311" y="165790"/>
                  </a:cubicBezTo>
                  <a:cubicBezTo>
                    <a:pt x="63642" y="157694"/>
                    <a:pt x="46021" y="150741"/>
                    <a:pt x="32210" y="145311"/>
                  </a:cubicBezTo>
                  <a:cubicBezTo>
                    <a:pt x="39830" y="130548"/>
                    <a:pt x="36401" y="113974"/>
                    <a:pt x="25828" y="105783"/>
                  </a:cubicBezTo>
                  <a:cubicBezTo>
                    <a:pt x="15732" y="98163"/>
                    <a:pt x="3063" y="101115"/>
                    <a:pt x="1158" y="101592"/>
                  </a:cubicBezTo>
                  <a:cubicBezTo>
                    <a:pt x="396" y="96924"/>
                    <a:pt x="-270" y="90543"/>
                    <a:pt x="110" y="83113"/>
                  </a:cubicBezTo>
                  <a:cubicBezTo>
                    <a:pt x="110" y="79589"/>
                    <a:pt x="587" y="75779"/>
                    <a:pt x="1158" y="71969"/>
                  </a:cubicBezTo>
                  <a:cubicBezTo>
                    <a:pt x="3825" y="56919"/>
                    <a:pt x="9540" y="46252"/>
                    <a:pt x="14493" y="37488"/>
                  </a:cubicBezTo>
                  <a:cubicBezTo>
                    <a:pt x="18875" y="29869"/>
                    <a:pt x="25542" y="19677"/>
                    <a:pt x="35734" y="9294"/>
                  </a:cubicBezTo>
                  <a:cubicBezTo>
                    <a:pt x="54784" y="7770"/>
                    <a:pt x="70500" y="7294"/>
                    <a:pt x="80883" y="7104"/>
                  </a:cubicBezTo>
                  <a:cubicBezTo>
                    <a:pt x="135651" y="6437"/>
                    <a:pt x="149462" y="13200"/>
                    <a:pt x="183086" y="5675"/>
                  </a:cubicBezTo>
                  <a:cubicBezTo>
                    <a:pt x="198326" y="2246"/>
                    <a:pt x="201278" y="-421"/>
                    <a:pt x="211947" y="55"/>
                  </a:cubicBezTo>
                  <a:cubicBezTo>
                    <a:pt x="220138" y="341"/>
                    <a:pt x="233378" y="2341"/>
                    <a:pt x="267001" y="25392"/>
                  </a:cubicBezTo>
                  <a:cubicBezTo>
                    <a:pt x="278145" y="33107"/>
                    <a:pt x="293385" y="44346"/>
                    <a:pt x="310244" y="59205"/>
                  </a:cubicBezTo>
                  <a:cubicBezTo>
                    <a:pt x="307958" y="63873"/>
                    <a:pt x="303386" y="73588"/>
                    <a:pt x="303577" y="8682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5ABF9245-A159-7FD9-E5F1-9795C75A5257}"/>
                </a:ext>
              </a:extLst>
            </p:cNvPr>
            <p:cNvSpPr/>
            <p:nvPr/>
          </p:nvSpPr>
          <p:spPr>
            <a:xfrm>
              <a:off x="6180010" y="4048315"/>
              <a:ext cx="95916" cy="95821"/>
            </a:xfrm>
            <a:custGeom>
              <a:avLst/>
              <a:gdLst>
                <a:gd name="connsiteX0" fmla="*/ 95821 w 95916"/>
                <a:gd name="connsiteY0" fmla="*/ 47911 h 95821"/>
                <a:gd name="connsiteX1" fmla="*/ 47910 w 95916"/>
                <a:gd name="connsiteY1" fmla="*/ 95821 h 95821"/>
                <a:gd name="connsiteX2" fmla="*/ 1048 w 95916"/>
                <a:gd name="connsiteY2" fmla="*/ 58293 h 95821"/>
                <a:gd name="connsiteX3" fmla="*/ 0 w 95916"/>
                <a:gd name="connsiteY3" fmla="*/ 47911 h 95821"/>
                <a:gd name="connsiteX4" fmla="*/ 47910 w 95916"/>
                <a:gd name="connsiteY4" fmla="*/ 0 h 95821"/>
                <a:gd name="connsiteX5" fmla="*/ 90773 w 95916"/>
                <a:gd name="connsiteY5" fmla="*/ 26670 h 95821"/>
                <a:gd name="connsiteX6" fmla="*/ 95917 w 95916"/>
                <a:gd name="connsiteY6" fmla="*/ 47911 h 9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16" h="95821">
                  <a:moveTo>
                    <a:pt x="95821" y="47911"/>
                  </a:moveTo>
                  <a:cubicBezTo>
                    <a:pt x="95821" y="74486"/>
                    <a:pt x="74295" y="95821"/>
                    <a:pt x="47910" y="95821"/>
                  </a:cubicBezTo>
                  <a:cubicBezTo>
                    <a:pt x="24955" y="95821"/>
                    <a:pt x="5715" y="79724"/>
                    <a:pt x="1048" y="58293"/>
                  </a:cubicBezTo>
                  <a:cubicBezTo>
                    <a:pt x="285" y="54864"/>
                    <a:pt x="0" y="51435"/>
                    <a:pt x="0" y="47911"/>
                  </a:cubicBezTo>
                  <a:cubicBezTo>
                    <a:pt x="0" y="21336"/>
                    <a:pt x="21431" y="0"/>
                    <a:pt x="47910" y="0"/>
                  </a:cubicBezTo>
                  <a:cubicBezTo>
                    <a:pt x="66675" y="0"/>
                    <a:pt x="83153" y="10859"/>
                    <a:pt x="90773" y="26670"/>
                  </a:cubicBezTo>
                  <a:cubicBezTo>
                    <a:pt x="94012" y="33052"/>
                    <a:pt x="95917" y="40291"/>
                    <a:pt x="95917" y="47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B56A28A6-EA53-144A-BE18-AEAADD542763}"/>
                </a:ext>
              </a:extLst>
            </p:cNvPr>
            <p:cNvSpPr/>
            <p:nvPr/>
          </p:nvSpPr>
          <p:spPr>
            <a:xfrm>
              <a:off x="7332154" y="3917727"/>
              <a:ext cx="106489" cy="183034"/>
            </a:xfrm>
            <a:custGeom>
              <a:avLst/>
              <a:gdLst>
                <a:gd name="connsiteX0" fmla="*/ 106489 w 106489"/>
                <a:gd name="connsiteY0" fmla="*/ 152971 h 183034"/>
                <a:gd name="connsiteX1" fmla="*/ 84581 w 106489"/>
                <a:gd name="connsiteY1" fmla="*/ 180594 h 183034"/>
                <a:gd name="connsiteX2" fmla="*/ 53530 w 106489"/>
                <a:gd name="connsiteY2" fmla="*/ 178403 h 183034"/>
                <a:gd name="connsiteX3" fmla="*/ 11334 w 106489"/>
                <a:gd name="connsiteY3" fmla="*/ 88106 h 183034"/>
                <a:gd name="connsiteX4" fmla="*/ 0 w 106489"/>
                <a:gd name="connsiteY4" fmla="*/ 38005 h 183034"/>
                <a:gd name="connsiteX5" fmla="*/ 38005 w 106489"/>
                <a:gd name="connsiteY5" fmla="*/ 24003 h 183034"/>
                <a:gd name="connsiteX6" fmla="*/ 64103 w 106489"/>
                <a:gd name="connsiteY6" fmla="*/ 0 h 183034"/>
                <a:gd name="connsiteX7" fmla="*/ 95155 w 106489"/>
                <a:gd name="connsiteY7" fmla="*/ 74009 h 183034"/>
                <a:gd name="connsiteX8" fmla="*/ 106489 w 106489"/>
                <a:gd name="connsiteY8" fmla="*/ 152971 h 18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489" h="183034">
                  <a:moveTo>
                    <a:pt x="106489" y="152971"/>
                  </a:moveTo>
                  <a:cubicBezTo>
                    <a:pt x="106299" y="154210"/>
                    <a:pt x="102775" y="173260"/>
                    <a:pt x="84581" y="180594"/>
                  </a:cubicBezTo>
                  <a:cubicBezTo>
                    <a:pt x="69056" y="186785"/>
                    <a:pt x="55435" y="179356"/>
                    <a:pt x="53530" y="178403"/>
                  </a:cubicBezTo>
                  <a:cubicBezTo>
                    <a:pt x="39148" y="156210"/>
                    <a:pt x="22764" y="125921"/>
                    <a:pt x="11334" y="88106"/>
                  </a:cubicBezTo>
                  <a:cubicBezTo>
                    <a:pt x="5715" y="70104"/>
                    <a:pt x="2191" y="53150"/>
                    <a:pt x="0" y="38005"/>
                  </a:cubicBezTo>
                  <a:cubicBezTo>
                    <a:pt x="8572" y="36767"/>
                    <a:pt x="22955" y="33528"/>
                    <a:pt x="38005" y="24003"/>
                  </a:cubicBezTo>
                  <a:cubicBezTo>
                    <a:pt x="50863" y="15812"/>
                    <a:pt x="59245" y="6477"/>
                    <a:pt x="64103" y="0"/>
                  </a:cubicBezTo>
                  <a:cubicBezTo>
                    <a:pt x="74485" y="17812"/>
                    <a:pt x="86582" y="42863"/>
                    <a:pt x="95155" y="74009"/>
                  </a:cubicBezTo>
                  <a:cubicBezTo>
                    <a:pt x="103822" y="105061"/>
                    <a:pt x="106203" y="132493"/>
                    <a:pt x="106489" y="15297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5EA4D32A-0C9A-3A3E-E8C6-38AF2C256E76}"/>
                </a:ext>
              </a:extLst>
            </p:cNvPr>
            <p:cNvSpPr/>
            <p:nvPr/>
          </p:nvSpPr>
          <p:spPr>
            <a:xfrm>
              <a:off x="7397724" y="4106689"/>
              <a:ext cx="67763" cy="99660"/>
            </a:xfrm>
            <a:custGeom>
              <a:avLst/>
              <a:gdLst>
                <a:gd name="connsiteX0" fmla="*/ 45491 w 67763"/>
                <a:gd name="connsiteY0" fmla="*/ 98598 h 99660"/>
                <a:gd name="connsiteX1" fmla="*/ 43586 w 67763"/>
                <a:gd name="connsiteY1" fmla="*/ 99265 h 99660"/>
                <a:gd name="connsiteX2" fmla="*/ 1391 w 67763"/>
                <a:gd name="connsiteY2" fmla="*/ 56117 h 99660"/>
                <a:gd name="connsiteX3" fmla="*/ 21203 w 67763"/>
                <a:gd name="connsiteY3" fmla="*/ 1348 h 99660"/>
                <a:gd name="connsiteX4" fmla="*/ 24155 w 67763"/>
                <a:gd name="connsiteY4" fmla="*/ 396 h 99660"/>
                <a:gd name="connsiteX5" fmla="*/ 66351 w 67763"/>
                <a:gd name="connsiteY5" fmla="*/ 43354 h 99660"/>
                <a:gd name="connsiteX6" fmla="*/ 45396 w 67763"/>
                <a:gd name="connsiteY6" fmla="*/ 98598 h 9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763" h="99660">
                  <a:moveTo>
                    <a:pt x="45491" y="98598"/>
                  </a:moveTo>
                  <a:cubicBezTo>
                    <a:pt x="44825" y="98884"/>
                    <a:pt x="44253" y="99075"/>
                    <a:pt x="43586" y="99265"/>
                  </a:cubicBezTo>
                  <a:cubicBezTo>
                    <a:pt x="25584" y="102694"/>
                    <a:pt x="6629" y="83454"/>
                    <a:pt x="1391" y="56117"/>
                  </a:cubicBezTo>
                  <a:cubicBezTo>
                    <a:pt x="-3563" y="30495"/>
                    <a:pt x="5105" y="6968"/>
                    <a:pt x="21203" y="1348"/>
                  </a:cubicBezTo>
                  <a:cubicBezTo>
                    <a:pt x="22155" y="872"/>
                    <a:pt x="23108" y="586"/>
                    <a:pt x="24155" y="396"/>
                  </a:cubicBezTo>
                  <a:cubicBezTo>
                    <a:pt x="42158" y="-3033"/>
                    <a:pt x="60922" y="16207"/>
                    <a:pt x="66351" y="43354"/>
                  </a:cubicBezTo>
                  <a:cubicBezTo>
                    <a:pt x="71494" y="69738"/>
                    <a:pt x="62160" y="93741"/>
                    <a:pt x="45396" y="985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50F4CA80-4134-6A4E-AE88-2DBB60BC0260}"/>
                </a:ext>
              </a:extLst>
            </p:cNvPr>
            <p:cNvSpPr/>
            <p:nvPr/>
          </p:nvSpPr>
          <p:spPr>
            <a:xfrm>
              <a:off x="7418213" y="4235862"/>
              <a:ext cx="86585" cy="182022"/>
            </a:xfrm>
            <a:custGeom>
              <a:avLst/>
              <a:gdLst>
                <a:gd name="connsiteX0" fmla="*/ 86535 w 86585"/>
                <a:gd name="connsiteY0" fmla="*/ 166021 h 182022"/>
                <a:gd name="connsiteX1" fmla="*/ 62912 w 86585"/>
                <a:gd name="connsiteY1" fmla="*/ 170212 h 182022"/>
                <a:gd name="connsiteX2" fmla="*/ 41386 w 86585"/>
                <a:gd name="connsiteY2" fmla="*/ 182023 h 182022"/>
                <a:gd name="connsiteX3" fmla="*/ 5667 w 86585"/>
                <a:gd name="connsiteY3" fmla="*/ 96393 h 182022"/>
                <a:gd name="connsiteX4" fmla="*/ 1762 w 86585"/>
                <a:gd name="connsiteY4" fmla="*/ 12763 h 182022"/>
                <a:gd name="connsiteX5" fmla="*/ 27670 w 86585"/>
                <a:gd name="connsiteY5" fmla="*/ 8858 h 182022"/>
                <a:gd name="connsiteX6" fmla="*/ 27860 w 86585"/>
                <a:gd name="connsiteY6" fmla="*/ 8858 h 182022"/>
                <a:gd name="connsiteX7" fmla="*/ 31385 w 86585"/>
                <a:gd name="connsiteY7" fmla="*/ 7906 h 182022"/>
                <a:gd name="connsiteX8" fmla="*/ 52149 w 86585"/>
                <a:gd name="connsiteY8" fmla="*/ 0 h 182022"/>
                <a:gd name="connsiteX9" fmla="*/ 80819 w 86585"/>
                <a:gd name="connsiteY9" fmla="*/ 89821 h 182022"/>
                <a:gd name="connsiteX10" fmla="*/ 86439 w 86585"/>
                <a:gd name="connsiteY10" fmla="*/ 166021 h 18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585" h="182022">
                  <a:moveTo>
                    <a:pt x="86535" y="166021"/>
                  </a:moveTo>
                  <a:cubicBezTo>
                    <a:pt x="80819" y="166021"/>
                    <a:pt x="72437" y="166973"/>
                    <a:pt x="62912" y="170212"/>
                  </a:cubicBezTo>
                  <a:cubicBezTo>
                    <a:pt x="53102" y="173641"/>
                    <a:pt x="45958" y="178403"/>
                    <a:pt x="41386" y="182023"/>
                  </a:cubicBezTo>
                  <a:cubicBezTo>
                    <a:pt x="29861" y="164497"/>
                    <a:pt x="14049" y="135446"/>
                    <a:pt x="5667" y="96393"/>
                  </a:cubicBezTo>
                  <a:cubicBezTo>
                    <a:pt x="-1762" y="61913"/>
                    <a:pt x="-524" y="32290"/>
                    <a:pt x="1762" y="12763"/>
                  </a:cubicBezTo>
                  <a:cubicBezTo>
                    <a:pt x="8906" y="12478"/>
                    <a:pt x="17859" y="11525"/>
                    <a:pt x="27670" y="8858"/>
                  </a:cubicBezTo>
                  <a:lnTo>
                    <a:pt x="27860" y="8858"/>
                  </a:lnTo>
                  <a:cubicBezTo>
                    <a:pt x="29099" y="8668"/>
                    <a:pt x="30146" y="8192"/>
                    <a:pt x="31385" y="7906"/>
                  </a:cubicBezTo>
                  <a:cubicBezTo>
                    <a:pt x="39576" y="5715"/>
                    <a:pt x="46434" y="2762"/>
                    <a:pt x="52149" y="0"/>
                  </a:cubicBezTo>
                  <a:cubicBezTo>
                    <a:pt x="62532" y="22193"/>
                    <a:pt x="74057" y="52578"/>
                    <a:pt x="80819" y="89821"/>
                  </a:cubicBezTo>
                  <a:cubicBezTo>
                    <a:pt x="86058" y="118967"/>
                    <a:pt x="87011" y="144875"/>
                    <a:pt x="86439" y="1660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71862FED-72D0-A142-FCF1-0497C26EB84E}"/>
                </a:ext>
              </a:extLst>
            </p:cNvPr>
            <p:cNvSpPr/>
            <p:nvPr/>
          </p:nvSpPr>
          <p:spPr>
            <a:xfrm>
              <a:off x="7444908" y="4452080"/>
              <a:ext cx="148003" cy="324611"/>
            </a:xfrm>
            <a:custGeom>
              <a:avLst/>
              <a:gdLst>
                <a:gd name="connsiteX0" fmla="*/ 146897 w 148003"/>
                <a:gd name="connsiteY0" fmla="*/ 195644 h 324611"/>
                <a:gd name="connsiteX1" fmla="*/ 120036 w 148003"/>
                <a:gd name="connsiteY1" fmla="*/ 280988 h 324611"/>
                <a:gd name="connsiteX2" fmla="*/ 91843 w 148003"/>
                <a:gd name="connsiteY2" fmla="*/ 324612 h 324611"/>
                <a:gd name="connsiteX3" fmla="*/ 62220 w 148003"/>
                <a:gd name="connsiteY3" fmla="*/ 307657 h 324611"/>
                <a:gd name="connsiteX4" fmla="*/ 38312 w 148003"/>
                <a:gd name="connsiteY4" fmla="*/ 315373 h 324611"/>
                <a:gd name="connsiteX5" fmla="*/ 26978 w 148003"/>
                <a:gd name="connsiteY5" fmla="*/ 296418 h 324611"/>
                <a:gd name="connsiteX6" fmla="*/ 24310 w 148003"/>
                <a:gd name="connsiteY6" fmla="*/ 288703 h 324611"/>
                <a:gd name="connsiteX7" fmla="*/ 21167 w 148003"/>
                <a:gd name="connsiteY7" fmla="*/ 275177 h 324611"/>
                <a:gd name="connsiteX8" fmla="*/ 39360 w 148003"/>
                <a:gd name="connsiteY8" fmla="*/ 266224 h 324611"/>
                <a:gd name="connsiteX9" fmla="*/ 40027 w 148003"/>
                <a:gd name="connsiteY9" fmla="*/ 265747 h 324611"/>
                <a:gd name="connsiteX10" fmla="*/ 41074 w 148003"/>
                <a:gd name="connsiteY10" fmla="*/ 264795 h 324611"/>
                <a:gd name="connsiteX11" fmla="*/ 53838 w 148003"/>
                <a:gd name="connsiteY11" fmla="*/ 253270 h 324611"/>
                <a:gd name="connsiteX12" fmla="*/ 69935 w 148003"/>
                <a:gd name="connsiteY12" fmla="*/ 220218 h 324611"/>
                <a:gd name="connsiteX13" fmla="*/ 86509 w 148003"/>
                <a:gd name="connsiteY13" fmla="*/ 187357 h 324611"/>
                <a:gd name="connsiteX14" fmla="*/ 81842 w 148003"/>
                <a:gd name="connsiteY14" fmla="*/ 156305 h 324611"/>
                <a:gd name="connsiteX15" fmla="*/ 54028 w 148003"/>
                <a:gd name="connsiteY15" fmla="*/ 143256 h 324611"/>
                <a:gd name="connsiteX16" fmla="*/ 21929 w 148003"/>
                <a:gd name="connsiteY16" fmla="*/ 162020 h 324611"/>
                <a:gd name="connsiteX17" fmla="*/ 16310 w 148003"/>
                <a:gd name="connsiteY17" fmla="*/ 183452 h 324611"/>
                <a:gd name="connsiteX18" fmla="*/ 6403 w 148003"/>
                <a:gd name="connsiteY18" fmla="*/ 185642 h 324611"/>
                <a:gd name="connsiteX19" fmla="*/ 8594 w 148003"/>
                <a:gd name="connsiteY19" fmla="*/ 94679 h 324611"/>
                <a:gd name="connsiteX20" fmla="*/ 27549 w 148003"/>
                <a:gd name="connsiteY20" fmla="*/ 29623 h 324611"/>
                <a:gd name="connsiteX21" fmla="*/ 27549 w 148003"/>
                <a:gd name="connsiteY21" fmla="*/ 10668 h 324611"/>
                <a:gd name="connsiteX22" fmla="*/ 57172 w 148003"/>
                <a:gd name="connsiteY22" fmla="*/ 0 h 324611"/>
                <a:gd name="connsiteX23" fmla="*/ 71459 w 148003"/>
                <a:gd name="connsiteY23" fmla="*/ 2000 h 324611"/>
                <a:gd name="connsiteX24" fmla="*/ 71459 w 148003"/>
                <a:gd name="connsiteY24" fmla="*/ 2191 h 324611"/>
                <a:gd name="connsiteX25" fmla="*/ 86223 w 148003"/>
                <a:gd name="connsiteY25" fmla="*/ 9335 h 324611"/>
                <a:gd name="connsiteX26" fmla="*/ 139753 w 148003"/>
                <a:gd name="connsiteY26" fmla="*/ 109442 h 324611"/>
                <a:gd name="connsiteX27" fmla="*/ 146897 w 148003"/>
                <a:gd name="connsiteY27" fmla="*/ 195548 h 32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8003" h="324611">
                  <a:moveTo>
                    <a:pt x="146897" y="195644"/>
                  </a:moveTo>
                  <a:cubicBezTo>
                    <a:pt x="142230" y="236887"/>
                    <a:pt x="127466" y="266224"/>
                    <a:pt x="120036" y="280988"/>
                  </a:cubicBezTo>
                  <a:cubicBezTo>
                    <a:pt x="110226" y="299752"/>
                    <a:pt x="100034" y="314325"/>
                    <a:pt x="91843" y="324612"/>
                  </a:cubicBezTo>
                  <a:cubicBezTo>
                    <a:pt x="90795" y="322897"/>
                    <a:pt x="80508" y="308515"/>
                    <a:pt x="62220" y="307657"/>
                  </a:cubicBezTo>
                  <a:cubicBezTo>
                    <a:pt x="49837" y="307181"/>
                    <a:pt x="40979" y="313372"/>
                    <a:pt x="38312" y="315373"/>
                  </a:cubicBezTo>
                  <a:cubicBezTo>
                    <a:pt x="34788" y="310991"/>
                    <a:pt x="30406" y="304705"/>
                    <a:pt x="26978" y="296418"/>
                  </a:cubicBezTo>
                  <a:cubicBezTo>
                    <a:pt x="25930" y="293656"/>
                    <a:pt x="24977" y="291179"/>
                    <a:pt x="24310" y="288703"/>
                  </a:cubicBezTo>
                  <a:cubicBezTo>
                    <a:pt x="22596" y="283464"/>
                    <a:pt x="21644" y="278892"/>
                    <a:pt x="21167" y="275177"/>
                  </a:cubicBezTo>
                  <a:cubicBezTo>
                    <a:pt x="25072" y="273748"/>
                    <a:pt x="31835" y="271272"/>
                    <a:pt x="39360" y="266224"/>
                  </a:cubicBezTo>
                  <a:cubicBezTo>
                    <a:pt x="39551" y="266033"/>
                    <a:pt x="39836" y="265938"/>
                    <a:pt x="40027" y="265747"/>
                  </a:cubicBezTo>
                  <a:cubicBezTo>
                    <a:pt x="40312" y="265557"/>
                    <a:pt x="40694" y="265271"/>
                    <a:pt x="41074" y="264795"/>
                  </a:cubicBezTo>
                  <a:cubicBezTo>
                    <a:pt x="45265" y="262033"/>
                    <a:pt x="49647" y="258128"/>
                    <a:pt x="53838" y="253270"/>
                  </a:cubicBezTo>
                  <a:cubicBezTo>
                    <a:pt x="64982" y="240221"/>
                    <a:pt x="68602" y="226695"/>
                    <a:pt x="69935" y="220218"/>
                  </a:cubicBezTo>
                  <a:cubicBezTo>
                    <a:pt x="74888" y="214979"/>
                    <a:pt x="83937" y="203740"/>
                    <a:pt x="86509" y="187357"/>
                  </a:cubicBezTo>
                  <a:cubicBezTo>
                    <a:pt x="87747" y="179165"/>
                    <a:pt x="89747" y="166878"/>
                    <a:pt x="81842" y="156305"/>
                  </a:cubicBezTo>
                  <a:cubicBezTo>
                    <a:pt x="72411" y="143542"/>
                    <a:pt x="56219" y="143256"/>
                    <a:pt x="54028" y="143256"/>
                  </a:cubicBezTo>
                  <a:cubicBezTo>
                    <a:pt x="33740" y="143256"/>
                    <a:pt x="22691" y="160782"/>
                    <a:pt x="21929" y="162020"/>
                  </a:cubicBezTo>
                  <a:cubicBezTo>
                    <a:pt x="16500" y="170688"/>
                    <a:pt x="16214" y="179356"/>
                    <a:pt x="16310" y="183452"/>
                  </a:cubicBezTo>
                  <a:cubicBezTo>
                    <a:pt x="12880" y="184213"/>
                    <a:pt x="9642" y="184880"/>
                    <a:pt x="6403" y="185642"/>
                  </a:cubicBezTo>
                  <a:cubicBezTo>
                    <a:pt x="-4932" y="141446"/>
                    <a:pt x="688" y="112871"/>
                    <a:pt x="8594" y="94679"/>
                  </a:cubicBezTo>
                  <a:cubicBezTo>
                    <a:pt x="13547" y="82772"/>
                    <a:pt x="25549" y="61341"/>
                    <a:pt x="27549" y="29623"/>
                  </a:cubicBezTo>
                  <a:cubicBezTo>
                    <a:pt x="28216" y="21717"/>
                    <a:pt x="27834" y="15049"/>
                    <a:pt x="27549" y="10668"/>
                  </a:cubicBezTo>
                  <a:cubicBezTo>
                    <a:pt x="30787" y="8001"/>
                    <a:pt x="41550" y="286"/>
                    <a:pt x="57172" y="0"/>
                  </a:cubicBezTo>
                  <a:cubicBezTo>
                    <a:pt x="62601" y="0"/>
                    <a:pt x="67363" y="762"/>
                    <a:pt x="71459" y="2000"/>
                  </a:cubicBezTo>
                  <a:lnTo>
                    <a:pt x="71459" y="2191"/>
                  </a:lnTo>
                  <a:cubicBezTo>
                    <a:pt x="78889" y="4381"/>
                    <a:pt x="84032" y="7811"/>
                    <a:pt x="86223" y="9335"/>
                  </a:cubicBezTo>
                  <a:cubicBezTo>
                    <a:pt x="102320" y="27813"/>
                    <a:pt x="126990" y="61341"/>
                    <a:pt x="139753" y="109442"/>
                  </a:cubicBezTo>
                  <a:cubicBezTo>
                    <a:pt x="150898" y="151638"/>
                    <a:pt x="147850" y="185642"/>
                    <a:pt x="146897" y="19554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8E6058FB-C322-E7AC-D1B4-BA7101C26129}"/>
                </a:ext>
              </a:extLst>
            </p:cNvPr>
            <p:cNvSpPr/>
            <p:nvPr/>
          </p:nvSpPr>
          <p:spPr>
            <a:xfrm>
              <a:off x="6669690" y="5381625"/>
              <a:ext cx="167449" cy="272605"/>
            </a:xfrm>
            <a:custGeom>
              <a:avLst/>
              <a:gdLst>
                <a:gd name="connsiteX0" fmla="*/ 167450 w 167449"/>
                <a:gd name="connsiteY0" fmla="*/ 136398 h 272605"/>
                <a:gd name="connsiteX1" fmla="*/ 113443 w 167449"/>
                <a:gd name="connsiteY1" fmla="*/ 263747 h 272605"/>
                <a:gd name="connsiteX2" fmla="*/ 83820 w 167449"/>
                <a:gd name="connsiteY2" fmla="*/ 272605 h 272605"/>
                <a:gd name="connsiteX3" fmla="*/ 0 w 167449"/>
                <a:gd name="connsiteY3" fmla="*/ 136398 h 272605"/>
                <a:gd name="connsiteX4" fmla="*/ 79153 w 167449"/>
                <a:gd name="connsiteY4" fmla="*/ 190 h 272605"/>
                <a:gd name="connsiteX5" fmla="*/ 83820 w 167449"/>
                <a:gd name="connsiteY5" fmla="*/ 0 h 272605"/>
                <a:gd name="connsiteX6" fmla="*/ 167450 w 167449"/>
                <a:gd name="connsiteY6" fmla="*/ 136398 h 27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49" h="272605">
                  <a:moveTo>
                    <a:pt x="167450" y="136398"/>
                  </a:moveTo>
                  <a:cubicBezTo>
                    <a:pt x="167450" y="194596"/>
                    <a:pt x="144971" y="244221"/>
                    <a:pt x="113443" y="263747"/>
                  </a:cubicBezTo>
                  <a:cubicBezTo>
                    <a:pt x="104108" y="269462"/>
                    <a:pt x="94202" y="272605"/>
                    <a:pt x="83820" y="272605"/>
                  </a:cubicBezTo>
                  <a:cubicBezTo>
                    <a:pt x="37624" y="272605"/>
                    <a:pt x="0" y="211646"/>
                    <a:pt x="0" y="136398"/>
                  </a:cubicBezTo>
                  <a:cubicBezTo>
                    <a:pt x="0" y="61151"/>
                    <a:pt x="35052" y="4096"/>
                    <a:pt x="79153" y="190"/>
                  </a:cubicBezTo>
                  <a:cubicBezTo>
                    <a:pt x="80677" y="0"/>
                    <a:pt x="82296" y="0"/>
                    <a:pt x="83820" y="0"/>
                  </a:cubicBezTo>
                  <a:cubicBezTo>
                    <a:pt x="129921" y="0"/>
                    <a:pt x="167450" y="60960"/>
                    <a:pt x="167450" y="1363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340CB5BB-79C9-3B11-7AC4-B2AB86C2C3A2}"/>
                </a:ext>
              </a:extLst>
            </p:cNvPr>
            <p:cNvSpPr/>
            <p:nvPr/>
          </p:nvSpPr>
          <p:spPr>
            <a:xfrm>
              <a:off x="5700176" y="3875528"/>
              <a:ext cx="86355" cy="82870"/>
            </a:xfrm>
            <a:custGeom>
              <a:avLst/>
              <a:gdLst>
                <a:gd name="connsiteX0" fmla="*/ 76831 w 86355"/>
                <a:gd name="connsiteY0" fmla="*/ 73441 h 82870"/>
                <a:gd name="connsiteX1" fmla="*/ 51399 w 86355"/>
                <a:gd name="connsiteY1" fmla="*/ 63630 h 82870"/>
                <a:gd name="connsiteX2" fmla="*/ 23206 w 86355"/>
                <a:gd name="connsiteY2" fmla="*/ 82871 h 82870"/>
                <a:gd name="connsiteX3" fmla="*/ 8156 w 86355"/>
                <a:gd name="connsiteY3" fmla="*/ 64107 h 82870"/>
                <a:gd name="connsiteX4" fmla="*/ 3013 w 86355"/>
                <a:gd name="connsiteY4" fmla="*/ 22673 h 82870"/>
                <a:gd name="connsiteX5" fmla="*/ 26920 w 86355"/>
                <a:gd name="connsiteY5" fmla="*/ 1718 h 82870"/>
                <a:gd name="connsiteX6" fmla="*/ 33588 w 86355"/>
                <a:gd name="connsiteY6" fmla="*/ 194 h 82870"/>
                <a:gd name="connsiteX7" fmla="*/ 60448 w 86355"/>
                <a:gd name="connsiteY7" fmla="*/ 7623 h 82870"/>
                <a:gd name="connsiteX8" fmla="*/ 84832 w 86355"/>
                <a:gd name="connsiteY8" fmla="*/ 34960 h 82870"/>
                <a:gd name="connsiteX9" fmla="*/ 76926 w 86355"/>
                <a:gd name="connsiteY9" fmla="*/ 73441 h 8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55" h="82870">
                  <a:moveTo>
                    <a:pt x="76831" y="73441"/>
                  </a:moveTo>
                  <a:cubicBezTo>
                    <a:pt x="75307" y="72013"/>
                    <a:pt x="65687" y="62869"/>
                    <a:pt x="51399" y="63630"/>
                  </a:cubicBezTo>
                  <a:cubicBezTo>
                    <a:pt x="39493" y="64297"/>
                    <a:pt x="28635" y="71727"/>
                    <a:pt x="23206" y="82871"/>
                  </a:cubicBezTo>
                  <a:cubicBezTo>
                    <a:pt x="19205" y="79442"/>
                    <a:pt x="12918" y="73251"/>
                    <a:pt x="8156" y="64107"/>
                  </a:cubicBezTo>
                  <a:cubicBezTo>
                    <a:pt x="4156" y="56391"/>
                    <a:pt x="-4608" y="39723"/>
                    <a:pt x="3013" y="22673"/>
                  </a:cubicBezTo>
                  <a:cubicBezTo>
                    <a:pt x="7394" y="12862"/>
                    <a:pt x="16348" y="4861"/>
                    <a:pt x="26920" y="1718"/>
                  </a:cubicBezTo>
                  <a:cubicBezTo>
                    <a:pt x="29111" y="956"/>
                    <a:pt x="31302" y="480"/>
                    <a:pt x="33588" y="194"/>
                  </a:cubicBezTo>
                  <a:cubicBezTo>
                    <a:pt x="45208" y="-1044"/>
                    <a:pt x="53876" y="3909"/>
                    <a:pt x="60448" y="7623"/>
                  </a:cubicBezTo>
                  <a:cubicBezTo>
                    <a:pt x="67116" y="11529"/>
                    <a:pt x="80165" y="19149"/>
                    <a:pt x="84832" y="34960"/>
                  </a:cubicBezTo>
                  <a:cubicBezTo>
                    <a:pt x="90547" y="54677"/>
                    <a:pt x="78450" y="71250"/>
                    <a:pt x="76926" y="7344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5CDD699A-44D2-932E-AACE-D11620ED6550}"/>
                </a:ext>
              </a:extLst>
            </p:cNvPr>
            <p:cNvSpPr/>
            <p:nvPr/>
          </p:nvSpPr>
          <p:spPr>
            <a:xfrm>
              <a:off x="5656147" y="3757619"/>
              <a:ext cx="78201" cy="95338"/>
            </a:xfrm>
            <a:custGeom>
              <a:avLst/>
              <a:gdLst>
                <a:gd name="connsiteX0" fmla="*/ 75807 w 78201"/>
                <a:gd name="connsiteY0" fmla="*/ 84766 h 95338"/>
                <a:gd name="connsiteX1" fmla="*/ 64949 w 78201"/>
                <a:gd name="connsiteY1" fmla="*/ 83051 h 95338"/>
                <a:gd name="connsiteX2" fmla="*/ 60758 w 78201"/>
                <a:gd name="connsiteY2" fmla="*/ 84004 h 95338"/>
                <a:gd name="connsiteX3" fmla="*/ 47613 w 78201"/>
                <a:gd name="connsiteY3" fmla="*/ 95338 h 95338"/>
                <a:gd name="connsiteX4" fmla="*/ 21515 w 78201"/>
                <a:gd name="connsiteY4" fmla="*/ 77622 h 95338"/>
                <a:gd name="connsiteX5" fmla="*/ 3227 w 78201"/>
                <a:gd name="connsiteY5" fmla="*/ 18376 h 95338"/>
                <a:gd name="connsiteX6" fmla="*/ 17228 w 78201"/>
                <a:gd name="connsiteY6" fmla="*/ 3994 h 95338"/>
                <a:gd name="connsiteX7" fmla="*/ 29325 w 78201"/>
                <a:gd name="connsiteY7" fmla="*/ 88 h 95338"/>
                <a:gd name="connsiteX8" fmla="*/ 66092 w 78201"/>
                <a:gd name="connsiteY8" fmla="*/ 24091 h 95338"/>
                <a:gd name="connsiteX9" fmla="*/ 77998 w 78201"/>
                <a:gd name="connsiteY9" fmla="*/ 60096 h 95338"/>
                <a:gd name="connsiteX10" fmla="*/ 75807 w 78201"/>
                <a:gd name="connsiteY10" fmla="*/ 84766 h 95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201" h="95338">
                  <a:moveTo>
                    <a:pt x="75807" y="84766"/>
                  </a:moveTo>
                  <a:cubicBezTo>
                    <a:pt x="73616" y="83813"/>
                    <a:pt x="69711" y="82575"/>
                    <a:pt x="64949" y="83051"/>
                  </a:cubicBezTo>
                  <a:cubicBezTo>
                    <a:pt x="63425" y="83242"/>
                    <a:pt x="61996" y="83527"/>
                    <a:pt x="60758" y="84004"/>
                  </a:cubicBezTo>
                  <a:cubicBezTo>
                    <a:pt x="52566" y="86766"/>
                    <a:pt x="48185" y="94291"/>
                    <a:pt x="47613" y="95338"/>
                  </a:cubicBezTo>
                  <a:cubicBezTo>
                    <a:pt x="40946" y="92576"/>
                    <a:pt x="30849" y="87433"/>
                    <a:pt x="21515" y="77622"/>
                  </a:cubicBezTo>
                  <a:cubicBezTo>
                    <a:pt x="19991" y="75907"/>
                    <a:pt x="-9632" y="44094"/>
                    <a:pt x="3227" y="18376"/>
                  </a:cubicBezTo>
                  <a:cubicBezTo>
                    <a:pt x="6179" y="12661"/>
                    <a:pt x="11132" y="7327"/>
                    <a:pt x="17228" y="3994"/>
                  </a:cubicBezTo>
                  <a:cubicBezTo>
                    <a:pt x="20943" y="1803"/>
                    <a:pt x="24944" y="469"/>
                    <a:pt x="29325" y="88"/>
                  </a:cubicBezTo>
                  <a:cubicBezTo>
                    <a:pt x="48089" y="-1436"/>
                    <a:pt x="61139" y="17138"/>
                    <a:pt x="66092" y="24091"/>
                  </a:cubicBezTo>
                  <a:cubicBezTo>
                    <a:pt x="76188" y="38474"/>
                    <a:pt x="77617" y="53524"/>
                    <a:pt x="77998" y="60096"/>
                  </a:cubicBezTo>
                  <a:cubicBezTo>
                    <a:pt x="78760" y="70383"/>
                    <a:pt x="77236" y="79051"/>
                    <a:pt x="75807" y="8476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40F63E7A-F78E-77DF-7C34-8236FE5709DE}"/>
                </a:ext>
              </a:extLst>
            </p:cNvPr>
            <p:cNvSpPr/>
            <p:nvPr/>
          </p:nvSpPr>
          <p:spPr>
            <a:xfrm>
              <a:off x="5325879" y="3875204"/>
              <a:ext cx="101560" cy="81726"/>
            </a:xfrm>
            <a:custGeom>
              <a:avLst/>
              <a:gdLst>
                <a:gd name="connsiteX0" fmla="*/ 101561 w 101560"/>
                <a:gd name="connsiteY0" fmla="*/ 45381 h 81726"/>
                <a:gd name="connsiteX1" fmla="*/ 88798 w 101560"/>
                <a:gd name="connsiteY1" fmla="*/ 63193 h 81726"/>
                <a:gd name="connsiteX2" fmla="*/ 87750 w 101560"/>
                <a:gd name="connsiteY2" fmla="*/ 66431 h 81726"/>
                <a:gd name="connsiteX3" fmla="*/ 86035 w 101560"/>
                <a:gd name="connsiteY3" fmla="*/ 81290 h 81726"/>
                <a:gd name="connsiteX4" fmla="*/ 22408 w 101560"/>
                <a:gd name="connsiteY4" fmla="*/ 65002 h 81726"/>
                <a:gd name="connsiteX5" fmla="*/ 2691 w 101560"/>
                <a:gd name="connsiteY5" fmla="*/ 39666 h 81726"/>
                <a:gd name="connsiteX6" fmla="*/ 6882 w 101560"/>
                <a:gd name="connsiteY6" fmla="*/ 4423 h 81726"/>
                <a:gd name="connsiteX7" fmla="*/ 24599 w 101560"/>
                <a:gd name="connsiteY7" fmla="*/ 42 h 81726"/>
                <a:gd name="connsiteX8" fmla="*/ 80320 w 101560"/>
                <a:gd name="connsiteY8" fmla="*/ 17758 h 81726"/>
                <a:gd name="connsiteX9" fmla="*/ 101561 w 101560"/>
                <a:gd name="connsiteY9" fmla="*/ 45190 h 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560" h="81726">
                  <a:moveTo>
                    <a:pt x="101561" y="45381"/>
                  </a:moveTo>
                  <a:cubicBezTo>
                    <a:pt x="98323" y="48048"/>
                    <a:pt x="92417" y="53953"/>
                    <a:pt x="88798" y="63193"/>
                  </a:cubicBezTo>
                  <a:cubicBezTo>
                    <a:pt x="88321" y="64240"/>
                    <a:pt x="88036" y="65383"/>
                    <a:pt x="87750" y="66431"/>
                  </a:cubicBezTo>
                  <a:cubicBezTo>
                    <a:pt x="85845" y="72622"/>
                    <a:pt x="85749" y="78051"/>
                    <a:pt x="86035" y="81290"/>
                  </a:cubicBezTo>
                  <a:cubicBezTo>
                    <a:pt x="74891" y="82243"/>
                    <a:pt x="46316" y="83290"/>
                    <a:pt x="22408" y="65002"/>
                  </a:cubicBezTo>
                  <a:cubicBezTo>
                    <a:pt x="16979" y="61002"/>
                    <a:pt x="7168" y="53191"/>
                    <a:pt x="2691" y="39666"/>
                  </a:cubicBezTo>
                  <a:cubicBezTo>
                    <a:pt x="-547" y="29855"/>
                    <a:pt x="-2547" y="12519"/>
                    <a:pt x="6882" y="4423"/>
                  </a:cubicBezTo>
                  <a:cubicBezTo>
                    <a:pt x="8788" y="2899"/>
                    <a:pt x="12502" y="232"/>
                    <a:pt x="24599" y="42"/>
                  </a:cubicBezTo>
                  <a:cubicBezTo>
                    <a:pt x="33743" y="-149"/>
                    <a:pt x="58413" y="-435"/>
                    <a:pt x="80320" y="17758"/>
                  </a:cubicBezTo>
                  <a:cubicBezTo>
                    <a:pt x="91179" y="26712"/>
                    <a:pt x="97656" y="37189"/>
                    <a:pt x="101561" y="4519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68A43DA0-6FA8-DE15-8C2B-04689669DEC0}"/>
                </a:ext>
              </a:extLst>
            </p:cNvPr>
            <p:cNvSpPr/>
            <p:nvPr/>
          </p:nvSpPr>
          <p:spPr>
            <a:xfrm>
              <a:off x="5460811" y="3944833"/>
              <a:ext cx="109693" cy="76816"/>
            </a:xfrm>
            <a:custGeom>
              <a:avLst/>
              <a:gdLst>
                <a:gd name="connsiteX0" fmla="*/ 100455 w 109693"/>
                <a:gd name="connsiteY0" fmla="*/ 56047 h 76816"/>
                <a:gd name="connsiteX1" fmla="*/ 101884 w 109693"/>
                <a:gd name="connsiteY1" fmla="*/ 74526 h 76816"/>
                <a:gd name="connsiteX2" fmla="*/ 29303 w 109693"/>
                <a:gd name="connsiteY2" fmla="*/ 68811 h 76816"/>
                <a:gd name="connsiteX3" fmla="*/ 3205 w 109693"/>
                <a:gd name="connsiteY3" fmla="*/ 56047 h 76816"/>
                <a:gd name="connsiteX4" fmla="*/ 538 w 109693"/>
                <a:gd name="connsiteY4" fmla="*/ 31187 h 76816"/>
                <a:gd name="connsiteX5" fmla="*/ 7396 w 109693"/>
                <a:gd name="connsiteY5" fmla="*/ 14423 h 76816"/>
                <a:gd name="connsiteX6" fmla="*/ 26446 w 109693"/>
                <a:gd name="connsiteY6" fmla="*/ 326 h 76816"/>
                <a:gd name="connsiteX7" fmla="*/ 72261 w 109693"/>
                <a:gd name="connsiteY7" fmla="*/ 6041 h 76816"/>
                <a:gd name="connsiteX8" fmla="*/ 109694 w 109693"/>
                <a:gd name="connsiteY8" fmla="*/ 26329 h 76816"/>
                <a:gd name="connsiteX9" fmla="*/ 100741 w 109693"/>
                <a:gd name="connsiteY9" fmla="*/ 54523 h 76816"/>
                <a:gd name="connsiteX10" fmla="*/ 100550 w 109693"/>
                <a:gd name="connsiteY10" fmla="*/ 55952 h 76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693" h="76816">
                  <a:moveTo>
                    <a:pt x="100455" y="56047"/>
                  </a:moveTo>
                  <a:cubicBezTo>
                    <a:pt x="99979" y="63381"/>
                    <a:pt x="100931" y="69668"/>
                    <a:pt x="101884" y="74526"/>
                  </a:cubicBezTo>
                  <a:cubicBezTo>
                    <a:pt x="86358" y="77193"/>
                    <a:pt x="59212" y="79669"/>
                    <a:pt x="29303" y="68811"/>
                  </a:cubicBezTo>
                  <a:cubicBezTo>
                    <a:pt x="19016" y="65096"/>
                    <a:pt x="10348" y="60619"/>
                    <a:pt x="3205" y="56047"/>
                  </a:cubicBezTo>
                  <a:cubicBezTo>
                    <a:pt x="2728" y="54809"/>
                    <a:pt x="-1463" y="43760"/>
                    <a:pt x="538" y="31187"/>
                  </a:cubicBezTo>
                  <a:cubicBezTo>
                    <a:pt x="1490" y="25758"/>
                    <a:pt x="3300" y="19852"/>
                    <a:pt x="7396" y="14423"/>
                  </a:cubicBezTo>
                  <a:cubicBezTo>
                    <a:pt x="13777" y="5755"/>
                    <a:pt x="22255" y="1850"/>
                    <a:pt x="26446" y="326"/>
                  </a:cubicBezTo>
                  <a:cubicBezTo>
                    <a:pt x="36352" y="-436"/>
                    <a:pt x="53116" y="-341"/>
                    <a:pt x="72261" y="6041"/>
                  </a:cubicBezTo>
                  <a:cubicBezTo>
                    <a:pt x="89596" y="11756"/>
                    <a:pt x="102169" y="20329"/>
                    <a:pt x="109694" y="26329"/>
                  </a:cubicBezTo>
                  <a:cubicBezTo>
                    <a:pt x="106551" y="31949"/>
                    <a:pt x="101788" y="41569"/>
                    <a:pt x="100741" y="54523"/>
                  </a:cubicBezTo>
                  <a:cubicBezTo>
                    <a:pt x="100550" y="54999"/>
                    <a:pt x="100550" y="55476"/>
                    <a:pt x="100550" y="5595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BA411259-6E77-CF23-E1F0-565B8CB3E20B}"/>
                </a:ext>
              </a:extLst>
            </p:cNvPr>
            <p:cNvSpPr/>
            <p:nvPr/>
          </p:nvSpPr>
          <p:spPr>
            <a:xfrm>
              <a:off x="5433336" y="4001071"/>
              <a:ext cx="91080" cy="68652"/>
            </a:xfrm>
            <a:custGeom>
              <a:avLst/>
              <a:gdLst>
                <a:gd name="connsiteX0" fmla="*/ 90306 w 91080"/>
                <a:gd name="connsiteY0" fmla="*/ 45815 h 68652"/>
                <a:gd name="connsiteX1" fmla="*/ 89544 w 91080"/>
                <a:gd name="connsiteY1" fmla="*/ 49244 h 68652"/>
                <a:gd name="connsiteX2" fmla="*/ 83924 w 91080"/>
                <a:gd name="connsiteY2" fmla="*/ 64484 h 68652"/>
                <a:gd name="connsiteX3" fmla="*/ 36776 w 91080"/>
                <a:gd name="connsiteY3" fmla="*/ 68009 h 68652"/>
                <a:gd name="connsiteX4" fmla="*/ 3533 w 91080"/>
                <a:gd name="connsiteY4" fmla="*/ 60579 h 68652"/>
                <a:gd name="connsiteX5" fmla="*/ 295 w 91080"/>
                <a:gd name="connsiteY5" fmla="*/ 44768 h 68652"/>
                <a:gd name="connsiteX6" fmla="*/ 1057 w 91080"/>
                <a:gd name="connsiteY6" fmla="*/ 25337 h 68652"/>
                <a:gd name="connsiteX7" fmla="*/ 7153 w 91080"/>
                <a:gd name="connsiteY7" fmla="*/ 6763 h 68652"/>
                <a:gd name="connsiteX8" fmla="*/ 20773 w 91080"/>
                <a:gd name="connsiteY8" fmla="*/ 1048 h 68652"/>
                <a:gd name="connsiteX9" fmla="*/ 30680 w 91080"/>
                <a:gd name="connsiteY9" fmla="*/ 0 h 68652"/>
                <a:gd name="connsiteX10" fmla="*/ 59540 w 91080"/>
                <a:gd name="connsiteY10" fmla="*/ 11621 h 68652"/>
                <a:gd name="connsiteX11" fmla="*/ 88115 w 91080"/>
                <a:gd name="connsiteY11" fmla="*/ 17717 h 68652"/>
                <a:gd name="connsiteX12" fmla="*/ 90306 w 91080"/>
                <a:gd name="connsiteY12" fmla="*/ 45911 h 6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080" h="68652">
                  <a:moveTo>
                    <a:pt x="90306" y="45815"/>
                  </a:moveTo>
                  <a:cubicBezTo>
                    <a:pt x="90116" y="47054"/>
                    <a:pt x="89830" y="48101"/>
                    <a:pt x="89544" y="49244"/>
                  </a:cubicBezTo>
                  <a:cubicBezTo>
                    <a:pt x="88306" y="55721"/>
                    <a:pt x="86020" y="60865"/>
                    <a:pt x="83924" y="64484"/>
                  </a:cubicBezTo>
                  <a:cubicBezTo>
                    <a:pt x="72875" y="67246"/>
                    <a:pt x="56492" y="69913"/>
                    <a:pt x="36776" y="68009"/>
                  </a:cubicBezTo>
                  <a:cubicBezTo>
                    <a:pt x="23441" y="66770"/>
                    <a:pt x="12106" y="63627"/>
                    <a:pt x="3533" y="60579"/>
                  </a:cubicBezTo>
                  <a:cubicBezTo>
                    <a:pt x="2295" y="56674"/>
                    <a:pt x="866" y="51245"/>
                    <a:pt x="295" y="44768"/>
                  </a:cubicBezTo>
                  <a:cubicBezTo>
                    <a:pt x="-181" y="39148"/>
                    <a:pt x="-181" y="32480"/>
                    <a:pt x="1057" y="25337"/>
                  </a:cubicBezTo>
                  <a:cubicBezTo>
                    <a:pt x="2486" y="17717"/>
                    <a:pt x="4771" y="11335"/>
                    <a:pt x="7153" y="6763"/>
                  </a:cubicBezTo>
                  <a:cubicBezTo>
                    <a:pt x="10296" y="4763"/>
                    <a:pt x="14773" y="2381"/>
                    <a:pt x="20773" y="1048"/>
                  </a:cubicBezTo>
                  <a:cubicBezTo>
                    <a:pt x="24679" y="286"/>
                    <a:pt x="27917" y="0"/>
                    <a:pt x="30680" y="0"/>
                  </a:cubicBezTo>
                  <a:cubicBezTo>
                    <a:pt x="38395" y="4001"/>
                    <a:pt x="48205" y="8192"/>
                    <a:pt x="59540" y="11621"/>
                  </a:cubicBezTo>
                  <a:cubicBezTo>
                    <a:pt x="70208" y="14859"/>
                    <a:pt x="79829" y="16573"/>
                    <a:pt x="88115" y="17717"/>
                  </a:cubicBezTo>
                  <a:cubicBezTo>
                    <a:pt x="90020" y="23146"/>
                    <a:pt x="92306" y="33433"/>
                    <a:pt x="90306" y="45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AED6814E-E581-A45D-C489-EC239CA51075}"/>
                </a:ext>
              </a:extLst>
            </p:cNvPr>
            <p:cNvSpPr/>
            <p:nvPr/>
          </p:nvSpPr>
          <p:spPr>
            <a:xfrm>
              <a:off x="5342531" y="4019380"/>
              <a:ext cx="92147" cy="79195"/>
            </a:xfrm>
            <a:custGeom>
              <a:avLst/>
              <a:gdLst>
                <a:gd name="connsiteX0" fmla="*/ 92147 w 92147"/>
                <a:gd name="connsiteY0" fmla="*/ 51795 h 79195"/>
                <a:gd name="connsiteX1" fmla="*/ 80051 w 92147"/>
                <a:gd name="connsiteY1" fmla="*/ 62653 h 79195"/>
                <a:gd name="connsiteX2" fmla="*/ 77384 w 92147"/>
                <a:gd name="connsiteY2" fmla="*/ 68558 h 79195"/>
                <a:gd name="connsiteX3" fmla="*/ 75955 w 92147"/>
                <a:gd name="connsiteY3" fmla="*/ 78655 h 79195"/>
                <a:gd name="connsiteX4" fmla="*/ 27568 w 92147"/>
                <a:gd name="connsiteY4" fmla="*/ 69225 h 79195"/>
                <a:gd name="connsiteX5" fmla="*/ 4136 w 92147"/>
                <a:gd name="connsiteY5" fmla="*/ 45794 h 79195"/>
                <a:gd name="connsiteX6" fmla="*/ 4136 w 92147"/>
                <a:gd name="connsiteY6" fmla="*/ 13409 h 79195"/>
                <a:gd name="connsiteX7" fmla="*/ 10042 w 92147"/>
                <a:gd name="connsiteY7" fmla="*/ 7027 h 79195"/>
                <a:gd name="connsiteX8" fmla="*/ 10042 w 92147"/>
                <a:gd name="connsiteY8" fmla="*/ 6837 h 79195"/>
                <a:gd name="connsiteX9" fmla="*/ 26615 w 92147"/>
                <a:gd name="connsiteY9" fmla="*/ 169 h 79195"/>
                <a:gd name="connsiteX10" fmla="*/ 68049 w 92147"/>
                <a:gd name="connsiteY10" fmla="*/ 21696 h 79195"/>
                <a:gd name="connsiteX11" fmla="*/ 92052 w 92147"/>
                <a:gd name="connsiteY11" fmla="*/ 51795 h 7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147" h="79195">
                  <a:moveTo>
                    <a:pt x="92147" y="51795"/>
                  </a:moveTo>
                  <a:cubicBezTo>
                    <a:pt x="89861" y="52842"/>
                    <a:pt x="84051" y="55985"/>
                    <a:pt x="80051" y="62653"/>
                  </a:cubicBezTo>
                  <a:cubicBezTo>
                    <a:pt x="78813" y="64653"/>
                    <a:pt x="78050" y="66654"/>
                    <a:pt x="77384" y="68558"/>
                  </a:cubicBezTo>
                  <a:cubicBezTo>
                    <a:pt x="75955" y="73035"/>
                    <a:pt x="75955" y="76941"/>
                    <a:pt x="75955" y="78655"/>
                  </a:cubicBezTo>
                  <a:cubicBezTo>
                    <a:pt x="66621" y="79703"/>
                    <a:pt x="46904" y="80370"/>
                    <a:pt x="27568" y="69225"/>
                  </a:cubicBezTo>
                  <a:cubicBezTo>
                    <a:pt x="20900" y="65320"/>
                    <a:pt x="9851" y="59129"/>
                    <a:pt x="4136" y="45794"/>
                  </a:cubicBezTo>
                  <a:cubicBezTo>
                    <a:pt x="2422" y="42079"/>
                    <a:pt x="-4245" y="26363"/>
                    <a:pt x="4136" y="13409"/>
                  </a:cubicBezTo>
                  <a:cubicBezTo>
                    <a:pt x="5851" y="10742"/>
                    <a:pt x="7851" y="8646"/>
                    <a:pt x="10042" y="7027"/>
                  </a:cubicBezTo>
                  <a:lnTo>
                    <a:pt x="10042" y="6837"/>
                  </a:lnTo>
                  <a:cubicBezTo>
                    <a:pt x="17186" y="1217"/>
                    <a:pt x="25377" y="359"/>
                    <a:pt x="26615" y="169"/>
                  </a:cubicBezTo>
                  <a:cubicBezTo>
                    <a:pt x="42713" y="-1545"/>
                    <a:pt x="55286" y="10075"/>
                    <a:pt x="68049" y="21696"/>
                  </a:cubicBezTo>
                  <a:cubicBezTo>
                    <a:pt x="74526" y="27791"/>
                    <a:pt x="83765" y="37412"/>
                    <a:pt x="92052" y="51795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97013CE6-1108-9717-0359-55E34D2A284A}"/>
                </a:ext>
              </a:extLst>
            </p:cNvPr>
            <p:cNvSpPr/>
            <p:nvPr/>
          </p:nvSpPr>
          <p:spPr>
            <a:xfrm>
              <a:off x="5286890" y="3954025"/>
              <a:ext cx="92543" cy="71241"/>
            </a:xfrm>
            <a:custGeom>
              <a:avLst/>
              <a:gdLst>
                <a:gd name="connsiteX0" fmla="*/ 92448 w 92543"/>
                <a:gd name="connsiteY0" fmla="*/ 38473 h 71241"/>
                <a:gd name="connsiteX1" fmla="*/ 69969 w 92543"/>
                <a:gd name="connsiteY1" fmla="*/ 55047 h 71241"/>
                <a:gd name="connsiteX2" fmla="*/ 68255 w 92543"/>
                <a:gd name="connsiteY2" fmla="*/ 58190 h 71241"/>
                <a:gd name="connsiteX3" fmla="*/ 64731 w 92543"/>
                <a:gd name="connsiteY3" fmla="*/ 71239 h 71241"/>
                <a:gd name="connsiteX4" fmla="*/ 2342 w 92543"/>
                <a:gd name="connsiteY4" fmla="*/ 41331 h 71241"/>
                <a:gd name="connsiteX5" fmla="*/ 3009 w 92543"/>
                <a:gd name="connsiteY5" fmla="*/ 15899 h 71241"/>
                <a:gd name="connsiteX6" fmla="*/ 29869 w 92543"/>
                <a:gd name="connsiteY6" fmla="*/ 373 h 71241"/>
                <a:gd name="connsiteX7" fmla="*/ 67874 w 92543"/>
                <a:gd name="connsiteY7" fmla="*/ 11708 h 71241"/>
                <a:gd name="connsiteX8" fmla="*/ 92544 w 92543"/>
                <a:gd name="connsiteY8" fmla="*/ 38569 h 7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43" h="71241">
                  <a:moveTo>
                    <a:pt x="92448" y="38473"/>
                  </a:moveTo>
                  <a:cubicBezTo>
                    <a:pt x="89305" y="39426"/>
                    <a:pt x="77208" y="43140"/>
                    <a:pt x="69969" y="55047"/>
                  </a:cubicBezTo>
                  <a:cubicBezTo>
                    <a:pt x="69302" y="56095"/>
                    <a:pt x="68731" y="57238"/>
                    <a:pt x="68255" y="58190"/>
                  </a:cubicBezTo>
                  <a:cubicBezTo>
                    <a:pt x="65778" y="63429"/>
                    <a:pt x="65016" y="68096"/>
                    <a:pt x="64731" y="71239"/>
                  </a:cubicBezTo>
                  <a:cubicBezTo>
                    <a:pt x="34155" y="71430"/>
                    <a:pt x="9200" y="59714"/>
                    <a:pt x="2342" y="41331"/>
                  </a:cubicBezTo>
                  <a:cubicBezTo>
                    <a:pt x="1580" y="39331"/>
                    <a:pt x="-2897" y="27043"/>
                    <a:pt x="3009" y="15899"/>
                  </a:cubicBezTo>
                  <a:cubicBezTo>
                    <a:pt x="9867" y="3136"/>
                    <a:pt x="25488" y="1040"/>
                    <a:pt x="29869" y="373"/>
                  </a:cubicBezTo>
                  <a:cubicBezTo>
                    <a:pt x="47109" y="-1913"/>
                    <a:pt x="60635" y="6850"/>
                    <a:pt x="67874" y="11708"/>
                  </a:cubicBezTo>
                  <a:cubicBezTo>
                    <a:pt x="80923" y="20281"/>
                    <a:pt x="88543" y="31139"/>
                    <a:pt x="92544" y="385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FD3F9283-1639-C458-E5A6-74C59E298B1D}"/>
                </a:ext>
              </a:extLst>
            </p:cNvPr>
            <p:cNvSpPr/>
            <p:nvPr/>
          </p:nvSpPr>
          <p:spPr>
            <a:xfrm>
              <a:off x="5482124" y="4065365"/>
              <a:ext cx="83251" cy="76923"/>
            </a:xfrm>
            <a:custGeom>
              <a:avLst/>
              <a:gdLst>
                <a:gd name="connsiteX0" fmla="*/ 82000 w 83251"/>
                <a:gd name="connsiteY0" fmla="*/ 44958 h 76923"/>
                <a:gd name="connsiteX1" fmla="*/ 72570 w 83251"/>
                <a:gd name="connsiteY1" fmla="*/ 62960 h 76923"/>
                <a:gd name="connsiteX2" fmla="*/ 47138 w 83251"/>
                <a:gd name="connsiteY2" fmla="*/ 76771 h 76923"/>
                <a:gd name="connsiteX3" fmla="*/ 28850 w 83251"/>
                <a:gd name="connsiteY3" fmla="*/ 73819 h 76923"/>
                <a:gd name="connsiteX4" fmla="*/ 5895 w 83251"/>
                <a:gd name="connsiteY4" fmla="*/ 55531 h 76923"/>
                <a:gd name="connsiteX5" fmla="*/ 2466 w 83251"/>
                <a:gd name="connsiteY5" fmla="*/ 48387 h 76923"/>
                <a:gd name="connsiteX6" fmla="*/ 2466 w 83251"/>
                <a:gd name="connsiteY6" fmla="*/ 48196 h 76923"/>
                <a:gd name="connsiteX7" fmla="*/ 1418 w 83251"/>
                <a:gd name="connsiteY7" fmla="*/ 25813 h 76923"/>
                <a:gd name="connsiteX8" fmla="*/ 22659 w 83251"/>
                <a:gd name="connsiteY8" fmla="*/ 2667 h 76923"/>
                <a:gd name="connsiteX9" fmla="*/ 35232 w 83251"/>
                <a:gd name="connsiteY9" fmla="*/ 0 h 76923"/>
                <a:gd name="connsiteX10" fmla="*/ 53996 w 83251"/>
                <a:gd name="connsiteY10" fmla="*/ 5239 h 76923"/>
                <a:gd name="connsiteX11" fmla="*/ 79618 w 83251"/>
                <a:gd name="connsiteY11" fmla="*/ 18288 h 76923"/>
                <a:gd name="connsiteX12" fmla="*/ 82095 w 83251"/>
                <a:gd name="connsiteY12" fmla="*/ 44863 h 7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51" h="76923">
                  <a:moveTo>
                    <a:pt x="82000" y="44958"/>
                  </a:moveTo>
                  <a:cubicBezTo>
                    <a:pt x="81523" y="47149"/>
                    <a:pt x="79333" y="55245"/>
                    <a:pt x="72570" y="62960"/>
                  </a:cubicBezTo>
                  <a:cubicBezTo>
                    <a:pt x="69903" y="65722"/>
                    <a:pt x="61235" y="75343"/>
                    <a:pt x="47138" y="76771"/>
                  </a:cubicBezTo>
                  <a:cubicBezTo>
                    <a:pt x="38947" y="77534"/>
                    <a:pt x="32565" y="75247"/>
                    <a:pt x="28850" y="73819"/>
                  </a:cubicBezTo>
                  <a:cubicBezTo>
                    <a:pt x="24469" y="72295"/>
                    <a:pt x="13134" y="67723"/>
                    <a:pt x="5895" y="55531"/>
                  </a:cubicBezTo>
                  <a:cubicBezTo>
                    <a:pt x="5133" y="54483"/>
                    <a:pt x="3704" y="51816"/>
                    <a:pt x="2466" y="48387"/>
                  </a:cubicBezTo>
                  <a:lnTo>
                    <a:pt x="2466" y="48196"/>
                  </a:lnTo>
                  <a:cubicBezTo>
                    <a:pt x="275" y="42577"/>
                    <a:pt x="-1249" y="34671"/>
                    <a:pt x="1418" y="25813"/>
                  </a:cubicBezTo>
                  <a:cubicBezTo>
                    <a:pt x="6085" y="9811"/>
                    <a:pt x="20659" y="3429"/>
                    <a:pt x="22659" y="2667"/>
                  </a:cubicBezTo>
                  <a:cubicBezTo>
                    <a:pt x="26850" y="1714"/>
                    <a:pt x="31041" y="953"/>
                    <a:pt x="35232" y="0"/>
                  </a:cubicBezTo>
                  <a:cubicBezTo>
                    <a:pt x="40852" y="1048"/>
                    <a:pt x="47138" y="2762"/>
                    <a:pt x="53996" y="5239"/>
                  </a:cubicBezTo>
                  <a:cubicBezTo>
                    <a:pt x="64569" y="9144"/>
                    <a:pt x="73046" y="13906"/>
                    <a:pt x="79618" y="18288"/>
                  </a:cubicBezTo>
                  <a:cubicBezTo>
                    <a:pt x="81143" y="21812"/>
                    <a:pt x="85238" y="32099"/>
                    <a:pt x="82095" y="4486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A78BE981-FA01-68DC-1C1A-6CF5AA8F46B0}"/>
                </a:ext>
              </a:extLst>
            </p:cNvPr>
            <p:cNvSpPr/>
            <p:nvPr/>
          </p:nvSpPr>
          <p:spPr>
            <a:xfrm>
              <a:off x="7413688" y="4635722"/>
              <a:ext cx="90585" cy="91725"/>
            </a:xfrm>
            <a:custGeom>
              <a:avLst/>
              <a:gdLst>
                <a:gd name="connsiteX0" fmla="*/ 37719 w 90585"/>
                <a:gd name="connsiteY0" fmla="*/ 2096 h 91725"/>
                <a:gd name="connsiteX1" fmla="*/ 23336 w 90585"/>
                <a:gd name="connsiteY1" fmla="*/ 8477 h 91725"/>
                <a:gd name="connsiteX2" fmla="*/ 6382 w 90585"/>
                <a:gd name="connsiteY2" fmla="*/ 27527 h 91725"/>
                <a:gd name="connsiteX3" fmla="*/ 0 w 90585"/>
                <a:gd name="connsiteY3" fmla="*/ 47530 h 91725"/>
                <a:gd name="connsiteX4" fmla="*/ 29146 w 90585"/>
                <a:gd name="connsiteY4" fmla="*/ 60674 h 91725"/>
                <a:gd name="connsiteX5" fmla="*/ 52388 w 90585"/>
                <a:gd name="connsiteY5" fmla="*/ 91726 h 91725"/>
                <a:gd name="connsiteX6" fmla="*/ 71151 w 90585"/>
                <a:gd name="connsiteY6" fmla="*/ 82201 h 91725"/>
                <a:gd name="connsiteX7" fmla="*/ 86487 w 90585"/>
                <a:gd name="connsiteY7" fmla="*/ 61150 h 91725"/>
                <a:gd name="connsiteX8" fmla="*/ 89535 w 90585"/>
                <a:gd name="connsiteY8" fmla="*/ 33147 h 91725"/>
                <a:gd name="connsiteX9" fmla="*/ 83153 w 90585"/>
                <a:gd name="connsiteY9" fmla="*/ 18764 h 91725"/>
                <a:gd name="connsiteX10" fmla="*/ 47434 w 90585"/>
                <a:gd name="connsiteY10" fmla="*/ 0 h 91725"/>
                <a:gd name="connsiteX11" fmla="*/ 37529 w 90585"/>
                <a:gd name="connsiteY11" fmla="*/ 2096 h 9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585" h="91725">
                  <a:moveTo>
                    <a:pt x="37719" y="2096"/>
                  </a:moveTo>
                  <a:cubicBezTo>
                    <a:pt x="34957" y="2953"/>
                    <a:pt x="29241" y="4667"/>
                    <a:pt x="23336" y="8477"/>
                  </a:cubicBezTo>
                  <a:cubicBezTo>
                    <a:pt x="13335" y="14859"/>
                    <a:pt x="8477" y="23717"/>
                    <a:pt x="6382" y="27527"/>
                  </a:cubicBezTo>
                  <a:cubicBezTo>
                    <a:pt x="2286" y="35052"/>
                    <a:pt x="666" y="42291"/>
                    <a:pt x="0" y="47530"/>
                  </a:cubicBezTo>
                  <a:cubicBezTo>
                    <a:pt x="6382" y="48863"/>
                    <a:pt x="17716" y="52006"/>
                    <a:pt x="29146" y="60674"/>
                  </a:cubicBezTo>
                  <a:cubicBezTo>
                    <a:pt x="43624" y="71723"/>
                    <a:pt x="50006" y="85439"/>
                    <a:pt x="52388" y="91726"/>
                  </a:cubicBezTo>
                  <a:cubicBezTo>
                    <a:pt x="56673" y="90583"/>
                    <a:pt x="63912" y="88106"/>
                    <a:pt x="71151" y="82201"/>
                  </a:cubicBezTo>
                  <a:cubicBezTo>
                    <a:pt x="73247" y="80486"/>
                    <a:pt x="81534" y="73533"/>
                    <a:pt x="86487" y="61150"/>
                  </a:cubicBezTo>
                  <a:cubicBezTo>
                    <a:pt x="88487" y="56197"/>
                    <a:pt x="92487" y="45815"/>
                    <a:pt x="89535" y="33147"/>
                  </a:cubicBezTo>
                  <a:cubicBezTo>
                    <a:pt x="88963" y="30861"/>
                    <a:pt x="87439" y="24860"/>
                    <a:pt x="83153" y="18764"/>
                  </a:cubicBezTo>
                  <a:cubicBezTo>
                    <a:pt x="71723" y="2381"/>
                    <a:pt x="51149" y="286"/>
                    <a:pt x="47434" y="0"/>
                  </a:cubicBezTo>
                  <a:cubicBezTo>
                    <a:pt x="44862" y="381"/>
                    <a:pt x="41434" y="953"/>
                    <a:pt x="37529" y="209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AEE0C751-ED74-D387-D178-F2BC3F08A0C6}"/>
                </a:ext>
              </a:extLst>
            </p:cNvPr>
            <p:cNvSpPr/>
            <p:nvPr/>
          </p:nvSpPr>
          <p:spPr>
            <a:xfrm>
              <a:off x="7307853" y="4717541"/>
              <a:ext cx="99167" cy="92693"/>
            </a:xfrm>
            <a:custGeom>
              <a:avLst/>
              <a:gdLst>
                <a:gd name="connsiteX0" fmla="*/ 99167 w 99167"/>
                <a:gd name="connsiteY0" fmla="*/ 40672 h 92693"/>
                <a:gd name="connsiteX1" fmla="*/ 54495 w 99167"/>
                <a:gd name="connsiteY1" fmla="*/ 88582 h 92693"/>
                <a:gd name="connsiteX2" fmla="*/ 20681 w 99167"/>
                <a:gd name="connsiteY2" fmla="*/ 89535 h 92693"/>
                <a:gd name="connsiteX3" fmla="*/ 3441 w 99167"/>
                <a:gd name="connsiteY3" fmla="*/ 71056 h 92693"/>
                <a:gd name="connsiteX4" fmla="*/ 3251 w 99167"/>
                <a:gd name="connsiteY4" fmla="*/ 71056 h 92693"/>
                <a:gd name="connsiteX5" fmla="*/ 1250 w 99167"/>
                <a:gd name="connsiteY5" fmla="*/ 65437 h 92693"/>
                <a:gd name="connsiteX6" fmla="*/ 10680 w 99167"/>
                <a:gd name="connsiteY6" fmla="*/ 27432 h 92693"/>
                <a:gd name="connsiteX7" fmla="*/ 42684 w 99167"/>
                <a:gd name="connsiteY7" fmla="*/ 5715 h 92693"/>
                <a:gd name="connsiteX8" fmla="*/ 68783 w 99167"/>
                <a:gd name="connsiteY8" fmla="*/ 0 h 92693"/>
                <a:gd name="connsiteX9" fmla="*/ 90214 w 99167"/>
                <a:gd name="connsiteY9" fmla="*/ 19431 h 92693"/>
                <a:gd name="connsiteX10" fmla="*/ 99167 w 99167"/>
                <a:gd name="connsiteY10" fmla="*/ 40672 h 9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167" h="92693">
                  <a:moveTo>
                    <a:pt x="99167" y="40672"/>
                  </a:moveTo>
                  <a:cubicBezTo>
                    <a:pt x="96215" y="48292"/>
                    <a:pt x="83832" y="78105"/>
                    <a:pt x="54495" y="88582"/>
                  </a:cubicBezTo>
                  <a:cubicBezTo>
                    <a:pt x="47161" y="91059"/>
                    <a:pt x="34016" y="95917"/>
                    <a:pt x="20681" y="89535"/>
                  </a:cubicBezTo>
                  <a:cubicBezTo>
                    <a:pt x="11061" y="84868"/>
                    <a:pt x="5822" y="76676"/>
                    <a:pt x="3441" y="71056"/>
                  </a:cubicBezTo>
                  <a:lnTo>
                    <a:pt x="3251" y="71056"/>
                  </a:lnTo>
                  <a:cubicBezTo>
                    <a:pt x="2012" y="68294"/>
                    <a:pt x="1345" y="66294"/>
                    <a:pt x="1250" y="65437"/>
                  </a:cubicBezTo>
                  <a:cubicBezTo>
                    <a:pt x="-3703" y="47149"/>
                    <a:pt x="7442" y="31813"/>
                    <a:pt x="10680" y="27432"/>
                  </a:cubicBezTo>
                  <a:cubicBezTo>
                    <a:pt x="20110" y="14383"/>
                    <a:pt x="33064" y="9430"/>
                    <a:pt x="42684" y="5715"/>
                  </a:cubicBezTo>
                  <a:cubicBezTo>
                    <a:pt x="53257" y="1714"/>
                    <a:pt x="62591" y="476"/>
                    <a:pt x="68783" y="0"/>
                  </a:cubicBezTo>
                  <a:cubicBezTo>
                    <a:pt x="73735" y="2667"/>
                    <a:pt x="82879" y="8572"/>
                    <a:pt x="90214" y="19431"/>
                  </a:cubicBezTo>
                  <a:cubicBezTo>
                    <a:pt x="95643" y="27622"/>
                    <a:pt x="98120" y="35528"/>
                    <a:pt x="99167" y="4067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8FF94E11-C28A-7143-1F8F-CCFBC35A8792}"/>
                </a:ext>
              </a:extLst>
            </p:cNvPr>
            <p:cNvSpPr/>
            <p:nvPr/>
          </p:nvSpPr>
          <p:spPr>
            <a:xfrm>
              <a:off x="7464574" y="4832702"/>
              <a:ext cx="60005" cy="102676"/>
            </a:xfrm>
            <a:custGeom>
              <a:avLst/>
              <a:gdLst>
                <a:gd name="connsiteX0" fmla="*/ 59889 w 60005"/>
                <a:gd name="connsiteY0" fmla="*/ 54289 h 102676"/>
                <a:gd name="connsiteX1" fmla="*/ 51984 w 60005"/>
                <a:gd name="connsiteY1" fmla="*/ 102676 h 102676"/>
                <a:gd name="connsiteX2" fmla="*/ 33410 w 60005"/>
                <a:gd name="connsiteY2" fmla="*/ 96485 h 102676"/>
                <a:gd name="connsiteX3" fmla="*/ 22837 w 60005"/>
                <a:gd name="connsiteY3" fmla="*/ 96199 h 102676"/>
                <a:gd name="connsiteX4" fmla="*/ 5026 w 60005"/>
                <a:gd name="connsiteY4" fmla="*/ 100866 h 102676"/>
                <a:gd name="connsiteX5" fmla="*/ 263 w 60005"/>
                <a:gd name="connsiteY5" fmla="*/ 48765 h 102676"/>
                <a:gd name="connsiteX6" fmla="*/ 6454 w 60005"/>
                <a:gd name="connsiteY6" fmla="*/ 10570 h 102676"/>
                <a:gd name="connsiteX7" fmla="*/ 35124 w 60005"/>
                <a:gd name="connsiteY7" fmla="*/ 187 h 102676"/>
                <a:gd name="connsiteX8" fmla="*/ 36077 w 60005"/>
                <a:gd name="connsiteY8" fmla="*/ 378 h 102676"/>
                <a:gd name="connsiteX9" fmla="*/ 54841 w 60005"/>
                <a:gd name="connsiteY9" fmla="*/ 9712 h 102676"/>
                <a:gd name="connsiteX10" fmla="*/ 59985 w 60005"/>
                <a:gd name="connsiteY10" fmla="*/ 54384 h 10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5" h="102676">
                  <a:moveTo>
                    <a:pt x="59889" y="54289"/>
                  </a:moveTo>
                  <a:cubicBezTo>
                    <a:pt x="59604" y="74482"/>
                    <a:pt x="55699" y="91056"/>
                    <a:pt x="51984" y="102676"/>
                  </a:cubicBezTo>
                  <a:cubicBezTo>
                    <a:pt x="48555" y="100962"/>
                    <a:pt x="42078" y="97723"/>
                    <a:pt x="33410" y="96485"/>
                  </a:cubicBezTo>
                  <a:cubicBezTo>
                    <a:pt x="30171" y="96009"/>
                    <a:pt x="26742" y="95818"/>
                    <a:pt x="22837" y="96199"/>
                  </a:cubicBezTo>
                  <a:cubicBezTo>
                    <a:pt x="15122" y="96675"/>
                    <a:pt x="9026" y="98962"/>
                    <a:pt x="5026" y="100866"/>
                  </a:cubicBezTo>
                  <a:cubicBezTo>
                    <a:pt x="1882" y="87817"/>
                    <a:pt x="-880" y="69815"/>
                    <a:pt x="263" y="48765"/>
                  </a:cubicBezTo>
                  <a:cubicBezTo>
                    <a:pt x="1215" y="33715"/>
                    <a:pt x="3692" y="20952"/>
                    <a:pt x="6454" y="10570"/>
                  </a:cubicBezTo>
                  <a:cubicBezTo>
                    <a:pt x="7883" y="9046"/>
                    <a:pt x="19027" y="-1527"/>
                    <a:pt x="35124" y="187"/>
                  </a:cubicBezTo>
                  <a:cubicBezTo>
                    <a:pt x="35410" y="187"/>
                    <a:pt x="35791" y="378"/>
                    <a:pt x="36077" y="378"/>
                  </a:cubicBezTo>
                  <a:cubicBezTo>
                    <a:pt x="45983" y="1807"/>
                    <a:pt x="52555" y="7331"/>
                    <a:pt x="54841" y="9712"/>
                  </a:cubicBezTo>
                  <a:cubicBezTo>
                    <a:pt x="57603" y="20857"/>
                    <a:pt x="60271" y="36287"/>
                    <a:pt x="59985" y="5438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2F6AC9CF-0F1E-7990-C1AD-AD23F667ADD9}"/>
                </a:ext>
              </a:extLst>
            </p:cNvPr>
            <p:cNvSpPr/>
            <p:nvPr/>
          </p:nvSpPr>
          <p:spPr>
            <a:xfrm>
              <a:off x="7406995" y="4982622"/>
              <a:ext cx="90989" cy="104853"/>
            </a:xfrm>
            <a:custGeom>
              <a:avLst/>
              <a:gdLst>
                <a:gd name="connsiteX0" fmla="*/ 90989 w 90989"/>
                <a:gd name="connsiteY0" fmla="*/ 26766 h 104853"/>
                <a:gd name="connsiteX1" fmla="*/ 70511 w 90989"/>
                <a:gd name="connsiteY1" fmla="*/ 81820 h 104853"/>
                <a:gd name="connsiteX2" fmla="*/ 25362 w 90989"/>
                <a:gd name="connsiteY2" fmla="*/ 104299 h 104853"/>
                <a:gd name="connsiteX3" fmla="*/ 5169 w 90989"/>
                <a:gd name="connsiteY3" fmla="*/ 92012 h 104853"/>
                <a:gd name="connsiteX4" fmla="*/ 5169 w 90989"/>
                <a:gd name="connsiteY4" fmla="*/ 91821 h 104853"/>
                <a:gd name="connsiteX5" fmla="*/ 3455 w 90989"/>
                <a:gd name="connsiteY5" fmla="*/ 89535 h 104853"/>
                <a:gd name="connsiteX6" fmla="*/ 11075 w 90989"/>
                <a:gd name="connsiteY6" fmla="*/ 42958 h 104853"/>
                <a:gd name="connsiteX7" fmla="*/ 13361 w 90989"/>
                <a:gd name="connsiteY7" fmla="*/ 38767 h 104853"/>
                <a:gd name="connsiteX8" fmla="*/ 53556 w 90989"/>
                <a:gd name="connsiteY8" fmla="*/ 0 h 104853"/>
                <a:gd name="connsiteX9" fmla="*/ 61938 w 90989"/>
                <a:gd name="connsiteY9" fmla="*/ 13811 h 104853"/>
                <a:gd name="connsiteX10" fmla="*/ 71559 w 90989"/>
                <a:gd name="connsiteY10" fmla="*/ 21527 h 104853"/>
                <a:gd name="connsiteX11" fmla="*/ 73273 w 90989"/>
                <a:gd name="connsiteY11" fmla="*/ 22479 h 104853"/>
                <a:gd name="connsiteX12" fmla="*/ 90989 w 90989"/>
                <a:gd name="connsiteY12" fmla="*/ 26670 h 10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0989" h="104853">
                  <a:moveTo>
                    <a:pt x="90989" y="26766"/>
                  </a:moveTo>
                  <a:cubicBezTo>
                    <a:pt x="90799" y="36671"/>
                    <a:pt x="88799" y="61341"/>
                    <a:pt x="70511" y="81820"/>
                  </a:cubicBezTo>
                  <a:cubicBezTo>
                    <a:pt x="64415" y="88678"/>
                    <a:pt x="46793" y="108395"/>
                    <a:pt x="25362" y="104299"/>
                  </a:cubicBezTo>
                  <a:cubicBezTo>
                    <a:pt x="24124" y="104108"/>
                    <a:pt x="12313" y="101632"/>
                    <a:pt x="5169" y="92012"/>
                  </a:cubicBezTo>
                  <a:lnTo>
                    <a:pt x="5169" y="91821"/>
                  </a:lnTo>
                  <a:cubicBezTo>
                    <a:pt x="4502" y="91154"/>
                    <a:pt x="3931" y="90297"/>
                    <a:pt x="3455" y="89535"/>
                  </a:cubicBezTo>
                  <a:cubicBezTo>
                    <a:pt x="-5118" y="74295"/>
                    <a:pt x="4122" y="55245"/>
                    <a:pt x="11075" y="42958"/>
                  </a:cubicBezTo>
                  <a:cubicBezTo>
                    <a:pt x="11837" y="41434"/>
                    <a:pt x="12599" y="40005"/>
                    <a:pt x="13361" y="38767"/>
                  </a:cubicBezTo>
                  <a:cubicBezTo>
                    <a:pt x="25172" y="18288"/>
                    <a:pt x="41936" y="6477"/>
                    <a:pt x="53556" y="0"/>
                  </a:cubicBezTo>
                  <a:cubicBezTo>
                    <a:pt x="54318" y="2191"/>
                    <a:pt x="56794" y="8096"/>
                    <a:pt x="61938" y="13811"/>
                  </a:cubicBezTo>
                  <a:cubicBezTo>
                    <a:pt x="64415" y="16478"/>
                    <a:pt x="67558" y="19241"/>
                    <a:pt x="71559" y="21527"/>
                  </a:cubicBezTo>
                  <a:cubicBezTo>
                    <a:pt x="72035" y="21812"/>
                    <a:pt x="72606" y="22193"/>
                    <a:pt x="73273" y="22479"/>
                  </a:cubicBezTo>
                  <a:cubicBezTo>
                    <a:pt x="80417" y="26003"/>
                    <a:pt x="86894" y="26670"/>
                    <a:pt x="90989" y="2667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335416DF-D7BE-A627-B06B-1C1C962B7B7D}"/>
                </a:ext>
              </a:extLst>
            </p:cNvPr>
            <p:cNvSpPr/>
            <p:nvPr/>
          </p:nvSpPr>
          <p:spPr>
            <a:xfrm>
              <a:off x="6563536" y="4725018"/>
              <a:ext cx="79075" cy="109256"/>
            </a:xfrm>
            <a:custGeom>
              <a:avLst/>
              <a:gdLst>
                <a:gd name="connsiteX0" fmla="*/ 73483 w 79075"/>
                <a:gd name="connsiteY0" fmla="*/ 67676 h 109256"/>
                <a:gd name="connsiteX1" fmla="*/ 19191 w 79075"/>
                <a:gd name="connsiteY1" fmla="*/ 107681 h 109256"/>
                <a:gd name="connsiteX2" fmla="*/ 13476 w 79075"/>
                <a:gd name="connsiteY2" fmla="*/ 104442 h 109256"/>
                <a:gd name="connsiteX3" fmla="*/ 5570 w 79075"/>
                <a:gd name="connsiteY3" fmla="*/ 41577 h 109256"/>
                <a:gd name="connsiteX4" fmla="*/ 42051 w 79075"/>
                <a:gd name="connsiteY4" fmla="*/ 1573 h 109256"/>
                <a:gd name="connsiteX5" fmla="*/ 59862 w 79075"/>
                <a:gd name="connsiteY5" fmla="*/ 1573 h 109256"/>
                <a:gd name="connsiteX6" fmla="*/ 73483 w 79075"/>
                <a:gd name="connsiteY6" fmla="*/ 67676 h 10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075" h="109256">
                  <a:moveTo>
                    <a:pt x="73483" y="67676"/>
                  </a:moveTo>
                  <a:cubicBezTo>
                    <a:pt x="62148" y="97013"/>
                    <a:pt x="37955" y="114825"/>
                    <a:pt x="19191" y="107681"/>
                  </a:cubicBezTo>
                  <a:cubicBezTo>
                    <a:pt x="17191" y="106919"/>
                    <a:pt x="15190" y="105776"/>
                    <a:pt x="13476" y="104442"/>
                  </a:cubicBezTo>
                  <a:cubicBezTo>
                    <a:pt x="-621" y="94060"/>
                    <a:pt x="-4336" y="67676"/>
                    <a:pt x="5570" y="41577"/>
                  </a:cubicBezTo>
                  <a:cubicBezTo>
                    <a:pt x="13476" y="20908"/>
                    <a:pt x="27763" y="6049"/>
                    <a:pt x="42051" y="1573"/>
                  </a:cubicBezTo>
                  <a:cubicBezTo>
                    <a:pt x="48242" y="-428"/>
                    <a:pt x="54338" y="-618"/>
                    <a:pt x="59862" y="1573"/>
                  </a:cubicBezTo>
                  <a:cubicBezTo>
                    <a:pt x="78436" y="8716"/>
                    <a:pt x="84723" y="38339"/>
                    <a:pt x="73483" y="6767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E6D1A37C-230E-BEDE-0499-91CE7B5AA781}"/>
                </a:ext>
              </a:extLst>
            </p:cNvPr>
            <p:cNvSpPr/>
            <p:nvPr/>
          </p:nvSpPr>
          <p:spPr>
            <a:xfrm>
              <a:off x="7178032" y="4757418"/>
              <a:ext cx="33198" cy="112392"/>
            </a:xfrm>
            <a:custGeom>
              <a:avLst/>
              <a:gdLst>
                <a:gd name="connsiteX0" fmla="*/ 25630 w 33198"/>
                <a:gd name="connsiteY0" fmla="*/ 112333 h 112392"/>
                <a:gd name="connsiteX1" fmla="*/ 20773 w 33198"/>
                <a:gd name="connsiteY1" fmla="*/ 110332 h 112392"/>
                <a:gd name="connsiteX2" fmla="*/ 2580 w 33198"/>
                <a:gd name="connsiteY2" fmla="*/ 58516 h 112392"/>
                <a:gd name="connsiteX3" fmla="*/ 4104 w 33198"/>
                <a:gd name="connsiteY3" fmla="*/ 2986 h 112392"/>
                <a:gd name="connsiteX4" fmla="*/ 7628 w 33198"/>
                <a:gd name="connsiteY4" fmla="*/ 33 h 112392"/>
                <a:gd name="connsiteX5" fmla="*/ 30583 w 33198"/>
                <a:gd name="connsiteY5" fmla="*/ 54040 h 112392"/>
                <a:gd name="connsiteX6" fmla="*/ 25440 w 33198"/>
                <a:gd name="connsiteY6" fmla="*/ 112333 h 11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98" h="112392">
                  <a:moveTo>
                    <a:pt x="25630" y="112333"/>
                  </a:moveTo>
                  <a:cubicBezTo>
                    <a:pt x="24106" y="112619"/>
                    <a:pt x="22487" y="111856"/>
                    <a:pt x="20773" y="110332"/>
                  </a:cubicBezTo>
                  <a:cubicBezTo>
                    <a:pt x="13914" y="103855"/>
                    <a:pt x="6485" y="83377"/>
                    <a:pt x="2580" y="58516"/>
                  </a:cubicBezTo>
                  <a:cubicBezTo>
                    <a:pt x="-1421" y="33085"/>
                    <a:pt x="-659" y="10891"/>
                    <a:pt x="4104" y="2986"/>
                  </a:cubicBezTo>
                  <a:cubicBezTo>
                    <a:pt x="5056" y="1271"/>
                    <a:pt x="6295" y="223"/>
                    <a:pt x="7628" y="33"/>
                  </a:cubicBezTo>
                  <a:cubicBezTo>
                    <a:pt x="15343" y="-1015"/>
                    <a:pt x="25630" y="22988"/>
                    <a:pt x="30583" y="54040"/>
                  </a:cubicBezTo>
                  <a:cubicBezTo>
                    <a:pt x="35536" y="84901"/>
                    <a:pt x="33250" y="111095"/>
                    <a:pt x="25440" y="11233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59F7AE79-6987-FE19-A13E-C388C5F62F45}"/>
                </a:ext>
              </a:extLst>
            </p:cNvPr>
            <p:cNvSpPr/>
            <p:nvPr/>
          </p:nvSpPr>
          <p:spPr>
            <a:xfrm>
              <a:off x="6670691" y="2864738"/>
              <a:ext cx="546257" cy="301370"/>
            </a:xfrm>
            <a:custGeom>
              <a:avLst/>
              <a:gdLst>
                <a:gd name="connsiteX0" fmla="*/ 459247 w 546257"/>
                <a:gd name="connsiteY0" fmla="*/ 301181 h 301370"/>
                <a:gd name="connsiteX1" fmla="*/ 448388 w 546257"/>
                <a:gd name="connsiteY1" fmla="*/ 300419 h 301370"/>
                <a:gd name="connsiteX2" fmla="*/ 446389 w 546257"/>
                <a:gd name="connsiteY2" fmla="*/ 300133 h 301370"/>
                <a:gd name="connsiteX3" fmla="*/ 444483 w 546257"/>
                <a:gd name="connsiteY3" fmla="*/ 299275 h 301370"/>
                <a:gd name="connsiteX4" fmla="*/ 254079 w 546257"/>
                <a:gd name="connsiteY4" fmla="*/ 244888 h 301370"/>
                <a:gd name="connsiteX5" fmla="*/ 151685 w 546257"/>
                <a:gd name="connsiteY5" fmla="*/ 237649 h 301370"/>
                <a:gd name="connsiteX6" fmla="*/ 66245 w 546257"/>
                <a:gd name="connsiteY6" fmla="*/ 242697 h 301370"/>
                <a:gd name="connsiteX7" fmla="*/ 64246 w 546257"/>
                <a:gd name="connsiteY7" fmla="*/ 242983 h 301370"/>
                <a:gd name="connsiteX8" fmla="*/ 62245 w 546257"/>
                <a:gd name="connsiteY8" fmla="*/ 242697 h 301370"/>
                <a:gd name="connsiteX9" fmla="*/ 14335 w 546257"/>
                <a:gd name="connsiteY9" fmla="*/ 213932 h 301370"/>
                <a:gd name="connsiteX10" fmla="*/ 809 w 546257"/>
                <a:gd name="connsiteY10" fmla="*/ 159734 h 301370"/>
                <a:gd name="connsiteX11" fmla="*/ 14715 w 546257"/>
                <a:gd name="connsiteY11" fmla="*/ 66961 h 301370"/>
                <a:gd name="connsiteX12" fmla="*/ 86820 w 546257"/>
                <a:gd name="connsiteY12" fmla="*/ 4763 h 301370"/>
                <a:gd name="connsiteX13" fmla="*/ 95487 w 546257"/>
                <a:gd name="connsiteY13" fmla="*/ 5239 h 301370"/>
                <a:gd name="connsiteX14" fmla="*/ 184165 w 546257"/>
                <a:gd name="connsiteY14" fmla="*/ 0 h 301370"/>
                <a:gd name="connsiteX15" fmla="*/ 295703 w 546257"/>
                <a:gd name="connsiteY15" fmla="*/ 8382 h 301370"/>
                <a:gd name="connsiteX16" fmla="*/ 486298 w 546257"/>
                <a:gd name="connsiteY16" fmla="*/ 63818 h 301370"/>
                <a:gd name="connsiteX17" fmla="*/ 531923 w 546257"/>
                <a:gd name="connsiteY17" fmla="*/ 92202 h 301370"/>
                <a:gd name="connsiteX18" fmla="*/ 545448 w 546257"/>
                <a:gd name="connsiteY18" fmla="*/ 146399 h 301370"/>
                <a:gd name="connsiteX19" fmla="*/ 531542 w 546257"/>
                <a:gd name="connsiteY19" fmla="*/ 239173 h 301370"/>
                <a:gd name="connsiteX20" fmla="*/ 459438 w 546257"/>
                <a:gd name="connsiteY20" fmla="*/ 301371 h 30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6257" h="301370">
                  <a:moveTo>
                    <a:pt x="459247" y="301181"/>
                  </a:moveTo>
                  <a:cubicBezTo>
                    <a:pt x="455627" y="301181"/>
                    <a:pt x="452008" y="300895"/>
                    <a:pt x="448388" y="300419"/>
                  </a:cubicBezTo>
                  <a:lnTo>
                    <a:pt x="446389" y="300133"/>
                  </a:lnTo>
                  <a:lnTo>
                    <a:pt x="444483" y="299275"/>
                  </a:lnTo>
                  <a:cubicBezTo>
                    <a:pt x="383714" y="272510"/>
                    <a:pt x="319706" y="254222"/>
                    <a:pt x="254079" y="244888"/>
                  </a:cubicBezTo>
                  <a:cubicBezTo>
                    <a:pt x="220265" y="240030"/>
                    <a:pt x="185785" y="237649"/>
                    <a:pt x="151685" y="237649"/>
                  </a:cubicBezTo>
                  <a:cubicBezTo>
                    <a:pt x="123301" y="237649"/>
                    <a:pt x="94535" y="239363"/>
                    <a:pt x="66245" y="242697"/>
                  </a:cubicBezTo>
                  <a:lnTo>
                    <a:pt x="64246" y="242983"/>
                  </a:lnTo>
                  <a:lnTo>
                    <a:pt x="62245" y="242697"/>
                  </a:lnTo>
                  <a:cubicBezTo>
                    <a:pt x="53292" y="241364"/>
                    <a:pt x="30622" y="235934"/>
                    <a:pt x="14335" y="213932"/>
                  </a:cubicBezTo>
                  <a:cubicBezTo>
                    <a:pt x="2714" y="198311"/>
                    <a:pt x="-2049" y="178975"/>
                    <a:pt x="809" y="159734"/>
                  </a:cubicBezTo>
                  <a:lnTo>
                    <a:pt x="14715" y="66961"/>
                  </a:lnTo>
                  <a:cubicBezTo>
                    <a:pt x="20049" y="31528"/>
                    <a:pt x="51006" y="4763"/>
                    <a:pt x="86820" y="4763"/>
                  </a:cubicBezTo>
                  <a:cubicBezTo>
                    <a:pt x="89677" y="4763"/>
                    <a:pt x="92535" y="4953"/>
                    <a:pt x="95487" y="5239"/>
                  </a:cubicBezTo>
                  <a:cubicBezTo>
                    <a:pt x="124824" y="1715"/>
                    <a:pt x="154638" y="0"/>
                    <a:pt x="184165" y="0"/>
                  </a:cubicBezTo>
                  <a:cubicBezTo>
                    <a:pt x="221408" y="0"/>
                    <a:pt x="258937" y="2858"/>
                    <a:pt x="295703" y="8382"/>
                  </a:cubicBezTo>
                  <a:cubicBezTo>
                    <a:pt x="361426" y="18288"/>
                    <a:pt x="425529" y="36957"/>
                    <a:pt x="486298" y="63818"/>
                  </a:cubicBezTo>
                  <a:cubicBezTo>
                    <a:pt x="496395" y="65723"/>
                    <a:pt x="516968" y="71914"/>
                    <a:pt x="531923" y="92202"/>
                  </a:cubicBezTo>
                  <a:cubicBezTo>
                    <a:pt x="543544" y="107918"/>
                    <a:pt x="548306" y="127159"/>
                    <a:pt x="545448" y="146399"/>
                  </a:cubicBezTo>
                  <a:lnTo>
                    <a:pt x="531542" y="239173"/>
                  </a:lnTo>
                  <a:cubicBezTo>
                    <a:pt x="526208" y="274606"/>
                    <a:pt x="495252" y="301371"/>
                    <a:pt x="459438" y="301371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92D56FAB-7531-E6F3-0EA0-07E3D53BEC41}"/>
                </a:ext>
              </a:extLst>
            </p:cNvPr>
            <p:cNvSpPr/>
            <p:nvPr/>
          </p:nvSpPr>
          <p:spPr>
            <a:xfrm>
              <a:off x="6685902" y="2880060"/>
              <a:ext cx="515042" cy="270206"/>
            </a:xfrm>
            <a:custGeom>
              <a:avLst/>
              <a:gdLst>
                <a:gd name="connsiteX0" fmla="*/ 514617 w 515042"/>
                <a:gd name="connsiteY0" fmla="*/ 128601 h 270206"/>
                <a:gd name="connsiteX1" fmla="*/ 500805 w 515042"/>
                <a:gd name="connsiteY1" fmla="*/ 221184 h 270206"/>
                <a:gd name="connsiteX2" fmla="*/ 435464 w 515042"/>
                <a:gd name="connsiteY2" fmla="*/ 269571 h 270206"/>
                <a:gd name="connsiteX3" fmla="*/ 303542 w 515042"/>
                <a:gd name="connsiteY3" fmla="*/ 225851 h 270206"/>
                <a:gd name="connsiteX4" fmla="*/ 240868 w 515042"/>
                <a:gd name="connsiteY4" fmla="*/ 214040 h 270206"/>
                <a:gd name="connsiteX5" fmla="*/ 234486 w 515042"/>
                <a:gd name="connsiteY5" fmla="*/ 213278 h 270206"/>
                <a:gd name="connsiteX6" fmla="*/ 181432 w 515042"/>
                <a:gd name="connsiteY6" fmla="*/ 208040 h 270206"/>
                <a:gd name="connsiteX7" fmla="*/ 100469 w 515042"/>
                <a:gd name="connsiteY7" fmla="*/ 207373 h 270206"/>
                <a:gd name="connsiteX8" fmla="*/ 48939 w 515042"/>
                <a:gd name="connsiteY8" fmla="*/ 211754 h 270206"/>
                <a:gd name="connsiteX9" fmla="*/ 48749 w 515042"/>
                <a:gd name="connsiteY9" fmla="*/ 211754 h 270206"/>
                <a:gd name="connsiteX10" fmla="*/ 11220 w 515042"/>
                <a:gd name="connsiteY10" fmla="*/ 189085 h 270206"/>
                <a:gd name="connsiteX11" fmla="*/ 3600 w 515042"/>
                <a:gd name="connsiteY11" fmla="*/ 175083 h 270206"/>
                <a:gd name="connsiteX12" fmla="*/ 648 w 515042"/>
                <a:gd name="connsiteY12" fmla="*/ 146413 h 270206"/>
                <a:gd name="connsiteX13" fmla="*/ 14459 w 515042"/>
                <a:gd name="connsiteY13" fmla="*/ 53639 h 270206"/>
                <a:gd name="connsiteX14" fmla="*/ 79896 w 515042"/>
                <a:gd name="connsiteY14" fmla="*/ 5347 h 270206"/>
                <a:gd name="connsiteX15" fmla="*/ 178574 w 515042"/>
                <a:gd name="connsiteY15" fmla="*/ 109 h 270206"/>
                <a:gd name="connsiteX16" fmla="*/ 255346 w 515042"/>
                <a:gd name="connsiteY16" fmla="*/ 5062 h 270206"/>
                <a:gd name="connsiteX17" fmla="*/ 277825 w 515042"/>
                <a:gd name="connsiteY17" fmla="*/ 8205 h 270206"/>
                <a:gd name="connsiteX18" fmla="*/ 296399 w 515042"/>
                <a:gd name="connsiteY18" fmla="*/ 11348 h 270206"/>
                <a:gd name="connsiteX19" fmla="*/ 362978 w 515042"/>
                <a:gd name="connsiteY19" fmla="*/ 26398 h 270206"/>
                <a:gd name="connsiteX20" fmla="*/ 407461 w 515042"/>
                <a:gd name="connsiteY20" fmla="*/ 40209 h 270206"/>
                <a:gd name="connsiteX21" fmla="*/ 466134 w 515042"/>
                <a:gd name="connsiteY21" fmla="*/ 63164 h 270206"/>
                <a:gd name="connsiteX22" fmla="*/ 503853 w 515042"/>
                <a:gd name="connsiteY22" fmla="*/ 85834 h 270206"/>
                <a:gd name="connsiteX23" fmla="*/ 514426 w 515042"/>
                <a:gd name="connsiteY23" fmla="*/ 128696 h 27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5042" h="270206">
                  <a:moveTo>
                    <a:pt x="514617" y="128601"/>
                  </a:moveTo>
                  <a:lnTo>
                    <a:pt x="500805" y="221184"/>
                  </a:lnTo>
                  <a:cubicBezTo>
                    <a:pt x="496138" y="252712"/>
                    <a:pt x="466801" y="274238"/>
                    <a:pt x="435464" y="269571"/>
                  </a:cubicBezTo>
                  <a:cubicBezTo>
                    <a:pt x="401364" y="254522"/>
                    <a:pt x="356787" y="238043"/>
                    <a:pt x="303542" y="225851"/>
                  </a:cubicBezTo>
                  <a:cubicBezTo>
                    <a:pt x="283826" y="221184"/>
                    <a:pt x="262871" y="217279"/>
                    <a:pt x="240868" y="214040"/>
                  </a:cubicBezTo>
                  <a:cubicBezTo>
                    <a:pt x="238677" y="213755"/>
                    <a:pt x="236677" y="213374"/>
                    <a:pt x="234486" y="213278"/>
                  </a:cubicBezTo>
                  <a:cubicBezTo>
                    <a:pt x="216198" y="210611"/>
                    <a:pt x="198291" y="208897"/>
                    <a:pt x="181432" y="208040"/>
                  </a:cubicBezTo>
                  <a:cubicBezTo>
                    <a:pt x="152095" y="206325"/>
                    <a:pt x="124949" y="206325"/>
                    <a:pt x="100469" y="207373"/>
                  </a:cubicBezTo>
                  <a:cubicBezTo>
                    <a:pt x="81705" y="208325"/>
                    <a:pt x="64465" y="209849"/>
                    <a:pt x="48939" y="211754"/>
                  </a:cubicBezTo>
                  <a:lnTo>
                    <a:pt x="48749" y="211754"/>
                  </a:lnTo>
                  <a:cubicBezTo>
                    <a:pt x="44748" y="211278"/>
                    <a:pt x="25032" y="207754"/>
                    <a:pt x="11220" y="189085"/>
                  </a:cubicBezTo>
                  <a:cubicBezTo>
                    <a:pt x="8077" y="184894"/>
                    <a:pt x="5505" y="180131"/>
                    <a:pt x="3600" y="175083"/>
                  </a:cubicBezTo>
                  <a:cubicBezTo>
                    <a:pt x="362" y="166225"/>
                    <a:pt x="-876" y="156509"/>
                    <a:pt x="648" y="146413"/>
                  </a:cubicBezTo>
                  <a:lnTo>
                    <a:pt x="14459" y="53639"/>
                  </a:lnTo>
                  <a:cubicBezTo>
                    <a:pt x="19221" y="22302"/>
                    <a:pt x="48463" y="585"/>
                    <a:pt x="79896" y="5347"/>
                  </a:cubicBezTo>
                  <a:cubicBezTo>
                    <a:pt x="107328" y="1919"/>
                    <a:pt x="140570" y="-558"/>
                    <a:pt x="178574" y="109"/>
                  </a:cubicBezTo>
                  <a:cubicBezTo>
                    <a:pt x="202292" y="299"/>
                    <a:pt x="228200" y="1823"/>
                    <a:pt x="255346" y="5062"/>
                  </a:cubicBezTo>
                  <a:cubicBezTo>
                    <a:pt x="262776" y="6014"/>
                    <a:pt x="270205" y="6967"/>
                    <a:pt x="277825" y="8205"/>
                  </a:cubicBezTo>
                  <a:cubicBezTo>
                    <a:pt x="284207" y="9158"/>
                    <a:pt x="290398" y="10205"/>
                    <a:pt x="296399" y="11348"/>
                  </a:cubicBezTo>
                  <a:cubicBezTo>
                    <a:pt x="320116" y="15539"/>
                    <a:pt x="342309" y="20683"/>
                    <a:pt x="362978" y="26398"/>
                  </a:cubicBezTo>
                  <a:cubicBezTo>
                    <a:pt x="378790" y="30779"/>
                    <a:pt x="393554" y="35351"/>
                    <a:pt x="407461" y="40209"/>
                  </a:cubicBezTo>
                  <a:cubicBezTo>
                    <a:pt x="429463" y="47639"/>
                    <a:pt x="449085" y="55735"/>
                    <a:pt x="466134" y="63164"/>
                  </a:cubicBezTo>
                  <a:cubicBezTo>
                    <a:pt x="469849" y="63831"/>
                    <a:pt x="490042" y="67165"/>
                    <a:pt x="503853" y="85834"/>
                  </a:cubicBezTo>
                  <a:cubicBezTo>
                    <a:pt x="512521" y="97740"/>
                    <a:pt x="516712" y="112790"/>
                    <a:pt x="514426" y="128696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9" name="Graphic 4">
              <a:extLst>
                <a:ext uri="{FF2B5EF4-FFF2-40B4-BE49-F238E27FC236}">
                  <a16:creationId xmlns:a16="http://schemas.microsoft.com/office/drawing/2014/main" id="{68D0CA34-9950-E413-8CCA-AADFF8A377C7}"/>
                </a:ext>
              </a:extLst>
            </p:cNvPr>
            <p:cNvGrpSpPr/>
            <p:nvPr/>
          </p:nvGrpSpPr>
          <p:grpSpPr>
            <a:xfrm>
              <a:off x="5286795" y="2722714"/>
              <a:ext cx="2306212" cy="3105692"/>
              <a:chOff x="5286795" y="2722714"/>
              <a:chExt cx="2306212" cy="3105692"/>
            </a:xfrm>
            <a:solidFill>
              <a:srgbClr val="000000"/>
            </a:solidFill>
          </p:grpSpPr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F947A844-4A07-DF81-0EC6-E6EDAF04FF3A}"/>
                  </a:ext>
                </a:extLst>
              </p:cNvPr>
              <p:cNvSpPr/>
              <p:nvPr/>
            </p:nvSpPr>
            <p:spPr>
              <a:xfrm>
                <a:off x="7411497" y="4973192"/>
                <a:ext cx="49457" cy="45614"/>
              </a:xfrm>
              <a:custGeom>
                <a:avLst/>
                <a:gdLst>
                  <a:gd name="connsiteX0" fmla="*/ 49054 w 49457"/>
                  <a:gd name="connsiteY0" fmla="*/ 9525 h 45614"/>
                  <a:gd name="connsiteX1" fmla="*/ 25432 w 49457"/>
                  <a:gd name="connsiteY1" fmla="*/ 26861 h 45614"/>
                  <a:gd name="connsiteX2" fmla="*/ 10383 w 49457"/>
                  <a:gd name="connsiteY2" fmla="*/ 45434 h 45614"/>
                  <a:gd name="connsiteX3" fmla="*/ 0 w 49457"/>
                  <a:gd name="connsiteY3" fmla="*/ 45434 h 45614"/>
                  <a:gd name="connsiteX4" fmla="*/ 28575 w 49457"/>
                  <a:gd name="connsiteY4" fmla="*/ 12383 h 45614"/>
                  <a:gd name="connsiteX5" fmla="*/ 49339 w 49457"/>
                  <a:gd name="connsiteY5" fmla="*/ 0 h 45614"/>
                  <a:gd name="connsiteX6" fmla="*/ 49054 w 49457"/>
                  <a:gd name="connsiteY6" fmla="*/ 9430 h 4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457" h="45614">
                    <a:moveTo>
                      <a:pt x="49054" y="9525"/>
                    </a:moveTo>
                    <a:cubicBezTo>
                      <a:pt x="42577" y="13049"/>
                      <a:pt x="34004" y="18479"/>
                      <a:pt x="25432" y="26861"/>
                    </a:cubicBezTo>
                    <a:cubicBezTo>
                      <a:pt x="18765" y="33528"/>
                      <a:pt x="13907" y="40005"/>
                      <a:pt x="10383" y="45434"/>
                    </a:cubicBezTo>
                    <a:cubicBezTo>
                      <a:pt x="7620" y="45625"/>
                      <a:pt x="4001" y="45720"/>
                      <a:pt x="0" y="45434"/>
                    </a:cubicBezTo>
                    <a:cubicBezTo>
                      <a:pt x="4953" y="36576"/>
                      <a:pt x="13811" y="23717"/>
                      <a:pt x="28575" y="12383"/>
                    </a:cubicBezTo>
                    <a:cubicBezTo>
                      <a:pt x="36005" y="6763"/>
                      <a:pt x="43339" y="2762"/>
                      <a:pt x="49339" y="0"/>
                    </a:cubicBezTo>
                    <a:cubicBezTo>
                      <a:pt x="49625" y="3715"/>
                      <a:pt x="49339" y="6953"/>
                      <a:pt x="49054" y="943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8D65961C-126B-5708-504B-5B0F459E3AA2}"/>
                  </a:ext>
                </a:extLst>
              </p:cNvPr>
              <p:cNvSpPr/>
              <p:nvPr/>
            </p:nvSpPr>
            <p:spPr>
              <a:xfrm>
                <a:off x="6837044" y="2722714"/>
                <a:ext cx="467001" cy="704857"/>
              </a:xfrm>
              <a:custGeom>
                <a:avLst/>
                <a:gdLst>
                  <a:gd name="connsiteX0" fmla="*/ 461963 w 467001"/>
                  <a:gd name="connsiteY0" fmla="*/ 450159 h 704857"/>
                  <a:gd name="connsiteX1" fmla="*/ 461200 w 467001"/>
                  <a:gd name="connsiteY1" fmla="*/ 454540 h 704857"/>
                  <a:gd name="connsiteX2" fmla="*/ 425387 w 467001"/>
                  <a:gd name="connsiteY2" fmla="*/ 567030 h 704857"/>
                  <a:gd name="connsiteX3" fmla="*/ 412052 w 467001"/>
                  <a:gd name="connsiteY3" fmla="*/ 591891 h 704857"/>
                  <a:gd name="connsiteX4" fmla="*/ 367951 w 467001"/>
                  <a:gd name="connsiteY4" fmla="*/ 650088 h 704857"/>
                  <a:gd name="connsiteX5" fmla="*/ 315944 w 467001"/>
                  <a:gd name="connsiteY5" fmla="*/ 688093 h 704857"/>
                  <a:gd name="connsiteX6" fmla="*/ 270796 w 467001"/>
                  <a:gd name="connsiteY6" fmla="*/ 668376 h 704857"/>
                  <a:gd name="connsiteX7" fmla="*/ 225647 w 467001"/>
                  <a:gd name="connsiteY7" fmla="*/ 642945 h 704857"/>
                  <a:gd name="connsiteX8" fmla="*/ 140113 w 467001"/>
                  <a:gd name="connsiteY8" fmla="*/ 670281 h 704857"/>
                  <a:gd name="connsiteX9" fmla="*/ 69532 w 467001"/>
                  <a:gd name="connsiteY9" fmla="*/ 693713 h 704857"/>
                  <a:gd name="connsiteX10" fmla="*/ 10573 w 467001"/>
                  <a:gd name="connsiteY10" fmla="*/ 704857 h 704857"/>
                  <a:gd name="connsiteX11" fmla="*/ 10096 w 467001"/>
                  <a:gd name="connsiteY11" fmla="*/ 704857 h 704857"/>
                  <a:gd name="connsiteX12" fmla="*/ 0 w 467001"/>
                  <a:gd name="connsiteY12" fmla="*/ 703143 h 704857"/>
                  <a:gd name="connsiteX13" fmla="*/ 45148 w 467001"/>
                  <a:gd name="connsiteY13" fmla="*/ 383960 h 704857"/>
                  <a:gd name="connsiteX14" fmla="*/ 126016 w 467001"/>
                  <a:gd name="connsiteY14" fmla="*/ 112878 h 704857"/>
                  <a:gd name="connsiteX15" fmla="*/ 150495 w 467001"/>
                  <a:gd name="connsiteY15" fmla="*/ 69730 h 704857"/>
                  <a:gd name="connsiteX16" fmla="*/ 128778 w 467001"/>
                  <a:gd name="connsiteY16" fmla="*/ 32011 h 704857"/>
                  <a:gd name="connsiteX17" fmla="*/ 98203 w 467001"/>
                  <a:gd name="connsiteY17" fmla="*/ 864 h 704857"/>
                  <a:gd name="connsiteX18" fmla="*/ 231363 w 467001"/>
                  <a:gd name="connsiteY18" fmla="*/ 20867 h 704857"/>
                  <a:gd name="connsiteX19" fmla="*/ 359664 w 467001"/>
                  <a:gd name="connsiteY19" fmla="*/ 119546 h 704857"/>
                  <a:gd name="connsiteX20" fmla="*/ 451199 w 467001"/>
                  <a:gd name="connsiteY20" fmla="*/ 278709 h 704857"/>
                  <a:gd name="connsiteX21" fmla="*/ 454152 w 467001"/>
                  <a:gd name="connsiteY21" fmla="*/ 288805 h 704857"/>
                  <a:gd name="connsiteX22" fmla="*/ 461867 w 467001"/>
                  <a:gd name="connsiteY22" fmla="*/ 450159 h 70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67001" h="704857">
                    <a:moveTo>
                      <a:pt x="461963" y="450159"/>
                    </a:moveTo>
                    <a:cubicBezTo>
                      <a:pt x="461677" y="451587"/>
                      <a:pt x="461486" y="453111"/>
                      <a:pt x="461200" y="454540"/>
                    </a:cubicBezTo>
                    <a:cubicBezTo>
                      <a:pt x="454533" y="493307"/>
                      <a:pt x="442913" y="531693"/>
                      <a:pt x="425387" y="567030"/>
                    </a:cubicBezTo>
                    <a:cubicBezTo>
                      <a:pt x="421386" y="575603"/>
                      <a:pt x="416814" y="583795"/>
                      <a:pt x="412052" y="591891"/>
                    </a:cubicBezTo>
                    <a:cubicBezTo>
                      <a:pt x="399669" y="613036"/>
                      <a:pt x="384715" y="632277"/>
                      <a:pt x="367951" y="650088"/>
                    </a:cubicBezTo>
                    <a:cubicBezTo>
                      <a:pt x="353854" y="665138"/>
                      <a:pt x="338042" y="685140"/>
                      <a:pt x="315944" y="688093"/>
                    </a:cubicBezTo>
                    <a:cubicBezTo>
                      <a:pt x="302609" y="689808"/>
                      <a:pt x="293465" y="682378"/>
                      <a:pt x="270796" y="668376"/>
                    </a:cubicBezTo>
                    <a:cubicBezTo>
                      <a:pt x="260699" y="662185"/>
                      <a:pt x="245459" y="653041"/>
                      <a:pt x="225647" y="642945"/>
                    </a:cubicBezTo>
                    <a:cubicBezTo>
                      <a:pt x="189072" y="653517"/>
                      <a:pt x="159830" y="663233"/>
                      <a:pt x="140113" y="670281"/>
                    </a:cubicBezTo>
                    <a:cubicBezTo>
                      <a:pt x="108490" y="681330"/>
                      <a:pt x="95726" y="687045"/>
                      <a:pt x="69532" y="693713"/>
                    </a:cubicBezTo>
                    <a:cubicBezTo>
                      <a:pt x="42958" y="700571"/>
                      <a:pt x="26098" y="704762"/>
                      <a:pt x="10573" y="704857"/>
                    </a:cubicBezTo>
                    <a:lnTo>
                      <a:pt x="10096" y="704857"/>
                    </a:lnTo>
                    <a:cubicBezTo>
                      <a:pt x="6668" y="704190"/>
                      <a:pt x="3429" y="703809"/>
                      <a:pt x="0" y="703143"/>
                    </a:cubicBezTo>
                    <a:cubicBezTo>
                      <a:pt x="11049" y="607702"/>
                      <a:pt x="25622" y="500832"/>
                      <a:pt x="45148" y="383960"/>
                    </a:cubicBezTo>
                    <a:cubicBezTo>
                      <a:pt x="72104" y="222892"/>
                      <a:pt x="91821" y="143454"/>
                      <a:pt x="126016" y="112878"/>
                    </a:cubicBezTo>
                    <a:cubicBezTo>
                      <a:pt x="130969" y="108497"/>
                      <a:pt x="151924" y="91161"/>
                      <a:pt x="150495" y="69730"/>
                    </a:cubicBezTo>
                    <a:cubicBezTo>
                      <a:pt x="149543" y="57824"/>
                      <a:pt x="141923" y="48204"/>
                      <a:pt x="128778" y="32011"/>
                    </a:cubicBezTo>
                    <a:cubicBezTo>
                      <a:pt x="117157" y="17914"/>
                      <a:pt x="106013" y="7532"/>
                      <a:pt x="98203" y="864"/>
                    </a:cubicBezTo>
                    <a:cubicBezTo>
                      <a:pt x="134017" y="-1803"/>
                      <a:pt x="181356" y="864"/>
                      <a:pt x="231363" y="20867"/>
                    </a:cubicBezTo>
                    <a:cubicBezTo>
                      <a:pt x="295085" y="46489"/>
                      <a:pt x="331756" y="87923"/>
                      <a:pt x="359664" y="119546"/>
                    </a:cubicBezTo>
                    <a:cubicBezTo>
                      <a:pt x="381667" y="144501"/>
                      <a:pt x="427006" y="197079"/>
                      <a:pt x="451199" y="278709"/>
                    </a:cubicBezTo>
                    <a:cubicBezTo>
                      <a:pt x="452247" y="281947"/>
                      <a:pt x="453200" y="285376"/>
                      <a:pt x="454152" y="288805"/>
                    </a:cubicBezTo>
                    <a:cubicBezTo>
                      <a:pt x="468249" y="341383"/>
                      <a:pt x="470631" y="396438"/>
                      <a:pt x="461867" y="45015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06EF6BC2-DFB9-E453-C8EA-F4BC251B934D}"/>
                  </a:ext>
                </a:extLst>
              </p:cNvPr>
              <p:cNvSpPr/>
              <p:nvPr/>
            </p:nvSpPr>
            <p:spPr>
              <a:xfrm>
                <a:off x="6802467" y="3478149"/>
                <a:ext cx="551975" cy="570071"/>
              </a:xfrm>
              <a:custGeom>
                <a:avLst/>
                <a:gdLst>
                  <a:gd name="connsiteX0" fmla="*/ 551785 w 551975"/>
                  <a:gd name="connsiteY0" fmla="*/ 168497 h 570071"/>
                  <a:gd name="connsiteX1" fmla="*/ 515209 w 551975"/>
                  <a:gd name="connsiteY1" fmla="*/ 219265 h 570071"/>
                  <a:gd name="connsiteX2" fmla="*/ 493492 w 551975"/>
                  <a:gd name="connsiteY2" fmla="*/ 285179 h 570071"/>
                  <a:gd name="connsiteX3" fmla="*/ 463584 w 551975"/>
                  <a:gd name="connsiteY3" fmla="*/ 359378 h 570071"/>
                  <a:gd name="connsiteX4" fmla="*/ 433008 w 551975"/>
                  <a:gd name="connsiteY4" fmla="*/ 423291 h 570071"/>
                  <a:gd name="connsiteX5" fmla="*/ 404338 w 551975"/>
                  <a:gd name="connsiteY5" fmla="*/ 478346 h 570071"/>
                  <a:gd name="connsiteX6" fmla="*/ 300897 w 551975"/>
                  <a:gd name="connsiteY6" fmla="*/ 539972 h 570071"/>
                  <a:gd name="connsiteX7" fmla="*/ 182787 w 551975"/>
                  <a:gd name="connsiteY7" fmla="*/ 570071 h 570071"/>
                  <a:gd name="connsiteX8" fmla="*/ 7146 w 551975"/>
                  <a:gd name="connsiteY8" fmla="*/ 472821 h 570071"/>
                  <a:gd name="connsiteX9" fmla="*/ 6955 w 551975"/>
                  <a:gd name="connsiteY9" fmla="*/ 472630 h 570071"/>
                  <a:gd name="connsiteX10" fmla="*/ 1335 w 551975"/>
                  <a:gd name="connsiteY10" fmla="*/ 253365 h 570071"/>
                  <a:gd name="connsiteX11" fmla="*/ 31911 w 551975"/>
                  <a:gd name="connsiteY11" fmla="*/ 0 h 570071"/>
                  <a:gd name="connsiteX12" fmla="*/ 324423 w 551975"/>
                  <a:gd name="connsiteY12" fmla="*/ 26575 h 570071"/>
                  <a:gd name="connsiteX13" fmla="*/ 424055 w 551975"/>
                  <a:gd name="connsiteY13" fmla="*/ 57626 h 570071"/>
                  <a:gd name="connsiteX14" fmla="*/ 504922 w 551975"/>
                  <a:gd name="connsiteY14" fmla="*/ 112109 h 570071"/>
                  <a:gd name="connsiteX15" fmla="*/ 551976 w 551975"/>
                  <a:gd name="connsiteY15" fmla="*/ 168592 h 570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1975" h="570071">
                    <a:moveTo>
                      <a:pt x="551785" y="168497"/>
                    </a:moveTo>
                    <a:cubicBezTo>
                      <a:pt x="541688" y="178784"/>
                      <a:pt x="526925" y="195453"/>
                      <a:pt x="515209" y="219265"/>
                    </a:cubicBezTo>
                    <a:cubicBezTo>
                      <a:pt x="504827" y="240411"/>
                      <a:pt x="505398" y="249364"/>
                      <a:pt x="493492" y="285179"/>
                    </a:cubicBezTo>
                    <a:cubicBezTo>
                      <a:pt x="484538" y="312611"/>
                      <a:pt x="475490" y="332327"/>
                      <a:pt x="463584" y="359378"/>
                    </a:cubicBezTo>
                    <a:cubicBezTo>
                      <a:pt x="452058" y="385096"/>
                      <a:pt x="442629" y="403955"/>
                      <a:pt x="433008" y="423291"/>
                    </a:cubicBezTo>
                    <a:cubicBezTo>
                      <a:pt x="421674" y="445675"/>
                      <a:pt x="411863" y="464439"/>
                      <a:pt x="404338" y="478346"/>
                    </a:cubicBezTo>
                    <a:cubicBezTo>
                      <a:pt x="381097" y="497110"/>
                      <a:pt x="346617" y="520827"/>
                      <a:pt x="300897" y="539972"/>
                    </a:cubicBezTo>
                    <a:cubicBezTo>
                      <a:pt x="254510" y="559213"/>
                      <a:pt x="212791" y="566928"/>
                      <a:pt x="182787" y="570071"/>
                    </a:cubicBezTo>
                    <a:cubicBezTo>
                      <a:pt x="152497" y="538924"/>
                      <a:pt x="91251" y="485489"/>
                      <a:pt x="7146" y="472821"/>
                    </a:cubicBezTo>
                    <a:cubicBezTo>
                      <a:pt x="6955" y="472821"/>
                      <a:pt x="6955" y="472630"/>
                      <a:pt x="6955" y="472630"/>
                    </a:cubicBezTo>
                    <a:cubicBezTo>
                      <a:pt x="1050" y="408051"/>
                      <a:pt x="-1903" y="334423"/>
                      <a:pt x="1335" y="253365"/>
                    </a:cubicBezTo>
                    <a:cubicBezTo>
                      <a:pt x="5336" y="157639"/>
                      <a:pt x="17337" y="72485"/>
                      <a:pt x="31911" y="0"/>
                    </a:cubicBezTo>
                    <a:cubicBezTo>
                      <a:pt x="116588" y="4191"/>
                      <a:pt x="243271" y="12287"/>
                      <a:pt x="324423" y="26575"/>
                    </a:cubicBezTo>
                    <a:cubicBezTo>
                      <a:pt x="348617" y="30766"/>
                      <a:pt x="383859" y="38195"/>
                      <a:pt x="424055" y="57626"/>
                    </a:cubicBezTo>
                    <a:cubicBezTo>
                      <a:pt x="468727" y="79153"/>
                      <a:pt x="496540" y="104204"/>
                      <a:pt x="504922" y="112109"/>
                    </a:cubicBezTo>
                    <a:cubicBezTo>
                      <a:pt x="526925" y="132874"/>
                      <a:pt x="542165" y="153257"/>
                      <a:pt x="551976" y="168592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08F3C03D-8F1B-BBFC-59C6-8735158F284C}"/>
                  </a:ext>
                </a:extLst>
              </p:cNvPr>
              <p:cNvSpPr/>
              <p:nvPr/>
            </p:nvSpPr>
            <p:spPr>
              <a:xfrm>
                <a:off x="6812090" y="4201382"/>
                <a:ext cx="317657" cy="453771"/>
              </a:xfrm>
              <a:custGeom>
                <a:avLst/>
                <a:gdLst>
                  <a:gd name="connsiteX0" fmla="*/ 317658 w 317657"/>
                  <a:gd name="connsiteY0" fmla="*/ 152971 h 453771"/>
                  <a:gd name="connsiteX1" fmla="*/ 288034 w 317657"/>
                  <a:gd name="connsiteY1" fmla="*/ 190976 h 453771"/>
                  <a:gd name="connsiteX2" fmla="*/ 269080 w 317657"/>
                  <a:gd name="connsiteY2" fmla="*/ 233934 h 453771"/>
                  <a:gd name="connsiteX3" fmla="*/ 247172 w 317657"/>
                  <a:gd name="connsiteY3" fmla="*/ 303752 h 453771"/>
                  <a:gd name="connsiteX4" fmla="*/ 216788 w 317657"/>
                  <a:gd name="connsiteY4" fmla="*/ 370142 h 453771"/>
                  <a:gd name="connsiteX5" fmla="*/ 197357 w 317657"/>
                  <a:gd name="connsiteY5" fmla="*/ 394049 h 453771"/>
                  <a:gd name="connsiteX6" fmla="*/ 91344 w 317657"/>
                  <a:gd name="connsiteY6" fmla="*/ 450342 h 453771"/>
                  <a:gd name="connsiteX7" fmla="*/ 60768 w 317657"/>
                  <a:gd name="connsiteY7" fmla="*/ 453771 h 453771"/>
                  <a:gd name="connsiteX8" fmla="*/ 5237 w 317657"/>
                  <a:gd name="connsiteY8" fmla="*/ 259937 h 453771"/>
                  <a:gd name="connsiteX9" fmla="*/ 5237 w 317657"/>
                  <a:gd name="connsiteY9" fmla="*/ 94964 h 453771"/>
                  <a:gd name="connsiteX10" fmla="*/ 82390 w 317657"/>
                  <a:gd name="connsiteY10" fmla="*/ 65818 h 453771"/>
                  <a:gd name="connsiteX11" fmla="*/ 158590 w 317657"/>
                  <a:gd name="connsiteY11" fmla="*/ 0 h 453771"/>
                  <a:gd name="connsiteX12" fmla="*/ 280701 w 317657"/>
                  <a:gd name="connsiteY12" fmla="*/ 97727 h 453771"/>
                  <a:gd name="connsiteX13" fmla="*/ 317658 w 317657"/>
                  <a:gd name="connsiteY13" fmla="*/ 152781 h 4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7657" h="453771">
                    <a:moveTo>
                      <a:pt x="317658" y="152971"/>
                    </a:moveTo>
                    <a:cubicBezTo>
                      <a:pt x="309466" y="161163"/>
                      <a:pt x="298226" y="173736"/>
                      <a:pt x="288034" y="190976"/>
                    </a:cubicBezTo>
                    <a:cubicBezTo>
                      <a:pt x="283272" y="199168"/>
                      <a:pt x="277938" y="209455"/>
                      <a:pt x="269080" y="233934"/>
                    </a:cubicBezTo>
                    <a:cubicBezTo>
                      <a:pt x="256507" y="268414"/>
                      <a:pt x="254983" y="280797"/>
                      <a:pt x="247172" y="303752"/>
                    </a:cubicBezTo>
                    <a:cubicBezTo>
                      <a:pt x="241552" y="320040"/>
                      <a:pt x="232409" y="343186"/>
                      <a:pt x="216788" y="370142"/>
                    </a:cubicBezTo>
                    <a:cubicBezTo>
                      <a:pt x="210882" y="378523"/>
                      <a:pt x="204501" y="386620"/>
                      <a:pt x="197357" y="394049"/>
                    </a:cubicBezTo>
                    <a:cubicBezTo>
                      <a:pt x="169163" y="424148"/>
                      <a:pt x="131920" y="443198"/>
                      <a:pt x="91344" y="450342"/>
                    </a:cubicBezTo>
                    <a:cubicBezTo>
                      <a:pt x="81247" y="452056"/>
                      <a:pt x="71055" y="453295"/>
                      <a:pt x="60768" y="453771"/>
                    </a:cubicBezTo>
                    <a:cubicBezTo>
                      <a:pt x="39813" y="408622"/>
                      <a:pt x="15620" y="342519"/>
                      <a:pt x="5237" y="259937"/>
                    </a:cubicBezTo>
                    <a:cubicBezTo>
                      <a:pt x="-3145" y="194596"/>
                      <a:pt x="-192" y="138113"/>
                      <a:pt x="5237" y="94964"/>
                    </a:cubicBezTo>
                    <a:cubicBezTo>
                      <a:pt x="37527" y="90773"/>
                      <a:pt x="64007" y="75914"/>
                      <a:pt x="82390" y="65818"/>
                    </a:cubicBezTo>
                    <a:cubicBezTo>
                      <a:pt x="100869" y="55531"/>
                      <a:pt x="130682" y="35719"/>
                      <a:pt x="158590" y="0"/>
                    </a:cubicBezTo>
                    <a:cubicBezTo>
                      <a:pt x="191928" y="16954"/>
                      <a:pt x="239266" y="46672"/>
                      <a:pt x="280701" y="97727"/>
                    </a:cubicBezTo>
                    <a:cubicBezTo>
                      <a:pt x="296226" y="116777"/>
                      <a:pt x="308323" y="135541"/>
                      <a:pt x="317658" y="15278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13897309-C6CB-3049-CDD0-469191993EA4}"/>
                  </a:ext>
                </a:extLst>
              </p:cNvPr>
              <p:cNvSpPr/>
              <p:nvPr/>
            </p:nvSpPr>
            <p:spPr>
              <a:xfrm>
                <a:off x="7370159" y="3917727"/>
                <a:ext cx="68484" cy="180593"/>
              </a:xfrm>
              <a:custGeom>
                <a:avLst/>
                <a:gdLst>
                  <a:gd name="connsiteX0" fmla="*/ 68485 w 68484"/>
                  <a:gd name="connsiteY0" fmla="*/ 152971 h 180593"/>
                  <a:gd name="connsiteX1" fmla="*/ 46577 w 68484"/>
                  <a:gd name="connsiteY1" fmla="*/ 180594 h 180593"/>
                  <a:gd name="connsiteX2" fmla="*/ 26098 w 68484"/>
                  <a:gd name="connsiteY2" fmla="*/ 82677 h 180593"/>
                  <a:gd name="connsiteX3" fmla="*/ 0 w 68484"/>
                  <a:gd name="connsiteY3" fmla="*/ 24003 h 180593"/>
                  <a:gd name="connsiteX4" fmla="*/ 26098 w 68484"/>
                  <a:gd name="connsiteY4" fmla="*/ 0 h 180593"/>
                  <a:gd name="connsiteX5" fmla="*/ 57150 w 68484"/>
                  <a:gd name="connsiteY5" fmla="*/ 74009 h 180593"/>
                  <a:gd name="connsiteX6" fmla="*/ 68485 w 68484"/>
                  <a:gd name="connsiteY6" fmla="*/ 152971 h 180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484" h="180593">
                    <a:moveTo>
                      <a:pt x="68485" y="152971"/>
                    </a:moveTo>
                    <a:cubicBezTo>
                      <a:pt x="68294" y="154210"/>
                      <a:pt x="64770" y="173260"/>
                      <a:pt x="46577" y="180594"/>
                    </a:cubicBezTo>
                    <a:cubicBezTo>
                      <a:pt x="44577" y="153924"/>
                      <a:pt x="39148" y="120110"/>
                      <a:pt x="26098" y="82677"/>
                    </a:cubicBezTo>
                    <a:cubicBezTo>
                      <a:pt x="18192" y="60007"/>
                      <a:pt x="9048" y="40291"/>
                      <a:pt x="0" y="24003"/>
                    </a:cubicBezTo>
                    <a:cubicBezTo>
                      <a:pt x="12859" y="15812"/>
                      <a:pt x="21241" y="6477"/>
                      <a:pt x="26098" y="0"/>
                    </a:cubicBezTo>
                    <a:cubicBezTo>
                      <a:pt x="36480" y="17812"/>
                      <a:pt x="48577" y="42863"/>
                      <a:pt x="57150" y="74009"/>
                    </a:cubicBezTo>
                    <a:cubicBezTo>
                      <a:pt x="65817" y="105061"/>
                      <a:pt x="68199" y="132493"/>
                      <a:pt x="68485" y="1529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CA102C71-FD4A-7926-7E28-E8729A63AB1A}"/>
                  </a:ext>
                </a:extLst>
              </p:cNvPr>
              <p:cNvSpPr/>
              <p:nvPr/>
            </p:nvSpPr>
            <p:spPr>
              <a:xfrm>
                <a:off x="7418927" y="4106689"/>
                <a:ext cx="46561" cy="98598"/>
              </a:xfrm>
              <a:custGeom>
                <a:avLst/>
                <a:gdLst>
                  <a:gd name="connsiteX0" fmla="*/ 24289 w 46561"/>
                  <a:gd name="connsiteY0" fmla="*/ 98598 h 98598"/>
                  <a:gd name="connsiteX1" fmla="*/ 24098 w 46561"/>
                  <a:gd name="connsiteY1" fmla="*/ 98598 h 98598"/>
                  <a:gd name="connsiteX2" fmla="*/ 19431 w 46561"/>
                  <a:gd name="connsiteY2" fmla="*/ 43354 h 98598"/>
                  <a:gd name="connsiteX3" fmla="*/ 0 w 46561"/>
                  <a:gd name="connsiteY3" fmla="*/ 1348 h 98598"/>
                  <a:gd name="connsiteX4" fmla="*/ 2953 w 46561"/>
                  <a:gd name="connsiteY4" fmla="*/ 396 h 98598"/>
                  <a:gd name="connsiteX5" fmla="*/ 45148 w 46561"/>
                  <a:gd name="connsiteY5" fmla="*/ 43354 h 98598"/>
                  <a:gd name="connsiteX6" fmla="*/ 24193 w 46561"/>
                  <a:gd name="connsiteY6" fmla="*/ 98598 h 98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561" h="98598">
                    <a:moveTo>
                      <a:pt x="24289" y="98598"/>
                    </a:moveTo>
                    <a:lnTo>
                      <a:pt x="24098" y="98598"/>
                    </a:lnTo>
                    <a:cubicBezTo>
                      <a:pt x="25336" y="86216"/>
                      <a:pt x="26003" y="66309"/>
                      <a:pt x="19431" y="43354"/>
                    </a:cubicBezTo>
                    <a:cubicBezTo>
                      <a:pt x="14192" y="24875"/>
                      <a:pt x="6572" y="10778"/>
                      <a:pt x="0" y="1348"/>
                    </a:cubicBezTo>
                    <a:cubicBezTo>
                      <a:pt x="952" y="872"/>
                      <a:pt x="1905" y="586"/>
                      <a:pt x="2953" y="396"/>
                    </a:cubicBezTo>
                    <a:cubicBezTo>
                      <a:pt x="20955" y="-3033"/>
                      <a:pt x="39719" y="16207"/>
                      <a:pt x="45148" y="43354"/>
                    </a:cubicBezTo>
                    <a:cubicBezTo>
                      <a:pt x="50292" y="69738"/>
                      <a:pt x="40957" y="93741"/>
                      <a:pt x="24193" y="985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F05ABCA0-D20D-994D-FC1D-F9269B61DEE2}"/>
                  </a:ext>
                </a:extLst>
              </p:cNvPr>
              <p:cNvSpPr/>
              <p:nvPr/>
            </p:nvSpPr>
            <p:spPr>
              <a:xfrm>
                <a:off x="7445882" y="4235767"/>
                <a:ext cx="58915" cy="170306"/>
              </a:xfrm>
              <a:custGeom>
                <a:avLst/>
                <a:gdLst>
                  <a:gd name="connsiteX0" fmla="*/ 58865 w 58915"/>
                  <a:gd name="connsiteY0" fmla="*/ 166116 h 170306"/>
                  <a:gd name="connsiteX1" fmla="*/ 35243 w 58915"/>
                  <a:gd name="connsiteY1" fmla="*/ 170307 h 170306"/>
                  <a:gd name="connsiteX2" fmla="*/ 23146 w 58915"/>
                  <a:gd name="connsiteY2" fmla="*/ 72390 h 170306"/>
                  <a:gd name="connsiteX3" fmla="*/ 0 w 58915"/>
                  <a:gd name="connsiteY3" fmla="*/ 9049 h 170306"/>
                  <a:gd name="connsiteX4" fmla="*/ 0 w 58915"/>
                  <a:gd name="connsiteY4" fmla="*/ 8858 h 170306"/>
                  <a:gd name="connsiteX5" fmla="*/ 191 w 58915"/>
                  <a:gd name="connsiteY5" fmla="*/ 8858 h 170306"/>
                  <a:gd name="connsiteX6" fmla="*/ 3715 w 58915"/>
                  <a:gd name="connsiteY6" fmla="*/ 7906 h 170306"/>
                  <a:gd name="connsiteX7" fmla="*/ 24479 w 58915"/>
                  <a:gd name="connsiteY7" fmla="*/ 0 h 170306"/>
                  <a:gd name="connsiteX8" fmla="*/ 53150 w 58915"/>
                  <a:gd name="connsiteY8" fmla="*/ 89821 h 170306"/>
                  <a:gd name="connsiteX9" fmla="*/ 58770 w 58915"/>
                  <a:gd name="connsiteY9" fmla="*/ 166021 h 17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915" h="170306">
                    <a:moveTo>
                      <a:pt x="58865" y="166116"/>
                    </a:moveTo>
                    <a:cubicBezTo>
                      <a:pt x="53150" y="166116"/>
                      <a:pt x="44768" y="167068"/>
                      <a:pt x="35243" y="170307"/>
                    </a:cubicBezTo>
                    <a:cubicBezTo>
                      <a:pt x="35529" y="144399"/>
                      <a:pt x="33052" y="110585"/>
                      <a:pt x="23146" y="72390"/>
                    </a:cubicBezTo>
                    <a:cubicBezTo>
                      <a:pt x="16669" y="47720"/>
                      <a:pt x="8287" y="26479"/>
                      <a:pt x="0" y="9049"/>
                    </a:cubicBezTo>
                    <a:lnTo>
                      <a:pt x="0" y="8858"/>
                    </a:lnTo>
                    <a:lnTo>
                      <a:pt x="191" y="8858"/>
                    </a:lnTo>
                    <a:cubicBezTo>
                      <a:pt x="1429" y="8667"/>
                      <a:pt x="2477" y="8191"/>
                      <a:pt x="3715" y="7906"/>
                    </a:cubicBezTo>
                    <a:cubicBezTo>
                      <a:pt x="11906" y="5715"/>
                      <a:pt x="18765" y="2762"/>
                      <a:pt x="24479" y="0"/>
                    </a:cubicBezTo>
                    <a:cubicBezTo>
                      <a:pt x="34862" y="22193"/>
                      <a:pt x="46387" y="52578"/>
                      <a:pt x="53150" y="89821"/>
                    </a:cubicBezTo>
                    <a:cubicBezTo>
                      <a:pt x="58388" y="118967"/>
                      <a:pt x="59341" y="144875"/>
                      <a:pt x="58770" y="16602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1C6007C9-6397-1886-B9FB-E4CC10D462A8}"/>
                  </a:ext>
                </a:extLst>
              </p:cNvPr>
              <p:cNvSpPr/>
              <p:nvPr/>
            </p:nvSpPr>
            <p:spPr>
              <a:xfrm>
                <a:off x="7469219" y="4454461"/>
                <a:ext cx="123788" cy="322230"/>
              </a:xfrm>
              <a:custGeom>
                <a:avLst/>
                <a:gdLst>
                  <a:gd name="connsiteX0" fmla="*/ 122587 w 123788"/>
                  <a:gd name="connsiteY0" fmla="*/ 193262 h 322230"/>
                  <a:gd name="connsiteX1" fmla="*/ 95726 w 123788"/>
                  <a:gd name="connsiteY1" fmla="*/ 278606 h 322230"/>
                  <a:gd name="connsiteX2" fmla="*/ 67533 w 123788"/>
                  <a:gd name="connsiteY2" fmla="*/ 322231 h 322230"/>
                  <a:gd name="connsiteX3" fmla="*/ 37910 w 123788"/>
                  <a:gd name="connsiteY3" fmla="*/ 305276 h 322230"/>
                  <a:gd name="connsiteX4" fmla="*/ 14002 w 123788"/>
                  <a:gd name="connsiteY4" fmla="*/ 312991 h 322230"/>
                  <a:gd name="connsiteX5" fmla="*/ 2667 w 123788"/>
                  <a:gd name="connsiteY5" fmla="*/ 294037 h 322230"/>
                  <a:gd name="connsiteX6" fmla="*/ 0 w 123788"/>
                  <a:gd name="connsiteY6" fmla="*/ 286321 h 322230"/>
                  <a:gd name="connsiteX7" fmla="*/ 22384 w 123788"/>
                  <a:gd name="connsiteY7" fmla="*/ 276511 h 322230"/>
                  <a:gd name="connsiteX8" fmla="*/ 37910 w 123788"/>
                  <a:gd name="connsiteY8" fmla="*/ 273748 h 322230"/>
                  <a:gd name="connsiteX9" fmla="*/ 49245 w 123788"/>
                  <a:gd name="connsiteY9" fmla="*/ 268796 h 322230"/>
                  <a:gd name="connsiteX10" fmla="*/ 71152 w 123788"/>
                  <a:gd name="connsiteY10" fmla="*/ 195453 h 322230"/>
                  <a:gd name="connsiteX11" fmla="*/ 77534 w 123788"/>
                  <a:gd name="connsiteY11" fmla="*/ 130588 h 322230"/>
                  <a:gd name="connsiteX12" fmla="*/ 61246 w 123788"/>
                  <a:gd name="connsiteY12" fmla="*/ 44672 h 322230"/>
                  <a:gd name="connsiteX13" fmla="*/ 47244 w 123788"/>
                  <a:gd name="connsiteY13" fmla="*/ 0 h 322230"/>
                  <a:gd name="connsiteX14" fmla="*/ 62008 w 123788"/>
                  <a:gd name="connsiteY14" fmla="*/ 7144 h 322230"/>
                  <a:gd name="connsiteX15" fmla="*/ 115538 w 123788"/>
                  <a:gd name="connsiteY15" fmla="*/ 107252 h 322230"/>
                  <a:gd name="connsiteX16" fmla="*/ 122682 w 123788"/>
                  <a:gd name="connsiteY16" fmla="*/ 193357 h 3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788" h="322230">
                    <a:moveTo>
                      <a:pt x="122587" y="193262"/>
                    </a:moveTo>
                    <a:cubicBezTo>
                      <a:pt x="117920" y="234505"/>
                      <a:pt x="103156" y="263842"/>
                      <a:pt x="95726" y="278606"/>
                    </a:cubicBezTo>
                    <a:cubicBezTo>
                      <a:pt x="85916" y="297371"/>
                      <a:pt x="75724" y="311944"/>
                      <a:pt x="67533" y="322231"/>
                    </a:cubicBezTo>
                    <a:cubicBezTo>
                      <a:pt x="66485" y="320516"/>
                      <a:pt x="56198" y="306133"/>
                      <a:pt x="37910" y="305276"/>
                    </a:cubicBezTo>
                    <a:cubicBezTo>
                      <a:pt x="25527" y="304800"/>
                      <a:pt x="16669" y="310991"/>
                      <a:pt x="14002" y="312991"/>
                    </a:cubicBezTo>
                    <a:cubicBezTo>
                      <a:pt x="10478" y="308610"/>
                      <a:pt x="6096" y="302323"/>
                      <a:pt x="2667" y="294037"/>
                    </a:cubicBezTo>
                    <a:cubicBezTo>
                      <a:pt x="1620" y="291274"/>
                      <a:pt x="667" y="288798"/>
                      <a:pt x="0" y="286321"/>
                    </a:cubicBezTo>
                    <a:cubicBezTo>
                      <a:pt x="9144" y="279654"/>
                      <a:pt x="16764" y="277368"/>
                      <a:pt x="22384" y="276511"/>
                    </a:cubicBezTo>
                    <a:cubicBezTo>
                      <a:pt x="26575" y="275844"/>
                      <a:pt x="31242" y="275844"/>
                      <a:pt x="37910" y="273748"/>
                    </a:cubicBezTo>
                    <a:cubicBezTo>
                      <a:pt x="37910" y="273748"/>
                      <a:pt x="43815" y="271844"/>
                      <a:pt x="49245" y="268796"/>
                    </a:cubicBezTo>
                    <a:cubicBezTo>
                      <a:pt x="64770" y="259842"/>
                      <a:pt x="69532" y="210598"/>
                      <a:pt x="71152" y="195453"/>
                    </a:cubicBezTo>
                    <a:cubicBezTo>
                      <a:pt x="77343" y="131254"/>
                      <a:pt x="77534" y="134588"/>
                      <a:pt x="77534" y="130588"/>
                    </a:cubicBezTo>
                    <a:cubicBezTo>
                      <a:pt x="76581" y="100489"/>
                      <a:pt x="70199" y="77533"/>
                      <a:pt x="61246" y="44672"/>
                    </a:cubicBezTo>
                    <a:cubicBezTo>
                      <a:pt x="56102" y="25908"/>
                      <a:pt x="50959" y="10573"/>
                      <a:pt x="47244" y="0"/>
                    </a:cubicBezTo>
                    <a:cubicBezTo>
                      <a:pt x="54673" y="2191"/>
                      <a:pt x="59817" y="5620"/>
                      <a:pt x="62008" y="7144"/>
                    </a:cubicBezTo>
                    <a:cubicBezTo>
                      <a:pt x="78105" y="25622"/>
                      <a:pt x="102775" y="59150"/>
                      <a:pt x="115538" y="107252"/>
                    </a:cubicBezTo>
                    <a:cubicBezTo>
                      <a:pt x="126682" y="149447"/>
                      <a:pt x="123635" y="183452"/>
                      <a:pt x="122682" y="19335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2399D5F3-6530-819F-D671-6D376CAD16DA}"/>
                  </a:ext>
                </a:extLst>
              </p:cNvPr>
              <p:cNvSpPr/>
              <p:nvPr/>
            </p:nvSpPr>
            <p:spPr>
              <a:xfrm>
                <a:off x="7497984" y="4832984"/>
                <a:ext cx="26595" cy="102393"/>
              </a:xfrm>
              <a:custGeom>
                <a:avLst/>
                <a:gdLst>
                  <a:gd name="connsiteX0" fmla="*/ 26479 w 26595"/>
                  <a:gd name="connsiteY0" fmla="*/ 54007 h 102393"/>
                  <a:gd name="connsiteX1" fmla="*/ 18574 w 26595"/>
                  <a:gd name="connsiteY1" fmla="*/ 102394 h 102393"/>
                  <a:gd name="connsiteX2" fmla="*/ 0 w 26595"/>
                  <a:gd name="connsiteY2" fmla="*/ 96203 h 102393"/>
                  <a:gd name="connsiteX3" fmla="*/ 8858 w 26595"/>
                  <a:gd name="connsiteY3" fmla="*/ 51816 h 102393"/>
                  <a:gd name="connsiteX4" fmla="*/ 2667 w 26595"/>
                  <a:gd name="connsiteY4" fmla="*/ 0 h 102393"/>
                  <a:gd name="connsiteX5" fmla="*/ 21431 w 26595"/>
                  <a:gd name="connsiteY5" fmla="*/ 9335 h 102393"/>
                  <a:gd name="connsiteX6" fmla="*/ 26575 w 26595"/>
                  <a:gd name="connsiteY6" fmla="*/ 54007 h 10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95" h="102393">
                    <a:moveTo>
                      <a:pt x="26479" y="54007"/>
                    </a:moveTo>
                    <a:cubicBezTo>
                      <a:pt x="26194" y="74200"/>
                      <a:pt x="22289" y="90773"/>
                      <a:pt x="18574" y="102394"/>
                    </a:cubicBezTo>
                    <a:cubicBezTo>
                      <a:pt x="15145" y="100679"/>
                      <a:pt x="8667" y="97441"/>
                      <a:pt x="0" y="96203"/>
                    </a:cubicBezTo>
                    <a:cubicBezTo>
                      <a:pt x="3715" y="85535"/>
                      <a:pt x="7906" y="70485"/>
                      <a:pt x="8858" y="51816"/>
                    </a:cubicBezTo>
                    <a:cubicBezTo>
                      <a:pt x="9906" y="29813"/>
                      <a:pt x="6096" y="11811"/>
                      <a:pt x="2667" y="0"/>
                    </a:cubicBezTo>
                    <a:cubicBezTo>
                      <a:pt x="12573" y="1429"/>
                      <a:pt x="19145" y="6953"/>
                      <a:pt x="21431" y="9335"/>
                    </a:cubicBezTo>
                    <a:cubicBezTo>
                      <a:pt x="24193" y="20479"/>
                      <a:pt x="26861" y="35909"/>
                      <a:pt x="26575" y="5400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C1B77D77-4D50-AEAC-E743-314A93F81802}"/>
                  </a:ext>
                </a:extLst>
              </p:cNvPr>
              <p:cNvSpPr/>
              <p:nvPr/>
            </p:nvSpPr>
            <p:spPr>
              <a:xfrm>
                <a:off x="7412164" y="5004149"/>
                <a:ext cx="85915" cy="83326"/>
              </a:xfrm>
              <a:custGeom>
                <a:avLst/>
                <a:gdLst>
                  <a:gd name="connsiteX0" fmla="*/ 85820 w 85915"/>
                  <a:gd name="connsiteY0" fmla="*/ 5239 h 83326"/>
                  <a:gd name="connsiteX1" fmla="*/ 65341 w 85915"/>
                  <a:gd name="connsiteY1" fmla="*/ 60293 h 83326"/>
                  <a:gd name="connsiteX2" fmla="*/ 20193 w 85915"/>
                  <a:gd name="connsiteY2" fmla="*/ 82772 h 83326"/>
                  <a:gd name="connsiteX3" fmla="*/ 0 w 85915"/>
                  <a:gd name="connsiteY3" fmla="*/ 70485 h 83326"/>
                  <a:gd name="connsiteX4" fmla="*/ 0 w 85915"/>
                  <a:gd name="connsiteY4" fmla="*/ 70295 h 83326"/>
                  <a:gd name="connsiteX5" fmla="*/ 51245 w 85915"/>
                  <a:gd name="connsiteY5" fmla="*/ 32099 h 83326"/>
                  <a:gd name="connsiteX6" fmla="*/ 66484 w 85915"/>
                  <a:gd name="connsiteY6" fmla="*/ 0 h 83326"/>
                  <a:gd name="connsiteX7" fmla="*/ 68199 w 85915"/>
                  <a:gd name="connsiteY7" fmla="*/ 953 h 83326"/>
                  <a:gd name="connsiteX8" fmla="*/ 85916 w 85915"/>
                  <a:gd name="connsiteY8" fmla="*/ 5144 h 83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915" h="83326">
                    <a:moveTo>
                      <a:pt x="85820" y="5239"/>
                    </a:moveTo>
                    <a:cubicBezTo>
                      <a:pt x="85630" y="15145"/>
                      <a:pt x="83630" y="39814"/>
                      <a:pt x="65341" y="60293"/>
                    </a:cubicBezTo>
                    <a:cubicBezTo>
                      <a:pt x="59246" y="67151"/>
                      <a:pt x="41624" y="86868"/>
                      <a:pt x="20193" y="82772"/>
                    </a:cubicBezTo>
                    <a:cubicBezTo>
                      <a:pt x="18955" y="82582"/>
                      <a:pt x="7144" y="80105"/>
                      <a:pt x="0" y="70485"/>
                    </a:cubicBezTo>
                    <a:lnTo>
                      <a:pt x="0" y="70295"/>
                    </a:lnTo>
                    <a:cubicBezTo>
                      <a:pt x="10287" y="66580"/>
                      <a:pt x="33814" y="56674"/>
                      <a:pt x="51245" y="32099"/>
                    </a:cubicBezTo>
                    <a:cubicBezTo>
                      <a:pt x="59817" y="20193"/>
                      <a:pt x="64103" y="8477"/>
                      <a:pt x="66484" y="0"/>
                    </a:cubicBezTo>
                    <a:cubicBezTo>
                      <a:pt x="66961" y="286"/>
                      <a:pt x="67533" y="667"/>
                      <a:pt x="68199" y="953"/>
                    </a:cubicBezTo>
                    <a:cubicBezTo>
                      <a:pt x="75343" y="4477"/>
                      <a:pt x="81820" y="5144"/>
                      <a:pt x="85916" y="514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3E5A0261-59AE-72AD-33CB-9D3CACDF50E4}"/>
                  </a:ext>
                </a:extLst>
              </p:cNvPr>
              <p:cNvSpPr/>
              <p:nvPr/>
            </p:nvSpPr>
            <p:spPr>
              <a:xfrm>
                <a:off x="7456074" y="4654391"/>
                <a:ext cx="48382" cy="72961"/>
              </a:xfrm>
              <a:custGeom>
                <a:avLst/>
                <a:gdLst>
                  <a:gd name="connsiteX0" fmla="*/ 40958 w 48382"/>
                  <a:gd name="connsiteY0" fmla="*/ 95 h 72961"/>
                  <a:gd name="connsiteX1" fmla="*/ 33052 w 48382"/>
                  <a:gd name="connsiteY1" fmla="*/ 30099 h 72961"/>
                  <a:gd name="connsiteX2" fmla="*/ 0 w 48382"/>
                  <a:gd name="connsiteY2" fmla="*/ 54959 h 72961"/>
                  <a:gd name="connsiteX3" fmla="*/ 5715 w 48382"/>
                  <a:gd name="connsiteY3" fmla="*/ 63627 h 72961"/>
                  <a:gd name="connsiteX4" fmla="*/ 10192 w 48382"/>
                  <a:gd name="connsiteY4" fmla="*/ 72962 h 72961"/>
                  <a:gd name="connsiteX5" fmla="*/ 28956 w 48382"/>
                  <a:gd name="connsiteY5" fmla="*/ 63437 h 72961"/>
                  <a:gd name="connsiteX6" fmla="*/ 45815 w 48382"/>
                  <a:gd name="connsiteY6" fmla="*/ 38386 h 72961"/>
                  <a:gd name="connsiteX7" fmla="*/ 47244 w 48382"/>
                  <a:gd name="connsiteY7" fmla="*/ 13811 h 72961"/>
                  <a:gd name="connsiteX8" fmla="*/ 41053 w 48382"/>
                  <a:gd name="connsiteY8" fmla="*/ 0 h 7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382" h="72961">
                    <a:moveTo>
                      <a:pt x="40958" y="95"/>
                    </a:moveTo>
                    <a:cubicBezTo>
                      <a:pt x="41053" y="5429"/>
                      <a:pt x="40577" y="17621"/>
                      <a:pt x="33052" y="30099"/>
                    </a:cubicBezTo>
                    <a:cubicBezTo>
                      <a:pt x="22098" y="48196"/>
                      <a:pt x="4382" y="53721"/>
                      <a:pt x="0" y="54959"/>
                    </a:cubicBezTo>
                    <a:cubicBezTo>
                      <a:pt x="1810" y="57341"/>
                      <a:pt x="3810" y="60198"/>
                      <a:pt x="5715" y="63627"/>
                    </a:cubicBezTo>
                    <a:cubicBezTo>
                      <a:pt x="7620" y="66961"/>
                      <a:pt x="9049" y="70199"/>
                      <a:pt x="10192" y="72962"/>
                    </a:cubicBezTo>
                    <a:cubicBezTo>
                      <a:pt x="14574" y="71819"/>
                      <a:pt x="21717" y="69247"/>
                      <a:pt x="28956" y="63437"/>
                    </a:cubicBezTo>
                    <a:cubicBezTo>
                      <a:pt x="31147" y="61627"/>
                      <a:pt x="41148" y="53340"/>
                      <a:pt x="45815" y="38386"/>
                    </a:cubicBezTo>
                    <a:cubicBezTo>
                      <a:pt x="47244" y="33719"/>
                      <a:pt x="49911" y="24765"/>
                      <a:pt x="47244" y="13811"/>
                    </a:cubicBezTo>
                    <a:cubicBezTo>
                      <a:pt x="45720" y="7620"/>
                      <a:pt x="43053" y="2858"/>
                      <a:pt x="41053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427B48E6-D489-1287-CB34-9D5A5B292608}"/>
                  </a:ext>
                </a:extLst>
              </p:cNvPr>
              <p:cNvSpPr/>
              <p:nvPr/>
            </p:nvSpPr>
            <p:spPr>
              <a:xfrm>
                <a:off x="7311295" y="4736877"/>
                <a:ext cx="95726" cy="73357"/>
              </a:xfrm>
              <a:custGeom>
                <a:avLst/>
                <a:gdLst>
                  <a:gd name="connsiteX0" fmla="*/ 95726 w 95726"/>
                  <a:gd name="connsiteY0" fmla="*/ 21336 h 73357"/>
                  <a:gd name="connsiteX1" fmla="*/ 51054 w 95726"/>
                  <a:gd name="connsiteY1" fmla="*/ 69247 h 73357"/>
                  <a:gd name="connsiteX2" fmla="*/ 17240 w 95726"/>
                  <a:gd name="connsiteY2" fmla="*/ 70199 h 73357"/>
                  <a:gd name="connsiteX3" fmla="*/ 0 w 95726"/>
                  <a:gd name="connsiteY3" fmla="*/ 51721 h 73357"/>
                  <a:gd name="connsiteX4" fmla="*/ 63817 w 95726"/>
                  <a:gd name="connsiteY4" fmla="*/ 35719 h 73357"/>
                  <a:gd name="connsiteX5" fmla="*/ 86773 w 95726"/>
                  <a:gd name="connsiteY5" fmla="*/ 0 h 73357"/>
                  <a:gd name="connsiteX6" fmla="*/ 95726 w 95726"/>
                  <a:gd name="connsiteY6" fmla="*/ 21241 h 7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726" h="73357">
                    <a:moveTo>
                      <a:pt x="95726" y="21336"/>
                    </a:moveTo>
                    <a:cubicBezTo>
                      <a:pt x="92773" y="28956"/>
                      <a:pt x="80391" y="58769"/>
                      <a:pt x="51054" y="69247"/>
                    </a:cubicBezTo>
                    <a:cubicBezTo>
                      <a:pt x="43719" y="71723"/>
                      <a:pt x="30575" y="76581"/>
                      <a:pt x="17240" y="70199"/>
                    </a:cubicBezTo>
                    <a:cubicBezTo>
                      <a:pt x="7620" y="65532"/>
                      <a:pt x="2381" y="57340"/>
                      <a:pt x="0" y="51721"/>
                    </a:cubicBezTo>
                    <a:cubicBezTo>
                      <a:pt x="5429" y="52769"/>
                      <a:pt x="37719" y="57817"/>
                      <a:pt x="63817" y="35719"/>
                    </a:cubicBezTo>
                    <a:cubicBezTo>
                      <a:pt x="78867" y="22955"/>
                      <a:pt x="84581" y="7334"/>
                      <a:pt x="86773" y="0"/>
                    </a:cubicBezTo>
                    <a:cubicBezTo>
                      <a:pt x="92202" y="8192"/>
                      <a:pt x="94679" y="16097"/>
                      <a:pt x="95726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956B0B96-3442-80E3-72EC-789E78A0DA45}"/>
                  </a:ext>
                </a:extLst>
              </p:cNvPr>
              <p:cNvSpPr/>
              <p:nvPr/>
            </p:nvSpPr>
            <p:spPr>
              <a:xfrm>
                <a:off x="7132796" y="4556759"/>
                <a:ext cx="51929" cy="184594"/>
              </a:xfrm>
              <a:custGeom>
                <a:avLst/>
                <a:gdLst>
                  <a:gd name="connsiteX0" fmla="*/ 49245 w 51929"/>
                  <a:gd name="connsiteY0" fmla="*/ 172021 h 184594"/>
                  <a:gd name="connsiteX1" fmla="*/ 24289 w 51929"/>
                  <a:gd name="connsiteY1" fmla="*/ 184595 h 184594"/>
                  <a:gd name="connsiteX2" fmla="*/ 16097 w 51929"/>
                  <a:gd name="connsiteY2" fmla="*/ 69342 h 184594"/>
                  <a:gd name="connsiteX3" fmla="*/ 0 w 51929"/>
                  <a:gd name="connsiteY3" fmla="*/ 18288 h 184594"/>
                  <a:gd name="connsiteX4" fmla="*/ 21717 w 51929"/>
                  <a:gd name="connsiteY4" fmla="*/ 0 h 184594"/>
                  <a:gd name="connsiteX5" fmla="*/ 42958 w 51929"/>
                  <a:gd name="connsiteY5" fmla="*/ 52292 h 184594"/>
                  <a:gd name="connsiteX6" fmla="*/ 51340 w 51929"/>
                  <a:gd name="connsiteY6" fmla="*/ 110014 h 184594"/>
                  <a:gd name="connsiteX7" fmla="*/ 49340 w 51929"/>
                  <a:gd name="connsiteY7" fmla="*/ 172117 h 18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929" h="184594">
                    <a:moveTo>
                      <a:pt x="49245" y="172021"/>
                    </a:moveTo>
                    <a:cubicBezTo>
                      <a:pt x="44863" y="175546"/>
                      <a:pt x="36386" y="181451"/>
                      <a:pt x="24289" y="184595"/>
                    </a:cubicBezTo>
                    <a:cubicBezTo>
                      <a:pt x="26956" y="154496"/>
                      <a:pt x="26765" y="114491"/>
                      <a:pt x="16097" y="69342"/>
                    </a:cubicBezTo>
                    <a:cubicBezTo>
                      <a:pt x="11621" y="50292"/>
                      <a:pt x="5905" y="33147"/>
                      <a:pt x="0" y="18288"/>
                    </a:cubicBezTo>
                    <a:cubicBezTo>
                      <a:pt x="9620" y="11906"/>
                      <a:pt x="16764" y="5239"/>
                      <a:pt x="21717" y="0"/>
                    </a:cubicBezTo>
                    <a:cubicBezTo>
                      <a:pt x="28385" y="12097"/>
                      <a:pt x="36767" y="29813"/>
                      <a:pt x="42958" y="52292"/>
                    </a:cubicBezTo>
                    <a:cubicBezTo>
                      <a:pt x="49340" y="75914"/>
                      <a:pt x="50578" y="94488"/>
                      <a:pt x="51340" y="110014"/>
                    </a:cubicBezTo>
                    <a:cubicBezTo>
                      <a:pt x="52293" y="125825"/>
                      <a:pt x="52388" y="147066"/>
                      <a:pt x="49340" y="17211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B472F8C6-A44B-2B88-C4EF-6FD72ADD221A}"/>
                  </a:ext>
                </a:extLst>
              </p:cNvPr>
              <p:cNvSpPr/>
              <p:nvPr/>
            </p:nvSpPr>
            <p:spPr>
              <a:xfrm>
                <a:off x="7182230" y="4757418"/>
                <a:ext cx="29094" cy="112392"/>
              </a:xfrm>
              <a:custGeom>
                <a:avLst/>
                <a:gdLst>
                  <a:gd name="connsiteX0" fmla="*/ 21431 w 29094"/>
                  <a:gd name="connsiteY0" fmla="*/ 112333 h 112392"/>
                  <a:gd name="connsiteX1" fmla="*/ 16574 w 29094"/>
                  <a:gd name="connsiteY1" fmla="*/ 110332 h 112392"/>
                  <a:gd name="connsiteX2" fmla="*/ 18288 w 29094"/>
                  <a:gd name="connsiteY2" fmla="*/ 52135 h 112392"/>
                  <a:gd name="connsiteX3" fmla="*/ 0 w 29094"/>
                  <a:gd name="connsiteY3" fmla="*/ 2986 h 112392"/>
                  <a:gd name="connsiteX4" fmla="*/ 3524 w 29094"/>
                  <a:gd name="connsiteY4" fmla="*/ 33 h 112392"/>
                  <a:gd name="connsiteX5" fmla="*/ 26480 w 29094"/>
                  <a:gd name="connsiteY5" fmla="*/ 54040 h 112392"/>
                  <a:gd name="connsiteX6" fmla="*/ 21336 w 29094"/>
                  <a:gd name="connsiteY6" fmla="*/ 112333 h 11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94" h="112392">
                    <a:moveTo>
                      <a:pt x="21431" y="112333"/>
                    </a:moveTo>
                    <a:cubicBezTo>
                      <a:pt x="19908" y="112619"/>
                      <a:pt x="18288" y="111856"/>
                      <a:pt x="16574" y="110332"/>
                    </a:cubicBezTo>
                    <a:cubicBezTo>
                      <a:pt x="19527" y="97950"/>
                      <a:pt x="22670" y="77090"/>
                      <a:pt x="18288" y="52135"/>
                    </a:cubicBezTo>
                    <a:cubicBezTo>
                      <a:pt x="14383" y="30418"/>
                      <a:pt x="6382" y="13654"/>
                      <a:pt x="0" y="2986"/>
                    </a:cubicBezTo>
                    <a:cubicBezTo>
                      <a:pt x="953" y="1271"/>
                      <a:pt x="2191" y="223"/>
                      <a:pt x="3524" y="33"/>
                    </a:cubicBezTo>
                    <a:cubicBezTo>
                      <a:pt x="11239" y="-1015"/>
                      <a:pt x="21527" y="22988"/>
                      <a:pt x="26480" y="54040"/>
                    </a:cubicBezTo>
                    <a:cubicBezTo>
                      <a:pt x="31433" y="84901"/>
                      <a:pt x="29146" y="111095"/>
                      <a:pt x="21336" y="11233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50914F41-7340-FE3B-F542-AA0105859A92}"/>
                  </a:ext>
                </a:extLst>
              </p:cNvPr>
              <p:cNvSpPr/>
              <p:nvPr/>
            </p:nvSpPr>
            <p:spPr>
              <a:xfrm>
                <a:off x="7191279" y="4894897"/>
                <a:ext cx="60955" cy="213836"/>
              </a:xfrm>
              <a:custGeom>
                <a:avLst/>
                <a:gdLst>
                  <a:gd name="connsiteX0" fmla="*/ 60103 w 60955"/>
                  <a:gd name="connsiteY0" fmla="*/ 197072 h 213836"/>
                  <a:gd name="connsiteX1" fmla="*/ 31052 w 60955"/>
                  <a:gd name="connsiteY1" fmla="*/ 213836 h 213836"/>
                  <a:gd name="connsiteX2" fmla="*/ 19526 w 60955"/>
                  <a:gd name="connsiteY2" fmla="*/ 92964 h 213836"/>
                  <a:gd name="connsiteX3" fmla="*/ 0 w 60955"/>
                  <a:gd name="connsiteY3" fmla="*/ 12859 h 213836"/>
                  <a:gd name="connsiteX4" fmla="*/ 28194 w 60955"/>
                  <a:gd name="connsiteY4" fmla="*/ 0 h 213836"/>
                  <a:gd name="connsiteX5" fmla="*/ 53340 w 60955"/>
                  <a:gd name="connsiteY5" fmla="*/ 85154 h 213836"/>
                  <a:gd name="connsiteX6" fmla="*/ 60007 w 60955"/>
                  <a:gd name="connsiteY6" fmla="*/ 196977 h 2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955" h="213836">
                    <a:moveTo>
                      <a:pt x="60103" y="197072"/>
                    </a:moveTo>
                    <a:cubicBezTo>
                      <a:pt x="56674" y="200596"/>
                      <a:pt x="46958" y="210121"/>
                      <a:pt x="31052" y="213836"/>
                    </a:cubicBezTo>
                    <a:cubicBezTo>
                      <a:pt x="30766" y="178594"/>
                      <a:pt x="27813" y="137922"/>
                      <a:pt x="19526" y="92964"/>
                    </a:cubicBezTo>
                    <a:cubicBezTo>
                      <a:pt x="14097" y="63437"/>
                      <a:pt x="7239" y="36767"/>
                      <a:pt x="0" y="12859"/>
                    </a:cubicBezTo>
                    <a:cubicBezTo>
                      <a:pt x="13525" y="10382"/>
                      <a:pt x="23146" y="3905"/>
                      <a:pt x="28194" y="0"/>
                    </a:cubicBezTo>
                    <a:cubicBezTo>
                      <a:pt x="37529" y="22765"/>
                      <a:pt x="46958" y="51530"/>
                      <a:pt x="53340" y="85154"/>
                    </a:cubicBezTo>
                    <a:cubicBezTo>
                      <a:pt x="61532" y="129064"/>
                      <a:pt x="61913" y="167545"/>
                      <a:pt x="60007" y="1969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28607F5C-55B8-B61F-B229-EB44363F2421}"/>
                  </a:ext>
                </a:extLst>
              </p:cNvPr>
              <p:cNvSpPr/>
              <p:nvPr/>
            </p:nvSpPr>
            <p:spPr>
              <a:xfrm>
                <a:off x="7429500" y="5377805"/>
                <a:ext cx="84285" cy="264423"/>
              </a:xfrm>
              <a:custGeom>
                <a:avLst/>
                <a:gdLst>
                  <a:gd name="connsiteX0" fmla="*/ 83630 w 84285"/>
                  <a:gd name="connsiteY0" fmla="*/ 215656 h 264423"/>
                  <a:gd name="connsiteX1" fmla="*/ 82391 w 84285"/>
                  <a:gd name="connsiteY1" fmla="*/ 231658 h 264423"/>
                  <a:gd name="connsiteX2" fmla="*/ 61246 w 84285"/>
                  <a:gd name="connsiteY2" fmla="*/ 264424 h 264423"/>
                  <a:gd name="connsiteX3" fmla="*/ 61055 w 84285"/>
                  <a:gd name="connsiteY3" fmla="*/ 264424 h 264423"/>
                  <a:gd name="connsiteX4" fmla="*/ 61055 w 84285"/>
                  <a:gd name="connsiteY4" fmla="*/ 264233 h 264423"/>
                  <a:gd name="connsiteX5" fmla="*/ 36576 w 84285"/>
                  <a:gd name="connsiteY5" fmla="*/ 76972 h 264423"/>
                  <a:gd name="connsiteX6" fmla="*/ 0 w 84285"/>
                  <a:gd name="connsiteY6" fmla="*/ 486 h 264423"/>
                  <a:gd name="connsiteX7" fmla="*/ 49816 w 84285"/>
                  <a:gd name="connsiteY7" fmla="*/ 34109 h 264423"/>
                  <a:gd name="connsiteX8" fmla="*/ 67056 w 84285"/>
                  <a:gd name="connsiteY8" fmla="*/ 82972 h 264423"/>
                  <a:gd name="connsiteX9" fmla="*/ 83630 w 84285"/>
                  <a:gd name="connsiteY9" fmla="*/ 215656 h 26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285" h="264423">
                    <a:moveTo>
                      <a:pt x="83630" y="215656"/>
                    </a:moveTo>
                    <a:cubicBezTo>
                      <a:pt x="83344" y="221275"/>
                      <a:pt x="82868" y="226514"/>
                      <a:pt x="82391" y="231658"/>
                    </a:cubicBezTo>
                    <a:cubicBezTo>
                      <a:pt x="77629" y="247183"/>
                      <a:pt x="70485" y="258613"/>
                      <a:pt x="61246" y="264424"/>
                    </a:cubicBezTo>
                    <a:lnTo>
                      <a:pt x="61055" y="264424"/>
                    </a:lnTo>
                    <a:lnTo>
                      <a:pt x="61055" y="264233"/>
                    </a:lnTo>
                    <a:cubicBezTo>
                      <a:pt x="64770" y="220037"/>
                      <a:pt x="64008" y="152029"/>
                      <a:pt x="36576" y="76972"/>
                    </a:cubicBezTo>
                    <a:cubicBezTo>
                      <a:pt x="25718" y="47063"/>
                      <a:pt x="12668" y="21536"/>
                      <a:pt x="0" y="486"/>
                    </a:cubicBezTo>
                    <a:cubicBezTo>
                      <a:pt x="16478" y="-2753"/>
                      <a:pt x="34290" y="10392"/>
                      <a:pt x="49816" y="34109"/>
                    </a:cubicBezTo>
                    <a:cubicBezTo>
                      <a:pt x="55436" y="46206"/>
                      <a:pt x="61150" y="62017"/>
                      <a:pt x="67056" y="82972"/>
                    </a:cubicBezTo>
                    <a:cubicBezTo>
                      <a:pt x="83058" y="139456"/>
                      <a:pt x="85820" y="180413"/>
                      <a:pt x="83630" y="2156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2081DBEA-0927-51AD-2C65-163E4CBB55A4}"/>
                  </a:ext>
                </a:extLst>
              </p:cNvPr>
              <p:cNvSpPr/>
              <p:nvPr/>
            </p:nvSpPr>
            <p:spPr>
              <a:xfrm>
                <a:off x="6748843" y="5381625"/>
                <a:ext cx="88296" cy="263747"/>
              </a:xfrm>
              <a:custGeom>
                <a:avLst/>
                <a:gdLst>
                  <a:gd name="connsiteX0" fmla="*/ 88297 w 88296"/>
                  <a:gd name="connsiteY0" fmla="*/ 136398 h 263747"/>
                  <a:gd name="connsiteX1" fmla="*/ 34290 w 88296"/>
                  <a:gd name="connsiteY1" fmla="*/ 263747 h 263747"/>
                  <a:gd name="connsiteX2" fmla="*/ 48387 w 88296"/>
                  <a:gd name="connsiteY2" fmla="*/ 188690 h 263747"/>
                  <a:gd name="connsiteX3" fmla="*/ 32861 w 88296"/>
                  <a:gd name="connsiteY3" fmla="*/ 57912 h 263747"/>
                  <a:gd name="connsiteX4" fmla="*/ 0 w 88296"/>
                  <a:gd name="connsiteY4" fmla="*/ 190 h 263747"/>
                  <a:gd name="connsiteX5" fmla="*/ 4668 w 88296"/>
                  <a:gd name="connsiteY5" fmla="*/ 0 h 263747"/>
                  <a:gd name="connsiteX6" fmla="*/ 88297 w 88296"/>
                  <a:gd name="connsiteY6" fmla="*/ 136398 h 2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296" h="263747">
                    <a:moveTo>
                      <a:pt x="88297" y="136398"/>
                    </a:moveTo>
                    <a:cubicBezTo>
                      <a:pt x="88297" y="194596"/>
                      <a:pt x="65818" y="244221"/>
                      <a:pt x="34290" y="263747"/>
                    </a:cubicBezTo>
                    <a:cubicBezTo>
                      <a:pt x="43434" y="233363"/>
                      <a:pt x="46863" y="207264"/>
                      <a:pt x="48387" y="188690"/>
                    </a:cubicBezTo>
                    <a:cubicBezTo>
                      <a:pt x="50864" y="158115"/>
                      <a:pt x="54007" y="110776"/>
                      <a:pt x="32861" y="57912"/>
                    </a:cubicBezTo>
                    <a:cubicBezTo>
                      <a:pt x="22479" y="32004"/>
                      <a:pt x="9430" y="12573"/>
                      <a:pt x="0" y="190"/>
                    </a:cubicBezTo>
                    <a:cubicBezTo>
                      <a:pt x="1524" y="0"/>
                      <a:pt x="3143" y="0"/>
                      <a:pt x="4668" y="0"/>
                    </a:cubicBezTo>
                    <a:cubicBezTo>
                      <a:pt x="50768" y="0"/>
                      <a:pt x="88297" y="60960"/>
                      <a:pt x="88297" y="1363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FE41C97C-23DA-2B3F-C82C-92A83F06C0C7}"/>
                  </a:ext>
                </a:extLst>
              </p:cNvPr>
              <p:cNvSpPr/>
              <p:nvPr/>
            </p:nvSpPr>
            <p:spPr>
              <a:xfrm>
                <a:off x="6587954" y="4566475"/>
                <a:ext cx="42667" cy="129349"/>
              </a:xfrm>
              <a:custGeom>
                <a:avLst/>
                <a:gdLst>
                  <a:gd name="connsiteX0" fmla="*/ 41160 w 42667"/>
                  <a:gd name="connsiteY0" fmla="*/ 76295 h 129349"/>
                  <a:gd name="connsiteX1" fmla="*/ 33445 w 42667"/>
                  <a:gd name="connsiteY1" fmla="*/ 118491 h 129349"/>
                  <a:gd name="connsiteX2" fmla="*/ 17633 w 42667"/>
                  <a:gd name="connsiteY2" fmla="*/ 126397 h 129349"/>
                  <a:gd name="connsiteX3" fmla="*/ 13252 w 42667"/>
                  <a:gd name="connsiteY3" fmla="*/ 127635 h 129349"/>
                  <a:gd name="connsiteX4" fmla="*/ 7346 w 42667"/>
                  <a:gd name="connsiteY4" fmla="*/ 128873 h 129349"/>
                  <a:gd name="connsiteX5" fmla="*/ 4393 w 42667"/>
                  <a:gd name="connsiteY5" fmla="*/ 129349 h 129349"/>
                  <a:gd name="connsiteX6" fmla="*/ 679 w 42667"/>
                  <a:gd name="connsiteY6" fmla="*/ 54292 h 129349"/>
                  <a:gd name="connsiteX7" fmla="*/ 8775 w 42667"/>
                  <a:gd name="connsiteY7" fmla="*/ 0 h 129349"/>
                  <a:gd name="connsiteX8" fmla="*/ 41160 w 42667"/>
                  <a:gd name="connsiteY8" fmla="*/ 17050 h 129349"/>
                  <a:gd name="connsiteX9" fmla="*/ 41160 w 42667"/>
                  <a:gd name="connsiteY9" fmla="*/ 76295 h 12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667" h="129349">
                    <a:moveTo>
                      <a:pt x="41160" y="76295"/>
                    </a:moveTo>
                    <a:cubicBezTo>
                      <a:pt x="39445" y="92107"/>
                      <a:pt x="36683" y="106394"/>
                      <a:pt x="33445" y="118491"/>
                    </a:cubicBezTo>
                    <a:cubicBezTo>
                      <a:pt x="29730" y="121158"/>
                      <a:pt x="24301" y="124111"/>
                      <a:pt x="17633" y="126397"/>
                    </a:cubicBezTo>
                    <a:cubicBezTo>
                      <a:pt x="16110" y="126873"/>
                      <a:pt x="14681" y="127349"/>
                      <a:pt x="13252" y="127635"/>
                    </a:cubicBezTo>
                    <a:cubicBezTo>
                      <a:pt x="11061" y="128302"/>
                      <a:pt x="9251" y="128588"/>
                      <a:pt x="7346" y="128873"/>
                    </a:cubicBezTo>
                    <a:cubicBezTo>
                      <a:pt x="6299" y="129064"/>
                      <a:pt x="5346" y="129159"/>
                      <a:pt x="4393" y="129349"/>
                    </a:cubicBezTo>
                    <a:cubicBezTo>
                      <a:pt x="1155" y="109061"/>
                      <a:pt x="-1226" y="83534"/>
                      <a:pt x="679" y="54292"/>
                    </a:cubicBezTo>
                    <a:cubicBezTo>
                      <a:pt x="2108" y="33814"/>
                      <a:pt x="5156" y="15526"/>
                      <a:pt x="8775" y="0"/>
                    </a:cubicBezTo>
                    <a:cubicBezTo>
                      <a:pt x="20395" y="7334"/>
                      <a:pt x="31445" y="12859"/>
                      <a:pt x="41160" y="17050"/>
                    </a:cubicBezTo>
                    <a:cubicBezTo>
                      <a:pt x="42875" y="33338"/>
                      <a:pt x="43446" y="53530"/>
                      <a:pt x="41160" y="76295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D0491960-4D75-4E90-AA1A-362CBCAD3680}"/>
                  </a:ext>
                </a:extLst>
              </p:cNvPr>
              <p:cNvSpPr/>
              <p:nvPr/>
            </p:nvSpPr>
            <p:spPr>
              <a:xfrm>
                <a:off x="6577012" y="4725018"/>
                <a:ext cx="65504" cy="109256"/>
              </a:xfrm>
              <a:custGeom>
                <a:avLst/>
                <a:gdLst>
                  <a:gd name="connsiteX0" fmla="*/ 60007 w 65504"/>
                  <a:gd name="connsiteY0" fmla="*/ 67676 h 109256"/>
                  <a:gd name="connsiteX1" fmla="*/ 5715 w 65504"/>
                  <a:gd name="connsiteY1" fmla="*/ 107681 h 109256"/>
                  <a:gd name="connsiteX2" fmla="*/ 0 w 65504"/>
                  <a:gd name="connsiteY2" fmla="*/ 104442 h 109256"/>
                  <a:gd name="connsiteX3" fmla="*/ 23241 w 65504"/>
                  <a:gd name="connsiteY3" fmla="*/ 88631 h 109256"/>
                  <a:gd name="connsiteX4" fmla="*/ 38005 w 65504"/>
                  <a:gd name="connsiteY4" fmla="*/ 55770 h 109256"/>
                  <a:gd name="connsiteX5" fmla="*/ 36576 w 65504"/>
                  <a:gd name="connsiteY5" fmla="*/ 21289 h 109256"/>
                  <a:gd name="connsiteX6" fmla="*/ 28480 w 65504"/>
                  <a:gd name="connsiteY6" fmla="*/ 1573 h 109256"/>
                  <a:gd name="connsiteX7" fmla="*/ 46291 w 65504"/>
                  <a:gd name="connsiteY7" fmla="*/ 1573 h 109256"/>
                  <a:gd name="connsiteX8" fmla="*/ 59912 w 65504"/>
                  <a:gd name="connsiteY8" fmla="*/ 67676 h 10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04" h="109256">
                    <a:moveTo>
                      <a:pt x="60007" y="67676"/>
                    </a:moveTo>
                    <a:cubicBezTo>
                      <a:pt x="48673" y="97013"/>
                      <a:pt x="24479" y="114825"/>
                      <a:pt x="5715" y="107681"/>
                    </a:cubicBezTo>
                    <a:cubicBezTo>
                      <a:pt x="3715" y="106919"/>
                      <a:pt x="1714" y="105776"/>
                      <a:pt x="0" y="104442"/>
                    </a:cubicBezTo>
                    <a:cubicBezTo>
                      <a:pt x="5239" y="102442"/>
                      <a:pt x="14859" y="97966"/>
                      <a:pt x="23241" y="88631"/>
                    </a:cubicBezTo>
                    <a:cubicBezTo>
                      <a:pt x="34100" y="76344"/>
                      <a:pt x="36576" y="62914"/>
                      <a:pt x="38005" y="55770"/>
                    </a:cubicBezTo>
                    <a:cubicBezTo>
                      <a:pt x="38767" y="51579"/>
                      <a:pt x="40957" y="37958"/>
                      <a:pt x="36576" y="21289"/>
                    </a:cubicBezTo>
                    <a:cubicBezTo>
                      <a:pt x="34385" y="12717"/>
                      <a:pt x="31147" y="6049"/>
                      <a:pt x="28480" y="1573"/>
                    </a:cubicBezTo>
                    <a:cubicBezTo>
                      <a:pt x="34671" y="-428"/>
                      <a:pt x="40767" y="-618"/>
                      <a:pt x="46291" y="1573"/>
                    </a:cubicBezTo>
                    <a:cubicBezTo>
                      <a:pt x="64865" y="8716"/>
                      <a:pt x="71151" y="38339"/>
                      <a:pt x="59912" y="6767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6B4F2329-B68A-AADE-AC00-F31ECCC8DFA2}"/>
                  </a:ext>
                </a:extLst>
              </p:cNvPr>
              <p:cNvSpPr/>
              <p:nvPr/>
            </p:nvSpPr>
            <p:spPr>
              <a:xfrm>
                <a:off x="6547485" y="4853463"/>
                <a:ext cx="62229" cy="194786"/>
              </a:xfrm>
              <a:custGeom>
                <a:avLst/>
                <a:gdLst>
                  <a:gd name="connsiteX0" fmla="*/ 60674 w 62229"/>
                  <a:gd name="connsiteY0" fmla="*/ 89059 h 194786"/>
                  <a:gd name="connsiteX1" fmla="*/ 35814 w 62229"/>
                  <a:gd name="connsiteY1" fmla="*/ 187071 h 194786"/>
                  <a:gd name="connsiteX2" fmla="*/ 476 w 62229"/>
                  <a:gd name="connsiteY2" fmla="*/ 194786 h 194786"/>
                  <a:gd name="connsiteX3" fmla="*/ 0 w 62229"/>
                  <a:gd name="connsiteY3" fmla="*/ 194596 h 194786"/>
                  <a:gd name="connsiteX4" fmla="*/ 25908 w 62229"/>
                  <a:gd name="connsiteY4" fmla="*/ 95441 h 194786"/>
                  <a:gd name="connsiteX5" fmla="*/ 26860 w 62229"/>
                  <a:gd name="connsiteY5" fmla="*/ 5620 h 194786"/>
                  <a:gd name="connsiteX6" fmla="*/ 57435 w 62229"/>
                  <a:gd name="connsiteY6" fmla="*/ 0 h 194786"/>
                  <a:gd name="connsiteX7" fmla="*/ 60674 w 62229"/>
                  <a:gd name="connsiteY7" fmla="*/ 88868 h 19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229" h="194786">
                    <a:moveTo>
                      <a:pt x="60674" y="89059"/>
                    </a:moveTo>
                    <a:cubicBezTo>
                      <a:pt x="56673" y="130778"/>
                      <a:pt x="45434" y="164306"/>
                      <a:pt x="35814" y="187071"/>
                    </a:cubicBezTo>
                    <a:cubicBezTo>
                      <a:pt x="28956" y="190024"/>
                      <a:pt x="16573" y="194501"/>
                      <a:pt x="476" y="194786"/>
                    </a:cubicBezTo>
                    <a:cubicBezTo>
                      <a:pt x="285" y="194786"/>
                      <a:pt x="190" y="194596"/>
                      <a:pt x="0" y="194596"/>
                    </a:cubicBezTo>
                    <a:cubicBezTo>
                      <a:pt x="9906" y="170117"/>
                      <a:pt x="20764" y="136398"/>
                      <a:pt x="25908" y="95441"/>
                    </a:cubicBezTo>
                    <a:cubicBezTo>
                      <a:pt x="30289" y="60198"/>
                      <a:pt x="29337" y="29623"/>
                      <a:pt x="26860" y="5620"/>
                    </a:cubicBezTo>
                    <a:cubicBezTo>
                      <a:pt x="40671" y="6382"/>
                      <a:pt x="51530" y="2667"/>
                      <a:pt x="57435" y="0"/>
                    </a:cubicBezTo>
                    <a:cubicBezTo>
                      <a:pt x="61341" y="22479"/>
                      <a:pt x="64103" y="53054"/>
                      <a:pt x="60674" y="8886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F5B63E82-AC96-BAE9-A41D-D8ECDEE6C184}"/>
                  </a:ext>
                </a:extLst>
              </p:cNvPr>
              <p:cNvSpPr/>
              <p:nvPr/>
            </p:nvSpPr>
            <p:spPr>
              <a:xfrm>
                <a:off x="6543844" y="5024342"/>
                <a:ext cx="193187" cy="682942"/>
              </a:xfrm>
              <a:custGeom>
                <a:avLst/>
                <a:gdLst>
                  <a:gd name="connsiteX0" fmla="*/ 68982 w 193187"/>
                  <a:gd name="connsiteY0" fmla="*/ 416147 h 682942"/>
                  <a:gd name="connsiteX1" fmla="*/ 64791 w 193187"/>
                  <a:gd name="connsiteY1" fmla="*/ 543020 h 682942"/>
                  <a:gd name="connsiteX2" fmla="*/ 128227 w 193187"/>
                  <a:gd name="connsiteY2" fmla="*/ 665702 h 682942"/>
                  <a:gd name="connsiteX3" fmla="*/ 64791 w 193187"/>
                  <a:gd name="connsiteY3" fmla="*/ 682943 h 682942"/>
                  <a:gd name="connsiteX4" fmla="*/ 4593 w 193187"/>
                  <a:gd name="connsiteY4" fmla="*/ 546735 h 682942"/>
                  <a:gd name="connsiteX5" fmla="*/ 36597 w 193187"/>
                  <a:gd name="connsiteY5" fmla="*/ 366141 h 682942"/>
                  <a:gd name="connsiteX6" fmla="*/ 89366 w 193187"/>
                  <a:gd name="connsiteY6" fmla="*/ 311563 h 682942"/>
                  <a:gd name="connsiteX7" fmla="*/ 85651 w 193187"/>
                  <a:gd name="connsiteY7" fmla="*/ 117920 h 682942"/>
                  <a:gd name="connsiteX8" fmla="*/ 63934 w 193187"/>
                  <a:gd name="connsiteY8" fmla="*/ 31528 h 682942"/>
                  <a:gd name="connsiteX9" fmla="*/ 64124 w 193187"/>
                  <a:gd name="connsiteY9" fmla="*/ 31337 h 682942"/>
                  <a:gd name="connsiteX10" fmla="*/ 145277 w 193187"/>
                  <a:gd name="connsiteY10" fmla="*/ 0 h 682942"/>
                  <a:gd name="connsiteX11" fmla="*/ 173471 w 193187"/>
                  <a:gd name="connsiteY11" fmla="*/ 163544 h 682942"/>
                  <a:gd name="connsiteX12" fmla="*/ 193188 w 193187"/>
                  <a:gd name="connsiteY12" fmla="*/ 325850 h 682942"/>
                  <a:gd name="connsiteX13" fmla="*/ 135466 w 193187"/>
                  <a:gd name="connsiteY13" fmla="*/ 338614 h 682942"/>
                  <a:gd name="connsiteX14" fmla="*/ 69077 w 193187"/>
                  <a:gd name="connsiteY14" fmla="*/ 416147 h 68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187" h="682942">
                    <a:moveTo>
                      <a:pt x="68982" y="416147"/>
                    </a:moveTo>
                    <a:cubicBezTo>
                      <a:pt x="47836" y="467773"/>
                      <a:pt x="58409" y="515017"/>
                      <a:pt x="64791" y="543020"/>
                    </a:cubicBezTo>
                    <a:cubicBezTo>
                      <a:pt x="77936" y="601504"/>
                      <a:pt x="108034" y="642747"/>
                      <a:pt x="128227" y="665702"/>
                    </a:cubicBezTo>
                    <a:cubicBezTo>
                      <a:pt x="110987" y="670941"/>
                      <a:pt x="89556" y="677037"/>
                      <a:pt x="64791" y="682943"/>
                    </a:cubicBezTo>
                    <a:cubicBezTo>
                      <a:pt x="40883" y="652558"/>
                      <a:pt x="13927" y="606743"/>
                      <a:pt x="4593" y="546735"/>
                    </a:cubicBezTo>
                    <a:cubicBezTo>
                      <a:pt x="402" y="519875"/>
                      <a:pt x="-12171" y="439103"/>
                      <a:pt x="36597" y="366141"/>
                    </a:cubicBezTo>
                    <a:cubicBezTo>
                      <a:pt x="54123" y="339947"/>
                      <a:pt x="74411" y="322421"/>
                      <a:pt x="89366" y="311563"/>
                    </a:cubicBezTo>
                    <a:cubicBezTo>
                      <a:pt x="96033" y="260795"/>
                      <a:pt x="98985" y="194120"/>
                      <a:pt x="85651" y="117920"/>
                    </a:cubicBezTo>
                    <a:cubicBezTo>
                      <a:pt x="79935" y="85916"/>
                      <a:pt x="72316" y="57055"/>
                      <a:pt x="63934" y="31528"/>
                    </a:cubicBezTo>
                    <a:lnTo>
                      <a:pt x="64124" y="31337"/>
                    </a:lnTo>
                    <a:cubicBezTo>
                      <a:pt x="100605" y="22193"/>
                      <a:pt x="128513" y="8954"/>
                      <a:pt x="145277" y="0"/>
                    </a:cubicBezTo>
                    <a:cubicBezTo>
                      <a:pt x="155659" y="51816"/>
                      <a:pt x="165184" y="106394"/>
                      <a:pt x="173471" y="163544"/>
                    </a:cubicBezTo>
                    <a:cubicBezTo>
                      <a:pt x="181663" y="219742"/>
                      <a:pt x="188235" y="273844"/>
                      <a:pt x="193188" y="325850"/>
                    </a:cubicBezTo>
                    <a:cubicBezTo>
                      <a:pt x="180139" y="325660"/>
                      <a:pt x="158422" y="327279"/>
                      <a:pt x="135466" y="338614"/>
                    </a:cubicBezTo>
                    <a:cubicBezTo>
                      <a:pt x="92223" y="359855"/>
                      <a:pt x="75554" y="400336"/>
                      <a:pt x="69077" y="416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87CE7A9C-E3A8-3C2D-98F8-036C1BDF1517}"/>
                  </a:ext>
                </a:extLst>
              </p:cNvPr>
              <p:cNvSpPr/>
              <p:nvPr/>
            </p:nvSpPr>
            <p:spPr>
              <a:xfrm>
                <a:off x="7210782" y="5108924"/>
                <a:ext cx="288061" cy="719482"/>
              </a:xfrm>
              <a:custGeom>
                <a:avLst/>
                <a:gdLst>
                  <a:gd name="connsiteX0" fmla="*/ 282725 w 288061"/>
                  <a:gd name="connsiteY0" fmla="*/ 644176 h 719482"/>
                  <a:gd name="connsiteX1" fmla="*/ 254531 w 288061"/>
                  <a:gd name="connsiteY1" fmla="*/ 697230 h 719482"/>
                  <a:gd name="connsiteX2" fmla="*/ 182236 w 288061"/>
                  <a:gd name="connsiteY2" fmla="*/ 719424 h 719482"/>
                  <a:gd name="connsiteX3" fmla="*/ 8024 w 288061"/>
                  <a:gd name="connsiteY3" fmla="*/ 717709 h 719482"/>
                  <a:gd name="connsiteX4" fmla="*/ 18597 w 288061"/>
                  <a:gd name="connsiteY4" fmla="*/ 554355 h 719482"/>
                  <a:gd name="connsiteX5" fmla="*/ 50601 w 288061"/>
                  <a:gd name="connsiteY5" fmla="*/ 484727 h 719482"/>
                  <a:gd name="connsiteX6" fmla="*/ 67555 w 288061"/>
                  <a:gd name="connsiteY6" fmla="*/ 339947 h 719482"/>
                  <a:gd name="connsiteX7" fmla="*/ 54411 w 288061"/>
                  <a:gd name="connsiteY7" fmla="*/ 144304 h 719482"/>
                  <a:gd name="connsiteX8" fmla="*/ 30218 w 288061"/>
                  <a:gd name="connsiteY8" fmla="*/ 29813 h 719482"/>
                  <a:gd name="connsiteX9" fmla="*/ 49744 w 288061"/>
                  <a:gd name="connsiteY9" fmla="*/ 29146 h 719482"/>
                  <a:gd name="connsiteX10" fmla="*/ 174807 w 288061"/>
                  <a:gd name="connsiteY10" fmla="*/ 0 h 719482"/>
                  <a:gd name="connsiteX11" fmla="*/ 190809 w 288061"/>
                  <a:gd name="connsiteY11" fmla="*/ 117634 h 719482"/>
                  <a:gd name="connsiteX12" fmla="*/ 209383 w 288061"/>
                  <a:gd name="connsiteY12" fmla="*/ 230314 h 719482"/>
                  <a:gd name="connsiteX13" fmla="*/ 215288 w 288061"/>
                  <a:gd name="connsiteY13" fmla="*/ 260604 h 719482"/>
                  <a:gd name="connsiteX14" fmla="*/ 235957 w 288061"/>
                  <a:gd name="connsiteY14" fmla="*/ 357378 h 719482"/>
                  <a:gd name="connsiteX15" fmla="*/ 265104 w 288061"/>
                  <a:gd name="connsiteY15" fmla="*/ 475012 h 719482"/>
                  <a:gd name="connsiteX16" fmla="*/ 284821 w 288061"/>
                  <a:gd name="connsiteY16" fmla="*/ 559594 h 719482"/>
                  <a:gd name="connsiteX17" fmla="*/ 282915 w 288061"/>
                  <a:gd name="connsiteY17" fmla="*/ 644271 h 719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8061" h="719482">
                    <a:moveTo>
                      <a:pt x="282725" y="644176"/>
                    </a:moveTo>
                    <a:cubicBezTo>
                      <a:pt x="278534" y="659511"/>
                      <a:pt x="272534" y="681133"/>
                      <a:pt x="254531" y="697230"/>
                    </a:cubicBezTo>
                    <a:cubicBezTo>
                      <a:pt x="230909" y="718661"/>
                      <a:pt x="199286" y="719233"/>
                      <a:pt x="182236" y="719424"/>
                    </a:cubicBezTo>
                    <a:cubicBezTo>
                      <a:pt x="146041" y="719614"/>
                      <a:pt x="86034" y="719424"/>
                      <a:pt x="8024" y="717709"/>
                    </a:cubicBezTo>
                    <a:cubicBezTo>
                      <a:pt x="-8264" y="640556"/>
                      <a:pt x="2785" y="589121"/>
                      <a:pt x="18597" y="554355"/>
                    </a:cubicBezTo>
                    <a:cubicBezTo>
                      <a:pt x="28026" y="533591"/>
                      <a:pt x="39076" y="519113"/>
                      <a:pt x="50601" y="484727"/>
                    </a:cubicBezTo>
                    <a:cubicBezTo>
                      <a:pt x="56316" y="467963"/>
                      <a:pt x="66603" y="432626"/>
                      <a:pt x="67555" y="339947"/>
                    </a:cubicBezTo>
                    <a:cubicBezTo>
                      <a:pt x="68603" y="237554"/>
                      <a:pt x="57268" y="162782"/>
                      <a:pt x="54411" y="144304"/>
                    </a:cubicBezTo>
                    <a:cubicBezTo>
                      <a:pt x="47076" y="97441"/>
                      <a:pt x="37837" y="58388"/>
                      <a:pt x="30218" y="29813"/>
                    </a:cubicBezTo>
                    <a:cubicBezTo>
                      <a:pt x="37647" y="29623"/>
                      <a:pt x="44314" y="29528"/>
                      <a:pt x="49744" y="29146"/>
                    </a:cubicBezTo>
                    <a:cubicBezTo>
                      <a:pt x="102988" y="26861"/>
                      <a:pt x="145946" y="12573"/>
                      <a:pt x="174807" y="0"/>
                    </a:cubicBezTo>
                    <a:cubicBezTo>
                      <a:pt x="180426" y="46387"/>
                      <a:pt x="186142" y="86106"/>
                      <a:pt x="190809" y="117634"/>
                    </a:cubicBezTo>
                    <a:cubicBezTo>
                      <a:pt x="195191" y="146209"/>
                      <a:pt x="200905" y="183452"/>
                      <a:pt x="209383" y="230314"/>
                    </a:cubicBezTo>
                    <a:cubicBezTo>
                      <a:pt x="211287" y="239935"/>
                      <a:pt x="213288" y="250031"/>
                      <a:pt x="215288" y="260604"/>
                    </a:cubicBezTo>
                    <a:cubicBezTo>
                      <a:pt x="224909" y="310134"/>
                      <a:pt x="233576" y="347663"/>
                      <a:pt x="235957" y="357378"/>
                    </a:cubicBezTo>
                    <a:cubicBezTo>
                      <a:pt x="249578" y="415862"/>
                      <a:pt x="265104" y="475012"/>
                      <a:pt x="265104" y="475012"/>
                    </a:cubicBezTo>
                    <a:cubicBezTo>
                      <a:pt x="277486" y="522065"/>
                      <a:pt x="281392" y="533686"/>
                      <a:pt x="284821" y="559594"/>
                    </a:cubicBezTo>
                    <a:cubicBezTo>
                      <a:pt x="291488" y="608171"/>
                      <a:pt x="286344" y="631889"/>
                      <a:pt x="282915" y="6442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D0C7BEDC-ED30-4DBD-79CF-6E92FD1AB57B}"/>
                  </a:ext>
                </a:extLst>
              </p:cNvPr>
              <p:cNvSpPr/>
              <p:nvPr/>
            </p:nvSpPr>
            <p:spPr>
              <a:xfrm>
                <a:off x="6276117" y="3893819"/>
                <a:ext cx="129349" cy="158591"/>
              </a:xfrm>
              <a:custGeom>
                <a:avLst/>
                <a:gdLst>
                  <a:gd name="connsiteX0" fmla="*/ 129350 w 129349"/>
                  <a:gd name="connsiteY0" fmla="*/ 14764 h 158591"/>
                  <a:gd name="connsiteX1" fmla="*/ 80582 w 129349"/>
                  <a:gd name="connsiteY1" fmla="*/ 94488 h 158591"/>
                  <a:gd name="connsiteX2" fmla="*/ 15716 w 129349"/>
                  <a:gd name="connsiteY2" fmla="*/ 158591 h 158591"/>
                  <a:gd name="connsiteX3" fmla="*/ 0 w 129349"/>
                  <a:gd name="connsiteY3" fmla="*/ 136398 h 158591"/>
                  <a:gd name="connsiteX4" fmla="*/ 78486 w 129349"/>
                  <a:gd name="connsiteY4" fmla="*/ 51530 h 158591"/>
                  <a:gd name="connsiteX5" fmla="*/ 103442 w 129349"/>
                  <a:gd name="connsiteY5" fmla="*/ 0 h 158591"/>
                  <a:gd name="connsiteX6" fmla="*/ 103632 w 129349"/>
                  <a:gd name="connsiteY6" fmla="*/ 0 h 158591"/>
                  <a:gd name="connsiteX7" fmla="*/ 129254 w 129349"/>
                  <a:gd name="connsiteY7" fmla="*/ 14764 h 15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349" h="158591">
                    <a:moveTo>
                      <a:pt x="129350" y="14764"/>
                    </a:moveTo>
                    <a:cubicBezTo>
                      <a:pt x="119253" y="36957"/>
                      <a:pt x="104013" y="65056"/>
                      <a:pt x="80582" y="94488"/>
                    </a:cubicBezTo>
                    <a:cubicBezTo>
                      <a:pt x="57912" y="123063"/>
                      <a:pt x="34671" y="144018"/>
                      <a:pt x="15716" y="158591"/>
                    </a:cubicBezTo>
                    <a:cubicBezTo>
                      <a:pt x="13431" y="153448"/>
                      <a:pt x="8573" y="144590"/>
                      <a:pt x="0" y="136398"/>
                    </a:cubicBezTo>
                    <a:cubicBezTo>
                      <a:pt x="22479" y="119920"/>
                      <a:pt x="53245" y="92774"/>
                      <a:pt x="78486" y="51530"/>
                    </a:cubicBezTo>
                    <a:cubicBezTo>
                      <a:pt x="89631" y="33242"/>
                      <a:pt x="97727" y="15526"/>
                      <a:pt x="103442" y="0"/>
                    </a:cubicBezTo>
                    <a:lnTo>
                      <a:pt x="103632" y="0"/>
                    </a:lnTo>
                    <a:cubicBezTo>
                      <a:pt x="113538" y="7715"/>
                      <a:pt x="122873" y="12287"/>
                      <a:pt x="129254" y="1476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1FA8E3C0-598A-06BD-456F-2790604E70CE}"/>
                  </a:ext>
                </a:extLst>
              </p:cNvPr>
              <p:cNvSpPr/>
              <p:nvPr/>
            </p:nvSpPr>
            <p:spPr>
              <a:xfrm>
                <a:off x="6181058" y="4074985"/>
                <a:ext cx="94869" cy="69151"/>
              </a:xfrm>
              <a:custGeom>
                <a:avLst/>
                <a:gdLst>
                  <a:gd name="connsiteX0" fmla="*/ 94774 w 94869"/>
                  <a:gd name="connsiteY0" fmla="*/ 21241 h 69151"/>
                  <a:gd name="connsiteX1" fmla="*/ 46863 w 94869"/>
                  <a:gd name="connsiteY1" fmla="*/ 69151 h 69151"/>
                  <a:gd name="connsiteX2" fmla="*/ 0 w 94869"/>
                  <a:gd name="connsiteY2" fmla="*/ 31623 h 69151"/>
                  <a:gd name="connsiteX3" fmla="*/ 58960 w 94869"/>
                  <a:gd name="connsiteY3" fmla="*/ 43243 h 69151"/>
                  <a:gd name="connsiteX4" fmla="*/ 89725 w 94869"/>
                  <a:gd name="connsiteY4" fmla="*/ 0 h 69151"/>
                  <a:gd name="connsiteX5" fmla="*/ 94869 w 94869"/>
                  <a:gd name="connsiteY5" fmla="*/ 21241 h 6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869" h="69151">
                    <a:moveTo>
                      <a:pt x="94774" y="21241"/>
                    </a:moveTo>
                    <a:cubicBezTo>
                      <a:pt x="94774" y="47815"/>
                      <a:pt x="73247" y="69151"/>
                      <a:pt x="46863" y="69151"/>
                    </a:cubicBezTo>
                    <a:cubicBezTo>
                      <a:pt x="23908" y="69151"/>
                      <a:pt x="4667" y="53054"/>
                      <a:pt x="0" y="31623"/>
                    </a:cubicBezTo>
                    <a:cubicBezTo>
                      <a:pt x="15812" y="47434"/>
                      <a:pt x="39434" y="51911"/>
                      <a:pt x="58960" y="43243"/>
                    </a:cubicBezTo>
                    <a:cubicBezTo>
                      <a:pt x="76200" y="35623"/>
                      <a:pt x="87821" y="19050"/>
                      <a:pt x="89725" y="0"/>
                    </a:cubicBezTo>
                    <a:cubicBezTo>
                      <a:pt x="92964" y="6382"/>
                      <a:pt x="94869" y="13621"/>
                      <a:pt x="94869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82D64D1B-63A3-A321-4424-345C03BD0538}"/>
                  </a:ext>
                </a:extLst>
              </p:cNvPr>
              <p:cNvSpPr/>
              <p:nvPr/>
            </p:nvSpPr>
            <p:spPr>
              <a:xfrm>
                <a:off x="5954934" y="4069080"/>
                <a:ext cx="181070" cy="51179"/>
              </a:xfrm>
              <a:custGeom>
                <a:avLst/>
                <a:gdLst>
                  <a:gd name="connsiteX0" fmla="*/ 181070 w 181070"/>
                  <a:gd name="connsiteY0" fmla="*/ 37052 h 51179"/>
                  <a:gd name="connsiteX1" fmla="*/ 126968 w 181070"/>
                  <a:gd name="connsiteY1" fmla="*/ 49625 h 51179"/>
                  <a:gd name="connsiteX2" fmla="*/ 50768 w 181070"/>
                  <a:gd name="connsiteY2" fmla="*/ 43434 h 51179"/>
                  <a:gd name="connsiteX3" fmla="*/ 0 w 181070"/>
                  <a:gd name="connsiteY3" fmla="*/ 15811 h 51179"/>
                  <a:gd name="connsiteX4" fmla="*/ 8954 w 181070"/>
                  <a:gd name="connsiteY4" fmla="*/ 0 h 51179"/>
                  <a:gd name="connsiteX5" fmla="*/ 95535 w 181070"/>
                  <a:gd name="connsiteY5" fmla="*/ 29527 h 51179"/>
                  <a:gd name="connsiteX6" fmla="*/ 180213 w 181070"/>
                  <a:gd name="connsiteY6" fmla="*/ 19145 h 51179"/>
                  <a:gd name="connsiteX7" fmla="*/ 180404 w 181070"/>
                  <a:gd name="connsiteY7" fmla="*/ 19145 h 51179"/>
                  <a:gd name="connsiteX8" fmla="*/ 180404 w 181070"/>
                  <a:gd name="connsiteY8" fmla="*/ 19336 h 51179"/>
                  <a:gd name="connsiteX9" fmla="*/ 181070 w 181070"/>
                  <a:gd name="connsiteY9" fmla="*/ 37147 h 5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070" h="51179">
                    <a:moveTo>
                      <a:pt x="181070" y="37052"/>
                    </a:moveTo>
                    <a:cubicBezTo>
                      <a:pt x="168497" y="41719"/>
                      <a:pt x="150019" y="47434"/>
                      <a:pt x="126968" y="49625"/>
                    </a:cubicBezTo>
                    <a:cubicBezTo>
                      <a:pt x="109918" y="51340"/>
                      <a:pt x="82772" y="53816"/>
                      <a:pt x="50768" y="43434"/>
                    </a:cubicBezTo>
                    <a:cubicBezTo>
                      <a:pt x="38671" y="39433"/>
                      <a:pt x="19907" y="31623"/>
                      <a:pt x="0" y="15811"/>
                    </a:cubicBezTo>
                    <a:cubicBezTo>
                      <a:pt x="2286" y="13049"/>
                      <a:pt x="6096" y="7620"/>
                      <a:pt x="8954" y="0"/>
                    </a:cubicBezTo>
                    <a:cubicBezTo>
                      <a:pt x="24003" y="9334"/>
                      <a:pt x="54102" y="25432"/>
                      <a:pt x="95535" y="29527"/>
                    </a:cubicBezTo>
                    <a:cubicBezTo>
                      <a:pt x="133541" y="33052"/>
                      <a:pt x="163830" y="24860"/>
                      <a:pt x="180213" y="19145"/>
                    </a:cubicBezTo>
                    <a:lnTo>
                      <a:pt x="180404" y="19145"/>
                    </a:lnTo>
                    <a:lnTo>
                      <a:pt x="180404" y="19336"/>
                    </a:lnTo>
                    <a:cubicBezTo>
                      <a:pt x="180118" y="26194"/>
                      <a:pt x="180404" y="32194"/>
                      <a:pt x="181070" y="37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D2905120-2F46-27C8-909E-8BFBFC7343B7}"/>
                  </a:ext>
                </a:extLst>
              </p:cNvPr>
              <p:cNvSpPr/>
              <p:nvPr/>
            </p:nvSpPr>
            <p:spPr>
              <a:xfrm>
                <a:off x="5597541" y="4049363"/>
                <a:ext cx="309768" cy="104957"/>
              </a:xfrm>
              <a:custGeom>
                <a:avLst/>
                <a:gdLst>
                  <a:gd name="connsiteX0" fmla="*/ 309768 w 309768"/>
                  <a:gd name="connsiteY0" fmla="*/ 28194 h 104957"/>
                  <a:gd name="connsiteX1" fmla="*/ 271287 w 309768"/>
                  <a:gd name="connsiteY1" fmla="*/ 59531 h 104957"/>
                  <a:gd name="connsiteX2" fmla="*/ 214804 w 309768"/>
                  <a:gd name="connsiteY2" fmla="*/ 96107 h 104957"/>
                  <a:gd name="connsiteX3" fmla="*/ 147939 w 309768"/>
                  <a:gd name="connsiteY3" fmla="*/ 103822 h 104957"/>
                  <a:gd name="connsiteX4" fmla="*/ 84311 w 309768"/>
                  <a:gd name="connsiteY4" fmla="*/ 82677 h 104957"/>
                  <a:gd name="connsiteX5" fmla="*/ 32210 w 309768"/>
                  <a:gd name="connsiteY5" fmla="*/ 62198 h 104957"/>
                  <a:gd name="connsiteX6" fmla="*/ 25828 w 309768"/>
                  <a:gd name="connsiteY6" fmla="*/ 22670 h 104957"/>
                  <a:gd name="connsiteX7" fmla="*/ 1158 w 309768"/>
                  <a:gd name="connsiteY7" fmla="*/ 18479 h 104957"/>
                  <a:gd name="connsiteX8" fmla="*/ 110 w 309768"/>
                  <a:gd name="connsiteY8" fmla="*/ 0 h 104957"/>
                  <a:gd name="connsiteX9" fmla="*/ 66976 w 309768"/>
                  <a:gd name="connsiteY9" fmla="*/ 26384 h 104957"/>
                  <a:gd name="connsiteX10" fmla="*/ 136604 w 309768"/>
                  <a:gd name="connsiteY10" fmla="*/ 58388 h 104957"/>
                  <a:gd name="connsiteX11" fmla="*/ 186419 w 309768"/>
                  <a:gd name="connsiteY11" fmla="*/ 60293 h 104957"/>
                  <a:gd name="connsiteX12" fmla="*/ 261667 w 309768"/>
                  <a:gd name="connsiteY12" fmla="*/ 32195 h 104957"/>
                  <a:gd name="connsiteX13" fmla="*/ 303672 w 309768"/>
                  <a:gd name="connsiteY13" fmla="*/ 3810 h 104957"/>
                  <a:gd name="connsiteX14" fmla="*/ 309768 w 309768"/>
                  <a:gd name="connsiteY14" fmla="*/ 28194 h 10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9768" h="104957">
                    <a:moveTo>
                      <a:pt x="309768" y="28194"/>
                    </a:moveTo>
                    <a:cubicBezTo>
                      <a:pt x="300624" y="36100"/>
                      <a:pt x="287575" y="47149"/>
                      <a:pt x="271287" y="59531"/>
                    </a:cubicBezTo>
                    <a:cubicBezTo>
                      <a:pt x="244617" y="79820"/>
                      <a:pt x="231282" y="89916"/>
                      <a:pt x="214804" y="96107"/>
                    </a:cubicBezTo>
                    <a:cubicBezTo>
                      <a:pt x="186896" y="106775"/>
                      <a:pt x="160988" y="105537"/>
                      <a:pt x="147939" y="103822"/>
                    </a:cubicBezTo>
                    <a:cubicBezTo>
                      <a:pt x="136604" y="102394"/>
                      <a:pt x="129460" y="100108"/>
                      <a:pt x="84311" y="82677"/>
                    </a:cubicBezTo>
                    <a:cubicBezTo>
                      <a:pt x="63642" y="74581"/>
                      <a:pt x="46021" y="67628"/>
                      <a:pt x="32210" y="62198"/>
                    </a:cubicBezTo>
                    <a:cubicBezTo>
                      <a:pt x="39830" y="47434"/>
                      <a:pt x="36401" y="30861"/>
                      <a:pt x="25828" y="22670"/>
                    </a:cubicBezTo>
                    <a:cubicBezTo>
                      <a:pt x="15732" y="15049"/>
                      <a:pt x="3063" y="18002"/>
                      <a:pt x="1158" y="18479"/>
                    </a:cubicBezTo>
                    <a:cubicBezTo>
                      <a:pt x="396" y="13811"/>
                      <a:pt x="-270" y="7429"/>
                      <a:pt x="110" y="0"/>
                    </a:cubicBezTo>
                    <a:cubicBezTo>
                      <a:pt x="29733" y="8858"/>
                      <a:pt x="52212" y="19050"/>
                      <a:pt x="66976" y="26384"/>
                    </a:cubicBezTo>
                    <a:cubicBezTo>
                      <a:pt x="98027" y="41910"/>
                      <a:pt x="109362" y="52578"/>
                      <a:pt x="136604" y="58388"/>
                    </a:cubicBezTo>
                    <a:cubicBezTo>
                      <a:pt x="141747" y="59436"/>
                      <a:pt x="161274" y="63341"/>
                      <a:pt x="186419" y="60293"/>
                    </a:cubicBezTo>
                    <a:cubicBezTo>
                      <a:pt x="217947" y="56579"/>
                      <a:pt x="240141" y="44196"/>
                      <a:pt x="261667" y="32195"/>
                    </a:cubicBezTo>
                    <a:cubicBezTo>
                      <a:pt x="279479" y="22098"/>
                      <a:pt x="293481" y="12002"/>
                      <a:pt x="303672" y="3810"/>
                    </a:cubicBezTo>
                    <a:cubicBezTo>
                      <a:pt x="303863" y="14954"/>
                      <a:pt x="307387" y="23527"/>
                      <a:pt x="309768" y="2819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80EA4C30-D524-44B5-C69C-98EBD921DB8D}"/>
                  </a:ext>
                </a:extLst>
              </p:cNvPr>
              <p:cNvSpPr/>
              <p:nvPr/>
            </p:nvSpPr>
            <p:spPr>
              <a:xfrm>
                <a:off x="5673375" y="3757524"/>
                <a:ext cx="60972" cy="84860"/>
              </a:xfrm>
              <a:custGeom>
                <a:avLst/>
                <a:gdLst>
                  <a:gd name="connsiteX0" fmla="*/ 58579 w 60972"/>
                  <a:gd name="connsiteY0" fmla="*/ 84861 h 84860"/>
                  <a:gd name="connsiteX1" fmla="*/ 47720 w 60972"/>
                  <a:gd name="connsiteY1" fmla="*/ 83147 h 84860"/>
                  <a:gd name="connsiteX2" fmla="*/ 43529 w 60972"/>
                  <a:gd name="connsiteY2" fmla="*/ 84099 h 84860"/>
                  <a:gd name="connsiteX3" fmla="*/ 24003 w 60972"/>
                  <a:gd name="connsiteY3" fmla="*/ 17043 h 84860"/>
                  <a:gd name="connsiteX4" fmla="*/ 0 w 60972"/>
                  <a:gd name="connsiteY4" fmla="*/ 3994 h 84860"/>
                  <a:gd name="connsiteX5" fmla="*/ 12097 w 60972"/>
                  <a:gd name="connsiteY5" fmla="*/ 88 h 84860"/>
                  <a:gd name="connsiteX6" fmla="*/ 48863 w 60972"/>
                  <a:gd name="connsiteY6" fmla="*/ 24091 h 84860"/>
                  <a:gd name="connsiteX7" fmla="*/ 60770 w 60972"/>
                  <a:gd name="connsiteY7" fmla="*/ 60096 h 84860"/>
                  <a:gd name="connsiteX8" fmla="*/ 58579 w 60972"/>
                  <a:gd name="connsiteY8" fmla="*/ 84766 h 84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972" h="84860">
                    <a:moveTo>
                      <a:pt x="58579" y="84861"/>
                    </a:moveTo>
                    <a:cubicBezTo>
                      <a:pt x="56388" y="83908"/>
                      <a:pt x="52483" y="82670"/>
                      <a:pt x="47720" y="83147"/>
                    </a:cubicBezTo>
                    <a:cubicBezTo>
                      <a:pt x="46196" y="83337"/>
                      <a:pt x="44767" y="83623"/>
                      <a:pt x="43529" y="84099"/>
                    </a:cubicBezTo>
                    <a:cubicBezTo>
                      <a:pt x="44196" y="80384"/>
                      <a:pt x="50482" y="40855"/>
                      <a:pt x="24003" y="17043"/>
                    </a:cubicBezTo>
                    <a:cubicBezTo>
                      <a:pt x="15907" y="9613"/>
                      <a:pt x="6953" y="5899"/>
                      <a:pt x="0" y="3994"/>
                    </a:cubicBezTo>
                    <a:cubicBezTo>
                      <a:pt x="3715" y="1803"/>
                      <a:pt x="7715" y="470"/>
                      <a:pt x="12097" y="88"/>
                    </a:cubicBezTo>
                    <a:cubicBezTo>
                      <a:pt x="30861" y="-1436"/>
                      <a:pt x="43910" y="17138"/>
                      <a:pt x="48863" y="24091"/>
                    </a:cubicBezTo>
                    <a:cubicBezTo>
                      <a:pt x="58960" y="38474"/>
                      <a:pt x="60388" y="53524"/>
                      <a:pt x="60770" y="60096"/>
                    </a:cubicBezTo>
                    <a:cubicBezTo>
                      <a:pt x="61531" y="70383"/>
                      <a:pt x="60007" y="79051"/>
                      <a:pt x="58579" y="8476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91C64379-BA5F-8999-2740-901F7D7E5145}"/>
                  </a:ext>
                </a:extLst>
              </p:cNvPr>
              <p:cNvSpPr/>
              <p:nvPr/>
            </p:nvSpPr>
            <p:spPr>
              <a:xfrm>
                <a:off x="5727096" y="3875623"/>
                <a:ext cx="59435" cy="73441"/>
              </a:xfrm>
              <a:custGeom>
                <a:avLst/>
                <a:gdLst>
                  <a:gd name="connsiteX0" fmla="*/ 49911 w 59435"/>
                  <a:gd name="connsiteY0" fmla="*/ 73346 h 73441"/>
                  <a:gd name="connsiteX1" fmla="*/ 24479 w 59435"/>
                  <a:gd name="connsiteY1" fmla="*/ 63535 h 73441"/>
                  <a:gd name="connsiteX2" fmla="*/ 25432 w 59435"/>
                  <a:gd name="connsiteY2" fmla="*/ 24483 h 73441"/>
                  <a:gd name="connsiteX3" fmla="*/ 0 w 59435"/>
                  <a:gd name="connsiteY3" fmla="*/ 1718 h 73441"/>
                  <a:gd name="connsiteX4" fmla="*/ 6668 w 59435"/>
                  <a:gd name="connsiteY4" fmla="*/ 194 h 73441"/>
                  <a:gd name="connsiteX5" fmla="*/ 33528 w 59435"/>
                  <a:gd name="connsiteY5" fmla="*/ 7623 h 73441"/>
                  <a:gd name="connsiteX6" fmla="*/ 57912 w 59435"/>
                  <a:gd name="connsiteY6" fmla="*/ 34960 h 73441"/>
                  <a:gd name="connsiteX7" fmla="*/ 50006 w 59435"/>
                  <a:gd name="connsiteY7" fmla="*/ 73441 h 7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35" h="73441">
                    <a:moveTo>
                      <a:pt x="49911" y="73346"/>
                    </a:moveTo>
                    <a:cubicBezTo>
                      <a:pt x="48387" y="71917"/>
                      <a:pt x="38767" y="62773"/>
                      <a:pt x="24479" y="63535"/>
                    </a:cubicBezTo>
                    <a:cubicBezTo>
                      <a:pt x="25527" y="61344"/>
                      <a:pt x="34385" y="43533"/>
                      <a:pt x="25432" y="24483"/>
                    </a:cubicBezTo>
                    <a:cubicBezTo>
                      <a:pt x="18002" y="8481"/>
                      <a:pt x="3429" y="2956"/>
                      <a:pt x="0" y="1718"/>
                    </a:cubicBezTo>
                    <a:cubicBezTo>
                      <a:pt x="2191" y="956"/>
                      <a:pt x="4382" y="480"/>
                      <a:pt x="6668" y="194"/>
                    </a:cubicBezTo>
                    <a:cubicBezTo>
                      <a:pt x="18288" y="-1044"/>
                      <a:pt x="26956" y="3909"/>
                      <a:pt x="33528" y="7623"/>
                    </a:cubicBezTo>
                    <a:cubicBezTo>
                      <a:pt x="40196" y="11529"/>
                      <a:pt x="53245" y="19149"/>
                      <a:pt x="57912" y="34960"/>
                    </a:cubicBezTo>
                    <a:cubicBezTo>
                      <a:pt x="63627" y="54677"/>
                      <a:pt x="51530" y="71250"/>
                      <a:pt x="50006" y="734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7811CA5D-9F4D-EDC3-9378-A88B54D4E272}"/>
                  </a:ext>
                </a:extLst>
              </p:cNvPr>
              <p:cNvSpPr/>
              <p:nvPr/>
            </p:nvSpPr>
            <p:spPr>
              <a:xfrm>
                <a:off x="5484590" y="4110323"/>
                <a:ext cx="79533" cy="31965"/>
              </a:xfrm>
              <a:custGeom>
                <a:avLst/>
                <a:gdLst>
                  <a:gd name="connsiteX0" fmla="*/ 79534 w 79533"/>
                  <a:gd name="connsiteY0" fmla="*/ 0 h 31965"/>
                  <a:gd name="connsiteX1" fmla="*/ 70104 w 79533"/>
                  <a:gd name="connsiteY1" fmla="*/ 18002 h 31965"/>
                  <a:gd name="connsiteX2" fmla="*/ 44672 w 79533"/>
                  <a:gd name="connsiteY2" fmla="*/ 31813 h 31965"/>
                  <a:gd name="connsiteX3" fmla="*/ 26384 w 79533"/>
                  <a:gd name="connsiteY3" fmla="*/ 28861 h 31965"/>
                  <a:gd name="connsiteX4" fmla="*/ 3429 w 79533"/>
                  <a:gd name="connsiteY4" fmla="*/ 10573 h 31965"/>
                  <a:gd name="connsiteX5" fmla="*/ 0 w 79533"/>
                  <a:gd name="connsiteY5" fmla="*/ 3429 h 31965"/>
                  <a:gd name="connsiteX6" fmla="*/ 0 w 79533"/>
                  <a:gd name="connsiteY6" fmla="*/ 3238 h 31965"/>
                  <a:gd name="connsiteX7" fmla="*/ 42958 w 79533"/>
                  <a:gd name="connsiteY7" fmla="*/ 15335 h 31965"/>
                  <a:gd name="connsiteX8" fmla="*/ 79534 w 79533"/>
                  <a:gd name="connsiteY8" fmla="*/ 0 h 31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33" h="31965">
                    <a:moveTo>
                      <a:pt x="79534" y="0"/>
                    </a:moveTo>
                    <a:cubicBezTo>
                      <a:pt x="79057" y="2191"/>
                      <a:pt x="76867" y="10287"/>
                      <a:pt x="70104" y="18002"/>
                    </a:cubicBezTo>
                    <a:cubicBezTo>
                      <a:pt x="67437" y="20764"/>
                      <a:pt x="58769" y="30385"/>
                      <a:pt x="44672" y="31813"/>
                    </a:cubicBezTo>
                    <a:cubicBezTo>
                      <a:pt x="36481" y="32576"/>
                      <a:pt x="30099" y="30289"/>
                      <a:pt x="26384" y="28861"/>
                    </a:cubicBezTo>
                    <a:cubicBezTo>
                      <a:pt x="22003" y="27337"/>
                      <a:pt x="10668" y="22765"/>
                      <a:pt x="3429" y="10573"/>
                    </a:cubicBezTo>
                    <a:cubicBezTo>
                      <a:pt x="2667" y="9525"/>
                      <a:pt x="1238" y="6858"/>
                      <a:pt x="0" y="3429"/>
                    </a:cubicBezTo>
                    <a:lnTo>
                      <a:pt x="0" y="3238"/>
                    </a:lnTo>
                    <a:cubicBezTo>
                      <a:pt x="4191" y="6191"/>
                      <a:pt x="20288" y="17240"/>
                      <a:pt x="42958" y="15335"/>
                    </a:cubicBezTo>
                    <a:cubicBezTo>
                      <a:pt x="62389" y="13621"/>
                      <a:pt x="75057" y="3715"/>
                      <a:pt x="79534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7ECF2F90-E7BE-967D-BC69-59CA4A7D796C}"/>
                  </a:ext>
                </a:extLst>
              </p:cNvPr>
              <p:cNvSpPr/>
              <p:nvPr/>
            </p:nvSpPr>
            <p:spPr>
              <a:xfrm>
                <a:off x="5342531" y="4026408"/>
                <a:ext cx="77383" cy="72168"/>
              </a:xfrm>
              <a:custGeom>
                <a:avLst/>
                <a:gdLst>
                  <a:gd name="connsiteX0" fmla="*/ 77384 w 77383"/>
                  <a:gd name="connsiteY0" fmla="*/ 61531 h 72168"/>
                  <a:gd name="connsiteX1" fmla="*/ 75955 w 77383"/>
                  <a:gd name="connsiteY1" fmla="*/ 71628 h 72168"/>
                  <a:gd name="connsiteX2" fmla="*/ 27568 w 77383"/>
                  <a:gd name="connsiteY2" fmla="*/ 62198 h 72168"/>
                  <a:gd name="connsiteX3" fmla="*/ 4136 w 77383"/>
                  <a:gd name="connsiteY3" fmla="*/ 38767 h 72168"/>
                  <a:gd name="connsiteX4" fmla="*/ 4136 w 77383"/>
                  <a:gd name="connsiteY4" fmla="*/ 6382 h 72168"/>
                  <a:gd name="connsiteX5" fmla="*/ 10042 w 77383"/>
                  <a:gd name="connsiteY5" fmla="*/ 0 h 72168"/>
                  <a:gd name="connsiteX6" fmla="*/ 20900 w 77383"/>
                  <a:gd name="connsiteY6" fmla="*/ 37814 h 72168"/>
                  <a:gd name="connsiteX7" fmla="*/ 56905 w 77383"/>
                  <a:gd name="connsiteY7" fmla="*/ 58579 h 72168"/>
                  <a:gd name="connsiteX8" fmla="*/ 77384 w 77383"/>
                  <a:gd name="connsiteY8" fmla="*/ 61531 h 72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383" h="72168">
                    <a:moveTo>
                      <a:pt x="77384" y="61531"/>
                    </a:moveTo>
                    <a:cubicBezTo>
                      <a:pt x="75955" y="66008"/>
                      <a:pt x="75955" y="69913"/>
                      <a:pt x="75955" y="71628"/>
                    </a:cubicBezTo>
                    <a:cubicBezTo>
                      <a:pt x="66621" y="72676"/>
                      <a:pt x="46904" y="73343"/>
                      <a:pt x="27568" y="62198"/>
                    </a:cubicBezTo>
                    <a:cubicBezTo>
                      <a:pt x="20900" y="58293"/>
                      <a:pt x="9851" y="52102"/>
                      <a:pt x="4136" y="38767"/>
                    </a:cubicBezTo>
                    <a:cubicBezTo>
                      <a:pt x="2422" y="35052"/>
                      <a:pt x="-4245" y="19336"/>
                      <a:pt x="4136" y="6382"/>
                    </a:cubicBezTo>
                    <a:cubicBezTo>
                      <a:pt x="5851" y="3715"/>
                      <a:pt x="7851" y="1619"/>
                      <a:pt x="10042" y="0"/>
                    </a:cubicBezTo>
                    <a:cubicBezTo>
                      <a:pt x="9566" y="5905"/>
                      <a:pt x="9280" y="23146"/>
                      <a:pt x="20900" y="37814"/>
                    </a:cubicBezTo>
                    <a:cubicBezTo>
                      <a:pt x="31949" y="51911"/>
                      <a:pt x="47475" y="56102"/>
                      <a:pt x="56905" y="58579"/>
                    </a:cubicBezTo>
                    <a:cubicBezTo>
                      <a:pt x="65287" y="60865"/>
                      <a:pt x="72431" y="61531"/>
                      <a:pt x="77384" y="6153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7FC2074D-A9F5-375E-256C-5B7A841DE584}"/>
                  </a:ext>
                </a:extLst>
              </p:cNvPr>
              <p:cNvSpPr/>
              <p:nvPr/>
            </p:nvSpPr>
            <p:spPr>
              <a:xfrm>
                <a:off x="5286795" y="3969924"/>
                <a:ext cx="68350" cy="55342"/>
              </a:xfrm>
              <a:custGeom>
                <a:avLst/>
                <a:gdLst>
                  <a:gd name="connsiteX0" fmla="*/ 68255 w 68350"/>
                  <a:gd name="connsiteY0" fmla="*/ 42291 h 55342"/>
                  <a:gd name="connsiteX1" fmla="*/ 64731 w 68350"/>
                  <a:gd name="connsiteY1" fmla="*/ 55340 h 55342"/>
                  <a:gd name="connsiteX2" fmla="*/ 2342 w 68350"/>
                  <a:gd name="connsiteY2" fmla="*/ 25432 h 55342"/>
                  <a:gd name="connsiteX3" fmla="*/ 3009 w 68350"/>
                  <a:gd name="connsiteY3" fmla="*/ 0 h 55342"/>
                  <a:gd name="connsiteX4" fmla="*/ 15772 w 68350"/>
                  <a:gd name="connsiteY4" fmla="*/ 22765 h 55342"/>
                  <a:gd name="connsiteX5" fmla="*/ 68350 w 68350"/>
                  <a:gd name="connsiteY5" fmla="*/ 42291 h 5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350" h="55342">
                    <a:moveTo>
                      <a:pt x="68255" y="42291"/>
                    </a:moveTo>
                    <a:cubicBezTo>
                      <a:pt x="65779" y="47530"/>
                      <a:pt x="65016" y="52197"/>
                      <a:pt x="64731" y="55340"/>
                    </a:cubicBezTo>
                    <a:cubicBezTo>
                      <a:pt x="34155" y="55531"/>
                      <a:pt x="9200" y="43815"/>
                      <a:pt x="2342" y="25432"/>
                    </a:cubicBezTo>
                    <a:cubicBezTo>
                      <a:pt x="1580" y="23431"/>
                      <a:pt x="-2897" y="11144"/>
                      <a:pt x="3009" y="0"/>
                    </a:cubicBezTo>
                    <a:cubicBezTo>
                      <a:pt x="4914" y="6096"/>
                      <a:pt x="8438" y="14764"/>
                      <a:pt x="15772" y="22765"/>
                    </a:cubicBezTo>
                    <a:cubicBezTo>
                      <a:pt x="35203" y="44005"/>
                      <a:pt x="63873" y="42672"/>
                      <a:pt x="68350" y="4229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7323EEC2-E7B1-C400-423B-A92A5F6E8947}"/>
                  </a:ext>
                </a:extLst>
              </p:cNvPr>
              <p:cNvSpPr/>
              <p:nvPr/>
            </p:nvSpPr>
            <p:spPr>
              <a:xfrm>
                <a:off x="5433536" y="4045743"/>
                <a:ext cx="89249" cy="23884"/>
              </a:xfrm>
              <a:custGeom>
                <a:avLst/>
                <a:gdLst>
                  <a:gd name="connsiteX0" fmla="*/ 89249 w 89249"/>
                  <a:gd name="connsiteY0" fmla="*/ 4477 h 23884"/>
                  <a:gd name="connsiteX1" fmla="*/ 83629 w 89249"/>
                  <a:gd name="connsiteY1" fmla="*/ 19717 h 23884"/>
                  <a:gd name="connsiteX2" fmla="*/ 36481 w 89249"/>
                  <a:gd name="connsiteY2" fmla="*/ 23241 h 23884"/>
                  <a:gd name="connsiteX3" fmla="*/ 3238 w 89249"/>
                  <a:gd name="connsiteY3" fmla="*/ 15812 h 23884"/>
                  <a:gd name="connsiteX4" fmla="*/ 0 w 89249"/>
                  <a:gd name="connsiteY4" fmla="*/ 0 h 23884"/>
                  <a:gd name="connsiteX5" fmla="*/ 60674 w 89249"/>
                  <a:gd name="connsiteY5" fmla="*/ 9906 h 23884"/>
                  <a:gd name="connsiteX6" fmla="*/ 89249 w 89249"/>
                  <a:gd name="connsiteY6" fmla="*/ 4477 h 2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249" h="23884">
                    <a:moveTo>
                      <a:pt x="89249" y="4477"/>
                    </a:moveTo>
                    <a:cubicBezTo>
                      <a:pt x="88011" y="10954"/>
                      <a:pt x="85725" y="16097"/>
                      <a:pt x="83629" y="19717"/>
                    </a:cubicBezTo>
                    <a:cubicBezTo>
                      <a:pt x="72580" y="22479"/>
                      <a:pt x="56197" y="25146"/>
                      <a:pt x="36481" y="23241"/>
                    </a:cubicBezTo>
                    <a:cubicBezTo>
                      <a:pt x="23146" y="22003"/>
                      <a:pt x="11811" y="18860"/>
                      <a:pt x="3238" y="15812"/>
                    </a:cubicBezTo>
                    <a:cubicBezTo>
                      <a:pt x="2000" y="11906"/>
                      <a:pt x="571" y="6477"/>
                      <a:pt x="0" y="0"/>
                    </a:cubicBezTo>
                    <a:cubicBezTo>
                      <a:pt x="12763" y="5239"/>
                      <a:pt x="34099" y="11906"/>
                      <a:pt x="60674" y="9906"/>
                    </a:cubicBezTo>
                    <a:cubicBezTo>
                      <a:pt x="71818" y="9144"/>
                      <a:pt x="81343" y="6953"/>
                      <a:pt x="89249" y="44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57FD4565-FD52-ED57-0BB5-CA834FC76FD4}"/>
                  </a:ext>
                </a:extLst>
              </p:cNvPr>
              <p:cNvSpPr/>
              <p:nvPr/>
            </p:nvSpPr>
            <p:spPr>
              <a:xfrm>
                <a:off x="5325879" y="3879627"/>
                <a:ext cx="87749" cy="77302"/>
              </a:xfrm>
              <a:custGeom>
                <a:avLst/>
                <a:gdLst>
                  <a:gd name="connsiteX0" fmla="*/ 87750 w 87749"/>
                  <a:gd name="connsiteY0" fmla="*/ 62008 h 77302"/>
                  <a:gd name="connsiteX1" fmla="*/ 86035 w 87749"/>
                  <a:gd name="connsiteY1" fmla="*/ 76867 h 77302"/>
                  <a:gd name="connsiteX2" fmla="*/ 22408 w 87749"/>
                  <a:gd name="connsiteY2" fmla="*/ 60579 h 77302"/>
                  <a:gd name="connsiteX3" fmla="*/ 2691 w 87749"/>
                  <a:gd name="connsiteY3" fmla="*/ 35243 h 77302"/>
                  <a:gd name="connsiteX4" fmla="*/ 6882 w 87749"/>
                  <a:gd name="connsiteY4" fmla="*/ 0 h 77302"/>
                  <a:gd name="connsiteX5" fmla="*/ 15741 w 87749"/>
                  <a:gd name="connsiteY5" fmla="*/ 33528 h 77302"/>
                  <a:gd name="connsiteX6" fmla="*/ 49555 w 87749"/>
                  <a:gd name="connsiteY6" fmla="*/ 55531 h 77302"/>
                  <a:gd name="connsiteX7" fmla="*/ 87750 w 87749"/>
                  <a:gd name="connsiteY7" fmla="*/ 61913 h 7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749" h="77302">
                    <a:moveTo>
                      <a:pt x="87750" y="62008"/>
                    </a:moveTo>
                    <a:cubicBezTo>
                      <a:pt x="85845" y="68199"/>
                      <a:pt x="85749" y="73628"/>
                      <a:pt x="86035" y="76867"/>
                    </a:cubicBezTo>
                    <a:cubicBezTo>
                      <a:pt x="74891" y="77819"/>
                      <a:pt x="46316" y="78867"/>
                      <a:pt x="22408" y="60579"/>
                    </a:cubicBezTo>
                    <a:cubicBezTo>
                      <a:pt x="16979" y="56579"/>
                      <a:pt x="7168" y="48768"/>
                      <a:pt x="2691" y="35243"/>
                    </a:cubicBezTo>
                    <a:cubicBezTo>
                      <a:pt x="-547" y="25432"/>
                      <a:pt x="-2547" y="8096"/>
                      <a:pt x="6882" y="0"/>
                    </a:cubicBezTo>
                    <a:cubicBezTo>
                      <a:pt x="6597" y="6191"/>
                      <a:pt x="6692" y="20479"/>
                      <a:pt x="15741" y="33528"/>
                    </a:cubicBezTo>
                    <a:cubicBezTo>
                      <a:pt x="24599" y="46387"/>
                      <a:pt x="37458" y="51054"/>
                      <a:pt x="49555" y="55531"/>
                    </a:cubicBezTo>
                    <a:cubicBezTo>
                      <a:pt x="57651" y="58674"/>
                      <a:pt x="70795" y="62198"/>
                      <a:pt x="87750" y="6191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6358E553-5EC0-A549-5757-72D80D354693}"/>
                  </a:ext>
                </a:extLst>
              </p:cNvPr>
              <p:cNvSpPr/>
              <p:nvPr/>
            </p:nvSpPr>
            <p:spPr>
              <a:xfrm>
                <a:off x="5460811" y="3976020"/>
                <a:ext cx="101883" cy="45629"/>
              </a:xfrm>
              <a:custGeom>
                <a:avLst/>
                <a:gdLst>
                  <a:gd name="connsiteX0" fmla="*/ 101884 w 101883"/>
                  <a:gd name="connsiteY0" fmla="*/ 43339 h 45629"/>
                  <a:gd name="connsiteX1" fmla="*/ 29303 w 101883"/>
                  <a:gd name="connsiteY1" fmla="*/ 37624 h 45629"/>
                  <a:gd name="connsiteX2" fmla="*/ 3205 w 101883"/>
                  <a:gd name="connsiteY2" fmla="*/ 24860 h 45629"/>
                  <a:gd name="connsiteX3" fmla="*/ 538 w 101883"/>
                  <a:gd name="connsiteY3" fmla="*/ 0 h 45629"/>
                  <a:gd name="connsiteX4" fmla="*/ 51115 w 101883"/>
                  <a:gd name="connsiteY4" fmla="*/ 19526 h 45629"/>
                  <a:gd name="connsiteX5" fmla="*/ 100645 w 101883"/>
                  <a:gd name="connsiteY5" fmla="*/ 23432 h 45629"/>
                  <a:gd name="connsiteX6" fmla="*/ 100455 w 101883"/>
                  <a:gd name="connsiteY6" fmla="*/ 24860 h 45629"/>
                  <a:gd name="connsiteX7" fmla="*/ 101884 w 101883"/>
                  <a:gd name="connsiteY7" fmla="*/ 43339 h 4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883" h="45629">
                    <a:moveTo>
                      <a:pt x="101884" y="43339"/>
                    </a:moveTo>
                    <a:cubicBezTo>
                      <a:pt x="86358" y="46006"/>
                      <a:pt x="59212" y="48482"/>
                      <a:pt x="29303" y="37624"/>
                    </a:cubicBezTo>
                    <a:cubicBezTo>
                      <a:pt x="19016" y="33909"/>
                      <a:pt x="10348" y="29432"/>
                      <a:pt x="3205" y="24860"/>
                    </a:cubicBezTo>
                    <a:cubicBezTo>
                      <a:pt x="2728" y="23622"/>
                      <a:pt x="-1463" y="12573"/>
                      <a:pt x="538" y="0"/>
                    </a:cubicBezTo>
                    <a:cubicBezTo>
                      <a:pt x="538" y="0"/>
                      <a:pt x="27874" y="13526"/>
                      <a:pt x="51115" y="19526"/>
                    </a:cubicBezTo>
                    <a:cubicBezTo>
                      <a:pt x="62641" y="22479"/>
                      <a:pt x="79214" y="25146"/>
                      <a:pt x="100645" y="23432"/>
                    </a:cubicBezTo>
                    <a:cubicBezTo>
                      <a:pt x="100455" y="23908"/>
                      <a:pt x="100455" y="24384"/>
                      <a:pt x="100455" y="24860"/>
                    </a:cubicBezTo>
                    <a:cubicBezTo>
                      <a:pt x="99979" y="32195"/>
                      <a:pt x="100931" y="38481"/>
                      <a:pt x="101884" y="4333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0AF6E912-AEA6-9730-2B13-3A77701B64A8}"/>
                </a:ext>
              </a:extLst>
            </p:cNvPr>
            <p:cNvSpPr/>
            <p:nvPr/>
          </p:nvSpPr>
          <p:spPr>
            <a:xfrm>
              <a:off x="7358756" y="5361824"/>
              <a:ext cx="154933" cy="302302"/>
            </a:xfrm>
            <a:custGeom>
              <a:avLst/>
              <a:gdLst>
                <a:gd name="connsiteX0" fmla="*/ 154374 w 154933"/>
                <a:gd name="connsiteY0" fmla="*/ 231636 h 302302"/>
                <a:gd name="connsiteX1" fmla="*/ 153135 w 154933"/>
                <a:gd name="connsiteY1" fmla="*/ 247639 h 302302"/>
                <a:gd name="connsiteX2" fmla="*/ 134847 w 154933"/>
                <a:gd name="connsiteY2" fmla="*/ 295454 h 302302"/>
                <a:gd name="connsiteX3" fmla="*/ 130942 w 154933"/>
                <a:gd name="connsiteY3" fmla="*/ 298121 h 302302"/>
                <a:gd name="connsiteX4" fmla="*/ 69791 w 154933"/>
                <a:gd name="connsiteY4" fmla="*/ 286215 h 302302"/>
                <a:gd name="connsiteX5" fmla="*/ 24642 w 154933"/>
                <a:gd name="connsiteY5" fmla="*/ 229160 h 302302"/>
                <a:gd name="connsiteX6" fmla="*/ 258 w 154933"/>
                <a:gd name="connsiteY6" fmla="*/ 80951 h 302302"/>
                <a:gd name="connsiteX7" fmla="*/ 17594 w 154933"/>
                <a:gd name="connsiteY7" fmla="*/ 15800 h 302302"/>
                <a:gd name="connsiteX8" fmla="*/ 19595 w 154933"/>
                <a:gd name="connsiteY8" fmla="*/ 13895 h 302302"/>
                <a:gd name="connsiteX9" fmla="*/ 43026 w 154933"/>
                <a:gd name="connsiteY9" fmla="*/ 1322 h 302302"/>
                <a:gd name="connsiteX10" fmla="*/ 65695 w 154933"/>
                <a:gd name="connsiteY10" fmla="*/ 1036 h 302302"/>
                <a:gd name="connsiteX11" fmla="*/ 87699 w 154933"/>
                <a:gd name="connsiteY11" fmla="*/ 9704 h 302302"/>
                <a:gd name="connsiteX12" fmla="*/ 120464 w 154933"/>
                <a:gd name="connsiteY12" fmla="*/ 50185 h 302302"/>
                <a:gd name="connsiteX13" fmla="*/ 137705 w 154933"/>
                <a:gd name="connsiteY13" fmla="*/ 99049 h 302302"/>
                <a:gd name="connsiteX14" fmla="*/ 154278 w 154933"/>
                <a:gd name="connsiteY14" fmla="*/ 231732 h 30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33" h="302302">
                  <a:moveTo>
                    <a:pt x="154374" y="231636"/>
                  </a:moveTo>
                  <a:cubicBezTo>
                    <a:pt x="154087" y="237256"/>
                    <a:pt x="153611" y="242495"/>
                    <a:pt x="153135" y="247639"/>
                  </a:cubicBezTo>
                  <a:cubicBezTo>
                    <a:pt x="150944" y="269641"/>
                    <a:pt x="146658" y="286405"/>
                    <a:pt x="134847" y="295454"/>
                  </a:cubicBezTo>
                  <a:cubicBezTo>
                    <a:pt x="133608" y="296407"/>
                    <a:pt x="132370" y="297359"/>
                    <a:pt x="130942" y="298121"/>
                  </a:cubicBezTo>
                  <a:cubicBezTo>
                    <a:pt x="111701" y="308694"/>
                    <a:pt x="86270" y="297168"/>
                    <a:pt x="69791" y="286215"/>
                  </a:cubicBezTo>
                  <a:cubicBezTo>
                    <a:pt x="49026" y="272213"/>
                    <a:pt x="34453" y="251734"/>
                    <a:pt x="24642" y="229160"/>
                  </a:cubicBezTo>
                  <a:cubicBezTo>
                    <a:pt x="5212" y="183345"/>
                    <a:pt x="-1456" y="130481"/>
                    <a:pt x="258" y="80951"/>
                  </a:cubicBezTo>
                  <a:cubicBezTo>
                    <a:pt x="1021" y="60282"/>
                    <a:pt x="2259" y="31326"/>
                    <a:pt x="17594" y="15800"/>
                  </a:cubicBezTo>
                  <a:cubicBezTo>
                    <a:pt x="18642" y="14848"/>
                    <a:pt x="19595" y="13895"/>
                    <a:pt x="19595" y="13895"/>
                  </a:cubicBezTo>
                  <a:cubicBezTo>
                    <a:pt x="23500" y="10466"/>
                    <a:pt x="31405" y="4084"/>
                    <a:pt x="43026" y="1322"/>
                  </a:cubicBezTo>
                  <a:cubicBezTo>
                    <a:pt x="51122" y="-583"/>
                    <a:pt x="58837" y="-202"/>
                    <a:pt x="65695" y="1036"/>
                  </a:cubicBezTo>
                  <a:cubicBezTo>
                    <a:pt x="75792" y="3227"/>
                    <a:pt x="83698" y="7513"/>
                    <a:pt x="87699" y="9704"/>
                  </a:cubicBezTo>
                  <a:cubicBezTo>
                    <a:pt x="98080" y="15800"/>
                    <a:pt x="108844" y="24753"/>
                    <a:pt x="120464" y="50185"/>
                  </a:cubicBezTo>
                  <a:cubicBezTo>
                    <a:pt x="126084" y="62282"/>
                    <a:pt x="131799" y="78093"/>
                    <a:pt x="137705" y="99049"/>
                  </a:cubicBezTo>
                  <a:cubicBezTo>
                    <a:pt x="153707" y="155532"/>
                    <a:pt x="156469" y="196489"/>
                    <a:pt x="154278" y="2317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BF29B974-7A2A-70B8-FC55-242E5A88F6CD}"/>
                </a:ext>
              </a:extLst>
            </p:cNvPr>
            <p:cNvSpPr/>
            <p:nvPr/>
          </p:nvSpPr>
          <p:spPr>
            <a:xfrm>
              <a:off x="7392582" y="5377710"/>
              <a:ext cx="121202" cy="268519"/>
            </a:xfrm>
            <a:custGeom>
              <a:avLst/>
              <a:gdLst>
                <a:gd name="connsiteX0" fmla="*/ 120547 w 121202"/>
                <a:gd name="connsiteY0" fmla="*/ 215751 h 268519"/>
                <a:gd name="connsiteX1" fmla="*/ 119309 w 121202"/>
                <a:gd name="connsiteY1" fmla="*/ 231753 h 268519"/>
                <a:gd name="connsiteX2" fmla="*/ 98163 w 121202"/>
                <a:gd name="connsiteY2" fmla="*/ 264519 h 268519"/>
                <a:gd name="connsiteX3" fmla="*/ 97973 w 121202"/>
                <a:gd name="connsiteY3" fmla="*/ 264519 h 268519"/>
                <a:gd name="connsiteX4" fmla="*/ 89305 w 121202"/>
                <a:gd name="connsiteY4" fmla="*/ 268043 h 268519"/>
                <a:gd name="connsiteX5" fmla="*/ 5675 w 121202"/>
                <a:gd name="connsiteY5" fmla="*/ 145456 h 268519"/>
                <a:gd name="connsiteX6" fmla="*/ 35013 w 121202"/>
                <a:gd name="connsiteY6" fmla="*/ 962 h 268519"/>
                <a:gd name="connsiteX7" fmla="*/ 36918 w 121202"/>
                <a:gd name="connsiteY7" fmla="*/ 486 h 268519"/>
                <a:gd name="connsiteX8" fmla="*/ 86733 w 121202"/>
                <a:gd name="connsiteY8" fmla="*/ 34109 h 268519"/>
                <a:gd name="connsiteX9" fmla="*/ 103973 w 121202"/>
                <a:gd name="connsiteY9" fmla="*/ 82972 h 268519"/>
                <a:gd name="connsiteX10" fmla="*/ 120547 w 121202"/>
                <a:gd name="connsiteY10" fmla="*/ 215656 h 26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202" h="268519">
                  <a:moveTo>
                    <a:pt x="120547" y="215751"/>
                  </a:moveTo>
                  <a:cubicBezTo>
                    <a:pt x="120261" y="221370"/>
                    <a:pt x="119785" y="226609"/>
                    <a:pt x="119309" y="231753"/>
                  </a:cubicBezTo>
                  <a:cubicBezTo>
                    <a:pt x="114547" y="247278"/>
                    <a:pt x="107403" y="258709"/>
                    <a:pt x="98163" y="264519"/>
                  </a:cubicBezTo>
                  <a:lnTo>
                    <a:pt x="97973" y="264519"/>
                  </a:lnTo>
                  <a:cubicBezTo>
                    <a:pt x="95211" y="266233"/>
                    <a:pt x="92353" y="267472"/>
                    <a:pt x="89305" y="268043"/>
                  </a:cubicBezTo>
                  <a:cubicBezTo>
                    <a:pt x="57682" y="274234"/>
                    <a:pt x="20249" y="219370"/>
                    <a:pt x="5675" y="145456"/>
                  </a:cubicBezTo>
                  <a:cubicBezTo>
                    <a:pt x="-8421" y="73161"/>
                    <a:pt x="4628" y="9344"/>
                    <a:pt x="35013" y="962"/>
                  </a:cubicBezTo>
                  <a:lnTo>
                    <a:pt x="36918" y="486"/>
                  </a:lnTo>
                  <a:cubicBezTo>
                    <a:pt x="53396" y="-2753"/>
                    <a:pt x="71207" y="10392"/>
                    <a:pt x="86733" y="34109"/>
                  </a:cubicBezTo>
                  <a:cubicBezTo>
                    <a:pt x="92353" y="46206"/>
                    <a:pt x="98068" y="62017"/>
                    <a:pt x="103973" y="82972"/>
                  </a:cubicBezTo>
                  <a:cubicBezTo>
                    <a:pt x="119975" y="139456"/>
                    <a:pt x="122738" y="180413"/>
                    <a:pt x="120547" y="21565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9137FB4B-8678-872B-671B-DA47882F21DC}"/>
                </a:ext>
              </a:extLst>
            </p:cNvPr>
            <p:cNvSpPr/>
            <p:nvPr/>
          </p:nvSpPr>
          <p:spPr>
            <a:xfrm>
              <a:off x="7429404" y="5377805"/>
              <a:ext cx="84285" cy="264423"/>
            </a:xfrm>
            <a:custGeom>
              <a:avLst/>
              <a:gdLst>
                <a:gd name="connsiteX0" fmla="*/ 83725 w 84285"/>
                <a:gd name="connsiteY0" fmla="*/ 215656 h 264423"/>
                <a:gd name="connsiteX1" fmla="*/ 82487 w 84285"/>
                <a:gd name="connsiteY1" fmla="*/ 231658 h 264423"/>
                <a:gd name="connsiteX2" fmla="*/ 61341 w 84285"/>
                <a:gd name="connsiteY2" fmla="*/ 264424 h 264423"/>
                <a:gd name="connsiteX3" fmla="*/ 57912 w 84285"/>
                <a:gd name="connsiteY3" fmla="*/ 184223 h 264423"/>
                <a:gd name="connsiteX4" fmla="*/ 28861 w 84285"/>
                <a:gd name="connsiteY4" fmla="*/ 47349 h 264423"/>
                <a:gd name="connsiteX5" fmla="*/ 0 w 84285"/>
                <a:gd name="connsiteY5" fmla="*/ 486 h 264423"/>
                <a:gd name="connsiteX6" fmla="*/ 49816 w 84285"/>
                <a:gd name="connsiteY6" fmla="*/ 34109 h 264423"/>
                <a:gd name="connsiteX7" fmla="*/ 67056 w 84285"/>
                <a:gd name="connsiteY7" fmla="*/ 82972 h 264423"/>
                <a:gd name="connsiteX8" fmla="*/ 83630 w 84285"/>
                <a:gd name="connsiteY8" fmla="*/ 215656 h 264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285" h="264423">
                  <a:moveTo>
                    <a:pt x="83725" y="215656"/>
                  </a:moveTo>
                  <a:cubicBezTo>
                    <a:pt x="83439" y="221275"/>
                    <a:pt x="82963" y="226514"/>
                    <a:pt x="82487" y="231658"/>
                  </a:cubicBezTo>
                  <a:cubicBezTo>
                    <a:pt x="77724" y="247183"/>
                    <a:pt x="70581" y="258613"/>
                    <a:pt x="61341" y="264424"/>
                  </a:cubicBezTo>
                  <a:cubicBezTo>
                    <a:pt x="61341" y="231372"/>
                    <a:pt x="59627" y="203940"/>
                    <a:pt x="57912" y="184223"/>
                  </a:cubicBezTo>
                  <a:cubicBezTo>
                    <a:pt x="52959" y="127930"/>
                    <a:pt x="49244" y="89926"/>
                    <a:pt x="28861" y="47349"/>
                  </a:cubicBezTo>
                  <a:cubicBezTo>
                    <a:pt x="18955" y="26203"/>
                    <a:pt x="7715" y="10392"/>
                    <a:pt x="0" y="486"/>
                  </a:cubicBezTo>
                  <a:cubicBezTo>
                    <a:pt x="16478" y="-2753"/>
                    <a:pt x="34290" y="10392"/>
                    <a:pt x="49816" y="34109"/>
                  </a:cubicBezTo>
                  <a:cubicBezTo>
                    <a:pt x="55436" y="46206"/>
                    <a:pt x="61150" y="62017"/>
                    <a:pt x="67056" y="82972"/>
                  </a:cubicBezTo>
                  <a:cubicBezTo>
                    <a:pt x="83058" y="139456"/>
                    <a:pt x="85820" y="180413"/>
                    <a:pt x="83630" y="215656"/>
                  </a:cubicBezTo>
                  <a:close/>
                </a:path>
              </a:pathLst>
            </a:custGeom>
            <a:solidFill>
              <a:srgbClr val="000000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7" name="Graphic 4">
              <a:extLst>
                <a:ext uri="{FF2B5EF4-FFF2-40B4-BE49-F238E27FC236}">
                  <a16:creationId xmlns:a16="http://schemas.microsoft.com/office/drawing/2014/main" id="{BED95BF2-A11A-D2BC-A627-DB63179F18A3}"/>
                </a:ext>
              </a:extLst>
            </p:cNvPr>
            <p:cNvGrpSpPr/>
            <p:nvPr/>
          </p:nvGrpSpPr>
          <p:grpSpPr>
            <a:xfrm>
              <a:off x="5292185" y="2744247"/>
              <a:ext cx="2230659" cy="3065144"/>
              <a:chOff x="5292185" y="2744247"/>
              <a:chExt cx="2230659" cy="3065144"/>
            </a:xfrm>
            <a:solidFill>
              <a:srgbClr val="FFFFFF"/>
            </a:solidFill>
          </p:grpSpPr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CD1E27F9-9ED1-1CD0-D222-2686B67CB8F6}"/>
                  </a:ext>
                </a:extLst>
              </p:cNvPr>
              <p:cNvSpPr/>
              <p:nvPr/>
            </p:nvSpPr>
            <p:spPr>
              <a:xfrm>
                <a:off x="6622240" y="2744247"/>
                <a:ext cx="257190" cy="558545"/>
              </a:xfrm>
              <a:custGeom>
                <a:avLst/>
                <a:gdLst>
                  <a:gd name="connsiteX0" fmla="*/ 257191 w 257190"/>
                  <a:gd name="connsiteY0" fmla="*/ 95 h 558545"/>
                  <a:gd name="connsiteX1" fmla="*/ 185277 w 257190"/>
                  <a:gd name="connsiteY1" fmla="*/ 31813 h 558545"/>
                  <a:gd name="connsiteX2" fmla="*/ 23733 w 257190"/>
                  <a:gd name="connsiteY2" fmla="*/ 258889 h 558545"/>
                  <a:gd name="connsiteX3" fmla="*/ 492 w 257190"/>
                  <a:gd name="connsiteY3" fmla="*/ 390049 h 558545"/>
                  <a:gd name="connsiteX4" fmla="*/ 19923 w 257190"/>
                  <a:gd name="connsiteY4" fmla="*/ 514541 h 558545"/>
                  <a:gd name="connsiteX5" fmla="*/ 56880 w 257190"/>
                  <a:gd name="connsiteY5" fmla="*/ 558546 h 558545"/>
                  <a:gd name="connsiteX6" fmla="*/ 56880 w 257190"/>
                  <a:gd name="connsiteY6" fmla="*/ 428816 h 558545"/>
                  <a:gd name="connsiteX7" fmla="*/ 257191 w 257190"/>
                  <a:gd name="connsiteY7" fmla="*/ 0 h 5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190" h="558545">
                    <a:moveTo>
                      <a:pt x="257191" y="95"/>
                    </a:moveTo>
                    <a:cubicBezTo>
                      <a:pt x="240427" y="5048"/>
                      <a:pt x="214138" y="14383"/>
                      <a:pt x="185277" y="31813"/>
                    </a:cubicBezTo>
                    <a:cubicBezTo>
                      <a:pt x="77168" y="96964"/>
                      <a:pt x="39545" y="211169"/>
                      <a:pt x="23733" y="258889"/>
                    </a:cubicBezTo>
                    <a:cubicBezTo>
                      <a:pt x="20018" y="270224"/>
                      <a:pt x="3636" y="321278"/>
                      <a:pt x="492" y="390049"/>
                    </a:cubicBezTo>
                    <a:cubicBezTo>
                      <a:pt x="-3223" y="472059"/>
                      <a:pt x="15161" y="506159"/>
                      <a:pt x="19923" y="514541"/>
                    </a:cubicBezTo>
                    <a:cubicBezTo>
                      <a:pt x="31830" y="535496"/>
                      <a:pt x="46498" y="549878"/>
                      <a:pt x="56880" y="558546"/>
                    </a:cubicBezTo>
                    <a:cubicBezTo>
                      <a:pt x="53070" y="519208"/>
                      <a:pt x="52308" y="475679"/>
                      <a:pt x="56880" y="428816"/>
                    </a:cubicBezTo>
                    <a:cubicBezTo>
                      <a:pt x="77264" y="219742"/>
                      <a:pt x="192040" y="71342"/>
                      <a:pt x="257191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58ADEDA6-F6E2-67E3-7E91-2E5D189433EC}"/>
                  </a:ext>
                </a:extLst>
              </p:cNvPr>
              <p:cNvSpPr/>
              <p:nvPr/>
            </p:nvSpPr>
            <p:spPr>
              <a:xfrm>
                <a:off x="6401781" y="3490531"/>
                <a:ext cx="274671" cy="499967"/>
              </a:xfrm>
              <a:custGeom>
                <a:avLst/>
                <a:gdLst>
                  <a:gd name="connsiteX0" fmla="*/ 260480 w 274671"/>
                  <a:gd name="connsiteY0" fmla="*/ 0 h 499967"/>
                  <a:gd name="connsiteX1" fmla="*/ 143417 w 274671"/>
                  <a:gd name="connsiteY1" fmla="*/ 36004 h 499967"/>
                  <a:gd name="connsiteX2" fmla="*/ 39786 w 274671"/>
                  <a:gd name="connsiteY2" fmla="*/ 101632 h 499967"/>
                  <a:gd name="connsiteX3" fmla="*/ 1686 w 274671"/>
                  <a:gd name="connsiteY3" fmla="*/ 192596 h 499967"/>
                  <a:gd name="connsiteX4" fmla="*/ 35499 w 274671"/>
                  <a:gd name="connsiteY4" fmla="*/ 328708 h 499967"/>
                  <a:gd name="connsiteX5" fmla="*/ 74266 w 274671"/>
                  <a:gd name="connsiteY5" fmla="*/ 365379 h 499967"/>
                  <a:gd name="connsiteX6" fmla="*/ 183613 w 274671"/>
                  <a:gd name="connsiteY6" fmla="*/ 451390 h 499967"/>
                  <a:gd name="connsiteX7" fmla="*/ 261147 w 274671"/>
                  <a:gd name="connsiteY7" fmla="*/ 499967 h 499967"/>
                  <a:gd name="connsiteX8" fmla="*/ 274672 w 274671"/>
                  <a:gd name="connsiteY8" fmla="*/ 470440 h 499967"/>
                  <a:gd name="connsiteX9" fmla="*/ 109603 w 274671"/>
                  <a:gd name="connsiteY9" fmla="*/ 335756 h 499967"/>
                  <a:gd name="connsiteX10" fmla="*/ 98364 w 274671"/>
                  <a:gd name="connsiteY10" fmla="*/ 197549 h 499967"/>
                  <a:gd name="connsiteX11" fmla="*/ 246478 w 274671"/>
                  <a:gd name="connsiteY11" fmla="*/ 59341 h 499967"/>
                  <a:gd name="connsiteX12" fmla="*/ 260575 w 274671"/>
                  <a:gd name="connsiteY12" fmla="*/ 95 h 499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4671" h="499967">
                    <a:moveTo>
                      <a:pt x="260480" y="0"/>
                    </a:moveTo>
                    <a:cubicBezTo>
                      <a:pt x="209997" y="9716"/>
                      <a:pt x="170468" y="24289"/>
                      <a:pt x="143417" y="36004"/>
                    </a:cubicBezTo>
                    <a:cubicBezTo>
                      <a:pt x="94840" y="56960"/>
                      <a:pt x="65503" y="69723"/>
                      <a:pt x="39786" y="101632"/>
                    </a:cubicBezTo>
                    <a:cubicBezTo>
                      <a:pt x="9401" y="139255"/>
                      <a:pt x="3495" y="179546"/>
                      <a:pt x="1686" y="192596"/>
                    </a:cubicBezTo>
                    <a:cubicBezTo>
                      <a:pt x="-410" y="208026"/>
                      <a:pt x="-7173" y="272891"/>
                      <a:pt x="35499" y="328708"/>
                    </a:cubicBezTo>
                    <a:cubicBezTo>
                      <a:pt x="49025" y="346329"/>
                      <a:pt x="63598" y="358045"/>
                      <a:pt x="74266" y="365379"/>
                    </a:cubicBezTo>
                    <a:cubicBezTo>
                      <a:pt x="105317" y="393287"/>
                      <a:pt x="141703" y="422624"/>
                      <a:pt x="183613" y="451390"/>
                    </a:cubicBezTo>
                    <a:cubicBezTo>
                      <a:pt x="210378" y="469773"/>
                      <a:pt x="236381" y="485870"/>
                      <a:pt x="261147" y="499967"/>
                    </a:cubicBezTo>
                    <a:cubicBezTo>
                      <a:pt x="265623" y="490157"/>
                      <a:pt x="270100" y="480346"/>
                      <a:pt x="274672" y="470440"/>
                    </a:cubicBezTo>
                    <a:cubicBezTo>
                      <a:pt x="259337" y="466439"/>
                      <a:pt x="153514" y="437197"/>
                      <a:pt x="109603" y="335756"/>
                    </a:cubicBezTo>
                    <a:cubicBezTo>
                      <a:pt x="101888" y="317849"/>
                      <a:pt x="78933" y="262604"/>
                      <a:pt x="98364" y="197549"/>
                    </a:cubicBezTo>
                    <a:cubicBezTo>
                      <a:pt x="129035" y="94583"/>
                      <a:pt x="237429" y="61913"/>
                      <a:pt x="246478" y="59341"/>
                    </a:cubicBezTo>
                    <a:cubicBezTo>
                      <a:pt x="251145" y="39624"/>
                      <a:pt x="255907" y="19812"/>
                      <a:pt x="26057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57744025-3054-7DCD-1DCC-1A3EC5113793}"/>
                  </a:ext>
                </a:extLst>
              </p:cNvPr>
              <p:cNvSpPr/>
              <p:nvPr/>
            </p:nvSpPr>
            <p:spPr>
              <a:xfrm>
                <a:off x="6575196" y="4235196"/>
                <a:ext cx="99827" cy="335756"/>
              </a:xfrm>
              <a:custGeom>
                <a:avLst/>
                <a:gdLst>
                  <a:gd name="connsiteX0" fmla="*/ 99733 w 99827"/>
                  <a:gd name="connsiteY0" fmla="*/ 95 h 335756"/>
                  <a:gd name="connsiteX1" fmla="*/ 25724 w 99827"/>
                  <a:gd name="connsiteY1" fmla="*/ 70580 h 335756"/>
                  <a:gd name="connsiteX2" fmla="*/ 1721 w 99827"/>
                  <a:gd name="connsiteY2" fmla="*/ 196120 h 335756"/>
                  <a:gd name="connsiteX3" fmla="*/ 71539 w 99827"/>
                  <a:gd name="connsiteY3" fmla="*/ 335756 h 335756"/>
                  <a:gd name="connsiteX4" fmla="*/ 44774 w 99827"/>
                  <a:gd name="connsiteY4" fmla="*/ 165068 h 335756"/>
                  <a:gd name="connsiteX5" fmla="*/ 99828 w 99827"/>
                  <a:gd name="connsiteY5" fmla="*/ 0 h 335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827" h="335756">
                    <a:moveTo>
                      <a:pt x="99733" y="95"/>
                    </a:moveTo>
                    <a:cubicBezTo>
                      <a:pt x="83159" y="9049"/>
                      <a:pt x="49727" y="30004"/>
                      <a:pt x="25724" y="70580"/>
                    </a:cubicBezTo>
                    <a:cubicBezTo>
                      <a:pt x="-5423" y="123253"/>
                      <a:pt x="-565" y="175069"/>
                      <a:pt x="1721" y="196120"/>
                    </a:cubicBezTo>
                    <a:cubicBezTo>
                      <a:pt x="10007" y="272320"/>
                      <a:pt x="56108" y="320802"/>
                      <a:pt x="71539" y="335756"/>
                    </a:cubicBezTo>
                    <a:cubicBezTo>
                      <a:pt x="59061" y="305752"/>
                      <a:pt x="38201" y="244221"/>
                      <a:pt x="44774" y="165068"/>
                    </a:cubicBezTo>
                    <a:cubicBezTo>
                      <a:pt x="51346" y="85249"/>
                      <a:pt x="82492" y="27622"/>
                      <a:pt x="9982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A8940069-478F-CBE6-73E0-10314275091B}"/>
                  </a:ext>
                </a:extLst>
              </p:cNvPr>
              <p:cNvSpPr/>
              <p:nvPr/>
            </p:nvSpPr>
            <p:spPr>
              <a:xfrm>
                <a:off x="6546770" y="4547997"/>
                <a:ext cx="16241" cy="132968"/>
              </a:xfrm>
              <a:custGeom>
                <a:avLst/>
                <a:gdLst>
                  <a:gd name="connsiteX0" fmla="*/ 16241 w 16241"/>
                  <a:gd name="connsiteY0" fmla="*/ 0 h 132968"/>
                  <a:gd name="connsiteX1" fmla="*/ 239 w 16241"/>
                  <a:gd name="connsiteY1" fmla="*/ 62579 h 132968"/>
                  <a:gd name="connsiteX2" fmla="*/ 11859 w 16241"/>
                  <a:gd name="connsiteY2" fmla="*/ 132969 h 132968"/>
                  <a:gd name="connsiteX3" fmla="*/ 8621 w 16241"/>
                  <a:gd name="connsiteY3" fmla="*/ 63722 h 132968"/>
                  <a:gd name="connsiteX4" fmla="*/ 16241 w 16241"/>
                  <a:gd name="connsiteY4" fmla="*/ 95 h 13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1" h="132968">
                    <a:moveTo>
                      <a:pt x="16241" y="0"/>
                    </a:moveTo>
                    <a:cubicBezTo>
                      <a:pt x="10145" y="12668"/>
                      <a:pt x="1763" y="34385"/>
                      <a:pt x="239" y="62579"/>
                    </a:cubicBezTo>
                    <a:cubicBezTo>
                      <a:pt x="-1476" y="94393"/>
                      <a:pt x="6430" y="119348"/>
                      <a:pt x="11859" y="132969"/>
                    </a:cubicBezTo>
                    <a:cubicBezTo>
                      <a:pt x="9192" y="113538"/>
                      <a:pt x="7573" y="90106"/>
                      <a:pt x="8621" y="63722"/>
                    </a:cubicBezTo>
                    <a:cubicBezTo>
                      <a:pt x="9573" y="39529"/>
                      <a:pt x="12621" y="18097"/>
                      <a:pt x="16241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5AE9C4CD-77F0-21DD-0371-448C5235A2CE}"/>
                  </a:ext>
                </a:extLst>
              </p:cNvPr>
              <p:cNvSpPr/>
              <p:nvPr/>
            </p:nvSpPr>
            <p:spPr>
              <a:xfrm>
                <a:off x="6507597" y="4850701"/>
                <a:ext cx="37791" cy="189547"/>
              </a:xfrm>
              <a:custGeom>
                <a:avLst/>
                <a:gdLst>
                  <a:gd name="connsiteX0" fmla="*/ 25790 w 37791"/>
                  <a:gd name="connsiteY0" fmla="*/ 0 h 189547"/>
                  <a:gd name="connsiteX1" fmla="*/ 4359 w 37791"/>
                  <a:gd name="connsiteY1" fmla="*/ 77152 h 189547"/>
                  <a:gd name="connsiteX2" fmla="*/ 3692 w 37791"/>
                  <a:gd name="connsiteY2" fmla="*/ 183642 h 189547"/>
                  <a:gd name="connsiteX3" fmla="*/ 17790 w 37791"/>
                  <a:gd name="connsiteY3" fmla="*/ 189547 h 189547"/>
                  <a:gd name="connsiteX4" fmla="*/ 17790 w 37791"/>
                  <a:gd name="connsiteY4" fmla="*/ 88487 h 189547"/>
                  <a:gd name="connsiteX5" fmla="*/ 37792 w 37791"/>
                  <a:gd name="connsiteY5" fmla="*/ 7810 h 189547"/>
                  <a:gd name="connsiteX6" fmla="*/ 25790 w 37791"/>
                  <a:gd name="connsiteY6" fmla="*/ 95 h 189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91" h="189547">
                    <a:moveTo>
                      <a:pt x="25790" y="0"/>
                    </a:moveTo>
                    <a:cubicBezTo>
                      <a:pt x="17599" y="20193"/>
                      <a:pt x="9312" y="46196"/>
                      <a:pt x="4359" y="77152"/>
                    </a:cubicBezTo>
                    <a:cubicBezTo>
                      <a:pt x="-2499" y="120205"/>
                      <a:pt x="-117" y="157163"/>
                      <a:pt x="3692" y="183642"/>
                    </a:cubicBezTo>
                    <a:cubicBezTo>
                      <a:pt x="8360" y="185642"/>
                      <a:pt x="13122" y="187547"/>
                      <a:pt x="17790" y="189547"/>
                    </a:cubicBezTo>
                    <a:cubicBezTo>
                      <a:pt x="14360" y="163639"/>
                      <a:pt x="12360" y="128873"/>
                      <a:pt x="17790" y="88487"/>
                    </a:cubicBezTo>
                    <a:cubicBezTo>
                      <a:pt x="22076" y="56293"/>
                      <a:pt x="29981" y="29051"/>
                      <a:pt x="37792" y="7810"/>
                    </a:cubicBezTo>
                    <a:cubicBezTo>
                      <a:pt x="33792" y="5239"/>
                      <a:pt x="29791" y="2667"/>
                      <a:pt x="25790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77E57CD6-D749-8C38-48B5-46A99A82DD8A}"/>
                  </a:ext>
                </a:extLst>
              </p:cNvPr>
              <p:cNvSpPr/>
              <p:nvPr/>
            </p:nvSpPr>
            <p:spPr>
              <a:xfrm>
                <a:off x="6322980" y="5069109"/>
                <a:ext cx="144589" cy="295503"/>
              </a:xfrm>
              <a:custGeom>
                <a:avLst/>
                <a:gdLst>
                  <a:gd name="connsiteX0" fmla="*/ 60293 w 144589"/>
                  <a:gd name="connsiteY0" fmla="*/ 95 h 295503"/>
                  <a:gd name="connsiteX1" fmla="*/ 0 w 144589"/>
                  <a:gd name="connsiteY1" fmla="*/ 283940 h 295503"/>
                  <a:gd name="connsiteX2" fmla="*/ 65627 w 144589"/>
                  <a:gd name="connsiteY2" fmla="*/ 294989 h 295503"/>
                  <a:gd name="connsiteX3" fmla="*/ 122015 w 144589"/>
                  <a:gd name="connsiteY3" fmla="*/ 293084 h 295503"/>
                  <a:gd name="connsiteX4" fmla="*/ 144589 w 144589"/>
                  <a:gd name="connsiteY4" fmla="*/ 20383 h 295503"/>
                  <a:gd name="connsiteX5" fmla="*/ 99441 w 144589"/>
                  <a:gd name="connsiteY5" fmla="*/ 9525 h 295503"/>
                  <a:gd name="connsiteX6" fmla="*/ 60293 w 144589"/>
                  <a:gd name="connsiteY6" fmla="*/ 0 h 29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589" h="295503">
                    <a:moveTo>
                      <a:pt x="60293" y="95"/>
                    </a:moveTo>
                    <a:cubicBezTo>
                      <a:pt x="40195" y="94679"/>
                      <a:pt x="20098" y="189357"/>
                      <a:pt x="0" y="283940"/>
                    </a:cubicBezTo>
                    <a:cubicBezTo>
                      <a:pt x="17430" y="288893"/>
                      <a:pt x="39624" y="293465"/>
                      <a:pt x="65627" y="294989"/>
                    </a:cubicBezTo>
                    <a:cubicBezTo>
                      <a:pt x="87153" y="296228"/>
                      <a:pt x="106299" y="295085"/>
                      <a:pt x="122015" y="293084"/>
                    </a:cubicBezTo>
                    <a:cubicBezTo>
                      <a:pt x="129540" y="202216"/>
                      <a:pt x="137064" y="111252"/>
                      <a:pt x="144589" y="20383"/>
                    </a:cubicBezTo>
                    <a:cubicBezTo>
                      <a:pt x="129540" y="16859"/>
                      <a:pt x="114490" y="13240"/>
                      <a:pt x="99441" y="9525"/>
                    </a:cubicBezTo>
                    <a:cubicBezTo>
                      <a:pt x="86392" y="6382"/>
                      <a:pt x="73343" y="3143"/>
                      <a:pt x="60293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A863F88D-7DEF-119F-C3E5-FC169E35AC0F}"/>
                  </a:ext>
                </a:extLst>
              </p:cNvPr>
              <p:cNvSpPr/>
              <p:nvPr/>
            </p:nvSpPr>
            <p:spPr>
              <a:xfrm>
                <a:off x="6151626" y="5387721"/>
                <a:ext cx="262413" cy="332898"/>
              </a:xfrm>
              <a:custGeom>
                <a:avLst/>
                <a:gdLst>
                  <a:gd name="connsiteX0" fmla="*/ 158019 w 262413"/>
                  <a:gd name="connsiteY0" fmla="*/ 0 h 332898"/>
                  <a:gd name="connsiteX1" fmla="*/ 87820 w 262413"/>
                  <a:gd name="connsiteY1" fmla="*/ 80772 h 332898"/>
                  <a:gd name="connsiteX2" fmla="*/ 12668 w 262413"/>
                  <a:gd name="connsiteY2" fmla="*/ 189071 h 332898"/>
                  <a:gd name="connsiteX3" fmla="*/ 0 w 262413"/>
                  <a:gd name="connsiteY3" fmla="*/ 238411 h 332898"/>
                  <a:gd name="connsiteX4" fmla="*/ 18383 w 262413"/>
                  <a:gd name="connsiteY4" fmla="*/ 297656 h 332898"/>
                  <a:gd name="connsiteX5" fmla="*/ 87535 w 262413"/>
                  <a:gd name="connsiteY5" fmla="*/ 320230 h 332898"/>
                  <a:gd name="connsiteX6" fmla="*/ 162306 w 262413"/>
                  <a:gd name="connsiteY6" fmla="*/ 332899 h 332898"/>
                  <a:gd name="connsiteX7" fmla="*/ 112966 w 262413"/>
                  <a:gd name="connsiteY7" fmla="*/ 289179 h 332898"/>
                  <a:gd name="connsiteX8" fmla="*/ 97441 w 262413"/>
                  <a:gd name="connsiteY8" fmla="*/ 182023 h 332898"/>
                  <a:gd name="connsiteX9" fmla="*/ 160877 w 262413"/>
                  <a:gd name="connsiteY9" fmla="*/ 90297 h 332898"/>
                  <a:gd name="connsiteX10" fmla="*/ 262414 w 262413"/>
                  <a:gd name="connsiteY10" fmla="*/ 9906 h 332898"/>
                  <a:gd name="connsiteX11" fmla="*/ 158019 w 262413"/>
                  <a:gd name="connsiteY11" fmla="*/ 0 h 33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413" h="332898">
                    <a:moveTo>
                      <a:pt x="158019" y="0"/>
                    </a:moveTo>
                    <a:cubicBezTo>
                      <a:pt x="140494" y="19907"/>
                      <a:pt x="116395" y="47530"/>
                      <a:pt x="87820" y="80772"/>
                    </a:cubicBezTo>
                    <a:cubicBezTo>
                      <a:pt x="58388" y="115062"/>
                      <a:pt x="32861" y="145351"/>
                      <a:pt x="12668" y="189071"/>
                    </a:cubicBezTo>
                    <a:cubicBezTo>
                      <a:pt x="5239" y="205073"/>
                      <a:pt x="0" y="219837"/>
                      <a:pt x="0" y="238411"/>
                    </a:cubicBezTo>
                    <a:cubicBezTo>
                      <a:pt x="0" y="265652"/>
                      <a:pt x="11239" y="286607"/>
                      <a:pt x="18383" y="297656"/>
                    </a:cubicBezTo>
                    <a:cubicBezTo>
                      <a:pt x="38005" y="305657"/>
                      <a:pt x="61150" y="313658"/>
                      <a:pt x="87535" y="320230"/>
                    </a:cubicBezTo>
                    <a:cubicBezTo>
                      <a:pt x="115157" y="327088"/>
                      <a:pt x="140398" y="330898"/>
                      <a:pt x="162306" y="332899"/>
                    </a:cubicBezTo>
                    <a:cubicBezTo>
                      <a:pt x="150495" y="326898"/>
                      <a:pt x="129159" y="313944"/>
                      <a:pt x="112966" y="289179"/>
                    </a:cubicBezTo>
                    <a:cubicBezTo>
                      <a:pt x="82296" y="242221"/>
                      <a:pt x="95059" y="191071"/>
                      <a:pt x="97441" y="182023"/>
                    </a:cubicBezTo>
                    <a:cubicBezTo>
                      <a:pt x="110299" y="156591"/>
                      <a:pt x="130302" y="123634"/>
                      <a:pt x="160877" y="90297"/>
                    </a:cubicBezTo>
                    <a:cubicBezTo>
                      <a:pt x="197358" y="50482"/>
                      <a:pt x="235077" y="25241"/>
                      <a:pt x="262414" y="9906"/>
                    </a:cubicBezTo>
                    <a:lnTo>
                      <a:pt x="158019" y="0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3693EF8F-1538-32F7-7547-CB402DA68F7B}"/>
                  </a:ext>
                </a:extLst>
              </p:cNvPr>
              <p:cNvSpPr/>
              <p:nvPr/>
            </p:nvSpPr>
            <p:spPr>
              <a:xfrm>
                <a:off x="6992972" y="5112258"/>
                <a:ext cx="145062" cy="697134"/>
              </a:xfrm>
              <a:custGeom>
                <a:avLst/>
                <a:gdLst>
                  <a:gd name="connsiteX0" fmla="*/ 100199 w 145062"/>
                  <a:gd name="connsiteY0" fmla="*/ 0 h 697134"/>
                  <a:gd name="connsiteX1" fmla="*/ 92484 w 145062"/>
                  <a:gd name="connsiteY1" fmla="*/ 125921 h 697134"/>
                  <a:gd name="connsiteX2" fmla="*/ 69910 w 145062"/>
                  <a:gd name="connsiteY2" fmla="*/ 350615 h 697134"/>
                  <a:gd name="connsiteX3" fmla="*/ 38858 w 145062"/>
                  <a:gd name="connsiteY3" fmla="*/ 453104 h 697134"/>
                  <a:gd name="connsiteX4" fmla="*/ 282 w 145062"/>
                  <a:gd name="connsiteY4" fmla="*/ 565976 h 697134"/>
                  <a:gd name="connsiteX5" fmla="*/ 15332 w 145062"/>
                  <a:gd name="connsiteY5" fmla="*/ 640556 h 697134"/>
                  <a:gd name="connsiteX6" fmla="*/ 61433 w 145062"/>
                  <a:gd name="connsiteY6" fmla="*/ 690086 h 697134"/>
                  <a:gd name="connsiteX7" fmla="*/ 123536 w 145062"/>
                  <a:gd name="connsiteY7" fmla="*/ 697135 h 697134"/>
                  <a:gd name="connsiteX8" fmla="*/ 70862 w 145062"/>
                  <a:gd name="connsiteY8" fmla="*/ 609219 h 697134"/>
                  <a:gd name="connsiteX9" fmla="*/ 95342 w 145062"/>
                  <a:gd name="connsiteY9" fmla="*/ 460153 h 697134"/>
                  <a:gd name="connsiteX10" fmla="*/ 119440 w 145062"/>
                  <a:gd name="connsiteY10" fmla="*/ 356902 h 697134"/>
                  <a:gd name="connsiteX11" fmla="*/ 137633 w 145062"/>
                  <a:gd name="connsiteY11" fmla="*/ 206312 h 697134"/>
                  <a:gd name="connsiteX12" fmla="*/ 145062 w 145062"/>
                  <a:gd name="connsiteY12" fmla="*/ 20479 h 697134"/>
                  <a:gd name="connsiteX13" fmla="*/ 124964 w 145062"/>
                  <a:gd name="connsiteY13" fmla="*/ 13049 h 697134"/>
                  <a:gd name="connsiteX14" fmla="*/ 100295 w 145062"/>
                  <a:gd name="connsiteY14" fmla="*/ 0 h 69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062" h="697134">
                    <a:moveTo>
                      <a:pt x="100199" y="0"/>
                    </a:moveTo>
                    <a:cubicBezTo>
                      <a:pt x="98866" y="22003"/>
                      <a:pt x="96104" y="67532"/>
                      <a:pt x="92484" y="125921"/>
                    </a:cubicBezTo>
                    <a:cubicBezTo>
                      <a:pt x="83055" y="276892"/>
                      <a:pt x="80959" y="305562"/>
                      <a:pt x="69910" y="350615"/>
                    </a:cubicBezTo>
                    <a:cubicBezTo>
                      <a:pt x="61337" y="385381"/>
                      <a:pt x="54194" y="414623"/>
                      <a:pt x="38858" y="453104"/>
                    </a:cubicBezTo>
                    <a:cubicBezTo>
                      <a:pt x="17808" y="505968"/>
                      <a:pt x="2092" y="524447"/>
                      <a:pt x="282" y="565976"/>
                    </a:cubicBezTo>
                    <a:cubicBezTo>
                      <a:pt x="-384" y="580549"/>
                      <a:pt x="-1242" y="609505"/>
                      <a:pt x="15332" y="640556"/>
                    </a:cubicBezTo>
                    <a:cubicBezTo>
                      <a:pt x="29619" y="667417"/>
                      <a:pt x="50098" y="682847"/>
                      <a:pt x="61433" y="690086"/>
                    </a:cubicBezTo>
                    <a:cubicBezTo>
                      <a:pt x="82102" y="692467"/>
                      <a:pt x="102771" y="694753"/>
                      <a:pt x="123536" y="697135"/>
                    </a:cubicBezTo>
                    <a:cubicBezTo>
                      <a:pt x="86960" y="662369"/>
                      <a:pt x="75244" y="630174"/>
                      <a:pt x="70862" y="609219"/>
                    </a:cubicBezTo>
                    <a:cubicBezTo>
                      <a:pt x="65052" y="581120"/>
                      <a:pt x="70386" y="563499"/>
                      <a:pt x="95342" y="460153"/>
                    </a:cubicBezTo>
                    <a:cubicBezTo>
                      <a:pt x="109344" y="402146"/>
                      <a:pt x="116297" y="373189"/>
                      <a:pt x="119440" y="356902"/>
                    </a:cubicBezTo>
                    <a:cubicBezTo>
                      <a:pt x="129917" y="302800"/>
                      <a:pt x="133251" y="262795"/>
                      <a:pt x="137633" y="206312"/>
                    </a:cubicBezTo>
                    <a:cubicBezTo>
                      <a:pt x="141443" y="158115"/>
                      <a:pt x="144872" y="95060"/>
                      <a:pt x="145062" y="20479"/>
                    </a:cubicBezTo>
                    <a:cubicBezTo>
                      <a:pt x="138871" y="18574"/>
                      <a:pt x="132108" y="16193"/>
                      <a:pt x="124964" y="13049"/>
                    </a:cubicBezTo>
                    <a:cubicBezTo>
                      <a:pt x="115439" y="8858"/>
                      <a:pt x="107153" y="4381"/>
                      <a:pt x="100295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1F85684F-7A50-EFD7-9095-0A3F48764A03}"/>
                  </a:ext>
                </a:extLst>
              </p:cNvPr>
              <p:cNvSpPr/>
              <p:nvPr/>
            </p:nvSpPr>
            <p:spPr>
              <a:xfrm>
                <a:off x="7096625" y="4593145"/>
                <a:ext cx="39314" cy="147447"/>
              </a:xfrm>
              <a:custGeom>
                <a:avLst/>
                <a:gdLst>
                  <a:gd name="connsiteX0" fmla="*/ 3595 w 39314"/>
                  <a:gd name="connsiteY0" fmla="*/ 95 h 147447"/>
                  <a:gd name="connsiteX1" fmla="*/ 3214 w 39314"/>
                  <a:gd name="connsiteY1" fmla="*/ 69532 h 147447"/>
                  <a:gd name="connsiteX2" fmla="*/ 39314 w 39314"/>
                  <a:gd name="connsiteY2" fmla="*/ 147447 h 147447"/>
                  <a:gd name="connsiteX3" fmla="*/ 9501 w 39314"/>
                  <a:gd name="connsiteY3" fmla="*/ 68104 h 147447"/>
                  <a:gd name="connsiteX4" fmla="*/ 3500 w 39314"/>
                  <a:gd name="connsiteY4" fmla="*/ 0 h 147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4" h="147447">
                    <a:moveTo>
                      <a:pt x="3595" y="95"/>
                    </a:moveTo>
                    <a:cubicBezTo>
                      <a:pt x="547" y="15240"/>
                      <a:pt x="-2501" y="40005"/>
                      <a:pt x="3214" y="69532"/>
                    </a:cubicBezTo>
                    <a:cubicBezTo>
                      <a:pt x="10644" y="107918"/>
                      <a:pt x="28932" y="134398"/>
                      <a:pt x="39314" y="147447"/>
                    </a:cubicBezTo>
                    <a:cubicBezTo>
                      <a:pt x="29027" y="128969"/>
                      <a:pt x="16740" y="102203"/>
                      <a:pt x="9501" y="68104"/>
                    </a:cubicBezTo>
                    <a:cubicBezTo>
                      <a:pt x="3881" y="41624"/>
                      <a:pt x="2928" y="18193"/>
                      <a:pt x="350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D74B6C1B-025C-F03D-5CD4-43453400DED4}"/>
                  </a:ext>
                </a:extLst>
              </p:cNvPr>
              <p:cNvSpPr/>
              <p:nvPr/>
            </p:nvSpPr>
            <p:spPr>
              <a:xfrm>
                <a:off x="7146818" y="4905375"/>
                <a:ext cx="44365" cy="198024"/>
              </a:xfrm>
              <a:custGeom>
                <a:avLst/>
                <a:gdLst>
                  <a:gd name="connsiteX0" fmla="*/ 3884 w 44365"/>
                  <a:gd name="connsiteY0" fmla="*/ 0 h 198024"/>
                  <a:gd name="connsiteX1" fmla="*/ 3123 w 44365"/>
                  <a:gd name="connsiteY1" fmla="*/ 96107 h 198024"/>
                  <a:gd name="connsiteX2" fmla="*/ 31316 w 44365"/>
                  <a:gd name="connsiteY2" fmla="*/ 191643 h 198024"/>
                  <a:gd name="connsiteX3" fmla="*/ 44366 w 44365"/>
                  <a:gd name="connsiteY3" fmla="*/ 198025 h 198024"/>
                  <a:gd name="connsiteX4" fmla="*/ 22458 w 44365"/>
                  <a:gd name="connsiteY4" fmla="*/ 93631 h 198024"/>
                  <a:gd name="connsiteX5" fmla="*/ 19886 w 44365"/>
                  <a:gd name="connsiteY5" fmla="*/ 5239 h 198024"/>
                  <a:gd name="connsiteX6" fmla="*/ 3884 w 44365"/>
                  <a:gd name="connsiteY6" fmla="*/ 0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65" h="198024">
                    <a:moveTo>
                      <a:pt x="3884" y="0"/>
                    </a:moveTo>
                    <a:cubicBezTo>
                      <a:pt x="265" y="23527"/>
                      <a:pt x="-2307" y="56864"/>
                      <a:pt x="3123" y="96107"/>
                    </a:cubicBezTo>
                    <a:cubicBezTo>
                      <a:pt x="8742" y="137065"/>
                      <a:pt x="21030" y="169640"/>
                      <a:pt x="31316" y="191643"/>
                    </a:cubicBezTo>
                    <a:cubicBezTo>
                      <a:pt x="35698" y="193738"/>
                      <a:pt x="39984" y="195834"/>
                      <a:pt x="44366" y="198025"/>
                    </a:cubicBezTo>
                    <a:cubicBezTo>
                      <a:pt x="35507" y="169640"/>
                      <a:pt x="27030" y="134398"/>
                      <a:pt x="22458" y="93631"/>
                    </a:cubicBezTo>
                    <a:cubicBezTo>
                      <a:pt x="18839" y="60579"/>
                      <a:pt x="18553" y="30766"/>
                      <a:pt x="19886" y="5239"/>
                    </a:cubicBezTo>
                    <a:cubicBezTo>
                      <a:pt x="14552" y="3524"/>
                      <a:pt x="9218" y="1714"/>
                      <a:pt x="3884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6B6E001D-B738-FE2B-6699-224D4A0D946C}"/>
                  </a:ext>
                </a:extLst>
              </p:cNvPr>
              <p:cNvSpPr/>
              <p:nvPr/>
            </p:nvSpPr>
            <p:spPr>
              <a:xfrm>
                <a:off x="7336440" y="3954875"/>
                <a:ext cx="62007" cy="142970"/>
              </a:xfrm>
              <a:custGeom>
                <a:avLst/>
                <a:gdLst>
                  <a:gd name="connsiteX0" fmla="*/ 0 w 62007"/>
                  <a:gd name="connsiteY0" fmla="*/ 2572 h 142970"/>
                  <a:gd name="connsiteX1" fmla="*/ 17145 w 62007"/>
                  <a:gd name="connsiteY1" fmla="*/ 65818 h 142970"/>
                  <a:gd name="connsiteX2" fmla="*/ 52769 w 62007"/>
                  <a:gd name="connsiteY2" fmla="*/ 139732 h 142970"/>
                  <a:gd name="connsiteX3" fmla="*/ 62008 w 62007"/>
                  <a:gd name="connsiteY3" fmla="*/ 142970 h 142970"/>
                  <a:gd name="connsiteX4" fmla="*/ 27718 w 62007"/>
                  <a:gd name="connsiteY4" fmla="*/ 64199 h 142970"/>
                  <a:gd name="connsiteX5" fmla="*/ 12192 w 62007"/>
                  <a:gd name="connsiteY5" fmla="*/ 0 h 142970"/>
                  <a:gd name="connsiteX6" fmla="*/ 0 w 62007"/>
                  <a:gd name="connsiteY6" fmla="*/ 2572 h 14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007" h="142970">
                    <a:moveTo>
                      <a:pt x="0" y="2572"/>
                    </a:moveTo>
                    <a:cubicBezTo>
                      <a:pt x="3429" y="21146"/>
                      <a:pt x="8763" y="42577"/>
                      <a:pt x="17145" y="65818"/>
                    </a:cubicBezTo>
                    <a:cubicBezTo>
                      <a:pt x="27908" y="95726"/>
                      <a:pt x="40863" y="120396"/>
                      <a:pt x="52769" y="139732"/>
                    </a:cubicBezTo>
                    <a:cubicBezTo>
                      <a:pt x="55817" y="140779"/>
                      <a:pt x="58960" y="141922"/>
                      <a:pt x="62008" y="142970"/>
                    </a:cubicBezTo>
                    <a:cubicBezTo>
                      <a:pt x="50292" y="122015"/>
                      <a:pt x="37815" y="95631"/>
                      <a:pt x="27718" y="64199"/>
                    </a:cubicBezTo>
                    <a:cubicBezTo>
                      <a:pt x="20193" y="40767"/>
                      <a:pt x="15336" y="19050"/>
                      <a:pt x="12192" y="0"/>
                    </a:cubicBezTo>
                    <a:cubicBezTo>
                      <a:pt x="8097" y="857"/>
                      <a:pt x="4001" y="1715"/>
                      <a:pt x="0" y="2572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A6B9EBE5-9BE2-D854-1020-23F298312596}"/>
                  </a:ext>
                </a:extLst>
              </p:cNvPr>
              <p:cNvSpPr/>
              <p:nvPr/>
            </p:nvSpPr>
            <p:spPr>
              <a:xfrm>
                <a:off x="7400691" y="4117657"/>
                <a:ext cx="33284" cy="86582"/>
              </a:xfrm>
              <a:custGeom>
                <a:avLst/>
                <a:gdLst>
                  <a:gd name="connsiteX0" fmla="*/ 9568 w 33284"/>
                  <a:gd name="connsiteY0" fmla="*/ 95 h 86582"/>
                  <a:gd name="connsiteX1" fmla="*/ 614 w 33284"/>
                  <a:gd name="connsiteY1" fmla="*/ 41243 h 86582"/>
                  <a:gd name="connsiteX2" fmla="*/ 33285 w 33284"/>
                  <a:gd name="connsiteY2" fmla="*/ 86583 h 86582"/>
                  <a:gd name="connsiteX3" fmla="*/ 8615 w 33284"/>
                  <a:gd name="connsiteY3" fmla="*/ 41529 h 86582"/>
                  <a:gd name="connsiteX4" fmla="*/ 9568 w 33284"/>
                  <a:gd name="connsiteY4" fmla="*/ 0 h 86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84" h="86582">
                    <a:moveTo>
                      <a:pt x="9568" y="95"/>
                    </a:moveTo>
                    <a:cubicBezTo>
                      <a:pt x="6710" y="4667"/>
                      <a:pt x="-2434" y="20479"/>
                      <a:pt x="614" y="41243"/>
                    </a:cubicBezTo>
                    <a:cubicBezTo>
                      <a:pt x="4996" y="70866"/>
                      <a:pt x="30332" y="85058"/>
                      <a:pt x="33285" y="86583"/>
                    </a:cubicBezTo>
                    <a:cubicBezTo>
                      <a:pt x="27284" y="80582"/>
                      <a:pt x="13759" y="65437"/>
                      <a:pt x="8615" y="41529"/>
                    </a:cubicBezTo>
                    <a:cubicBezTo>
                      <a:pt x="4710" y="23241"/>
                      <a:pt x="7472" y="8096"/>
                      <a:pt x="956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FFCD6300-CB69-310B-9960-3A2549E9AADA}"/>
                  </a:ext>
                </a:extLst>
              </p:cNvPr>
              <p:cNvSpPr/>
              <p:nvPr/>
            </p:nvSpPr>
            <p:spPr>
              <a:xfrm>
                <a:off x="7422119" y="4248721"/>
                <a:ext cx="48242" cy="163734"/>
              </a:xfrm>
              <a:custGeom>
                <a:avLst/>
                <a:gdLst>
                  <a:gd name="connsiteX0" fmla="*/ 1475 w 48242"/>
                  <a:gd name="connsiteY0" fmla="*/ 1334 h 163734"/>
                  <a:gd name="connsiteX1" fmla="*/ 7476 w 48242"/>
                  <a:gd name="connsiteY1" fmla="*/ 89154 h 163734"/>
                  <a:gd name="connsiteX2" fmla="*/ 39766 w 48242"/>
                  <a:gd name="connsiteY2" fmla="*/ 163735 h 163734"/>
                  <a:gd name="connsiteX3" fmla="*/ 48243 w 48242"/>
                  <a:gd name="connsiteY3" fmla="*/ 157544 h 163734"/>
                  <a:gd name="connsiteX4" fmla="*/ 16620 w 48242"/>
                  <a:gd name="connsiteY4" fmla="*/ 84582 h 163734"/>
                  <a:gd name="connsiteX5" fmla="*/ 10905 w 48242"/>
                  <a:gd name="connsiteY5" fmla="*/ 0 h 163734"/>
                  <a:gd name="connsiteX6" fmla="*/ 1475 w 48242"/>
                  <a:gd name="connsiteY6" fmla="*/ 1334 h 1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242" h="163734">
                    <a:moveTo>
                      <a:pt x="1475" y="1334"/>
                    </a:moveTo>
                    <a:cubicBezTo>
                      <a:pt x="-715" y="21431"/>
                      <a:pt x="-1668" y="52673"/>
                      <a:pt x="7476" y="89154"/>
                    </a:cubicBezTo>
                    <a:cubicBezTo>
                      <a:pt x="15763" y="122301"/>
                      <a:pt x="29288" y="147447"/>
                      <a:pt x="39766" y="163735"/>
                    </a:cubicBezTo>
                    <a:cubicBezTo>
                      <a:pt x="42623" y="161639"/>
                      <a:pt x="45385" y="159639"/>
                      <a:pt x="48243" y="157544"/>
                    </a:cubicBezTo>
                    <a:cubicBezTo>
                      <a:pt x="38051" y="141827"/>
                      <a:pt x="24716" y="117157"/>
                      <a:pt x="16620" y="84582"/>
                    </a:cubicBezTo>
                    <a:cubicBezTo>
                      <a:pt x="7857" y="49435"/>
                      <a:pt x="8810" y="19336"/>
                      <a:pt x="10905" y="0"/>
                    </a:cubicBezTo>
                    <a:cubicBezTo>
                      <a:pt x="7761" y="476"/>
                      <a:pt x="4618" y="857"/>
                      <a:pt x="1475" y="133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322B180A-0BCD-1887-2692-9B4993C93AB5}"/>
                  </a:ext>
                </a:extLst>
              </p:cNvPr>
              <p:cNvSpPr/>
              <p:nvPr/>
            </p:nvSpPr>
            <p:spPr>
              <a:xfrm>
                <a:off x="7448444" y="4460462"/>
                <a:ext cx="74400" cy="167925"/>
              </a:xfrm>
              <a:custGeom>
                <a:avLst/>
                <a:gdLst>
                  <a:gd name="connsiteX0" fmla="*/ 29061 w 74400"/>
                  <a:gd name="connsiteY0" fmla="*/ 4763 h 167925"/>
                  <a:gd name="connsiteX1" fmla="*/ 28585 w 74400"/>
                  <a:gd name="connsiteY1" fmla="*/ 40005 h 167925"/>
                  <a:gd name="connsiteX2" fmla="*/ 18679 w 74400"/>
                  <a:gd name="connsiteY2" fmla="*/ 71056 h 167925"/>
                  <a:gd name="connsiteX3" fmla="*/ 5059 w 74400"/>
                  <a:gd name="connsiteY3" fmla="*/ 102108 h 167925"/>
                  <a:gd name="connsiteX4" fmla="*/ 6963 w 74400"/>
                  <a:gd name="connsiteY4" fmla="*/ 167926 h 167925"/>
                  <a:gd name="connsiteX5" fmla="*/ 18584 w 74400"/>
                  <a:gd name="connsiteY5" fmla="*/ 142399 h 167925"/>
                  <a:gd name="connsiteX6" fmla="*/ 45063 w 74400"/>
                  <a:gd name="connsiteY6" fmla="*/ 128397 h 167925"/>
                  <a:gd name="connsiteX7" fmla="*/ 74400 w 74400"/>
                  <a:gd name="connsiteY7" fmla="*/ 137636 h 167925"/>
                  <a:gd name="connsiteX8" fmla="*/ 57351 w 74400"/>
                  <a:gd name="connsiteY8" fmla="*/ 120587 h 167925"/>
                  <a:gd name="connsiteX9" fmla="*/ 38872 w 74400"/>
                  <a:gd name="connsiteY9" fmla="*/ 113919 h 167925"/>
                  <a:gd name="connsiteX10" fmla="*/ 45445 w 74400"/>
                  <a:gd name="connsiteY10" fmla="*/ 96488 h 167925"/>
                  <a:gd name="connsiteX11" fmla="*/ 48302 w 74400"/>
                  <a:gd name="connsiteY11" fmla="*/ 41910 h 167925"/>
                  <a:gd name="connsiteX12" fmla="*/ 40206 w 74400"/>
                  <a:gd name="connsiteY12" fmla="*/ 0 h 167925"/>
                  <a:gd name="connsiteX13" fmla="*/ 28967 w 74400"/>
                  <a:gd name="connsiteY13" fmla="*/ 4763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400" h="167925">
                    <a:moveTo>
                      <a:pt x="29061" y="4763"/>
                    </a:moveTo>
                    <a:cubicBezTo>
                      <a:pt x="31253" y="20003"/>
                      <a:pt x="30014" y="32099"/>
                      <a:pt x="28585" y="40005"/>
                    </a:cubicBezTo>
                    <a:cubicBezTo>
                      <a:pt x="26775" y="50292"/>
                      <a:pt x="23823" y="57912"/>
                      <a:pt x="18679" y="71056"/>
                    </a:cubicBezTo>
                    <a:cubicBezTo>
                      <a:pt x="11917" y="88297"/>
                      <a:pt x="7725" y="95631"/>
                      <a:pt x="5059" y="102108"/>
                    </a:cubicBezTo>
                    <a:cubicBezTo>
                      <a:pt x="-371" y="115253"/>
                      <a:pt x="-3609" y="135922"/>
                      <a:pt x="6963" y="167926"/>
                    </a:cubicBezTo>
                    <a:cubicBezTo>
                      <a:pt x="7440" y="163830"/>
                      <a:pt x="9345" y="152400"/>
                      <a:pt x="18584" y="142399"/>
                    </a:cubicBezTo>
                    <a:cubicBezTo>
                      <a:pt x="21537" y="139160"/>
                      <a:pt x="30395" y="129826"/>
                      <a:pt x="45063" y="128397"/>
                    </a:cubicBezTo>
                    <a:cubicBezTo>
                      <a:pt x="60875" y="126873"/>
                      <a:pt x="72115" y="135731"/>
                      <a:pt x="74400" y="137636"/>
                    </a:cubicBezTo>
                    <a:cubicBezTo>
                      <a:pt x="71162" y="131635"/>
                      <a:pt x="65828" y="124492"/>
                      <a:pt x="57351" y="120587"/>
                    </a:cubicBezTo>
                    <a:cubicBezTo>
                      <a:pt x="48588" y="116586"/>
                      <a:pt x="41254" y="118300"/>
                      <a:pt x="38872" y="113919"/>
                    </a:cubicBezTo>
                    <a:cubicBezTo>
                      <a:pt x="36491" y="109442"/>
                      <a:pt x="41730" y="103537"/>
                      <a:pt x="45445" y="96488"/>
                    </a:cubicBezTo>
                    <a:cubicBezTo>
                      <a:pt x="52302" y="83439"/>
                      <a:pt x="50969" y="69628"/>
                      <a:pt x="48302" y="41910"/>
                    </a:cubicBezTo>
                    <a:cubicBezTo>
                      <a:pt x="47254" y="31242"/>
                      <a:pt x="45063" y="16764"/>
                      <a:pt x="40206" y="0"/>
                    </a:cubicBezTo>
                    <a:cubicBezTo>
                      <a:pt x="36491" y="1619"/>
                      <a:pt x="32776" y="3238"/>
                      <a:pt x="28967" y="476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BC22BC30-36FB-43A4-4EA2-E9AE2FEB0FDF}"/>
                  </a:ext>
                </a:extLst>
              </p:cNvPr>
              <p:cNvSpPr/>
              <p:nvPr/>
            </p:nvSpPr>
            <p:spPr>
              <a:xfrm>
                <a:off x="7418736" y="4640523"/>
                <a:ext cx="52863" cy="47395"/>
              </a:xfrm>
              <a:custGeom>
                <a:avLst/>
                <a:gdLst>
                  <a:gd name="connsiteX0" fmla="*/ 36195 w 52863"/>
                  <a:gd name="connsiteY0" fmla="*/ 56 h 47395"/>
                  <a:gd name="connsiteX1" fmla="*/ 10477 w 52863"/>
                  <a:gd name="connsiteY1" fmla="*/ 17011 h 47395"/>
                  <a:gd name="connsiteX2" fmla="*/ 0 w 52863"/>
                  <a:gd name="connsiteY2" fmla="*/ 41871 h 47395"/>
                  <a:gd name="connsiteX3" fmla="*/ 5715 w 52863"/>
                  <a:gd name="connsiteY3" fmla="*/ 43776 h 47395"/>
                  <a:gd name="connsiteX4" fmla="*/ 13335 w 52863"/>
                  <a:gd name="connsiteY4" fmla="*/ 47396 h 47395"/>
                  <a:gd name="connsiteX5" fmla="*/ 22289 w 52863"/>
                  <a:gd name="connsiteY5" fmla="*/ 25964 h 47395"/>
                  <a:gd name="connsiteX6" fmla="*/ 52864 w 52863"/>
                  <a:gd name="connsiteY6" fmla="*/ 3199 h 47395"/>
                  <a:gd name="connsiteX7" fmla="*/ 36195 w 52863"/>
                  <a:gd name="connsiteY7" fmla="*/ 151 h 4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863" h="47395">
                    <a:moveTo>
                      <a:pt x="36195" y="56"/>
                    </a:moveTo>
                    <a:cubicBezTo>
                      <a:pt x="22574" y="1390"/>
                      <a:pt x="14383" y="11963"/>
                      <a:pt x="10477" y="17011"/>
                    </a:cubicBezTo>
                    <a:cubicBezTo>
                      <a:pt x="3239" y="26250"/>
                      <a:pt x="858" y="36061"/>
                      <a:pt x="0" y="41871"/>
                    </a:cubicBezTo>
                    <a:cubicBezTo>
                      <a:pt x="1810" y="42347"/>
                      <a:pt x="3715" y="43014"/>
                      <a:pt x="5715" y="43776"/>
                    </a:cubicBezTo>
                    <a:cubicBezTo>
                      <a:pt x="8573" y="44919"/>
                      <a:pt x="11144" y="46157"/>
                      <a:pt x="13335" y="47396"/>
                    </a:cubicBezTo>
                    <a:cubicBezTo>
                      <a:pt x="14383" y="42061"/>
                      <a:pt x="16764" y="34156"/>
                      <a:pt x="22289" y="25964"/>
                    </a:cubicBezTo>
                    <a:cubicBezTo>
                      <a:pt x="32575" y="10819"/>
                      <a:pt x="47244" y="5009"/>
                      <a:pt x="52864" y="3199"/>
                    </a:cubicBezTo>
                    <a:cubicBezTo>
                      <a:pt x="49530" y="1675"/>
                      <a:pt x="43529" y="-611"/>
                      <a:pt x="36195" y="151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C01A85CC-4365-F1B8-26D3-36C505925190}"/>
                  </a:ext>
                </a:extLst>
              </p:cNvPr>
              <p:cNvSpPr/>
              <p:nvPr/>
            </p:nvSpPr>
            <p:spPr>
              <a:xfrm>
                <a:off x="7312151" y="4720433"/>
                <a:ext cx="65627" cy="63593"/>
              </a:xfrm>
              <a:custGeom>
                <a:avLst/>
                <a:gdLst>
                  <a:gd name="connsiteX0" fmla="*/ 0 w 65627"/>
                  <a:gd name="connsiteY0" fmla="*/ 62831 h 63593"/>
                  <a:gd name="connsiteX1" fmla="*/ 15526 w 65627"/>
                  <a:gd name="connsiteY1" fmla="*/ 20540 h 63593"/>
                  <a:gd name="connsiteX2" fmla="*/ 65627 w 65627"/>
                  <a:gd name="connsiteY2" fmla="*/ 62 h 63593"/>
                  <a:gd name="connsiteX3" fmla="*/ 21907 w 65627"/>
                  <a:gd name="connsiteY3" fmla="*/ 24065 h 63593"/>
                  <a:gd name="connsiteX4" fmla="*/ 9906 w 65627"/>
                  <a:gd name="connsiteY4" fmla="*/ 63594 h 63593"/>
                  <a:gd name="connsiteX5" fmla="*/ 0 w 65627"/>
                  <a:gd name="connsiteY5" fmla="*/ 62927 h 6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27" h="63593">
                    <a:moveTo>
                      <a:pt x="0" y="62831"/>
                    </a:moveTo>
                    <a:cubicBezTo>
                      <a:pt x="0" y="57974"/>
                      <a:pt x="191" y="37686"/>
                      <a:pt x="15526" y="20540"/>
                    </a:cubicBezTo>
                    <a:cubicBezTo>
                      <a:pt x="34862" y="-1081"/>
                      <a:pt x="62008" y="-129"/>
                      <a:pt x="65627" y="62"/>
                    </a:cubicBezTo>
                    <a:cubicBezTo>
                      <a:pt x="61722" y="443"/>
                      <a:pt x="37719" y="2919"/>
                      <a:pt x="21907" y="24065"/>
                    </a:cubicBezTo>
                    <a:cubicBezTo>
                      <a:pt x="9525" y="40543"/>
                      <a:pt x="9716" y="58355"/>
                      <a:pt x="9906" y="63594"/>
                    </a:cubicBezTo>
                    <a:cubicBezTo>
                      <a:pt x="6572" y="63403"/>
                      <a:pt x="3334" y="63117"/>
                      <a:pt x="0" y="6292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FA3F3018-EC55-C1C7-39D9-4DFC2F427440}"/>
                  </a:ext>
                </a:extLst>
              </p:cNvPr>
              <p:cNvSpPr/>
              <p:nvPr/>
            </p:nvSpPr>
            <p:spPr>
              <a:xfrm>
                <a:off x="7467530" y="4838509"/>
                <a:ext cx="15024" cy="91439"/>
              </a:xfrm>
              <a:custGeom>
                <a:avLst/>
                <a:gdLst>
                  <a:gd name="connsiteX0" fmla="*/ 6261 w 15024"/>
                  <a:gd name="connsiteY0" fmla="*/ 5620 h 91439"/>
                  <a:gd name="connsiteX1" fmla="*/ 356 w 15024"/>
                  <a:gd name="connsiteY1" fmla="*/ 42100 h 91439"/>
                  <a:gd name="connsiteX2" fmla="*/ 3880 w 15024"/>
                  <a:gd name="connsiteY2" fmla="*/ 91440 h 91439"/>
                  <a:gd name="connsiteX3" fmla="*/ 9309 w 15024"/>
                  <a:gd name="connsiteY3" fmla="*/ 89344 h 91439"/>
                  <a:gd name="connsiteX4" fmla="*/ 14262 w 15024"/>
                  <a:gd name="connsiteY4" fmla="*/ 88678 h 91439"/>
                  <a:gd name="connsiteX5" fmla="*/ 9309 w 15024"/>
                  <a:gd name="connsiteY5" fmla="*/ 49339 h 91439"/>
                  <a:gd name="connsiteX6" fmla="*/ 15024 w 15024"/>
                  <a:gd name="connsiteY6" fmla="*/ 0 h 91439"/>
                  <a:gd name="connsiteX7" fmla="*/ 9786 w 15024"/>
                  <a:gd name="connsiteY7" fmla="*/ 2762 h 91439"/>
                  <a:gd name="connsiteX8" fmla="*/ 6261 w 15024"/>
                  <a:gd name="connsiteY8" fmla="*/ 5715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24" h="91439">
                    <a:moveTo>
                      <a:pt x="6261" y="5620"/>
                    </a:moveTo>
                    <a:cubicBezTo>
                      <a:pt x="3594" y="15621"/>
                      <a:pt x="1213" y="27908"/>
                      <a:pt x="356" y="42100"/>
                    </a:cubicBezTo>
                    <a:cubicBezTo>
                      <a:pt x="-882" y="61913"/>
                      <a:pt x="1308" y="78772"/>
                      <a:pt x="3880" y="91440"/>
                    </a:cubicBezTo>
                    <a:cubicBezTo>
                      <a:pt x="5213" y="90678"/>
                      <a:pt x="7023" y="89916"/>
                      <a:pt x="9309" y="89344"/>
                    </a:cubicBezTo>
                    <a:cubicBezTo>
                      <a:pt x="11214" y="88868"/>
                      <a:pt x="12928" y="88678"/>
                      <a:pt x="14262" y="88678"/>
                    </a:cubicBezTo>
                    <a:cubicBezTo>
                      <a:pt x="11785" y="78105"/>
                      <a:pt x="9595" y="64770"/>
                      <a:pt x="9309" y="49339"/>
                    </a:cubicBezTo>
                    <a:cubicBezTo>
                      <a:pt x="8928" y="29337"/>
                      <a:pt x="11881" y="12382"/>
                      <a:pt x="15024" y="0"/>
                    </a:cubicBezTo>
                    <a:cubicBezTo>
                      <a:pt x="13500" y="571"/>
                      <a:pt x="11690" y="1429"/>
                      <a:pt x="9786" y="2762"/>
                    </a:cubicBezTo>
                    <a:cubicBezTo>
                      <a:pt x="8357" y="3715"/>
                      <a:pt x="7214" y="4763"/>
                      <a:pt x="6261" y="571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3F481F8C-EB13-AD93-F2F4-12EC61D33540}"/>
                  </a:ext>
                </a:extLst>
              </p:cNvPr>
              <p:cNvSpPr/>
              <p:nvPr/>
            </p:nvSpPr>
            <p:spPr>
              <a:xfrm>
                <a:off x="7409969" y="4986337"/>
                <a:ext cx="53535" cy="83724"/>
              </a:xfrm>
              <a:custGeom>
                <a:avLst/>
                <a:gdLst>
                  <a:gd name="connsiteX0" fmla="*/ 2386 w 53535"/>
                  <a:gd name="connsiteY0" fmla="*/ 83725 h 83724"/>
                  <a:gd name="connsiteX1" fmla="*/ 5 w 53535"/>
                  <a:gd name="connsiteY1" fmla="*/ 68199 h 83724"/>
                  <a:gd name="connsiteX2" fmla="*/ 12197 w 53535"/>
                  <a:gd name="connsiteY2" fmla="*/ 36481 h 83724"/>
                  <a:gd name="connsiteX3" fmla="*/ 49344 w 53535"/>
                  <a:gd name="connsiteY3" fmla="*/ 0 h 83724"/>
                  <a:gd name="connsiteX4" fmla="*/ 50678 w 53535"/>
                  <a:gd name="connsiteY4" fmla="*/ 4477 h 83724"/>
                  <a:gd name="connsiteX5" fmla="*/ 53535 w 53535"/>
                  <a:gd name="connsiteY5" fmla="*/ 7429 h 83724"/>
                  <a:gd name="connsiteX6" fmla="*/ 31628 w 53535"/>
                  <a:gd name="connsiteY6" fmla="*/ 25146 h 83724"/>
                  <a:gd name="connsiteX7" fmla="*/ 2195 w 53535"/>
                  <a:gd name="connsiteY7" fmla="*/ 83725 h 83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535" h="83724">
                    <a:moveTo>
                      <a:pt x="2386" y="83725"/>
                    </a:moveTo>
                    <a:cubicBezTo>
                      <a:pt x="1243" y="80105"/>
                      <a:pt x="-91" y="74771"/>
                      <a:pt x="5" y="68199"/>
                    </a:cubicBezTo>
                    <a:cubicBezTo>
                      <a:pt x="5" y="63437"/>
                      <a:pt x="1052" y="53149"/>
                      <a:pt x="12197" y="36481"/>
                    </a:cubicBezTo>
                    <a:cubicBezTo>
                      <a:pt x="18197" y="27527"/>
                      <a:pt x="29627" y="13145"/>
                      <a:pt x="49344" y="0"/>
                    </a:cubicBezTo>
                    <a:cubicBezTo>
                      <a:pt x="49344" y="857"/>
                      <a:pt x="49630" y="2667"/>
                      <a:pt x="50678" y="4477"/>
                    </a:cubicBezTo>
                    <a:cubicBezTo>
                      <a:pt x="51630" y="6001"/>
                      <a:pt x="52868" y="6953"/>
                      <a:pt x="53535" y="7429"/>
                    </a:cubicBezTo>
                    <a:cubicBezTo>
                      <a:pt x="46772" y="11621"/>
                      <a:pt x="39152" y="17336"/>
                      <a:pt x="31628" y="25146"/>
                    </a:cubicBezTo>
                    <a:cubicBezTo>
                      <a:pt x="11244" y="46577"/>
                      <a:pt x="4672" y="71056"/>
                      <a:pt x="2195" y="8372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7539115E-4C73-F78C-847D-0533723ED215}"/>
                  </a:ext>
                </a:extLst>
              </p:cNvPr>
              <p:cNvSpPr/>
              <p:nvPr/>
            </p:nvSpPr>
            <p:spPr>
              <a:xfrm>
                <a:off x="7379948" y="4935569"/>
                <a:ext cx="62505" cy="69627"/>
              </a:xfrm>
              <a:custGeom>
                <a:avLst/>
                <a:gdLst>
                  <a:gd name="connsiteX0" fmla="*/ 57362 w 62505"/>
                  <a:gd name="connsiteY0" fmla="*/ 0 h 69627"/>
                  <a:gd name="connsiteX1" fmla="*/ 42121 w 62505"/>
                  <a:gd name="connsiteY1" fmla="*/ 12573 h 69627"/>
                  <a:gd name="connsiteX2" fmla="*/ 18119 w 62505"/>
                  <a:gd name="connsiteY2" fmla="*/ 32004 h 69627"/>
                  <a:gd name="connsiteX3" fmla="*/ 4879 w 62505"/>
                  <a:gd name="connsiteY3" fmla="*/ 44672 h 69627"/>
                  <a:gd name="connsiteX4" fmla="*/ 21 w 62505"/>
                  <a:gd name="connsiteY4" fmla="*/ 57626 h 69627"/>
                  <a:gd name="connsiteX5" fmla="*/ 5641 w 62505"/>
                  <a:gd name="connsiteY5" fmla="*/ 69628 h 69627"/>
                  <a:gd name="connsiteX6" fmla="*/ 7736 w 62505"/>
                  <a:gd name="connsiteY6" fmla="*/ 57626 h 69627"/>
                  <a:gd name="connsiteX7" fmla="*/ 22500 w 62505"/>
                  <a:gd name="connsiteY7" fmla="*/ 38100 h 69627"/>
                  <a:gd name="connsiteX8" fmla="*/ 62505 w 62505"/>
                  <a:gd name="connsiteY8" fmla="*/ 10477 h 69627"/>
                  <a:gd name="connsiteX9" fmla="*/ 59552 w 62505"/>
                  <a:gd name="connsiteY9" fmla="*/ 5620 h 69627"/>
                  <a:gd name="connsiteX10" fmla="*/ 57362 w 62505"/>
                  <a:gd name="connsiteY10" fmla="*/ 0 h 6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505" h="69627">
                    <a:moveTo>
                      <a:pt x="57362" y="0"/>
                    </a:moveTo>
                    <a:cubicBezTo>
                      <a:pt x="50980" y="5334"/>
                      <a:pt x="45741" y="9620"/>
                      <a:pt x="42121" y="12573"/>
                    </a:cubicBezTo>
                    <a:cubicBezTo>
                      <a:pt x="34121" y="19050"/>
                      <a:pt x="26215" y="25717"/>
                      <a:pt x="18119" y="32004"/>
                    </a:cubicBezTo>
                    <a:cubicBezTo>
                      <a:pt x="12594" y="36290"/>
                      <a:pt x="8689" y="39148"/>
                      <a:pt x="4879" y="44672"/>
                    </a:cubicBezTo>
                    <a:cubicBezTo>
                      <a:pt x="2402" y="48292"/>
                      <a:pt x="-264" y="52292"/>
                      <a:pt x="21" y="57626"/>
                    </a:cubicBezTo>
                    <a:cubicBezTo>
                      <a:pt x="307" y="63817"/>
                      <a:pt x="4212" y="68104"/>
                      <a:pt x="5641" y="69628"/>
                    </a:cubicBezTo>
                    <a:cubicBezTo>
                      <a:pt x="5641" y="66770"/>
                      <a:pt x="6022" y="62484"/>
                      <a:pt x="7736" y="57626"/>
                    </a:cubicBezTo>
                    <a:cubicBezTo>
                      <a:pt x="10880" y="48577"/>
                      <a:pt x="16785" y="42958"/>
                      <a:pt x="22500" y="38100"/>
                    </a:cubicBezTo>
                    <a:cubicBezTo>
                      <a:pt x="37073" y="25622"/>
                      <a:pt x="52695" y="16097"/>
                      <a:pt x="62505" y="10477"/>
                    </a:cubicBezTo>
                    <a:cubicBezTo>
                      <a:pt x="61553" y="9144"/>
                      <a:pt x="60505" y="7620"/>
                      <a:pt x="59552" y="5620"/>
                    </a:cubicBezTo>
                    <a:cubicBezTo>
                      <a:pt x="58505" y="3524"/>
                      <a:pt x="57838" y="1619"/>
                      <a:pt x="5736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39E2F82E-196A-2847-242A-0F17F5DE1E53}"/>
                  </a:ext>
                </a:extLst>
              </p:cNvPr>
              <p:cNvSpPr/>
              <p:nvPr/>
            </p:nvSpPr>
            <p:spPr>
              <a:xfrm>
                <a:off x="7181322" y="4767738"/>
                <a:ext cx="15862" cy="93821"/>
              </a:xfrm>
              <a:custGeom>
                <a:avLst/>
                <a:gdLst>
                  <a:gd name="connsiteX0" fmla="*/ 1385 w 15862"/>
                  <a:gd name="connsiteY0" fmla="*/ 0 h 93821"/>
                  <a:gd name="connsiteX1" fmla="*/ 1765 w 15862"/>
                  <a:gd name="connsiteY1" fmla="*/ 46196 h 93821"/>
                  <a:gd name="connsiteX2" fmla="*/ 15862 w 15862"/>
                  <a:gd name="connsiteY2" fmla="*/ 93821 h 93821"/>
                  <a:gd name="connsiteX3" fmla="*/ 6719 w 15862"/>
                  <a:gd name="connsiteY3" fmla="*/ 45911 h 93821"/>
                  <a:gd name="connsiteX4" fmla="*/ 1385 w 15862"/>
                  <a:gd name="connsiteY4" fmla="*/ 95 h 9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2" h="93821">
                    <a:moveTo>
                      <a:pt x="1385" y="0"/>
                    </a:moveTo>
                    <a:cubicBezTo>
                      <a:pt x="-140" y="11621"/>
                      <a:pt x="-902" y="27623"/>
                      <a:pt x="1765" y="46196"/>
                    </a:cubicBezTo>
                    <a:cubicBezTo>
                      <a:pt x="4718" y="66389"/>
                      <a:pt x="10719" y="82582"/>
                      <a:pt x="15862" y="93821"/>
                    </a:cubicBezTo>
                    <a:cubicBezTo>
                      <a:pt x="12433" y="78962"/>
                      <a:pt x="9290" y="62960"/>
                      <a:pt x="6719" y="45911"/>
                    </a:cubicBezTo>
                    <a:cubicBezTo>
                      <a:pt x="4242" y="29813"/>
                      <a:pt x="2528" y="14478"/>
                      <a:pt x="138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4E4EDCB9-24D0-825B-0F7D-D9C8D0B7F105}"/>
                  </a:ext>
                </a:extLst>
              </p:cNvPr>
              <p:cNvSpPr/>
              <p:nvPr/>
            </p:nvSpPr>
            <p:spPr>
              <a:xfrm>
                <a:off x="7405062" y="5386958"/>
                <a:ext cx="69585" cy="253269"/>
              </a:xfrm>
              <a:custGeom>
                <a:avLst/>
                <a:gdLst>
                  <a:gd name="connsiteX0" fmla="*/ 19579 w 69585"/>
                  <a:gd name="connsiteY0" fmla="*/ 0 h 253269"/>
                  <a:gd name="connsiteX1" fmla="*/ 5482 w 69585"/>
                  <a:gd name="connsiteY1" fmla="*/ 40196 h 253269"/>
                  <a:gd name="connsiteX2" fmla="*/ 2625 w 69585"/>
                  <a:gd name="connsiteY2" fmla="*/ 125539 h 253269"/>
                  <a:gd name="connsiteX3" fmla="*/ 22627 w 69585"/>
                  <a:gd name="connsiteY3" fmla="*/ 191167 h 253269"/>
                  <a:gd name="connsiteX4" fmla="*/ 49393 w 69585"/>
                  <a:gd name="connsiteY4" fmla="*/ 234887 h 253269"/>
                  <a:gd name="connsiteX5" fmla="*/ 69586 w 69585"/>
                  <a:gd name="connsiteY5" fmla="*/ 253270 h 253269"/>
                  <a:gd name="connsiteX6" fmla="*/ 20818 w 69585"/>
                  <a:gd name="connsiteY6" fmla="*/ 125349 h 253269"/>
                  <a:gd name="connsiteX7" fmla="*/ 19484 w 69585"/>
                  <a:gd name="connsiteY7" fmla="*/ 95 h 25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585" h="253269">
                    <a:moveTo>
                      <a:pt x="19579" y="0"/>
                    </a:moveTo>
                    <a:cubicBezTo>
                      <a:pt x="15103" y="9620"/>
                      <a:pt x="9578" y="23241"/>
                      <a:pt x="5482" y="40196"/>
                    </a:cubicBezTo>
                    <a:cubicBezTo>
                      <a:pt x="3673" y="47815"/>
                      <a:pt x="-3947" y="81534"/>
                      <a:pt x="2625" y="125539"/>
                    </a:cubicBezTo>
                    <a:cubicBezTo>
                      <a:pt x="7292" y="156686"/>
                      <a:pt x="17007" y="178689"/>
                      <a:pt x="22627" y="191167"/>
                    </a:cubicBezTo>
                    <a:cubicBezTo>
                      <a:pt x="34724" y="218122"/>
                      <a:pt x="45868" y="230981"/>
                      <a:pt x="49393" y="234887"/>
                    </a:cubicBezTo>
                    <a:cubicBezTo>
                      <a:pt x="56917" y="243173"/>
                      <a:pt x="64156" y="249174"/>
                      <a:pt x="69586" y="253270"/>
                    </a:cubicBezTo>
                    <a:cubicBezTo>
                      <a:pt x="53584" y="227076"/>
                      <a:pt x="31390" y="183452"/>
                      <a:pt x="20818" y="125349"/>
                    </a:cubicBezTo>
                    <a:cubicBezTo>
                      <a:pt x="11388" y="73152"/>
                      <a:pt x="14912" y="29051"/>
                      <a:pt x="19484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B97290B2-51C9-731C-389F-DAA266AF6A72}"/>
                  </a:ext>
                </a:extLst>
              </p:cNvPr>
              <p:cNvSpPr/>
              <p:nvPr/>
            </p:nvSpPr>
            <p:spPr>
              <a:xfrm>
                <a:off x="6566273" y="4731829"/>
                <a:ext cx="34932" cy="94868"/>
              </a:xfrm>
              <a:custGeom>
                <a:avLst/>
                <a:gdLst>
                  <a:gd name="connsiteX0" fmla="*/ 34932 w 34932"/>
                  <a:gd name="connsiteY0" fmla="*/ 0 h 94868"/>
                  <a:gd name="connsiteX1" fmla="*/ 10644 w 34932"/>
                  <a:gd name="connsiteY1" fmla="*/ 24670 h 94868"/>
                  <a:gd name="connsiteX2" fmla="*/ 547 w 34932"/>
                  <a:gd name="connsiteY2" fmla="*/ 69342 h 94868"/>
                  <a:gd name="connsiteX3" fmla="*/ 9596 w 34932"/>
                  <a:gd name="connsiteY3" fmla="*/ 94869 h 94868"/>
                  <a:gd name="connsiteX4" fmla="*/ 12168 w 34932"/>
                  <a:gd name="connsiteY4" fmla="*/ 45720 h 94868"/>
                  <a:gd name="connsiteX5" fmla="*/ 34932 w 34932"/>
                  <a:gd name="connsiteY5" fmla="*/ 0 h 9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932" h="94868">
                    <a:moveTo>
                      <a:pt x="34932" y="0"/>
                    </a:moveTo>
                    <a:cubicBezTo>
                      <a:pt x="28455" y="4096"/>
                      <a:pt x="18359" y="11716"/>
                      <a:pt x="10644" y="24670"/>
                    </a:cubicBezTo>
                    <a:cubicBezTo>
                      <a:pt x="7405" y="30004"/>
                      <a:pt x="-2406" y="46958"/>
                      <a:pt x="547" y="69342"/>
                    </a:cubicBezTo>
                    <a:cubicBezTo>
                      <a:pt x="2071" y="81058"/>
                      <a:pt x="6548" y="89821"/>
                      <a:pt x="9596" y="94869"/>
                    </a:cubicBezTo>
                    <a:cubicBezTo>
                      <a:pt x="8072" y="84487"/>
                      <a:pt x="6739" y="66770"/>
                      <a:pt x="12168" y="45720"/>
                    </a:cubicBezTo>
                    <a:cubicBezTo>
                      <a:pt x="17883" y="23717"/>
                      <a:pt x="28360" y="8287"/>
                      <a:pt x="3493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1176826B-2905-6E85-0817-2E3F523DF815}"/>
                  </a:ext>
                </a:extLst>
              </p:cNvPr>
              <p:cNvSpPr/>
              <p:nvPr/>
            </p:nvSpPr>
            <p:spPr>
              <a:xfrm>
                <a:off x="6682247" y="5391245"/>
                <a:ext cx="75073" cy="254698"/>
              </a:xfrm>
              <a:custGeom>
                <a:avLst/>
                <a:gdLst>
                  <a:gd name="connsiteX0" fmla="*/ 61072 w 75073"/>
                  <a:gd name="connsiteY0" fmla="*/ 0 h 254698"/>
                  <a:gd name="connsiteX1" fmla="*/ 25830 w 75073"/>
                  <a:gd name="connsiteY1" fmla="*/ 31051 h 254698"/>
                  <a:gd name="connsiteX2" fmla="*/ 398 w 75073"/>
                  <a:gd name="connsiteY2" fmla="*/ 115729 h 254698"/>
                  <a:gd name="connsiteX3" fmla="*/ 11637 w 75073"/>
                  <a:gd name="connsiteY3" fmla="*/ 195453 h 254698"/>
                  <a:gd name="connsiteX4" fmla="*/ 44784 w 75073"/>
                  <a:gd name="connsiteY4" fmla="*/ 242697 h 254698"/>
                  <a:gd name="connsiteX5" fmla="*/ 75074 w 75073"/>
                  <a:gd name="connsiteY5" fmla="*/ 254698 h 254698"/>
                  <a:gd name="connsiteX6" fmla="*/ 20019 w 75073"/>
                  <a:gd name="connsiteY6" fmla="*/ 131159 h 254698"/>
                  <a:gd name="connsiteX7" fmla="*/ 60882 w 75073"/>
                  <a:gd name="connsiteY7" fmla="*/ 95 h 25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073" h="254698">
                    <a:moveTo>
                      <a:pt x="61072" y="0"/>
                    </a:moveTo>
                    <a:cubicBezTo>
                      <a:pt x="51928" y="5334"/>
                      <a:pt x="37927" y="15049"/>
                      <a:pt x="25830" y="31051"/>
                    </a:cubicBezTo>
                    <a:cubicBezTo>
                      <a:pt x="3827" y="60103"/>
                      <a:pt x="1922" y="91249"/>
                      <a:pt x="398" y="115729"/>
                    </a:cubicBezTo>
                    <a:cubicBezTo>
                      <a:pt x="-2269" y="159163"/>
                      <a:pt x="9256" y="189357"/>
                      <a:pt x="11637" y="195453"/>
                    </a:cubicBezTo>
                    <a:cubicBezTo>
                      <a:pt x="17924" y="211264"/>
                      <a:pt x="25448" y="229743"/>
                      <a:pt x="44784" y="242697"/>
                    </a:cubicBezTo>
                    <a:cubicBezTo>
                      <a:pt x="56119" y="250412"/>
                      <a:pt x="67549" y="253365"/>
                      <a:pt x="75074" y="254698"/>
                    </a:cubicBezTo>
                    <a:cubicBezTo>
                      <a:pt x="64596" y="244030"/>
                      <a:pt x="24305" y="200501"/>
                      <a:pt x="20019" y="131159"/>
                    </a:cubicBezTo>
                    <a:cubicBezTo>
                      <a:pt x="15638" y="60388"/>
                      <a:pt x="51833" y="11621"/>
                      <a:pt x="60882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DC0E4D03-E37E-6A23-F4BE-0B11BA179C8D}"/>
                  </a:ext>
                </a:extLst>
              </p:cNvPr>
              <p:cNvSpPr/>
              <p:nvPr/>
            </p:nvSpPr>
            <p:spPr>
              <a:xfrm>
                <a:off x="6246590" y="3860101"/>
                <a:ext cx="108585" cy="153542"/>
              </a:xfrm>
              <a:custGeom>
                <a:avLst/>
                <a:gdLst>
                  <a:gd name="connsiteX0" fmla="*/ 102489 w 108585"/>
                  <a:gd name="connsiteY0" fmla="*/ 0 h 153542"/>
                  <a:gd name="connsiteX1" fmla="*/ 49339 w 108585"/>
                  <a:gd name="connsiteY1" fmla="*/ 51721 h 153542"/>
                  <a:gd name="connsiteX2" fmla="*/ 0 w 108585"/>
                  <a:gd name="connsiteY2" fmla="*/ 147161 h 153542"/>
                  <a:gd name="connsiteX3" fmla="*/ 4477 w 108585"/>
                  <a:gd name="connsiteY3" fmla="*/ 149066 h 153542"/>
                  <a:gd name="connsiteX4" fmla="*/ 12002 w 108585"/>
                  <a:gd name="connsiteY4" fmla="*/ 153543 h 153542"/>
                  <a:gd name="connsiteX5" fmla="*/ 44196 w 108585"/>
                  <a:gd name="connsiteY5" fmla="*/ 81820 h 153542"/>
                  <a:gd name="connsiteX6" fmla="*/ 108585 w 108585"/>
                  <a:gd name="connsiteY6" fmla="*/ 13145 h 153542"/>
                  <a:gd name="connsiteX7" fmla="*/ 102489 w 108585"/>
                  <a:gd name="connsiteY7" fmla="*/ 0 h 15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585" h="153542">
                    <a:moveTo>
                      <a:pt x="102489" y="0"/>
                    </a:moveTo>
                    <a:cubicBezTo>
                      <a:pt x="86773" y="11716"/>
                      <a:pt x="67627" y="28575"/>
                      <a:pt x="49339" y="51721"/>
                    </a:cubicBezTo>
                    <a:cubicBezTo>
                      <a:pt x="21050" y="87630"/>
                      <a:pt x="7048" y="123349"/>
                      <a:pt x="0" y="147161"/>
                    </a:cubicBezTo>
                    <a:cubicBezTo>
                      <a:pt x="1429" y="147638"/>
                      <a:pt x="2953" y="148304"/>
                      <a:pt x="4477" y="149066"/>
                    </a:cubicBezTo>
                    <a:cubicBezTo>
                      <a:pt x="7430" y="150495"/>
                      <a:pt x="9906" y="152019"/>
                      <a:pt x="12002" y="153543"/>
                    </a:cubicBezTo>
                    <a:cubicBezTo>
                      <a:pt x="17240" y="134779"/>
                      <a:pt x="26670" y="109061"/>
                      <a:pt x="44196" y="81820"/>
                    </a:cubicBezTo>
                    <a:cubicBezTo>
                      <a:pt x="66008" y="48101"/>
                      <a:pt x="91154" y="26098"/>
                      <a:pt x="108585" y="13145"/>
                    </a:cubicBezTo>
                    <a:cubicBezTo>
                      <a:pt x="106585" y="8763"/>
                      <a:pt x="104490" y="4381"/>
                      <a:pt x="102489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6D52EE46-400A-148C-8428-A8A2D60CC11B}"/>
                  </a:ext>
                </a:extLst>
              </p:cNvPr>
              <p:cNvSpPr/>
              <p:nvPr/>
            </p:nvSpPr>
            <p:spPr>
              <a:xfrm>
                <a:off x="6184105" y="4051423"/>
                <a:ext cx="80391" cy="44612"/>
              </a:xfrm>
              <a:custGeom>
                <a:avLst/>
                <a:gdLst>
                  <a:gd name="connsiteX0" fmla="*/ 0 w 80391"/>
                  <a:gd name="connsiteY0" fmla="*/ 44612 h 44612"/>
                  <a:gd name="connsiteX1" fmla="*/ 15907 w 80391"/>
                  <a:gd name="connsiteY1" fmla="*/ 9655 h 44612"/>
                  <a:gd name="connsiteX2" fmla="*/ 52579 w 80391"/>
                  <a:gd name="connsiteY2" fmla="*/ 797 h 44612"/>
                  <a:gd name="connsiteX3" fmla="*/ 80391 w 80391"/>
                  <a:gd name="connsiteY3" fmla="*/ 19847 h 44612"/>
                  <a:gd name="connsiteX4" fmla="*/ 32766 w 80391"/>
                  <a:gd name="connsiteY4" fmla="*/ 13465 h 44612"/>
                  <a:gd name="connsiteX5" fmla="*/ 0 w 80391"/>
                  <a:gd name="connsiteY5" fmla="*/ 44517 h 4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391" h="44612">
                    <a:moveTo>
                      <a:pt x="0" y="44612"/>
                    </a:moveTo>
                    <a:cubicBezTo>
                      <a:pt x="0" y="42326"/>
                      <a:pt x="-286" y="22895"/>
                      <a:pt x="15907" y="9655"/>
                    </a:cubicBezTo>
                    <a:cubicBezTo>
                      <a:pt x="31623" y="-3203"/>
                      <a:pt x="50007" y="321"/>
                      <a:pt x="52579" y="797"/>
                    </a:cubicBezTo>
                    <a:cubicBezTo>
                      <a:pt x="69819" y="4417"/>
                      <a:pt x="78677" y="17180"/>
                      <a:pt x="80391" y="19847"/>
                    </a:cubicBezTo>
                    <a:cubicBezTo>
                      <a:pt x="78010" y="18228"/>
                      <a:pt x="57531" y="5083"/>
                      <a:pt x="32766" y="13465"/>
                    </a:cubicBezTo>
                    <a:cubicBezTo>
                      <a:pt x="9811" y="21276"/>
                      <a:pt x="1239" y="41469"/>
                      <a:pt x="0" y="4451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9F1DC81C-9B21-8200-BD06-322BB5B2C1ED}"/>
                  </a:ext>
                </a:extLst>
              </p:cNvPr>
              <p:cNvSpPr/>
              <p:nvPr/>
            </p:nvSpPr>
            <p:spPr>
              <a:xfrm>
                <a:off x="5971508" y="4031796"/>
                <a:ext cx="164020" cy="35378"/>
              </a:xfrm>
              <a:custGeom>
                <a:avLst/>
                <a:gdLst>
                  <a:gd name="connsiteX0" fmla="*/ 164021 w 164020"/>
                  <a:gd name="connsiteY0" fmla="*/ 25282 h 35378"/>
                  <a:gd name="connsiteX1" fmla="*/ 89821 w 164020"/>
                  <a:gd name="connsiteY1" fmla="*/ 4137 h 35378"/>
                  <a:gd name="connsiteX2" fmla="*/ 0 w 164020"/>
                  <a:gd name="connsiteY2" fmla="*/ 2231 h 35378"/>
                  <a:gd name="connsiteX3" fmla="*/ 953 w 164020"/>
                  <a:gd name="connsiteY3" fmla="*/ 18710 h 35378"/>
                  <a:gd name="connsiteX4" fmla="*/ 88392 w 164020"/>
                  <a:gd name="connsiteY4" fmla="*/ 18710 h 35378"/>
                  <a:gd name="connsiteX5" fmla="*/ 161544 w 164020"/>
                  <a:gd name="connsiteY5" fmla="*/ 35379 h 35378"/>
                  <a:gd name="connsiteX6" fmla="*/ 164021 w 164020"/>
                  <a:gd name="connsiteY6" fmla="*/ 25377 h 3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020" h="35378">
                    <a:moveTo>
                      <a:pt x="164021" y="25282"/>
                    </a:moveTo>
                    <a:cubicBezTo>
                      <a:pt x="145066" y="17376"/>
                      <a:pt x="120015" y="8994"/>
                      <a:pt x="89821" y="4137"/>
                    </a:cubicBezTo>
                    <a:cubicBezTo>
                      <a:pt x="53721" y="-1674"/>
                      <a:pt x="22765" y="-436"/>
                      <a:pt x="0" y="2231"/>
                    </a:cubicBezTo>
                    <a:cubicBezTo>
                      <a:pt x="286" y="7756"/>
                      <a:pt x="667" y="13185"/>
                      <a:pt x="953" y="18710"/>
                    </a:cubicBezTo>
                    <a:cubicBezTo>
                      <a:pt x="24003" y="15947"/>
                      <a:pt x="53912" y="14519"/>
                      <a:pt x="88392" y="18710"/>
                    </a:cubicBezTo>
                    <a:cubicBezTo>
                      <a:pt x="117348" y="22234"/>
                      <a:pt x="142018" y="28711"/>
                      <a:pt x="161544" y="35379"/>
                    </a:cubicBezTo>
                    <a:cubicBezTo>
                      <a:pt x="162401" y="32045"/>
                      <a:pt x="163163" y="28711"/>
                      <a:pt x="164021" y="253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E9983EBB-DA36-9F6D-E205-F8602F162396}"/>
                  </a:ext>
                </a:extLst>
              </p:cNvPr>
              <p:cNvSpPr/>
              <p:nvPr/>
            </p:nvSpPr>
            <p:spPr>
              <a:xfrm>
                <a:off x="5621274" y="3980146"/>
                <a:ext cx="279368" cy="49901"/>
              </a:xfrm>
              <a:custGeom>
                <a:avLst/>
                <a:gdLst>
                  <a:gd name="connsiteX0" fmla="*/ 279273 w 279368"/>
                  <a:gd name="connsiteY0" fmla="*/ 47118 h 49901"/>
                  <a:gd name="connsiteX1" fmla="*/ 251746 w 279368"/>
                  <a:gd name="connsiteY1" fmla="*/ 26640 h 49901"/>
                  <a:gd name="connsiteX2" fmla="*/ 202406 w 279368"/>
                  <a:gd name="connsiteY2" fmla="*/ 541 h 49901"/>
                  <a:gd name="connsiteX3" fmla="*/ 172783 w 279368"/>
                  <a:gd name="connsiteY3" fmla="*/ 541 h 49901"/>
                  <a:gd name="connsiteX4" fmla="*/ 150209 w 279368"/>
                  <a:gd name="connsiteY4" fmla="*/ 1970 h 49901"/>
                  <a:gd name="connsiteX5" fmla="*/ 90964 w 279368"/>
                  <a:gd name="connsiteY5" fmla="*/ 1970 h 49901"/>
                  <a:gd name="connsiteX6" fmla="*/ 17621 w 279368"/>
                  <a:gd name="connsiteY6" fmla="*/ 1970 h 49901"/>
                  <a:gd name="connsiteX7" fmla="*/ 0 w 279368"/>
                  <a:gd name="connsiteY7" fmla="*/ 21687 h 49901"/>
                  <a:gd name="connsiteX8" fmla="*/ 39053 w 279368"/>
                  <a:gd name="connsiteY8" fmla="*/ 18639 h 49901"/>
                  <a:gd name="connsiteX9" fmla="*/ 89630 w 279368"/>
                  <a:gd name="connsiteY9" fmla="*/ 19591 h 49901"/>
                  <a:gd name="connsiteX10" fmla="*/ 151352 w 279368"/>
                  <a:gd name="connsiteY10" fmla="*/ 17496 h 49901"/>
                  <a:gd name="connsiteX11" fmla="*/ 194691 w 279368"/>
                  <a:gd name="connsiteY11" fmla="*/ 15400 h 49901"/>
                  <a:gd name="connsiteX12" fmla="*/ 229933 w 279368"/>
                  <a:gd name="connsiteY12" fmla="*/ 33783 h 49901"/>
                  <a:gd name="connsiteX13" fmla="*/ 255365 w 279368"/>
                  <a:gd name="connsiteY13" fmla="*/ 48928 h 49901"/>
                  <a:gd name="connsiteX14" fmla="*/ 279368 w 279368"/>
                  <a:gd name="connsiteY14" fmla="*/ 47118 h 4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9368" h="49901">
                    <a:moveTo>
                      <a:pt x="279273" y="47118"/>
                    </a:moveTo>
                    <a:cubicBezTo>
                      <a:pt x="268510" y="38451"/>
                      <a:pt x="258985" y="31688"/>
                      <a:pt x="251746" y="26640"/>
                    </a:cubicBezTo>
                    <a:cubicBezTo>
                      <a:pt x="228314" y="10447"/>
                      <a:pt x="216313" y="2351"/>
                      <a:pt x="202406" y="541"/>
                    </a:cubicBezTo>
                    <a:cubicBezTo>
                      <a:pt x="196024" y="-316"/>
                      <a:pt x="188309" y="-31"/>
                      <a:pt x="172783" y="541"/>
                    </a:cubicBezTo>
                    <a:cubicBezTo>
                      <a:pt x="161639" y="922"/>
                      <a:pt x="153638" y="1684"/>
                      <a:pt x="150209" y="1970"/>
                    </a:cubicBezTo>
                    <a:cubicBezTo>
                      <a:pt x="128778" y="3780"/>
                      <a:pt x="111919" y="2637"/>
                      <a:pt x="90964" y="1970"/>
                    </a:cubicBezTo>
                    <a:cubicBezTo>
                      <a:pt x="73914" y="1398"/>
                      <a:pt x="49149" y="1113"/>
                      <a:pt x="17621" y="1970"/>
                    </a:cubicBezTo>
                    <a:cubicBezTo>
                      <a:pt x="11716" y="8542"/>
                      <a:pt x="5905" y="15114"/>
                      <a:pt x="0" y="21687"/>
                    </a:cubicBezTo>
                    <a:cubicBezTo>
                      <a:pt x="8763" y="20543"/>
                      <a:pt x="22384" y="19115"/>
                      <a:pt x="39053" y="18639"/>
                    </a:cubicBezTo>
                    <a:cubicBezTo>
                      <a:pt x="60198" y="17972"/>
                      <a:pt x="64389" y="19401"/>
                      <a:pt x="89630" y="19591"/>
                    </a:cubicBezTo>
                    <a:cubicBezTo>
                      <a:pt x="109633" y="19686"/>
                      <a:pt x="127825" y="19782"/>
                      <a:pt x="151352" y="17496"/>
                    </a:cubicBezTo>
                    <a:cubicBezTo>
                      <a:pt x="178022" y="14829"/>
                      <a:pt x="182499" y="11971"/>
                      <a:pt x="194691" y="15400"/>
                    </a:cubicBezTo>
                    <a:cubicBezTo>
                      <a:pt x="209169" y="19496"/>
                      <a:pt x="223647" y="29402"/>
                      <a:pt x="229933" y="33783"/>
                    </a:cubicBezTo>
                    <a:cubicBezTo>
                      <a:pt x="241459" y="41689"/>
                      <a:pt x="245650" y="46737"/>
                      <a:pt x="255365" y="48928"/>
                    </a:cubicBezTo>
                    <a:cubicBezTo>
                      <a:pt x="264795" y="51119"/>
                      <a:pt x="273367" y="49214"/>
                      <a:pt x="279368" y="4711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542C0F59-E7AA-3AE6-8EF9-ADF7055DE006}"/>
                  </a:ext>
                </a:extLst>
              </p:cNvPr>
              <p:cNvSpPr/>
              <p:nvPr/>
            </p:nvSpPr>
            <p:spPr>
              <a:xfrm>
                <a:off x="5661080" y="3769804"/>
                <a:ext cx="46585" cy="79343"/>
              </a:xfrm>
              <a:custGeom>
                <a:avLst/>
                <a:gdLst>
                  <a:gd name="connsiteX0" fmla="*/ 4580 w 46585"/>
                  <a:gd name="connsiteY0" fmla="*/ 0 h 79343"/>
                  <a:gd name="connsiteX1" fmla="*/ 8 w 46585"/>
                  <a:gd name="connsiteY1" fmla="*/ 18669 h 79343"/>
                  <a:gd name="connsiteX2" fmla="*/ 5342 w 46585"/>
                  <a:gd name="connsiteY2" fmla="*/ 40862 h 79343"/>
                  <a:gd name="connsiteX3" fmla="*/ 41632 w 46585"/>
                  <a:gd name="connsiteY3" fmla="*/ 79343 h 79343"/>
                  <a:gd name="connsiteX4" fmla="*/ 43728 w 46585"/>
                  <a:gd name="connsiteY4" fmla="*/ 76200 h 79343"/>
                  <a:gd name="connsiteX5" fmla="*/ 46585 w 46585"/>
                  <a:gd name="connsiteY5" fmla="*/ 73438 h 79343"/>
                  <a:gd name="connsiteX6" fmla="*/ 21344 w 46585"/>
                  <a:gd name="connsiteY6" fmla="*/ 54769 h 79343"/>
                  <a:gd name="connsiteX7" fmla="*/ 6961 w 46585"/>
                  <a:gd name="connsiteY7" fmla="*/ 29623 h 79343"/>
                  <a:gd name="connsiteX8" fmla="*/ 4580 w 46585"/>
                  <a:gd name="connsiteY8" fmla="*/ 0 h 7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585" h="79343">
                    <a:moveTo>
                      <a:pt x="4580" y="0"/>
                    </a:moveTo>
                    <a:cubicBezTo>
                      <a:pt x="2675" y="3810"/>
                      <a:pt x="198" y="10382"/>
                      <a:pt x="8" y="18669"/>
                    </a:cubicBezTo>
                    <a:cubicBezTo>
                      <a:pt x="-182" y="28670"/>
                      <a:pt x="3056" y="36004"/>
                      <a:pt x="5342" y="40862"/>
                    </a:cubicBezTo>
                    <a:cubicBezTo>
                      <a:pt x="14962" y="61627"/>
                      <a:pt x="34012" y="74581"/>
                      <a:pt x="41632" y="79343"/>
                    </a:cubicBezTo>
                    <a:cubicBezTo>
                      <a:pt x="42109" y="78391"/>
                      <a:pt x="42775" y="77343"/>
                      <a:pt x="43728" y="76200"/>
                    </a:cubicBezTo>
                    <a:cubicBezTo>
                      <a:pt x="44680" y="74962"/>
                      <a:pt x="45728" y="74104"/>
                      <a:pt x="46585" y="73438"/>
                    </a:cubicBezTo>
                    <a:cubicBezTo>
                      <a:pt x="40489" y="70676"/>
                      <a:pt x="30393" y="65151"/>
                      <a:pt x="21344" y="54769"/>
                    </a:cubicBezTo>
                    <a:cubicBezTo>
                      <a:pt x="11533" y="43529"/>
                      <a:pt x="7914" y="32385"/>
                      <a:pt x="6961" y="29623"/>
                    </a:cubicBezTo>
                    <a:cubicBezTo>
                      <a:pt x="2961" y="16859"/>
                      <a:pt x="3723" y="6001"/>
                      <a:pt x="458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8A75BDA2-8FCD-6E5E-8635-A4907919F3BB}"/>
                  </a:ext>
                </a:extLst>
              </p:cNvPr>
              <p:cNvSpPr/>
              <p:nvPr/>
            </p:nvSpPr>
            <p:spPr>
              <a:xfrm>
                <a:off x="5702992" y="3884961"/>
                <a:ext cx="27533" cy="68199"/>
              </a:xfrm>
              <a:custGeom>
                <a:avLst/>
                <a:gdLst>
                  <a:gd name="connsiteX0" fmla="*/ 13150 w 27533"/>
                  <a:gd name="connsiteY0" fmla="*/ 0 h 68199"/>
                  <a:gd name="connsiteX1" fmla="*/ 1435 w 27533"/>
                  <a:gd name="connsiteY1" fmla="*/ 16288 h 68199"/>
                  <a:gd name="connsiteX2" fmla="*/ 1530 w 27533"/>
                  <a:gd name="connsiteY2" fmla="*/ 36481 h 68199"/>
                  <a:gd name="connsiteX3" fmla="*/ 19437 w 27533"/>
                  <a:gd name="connsiteY3" fmla="*/ 68199 h 68199"/>
                  <a:gd name="connsiteX4" fmla="*/ 21437 w 27533"/>
                  <a:gd name="connsiteY4" fmla="*/ 64103 h 68199"/>
                  <a:gd name="connsiteX5" fmla="*/ 27533 w 27533"/>
                  <a:gd name="connsiteY5" fmla="*/ 58293 h 68199"/>
                  <a:gd name="connsiteX6" fmla="*/ 16103 w 27533"/>
                  <a:gd name="connsiteY6" fmla="*/ 45720 h 68199"/>
                  <a:gd name="connsiteX7" fmla="*/ 8388 w 27533"/>
                  <a:gd name="connsiteY7" fmla="*/ 22193 h 68199"/>
                  <a:gd name="connsiteX8" fmla="*/ 13150 w 27533"/>
                  <a:gd name="connsiteY8" fmla="*/ 0 h 6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533" h="68199">
                    <a:moveTo>
                      <a:pt x="13150" y="0"/>
                    </a:moveTo>
                    <a:cubicBezTo>
                      <a:pt x="10293" y="2191"/>
                      <a:pt x="4197" y="7525"/>
                      <a:pt x="1435" y="16288"/>
                    </a:cubicBezTo>
                    <a:cubicBezTo>
                      <a:pt x="-1137" y="24289"/>
                      <a:pt x="292" y="30956"/>
                      <a:pt x="1530" y="36481"/>
                    </a:cubicBezTo>
                    <a:cubicBezTo>
                      <a:pt x="4959" y="51721"/>
                      <a:pt x="13627" y="62389"/>
                      <a:pt x="19437" y="68199"/>
                    </a:cubicBezTo>
                    <a:cubicBezTo>
                      <a:pt x="19818" y="66961"/>
                      <a:pt x="20485" y="65532"/>
                      <a:pt x="21437" y="64103"/>
                    </a:cubicBezTo>
                    <a:cubicBezTo>
                      <a:pt x="23438" y="61055"/>
                      <a:pt x="25914" y="59246"/>
                      <a:pt x="27533" y="58293"/>
                    </a:cubicBezTo>
                    <a:cubicBezTo>
                      <a:pt x="24390" y="55817"/>
                      <a:pt x="20008" y="51721"/>
                      <a:pt x="16103" y="45720"/>
                    </a:cubicBezTo>
                    <a:cubicBezTo>
                      <a:pt x="14008" y="42481"/>
                      <a:pt x="8864" y="34195"/>
                      <a:pt x="8388" y="22193"/>
                    </a:cubicBezTo>
                    <a:cubicBezTo>
                      <a:pt x="7912" y="11906"/>
                      <a:pt x="11150" y="4001"/>
                      <a:pt x="1315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8671CF06-34B8-8D65-415B-65A4255192F6}"/>
                  </a:ext>
                </a:extLst>
              </p:cNvPr>
              <p:cNvSpPr/>
              <p:nvPr/>
            </p:nvSpPr>
            <p:spPr>
              <a:xfrm>
                <a:off x="5491162" y="4068984"/>
                <a:ext cx="66293" cy="18859"/>
              </a:xfrm>
              <a:custGeom>
                <a:avLst/>
                <a:gdLst>
                  <a:gd name="connsiteX0" fmla="*/ 66294 w 66293"/>
                  <a:gd name="connsiteY0" fmla="*/ 18860 h 18859"/>
                  <a:gd name="connsiteX1" fmla="*/ 52578 w 66293"/>
                  <a:gd name="connsiteY1" fmla="*/ 8382 h 18859"/>
                  <a:gd name="connsiteX2" fmla="*/ 26479 w 66293"/>
                  <a:gd name="connsiteY2" fmla="*/ 0 h 18859"/>
                  <a:gd name="connsiteX3" fmla="*/ 10001 w 66293"/>
                  <a:gd name="connsiteY3" fmla="*/ 3715 h 18859"/>
                  <a:gd name="connsiteX4" fmla="*/ 0 w 66293"/>
                  <a:gd name="connsiteY4" fmla="*/ 12097 h 18859"/>
                  <a:gd name="connsiteX5" fmla="*/ 24289 w 66293"/>
                  <a:gd name="connsiteY5" fmla="*/ 4858 h 18859"/>
                  <a:gd name="connsiteX6" fmla="*/ 42767 w 66293"/>
                  <a:gd name="connsiteY6" fmla="*/ 7334 h 18859"/>
                  <a:gd name="connsiteX7" fmla="*/ 66294 w 66293"/>
                  <a:gd name="connsiteY7" fmla="*/ 18764 h 1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293" h="18859">
                    <a:moveTo>
                      <a:pt x="66294" y="18860"/>
                    </a:moveTo>
                    <a:cubicBezTo>
                      <a:pt x="63437" y="16002"/>
                      <a:pt x="58864" y="12097"/>
                      <a:pt x="52578" y="8382"/>
                    </a:cubicBezTo>
                    <a:cubicBezTo>
                      <a:pt x="46768" y="5048"/>
                      <a:pt x="38195" y="0"/>
                      <a:pt x="26479" y="0"/>
                    </a:cubicBezTo>
                    <a:cubicBezTo>
                      <a:pt x="22955" y="0"/>
                      <a:pt x="16764" y="95"/>
                      <a:pt x="10001" y="3715"/>
                    </a:cubicBezTo>
                    <a:cubicBezTo>
                      <a:pt x="5048" y="6382"/>
                      <a:pt x="1810" y="9811"/>
                      <a:pt x="0" y="12097"/>
                    </a:cubicBezTo>
                    <a:cubicBezTo>
                      <a:pt x="4667" y="9335"/>
                      <a:pt x="13145" y="5334"/>
                      <a:pt x="24289" y="4858"/>
                    </a:cubicBezTo>
                    <a:cubicBezTo>
                      <a:pt x="32290" y="4477"/>
                      <a:pt x="38386" y="6191"/>
                      <a:pt x="42767" y="7334"/>
                    </a:cubicBezTo>
                    <a:cubicBezTo>
                      <a:pt x="52673" y="10096"/>
                      <a:pt x="60579" y="14573"/>
                      <a:pt x="66294" y="1876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9C3D96D9-F73A-58D8-1D68-787CB9DD5C93}"/>
                  </a:ext>
                </a:extLst>
              </p:cNvPr>
              <p:cNvSpPr/>
              <p:nvPr/>
            </p:nvSpPr>
            <p:spPr>
              <a:xfrm>
                <a:off x="5356098" y="4023264"/>
                <a:ext cx="73247" cy="55435"/>
              </a:xfrm>
              <a:custGeom>
                <a:avLst/>
                <a:gdLst>
                  <a:gd name="connsiteX0" fmla="*/ 0 w 73247"/>
                  <a:gd name="connsiteY0" fmla="*/ 3524 h 55435"/>
                  <a:gd name="connsiteX1" fmla="*/ 14383 w 73247"/>
                  <a:gd name="connsiteY1" fmla="*/ 0 h 55435"/>
                  <a:gd name="connsiteX2" fmla="*/ 32290 w 73247"/>
                  <a:gd name="connsiteY2" fmla="*/ 4476 h 55435"/>
                  <a:gd name="connsiteX3" fmla="*/ 56959 w 73247"/>
                  <a:gd name="connsiteY3" fmla="*/ 25527 h 55435"/>
                  <a:gd name="connsiteX4" fmla="*/ 73247 w 73247"/>
                  <a:gd name="connsiteY4" fmla="*/ 47530 h 55435"/>
                  <a:gd name="connsiteX5" fmla="*/ 66294 w 73247"/>
                  <a:gd name="connsiteY5" fmla="*/ 55435 h 55435"/>
                  <a:gd name="connsiteX6" fmla="*/ 52292 w 73247"/>
                  <a:gd name="connsiteY6" fmla="*/ 29623 h 55435"/>
                  <a:gd name="connsiteX7" fmla="*/ 30575 w 73247"/>
                  <a:gd name="connsiteY7" fmla="*/ 7715 h 55435"/>
                  <a:gd name="connsiteX8" fmla="*/ 15145 w 73247"/>
                  <a:gd name="connsiteY8" fmla="*/ 3715 h 55435"/>
                  <a:gd name="connsiteX9" fmla="*/ 95 w 73247"/>
                  <a:gd name="connsiteY9" fmla="*/ 3524 h 55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247" h="55435">
                    <a:moveTo>
                      <a:pt x="0" y="3524"/>
                    </a:moveTo>
                    <a:cubicBezTo>
                      <a:pt x="2953" y="2095"/>
                      <a:pt x="7906" y="190"/>
                      <a:pt x="14383" y="0"/>
                    </a:cubicBezTo>
                    <a:cubicBezTo>
                      <a:pt x="16097" y="0"/>
                      <a:pt x="22765" y="0"/>
                      <a:pt x="32290" y="4476"/>
                    </a:cubicBezTo>
                    <a:cubicBezTo>
                      <a:pt x="42767" y="9525"/>
                      <a:pt x="48958" y="16383"/>
                      <a:pt x="56959" y="25527"/>
                    </a:cubicBezTo>
                    <a:cubicBezTo>
                      <a:pt x="61436" y="30670"/>
                      <a:pt x="67246" y="37909"/>
                      <a:pt x="73247" y="47530"/>
                    </a:cubicBezTo>
                    <a:cubicBezTo>
                      <a:pt x="70961" y="50197"/>
                      <a:pt x="68580" y="52768"/>
                      <a:pt x="66294" y="55435"/>
                    </a:cubicBezTo>
                    <a:cubicBezTo>
                      <a:pt x="61627" y="44101"/>
                      <a:pt x="56388" y="35528"/>
                      <a:pt x="52292" y="29623"/>
                    </a:cubicBezTo>
                    <a:cubicBezTo>
                      <a:pt x="44863" y="18859"/>
                      <a:pt x="39910" y="11906"/>
                      <a:pt x="30575" y="7715"/>
                    </a:cubicBezTo>
                    <a:cubicBezTo>
                      <a:pt x="24384" y="4953"/>
                      <a:pt x="17621" y="4096"/>
                      <a:pt x="15145" y="3715"/>
                    </a:cubicBezTo>
                    <a:cubicBezTo>
                      <a:pt x="9049" y="2953"/>
                      <a:pt x="3810" y="3143"/>
                      <a:pt x="95" y="35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344397C3-2EF3-1FE3-C818-CF594E610808}"/>
                  </a:ext>
                </a:extLst>
              </p:cNvPr>
              <p:cNvSpPr/>
              <p:nvPr/>
            </p:nvSpPr>
            <p:spPr>
              <a:xfrm>
                <a:off x="5476017" y="3947462"/>
                <a:ext cx="90963" cy="33606"/>
              </a:xfrm>
              <a:custGeom>
                <a:avLst/>
                <a:gdLst>
                  <a:gd name="connsiteX0" fmla="*/ 90964 w 90963"/>
                  <a:gd name="connsiteY0" fmla="*/ 25034 h 33606"/>
                  <a:gd name="connsiteX1" fmla="*/ 73057 w 90963"/>
                  <a:gd name="connsiteY1" fmla="*/ 13699 h 33606"/>
                  <a:gd name="connsiteX2" fmla="*/ 43910 w 90963"/>
                  <a:gd name="connsiteY2" fmla="*/ 2841 h 33606"/>
                  <a:gd name="connsiteX3" fmla="*/ 12192 w 90963"/>
                  <a:gd name="connsiteY3" fmla="*/ 174 h 33606"/>
                  <a:gd name="connsiteX4" fmla="*/ 7334 w 90963"/>
                  <a:gd name="connsiteY4" fmla="*/ 2079 h 33606"/>
                  <a:gd name="connsiteX5" fmla="*/ 0 w 90963"/>
                  <a:gd name="connsiteY5" fmla="*/ 6365 h 33606"/>
                  <a:gd name="connsiteX6" fmla="*/ 38862 w 90963"/>
                  <a:gd name="connsiteY6" fmla="*/ 9985 h 33606"/>
                  <a:gd name="connsiteX7" fmla="*/ 68104 w 90963"/>
                  <a:gd name="connsiteY7" fmla="*/ 21796 h 33606"/>
                  <a:gd name="connsiteX8" fmla="*/ 87725 w 90963"/>
                  <a:gd name="connsiteY8" fmla="*/ 33607 h 33606"/>
                  <a:gd name="connsiteX9" fmla="*/ 90869 w 90963"/>
                  <a:gd name="connsiteY9" fmla="*/ 25130 h 3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963" h="33606">
                    <a:moveTo>
                      <a:pt x="90964" y="25034"/>
                    </a:moveTo>
                    <a:cubicBezTo>
                      <a:pt x="86582" y="21700"/>
                      <a:pt x="80581" y="17605"/>
                      <a:pt x="73057" y="13699"/>
                    </a:cubicBezTo>
                    <a:cubicBezTo>
                      <a:pt x="59055" y="6365"/>
                      <a:pt x="47244" y="3603"/>
                      <a:pt x="43910" y="2841"/>
                    </a:cubicBezTo>
                    <a:cubicBezTo>
                      <a:pt x="31623" y="79"/>
                      <a:pt x="20669" y="-302"/>
                      <a:pt x="12192" y="174"/>
                    </a:cubicBezTo>
                    <a:cubicBezTo>
                      <a:pt x="10668" y="650"/>
                      <a:pt x="9049" y="1317"/>
                      <a:pt x="7334" y="2079"/>
                    </a:cubicBezTo>
                    <a:cubicBezTo>
                      <a:pt x="4381" y="3413"/>
                      <a:pt x="2000" y="4937"/>
                      <a:pt x="0" y="6365"/>
                    </a:cubicBezTo>
                    <a:cubicBezTo>
                      <a:pt x="16859" y="5222"/>
                      <a:pt x="30194" y="7604"/>
                      <a:pt x="38862" y="9985"/>
                    </a:cubicBezTo>
                    <a:cubicBezTo>
                      <a:pt x="51530" y="13318"/>
                      <a:pt x="61150" y="18272"/>
                      <a:pt x="68104" y="21796"/>
                    </a:cubicBezTo>
                    <a:cubicBezTo>
                      <a:pt x="76295" y="25987"/>
                      <a:pt x="82867" y="30273"/>
                      <a:pt x="87725" y="33607"/>
                    </a:cubicBezTo>
                    <a:cubicBezTo>
                      <a:pt x="88773" y="30749"/>
                      <a:pt x="89821" y="27987"/>
                      <a:pt x="90869" y="2513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46D51B6F-33F5-9119-6587-B37F2860687F}"/>
                  </a:ext>
                </a:extLst>
              </p:cNvPr>
              <p:cNvSpPr/>
              <p:nvPr/>
            </p:nvSpPr>
            <p:spPr>
              <a:xfrm>
                <a:off x="5438393" y="4003548"/>
                <a:ext cx="83428" cy="28479"/>
              </a:xfrm>
              <a:custGeom>
                <a:avLst/>
                <a:gdLst>
                  <a:gd name="connsiteX0" fmla="*/ 0 w 83428"/>
                  <a:gd name="connsiteY0" fmla="*/ 15240 h 28479"/>
                  <a:gd name="connsiteX1" fmla="*/ 667 w 83428"/>
                  <a:gd name="connsiteY1" fmla="*/ 11811 h 28479"/>
                  <a:gd name="connsiteX2" fmla="*/ 3048 w 83428"/>
                  <a:gd name="connsiteY2" fmla="*/ 5715 h 28479"/>
                  <a:gd name="connsiteX3" fmla="*/ 11621 w 83428"/>
                  <a:gd name="connsiteY3" fmla="*/ 2476 h 28479"/>
                  <a:gd name="connsiteX4" fmla="*/ 25051 w 83428"/>
                  <a:gd name="connsiteY4" fmla="*/ 0 h 28479"/>
                  <a:gd name="connsiteX5" fmla="*/ 49911 w 83428"/>
                  <a:gd name="connsiteY5" fmla="*/ 13430 h 28479"/>
                  <a:gd name="connsiteX6" fmla="*/ 81439 w 83428"/>
                  <a:gd name="connsiteY6" fmla="*/ 19050 h 28479"/>
                  <a:gd name="connsiteX7" fmla="*/ 83344 w 83428"/>
                  <a:gd name="connsiteY7" fmla="*/ 24479 h 28479"/>
                  <a:gd name="connsiteX8" fmla="*/ 83344 w 83428"/>
                  <a:gd name="connsiteY8" fmla="*/ 28480 h 28479"/>
                  <a:gd name="connsiteX9" fmla="*/ 67628 w 83428"/>
                  <a:gd name="connsiteY9" fmla="*/ 27622 h 28479"/>
                  <a:gd name="connsiteX10" fmla="*/ 23527 w 83428"/>
                  <a:gd name="connsiteY10" fmla="*/ 13145 h 28479"/>
                  <a:gd name="connsiteX11" fmla="*/ 12763 w 83428"/>
                  <a:gd name="connsiteY11" fmla="*/ 12954 h 28479"/>
                  <a:gd name="connsiteX12" fmla="*/ 95 w 83428"/>
                  <a:gd name="connsiteY12" fmla="*/ 15240 h 28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428" h="28479">
                    <a:moveTo>
                      <a:pt x="0" y="15240"/>
                    </a:moveTo>
                    <a:cubicBezTo>
                      <a:pt x="95" y="14192"/>
                      <a:pt x="286" y="13049"/>
                      <a:pt x="667" y="11811"/>
                    </a:cubicBezTo>
                    <a:cubicBezTo>
                      <a:pt x="1334" y="9334"/>
                      <a:pt x="2191" y="7239"/>
                      <a:pt x="3048" y="5715"/>
                    </a:cubicBezTo>
                    <a:cubicBezTo>
                      <a:pt x="5525" y="4572"/>
                      <a:pt x="8382" y="3429"/>
                      <a:pt x="11621" y="2476"/>
                    </a:cubicBezTo>
                    <a:cubicBezTo>
                      <a:pt x="16669" y="953"/>
                      <a:pt x="21336" y="286"/>
                      <a:pt x="25051" y="0"/>
                    </a:cubicBezTo>
                    <a:cubicBezTo>
                      <a:pt x="30671" y="4191"/>
                      <a:pt x="38957" y="9430"/>
                      <a:pt x="49911" y="13430"/>
                    </a:cubicBezTo>
                    <a:cubicBezTo>
                      <a:pt x="62675" y="18002"/>
                      <a:pt x="73914" y="19050"/>
                      <a:pt x="81439" y="19050"/>
                    </a:cubicBezTo>
                    <a:cubicBezTo>
                      <a:pt x="82105" y="20098"/>
                      <a:pt x="83058" y="22003"/>
                      <a:pt x="83344" y="24479"/>
                    </a:cubicBezTo>
                    <a:cubicBezTo>
                      <a:pt x="83534" y="26098"/>
                      <a:pt x="83344" y="27432"/>
                      <a:pt x="83344" y="28480"/>
                    </a:cubicBezTo>
                    <a:cubicBezTo>
                      <a:pt x="78486" y="28480"/>
                      <a:pt x="73247" y="28289"/>
                      <a:pt x="67628" y="27622"/>
                    </a:cubicBezTo>
                    <a:cubicBezTo>
                      <a:pt x="48959" y="25337"/>
                      <a:pt x="33909" y="18955"/>
                      <a:pt x="23527" y="13145"/>
                    </a:cubicBezTo>
                    <a:cubicBezTo>
                      <a:pt x="20479" y="12859"/>
                      <a:pt x="16859" y="12668"/>
                      <a:pt x="12763" y="12954"/>
                    </a:cubicBezTo>
                    <a:cubicBezTo>
                      <a:pt x="7715" y="13335"/>
                      <a:pt x="3429" y="14192"/>
                      <a:pt x="95" y="1524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D63494B2-42AD-4C6D-DCB2-14D7EF12F610}"/>
                  </a:ext>
                </a:extLst>
              </p:cNvPr>
              <p:cNvSpPr/>
              <p:nvPr/>
            </p:nvSpPr>
            <p:spPr>
              <a:xfrm>
                <a:off x="5292185" y="3957549"/>
                <a:ext cx="83153" cy="40283"/>
              </a:xfrm>
              <a:custGeom>
                <a:avLst/>
                <a:gdLst>
                  <a:gd name="connsiteX0" fmla="*/ 0 w 83153"/>
                  <a:gd name="connsiteY0" fmla="*/ 12090 h 40283"/>
                  <a:gd name="connsiteX1" fmla="*/ 11525 w 83153"/>
                  <a:gd name="connsiteY1" fmla="*/ 3613 h 40283"/>
                  <a:gd name="connsiteX2" fmla="*/ 33814 w 83153"/>
                  <a:gd name="connsiteY2" fmla="*/ 279 h 40283"/>
                  <a:gd name="connsiteX3" fmla="*/ 58484 w 83153"/>
                  <a:gd name="connsiteY3" fmla="*/ 9232 h 40283"/>
                  <a:gd name="connsiteX4" fmla="*/ 83153 w 83153"/>
                  <a:gd name="connsiteY4" fmla="*/ 33712 h 40283"/>
                  <a:gd name="connsiteX5" fmla="*/ 76867 w 83153"/>
                  <a:gd name="connsiteY5" fmla="*/ 36855 h 40283"/>
                  <a:gd name="connsiteX6" fmla="*/ 72104 w 83153"/>
                  <a:gd name="connsiteY6" fmla="*/ 40284 h 40283"/>
                  <a:gd name="connsiteX7" fmla="*/ 60865 w 83153"/>
                  <a:gd name="connsiteY7" fmla="*/ 23806 h 40283"/>
                  <a:gd name="connsiteX8" fmla="*/ 33147 w 83153"/>
                  <a:gd name="connsiteY8" fmla="*/ 7804 h 40283"/>
                  <a:gd name="connsiteX9" fmla="*/ 0 w 83153"/>
                  <a:gd name="connsiteY9" fmla="*/ 11995 h 40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153" h="40283">
                    <a:moveTo>
                      <a:pt x="0" y="12090"/>
                    </a:moveTo>
                    <a:cubicBezTo>
                      <a:pt x="2286" y="9709"/>
                      <a:pt x="6001" y="6280"/>
                      <a:pt x="11525" y="3613"/>
                    </a:cubicBezTo>
                    <a:cubicBezTo>
                      <a:pt x="20765" y="-769"/>
                      <a:pt x="29242" y="-102"/>
                      <a:pt x="33814" y="279"/>
                    </a:cubicBezTo>
                    <a:cubicBezTo>
                      <a:pt x="45244" y="1327"/>
                      <a:pt x="53245" y="6089"/>
                      <a:pt x="58484" y="9232"/>
                    </a:cubicBezTo>
                    <a:cubicBezTo>
                      <a:pt x="71057" y="16852"/>
                      <a:pt x="78772" y="26758"/>
                      <a:pt x="83153" y="33712"/>
                    </a:cubicBezTo>
                    <a:cubicBezTo>
                      <a:pt x="81249" y="34474"/>
                      <a:pt x="79153" y="35521"/>
                      <a:pt x="76867" y="36855"/>
                    </a:cubicBezTo>
                    <a:cubicBezTo>
                      <a:pt x="75057" y="37998"/>
                      <a:pt x="73438" y="39141"/>
                      <a:pt x="72104" y="40284"/>
                    </a:cubicBezTo>
                    <a:cubicBezTo>
                      <a:pt x="70199" y="36093"/>
                      <a:pt x="66675" y="29902"/>
                      <a:pt x="60865" y="23806"/>
                    </a:cubicBezTo>
                    <a:cubicBezTo>
                      <a:pt x="57245" y="19996"/>
                      <a:pt x="48101" y="10947"/>
                      <a:pt x="33147" y="7804"/>
                    </a:cubicBezTo>
                    <a:cubicBezTo>
                      <a:pt x="17145" y="4470"/>
                      <a:pt x="4286" y="9994"/>
                      <a:pt x="0" y="119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FE174BD8-D4EB-6B9C-ECFD-C77D25E7060F}"/>
                  </a:ext>
                </a:extLst>
              </p:cNvPr>
              <p:cNvSpPr/>
              <p:nvPr/>
            </p:nvSpPr>
            <p:spPr>
              <a:xfrm>
                <a:off x="5336000" y="3878176"/>
                <a:ext cx="87153" cy="51838"/>
              </a:xfrm>
              <a:custGeom>
                <a:avLst/>
                <a:gdLst>
                  <a:gd name="connsiteX0" fmla="*/ 0 w 87153"/>
                  <a:gd name="connsiteY0" fmla="*/ 2023 h 51838"/>
                  <a:gd name="connsiteX1" fmla="*/ 19526 w 87153"/>
                  <a:gd name="connsiteY1" fmla="*/ 23 h 51838"/>
                  <a:gd name="connsiteX2" fmla="*/ 44482 w 87153"/>
                  <a:gd name="connsiteY2" fmla="*/ 4499 h 51838"/>
                  <a:gd name="connsiteX3" fmla="*/ 74771 w 87153"/>
                  <a:gd name="connsiteY3" fmla="*/ 23930 h 51838"/>
                  <a:gd name="connsiteX4" fmla="*/ 87154 w 87153"/>
                  <a:gd name="connsiteY4" fmla="*/ 42980 h 51838"/>
                  <a:gd name="connsiteX5" fmla="*/ 83820 w 87153"/>
                  <a:gd name="connsiteY5" fmla="*/ 46123 h 51838"/>
                  <a:gd name="connsiteX6" fmla="*/ 80486 w 87153"/>
                  <a:gd name="connsiteY6" fmla="*/ 51839 h 51838"/>
                  <a:gd name="connsiteX7" fmla="*/ 64294 w 87153"/>
                  <a:gd name="connsiteY7" fmla="*/ 27550 h 51838"/>
                  <a:gd name="connsiteX8" fmla="*/ 33242 w 87153"/>
                  <a:gd name="connsiteY8" fmla="*/ 9929 h 51838"/>
                  <a:gd name="connsiteX9" fmla="*/ 95 w 87153"/>
                  <a:gd name="connsiteY9" fmla="*/ 2213 h 5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7153" h="51838">
                    <a:moveTo>
                      <a:pt x="0" y="2023"/>
                    </a:moveTo>
                    <a:cubicBezTo>
                      <a:pt x="4858" y="880"/>
                      <a:pt x="11525" y="-168"/>
                      <a:pt x="19526" y="23"/>
                    </a:cubicBezTo>
                    <a:cubicBezTo>
                      <a:pt x="30861" y="213"/>
                      <a:pt x="39624" y="2785"/>
                      <a:pt x="44482" y="4499"/>
                    </a:cubicBezTo>
                    <a:cubicBezTo>
                      <a:pt x="50197" y="6499"/>
                      <a:pt x="63246" y="11262"/>
                      <a:pt x="74771" y="23930"/>
                    </a:cubicBezTo>
                    <a:cubicBezTo>
                      <a:pt x="81344" y="31074"/>
                      <a:pt x="85058" y="38218"/>
                      <a:pt x="87154" y="42980"/>
                    </a:cubicBezTo>
                    <a:cubicBezTo>
                      <a:pt x="86106" y="43742"/>
                      <a:pt x="84963" y="44695"/>
                      <a:pt x="83820" y="46123"/>
                    </a:cubicBezTo>
                    <a:cubicBezTo>
                      <a:pt x="82010" y="48219"/>
                      <a:pt x="81058" y="50315"/>
                      <a:pt x="80486" y="51839"/>
                    </a:cubicBezTo>
                    <a:cubicBezTo>
                      <a:pt x="78010" y="45742"/>
                      <a:pt x="73343" y="36217"/>
                      <a:pt x="64294" y="27550"/>
                    </a:cubicBezTo>
                    <a:cubicBezTo>
                      <a:pt x="54197" y="17834"/>
                      <a:pt x="43720" y="13834"/>
                      <a:pt x="33242" y="9929"/>
                    </a:cubicBezTo>
                    <a:cubicBezTo>
                      <a:pt x="25527" y="6976"/>
                      <a:pt x="14288" y="3642"/>
                      <a:pt x="95" y="221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864C3BBA-51D5-3AE3-3C67-4E3B107C5C11}"/>
                </a:ext>
              </a:extLst>
            </p:cNvPr>
            <p:cNvSpPr/>
            <p:nvPr/>
          </p:nvSpPr>
          <p:spPr>
            <a:xfrm>
              <a:off x="6689598" y="2880264"/>
              <a:ext cx="251841" cy="211645"/>
            </a:xfrm>
            <a:custGeom>
              <a:avLst/>
              <a:gdLst>
                <a:gd name="connsiteX0" fmla="*/ 251841 w 251841"/>
                <a:gd name="connsiteY0" fmla="*/ 4953 h 211645"/>
                <a:gd name="connsiteX1" fmla="*/ 45339 w 251841"/>
                <a:gd name="connsiteY1" fmla="*/ 211646 h 211645"/>
                <a:gd name="connsiteX2" fmla="*/ 45148 w 251841"/>
                <a:gd name="connsiteY2" fmla="*/ 211646 h 211645"/>
                <a:gd name="connsiteX3" fmla="*/ 7620 w 251841"/>
                <a:gd name="connsiteY3" fmla="*/ 188976 h 211645"/>
                <a:gd name="connsiteX4" fmla="*/ 0 w 251841"/>
                <a:gd name="connsiteY4" fmla="*/ 174974 h 211645"/>
                <a:gd name="connsiteX5" fmla="*/ 174974 w 251841"/>
                <a:gd name="connsiteY5" fmla="*/ 0 h 211645"/>
                <a:gd name="connsiteX6" fmla="*/ 251746 w 251841"/>
                <a:gd name="connsiteY6" fmla="*/ 4953 h 21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841" h="211645">
                  <a:moveTo>
                    <a:pt x="251841" y="4953"/>
                  </a:moveTo>
                  <a:lnTo>
                    <a:pt x="45339" y="211646"/>
                  </a:lnTo>
                  <a:lnTo>
                    <a:pt x="45148" y="211646"/>
                  </a:lnTo>
                  <a:cubicBezTo>
                    <a:pt x="41148" y="211169"/>
                    <a:pt x="21431" y="207645"/>
                    <a:pt x="7620" y="188976"/>
                  </a:cubicBezTo>
                  <a:cubicBezTo>
                    <a:pt x="4476" y="184785"/>
                    <a:pt x="1905" y="180022"/>
                    <a:pt x="0" y="174974"/>
                  </a:cubicBezTo>
                  <a:lnTo>
                    <a:pt x="174974" y="0"/>
                  </a:lnTo>
                  <a:cubicBezTo>
                    <a:pt x="198691" y="191"/>
                    <a:pt x="224600" y="1715"/>
                    <a:pt x="251746" y="4953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1468F249-92A5-C8F5-D045-F38008EB05D4}"/>
                </a:ext>
              </a:extLst>
            </p:cNvPr>
            <p:cNvSpPr/>
            <p:nvPr/>
          </p:nvSpPr>
          <p:spPr>
            <a:xfrm>
              <a:off x="6786371" y="2891313"/>
              <a:ext cx="262699" cy="196786"/>
            </a:xfrm>
            <a:custGeom>
              <a:avLst/>
              <a:gdLst>
                <a:gd name="connsiteX0" fmla="*/ 262700 w 262699"/>
                <a:gd name="connsiteY0" fmla="*/ 15145 h 196786"/>
                <a:gd name="connsiteX1" fmla="*/ 80963 w 262699"/>
                <a:gd name="connsiteY1" fmla="*/ 196787 h 196786"/>
                <a:gd name="connsiteX2" fmla="*/ 0 w 262699"/>
                <a:gd name="connsiteY2" fmla="*/ 196120 h 196786"/>
                <a:gd name="connsiteX3" fmla="*/ 196120 w 262699"/>
                <a:gd name="connsiteY3" fmla="*/ 0 h 196786"/>
                <a:gd name="connsiteX4" fmla="*/ 262700 w 262699"/>
                <a:gd name="connsiteY4" fmla="*/ 15050 h 19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699" h="196786">
                  <a:moveTo>
                    <a:pt x="262700" y="15145"/>
                  </a:moveTo>
                  <a:lnTo>
                    <a:pt x="80963" y="196787"/>
                  </a:lnTo>
                  <a:cubicBezTo>
                    <a:pt x="51626" y="195072"/>
                    <a:pt x="24479" y="195072"/>
                    <a:pt x="0" y="196120"/>
                  </a:cubicBezTo>
                  <a:lnTo>
                    <a:pt x="196120" y="0"/>
                  </a:lnTo>
                  <a:cubicBezTo>
                    <a:pt x="219837" y="4191"/>
                    <a:pt x="242031" y="9334"/>
                    <a:pt x="262700" y="15050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7D83BE39-EAAA-87EA-8C7E-D2D137A6ED38}"/>
                </a:ext>
              </a:extLst>
            </p:cNvPr>
            <p:cNvSpPr/>
            <p:nvPr/>
          </p:nvSpPr>
          <p:spPr>
            <a:xfrm>
              <a:off x="6920388" y="2920269"/>
              <a:ext cx="231838" cy="185737"/>
            </a:xfrm>
            <a:custGeom>
              <a:avLst/>
              <a:gdLst>
                <a:gd name="connsiteX0" fmla="*/ 231839 w 231838"/>
                <a:gd name="connsiteY0" fmla="*/ 22955 h 185737"/>
                <a:gd name="connsiteX1" fmla="*/ 69056 w 231838"/>
                <a:gd name="connsiteY1" fmla="*/ 185738 h 185737"/>
                <a:gd name="connsiteX2" fmla="*/ 6382 w 231838"/>
                <a:gd name="connsiteY2" fmla="*/ 173927 h 185737"/>
                <a:gd name="connsiteX3" fmla="*/ 0 w 231838"/>
                <a:gd name="connsiteY3" fmla="*/ 173165 h 185737"/>
                <a:gd name="connsiteX4" fmla="*/ 173164 w 231838"/>
                <a:gd name="connsiteY4" fmla="*/ 0 h 185737"/>
                <a:gd name="connsiteX5" fmla="*/ 231839 w 231838"/>
                <a:gd name="connsiteY5" fmla="*/ 22955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38" h="185737">
                  <a:moveTo>
                    <a:pt x="231839" y="22955"/>
                  </a:moveTo>
                  <a:lnTo>
                    <a:pt x="69056" y="185738"/>
                  </a:lnTo>
                  <a:cubicBezTo>
                    <a:pt x="49339" y="181070"/>
                    <a:pt x="28385" y="177165"/>
                    <a:pt x="6382" y="173927"/>
                  </a:cubicBezTo>
                  <a:cubicBezTo>
                    <a:pt x="4191" y="173641"/>
                    <a:pt x="2191" y="173260"/>
                    <a:pt x="0" y="173165"/>
                  </a:cubicBezTo>
                  <a:lnTo>
                    <a:pt x="173164" y="0"/>
                  </a:lnTo>
                  <a:cubicBezTo>
                    <a:pt x="195167" y="7429"/>
                    <a:pt x="214789" y="15526"/>
                    <a:pt x="231839" y="22955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7401195C-A004-F25F-A24D-90B4FB636E78}"/>
                </a:ext>
              </a:extLst>
            </p:cNvPr>
            <p:cNvSpPr/>
            <p:nvPr/>
          </p:nvSpPr>
          <p:spPr>
            <a:xfrm>
              <a:off x="7229237" y="3000279"/>
              <a:ext cx="74903" cy="289464"/>
            </a:xfrm>
            <a:custGeom>
              <a:avLst/>
              <a:gdLst>
                <a:gd name="connsiteX0" fmla="*/ 69770 w 74903"/>
                <a:gd name="connsiteY0" fmla="*/ 172593 h 289464"/>
                <a:gd name="connsiteX1" fmla="*/ 69008 w 74903"/>
                <a:gd name="connsiteY1" fmla="*/ 176975 h 289464"/>
                <a:gd name="connsiteX2" fmla="*/ 33194 w 74903"/>
                <a:gd name="connsiteY2" fmla="*/ 289465 h 289464"/>
                <a:gd name="connsiteX3" fmla="*/ 25289 w 74903"/>
                <a:gd name="connsiteY3" fmla="*/ 286226 h 289464"/>
                <a:gd name="connsiteX4" fmla="*/ 9572 w 74903"/>
                <a:gd name="connsiteY4" fmla="*/ 266033 h 289464"/>
                <a:gd name="connsiteX5" fmla="*/ 428 w 74903"/>
                <a:gd name="connsiteY5" fmla="*/ 207550 h 289464"/>
                <a:gd name="connsiteX6" fmla="*/ 5286 w 74903"/>
                <a:gd name="connsiteY6" fmla="*/ 118967 h 289464"/>
                <a:gd name="connsiteX7" fmla="*/ 27289 w 74903"/>
                <a:gd name="connsiteY7" fmla="*/ 7906 h 289464"/>
                <a:gd name="connsiteX8" fmla="*/ 49482 w 74903"/>
                <a:gd name="connsiteY8" fmla="*/ 0 h 289464"/>
                <a:gd name="connsiteX9" fmla="*/ 59102 w 74903"/>
                <a:gd name="connsiteY9" fmla="*/ 1238 h 289464"/>
                <a:gd name="connsiteX10" fmla="*/ 62055 w 74903"/>
                <a:gd name="connsiteY10" fmla="*/ 11335 h 289464"/>
                <a:gd name="connsiteX11" fmla="*/ 69770 w 74903"/>
                <a:gd name="connsiteY11" fmla="*/ 172688 h 28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03" h="289464">
                  <a:moveTo>
                    <a:pt x="69770" y="172593"/>
                  </a:moveTo>
                  <a:cubicBezTo>
                    <a:pt x="69485" y="174022"/>
                    <a:pt x="69294" y="175546"/>
                    <a:pt x="69008" y="176975"/>
                  </a:cubicBezTo>
                  <a:cubicBezTo>
                    <a:pt x="62341" y="215741"/>
                    <a:pt x="50720" y="254127"/>
                    <a:pt x="33194" y="289465"/>
                  </a:cubicBezTo>
                  <a:cubicBezTo>
                    <a:pt x="30527" y="288798"/>
                    <a:pt x="27955" y="287750"/>
                    <a:pt x="25289" y="286226"/>
                  </a:cubicBezTo>
                  <a:cubicBezTo>
                    <a:pt x="20811" y="283559"/>
                    <a:pt x="15478" y="278892"/>
                    <a:pt x="9572" y="266033"/>
                  </a:cubicBezTo>
                  <a:cubicBezTo>
                    <a:pt x="-1572" y="241363"/>
                    <a:pt x="-238" y="217742"/>
                    <a:pt x="428" y="207550"/>
                  </a:cubicBezTo>
                  <a:cubicBezTo>
                    <a:pt x="2143" y="177927"/>
                    <a:pt x="3095" y="148400"/>
                    <a:pt x="5286" y="118967"/>
                  </a:cubicBezTo>
                  <a:cubicBezTo>
                    <a:pt x="10144" y="49149"/>
                    <a:pt x="8048" y="22003"/>
                    <a:pt x="27289" y="7906"/>
                  </a:cubicBezTo>
                  <a:cubicBezTo>
                    <a:pt x="29480" y="6382"/>
                    <a:pt x="37862" y="286"/>
                    <a:pt x="49482" y="0"/>
                  </a:cubicBezTo>
                  <a:cubicBezTo>
                    <a:pt x="52911" y="0"/>
                    <a:pt x="56149" y="476"/>
                    <a:pt x="59102" y="1238"/>
                  </a:cubicBezTo>
                  <a:cubicBezTo>
                    <a:pt x="60150" y="4477"/>
                    <a:pt x="61103" y="7906"/>
                    <a:pt x="62055" y="11335"/>
                  </a:cubicBezTo>
                  <a:cubicBezTo>
                    <a:pt x="76152" y="63913"/>
                    <a:pt x="78533" y="118967"/>
                    <a:pt x="69770" y="17268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F511DFB6-3CD4-A753-C8DA-5372A9583B56}"/>
                </a:ext>
              </a:extLst>
            </p:cNvPr>
            <p:cNvSpPr/>
            <p:nvPr/>
          </p:nvSpPr>
          <p:spPr>
            <a:xfrm>
              <a:off x="7238708" y="3000084"/>
              <a:ext cx="106982" cy="290704"/>
            </a:xfrm>
            <a:custGeom>
              <a:avLst/>
              <a:gdLst>
                <a:gd name="connsiteX0" fmla="*/ 49346 w 106982"/>
                <a:gd name="connsiteY0" fmla="*/ 100 h 290704"/>
                <a:gd name="connsiteX1" fmla="*/ 27152 w 106982"/>
                <a:gd name="connsiteY1" fmla="*/ 8006 h 290704"/>
                <a:gd name="connsiteX2" fmla="*/ 5054 w 106982"/>
                <a:gd name="connsiteY2" fmla="*/ 118972 h 290704"/>
                <a:gd name="connsiteX3" fmla="*/ 387 w 106982"/>
                <a:gd name="connsiteY3" fmla="*/ 207555 h 290704"/>
                <a:gd name="connsiteX4" fmla="*/ 9531 w 106982"/>
                <a:gd name="connsiteY4" fmla="*/ 266134 h 290704"/>
                <a:gd name="connsiteX5" fmla="*/ 25247 w 106982"/>
                <a:gd name="connsiteY5" fmla="*/ 286327 h 290704"/>
                <a:gd name="connsiteX6" fmla="*/ 66681 w 106982"/>
                <a:gd name="connsiteY6" fmla="*/ 284422 h 290704"/>
                <a:gd name="connsiteX7" fmla="*/ 96304 w 106982"/>
                <a:gd name="connsiteY7" fmla="*/ 229367 h 290704"/>
                <a:gd name="connsiteX8" fmla="*/ 106210 w 106982"/>
                <a:gd name="connsiteY8" fmla="*/ 106685 h 290704"/>
                <a:gd name="connsiteX9" fmla="*/ 82683 w 106982"/>
                <a:gd name="connsiteY9" fmla="*/ 16388 h 290704"/>
                <a:gd name="connsiteX10" fmla="*/ 49346 w 106982"/>
                <a:gd name="connsiteY10" fmla="*/ 5 h 2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82" h="290704">
                  <a:moveTo>
                    <a:pt x="49346" y="100"/>
                  </a:moveTo>
                  <a:cubicBezTo>
                    <a:pt x="37725" y="291"/>
                    <a:pt x="29343" y="6482"/>
                    <a:pt x="27152" y="8006"/>
                  </a:cubicBezTo>
                  <a:cubicBezTo>
                    <a:pt x="7911" y="22008"/>
                    <a:pt x="10007" y="49154"/>
                    <a:pt x="5054" y="118972"/>
                  </a:cubicBezTo>
                  <a:cubicBezTo>
                    <a:pt x="2959" y="148500"/>
                    <a:pt x="2101" y="178027"/>
                    <a:pt x="387" y="207555"/>
                  </a:cubicBezTo>
                  <a:cubicBezTo>
                    <a:pt x="-185" y="217842"/>
                    <a:pt x="-1614" y="241369"/>
                    <a:pt x="9531" y="266134"/>
                  </a:cubicBezTo>
                  <a:cubicBezTo>
                    <a:pt x="15341" y="278897"/>
                    <a:pt x="20675" y="283660"/>
                    <a:pt x="25247" y="286327"/>
                  </a:cubicBezTo>
                  <a:cubicBezTo>
                    <a:pt x="38868" y="294328"/>
                    <a:pt x="56203" y="289946"/>
                    <a:pt x="66681" y="284422"/>
                  </a:cubicBezTo>
                  <a:cubicBezTo>
                    <a:pt x="78397" y="278230"/>
                    <a:pt x="87255" y="266229"/>
                    <a:pt x="96304" y="229367"/>
                  </a:cubicBezTo>
                  <a:cubicBezTo>
                    <a:pt x="104019" y="198030"/>
                    <a:pt x="108972" y="160597"/>
                    <a:pt x="106210" y="106685"/>
                  </a:cubicBezTo>
                  <a:cubicBezTo>
                    <a:pt x="103066" y="44773"/>
                    <a:pt x="93160" y="27437"/>
                    <a:pt x="82683" y="16388"/>
                  </a:cubicBezTo>
                  <a:cubicBezTo>
                    <a:pt x="78206" y="11626"/>
                    <a:pt x="66014" y="-281"/>
                    <a:pt x="49346" y="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8" name="Graphic 4">
            <a:extLst>
              <a:ext uri="{FF2B5EF4-FFF2-40B4-BE49-F238E27FC236}">
                <a16:creationId xmlns:a16="http://schemas.microsoft.com/office/drawing/2014/main" id="{BD3D80C1-F7B2-58F2-5EB4-E08E59AE49A0}"/>
              </a:ext>
            </a:extLst>
          </p:cNvPr>
          <p:cNvGrpSpPr/>
          <p:nvPr/>
        </p:nvGrpSpPr>
        <p:grpSpPr>
          <a:xfrm>
            <a:off x="7779068" y="2000950"/>
            <a:ext cx="1872643" cy="4378593"/>
            <a:chOff x="4613126" y="2470477"/>
            <a:chExt cx="1412213" cy="3302020"/>
          </a:xfrm>
        </p:grpSpPr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FCB75BDB-267C-9F80-45E1-5A63AFBB315A}"/>
                </a:ext>
              </a:extLst>
            </p:cNvPr>
            <p:cNvSpPr/>
            <p:nvPr/>
          </p:nvSpPr>
          <p:spPr>
            <a:xfrm>
              <a:off x="5388673" y="3508152"/>
              <a:ext cx="443865" cy="26003"/>
            </a:xfrm>
            <a:custGeom>
              <a:avLst/>
              <a:gdLst>
                <a:gd name="connsiteX0" fmla="*/ 435864 w 443865"/>
                <a:gd name="connsiteY0" fmla="*/ 0 h 26003"/>
                <a:gd name="connsiteX1" fmla="*/ 443865 w 443865"/>
                <a:gd name="connsiteY1" fmla="*/ 8001 h 26003"/>
                <a:gd name="connsiteX2" fmla="*/ 443865 w 443865"/>
                <a:gd name="connsiteY2" fmla="*/ 18002 h 26003"/>
                <a:gd name="connsiteX3" fmla="*/ 435864 w 443865"/>
                <a:gd name="connsiteY3" fmla="*/ 26003 h 26003"/>
                <a:gd name="connsiteX4" fmla="*/ 8001 w 443865"/>
                <a:gd name="connsiteY4" fmla="*/ 26003 h 26003"/>
                <a:gd name="connsiteX5" fmla="*/ 0 w 443865"/>
                <a:gd name="connsiteY5" fmla="*/ 18002 h 26003"/>
                <a:gd name="connsiteX6" fmla="*/ 0 w 443865"/>
                <a:gd name="connsiteY6" fmla="*/ 8001 h 26003"/>
                <a:gd name="connsiteX7" fmla="*/ 8001 w 443865"/>
                <a:gd name="connsiteY7" fmla="*/ 0 h 2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3865" h="26003">
                  <a:moveTo>
                    <a:pt x="435864" y="0"/>
                  </a:moveTo>
                  <a:cubicBezTo>
                    <a:pt x="440283" y="0"/>
                    <a:pt x="443865" y="3582"/>
                    <a:pt x="443865" y="8001"/>
                  </a:cubicBezTo>
                  <a:lnTo>
                    <a:pt x="443865" y="18002"/>
                  </a:lnTo>
                  <a:cubicBezTo>
                    <a:pt x="443865" y="22421"/>
                    <a:pt x="440283" y="26003"/>
                    <a:pt x="435864" y="26003"/>
                  </a:cubicBezTo>
                  <a:lnTo>
                    <a:pt x="8001" y="26003"/>
                  </a:lnTo>
                  <a:cubicBezTo>
                    <a:pt x="3582" y="26003"/>
                    <a:pt x="0" y="22421"/>
                    <a:pt x="0" y="18002"/>
                  </a:cubicBezTo>
                  <a:lnTo>
                    <a:pt x="0" y="8001"/>
                  </a:lnTo>
                  <a:cubicBezTo>
                    <a:pt x="0" y="3582"/>
                    <a:pt x="3582" y="0"/>
                    <a:pt x="8001" y="0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0" name="Graphic 4">
              <a:extLst>
                <a:ext uri="{FF2B5EF4-FFF2-40B4-BE49-F238E27FC236}">
                  <a16:creationId xmlns:a16="http://schemas.microsoft.com/office/drawing/2014/main" id="{99692D08-3390-B9BC-15E2-DF465274BEBC}"/>
                </a:ext>
              </a:extLst>
            </p:cNvPr>
            <p:cNvGrpSpPr/>
            <p:nvPr/>
          </p:nvGrpSpPr>
          <p:grpSpPr>
            <a:xfrm>
              <a:off x="5475732" y="3221883"/>
              <a:ext cx="168318" cy="149585"/>
              <a:chOff x="5475732" y="3221883"/>
              <a:chExt cx="168318" cy="149585"/>
            </a:xfrm>
          </p:grpSpPr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2EF8F329-36F3-F17B-054C-6EE00A5CCFC1}"/>
                  </a:ext>
                </a:extLst>
              </p:cNvPr>
              <p:cNvSpPr/>
              <p:nvPr/>
            </p:nvSpPr>
            <p:spPr>
              <a:xfrm>
                <a:off x="5475732" y="3221883"/>
                <a:ext cx="168318" cy="149585"/>
              </a:xfrm>
              <a:custGeom>
                <a:avLst/>
                <a:gdLst>
                  <a:gd name="connsiteX0" fmla="*/ 161544 w 168318"/>
                  <a:gd name="connsiteY0" fmla="*/ 81006 h 149585"/>
                  <a:gd name="connsiteX1" fmla="*/ 159544 w 168318"/>
                  <a:gd name="connsiteY1" fmla="*/ 81387 h 149585"/>
                  <a:gd name="connsiteX2" fmla="*/ 152876 w 168318"/>
                  <a:gd name="connsiteY2" fmla="*/ 79672 h 149585"/>
                  <a:gd name="connsiteX3" fmla="*/ 144589 w 168318"/>
                  <a:gd name="connsiteY3" fmla="*/ 58717 h 149585"/>
                  <a:gd name="connsiteX4" fmla="*/ 141541 w 168318"/>
                  <a:gd name="connsiteY4" fmla="*/ 48430 h 149585"/>
                  <a:gd name="connsiteX5" fmla="*/ 129445 w 168318"/>
                  <a:gd name="connsiteY5" fmla="*/ 43954 h 149585"/>
                  <a:gd name="connsiteX6" fmla="*/ 116872 w 168318"/>
                  <a:gd name="connsiteY6" fmla="*/ 45478 h 149585"/>
                  <a:gd name="connsiteX7" fmla="*/ 124587 w 168318"/>
                  <a:gd name="connsiteY7" fmla="*/ 81863 h 149585"/>
                  <a:gd name="connsiteX8" fmla="*/ 108871 w 168318"/>
                  <a:gd name="connsiteY8" fmla="*/ 105295 h 149585"/>
                  <a:gd name="connsiteX9" fmla="*/ 81153 w 168318"/>
                  <a:gd name="connsiteY9" fmla="*/ 128821 h 149585"/>
                  <a:gd name="connsiteX10" fmla="*/ 58388 w 168318"/>
                  <a:gd name="connsiteY10" fmla="*/ 139870 h 149585"/>
                  <a:gd name="connsiteX11" fmla="*/ 43910 w 168318"/>
                  <a:gd name="connsiteY11" fmla="*/ 136918 h 149585"/>
                  <a:gd name="connsiteX12" fmla="*/ 34480 w 168318"/>
                  <a:gd name="connsiteY12" fmla="*/ 141775 h 149585"/>
                  <a:gd name="connsiteX13" fmla="*/ 18383 w 168318"/>
                  <a:gd name="connsiteY13" fmla="*/ 143871 h 149585"/>
                  <a:gd name="connsiteX14" fmla="*/ 16097 w 168318"/>
                  <a:gd name="connsiteY14" fmla="*/ 145014 h 149585"/>
                  <a:gd name="connsiteX15" fmla="*/ 10573 w 168318"/>
                  <a:gd name="connsiteY15" fmla="*/ 149586 h 149585"/>
                  <a:gd name="connsiteX16" fmla="*/ 1714 w 168318"/>
                  <a:gd name="connsiteY16" fmla="*/ 101675 h 149585"/>
                  <a:gd name="connsiteX17" fmla="*/ 0 w 168318"/>
                  <a:gd name="connsiteY17" fmla="*/ 81292 h 149585"/>
                  <a:gd name="connsiteX18" fmla="*/ 5239 w 168318"/>
                  <a:gd name="connsiteY18" fmla="*/ 78053 h 149585"/>
                  <a:gd name="connsiteX19" fmla="*/ 10763 w 168318"/>
                  <a:gd name="connsiteY19" fmla="*/ 73005 h 149585"/>
                  <a:gd name="connsiteX20" fmla="*/ 22479 w 168318"/>
                  <a:gd name="connsiteY20" fmla="*/ 50812 h 149585"/>
                  <a:gd name="connsiteX21" fmla="*/ 33623 w 168318"/>
                  <a:gd name="connsiteY21" fmla="*/ 35953 h 149585"/>
                  <a:gd name="connsiteX22" fmla="*/ 50768 w 168318"/>
                  <a:gd name="connsiteY22" fmla="*/ 15760 h 149585"/>
                  <a:gd name="connsiteX23" fmla="*/ 70580 w 168318"/>
                  <a:gd name="connsiteY23" fmla="*/ 1758 h 149585"/>
                  <a:gd name="connsiteX24" fmla="*/ 72866 w 168318"/>
                  <a:gd name="connsiteY24" fmla="*/ 996 h 149585"/>
                  <a:gd name="connsiteX25" fmla="*/ 105251 w 168318"/>
                  <a:gd name="connsiteY25" fmla="*/ 5092 h 149585"/>
                  <a:gd name="connsiteX26" fmla="*/ 139637 w 168318"/>
                  <a:gd name="connsiteY26" fmla="*/ 18617 h 149585"/>
                  <a:gd name="connsiteX27" fmla="*/ 158782 w 168318"/>
                  <a:gd name="connsiteY27" fmla="*/ 34810 h 149585"/>
                  <a:gd name="connsiteX28" fmla="*/ 161068 w 168318"/>
                  <a:gd name="connsiteY28" fmla="*/ 42334 h 149585"/>
                  <a:gd name="connsiteX29" fmla="*/ 167830 w 168318"/>
                  <a:gd name="connsiteY29" fmla="*/ 68052 h 149585"/>
                  <a:gd name="connsiteX30" fmla="*/ 168116 w 168318"/>
                  <a:gd name="connsiteY30" fmla="*/ 73481 h 149585"/>
                  <a:gd name="connsiteX31" fmla="*/ 161354 w 168318"/>
                  <a:gd name="connsiteY31" fmla="*/ 81292 h 14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8318" h="149585">
                    <a:moveTo>
                      <a:pt x="161544" y="81006"/>
                    </a:moveTo>
                    <a:cubicBezTo>
                      <a:pt x="160877" y="81196"/>
                      <a:pt x="160211" y="81292"/>
                      <a:pt x="159544" y="81387"/>
                    </a:cubicBezTo>
                    <a:cubicBezTo>
                      <a:pt x="156020" y="81672"/>
                      <a:pt x="153162" y="79863"/>
                      <a:pt x="152876" y="79672"/>
                    </a:cubicBezTo>
                    <a:cubicBezTo>
                      <a:pt x="148685" y="76910"/>
                      <a:pt x="148399" y="72243"/>
                      <a:pt x="144589" y="58717"/>
                    </a:cubicBezTo>
                    <a:cubicBezTo>
                      <a:pt x="143351" y="54241"/>
                      <a:pt x="142304" y="50716"/>
                      <a:pt x="141541" y="48430"/>
                    </a:cubicBezTo>
                    <a:cubicBezTo>
                      <a:pt x="139541" y="47097"/>
                      <a:pt x="135350" y="44620"/>
                      <a:pt x="129445" y="43954"/>
                    </a:cubicBezTo>
                    <a:cubicBezTo>
                      <a:pt x="123634" y="43287"/>
                      <a:pt x="119063" y="44620"/>
                      <a:pt x="116872" y="45478"/>
                    </a:cubicBezTo>
                    <a:cubicBezTo>
                      <a:pt x="127349" y="54336"/>
                      <a:pt x="124873" y="69290"/>
                      <a:pt x="124587" y="81863"/>
                    </a:cubicBezTo>
                    <a:cubicBezTo>
                      <a:pt x="124301" y="92055"/>
                      <a:pt x="119634" y="103009"/>
                      <a:pt x="108871" y="105295"/>
                    </a:cubicBezTo>
                    <a:cubicBezTo>
                      <a:pt x="104489" y="115105"/>
                      <a:pt x="94393" y="133108"/>
                      <a:pt x="81153" y="128821"/>
                    </a:cubicBezTo>
                    <a:cubicBezTo>
                      <a:pt x="79343" y="130821"/>
                      <a:pt x="71247" y="139299"/>
                      <a:pt x="58388" y="139870"/>
                    </a:cubicBezTo>
                    <a:cubicBezTo>
                      <a:pt x="51911" y="140156"/>
                      <a:pt x="46863" y="138251"/>
                      <a:pt x="43910" y="136918"/>
                    </a:cubicBezTo>
                    <a:cubicBezTo>
                      <a:pt x="40291" y="139775"/>
                      <a:pt x="36957" y="141109"/>
                      <a:pt x="34480" y="141775"/>
                    </a:cubicBezTo>
                    <a:cubicBezTo>
                      <a:pt x="27813" y="143585"/>
                      <a:pt x="24098" y="141680"/>
                      <a:pt x="18383" y="143871"/>
                    </a:cubicBezTo>
                    <a:cubicBezTo>
                      <a:pt x="17526" y="144157"/>
                      <a:pt x="16764" y="144538"/>
                      <a:pt x="16097" y="145014"/>
                    </a:cubicBezTo>
                    <a:cubicBezTo>
                      <a:pt x="13621" y="146443"/>
                      <a:pt x="11811" y="148157"/>
                      <a:pt x="10573" y="149586"/>
                    </a:cubicBezTo>
                    <a:cubicBezTo>
                      <a:pt x="6858" y="135298"/>
                      <a:pt x="3715" y="119201"/>
                      <a:pt x="1714" y="101675"/>
                    </a:cubicBezTo>
                    <a:cubicBezTo>
                      <a:pt x="953" y="94627"/>
                      <a:pt x="381" y="87769"/>
                      <a:pt x="0" y="81292"/>
                    </a:cubicBezTo>
                    <a:cubicBezTo>
                      <a:pt x="1429" y="80529"/>
                      <a:pt x="3238" y="79482"/>
                      <a:pt x="5239" y="78053"/>
                    </a:cubicBezTo>
                    <a:cubicBezTo>
                      <a:pt x="7048" y="76720"/>
                      <a:pt x="8954" y="75100"/>
                      <a:pt x="10763" y="73005"/>
                    </a:cubicBezTo>
                    <a:cubicBezTo>
                      <a:pt x="16859" y="66147"/>
                      <a:pt x="16669" y="60908"/>
                      <a:pt x="22479" y="50812"/>
                    </a:cubicBezTo>
                    <a:cubicBezTo>
                      <a:pt x="24003" y="48145"/>
                      <a:pt x="27241" y="44049"/>
                      <a:pt x="33623" y="35953"/>
                    </a:cubicBezTo>
                    <a:cubicBezTo>
                      <a:pt x="41053" y="26428"/>
                      <a:pt x="44958" y="21570"/>
                      <a:pt x="50768" y="15760"/>
                    </a:cubicBezTo>
                    <a:cubicBezTo>
                      <a:pt x="57340" y="9187"/>
                      <a:pt x="62960" y="4711"/>
                      <a:pt x="70580" y="1758"/>
                    </a:cubicBezTo>
                    <a:cubicBezTo>
                      <a:pt x="70961" y="1662"/>
                      <a:pt x="71819" y="1282"/>
                      <a:pt x="72866" y="996"/>
                    </a:cubicBezTo>
                    <a:cubicBezTo>
                      <a:pt x="81058" y="-1385"/>
                      <a:pt x="89249" y="710"/>
                      <a:pt x="105251" y="5092"/>
                    </a:cubicBezTo>
                    <a:cubicBezTo>
                      <a:pt x="107823" y="5758"/>
                      <a:pt x="122206" y="9759"/>
                      <a:pt x="139637" y="18617"/>
                    </a:cubicBezTo>
                    <a:cubicBezTo>
                      <a:pt x="148876" y="23284"/>
                      <a:pt x="155257" y="27380"/>
                      <a:pt x="158782" y="34810"/>
                    </a:cubicBezTo>
                    <a:cubicBezTo>
                      <a:pt x="159734" y="36905"/>
                      <a:pt x="160115" y="38239"/>
                      <a:pt x="161068" y="42334"/>
                    </a:cubicBezTo>
                    <a:cubicBezTo>
                      <a:pt x="162496" y="48430"/>
                      <a:pt x="164782" y="57098"/>
                      <a:pt x="167830" y="68052"/>
                    </a:cubicBezTo>
                    <a:cubicBezTo>
                      <a:pt x="168116" y="69100"/>
                      <a:pt x="168592" y="71100"/>
                      <a:pt x="168116" y="73481"/>
                    </a:cubicBezTo>
                    <a:cubicBezTo>
                      <a:pt x="167449" y="76815"/>
                      <a:pt x="164973" y="80149"/>
                      <a:pt x="161354" y="81292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FD2CD3DD-9550-1EC5-ED75-4ECB300B3108}"/>
                  </a:ext>
                </a:extLst>
              </p:cNvPr>
              <p:cNvSpPr/>
              <p:nvPr/>
            </p:nvSpPr>
            <p:spPr>
              <a:xfrm>
                <a:off x="5515546" y="3305651"/>
                <a:ext cx="31241" cy="53245"/>
              </a:xfrm>
              <a:custGeom>
                <a:avLst/>
                <a:gdLst>
                  <a:gd name="connsiteX0" fmla="*/ 4286 w 31241"/>
                  <a:gd name="connsiteY0" fmla="*/ 53054 h 53245"/>
                  <a:gd name="connsiteX1" fmla="*/ 3334 w 31241"/>
                  <a:gd name="connsiteY1" fmla="*/ 49340 h 53245"/>
                  <a:gd name="connsiteX2" fmla="*/ 4858 w 31241"/>
                  <a:gd name="connsiteY2" fmla="*/ 44482 h 53245"/>
                  <a:gd name="connsiteX3" fmla="*/ 9620 w 31241"/>
                  <a:gd name="connsiteY3" fmla="*/ 40767 h 53245"/>
                  <a:gd name="connsiteX4" fmla="*/ 21336 w 31241"/>
                  <a:gd name="connsiteY4" fmla="*/ 39624 h 53245"/>
                  <a:gd name="connsiteX5" fmla="*/ 25051 w 31241"/>
                  <a:gd name="connsiteY5" fmla="*/ 32099 h 53245"/>
                  <a:gd name="connsiteX6" fmla="*/ 30766 w 31241"/>
                  <a:gd name="connsiteY6" fmla="*/ 25241 h 53245"/>
                  <a:gd name="connsiteX7" fmla="*/ 29242 w 31241"/>
                  <a:gd name="connsiteY7" fmla="*/ 12859 h 53245"/>
                  <a:gd name="connsiteX8" fmla="*/ 31242 w 31241"/>
                  <a:gd name="connsiteY8" fmla="*/ 5620 h 53245"/>
                  <a:gd name="connsiteX9" fmla="*/ 23051 w 31241"/>
                  <a:gd name="connsiteY9" fmla="*/ 4286 h 53245"/>
                  <a:gd name="connsiteX10" fmla="*/ 13240 w 31241"/>
                  <a:gd name="connsiteY10" fmla="*/ 0 h 53245"/>
                  <a:gd name="connsiteX11" fmla="*/ 10478 w 31241"/>
                  <a:gd name="connsiteY11" fmla="*/ 12192 h 53245"/>
                  <a:gd name="connsiteX12" fmla="*/ 0 w 31241"/>
                  <a:gd name="connsiteY12" fmla="*/ 28670 h 53245"/>
                  <a:gd name="connsiteX13" fmla="*/ 4191 w 31241"/>
                  <a:gd name="connsiteY13" fmla="*/ 34385 h 53245"/>
                  <a:gd name="connsiteX14" fmla="*/ 5715 w 31241"/>
                  <a:gd name="connsiteY14" fmla="*/ 39148 h 53245"/>
                  <a:gd name="connsiteX15" fmla="*/ 2477 w 31241"/>
                  <a:gd name="connsiteY15" fmla="*/ 44291 h 53245"/>
                  <a:gd name="connsiteX16" fmla="*/ 2096 w 31241"/>
                  <a:gd name="connsiteY16" fmla="*/ 49244 h 53245"/>
                  <a:gd name="connsiteX17" fmla="*/ 4001 w 31241"/>
                  <a:gd name="connsiteY17" fmla="*/ 53245 h 53245"/>
                  <a:gd name="connsiteX18" fmla="*/ 4286 w 31241"/>
                  <a:gd name="connsiteY18" fmla="*/ 53054 h 5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241" h="53245">
                    <a:moveTo>
                      <a:pt x="4286" y="53054"/>
                    </a:moveTo>
                    <a:cubicBezTo>
                      <a:pt x="3905" y="52388"/>
                      <a:pt x="3429" y="51054"/>
                      <a:pt x="3334" y="49340"/>
                    </a:cubicBezTo>
                    <a:cubicBezTo>
                      <a:pt x="3334" y="46863"/>
                      <a:pt x="4477" y="45149"/>
                      <a:pt x="4858" y="44482"/>
                    </a:cubicBezTo>
                    <a:cubicBezTo>
                      <a:pt x="6287" y="42291"/>
                      <a:pt x="8287" y="41434"/>
                      <a:pt x="9620" y="40767"/>
                    </a:cubicBezTo>
                    <a:cubicBezTo>
                      <a:pt x="14288" y="38671"/>
                      <a:pt x="18955" y="39243"/>
                      <a:pt x="21336" y="39624"/>
                    </a:cubicBezTo>
                    <a:cubicBezTo>
                      <a:pt x="22098" y="37529"/>
                      <a:pt x="23241" y="34862"/>
                      <a:pt x="25051" y="32099"/>
                    </a:cubicBezTo>
                    <a:cubicBezTo>
                      <a:pt x="26956" y="29051"/>
                      <a:pt x="29051" y="26861"/>
                      <a:pt x="30766" y="25241"/>
                    </a:cubicBezTo>
                    <a:cubicBezTo>
                      <a:pt x="29813" y="22860"/>
                      <a:pt x="28575" y="18383"/>
                      <a:pt x="29242" y="12859"/>
                    </a:cubicBezTo>
                    <a:cubicBezTo>
                      <a:pt x="29623" y="9811"/>
                      <a:pt x="30480" y="7334"/>
                      <a:pt x="31242" y="5620"/>
                    </a:cubicBezTo>
                    <a:cubicBezTo>
                      <a:pt x="28956" y="5525"/>
                      <a:pt x="26194" y="5144"/>
                      <a:pt x="23051" y="4286"/>
                    </a:cubicBezTo>
                    <a:cubicBezTo>
                      <a:pt x="18860" y="3143"/>
                      <a:pt x="15621" y="1429"/>
                      <a:pt x="13240" y="0"/>
                    </a:cubicBezTo>
                    <a:cubicBezTo>
                      <a:pt x="12954" y="3334"/>
                      <a:pt x="12192" y="7525"/>
                      <a:pt x="10478" y="12192"/>
                    </a:cubicBezTo>
                    <a:cubicBezTo>
                      <a:pt x="7525" y="20098"/>
                      <a:pt x="3048" y="25527"/>
                      <a:pt x="0" y="28670"/>
                    </a:cubicBezTo>
                    <a:cubicBezTo>
                      <a:pt x="1238" y="29813"/>
                      <a:pt x="2857" y="31623"/>
                      <a:pt x="4191" y="34385"/>
                    </a:cubicBezTo>
                    <a:cubicBezTo>
                      <a:pt x="5048" y="36195"/>
                      <a:pt x="5429" y="37814"/>
                      <a:pt x="5715" y="39148"/>
                    </a:cubicBezTo>
                    <a:cubicBezTo>
                      <a:pt x="4763" y="40005"/>
                      <a:pt x="3238" y="41720"/>
                      <a:pt x="2477" y="44291"/>
                    </a:cubicBezTo>
                    <a:cubicBezTo>
                      <a:pt x="2191" y="45244"/>
                      <a:pt x="1714" y="46958"/>
                      <a:pt x="2096" y="49244"/>
                    </a:cubicBezTo>
                    <a:cubicBezTo>
                      <a:pt x="2477" y="51149"/>
                      <a:pt x="3429" y="52578"/>
                      <a:pt x="4001" y="53245"/>
                    </a:cubicBezTo>
                    <a:cubicBezTo>
                      <a:pt x="4096" y="53245"/>
                      <a:pt x="4191" y="53054"/>
                      <a:pt x="4286" y="53054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E518BB64-7CD2-D193-55EA-1F6D66779278}"/>
                </a:ext>
              </a:extLst>
            </p:cNvPr>
            <p:cNvSpPr/>
            <p:nvPr/>
          </p:nvSpPr>
          <p:spPr>
            <a:xfrm>
              <a:off x="4836096" y="3141016"/>
              <a:ext cx="668496" cy="381487"/>
            </a:xfrm>
            <a:custGeom>
              <a:avLst/>
              <a:gdLst>
                <a:gd name="connsiteX0" fmla="*/ 668496 w 668496"/>
                <a:gd name="connsiteY0" fmla="*/ 229310 h 381487"/>
                <a:gd name="connsiteX1" fmla="*/ 445516 w 668496"/>
                <a:gd name="connsiteY1" fmla="*/ 324560 h 381487"/>
                <a:gd name="connsiteX2" fmla="*/ 315309 w 668496"/>
                <a:gd name="connsiteY2" fmla="*/ 377138 h 381487"/>
                <a:gd name="connsiteX3" fmla="*/ 276828 w 668496"/>
                <a:gd name="connsiteY3" fmla="*/ 379424 h 381487"/>
                <a:gd name="connsiteX4" fmla="*/ 256064 w 668496"/>
                <a:gd name="connsiteY4" fmla="*/ 368851 h 381487"/>
                <a:gd name="connsiteX5" fmla="*/ 245967 w 668496"/>
                <a:gd name="connsiteY5" fmla="*/ 360946 h 381487"/>
                <a:gd name="connsiteX6" fmla="*/ 210439 w 668496"/>
                <a:gd name="connsiteY6" fmla="*/ 331513 h 381487"/>
                <a:gd name="connsiteX7" fmla="*/ 104426 w 668496"/>
                <a:gd name="connsiteY7" fmla="*/ 231787 h 381487"/>
                <a:gd name="connsiteX8" fmla="*/ 1270 w 668496"/>
                <a:gd name="connsiteY8" fmla="*/ 62051 h 381487"/>
                <a:gd name="connsiteX9" fmla="*/ 45371 w 668496"/>
                <a:gd name="connsiteY9" fmla="*/ 4139 h 381487"/>
                <a:gd name="connsiteX10" fmla="*/ 112522 w 668496"/>
                <a:gd name="connsiteY10" fmla="*/ 12521 h 381487"/>
                <a:gd name="connsiteX11" fmla="*/ 221393 w 668496"/>
                <a:gd name="connsiteY11" fmla="*/ 144537 h 381487"/>
                <a:gd name="connsiteX12" fmla="*/ 271399 w 668496"/>
                <a:gd name="connsiteY12" fmla="*/ 207498 h 381487"/>
                <a:gd name="connsiteX13" fmla="*/ 304641 w 668496"/>
                <a:gd name="connsiteY13" fmla="*/ 241121 h 381487"/>
                <a:gd name="connsiteX14" fmla="*/ 324358 w 668496"/>
                <a:gd name="connsiteY14" fmla="*/ 258837 h 381487"/>
                <a:gd name="connsiteX15" fmla="*/ 512572 w 668496"/>
                <a:gd name="connsiteY15" fmla="*/ 186352 h 381487"/>
                <a:gd name="connsiteX16" fmla="*/ 639826 w 668496"/>
                <a:gd name="connsiteY16" fmla="*/ 153586 h 381487"/>
                <a:gd name="connsiteX17" fmla="*/ 668496 w 668496"/>
                <a:gd name="connsiteY17" fmla="*/ 229120 h 38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8496" h="381487">
                  <a:moveTo>
                    <a:pt x="668496" y="229310"/>
                  </a:moveTo>
                  <a:cubicBezTo>
                    <a:pt x="595725" y="261409"/>
                    <a:pt x="521526" y="293223"/>
                    <a:pt x="445516" y="324560"/>
                  </a:cubicBezTo>
                  <a:cubicBezTo>
                    <a:pt x="401796" y="342562"/>
                    <a:pt x="358457" y="360088"/>
                    <a:pt x="315309" y="377138"/>
                  </a:cubicBezTo>
                  <a:cubicBezTo>
                    <a:pt x="309689" y="379329"/>
                    <a:pt x="294640" y="384282"/>
                    <a:pt x="276828" y="379424"/>
                  </a:cubicBezTo>
                  <a:cubicBezTo>
                    <a:pt x="267398" y="376757"/>
                    <a:pt x="260350" y="372280"/>
                    <a:pt x="256064" y="368851"/>
                  </a:cubicBezTo>
                  <a:cubicBezTo>
                    <a:pt x="252635" y="366184"/>
                    <a:pt x="249206" y="363422"/>
                    <a:pt x="245967" y="360946"/>
                  </a:cubicBezTo>
                  <a:cubicBezTo>
                    <a:pt x="233585" y="350849"/>
                    <a:pt x="221774" y="341133"/>
                    <a:pt x="210439" y="331513"/>
                  </a:cubicBezTo>
                  <a:cubicBezTo>
                    <a:pt x="166529" y="294080"/>
                    <a:pt x="131286" y="259695"/>
                    <a:pt x="104426" y="231787"/>
                  </a:cubicBezTo>
                  <a:cubicBezTo>
                    <a:pt x="603" y="123487"/>
                    <a:pt x="-3588" y="85768"/>
                    <a:pt x="1270" y="62051"/>
                  </a:cubicBezTo>
                  <a:cubicBezTo>
                    <a:pt x="5461" y="41287"/>
                    <a:pt x="20034" y="14235"/>
                    <a:pt x="45371" y="4139"/>
                  </a:cubicBezTo>
                  <a:cubicBezTo>
                    <a:pt x="71945" y="-6529"/>
                    <a:pt x="99187" y="6044"/>
                    <a:pt x="112522" y="12521"/>
                  </a:cubicBezTo>
                  <a:cubicBezTo>
                    <a:pt x="166243" y="38238"/>
                    <a:pt x="180816" y="84625"/>
                    <a:pt x="221393" y="144537"/>
                  </a:cubicBezTo>
                  <a:cubicBezTo>
                    <a:pt x="233489" y="162349"/>
                    <a:pt x="249777" y="183971"/>
                    <a:pt x="271399" y="207498"/>
                  </a:cubicBezTo>
                  <a:cubicBezTo>
                    <a:pt x="281305" y="218356"/>
                    <a:pt x="292354" y="229691"/>
                    <a:pt x="304641" y="241121"/>
                  </a:cubicBezTo>
                  <a:cubicBezTo>
                    <a:pt x="310832" y="247027"/>
                    <a:pt x="317500" y="252932"/>
                    <a:pt x="324358" y="258837"/>
                  </a:cubicBezTo>
                  <a:cubicBezTo>
                    <a:pt x="402368" y="217213"/>
                    <a:pt x="467138" y="197115"/>
                    <a:pt x="512572" y="186352"/>
                  </a:cubicBezTo>
                  <a:cubicBezTo>
                    <a:pt x="544100" y="178923"/>
                    <a:pt x="582867" y="171970"/>
                    <a:pt x="639826" y="153586"/>
                  </a:cubicBezTo>
                  <a:lnTo>
                    <a:pt x="668496" y="229120"/>
                  </a:ln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423A1A0D-16FC-F500-FD1A-2AB59FFB006C}"/>
                </a:ext>
              </a:extLst>
            </p:cNvPr>
            <p:cNvSpPr/>
            <p:nvPr/>
          </p:nvSpPr>
          <p:spPr>
            <a:xfrm>
              <a:off x="4986762" y="5633751"/>
              <a:ext cx="245700" cy="102965"/>
            </a:xfrm>
            <a:custGeom>
              <a:avLst/>
              <a:gdLst>
                <a:gd name="connsiteX0" fmla="*/ 245320 w 245700"/>
                <a:gd name="connsiteY0" fmla="*/ 69532 h 102965"/>
                <a:gd name="connsiteX1" fmla="*/ 240271 w 245700"/>
                <a:gd name="connsiteY1" fmla="*/ 90392 h 102965"/>
                <a:gd name="connsiteX2" fmla="*/ 231985 w 245700"/>
                <a:gd name="connsiteY2" fmla="*/ 98679 h 102965"/>
                <a:gd name="connsiteX3" fmla="*/ 217697 w 245700"/>
                <a:gd name="connsiteY3" fmla="*/ 102966 h 102965"/>
                <a:gd name="connsiteX4" fmla="*/ 69584 w 245700"/>
                <a:gd name="connsiteY4" fmla="*/ 101727 h 102965"/>
                <a:gd name="connsiteX5" fmla="*/ 63488 w 245700"/>
                <a:gd name="connsiteY5" fmla="*/ 95536 h 102965"/>
                <a:gd name="connsiteX6" fmla="*/ 57677 w 245700"/>
                <a:gd name="connsiteY6" fmla="*/ 101632 h 102965"/>
                <a:gd name="connsiteX7" fmla="*/ 3480 w 245700"/>
                <a:gd name="connsiteY7" fmla="*/ 102203 h 102965"/>
                <a:gd name="connsiteX8" fmla="*/ 2432 w 245700"/>
                <a:gd name="connsiteY8" fmla="*/ 87725 h 102965"/>
                <a:gd name="connsiteX9" fmla="*/ 146 w 245700"/>
                <a:gd name="connsiteY9" fmla="*/ 22003 h 102965"/>
                <a:gd name="connsiteX10" fmla="*/ 6337 w 245700"/>
                <a:gd name="connsiteY10" fmla="*/ 4953 h 102965"/>
                <a:gd name="connsiteX11" fmla="*/ 8433 w 245700"/>
                <a:gd name="connsiteY11" fmla="*/ 3238 h 102965"/>
                <a:gd name="connsiteX12" fmla="*/ 13100 w 245700"/>
                <a:gd name="connsiteY12" fmla="*/ 1143 h 102965"/>
                <a:gd name="connsiteX13" fmla="*/ 109874 w 245700"/>
                <a:gd name="connsiteY13" fmla="*/ 0 h 102965"/>
                <a:gd name="connsiteX14" fmla="*/ 120161 w 245700"/>
                <a:gd name="connsiteY14" fmla="*/ 5048 h 102965"/>
                <a:gd name="connsiteX15" fmla="*/ 193409 w 245700"/>
                <a:gd name="connsiteY15" fmla="*/ 37338 h 102965"/>
                <a:gd name="connsiteX16" fmla="*/ 245320 w 245700"/>
                <a:gd name="connsiteY16" fmla="*/ 69437 h 10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700" h="102965">
                  <a:moveTo>
                    <a:pt x="245320" y="69532"/>
                  </a:moveTo>
                  <a:cubicBezTo>
                    <a:pt x="246558" y="75629"/>
                    <a:pt x="244748" y="83725"/>
                    <a:pt x="240271" y="90392"/>
                  </a:cubicBezTo>
                  <a:cubicBezTo>
                    <a:pt x="238271" y="93631"/>
                    <a:pt x="235414" y="96583"/>
                    <a:pt x="231985" y="98679"/>
                  </a:cubicBezTo>
                  <a:cubicBezTo>
                    <a:pt x="226555" y="102203"/>
                    <a:pt x="221031" y="102870"/>
                    <a:pt x="217697" y="102966"/>
                  </a:cubicBezTo>
                  <a:cubicBezTo>
                    <a:pt x="168358" y="102489"/>
                    <a:pt x="119018" y="102203"/>
                    <a:pt x="69584" y="101727"/>
                  </a:cubicBezTo>
                  <a:cubicBezTo>
                    <a:pt x="67583" y="99631"/>
                    <a:pt x="65488" y="97631"/>
                    <a:pt x="63488" y="95536"/>
                  </a:cubicBezTo>
                  <a:cubicBezTo>
                    <a:pt x="61392" y="97536"/>
                    <a:pt x="59582" y="99536"/>
                    <a:pt x="57677" y="101632"/>
                  </a:cubicBezTo>
                  <a:cubicBezTo>
                    <a:pt x="39485" y="101822"/>
                    <a:pt x="21482" y="102013"/>
                    <a:pt x="3480" y="102203"/>
                  </a:cubicBezTo>
                  <a:cubicBezTo>
                    <a:pt x="3099" y="97250"/>
                    <a:pt x="2813" y="92393"/>
                    <a:pt x="2432" y="87725"/>
                  </a:cubicBezTo>
                  <a:cubicBezTo>
                    <a:pt x="337" y="56197"/>
                    <a:pt x="-330" y="32576"/>
                    <a:pt x="146" y="22003"/>
                  </a:cubicBezTo>
                  <a:cubicBezTo>
                    <a:pt x="337" y="17240"/>
                    <a:pt x="1004" y="9811"/>
                    <a:pt x="6337" y="4953"/>
                  </a:cubicBezTo>
                  <a:cubicBezTo>
                    <a:pt x="7004" y="4191"/>
                    <a:pt x="7671" y="3620"/>
                    <a:pt x="8433" y="3238"/>
                  </a:cubicBezTo>
                  <a:cubicBezTo>
                    <a:pt x="10338" y="2000"/>
                    <a:pt x="11957" y="1429"/>
                    <a:pt x="13100" y="1143"/>
                  </a:cubicBezTo>
                  <a:cubicBezTo>
                    <a:pt x="45390" y="667"/>
                    <a:pt x="77585" y="286"/>
                    <a:pt x="109874" y="0"/>
                  </a:cubicBezTo>
                  <a:cubicBezTo>
                    <a:pt x="113399" y="1810"/>
                    <a:pt x="116828" y="3524"/>
                    <a:pt x="120161" y="5048"/>
                  </a:cubicBezTo>
                  <a:cubicBezTo>
                    <a:pt x="149594" y="19621"/>
                    <a:pt x="174549" y="30004"/>
                    <a:pt x="193409" y="37338"/>
                  </a:cubicBezTo>
                  <a:cubicBezTo>
                    <a:pt x="222365" y="48578"/>
                    <a:pt x="242367" y="54483"/>
                    <a:pt x="245320" y="69437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01C2C6B1-41F2-DCEC-2043-40CDE9D5F794}"/>
                </a:ext>
              </a:extLst>
            </p:cNvPr>
            <p:cNvSpPr/>
            <p:nvPr/>
          </p:nvSpPr>
          <p:spPr>
            <a:xfrm>
              <a:off x="4989194" y="5721476"/>
              <a:ext cx="237934" cy="15240"/>
            </a:xfrm>
            <a:custGeom>
              <a:avLst/>
              <a:gdLst>
                <a:gd name="connsiteX0" fmla="*/ 237839 w 237934"/>
                <a:gd name="connsiteY0" fmla="*/ 2667 h 15240"/>
                <a:gd name="connsiteX1" fmla="*/ 229553 w 237934"/>
                <a:gd name="connsiteY1" fmla="*/ 10954 h 15240"/>
                <a:gd name="connsiteX2" fmla="*/ 215265 w 237934"/>
                <a:gd name="connsiteY2" fmla="*/ 15240 h 15240"/>
                <a:gd name="connsiteX3" fmla="*/ 67151 w 237934"/>
                <a:gd name="connsiteY3" fmla="*/ 14002 h 15240"/>
                <a:gd name="connsiteX4" fmla="*/ 61055 w 237934"/>
                <a:gd name="connsiteY4" fmla="*/ 7811 h 15240"/>
                <a:gd name="connsiteX5" fmla="*/ 55245 w 237934"/>
                <a:gd name="connsiteY5" fmla="*/ 13907 h 15240"/>
                <a:gd name="connsiteX6" fmla="*/ 1048 w 237934"/>
                <a:gd name="connsiteY6" fmla="*/ 14478 h 15240"/>
                <a:gd name="connsiteX7" fmla="*/ 0 w 237934"/>
                <a:gd name="connsiteY7" fmla="*/ 0 h 15240"/>
                <a:gd name="connsiteX8" fmla="*/ 191 w 237934"/>
                <a:gd name="connsiteY8" fmla="*/ 0 h 15240"/>
                <a:gd name="connsiteX9" fmla="*/ 76486 w 237934"/>
                <a:gd name="connsiteY9" fmla="*/ 191 h 15240"/>
                <a:gd name="connsiteX10" fmla="*/ 237935 w 237934"/>
                <a:gd name="connsiteY10" fmla="*/ 2572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934" h="15240">
                  <a:moveTo>
                    <a:pt x="237839" y="2667"/>
                  </a:moveTo>
                  <a:cubicBezTo>
                    <a:pt x="235839" y="5905"/>
                    <a:pt x="232982" y="8858"/>
                    <a:pt x="229553" y="10954"/>
                  </a:cubicBezTo>
                  <a:cubicBezTo>
                    <a:pt x="224123" y="14478"/>
                    <a:pt x="218599" y="15145"/>
                    <a:pt x="215265" y="15240"/>
                  </a:cubicBezTo>
                  <a:cubicBezTo>
                    <a:pt x="165926" y="14764"/>
                    <a:pt x="116586" y="14478"/>
                    <a:pt x="67151" y="14002"/>
                  </a:cubicBezTo>
                  <a:cubicBezTo>
                    <a:pt x="65151" y="11906"/>
                    <a:pt x="63056" y="9906"/>
                    <a:pt x="61055" y="7811"/>
                  </a:cubicBezTo>
                  <a:cubicBezTo>
                    <a:pt x="58960" y="9811"/>
                    <a:pt x="57150" y="11811"/>
                    <a:pt x="55245" y="13907"/>
                  </a:cubicBezTo>
                  <a:cubicBezTo>
                    <a:pt x="37052" y="14097"/>
                    <a:pt x="19050" y="14288"/>
                    <a:pt x="1048" y="14478"/>
                  </a:cubicBezTo>
                  <a:cubicBezTo>
                    <a:pt x="667" y="9525"/>
                    <a:pt x="381" y="4667"/>
                    <a:pt x="0" y="0"/>
                  </a:cubicBezTo>
                  <a:lnTo>
                    <a:pt x="191" y="0"/>
                  </a:lnTo>
                  <a:cubicBezTo>
                    <a:pt x="25432" y="0"/>
                    <a:pt x="50864" y="0"/>
                    <a:pt x="76486" y="191"/>
                  </a:cubicBezTo>
                  <a:cubicBezTo>
                    <a:pt x="130874" y="667"/>
                    <a:pt x="184785" y="1429"/>
                    <a:pt x="237935" y="257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F55A3096-7597-094B-A379-1A4993E06710}"/>
                </a:ext>
              </a:extLst>
            </p:cNvPr>
            <p:cNvSpPr/>
            <p:nvPr/>
          </p:nvSpPr>
          <p:spPr>
            <a:xfrm>
              <a:off x="4995005" y="5633847"/>
              <a:ext cx="111918" cy="30712"/>
            </a:xfrm>
            <a:custGeom>
              <a:avLst/>
              <a:gdLst>
                <a:gd name="connsiteX0" fmla="*/ 111919 w 111918"/>
                <a:gd name="connsiteY0" fmla="*/ 5048 h 30712"/>
                <a:gd name="connsiteX1" fmla="*/ 103346 w 111918"/>
                <a:gd name="connsiteY1" fmla="*/ 11811 h 30712"/>
                <a:gd name="connsiteX2" fmla="*/ 68771 w 111918"/>
                <a:gd name="connsiteY2" fmla="*/ 27051 h 30712"/>
                <a:gd name="connsiteX3" fmla="*/ 33528 w 111918"/>
                <a:gd name="connsiteY3" fmla="*/ 29623 h 30712"/>
                <a:gd name="connsiteX4" fmla="*/ 5429 w 111918"/>
                <a:gd name="connsiteY4" fmla="*/ 15145 h 30712"/>
                <a:gd name="connsiteX5" fmla="*/ 0 w 111918"/>
                <a:gd name="connsiteY5" fmla="*/ 3238 h 30712"/>
                <a:gd name="connsiteX6" fmla="*/ 4667 w 111918"/>
                <a:gd name="connsiteY6" fmla="*/ 1143 h 30712"/>
                <a:gd name="connsiteX7" fmla="*/ 101441 w 111918"/>
                <a:gd name="connsiteY7" fmla="*/ 0 h 30712"/>
                <a:gd name="connsiteX8" fmla="*/ 111728 w 111918"/>
                <a:gd name="connsiteY8" fmla="*/ 5048 h 30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918" h="30712">
                  <a:moveTo>
                    <a:pt x="111919" y="5048"/>
                  </a:moveTo>
                  <a:cubicBezTo>
                    <a:pt x="109538" y="7144"/>
                    <a:pt x="106680" y="9620"/>
                    <a:pt x="103346" y="11811"/>
                  </a:cubicBezTo>
                  <a:cubicBezTo>
                    <a:pt x="89154" y="21907"/>
                    <a:pt x="75724" y="25337"/>
                    <a:pt x="68771" y="27051"/>
                  </a:cubicBezTo>
                  <a:cubicBezTo>
                    <a:pt x="58674" y="29527"/>
                    <a:pt x="47625" y="32290"/>
                    <a:pt x="33528" y="29623"/>
                  </a:cubicBezTo>
                  <a:cubicBezTo>
                    <a:pt x="26289" y="28194"/>
                    <a:pt x="13335" y="25908"/>
                    <a:pt x="5429" y="15145"/>
                  </a:cubicBezTo>
                  <a:cubicBezTo>
                    <a:pt x="2286" y="10763"/>
                    <a:pt x="1048" y="6572"/>
                    <a:pt x="0" y="3238"/>
                  </a:cubicBezTo>
                  <a:cubicBezTo>
                    <a:pt x="1905" y="2000"/>
                    <a:pt x="3524" y="1429"/>
                    <a:pt x="4667" y="1143"/>
                  </a:cubicBezTo>
                  <a:cubicBezTo>
                    <a:pt x="36957" y="667"/>
                    <a:pt x="69152" y="286"/>
                    <a:pt x="101441" y="0"/>
                  </a:cubicBezTo>
                  <a:cubicBezTo>
                    <a:pt x="104965" y="1810"/>
                    <a:pt x="108395" y="3524"/>
                    <a:pt x="111728" y="5048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7176B52A-F53D-EB4F-8CC7-47F820449045}"/>
                </a:ext>
              </a:extLst>
            </p:cNvPr>
            <p:cNvSpPr/>
            <p:nvPr/>
          </p:nvSpPr>
          <p:spPr>
            <a:xfrm>
              <a:off x="4997481" y="5565457"/>
              <a:ext cx="99250" cy="84476"/>
            </a:xfrm>
            <a:custGeom>
              <a:avLst/>
              <a:gdLst>
                <a:gd name="connsiteX0" fmla="*/ 0 w 99250"/>
                <a:gd name="connsiteY0" fmla="*/ 6668 h 84476"/>
                <a:gd name="connsiteX1" fmla="*/ 2381 w 99250"/>
                <a:gd name="connsiteY1" fmla="*/ 69533 h 84476"/>
                <a:gd name="connsiteX2" fmla="*/ 18097 w 99250"/>
                <a:gd name="connsiteY2" fmla="*/ 79058 h 84476"/>
                <a:gd name="connsiteX3" fmla="*/ 99250 w 99250"/>
                <a:gd name="connsiteY3" fmla="*/ 68294 h 84476"/>
                <a:gd name="connsiteX4" fmla="*/ 92392 w 99250"/>
                <a:gd name="connsiteY4" fmla="*/ 0 h 84476"/>
                <a:gd name="connsiteX5" fmla="*/ 0 w 99250"/>
                <a:gd name="connsiteY5" fmla="*/ 6572 h 8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476">
                  <a:moveTo>
                    <a:pt x="0" y="6668"/>
                  </a:moveTo>
                  <a:cubicBezTo>
                    <a:pt x="762" y="27623"/>
                    <a:pt x="1619" y="48578"/>
                    <a:pt x="2381" y="69533"/>
                  </a:cubicBezTo>
                  <a:cubicBezTo>
                    <a:pt x="7906" y="74009"/>
                    <a:pt x="13240" y="76962"/>
                    <a:pt x="18097" y="79058"/>
                  </a:cubicBezTo>
                  <a:cubicBezTo>
                    <a:pt x="53816" y="94393"/>
                    <a:pt x="91726" y="72771"/>
                    <a:pt x="99250" y="68294"/>
                  </a:cubicBezTo>
                  <a:cubicBezTo>
                    <a:pt x="96964" y="45529"/>
                    <a:pt x="94678" y="22765"/>
                    <a:pt x="92392" y="0"/>
                  </a:cubicBezTo>
                  <a:cubicBezTo>
                    <a:pt x="61627" y="2191"/>
                    <a:pt x="30766" y="4382"/>
                    <a:pt x="0" y="657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F9A3A5DE-C1AD-CB66-2E7C-4287A0CF0307}"/>
                </a:ext>
              </a:extLst>
            </p:cNvPr>
            <p:cNvSpPr/>
            <p:nvPr/>
          </p:nvSpPr>
          <p:spPr>
            <a:xfrm>
              <a:off x="4668337" y="3717988"/>
              <a:ext cx="490127" cy="1863471"/>
            </a:xfrm>
            <a:custGeom>
              <a:avLst/>
              <a:gdLst>
                <a:gd name="connsiteX0" fmla="*/ 487068 w 490127"/>
                <a:gd name="connsiteY0" fmla="*/ 1094994 h 1863471"/>
                <a:gd name="connsiteX1" fmla="*/ 456302 w 490127"/>
                <a:gd name="connsiteY1" fmla="*/ 1512189 h 1863471"/>
                <a:gd name="connsiteX2" fmla="*/ 449349 w 490127"/>
                <a:gd name="connsiteY2" fmla="*/ 1859471 h 1863471"/>
                <a:gd name="connsiteX3" fmla="*/ 320762 w 490127"/>
                <a:gd name="connsiteY3" fmla="*/ 1863471 h 1863471"/>
                <a:gd name="connsiteX4" fmla="*/ 266279 w 490127"/>
                <a:gd name="connsiteY4" fmla="*/ 1479328 h 1863471"/>
                <a:gd name="connsiteX5" fmla="*/ 256659 w 490127"/>
                <a:gd name="connsiteY5" fmla="*/ 1359503 h 1863471"/>
                <a:gd name="connsiteX6" fmla="*/ 248753 w 490127"/>
                <a:gd name="connsiteY6" fmla="*/ 1001363 h 1863471"/>
                <a:gd name="connsiteX7" fmla="*/ 227607 w 490127"/>
                <a:gd name="connsiteY7" fmla="*/ 935736 h 1863471"/>
                <a:gd name="connsiteX8" fmla="*/ 201699 w 490127"/>
                <a:gd name="connsiteY8" fmla="*/ 852392 h 1863471"/>
                <a:gd name="connsiteX9" fmla="*/ 148835 w 490127"/>
                <a:gd name="connsiteY9" fmla="*/ 677704 h 1863471"/>
                <a:gd name="connsiteX10" fmla="*/ 79303 w 490127"/>
                <a:gd name="connsiteY10" fmla="*/ 463296 h 1863471"/>
                <a:gd name="connsiteX11" fmla="*/ 13676 w 490127"/>
                <a:gd name="connsiteY11" fmla="*/ 330518 h 1863471"/>
                <a:gd name="connsiteX12" fmla="*/ 15200 w 490127"/>
                <a:gd name="connsiteY12" fmla="*/ 140589 h 1863471"/>
                <a:gd name="connsiteX13" fmla="*/ 81303 w 490127"/>
                <a:gd name="connsiteY13" fmla="*/ 29528 h 1863471"/>
                <a:gd name="connsiteX14" fmla="*/ 129214 w 490127"/>
                <a:gd name="connsiteY14" fmla="*/ 0 h 1863471"/>
                <a:gd name="connsiteX15" fmla="*/ 341622 w 490127"/>
                <a:gd name="connsiteY15" fmla="*/ 45339 h 1863471"/>
                <a:gd name="connsiteX16" fmla="*/ 399915 w 490127"/>
                <a:gd name="connsiteY16" fmla="*/ 284607 h 1863471"/>
                <a:gd name="connsiteX17" fmla="*/ 442396 w 490127"/>
                <a:gd name="connsiteY17" fmla="*/ 631984 h 1863471"/>
                <a:gd name="connsiteX18" fmla="*/ 480591 w 490127"/>
                <a:gd name="connsiteY18" fmla="*/ 915257 h 1863471"/>
                <a:gd name="connsiteX19" fmla="*/ 489926 w 490127"/>
                <a:gd name="connsiteY19" fmla="*/ 1012698 h 1863471"/>
                <a:gd name="connsiteX20" fmla="*/ 486973 w 490127"/>
                <a:gd name="connsiteY20" fmla="*/ 1094899 h 1863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0127" h="1863471">
                  <a:moveTo>
                    <a:pt x="487068" y="1094994"/>
                  </a:moveTo>
                  <a:cubicBezTo>
                    <a:pt x="473448" y="1227011"/>
                    <a:pt x="462875" y="1366361"/>
                    <a:pt x="456302" y="1512189"/>
                  </a:cubicBezTo>
                  <a:cubicBezTo>
                    <a:pt x="451064" y="1632395"/>
                    <a:pt x="448873" y="1748314"/>
                    <a:pt x="449349" y="1859471"/>
                  </a:cubicBezTo>
                  <a:cubicBezTo>
                    <a:pt x="406487" y="1860899"/>
                    <a:pt x="363529" y="1862138"/>
                    <a:pt x="320762" y="1863471"/>
                  </a:cubicBezTo>
                  <a:cubicBezTo>
                    <a:pt x="298568" y="1746314"/>
                    <a:pt x="279328" y="1617821"/>
                    <a:pt x="266279" y="1479328"/>
                  </a:cubicBezTo>
                  <a:cubicBezTo>
                    <a:pt x="262564" y="1440275"/>
                    <a:pt x="259326" y="1400175"/>
                    <a:pt x="256659" y="1359503"/>
                  </a:cubicBezTo>
                  <a:cubicBezTo>
                    <a:pt x="248277" y="1232440"/>
                    <a:pt x="246372" y="1112615"/>
                    <a:pt x="248753" y="1001363"/>
                  </a:cubicBezTo>
                  <a:cubicBezTo>
                    <a:pt x="243038" y="983647"/>
                    <a:pt x="235894" y="961644"/>
                    <a:pt x="227607" y="935736"/>
                  </a:cubicBezTo>
                  <a:cubicBezTo>
                    <a:pt x="219892" y="911066"/>
                    <a:pt x="211129" y="883158"/>
                    <a:pt x="201699" y="852392"/>
                  </a:cubicBezTo>
                  <a:cubicBezTo>
                    <a:pt x="183983" y="795338"/>
                    <a:pt x="177982" y="773906"/>
                    <a:pt x="148835" y="677704"/>
                  </a:cubicBezTo>
                  <a:cubicBezTo>
                    <a:pt x="96543" y="504349"/>
                    <a:pt x="90352" y="487680"/>
                    <a:pt x="79303" y="463296"/>
                  </a:cubicBezTo>
                  <a:cubicBezTo>
                    <a:pt x="42251" y="381571"/>
                    <a:pt x="28916" y="386048"/>
                    <a:pt x="13676" y="330518"/>
                  </a:cubicBezTo>
                  <a:cubicBezTo>
                    <a:pt x="5770" y="301466"/>
                    <a:pt x="-13470" y="227171"/>
                    <a:pt x="15200" y="140589"/>
                  </a:cubicBezTo>
                  <a:cubicBezTo>
                    <a:pt x="33011" y="87059"/>
                    <a:pt x="62349" y="50006"/>
                    <a:pt x="81303" y="29528"/>
                  </a:cubicBezTo>
                  <a:cubicBezTo>
                    <a:pt x="97305" y="19621"/>
                    <a:pt x="113307" y="9811"/>
                    <a:pt x="129214" y="0"/>
                  </a:cubicBezTo>
                  <a:cubicBezTo>
                    <a:pt x="199985" y="15050"/>
                    <a:pt x="270756" y="30099"/>
                    <a:pt x="341622" y="45339"/>
                  </a:cubicBezTo>
                  <a:cubicBezTo>
                    <a:pt x="358195" y="100584"/>
                    <a:pt x="380674" y="182975"/>
                    <a:pt x="399915" y="284607"/>
                  </a:cubicBezTo>
                  <a:cubicBezTo>
                    <a:pt x="421822" y="401003"/>
                    <a:pt x="423536" y="468439"/>
                    <a:pt x="442396" y="631984"/>
                  </a:cubicBezTo>
                  <a:cubicBezTo>
                    <a:pt x="449826" y="697421"/>
                    <a:pt x="462113" y="795242"/>
                    <a:pt x="480591" y="915257"/>
                  </a:cubicBezTo>
                  <a:cubicBezTo>
                    <a:pt x="484497" y="938498"/>
                    <a:pt x="488783" y="972026"/>
                    <a:pt x="489926" y="1012698"/>
                  </a:cubicBezTo>
                  <a:cubicBezTo>
                    <a:pt x="490878" y="1053179"/>
                    <a:pt x="488211" y="1083469"/>
                    <a:pt x="486973" y="1094899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0653BA2A-CAC1-60B8-5D89-ADA15A4316CD}"/>
                </a:ext>
              </a:extLst>
            </p:cNvPr>
            <p:cNvSpPr/>
            <p:nvPr/>
          </p:nvSpPr>
          <p:spPr>
            <a:xfrm>
              <a:off x="4876990" y="3891343"/>
              <a:ext cx="158404" cy="1306067"/>
            </a:xfrm>
            <a:custGeom>
              <a:avLst/>
              <a:gdLst>
                <a:gd name="connsiteX0" fmla="*/ 157639 w 158404"/>
                <a:gd name="connsiteY0" fmla="*/ 730187 h 1306067"/>
                <a:gd name="connsiteX1" fmla="*/ 156210 w 158404"/>
                <a:gd name="connsiteY1" fmla="*/ 905542 h 1306067"/>
                <a:gd name="connsiteX2" fmla="*/ 63151 w 158404"/>
                <a:gd name="connsiteY2" fmla="*/ 1286637 h 1306067"/>
                <a:gd name="connsiteX3" fmla="*/ 57531 w 158404"/>
                <a:gd name="connsiteY3" fmla="*/ 1306068 h 1306067"/>
                <a:gd name="connsiteX4" fmla="*/ 47911 w 158404"/>
                <a:gd name="connsiteY4" fmla="*/ 1186243 h 1306067"/>
                <a:gd name="connsiteX5" fmla="*/ 40005 w 158404"/>
                <a:gd name="connsiteY5" fmla="*/ 828104 h 1306067"/>
                <a:gd name="connsiteX6" fmla="*/ 18860 w 158404"/>
                <a:gd name="connsiteY6" fmla="*/ 762476 h 1306067"/>
                <a:gd name="connsiteX7" fmla="*/ 47054 w 158404"/>
                <a:gd name="connsiteY7" fmla="*/ 672370 h 1306067"/>
                <a:gd name="connsiteX8" fmla="*/ 0 w 158404"/>
                <a:gd name="connsiteY8" fmla="*/ 281178 h 1306067"/>
                <a:gd name="connsiteX9" fmla="*/ 117729 w 158404"/>
                <a:gd name="connsiteY9" fmla="*/ 0 h 1306067"/>
                <a:gd name="connsiteX10" fmla="*/ 125063 w 158404"/>
                <a:gd name="connsiteY10" fmla="*/ 43148 h 1306067"/>
                <a:gd name="connsiteX11" fmla="*/ 135636 w 158404"/>
                <a:gd name="connsiteY11" fmla="*/ 120872 h 1306067"/>
                <a:gd name="connsiteX12" fmla="*/ 151638 w 158404"/>
                <a:gd name="connsiteY12" fmla="*/ 277463 h 1306067"/>
                <a:gd name="connsiteX13" fmla="*/ 157544 w 158404"/>
                <a:gd name="connsiteY13" fmla="*/ 730187 h 130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404" h="1306067">
                  <a:moveTo>
                    <a:pt x="157639" y="730187"/>
                  </a:moveTo>
                  <a:cubicBezTo>
                    <a:pt x="156972" y="844201"/>
                    <a:pt x="156686" y="901351"/>
                    <a:pt x="156210" y="905542"/>
                  </a:cubicBezTo>
                  <a:cubicBezTo>
                    <a:pt x="152495" y="941260"/>
                    <a:pt x="143351" y="1011174"/>
                    <a:pt x="63151" y="1286637"/>
                  </a:cubicBezTo>
                  <a:cubicBezTo>
                    <a:pt x="61151" y="1293305"/>
                    <a:pt x="59246" y="1299781"/>
                    <a:pt x="57531" y="1306068"/>
                  </a:cubicBezTo>
                  <a:cubicBezTo>
                    <a:pt x="53816" y="1267015"/>
                    <a:pt x="50578" y="1226915"/>
                    <a:pt x="47911" y="1186243"/>
                  </a:cubicBezTo>
                  <a:cubicBezTo>
                    <a:pt x="39529" y="1059180"/>
                    <a:pt x="37624" y="939355"/>
                    <a:pt x="40005" y="828104"/>
                  </a:cubicBezTo>
                  <a:cubicBezTo>
                    <a:pt x="34290" y="810387"/>
                    <a:pt x="27146" y="788384"/>
                    <a:pt x="18860" y="762476"/>
                  </a:cubicBezTo>
                  <a:cubicBezTo>
                    <a:pt x="28289" y="732568"/>
                    <a:pt x="37624" y="702469"/>
                    <a:pt x="47054" y="672370"/>
                  </a:cubicBezTo>
                  <a:cubicBezTo>
                    <a:pt x="31337" y="542068"/>
                    <a:pt x="15716" y="411671"/>
                    <a:pt x="0" y="281178"/>
                  </a:cubicBezTo>
                  <a:cubicBezTo>
                    <a:pt x="39243" y="187452"/>
                    <a:pt x="78486" y="93726"/>
                    <a:pt x="117729" y="0"/>
                  </a:cubicBezTo>
                  <a:cubicBezTo>
                    <a:pt x="112776" y="11621"/>
                    <a:pt x="122682" y="31337"/>
                    <a:pt x="125063" y="43148"/>
                  </a:cubicBezTo>
                  <a:cubicBezTo>
                    <a:pt x="130016" y="68771"/>
                    <a:pt x="132493" y="95155"/>
                    <a:pt x="135636" y="120872"/>
                  </a:cubicBezTo>
                  <a:cubicBezTo>
                    <a:pt x="140779" y="160782"/>
                    <a:pt x="147542" y="226504"/>
                    <a:pt x="151638" y="277463"/>
                  </a:cubicBezTo>
                  <a:cubicBezTo>
                    <a:pt x="159353" y="377571"/>
                    <a:pt x="159068" y="473773"/>
                    <a:pt x="157544" y="73018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EB6E2999-2560-AE63-DCD9-1382B93916A0}"/>
                </a:ext>
              </a:extLst>
            </p:cNvPr>
            <p:cNvSpPr/>
            <p:nvPr/>
          </p:nvSpPr>
          <p:spPr>
            <a:xfrm>
              <a:off x="4671059" y="5641276"/>
              <a:ext cx="244144" cy="131221"/>
            </a:xfrm>
            <a:custGeom>
              <a:avLst/>
              <a:gdLst>
                <a:gd name="connsiteX0" fmla="*/ 244126 w 244144"/>
                <a:gd name="connsiteY0" fmla="*/ 102012 h 131221"/>
                <a:gd name="connsiteX1" fmla="*/ 236029 w 244144"/>
                <a:gd name="connsiteY1" fmla="*/ 121920 h 131221"/>
                <a:gd name="connsiteX2" fmla="*/ 226600 w 244144"/>
                <a:gd name="connsiteY2" fmla="*/ 128873 h 131221"/>
                <a:gd name="connsiteX3" fmla="*/ 211836 w 244144"/>
                <a:gd name="connsiteY3" fmla="*/ 131064 h 131221"/>
                <a:gd name="connsiteX4" fmla="*/ 65532 w 244144"/>
                <a:gd name="connsiteY4" fmla="*/ 107918 h 131221"/>
                <a:gd name="connsiteX5" fmla="*/ 60388 w 244144"/>
                <a:gd name="connsiteY5" fmla="*/ 100965 h 131221"/>
                <a:gd name="connsiteX6" fmla="*/ 53721 w 244144"/>
                <a:gd name="connsiteY6" fmla="*/ 106109 h 131221"/>
                <a:gd name="connsiteX7" fmla="*/ 0 w 244144"/>
                <a:gd name="connsiteY7" fmla="*/ 98679 h 131221"/>
                <a:gd name="connsiteX8" fmla="*/ 1048 w 244144"/>
                <a:gd name="connsiteY8" fmla="*/ 84201 h 131221"/>
                <a:gd name="connsiteX9" fmla="*/ 8477 w 244144"/>
                <a:gd name="connsiteY9" fmla="*/ 18859 h 131221"/>
                <a:gd name="connsiteX10" fmla="*/ 17145 w 244144"/>
                <a:gd name="connsiteY10" fmla="*/ 2857 h 131221"/>
                <a:gd name="connsiteX11" fmla="*/ 19431 w 244144"/>
                <a:gd name="connsiteY11" fmla="*/ 1429 h 131221"/>
                <a:gd name="connsiteX12" fmla="*/ 24384 w 244144"/>
                <a:gd name="connsiteY12" fmla="*/ 0 h 131221"/>
                <a:gd name="connsiteX13" fmla="*/ 120301 w 244144"/>
                <a:gd name="connsiteY13" fmla="*/ 13145 h 131221"/>
                <a:gd name="connsiteX14" fmla="*/ 129730 w 244144"/>
                <a:gd name="connsiteY14" fmla="*/ 19621 h 131221"/>
                <a:gd name="connsiteX15" fmla="*/ 197358 w 244144"/>
                <a:gd name="connsiteY15" fmla="*/ 62484 h 131221"/>
                <a:gd name="connsiteX16" fmla="*/ 243935 w 244144"/>
                <a:gd name="connsiteY16" fmla="*/ 101918 h 13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144" h="131221">
                  <a:moveTo>
                    <a:pt x="244126" y="102012"/>
                  </a:moveTo>
                  <a:cubicBezTo>
                    <a:pt x="244412" y="108204"/>
                    <a:pt x="241459" y="116014"/>
                    <a:pt x="236029" y="121920"/>
                  </a:cubicBezTo>
                  <a:cubicBezTo>
                    <a:pt x="233553" y="124873"/>
                    <a:pt x="230314" y="127349"/>
                    <a:pt x="226600" y="128873"/>
                  </a:cubicBezTo>
                  <a:cubicBezTo>
                    <a:pt x="220694" y="131540"/>
                    <a:pt x="215075" y="131350"/>
                    <a:pt x="211836" y="131064"/>
                  </a:cubicBezTo>
                  <a:cubicBezTo>
                    <a:pt x="163163" y="123349"/>
                    <a:pt x="114395" y="115728"/>
                    <a:pt x="65532" y="107918"/>
                  </a:cubicBezTo>
                  <a:cubicBezTo>
                    <a:pt x="63818" y="105632"/>
                    <a:pt x="62103" y="103251"/>
                    <a:pt x="60388" y="100965"/>
                  </a:cubicBezTo>
                  <a:cubicBezTo>
                    <a:pt x="58103" y="102679"/>
                    <a:pt x="55912" y="104394"/>
                    <a:pt x="53721" y="106109"/>
                  </a:cubicBezTo>
                  <a:cubicBezTo>
                    <a:pt x="35719" y="103632"/>
                    <a:pt x="17907" y="101155"/>
                    <a:pt x="0" y="98679"/>
                  </a:cubicBezTo>
                  <a:cubicBezTo>
                    <a:pt x="286" y="93726"/>
                    <a:pt x="762" y="88868"/>
                    <a:pt x="1048" y="84201"/>
                  </a:cubicBezTo>
                  <a:cubicBezTo>
                    <a:pt x="3715" y="52673"/>
                    <a:pt x="6477" y="29242"/>
                    <a:pt x="8477" y="18859"/>
                  </a:cubicBezTo>
                  <a:cubicBezTo>
                    <a:pt x="9430" y="14192"/>
                    <a:pt x="11144" y="6953"/>
                    <a:pt x="17145" y="2857"/>
                  </a:cubicBezTo>
                  <a:cubicBezTo>
                    <a:pt x="17907" y="2191"/>
                    <a:pt x="18669" y="1810"/>
                    <a:pt x="19431" y="1429"/>
                  </a:cubicBezTo>
                  <a:cubicBezTo>
                    <a:pt x="21431" y="476"/>
                    <a:pt x="23146" y="190"/>
                    <a:pt x="24384" y="0"/>
                  </a:cubicBezTo>
                  <a:cubicBezTo>
                    <a:pt x="56388" y="4381"/>
                    <a:pt x="88297" y="8668"/>
                    <a:pt x="120301" y="13145"/>
                  </a:cubicBezTo>
                  <a:cubicBezTo>
                    <a:pt x="123539" y="15430"/>
                    <a:pt x="126683" y="17621"/>
                    <a:pt x="129730" y="19621"/>
                  </a:cubicBezTo>
                  <a:cubicBezTo>
                    <a:pt x="156686" y="38386"/>
                    <a:pt x="179832" y="52388"/>
                    <a:pt x="197358" y="62484"/>
                  </a:cubicBezTo>
                  <a:cubicBezTo>
                    <a:pt x="224314" y="77819"/>
                    <a:pt x="243269" y="86677"/>
                    <a:pt x="243935" y="101918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0DB72843-7079-F74C-4405-32708CB5120A}"/>
                </a:ext>
              </a:extLst>
            </p:cNvPr>
            <p:cNvSpPr/>
            <p:nvPr/>
          </p:nvSpPr>
          <p:spPr>
            <a:xfrm>
              <a:off x="4671059" y="5725477"/>
              <a:ext cx="236029" cy="47020"/>
            </a:xfrm>
            <a:custGeom>
              <a:avLst/>
              <a:gdLst>
                <a:gd name="connsiteX0" fmla="*/ 236029 w 236029"/>
                <a:gd name="connsiteY0" fmla="*/ 37719 h 47020"/>
                <a:gd name="connsiteX1" fmla="*/ 226600 w 236029"/>
                <a:gd name="connsiteY1" fmla="*/ 44672 h 47020"/>
                <a:gd name="connsiteX2" fmla="*/ 211836 w 236029"/>
                <a:gd name="connsiteY2" fmla="*/ 46863 h 47020"/>
                <a:gd name="connsiteX3" fmla="*/ 65532 w 236029"/>
                <a:gd name="connsiteY3" fmla="*/ 23717 h 47020"/>
                <a:gd name="connsiteX4" fmla="*/ 60388 w 236029"/>
                <a:gd name="connsiteY4" fmla="*/ 16764 h 47020"/>
                <a:gd name="connsiteX5" fmla="*/ 53721 w 236029"/>
                <a:gd name="connsiteY5" fmla="*/ 21908 h 47020"/>
                <a:gd name="connsiteX6" fmla="*/ 0 w 236029"/>
                <a:gd name="connsiteY6" fmla="*/ 14478 h 47020"/>
                <a:gd name="connsiteX7" fmla="*/ 1048 w 236029"/>
                <a:gd name="connsiteY7" fmla="*/ 0 h 47020"/>
                <a:gd name="connsiteX8" fmla="*/ 1238 w 236029"/>
                <a:gd name="connsiteY8" fmla="*/ 0 h 47020"/>
                <a:gd name="connsiteX9" fmla="*/ 76676 w 236029"/>
                <a:gd name="connsiteY9" fmla="*/ 11525 h 47020"/>
                <a:gd name="connsiteX10" fmla="*/ 236029 w 236029"/>
                <a:gd name="connsiteY10" fmla="*/ 37719 h 4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029" h="47020">
                  <a:moveTo>
                    <a:pt x="236029" y="37719"/>
                  </a:moveTo>
                  <a:cubicBezTo>
                    <a:pt x="233553" y="40672"/>
                    <a:pt x="230314" y="43148"/>
                    <a:pt x="226600" y="44672"/>
                  </a:cubicBezTo>
                  <a:cubicBezTo>
                    <a:pt x="220694" y="47339"/>
                    <a:pt x="215075" y="47149"/>
                    <a:pt x="211836" y="46863"/>
                  </a:cubicBezTo>
                  <a:cubicBezTo>
                    <a:pt x="163163" y="39148"/>
                    <a:pt x="114395" y="31527"/>
                    <a:pt x="65532" y="23717"/>
                  </a:cubicBezTo>
                  <a:cubicBezTo>
                    <a:pt x="63818" y="21431"/>
                    <a:pt x="62103" y="19050"/>
                    <a:pt x="60388" y="16764"/>
                  </a:cubicBezTo>
                  <a:cubicBezTo>
                    <a:pt x="58103" y="18478"/>
                    <a:pt x="55912" y="20193"/>
                    <a:pt x="53721" y="21908"/>
                  </a:cubicBezTo>
                  <a:cubicBezTo>
                    <a:pt x="35719" y="19431"/>
                    <a:pt x="17907" y="16954"/>
                    <a:pt x="0" y="14478"/>
                  </a:cubicBezTo>
                  <a:cubicBezTo>
                    <a:pt x="286" y="9525"/>
                    <a:pt x="762" y="4667"/>
                    <a:pt x="1048" y="0"/>
                  </a:cubicBezTo>
                  <a:lnTo>
                    <a:pt x="1238" y="0"/>
                  </a:lnTo>
                  <a:cubicBezTo>
                    <a:pt x="26194" y="3715"/>
                    <a:pt x="51340" y="7620"/>
                    <a:pt x="76676" y="11525"/>
                  </a:cubicBezTo>
                  <a:cubicBezTo>
                    <a:pt x="130397" y="20098"/>
                    <a:pt x="183547" y="28765"/>
                    <a:pt x="236029" y="37719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16C08814-804E-B557-68DB-EA57552652CA}"/>
                </a:ext>
              </a:extLst>
            </p:cNvPr>
            <p:cNvSpPr/>
            <p:nvPr/>
          </p:nvSpPr>
          <p:spPr>
            <a:xfrm>
              <a:off x="4690681" y="5641276"/>
              <a:ext cx="110299" cy="35967"/>
            </a:xfrm>
            <a:custGeom>
              <a:avLst/>
              <a:gdLst>
                <a:gd name="connsiteX0" fmla="*/ 110300 w 110299"/>
                <a:gd name="connsiteY0" fmla="*/ 19812 h 35967"/>
                <a:gd name="connsiteX1" fmla="*/ 100870 w 110299"/>
                <a:gd name="connsiteY1" fmla="*/ 25241 h 35967"/>
                <a:gd name="connsiteX2" fmla="*/ 64389 w 110299"/>
                <a:gd name="connsiteY2" fmla="*/ 35147 h 35967"/>
                <a:gd name="connsiteX3" fmla="*/ 29146 w 110299"/>
                <a:gd name="connsiteY3" fmla="*/ 32480 h 35967"/>
                <a:gd name="connsiteX4" fmla="*/ 3524 w 110299"/>
                <a:gd name="connsiteY4" fmla="*/ 14002 h 35967"/>
                <a:gd name="connsiteX5" fmla="*/ 0 w 110299"/>
                <a:gd name="connsiteY5" fmla="*/ 1429 h 35967"/>
                <a:gd name="connsiteX6" fmla="*/ 4953 w 110299"/>
                <a:gd name="connsiteY6" fmla="*/ 0 h 35967"/>
                <a:gd name="connsiteX7" fmla="*/ 100870 w 110299"/>
                <a:gd name="connsiteY7" fmla="*/ 13145 h 35967"/>
                <a:gd name="connsiteX8" fmla="*/ 110300 w 110299"/>
                <a:gd name="connsiteY8" fmla="*/ 19621 h 3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299" h="35967">
                  <a:moveTo>
                    <a:pt x="110300" y="19812"/>
                  </a:moveTo>
                  <a:cubicBezTo>
                    <a:pt x="107633" y="21526"/>
                    <a:pt x="104394" y="23527"/>
                    <a:pt x="100870" y="25241"/>
                  </a:cubicBezTo>
                  <a:cubicBezTo>
                    <a:pt x="85344" y="33147"/>
                    <a:pt x="71533" y="34576"/>
                    <a:pt x="64389" y="35147"/>
                  </a:cubicBezTo>
                  <a:cubicBezTo>
                    <a:pt x="54007" y="36100"/>
                    <a:pt x="42672" y="37147"/>
                    <a:pt x="29146" y="32480"/>
                  </a:cubicBezTo>
                  <a:cubicBezTo>
                    <a:pt x="22193" y="30004"/>
                    <a:pt x="9716" y="25813"/>
                    <a:pt x="3524" y="14002"/>
                  </a:cubicBezTo>
                  <a:cubicBezTo>
                    <a:pt x="1048" y="9239"/>
                    <a:pt x="381" y="4858"/>
                    <a:pt x="0" y="1429"/>
                  </a:cubicBezTo>
                  <a:cubicBezTo>
                    <a:pt x="2000" y="476"/>
                    <a:pt x="3715" y="190"/>
                    <a:pt x="4953" y="0"/>
                  </a:cubicBezTo>
                  <a:cubicBezTo>
                    <a:pt x="36957" y="4381"/>
                    <a:pt x="68866" y="8668"/>
                    <a:pt x="100870" y="13145"/>
                  </a:cubicBezTo>
                  <a:cubicBezTo>
                    <a:pt x="104108" y="15430"/>
                    <a:pt x="107252" y="17621"/>
                    <a:pt x="110300" y="1962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B124CC02-3489-A555-705E-FA9ED55E7527}"/>
                </a:ext>
              </a:extLst>
            </p:cNvPr>
            <p:cNvSpPr/>
            <p:nvPr/>
          </p:nvSpPr>
          <p:spPr>
            <a:xfrm>
              <a:off x="4695634" y="5578792"/>
              <a:ext cx="99250" cy="84626"/>
            </a:xfrm>
            <a:custGeom>
              <a:avLst/>
              <a:gdLst>
                <a:gd name="connsiteX0" fmla="*/ 6953 w 99250"/>
                <a:gd name="connsiteY0" fmla="*/ 0 h 84626"/>
                <a:gd name="connsiteX1" fmla="*/ 0 w 99250"/>
                <a:gd name="connsiteY1" fmla="*/ 62579 h 84626"/>
                <a:gd name="connsiteX2" fmla="*/ 14097 w 99250"/>
                <a:gd name="connsiteY2" fmla="*/ 74295 h 84626"/>
                <a:gd name="connsiteX3" fmla="*/ 95917 w 99250"/>
                <a:gd name="connsiteY3" fmla="*/ 75724 h 84626"/>
                <a:gd name="connsiteX4" fmla="*/ 99250 w 99250"/>
                <a:gd name="connsiteY4" fmla="*/ 7239 h 84626"/>
                <a:gd name="connsiteX5" fmla="*/ 6953 w 99250"/>
                <a:gd name="connsiteY5" fmla="*/ 95 h 8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626">
                  <a:moveTo>
                    <a:pt x="6953" y="0"/>
                  </a:moveTo>
                  <a:cubicBezTo>
                    <a:pt x="4667" y="20860"/>
                    <a:pt x="2286" y="41719"/>
                    <a:pt x="0" y="62579"/>
                  </a:cubicBezTo>
                  <a:cubicBezTo>
                    <a:pt x="4763" y="67818"/>
                    <a:pt x="9620" y="71533"/>
                    <a:pt x="14097" y="74295"/>
                  </a:cubicBezTo>
                  <a:cubicBezTo>
                    <a:pt x="47149" y="94774"/>
                    <a:pt x="87821" y="79057"/>
                    <a:pt x="95917" y="75724"/>
                  </a:cubicBezTo>
                  <a:lnTo>
                    <a:pt x="99250" y="7239"/>
                  </a:lnTo>
                  <a:cubicBezTo>
                    <a:pt x="68485" y="4858"/>
                    <a:pt x="37719" y="2476"/>
                    <a:pt x="6953" y="95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6178C47A-8790-51B8-9983-E884D7A55747}"/>
                </a:ext>
              </a:extLst>
            </p:cNvPr>
            <p:cNvSpPr/>
            <p:nvPr/>
          </p:nvSpPr>
          <p:spPr>
            <a:xfrm>
              <a:off x="4613126" y="3715607"/>
              <a:ext cx="393244" cy="1886235"/>
            </a:xfrm>
            <a:custGeom>
              <a:avLst/>
              <a:gdLst>
                <a:gd name="connsiteX0" fmla="*/ 382451 w 393244"/>
                <a:gd name="connsiteY0" fmla="*/ 671322 h 1886235"/>
                <a:gd name="connsiteX1" fmla="*/ 378260 w 393244"/>
                <a:gd name="connsiteY1" fmla="*/ 957167 h 1886235"/>
                <a:gd name="connsiteX2" fmla="*/ 373116 w 393244"/>
                <a:gd name="connsiteY2" fmla="*/ 1055084 h 1886235"/>
                <a:gd name="connsiteX3" fmla="*/ 358067 w 393244"/>
                <a:gd name="connsiteY3" fmla="*/ 1135952 h 1886235"/>
                <a:gd name="connsiteX4" fmla="*/ 265865 w 393244"/>
                <a:gd name="connsiteY4" fmla="*/ 1544003 h 1886235"/>
                <a:gd name="connsiteX5" fmla="*/ 207572 w 393244"/>
                <a:gd name="connsiteY5" fmla="*/ 1886236 h 1886235"/>
                <a:gd name="connsiteX6" fmla="*/ 88414 w 393244"/>
                <a:gd name="connsiteY6" fmla="*/ 1872234 h 1886235"/>
                <a:gd name="connsiteX7" fmla="*/ 79746 w 393244"/>
                <a:gd name="connsiteY7" fmla="*/ 1871186 h 1886235"/>
                <a:gd name="connsiteX8" fmla="*/ 91081 w 393244"/>
                <a:gd name="connsiteY8" fmla="*/ 1363504 h 1886235"/>
                <a:gd name="connsiteX9" fmla="*/ 136039 w 393244"/>
                <a:gd name="connsiteY9" fmla="*/ 1008031 h 1886235"/>
                <a:gd name="connsiteX10" fmla="*/ 111655 w 393244"/>
                <a:gd name="connsiteY10" fmla="*/ 853821 h 1886235"/>
                <a:gd name="connsiteX11" fmla="*/ 85271 w 393244"/>
                <a:gd name="connsiteY11" fmla="*/ 673227 h 1886235"/>
                <a:gd name="connsiteX12" fmla="*/ 48219 w 393244"/>
                <a:gd name="connsiteY12" fmla="*/ 450913 h 1886235"/>
                <a:gd name="connsiteX13" fmla="*/ 3070 w 393244"/>
                <a:gd name="connsiteY13" fmla="*/ 309848 h 1886235"/>
                <a:gd name="connsiteX14" fmla="*/ 32693 w 393244"/>
                <a:gd name="connsiteY14" fmla="*/ 122301 h 1886235"/>
                <a:gd name="connsiteX15" fmla="*/ 104226 w 393244"/>
                <a:gd name="connsiteY15" fmla="*/ 30766 h 1886235"/>
                <a:gd name="connsiteX16" fmla="*/ 104226 w 393244"/>
                <a:gd name="connsiteY16" fmla="*/ 30575 h 1886235"/>
                <a:gd name="connsiteX17" fmla="*/ 114512 w 393244"/>
                <a:gd name="connsiteY17" fmla="*/ 22003 h 1886235"/>
                <a:gd name="connsiteX18" fmla="*/ 166138 w 393244"/>
                <a:gd name="connsiteY18" fmla="*/ 0 h 1886235"/>
                <a:gd name="connsiteX19" fmla="*/ 369592 w 393244"/>
                <a:gd name="connsiteY19" fmla="*/ 76200 h 1886235"/>
                <a:gd name="connsiteX20" fmla="*/ 391976 w 393244"/>
                <a:gd name="connsiteY20" fmla="*/ 321469 h 1886235"/>
                <a:gd name="connsiteX21" fmla="*/ 382546 w 393244"/>
                <a:gd name="connsiteY21" fmla="*/ 671322 h 188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3244" h="1886235">
                  <a:moveTo>
                    <a:pt x="382451" y="671322"/>
                  </a:moveTo>
                  <a:cubicBezTo>
                    <a:pt x="380260" y="737140"/>
                    <a:pt x="377784" y="835628"/>
                    <a:pt x="378260" y="957167"/>
                  </a:cubicBezTo>
                  <a:cubicBezTo>
                    <a:pt x="378736" y="980789"/>
                    <a:pt x="378069" y="1014698"/>
                    <a:pt x="373116" y="1055084"/>
                  </a:cubicBezTo>
                  <a:cubicBezTo>
                    <a:pt x="367973" y="1095280"/>
                    <a:pt x="360829" y="1124712"/>
                    <a:pt x="358067" y="1135952"/>
                  </a:cubicBezTo>
                  <a:cubicBezTo>
                    <a:pt x="325015" y="1264444"/>
                    <a:pt x="293868" y="1400651"/>
                    <a:pt x="265865" y="1544003"/>
                  </a:cubicBezTo>
                  <a:cubicBezTo>
                    <a:pt x="242719" y="1662113"/>
                    <a:pt x="223478" y="1776413"/>
                    <a:pt x="207572" y="1886236"/>
                  </a:cubicBezTo>
                  <a:cubicBezTo>
                    <a:pt x="167852" y="1881569"/>
                    <a:pt x="128133" y="1876901"/>
                    <a:pt x="88414" y="1872234"/>
                  </a:cubicBezTo>
                  <a:cubicBezTo>
                    <a:pt x="85461" y="1871758"/>
                    <a:pt x="82699" y="1871472"/>
                    <a:pt x="79746" y="1871186"/>
                  </a:cubicBezTo>
                  <a:cubicBezTo>
                    <a:pt x="73841" y="1718310"/>
                    <a:pt x="75555" y="1548003"/>
                    <a:pt x="91081" y="1363504"/>
                  </a:cubicBezTo>
                  <a:cubicBezTo>
                    <a:pt x="101654" y="1236440"/>
                    <a:pt x="117465" y="1117759"/>
                    <a:pt x="136039" y="1008031"/>
                  </a:cubicBezTo>
                  <a:cubicBezTo>
                    <a:pt x="130134" y="972312"/>
                    <a:pt x="121656" y="918972"/>
                    <a:pt x="111655" y="853821"/>
                  </a:cubicBezTo>
                  <a:cubicBezTo>
                    <a:pt x="102702" y="794671"/>
                    <a:pt x="99844" y="772478"/>
                    <a:pt x="85271" y="673227"/>
                  </a:cubicBezTo>
                  <a:cubicBezTo>
                    <a:pt x="59172" y="494062"/>
                    <a:pt x="55458" y="476536"/>
                    <a:pt x="48219" y="450913"/>
                  </a:cubicBezTo>
                  <a:cubicBezTo>
                    <a:pt x="23739" y="364522"/>
                    <a:pt x="9928" y="366998"/>
                    <a:pt x="3070" y="309848"/>
                  </a:cubicBezTo>
                  <a:cubicBezTo>
                    <a:pt x="-454" y="279940"/>
                    <a:pt x="-8550" y="203454"/>
                    <a:pt x="32693" y="122301"/>
                  </a:cubicBezTo>
                  <a:cubicBezTo>
                    <a:pt x="54600" y="79153"/>
                    <a:pt x="82985" y="49244"/>
                    <a:pt x="104226" y="30766"/>
                  </a:cubicBezTo>
                  <a:lnTo>
                    <a:pt x="104226" y="30575"/>
                  </a:lnTo>
                  <a:cubicBezTo>
                    <a:pt x="107940" y="27432"/>
                    <a:pt x="111369" y="24479"/>
                    <a:pt x="114512" y="22003"/>
                  </a:cubicBezTo>
                  <a:cubicBezTo>
                    <a:pt x="131753" y="14669"/>
                    <a:pt x="148993" y="7239"/>
                    <a:pt x="166138" y="0"/>
                  </a:cubicBezTo>
                  <a:cubicBezTo>
                    <a:pt x="233956" y="25337"/>
                    <a:pt x="301774" y="50768"/>
                    <a:pt x="369592" y="76200"/>
                  </a:cubicBezTo>
                  <a:cubicBezTo>
                    <a:pt x="377974" y="133445"/>
                    <a:pt x="388070" y="218122"/>
                    <a:pt x="391976" y="321469"/>
                  </a:cubicBezTo>
                  <a:cubicBezTo>
                    <a:pt x="396452" y="439864"/>
                    <a:pt x="388070" y="506730"/>
                    <a:pt x="382546" y="671322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1EAE0E79-5F47-35B3-12BC-E792E5107A93}"/>
                </a:ext>
              </a:extLst>
            </p:cNvPr>
            <p:cNvSpPr/>
            <p:nvPr/>
          </p:nvSpPr>
          <p:spPr>
            <a:xfrm>
              <a:off x="4835282" y="2606054"/>
              <a:ext cx="326724" cy="269352"/>
            </a:xfrm>
            <a:custGeom>
              <a:avLst/>
              <a:gdLst>
                <a:gd name="connsiteX0" fmla="*/ 321172 w 326724"/>
                <a:gd name="connsiteY0" fmla="*/ 193439 h 269352"/>
                <a:gd name="connsiteX1" fmla="*/ 320410 w 326724"/>
                <a:gd name="connsiteY1" fmla="*/ 196391 h 269352"/>
                <a:gd name="connsiteX2" fmla="*/ 319648 w 326724"/>
                <a:gd name="connsiteY2" fmla="*/ 192962 h 269352"/>
                <a:gd name="connsiteX3" fmla="*/ 311933 w 326724"/>
                <a:gd name="connsiteY3" fmla="*/ 163911 h 269352"/>
                <a:gd name="connsiteX4" fmla="*/ 273642 w 326724"/>
                <a:gd name="connsiteY4" fmla="*/ 139908 h 269352"/>
                <a:gd name="connsiteX5" fmla="*/ 238685 w 326724"/>
                <a:gd name="connsiteY5" fmla="*/ 97522 h 269352"/>
                <a:gd name="connsiteX6" fmla="*/ 172391 w 326724"/>
                <a:gd name="connsiteY6" fmla="*/ 170293 h 269352"/>
                <a:gd name="connsiteX7" fmla="*/ 95239 w 326724"/>
                <a:gd name="connsiteY7" fmla="*/ 222585 h 269352"/>
                <a:gd name="connsiteX8" fmla="*/ 94477 w 326724"/>
                <a:gd name="connsiteY8" fmla="*/ 224300 h 269352"/>
                <a:gd name="connsiteX9" fmla="*/ 90286 w 326724"/>
                <a:gd name="connsiteY9" fmla="*/ 237349 h 269352"/>
                <a:gd name="connsiteX10" fmla="*/ 89047 w 326724"/>
                <a:gd name="connsiteY10" fmla="*/ 254875 h 269352"/>
                <a:gd name="connsiteX11" fmla="*/ 83618 w 326724"/>
                <a:gd name="connsiteY11" fmla="*/ 239063 h 269352"/>
                <a:gd name="connsiteX12" fmla="*/ 78665 w 326724"/>
                <a:gd name="connsiteY12" fmla="*/ 228395 h 269352"/>
                <a:gd name="connsiteX13" fmla="*/ 72760 w 326724"/>
                <a:gd name="connsiteY13" fmla="*/ 220013 h 269352"/>
                <a:gd name="connsiteX14" fmla="*/ 69331 w 326724"/>
                <a:gd name="connsiteY14" fmla="*/ 217346 h 269352"/>
                <a:gd name="connsiteX15" fmla="*/ 53996 w 326724"/>
                <a:gd name="connsiteY15" fmla="*/ 213346 h 269352"/>
                <a:gd name="connsiteX16" fmla="*/ 34755 w 326724"/>
                <a:gd name="connsiteY16" fmla="*/ 238016 h 269352"/>
                <a:gd name="connsiteX17" fmla="*/ 38660 w 326724"/>
                <a:gd name="connsiteY17" fmla="*/ 269067 h 269352"/>
                <a:gd name="connsiteX18" fmla="*/ 38184 w 326724"/>
                <a:gd name="connsiteY18" fmla="*/ 269353 h 269352"/>
                <a:gd name="connsiteX19" fmla="*/ 370 w 326724"/>
                <a:gd name="connsiteY19" fmla="*/ 162959 h 269352"/>
                <a:gd name="connsiteX20" fmla="*/ 11705 w 326724"/>
                <a:gd name="connsiteY20" fmla="*/ 97808 h 269352"/>
                <a:gd name="connsiteX21" fmla="*/ 23992 w 326724"/>
                <a:gd name="connsiteY21" fmla="*/ 76567 h 269352"/>
                <a:gd name="connsiteX22" fmla="*/ 104097 w 326724"/>
                <a:gd name="connsiteY22" fmla="*/ 17321 h 269352"/>
                <a:gd name="connsiteX23" fmla="*/ 199823 w 326724"/>
                <a:gd name="connsiteY23" fmla="*/ 272 h 269352"/>
                <a:gd name="connsiteX24" fmla="*/ 256783 w 326724"/>
                <a:gd name="connsiteY24" fmla="*/ 23227 h 269352"/>
                <a:gd name="connsiteX25" fmla="*/ 277071 w 326724"/>
                <a:gd name="connsiteY25" fmla="*/ 41229 h 269352"/>
                <a:gd name="connsiteX26" fmla="*/ 320696 w 326724"/>
                <a:gd name="connsiteY26" fmla="*/ 114572 h 269352"/>
                <a:gd name="connsiteX27" fmla="*/ 321362 w 326724"/>
                <a:gd name="connsiteY27" fmla="*/ 193534 h 269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26724" h="269352">
                  <a:moveTo>
                    <a:pt x="321172" y="193439"/>
                  </a:moveTo>
                  <a:cubicBezTo>
                    <a:pt x="320981" y="194486"/>
                    <a:pt x="320696" y="195439"/>
                    <a:pt x="320410" y="196391"/>
                  </a:cubicBezTo>
                  <a:cubicBezTo>
                    <a:pt x="320124" y="195153"/>
                    <a:pt x="319934" y="194105"/>
                    <a:pt x="319648" y="192962"/>
                  </a:cubicBezTo>
                  <a:cubicBezTo>
                    <a:pt x="317171" y="181437"/>
                    <a:pt x="314409" y="171817"/>
                    <a:pt x="311933" y="163911"/>
                  </a:cubicBezTo>
                  <a:cubicBezTo>
                    <a:pt x="301550" y="159244"/>
                    <a:pt x="287739" y="151814"/>
                    <a:pt x="273642" y="139908"/>
                  </a:cubicBezTo>
                  <a:cubicBezTo>
                    <a:pt x="255926" y="124859"/>
                    <a:pt x="245067" y="108761"/>
                    <a:pt x="238685" y="97522"/>
                  </a:cubicBezTo>
                  <a:cubicBezTo>
                    <a:pt x="216492" y="138289"/>
                    <a:pt x="191060" y="158958"/>
                    <a:pt x="172391" y="170293"/>
                  </a:cubicBezTo>
                  <a:cubicBezTo>
                    <a:pt x="141340" y="188867"/>
                    <a:pt x="109431" y="193439"/>
                    <a:pt x="95239" y="222585"/>
                  </a:cubicBezTo>
                  <a:cubicBezTo>
                    <a:pt x="94953" y="223252"/>
                    <a:pt x="94763" y="223633"/>
                    <a:pt x="94477" y="224300"/>
                  </a:cubicBezTo>
                  <a:cubicBezTo>
                    <a:pt x="92477" y="228776"/>
                    <a:pt x="91238" y="233158"/>
                    <a:pt x="90286" y="237349"/>
                  </a:cubicBezTo>
                  <a:cubicBezTo>
                    <a:pt x="88857" y="244207"/>
                    <a:pt x="88857" y="250398"/>
                    <a:pt x="89047" y="254875"/>
                  </a:cubicBezTo>
                  <a:cubicBezTo>
                    <a:pt x="88571" y="253351"/>
                    <a:pt x="86571" y="246493"/>
                    <a:pt x="83618" y="239063"/>
                  </a:cubicBezTo>
                  <a:cubicBezTo>
                    <a:pt x="82189" y="235539"/>
                    <a:pt x="80475" y="231729"/>
                    <a:pt x="78665" y="228395"/>
                  </a:cubicBezTo>
                  <a:cubicBezTo>
                    <a:pt x="76760" y="224966"/>
                    <a:pt x="74760" y="221918"/>
                    <a:pt x="72760" y="220013"/>
                  </a:cubicBezTo>
                  <a:cubicBezTo>
                    <a:pt x="71045" y="218489"/>
                    <a:pt x="69331" y="217346"/>
                    <a:pt x="69331" y="217346"/>
                  </a:cubicBezTo>
                  <a:cubicBezTo>
                    <a:pt x="67807" y="216394"/>
                    <a:pt x="61235" y="212108"/>
                    <a:pt x="53996" y="213346"/>
                  </a:cubicBezTo>
                  <a:cubicBezTo>
                    <a:pt x="42851" y="215346"/>
                    <a:pt x="36660" y="229157"/>
                    <a:pt x="34755" y="238016"/>
                  </a:cubicBezTo>
                  <a:cubicBezTo>
                    <a:pt x="32850" y="247445"/>
                    <a:pt x="34946" y="255732"/>
                    <a:pt x="38660" y="269067"/>
                  </a:cubicBezTo>
                  <a:cubicBezTo>
                    <a:pt x="38470" y="269258"/>
                    <a:pt x="38375" y="269258"/>
                    <a:pt x="38184" y="269353"/>
                  </a:cubicBezTo>
                  <a:cubicBezTo>
                    <a:pt x="15800" y="238301"/>
                    <a:pt x="2846" y="200963"/>
                    <a:pt x="370" y="162959"/>
                  </a:cubicBezTo>
                  <a:cubicBezTo>
                    <a:pt x="-583" y="149338"/>
                    <a:pt x="-583" y="124954"/>
                    <a:pt x="11705" y="97808"/>
                  </a:cubicBezTo>
                  <a:cubicBezTo>
                    <a:pt x="15896" y="88664"/>
                    <a:pt x="20563" y="81329"/>
                    <a:pt x="23992" y="76567"/>
                  </a:cubicBezTo>
                  <a:cubicBezTo>
                    <a:pt x="36374" y="61803"/>
                    <a:pt x="62282" y="35133"/>
                    <a:pt x="104097" y="17321"/>
                  </a:cubicBezTo>
                  <a:cubicBezTo>
                    <a:pt x="144769" y="-14"/>
                    <a:pt x="180773" y="-681"/>
                    <a:pt x="199823" y="272"/>
                  </a:cubicBezTo>
                  <a:cubicBezTo>
                    <a:pt x="213158" y="2462"/>
                    <a:pt x="235066" y="7892"/>
                    <a:pt x="256783" y="23227"/>
                  </a:cubicBezTo>
                  <a:cubicBezTo>
                    <a:pt x="258688" y="24656"/>
                    <a:pt x="266879" y="30656"/>
                    <a:pt x="277071" y="41229"/>
                  </a:cubicBezTo>
                  <a:cubicBezTo>
                    <a:pt x="296883" y="61898"/>
                    <a:pt x="312790" y="87044"/>
                    <a:pt x="320696" y="114572"/>
                  </a:cubicBezTo>
                  <a:cubicBezTo>
                    <a:pt x="328125" y="140289"/>
                    <a:pt x="329078" y="167912"/>
                    <a:pt x="321362" y="19353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3882C5AF-F47F-C52F-D215-C6C47F50255A}"/>
                </a:ext>
              </a:extLst>
            </p:cNvPr>
            <p:cNvSpPr/>
            <p:nvPr/>
          </p:nvSpPr>
          <p:spPr>
            <a:xfrm>
              <a:off x="4779168" y="2470477"/>
              <a:ext cx="271997" cy="212121"/>
            </a:xfrm>
            <a:custGeom>
              <a:avLst/>
              <a:gdLst>
                <a:gd name="connsiteX0" fmla="*/ 264033 w 271997"/>
                <a:gd name="connsiteY0" fmla="*/ 70984 h 212121"/>
                <a:gd name="connsiteX1" fmla="*/ 271177 w 271997"/>
                <a:gd name="connsiteY1" fmla="*/ 63173 h 212121"/>
                <a:gd name="connsiteX2" fmla="*/ 260509 w 271997"/>
                <a:gd name="connsiteY2" fmla="*/ 56410 h 212121"/>
                <a:gd name="connsiteX3" fmla="*/ 256222 w 271997"/>
                <a:gd name="connsiteY3" fmla="*/ 42313 h 212121"/>
                <a:gd name="connsiteX4" fmla="*/ 238506 w 271997"/>
                <a:gd name="connsiteY4" fmla="*/ 37646 h 212121"/>
                <a:gd name="connsiteX5" fmla="*/ 236315 w 271997"/>
                <a:gd name="connsiteY5" fmla="*/ 28883 h 212121"/>
                <a:gd name="connsiteX6" fmla="*/ 224980 w 271997"/>
                <a:gd name="connsiteY6" fmla="*/ 21072 h 212121"/>
                <a:gd name="connsiteX7" fmla="*/ 225743 w 271997"/>
                <a:gd name="connsiteY7" fmla="*/ 16024 h 212121"/>
                <a:gd name="connsiteX8" fmla="*/ 216027 w 271997"/>
                <a:gd name="connsiteY8" fmla="*/ 11643 h 212121"/>
                <a:gd name="connsiteX9" fmla="*/ 211931 w 271997"/>
                <a:gd name="connsiteY9" fmla="*/ 10690 h 212121"/>
                <a:gd name="connsiteX10" fmla="*/ 202121 w 271997"/>
                <a:gd name="connsiteY10" fmla="*/ 10404 h 212121"/>
                <a:gd name="connsiteX11" fmla="*/ 198977 w 271997"/>
                <a:gd name="connsiteY11" fmla="*/ 6594 h 212121"/>
                <a:gd name="connsiteX12" fmla="*/ 187833 w 271997"/>
                <a:gd name="connsiteY12" fmla="*/ 9261 h 212121"/>
                <a:gd name="connsiteX13" fmla="*/ 182118 w 271997"/>
                <a:gd name="connsiteY13" fmla="*/ 14405 h 212121"/>
                <a:gd name="connsiteX14" fmla="*/ 180499 w 271997"/>
                <a:gd name="connsiteY14" fmla="*/ 8404 h 212121"/>
                <a:gd name="connsiteX15" fmla="*/ 178498 w 271997"/>
                <a:gd name="connsiteY15" fmla="*/ 1070 h 212121"/>
                <a:gd name="connsiteX16" fmla="*/ 162878 w 271997"/>
                <a:gd name="connsiteY16" fmla="*/ 12024 h 212121"/>
                <a:gd name="connsiteX17" fmla="*/ 156686 w 271997"/>
                <a:gd name="connsiteY17" fmla="*/ 5642 h 212121"/>
                <a:gd name="connsiteX18" fmla="*/ 146780 w 271997"/>
                <a:gd name="connsiteY18" fmla="*/ 7737 h 212121"/>
                <a:gd name="connsiteX19" fmla="*/ 121729 w 271997"/>
                <a:gd name="connsiteY19" fmla="*/ 6690 h 212121"/>
                <a:gd name="connsiteX20" fmla="*/ 93916 w 271997"/>
                <a:gd name="connsiteY20" fmla="*/ 23549 h 212121"/>
                <a:gd name="connsiteX21" fmla="*/ 89249 w 271997"/>
                <a:gd name="connsiteY21" fmla="*/ 23168 h 212121"/>
                <a:gd name="connsiteX22" fmla="*/ 87344 w 271997"/>
                <a:gd name="connsiteY22" fmla="*/ 33264 h 212121"/>
                <a:gd name="connsiteX23" fmla="*/ 82105 w 271997"/>
                <a:gd name="connsiteY23" fmla="*/ 30693 h 212121"/>
                <a:gd name="connsiteX24" fmla="*/ 73343 w 271997"/>
                <a:gd name="connsiteY24" fmla="*/ 30312 h 212121"/>
                <a:gd name="connsiteX25" fmla="*/ 66770 w 271997"/>
                <a:gd name="connsiteY25" fmla="*/ 47361 h 212121"/>
                <a:gd name="connsiteX26" fmla="*/ 64389 w 271997"/>
                <a:gd name="connsiteY26" fmla="*/ 44028 h 212121"/>
                <a:gd name="connsiteX27" fmla="*/ 62008 w 271997"/>
                <a:gd name="connsiteY27" fmla="*/ 36693 h 212121"/>
                <a:gd name="connsiteX28" fmla="*/ 58007 w 271997"/>
                <a:gd name="connsiteY28" fmla="*/ 43837 h 212121"/>
                <a:gd name="connsiteX29" fmla="*/ 48863 w 271997"/>
                <a:gd name="connsiteY29" fmla="*/ 62030 h 212121"/>
                <a:gd name="connsiteX30" fmla="*/ 36195 w 271997"/>
                <a:gd name="connsiteY30" fmla="*/ 69174 h 212121"/>
                <a:gd name="connsiteX31" fmla="*/ 34385 w 271997"/>
                <a:gd name="connsiteY31" fmla="*/ 77460 h 212121"/>
                <a:gd name="connsiteX32" fmla="*/ 34004 w 271997"/>
                <a:gd name="connsiteY32" fmla="*/ 85366 h 212121"/>
                <a:gd name="connsiteX33" fmla="*/ 22860 w 271997"/>
                <a:gd name="connsiteY33" fmla="*/ 104511 h 212121"/>
                <a:gd name="connsiteX34" fmla="*/ 25718 w 271997"/>
                <a:gd name="connsiteY34" fmla="*/ 112798 h 212121"/>
                <a:gd name="connsiteX35" fmla="*/ 15240 w 271997"/>
                <a:gd name="connsiteY35" fmla="*/ 116799 h 212121"/>
                <a:gd name="connsiteX36" fmla="*/ 12002 w 271997"/>
                <a:gd name="connsiteY36" fmla="*/ 109941 h 212121"/>
                <a:gd name="connsiteX37" fmla="*/ 11144 w 271997"/>
                <a:gd name="connsiteY37" fmla="*/ 116418 h 212121"/>
                <a:gd name="connsiteX38" fmla="*/ 0 w 271997"/>
                <a:gd name="connsiteY38" fmla="*/ 147088 h 212121"/>
                <a:gd name="connsiteX39" fmla="*/ 2857 w 271997"/>
                <a:gd name="connsiteY39" fmla="*/ 152898 h 212121"/>
                <a:gd name="connsiteX40" fmla="*/ 9715 w 271997"/>
                <a:gd name="connsiteY40" fmla="*/ 166710 h 212121"/>
                <a:gd name="connsiteX41" fmla="*/ 31052 w 271997"/>
                <a:gd name="connsiteY41" fmla="*/ 174806 h 212121"/>
                <a:gd name="connsiteX42" fmla="*/ 33242 w 271997"/>
                <a:gd name="connsiteY42" fmla="*/ 178806 h 212121"/>
                <a:gd name="connsiteX43" fmla="*/ 36100 w 271997"/>
                <a:gd name="connsiteY43" fmla="*/ 184045 h 212121"/>
                <a:gd name="connsiteX44" fmla="*/ 55245 w 271997"/>
                <a:gd name="connsiteY44" fmla="*/ 193284 h 212121"/>
                <a:gd name="connsiteX45" fmla="*/ 62389 w 271997"/>
                <a:gd name="connsiteY45" fmla="*/ 202333 h 212121"/>
                <a:gd name="connsiteX46" fmla="*/ 69532 w 271997"/>
                <a:gd name="connsiteY46" fmla="*/ 208429 h 212121"/>
                <a:gd name="connsiteX47" fmla="*/ 91345 w 271997"/>
                <a:gd name="connsiteY47" fmla="*/ 211287 h 212121"/>
                <a:gd name="connsiteX48" fmla="*/ 91154 w 271997"/>
                <a:gd name="connsiteY48" fmla="*/ 211953 h 212121"/>
                <a:gd name="connsiteX49" fmla="*/ 256127 w 271997"/>
                <a:gd name="connsiteY49" fmla="*/ 136611 h 212121"/>
                <a:gd name="connsiteX50" fmla="*/ 258985 w 271997"/>
                <a:gd name="connsiteY50" fmla="*/ 122037 h 212121"/>
                <a:gd name="connsiteX51" fmla="*/ 270796 w 271997"/>
                <a:gd name="connsiteY51" fmla="*/ 110607 h 212121"/>
                <a:gd name="connsiteX52" fmla="*/ 266224 w 271997"/>
                <a:gd name="connsiteY52" fmla="*/ 110893 h 212121"/>
                <a:gd name="connsiteX53" fmla="*/ 259461 w 271997"/>
                <a:gd name="connsiteY53" fmla="*/ 114036 h 212121"/>
                <a:gd name="connsiteX54" fmla="*/ 266319 w 271997"/>
                <a:gd name="connsiteY54" fmla="*/ 100416 h 212121"/>
                <a:gd name="connsiteX55" fmla="*/ 265081 w 271997"/>
                <a:gd name="connsiteY55" fmla="*/ 99368 h 212121"/>
                <a:gd name="connsiteX56" fmla="*/ 253460 w 271997"/>
                <a:gd name="connsiteY56" fmla="*/ 90034 h 212121"/>
                <a:gd name="connsiteX57" fmla="*/ 268986 w 271997"/>
                <a:gd name="connsiteY57" fmla="*/ 77841 h 212121"/>
                <a:gd name="connsiteX58" fmla="*/ 264319 w 271997"/>
                <a:gd name="connsiteY58" fmla="*/ 70698 h 21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71997" h="212121">
                  <a:moveTo>
                    <a:pt x="264033" y="70984"/>
                  </a:moveTo>
                  <a:cubicBezTo>
                    <a:pt x="266795" y="69078"/>
                    <a:pt x="274511" y="62506"/>
                    <a:pt x="271177" y="63173"/>
                  </a:cubicBezTo>
                  <a:cubicBezTo>
                    <a:pt x="267843" y="63744"/>
                    <a:pt x="258699" y="61554"/>
                    <a:pt x="260509" y="56410"/>
                  </a:cubicBezTo>
                  <a:cubicBezTo>
                    <a:pt x="262319" y="51267"/>
                    <a:pt x="261271" y="42313"/>
                    <a:pt x="256222" y="42313"/>
                  </a:cubicBezTo>
                  <a:cubicBezTo>
                    <a:pt x="251174" y="42313"/>
                    <a:pt x="236315" y="40218"/>
                    <a:pt x="238506" y="37646"/>
                  </a:cubicBezTo>
                  <a:cubicBezTo>
                    <a:pt x="240697" y="35074"/>
                    <a:pt x="240316" y="30407"/>
                    <a:pt x="236315" y="28883"/>
                  </a:cubicBezTo>
                  <a:cubicBezTo>
                    <a:pt x="232315" y="27359"/>
                    <a:pt x="222790" y="22406"/>
                    <a:pt x="224980" y="21072"/>
                  </a:cubicBezTo>
                  <a:cubicBezTo>
                    <a:pt x="227171" y="19739"/>
                    <a:pt x="228505" y="16881"/>
                    <a:pt x="225743" y="16024"/>
                  </a:cubicBezTo>
                  <a:cubicBezTo>
                    <a:pt x="222980" y="15072"/>
                    <a:pt x="215741" y="12214"/>
                    <a:pt x="216027" y="11643"/>
                  </a:cubicBezTo>
                  <a:cubicBezTo>
                    <a:pt x="216313" y="11166"/>
                    <a:pt x="214789" y="10214"/>
                    <a:pt x="211931" y="10690"/>
                  </a:cubicBezTo>
                  <a:cubicBezTo>
                    <a:pt x="209169" y="11166"/>
                    <a:pt x="201739" y="11547"/>
                    <a:pt x="202121" y="10404"/>
                  </a:cubicBezTo>
                  <a:cubicBezTo>
                    <a:pt x="202502" y="9261"/>
                    <a:pt x="201454" y="6594"/>
                    <a:pt x="198977" y="6594"/>
                  </a:cubicBezTo>
                  <a:cubicBezTo>
                    <a:pt x="196501" y="6594"/>
                    <a:pt x="188786" y="7928"/>
                    <a:pt x="187833" y="9261"/>
                  </a:cubicBezTo>
                  <a:cubicBezTo>
                    <a:pt x="186880" y="10595"/>
                    <a:pt x="183071" y="14595"/>
                    <a:pt x="182118" y="14405"/>
                  </a:cubicBezTo>
                  <a:cubicBezTo>
                    <a:pt x="181165" y="14214"/>
                    <a:pt x="179641" y="11357"/>
                    <a:pt x="180499" y="8404"/>
                  </a:cubicBezTo>
                  <a:cubicBezTo>
                    <a:pt x="181451" y="5356"/>
                    <a:pt x="182023" y="-2931"/>
                    <a:pt x="178498" y="1070"/>
                  </a:cubicBezTo>
                  <a:cubicBezTo>
                    <a:pt x="174879" y="5070"/>
                    <a:pt x="163735" y="14691"/>
                    <a:pt x="162878" y="12024"/>
                  </a:cubicBezTo>
                  <a:cubicBezTo>
                    <a:pt x="162020" y="9357"/>
                    <a:pt x="158305" y="3546"/>
                    <a:pt x="156686" y="5642"/>
                  </a:cubicBezTo>
                  <a:cubicBezTo>
                    <a:pt x="155067" y="7737"/>
                    <a:pt x="149352" y="10023"/>
                    <a:pt x="146780" y="7737"/>
                  </a:cubicBezTo>
                  <a:cubicBezTo>
                    <a:pt x="144209" y="5451"/>
                    <a:pt x="129635" y="2022"/>
                    <a:pt x="121729" y="6690"/>
                  </a:cubicBezTo>
                  <a:cubicBezTo>
                    <a:pt x="113824" y="11357"/>
                    <a:pt x="94774" y="24692"/>
                    <a:pt x="93916" y="23549"/>
                  </a:cubicBezTo>
                  <a:cubicBezTo>
                    <a:pt x="93059" y="22406"/>
                    <a:pt x="89345" y="20120"/>
                    <a:pt x="89249" y="23168"/>
                  </a:cubicBezTo>
                  <a:cubicBezTo>
                    <a:pt x="89154" y="26216"/>
                    <a:pt x="88202" y="32979"/>
                    <a:pt x="87344" y="33264"/>
                  </a:cubicBezTo>
                  <a:cubicBezTo>
                    <a:pt x="86582" y="33550"/>
                    <a:pt x="83439" y="32693"/>
                    <a:pt x="82105" y="30693"/>
                  </a:cubicBezTo>
                  <a:cubicBezTo>
                    <a:pt x="80772" y="28597"/>
                    <a:pt x="74962" y="25549"/>
                    <a:pt x="73343" y="30312"/>
                  </a:cubicBezTo>
                  <a:cubicBezTo>
                    <a:pt x="71723" y="35074"/>
                    <a:pt x="67246" y="47266"/>
                    <a:pt x="66770" y="47361"/>
                  </a:cubicBezTo>
                  <a:cubicBezTo>
                    <a:pt x="66294" y="47457"/>
                    <a:pt x="64770" y="46123"/>
                    <a:pt x="64389" y="44028"/>
                  </a:cubicBezTo>
                  <a:cubicBezTo>
                    <a:pt x="64008" y="41932"/>
                    <a:pt x="62484" y="36693"/>
                    <a:pt x="62008" y="36693"/>
                  </a:cubicBezTo>
                  <a:cubicBezTo>
                    <a:pt x="61531" y="36693"/>
                    <a:pt x="59150" y="39932"/>
                    <a:pt x="58007" y="43837"/>
                  </a:cubicBezTo>
                  <a:cubicBezTo>
                    <a:pt x="56864" y="47742"/>
                    <a:pt x="51054" y="61363"/>
                    <a:pt x="48863" y="62030"/>
                  </a:cubicBezTo>
                  <a:cubicBezTo>
                    <a:pt x="46672" y="62697"/>
                    <a:pt x="37719" y="67078"/>
                    <a:pt x="36195" y="69174"/>
                  </a:cubicBezTo>
                  <a:cubicBezTo>
                    <a:pt x="34671" y="71364"/>
                    <a:pt x="32099" y="77651"/>
                    <a:pt x="34385" y="77460"/>
                  </a:cubicBezTo>
                  <a:cubicBezTo>
                    <a:pt x="36671" y="77270"/>
                    <a:pt x="37719" y="80699"/>
                    <a:pt x="34004" y="85366"/>
                  </a:cubicBezTo>
                  <a:cubicBezTo>
                    <a:pt x="30289" y="90034"/>
                    <a:pt x="21336" y="103464"/>
                    <a:pt x="22860" y="104511"/>
                  </a:cubicBezTo>
                  <a:cubicBezTo>
                    <a:pt x="24384" y="105559"/>
                    <a:pt x="27908" y="110798"/>
                    <a:pt x="25718" y="112798"/>
                  </a:cubicBezTo>
                  <a:cubicBezTo>
                    <a:pt x="23431" y="114798"/>
                    <a:pt x="15812" y="119085"/>
                    <a:pt x="15240" y="116799"/>
                  </a:cubicBezTo>
                  <a:cubicBezTo>
                    <a:pt x="14573" y="114513"/>
                    <a:pt x="12668" y="109750"/>
                    <a:pt x="12002" y="109941"/>
                  </a:cubicBezTo>
                  <a:cubicBezTo>
                    <a:pt x="11335" y="110131"/>
                    <a:pt x="10287" y="113274"/>
                    <a:pt x="11144" y="116418"/>
                  </a:cubicBezTo>
                  <a:cubicBezTo>
                    <a:pt x="11906" y="119561"/>
                    <a:pt x="7715" y="136611"/>
                    <a:pt x="0" y="147088"/>
                  </a:cubicBezTo>
                  <a:lnTo>
                    <a:pt x="2857" y="152898"/>
                  </a:lnTo>
                  <a:lnTo>
                    <a:pt x="9715" y="166710"/>
                  </a:lnTo>
                  <a:cubicBezTo>
                    <a:pt x="28194" y="161566"/>
                    <a:pt x="37814" y="165186"/>
                    <a:pt x="31052" y="174806"/>
                  </a:cubicBezTo>
                  <a:lnTo>
                    <a:pt x="33242" y="178806"/>
                  </a:lnTo>
                  <a:lnTo>
                    <a:pt x="36100" y="184045"/>
                  </a:lnTo>
                  <a:cubicBezTo>
                    <a:pt x="46768" y="186617"/>
                    <a:pt x="55340" y="190808"/>
                    <a:pt x="55245" y="193284"/>
                  </a:cubicBezTo>
                  <a:cubicBezTo>
                    <a:pt x="55150" y="195761"/>
                    <a:pt x="58103" y="204619"/>
                    <a:pt x="62389" y="202333"/>
                  </a:cubicBezTo>
                  <a:cubicBezTo>
                    <a:pt x="63341" y="201857"/>
                    <a:pt x="66389" y="206429"/>
                    <a:pt x="69532" y="208429"/>
                  </a:cubicBezTo>
                  <a:cubicBezTo>
                    <a:pt x="77248" y="213382"/>
                    <a:pt x="86868" y="212239"/>
                    <a:pt x="91345" y="211287"/>
                  </a:cubicBezTo>
                  <a:cubicBezTo>
                    <a:pt x="91345" y="211477"/>
                    <a:pt x="91249" y="211668"/>
                    <a:pt x="91154" y="211953"/>
                  </a:cubicBezTo>
                  <a:lnTo>
                    <a:pt x="256127" y="136611"/>
                  </a:lnTo>
                  <a:cubicBezTo>
                    <a:pt x="255746" y="132515"/>
                    <a:pt x="255937" y="126990"/>
                    <a:pt x="258985" y="122037"/>
                  </a:cubicBezTo>
                  <a:cubicBezTo>
                    <a:pt x="263271" y="114989"/>
                    <a:pt x="271844" y="111560"/>
                    <a:pt x="270796" y="110607"/>
                  </a:cubicBezTo>
                  <a:cubicBezTo>
                    <a:pt x="270320" y="110226"/>
                    <a:pt x="267843" y="109941"/>
                    <a:pt x="266224" y="110893"/>
                  </a:cubicBezTo>
                  <a:cubicBezTo>
                    <a:pt x="264605" y="111941"/>
                    <a:pt x="260032" y="114322"/>
                    <a:pt x="259461" y="114036"/>
                  </a:cubicBezTo>
                  <a:cubicBezTo>
                    <a:pt x="258889" y="113751"/>
                    <a:pt x="261366" y="107369"/>
                    <a:pt x="266319" y="100416"/>
                  </a:cubicBezTo>
                  <a:lnTo>
                    <a:pt x="265081" y="99368"/>
                  </a:lnTo>
                  <a:lnTo>
                    <a:pt x="253460" y="90034"/>
                  </a:lnTo>
                  <a:cubicBezTo>
                    <a:pt x="264605" y="84318"/>
                    <a:pt x="271558" y="78889"/>
                    <a:pt x="268986" y="77841"/>
                  </a:cubicBezTo>
                  <a:cubicBezTo>
                    <a:pt x="266414" y="76889"/>
                    <a:pt x="261556" y="72603"/>
                    <a:pt x="264319" y="7069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B76C6CEC-2AA6-2642-08E7-B466DD02A491}"/>
                </a:ext>
              </a:extLst>
            </p:cNvPr>
            <p:cNvSpPr/>
            <p:nvPr/>
          </p:nvSpPr>
          <p:spPr>
            <a:xfrm>
              <a:off x="4859274" y="2599205"/>
              <a:ext cx="175736" cy="83224"/>
            </a:xfrm>
            <a:custGeom>
              <a:avLst/>
              <a:gdLst>
                <a:gd name="connsiteX0" fmla="*/ 0 w 175736"/>
                <a:gd name="connsiteY0" fmla="*/ 83225 h 83224"/>
                <a:gd name="connsiteX1" fmla="*/ 64103 w 175736"/>
                <a:gd name="connsiteY1" fmla="*/ 18265 h 83224"/>
                <a:gd name="connsiteX2" fmla="*/ 111157 w 175736"/>
                <a:gd name="connsiteY2" fmla="*/ 1691 h 83224"/>
                <a:gd name="connsiteX3" fmla="*/ 175736 w 175736"/>
                <a:gd name="connsiteY3" fmla="*/ 6835 h 83224"/>
                <a:gd name="connsiteX4" fmla="*/ 74390 w 175736"/>
                <a:gd name="connsiteY4" fmla="*/ 26456 h 83224"/>
                <a:gd name="connsiteX5" fmla="*/ 0 w 175736"/>
                <a:gd name="connsiteY5" fmla="*/ 83130 h 8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736" h="83224">
                  <a:moveTo>
                    <a:pt x="0" y="83225"/>
                  </a:moveTo>
                  <a:cubicBezTo>
                    <a:pt x="9049" y="67033"/>
                    <a:pt x="28480" y="37886"/>
                    <a:pt x="64103" y="18265"/>
                  </a:cubicBezTo>
                  <a:cubicBezTo>
                    <a:pt x="86678" y="5882"/>
                    <a:pt x="106394" y="2453"/>
                    <a:pt x="111157" y="1691"/>
                  </a:cubicBezTo>
                  <a:cubicBezTo>
                    <a:pt x="139827" y="-2881"/>
                    <a:pt x="163258" y="2834"/>
                    <a:pt x="175736" y="6835"/>
                  </a:cubicBezTo>
                  <a:cubicBezTo>
                    <a:pt x="156115" y="5882"/>
                    <a:pt x="117348" y="6644"/>
                    <a:pt x="74390" y="26456"/>
                  </a:cubicBezTo>
                  <a:cubicBezTo>
                    <a:pt x="36386" y="43982"/>
                    <a:pt x="12382" y="68557"/>
                    <a:pt x="0" y="83130"/>
                  </a:cubicBezTo>
                  <a:close/>
                </a:path>
              </a:pathLst>
            </a:custGeom>
            <a:solidFill>
              <a:srgbClr val="FF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32317966-4720-4E3E-4EFD-CDB9BB5B7EB5}"/>
                </a:ext>
              </a:extLst>
            </p:cNvPr>
            <p:cNvSpPr/>
            <p:nvPr/>
          </p:nvSpPr>
          <p:spPr>
            <a:xfrm>
              <a:off x="4889849" y="2916745"/>
              <a:ext cx="136616" cy="215903"/>
            </a:xfrm>
            <a:custGeom>
              <a:avLst/>
              <a:gdLst>
                <a:gd name="connsiteX0" fmla="*/ 131921 w 136616"/>
                <a:gd name="connsiteY0" fmla="*/ 128302 h 215903"/>
                <a:gd name="connsiteX1" fmla="*/ 126302 w 136616"/>
                <a:gd name="connsiteY1" fmla="*/ 164592 h 215903"/>
                <a:gd name="connsiteX2" fmla="*/ 122587 w 136616"/>
                <a:gd name="connsiteY2" fmla="*/ 189738 h 215903"/>
                <a:gd name="connsiteX3" fmla="*/ 136303 w 136616"/>
                <a:gd name="connsiteY3" fmla="*/ 210788 h 215903"/>
                <a:gd name="connsiteX4" fmla="*/ 51816 w 136616"/>
                <a:gd name="connsiteY4" fmla="*/ 215646 h 215903"/>
                <a:gd name="connsiteX5" fmla="*/ 11621 w 136616"/>
                <a:gd name="connsiteY5" fmla="*/ 205740 h 215903"/>
                <a:gd name="connsiteX6" fmla="*/ 0 w 136616"/>
                <a:gd name="connsiteY6" fmla="*/ 194215 h 215903"/>
                <a:gd name="connsiteX7" fmla="*/ 15050 w 136616"/>
                <a:gd name="connsiteY7" fmla="*/ 117729 h 215903"/>
                <a:gd name="connsiteX8" fmla="*/ 18479 w 136616"/>
                <a:gd name="connsiteY8" fmla="*/ 69342 h 215903"/>
                <a:gd name="connsiteX9" fmla="*/ 19145 w 136616"/>
                <a:gd name="connsiteY9" fmla="*/ 49149 h 215903"/>
                <a:gd name="connsiteX10" fmla="*/ 19812 w 136616"/>
                <a:gd name="connsiteY10" fmla="*/ 15812 h 215903"/>
                <a:gd name="connsiteX11" fmla="*/ 50102 w 136616"/>
                <a:gd name="connsiteY11" fmla="*/ 0 h 215903"/>
                <a:gd name="connsiteX12" fmla="*/ 132017 w 136616"/>
                <a:gd name="connsiteY12" fmla="*/ 128302 h 21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616" h="215903">
                  <a:moveTo>
                    <a:pt x="131921" y="128302"/>
                  </a:moveTo>
                  <a:cubicBezTo>
                    <a:pt x="130016" y="140399"/>
                    <a:pt x="128206" y="152495"/>
                    <a:pt x="126302" y="164592"/>
                  </a:cubicBezTo>
                  <a:cubicBezTo>
                    <a:pt x="125063" y="172974"/>
                    <a:pt x="123825" y="181356"/>
                    <a:pt x="122587" y="189738"/>
                  </a:cubicBezTo>
                  <a:cubicBezTo>
                    <a:pt x="136017" y="201168"/>
                    <a:pt x="137446" y="207264"/>
                    <a:pt x="136303" y="210788"/>
                  </a:cubicBezTo>
                  <a:cubicBezTo>
                    <a:pt x="133826" y="218313"/>
                    <a:pt x="119158" y="215170"/>
                    <a:pt x="51816" y="215646"/>
                  </a:cubicBezTo>
                  <a:cubicBezTo>
                    <a:pt x="41815" y="215646"/>
                    <a:pt x="25908" y="216027"/>
                    <a:pt x="11621" y="205740"/>
                  </a:cubicBezTo>
                  <a:cubicBezTo>
                    <a:pt x="6001" y="201739"/>
                    <a:pt x="2191" y="197358"/>
                    <a:pt x="0" y="194215"/>
                  </a:cubicBezTo>
                  <a:cubicBezTo>
                    <a:pt x="8572" y="163068"/>
                    <a:pt x="12763" y="136779"/>
                    <a:pt x="15050" y="117729"/>
                  </a:cubicBezTo>
                  <a:cubicBezTo>
                    <a:pt x="16954" y="100775"/>
                    <a:pt x="17812" y="84487"/>
                    <a:pt x="18479" y="69342"/>
                  </a:cubicBezTo>
                  <a:cubicBezTo>
                    <a:pt x="18764" y="62389"/>
                    <a:pt x="18955" y="55721"/>
                    <a:pt x="19145" y="49149"/>
                  </a:cubicBezTo>
                  <a:cubicBezTo>
                    <a:pt x="19621" y="35338"/>
                    <a:pt x="19812" y="23813"/>
                    <a:pt x="19812" y="15812"/>
                  </a:cubicBezTo>
                  <a:cubicBezTo>
                    <a:pt x="29909" y="10573"/>
                    <a:pt x="40005" y="5239"/>
                    <a:pt x="50102" y="0"/>
                  </a:cubicBezTo>
                  <a:cubicBezTo>
                    <a:pt x="77438" y="42863"/>
                    <a:pt x="104680" y="85534"/>
                    <a:pt x="132017" y="12830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46C0DC38-C04E-4DB9-5481-367C4E0C1A69}"/>
                </a:ext>
              </a:extLst>
            </p:cNvPr>
            <p:cNvSpPr/>
            <p:nvPr/>
          </p:nvSpPr>
          <p:spPr>
            <a:xfrm>
              <a:off x="4908232" y="2916745"/>
              <a:ext cx="113538" cy="164591"/>
            </a:xfrm>
            <a:custGeom>
              <a:avLst/>
              <a:gdLst>
                <a:gd name="connsiteX0" fmla="*/ 113538 w 113538"/>
                <a:gd name="connsiteY0" fmla="*/ 128302 h 164591"/>
                <a:gd name="connsiteX1" fmla="*/ 107918 w 113538"/>
                <a:gd name="connsiteY1" fmla="*/ 164592 h 164591"/>
                <a:gd name="connsiteX2" fmla="*/ 73438 w 113538"/>
                <a:gd name="connsiteY2" fmla="*/ 146590 h 164591"/>
                <a:gd name="connsiteX3" fmla="*/ 4667 w 113538"/>
                <a:gd name="connsiteY3" fmla="*/ 79915 h 164591"/>
                <a:gd name="connsiteX4" fmla="*/ 0 w 113538"/>
                <a:gd name="connsiteY4" fmla="*/ 69342 h 164591"/>
                <a:gd name="connsiteX5" fmla="*/ 667 w 113538"/>
                <a:gd name="connsiteY5" fmla="*/ 49149 h 164591"/>
                <a:gd name="connsiteX6" fmla="*/ 1334 w 113538"/>
                <a:gd name="connsiteY6" fmla="*/ 15812 h 164591"/>
                <a:gd name="connsiteX7" fmla="*/ 31623 w 113538"/>
                <a:gd name="connsiteY7" fmla="*/ 0 h 164591"/>
                <a:gd name="connsiteX8" fmla="*/ 113538 w 113538"/>
                <a:gd name="connsiteY8" fmla="*/ 128302 h 16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38" h="164591">
                  <a:moveTo>
                    <a:pt x="113538" y="128302"/>
                  </a:moveTo>
                  <a:cubicBezTo>
                    <a:pt x="111633" y="140399"/>
                    <a:pt x="109823" y="152495"/>
                    <a:pt x="107918" y="164592"/>
                  </a:cubicBezTo>
                  <a:cubicBezTo>
                    <a:pt x="96012" y="160115"/>
                    <a:pt x="84487" y="153448"/>
                    <a:pt x="73438" y="146590"/>
                  </a:cubicBezTo>
                  <a:cubicBezTo>
                    <a:pt x="47054" y="130016"/>
                    <a:pt x="18860" y="108109"/>
                    <a:pt x="4667" y="79915"/>
                  </a:cubicBezTo>
                  <a:cubicBezTo>
                    <a:pt x="2953" y="76486"/>
                    <a:pt x="1429" y="72962"/>
                    <a:pt x="0" y="69342"/>
                  </a:cubicBezTo>
                  <a:cubicBezTo>
                    <a:pt x="286" y="62389"/>
                    <a:pt x="476" y="55721"/>
                    <a:pt x="667" y="49149"/>
                  </a:cubicBezTo>
                  <a:cubicBezTo>
                    <a:pt x="1143" y="35338"/>
                    <a:pt x="1334" y="23813"/>
                    <a:pt x="1334" y="15812"/>
                  </a:cubicBezTo>
                  <a:cubicBezTo>
                    <a:pt x="11430" y="10573"/>
                    <a:pt x="21527" y="5239"/>
                    <a:pt x="31623" y="0"/>
                  </a:cubicBezTo>
                  <a:cubicBezTo>
                    <a:pt x="58960" y="42863"/>
                    <a:pt x="86201" y="85534"/>
                    <a:pt x="113538" y="12830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D800994D-820D-35BE-32E2-0B99C43057B3}"/>
                </a:ext>
              </a:extLst>
            </p:cNvPr>
            <p:cNvSpPr/>
            <p:nvPr/>
          </p:nvSpPr>
          <p:spPr>
            <a:xfrm>
              <a:off x="5046535" y="3347561"/>
              <a:ext cx="94202" cy="154495"/>
            </a:xfrm>
            <a:custGeom>
              <a:avLst/>
              <a:gdLst>
                <a:gd name="connsiteX0" fmla="*/ 94202 w 94202"/>
                <a:gd name="connsiteY0" fmla="*/ 34671 h 154495"/>
                <a:gd name="connsiteX1" fmla="*/ 87249 w 94202"/>
                <a:gd name="connsiteY1" fmla="*/ 60579 h 154495"/>
                <a:gd name="connsiteX2" fmla="*/ 74486 w 94202"/>
                <a:gd name="connsiteY2" fmla="*/ 86773 h 154495"/>
                <a:gd name="connsiteX3" fmla="*/ 55531 w 94202"/>
                <a:gd name="connsiteY3" fmla="*/ 121253 h 154495"/>
                <a:gd name="connsiteX4" fmla="*/ 35528 w 94202"/>
                <a:gd name="connsiteY4" fmla="*/ 154496 h 154495"/>
                <a:gd name="connsiteX5" fmla="*/ 0 w 94202"/>
                <a:gd name="connsiteY5" fmla="*/ 125063 h 154495"/>
                <a:gd name="connsiteX6" fmla="*/ 32861 w 94202"/>
                <a:gd name="connsiteY6" fmla="*/ 52578 h 154495"/>
                <a:gd name="connsiteX7" fmla="*/ 53340 w 94202"/>
                <a:gd name="connsiteY7" fmla="*/ 0 h 154495"/>
                <a:gd name="connsiteX8" fmla="*/ 60960 w 94202"/>
                <a:gd name="connsiteY8" fmla="*/ 1048 h 154495"/>
                <a:gd name="connsiteX9" fmla="*/ 94202 w 94202"/>
                <a:gd name="connsiteY9" fmla="*/ 34671 h 154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202" h="154495">
                  <a:moveTo>
                    <a:pt x="94202" y="34671"/>
                  </a:moveTo>
                  <a:cubicBezTo>
                    <a:pt x="93154" y="40862"/>
                    <a:pt x="91249" y="50006"/>
                    <a:pt x="87249" y="60579"/>
                  </a:cubicBezTo>
                  <a:cubicBezTo>
                    <a:pt x="85249" y="66008"/>
                    <a:pt x="83248" y="70675"/>
                    <a:pt x="74486" y="86773"/>
                  </a:cubicBezTo>
                  <a:cubicBezTo>
                    <a:pt x="68008" y="99060"/>
                    <a:pt x="63151" y="108013"/>
                    <a:pt x="55531" y="121253"/>
                  </a:cubicBezTo>
                  <a:cubicBezTo>
                    <a:pt x="50292" y="130207"/>
                    <a:pt x="43624" y="141541"/>
                    <a:pt x="35528" y="154496"/>
                  </a:cubicBezTo>
                  <a:cubicBezTo>
                    <a:pt x="23146" y="144399"/>
                    <a:pt x="11335" y="134683"/>
                    <a:pt x="0" y="125063"/>
                  </a:cubicBezTo>
                  <a:cubicBezTo>
                    <a:pt x="11049" y="100870"/>
                    <a:pt x="21907" y="76771"/>
                    <a:pt x="32861" y="52578"/>
                  </a:cubicBezTo>
                  <a:cubicBezTo>
                    <a:pt x="39719" y="35052"/>
                    <a:pt x="46482" y="17526"/>
                    <a:pt x="53340" y="0"/>
                  </a:cubicBezTo>
                  <a:cubicBezTo>
                    <a:pt x="55816" y="286"/>
                    <a:pt x="58483" y="762"/>
                    <a:pt x="60960" y="1048"/>
                  </a:cubicBezTo>
                  <a:cubicBezTo>
                    <a:pt x="70866" y="11906"/>
                    <a:pt x="81915" y="23241"/>
                    <a:pt x="94202" y="3467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AA80A8BE-3F31-01AE-930E-545E15932E39}"/>
                </a:ext>
              </a:extLst>
            </p:cNvPr>
            <p:cNvSpPr/>
            <p:nvPr/>
          </p:nvSpPr>
          <p:spPr>
            <a:xfrm>
              <a:off x="4869361" y="2703480"/>
              <a:ext cx="293153" cy="367923"/>
            </a:xfrm>
            <a:custGeom>
              <a:avLst/>
              <a:gdLst>
                <a:gd name="connsiteX0" fmla="*/ 292522 w 293153"/>
                <a:gd name="connsiteY0" fmla="*/ 181546 h 367923"/>
                <a:gd name="connsiteX1" fmla="*/ 199748 w 293153"/>
                <a:gd name="connsiteY1" fmla="*/ 367379 h 367923"/>
                <a:gd name="connsiteX2" fmla="*/ 125072 w 293153"/>
                <a:gd name="connsiteY2" fmla="*/ 343376 h 367923"/>
                <a:gd name="connsiteX3" fmla="*/ 56302 w 293153"/>
                <a:gd name="connsiteY3" fmla="*/ 276701 h 367923"/>
                <a:gd name="connsiteX4" fmla="*/ 40205 w 293153"/>
                <a:gd name="connsiteY4" fmla="*/ 228886 h 367923"/>
                <a:gd name="connsiteX5" fmla="*/ 38966 w 293153"/>
                <a:gd name="connsiteY5" fmla="*/ 230314 h 367923"/>
                <a:gd name="connsiteX6" fmla="*/ 20202 w 293153"/>
                <a:gd name="connsiteY6" fmla="*/ 237744 h 367923"/>
                <a:gd name="connsiteX7" fmla="*/ 9915 w 293153"/>
                <a:gd name="connsiteY7" fmla="*/ 232600 h 367923"/>
                <a:gd name="connsiteX8" fmla="*/ 5153 w 293153"/>
                <a:gd name="connsiteY8" fmla="*/ 224504 h 367923"/>
                <a:gd name="connsiteX9" fmla="*/ 7058 w 293153"/>
                <a:gd name="connsiteY9" fmla="*/ 213455 h 367923"/>
                <a:gd name="connsiteX10" fmla="*/ 10010 w 293153"/>
                <a:gd name="connsiteY10" fmla="*/ 196501 h 367923"/>
                <a:gd name="connsiteX11" fmla="*/ 4867 w 293153"/>
                <a:gd name="connsiteY11" fmla="*/ 172879 h 367923"/>
                <a:gd name="connsiteX12" fmla="*/ 4581 w 293153"/>
                <a:gd name="connsiteY12" fmla="*/ 171450 h 367923"/>
                <a:gd name="connsiteX13" fmla="*/ 676 w 293153"/>
                <a:gd name="connsiteY13" fmla="*/ 140399 h 367923"/>
                <a:gd name="connsiteX14" fmla="*/ 19916 w 293153"/>
                <a:gd name="connsiteY14" fmla="*/ 115729 h 367923"/>
                <a:gd name="connsiteX15" fmla="*/ 35252 w 293153"/>
                <a:gd name="connsiteY15" fmla="*/ 119729 h 367923"/>
                <a:gd name="connsiteX16" fmla="*/ 38681 w 293153"/>
                <a:gd name="connsiteY16" fmla="*/ 122396 h 367923"/>
                <a:gd name="connsiteX17" fmla="*/ 54968 w 293153"/>
                <a:gd name="connsiteY17" fmla="*/ 157353 h 367923"/>
                <a:gd name="connsiteX18" fmla="*/ 61160 w 293153"/>
                <a:gd name="connsiteY18" fmla="*/ 125063 h 367923"/>
                <a:gd name="connsiteX19" fmla="*/ 138312 w 293153"/>
                <a:gd name="connsiteY19" fmla="*/ 72771 h 367923"/>
                <a:gd name="connsiteX20" fmla="*/ 204606 w 293153"/>
                <a:gd name="connsiteY20" fmla="*/ 0 h 367923"/>
                <a:gd name="connsiteX21" fmla="*/ 239563 w 293153"/>
                <a:gd name="connsiteY21" fmla="*/ 42386 h 367923"/>
                <a:gd name="connsiteX22" fmla="*/ 277854 w 293153"/>
                <a:gd name="connsiteY22" fmla="*/ 66389 h 367923"/>
                <a:gd name="connsiteX23" fmla="*/ 286426 w 293153"/>
                <a:gd name="connsiteY23" fmla="*/ 98774 h 367923"/>
                <a:gd name="connsiteX24" fmla="*/ 292617 w 293153"/>
                <a:gd name="connsiteY24" fmla="*/ 181356 h 36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93153" h="367923">
                  <a:moveTo>
                    <a:pt x="292522" y="181546"/>
                  </a:moveTo>
                  <a:cubicBezTo>
                    <a:pt x="288522" y="248412"/>
                    <a:pt x="260423" y="359664"/>
                    <a:pt x="199748" y="367379"/>
                  </a:cubicBezTo>
                  <a:cubicBezTo>
                    <a:pt x="172316" y="370808"/>
                    <a:pt x="147647" y="357473"/>
                    <a:pt x="125072" y="343376"/>
                  </a:cubicBezTo>
                  <a:cubicBezTo>
                    <a:pt x="98688" y="326803"/>
                    <a:pt x="70304" y="304895"/>
                    <a:pt x="56302" y="276701"/>
                  </a:cubicBezTo>
                  <a:cubicBezTo>
                    <a:pt x="48872" y="261842"/>
                    <a:pt x="43538" y="245554"/>
                    <a:pt x="40205" y="228886"/>
                  </a:cubicBezTo>
                  <a:cubicBezTo>
                    <a:pt x="39729" y="229552"/>
                    <a:pt x="39252" y="229934"/>
                    <a:pt x="38966" y="230314"/>
                  </a:cubicBezTo>
                  <a:cubicBezTo>
                    <a:pt x="38300" y="231076"/>
                    <a:pt x="30584" y="239459"/>
                    <a:pt x="20202" y="237744"/>
                  </a:cubicBezTo>
                  <a:cubicBezTo>
                    <a:pt x="14297" y="236792"/>
                    <a:pt x="10391" y="233077"/>
                    <a:pt x="9915" y="232600"/>
                  </a:cubicBezTo>
                  <a:cubicBezTo>
                    <a:pt x="8677" y="231553"/>
                    <a:pt x="6010" y="228695"/>
                    <a:pt x="5153" y="224504"/>
                  </a:cubicBezTo>
                  <a:cubicBezTo>
                    <a:pt x="4391" y="220504"/>
                    <a:pt x="5629" y="217646"/>
                    <a:pt x="7058" y="213455"/>
                  </a:cubicBezTo>
                  <a:cubicBezTo>
                    <a:pt x="7058" y="213455"/>
                    <a:pt x="9058" y="206978"/>
                    <a:pt x="10010" y="196501"/>
                  </a:cubicBezTo>
                  <a:cubicBezTo>
                    <a:pt x="10772" y="188309"/>
                    <a:pt x="8105" y="185166"/>
                    <a:pt x="4867" y="172879"/>
                  </a:cubicBezTo>
                  <a:cubicBezTo>
                    <a:pt x="4676" y="172402"/>
                    <a:pt x="4581" y="171926"/>
                    <a:pt x="4581" y="171450"/>
                  </a:cubicBezTo>
                  <a:cubicBezTo>
                    <a:pt x="866" y="158115"/>
                    <a:pt x="-1134" y="149924"/>
                    <a:pt x="676" y="140399"/>
                  </a:cubicBezTo>
                  <a:cubicBezTo>
                    <a:pt x="2581" y="131540"/>
                    <a:pt x="8772" y="117729"/>
                    <a:pt x="19916" y="115729"/>
                  </a:cubicBezTo>
                  <a:cubicBezTo>
                    <a:pt x="27251" y="114491"/>
                    <a:pt x="33728" y="118872"/>
                    <a:pt x="35252" y="119729"/>
                  </a:cubicBezTo>
                  <a:cubicBezTo>
                    <a:pt x="35252" y="119729"/>
                    <a:pt x="36966" y="120777"/>
                    <a:pt x="38681" y="122396"/>
                  </a:cubicBezTo>
                  <a:cubicBezTo>
                    <a:pt x="46872" y="130016"/>
                    <a:pt x="54016" y="154210"/>
                    <a:pt x="54968" y="157353"/>
                  </a:cubicBezTo>
                  <a:cubicBezTo>
                    <a:pt x="54683" y="149733"/>
                    <a:pt x="55159" y="137541"/>
                    <a:pt x="61160" y="125063"/>
                  </a:cubicBezTo>
                  <a:cubicBezTo>
                    <a:pt x="75257" y="95917"/>
                    <a:pt x="107261" y="91440"/>
                    <a:pt x="138312" y="72771"/>
                  </a:cubicBezTo>
                  <a:cubicBezTo>
                    <a:pt x="156886" y="61436"/>
                    <a:pt x="182413" y="40767"/>
                    <a:pt x="204606" y="0"/>
                  </a:cubicBezTo>
                  <a:cubicBezTo>
                    <a:pt x="210988" y="11144"/>
                    <a:pt x="221847" y="27337"/>
                    <a:pt x="239563" y="42386"/>
                  </a:cubicBezTo>
                  <a:cubicBezTo>
                    <a:pt x="253660" y="54292"/>
                    <a:pt x="267471" y="61817"/>
                    <a:pt x="277854" y="66389"/>
                  </a:cubicBezTo>
                  <a:cubicBezTo>
                    <a:pt x="280616" y="75057"/>
                    <a:pt x="283759" y="85916"/>
                    <a:pt x="286426" y="98774"/>
                  </a:cubicBezTo>
                  <a:cubicBezTo>
                    <a:pt x="291093" y="121253"/>
                    <a:pt x="294522" y="149352"/>
                    <a:pt x="292617" y="181356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FDEC84EA-66D2-EDC5-6418-7B4873EE26C5}"/>
                </a:ext>
              </a:extLst>
            </p:cNvPr>
            <p:cNvSpPr/>
            <p:nvPr/>
          </p:nvSpPr>
          <p:spPr>
            <a:xfrm>
              <a:off x="4717446" y="3087719"/>
              <a:ext cx="415718" cy="713409"/>
            </a:xfrm>
            <a:custGeom>
              <a:avLst/>
              <a:gdLst>
                <a:gd name="connsiteX0" fmla="*/ 399479 w 415718"/>
                <a:gd name="connsiteY0" fmla="*/ 322612 h 713409"/>
                <a:gd name="connsiteX1" fmla="*/ 365855 w 415718"/>
                <a:gd name="connsiteY1" fmla="*/ 387667 h 713409"/>
                <a:gd name="connsiteX2" fmla="*/ 360140 w 415718"/>
                <a:gd name="connsiteY2" fmla="*/ 398812 h 713409"/>
                <a:gd name="connsiteX3" fmla="*/ 341376 w 415718"/>
                <a:gd name="connsiteY3" fmla="*/ 435292 h 713409"/>
                <a:gd name="connsiteX4" fmla="*/ 328327 w 415718"/>
                <a:gd name="connsiteY4" fmla="*/ 461486 h 713409"/>
                <a:gd name="connsiteX5" fmla="*/ 312801 w 415718"/>
                <a:gd name="connsiteY5" fmla="*/ 506825 h 713409"/>
                <a:gd name="connsiteX6" fmla="*/ 303467 w 415718"/>
                <a:gd name="connsiteY6" fmla="*/ 554165 h 713409"/>
                <a:gd name="connsiteX7" fmla="*/ 299466 w 415718"/>
                <a:gd name="connsiteY7" fmla="*/ 587788 h 713409"/>
                <a:gd name="connsiteX8" fmla="*/ 298037 w 415718"/>
                <a:gd name="connsiteY8" fmla="*/ 692182 h 713409"/>
                <a:gd name="connsiteX9" fmla="*/ 226028 w 415718"/>
                <a:gd name="connsiteY9" fmla="*/ 711899 h 713409"/>
                <a:gd name="connsiteX10" fmla="*/ 116015 w 415718"/>
                <a:gd name="connsiteY10" fmla="*/ 700564 h 713409"/>
                <a:gd name="connsiteX11" fmla="*/ 0 w 415718"/>
                <a:gd name="connsiteY11" fmla="*/ 658559 h 713409"/>
                <a:gd name="connsiteX12" fmla="*/ 15526 w 415718"/>
                <a:gd name="connsiteY12" fmla="*/ 594455 h 713409"/>
                <a:gd name="connsiteX13" fmla="*/ 18764 w 415718"/>
                <a:gd name="connsiteY13" fmla="*/ 446723 h 713409"/>
                <a:gd name="connsiteX14" fmla="*/ 11621 w 415718"/>
                <a:gd name="connsiteY14" fmla="*/ 318421 h 713409"/>
                <a:gd name="connsiteX15" fmla="*/ 36576 w 415718"/>
                <a:gd name="connsiteY15" fmla="*/ 149162 h 713409"/>
                <a:gd name="connsiteX16" fmla="*/ 66675 w 415718"/>
                <a:gd name="connsiteY16" fmla="*/ 72009 h 713409"/>
                <a:gd name="connsiteX17" fmla="*/ 111824 w 415718"/>
                <a:gd name="connsiteY17" fmla="*/ 26861 h 713409"/>
                <a:gd name="connsiteX18" fmla="*/ 178308 w 415718"/>
                <a:gd name="connsiteY18" fmla="*/ 0 h 713409"/>
                <a:gd name="connsiteX19" fmla="*/ 282607 w 415718"/>
                <a:gd name="connsiteY19" fmla="*/ 34766 h 713409"/>
                <a:gd name="connsiteX20" fmla="*/ 302895 w 415718"/>
                <a:gd name="connsiteY20" fmla="*/ 37624 h 713409"/>
                <a:gd name="connsiteX21" fmla="*/ 295085 w 415718"/>
                <a:gd name="connsiteY21" fmla="*/ 18669 h 713409"/>
                <a:gd name="connsiteX22" fmla="*/ 333946 w 415718"/>
                <a:gd name="connsiteY22" fmla="*/ 48196 h 713409"/>
                <a:gd name="connsiteX23" fmla="*/ 361474 w 415718"/>
                <a:gd name="connsiteY23" fmla="*/ 87058 h 713409"/>
                <a:gd name="connsiteX24" fmla="*/ 366998 w 415718"/>
                <a:gd name="connsiteY24" fmla="*/ 101537 h 713409"/>
                <a:gd name="connsiteX25" fmla="*/ 377000 w 415718"/>
                <a:gd name="connsiteY25" fmla="*/ 133541 h 713409"/>
                <a:gd name="connsiteX26" fmla="*/ 409385 w 415718"/>
                <a:gd name="connsiteY26" fmla="*/ 204025 h 713409"/>
                <a:gd name="connsiteX27" fmla="*/ 399479 w 415718"/>
                <a:gd name="connsiteY27" fmla="*/ 322612 h 71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5718" h="713409">
                  <a:moveTo>
                    <a:pt x="399479" y="322612"/>
                  </a:moveTo>
                  <a:cubicBezTo>
                    <a:pt x="394716" y="335471"/>
                    <a:pt x="394526" y="332708"/>
                    <a:pt x="365855" y="387667"/>
                  </a:cubicBezTo>
                  <a:cubicBezTo>
                    <a:pt x="364141" y="391097"/>
                    <a:pt x="362141" y="394811"/>
                    <a:pt x="360140" y="398812"/>
                  </a:cubicBezTo>
                  <a:cubicBezTo>
                    <a:pt x="352235" y="413861"/>
                    <a:pt x="346138" y="425767"/>
                    <a:pt x="341376" y="435292"/>
                  </a:cubicBezTo>
                  <a:cubicBezTo>
                    <a:pt x="334518" y="448437"/>
                    <a:pt x="330327" y="456724"/>
                    <a:pt x="328327" y="461486"/>
                  </a:cubicBezTo>
                  <a:cubicBezTo>
                    <a:pt x="321659" y="477298"/>
                    <a:pt x="316706" y="492347"/>
                    <a:pt x="312801" y="506825"/>
                  </a:cubicBezTo>
                  <a:cubicBezTo>
                    <a:pt x="308325" y="523780"/>
                    <a:pt x="305467" y="539591"/>
                    <a:pt x="303467" y="554165"/>
                  </a:cubicBezTo>
                  <a:cubicBezTo>
                    <a:pt x="301562" y="566071"/>
                    <a:pt x="300514" y="577406"/>
                    <a:pt x="299466" y="587788"/>
                  </a:cubicBezTo>
                  <a:cubicBezTo>
                    <a:pt x="296704" y="614458"/>
                    <a:pt x="294799" y="650176"/>
                    <a:pt x="298037" y="692182"/>
                  </a:cubicBezTo>
                  <a:cubicBezTo>
                    <a:pt x="281940" y="699326"/>
                    <a:pt x="257270" y="708279"/>
                    <a:pt x="226028" y="711899"/>
                  </a:cubicBezTo>
                  <a:cubicBezTo>
                    <a:pt x="184595" y="716661"/>
                    <a:pt x="152971" y="709422"/>
                    <a:pt x="116015" y="700564"/>
                  </a:cubicBezTo>
                  <a:cubicBezTo>
                    <a:pt x="86678" y="693610"/>
                    <a:pt x="46006" y="681323"/>
                    <a:pt x="0" y="658559"/>
                  </a:cubicBezTo>
                  <a:cubicBezTo>
                    <a:pt x="4667" y="644176"/>
                    <a:pt x="10859" y="622078"/>
                    <a:pt x="15526" y="594455"/>
                  </a:cubicBezTo>
                  <a:cubicBezTo>
                    <a:pt x="23241" y="548831"/>
                    <a:pt x="22003" y="513493"/>
                    <a:pt x="18764" y="446723"/>
                  </a:cubicBezTo>
                  <a:cubicBezTo>
                    <a:pt x="12573" y="323374"/>
                    <a:pt x="11144" y="339661"/>
                    <a:pt x="11621" y="318421"/>
                  </a:cubicBezTo>
                  <a:cubicBezTo>
                    <a:pt x="13049" y="255080"/>
                    <a:pt x="21717" y="215741"/>
                    <a:pt x="36576" y="149162"/>
                  </a:cubicBezTo>
                  <a:cubicBezTo>
                    <a:pt x="42005" y="124778"/>
                    <a:pt x="48482" y="99155"/>
                    <a:pt x="66675" y="72009"/>
                  </a:cubicBezTo>
                  <a:cubicBezTo>
                    <a:pt x="83725" y="46482"/>
                    <a:pt x="103918" y="32195"/>
                    <a:pt x="111824" y="26861"/>
                  </a:cubicBezTo>
                  <a:cubicBezTo>
                    <a:pt x="138113" y="8954"/>
                    <a:pt x="163544" y="2572"/>
                    <a:pt x="178308" y="0"/>
                  </a:cubicBezTo>
                  <a:cubicBezTo>
                    <a:pt x="230410" y="16097"/>
                    <a:pt x="262509" y="26956"/>
                    <a:pt x="282607" y="34766"/>
                  </a:cubicBezTo>
                  <a:cubicBezTo>
                    <a:pt x="287465" y="36671"/>
                    <a:pt x="299847" y="41529"/>
                    <a:pt x="302895" y="37624"/>
                  </a:cubicBezTo>
                  <a:cubicBezTo>
                    <a:pt x="305943" y="33719"/>
                    <a:pt x="298513" y="23336"/>
                    <a:pt x="295085" y="18669"/>
                  </a:cubicBezTo>
                  <a:cubicBezTo>
                    <a:pt x="306610" y="25051"/>
                    <a:pt x="320516" y="34385"/>
                    <a:pt x="333946" y="48196"/>
                  </a:cubicBezTo>
                  <a:cubicBezTo>
                    <a:pt x="341662" y="56102"/>
                    <a:pt x="353378" y="68390"/>
                    <a:pt x="361474" y="87058"/>
                  </a:cubicBezTo>
                  <a:cubicBezTo>
                    <a:pt x="363474" y="91630"/>
                    <a:pt x="365188" y="96488"/>
                    <a:pt x="366998" y="101537"/>
                  </a:cubicBezTo>
                  <a:cubicBezTo>
                    <a:pt x="371094" y="113348"/>
                    <a:pt x="373190" y="122111"/>
                    <a:pt x="377000" y="133541"/>
                  </a:cubicBezTo>
                  <a:cubicBezTo>
                    <a:pt x="390525" y="175260"/>
                    <a:pt x="400907" y="177641"/>
                    <a:pt x="409385" y="204025"/>
                  </a:cubicBezTo>
                  <a:cubicBezTo>
                    <a:pt x="425387" y="253651"/>
                    <a:pt x="406908" y="302514"/>
                    <a:pt x="399479" y="322612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E174650-BF4D-FF19-D2F5-6AA8B8261815}"/>
                </a:ext>
              </a:extLst>
            </p:cNvPr>
            <p:cNvSpPr/>
            <p:nvPr/>
          </p:nvSpPr>
          <p:spPr>
            <a:xfrm>
              <a:off x="4917281" y="2800978"/>
              <a:ext cx="278225" cy="100260"/>
            </a:xfrm>
            <a:custGeom>
              <a:avLst/>
              <a:gdLst>
                <a:gd name="connsiteX0" fmla="*/ 276606 w 278225"/>
                <a:gd name="connsiteY0" fmla="*/ 32138 h 100260"/>
                <a:gd name="connsiteX1" fmla="*/ 271844 w 278225"/>
                <a:gd name="connsiteY1" fmla="*/ 32138 h 100260"/>
                <a:gd name="connsiteX2" fmla="*/ 262223 w 278225"/>
                <a:gd name="connsiteY2" fmla="*/ 16136 h 100260"/>
                <a:gd name="connsiteX3" fmla="*/ 242506 w 278225"/>
                <a:gd name="connsiteY3" fmla="*/ 4325 h 100260"/>
                <a:gd name="connsiteX4" fmla="*/ 240982 w 278225"/>
                <a:gd name="connsiteY4" fmla="*/ 3848 h 100260"/>
                <a:gd name="connsiteX5" fmla="*/ 226886 w 278225"/>
                <a:gd name="connsiteY5" fmla="*/ 1181 h 100260"/>
                <a:gd name="connsiteX6" fmla="*/ 166878 w 278225"/>
                <a:gd name="connsiteY6" fmla="*/ 18517 h 100260"/>
                <a:gd name="connsiteX7" fmla="*/ 164402 w 278225"/>
                <a:gd name="connsiteY7" fmla="*/ 24137 h 100260"/>
                <a:gd name="connsiteX8" fmla="*/ 153543 w 278225"/>
                <a:gd name="connsiteY8" fmla="*/ 21374 h 100260"/>
                <a:gd name="connsiteX9" fmla="*/ 140494 w 278225"/>
                <a:gd name="connsiteY9" fmla="*/ 23660 h 100260"/>
                <a:gd name="connsiteX10" fmla="*/ 138017 w 278225"/>
                <a:gd name="connsiteY10" fmla="*/ 18517 h 100260"/>
                <a:gd name="connsiteX11" fmla="*/ 78105 w 278225"/>
                <a:gd name="connsiteY11" fmla="*/ 1181 h 100260"/>
                <a:gd name="connsiteX12" fmla="*/ 42577 w 278225"/>
                <a:gd name="connsiteY12" fmla="*/ 16040 h 100260"/>
                <a:gd name="connsiteX13" fmla="*/ 33147 w 278225"/>
                <a:gd name="connsiteY13" fmla="*/ 32042 h 100260"/>
                <a:gd name="connsiteX14" fmla="*/ 28289 w 278225"/>
                <a:gd name="connsiteY14" fmla="*/ 32042 h 100260"/>
                <a:gd name="connsiteX15" fmla="*/ 27337 w 278225"/>
                <a:gd name="connsiteY15" fmla="*/ 32328 h 100260"/>
                <a:gd name="connsiteX16" fmla="*/ 15812 w 278225"/>
                <a:gd name="connsiteY16" fmla="*/ 35090 h 100260"/>
                <a:gd name="connsiteX17" fmla="*/ 0 w 278225"/>
                <a:gd name="connsiteY17" fmla="*/ 39091 h 100260"/>
                <a:gd name="connsiteX18" fmla="*/ 4953 w 278225"/>
                <a:gd name="connsiteY18" fmla="*/ 49759 h 100260"/>
                <a:gd name="connsiteX19" fmla="*/ 11621 w 278225"/>
                <a:gd name="connsiteY19" fmla="*/ 48044 h 100260"/>
                <a:gd name="connsiteX20" fmla="*/ 26670 w 278225"/>
                <a:gd name="connsiteY20" fmla="*/ 44330 h 100260"/>
                <a:gd name="connsiteX21" fmla="*/ 26670 w 278225"/>
                <a:gd name="connsiteY21" fmla="*/ 49473 h 100260"/>
                <a:gd name="connsiteX22" fmla="*/ 28194 w 278225"/>
                <a:gd name="connsiteY22" fmla="*/ 50902 h 100260"/>
                <a:gd name="connsiteX23" fmla="*/ 29718 w 278225"/>
                <a:gd name="connsiteY23" fmla="*/ 50902 h 100260"/>
                <a:gd name="connsiteX24" fmla="*/ 43529 w 278225"/>
                <a:gd name="connsiteY24" fmla="*/ 86716 h 100260"/>
                <a:gd name="connsiteX25" fmla="*/ 78010 w 278225"/>
                <a:gd name="connsiteY25" fmla="*/ 100241 h 100260"/>
                <a:gd name="connsiteX26" fmla="*/ 127540 w 278225"/>
                <a:gd name="connsiteY26" fmla="*/ 74143 h 100260"/>
                <a:gd name="connsiteX27" fmla="*/ 141827 w 278225"/>
                <a:gd name="connsiteY27" fmla="*/ 29185 h 100260"/>
                <a:gd name="connsiteX28" fmla="*/ 153162 w 278225"/>
                <a:gd name="connsiteY28" fmla="*/ 27185 h 100260"/>
                <a:gd name="connsiteX29" fmla="*/ 162973 w 278225"/>
                <a:gd name="connsiteY29" fmla="*/ 29852 h 100260"/>
                <a:gd name="connsiteX30" fmla="*/ 162687 w 278225"/>
                <a:gd name="connsiteY30" fmla="*/ 35090 h 100260"/>
                <a:gd name="connsiteX31" fmla="*/ 177451 w 278225"/>
                <a:gd name="connsiteY31" fmla="*/ 74143 h 100260"/>
                <a:gd name="connsiteX32" fmla="*/ 226981 w 278225"/>
                <a:gd name="connsiteY32" fmla="*/ 100241 h 100260"/>
                <a:gd name="connsiteX33" fmla="*/ 261271 w 278225"/>
                <a:gd name="connsiteY33" fmla="*/ 86716 h 100260"/>
                <a:gd name="connsiteX34" fmla="*/ 275272 w 278225"/>
                <a:gd name="connsiteY34" fmla="*/ 50902 h 100260"/>
                <a:gd name="connsiteX35" fmla="*/ 276796 w 278225"/>
                <a:gd name="connsiteY35" fmla="*/ 50902 h 100260"/>
                <a:gd name="connsiteX36" fmla="*/ 278225 w 278225"/>
                <a:gd name="connsiteY36" fmla="*/ 49473 h 100260"/>
                <a:gd name="connsiteX37" fmla="*/ 278225 w 278225"/>
                <a:gd name="connsiteY37" fmla="*/ 33185 h 100260"/>
                <a:gd name="connsiteX38" fmla="*/ 276796 w 278225"/>
                <a:gd name="connsiteY38" fmla="*/ 31947 h 100260"/>
                <a:gd name="connsiteX39" fmla="*/ 122872 w 278225"/>
                <a:gd name="connsiteY39" fmla="*/ 70809 h 100260"/>
                <a:gd name="connsiteX40" fmla="*/ 79248 w 278225"/>
                <a:gd name="connsiteY40" fmla="*/ 94717 h 100260"/>
                <a:gd name="connsiteX41" fmla="*/ 78200 w 278225"/>
                <a:gd name="connsiteY41" fmla="*/ 94717 h 100260"/>
                <a:gd name="connsiteX42" fmla="*/ 47815 w 278225"/>
                <a:gd name="connsiteY42" fmla="*/ 82906 h 100260"/>
                <a:gd name="connsiteX43" fmla="*/ 36290 w 278225"/>
                <a:gd name="connsiteY43" fmla="*/ 42425 h 100260"/>
                <a:gd name="connsiteX44" fmla="*/ 38290 w 278225"/>
                <a:gd name="connsiteY44" fmla="*/ 34709 h 100260"/>
                <a:gd name="connsiteX45" fmla="*/ 46863 w 278225"/>
                <a:gd name="connsiteY45" fmla="*/ 20136 h 100260"/>
                <a:gd name="connsiteX46" fmla="*/ 78867 w 278225"/>
                <a:gd name="connsiteY46" fmla="*/ 7087 h 100260"/>
                <a:gd name="connsiteX47" fmla="*/ 94583 w 278225"/>
                <a:gd name="connsiteY47" fmla="*/ 6039 h 100260"/>
                <a:gd name="connsiteX48" fmla="*/ 133064 w 278225"/>
                <a:gd name="connsiteY48" fmla="*/ 21755 h 100260"/>
                <a:gd name="connsiteX49" fmla="*/ 122968 w 278225"/>
                <a:gd name="connsiteY49" fmla="*/ 70904 h 100260"/>
                <a:gd name="connsiteX50" fmla="*/ 257080 w 278225"/>
                <a:gd name="connsiteY50" fmla="*/ 82906 h 100260"/>
                <a:gd name="connsiteX51" fmla="*/ 226695 w 278225"/>
                <a:gd name="connsiteY51" fmla="*/ 94717 h 100260"/>
                <a:gd name="connsiteX52" fmla="*/ 225647 w 278225"/>
                <a:gd name="connsiteY52" fmla="*/ 94717 h 100260"/>
                <a:gd name="connsiteX53" fmla="*/ 196501 w 278225"/>
                <a:gd name="connsiteY53" fmla="*/ 84906 h 100260"/>
                <a:gd name="connsiteX54" fmla="*/ 182118 w 278225"/>
                <a:gd name="connsiteY54" fmla="*/ 70809 h 100260"/>
                <a:gd name="connsiteX55" fmla="*/ 172021 w 278225"/>
                <a:gd name="connsiteY55" fmla="*/ 21660 h 100260"/>
                <a:gd name="connsiteX56" fmla="*/ 210503 w 278225"/>
                <a:gd name="connsiteY56" fmla="*/ 5944 h 100260"/>
                <a:gd name="connsiteX57" fmla="*/ 226219 w 278225"/>
                <a:gd name="connsiteY57" fmla="*/ 6992 h 100260"/>
                <a:gd name="connsiteX58" fmla="*/ 258223 w 278225"/>
                <a:gd name="connsiteY58" fmla="*/ 20041 h 100260"/>
                <a:gd name="connsiteX59" fmla="*/ 266890 w 278225"/>
                <a:gd name="connsiteY59" fmla="*/ 34900 h 100260"/>
                <a:gd name="connsiteX60" fmla="*/ 268796 w 278225"/>
                <a:gd name="connsiteY60" fmla="*/ 42615 h 100260"/>
                <a:gd name="connsiteX61" fmla="*/ 257270 w 278225"/>
                <a:gd name="connsiteY61" fmla="*/ 82811 h 10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78225" h="100260">
                  <a:moveTo>
                    <a:pt x="276606" y="32138"/>
                  </a:moveTo>
                  <a:lnTo>
                    <a:pt x="271844" y="32138"/>
                  </a:lnTo>
                  <a:cubicBezTo>
                    <a:pt x="269653" y="26232"/>
                    <a:pt x="266414" y="20612"/>
                    <a:pt x="262223" y="16136"/>
                  </a:cubicBezTo>
                  <a:cubicBezTo>
                    <a:pt x="256318" y="9754"/>
                    <a:pt x="249364" y="6325"/>
                    <a:pt x="242506" y="4325"/>
                  </a:cubicBezTo>
                  <a:cubicBezTo>
                    <a:pt x="242030" y="4134"/>
                    <a:pt x="241459" y="4039"/>
                    <a:pt x="240982" y="3848"/>
                  </a:cubicBezTo>
                  <a:cubicBezTo>
                    <a:pt x="235839" y="2420"/>
                    <a:pt x="231077" y="1848"/>
                    <a:pt x="226886" y="1181"/>
                  </a:cubicBezTo>
                  <a:cubicBezTo>
                    <a:pt x="219456" y="229"/>
                    <a:pt x="180689" y="-5010"/>
                    <a:pt x="166878" y="18517"/>
                  </a:cubicBezTo>
                  <a:cubicBezTo>
                    <a:pt x="165926" y="20422"/>
                    <a:pt x="164973" y="22232"/>
                    <a:pt x="164402" y="24137"/>
                  </a:cubicBezTo>
                  <a:cubicBezTo>
                    <a:pt x="160972" y="22422"/>
                    <a:pt x="157258" y="21470"/>
                    <a:pt x="153543" y="21374"/>
                  </a:cubicBezTo>
                  <a:cubicBezTo>
                    <a:pt x="148399" y="21089"/>
                    <a:pt x="143923" y="22136"/>
                    <a:pt x="140494" y="23660"/>
                  </a:cubicBezTo>
                  <a:cubicBezTo>
                    <a:pt x="139732" y="21755"/>
                    <a:pt x="139065" y="20231"/>
                    <a:pt x="138017" y="18517"/>
                  </a:cubicBezTo>
                  <a:cubicBezTo>
                    <a:pt x="124396" y="-5105"/>
                    <a:pt x="85535" y="229"/>
                    <a:pt x="78105" y="1181"/>
                  </a:cubicBezTo>
                  <a:cubicBezTo>
                    <a:pt x="67818" y="2610"/>
                    <a:pt x="53435" y="4420"/>
                    <a:pt x="42577" y="16040"/>
                  </a:cubicBezTo>
                  <a:cubicBezTo>
                    <a:pt x="38576" y="20517"/>
                    <a:pt x="35243" y="26137"/>
                    <a:pt x="33147" y="32042"/>
                  </a:cubicBezTo>
                  <a:lnTo>
                    <a:pt x="28289" y="32042"/>
                  </a:lnTo>
                  <a:lnTo>
                    <a:pt x="27337" y="32328"/>
                  </a:lnTo>
                  <a:lnTo>
                    <a:pt x="15812" y="35090"/>
                  </a:lnTo>
                  <a:lnTo>
                    <a:pt x="0" y="39091"/>
                  </a:lnTo>
                  <a:cubicBezTo>
                    <a:pt x="1905" y="42520"/>
                    <a:pt x="3524" y="46235"/>
                    <a:pt x="4953" y="49759"/>
                  </a:cubicBezTo>
                  <a:lnTo>
                    <a:pt x="11621" y="48044"/>
                  </a:lnTo>
                  <a:lnTo>
                    <a:pt x="26670" y="44330"/>
                  </a:lnTo>
                  <a:lnTo>
                    <a:pt x="26670" y="49473"/>
                  </a:lnTo>
                  <a:cubicBezTo>
                    <a:pt x="26670" y="50235"/>
                    <a:pt x="27432" y="50902"/>
                    <a:pt x="28194" y="50902"/>
                  </a:cubicBezTo>
                  <a:lnTo>
                    <a:pt x="29718" y="50902"/>
                  </a:lnTo>
                  <a:cubicBezTo>
                    <a:pt x="29718" y="64046"/>
                    <a:pt x="34195" y="77477"/>
                    <a:pt x="43529" y="86716"/>
                  </a:cubicBezTo>
                  <a:cubicBezTo>
                    <a:pt x="56579" y="99765"/>
                    <a:pt x="73819" y="100241"/>
                    <a:pt x="78010" y="100241"/>
                  </a:cubicBezTo>
                  <a:cubicBezTo>
                    <a:pt x="106680" y="101003"/>
                    <a:pt x="124396" y="78239"/>
                    <a:pt x="127540" y="74143"/>
                  </a:cubicBezTo>
                  <a:cubicBezTo>
                    <a:pt x="129064" y="71857"/>
                    <a:pt x="145066" y="49759"/>
                    <a:pt x="141827" y="29185"/>
                  </a:cubicBezTo>
                  <a:cubicBezTo>
                    <a:pt x="144494" y="28137"/>
                    <a:pt x="148495" y="26899"/>
                    <a:pt x="153162" y="27185"/>
                  </a:cubicBezTo>
                  <a:cubicBezTo>
                    <a:pt x="157353" y="27375"/>
                    <a:pt x="160591" y="28709"/>
                    <a:pt x="162973" y="29852"/>
                  </a:cubicBezTo>
                  <a:cubicBezTo>
                    <a:pt x="162782" y="31757"/>
                    <a:pt x="162687" y="33376"/>
                    <a:pt x="162687" y="35090"/>
                  </a:cubicBezTo>
                  <a:cubicBezTo>
                    <a:pt x="162687" y="53855"/>
                    <a:pt x="175831" y="72047"/>
                    <a:pt x="177451" y="74143"/>
                  </a:cubicBezTo>
                  <a:cubicBezTo>
                    <a:pt x="180594" y="78143"/>
                    <a:pt x="198215" y="101003"/>
                    <a:pt x="226981" y="100241"/>
                  </a:cubicBezTo>
                  <a:cubicBezTo>
                    <a:pt x="230981" y="100241"/>
                    <a:pt x="248412" y="99765"/>
                    <a:pt x="261271" y="86716"/>
                  </a:cubicBezTo>
                  <a:cubicBezTo>
                    <a:pt x="270701" y="77381"/>
                    <a:pt x="275272" y="64046"/>
                    <a:pt x="275272" y="50902"/>
                  </a:cubicBezTo>
                  <a:lnTo>
                    <a:pt x="276796" y="50902"/>
                  </a:lnTo>
                  <a:cubicBezTo>
                    <a:pt x="277559" y="50902"/>
                    <a:pt x="278225" y="50235"/>
                    <a:pt x="278225" y="49473"/>
                  </a:cubicBezTo>
                  <a:lnTo>
                    <a:pt x="278225" y="33185"/>
                  </a:lnTo>
                  <a:cubicBezTo>
                    <a:pt x="278225" y="32519"/>
                    <a:pt x="277559" y="31947"/>
                    <a:pt x="276796" y="31947"/>
                  </a:cubicBezTo>
                  <a:close/>
                  <a:moveTo>
                    <a:pt x="122872" y="70809"/>
                  </a:moveTo>
                  <a:cubicBezTo>
                    <a:pt x="118681" y="76429"/>
                    <a:pt x="103156" y="94717"/>
                    <a:pt x="79248" y="94717"/>
                  </a:cubicBezTo>
                  <a:lnTo>
                    <a:pt x="78200" y="94717"/>
                  </a:lnTo>
                  <a:cubicBezTo>
                    <a:pt x="62389" y="94431"/>
                    <a:pt x="52864" y="88240"/>
                    <a:pt x="47815" y="82906"/>
                  </a:cubicBezTo>
                  <a:cubicBezTo>
                    <a:pt x="37719" y="72809"/>
                    <a:pt x="34004" y="56998"/>
                    <a:pt x="36290" y="42425"/>
                  </a:cubicBezTo>
                  <a:cubicBezTo>
                    <a:pt x="36766" y="39758"/>
                    <a:pt x="37529" y="37186"/>
                    <a:pt x="38290" y="34709"/>
                  </a:cubicBezTo>
                  <a:cubicBezTo>
                    <a:pt x="40196" y="29280"/>
                    <a:pt x="42958" y="24327"/>
                    <a:pt x="46863" y="20136"/>
                  </a:cubicBezTo>
                  <a:cubicBezTo>
                    <a:pt x="56197" y="10230"/>
                    <a:pt x="69247" y="8325"/>
                    <a:pt x="78867" y="7087"/>
                  </a:cubicBezTo>
                  <a:cubicBezTo>
                    <a:pt x="81344" y="6801"/>
                    <a:pt x="87249" y="6039"/>
                    <a:pt x="94583" y="6039"/>
                  </a:cubicBezTo>
                  <a:cubicBezTo>
                    <a:pt x="107918" y="6039"/>
                    <a:pt x="125444" y="8706"/>
                    <a:pt x="133064" y="21755"/>
                  </a:cubicBezTo>
                  <a:cubicBezTo>
                    <a:pt x="144589" y="41472"/>
                    <a:pt x="123730" y="69666"/>
                    <a:pt x="122968" y="70904"/>
                  </a:cubicBezTo>
                  <a:close/>
                  <a:moveTo>
                    <a:pt x="257080" y="82906"/>
                  </a:moveTo>
                  <a:cubicBezTo>
                    <a:pt x="251841" y="88145"/>
                    <a:pt x="242316" y="94431"/>
                    <a:pt x="226695" y="94717"/>
                  </a:cubicBezTo>
                  <a:lnTo>
                    <a:pt x="225647" y="94717"/>
                  </a:lnTo>
                  <a:cubicBezTo>
                    <a:pt x="213741" y="94717"/>
                    <a:pt x="203740" y="90240"/>
                    <a:pt x="196501" y="84906"/>
                  </a:cubicBezTo>
                  <a:cubicBezTo>
                    <a:pt x="189071" y="79667"/>
                    <a:pt x="184213" y="73571"/>
                    <a:pt x="182118" y="70809"/>
                  </a:cubicBezTo>
                  <a:cubicBezTo>
                    <a:pt x="181165" y="69571"/>
                    <a:pt x="160401" y="41377"/>
                    <a:pt x="172021" y="21660"/>
                  </a:cubicBezTo>
                  <a:cubicBezTo>
                    <a:pt x="179451" y="8611"/>
                    <a:pt x="197168" y="5944"/>
                    <a:pt x="210503" y="5944"/>
                  </a:cubicBezTo>
                  <a:cubicBezTo>
                    <a:pt x="217837" y="5944"/>
                    <a:pt x="223647" y="6706"/>
                    <a:pt x="226219" y="6992"/>
                  </a:cubicBezTo>
                  <a:cubicBezTo>
                    <a:pt x="235839" y="8230"/>
                    <a:pt x="248698" y="10135"/>
                    <a:pt x="258223" y="20041"/>
                  </a:cubicBezTo>
                  <a:cubicBezTo>
                    <a:pt x="262128" y="24232"/>
                    <a:pt x="265081" y="29375"/>
                    <a:pt x="266890" y="34900"/>
                  </a:cubicBezTo>
                  <a:cubicBezTo>
                    <a:pt x="267653" y="37376"/>
                    <a:pt x="268319" y="40043"/>
                    <a:pt x="268796" y="42615"/>
                  </a:cubicBezTo>
                  <a:cubicBezTo>
                    <a:pt x="271081" y="56998"/>
                    <a:pt x="267271" y="72905"/>
                    <a:pt x="257270" y="8281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E85BD33C-3115-E609-502E-CF4DAD6F1A5D}"/>
                </a:ext>
              </a:extLst>
            </p:cNvPr>
            <p:cNvSpPr/>
            <p:nvPr/>
          </p:nvSpPr>
          <p:spPr>
            <a:xfrm>
              <a:off x="4613126" y="3746468"/>
              <a:ext cx="176615" cy="1841468"/>
            </a:xfrm>
            <a:custGeom>
              <a:avLst/>
              <a:gdLst>
                <a:gd name="connsiteX0" fmla="*/ 176520 w 176615"/>
                <a:gd name="connsiteY0" fmla="*/ 991743 h 1841468"/>
                <a:gd name="connsiteX1" fmla="*/ 155375 w 176615"/>
                <a:gd name="connsiteY1" fmla="*/ 988791 h 1841468"/>
                <a:gd name="connsiteX2" fmla="*/ 121561 w 176615"/>
                <a:gd name="connsiteY2" fmla="*/ 1208532 h 1841468"/>
                <a:gd name="connsiteX3" fmla="*/ 93367 w 176615"/>
                <a:gd name="connsiteY3" fmla="*/ 1467993 h 1841468"/>
                <a:gd name="connsiteX4" fmla="*/ 88414 w 176615"/>
                <a:gd name="connsiteY4" fmla="*/ 1841468 h 1841468"/>
                <a:gd name="connsiteX5" fmla="*/ 79746 w 176615"/>
                <a:gd name="connsiteY5" fmla="*/ 1840421 h 1841468"/>
                <a:gd name="connsiteX6" fmla="*/ 91081 w 176615"/>
                <a:gd name="connsiteY6" fmla="*/ 1332738 h 1841468"/>
                <a:gd name="connsiteX7" fmla="*/ 136039 w 176615"/>
                <a:gd name="connsiteY7" fmla="*/ 977265 h 1841468"/>
                <a:gd name="connsiteX8" fmla="*/ 111655 w 176615"/>
                <a:gd name="connsiteY8" fmla="*/ 823055 h 1841468"/>
                <a:gd name="connsiteX9" fmla="*/ 85271 w 176615"/>
                <a:gd name="connsiteY9" fmla="*/ 642461 h 1841468"/>
                <a:gd name="connsiteX10" fmla="*/ 48219 w 176615"/>
                <a:gd name="connsiteY10" fmla="*/ 420148 h 1841468"/>
                <a:gd name="connsiteX11" fmla="*/ 3070 w 176615"/>
                <a:gd name="connsiteY11" fmla="*/ 279083 h 1841468"/>
                <a:gd name="connsiteX12" fmla="*/ 32693 w 176615"/>
                <a:gd name="connsiteY12" fmla="*/ 91535 h 1841468"/>
                <a:gd name="connsiteX13" fmla="*/ 104226 w 176615"/>
                <a:gd name="connsiteY13" fmla="*/ 0 h 1841468"/>
                <a:gd name="connsiteX14" fmla="*/ 41837 w 176615"/>
                <a:gd name="connsiteY14" fmla="*/ 122587 h 1841468"/>
                <a:gd name="connsiteX15" fmla="*/ 21358 w 176615"/>
                <a:gd name="connsiteY15" fmla="*/ 238983 h 1841468"/>
                <a:gd name="connsiteX16" fmla="*/ 41837 w 176615"/>
                <a:gd name="connsiteY16" fmla="*/ 328517 h 1841468"/>
                <a:gd name="connsiteX17" fmla="*/ 68697 w 176615"/>
                <a:gd name="connsiteY17" fmla="*/ 389192 h 1841468"/>
                <a:gd name="connsiteX18" fmla="*/ 83461 w 176615"/>
                <a:gd name="connsiteY18" fmla="*/ 446913 h 1841468"/>
                <a:gd name="connsiteX19" fmla="*/ 159661 w 176615"/>
                <a:gd name="connsiteY19" fmla="*/ 973074 h 1841468"/>
                <a:gd name="connsiteX20" fmla="*/ 176615 w 176615"/>
                <a:gd name="connsiteY20" fmla="*/ 992029 h 184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6615" h="1841468">
                  <a:moveTo>
                    <a:pt x="176520" y="991743"/>
                  </a:moveTo>
                  <a:cubicBezTo>
                    <a:pt x="169567" y="990791"/>
                    <a:pt x="162423" y="989743"/>
                    <a:pt x="155375" y="988791"/>
                  </a:cubicBezTo>
                  <a:cubicBezTo>
                    <a:pt x="145469" y="1045559"/>
                    <a:pt x="133181" y="1120331"/>
                    <a:pt x="121561" y="1208532"/>
                  </a:cubicBezTo>
                  <a:cubicBezTo>
                    <a:pt x="112988" y="1272445"/>
                    <a:pt x="100892" y="1362266"/>
                    <a:pt x="93367" y="1467993"/>
                  </a:cubicBezTo>
                  <a:cubicBezTo>
                    <a:pt x="86414" y="1562767"/>
                    <a:pt x="81556" y="1689545"/>
                    <a:pt x="88414" y="1841468"/>
                  </a:cubicBezTo>
                  <a:cubicBezTo>
                    <a:pt x="85461" y="1840992"/>
                    <a:pt x="82699" y="1840706"/>
                    <a:pt x="79746" y="1840421"/>
                  </a:cubicBezTo>
                  <a:cubicBezTo>
                    <a:pt x="73841" y="1687544"/>
                    <a:pt x="75555" y="1517237"/>
                    <a:pt x="91081" y="1332738"/>
                  </a:cubicBezTo>
                  <a:cubicBezTo>
                    <a:pt x="101654" y="1205675"/>
                    <a:pt x="117465" y="1086993"/>
                    <a:pt x="136039" y="977265"/>
                  </a:cubicBezTo>
                  <a:cubicBezTo>
                    <a:pt x="130134" y="941546"/>
                    <a:pt x="121656" y="888206"/>
                    <a:pt x="111655" y="823055"/>
                  </a:cubicBezTo>
                  <a:cubicBezTo>
                    <a:pt x="102702" y="763905"/>
                    <a:pt x="99844" y="741712"/>
                    <a:pt x="85271" y="642461"/>
                  </a:cubicBezTo>
                  <a:cubicBezTo>
                    <a:pt x="59172" y="463296"/>
                    <a:pt x="55458" y="445770"/>
                    <a:pt x="48219" y="420148"/>
                  </a:cubicBezTo>
                  <a:cubicBezTo>
                    <a:pt x="23739" y="333756"/>
                    <a:pt x="9928" y="336233"/>
                    <a:pt x="3070" y="279083"/>
                  </a:cubicBezTo>
                  <a:cubicBezTo>
                    <a:pt x="-454" y="249174"/>
                    <a:pt x="-8550" y="172688"/>
                    <a:pt x="32693" y="91535"/>
                  </a:cubicBezTo>
                  <a:cubicBezTo>
                    <a:pt x="54600" y="48387"/>
                    <a:pt x="82985" y="18479"/>
                    <a:pt x="104226" y="0"/>
                  </a:cubicBezTo>
                  <a:cubicBezTo>
                    <a:pt x="70602" y="47625"/>
                    <a:pt x="52124" y="91726"/>
                    <a:pt x="41837" y="122587"/>
                  </a:cubicBezTo>
                  <a:cubicBezTo>
                    <a:pt x="30026" y="157925"/>
                    <a:pt x="18596" y="192405"/>
                    <a:pt x="21358" y="238983"/>
                  </a:cubicBezTo>
                  <a:cubicBezTo>
                    <a:pt x="24311" y="284893"/>
                    <a:pt x="40122" y="324326"/>
                    <a:pt x="41837" y="328517"/>
                  </a:cubicBezTo>
                  <a:cubicBezTo>
                    <a:pt x="50790" y="350520"/>
                    <a:pt x="58791" y="361283"/>
                    <a:pt x="68697" y="389192"/>
                  </a:cubicBezTo>
                  <a:cubicBezTo>
                    <a:pt x="77079" y="413100"/>
                    <a:pt x="81270" y="433388"/>
                    <a:pt x="83461" y="446913"/>
                  </a:cubicBezTo>
                  <a:cubicBezTo>
                    <a:pt x="108893" y="622364"/>
                    <a:pt x="134229" y="797719"/>
                    <a:pt x="159661" y="973074"/>
                  </a:cubicBezTo>
                  <a:cubicBezTo>
                    <a:pt x="165281" y="979456"/>
                    <a:pt x="170996" y="985647"/>
                    <a:pt x="176615" y="99202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00648A4C-3300-E221-92D2-BB29FCD5C856}"/>
                </a:ext>
              </a:extLst>
            </p:cNvPr>
            <p:cNvSpPr/>
            <p:nvPr/>
          </p:nvSpPr>
          <p:spPr>
            <a:xfrm>
              <a:off x="4836644" y="3252501"/>
              <a:ext cx="193507" cy="389382"/>
            </a:xfrm>
            <a:custGeom>
              <a:avLst/>
              <a:gdLst>
                <a:gd name="connsiteX0" fmla="*/ 193508 w 193507"/>
                <a:gd name="connsiteY0" fmla="*/ 342043 h 389382"/>
                <a:gd name="connsiteX1" fmla="*/ 184173 w 193507"/>
                <a:gd name="connsiteY1" fmla="*/ 389382 h 389382"/>
                <a:gd name="connsiteX2" fmla="*/ 150074 w 193507"/>
                <a:gd name="connsiteY2" fmla="*/ 372808 h 389382"/>
                <a:gd name="connsiteX3" fmla="*/ 137310 w 193507"/>
                <a:gd name="connsiteY3" fmla="*/ 358235 h 389382"/>
                <a:gd name="connsiteX4" fmla="*/ 94924 w 193507"/>
                <a:gd name="connsiteY4" fmla="*/ 288607 h 389382"/>
                <a:gd name="connsiteX5" fmla="*/ 58348 w 193507"/>
                <a:gd name="connsiteY5" fmla="*/ 221456 h 389382"/>
                <a:gd name="connsiteX6" fmla="*/ 18819 w 193507"/>
                <a:gd name="connsiteY6" fmla="*/ 131636 h 389382"/>
                <a:gd name="connsiteX7" fmla="*/ 6437 w 193507"/>
                <a:gd name="connsiteY7" fmla="*/ 93631 h 389382"/>
                <a:gd name="connsiteX8" fmla="*/ 55 w 193507"/>
                <a:gd name="connsiteY8" fmla="*/ 42005 h 389382"/>
                <a:gd name="connsiteX9" fmla="*/ 6437 w 193507"/>
                <a:gd name="connsiteY9" fmla="*/ 0 h 389382"/>
                <a:gd name="connsiteX10" fmla="*/ 85685 w 193507"/>
                <a:gd name="connsiteY10" fmla="*/ 106871 h 389382"/>
                <a:gd name="connsiteX11" fmla="*/ 146835 w 193507"/>
                <a:gd name="connsiteY11" fmla="*/ 271367 h 389382"/>
                <a:gd name="connsiteX12" fmla="*/ 193508 w 193507"/>
                <a:gd name="connsiteY12" fmla="*/ 342233 h 38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07" h="389382">
                  <a:moveTo>
                    <a:pt x="193508" y="342043"/>
                  </a:moveTo>
                  <a:cubicBezTo>
                    <a:pt x="189031" y="358997"/>
                    <a:pt x="186173" y="374809"/>
                    <a:pt x="184173" y="389382"/>
                  </a:cubicBezTo>
                  <a:cubicBezTo>
                    <a:pt x="174267" y="387382"/>
                    <a:pt x="161504" y="382905"/>
                    <a:pt x="150074" y="372808"/>
                  </a:cubicBezTo>
                  <a:cubicBezTo>
                    <a:pt x="144454" y="367855"/>
                    <a:pt x="140263" y="362712"/>
                    <a:pt x="137310" y="358235"/>
                  </a:cubicBezTo>
                  <a:cubicBezTo>
                    <a:pt x="126166" y="340709"/>
                    <a:pt x="111402" y="317087"/>
                    <a:pt x="94924" y="288607"/>
                  </a:cubicBezTo>
                  <a:cubicBezTo>
                    <a:pt x="83875" y="269557"/>
                    <a:pt x="71969" y="248698"/>
                    <a:pt x="58348" y="221456"/>
                  </a:cubicBezTo>
                  <a:cubicBezTo>
                    <a:pt x="47204" y="199263"/>
                    <a:pt x="33011" y="168878"/>
                    <a:pt x="18819" y="131636"/>
                  </a:cubicBezTo>
                  <a:cubicBezTo>
                    <a:pt x="14914" y="122301"/>
                    <a:pt x="10152" y="109442"/>
                    <a:pt x="6437" y="93631"/>
                  </a:cubicBezTo>
                  <a:cubicBezTo>
                    <a:pt x="3484" y="80867"/>
                    <a:pt x="-516" y="64008"/>
                    <a:pt x="55" y="42005"/>
                  </a:cubicBezTo>
                  <a:cubicBezTo>
                    <a:pt x="341" y="31623"/>
                    <a:pt x="1579" y="17050"/>
                    <a:pt x="6437" y="0"/>
                  </a:cubicBezTo>
                  <a:cubicBezTo>
                    <a:pt x="32821" y="35719"/>
                    <a:pt x="59205" y="71247"/>
                    <a:pt x="85685" y="106871"/>
                  </a:cubicBezTo>
                  <a:cubicBezTo>
                    <a:pt x="105973" y="161639"/>
                    <a:pt x="126356" y="216598"/>
                    <a:pt x="146835" y="271367"/>
                  </a:cubicBezTo>
                  <a:cubicBezTo>
                    <a:pt x="162361" y="294989"/>
                    <a:pt x="177982" y="318706"/>
                    <a:pt x="193508" y="342233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7CC88573-701C-152C-1F3C-96E40F2C5B12}"/>
                </a:ext>
              </a:extLst>
            </p:cNvPr>
            <p:cNvSpPr/>
            <p:nvPr/>
          </p:nvSpPr>
          <p:spPr>
            <a:xfrm>
              <a:off x="4956714" y="3223926"/>
              <a:ext cx="126491" cy="299084"/>
            </a:xfrm>
            <a:custGeom>
              <a:avLst/>
              <a:gdLst>
                <a:gd name="connsiteX0" fmla="*/ 126492 w 126491"/>
                <a:gd name="connsiteY0" fmla="*/ 251460 h 299084"/>
                <a:gd name="connsiteX1" fmla="*/ 120777 w 126491"/>
                <a:gd name="connsiteY1" fmla="*/ 262604 h 299084"/>
                <a:gd name="connsiteX2" fmla="*/ 102013 w 126491"/>
                <a:gd name="connsiteY2" fmla="*/ 299085 h 299084"/>
                <a:gd name="connsiteX3" fmla="*/ 53721 w 126491"/>
                <a:gd name="connsiteY3" fmla="*/ 204788 h 299084"/>
                <a:gd name="connsiteX4" fmla="*/ 0 w 126491"/>
                <a:gd name="connsiteY4" fmla="*/ 69342 h 299084"/>
                <a:gd name="connsiteX5" fmla="*/ 22955 w 126491"/>
                <a:gd name="connsiteY5" fmla="*/ 0 h 299084"/>
                <a:gd name="connsiteX6" fmla="*/ 44291 w 126491"/>
                <a:gd name="connsiteY6" fmla="*/ 21908 h 299084"/>
                <a:gd name="connsiteX7" fmla="*/ 61913 w 126491"/>
                <a:gd name="connsiteY7" fmla="*/ 50101 h 299084"/>
                <a:gd name="connsiteX8" fmla="*/ 78867 w 126491"/>
                <a:gd name="connsiteY8" fmla="*/ 113157 h 299084"/>
                <a:gd name="connsiteX9" fmla="*/ 92488 w 126491"/>
                <a:gd name="connsiteY9" fmla="*/ 165354 h 299084"/>
                <a:gd name="connsiteX10" fmla="*/ 126492 w 126491"/>
                <a:gd name="connsiteY10" fmla="*/ 251460 h 29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91" h="299084">
                  <a:moveTo>
                    <a:pt x="126492" y="251460"/>
                  </a:moveTo>
                  <a:cubicBezTo>
                    <a:pt x="124777" y="254889"/>
                    <a:pt x="122777" y="258604"/>
                    <a:pt x="120777" y="262604"/>
                  </a:cubicBezTo>
                  <a:cubicBezTo>
                    <a:pt x="112871" y="277654"/>
                    <a:pt x="106775" y="289560"/>
                    <a:pt x="102013" y="299085"/>
                  </a:cubicBezTo>
                  <a:cubicBezTo>
                    <a:pt x="85915" y="267557"/>
                    <a:pt x="69913" y="236220"/>
                    <a:pt x="53721" y="204788"/>
                  </a:cubicBezTo>
                  <a:cubicBezTo>
                    <a:pt x="35909" y="159639"/>
                    <a:pt x="18002" y="114490"/>
                    <a:pt x="0" y="69342"/>
                  </a:cubicBezTo>
                  <a:cubicBezTo>
                    <a:pt x="7715" y="46196"/>
                    <a:pt x="15335" y="23146"/>
                    <a:pt x="22955" y="0"/>
                  </a:cubicBezTo>
                  <a:cubicBezTo>
                    <a:pt x="22669" y="857"/>
                    <a:pt x="42196" y="19145"/>
                    <a:pt x="44291" y="21908"/>
                  </a:cubicBezTo>
                  <a:cubicBezTo>
                    <a:pt x="51149" y="30671"/>
                    <a:pt x="57055" y="40196"/>
                    <a:pt x="61913" y="50101"/>
                  </a:cubicBezTo>
                  <a:cubicBezTo>
                    <a:pt x="72009" y="70580"/>
                    <a:pt x="75247" y="90964"/>
                    <a:pt x="78867" y="113157"/>
                  </a:cubicBezTo>
                  <a:cubicBezTo>
                    <a:pt x="81724" y="130873"/>
                    <a:pt x="87534" y="148209"/>
                    <a:pt x="92488" y="165354"/>
                  </a:cubicBezTo>
                  <a:cubicBezTo>
                    <a:pt x="98679" y="186499"/>
                    <a:pt x="108966" y="216122"/>
                    <a:pt x="126492" y="251460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4B1648DD-FEAA-7DE0-4707-EC20293E140C}"/>
                </a:ext>
              </a:extLst>
            </p:cNvPr>
            <p:cNvSpPr/>
            <p:nvPr/>
          </p:nvSpPr>
          <p:spPr>
            <a:xfrm>
              <a:off x="5511926" y="3529705"/>
              <a:ext cx="258699" cy="78797"/>
            </a:xfrm>
            <a:custGeom>
              <a:avLst/>
              <a:gdLst>
                <a:gd name="connsiteX0" fmla="*/ 252413 w 258699"/>
                <a:gd name="connsiteY0" fmla="*/ 1212 h 78797"/>
                <a:gd name="connsiteX1" fmla="*/ 242221 w 258699"/>
                <a:gd name="connsiteY1" fmla="*/ 1212 h 78797"/>
                <a:gd name="connsiteX2" fmla="*/ 171641 w 258699"/>
                <a:gd name="connsiteY2" fmla="*/ 20643 h 78797"/>
                <a:gd name="connsiteX3" fmla="*/ 140303 w 258699"/>
                <a:gd name="connsiteY3" fmla="*/ 28072 h 78797"/>
                <a:gd name="connsiteX4" fmla="*/ 105061 w 258699"/>
                <a:gd name="connsiteY4" fmla="*/ 30168 h 78797"/>
                <a:gd name="connsiteX5" fmla="*/ 115634 w 258699"/>
                <a:gd name="connsiteY5" fmla="*/ 25215 h 78797"/>
                <a:gd name="connsiteX6" fmla="*/ 141351 w 258699"/>
                <a:gd name="connsiteY6" fmla="*/ 17118 h 78797"/>
                <a:gd name="connsiteX7" fmla="*/ 151638 w 258699"/>
                <a:gd name="connsiteY7" fmla="*/ 9308 h 78797"/>
                <a:gd name="connsiteX8" fmla="*/ 149162 w 258699"/>
                <a:gd name="connsiteY8" fmla="*/ 4450 h 78797"/>
                <a:gd name="connsiteX9" fmla="*/ 134398 w 258699"/>
                <a:gd name="connsiteY9" fmla="*/ 1116 h 78797"/>
                <a:gd name="connsiteX10" fmla="*/ 112490 w 258699"/>
                <a:gd name="connsiteY10" fmla="*/ 1974 h 78797"/>
                <a:gd name="connsiteX11" fmla="*/ 61913 w 258699"/>
                <a:gd name="connsiteY11" fmla="*/ 69 h 78797"/>
                <a:gd name="connsiteX12" fmla="*/ 20574 w 258699"/>
                <a:gd name="connsiteY12" fmla="*/ 6736 h 78797"/>
                <a:gd name="connsiteX13" fmla="*/ 0 w 258699"/>
                <a:gd name="connsiteY13" fmla="*/ 7975 h 78797"/>
                <a:gd name="connsiteX14" fmla="*/ 381 w 258699"/>
                <a:gd name="connsiteY14" fmla="*/ 60457 h 78797"/>
                <a:gd name="connsiteX15" fmla="*/ 26003 w 258699"/>
                <a:gd name="connsiteY15" fmla="*/ 65410 h 78797"/>
                <a:gd name="connsiteX16" fmla="*/ 83820 w 258699"/>
                <a:gd name="connsiteY16" fmla="*/ 75983 h 78797"/>
                <a:gd name="connsiteX17" fmla="*/ 139541 w 258699"/>
                <a:gd name="connsiteY17" fmla="*/ 75983 h 78797"/>
                <a:gd name="connsiteX18" fmla="*/ 183642 w 258699"/>
                <a:gd name="connsiteY18" fmla="*/ 55885 h 78797"/>
                <a:gd name="connsiteX19" fmla="*/ 216408 w 258699"/>
                <a:gd name="connsiteY19" fmla="*/ 39693 h 78797"/>
                <a:gd name="connsiteX20" fmla="*/ 248126 w 258699"/>
                <a:gd name="connsiteY20" fmla="*/ 22452 h 78797"/>
                <a:gd name="connsiteX21" fmla="*/ 258699 w 258699"/>
                <a:gd name="connsiteY21" fmla="*/ 10451 h 78797"/>
                <a:gd name="connsiteX22" fmla="*/ 252317 w 258699"/>
                <a:gd name="connsiteY22" fmla="*/ 1307 h 7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8699" h="78797">
                  <a:moveTo>
                    <a:pt x="252413" y="1212"/>
                  </a:moveTo>
                  <a:cubicBezTo>
                    <a:pt x="248221" y="-789"/>
                    <a:pt x="243840" y="735"/>
                    <a:pt x="242221" y="1212"/>
                  </a:cubicBezTo>
                  <a:cubicBezTo>
                    <a:pt x="218980" y="8641"/>
                    <a:pt x="195072" y="13785"/>
                    <a:pt x="171641" y="20643"/>
                  </a:cubicBezTo>
                  <a:cubicBezTo>
                    <a:pt x="160877" y="23786"/>
                    <a:pt x="152305" y="26262"/>
                    <a:pt x="140303" y="28072"/>
                  </a:cubicBezTo>
                  <a:cubicBezTo>
                    <a:pt x="125730" y="30263"/>
                    <a:pt x="113443" y="30453"/>
                    <a:pt x="105061" y="30168"/>
                  </a:cubicBezTo>
                  <a:cubicBezTo>
                    <a:pt x="108299" y="28453"/>
                    <a:pt x="111824" y="26834"/>
                    <a:pt x="115634" y="25215"/>
                  </a:cubicBezTo>
                  <a:cubicBezTo>
                    <a:pt x="124873" y="21309"/>
                    <a:pt x="133636" y="18833"/>
                    <a:pt x="141351" y="17118"/>
                  </a:cubicBezTo>
                  <a:cubicBezTo>
                    <a:pt x="147447" y="15975"/>
                    <a:pt x="151543" y="12642"/>
                    <a:pt x="151638" y="9308"/>
                  </a:cubicBezTo>
                  <a:cubicBezTo>
                    <a:pt x="151638" y="6927"/>
                    <a:pt x="149733" y="5022"/>
                    <a:pt x="149162" y="4450"/>
                  </a:cubicBezTo>
                  <a:cubicBezTo>
                    <a:pt x="145161" y="640"/>
                    <a:pt x="139351" y="926"/>
                    <a:pt x="134398" y="1116"/>
                  </a:cubicBezTo>
                  <a:cubicBezTo>
                    <a:pt x="127540" y="1402"/>
                    <a:pt x="118301" y="1116"/>
                    <a:pt x="112490" y="1974"/>
                  </a:cubicBezTo>
                  <a:cubicBezTo>
                    <a:pt x="92774" y="5212"/>
                    <a:pt x="86963" y="-693"/>
                    <a:pt x="61913" y="69"/>
                  </a:cubicBezTo>
                  <a:cubicBezTo>
                    <a:pt x="42958" y="640"/>
                    <a:pt x="42386" y="4260"/>
                    <a:pt x="20574" y="6736"/>
                  </a:cubicBezTo>
                  <a:cubicBezTo>
                    <a:pt x="14954" y="7403"/>
                    <a:pt x="7906" y="7879"/>
                    <a:pt x="0" y="7975"/>
                  </a:cubicBezTo>
                  <a:lnTo>
                    <a:pt x="381" y="60457"/>
                  </a:lnTo>
                  <a:cubicBezTo>
                    <a:pt x="10954" y="61695"/>
                    <a:pt x="19050" y="63696"/>
                    <a:pt x="26003" y="65410"/>
                  </a:cubicBezTo>
                  <a:cubicBezTo>
                    <a:pt x="30480" y="66458"/>
                    <a:pt x="58484" y="73030"/>
                    <a:pt x="83820" y="75983"/>
                  </a:cubicBezTo>
                  <a:cubicBezTo>
                    <a:pt x="109728" y="78936"/>
                    <a:pt x="122682" y="80460"/>
                    <a:pt x="139541" y="75983"/>
                  </a:cubicBezTo>
                  <a:cubicBezTo>
                    <a:pt x="144304" y="74745"/>
                    <a:pt x="157353" y="68458"/>
                    <a:pt x="183642" y="55885"/>
                  </a:cubicBezTo>
                  <a:cubicBezTo>
                    <a:pt x="214598" y="41026"/>
                    <a:pt x="206121" y="44074"/>
                    <a:pt x="216408" y="39693"/>
                  </a:cubicBezTo>
                  <a:cubicBezTo>
                    <a:pt x="216408" y="39693"/>
                    <a:pt x="230696" y="33597"/>
                    <a:pt x="248126" y="22452"/>
                  </a:cubicBezTo>
                  <a:cubicBezTo>
                    <a:pt x="253555" y="18928"/>
                    <a:pt x="258699" y="15404"/>
                    <a:pt x="258699" y="10451"/>
                  </a:cubicBezTo>
                  <a:cubicBezTo>
                    <a:pt x="258699" y="6641"/>
                    <a:pt x="255746" y="2926"/>
                    <a:pt x="252317" y="1307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FFDDE97A-9E95-20F8-AF16-57B6268D111E}"/>
                </a:ext>
              </a:extLst>
            </p:cNvPr>
            <p:cNvSpPr/>
            <p:nvPr/>
          </p:nvSpPr>
          <p:spPr>
            <a:xfrm>
              <a:off x="4842625" y="3185986"/>
              <a:ext cx="677778" cy="442593"/>
            </a:xfrm>
            <a:custGeom>
              <a:avLst/>
              <a:gdLst>
                <a:gd name="connsiteX0" fmla="*/ 9124 w 677778"/>
                <a:gd name="connsiteY0" fmla="*/ 39560 h 442593"/>
                <a:gd name="connsiteX1" fmla="*/ 48653 w 677778"/>
                <a:gd name="connsiteY1" fmla="*/ 234251 h 442593"/>
                <a:gd name="connsiteX2" fmla="*/ 144569 w 677778"/>
                <a:gd name="connsiteY2" fmla="*/ 414750 h 442593"/>
                <a:gd name="connsiteX3" fmla="*/ 160571 w 677778"/>
                <a:gd name="connsiteY3" fmla="*/ 431704 h 442593"/>
                <a:gd name="connsiteX4" fmla="*/ 197528 w 677778"/>
                <a:gd name="connsiteY4" fmla="*/ 442563 h 442593"/>
                <a:gd name="connsiteX5" fmla="*/ 337832 w 677778"/>
                <a:gd name="connsiteY5" fmla="*/ 437324 h 442593"/>
                <a:gd name="connsiteX6" fmla="*/ 677779 w 677778"/>
                <a:gd name="connsiteY6" fmla="*/ 416178 h 442593"/>
                <a:gd name="connsiteX7" fmla="*/ 677779 w 677778"/>
                <a:gd name="connsiteY7" fmla="*/ 341407 h 442593"/>
                <a:gd name="connsiteX8" fmla="*/ 583291 w 677778"/>
                <a:gd name="connsiteY8" fmla="*/ 342836 h 442593"/>
                <a:gd name="connsiteX9" fmla="*/ 447845 w 677778"/>
                <a:gd name="connsiteY9" fmla="*/ 330168 h 442593"/>
                <a:gd name="connsiteX10" fmla="*/ 246106 w 677778"/>
                <a:gd name="connsiteY10" fmla="*/ 334359 h 442593"/>
                <a:gd name="connsiteX11" fmla="*/ 188289 w 677778"/>
                <a:gd name="connsiteY11" fmla="*/ 191865 h 442593"/>
                <a:gd name="connsiteX12" fmla="*/ 130568 w 677778"/>
                <a:gd name="connsiteY12" fmla="*/ 30702 h 442593"/>
                <a:gd name="connsiteX13" fmla="*/ 70179 w 677778"/>
                <a:gd name="connsiteY13" fmla="*/ 31 h 442593"/>
                <a:gd name="connsiteX14" fmla="*/ 9124 w 677778"/>
                <a:gd name="connsiteY14" fmla="*/ 39560 h 4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7778" h="442593">
                  <a:moveTo>
                    <a:pt x="9124" y="39560"/>
                  </a:moveTo>
                  <a:cubicBezTo>
                    <a:pt x="-3449" y="60229"/>
                    <a:pt x="-12403" y="97091"/>
                    <a:pt x="48653" y="234251"/>
                  </a:cubicBezTo>
                  <a:cubicBezTo>
                    <a:pt x="69512" y="281209"/>
                    <a:pt x="100374" y="343788"/>
                    <a:pt x="144569" y="414750"/>
                  </a:cubicBezTo>
                  <a:cubicBezTo>
                    <a:pt x="147522" y="419417"/>
                    <a:pt x="152475" y="425989"/>
                    <a:pt x="160571" y="431704"/>
                  </a:cubicBezTo>
                  <a:cubicBezTo>
                    <a:pt x="175621" y="442372"/>
                    <a:pt x="191528" y="442753"/>
                    <a:pt x="197528" y="442563"/>
                  </a:cubicBezTo>
                  <a:cubicBezTo>
                    <a:pt x="243820" y="441134"/>
                    <a:pt x="290588" y="439419"/>
                    <a:pt x="337832" y="437324"/>
                  </a:cubicBezTo>
                  <a:cubicBezTo>
                    <a:pt x="453846" y="432180"/>
                    <a:pt x="567194" y="425037"/>
                    <a:pt x="677779" y="416178"/>
                  </a:cubicBezTo>
                  <a:lnTo>
                    <a:pt x="677779" y="341407"/>
                  </a:lnTo>
                  <a:cubicBezTo>
                    <a:pt x="656157" y="342741"/>
                    <a:pt x="623296" y="344074"/>
                    <a:pt x="583291" y="342836"/>
                  </a:cubicBezTo>
                  <a:cubicBezTo>
                    <a:pt x="520807" y="340931"/>
                    <a:pt x="480897" y="333883"/>
                    <a:pt x="447845" y="330168"/>
                  </a:cubicBezTo>
                  <a:cubicBezTo>
                    <a:pt x="401459" y="324834"/>
                    <a:pt x="333641" y="321881"/>
                    <a:pt x="246106" y="334359"/>
                  </a:cubicBezTo>
                  <a:cubicBezTo>
                    <a:pt x="213721" y="276828"/>
                    <a:pt x="197338" y="227202"/>
                    <a:pt x="188289" y="191865"/>
                  </a:cubicBezTo>
                  <a:cubicBezTo>
                    <a:pt x="170287" y="121856"/>
                    <a:pt x="172382" y="73183"/>
                    <a:pt x="130568" y="30702"/>
                  </a:cubicBezTo>
                  <a:cubicBezTo>
                    <a:pt x="120185" y="20129"/>
                    <a:pt x="98849" y="-921"/>
                    <a:pt x="70179" y="31"/>
                  </a:cubicBezTo>
                  <a:cubicBezTo>
                    <a:pt x="42938" y="984"/>
                    <a:pt x="20173" y="21463"/>
                    <a:pt x="9124" y="39560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45BF489E-5BAA-406C-86C9-C3F045DDD5A4}"/>
                </a:ext>
              </a:extLst>
            </p:cNvPr>
            <p:cNvSpPr/>
            <p:nvPr/>
          </p:nvSpPr>
          <p:spPr>
            <a:xfrm rot="1528799">
              <a:off x="5904516" y="3087772"/>
              <a:ext cx="22574" cy="461867"/>
            </a:xfrm>
            <a:custGeom>
              <a:avLst/>
              <a:gdLst>
                <a:gd name="connsiteX0" fmla="*/ 15621 w 22574"/>
                <a:gd name="connsiteY0" fmla="*/ 0 h 461867"/>
                <a:gd name="connsiteX1" fmla="*/ 22574 w 22574"/>
                <a:gd name="connsiteY1" fmla="*/ 6953 h 461867"/>
                <a:gd name="connsiteX2" fmla="*/ 22574 w 22574"/>
                <a:gd name="connsiteY2" fmla="*/ 454914 h 461867"/>
                <a:gd name="connsiteX3" fmla="*/ 15621 w 22574"/>
                <a:gd name="connsiteY3" fmla="*/ 461868 h 461867"/>
                <a:gd name="connsiteX4" fmla="*/ 6953 w 22574"/>
                <a:gd name="connsiteY4" fmla="*/ 461868 h 461867"/>
                <a:gd name="connsiteX5" fmla="*/ 0 w 22574"/>
                <a:gd name="connsiteY5" fmla="*/ 454914 h 461867"/>
                <a:gd name="connsiteX6" fmla="*/ 0 w 22574"/>
                <a:gd name="connsiteY6" fmla="*/ 6953 h 461867"/>
                <a:gd name="connsiteX7" fmla="*/ 6953 w 22574"/>
                <a:gd name="connsiteY7" fmla="*/ 0 h 461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74" h="461867">
                  <a:moveTo>
                    <a:pt x="15621" y="0"/>
                  </a:moveTo>
                  <a:cubicBezTo>
                    <a:pt x="19461" y="0"/>
                    <a:pt x="22574" y="3113"/>
                    <a:pt x="22574" y="6953"/>
                  </a:cubicBezTo>
                  <a:lnTo>
                    <a:pt x="22574" y="454914"/>
                  </a:lnTo>
                  <a:cubicBezTo>
                    <a:pt x="22574" y="458755"/>
                    <a:pt x="19461" y="461868"/>
                    <a:pt x="15621" y="461868"/>
                  </a:cubicBezTo>
                  <a:lnTo>
                    <a:pt x="6953" y="461868"/>
                  </a:lnTo>
                  <a:cubicBezTo>
                    <a:pt x="3113" y="461868"/>
                    <a:pt x="0" y="458755"/>
                    <a:pt x="0" y="454914"/>
                  </a:cubicBezTo>
                  <a:lnTo>
                    <a:pt x="0" y="6953"/>
                  </a:lnTo>
                  <a:cubicBezTo>
                    <a:pt x="0" y="3113"/>
                    <a:pt x="3113" y="0"/>
                    <a:pt x="6953" y="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8CC6716B-19E4-68E7-0489-64AEA08C1254}"/>
              </a:ext>
            </a:extLst>
          </p:cNvPr>
          <p:cNvSpPr txBox="1">
            <a:spLocks/>
          </p:cNvSpPr>
          <p:nvPr/>
        </p:nvSpPr>
        <p:spPr>
          <a:xfrm>
            <a:off x="95213" y="896860"/>
            <a:ext cx="5296969" cy="4910816"/>
          </a:xfrm>
          <a:prstGeom prst="rect">
            <a:avLst/>
          </a:prstGeo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pPr algn="ctr"/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Architecture </a:t>
            </a:r>
          </a:p>
          <a:p>
            <a:pPr algn="ctr"/>
            <a:endParaRPr lang="en-US" sz="6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algn="ctr"/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&amp; </a:t>
            </a:r>
          </a:p>
          <a:p>
            <a:pPr algn="ctr"/>
            <a:endParaRPr lang="en-US" sz="6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algn="ctr"/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Loss Function</a:t>
            </a:r>
          </a:p>
        </p:txBody>
      </p:sp>
    </p:spTree>
    <p:extLst>
      <p:ext uri="{BB962C8B-B14F-4D97-AF65-F5344CB8AC3E}">
        <p14:creationId xmlns:p14="http://schemas.microsoft.com/office/powerpoint/2010/main" val="66693341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2C0C225-E7D0-9078-5F18-0A2C992C2B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53C0633E-7D14-1ED1-EA1B-4B9BB07557C5}"/>
              </a:ext>
            </a:extLst>
          </p:cNvPr>
          <p:cNvSpPr/>
          <p:nvPr/>
        </p:nvSpPr>
        <p:spPr bwMode="auto">
          <a:xfrm>
            <a:off x="4988193" y="5279030"/>
            <a:ext cx="2215615" cy="565490"/>
          </a:xfrm>
          <a:prstGeom prst="roundRect">
            <a:avLst/>
          </a:prstGeom>
          <a:solidFill>
            <a:srgbClr val="1EA185">
              <a:lumMod val="75000"/>
            </a:srgbClr>
          </a:solidFill>
          <a:ln w="19050">
            <a:solidFill>
              <a:srgbClr val="1EA185">
                <a:lumMod val="50000"/>
              </a:srgbClr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125" name="TextBox 124">
            <a:extLst>
              <a:ext uri="{FF2B5EF4-FFF2-40B4-BE49-F238E27FC236}">
                <a16:creationId xmlns:a16="http://schemas.microsoft.com/office/drawing/2014/main" id="{A4A32516-29FF-C27C-0736-CD475482C405}"/>
              </a:ext>
            </a:extLst>
          </p:cNvPr>
          <p:cNvSpPr txBox="1"/>
          <p:nvPr/>
        </p:nvSpPr>
        <p:spPr>
          <a:xfrm>
            <a:off x="5218352" y="5392498"/>
            <a:ext cx="175529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Weighted Sum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80" name="Rectangle: Rounded Corners 79">
            <a:extLst>
              <a:ext uri="{FF2B5EF4-FFF2-40B4-BE49-F238E27FC236}">
                <a16:creationId xmlns:a16="http://schemas.microsoft.com/office/drawing/2014/main" id="{72ACC43D-03F6-E3F5-30B3-C596FC89EF56}"/>
              </a:ext>
            </a:extLst>
          </p:cNvPr>
          <p:cNvSpPr/>
          <p:nvPr/>
        </p:nvSpPr>
        <p:spPr bwMode="auto">
          <a:xfrm>
            <a:off x="4881864" y="597944"/>
            <a:ext cx="2428274" cy="565490"/>
          </a:xfrm>
          <a:prstGeom prst="roundRect">
            <a:avLst/>
          </a:prstGeom>
          <a:solidFill>
            <a:srgbClr val="445469"/>
          </a:solidFill>
          <a:ln w="19050">
            <a:solidFill>
              <a:srgbClr val="445469">
                <a:lumMod val="75000"/>
              </a:srgbClr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95373FC2-9ADA-9FC3-1AEE-806CC7B9C570}"/>
              </a:ext>
            </a:extLst>
          </p:cNvPr>
          <p:cNvSpPr/>
          <p:nvPr/>
        </p:nvSpPr>
        <p:spPr bwMode="auto">
          <a:xfrm>
            <a:off x="4988193" y="6087454"/>
            <a:ext cx="2215615" cy="565490"/>
          </a:xfrm>
          <a:prstGeom prst="roundRect">
            <a:avLst/>
          </a:prstGeom>
          <a:solidFill>
            <a:srgbClr val="F29B26">
              <a:lumMod val="75000"/>
            </a:srgbClr>
          </a:solidFill>
          <a:ln w="19050">
            <a:solidFill>
              <a:srgbClr val="F29B26">
                <a:lumMod val="50000"/>
              </a:srgbClr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208332F-D83F-2DD1-ACBF-7F5C03405A8A}"/>
              </a:ext>
            </a:extLst>
          </p:cNvPr>
          <p:cNvGrpSpPr/>
          <p:nvPr/>
        </p:nvGrpSpPr>
        <p:grpSpPr>
          <a:xfrm>
            <a:off x="1174595" y="1163434"/>
            <a:ext cx="4921406" cy="3677110"/>
            <a:chOff x="1174595" y="1163434"/>
            <a:chExt cx="4921406" cy="3677110"/>
          </a:xfrm>
        </p:grpSpPr>
        <p:sp>
          <p:nvSpPr>
            <p:cNvPr id="81" name="Plaque 80">
              <a:extLst>
                <a:ext uri="{FF2B5EF4-FFF2-40B4-BE49-F238E27FC236}">
                  <a16:creationId xmlns:a16="http://schemas.microsoft.com/office/drawing/2014/main" id="{418FFA4B-5E17-DE95-7291-70AA9BD4A898}"/>
                </a:ext>
              </a:extLst>
            </p:cNvPr>
            <p:cNvSpPr/>
            <p:nvPr/>
          </p:nvSpPr>
          <p:spPr bwMode="auto">
            <a:xfrm>
              <a:off x="1174595" y="1456372"/>
              <a:ext cx="2215615" cy="565490"/>
            </a:xfrm>
            <a:prstGeom prst="plaque">
              <a:avLst/>
            </a:prstGeom>
            <a:solidFill>
              <a:srgbClr val="1EA185"/>
            </a:solidFill>
            <a:ln w="19050">
              <a:solidFill>
                <a:srgbClr val="1EA185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5" name="Plaque 84">
              <a:extLst>
                <a:ext uri="{FF2B5EF4-FFF2-40B4-BE49-F238E27FC236}">
                  <a16:creationId xmlns:a16="http://schemas.microsoft.com/office/drawing/2014/main" id="{63CFA071-2175-4074-F20F-296872A333EA}"/>
                </a:ext>
              </a:extLst>
            </p:cNvPr>
            <p:cNvSpPr/>
            <p:nvPr/>
          </p:nvSpPr>
          <p:spPr bwMode="auto">
            <a:xfrm>
              <a:off x="1174595" y="3416626"/>
              <a:ext cx="2215615" cy="565490"/>
            </a:xfrm>
            <a:prstGeom prst="plaque">
              <a:avLst/>
            </a:prstGeom>
            <a:solidFill>
              <a:srgbClr val="1EA185"/>
            </a:solidFill>
            <a:ln w="19050">
              <a:solidFill>
                <a:srgbClr val="1EA185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9" name="Plaque 88">
              <a:extLst>
                <a:ext uri="{FF2B5EF4-FFF2-40B4-BE49-F238E27FC236}">
                  <a16:creationId xmlns:a16="http://schemas.microsoft.com/office/drawing/2014/main" id="{6BA7B519-A74C-FB44-91A5-0AF1245DA9D4}"/>
                </a:ext>
              </a:extLst>
            </p:cNvPr>
            <p:cNvSpPr/>
            <p:nvPr/>
          </p:nvSpPr>
          <p:spPr bwMode="auto">
            <a:xfrm>
              <a:off x="1174595" y="4275054"/>
              <a:ext cx="2215615" cy="565490"/>
            </a:xfrm>
            <a:prstGeom prst="plaque">
              <a:avLst/>
            </a:prstGeom>
            <a:solidFill>
              <a:srgbClr val="1EA185"/>
            </a:solidFill>
            <a:ln w="19050">
              <a:solidFill>
                <a:srgbClr val="1EA185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5" name="Rectangle: Rounded Corners 94">
              <a:extLst>
                <a:ext uri="{FF2B5EF4-FFF2-40B4-BE49-F238E27FC236}">
                  <a16:creationId xmlns:a16="http://schemas.microsoft.com/office/drawing/2014/main" id="{840AF421-A88F-C6AF-581D-AA9EE5C647DA}"/>
                </a:ext>
              </a:extLst>
            </p:cNvPr>
            <p:cNvSpPr/>
            <p:nvPr/>
          </p:nvSpPr>
          <p:spPr bwMode="auto">
            <a:xfrm>
              <a:off x="1174595" y="2113731"/>
              <a:ext cx="2215615" cy="1197158"/>
            </a:xfrm>
            <a:prstGeom prst="roundRect">
              <a:avLst>
                <a:gd name="adj" fmla="val 7409"/>
              </a:avLst>
            </a:prstGeom>
            <a:solidFill>
              <a:srgbClr val="1EA185"/>
            </a:solidFill>
            <a:ln w="19050">
              <a:solidFill>
                <a:srgbClr val="1EA185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99" name="Connector: Elbow 98">
              <a:extLst>
                <a:ext uri="{FF2B5EF4-FFF2-40B4-BE49-F238E27FC236}">
                  <a16:creationId xmlns:a16="http://schemas.microsoft.com/office/drawing/2014/main" id="{6FE1C315-43AA-D8F7-A4C9-395F947FFA0B}"/>
                </a:ext>
              </a:extLst>
            </p:cNvPr>
            <p:cNvCxnSpPr>
              <a:cxnSpLocks/>
              <a:stCxn id="80" idx="2"/>
              <a:endCxn id="81" idx="0"/>
            </p:cNvCxnSpPr>
            <p:nvPr/>
          </p:nvCxnSpPr>
          <p:spPr>
            <a:xfrm rot="5400000">
              <a:off x="4042733" y="-596896"/>
              <a:ext cx="292938" cy="3813598"/>
            </a:xfrm>
            <a:prstGeom prst="bentConnector3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  <p:cxnSp>
          <p:nvCxnSpPr>
            <p:cNvPr id="103" name="Straight Arrow Connector 102">
              <a:extLst>
                <a:ext uri="{FF2B5EF4-FFF2-40B4-BE49-F238E27FC236}">
                  <a16:creationId xmlns:a16="http://schemas.microsoft.com/office/drawing/2014/main" id="{4CEA6901-FC54-5615-0515-7F89FC964AC6}"/>
                </a:ext>
              </a:extLst>
            </p:cNvPr>
            <p:cNvCxnSpPr>
              <a:cxnSpLocks/>
              <a:stCxn id="85" idx="2"/>
              <a:endCxn id="89" idx="0"/>
            </p:cNvCxnSpPr>
            <p:nvPr/>
          </p:nvCxnSpPr>
          <p:spPr>
            <a:xfrm>
              <a:off x="2282402" y="3982116"/>
              <a:ext cx="0" cy="292938"/>
            </a:xfrm>
            <a:prstGeom prst="straightConnector1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237B3E2-7251-44D5-B928-09B357C0D6BE}"/>
              </a:ext>
            </a:extLst>
          </p:cNvPr>
          <p:cNvGrpSpPr/>
          <p:nvPr/>
        </p:nvGrpSpPr>
        <p:grpSpPr>
          <a:xfrm>
            <a:off x="3716994" y="1456372"/>
            <a:ext cx="2215615" cy="3384172"/>
            <a:chOff x="3716994" y="1456372"/>
            <a:chExt cx="2215615" cy="3384172"/>
          </a:xfrm>
        </p:grpSpPr>
        <p:sp>
          <p:nvSpPr>
            <p:cNvPr id="82" name="Plaque 81">
              <a:extLst>
                <a:ext uri="{FF2B5EF4-FFF2-40B4-BE49-F238E27FC236}">
                  <a16:creationId xmlns:a16="http://schemas.microsoft.com/office/drawing/2014/main" id="{C455EEC3-59F9-2CC7-CA7D-C302FC45E503}"/>
                </a:ext>
              </a:extLst>
            </p:cNvPr>
            <p:cNvSpPr/>
            <p:nvPr/>
          </p:nvSpPr>
          <p:spPr bwMode="auto">
            <a:xfrm>
              <a:off x="3716994" y="1456372"/>
              <a:ext cx="2215615" cy="565490"/>
            </a:xfrm>
            <a:prstGeom prst="plaque">
              <a:avLst/>
            </a:prstGeom>
            <a:solidFill>
              <a:srgbClr val="9BBB5C"/>
            </a:solidFill>
            <a:ln w="19050">
              <a:solidFill>
                <a:srgbClr val="9BBB5C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6" name="Plaque 85">
              <a:extLst>
                <a:ext uri="{FF2B5EF4-FFF2-40B4-BE49-F238E27FC236}">
                  <a16:creationId xmlns:a16="http://schemas.microsoft.com/office/drawing/2014/main" id="{E1F948BC-F8D9-06A2-65CF-733FCDE84AB3}"/>
                </a:ext>
              </a:extLst>
            </p:cNvPr>
            <p:cNvSpPr/>
            <p:nvPr/>
          </p:nvSpPr>
          <p:spPr bwMode="auto">
            <a:xfrm>
              <a:off x="3716994" y="3416626"/>
              <a:ext cx="2215615" cy="565490"/>
            </a:xfrm>
            <a:prstGeom prst="plaque">
              <a:avLst/>
            </a:prstGeom>
            <a:solidFill>
              <a:srgbClr val="9BBB5C"/>
            </a:solidFill>
            <a:ln w="19050">
              <a:solidFill>
                <a:srgbClr val="9BBB5C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0" name="Plaque 89">
              <a:extLst>
                <a:ext uri="{FF2B5EF4-FFF2-40B4-BE49-F238E27FC236}">
                  <a16:creationId xmlns:a16="http://schemas.microsoft.com/office/drawing/2014/main" id="{601D169F-C6C5-F688-D6B8-5D86E29A23DB}"/>
                </a:ext>
              </a:extLst>
            </p:cNvPr>
            <p:cNvSpPr/>
            <p:nvPr/>
          </p:nvSpPr>
          <p:spPr bwMode="auto">
            <a:xfrm>
              <a:off x="3716994" y="4275054"/>
              <a:ext cx="2215615" cy="565490"/>
            </a:xfrm>
            <a:prstGeom prst="plaque">
              <a:avLst/>
            </a:prstGeom>
            <a:solidFill>
              <a:srgbClr val="9BBB5C"/>
            </a:solidFill>
            <a:ln w="19050">
              <a:solidFill>
                <a:srgbClr val="9BBB5C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6" name="Rectangle: Rounded Corners 95">
              <a:extLst>
                <a:ext uri="{FF2B5EF4-FFF2-40B4-BE49-F238E27FC236}">
                  <a16:creationId xmlns:a16="http://schemas.microsoft.com/office/drawing/2014/main" id="{C352106A-0F95-3587-C6D6-43783BF8D930}"/>
                </a:ext>
              </a:extLst>
            </p:cNvPr>
            <p:cNvSpPr/>
            <p:nvPr/>
          </p:nvSpPr>
          <p:spPr bwMode="auto">
            <a:xfrm>
              <a:off x="3716994" y="2113731"/>
              <a:ext cx="2215615" cy="1197158"/>
            </a:xfrm>
            <a:prstGeom prst="roundRect">
              <a:avLst>
                <a:gd name="adj" fmla="val 8566"/>
              </a:avLst>
            </a:prstGeom>
            <a:solidFill>
              <a:srgbClr val="9BBB5C"/>
            </a:solidFill>
            <a:ln w="19050">
              <a:solidFill>
                <a:srgbClr val="9BBB5C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04" name="Straight Arrow Connector 103">
              <a:extLst>
                <a:ext uri="{FF2B5EF4-FFF2-40B4-BE49-F238E27FC236}">
                  <a16:creationId xmlns:a16="http://schemas.microsoft.com/office/drawing/2014/main" id="{F231E187-2D2D-1F9E-25AA-EF872167A349}"/>
                </a:ext>
              </a:extLst>
            </p:cNvPr>
            <p:cNvCxnSpPr>
              <a:cxnSpLocks/>
              <a:stCxn id="86" idx="2"/>
              <a:endCxn id="90" idx="0"/>
            </p:cNvCxnSpPr>
            <p:nvPr/>
          </p:nvCxnSpPr>
          <p:spPr>
            <a:xfrm>
              <a:off x="4824801" y="3982116"/>
              <a:ext cx="0" cy="292938"/>
            </a:xfrm>
            <a:prstGeom prst="straightConnector1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FC4B2BCF-0B3C-C753-2F07-95E484F19FBD}"/>
              </a:ext>
            </a:extLst>
          </p:cNvPr>
          <p:cNvGrpSpPr/>
          <p:nvPr/>
        </p:nvGrpSpPr>
        <p:grpSpPr>
          <a:xfrm>
            <a:off x="6259391" y="1456372"/>
            <a:ext cx="2215615" cy="3384172"/>
            <a:chOff x="6259391" y="1456372"/>
            <a:chExt cx="2215615" cy="3384172"/>
          </a:xfrm>
        </p:grpSpPr>
        <p:sp>
          <p:nvSpPr>
            <p:cNvPr id="83" name="Plaque 82">
              <a:extLst>
                <a:ext uri="{FF2B5EF4-FFF2-40B4-BE49-F238E27FC236}">
                  <a16:creationId xmlns:a16="http://schemas.microsoft.com/office/drawing/2014/main" id="{1FE1D801-EB79-984E-EF49-C3E568FAB779}"/>
                </a:ext>
              </a:extLst>
            </p:cNvPr>
            <p:cNvSpPr/>
            <p:nvPr/>
          </p:nvSpPr>
          <p:spPr bwMode="auto">
            <a:xfrm>
              <a:off x="6259391" y="1456372"/>
              <a:ext cx="2215615" cy="565490"/>
            </a:xfrm>
            <a:prstGeom prst="plaque">
              <a:avLst/>
            </a:prstGeom>
            <a:solidFill>
              <a:srgbClr val="F29B26"/>
            </a:solidFill>
            <a:ln w="19050">
              <a:solidFill>
                <a:srgbClr val="F29B26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7" name="Plaque 86">
              <a:extLst>
                <a:ext uri="{FF2B5EF4-FFF2-40B4-BE49-F238E27FC236}">
                  <a16:creationId xmlns:a16="http://schemas.microsoft.com/office/drawing/2014/main" id="{2C5BB37F-B3D7-4A78-A678-58ACD5C85DF0}"/>
                </a:ext>
              </a:extLst>
            </p:cNvPr>
            <p:cNvSpPr/>
            <p:nvPr/>
          </p:nvSpPr>
          <p:spPr bwMode="auto">
            <a:xfrm>
              <a:off x="6259391" y="3416626"/>
              <a:ext cx="2215615" cy="565490"/>
            </a:xfrm>
            <a:prstGeom prst="plaque">
              <a:avLst/>
            </a:prstGeom>
            <a:solidFill>
              <a:srgbClr val="F29B26"/>
            </a:solidFill>
            <a:ln w="19050">
              <a:solidFill>
                <a:srgbClr val="F29B26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1" name="Plaque 90">
              <a:extLst>
                <a:ext uri="{FF2B5EF4-FFF2-40B4-BE49-F238E27FC236}">
                  <a16:creationId xmlns:a16="http://schemas.microsoft.com/office/drawing/2014/main" id="{136D9624-6CD8-EF40-62C3-97A8946E7046}"/>
                </a:ext>
              </a:extLst>
            </p:cNvPr>
            <p:cNvSpPr/>
            <p:nvPr/>
          </p:nvSpPr>
          <p:spPr bwMode="auto">
            <a:xfrm>
              <a:off x="6259391" y="4275054"/>
              <a:ext cx="2215615" cy="565490"/>
            </a:xfrm>
            <a:prstGeom prst="plaque">
              <a:avLst/>
            </a:prstGeom>
            <a:solidFill>
              <a:srgbClr val="F29B26"/>
            </a:solidFill>
            <a:ln w="19050">
              <a:solidFill>
                <a:srgbClr val="F29B26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7" name="Rectangle: Rounded Corners 96">
              <a:extLst>
                <a:ext uri="{FF2B5EF4-FFF2-40B4-BE49-F238E27FC236}">
                  <a16:creationId xmlns:a16="http://schemas.microsoft.com/office/drawing/2014/main" id="{70118626-4EC2-580A-FBD7-B144783CE607}"/>
                </a:ext>
              </a:extLst>
            </p:cNvPr>
            <p:cNvSpPr/>
            <p:nvPr/>
          </p:nvSpPr>
          <p:spPr bwMode="auto">
            <a:xfrm>
              <a:off x="6259391" y="2113731"/>
              <a:ext cx="2215615" cy="1197158"/>
            </a:xfrm>
            <a:prstGeom prst="roundRect">
              <a:avLst>
                <a:gd name="adj" fmla="val 6251"/>
              </a:avLst>
            </a:prstGeom>
            <a:solidFill>
              <a:srgbClr val="F29B26"/>
            </a:solidFill>
            <a:ln w="19050">
              <a:solidFill>
                <a:srgbClr val="F29B26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05" name="Straight Arrow Connector 104">
              <a:extLst>
                <a:ext uri="{FF2B5EF4-FFF2-40B4-BE49-F238E27FC236}">
                  <a16:creationId xmlns:a16="http://schemas.microsoft.com/office/drawing/2014/main" id="{A042385E-6453-CE84-EF07-7DC675DCC13F}"/>
                </a:ext>
              </a:extLst>
            </p:cNvPr>
            <p:cNvCxnSpPr>
              <a:cxnSpLocks/>
              <a:stCxn id="87" idx="2"/>
              <a:endCxn id="91" idx="0"/>
            </p:cNvCxnSpPr>
            <p:nvPr/>
          </p:nvCxnSpPr>
          <p:spPr>
            <a:xfrm>
              <a:off x="7367199" y="3982116"/>
              <a:ext cx="0" cy="292938"/>
            </a:xfrm>
            <a:prstGeom prst="straightConnector1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7DD3F38F-DAE5-9137-65E6-50E6DE545501}"/>
              </a:ext>
            </a:extLst>
          </p:cNvPr>
          <p:cNvGrpSpPr/>
          <p:nvPr/>
        </p:nvGrpSpPr>
        <p:grpSpPr>
          <a:xfrm>
            <a:off x="8801790" y="1456372"/>
            <a:ext cx="2215615" cy="3384172"/>
            <a:chOff x="8801790" y="1456372"/>
            <a:chExt cx="2215615" cy="3384172"/>
          </a:xfrm>
        </p:grpSpPr>
        <p:sp>
          <p:nvSpPr>
            <p:cNvPr id="84" name="Plaque 83">
              <a:extLst>
                <a:ext uri="{FF2B5EF4-FFF2-40B4-BE49-F238E27FC236}">
                  <a16:creationId xmlns:a16="http://schemas.microsoft.com/office/drawing/2014/main" id="{317EDA35-E87A-8C1B-5DA1-54D172DDF917}"/>
                </a:ext>
              </a:extLst>
            </p:cNvPr>
            <p:cNvSpPr/>
            <p:nvPr/>
          </p:nvSpPr>
          <p:spPr bwMode="auto">
            <a:xfrm>
              <a:off x="8801790" y="1456372"/>
              <a:ext cx="2215615" cy="565490"/>
            </a:xfrm>
            <a:prstGeom prst="plaque">
              <a:avLst/>
            </a:prstGeom>
            <a:solidFill>
              <a:srgbClr val="BD392F"/>
            </a:solidFill>
            <a:ln w="19050">
              <a:solidFill>
                <a:srgbClr val="BD392F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8" name="Plaque 87">
              <a:extLst>
                <a:ext uri="{FF2B5EF4-FFF2-40B4-BE49-F238E27FC236}">
                  <a16:creationId xmlns:a16="http://schemas.microsoft.com/office/drawing/2014/main" id="{9735D09E-9252-8841-9A0F-670C533F6DC4}"/>
                </a:ext>
              </a:extLst>
            </p:cNvPr>
            <p:cNvSpPr/>
            <p:nvPr/>
          </p:nvSpPr>
          <p:spPr bwMode="auto">
            <a:xfrm>
              <a:off x="8801790" y="3416626"/>
              <a:ext cx="2215615" cy="565490"/>
            </a:xfrm>
            <a:prstGeom prst="plaque">
              <a:avLst/>
            </a:prstGeom>
            <a:solidFill>
              <a:srgbClr val="BD392F"/>
            </a:solidFill>
            <a:ln w="19050">
              <a:solidFill>
                <a:srgbClr val="BD392F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2" name="Plaque 91">
              <a:extLst>
                <a:ext uri="{FF2B5EF4-FFF2-40B4-BE49-F238E27FC236}">
                  <a16:creationId xmlns:a16="http://schemas.microsoft.com/office/drawing/2014/main" id="{088788D6-8565-C4AA-6674-4D85A763B1C7}"/>
                </a:ext>
              </a:extLst>
            </p:cNvPr>
            <p:cNvSpPr/>
            <p:nvPr/>
          </p:nvSpPr>
          <p:spPr bwMode="auto">
            <a:xfrm>
              <a:off x="8801790" y="4275054"/>
              <a:ext cx="2215615" cy="565490"/>
            </a:xfrm>
            <a:prstGeom prst="plaque">
              <a:avLst/>
            </a:prstGeom>
            <a:solidFill>
              <a:srgbClr val="BD392F"/>
            </a:solidFill>
            <a:ln w="19050">
              <a:solidFill>
                <a:srgbClr val="BD392F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8" name="Rectangle: Rounded Corners 97">
              <a:extLst>
                <a:ext uri="{FF2B5EF4-FFF2-40B4-BE49-F238E27FC236}">
                  <a16:creationId xmlns:a16="http://schemas.microsoft.com/office/drawing/2014/main" id="{C735D85A-A36F-6BD9-A571-D3CAF4BB5B00}"/>
                </a:ext>
              </a:extLst>
            </p:cNvPr>
            <p:cNvSpPr/>
            <p:nvPr/>
          </p:nvSpPr>
          <p:spPr bwMode="auto">
            <a:xfrm>
              <a:off x="8801790" y="2113731"/>
              <a:ext cx="2215615" cy="1197158"/>
            </a:xfrm>
            <a:prstGeom prst="roundRect">
              <a:avLst>
                <a:gd name="adj" fmla="val 6251"/>
              </a:avLst>
            </a:prstGeom>
            <a:solidFill>
              <a:srgbClr val="BD392F"/>
            </a:solidFill>
            <a:ln w="19050">
              <a:solidFill>
                <a:srgbClr val="BD392F">
                  <a:lumMod val="75000"/>
                </a:srgbClr>
              </a:solidFill>
            </a:ln>
            <a:effectLst>
              <a:outerShdw blurRad="38100" dist="25400" dir="5400000" algn="t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06" name="Straight Arrow Connector 105">
              <a:extLst>
                <a:ext uri="{FF2B5EF4-FFF2-40B4-BE49-F238E27FC236}">
                  <a16:creationId xmlns:a16="http://schemas.microsoft.com/office/drawing/2014/main" id="{98E688E0-296A-BA3A-5890-9E7DF7B8CE54}"/>
                </a:ext>
              </a:extLst>
            </p:cNvPr>
            <p:cNvCxnSpPr>
              <a:cxnSpLocks/>
              <a:stCxn id="88" idx="2"/>
              <a:endCxn id="92" idx="0"/>
            </p:cNvCxnSpPr>
            <p:nvPr/>
          </p:nvCxnSpPr>
          <p:spPr>
            <a:xfrm>
              <a:off x="9909598" y="3982116"/>
              <a:ext cx="0" cy="292938"/>
            </a:xfrm>
            <a:prstGeom prst="straightConnector1">
              <a:avLst/>
            </a:prstGeom>
            <a:noFill/>
            <a:ln w="19050" cap="flat" cmpd="sng" algn="ctr">
              <a:solidFill>
                <a:sysClr val="windowText" lastClr="000000"/>
              </a:solidFill>
              <a:prstDash val="solid"/>
              <a:miter lim="800000"/>
              <a:tailEnd type="triangle"/>
            </a:ln>
            <a:effectLst/>
          </p:spPr>
        </p:cxnSp>
      </p:grpSp>
      <p:sp>
        <p:nvSpPr>
          <p:cNvPr id="112" name="TextBox 111">
            <a:extLst>
              <a:ext uri="{FF2B5EF4-FFF2-40B4-BE49-F238E27FC236}">
                <a16:creationId xmlns:a16="http://schemas.microsoft.com/office/drawing/2014/main" id="{3B2C0AA1-2CAD-DC69-2A96-E5BC727D71D6}"/>
              </a:ext>
            </a:extLst>
          </p:cNvPr>
          <p:cNvSpPr txBox="1"/>
          <p:nvPr/>
        </p:nvSpPr>
        <p:spPr>
          <a:xfrm>
            <a:off x="5264693" y="696023"/>
            <a:ext cx="166261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 Dataset</a:t>
            </a:r>
            <a:endParaRPr lang="en-US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2408BC65-1C0A-A47D-8BDB-3E5032A147E7}"/>
                  </a:ext>
                </a:extLst>
              </p:cNvPr>
              <p:cNvSpPr txBox="1"/>
              <p:nvPr/>
            </p:nvSpPr>
            <p:spPr>
              <a:xfrm>
                <a:off x="1451095" y="1569840"/>
                <a:ext cx="1662616" cy="33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defRPr/>
                </a:pPr>
                <a14:m>
                  <m:oMath xmlns:m="http://schemas.openxmlformats.org/officeDocument/2006/math">
                    <m:r>
                      <a:rPr lang="en-US" sz="1600" b="1" i="1" dirty="0" smtClean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𝑵</m:t>
                    </m:r>
                    <m:r>
                      <a:rPr lang="en-US" sz="1600" b="1" i="1" baseline="-25000" dirty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𝟏</m:t>
                    </m:r>
                  </m:oMath>
                </a14:m>
                <a:r>
                  <a:rPr lang="en-US" sz="1600" b="1" dirty="0">
                    <a:solidFill>
                      <a:prstClr val="white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 Features</a:t>
                </a:r>
                <a:endParaRPr lang="en-US" sz="1600" dirty="0">
                  <a:solidFill>
                    <a:prstClr val="white"/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113" name="TextBox 112">
                <a:extLst>
                  <a:ext uri="{FF2B5EF4-FFF2-40B4-BE49-F238E27FC236}">
                    <a16:creationId xmlns:a16="http://schemas.microsoft.com/office/drawing/2014/main" id="{7916C800-EB03-4DBC-B13A-ECFB2B7B823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51095" y="1569840"/>
                <a:ext cx="1662616" cy="338554"/>
              </a:xfrm>
              <a:prstGeom prst="rect">
                <a:avLst/>
              </a:prstGeom>
              <a:blipFill>
                <a:blip r:embed="rId3"/>
                <a:stretch>
                  <a:fillRect t="-5455" b="-2363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B579364-9F71-0101-117C-A2B687358934}"/>
                  </a:ext>
                </a:extLst>
              </p:cNvPr>
              <p:cNvSpPr txBox="1"/>
              <p:nvPr/>
            </p:nvSpPr>
            <p:spPr>
              <a:xfrm>
                <a:off x="3993493" y="1569840"/>
                <a:ext cx="1662616" cy="33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defRPr/>
                </a:pPr>
                <a14:m>
                  <m:oMath xmlns:m="http://schemas.openxmlformats.org/officeDocument/2006/math">
                    <m:r>
                      <a:rPr lang="en-US" sz="1600" b="1" i="1" dirty="0" smtClean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𝑵</m:t>
                    </m:r>
                    <m:r>
                      <a:rPr lang="en-US" sz="1600" b="1" i="1" baseline="-25000" dirty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𝟐</m:t>
                    </m:r>
                  </m:oMath>
                </a14:m>
                <a:r>
                  <a:rPr lang="en-US" sz="1600" b="1" dirty="0">
                    <a:solidFill>
                      <a:prstClr val="white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 Features</a:t>
                </a:r>
                <a:endParaRPr lang="en-US" sz="1600" dirty="0">
                  <a:solidFill>
                    <a:prstClr val="white"/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114" name="TextBox 113">
                <a:extLst>
                  <a:ext uri="{FF2B5EF4-FFF2-40B4-BE49-F238E27FC236}">
                    <a16:creationId xmlns:a16="http://schemas.microsoft.com/office/drawing/2014/main" id="{53120843-9664-453C-AF68-0D4D739E204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993493" y="1569840"/>
                <a:ext cx="1662616" cy="338554"/>
              </a:xfrm>
              <a:prstGeom prst="rect">
                <a:avLst/>
              </a:prstGeom>
              <a:blipFill>
                <a:blip r:embed="rId4"/>
                <a:stretch>
                  <a:fillRect t="-5455" b="-2363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55D5FEC7-93A8-90B5-D439-FEA287260A5A}"/>
                  </a:ext>
                </a:extLst>
              </p:cNvPr>
              <p:cNvSpPr txBox="1"/>
              <p:nvPr/>
            </p:nvSpPr>
            <p:spPr>
              <a:xfrm>
                <a:off x="6535891" y="1569840"/>
                <a:ext cx="1662616" cy="33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defRPr/>
                </a:pPr>
                <a14:m>
                  <m:oMath xmlns:m="http://schemas.openxmlformats.org/officeDocument/2006/math">
                    <m:r>
                      <a:rPr lang="en-US" sz="1600" b="1" i="1" dirty="0" smtClean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𝑵</m:t>
                    </m:r>
                    <m:r>
                      <a:rPr lang="en-US" sz="1600" b="1" i="1" baseline="-25000" dirty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𝟑</m:t>
                    </m:r>
                  </m:oMath>
                </a14:m>
                <a:r>
                  <a:rPr lang="en-US" sz="1600" b="1" dirty="0">
                    <a:solidFill>
                      <a:prstClr val="white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 Features</a:t>
                </a:r>
                <a:endParaRPr lang="en-US" sz="1600" dirty="0">
                  <a:solidFill>
                    <a:prstClr val="white"/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115" name="TextBox 114">
                <a:extLst>
                  <a:ext uri="{FF2B5EF4-FFF2-40B4-BE49-F238E27FC236}">
                    <a16:creationId xmlns:a16="http://schemas.microsoft.com/office/drawing/2014/main" id="{97D0E16D-F52B-4045-8247-A4B7A6CFF5D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35891" y="1569840"/>
                <a:ext cx="1662616" cy="338554"/>
              </a:xfrm>
              <a:prstGeom prst="rect">
                <a:avLst/>
              </a:prstGeom>
              <a:blipFill>
                <a:blip r:embed="rId5"/>
                <a:stretch>
                  <a:fillRect t="-5455" b="-2363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BA806384-F5DF-5772-671A-5CCCB412193C}"/>
                  </a:ext>
                </a:extLst>
              </p:cNvPr>
              <p:cNvSpPr txBox="1"/>
              <p:nvPr/>
            </p:nvSpPr>
            <p:spPr>
              <a:xfrm>
                <a:off x="9078290" y="1569840"/>
                <a:ext cx="1662616" cy="338554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 algn="ctr">
                  <a:defRPr/>
                </a:pPr>
                <a14:m>
                  <m:oMath xmlns:m="http://schemas.openxmlformats.org/officeDocument/2006/math">
                    <m:r>
                      <a:rPr lang="en-US" sz="1600" b="1" i="1" dirty="0" smtClean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𝑵</m:t>
                    </m:r>
                    <m:r>
                      <a:rPr lang="en-US" sz="1600" b="1" i="1" baseline="-25000" dirty="0">
                        <a:solidFill>
                          <a:prstClr val="white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𝟒</m:t>
                    </m:r>
                  </m:oMath>
                </a14:m>
                <a:r>
                  <a:rPr lang="en-US" sz="1600" b="1" dirty="0">
                    <a:solidFill>
                      <a:prstClr val="white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 Features</a:t>
                </a:r>
                <a:endParaRPr lang="en-US" sz="1600" dirty="0">
                  <a:solidFill>
                    <a:prstClr val="white"/>
                  </a:solidFill>
                  <a:latin typeface="ADLaM Display" panose="02010000000000000000" pitchFamily="2" charset="0"/>
                  <a:ea typeface="ADLaM Display" panose="02010000000000000000" pitchFamily="2" charset="0"/>
                  <a:cs typeface="ADLaM Display" panose="02010000000000000000" pitchFamily="2" charset="0"/>
                </a:endParaRPr>
              </a:p>
            </p:txBody>
          </p:sp>
        </mc:Choice>
        <mc:Fallback xmlns="">
          <p:sp>
            <p:nvSpPr>
              <p:cNvPr id="116" name="TextBox 115">
                <a:extLst>
                  <a:ext uri="{FF2B5EF4-FFF2-40B4-BE49-F238E27FC236}">
                    <a16:creationId xmlns:a16="http://schemas.microsoft.com/office/drawing/2014/main" id="{DE22EC8B-5E1D-4025-9714-1AB1D5A4FE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9078290" y="1569840"/>
                <a:ext cx="1662616" cy="338554"/>
              </a:xfrm>
              <a:prstGeom prst="rect">
                <a:avLst/>
              </a:prstGeom>
              <a:blipFill>
                <a:blip r:embed="rId6"/>
                <a:stretch>
                  <a:fillRect t="-5455" b="-2363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17" name="TextBox 116">
            <a:extLst>
              <a:ext uri="{FF2B5EF4-FFF2-40B4-BE49-F238E27FC236}">
                <a16:creationId xmlns:a16="http://schemas.microsoft.com/office/drawing/2014/main" id="{BB932127-E7DE-AF9D-E824-573E0C9E2993}"/>
              </a:ext>
            </a:extLst>
          </p:cNvPr>
          <p:cNvSpPr txBox="1"/>
          <p:nvPr/>
        </p:nvSpPr>
        <p:spPr>
          <a:xfrm>
            <a:off x="1693145" y="3530094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Tree #1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394B3512-D259-609F-A0A3-0B9E5B6AC2AF}"/>
              </a:ext>
            </a:extLst>
          </p:cNvPr>
          <p:cNvSpPr txBox="1"/>
          <p:nvPr/>
        </p:nvSpPr>
        <p:spPr>
          <a:xfrm>
            <a:off x="4235544" y="3530094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Tree #2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8F5E9B1D-92BC-C70B-4D3C-6827E7E87EEF}"/>
              </a:ext>
            </a:extLst>
          </p:cNvPr>
          <p:cNvSpPr txBox="1"/>
          <p:nvPr/>
        </p:nvSpPr>
        <p:spPr>
          <a:xfrm>
            <a:off x="6777941" y="3530094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Tree #3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0" name="TextBox 119">
            <a:extLst>
              <a:ext uri="{FF2B5EF4-FFF2-40B4-BE49-F238E27FC236}">
                <a16:creationId xmlns:a16="http://schemas.microsoft.com/office/drawing/2014/main" id="{7389F371-882A-6DE9-CAB8-AD85105D4CAB}"/>
              </a:ext>
            </a:extLst>
          </p:cNvPr>
          <p:cNvSpPr txBox="1"/>
          <p:nvPr/>
        </p:nvSpPr>
        <p:spPr>
          <a:xfrm>
            <a:off x="9320340" y="3530094"/>
            <a:ext cx="117851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Tree #4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1" name="TextBox 120">
            <a:extLst>
              <a:ext uri="{FF2B5EF4-FFF2-40B4-BE49-F238E27FC236}">
                <a16:creationId xmlns:a16="http://schemas.microsoft.com/office/drawing/2014/main" id="{8DA8C8FC-6669-839A-57C0-46E579A44DAC}"/>
              </a:ext>
            </a:extLst>
          </p:cNvPr>
          <p:cNvSpPr txBox="1"/>
          <p:nvPr/>
        </p:nvSpPr>
        <p:spPr>
          <a:xfrm>
            <a:off x="1638675" y="4388522"/>
            <a:ext cx="1269197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Residual #1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2" name="TextBox 121">
            <a:extLst>
              <a:ext uri="{FF2B5EF4-FFF2-40B4-BE49-F238E27FC236}">
                <a16:creationId xmlns:a16="http://schemas.microsoft.com/office/drawing/2014/main" id="{403A4485-44C8-F5C8-CD4B-16CBACB53B3D}"/>
              </a:ext>
            </a:extLst>
          </p:cNvPr>
          <p:cNvSpPr txBox="1"/>
          <p:nvPr/>
        </p:nvSpPr>
        <p:spPr>
          <a:xfrm>
            <a:off x="4172021" y="4388522"/>
            <a:ext cx="135059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Residual #2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3" name="TextBox 122">
            <a:extLst>
              <a:ext uri="{FF2B5EF4-FFF2-40B4-BE49-F238E27FC236}">
                <a16:creationId xmlns:a16="http://schemas.microsoft.com/office/drawing/2014/main" id="{D74208D3-4DC4-E26F-8374-55CC5BCA5100}"/>
              </a:ext>
            </a:extLst>
          </p:cNvPr>
          <p:cNvSpPr txBox="1"/>
          <p:nvPr/>
        </p:nvSpPr>
        <p:spPr>
          <a:xfrm>
            <a:off x="6642077" y="4388522"/>
            <a:ext cx="1350591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Residual #3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4" name="TextBox 123">
            <a:extLst>
              <a:ext uri="{FF2B5EF4-FFF2-40B4-BE49-F238E27FC236}">
                <a16:creationId xmlns:a16="http://schemas.microsoft.com/office/drawing/2014/main" id="{D136F053-B589-F48B-F042-ECBB748A6FF5}"/>
              </a:ext>
            </a:extLst>
          </p:cNvPr>
          <p:cNvSpPr txBox="1"/>
          <p:nvPr/>
        </p:nvSpPr>
        <p:spPr>
          <a:xfrm>
            <a:off x="9123555" y="4388522"/>
            <a:ext cx="142056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Residual #4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3CD86EF0-FD56-77AA-1710-BFB0FEF313B8}"/>
              </a:ext>
            </a:extLst>
          </p:cNvPr>
          <p:cNvSpPr txBox="1"/>
          <p:nvPr/>
        </p:nvSpPr>
        <p:spPr>
          <a:xfrm>
            <a:off x="5385719" y="6200922"/>
            <a:ext cx="142056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600" b="1" dirty="0">
                <a:solidFill>
                  <a:prstClr val="whit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Final Class</a:t>
            </a:r>
            <a:endParaRPr lang="en-US" sz="1600" dirty="0">
              <a:solidFill>
                <a:prstClr val="whit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F0933043-5A21-07DA-BAE1-E37C11844767}"/>
              </a:ext>
            </a:extLst>
          </p:cNvPr>
          <p:cNvGrpSpPr/>
          <p:nvPr/>
        </p:nvGrpSpPr>
        <p:grpSpPr>
          <a:xfrm>
            <a:off x="1656446" y="2300253"/>
            <a:ext cx="1251914" cy="824114"/>
            <a:chOff x="-3075709" y="874728"/>
            <a:chExt cx="3352555" cy="2452253"/>
          </a:xfrm>
        </p:grpSpPr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0F2B6722-579D-9F5A-815E-54ED3E57036A}"/>
                </a:ext>
              </a:extLst>
            </p:cNvPr>
            <p:cNvSpPr/>
            <p:nvPr/>
          </p:nvSpPr>
          <p:spPr bwMode="auto">
            <a:xfrm>
              <a:off x="-1731941" y="874728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F4DAD56C-C2C1-74F9-12D9-B2C25BFD09EF}"/>
                </a:ext>
              </a:extLst>
            </p:cNvPr>
            <p:cNvSpPr/>
            <p:nvPr/>
          </p:nvSpPr>
          <p:spPr bwMode="auto">
            <a:xfrm>
              <a:off x="-2627786" y="1768346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62CA2B9A-8D17-2927-3F4B-E33EABBEAB11}"/>
                </a:ext>
              </a:extLst>
            </p:cNvPr>
            <p:cNvSpPr/>
            <p:nvPr/>
          </p:nvSpPr>
          <p:spPr bwMode="auto">
            <a:xfrm>
              <a:off x="-836095" y="1768346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EC20E0B4-14BB-98B3-4A0B-2C896E693C42}"/>
                </a:ext>
              </a:extLst>
            </p:cNvPr>
            <p:cNvSpPr/>
            <p:nvPr/>
          </p:nvSpPr>
          <p:spPr bwMode="auto">
            <a:xfrm>
              <a:off x="-3075709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4" name="Oval 173">
              <a:extLst>
                <a:ext uri="{FF2B5EF4-FFF2-40B4-BE49-F238E27FC236}">
                  <a16:creationId xmlns:a16="http://schemas.microsoft.com/office/drawing/2014/main" id="{2AD5BB7A-292E-63A3-182B-A7FC51E77470}"/>
                </a:ext>
              </a:extLst>
            </p:cNvPr>
            <p:cNvSpPr/>
            <p:nvPr/>
          </p:nvSpPr>
          <p:spPr bwMode="auto">
            <a:xfrm>
              <a:off x="-2179863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5" name="Oval 174">
              <a:extLst>
                <a:ext uri="{FF2B5EF4-FFF2-40B4-BE49-F238E27FC236}">
                  <a16:creationId xmlns:a16="http://schemas.microsoft.com/office/drawing/2014/main" id="{45B28D41-1A35-40D8-0CE9-E7130ED16426}"/>
                </a:ext>
              </a:extLst>
            </p:cNvPr>
            <p:cNvSpPr/>
            <p:nvPr/>
          </p:nvSpPr>
          <p:spPr bwMode="auto">
            <a:xfrm>
              <a:off x="-1284017" y="2661963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6" name="Oval 175">
              <a:extLst>
                <a:ext uri="{FF2B5EF4-FFF2-40B4-BE49-F238E27FC236}">
                  <a16:creationId xmlns:a16="http://schemas.microsoft.com/office/drawing/2014/main" id="{8861B550-B9FB-1E25-A6FB-EB9CCC88EA1D}"/>
                </a:ext>
              </a:extLst>
            </p:cNvPr>
            <p:cNvSpPr/>
            <p:nvPr/>
          </p:nvSpPr>
          <p:spPr bwMode="auto">
            <a:xfrm>
              <a:off x="-388172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A1F49408-90BE-0563-C202-128CC94C4067}"/>
                </a:ext>
              </a:extLst>
            </p:cNvPr>
            <p:cNvCxnSpPr>
              <a:cxnSpLocks/>
              <a:stCxn id="170" idx="3"/>
              <a:endCxn id="171" idx="7"/>
            </p:cNvCxnSpPr>
            <p:nvPr/>
          </p:nvCxnSpPr>
          <p:spPr>
            <a:xfrm flipH="1">
              <a:off x="-2060158" y="1442356"/>
              <a:ext cx="425607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2F8DC178-AFB8-4A57-6481-F8B1F5AFEA9C}"/>
                </a:ext>
              </a:extLst>
            </p:cNvPr>
            <p:cNvCxnSpPr>
              <a:cxnSpLocks/>
              <a:stCxn id="170" idx="5"/>
              <a:endCxn id="172" idx="1"/>
            </p:cNvCxnSpPr>
            <p:nvPr/>
          </p:nvCxnSpPr>
          <p:spPr>
            <a:xfrm>
              <a:off x="-1164313" y="1442356"/>
              <a:ext cx="425608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79" name="Straight Connector 178">
              <a:extLst>
                <a:ext uri="{FF2B5EF4-FFF2-40B4-BE49-F238E27FC236}">
                  <a16:creationId xmlns:a16="http://schemas.microsoft.com/office/drawing/2014/main" id="{C3CD3248-9198-3C27-5ABF-B77A23E69503}"/>
                </a:ext>
              </a:extLst>
            </p:cNvPr>
            <p:cNvCxnSpPr>
              <a:cxnSpLocks/>
              <a:stCxn id="171" idx="3"/>
              <a:endCxn id="173" idx="0"/>
            </p:cNvCxnSpPr>
            <p:nvPr/>
          </p:nvCxnSpPr>
          <p:spPr>
            <a:xfrm flipH="1">
              <a:off x="-2743200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25F8B557-ED06-01D0-3179-3C1608535C41}"/>
                </a:ext>
              </a:extLst>
            </p:cNvPr>
            <p:cNvCxnSpPr>
              <a:cxnSpLocks/>
              <a:stCxn id="171" idx="5"/>
              <a:endCxn id="174" idx="0"/>
            </p:cNvCxnSpPr>
            <p:nvPr/>
          </p:nvCxnSpPr>
          <p:spPr>
            <a:xfrm>
              <a:off x="-2060158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81" name="Straight Connector 180">
              <a:extLst>
                <a:ext uri="{FF2B5EF4-FFF2-40B4-BE49-F238E27FC236}">
                  <a16:creationId xmlns:a16="http://schemas.microsoft.com/office/drawing/2014/main" id="{FD47FA44-FD2D-EE32-4E37-A556552EB7AA}"/>
                </a:ext>
              </a:extLst>
            </p:cNvPr>
            <p:cNvCxnSpPr>
              <a:cxnSpLocks/>
              <a:stCxn id="172" idx="3"/>
              <a:endCxn id="175" idx="0"/>
            </p:cNvCxnSpPr>
            <p:nvPr/>
          </p:nvCxnSpPr>
          <p:spPr>
            <a:xfrm flipH="1">
              <a:off x="-951508" y="2335974"/>
              <a:ext cx="212803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E1C84A24-9266-D08A-3E5D-25899E28F9B1}"/>
                </a:ext>
              </a:extLst>
            </p:cNvPr>
            <p:cNvCxnSpPr>
              <a:cxnSpLocks/>
              <a:stCxn id="172" idx="5"/>
              <a:endCxn id="176" idx="0"/>
            </p:cNvCxnSpPr>
            <p:nvPr/>
          </p:nvCxnSpPr>
          <p:spPr>
            <a:xfrm>
              <a:off x="-268467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5C810F78-4CE0-22E6-7A60-78B866F09A64}"/>
              </a:ext>
            </a:extLst>
          </p:cNvPr>
          <p:cNvGrpSpPr/>
          <p:nvPr/>
        </p:nvGrpSpPr>
        <p:grpSpPr>
          <a:xfrm>
            <a:off x="9284731" y="2300830"/>
            <a:ext cx="1249733" cy="822960"/>
            <a:chOff x="-3075709" y="874728"/>
            <a:chExt cx="3352555" cy="2452253"/>
          </a:xfrm>
        </p:grpSpPr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0CFAF1A0-5AD6-6B5E-3179-9A77AC398DEC}"/>
                </a:ext>
              </a:extLst>
            </p:cNvPr>
            <p:cNvSpPr/>
            <p:nvPr/>
          </p:nvSpPr>
          <p:spPr bwMode="auto">
            <a:xfrm>
              <a:off x="-1731941" y="874728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866043B3-9E65-17FC-0953-32B4DD0A6487}"/>
                </a:ext>
              </a:extLst>
            </p:cNvPr>
            <p:cNvSpPr/>
            <p:nvPr/>
          </p:nvSpPr>
          <p:spPr bwMode="auto">
            <a:xfrm>
              <a:off x="-2627786" y="1768346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41020CEA-53A1-CA5B-F18A-7A6D43816D45}"/>
                </a:ext>
              </a:extLst>
            </p:cNvPr>
            <p:cNvSpPr/>
            <p:nvPr/>
          </p:nvSpPr>
          <p:spPr bwMode="auto">
            <a:xfrm>
              <a:off x="-836095" y="1768346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D444419B-387B-5B54-0C3F-C70C1A5BDE63}"/>
                </a:ext>
              </a:extLst>
            </p:cNvPr>
            <p:cNvSpPr/>
            <p:nvPr/>
          </p:nvSpPr>
          <p:spPr bwMode="auto">
            <a:xfrm>
              <a:off x="-3075709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DD431CDD-AD56-664C-EE88-38DE376EFE6D}"/>
                </a:ext>
              </a:extLst>
            </p:cNvPr>
            <p:cNvSpPr/>
            <p:nvPr/>
          </p:nvSpPr>
          <p:spPr bwMode="auto">
            <a:xfrm>
              <a:off x="-2179863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F8B55454-A93E-0556-2651-11FFA503F81B}"/>
                </a:ext>
              </a:extLst>
            </p:cNvPr>
            <p:cNvSpPr/>
            <p:nvPr/>
          </p:nvSpPr>
          <p:spPr bwMode="auto">
            <a:xfrm>
              <a:off x="-1284017" y="2661963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FB4A4A40-A51B-EA37-B48E-3707D7632E94}"/>
                </a:ext>
              </a:extLst>
            </p:cNvPr>
            <p:cNvSpPr/>
            <p:nvPr/>
          </p:nvSpPr>
          <p:spPr bwMode="auto">
            <a:xfrm>
              <a:off x="-388172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64" name="Straight Connector 163">
              <a:extLst>
                <a:ext uri="{FF2B5EF4-FFF2-40B4-BE49-F238E27FC236}">
                  <a16:creationId xmlns:a16="http://schemas.microsoft.com/office/drawing/2014/main" id="{75ECA502-3CEE-9F5A-2015-11A11E70EDBE}"/>
                </a:ext>
              </a:extLst>
            </p:cNvPr>
            <p:cNvCxnSpPr>
              <a:cxnSpLocks/>
              <a:stCxn id="157" idx="3"/>
              <a:endCxn id="158" idx="7"/>
            </p:cNvCxnSpPr>
            <p:nvPr/>
          </p:nvCxnSpPr>
          <p:spPr>
            <a:xfrm flipH="1">
              <a:off x="-2060158" y="1442356"/>
              <a:ext cx="425607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42E1A6A6-CF44-9168-A71F-A2458B5B644C}"/>
                </a:ext>
              </a:extLst>
            </p:cNvPr>
            <p:cNvCxnSpPr>
              <a:cxnSpLocks/>
              <a:stCxn id="157" idx="5"/>
              <a:endCxn id="159" idx="1"/>
            </p:cNvCxnSpPr>
            <p:nvPr/>
          </p:nvCxnSpPr>
          <p:spPr>
            <a:xfrm>
              <a:off x="-1164313" y="1442356"/>
              <a:ext cx="425608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66" name="Straight Connector 165">
              <a:extLst>
                <a:ext uri="{FF2B5EF4-FFF2-40B4-BE49-F238E27FC236}">
                  <a16:creationId xmlns:a16="http://schemas.microsoft.com/office/drawing/2014/main" id="{CC14C60E-7E8F-D76B-7BF5-69799FC8A00A}"/>
                </a:ext>
              </a:extLst>
            </p:cNvPr>
            <p:cNvCxnSpPr>
              <a:cxnSpLocks/>
              <a:stCxn id="158" idx="3"/>
              <a:endCxn id="160" idx="0"/>
            </p:cNvCxnSpPr>
            <p:nvPr/>
          </p:nvCxnSpPr>
          <p:spPr>
            <a:xfrm flipH="1">
              <a:off x="-2743200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90C66D6D-06BA-0144-FAAB-D8640EC0F824}"/>
                </a:ext>
              </a:extLst>
            </p:cNvPr>
            <p:cNvCxnSpPr>
              <a:cxnSpLocks/>
              <a:stCxn id="158" idx="5"/>
              <a:endCxn id="161" idx="0"/>
            </p:cNvCxnSpPr>
            <p:nvPr/>
          </p:nvCxnSpPr>
          <p:spPr>
            <a:xfrm>
              <a:off x="-2060158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68" name="Straight Connector 167">
              <a:extLst>
                <a:ext uri="{FF2B5EF4-FFF2-40B4-BE49-F238E27FC236}">
                  <a16:creationId xmlns:a16="http://schemas.microsoft.com/office/drawing/2014/main" id="{6571C5E6-034D-B6A6-D28F-DA920E376AE5}"/>
                </a:ext>
              </a:extLst>
            </p:cNvPr>
            <p:cNvCxnSpPr>
              <a:cxnSpLocks/>
              <a:stCxn id="159" idx="3"/>
              <a:endCxn id="162" idx="0"/>
            </p:cNvCxnSpPr>
            <p:nvPr/>
          </p:nvCxnSpPr>
          <p:spPr>
            <a:xfrm flipH="1">
              <a:off x="-951508" y="2335974"/>
              <a:ext cx="212803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D4AC6A16-E1CC-0EFB-4E71-A9F055B65315}"/>
                </a:ext>
              </a:extLst>
            </p:cNvPr>
            <p:cNvCxnSpPr>
              <a:cxnSpLocks/>
              <a:stCxn id="159" idx="5"/>
              <a:endCxn id="163" idx="0"/>
            </p:cNvCxnSpPr>
            <p:nvPr/>
          </p:nvCxnSpPr>
          <p:spPr>
            <a:xfrm>
              <a:off x="-268467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48D58756-1A89-39ED-35CF-6EB866D17B57}"/>
              </a:ext>
            </a:extLst>
          </p:cNvPr>
          <p:cNvGrpSpPr/>
          <p:nvPr/>
        </p:nvGrpSpPr>
        <p:grpSpPr>
          <a:xfrm>
            <a:off x="4199934" y="2300830"/>
            <a:ext cx="1249733" cy="822960"/>
            <a:chOff x="-3075709" y="874728"/>
            <a:chExt cx="3352555" cy="2452253"/>
          </a:xfrm>
        </p:grpSpPr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C030BACC-9A80-E8B9-5763-AFA8FC07E108}"/>
                </a:ext>
              </a:extLst>
            </p:cNvPr>
            <p:cNvSpPr/>
            <p:nvPr/>
          </p:nvSpPr>
          <p:spPr bwMode="auto">
            <a:xfrm>
              <a:off x="-1731941" y="874728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68BDDBA4-1738-B315-D9C4-C6DC85599302}"/>
                </a:ext>
              </a:extLst>
            </p:cNvPr>
            <p:cNvSpPr/>
            <p:nvPr/>
          </p:nvSpPr>
          <p:spPr bwMode="auto">
            <a:xfrm>
              <a:off x="-2627786" y="1768346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C53250B3-80CD-32E3-42DA-68B8D58D4E37}"/>
                </a:ext>
              </a:extLst>
            </p:cNvPr>
            <p:cNvSpPr/>
            <p:nvPr/>
          </p:nvSpPr>
          <p:spPr bwMode="auto">
            <a:xfrm>
              <a:off x="-836095" y="1768346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ED6360F8-5EE8-5621-E113-2A58CB0B5118}"/>
                </a:ext>
              </a:extLst>
            </p:cNvPr>
            <p:cNvSpPr/>
            <p:nvPr/>
          </p:nvSpPr>
          <p:spPr bwMode="auto">
            <a:xfrm>
              <a:off x="-3075709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352802F6-9FD4-008C-8910-806C9C69B900}"/>
                </a:ext>
              </a:extLst>
            </p:cNvPr>
            <p:cNvSpPr/>
            <p:nvPr/>
          </p:nvSpPr>
          <p:spPr bwMode="auto">
            <a:xfrm>
              <a:off x="-2179863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A969D5CF-67F5-D661-7EFB-9D7ADD24C30E}"/>
                </a:ext>
              </a:extLst>
            </p:cNvPr>
            <p:cNvSpPr/>
            <p:nvPr/>
          </p:nvSpPr>
          <p:spPr bwMode="auto">
            <a:xfrm>
              <a:off x="-1284017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0BD48D45-5B35-9486-E9CF-A5DA5296FE35}"/>
                </a:ext>
              </a:extLst>
            </p:cNvPr>
            <p:cNvSpPr/>
            <p:nvPr/>
          </p:nvSpPr>
          <p:spPr bwMode="auto">
            <a:xfrm>
              <a:off x="-388172" y="2661963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51" name="Straight Connector 150">
              <a:extLst>
                <a:ext uri="{FF2B5EF4-FFF2-40B4-BE49-F238E27FC236}">
                  <a16:creationId xmlns:a16="http://schemas.microsoft.com/office/drawing/2014/main" id="{B19E799F-A641-21E2-7153-79C8149E1C90}"/>
                </a:ext>
              </a:extLst>
            </p:cNvPr>
            <p:cNvCxnSpPr>
              <a:cxnSpLocks/>
              <a:stCxn id="144" idx="3"/>
              <a:endCxn id="145" idx="7"/>
            </p:cNvCxnSpPr>
            <p:nvPr/>
          </p:nvCxnSpPr>
          <p:spPr>
            <a:xfrm flipH="1">
              <a:off x="-2060158" y="1442356"/>
              <a:ext cx="425607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52" name="Straight Connector 151">
              <a:extLst>
                <a:ext uri="{FF2B5EF4-FFF2-40B4-BE49-F238E27FC236}">
                  <a16:creationId xmlns:a16="http://schemas.microsoft.com/office/drawing/2014/main" id="{77347681-7969-4954-A008-AF598040C0E3}"/>
                </a:ext>
              </a:extLst>
            </p:cNvPr>
            <p:cNvCxnSpPr>
              <a:cxnSpLocks/>
              <a:stCxn id="144" idx="5"/>
              <a:endCxn id="146" idx="1"/>
            </p:cNvCxnSpPr>
            <p:nvPr/>
          </p:nvCxnSpPr>
          <p:spPr>
            <a:xfrm>
              <a:off x="-1164313" y="1442356"/>
              <a:ext cx="425608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53" name="Straight Connector 152">
              <a:extLst>
                <a:ext uri="{FF2B5EF4-FFF2-40B4-BE49-F238E27FC236}">
                  <a16:creationId xmlns:a16="http://schemas.microsoft.com/office/drawing/2014/main" id="{28A33046-A1E1-49CA-12C4-BDD046B04BF4}"/>
                </a:ext>
              </a:extLst>
            </p:cNvPr>
            <p:cNvCxnSpPr>
              <a:cxnSpLocks/>
              <a:stCxn id="145" idx="3"/>
              <a:endCxn id="147" idx="0"/>
            </p:cNvCxnSpPr>
            <p:nvPr/>
          </p:nvCxnSpPr>
          <p:spPr>
            <a:xfrm flipH="1">
              <a:off x="-2743200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54" name="Straight Connector 153">
              <a:extLst>
                <a:ext uri="{FF2B5EF4-FFF2-40B4-BE49-F238E27FC236}">
                  <a16:creationId xmlns:a16="http://schemas.microsoft.com/office/drawing/2014/main" id="{DC7A23A9-6899-BB2F-1052-CEC7D659D00E}"/>
                </a:ext>
              </a:extLst>
            </p:cNvPr>
            <p:cNvCxnSpPr>
              <a:cxnSpLocks/>
              <a:stCxn id="145" idx="5"/>
              <a:endCxn id="148" idx="0"/>
            </p:cNvCxnSpPr>
            <p:nvPr/>
          </p:nvCxnSpPr>
          <p:spPr>
            <a:xfrm>
              <a:off x="-2060158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55" name="Straight Connector 154">
              <a:extLst>
                <a:ext uri="{FF2B5EF4-FFF2-40B4-BE49-F238E27FC236}">
                  <a16:creationId xmlns:a16="http://schemas.microsoft.com/office/drawing/2014/main" id="{C72895EF-FE75-DF3F-69A2-ACABE6142CBD}"/>
                </a:ext>
              </a:extLst>
            </p:cNvPr>
            <p:cNvCxnSpPr>
              <a:cxnSpLocks/>
              <a:stCxn id="146" idx="3"/>
              <a:endCxn id="149" idx="0"/>
            </p:cNvCxnSpPr>
            <p:nvPr/>
          </p:nvCxnSpPr>
          <p:spPr>
            <a:xfrm flipH="1">
              <a:off x="-951508" y="2335974"/>
              <a:ext cx="212803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56" name="Straight Connector 155">
              <a:extLst>
                <a:ext uri="{FF2B5EF4-FFF2-40B4-BE49-F238E27FC236}">
                  <a16:creationId xmlns:a16="http://schemas.microsoft.com/office/drawing/2014/main" id="{11BB03D8-5084-7AE4-8E97-F806D38E1B6D}"/>
                </a:ext>
              </a:extLst>
            </p:cNvPr>
            <p:cNvCxnSpPr>
              <a:cxnSpLocks/>
              <a:stCxn id="146" idx="5"/>
              <a:endCxn id="150" idx="0"/>
            </p:cNvCxnSpPr>
            <p:nvPr/>
          </p:nvCxnSpPr>
          <p:spPr>
            <a:xfrm>
              <a:off x="-268467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16BC6AA6-7025-5117-37EB-6544B35A9F53}"/>
              </a:ext>
            </a:extLst>
          </p:cNvPr>
          <p:cNvGrpSpPr/>
          <p:nvPr/>
        </p:nvGrpSpPr>
        <p:grpSpPr>
          <a:xfrm>
            <a:off x="6742332" y="2300830"/>
            <a:ext cx="1249733" cy="822960"/>
            <a:chOff x="-3075709" y="874728"/>
            <a:chExt cx="3352555" cy="2452253"/>
          </a:xfrm>
        </p:grpSpPr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1A85B6F6-1907-3266-B3C9-3AE8D8506455}"/>
                </a:ext>
              </a:extLst>
            </p:cNvPr>
            <p:cNvSpPr/>
            <p:nvPr/>
          </p:nvSpPr>
          <p:spPr bwMode="auto">
            <a:xfrm>
              <a:off x="-1731941" y="874728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FDC0D800-6E44-2165-BF51-CE2DFF2C32AF}"/>
                </a:ext>
              </a:extLst>
            </p:cNvPr>
            <p:cNvSpPr/>
            <p:nvPr/>
          </p:nvSpPr>
          <p:spPr bwMode="auto">
            <a:xfrm>
              <a:off x="-2627786" y="1768346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D80AA48B-86BC-DB9C-2FB2-D0460229D78B}"/>
                </a:ext>
              </a:extLst>
            </p:cNvPr>
            <p:cNvSpPr/>
            <p:nvPr/>
          </p:nvSpPr>
          <p:spPr bwMode="auto">
            <a:xfrm>
              <a:off x="-836095" y="1768346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F060DEC3-0A8C-9935-92B8-8E8DE15BB7D8}"/>
                </a:ext>
              </a:extLst>
            </p:cNvPr>
            <p:cNvSpPr/>
            <p:nvPr/>
          </p:nvSpPr>
          <p:spPr bwMode="auto">
            <a:xfrm>
              <a:off x="-3075709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3C7A08AC-C287-9DC5-7FEE-790D987F5CE6}"/>
                </a:ext>
              </a:extLst>
            </p:cNvPr>
            <p:cNvSpPr/>
            <p:nvPr/>
          </p:nvSpPr>
          <p:spPr bwMode="auto">
            <a:xfrm>
              <a:off x="-2179863" y="2661963"/>
              <a:ext cx="665018" cy="665018"/>
            </a:xfrm>
            <a:prstGeom prst="ellipse">
              <a:avLst/>
            </a:prstGeom>
            <a:solidFill>
              <a:sysClr val="window" lastClr="FFFFFF"/>
            </a:solidFill>
            <a:ln>
              <a:noFill/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18B022BA-41A0-A42E-22BB-35C38FB49884}"/>
                </a:ext>
              </a:extLst>
            </p:cNvPr>
            <p:cNvSpPr/>
            <p:nvPr/>
          </p:nvSpPr>
          <p:spPr bwMode="auto">
            <a:xfrm>
              <a:off x="-1284017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D0EE263B-5FB0-356D-41D7-714DB34E7007}"/>
                </a:ext>
              </a:extLst>
            </p:cNvPr>
            <p:cNvSpPr/>
            <p:nvPr/>
          </p:nvSpPr>
          <p:spPr bwMode="auto">
            <a:xfrm>
              <a:off x="-388172" y="2661963"/>
              <a:ext cx="665018" cy="665018"/>
            </a:xfrm>
            <a:prstGeom prst="ellipse">
              <a:avLst/>
            </a:prstGeom>
            <a:noFill/>
            <a:ln w="19050">
              <a:solidFill>
                <a:sysClr val="window" lastClr="FFFFFF"/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cxnSp>
          <p:nvCxnSpPr>
            <p:cNvPr id="138" name="Straight Connector 137">
              <a:extLst>
                <a:ext uri="{FF2B5EF4-FFF2-40B4-BE49-F238E27FC236}">
                  <a16:creationId xmlns:a16="http://schemas.microsoft.com/office/drawing/2014/main" id="{D3FE93E5-B845-3C3E-E58D-D0A6AB745899}"/>
                </a:ext>
              </a:extLst>
            </p:cNvPr>
            <p:cNvCxnSpPr>
              <a:cxnSpLocks/>
              <a:stCxn id="131" idx="3"/>
              <a:endCxn id="132" idx="7"/>
            </p:cNvCxnSpPr>
            <p:nvPr/>
          </p:nvCxnSpPr>
          <p:spPr>
            <a:xfrm flipH="1">
              <a:off x="-2060158" y="1442356"/>
              <a:ext cx="425607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46209863-EF00-F9AB-61EE-A9B9F4ECCAF1}"/>
                </a:ext>
              </a:extLst>
            </p:cNvPr>
            <p:cNvCxnSpPr>
              <a:cxnSpLocks/>
              <a:stCxn id="131" idx="5"/>
              <a:endCxn id="133" idx="1"/>
            </p:cNvCxnSpPr>
            <p:nvPr/>
          </p:nvCxnSpPr>
          <p:spPr>
            <a:xfrm>
              <a:off x="-1164313" y="1442356"/>
              <a:ext cx="425608" cy="423380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43B9FC7F-ED7A-3E04-A3AD-67A0D1595A5F}"/>
                </a:ext>
              </a:extLst>
            </p:cNvPr>
            <p:cNvCxnSpPr>
              <a:cxnSpLocks/>
              <a:stCxn id="132" idx="3"/>
              <a:endCxn id="134" idx="0"/>
            </p:cNvCxnSpPr>
            <p:nvPr/>
          </p:nvCxnSpPr>
          <p:spPr>
            <a:xfrm flipH="1">
              <a:off x="-2743200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CF042FE1-D951-E9BC-BD56-CDB187EBD10D}"/>
                </a:ext>
              </a:extLst>
            </p:cNvPr>
            <p:cNvCxnSpPr>
              <a:cxnSpLocks/>
              <a:stCxn id="132" idx="5"/>
              <a:endCxn id="135" idx="0"/>
            </p:cNvCxnSpPr>
            <p:nvPr/>
          </p:nvCxnSpPr>
          <p:spPr>
            <a:xfrm>
              <a:off x="-2060158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7CFE310E-9613-99EB-932D-C04E586DFC53}"/>
                </a:ext>
              </a:extLst>
            </p:cNvPr>
            <p:cNvCxnSpPr>
              <a:cxnSpLocks/>
              <a:stCxn id="133" idx="3"/>
              <a:endCxn id="136" idx="0"/>
            </p:cNvCxnSpPr>
            <p:nvPr/>
          </p:nvCxnSpPr>
          <p:spPr>
            <a:xfrm flipH="1">
              <a:off x="-951508" y="2335974"/>
              <a:ext cx="212803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  <p:cxnSp>
          <p:nvCxnSpPr>
            <p:cNvPr id="143" name="Straight Connector 142">
              <a:extLst>
                <a:ext uri="{FF2B5EF4-FFF2-40B4-BE49-F238E27FC236}">
                  <a16:creationId xmlns:a16="http://schemas.microsoft.com/office/drawing/2014/main" id="{67CE7F47-85AE-5DC8-6B99-4C0B8AAE064E}"/>
                </a:ext>
              </a:extLst>
            </p:cNvPr>
            <p:cNvCxnSpPr>
              <a:cxnSpLocks/>
              <a:stCxn id="133" idx="5"/>
              <a:endCxn id="137" idx="0"/>
            </p:cNvCxnSpPr>
            <p:nvPr/>
          </p:nvCxnSpPr>
          <p:spPr>
            <a:xfrm>
              <a:off x="-268467" y="2335974"/>
              <a:ext cx="212804" cy="325989"/>
            </a:xfrm>
            <a:prstGeom prst="line">
              <a:avLst/>
            </a:prstGeom>
            <a:noFill/>
            <a:ln w="19050" cap="flat" cmpd="sng" algn="ctr">
              <a:solidFill>
                <a:sysClr val="window" lastClr="FFFFFF"/>
              </a:solidFill>
              <a:prstDash val="solid"/>
              <a:miter lim="800000"/>
            </a:ln>
            <a:effectLst/>
          </p:spPr>
        </p:cxnSp>
      </p:grpSp>
      <p:cxnSp>
        <p:nvCxnSpPr>
          <p:cNvPr id="108" name="Connector: Elbow 107">
            <a:extLst>
              <a:ext uri="{FF2B5EF4-FFF2-40B4-BE49-F238E27FC236}">
                <a16:creationId xmlns:a16="http://schemas.microsoft.com/office/drawing/2014/main" id="{F2856096-01E1-5120-4CEC-94EAD9A6639A}"/>
              </a:ext>
            </a:extLst>
          </p:cNvPr>
          <p:cNvCxnSpPr>
            <a:cxnSpLocks/>
            <a:stCxn id="91" idx="2"/>
            <a:endCxn id="84" idx="1"/>
          </p:cNvCxnSpPr>
          <p:nvPr/>
        </p:nvCxnSpPr>
        <p:spPr>
          <a:xfrm rot="5400000" flipH="1" flipV="1">
            <a:off x="6533780" y="2572535"/>
            <a:ext cx="3101427" cy="1434591"/>
          </a:xfrm>
          <a:prstGeom prst="bentConnector4">
            <a:avLst>
              <a:gd name="adj1" fmla="val -7371"/>
              <a:gd name="adj2" fmla="val 88611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09" name="Connector: Elbow 108">
            <a:extLst>
              <a:ext uri="{FF2B5EF4-FFF2-40B4-BE49-F238E27FC236}">
                <a16:creationId xmlns:a16="http://schemas.microsoft.com/office/drawing/2014/main" id="{39919ED3-0930-E1B9-B2DE-56430D0CAE4B}"/>
              </a:ext>
            </a:extLst>
          </p:cNvPr>
          <p:cNvCxnSpPr>
            <a:cxnSpLocks/>
            <a:stCxn id="88" idx="3"/>
            <a:endCxn id="93" idx="3"/>
          </p:cNvCxnSpPr>
          <p:nvPr/>
        </p:nvCxnSpPr>
        <p:spPr>
          <a:xfrm flipH="1">
            <a:off x="7203808" y="3699371"/>
            <a:ext cx="3813597" cy="1862404"/>
          </a:xfrm>
          <a:prstGeom prst="bentConnector3">
            <a:avLst>
              <a:gd name="adj1" fmla="val -5994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10" name="Connector: Elbow 109">
            <a:extLst>
              <a:ext uri="{FF2B5EF4-FFF2-40B4-BE49-F238E27FC236}">
                <a16:creationId xmlns:a16="http://schemas.microsoft.com/office/drawing/2014/main" id="{1B684C88-98B7-3455-8CF1-ED1745E444CD}"/>
              </a:ext>
            </a:extLst>
          </p:cNvPr>
          <p:cNvCxnSpPr>
            <a:cxnSpLocks/>
            <a:stCxn id="89" idx="2"/>
            <a:endCxn id="82" idx="1"/>
          </p:cNvCxnSpPr>
          <p:nvPr/>
        </p:nvCxnSpPr>
        <p:spPr>
          <a:xfrm rot="5400000" flipH="1" flipV="1">
            <a:off x="1448984" y="2572535"/>
            <a:ext cx="3101427" cy="1434591"/>
          </a:xfrm>
          <a:prstGeom prst="bentConnector4">
            <a:avLst>
              <a:gd name="adj1" fmla="val -7371"/>
              <a:gd name="adj2" fmla="val 88611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4" name="Connector: Elbow 13">
            <a:extLst>
              <a:ext uri="{FF2B5EF4-FFF2-40B4-BE49-F238E27FC236}">
                <a16:creationId xmlns:a16="http://schemas.microsoft.com/office/drawing/2014/main" id="{CDC8643C-3BF9-BD3B-CD47-D20ECFC1B9AB}"/>
              </a:ext>
            </a:extLst>
          </p:cNvPr>
          <p:cNvCxnSpPr>
            <a:cxnSpLocks/>
            <a:stCxn id="90" idx="2"/>
            <a:endCxn id="83" idx="1"/>
          </p:cNvCxnSpPr>
          <p:nvPr/>
        </p:nvCxnSpPr>
        <p:spPr>
          <a:xfrm rot="5400000" flipH="1" flipV="1">
            <a:off x="3991382" y="2572536"/>
            <a:ext cx="3101427" cy="1434589"/>
          </a:xfrm>
          <a:prstGeom prst="bentConnector4">
            <a:avLst>
              <a:gd name="adj1" fmla="val -7371"/>
              <a:gd name="adj2" fmla="val 88611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E5627C2E-953A-9024-CEEE-A3CB5E889860}"/>
              </a:ext>
            </a:extLst>
          </p:cNvPr>
          <p:cNvCxnSpPr>
            <a:cxnSpLocks/>
          </p:cNvCxnSpPr>
          <p:nvPr/>
        </p:nvCxnSpPr>
        <p:spPr>
          <a:xfrm>
            <a:off x="6095309" y="5884293"/>
            <a:ext cx="0" cy="177527"/>
          </a:xfrm>
          <a:prstGeom prst="straightConnector1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sp>
        <p:nvSpPr>
          <p:cNvPr id="28" name="Title 1">
            <a:extLst>
              <a:ext uri="{FF2B5EF4-FFF2-40B4-BE49-F238E27FC236}">
                <a16:creationId xmlns:a16="http://schemas.microsoft.com/office/drawing/2014/main" id="{681DF4CC-D33F-FEFA-944C-9167D93DCD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03" y="117577"/>
            <a:ext cx="4784425" cy="678604"/>
          </a:xfrm>
        </p:spPr>
        <p:txBody>
          <a:bodyPr>
            <a:noAutofit/>
          </a:bodyPr>
          <a:lstStyle/>
          <a:p>
            <a:r>
              <a:rPr lang="en-US" sz="4500" dirty="0" err="1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XGBoost</a:t>
            </a:r>
            <a:endParaRPr lang="en-US" sz="45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cxnSp>
        <p:nvCxnSpPr>
          <p:cNvPr id="24" name="Connector: Elbow 23">
            <a:extLst>
              <a:ext uri="{FF2B5EF4-FFF2-40B4-BE49-F238E27FC236}">
                <a16:creationId xmlns:a16="http://schemas.microsoft.com/office/drawing/2014/main" id="{E6F7F78D-9A6D-D14C-7451-B46F7D97BD13}"/>
              </a:ext>
            </a:extLst>
          </p:cNvPr>
          <p:cNvCxnSpPr>
            <a:cxnSpLocks/>
            <a:stCxn id="85" idx="1"/>
            <a:endCxn id="93" idx="1"/>
          </p:cNvCxnSpPr>
          <p:nvPr/>
        </p:nvCxnSpPr>
        <p:spPr>
          <a:xfrm rot="10800000" flipH="1" flipV="1">
            <a:off x="1174595" y="3699371"/>
            <a:ext cx="3813598" cy="1862404"/>
          </a:xfrm>
          <a:prstGeom prst="bentConnector3">
            <a:avLst>
              <a:gd name="adj1" fmla="val -5994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27" name="Connector: Elbow 26">
            <a:extLst>
              <a:ext uri="{FF2B5EF4-FFF2-40B4-BE49-F238E27FC236}">
                <a16:creationId xmlns:a16="http://schemas.microsoft.com/office/drawing/2014/main" id="{26E67D4A-407C-AB8D-50E8-5954673A08B0}"/>
              </a:ext>
            </a:extLst>
          </p:cNvPr>
          <p:cNvCxnSpPr>
            <a:cxnSpLocks/>
            <a:stCxn id="86" idx="3"/>
            <a:endCxn id="93" idx="0"/>
          </p:cNvCxnSpPr>
          <p:nvPr/>
        </p:nvCxnSpPr>
        <p:spPr>
          <a:xfrm>
            <a:off x="5932609" y="3699371"/>
            <a:ext cx="163392" cy="1579659"/>
          </a:xfrm>
          <a:prstGeom prst="bentConnector2">
            <a:avLst/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31" name="Connector: Elbow 30">
            <a:extLst>
              <a:ext uri="{FF2B5EF4-FFF2-40B4-BE49-F238E27FC236}">
                <a16:creationId xmlns:a16="http://schemas.microsoft.com/office/drawing/2014/main" id="{4B1057C1-0140-5D70-CBCF-54E2F2D21609}"/>
              </a:ext>
            </a:extLst>
          </p:cNvPr>
          <p:cNvCxnSpPr>
            <a:cxnSpLocks/>
            <a:stCxn id="87" idx="3"/>
          </p:cNvCxnSpPr>
          <p:nvPr/>
        </p:nvCxnSpPr>
        <p:spPr>
          <a:xfrm flipH="1">
            <a:off x="6973647" y="3699371"/>
            <a:ext cx="1501359" cy="1588789"/>
          </a:xfrm>
          <a:prstGeom prst="bentConnector4">
            <a:avLst>
              <a:gd name="adj1" fmla="val -7387"/>
              <a:gd name="adj2" fmla="val 81691"/>
            </a:avLst>
          </a:prstGeom>
          <a:noFill/>
          <a:ln w="19050" cap="flat" cmpd="sng" algn="ctr">
            <a:solidFill>
              <a:sysClr val="windowText" lastClr="000000"/>
            </a:solidFill>
            <a:prstDash val="solid"/>
            <a:miter lim="800000"/>
            <a:tailEnd type="triangle"/>
          </a:ln>
          <a:effectLst/>
        </p:spPr>
      </p:cxnSp>
      <p:grpSp>
        <p:nvGrpSpPr>
          <p:cNvPr id="38" name="Group 37">
            <a:extLst>
              <a:ext uri="{FF2B5EF4-FFF2-40B4-BE49-F238E27FC236}">
                <a16:creationId xmlns:a16="http://schemas.microsoft.com/office/drawing/2014/main" id="{03CB45B9-BFC8-1121-5C26-5325F442CA0E}"/>
              </a:ext>
            </a:extLst>
          </p:cNvPr>
          <p:cNvGrpSpPr/>
          <p:nvPr/>
        </p:nvGrpSpPr>
        <p:grpSpPr>
          <a:xfrm>
            <a:off x="2486094" y="887828"/>
            <a:ext cx="6625310" cy="5441569"/>
            <a:chOff x="2782723" y="874729"/>
            <a:chExt cx="6625310" cy="5441569"/>
          </a:xfrm>
        </p:grpSpPr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AA82A587-E82F-1B13-D3ED-589AA115ABA2}"/>
                </a:ext>
              </a:extLst>
            </p:cNvPr>
            <p:cNvSpPr/>
            <p:nvPr/>
          </p:nvSpPr>
          <p:spPr>
            <a:xfrm>
              <a:off x="831133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7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59D35CF-8A3E-2121-C12C-1FEFA0F66A8D}"/>
                </a:ext>
              </a:extLst>
            </p:cNvPr>
            <p:cNvSpPr/>
            <p:nvPr/>
          </p:nvSpPr>
          <p:spPr>
            <a:xfrm rot="10800000">
              <a:off x="869776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6B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3CF243A-88CD-A8DD-7354-B2F7C5ECBE65}"/>
                </a:ext>
              </a:extLst>
            </p:cNvPr>
            <p:cNvSpPr/>
            <p:nvPr/>
          </p:nvSpPr>
          <p:spPr>
            <a:xfrm>
              <a:off x="3478066" y="1971565"/>
              <a:ext cx="321087" cy="446246"/>
            </a:xfrm>
            <a:custGeom>
              <a:avLst/>
              <a:gdLst>
                <a:gd name="connsiteX0" fmla="*/ 0 w 321087"/>
                <a:gd name="connsiteY0" fmla="*/ 0 h 446246"/>
                <a:gd name="connsiteX1" fmla="*/ 321088 w 321087"/>
                <a:gd name="connsiteY1" fmla="*/ 0 h 446246"/>
                <a:gd name="connsiteX2" fmla="*/ 321088 w 321087"/>
                <a:gd name="connsiteY2" fmla="*/ 446246 h 446246"/>
                <a:gd name="connsiteX3" fmla="*/ 0 w 321087"/>
                <a:gd name="connsiteY3" fmla="*/ 446246 h 44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087" h="446246">
                  <a:moveTo>
                    <a:pt x="0" y="0"/>
                  </a:moveTo>
                  <a:lnTo>
                    <a:pt x="321088" y="0"/>
                  </a:lnTo>
                  <a:lnTo>
                    <a:pt x="321088" y="446246"/>
                  </a:lnTo>
                  <a:lnTo>
                    <a:pt x="0" y="446246"/>
                  </a:lnTo>
                  <a:close/>
                </a:path>
              </a:pathLst>
            </a:custGeom>
            <a:solidFill>
              <a:srgbClr val="F9AF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BA8F15A6-610D-6160-4ED4-8E663CE7144D}"/>
                </a:ext>
              </a:extLst>
            </p:cNvPr>
            <p:cNvSpPr/>
            <p:nvPr/>
          </p:nvSpPr>
          <p:spPr>
            <a:xfrm>
              <a:off x="3478066" y="1994996"/>
              <a:ext cx="321087" cy="302799"/>
            </a:xfrm>
            <a:custGeom>
              <a:avLst/>
              <a:gdLst>
                <a:gd name="connsiteX0" fmla="*/ 321088 w 321087"/>
                <a:gd name="connsiteY0" fmla="*/ 0 h 302799"/>
                <a:gd name="connsiteX1" fmla="*/ 321088 w 321087"/>
                <a:gd name="connsiteY1" fmla="*/ 302800 h 302799"/>
                <a:gd name="connsiteX2" fmla="*/ 0 w 321087"/>
                <a:gd name="connsiteY2" fmla="*/ 108966 h 302799"/>
                <a:gd name="connsiteX3" fmla="*/ 0 w 321087"/>
                <a:gd name="connsiteY3" fmla="*/ 37528 h 302799"/>
                <a:gd name="connsiteX4" fmla="*/ 8763 w 321087"/>
                <a:gd name="connsiteY4" fmla="*/ 22003 h 302799"/>
                <a:gd name="connsiteX5" fmla="*/ 321088 w 321087"/>
                <a:gd name="connsiteY5" fmla="*/ 0 h 3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087" h="302799">
                  <a:moveTo>
                    <a:pt x="321088" y="0"/>
                  </a:moveTo>
                  <a:lnTo>
                    <a:pt x="321088" y="302800"/>
                  </a:lnTo>
                  <a:cubicBezTo>
                    <a:pt x="214027" y="238125"/>
                    <a:pt x="107061" y="173545"/>
                    <a:pt x="0" y="108966"/>
                  </a:cubicBezTo>
                  <a:lnTo>
                    <a:pt x="0" y="37528"/>
                  </a:lnTo>
                  <a:cubicBezTo>
                    <a:pt x="2953" y="32385"/>
                    <a:pt x="5906" y="27146"/>
                    <a:pt x="8763" y="22003"/>
                  </a:cubicBezTo>
                  <a:cubicBezTo>
                    <a:pt x="112871" y="14669"/>
                    <a:pt x="216979" y="7334"/>
                    <a:pt x="321088" y="0"/>
                  </a:cubicBezTo>
                  <a:close/>
                </a:path>
              </a:pathLst>
            </a:custGeom>
            <a:solidFill>
              <a:srgbClr val="9F5E5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F25C68D6-3C90-4126-4BEC-09A313753AAC}"/>
                </a:ext>
              </a:extLst>
            </p:cNvPr>
            <p:cNvSpPr/>
            <p:nvPr/>
          </p:nvSpPr>
          <p:spPr>
            <a:xfrm>
              <a:off x="3175932" y="2295319"/>
              <a:ext cx="933450" cy="933450"/>
            </a:xfrm>
            <a:custGeom>
              <a:avLst/>
              <a:gdLst>
                <a:gd name="connsiteX0" fmla="*/ 653225 w 933450"/>
                <a:gd name="connsiteY0" fmla="*/ 933450 h 933450"/>
                <a:gd name="connsiteX1" fmla="*/ 280321 w 933450"/>
                <a:gd name="connsiteY1" fmla="*/ 933450 h 933450"/>
                <a:gd name="connsiteX2" fmla="*/ 0 w 933450"/>
                <a:gd name="connsiteY2" fmla="*/ 653129 h 933450"/>
                <a:gd name="connsiteX3" fmla="*/ 0 w 933450"/>
                <a:gd name="connsiteY3" fmla="*/ 280321 h 933450"/>
                <a:gd name="connsiteX4" fmla="*/ 280321 w 933450"/>
                <a:gd name="connsiteY4" fmla="*/ 0 h 933450"/>
                <a:gd name="connsiteX5" fmla="*/ 653129 w 933450"/>
                <a:gd name="connsiteY5" fmla="*/ 0 h 933450"/>
                <a:gd name="connsiteX6" fmla="*/ 933450 w 933450"/>
                <a:gd name="connsiteY6" fmla="*/ 280321 h 933450"/>
                <a:gd name="connsiteX7" fmla="*/ 933450 w 933450"/>
                <a:gd name="connsiteY7" fmla="*/ 653129 h 933450"/>
                <a:gd name="connsiteX8" fmla="*/ 653225 w 933450"/>
                <a:gd name="connsiteY8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3450" h="933450">
                  <a:moveTo>
                    <a:pt x="653225" y="933450"/>
                  </a:moveTo>
                  <a:lnTo>
                    <a:pt x="280321" y="933450"/>
                  </a:lnTo>
                  <a:cubicBezTo>
                    <a:pt x="126111" y="933450"/>
                    <a:pt x="0" y="807339"/>
                    <a:pt x="0" y="653129"/>
                  </a:cubicBezTo>
                  <a:lnTo>
                    <a:pt x="0" y="280321"/>
                  </a:lnTo>
                  <a:cubicBezTo>
                    <a:pt x="0" y="126111"/>
                    <a:pt x="126111" y="0"/>
                    <a:pt x="280321" y="0"/>
                  </a:cubicBezTo>
                  <a:lnTo>
                    <a:pt x="653129" y="0"/>
                  </a:lnTo>
                  <a:cubicBezTo>
                    <a:pt x="807339" y="0"/>
                    <a:pt x="933450" y="126111"/>
                    <a:pt x="933450" y="280321"/>
                  </a:cubicBezTo>
                  <a:lnTo>
                    <a:pt x="933450" y="653129"/>
                  </a:lnTo>
                  <a:cubicBezTo>
                    <a:pt x="933450" y="807339"/>
                    <a:pt x="807339" y="933450"/>
                    <a:pt x="653225" y="933450"/>
                  </a:cubicBezTo>
                  <a:close/>
                </a:path>
              </a:pathLst>
            </a:custGeom>
            <a:solidFill>
              <a:srgbClr val="007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A51CD0CE-38F0-5C41-13FE-0346BE1A9916}"/>
                </a:ext>
              </a:extLst>
            </p:cNvPr>
            <p:cNvSpPr/>
            <p:nvPr/>
          </p:nvSpPr>
          <p:spPr>
            <a:xfrm>
              <a:off x="3478066" y="2295319"/>
              <a:ext cx="476882" cy="429958"/>
            </a:xfrm>
            <a:custGeom>
              <a:avLst/>
              <a:gdLst>
                <a:gd name="connsiteX0" fmla="*/ 0 w 476882"/>
                <a:gd name="connsiteY0" fmla="*/ 0 h 429958"/>
                <a:gd name="connsiteX1" fmla="*/ 122396 w 476882"/>
                <a:gd name="connsiteY1" fmla="*/ 166021 h 429958"/>
                <a:gd name="connsiteX2" fmla="*/ 138684 w 476882"/>
                <a:gd name="connsiteY2" fmla="*/ 429959 h 429958"/>
                <a:gd name="connsiteX3" fmla="*/ 476155 w 476882"/>
                <a:gd name="connsiteY3" fmla="*/ 408146 h 429958"/>
                <a:gd name="connsiteX4" fmla="*/ 419005 w 476882"/>
                <a:gd name="connsiteY4" fmla="*/ 136017 h 429958"/>
                <a:gd name="connsiteX5" fmla="*/ 320992 w 476882"/>
                <a:gd name="connsiteY5" fmla="*/ 2381 h 429958"/>
                <a:gd name="connsiteX6" fmla="*/ 0 w 476882"/>
                <a:gd name="connsiteY6" fmla="*/ 0 h 4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882" h="429958">
                  <a:moveTo>
                    <a:pt x="0" y="0"/>
                  </a:moveTo>
                  <a:cubicBezTo>
                    <a:pt x="30575" y="25146"/>
                    <a:pt x="87154" y="78772"/>
                    <a:pt x="122396" y="166021"/>
                  </a:cubicBezTo>
                  <a:cubicBezTo>
                    <a:pt x="170879" y="285750"/>
                    <a:pt x="148400" y="392621"/>
                    <a:pt x="138684" y="429959"/>
                  </a:cubicBezTo>
                  <a:cubicBezTo>
                    <a:pt x="251174" y="422720"/>
                    <a:pt x="363665" y="415481"/>
                    <a:pt x="476155" y="408146"/>
                  </a:cubicBezTo>
                  <a:cubicBezTo>
                    <a:pt x="478917" y="354044"/>
                    <a:pt x="476536" y="248317"/>
                    <a:pt x="419005" y="136017"/>
                  </a:cubicBezTo>
                  <a:cubicBezTo>
                    <a:pt x="388334" y="76105"/>
                    <a:pt x="351092" y="32195"/>
                    <a:pt x="320992" y="2381"/>
                  </a:cubicBezTo>
                  <a:cubicBezTo>
                    <a:pt x="214122" y="1619"/>
                    <a:pt x="107061" y="857"/>
                    <a:pt x="0" y="0"/>
                  </a:cubicBezTo>
                  <a:close/>
                </a:path>
              </a:pathLst>
            </a:custGeom>
            <a:solidFill>
              <a:srgbClr val="F5E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17C8D3DB-1562-C23F-2F6F-2FE3268CACD2}"/>
                </a:ext>
              </a:extLst>
            </p:cNvPr>
            <p:cNvSpPr/>
            <p:nvPr/>
          </p:nvSpPr>
          <p:spPr>
            <a:xfrm>
              <a:off x="3625036" y="2297415"/>
              <a:ext cx="269938" cy="475487"/>
            </a:xfrm>
            <a:custGeom>
              <a:avLst/>
              <a:gdLst>
                <a:gd name="connsiteX0" fmla="*/ 10192 w 269938"/>
                <a:gd name="connsiteY0" fmla="*/ 0 h 475487"/>
                <a:gd name="connsiteX1" fmla="*/ 0 w 269938"/>
                <a:gd name="connsiteY1" fmla="*/ 28575 h 475487"/>
                <a:gd name="connsiteX2" fmla="*/ 28575 w 269938"/>
                <a:gd name="connsiteY2" fmla="*/ 30575 h 475487"/>
                <a:gd name="connsiteX3" fmla="*/ 83725 w 269938"/>
                <a:gd name="connsiteY3" fmla="*/ 159163 h 475487"/>
                <a:gd name="connsiteX4" fmla="*/ 87821 w 269938"/>
                <a:gd name="connsiteY4" fmla="*/ 475488 h 475487"/>
                <a:gd name="connsiteX5" fmla="*/ 269938 w 269938"/>
                <a:gd name="connsiteY5" fmla="*/ 461296 h 475487"/>
                <a:gd name="connsiteX6" fmla="*/ 198025 w 269938"/>
                <a:gd name="connsiteY6" fmla="*/ 191738 h 475487"/>
                <a:gd name="connsiteX7" fmla="*/ 98012 w 269938"/>
                <a:gd name="connsiteY7" fmla="*/ 28480 h 475487"/>
                <a:gd name="connsiteX8" fmla="*/ 112300 w 269938"/>
                <a:gd name="connsiteY8" fmla="*/ 21717 h 475487"/>
                <a:gd name="connsiteX9" fmla="*/ 75533 w 269938"/>
                <a:gd name="connsiteY9" fmla="*/ 10192 h 475487"/>
                <a:gd name="connsiteX10" fmla="*/ 10192 w 269938"/>
                <a:gd name="connsiteY10" fmla="*/ 0 h 47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938" h="475487">
                  <a:moveTo>
                    <a:pt x="10192" y="0"/>
                  </a:moveTo>
                  <a:cubicBezTo>
                    <a:pt x="6763" y="9525"/>
                    <a:pt x="3429" y="19050"/>
                    <a:pt x="0" y="28575"/>
                  </a:cubicBezTo>
                  <a:cubicBezTo>
                    <a:pt x="9525" y="29242"/>
                    <a:pt x="19050" y="29908"/>
                    <a:pt x="28575" y="30575"/>
                  </a:cubicBezTo>
                  <a:cubicBezTo>
                    <a:pt x="48387" y="64770"/>
                    <a:pt x="68675" y="107823"/>
                    <a:pt x="83725" y="159163"/>
                  </a:cubicBezTo>
                  <a:cubicBezTo>
                    <a:pt x="122968" y="293846"/>
                    <a:pt x="103727" y="411480"/>
                    <a:pt x="87821" y="475488"/>
                  </a:cubicBezTo>
                  <a:cubicBezTo>
                    <a:pt x="148495" y="470725"/>
                    <a:pt x="209264" y="466058"/>
                    <a:pt x="269938" y="461296"/>
                  </a:cubicBezTo>
                  <a:cubicBezTo>
                    <a:pt x="263747" y="393954"/>
                    <a:pt x="246698" y="297371"/>
                    <a:pt x="198025" y="191738"/>
                  </a:cubicBezTo>
                  <a:cubicBezTo>
                    <a:pt x="166592" y="123635"/>
                    <a:pt x="130207" y="69437"/>
                    <a:pt x="98012" y="28480"/>
                  </a:cubicBezTo>
                  <a:cubicBezTo>
                    <a:pt x="102775" y="26194"/>
                    <a:pt x="107537" y="23908"/>
                    <a:pt x="112300" y="21717"/>
                  </a:cubicBezTo>
                  <a:cubicBezTo>
                    <a:pt x="101251" y="17526"/>
                    <a:pt x="88963" y="13621"/>
                    <a:pt x="75533" y="10192"/>
                  </a:cubicBezTo>
                  <a:cubicBezTo>
                    <a:pt x="51244" y="4000"/>
                    <a:pt x="29146" y="1143"/>
                    <a:pt x="10192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D4C5A62-A411-59A4-EDD7-68ADEC4680E9}"/>
                </a:ext>
              </a:extLst>
            </p:cNvPr>
            <p:cNvSpPr/>
            <p:nvPr/>
          </p:nvSpPr>
          <p:spPr>
            <a:xfrm>
              <a:off x="2782723" y="2413006"/>
              <a:ext cx="648157" cy="1327446"/>
            </a:xfrm>
            <a:custGeom>
              <a:avLst/>
              <a:gdLst>
                <a:gd name="connsiteX0" fmla="*/ 621810 w 648157"/>
                <a:gd name="connsiteY0" fmla="*/ 6901 h 1327446"/>
                <a:gd name="connsiteX1" fmla="*/ 89077 w 648157"/>
                <a:gd name="connsiteY1" fmla="*/ 506963 h 1327446"/>
                <a:gd name="connsiteX2" fmla="*/ 66693 w 648157"/>
                <a:gd name="connsiteY2" fmla="*/ 1327447 h 1327446"/>
                <a:gd name="connsiteX3" fmla="*/ 123843 w 648157"/>
                <a:gd name="connsiteY3" fmla="*/ 1247818 h 1327446"/>
                <a:gd name="connsiteX4" fmla="*/ 229951 w 648157"/>
                <a:gd name="connsiteY4" fmla="*/ 1284584 h 1327446"/>
                <a:gd name="connsiteX5" fmla="*/ 221760 w 648157"/>
                <a:gd name="connsiteY5" fmla="*/ 602880 h 1327446"/>
                <a:gd name="connsiteX6" fmla="*/ 602855 w 648157"/>
                <a:gd name="connsiteY6" fmla="*/ 145394 h 1327446"/>
                <a:gd name="connsiteX7" fmla="*/ 645813 w 648157"/>
                <a:gd name="connsiteY7" fmla="*/ 45667 h 1327446"/>
                <a:gd name="connsiteX8" fmla="*/ 621810 w 648157"/>
                <a:gd name="connsiteY8" fmla="*/ 6901 h 132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157" h="1327446">
                  <a:moveTo>
                    <a:pt x="621810" y="6901"/>
                  </a:moveTo>
                  <a:cubicBezTo>
                    <a:pt x="535704" y="-45773"/>
                    <a:pt x="226522" y="211021"/>
                    <a:pt x="89077" y="506963"/>
                  </a:cubicBezTo>
                  <a:cubicBezTo>
                    <a:pt x="-66752" y="842529"/>
                    <a:pt x="19544" y="1182667"/>
                    <a:pt x="66693" y="1327447"/>
                  </a:cubicBezTo>
                  <a:cubicBezTo>
                    <a:pt x="68788" y="1291252"/>
                    <a:pt x="91458" y="1259914"/>
                    <a:pt x="123843" y="1247818"/>
                  </a:cubicBezTo>
                  <a:cubicBezTo>
                    <a:pt x="161752" y="1233721"/>
                    <a:pt x="206329" y="1248580"/>
                    <a:pt x="229951" y="1284584"/>
                  </a:cubicBezTo>
                  <a:cubicBezTo>
                    <a:pt x="204329" y="1221719"/>
                    <a:pt x="94887" y="933969"/>
                    <a:pt x="221760" y="602880"/>
                  </a:cubicBezTo>
                  <a:cubicBezTo>
                    <a:pt x="320248" y="345991"/>
                    <a:pt x="506367" y="205211"/>
                    <a:pt x="602855" y="145394"/>
                  </a:cubicBezTo>
                  <a:cubicBezTo>
                    <a:pt x="636669" y="124439"/>
                    <a:pt x="654957" y="84434"/>
                    <a:pt x="645813" y="45667"/>
                  </a:cubicBezTo>
                  <a:cubicBezTo>
                    <a:pt x="641812" y="28427"/>
                    <a:pt x="634383" y="14521"/>
                    <a:pt x="621810" y="6901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2AC89AA-6544-C585-2408-06E89502D6A7}"/>
                </a:ext>
              </a:extLst>
            </p:cNvPr>
            <p:cNvSpPr/>
            <p:nvPr/>
          </p:nvSpPr>
          <p:spPr>
            <a:xfrm>
              <a:off x="328480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D36C79A-6ADC-4322-0854-E9B8B039F8C5}"/>
                </a:ext>
              </a:extLst>
            </p:cNvPr>
            <p:cNvSpPr/>
            <p:nvPr/>
          </p:nvSpPr>
          <p:spPr>
            <a:xfrm>
              <a:off x="328480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4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8B4D954-99A7-3D18-7A6D-B550D3D3B1AE}"/>
                </a:ext>
              </a:extLst>
            </p:cNvPr>
            <p:cNvSpPr/>
            <p:nvPr/>
          </p:nvSpPr>
          <p:spPr>
            <a:xfrm>
              <a:off x="379915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4D7CF673-C395-9E31-65E1-84AC32DF81D4}"/>
                </a:ext>
              </a:extLst>
            </p:cNvPr>
            <p:cNvSpPr/>
            <p:nvPr/>
          </p:nvSpPr>
          <p:spPr>
            <a:xfrm>
              <a:off x="379915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5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86E2FC9A-2F74-6EEB-77FE-12E175770535}"/>
                </a:ext>
              </a:extLst>
            </p:cNvPr>
            <p:cNvSpPr/>
            <p:nvPr/>
          </p:nvSpPr>
          <p:spPr>
            <a:xfrm>
              <a:off x="8112645" y="970011"/>
              <a:ext cx="960691" cy="1907762"/>
            </a:xfrm>
            <a:custGeom>
              <a:avLst/>
              <a:gdLst>
                <a:gd name="connsiteX0" fmla="*/ 960691 w 960691"/>
                <a:gd name="connsiteY0" fmla="*/ 1907762 h 1907762"/>
                <a:gd name="connsiteX1" fmla="*/ 0 w 960691"/>
                <a:gd name="connsiteY1" fmla="*/ 1907762 h 1907762"/>
                <a:gd name="connsiteX2" fmla="*/ 0 w 960691"/>
                <a:gd name="connsiteY2" fmla="*/ 480346 h 1907762"/>
                <a:gd name="connsiteX3" fmla="*/ 480346 w 960691"/>
                <a:gd name="connsiteY3" fmla="*/ 0 h 1907762"/>
                <a:gd name="connsiteX4" fmla="*/ 480346 w 960691"/>
                <a:gd name="connsiteY4" fmla="*/ 0 h 1907762"/>
                <a:gd name="connsiteX5" fmla="*/ 960691 w 960691"/>
                <a:gd name="connsiteY5" fmla="*/ 480346 h 1907762"/>
                <a:gd name="connsiteX6" fmla="*/ 960691 w 960691"/>
                <a:gd name="connsiteY6" fmla="*/ 1907762 h 1907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0691" h="1907762">
                  <a:moveTo>
                    <a:pt x="960691" y="1907762"/>
                  </a:moveTo>
                  <a:lnTo>
                    <a:pt x="0" y="1907762"/>
                  </a:lnTo>
                  <a:lnTo>
                    <a:pt x="0" y="480346"/>
                  </a:lnTo>
                  <a:cubicBezTo>
                    <a:pt x="0" y="215075"/>
                    <a:pt x="215075" y="0"/>
                    <a:pt x="480346" y="0"/>
                  </a:cubicBezTo>
                  <a:lnTo>
                    <a:pt x="480346" y="0"/>
                  </a:lnTo>
                  <a:cubicBezTo>
                    <a:pt x="745617" y="0"/>
                    <a:pt x="960691" y="215075"/>
                    <a:pt x="960691" y="480346"/>
                  </a:cubicBezTo>
                  <a:lnTo>
                    <a:pt x="960691" y="1907762"/>
                  </a:lnTo>
                  <a:close/>
                </a:path>
              </a:pathLst>
            </a:custGeom>
            <a:solidFill>
              <a:sysClr val="windowText" lastClr="000000">
                <a:lumMod val="85000"/>
                <a:lumOff val="15000"/>
              </a:sys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880682E-2631-5C5B-6AB6-EEDF284C2224}"/>
                </a:ext>
              </a:extLst>
            </p:cNvPr>
            <p:cNvSpPr/>
            <p:nvPr/>
          </p:nvSpPr>
          <p:spPr>
            <a:xfrm>
              <a:off x="8156269" y="2362090"/>
              <a:ext cx="875537" cy="878966"/>
            </a:xfrm>
            <a:custGeom>
              <a:avLst/>
              <a:gdLst>
                <a:gd name="connsiteX0" fmla="*/ 875538 w 875537"/>
                <a:gd name="connsiteY0" fmla="*/ 274796 h 878966"/>
                <a:gd name="connsiteX1" fmla="*/ 875538 w 875537"/>
                <a:gd name="connsiteY1" fmla="*/ 604076 h 878966"/>
                <a:gd name="connsiteX2" fmla="*/ 588550 w 875537"/>
                <a:gd name="connsiteY2" fmla="*/ 878967 h 878966"/>
                <a:gd name="connsiteX3" fmla="*/ 286988 w 875537"/>
                <a:gd name="connsiteY3" fmla="*/ 878967 h 878966"/>
                <a:gd name="connsiteX4" fmla="*/ 0 w 875537"/>
                <a:gd name="connsiteY4" fmla="*/ 604076 h 878966"/>
                <a:gd name="connsiteX5" fmla="*/ 0 w 875537"/>
                <a:gd name="connsiteY5" fmla="*/ 274796 h 878966"/>
                <a:gd name="connsiteX6" fmla="*/ 169926 w 875537"/>
                <a:gd name="connsiteY6" fmla="*/ 24098 h 878966"/>
                <a:gd name="connsiteX7" fmla="*/ 286988 w 875537"/>
                <a:gd name="connsiteY7" fmla="*/ 0 h 878966"/>
                <a:gd name="connsiteX8" fmla="*/ 588550 w 875537"/>
                <a:gd name="connsiteY8" fmla="*/ 0 h 878966"/>
                <a:gd name="connsiteX9" fmla="*/ 603123 w 875537"/>
                <a:gd name="connsiteY9" fmla="*/ 381 h 878966"/>
                <a:gd name="connsiteX10" fmla="*/ 746474 w 875537"/>
                <a:gd name="connsiteY10" fmla="*/ 45625 h 878966"/>
                <a:gd name="connsiteX11" fmla="*/ 875538 w 875537"/>
                <a:gd name="connsiteY11" fmla="*/ 274796 h 878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537" h="878966">
                  <a:moveTo>
                    <a:pt x="875538" y="274796"/>
                  </a:moveTo>
                  <a:lnTo>
                    <a:pt x="875538" y="604076"/>
                  </a:lnTo>
                  <a:cubicBezTo>
                    <a:pt x="875538" y="755333"/>
                    <a:pt x="746379" y="878967"/>
                    <a:pt x="588550" y="878967"/>
                  </a:cubicBezTo>
                  <a:lnTo>
                    <a:pt x="286988" y="878967"/>
                  </a:lnTo>
                  <a:cubicBezTo>
                    <a:pt x="129159" y="878967"/>
                    <a:pt x="0" y="755333"/>
                    <a:pt x="0" y="604076"/>
                  </a:cubicBezTo>
                  <a:lnTo>
                    <a:pt x="0" y="274796"/>
                  </a:lnTo>
                  <a:cubicBezTo>
                    <a:pt x="0" y="163544"/>
                    <a:pt x="70009" y="67151"/>
                    <a:pt x="169926" y="24098"/>
                  </a:cubicBezTo>
                  <a:cubicBezTo>
                    <a:pt x="205740" y="8572"/>
                    <a:pt x="245269" y="0"/>
                    <a:pt x="286988" y="0"/>
                  </a:cubicBezTo>
                  <a:lnTo>
                    <a:pt x="588550" y="0"/>
                  </a:lnTo>
                  <a:cubicBezTo>
                    <a:pt x="593407" y="0"/>
                    <a:pt x="598265" y="95"/>
                    <a:pt x="603123" y="381"/>
                  </a:cubicBezTo>
                  <a:cubicBezTo>
                    <a:pt x="655796" y="2953"/>
                    <a:pt x="704850" y="19240"/>
                    <a:pt x="746474" y="45625"/>
                  </a:cubicBezTo>
                  <a:cubicBezTo>
                    <a:pt x="824103" y="94964"/>
                    <a:pt x="875538" y="179356"/>
                    <a:pt x="875538" y="274796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EB9A1A2-5F44-474E-08CB-FE076840E897}"/>
                </a:ext>
              </a:extLst>
            </p:cNvPr>
            <p:cNvSpPr/>
            <p:nvPr/>
          </p:nvSpPr>
          <p:spPr>
            <a:xfrm>
              <a:off x="8413256" y="2150444"/>
              <a:ext cx="367472" cy="583787"/>
            </a:xfrm>
            <a:custGeom>
              <a:avLst/>
              <a:gdLst>
                <a:gd name="connsiteX0" fmla="*/ 44955 w 367472"/>
                <a:gd name="connsiteY0" fmla="*/ 583787 h 583787"/>
                <a:gd name="connsiteX1" fmla="*/ 24572 w 367472"/>
                <a:gd name="connsiteY1" fmla="*/ 357188 h 583787"/>
                <a:gd name="connsiteX2" fmla="*/ 10285 w 367472"/>
                <a:gd name="connsiteY2" fmla="*/ 222504 h 583787"/>
                <a:gd name="connsiteX3" fmla="*/ 83818 w 367472"/>
                <a:gd name="connsiteY3" fmla="*/ 211646 h 583787"/>
                <a:gd name="connsiteX4" fmla="*/ 83818 w 367472"/>
                <a:gd name="connsiteY4" fmla="*/ 8192 h 583787"/>
                <a:gd name="connsiteX5" fmla="*/ 265459 w 367472"/>
                <a:gd name="connsiteY5" fmla="*/ 0 h 583787"/>
                <a:gd name="connsiteX6" fmla="*/ 265459 w 367472"/>
                <a:gd name="connsiteY6" fmla="*/ 211646 h 583787"/>
                <a:gd name="connsiteX7" fmla="*/ 330515 w 367472"/>
                <a:gd name="connsiteY7" fmla="*/ 212693 h 583787"/>
                <a:gd name="connsiteX8" fmla="*/ 367472 w 367472"/>
                <a:gd name="connsiteY8" fmla="*/ 549021 h 583787"/>
                <a:gd name="connsiteX9" fmla="*/ 44955 w 367472"/>
                <a:gd name="connsiteY9" fmla="*/ 583787 h 58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7472" h="583787">
                  <a:moveTo>
                    <a:pt x="44955" y="583787"/>
                  </a:moveTo>
                  <a:cubicBezTo>
                    <a:pt x="51814" y="485775"/>
                    <a:pt x="38955" y="410242"/>
                    <a:pt x="24572" y="357188"/>
                  </a:cubicBezTo>
                  <a:cubicBezTo>
                    <a:pt x="9237" y="300609"/>
                    <a:pt x="-13433" y="248317"/>
                    <a:pt x="10285" y="222504"/>
                  </a:cubicBezTo>
                  <a:cubicBezTo>
                    <a:pt x="26668" y="204692"/>
                    <a:pt x="58291" y="206692"/>
                    <a:pt x="83818" y="211646"/>
                  </a:cubicBezTo>
                  <a:lnTo>
                    <a:pt x="83818" y="8192"/>
                  </a:lnTo>
                  <a:cubicBezTo>
                    <a:pt x="144302" y="5429"/>
                    <a:pt x="204881" y="2762"/>
                    <a:pt x="265459" y="0"/>
                  </a:cubicBezTo>
                  <a:lnTo>
                    <a:pt x="265459" y="211646"/>
                  </a:lnTo>
                  <a:cubicBezTo>
                    <a:pt x="287081" y="212026"/>
                    <a:pt x="308798" y="212312"/>
                    <a:pt x="330515" y="212693"/>
                  </a:cubicBezTo>
                  <a:cubicBezTo>
                    <a:pt x="342802" y="324802"/>
                    <a:pt x="355185" y="436912"/>
                    <a:pt x="367472" y="549021"/>
                  </a:cubicBezTo>
                  <a:cubicBezTo>
                    <a:pt x="260030" y="560642"/>
                    <a:pt x="152493" y="572167"/>
                    <a:pt x="44955" y="583787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9103541-41FC-844F-10A7-26AD1A733054}"/>
                </a:ext>
              </a:extLst>
            </p:cNvPr>
            <p:cNvSpPr/>
            <p:nvPr/>
          </p:nvSpPr>
          <p:spPr>
            <a:xfrm>
              <a:off x="8497074" y="2160541"/>
              <a:ext cx="181641" cy="185832"/>
            </a:xfrm>
            <a:custGeom>
              <a:avLst/>
              <a:gdLst>
                <a:gd name="connsiteX0" fmla="*/ 181642 w 181641"/>
                <a:gd name="connsiteY0" fmla="*/ 0 h 185832"/>
                <a:gd name="connsiteX1" fmla="*/ 181642 w 181641"/>
                <a:gd name="connsiteY1" fmla="*/ 94297 h 185832"/>
                <a:gd name="connsiteX2" fmla="*/ 0 w 181641"/>
                <a:gd name="connsiteY2" fmla="*/ 185833 h 185832"/>
                <a:gd name="connsiteX3" fmla="*/ 0 w 181641"/>
                <a:gd name="connsiteY3" fmla="*/ 44196 h 185832"/>
                <a:gd name="connsiteX4" fmla="*/ 181642 w 181641"/>
                <a:gd name="connsiteY4" fmla="*/ 0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1" h="185832">
                  <a:moveTo>
                    <a:pt x="181642" y="0"/>
                  </a:moveTo>
                  <a:lnTo>
                    <a:pt x="181642" y="94297"/>
                  </a:lnTo>
                  <a:cubicBezTo>
                    <a:pt x="121063" y="124873"/>
                    <a:pt x="60484" y="155353"/>
                    <a:pt x="0" y="185833"/>
                  </a:cubicBezTo>
                  <a:lnTo>
                    <a:pt x="0" y="44196"/>
                  </a:lnTo>
                  <a:cubicBezTo>
                    <a:pt x="60579" y="29432"/>
                    <a:pt x="121158" y="14668"/>
                    <a:pt x="181642" y="0"/>
                  </a:cubicBezTo>
                  <a:close/>
                </a:path>
              </a:pathLst>
            </a:custGeom>
            <a:solidFill>
              <a:srgbClr val="9B5C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06DA5945-7E83-4072-F424-E977729E4604}"/>
                </a:ext>
              </a:extLst>
            </p:cNvPr>
            <p:cNvSpPr/>
            <p:nvPr/>
          </p:nvSpPr>
          <p:spPr>
            <a:xfrm>
              <a:off x="9013424" y="2536207"/>
              <a:ext cx="394609" cy="1269587"/>
            </a:xfrm>
            <a:custGeom>
              <a:avLst/>
              <a:gdLst>
                <a:gd name="connsiteX0" fmla="*/ 0 w 394609"/>
                <a:gd name="connsiteY0" fmla="*/ 0 h 1269587"/>
                <a:gd name="connsiteX1" fmla="*/ 385763 w 394609"/>
                <a:gd name="connsiteY1" fmla="*/ 612362 h 1269587"/>
                <a:gd name="connsiteX2" fmla="*/ 218408 w 394609"/>
                <a:gd name="connsiteY2" fmla="*/ 1269587 h 1269587"/>
                <a:gd name="connsiteX3" fmla="*/ 169450 w 394609"/>
                <a:gd name="connsiteY3" fmla="*/ 1179766 h 1269587"/>
                <a:gd name="connsiteX4" fmla="*/ 63341 w 394609"/>
                <a:gd name="connsiteY4" fmla="*/ 1183862 h 1269587"/>
                <a:gd name="connsiteX5" fmla="*/ 217932 w 394609"/>
                <a:gd name="connsiteY5" fmla="*/ 763810 h 1269587"/>
                <a:gd name="connsiteX6" fmla="*/ 2095 w 394609"/>
                <a:gd name="connsiteY6" fmla="*/ 204216 h 1269587"/>
                <a:gd name="connsiteX7" fmla="*/ 0 w 394609"/>
                <a:gd name="connsiteY7" fmla="*/ 0 h 126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4609" h="1269587">
                  <a:moveTo>
                    <a:pt x="0" y="0"/>
                  </a:moveTo>
                  <a:cubicBezTo>
                    <a:pt x="46101" y="31051"/>
                    <a:pt x="330898" y="230124"/>
                    <a:pt x="385763" y="612362"/>
                  </a:cubicBezTo>
                  <a:cubicBezTo>
                    <a:pt x="436340" y="964787"/>
                    <a:pt x="255175" y="1219962"/>
                    <a:pt x="218408" y="1269587"/>
                  </a:cubicBezTo>
                  <a:cubicBezTo>
                    <a:pt x="219837" y="1232821"/>
                    <a:pt x="200977" y="1198150"/>
                    <a:pt x="169450" y="1179766"/>
                  </a:cubicBezTo>
                  <a:cubicBezTo>
                    <a:pt x="136493" y="1160526"/>
                    <a:pt x="95059" y="1162145"/>
                    <a:pt x="63341" y="1183862"/>
                  </a:cubicBezTo>
                  <a:cubicBezTo>
                    <a:pt x="106966" y="1126617"/>
                    <a:pt x="208312" y="977360"/>
                    <a:pt x="217932" y="763810"/>
                  </a:cubicBezTo>
                  <a:cubicBezTo>
                    <a:pt x="232029" y="451485"/>
                    <a:pt x="39243" y="242792"/>
                    <a:pt x="2095" y="204216"/>
                  </a:cubicBezTo>
                  <a:cubicBezTo>
                    <a:pt x="1334" y="136112"/>
                    <a:pt x="667" y="68008"/>
                    <a:pt x="0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2F49782-9631-BBDB-EF1B-9FC5D3E17477}"/>
                </a:ext>
              </a:extLst>
            </p:cNvPr>
            <p:cNvSpPr/>
            <p:nvPr/>
          </p:nvSpPr>
          <p:spPr>
            <a:xfrm>
              <a:off x="3722953" y="1105742"/>
              <a:ext cx="465391" cy="276605"/>
            </a:xfrm>
            <a:custGeom>
              <a:avLst/>
              <a:gdLst>
                <a:gd name="connsiteX0" fmla="*/ 346996 w 465391"/>
                <a:gd name="connsiteY0" fmla="*/ 276606 h 276605"/>
                <a:gd name="connsiteX1" fmla="*/ 118396 w 465391"/>
                <a:gd name="connsiteY1" fmla="*/ 276606 h 276605"/>
                <a:gd name="connsiteX2" fmla="*/ 0 w 465391"/>
                <a:gd name="connsiteY2" fmla="*/ 158210 h 276605"/>
                <a:gd name="connsiteX3" fmla="*/ 0 w 465391"/>
                <a:gd name="connsiteY3" fmla="*/ 118396 h 276605"/>
                <a:gd name="connsiteX4" fmla="*/ 118396 w 465391"/>
                <a:gd name="connsiteY4" fmla="*/ 0 h 276605"/>
                <a:gd name="connsiteX5" fmla="*/ 346996 w 465391"/>
                <a:gd name="connsiteY5" fmla="*/ 0 h 276605"/>
                <a:gd name="connsiteX6" fmla="*/ 465392 w 465391"/>
                <a:gd name="connsiteY6" fmla="*/ 118396 h 276605"/>
                <a:gd name="connsiteX7" fmla="*/ 465392 w 465391"/>
                <a:gd name="connsiteY7" fmla="*/ 158210 h 276605"/>
                <a:gd name="connsiteX8" fmla="*/ 346996 w 465391"/>
                <a:gd name="connsiteY8" fmla="*/ 276606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391" h="276605">
                  <a:moveTo>
                    <a:pt x="346996" y="276606"/>
                  </a:moveTo>
                  <a:lnTo>
                    <a:pt x="118396" y="276606"/>
                  </a:lnTo>
                  <a:cubicBezTo>
                    <a:pt x="53245" y="276606"/>
                    <a:pt x="0" y="223361"/>
                    <a:pt x="0" y="158210"/>
                  </a:cubicBezTo>
                  <a:lnTo>
                    <a:pt x="0" y="118396"/>
                  </a:lnTo>
                  <a:cubicBezTo>
                    <a:pt x="0" y="53245"/>
                    <a:pt x="53245" y="0"/>
                    <a:pt x="118396" y="0"/>
                  </a:cubicBezTo>
                  <a:lnTo>
                    <a:pt x="346996" y="0"/>
                  </a:lnTo>
                  <a:cubicBezTo>
                    <a:pt x="412147" y="0"/>
                    <a:pt x="465392" y="53245"/>
                    <a:pt x="465392" y="118396"/>
                  </a:cubicBezTo>
                  <a:lnTo>
                    <a:pt x="465392" y="158210"/>
                  </a:lnTo>
                  <a:cubicBezTo>
                    <a:pt x="465392" y="223266"/>
                    <a:pt x="412147" y="276606"/>
                    <a:pt x="346996" y="276606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A23A3DA9-B124-8F96-2BCA-B8D3D41ACE98}"/>
                </a:ext>
              </a:extLst>
            </p:cNvPr>
            <p:cNvSpPr/>
            <p:nvPr/>
          </p:nvSpPr>
          <p:spPr>
            <a:xfrm>
              <a:off x="3363766" y="968677"/>
              <a:ext cx="688562" cy="1115758"/>
            </a:xfrm>
            <a:custGeom>
              <a:avLst/>
              <a:gdLst>
                <a:gd name="connsiteX0" fmla="*/ 370142 w 688562"/>
                <a:gd name="connsiteY0" fmla="*/ 1115759 h 1115758"/>
                <a:gd name="connsiteX1" fmla="*/ 318421 w 688562"/>
                <a:gd name="connsiteY1" fmla="*/ 1115759 h 1115758"/>
                <a:gd name="connsiteX2" fmla="*/ 0 w 688562"/>
                <a:gd name="connsiteY2" fmla="*/ 797338 h 1115758"/>
                <a:gd name="connsiteX3" fmla="*/ 0 w 688562"/>
                <a:gd name="connsiteY3" fmla="*/ 318421 h 1115758"/>
                <a:gd name="connsiteX4" fmla="*/ 318421 w 688562"/>
                <a:gd name="connsiteY4" fmla="*/ 0 h 1115758"/>
                <a:gd name="connsiteX5" fmla="*/ 370142 w 688562"/>
                <a:gd name="connsiteY5" fmla="*/ 0 h 1115758"/>
                <a:gd name="connsiteX6" fmla="*/ 688562 w 688562"/>
                <a:gd name="connsiteY6" fmla="*/ 318421 h 1115758"/>
                <a:gd name="connsiteX7" fmla="*/ 688562 w 688562"/>
                <a:gd name="connsiteY7" fmla="*/ 797433 h 1115758"/>
                <a:gd name="connsiteX8" fmla="*/ 370142 w 688562"/>
                <a:gd name="connsiteY8" fmla="*/ 1115759 h 111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8562" h="1115758">
                  <a:moveTo>
                    <a:pt x="370142" y="1115759"/>
                  </a:moveTo>
                  <a:lnTo>
                    <a:pt x="318421" y="1115759"/>
                  </a:lnTo>
                  <a:cubicBezTo>
                    <a:pt x="143256" y="1115759"/>
                    <a:pt x="0" y="972503"/>
                    <a:pt x="0" y="797338"/>
                  </a:cubicBezTo>
                  <a:lnTo>
                    <a:pt x="0" y="318421"/>
                  </a:lnTo>
                  <a:cubicBezTo>
                    <a:pt x="0" y="143256"/>
                    <a:pt x="143256" y="0"/>
                    <a:pt x="318421" y="0"/>
                  </a:cubicBezTo>
                  <a:lnTo>
                    <a:pt x="370142" y="0"/>
                  </a:lnTo>
                  <a:cubicBezTo>
                    <a:pt x="545306" y="0"/>
                    <a:pt x="688562" y="143256"/>
                    <a:pt x="688562" y="318421"/>
                  </a:cubicBezTo>
                  <a:lnTo>
                    <a:pt x="688562" y="797433"/>
                  </a:lnTo>
                  <a:cubicBezTo>
                    <a:pt x="688467" y="972503"/>
                    <a:pt x="545211" y="1115759"/>
                    <a:pt x="370142" y="1115759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0C9D4F0-A86F-326D-3862-C6DC6B6D648D}"/>
                </a:ext>
              </a:extLst>
            </p:cNvPr>
            <p:cNvSpPr/>
            <p:nvPr/>
          </p:nvSpPr>
          <p:spPr>
            <a:xfrm>
              <a:off x="3294138" y="1511602"/>
              <a:ext cx="164592" cy="194500"/>
            </a:xfrm>
            <a:custGeom>
              <a:avLst/>
              <a:gdLst>
                <a:gd name="connsiteX0" fmla="*/ 164592 w 164592"/>
                <a:gd name="connsiteY0" fmla="*/ 97250 h 194500"/>
                <a:gd name="connsiteX1" fmla="*/ 82296 w 164592"/>
                <a:gd name="connsiteY1" fmla="*/ 194501 h 194500"/>
                <a:gd name="connsiteX2" fmla="*/ 0 w 164592"/>
                <a:gd name="connsiteY2" fmla="*/ 97250 h 194500"/>
                <a:gd name="connsiteX3" fmla="*/ 82296 w 164592"/>
                <a:gd name="connsiteY3" fmla="*/ 0 h 194500"/>
                <a:gd name="connsiteX4" fmla="*/ 164592 w 164592"/>
                <a:gd name="connsiteY4" fmla="*/ 97250 h 19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592" h="194500">
                  <a:moveTo>
                    <a:pt x="164592" y="97250"/>
                  </a:moveTo>
                  <a:cubicBezTo>
                    <a:pt x="164592" y="150960"/>
                    <a:pt x="127747" y="194501"/>
                    <a:pt x="82296" y="194501"/>
                  </a:cubicBezTo>
                  <a:cubicBezTo>
                    <a:pt x="36845" y="194501"/>
                    <a:pt x="0" y="150960"/>
                    <a:pt x="0" y="97250"/>
                  </a:cubicBezTo>
                  <a:cubicBezTo>
                    <a:pt x="0" y="43540"/>
                    <a:pt x="36845" y="0"/>
                    <a:pt x="82296" y="0"/>
                  </a:cubicBezTo>
                  <a:cubicBezTo>
                    <a:pt x="127747" y="0"/>
                    <a:pt x="164592" y="43540"/>
                    <a:pt x="164592" y="9725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EBED01A8-C30D-F01F-78D3-15F2D186177C}"/>
                </a:ext>
              </a:extLst>
            </p:cNvPr>
            <p:cNvSpPr/>
            <p:nvPr/>
          </p:nvSpPr>
          <p:spPr>
            <a:xfrm>
              <a:off x="3543026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789721D8-BA8D-3A97-05FC-3F045425472B}"/>
                </a:ext>
              </a:extLst>
            </p:cNvPr>
            <p:cNvSpPr/>
            <p:nvPr/>
          </p:nvSpPr>
          <p:spPr>
            <a:xfrm>
              <a:off x="3917549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58727E1-B5A6-EBBB-2B5B-1AF620C6E653}"/>
                </a:ext>
              </a:extLst>
            </p:cNvPr>
            <p:cNvSpPr/>
            <p:nvPr/>
          </p:nvSpPr>
          <p:spPr>
            <a:xfrm>
              <a:off x="3623607" y="1849073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1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B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9FD277A-7722-CB89-BAF3-55F4B884F94C}"/>
                </a:ext>
              </a:extLst>
            </p:cNvPr>
            <p:cNvSpPr/>
            <p:nvPr/>
          </p:nvSpPr>
          <p:spPr>
            <a:xfrm>
              <a:off x="3262186" y="874729"/>
              <a:ext cx="803762" cy="653160"/>
            </a:xfrm>
            <a:custGeom>
              <a:avLst/>
              <a:gdLst>
                <a:gd name="connsiteX0" fmla="*/ 607738 w 803762"/>
                <a:gd name="connsiteY0" fmla="*/ 73565 h 653160"/>
                <a:gd name="connsiteX1" fmla="*/ 79767 w 803762"/>
                <a:gd name="connsiteY1" fmla="*/ 73565 h 653160"/>
                <a:gd name="connsiteX2" fmla="*/ 900 w 803762"/>
                <a:gd name="connsiteY2" fmla="*/ 274923 h 653160"/>
                <a:gd name="connsiteX3" fmla="*/ 101579 w 803762"/>
                <a:gd name="connsiteY3" fmla="*/ 451802 h 653160"/>
                <a:gd name="connsiteX4" fmla="*/ 101579 w 803762"/>
                <a:gd name="connsiteY4" fmla="*/ 642398 h 653160"/>
                <a:gd name="connsiteX5" fmla="*/ 134250 w 803762"/>
                <a:gd name="connsiteY5" fmla="*/ 636873 h 653160"/>
                <a:gd name="connsiteX6" fmla="*/ 175112 w 803762"/>
                <a:gd name="connsiteY6" fmla="*/ 653161 h 653160"/>
                <a:gd name="connsiteX7" fmla="*/ 175112 w 803762"/>
                <a:gd name="connsiteY7" fmla="*/ 536099 h 653160"/>
                <a:gd name="connsiteX8" fmla="*/ 300366 w 803762"/>
                <a:gd name="connsiteY8" fmla="*/ 410845 h 653160"/>
                <a:gd name="connsiteX9" fmla="*/ 678794 w 803762"/>
                <a:gd name="connsiteY9" fmla="*/ 410845 h 653160"/>
                <a:gd name="connsiteX10" fmla="*/ 789284 w 803762"/>
                <a:gd name="connsiteY10" fmla="*/ 307594 h 653160"/>
                <a:gd name="connsiteX11" fmla="*/ 803762 w 803762"/>
                <a:gd name="connsiteY11" fmla="*/ 92615 h 653160"/>
                <a:gd name="connsiteX12" fmla="*/ 730325 w 803762"/>
                <a:gd name="connsiteY12" fmla="*/ 30035 h 653160"/>
                <a:gd name="connsiteX13" fmla="*/ 605166 w 803762"/>
                <a:gd name="connsiteY13" fmla="*/ 127 h 653160"/>
                <a:gd name="connsiteX14" fmla="*/ 607738 w 803762"/>
                <a:gd name="connsiteY14" fmla="*/ 73565 h 65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3762" h="653160">
                  <a:moveTo>
                    <a:pt x="607738" y="73565"/>
                  </a:moveTo>
                  <a:lnTo>
                    <a:pt x="79767" y="73565"/>
                  </a:lnTo>
                  <a:cubicBezTo>
                    <a:pt x="70242" y="82328"/>
                    <a:pt x="-9292" y="157861"/>
                    <a:pt x="900" y="274923"/>
                  </a:cubicBezTo>
                  <a:cubicBezTo>
                    <a:pt x="10330" y="383603"/>
                    <a:pt x="89673" y="443135"/>
                    <a:pt x="101579" y="451802"/>
                  </a:cubicBezTo>
                  <a:lnTo>
                    <a:pt x="101579" y="642398"/>
                  </a:lnTo>
                  <a:cubicBezTo>
                    <a:pt x="107770" y="639826"/>
                    <a:pt x="119391" y="635826"/>
                    <a:pt x="134250" y="636873"/>
                  </a:cubicBezTo>
                  <a:cubicBezTo>
                    <a:pt x="155396" y="638302"/>
                    <a:pt x="169873" y="648875"/>
                    <a:pt x="175112" y="653161"/>
                  </a:cubicBezTo>
                  <a:lnTo>
                    <a:pt x="175112" y="536099"/>
                  </a:lnTo>
                  <a:cubicBezTo>
                    <a:pt x="175112" y="466947"/>
                    <a:pt x="231214" y="410845"/>
                    <a:pt x="300366" y="410845"/>
                  </a:cubicBezTo>
                  <a:lnTo>
                    <a:pt x="678794" y="410845"/>
                  </a:lnTo>
                  <a:cubicBezTo>
                    <a:pt x="737087" y="410845"/>
                    <a:pt x="785284" y="365696"/>
                    <a:pt x="789284" y="307594"/>
                  </a:cubicBezTo>
                  <a:lnTo>
                    <a:pt x="803762" y="92615"/>
                  </a:lnTo>
                  <a:cubicBezTo>
                    <a:pt x="790427" y="75660"/>
                    <a:pt x="766901" y="50228"/>
                    <a:pt x="730325" y="30035"/>
                  </a:cubicBezTo>
                  <a:cubicBezTo>
                    <a:pt x="678032" y="1175"/>
                    <a:pt x="628502" y="-635"/>
                    <a:pt x="605166" y="127"/>
                  </a:cubicBezTo>
                  <a:cubicBezTo>
                    <a:pt x="605928" y="24511"/>
                    <a:pt x="606881" y="48990"/>
                    <a:pt x="607738" y="73565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96" name="Freeform: Shape 4095">
              <a:extLst>
                <a:ext uri="{FF2B5EF4-FFF2-40B4-BE49-F238E27FC236}">
                  <a16:creationId xmlns:a16="http://schemas.microsoft.com/office/drawing/2014/main" id="{C12ABAA6-5229-5904-74FC-6B19A55A117B}"/>
                </a:ext>
              </a:extLst>
            </p:cNvPr>
            <p:cNvSpPr/>
            <p:nvPr/>
          </p:nvSpPr>
          <p:spPr>
            <a:xfrm>
              <a:off x="8611374" y="2362470"/>
              <a:ext cx="259746" cy="249269"/>
            </a:xfrm>
            <a:custGeom>
              <a:avLst/>
              <a:gdLst>
                <a:gd name="connsiteX0" fmla="*/ 259747 w 259746"/>
                <a:gd name="connsiteY0" fmla="*/ 45244 h 249269"/>
                <a:gd name="connsiteX1" fmla="*/ 118300 w 259746"/>
                <a:gd name="connsiteY1" fmla="*/ 151257 h 249269"/>
                <a:gd name="connsiteX2" fmla="*/ 69342 w 259746"/>
                <a:gd name="connsiteY2" fmla="*/ 249269 h 249269"/>
                <a:gd name="connsiteX3" fmla="*/ 0 w 259746"/>
                <a:gd name="connsiteY3" fmla="*/ 249269 h 249269"/>
                <a:gd name="connsiteX4" fmla="*/ 122491 w 259746"/>
                <a:gd name="connsiteY4" fmla="*/ 0 h 249269"/>
                <a:gd name="connsiteX5" fmla="*/ 259747 w 259746"/>
                <a:gd name="connsiteY5" fmla="*/ 45244 h 249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746" h="249269">
                  <a:moveTo>
                    <a:pt x="259747" y="45244"/>
                  </a:moveTo>
                  <a:cubicBezTo>
                    <a:pt x="212598" y="80582"/>
                    <a:pt x="165449" y="115919"/>
                    <a:pt x="118300" y="151257"/>
                  </a:cubicBezTo>
                  <a:cubicBezTo>
                    <a:pt x="102013" y="183928"/>
                    <a:pt x="85725" y="216599"/>
                    <a:pt x="69342" y="249269"/>
                  </a:cubicBezTo>
                  <a:lnTo>
                    <a:pt x="0" y="249269"/>
                  </a:lnTo>
                  <a:cubicBezTo>
                    <a:pt x="40767" y="166116"/>
                    <a:pt x="81629" y="83153"/>
                    <a:pt x="122491" y="0"/>
                  </a:cubicBezTo>
                  <a:cubicBezTo>
                    <a:pt x="172974" y="2572"/>
                    <a:pt x="219933" y="18859"/>
                    <a:pt x="259747" y="45244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97" name="Freeform: Shape 4096">
              <a:extLst>
                <a:ext uri="{FF2B5EF4-FFF2-40B4-BE49-F238E27FC236}">
                  <a16:creationId xmlns:a16="http://schemas.microsoft.com/office/drawing/2014/main" id="{5D24E065-80E1-6D4F-7317-1E4E17987DEC}"/>
                </a:ext>
              </a:extLst>
            </p:cNvPr>
            <p:cNvSpPr/>
            <p:nvPr/>
          </p:nvSpPr>
          <p:spPr>
            <a:xfrm>
              <a:off x="8318956" y="2362090"/>
              <a:ext cx="157639" cy="281082"/>
            </a:xfrm>
            <a:custGeom>
              <a:avLst/>
              <a:gdLst>
                <a:gd name="connsiteX0" fmla="*/ 157639 w 157639"/>
                <a:gd name="connsiteY0" fmla="*/ 281083 h 281082"/>
                <a:gd name="connsiteX1" fmla="*/ 120968 w 157639"/>
                <a:gd name="connsiteY1" fmla="*/ 281083 h 281082"/>
                <a:gd name="connsiteX2" fmla="*/ 100489 w 157639"/>
                <a:gd name="connsiteY2" fmla="*/ 157829 h 281082"/>
                <a:gd name="connsiteX3" fmla="*/ 0 w 157639"/>
                <a:gd name="connsiteY3" fmla="*/ 24098 h 281082"/>
                <a:gd name="connsiteX4" fmla="*/ 112109 w 157639"/>
                <a:gd name="connsiteY4" fmla="*/ 0 h 281082"/>
                <a:gd name="connsiteX5" fmla="*/ 155639 w 157639"/>
                <a:gd name="connsiteY5" fmla="*/ 0 h 281082"/>
                <a:gd name="connsiteX6" fmla="*/ 157639 w 157639"/>
                <a:gd name="connsiteY6" fmla="*/ 281083 h 28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39" h="281082">
                  <a:moveTo>
                    <a:pt x="157639" y="281083"/>
                  </a:moveTo>
                  <a:lnTo>
                    <a:pt x="120968" y="281083"/>
                  </a:lnTo>
                  <a:cubicBezTo>
                    <a:pt x="114110" y="240030"/>
                    <a:pt x="107347" y="198882"/>
                    <a:pt x="100489" y="157829"/>
                  </a:cubicBezTo>
                  <a:cubicBezTo>
                    <a:pt x="67056" y="113252"/>
                    <a:pt x="33528" y="68675"/>
                    <a:pt x="0" y="24098"/>
                  </a:cubicBezTo>
                  <a:cubicBezTo>
                    <a:pt x="34290" y="8572"/>
                    <a:pt x="72200" y="0"/>
                    <a:pt x="112109" y="0"/>
                  </a:cubicBezTo>
                  <a:lnTo>
                    <a:pt x="155639" y="0"/>
                  </a:lnTo>
                  <a:cubicBezTo>
                    <a:pt x="156306" y="93631"/>
                    <a:pt x="156972" y="187357"/>
                    <a:pt x="157639" y="281083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4099" name="Group 4098">
              <a:extLst>
                <a:ext uri="{FF2B5EF4-FFF2-40B4-BE49-F238E27FC236}">
                  <a16:creationId xmlns:a16="http://schemas.microsoft.com/office/drawing/2014/main" id="{1511F825-B51E-A365-3F24-9059FB587954}"/>
                </a:ext>
              </a:extLst>
            </p:cNvPr>
            <p:cNvGrpSpPr/>
            <p:nvPr/>
          </p:nvGrpSpPr>
          <p:grpSpPr>
            <a:xfrm>
              <a:off x="2976670" y="2572973"/>
              <a:ext cx="6146958" cy="2890170"/>
              <a:chOff x="2976670" y="2572973"/>
              <a:chExt cx="6146958" cy="2890170"/>
            </a:xfrm>
          </p:grpSpPr>
          <p:sp>
            <p:nvSpPr>
              <p:cNvPr id="4108" name="Freeform: Shape 4107">
                <a:extLst>
                  <a:ext uri="{FF2B5EF4-FFF2-40B4-BE49-F238E27FC236}">
                    <a16:creationId xmlns:a16="http://schemas.microsoft.com/office/drawing/2014/main" id="{CB3536D2-2905-9221-AB5A-1B62FF309BAA}"/>
                  </a:ext>
                </a:extLst>
              </p:cNvPr>
              <p:cNvSpPr/>
              <p:nvPr/>
            </p:nvSpPr>
            <p:spPr>
              <a:xfrm>
                <a:off x="2976670" y="2572973"/>
                <a:ext cx="6146958" cy="2890170"/>
              </a:xfrm>
              <a:custGeom>
                <a:avLst/>
                <a:gdLst>
                  <a:gd name="connsiteX0" fmla="*/ 0 w 6146958"/>
                  <a:gd name="connsiteY0" fmla="*/ 0 h 2890170"/>
                  <a:gd name="connsiteX1" fmla="*/ 6146959 w 6146958"/>
                  <a:gd name="connsiteY1" fmla="*/ 0 h 2890170"/>
                  <a:gd name="connsiteX2" fmla="*/ 6146959 w 6146958"/>
                  <a:gd name="connsiteY2" fmla="*/ 2890171 h 2890170"/>
                  <a:gd name="connsiteX3" fmla="*/ 0 w 6146958"/>
                  <a:gd name="connsiteY3" fmla="*/ 2890171 h 289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958" h="2890170">
                    <a:moveTo>
                      <a:pt x="0" y="0"/>
                    </a:moveTo>
                    <a:lnTo>
                      <a:pt x="6146959" y="0"/>
                    </a:lnTo>
                    <a:lnTo>
                      <a:pt x="6146959" y="2890171"/>
                    </a:lnTo>
                    <a:lnTo>
                      <a:pt x="0" y="2890171"/>
                    </a:lnTo>
                    <a:close/>
                  </a:path>
                </a:pathLst>
              </a:custGeom>
              <a:solidFill>
                <a:srgbClr val="034A9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109" name="Freeform: Shape 4108">
                <a:extLst>
                  <a:ext uri="{FF2B5EF4-FFF2-40B4-BE49-F238E27FC236}">
                    <a16:creationId xmlns:a16="http://schemas.microsoft.com/office/drawing/2014/main" id="{FAAFBA78-CEF6-F16B-C7F2-F3A0E037103E}"/>
                  </a:ext>
                </a:extLst>
              </p:cNvPr>
              <p:cNvSpPr/>
              <p:nvPr/>
            </p:nvSpPr>
            <p:spPr>
              <a:xfrm rot="5400000">
                <a:off x="4686121" y="1025570"/>
                <a:ext cx="2728150" cy="5984938"/>
              </a:xfrm>
              <a:custGeom>
                <a:avLst/>
                <a:gdLst>
                  <a:gd name="connsiteX0" fmla="*/ 0 w 2728150"/>
                  <a:gd name="connsiteY0" fmla="*/ 0 h 5984938"/>
                  <a:gd name="connsiteX1" fmla="*/ 2728151 w 2728150"/>
                  <a:gd name="connsiteY1" fmla="*/ 0 h 5984938"/>
                  <a:gd name="connsiteX2" fmla="*/ 2728151 w 2728150"/>
                  <a:gd name="connsiteY2" fmla="*/ 5984939 h 5984938"/>
                  <a:gd name="connsiteX3" fmla="*/ 0 w 2728150"/>
                  <a:gd name="connsiteY3" fmla="*/ 5984939 h 59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150" h="5984938">
                    <a:moveTo>
                      <a:pt x="0" y="0"/>
                    </a:moveTo>
                    <a:lnTo>
                      <a:pt x="2728151" y="0"/>
                    </a:lnTo>
                    <a:lnTo>
                      <a:pt x="2728151" y="5984939"/>
                    </a:lnTo>
                    <a:lnTo>
                      <a:pt x="0" y="5984939"/>
                    </a:lnTo>
                    <a:close/>
                  </a:path>
                </a:pathLst>
              </a:custGeom>
              <a:solidFill>
                <a:srgbClr val="0070C0">
                  <a:lumMod val="20000"/>
                  <a:lumOff val="8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sp>
          <p:nvSpPr>
            <p:cNvPr id="4100" name="Freeform: Shape 4099">
              <a:extLst>
                <a:ext uri="{FF2B5EF4-FFF2-40B4-BE49-F238E27FC236}">
                  <a16:creationId xmlns:a16="http://schemas.microsoft.com/office/drawing/2014/main" id="{82E22CC1-6DEE-A4D5-1AA5-A59A65D9770E}"/>
                </a:ext>
              </a:extLst>
            </p:cNvPr>
            <p:cNvSpPr/>
            <p:nvPr/>
          </p:nvSpPr>
          <p:spPr>
            <a:xfrm>
              <a:off x="2846577" y="3637792"/>
              <a:ext cx="260334" cy="375817"/>
            </a:xfrm>
            <a:custGeom>
              <a:avLst/>
              <a:gdLst>
                <a:gd name="connsiteX0" fmla="*/ 209150 w 260334"/>
                <a:gd name="connsiteY0" fmla="*/ 368693 h 375817"/>
                <a:gd name="connsiteX1" fmla="*/ 209150 w 260334"/>
                <a:gd name="connsiteY1" fmla="*/ 368693 h 375817"/>
                <a:gd name="connsiteX2" fmla="*/ 96659 w 260334"/>
                <a:gd name="connsiteY2" fmla="*/ 324593 h 375817"/>
                <a:gd name="connsiteX3" fmla="*/ 7124 w 260334"/>
                <a:gd name="connsiteY3" fmla="*/ 119615 h 375817"/>
                <a:gd name="connsiteX4" fmla="*/ 51225 w 260334"/>
                <a:gd name="connsiteY4" fmla="*/ 7124 h 375817"/>
                <a:gd name="connsiteX5" fmla="*/ 51225 w 260334"/>
                <a:gd name="connsiteY5" fmla="*/ 7124 h 375817"/>
                <a:gd name="connsiteX6" fmla="*/ 163715 w 260334"/>
                <a:gd name="connsiteY6" fmla="*/ 51225 h 375817"/>
                <a:gd name="connsiteX7" fmla="*/ 253250 w 260334"/>
                <a:gd name="connsiteY7" fmla="*/ 256203 h 375817"/>
                <a:gd name="connsiteX8" fmla="*/ 209150 w 260334"/>
                <a:gd name="connsiteY8" fmla="*/ 368693 h 37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334" h="375817">
                  <a:moveTo>
                    <a:pt x="209150" y="368693"/>
                  </a:moveTo>
                  <a:lnTo>
                    <a:pt x="209150" y="368693"/>
                  </a:lnTo>
                  <a:cubicBezTo>
                    <a:pt x="166097" y="387553"/>
                    <a:pt x="115424" y="367646"/>
                    <a:pt x="96659" y="324593"/>
                  </a:cubicBezTo>
                  <a:lnTo>
                    <a:pt x="7124" y="119615"/>
                  </a:lnTo>
                  <a:cubicBezTo>
                    <a:pt x="-11735" y="76562"/>
                    <a:pt x="8172" y="25889"/>
                    <a:pt x="51225" y="7124"/>
                  </a:cubicBezTo>
                  <a:lnTo>
                    <a:pt x="51225" y="7124"/>
                  </a:lnTo>
                  <a:cubicBezTo>
                    <a:pt x="94278" y="-11735"/>
                    <a:pt x="144951" y="8172"/>
                    <a:pt x="163715" y="51225"/>
                  </a:cubicBezTo>
                  <a:lnTo>
                    <a:pt x="253250" y="256203"/>
                  </a:lnTo>
                  <a:cubicBezTo>
                    <a:pt x="272015" y="299256"/>
                    <a:pt x="252203" y="349929"/>
                    <a:pt x="209150" y="368693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01" name="Freeform: Shape 4100">
              <a:extLst>
                <a:ext uri="{FF2B5EF4-FFF2-40B4-BE49-F238E27FC236}">
                  <a16:creationId xmlns:a16="http://schemas.microsoft.com/office/drawing/2014/main" id="{9AABC4D4-5408-6BE9-C4DF-124A3E0D7AC8}"/>
                </a:ext>
              </a:extLst>
            </p:cNvPr>
            <p:cNvSpPr/>
            <p:nvPr/>
          </p:nvSpPr>
          <p:spPr>
            <a:xfrm>
              <a:off x="8908863" y="3702090"/>
              <a:ext cx="328946" cy="328874"/>
            </a:xfrm>
            <a:custGeom>
              <a:avLst/>
              <a:gdLst>
                <a:gd name="connsiteX0" fmla="*/ 24932 w 328946"/>
                <a:gd name="connsiteY0" fmla="*/ 304014 h 328874"/>
                <a:gd name="connsiteX1" fmla="*/ 24932 w 328946"/>
                <a:gd name="connsiteY1" fmla="*/ 304014 h 328874"/>
                <a:gd name="connsiteX2" fmla="*/ 24932 w 328946"/>
                <a:gd name="connsiteY2" fmla="*/ 183142 h 328874"/>
                <a:gd name="connsiteX3" fmla="*/ 183142 w 328946"/>
                <a:gd name="connsiteY3" fmla="*/ 24932 h 328874"/>
                <a:gd name="connsiteX4" fmla="*/ 304014 w 328946"/>
                <a:gd name="connsiteY4" fmla="*/ 24932 h 328874"/>
                <a:gd name="connsiteX5" fmla="*/ 304014 w 328946"/>
                <a:gd name="connsiteY5" fmla="*/ 24932 h 328874"/>
                <a:gd name="connsiteX6" fmla="*/ 304014 w 328946"/>
                <a:gd name="connsiteY6" fmla="*/ 145804 h 328874"/>
                <a:gd name="connsiteX7" fmla="*/ 145804 w 328946"/>
                <a:gd name="connsiteY7" fmla="*/ 304014 h 328874"/>
                <a:gd name="connsiteX8" fmla="*/ 24932 w 328946"/>
                <a:gd name="connsiteY8" fmla="*/ 304014 h 32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8946" h="328874">
                  <a:moveTo>
                    <a:pt x="24932" y="304014"/>
                  </a:moveTo>
                  <a:lnTo>
                    <a:pt x="24932" y="304014"/>
                  </a:lnTo>
                  <a:cubicBezTo>
                    <a:pt x="-8311" y="270772"/>
                    <a:pt x="-8311" y="216384"/>
                    <a:pt x="24932" y="183142"/>
                  </a:cubicBezTo>
                  <a:lnTo>
                    <a:pt x="183142" y="24932"/>
                  </a:lnTo>
                  <a:cubicBezTo>
                    <a:pt x="216384" y="-8311"/>
                    <a:pt x="270772" y="-8311"/>
                    <a:pt x="304014" y="24932"/>
                  </a:cubicBezTo>
                  <a:lnTo>
                    <a:pt x="304014" y="24932"/>
                  </a:lnTo>
                  <a:cubicBezTo>
                    <a:pt x="337257" y="58174"/>
                    <a:pt x="337257" y="112562"/>
                    <a:pt x="304014" y="145804"/>
                  </a:cubicBezTo>
                  <a:lnTo>
                    <a:pt x="145804" y="304014"/>
                  </a:lnTo>
                  <a:cubicBezTo>
                    <a:pt x="112562" y="337161"/>
                    <a:pt x="58174" y="337161"/>
                    <a:pt x="24932" y="304014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02" name="Freeform: Shape 4101">
              <a:extLst>
                <a:ext uri="{FF2B5EF4-FFF2-40B4-BE49-F238E27FC236}">
                  <a16:creationId xmlns:a16="http://schemas.microsoft.com/office/drawing/2014/main" id="{14B30169-0E7C-43CC-FC03-EE64061CAB45}"/>
                </a:ext>
              </a:extLst>
            </p:cNvPr>
            <p:cNvSpPr/>
            <p:nvPr/>
          </p:nvSpPr>
          <p:spPr>
            <a:xfrm>
              <a:off x="8199703" y="1326531"/>
              <a:ext cx="794921" cy="879062"/>
            </a:xfrm>
            <a:custGeom>
              <a:avLst/>
              <a:gdLst>
                <a:gd name="connsiteX0" fmla="*/ 576929 w 794921"/>
                <a:gd name="connsiteY0" fmla="*/ 0 h 879062"/>
                <a:gd name="connsiteX1" fmla="*/ 534733 w 794921"/>
                <a:gd name="connsiteY1" fmla="*/ 28575 h 879062"/>
                <a:gd name="connsiteX2" fmla="*/ 487108 w 794921"/>
                <a:gd name="connsiteY2" fmla="*/ 42196 h 879062"/>
                <a:gd name="connsiteX3" fmla="*/ 74580 w 794921"/>
                <a:gd name="connsiteY3" fmla="*/ 88106 h 879062"/>
                <a:gd name="connsiteX4" fmla="*/ 0 w 794921"/>
                <a:gd name="connsiteY4" fmla="*/ 278987 h 879062"/>
                <a:gd name="connsiteX5" fmla="*/ 2381 w 794921"/>
                <a:gd name="connsiteY5" fmla="*/ 545592 h 879062"/>
                <a:gd name="connsiteX6" fmla="*/ 338899 w 794921"/>
                <a:gd name="connsiteY6" fmla="*/ 879062 h 879062"/>
                <a:gd name="connsiteX7" fmla="*/ 380523 w 794921"/>
                <a:gd name="connsiteY7" fmla="*/ 879062 h 879062"/>
                <a:gd name="connsiteX8" fmla="*/ 717042 w 794921"/>
                <a:gd name="connsiteY8" fmla="*/ 542544 h 879062"/>
                <a:gd name="connsiteX9" fmla="*/ 717042 w 794921"/>
                <a:gd name="connsiteY9" fmla="*/ 459962 h 879062"/>
                <a:gd name="connsiteX10" fmla="*/ 790860 w 794921"/>
                <a:gd name="connsiteY10" fmla="*/ 397669 h 879062"/>
                <a:gd name="connsiteX11" fmla="*/ 702087 w 794921"/>
                <a:gd name="connsiteY11" fmla="*/ 255842 h 879062"/>
                <a:gd name="connsiteX12" fmla="*/ 613600 w 794921"/>
                <a:gd name="connsiteY12" fmla="*/ 155162 h 879062"/>
                <a:gd name="connsiteX13" fmla="*/ 576929 w 794921"/>
                <a:gd name="connsiteY13" fmla="*/ 0 h 87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921" h="879062">
                  <a:moveTo>
                    <a:pt x="576929" y="0"/>
                  </a:moveTo>
                  <a:cubicBezTo>
                    <a:pt x="568547" y="7810"/>
                    <a:pt x="554545" y="19431"/>
                    <a:pt x="534733" y="28575"/>
                  </a:cubicBezTo>
                  <a:cubicBezTo>
                    <a:pt x="528828" y="31337"/>
                    <a:pt x="511302" y="38957"/>
                    <a:pt x="487108" y="42196"/>
                  </a:cubicBezTo>
                  <a:cubicBezTo>
                    <a:pt x="403670" y="53245"/>
                    <a:pt x="170402" y="20765"/>
                    <a:pt x="74580" y="88106"/>
                  </a:cubicBezTo>
                  <a:cubicBezTo>
                    <a:pt x="40767" y="111919"/>
                    <a:pt x="4381" y="161925"/>
                    <a:pt x="0" y="278987"/>
                  </a:cubicBezTo>
                  <a:lnTo>
                    <a:pt x="2381" y="545592"/>
                  </a:lnTo>
                  <a:cubicBezTo>
                    <a:pt x="4096" y="730282"/>
                    <a:pt x="154210" y="879062"/>
                    <a:pt x="338899" y="879062"/>
                  </a:cubicBezTo>
                  <a:lnTo>
                    <a:pt x="380523" y="879062"/>
                  </a:lnTo>
                  <a:cubicBezTo>
                    <a:pt x="566356" y="879062"/>
                    <a:pt x="717042" y="728377"/>
                    <a:pt x="717042" y="542544"/>
                  </a:cubicBezTo>
                  <a:lnTo>
                    <a:pt x="717042" y="459962"/>
                  </a:lnTo>
                  <a:cubicBezTo>
                    <a:pt x="723519" y="458057"/>
                    <a:pt x="775906" y="442246"/>
                    <a:pt x="790860" y="397669"/>
                  </a:cubicBezTo>
                  <a:cubicBezTo>
                    <a:pt x="807244" y="348806"/>
                    <a:pt x="773335" y="281559"/>
                    <a:pt x="702087" y="255842"/>
                  </a:cubicBezTo>
                  <a:cubicBezTo>
                    <a:pt x="679895" y="239649"/>
                    <a:pt x="642271" y="207740"/>
                    <a:pt x="613600" y="155162"/>
                  </a:cubicBezTo>
                  <a:cubicBezTo>
                    <a:pt x="578167" y="89726"/>
                    <a:pt x="576167" y="28384"/>
                    <a:pt x="576929" y="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03" name="Freeform: Shape 4102">
              <a:extLst>
                <a:ext uri="{FF2B5EF4-FFF2-40B4-BE49-F238E27FC236}">
                  <a16:creationId xmlns:a16="http://schemas.microsoft.com/office/drawing/2014/main" id="{C0B0F8C2-D0AD-AD3A-3D52-D32150274A84}"/>
                </a:ext>
              </a:extLst>
            </p:cNvPr>
            <p:cNvSpPr/>
            <p:nvPr/>
          </p:nvSpPr>
          <p:spPr>
            <a:xfrm>
              <a:off x="8272855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04" name="Freeform: Shape 4103">
              <a:extLst>
                <a:ext uri="{FF2B5EF4-FFF2-40B4-BE49-F238E27FC236}">
                  <a16:creationId xmlns:a16="http://schemas.microsoft.com/office/drawing/2014/main" id="{CEF657C1-60B2-658C-54A1-0607332EDD31}"/>
                </a:ext>
              </a:extLst>
            </p:cNvPr>
            <p:cNvSpPr/>
            <p:nvPr/>
          </p:nvSpPr>
          <p:spPr>
            <a:xfrm>
              <a:off x="8666428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05" name="Freeform: Shape 4104">
              <a:extLst>
                <a:ext uri="{FF2B5EF4-FFF2-40B4-BE49-F238E27FC236}">
                  <a16:creationId xmlns:a16="http://schemas.microsoft.com/office/drawing/2014/main" id="{B47CD17D-3F1D-14B7-41F8-81F4D82F68B3}"/>
                </a:ext>
              </a:extLst>
            </p:cNvPr>
            <p:cNvSpPr/>
            <p:nvPr/>
          </p:nvSpPr>
          <p:spPr>
            <a:xfrm>
              <a:off x="8343912" y="1945657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2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06" name="Freeform: Shape 4105">
              <a:extLst>
                <a:ext uri="{FF2B5EF4-FFF2-40B4-BE49-F238E27FC236}">
                  <a16:creationId xmlns:a16="http://schemas.microsoft.com/office/drawing/2014/main" id="{D2037915-C38F-8960-B475-8D1DA7B9223E}"/>
                </a:ext>
              </a:extLst>
            </p:cNvPr>
            <p:cNvSpPr/>
            <p:nvPr/>
          </p:nvSpPr>
          <p:spPr>
            <a:xfrm>
              <a:off x="8072544" y="6173423"/>
              <a:ext cx="406908" cy="142875"/>
            </a:xfrm>
            <a:custGeom>
              <a:avLst/>
              <a:gdLst>
                <a:gd name="connsiteX0" fmla="*/ 238792 w 406908"/>
                <a:gd name="connsiteY0" fmla="*/ 0 h 142875"/>
                <a:gd name="connsiteX1" fmla="*/ 206121 w 406908"/>
                <a:gd name="connsiteY1" fmla="*/ 24479 h 142875"/>
                <a:gd name="connsiteX2" fmla="*/ 169355 w 406908"/>
                <a:gd name="connsiteY2" fmla="*/ 44863 h 142875"/>
                <a:gd name="connsiteX3" fmla="*/ 73438 w 406908"/>
                <a:gd name="connsiteY3" fmla="*/ 53054 h 142875"/>
                <a:gd name="connsiteX4" fmla="*/ 0 w 406908"/>
                <a:gd name="connsiteY4" fmla="*/ 134684 h 142875"/>
                <a:gd name="connsiteX5" fmla="*/ 238792 w 406908"/>
                <a:gd name="connsiteY5" fmla="*/ 138779 h 142875"/>
                <a:gd name="connsiteX6" fmla="*/ 242888 w 406908"/>
                <a:gd name="connsiteY6" fmla="*/ 114300 h 142875"/>
                <a:gd name="connsiteX7" fmla="*/ 298038 w 406908"/>
                <a:gd name="connsiteY7" fmla="*/ 114300 h 142875"/>
                <a:gd name="connsiteX8" fmla="*/ 298038 w 406908"/>
                <a:gd name="connsiteY8" fmla="*/ 142875 h 142875"/>
                <a:gd name="connsiteX9" fmla="*/ 406908 w 406908"/>
                <a:gd name="connsiteY9" fmla="*/ 142875 h 142875"/>
                <a:gd name="connsiteX10" fmla="*/ 402146 w 406908"/>
                <a:gd name="connsiteY10" fmla="*/ 0 h 142875"/>
                <a:gd name="connsiteX11" fmla="*/ 238792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238792" y="0"/>
                  </a:moveTo>
                  <a:cubicBezTo>
                    <a:pt x="231077" y="6668"/>
                    <a:pt x="220123" y="15430"/>
                    <a:pt x="206121" y="24479"/>
                  </a:cubicBezTo>
                  <a:cubicBezTo>
                    <a:pt x="192120" y="33528"/>
                    <a:pt x="178022" y="41053"/>
                    <a:pt x="169355" y="44863"/>
                  </a:cubicBezTo>
                  <a:cubicBezTo>
                    <a:pt x="129635" y="62294"/>
                    <a:pt x="104108" y="45434"/>
                    <a:pt x="73438" y="53054"/>
                  </a:cubicBezTo>
                  <a:cubicBezTo>
                    <a:pt x="51911" y="58388"/>
                    <a:pt x="24384" y="76676"/>
                    <a:pt x="0" y="134684"/>
                  </a:cubicBezTo>
                  <a:cubicBezTo>
                    <a:pt x="79629" y="136017"/>
                    <a:pt x="159163" y="137446"/>
                    <a:pt x="238792" y="138779"/>
                  </a:cubicBezTo>
                  <a:cubicBezTo>
                    <a:pt x="240125" y="130588"/>
                    <a:pt x="241554" y="122491"/>
                    <a:pt x="242888" y="114300"/>
                  </a:cubicBezTo>
                  <a:cubicBezTo>
                    <a:pt x="261271" y="114300"/>
                    <a:pt x="279654" y="114300"/>
                    <a:pt x="298038" y="114300"/>
                  </a:cubicBezTo>
                  <a:cubicBezTo>
                    <a:pt x="298038" y="123825"/>
                    <a:pt x="298038" y="133350"/>
                    <a:pt x="298038" y="142875"/>
                  </a:cubicBezTo>
                  <a:cubicBezTo>
                    <a:pt x="334328" y="142875"/>
                    <a:pt x="370618" y="142875"/>
                    <a:pt x="406908" y="142875"/>
                  </a:cubicBezTo>
                  <a:cubicBezTo>
                    <a:pt x="405289" y="95250"/>
                    <a:pt x="403765" y="47625"/>
                    <a:pt x="402146" y="0"/>
                  </a:cubicBezTo>
                  <a:cubicBezTo>
                    <a:pt x="347663" y="0"/>
                    <a:pt x="293180" y="0"/>
                    <a:pt x="238792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07" name="Freeform: Shape 4106">
              <a:extLst>
                <a:ext uri="{FF2B5EF4-FFF2-40B4-BE49-F238E27FC236}">
                  <a16:creationId xmlns:a16="http://schemas.microsoft.com/office/drawing/2014/main" id="{32A9A0A9-8573-78B1-D3CD-15F488010BCB}"/>
                </a:ext>
              </a:extLst>
            </p:cNvPr>
            <p:cNvSpPr/>
            <p:nvPr/>
          </p:nvSpPr>
          <p:spPr>
            <a:xfrm>
              <a:off x="8692908" y="6173423"/>
              <a:ext cx="406908" cy="142875"/>
            </a:xfrm>
            <a:custGeom>
              <a:avLst/>
              <a:gdLst>
                <a:gd name="connsiteX0" fmla="*/ 168116 w 406908"/>
                <a:gd name="connsiteY0" fmla="*/ 0 h 142875"/>
                <a:gd name="connsiteX1" fmla="*/ 200787 w 406908"/>
                <a:gd name="connsiteY1" fmla="*/ 24479 h 142875"/>
                <a:gd name="connsiteX2" fmla="*/ 237554 w 406908"/>
                <a:gd name="connsiteY2" fmla="*/ 44863 h 142875"/>
                <a:gd name="connsiteX3" fmla="*/ 333470 w 406908"/>
                <a:gd name="connsiteY3" fmla="*/ 53054 h 142875"/>
                <a:gd name="connsiteX4" fmla="*/ 406908 w 406908"/>
                <a:gd name="connsiteY4" fmla="*/ 134684 h 142875"/>
                <a:gd name="connsiteX5" fmla="*/ 168116 w 406908"/>
                <a:gd name="connsiteY5" fmla="*/ 138779 h 142875"/>
                <a:gd name="connsiteX6" fmla="*/ 164021 w 406908"/>
                <a:gd name="connsiteY6" fmla="*/ 114300 h 142875"/>
                <a:gd name="connsiteX7" fmla="*/ 108871 w 406908"/>
                <a:gd name="connsiteY7" fmla="*/ 114300 h 142875"/>
                <a:gd name="connsiteX8" fmla="*/ 108871 w 406908"/>
                <a:gd name="connsiteY8" fmla="*/ 142875 h 142875"/>
                <a:gd name="connsiteX9" fmla="*/ 0 w 406908"/>
                <a:gd name="connsiteY9" fmla="*/ 142875 h 142875"/>
                <a:gd name="connsiteX10" fmla="*/ 4763 w 406908"/>
                <a:gd name="connsiteY10" fmla="*/ 0 h 142875"/>
                <a:gd name="connsiteX11" fmla="*/ 168116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168116" y="0"/>
                  </a:moveTo>
                  <a:cubicBezTo>
                    <a:pt x="175832" y="6668"/>
                    <a:pt x="186785" y="15430"/>
                    <a:pt x="200787" y="24479"/>
                  </a:cubicBezTo>
                  <a:cubicBezTo>
                    <a:pt x="214789" y="33528"/>
                    <a:pt x="228886" y="41053"/>
                    <a:pt x="237554" y="44863"/>
                  </a:cubicBezTo>
                  <a:cubicBezTo>
                    <a:pt x="277273" y="62294"/>
                    <a:pt x="302800" y="45434"/>
                    <a:pt x="333470" y="53054"/>
                  </a:cubicBezTo>
                  <a:cubicBezTo>
                    <a:pt x="354997" y="58388"/>
                    <a:pt x="382524" y="76676"/>
                    <a:pt x="406908" y="134684"/>
                  </a:cubicBezTo>
                  <a:cubicBezTo>
                    <a:pt x="327279" y="136017"/>
                    <a:pt x="247745" y="137446"/>
                    <a:pt x="168116" y="138779"/>
                  </a:cubicBezTo>
                  <a:cubicBezTo>
                    <a:pt x="166783" y="130588"/>
                    <a:pt x="165354" y="122491"/>
                    <a:pt x="164021" y="114300"/>
                  </a:cubicBezTo>
                  <a:cubicBezTo>
                    <a:pt x="145638" y="114300"/>
                    <a:pt x="127254" y="114300"/>
                    <a:pt x="108871" y="114300"/>
                  </a:cubicBezTo>
                  <a:cubicBezTo>
                    <a:pt x="108871" y="123825"/>
                    <a:pt x="108871" y="133350"/>
                    <a:pt x="108871" y="142875"/>
                  </a:cubicBezTo>
                  <a:cubicBezTo>
                    <a:pt x="72580" y="142875"/>
                    <a:pt x="36290" y="142875"/>
                    <a:pt x="0" y="142875"/>
                  </a:cubicBezTo>
                  <a:cubicBezTo>
                    <a:pt x="1619" y="95250"/>
                    <a:pt x="3143" y="47625"/>
                    <a:pt x="4763" y="0"/>
                  </a:cubicBezTo>
                  <a:cubicBezTo>
                    <a:pt x="59246" y="0"/>
                    <a:pt x="113729" y="0"/>
                    <a:pt x="168116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4110" name="Rectangle 4109">
            <a:extLst>
              <a:ext uri="{FF2B5EF4-FFF2-40B4-BE49-F238E27FC236}">
                <a16:creationId xmlns:a16="http://schemas.microsoft.com/office/drawing/2014/main" id="{7405FD76-51BB-45A6-4494-98E041EC1730}"/>
              </a:ext>
            </a:extLst>
          </p:cNvPr>
          <p:cNvSpPr/>
          <p:nvPr/>
        </p:nvSpPr>
        <p:spPr>
          <a:xfrm>
            <a:off x="3659490" y="2641911"/>
            <a:ext cx="580206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000" b="1" u="sng" dirty="0" err="1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XGBoost</a:t>
            </a:r>
            <a:r>
              <a:rPr lang="en-US" sz="3000" b="1" u="sng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Procedure!</a:t>
            </a:r>
          </a:p>
        </p:txBody>
      </p:sp>
      <p:sp>
        <p:nvSpPr>
          <p:cNvPr id="4111" name="Rectangle 4110">
            <a:extLst>
              <a:ext uri="{FF2B5EF4-FFF2-40B4-BE49-F238E27FC236}">
                <a16:creationId xmlns:a16="http://schemas.microsoft.com/office/drawing/2014/main" id="{7CAD80B7-315F-CECD-E9A9-73244A3736B1}"/>
              </a:ext>
            </a:extLst>
          </p:cNvPr>
          <p:cNvSpPr/>
          <p:nvPr/>
        </p:nvSpPr>
        <p:spPr>
          <a:xfrm>
            <a:off x="2749130" y="3305968"/>
            <a:ext cx="5941881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000" dirty="0">
                <a:latin typeface="Arial (Body)"/>
                <a:cs typeface="Arial" panose="020B0604020202020204" pitchFamily="34" charset="0"/>
              </a:rPr>
              <a:t>The </a:t>
            </a:r>
            <a:r>
              <a:rPr lang="en-US" sz="2000" dirty="0" err="1">
                <a:latin typeface="Arial (Body)"/>
                <a:cs typeface="Arial" panose="020B0604020202020204" pitchFamily="34" charset="0"/>
              </a:rPr>
              <a:t>XGBoost</a:t>
            </a:r>
            <a:r>
              <a:rPr lang="en-US" sz="2000" dirty="0">
                <a:latin typeface="Arial (Body)"/>
                <a:cs typeface="Arial" panose="020B0604020202020204" pitchFamily="34" charset="0"/>
              </a:rPr>
              <a:t> procedure builds an ensemble of decision trees sequentially, where each new tree corrects the </a:t>
            </a:r>
            <a:r>
              <a:rPr lang="en-US" sz="2000" b="1" dirty="0">
                <a:latin typeface="Arial (Body)"/>
                <a:cs typeface="Arial" panose="020B0604020202020204" pitchFamily="34" charset="0"/>
              </a:rPr>
              <a:t>residuals (errors)</a:t>
            </a:r>
            <a:r>
              <a:rPr lang="en-US" sz="2000" dirty="0">
                <a:latin typeface="Arial (Body)"/>
                <a:cs typeface="Arial" panose="020B0604020202020204" pitchFamily="34" charset="0"/>
              </a:rPr>
              <a:t> of the previous ones using gradient boosting to minimize a specified loss function efficiently.</a:t>
            </a:r>
          </a:p>
        </p:txBody>
      </p:sp>
    </p:spTree>
    <p:extLst>
      <p:ext uri="{BB962C8B-B14F-4D97-AF65-F5344CB8AC3E}">
        <p14:creationId xmlns:p14="http://schemas.microsoft.com/office/powerpoint/2010/main" val="17921109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5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500"/>
                            </p:stCondLst>
                            <p:childTnLst>
                              <p:par>
                                <p:cTn id="1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000"/>
                            </p:stCondLst>
                            <p:childTnLst>
                              <p:par>
                                <p:cTn id="2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500"/>
                            </p:stCondLst>
                            <p:childTnLst>
                              <p:par>
                                <p:cTn id="40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00"/>
                            </p:stCondLst>
                            <p:childTnLst>
                              <p:par>
                                <p:cTn id="6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6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000"/>
                            </p:stCondLst>
                            <p:childTnLst>
                              <p:par>
                                <p:cTn id="70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500"/>
                            </p:stCondLst>
                            <p:childTnLst>
                              <p:par>
                                <p:cTn id="8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0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09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4" presetID="10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15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500"/>
                            </p:stCondLst>
                            <p:childTnLst>
                              <p:par>
                                <p:cTn id="13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000"/>
                            </p:stCondLst>
                            <p:childTnLst>
                              <p:par>
                                <p:cTn id="137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2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500"/>
                            </p:stCondLst>
                            <p:childTnLst>
                              <p:par>
                                <p:cTn id="14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1" dur="6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52" dur="6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3" dur="540" decel="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4" dur="60" accel="100000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600"/>
                            </p:stCondLst>
                            <p:childTnLst>
                              <p:par>
                                <p:cTn id="156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8" dur="500" fill="hold"/>
                                        <p:tgtEl>
                                          <p:spTgt spid="4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9" dur="500" fill="hold"/>
                                        <p:tgtEl>
                                          <p:spTgt spid="4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4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1100"/>
                            </p:stCondLst>
                            <p:childTnLst>
                              <p:par>
                                <p:cTn id="16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4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 animBg="1"/>
      <p:bldP spid="125" grpId="0"/>
      <p:bldP spid="80" grpId="0" animBg="1"/>
      <p:bldP spid="94" grpId="0" animBg="1"/>
      <p:bldP spid="112" grpId="0"/>
      <p:bldP spid="113" grpId="0"/>
      <p:bldP spid="114" grpId="0"/>
      <p:bldP spid="115" grpId="0"/>
      <p:bldP spid="116" grpId="0"/>
      <p:bldP spid="117" grpId="0"/>
      <p:bldP spid="118" grpId="0"/>
      <p:bldP spid="119" grpId="0"/>
      <p:bldP spid="120" grpId="0"/>
      <p:bldP spid="121" grpId="0"/>
      <p:bldP spid="122" grpId="0"/>
      <p:bldP spid="123" grpId="0"/>
      <p:bldP spid="124" grpId="0"/>
      <p:bldP spid="126" grpId="0"/>
      <p:bldP spid="4110" grpId="0"/>
      <p:bldP spid="4111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D53E6F3-1361-BC44-5353-4904321591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Bias and Variance in Machine Learning - GeeksforGeeks">
            <a:extLst>
              <a:ext uri="{FF2B5EF4-FFF2-40B4-BE49-F238E27FC236}">
                <a16:creationId xmlns:a16="http://schemas.microsoft.com/office/drawing/2014/main" id="{4581A07B-5954-EFD3-CCFA-0CAF0D6E34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4396" y="299351"/>
            <a:ext cx="8724900" cy="583695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B5EE80B0-9B5A-700B-D17E-ED1B70F049C3}"/>
              </a:ext>
            </a:extLst>
          </p:cNvPr>
          <p:cNvSpPr txBox="1"/>
          <p:nvPr/>
        </p:nvSpPr>
        <p:spPr>
          <a:xfrm>
            <a:off x="237744" y="6347479"/>
            <a:ext cx="1169384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Source: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https://www.geeksforgeeks.org/machine-learning/bias-vs-variance-in-machine-learning/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366FF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AC8C8239-8C42-C384-039B-C74C99F58F8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2406590" y="2644336"/>
            <a:ext cx="6272786" cy="984115"/>
          </a:xfrm>
        </p:spPr>
        <p:txBody>
          <a:bodyPr>
            <a:normAutofit fontScale="90000"/>
          </a:bodyPr>
          <a:lstStyle/>
          <a:p>
            <a:pPr algn="ctr"/>
            <a:r>
              <a:rPr lang="en-US" sz="55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Bias-Variance Trade-Off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F420B65-21E2-38E3-7048-5951EF4DD8C3}"/>
              </a:ext>
            </a:extLst>
          </p:cNvPr>
          <p:cNvSpPr txBox="1"/>
          <p:nvPr/>
        </p:nvSpPr>
        <p:spPr>
          <a:xfrm>
            <a:off x="8677656" y="1935203"/>
            <a:ext cx="1691640" cy="53860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900" b="1" i="0" u="none" strike="noStrike" kern="1200" cap="none" spc="0" normalizeH="0" baseline="0" noProof="0" dirty="0">
                <a:ln>
                  <a:noFill/>
                </a:ln>
                <a:solidFill>
                  <a:srgbClr val="2F8D46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Variance</a:t>
            </a:r>
            <a:r>
              <a:rPr kumimoji="0" lang="en-US" sz="2900" b="1" i="0" u="none" strike="noStrike" kern="1200" cap="none" spc="0" normalizeH="0" baseline="0" noProof="0" dirty="0">
                <a:ln>
                  <a:noFill/>
                </a:ln>
                <a:solidFill>
                  <a:srgbClr val="4EA72E">
                    <a:lumMod val="75000"/>
                  </a:srgb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C4866A4-8F3A-3B13-B55F-647C0C96BAC4}"/>
              </a:ext>
            </a:extLst>
          </p:cNvPr>
          <p:cNvSpPr txBox="1"/>
          <p:nvPr/>
        </p:nvSpPr>
        <p:spPr>
          <a:xfrm>
            <a:off x="4027549" y="377962"/>
            <a:ext cx="1691640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3568BA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Bias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C359070-6A88-2E34-27AE-9E94505966B3}"/>
              </a:ext>
            </a:extLst>
          </p:cNvPr>
          <p:cNvSpPr txBox="1"/>
          <p:nvPr/>
        </p:nvSpPr>
        <p:spPr>
          <a:xfrm>
            <a:off x="6163056" y="1440864"/>
            <a:ext cx="2013204" cy="53860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Total Error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A13A8B5-9D59-6AA2-C164-580089F548EF}"/>
              </a:ext>
            </a:extLst>
          </p:cNvPr>
          <p:cNvSpPr txBox="1"/>
          <p:nvPr/>
        </p:nvSpPr>
        <p:spPr>
          <a:xfrm rot="15999330">
            <a:off x="1870709" y="2963496"/>
            <a:ext cx="2013204" cy="53860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9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D514A6FE-38BC-D17A-3946-3D5C4B3B56E5}"/>
              </a:ext>
            </a:extLst>
          </p:cNvPr>
          <p:cNvCxnSpPr/>
          <p:nvPr/>
        </p:nvCxnSpPr>
        <p:spPr>
          <a:xfrm flipV="1">
            <a:off x="2697480" y="1210722"/>
            <a:ext cx="0" cy="4014216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48E2D853-0657-7EDB-ACEA-9E409D4C00CD}"/>
              </a:ext>
            </a:extLst>
          </p:cNvPr>
          <p:cNvSpPr txBox="1"/>
          <p:nvPr/>
        </p:nvSpPr>
        <p:spPr>
          <a:xfrm rot="16200000">
            <a:off x="-565088" y="2917178"/>
            <a:ext cx="5693235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Total Error =  </a:t>
            </a: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3568BA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Bias^2</a:t>
            </a: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+  </a:t>
            </a: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4EA72E">
                    <a:lumMod val="75000"/>
                  </a:srgb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Variance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20A5E293-3288-688A-1CBF-237A91EBEEA4}"/>
              </a:ext>
            </a:extLst>
          </p:cNvPr>
          <p:cNvSpPr txBox="1"/>
          <p:nvPr/>
        </p:nvSpPr>
        <p:spPr>
          <a:xfrm>
            <a:off x="4261104" y="5499723"/>
            <a:ext cx="3915156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Model Complexity</a:t>
            </a:r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324FFF18-F5F3-AFB0-540A-8B7A60041DA7}"/>
              </a:ext>
            </a:extLst>
          </p:cNvPr>
          <p:cNvCxnSpPr>
            <a:cxnSpLocks/>
          </p:cNvCxnSpPr>
          <p:nvPr/>
        </p:nvCxnSpPr>
        <p:spPr>
          <a:xfrm>
            <a:off x="7436733" y="1979472"/>
            <a:ext cx="173736" cy="758952"/>
          </a:xfrm>
          <a:prstGeom prst="straightConnector1">
            <a:avLst/>
          </a:prstGeom>
          <a:ln w="76200">
            <a:solidFill>
              <a:schemeClr val="tx1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F1AD7B56-01B7-37CB-4D4F-45AB5FF3E58A}"/>
              </a:ext>
            </a:extLst>
          </p:cNvPr>
          <p:cNvCxnSpPr>
            <a:cxnSpLocks/>
          </p:cNvCxnSpPr>
          <p:nvPr/>
        </p:nvCxnSpPr>
        <p:spPr>
          <a:xfrm flipH="1">
            <a:off x="3431476" y="654961"/>
            <a:ext cx="520732" cy="668023"/>
          </a:xfrm>
          <a:prstGeom prst="straightConnector1">
            <a:avLst/>
          </a:prstGeom>
          <a:ln w="76200">
            <a:solidFill>
              <a:srgbClr val="3568BA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22B8068F-1D28-8841-77DB-646D1DC05D6E}"/>
              </a:ext>
            </a:extLst>
          </p:cNvPr>
          <p:cNvCxnSpPr>
            <a:cxnSpLocks/>
          </p:cNvCxnSpPr>
          <p:nvPr/>
        </p:nvCxnSpPr>
        <p:spPr>
          <a:xfrm flipH="1">
            <a:off x="8357616" y="2485828"/>
            <a:ext cx="731566" cy="441438"/>
          </a:xfrm>
          <a:prstGeom prst="straightConnector1">
            <a:avLst/>
          </a:prstGeom>
          <a:ln w="76200">
            <a:solidFill>
              <a:srgbClr val="2F8D46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Flowchart: Summing Junction 20">
            <a:extLst>
              <a:ext uri="{FF2B5EF4-FFF2-40B4-BE49-F238E27FC236}">
                <a16:creationId xmlns:a16="http://schemas.microsoft.com/office/drawing/2014/main" id="{BC2E2BBE-2293-BD32-9B66-4A4BC0CA4241}"/>
              </a:ext>
            </a:extLst>
          </p:cNvPr>
          <p:cNvSpPr/>
          <p:nvPr/>
        </p:nvSpPr>
        <p:spPr>
          <a:xfrm>
            <a:off x="5870829" y="4246788"/>
            <a:ext cx="320040" cy="343103"/>
          </a:xfrm>
          <a:prstGeom prst="flowChartSummingJunction">
            <a:avLst/>
          </a:prstGeom>
          <a:solidFill>
            <a:schemeClr val="bg1"/>
          </a:solidFill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1385134-9085-B6EB-49F9-26612D8FDC34}"/>
              </a:ext>
            </a:extLst>
          </p:cNvPr>
          <p:cNvSpPr txBox="1"/>
          <p:nvPr/>
        </p:nvSpPr>
        <p:spPr>
          <a:xfrm>
            <a:off x="7697324" y="4204306"/>
            <a:ext cx="907180" cy="507831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700" b="1" i="0" u="none" strike="noStrike" kern="120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B4F5B3CE-E6D7-315D-8E48-104C02D1416D}"/>
              </a:ext>
            </a:extLst>
          </p:cNvPr>
          <p:cNvSpPr txBox="1"/>
          <p:nvPr/>
        </p:nvSpPr>
        <p:spPr>
          <a:xfrm rot="16200000">
            <a:off x="4012234" y="1860370"/>
            <a:ext cx="3413910" cy="4001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A02B93">
                    <a:lumMod val="60000"/>
                    <a:lumOff val="40000"/>
                  </a:srgbClr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Optimal Model Complexity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9D58047D-3CB9-5579-CDE4-61ABC6C218AF}"/>
              </a:ext>
            </a:extLst>
          </p:cNvPr>
          <p:cNvSpPr txBox="1"/>
          <p:nvPr/>
        </p:nvSpPr>
        <p:spPr>
          <a:xfrm>
            <a:off x="10514833" y="1571927"/>
            <a:ext cx="1576120" cy="1323439"/>
          </a:xfrm>
          <a:prstGeom prst="rect">
            <a:avLst/>
          </a:prstGeom>
          <a:solidFill>
            <a:srgbClr val="3568BA"/>
          </a:solidFill>
          <a:ln w="57150">
            <a:solidFill>
              <a:schemeClr val="tx1"/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Bias: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The lack of accuracy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18AA44B-7FBA-B722-323F-2CBD88C222DD}"/>
              </a:ext>
            </a:extLst>
          </p:cNvPr>
          <p:cNvSpPr txBox="1"/>
          <p:nvPr/>
        </p:nvSpPr>
        <p:spPr>
          <a:xfrm>
            <a:off x="10514833" y="3297983"/>
            <a:ext cx="1576120" cy="1323439"/>
          </a:xfrm>
          <a:prstGeom prst="rect">
            <a:avLst/>
          </a:prstGeom>
          <a:solidFill>
            <a:srgbClr val="2F8D46"/>
          </a:solidFill>
          <a:ln w="57150">
            <a:solidFill>
              <a:schemeClr val="tx1"/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Variance: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The lack of reliability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F15F17F8-0BF8-7484-89FC-ECB57F7240D0}"/>
              </a:ext>
            </a:extLst>
          </p:cNvPr>
          <p:cNvGrpSpPr/>
          <p:nvPr/>
        </p:nvGrpSpPr>
        <p:grpSpPr>
          <a:xfrm>
            <a:off x="5490849" y="3934612"/>
            <a:ext cx="1080000" cy="1080000"/>
            <a:chOff x="6102694" y="1133294"/>
            <a:chExt cx="1080000" cy="1080000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352314FE-2DE3-D9FA-3BF3-DFC936804E00}"/>
                </a:ext>
              </a:extLst>
            </p:cNvPr>
            <p:cNvSpPr/>
            <p:nvPr/>
          </p:nvSpPr>
          <p:spPr bwMode="auto">
            <a:xfrm>
              <a:off x="6102694" y="1133294"/>
              <a:ext cx="1080000" cy="1080000"/>
            </a:xfrm>
            <a:prstGeom prst="ellipse">
              <a:avLst/>
            </a:prstGeom>
            <a:grpFill/>
            <a:ln>
              <a:solidFill>
                <a:schemeClr val="accent3">
                  <a:lumMod val="5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D40B812-FF7C-01AD-E29B-4AC566568DA3}"/>
                </a:ext>
              </a:extLst>
            </p:cNvPr>
            <p:cNvSpPr/>
            <p:nvPr/>
          </p:nvSpPr>
          <p:spPr bwMode="auto">
            <a:xfrm>
              <a:off x="6325128" y="1393504"/>
              <a:ext cx="100012" cy="47405"/>
            </a:xfrm>
            <a:custGeom>
              <a:avLst/>
              <a:gdLst>
                <a:gd name="connsiteX0" fmla="*/ 0 w 119062"/>
                <a:gd name="connsiteY0" fmla="*/ 55663 h 55663"/>
                <a:gd name="connsiteX1" fmla="*/ 14287 w 119062"/>
                <a:gd name="connsiteY1" fmla="*/ 36613 h 55663"/>
                <a:gd name="connsiteX2" fmla="*/ 26194 w 119062"/>
                <a:gd name="connsiteY2" fmla="*/ 12800 h 55663"/>
                <a:gd name="connsiteX3" fmla="*/ 33337 w 119062"/>
                <a:gd name="connsiteY3" fmla="*/ 8038 h 55663"/>
                <a:gd name="connsiteX4" fmla="*/ 119062 w 119062"/>
                <a:gd name="connsiteY4" fmla="*/ 894 h 55663"/>
                <a:gd name="connsiteX0" fmla="*/ 0 w 119062"/>
                <a:gd name="connsiteY0" fmla="*/ 54769 h 54769"/>
                <a:gd name="connsiteX1" fmla="*/ 14287 w 119062"/>
                <a:gd name="connsiteY1" fmla="*/ 35719 h 54769"/>
                <a:gd name="connsiteX2" fmla="*/ 26194 w 119062"/>
                <a:gd name="connsiteY2" fmla="*/ 11906 h 54769"/>
                <a:gd name="connsiteX3" fmla="*/ 119062 w 119062"/>
                <a:gd name="connsiteY3" fmla="*/ 0 h 54769"/>
                <a:gd name="connsiteX0" fmla="*/ 291 w 119353"/>
                <a:gd name="connsiteY0" fmla="*/ 54769 h 54769"/>
                <a:gd name="connsiteX1" fmla="*/ 14578 w 119353"/>
                <a:gd name="connsiteY1" fmla="*/ 35719 h 54769"/>
                <a:gd name="connsiteX2" fmla="*/ 119353 w 119353"/>
                <a:gd name="connsiteY2" fmla="*/ 0 h 54769"/>
                <a:gd name="connsiteX0" fmla="*/ 0 w 119062"/>
                <a:gd name="connsiteY0" fmla="*/ 54769 h 54769"/>
                <a:gd name="connsiteX1" fmla="*/ 119062 w 119062"/>
                <a:gd name="connsiteY1" fmla="*/ 0 h 54769"/>
                <a:gd name="connsiteX0" fmla="*/ 0 w 109537"/>
                <a:gd name="connsiteY0" fmla="*/ 45244 h 45244"/>
                <a:gd name="connsiteX1" fmla="*/ 109537 w 109537"/>
                <a:gd name="connsiteY1" fmla="*/ 0 h 45244"/>
                <a:gd name="connsiteX0" fmla="*/ 0 w 109537"/>
                <a:gd name="connsiteY0" fmla="*/ 45244 h 45244"/>
                <a:gd name="connsiteX1" fmla="*/ 109537 w 109537"/>
                <a:gd name="connsiteY1" fmla="*/ 0 h 45244"/>
                <a:gd name="connsiteX0" fmla="*/ 0 w 100012"/>
                <a:gd name="connsiteY0" fmla="*/ 45244 h 45244"/>
                <a:gd name="connsiteX1" fmla="*/ 100012 w 100012"/>
                <a:gd name="connsiteY1" fmla="*/ 0 h 45244"/>
                <a:gd name="connsiteX0" fmla="*/ 0 w 100012"/>
                <a:gd name="connsiteY0" fmla="*/ 46655 h 46655"/>
                <a:gd name="connsiteX1" fmla="*/ 100012 w 100012"/>
                <a:gd name="connsiteY1" fmla="*/ 1411 h 4665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12" h="47405">
                  <a:moveTo>
                    <a:pt x="0" y="47405"/>
                  </a:moveTo>
                  <a:cubicBezTo>
                    <a:pt x="19843" y="1367"/>
                    <a:pt x="58737" y="-4190"/>
                    <a:pt x="100012" y="2161"/>
                  </a:cubicBezTo>
                </a:path>
              </a:pathLst>
            </a:custGeom>
            <a:grpFill/>
            <a:ln w="34925" cap="rnd">
              <a:solidFill>
                <a:schemeClr val="accent3">
                  <a:lumMod val="50000"/>
                </a:schemeClr>
              </a:solidFill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8C1E32A-450E-9621-28FB-28D0D06C0BB0}"/>
                </a:ext>
              </a:extLst>
            </p:cNvPr>
            <p:cNvSpPr/>
            <p:nvPr/>
          </p:nvSpPr>
          <p:spPr bwMode="auto">
            <a:xfrm flipH="1">
              <a:off x="6839480" y="1393504"/>
              <a:ext cx="100012" cy="47405"/>
            </a:xfrm>
            <a:custGeom>
              <a:avLst/>
              <a:gdLst>
                <a:gd name="connsiteX0" fmla="*/ 0 w 119062"/>
                <a:gd name="connsiteY0" fmla="*/ 55663 h 55663"/>
                <a:gd name="connsiteX1" fmla="*/ 14287 w 119062"/>
                <a:gd name="connsiteY1" fmla="*/ 36613 h 55663"/>
                <a:gd name="connsiteX2" fmla="*/ 26194 w 119062"/>
                <a:gd name="connsiteY2" fmla="*/ 12800 h 55663"/>
                <a:gd name="connsiteX3" fmla="*/ 33337 w 119062"/>
                <a:gd name="connsiteY3" fmla="*/ 8038 h 55663"/>
                <a:gd name="connsiteX4" fmla="*/ 119062 w 119062"/>
                <a:gd name="connsiteY4" fmla="*/ 894 h 55663"/>
                <a:gd name="connsiteX0" fmla="*/ 0 w 119062"/>
                <a:gd name="connsiteY0" fmla="*/ 54769 h 54769"/>
                <a:gd name="connsiteX1" fmla="*/ 14287 w 119062"/>
                <a:gd name="connsiteY1" fmla="*/ 35719 h 54769"/>
                <a:gd name="connsiteX2" fmla="*/ 26194 w 119062"/>
                <a:gd name="connsiteY2" fmla="*/ 11906 h 54769"/>
                <a:gd name="connsiteX3" fmla="*/ 119062 w 119062"/>
                <a:gd name="connsiteY3" fmla="*/ 0 h 54769"/>
                <a:gd name="connsiteX0" fmla="*/ 291 w 119353"/>
                <a:gd name="connsiteY0" fmla="*/ 54769 h 54769"/>
                <a:gd name="connsiteX1" fmla="*/ 14578 w 119353"/>
                <a:gd name="connsiteY1" fmla="*/ 35719 h 54769"/>
                <a:gd name="connsiteX2" fmla="*/ 119353 w 119353"/>
                <a:gd name="connsiteY2" fmla="*/ 0 h 54769"/>
                <a:gd name="connsiteX0" fmla="*/ 0 w 119062"/>
                <a:gd name="connsiteY0" fmla="*/ 54769 h 54769"/>
                <a:gd name="connsiteX1" fmla="*/ 119062 w 119062"/>
                <a:gd name="connsiteY1" fmla="*/ 0 h 54769"/>
                <a:gd name="connsiteX0" fmla="*/ 0 w 109537"/>
                <a:gd name="connsiteY0" fmla="*/ 45244 h 45244"/>
                <a:gd name="connsiteX1" fmla="*/ 109537 w 109537"/>
                <a:gd name="connsiteY1" fmla="*/ 0 h 45244"/>
                <a:gd name="connsiteX0" fmla="*/ 0 w 109537"/>
                <a:gd name="connsiteY0" fmla="*/ 45244 h 45244"/>
                <a:gd name="connsiteX1" fmla="*/ 109537 w 109537"/>
                <a:gd name="connsiteY1" fmla="*/ 0 h 45244"/>
                <a:gd name="connsiteX0" fmla="*/ 0 w 100012"/>
                <a:gd name="connsiteY0" fmla="*/ 45244 h 45244"/>
                <a:gd name="connsiteX1" fmla="*/ 100012 w 100012"/>
                <a:gd name="connsiteY1" fmla="*/ 0 h 45244"/>
                <a:gd name="connsiteX0" fmla="*/ 0 w 100012"/>
                <a:gd name="connsiteY0" fmla="*/ 46655 h 46655"/>
                <a:gd name="connsiteX1" fmla="*/ 100012 w 100012"/>
                <a:gd name="connsiteY1" fmla="*/ 1411 h 4665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12" h="47405">
                  <a:moveTo>
                    <a:pt x="0" y="47405"/>
                  </a:moveTo>
                  <a:cubicBezTo>
                    <a:pt x="19843" y="1367"/>
                    <a:pt x="58737" y="-4190"/>
                    <a:pt x="100012" y="2161"/>
                  </a:cubicBezTo>
                </a:path>
              </a:pathLst>
            </a:custGeom>
            <a:grpFill/>
            <a:ln w="34925" cap="rnd">
              <a:solidFill>
                <a:schemeClr val="accent3">
                  <a:lumMod val="50000"/>
                </a:schemeClr>
              </a:solidFill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B1557E0A-F6F0-D728-2BEA-0C626172AA9D}"/>
                </a:ext>
              </a:extLst>
            </p:cNvPr>
            <p:cNvCxnSpPr>
              <a:cxnSpLocks/>
            </p:cNvCxnSpPr>
            <p:nvPr/>
          </p:nvCxnSpPr>
          <p:spPr>
            <a:xfrm>
              <a:off x="6392612" y="1548866"/>
              <a:ext cx="0" cy="101745"/>
            </a:xfrm>
            <a:prstGeom prst="line">
              <a:avLst/>
            </a:prstGeom>
            <a:grpFill/>
            <a:ln w="76200" cap="rnd" cmpd="sng" algn="ctr">
              <a:solidFill>
                <a:schemeClr val="accent3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22BC0DBC-56F6-95DB-E3F7-9E8866FEE656}"/>
                </a:ext>
              </a:extLst>
            </p:cNvPr>
            <p:cNvCxnSpPr>
              <a:cxnSpLocks/>
            </p:cNvCxnSpPr>
            <p:nvPr/>
          </p:nvCxnSpPr>
          <p:spPr>
            <a:xfrm>
              <a:off x="6887894" y="1548866"/>
              <a:ext cx="0" cy="101745"/>
            </a:xfrm>
            <a:prstGeom prst="line">
              <a:avLst/>
            </a:prstGeom>
            <a:grpFill/>
            <a:ln w="76200" cap="rnd" cmpd="sng" algn="ctr">
              <a:solidFill>
                <a:schemeClr val="accent3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sp>
          <p:nvSpPr>
            <p:cNvPr id="35" name="Rectangle 41">
              <a:extLst>
                <a:ext uri="{FF2B5EF4-FFF2-40B4-BE49-F238E27FC236}">
                  <a16:creationId xmlns:a16="http://schemas.microsoft.com/office/drawing/2014/main" id="{954DB46C-9C28-22AA-4C61-BF41513B6E8B}"/>
                </a:ext>
              </a:extLst>
            </p:cNvPr>
            <p:cNvSpPr/>
            <p:nvPr/>
          </p:nvSpPr>
          <p:spPr bwMode="auto">
            <a:xfrm>
              <a:off x="6343724" y="1754028"/>
              <a:ext cx="597941" cy="234000"/>
            </a:xfrm>
            <a:custGeom>
              <a:avLst/>
              <a:gdLst>
                <a:gd name="connsiteX0" fmla="*/ 0 w 569118"/>
                <a:gd name="connsiteY0" fmla="*/ 0 h 241200"/>
                <a:gd name="connsiteX1" fmla="*/ 569118 w 569118"/>
                <a:gd name="connsiteY1" fmla="*/ 0 h 241200"/>
                <a:gd name="connsiteX2" fmla="*/ 569118 w 569118"/>
                <a:gd name="connsiteY2" fmla="*/ 241200 h 241200"/>
                <a:gd name="connsiteX3" fmla="*/ 0 w 569118"/>
                <a:gd name="connsiteY3" fmla="*/ 241200 h 241200"/>
                <a:gd name="connsiteX4" fmla="*/ 0 w 569118"/>
                <a:gd name="connsiteY4" fmla="*/ 0 h 241200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24120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95249 w 569118"/>
                <a:gd name="connsiteY4" fmla="*/ 82283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26902 w 550776"/>
                <a:gd name="connsiteY0" fmla="*/ 0 h 241827"/>
                <a:gd name="connsiteX1" fmla="*/ 55077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46407"/>
                <a:gd name="connsiteY0" fmla="*/ 1 h 241828"/>
                <a:gd name="connsiteX1" fmla="*/ 505992 w 546407"/>
                <a:gd name="connsiteY1" fmla="*/ 1 h 241828"/>
                <a:gd name="connsiteX2" fmla="*/ 529804 w 546407"/>
                <a:gd name="connsiteY2" fmla="*/ 110859 h 241828"/>
                <a:gd name="connsiteX3" fmla="*/ 265485 w 546407"/>
                <a:gd name="connsiteY3" fmla="*/ 241828 h 241828"/>
                <a:gd name="connsiteX4" fmla="*/ 20217 w 546407"/>
                <a:gd name="connsiteY4" fmla="*/ 103716 h 241828"/>
                <a:gd name="connsiteX5" fmla="*/ 39268 w 546407"/>
                <a:gd name="connsiteY5" fmla="*/ 1 h 241828"/>
                <a:gd name="connsiteX0" fmla="*/ 39268 w 552956"/>
                <a:gd name="connsiteY0" fmla="*/ 1 h 241828"/>
                <a:gd name="connsiteX1" fmla="*/ 505992 w 552956"/>
                <a:gd name="connsiteY1" fmla="*/ 1 h 241828"/>
                <a:gd name="connsiteX2" fmla="*/ 529804 w 552956"/>
                <a:gd name="connsiteY2" fmla="*/ 110859 h 241828"/>
                <a:gd name="connsiteX3" fmla="*/ 265485 w 552956"/>
                <a:gd name="connsiteY3" fmla="*/ 241828 h 241828"/>
                <a:gd name="connsiteX4" fmla="*/ 20217 w 552956"/>
                <a:gd name="connsiteY4" fmla="*/ 103716 h 241828"/>
                <a:gd name="connsiteX5" fmla="*/ 39268 w 552956"/>
                <a:gd name="connsiteY5" fmla="*/ 1 h 241828"/>
                <a:gd name="connsiteX0" fmla="*/ 39268 w 554613"/>
                <a:gd name="connsiteY0" fmla="*/ 1 h 241828"/>
                <a:gd name="connsiteX1" fmla="*/ 505992 w 554613"/>
                <a:gd name="connsiteY1" fmla="*/ 1 h 241828"/>
                <a:gd name="connsiteX2" fmla="*/ 529804 w 554613"/>
                <a:gd name="connsiteY2" fmla="*/ 110859 h 241828"/>
                <a:gd name="connsiteX3" fmla="*/ 265485 w 554613"/>
                <a:gd name="connsiteY3" fmla="*/ 241828 h 241828"/>
                <a:gd name="connsiteX4" fmla="*/ 20217 w 554613"/>
                <a:gd name="connsiteY4" fmla="*/ 103716 h 241828"/>
                <a:gd name="connsiteX5" fmla="*/ 39268 w 554613"/>
                <a:gd name="connsiteY5" fmla="*/ 1 h 241828"/>
                <a:gd name="connsiteX0" fmla="*/ 33633 w 548978"/>
                <a:gd name="connsiteY0" fmla="*/ 1 h 241828"/>
                <a:gd name="connsiteX1" fmla="*/ 500357 w 548978"/>
                <a:gd name="connsiteY1" fmla="*/ 1 h 241828"/>
                <a:gd name="connsiteX2" fmla="*/ 524169 w 548978"/>
                <a:gd name="connsiteY2" fmla="*/ 110859 h 241828"/>
                <a:gd name="connsiteX3" fmla="*/ 259850 w 548978"/>
                <a:gd name="connsiteY3" fmla="*/ 241828 h 241828"/>
                <a:gd name="connsiteX4" fmla="*/ 25406 w 548978"/>
                <a:gd name="connsiteY4" fmla="*/ 86490 h 241828"/>
                <a:gd name="connsiteX5" fmla="*/ 33633 w 548978"/>
                <a:gd name="connsiteY5" fmla="*/ 1 h 241828"/>
                <a:gd name="connsiteX0" fmla="*/ 33633 w 543583"/>
                <a:gd name="connsiteY0" fmla="*/ 1 h 241828"/>
                <a:gd name="connsiteX1" fmla="*/ 500357 w 543583"/>
                <a:gd name="connsiteY1" fmla="*/ 1 h 241828"/>
                <a:gd name="connsiteX2" fmla="*/ 513344 w 543583"/>
                <a:gd name="connsiteY2" fmla="*/ 91171 h 241828"/>
                <a:gd name="connsiteX3" fmla="*/ 259850 w 543583"/>
                <a:gd name="connsiteY3" fmla="*/ 241828 h 241828"/>
                <a:gd name="connsiteX4" fmla="*/ 25406 w 543583"/>
                <a:gd name="connsiteY4" fmla="*/ 86490 h 241828"/>
                <a:gd name="connsiteX5" fmla="*/ 33633 w 543583"/>
                <a:gd name="connsiteY5" fmla="*/ 1 h 24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3583" h="241828">
                  <a:moveTo>
                    <a:pt x="33633" y="1"/>
                  </a:moveTo>
                  <a:lnTo>
                    <a:pt x="500357" y="1"/>
                  </a:lnTo>
                  <a:cubicBezTo>
                    <a:pt x="567825" y="1235"/>
                    <a:pt x="543507" y="39930"/>
                    <a:pt x="513344" y="91171"/>
                  </a:cubicBezTo>
                  <a:cubicBezTo>
                    <a:pt x="460957" y="165784"/>
                    <a:pt x="383675" y="238653"/>
                    <a:pt x="259850" y="241828"/>
                  </a:cubicBezTo>
                  <a:cubicBezTo>
                    <a:pt x="159044" y="241828"/>
                    <a:pt x="76206" y="169834"/>
                    <a:pt x="25406" y="86490"/>
                  </a:cubicBezTo>
                  <a:cubicBezTo>
                    <a:pt x="-2375" y="48743"/>
                    <a:pt x="-17167" y="-352"/>
                    <a:pt x="33633" y="1"/>
                  </a:cubicBezTo>
                  <a:close/>
                </a:path>
              </a:pathLst>
            </a:custGeom>
            <a:grpFill/>
            <a:ln>
              <a:solidFill>
                <a:schemeClr val="accent3">
                  <a:lumMod val="5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6" name="Rectangle 41">
              <a:extLst>
                <a:ext uri="{FF2B5EF4-FFF2-40B4-BE49-F238E27FC236}">
                  <a16:creationId xmlns:a16="http://schemas.microsoft.com/office/drawing/2014/main" id="{20CBD371-8F3C-BE15-B63B-1AF812010779}"/>
                </a:ext>
              </a:extLst>
            </p:cNvPr>
            <p:cNvSpPr/>
            <p:nvPr/>
          </p:nvSpPr>
          <p:spPr bwMode="auto">
            <a:xfrm>
              <a:off x="6468917" y="1909995"/>
              <a:ext cx="333269" cy="78031"/>
            </a:xfrm>
            <a:custGeom>
              <a:avLst/>
              <a:gdLst>
                <a:gd name="connsiteX0" fmla="*/ 0 w 569118"/>
                <a:gd name="connsiteY0" fmla="*/ 0 h 241200"/>
                <a:gd name="connsiteX1" fmla="*/ 569118 w 569118"/>
                <a:gd name="connsiteY1" fmla="*/ 0 h 241200"/>
                <a:gd name="connsiteX2" fmla="*/ 569118 w 569118"/>
                <a:gd name="connsiteY2" fmla="*/ 241200 h 241200"/>
                <a:gd name="connsiteX3" fmla="*/ 0 w 569118"/>
                <a:gd name="connsiteY3" fmla="*/ 241200 h 241200"/>
                <a:gd name="connsiteX4" fmla="*/ 0 w 569118"/>
                <a:gd name="connsiteY4" fmla="*/ 0 h 241200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24120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95249 w 569118"/>
                <a:gd name="connsiteY4" fmla="*/ 82283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26902 w 550776"/>
                <a:gd name="connsiteY0" fmla="*/ 0 h 241827"/>
                <a:gd name="connsiteX1" fmla="*/ 55077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46407"/>
                <a:gd name="connsiteY0" fmla="*/ 1 h 241828"/>
                <a:gd name="connsiteX1" fmla="*/ 505992 w 546407"/>
                <a:gd name="connsiteY1" fmla="*/ 1 h 241828"/>
                <a:gd name="connsiteX2" fmla="*/ 529804 w 546407"/>
                <a:gd name="connsiteY2" fmla="*/ 110859 h 241828"/>
                <a:gd name="connsiteX3" fmla="*/ 265485 w 546407"/>
                <a:gd name="connsiteY3" fmla="*/ 241828 h 241828"/>
                <a:gd name="connsiteX4" fmla="*/ 20217 w 546407"/>
                <a:gd name="connsiteY4" fmla="*/ 103716 h 241828"/>
                <a:gd name="connsiteX5" fmla="*/ 39268 w 546407"/>
                <a:gd name="connsiteY5" fmla="*/ 1 h 241828"/>
                <a:gd name="connsiteX0" fmla="*/ 39268 w 552956"/>
                <a:gd name="connsiteY0" fmla="*/ 1 h 241828"/>
                <a:gd name="connsiteX1" fmla="*/ 505992 w 552956"/>
                <a:gd name="connsiteY1" fmla="*/ 1 h 241828"/>
                <a:gd name="connsiteX2" fmla="*/ 529804 w 552956"/>
                <a:gd name="connsiteY2" fmla="*/ 110859 h 241828"/>
                <a:gd name="connsiteX3" fmla="*/ 265485 w 552956"/>
                <a:gd name="connsiteY3" fmla="*/ 241828 h 241828"/>
                <a:gd name="connsiteX4" fmla="*/ 20217 w 552956"/>
                <a:gd name="connsiteY4" fmla="*/ 103716 h 241828"/>
                <a:gd name="connsiteX5" fmla="*/ 39268 w 552956"/>
                <a:gd name="connsiteY5" fmla="*/ 1 h 241828"/>
                <a:gd name="connsiteX0" fmla="*/ 39268 w 554613"/>
                <a:gd name="connsiteY0" fmla="*/ 1 h 241828"/>
                <a:gd name="connsiteX1" fmla="*/ 505992 w 554613"/>
                <a:gd name="connsiteY1" fmla="*/ 1 h 241828"/>
                <a:gd name="connsiteX2" fmla="*/ 529804 w 554613"/>
                <a:gd name="connsiteY2" fmla="*/ 110859 h 241828"/>
                <a:gd name="connsiteX3" fmla="*/ 265485 w 554613"/>
                <a:gd name="connsiteY3" fmla="*/ 241828 h 241828"/>
                <a:gd name="connsiteX4" fmla="*/ 20217 w 554613"/>
                <a:gd name="connsiteY4" fmla="*/ 103716 h 241828"/>
                <a:gd name="connsiteX5" fmla="*/ 39268 w 554613"/>
                <a:gd name="connsiteY5" fmla="*/ 1 h 241828"/>
                <a:gd name="connsiteX0" fmla="*/ 33633 w 548978"/>
                <a:gd name="connsiteY0" fmla="*/ 1 h 241828"/>
                <a:gd name="connsiteX1" fmla="*/ 500357 w 548978"/>
                <a:gd name="connsiteY1" fmla="*/ 1 h 241828"/>
                <a:gd name="connsiteX2" fmla="*/ 524169 w 548978"/>
                <a:gd name="connsiteY2" fmla="*/ 110859 h 241828"/>
                <a:gd name="connsiteX3" fmla="*/ 259850 w 548978"/>
                <a:gd name="connsiteY3" fmla="*/ 241828 h 241828"/>
                <a:gd name="connsiteX4" fmla="*/ 25406 w 548978"/>
                <a:gd name="connsiteY4" fmla="*/ 86490 h 241828"/>
                <a:gd name="connsiteX5" fmla="*/ 33633 w 548978"/>
                <a:gd name="connsiteY5" fmla="*/ 1 h 241828"/>
                <a:gd name="connsiteX0" fmla="*/ 33633 w 543583"/>
                <a:gd name="connsiteY0" fmla="*/ 1 h 241828"/>
                <a:gd name="connsiteX1" fmla="*/ 500357 w 543583"/>
                <a:gd name="connsiteY1" fmla="*/ 1 h 241828"/>
                <a:gd name="connsiteX2" fmla="*/ 513344 w 543583"/>
                <a:gd name="connsiteY2" fmla="*/ 91171 h 241828"/>
                <a:gd name="connsiteX3" fmla="*/ 259850 w 543583"/>
                <a:gd name="connsiteY3" fmla="*/ 241828 h 241828"/>
                <a:gd name="connsiteX4" fmla="*/ 25406 w 543583"/>
                <a:gd name="connsiteY4" fmla="*/ 86490 h 241828"/>
                <a:gd name="connsiteX5" fmla="*/ 33633 w 543583"/>
                <a:gd name="connsiteY5" fmla="*/ 1 h 241828"/>
                <a:gd name="connsiteX0" fmla="*/ 0 w 518177"/>
                <a:gd name="connsiteY0" fmla="*/ 86499 h 241837"/>
                <a:gd name="connsiteX1" fmla="*/ 474951 w 518177"/>
                <a:gd name="connsiteY1" fmla="*/ 10 h 241837"/>
                <a:gd name="connsiteX2" fmla="*/ 487938 w 518177"/>
                <a:gd name="connsiteY2" fmla="*/ 91180 h 241837"/>
                <a:gd name="connsiteX3" fmla="*/ 234444 w 518177"/>
                <a:gd name="connsiteY3" fmla="*/ 241837 h 241837"/>
                <a:gd name="connsiteX4" fmla="*/ 0 w 518177"/>
                <a:gd name="connsiteY4" fmla="*/ 86499 h 241837"/>
                <a:gd name="connsiteX0" fmla="*/ 0 w 487937"/>
                <a:gd name="connsiteY0" fmla="*/ 16918 h 172256"/>
                <a:gd name="connsiteX1" fmla="*/ 487938 w 487937"/>
                <a:gd name="connsiteY1" fmla="*/ 21599 h 172256"/>
                <a:gd name="connsiteX2" fmla="*/ 234444 w 487937"/>
                <a:gd name="connsiteY2" fmla="*/ 172256 h 172256"/>
                <a:gd name="connsiteX3" fmla="*/ 0 w 487937"/>
                <a:gd name="connsiteY3" fmla="*/ 16918 h 172256"/>
                <a:gd name="connsiteX0" fmla="*/ 0 w 487938"/>
                <a:gd name="connsiteY0" fmla="*/ 39649 h 194987"/>
                <a:gd name="connsiteX1" fmla="*/ 487938 w 487938"/>
                <a:gd name="connsiteY1" fmla="*/ 44330 h 194987"/>
                <a:gd name="connsiteX2" fmla="*/ 234444 w 487938"/>
                <a:gd name="connsiteY2" fmla="*/ 194987 h 194987"/>
                <a:gd name="connsiteX3" fmla="*/ 0 w 487938"/>
                <a:gd name="connsiteY3" fmla="*/ 39649 h 194987"/>
                <a:gd name="connsiteX0" fmla="*/ 0 w 487938"/>
                <a:gd name="connsiteY0" fmla="*/ 67251 h 222589"/>
                <a:gd name="connsiteX1" fmla="*/ 487938 w 487938"/>
                <a:gd name="connsiteY1" fmla="*/ 71932 h 222589"/>
                <a:gd name="connsiteX2" fmla="*/ 234444 w 487938"/>
                <a:gd name="connsiteY2" fmla="*/ 222589 h 222589"/>
                <a:gd name="connsiteX3" fmla="*/ 0 w 487938"/>
                <a:gd name="connsiteY3" fmla="*/ 67251 h 222589"/>
                <a:gd name="connsiteX0" fmla="*/ 0 w 487938"/>
                <a:gd name="connsiteY0" fmla="*/ 74743 h 230081"/>
                <a:gd name="connsiteX1" fmla="*/ 487938 w 487938"/>
                <a:gd name="connsiteY1" fmla="*/ 79424 h 230081"/>
                <a:gd name="connsiteX2" fmla="*/ 234444 w 487938"/>
                <a:gd name="connsiteY2" fmla="*/ 230081 h 230081"/>
                <a:gd name="connsiteX3" fmla="*/ 0 w 487938"/>
                <a:gd name="connsiteY3" fmla="*/ 74743 h 23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938" h="230081">
                  <a:moveTo>
                    <a:pt x="0" y="74743"/>
                  </a:moveTo>
                  <a:cubicBezTo>
                    <a:pt x="146840" y="-27599"/>
                    <a:pt x="347760" y="-23698"/>
                    <a:pt x="487938" y="79424"/>
                  </a:cubicBezTo>
                  <a:cubicBezTo>
                    <a:pt x="435551" y="154037"/>
                    <a:pt x="358269" y="226906"/>
                    <a:pt x="234444" y="230081"/>
                  </a:cubicBezTo>
                  <a:cubicBezTo>
                    <a:pt x="133638" y="230081"/>
                    <a:pt x="50800" y="158087"/>
                    <a:pt x="0" y="74743"/>
                  </a:cubicBezTo>
                  <a:close/>
                </a:path>
              </a:pathLst>
            </a:custGeom>
            <a:grpFill/>
            <a:ln>
              <a:solidFill>
                <a:schemeClr val="accent3">
                  <a:lumMod val="5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" name="Rectangle 41">
              <a:extLst>
                <a:ext uri="{FF2B5EF4-FFF2-40B4-BE49-F238E27FC236}">
                  <a16:creationId xmlns:a16="http://schemas.microsoft.com/office/drawing/2014/main" id="{928E07A3-5579-2B06-7BEB-9669EF67DD4C}"/>
                </a:ext>
              </a:extLst>
            </p:cNvPr>
            <p:cNvSpPr/>
            <p:nvPr/>
          </p:nvSpPr>
          <p:spPr bwMode="auto">
            <a:xfrm>
              <a:off x="6373136" y="1754027"/>
              <a:ext cx="539116" cy="64800"/>
            </a:xfrm>
            <a:custGeom>
              <a:avLst/>
              <a:gdLst>
                <a:gd name="connsiteX0" fmla="*/ 0 w 569118"/>
                <a:gd name="connsiteY0" fmla="*/ 0 h 241200"/>
                <a:gd name="connsiteX1" fmla="*/ 569118 w 569118"/>
                <a:gd name="connsiteY1" fmla="*/ 0 h 241200"/>
                <a:gd name="connsiteX2" fmla="*/ 569118 w 569118"/>
                <a:gd name="connsiteY2" fmla="*/ 241200 h 241200"/>
                <a:gd name="connsiteX3" fmla="*/ 0 w 569118"/>
                <a:gd name="connsiteY3" fmla="*/ 241200 h 241200"/>
                <a:gd name="connsiteX4" fmla="*/ 0 w 569118"/>
                <a:gd name="connsiteY4" fmla="*/ 0 h 241200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24120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95249 w 569118"/>
                <a:gd name="connsiteY4" fmla="*/ 82283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26902 w 550776"/>
                <a:gd name="connsiteY0" fmla="*/ 0 h 241827"/>
                <a:gd name="connsiteX1" fmla="*/ 55077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46407"/>
                <a:gd name="connsiteY0" fmla="*/ 1 h 241828"/>
                <a:gd name="connsiteX1" fmla="*/ 505992 w 546407"/>
                <a:gd name="connsiteY1" fmla="*/ 1 h 241828"/>
                <a:gd name="connsiteX2" fmla="*/ 529804 w 546407"/>
                <a:gd name="connsiteY2" fmla="*/ 110859 h 241828"/>
                <a:gd name="connsiteX3" fmla="*/ 265485 w 546407"/>
                <a:gd name="connsiteY3" fmla="*/ 241828 h 241828"/>
                <a:gd name="connsiteX4" fmla="*/ 20217 w 546407"/>
                <a:gd name="connsiteY4" fmla="*/ 103716 h 241828"/>
                <a:gd name="connsiteX5" fmla="*/ 39268 w 546407"/>
                <a:gd name="connsiteY5" fmla="*/ 1 h 241828"/>
                <a:gd name="connsiteX0" fmla="*/ 39268 w 552956"/>
                <a:gd name="connsiteY0" fmla="*/ 1 h 241828"/>
                <a:gd name="connsiteX1" fmla="*/ 505992 w 552956"/>
                <a:gd name="connsiteY1" fmla="*/ 1 h 241828"/>
                <a:gd name="connsiteX2" fmla="*/ 529804 w 552956"/>
                <a:gd name="connsiteY2" fmla="*/ 110859 h 241828"/>
                <a:gd name="connsiteX3" fmla="*/ 265485 w 552956"/>
                <a:gd name="connsiteY3" fmla="*/ 241828 h 241828"/>
                <a:gd name="connsiteX4" fmla="*/ 20217 w 552956"/>
                <a:gd name="connsiteY4" fmla="*/ 103716 h 241828"/>
                <a:gd name="connsiteX5" fmla="*/ 39268 w 552956"/>
                <a:gd name="connsiteY5" fmla="*/ 1 h 241828"/>
                <a:gd name="connsiteX0" fmla="*/ 39268 w 554613"/>
                <a:gd name="connsiteY0" fmla="*/ 1 h 241828"/>
                <a:gd name="connsiteX1" fmla="*/ 505992 w 554613"/>
                <a:gd name="connsiteY1" fmla="*/ 1 h 241828"/>
                <a:gd name="connsiteX2" fmla="*/ 529804 w 554613"/>
                <a:gd name="connsiteY2" fmla="*/ 110859 h 241828"/>
                <a:gd name="connsiteX3" fmla="*/ 265485 w 554613"/>
                <a:gd name="connsiteY3" fmla="*/ 241828 h 241828"/>
                <a:gd name="connsiteX4" fmla="*/ 20217 w 554613"/>
                <a:gd name="connsiteY4" fmla="*/ 103716 h 241828"/>
                <a:gd name="connsiteX5" fmla="*/ 39268 w 554613"/>
                <a:gd name="connsiteY5" fmla="*/ 1 h 241828"/>
                <a:gd name="connsiteX0" fmla="*/ 33633 w 548978"/>
                <a:gd name="connsiteY0" fmla="*/ 1 h 241828"/>
                <a:gd name="connsiteX1" fmla="*/ 500357 w 548978"/>
                <a:gd name="connsiteY1" fmla="*/ 1 h 241828"/>
                <a:gd name="connsiteX2" fmla="*/ 524169 w 548978"/>
                <a:gd name="connsiteY2" fmla="*/ 110859 h 241828"/>
                <a:gd name="connsiteX3" fmla="*/ 259850 w 548978"/>
                <a:gd name="connsiteY3" fmla="*/ 241828 h 241828"/>
                <a:gd name="connsiteX4" fmla="*/ 25406 w 548978"/>
                <a:gd name="connsiteY4" fmla="*/ 86490 h 241828"/>
                <a:gd name="connsiteX5" fmla="*/ 33633 w 548978"/>
                <a:gd name="connsiteY5" fmla="*/ 1 h 241828"/>
                <a:gd name="connsiteX0" fmla="*/ 33633 w 543583"/>
                <a:gd name="connsiteY0" fmla="*/ 1 h 241828"/>
                <a:gd name="connsiteX1" fmla="*/ 500357 w 543583"/>
                <a:gd name="connsiteY1" fmla="*/ 1 h 241828"/>
                <a:gd name="connsiteX2" fmla="*/ 513344 w 543583"/>
                <a:gd name="connsiteY2" fmla="*/ 91171 h 241828"/>
                <a:gd name="connsiteX3" fmla="*/ 259850 w 543583"/>
                <a:gd name="connsiteY3" fmla="*/ 241828 h 241828"/>
                <a:gd name="connsiteX4" fmla="*/ 25406 w 543583"/>
                <a:gd name="connsiteY4" fmla="*/ 86490 h 241828"/>
                <a:gd name="connsiteX5" fmla="*/ 33633 w 543583"/>
                <a:gd name="connsiteY5" fmla="*/ 1 h 241828"/>
                <a:gd name="connsiteX0" fmla="*/ 0 w 518177"/>
                <a:gd name="connsiteY0" fmla="*/ 86499 h 241837"/>
                <a:gd name="connsiteX1" fmla="*/ 474951 w 518177"/>
                <a:gd name="connsiteY1" fmla="*/ 10 h 241837"/>
                <a:gd name="connsiteX2" fmla="*/ 487938 w 518177"/>
                <a:gd name="connsiteY2" fmla="*/ 91180 h 241837"/>
                <a:gd name="connsiteX3" fmla="*/ 234444 w 518177"/>
                <a:gd name="connsiteY3" fmla="*/ 241837 h 241837"/>
                <a:gd name="connsiteX4" fmla="*/ 0 w 518177"/>
                <a:gd name="connsiteY4" fmla="*/ 86499 h 241837"/>
                <a:gd name="connsiteX0" fmla="*/ 0 w 487937"/>
                <a:gd name="connsiteY0" fmla="*/ 16918 h 172256"/>
                <a:gd name="connsiteX1" fmla="*/ 487938 w 487937"/>
                <a:gd name="connsiteY1" fmla="*/ 21599 h 172256"/>
                <a:gd name="connsiteX2" fmla="*/ 234444 w 487937"/>
                <a:gd name="connsiteY2" fmla="*/ 172256 h 172256"/>
                <a:gd name="connsiteX3" fmla="*/ 0 w 487937"/>
                <a:gd name="connsiteY3" fmla="*/ 16918 h 172256"/>
                <a:gd name="connsiteX0" fmla="*/ 0 w 487938"/>
                <a:gd name="connsiteY0" fmla="*/ 39649 h 194987"/>
                <a:gd name="connsiteX1" fmla="*/ 487938 w 487938"/>
                <a:gd name="connsiteY1" fmla="*/ 44330 h 194987"/>
                <a:gd name="connsiteX2" fmla="*/ 234444 w 487938"/>
                <a:gd name="connsiteY2" fmla="*/ 194987 h 194987"/>
                <a:gd name="connsiteX3" fmla="*/ 0 w 487938"/>
                <a:gd name="connsiteY3" fmla="*/ 39649 h 194987"/>
                <a:gd name="connsiteX0" fmla="*/ 0 w 487938"/>
                <a:gd name="connsiteY0" fmla="*/ 67251 h 222589"/>
                <a:gd name="connsiteX1" fmla="*/ 487938 w 487938"/>
                <a:gd name="connsiteY1" fmla="*/ 71932 h 222589"/>
                <a:gd name="connsiteX2" fmla="*/ 234444 w 487938"/>
                <a:gd name="connsiteY2" fmla="*/ 222589 h 222589"/>
                <a:gd name="connsiteX3" fmla="*/ 0 w 487938"/>
                <a:gd name="connsiteY3" fmla="*/ 67251 h 222589"/>
                <a:gd name="connsiteX0" fmla="*/ 0 w 487938"/>
                <a:gd name="connsiteY0" fmla="*/ 74743 h 230081"/>
                <a:gd name="connsiteX1" fmla="*/ 487938 w 487938"/>
                <a:gd name="connsiteY1" fmla="*/ 79424 h 230081"/>
                <a:gd name="connsiteX2" fmla="*/ 234444 w 487938"/>
                <a:gd name="connsiteY2" fmla="*/ 230081 h 230081"/>
                <a:gd name="connsiteX3" fmla="*/ 0 w 487938"/>
                <a:gd name="connsiteY3" fmla="*/ 74743 h 230081"/>
                <a:gd name="connsiteX0" fmla="*/ 0 w 487938"/>
                <a:gd name="connsiteY0" fmla="*/ 37275 h 192613"/>
                <a:gd name="connsiteX1" fmla="*/ 487938 w 487938"/>
                <a:gd name="connsiteY1" fmla="*/ 41956 h 192613"/>
                <a:gd name="connsiteX2" fmla="*/ 234444 w 487938"/>
                <a:gd name="connsiteY2" fmla="*/ 192613 h 192613"/>
                <a:gd name="connsiteX3" fmla="*/ 0 w 487938"/>
                <a:gd name="connsiteY3" fmla="*/ 37275 h 192613"/>
                <a:gd name="connsiteX0" fmla="*/ 0 w 487938"/>
                <a:gd name="connsiteY0" fmla="*/ -1 h 155337"/>
                <a:gd name="connsiteX1" fmla="*/ 487938 w 487938"/>
                <a:gd name="connsiteY1" fmla="*/ 4680 h 155337"/>
                <a:gd name="connsiteX2" fmla="*/ 234444 w 487938"/>
                <a:gd name="connsiteY2" fmla="*/ 155337 h 155337"/>
                <a:gd name="connsiteX3" fmla="*/ 0 w 487938"/>
                <a:gd name="connsiteY3" fmla="*/ -1 h 155337"/>
                <a:gd name="connsiteX0" fmla="*/ 0 w 487938"/>
                <a:gd name="connsiteY0" fmla="*/ -1 h 155337"/>
                <a:gd name="connsiteX1" fmla="*/ 487938 w 487938"/>
                <a:gd name="connsiteY1" fmla="*/ 4680 h 155337"/>
                <a:gd name="connsiteX2" fmla="*/ 234444 w 487938"/>
                <a:gd name="connsiteY2" fmla="*/ 155337 h 155337"/>
                <a:gd name="connsiteX3" fmla="*/ 0 w 487938"/>
                <a:gd name="connsiteY3" fmla="*/ -1 h 155337"/>
                <a:gd name="connsiteX0" fmla="*/ 0 w 487938"/>
                <a:gd name="connsiteY0" fmla="*/ -1 h 155337"/>
                <a:gd name="connsiteX1" fmla="*/ 487938 w 487938"/>
                <a:gd name="connsiteY1" fmla="*/ 4680 h 155337"/>
                <a:gd name="connsiteX2" fmla="*/ 234444 w 487938"/>
                <a:gd name="connsiteY2" fmla="*/ 155337 h 155337"/>
                <a:gd name="connsiteX3" fmla="*/ 0 w 487938"/>
                <a:gd name="connsiteY3" fmla="*/ -1 h 155337"/>
                <a:gd name="connsiteX0" fmla="*/ 0 w 487938"/>
                <a:gd name="connsiteY0" fmla="*/ -1 h 155337"/>
                <a:gd name="connsiteX1" fmla="*/ 487938 w 487938"/>
                <a:gd name="connsiteY1" fmla="*/ 4680 h 155337"/>
                <a:gd name="connsiteX2" fmla="*/ 234444 w 487938"/>
                <a:gd name="connsiteY2" fmla="*/ 155337 h 155337"/>
                <a:gd name="connsiteX3" fmla="*/ 0 w 487938"/>
                <a:gd name="connsiteY3" fmla="*/ -1 h 155337"/>
                <a:gd name="connsiteX0" fmla="*/ 0 w 487938"/>
                <a:gd name="connsiteY0" fmla="*/ -1 h 126021"/>
                <a:gd name="connsiteX1" fmla="*/ 487938 w 487938"/>
                <a:gd name="connsiteY1" fmla="*/ 4680 h 126021"/>
                <a:gd name="connsiteX2" fmla="*/ 234444 w 487938"/>
                <a:gd name="connsiteY2" fmla="*/ 126021 h 126021"/>
                <a:gd name="connsiteX3" fmla="*/ 0 w 487938"/>
                <a:gd name="connsiteY3" fmla="*/ -1 h 126021"/>
                <a:gd name="connsiteX0" fmla="*/ 0 w 487938"/>
                <a:gd name="connsiteY0" fmla="*/ -1 h 126021"/>
                <a:gd name="connsiteX1" fmla="*/ 487938 w 487938"/>
                <a:gd name="connsiteY1" fmla="*/ 4680 h 126021"/>
                <a:gd name="connsiteX2" fmla="*/ 234444 w 487938"/>
                <a:gd name="connsiteY2" fmla="*/ 126021 h 126021"/>
                <a:gd name="connsiteX3" fmla="*/ 0 w 487938"/>
                <a:gd name="connsiteY3" fmla="*/ -1 h 126021"/>
                <a:gd name="connsiteX0" fmla="*/ 0 w 487938"/>
                <a:gd name="connsiteY0" fmla="*/ -1 h 126021"/>
                <a:gd name="connsiteX1" fmla="*/ 487938 w 487938"/>
                <a:gd name="connsiteY1" fmla="*/ 4680 h 126021"/>
                <a:gd name="connsiteX2" fmla="*/ 234444 w 487938"/>
                <a:gd name="connsiteY2" fmla="*/ 126021 h 126021"/>
                <a:gd name="connsiteX3" fmla="*/ 0 w 487938"/>
                <a:gd name="connsiteY3" fmla="*/ -1 h 126021"/>
                <a:gd name="connsiteX0" fmla="*/ 0 w 487938"/>
                <a:gd name="connsiteY0" fmla="*/ -1 h 126021"/>
                <a:gd name="connsiteX1" fmla="*/ 487938 w 487938"/>
                <a:gd name="connsiteY1" fmla="*/ 4680 h 126021"/>
                <a:gd name="connsiteX2" fmla="*/ 234444 w 487938"/>
                <a:gd name="connsiteY2" fmla="*/ 126021 h 126021"/>
                <a:gd name="connsiteX3" fmla="*/ 0 w 487938"/>
                <a:gd name="connsiteY3" fmla="*/ -1 h 126021"/>
                <a:gd name="connsiteX0" fmla="*/ 0 w 490103"/>
                <a:gd name="connsiteY0" fmla="*/ 205 h 121341"/>
                <a:gd name="connsiteX1" fmla="*/ 490103 w 490103"/>
                <a:gd name="connsiteY1" fmla="*/ 0 h 121341"/>
                <a:gd name="connsiteX2" fmla="*/ 236609 w 490103"/>
                <a:gd name="connsiteY2" fmla="*/ 121341 h 121341"/>
                <a:gd name="connsiteX3" fmla="*/ 0 w 490103"/>
                <a:gd name="connsiteY3" fmla="*/ 205 h 121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0103" h="121341">
                  <a:moveTo>
                    <a:pt x="0" y="205"/>
                  </a:moveTo>
                  <a:lnTo>
                    <a:pt x="490103" y="0"/>
                  </a:lnTo>
                  <a:cubicBezTo>
                    <a:pt x="437716" y="74613"/>
                    <a:pt x="360434" y="118166"/>
                    <a:pt x="236609" y="121341"/>
                  </a:cubicBezTo>
                  <a:cubicBezTo>
                    <a:pt x="135803" y="121341"/>
                    <a:pt x="50800" y="83549"/>
                    <a:pt x="0" y="205"/>
                  </a:cubicBezTo>
                  <a:close/>
                </a:path>
              </a:pathLst>
            </a:custGeom>
            <a:grpFill/>
            <a:ln>
              <a:solidFill>
                <a:schemeClr val="accent3">
                  <a:lumMod val="5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F02D5389-39D9-CB69-2D2D-562FFF1BA5FD}"/>
              </a:ext>
            </a:extLst>
          </p:cNvPr>
          <p:cNvGrpSpPr/>
          <p:nvPr/>
        </p:nvGrpSpPr>
        <p:grpSpPr>
          <a:xfrm>
            <a:off x="7956152" y="3538333"/>
            <a:ext cx="1080000" cy="1080000"/>
            <a:chOff x="3341769" y="5273362"/>
            <a:chExt cx="1080000" cy="1080000"/>
          </a:xfrm>
          <a:solidFill>
            <a:schemeClr val="accent6">
              <a:lumMod val="40000"/>
              <a:lumOff val="60000"/>
            </a:schemeClr>
          </a:solidFill>
        </p:grpSpPr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EAE1E267-D2FD-93DC-31B2-26A451773CA6}"/>
                </a:ext>
              </a:extLst>
            </p:cNvPr>
            <p:cNvSpPr/>
            <p:nvPr/>
          </p:nvSpPr>
          <p:spPr bwMode="auto">
            <a:xfrm>
              <a:off x="3341769" y="5273362"/>
              <a:ext cx="1080000" cy="1080000"/>
            </a:xfrm>
            <a:prstGeom prst="ellipse">
              <a:avLst/>
            </a:prstGeom>
            <a:grpFill/>
            <a:ln>
              <a:solidFill>
                <a:schemeClr val="accent6">
                  <a:lumMod val="5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278960CB-D752-3176-C23E-E284630159F5}"/>
                </a:ext>
              </a:extLst>
            </p:cNvPr>
            <p:cNvCxnSpPr>
              <a:cxnSpLocks/>
            </p:cNvCxnSpPr>
            <p:nvPr/>
          </p:nvCxnSpPr>
          <p:spPr>
            <a:xfrm>
              <a:off x="4172958" y="5682301"/>
              <a:ext cx="0" cy="104467"/>
            </a:xfrm>
            <a:prstGeom prst="line">
              <a:avLst/>
            </a:prstGeom>
            <a:grpFill/>
            <a:ln w="76200" cap="rnd" cmpd="sng" algn="ctr">
              <a:solidFill>
                <a:schemeClr val="accent6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C2E86DCE-290F-0F60-862C-06FD5E1ABC1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64461" y="5672560"/>
              <a:ext cx="98201" cy="0"/>
            </a:xfrm>
            <a:prstGeom prst="line">
              <a:avLst/>
            </a:prstGeom>
            <a:grpFill/>
            <a:ln w="47625" cap="rnd" cmpd="sng" algn="ctr">
              <a:solidFill>
                <a:schemeClr val="accent6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655657E-79BB-D7B8-FEE8-BAAD6C7616F9}"/>
                </a:ext>
              </a:extLst>
            </p:cNvPr>
            <p:cNvCxnSpPr>
              <a:cxnSpLocks/>
            </p:cNvCxnSpPr>
            <p:nvPr/>
          </p:nvCxnSpPr>
          <p:spPr>
            <a:xfrm>
              <a:off x="3680015" y="5682301"/>
              <a:ext cx="0" cy="104467"/>
            </a:xfrm>
            <a:prstGeom prst="line">
              <a:avLst/>
            </a:prstGeom>
            <a:grpFill/>
            <a:ln w="76200" cap="rnd" cmpd="sng" algn="ctr">
              <a:solidFill>
                <a:schemeClr val="accent6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1546B64C-0058-202C-76A4-FDE146701FC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71518" y="5672560"/>
              <a:ext cx="98201" cy="0"/>
            </a:xfrm>
            <a:prstGeom prst="line">
              <a:avLst/>
            </a:prstGeom>
            <a:grpFill/>
            <a:ln w="47625" cap="rnd" cmpd="sng" algn="ctr">
              <a:solidFill>
                <a:schemeClr val="accent6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687A216-2F3A-613A-8253-79435261AB2C}"/>
                </a:ext>
              </a:extLst>
            </p:cNvPr>
            <p:cNvSpPr/>
            <p:nvPr/>
          </p:nvSpPr>
          <p:spPr bwMode="auto">
            <a:xfrm>
              <a:off x="3569825" y="5930709"/>
              <a:ext cx="623888" cy="72932"/>
            </a:xfrm>
            <a:custGeom>
              <a:avLst/>
              <a:gdLst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09600 w 633412"/>
                <a:gd name="connsiteY21" fmla="*/ 23813 h 59532"/>
                <a:gd name="connsiteX22" fmla="*/ 623887 w 633412"/>
                <a:gd name="connsiteY22" fmla="*/ 35719 h 59532"/>
                <a:gd name="connsiteX23" fmla="*/ 633412 w 633412"/>
                <a:gd name="connsiteY23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09600 w 633412"/>
                <a:gd name="connsiteY21" fmla="*/ 23813 h 59532"/>
                <a:gd name="connsiteX22" fmla="*/ 633412 w 633412"/>
                <a:gd name="connsiteY22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33412 w 633412"/>
                <a:gd name="connsiteY21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33412 w 633412"/>
                <a:gd name="connsiteY20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633412 w 633412"/>
                <a:gd name="connsiteY19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633412 w 633412"/>
                <a:gd name="connsiteY18" fmla="*/ 42863 h 59532"/>
                <a:gd name="connsiteX0" fmla="*/ 0 w 633412"/>
                <a:gd name="connsiteY0" fmla="*/ 24071 h 59790"/>
                <a:gd name="connsiteX1" fmla="*/ 102394 w 633412"/>
                <a:gd name="connsiteY1" fmla="*/ 52646 h 59790"/>
                <a:gd name="connsiteX2" fmla="*/ 111919 w 633412"/>
                <a:gd name="connsiteY2" fmla="*/ 57408 h 59790"/>
                <a:gd name="connsiteX3" fmla="*/ 140494 w 633412"/>
                <a:gd name="connsiteY3" fmla="*/ 59790 h 59790"/>
                <a:gd name="connsiteX4" fmla="*/ 235744 w 633412"/>
                <a:gd name="connsiteY4" fmla="*/ 57408 h 59790"/>
                <a:gd name="connsiteX5" fmla="*/ 245269 w 633412"/>
                <a:gd name="connsiteY5" fmla="*/ 55027 h 59790"/>
                <a:gd name="connsiteX6" fmla="*/ 269081 w 633412"/>
                <a:gd name="connsiteY6" fmla="*/ 50265 h 59790"/>
                <a:gd name="connsiteX7" fmla="*/ 283369 w 633412"/>
                <a:gd name="connsiteY7" fmla="*/ 45502 h 59790"/>
                <a:gd name="connsiteX8" fmla="*/ 307181 w 633412"/>
                <a:gd name="connsiteY8" fmla="*/ 43121 h 59790"/>
                <a:gd name="connsiteX9" fmla="*/ 316706 w 633412"/>
                <a:gd name="connsiteY9" fmla="*/ 38358 h 59790"/>
                <a:gd name="connsiteX10" fmla="*/ 340519 w 633412"/>
                <a:gd name="connsiteY10" fmla="*/ 33596 h 59790"/>
                <a:gd name="connsiteX11" fmla="*/ 357187 w 633412"/>
                <a:gd name="connsiteY11" fmla="*/ 28833 h 59790"/>
                <a:gd name="connsiteX12" fmla="*/ 371475 w 633412"/>
                <a:gd name="connsiteY12" fmla="*/ 24071 h 59790"/>
                <a:gd name="connsiteX13" fmla="*/ 402431 w 633412"/>
                <a:gd name="connsiteY13" fmla="*/ 16927 h 59790"/>
                <a:gd name="connsiteX14" fmla="*/ 423862 w 633412"/>
                <a:gd name="connsiteY14" fmla="*/ 9783 h 59790"/>
                <a:gd name="connsiteX15" fmla="*/ 431006 w 633412"/>
                <a:gd name="connsiteY15" fmla="*/ 5021 h 59790"/>
                <a:gd name="connsiteX16" fmla="*/ 459581 w 633412"/>
                <a:gd name="connsiteY16" fmla="*/ 2640 h 59790"/>
                <a:gd name="connsiteX17" fmla="*/ 633412 w 633412"/>
                <a:gd name="connsiteY17" fmla="*/ 43121 h 59790"/>
                <a:gd name="connsiteX0" fmla="*/ 0 w 633412"/>
                <a:gd name="connsiteY0" fmla="*/ 20879 h 56598"/>
                <a:gd name="connsiteX1" fmla="*/ 102394 w 633412"/>
                <a:gd name="connsiteY1" fmla="*/ 49454 h 56598"/>
                <a:gd name="connsiteX2" fmla="*/ 111919 w 633412"/>
                <a:gd name="connsiteY2" fmla="*/ 54216 h 56598"/>
                <a:gd name="connsiteX3" fmla="*/ 140494 w 633412"/>
                <a:gd name="connsiteY3" fmla="*/ 56598 h 56598"/>
                <a:gd name="connsiteX4" fmla="*/ 235744 w 633412"/>
                <a:gd name="connsiteY4" fmla="*/ 54216 h 56598"/>
                <a:gd name="connsiteX5" fmla="*/ 245269 w 633412"/>
                <a:gd name="connsiteY5" fmla="*/ 51835 h 56598"/>
                <a:gd name="connsiteX6" fmla="*/ 269081 w 633412"/>
                <a:gd name="connsiteY6" fmla="*/ 47073 h 56598"/>
                <a:gd name="connsiteX7" fmla="*/ 283369 w 633412"/>
                <a:gd name="connsiteY7" fmla="*/ 42310 h 56598"/>
                <a:gd name="connsiteX8" fmla="*/ 307181 w 633412"/>
                <a:gd name="connsiteY8" fmla="*/ 39929 h 56598"/>
                <a:gd name="connsiteX9" fmla="*/ 316706 w 633412"/>
                <a:gd name="connsiteY9" fmla="*/ 35166 h 56598"/>
                <a:gd name="connsiteX10" fmla="*/ 340519 w 633412"/>
                <a:gd name="connsiteY10" fmla="*/ 30404 h 56598"/>
                <a:gd name="connsiteX11" fmla="*/ 357187 w 633412"/>
                <a:gd name="connsiteY11" fmla="*/ 25641 h 56598"/>
                <a:gd name="connsiteX12" fmla="*/ 371475 w 633412"/>
                <a:gd name="connsiteY12" fmla="*/ 20879 h 56598"/>
                <a:gd name="connsiteX13" fmla="*/ 402431 w 633412"/>
                <a:gd name="connsiteY13" fmla="*/ 13735 h 56598"/>
                <a:gd name="connsiteX14" fmla="*/ 423862 w 633412"/>
                <a:gd name="connsiteY14" fmla="*/ 6591 h 56598"/>
                <a:gd name="connsiteX15" fmla="*/ 431006 w 633412"/>
                <a:gd name="connsiteY15" fmla="*/ 1829 h 56598"/>
                <a:gd name="connsiteX16" fmla="*/ 633412 w 633412"/>
                <a:gd name="connsiteY16" fmla="*/ 39929 h 56598"/>
                <a:gd name="connsiteX0" fmla="*/ 0 w 633412"/>
                <a:gd name="connsiteY0" fmla="*/ 14288 h 50007"/>
                <a:gd name="connsiteX1" fmla="*/ 102394 w 633412"/>
                <a:gd name="connsiteY1" fmla="*/ 42863 h 50007"/>
                <a:gd name="connsiteX2" fmla="*/ 111919 w 633412"/>
                <a:gd name="connsiteY2" fmla="*/ 47625 h 50007"/>
                <a:gd name="connsiteX3" fmla="*/ 140494 w 633412"/>
                <a:gd name="connsiteY3" fmla="*/ 50007 h 50007"/>
                <a:gd name="connsiteX4" fmla="*/ 235744 w 633412"/>
                <a:gd name="connsiteY4" fmla="*/ 47625 h 50007"/>
                <a:gd name="connsiteX5" fmla="*/ 245269 w 633412"/>
                <a:gd name="connsiteY5" fmla="*/ 45244 h 50007"/>
                <a:gd name="connsiteX6" fmla="*/ 269081 w 633412"/>
                <a:gd name="connsiteY6" fmla="*/ 40482 h 50007"/>
                <a:gd name="connsiteX7" fmla="*/ 283369 w 633412"/>
                <a:gd name="connsiteY7" fmla="*/ 35719 h 50007"/>
                <a:gd name="connsiteX8" fmla="*/ 307181 w 633412"/>
                <a:gd name="connsiteY8" fmla="*/ 33338 h 50007"/>
                <a:gd name="connsiteX9" fmla="*/ 316706 w 633412"/>
                <a:gd name="connsiteY9" fmla="*/ 28575 h 50007"/>
                <a:gd name="connsiteX10" fmla="*/ 340519 w 633412"/>
                <a:gd name="connsiteY10" fmla="*/ 23813 h 50007"/>
                <a:gd name="connsiteX11" fmla="*/ 357187 w 633412"/>
                <a:gd name="connsiteY11" fmla="*/ 19050 h 50007"/>
                <a:gd name="connsiteX12" fmla="*/ 371475 w 633412"/>
                <a:gd name="connsiteY12" fmla="*/ 14288 h 50007"/>
                <a:gd name="connsiteX13" fmla="*/ 402431 w 633412"/>
                <a:gd name="connsiteY13" fmla="*/ 7144 h 50007"/>
                <a:gd name="connsiteX14" fmla="*/ 423862 w 633412"/>
                <a:gd name="connsiteY14" fmla="*/ 0 h 50007"/>
                <a:gd name="connsiteX15" fmla="*/ 633412 w 633412"/>
                <a:gd name="connsiteY15" fmla="*/ 33338 h 50007"/>
                <a:gd name="connsiteX0" fmla="*/ 0 w 633412"/>
                <a:gd name="connsiteY0" fmla="*/ 7880 h 43599"/>
                <a:gd name="connsiteX1" fmla="*/ 102394 w 633412"/>
                <a:gd name="connsiteY1" fmla="*/ 36455 h 43599"/>
                <a:gd name="connsiteX2" fmla="*/ 111919 w 633412"/>
                <a:gd name="connsiteY2" fmla="*/ 41217 h 43599"/>
                <a:gd name="connsiteX3" fmla="*/ 140494 w 633412"/>
                <a:gd name="connsiteY3" fmla="*/ 43599 h 43599"/>
                <a:gd name="connsiteX4" fmla="*/ 235744 w 633412"/>
                <a:gd name="connsiteY4" fmla="*/ 41217 h 43599"/>
                <a:gd name="connsiteX5" fmla="*/ 245269 w 633412"/>
                <a:gd name="connsiteY5" fmla="*/ 38836 h 43599"/>
                <a:gd name="connsiteX6" fmla="*/ 269081 w 633412"/>
                <a:gd name="connsiteY6" fmla="*/ 34074 h 43599"/>
                <a:gd name="connsiteX7" fmla="*/ 283369 w 633412"/>
                <a:gd name="connsiteY7" fmla="*/ 29311 h 43599"/>
                <a:gd name="connsiteX8" fmla="*/ 307181 w 633412"/>
                <a:gd name="connsiteY8" fmla="*/ 26930 h 43599"/>
                <a:gd name="connsiteX9" fmla="*/ 316706 w 633412"/>
                <a:gd name="connsiteY9" fmla="*/ 22167 h 43599"/>
                <a:gd name="connsiteX10" fmla="*/ 340519 w 633412"/>
                <a:gd name="connsiteY10" fmla="*/ 17405 h 43599"/>
                <a:gd name="connsiteX11" fmla="*/ 357187 w 633412"/>
                <a:gd name="connsiteY11" fmla="*/ 12642 h 43599"/>
                <a:gd name="connsiteX12" fmla="*/ 371475 w 633412"/>
                <a:gd name="connsiteY12" fmla="*/ 7880 h 43599"/>
                <a:gd name="connsiteX13" fmla="*/ 402431 w 633412"/>
                <a:gd name="connsiteY13" fmla="*/ 736 h 43599"/>
                <a:gd name="connsiteX14" fmla="*/ 633412 w 633412"/>
                <a:gd name="connsiteY14" fmla="*/ 26930 h 43599"/>
                <a:gd name="connsiteX0" fmla="*/ 0 w 633412"/>
                <a:gd name="connsiteY0" fmla="*/ 575 h 36294"/>
                <a:gd name="connsiteX1" fmla="*/ 102394 w 633412"/>
                <a:gd name="connsiteY1" fmla="*/ 29150 h 36294"/>
                <a:gd name="connsiteX2" fmla="*/ 111919 w 633412"/>
                <a:gd name="connsiteY2" fmla="*/ 33912 h 36294"/>
                <a:gd name="connsiteX3" fmla="*/ 140494 w 633412"/>
                <a:gd name="connsiteY3" fmla="*/ 36294 h 36294"/>
                <a:gd name="connsiteX4" fmla="*/ 235744 w 633412"/>
                <a:gd name="connsiteY4" fmla="*/ 33912 h 36294"/>
                <a:gd name="connsiteX5" fmla="*/ 245269 w 633412"/>
                <a:gd name="connsiteY5" fmla="*/ 31531 h 36294"/>
                <a:gd name="connsiteX6" fmla="*/ 269081 w 633412"/>
                <a:gd name="connsiteY6" fmla="*/ 26769 h 36294"/>
                <a:gd name="connsiteX7" fmla="*/ 283369 w 633412"/>
                <a:gd name="connsiteY7" fmla="*/ 22006 h 36294"/>
                <a:gd name="connsiteX8" fmla="*/ 307181 w 633412"/>
                <a:gd name="connsiteY8" fmla="*/ 19625 h 36294"/>
                <a:gd name="connsiteX9" fmla="*/ 316706 w 633412"/>
                <a:gd name="connsiteY9" fmla="*/ 14862 h 36294"/>
                <a:gd name="connsiteX10" fmla="*/ 340519 w 633412"/>
                <a:gd name="connsiteY10" fmla="*/ 10100 h 36294"/>
                <a:gd name="connsiteX11" fmla="*/ 357187 w 633412"/>
                <a:gd name="connsiteY11" fmla="*/ 5337 h 36294"/>
                <a:gd name="connsiteX12" fmla="*/ 371475 w 633412"/>
                <a:gd name="connsiteY12" fmla="*/ 575 h 36294"/>
                <a:gd name="connsiteX13" fmla="*/ 633412 w 633412"/>
                <a:gd name="connsiteY13" fmla="*/ 19625 h 36294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340519 w 633412"/>
                <a:gd name="connsiteY10" fmla="*/ 9525 h 35719"/>
                <a:gd name="connsiteX11" fmla="*/ 357187 w 633412"/>
                <a:gd name="connsiteY11" fmla="*/ 4762 h 35719"/>
                <a:gd name="connsiteX12" fmla="*/ 633412 w 633412"/>
                <a:gd name="connsiteY12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340519 w 633412"/>
                <a:gd name="connsiteY10" fmla="*/ 9525 h 35719"/>
                <a:gd name="connsiteX11" fmla="*/ 633412 w 633412"/>
                <a:gd name="connsiteY11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633412 w 633412"/>
                <a:gd name="connsiteY10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633412 w 633412"/>
                <a:gd name="connsiteY9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633412 w 633412"/>
                <a:gd name="connsiteY8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633412 w 633412"/>
                <a:gd name="connsiteY7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633412 w 633412"/>
                <a:gd name="connsiteY6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633412 w 633412"/>
                <a:gd name="connsiteY5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633412 w 633412"/>
                <a:gd name="connsiteY4" fmla="*/ 19050 h 35719"/>
                <a:gd name="connsiteX0" fmla="*/ 0 w 633412"/>
                <a:gd name="connsiteY0" fmla="*/ 0 h 33629"/>
                <a:gd name="connsiteX1" fmla="*/ 102394 w 633412"/>
                <a:gd name="connsiteY1" fmla="*/ 28575 h 33629"/>
                <a:gd name="connsiteX2" fmla="*/ 111919 w 633412"/>
                <a:gd name="connsiteY2" fmla="*/ 33337 h 33629"/>
                <a:gd name="connsiteX3" fmla="*/ 633412 w 633412"/>
                <a:gd name="connsiteY3" fmla="*/ 19050 h 33629"/>
                <a:gd name="connsiteX0" fmla="*/ 0 w 633412"/>
                <a:gd name="connsiteY0" fmla="*/ 0 h 29158"/>
                <a:gd name="connsiteX1" fmla="*/ 102394 w 633412"/>
                <a:gd name="connsiteY1" fmla="*/ 28575 h 29158"/>
                <a:gd name="connsiteX2" fmla="*/ 633412 w 633412"/>
                <a:gd name="connsiteY2" fmla="*/ 19050 h 29158"/>
                <a:gd name="connsiteX0" fmla="*/ 0 w 633412"/>
                <a:gd name="connsiteY0" fmla="*/ 0 h 19050"/>
                <a:gd name="connsiteX1" fmla="*/ 633412 w 633412"/>
                <a:gd name="connsiteY1" fmla="*/ 19050 h 19050"/>
                <a:gd name="connsiteX0" fmla="*/ 0 w 623887"/>
                <a:gd name="connsiteY0" fmla="*/ 0 h 19050"/>
                <a:gd name="connsiteX1" fmla="*/ 623887 w 623887"/>
                <a:gd name="connsiteY1" fmla="*/ 19050 h 19050"/>
                <a:gd name="connsiteX0" fmla="*/ 0 w 628650"/>
                <a:gd name="connsiteY0" fmla="*/ 0 h 19050"/>
                <a:gd name="connsiteX1" fmla="*/ 628650 w 628650"/>
                <a:gd name="connsiteY1" fmla="*/ 19050 h 19050"/>
                <a:gd name="connsiteX0" fmla="*/ 0 w 628650"/>
                <a:gd name="connsiteY0" fmla="*/ 0 h 19050"/>
                <a:gd name="connsiteX1" fmla="*/ 311943 w 628650"/>
                <a:gd name="connsiteY1" fmla="*/ 7143 h 19050"/>
                <a:gd name="connsiteX2" fmla="*/ 628650 w 628650"/>
                <a:gd name="connsiteY2" fmla="*/ 19050 h 19050"/>
                <a:gd name="connsiteX0" fmla="*/ 0 w 628650"/>
                <a:gd name="connsiteY0" fmla="*/ 27509 h 46559"/>
                <a:gd name="connsiteX1" fmla="*/ 311943 w 628650"/>
                <a:gd name="connsiteY1" fmla="*/ 34652 h 46559"/>
                <a:gd name="connsiteX2" fmla="*/ 628650 w 628650"/>
                <a:gd name="connsiteY2" fmla="*/ 46559 h 46559"/>
                <a:gd name="connsiteX0" fmla="*/ 0 w 628650"/>
                <a:gd name="connsiteY0" fmla="*/ 27509 h 48261"/>
                <a:gd name="connsiteX1" fmla="*/ 311943 w 628650"/>
                <a:gd name="connsiteY1" fmla="*/ 34652 h 48261"/>
                <a:gd name="connsiteX2" fmla="*/ 628650 w 628650"/>
                <a:gd name="connsiteY2" fmla="*/ 46559 h 48261"/>
                <a:gd name="connsiteX0" fmla="*/ 0 w 628650"/>
                <a:gd name="connsiteY0" fmla="*/ 29369 h 50121"/>
                <a:gd name="connsiteX1" fmla="*/ 311943 w 628650"/>
                <a:gd name="connsiteY1" fmla="*/ 36512 h 50121"/>
                <a:gd name="connsiteX2" fmla="*/ 628650 w 628650"/>
                <a:gd name="connsiteY2" fmla="*/ 48419 h 50121"/>
                <a:gd name="connsiteX0" fmla="*/ 0 w 628650"/>
                <a:gd name="connsiteY0" fmla="*/ 33389 h 54141"/>
                <a:gd name="connsiteX1" fmla="*/ 311943 w 628650"/>
                <a:gd name="connsiteY1" fmla="*/ 40532 h 54141"/>
                <a:gd name="connsiteX2" fmla="*/ 628650 w 628650"/>
                <a:gd name="connsiteY2" fmla="*/ 52439 h 54141"/>
                <a:gd name="connsiteX0" fmla="*/ 0 w 628650"/>
                <a:gd name="connsiteY0" fmla="*/ 24294 h 45046"/>
                <a:gd name="connsiteX1" fmla="*/ 311943 w 628650"/>
                <a:gd name="connsiteY1" fmla="*/ 31437 h 45046"/>
                <a:gd name="connsiteX2" fmla="*/ 628650 w 628650"/>
                <a:gd name="connsiteY2" fmla="*/ 43344 h 45046"/>
                <a:gd name="connsiteX0" fmla="*/ 0 w 628650"/>
                <a:gd name="connsiteY0" fmla="*/ 30297 h 51049"/>
                <a:gd name="connsiteX1" fmla="*/ 311943 w 628650"/>
                <a:gd name="connsiteY1" fmla="*/ 37440 h 51049"/>
                <a:gd name="connsiteX2" fmla="*/ 628650 w 628650"/>
                <a:gd name="connsiteY2" fmla="*/ 39822 h 51049"/>
                <a:gd name="connsiteX0" fmla="*/ 0 w 628650"/>
                <a:gd name="connsiteY0" fmla="*/ 30297 h 63342"/>
                <a:gd name="connsiteX1" fmla="*/ 311943 w 628650"/>
                <a:gd name="connsiteY1" fmla="*/ 37440 h 63342"/>
                <a:gd name="connsiteX2" fmla="*/ 628650 w 628650"/>
                <a:gd name="connsiteY2" fmla="*/ 39822 h 63342"/>
                <a:gd name="connsiteX0" fmla="*/ 0 w 628650"/>
                <a:gd name="connsiteY0" fmla="*/ 30297 h 70740"/>
                <a:gd name="connsiteX1" fmla="*/ 311943 w 628650"/>
                <a:gd name="connsiteY1" fmla="*/ 37440 h 70740"/>
                <a:gd name="connsiteX2" fmla="*/ 628650 w 628650"/>
                <a:gd name="connsiteY2" fmla="*/ 39822 h 70740"/>
                <a:gd name="connsiteX0" fmla="*/ 0 w 628650"/>
                <a:gd name="connsiteY0" fmla="*/ 30297 h 68835"/>
                <a:gd name="connsiteX1" fmla="*/ 311943 w 628650"/>
                <a:gd name="connsiteY1" fmla="*/ 37440 h 68835"/>
                <a:gd name="connsiteX2" fmla="*/ 628650 w 628650"/>
                <a:gd name="connsiteY2" fmla="*/ 39822 h 68835"/>
                <a:gd name="connsiteX0" fmla="*/ 0 w 628650"/>
                <a:gd name="connsiteY0" fmla="*/ 30297 h 68835"/>
                <a:gd name="connsiteX1" fmla="*/ 311943 w 628650"/>
                <a:gd name="connsiteY1" fmla="*/ 37440 h 68835"/>
                <a:gd name="connsiteX2" fmla="*/ 628650 w 628650"/>
                <a:gd name="connsiteY2" fmla="*/ 39822 h 68835"/>
                <a:gd name="connsiteX0" fmla="*/ 0 w 626269"/>
                <a:gd name="connsiteY0" fmla="*/ 37440 h 72932"/>
                <a:gd name="connsiteX1" fmla="*/ 309562 w 626269"/>
                <a:gd name="connsiteY1" fmla="*/ 37440 h 72932"/>
                <a:gd name="connsiteX2" fmla="*/ 626269 w 626269"/>
                <a:gd name="connsiteY2" fmla="*/ 39822 h 72932"/>
                <a:gd name="connsiteX0" fmla="*/ 0 w 623888"/>
                <a:gd name="connsiteY0" fmla="*/ 37440 h 72932"/>
                <a:gd name="connsiteX1" fmla="*/ 307181 w 623888"/>
                <a:gd name="connsiteY1" fmla="*/ 37440 h 72932"/>
                <a:gd name="connsiteX2" fmla="*/ 623888 w 623888"/>
                <a:gd name="connsiteY2" fmla="*/ 39822 h 72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3888" h="72932">
                  <a:moveTo>
                    <a:pt x="0" y="37440"/>
                  </a:moveTo>
                  <a:cubicBezTo>
                    <a:pt x="65881" y="96971"/>
                    <a:pt x="200819" y="70777"/>
                    <a:pt x="307181" y="37440"/>
                  </a:cubicBezTo>
                  <a:cubicBezTo>
                    <a:pt x="388145" y="15215"/>
                    <a:pt x="523875" y="-35585"/>
                    <a:pt x="623888" y="39822"/>
                  </a:cubicBezTo>
                </a:path>
              </a:pathLst>
            </a:custGeom>
            <a:grpFill/>
            <a:ln w="38100" cap="rnd">
              <a:solidFill>
                <a:schemeClr val="accent6">
                  <a:lumMod val="50000"/>
                </a:schemeClr>
              </a:solidFill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1605CD18-57B3-CCD4-CC71-70A0AC2F7880}"/>
              </a:ext>
            </a:extLst>
          </p:cNvPr>
          <p:cNvGrpSpPr/>
          <p:nvPr/>
        </p:nvGrpSpPr>
        <p:grpSpPr>
          <a:xfrm>
            <a:off x="2882865" y="3538333"/>
            <a:ext cx="1080000" cy="1080000"/>
            <a:chOff x="3341769" y="5273362"/>
            <a:chExt cx="1080000" cy="1080000"/>
          </a:xfrm>
          <a:solidFill>
            <a:schemeClr val="accent4">
              <a:lumMod val="40000"/>
              <a:lumOff val="60000"/>
            </a:schemeClr>
          </a:solidFill>
        </p:grpSpPr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61AB09D8-C384-76D2-ED41-BEF17D36E1B9}"/>
                </a:ext>
              </a:extLst>
            </p:cNvPr>
            <p:cNvSpPr/>
            <p:nvPr/>
          </p:nvSpPr>
          <p:spPr bwMode="auto">
            <a:xfrm>
              <a:off x="3341769" y="5273362"/>
              <a:ext cx="1080000" cy="1080000"/>
            </a:xfrm>
            <a:prstGeom prst="ellipse">
              <a:avLst/>
            </a:prstGeom>
            <a:grpFill/>
            <a:ln>
              <a:solidFill>
                <a:schemeClr val="tx2">
                  <a:lumMod val="90000"/>
                  <a:lumOff val="1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A4D27C22-7804-B733-F9D3-C583FCD5C7F6}"/>
                </a:ext>
              </a:extLst>
            </p:cNvPr>
            <p:cNvCxnSpPr>
              <a:cxnSpLocks/>
            </p:cNvCxnSpPr>
            <p:nvPr/>
          </p:nvCxnSpPr>
          <p:spPr>
            <a:xfrm>
              <a:off x="4172958" y="5682301"/>
              <a:ext cx="0" cy="104467"/>
            </a:xfrm>
            <a:prstGeom prst="line">
              <a:avLst/>
            </a:prstGeom>
            <a:grpFill/>
            <a:ln w="76200" cap="rnd" cmpd="sng" algn="ctr">
              <a:solidFill>
                <a:schemeClr val="tx2">
                  <a:lumMod val="90000"/>
                  <a:lumOff val="1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3599B20A-6DC2-4A21-5F0D-6B02A359B04A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64461" y="5672560"/>
              <a:ext cx="98201" cy="0"/>
            </a:xfrm>
            <a:prstGeom prst="line">
              <a:avLst/>
            </a:prstGeom>
            <a:grpFill/>
            <a:ln w="47625" cap="rnd" cmpd="sng" algn="ctr">
              <a:solidFill>
                <a:schemeClr val="tx2">
                  <a:lumMod val="90000"/>
                  <a:lumOff val="1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BDDBB93C-8346-DC7B-F1D8-1B038D0D337E}"/>
                </a:ext>
              </a:extLst>
            </p:cNvPr>
            <p:cNvCxnSpPr>
              <a:cxnSpLocks/>
            </p:cNvCxnSpPr>
            <p:nvPr/>
          </p:nvCxnSpPr>
          <p:spPr>
            <a:xfrm>
              <a:off x="3680015" y="5682301"/>
              <a:ext cx="0" cy="104467"/>
            </a:xfrm>
            <a:prstGeom prst="line">
              <a:avLst/>
            </a:prstGeom>
            <a:grpFill/>
            <a:ln w="76200" cap="rnd" cmpd="sng" algn="ctr">
              <a:solidFill>
                <a:schemeClr val="tx2">
                  <a:lumMod val="90000"/>
                  <a:lumOff val="1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1024" name="Straight Connector 1023">
              <a:extLst>
                <a:ext uri="{FF2B5EF4-FFF2-40B4-BE49-F238E27FC236}">
                  <a16:creationId xmlns:a16="http://schemas.microsoft.com/office/drawing/2014/main" id="{42D833AC-CAB0-9FBF-6CAC-F097527131A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71518" y="5672560"/>
              <a:ext cx="98201" cy="0"/>
            </a:xfrm>
            <a:prstGeom prst="line">
              <a:avLst/>
            </a:prstGeom>
            <a:grpFill/>
            <a:ln w="47625" cap="rnd" cmpd="sng" algn="ctr">
              <a:solidFill>
                <a:schemeClr val="tx2">
                  <a:lumMod val="90000"/>
                  <a:lumOff val="10000"/>
                </a:schemeClr>
              </a:solidFill>
              <a:prstDash val="solid"/>
              <a:miter lim="800000"/>
            </a:ln>
            <a:effectLst/>
          </p:spPr>
        </p:cxn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E3D56E4C-90C2-B79D-F867-E0F544ED0EF9}"/>
                </a:ext>
              </a:extLst>
            </p:cNvPr>
            <p:cNvSpPr/>
            <p:nvPr/>
          </p:nvSpPr>
          <p:spPr bwMode="auto">
            <a:xfrm>
              <a:off x="3569825" y="5930709"/>
              <a:ext cx="623888" cy="72932"/>
            </a:xfrm>
            <a:custGeom>
              <a:avLst/>
              <a:gdLst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09600 w 633412"/>
                <a:gd name="connsiteY21" fmla="*/ 23813 h 59532"/>
                <a:gd name="connsiteX22" fmla="*/ 623887 w 633412"/>
                <a:gd name="connsiteY22" fmla="*/ 35719 h 59532"/>
                <a:gd name="connsiteX23" fmla="*/ 633412 w 633412"/>
                <a:gd name="connsiteY23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09600 w 633412"/>
                <a:gd name="connsiteY21" fmla="*/ 23813 h 59532"/>
                <a:gd name="connsiteX22" fmla="*/ 633412 w 633412"/>
                <a:gd name="connsiteY22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33412 w 633412"/>
                <a:gd name="connsiteY21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33412 w 633412"/>
                <a:gd name="connsiteY20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633412 w 633412"/>
                <a:gd name="connsiteY19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633412 w 633412"/>
                <a:gd name="connsiteY18" fmla="*/ 42863 h 59532"/>
                <a:gd name="connsiteX0" fmla="*/ 0 w 633412"/>
                <a:gd name="connsiteY0" fmla="*/ 24071 h 59790"/>
                <a:gd name="connsiteX1" fmla="*/ 102394 w 633412"/>
                <a:gd name="connsiteY1" fmla="*/ 52646 h 59790"/>
                <a:gd name="connsiteX2" fmla="*/ 111919 w 633412"/>
                <a:gd name="connsiteY2" fmla="*/ 57408 h 59790"/>
                <a:gd name="connsiteX3" fmla="*/ 140494 w 633412"/>
                <a:gd name="connsiteY3" fmla="*/ 59790 h 59790"/>
                <a:gd name="connsiteX4" fmla="*/ 235744 w 633412"/>
                <a:gd name="connsiteY4" fmla="*/ 57408 h 59790"/>
                <a:gd name="connsiteX5" fmla="*/ 245269 w 633412"/>
                <a:gd name="connsiteY5" fmla="*/ 55027 h 59790"/>
                <a:gd name="connsiteX6" fmla="*/ 269081 w 633412"/>
                <a:gd name="connsiteY6" fmla="*/ 50265 h 59790"/>
                <a:gd name="connsiteX7" fmla="*/ 283369 w 633412"/>
                <a:gd name="connsiteY7" fmla="*/ 45502 h 59790"/>
                <a:gd name="connsiteX8" fmla="*/ 307181 w 633412"/>
                <a:gd name="connsiteY8" fmla="*/ 43121 h 59790"/>
                <a:gd name="connsiteX9" fmla="*/ 316706 w 633412"/>
                <a:gd name="connsiteY9" fmla="*/ 38358 h 59790"/>
                <a:gd name="connsiteX10" fmla="*/ 340519 w 633412"/>
                <a:gd name="connsiteY10" fmla="*/ 33596 h 59790"/>
                <a:gd name="connsiteX11" fmla="*/ 357187 w 633412"/>
                <a:gd name="connsiteY11" fmla="*/ 28833 h 59790"/>
                <a:gd name="connsiteX12" fmla="*/ 371475 w 633412"/>
                <a:gd name="connsiteY12" fmla="*/ 24071 h 59790"/>
                <a:gd name="connsiteX13" fmla="*/ 402431 w 633412"/>
                <a:gd name="connsiteY13" fmla="*/ 16927 h 59790"/>
                <a:gd name="connsiteX14" fmla="*/ 423862 w 633412"/>
                <a:gd name="connsiteY14" fmla="*/ 9783 h 59790"/>
                <a:gd name="connsiteX15" fmla="*/ 431006 w 633412"/>
                <a:gd name="connsiteY15" fmla="*/ 5021 h 59790"/>
                <a:gd name="connsiteX16" fmla="*/ 459581 w 633412"/>
                <a:gd name="connsiteY16" fmla="*/ 2640 h 59790"/>
                <a:gd name="connsiteX17" fmla="*/ 633412 w 633412"/>
                <a:gd name="connsiteY17" fmla="*/ 43121 h 59790"/>
                <a:gd name="connsiteX0" fmla="*/ 0 w 633412"/>
                <a:gd name="connsiteY0" fmla="*/ 20879 h 56598"/>
                <a:gd name="connsiteX1" fmla="*/ 102394 w 633412"/>
                <a:gd name="connsiteY1" fmla="*/ 49454 h 56598"/>
                <a:gd name="connsiteX2" fmla="*/ 111919 w 633412"/>
                <a:gd name="connsiteY2" fmla="*/ 54216 h 56598"/>
                <a:gd name="connsiteX3" fmla="*/ 140494 w 633412"/>
                <a:gd name="connsiteY3" fmla="*/ 56598 h 56598"/>
                <a:gd name="connsiteX4" fmla="*/ 235744 w 633412"/>
                <a:gd name="connsiteY4" fmla="*/ 54216 h 56598"/>
                <a:gd name="connsiteX5" fmla="*/ 245269 w 633412"/>
                <a:gd name="connsiteY5" fmla="*/ 51835 h 56598"/>
                <a:gd name="connsiteX6" fmla="*/ 269081 w 633412"/>
                <a:gd name="connsiteY6" fmla="*/ 47073 h 56598"/>
                <a:gd name="connsiteX7" fmla="*/ 283369 w 633412"/>
                <a:gd name="connsiteY7" fmla="*/ 42310 h 56598"/>
                <a:gd name="connsiteX8" fmla="*/ 307181 w 633412"/>
                <a:gd name="connsiteY8" fmla="*/ 39929 h 56598"/>
                <a:gd name="connsiteX9" fmla="*/ 316706 w 633412"/>
                <a:gd name="connsiteY9" fmla="*/ 35166 h 56598"/>
                <a:gd name="connsiteX10" fmla="*/ 340519 w 633412"/>
                <a:gd name="connsiteY10" fmla="*/ 30404 h 56598"/>
                <a:gd name="connsiteX11" fmla="*/ 357187 w 633412"/>
                <a:gd name="connsiteY11" fmla="*/ 25641 h 56598"/>
                <a:gd name="connsiteX12" fmla="*/ 371475 w 633412"/>
                <a:gd name="connsiteY12" fmla="*/ 20879 h 56598"/>
                <a:gd name="connsiteX13" fmla="*/ 402431 w 633412"/>
                <a:gd name="connsiteY13" fmla="*/ 13735 h 56598"/>
                <a:gd name="connsiteX14" fmla="*/ 423862 w 633412"/>
                <a:gd name="connsiteY14" fmla="*/ 6591 h 56598"/>
                <a:gd name="connsiteX15" fmla="*/ 431006 w 633412"/>
                <a:gd name="connsiteY15" fmla="*/ 1829 h 56598"/>
                <a:gd name="connsiteX16" fmla="*/ 633412 w 633412"/>
                <a:gd name="connsiteY16" fmla="*/ 39929 h 56598"/>
                <a:gd name="connsiteX0" fmla="*/ 0 w 633412"/>
                <a:gd name="connsiteY0" fmla="*/ 14288 h 50007"/>
                <a:gd name="connsiteX1" fmla="*/ 102394 w 633412"/>
                <a:gd name="connsiteY1" fmla="*/ 42863 h 50007"/>
                <a:gd name="connsiteX2" fmla="*/ 111919 w 633412"/>
                <a:gd name="connsiteY2" fmla="*/ 47625 h 50007"/>
                <a:gd name="connsiteX3" fmla="*/ 140494 w 633412"/>
                <a:gd name="connsiteY3" fmla="*/ 50007 h 50007"/>
                <a:gd name="connsiteX4" fmla="*/ 235744 w 633412"/>
                <a:gd name="connsiteY4" fmla="*/ 47625 h 50007"/>
                <a:gd name="connsiteX5" fmla="*/ 245269 w 633412"/>
                <a:gd name="connsiteY5" fmla="*/ 45244 h 50007"/>
                <a:gd name="connsiteX6" fmla="*/ 269081 w 633412"/>
                <a:gd name="connsiteY6" fmla="*/ 40482 h 50007"/>
                <a:gd name="connsiteX7" fmla="*/ 283369 w 633412"/>
                <a:gd name="connsiteY7" fmla="*/ 35719 h 50007"/>
                <a:gd name="connsiteX8" fmla="*/ 307181 w 633412"/>
                <a:gd name="connsiteY8" fmla="*/ 33338 h 50007"/>
                <a:gd name="connsiteX9" fmla="*/ 316706 w 633412"/>
                <a:gd name="connsiteY9" fmla="*/ 28575 h 50007"/>
                <a:gd name="connsiteX10" fmla="*/ 340519 w 633412"/>
                <a:gd name="connsiteY10" fmla="*/ 23813 h 50007"/>
                <a:gd name="connsiteX11" fmla="*/ 357187 w 633412"/>
                <a:gd name="connsiteY11" fmla="*/ 19050 h 50007"/>
                <a:gd name="connsiteX12" fmla="*/ 371475 w 633412"/>
                <a:gd name="connsiteY12" fmla="*/ 14288 h 50007"/>
                <a:gd name="connsiteX13" fmla="*/ 402431 w 633412"/>
                <a:gd name="connsiteY13" fmla="*/ 7144 h 50007"/>
                <a:gd name="connsiteX14" fmla="*/ 423862 w 633412"/>
                <a:gd name="connsiteY14" fmla="*/ 0 h 50007"/>
                <a:gd name="connsiteX15" fmla="*/ 633412 w 633412"/>
                <a:gd name="connsiteY15" fmla="*/ 33338 h 50007"/>
                <a:gd name="connsiteX0" fmla="*/ 0 w 633412"/>
                <a:gd name="connsiteY0" fmla="*/ 7880 h 43599"/>
                <a:gd name="connsiteX1" fmla="*/ 102394 w 633412"/>
                <a:gd name="connsiteY1" fmla="*/ 36455 h 43599"/>
                <a:gd name="connsiteX2" fmla="*/ 111919 w 633412"/>
                <a:gd name="connsiteY2" fmla="*/ 41217 h 43599"/>
                <a:gd name="connsiteX3" fmla="*/ 140494 w 633412"/>
                <a:gd name="connsiteY3" fmla="*/ 43599 h 43599"/>
                <a:gd name="connsiteX4" fmla="*/ 235744 w 633412"/>
                <a:gd name="connsiteY4" fmla="*/ 41217 h 43599"/>
                <a:gd name="connsiteX5" fmla="*/ 245269 w 633412"/>
                <a:gd name="connsiteY5" fmla="*/ 38836 h 43599"/>
                <a:gd name="connsiteX6" fmla="*/ 269081 w 633412"/>
                <a:gd name="connsiteY6" fmla="*/ 34074 h 43599"/>
                <a:gd name="connsiteX7" fmla="*/ 283369 w 633412"/>
                <a:gd name="connsiteY7" fmla="*/ 29311 h 43599"/>
                <a:gd name="connsiteX8" fmla="*/ 307181 w 633412"/>
                <a:gd name="connsiteY8" fmla="*/ 26930 h 43599"/>
                <a:gd name="connsiteX9" fmla="*/ 316706 w 633412"/>
                <a:gd name="connsiteY9" fmla="*/ 22167 h 43599"/>
                <a:gd name="connsiteX10" fmla="*/ 340519 w 633412"/>
                <a:gd name="connsiteY10" fmla="*/ 17405 h 43599"/>
                <a:gd name="connsiteX11" fmla="*/ 357187 w 633412"/>
                <a:gd name="connsiteY11" fmla="*/ 12642 h 43599"/>
                <a:gd name="connsiteX12" fmla="*/ 371475 w 633412"/>
                <a:gd name="connsiteY12" fmla="*/ 7880 h 43599"/>
                <a:gd name="connsiteX13" fmla="*/ 402431 w 633412"/>
                <a:gd name="connsiteY13" fmla="*/ 736 h 43599"/>
                <a:gd name="connsiteX14" fmla="*/ 633412 w 633412"/>
                <a:gd name="connsiteY14" fmla="*/ 26930 h 43599"/>
                <a:gd name="connsiteX0" fmla="*/ 0 w 633412"/>
                <a:gd name="connsiteY0" fmla="*/ 575 h 36294"/>
                <a:gd name="connsiteX1" fmla="*/ 102394 w 633412"/>
                <a:gd name="connsiteY1" fmla="*/ 29150 h 36294"/>
                <a:gd name="connsiteX2" fmla="*/ 111919 w 633412"/>
                <a:gd name="connsiteY2" fmla="*/ 33912 h 36294"/>
                <a:gd name="connsiteX3" fmla="*/ 140494 w 633412"/>
                <a:gd name="connsiteY3" fmla="*/ 36294 h 36294"/>
                <a:gd name="connsiteX4" fmla="*/ 235744 w 633412"/>
                <a:gd name="connsiteY4" fmla="*/ 33912 h 36294"/>
                <a:gd name="connsiteX5" fmla="*/ 245269 w 633412"/>
                <a:gd name="connsiteY5" fmla="*/ 31531 h 36294"/>
                <a:gd name="connsiteX6" fmla="*/ 269081 w 633412"/>
                <a:gd name="connsiteY6" fmla="*/ 26769 h 36294"/>
                <a:gd name="connsiteX7" fmla="*/ 283369 w 633412"/>
                <a:gd name="connsiteY7" fmla="*/ 22006 h 36294"/>
                <a:gd name="connsiteX8" fmla="*/ 307181 w 633412"/>
                <a:gd name="connsiteY8" fmla="*/ 19625 h 36294"/>
                <a:gd name="connsiteX9" fmla="*/ 316706 w 633412"/>
                <a:gd name="connsiteY9" fmla="*/ 14862 h 36294"/>
                <a:gd name="connsiteX10" fmla="*/ 340519 w 633412"/>
                <a:gd name="connsiteY10" fmla="*/ 10100 h 36294"/>
                <a:gd name="connsiteX11" fmla="*/ 357187 w 633412"/>
                <a:gd name="connsiteY11" fmla="*/ 5337 h 36294"/>
                <a:gd name="connsiteX12" fmla="*/ 371475 w 633412"/>
                <a:gd name="connsiteY12" fmla="*/ 575 h 36294"/>
                <a:gd name="connsiteX13" fmla="*/ 633412 w 633412"/>
                <a:gd name="connsiteY13" fmla="*/ 19625 h 36294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340519 w 633412"/>
                <a:gd name="connsiteY10" fmla="*/ 9525 h 35719"/>
                <a:gd name="connsiteX11" fmla="*/ 357187 w 633412"/>
                <a:gd name="connsiteY11" fmla="*/ 4762 h 35719"/>
                <a:gd name="connsiteX12" fmla="*/ 633412 w 633412"/>
                <a:gd name="connsiteY12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340519 w 633412"/>
                <a:gd name="connsiteY10" fmla="*/ 9525 h 35719"/>
                <a:gd name="connsiteX11" fmla="*/ 633412 w 633412"/>
                <a:gd name="connsiteY11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633412 w 633412"/>
                <a:gd name="connsiteY10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633412 w 633412"/>
                <a:gd name="connsiteY9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633412 w 633412"/>
                <a:gd name="connsiteY8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633412 w 633412"/>
                <a:gd name="connsiteY7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633412 w 633412"/>
                <a:gd name="connsiteY6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633412 w 633412"/>
                <a:gd name="connsiteY5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633412 w 633412"/>
                <a:gd name="connsiteY4" fmla="*/ 19050 h 35719"/>
                <a:gd name="connsiteX0" fmla="*/ 0 w 633412"/>
                <a:gd name="connsiteY0" fmla="*/ 0 h 33629"/>
                <a:gd name="connsiteX1" fmla="*/ 102394 w 633412"/>
                <a:gd name="connsiteY1" fmla="*/ 28575 h 33629"/>
                <a:gd name="connsiteX2" fmla="*/ 111919 w 633412"/>
                <a:gd name="connsiteY2" fmla="*/ 33337 h 33629"/>
                <a:gd name="connsiteX3" fmla="*/ 633412 w 633412"/>
                <a:gd name="connsiteY3" fmla="*/ 19050 h 33629"/>
                <a:gd name="connsiteX0" fmla="*/ 0 w 633412"/>
                <a:gd name="connsiteY0" fmla="*/ 0 h 29158"/>
                <a:gd name="connsiteX1" fmla="*/ 102394 w 633412"/>
                <a:gd name="connsiteY1" fmla="*/ 28575 h 29158"/>
                <a:gd name="connsiteX2" fmla="*/ 633412 w 633412"/>
                <a:gd name="connsiteY2" fmla="*/ 19050 h 29158"/>
                <a:gd name="connsiteX0" fmla="*/ 0 w 633412"/>
                <a:gd name="connsiteY0" fmla="*/ 0 h 19050"/>
                <a:gd name="connsiteX1" fmla="*/ 633412 w 633412"/>
                <a:gd name="connsiteY1" fmla="*/ 19050 h 19050"/>
                <a:gd name="connsiteX0" fmla="*/ 0 w 623887"/>
                <a:gd name="connsiteY0" fmla="*/ 0 h 19050"/>
                <a:gd name="connsiteX1" fmla="*/ 623887 w 623887"/>
                <a:gd name="connsiteY1" fmla="*/ 19050 h 19050"/>
                <a:gd name="connsiteX0" fmla="*/ 0 w 628650"/>
                <a:gd name="connsiteY0" fmla="*/ 0 h 19050"/>
                <a:gd name="connsiteX1" fmla="*/ 628650 w 628650"/>
                <a:gd name="connsiteY1" fmla="*/ 19050 h 19050"/>
                <a:gd name="connsiteX0" fmla="*/ 0 w 628650"/>
                <a:gd name="connsiteY0" fmla="*/ 0 h 19050"/>
                <a:gd name="connsiteX1" fmla="*/ 311943 w 628650"/>
                <a:gd name="connsiteY1" fmla="*/ 7143 h 19050"/>
                <a:gd name="connsiteX2" fmla="*/ 628650 w 628650"/>
                <a:gd name="connsiteY2" fmla="*/ 19050 h 19050"/>
                <a:gd name="connsiteX0" fmla="*/ 0 w 628650"/>
                <a:gd name="connsiteY0" fmla="*/ 27509 h 46559"/>
                <a:gd name="connsiteX1" fmla="*/ 311943 w 628650"/>
                <a:gd name="connsiteY1" fmla="*/ 34652 h 46559"/>
                <a:gd name="connsiteX2" fmla="*/ 628650 w 628650"/>
                <a:gd name="connsiteY2" fmla="*/ 46559 h 46559"/>
                <a:gd name="connsiteX0" fmla="*/ 0 w 628650"/>
                <a:gd name="connsiteY0" fmla="*/ 27509 h 48261"/>
                <a:gd name="connsiteX1" fmla="*/ 311943 w 628650"/>
                <a:gd name="connsiteY1" fmla="*/ 34652 h 48261"/>
                <a:gd name="connsiteX2" fmla="*/ 628650 w 628650"/>
                <a:gd name="connsiteY2" fmla="*/ 46559 h 48261"/>
                <a:gd name="connsiteX0" fmla="*/ 0 w 628650"/>
                <a:gd name="connsiteY0" fmla="*/ 29369 h 50121"/>
                <a:gd name="connsiteX1" fmla="*/ 311943 w 628650"/>
                <a:gd name="connsiteY1" fmla="*/ 36512 h 50121"/>
                <a:gd name="connsiteX2" fmla="*/ 628650 w 628650"/>
                <a:gd name="connsiteY2" fmla="*/ 48419 h 50121"/>
                <a:gd name="connsiteX0" fmla="*/ 0 w 628650"/>
                <a:gd name="connsiteY0" fmla="*/ 33389 h 54141"/>
                <a:gd name="connsiteX1" fmla="*/ 311943 w 628650"/>
                <a:gd name="connsiteY1" fmla="*/ 40532 h 54141"/>
                <a:gd name="connsiteX2" fmla="*/ 628650 w 628650"/>
                <a:gd name="connsiteY2" fmla="*/ 52439 h 54141"/>
                <a:gd name="connsiteX0" fmla="*/ 0 w 628650"/>
                <a:gd name="connsiteY0" fmla="*/ 24294 h 45046"/>
                <a:gd name="connsiteX1" fmla="*/ 311943 w 628650"/>
                <a:gd name="connsiteY1" fmla="*/ 31437 h 45046"/>
                <a:gd name="connsiteX2" fmla="*/ 628650 w 628650"/>
                <a:gd name="connsiteY2" fmla="*/ 43344 h 45046"/>
                <a:gd name="connsiteX0" fmla="*/ 0 w 628650"/>
                <a:gd name="connsiteY0" fmla="*/ 30297 h 51049"/>
                <a:gd name="connsiteX1" fmla="*/ 311943 w 628650"/>
                <a:gd name="connsiteY1" fmla="*/ 37440 h 51049"/>
                <a:gd name="connsiteX2" fmla="*/ 628650 w 628650"/>
                <a:gd name="connsiteY2" fmla="*/ 39822 h 51049"/>
                <a:gd name="connsiteX0" fmla="*/ 0 w 628650"/>
                <a:gd name="connsiteY0" fmla="*/ 30297 h 63342"/>
                <a:gd name="connsiteX1" fmla="*/ 311943 w 628650"/>
                <a:gd name="connsiteY1" fmla="*/ 37440 h 63342"/>
                <a:gd name="connsiteX2" fmla="*/ 628650 w 628650"/>
                <a:gd name="connsiteY2" fmla="*/ 39822 h 63342"/>
                <a:gd name="connsiteX0" fmla="*/ 0 w 628650"/>
                <a:gd name="connsiteY0" fmla="*/ 30297 h 70740"/>
                <a:gd name="connsiteX1" fmla="*/ 311943 w 628650"/>
                <a:gd name="connsiteY1" fmla="*/ 37440 h 70740"/>
                <a:gd name="connsiteX2" fmla="*/ 628650 w 628650"/>
                <a:gd name="connsiteY2" fmla="*/ 39822 h 70740"/>
                <a:gd name="connsiteX0" fmla="*/ 0 w 628650"/>
                <a:gd name="connsiteY0" fmla="*/ 30297 h 68835"/>
                <a:gd name="connsiteX1" fmla="*/ 311943 w 628650"/>
                <a:gd name="connsiteY1" fmla="*/ 37440 h 68835"/>
                <a:gd name="connsiteX2" fmla="*/ 628650 w 628650"/>
                <a:gd name="connsiteY2" fmla="*/ 39822 h 68835"/>
                <a:gd name="connsiteX0" fmla="*/ 0 w 628650"/>
                <a:gd name="connsiteY0" fmla="*/ 30297 h 68835"/>
                <a:gd name="connsiteX1" fmla="*/ 311943 w 628650"/>
                <a:gd name="connsiteY1" fmla="*/ 37440 h 68835"/>
                <a:gd name="connsiteX2" fmla="*/ 628650 w 628650"/>
                <a:gd name="connsiteY2" fmla="*/ 39822 h 68835"/>
                <a:gd name="connsiteX0" fmla="*/ 0 w 626269"/>
                <a:gd name="connsiteY0" fmla="*/ 37440 h 72932"/>
                <a:gd name="connsiteX1" fmla="*/ 309562 w 626269"/>
                <a:gd name="connsiteY1" fmla="*/ 37440 h 72932"/>
                <a:gd name="connsiteX2" fmla="*/ 626269 w 626269"/>
                <a:gd name="connsiteY2" fmla="*/ 39822 h 72932"/>
                <a:gd name="connsiteX0" fmla="*/ 0 w 623888"/>
                <a:gd name="connsiteY0" fmla="*/ 37440 h 72932"/>
                <a:gd name="connsiteX1" fmla="*/ 307181 w 623888"/>
                <a:gd name="connsiteY1" fmla="*/ 37440 h 72932"/>
                <a:gd name="connsiteX2" fmla="*/ 623888 w 623888"/>
                <a:gd name="connsiteY2" fmla="*/ 39822 h 72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3888" h="72932">
                  <a:moveTo>
                    <a:pt x="0" y="37440"/>
                  </a:moveTo>
                  <a:cubicBezTo>
                    <a:pt x="65881" y="96971"/>
                    <a:pt x="200819" y="70777"/>
                    <a:pt x="307181" y="37440"/>
                  </a:cubicBezTo>
                  <a:cubicBezTo>
                    <a:pt x="388145" y="15215"/>
                    <a:pt x="523875" y="-35585"/>
                    <a:pt x="623888" y="39822"/>
                  </a:cubicBezTo>
                </a:path>
              </a:pathLst>
            </a:custGeom>
            <a:grpFill/>
            <a:ln w="38100" cap="rnd">
              <a:solidFill>
                <a:schemeClr val="tx2">
                  <a:lumMod val="90000"/>
                  <a:lumOff val="10000"/>
                </a:schemeClr>
              </a:solidFill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1F27A240-0DE1-08A9-E045-40D6D48DEAE4}"/>
              </a:ext>
            </a:extLst>
          </p:cNvPr>
          <p:cNvSpPr txBox="1"/>
          <p:nvPr/>
        </p:nvSpPr>
        <p:spPr>
          <a:xfrm>
            <a:off x="3888341" y="4163217"/>
            <a:ext cx="2087507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3568BA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Underfitting</a:t>
            </a:r>
          </a:p>
        </p:txBody>
      </p:sp>
      <p:sp>
        <p:nvSpPr>
          <p:cNvPr id="1045" name="TextBox 1044">
            <a:extLst>
              <a:ext uri="{FF2B5EF4-FFF2-40B4-BE49-F238E27FC236}">
                <a16:creationId xmlns:a16="http://schemas.microsoft.com/office/drawing/2014/main" id="{39B9D899-BECC-52C5-8BE5-0D9B8AD2040D}"/>
              </a:ext>
            </a:extLst>
          </p:cNvPr>
          <p:cNvSpPr txBox="1"/>
          <p:nvPr/>
        </p:nvSpPr>
        <p:spPr>
          <a:xfrm>
            <a:off x="6591754" y="4160821"/>
            <a:ext cx="2074892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275317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Overfitting</a:t>
            </a:r>
          </a:p>
        </p:txBody>
      </p:sp>
      <p:cxnSp>
        <p:nvCxnSpPr>
          <p:cNvPr id="1046" name="Straight Arrow Connector 1045">
            <a:extLst>
              <a:ext uri="{FF2B5EF4-FFF2-40B4-BE49-F238E27FC236}">
                <a16:creationId xmlns:a16="http://schemas.microsoft.com/office/drawing/2014/main" id="{A93A1137-3307-D0AE-A4D6-8413835B984E}"/>
              </a:ext>
            </a:extLst>
          </p:cNvPr>
          <p:cNvCxnSpPr>
            <a:cxnSpLocks/>
            <a:stCxn id="3" idx="2"/>
          </p:cNvCxnSpPr>
          <p:nvPr/>
        </p:nvCxnSpPr>
        <p:spPr>
          <a:xfrm flipH="1">
            <a:off x="4027549" y="4547938"/>
            <a:ext cx="904546" cy="7407"/>
          </a:xfrm>
          <a:prstGeom prst="straightConnector1">
            <a:avLst/>
          </a:prstGeom>
          <a:ln w="57150">
            <a:solidFill>
              <a:srgbClr val="3568BA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8" name="Straight Arrow Connector 1047">
            <a:extLst>
              <a:ext uri="{FF2B5EF4-FFF2-40B4-BE49-F238E27FC236}">
                <a16:creationId xmlns:a16="http://schemas.microsoft.com/office/drawing/2014/main" id="{F612AC9D-117F-E3F9-325F-13672EADC879}"/>
              </a:ext>
            </a:extLst>
          </p:cNvPr>
          <p:cNvCxnSpPr>
            <a:cxnSpLocks/>
          </p:cNvCxnSpPr>
          <p:nvPr/>
        </p:nvCxnSpPr>
        <p:spPr>
          <a:xfrm>
            <a:off x="6921830" y="4547937"/>
            <a:ext cx="904546" cy="7407"/>
          </a:xfrm>
          <a:prstGeom prst="straightConnector1">
            <a:avLst/>
          </a:prstGeom>
          <a:ln w="57150">
            <a:solidFill>
              <a:srgbClr val="275317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790107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D033B23A-079A-917C-6731-A4C6927226C6}"/>
                  </a:ext>
                </a:extLst>
              </p:cNvPr>
              <p:cNvSpPr txBox="1"/>
              <p:nvPr/>
            </p:nvSpPr>
            <p:spPr>
              <a:xfrm>
                <a:off x="582077" y="2443834"/>
                <a:ext cx="10789920" cy="417947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60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𝓛</m:t>
                      </m:r>
                      <m:d>
                        <m:dPr>
                          <m:ctrlPr>
                            <a:rPr lang="ar-AE" sz="6000" b="1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6000" b="1" i="1">
                              <a:solidFill>
                                <a:schemeClr val="tx1"/>
                              </a:solidFill>
                              <a:latin typeface="Cambria Math" panose="02040503050406030204" pitchFamily="18" charset="0"/>
                            </a:rPr>
                            <m:t>𝝓</m:t>
                          </m:r>
                        </m:e>
                      </m:d>
                      <m:r>
                        <a:rPr lang="ar-AE" sz="6000">
                          <a:latin typeface="Cambria Math" panose="02040503050406030204" pitchFamily="18" charset="0"/>
                        </a:rPr>
                        <m:t>=</m:t>
                      </m:r>
                      <m:nary>
                        <m:naryPr>
                          <m:chr m:val="∑"/>
                          <m:grow m:val="on"/>
                          <m:supHide m:val="on"/>
                          <m:ctrlPr>
                            <a:rPr lang="ar-AE" sz="6000" i="1" smtClean="0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ar-AE" sz="6000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𝑖</m:t>
                          </m:r>
                        </m:sub>
                        <m:sup/>
                        <m:e>
                          <m:r>
                            <a:rPr lang="ar-AE" sz="6000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  <m:t>𝑙</m:t>
                          </m:r>
                        </m:e>
                      </m:nary>
                      <m:d>
                        <m:dPr>
                          <m:sepChr m:val=","/>
                          <m:ctrlPr>
                            <a:rPr lang="ar-AE" sz="6000" i="1">
                              <a:solidFill>
                                <a:srgbClr val="0070C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sz="60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̂"/>
                                  <m:ctrlPr>
                                    <a:rPr lang="ar-AE" sz="60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ar-AE" sz="6000" i="1">
                                      <a:solidFill>
                                        <a:srgbClr val="0070C0"/>
                                      </a:solidFill>
                                      <a:latin typeface="Cambria Math" panose="02040503050406030204" pitchFamily="18" charset="0"/>
                                    </a:rPr>
                                    <m:t>𝑦</m:t>
                                  </m:r>
                                </m:e>
                              </m:acc>
                            </m:e>
                            <m:sub>
                              <m:r>
                                <a:rPr lang="ar-AE" sz="60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  <m:e>
                          <m:sSub>
                            <m:sSubPr>
                              <m:ctrlPr>
                                <a:rPr lang="ar-AE" sz="60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ar-AE" sz="60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e>
                            <m:sub>
                              <m:r>
                                <a:rPr lang="ar-AE" sz="6000" i="1">
                                  <a:solidFill>
                                    <a:srgbClr val="0070C0"/>
                                  </a:solidFill>
                                  <a:latin typeface="Cambria Math" panose="02040503050406030204" pitchFamily="18" charset="0"/>
                                </a:rPr>
                                <m:t>𝑖</m:t>
                              </m:r>
                            </m:sub>
                          </m:sSub>
                        </m:e>
                      </m:d>
                      <m:r>
                        <a:rPr lang="ar-AE" sz="6000">
                          <a:latin typeface="Cambria Math" panose="02040503050406030204" pitchFamily="18" charset="0"/>
                        </a:rPr>
                        <m:t>+</m:t>
                      </m:r>
                      <m:nary>
                        <m:naryPr>
                          <m:chr m:val="∑"/>
                          <m:grow m:val="on"/>
                          <m:supHide m:val="on"/>
                          <m:ctrlPr>
                            <a:rPr lang="ar-AE" sz="6000" i="1" smtClean="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naryPr>
                        <m:sub>
                          <m:r>
                            <a:rPr lang="ar-AE" sz="6000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𝑘</m:t>
                          </m:r>
                        </m:sub>
                        <m:sup/>
                        <m:e>
                          <m:r>
                            <m:rPr>
                              <m:sty m:val="p"/>
                            </m:rPr>
                            <a:rPr lang="el-GR" sz="6000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Ω</m:t>
                          </m:r>
                        </m:e>
                      </m:nary>
                      <m:d>
                        <m:dPr>
                          <m:ctrlPr>
                            <a:rPr lang="ar-AE" sz="6000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sz="6000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ar-AE" sz="6000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𝑓</m:t>
                              </m:r>
                            </m:e>
                            <m:sub>
                              <m:r>
                                <a:rPr lang="ar-AE" sz="6000" i="1">
                                  <a:solidFill>
                                    <a:schemeClr val="accent6">
                                      <a:lumMod val="75000"/>
                                    </a:schemeClr>
                                  </a:solidFill>
                                  <a:latin typeface="Cambria Math" panose="02040503050406030204" pitchFamily="18" charset="0"/>
                                </a:rPr>
                                <m:t>𝑘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6000" dirty="0"/>
              </a:p>
              <a:p>
                <a:endParaRPr lang="ar-AE" sz="4000" dirty="0"/>
              </a:p>
              <a:p>
                <a:endParaRPr lang="en-US" sz="4000" dirty="0"/>
              </a:p>
              <a:p>
                <a:endParaRPr lang="ar-AE" sz="4000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D033B23A-079A-917C-6731-A4C6927226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077" y="2443834"/>
                <a:ext cx="10789920" cy="417947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" name="TextBox 11">
            <a:extLst>
              <a:ext uri="{FF2B5EF4-FFF2-40B4-BE49-F238E27FC236}">
                <a16:creationId xmlns:a16="http://schemas.microsoft.com/office/drawing/2014/main" id="{69614E50-4890-C779-9FD9-E9ED25FE792D}"/>
              </a:ext>
            </a:extLst>
          </p:cNvPr>
          <p:cNvSpPr txBox="1"/>
          <p:nvPr/>
        </p:nvSpPr>
        <p:spPr>
          <a:xfrm>
            <a:off x="-96099" y="1758674"/>
            <a:ext cx="2967297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Total Error</a:t>
            </a:r>
          </a:p>
        </p:txBody>
      </p:sp>
      <p:sp>
        <p:nvSpPr>
          <p:cNvPr id="13" name="Right Brace 12">
            <a:extLst>
              <a:ext uri="{FF2B5EF4-FFF2-40B4-BE49-F238E27FC236}">
                <a16:creationId xmlns:a16="http://schemas.microsoft.com/office/drawing/2014/main" id="{7EB710B7-EB86-3D7A-70C7-5C9E56842FF9}"/>
              </a:ext>
            </a:extLst>
          </p:cNvPr>
          <p:cNvSpPr/>
          <p:nvPr/>
        </p:nvSpPr>
        <p:spPr>
          <a:xfrm rot="16200000">
            <a:off x="4882545" y="316202"/>
            <a:ext cx="632217" cy="3592830"/>
          </a:xfrm>
          <a:prstGeom prst="rightBrace">
            <a:avLst/>
          </a:prstGeom>
          <a:ln w="38100">
            <a:solidFill>
              <a:srgbClr val="0070C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AD196C00-CF86-EF16-3589-399CC97A4D47}"/>
              </a:ext>
            </a:extLst>
          </p:cNvPr>
          <p:cNvSpPr txBox="1"/>
          <p:nvPr/>
        </p:nvSpPr>
        <p:spPr>
          <a:xfrm>
            <a:off x="3677199" y="479107"/>
            <a:ext cx="323621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rgbClr val="0070C0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Minimize the Bias</a:t>
            </a:r>
          </a:p>
        </p:txBody>
      </p:sp>
      <p:sp>
        <p:nvSpPr>
          <p:cNvPr id="15" name="Right Brace 14">
            <a:extLst>
              <a:ext uri="{FF2B5EF4-FFF2-40B4-BE49-F238E27FC236}">
                <a16:creationId xmlns:a16="http://schemas.microsoft.com/office/drawing/2014/main" id="{6D00FA32-A508-C281-3765-3486CCB57ECC}"/>
              </a:ext>
            </a:extLst>
          </p:cNvPr>
          <p:cNvSpPr/>
          <p:nvPr/>
        </p:nvSpPr>
        <p:spPr>
          <a:xfrm rot="16200000">
            <a:off x="9227024" y="530644"/>
            <a:ext cx="569855" cy="3226309"/>
          </a:xfrm>
          <a:prstGeom prst="rightBrace">
            <a:avLst/>
          </a:prstGeom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ABAE29C-7694-0A89-B401-C558C7E6695B}"/>
              </a:ext>
            </a:extLst>
          </p:cNvPr>
          <p:cNvSpPr txBox="1"/>
          <p:nvPr/>
        </p:nvSpPr>
        <p:spPr>
          <a:xfrm>
            <a:off x="7526109" y="535432"/>
            <a:ext cx="416544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accent6">
                    <a:lumMod val="75000"/>
                  </a:schemeClr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Minimize </a:t>
            </a:r>
          </a:p>
          <a:p>
            <a:pPr algn="ctr"/>
            <a:r>
              <a:rPr lang="en-US" sz="4000" b="1" dirty="0">
                <a:solidFill>
                  <a:schemeClr val="accent6">
                    <a:lumMod val="75000"/>
                  </a:schemeClr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the Variance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B7AB046-9982-7829-1A11-D3C4D4B32719}"/>
              </a:ext>
            </a:extLst>
          </p:cNvPr>
          <p:cNvSpPr txBox="1"/>
          <p:nvPr/>
        </p:nvSpPr>
        <p:spPr>
          <a:xfrm>
            <a:off x="-214976" y="5018912"/>
            <a:ext cx="437997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rgbClr val="0070C0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Sum over the samples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E594672-259E-E056-2F1E-476176BF4E28}"/>
              </a:ext>
            </a:extLst>
          </p:cNvPr>
          <p:cNvSpPr txBox="1"/>
          <p:nvPr/>
        </p:nvSpPr>
        <p:spPr>
          <a:xfrm>
            <a:off x="7747923" y="5503398"/>
            <a:ext cx="352806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accent6">
                    <a:lumMod val="75000"/>
                  </a:schemeClr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Sum over the trees</a:t>
            </a:r>
          </a:p>
        </p:txBody>
      </p:sp>
      <p:cxnSp>
        <p:nvCxnSpPr>
          <p:cNvPr id="20" name="Straight Arrow Connector 19">
            <a:extLst>
              <a:ext uri="{FF2B5EF4-FFF2-40B4-BE49-F238E27FC236}">
                <a16:creationId xmlns:a16="http://schemas.microsoft.com/office/drawing/2014/main" id="{03377259-29F0-307A-D397-FFED1CBB4D85}"/>
              </a:ext>
            </a:extLst>
          </p:cNvPr>
          <p:cNvCxnSpPr>
            <a:cxnSpLocks/>
          </p:cNvCxnSpPr>
          <p:nvPr/>
        </p:nvCxnSpPr>
        <p:spPr>
          <a:xfrm flipV="1">
            <a:off x="3075025" y="4554012"/>
            <a:ext cx="602174" cy="464900"/>
          </a:xfrm>
          <a:prstGeom prst="straightConnector1">
            <a:avLst/>
          </a:prstGeom>
          <a:ln w="76200">
            <a:solidFill>
              <a:srgbClr val="0070C0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" name="Straight Arrow Connector 1">
            <a:extLst>
              <a:ext uri="{FF2B5EF4-FFF2-40B4-BE49-F238E27FC236}">
                <a16:creationId xmlns:a16="http://schemas.microsoft.com/office/drawing/2014/main" id="{2759CE87-37CE-C77D-6333-E6B4C6720F5E}"/>
              </a:ext>
            </a:extLst>
          </p:cNvPr>
          <p:cNvCxnSpPr>
            <a:cxnSpLocks/>
          </p:cNvCxnSpPr>
          <p:nvPr/>
        </p:nvCxnSpPr>
        <p:spPr>
          <a:xfrm>
            <a:off x="1084998" y="2443834"/>
            <a:ext cx="0" cy="643962"/>
          </a:xfrm>
          <a:prstGeom prst="straightConnector1">
            <a:avLst/>
          </a:prstGeom>
          <a:ln w="76200">
            <a:solidFill>
              <a:schemeClr val="tx1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5C8FD0BA-4E94-6D42-E418-4D6F16786FD1}"/>
              </a:ext>
            </a:extLst>
          </p:cNvPr>
          <p:cNvCxnSpPr>
            <a:cxnSpLocks/>
          </p:cNvCxnSpPr>
          <p:nvPr/>
        </p:nvCxnSpPr>
        <p:spPr>
          <a:xfrm flipH="1" flipV="1">
            <a:off x="8715665" y="4888496"/>
            <a:ext cx="309372" cy="621583"/>
          </a:xfrm>
          <a:prstGeom prst="straightConnector1">
            <a:avLst/>
          </a:prstGeom>
          <a:ln w="76200">
            <a:solidFill>
              <a:schemeClr val="accent6">
                <a:lumMod val="75000"/>
              </a:schemeClr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3" name="Title 1">
            <a:extLst>
              <a:ext uri="{FF2B5EF4-FFF2-40B4-BE49-F238E27FC236}">
                <a16:creationId xmlns:a16="http://schemas.microsoft.com/office/drawing/2014/main" id="{305B8F0C-D624-342A-936A-4ACFB452A44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3630" y="274007"/>
            <a:ext cx="3552444" cy="710044"/>
          </a:xfrm>
        </p:spPr>
        <p:txBody>
          <a:bodyPr>
            <a:noAutofit/>
          </a:bodyPr>
          <a:lstStyle/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Total Error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A898E3A4-2BC8-E640-4846-C86685EBA417}"/>
              </a:ext>
            </a:extLst>
          </p:cNvPr>
          <p:cNvSpPr txBox="1"/>
          <p:nvPr/>
        </p:nvSpPr>
        <p:spPr>
          <a:xfrm>
            <a:off x="103630" y="6378893"/>
            <a:ext cx="689143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Source: </a:t>
            </a:r>
            <a:r>
              <a:rPr lang="en-US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https://www.youtube.com/watch?v=WzRc9aNfNZ8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366FF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1153006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F20E333-99D2-0AAB-3850-5603DEDBCA0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3630" y="274007"/>
            <a:ext cx="3552444" cy="710044"/>
          </a:xfrm>
        </p:spPr>
        <p:txBody>
          <a:bodyPr>
            <a:noAutofit/>
          </a:bodyPr>
          <a:lstStyle/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Bias Term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922801F3-4E7E-4BD7-DB5C-8C34B58B7404}"/>
                  </a:ext>
                </a:extLst>
              </p:cNvPr>
              <p:cNvSpPr txBox="1"/>
              <p:nvPr/>
            </p:nvSpPr>
            <p:spPr>
              <a:xfrm>
                <a:off x="347472" y="2898870"/>
                <a:ext cx="12508992" cy="354103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cy-GB" sz="6000" b="1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𝒍</m:t>
                      </m:r>
                      <m:d>
                        <m:dPr>
                          <m:sepChr m:val=","/>
                          <m:ctrlPr>
                            <a:rPr lang="ar-AE" sz="6000" b="1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sz="6000" b="1" i="1" smtClean="0">
                                  <a:solidFill>
                                    <a:schemeClr val="accent4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̂"/>
                                  <m:ctrlPr>
                                    <a:rPr lang="ar-AE" sz="6000" b="1" i="1">
                                      <a:solidFill>
                                        <a:schemeClr val="accent4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ar-AE" sz="6000" b="1" i="1">
                                      <a:solidFill>
                                        <a:schemeClr val="accent4"/>
                                      </a:solidFill>
                                      <a:latin typeface="Cambria Math" panose="02040503050406030204" pitchFamily="18" charset="0"/>
                                    </a:rPr>
                                    <m:t>𝒚</m:t>
                                  </m:r>
                                </m:e>
                              </m:acc>
                            </m:e>
                            <m:sub>
                              <m:r>
                                <a:rPr lang="ar-AE" sz="6000" b="1" i="1">
                                  <a:solidFill>
                                    <a:schemeClr val="accent4"/>
                                  </a:solidFill>
                                  <a:latin typeface="Cambria Math" panose="02040503050406030204" pitchFamily="18" charset="0"/>
                                </a:rPr>
                                <m:t>𝒊</m:t>
                              </m:r>
                            </m:sub>
                          </m:sSub>
                          <m:r>
                            <a:rPr lang="en-US" sz="6000" b="1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</m:e>
                        <m:e>
                          <m:sSub>
                            <m:sSubPr>
                              <m:ctrlPr>
                                <a:rPr lang="ar-AE" sz="6000" b="1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ar-AE" sz="60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𝒚</m:t>
                              </m:r>
                            </m:e>
                            <m:sub>
                              <m:r>
                                <a:rPr lang="ar-AE" sz="6000" b="1" i="1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𝒊</m:t>
                              </m:r>
                            </m:sub>
                          </m:sSub>
                        </m:e>
                      </m:d>
                      <m:r>
                        <a:rPr lang="cy-GB" sz="6000" b="1" i="1" smtClean="0">
                          <a:latin typeface="Cambria Math" panose="02040503050406030204" pitchFamily="18" charset="0"/>
                        </a:rPr>
                        <m:t>= </m:t>
                      </m:r>
                      <m:r>
                        <a:rPr lang="cy-GB" sz="6000" b="1" i="1" smtClean="0">
                          <a:solidFill>
                            <a:srgbClr val="0070C0"/>
                          </a:solidFill>
                          <a:latin typeface="Cambria Math" panose="02040503050406030204" pitchFamily="18" charset="0"/>
                        </a:rPr>
                        <m:t>𝒍</m:t>
                      </m:r>
                      <m:d>
                        <m:dPr>
                          <m:ctrlPr>
                            <a:rPr lang="cy-GB" sz="6000" b="1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ar-AE" sz="6000" b="1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ar-AE" sz="6000" b="1" i="1">
                                  <a:latin typeface="Cambria Math" panose="02040503050406030204" pitchFamily="18" charset="0"/>
                                </a:rPr>
                                <m:t>𝒚</m:t>
                              </m:r>
                            </m:e>
                            <m:sub>
                              <m:r>
                                <a:rPr lang="ar-AE" sz="6000" b="1" i="1">
                                  <a:latin typeface="Cambria Math" panose="02040503050406030204" pitchFamily="18" charset="0"/>
                                </a:rPr>
                                <m:t>𝒊</m:t>
                              </m:r>
                            </m:sub>
                          </m:sSub>
                          <m:r>
                            <a:rPr lang="en-US" sz="6000" b="1" i="1" smtClean="0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cy-GB" sz="6000" b="1" i="1" smtClean="0">
                              <a:latin typeface="Cambria Math" panose="02040503050406030204" pitchFamily="18" charset="0"/>
                            </a:rPr>
                            <m:t>,</m:t>
                          </m:r>
                          <m:sSubSup>
                            <m:sSubSupPr>
                              <m:ctrlPr>
                                <a:rPr lang="en-US" sz="6000" b="1" i="1" smtClean="0">
                                  <a:solidFill>
                                    <a:schemeClr val="accent5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SupPr>
                            <m:e>
                              <m:acc>
                                <m:accPr>
                                  <m:chr m:val="̂"/>
                                  <m:ctrlPr>
                                    <a:rPr lang="ar-AE" sz="6000" b="1" i="1">
                                      <a:solidFill>
                                        <a:schemeClr val="accent5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ar-AE" sz="6000" b="1" i="1">
                                      <a:solidFill>
                                        <a:schemeClr val="accent5"/>
                                      </a:solidFill>
                                      <a:latin typeface="Cambria Math" panose="02040503050406030204" pitchFamily="18" charset="0"/>
                                    </a:rPr>
                                    <m:t>𝒚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6000" b="1" i="1" smtClean="0">
                                  <a:solidFill>
                                    <a:schemeClr val="accent5"/>
                                  </a:solidFill>
                                  <a:latin typeface="Cambria Math" panose="02040503050406030204" pitchFamily="18" charset="0"/>
                                </a:rPr>
                                <m:t>𝒊</m:t>
                              </m:r>
                            </m:sub>
                            <m:sup>
                              <m:r>
                                <a:rPr lang="en-US" sz="6000" b="1" i="1" smtClean="0">
                                  <a:solidFill>
                                    <a:schemeClr val="accent5"/>
                                  </a:solidFill>
                                  <a:latin typeface="Cambria Math" panose="02040503050406030204" pitchFamily="18" charset="0"/>
                                </a:rPr>
                                <m:t>(</m:t>
                              </m:r>
                              <m:r>
                                <a:rPr lang="en-US" sz="6000" b="1" i="1" smtClean="0">
                                  <a:solidFill>
                                    <a:schemeClr val="accent5"/>
                                  </a:solidFill>
                                  <a:latin typeface="Cambria Math" panose="02040503050406030204" pitchFamily="18" charset="0"/>
                                </a:rPr>
                                <m:t>𝒕</m:t>
                              </m:r>
                              <m:r>
                                <a:rPr lang="en-US" sz="6000" b="1" i="1" smtClean="0">
                                  <a:solidFill>
                                    <a:schemeClr val="accent5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a:rPr lang="en-US" sz="6000" b="1" i="1" smtClean="0">
                                  <a:solidFill>
                                    <a:schemeClr val="accent5"/>
                                  </a:solidFill>
                                  <a:latin typeface="Cambria Math" panose="02040503050406030204" pitchFamily="18" charset="0"/>
                                </a:rPr>
                                <m:t>𝟏</m:t>
                              </m:r>
                              <m:r>
                                <a:rPr lang="en-US" sz="6000" b="1" i="1" smtClean="0">
                                  <a:solidFill>
                                    <a:schemeClr val="accent5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sup>
                          </m:sSubSup>
                          <m:r>
                            <a:rPr lang="cy-GB" sz="6000" b="1" i="1" smtClean="0">
                              <a:latin typeface="Cambria Math" panose="02040503050406030204" pitchFamily="18" charset="0"/>
                            </a:rPr>
                            <m:t>+ </m:t>
                          </m:r>
                          <m:sSub>
                            <m:sSubPr>
                              <m:ctrlPr>
                                <a:rPr lang="en-US" sz="6000" b="1" i="1" smtClean="0">
                                  <a:solidFill>
                                    <a:schemeClr val="accent3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cy-GB" sz="6000" b="1" i="1" smtClean="0">
                                  <a:solidFill>
                                    <a:schemeClr val="accent3"/>
                                  </a:solidFill>
                                  <a:latin typeface="Cambria Math" panose="02040503050406030204" pitchFamily="18" charset="0"/>
                                </a:rPr>
                                <m:t>𝒇</m:t>
                              </m:r>
                            </m:e>
                            <m:sub>
                              <m:r>
                                <a:rPr lang="en-US" sz="6000" b="1" i="1" smtClean="0">
                                  <a:solidFill>
                                    <a:schemeClr val="accent3"/>
                                  </a:solidFill>
                                  <a:latin typeface="Cambria Math" panose="02040503050406030204" pitchFamily="18" charset="0"/>
                                </a:rPr>
                                <m:t>𝒕</m:t>
                              </m:r>
                            </m:sub>
                          </m:sSub>
                          <m:d>
                            <m:dPr>
                              <m:ctrlPr>
                                <a:rPr lang="cy-GB" sz="6000" b="1" i="1" smtClean="0">
                                  <a:solidFill>
                                    <a:schemeClr val="accent3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sSub>
                                <m:sSubPr>
                                  <m:ctrlPr>
                                    <a:rPr lang="en-US" sz="6000" b="1" i="1" smtClean="0">
                                      <a:solidFill>
                                        <a:schemeClr val="accent3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cy-GB" sz="6000" b="1" i="1" smtClean="0">
                                      <a:solidFill>
                                        <a:schemeClr val="accent3"/>
                                      </a:solidFill>
                                      <a:latin typeface="Cambria Math" panose="02040503050406030204" pitchFamily="18" charset="0"/>
                                    </a:rPr>
                                    <m:t>𝒙</m:t>
                                  </m:r>
                                </m:e>
                                <m:sub>
                                  <m:r>
                                    <a:rPr lang="en-US" sz="6000" b="1" i="1" smtClean="0">
                                      <a:solidFill>
                                        <a:schemeClr val="accent3"/>
                                      </a:solidFill>
                                      <a:latin typeface="Cambria Math" panose="02040503050406030204" pitchFamily="18" charset="0"/>
                                    </a:rPr>
                                    <m:t>𝒊</m:t>
                                  </m:r>
                                </m:sub>
                              </m:sSub>
                            </m:e>
                          </m:d>
                        </m:e>
                      </m:d>
                    </m:oMath>
                  </m:oMathPara>
                </a14:m>
                <a:endParaRPr lang="en-US" sz="6000" b="1" i="1" dirty="0">
                  <a:latin typeface="Arial (Body)"/>
                  <a:cs typeface="Arial" panose="020B0604020202020204" pitchFamily="34" charset="0"/>
                </a:endParaRPr>
              </a:p>
              <a:p>
                <a:endParaRPr lang="en-US" sz="5000" b="1" i="1" dirty="0">
                  <a:latin typeface="Arial (Body)"/>
                  <a:cs typeface="Arial" panose="020B0604020202020204" pitchFamily="34" charset="0"/>
                </a:endParaRPr>
              </a:p>
              <a:p>
                <a:endParaRPr lang="en-US" sz="5000" b="1" i="1" dirty="0">
                  <a:latin typeface="Arial (Body)"/>
                  <a:cs typeface="Arial" panose="020B0604020202020204" pitchFamily="34" charset="0"/>
                </a:endParaRPr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922801F3-4E7E-4BD7-DB5C-8C34B58B740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7472" y="2898870"/>
                <a:ext cx="12508992" cy="3541034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Box 4">
            <a:extLst>
              <a:ext uri="{FF2B5EF4-FFF2-40B4-BE49-F238E27FC236}">
                <a16:creationId xmlns:a16="http://schemas.microsoft.com/office/drawing/2014/main" id="{C8666D84-BF43-554E-AD9C-EF006A39586A}"/>
              </a:ext>
            </a:extLst>
          </p:cNvPr>
          <p:cNvSpPr txBox="1"/>
          <p:nvPr/>
        </p:nvSpPr>
        <p:spPr>
          <a:xfrm>
            <a:off x="62483" y="4843688"/>
            <a:ext cx="390601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Sample level loss function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3AE9CDF1-983D-CB22-55C4-3DA7F08081F4}"/>
              </a:ext>
            </a:extLst>
          </p:cNvPr>
          <p:cNvSpPr txBox="1"/>
          <p:nvPr/>
        </p:nvSpPr>
        <p:spPr>
          <a:xfrm>
            <a:off x="-54865" y="1610707"/>
            <a:ext cx="279501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accent4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Prediction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9553BB9-EF15-41BB-0F07-EEFFEFC64E0F}"/>
              </a:ext>
            </a:extLst>
          </p:cNvPr>
          <p:cNvSpPr txBox="1"/>
          <p:nvPr/>
        </p:nvSpPr>
        <p:spPr>
          <a:xfrm>
            <a:off x="2351532" y="1707793"/>
            <a:ext cx="232257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rgbClr val="FF0000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Target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CC45983-FBC4-7FCE-3242-D4F259A4170B}"/>
                  </a:ext>
                </a:extLst>
              </p:cNvPr>
              <p:cNvSpPr txBox="1"/>
              <p:nvPr/>
            </p:nvSpPr>
            <p:spPr>
              <a:xfrm>
                <a:off x="4098034" y="4843688"/>
                <a:ext cx="4622292" cy="193899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4000" b="1" dirty="0">
                    <a:solidFill>
                      <a:schemeClr val="accent5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Prediction of the target at (</a:t>
                </a:r>
                <a14:m>
                  <m:oMath xmlns:m="http://schemas.openxmlformats.org/officeDocument/2006/math">
                    <m:r>
                      <a:rPr lang="en-US" sz="4000" b="1" i="1" dirty="0" smtClean="0">
                        <a:solidFill>
                          <a:schemeClr val="accent5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𝒕</m:t>
                    </m:r>
                  </m:oMath>
                </a14:m>
                <a:r>
                  <a:rPr lang="en-US" sz="4000" b="1" dirty="0">
                    <a:solidFill>
                      <a:schemeClr val="accent5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-1)-</a:t>
                </a:r>
                <a:r>
                  <a:rPr lang="en-US" sz="4000" b="1" dirty="0" err="1">
                    <a:solidFill>
                      <a:schemeClr val="accent5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th</a:t>
                </a:r>
                <a:r>
                  <a:rPr lang="en-US" sz="4000" b="1" dirty="0">
                    <a:solidFill>
                      <a:schemeClr val="accent5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 iteration</a:t>
                </a:r>
              </a:p>
            </p:txBody>
          </p:sp>
        </mc:Choice>
        <mc:Fallback xmlns="">
          <p:sp>
            <p:nvSpPr>
              <p:cNvPr id="8" name="TextBox 7">
                <a:extLst>
                  <a:ext uri="{FF2B5EF4-FFF2-40B4-BE49-F238E27FC236}">
                    <a16:creationId xmlns:a16="http://schemas.microsoft.com/office/drawing/2014/main" id="{DCC45983-FBC4-7FCE-3242-D4F259A417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8034" y="4843688"/>
                <a:ext cx="4622292" cy="1938992"/>
              </a:xfrm>
              <a:prstGeom prst="rect">
                <a:avLst/>
              </a:prstGeom>
              <a:blipFill>
                <a:blip r:embed="rId3"/>
                <a:stretch>
                  <a:fillRect t="-5660" r="-2639" b="-1257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" name="TextBox 8">
            <a:extLst>
              <a:ext uri="{FF2B5EF4-FFF2-40B4-BE49-F238E27FC236}">
                <a16:creationId xmlns:a16="http://schemas.microsoft.com/office/drawing/2014/main" id="{248B155E-A3D7-F4FF-B4EA-518D1DD3FDA9}"/>
              </a:ext>
            </a:extLst>
          </p:cNvPr>
          <p:cNvSpPr txBox="1"/>
          <p:nvPr/>
        </p:nvSpPr>
        <p:spPr>
          <a:xfrm>
            <a:off x="8793481" y="5051303"/>
            <a:ext cx="337413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accent3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Prediction of the new tree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F028551-0883-98EA-9119-17206DB9B9BB}"/>
              </a:ext>
            </a:extLst>
          </p:cNvPr>
          <p:cNvSpPr txBox="1"/>
          <p:nvPr/>
        </p:nvSpPr>
        <p:spPr>
          <a:xfrm>
            <a:off x="9294113" y="1546903"/>
            <a:ext cx="279501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rgbClr val="196B24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Features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4D7E0FA-116A-A8A1-B758-EDD7518500B3}"/>
                  </a:ext>
                </a:extLst>
              </p:cNvPr>
              <p:cNvSpPr txBox="1"/>
              <p:nvPr/>
            </p:nvSpPr>
            <p:spPr>
              <a:xfrm>
                <a:off x="5925310" y="418096"/>
                <a:ext cx="5532122" cy="73109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4000" b="1" dirty="0">
                    <a:solidFill>
                      <a:schemeClr val="accent1">
                        <a:lumMod val="50000"/>
                      </a:schemeClr>
                    </a:solidFill>
                    <a:latin typeface="ADLaM Display" panose="020F0502020204030204" pitchFamily="2" charset="0"/>
                    <a:ea typeface="ADLaM Display" panose="020F0502020204030204" pitchFamily="2" charset="0"/>
                    <a:cs typeface="ADLaM Display" panose="020F0502020204030204" pitchFamily="2" charset="0"/>
                  </a:rPr>
                  <a:t>At the </a:t>
                </a:r>
                <a14:m>
                  <m:oMath xmlns:m="http://schemas.openxmlformats.org/officeDocument/2006/math">
                    <m:r>
                      <a:rPr lang="en-US" sz="4000" b="1" i="1" dirty="0" smtClean="0">
                        <a:solidFill>
                          <a:schemeClr val="accent1">
                            <a:lumMod val="50000"/>
                          </a:schemeClr>
                        </a:solidFill>
                        <a:latin typeface="Cambria Math" panose="02040503050406030204" pitchFamily="18" charset="0"/>
                        <a:ea typeface="ADLaM Display" panose="020F0502020204030204" pitchFamily="2" charset="0"/>
                        <a:cs typeface="ADLaM Display" panose="020F0502020204030204" pitchFamily="2" charset="0"/>
                      </a:rPr>
                      <m:t>𝒕</m:t>
                    </m:r>
                  </m:oMath>
                </a14:m>
                <a:r>
                  <a:rPr lang="en-US" sz="4000" b="1" dirty="0">
                    <a:solidFill>
                      <a:schemeClr val="accent1">
                        <a:lumMod val="50000"/>
                      </a:schemeClr>
                    </a:solidFill>
                    <a:latin typeface="ADLaM Display" panose="020F0502020204030204" pitchFamily="2" charset="0"/>
                    <a:ea typeface="ADLaM Display" panose="020F0502020204030204" pitchFamily="2" charset="0"/>
                    <a:cs typeface="ADLaM Display" panose="020F0502020204030204" pitchFamily="2" charset="0"/>
                  </a:rPr>
                  <a:t>-</a:t>
                </a:r>
                <a:r>
                  <a:rPr lang="en-US" sz="4000" b="1" dirty="0" err="1">
                    <a:solidFill>
                      <a:schemeClr val="accent1">
                        <a:lumMod val="50000"/>
                      </a:schemeClr>
                    </a:solidFill>
                    <a:latin typeface="ADLaM Display" panose="020F0502020204030204" pitchFamily="2" charset="0"/>
                    <a:ea typeface="ADLaM Display" panose="020F0502020204030204" pitchFamily="2" charset="0"/>
                    <a:cs typeface="ADLaM Display" panose="020F0502020204030204" pitchFamily="2" charset="0"/>
                  </a:rPr>
                  <a:t>th</a:t>
                </a:r>
                <a:r>
                  <a:rPr lang="en-US" sz="4000" b="1" dirty="0">
                    <a:solidFill>
                      <a:schemeClr val="accent1">
                        <a:lumMod val="50000"/>
                      </a:schemeClr>
                    </a:solidFill>
                    <a:latin typeface="ADLaM Display" panose="020F0502020204030204" pitchFamily="2" charset="0"/>
                    <a:ea typeface="ADLaM Display" panose="020F0502020204030204" pitchFamily="2" charset="0"/>
                    <a:cs typeface="ADLaM Display" panose="020F0502020204030204" pitchFamily="2" charset="0"/>
                  </a:rPr>
                  <a:t> iteration</a:t>
                </a:r>
              </a:p>
            </p:txBody>
          </p:sp>
        </mc:Choice>
        <mc:Fallback xmlns="">
          <p:sp>
            <p:nvSpPr>
              <p:cNvPr id="11" name="TextBox 10">
                <a:extLst>
                  <a:ext uri="{FF2B5EF4-FFF2-40B4-BE49-F238E27FC236}">
                    <a16:creationId xmlns:a16="http://schemas.microsoft.com/office/drawing/2014/main" id="{C4D7E0FA-116A-A8A1-B758-EDD7518500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25310" y="418096"/>
                <a:ext cx="5532122" cy="731098"/>
              </a:xfrm>
              <a:prstGeom prst="rect">
                <a:avLst/>
              </a:prstGeom>
              <a:blipFill>
                <a:blip r:embed="rId4"/>
                <a:stretch>
                  <a:fillRect t="-15000" b="-31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64CAADC0-6E6D-5FE0-FB02-16F087869ED6}"/>
              </a:ext>
            </a:extLst>
          </p:cNvPr>
          <p:cNvCxnSpPr>
            <a:cxnSpLocks/>
          </p:cNvCxnSpPr>
          <p:nvPr/>
        </p:nvCxnSpPr>
        <p:spPr>
          <a:xfrm flipH="1">
            <a:off x="3025140" y="2505456"/>
            <a:ext cx="339852" cy="808162"/>
          </a:xfrm>
          <a:prstGeom prst="straightConnector1">
            <a:avLst/>
          </a:prstGeom>
          <a:ln w="76200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B6286568-C5C3-6B18-A1A4-54AFA128CA0C}"/>
              </a:ext>
            </a:extLst>
          </p:cNvPr>
          <p:cNvCxnSpPr>
            <a:cxnSpLocks/>
          </p:cNvCxnSpPr>
          <p:nvPr/>
        </p:nvCxnSpPr>
        <p:spPr>
          <a:xfrm>
            <a:off x="1481328" y="2320174"/>
            <a:ext cx="406908" cy="993444"/>
          </a:xfrm>
          <a:prstGeom prst="straightConnector1">
            <a:avLst/>
          </a:prstGeom>
          <a:ln w="76200">
            <a:solidFill>
              <a:srgbClr val="00B0F0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" name="Straight Arrow Connector 15">
            <a:extLst>
              <a:ext uri="{FF2B5EF4-FFF2-40B4-BE49-F238E27FC236}">
                <a16:creationId xmlns:a16="http://schemas.microsoft.com/office/drawing/2014/main" id="{9F163BAE-0785-C7B5-62A5-285558AA091D}"/>
              </a:ext>
            </a:extLst>
          </p:cNvPr>
          <p:cNvCxnSpPr>
            <a:cxnSpLocks/>
          </p:cNvCxnSpPr>
          <p:nvPr/>
        </p:nvCxnSpPr>
        <p:spPr>
          <a:xfrm>
            <a:off x="10799064" y="2411647"/>
            <a:ext cx="346709" cy="1017570"/>
          </a:xfrm>
          <a:prstGeom prst="straightConnector1">
            <a:avLst/>
          </a:prstGeom>
          <a:ln w="76200">
            <a:solidFill>
              <a:srgbClr val="196B24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Right Brace 17">
            <a:extLst>
              <a:ext uri="{FF2B5EF4-FFF2-40B4-BE49-F238E27FC236}">
                <a16:creationId xmlns:a16="http://schemas.microsoft.com/office/drawing/2014/main" id="{3870EEB5-DB44-4226-7E9B-760D31E4280B}"/>
              </a:ext>
            </a:extLst>
          </p:cNvPr>
          <p:cNvSpPr/>
          <p:nvPr/>
        </p:nvSpPr>
        <p:spPr>
          <a:xfrm rot="5400000">
            <a:off x="10437875" y="3653445"/>
            <a:ext cx="507492" cy="1872994"/>
          </a:xfrm>
          <a:prstGeom prst="rightBrace">
            <a:avLst/>
          </a:prstGeom>
          <a:ln w="38100">
            <a:solidFill>
              <a:schemeClr val="accent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Right Brace 18">
            <a:extLst>
              <a:ext uri="{FF2B5EF4-FFF2-40B4-BE49-F238E27FC236}">
                <a16:creationId xmlns:a16="http://schemas.microsoft.com/office/drawing/2014/main" id="{37358A1E-5EDA-FE1B-10CE-31B3EDC42422}"/>
              </a:ext>
            </a:extLst>
          </p:cNvPr>
          <p:cNvSpPr/>
          <p:nvPr/>
        </p:nvSpPr>
        <p:spPr>
          <a:xfrm rot="5400000">
            <a:off x="7325868" y="3759288"/>
            <a:ext cx="507492" cy="1479804"/>
          </a:xfrm>
          <a:prstGeom prst="rightBrace">
            <a:avLst/>
          </a:prstGeom>
          <a:ln w="38100">
            <a:solidFill>
              <a:schemeClr val="accent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ight Brace 19">
            <a:extLst>
              <a:ext uri="{FF2B5EF4-FFF2-40B4-BE49-F238E27FC236}">
                <a16:creationId xmlns:a16="http://schemas.microsoft.com/office/drawing/2014/main" id="{FB90D8A3-55B1-2402-0E2B-C6C58807B3C4}"/>
              </a:ext>
            </a:extLst>
          </p:cNvPr>
          <p:cNvSpPr/>
          <p:nvPr/>
        </p:nvSpPr>
        <p:spPr>
          <a:xfrm rot="5400000">
            <a:off x="2207132" y="3252510"/>
            <a:ext cx="507492" cy="2390392"/>
          </a:xfrm>
          <a:prstGeom prst="rightBrace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52612810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A2FC24A-9FFE-533B-BCCE-568A698A7D0C}"/>
                  </a:ext>
                </a:extLst>
              </p:cNvPr>
              <p:cNvSpPr txBox="1"/>
              <p:nvPr/>
            </p:nvSpPr>
            <p:spPr>
              <a:xfrm>
                <a:off x="1444703" y="2838566"/>
                <a:ext cx="8346186" cy="1820948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m:rPr>
                          <m:sty m:val="p"/>
                        </m:rPr>
                        <a:rPr lang="el-GR" sz="6000" smtClean="0">
                          <a:solidFill>
                            <a:schemeClr val="accent6">
                              <a:lumMod val="75000"/>
                            </a:schemeClr>
                          </a:solidFill>
                          <a:latin typeface="Cambria Math" panose="02040503050406030204" pitchFamily="18" charset="0"/>
                        </a:rPr>
                        <m:t>Ω</m:t>
                      </m:r>
                      <m:d>
                        <m:dPr>
                          <m:ctrlPr>
                            <a:rPr lang="ar-AE" sz="6000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ar-AE" sz="6000" i="1">
                              <a:solidFill>
                                <a:schemeClr val="accent6">
                                  <a:lumMod val="75000"/>
                                </a:schemeClr>
                              </a:solidFill>
                              <a:latin typeface="Cambria Math" panose="02040503050406030204" pitchFamily="18" charset="0"/>
                            </a:rPr>
                            <m:t>𝑓</m:t>
                          </m:r>
                        </m:e>
                      </m:d>
                      <m:r>
                        <a:rPr lang="ar-AE" sz="600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ar-AE" sz="60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𝛾</m:t>
                      </m:r>
                      <m:r>
                        <a:rPr lang="ar-AE" sz="6000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𝑇</m:t>
                      </m:r>
                      <m:r>
                        <a:rPr lang="ar-AE" sz="6000">
                          <a:latin typeface="Cambria Math" panose="02040503050406030204" pitchFamily="18" charset="0"/>
                        </a:rPr>
                        <m:t>+</m:t>
                      </m:r>
                      <m:f>
                        <m:fPr>
                          <m:ctrlPr>
                            <a:rPr lang="ar-AE" sz="60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ar-AE" sz="6000"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ar-AE" sz="6000">
                              <a:latin typeface="Cambria Math" panose="02040503050406030204" pitchFamily="18" charset="0"/>
                            </a:rPr>
                            <m:t>2</m:t>
                          </m:r>
                        </m:den>
                      </m:f>
                      <m:r>
                        <a:rPr lang="ar-AE" sz="6000" i="1" smtClean="0">
                          <a:solidFill>
                            <a:schemeClr val="accent5"/>
                          </a:solidFill>
                          <a:latin typeface="Cambria Math" panose="02040503050406030204" pitchFamily="18" charset="0"/>
                        </a:rPr>
                        <m:t>𝜆</m:t>
                      </m:r>
                      <m:r>
                        <a:rPr lang="ar-AE" sz="6000">
                          <a:solidFill>
                            <a:schemeClr val="accent5"/>
                          </a:solidFill>
                          <a:latin typeface="Cambria Math" panose="02040503050406030204" pitchFamily="18" charset="0"/>
                        </a:rPr>
                        <m:t>∥</m:t>
                      </m:r>
                      <m:r>
                        <a:rPr lang="ar-AE" sz="6000" i="1">
                          <a:solidFill>
                            <a:schemeClr val="accent5"/>
                          </a:solidFill>
                          <a:latin typeface="Cambria Math" panose="02040503050406030204" pitchFamily="18" charset="0"/>
                        </a:rPr>
                        <m:t>𝑤</m:t>
                      </m:r>
                      <m:sSup>
                        <m:sSupPr>
                          <m:ctrlPr>
                            <a:rPr lang="ar-AE" sz="6000" i="1">
                              <a:solidFill>
                                <a:schemeClr val="accent5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ar-AE" sz="6000">
                              <a:solidFill>
                                <a:schemeClr val="accent5"/>
                              </a:solidFill>
                              <a:latin typeface="Cambria Math" panose="02040503050406030204" pitchFamily="18" charset="0"/>
                            </a:rPr>
                            <m:t>∥</m:t>
                          </m:r>
                        </m:e>
                        <m:sup>
                          <m:r>
                            <a:rPr lang="ar-AE" sz="6000">
                              <a:solidFill>
                                <a:schemeClr val="accent5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p>
                      </m:sSup>
                    </m:oMath>
                  </m:oMathPara>
                </a14:m>
                <a:endParaRPr lang="en-US" sz="6000" dirty="0"/>
              </a:p>
            </p:txBody>
          </p:sp>
        </mc:Choice>
        <mc:Fallback xmlns=""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0A2FC24A-9FFE-533B-BCCE-568A698A7D0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44703" y="2838566"/>
                <a:ext cx="8346186" cy="1820948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" name="TextBox 7">
            <a:extLst>
              <a:ext uri="{FF2B5EF4-FFF2-40B4-BE49-F238E27FC236}">
                <a16:creationId xmlns:a16="http://schemas.microsoft.com/office/drawing/2014/main" id="{B59A433D-EC13-1480-9642-DCBFD6ACD43A}"/>
              </a:ext>
            </a:extLst>
          </p:cNvPr>
          <p:cNvSpPr txBox="1"/>
          <p:nvPr/>
        </p:nvSpPr>
        <p:spPr>
          <a:xfrm>
            <a:off x="1987628" y="1150128"/>
            <a:ext cx="4026408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rgbClr val="FF0000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Number of Leaves</a:t>
            </a:r>
          </a:p>
        </p:txBody>
      </p:sp>
      <p:cxnSp>
        <p:nvCxnSpPr>
          <p:cNvPr id="9" name="Straight Arrow Connector 8">
            <a:extLst>
              <a:ext uri="{FF2B5EF4-FFF2-40B4-BE49-F238E27FC236}">
                <a16:creationId xmlns:a16="http://schemas.microsoft.com/office/drawing/2014/main" id="{A83DAE93-E991-0552-5104-98AB3D8534F6}"/>
              </a:ext>
            </a:extLst>
          </p:cNvPr>
          <p:cNvCxnSpPr>
            <a:cxnSpLocks/>
          </p:cNvCxnSpPr>
          <p:nvPr/>
        </p:nvCxnSpPr>
        <p:spPr>
          <a:xfrm>
            <a:off x="4569284" y="2596896"/>
            <a:ext cx="423100" cy="758473"/>
          </a:xfrm>
          <a:prstGeom prst="straightConnector1">
            <a:avLst/>
          </a:prstGeom>
          <a:ln w="76200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" name="Right Brace 9">
            <a:extLst>
              <a:ext uri="{FF2B5EF4-FFF2-40B4-BE49-F238E27FC236}">
                <a16:creationId xmlns:a16="http://schemas.microsoft.com/office/drawing/2014/main" id="{3E9806A6-3669-E2D9-2310-25F74909E6A2}"/>
              </a:ext>
            </a:extLst>
          </p:cNvPr>
          <p:cNvSpPr/>
          <p:nvPr/>
        </p:nvSpPr>
        <p:spPr>
          <a:xfrm rot="5400000">
            <a:off x="4527088" y="4083401"/>
            <a:ext cx="507492" cy="1075944"/>
          </a:xfrm>
          <a:prstGeom prst="rightBrace">
            <a:avLst/>
          </a:prstGeom>
          <a:ln w="38100">
            <a:solidFill>
              <a:srgbClr val="FF000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0000"/>
              </a:solidFill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B37C97A7-D47A-352E-72D6-9AE616255BF0}"/>
              </a:ext>
            </a:extLst>
          </p:cNvPr>
          <p:cNvSpPr txBox="1"/>
          <p:nvPr/>
        </p:nvSpPr>
        <p:spPr>
          <a:xfrm>
            <a:off x="99774" y="4902931"/>
            <a:ext cx="5422773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rgbClr val="FF0000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Push the number of leaves to be lower</a:t>
            </a:r>
          </a:p>
        </p:txBody>
      </p:sp>
      <p:sp>
        <p:nvSpPr>
          <p:cNvPr id="12" name="Right Brace 11">
            <a:extLst>
              <a:ext uri="{FF2B5EF4-FFF2-40B4-BE49-F238E27FC236}">
                <a16:creationId xmlns:a16="http://schemas.microsoft.com/office/drawing/2014/main" id="{91D894EE-E8DE-2582-797F-B3D221D5FAA8}"/>
              </a:ext>
            </a:extLst>
          </p:cNvPr>
          <p:cNvSpPr/>
          <p:nvPr/>
        </p:nvSpPr>
        <p:spPr>
          <a:xfrm rot="5400000">
            <a:off x="7696665" y="3544534"/>
            <a:ext cx="594094" cy="2240280"/>
          </a:xfrm>
          <a:prstGeom prst="rightBrace">
            <a:avLst/>
          </a:prstGeom>
          <a:ln w="38100">
            <a:solidFill>
              <a:srgbClr val="A02B93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024AA6D-22A5-C798-C81E-A7D678C1830D}"/>
              </a:ext>
            </a:extLst>
          </p:cNvPr>
          <p:cNvSpPr txBox="1"/>
          <p:nvPr/>
        </p:nvSpPr>
        <p:spPr>
          <a:xfrm>
            <a:off x="5758765" y="4897258"/>
            <a:ext cx="5377053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accent5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Push the predictions to be smaller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53291A9F-7F76-CCC3-F11C-933FB65A228D}"/>
              </a:ext>
            </a:extLst>
          </p:cNvPr>
          <p:cNvSpPr txBox="1"/>
          <p:nvPr/>
        </p:nvSpPr>
        <p:spPr>
          <a:xfrm>
            <a:off x="7035116" y="1719486"/>
            <a:ext cx="4576572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accent5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Prediction at each leaf</a:t>
            </a:r>
          </a:p>
        </p:txBody>
      </p:sp>
      <p:cxnSp>
        <p:nvCxnSpPr>
          <p:cNvPr id="15" name="Straight Arrow Connector 14">
            <a:extLst>
              <a:ext uri="{FF2B5EF4-FFF2-40B4-BE49-F238E27FC236}">
                <a16:creationId xmlns:a16="http://schemas.microsoft.com/office/drawing/2014/main" id="{BC25B9EE-9330-504C-B3AB-F004EDEB9ADE}"/>
              </a:ext>
            </a:extLst>
          </p:cNvPr>
          <p:cNvCxnSpPr>
            <a:cxnSpLocks/>
          </p:cNvCxnSpPr>
          <p:nvPr/>
        </p:nvCxnSpPr>
        <p:spPr>
          <a:xfrm flipH="1">
            <a:off x="8311084" y="2953512"/>
            <a:ext cx="272416" cy="594095"/>
          </a:xfrm>
          <a:prstGeom prst="straightConnector1">
            <a:avLst/>
          </a:prstGeom>
          <a:ln w="76200">
            <a:solidFill>
              <a:schemeClr val="accent5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9" name="Title 1">
            <a:extLst>
              <a:ext uri="{FF2B5EF4-FFF2-40B4-BE49-F238E27FC236}">
                <a16:creationId xmlns:a16="http://schemas.microsoft.com/office/drawing/2014/main" id="{89424F27-8F1D-7C57-69D1-F26F7090333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9774" y="120044"/>
            <a:ext cx="5007580" cy="710044"/>
          </a:xfrm>
        </p:spPr>
        <p:txBody>
          <a:bodyPr>
            <a:noAutofit/>
          </a:bodyPr>
          <a:lstStyle/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Variance Term</a:t>
            </a:r>
          </a:p>
        </p:txBody>
      </p:sp>
    </p:spTree>
    <p:extLst>
      <p:ext uri="{BB962C8B-B14F-4D97-AF65-F5344CB8AC3E}">
        <p14:creationId xmlns:p14="http://schemas.microsoft.com/office/powerpoint/2010/main" val="244526117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969D0E6-6E18-6F70-C600-F443D927F55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9163" y="87617"/>
            <a:ext cx="5733288" cy="1052208"/>
          </a:xfrm>
        </p:spPr>
        <p:txBody>
          <a:bodyPr>
            <a:normAutofit/>
          </a:bodyPr>
          <a:lstStyle/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Final Update Rule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1C609F4-D344-BEBC-57A2-64C91141F678}"/>
                  </a:ext>
                </a:extLst>
              </p:cNvPr>
              <p:cNvSpPr txBox="1"/>
              <p:nvPr/>
            </p:nvSpPr>
            <p:spPr>
              <a:xfrm>
                <a:off x="193982" y="2914245"/>
                <a:ext cx="11416937" cy="229049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6500" b="1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sSub>
                            <m:sSubPr>
                              <m:ctrlPr>
                                <a:rPr lang="en-US" sz="6500" b="1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̂"/>
                                  <m:ctrlPr>
                                    <a:rPr lang="en-US" sz="6500" b="1" i="1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6500" b="1" i="1">
                                      <a:solidFill>
                                        <a:srgbClr val="00B050"/>
                                      </a:solidFill>
                                      <a:latin typeface="Cambria Math" panose="02040503050406030204" pitchFamily="18" charset="0"/>
                                    </a:rPr>
                                    <m:t>𝒚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6500" b="1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𝒊</m:t>
                              </m:r>
                            </m:sub>
                          </m:sSub>
                        </m:e>
                        <m:sup>
                          <m:r>
                            <a:rPr lang="en-US" sz="6500" b="1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6500" b="1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  <m:r>
                            <a:rPr lang="en-US" sz="6500" b="1" i="1" smtClean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  <m:r>
                        <a:rPr lang="en-US" sz="6500" b="1" i="1">
                          <a:solidFill>
                            <a:srgbClr val="00B05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6500" b="1" i="1">
                          <a:latin typeface="Cambria Math" panose="02040503050406030204" pitchFamily="18" charset="0"/>
                        </a:rPr>
                        <m:t>= </m:t>
                      </m:r>
                      <m:sSup>
                        <m:sSupPr>
                          <m:ctrlPr>
                            <a:rPr lang="en-US" sz="6500" b="1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sSub>
                            <m:sSubPr>
                              <m:ctrlPr>
                                <a:rPr lang="en-US" sz="6500" b="1" i="1" smtClean="0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acc>
                                <m:accPr>
                                  <m:chr m:val="̂"/>
                                  <m:ctrlPr>
                                    <a:rPr lang="en-US" sz="6500" b="1" i="1">
                                      <a:solidFill>
                                        <a:srgbClr val="00B0F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accPr>
                                <m:e>
                                  <m:r>
                                    <a:rPr lang="en-US" sz="6500" b="1" i="1">
                                      <a:solidFill>
                                        <a:srgbClr val="00B0F0"/>
                                      </a:solidFill>
                                      <a:latin typeface="Cambria Math" panose="02040503050406030204" pitchFamily="18" charset="0"/>
                                    </a:rPr>
                                    <m:t>𝒚</m:t>
                                  </m:r>
                                </m:e>
                              </m:acc>
                            </m:e>
                            <m:sub>
                              <m:r>
                                <a:rPr lang="en-US" sz="6500" b="1" i="1" smtClean="0">
                                  <a:solidFill>
                                    <a:srgbClr val="00B0F0"/>
                                  </a:solidFill>
                                  <a:latin typeface="Cambria Math" panose="02040503050406030204" pitchFamily="18" charset="0"/>
                                </a:rPr>
                                <m:t>𝒊</m:t>
                              </m:r>
                            </m:sub>
                          </m:sSub>
                        </m:e>
                        <m:sup>
                          <m:r>
                            <a:rPr lang="en-US" sz="6500" b="1" i="1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6500" b="1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  <m:r>
                            <a:rPr lang="en-US" sz="6500" b="1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6500" b="1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  <m:r>
                            <a:rPr lang="en-US" sz="6500" b="1" i="1" smtClean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p>
                      </m:sSup>
                      <m:r>
                        <a:rPr lang="en-US" sz="6500" b="1" i="1">
                          <a:solidFill>
                            <a:srgbClr val="00B0F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6500" b="1" i="1" smtClean="0">
                          <a:solidFill>
                            <a:schemeClr val="tx1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6500" b="1" i="1"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l-GR" sz="6500" b="1" i="1" smtClean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𝜼</m:t>
                      </m:r>
                      <m:sSub>
                        <m:sSubPr>
                          <m:ctrlPr>
                            <a:rPr lang="en-US" sz="6500" b="1" i="1" smtClean="0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6500" b="1" i="1" smtClean="0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( − </m:t>
                          </m:r>
                          <m:r>
                            <a:rPr lang="el-GR" sz="6500" b="1" i="1" smtClean="0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sz="6500" b="1" i="1" smtClean="0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</m:sub>
                      </m:sSub>
                      <m:d>
                        <m:dPr>
                          <m:ctrlPr>
                            <a:rPr lang="en-US" sz="65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65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𝒙</m:t>
                          </m:r>
                          <m:r>
                            <a:rPr lang="en-US" sz="65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ᵢ</m:t>
                          </m:r>
                        </m:e>
                      </m:d>
                      <m:r>
                        <a:rPr lang="en-US" sz="6500" b="1" i="1" smtClean="0">
                          <a:solidFill>
                            <a:srgbClr val="A02B93"/>
                          </a:solidFill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6500" b="1" i="1" dirty="0">
                  <a:solidFill>
                    <a:srgbClr val="A02B93"/>
                  </a:solidFill>
                  <a:latin typeface="Arial (Body)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5000" b="1" i="1" smtClean="0">
                          <a:latin typeface="Cambria Math" panose="02040503050406030204" pitchFamily="18" charset="0"/>
                        </a:rPr>
                        <m:t>   </m:t>
                      </m:r>
                    </m:oMath>
                  </m:oMathPara>
                </a14:m>
                <a:endParaRPr lang="en-US" sz="5000" b="1" i="1" dirty="0">
                  <a:latin typeface="Arial (Body)"/>
                </a:endParaRPr>
              </a:p>
              <a:p>
                <a:endParaRPr lang="en-US" dirty="0"/>
              </a:p>
            </p:txBody>
          </p:sp>
        </mc:Choice>
        <mc:Fallback xmlns=""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C1C609F4-D344-BEBC-57A2-64C91141F6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982" y="2914245"/>
                <a:ext cx="11416937" cy="2290499"/>
              </a:xfrm>
              <a:prstGeom prst="rect">
                <a:avLst/>
              </a:prstGeom>
              <a:blipFill>
                <a:blip r:embed="rId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" name="TextBox 4">
            <a:extLst>
              <a:ext uri="{FF2B5EF4-FFF2-40B4-BE49-F238E27FC236}">
                <a16:creationId xmlns:a16="http://schemas.microsoft.com/office/drawing/2014/main" id="{403C7254-0CF6-F102-FB69-192F9CB71D03}"/>
              </a:ext>
            </a:extLst>
          </p:cNvPr>
          <p:cNvSpPr txBox="1"/>
          <p:nvPr/>
        </p:nvSpPr>
        <p:spPr>
          <a:xfrm>
            <a:off x="-10936" y="1190543"/>
            <a:ext cx="517292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rgbClr val="0CB458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updated prediction after iteration </a:t>
            </a:r>
            <a:r>
              <a:rPr lang="en-US" sz="4000" b="1" i="1" dirty="0">
                <a:solidFill>
                  <a:srgbClr val="0CB458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</a:t>
            </a:r>
            <a:endParaRPr lang="en-US" sz="4000" b="1" dirty="0">
              <a:solidFill>
                <a:srgbClr val="0CB458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D6E3314-8DF8-F395-DA67-2B5C77650C8F}"/>
              </a:ext>
            </a:extLst>
          </p:cNvPr>
          <p:cNvSpPr txBox="1"/>
          <p:nvPr/>
        </p:nvSpPr>
        <p:spPr>
          <a:xfrm>
            <a:off x="4125248" y="5476987"/>
            <a:ext cx="331927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rgbClr val="FF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learning rate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2676F7C-E27D-6FC2-C5A6-2ED47E8B8DFE}"/>
              </a:ext>
            </a:extLst>
          </p:cNvPr>
          <p:cNvSpPr txBox="1"/>
          <p:nvPr/>
        </p:nvSpPr>
        <p:spPr>
          <a:xfrm>
            <a:off x="6361640" y="1282695"/>
            <a:ext cx="6302299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rgbClr val="A02B93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new tree’s prediction (gradient step)</a:t>
            </a:r>
          </a:p>
        </p:txBody>
      </p:sp>
      <p:cxnSp>
        <p:nvCxnSpPr>
          <p:cNvPr id="3" name="Straight Arrow Connector 2">
            <a:extLst>
              <a:ext uri="{FF2B5EF4-FFF2-40B4-BE49-F238E27FC236}">
                <a16:creationId xmlns:a16="http://schemas.microsoft.com/office/drawing/2014/main" id="{56A92DDE-C757-7E77-82A4-3750BD3FA4A9}"/>
              </a:ext>
            </a:extLst>
          </p:cNvPr>
          <p:cNvCxnSpPr>
            <a:cxnSpLocks/>
          </p:cNvCxnSpPr>
          <p:nvPr/>
        </p:nvCxnSpPr>
        <p:spPr>
          <a:xfrm flipH="1">
            <a:off x="979714" y="2513982"/>
            <a:ext cx="261257" cy="679507"/>
          </a:xfrm>
          <a:prstGeom prst="straightConnector1">
            <a:avLst/>
          </a:prstGeom>
          <a:ln w="76200">
            <a:solidFill>
              <a:srgbClr val="00B050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1BDE2C7E-2299-70BA-0974-8E8A47A4D25C}"/>
              </a:ext>
            </a:extLst>
          </p:cNvPr>
          <p:cNvCxnSpPr>
            <a:cxnSpLocks/>
          </p:cNvCxnSpPr>
          <p:nvPr/>
        </p:nvCxnSpPr>
        <p:spPr>
          <a:xfrm flipV="1">
            <a:off x="6522852" y="4143787"/>
            <a:ext cx="608868" cy="1287589"/>
          </a:xfrm>
          <a:prstGeom prst="straightConnector1">
            <a:avLst/>
          </a:prstGeom>
          <a:ln w="76200">
            <a:solidFill>
              <a:srgbClr val="FF0000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0ED7CC4C-0E85-6A0E-1E5B-68A88424FAAC}"/>
              </a:ext>
            </a:extLst>
          </p:cNvPr>
          <p:cNvCxnSpPr>
            <a:cxnSpLocks/>
          </p:cNvCxnSpPr>
          <p:nvPr/>
        </p:nvCxnSpPr>
        <p:spPr>
          <a:xfrm>
            <a:off x="9323514" y="2564700"/>
            <a:ext cx="189275" cy="628789"/>
          </a:xfrm>
          <a:prstGeom prst="straightConnector1">
            <a:avLst/>
          </a:prstGeom>
          <a:ln w="76200">
            <a:solidFill>
              <a:srgbClr val="A02B93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216DE58B-B839-A52E-8E7E-94DE25CC4EB3}"/>
                  </a:ext>
                </a:extLst>
              </p:cNvPr>
              <p:cNvSpPr txBox="1"/>
              <p:nvPr/>
            </p:nvSpPr>
            <p:spPr>
              <a:xfrm>
                <a:off x="6092487" y="354995"/>
                <a:ext cx="5904443" cy="784830"/>
              </a:xfrm>
              <a:prstGeom prst="rect">
                <a:avLst/>
              </a:prstGeom>
              <a:solidFill>
                <a:schemeClr val="bg2"/>
              </a:solidFill>
              <a:ln w="38100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style>
              <a:lnRef idx="2">
                <a:schemeClr val="dk1"/>
              </a:lnRef>
              <a:fillRef idx="1">
                <a:schemeClr val="lt1"/>
              </a:fillRef>
              <a:effectRef idx="0">
                <a:schemeClr val="dk1"/>
              </a:effectRef>
              <a:fontRef idx="minor">
                <a:schemeClr val="dk1"/>
              </a:fontRef>
            </p:style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4500" b="1" i="1" dirty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l-GR" sz="4500" b="1" i="1" dirty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𝜽</m:t>
                          </m:r>
                        </m:e>
                        <m:sub>
                          <m:r>
                            <a:rPr lang="en-US" sz="4500" b="1" i="1" dirty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  <m:r>
                            <a:rPr lang="en-US" sz="4500" b="1" i="1" dirty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4500" b="1" i="1" dirty="0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𝟏</m:t>
                          </m:r>
                        </m:sub>
                      </m:sSub>
                      <m:r>
                        <a:rPr lang="en-US" sz="4500" b="1" i="1" dirty="0">
                          <a:latin typeface="Cambria Math" panose="02040503050406030204" pitchFamily="18" charset="0"/>
                        </a:rPr>
                        <m:t>​=</m:t>
                      </m:r>
                      <m:sSub>
                        <m:sSubPr>
                          <m:ctrlPr>
                            <a:rPr lang="en-US" sz="4500" b="1" i="1" dirty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l-GR" sz="4500" b="1" i="1" dirty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𝜽</m:t>
                          </m:r>
                        </m:e>
                        <m:sub>
                          <m:r>
                            <a:rPr lang="en-US" sz="4500" b="1" i="1" dirty="0">
                              <a:solidFill>
                                <a:srgbClr val="00B0F0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</m:sub>
                      </m:sSub>
                      <m:r>
                        <a:rPr lang="en-US" sz="4500" b="1" i="1" dirty="0">
                          <a:latin typeface="Cambria Math" panose="02040503050406030204" pitchFamily="18" charset="0"/>
                        </a:rPr>
                        <m:t>​−</m:t>
                      </m:r>
                      <m:r>
                        <a:rPr lang="el-GR" sz="4500" b="1" i="1" dirty="0">
                          <a:solidFill>
                            <a:srgbClr val="FF0000"/>
                          </a:solidFill>
                          <a:latin typeface="Cambria Math" panose="02040503050406030204" pitchFamily="18" charset="0"/>
                        </a:rPr>
                        <m:t>𝜼</m:t>
                      </m:r>
                      <m:sSub>
                        <m:sSubPr>
                          <m:ctrlPr>
                            <a:rPr lang="en-US" sz="4500" b="1" i="1" dirty="0">
                              <a:solidFill>
                                <a:schemeClr val="accent5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l-GR" sz="4500" b="1" dirty="0">
                              <a:solidFill>
                                <a:schemeClr val="accent5"/>
                              </a:solidFill>
                              <a:latin typeface="Cambria Math" panose="02040503050406030204" pitchFamily="18" charset="0"/>
                            </a:rPr>
                            <m:t>𝛁</m:t>
                          </m:r>
                        </m:e>
                        <m:sub>
                          <m:r>
                            <a:rPr lang="en-US" sz="4500" b="1" i="1" dirty="0">
                              <a:solidFill>
                                <a:schemeClr val="accent5"/>
                              </a:solidFill>
                              <a:latin typeface="Cambria Math" panose="02040503050406030204" pitchFamily="18" charset="0"/>
                            </a:rPr>
                            <m:t>𝜽</m:t>
                          </m:r>
                        </m:sub>
                      </m:sSub>
                      <m:r>
                        <a:rPr lang="el-GR" sz="4500" b="1" i="1" dirty="0">
                          <a:solidFill>
                            <a:schemeClr val="accent5"/>
                          </a:solidFill>
                          <a:latin typeface="Cambria Math" panose="02040503050406030204" pitchFamily="18" charset="0"/>
                        </a:rPr>
                        <m:t>​</m:t>
                      </m:r>
                      <m:r>
                        <a:rPr lang="en-US" sz="4500" b="1" i="1" dirty="0">
                          <a:solidFill>
                            <a:schemeClr val="accent5"/>
                          </a:solidFill>
                          <a:latin typeface="Cambria Math" panose="02040503050406030204" pitchFamily="18" charset="0"/>
                        </a:rPr>
                        <m:t>𝑳</m:t>
                      </m:r>
                      <m:r>
                        <a:rPr lang="en-US" sz="4500" b="1" i="1" dirty="0">
                          <a:solidFill>
                            <a:schemeClr val="accent5"/>
                          </a:solidFill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en-US" sz="4500" b="1" i="1" dirty="0">
                              <a:solidFill>
                                <a:schemeClr val="accent5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l-GR" sz="4500" b="1" i="1" dirty="0">
                              <a:solidFill>
                                <a:schemeClr val="accent5"/>
                              </a:solidFill>
                              <a:latin typeface="Cambria Math" panose="02040503050406030204" pitchFamily="18" charset="0"/>
                            </a:rPr>
                            <m:t>𝜽</m:t>
                          </m:r>
                        </m:e>
                        <m:sub>
                          <m:r>
                            <a:rPr lang="en-US" sz="4500" b="1" i="1" dirty="0">
                              <a:solidFill>
                                <a:schemeClr val="accent5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</m:sub>
                      </m:sSub>
                      <m:r>
                        <a:rPr lang="en-US" sz="4500" b="1" i="1" dirty="0">
                          <a:solidFill>
                            <a:schemeClr val="accent5"/>
                          </a:solidFill>
                          <a:latin typeface="Cambria Math" panose="02040503050406030204" pitchFamily="18" charset="0"/>
                        </a:rPr>
                        <m:t>​) </m:t>
                      </m:r>
                    </m:oMath>
                  </m:oMathPara>
                </a14:m>
                <a:endParaRPr lang="en-US" sz="4500" dirty="0"/>
              </a:p>
            </p:txBody>
          </p:sp>
        </mc:Choice>
        <mc:Fallback xmlns="">
          <p:sp>
            <p:nvSpPr>
              <p:cNvPr id="9" name="TextBox 8">
                <a:extLst>
                  <a:ext uri="{FF2B5EF4-FFF2-40B4-BE49-F238E27FC236}">
                    <a16:creationId xmlns:a16="http://schemas.microsoft.com/office/drawing/2014/main" id="{216DE58B-B839-A52E-8E7E-94DE25CC4EB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92487" y="354995"/>
                <a:ext cx="5904443" cy="78483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  <a:ln w="38100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BD01941C-E84D-86B2-4828-2A7593875CEE}"/>
                  </a:ext>
                </a:extLst>
              </p:cNvPr>
              <p:cNvSpPr txBox="1"/>
              <p:nvPr/>
            </p:nvSpPr>
            <p:spPr>
              <a:xfrm>
                <a:off x="7498972" y="4995055"/>
                <a:ext cx="4521021" cy="1379032"/>
              </a:xfrm>
              <a:prstGeom prst="rect">
                <a:avLst/>
              </a:prstGeom>
              <a:solidFill>
                <a:srgbClr val="E8E8E8"/>
              </a:solidFill>
              <a:ln w="57150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𝒇</m:t>
                          </m:r>
                        </m:e>
                        <m:sub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𝒕</m:t>
                          </m:r>
                        </m:sub>
                      </m:sSub>
                      <m:d>
                        <m:dPr>
                          <m:ctrlP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𝒙</m:t>
                          </m:r>
                        </m:e>
                      </m:d>
                      <m:r>
                        <a:rPr lang="en-US" sz="4000" b="1" i="1">
                          <a:solidFill>
                            <a:srgbClr val="A02B93"/>
                          </a:solidFill>
                          <a:latin typeface="Cambria Math" panose="02040503050406030204" pitchFamily="18" charset="0"/>
                        </a:rPr>
                        <m:t>≈ =</m:t>
                      </m:r>
                      <m:f>
                        <m:fPr>
                          <m:ctrlP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𝝏</m:t>
                          </m:r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𝑳</m:t>
                          </m:r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𝒚</m:t>
                          </m:r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, </m:t>
                          </m:r>
                          <m:acc>
                            <m:accPr>
                              <m:chr m:val="̂"/>
                              <m:ctrlPr>
                                <a:rPr lang="en-US" sz="4000" b="1" i="1">
                                  <a:solidFill>
                                    <a:srgbClr val="A02B93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4000" b="1" i="1">
                                  <a:solidFill>
                                    <a:srgbClr val="A02B93"/>
                                  </a:solidFill>
                                  <a:latin typeface="Cambria Math" panose="02040503050406030204" pitchFamily="18" charset="0"/>
                                </a:rPr>
                                <m:t>𝒚</m:t>
                              </m:r>
                            </m:e>
                          </m:acc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num>
                        <m:den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𝝏</m:t>
                          </m:r>
                          <m:r>
                            <a:rPr lang="en-US" sz="4000" b="1" i="1">
                              <a:solidFill>
                                <a:srgbClr val="A02B93"/>
                              </a:solidFill>
                              <a:latin typeface="Cambria Math" panose="02040503050406030204" pitchFamily="18" charset="0"/>
                            </a:rPr>
                            <m:t> </m:t>
                          </m:r>
                          <m:acc>
                            <m:accPr>
                              <m:chr m:val="̂"/>
                              <m:ctrlPr>
                                <a:rPr lang="en-US" sz="4000" b="1" i="1">
                                  <a:solidFill>
                                    <a:srgbClr val="A02B93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4000" b="1" i="1">
                                  <a:solidFill>
                                    <a:srgbClr val="A02B93"/>
                                  </a:solidFill>
                                  <a:latin typeface="Cambria Math" panose="02040503050406030204" pitchFamily="18" charset="0"/>
                                </a:rPr>
                                <m:t>𝒚</m:t>
                              </m:r>
                            </m:e>
                          </m:acc>
                        </m:den>
                      </m:f>
                    </m:oMath>
                  </m:oMathPara>
                </a14:m>
                <a:endParaRPr lang="en-US" sz="4000" dirty="0"/>
              </a:p>
            </p:txBody>
          </p:sp>
        </mc:Choice>
        <mc:Fallback xmlns="">
          <p:sp>
            <p:nvSpPr>
              <p:cNvPr id="30" name="TextBox 29">
                <a:extLst>
                  <a:ext uri="{FF2B5EF4-FFF2-40B4-BE49-F238E27FC236}">
                    <a16:creationId xmlns:a16="http://schemas.microsoft.com/office/drawing/2014/main" id="{BD01941C-E84D-86B2-4828-2A7593875CE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98972" y="4995055"/>
                <a:ext cx="4521021" cy="137903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  <a:ln w="57150">
                <a:solidFill>
                  <a:schemeClr val="tx1">
                    <a:lumMod val="65000"/>
                    <a:lumOff val="35000"/>
                  </a:schemeClr>
                </a:solidFill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ADD5C85-E79E-42AF-2B9F-F9E5536E9B9C}"/>
                  </a:ext>
                </a:extLst>
              </p:cNvPr>
              <p:cNvSpPr txBox="1"/>
              <p:nvPr/>
            </p:nvSpPr>
            <p:spPr>
              <a:xfrm>
                <a:off x="-719737" y="4716159"/>
                <a:ext cx="6727371" cy="132343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4000" b="1" dirty="0">
                    <a:solidFill>
                      <a:srgbClr val="00B0F0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Prediction at (</a:t>
                </a:r>
                <a14:m>
                  <m:oMath xmlns:m="http://schemas.openxmlformats.org/officeDocument/2006/math">
                    <m:r>
                      <a:rPr lang="en-US" sz="4000" b="1" i="1" dirty="0" smtClean="0">
                        <a:solidFill>
                          <a:srgbClr val="00B0F0"/>
                        </a:solidFill>
                        <a:latin typeface="Cambria Math" panose="02040503050406030204" pitchFamily="18" charset="0"/>
                        <a:ea typeface="ADLaM Display" panose="02010000000000000000" pitchFamily="2" charset="0"/>
                        <a:cs typeface="ADLaM Display" panose="02010000000000000000" pitchFamily="2" charset="0"/>
                      </a:rPr>
                      <m:t>𝒕</m:t>
                    </m:r>
                  </m:oMath>
                </a14:m>
                <a:r>
                  <a:rPr lang="en-US" sz="4000" b="1" dirty="0">
                    <a:solidFill>
                      <a:srgbClr val="00B0F0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-1)-</a:t>
                </a:r>
                <a:r>
                  <a:rPr lang="en-US" sz="4000" b="1" dirty="0" err="1">
                    <a:solidFill>
                      <a:srgbClr val="00B0F0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th</a:t>
                </a:r>
                <a:r>
                  <a:rPr lang="en-US" sz="4000" b="1" dirty="0">
                    <a:solidFill>
                      <a:srgbClr val="00B0F0"/>
                    </a:solidFill>
                    <a:latin typeface="ADLaM Display" panose="02010000000000000000" pitchFamily="2" charset="0"/>
                    <a:ea typeface="ADLaM Display" panose="02010000000000000000" pitchFamily="2" charset="0"/>
                    <a:cs typeface="ADLaM Display" panose="02010000000000000000" pitchFamily="2" charset="0"/>
                  </a:rPr>
                  <a:t> iteration</a:t>
                </a:r>
              </a:p>
            </p:txBody>
          </p:sp>
        </mc:Choice>
        <mc:Fallback xmlns=""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2ADD5C85-E79E-42AF-2B9F-F9E5536E9B9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719737" y="4716159"/>
                <a:ext cx="6727371" cy="1323439"/>
              </a:xfrm>
              <a:prstGeom prst="rect">
                <a:avLst/>
              </a:prstGeom>
              <a:blipFill>
                <a:blip r:embed="rId5"/>
                <a:stretch>
                  <a:fillRect t="-8295" b="-1889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33" name="Straight Arrow Connector 32">
            <a:extLst>
              <a:ext uri="{FF2B5EF4-FFF2-40B4-BE49-F238E27FC236}">
                <a16:creationId xmlns:a16="http://schemas.microsoft.com/office/drawing/2014/main" id="{720A3CEE-6ED9-EA68-D333-BCC9F29E6B80}"/>
              </a:ext>
            </a:extLst>
          </p:cNvPr>
          <p:cNvCxnSpPr>
            <a:cxnSpLocks/>
          </p:cNvCxnSpPr>
          <p:nvPr/>
        </p:nvCxnSpPr>
        <p:spPr>
          <a:xfrm flipV="1">
            <a:off x="3035807" y="4172654"/>
            <a:ext cx="394806" cy="614927"/>
          </a:xfrm>
          <a:prstGeom prst="straightConnector1">
            <a:avLst/>
          </a:prstGeom>
          <a:ln w="76200">
            <a:solidFill>
              <a:srgbClr val="00B0F0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586243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DDAD0F04-120E-481A-B28E-99F308E1E0AA}"/>
              </a:ext>
            </a:extLst>
          </p:cNvPr>
          <p:cNvGrpSpPr>
            <a:grpSpLocks noChangeAspect="1"/>
          </p:cNvGrpSpPr>
          <p:nvPr/>
        </p:nvGrpSpPr>
        <p:grpSpPr>
          <a:xfrm>
            <a:off x="4271244" y="2420359"/>
            <a:ext cx="3642686" cy="3559570"/>
            <a:chOff x="2915151" y="2343047"/>
            <a:chExt cx="3307510" cy="3232036"/>
          </a:xfrm>
        </p:grpSpPr>
        <p:cxnSp>
          <p:nvCxnSpPr>
            <p:cNvPr id="5" name="Connector: Elbow 4">
              <a:extLst>
                <a:ext uri="{FF2B5EF4-FFF2-40B4-BE49-F238E27FC236}">
                  <a16:creationId xmlns:a16="http://schemas.microsoft.com/office/drawing/2014/main" id="{8B680781-31F4-4CA4-8C16-43895D5268BF}"/>
                </a:ext>
              </a:extLst>
            </p:cNvPr>
            <p:cNvCxnSpPr>
              <a:cxnSpLocks/>
            </p:cNvCxnSpPr>
            <p:nvPr/>
          </p:nvCxnSpPr>
          <p:spPr>
            <a:xfrm rot="10800000" flipV="1">
              <a:off x="5831052" y="3219053"/>
              <a:ext cx="391609" cy="909328"/>
            </a:xfrm>
            <a:prstGeom prst="bentConnector3">
              <a:avLst>
                <a:gd name="adj1" fmla="val 58649"/>
              </a:avLst>
            </a:prstGeom>
            <a:noFill/>
            <a:ln w="25400" cap="flat" cmpd="sng" algn="ctr">
              <a:solidFill>
                <a:srgbClr val="445469"/>
              </a:solidFill>
              <a:prstDash val="solid"/>
              <a:miter lim="800000"/>
              <a:headEnd type="none" w="lg" len="lg"/>
              <a:tailEnd type="none"/>
            </a:ln>
            <a:effectLst/>
          </p:spPr>
        </p:cxnSp>
        <p:cxnSp>
          <p:nvCxnSpPr>
            <p:cNvPr id="6" name="Connector: Elbow 32">
              <a:extLst>
                <a:ext uri="{FF2B5EF4-FFF2-40B4-BE49-F238E27FC236}">
                  <a16:creationId xmlns:a16="http://schemas.microsoft.com/office/drawing/2014/main" id="{CCE1DAB6-8012-46EF-A468-CA85ADBC0A86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420937" y="5116083"/>
              <a:ext cx="800117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BD392F"/>
              </a:solidFill>
              <a:prstDash val="solid"/>
              <a:miter lim="800000"/>
              <a:headEnd type="none" w="lg" len="lg"/>
              <a:tailEnd type="none"/>
            </a:ln>
            <a:effectLst/>
          </p:spPr>
        </p:cxnSp>
        <p:cxnSp>
          <p:nvCxnSpPr>
            <p:cNvPr id="7" name="Connector: Elbow 158">
              <a:extLst>
                <a:ext uri="{FF2B5EF4-FFF2-40B4-BE49-F238E27FC236}">
                  <a16:creationId xmlns:a16="http://schemas.microsoft.com/office/drawing/2014/main" id="{F88153E9-51A6-4EEA-B6F6-2C87958CBDD7}"/>
                </a:ext>
              </a:extLst>
            </p:cNvPr>
            <p:cNvCxnSpPr>
              <a:cxnSpLocks/>
            </p:cNvCxnSpPr>
            <p:nvPr/>
          </p:nvCxnSpPr>
          <p:spPr>
            <a:xfrm>
              <a:off x="2922119" y="3139374"/>
              <a:ext cx="884706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9BBB5C"/>
              </a:solidFill>
              <a:prstDash val="solid"/>
              <a:miter lim="800000"/>
              <a:headEnd type="none" w="lg" len="lg"/>
              <a:tailEnd type="none"/>
            </a:ln>
            <a:effectLst/>
          </p:spPr>
        </p:cxnSp>
        <p:cxnSp>
          <p:nvCxnSpPr>
            <p:cNvPr id="8" name="Connector: Elbow 35">
              <a:extLst>
                <a:ext uri="{FF2B5EF4-FFF2-40B4-BE49-F238E27FC236}">
                  <a16:creationId xmlns:a16="http://schemas.microsoft.com/office/drawing/2014/main" id="{820D072C-B19E-4D6F-B19A-0519A9D359A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22119" y="5116083"/>
              <a:ext cx="1073899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F29B26"/>
              </a:solidFill>
              <a:prstDash val="solid"/>
              <a:miter lim="800000"/>
              <a:headEnd type="none" w="lg" len="lg"/>
              <a:tailEnd type="none" w="lg" len="med"/>
            </a:ln>
            <a:effectLst/>
          </p:spPr>
        </p:cxnSp>
        <p:cxnSp>
          <p:nvCxnSpPr>
            <p:cNvPr id="9" name="Connector: Elbow 68">
              <a:extLst>
                <a:ext uri="{FF2B5EF4-FFF2-40B4-BE49-F238E27FC236}">
                  <a16:creationId xmlns:a16="http://schemas.microsoft.com/office/drawing/2014/main" id="{964D09E8-8A83-47D6-9707-DF0AD8857587}"/>
                </a:ext>
              </a:extLst>
            </p:cNvPr>
            <p:cNvCxnSpPr>
              <a:cxnSpLocks/>
            </p:cNvCxnSpPr>
            <p:nvPr/>
          </p:nvCxnSpPr>
          <p:spPr>
            <a:xfrm>
              <a:off x="4730709" y="2343047"/>
              <a:ext cx="0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40B0FF"/>
              </a:solidFill>
              <a:prstDash val="solid"/>
              <a:miter lim="800000"/>
              <a:headEnd type="none" w="lg" len="lg"/>
              <a:tailEnd type="none"/>
            </a:ln>
            <a:effectLst/>
          </p:spPr>
        </p:cxn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EA3A4040-112F-4A9B-9A50-7E8DFCEFC471}"/>
                </a:ext>
              </a:extLst>
            </p:cNvPr>
            <p:cNvSpPr/>
            <p:nvPr/>
          </p:nvSpPr>
          <p:spPr>
            <a:xfrm>
              <a:off x="4480731" y="3900812"/>
              <a:ext cx="1364149" cy="1016986"/>
            </a:xfrm>
            <a:custGeom>
              <a:avLst/>
              <a:gdLst>
                <a:gd name="connsiteX0" fmla="*/ 74212 w 374415"/>
                <a:gd name="connsiteY0" fmla="*/ 692 h 279130"/>
                <a:gd name="connsiteX1" fmla="*/ 679 w 374415"/>
                <a:gd name="connsiteY1" fmla="*/ 73654 h 279130"/>
                <a:gd name="connsiteX2" fmla="*/ 84975 w 374415"/>
                <a:gd name="connsiteY2" fmla="*/ 154902 h 279130"/>
                <a:gd name="connsiteX3" fmla="*/ 203085 w 374415"/>
                <a:gd name="connsiteY3" fmla="*/ 154902 h 279130"/>
                <a:gd name="connsiteX4" fmla="*/ 203085 w 374415"/>
                <a:gd name="connsiteY4" fmla="*/ 215100 h 279130"/>
                <a:gd name="connsiteX5" fmla="*/ 259854 w 374415"/>
                <a:gd name="connsiteY5" fmla="*/ 215100 h 279130"/>
                <a:gd name="connsiteX6" fmla="*/ 280143 w 374415"/>
                <a:gd name="connsiteY6" fmla="*/ 231578 h 279130"/>
                <a:gd name="connsiteX7" fmla="*/ 280333 w 374415"/>
                <a:gd name="connsiteY7" fmla="*/ 232912 h 279130"/>
                <a:gd name="connsiteX8" fmla="*/ 280619 w 374415"/>
                <a:gd name="connsiteY8" fmla="*/ 235865 h 279130"/>
                <a:gd name="connsiteX9" fmla="*/ 280619 w 374415"/>
                <a:gd name="connsiteY9" fmla="*/ 239294 h 279130"/>
                <a:gd name="connsiteX10" fmla="*/ 276618 w 374415"/>
                <a:gd name="connsiteY10" fmla="*/ 251295 h 279130"/>
                <a:gd name="connsiteX11" fmla="*/ 273475 w 374415"/>
                <a:gd name="connsiteY11" fmla="*/ 264058 h 279130"/>
                <a:gd name="connsiteX12" fmla="*/ 288810 w 374415"/>
                <a:gd name="connsiteY12" fmla="*/ 279013 h 279130"/>
                <a:gd name="connsiteX13" fmla="*/ 302526 w 374415"/>
                <a:gd name="connsiteY13" fmla="*/ 274631 h 279130"/>
                <a:gd name="connsiteX14" fmla="*/ 308337 w 374415"/>
                <a:gd name="connsiteY14" fmla="*/ 261582 h 279130"/>
                <a:gd name="connsiteX15" fmla="*/ 305098 w 374415"/>
                <a:gd name="connsiteY15" fmla="*/ 251486 h 279130"/>
                <a:gd name="connsiteX16" fmla="*/ 301002 w 374415"/>
                <a:gd name="connsiteY16" fmla="*/ 239103 h 279130"/>
                <a:gd name="connsiteX17" fmla="*/ 301002 w 374415"/>
                <a:gd name="connsiteY17" fmla="*/ 235960 h 279130"/>
                <a:gd name="connsiteX18" fmla="*/ 301288 w 374415"/>
                <a:gd name="connsiteY18" fmla="*/ 233007 h 279130"/>
                <a:gd name="connsiteX19" fmla="*/ 301479 w 374415"/>
                <a:gd name="connsiteY19" fmla="*/ 231674 h 279130"/>
                <a:gd name="connsiteX20" fmla="*/ 321767 w 374415"/>
                <a:gd name="connsiteY20" fmla="*/ 215195 h 279130"/>
                <a:gd name="connsiteX21" fmla="*/ 374250 w 374415"/>
                <a:gd name="connsiteY21" fmla="*/ 215195 h 279130"/>
                <a:gd name="connsiteX22" fmla="*/ 374250 w 374415"/>
                <a:gd name="connsiteY22" fmla="*/ 66605 h 279130"/>
                <a:gd name="connsiteX23" fmla="*/ 318624 w 374415"/>
                <a:gd name="connsiteY23" fmla="*/ 787 h 279130"/>
                <a:gd name="connsiteX24" fmla="*/ 74212 w 374415"/>
                <a:gd name="connsiteY24" fmla="*/ 692 h 27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4415" h="279130">
                  <a:moveTo>
                    <a:pt x="74212" y="692"/>
                  </a:moveTo>
                  <a:cubicBezTo>
                    <a:pt x="74212" y="692"/>
                    <a:pt x="10109" y="-5213"/>
                    <a:pt x="679" y="73654"/>
                  </a:cubicBezTo>
                  <a:cubicBezTo>
                    <a:pt x="-8846" y="152521"/>
                    <a:pt x="84975" y="154902"/>
                    <a:pt x="84975" y="154902"/>
                  </a:cubicBezTo>
                  <a:lnTo>
                    <a:pt x="203085" y="154902"/>
                  </a:lnTo>
                  <a:lnTo>
                    <a:pt x="203085" y="215100"/>
                  </a:lnTo>
                  <a:lnTo>
                    <a:pt x="259854" y="215100"/>
                  </a:lnTo>
                  <a:cubicBezTo>
                    <a:pt x="269856" y="215100"/>
                    <a:pt x="278142" y="222149"/>
                    <a:pt x="280143" y="231578"/>
                  </a:cubicBezTo>
                  <a:cubicBezTo>
                    <a:pt x="280238" y="232054"/>
                    <a:pt x="280333" y="232436"/>
                    <a:pt x="280333" y="232912"/>
                  </a:cubicBezTo>
                  <a:cubicBezTo>
                    <a:pt x="280428" y="233864"/>
                    <a:pt x="280619" y="234912"/>
                    <a:pt x="280619" y="235865"/>
                  </a:cubicBezTo>
                  <a:lnTo>
                    <a:pt x="280619" y="239294"/>
                  </a:lnTo>
                  <a:cubicBezTo>
                    <a:pt x="280619" y="243484"/>
                    <a:pt x="279190" y="247675"/>
                    <a:pt x="276618" y="251295"/>
                  </a:cubicBezTo>
                  <a:cubicBezTo>
                    <a:pt x="273951" y="254915"/>
                    <a:pt x="272808" y="259487"/>
                    <a:pt x="273475" y="264058"/>
                  </a:cubicBezTo>
                  <a:cubicBezTo>
                    <a:pt x="274523" y="271869"/>
                    <a:pt x="281000" y="278156"/>
                    <a:pt x="288810" y="279013"/>
                  </a:cubicBezTo>
                  <a:cubicBezTo>
                    <a:pt x="293954" y="279584"/>
                    <a:pt x="298812" y="278060"/>
                    <a:pt x="302526" y="274631"/>
                  </a:cubicBezTo>
                  <a:cubicBezTo>
                    <a:pt x="306241" y="271298"/>
                    <a:pt x="308337" y="266535"/>
                    <a:pt x="308337" y="261582"/>
                  </a:cubicBezTo>
                  <a:cubicBezTo>
                    <a:pt x="308337" y="257962"/>
                    <a:pt x="307194" y="254438"/>
                    <a:pt x="305098" y="251486"/>
                  </a:cubicBezTo>
                  <a:cubicBezTo>
                    <a:pt x="302431" y="247675"/>
                    <a:pt x="301002" y="243389"/>
                    <a:pt x="301002" y="239103"/>
                  </a:cubicBezTo>
                  <a:lnTo>
                    <a:pt x="301002" y="235960"/>
                  </a:lnTo>
                  <a:cubicBezTo>
                    <a:pt x="301002" y="234912"/>
                    <a:pt x="301098" y="233959"/>
                    <a:pt x="301288" y="233007"/>
                  </a:cubicBezTo>
                  <a:cubicBezTo>
                    <a:pt x="301383" y="232531"/>
                    <a:pt x="301383" y="232150"/>
                    <a:pt x="301479" y="231674"/>
                  </a:cubicBezTo>
                  <a:cubicBezTo>
                    <a:pt x="303479" y="222244"/>
                    <a:pt x="311861" y="215195"/>
                    <a:pt x="321767" y="215195"/>
                  </a:cubicBezTo>
                  <a:lnTo>
                    <a:pt x="374250" y="215195"/>
                  </a:lnTo>
                  <a:lnTo>
                    <a:pt x="374250" y="66605"/>
                  </a:lnTo>
                  <a:cubicBezTo>
                    <a:pt x="374250" y="66605"/>
                    <a:pt x="380346" y="2502"/>
                    <a:pt x="318624" y="787"/>
                  </a:cubicBezTo>
                  <a:cubicBezTo>
                    <a:pt x="256902" y="-927"/>
                    <a:pt x="74212" y="692"/>
                    <a:pt x="74212" y="692"/>
                  </a:cubicBezTo>
                  <a:close/>
                </a:path>
              </a:pathLst>
            </a:custGeom>
            <a:solidFill>
              <a:srgbClr val="44546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857DDCE5-913E-4C58-BAEA-946458D505BD}"/>
                </a:ext>
              </a:extLst>
            </p:cNvPr>
            <p:cNvSpPr/>
            <p:nvPr/>
          </p:nvSpPr>
          <p:spPr>
            <a:xfrm>
              <a:off x="4363744" y="4749753"/>
              <a:ext cx="1480334" cy="779024"/>
            </a:xfrm>
            <a:custGeom>
              <a:avLst/>
              <a:gdLst>
                <a:gd name="connsiteX0" fmla="*/ 405597 w 406304"/>
                <a:gd name="connsiteY0" fmla="*/ 0 h 213817"/>
                <a:gd name="connsiteX1" fmla="*/ 352066 w 406304"/>
                <a:gd name="connsiteY1" fmla="*/ 0 h 213817"/>
                <a:gd name="connsiteX2" fmla="*/ 350352 w 406304"/>
                <a:gd name="connsiteY2" fmla="*/ 2953 h 213817"/>
                <a:gd name="connsiteX3" fmla="*/ 350352 w 406304"/>
                <a:gd name="connsiteY3" fmla="*/ 6096 h 213817"/>
                <a:gd name="connsiteX4" fmla="*/ 351304 w 406304"/>
                <a:gd name="connsiteY4" fmla="*/ 8477 h 213817"/>
                <a:gd name="connsiteX5" fmla="*/ 357781 w 406304"/>
                <a:gd name="connsiteY5" fmla="*/ 28670 h 213817"/>
                <a:gd name="connsiteX6" fmla="*/ 346161 w 406304"/>
                <a:gd name="connsiteY6" fmla="*/ 54674 h 213817"/>
                <a:gd name="connsiteX7" fmla="*/ 318919 w 406304"/>
                <a:gd name="connsiteY7" fmla="*/ 63341 h 213817"/>
                <a:gd name="connsiteX8" fmla="*/ 288344 w 406304"/>
                <a:gd name="connsiteY8" fmla="*/ 33433 h 213817"/>
                <a:gd name="connsiteX9" fmla="*/ 294726 w 406304"/>
                <a:gd name="connsiteY9" fmla="*/ 8192 h 213817"/>
                <a:gd name="connsiteX10" fmla="*/ 295392 w 406304"/>
                <a:gd name="connsiteY10" fmla="*/ 6477 h 213817"/>
                <a:gd name="connsiteX11" fmla="*/ 295392 w 406304"/>
                <a:gd name="connsiteY11" fmla="*/ 3048 h 213817"/>
                <a:gd name="connsiteX12" fmla="*/ 293678 w 406304"/>
                <a:gd name="connsiteY12" fmla="*/ 95 h 213817"/>
                <a:gd name="connsiteX13" fmla="*/ 234909 w 406304"/>
                <a:gd name="connsiteY13" fmla="*/ 95 h 213817"/>
                <a:gd name="connsiteX14" fmla="*/ 64030 w 406304"/>
                <a:gd name="connsiteY14" fmla="*/ 63246 h 213817"/>
                <a:gd name="connsiteX15" fmla="*/ 64030 w 406304"/>
                <a:gd name="connsiteY15" fmla="*/ 103537 h 213817"/>
                <a:gd name="connsiteX16" fmla="*/ 47552 w 406304"/>
                <a:gd name="connsiteY16" fmla="*/ 123825 h 213817"/>
                <a:gd name="connsiteX17" fmla="*/ 47076 w 406304"/>
                <a:gd name="connsiteY17" fmla="*/ 123920 h 213817"/>
                <a:gd name="connsiteX18" fmla="*/ 46218 w 406304"/>
                <a:gd name="connsiteY18" fmla="*/ 124016 h 213817"/>
                <a:gd name="connsiteX19" fmla="*/ 43266 w 406304"/>
                <a:gd name="connsiteY19" fmla="*/ 124301 h 213817"/>
                <a:gd name="connsiteX20" fmla="*/ 39837 w 406304"/>
                <a:gd name="connsiteY20" fmla="*/ 124301 h 213817"/>
                <a:gd name="connsiteX21" fmla="*/ 27835 w 406304"/>
                <a:gd name="connsiteY21" fmla="*/ 120301 h 213817"/>
                <a:gd name="connsiteX22" fmla="*/ 15072 w 406304"/>
                <a:gd name="connsiteY22" fmla="*/ 117158 h 213817"/>
                <a:gd name="connsiteX23" fmla="*/ 117 w 406304"/>
                <a:gd name="connsiteY23" fmla="*/ 132493 h 213817"/>
                <a:gd name="connsiteX24" fmla="*/ 4499 w 406304"/>
                <a:gd name="connsiteY24" fmla="*/ 146209 h 213817"/>
                <a:gd name="connsiteX25" fmla="*/ 17548 w 406304"/>
                <a:gd name="connsiteY25" fmla="*/ 152019 h 213817"/>
                <a:gd name="connsiteX26" fmla="*/ 27645 w 406304"/>
                <a:gd name="connsiteY26" fmla="*/ 148780 h 213817"/>
                <a:gd name="connsiteX27" fmla="*/ 40027 w 406304"/>
                <a:gd name="connsiteY27" fmla="*/ 144685 h 213817"/>
                <a:gd name="connsiteX28" fmla="*/ 43170 w 406304"/>
                <a:gd name="connsiteY28" fmla="*/ 144685 h 213817"/>
                <a:gd name="connsiteX29" fmla="*/ 46123 w 406304"/>
                <a:gd name="connsiteY29" fmla="*/ 144971 h 213817"/>
                <a:gd name="connsiteX30" fmla="*/ 46980 w 406304"/>
                <a:gd name="connsiteY30" fmla="*/ 145066 h 213817"/>
                <a:gd name="connsiteX31" fmla="*/ 47457 w 406304"/>
                <a:gd name="connsiteY31" fmla="*/ 145161 h 213817"/>
                <a:gd name="connsiteX32" fmla="*/ 63935 w 406304"/>
                <a:gd name="connsiteY32" fmla="*/ 165449 h 213817"/>
                <a:gd name="connsiteX33" fmla="*/ 63935 w 406304"/>
                <a:gd name="connsiteY33" fmla="*/ 212693 h 213817"/>
                <a:gd name="connsiteX34" fmla="*/ 268627 w 406304"/>
                <a:gd name="connsiteY34" fmla="*/ 183356 h 213817"/>
                <a:gd name="connsiteX35" fmla="*/ 405597 w 406304"/>
                <a:gd name="connsiteY35" fmla="*/ 0 h 21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06304" h="213817">
                  <a:moveTo>
                    <a:pt x="405597" y="0"/>
                  </a:moveTo>
                  <a:lnTo>
                    <a:pt x="352066" y="0"/>
                  </a:lnTo>
                  <a:cubicBezTo>
                    <a:pt x="351018" y="571"/>
                    <a:pt x="350352" y="1714"/>
                    <a:pt x="350352" y="2953"/>
                  </a:cubicBezTo>
                  <a:lnTo>
                    <a:pt x="350352" y="6096"/>
                  </a:lnTo>
                  <a:cubicBezTo>
                    <a:pt x="350352" y="6763"/>
                    <a:pt x="350637" y="7620"/>
                    <a:pt x="351304" y="8477"/>
                  </a:cubicBezTo>
                  <a:cubicBezTo>
                    <a:pt x="355495" y="14383"/>
                    <a:pt x="357781" y="21431"/>
                    <a:pt x="357781" y="28670"/>
                  </a:cubicBezTo>
                  <a:cubicBezTo>
                    <a:pt x="357781" y="38576"/>
                    <a:pt x="353495" y="48101"/>
                    <a:pt x="346161" y="54674"/>
                  </a:cubicBezTo>
                  <a:cubicBezTo>
                    <a:pt x="338731" y="61246"/>
                    <a:pt x="328825" y="64484"/>
                    <a:pt x="318919" y="63341"/>
                  </a:cubicBezTo>
                  <a:cubicBezTo>
                    <a:pt x="303298" y="61627"/>
                    <a:pt x="290439" y="48958"/>
                    <a:pt x="288344" y="33433"/>
                  </a:cubicBezTo>
                  <a:cubicBezTo>
                    <a:pt x="287106" y="24479"/>
                    <a:pt x="289392" y="15526"/>
                    <a:pt x="294726" y="8192"/>
                  </a:cubicBezTo>
                  <a:cubicBezTo>
                    <a:pt x="295202" y="7525"/>
                    <a:pt x="295392" y="6953"/>
                    <a:pt x="295392" y="6477"/>
                  </a:cubicBezTo>
                  <a:lnTo>
                    <a:pt x="295392" y="3048"/>
                  </a:lnTo>
                  <a:cubicBezTo>
                    <a:pt x="295392" y="1810"/>
                    <a:pt x="294726" y="667"/>
                    <a:pt x="293678" y="95"/>
                  </a:cubicBezTo>
                  <a:lnTo>
                    <a:pt x="234909" y="95"/>
                  </a:lnTo>
                  <a:cubicBezTo>
                    <a:pt x="206429" y="99822"/>
                    <a:pt x="64030" y="63246"/>
                    <a:pt x="64030" y="63246"/>
                  </a:cubicBezTo>
                  <a:lnTo>
                    <a:pt x="64030" y="103537"/>
                  </a:lnTo>
                  <a:cubicBezTo>
                    <a:pt x="64030" y="113538"/>
                    <a:pt x="56982" y="121825"/>
                    <a:pt x="47552" y="123825"/>
                  </a:cubicBezTo>
                  <a:cubicBezTo>
                    <a:pt x="47361" y="123825"/>
                    <a:pt x="47266" y="123825"/>
                    <a:pt x="47076" y="123920"/>
                  </a:cubicBezTo>
                  <a:cubicBezTo>
                    <a:pt x="46790" y="124016"/>
                    <a:pt x="46504" y="124016"/>
                    <a:pt x="46218" y="124016"/>
                  </a:cubicBezTo>
                  <a:cubicBezTo>
                    <a:pt x="45266" y="124111"/>
                    <a:pt x="44218" y="124301"/>
                    <a:pt x="43266" y="124301"/>
                  </a:cubicBezTo>
                  <a:lnTo>
                    <a:pt x="39837" y="124301"/>
                  </a:lnTo>
                  <a:cubicBezTo>
                    <a:pt x="35646" y="124301"/>
                    <a:pt x="31455" y="122872"/>
                    <a:pt x="27835" y="120301"/>
                  </a:cubicBezTo>
                  <a:cubicBezTo>
                    <a:pt x="24216" y="117634"/>
                    <a:pt x="19644" y="116491"/>
                    <a:pt x="15072" y="117158"/>
                  </a:cubicBezTo>
                  <a:cubicBezTo>
                    <a:pt x="7261" y="118205"/>
                    <a:pt x="975" y="124682"/>
                    <a:pt x="117" y="132493"/>
                  </a:cubicBezTo>
                  <a:cubicBezTo>
                    <a:pt x="-454" y="137636"/>
                    <a:pt x="1070" y="142494"/>
                    <a:pt x="4499" y="146209"/>
                  </a:cubicBezTo>
                  <a:cubicBezTo>
                    <a:pt x="7833" y="149924"/>
                    <a:pt x="12595" y="152019"/>
                    <a:pt x="17548" y="152019"/>
                  </a:cubicBezTo>
                  <a:cubicBezTo>
                    <a:pt x="21168" y="152019"/>
                    <a:pt x="24692" y="150876"/>
                    <a:pt x="27645" y="148780"/>
                  </a:cubicBezTo>
                  <a:cubicBezTo>
                    <a:pt x="31455" y="146113"/>
                    <a:pt x="35741" y="144685"/>
                    <a:pt x="40027" y="144685"/>
                  </a:cubicBezTo>
                  <a:lnTo>
                    <a:pt x="43170" y="144685"/>
                  </a:lnTo>
                  <a:cubicBezTo>
                    <a:pt x="44218" y="144685"/>
                    <a:pt x="45171" y="144780"/>
                    <a:pt x="46123" y="144971"/>
                  </a:cubicBezTo>
                  <a:cubicBezTo>
                    <a:pt x="46409" y="144971"/>
                    <a:pt x="46695" y="145066"/>
                    <a:pt x="46980" y="145066"/>
                  </a:cubicBezTo>
                  <a:cubicBezTo>
                    <a:pt x="47171" y="145066"/>
                    <a:pt x="47266" y="145066"/>
                    <a:pt x="47457" y="145161"/>
                  </a:cubicBezTo>
                  <a:cubicBezTo>
                    <a:pt x="56886" y="147161"/>
                    <a:pt x="63935" y="155543"/>
                    <a:pt x="63935" y="165449"/>
                  </a:cubicBezTo>
                  <a:lnTo>
                    <a:pt x="63935" y="212693"/>
                  </a:lnTo>
                  <a:cubicBezTo>
                    <a:pt x="199190" y="220694"/>
                    <a:pt x="268627" y="183356"/>
                    <a:pt x="268627" y="183356"/>
                  </a:cubicBezTo>
                  <a:cubicBezTo>
                    <a:pt x="424361" y="117443"/>
                    <a:pt x="405597" y="0"/>
                    <a:pt x="405597" y="0"/>
                  </a:cubicBezTo>
                  <a:close/>
                </a:path>
              </a:pathLst>
            </a:custGeom>
            <a:solidFill>
              <a:srgbClr val="BD392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A81BC0B4-A6A7-4145-A371-2691EA0E297A}"/>
                </a:ext>
              </a:extLst>
            </p:cNvPr>
            <p:cNvSpPr/>
            <p:nvPr/>
          </p:nvSpPr>
          <p:spPr>
            <a:xfrm>
              <a:off x="3299393" y="3936218"/>
              <a:ext cx="1233781" cy="1588114"/>
            </a:xfrm>
            <a:custGeom>
              <a:avLst/>
              <a:gdLst>
                <a:gd name="connsiteX0" fmla="*/ 338634 w 338633"/>
                <a:gd name="connsiteY0" fmla="*/ 435886 h 435886"/>
                <a:gd name="connsiteX1" fmla="*/ 338634 w 338633"/>
                <a:gd name="connsiteY1" fmla="*/ 388737 h 435886"/>
                <a:gd name="connsiteX2" fmla="*/ 338158 w 338633"/>
                <a:gd name="connsiteY2" fmla="*/ 387023 h 435886"/>
                <a:gd name="connsiteX3" fmla="*/ 335205 w 338633"/>
                <a:gd name="connsiteY3" fmla="*/ 385308 h 435886"/>
                <a:gd name="connsiteX4" fmla="*/ 332062 w 338633"/>
                <a:gd name="connsiteY4" fmla="*/ 385308 h 435886"/>
                <a:gd name="connsiteX5" fmla="*/ 329680 w 338633"/>
                <a:gd name="connsiteY5" fmla="*/ 386261 h 435886"/>
                <a:gd name="connsiteX6" fmla="*/ 309487 w 338633"/>
                <a:gd name="connsiteY6" fmla="*/ 392738 h 435886"/>
                <a:gd name="connsiteX7" fmla="*/ 283484 w 338633"/>
                <a:gd name="connsiteY7" fmla="*/ 381117 h 435886"/>
                <a:gd name="connsiteX8" fmla="*/ 274816 w 338633"/>
                <a:gd name="connsiteY8" fmla="*/ 353876 h 435886"/>
                <a:gd name="connsiteX9" fmla="*/ 304725 w 338633"/>
                <a:gd name="connsiteY9" fmla="*/ 323301 h 435886"/>
                <a:gd name="connsiteX10" fmla="*/ 329966 w 338633"/>
                <a:gd name="connsiteY10" fmla="*/ 329682 h 435886"/>
                <a:gd name="connsiteX11" fmla="*/ 331681 w 338633"/>
                <a:gd name="connsiteY11" fmla="*/ 330349 h 435886"/>
                <a:gd name="connsiteX12" fmla="*/ 335110 w 338633"/>
                <a:gd name="connsiteY12" fmla="*/ 330349 h 435886"/>
                <a:gd name="connsiteX13" fmla="*/ 338062 w 338633"/>
                <a:gd name="connsiteY13" fmla="*/ 328635 h 435886"/>
                <a:gd name="connsiteX14" fmla="*/ 338539 w 338633"/>
                <a:gd name="connsiteY14" fmla="*/ 326920 h 435886"/>
                <a:gd name="connsiteX15" fmla="*/ 338539 w 338633"/>
                <a:gd name="connsiteY15" fmla="*/ 282915 h 435886"/>
                <a:gd name="connsiteX16" fmla="*/ 169374 w 338633"/>
                <a:gd name="connsiteY16" fmla="*/ 64030 h 435886"/>
                <a:gd name="connsiteX17" fmla="*/ 155468 w 338633"/>
                <a:gd name="connsiteY17" fmla="*/ 64030 h 435886"/>
                <a:gd name="connsiteX18" fmla="*/ 115177 w 338633"/>
                <a:gd name="connsiteY18" fmla="*/ 64030 h 435886"/>
                <a:gd name="connsiteX19" fmla="*/ 94889 w 338633"/>
                <a:gd name="connsiteY19" fmla="*/ 47552 h 435886"/>
                <a:gd name="connsiteX20" fmla="*/ 94794 w 338633"/>
                <a:gd name="connsiteY20" fmla="*/ 47076 h 435886"/>
                <a:gd name="connsiteX21" fmla="*/ 94699 w 338633"/>
                <a:gd name="connsiteY21" fmla="*/ 46218 h 435886"/>
                <a:gd name="connsiteX22" fmla="*/ 94603 w 338633"/>
                <a:gd name="connsiteY22" fmla="*/ 45361 h 435886"/>
                <a:gd name="connsiteX23" fmla="*/ 94508 w 338633"/>
                <a:gd name="connsiteY23" fmla="*/ 43266 h 435886"/>
                <a:gd name="connsiteX24" fmla="*/ 94508 w 338633"/>
                <a:gd name="connsiteY24" fmla="*/ 39837 h 435886"/>
                <a:gd name="connsiteX25" fmla="*/ 98509 w 338633"/>
                <a:gd name="connsiteY25" fmla="*/ 27835 h 435886"/>
                <a:gd name="connsiteX26" fmla="*/ 101652 w 338633"/>
                <a:gd name="connsiteY26" fmla="*/ 15072 h 435886"/>
                <a:gd name="connsiteX27" fmla="*/ 86317 w 338633"/>
                <a:gd name="connsiteY27" fmla="*/ 117 h 435886"/>
                <a:gd name="connsiteX28" fmla="*/ 72601 w 338633"/>
                <a:gd name="connsiteY28" fmla="*/ 4499 h 435886"/>
                <a:gd name="connsiteX29" fmla="*/ 66790 w 338633"/>
                <a:gd name="connsiteY29" fmla="*/ 17548 h 435886"/>
                <a:gd name="connsiteX30" fmla="*/ 70029 w 338633"/>
                <a:gd name="connsiteY30" fmla="*/ 27645 h 435886"/>
                <a:gd name="connsiteX31" fmla="*/ 74124 w 338633"/>
                <a:gd name="connsiteY31" fmla="*/ 40027 h 435886"/>
                <a:gd name="connsiteX32" fmla="*/ 74124 w 338633"/>
                <a:gd name="connsiteY32" fmla="*/ 43170 h 435886"/>
                <a:gd name="connsiteX33" fmla="*/ 74029 w 338633"/>
                <a:gd name="connsiteY33" fmla="*/ 45266 h 435886"/>
                <a:gd name="connsiteX34" fmla="*/ 73934 w 338633"/>
                <a:gd name="connsiteY34" fmla="*/ 46123 h 435886"/>
                <a:gd name="connsiteX35" fmla="*/ 73839 w 338633"/>
                <a:gd name="connsiteY35" fmla="*/ 46981 h 435886"/>
                <a:gd name="connsiteX36" fmla="*/ 73744 w 338633"/>
                <a:gd name="connsiteY36" fmla="*/ 47457 h 435886"/>
                <a:gd name="connsiteX37" fmla="*/ 53455 w 338633"/>
                <a:gd name="connsiteY37" fmla="*/ 63935 h 435886"/>
                <a:gd name="connsiteX38" fmla="*/ 6211 w 338633"/>
                <a:gd name="connsiteY38" fmla="*/ 63935 h 435886"/>
                <a:gd name="connsiteX39" fmla="*/ 973 w 338633"/>
                <a:gd name="connsiteY39" fmla="*/ 63935 h 435886"/>
                <a:gd name="connsiteX40" fmla="*/ 115 w 338633"/>
                <a:gd name="connsiteY40" fmla="*/ 63935 h 435886"/>
                <a:gd name="connsiteX41" fmla="*/ 338634 w 338633"/>
                <a:gd name="connsiteY41" fmla="*/ 435886 h 435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338633" h="435886">
                  <a:moveTo>
                    <a:pt x="338634" y="435886"/>
                  </a:moveTo>
                  <a:lnTo>
                    <a:pt x="338634" y="388737"/>
                  </a:lnTo>
                  <a:cubicBezTo>
                    <a:pt x="338634" y="388166"/>
                    <a:pt x="338443" y="387594"/>
                    <a:pt x="338158" y="387023"/>
                  </a:cubicBezTo>
                  <a:cubicBezTo>
                    <a:pt x="337586" y="385975"/>
                    <a:pt x="336443" y="385308"/>
                    <a:pt x="335205" y="385308"/>
                  </a:cubicBezTo>
                  <a:lnTo>
                    <a:pt x="332062" y="385308"/>
                  </a:lnTo>
                  <a:cubicBezTo>
                    <a:pt x="331395" y="385308"/>
                    <a:pt x="330538" y="385594"/>
                    <a:pt x="329680" y="386261"/>
                  </a:cubicBezTo>
                  <a:cubicBezTo>
                    <a:pt x="323775" y="390452"/>
                    <a:pt x="316726" y="392738"/>
                    <a:pt x="309487" y="392738"/>
                  </a:cubicBezTo>
                  <a:cubicBezTo>
                    <a:pt x="299581" y="392738"/>
                    <a:pt x="290056" y="388452"/>
                    <a:pt x="283484" y="381117"/>
                  </a:cubicBezTo>
                  <a:cubicBezTo>
                    <a:pt x="276912" y="373688"/>
                    <a:pt x="273673" y="363782"/>
                    <a:pt x="274816" y="353876"/>
                  </a:cubicBezTo>
                  <a:cubicBezTo>
                    <a:pt x="276531" y="338255"/>
                    <a:pt x="289199" y="325396"/>
                    <a:pt x="304725" y="323301"/>
                  </a:cubicBezTo>
                  <a:cubicBezTo>
                    <a:pt x="313678" y="322062"/>
                    <a:pt x="322632" y="324348"/>
                    <a:pt x="329966" y="329682"/>
                  </a:cubicBezTo>
                  <a:cubicBezTo>
                    <a:pt x="330633" y="330159"/>
                    <a:pt x="331204" y="330349"/>
                    <a:pt x="331681" y="330349"/>
                  </a:cubicBezTo>
                  <a:lnTo>
                    <a:pt x="335110" y="330349"/>
                  </a:lnTo>
                  <a:cubicBezTo>
                    <a:pt x="336348" y="330349"/>
                    <a:pt x="337491" y="329682"/>
                    <a:pt x="338062" y="328635"/>
                  </a:cubicBezTo>
                  <a:cubicBezTo>
                    <a:pt x="338348" y="328158"/>
                    <a:pt x="338539" y="327587"/>
                    <a:pt x="338539" y="326920"/>
                  </a:cubicBezTo>
                  <a:lnTo>
                    <a:pt x="338539" y="282915"/>
                  </a:lnTo>
                  <a:cubicBezTo>
                    <a:pt x="329395" y="281010"/>
                    <a:pt x="174042" y="246339"/>
                    <a:pt x="169374" y="64030"/>
                  </a:cubicBezTo>
                  <a:lnTo>
                    <a:pt x="155468" y="64030"/>
                  </a:lnTo>
                  <a:lnTo>
                    <a:pt x="115177" y="64030"/>
                  </a:lnTo>
                  <a:cubicBezTo>
                    <a:pt x="105176" y="64030"/>
                    <a:pt x="96889" y="56982"/>
                    <a:pt x="94889" y="47552"/>
                  </a:cubicBezTo>
                  <a:cubicBezTo>
                    <a:pt x="94889" y="47361"/>
                    <a:pt x="94889" y="47266"/>
                    <a:pt x="94794" y="47076"/>
                  </a:cubicBezTo>
                  <a:cubicBezTo>
                    <a:pt x="94699" y="46790"/>
                    <a:pt x="94699" y="46504"/>
                    <a:pt x="94699" y="46218"/>
                  </a:cubicBezTo>
                  <a:cubicBezTo>
                    <a:pt x="94699" y="45933"/>
                    <a:pt x="94603" y="45647"/>
                    <a:pt x="94603" y="45361"/>
                  </a:cubicBezTo>
                  <a:cubicBezTo>
                    <a:pt x="94508" y="44694"/>
                    <a:pt x="94508" y="44028"/>
                    <a:pt x="94508" y="43266"/>
                  </a:cubicBezTo>
                  <a:lnTo>
                    <a:pt x="94508" y="39837"/>
                  </a:lnTo>
                  <a:cubicBezTo>
                    <a:pt x="94508" y="35646"/>
                    <a:pt x="95937" y="31455"/>
                    <a:pt x="98509" y="27835"/>
                  </a:cubicBezTo>
                  <a:cubicBezTo>
                    <a:pt x="101176" y="24216"/>
                    <a:pt x="102319" y="19644"/>
                    <a:pt x="101652" y="15072"/>
                  </a:cubicBezTo>
                  <a:cubicBezTo>
                    <a:pt x="100604" y="7261"/>
                    <a:pt x="94127" y="975"/>
                    <a:pt x="86317" y="117"/>
                  </a:cubicBezTo>
                  <a:cubicBezTo>
                    <a:pt x="81173" y="-454"/>
                    <a:pt x="76315" y="1070"/>
                    <a:pt x="72601" y="4499"/>
                  </a:cubicBezTo>
                  <a:cubicBezTo>
                    <a:pt x="68886" y="7833"/>
                    <a:pt x="66790" y="12595"/>
                    <a:pt x="66790" y="17548"/>
                  </a:cubicBezTo>
                  <a:cubicBezTo>
                    <a:pt x="66790" y="21168"/>
                    <a:pt x="67933" y="24692"/>
                    <a:pt x="70029" y="27645"/>
                  </a:cubicBezTo>
                  <a:cubicBezTo>
                    <a:pt x="72696" y="31455"/>
                    <a:pt x="74124" y="35741"/>
                    <a:pt x="74124" y="40027"/>
                  </a:cubicBezTo>
                  <a:lnTo>
                    <a:pt x="74124" y="43170"/>
                  </a:lnTo>
                  <a:cubicBezTo>
                    <a:pt x="74124" y="43837"/>
                    <a:pt x="74029" y="44599"/>
                    <a:pt x="74029" y="45266"/>
                  </a:cubicBezTo>
                  <a:cubicBezTo>
                    <a:pt x="74029" y="45552"/>
                    <a:pt x="73934" y="45837"/>
                    <a:pt x="73934" y="46123"/>
                  </a:cubicBezTo>
                  <a:cubicBezTo>
                    <a:pt x="73934" y="46409"/>
                    <a:pt x="73839" y="46695"/>
                    <a:pt x="73839" y="46981"/>
                  </a:cubicBezTo>
                  <a:cubicBezTo>
                    <a:pt x="73839" y="47171"/>
                    <a:pt x="73839" y="47266"/>
                    <a:pt x="73744" y="47457"/>
                  </a:cubicBezTo>
                  <a:cubicBezTo>
                    <a:pt x="71743" y="56886"/>
                    <a:pt x="63361" y="63935"/>
                    <a:pt x="53455" y="63935"/>
                  </a:cubicBezTo>
                  <a:lnTo>
                    <a:pt x="6211" y="63935"/>
                  </a:lnTo>
                  <a:lnTo>
                    <a:pt x="973" y="63935"/>
                  </a:lnTo>
                  <a:lnTo>
                    <a:pt x="115" y="63935"/>
                  </a:lnTo>
                  <a:cubicBezTo>
                    <a:pt x="20" y="63935"/>
                    <a:pt x="-15125" y="366354"/>
                    <a:pt x="338634" y="435886"/>
                  </a:cubicBezTo>
                  <a:close/>
                </a:path>
              </a:pathLst>
            </a:custGeom>
            <a:solidFill>
              <a:srgbClr val="F29B26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CFA0602B-9254-42EF-9911-355C58BA5FDB}"/>
                </a:ext>
              </a:extLst>
            </p:cNvPr>
            <p:cNvSpPr/>
            <p:nvPr/>
          </p:nvSpPr>
          <p:spPr>
            <a:xfrm>
              <a:off x="4599462" y="2726681"/>
              <a:ext cx="1099572" cy="834273"/>
            </a:xfrm>
            <a:custGeom>
              <a:avLst/>
              <a:gdLst>
                <a:gd name="connsiteX0" fmla="*/ 260795 w 301797"/>
                <a:gd name="connsiteY0" fmla="*/ 76446 h 228981"/>
                <a:gd name="connsiteX1" fmla="*/ 0 w 301797"/>
                <a:gd name="connsiteY1" fmla="*/ 1675 h 228981"/>
                <a:gd name="connsiteX2" fmla="*/ 0 w 301797"/>
                <a:gd name="connsiteY2" fmla="*/ 48919 h 228981"/>
                <a:gd name="connsiteX3" fmla="*/ 857 w 301797"/>
                <a:gd name="connsiteY3" fmla="*/ 49871 h 228981"/>
                <a:gd name="connsiteX4" fmla="*/ 2953 w 301797"/>
                <a:gd name="connsiteY4" fmla="*/ 50633 h 228981"/>
                <a:gd name="connsiteX5" fmla="*/ 6096 w 301797"/>
                <a:gd name="connsiteY5" fmla="*/ 50633 h 228981"/>
                <a:gd name="connsiteX6" fmla="*/ 8477 w 301797"/>
                <a:gd name="connsiteY6" fmla="*/ 49681 h 228981"/>
                <a:gd name="connsiteX7" fmla="*/ 28670 w 301797"/>
                <a:gd name="connsiteY7" fmla="*/ 43204 h 228981"/>
                <a:gd name="connsiteX8" fmla="*/ 54674 w 301797"/>
                <a:gd name="connsiteY8" fmla="*/ 54824 h 228981"/>
                <a:gd name="connsiteX9" fmla="*/ 63341 w 301797"/>
                <a:gd name="connsiteY9" fmla="*/ 82066 h 228981"/>
                <a:gd name="connsiteX10" fmla="*/ 33433 w 301797"/>
                <a:gd name="connsiteY10" fmla="*/ 112641 h 228981"/>
                <a:gd name="connsiteX11" fmla="*/ 8192 w 301797"/>
                <a:gd name="connsiteY11" fmla="*/ 106259 h 228981"/>
                <a:gd name="connsiteX12" fmla="*/ 6477 w 301797"/>
                <a:gd name="connsiteY12" fmla="*/ 105592 h 228981"/>
                <a:gd name="connsiteX13" fmla="*/ 3048 w 301797"/>
                <a:gd name="connsiteY13" fmla="*/ 105592 h 228981"/>
                <a:gd name="connsiteX14" fmla="*/ 953 w 301797"/>
                <a:gd name="connsiteY14" fmla="*/ 106354 h 228981"/>
                <a:gd name="connsiteX15" fmla="*/ 95 w 301797"/>
                <a:gd name="connsiteY15" fmla="*/ 107307 h 228981"/>
                <a:gd name="connsiteX16" fmla="*/ 95 w 301797"/>
                <a:gd name="connsiteY16" fmla="*/ 164362 h 228981"/>
                <a:gd name="connsiteX17" fmla="*/ 155829 w 301797"/>
                <a:gd name="connsiteY17" fmla="*/ 204367 h 228981"/>
                <a:gd name="connsiteX18" fmla="*/ 286703 w 301797"/>
                <a:gd name="connsiteY18" fmla="*/ 194556 h 228981"/>
                <a:gd name="connsiteX19" fmla="*/ 260795 w 301797"/>
                <a:gd name="connsiteY19" fmla="*/ 76446 h 22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1797" h="228981">
                  <a:moveTo>
                    <a:pt x="260795" y="76446"/>
                  </a:moveTo>
                  <a:cubicBezTo>
                    <a:pt x="161068" y="-17852"/>
                    <a:pt x="0" y="1675"/>
                    <a:pt x="0" y="1675"/>
                  </a:cubicBezTo>
                  <a:lnTo>
                    <a:pt x="0" y="48919"/>
                  </a:lnTo>
                  <a:cubicBezTo>
                    <a:pt x="191" y="49300"/>
                    <a:pt x="571" y="49681"/>
                    <a:pt x="857" y="49871"/>
                  </a:cubicBezTo>
                  <a:cubicBezTo>
                    <a:pt x="1429" y="50347"/>
                    <a:pt x="2191" y="50633"/>
                    <a:pt x="2953" y="50633"/>
                  </a:cubicBezTo>
                  <a:lnTo>
                    <a:pt x="6096" y="50633"/>
                  </a:lnTo>
                  <a:cubicBezTo>
                    <a:pt x="6763" y="50633"/>
                    <a:pt x="7620" y="50347"/>
                    <a:pt x="8477" y="49681"/>
                  </a:cubicBezTo>
                  <a:cubicBezTo>
                    <a:pt x="14383" y="45490"/>
                    <a:pt x="21431" y="43204"/>
                    <a:pt x="28670" y="43204"/>
                  </a:cubicBezTo>
                  <a:cubicBezTo>
                    <a:pt x="38576" y="43204"/>
                    <a:pt x="48101" y="47490"/>
                    <a:pt x="54674" y="54824"/>
                  </a:cubicBezTo>
                  <a:cubicBezTo>
                    <a:pt x="61246" y="62254"/>
                    <a:pt x="64484" y="72160"/>
                    <a:pt x="63341" y="82066"/>
                  </a:cubicBezTo>
                  <a:cubicBezTo>
                    <a:pt x="61627" y="97687"/>
                    <a:pt x="48958" y="110545"/>
                    <a:pt x="33433" y="112641"/>
                  </a:cubicBezTo>
                  <a:cubicBezTo>
                    <a:pt x="24479" y="113879"/>
                    <a:pt x="15526" y="111593"/>
                    <a:pt x="8192" y="106259"/>
                  </a:cubicBezTo>
                  <a:cubicBezTo>
                    <a:pt x="7525" y="105783"/>
                    <a:pt x="6953" y="105592"/>
                    <a:pt x="6477" y="105592"/>
                  </a:cubicBezTo>
                  <a:lnTo>
                    <a:pt x="3048" y="105592"/>
                  </a:lnTo>
                  <a:cubicBezTo>
                    <a:pt x="2286" y="105592"/>
                    <a:pt x="1524" y="105878"/>
                    <a:pt x="953" y="106354"/>
                  </a:cubicBezTo>
                  <a:cubicBezTo>
                    <a:pt x="571" y="106640"/>
                    <a:pt x="286" y="106926"/>
                    <a:pt x="95" y="107307"/>
                  </a:cubicBezTo>
                  <a:lnTo>
                    <a:pt x="95" y="164362"/>
                  </a:lnTo>
                  <a:cubicBezTo>
                    <a:pt x="94393" y="151027"/>
                    <a:pt x="155829" y="204367"/>
                    <a:pt x="155829" y="204367"/>
                  </a:cubicBezTo>
                  <a:cubicBezTo>
                    <a:pt x="155829" y="204367"/>
                    <a:pt x="241268" y="265803"/>
                    <a:pt x="286703" y="194556"/>
                  </a:cubicBezTo>
                  <a:cubicBezTo>
                    <a:pt x="332042" y="123595"/>
                    <a:pt x="260795" y="76446"/>
                    <a:pt x="260795" y="76446"/>
                  </a:cubicBezTo>
                  <a:close/>
                </a:path>
              </a:pathLst>
            </a:custGeom>
            <a:solidFill>
              <a:srgbClr val="1EA18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4CE9C852-F56C-4C8A-8B0A-59E3309DDCBA}"/>
                </a:ext>
              </a:extLst>
            </p:cNvPr>
            <p:cNvSpPr/>
            <p:nvPr/>
          </p:nvSpPr>
          <p:spPr>
            <a:xfrm>
              <a:off x="3299120" y="2734172"/>
              <a:ext cx="1468384" cy="1367315"/>
            </a:xfrm>
            <a:custGeom>
              <a:avLst/>
              <a:gdLst>
                <a:gd name="connsiteX0" fmla="*/ 56864 w 403024"/>
                <a:gd name="connsiteY0" fmla="*/ 373094 h 375284"/>
                <a:gd name="connsiteX1" fmla="*/ 56864 w 403024"/>
                <a:gd name="connsiteY1" fmla="*/ 369951 h 375284"/>
                <a:gd name="connsiteX2" fmla="*/ 55912 w 403024"/>
                <a:gd name="connsiteY2" fmla="*/ 367570 h 375284"/>
                <a:gd name="connsiteX3" fmla="*/ 49435 w 403024"/>
                <a:gd name="connsiteY3" fmla="*/ 347377 h 375284"/>
                <a:gd name="connsiteX4" fmla="*/ 61055 w 403024"/>
                <a:gd name="connsiteY4" fmla="*/ 321374 h 375284"/>
                <a:gd name="connsiteX5" fmla="*/ 88297 w 403024"/>
                <a:gd name="connsiteY5" fmla="*/ 312706 h 375284"/>
                <a:gd name="connsiteX6" fmla="*/ 118872 w 403024"/>
                <a:gd name="connsiteY6" fmla="*/ 342614 h 375284"/>
                <a:gd name="connsiteX7" fmla="*/ 112490 w 403024"/>
                <a:gd name="connsiteY7" fmla="*/ 367855 h 375284"/>
                <a:gd name="connsiteX8" fmla="*/ 111824 w 403024"/>
                <a:gd name="connsiteY8" fmla="*/ 369570 h 375284"/>
                <a:gd name="connsiteX9" fmla="*/ 111824 w 403024"/>
                <a:gd name="connsiteY9" fmla="*/ 372999 h 375284"/>
                <a:gd name="connsiteX10" fmla="*/ 112586 w 403024"/>
                <a:gd name="connsiteY10" fmla="*/ 375095 h 375284"/>
                <a:gd name="connsiteX11" fmla="*/ 169450 w 403024"/>
                <a:gd name="connsiteY11" fmla="*/ 375095 h 375284"/>
                <a:gd name="connsiteX12" fmla="*/ 338995 w 403024"/>
                <a:gd name="connsiteY12" fmla="*/ 165354 h 375284"/>
                <a:gd name="connsiteX13" fmla="*/ 338995 w 403024"/>
                <a:gd name="connsiteY13" fmla="*/ 163735 h 375284"/>
                <a:gd name="connsiteX14" fmla="*/ 338995 w 403024"/>
                <a:gd name="connsiteY14" fmla="*/ 161163 h 375284"/>
                <a:gd name="connsiteX15" fmla="*/ 338995 w 403024"/>
                <a:gd name="connsiteY15" fmla="*/ 147257 h 375284"/>
                <a:gd name="connsiteX16" fmla="*/ 338995 w 403024"/>
                <a:gd name="connsiteY16" fmla="*/ 106966 h 375284"/>
                <a:gd name="connsiteX17" fmla="*/ 355473 w 403024"/>
                <a:gd name="connsiteY17" fmla="*/ 86678 h 375284"/>
                <a:gd name="connsiteX18" fmla="*/ 355949 w 403024"/>
                <a:gd name="connsiteY18" fmla="*/ 86582 h 375284"/>
                <a:gd name="connsiteX19" fmla="*/ 356807 w 403024"/>
                <a:gd name="connsiteY19" fmla="*/ 86487 h 375284"/>
                <a:gd name="connsiteX20" fmla="*/ 357664 w 403024"/>
                <a:gd name="connsiteY20" fmla="*/ 86392 h 375284"/>
                <a:gd name="connsiteX21" fmla="*/ 359759 w 403024"/>
                <a:gd name="connsiteY21" fmla="*/ 86296 h 375284"/>
                <a:gd name="connsiteX22" fmla="*/ 363188 w 403024"/>
                <a:gd name="connsiteY22" fmla="*/ 86296 h 375284"/>
                <a:gd name="connsiteX23" fmla="*/ 375190 w 403024"/>
                <a:gd name="connsiteY23" fmla="*/ 90297 h 375284"/>
                <a:gd name="connsiteX24" fmla="*/ 387953 w 403024"/>
                <a:gd name="connsiteY24" fmla="*/ 93440 h 375284"/>
                <a:gd name="connsiteX25" fmla="*/ 402908 w 403024"/>
                <a:gd name="connsiteY25" fmla="*/ 78105 h 375284"/>
                <a:gd name="connsiteX26" fmla="*/ 398526 w 403024"/>
                <a:gd name="connsiteY26" fmla="*/ 64389 h 375284"/>
                <a:gd name="connsiteX27" fmla="*/ 385477 w 403024"/>
                <a:gd name="connsiteY27" fmla="*/ 58579 h 375284"/>
                <a:gd name="connsiteX28" fmla="*/ 375380 w 403024"/>
                <a:gd name="connsiteY28" fmla="*/ 61817 h 375284"/>
                <a:gd name="connsiteX29" fmla="*/ 362998 w 403024"/>
                <a:gd name="connsiteY29" fmla="*/ 65913 h 375284"/>
                <a:gd name="connsiteX30" fmla="*/ 359855 w 403024"/>
                <a:gd name="connsiteY30" fmla="*/ 65913 h 375284"/>
                <a:gd name="connsiteX31" fmla="*/ 357759 w 403024"/>
                <a:gd name="connsiteY31" fmla="*/ 65818 h 375284"/>
                <a:gd name="connsiteX32" fmla="*/ 356902 w 403024"/>
                <a:gd name="connsiteY32" fmla="*/ 65722 h 375284"/>
                <a:gd name="connsiteX33" fmla="*/ 356045 w 403024"/>
                <a:gd name="connsiteY33" fmla="*/ 65627 h 375284"/>
                <a:gd name="connsiteX34" fmla="*/ 355568 w 403024"/>
                <a:gd name="connsiteY34" fmla="*/ 65532 h 375284"/>
                <a:gd name="connsiteX35" fmla="*/ 339090 w 403024"/>
                <a:gd name="connsiteY35" fmla="*/ 45244 h 375284"/>
                <a:gd name="connsiteX36" fmla="*/ 339090 w 403024"/>
                <a:gd name="connsiteY36" fmla="*/ 0 h 375284"/>
                <a:gd name="connsiteX37" fmla="*/ 0 w 403024"/>
                <a:gd name="connsiteY37" fmla="*/ 375285 h 375284"/>
                <a:gd name="connsiteX38" fmla="*/ 56102 w 403024"/>
                <a:gd name="connsiteY38" fmla="*/ 375285 h 375284"/>
                <a:gd name="connsiteX39" fmla="*/ 56864 w 403024"/>
                <a:gd name="connsiteY39" fmla="*/ 373094 h 37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03024" h="375284">
                  <a:moveTo>
                    <a:pt x="56864" y="373094"/>
                  </a:moveTo>
                  <a:lnTo>
                    <a:pt x="56864" y="369951"/>
                  </a:lnTo>
                  <a:cubicBezTo>
                    <a:pt x="56864" y="369284"/>
                    <a:pt x="56579" y="368427"/>
                    <a:pt x="55912" y="367570"/>
                  </a:cubicBezTo>
                  <a:cubicBezTo>
                    <a:pt x="51721" y="361664"/>
                    <a:pt x="49435" y="354616"/>
                    <a:pt x="49435" y="347377"/>
                  </a:cubicBezTo>
                  <a:cubicBezTo>
                    <a:pt x="49435" y="337471"/>
                    <a:pt x="53721" y="327946"/>
                    <a:pt x="61055" y="321374"/>
                  </a:cubicBezTo>
                  <a:cubicBezTo>
                    <a:pt x="68485" y="314801"/>
                    <a:pt x="78391" y="311563"/>
                    <a:pt x="88297" y="312706"/>
                  </a:cubicBezTo>
                  <a:cubicBezTo>
                    <a:pt x="103918" y="314420"/>
                    <a:pt x="116776" y="327088"/>
                    <a:pt x="118872" y="342614"/>
                  </a:cubicBezTo>
                  <a:cubicBezTo>
                    <a:pt x="120110" y="351568"/>
                    <a:pt x="117824" y="360521"/>
                    <a:pt x="112490" y="367855"/>
                  </a:cubicBezTo>
                  <a:cubicBezTo>
                    <a:pt x="112014" y="368522"/>
                    <a:pt x="111824" y="369094"/>
                    <a:pt x="111824" y="369570"/>
                  </a:cubicBezTo>
                  <a:lnTo>
                    <a:pt x="111824" y="372999"/>
                  </a:lnTo>
                  <a:cubicBezTo>
                    <a:pt x="111824" y="373761"/>
                    <a:pt x="112109" y="374523"/>
                    <a:pt x="112586" y="375095"/>
                  </a:cubicBezTo>
                  <a:lnTo>
                    <a:pt x="169450" y="375095"/>
                  </a:lnTo>
                  <a:cubicBezTo>
                    <a:pt x="169450" y="375095"/>
                    <a:pt x="168974" y="204788"/>
                    <a:pt x="338995" y="165354"/>
                  </a:cubicBezTo>
                  <a:lnTo>
                    <a:pt x="338995" y="163735"/>
                  </a:lnTo>
                  <a:lnTo>
                    <a:pt x="338995" y="161163"/>
                  </a:lnTo>
                  <a:lnTo>
                    <a:pt x="338995" y="147257"/>
                  </a:lnTo>
                  <a:lnTo>
                    <a:pt x="338995" y="106966"/>
                  </a:lnTo>
                  <a:cubicBezTo>
                    <a:pt x="338995" y="96964"/>
                    <a:pt x="346043" y="88678"/>
                    <a:pt x="355473" y="86678"/>
                  </a:cubicBezTo>
                  <a:cubicBezTo>
                    <a:pt x="355663" y="86678"/>
                    <a:pt x="355759" y="86678"/>
                    <a:pt x="355949" y="86582"/>
                  </a:cubicBezTo>
                  <a:cubicBezTo>
                    <a:pt x="356235" y="86487"/>
                    <a:pt x="356521" y="86487"/>
                    <a:pt x="356807" y="86487"/>
                  </a:cubicBezTo>
                  <a:cubicBezTo>
                    <a:pt x="357092" y="86487"/>
                    <a:pt x="357378" y="86392"/>
                    <a:pt x="357664" y="86392"/>
                  </a:cubicBezTo>
                  <a:cubicBezTo>
                    <a:pt x="358330" y="86296"/>
                    <a:pt x="358997" y="86296"/>
                    <a:pt x="359759" y="86296"/>
                  </a:cubicBezTo>
                  <a:lnTo>
                    <a:pt x="363188" y="86296"/>
                  </a:lnTo>
                  <a:cubicBezTo>
                    <a:pt x="367379" y="86296"/>
                    <a:pt x="371570" y="87725"/>
                    <a:pt x="375190" y="90297"/>
                  </a:cubicBezTo>
                  <a:cubicBezTo>
                    <a:pt x="378809" y="92964"/>
                    <a:pt x="383381" y="94107"/>
                    <a:pt x="387953" y="93440"/>
                  </a:cubicBezTo>
                  <a:cubicBezTo>
                    <a:pt x="395764" y="92392"/>
                    <a:pt x="402050" y="85916"/>
                    <a:pt x="402908" y="78105"/>
                  </a:cubicBezTo>
                  <a:cubicBezTo>
                    <a:pt x="403479" y="72962"/>
                    <a:pt x="401955" y="68104"/>
                    <a:pt x="398526" y="64389"/>
                  </a:cubicBezTo>
                  <a:cubicBezTo>
                    <a:pt x="395192" y="60674"/>
                    <a:pt x="390430" y="58579"/>
                    <a:pt x="385477" y="58579"/>
                  </a:cubicBezTo>
                  <a:cubicBezTo>
                    <a:pt x="381857" y="58579"/>
                    <a:pt x="378333" y="59722"/>
                    <a:pt x="375380" y="61817"/>
                  </a:cubicBezTo>
                  <a:cubicBezTo>
                    <a:pt x="371570" y="64484"/>
                    <a:pt x="367284" y="65913"/>
                    <a:pt x="362998" y="65913"/>
                  </a:cubicBezTo>
                  <a:lnTo>
                    <a:pt x="359855" y="65913"/>
                  </a:lnTo>
                  <a:cubicBezTo>
                    <a:pt x="359188" y="65913"/>
                    <a:pt x="358426" y="65818"/>
                    <a:pt x="357759" y="65818"/>
                  </a:cubicBezTo>
                  <a:cubicBezTo>
                    <a:pt x="357473" y="65818"/>
                    <a:pt x="357188" y="65722"/>
                    <a:pt x="356902" y="65722"/>
                  </a:cubicBezTo>
                  <a:cubicBezTo>
                    <a:pt x="356616" y="65722"/>
                    <a:pt x="356330" y="65627"/>
                    <a:pt x="356045" y="65627"/>
                  </a:cubicBezTo>
                  <a:cubicBezTo>
                    <a:pt x="355854" y="65627"/>
                    <a:pt x="355759" y="65627"/>
                    <a:pt x="355568" y="65532"/>
                  </a:cubicBezTo>
                  <a:cubicBezTo>
                    <a:pt x="346138" y="63532"/>
                    <a:pt x="339090" y="55150"/>
                    <a:pt x="339090" y="45244"/>
                  </a:cubicBezTo>
                  <a:lnTo>
                    <a:pt x="339090" y="0"/>
                  </a:lnTo>
                  <a:cubicBezTo>
                    <a:pt x="339090" y="0"/>
                    <a:pt x="34671" y="21908"/>
                    <a:pt x="0" y="375285"/>
                  </a:cubicBezTo>
                  <a:lnTo>
                    <a:pt x="56102" y="375285"/>
                  </a:lnTo>
                  <a:cubicBezTo>
                    <a:pt x="56579" y="374618"/>
                    <a:pt x="56864" y="373951"/>
                    <a:pt x="56864" y="373094"/>
                  </a:cubicBezTo>
                  <a:close/>
                </a:path>
              </a:pathLst>
            </a:custGeom>
            <a:solidFill>
              <a:srgbClr val="9BBB5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cxnSp>
          <p:nvCxnSpPr>
            <p:cNvPr id="15" name="Straight Connector 14">
              <a:extLst>
                <a:ext uri="{FF2B5EF4-FFF2-40B4-BE49-F238E27FC236}">
                  <a16:creationId xmlns:a16="http://schemas.microsoft.com/office/drawing/2014/main" id="{D809BFEA-4360-4242-86F2-33D16CFC0D1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922119" y="2680377"/>
              <a:ext cx="0" cy="917995"/>
            </a:xfrm>
            <a:prstGeom prst="line">
              <a:avLst/>
            </a:prstGeom>
            <a:noFill/>
            <a:ln w="25400" cap="flat" cmpd="sng" algn="ctr">
              <a:solidFill>
                <a:srgbClr val="9BBB5C"/>
              </a:solidFill>
              <a:prstDash val="solid"/>
              <a:miter lim="800000"/>
              <a:headEnd type="oval"/>
              <a:tailEnd type="oval"/>
            </a:ln>
            <a:effectLst/>
          </p:spPr>
        </p:cxnSp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E2B2769A-6512-4174-8D40-FC71CA1133EC}"/>
                </a:ext>
              </a:extLst>
            </p:cNvPr>
            <p:cNvCxnSpPr>
              <a:cxnSpLocks/>
            </p:cNvCxnSpPr>
            <p:nvPr/>
          </p:nvCxnSpPr>
          <p:spPr>
            <a:xfrm>
              <a:off x="2915151" y="4657083"/>
              <a:ext cx="0" cy="918000"/>
            </a:xfrm>
            <a:prstGeom prst="line">
              <a:avLst/>
            </a:prstGeom>
            <a:noFill/>
            <a:ln w="25400" cap="flat" cmpd="sng" algn="ctr">
              <a:solidFill>
                <a:srgbClr val="F89B3E"/>
              </a:solidFill>
              <a:prstDash val="solid"/>
              <a:miter lim="800000"/>
              <a:headEnd type="oval"/>
              <a:tailEnd type="oval"/>
            </a:ln>
            <a:effectLst/>
          </p:spPr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714AFEA0-8B73-4B94-9F89-C0B69C7834DE}"/>
                </a:ext>
              </a:extLst>
            </p:cNvPr>
            <p:cNvCxnSpPr>
              <a:cxnSpLocks/>
            </p:cNvCxnSpPr>
            <p:nvPr/>
          </p:nvCxnSpPr>
          <p:spPr>
            <a:xfrm>
              <a:off x="6221881" y="4657083"/>
              <a:ext cx="0" cy="918000"/>
            </a:xfrm>
            <a:prstGeom prst="line">
              <a:avLst/>
            </a:prstGeom>
            <a:noFill/>
            <a:ln w="25400" cap="flat" cmpd="sng" algn="ctr">
              <a:solidFill>
                <a:srgbClr val="BD392F"/>
              </a:solidFill>
              <a:prstDash val="solid"/>
              <a:miter lim="800000"/>
              <a:headEnd type="oval"/>
              <a:tailEnd type="oval"/>
            </a:ln>
            <a:effectLst/>
          </p:spPr>
        </p:cxnSp>
        <p:cxnSp>
          <p:nvCxnSpPr>
            <p:cNvPr id="18" name="Straight Connector 17">
              <a:extLst>
                <a:ext uri="{FF2B5EF4-FFF2-40B4-BE49-F238E27FC236}">
                  <a16:creationId xmlns:a16="http://schemas.microsoft.com/office/drawing/2014/main" id="{4F5D3686-7463-4991-964E-D50FB580040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931305" y="2343047"/>
              <a:ext cx="1383645" cy="0"/>
            </a:xfrm>
            <a:prstGeom prst="line">
              <a:avLst/>
            </a:prstGeom>
            <a:noFill/>
            <a:ln w="25400" cap="flat" cmpd="sng" algn="ctr">
              <a:solidFill>
                <a:srgbClr val="1EA185"/>
              </a:solidFill>
              <a:prstDash val="solid"/>
              <a:miter lim="800000"/>
              <a:headEnd type="oval"/>
              <a:tailEnd type="oval"/>
            </a:ln>
            <a:effectLst/>
          </p:spPr>
        </p:cxnSp>
        <p:cxnSp>
          <p:nvCxnSpPr>
            <p:cNvPr id="19" name="Straight Connector 18">
              <a:extLst>
                <a:ext uri="{FF2B5EF4-FFF2-40B4-BE49-F238E27FC236}">
                  <a16:creationId xmlns:a16="http://schemas.microsoft.com/office/drawing/2014/main" id="{4865E3CE-ED60-4990-9142-A067F47AEFF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221881" y="2680377"/>
              <a:ext cx="0" cy="917995"/>
            </a:xfrm>
            <a:prstGeom prst="line">
              <a:avLst/>
            </a:prstGeom>
            <a:noFill/>
            <a:ln w="25400" cap="flat" cmpd="sng" algn="ctr">
              <a:solidFill>
                <a:srgbClr val="445469"/>
              </a:solidFill>
              <a:prstDash val="solid"/>
              <a:miter lim="800000"/>
              <a:headEnd type="oval"/>
              <a:tailEnd type="oval"/>
            </a:ln>
            <a:effectLst/>
          </p:spPr>
        </p:cxnSp>
        <p:cxnSp>
          <p:nvCxnSpPr>
            <p:cNvPr id="25" name="Connector: Elbow 32">
              <a:extLst>
                <a:ext uri="{FF2B5EF4-FFF2-40B4-BE49-F238E27FC236}">
                  <a16:creationId xmlns:a16="http://schemas.microsoft.com/office/drawing/2014/main" id="{79994C1F-46C6-40D4-B1F5-DA558870AE67}"/>
                </a:ext>
              </a:extLst>
            </p:cNvPr>
            <p:cNvCxnSpPr>
              <a:cxnSpLocks/>
            </p:cNvCxnSpPr>
            <p:nvPr/>
          </p:nvCxnSpPr>
          <p:spPr>
            <a:xfrm>
              <a:off x="4662944" y="2355375"/>
              <a:ext cx="6928" cy="420305"/>
            </a:xfrm>
            <a:prstGeom prst="straightConnector1">
              <a:avLst/>
            </a:prstGeom>
            <a:noFill/>
            <a:ln w="25400" cap="flat" cmpd="sng" algn="ctr">
              <a:solidFill>
                <a:srgbClr val="1EA185"/>
              </a:solidFill>
              <a:prstDash val="solid"/>
              <a:miter lim="800000"/>
              <a:headEnd type="none" w="lg" len="lg"/>
              <a:tailEnd type="none"/>
            </a:ln>
            <a:effectLst/>
          </p:spPr>
        </p:cxnSp>
      </p:grpSp>
      <p:sp>
        <p:nvSpPr>
          <p:cNvPr id="26" name="Title 1">
            <a:extLst>
              <a:ext uri="{FF2B5EF4-FFF2-40B4-BE49-F238E27FC236}">
                <a16:creationId xmlns:a16="http://schemas.microsoft.com/office/drawing/2014/main" id="{A15E6A25-3AE2-F170-9235-C4A15FD23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4408" y="74189"/>
            <a:ext cx="5941589" cy="1054645"/>
          </a:xfrm>
        </p:spPr>
        <p:txBody>
          <a:bodyPr/>
          <a:lstStyle/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 in XGB: Gradient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FAE43AB-F817-3FC5-E71C-3EFD4CD061F6}"/>
              </a:ext>
            </a:extLst>
          </p:cNvPr>
          <p:cNvSpPr txBox="1"/>
          <p:nvPr/>
        </p:nvSpPr>
        <p:spPr>
          <a:xfrm>
            <a:off x="730002" y="2562439"/>
            <a:ext cx="354934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dirty="0">
                <a:solidFill>
                  <a:srgbClr val="9BBB5C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Loss </a:t>
            </a:r>
          </a:p>
          <a:p>
            <a:pPr algn="ctr" fontAlgn="base"/>
            <a:r>
              <a:rPr lang="en-US" sz="4000" dirty="0">
                <a:solidFill>
                  <a:srgbClr val="9BBB5C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Function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A1F3BBA-8C4B-3509-EE30-E88F706C0174}"/>
              </a:ext>
            </a:extLst>
          </p:cNvPr>
          <p:cNvSpPr txBox="1"/>
          <p:nvPr/>
        </p:nvSpPr>
        <p:spPr>
          <a:xfrm>
            <a:off x="7633186" y="2895766"/>
            <a:ext cx="354934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dirty="0">
                <a:solidFill>
                  <a:srgbClr val="445469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Residual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55C08A75-1084-6B0B-11B7-469172D5558E}"/>
              </a:ext>
            </a:extLst>
          </p:cNvPr>
          <p:cNvSpPr txBox="1"/>
          <p:nvPr/>
        </p:nvSpPr>
        <p:spPr>
          <a:xfrm>
            <a:off x="720987" y="4696011"/>
            <a:ext cx="354934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dirty="0">
                <a:solidFill>
                  <a:srgbClr val="F29B26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Gradient Descent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13BF036C-EBFF-537A-DF60-EF6C009B129F}"/>
              </a:ext>
            </a:extLst>
          </p:cNvPr>
          <p:cNvSpPr txBox="1"/>
          <p:nvPr/>
        </p:nvSpPr>
        <p:spPr>
          <a:xfrm>
            <a:off x="7698282" y="4696011"/>
            <a:ext cx="354934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dirty="0">
                <a:solidFill>
                  <a:srgbClr val="BD392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Learning </a:t>
            </a:r>
          </a:p>
          <a:p>
            <a:pPr algn="ctr" fontAlgn="base"/>
            <a:r>
              <a:rPr lang="en-US" sz="4000" dirty="0">
                <a:solidFill>
                  <a:srgbClr val="BD392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Rate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BE9976C9-12B9-F429-60C4-5449E9B53B70}"/>
              </a:ext>
            </a:extLst>
          </p:cNvPr>
          <p:cNvSpPr txBox="1"/>
          <p:nvPr/>
        </p:nvSpPr>
        <p:spPr>
          <a:xfrm>
            <a:off x="4362814" y="1244235"/>
            <a:ext cx="3549346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dirty="0">
                <a:solidFill>
                  <a:srgbClr val="1EA185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Optimization</a:t>
            </a:r>
          </a:p>
        </p:txBody>
      </p:sp>
    </p:spTree>
    <p:extLst>
      <p:ext uri="{BB962C8B-B14F-4D97-AF65-F5344CB8AC3E}">
        <p14:creationId xmlns:p14="http://schemas.microsoft.com/office/powerpoint/2010/main" val="325120647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FE37B9C-4C02-94CD-C675-E603F36879B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Freeform: Shape 756">
            <a:extLst>
              <a:ext uri="{FF2B5EF4-FFF2-40B4-BE49-F238E27FC236}">
                <a16:creationId xmlns:a16="http://schemas.microsoft.com/office/drawing/2014/main" id="{0CFE1A18-4FFD-FCB7-AB25-FEB68504F8C3}"/>
              </a:ext>
            </a:extLst>
          </p:cNvPr>
          <p:cNvSpPr/>
          <p:nvPr/>
        </p:nvSpPr>
        <p:spPr>
          <a:xfrm>
            <a:off x="4913660" y="0"/>
            <a:ext cx="7279704" cy="6858000"/>
          </a:xfrm>
          <a:custGeom>
            <a:avLst/>
            <a:gdLst>
              <a:gd name="connsiteX0" fmla="*/ 5489829 w 5489829"/>
              <a:gd name="connsiteY0" fmla="*/ 0 h 5143500"/>
              <a:gd name="connsiteX1" fmla="*/ 5489829 w 5489829"/>
              <a:gd name="connsiteY1" fmla="*/ 5143500 h 5143500"/>
              <a:gd name="connsiteX2" fmla="*/ 0 w 5489829"/>
              <a:gd name="connsiteY2" fmla="*/ 5143500 h 5143500"/>
              <a:gd name="connsiteX3" fmla="*/ 756571 w 5489829"/>
              <a:gd name="connsiteY3" fmla="*/ 4610291 h 5143500"/>
              <a:gd name="connsiteX4" fmla="*/ 1873186 w 5489829"/>
              <a:gd name="connsiteY4" fmla="*/ 1694402 h 5143500"/>
              <a:gd name="connsiteX5" fmla="*/ 4677156 w 5489829"/>
              <a:gd name="connsiteY5" fmla="*/ 320802 h 5143500"/>
              <a:gd name="connsiteX6" fmla="*/ 4924902 w 5489829"/>
              <a:gd name="connsiteY6" fmla="*/ 0 h 5143500"/>
              <a:gd name="connsiteX7" fmla="*/ 5489829 w 5489829"/>
              <a:gd name="connsiteY7" fmla="*/ 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89829" h="5143500">
                <a:moveTo>
                  <a:pt x="5489829" y="0"/>
                </a:moveTo>
                <a:lnTo>
                  <a:pt x="5489829" y="5143500"/>
                </a:lnTo>
                <a:lnTo>
                  <a:pt x="0" y="5143500"/>
                </a:lnTo>
                <a:cubicBezTo>
                  <a:pt x="246031" y="5049679"/>
                  <a:pt x="496538" y="4894898"/>
                  <a:pt x="756571" y="4610291"/>
                </a:cubicBezTo>
                <a:cubicBezTo>
                  <a:pt x="1736693" y="3537966"/>
                  <a:pt x="892969" y="2766822"/>
                  <a:pt x="1873186" y="1694402"/>
                </a:cubicBezTo>
                <a:cubicBezTo>
                  <a:pt x="2853309" y="622078"/>
                  <a:pt x="3697034" y="1393222"/>
                  <a:pt x="4677156" y="320802"/>
                </a:cubicBezTo>
                <a:cubicBezTo>
                  <a:pt x="4777645" y="210884"/>
                  <a:pt x="4858893" y="104203"/>
                  <a:pt x="4924902" y="0"/>
                </a:cubicBezTo>
                <a:lnTo>
                  <a:pt x="5489829" y="0"/>
                </a:lnTo>
                <a:close/>
              </a:path>
            </a:pathLst>
          </a:custGeom>
          <a:solidFill>
            <a:srgbClr val="3366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2" name="Freeform: Shape 781">
            <a:extLst>
              <a:ext uri="{FF2B5EF4-FFF2-40B4-BE49-F238E27FC236}">
                <a16:creationId xmlns:a16="http://schemas.microsoft.com/office/drawing/2014/main" id="{EBCAD81A-5396-839D-8FC6-178CC1330319}"/>
              </a:ext>
            </a:extLst>
          </p:cNvPr>
          <p:cNvSpPr/>
          <p:nvPr/>
        </p:nvSpPr>
        <p:spPr>
          <a:xfrm>
            <a:off x="5738552" y="1279496"/>
            <a:ext cx="1014615" cy="1014901"/>
          </a:xfrm>
          <a:custGeom>
            <a:avLst/>
            <a:gdLst>
              <a:gd name="connsiteX0" fmla="*/ 747280 w 765150"/>
              <a:gd name="connsiteY0" fmla="*/ 267621 h 765365"/>
              <a:gd name="connsiteX1" fmla="*/ 721277 w 765150"/>
              <a:gd name="connsiteY1" fmla="*/ 251810 h 765365"/>
              <a:gd name="connsiteX2" fmla="*/ 644600 w 765150"/>
              <a:gd name="connsiteY2" fmla="*/ 270479 h 765365"/>
              <a:gd name="connsiteX3" fmla="*/ 584688 w 765150"/>
              <a:gd name="connsiteY3" fmla="*/ 181229 h 765365"/>
              <a:gd name="connsiteX4" fmla="*/ 627836 w 765150"/>
              <a:gd name="connsiteY4" fmla="*/ 110268 h 765365"/>
              <a:gd name="connsiteX5" fmla="*/ 621074 w 765150"/>
              <a:gd name="connsiteY5" fmla="*/ 80836 h 765365"/>
              <a:gd name="connsiteX6" fmla="*/ 558971 w 765150"/>
              <a:gd name="connsiteY6" fmla="*/ 43022 h 765365"/>
              <a:gd name="connsiteX7" fmla="*/ 529729 w 765150"/>
              <a:gd name="connsiteY7" fmla="*/ 50451 h 765365"/>
              <a:gd name="connsiteX8" fmla="*/ 488771 w 765150"/>
              <a:gd name="connsiteY8" fmla="*/ 117793 h 765365"/>
              <a:gd name="connsiteX9" fmla="*/ 383330 w 765150"/>
              <a:gd name="connsiteY9" fmla="*/ 97028 h 765365"/>
              <a:gd name="connsiteX10" fmla="*/ 363708 w 765150"/>
              <a:gd name="connsiteY10" fmla="*/ 16447 h 765365"/>
              <a:gd name="connsiteX11" fmla="*/ 337705 w 765150"/>
              <a:gd name="connsiteY11" fmla="*/ 635 h 765365"/>
              <a:gd name="connsiteX12" fmla="*/ 267410 w 765150"/>
              <a:gd name="connsiteY12" fmla="*/ 17685 h 765365"/>
              <a:gd name="connsiteX13" fmla="*/ 251789 w 765150"/>
              <a:gd name="connsiteY13" fmla="*/ 43307 h 765365"/>
              <a:gd name="connsiteX14" fmla="*/ 270458 w 765150"/>
              <a:gd name="connsiteY14" fmla="*/ 119984 h 765365"/>
              <a:gd name="connsiteX15" fmla="*/ 181209 w 765150"/>
              <a:gd name="connsiteY15" fmla="*/ 179896 h 765365"/>
              <a:gd name="connsiteX16" fmla="*/ 110248 w 765150"/>
              <a:gd name="connsiteY16" fmla="*/ 136748 h 765365"/>
              <a:gd name="connsiteX17" fmla="*/ 80625 w 765150"/>
              <a:gd name="connsiteY17" fmla="*/ 143987 h 765365"/>
              <a:gd name="connsiteX18" fmla="*/ 43097 w 765150"/>
              <a:gd name="connsiteY18" fmla="*/ 205709 h 765365"/>
              <a:gd name="connsiteX19" fmla="*/ 50336 w 765150"/>
              <a:gd name="connsiteY19" fmla="*/ 235331 h 765365"/>
              <a:gd name="connsiteX20" fmla="*/ 117677 w 765150"/>
              <a:gd name="connsiteY20" fmla="*/ 276289 h 765365"/>
              <a:gd name="connsiteX21" fmla="*/ 96913 w 765150"/>
              <a:gd name="connsiteY21" fmla="*/ 381731 h 765365"/>
              <a:gd name="connsiteX22" fmla="*/ 16331 w 765150"/>
              <a:gd name="connsiteY22" fmla="*/ 401352 h 765365"/>
              <a:gd name="connsiteX23" fmla="*/ 710 w 765150"/>
              <a:gd name="connsiteY23" fmla="*/ 426974 h 765365"/>
              <a:gd name="connsiteX24" fmla="*/ 17570 w 765150"/>
              <a:gd name="connsiteY24" fmla="*/ 497650 h 765365"/>
              <a:gd name="connsiteX25" fmla="*/ 43192 w 765150"/>
              <a:gd name="connsiteY25" fmla="*/ 513271 h 765365"/>
              <a:gd name="connsiteX26" fmla="*/ 119868 w 765150"/>
              <a:gd name="connsiteY26" fmla="*/ 494602 h 765365"/>
              <a:gd name="connsiteX27" fmla="*/ 179780 w 765150"/>
              <a:gd name="connsiteY27" fmla="*/ 583851 h 765365"/>
              <a:gd name="connsiteX28" fmla="*/ 136632 w 765150"/>
              <a:gd name="connsiteY28" fmla="*/ 654812 h 765365"/>
              <a:gd name="connsiteX29" fmla="*/ 144062 w 765150"/>
              <a:gd name="connsiteY29" fmla="*/ 684054 h 765365"/>
              <a:gd name="connsiteX30" fmla="*/ 205784 w 765150"/>
              <a:gd name="connsiteY30" fmla="*/ 721582 h 765365"/>
              <a:gd name="connsiteX31" fmla="*/ 235216 w 765150"/>
              <a:gd name="connsiteY31" fmla="*/ 714820 h 765365"/>
              <a:gd name="connsiteX32" fmla="*/ 276173 w 765150"/>
              <a:gd name="connsiteY32" fmla="*/ 647478 h 765365"/>
              <a:gd name="connsiteX33" fmla="*/ 381425 w 765150"/>
              <a:gd name="connsiteY33" fmla="*/ 667671 h 765365"/>
              <a:gd name="connsiteX34" fmla="*/ 401141 w 765150"/>
              <a:gd name="connsiteY34" fmla="*/ 748919 h 765365"/>
              <a:gd name="connsiteX35" fmla="*/ 427145 w 765150"/>
              <a:gd name="connsiteY35" fmla="*/ 764731 h 765365"/>
              <a:gd name="connsiteX36" fmla="*/ 497439 w 765150"/>
              <a:gd name="connsiteY36" fmla="*/ 747681 h 765365"/>
              <a:gd name="connsiteX37" fmla="*/ 513251 w 765150"/>
              <a:gd name="connsiteY37" fmla="*/ 721678 h 765365"/>
              <a:gd name="connsiteX38" fmla="*/ 494582 w 765150"/>
              <a:gd name="connsiteY38" fmla="*/ 645002 h 765365"/>
              <a:gd name="connsiteX39" fmla="*/ 583831 w 765150"/>
              <a:gd name="connsiteY39" fmla="*/ 585089 h 765365"/>
              <a:gd name="connsiteX40" fmla="*/ 654792 w 765150"/>
              <a:gd name="connsiteY40" fmla="*/ 628238 h 765365"/>
              <a:gd name="connsiteX41" fmla="*/ 684224 w 765150"/>
              <a:gd name="connsiteY41" fmla="*/ 621475 h 765365"/>
              <a:gd name="connsiteX42" fmla="*/ 722039 w 765150"/>
              <a:gd name="connsiteY42" fmla="*/ 559372 h 765365"/>
              <a:gd name="connsiteX43" fmla="*/ 714609 w 765150"/>
              <a:gd name="connsiteY43" fmla="*/ 530130 h 765365"/>
              <a:gd name="connsiteX44" fmla="*/ 647267 w 765150"/>
              <a:gd name="connsiteY44" fmla="*/ 489173 h 765365"/>
              <a:gd name="connsiteX45" fmla="*/ 668318 w 765150"/>
              <a:gd name="connsiteY45" fmla="*/ 383350 h 765365"/>
              <a:gd name="connsiteX46" fmla="*/ 748899 w 765150"/>
              <a:gd name="connsiteY46" fmla="*/ 363728 h 765365"/>
              <a:gd name="connsiteX47" fmla="*/ 764520 w 765150"/>
              <a:gd name="connsiteY47" fmla="*/ 338106 h 765365"/>
              <a:gd name="connsiteX48" fmla="*/ 747470 w 765150"/>
              <a:gd name="connsiteY48" fmla="*/ 267812 h 765365"/>
              <a:gd name="connsiteX49" fmla="*/ 496963 w 765150"/>
              <a:gd name="connsiteY49" fmla="*/ 452406 h 765365"/>
              <a:gd name="connsiteX50" fmla="*/ 312559 w 765150"/>
              <a:gd name="connsiteY50" fmla="*/ 497269 h 765365"/>
              <a:gd name="connsiteX51" fmla="*/ 267696 w 765150"/>
              <a:gd name="connsiteY51" fmla="*/ 312865 h 765365"/>
              <a:gd name="connsiteX52" fmla="*/ 452291 w 765150"/>
              <a:gd name="connsiteY52" fmla="*/ 267621 h 765365"/>
              <a:gd name="connsiteX53" fmla="*/ 496868 w 765150"/>
              <a:gd name="connsiteY53" fmla="*/ 452406 h 765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65150" h="765365">
                <a:moveTo>
                  <a:pt x="747280" y="267621"/>
                </a:moveTo>
                <a:cubicBezTo>
                  <a:pt x="744422" y="256001"/>
                  <a:pt x="732802" y="248952"/>
                  <a:pt x="721277" y="251810"/>
                </a:cubicBezTo>
                <a:lnTo>
                  <a:pt x="644600" y="270479"/>
                </a:lnTo>
                <a:cubicBezTo>
                  <a:pt x="630694" y="237332"/>
                  <a:pt x="610787" y="207042"/>
                  <a:pt x="584688" y="181229"/>
                </a:cubicBezTo>
                <a:lnTo>
                  <a:pt x="627836" y="110268"/>
                </a:lnTo>
                <a:cubicBezTo>
                  <a:pt x="633932" y="100267"/>
                  <a:pt x="631075" y="86932"/>
                  <a:pt x="621074" y="80836"/>
                </a:cubicBezTo>
                <a:lnTo>
                  <a:pt x="558971" y="43022"/>
                </a:lnTo>
                <a:cubicBezTo>
                  <a:pt x="548969" y="36926"/>
                  <a:pt x="535825" y="40450"/>
                  <a:pt x="529729" y="50451"/>
                </a:cubicBezTo>
                <a:lnTo>
                  <a:pt x="488771" y="117793"/>
                </a:lnTo>
                <a:cubicBezTo>
                  <a:pt x="454577" y="103601"/>
                  <a:pt x="419144" y="96838"/>
                  <a:pt x="383330" y="97028"/>
                </a:cubicBezTo>
                <a:lnTo>
                  <a:pt x="363708" y="16447"/>
                </a:lnTo>
                <a:cubicBezTo>
                  <a:pt x="360851" y="4826"/>
                  <a:pt x="349230" y="-2222"/>
                  <a:pt x="337705" y="635"/>
                </a:cubicBezTo>
                <a:lnTo>
                  <a:pt x="267410" y="17685"/>
                </a:lnTo>
                <a:cubicBezTo>
                  <a:pt x="255790" y="20543"/>
                  <a:pt x="248741" y="32163"/>
                  <a:pt x="251789" y="43307"/>
                </a:cubicBezTo>
                <a:lnTo>
                  <a:pt x="270458" y="119984"/>
                </a:lnTo>
                <a:cubicBezTo>
                  <a:pt x="237311" y="133890"/>
                  <a:pt x="207022" y="153797"/>
                  <a:pt x="181209" y="179896"/>
                </a:cubicBezTo>
                <a:lnTo>
                  <a:pt x="110248" y="136748"/>
                </a:lnTo>
                <a:cubicBezTo>
                  <a:pt x="100247" y="130652"/>
                  <a:pt x="86721" y="133985"/>
                  <a:pt x="80625" y="143987"/>
                </a:cubicBezTo>
                <a:lnTo>
                  <a:pt x="43097" y="205709"/>
                </a:lnTo>
                <a:cubicBezTo>
                  <a:pt x="37001" y="215710"/>
                  <a:pt x="40239" y="229235"/>
                  <a:pt x="50336" y="235331"/>
                </a:cubicBezTo>
                <a:lnTo>
                  <a:pt x="117677" y="276289"/>
                </a:lnTo>
                <a:cubicBezTo>
                  <a:pt x="103485" y="310484"/>
                  <a:pt x="96913" y="346583"/>
                  <a:pt x="96913" y="381731"/>
                </a:cubicBezTo>
                <a:lnTo>
                  <a:pt x="16331" y="401352"/>
                </a:lnTo>
                <a:cubicBezTo>
                  <a:pt x="4711" y="404210"/>
                  <a:pt x="-2338" y="415830"/>
                  <a:pt x="710" y="426974"/>
                </a:cubicBezTo>
                <a:lnTo>
                  <a:pt x="17570" y="497650"/>
                </a:lnTo>
                <a:cubicBezTo>
                  <a:pt x="20618" y="508889"/>
                  <a:pt x="32238" y="515938"/>
                  <a:pt x="43192" y="513271"/>
                </a:cubicBezTo>
                <a:lnTo>
                  <a:pt x="119868" y="494602"/>
                </a:lnTo>
                <a:cubicBezTo>
                  <a:pt x="133775" y="527749"/>
                  <a:pt x="153682" y="558038"/>
                  <a:pt x="179780" y="583851"/>
                </a:cubicBezTo>
                <a:lnTo>
                  <a:pt x="136632" y="654812"/>
                </a:lnTo>
                <a:cubicBezTo>
                  <a:pt x="130536" y="664814"/>
                  <a:pt x="134060" y="677958"/>
                  <a:pt x="144062" y="684054"/>
                </a:cubicBezTo>
                <a:lnTo>
                  <a:pt x="205784" y="721582"/>
                </a:lnTo>
                <a:cubicBezTo>
                  <a:pt x="215785" y="727679"/>
                  <a:pt x="229120" y="724821"/>
                  <a:pt x="235216" y="714820"/>
                </a:cubicBezTo>
                <a:lnTo>
                  <a:pt x="276173" y="647478"/>
                </a:lnTo>
                <a:cubicBezTo>
                  <a:pt x="309987" y="661480"/>
                  <a:pt x="345420" y="668243"/>
                  <a:pt x="381425" y="667671"/>
                </a:cubicBezTo>
                <a:lnTo>
                  <a:pt x="401141" y="748919"/>
                </a:lnTo>
                <a:cubicBezTo>
                  <a:pt x="403999" y="760540"/>
                  <a:pt x="415619" y="767588"/>
                  <a:pt x="427145" y="764731"/>
                </a:cubicBezTo>
                <a:lnTo>
                  <a:pt x="497439" y="747681"/>
                </a:lnTo>
                <a:cubicBezTo>
                  <a:pt x="508679" y="744633"/>
                  <a:pt x="515727" y="733013"/>
                  <a:pt x="513251" y="721678"/>
                </a:cubicBezTo>
                <a:lnTo>
                  <a:pt x="494582" y="645002"/>
                </a:lnTo>
                <a:cubicBezTo>
                  <a:pt x="527538" y="631571"/>
                  <a:pt x="558018" y="611188"/>
                  <a:pt x="583831" y="585089"/>
                </a:cubicBezTo>
                <a:lnTo>
                  <a:pt x="654792" y="628238"/>
                </a:lnTo>
                <a:cubicBezTo>
                  <a:pt x="664793" y="634334"/>
                  <a:pt x="678128" y="631476"/>
                  <a:pt x="684224" y="621475"/>
                </a:cubicBezTo>
                <a:lnTo>
                  <a:pt x="722039" y="559372"/>
                </a:lnTo>
                <a:cubicBezTo>
                  <a:pt x="728135" y="549371"/>
                  <a:pt x="724610" y="536226"/>
                  <a:pt x="714609" y="530130"/>
                </a:cubicBezTo>
                <a:lnTo>
                  <a:pt x="647267" y="489173"/>
                </a:lnTo>
                <a:cubicBezTo>
                  <a:pt x="661460" y="454978"/>
                  <a:pt x="668127" y="418878"/>
                  <a:pt x="668318" y="383350"/>
                </a:cubicBezTo>
                <a:lnTo>
                  <a:pt x="748899" y="363728"/>
                </a:lnTo>
                <a:cubicBezTo>
                  <a:pt x="760234" y="361347"/>
                  <a:pt x="767378" y="349727"/>
                  <a:pt x="764520" y="338106"/>
                </a:cubicBezTo>
                <a:lnTo>
                  <a:pt x="747470" y="267812"/>
                </a:lnTo>
                <a:close/>
                <a:moveTo>
                  <a:pt x="496963" y="452406"/>
                </a:moveTo>
                <a:cubicBezTo>
                  <a:pt x="458387" y="515747"/>
                  <a:pt x="375900" y="535750"/>
                  <a:pt x="312559" y="497269"/>
                </a:cubicBezTo>
                <a:cubicBezTo>
                  <a:pt x="249218" y="458693"/>
                  <a:pt x="229215" y="376206"/>
                  <a:pt x="267696" y="312865"/>
                </a:cubicBezTo>
                <a:cubicBezTo>
                  <a:pt x="306272" y="249523"/>
                  <a:pt x="389045" y="229140"/>
                  <a:pt x="452291" y="267621"/>
                </a:cubicBezTo>
                <a:cubicBezTo>
                  <a:pt x="515632" y="306197"/>
                  <a:pt x="535444" y="389065"/>
                  <a:pt x="496868" y="452406"/>
                </a:cubicBezTo>
                <a:close/>
              </a:path>
            </a:pathLst>
          </a:custGeom>
          <a:solidFill>
            <a:srgbClr val="2ACB7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3" name="Freeform: Shape 782">
            <a:extLst>
              <a:ext uri="{FF2B5EF4-FFF2-40B4-BE49-F238E27FC236}">
                <a16:creationId xmlns:a16="http://schemas.microsoft.com/office/drawing/2014/main" id="{E39798D6-6374-53F2-28B4-EB25F3C082D4}"/>
              </a:ext>
            </a:extLst>
          </p:cNvPr>
          <p:cNvSpPr/>
          <p:nvPr/>
        </p:nvSpPr>
        <p:spPr>
          <a:xfrm>
            <a:off x="4507337" y="1779128"/>
            <a:ext cx="1433084" cy="1432479"/>
          </a:xfrm>
          <a:custGeom>
            <a:avLst/>
            <a:gdLst>
              <a:gd name="connsiteX0" fmla="*/ 24921 w 1080729"/>
              <a:gd name="connsiteY0" fmla="*/ 517551 h 1080273"/>
              <a:gd name="connsiteX1" fmla="*/ 135125 w 1080729"/>
              <a:gd name="connsiteY1" fmla="*/ 536887 h 1080273"/>
              <a:gd name="connsiteX2" fmla="*/ 162176 w 1080729"/>
              <a:gd name="connsiteY2" fmla="*/ 687001 h 1080273"/>
              <a:gd name="connsiteX3" fmla="*/ 65783 w 1080729"/>
              <a:gd name="connsiteY3" fmla="*/ 754533 h 1080273"/>
              <a:gd name="connsiteX4" fmla="*/ 58449 w 1080729"/>
              <a:gd name="connsiteY4" fmla="*/ 796538 h 1080273"/>
              <a:gd name="connsiteX5" fmla="*/ 117218 w 1080729"/>
              <a:gd name="connsiteY5" fmla="*/ 881215 h 1080273"/>
              <a:gd name="connsiteX6" fmla="*/ 159223 w 1080729"/>
              <a:gd name="connsiteY6" fmla="*/ 888550 h 1080273"/>
              <a:gd name="connsiteX7" fmla="*/ 250949 w 1080729"/>
              <a:gd name="connsiteY7" fmla="*/ 824256 h 1080273"/>
              <a:gd name="connsiteX8" fmla="*/ 376298 w 1080729"/>
              <a:gd name="connsiteY8" fmla="*/ 911219 h 1080273"/>
              <a:gd name="connsiteX9" fmla="*/ 355914 w 1080729"/>
              <a:gd name="connsiteY9" fmla="*/ 1027329 h 1080273"/>
              <a:gd name="connsiteX10" fmla="*/ 380870 w 1080729"/>
              <a:gd name="connsiteY10" fmla="*/ 1062095 h 1080273"/>
              <a:gd name="connsiteX11" fmla="*/ 481835 w 1080729"/>
              <a:gd name="connsiteY11" fmla="*/ 1079812 h 1080273"/>
              <a:gd name="connsiteX12" fmla="*/ 517173 w 1080729"/>
              <a:gd name="connsiteY12" fmla="*/ 1055618 h 1080273"/>
              <a:gd name="connsiteX13" fmla="*/ 536508 w 1080729"/>
              <a:gd name="connsiteY13" fmla="*/ 945414 h 1080273"/>
              <a:gd name="connsiteX14" fmla="*/ 686051 w 1080729"/>
              <a:gd name="connsiteY14" fmla="*/ 917601 h 1080273"/>
              <a:gd name="connsiteX15" fmla="*/ 754155 w 1080729"/>
              <a:gd name="connsiteY15" fmla="*/ 1014756 h 1080273"/>
              <a:gd name="connsiteX16" fmla="*/ 796731 w 1080729"/>
              <a:gd name="connsiteY16" fmla="*/ 1022281 h 1080273"/>
              <a:gd name="connsiteX17" fmla="*/ 880742 w 1080729"/>
              <a:gd name="connsiteY17" fmla="*/ 963416 h 1080273"/>
              <a:gd name="connsiteX18" fmla="*/ 888267 w 1080729"/>
              <a:gd name="connsiteY18" fmla="*/ 920839 h 1080273"/>
              <a:gd name="connsiteX19" fmla="*/ 823973 w 1080729"/>
              <a:gd name="connsiteY19" fmla="*/ 829113 h 1080273"/>
              <a:gd name="connsiteX20" fmla="*/ 910936 w 1080729"/>
              <a:gd name="connsiteY20" fmla="*/ 703765 h 1080273"/>
              <a:gd name="connsiteX21" fmla="*/ 1027046 w 1080729"/>
              <a:gd name="connsiteY21" fmla="*/ 724148 h 1080273"/>
              <a:gd name="connsiteX22" fmla="*/ 1062384 w 1080729"/>
              <a:gd name="connsiteY22" fmla="*/ 699954 h 1080273"/>
              <a:gd name="connsiteX23" fmla="*/ 1080291 w 1080729"/>
              <a:gd name="connsiteY23" fmla="*/ 598323 h 1080273"/>
              <a:gd name="connsiteX24" fmla="*/ 1055335 w 1080729"/>
              <a:gd name="connsiteY24" fmla="*/ 563557 h 1080273"/>
              <a:gd name="connsiteX25" fmla="*/ 945131 w 1080729"/>
              <a:gd name="connsiteY25" fmla="*/ 544221 h 1080273"/>
              <a:gd name="connsiteX26" fmla="*/ 918270 w 1080729"/>
              <a:gd name="connsiteY26" fmla="*/ 393440 h 1080273"/>
              <a:gd name="connsiteX27" fmla="*/ 1014663 w 1080729"/>
              <a:gd name="connsiteY27" fmla="*/ 325908 h 1080273"/>
              <a:gd name="connsiteX28" fmla="*/ 1021998 w 1080729"/>
              <a:gd name="connsiteY28" fmla="*/ 283903 h 1080273"/>
              <a:gd name="connsiteX29" fmla="*/ 963133 w 1080729"/>
              <a:gd name="connsiteY29" fmla="*/ 199892 h 1080273"/>
              <a:gd name="connsiteX30" fmla="*/ 920556 w 1080729"/>
              <a:gd name="connsiteY30" fmla="*/ 192367 h 1080273"/>
              <a:gd name="connsiteX31" fmla="*/ 828831 w 1080729"/>
              <a:gd name="connsiteY31" fmla="*/ 256661 h 1080273"/>
              <a:gd name="connsiteX32" fmla="*/ 703482 w 1080729"/>
              <a:gd name="connsiteY32" fmla="*/ 169698 h 1080273"/>
              <a:gd name="connsiteX33" fmla="*/ 723865 w 1080729"/>
              <a:gd name="connsiteY33" fmla="*/ 53683 h 1080273"/>
              <a:gd name="connsiteX34" fmla="*/ 699672 w 1080729"/>
              <a:gd name="connsiteY34" fmla="*/ 18345 h 1080273"/>
              <a:gd name="connsiteX35" fmla="*/ 598040 w 1080729"/>
              <a:gd name="connsiteY35" fmla="*/ 438 h 1080273"/>
              <a:gd name="connsiteX36" fmla="*/ 563274 w 1080729"/>
              <a:gd name="connsiteY36" fmla="*/ 25394 h 1080273"/>
              <a:gd name="connsiteX37" fmla="*/ 543938 w 1080729"/>
              <a:gd name="connsiteY37" fmla="*/ 135598 h 1080273"/>
              <a:gd name="connsiteX38" fmla="*/ 393824 w 1080729"/>
              <a:gd name="connsiteY38" fmla="*/ 162649 h 1080273"/>
              <a:gd name="connsiteX39" fmla="*/ 326292 w 1080729"/>
              <a:gd name="connsiteY39" fmla="*/ 66256 h 1080273"/>
              <a:gd name="connsiteX40" fmla="*/ 283715 w 1080729"/>
              <a:gd name="connsiteY40" fmla="*/ 58732 h 1080273"/>
              <a:gd name="connsiteX41" fmla="*/ 199704 w 1080729"/>
              <a:gd name="connsiteY41" fmla="*/ 117691 h 1080273"/>
              <a:gd name="connsiteX42" fmla="*/ 192370 w 1080729"/>
              <a:gd name="connsiteY42" fmla="*/ 159696 h 1080273"/>
              <a:gd name="connsiteX43" fmla="*/ 256664 w 1080729"/>
              <a:gd name="connsiteY43" fmla="*/ 251422 h 1080273"/>
              <a:gd name="connsiteX44" fmla="*/ 169701 w 1080729"/>
              <a:gd name="connsiteY44" fmla="*/ 376771 h 1080273"/>
              <a:gd name="connsiteX45" fmla="*/ 53591 w 1080729"/>
              <a:gd name="connsiteY45" fmla="*/ 356388 h 1080273"/>
              <a:gd name="connsiteX46" fmla="*/ 18158 w 1080729"/>
              <a:gd name="connsiteY46" fmla="*/ 381248 h 1080273"/>
              <a:gd name="connsiteX47" fmla="*/ 441 w 1080729"/>
              <a:gd name="connsiteY47" fmla="*/ 482213 h 1080273"/>
              <a:gd name="connsiteX48" fmla="*/ 25302 w 1080729"/>
              <a:gd name="connsiteY48" fmla="*/ 517646 h 1080273"/>
              <a:gd name="connsiteX49" fmla="*/ 352485 w 1080729"/>
              <a:gd name="connsiteY49" fmla="*/ 507550 h 1080273"/>
              <a:gd name="connsiteX50" fmla="*/ 573084 w 1080729"/>
              <a:gd name="connsiteY50" fmla="*/ 352292 h 1080273"/>
              <a:gd name="connsiteX51" fmla="*/ 727580 w 1080729"/>
              <a:gd name="connsiteY51" fmla="*/ 573462 h 1080273"/>
              <a:gd name="connsiteX52" fmla="*/ 507076 w 1080729"/>
              <a:gd name="connsiteY52" fmla="*/ 728053 h 1080273"/>
              <a:gd name="connsiteX53" fmla="*/ 352485 w 1080729"/>
              <a:gd name="connsiteY53" fmla="*/ 507550 h 1080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080729" h="1080273">
                <a:moveTo>
                  <a:pt x="24921" y="517551"/>
                </a:moveTo>
                <a:lnTo>
                  <a:pt x="135125" y="536887"/>
                </a:lnTo>
                <a:cubicBezTo>
                  <a:pt x="133982" y="589369"/>
                  <a:pt x="143983" y="640519"/>
                  <a:pt x="162176" y="687001"/>
                </a:cubicBezTo>
                <a:lnTo>
                  <a:pt x="65783" y="754533"/>
                </a:lnTo>
                <a:cubicBezTo>
                  <a:pt x="51876" y="764248"/>
                  <a:pt x="48543" y="783298"/>
                  <a:pt x="58449" y="796538"/>
                </a:cubicBezTo>
                <a:lnTo>
                  <a:pt x="117218" y="881215"/>
                </a:lnTo>
                <a:cubicBezTo>
                  <a:pt x="127029" y="894455"/>
                  <a:pt x="146079" y="897789"/>
                  <a:pt x="159223" y="888550"/>
                </a:cubicBezTo>
                <a:lnTo>
                  <a:pt x="250949" y="824256"/>
                </a:lnTo>
                <a:cubicBezTo>
                  <a:pt x="286382" y="860927"/>
                  <a:pt x="328482" y="890645"/>
                  <a:pt x="376298" y="911219"/>
                </a:cubicBezTo>
                <a:lnTo>
                  <a:pt x="355914" y="1027329"/>
                </a:lnTo>
                <a:cubicBezTo>
                  <a:pt x="353057" y="1043712"/>
                  <a:pt x="364487" y="1059238"/>
                  <a:pt x="380870" y="1062095"/>
                </a:cubicBezTo>
                <a:lnTo>
                  <a:pt x="481835" y="1079812"/>
                </a:lnTo>
                <a:cubicBezTo>
                  <a:pt x="498218" y="1082669"/>
                  <a:pt x="514315" y="1072001"/>
                  <a:pt x="517173" y="1055618"/>
                </a:cubicBezTo>
                <a:lnTo>
                  <a:pt x="536508" y="945414"/>
                </a:lnTo>
                <a:cubicBezTo>
                  <a:pt x="588420" y="946462"/>
                  <a:pt x="638712" y="937032"/>
                  <a:pt x="686051" y="917601"/>
                </a:cubicBezTo>
                <a:lnTo>
                  <a:pt x="754155" y="1014756"/>
                </a:lnTo>
                <a:cubicBezTo>
                  <a:pt x="763870" y="1028662"/>
                  <a:pt x="782920" y="1031996"/>
                  <a:pt x="796731" y="1022281"/>
                </a:cubicBezTo>
                <a:lnTo>
                  <a:pt x="880742" y="963416"/>
                </a:lnTo>
                <a:cubicBezTo>
                  <a:pt x="893982" y="953605"/>
                  <a:pt x="897315" y="934555"/>
                  <a:pt x="888267" y="920839"/>
                </a:cubicBezTo>
                <a:lnTo>
                  <a:pt x="823973" y="829113"/>
                </a:lnTo>
                <a:cubicBezTo>
                  <a:pt x="860549" y="794347"/>
                  <a:pt x="890362" y="751580"/>
                  <a:pt x="910936" y="703765"/>
                </a:cubicBezTo>
                <a:lnTo>
                  <a:pt x="1027046" y="724148"/>
                </a:lnTo>
                <a:cubicBezTo>
                  <a:pt x="1043429" y="727006"/>
                  <a:pt x="1059526" y="716337"/>
                  <a:pt x="1062384" y="699954"/>
                </a:cubicBezTo>
                <a:lnTo>
                  <a:pt x="1080291" y="598323"/>
                </a:lnTo>
                <a:cubicBezTo>
                  <a:pt x="1083148" y="581940"/>
                  <a:pt x="1071718" y="566414"/>
                  <a:pt x="1055335" y="563557"/>
                </a:cubicBezTo>
                <a:lnTo>
                  <a:pt x="945131" y="544221"/>
                </a:lnTo>
                <a:cubicBezTo>
                  <a:pt x="946274" y="491738"/>
                  <a:pt x="936273" y="440589"/>
                  <a:pt x="918270" y="393440"/>
                </a:cubicBezTo>
                <a:lnTo>
                  <a:pt x="1014663" y="325908"/>
                </a:lnTo>
                <a:cubicBezTo>
                  <a:pt x="1028379" y="316859"/>
                  <a:pt x="1031808" y="297809"/>
                  <a:pt x="1021998" y="283903"/>
                </a:cubicBezTo>
                <a:lnTo>
                  <a:pt x="963133" y="199892"/>
                </a:lnTo>
                <a:cubicBezTo>
                  <a:pt x="953418" y="185986"/>
                  <a:pt x="934368" y="182652"/>
                  <a:pt x="920556" y="192367"/>
                </a:cubicBezTo>
                <a:lnTo>
                  <a:pt x="828831" y="256661"/>
                </a:lnTo>
                <a:cubicBezTo>
                  <a:pt x="793398" y="219990"/>
                  <a:pt x="751297" y="190272"/>
                  <a:pt x="703482" y="169698"/>
                </a:cubicBezTo>
                <a:lnTo>
                  <a:pt x="723865" y="53683"/>
                </a:lnTo>
                <a:cubicBezTo>
                  <a:pt x="726723" y="37300"/>
                  <a:pt x="716055" y="21203"/>
                  <a:pt x="699672" y="18345"/>
                </a:cubicBezTo>
                <a:lnTo>
                  <a:pt x="598040" y="438"/>
                </a:lnTo>
                <a:cubicBezTo>
                  <a:pt x="581657" y="-2419"/>
                  <a:pt x="566131" y="9011"/>
                  <a:pt x="563274" y="25394"/>
                </a:cubicBezTo>
                <a:lnTo>
                  <a:pt x="543938" y="135598"/>
                </a:lnTo>
                <a:cubicBezTo>
                  <a:pt x="491455" y="134455"/>
                  <a:pt x="441068" y="143885"/>
                  <a:pt x="393824" y="162649"/>
                </a:cubicBezTo>
                <a:lnTo>
                  <a:pt x="326292" y="66256"/>
                </a:lnTo>
                <a:cubicBezTo>
                  <a:pt x="316576" y="52350"/>
                  <a:pt x="297526" y="49016"/>
                  <a:pt x="283715" y="58732"/>
                </a:cubicBezTo>
                <a:lnTo>
                  <a:pt x="199704" y="117691"/>
                </a:lnTo>
                <a:cubicBezTo>
                  <a:pt x="185798" y="127407"/>
                  <a:pt x="182464" y="146457"/>
                  <a:pt x="192370" y="159696"/>
                </a:cubicBezTo>
                <a:lnTo>
                  <a:pt x="256664" y="251422"/>
                </a:lnTo>
                <a:cubicBezTo>
                  <a:pt x="219993" y="286855"/>
                  <a:pt x="190275" y="328956"/>
                  <a:pt x="169701" y="376771"/>
                </a:cubicBezTo>
                <a:lnTo>
                  <a:pt x="53591" y="356388"/>
                </a:lnTo>
                <a:cubicBezTo>
                  <a:pt x="37208" y="353530"/>
                  <a:pt x="21015" y="364865"/>
                  <a:pt x="18158" y="381248"/>
                </a:cubicBezTo>
                <a:lnTo>
                  <a:pt x="441" y="482213"/>
                </a:lnTo>
                <a:cubicBezTo>
                  <a:pt x="-2416" y="498596"/>
                  <a:pt x="8919" y="514788"/>
                  <a:pt x="25302" y="517646"/>
                </a:cubicBezTo>
                <a:close/>
                <a:moveTo>
                  <a:pt x="352485" y="507550"/>
                </a:moveTo>
                <a:cubicBezTo>
                  <a:pt x="370678" y="403918"/>
                  <a:pt x="469452" y="334099"/>
                  <a:pt x="573084" y="352292"/>
                </a:cubicBezTo>
                <a:cubicBezTo>
                  <a:pt x="676716" y="370485"/>
                  <a:pt x="745773" y="469831"/>
                  <a:pt x="727580" y="573462"/>
                </a:cubicBezTo>
                <a:cubicBezTo>
                  <a:pt x="709387" y="677095"/>
                  <a:pt x="610708" y="746246"/>
                  <a:pt x="507076" y="728053"/>
                </a:cubicBezTo>
                <a:cubicBezTo>
                  <a:pt x="403444" y="709861"/>
                  <a:pt x="334293" y="611182"/>
                  <a:pt x="352485" y="507550"/>
                </a:cubicBezTo>
                <a:close/>
              </a:path>
            </a:pathLst>
          </a:custGeom>
          <a:solidFill>
            <a:srgbClr val="37C6CC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4" name="Freeform: Shape 783">
            <a:extLst>
              <a:ext uri="{FF2B5EF4-FFF2-40B4-BE49-F238E27FC236}">
                <a16:creationId xmlns:a16="http://schemas.microsoft.com/office/drawing/2014/main" id="{B68C648B-C332-5DD7-8ECD-8211E3F9ACB4}"/>
              </a:ext>
            </a:extLst>
          </p:cNvPr>
          <p:cNvSpPr/>
          <p:nvPr/>
        </p:nvSpPr>
        <p:spPr>
          <a:xfrm>
            <a:off x="7369616" y="6088075"/>
            <a:ext cx="4638922" cy="564581"/>
          </a:xfrm>
          <a:custGeom>
            <a:avLst/>
            <a:gdLst>
              <a:gd name="connsiteX0" fmla="*/ 3498342 w 3498341"/>
              <a:gd name="connsiteY0" fmla="*/ 212884 h 425767"/>
              <a:gd name="connsiteX1" fmla="*/ 1749171 w 3498341"/>
              <a:gd name="connsiteY1" fmla="*/ 425767 h 425767"/>
              <a:gd name="connsiteX2" fmla="*/ 0 w 3498341"/>
              <a:gd name="connsiteY2" fmla="*/ 212884 h 425767"/>
              <a:gd name="connsiteX3" fmla="*/ 1749171 w 3498341"/>
              <a:gd name="connsiteY3" fmla="*/ 0 h 425767"/>
              <a:gd name="connsiteX4" fmla="*/ 3498342 w 3498341"/>
              <a:gd name="connsiteY4" fmla="*/ 212884 h 425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98341" h="425767">
                <a:moveTo>
                  <a:pt x="3498342" y="212884"/>
                </a:moveTo>
                <a:cubicBezTo>
                  <a:pt x="3498342" y="330456"/>
                  <a:pt x="2715211" y="425767"/>
                  <a:pt x="1749171" y="425767"/>
                </a:cubicBezTo>
                <a:cubicBezTo>
                  <a:pt x="783130" y="425767"/>
                  <a:pt x="0" y="330456"/>
                  <a:pt x="0" y="212884"/>
                </a:cubicBezTo>
                <a:cubicBezTo>
                  <a:pt x="0" y="95311"/>
                  <a:pt x="783130" y="0"/>
                  <a:pt x="1749171" y="0"/>
                </a:cubicBezTo>
                <a:cubicBezTo>
                  <a:pt x="2715211" y="0"/>
                  <a:pt x="3498342" y="95311"/>
                  <a:pt x="3498342" y="212884"/>
                </a:cubicBezTo>
                <a:close/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89" name="Graphic 4">
            <a:extLst>
              <a:ext uri="{FF2B5EF4-FFF2-40B4-BE49-F238E27FC236}">
                <a16:creationId xmlns:a16="http://schemas.microsoft.com/office/drawing/2014/main" id="{18DAE540-F47F-9E8B-D1D0-D9DD4B6C3468}"/>
              </a:ext>
            </a:extLst>
          </p:cNvPr>
          <p:cNvGrpSpPr/>
          <p:nvPr/>
        </p:nvGrpSpPr>
        <p:grpSpPr>
          <a:xfrm>
            <a:off x="8672377" y="2335425"/>
            <a:ext cx="3058117" cy="4118255"/>
            <a:chOff x="5286795" y="2722714"/>
            <a:chExt cx="2306212" cy="3105692"/>
          </a:xfrm>
        </p:grpSpPr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39DF88BB-390A-FB35-2809-32F52E1BB864}"/>
                </a:ext>
              </a:extLst>
            </p:cNvPr>
            <p:cNvSpPr/>
            <p:nvPr/>
          </p:nvSpPr>
          <p:spPr>
            <a:xfrm>
              <a:off x="7374390" y="4929758"/>
              <a:ext cx="86660" cy="89048"/>
            </a:xfrm>
            <a:custGeom>
              <a:avLst/>
              <a:gdLst>
                <a:gd name="connsiteX0" fmla="*/ 86161 w 86660"/>
                <a:gd name="connsiteY0" fmla="*/ 52959 h 89048"/>
                <a:gd name="connsiteX1" fmla="*/ 62539 w 86660"/>
                <a:gd name="connsiteY1" fmla="*/ 70295 h 89048"/>
                <a:gd name="connsiteX2" fmla="*/ 47490 w 86660"/>
                <a:gd name="connsiteY2" fmla="*/ 88868 h 89048"/>
                <a:gd name="connsiteX3" fmla="*/ 37107 w 86660"/>
                <a:gd name="connsiteY3" fmla="*/ 88868 h 89048"/>
                <a:gd name="connsiteX4" fmla="*/ 10437 w 86660"/>
                <a:gd name="connsiteY4" fmla="*/ 79438 h 89048"/>
                <a:gd name="connsiteX5" fmla="*/ 246 w 86660"/>
                <a:gd name="connsiteY5" fmla="*/ 66294 h 89048"/>
                <a:gd name="connsiteX6" fmla="*/ 9580 w 86660"/>
                <a:gd name="connsiteY6" fmla="*/ 45625 h 89048"/>
                <a:gd name="connsiteX7" fmla="*/ 42441 w 86660"/>
                <a:gd name="connsiteY7" fmla="*/ 18288 h 89048"/>
                <a:gd name="connsiteX8" fmla="*/ 65111 w 86660"/>
                <a:gd name="connsiteY8" fmla="*/ 0 h 89048"/>
                <a:gd name="connsiteX9" fmla="*/ 69302 w 86660"/>
                <a:gd name="connsiteY9" fmla="*/ 14097 h 89048"/>
                <a:gd name="connsiteX10" fmla="*/ 81589 w 86660"/>
                <a:gd name="connsiteY10" fmla="*/ 25241 h 89048"/>
                <a:gd name="connsiteX11" fmla="*/ 86257 w 86660"/>
                <a:gd name="connsiteY11" fmla="*/ 40100 h 89048"/>
                <a:gd name="connsiteX12" fmla="*/ 86542 w 86660"/>
                <a:gd name="connsiteY12" fmla="*/ 43339 h 89048"/>
                <a:gd name="connsiteX13" fmla="*/ 86257 w 86660"/>
                <a:gd name="connsiteY13" fmla="*/ 52769 h 8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660" h="89048">
                  <a:moveTo>
                    <a:pt x="86161" y="52959"/>
                  </a:moveTo>
                  <a:cubicBezTo>
                    <a:pt x="79684" y="56483"/>
                    <a:pt x="71112" y="61913"/>
                    <a:pt x="62539" y="70295"/>
                  </a:cubicBezTo>
                  <a:cubicBezTo>
                    <a:pt x="55872" y="76962"/>
                    <a:pt x="51014" y="83439"/>
                    <a:pt x="47490" y="88868"/>
                  </a:cubicBezTo>
                  <a:cubicBezTo>
                    <a:pt x="44727" y="89059"/>
                    <a:pt x="41108" y="89154"/>
                    <a:pt x="37107" y="88868"/>
                  </a:cubicBezTo>
                  <a:cubicBezTo>
                    <a:pt x="29202" y="88202"/>
                    <a:pt x="19296" y="85915"/>
                    <a:pt x="10437" y="79438"/>
                  </a:cubicBezTo>
                  <a:cubicBezTo>
                    <a:pt x="6437" y="76486"/>
                    <a:pt x="1293" y="72580"/>
                    <a:pt x="246" y="66294"/>
                  </a:cubicBezTo>
                  <a:cubicBezTo>
                    <a:pt x="-421" y="63532"/>
                    <a:pt x="-421" y="57626"/>
                    <a:pt x="9580" y="45625"/>
                  </a:cubicBezTo>
                  <a:cubicBezTo>
                    <a:pt x="19391" y="33814"/>
                    <a:pt x="27868" y="29146"/>
                    <a:pt x="42441" y="18288"/>
                  </a:cubicBezTo>
                  <a:cubicBezTo>
                    <a:pt x="48061" y="14097"/>
                    <a:pt x="55967" y="8001"/>
                    <a:pt x="65111" y="0"/>
                  </a:cubicBezTo>
                  <a:cubicBezTo>
                    <a:pt x="65111" y="2667"/>
                    <a:pt x="65778" y="8192"/>
                    <a:pt x="69302" y="14097"/>
                  </a:cubicBezTo>
                  <a:cubicBezTo>
                    <a:pt x="73302" y="20764"/>
                    <a:pt x="79113" y="24003"/>
                    <a:pt x="81589" y="25241"/>
                  </a:cubicBezTo>
                  <a:cubicBezTo>
                    <a:pt x="83304" y="28670"/>
                    <a:pt x="85304" y="33623"/>
                    <a:pt x="86257" y="40100"/>
                  </a:cubicBezTo>
                  <a:cubicBezTo>
                    <a:pt x="86447" y="41148"/>
                    <a:pt x="86542" y="42291"/>
                    <a:pt x="86542" y="43339"/>
                  </a:cubicBezTo>
                  <a:cubicBezTo>
                    <a:pt x="86828" y="47054"/>
                    <a:pt x="86542" y="50292"/>
                    <a:pt x="86257" y="527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2BA7DAB3-158C-338F-A2C6-74FFFD0F2B8D}"/>
                </a:ext>
              </a:extLst>
            </p:cNvPr>
            <p:cNvSpPr/>
            <p:nvPr/>
          </p:nvSpPr>
          <p:spPr>
            <a:xfrm>
              <a:off x="6343828" y="3670077"/>
              <a:ext cx="173366" cy="254234"/>
            </a:xfrm>
            <a:custGeom>
              <a:avLst/>
              <a:gdLst>
                <a:gd name="connsiteX0" fmla="*/ 39350 w 173366"/>
                <a:gd name="connsiteY0" fmla="*/ 0 h 254234"/>
                <a:gd name="connsiteX1" fmla="*/ 1345 w 173366"/>
                <a:gd name="connsiteY1" fmla="*/ 106680 h 254234"/>
                <a:gd name="connsiteX2" fmla="*/ 5917 w 173366"/>
                <a:gd name="connsiteY2" fmla="*/ 184880 h 254234"/>
                <a:gd name="connsiteX3" fmla="*/ 27825 w 173366"/>
                <a:gd name="connsiteY3" fmla="*/ 218027 h 254234"/>
                <a:gd name="connsiteX4" fmla="*/ 61638 w 173366"/>
                <a:gd name="connsiteY4" fmla="*/ 238506 h 254234"/>
                <a:gd name="connsiteX5" fmla="*/ 98976 w 173366"/>
                <a:gd name="connsiteY5" fmla="*/ 252794 h 254234"/>
                <a:gd name="connsiteX6" fmla="*/ 173366 w 173366"/>
                <a:gd name="connsiteY6" fmla="*/ 238030 h 254234"/>
                <a:gd name="connsiteX7" fmla="*/ 39255 w 173366"/>
                <a:gd name="connsiteY7" fmla="*/ 0 h 25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366" h="254234">
                  <a:moveTo>
                    <a:pt x="39350" y="0"/>
                  </a:moveTo>
                  <a:cubicBezTo>
                    <a:pt x="26777" y="19526"/>
                    <a:pt x="6679" y="56388"/>
                    <a:pt x="1345" y="106680"/>
                  </a:cubicBezTo>
                  <a:cubicBezTo>
                    <a:pt x="-2084" y="138875"/>
                    <a:pt x="1631" y="166021"/>
                    <a:pt x="5917" y="184880"/>
                  </a:cubicBezTo>
                  <a:cubicBezTo>
                    <a:pt x="8679" y="192214"/>
                    <a:pt x="14775" y="205550"/>
                    <a:pt x="27825" y="218027"/>
                  </a:cubicBezTo>
                  <a:cubicBezTo>
                    <a:pt x="40683" y="230410"/>
                    <a:pt x="54209" y="236029"/>
                    <a:pt x="61638" y="238506"/>
                  </a:cubicBezTo>
                  <a:cubicBezTo>
                    <a:pt x="70020" y="243650"/>
                    <a:pt x="82593" y="249936"/>
                    <a:pt x="98976" y="252794"/>
                  </a:cubicBezTo>
                  <a:cubicBezTo>
                    <a:pt x="135362" y="258985"/>
                    <a:pt x="164127" y="243554"/>
                    <a:pt x="173366" y="238030"/>
                  </a:cubicBezTo>
                  <a:cubicBezTo>
                    <a:pt x="128695" y="158687"/>
                    <a:pt x="83927" y="79343"/>
                    <a:pt x="39255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28685F1F-8A5D-24AF-2808-5A4F9E3EBEDA}"/>
                </a:ext>
              </a:extLst>
            </p:cNvPr>
            <p:cNvSpPr/>
            <p:nvPr/>
          </p:nvSpPr>
          <p:spPr>
            <a:xfrm>
              <a:off x="6745985" y="3354705"/>
              <a:ext cx="316801" cy="137731"/>
            </a:xfrm>
            <a:custGeom>
              <a:avLst/>
              <a:gdLst>
                <a:gd name="connsiteX0" fmla="*/ 316802 w 316801"/>
                <a:gd name="connsiteY0" fmla="*/ 10858 h 137731"/>
                <a:gd name="connsiteX1" fmla="*/ 309658 w 316801"/>
                <a:gd name="connsiteY1" fmla="*/ 42196 h 137731"/>
                <a:gd name="connsiteX2" fmla="*/ 287655 w 316801"/>
                <a:gd name="connsiteY2" fmla="*/ 137731 h 137731"/>
                <a:gd name="connsiteX3" fmla="*/ 0 w 316801"/>
                <a:gd name="connsiteY3" fmla="*/ 119920 h 137731"/>
                <a:gd name="connsiteX4" fmla="*/ 3524 w 316801"/>
                <a:gd name="connsiteY4" fmla="*/ 47339 h 137731"/>
                <a:gd name="connsiteX5" fmla="*/ 5429 w 316801"/>
                <a:gd name="connsiteY5" fmla="*/ 9906 h 137731"/>
                <a:gd name="connsiteX6" fmla="*/ 170212 w 316801"/>
                <a:gd name="connsiteY6" fmla="*/ 0 h 137731"/>
                <a:gd name="connsiteX7" fmla="*/ 316802 w 316801"/>
                <a:gd name="connsiteY7" fmla="*/ 10858 h 137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801" h="137731">
                  <a:moveTo>
                    <a:pt x="316802" y="10858"/>
                  </a:moveTo>
                  <a:cubicBezTo>
                    <a:pt x="314516" y="21241"/>
                    <a:pt x="312039" y="31623"/>
                    <a:pt x="309658" y="42196"/>
                  </a:cubicBezTo>
                  <a:cubicBezTo>
                    <a:pt x="302323" y="74009"/>
                    <a:pt x="294894" y="105823"/>
                    <a:pt x="287655" y="137731"/>
                  </a:cubicBezTo>
                  <a:cubicBezTo>
                    <a:pt x="191738" y="131635"/>
                    <a:pt x="95917" y="125825"/>
                    <a:pt x="0" y="119920"/>
                  </a:cubicBezTo>
                  <a:cubicBezTo>
                    <a:pt x="1238" y="95726"/>
                    <a:pt x="2477" y="71533"/>
                    <a:pt x="3524" y="47339"/>
                  </a:cubicBezTo>
                  <a:cubicBezTo>
                    <a:pt x="4191" y="34957"/>
                    <a:pt x="4763" y="22479"/>
                    <a:pt x="5429" y="9906"/>
                  </a:cubicBezTo>
                  <a:cubicBezTo>
                    <a:pt x="60389" y="6667"/>
                    <a:pt x="115253" y="3238"/>
                    <a:pt x="170212" y="0"/>
                  </a:cubicBezTo>
                  <a:cubicBezTo>
                    <a:pt x="219075" y="3524"/>
                    <a:pt x="267938" y="7334"/>
                    <a:pt x="316802" y="1085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472A5EBC-1C48-343E-6EC3-B393677F89F3}"/>
                </a:ext>
              </a:extLst>
            </p:cNvPr>
            <p:cNvSpPr/>
            <p:nvPr/>
          </p:nvSpPr>
          <p:spPr>
            <a:xfrm>
              <a:off x="7188517" y="3646646"/>
              <a:ext cx="244932" cy="314560"/>
            </a:xfrm>
            <a:custGeom>
              <a:avLst/>
              <a:gdLst>
                <a:gd name="connsiteX0" fmla="*/ 18192 w 244932"/>
                <a:gd name="connsiteY0" fmla="*/ 309848 h 314560"/>
                <a:gd name="connsiteX1" fmla="*/ 84963 w 244932"/>
                <a:gd name="connsiteY1" fmla="*/ 314515 h 314560"/>
                <a:gd name="connsiteX2" fmla="*/ 143732 w 244932"/>
                <a:gd name="connsiteY2" fmla="*/ 309181 h 314560"/>
                <a:gd name="connsiteX3" fmla="*/ 177832 w 244932"/>
                <a:gd name="connsiteY3" fmla="*/ 297466 h 314560"/>
                <a:gd name="connsiteX4" fmla="*/ 207931 w 244932"/>
                <a:gd name="connsiteY4" fmla="*/ 271081 h 314560"/>
                <a:gd name="connsiteX5" fmla="*/ 243935 w 244932"/>
                <a:gd name="connsiteY5" fmla="*/ 179546 h 314560"/>
                <a:gd name="connsiteX6" fmla="*/ 165925 w 244932"/>
                <a:gd name="connsiteY6" fmla="*/ 0 h 314560"/>
                <a:gd name="connsiteX7" fmla="*/ 153257 w 244932"/>
                <a:gd name="connsiteY7" fmla="*/ 8858 h 314560"/>
                <a:gd name="connsiteX8" fmla="*/ 119919 w 244932"/>
                <a:gd name="connsiteY8" fmla="*/ 57245 h 314560"/>
                <a:gd name="connsiteX9" fmla="*/ 109538 w 244932"/>
                <a:gd name="connsiteY9" fmla="*/ 96488 h 314560"/>
                <a:gd name="connsiteX10" fmla="*/ 96107 w 244932"/>
                <a:gd name="connsiteY10" fmla="*/ 139541 h 314560"/>
                <a:gd name="connsiteX11" fmla="*/ 38767 w 244932"/>
                <a:gd name="connsiteY11" fmla="*/ 240887 h 314560"/>
                <a:gd name="connsiteX12" fmla="*/ 18764 w 244932"/>
                <a:gd name="connsiteY12" fmla="*/ 245840 h 314560"/>
                <a:gd name="connsiteX13" fmla="*/ 0 w 244932"/>
                <a:gd name="connsiteY13" fmla="*/ 289560 h 314560"/>
                <a:gd name="connsiteX14" fmla="*/ 18383 w 244932"/>
                <a:gd name="connsiteY14" fmla="*/ 309848 h 3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32" h="314560">
                  <a:moveTo>
                    <a:pt x="18192" y="309848"/>
                  </a:moveTo>
                  <a:cubicBezTo>
                    <a:pt x="37052" y="312801"/>
                    <a:pt x="59531" y="314896"/>
                    <a:pt x="84963" y="314515"/>
                  </a:cubicBezTo>
                  <a:cubicBezTo>
                    <a:pt x="107061" y="314134"/>
                    <a:pt x="126778" y="312039"/>
                    <a:pt x="143732" y="309181"/>
                  </a:cubicBezTo>
                  <a:cubicBezTo>
                    <a:pt x="151829" y="307943"/>
                    <a:pt x="164306" y="305086"/>
                    <a:pt x="177832" y="297466"/>
                  </a:cubicBezTo>
                  <a:cubicBezTo>
                    <a:pt x="193167" y="288798"/>
                    <a:pt x="202787" y="277939"/>
                    <a:pt x="207931" y="271081"/>
                  </a:cubicBezTo>
                  <a:cubicBezTo>
                    <a:pt x="220694" y="253555"/>
                    <a:pt x="239363" y="222028"/>
                    <a:pt x="243935" y="179546"/>
                  </a:cubicBezTo>
                  <a:cubicBezTo>
                    <a:pt x="254698" y="78296"/>
                    <a:pt x="174974" y="7811"/>
                    <a:pt x="165925" y="0"/>
                  </a:cubicBezTo>
                  <a:cubicBezTo>
                    <a:pt x="162877" y="1810"/>
                    <a:pt x="158305" y="4763"/>
                    <a:pt x="153257" y="8858"/>
                  </a:cubicBezTo>
                  <a:cubicBezTo>
                    <a:pt x="149257" y="12192"/>
                    <a:pt x="131826" y="26956"/>
                    <a:pt x="119919" y="57245"/>
                  </a:cubicBezTo>
                  <a:cubicBezTo>
                    <a:pt x="115062" y="69532"/>
                    <a:pt x="116967" y="69437"/>
                    <a:pt x="109538" y="96488"/>
                  </a:cubicBezTo>
                  <a:cubicBezTo>
                    <a:pt x="109538" y="96488"/>
                    <a:pt x="103727" y="117729"/>
                    <a:pt x="96107" y="139541"/>
                  </a:cubicBezTo>
                  <a:cubicBezTo>
                    <a:pt x="82391" y="178975"/>
                    <a:pt x="53150" y="221075"/>
                    <a:pt x="38767" y="240887"/>
                  </a:cubicBezTo>
                  <a:cubicBezTo>
                    <a:pt x="32099" y="242506"/>
                    <a:pt x="25432" y="244221"/>
                    <a:pt x="18764" y="245840"/>
                  </a:cubicBezTo>
                  <a:lnTo>
                    <a:pt x="0" y="289560"/>
                  </a:lnTo>
                  <a:cubicBezTo>
                    <a:pt x="6096" y="296323"/>
                    <a:pt x="12192" y="303086"/>
                    <a:pt x="18383" y="30984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CEB11F00-9911-D2EA-E859-4D789774F03C}"/>
                </a:ext>
              </a:extLst>
            </p:cNvPr>
            <p:cNvSpPr/>
            <p:nvPr/>
          </p:nvSpPr>
          <p:spPr>
            <a:xfrm>
              <a:off x="6671352" y="3918469"/>
              <a:ext cx="324797" cy="396543"/>
            </a:xfrm>
            <a:custGeom>
              <a:avLst/>
              <a:gdLst>
                <a:gd name="connsiteX0" fmla="*/ 324665 w 324797"/>
                <a:gd name="connsiteY0" fmla="*/ 183758 h 396543"/>
                <a:gd name="connsiteX1" fmla="*/ 306472 w 324797"/>
                <a:gd name="connsiteY1" fmla="*/ 269864 h 396543"/>
                <a:gd name="connsiteX2" fmla="*/ 299328 w 324797"/>
                <a:gd name="connsiteY2" fmla="*/ 283009 h 396543"/>
                <a:gd name="connsiteX3" fmla="*/ 280374 w 324797"/>
                <a:gd name="connsiteY3" fmla="*/ 319203 h 396543"/>
                <a:gd name="connsiteX4" fmla="*/ 145976 w 324797"/>
                <a:gd name="connsiteY4" fmla="*/ 394451 h 396543"/>
                <a:gd name="connsiteX5" fmla="*/ 48059 w 324797"/>
                <a:gd name="connsiteY5" fmla="*/ 375496 h 396543"/>
                <a:gd name="connsiteX6" fmla="*/ 10054 w 324797"/>
                <a:gd name="connsiteY6" fmla="*/ 294819 h 396543"/>
                <a:gd name="connsiteX7" fmla="*/ 8530 w 324797"/>
                <a:gd name="connsiteY7" fmla="*/ 284723 h 396543"/>
                <a:gd name="connsiteX8" fmla="*/ 1101 w 324797"/>
                <a:gd name="connsiteY8" fmla="*/ 215667 h 396543"/>
                <a:gd name="connsiteX9" fmla="*/ 3387 w 324797"/>
                <a:gd name="connsiteY9" fmla="*/ 105653 h 396543"/>
                <a:gd name="connsiteX10" fmla="*/ 5863 w 324797"/>
                <a:gd name="connsiteY10" fmla="*/ 54885 h 396543"/>
                <a:gd name="connsiteX11" fmla="*/ 110161 w 324797"/>
                <a:gd name="connsiteY11" fmla="*/ 1164 h 396543"/>
                <a:gd name="connsiteX12" fmla="*/ 278469 w 324797"/>
                <a:gd name="connsiteY12" fmla="*/ 61362 h 396543"/>
                <a:gd name="connsiteX13" fmla="*/ 313711 w 324797"/>
                <a:gd name="connsiteY13" fmla="*/ 129656 h 396543"/>
                <a:gd name="connsiteX14" fmla="*/ 324569 w 324797"/>
                <a:gd name="connsiteY14" fmla="*/ 183663 h 39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4797" h="396543">
                  <a:moveTo>
                    <a:pt x="324665" y="183758"/>
                  </a:moveTo>
                  <a:cubicBezTo>
                    <a:pt x="326094" y="220715"/>
                    <a:pt x="315711" y="250814"/>
                    <a:pt x="306472" y="269864"/>
                  </a:cubicBezTo>
                  <a:cubicBezTo>
                    <a:pt x="303805" y="275103"/>
                    <a:pt x="301328" y="279484"/>
                    <a:pt x="299328" y="283009"/>
                  </a:cubicBezTo>
                  <a:cubicBezTo>
                    <a:pt x="295804" y="292343"/>
                    <a:pt x="289994" y="305392"/>
                    <a:pt x="280374" y="319203"/>
                  </a:cubicBezTo>
                  <a:cubicBezTo>
                    <a:pt x="235415" y="384069"/>
                    <a:pt x="157692" y="393213"/>
                    <a:pt x="145976" y="394451"/>
                  </a:cubicBezTo>
                  <a:cubicBezTo>
                    <a:pt x="116639" y="397404"/>
                    <a:pt x="79396" y="401118"/>
                    <a:pt x="48059" y="375496"/>
                  </a:cubicBezTo>
                  <a:cubicBezTo>
                    <a:pt x="14055" y="347874"/>
                    <a:pt x="10530" y="304916"/>
                    <a:pt x="10054" y="294819"/>
                  </a:cubicBezTo>
                  <a:cubicBezTo>
                    <a:pt x="9387" y="291581"/>
                    <a:pt x="9006" y="288152"/>
                    <a:pt x="8530" y="284723"/>
                  </a:cubicBezTo>
                  <a:cubicBezTo>
                    <a:pt x="5101" y="263577"/>
                    <a:pt x="2434" y="240527"/>
                    <a:pt x="1101" y="215667"/>
                  </a:cubicBezTo>
                  <a:cubicBezTo>
                    <a:pt x="-1185" y="174709"/>
                    <a:pt x="339" y="137657"/>
                    <a:pt x="3387" y="105653"/>
                  </a:cubicBezTo>
                  <a:cubicBezTo>
                    <a:pt x="243" y="93366"/>
                    <a:pt x="-2519" y="74030"/>
                    <a:pt x="5863" y="54885"/>
                  </a:cubicBezTo>
                  <a:cubicBezTo>
                    <a:pt x="24818" y="10975"/>
                    <a:pt x="86349" y="4021"/>
                    <a:pt x="110161" y="1164"/>
                  </a:cubicBezTo>
                  <a:cubicBezTo>
                    <a:pt x="122735" y="-265"/>
                    <a:pt x="218271" y="-9504"/>
                    <a:pt x="278469" y="61362"/>
                  </a:cubicBezTo>
                  <a:cubicBezTo>
                    <a:pt x="300185" y="86793"/>
                    <a:pt x="309520" y="113368"/>
                    <a:pt x="313711" y="129656"/>
                  </a:cubicBezTo>
                  <a:cubicBezTo>
                    <a:pt x="318664" y="143182"/>
                    <a:pt x="323617" y="161469"/>
                    <a:pt x="324569" y="1836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4B8B6095-BF17-6F80-79B3-7112B1FEC5B9}"/>
                </a:ext>
              </a:extLst>
            </p:cNvPr>
            <p:cNvSpPr/>
            <p:nvPr/>
          </p:nvSpPr>
          <p:spPr>
            <a:xfrm>
              <a:off x="6538914" y="4361783"/>
              <a:ext cx="139634" cy="221646"/>
            </a:xfrm>
            <a:custGeom>
              <a:avLst/>
              <a:gdLst>
                <a:gd name="connsiteX0" fmla="*/ 20382 w 139634"/>
                <a:gd name="connsiteY0" fmla="*/ 176594 h 221646"/>
                <a:gd name="connsiteX1" fmla="*/ 665 w 139634"/>
                <a:gd name="connsiteY1" fmla="*/ 113252 h 221646"/>
                <a:gd name="connsiteX2" fmla="*/ 27335 w 139634"/>
                <a:gd name="connsiteY2" fmla="*/ 0 h 221646"/>
                <a:gd name="connsiteX3" fmla="*/ 139635 w 139634"/>
                <a:gd name="connsiteY3" fmla="*/ 216884 h 221646"/>
                <a:gd name="connsiteX4" fmla="*/ 106012 w 139634"/>
                <a:gd name="connsiteY4" fmla="*/ 220599 h 221646"/>
                <a:gd name="connsiteX5" fmla="*/ 90295 w 139634"/>
                <a:gd name="connsiteY5" fmla="*/ 221647 h 221646"/>
                <a:gd name="connsiteX6" fmla="*/ 53815 w 139634"/>
                <a:gd name="connsiteY6" fmla="*/ 209836 h 221646"/>
                <a:gd name="connsiteX7" fmla="*/ 20477 w 139634"/>
                <a:gd name="connsiteY7" fmla="*/ 176498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634" h="221646">
                  <a:moveTo>
                    <a:pt x="20382" y="176594"/>
                  </a:moveTo>
                  <a:cubicBezTo>
                    <a:pt x="4285" y="151638"/>
                    <a:pt x="1808" y="127159"/>
                    <a:pt x="665" y="113252"/>
                  </a:cubicBezTo>
                  <a:cubicBezTo>
                    <a:pt x="-3907" y="61436"/>
                    <a:pt x="16191" y="19431"/>
                    <a:pt x="27335" y="0"/>
                  </a:cubicBezTo>
                  <a:cubicBezTo>
                    <a:pt x="64768" y="72295"/>
                    <a:pt x="102201" y="144589"/>
                    <a:pt x="139635" y="216884"/>
                  </a:cubicBezTo>
                  <a:cubicBezTo>
                    <a:pt x="128967" y="218408"/>
                    <a:pt x="117727" y="219742"/>
                    <a:pt x="106012" y="220599"/>
                  </a:cubicBezTo>
                  <a:cubicBezTo>
                    <a:pt x="100678" y="220980"/>
                    <a:pt x="95439" y="221361"/>
                    <a:pt x="90295" y="221647"/>
                  </a:cubicBezTo>
                  <a:cubicBezTo>
                    <a:pt x="82008" y="220789"/>
                    <a:pt x="68292" y="218218"/>
                    <a:pt x="53815" y="209836"/>
                  </a:cubicBezTo>
                  <a:cubicBezTo>
                    <a:pt x="35241" y="199072"/>
                    <a:pt x="25621" y="184595"/>
                    <a:pt x="20477" y="17649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1504A3EA-6DF9-17CE-5974-D2A2E56EDEAB}"/>
                </a:ext>
              </a:extLst>
            </p:cNvPr>
            <p:cNvSpPr/>
            <p:nvPr/>
          </p:nvSpPr>
          <p:spPr>
            <a:xfrm>
              <a:off x="7016591" y="4354258"/>
              <a:ext cx="154818" cy="239655"/>
            </a:xfrm>
            <a:custGeom>
              <a:avLst/>
              <a:gdLst>
                <a:gd name="connsiteX0" fmla="*/ 0 w 154818"/>
                <a:gd name="connsiteY0" fmla="*/ 233363 h 239655"/>
                <a:gd name="connsiteX1" fmla="*/ 37242 w 154818"/>
                <a:gd name="connsiteY1" fmla="*/ 239363 h 239655"/>
                <a:gd name="connsiteX2" fmla="*/ 76390 w 154818"/>
                <a:gd name="connsiteY2" fmla="*/ 237458 h 239655"/>
                <a:gd name="connsiteX3" fmla="*/ 109918 w 154818"/>
                <a:gd name="connsiteY3" fmla="*/ 224599 h 239655"/>
                <a:gd name="connsiteX4" fmla="*/ 138017 w 154818"/>
                <a:gd name="connsiteY4" fmla="*/ 202406 h 239655"/>
                <a:gd name="connsiteX5" fmla="*/ 154495 w 154818"/>
                <a:gd name="connsiteY5" fmla="*/ 134398 h 239655"/>
                <a:gd name="connsiteX6" fmla="*/ 113347 w 154818"/>
                <a:gd name="connsiteY6" fmla="*/ 0 h 239655"/>
                <a:gd name="connsiteX7" fmla="*/ 74580 w 154818"/>
                <a:gd name="connsiteY7" fmla="*/ 29813 h 239655"/>
                <a:gd name="connsiteX8" fmla="*/ 45625 w 154818"/>
                <a:gd name="connsiteY8" fmla="*/ 108109 h 239655"/>
                <a:gd name="connsiteX9" fmla="*/ 24479 w 154818"/>
                <a:gd name="connsiteY9" fmla="*/ 176498 h 239655"/>
                <a:gd name="connsiteX10" fmla="*/ 95 w 154818"/>
                <a:gd name="connsiteY10" fmla="*/ 233363 h 23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818" h="239655">
                  <a:moveTo>
                    <a:pt x="0" y="233363"/>
                  </a:moveTo>
                  <a:cubicBezTo>
                    <a:pt x="9906" y="236029"/>
                    <a:pt x="22574" y="238506"/>
                    <a:pt x="37242" y="239363"/>
                  </a:cubicBezTo>
                  <a:cubicBezTo>
                    <a:pt x="52578" y="240220"/>
                    <a:pt x="65913" y="239077"/>
                    <a:pt x="76390" y="237458"/>
                  </a:cubicBezTo>
                  <a:cubicBezTo>
                    <a:pt x="84867" y="235648"/>
                    <a:pt x="96964" y="232029"/>
                    <a:pt x="109918" y="224599"/>
                  </a:cubicBezTo>
                  <a:cubicBezTo>
                    <a:pt x="122872" y="217265"/>
                    <a:pt x="132016" y="208788"/>
                    <a:pt x="138017" y="202406"/>
                  </a:cubicBezTo>
                  <a:cubicBezTo>
                    <a:pt x="145161" y="186023"/>
                    <a:pt x="152781" y="162782"/>
                    <a:pt x="154495" y="134398"/>
                  </a:cubicBezTo>
                  <a:cubicBezTo>
                    <a:pt x="158401" y="67056"/>
                    <a:pt x="125920" y="17335"/>
                    <a:pt x="113347" y="0"/>
                  </a:cubicBezTo>
                  <a:cubicBezTo>
                    <a:pt x="102965" y="4858"/>
                    <a:pt x="87439" y="13716"/>
                    <a:pt x="74580" y="29813"/>
                  </a:cubicBezTo>
                  <a:cubicBezTo>
                    <a:pt x="63151" y="44005"/>
                    <a:pt x="61150" y="54769"/>
                    <a:pt x="45625" y="108109"/>
                  </a:cubicBezTo>
                  <a:cubicBezTo>
                    <a:pt x="31528" y="156781"/>
                    <a:pt x="26765" y="170116"/>
                    <a:pt x="24479" y="176498"/>
                  </a:cubicBezTo>
                  <a:cubicBezTo>
                    <a:pt x="15526" y="200977"/>
                    <a:pt x="6477" y="220504"/>
                    <a:pt x="95" y="2333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32AC69B0-F54E-D942-1FF7-2AA184E32C8D}"/>
                </a:ext>
              </a:extLst>
            </p:cNvPr>
            <p:cNvSpPr/>
            <p:nvPr/>
          </p:nvSpPr>
          <p:spPr>
            <a:xfrm>
              <a:off x="6521530" y="4680108"/>
              <a:ext cx="124048" cy="179274"/>
            </a:xfrm>
            <a:custGeom>
              <a:avLst/>
              <a:gdLst>
                <a:gd name="connsiteX0" fmla="*/ 27859 w 124048"/>
                <a:gd name="connsiteY0" fmla="*/ 0 h 179274"/>
                <a:gd name="connsiteX1" fmla="*/ 4809 w 124048"/>
                <a:gd name="connsiteY1" fmla="*/ 55912 h 179274"/>
                <a:gd name="connsiteX2" fmla="*/ 9952 w 124048"/>
                <a:gd name="connsiteY2" fmla="*/ 159925 h 179274"/>
                <a:gd name="connsiteX3" fmla="*/ 44242 w 124048"/>
                <a:gd name="connsiteY3" fmla="*/ 178117 h 179274"/>
                <a:gd name="connsiteX4" fmla="*/ 83295 w 124048"/>
                <a:gd name="connsiteY4" fmla="*/ 173546 h 179274"/>
                <a:gd name="connsiteX5" fmla="*/ 114537 w 124048"/>
                <a:gd name="connsiteY5" fmla="*/ 130302 h 179274"/>
                <a:gd name="connsiteX6" fmla="*/ 122633 w 124048"/>
                <a:gd name="connsiteY6" fmla="*/ 63627 h 179274"/>
                <a:gd name="connsiteX7" fmla="*/ 100725 w 124048"/>
                <a:gd name="connsiteY7" fmla="*/ 5905 h 179274"/>
                <a:gd name="connsiteX8" fmla="*/ 27859 w 124048"/>
                <a:gd name="connsiteY8" fmla="*/ 0 h 17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48" h="179274">
                  <a:moveTo>
                    <a:pt x="27859" y="0"/>
                  </a:moveTo>
                  <a:cubicBezTo>
                    <a:pt x="19763" y="13145"/>
                    <a:pt x="10429" y="31909"/>
                    <a:pt x="4809" y="55912"/>
                  </a:cubicBezTo>
                  <a:cubicBezTo>
                    <a:pt x="-5955" y="102298"/>
                    <a:pt x="3856" y="141161"/>
                    <a:pt x="9952" y="159925"/>
                  </a:cubicBezTo>
                  <a:cubicBezTo>
                    <a:pt x="14048" y="164021"/>
                    <a:pt x="25573" y="174593"/>
                    <a:pt x="44242" y="178117"/>
                  </a:cubicBezTo>
                  <a:cubicBezTo>
                    <a:pt x="63197" y="181737"/>
                    <a:pt x="78056" y="175927"/>
                    <a:pt x="83295" y="173546"/>
                  </a:cubicBezTo>
                  <a:cubicBezTo>
                    <a:pt x="91581" y="166211"/>
                    <a:pt x="105297" y="152114"/>
                    <a:pt x="114537" y="130302"/>
                  </a:cubicBezTo>
                  <a:cubicBezTo>
                    <a:pt x="127205" y="100584"/>
                    <a:pt x="124062" y="74295"/>
                    <a:pt x="122633" y="63627"/>
                  </a:cubicBezTo>
                  <a:cubicBezTo>
                    <a:pt x="119013" y="36386"/>
                    <a:pt x="107869" y="16573"/>
                    <a:pt x="100725" y="5905"/>
                  </a:cubicBezTo>
                  <a:cubicBezTo>
                    <a:pt x="76437" y="3905"/>
                    <a:pt x="52148" y="2000"/>
                    <a:pt x="27859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2C992DEA-6751-B933-60CB-D90FD8F8EE5B}"/>
                </a:ext>
              </a:extLst>
            </p:cNvPr>
            <p:cNvSpPr/>
            <p:nvPr/>
          </p:nvSpPr>
          <p:spPr>
            <a:xfrm>
              <a:off x="7122618" y="4728876"/>
              <a:ext cx="99377" cy="188889"/>
            </a:xfrm>
            <a:custGeom>
              <a:avLst/>
              <a:gdLst>
                <a:gd name="connsiteX0" fmla="*/ 6940 w 99377"/>
                <a:gd name="connsiteY0" fmla="*/ 13335 h 188889"/>
                <a:gd name="connsiteX1" fmla="*/ 82 w 99377"/>
                <a:gd name="connsiteY1" fmla="*/ 76295 h 188889"/>
                <a:gd name="connsiteX2" fmla="*/ 22466 w 99377"/>
                <a:gd name="connsiteY2" fmla="*/ 170879 h 188889"/>
                <a:gd name="connsiteX3" fmla="*/ 39324 w 99377"/>
                <a:gd name="connsiteY3" fmla="*/ 183928 h 188889"/>
                <a:gd name="connsiteX4" fmla="*/ 71329 w 99377"/>
                <a:gd name="connsiteY4" fmla="*/ 187262 h 188889"/>
                <a:gd name="connsiteX5" fmla="*/ 96951 w 99377"/>
                <a:gd name="connsiteY5" fmla="*/ 166021 h 188889"/>
                <a:gd name="connsiteX6" fmla="*/ 96284 w 99377"/>
                <a:gd name="connsiteY6" fmla="*/ 93726 h 188889"/>
                <a:gd name="connsiteX7" fmla="*/ 59423 w 99377"/>
                <a:gd name="connsiteY7" fmla="*/ 0 h 188889"/>
                <a:gd name="connsiteX8" fmla="*/ 7035 w 99377"/>
                <a:gd name="connsiteY8" fmla="*/ 13430 h 18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377" h="188889">
                  <a:moveTo>
                    <a:pt x="6940" y="13335"/>
                  </a:moveTo>
                  <a:cubicBezTo>
                    <a:pt x="2940" y="29623"/>
                    <a:pt x="-585" y="51054"/>
                    <a:pt x="82" y="76295"/>
                  </a:cubicBezTo>
                  <a:cubicBezTo>
                    <a:pt x="1224" y="118205"/>
                    <a:pt x="13226" y="151066"/>
                    <a:pt x="22466" y="170879"/>
                  </a:cubicBezTo>
                  <a:cubicBezTo>
                    <a:pt x="25418" y="174403"/>
                    <a:pt x="30848" y="179927"/>
                    <a:pt x="39324" y="183928"/>
                  </a:cubicBezTo>
                  <a:cubicBezTo>
                    <a:pt x="43706" y="186023"/>
                    <a:pt x="56279" y="191643"/>
                    <a:pt x="71329" y="187262"/>
                  </a:cubicBezTo>
                  <a:cubicBezTo>
                    <a:pt x="87807" y="182404"/>
                    <a:pt x="95427" y="168783"/>
                    <a:pt x="96951" y="166021"/>
                  </a:cubicBezTo>
                  <a:cubicBezTo>
                    <a:pt x="99523" y="148019"/>
                    <a:pt x="101047" y="122872"/>
                    <a:pt x="96284" y="93726"/>
                  </a:cubicBezTo>
                  <a:cubicBezTo>
                    <a:pt x="89141" y="50197"/>
                    <a:pt x="71424" y="18193"/>
                    <a:pt x="59423" y="0"/>
                  </a:cubicBezTo>
                  <a:cubicBezTo>
                    <a:pt x="41992" y="4477"/>
                    <a:pt x="24466" y="8954"/>
                    <a:pt x="7035" y="134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F622C713-22FF-3FB6-4B3A-4D2702FC624D}"/>
                </a:ext>
              </a:extLst>
            </p:cNvPr>
            <p:cNvSpPr/>
            <p:nvPr/>
          </p:nvSpPr>
          <p:spPr>
            <a:xfrm>
              <a:off x="6577488" y="5349525"/>
              <a:ext cx="219181" cy="340518"/>
            </a:xfrm>
            <a:custGeom>
              <a:avLst/>
              <a:gdLst>
                <a:gd name="connsiteX0" fmla="*/ 94583 w 219181"/>
                <a:gd name="connsiteY0" fmla="*/ 340519 h 340518"/>
                <a:gd name="connsiteX1" fmla="*/ 142970 w 219181"/>
                <a:gd name="connsiteY1" fmla="*/ 327755 h 340518"/>
                <a:gd name="connsiteX2" fmla="*/ 172117 w 219181"/>
                <a:gd name="connsiteY2" fmla="*/ 318802 h 340518"/>
                <a:gd name="connsiteX3" fmla="*/ 209169 w 219181"/>
                <a:gd name="connsiteY3" fmla="*/ 293561 h 340518"/>
                <a:gd name="connsiteX4" fmla="*/ 159448 w 219181"/>
                <a:gd name="connsiteY4" fmla="*/ 571 h 340518"/>
                <a:gd name="connsiteX5" fmla="*/ 100203 w 219181"/>
                <a:gd name="connsiteY5" fmla="*/ 0 h 340518"/>
                <a:gd name="connsiteX6" fmla="*/ 18383 w 219181"/>
                <a:gd name="connsiteY6" fmla="*/ 69152 h 340518"/>
                <a:gd name="connsiteX7" fmla="*/ 0 w 219181"/>
                <a:gd name="connsiteY7" fmla="*/ 224314 h 340518"/>
                <a:gd name="connsiteX8" fmla="*/ 18383 w 219181"/>
                <a:gd name="connsiteY8" fmla="*/ 287750 h 340518"/>
                <a:gd name="connsiteX9" fmla="*/ 94583 w 219181"/>
                <a:gd name="connsiteY9" fmla="*/ 340519 h 340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181" h="340518">
                  <a:moveTo>
                    <a:pt x="94583" y="340519"/>
                  </a:moveTo>
                  <a:cubicBezTo>
                    <a:pt x="107061" y="337280"/>
                    <a:pt x="123540" y="332899"/>
                    <a:pt x="142970" y="327755"/>
                  </a:cubicBezTo>
                  <a:cubicBezTo>
                    <a:pt x="160211" y="323183"/>
                    <a:pt x="165164" y="321850"/>
                    <a:pt x="172117" y="318802"/>
                  </a:cubicBezTo>
                  <a:cubicBezTo>
                    <a:pt x="172117" y="318802"/>
                    <a:pt x="192024" y="310134"/>
                    <a:pt x="209169" y="293561"/>
                  </a:cubicBezTo>
                  <a:cubicBezTo>
                    <a:pt x="230791" y="272605"/>
                    <a:pt x="218790" y="152590"/>
                    <a:pt x="159448" y="571"/>
                  </a:cubicBezTo>
                  <a:cubicBezTo>
                    <a:pt x="139732" y="381"/>
                    <a:pt x="119920" y="190"/>
                    <a:pt x="100203" y="0"/>
                  </a:cubicBezTo>
                  <a:cubicBezTo>
                    <a:pt x="72962" y="23050"/>
                    <a:pt x="45625" y="46101"/>
                    <a:pt x="18383" y="69152"/>
                  </a:cubicBezTo>
                  <a:cubicBezTo>
                    <a:pt x="12288" y="120872"/>
                    <a:pt x="6191" y="172593"/>
                    <a:pt x="0" y="224314"/>
                  </a:cubicBezTo>
                  <a:cubicBezTo>
                    <a:pt x="6096" y="245459"/>
                    <a:pt x="12192" y="266605"/>
                    <a:pt x="18383" y="287750"/>
                  </a:cubicBezTo>
                  <a:lnTo>
                    <a:pt x="94583" y="340519"/>
                  </a:ln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ED0FE5F5-B670-9FEC-A8D5-E59D4D070497}"/>
                </a:ext>
              </a:extLst>
            </p:cNvPr>
            <p:cNvSpPr/>
            <p:nvPr/>
          </p:nvSpPr>
          <p:spPr>
            <a:xfrm>
              <a:off x="7384279" y="4070699"/>
              <a:ext cx="89581" cy="177736"/>
            </a:xfrm>
            <a:custGeom>
              <a:avLst/>
              <a:gdLst>
                <a:gd name="connsiteX0" fmla="*/ 1501 w 89581"/>
                <a:gd name="connsiteY0" fmla="*/ 25432 h 177736"/>
                <a:gd name="connsiteX1" fmla="*/ 1120 w 89581"/>
                <a:gd name="connsiteY1" fmla="*/ 74962 h 177736"/>
                <a:gd name="connsiteX2" fmla="*/ 35791 w 89581"/>
                <a:gd name="connsiteY2" fmla="*/ 177737 h 177736"/>
                <a:gd name="connsiteX3" fmla="*/ 61603 w 89581"/>
                <a:gd name="connsiteY3" fmla="*/ 174022 h 177736"/>
                <a:gd name="connsiteX4" fmla="*/ 86083 w 89581"/>
                <a:gd name="connsiteY4" fmla="*/ 164973 h 177736"/>
                <a:gd name="connsiteX5" fmla="*/ 86083 w 89581"/>
                <a:gd name="connsiteY5" fmla="*/ 83725 h 177736"/>
                <a:gd name="connsiteX6" fmla="*/ 54365 w 89581"/>
                <a:gd name="connsiteY6" fmla="*/ 0 h 177736"/>
                <a:gd name="connsiteX7" fmla="*/ 1501 w 89581"/>
                <a:gd name="connsiteY7" fmla="*/ 25432 h 17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81" h="177736">
                  <a:moveTo>
                    <a:pt x="1501" y="25432"/>
                  </a:moveTo>
                  <a:cubicBezTo>
                    <a:pt x="-119" y="39624"/>
                    <a:pt x="-690" y="56388"/>
                    <a:pt x="1120" y="74962"/>
                  </a:cubicBezTo>
                  <a:cubicBezTo>
                    <a:pt x="5692" y="121158"/>
                    <a:pt x="22932" y="156496"/>
                    <a:pt x="35791" y="177737"/>
                  </a:cubicBezTo>
                  <a:cubicBezTo>
                    <a:pt x="42839" y="177451"/>
                    <a:pt x="51698" y="176594"/>
                    <a:pt x="61603" y="174022"/>
                  </a:cubicBezTo>
                  <a:cubicBezTo>
                    <a:pt x="71510" y="171545"/>
                    <a:pt x="79701" y="168116"/>
                    <a:pt x="86083" y="164973"/>
                  </a:cubicBezTo>
                  <a:cubicBezTo>
                    <a:pt x="89321" y="146304"/>
                    <a:pt x="91988" y="117729"/>
                    <a:pt x="86083" y="83725"/>
                  </a:cubicBezTo>
                  <a:cubicBezTo>
                    <a:pt x="79416" y="45434"/>
                    <a:pt x="64747" y="16859"/>
                    <a:pt x="54365" y="0"/>
                  </a:cubicBezTo>
                  <a:cubicBezTo>
                    <a:pt x="36743" y="8477"/>
                    <a:pt x="19122" y="16954"/>
                    <a:pt x="1501" y="254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3A255C4E-8EF9-C267-40AA-9B7A9CDC26E4}"/>
                </a:ext>
              </a:extLst>
            </p:cNvPr>
            <p:cNvSpPr/>
            <p:nvPr/>
          </p:nvSpPr>
          <p:spPr>
            <a:xfrm>
              <a:off x="7459503" y="4399551"/>
              <a:ext cx="57150" cy="63386"/>
            </a:xfrm>
            <a:custGeom>
              <a:avLst/>
              <a:gdLst>
                <a:gd name="connsiteX0" fmla="*/ 95 w 57150"/>
                <a:gd name="connsiteY0" fmla="*/ 18238 h 63386"/>
                <a:gd name="connsiteX1" fmla="*/ 5239 w 57150"/>
                <a:gd name="connsiteY1" fmla="*/ 35097 h 63386"/>
                <a:gd name="connsiteX2" fmla="*/ 12954 w 57150"/>
                <a:gd name="connsiteY2" fmla="*/ 63387 h 63386"/>
                <a:gd name="connsiteX3" fmla="*/ 57150 w 57150"/>
                <a:gd name="connsiteY3" fmla="*/ 56529 h 63386"/>
                <a:gd name="connsiteX4" fmla="*/ 51245 w 57150"/>
                <a:gd name="connsiteY4" fmla="*/ 27859 h 63386"/>
                <a:gd name="connsiteX5" fmla="*/ 45148 w 57150"/>
                <a:gd name="connsiteY5" fmla="*/ 2332 h 63386"/>
                <a:gd name="connsiteX6" fmla="*/ 20669 w 57150"/>
                <a:gd name="connsiteY6" fmla="*/ 1760 h 63386"/>
                <a:gd name="connsiteX7" fmla="*/ 0 w 57150"/>
                <a:gd name="connsiteY7" fmla="*/ 18238 h 63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63386">
                  <a:moveTo>
                    <a:pt x="95" y="18238"/>
                  </a:moveTo>
                  <a:cubicBezTo>
                    <a:pt x="1810" y="23763"/>
                    <a:pt x="3620" y="29383"/>
                    <a:pt x="5239" y="35097"/>
                  </a:cubicBezTo>
                  <a:cubicBezTo>
                    <a:pt x="8096" y="44718"/>
                    <a:pt x="10668" y="54147"/>
                    <a:pt x="12954" y="63387"/>
                  </a:cubicBezTo>
                  <a:cubicBezTo>
                    <a:pt x="27717" y="61101"/>
                    <a:pt x="42386" y="58815"/>
                    <a:pt x="57150" y="56529"/>
                  </a:cubicBezTo>
                  <a:cubicBezTo>
                    <a:pt x="55435" y="47194"/>
                    <a:pt x="53435" y="37669"/>
                    <a:pt x="51245" y="27859"/>
                  </a:cubicBezTo>
                  <a:cubicBezTo>
                    <a:pt x="49244" y="19095"/>
                    <a:pt x="47244" y="10523"/>
                    <a:pt x="45148" y="2332"/>
                  </a:cubicBezTo>
                  <a:cubicBezTo>
                    <a:pt x="42196" y="1188"/>
                    <a:pt x="32385" y="-1955"/>
                    <a:pt x="20669" y="1760"/>
                  </a:cubicBezTo>
                  <a:cubicBezTo>
                    <a:pt x="7715" y="5951"/>
                    <a:pt x="1524" y="15762"/>
                    <a:pt x="0" y="1823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629BA653-69F7-F17C-3CEB-9760AE0EC978}"/>
                </a:ext>
              </a:extLst>
            </p:cNvPr>
            <p:cNvSpPr/>
            <p:nvPr/>
          </p:nvSpPr>
          <p:spPr>
            <a:xfrm>
              <a:off x="7459217" y="4588623"/>
              <a:ext cx="80701" cy="135205"/>
            </a:xfrm>
            <a:custGeom>
              <a:avLst/>
              <a:gdLst>
                <a:gd name="connsiteX0" fmla="*/ 2096 w 80701"/>
                <a:gd name="connsiteY0" fmla="*/ 47099 h 135205"/>
                <a:gd name="connsiteX1" fmla="*/ 667 w 80701"/>
                <a:gd name="connsiteY1" fmla="*/ 28621 h 135205"/>
                <a:gd name="connsiteX2" fmla="*/ 13716 w 80701"/>
                <a:gd name="connsiteY2" fmla="*/ 8523 h 135205"/>
                <a:gd name="connsiteX3" fmla="*/ 48292 w 80701"/>
                <a:gd name="connsiteY3" fmla="*/ 807 h 135205"/>
                <a:gd name="connsiteX4" fmla="*/ 74009 w 80701"/>
                <a:gd name="connsiteY4" fmla="*/ 15571 h 135205"/>
                <a:gd name="connsiteX5" fmla="*/ 78581 w 80701"/>
                <a:gd name="connsiteY5" fmla="*/ 54052 h 135205"/>
                <a:gd name="connsiteX6" fmla="*/ 62008 w 80701"/>
                <a:gd name="connsiteY6" fmla="*/ 85771 h 135205"/>
                <a:gd name="connsiteX7" fmla="*/ 58484 w 80701"/>
                <a:gd name="connsiteY7" fmla="*/ 102725 h 135205"/>
                <a:gd name="connsiteX8" fmla="*/ 21431 w 80701"/>
                <a:gd name="connsiteY8" fmla="*/ 135205 h 135205"/>
                <a:gd name="connsiteX9" fmla="*/ 33052 w 80701"/>
                <a:gd name="connsiteY9" fmla="*/ 110154 h 135205"/>
                <a:gd name="connsiteX10" fmla="*/ 35528 w 80701"/>
                <a:gd name="connsiteY10" fmla="*/ 82627 h 135205"/>
                <a:gd name="connsiteX11" fmla="*/ 2001 w 80701"/>
                <a:gd name="connsiteY11" fmla="*/ 47194 h 13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701" h="135205">
                  <a:moveTo>
                    <a:pt x="2096" y="47099"/>
                  </a:moveTo>
                  <a:cubicBezTo>
                    <a:pt x="952" y="43956"/>
                    <a:pt x="-1048" y="37003"/>
                    <a:pt x="667" y="28621"/>
                  </a:cubicBezTo>
                  <a:cubicBezTo>
                    <a:pt x="3048" y="17190"/>
                    <a:pt x="10859" y="10809"/>
                    <a:pt x="13716" y="8523"/>
                  </a:cubicBezTo>
                  <a:cubicBezTo>
                    <a:pt x="27527" y="-2526"/>
                    <a:pt x="44292" y="46"/>
                    <a:pt x="48292" y="807"/>
                  </a:cubicBezTo>
                  <a:cubicBezTo>
                    <a:pt x="52197" y="1570"/>
                    <a:pt x="65532" y="4046"/>
                    <a:pt x="74009" y="15571"/>
                  </a:cubicBezTo>
                  <a:cubicBezTo>
                    <a:pt x="83820" y="29002"/>
                    <a:pt x="80486" y="45194"/>
                    <a:pt x="78581" y="54052"/>
                  </a:cubicBezTo>
                  <a:cubicBezTo>
                    <a:pt x="75343" y="69483"/>
                    <a:pt x="67151" y="80151"/>
                    <a:pt x="62008" y="85771"/>
                  </a:cubicBezTo>
                  <a:cubicBezTo>
                    <a:pt x="61817" y="90628"/>
                    <a:pt x="60960" y="96534"/>
                    <a:pt x="58484" y="102725"/>
                  </a:cubicBezTo>
                  <a:cubicBezTo>
                    <a:pt x="49435" y="125299"/>
                    <a:pt x="26384" y="133491"/>
                    <a:pt x="21431" y="135205"/>
                  </a:cubicBezTo>
                  <a:cubicBezTo>
                    <a:pt x="25051" y="129967"/>
                    <a:pt x="30004" y="121489"/>
                    <a:pt x="33052" y="110154"/>
                  </a:cubicBezTo>
                  <a:cubicBezTo>
                    <a:pt x="34862" y="103582"/>
                    <a:pt x="37624" y="93200"/>
                    <a:pt x="35528" y="82627"/>
                  </a:cubicBezTo>
                  <a:cubicBezTo>
                    <a:pt x="30861" y="59862"/>
                    <a:pt x="5810" y="48813"/>
                    <a:pt x="2001" y="4719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54CB3892-8957-919E-A672-E86B0BA5BA95}"/>
                </a:ext>
              </a:extLst>
            </p:cNvPr>
            <p:cNvSpPr/>
            <p:nvPr/>
          </p:nvSpPr>
          <p:spPr>
            <a:xfrm>
              <a:off x="6128385" y="4010792"/>
              <a:ext cx="163639" cy="144549"/>
            </a:xfrm>
            <a:custGeom>
              <a:avLst/>
              <a:gdLst>
                <a:gd name="connsiteX0" fmla="*/ 114205 w 163639"/>
                <a:gd name="connsiteY0" fmla="*/ 90 h 144549"/>
                <a:gd name="connsiteX1" fmla="*/ 107537 w 163639"/>
                <a:gd name="connsiteY1" fmla="*/ 11235 h 144549"/>
                <a:gd name="connsiteX2" fmla="*/ 104204 w 163639"/>
                <a:gd name="connsiteY2" fmla="*/ 19997 h 144549"/>
                <a:gd name="connsiteX3" fmla="*/ 78295 w 163639"/>
                <a:gd name="connsiteY3" fmla="*/ 21903 h 144549"/>
                <a:gd name="connsiteX4" fmla="*/ 44862 w 163639"/>
                <a:gd name="connsiteY4" fmla="*/ 43238 h 144549"/>
                <a:gd name="connsiteX5" fmla="*/ 33623 w 163639"/>
                <a:gd name="connsiteY5" fmla="*/ 41429 h 144549"/>
                <a:gd name="connsiteX6" fmla="*/ 13621 w 163639"/>
                <a:gd name="connsiteY6" fmla="*/ 43048 h 144549"/>
                <a:gd name="connsiteX7" fmla="*/ 0 w 163639"/>
                <a:gd name="connsiteY7" fmla="*/ 63527 h 144549"/>
                <a:gd name="connsiteX8" fmla="*/ 7620 w 163639"/>
                <a:gd name="connsiteY8" fmla="*/ 95436 h 144549"/>
                <a:gd name="connsiteX9" fmla="*/ 23622 w 163639"/>
                <a:gd name="connsiteY9" fmla="*/ 99055 h 144549"/>
                <a:gd name="connsiteX10" fmla="*/ 41624 w 163639"/>
                <a:gd name="connsiteY10" fmla="*/ 100484 h 144549"/>
                <a:gd name="connsiteX11" fmla="*/ 66294 w 163639"/>
                <a:gd name="connsiteY11" fmla="*/ 135060 h 144549"/>
                <a:gd name="connsiteX12" fmla="*/ 118681 w 163639"/>
                <a:gd name="connsiteY12" fmla="*/ 141441 h 144549"/>
                <a:gd name="connsiteX13" fmla="*/ 154400 w 163639"/>
                <a:gd name="connsiteY13" fmla="*/ 110390 h 144549"/>
                <a:gd name="connsiteX14" fmla="*/ 154210 w 163639"/>
                <a:gd name="connsiteY14" fmla="*/ 58478 h 144549"/>
                <a:gd name="connsiteX15" fmla="*/ 159925 w 163639"/>
                <a:gd name="connsiteY15" fmla="*/ 53145 h 144549"/>
                <a:gd name="connsiteX16" fmla="*/ 163639 w 163639"/>
                <a:gd name="connsiteY16" fmla="*/ 41905 h 144549"/>
                <a:gd name="connsiteX17" fmla="*/ 151829 w 163639"/>
                <a:gd name="connsiteY17" fmla="*/ 12854 h 144549"/>
                <a:gd name="connsiteX18" fmla="*/ 114300 w 163639"/>
                <a:gd name="connsiteY18" fmla="*/ 376 h 144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3639" h="144549">
                  <a:moveTo>
                    <a:pt x="114205" y="90"/>
                  </a:moveTo>
                  <a:cubicBezTo>
                    <a:pt x="112014" y="3043"/>
                    <a:pt x="109632" y="6758"/>
                    <a:pt x="107537" y="11235"/>
                  </a:cubicBezTo>
                  <a:cubicBezTo>
                    <a:pt x="106013" y="14378"/>
                    <a:pt x="104965" y="17330"/>
                    <a:pt x="104204" y="19997"/>
                  </a:cubicBezTo>
                  <a:cubicBezTo>
                    <a:pt x="98203" y="19236"/>
                    <a:pt x="88963" y="18950"/>
                    <a:pt x="78295" y="21903"/>
                  </a:cubicBezTo>
                  <a:cubicBezTo>
                    <a:pt x="60293" y="26855"/>
                    <a:pt x="49244" y="38095"/>
                    <a:pt x="44862" y="43238"/>
                  </a:cubicBezTo>
                  <a:cubicBezTo>
                    <a:pt x="41624" y="42477"/>
                    <a:pt x="37909" y="41714"/>
                    <a:pt x="33623" y="41429"/>
                  </a:cubicBezTo>
                  <a:cubicBezTo>
                    <a:pt x="25527" y="40857"/>
                    <a:pt x="18669" y="41905"/>
                    <a:pt x="13621" y="43048"/>
                  </a:cubicBezTo>
                  <a:lnTo>
                    <a:pt x="0" y="63527"/>
                  </a:lnTo>
                  <a:cubicBezTo>
                    <a:pt x="2571" y="74195"/>
                    <a:pt x="5143" y="84768"/>
                    <a:pt x="7620" y="95436"/>
                  </a:cubicBezTo>
                  <a:cubicBezTo>
                    <a:pt x="12287" y="96769"/>
                    <a:pt x="17621" y="98103"/>
                    <a:pt x="23622" y="99055"/>
                  </a:cubicBezTo>
                  <a:cubicBezTo>
                    <a:pt x="30289" y="100103"/>
                    <a:pt x="36385" y="100484"/>
                    <a:pt x="41624" y="100484"/>
                  </a:cubicBezTo>
                  <a:cubicBezTo>
                    <a:pt x="42957" y="105342"/>
                    <a:pt x="48387" y="123248"/>
                    <a:pt x="66294" y="135060"/>
                  </a:cubicBezTo>
                  <a:cubicBezTo>
                    <a:pt x="89725" y="150585"/>
                    <a:pt x="115062" y="142679"/>
                    <a:pt x="118681" y="141441"/>
                  </a:cubicBezTo>
                  <a:cubicBezTo>
                    <a:pt x="123825" y="139727"/>
                    <a:pt x="144018" y="132297"/>
                    <a:pt x="154400" y="110390"/>
                  </a:cubicBezTo>
                  <a:cubicBezTo>
                    <a:pt x="166401" y="85244"/>
                    <a:pt x="155638" y="61622"/>
                    <a:pt x="154210" y="58478"/>
                  </a:cubicBezTo>
                  <a:cubicBezTo>
                    <a:pt x="155734" y="57526"/>
                    <a:pt x="158019" y="55811"/>
                    <a:pt x="159925" y="53145"/>
                  </a:cubicBezTo>
                  <a:cubicBezTo>
                    <a:pt x="163163" y="48572"/>
                    <a:pt x="163544" y="43905"/>
                    <a:pt x="163639" y="41905"/>
                  </a:cubicBezTo>
                  <a:cubicBezTo>
                    <a:pt x="163639" y="38476"/>
                    <a:pt x="162973" y="24379"/>
                    <a:pt x="151829" y="12854"/>
                  </a:cubicBezTo>
                  <a:cubicBezTo>
                    <a:pt x="137064" y="-2481"/>
                    <a:pt x="116491" y="-5"/>
                    <a:pt x="114300" y="37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5753D435-4142-560C-F2DD-8C56EC318AB3}"/>
                </a:ext>
              </a:extLst>
            </p:cNvPr>
            <p:cNvSpPr/>
            <p:nvPr/>
          </p:nvSpPr>
          <p:spPr>
            <a:xfrm>
              <a:off x="5901295" y="4021337"/>
              <a:ext cx="66455" cy="65449"/>
            </a:xfrm>
            <a:custGeom>
              <a:avLst/>
              <a:gdLst>
                <a:gd name="connsiteX0" fmla="*/ 63450 w 66455"/>
                <a:gd name="connsiteY0" fmla="*/ 7832 h 65449"/>
                <a:gd name="connsiteX1" fmla="*/ 32874 w 66455"/>
                <a:gd name="connsiteY1" fmla="*/ 22 h 65449"/>
                <a:gd name="connsiteX2" fmla="*/ 6681 w 66455"/>
                <a:gd name="connsiteY2" fmla="*/ 4308 h 65449"/>
                <a:gd name="connsiteX3" fmla="*/ 13 w 66455"/>
                <a:gd name="connsiteY3" fmla="*/ 32121 h 65449"/>
                <a:gd name="connsiteX4" fmla="*/ 6014 w 66455"/>
                <a:gd name="connsiteY4" fmla="*/ 56124 h 65449"/>
                <a:gd name="connsiteX5" fmla="*/ 28302 w 66455"/>
                <a:gd name="connsiteY5" fmla="*/ 64601 h 65449"/>
                <a:gd name="connsiteX6" fmla="*/ 53544 w 66455"/>
                <a:gd name="connsiteY6" fmla="*/ 63458 h 65449"/>
                <a:gd name="connsiteX7" fmla="*/ 65545 w 66455"/>
                <a:gd name="connsiteY7" fmla="*/ 36979 h 65449"/>
                <a:gd name="connsiteX8" fmla="*/ 63450 w 66455"/>
                <a:gd name="connsiteY8" fmla="*/ 7737 h 6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5" h="65449">
                  <a:moveTo>
                    <a:pt x="63450" y="7832"/>
                  </a:moveTo>
                  <a:cubicBezTo>
                    <a:pt x="57735" y="4880"/>
                    <a:pt x="46971" y="403"/>
                    <a:pt x="32874" y="22"/>
                  </a:cubicBezTo>
                  <a:cubicBezTo>
                    <a:pt x="21444" y="-264"/>
                    <a:pt x="12300" y="2308"/>
                    <a:pt x="6681" y="4308"/>
                  </a:cubicBezTo>
                  <a:cubicBezTo>
                    <a:pt x="4204" y="8880"/>
                    <a:pt x="-273" y="18881"/>
                    <a:pt x="13" y="32121"/>
                  </a:cubicBezTo>
                  <a:cubicBezTo>
                    <a:pt x="203" y="43170"/>
                    <a:pt x="3728" y="51647"/>
                    <a:pt x="6014" y="56124"/>
                  </a:cubicBezTo>
                  <a:cubicBezTo>
                    <a:pt x="10395" y="58886"/>
                    <a:pt x="18015" y="62887"/>
                    <a:pt x="28302" y="64601"/>
                  </a:cubicBezTo>
                  <a:cubicBezTo>
                    <a:pt x="39351" y="66506"/>
                    <a:pt x="48495" y="64792"/>
                    <a:pt x="53544" y="63458"/>
                  </a:cubicBezTo>
                  <a:cubicBezTo>
                    <a:pt x="56877" y="59363"/>
                    <a:pt x="63164" y="50219"/>
                    <a:pt x="65545" y="36979"/>
                  </a:cubicBezTo>
                  <a:cubicBezTo>
                    <a:pt x="67926" y="23549"/>
                    <a:pt x="65069" y="12785"/>
                    <a:pt x="63450" y="773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235EAFEC-6A1B-B497-755C-DE038C83D95C}"/>
                </a:ext>
              </a:extLst>
            </p:cNvPr>
            <p:cNvSpPr/>
            <p:nvPr/>
          </p:nvSpPr>
          <p:spPr>
            <a:xfrm>
              <a:off x="5723286" y="3936880"/>
              <a:ext cx="59055" cy="42759"/>
            </a:xfrm>
            <a:custGeom>
              <a:avLst/>
              <a:gdLst>
                <a:gd name="connsiteX0" fmla="*/ 0 w 59055"/>
                <a:gd name="connsiteY0" fmla="*/ 21519 h 42759"/>
                <a:gd name="connsiteX1" fmla="*/ 1429 w 59055"/>
                <a:gd name="connsiteY1" fmla="*/ 28091 h 42759"/>
                <a:gd name="connsiteX2" fmla="*/ 6001 w 59055"/>
                <a:gd name="connsiteY2" fmla="*/ 37997 h 42759"/>
                <a:gd name="connsiteX3" fmla="*/ 20860 w 59055"/>
                <a:gd name="connsiteY3" fmla="*/ 42759 h 42759"/>
                <a:gd name="connsiteX4" fmla="*/ 59055 w 59055"/>
                <a:gd name="connsiteY4" fmla="*/ 34854 h 42759"/>
                <a:gd name="connsiteX5" fmla="*/ 58293 w 59055"/>
                <a:gd name="connsiteY5" fmla="*/ 25614 h 42759"/>
                <a:gd name="connsiteX6" fmla="*/ 53721 w 59055"/>
                <a:gd name="connsiteY6" fmla="*/ 12184 h 42759"/>
                <a:gd name="connsiteX7" fmla="*/ 47530 w 59055"/>
                <a:gd name="connsiteY7" fmla="*/ 4564 h 42759"/>
                <a:gd name="connsiteX8" fmla="*/ 38576 w 59055"/>
                <a:gd name="connsiteY8" fmla="*/ 1516 h 42759"/>
                <a:gd name="connsiteX9" fmla="*/ 19145 w 59055"/>
                <a:gd name="connsiteY9" fmla="*/ 468 h 42759"/>
                <a:gd name="connsiteX10" fmla="*/ 2000 w 59055"/>
                <a:gd name="connsiteY10" fmla="*/ 13613 h 42759"/>
                <a:gd name="connsiteX11" fmla="*/ 95 w 59055"/>
                <a:gd name="connsiteY11" fmla="*/ 21614 h 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55" h="42759">
                  <a:moveTo>
                    <a:pt x="0" y="21519"/>
                  </a:moveTo>
                  <a:cubicBezTo>
                    <a:pt x="286" y="23424"/>
                    <a:pt x="667" y="25710"/>
                    <a:pt x="1429" y="28091"/>
                  </a:cubicBezTo>
                  <a:cubicBezTo>
                    <a:pt x="2667" y="32282"/>
                    <a:pt x="4381" y="35520"/>
                    <a:pt x="6001" y="37997"/>
                  </a:cubicBezTo>
                  <a:cubicBezTo>
                    <a:pt x="10954" y="39616"/>
                    <a:pt x="15907" y="41140"/>
                    <a:pt x="20860" y="42759"/>
                  </a:cubicBezTo>
                  <a:cubicBezTo>
                    <a:pt x="33623" y="40092"/>
                    <a:pt x="46292" y="37521"/>
                    <a:pt x="59055" y="34854"/>
                  </a:cubicBezTo>
                  <a:cubicBezTo>
                    <a:pt x="59055" y="32282"/>
                    <a:pt x="59055" y="29139"/>
                    <a:pt x="58293" y="25614"/>
                  </a:cubicBezTo>
                  <a:cubicBezTo>
                    <a:pt x="57245" y="19899"/>
                    <a:pt x="55340" y="15327"/>
                    <a:pt x="53721" y="12184"/>
                  </a:cubicBezTo>
                  <a:cubicBezTo>
                    <a:pt x="51626" y="9612"/>
                    <a:pt x="49625" y="7041"/>
                    <a:pt x="47530" y="4564"/>
                  </a:cubicBezTo>
                  <a:cubicBezTo>
                    <a:pt x="44958" y="3421"/>
                    <a:pt x="42005" y="2373"/>
                    <a:pt x="38576" y="1516"/>
                  </a:cubicBezTo>
                  <a:cubicBezTo>
                    <a:pt x="30766" y="-389"/>
                    <a:pt x="23908" y="-198"/>
                    <a:pt x="19145" y="468"/>
                  </a:cubicBezTo>
                  <a:cubicBezTo>
                    <a:pt x="13430" y="4850"/>
                    <a:pt x="7715" y="9231"/>
                    <a:pt x="2000" y="13613"/>
                  </a:cubicBezTo>
                  <a:cubicBezTo>
                    <a:pt x="1334" y="16280"/>
                    <a:pt x="762" y="18947"/>
                    <a:pt x="95" y="2161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88C82449-9443-9235-F382-B1A9138B33C4}"/>
                </a:ext>
              </a:extLst>
            </p:cNvPr>
            <p:cNvSpPr/>
            <p:nvPr/>
          </p:nvSpPr>
          <p:spPr>
            <a:xfrm>
              <a:off x="5703760" y="3840534"/>
              <a:ext cx="33908" cy="42522"/>
            </a:xfrm>
            <a:custGeom>
              <a:avLst/>
              <a:gdLst>
                <a:gd name="connsiteX0" fmla="*/ 0 w 33908"/>
                <a:gd name="connsiteY0" fmla="*/ 12328 h 42522"/>
                <a:gd name="connsiteX1" fmla="*/ 4477 w 33908"/>
                <a:gd name="connsiteY1" fmla="*/ 28425 h 42522"/>
                <a:gd name="connsiteX2" fmla="*/ 11525 w 33908"/>
                <a:gd name="connsiteY2" fmla="*/ 42522 h 42522"/>
                <a:gd name="connsiteX3" fmla="*/ 33909 w 33908"/>
                <a:gd name="connsiteY3" fmla="*/ 34902 h 42522"/>
                <a:gd name="connsiteX4" fmla="*/ 32956 w 33908"/>
                <a:gd name="connsiteY4" fmla="*/ 21377 h 42522"/>
                <a:gd name="connsiteX5" fmla="*/ 28289 w 33908"/>
                <a:gd name="connsiteY5" fmla="*/ 1660 h 42522"/>
                <a:gd name="connsiteX6" fmla="*/ 13145 w 33908"/>
                <a:gd name="connsiteY6" fmla="*/ 993 h 42522"/>
                <a:gd name="connsiteX7" fmla="*/ 95 w 33908"/>
                <a:gd name="connsiteY7" fmla="*/ 12232 h 4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08" h="42522">
                  <a:moveTo>
                    <a:pt x="0" y="12328"/>
                  </a:moveTo>
                  <a:cubicBezTo>
                    <a:pt x="762" y="16900"/>
                    <a:pt x="2096" y="22424"/>
                    <a:pt x="4477" y="28425"/>
                  </a:cubicBezTo>
                  <a:cubicBezTo>
                    <a:pt x="6667" y="34045"/>
                    <a:pt x="9144" y="38807"/>
                    <a:pt x="11525" y="42522"/>
                  </a:cubicBezTo>
                  <a:cubicBezTo>
                    <a:pt x="18955" y="39950"/>
                    <a:pt x="26479" y="37474"/>
                    <a:pt x="33909" y="34902"/>
                  </a:cubicBezTo>
                  <a:cubicBezTo>
                    <a:pt x="33909" y="30806"/>
                    <a:pt x="33623" y="26329"/>
                    <a:pt x="32956" y="21377"/>
                  </a:cubicBezTo>
                  <a:cubicBezTo>
                    <a:pt x="31909" y="13661"/>
                    <a:pt x="30099" y="7089"/>
                    <a:pt x="28289" y="1660"/>
                  </a:cubicBezTo>
                  <a:cubicBezTo>
                    <a:pt x="26575" y="993"/>
                    <a:pt x="20479" y="-1293"/>
                    <a:pt x="13145" y="993"/>
                  </a:cubicBezTo>
                  <a:cubicBezTo>
                    <a:pt x="4477" y="3755"/>
                    <a:pt x="762" y="10899"/>
                    <a:pt x="95" y="122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615B886B-9EC6-663C-8DCE-34D5664A99FB}"/>
                </a:ext>
              </a:extLst>
            </p:cNvPr>
            <p:cNvSpPr/>
            <p:nvPr/>
          </p:nvSpPr>
          <p:spPr>
            <a:xfrm>
              <a:off x="5556981" y="3969894"/>
              <a:ext cx="76293" cy="49369"/>
            </a:xfrm>
            <a:custGeom>
              <a:avLst/>
              <a:gdLst>
                <a:gd name="connsiteX0" fmla="*/ 5713 w 76293"/>
                <a:gd name="connsiteY0" fmla="*/ 49370 h 49369"/>
                <a:gd name="connsiteX1" fmla="*/ 15143 w 76293"/>
                <a:gd name="connsiteY1" fmla="*/ 49370 h 49369"/>
                <a:gd name="connsiteX2" fmla="*/ 48766 w 76293"/>
                <a:gd name="connsiteY2" fmla="*/ 46036 h 49369"/>
                <a:gd name="connsiteX3" fmla="*/ 76294 w 76293"/>
                <a:gd name="connsiteY3" fmla="*/ 5650 h 49369"/>
                <a:gd name="connsiteX4" fmla="*/ 49242 w 76293"/>
                <a:gd name="connsiteY4" fmla="*/ 697 h 49369"/>
                <a:gd name="connsiteX5" fmla="*/ 13524 w 76293"/>
                <a:gd name="connsiteY5" fmla="*/ 1459 h 49369"/>
                <a:gd name="connsiteX6" fmla="*/ 379 w 76293"/>
                <a:gd name="connsiteY6" fmla="*/ 24414 h 49369"/>
                <a:gd name="connsiteX7" fmla="*/ 5809 w 76293"/>
                <a:gd name="connsiteY7" fmla="*/ 49370 h 4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93" h="49369">
                  <a:moveTo>
                    <a:pt x="5713" y="49370"/>
                  </a:moveTo>
                  <a:cubicBezTo>
                    <a:pt x="8761" y="49370"/>
                    <a:pt x="11905" y="49370"/>
                    <a:pt x="15143" y="49370"/>
                  </a:cubicBezTo>
                  <a:cubicBezTo>
                    <a:pt x="27240" y="49084"/>
                    <a:pt x="38479" y="47846"/>
                    <a:pt x="48766" y="46036"/>
                  </a:cubicBezTo>
                  <a:cubicBezTo>
                    <a:pt x="57910" y="32606"/>
                    <a:pt x="67150" y="19175"/>
                    <a:pt x="76294" y="5650"/>
                  </a:cubicBezTo>
                  <a:cubicBezTo>
                    <a:pt x="68769" y="3554"/>
                    <a:pt x="59625" y="1649"/>
                    <a:pt x="49242" y="697"/>
                  </a:cubicBezTo>
                  <a:cubicBezTo>
                    <a:pt x="35241" y="-637"/>
                    <a:pt x="23049" y="125"/>
                    <a:pt x="13524" y="1459"/>
                  </a:cubicBezTo>
                  <a:cubicBezTo>
                    <a:pt x="11428" y="3173"/>
                    <a:pt x="2380" y="10793"/>
                    <a:pt x="379" y="24414"/>
                  </a:cubicBezTo>
                  <a:cubicBezTo>
                    <a:pt x="-1526" y="37368"/>
                    <a:pt x="4284" y="46988"/>
                    <a:pt x="5809" y="4937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6F23AC20-077B-D8FC-9860-2EEB42040651}"/>
                </a:ext>
              </a:extLst>
            </p:cNvPr>
            <p:cNvSpPr/>
            <p:nvPr/>
          </p:nvSpPr>
          <p:spPr>
            <a:xfrm>
              <a:off x="5517260" y="4015930"/>
              <a:ext cx="88582" cy="52024"/>
            </a:xfrm>
            <a:custGeom>
              <a:avLst/>
              <a:gdLst>
                <a:gd name="connsiteX0" fmla="*/ 0 w 88582"/>
                <a:gd name="connsiteY0" fmla="*/ 49530 h 52024"/>
                <a:gd name="connsiteX1" fmla="*/ 30004 w 88582"/>
                <a:gd name="connsiteY1" fmla="*/ 51149 h 52024"/>
                <a:gd name="connsiteX2" fmla="*/ 81534 w 88582"/>
                <a:gd name="connsiteY2" fmla="*/ 52006 h 52024"/>
                <a:gd name="connsiteX3" fmla="*/ 88583 w 88582"/>
                <a:gd name="connsiteY3" fmla="*/ 0 h 52024"/>
                <a:gd name="connsiteX4" fmla="*/ 26194 w 88582"/>
                <a:gd name="connsiteY4" fmla="*/ 0 h 52024"/>
                <a:gd name="connsiteX5" fmla="*/ 5048 w 88582"/>
                <a:gd name="connsiteY5" fmla="*/ 4953 h 52024"/>
                <a:gd name="connsiteX6" fmla="*/ 95 w 88582"/>
                <a:gd name="connsiteY6" fmla="*/ 49530 h 5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82" h="52024">
                  <a:moveTo>
                    <a:pt x="0" y="49530"/>
                  </a:moveTo>
                  <a:cubicBezTo>
                    <a:pt x="9811" y="50197"/>
                    <a:pt x="19812" y="50673"/>
                    <a:pt x="30004" y="51149"/>
                  </a:cubicBezTo>
                  <a:cubicBezTo>
                    <a:pt x="47720" y="51816"/>
                    <a:pt x="64865" y="52102"/>
                    <a:pt x="81534" y="52006"/>
                  </a:cubicBezTo>
                  <a:cubicBezTo>
                    <a:pt x="83915" y="34671"/>
                    <a:pt x="86201" y="17336"/>
                    <a:pt x="88583" y="0"/>
                  </a:cubicBezTo>
                  <a:lnTo>
                    <a:pt x="26194" y="0"/>
                  </a:lnTo>
                  <a:cubicBezTo>
                    <a:pt x="19145" y="1619"/>
                    <a:pt x="12097" y="3334"/>
                    <a:pt x="5048" y="4953"/>
                  </a:cubicBezTo>
                  <a:cubicBezTo>
                    <a:pt x="3429" y="19812"/>
                    <a:pt x="1810" y="34671"/>
                    <a:pt x="95" y="495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4F3E2B69-5889-5E6B-567D-270EFCEA279D}"/>
                </a:ext>
              </a:extLst>
            </p:cNvPr>
            <p:cNvSpPr/>
            <p:nvPr/>
          </p:nvSpPr>
          <p:spPr>
            <a:xfrm>
              <a:off x="5559442" y="4067685"/>
              <a:ext cx="73997" cy="50535"/>
            </a:xfrm>
            <a:custGeom>
              <a:avLst/>
              <a:gdLst>
                <a:gd name="connsiteX0" fmla="*/ 4682 w 73997"/>
                <a:gd name="connsiteY0" fmla="*/ 42637 h 50535"/>
                <a:gd name="connsiteX1" fmla="*/ 26589 w 73997"/>
                <a:gd name="connsiteY1" fmla="*/ 49591 h 50535"/>
                <a:gd name="connsiteX2" fmla="*/ 70309 w 73997"/>
                <a:gd name="connsiteY2" fmla="*/ 43971 h 50535"/>
                <a:gd name="connsiteX3" fmla="*/ 66404 w 73997"/>
                <a:gd name="connsiteY3" fmla="*/ 5680 h 50535"/>
                <a:gd name="connsiteX4" fmla="*/ 39353 w 73997"/>
                <a:gd name="connsiteY4" fmla="*/ 251 h 50535"/>
                <a:gd name="connsiteX5" fmla="*/ 17826 w 73997"/>
                <a:gd name="connsiteY5" fmla="*/ 5395 h 50535"/>
                <a:gd name="connsiteX6" fmla="*/ 2301 w 73997"/>
                <a:gd name="connsiteY6" fmla="*/ 16634 h 50535"/>
                <a:gd name="connsiteX7" fmla="*/ 4777 w 73997"/>
                <a:gd name="connsiteY7" fmla="*/ 42542 h 5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97" h="50535">
                  <a:moveTo>
                    <a:pt x="4682" y="42637"/>
                  </a:moveTo>
                  <a:cubicBezTo>
                    <a:pt x="10111" y="45304"/>
                    <a:pt x="17541" y="48162"/>
                    <a:pt x="26589" y="49591"/>
                  </a:cubicBezTo>
                  <a:cubicBezTo>
                    <a:pt x="46401" y="52734"/>
                    <a:pt x="62594" y="47304"/>
                    <a:pt x="70309" y="43971"/>
                  </a:cubicBezTo>
                  <a:cubicBezTo>
                    <a:pt x="76310" y="28826"/>
                    <a:pt x="74976" y="13300"/>
                    <a:pt x="66404" y="5680"/>
                  </a:cubicBezTo>
                  <a:cubicBezTo>
                    <a:pt x="59260" y="-701"/>
                    <a:pt x="48592" y="-225"/>
                    <a:pt x="39353" y="251"/>
                  </a:cubicBezTo>
                  <a:cubicBezTo>
                    <a:pt x="29256" y="727"/>
                    <a:pt x="21732" y="3585"/>
                    <a:pt x="17826" y="5395"/>
                  </a:cubicBezTo>
                  <a:cubicBezTo>
                    <a:pt x="10873" y="8538"/>
                    <a:pt x="5444" y="11014"/>
                    <a:pt x="2301" y="16634"/>
                  </a:cubicBezTo>
                  <a:cubicBezTo>
                    <a:pt x="-3700" y="27397"/>
                    <a:pt x="3825" y="40923"/>
                    <a:pt x="4777" y="4254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4AF6179B-1B54-B83E-6791-87C10497CA5B}"/>
                </a:ext>
              </a:extLst>
            </p:cNvPr>
            <p:cNvSpPr/>
            <p:nvPr/>
          </p:nvSpPr>
          <p:spPr>
            <a:xfrm>
              <a:off x="5418654" y="4070853"/>
              <a:ext cx="70507" cy="43403"/>
            </a:xfrm>
            <a:custGeom>
              <a:avLst/>
              <a:gdLst>
                <a:gd name="connsiteX0" fmla="*/ 23 w 70507"/>
                <a:gd name="connsiteY0" fmla="*/ 27183 h 43403"/>
                <a:gd name="connsiteX1" fmla="*/ 17453 w 70507"/>
                <a:gd name="connsiteY1" fmla="*/ 36517 h 43403"/>
                <a:gd name="connsiteX2" fmla="*/ 65840 w 70507"/>
                <a:gd name="connsiteY2" fmla="*/ 42613 h 43403"/>
                <a:gd name="connsiteX3" fmla="*/ 70508 w 70507"/>
                <a:gd name="connsiteY3" fmla="*/ 9085 h 43403"/>
                <a:gd name="connsiteX4" fmla="*/ 49648 w 70507"/>
                <a:gd name="connsiteY4" fmla="*/ 2608 h 43403"/>
                <a:gd name="connsiteX5" fmla="*/ 16025 w 70507"/>
                <a:gd name="connsiteY5" fmla="*/ 322 h 43403"/>
                <a:gd name="connsiteX6" fmla="*/ 2594 w 70507"/>
                <a:gd name="connsiteY6" fmla="*/ 13848 h 43403"/>
                <a:gd name="connsiteX7" fmla="*/ 23 w 70507"/>
                <a:gd name="connsiteY7" fmla="*/ 27088 h 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507" h="43403">
                  <a:moveTo>
                    <a:pt x="23" y="27183"/>
                  </a:moveTo>
                  <a:cubicBezTo>
                    <a:pt x="4785" y="30421"/>
                    <a:pt x="10595" y="33755"/>
                    <a:pt x="17453" y="36517"/>
                  </a:cubicBezTo>
                  <a:cubicBezTo>
                    <a:pt x="37170" y="44518"/>
                    <a:pt x="55267" y="43947"/>
                    <a:pt x="65840" y="42613"/>
                  </a:cubicBezTo>
                  <a:cubicBezTo>
                    <a:pt x="67364" y="31469"/>
                    <a:pt x="68983" y="20230"/>
                    <a:pt x="70508" y="9085"/>
                  </a:cubicBezTo>
                  <a:cubicBezTo>
                    <a:pt x="64697" y="6704"/>
                    <a:pt x="57744" y="4323"/>
                    <a:pt x="49648" y="2608"/>
                  </a:cubicBezTo>
                  <a:cubicBezTo>
                    <a:pt x="36408" y="-154"/>
                    <a:pt x="24787" y="-344"/>
                    <a:pt x="16025" y="322"/>
                  </a:cubicBezTo>
                  <a:cubicBezTo>
                    <a:pt x="13643" y="1465"/>
                    <a:pt x="6595" y="5371"/>
                    <a:pt x="2594" y="13848"/>
                  </a:cubicBezTo>
                  <a:cubicBezTo>
                    <a:pt x="23" y="19372"/>
                    <a:pt x="-73" y="24421"/>
                    <a:pt x="23" y="2708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0942157C-7E8A-A815-59F1-B46A18902EE4}"/>
                </a:ext>
              </a:extLst>
            </p:cNvPr>
            <p:cNvSpPr/>
            <p:nvPr/>
          </p:nvSpPr>
          <p:spPr>
            <a:xfrm>
              <a:off x="5411668" y="3919413"/>
              <a:ext cx="75589" cy="81657"/>
            </a:xfrm>
            <a:custGeom>
              <a:avLst/>
              <a:gdLst>
                <a:gd name="connsiteX0" fmla="*/ 75589 w 75589"/>
                <a:gd name="connsiteY0" fmla="*/ 25841 h 81657"/>
                <a:gd name="connsiteX1" fmla="*/ 50634 w 75589"/>
                <a:gd name="connsiteY1" fmla="*/ 4886 h 81657"/>
                <a:gd name="connsiteX2" fmla="*/ 15582 w 75589"/>
                <a:gd name="connsiteY2" fmla="*/ 1171 h 81657"/>
                <a:gd name="connsiteX3" fmla="*/ 3676 w 75589"/>
                <a:gd name="connsiteY3" fmla="*/ 17174 h 81657"/>
                <a:gd name="connsiteX4" fmla="*/ 56 w 75589"/>
                <a:gd name="connsiteY4" fmla="*/ 37176 h 81657"/>
                <a:gd name="connsiteX5" fmla="*/ 19487 w 75589"/>
                <a:gd name="connsiteY5" fmla="*/ 61369 h 81657"/>
                <a:gd name="connsiteX6" fmla="*/ 52253 w 75589"/>
                <a:gd name="connsiteY6" fmla="*/ 81658 h 81657"/>
                <a:gd name="connsiteX7" fmla="*/ 75494 w 75589"/>
                <a:gd name="connsiteY7" fmla="*/ 25936 h 8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589" h="81657">
                  <a:moveTo>
                    <a:pt x="75589" y="25841"/>
                  </a:moveTo>
                  <a:cubicBezTo>
                    <a:pt x="72636" y="21460"/>
                    <a:pt x="64921" y="11173"/>
                    <a:pt x="50634" y="4886"/>
                  </a:cubicBezTo>
                  <a:cubicBezTo>
                    <a:pt x="34822" y="-2067"/>
                    <a:pt x="20630" y="124"/>
                    <a:pt x="15582" y="1171"/>
                  </a:cubicBezTo>
                  <a:cubicBezTo>
                    <a:pt x="12629" y="3648"/>
                    <a:pt x="7295" y="8792"/>
                    <a:pt x="3676" y="17174"/>
                  </a:cubicBezTo>
                  <a:cubicBezTo>
                    <a:pt x="-39" y="25651"/>
                    <a:pt x="-134" y="33271"/>
                    <a:pt x="56" y="37176"/>
                  </a:cubicBezTo>
                  <a:cubicBezTo>
                    <a:pt x="3961" y="43843"/>
                    <a:pt x="10057" y="52702"/>
                    <a:pt x="19487" y="61369"/>
                  </a:cubicBezTo>
                  <a:cubicBezTo>
                    <a:pt x="31679" y="72609"/>
                    <a:pt x="44157" y="78515"/>
                    <a:pt x="52253" y="81658"/>
                  </a:cubicBezTo>
                  <a:cubicBezTo>
                    <a:pt x="59968" y="63084"/>
                    <a:pt x="67779" y="44510"/>
                    <a:pt x="75494" y="2593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8599726A-D4D1-D4B0-7064-AE1AD12B6CF3}"/>
                </a:ext>
              </a:extLst>
            </p:cNvPr>
            <p:cNvSpPr/>
            <p:nvPr/>
          </p:nvSpPr>
          <p:spPr>
            <a:xfrm>
              <a:off x="5351621" y="3992499"/>
              <a:ext cx="88773" cy="69056"/>
            </a:xfrm>
            <a:custGeom>
              <a:avLst/>
              <a:gdLst>
                <a:gd name="connsiteX0" fmla="*/ 88773 w 88773"/>
                <a:gd name="connsiteY0" fmla="*/ 15145 h 69056"/>
                <a:gd name="connsiteX1" fmla="*/ 64484 w 88773"/>
                <a:gd name="connsiteY1" fmla="*/ 5429 h 69056"/>
                <a:gd name="connsiteX2" fmla="*/ 27813 w 88773"/>
                <a:gd name="connsiteY2" fmla="*/ 0 h 69056"/>
                <a:gd name="connsiteX3" fmla="*/ 8191 w 88773"/>
                <a:gd name="connsiteY3" fmla="*/ 12478 h 69056"/>
                <a:gd name="connsiteX4" fmla="*/ 0 w 88773"/>
                <a:gd name="connsiteY4" fmla="*/ 32766 h 69056"/>
                <a:gd name="connsiteX5" fmla="*/ 34862 w 88773"/>
                <a:gd name="connsiteY5" fmla="*/ 55816 h 69056"/>
                <a:gd name="connsiteX6" fmla="*/ 85249 w 88773"/>
                <a:gd name="connsiteY6" fmla="*/ 69056 h 69056"/>
                <a:gd name="connsiteX7" fmla="*/ 88773 w 88773"/>
                <a:gd name="connsiteY7" fmla="*/ 15145 h 6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773" h="69056">
                  <a:moveTo>
                    <a:pt x="88773" y="15145"/>
                  </a:moveTo>
                  <a:cubicBezTo>
                    <a:pt x="82201" y="11716"/>
                    <a:pt x="74009" y="8287"/>
                    <a:pt x="64484" y="5429"/>
                  </a:cubicBezTo>
                  <a:cubicBezTo>
                    <a:pt x="50197" y="1238"/>
                    <a:pt x="37529" y="95"/>
                    <a:pt x="27813" y="0"/>
                  </a:cubicBezTo>
                  <a:cubicBezTo>
                    <a:pt x="24670" y="762"/>
                    <a:pt x="15430" y="3524"/>
                    <a:pt x="8191" y="12478"/>
                  </a:cubicBezTo>
                  <a:cubicBezTo>
                    <a:pt x="1429" y="20764"/>
                    <a:pt x="286" y="29432"/>
                    <a:pt x="0" y="32766"/>
                  </a:cubicBezTo>
                  <a:cubicBezTo>
                    <a:pt x="7906" y="39814"/>
                    <a:pt x="19431" y="48578"/>
                    <a:pt x="34862" y="55816"/>
                  </a:cubicBezTo>
                  <a:cubicBezTo>
                    <a:pt x="54959" y="65246"/>
                    <a:pt x="73247" y="68104"/>
                    <a:pt x="85249" y="69056"/>
                  </a:cubicBezTo>
                  <a:cubicBezTo>
                    <a:pt x="86392" y="51054"/>
                    <a:pt x="87630" y="33052"/>
                    <a:pt x="88773" y="1514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27949609-CE4D-B227-BA4C-DBEAB6A1EE2D}"/>
                </a:ext>
              </a:extLst>
            </p:cNvPr>
            <p:cNvSpPr/>
            <p:nvPr/>
          </p:nvSpPr>
          <p:spPr>
            <a:xfrm>
              <a:off x="7466643" y="4755120"/>
              <a:ext cx="70773" cy="88056"/>
            </a:xfrm>
            <a:custGeom>
              <a:avLst/>
              <a:gdLst>
                <a:gd name="connsiteX0" fmla="*/ 16482 w 70773"/>
                <a:gd name="connsiteY0" fmla="*/ 12428 h 88056"/>
                <a:gd name="connsiteX1" fmla="*/ 1719 w 70773"/>
                <a:gd name="connsiteY1" fmla="*/ 45004 h 88056"/>
                <a:gd name="connsiteX2" fmla="*/ 4290 w 70773"/>
                <a:gd name="connsiteY2" fmla="*/ 88057 h 88056"/>
                <a:gd name="connsiteX3" fmla="*/ 52677 w 70773"/>
                <a:gd name="connsiteY3" fmla="*/ 87104 h 88056"/>
                <a:gd name="connsiteX4" fmla="*/ 65822 w 70773"/>
                <a:gd name="connsiteY4" fmla="*/ 62625 h 88056"/>
                <a:gd name="connsiteX5" fmla="*/ 70013 w 70773"/>
                <a:gd name="connsiteY5" fmla="*/ 21572 h 88056"/>
                <a:gd name="connsiteX6" fmla="*/ 49629 w 70773"/>
                <a:gd name="connsiteY6" fmla="*/ 1189 h 88056"/>
                <a:gd name="connsiteX7" fmla="*/ 16387 w 70773"/>
                <a:gd name="connsiteY7" fmla="*/ 12428 h 8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773" h="88056">
                  <a:moveTo>
                    <a:pt x="16482" y="12428"/>
                  </a:moveTo>
                  <a:cubicBezTo>
                    <a:pt x="12005" y="18334"/>
                    <a:pt x="4957" y="29478"/>
                    <a:pt x="1719" y="45004"/>
                  </a:cubicBezTo>
                  <a:cubicBezTo>
                    <a:pt x="-2377" y="64720"/>
                    <a:pt x="1814" y="80818"/>
                    <a:pt x="4290" y="88057"/>
                  </a:cubicBezTo>
                  <a:lnTo>
                    <a:pt x="52677" y="87104"/>
                  </a:lnTo>
                  <a:cubicBezTo>
                    <a:pt x="56868" y="81484"/>
                    <a:pt x="62107" y="73388"/>
                    <a:pt x="65822" y="62625"/>
                  </a:cubicBezTo>
                  <a:cubicBezTo>
                    <a:pt x="71823" y="45290"/>
                    <a:pt x="71156" y="30050"/>
                    <a:pt x="70013" y="21572"/>
                  </a:cubicBezTo>
                  <a:cubicBezTo>
                    <a:pt x="69632" y="20239"/>
                    <a:pt x="64584" y="5666"/>
                    <a:pt x="49629" y="1189"/>
                  </a:cubicBezTo>
                  <a:cubicBezTo>
                    <a:pt x="37723" y="-2335"/>
                    <a:pt x="24483" y="2141"/>
                    <a:pt x="16387" y="1242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3366DED3-610C-AED9-C6B6-ABB9ADAB2CEC}"/>
                </a:ext>
              </a:extLst>
            </p:cNvPr>
            <p:cNvSpPr/>
            <p:nvPr/>
          </p:nvSpPr>
          <p:spPr>
            <a:xfrm>
              <a:off x="7460345" y="4922742"/>
              <a:ext cx="57959" cy="89476"/>
            </a:xfrm>
            <a:custGeom>
              <a:avLst/>
              <a:gdLst>
                <a:gd name="connsiteX0" fmla="*/ 206 w 57959"/>
                <a:gd name="connsiteY0" fmla="*/ 59975 h 89476"/>
                <a:gd name="connsiteX1" fmla="*/ 3349 w 57959"/>
                <a:gd name="connsiteY1" fmla="*/ 33305 h 89476"/>
                <a:gd name="connsiteX2" fmla="*/ 9064 w 57959"/>
                <a:gd name="connsiteY2" fmla="*/ 10826 h 89476"/>
                <a:gd name="connsiteX3" fmla="*/ 35067 w 57959"/>
                <a:gd name="connsiteY3" fmla="*/ 158 h 89476"/>
                <a:gd name="connsiteX4" fmla="*/ 56118 w 57959"/>
                <a:gd name="connsiteY4" fmla="*/ 12636 h 89476"/>
                <a:gd name="connsiteX5" fmla="*/ 54784 w 57959"/>
                <a:gd name="connsiteY5" fmla="*/ 53688 h 89476"/>
                <a:gd name="connsiteX6" fmla="*/ 37544 w 57959"/>
                <a:gd name="connsiteY6" fmla="*/ 86645 h 89476"/>
                <a:gd name="connsiteX7" fmla="*/ 13255 w 57959"/>
                <a:gd name="connsiteY7" fmla="*/ 86454 h 89476"/>
                <a:gd name="connsiteX8" fmla="*/ 206 w 57959"/>
                <a:gd name="connsiteY8" fmla="*/ 59880 h 8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59" h="89476">
                  <a:moveTo>
                    <a:pt x="206" y="59975"/>
                  </a:moveTo>
                  <a:cubicBezTo>
                    <a:pt x="587" y="52069"/>
                    <a:pt x="1539" y="43116"/>
                    <a:pt x="3349" y="33305"/>
                  </a:cubicBezTo>
                  <a:cubicBezTo>
                    <a:pt x="4968" y="24923"/>
                    <a:pt x="6968" y="17398"/>
                    <a:pt x="9064" y="10826"/>
                  </a:cubicBezTo>
                  <a:cubicBezTo>
                    <a:pt x="9826" y="9873"/>
                    <a:pt x="19732" y="-1461"/>
                    <a:pt x="35067" y="158"/>
                  </a:cubicBezTo>
                  <a:cubicBezTo>
                    <a:pt x="48022" y="1587"/>
                    <a:pt x="55070" y="11207"/>
                    <a:pt x="56118" y="12636"/>
                  </a:cubicBezTo>
                  <a:cubicBezTo>
                    <a:pt x="57737" y="20351"/>
                    <a:pt x="59832" y="35591"/>
                    <a:pt x="54784" y="53688"/>
                  </a:cubicBezTo>
                  <a:cubicBezTo>
                    <a:pt x="50403" y="69691"/>
                    <a:pt x="42402" y="80739"/>
                    <a:pt x="37544" y="86645"/>
                  </a:cubicBezTo>
                  <a:cubicBezTo>
                    <a:pt x="36496" y="87217"/>
                    <a:pt x="24685" y="92836"/>
                    <a:pt x="13255" y="86454"/>
                  </a:cubicBezTo>
                  <a:cubicBezTo>
                    <a:pt x="4111" y="81406"/>
                    <a:pt x="-1128" y="70834"/>
                    <a:pt x="206" y="5988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0CEEBBCD-B2C8-F4F0-4B69-2B23A0A36813}"/>
                </a:ext>
              </a:extLst>
            </p:cNvPr>
            <p:cNvSpPr/>
            <p:nvPr/>
          </p:nvSpPr>
          <p:spPr>
            <a:xfrm>
              <a:off x="7439405" y="4915090"/>
              <a:ext cx="30194" cy="40100"/>
            </a:xfrm>
            <a:custGeom>
              <a:avLst/>
              <a:gdLst>
                <a:gd name="connsiteX0" fmla="*/ 0 w 30194"/>
                <a:gd name="connsiteY0" fmla="*/ 14669 h 40100"/>
                <a:gd name="connsiteX1" fmla="*/ 7620 w 30194"/>
                <a:gd name="connsiteY1" fmla="*/ 6572 h 40100"/>
                <a:gd name="connsiteX2" fmla="*/ 26765 w 30194"/>
                <a:gd name="connsiteY2" fmla="*/ 0 h 40100"/>
                <a:gd name="connsiteX3" fmla="*/ 30195 w 30194"/>
                <a:gd name="connsiteY3" fmla="*/ 18479 h 40100"/>
                <a:gd name="connsiteX4" fmla="*/ 25146 w 30194"/>
                <a:gd name="connsiteY4" fmla="*/ 29146 h 40100"/>
                <a:gd name="connsiteX5" fmla="*/ 16574 w 30194"/>
                <a:gd name="connsiteY5" fmla="*/ 40100 h 40100"/>
                <a:gd name="connsiteX6" fmla="*/ 4858 w 30194"/>
                <a:gd name="connsiteY6" fmla="*/ 29909 h 40100"/>
                <a:gd name="connsiteX7" fmla="*/ 95 w 30194"/>
                <a:gd name="connsiteY7" fmla="*/ 14764 h 4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94" h="40100">
                  <a:moveTo>
                    <a:pt x="0" y="14669"/>
                  </a:moveTo>
                  <a:cubicBezTo>
                    <a:pt x="1524" y="12287"/>
                    <a:pt x="3906" y="9239"/>
                    <a:pt x="7620" y="6572"/>
                  </a:cubicBezTo>
                  <a:cubicBezTo>
                    <a:pt x="15240" y="857"/>
                    <a:pt x="23336" y="95"/>
                    <a:pt x="26765" y="0"/>
                  </a:cubicBezTo>
                  <a:cubicBezTo>
                    <a:pt x="27908" y="6191"/>
                    <a:pt x="29052" y="12287"/>
                    <a:pt x="30195" y="18479"/>
                  </a:cubicBezTo>
                  <a:cubicBezTo>
                    <a:pt x="29146" y="21527"/>
                    <a:pt x="27527" y="25241"/>
                    <a:pt x="25146" y="29146"/>
                  </a:cubicBezTo>
                  <a:cubicBezTo>
                    <a:pt x="22289" y="33909"/>
                    <a:pt x="19145" y="37433"/>
                    <a:pt x="16574" y="40100"/>
                  </a:cubicBezTo>
                  <a:cubicBezTo>
                    <a:pt x="14193" y="38957"/>
                    <a:pt x="8954" y="36004"/>
                    <a:pt x="4858" y="29909"/>
                  </a:cubicBezTo>
                  <a:cubicBezTo>
                    <a:pt x="667" y="23527"/>
                    <a:pt x="191" y="17336"/>
                    <a:pt x="95" y="147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F1576454-723C-147A-E07A-5E2D87481D5B}"/>
                </a:ext>
              </a:extLst>
            </p:cNvPr>
            <p:cNvSpPr/>
            <p:nvPr/>
          </p:nvSpPr>
          <p:spPr>
            <a:xfrm>
              <a:off x="7376636" y="4683251"/>
              <a:ext cx="89534" cy="74968"/>
            </a:xfrm>
            <a:custGeom>
              <a:avLst/>
              <a:gdLst>
                <a:gd name="connsiteX0" fmla="*/ 0 w 89534"/>
                <a:gd name="connsiteY0" fmla="*/ 34290 h 74968"/>
                <a:gd name="connsiteX1" fmla="*/ 10953 w 89534"/>
                <a:gd name="connsiteY1" fmla="*/ 15812 h 74968"/>
                <a:gd name="connsiteX2" fmla="*/ 37147 w 89534"/>
                <a:gd name="connsiteY2" fmla="*/ 0 h 74968"/>
                <a:gd name="connsiteX3" fmla="*/ 72961 w 89534"/>
                <a:gd name="connsiteY3" fmla="*/ 18955 h 74968"/>
                <a:gd name="connsiteX4" fmla="*/ 89535 w 89534"/>
                <a:gd name="connsiteY4" fmla="*/ 44196 h 74968"/>
                <a:gd name="connsiteX5" fmla="*/ 69056 w 89534"/>
                <a:gd name="connsiteY5" fmla="*/ 64103 h 74968"/>
                <a:gd name="connsiteX6" fmla="*/ 30289 w 89534"/>
                <a:gd name="connsiteY6" fmla="*/ 74962 h 74968"/>
                <a:gd name="connsiteX7" fmla="*/ 0 w 89534"/>
                <a:gd name="connsiteY7" fmla="*/ 3429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34" h="74968">
                  <a:moveTo>
                    <a:pt x="0" y="34290"/>
                  </a:moveTo>
                  <a:cubicBezTo>
                    <a:pt x="1619" y="29718"/>
                    <a:pt x="4667" y="22670"/>
                    <a:pt x="10953" y="15812"/>
                  </a:cubicBezTo>
                  <a:cubicBezTo>
                    <a:pt x="20669" y="5144"/>
                    <a:pt x="32099" y="1334"/>
                    <a:pt x="37147" y="0"/>
                  </a:cubicBezTo>
                  <a:cubicBezTo>
                    <a:pt x="43910" y="1429"/>
                    <a:pt x="59341" y="5620"/>
                    <a:pt x="72961" y="18955"/>
                  </a:cubicBezTo>
                  <a:cubicBezTo>
                    <a:pt x="82391" y="28194"/>
                    <a:pt x="87153" y="38100"/>
                    <a:pt x="89535" y="44196"/>
                  </a:cubicBezTo>
                  <a:cubicBezTo>
                    <a:pt x="86010" y="49435"/>
                    <a:pt x="79534" y="57531"/>
                    <a:pt x="69056" y="64103"/>
                  </a:cubicBezTo>
                  <a:cubicBezTo>
                    <a:pt x="53054" y="74295"/>
                    <a:pt x="37147" y="75057"/>
                    <a:pt x="30289" y="74962"/>
                  </a:cubicBezTo>
                  <a:cubicBezTo>
                    <a:pt x="20193" y="61436"/>
                    <a:pt x="10096" y="47816"/>
                    <a:pt x="0" y="3429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7D27A8BD-0AAA-ABFD-B3FC-E831E60D9B13}"/>
                </a:ext>
              </a:extLst>
            </p:cNvPr>
            <p:cNvSpPr/>
            <p:nvPr/>
          </p:nvSpPr>
          <p:spPr>
            <a:xfrm>
              <a:off x="6370224" y="5020146"/>
              <a:ext cx="318802" cy="46444"/>
            </a:xfrm>
            <a:custGeom>
              <a:avLst/>
              <a:gdLst>
                <a:gd name="connsiteX0" fmla="*/ 0 w 318802"/>
                <a:gd name="connsiteY0" fmla="*/ 12578 h 46444"/>
                <a:gd name="connsiteX1" fmla="*/ 136113 w 318802"/>
                <a:gd name="connsiteY1" fmla="*/ 1338 h 46444"/>
                <a:gd name="connsiteX2" fmla="*/ 318802 w 318802"/>
                <a:gd name="connsiteY2" fmla="*/ 4100 h 46444"/>
                <a:gd name="connsiteX3" fmla="*/ 166402 w 318802"/>
                <a:gd name="connsiteY3" fmla="*/ 46106 h 46444"/>
                <a:gd name="connsiteX4" fmla="*/ 0 w 318802"/>
                <a:gd name="connsiteY4" fmla="*/ 12578 h 4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802" h="46444">
                  <a:moveTo>
                    <a:pt x="0" y="12578"/>
                  </a:moveTo>
                  <a:cubicBezTo>
                    <a:pt x="42196" y="7339"/>
                    <a:pt x="87630" y="3338"/>
                    <a:pt x="136113" y="1338"/>
                  </a:cubicBezTo>
                  <a:cubicBezTo>
                    <a:pt x="202216" y="-1329"/>
                    <a:pt x="263462" y="195"/>
                    <a:pt x="318802" y="4100"/>
                  </a:cubicBezTo>
                  <a:cubicBezTo>
                    <a:pt x="291179" y="18959"/>
                    <a:pt x="237744" y="43058"/>
                    <a:pt x="166402" y="46106"/>
                  </a:cubicBezTo>
                  <a:cubicBezTo>
                    <a:pt x="88488" y="49535"/>
                    <a:pt x="28861" y="26103"/>
                    <a:pt x="0" y="1257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A7CF008C-8836-2949-3B53-2435F3C62E43}"/>
                </a:ext>
              </a:extLst>
            </p:cNvPr>
            <p:cNvSpPr/>
            <p:nvPr/>
          </p:nvSpPr>
          <p:spPr>
            <a:xfrm>
              <a:off x="7075932" y="5073396"/>
              <a:ext cx="309371" cy="65907"/>
            </a:xfrm>
            <a:custGeom>
              <a:avLst/>
              <a:gdLst>
                <a:gd name="connsiteX0" fmla="*/ 95 w 309371"/>
                <a:gd name="connsiteY0" fmla="*/ 15811 h 65907"/>
                <a:gd name="connsiteX1" fmla="*/ 56769 w 309371"/>
                <a:gd name="connsiteY1" fmla="*/ 8477 h 65907"/>
                <a:gd name="connsiteX2" fmla="*/ 88678 w 309371"/>
                <a:gd name="connsiteY2" fmla="*/ 5810 h 65907"/>
                <a:gd name="connsiteX3" fmla="*/ 168783 w 309371"/>
                <a:gd name="connsiteY3" fmla="*/ 0 h 65907"/>
                <a:gd name="connsiteX4" fmla="*/ 234410 w 309371"/>
                <a:gd name="connsiteY4" fmla="*/ 13240 h 65907"/>
                <a:gd name="connsiteX5" fmla="*/ 309372 w 309371"/>
                <a:gd name="connsiteY5" fmla="*/ 35623 h 65907"/>
                <a:gd name="connsiteX6" fmla="*/ 149066 w 309371"/>
                <a:gd name="connsiteY6" fmla="*/ 65056 h 65907"/>
                <a:gd name="connsiteX7" fmla="*/ 0 w 309371"/>
                <a:gd name="connsiteY7" fmla="*/ 15907 h 6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371" h="65907">
                  <a:moveTo>
                    <a:pt x="95" y="15811"/>
                  </a:moveTo>
                  <a:cubicBezTo>
                    <a:pt x="18098" y="12954"/>
                    <a:pt x="36957" y="10382"/>
                    <a:pt x="56769" y="8477"/>
                  </a:cubicBezTo>
                  <a:cubicBezTo>
                    <a:pt x="67627" y="7429"/>
                    <a:pt x="78295" y="6477"/>
                    <a:pt x="88678" y="5810"/>
                  </a:cubicBezTo>
                  <a:cubicBezTo>
                    <a:pt x="115348" y="3905"/>
                    <a:pt x="142113" y="1905"/>
                    <a:pt x="168783" y="0"/>
                  </a:cubicBezTo>
                  <a:cubicBezTo>
                    <a:pt x="189262" y="3238"/>
                    <a:pt x="211264" y="7525"/>
                    <a:pt x="234410" y="13240"/>
                  </a:cubicBezTo>
                  <a:cubicBezTo>
                    <a:pt x="261747" y="20002"/>
                    <a:pt x="286798" y="27622"/>
                    <a:pt x="309372" y="35623"/>
                  </a:cubicBezTo>
                  <a:cubicBezTo>
                    <a:pt x="282988" y="47911"/>
                    <a:pt x="224885" y="70580"/>
                    <a:pt x="149066" y="65056"/>
                  </a:cubicBezTo>
                  <a:cubicBezTo>
                    <a:pt x="76771" y="59722"/>
                    <a:pt x="24575" y="31432"/>
                    <a:pt x="0" y="159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6F8E7585-6345-FB16-912B-1FAEED0A5B02}"/>
                </a:ext>
              </a:extLst>
            </p:cNvPr>
            <p:cNvSpPr/>
            <p:nvPr/>
          </p:nvSpPr>
          <p:spPr>
            <a:xfrm>
              <a:off x="6949544" y="5358729"/>
              <a:ext cx="113162" cy="310558"/>
            </a:xfrm>
            <a:custGeom>
              <a:avLst/>
              <a:gdLst>
                <a:gd name="connsiteX0" fmla="*/ 91431 w 113162"/>
                <a:gd name="connsiteY0" fmla="*/ 607 h 310558"/>
                <a:gd name="connsiteX1" fmla="*/ 107242 w 113162"/>
                <a:gd name="connsiteY1" fmla="*/ 12894 h 310558"/>
                <a:gd name="connsiteX2" fmla="*/ 98860 w 113162"/>
                <a:gd name="connsiteY2" fmla="*/ 134433 h 310558"/>
                <a:gd name="connsiteX3" fmla="*/ 81811 w 113162"/>
                <a:gd name="connsiteY3" fmla="*/ 229207 h 310558"/>
                <a:gd name="connsiteX4" fmla="*/ 60760 w 113162"/>
                <a:gd name="connsiteY4" fmla="*/ 289691 h 310558"/>
                <a:gd name="connsiteX5" fmla="*/ 43520 w 113162"/>
                <a:gd name="connsiteY5" fmla="*/ 308360 h 310558"/>
                <a:gd name="connsiteX6" fmla="*/ 10945 w 113162"/>
                <a:gd name="connsiteY6" fmla="*/ 299025 h 310558"/>
                <a:gd name="connsiteX7" fmla="*/ 277 w 113162"/>
                <a:gd name="connsiteY7" fmla="*/ 235494 h 310558"/>
                <a:gd name="connsiteX8" fmla="*/ 21136 w 113162"/>
                <a:gd name="connsiteY8" fmla="*/ 103668 h 310558"/>
                <a:gd name="connsiteX9" fmla="*/ 61046 w 113162"/>
                <a:gd name="connsiteY9" fmla="*/ 12132 h 310558"/>
                <a:gd name="connsiteX10" fmla="*/ 91431 w 113162"/>
                <a:gd name="connsiteY10" fmla="*/ 607 h 31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162" h="310558">
                  <a:moveTo>
                    <a:pt x="91431" y="607"/>
                  </a:moveTo>
                  <a:cubicBezTo>
                    <a:pt x="100575" y="2893"/>
                    <a:pt x="105908" y="10894"/>
                    <a:pt x="107242" y="12894"/>
                  </a:cubicBezTo>
                  <a:cubicBezTo>
                    <a:pt x="119244" y="31182"/>
                    <a:pt x="111242" y="59472"/>
                    <a:pt x="98860" y="134433"/>
                  </a:cubicBezTo>
                  <a:cubicBezTo>
                    <a:pt x="93621" y="166056"/>
                    <a:pt x="87430" y="197584"/>
                    <a:pt x="81811" y="229207"/>
                  </a:cubicBezTo>
                  <a:cubicBezTo>
                    <a:pt x="79905" y="240161"/>
                    <a:pt x="75429" y="265402"/>
                    <a:pt x="60760" y="289691"/>
                  </a:cubicBezTo>
                  <a:cubicBezTo>
                    <a:pt x="53140" y="302264"/>
                    <a:pt x="47806" y="306360"/>
                    <a:pt x="43520" y="308360"/>
                  </a:cubicBezTo>
                  <a:cubicBezTo>
                    <a:pt x="30757" y="314456"/>
                    <a:pt x="17993" y="306741"/>
                    <a:pt x="10945" y="299025"/>
                  </a:cubicBezTo>
                  <a:cubicBezTo>
                    <a:pt x="3039" y="290358"/>
                    <a:pt x="-1152" y="276165"/>
                    <a:pt x="277" y="235494"/>
                  </a:cubicBezTo>
                  <a:cubicBezTo>
                    <a:pt x="1515" y="200918"/>
                    <a:pt x="6277" y="160437"/>
                    <a:pt x="21136" y="103668"/>
                  </a:cubicBezTo>
                  <a:cubicBezTo>
                    <a:pt x="38186" y="38612"/>
                    <a:pt x="50092" y="21943"/>
                    <a:pt x="61046" y="12132"/>
                  </a:cubicBezTo>
                  <a:cubicBezTo>
                    <a:pt x="65713" y="7941"/>
                    <a:pt x="78286" y="-2631"/>
                    <a:pt x="91431" y="6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1A0EC25F-959A-0D50-3214-8B38C4E1D512}"/>
                </a:ext>
              </a:extLst>
            </p:cNvPr>
            <p:cNvSpPr/>
            <p:nvPr/>
          </p:nvSpPr>
          <p:spPr>
            <a:xfrm>
              <a:off x="6563295" y="2896245"/>
              <a:ext cx="128551" cy="286069"/>
            </a:xfrm>
            <a:custGeom>
              <a:avLst/>
              <a:gdLst>
                <a:gd name="connsiteX0" fmla="*/ 100680 w 128551"/>
                <a:gd name="connsiteY0" fmla="*/ 1164 h 286069"/>
                <a:gd name="connsiteX1" fmla="*/ 120302 w 128551"/>
                <a:gd name="connsiteY1" fmla="*/ 14214 h 286069"/>
                <a:gd name="connsiteX2" fmla="*/ 115063 w 128551"/>
                <a:gd name="connsiteY2" fmla="*/ 127275 h 286069"/>
                <a:gd name="connsiteX3" fmla="*/ 98299 w 128551"/>
                <a:gd name="connsiteY3" fmla="*/ 214429 h 286069"/>
                <a:gd name="connsiteX4" fmla="*/ 75344 w 128551"/>
                <a:gd name="connsiteY4" fmla="*/ 269007 h 286069"/>
                <a:gd name="connsiteX5" fmla="*/ 55246 w 128551"/>
                <a:gd name="connsiteY5" fmla="*/ 284819 h 286069"/>
                <a:gd name="connsiteX6" fmla="*/ 15527 w 128551"/>
                <a:gd name="connsiteY6" fmla="*/ 273008 h 286069"/>
                <a:gd name="connsiteX7" fmla="*/ 1 w 128551"/>
                <a:gd name="connsiteY7" fmla="*/ 212524 h 286069"/>
                <a:gd name="connsiteX8" fmla="*/ 19909 w 128551"/>
                <a:gd name="connsiteY8" fmla="*/ 91080 h 286069"/>
                <a:gd name="connsiteX9" fmla="*/ 64390 w 128551"/>
                <a:gd name="connsiteY9" fmla="*/ 9070 h 286069"/>
                <a:gd name="connsiteX10" fmla="*/ 100680 w 128551"/>
                <a:gd name="connsiteY10" fmla="*/ 1164 h 28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551" h="286069">
                  <a:moveTo>
                    <a:pt x="100680" y="1164"/>
                  </a:moveTo>
                  <a:cubicBezTo>
                    <a:pt x="111920" y="4117"/>
                    <a:pt x="118588" y="12118"/>
                    <a:pt x="120302" y="14214"/>
                  </a:cubicBezTo>
                  <a:cubicBezTo>
                    <a:pt x="135637" y="32502"/>
                    <a:pt x="127065" y="58219"/>
                    <a:pt x="115063" y="127275"/>
                  </a:cubicBezTo>
                  <a:cubicBezTo>
                    <a:pt x="110015" y="156422"/>
                    <a:pt x="103729" y="185378"/>
                    <a:pt x="98299" y="214429"/>
                  </a:cubicBezTo>
                  <a:cubicBezTo>
                    <a:pt x="96394" y="224526"/>
                    <a:pt x="92108" y="247767"/>
                    <a:pt x="75344" y="269007"/>
                  </a:cubicBezTo>
                  <a:cubicBezTo>
                    <a:pt x="66676" y="280056"/>
                    <a:pt x="60295" y="283390"/>
                    <a:pt x="55246" y="284819"/>
                  </a:cubicBezTo>
                  <a:cubicBezTo>
                    <a:pt x="40102" y="289296"/>
                    <a:pt x="24385" y="280914"/>
                    <a:pt x="15527" y="273008"/>
                  </a:cubicBezTo>
                  <a:cubicBezTo>
                    <a:pt x="5621" y="264150"/>
                    <a:pt x="-94" y="250434"/>
                    <a:pt x="1" y="212524"/>
                  </a:cubicBezTo>
                  <a:cubicBezTo>
                    <a:pt x="1" y="180234"/>
                    <a:pt x="4288" y="142801"/>
                    <a:pt x="19909" y="91080"/>
                  </a:cubicBezTo>
                  <a:cubicBezTo>
                    <a:pt x="37910" y="31740"/>
                    <a:pt x="51627" y="17262"/>
                    <a:pt x="64390" y="9070"/>
                  </a:cubicBezTo>
                  <a:cubicBezTo>
                    <a:pt x="69915" y="5546"/>
                    <a:pt x="84583" y="-3122"/>
                    <a:pt x="100680" y="11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C647F489-6DE5-6E1C-7357-AC7A884E35F7}"/>
                </a:ext>
              </a:extLst>
            </p:cNvPr>
            <p:cNvSpPr/>
            <p:nvPr/>
          </p:nvSpPr>
          <p:spPr>
            <a:xfrm>
              <a:off x="6749510" y="3354705"/>
              <a:ext cx="313277" cy="103631"/>
            </a:xfrm>
            <a:custGeom>
              <a:avLst/>
              <a:gdLst>
                <a:gd name="connsiteX0" fmla="*/ 313277 w 313277"/>
                <a:gd name="connsiteY0" fmla="*/ 10858 h 103631"/>
                <a:gd name="connsiteX1" fmla="*/ 306134 w 313277"/>
                <a:gd name="connsiteY1" fmla="*/ 42196 h 103631"/>
                <a:gd name="connsiteX2" fmla="*/ 222028 w 313277"/>
                <a:gd name="connsiteY2" fmla="*/ 69056 h 103631"/>
                <a:gd name="connsiteX3" fmla="*/ 151448 w 313277"/>
                <a:gd name="connsiteY3" fmla="*/ 92488 h 103631"/>
                <a:gd name="connsiteX4" fmla="*/ 92488 w 313277"/>
                <a:gd name="connsiteY4" fmla="*/ 103632 h 103631"/>
                <a:gd name="connsiteX5" fmla="*/ 92012 w 313277"/>
                <a:gd name="connsiteY5" fmla="*/ 103632 h 103631"/>
                <a:gd name="connsiteX6" fmla="*/ 75248 w 313277"/>
                <a:gd name="connsiteY6" fmla="*/ 101917 h 103631"/>
                <a:gd name="connsiteX7" fmla="*/ 10383 w 313277"/>
                <a:gd name="connsiteY7" fmla="*/ 62389 h 103631"/>
                <a:gd name="connsiteX8" fmla="*/ 0 w 313277"/>
                <a:gd name="connsiteY8" fmla="*/ 47339 h 103631"/>
                <a:gd name="connsiteX9" fmla="*/ 1905 w 313277"/>
                <a:gd name="connsiteY9" fmla="*/ 9906 h 103631"/>
                <a:gd name="connsiteX10" fmla="*/ 166688 w 313277"/>
                <a:gd name="connsiteY10" fmla="*/ 0 h 103631"/>
                <a:gd name="connsiteX11" fmla="*/ 313277 w 313277"/>
                <a:gd name="connsiteY11" fmla="*/ 10858 h 10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277" h="103631">
                  <a:moveTo>
                    <a:pt x="313277" y="10858"/>
                  </a:moveTo>
                  <a:cubicBezTo>
                    <a:pt x="310991" y="21241"/>
                    <a:pt x="308515" y="31623"/>
                    <a:pt x="306134" y="42196"/>
                  </a:cubicBezTo>
                  <a:cubicBezTo>
                    <a:pt x="270129" y="52578"/>
                    <a:pt x="241459" y="62198"/>
                    <a:pt x="222028" y="69056"/>
                  </a:cubicBezTo>
                  <a:cubicBezTo>
                    <a:pt x="190405" y="80105"/>
                    <a:pt x="177641" y="85820"/>
                    <a:pt x="151448" y="92488"/>
                  </a:cubicBezTo>
                  <a:cubicBezTo>
                    <a:pt x="124873" y="99346"/>
                    <a:pt x="108014" y="103537"/>
                    <a:pt x="92488" y="103632"/>
                  </a:cubicBezTo>
                  <a:lnTo>
                    <a:pt x="92012" y="103632"/>
                  </a:lnTo>
                  <a:cubicBezTo>
                    <a:pt x="86392" y="103632"/>
                    <a:pt x="80963" y="103156"/>
                    <a:pt x="75248" y="101917"/>
                  </a:cubicBezTo>
                  <a:cubicBezTo>
                    <a:pt x="37243" y="93821"/>
                    <a:pt x="12764" y="65151"/>
                    <a:pt x="10383" y="62389"/>
                  </a:cubicBezTo>
                  <a:cubicBezTo>
                    <a:pt x="5905" y="56959"/>
                    <a:pt x="2763" y="52102"/>
                    <a:pt x="0" y="47339"/>
                  </a:cubicBezTo>
                  <a:cubicBezTo>
                    <a:pt x="667" y="34957"/>
                    <a:pt x="1238" y="22479"/>
                    <a:pt x="1905" y="9906"/>
                  </a:cubicBezTo>
                  <a:cubicBezTo>
                    <a:pt x="56865" y="6667"/>
                    <a:pt x="111729" y="3238"/>
                    <a:pt x="166688" y="0"/>
                  </a:cubicBezTo>
                  <a:cubicBezTo>
                    <a:pt x="215551" y="3524"/>
                    <a:pt x="264414" y="7334"/>
                    <a:pt x="313277" y="1085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1D762F94-CD33-2A8D-5D0D-4A13462633F9}"/>
                </a:ext>
              </a:extLst>
            </p:cNvPr>
            <p:cNvSpPr/>
            <p:nvPr/>
          </p:nvSpPr>
          <p:spPr>
            <a:xfrm>
              <a:off x="6605262" y="2722714"/>
              <a:ext cx="698783" cy="704857"/>
            </a:xfrm>
            <a:custGeom>
              <a:avLst/>
              <a:gdLst>
                <a:gd name="connsiteX0" fmla="*/ 693745 w 698783"/>
                <a:gd name="connsiteY0" fmla="*/ 450159 h 704857"/>
                <a:gd name="connsiteX1" fmla="*/ 692983 w 698783"/>
                <a:gd name="connsiteY1" fmla="*/ 454540 h 704857"/>
                <a:gd name="connsiteX2" fmla="*/ 643834 w 698783"/>
                <a:gd name="connsiteY2" fmla="*/ 591891 h 704857"/>
                <a:gd name="connsiteX3" fmla="*/ 599734 w 698783"/>
                <a:gd name="connsiteY3" fmla="*/ 650088 h 704857"/>
                <a:gd name="connsiteX4" fmla="*/ 547727 w 698783"/>
                <a:gd name="connsiteY4" fmla="*/ 688093 h 704857"/>
                <a:gd name="connsiteX5" fmla="*/ 502578 w 698783"/>
                <a:gd name="connsiteY5" fmla="*/ 668376 h 704857"/>
                <a:gd name="connsiteX6" fmla="*/ 457430 w 698783"/>
                <a:gd name="connsiteY6" fmla="*/ 642945 h 704857"/>
                <a:gd name="connsiteX7" fmla="*/ 371896 w 698783"/>
                <a:gd name="connsiteY7" fmla="*/ 670281 h 704857"/>
                <a:gd name="connsiteX8" fmla="*/ 301315 w 698783"/>
                <a:gd name="connsiteY8" fmla="*/ 693713 h 704857"/>
                <a:gd name="connsiteX9" fmla="*/ 242355 w 698783"/>
                <a:gd name="connsiteY9" fmla="*/ 704857 h 704857"/>
                <a:gd name="connsiteX10" fmla="*/ 241879 w 698783"/>
                <a:gd name="connsiteY10" fmla="*/ 704857 h 704857"/>
                <a:gd name="connsiteX11" fmla="*/ 225115 w 698783"/>
                <a:gd name="connsiteY11" fmla="*/ 703143 h 704857"/>
                <a:gd name="connsiteX12" fmla="*/ 160250 w 698783"/>
                <a:gd name="connsiteY12" fmla="*/ 663614 h 704857"/>
                <a:gd name="connsiteX13" fmla="*/ 128246 w 698783"/>
                <a:gd name="connsiteY13" fmla="*/ 618465 h 704857"/>
                <a:gd name="connsiteX14" fmla="*/ 96718 w 698783"/>
                <a:gd name="connsiteY14" fmla="*/ 593129 h 704857"/>
                <a:gd name="connsiteX15" fmla="*/ 76049 w 698783"/>
                <a:gd name="connsiteY15" fmla="*/ 595891 h 704857"/>
                <a:gd name="connsiteX16" fmla="*/ 54332 w 698783"/>
                <a:gd name="connsiteY16" fmla="*/ 585985 h 704857"/>
                <a:gd name="connsiteX17" fmla="*/ 2993 w 698783"/>
                <a:gd name="connsiteY17" fmla="*/ 479210 h 704857"/>
                <a:gd name="connsiteX18" fmla="*/ 22900 w 698783"/>
                <a:gd name="connsiteY18" fmla="*/ 292996 h 704857"/>
                <a:gd name="connsiteX19" fmla="*/ 94908 w 698783"/>
                <a:gd name="connsiteY19" fmla="*/ 142215 h 704857"/>
                <a:gd name="connsiteX20" fmla="*/ 271121 w 698783"/>
                <a:gd name="connsiteY20" fmla="*/ 10961 h 704857"/>
                <a:gd name="connsiteX21" fmla="*/ 329795 w 698783"/>
                <a:gd name="connsiteY21" fmla="*/ 864 h 704857"/>
                <a:gd name="connsiteX22" fmla="*/ 329985 w 698783"/>
                <a:gd name="connsiteY22" fmla="*/ 864 h 704857"/>
                <a:gd name="connsiteX23" fmla="*/ 463145 w 698783"/>
                <a:gd name="connsiteY23" fmla="*/ 20867 h 704857"/>
                <a:gd name="connsiteX24" fmla="*/ 591447 w 698783"/>
                <a:gd name="connsiteY24" fmla="*/ 119546 h 704857"/>
                <a:gd name="connsiteX25" fmla="*/ 685935 w 698783"/>
                <a:gd name="connsiteY25" fmla="*/ 288805 h 704857"/>
                <a:gd name="connsiteX26" fmla="*/ 693650 w 698783"/>
                <a:gd name="connsiteY26" fmla="*/ 450159 h 70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8783" h="704857">
                  <a:moveTo>
                    <a:pt x="693745" y="450159"/>
                  </a:moveTo>
                  <a:cubicBezTo>
                    <a:pt x="693460" y="451587"/>
                    <a:pt x="693269" y="453111"/>
                    <a:pt x="692983" y="454540"/>
                  </a:cubicBezTo>
                  <a:cubicBezTo>
                    <a:pt x="684792" y="502641"/>
                    <a:pt x="668790" y="549790"/>
                    <a:pt x="643834" y="591891"/>
                  </a:cubicBezTo>
                  <a:cubicBezTo>
                    <a:pt x="631452" y="613036"/>
                    <a:pt x="616498" y="632277"/>
                    <a:pt x="599734" y="650088"/>
                  </a:cubicBezTo>
                  <a:cubicBezTo>
                    <a:pt x="585637" y="665138"/>
                    <a:pt x="569825" y="685140"/>
                    <a:pt x="547727" y="688093"/>
                  </a:cubicBezTo>
                  <a:cubicBezTo>
                    <a:pt x="534392" y="689808"/>
                    <a:pt x="525248" y="682378"/>
                    <a:pt x="502578" y="668376"/>
                  </a:cubicBezTo>
                  <a:cubicBezTo>
                    <a:pt x="492482" y="662185"/>
                    <a:pt x="477242" y="653041"/>
                    <a:pt x="457430" y="642945"/>
                  </a:cubicBezTo>
                  <a:cubicBezTo>
                    <a:pt x="420854" y="653517"/>
                    <a:pt x="391612" y="663233"/>
                    <a:pt x="371896" y="670281"/>
                  </a:cubicBezTo>
                  <a:cubicBezTo>
                    <a:pt x="340273" y="681330"/>
                    <a:pt x="327509" y="687045"/>
                    <a:pt x="301315" y="693713"/>
                  </a:cubicBezTo>
                  <a:cubicBezTo>
                    <a:pt x="274741" y="700571"/>
                    <a:pt x="257881" y="704762"/>
                    <a:pt x="242355" y="704857"/>
                  </a:cubicBezTo>
                  <a:lnTo>
                    <a:pt x="241879" y="704857"/>
                  </a:lnTo>
                  <a:cubicBezTo>
                    <a:pt x="236260" y="704857"/>
                    <a:pt x="230830" y="704381"/>
                    <a:pt x="225115" y="703143"/>
                  </a:cubicBezTo>
                  <a:cubicBezTo>
                    <a:pt x="187110" y="695046"/>
                    <a:pt x="162631" y="666376"/>
                    <a:pt x="160250" y="663614"/>
                  </a:cubicBezTo>
                  <a:cubicBezTo>
                    <a:pt x="147201" y="647802"/>
                    <a:pt x="146153" y="637230"/>
                    <a:pt x="128246" y="618465"/>
                  </a:cubicBezTo>
                  <a:cubicBezTo>
                    <a:pt x="116626" y="606178"/>
                    <a:pt x="104814" y="598177"/>
                    <a:pt x="96718" y="593129"/>
                  </a:cubicBezTo>
                  <a:cubicBezTo>
                    <a:pt x="92337" y="594843"/>
                    <a:pt x="84907" y="597034"/>
                    <a:pt x="76049" y="595891"/>
                  </a:cubicBezTo>
                  <a:cubicBezTo>
                    <a:pt x="76049" y="595891"/>
                    <a:pt x="64905" y="594462"/>
                    <a:pt x="54332" y="585985"/>
                  </a:cubicBezTo>
                  <a:cubicBezTo>
                    <a:pt x="13565" y="553410"/>
                    <a:pt x="2993" y="479400"/>
                    <a:pt x="2993" y="479210"/>
                  </a:cubicBezTo>
                  <a:cubicBezTo>
                    <a:pt x="230" y="459969"/>
                    <a:pt x="-7676" y="392342"/>
                    <a:pt x="22900" y="292996"/>
                  </a:cubicBezTo>
                  <a:cubicBezTo>
                    <a:pt x="36235" y="250324"/>
                    <a:pt x="56904" y="201270"/>
                    <a:pt x="94908" y="142215"/>
                  </a:cubicBezTo>
                  <a:cubicBezTo>
                    <a:pt x="108244" y="121451"/>
                    <a:pt x="163203" y="41060"/>
                    <a:pt x="271121" y="10961"/>
                  </a:cubicBezTo>
                  <a:cubicBezTo>
                    <a:pt x="281217" y="8199"/>
                    <a:pt x="302173" y="3055"/>
                    <a:pt x="329795" y="864"/>
                  </a:cubicBezTo>
                  <a:lnTo>
                    <a:pt x="329985" y="864"/>
                  </a:lnTo>
                  <a:cubicBezTo>
                    <a:pt x="365800" y="-1803"/>
                    <a:pt x="413139" y="864"/>
                    <a:pt x="463145" y="20867"/>
                  </a:cubicBezTo>
                  <a:cubicBezTo>
                    <a:pt x="526868" y="46489"/>
                    <a:pt x="563539" y="87923"/>
                    <a:pt x="591447" y="119546"/>
                  </a:cubicBezTo>
                  <a:cubicBezTo>
                    <a:pt x="614402" y="145644"/>
                    <a:pt x="662504" y="201461"/>
                    <a:pt x="685935" y="288805"/>
                  </a:cubicBezTo>
                  <a:cubicBezTo>
                    <a:pt x="700032" y="341383"/>
                    <a:pt x="702413" y="396438"/>
                    <a:pt x="693650" y="45015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BDDCA0C7-3D8C-0221-C32D-B3849CE4BEAC}"/>
                </a:ext>
              </a:extLst>
            </p:cNvPr>
            <p:cNvSpPr/>
            <p:nvPr/>
          </p:nvSpPr>
          <p:spPr>
            <a:xfrm>
              <a:off x="6377776" y="3500848"/>
              <a:ext cx="976762" cy="576327"/>
            </a:xfrm>
            <a:custGeom>
              <a:avLst/>
              <a:gdLst>
                <a:gd name="connsiteX0" fmla="*/ 954950 w 976762"/>
                <a:gd name="connsiteY0" fmla="*/ 182469 h 576327"/>
                <a:gd name="connsiteX1" fmla="*/ 937805 w 976762"/>
                <a:gd name="connsiteY1" fmla="*/ 225522 h 576327"/>
                <a:gd name="connsiteX2" fmla="*/ 916088 w 976762"/>
                <a:gd name="connsiteY2" fmla="*/ 291435 h 576327"/>
                <a:gd name="connsiteX3" fmla="*/ 886179 w 976762"/>
                <a:gd name="connsiteY3" fmla="*/ 365635 h 576327"/>
                <a:gd name="connsiteX4" fmla="*/ 855604 w 976762"/>
                <a:gd name="connsiteY4" fmla="*/ 429548 h 576327"/>
                <a:gd name="connsiteX5" fmla="*/ 826934 w 976762"/>
                <a:gd name="connsiteY5" fmla="*/ 484602 h 576327"/>
                <a:gd name="connsiteX6" fmla="*/ 723492 w 976762"/>
                <a:gd name="connsiteY6" fmla="*/ 546229 h 576327"/>
                <a:gd name="connsiteX7" fmla="*/ 605383 w 976762"/>
                <a:gd name="connsiteY7" fmla="*/ 576328 h 576327"/>
                <a:gd name="connsiteX8" fmla="*/ 429742 w 976762"/>
                <a:gd name="connsiteY8" fmla="*/ 479078 h 576327"/>
                <a:gd name="connsiteX9" fmla="*/ 420788 w 976762"/>
                <a:gd name="connsiteY9" fmla="*/ 477649 h 576327"/>
                <a:gd name="connsiteX10" fmla="*/ 319156 w 976762"/>
                <a:gd name="connsiteY10" fmla="*/ 497366 h 576327"/>
                <a:gd name="connsiteX11" fmla="*/ 295153 w 976762"/>
                <a:gd name="connsiteY11" fmla="*/ 552325 h 576327"/>
                <a:gd name="connsiteX12" fmla="*/ 186568 w 976762"/>
                <a:gd name="connsiteY12" fmla="*/ 473363 h 576327"/>
                <a:gd name="connsiteX13" fmla="*/ 86937 w 976762"/>
                <a:gd name="connsiteY13" fmla="*/ 396687 h 576327"/>
                <a:gd name="connsiteX14" fmla="*/ 65410 w 976762"/>
                <a:gd name="connsiteY14" fmla="*/ 386399 h 576327"/>
                <a:gd name="connsiteX15" fmla="*/ 1973 w 976762"/>
                <a:gd name="connsiteY15" fmla="*/ 266480 h 576327"/>
                <a:gd name="connsiteX16" fmla="*/ 24929 w 976762"/>
                <a:gd name="connsiteY16" fmla="*/ 138654 h 576327"/>
                <a:gd name="connsiteX17" fmla="*/ 188282 w 976762"/>
                <a:gd name="connsiteY17" fmla="*/ 25593 h 576327"/>
                <a:gd name="connsiteX18" fmla="*/ 303535 w 976762"/>
                <a:gd name="connsiteY18" fmla="*/ 447 h 576327"/>
                <a:gd name="connsiteX19" fmla="*/ 366210 w 976762"/>
                <a:gd name="connsiteY19" fmla="*/ 2732 h 576327"/>
                <a:gd name="connsiteX20" fmla="*/ 454602 w 976762"/>
                <a:gd name="connsiteY20" fmla="*/ 6257 h 576327"/>
                <a:gd name="connsiteX21" fmla="*/ 747115 w 976762"/>
                <a:gd name="connsiteY21" fmla="*/ 32831 h 576327"/>
                <a:gd name="connsiteX22" fmla="*/ 846746 w 976762"/>
                <a:gd name="connsiteY22" fmla="*/ 63883 h 576327"/>
                <a:gd name="connsiteX23" fmla="*/ 911230 w 976762"/>
                <a:gd name="connsiteY23" fmla="*/ 101983 h 576327"/>
                <a:gd name="connsiteX24" fmla="*/ 976762 w 976762"/>
                <a:gd name="connsiteY24" fmla="*/ 145893 h 576327"/>
                <a:gd name="connsiteX25" fmla="*/ 955140 w 976762"/>
                <a:gd name="connsiteY25" fmla="*/ 182469 h 57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76762" h="576327">
                  <a:moveTo>
                    <a:pt x="954950" y="182469"/>
                  </a:moveTo>
                  <a:cubicBezTo>
                    <a:pt x="950664" y="192375"/>
                    <a:pt x="944568" y="207234"/>
                    <a:pt x="937805" y="225522"/>
                  </a:cubicBezTo>
                  <a:cubicBezTo>
                    <a:pt x="926851" y="255431"/>
                    <a:pt x="924946" y="264289"/>
                    <a:pt x="916088" y="291435"/>
                  </a:cubicBezTo>
                  <a:cubicBezTo>
                    <a:pt x="907134" y="318867"/>
                    <a:pt x="898086" y="338584"/>
                    <a:pt x="886179" y="365635"/>
                  </a:cubicBezTo>
                  <a:cubicBezTo>
                    <a:pt x="874654" y="391353"/>
                    <a:pt x="865224" y="410212"/>
                    <a:pt x="855604" y="429548"/>
                  </a:cubicBezTo>
                  <a:cubicBezTo>
                    <a:pt x="844269" y="451931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2" y="546229"/>
                  </a:cubicBezTo>
                  <a:cubicBezTo>
                    <a:pt x="677106" y="565470"/>
                    <a:pt x="635386" y="573185"/>
                    <a:pt x="605383" y="576328"/>
                  </a:cubicBezTo>
                  <a:cubicBezTo>
                    <a:pt x="575093" y="545181"/>
                    <a:pt x="513847" y="491746"/>
                    <a:pt x="429742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6" y="468981"/>
                    <a:pt x="319156" y="497366"/>
                  </a:cubicBezTo>
                  <a:cubicBezTo>
                    <a:pt x="301154" y="515178"/>
                    <a:pt x="296487" y="538799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0"/>
                    <a:pt x="119036" y="422118"/>
                    <a:pt x="86937" y="396687"/>
                  </a:cubicBezTo>
                  <a:cubicBezTo>
                    <a:pt x="81317" y="394781"/>
                    <a:pt x="73792" y="391543"/>
                    <a:pt x="65410" y="386399"/>
                  </a:cubicBezTo>
                  <a:cubicBezTo>
                    <a:pt x="13404" y="354110"/>
                    <a:pt x="4545" y="286768"/>
                    <a:pt x="1973" y="266480"/>
                  </a:cubicBezTo>
                  <a:cubicBezTo>
                    <a:pt x="-26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2" y="25593"/>
                  </a:cubicBezTo>
                  <a:cubicBezTo>
                    <a:pt x="243242" y="4828"/>
                    <a:pt x="286295" y="1399"/>
                    <a:pt x="303535" y="447"/>
                  </a:cubicBezTo>
                  <a:cubicBezTo>
                    <a:pt x="328967" y="-792"/>
                    <a:pt x="350589" y="732"/>
                    <a:pt x="366210" y="2732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5" y="32831"/>
                  </a:cubicBezTo>
                  <a:cubicBezTo>
                    <a:pt x="784262" y="39404"/>
                    <a:pt x="813790" y="47786"/>
                    <a:pt x="846746" y="63883"/>
                  </a:cubicBezTo>
                  <a:cubicBezTo>
                    <a:pt x="866272" y="73503"/>
                    <a:pt x="882941" y="84076"/>
                    <a:pt x="911230" y="101983"/>
                  </a:cubicBezTo>
                  <a:cubicBezTo>
                    <a:pt x="938758" y="119509"/>
                    <a:pt x="961141" y="134844"/>
                    <a:pt x="976762" y="145893"/>
                  </a:cubicBezTo>
                  <a:cubicBezTo>
                    <a:pt x="969523" y="158085"/>
                    <a:pt x="962379" y="170277"/>
                    <a:pt x="955140" y="18246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24D56CD3-92F1-1CF1-74F3-8B34F470E043}"/>
                </a:ext>
              </a:extLst>
            </p:cNvPr>
            <p:cNvSpPr/>
            <p:nvPr/>
          </p:nvSpPr>
          <p:spPr>
            <a:xfrm>
              <a:off x="6379871" y="3471892"/>
              <a:ext cx="974666" cy="576328"/>
            </a:xfrm>
            <a:custGeom>
              <a:avLst/>
              <a:gdLst>
                <a:gd name="connsiteX0" fmla="*/ 974381 w 974666"/>
                <a:gd name="connsiteY0" fmla="*/ 174754 h 576328"/>
                <a:gd name="connsiteX1" fmla="*/ 937805 w 974666"/>
                <a:gd name="connsiteY1" fmla="*/ 225522 h 576328"/>
                <a:gd name="connsiteX2" fmla="*/ 916088 w 974666"/>
                <a:gd name="connsiteY2" fmla="*/ 291435 h 576328"/>
                <a:gd name="connsiteX3" fmla="*/ 886180 w 974666"/>
                <a:gd name="connsiteY3" fmla="*/ 365635 h 576328"/>
                <a:gd name="connsiteX4" fmla="*/ 855604 w 974666"/>
                <a:gd name="connsiteY4" fmla="*/ 429548 h 576328"/>
                <a:gd name="connsiteX5" fmla="*/ 826934 w 974666"/>
                <a:gd name="connsiteY5" fmla="*/ 484602 h 576328"/>
                <a:gd name="connsiteX6" fmla="*/ 723493 w 974666"/>
                <a:gd name="connsiteY6" fmla="*/ 546229 h 576328"/>
                <a:gd name="connsiteX7" fmla="*/ 605382 w 974666"/>
                <a:gd name="connsiteY7" fmla="*/ 576328 h 576328"/>
                <a:gd name="connsiteX8" fmla="*/ 429741 w 974666"/>
                <a:gd name="connsiteY8" fmla="*/ 479078 h 576328"/>
                <a:gd name="connsiteX9" fmla="*/ 420788 w 974666"/>
                <a:gd name="connsiteY9" fmla="*/ 477649 h 576328"/>
                <a:gd name="connsiteX10" fmla="*/ 319156 w 974666"/>
                <a:gd name="connsiteY10" fmla="*/ 497366 h 576328"/>
                <a:gd name="connsiteX11" fmla="*/ 295153 w 974666"/>
                <a:gd name="connsiteY11" fmla="*/ 552325 h 576328"/>
                <a:gd name="connsiteX12" fmla="*/ 186568 w 974666"/>
                <a:gd name="connsiteY12" fmla="*/ 473363 h 576328"/>
                <a:gd name="connsiteX13" fmla="*/ 86937 w 974666"/>
                <a:gd name="connsiteY13" fmla="*/ 396686 h 576328"/>
                <a:gd name="connsiteX14" fmla="*/ 65410 w 974666"/>
                <a:gd name="connsiteY14" fmla="*/ 386400 h 576328"/>
                <a:gd name="connsiteX15" fmla="*/ 1974 w 974666"/>
                <a:gd name="connsiteY15" fmla="*/ 266480 h 576328"/>
                <a:gd name="connsiteX16" fmla="*/ 24929 w 974666"/>
                <a:gd name="connsiteY16" fmla="*/ 138654 h 576328"/>
                <a:gd name="connsiteX17" fmla="*/ 188283 w 974666"/>
                <a:gd name="connsiteY17" fmla="*/ 25593 h 576328"/>
                <a:gd name="connsiteX18" fmla="*/ 303535 w 974666"/>
                <a:gd name="connsiteY18" fmla="*/ 446 h 576328"/>
                <a:gd name="connsiteX19" fmla="*/ 366210 w 974666"/>
                <a:gd name="connsiteY19" fmla="*/ 2733 h 576328"/>
                <a:gd name="connsiteX20" fmla="*/ 454602 w 974666"/>
                <a:gd name="connsiteY20" fmla="*/ 6257 h 576328"/>
                <a:gd name="connsiteX21" fmla="*/ 747114 w 974666"/>
                <a:gd name="connsiteY21" fmla="*/ 32832 h 576328"/>
                <a:gd name="connsiteX22" fmla="*/ 846746 w 974666"/>
                <a:gd name="connsiteY22" fmla="*/ 63883 h 576328"/>
                <a:gd name="connsiteX23" fmla="*/ 927613 w 974666"/>
                <a:gd name="connsiteY23" fmla="*/ 118366 h 576328"/>
                <a:gd name="connsiteX24" fmla="*/ 974667 w 974666"/>
                <a:gd name="connsiteY24" fmla="*/ 174849 h 57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74666" h="576328">
                  <a:moveTo>
                    <a:pt x="974381" y="174754"/>
                  </a:moveTo>
                  <a:cubicBezTo>
                    <a:pt x="964284" y="185041"/>
                    <a:pt x="949521" y="201710"/>
                    <a:pt x="937805" y="225522"/>
                  </a:cubicBezTo>
                  <a:cubicBezTo>
                    <a:pt x="927423" y="246668"/>
                    <a:pt x="927994" y="255621"/>
                    <a:pt x="916088" y="291435"/>
                  </a:cubicBezTo>
                  <a:cubicBezTo>
                    <a:pt x="907134" y="318867"/>
                    <a:pt x="898086" y="338584"/>
                    <a:pt x="886180" y="365635"/>
                  </a:cubicBezTo>
                  <a:cubicBezTo>
                    <a:pt x="874654" y="391352"/>
                    <a:pt x="865225" y="410212"/>
                    <a:pt x="855604" y="429548"/>
                  </a:cubicBezTo>
                  <a:cubicBezTo>
                    <a:pt x="844270" y="451932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3" y="546229"/>
                  </a:cubicBezTo>
                  <a:cubicBezTo>
                    <a:pt x="677106" y="565469"/>
                    <a:pt x="635386" y="573185"/>
                    <a:pt x="605382" y="576328"/>
                  </a:cubicBezTo>
                  <a:cubicBezTo>
                    <a:pt x="575093" y="545181"/>
                    <a:pt x="513847" y="491746"/>
                    <a:pt x="429741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7" y="468981"/>
                    <a:pt x="319156" y="497366"/>
                  </a:cubicBezTo>
                  <a:cubicBezTo>
                    <a:pt x="301154" y="515177"/>
                    <a:pt x="296487" y="538800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1"/>
                    <a:pt x="119036" y="422118"/>
                    <a:pt x="86937" y="396686"/>
                  </a:cubicBezTo>
                  <a:cubicBezTo>
                    <a:pt x="81317" y="394782"/>
                    <a:pt x="73792" y="391543"/>
                    <a:pt x="65410" y="386400"/>
                  </a:cubicBezTo>
                  <a:cubicBezTo>
                    <a:pt x="13404" y="354110"/>
                    <a:pt x="4546" y="286768"/>
                    <a:pt x="1974" y="266480"/>
                  </a:cubicBezTo>
                  <a:cubicBezTo>
                    <a:pt x="-27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3" y="25593"/>
                  </a:cubicBezTo>
                  <a:cubicBezTo>
                    <a:pt x="243242" y="4828"/>
                    <a:pt x="286295" y="1399"/>
                    <a:pt x="303535" y="446"/>
                  </a:cubicBezTo>
                  <a:cubicBezTo>
                    <a:pt x="328967" y="-792"/>
                    <a:pt x="350589" y="732"/>
                    <a:pt x="366210" y="2733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4" y="32832"/>
                  </a:cubicBezTo>
                  <a:cubicBezTo>
                    <a:pt x="771308" y="37023"/>
                    <a:pt x="806550" y="44452"/>
                    <a:pt x="846746" y="63883"/>
                  </a:cubicBezTo>
                  <a:cubicBezTo>
                    <a:pt x="891418" y="85410"/>
                    <a:pt x="919231" y="110460"/>
                    <a:pt x="927613" y="118366"/>
                  </a:cubicBezTo>
                  <a:cubicBezTo>
                    <a:pt x="949616" y="139130"/>
                    <a:pt x="964856" y="159514"/>
                    <a:pt x="974667" y="17484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D8261267-70AF-919A-0508-2F1DA648808B}"/>
                </a:ext>
              </a:extLst>
            </p:cNvPr>
            <p:cNvSpPr/>
            <p:nvPr/>
          </p:nvSpPr>
          <p:spPr>
            <a:xfrm>
              <a:off x="6679977" y="4188237"/>
              <a:ext cx="297942" cy="126775"/>
            </a:xfrm>
            <a:custGeom>
              <a:avLst/>
              <a:gdLst>
                <a:gd name="connsiteX0" fmla="*/ 297942 w 297942"/>
                <a:gd name="connsiteY0" fmla="*/ 95 h 126775"/>
                <a:gd name="connsiteX1" fmla="*/ 290799 w 297942"/>
                <a:gd name="connsiteY1" fmla="*/ 13240 h 126775"/>
                <a:gd name="connsiteX2" fmla="*/ 271843 w 297942"/>
                <a:gd name="connsiteY2" fmla="*/ 49435 h 126775"/>
                <a:gd name="connsiteX3" fmla="*/ 137446 w 297942"/>
                <a:gd name="connsiteY3" fmla="*/ 124682 h 126775"/>
                <a:gd name="connsiteX4" fmla="*/ 39529 w 297942"/>
                <a:gd name="connsiteY4" fmla="*/ 105728 h 126775"/>
                <a:gd name="connsiteX5" fmla="*/ 1524 w 297942"/>
                <a:gd name="connsiteY5" fmla="*/ 25051 h 126775"/>
                <a:gd name="connsiteX6" fmla="*/ 0 w 297942"/>
                <a:gd name="connsiteY6" fmla="*/ 14954 h 126775"/>
                <a:gd name="connsiteX7" fmla="*/ 26956 w 297942"/>
                <a:gd name="connsiteY7" fmla="*/ 56674 h 126775"/>
                <a:gd name="connsiteX8" fmla="*/ 97060 w 297942"/>
                <a:gd name="connsiteY8" fmla="*/ 91726 h 126775"/>
                <a:gd name="connsiteX9" fmla="*/ 141256 w 297942"/>
                <a:gd name="connsiteY9" fmla="*/ 92774 h 126775"/>
                <a:gd name="connsiteX10" fmla="*/ 223457 w 297942"/>
                <a:gd name="connsiteY10" fmla="*/ 61627 h 126775"/>
                <a:gd name="connsiteX11" fmla="*/ 297752 w 297942"/>
                <a:gd name="connsiteY11" fmla="*/ 0 h 12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942" h="126775">
                  <a:moveTo>
                    <a:pt x="297942" y="95"/>
                  </a:moveTo>
                  <a:cubicBezTo>
                    <a:pt x="295275" y="5334"/>
                    <a:pt x="292798" y="9716"/>
                    <a:pt x="290799" y="13240"/>
                  </a:cubicBezTo>
                  <a:cubicBezTo>
                    <a:pt x="287274" y="22574"/>
                    <a:pt x="281464" y="35624"/>
                    <a:pt x="271843" y="49435"/>
                  </a:cubicBezTo>
                  <a:cubicBezTo>
                    <a:pt x="226886" y="114300"/>
                    <a:pt x="149161" y="123444"/>
                    <a:pt x="137446" y="124682"/>
                  </a:cubicBezTo>
                  <a:cubicBezTo>
                    <a:pt x="108109" y="127635"/>
                    <a:pt x="70866" y="131350"/>
                    <a:pt x="39529" y="105728"/>
                  </a:cubicBezTo>
                  <a:cubicBezTo>
                    <a:pt x="5525" y="78105"/>
                    <a:pt x="2000" y="35147"/>
                    <a:pt x="1524" y="25051"/>
                  </a:cubicBezTo>
                  <a:cubicBezTo>
                    <a:pt x="858" y="21812"/>
                    <a:pt x="476" y="18383"/>
                    <a:pt x="0" y="14954"/>
                  </a:cubicBezTo>
                  <a:cubicBezTo>
                    <a:pt x="4477" y="26765"/>
                    <a:pt x="12573" y="42291"/>
                    <a:pt x="26956" y="56674"/>
                  </a:cubicBezTo>
                  <a:cubicBezTo>
                    <a:pt x="53150" y="83249"/>
                    <a:pt x="84201" y="89440"/>
                    <a:pt x="97060" y="91726"/>
                  </a:cubicBezTo>
                  <a:cubicBezTo>
                    <a:pt x="112586" y="94488"/>
                    <a:pt x="127445" y="94488"/>
                    <a:pt x="141256" y="92774"/>
                  </a:cubicBezTo>
                  <a:cubicBezTo>
                    <a:pt x="175546" y="88297"/>
                    <a:pt x="203930" y="72485"/>
                    <a:pt x="223457" y="61627"/>
                  </a:cubicBezTo>
                  <a:cubicBezTo>
                    <a:pt x="241649" y="51530"/>
                    <a:pt x="270034" y="32766"/>
                    <a:pt x="297752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1F7F594-5F5D-E26B-C4EE-DDF929AC7D89}"/>
                </a:ext>
              </a:extLst>
            </p:cNvPr>
            <p:cNvSpPr/>
            <p:nvPr/>
          </p:nvSpPr>
          <p:spPr>
            <a:xfrm>
              <a:off x="6566042" y="421281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1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29 w 570087"/>
                <a:gd name="connsiteY9" fmla="*/ 324517 h 454033"/>
                <a:gd name="connsiteX10" fmla="*/ 778 w 570087"/>
                <a:gd name="connsiteY10" fmla="*/ 195072 h 454033"/>
                <a:gd name="connsiteX11" fmla="*/ 37355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0 h 454033"/>
                <a:gd name="connsiteX14" fmla="*/ 216138 w 570087"/>
                <a:gd name="connsiteY14" fmla="*/ 94012 h 454033"/>
                <a:gd name="connsiteX15" fmla="*/ 257573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5 w 570087"/>
                <a:gd name="connsiteY18" fmla="*/ 97726 h 454033"/>
                <a:gd name="connsiteX19" fmla="*/ 569992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6" y="173736"/>
                    <a:pt x="540465" y="190976"/>
                  </a:cubicBezTo>
                  <a:cubicBezTo>
                    <a:pt x="535703" y="199168"/>
                    <a:pt x="530369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1"/>
                  </a:cubicBezTo>
                  <a:cubicBezTo>
                    <a:pt x="463312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5" y="453295"/>
                    <a:pt x="313198" y="453771"/>
                  </a:cubicBezTo>
                  <a:cubicBezTo>
                    <a:pt x="262144" y="456057"/>
                    <a:pt x="210043" y="443198"/>
                    <a:pt x="163275" y="424148"/>
                  </a:cubicBezTo>
                  <a:cubicBezTo>
                    <a:pt x="111745" y="403193"/>
                    <a:pt x="61357" y="371284"/>
                    <a:pt x="29829" y="324517"/>
                  </a:cubicBezTo>
                  <a:cubicBezTo>
                    <a:pt x="4398" y="286703"/>
                    <a:pt x="-2555" y="239839"/>
                    <a:pt x="778" y="195072"/>
                  </a:cubicBezTo>
                  <a:cubicBezTo>
                    <a:pt x="4969" y="141351"/>
                    <a:pt x="27353" y="103537"/>
                    <a:pt x="37355" y="87821"/>
                  </a:cubicBezTo>
                  <a:cubicBezTo>
                    <a:pt x="66501" y="43624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0"/>
                  </a:cubicBezTo>
                  <a:cubicBezTo>
                    <a:pt x="174990" y="86011"/>
                    <a:pt x="204042" y="91916"/>
                    <a:pt x="216138" y="94012"/>
                  </a:cubicBezTo>
                  <a:cubicBezTo>
                    <a:pt x="230712" y="96679"/>
                    <a:pt x="244713" y="96679"/>
                    <a:pt x="257573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3" y="55531"/>
                    <a:pt x="383017" y="35719"/>
                    <a:pt x="410925" y="0"/>
                  </a:cubicBezTo>
                  <a:cubicBezTo>
                    <a:pt x="444262" y="16954"/>
                    <a:pt x="491602" y="46672"/>
                    <a:pt x="533035" y="97726"/>
                  </a:cubicBezTo>
                  <a:cubicBezTo>
                    <a:pt x="548561" y="116776"/>
                    <a:pt x="560658" y="135541"/>
                    <a:pt x="569992" y="15278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01838392-3A6B-0C1D-8F7F-01BDED2978E0}"/>
                </a:ext>
              </a:extLst>
            </p:cNvPr>
            <p:cNvSpPr/>
            <p:nvPr/>
          </p:nvSpPr>
          <p:spPr>
            <a:xfrm>
              <a:off x="6559660" y="420138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2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30 w 570087"/>
                <a:gd name="connsiteY9" fmla="*/ 324517 h 454033"/>
                <a:gd name="connsiteX10" fmla="*/ 779 w 570087"/>
                <a:gd name="connsiteY10" fmla="*/ 195072 h 454033"/>
                <a:gd name="connsiteX11" fmla="*/ 37354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1 h 454033"/>
                <a:gd name="connsiteX14" fmla="*/ 216139 w 570087"/>
                <a:gd name="connsiteY14" fmla="*/ 94012 h 454033"/>
                <a:gd name="connsiteX15" fmla="*/ 257572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6 w 570087"/>
                <a:gd name="connsiteY18" fmla="*/ 97727 h 454033"/>
                <a:gd name="connsiteX19" fmla="*/ 569993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7" y="173736"/>
                    <a:pt x="540465" y="190976"/>
                  </a:cubicBezTo>
                  <a:cubicBezTo>
                    <a:pt x="535702" y="199168"/>
                    <a:pt x="530368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2"/>
                  </a:cubicBezTo>
                  <a:cubicBezTo>
                    <a:pt x="463313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6" y="453295"/>
                    <a:pt x="313198" y="453771"/>
                  </a:cubicBezTo>
                  <a:cubicBezTo>
                    <a:pt x="262145" y="456057"/>
                    <a:pt x="210043" y="443198"/>
                    <a:pt x="163275" y="424148"/>
                  </a:cubicBezTo>
                  <a:cubicBezTo>
                    <a:pt x="111744" y="403193"/>
                    <a:pt x="61357" y="371285"/>
                    <a:pt x="29830" y="324517"/>
                  </a:cubicBezTo>
                  <a:cubicBezTo>
                    <a:pt x="4398" y="286703"/>
                    <a:pt x="-2556" y="239839"/>
                    <a:pt x="779" y="195072"/>
                  </a:cubicBezTo>
                  <a:cubicBezTo>
                    <a:pt x="4970" y="141351"/>
                    <a:pt x="27353" y="103537"/>
                    <a:pt x="37354" y="87821"/>
                  </a:cubicBezTo>
                  <a:cubicBezTo>
                    <a:pt x="66501" y="43625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1"/>
                  </a:cubicBezTo>
                  <a:cubicBezTo>
                    <a:pt x="174991" y="86011"/>
                    <a:pt x="204042" y="91916"/>
                    <a:pt x="216139" y="94012"/>
                  </a:cubicBezTo>
                  <a:cubicBezTo>
                    <a:pt x="230712" y="96679"/>
                    <a:pt x="244714" y="96679"/>
                    <a:pt x="257572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4" y="55531"/>
                    <a:pt x="383017" y="35719"/>
                    <a:pt x="410925" y="0"/>
                  </a:cubicBezTo>
                  <a:cubicBezTo>
                    <a:pt x="444263" y="16954"/>
                    <a:pt x="491602" y="46672"/>
                    <a:pt x="533036" y="97727"/>
                  </a:cubicBezTo>
                  <a:cubicBezTo>
                    <a:pt x="548561" y="116777"/>
                    <a:pt x="560658" y="135541"/>
                    <a:pt x="569993" y="15278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25D5BB6F-4480-2057-D5CA-83E54623D8C2}"/>
                </a:ext>
              </a:extLst>
            </p:cNvPr>
            <p:cNvSpPr/>
            <p:nvPr/>
          </p:nvSpPr>
          <p:spPr>
            <a:xfrm>
              <a:off x="6543045" y="4538376"/>
              <a:ext cx="87671" cy="157812"/>
            </a:xfrm>
            <a:custGeom>
              <a:avLst/>
              <a:gdLst>
                <a:gd name="connsiteX0" fmla="*/ 86068 w 87671"/>
                <a:gd name="connsiteY0" fmla="*/ 104394 h 157812"/>
                <a:gd name="connsiteX1" fmla="*/ 78353 w 87671"/>
                <a:gd name="connsiteY1" fmla="*/ 146590 h 157812"/>
                <a:gd name="connsiteX2" fmla="*/ 62542 w 87671"/>
                <a:gd name="connsiteY2" fmla="*/ 154496 h 157812"/>
                <a:gd name="connsiteX3" fmla="*/ 58160 w 87671"/>
                <a:gd name="connsiteY3" fmla="*/ 155734 h 157812"/>
                <a:gd name="connsiteX4" fmla="*/ 52255 w 87671"/>
                <a:gd name="connsiteY4" fmla="*/ 156972 h 157812"/>
                <a:gd name="connsiteX5" fmla="*/ 49302 w 87671"/>
                <a:gd name="connsiteY5" fmla="*/ 157448 h 157812"/>
                <a:gd name="connsiteX6" fmla="*/ 26823 w 87671"/>
                <a:gd name="connsiteY6" fmla="*/ 155162 h 157812"/>
                <a:gd name="connsiteX7" fmla="*/ 6344 w 87671"/>
                <a:gd name="connsiteY7" fmla="*/ 141827 h 157812"/>
                <a:gd name="connsiteX8" fmla="*/ 3582 w 87671"/>
                <a:gd name="connsiteY8" fmla="*/ 45148 h 157812"/>
                <a:gd name="connsiteX9" fmla="*/ 16346 w 87671"/>
                <a:gd name="connsiteY9" fmla="*/ 0 h 157812"/>
                <a:gd name="connsiteX10" fmla="*/ 51588 w 87671"/>
                <a:gd name="connsiteY10" fmla="*/ 26861 h 157812"/>
                <a:gd name="connsiteX11" fmla="*/ 53779 w 87671"/>
                <a:gd name="connsiteY11" fmla="*/ 28099 h 157812"/>
                <a:gd name="connsiteX12" fmla="*/ 86164 w 87671"/>
                <a:gd name="connsiteY12" fmla="*/ 45148 h 157812"/>
                <a:gd name="connsiteX13" fmla="*/ 86164 w 87671"/>
                <a:gd name="connsiteY13" fmla="*/ 104394 h 15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71" h="157812">
                  <a:moveTo>
                    <a:pt x="86068" y="104394"/>
                  </a:moveTo>
                  <a:cubicBezTo>
                    <a:pt x="84354" y="120205"/>
                    <a:pt x="81592" y="134493"/>
                    <a:pt x="78353" y="146590"/>
                  </a:cubicBezTo>
                  <a:cubicBezTo>
                    <a:pt x="74639" y="149257"/>
                    <a:pt x="69210" y="152210"/>
                    <a:pt x="62542" y="154496"/>
                  </a:cubicBezTo>
                  <a:cubicBezTo>
                    <a:pt x="61018" y="154972"/>
                    <a:pt x="59589" y="155448"/>
                    <a:pt x="58160" y="155734"/>
                  </a:cubicBezTo>
                  <a:cubicBezTo>
                    <a:pt x="55970" y="156401"/>
                    <a:pt x="54160" y="156686"/>
                    <a:pt x="52255" y="156972"/>
                  </a:cubicBezTo>
                  <a:cubicBezTo>
                    <a:pt x="51207" y="157163"/>
                    <a:pt x="50255" y="157258"/>
                    <a:pt x="49302" y="157448"/>
                  </a:cubicBezTo>
                  <a:cubicBezTo>
                    <a:pt x="42349" y="158210"/>
                    <a:pt x="34729" y="157924"/>
                    <a:pt x="26823" y="155162"/>
                  </a:cubicBezTo>
                  <a:cubicBezTo>
                    <a:pt x="17012" y="151733"/>
                    <a:pt x="10345" y="146018"/>
                    <a:pt x="6344" y="141827"/>
                  </a:cubicBezTo>
                  <a:cubicBezTo>
                    <a:pt x="1201" y="119348"/>
                    <a:pt x="-3466" y="85154"/>
                    <a:pt x="3582" y="45148"/>
                  </a:cubicBezTo>
                  <a:cubicBezTo>
                    <a:pt x="6726" y="27813"/>
                    <a:pt x="11297" y="12573"/>
                    <a:pt x="16346" y="0"/>
                  </a:cubicBezTo>
                  <a:cubicBezTo>
                    <a:pt x="25680" y="8382"/>
                    <a:pt x="37491" y="17812"/>
                    <a:pt x="51588" y="26861"/>
                  </a:cubicBezTo>
                  <a:cubicBezTo>
                    <a:pt x="52350" y="27337"/>
                    <a:pt x="53017" y="27813"/>
                    <a:pt x="53779" y="28099"/>
                  </a:cubicBezTo>
                  <a:cubicBezTo>
                    <a:pt x="65399" y="35433"/>
                    <a:pt x="76449" y="40957"/>
                    <a:pt x="86164" y="45148"/>
                  </a:cubicBezTo>
                  <a:cubicBezTo>
                    <a:pt x="87878" y="61436"/>
                    <a:pt x="88450" y="81629"/>
                    <a:pt x="86164" y="10439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829B4E50-063C-3404-E52E-06C8822D736D}"/>
                </a:ext>
              </a:extLst>
            </p:cNvPr>
            <p:cNvSpPr/>
            <p:nvPr/>
          </p:nvSpPr>
          <p:spPr>
            <a:xfrm>
              <a:off x="6502078" y="4839938"/>
              <a:ext cx="107731" cy="208311"/>
            </a:xfrm>
            <a:custGeom>
              <a:avLst/>
              <a:gdLst>
                <a:gd name="connsiteX0" fmla="*/ 106081 w 107731"/>
                <a:gd name="connsiteY0" fmla="*/ 102584 h 208311"/>
                <a:gd name="connsiteX1" fmla="*/ 81220 w 107731"/>
                <a:gd name="connsiteY1" fmla="*/ 200596 h 208311"/>
                <a:gd name="connsiteX2" fmla="*/ 45883 w 107731"/>
                <a:gd name="connsiteY2" fmla="*/ 208312 h 208311"/>
                <a:gd name="connsiteX3" fmla="*/ 40453 w 107731"/>
                <a:gd name="connsiteY3" fmla="*/ 208121 h 208311"/>
                <a:gd name="connsiteX4" fmla="*/ 2925 w 107731"/>
                <a:gd name="connsiteY4" fmla="*/ 198215 h 208311"/>
                <a:gd name="connsiteX5" fmla="*/ 8830 w 107731"/>
                <a:gd name="connsiteY5" fmla="*/ 66675 h 208311"/>
                <a:gd name="connsiteX6" fmla="*/ 29499 w 107731"/>
                <a:gd name="connsiteY6" fmla="*/ 0 h 208311"/>
                <a:gd name="connsiteX7" fmla="*/ 72362 w 107731"/>
                <a:gd name="connsiteY7" fmla="*/ 19240 h 208311"/>
                <a:gd name="connsiteX8" fmla="*/ 102937 w 107731"/>
                <a:gd name="connsiteY8" fmla="*/ 13621 h 208311"/>
                <a:gd name="connsiteX9" fmla="*/ 106176 w 107731"/>
                <a:gd name="connsiteY9" fmla="*/ 102489 h 20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31" h="208311">
                  <a:moveTo>
                    <a:pt x="106081" y="102584"/>
                  </a:moveTo>
                  <a:cubicBezTo>
                    <a:pt x="102080" y="144304"/>
                    <a:pt x="90840" y="177832"/>
                    <a:pt x="81220" y="200596"/>
                  </a:cubicBezTo>
                  <a:cubicBezTo>
                    <a:pt x="74362" y="203549"/>
                    <a:pt x="61980" y="208026"/>
                    <a:pt x="45883" y="208312"/>
                  </a:cubicBezTo>
                  <a:cubicBezTo>
                    <a:pt x="43977" y="208312"/>
                    <a:pt x="42358" y="208121"/>
                    <a:pt x="40453" y="208121"/>
                  </a:cubicBezTo>
                  <a:cubicBezTo>
                    <a:pt x="23213" y="207359"/>
                    <a:pt x="10068" y="201739"/>
                    <a:pt x="2925" y="198215"/>
                  </a:cubicBezTo>
                  <a:cubicBezTo>
                    <a:pt x="-1076" y="164973"/>
                    <a:pt x="-2505" y="119253"/>
                    <a:pt x="8830" y="66675"/>
                  </a:cubicBezTo>
                  <a:cubicBezTo>
                    <a:pt x="14260" y="41243"/>
                    <a:pt x="21689" y="18859"/>
                    <a:pt x="29499" y="0"/>
                  </a:cubicBezTo>
                  <a:cubicBezTo>
                    <a:pt x="33881" y="4191"/>
                    <a:pt x="49026" y="17812"/>
                    <a:pt x="72362" y="19240"/>
                  </a:cubicBezTo>
                  <a:cubicBezTo>
                    <a:pt x="86173" y="20003"/>
                    <a:pt x="97032" y="16288"/>
                    <a:pt x="102937" y="13621"/>
                  </a:cubicBezTo>
                  <a:cubicBezTo>
                    <a:pt x="106842" y="36100"/>
                    <a:pt x="109605" y="66675"/>
                    <a:pt x="106176" y="10248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FBAE6CF4-AB08-D879-17F3-CA0C0D1FFEC2}"/>
                </a:ext>
              </a:extLst>
            </p:cNvPr>
            <p:cNvSpPr/>
            <p:nvPr/>
          </p:nvSpPr>
          <p:spPr>
            <a:xfrm>
              <a:off x="7141079" y="4894992"/>
              <a:ext cx="111060" cy="215573"/>
            </a:xfrm>
            <a:custGeom>
              <a:avLst/>
              <a:gdLst>
                <a:gd name="connsiteX0" fmla="*/ 110303 w 111060"/>
                <a:gd name="connsiteY0" fmla="*/ 196977 h 215573"/>
                <a:gd name="connsiteX1" fmla="*/ 81252 w 111060"/>
                <a:gd name="connsiteY1" fmla="*/ 213741 h 215573"/>
                <a:gd name="connsiteX2" fmla="*/ 76775 w 111060"/>
                <a:gd name="connsiteY2" fmla="*/ 214789 h 215573"/>
                <a:gd name="connsiteX3" fmla="*/ 32674 w 111060"/>
                <a:gd name="connsiteY3" fmla="*/ 204406 h 215573"/>
                <a:gd name="connsiteX4" fmla="*/ 385 w 111060"/>
                <a:gd name="connsiteY4" fmla="*/ 74581 h 215573"/>
                <a:gd name="connsiteX5" fmla="*/ 3909 w 111060"/>
                <a:gd name="connsiteY5" fmla="*/ 4763 h 215573"/>
                <a:gd name="connsiteX6" fmla="*/ 50105 w 111060"/>
                <a:gd name="connsiteY6" fmla="*/ 12859 h 215573"/>
                <a:gd name="connsiteX7" fmla="*/ 78299 w 111060"/>
                <a:gd name="connsiteY7" fmla="*/ 0 h 215573"/>
                <a:gd name="connsiteX8" fmla="*/ 103445 w 111060"/>
                <a:gd name="connsiteY8" fmla="*/ 85154 h 215573"/>
                <a:gd name="connsiteX9" fmla="*/ 110113 w 111060"/>
                <a:gd name="connsiteY9" fmla="*/ 196977 h 2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060" h="215573">
                  <a:moveTo>
                    <a:pt x="110303" y="196977"/>
                  </a:moveTo>
                  <a:cubicBezTo>
                    <a:pt x="106874" y="200501"/>
                    <a:pt x="97158" y="210026"/>
                    <a:pt x="81252" y="213741"/>
                  </a:cubicBezTo>
                  <a:cubicBezTo>
                    <a:pt x="79823" y="214217"/>
                    <a:pt x="78299" y="214503"/>
                    <a:pt x="76775" y="214789"/>
                  </a:cubicBezTo>
                  <a:cubicBezTo>
                    <a:pt x="53534" y="218694"/>
                    <a:pt x="36103" y="206883"/>
                    <a:pt x="32674" y="204406"/>
                  </a:cubicBezTo>
                  <a:cubicBezTo>
                    <a:pt x="19149" y="175070"/>
                    <a:pt x="3147" y="130588"/>
                    <a:pt x="385" y="74581"/>
                  </a:cubicBezTo>
                  <a:cubicBezTo>
                    <a:pt x="-854" y="48196"/>
                    <a:pt x="1051" y="24574"/>
                    <a:pt x="3909" y="4763"/>
                  </a:cubicBezTo>
                  <a:cubicBezTo>
                    <a:pt x="9147" y="7906"/>
                    <a:pt x="27150" y="17336"/>
                    <a:pt x="50105" y="12859"/>
                  </a:cubicBezTo>
                  <a:cubicBezTo>
                    <a:pt x="63631" y="10382"/>
                    <a:pt x="73251" y="3905"/>
                    <a:pt x="78299" y="0"/>
                  </a:cubicBezTo>
                  <a:cubicBezTo>
                    <a:pt x="87633" y="22765"/>
                    <a:pt x="97063" y="51530"/>
                    <a:pt x="103445" y="85154"/>
                  </a:cubicBezTo>
                  <a:cubicBezTo>
                    <a:pt x="111637" y="129064"/>
                    <a:pt x="112017" y="167545"/>
                    <a:pt x="110113" y="19697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84BDE0D5-CAA0-DDA0-C3C7-4A472EE850B0}"/>
                </a:ext>
              </a:extLst>
            </p:cNvPr>
            <p:cNvSpPr/>
            <p:nvPr/>
          </p:nvSpPr>
          <p:spPr>
            <a:xfrm>
              <a:off x="6118104" y="5024247"/>
              <a:ext cx="618832" cy="714660"/>
            </a:xfrm>
            <a:custGeom>
              <a:avLst/>
              <a:gdLst>
                <a:gd name="connsiteX0" fmla="*/ 494722 w 618832"/>
                <a:gd name="connsiteY0" fmla="*/ 416242 h 714660"/>
                <a:gd name="connsiteX1" fmla="*/ 490531 w 618832"/>
                <a:gd name="connsiteY1" fmla="*/ 543115 h 714660"/>
                <a:gd name="connsiteX2" fmla="*/ 553967 w 618832"/>
                <a:gd name="connsiteY2" fmla="*/ 665797 h 714660"/>
                <a:gd name="connsiteX3" fmla="*/ 490531 w 618832"/>
                <a:gd name="connsiteY3" fmla="*/ 683038 h 714660"/>
                <a:gd name="connsiteX4" fmla="*/ 432238 w 618832"/>
                <a:gd name="connsiteY4" fmla="*/ 695897 h 714660"/>
                <a:gd name="connsiteX5" fmla="*/ 270598 w 618832"/>
                <a:gd name="connsiteY5" fmla="*/ 714661 h 714660"/>
                <a:gd name="connsiteX6" fmla="*/ 127723 w 618832"/>
                <a:gd name="connsiteY6" fmla="*/ 699611 h 714660"/>
                <a:gd name="connsiteX7" fmla="*/ 56667 w 618832"/>
                <a:gd name="connsiteY7" fmla="*/ 679323 h 714660"/>
                <a:gd name="connsiteX8" fmla="*/ 2660 w 618832"/>
                <a:gd name="connsiteY8" fmla="*/ 629507 h 714660"/>
                <a:gd name="connsiteX9" fmla="*/ 6375 w 618832"/>
                <a:gd name="connsiteY9" fmla="*/ 576929 h 714660"/>
                <a:gd name="connsiteX10" fmla="*/ 19519 w 618832"/>
                <a:gd name="connsiteY10" fmla="*/ 548068 h 714660"/>
                <a:gd name="connsiteX11" fmla="*/ 80194 w 618832"/>
                <a:gd name="connsiteY11" fmla="*/ 461296 h 714660"/>
                <a:gd name="connsiteX12" fmla="*/ 174681 w 618832"/>
                <a:gd name="connsiteY12" fmla="*/ 337185 h 714660"/>
                <a:gd name="connsiteX13" fmla="*/ 252215 w 618832"/>
                <a:gd name="connsiteY13" fmla="*/ 8382 h 714660"/>
                <a:gd name="connsiteX14" fmla="*/ 396043 w 618832"/>
                <a:gd name="connsiteY14" fmla="*/ 42386 h 714660"/>
                <a:gd name="connsiteX15" fmla="*/ 489578 w 618832"/>
                <a:gd name="connsiteY15" fmla="*/ 31528 h 714660"/>
                <a:gd name="connsiteX16" fmla="*/ 489769 w 618832"/>
                <a:gd name="connsiteY16" fmla="*/ 31337 h 714660"/>
                <a:gd name="connsiteX17" fmla="*/ 570922 w 618832"/>
                <a:gd name="connsiteY17" fmla="*/ 0 h 714660"/>
                <a:gd name="connsiteX18" fmla="*/ 599115 w 618832"/>
                <a:gd name="connsiteY18" fmla="*/ 163544 h 714660"/>
                <a:gd name="connsiteX19" fmla="*/ 618832 w 618832"/>
                <a:gd name="connsiteY19" fmla="*/ 325850 h 714660"/>
                <a:gd name="connsiteX20" fmla="*/ 561111 w 618832"/>
                <a:gd name="connsiteY20" fmla="*/ 338614 h 714660"/>
                <a:gd name="connsiteX21" fmla="*/ 494722 w 618832"/>
                <a:gd name="connsiteY21" fmla="*/ 416147 h 71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8832" h="714660">
                  <a:moveTo>
                    <a:pt x="494722" y="416242"/>
                  </a:moveTo>
                  <a:cubicBezTo>
                    <a:pt x="473576" y="467868"/>
                    <a:pt x="484149" y="515112"/>
                    <a:pt x="490531" y="543115"/>
                  </a:cubicBezTo>
                  <a:cubicBezTo>
                    <a:pt x="503675" y="601599"/>
                    <a:pt x="533774" y="642842"/>
                    <a:pt x="553967" y="665797"/>
                  </a:cubicBezTo>
                  <a:cubicBezTo>
                    <a:pt x="536727" y="671036"/>
                    <a:pt x="515296" y="677132"/>
                    <a:pt x="490531" y="683038"/>
                  </a:cubicBezTo>
                  <a:cubicBezTo>
                    <a:pt x="472814" y="687514"/>
                    <a:pt x="453288" y="691896"/>
                    <a:pt x="432238" y="695897"/>
                  </a:cubicBezTo>
                  <a:cubicBezTo>
                    <a:pt x="382708" y="705326"/>
                    <a:pt x="334987" y="714470"/>
                    <a:pt x="270598" y="714661"/>
                  </a:cubicBezTo>
                  <a:cubicBezTo>
                    <a:pt x="199732" y="714661"/>
                    <a:pt x="146583" y="703802"/>
                    <a:pt x="127723" y="699611"/>
                  </a:cubicBezTo>
                  <a:cubicBezTo>
                    <a:pt x="98863" y="693230"/>
                    <a:pt x="74860" y="685609"/>
                    <a:pt x="56667" y="679323"/>
                  </a:cubicBezTo>
                  <a:cubicBezTo>
                    <a:pt x="54000" y="678656"/>
                    <a:pt x="14662" y="667702"/>
                    <a:pt x="2660" y="629507"/>
                  </a:cubicBezTo>
                  <a:cubicBezTo>
                    <a:pt x="-3722" y="609314"/>
                    <a:pt x="2946" y="587883"/>
                    <a:pt x="6375" y="576929"/>
                  </a:cubicBezTo>
                  <a:cubicBezTo>
                    <a:pt x="10757" y="562547"/>
                    <a:pt x="16757" y="552545"/>
                    <a:pt x="19519" y="548068"/>
                  </a:cubicBezTo>
                  <a:cubicBezTo>
                    <a:pt x="54762" y="490061"/>
                    <a:pt x="80194" y="461296"/>
                    <a:pt x="80194" y="461296"/>
                  </a:cubicBezTo>
                  <a:cubicBezTo>
                    <a:pt x="102672" y="435673"/>
                    <a:pt x="134200" y="396716"/>
                    <a:pt x="174681" y="337185"/>
                  </a:cubicBezTo>
                  <a:cubicBezTo>
                    <a:pt x="200399" y="227457"/>
                    <a:pt x="226307" y="117919"/>
                    <a:pt x="252215" y="8382"/>
                  </a:cubicBezTo>
                  <a:cubicBezTo>
                    <a:pt x="280790" y="21907"/>
                    <a:pt x="330987" y="40957"/>
                    <a:pt x="396043" y="42386"/>
                  </a:cubicBezTo>
                  <a:cubicBezTo>
                    <a:pt x="431285" y="43053"/>
                    <a:pt x="462718" y="38386"/>
                    <a:pt x="489578" y="31528"/>
                  </a:cubicBezTo>
                  <a:lnTo>
                    <a:pt x="489769" y="31337"/>
                  </a:lnTo>
                  <a:cubicBezTo>
                    <a:pt x="526250" y="22193"/>
                    <a:pt x="554158" y="8954"/>
                    <a:pt x="570922" y="0"/>
                  </a:cubicBezTo>
                  <a:cubicBezTo>
                    <a:pt x="581304" y="51816"/>
                    <a:pt x="590829" y="106394"/>
                    <a:pt x="599115" y="163544"/>
                  </a:cubicBezTo>
                  <a:cubicBezTo>
                    <a:pt x="607307" y="219742"/>
                    <a:pt x="613880" y="273844"/>
                    <a:pt x="618832" y="325850"/>
                  </a:cubicBezTo>
                  <a:cubicBezTo>
                    <a:pt x="605783" y="325660"/>
                    <a:pt x="584066" y="327279"/>
                    <a:pt x="561111" y="338614"/>
                  </a:cubicBezTo>
                  <a:cubicBezTo>
                    <a:pt x="517867" y="359855"/>
                    <a:pt x="501199" y="400336"/>
                    <a:pt x="494722" y="41614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287574E8-F33C-E7A9-7377-C653A8EEC884}"/>
                </a:ext>
              </a:extLst>
            </p:cNvPr>
            <p:cNvSpPr/>
            <p:nvPr/>
          </p:nvSpPr>
          <p:spPr>
            <a:xfrm>
              <a:off x="6966889" y="5089207"/>
              <a:ext cx="531858" cy="739199"/>
            </a:xfrm>
            <a:custGeom>
              <a:avLst/>
              <a:gdLst>
                <a:gd name="connsiteX0" fmla="*/ 526618 w 531858"/>
                <a:gd name="connsiteY0" fmla="*/ 663893 h 739199"/>
                <a:gd name="connsiteX1" fmla="*/ 498424 w 531858"/>
                <a:gd name="connsiteY1" fmla="*/ 716947 h 739199"/>
                <a:gd name="connsiteX2" fmla="*/ 426129 w 531858"/>
                <a:gd name="connsiteY2" fmla="*/ 739140 h 739199"/>
                <a:gd name="connsiteX3" fmla="*/ 251917 w 531858"/>
                <a:gd name="connsiteY3" fmla="*/ 737425 h 739199"/>
                <a:gd name="connsiteX4" fmla="*/ 111995 w 531858"/>
                <a:gd name="connsiteY4" fmla="*/ 733425 h 739199"/>
                <a:gd name="connsiteX5" fmla="*/ 45320 w 531858"/>
                <a:gd name="connsiteY5" fmla="*/ 709041 h 739199"/>
                <a:gd name="connsiteX6" fmla="*/ 2077 w 531858"/>
                <a:gd name="connsiteY6" fmla="*/ 631031 h 739199"/>
                <a:gd name="connsiteX7" fmla="*/ 6839 w 531858"/>
                <a:gd name="connsiteY7" fmla="*/ 554831 h 739199"/>
                <a:gd name="connsiteX8" fmla="*/ 17126 w 531858"/>
                <a:gd name="connsiteY8" fmla="*/ 509683 h 739199"/>
                <a:gd name="connsiteX9" fmla="*/ 45320 w 531858"/>
                <a:gd name="connsiteY9" fmla="*/ 399669 h 739199"/>
                <a:gd name="connsiteX10" fmla="*/ 75419 w 531858"/>
                <a:gd name="connsiteY10" fmla="*/ 225743 h 739199"/>
                <a:gd name="connsiteX11" fmla="*/ 109233 w 531858"/>
                <a:gd name="connsiteY11" fmla="*/ 0 h 739199"/>
                <a:gd name="connsiteX12" fmla="*/ 174098 w 531858"/>
                <a:gd name="connsiteY12" fmla="*/ 32861 h 739199"/>
                <a:gd name="connsiteX13" fmla="*/ 274015 w 531858"/>
                <a:gd name="connsiteY13" fmla="*/ 49435 h 739199"/>
                <a:gd name="connsiteX14" fmla="*/ 293541 w 531858"/>
                <a:gd name="connsiteY14" fmla="*/ 48768 h 739199"/>
                <a:gd name="connsiteX15" fmla="*/ 418605 w 531858"/>
                <a:gd name="connsiteY15" fmla="*/ 19621 h 739199"/>
                <a:gd name="connsiteX16" fmla="*/ 434607 w 531858"/>
                <a:gd name="connsiteY16" fmla="*/ 137255 h 739199"/>
                <a:gd name="connsiteX17" fmla="*/ 453180 w 531858"/>
                <a:gd name="connsiteY17" fmla="*/ 249936 h 739199"/>
                <a:gd name="connsiteX18" fmla="*/ 459086 w 531858"/>
                <a:gd name="connsiteY18" fmla="*/ 280226 h 739199"/>
                <a:gd name="connsiteX19" fmla="*/ 479755 w 531858"/>
                <a:gd name="connsiteY19" fmla="*/ 377000 h 739199"/>
                <a:gd name="connsiteX20" fmla="*/ 508901 w 531858"/>
                <a:gd name="connsiteY20" fmla="*/ 494633 h 739199"/>
                <a:gd name="connsiteX21" fmla="*/ 528618 w 531858"/>
                <a:gd name="connsiteY21" fmla="*/ 579215 h 739199"/>
                <a:gd name="connsiteX22" fmla="*/ 526713 w 531858"/>
                <a:gd name="connsiteY22" fmla="*/ 663893 h 7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31858" h="739199">
                  <a:moveTo>
                    <a:pt x="526618" y="663893"/>
                  </a:moveTo>
                  <a:cubicBezTo>
                    <a:pt x="522427" y="679228"/>
                    <a:pt x="516427" y="700850"/>
                    <a:pt x="498424" y="716947"/>
                  </a:cubicBezTo>
                  <a:cubicBezTo>
                    <a:pt x="474802" y="738378"/>
                    <a:pt x="443179" y="738950"/>
                    <a:pt x="426129" y="739140"/>
                  </a:cubicBezTo>
                  <a:cubicBezTo>
                    <a:pt x="389934" y="739330"/>
                    <a:pt x="329927" y="739140"/>
                    <a:pt x="251917" y="737425"/>
                  </a:cubicBezTo>
                  <a:cubicBezTo>
                    <a:pt x="210198" y="736473"/>
                    <a:pt x="163144" y="735235"/>
                    <a:pt x="111995" y="733425"/>
                  </a:cubicBezTo>
                  <a:cubicBezTo>
                    <a:pt x="99708" y="732758"/>
                    <a:pt x="71323" y="729520"/>
                    <a:pt x="45320" y="709041"/>
                  </a:cubicBezTo>
                  <a:cubicBezTo>
                    <a:pt x="12268" y="682943"/>
                    <a:pt x="5124" y="646366"/>
                    <a:pt x="2077" y="631031"/>
                  </a:cubicBezTo>
                  <a:cubicBezTo>
                    <a:pt x="-2591" y="607124"/>
                    <a:pt x="1314" y="586931"/>
                    <a:pt x="6839" y="554831"/>
                  </a:cubicBezTo>
                  <a:cubicBezTo>
                    <a:pt x="10077" y="535305"/>
                    <a:pt x="13983" y="521494"/>
                    <a:pt x="17126" y="509683"/>
                  </a:cubicBezTo>
                  <a:cubicBezTo>
                    <a:pt x="27032" y="473107"/>
                    <a:pt x="35604" y="436150"/>
                    <a:pt x="45320" y="399669"/>
                  </a:cubicBezTo>
                  <a:cubicBezTo>
                    <a:pt x="56655" y="357473"/>
                    <a:pt x="60083" y="330327"/>
                    <a:pt x="75419" y="225743"/>
                  </a:cubicBezTo>
                  <a:cubicBezTo>
                    <a:pt x="82753" y="176213"/>
                    <a:pt x="93992" y="99632"/>
                    <a:pt x="109233" y="0"/>
                  </a:cubicBezTo>
                  <a:cubicBezTo>
                    <a:pt x="123996" y="9906"/>
                    <a:pt x="145713" y="22765"/>
                    <a:pt x="174098" y="32861"/>
                  </a:cubicBezTo>
                  <a:cubicBezTo>
                    <a:pt x="214103" y="47149"/>
                    <a:pt x="249155" y="49625"/>
                    <a:pt x="274015" y="49435"/>
                  </a:cubicBezTo>
                  <a:cubicBezTo>
                    <a:pt x="281444" y="49244"/>
                    <a:pt x="288112" y="49149"/>
                    <a:pt x="293541" y="48768"/>
                  </a:cubicBezTo>
                  <a:cubicBezTo>
                    <a:pt x="346786" y="46482"/>
                    <a:pt x="389744" y="32195"/>
                    <a:pt x="418605" y="19621"/>
                  </a:cubicBezTo>
                  <a:cubicBezTo>
                    <a:pt x="424224" y="66008"/>
                    <a:pt x="429939" y="105728"/>
                    <a:pt x="434607" y="137255"/>
                  </a:cubicBezTo>
                  <a:cubicBezTo>
                    <a:pt x="438988" y="165830"/>
                    <a:pt x="444703" y="203073"/>
                    <a:pt x="453180" y="249936"/>
                  </a:cubicBezTo>
                  <a:cubicBezTo>
                    <a:pt x="455086" y="259556"/>
                    <a:pt x="457085" y="269653"/>
                    <a:pt x="459086" y="280226"/>
                  </a:cubicBezTo>
                  <a:cubicBezTo>
                    <a:pt x="468706" y="329756"/>
                    <a:pt x="477374" y="367284"/>
                    <a:pt x="479755" y="377000"/>
                  </a:cubicBezTo>
                  <a:cubicBezTo>
                    <a:pt x="493376" y="435483"/>
                    <a:pt x="508901" y="494633"/>
                    <a:pt x="508901" y="494633"/>
                  </a:cubicBezTo>
                  <a:cubicBezTo>
                    <a:pt x="521284" y="541687"/>
                    <a:pt x="525189" y="553308"/>
                    <a:pt x="528618" y="579215"/>
                  </a:cubicBezTo>
                  <a:cubicBezTo>
                    <a:pt x="535286" y="627793"/>
                    <a:pt x="530143" y="651510"/>
                    <a:pt x="526713" y="66389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52D598A0-18E8-9C57-CFC7-EC4A3D8E2906}"/>
                </a:ext>
              </a:extLst>
            </p:cNvPr>
            <p:cNvSpPr/>
            <p:nvPr/>
          </p:nvSpPr>
          <p:spPr>
            <a:xfrm>
              <a:off x="7091296" y="4556855"/>
              <a:ext cx="93333" cy="186471"/>
            </a:xfrm>
            <a:custGeom>
              <a:avLst/>
              <a:gdLst>
                <a:gd name="connsiteX0" fmla="*/ 90744 w 93333"/>
                <a:gd name="connsiteY0" fmla="*/ 171926 h 186471"/>
                <a:gd name="connsiteX1" fmla="*/ 65789 w 93333"/>
                <a:gd name="connsiteY1" fmla="*/ 184499 h 186471"/>
                <a:gd name="connsiteX2" fmla="*/ 61788 w 93333"/>
                <a:gd name="connsiteY2" fmla="*/ 185452 h 186471"/>
                <a:gd name="connsiteX3" fmla="*/ 38357 w 93333"/>
                <a:gd name="connsiteY3" fmla="*/ 185452 h 186471"/>
                <a:gd name="connsiteX4" fmla="*/ 3590 w 93333"/>
                <a:gd name="connsiteY4" fmla="*/ 100774 h 186471"/>
                <a:gd name="connsiteX5" fmla="*/ 1590 w 93333"/>
                <a:gd name="connsiteY5" fmla="*/ 34957 h 186471"/>
                <a:gd name="connsiteX6" fmla="*/ 35689 w 93333"/>
                <a:gd name="connsiteY6" fmla="*/ 21812 h 186471"/>
                <a:gd name="connsiteX7" fmla="*/ 41405 w 93333"/>
                <a:gd name="connsiteY7" fmla="*/ 18288 h 186471"/>
                <a:gd name="connsiteX8" fmla="*/ 63121 w 93333"/>
                <a:gd name="connsiteY8" fmla="*/ 0 h 186471"/>
                <a:gd name="connsiteX9" fmla="*/ 84362 w 93333"/>
                <a:gd name="connsiteY9" fmla="*/ 52292 h 186471"/>
                <a:gd name="connsiteX10" fmla="*/ 92744 w 93333"/>
                <a:gd name="connsiteY10" fmla="*/ 110014 h 186471"/>
                <a:gd name="connsiteX11" fmla="*/ 90744 w 93333"/>
                <a:gd name="connsiteY11" fmla="*/ 172117 h 18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333" h="186471">
                  <a:moveTo>
                    <a:pt x="90744" y="171926"/>
                  </a:moveTo>
                  <a:cubicBezTo>
                    <a:pt x="86362" y="175450"/>
                    <a:pt x="77885" y="181356"/>
                    <a:pt x="65789" y="184499"/>
                  </a:cubicBezTo>
                  <a:cubicBezTo>
                    <a:pt x="64550" y="184785"/>
                    <a:pt x="63121" y="185166"/>
                    <a:pt x="61788" y="185452"/>
                  </a:cubicBezTo>
                  <a:cubicBezTo>
                    <a:pt x="51977" y="187166"/>
                    <a:pt x="43786" y="186404"/>
                    <a:pt x="38357" y="185452"/>
                  </a:cubicBezTo>
                  <a:cubicBezTo>
                    <a:pt x="27022" y="168878"/>
                    <a:pt x="10734" y="140017"/>
                    <a:pt x="3590" y="100774"/>
                  </a:cubicBezTo>
                  <a:cubicBezTo>
                    <a:pt x="-1268" y="74390"/>
                    <a:pt x="-410" y="51435"/>
                    <a:pt x="1590" y="34957"/>
                  </a:cubicBezTo>
                  <a:cubicBezTo>
                    <a:pt x="10258" y="33052"/>
                    <a:pt x="22545" y="29337"/>
                    <a:pt x="35689" y="21812"/>
                  </a:cubicBezTo>
                  <a:cubicBezTo>
                    <a:pt x="37690" y="20764"/>
                    <a:pt x="39595" y="19526"/>
                    <a:pt x="41405" y="18288"/>
                  </a:cubicBezTo>
                  <a:cubicBezTo>
                    <a:pt x="51024" y="11906"/>
                    <a:pt x="58168" y="5239"/>
                    <a:pt x="63121" y="0"/>
                  </a:cubicBezTo>
                  <a:cubicBezTo>
                    <a:pt x="69789" y="12097"/>
                    <a:pt x="78171" y="29813"/>
                    <a:pt x="84362" y="52292"/>
                  </a:cubicBezTo>
                  <a:cubicBezTo>
                    <a:pt x="90744" y="75914"/>
                    <a:pt x="91982" y="94488"/>
                    <a:pt x="92744" y="110014"/>
                  </a:cubicBezTo>
                  <a:cubicBezTo>
                    <a:pt x="93697" y="125825"/>
                    <a:pt x="93792" y="147066"/>
                    <a:pt x="90744" y="17211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0271A92A-ABEB-ED9A-C0F2-85CE2FE0C994}"/>
                </a:ext>
              </a:extLst>
            </p:cNvPr>
            <p:cNvSpPr/>
            <p:nvPr/>
          </p:nvSpPr>
          <p:spPr>
            <a:xfrm>
              <a:off x="6242399" y="3854862"/>
              <a:ext cx="163067" cy="197548"/>
            </a:xfrm>
            <a:custGeom>
              <a:avLst/>
              <a:gdLst>
                <a:gd name="connsiteX0" fmla="*/ 163068 w 163067"/>
                <a:gd name="connsiteY0" fmla="*/ 53721 h 197548"/>
                <a:gd name="connsiteX1" fmla="*/ 114300 w 163067"/>
                <a:gd name="connsiteY1" fmla="*/ 133445 h 197548"/>
                <a:gd name="connsiteX2" fmla="*/ 49435 w 163067"/>
                <a:gd name="connsiteY2" fmla="*/ 197549 h 197548"/>
                <a:gd name="connsiteX3" fmla="*/ 33718 w 163067"/>
                <a:gd name="connsiteY3" fmla="*/ 175355 h 197548"/>
                <a:gd name="connsiteX4" fmla="*/ 26098 w 163067"/>
                <a:gd name="connsiteY4" fmla="*/ 168688 h 197548"/>
                <a:gd name="connsiteX5" fmla="*/ 0 w 163067"/>
                <a:gd name="connsiteY5" fmla="*/ 155924 h 197548"/>
                <a:gd name="connsiteX6" fmla="*/ 34957 w 163067"/>
                <a:gd name="connsiteY6" fmla="*/ 72295 h 197548"/>
                <a:gd name="connsiteX7" fmla="*/ 107252 w 163067"/>
                <a:gd name="connsiteY7" fmla="*/ 0 h 197548"/>
                <a:gd name="connsiteX8" fmla="*/ 130493 w 163067"/>
                <a:gd name="connsiteY8" fmla="*/ 33242 h 197548"/>
                <a:gd name="connsiteX9" fmla="*/ 137160 w 163067"/>
                <a:gd name="connsiteY9" fmla="*/ 38957 h 197548"/>
                <a:gd name="connsiteX10" fmla="*/ 137350 w 163067"/>
                <a:gd name="connsiteY10" fmla="*/ 38957 h 197548"/>
                <a:gd name="connsiteX11" fmla="*/ 162973 w 163067"/>
                <a:gd name="connsiteY11" fmla="*/ 53721 h 19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067" h="197548">
                  <a:moveTo>
                    <a:pt x="163068" y="53721"/>
                  </a:moveTo>
                  <a:cubicBezTo>
                    <a:pt x="152971" y="75914"/>
                    <a:pt x="137732" y="104013"/>
                    <a:pt x="114300" y="133445"/>
                  </a:cubicBezTo>
                  <a:cubicBezTo>
                    <a:pt x="91630" y="162020"/>
                    <a:pt x="68389" y="182975"/>
                    <a:pt x="49435" y="197549"/>
                  </a:cubicBezTo>
                  <a:cubicBezTo>
                    <a:pt x="47149" y="192405"/>
                    <a:pt x="42291" y="183547"/>
                    <a:pt x="33718" y="175355"/>
                  </a:cubicBezTo>
                  <a:cubicBezTo>
                    <a:pt x="31432" y="173069"/>
                    <a:pt x="28861" y="170879"/>
                    <a:pt x="26098" y="168688"/>
                  </a:cubicBezTo>
                  <a:cubicBezTo>
                    <a:pt x="16193" y="161068"/>
                    <a:pt x="6382" y="157639"/>
                    <a:pt x="0" y="155924"/>
                  </a:cubicBezTo>
                  <a:cubicBezTo>
                    <a:pt x="4382" y="135731"/>
                    <a:pt x="13621" y="104870"/>
                    <a:pt x="34957" y="72295"/>
                  </a:cubicBezTo>
                  <a:cubicBezTo>
                    <a:pt x="59627" y="34576"/>
                    <a:pt x="89059" y="11906"/>
                    <a:pt x="107252" y="0"/>
                  </a:cubicBezTo>
                  <a:cubicBezTo>
                    <a:pt x="110680" y="7906"/>
                    <a:pt x="117443" y="20955"/>
                    <a:pt x="130493" y="33242"/>
                  </a:cubicBezTo>
                  <a:cubicBezTo>
                    <a:pt x="132683" y="35243"/>
                    <a:pt x="134969" y="37243"/>
                    <a:pt x="137160" y="38957"/>
                  </a:cubicBezTo>
                  <a:lnTo>
                    <a:pt x="137350" y="38957"/>
                  </a:lnTo>
                  <a:cubicBezTo>
                    <a:pt x="147257" y="46672"/>
                    <a:pt x="156591" y="51245"/>
                    <a:pt x="162973" y="537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AA471BC0-57CA-6AE6-3A8A-67FF75A15B4B}"/>
                </a:ext>
              </a:extLst>
            </p:cNvPr>
            <p:cNvSpPr/>
            <p:nvPr/>
          </p:nvSpPr>
          <p:spPr>
            <a:xfrm>
              <a:off x="5954934" y="4027169"/>
              <a:ext cx="186975" cy="93090"/>
            </a:xfrm>
            <a:custGeom>
              <a:avLst/>
              <a:gdLst>
                <a:gd name="connsiteX0" fmla="*/ 181070 w 186975"/>
                <a:gd name="connsiteY0" fmla="*/ 78962 h 93090"/>
                <a:gd name="connsiteX1" fmla="*/ 126968 w 186975"/>
                <a:gd name="connsiteY1" fmla="*/ 91536 h 93090"/>
                <a:gd name="connsiteX2" fmla="*/ 50768 w 186975"/>
                <a:gd name="connsiteY2" fmla="*/ 85344 h 93090"/>
                <a:gd name="connsiteX3" fmla="*/ 0 w 186975"/>
                <a:gd name="connsiteY3" fmla="*/ 57722 h 93090"/>
                <a:gd name="connsiteX4" fmla="*/ 8954 w 186975"/>
                <a:gd name="connsiteY4" fmla="*/ 41910 h 93090"/>
                <a:gd name="connsiteX5" fmla="*/ 12192 w 186975"/>
                <a:gd name="connsiteY5" fmla="*/ 29147 h 93090"/>
                <a:gd name="connsiteX6" fmla="*/ 9715 w 186975"/>
                <a:gd name="connsiteY6" fmla="*/ 2001 h 93090"/>
                <a:gd name="connsiteX7" fmla="*/ 116967 w 186975"/>
                <a:gd name="connsiteY7" fmla="*/ 6192 h 93090"/>
                <a:gd name="connsiteX8" fmla="*/ 186976 w 186975"/>
                <a:gd name="connsiteY8" fmla="*/ 26670 h 93090"/>
                <a:gd name="connsiteX9" fmla="*/ 180784 w 186975"/>
                <a:gd name="connsiteY9" fmla="*/ 54293 h 93090"/>
                <a:gd name="connsiteX10" fmla="*/ 180499 w 186975"/>
                <a:gd name="connsiteY10" fmla="*/ 60960 h 93090"/>
                <a:gd name="connsiteX11" fmla="*/ 180499 w 186975"/>
                <a:gd name="connsiteY11" fmla="*/ 61151 h 93090"/>
                <a:gd name="connsiteX12" fmla="*/ 181166 w 186975"/>
                <a:gd name="connsiteY12" fmla="*/ 78962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975" h="93090">
                  <a:moveTo>
                    <a:pt x="181070" y="78962"/>
                  </a:moveTo>
                  <a:cubicBezTo>
                    <a:pt x="168497" y="83630"/>
                    <a:pt x="150019" y="89345"/>
                    <a:pt x="126968" y="91536"/>
                  </a:cubicBezTo>
                  <a:cubicBezTo>
                    <a:pt x="109918" y="93250"/>
                    <a:pt x="82772" y="95727"/>
                    <a:pt x="50768" y="85344"/>
                  </a:cubicBezTo>
                  <a:cubicBezTo>
                    <a:pt x="38671" y="81344"/>
                    <a:pt x="19907" y="73533"/>
                    <a:pt x="0" y="57722"/>
                  </a:cubicBezTo>
                  <a:cubicBezTo>
                    <a:pt x="2286" y="54960"/>
                    <a:pt x="6096" y="49530"/>
                    <a:pt x="8954" y="41910"/>
                  </a:cubicBezTo>
                  <a:cubicBezTo>
                    <a:pt x="10382" y="38195"/>
                    <a:pt x="11621" y="34004"/>
                    <a:pt x="12192" y="29147"/>
                  </a:cubicBezTo>
                  <a:cubicBezTo>
                    <a:pt x="13906" y="16860"/>
                    <a:pt x="11430" y="7144"/>
                    <a:pt x="9715" y="2001"/>
                  </a:cubicBezTo>
                  <a:cubicBezTo>
                    <a:pt x="37147" y="-762"/>
                    <a:pt x="74295" y="-1714"/>
                    <a:pt x="116967" y="6192"/>
                  </a:cubicBezTo>
                  <a:cubicBezTo>
                    <a:pt x="144399" y="11335"/>
                    <a:pt x="167830" y="18955"/>
                    <a:pt x="186976" y="26670"/>
                  </a:cubicBezTo>
                  <a:cubicBezTo>
                    <a:pt x="184499" y="33528"/>
                    <a:pt x="181833" y="42958"/>
                    <a:pt x="180784" y="54293"/>
                  </a:cubicBezTo>
                  <a:cubicBezTo>
                    <a:pt x="180594" y="56484"/>
                    <a:pt x="180499" y="58770"/>
                    <a:pt x="180499" y="60960"/>
                  </a:cubicBezTo>
                  <a:lnTo>
                    <a:pt x="180499" y="61151"/>
                  </a:lnTo>
                  <a:cubicBezTo>
                    <a:pt x="180213" y="68009"/>
                    <a:pt x="180499" y="74010"/>
                    <a:pt x="181166" y="7896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02986CDC-9DA8-1CFC-A069-19FBCE0230C0}"/>
                </a:ext>
              </a:extLst>
            </p:cNvPr>
            <p:cNvSpPr/>
            <p:nvPr/>
          </p:nvSpPr>
          <p:spPr>
            <a:xfrm>
              <a:off x="5597541" y="3966250"/>
              <a:ext cx="310244" cy="188070"/>
            </a:xfrm>
            <a:custGeom>
              <a:avLst/>
              <a:gdLst>
                <a:gd name="connsiteX0" fmla="*/ 303672 w 310244"/>
                <a:gd name="connsiteY0" fmla="*/ 86923 h 188070"/>
                <a:gd name="connsiteX1" fmla="*/ 309768 w 310244"/>
                <a:gd name="connsiteY1" fmla="*/ 111307 h 188070"/>
                <a:gd name="connsiteX2" fmla="*/ 271287 w 310244"/>
                <a:gd name="connsiteY2" fmla="*/ 142645 h 188070"/>
                <a:gd name="connsiteX3" fmla="*/ 214804 w 310244"/>
                <a:gd name="connsiteY3" fmla="*/ 179220 h 188070"/>
                <a:gd name="connsiteX4" fmla="*/ 147939 w 310244"/>
                <a:gd name="connsiteY4" fmla="*/ 186936 h 188070"/>
                <a:gd name="connsiteX5" fmla="*/ 84311 w 310244"/>
                <a:gd name="connsiteY5" fmla="*/ 165790 h 188070"/>
                <a:gd name="connsiteX6" fmla="*/ 32210 w 310244"/>
                <a:gd name="connsiteY6" fmla="*/ 145311 h 188070"/>
                <a:gd name="connsiteX7" fmla="*/ 25828 w 310244"/>
                <a:gd name="connsiteY7" fmla="*/ 105783 h 188070"/>
                <a:gd name="connsiteX8" fmla="*/ 1158 w 310244"/>
                <a:gd name="connsiteY8" fmla="*/ 101592 h 188070"/>
                <a:gd name="connsiteX9" fmla="*/ 110 w 310244"/>
                <a:gd name="connsiteY9" fmla="*/ 83113 h 188070"/>
                <a:gd name="connsiteX10" fmla="*/ 1158 w 310244"/>
                <a:gd name="connsiteY10" fmla="*/ 71969 h 188070"/>
                <a:gd name="connsiteX11" fmla="*/ 14493 w 310244"/>
                <a:gd name="connsiteY11" fmla="*/ 37488 h 188070"/>
                <a:gd name="connsiteX12" fmla="*/ 35734 w 310244"/>
                <a:gd name="connsiteY12" fmla="*/ 9294 h 188070"/>
                <a:gd name="connsiteX13" fmla="*/ 80883 w 310244"/>
                <a:gd name="connsiteY13" fmla="*/ 7104 h 188070"/>
                <a:gd name="connsiteX14" fmla="*/ 183086 w 310244"/>
                <a:gd name="connsiteY14" fmla="*/ 5675 h 188070"/>
                <a:gd name="connsiteX15" fmla="*/ 211947 w 310244"/>
                <a:gd name="connsiteY15" fmla="*/ 55 h 188070"/>
                <a:gd name="connsiteX16" fmla="*/ 267001 w 310244"/>
                <a:gd name="connsiteY16" fmla="*/ 25392 h 188070"/>
                <a:gd name="connsiteX17" fmla="*/ 310244 w 310244"/>
                <a:gd name="connsiteY17" fmla="*/ 59205 h 188070"/>
                <a:gd name="connsiteX18" fmla="*/ 303577 w 310244"/>
                <a:gd name="connsiteY18" fmla="*/ 86828 h 18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0244" h="188070">
                  <a:moveTo>
                    <a:pt x="303672" y="86923"/>
                  </a:moveTo>
                  <a:cubicBezTo>
                    <a:pt x="303863" y="98068"/>
                    <a:pt x="307387" y="106640"/>
                    <a:pt x="309768" y="111307"/>
                  </a:cubicBezTo>
                  <a:cubicBezTo>
                    <a:pt x="300624" y="119213"/>
                    <a:pt x="287575" y="130262"/>
                    <a:pt x="271287" y="142645"/>
                  </a:cubicBezTo>
                  <a:cubicBezTo>
                    <a:pt x="244617" y="162933"/>
                    <a:pt x="231282" y="173029"/>
                    <a:pt x="214804" y="179220"/>
                  </a:cubicBezTo>
                  <a:cubicBezTo>
                    <a:pt x="186896" y="189888"/>
                    <a:pt x="160988" y="188650"/>
                    <a:pt x="147939" y="186936"/>
                  </a:cubicBezTo>
                  <a:cubicBezTo>
                    <a:pt x="136604" y="185507"/>
                    <a:pt x="129460" y="183221"/>
                    <a:pt x="84311" y="165790"/>
                  </a:cubicBezTo>
                  <a:cubicBezTo>
                    <a:pt x="63642" y="157694"/>
                    <a:pt x="46021" y="150741"/>
                    <a:pt x="32210" y="145311"/>
                  </a:cubicBezTo>
                  <a:cubicBezTo>
                    <a:pt x="39830" y="130548"/>
                    <a:pt x="36401" y="113974"/>
                    <a:pt x="25828" y="105783"/>
                  </a:cubicBezTo>
                  <a:cubicBezTo>
                    <a:pt x="15732" y="98163"/>
                    <a:pt x="3063" y="101115"/>
                    <a:pt x="1158" y="101592"/>
                  </a:cubicBezTo>
                  <a:cubicBezTo>
                    <a:pt x="396" y="96924"/>
                    <a:pt x="-270" y="90543"/>
                    <a:pt x="110" y="83113"/>
                  </a:cubicBezTo>
                  <a:cubicBezTo>
                    <a:pt x="110" y="79589"/>
                    <a:pt x="587" y="75779"/>
                    <a:pt x="1158" y="71969"/>
                  </a:cubicBezTo>
                  <a:cubicBezTo>
                    <a:pt x="3825" y="56919"/>
                    <a:pt x="9540" y="46252"/>
                    <a:pt x="14493" y="37488"/>
                  </a:cubicBezTo>
                  <a:cubicBezTo>
                    <a:pt x="18875" y="29869"/>
                    <a:pt x="25542" y="19677"/>
                    <a:pt x="35734" y="9294"/>
                  </a:cubicBezTo>
                  <a:cubicBezTo>
                    <a:pt x="54784" y="7770"/>
                    <a:pt x="70500" y="7294"/>
                    <a:pt x="80883" y="7104"/>
                  </a:cubicBezTo>
                  <a:cubicBezTo>
                    <a:pt x="135651" y="6437"/>
                    <a:pt x="149462" y="13200"/>
                    <a:pt x="183086" y="5675"/>
                  </a:cubicBezTo>
                  <a:cubicBezTo>
                    <a:pt x="198326" y="2246"/>
                    <a:pt x="201278" y="-421"/>
                    <a:pt x="211947" y="55"/>
                  </a:cubicBezTo>
                  <a:cubicBezTo>
                    <a:pt x="220138" y="341"/>
                    <a:pt x="233378" y="2341"/>
                    <a:pt x="267001" y="25392"/>
                  </a:cubicBezTo>
                  <a:cubicBezTo>
                    <a:pt x="278145" y="33107"/>
                    <a:pt x="293385" y="44346"/>
                    <a:pt x="310244" y="59205"/>
                  </a:cubicBezTo>
                  <a:cubicBezTo>
                    <a:pt x="307958" y="63873"/>
                    <a:pt x="303386" y="73588"/>
                    <a:pt x="303577" y="8682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9ACAA203-57EB-46BB-3379-5F4C4E32B56A}"/>
                </a:ext>
              </a:extLst>
            </p:cNvPr>
            <p:cNvSpPr/>
            <p:nvPr/>
          </p:nvSpPr>
          <p:spPr>
            <a:xfrm>
              <a:off x="6180010" y="4048315"/>
              <a:ext cx="95916" cy="95821"/>
            </a:xfrm>
            <a:custGeom>
              <a:avLst/>
              <a:gdLst>
                <a:gd name="connsiteX0" fmla="*/ 95821 w 95916"/>
                <a:gd name="connsiteY0" fmla="*/ 47911 h 95821"/>
                <a:gd name="connsiteX1" fmla="*/ 47910 w 95916"/>
                <a:gd name="connsiteY1" fmla="*/ 95821 h 95821"/>
                <a:gd name="connsiteX2" fmla="*/ 1048 w 95916"/>
                <a:gd name="connsiteY2" fmla="*/ 58293 h 95821"/>
                <a:gd name="connsiteX3" fmla="*/ 0 w 95916"/>
                <a:gd name="connsiteY3" fmla="*/ 47911 h 95821"/>
                <a:gd name="connsiteX4" fmla="*/ 47910 w 95916"/>
                <a:gd name="connsiteY4" fmla="*/ 0 h 95821"/>
                <a:gd name="connsiteX5" fmla="*/ 90773 w 95916"/>
                <a:gd name="connsiteY5" fmla="*/ 26670 h 95821"/>
                <a:gd name="connsiteX6" fmla="*/ 95917 w 95916"/>
                <a:gd name="connsiteY6" fmla="*/ 47911 h 9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16" h="95821">
                  <a:moveTo>
                    <a:pt x="95821" y="47911"/>
                  </a:moveTo>
                  <a:cubicBezTo>
                    <a:pt x="95821" y="74486"/>
                    <a:pt x="74295" y="95821"/>
                    <a:pt x="47910" y="95821"/>
                  </a:cubicBezTo>
                  <a:cubicBezTo>
                    <a:pt x="24955" y="95821"/>
                    <a:pt x="5715" y="79724"/>
                    <a:pt x="1048" y="58293"/>
                  </a:cubicBezTo>
                  <a:cubicBezTo>
                    <a:pt x="285" y="54864"/>
                    <a:pt x="0" y="51435"/>
                    <a:pt x="0" y="47911"/>
                  </a:cubicBezTo>
                  <a:cubicBezTo>
                    <a:pt x="0" y="21336"/>
                    <a:pt x="21431" y="0"/>
                    <a:pt x="47910" y="0"/>
                  </a:cubicBezTo>
                  <a:cubicBezTo>
                    <a:pt x="66675" y="0"/>
                    <a:pt x="83153" y="10859"/>
                    <a:pt x="90773" y="26670"/>
                  </a:cubicBezTo>
                  <a:cubicBezTo>
                    <a:pt x="94012" y="33052"/>
                    <a:pt x="95917" y="40291"/>
                    <a:pt x="95917" y="47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9C8CB01C-3736-0270-7346-3158F8F59620}"/>
                </a:ext>
              </a:extLst>
            </p:cNvPr>
            <p:cNvSpPr/>
            <p:nvPr/>
          </p:nvSpPr>
          <p:spPr>
            <a:xfrm>
              <a:off x="7332154" y="3917727"/>
              <a:ext cx="106489" cy="183034"/>
            </a:xfrm>
            <a:custGeom>
              <a:avLst/>
              <a:gdLst>
                <a:gd name="connsiteX0" fmla="*/ 106489 w 106489"/>
                <a:gd name="connsiteY0" fmla="*/ 152971 h 183034"/>
                <a:gd name="connsiteX1" fmla="*/ 84581 w 106489"/>
                <a:gd name="connsiteY1" fmla="*/ 180594 h 183034"/>
                <a:gd name="connsiteX2" fmla="*/ 53530 w 106489"/>
                <a:gd name="connsiteY2" fmla="*/ 178403 h 183034"/>
                <a:gd name="connsiteX3" fmla="*/ 11334 w 106489"/>
                <a:gd name="connsiteY3" fmla="*/ 88106 h 183034"/>
                <a:gd name="connsiteX4" fmla="*/ 0 w 106489"/>
                <a:gd name="connsiteY4" fmla="*/ 38005 h 183034"/>
                <a:gd name="connsiteX5" fmla="*/ 38005 w 106489"/>
                <a:gd name="connsiteY5" fmla="*/ 24003 h 183034"/>
                <a:gd name="connsiteX6" fmla="*/ 64103 w 106489"/>
                <a:gd name="connsiteY6" fmla="*/ 0 h 183034"/>
                <a:gd name="connsiteX7" fmla="*/ 95155 w 106489"/>
                <a:gd name="connsiteY7" fmla="*/ 74009 h 183034"/>
                <a:gd name="connsiteX8" fmla="*/ 106489 w 106489"/>
                <a:gd name="connsiteY8" fmla="*/ 152971 h 18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489" h="183034">
                  <a:moveTo>
                    <a:pt x="106489" y="152971"/>
                  </a:moveTo>
                  <a:cubicBezTo>
                    <a:pt x="106299" y="154210"/>
                    <a:pt x="102775" y="173260"/>
                    <a:pt x="84581" y="180594"/>
                  </a:cubicBezTo>
                  <a:cubicBezTo>
                    <a:pt x="69056" y="186785"/>
                    <a:pt x="55435" y="179356"/>
                    <a:pt x="53530" y="178403"/>
                  </a:cubicBezTo>
                  <a:cubicBezTo>
                    <a:pt x="39148" y="156210"/>
                    <a:pt x="22764" y="125921"/>
                    <a:pt x="11334" y="88106"/>
                  </a:cubicBezTo>
                  <a:cubicBezTo>
                    <a:pt x="5715" y="70104"/>
                    <a:pt x="2191" y="53150"/>
                    <a:pt x="0" y="38005"/>
                  </a:cubicBezTo>
                  <a:cubicBezTo>
                    <a:pt x="8572" y="36767"/>
                    <a:pt x="22955" y="33528"/>
                    <a:pt x="38005" y="24003"/>
                  </a:cubicBezTo>
                  <a:cubicBezTo>
                    <a:pt x="50863" y="15812"/>
                    <a:pt x="59245" y="6477"/>
                    <a:pt x="64103" y="0"/>
                  </a:cubicBezTo>
                  <a:cubicBezTo>
                    <a:pt x="74485" y="17812"/>
                    <a:pt x="86582" y="42863"/>
                    <a:pt x="95155" y="74009"/>
                  </a:cubicBezTo>
                  <a:cubicBezTo>
                    <a:pt x="103822" y="105061"/>
                    <a:pt x="106203" y="132493"/>
                    <a:pt x="106489" y="15297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FC2D136B-3757-33C8-A1D5-054BB36271A8}"/>
                </a:ext>
              </a:extLst>
            </p:cNvPr>
            <p:cNvSpPr/>
            <p:nvPr/>
          </p:nvSpPr>
          <p:spPr>
            <a:xfrm>
              <a:off x="7397724" y="4106689"/>
              <a:ext cx="67763" cy="99660"/>
            </a:xfrm>
            <a:custGeom>
              <a:avLst/>
              <a:gdLst>
                <a:gd name="connsiteX0" fmla="*/ 45491 w 67763"/>
                <a:gd name="connsiteY0" fmla="*/ 98598 h 99660"/>
                <a:gd name="connsiteX1" fmla="*/ 43586 w 67763"/>
                <a:gd name="connsiteY1" fmla="*/ 99265 h 99660"/>
                <a:gd name="connsiteX2" fmla="*/ 1391 w 67763"/>
                <a:gd name="connsiteY2" fmla="*/ 56117 h 99660"/>
                <a:gd name="connsiteX3" fmla="*/ 21203 w 67763"/>
                <a:gd name="connsiteY3" fmla="*/ 1348 h 99660"/>
                <a:gd name="connsiteX4" fmla="*/ 24155 w 67763"/>
                <a:gd name="connsiteY4" fmla="*/ 396 h 99660"/>
                <a:gd name="connsiteX5" fmla="*/ 66351 w 67763"/>
                <a:gd name="connsiteY5" fmla="*/ 43354 h 99660"/>
                <a:gd name="connsiteX6" fmla="*/ 45396 w 67763"/>
                <a:gd name="connsiteY6" fmla="*/ 98598 h 9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763" h="99660">
                  <a:moveTo>
                    <a:pt x="45491" y="98598"/>
                  </a:moveTo>
                  <a:cubicBezTo>
                    <a:pt x="44825" y="98884"/>
                    <a:pt x="44253" y="99075"/>
                    <a:pt x="43586" y="99265"/>
                  </a:cubicBezTo>
                  <a:cubicBezTo>
                    <a:pt x="25584" y="102694"/>
                    <a:pt x="6629" y="83454"/>
                    <a:pt x="1391" y="56117"/>
                  </a:cubicBezTo>
                  <a:cubicBezTo>
                    <a:pt x="-3563" y="30495"/>
                    <a:pt x="5105" y="6968"/>
                    <a:pt x="21203" y="1348"/>
                  </a:cubicBezTo>
                  <a:cubicBezTo>
                    <a:pt x="22155" y="872"/>
                    <a:pt x="23108" y="586"/>
                    <a:pt x="24155" y="396"/>
                  </a:cubicBezTo>
                  <a:cubicBezTo>
                    <a:pt x="42158" y="-3033"/>
                    <a:pt x="60922" y="16207"/>
                    <a:pt x="66351" y="43354"/>
                  </a:cubicBezTo>
                  <a:cubicBezTo>
                    <a:pt x="71494" y="69738"/>
                    <a:pt x="62160" y="93741"/>
                    <a:pt x="45396" y="985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E3E80054-3EAC-2258-4546-760F6EFCED37}"/>
                </a:ext>
              </a:extLst>
            </p:cNvPr>
            <p:cNvSpPr/>
            <p:nvPr/>
          </p:nvSpPr>
          <p:spPr>
            <a:xfrm>
              <a:off x="7418213" y="4235862"/>
              <a:ext cx="86585" cy="182022"/>
            </a:xfrm>
            <a:custGeom>
              <a:avLst/>
              <a:gdLst>
                <a:gd name="connsiteX0" fmla="*/ 86535 w 86585"/>
                <a:gd name="connsiteY0" fmla="*/ 166021 h 182022"/>
                <a:gd name="connsiteX1" fmla="*/ 62912 w 86585"/>
                <a:gd name="connsiteY1" fmla="*/ 170212 h 182022"/>
                <a:gd name="connsiteX2" fmla="*/ 41386 w 86585"/>
                <a:gd name="connsiteY2" fmla="*/ 182023 h 182022"/>
                <a:gd name="connsiteX3" fmla="*/ 5667 w 86585"/>
                <a:gd name="connsiteY3" fmla="*/ 96393 h 182022"/>
                <a:gd name="connsiteX4" fmla="*/ 1762 w 86585"/>
                <a:gd name="connsiteY4" fmla="*/ 12763 h 182022"/>
                <a:gd name="connsiteX5" fmla="*/ 27670 w 86585"/>
                <a:gd name="connsiteY5" fmla="*/ 8858 h 182022"/>
                <a:gd name="connsiteX6" fmla="*/ 27860 w 86585"/>
                <a:gd name="connsiteY6" fmla="*/ 8858 h 182022"/>
                <a:gd name="connsiteX7" fmla="*/ 31385 w 86585"/>
                <a:gd name="connsiteY7" fmla="*/ 7906 h 182022"/>
                <a:gd name="connsiteX8" fmla="*/ 52149 w 86585"/>
                <a:gd name="connsiteY8" fmla="*/ 0 h 182022"/>
                <a:gd name="connsiteX9" fmla="*/ 80819 w 86585"/>
                <a:gd name="connsiteY9" fmla="*/ 89821 h 182022"/>
                <a:gd name="connsiteX10" fmla="*/ 86439 w 86585"/>
                <a:gd name="connsiteY10" fmla="*/ 166021 h 18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585" h="182022">
                  <a:moveTo>
                    <a:pt x="86535" y="166021"/>
                  </a:moveTo>
                  <a:cubicBezTo>
                    <a:pt x="80819" y="166021"/>
                    <a:pt x="72437" y="166973"/>
                    <a:pt x="62912" y="170212"/>
                  </a:cubicBezTo>
                  <a:cubicBezTo>
                    <a:pt x="53102" y="173641"/>
                    <a:pt x="45958" y="178403"/>
                    <a:pt x="41386" y="182023"/>
                  </a:cubicBezTo>
                  <a:cubicBezTo>
                    <a:pt x="29861" y="164497"/>
                    <a:pt x="14049" y="135446"/>
                    <a:pt x="5667" y="96393"/>
                  </a:cubicBezTo>
                  <a:cubicBezTo>
                    <a:pt x="-1762" y="61913"/>
                    <a:pt x="-524" y="32290"/>
                    <a:pt x="1762" y="12763"/>
                  </a:cubicBezTo>
                  <a:cubicBezTo>
                    <a:pt x="8906" y="12478"/>
                    <a:pt x="17859" y="11525"/>
                    <a:pt x="27670" y="8858"/>
                  </a:cubicBezTo>
                  <a:lnTo>
                    <a:pt x="27860" y="8858"/>
                  </a:lnTo>
                  <a:cubicBezTo>
                    <a:pt x="29099" y="8668"/>
                    <a:pt x="30146" y="8192"/>
                    <a:pt x="31385" y="7906"/>
                  </a:cubicBezTo>
                  <a:cubicBezTo>
                    <a:pt x="39576" y="5715"/>
                    <a:pt x="46434" y="2762"/>
                    <a:pt x="52149" y="0"/>
                  </a:cubicBezTo>
                  <a:cubicBezTo>
                    <a:pt x="62532" y="22193"/>
                    <a:pt x="74057" y="52578"/>
                    <a:pt x="80819" y="89821"/>
                  </a:cubicBezTo>
                  <a:cubicBezTo>
                    <a:pt x="86058" y="118967"/>
                    <a:pt x="87011" y="144875"/>
                    <a:pt x="86439" y="1660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40EDB530-544D-3249-BEF7-EB1DE4CCA771}"/>
                </a:ext>
              </a:extLst>
            </p:cNvPr>
            <p:cNvSpPr/>
            <p:nvPr/>
          </p:nvSpPr>
          <p:spPr>
            <a:xfrm>
              <a:off x="7444908" y="4452080"/>
              <a:ext cx="148003" cy="324611"/>
            </a:xfrm>
            <a:custGeom>
              <a:avLst/>
              <a:gdLst>
                <a:gd name="connsiteX0" fmla="*/ 146897 w 148003"/>
                <a:gd name="connsiteY0" fmla="*/ 195644 h 324611"/>
                <a:gd name="connsiteX1" fmla="*/ 120036 w 148003"/>
                <a:gd name="connsiteY1" fmla="*/ 280988 h 324611"/>
                <a:gd name="connsiteX2" fmla="*/ 91843 w 148003"/>
                <a:gd name="connsiteY2" fmla="*/ 324612 h 324611"/>
                <a:gd name="connsiteX3" fmla="*/ 62220 w 148003"/>
                <a:gd name="connsiteY3" fmla="*/ 307657 h 324611"/>
                <a:gd name="connsiteX4" fmla="*/ 38312 w 148003"/>
                <a:gd name="connsiteY4" fmla="*/ 315373 h 324611"/>
                <a:gd name="connsiteX5" fmla="*/ 26978 w 148003"/>
                <a:gd name="connsiteY5" fmla="*/ 296418 h 324611"/>
                <a:gd name="connsiteX6" fmla="*/ 24310 w 148003"/>
                <a:gd name="connsiteY6" fmla="*/ 288703 h 324611"/>
                <a:gd name="connsiteX7" fmla="*/ 21167 w 148003"/>
                <a:gd name="connsiteY7" fmla="*/ 275177 h 324611"/>
                <a:gd name="connsiteX8" fmla="*/ 39360 w 148003"/>
                <a:gd name="connsiteY8" fmla="*/ 266224 h 324611"/>
                <a:gd name="connsiteX9" fmla="*/ 40027 w 148003"/>
                <a:gd name="connsiteY9" fmla="*/ 265747 h 324611"/>
                <a:gd name="connsiteX10" fmla="*/ 41074 w 148003"/>
                <a:gd name="connsiteY10" fmla="*/ 264795 h 324611"/>
                <a:gd name="connsiteX11" fmla="*/ 53838 w 148003"/>
                <a:gd name="connsiteY11" fmla="*/ 253270 h 324611"/>
                <a:gd name="connsiteX12" fmla="*/ 69935 w 148003"/>
                <a:gd name="connsiteY12" fmla="*/ 220218 h 324611"/>
                <a:gd name="connsiteX13" fmla="*/ 86509 w 148003"/>
                <a:gd name="connsiteY13" fmla="*/ 187357 h 324611"/>
                <a:gd name="connsiteX14" fmla="*/ 81842 w 148003"/>
                <a:gd name="connsiteY14" fmla="*/ 156305 h 324611"/>
                <a:gd name="connsiteX15" fmla="*/ 54028 w 148003"/>
                <a:gd name="connsiteY15" fmla="*/ 143256 h 324611"/>
                <a:gd name="connsiteX16" fmla="*/ 21929 w 148003"/>
                <a:gd name="connsiteY16" fmla="*/ 162020 h 324611"/>
                <a:gd name="connsiteX17" fmla="*/ 16310 w 148003"/>
                <a:gd name="connsiteY17" fmla="*/ 183452 h 324611"/>
                <a:gd name="connsiteX18" fmla="*/ 6403 w 148003"/>
                <a:gd name="connsiteY18" fmla="*/ 185642 h 324611"/>
                <a:gd name="connsiteX19" fmla="*/ 8594 w 148003"/>
                <a:gd name="connsiteY19" fmla="*/ 94679 h 324611"/>
                <a:gd name="connsiteX20" fmla="*/ 27549 w 148003"/>
                <a:gd name="connsiteY20" fmla="*/ 29623 h 324611"/>
                <a:gd name="connsiteX21" fmla="*/ 27549 w 148003"/>
                <a:gd name="connsiteY21" fmla="*/ 10668 h 324611"/>
                <a:gd name="connsiteX22" fmla="*/ 57172 w 148003"/>
                <a:gd name="connsiteY22" fmla="*/ 0 h 324611"/>
                <a:gd name="connsiteX23" fmla="*/ 71459 w 148003"/>
                <a:gd name="connsiteY23" fmla="*/ 2000 h 324611"/>
                <a:gd name="connsiteX24" fmla="*/ 71459 w 148003"/>
                <a:gd name="connsiteY24" fmla="*/ 2191 h 324611"/>
                <a:gd name="connsiteX25" fmla="*/ 86223 w 148003"/>
                <a:gd name="connsiteY25" fmla="*/ 9335 h 324611"/>
                <a:gd name="connsiteX26" fmla="*/ 139753 w 148003"/>
                <a:gd name="connsiteY26" fmla="*/ 109442 h 324611"/>
                <a:gd name="connsiteX27" fmla="*/ 146897 w 148003"/>
                <a:gd name="connsiteY27" fmla="*/ 195548 h 32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8003" h="324611">
                  <a:moveTo>
                    <a:pt x="146897" y="195644"/>
                  </a:moveTo>
                  <a:cubicBezTo>
                    <a:pt x="142230" y="236887"/>
                    <a:pt x="127466" y="266224"/>
                    <a:pt x="120036" y="280988"/>
                  </a:cubicBezTo>
                  <a:cubicBezTo>
                    <a:pt x="110226" y="299752"/>
                    <a:pt x="100034" y="314325"/>
                    <a:pt x="91843" y="324612"/>
                  </a:cubicBezTo>
                  <a:cubicBezTo>
                    <a:pt x="90795" y="322897"/>
                    <a:pt x="80508" y="308515"/>
                    <a:pt x="62220" y="307657"/>
                  </a:cubicBezTo>
                  <a:cubicBezTo>
                    <a:pt x="49837" y="307181"/>
                    <a:pt x="40979" y="313372"/>
                    <a:pt x="38312" y="315373"/>
                  </a:cubicBezTo>
                  <a:cubicBezTo>
                    <a:pt x="34788" y="310991"/>
                    <a:pt x="30406" y="304705"/>
                    <a:pt x="26978" y="296418"/>
                  </a:cubicBezTo>
                  <a:cubicBezTo>
                    <a:pt x="25930" y="293656"/>
                    <a:pt x="24977" y="291179"/>
                    <a:pt x="24310" y="288703"/>
                  </a:cubicBezTo>
                  <a:cubicBezTo>
                    <a:pt x="22596" y="283464"/>
                    <a:pt x="21644" y="278892"/>
                    <a:pt x="21167" y="275177"/>
                  </a:cubicBezTo>
                  <a:cubicBezTo>
                    <a:pt x="25072" y="273748"/>
                    <a:pt x="31835" y="271272"/>
                    <a:pt x="39360" y="266224"/>
                  </a:cubicBezTo>
                  <a:cubicBezTo>
                    <a:pt x="39551" y="266033"/>
                    <a:pt x="39836" y="265938"/>
                    <a:pt x="40027" y="265747"/>
                  </a:cubicBezTo>
                  <a:cubicBezTo>
                    <a:pt x="40312" y="265557"/>
                    <a:pt x="40694" y="265271"/>
                    <a:pt x="41074" y="264795"/>
                  </a:cubicBezTo>
                  <a:cubicBezTo>
                    <a:pt x="45265" y="262033"/>
                    <a:pt x="49647" y="258128"/>
                    <a:pt x="53838" y="253270"/>
                  </a:cubicBezTo>
                  <a:cubicBezTo>
                    <a:pt x="64982" y="240221"/>
                    <a:pt x="68602" y="226695"/>
                    <a:pt x="69935" y="220218"/>
                  </a:cubicBezTo>
                  <a:cubicBezTo>
                    <a:pt x="74888" y="214979"/>
                    <a:pt x="83937" y="203740"/>
                    <a:pt x="86509" y="187357"/>
                  </a:cubicBezTo>
                  <a:cubicBezTo>
                    <a:pt x="87747" y="179165"/>
                    <a:pt x="89747" y="166878"/>
                    <a:pt x="81842" y="156305"/>
                  </a:cubicBezTo>
                  <a:cubicBezTo>
                    <a:pt x="72411" y="143542"/>
                    <a:pt x="56219" y="143256"/>
                    <a:pt x="54028" y="143256"/>
                  </a:cubicBezTo>
                  <a:cubicBezTo>
                    <a:pt x="33740" y="143256"/>
                    <a:pt x="22691" y="160782"/>
                    <a:pt x="21929" y="162020"/>
                  </a:cubicBezTo>
                  <a:cubicBezTo>
                    <a:pt x="16500" y="170688"/>
                    <a:pt x="16214" y="179356"/>
                    <a:pt x="16310" y="183452"/>
                  </a:cubicBezTo>
                  <a:cubicBezTo>
                    <a:pt x="12880" y="184213"/>
                    <a:pt x="9642" y="184880"/>
                    <a:pt x="6403" y="185642"/>
                  </a:cubicBezTo>
                  <a:cubicBezTo>
                    <a:pt x="-4932" y="141446"/>
                    <a:pt x="688" y="112871"/>
                    <a:pt x="8594" y="94679"/>
                  </a:cubicBezTo>
                  <a:cubicBezTo>
                    <a:pt x="13547" y="82772"/>
                    <a:pt x="25549" y="61341"/>
                    <a:pt x="27549" y="29623"/>
                  </a:cubicBezTo>
                  <a:cubicBezTo>
                    <a:pt x="28216" y="21717"/>
                    <a:pt x="27834" y="15049"/>
                    <a:pt x="27549" y="10668"/>
                  </a:cubicBezTo>
                  <a:cubicBezTo>
                    <a:pt x="30787" y="8001"/>
                    <a:pt x="41550" y="286"/>
                    <a:pt x="57172" y="0"/>
                  </a:cubicBezTo>
                  <a:cubicBezTo>
                    <a:pt x="62601" y="0"/>
                    <a:pt x="67363" y="762"/>
                    <a:pt x="71459" y="2000"/>
                  </a:cubicBezTo>
                  <a:lnTo>
                    <a:pt x="71459" y="2191"/>
                  </a:lnTo>
                  <a:cubicBezTo>
                    <a:pt x="78889" y="4381"/>
                    <a:pt x="84032" y="7811"/>
                    <a:pt x="86223" y="9335"/>
                  </a:cubicBezTo>
                  <a:cubicBezTo>
                    <a:pt x="102320" y="27813"/>
                    <a:pt x="126990" y="61341"/>
                    <a:pt x="139753" y="109442"/>
                  </a:cubicBezTo>
                  <a:cubicBezTo>
                    <a:pt x="150898" y="151638"/>
                    <a:pt x="147850" y="185642"/>
                    <a:pt x="146897" y="19554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7A13E031-56A8-B93D-E4DC-AFDDFFC04F34}"/>
                </a:ext>
              </a:extLst>
            </p:cNvPr>
            <p:cNvSpPr/>
            <p:nvPr/>
          </p:nvSpPr>
          <p:spPr>
            <a:xfrm>
              <a:off x="6669690" y="5381625"/>
              <a:ext cx="167449" cy="272605"/>
            </a:xfrm>
            <a:custGeom>
              <a:avLst/>
              <a:gdLst>
                <a:gd name="connsiteX0" fmla="*/ 167450 w 167449"/>
                <a:gd name="connsiteY0" fmla="*/ 136398 h 272605"/>
                <a:gd name="connsiteX1" fmla="*/ 113443 w 167449"/>
                <a:gd name="connsiteY1" fmla="*/ 263747 h 272605"/>
                <a:gd name="connsiteX2" fmla="*/ 83820 w 167449"/>
                <a:gd name="connsiteY2" fmla="*/ 272605 h 272605"/>
                <a:gd name="connsiteX3" fmla="*/ 0 w 167449"/>
                <a:gd name="connsiteY3" fmla="*/ 136398 h 272605"/>
                <a:gd name="connsiteX4" fmla="*/ 79153 w 167449"/>
                <a:gd name="connsiteY4" fmla="*/ 190 h 272605"/>
                <a:gd name="connsiteX5" fmla="*/ 83820 w 167449"/>
                <a:gd name="connsiteY5" fmla="*/ 0 h 272605"/>
                <a:gd name="connsiteX6" fmla="*/ 167450 w 167449"/>
                <a:gd name="connsiteY6" fmla="*/ 136398 h 27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49" h="272605">
                  <a:moveTo>
                    <a:pt x="167450" y="136398"/>
                  </a:moveTo>
                  <a:cubicBezTo>
                    <a:pt x="167450" y="194596"/>
                    <a:pt x="144971" y="244221"/>
                    <a:pt x="113443" y="263747"/>
                  </a:cubicBezTo>
                  <a:cubicBezTo>
                    <a:pt x="104108" y="269462"/>
                    <a:pt x="94202" y="272605"/>
                    <a:pt x="83820" y="272605"/>
                  </a:cubicBezTo>
                  <a:cubicBezTo>
                    <a:pt x="37624" y="272605"/>
                    <a:pt x="0" y="211646"/>
                    <a:pt x="0" y="136398"/>
                  </a:cubicBezTo>
                  <a:cubicBezTo>
                    <a:pt x="0" y="61151"/>
                    <a:pt x="35052" y="4096"/>
                    <a:pt x="79153" y="190"/>
                  </a:cubicBezTo>
                  <a:cubicBezTo>
                    <a:pt x="80677" y="0"/>
                    <a:pt x="82296" y="0"/>
                    <a:pt x="83820" y="0"/>
                  </a:cubicBezTo>
                  <a:cubicBezTo>
                    <a:pt x="129921" y="0"/>
                    <a:pt x="167450" y="60960"/>
                    <a:pt x="167450" y="1363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BCEA3CF3-84E3-413E-9F82-A08F34F65602}"/>
                </a:ext>
              </a:extLst>
            </p:cNvPr>
            <p:cNvSpPr/>
            <p:nvPr/>
          </p:nvSpPr>
          <p:spPr>
            <a:xfrm>
              <a:off x="5700176" y="3875528"/>
              <a:ext cx="86355" cy="82870"/>
            </a:xfrm>
            <a:custGeom>
              <a:avLst/>
              <a:gdLst>
                <a:gd name="connsiteX0" fmla="*/ 76831 w 86355"/>
                <a:gd name="connsiteY0" fmla="*/ 73441 h 82870"/>
                <a:gd name="connsiteX1" fmla="*/ 51399 w 86355"/>
                <a:gd name="connsiteY1" fmla="*/ 63630 h 82870"/>
                <a:gd name="connsiteX2" fmla="*/ 23206 w 86355"/>
                <a:gd name="connsiteY2" fmla="*/ 82871 h 82870"/>
                <a:gd name="connsiteX3" fmla="*/ 8156 w 86355"/>
                <a:gd name="connsiteY3" fmla="*/ 64107 h 82870"/>
                <a:gd name="connsiteX4" fmla="*/ 3013 w 86355"/>
                <a:gd name="connsiteY4" fmla="*/ 22673 h 82870"/>
                <a:gd name="connsiteX5" fmla="*/ 26920 w 86355"/>
                <a:gd name="connsiteY5" fmla="*/ 1718 h 82870"/>
                <a:gd name="connsiteX6" fmla="*/ 33588 w 86355"/>
                <a:gd name="connsiteY6" fmla="*/ 194 h 82870"/>
                <a:gd name="connsiteX7" fmla="*/ 60448 w 86355"/>
                <a:gd name="connsiteY7" fmla="*/ 7623 h 82870"/>
                <a:gd name="connsiteX8" fmla="*/ 84832 w 86355"/>
                <a:gd name="connsiteY8" fmla="*/ 34960 h 82870"/>
                <a:gd name="connsiteX9" fmla="*/ 76926 w 86355"/>
                <a:gd name="connsiteY9" fmla="*/ 73441 h 8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55" h="82870">
                  <a:moveTo>
                    <a:pt x="76831" y="73441"/>
                  </a:moveTo>
                  <a:cubicBezTo>
                    <a:pt x="75307" y="72013"/>
                    <a:pt x="65687" y="62869"/>
                    <a:pt x="51399" y="63630"/>
                  </a:cubicBezTo>
                  <a:cubicBezTo>
                    <a:pt x="39493" y="64297"/>
                    <a:pt x="28635" y="71727"/>
                    <a:pt x="23206" y="82871"/>
                  </a:cubicBezTo>
                  <a:cubicBezTo>
                    <a:pt x="19205" y="79442"/>
                    <a:pt x="12918" y="73251"/>
                    <a:pt x="8156" y="64107"/>
                  </a:cubicBezTo>
                  <a:cubicBezTo>
                    <a:pt x="4156" y="56391"/>
                    <a:pt x="-4608" y="39723"/>
                    <a:pt x="3013" y="22673"/>
                  </a:cubicBezTo>
                  <a:cubicBezTo>
                    <a:pt x="7394" y="12862"/>
                    <a:pt x="16348" y="4861"/>
                    <a:pt x="26920" y="1718"/>
                  </a:cubicBezTo>
                  <a:cubicBezTo>
                    <a:pt x="29111" y="956"/>
                    <a:pt x="31302" y="480"/>
                    <a:pt x="33588" y="194"/>
                  </a:cubicBezTo>
                  <a:cubicBezTo>
                    <a:pt x="45208" y="-1044"/>
                    <a:pt x="53876" y="3909"/>
                    <a:pt x="60448" y="7623"/>
                  </a:cubicBezTo>
                  <a:cubicBezTo>
                    <a:pt x="67116" y="11529"/>
                    <a:pt x="80165" y="19149"/>
                    <a:pt x="84832" y="34960"/>
                  </a:cubicBezTo>
                  <a:cubicBezTo>
                    <a:pt x="90547" y="54677"/>
                    <a:pt x="78450" y="71250"/>
                    <a:pt x="76926" y="7344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8F615FFA-6295-AB68-6DCD-D7BD5AA6CE1B}"/>
                </a:ext>
              </a:extLst>
            </p:cNvPr>
            <p:cNvSpPr/>
            <p:nvPr/>
          </p:nvSpPr>
          <p:spPr>
            <a:xfrm>
              <a:off x="5656147" y="3757619"/>
              <a:ext cx="78201" cy="95338"/>
            </a:xfrm>
            <a:custGeom>
              <a:avLst/>
              <a:gdLst>
                <a:gd name="connsiteX0" fmla="*/ 75807 w 78201"/>
                <a:gd name="connsiteY0" fmla="*/ 84766 h 95338"/>
                <a:gd name="connsiteX1" fmla="*/ 64949 w 78201"/>
                <a:gd name="connsiteY1" fmla="*/ 83051 h 95338"/>
                <a:gd name="connsiteX2" fmla="*/ 60758 w 78201"/>
                <a:gd name="connsiteY2" fmla="*/ 84004 h 95338"/>
                <a:gd name="connsiteX3" fmla="*/ 47613 w 78201"/>
                <a:gd name="connsiteY3" fmla="*/ 95338 h 95338"/>
                <a:gd name="connsiteX4" fmla="*/ 21515 w 78201"/>
                <a:gd name="connsiteY4" fmla="*/ 77622 h 95338"/>
                <a:gd name="connsiteX5" fmla="*/ 3227 w 78201"/>
                <a:gd name="connsiteY5" fmla="*/ 18376 h 95338"/>
                <a:gd name="connsiteX6" fmla="*/ 17228 w 78201"/>
                <a:gd name="connsiteY6" fmla="*/ 3994 h 95338"/>
                <a:gd name="connsiteX7" fmla="*/ 29325 w 78201"/>
                <a:gd name="connsiteY7" fmla="*/ 88 h 95338"/>
                <a:gd name="connsiteX8" fmla="*/ 66092 w 78201"/>
                <a:gd name="connsiteY8" fmla="*/ 24091 h 95338"/>
                <a:gd name="connsiteX9" fmla="*/ 77998 w 78201"/>
                <a:gd name="connsiteY9" fmla="*/ 60096 h 95338"/>
                <a:gd name="connsiteX10" fmla="*/ 75807 w 78201"/>
                <a:gd name="connsiteY10" fmla="*/ 84766 h 95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201" h="95338">
                  <a:moveTo>
                    <a:pt x="75807" y="84766"/>
                  </a:moveTo>
                  <a:cubicBezTo>
                    <a:pt x="73616" y="83813"/>
                    <a:pt x="69711" y="82575"/>
                    <a:pt x="64949" y="83051"/>
                  </a:cubicBezTo>
                  <a:cubicBezTo>
                    <a:pt x="63425" y="83242"/>
                    <a:pt x="61996" y="83527"/>
                    <a:pt x="60758" y="84004"/>
                  </a:cubicBezTo>
                  <a:cubicBezTo>
                    <a:pt x="52566" y="86766"/>
                    <a:pt x="48185" y="94291"/>
                    <a:pt x="47613" y="95338"/>
                  </a:cubicBezTo>
                  <a:cubicBezTo>
                    <a:pt x="40946" y="92576"/>
                    <a:pt x="30849" y="87433"/>
                    <a:pt x="21515" y="77622"/>
                  </a:cubicBezTo>
                  <a:cubicBezTo>
                    <a:pt x="19991" y="75907"/>
                    <a:pt x="-9632" y="44094"/>
                    <a:pt x="3227" y="18376"/>
                  </a:cubicBezTo>
                  <a:cubicBezTo>
                    <a:pt x="6179" y="12661"/>
                    <a:pt x="11132" y="7327"/>
                    <a:pt x="17228" y="3994"/>
                  </a:cubicBezTo>
                  <a:cubicBezTo>
                    <a:pt x="20943" y="1803"/>
                    <a:pt x="24944" y="469"/>
                    <a:pt x="29325" y="88"/>
                  </a:cubicBezTo>
                  <a:cubicBezTo>
                    <a:pt x="48089" y="-1436"/>
                    <a:pt x="61139" y="17138"/>
                    <a:pt x="66092" y="24091"/>
                  </a:cubicBezTo>
                  <a:cubicBezTo>
                    <a:pt x="76188" y="38474"/>
                    <a:pt x="77617" y="53524"/>
                    <a:pt x="77998" y="60096"/>
                  </a:cubicBezTo>
                  <a:cubicBezTo>
                    <a:pt x="78760" y="70383"/>
                    <a:pt x="77236" y="79051"/>
                    <a:pt x="75807" y="8476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D339A47A-599A-B087-1348-722F3C67D2A1}"/>
                </a:ext>
              </a:extLst>
            </p:cNvPr>
            <p:cNvSpPr/>
            <p:nvPr/>
          </p:nvSpPr>
          <p:spPr>
            <a:xfrm>
              <a:off x="5325879" y="3875204"/>
              <a:ext cx="101560" cy="81726"/>
            </a:xfrm>
            <a:custGeom>
              <a:avLst/>
              <a:gdLst>
                <a:gd name="connsiteX0" fmla="*/ 101561 w 101560"/>
                <a:gd name="connsiteY0" fmla="*/ 45381 h 81726"/>
                <a:gd name="connsiteX1" fmla="*/ 88798 w 101560"/>
                <a:gd name="connsiteY1" fmla="*/ 63193 h 81726"/>
                <a:gd name="connsiteX2" fmla="*/ 87750 w 101560"/>
                <a:gd name="connsiteY2" fmla="*/ 66431 h 81726"/>
                <a:gd name="connsiteX3" fmla="*/ 86035 w 101560"/>
                <a:gd name="connsiteY3" fmla="*/ 81290 h 81726"/>
                <a:gd name="connsiteX4" fmla="*/ 22408 w 101560"/>
                <a:gd name="connsiteY4" fmla="*/ 65002 h 81726"/>
                <a:gd name="connsiteX5" fmla="*/ 2691 w 101560"/>
                <a:gd name="connsiteY5" fmla="*/ 39666 h 81726"/>
                <a:gd name="connsiteX6" fmla="*/ 6882 w 101560"/>
                <a:gd name="connsiteY6" fmla="*/ 4423 h 81726"/>
                <a:gd name="connsiteX7" fmla="*/ 24599 w 101560"/>
                <a:gd name="connsiteY7" fmla="*/ 42 h 81726"/>
                <a:gd name="connsiteX8" fmla="*/ 80320 w 101560"/>
                <a:gd name="connsiteY8" fmla="*/ 17758 h 81726"/>
                <a:gd name="connsiteX9" fmla="*/ 101561 w 101560"/>
                <a:gd name="connsiteY9" fmla="*/ 45190 h 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560" h="81726">
                  <a:moveTo>
                    <a:pt x="101561" y="45381"/>
                  </a:moveTo>
                  <a:cubicBezTo>
                    <a:pt x="98323" y="48048"/>
                    <a:pt x="92417" y="53953"/>
                    <a:pt x="88798" y="63193"/>
                  </a:cubicBezTo>
                  <a:cubicBezTo>
                    <a:pt x="88321" y="64240"/>
                    <a:pt x="88036" y="65383"/>
                    <a:pt x="87750" y="66431"/>
                  </a:cubicBezTo>
                  <a:cubicBezTo>
                    <a:pt x="85845" y="72622"/>
                    <a:pt x="85749" y="78051"/>
                    <a:pt x="86035" y="81290"/>
                  </a:cubicBezTo>
                  <a:cubicBezTo>
                    <a:pt x="74891" y="82243"/>
                    <a:pt x="46316" y="83290"/>
                    <a:pt x="22408" y="65002"/>
                  </a:cubicBezTo>
                  <a:cubicBezTo>
                    <a:pt x="16979" y="61002"/>
                    <a:pt x="7168" y="53191"/>
                    <a:pt x="2691" y="39666"/>
                  </a:cubicBezTo>
                  <a:cubicBezTo>
                    <a:pt x="-547" y="29855"/>
                    <a:pt x="-2547" y="12519"/>
                    <a:pt x="6882" y="4423"/>
                  </a:cubicBezTo>
                  <a:cubicBezTo>
                    <a:pt x="8788" y="2899"/>
                    <a:pt x="12502" y="232"/>
                    <a:pt x="24599" y="42"/>
                  </a:cubicBezTo>
                  <a:cubicBezTo>
                    <a:pt x="33743" y="-149"/>
                    <a:pt x="58413" y="-435"/>
                    <a:pt x="80320" y="17758"/>
                  </a:cubicBezTo>
                  <a:cubicBezTo>
                    <a:pt x="91179" y="26712"/>
                    <a:pt x="97656" y="37189"/>
                    <a:pt x="101561" y="4519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BED02794-EC19-DD1E-48CC-59B1EAC90D6A}"/>
                </a:ext>
              </a:extLst>
            </p:cNvPr>
            <p:cNvSpPr/>
            <p:nvPr/>
          </p:nvSpPr>
          <p:spPr>
            <a:xfrm>
              <a:off x="5460811" y="3944833"/>
              <a:ext cx="109693" cy="76816"/>
            </a:xfrm>
            <a:custGeom>
              <a:avLst/>
              <a:gdLst>
                <a:gd name="connsiteX0" fmla="*/ 100455 w 109693"/>
                <a:gd name="connsiteY0" fmla="*/ 56047 h 76816"/>
                <a:gd name="connsiteX1" fmla="*/ 101884 w 109693"/>
                <a:gd name="connsiteY1" fmla="*/ 74526 h 76816"/>
                <a:gd name="connsiteX2" fmla="*/ 29303 w 109693"/>
                <a:gd name="connsiteY2" fmla="*/ 68811 h 76816"/>
                <a:gd name="connsiteX3" fmla="*/ 3205 w 109693"/>
                <a:gd name="connsiteY3" fmla="*/ 56047 h 76816"/>
                <a:gd name="connsiteX4" fmla="*/ 538 w 109693"/>
                <a:gd name="connsiteY4" fmla="*/ 31187 h 76816"/>
                <a:gd name="connsiteX5" fmla="*/ 7396 w 109693"/>
                <a:gd name="connsiteY5" fmla="*/ 14423 h 76816"/>
                <a:gd name="connsiteX6" fmla="*/ 26446 w 109693"/>
                <a:gd name="connsiteY6" fmla="*/ 326 h 76816"/>
                <a:gd name="connsiteX7" fmla="*/ 72261 w 109693"/>
                <a:gd name="connsiteY7" fmla="*/ 6041 h 76816"/>
                <a:gd name="connsiteX8" fmla="*/ 109694 w 109693"/>
                <a:gd name="connsiteY8" fmla="*/ 26329 h 76816"/>
                <a:gd name="connsiteX9" fmla="*/ 100741 w 109693"/>
                <a:gd name="connsiteY9" fmla="*/ 54523 h 76816"/>
                <a:gd name="connsiteX10" fmla="*/ 100550 w 109693"/>
                <a:gd name="connsiteY10" fmla="*/ 55952 h 76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693" h="76816">
                  <a:moveTo>
                    <a:pt x="100455" y="56047"/>
                  </a:moveTo>
                  <a:cubicBezTo>
                    <a:pt x="99979" y="63381"/>
                    <a:pt x="100931" y="69668"/>
                    <a:pt x="101884" y="74526"/>
                  </a:cubicBezTo>
                  <a:cubicBezTo>
                    <a:pt x="86358" y="77193"/>
                    <a:pt x="59212" y="79669"/>
                    <a:pt x="29303" y="68811"/>
                  </a:cubicBezTo>
                  <a:cubicBezTo>
                    <a:pt x="19016" y="65096"/>
                    <a:pt x="10348" y="60619"/>
                    <a:pt x="3205" y="56047"/>
                  </a:cubicBezTo>
                  <a:cubicBezTo>
                    <a:pt x="2728" y="54809"/>
                    <a:pt x="-1463" y="43760"/>
                    <a:pt x="538" y="31187"/>
                  </a:cubicBezTo>
                  <a:cubicBezTo>
                    <a:pt x="1490" y="25758"/>
                    <a:pt x="3300" y="19852"/>
                    <a:pt x="7396" y="14423"/>
                  </a:cubicBezTo>
                  <a:cubicBezTo>
                    <a:pt x="13777" y="5755"/>
                    <a:pt x="22255" y="1850"/>
                    <a:pt x="26446" y="326"/>
                  </a:cubicBezTo>
                  <a:cubicBezTo>
                    <a:pt x="36352" y="-436"/>
                    <a:pt x="53116" y="-341"/>
                    <a:pt x="72261" y="6041"/>
                  </a:cubicBezTo>
                  <a:cubicBezTo>
                    <a:pt x="89596" y="11756"/>
                    <a:pt x="102169" y="20329"/>
                    <a:pt x="109694" y="26329"/>
                  </a:cubicBezTo>
                  <a:cubicBezTo>
                    <a:pt x="106551" y="31949"/>
                    <a:pt x="101788" y="41569"/>
                    <a:pt x="100741" y="54523"/>
                  </a:cubicBezTo>
                  <a:cubicBezTo>
                    <a:pt x="100550" y="54999"/>
                    <a:pt x="100550" y="55476"/>
                    <a:pt x="100550" y="5595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AD4F1269-276F-D0D8-6704-716AE7E126E7}"/>
                </a:ext>
              </a:extLst>
            </p:cNvPr>
            <p:cNvSpPr/>
            <p:nvPr/>
          </p:nvSpPr>
          <p:spPr>
            <a:xfrm>
              <a:off x="5433336" y="4001071"/>
              <a:ext cx="91080" cy="68652"/>
            </a:xfrm>
            <a:custGeom>
              <a:avLst/>
              <a:gdLst>
                <a:gd name="connsiteX0" fmla="*/ 90306 w 91080"/>
                <a:gd name="connsiteY0" fmla="*/ 45815 h 68652"/>
                <a:gd name="connsiteX1" fmla="*/ 89544 w 91080"/>
                <a:gd name="connsiteY1" fmla="*/ 49244 h 68652"/>
                <a:gd name="connsiteX2" fmla="*/ 83924 w 91080"/>
                <a:gd name="connsiteY2" fmla="*/ 64484 h 68652"/>
                <a:gd name="connsiteX3" fmla="*/ 36776 w 91080"/>
                <a:gd name="connsiteY3" fmla="*/ 68009 h 68652"/>
                <a:gd name="connsiteX4" fmla="*/ 3533 w 91080"/>
                <a:gd name="connsiteY4" fmla="*/ 60579 h 68652"/>
                <a:gd name="connsiteX5" fmla="*/ 295 w 91080"/>
                <a:gd name="connsiteY5" fmla="*/ 44768 h 68652"/>
                <a:gd name="connsiteX6" fmla="*/ 1057 w 91080"/>
                <a:gd name="connsiteY6" fmla="*/ 25337 h 68652"/>
                <a:gd name="connsiteX7" fmla="*/ 7153 w 91080"/>
                <a:gd name="connsiteY7" fmla="*/ 6763 h 68652"/>
                <a:gd name="connsiteX8" fmla="*/ 20773 w 91080"/>
                <a:gd name="connsiteY8" fmla="*/ 1048 h 68652"/>
                <a:gd name="connsiteX9" fmla="*/ 30680 w 91080"/>
                <a:gd name="connsiteY9" fmla="*/ 0 h 68652"/>
                <a:gd name="connsiteX10" fmla="*/ 59540 w 91080"/>
                <a:gd name="connsiteY10" fmla="*/ 11621 h 68652"/>
                <a:gd name="connsiteX11" fmla="*/ 88115 w 91080"/>
                <a:gd name="connsiteY11" fmla="*/ 17717 h 68652"/>
                <a:gd name="connsiteX12" fmla="*/ 90306 w 91080"/>
                <a:gd name="connsiteY12" fmla="*/ 45911 h 6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080" h="68652">
                  <a:moveTo>
                    <a:pt x="90306" y="45815"/>
                  </a:moveTo>
                  <a:cubicBezTo>
                    <a:pt x="90116" y="47054"/>
                    <a:pt x="89830" y="48101"/>
                    <a:pt x="89544" y="49244"/>
                  </a:cubicBezTo>
                  <a:cubicBezTo>
                    <a:pt x="88306" y="55721"/>
                    <a:pt x="86020" y="60865"/>
                    <a:pt x="83924" y="64484"/>
                  </a:cubicBezTo>
                  <a:cubicBezTo>
                    <a:pt x="72875" y="67246"/>
                    <a:pt x="56492" y="69913"/>
                    <a:pt x="36776" y="68009"/>
                  </a:cubicBezTo>
                  <a:cubicBezTo>
                    <a:pt x="23441" y="66770"/>
                    <a:pt x="12106" y="63627"/>
                    <a:pt x="3533" y="60579"/>
                  </a:cubicBezTo>
                  <a:cubicBezTo>
                    <a:pt x="2295" y="56674"/>
                    <a:pt x="866" y="51245"/>
                    <a:pt x="295" y="44768"/>
                  </a:cubicBezTo>
                  <a:cubicBezTo>
                    <a:pt x="-181" y="39148"/>
                    <a:pt x="-181" y="32480"/>
                    <a:pt x="1057" y="25337"/>
                  </a:cubicBezTo>
                  <a:cubicBezTo>
                    <a:pt x="2486" y="17717"/>
                    <a:pt x="4771" y="11335"/>
                    <a:pt x="7153" y="6763"/>
                  </a:cubicBezTo>
                  <a:cubicBezTo>
                    <a:pt x="10296" y="4763"/>
                    <a:pt x="14773" y="2381"/>
                    <a:pt x="20773" y="1048"/>
                  </a:cubicBezTo>
                  <a:cubicBezTo>
                    <a:pt x="24679" y="286"/>
                    <a:pt x="27917" y="0"/>
                    <a:pt x="30680" y="0"/>
                  </a:cubicBezTo>
                  <a:cubicBezTo>
                    <a:pt x="38395" y="4001"/>
                    <a:pt x="48205" y="8192"/>
                    <a:pt x="59540" y="11621"/>
                  </a:cubicBezTo>
                  <a:cubicBezTo>
                    <a:pt x="70208" y="14859"/>
                    <a:pt x="79829" y="16573"/>
                    <a:pt x="88115" y="17717"/>
                  </a:cubicBezTo>
                  <a:cubicBezTo>
                    <a:pt x="90020" y="23146"/>
                    <a:pt x="92306" y="33433"/>
                    <a:pt x="90306" y="45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5DEE8459-9C0A-FE2D-8B5C-77077BA90CB3}"/>
                </a:ext>
              </a:extLst>
            </p:cNvPr>
            <p:cNvSpPr/>
            <p:nvPr/>
          </p:nvSpPr>
          <p:spPr>
            <a:xfrm>
              <a:off x="5342531" y="4019380"/>
              <a:ext cx="92147" cy="79195"/>
            </a:xfrm>
            <a:custGeom>
              <a:avLst/>
              <a:gdLst>
                <a:gd name="connsiteX0" fmla="*/ 92147 w 92147"/>
                <a:gd name="connsiteY0" fmla="*/ 51795 h 79195"/>
                <a:gd name="connsiteX1" fmla="*/ 80051 w 92147"/>
                <a:gd name="connsiteY1" fmla="*/ 62653 h 79195"/>
                <a:gd name="connsiteX2" fmla="*/ 77384 w 92147"/>
                <a:gd name="connsiteY2" fmla="*/ 68558 h 79195"/>
                <a:gd name="connsiteX3" fmla="*/ 75955 w 92147"/>
                <a:gd name="connsiteY3" fmla="*/ 78655 h 79195"/>
                <a:gd name="connsiteX4" fmla="*/ 27568 w 92147"/>
                <a:gd name="connsiteY4" fmla="*/ 69225 h 79195"/>
                <a:gd name="connsiteX5" fmla="*/ 4136 w 92147"/>
                <a:gd name="connsiteY5" fmla="*/ 45794 h 79195"/>
                <a:gd name="connsiteX6" fmla="*/ 4136 w 92147"/>
                <a:gd name="connsiteY6" fmla="*/ 13409 h 79195"/>
                <a:gd name="connsiteX7" fmla="*/ 10042 w 92147"/>
                <a:gd name="connsiteY7" fmla="*/ 7027 h 79195"/>
                <a:gd name="connsiteX8" fmla="*/ 10042 w 92147"/>
                <a:gd name="connsiteY8" fmla="*/ 6837 h 79195"/>
                <a:gd name="connsiteX9" fmla="*/ 26615 w 92147"/>
                <a:gd name="connsiteY9" fmla="*/ 169 h 79195"/>
                <a:gd name="connsiteX10" fmla="*/ 68049 w 92147"/>
                <a:gd name="connsiteY10" fmla="*/ 21696 h 79195"/>
                <a:gd name="connsiteX11" fmla="*/ 92052 w 92147"/>
                <a:gd name="connsiteY11" fmla="*/ 51795 h 7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147" h="79195">
                  <a:moveTo>
                    <a:pt x="92147" y="51795"/>
                  </a:moveTo>
                  <a:cubicBezTo>
                    <a:pt x="89861" y="52842"/>
                    <a:pt x="84051" y="55985"/>
                    <a:pt x="80051" y="62653"/>
                  </a:cubicBezTo>
                  <a:cubicBezTo>
                    <a:pt x="78813" y="64653"/>
                    <a:pt x="78050" y="66654"/>
                    <a:pt x="77384" y="68558"/>
                  </a:cubicBezTo>
                  <a:cubicBezTo>
                    <a:pt x="75955" y="73035"/>
                    <a:pt x="75955" y="76941"/>
                    <a:pt x="75955" y="78655"/>
                  </a:cubicBezTo>
                  <a:cubicBezTo>
                    <a:pt x="66621" y="79703"/>
                    <a:pt x="46904" y="80370"/>
                    <a:pt x="27568" y="69225"/>
                  </a:cubicBezTo>
                  <a:cubicBezTo>
                    <a:pt x="20900" y="65320"/>
                    <a:pt x="9851" y="59129"/>
                    <a:pt x="4136" y="45794"/>
                  </a:cubicBezTo>
                  <a:cubicBezTo>
                    <a:pt x="2422" y="42079"/>
                    <a:pt x="-4245" y="26363"/>
                    <a:pt x="4136" y="13409"/>
                  </a:cubicBezTo>
                  <a:cubicBezTo>
                    <a:pt x="5851" y="10742"/>
                    <a:pt x="7851" y="8646"/>
                    <a:pt x="10042" y="7027"/>
                  </a:cubicBezTo>
                  <a:lnTo>
                    <a:pt x="10042" y="6837"/>
                  </a:lnTo>
                  <a:cubicBezTo>
                    <a:pt x="17186" y="1217"/>
                    <a:pt x="25377" y="359"/>
                    <a:pt x="26615" y="169"/>
                  </a:cubicBezTo>
                  <a:cubicBezTo>
                    <a:pt x="42713" y="-1545"/>
                    <a:pt x="55286" y="10075"/>
                    <a:pt x="68049" y="21696"/>
                  </a:cubicBezTo>
                  <a:cubicBezTo>
                    <a:pt x="74526" y="27791"/>
                    <a:pt x="83765" y="37412"/>
                    <a:pt x="92052" y="51795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539914DD-DADF-9EA1-3A54-2CDB6FFA9F9A}"/>
                </a:ext>
              </a:extLst>
            </p:cNvPr>
            <p:cNvSpPr/>
            <p:nvPr/>
          </p:nvSpPr>
          <p:spPr>
            <a:xfrm>
              <a:off x="5286890" y="3954025"/>
              <a:ext cx="92543" cy="71241"/>
            </a:xfrm>
            <a:custGeom>
              <a:avLst/>
              <a:gdLst>
                <a:gd name="connsiteX0" fmla="*/ 92448 w 92543"/>
                <a:gd name="connsiteY0" fmla="*/ 38473 h 71241"/>
                <a:gd name="connsiteX1" fmla="*/ 69969 w 92543"/>
                <a:gd name="connsiteY1" fmla="*/ 55047 h 71241"/>
                <a:gd name="connsiteX2" fmla="*/ 68255 w 92543"/>
                <a:gd name="connsiteY2" fmla="*/ 58190 h 71241"/>
                <a:gd name="connsiteX3" fmla="*/ 64731 w 92543"/>
                <a:gd name="connsiteY3" fmla="*/ 71239 h 71241"/>
                <a:gd name="connsiteX4" fmla="*/ 2342 w 92543"/>
                <a:gd name="connsiteY4" fmla="*/ 41331 h 71241"/>
                <a:gd name="connsiteX5" fmla="*/ 3009 w 92543"/>
                <a:gd name="connsiteY5" fmla="*/ 15899 h 71241"/>
                <a:gd name="connsiteX6" fmla="*/ 29869 w 92543"/>
                <a:gd name="connsiteY6" fmla="*/ 373 h 71241"/>
                <a:gd name="connsiteX7" fmla="*/ 67874 w 92543"/>
                <a:gd name="connsiteY7" fmla="*/ 11708 h 71241"/>
                <a:gd name="connsiteX8" fmla="*/ 92544 w 92543"/>
                <a:gd name="connsiteY8" fmla="*/ 38569 h 7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43" h="71241">
                  <a:moveTo>
                    <a:pt x="92448" y="38473"/>
                  </a:moveTo>
                  <a:cubicBezTo>
                    <a:pt x="89305" y="39426"/>
                    <a:pt x="77208" y="43140"/>
                    <a:pt x="69969" y="55047"/>
                  </a:cubicBezTo>
                  <a:cubicBezTo>
                    <a:pt x="69302" y="56095"/>
                    <a:pt x="68731" y="57238"/>
                    <a:pt x="68255" y="58190"/>
                  </a:cubicBezTo>
                  <a:cubicBezTo>
                    <a:pt x="65778" y="63429"/>
                    <a:pt x="65016" y="68096"/>
                    <a:pt x="64731" y="71239"/>
                  </a:cubicBezTo>
                  <a:cubicBezTo>
                    <a:pt x="34155" y="71430"/>
                    <a:pt x="9200" y="59714"/>
                    <a:pt x="2342" y="41331"/>
                  </a:cubicBezTo>
                  <a:cubicBezTo>
                    <a:pt x="1580" y="39331"/>
                    <a:pt x="-2897" y="27043"/>
                    <a:pt x="3009" y="15899"/>
                  </a:cubicBezTo>
                  <a:cubicBezTo>
                    <a:pt x="9867" y="3136"/>
                    <a:pt x="25488" y="1040"/>
                    <a:pt x="29869" y="373"/>
                  </a:cubicBezTo>
                  <a:cubicBezTo>
                    <a:pt x="47109" y="-1913"/>
                    <a:pt x="60635" y="6850"/>
                    <a:pt x="67874" y="11708"/>
                  </a:cubicBezTo>
                  <a:cubicBezTo>
                    <a:pt x="80923" y="20281"/>
                    <a:pt x="88543" y="31139"/>
                    <a:pt x="92544" y="385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80D1686E-892F-3CC9-0840-9DCC80E2B252}"/>
                </a:ext>
              </a:extLst>
            </p:cNvPr>
            <p:cNvSpPr/>
            <p:nvPr/>
          </p:nvSpPr>
          <p:spPr>
            <a:xfrm>
              <a:off x="5482124" y="4065365"/>
              <a:ext cx="83251" cy="76923"/>
            </a:xfrm>
            <a:custGeom>
              <a:avLst/>
              <a:gdLst>
                <a:gd name="connsiteX0" fmla="*/ 82000 w 83251"/>
                <a:gd name="connsiteY0" fmla="*/ 44958 h 76923"/>
                <a:gd name="connsiteX1" fmla="*/ 72570 w 83251"/>
                <a:gd name="connsiteY1" fmla="*/ 62960 h 76923"/>
                <a:gd name="connsiteX2" fmla="*/ 47138 w 83251"/>
                <a:gd name="connsiteY2" fmla="*/ 76771 h 76923"/>
                <a:gd name="connsiteX3" fmla="*/ 28850 w 83251"/>
                <a:gd name="connsiteY3" fmla="*/ 73819 h 76923"/>
                <a:gd name="connsiteX4" fmla="*/ 5895 w 83251"/>
                <a:gd name="connsiteY4" fmla="*/ 55531 h 76923"/>
                <a:gd name="connsiteX5" fmla="*/ 2466 w 83251"/>
                <a:gd name="connsiteY5" fmla="*/ 48387 h 76923"/>
                <a:gd name="connsiteX6" fmla="*/ 2466 w 83251"/>
                <a:gd name="connsiteY6" fmla="*/ 48196 h 76923"/>
                <a:gd name="connsiteX7" fmla="*/ 1418 w 83251"/>
                <a:gd name="connsiteY7" fmla="*/ 25813 h 76923"/>
                <a:gd name="connsiteX8" fmla="*/ 22659 w 83251"/>
                <a:gd name="connsiteY8" fmla="*/ 2667 h 76923"/>
                <a:gd name="connsiteX9" fmla="*/ 35232 w 83251"/>
                <a:gd name="connsiteY9" fmla="*/ 0 h 76923"/>
                <a:gd name="connsiteX10" fmla="*/ 53996 w 83251"/>
                <a:gd name="connsiteY10" fmla="*/ 5239 h 76923"/>
                <a:gd name="connsiteX11" fmla="*/ 79618 w 83251"/>
                <a:gd name="connsiteY11" fmla="*/ 18288 h 76923"/>
                <a:gd name="connsiteX12" fmla="*/ 82095 w 83251"/>
                <a:gd name="connsiteY12" fmla="*/ 44863 h 7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51" h="76923">
                  <a:moveTo>
                    <a:pt x="82000" y="44958"/>
                  </a:moveTo>
                  <a:cubicBezTo>
                    <a:pt x="81523" y="47149"/>
                    <a:pt x="79333" y="55245"/>
                    <a:pt x="72570" y="62960"/>
                  </a:cubicBezTo>
                  <a:cubicBezTo>
                    <a:pt x="69903" y="65722"/>
                    <a:pt x="61235" y="75343"/>
                    <a:pt x="47138" y="76771"/>
                  </a:cubicBezTo>
                  <a:cubicBezTo>
                    <a:pt x="38947" y="77534"/>
                    <a:pt x="32565" y="75247"/>
                    <a:pt x="28850" y="73819"/>
                  </a:cubicBezTo>
                  <a:cubicBezTo>
                    <a:pt x="24469" y="72295"/>
                    <a:pt x="13134" y="67723"/>
                    <a:pt x="5895" y="55531"/>
                  </a:cubicBezTo>
                  <a:cubicBezTo>
                    <a:pt x="5133" y="54483"/>
                    <a:pt x="3704" y="51816"/>
                    <a:pt x="2466" y="48387"/>
                  </a:cubicBezTo>
                  <a:lnTo>
                    <a:pt x="2466" y="48196"/>
                  </a:lnTo>
                  <a:cubicBezTo>
                    <a:pt x="275" y="42577"/>
                    <a:pt x="-1249" y="34671"/>
                    <a:pt x="1418" y="25813"/>
                  </a:cubicBezTo>
                  <a:cubicBezTo>
                    <a:pt x="6085" y="9811"/>
                    <a:pt x="20659" y="3429"/>
                    <a:pt x="22659" y="2667"/>
                  </a:cubicBezTo>
                  <a:cubicBezTo>
                    <a:pt x="26850" y="1714"/>
                    <a:pt x="31041" y="953"/>
                    <a:pt x="35232" y="0"/>
                  </a:cubicBezTo>
                  <a:cubicBezTo>
                    <a:pt x="40852" y="1048"/>
                    <a:pt x="47138" y="2762"/>
                    <a:pt x="53996" y="5239"/>
                  </a:cubicBezTo>
                  <a:cubicBezTo>
                    <a:pt x="64569" y="9144"/>
                    <a:pt x="73046" y="13906"/>
                    <a:pt x="79618" y="18288"/>
                  </a:cubicBezTo>
                  <a:cubicBezTo>
                    <a:pt x="81143" y="21812"/>
                    <a:pt x="85238" y="32099"/>
                    <a:pt x="82095" y="4486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AA6CFA60-74DE-B82B-75EB-9D195BAC121A}"/>
                </a:ext>
              </a:extLst>
            </p:cNvPr>
            <p:cNvSpPr/>
            <p:nvPr/>
          </p:nvSpPr>
          <p:spPr>
            <a:xfrm>
              <a:off x="7413688" y="4635722"/>
              <a:ext cx="90585" cy="91725"/>
            </a:xfrm>
            <a:custGeom>
              <a:avLst/>
              <a:gdLst>
                <a:gd name="connsiteX0" fmla="*/ 37719 w 90585"/>
                <a:gd name="connsiteY0" fmla="*/ 2096 h 91725"/>
                <a:gd name="connsiteX1" fmla="*/ 23336 w 90585"/>
                <a:gd name="connsiteY1" fmla="*/ 8477 h 91725"/>
                <a:gd name="connsiteX2" fmla="*/ 6382 w 90585"/>
                <a:gd name="connsiteY2" fmla="*/ 27527 h 91725"/>
                <a:gd name="connsiteX3" fmla="*/ 0 w 90585"/>
                <a:gd name="connsiteY3" fmla="*/ 47530 h 91725"/>
                <a:gd name="connsiteX4" fmla="*/ 29146 w 90585"/>
                <a:gd name="connsiteY4" fmla="*/ 60674 h 91725"/>
                <a:gd name="connsiteX5" fmla="*/ 52388 w 90585"/>
                <a:gd name="connsiteY5" fmla="*/ 91726 h 91725"/>
                <a:gd name="connsiteX6" fmla="*/ 71151 w 90585"/>
                <a:gd name="connsiteY6" fmla="*/ 82201 h 91725"/>
                <a:gd name="connsiteX7" fmla="*/ 86487 w 90585"/>
                <a:gd name="connsiteY7" fmla="*/ 61150 h 91725"/>
                <a:gd name="connsiteX8" fmla="*/ 89535 w 90585"/>
                <a:gd name="connsiteY8" fmla="*/ 33147 h 91725"/>
                <a:gd name="connsiteX9" fmla="*/ 83153 w 90585"/>
                <a:gd name="connsiteY9" fmla="*/ 18764 h 91725"/>
                <a:gd name="connsiteX10" fmla="*/ 47434 w 90585"/>
                <a:gd name="connsiteY10" fmla="*/ 0 h 91725"/>
                <a:gd name="connsiteX11" fmla="*/ 37529 w 90585"/>
                <a:gd name="connsiteY11" fmla="*/ 2096 h 9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585" h="91725">
                  <a:moveTo>
                    <a:pt x="37719" y="2096"/>
                  </a:moveTo>
                  <a:cubicBezTo>
                    <a:pt x="34957" y="2953"/>
                    <a:pt x="29241" y="4667"/>
                    <a:pt x="23336" y="8477"/>
                  </a:cubicBezTo>
                  <a:cubicBezTo>
                    <a:pt x="13335" y="14859"/>
                    <a:pt x="8477" y="23717"/>
                    <a:pt x="6382" y="27527"/>
                  </a:cubicBezTo>
                  <a:cubicBezTo>
                    <a:pt x="2286" y="35052"/>
                    <a:pt x="666" y="42291"/>
                    <a:pt x="0" y="47530"/>
                  </a:cubicBezTo>
                  <a:cubicBezTo>
                    <a:pt x="6382" y="48863"/>
                    <a:pt x="17716" y="52006"/>
                    <a:pt x="29146" y="60674"/>
                  </a:cubicBezTo>
                  <a:cubicBezTo>
                    <a:pt x="43624" y="71723"/>
                    <a:pt x="50006" y="85439"/>
                    <a:pt x="52388" y="91726"/>
                  </a:cubicBezTo>
                  <a:cubicBezTo>
                    <a:pt x="56673" y="90583"/>
                    <a:pt x="63912" y="88106"/>
                    <a:pt x="71151" y="82201"/>
                  </a:cubicBezTo>
                  <a:cubicBezTo>
                    <a:pt x="73247" y="80486"/>
                    <a:pt x="81534" y="73533"/>
                    <a:pt x="86487" y="61150"/>
                  </a:cubicBezTo>
                  <a:cubicBezTo>
                    <a:pt x="88487" y="56197"/>
                    <a:pt x="92487" y="45815"/>
                    <a:pt x="89535" y="33147"/>
                  </a:cubicBezTo>
                  <a:cubicBezTo>
                    <a:pt x="88963" y="30861"/>
                    <a:pt x="87439" y="24860"/>
                    <a:pt x="83153" y="18764"/>
                  </a:cubicBezTo>
                  <a:cubicBezTo>
                    <a:pt x="71723" y="2381"/>
                    <a:pt x="51149" y="286"/>
                    <a:pt x="47434" y="0"/>
                  </a:cubicBezTo>
                  <a:cubicBezTo>
                    <a:pt x="44862" y="381"/>
                    <a:pt x="41434" y="953"/>
                    <a:pt x="37529" y="209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32F35EBE-D517-F37B-6DA5-27094B5A2F8B}"/>
                </a:ext>
              </a:extLst>
            </p:cNvPr>
            <p:cNvSpPr/>
            <p:nvPr/>
          </p:nvSpPr>
          <p:spPr>
            <a:xfrm>
              <a:off x="7307853" y="4717541"/>
              <a:ext cx="99167" cy="92693"/>
            </a:xfrm>
            <a:custGeom>
              <a:avLst/>
              <a:gdLst>
                <a:gd name="connsiteX0" fmla="*/ 99167 w 99167"/>
                <a:gd name="connsiteY0" fmla="*/ 40672 h 92693"/>
                <a:gd name="connsiteX1" fmla="*/ 54495 w 99167"/>
                <a:gd name="connsiteY1" fmla="*/ 88582 h 92693"/>
                <a:gd name="connsiteX2" fmla="*/ 20681 w 99167"/>
                <a:gd name="connsiteY2" fmla="*/ 89535 h 92693"/>
                <a:gd name="connsiteX3" fmla="*/ 3441 w 99167"/>
                <a:gd name="connsiteY3" fmla="*/ 71056 h 92693"/>
                <a:gd name="connsiteX4" fmla="*/ 3251 w 99167"/>
                <a:gd name="connsiteY4" fmla="*/ 71056 h 92693"/>
                <a:gd name="connsiteX5" fmla="*/ 1250 w 99167"/>
                <a:gd name="connsiteY5" fmla="*/ 65437 h 92693"/>
                <a:gd name="connsiteX6" fmla="*/ 10680 w 99167"/>
                <a:gd name="connsiteY6" fmla="*/ 27432 h 92693"/>
                <a:gd name="connsiteX7" fmla="*/ 42684 w 99167"/>
                <a:gd name="connsiteY7" fmla="*/ 5715 h 92693"/>
                <a:gd name="connsiteX8" fmla="*/ 68783 w 99167"/>
                <a:gd name="connsiteY8" fmla="*/ 0 h 92693"/>
                <a:gd name="connsiteX9" fmla="*/ 90214 w 99167"/>
                <a:gd name="connsiteY9" fmla="*/ 19431 h 92693"/>
                <a:gd name="connsiteX10" fmla="*/ 99167 w 99167"/>
                <a:gd name="connsiteY10" fmla="*/ 40672 h 9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167" h="92693">
                  <a:moveTo>
                    <a:pt x="99167" y="40672"/>
                  </a:moveTo>
                  <a:cubicBezTo>
                    <a:pt x="96215" y="48292"/>
                    <a:pt x="83832" y="78105"/>
                    <a:pt x="54495" y="88582"/>
                  </a:cubicBezTo>
                  <a:cubicBezTo>
                    <a:pt x="47161" y="91059"/>
                    <a:pt x="34016" y="95917"/>
                    <a:pt x="20681" y="89535"/>
                  </a:cubicBezTo>
                  <a:cubicBezTo>
                    <a:pt x="11061" y="84868"/>
                    <a:pt x="5822" y="76676"/>
                    <a:pt x="3441" y="71056"/>
                  </a:cubicBezTo>
                  <a:lnTo>
                    <a:pt x="3251" y="71056"/>
                  </a:lnTo>
                  <a:cubicBezTo>
                    <a:pt x="2012" y="68294"/>
                    <a:pt x="1345" y="66294"/>
                    <a:pt x="1250" y="65437"/>
                  </a:cubicBezTo>
                  <a:cubicBezTo>
                    <a:pt x="-3703" y="47149"/>
                    <a:pt x="7442" y="31813"/>
                    <a:pt x="10680" y="27432"/>
                  </a:cubicBezTo>
                  <a:cubicBezTo>
                    <a:pt x="20110" y="14383"/>
                    <a:pt x="33064" y="9430"/>
                    <a:pt x="42684" y="5715"/>
                  </a:cubicBezTo>
                  <a:cubicBezTo>
                    <a:pt x="53257" y="1714"/>
                    <a:pt x="62591" y="476"/>
                    <a:pt x="68783" y="0"/>
                  </a:cubicBezTo>
                  <a:cubicBezTo>
                    <a:pt x="73735" y="2667"/>
                    <a:pt x="82879" y="8572"/>
                    <a:pt x="90214" y="19431"/>
                  </a:cubicBezTo>
                  <a:cubicBezTo>
                    <a:pt x="95643" y="27622"/>
                    <a:pt x="98120" y="35528"/>
                    <a:pt x="99167" y="4067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1B7AE857-EB46-81B7-93D5-EC5039A0ABB4}"/>
                </a:ext>
              </a:extLst>
            </p:cNvPr>
            <p:cNvSpPr/>
            <p:nvPr/>
          </p:nvSpPr>
          <p:spPr>
            <a:xfrm>
              <a:off x="7464574" y="4832702"/>
              <a:ext cx="60005" cy="102676"/>
            </a:xfrm>
            <a:custGeom>
              <a:avLst/>
              <a:gdLst>
                <a:gd name="connsiteX0" fmla="*/ 59889 w 60005"/>
                <a:gd name="connsiteY0" fmla="*/ 54289 h 102676"/>
                <a:gd name="connsiteX1" fmla="*/ 51984 w 60005"/>
                <a:gd name="connsiteY1" fmla="*/ 102676 h 102676"/>
                <a:gd name="connsiteX2" fmla="*/ 33410 w 60005"/>
                <a:gd name="connsiteY2" fmla="*/ 96485 h 102676"/>
                <a:gd name="connsiteX3" fmla="*/ 22837 w 60005"/>
                <a:gd name="connsiteY3" fmla="*/ 96199 h 102676"/>
                <a:gd name="connsiteX4" fmla="*/ 5026 w 60005"/>
                <a:gd name="connsiteY4" fmla="*/ 100866 h 102676"/>
                <a:gd name="connsiteX5" fmla="*/ 263 w 60005"/>
                <a:gd name="connsiteY5" fmla="*/ 48765 h 102676"/>
                <a:gd name="connsiteX6" fmla="*/ 6454 w 60005"/>
                <a:gd name="connsiteY6" fmla="*/ 10570 h 102676"/>
                <a:gd name="connsiteX7" fmla="*/ 35124 w 60005"/>
                <a:gd name="connsiteY7" fmla="*/ 187 h 102676"/>
                <a:gd name="connsiteX8" fmla="*/ 36077 w 60005"/>
                <a:gd name="connsiteY8" fmla="*/ 378 h 102676"/>
                <a:gd name="connsiteX9" fmla="*/ 54841 w 60005"/>
                <a:gd name="connsiteY9" fmla="*/ 9712 h 102676"/>
                <a:gd name="connsiteX10" fmla="*/ 59985 w 60005"/>
                <a:gd name="connsiteY10" fmla="*/ 54384 h 10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5" h="102676">
                  <a:moveTo>
                    <a:pt x="59889" y="54289"/>
                  </a:moveTo>
                  <a:cubicBezTo>
                    <a:pt x="59604" y="74482"/>
                    <a:pt x="55699" y="91056"/>
                    <a:pt x="51984" y="102676"/>
                  </a:cubicBezTo>
                  <a:cubicBezTo>
                    <a:pt x="48555" y="100962"/>
                    <a:pt x="42078" y="97723"/>
                    <a:pt x="33410" y="96485"/>
                  </a:cubicBezTo>
                  <a:cubicBezTo>
                    <a:pt x="30171" y="96009"/>
                    <a:pt x="26742" y="95818"/>
                    <a:pt x="22837" y="96199"/>
                  </a:cubicBezTo>
                  <a:cubicBezTo>
                    <a:pt x="15122" y="96675"/>
                    <a:pt x="9026" y="98962"/>
                    <a:pt x="5026" y="100866"/>
                  </a:cubicBezTo>
                  <a:cubicBezTo>
                    <a:pt x="1882" y="87817"/>
                    <a:pt x="-880" y="69815"/>
                    <a:pt x="263" y="48765"/>
                  </a:cubicBezTo>
                  <a:cubicBezTo>
                    <a:pt x="1215" y="33715"/>
                    <a:pt x="3692" y="20952"/>
                    <a:pt x="6454" y="10570"/>
                  </a:cubicBezTo>
                  <a:cubicBezTo>
                    <a:pt x="7883" y="9046"/>
                    <a:pt x="19027" y="-1527"/>
                    <a:pt x="35124" y="187"/>
                  </a:cubicBezTo>
                  <a:cubicBezTo>
                    <a:pt x="35410" y="187"/>
                    <a:pt x="35791" y="378"/>
                    <a:pt x="36077" y="378"/>
                  </a:cubicBezTo>
                  <a:cubicBezTo>
                    <a:pt x="45983" y="1807"/>
                    <a:pt x="52555" y="7331"/>
                    <a:pt x="54841" y="9712"/>
                  </a:cubicBezTo>
                  <a:cubicBezTo>
                    <a:pt x="57603" y="20857"/>
                    <a:pt x="60271" y="36287"/>
                    <a:pt x="59985" y="5438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3B3D50D5-86CB-D70E-3A49-8ECA61FA1407}"/>
                </a:ext>
              </a:extLst>
            </p:cNvPr>
            <p:cNvSpPr/>
            <p:nvPr/>
          </p:nvSpPr>
          <p:spPr>
            <a:xfrm>
              <a:off x="7406995" y="4982622"/>
              <a:ext cx="90989" cy="104853"/>
            </a:xfrm>
            <a:custGeom>
              <a:avLst/>
              <a:gdLst>
                <a:gd name="connsiteX0" fmla="*/ 90989 w 90989"/>
                <a:gd name="connsiteY0" fmla="*/ 26766 h 104853"/>
                <a:gd name="connsiteX1" fmla="*/ 70511 w 90989"/>
                <a:gd name="connsiteY1" fmla="*/ 81820 h 104853"/>
                <a:gd name="connsiteX2" fmla="*/ 25362 w 90989"/>
                <a:gd name="connsiteY2" fmla="*/ 104299 h 104853"/>
                <a:gd name="connsiteX3" fmla="*/ 5169 w 90989"/>
                <a:gd name="connsiteY3" fmla="*/ 92012 h 104853"/>
                <a:gd name="connsiteX4" fmla="*/ 5169 w 90989"/>
                <a:gd name="connsiteY4" fmla="*/ 91821 h 104853"/>
                <a:gd name="connsiteX5" fmla="*/ 3455 w 90989"/>
                <a:gd name="connsiteY5" fmla="*/ 89535 h 104853"/>
                <a:gd name="connsiteX6" fmla="*/ 11075 w 90989"/>
                <a:gd name="connsiteY6" fmla="*/ 42958 h 104853"/>
                <a:gd name="connsiteX7" fmla="*/ 13361 w 90989"/>
                <a:gd name="connsiteY7" fmla="*/ 38767 h 104853"/>
                <a:gd name="connsiteX8" fmla="*/ 53556 w 90989"/>
                <a:gd name="connsiteY8" fmla="*/ 0 h 104853"/>
                <a:gd name="connsiteX9" fmla="*/ 61938 w 90989"/>
                <a:gd name="connsiteY9" fmla="*/ 13811 h 104853"/>
                <a:gd name="connsiteX10" fmla="*/ 71559 w 90989"/>
                <a:gd name="connsiteY10" fmla="*/ 21527 h 104853"/>
                <a:gd name="connsiteX11" fmla="*/ 73273 w 90989"/>
                <a:gd name="connsiteY11" fmla="*/ 22479 h 104853"/>
                <a:gd name="connsiteX12" fmla="*/ 90989 w 90989"/>
                <a:gd name="connsiteY12" fmla="*/ 26670 h 10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0989" h="104853">
                  <a:moveTo>
                    <a:pt x="90989" y="26766"/>
                  </a:moveTo>
                  <a:cubicBezTo>
                    <a:pt x="90799" y="36671"/>
                    <a:pt x="88799" y="61341"/>
                    <a:pt x="70511" y="81820"/>
                  </a:cubicBezTo>
                  <a:cubicBezTo>
                    <a:pt x="64415" y="88678"/>
                    <a:pt x="46793" y="108395"/>
                    <a:pt x="25362" y="104299"/>
                  </a:cubicBezTo>
                  <a:cubicBezTo>
                    <a:pt x="24124" y="104108"/>
                    <a:pt x="12313" y="101632"/>
                    <a:pt x="5169" y="92012"/>
                  </a:cubicBezTo>
                  <a:lnTo>
                    <a:pt x="5169" y="91821"/>
                  </a:lnTo>
                  <a:cubicBezTo>
                    <a:pt x="4502" y="91154"/>
                    <a:pt x="3931" y="90297"/>
                    <a:pt x="3455" y="89535"/>
                  </a:cubicBezTo>
                  <a:cubicBezTo>
                    <a:pt x="-5118" y="74295"/>
                    <a:pt x="4122" y="55245"/>
                    <a:pt x="11075" y="42958"/>
                  </a:cubicBezTo>
                  <a:cubicBezTo>
                    <a:pt x="11837" y="41434"/>
                    <a:pt x="12599" y="40005"/>
                    <a:pt x="13361" y="38767"/>
                  </a:cubicBezTo>
                  <a:cubicBezTo>
                    <a:pt x="25172" y="18288"/>
                    <a:pt x="41936" y="6477"/>
                    <a:pt x="53556" y="0"/>
                  </a:cubicBezTo>
                  <a:cubicBezTo>
                    <a:pt x="54318" y="2191"/>
                    <a:pt x="56794" y="8096"/>
                    <a:pt x="61938" y="13811"/>
                  </a:cubicBezTo>
                  <a:cubicBezTo>
                    <a:pt x="64415" y="16478"/>
                    <a:pt x="67558" y="19241"/>
                    <a:pt x="71559" y="21527"/>
                  </a:cubicBezTo>
                  <a:cubicBezTo>
                    <a:pt x="72035" y="21812"/>
                    <a:pt x="72606" y="22193"/>
                    <a:pt x="73273" y="22479"/>
                  </a:cubicBezTo>
                  <a:cubicBezTo>
                    <a:pt x="80417" y="26003"/>
                    <a:pt x="86894" y="26670"/>
                    <a:pt x="90989" y="2667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F5760327-8BFB-343C-8691-C15E6FF47DAC}"/>
                </a:ext>
              </a:extLst>
            </p:cNvPr>
            <p:cNvSpPr/>
            <p:nvPr/>
          </p:nvSpPr>
          <p:spPr>
            <a:xfrm>
              <a:off x="6563536" y="4725018"/>
              <a:ext cx="79075" cy="109256"/>
            </a:xfrm>
            <a:custGeom>
              <a:avLst/>
              <a:gdLst>
                <a:gd name="connsiteX0" fmla="*/ 73483 w 79075"/>
                <a:gd name="connsiteY0" fmla="*/ 67676 h 109256"/>
                <a:gd name="connsiteX1" fmla="*/ 19191 w 79075"/>
                <a:gd name="connsiteY1" fmla="*/ 107681 h 109256"/>
                <a:gd name="connsiteX2" fmla="*/ 13476 w 79075"/>
                <a:gd name="connsiteY2" fmla="*/ 104442 h 109256"/>
                <a:gd name="connsiteX3" fmla="*/ 5570 w 79075"/>
                <a:gd name="connsiteY3" fmla="*/ 41577 h 109256"/>
                <a:gd name="connsiteX4" fmla="*/ 42051 w 79075"/>
                <a:gd name="connsiteY4" fmla="*/ 1573 h 109256"/>
                <a:gd name="connsiteX5" fmla="*/ 59862 w 79075"/>
                <a:gd name="connsiteY5" fmla="*/ 1573 h 109256"/>
                <a:gd name="connsiteX6" fmla="*/ 73483 w 79075"/>
                <a:gd name="connsiteY6" fmla="*/ 67676 h 10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075" h="109256">
                  <a:moveTo>
                    <a:pt x="73483" y="67676"/>
                  </a:moveTo>
                  <a:cubicBezTo>
                    <a:pt x="62148" y="97013"/>
                    <a:pt x="37955" y="114825"/>
                    <a:pt x="19191" y="107681"/>
                  </a:cubicBezTo>
                  <a:cubicBezTo>
                    <a:pt x="17191" y="106919"/>
                    <a:pt x="15190" y="105776"/>
                    <a:pt x="13476" y="104442"/>
                  </a:cubicBezTo>
                  <a:cubicBezTo>
                    <a:pt x="-621" y="94060"/>
                    <a:pt x="-4336" y="67676"/>
                    <a:pt x="5570" y="41577"/>
                  </a:cubicBezTo>
                  <a:cubicBezTo>
                    <a:pt x="13476" y="20908"/>
                    <a:pt x="27763" y="6049"/>
                    <a:pt x="42051" y="1573"/>
                  </a:cubicBezTo>
                  <a:cubicBezTo>
                    <a:pt x="48242" y="-428"/>
                    <a:pt x="54338" y="-618"/>
                    <a:pt x="59862" y="1573"/>
                  </a:cubicBezTo>
                  <a:cubicBezTo>
                    <a:pt x="78436" y="8716"/>
                    <a:pt x="84723" y="38339"/>
                    <a:pt x="73483" y="6767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1617F7FD-DAED-F92C-63BA-58BF02CB5F50}"/>
                </a:ext>
              </a:extLst>
            </p:cNvPr>
            <p:cNvSpPr/>
            <p:nvPr/>
          </p:nvSpPr>
          <p:spPr>
            <a:xfrm>
              <a:off x="7178032" y="4757418"/>
              <a:ext cx="33198" cy="112392"/>
            </a:xfrm>
            <a:custGeom>
              <a:avLst/>
              <a:gdLst>
                <a:gd name="connsiteX0" fmla="*/ 25630 w 33198"/>
                <a:gd name="connsiteY0" fmla="*/ 112333 h 112392"/>
                <a:gd name="connsiteX1" fmla="*/ 20773 w 33198"/>
                <a:gd name="connsiteY1" fmla="*/ 110332 h 112392"/>
                <a:gd name="connsiteX2" fmla="*/ 2580 w 33198"/>
                <a:gd name="connsiteY2" fmla="*/ 58516 h 112392"/>
                <a:gd name="connsiteX3" fmla="*/ 4104 w 33198"/>
                <a:gd name="connsiteY3" fmla="*/ 2986 h 112392"/>
                <a:gd name="connsiteX4" fmla="*/ 7628 w 33198"/>
                <a:gd name="connsiteY4" fmla="*/ 33 h 112392"/>
                <a:gd name="connsiteX5" fmla="*/ 30583 w 33198"/>
                <a:gd name="connsiteY5" fmla="*/ 54040 h 112392"/>
                <a:gd name="connsiteX6" fmla="*/ 25440 w 33198"/>
                <a:gd name="connsiteY6" fmla="*/ 112333 h 11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98" h="112392">
                  <a:moveTo>
                    <a:pt x="25630" y="112333"/>
                  </a:moveTo>
                  <a:cubicBezTo>
                    <a:pt x="24106" y="112619"/>
                    <a:pt x="22487" y="111856"/>
                    <a:pt x="20773" y="110332"/>
                  </a:cubicBezTo>
                  <a:cubicBezTo>
                    <a:pt x="13914" y="103855"/>
                    <a:pt x="6485" y="83377"/>
                    <a:pt x="2580" y="58516"/>
                  </a:cubicBezTo>
                  <a:cubicBezTo>
                    <a:pt x="-1421" y="33085"/>
                    <a:pt x="-659" y="10891"/>
                    <a:pt x="4104" y="2986"/>
                  </a:cubicBezTo>
                  <a:cubicBezTo>
                    <a:pt x="5056" y="1271"/>
                    <a:pt x="6295" y="223"/>
                    <a:pt x="7628" y="33"/>
                  </a:cubicBezTo>
                  <a:cubicBezTo>
                    <a:pt x="15343" y="-1015"/>
                    <a:pt x="25630" y="22988"/>
                    <a:pt x="30583" y="54040"/>
                  </a:cubicBezTo>
                  <a:cubicBezTo>
                    <a:pt x="35536" y="84901"/>
                    <a:pt x="33250" y="111095"/>
                    <a:pt x="25440" y="11233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D24D85CC-1773-0F0A-8AEB-337D8722DCB8}"/>
                </a:ext>
              </a:extLst>
            </p:cNvPr>
            <p:cNvSpPr/>
            <p:nvPr/>
          </p:nvSpPr>
          <p:spPr>
            <a:xfrm>
              <a:off x="6670691" y="2864738"/>
              <a:ext cx="546257" cy="301370"/>
            </a:xfrm>
            <a:custGeom>
              <a:avLst/>
              <a:gdLst>
                <a:gd name="connsiteX0" fmla="*/ 459247 w 546257"/>
                <a:gd name="connsiteY0" fmla="*/ 301181 h 301370"/>
                <a:gd name="connsiteX1" fmla="*/ 448388 w 546257"/>
                <a:gd name="connsiteY1" fmla="*/ 300419 h 301370"/>
                <a:gd name="connsiteX2" fmla="*/ 446389 w 546257"/>
                <a:gd name="connsiteY2" fmla="*/ 300133 h 301370"/>
                <a:gd name="connsiteX3" fmla="*/ 444483 w 546257"/>
                <a:gd name="connsiteY3" fmla="*/ 299275 h 301370"/>
                <a:gd name="connsiteX4" fmla="*/ 254079 w 546257"/>
                <a:gd name="connsiteY4" fmla="*/ 244888 h 301370"/>
                <a:gd name="connsiteX5" fmla="*/ 151685 w 546257"/>
                <a:gd name="connsiteY5" fmla="*/ 237649 h 301370"/>
                <a:gd name="connsiteX6" fmla="*/ 66245 w 546257"/>
                <a:gd name="connsiteY6" fmla="*/ 242697 h 301370"/>
                <a:gd name="connsiteX7" fmla="*/ 64246 w 546257"/>
                <a:gd name="connsiteY7" fmla="*/ 242983 h 301370"/>
                <a:gd name="connsiteX8" fmla="*/ 62245 w 546257"/>
                <a:gd name="connsiteY8" fmla="*/ 242697 h 301370"/>
                <a:gd name="connsiteX9" fmla="*/ 14335 w 546257"/>
                <a:gd name="connsiteY9" fmla="*/ 213932 h 301370"/>
                <a:gd name="connsiteX10" fmla="*/ 809 w 546257"/>
                <a:gd name="connsiteY10" fmla="*/ 159734 h 301370"/>
                <a:gd name="connsiteX11" fmla="*/ 14715 w 546257"/>
                <a:gd name="connsiteY11" fmla="*/ 66961 h 301370"/>
                <a:gd name="connsiteX12" fmla="*/ 86820 w 546257"/>
                <a:gd name="connsiteY12" fmla="*/ 4763 h 301370"/>
                <a:gd name="connsiteX13" fmla="*/ 95487 w 546257"/>
                <a:gd name="connsiteY13" fmla="*/ 5239 h 301370"/>
                <a:gd name="connsiteX14" fmla="*/ 184165 w 546257"/>
                <a:gd name="connsiteY14" fmla="*/ 0 h 301370"/>
                <a:gd name="connsiteX15" fmla="*/ 295703 w 546257"/>
                <a:gd name="connsiteY15" fmla="*/ 8382 h 301370"/>
                <a:gd name="connsiteX16" fmla="*/ 486298 w 546257"/>
                <a:gd name="connsiteY16" fmla="*/ 63818 h 301370"/>
                <a:gd name="connsiteX17" fmla="*/ 531923 w 546257"/>
                <a:gd name="connsiteY17" fmla="*/ 92202 h 301370"/>
                <a:gd name="connsiteX18" fmla="*/ 545448 w 546257"/>
                <a:gd name="connsiteY18" fmla="*/ 146399 h 301370"/>
                <a:gd name="connsiteX19" fmla="*/ 531542 w 546257"/>
                <a:gd name="connsiteY19" fmla="*/ 239173 h 301370"/>
                <a:gd name="connsiteX20" fmla="*/ 459438 w 546257"/>
                <a:gd name="connsiteY20" fmla="*/ 301371 h 30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6257" h="301370">
                  <a:moveTo>
                    <a:pt x="459247" y="301181"/>
                  </a:moveTo>
                  <a:cubicBezTo>
                    <a:pt x="455627" y="301181"/>
                    <a:pt x="452008" y="300895"/>
                    <a:pt x="448388" y="300419"/>
                  </a:cubicBezTo>
                  <a:lnTo>
                    <a:pt x="446389" y="300133"/>
                  </a:lnTo>
                  <a:lnTo>
                    <a:pt x="444483" y="299275"/>
                  </a:lnTo>
                  <a:cubicBezTo>
                    <a:pt x="383714" y="272510"/>
                    <a:pt x="319706" y="254222"/>
                    <a:pt x="254079" y="244888"/>
                  </a:cubicBezTo>
                  <a:cubicBezTo>
                    <a:pt x="220265" y="240030"/>
                    <a:pt x="185785" y="237649"/>
                    <a:pt x="151685" y="237649"/>
                  </a:cubicBezTo>
                  <a:cubicBezTo>
                    <a:pt x="123301" y="237649"/>
                    <a:pt x="94535" y="239363"/>
                    <a:pt x="66245" y="242697"/>
                  </a:cubicBezTo>
                  <a:lnTo>
                    <a:pt x="64246" y="242983"/>
                  </a:lnTo>
                  <a:lnTo>
                    <a:pt x="62245" y="242697"/>
                  </a:lnTo>
                  <a:cubicBezTo>
                    <a:pt x="53292" y="241364"/>
                    <a:pt x="30622" y="235934"/>
                    <a:pt x="14335" y="213932"/>
                  </a:cubicBezTo>
                  <a:cubicBezTo>
                    <a:pt x="2714" y="198311"/>
                    <a:pt x="-2049" y="178975"/>
                    <a:pt x="809" y="159734"/>
                  </a:cubicBezTo>
                  <a:lnTo>
                    <a:pt x="14715" y="66961"/>
                  </a:lnTo>
                  <a:cubicBezTo>
                    <a:pt x="20049" y="31528"/>
                    <a:pt x="51006" y="4763"/>
                    <a:pt x="86820" y="4763"/>
                  </a:cubicBezTo>
                  <a:cubicBezTo>
                    <a:pt x="89677" y="4763"/>
                    <a:pt x="92535" y="4953"/>
                    <a:pt x="95487" y="5239"/>
                  </a:cubicBezTo>
                  <a:cubicBezTo>
                    <a:pt x="124824" y="1715"/>
                    <a:pt x="154638" y="0"/>
                    <a:pt x="184165" y="0"/>
                  </a:cubicBezTo>
                  <a:cubicBezTo>
                    <a:pt x="221408" y="0"/>
                    <a:pt x="258937" y="2858"/>
                    <a:pt x="295703" y="8382"/>
                  </a:cubicBezTo>
                  <a:cubicBezTo>
                    <a:pt x="361426" y="18288"/>
                    <a:pt x="425529" y="36957"/>
                    <a:pt x="486298" y="63818"/>
                  </a:cubicBezTo>
                  <a:cubicBezTo>
                    <a:pt x="496395" y="65723"/>
                    <a:pt x="516968" y="71914"/>
                    <a:pt x="531923" y="92202"/>
                  </a:cubicBezTo>
                  <a:cubicBezTo>
                    <a:pt x="543544" y="107918"/>
                    <a:pt x="548306" y="127159"/>
                    <a:pt x="545448" y="146399"/>
                  </a:cubicBezTo>
                  <a:lnTo>
                    <a:pt x="531542" y="239173"/>
                  </a:lnTo>
                  <a:cubicBezTo>
                    <a:pt x="526208" y="274606"/>
                    <a:pt x="495252" y="301371"/>
                    <a:pt x="459438" y="301371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80A9B576-D261-29D4-4EBF-A5EFF547B359}"/>
                </a:ext>
              </a:extLst>
            </p:cNvPr>
            <p:cNvSpPr/>
            <p:nvPr/>
          </p:nvSpPr>
          <p:spPr>
            <a:xfrm>
              <a:off x="6685902" y="2880060"/>
              <a:ext cx="515042" cy="270206"/>
            </a:xfrm>
            <a:custGeom>
              <a:avLst/>
              <a:gdLst>
                <a:gd name="connsiteX0" fmla="*/ 514617 w 515042"/>
                <a:gd name="connsiteY0" fmla="*/ 128601 h 270206"/>
                <a:gd name="connsiteX1" fmla="*/ 500805 w 515042"/>
                <a:gd name="connsiteY1" fmla="*/ 221184 h 270206"/>
                <a:gd name="connsiteX2" fmla="*/ 435464 w 515042"/>
                <a:gd name="connsiteY2" fmla="*/ 269571 h 270206"/>
                <a:gd name="connsiteX3" fmla="*/ 303542 w 515042"/>
                <a:gd name="connsiteY3" fmla="*/ 225851 h 270206"/>
                <a:gd name="connsiteX4" fmla="*/ 240868 w 515042"/>
                <a:gd name="connsiteY4" fmla="*/ 214040 h 270206"/>
                <a:gd name="connsiteX5" fmla="*/ 234486 w 515042"/>
                <a:gd name="connsiteY5" fmla="*/ 213278 h 270206"/>
                <a:gd name="connsiteX6" fmla="*/ 181432 w 515042"/>
                <a:gd name="connsiteY6" fmla="*/ 208040 h 270206"/>
                <a:gd name="connsiteX7" fmla="*/ 100469 w 515042"/>
                <a:gd name="connsiteY7" fmla="*/ 207373 h 270206"/>
                <a:gd name="connsiteX8" fmla="*/ 48939 w 515042"/>
                <a:gd name="connsiteY8" fmla="*/ 211754 h 270206"/>
                <a:gd name="connsiteX9" fmla="*/ 48749 w 515042"/>
                <a:gd name="connsiteY9" fmla="*/ 211754 h 270206"/>
                <a:gd name="connsiteX10" fmla="*/ 11220 w 515042"/>
                <a:gd name="connsiteY10" fmla="*/ 189085 h 270206"/>
                <a:gd name="connsiteX11" fmla="*/ 3600 w 515042"/>
                <a:gd name="connsiteY11" fmla="*/ 175083 h 270206"/>
                <a:gd name="connsiteX12" fmla="*/ 648 w 515042"/>
                <a:gd name="connsiteY12" fmla="*/ 146413 h 270206"/>
                <a:gd name="connsiteX13" fmla="*/ 14459 w 515042"/>
                <a:gd name="connsiteY13" fmla="*/ 53639 h 270206"/>
                <a:gd name="connsiteX14" fmla="*/ 79896 w 515042"/>
                <a:gd name="connsiteY14" fmla="*/ 5347 h 270206"/>
                <a:gd name="connsiteX15" fmla="*/ 178574 w 515042"/>
                <a:gd name="connsiteY15" fmla="*/ 109 h 270206"/>
                <a:gd name="connsiteX16" fmla="*/ 255346 w 515042"/>
                <a:gd name="connsiteY16" fmla="*/ 5062 h 270206"/>
                <a:gd name="connsiteX17" fmla="*/ 277825 w 515042"/>
                <a:gd name="connsiteY17" fmla="*/ 8205 h 270206"/>
                <a:gd name="connsiteX18" fmla="*/ 296399 w 515042"/>
                <a:gd name="connsiteY18" fmla="*/ 11348 h 270206"/>
                <a:gd name="connsiteX19" fmla="*/ 362978 w 515042"/>
                <a:gd name="connsiteY19" fmla="*/ 26398 h 270206"/>
                <a:gd name="connsiteX20" fmla="*/ 407461 w 515042"/>
                <a:gd name="connsiteY20" fmla="*/ 40209 h 270206"/>
                <a:gd name="connsiteX21" fmla="*/ 466134 w 515042"/>
                <a:gd name="connsiteY21" fmla="*/ 63164 h 270206"/>
                <a:gd name="connsiteX22" fmla="*/ 503853 w 515042"/>
                <a:gd name="connsiteY22" fmla="*/ 85834 h 270206"/>
                <a:gd name="connsiteX23" fmla="*/ 514426 w 515042"/>
                <a:gd name="connsiteY23" fmla="*/ 128696 h 27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5042" h="270206">
                  <a:moveTo>
                    <a:pt x="514617" y="128601"/>
                  </a:moveTo>
                  <a:lnTo>
                    <a:pt x="500805" y="221184"/>
                  </a:lnTo>
                  <a:cubicBezTo>
                    <a:pt x="496138" y="252712"/>
                    <a:pt x="466801" y="274238"/>
                    <a:pt x="435464" y="269571"/>
                  </a:cubicBezTo>
                  <a:cubicBezTo>
                    <a:pt x="401364" y="254522"/>
                    <a:pt x="356787" y="238043"/>
                    <a:pt x="303542" y="225851"/>
                  </a:cubicBezTo>
                  <a:cubicBezTo>
                    <a:pt x="283826" y="221184"/>
                    <a:pt x="262871" y="217279"/>
                    <a:pt x="240868" y="214040"/>
                  </a:cubicBezTo>
                  <a:cubicBezTo>
                    <a:pt x="238677" y="213755"/>
                    <a:pt x="236677" y="213374"/>
                    <a:pt x="234486" y="213278"/>
                  </a:cubicBezTo>
                  <a:cubicBezTo>
                    <a:pt x="216198" y="210611"/>
                    <a:pt x="198291" y="208897"/>
                    <a:pt x="181432" y="208040"/>
                  </a:cubicBezTo>
                  <a:cubicBezTo>
                    <a:pt x="152095" y="206325"/>
                    <a:pt x="124949" y="206325"/>
                    <a:pt x="100469" y="207373"/>
                  </a:cubicBezTo>
                  <a:cubicBezTo>
                    <a:pt x="81705" y="208325"/>
                    <a:pt x="64465" y="209849"/>
                    <a:pt x="48939" y="211754"/>
                  </a:cubicBezTo>
                  <a:lnTo>
                    <a:pt x="48749" y="211754"/>
                  </a:lnTo>
                  <a:cubicBezTo>
                    <a:pt x="44748" y="211278"/>
                    <a:pt x="25032" y="207754"/>
                    <a:pt x="11220" y="189085"/>
                  </a:cubicBezTo>
                  <a:cubicBezTo>
                    <a:pt x="8077" y="184894"/>
                    <a:pt x="5505" y="180131"/>
                    <a:pt x="3600" y="175083"/>
                  </a:cubicBezTo>
                  <a:cubicBezTo>
                    <a:pt x="362" y="166225"/>
                    <a:pt x="-876" y="156509"/>
                    <a:pt x="648" y="146413"/>
                  </a:cubicBezTo>
                  <a:lnTo>
                    <a:pt x="14459" y="53639"/>
                  </a:lnTo>
                  <a:cubicBezTo>
                    <a:pt x="19221" y="22302"/>
                    <a:pt x="48463" y="585"/>
                    <a:pt x="79896" y="5347"/>
                  </a:cubicBezTo>
                  <a:cubicBezTo>
                    <a:pt x="107328" y="1919"/>
                    <a:pt x="140570" y="-558"/>
                    <a:pt x="178574" y="109"/>
                  </a:cubicBezTo>
                  <a:cubicBezTo>
                    <a:pt x="202292" y="299"/>
                    <a:pt x="228200" y="1823"/>
                    <a:pt x="255346" y="5062"/>
                  </a:cubicBezTo>
                  <a:cubicBezTo>
                    <a:pt x="262776" y="6014"/>
                    <a:pt x="270205" y="6967"/>
                    <a:pt x="277825" y="8205"/>
                  </a:cubicBezTo>
                  <a:cubicBezTo>
                    <a:pt x="284207" y="9158"/>
                    <a:pt x="290398" y="10205"/>
                    <a:pt x="296399" y="11348"/>
                  </a:cubicBezTo>
                  <a:cubicBezTo>
                    <a:pt x="320116" y="15539"/>
                    <a:pt x="342309" y="20683"/>
                    <a:pt x="362978" y="26398"/>
                  </a:cubicBezTo>
                  <a:cubicBezTo>
                    <a:pt x="378790" y="30779"/>
                    <a:pt x="393554" y="35351"/>
                    <a:pt x="407461" y="40209"/>
                  </a:cubicBezTo>
                  <a:cubicBezTo>
                    <a:pt x="429463" y="47639"/>
                    <a:pt x="449085" y="55735"/>
                    <a:pt x="466134" y="63164"/>
                  </a:cubicBezTo>
                  <a:cubicBezTo>
                    <a:pt x="469849" y="63831"/>
                    <a:pt x="490042" y="67165"/>
                    <a:pt x="503853" y="85834"/>
                  </a:cubicBezTo>
                  <a:cubicBezTo>
                    <a:pt x="512521" y="97740"/>
                    <a:pt x="516712" y="112790"/>
                    <a:pt x="514426" y="128696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9" name="Graphic 4">
              <a:extLst>
                <a:ext uri="{FF2B5EF4-FFF2-40B4-BE49-F238E27FC236}">
                  <a16:creationId xmlns:a16="http://schemas.microsoft.com/office/drawing/2014/main" id="{445A07D4-CEC2-4CC1-583F-B10FF3A0D40B}"/>
                </a:ext>
              </a:extLst>
            </p:cNvPr>
            <p:cNvGrpSpPr/>
            <p:nvPr/>
          </p:nvGrpSpPr>
          <p:grpSpPr>
            <a:xfrm>
              <a:off x="5286795" y="2722714"/>
              <a:ext cx="2306212" cy="3105692"/>
              <a:chOff x="5286795" y="2722714"/>
              <a:chExt cx="2306212" cy="3105692"/>
            </a:xfrm>
            <a:solidFill>
              <a:srgbClr val="000000"/>
            </a:solidFill>
          </p:grpSpPr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F96DE206-DA0C-3ACA-0D98-291F68DC1CFC}"/>
                  </a:ext>
                </a:extLst>
              </p:cNvPr>
              <p:cNvSpPr/>
              <p:nvPr/>
            </p:nvSpPr>
            <p:spPr>
              <a:xfrm>
                <a:off x="7411497" y="4973192"/>
                <a:ext cx="49457" cy="45614"/>
              </a:xfrm>
              <a:custGeom>
                <a:avLst/>
                <a:gdLst>
                  <a:gd name="connsiteX0" fmla="*/ 49054 w 49457"/>
                  <a:gd name="connsiteY0" fmla="*/ 9525 h 45614"/>
                  <a:gd name="connsiteX1" fmla="*/ 25432 w 49457"/>
                  <a:gd name="connsiteY1" fmla="*/ 26861 h 45614"/>
                  <a:gd name="connsiteX2" fmla="*/ 10383 w 49457"/>
                  <a:gd name="connsiteY2" fmla="*/ 45434 h 45614"/>
                  <a:gd name="connsiteX3" fmla="*/ 0 w 49457"/>
                  <a:gd name="connsiteY3" fmla="*/ 45434 h 45614"/>
                  <a:gd name="connsiteX4" fmla="*/ 28575 w 49457"/>
                  <a:gd name="connsiteY4" fmla="*/ 12383 h 45614"/>
                  <a:gd name="connsiteX5" fmla="*/ 49339 w 49457"/>
                  <a:gd name="connsiteY5" fmla="*/ 0 h 45614"/>
                  <a:gd name="connsiteX6" fmla="*/ 49054 w 49457"/>
                  <a:gd name="connsiteY6" fmla="*/ 9430 h 4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457" h="45614">
                    <a:moveTo>
                      <a:pt x="49054" y="9525"/>
                    </a:moveTo>
                    <a:cubicBezTo>
                      <a:pt x="42577" y="13049"/>
                      <a:pt x="34004" y="18479"/>
                      <a:pt x="25432" y="26861"/>
                    </a:cubicBezTo>
                    <a:cubicBezTo>
                      <a:pt x="18765" y="33528"/>
                      <a:pt x="13907" y="40005"/>
                      <a:pt x="10383" y="45434"/>
                    </a:cubicBezTo>
                    <a:cubicBezTo>
                      <a:pt x="7620" y="45625"/>
                      <a:pt x="4001" y="45720"/>
                      <a:pt x="0" y="45434"/>
                    </a:cubicBezTo>
                    <a:cubicBezTo>
                      <a:pt x="4953" y="36576"/>
                      <a:pt x="13811" y="23717"/>
                      <a:pt x="28575" y="12383"/>
                    </a:cubicBezTo>
                    <a:cubicBezTo>
                      <a:pt x="36005" y="6763"/>
                      <a:pt x="43339" y="2762"/>
                      <a:pt x="49339" y="0"/>
                    </a:cubicBezTo>
                    <a:cubicBezTo>
                      <a:pt x="49625" y="3715"/>
                      <a:pt x="49339" y="6953"/>
                      <a:pt x="49054" y="943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673DC916-9CC5-7CDA-36CD-35B9596074B0}"/>
                  </a:ext>
                </a:extLst>
              </p:cNvPr>
              <p:cNvSpPr/>
              <p:nvPr/>
            </p:nvSpPr>
            <p:spPr>
              <a:xfrm>
                <a:off x="6837044" y="2722714"/>
                <a:ext cx="467001" cy="704857"/>
              </a:xfrm>
              <a:custGeom>
                <a:avLst/>
                <a:gdLst>
                  <a:gd name="connsiteX0" fmla="*/ 461963 w 467001"/>
                  <a:gd name="connsiteY0" fmla="*/ 450159 h 704857"/>
                  <a:gd name="connsiteX1" fmla="*/ 461200 w 467001"/>
                  <a:gd name="connsiteY1" fmla="*/ 454540 h 704857"/>
                  <a:gd name="connsiteX2" fmla="*/ 425387 w 467001"/>
                  <a:gd name="connsiteY2" fmla="*/ 567030 h 704857"/>
                  <a:gd name="connsiteX3" fmla="*/ 412052 w 467001"/>
                  <a:gd name="connsiteY3" fmla="*/ 591891 h 704857"/>
                  <a:gd name="connsiteX4" fmla="*/ 367951 w 467001"/>
                  <a:gd name="connsiteY4" fmla="*/ 650088 h 704857"/>
                  <a:gd name="connsiteX5" fmla="*/ 315944 w 467001"/>
                  <a:gd name="connsiteY5" fmla="*/ 688093 h 704857"/>
                  <a:gd name="connsiteX6" fmla="*/ 270796 w 467001"/>
                  <a:gd name="connsiteY6" fmla="*/ 668376 h 704857"/>
                  <a:gd name="connsiteX7" fmla="*/ 225647 w 467001"/>
                  <a:gd name="connsiteY7" fmla="*/ 642945 h 704857"/>
                  <a:gd name="connsiteX8" fmla="*/ 140113 w 467001"/>
                  <a:gd name="connsiteY8" fmla="*/ 670281 h 704857"/>
                  <a:gd name="connsiteX9" fmla="*/ 69532 w 467001"/>
                  <a:gd name="connsiteY9" fmla="*/ 693713 h 704857"/>
                  <a:gd name="connsiteX10" fmla="*/ 10573 w 467001"/>
                  <a:gd name="connsiteY10" fmla="*/ 704857 h 704857"/>
                  <a:gd name="connsiteX11" fmla="*/ 10096 w 467001"/>
                  <a:gd name="connsiteY11" fmla="*/ 704857 h 704857"/>
                  <a:gd name="connsiteX12" fmla="*/ 0 w 467001"/>
                  <a:gd name="connsiteY12" fmla="*/ 703143 h 704857"/>
                  <a:gd name="connsiteX13" fmla="*/ 45148 w 467001"/>
                  <a:gd name="connsiteY13" fmla="*/ 383960 h 704857"/>
                  <a:gd name="connsiteX14" fmla="*/ 126016 w 467001"/>
                  <a:gd name="connsiteY14" fmla="*/ 112878 h 704857"/>
                  <a:gd name="connsiteX15" fmla="*/ 150495 w 467001"/>
                  <a:gd name="connsiteY15" fmla="*/ 69730 h 704857"/>
                  <a:gd name="connsiteX16" fmla="*/ 128778 w 467001"/>
                  <a:gd name="connsiteY16" fmla="*/ 32011 h 704857"/>
                  <a:gd name="connsiteX17" fmla="*/ 98203 w 467001"/>
                  <a:gd name="connsiteY17" fmla="*/ 864 h 704857"/>
                  <a:gd name="connsiteX18" fmla="*/ 231363 w 467001"/>
                  <a:gd name="connsiteY18" fmla="*/ 20867 h 704857"/>
                  <a:gd name="connsiteX19" fmla="*/ 359664 w 467001"/>
                  <a:gd name="connsiteY19" fmla="*/ 119546 h 704857"/>
                  <a:gd name="connsiteX20" fmla="*/ 451199 w 467001"/>
                  <a:gd name="connsiteY20" fmla="*/ 278709 h 704857"/>
                  <a:gd name="connsiteX21" fmla="*/ 454152 w 467001"/>
                  <a:gd name="connsiteY21" fmla="*/ 288805 h 704857"/>
                  <a:gd name="connsiteX22" fmla="*/ 461867 w 467001"/>
                  <a:gd name="connsiteY22" fmla="*/ 450159 h 70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67001" h="704857">
                    <a:moveTo>
                      <a:pt x="461963" y="450159"/>
                    </a:moveTo>
                    <a:cubicBezTo>
                      <a:pt x="461677" y="451587"/>
                      <a:pt x="461486" y="453111"/>
                      <a:pt x="461200" y="454540"/>
                    </a:cubicBezTo>
                    <a:cubicBezTo>
                      <a:pt x="454533" y="493307"/>
                      <a:pt x="442913" y="531693"/>
                      <a:pt x="425387" y="567030"/>
                    </a:cubicBezTo>
                    <a:cubicBezTo>
                      <a:pt x="421386" y="575603"/>
                      <a:pt x="416814" y="583795"/>
                      <a:pt x="412052" y="591891"/>
                    </a:cubicBezTo>
                    <a:cubicBezTo>
                      <a:pt x="399669" y="613036"/>
                      <a:pt x="384715" y="632277"/>
                      <a:pt x="367951" y="650088"/>
                    </a:cubicBezTo>
                    <a:cubicBezTo>
                      <a:pt x="353854" y="665138"/>
                      <a:pt x="338042" y="685140"/>
                      <a:pt x="315944" y="688093"/>
                    </a:cubicBezTo>
                    <a:cubicBezTo>
                      <a:pt x="302609" y="689808"/>
                      <a:pt x="293465" y="682378"/>
                      <a:pt x="270796" y="668376"/>
                    </a:cubicBezTo>
                    <a:cubicBezTo>
                      <a:pt x="260699" y="662185"/>
                      <a:pt x="245459" y="653041"/>
                      <a:pt x="225647" y="642945"/>
                    </a:cubicBezTo>
                    <a:cubicBezTo>
                      <a:pt x="189072" y="653517"/>
                      <a:pt x="159830" y="663233"/>
                      <a:pt x="140113" y="670281"/>
                    </a:cubicBezTo>
                    <a:cubicBezTo>
                      <a:pt x="108490" y="681330"/>
                      <a:pt x="95726" y="687045"/>
                      <a:pt x="69532" y="693713"/>
                    </a:cubicBezTo>
                    <a:cubicBezTo>
                      <a:pt x="42958" y="700571"/>
                      <a:pt x="26098" y="704762"/>
                      <a:pt x="10573" y="704857"/>
                    </a:cubicBezTo>
                    <a:lnTo>
                      <a:pt x="10096" y="704857"/>
                    </a:lnTo>
                    <a:cubicBezTo>
                      <a:pt x="6668" y="704190"/>
                      <a:pt x="3429" y="703809"/>
                      <a:pt x="0" y="703143"/>
                    </a:cubicBezTo>
                    <a:cubicBezTo>
                      <a:pt x="11049" y="607702"/>
                      <a:pt x="25622" y="500832"/>
                      <a:pt x="45148" y="383960"/>
                    </a:cubicBezTo>
                    <a:cubicBezTo>
                      <a:pt x="72104" y="222892"/>
                      <a:pt x="91821" y="143454"/>
                      <a:pt x="126016" y="112878"/>
                    </a:cubicBezTo>
                    <a:cubicBezTo>
                      <a:pt x="130969" y="108497"/>
                      <a:pt x="151924" y="91161"/>
                      <a:pt x="150495" y="69730"/>
                    </a:cubicBezTo>
                    <a:cubicBezTo>
                      <a:pt x="149543" y="57824"/>
                      <a:pt x="141923" y="48204"/>
                      <a:pt x="128778" y="32011"/>
                    </a:cubicBezTo>
                    <a:cubicBezTo>
                      <a:pt x="117157" y="17914"/>
                      <a:pt x="106013" y="7532"/>
                      <a:pt x="98203" y="864"/>
                    </a:cubicBezTo>
                    <a:cubicBezTo>
                      <a:pt x="134017" y="-1803"/>
                      <a:pt x="181356" y="864"/>
                      <a:pt x="231363" y="20867"/>
                    </a:cubicBezTo>
                    <a:cubicBezTo>
                      <a:pt x="295085" y="46489"/>
                      <a:pt x="331756" y="87923"/>
                      <a:pt x="359664" y="119546"/>
                    </a:cubicBezTo>
                    <a:cubicBezTo>
                      <a:pt x="381667" y="144501"/>
                      <a:pt x="427006" y="197079"/>
                      <a:pt x="451199" y="278709"/>
                    </a:cubicBezTo>
                    <a:cubicBezTo>
                      <a:pt x="452247" y="281947"/>
                      <a:pt x="453200" y="285376"/>
                      <a:pt x="454152" y="288805"/>
                    </a:cubicBezTo>
                    <a:cubicBezTo>
                      <a:pt x="468249" y="341383"/>
                      <a:pt x="470631" y="396438"/>
                      <a:pt x="461867" y="45015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9B3CCB89-5CE5-D104-3D17-20D98CBED2CF}"/>
                  </a:ext>
                </a:extLst>
              </p:cNvPr>
              <p:cNvSpPr/>
              <p:nvPr/>
            </p:nvSpPr>
            <p:spPr>
              <a:xfrm>
                <a:off x="6802467" y="3478149"/>
                <a:ext cx="551975" cy="570071"/>
              </a:xfrm>
              <a:custGeom>
                <a:avLst/>
                <a:gdLst>
                  <a:gd name="connsiteX0" fmla="*/ 551785 w 551975"/>
                  <a:gd name="connsiteY0" fmla="*/ 168497 h 570071"/>
                  <a:gd name="connsiteX1" fmla="*/ 515209 w 551975"/>
                  <a:gd name="connsiteY1" fmla="*/ 219265 h 570071"/>
                  <a:gd name="connsiteX2" fmla="*/ 493492 w 551975"/>
                  <a:gd name="connsiteY2" fmla="*/ 285179 h 570071"/>
                  <a:gd name="connsiteX3" fmla="*/ 463584 w 551975"/>
                  <a:gd name="connsiteY3" fmla="*/ 359378 h 570071"/>
                  <a:gd name="connsiteX4" fmla="*/ 433008 w 551975"/>
                  <a:gd name="connsiteY4" fmla="*/ 423291 h 570071"/>
                  <a:gd name="connsiteX5" fmla="*/ 404338 w 551975"/>
                  <a:gd name="connsiteY5" fmla="*/ 478346 h 570071"/>
                  <a:gd name="connsiteX6" fmla="*/ 300897 w 551975"/>
                  <a:gd name="connsiteY6" fmla="*/ 539972 h 570071"/>
                  <a:gd name="connsiteX7" fmla="*/ 182787 w 551975"/>
                  <a:gd name="connsiteY7" fmla="*/ 570071 h 570071"/>
                  <a:gd name="connsiteX8" fmla="*/ 7146 w 551975"/>
                  <a:gd name="connsiteY8" fmla="*/ 472821 h 570071"/>
                  <a:gd name="connsiteX9" fmla="*/ 6955 w 551975"/>
                  <a:gd name="connsiteY9" fmla="*/ 472630 h 570071"/>
                  <a:gd name="connsiteX10" fmla="*/ 1335 w 551975"/>
                  <a:gd name="connsiteY10" fmla="*/ 253365 h 570071"/>
                  <a:gd name="connsiteX11" fmla="*/ 31911 w 551975"/>
                  <a:gd name="connsiteY11" fmla="*/ 0 h 570071"/>
                  <a:gd name="connsiteX12" fmla="*/ 324423 w 551975"/>
                  <a:gd name="connsiteY12" fmla="*/ 26575 h 570071"/>
                  <a:gd name="connsiteX13" fmla="*/ 424055 w 551975"/>
                  <a:gd name="connsiteY13" fmla="*/ 57626 h 570071"/>
                  <a:gd name="connsiteX14" fmla="*/ 504922 w 551975"/>
                  <a:gd name="connsiteY14" fmla="*/ 112109 h 570071"/>
                  <a:gd name="connsiteX15" fmla="*/ 551976 w 551975"/>
                  <a:gd name="connsiteY15" fmla="*/ 168592 h 570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1975" h="570071">
                    <a:moveTo>
                      <a:pt x="551785" y="168497"/>
                    </a:moveTo>
                    <a:cubicBezTo>
                      <a:pt x="541688" y="178784"/>
                      <a:pt x="526925" y="195453"/>
                      <a:pt x="515209" y="219265"/>
                    </a:cubicBezTo>
                    <a:cubicBezTo>
                      <a:pt x="504827" y="240411"/>
                      <a:pt x="505398" y="249364"/>
                      <a:pt x="493492" y="285179"/>
                    </a:cubicBezTo>
                    <a:cubicBezTo>
                      <a:pt x="484538" y="312611"/>
                      <a:pt x="475490" y="332327"/>
                      <a:pt x="463584" y="359378"/>
                    </a:cubicBezTo>
                    <a:cubicBezTo>
                      <a:pt x="452058" y="385096"/>
                      <a:pt x="442629" y="403955"/>
                      <a:pt x="433008" y="423291"/>
                    </a:cubicBezTo>
                    <a:cubicBezTo>
                      <a:pt x="421674" y="445675"/>
                      <a:pt x="411863" y="464439"/>
                      <a:pt x="404338" y="478346"/>
                    </a:cubicBezTo>
                    <a:cubicBezTo>
                      <a:pt x="381097" y="497110"/>
                      <a:pt x="346617" y="520827"/>
                      <a:pt x="300897" y="539972"/>
                    </a:cubicBezTo>
                    <a:cubicBezTo>
                      <a:pt x="254510" y="559213"/>
                      <a:pt x="212791" y="566928"/>
                      <a:pt x="182787" y="570071"/>
                    </a:cubicBezTo>
                    <a:cubicBezTo>
                      <a:pt x="152497" y="538924"/>
                      <a:pt x="91251" y="485489"/>
                      <a:pt x="7146" y="472821"/>
                    </a:cubicBezTo>
                    <a:cubicBezTo>
                      <a:pt x="6955" y="472821"/>
                      <a:pt x="6955" y="472630"/>
                      <a:pt x="6955" y="472630"/>
                    </a:cubicBezTo>
                    <a:cubicBezTo>
                      <a:pt x="1050" y="408051"/>
                      <a:pt x="-1903" y="334423"/>
                      <a:pt x="1335" y="253365"/>
                    </a:cubicBezTo>
                    <a:cubicBezTo>
                      <a:pt x="5336" y="157639"/>
                      <a:pt x="17337" y="72485"/>
                      <a:pt x="31911" y="0"/>
                    </a:cubicBezTo>
                    <a:cubicBezTo>
                      <a:pt x="116588" y="4191"/>
                      <a:pt x="243271" y="12287"/>
                      <a:pt x="324423" y="26575"/>
                    </a:cubicBezTo>
                    <a:cubicBezTo>
                      <a:pt x="348617" y="30766"/>
                      <a:pt x="383859" y="38195"/>
                      <a:pt x="424055" y="57626"/>
                    </a:cubicBezTo>
                    <a:cubicBezTo>
                      <a:pt x="468727" y="79153"/>
                      <a:pt x="496540" y="104204"/>
                      <a:pt x="504922" y="112109"/>
                    </a:cubicBezTo>
                    <a:cubicBezTo>
                      <a:pt x="526925" y="132874"/>
                      <a:pt x="542165" y="153257"/>
                      <a:pt x="551976" y="168592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AE28B100-6F25-AA74-7B69-A87977522F71}"/>
                  </a:ext>
                </a:extLst>
              </p:cNvPr>
              <p:cNvSpPr/>
              <p:nvPr/>
            </p:nvSpPr>
            <p:spPr>
              <a:xfrm>
                <a:off x="6812090" y="4201382"/>
                <a:ext cx="317657" cy="453771"/>
              </a:xfrm>
              <a:custGeom>
                <a:avLst/>
                <a:gdLst>
                  <a:gd name="connsiteX0" fmla="*/ 317658 w 317657"/>
                  <a:gd name="connsiteY0" fmla="*/ 152971 h 453771"/>
                  <a:gd name="connsiteX1" fmla="*/ 288034 w 317657"/>
                  <a:gd name="connsiteY1" fmla="*/ 190976 h 453771"/>
                  <a:gd name="connsiteX2" fmla="*/ 269080 w 317657"/>
                  <a:gd name="connsiteY2" fmla="*/ 233934 h 453771"/>
                  <a:gd name="connsiteX3" fmla="*/ 247172 w 317657"/>
                  <a:gd name="connsiteY3" fmla="*/ 303752 h 453771"/>
                  <a:gd name="connsiteX4" fmla="*/ 216788 w 317657"/>
                  <a:gd name="connsiteY4" fmla="*/ 370142 h 453771"/>
                  <a:gd name="connsiteX5" fmla="*/ 197357 w 317657"/>
                  <a:gd name="connsiteY5" fmla="*/ 394049 h 453771"/>
                  <a:gd name="connsiteX6" fmla="*/ 91344 w 317657"/>
                  <a:gd name="connsiteY6" fmla="*/ 450342 h 453771"/>
                  <a:gd name="connsiteX7" fmla="*/ 60768 w 317657"/>
                  <a:gd name="connsiteY7" fmla="*/ 453771 h 453771"/>
                  <a:gd name="connsiteX8" fmla="*/ 5237 w 317657"/>
                  <a:gd name="connsiteY8" fmla="*/ 259937 h 453771"/>
                  <a:gd name="connsiteX9" fmla="*/ 5237 w 317657"/>
                  <a:gd name="connsiteY9" fmla="*/ 94964 h 453771"/>
                  <a:gd name="connsiteX10" fmla="*/ 82390 w 317657"/>
                  <a:gd name="connsiteY10" fmla="*/ 65818 h 453771"/>
                  <a:gd name="connsiteX11" fmla="*/ 158590 w 317657"/>
                  <a:gd name="connsiteY11" fmla="*/ 0 h 453771"/>
                  <a:gd name="connsiteX12" fmla="*/ 280701 w 317657"/>
                  <a:gd name="connsiteY12" fmla="*/ 97727 h 453771"/>
                  <a:gd name="connsiteX13" fmla="*/ 317658 w 317657"/>
                  <a:gd name="connsiteY13" fmla="*/ 152781 h 4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7657" h="453771">
                    <a:moveTo>
                      <a:pt x="317658" y="152971"/>
                    </a:moveTo>
                    <a:cubicBezTo>
                      <a:pt x="309466" y="161163"/>
                      <a:pt x="298226" y="173736"/>
                      <a:pt x="288034" y="190976"/>
                    </a:cubicBezTo>
                    <a:cubicBezTo>
                      <a:pt x="283272" y="199168"/>
                      <a:pt x="277938" y="209455"/>
                      <a:pt x="269080" y="233934"/>
                    </a:cubicBezTo>
                    <a:cubicBezTo>
                      <a:pt x="256507" y="268414"/>
                      <a:pt x="254983" y="280797"/>
                      <a:pt x="247172" y="303752"/>
                    </a:cubicBezTo>
                    <a:cubicBezTo>
                      <a:pt x="241552" y="320040"/>
                      <a:pt x="232409" y="343186"/>
                      <a:pt x="216788" y="370142"/>
                    </a:cubicBezTo>
                    <a:cubicBezTo>
                      <a:pt x="210882" y="378523"/>
                      <a:pt x="204501" y="386620"/>
                      <a:pt x="197357" y="394049"/>
                    </a:cubicBezTo>
                    <a:cubicBezTo>
                      <a:pt x="169163" y="424148"/>
                      <a:pt x="131920" y="443198"/>
                      <a:pt x="91344" y="450342"/>
                    </a:cubicBezTo>
                    <a:cubicBezTo>
                      <a:pt x="81247" y="452056"/>
                      <a:pt x="71055" y="453295"/>
                      <a:pt x="60768" y="453771"/>
                    </a:cubicBezTo>
                    <a:cubicBezTo>
                      <a:pt x="39813" y="408622"/>
                      <a:pt x="15620" y="342519"/>
                      <a:pt x="5237" y="259937"/>
                    </a:cubicBezTo>
                    <a:cubicBezTo>
                      <a:pt x="-3145" y="194596"/>
                      <a:pt x="-192" y="138113"/>
                      <a:pt x="5237" y="94964"/>
                    </a:cubicBezTo>
                    <a:cubicBezTo>
                      <a:pt x="37527" y="90773"/>
                      <a:pt x="64007" y="75914"/>
                      <a:pt x="82390" y="65818"/>
                    </a:cubicBezTo>
                    <a:cubicBezTo>
                      <a:pt x="100869" y="55531"/>
                      <a:pt x="130682" y="35719"/>
                      <a:pt x="158590" y="0"/>
                    </a:cubicBezTo>
                    <a:cubicBezTo>
                      <a:pt x="191928" y="16954"/>
                      <a:pt x="239266" y="46672"/>
                      <a:pt x="280701" y="97727"/>
                    </a:cubicBezTo>
                    <a:cubicBezTo>
                      <a:pt x="296226" y="116777"/>
                      <a:pt x="308323" y="135541"/>
                      <a:pt x="317658" y="15278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E5920BA8-EB58-943C-EDE3-FD7F8FBA9ECC}"/>
                  </a:ext>
                </a:extLst>
              </p:cNvPr>
              <p:cNvSpPr/>
              <p:nvPr/>
            </p:nvSpPr>
            <p:spPr>
              <a:xfrm>
                <a:off x="7370159" y="3917727"/>
                <a:ext cx="68484" cy="180593"/>
              </a:xfrm>
              <a:custGeom>
                <a:avLst/>
                <a:gdLst>
                  <a:gd name="connsiteX0" fmla="*/ 68485 w 68484"/>
                  <a:gd name="connsiteY0" fmla="*/ 152971 h 180593"/>
                  <a:gd name="connsiteX1" fmla="*/ 46577 w 68484"/>
                  <a:gd name="connsiteY1" fmla="*/ 180594 h 180593"/>
                  <a:gd name="connsiteX2" fmla="*/ 26098 w 68484"/>
                  <a:gd name="connsiteY2" fmla="*/ 82677 h 180593"/>
                  <a:gd name="connsiteX3" fmla="*/ 0 w 68484"/>
                  <a:gd name="connsiteY3" fmla="*/ 24003 h 180593"/>
                  <a:gd name="connsiteX4" fmla="*/ 26098 w 68484"/>
                  <a:gd name="connsiteY4" fmla="*/ 0 h 180593"/>
                  <a:gd name="connsiteX5" fmla="*/ 57150 w 68484"/>
                  <a:gd name="connsiteY5" fmla="*/ 74009 h 180593"/>
                  <a:gd name="connsiteX6" fmla="*/ 68485 w 68484"/>
                  <a:gd name="connsiteY6" fmla="*/ 152971 h 180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484" h="180593">
                    <a:moveTo>
                      <a:pt x="68485" y="152971"/>
                    </a:moveTo>
                    <a:cubicBezTo>
                      <a:pt x="68294" y="154210"/>
                      <a:pt x="64770" y="173260"/>
                      <a:pt x="46577" y="180594"/>
                    </a:cubicBezTo>
                    <a:cubicBezTo>
                      <a:pt x="44577" y="153924"/>
                      <a:pt x="39148" y="120110"/>
                      <a:pt x="26098" y="82677"/>
                    </a:cubicBezTo>
                    <a:cubicBezTo>
                      <a:pt x="18192" y="60007"/>
                      <a:pt x="9048" y="40291"/>
                      <a:pt x="0" y="24003"/>
                    </a:cubicBezTo>
                    <a:cubicBezTo>
                      <a:pt x="12859" y="15812"/>
                      <a:pt x="21241" y="6477"/>
                      <a:pt x="26098" y="0"/>
                    </a:cubicBezTo>
                    <a:cubicBezTo>
                      <a:pt x="36480" y="17812"/>
                      <a:pt x="48577" y="42863"/>
                      <a:pt x="57150" y="74009"/>
                    </a:cubicBezTo>
                    <a:cubicBezTo>
                      <a:pt x="65817" y="105061"/>
                      <a:pt x="68199" y="132493"/>
                      <a:pt x="68485" y="1529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DCC82BF3-DD95-EA03-70C5-A999799B5727}"/>
                  </a:ext>
                </a:extLst>
              </p:cNvPr>
              <p:cNvSpPr/>
              <p:nvPr/>
            </p:nvSpPr>
            <p:spPr>
              <a:xfrm>
                <a:off x="7418927" y="4106689"/>
                <a:ext cx="46561" cy="98598"/>
              </a:xfrm>
              <a:custGeom>
                <a:avLst/>
                <a:gdLst>
                  <a:gd name="connsiteX0" fmla="*/ 24289 w 46561"/>
                  <a:gd name="connsiteY0" fmla="*/ 98598 h 98598"/>
                  <a:gd name="connsiteX1" fmla="*/ 24098 w 46561"/>
                  <a:gd name="connsiteY1" fmla="*/ 98598 h 98598"/>
                  <a:gd name="connsiteX2" fmla="*/ 19431 w 46561"/>
                  <a:gd name="connsiteY2" fmla="*/ 43354 h 98598"/>
                  <a:gd name="connsiteX3" fmla="*/ 0 w 46561"/>
                  <a:gd name="connsiteY3" fmla="*/ 1348 h 98598"/>
                  <a:gd name="connsiteX4" fmla="*/ 2953 w 46561"/>
                  <a:gd name="connsiteY4" fmla="*/ 396 h 98598"/>
                  <a:gd name="connsiteX5" fmla="*/ 45148 w 46561"/>
                  <a:gd name="connsiteY5" fmla="*/ 43354 h 98598"/>
                  <a:gd name="connsiteX6" fmla="*/ 24193 w 46561"/>
                  <a:gd name="connsiteY6" fmla="*/ 98598 h 98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561" h="98598">
                    <a:moveTo>
                      <a:pt x="24289" y="98598"/>
                    </a:moveTo>
                    <a:lnTo>
                      <a:pt x="24098" y="98598"/>
                    </a:lnTo>
                    <a:cubicBezTo>
                      <a:pt x="25336" y="86216"/>
                      <a:pt x="26003" y="66309"/>
                      <a:pt x="19431" y="43354"/>
                    </a:cubicBezTo>
                    <a:cubicBezTo>
                      <a:pt x="14192" y="24875"/>
                      <a:pt x="6572" y="10778"/>
                      <a:pt x="0" y="1348"/>
                    </a:cubicBezTo>
                    <a:cubicBezTo>
                      <a:pt x="952" y="872"/>
                      <a:pt x="1905" y="586"/>
                      <a:pt x="2953" y="396"/>
                    </a:cubicBezTo>
                    <a:cubicBezTo>
                      <a:pt x="20955" y="-3033"/>
                      <a:pt x="39719" y="16207"/>
                      <a:pt x="45148" y="43354"/>
                    </a:cubicBezTo>
                    <a:cubicBezTo>
                      <a:pt x="50292" y="69738"/>
                      <a:pt x="40957" y="93741"/>
                      <a:pt x="24193" y="985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CD369192-C865-2490-5578-BED0A0BB1041}"/>
                  </a:ext>
                </a:extLst>
              </p:cNvPr>
              <p:cNvSpPr/>
              <p:nvPr/>
            </p:nvSpPr>
            <p:spPr>
              <a:xfrm>
                <a:off x="7445882" y="4235767"/>
                <a:ext cx="58915" cy="170306"/>
              </a:xfrm>
              <a:custGeom>
                <a:avLst/>
                <a:gdLst>
                  <a:gd name="connsiteX0" fmla="*/ 58865 w 58915"/>
                  <a:gd name="connsiteY0" fmla="*/ 166116 h 170306"/>
                  <a:gd name="connsiteX1" fmla="*/ 35243 w 58915"/>
                  <a:gd name="connsiteY1" fmla="*/ 170307 h 170306"/>
                  <a:gd name="connsiteX2" fmla="*/ 23146 w 58915"/>
                  <a:gd name="connsiteY2" fmla="*/ 72390 h 170306"/>
                  <a:gd name="connsiteX3" fmla="*/ 0 w 58915"/>
                  <a:gd name="connsiteY3" fmla="*/ 9049 h 170306"/>
                  <a:gd name="connsiteX4" fmla="*/ 0 w 58915"/>
                  <a:gd name="connsiteY4" fmla="*/ 8858 h 170306"/>
                  <a:gd name="connsiteX5" fmla="*/ 191 w 58915"/>
                  <a:gd name="connsiteY5" fmla="*/ 8858 h 170306"/>
                  <a:gd name="connsiteX6" fmla="*/ 3715 w 58915"/>
                  <a:gd name="connsiteY6" fmla="*/ 7906 h 170306"/>
                  <a:gd name="connsiteX7" fmla="*/ 24479 w 58915"/>
                  <a:gd name="connsiteY7" fmla="*/ 0 h 170306"/>
                  <a:gd name="connsiteX8" fmla="*/ 53150 w 58915"/>
                  <a:gd name="connsiteY8" fmla="*/ 89821 h 170306"/>
                  <a:gd name="connsiteX9" fmla="*/ 58770 w 58915"/>
                  <a:gd name="connsiteY9" fmla="*/ 166021 h 17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915" h="170306">
                    <a:moveTo>
                      <a:pt x="58865" y="166116"/>
                    </a:moveTo>
                    <a:cubicBezTo>
                      <a:pt x="53150" y="166116"/>
                      <a:pt x="44768" y="167068"/>
                      <a:pt x="35243" y="170307"/>
                    </a:cubicBezTo>
                    <a:cubicBezTo>
                      <a:pt x="35529" y="144399"/>
                      <a:pt x="33052" y="110585"/>
                      <a:pt x="23146" y="72390"/>
                    </a:cubicBezTo>
                    <a:cubicBezTo>
                      <a:pt x="16669" y="47720"/>
                      <a:pt x="8287" y="26479"/>
                      <a:pt x="0" y="9049"/>
                    </a:cubicBezTo>
                    <a:lnTo>
                      <a:pt x="0" y="8858"/>
                    </a:lnTo>
                    <a:lnTo>
                      <a:pt x="191" y="8858"/>
                    </a:lnTo>
                    <a:cubicBezTo>
                      <a:pt x="1429" y="8667"/>
                      <a:pt x="2477" y="8191"/>
                      <a:pt x="3715" y="7906"/>
                    </a:cubicBezTo>
                    <a:cubicBezTo>
                      <a:pt x="11906" y="5715"/>
                      <a:pt x="18765" y="2762"/>
                      <a:pt x="24479" y="0"/>
                    </a:cubicBezTo>
                    <a:cubicBezTo>
                      <a:pt x="34862" y="22193"/>
                      <a:pt x="46387" y="52578"/>
                      <a:pt x="53150" y="89821"/>
                    </a:cubicBezTo>
                    <a:cubicBezTo>
                      <a:pt x="58388" y="118967"/>
                      <a:pt x="59341" y="144875"/>
                      <a:pt x="58770" y="16602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5933566C-4939-4467-4395-3498C978EB17}"/>
                  </a:ext>
                </a:extLst>
              </p:cNvPr>
              <p:cNvSpPr/>
              <p:nvPr/>
            </p:nvSpPr>
            <p:spPr>
              <a:xfrm>
                <a:off x="7469219" y="4454461"/>
                <a:ext cx="123788" cy="322230"/>
              </a:xfrm>
              <a:custGeom>
                <a:avLst/>
                <a:gdLst>
                  <a:gd name="connsiteX0" fmla="*/ 122587 w 123788"/>
                  <a:gd name="connsiteY0" fmla="*/ 193262 h 322230"/>
                  <a:gd name="connsiteX1" fmla="*/ 95726 w 123788"/>
                  <a:gd name="connsiteY1" fmla="*/ 278606 h 322230"/>
                  <a:gd name="connsiteX2" fmla="*/ 67533 w 123788"/>
                  <a:gd name="connsiteY2" fmla="*/ 322231 h 322230"/>
                  <a:gd name="connsiteX3" fmla="*/ 37910 w 123788"/>
                  <a:gd name="connsiteY3" fmla="*/ 305276 h 322230"/>
                  <a:gd name="connsiteX4" fmla="*/ 14002 w 123788"/>
                  <a:gd name="connsiteY4" fmla="*/ 312991 h 322230"/>
                  <a:gd name="connsiteX5" fmla="*/ 2667 w 123788"/>
                  <a:gd name="connsiteY5" fmla="*/ 294037 h 322230"/>
                  <a:gd name="connsiteX6" fmla="*/ 0 w 123788"/>
                  <a:gd name="connsiteY6" fmla="*/ 286321 h 322230"/>
                  <a:gd name="connsiteX7" fmla="*/ 22384 w 123788"/>
                  <a:gd name="connsiteY7" fmla="*/ 276511 h 322230"/>
                  <a:gd name="connsiteX8" fmla="*/ 37910 w 123788"/>
                  <a:gd name="connsiteY8" fmla="*/ 273748 h 322230"/>
                  <a:gd name="connsiteX9" fmla="*/ 49245 w 123788"/>
                  <a:gd name="connsiteY9" fmla="*/ 268796 h 322230"/>
                  <a:gd name="connsiteX10" fmla="*/ 71152 w 123788"/>
                  <a:gd name="connsiteY10" fmla="*/ 195453 h 322230"/>
                  <a:gd name="connsiteX11" fmla="*/ 77534 w 123788"/>
                  <a:gd name="connsiteY11" fmla="*/ 130588 h 322230"/>
                  <a:gd name="connsiteX12" fmla="*/ 61246 w 123788"/>
                  <a:gd name="connsiteY12" fmla="*/ 44672 h 322230"/>
                  <a:gd name="connsiteX13" fmla="*/ 47244 w 123788"/>
                  <a:gd name="connsiteY13" fmla="*/ 0 h 322230"/>
                  <a:gd name="connsiteX14" fmla="*/ 62008 w 123788"/>
                  <a:gd name="connsiteY14" fmla="*/ 7144 h 322230"/>
                  <a:gd name="connsiteX15" fmla="*/ 115538 w 123788"/>
                  <a:gd name="connsiteY15" fmla="*/ 107252 h 322230"/>
                  <a:gd name="connsiteX16" fmla="*/ 122682 w 123788"/>
                  <a:gd name="connsiteY16" fmla="*/ 193357 h 3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788" h="322230">
                    <a:moveTo>
                      <a:pt x="122587" y="193262"/>
                    </a:moveTo>
                    <a:cubicBezTo>
                      <a:pt x="117920" y="234505"/>
                      <a:pt x="103156" y="263842"/>
                      <a:pt x="95726" y="278606"/>
                    </a:cubicBezTo>
                    <a:cubicBezTo>
                      <a:pt x="85916" y="297371"/>
                      <a:pt x="75724" y="311944"/>
                      <a:pt x="67533" y="322231"/>
                    </a:cubicBezTo>
                    <a:cubicBezTo>
                      <a:pt x="66485" y="320516"/>
                      <a:pt x="56198" y="306133"/>
                      <a:pt x="37910" y="305276"/>
                    </a:cubicBezTo>
                    <a:cubicBezTo>
                      <a:pt x="25527" y="304800"/>
                      <a:pt x="16669" y="310991"/>
                      <a:pt x="14002" y="312991"/>
                    </a:cubicBezTo>
                    <a:cubicBezTo>
                      <a:pt x="10478" y="308610"/>
                      <a:pt x="6096" y="302323"/>
                      <a:pt x="2667" y="294037"/>
                    </a:cubicBezTo>
                    <a:cubicBezTo>
                      <a:pt x="1620" y="291274"/>
                      <a:pt x="667" y="288798"/>
                      <a:pt x="0" y="286321"/>
                    </a:cubicBezTo>
                    <a:cubicBezTo>
                      <a:pt x="9144" y="279654"/>
                      <a:pt x="16764" y="277368"/>
                      <a:pt x="22384" y="276511"/>
                    </a:cubicBezTo>
                    <a:cubicBezTo>
                      <a:pt x="26575" y="275844"/>
                      <a:pt x="31242" y="275844"/>
                      <a:pt x="37910" y="273748"/>
                    </a:cubicBezTo>
                    <a:cubicBezTo>
                      <a:pt x="37910" y="273748"/>
                      <a:pt x="43815" y="271844"/>
                      <a:pt x="49245" y="268796"/>
                    </a:cubicBezTo>
                    <a:cubicBezTo>
                      <a:pt x="64770" y="259842"/>
                      <a:pt x="69532" y="210598"/>
                      <a:pt x="71152" y="195453"/>
                    </a:cubicBezTo>
                    <a:cubicBezTo>
                      <a:pt x="77343" y="131254"/>
                      <a:pt x="77534" y="134588"/>
                      <a:pt x="77534" y="130588"/>
                    </a:cubicBezTo>
                    <a:cubicBezTo>
                      <a:pt x="76581" y="100489"/>
                      <a:pt x="70199" y="77533"/>
                      <a:pt x="61246" y="44672"/>
                    </a:cubicBezTo>
                    <a:cubicBezTo>
                      <a:pt x="56102" y="25908"/>
                      <a:pt x="50959" y="10573"/>
                      <a:pt x="47244" y="0"/>
                    </a:cubicBezTo>
                    <a:cubicBezTo>
                      <a:pt x="54673" y="2191"/>
                      <a:pt x="59817" y="5620"/>
                      <a:pt x="62008" y="7144"/>
                    </a:cubicBezTo>
                    <a:cubicBezTo>
                      <a:pt x="78105" y="25622"/>
                      <a:pt x="102775" y="59150"/>
                      <a:pt x="115538" y="107252"/>
                    </a:cubicBezTo>
                    <a:cubicBezTo>
                      <a:pt x="126682" y="149447"/>
                      <a:pt x="123635" y="183452"/>
                      <a:pt x="122682" y="19335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8212DA42-CADA-2584-4579-7C6A0D1E2D40}"/>
                  </a:ext>
                </a:extLst>
              </p:cNvPr>
              <p:cNvSpPr/>
              <p:nvPr/>
            </p:nvSpPr>
            <p:spPr>
              <a:xfrm>
                <a:off x="7497984" y="4832984"/>
                <a:ext cx="26595" cy="102393"/>
              </a:xfrm>
              <a:custGeom>
                <a:avLst/>
                <a:gdLst>
                  <a:gd name="connsiteX0" fmla="*/ 26479 w 26595"/>
                  <a:gd name="connsiteY0" fmla="*/ 54007 h 102393"/>
                  <a:gd name="connsiteX1" fmla="*/ 18574 w 26595"/>
                  <a:gd name="connsiteY1" fmla="*/ 102394 h 102393"/>
                  <a:gd name="connsiteX2" fmla="*/ 0 w 26595"/>
                  <a:gd name="connsiteY2" fmla="*/ 96203 h 102393"/>
                  <a:gd name="connsiteX3" fmla="*/ 8858 w 26595"/>
                  <a:gd name="connsiteY3" fmla="*/ 51816 h 102393"/>
                  <a:gd name="connsiteX4" fmla="*/ 2667 w 26595"/>
                  <a:gd name="connsiteY4" fmla="*/ 0 h 102393"/>
                  <a:gd name="connsiteX5" fmla="*/ 21431 w 26595"/>
                  <a:gd name="connsiteY5" fmla="*/ 9335 h 102393"/>
                  <a:gd name="connsiteX6" fmla="*/ 26575 w 26595"/>
                  <a:gd name="connsiteY6" fmla="*/ 54007 h 10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95" h="102393">
                    <a:moveTo>
                      <a:pt x="26479" y="54007"/>
                    </a:moveTo>
                    <a:cubicBezTo>
                      <a:pt x="26194" y="74200"/>
                      <a:pt x="22289" y="90773"/>
                      <a:pt x="18574" y="102394"/>
                    </a:cubicBezTo>
                    <a:cubicBezTo>
                      <a:pt x="15145" y="100679"/>
                      <a:pt x="8667" y="97441"/>
                      <a:pt x="0" y="96203"/>
                    </a:cubicBezTo>
                    <a:cubicBezTo>
                      <a:pt x="3715" y="85535"/>
                      <a:pt x="7906" y="70485"/>
                      <a:pt x="8858" y="51816"/>
                    </a:cubicBezTo>
                    <a:cubicBezTo>
                      <a:pt x="9906" y="29813"/>
                      <a:pt x="6096" y="11811"/>
                      <a:pt x="2667" y="0"/>
                    </a:cubicBezTo>
                    <a:cubicBezTo>
                      <a:pt x="12573" y="1429"/>
                      <a:pt x="19145" y="6953"/>
                      <a:pt x="21431" y="9335"/>
                    </a:cubicBezTo>
                    <a:cubicBezTo>
                      <a:pt x="24193" y="20479"/>
                      <a:pt x="26861" y="35909"/>
                      <a:pt x="26575" y="5400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698B665F-03B5-3753-E752-B8A36D90BBBE}"/>
                  </a:ext>
                </a:extLst>
              </p:cNvPr>
              <p:cNvSpPr/>
              <p:nvPr/>
            </p:nvSpPr>
            <p:spPr>
              <a:xfrm>
                <a:off x="7412164" y="5004149"/>
                <a:ext cx="85915" cy="83326"/>
              </a:xfrm>
              <a:custGeom>
                <a:avLst/>
                <a:gdLst>
                  <a:gd name="connsiteX0" fmla="*/ 85820 w 85915"/>
                  <a:gd name="connsiteY0" fmla="*/ 5239 h 83326"/>
                  <a:gd name="connsiteX1" fmla="*/ 65341 w 85915"/>
                  <a:gd name="connsiteY1" fmla="*/ 60293 h 83326"/>
                  <a:gd name="connsiteX2" fmla="*/ 20193 w 85915"/>
                  <a:gd name="connsiteY2" fmla="*/ 82772 h 83326"/>
                  <a:gd name="connsiteX3" fmla="*/ 0 w 85915"/>
                  <a:gd name="connsiteY3" fmla="*/ 70485 h 83326"/>
                  <a:gd name="connsiteX4" fmla="*/ 0 w 85915"/>
                  <a:gd name="connsiteY4" fmla="*/ 70295 h 83326"/>
                  <a:gd name="connsiteX5" fmla="*/ 51245 w 85915"/>
                  <a:gd name="connsiteY5" fmla="*/ 32099 h 83326"/>
                  <a:gd name="connsiteX6" fmla="*/ 66484 w 85915"/>
                  <a:gd name="connsiteY6" fmla="*/ 0 h 83326"/>
                  <a:gd name="connsiteX7" fmla="*/ 68199 w 85915"/>
                  <a:gd name="connsiteY7" fmla="*/ 953 h 83326"/>
                  <a:gd name="connsiteX8" fmla="*/ 85916 w 85915"/>
                  <a:gd name="connsiteY8" fmla="*/ 5144 h 83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915" h="83326">
                    <a:moveTo>
                      <a:pt x="85820" y="5239"/>
                    </a:moveTo>
                    <a:cubicBezTo>
                      <a:pt x="85630" y="15145"/>
                      <a:pt x="83630" y="39814"/>
                      <a:pt x="65341" y="60293"/>
                    </a:cubicBezTo>
                    <a:cubicBezTo>
                      <a:pt x="59246" y="67151"/>
                      <a:pt x="41624" y="86868"/>
                      <a:pt x="20193" y="82772"/>
                    </a:cubicBezTo>
                    <a:cubicBezTo>
                      <a:pt x="18955" y="82582"/>
                      <a:pt x="7144" y="80105"/>
                      <a:pt x="0" y="70485"/>
                    </a:cubicBezTo>
                    <a:lnTo>
                      <a:pt x="0" y="70295"/>
                    </a:lnTo>
                    <a:cubicBezTo>
                      <a:pt x="10287" y="66580"/>
                      <a:pt x="33814" y="56674"/>
                      <a:pt x="51245" y="32099"/>
                    </a:cubicBezTo>
                    <a:cubicBezTo>
                      <a:pt x="59817" y="20193"/>
                      <a:pt x="64103" y="8477"/>
                      <a:pt x="66484" y="0"/>
                    </a:cubicBezTo>
                    <a:cubicBezTo>
                      <a:pt x="66961" y="286"/>
                      <a:pt x="67533" y="667"/>
                      <a:pt x="68199" y="953"/>
                    </a:cubicBezTo>
                    <a:cubicBezTo>
                      <a:pt x="75343" y="4477"/>
                      <a:pt x="81820" y="5144"/>
                      <a:pt x="85916" y="514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6ADB6EB9-5BFF-3D1D-85CF-7950ADBFAEBB}"/>
                  </a:ext>
                </a:extLst>
              </p:cNvPr>
              <p:cNvSpPr/>
              <p:nvPr/>
            </p:nvSpPr>
            <p:spPr>
              <a:xfrm>
                <a:off x="7456074" y="4654391"/>
                <a:ext cx="48382" cy="72961"/>
              </a:xfrm>
              <a:custGeom>
                <a:avLst/>
                <a:gdLst>
                  <a:gd name="connsiteX0" fmla="*/ 40958 w 48382"/>
                  <a:gd name="connsiteY0" fmla="*/ 95 h 72961"/>
                  <a:gd name="connsiteX1" fmla="*/ 33052 w 48382"/>
                  <a:gd name="connsiteY1" fmla="*/ 30099 h 72961"/>
                  <a:gd name="connsiteX2" fmla="*/ 0 w 48382"/>
                  <a:gd name="connsiteY2" fmla="*/ 54959 h 72961"/>
                  <a:gd name="connsiteX3" fmla="*/ 5715 w 48382"/>
                  <a:gd name="connsiteY3" fmla="*/ 63627 h 72961"/>
                  <a:gd name="connsiteX4" fmla="*/ 10192 w 48382"/>
                  <a:gd name="connsiteY4" fmla="*/ 72962 h 72961"/>
                  <a:gd name="connsiteX5" fmla="*/ 28956 w 48382"/>
                  <a:gd name="connsiteY5" fmla="*/ 63437 h 72961"/>
                  <a:gd name="connsiteX6" fmla="*/ 45815 w 48382"/>
                  <a:gd name="connsiteY6" fmla="*/ 38386 h 72961"/>
                  <a:gd name="connsiteX7" fmla="*/ 47244 w 48382"/>
                  <a:gd name="connsiteY7" fmla="*/ 13811 h 72961"/>
                  <a:gd name="connsiteX8" fmla="*/ 41053 w 48382"/>
                  <a:gd name="connsiteY8" fmla="*/ 0 h 7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382" h="72961">
                    <a:moveTo>
                      <a:pt x="40958" y="95"/>
                    </a:moveTo>
                    <a:cubicBezTo>
                      <a:pt x="41053" y="5429"/>
                      <a:pt x="40577" y="17621"/>
                      <a:pt x="33052" y="30099"/>
                    </a:cubicBezTo>
                    <a:cubicBezTo>
                      <a:pt x="22098" y="48196"/>
                      <a:pt x="4382" y="53721"/>
                      <a:pt x="0" y="54959"/>
                    </a:cubicBezTo>
                    <a:cubicBezTo>
                      <a:pt x="1810" y="57341"/>
                      <a:pt x="3810" y="60198"/>
                      <a:pt x="5715" y="63627"/>
                    </a:cubicBezTo>
                    <a:cubicBezTo>
                      <a:pt x="7620" y="66961"/>
                      <a:pt x="9049" y="70199"/>
                      <a:pt x="10192" y="72962"/>
                    </a:cubicBezTo>
                    <a:cubicBezTo>
                      <a:pt x="14574" y="71819"/>
                      <a:pt x="21717" y="69247"/>
                      <a:pt x="28956" y="63437"/>
                    </a:cubicBezTo>
                    <a:cubicBezTo>
                      <a:pt x="31147" y="61627"/>
                      <a:pt x="41148" y="53340"/>
                      <a:pt x="45815" y="38386"/>
                    </a:cubicBezTo>
                    <a:cubicBezTo>
                      <a:pt x="47244" y="33719"/>
                      <a:pt x="49911" y="24765"/>
                      <a:pt x="47244" y="13811"/>
                    </a:cubicBezTo>
                    <a:cubicBezTo>
                      <a:pt x="45720" y="7620"/>
                      <a:pt x="43053" y="2858"/>
                      <a:pt x="41053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3BB49A6F-A545-D8C3-5D2C-75BB46D29A8F}"/>
                  </a:ext>
                </a:extLst>
              </p:cNvPr>
              <p:cNvSpPr/>
              <p:nvPr/>
            </p:nvSpPr>
            <p:spPr>
              <a:xfrm>
                <a:off x="7311295" y="4736877"/>
                <a:ext cx="95726" cy="73357"/>
              </a:xfrm>
              <a:custGeom>
                <a:avLst/>
                <a:gdLst>
                  <a:gd name="connsiteX0" fmla="*/ 95726 w 95726"/>
                  <a:gd name="connsiteY0" fmla="*/ 21336 h 73357"/>
                  <a:gd name="connsiteX1" fmla="*/ 51054 w 95726"/>
                  <a:gd name="connsiteY1" fmla="*/ 69247 h 73357"/>
                  <a:gd name="connsiteX2" fmla="*/ 17240 w 95726"/>
                  <a:gd name="connsiteY2" fmla="*/ 70199 h 73357"/>
                  <a:gd name="connsiteX3" fmla="*/ 0 w 95726"/>
                  <a:gd name="connsiteY3" fmla="*/ 51721 h 73357"/>
                  <a:gd name="connsiteX4" fmla="*/ 63817 w 95726"/>
                  <a:gd name="connsiteY4" fmla="*/ 35719 h 73357"/>
                  <a:gd name="connsiteX5" fmla="*/ 86773 w 95726"/>
                  <a:gd name="connsiteY5" fmla="*/ 0 h 73357"/>
                  <a:gd name="connsiteX6" fmla="*/ 95726 w 95726"/>
                  <a:gd name="connsiteY6" fmla="*/ 21241 h 7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726" h="73357">
                    <a:moveTo>
                      <a:pt x="95726" y="21336"/>
                    </a:moveTo>
                    <a:cubicBezTo>
                      <a:pt x="92773" y="28956"/>
                      <a:pt x="80391" y="58769"/>
                      <a:pt x="51054" y="69247"/>
                    </a:cubicBezTo>
                    <a:cubicBezTo>
                      <a:pt x="43719" y="71723"/>
                      <a:pt x="30575" y="76581"/>
                      <a:pt x="17240" y="70199"/>
                    </a:cubicBezTo>
                    <a:cubicBezTo>
                      <a:pt x="7620" y="65532"/>
                      <a:pt x="2381" y="57340"/>
                      <a:pt x="0" y="51721"/>
                    </a:cubicBezTo>
                    <a:cubicBezTo>
                      <a:pt x="5429" y="52769"/>
                      <a:pt x="37719" y="57817"/>
                      <a:pt x="63817" y="35719"/>
                    </a:cubicBezTo>
                    <a:cubicBezTo>
                      <a:pt x="78867" y="22955"/>
                      <a:pt x="84581" y="7334"/>
                      <a:pt x="86773" y="0"/>
                    </a:cubicBezTo>
                    <a:cubicBezTo>
                      <a:pt x="92202" y="8192"/>
                      <a:pt x="94679" y="16097"/>
                      <a:pt x="95726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2A37ED01-2BC7-4E0E-EC84-472DD2347019}"/>
                  </a:ext>
                </a:extLst>
              </p:cNvPr>
              <p:cNvSpPr/>
              <p:nvPr/>
            </p:nvSpPr>
            <p:spPr>
              <a:xfrm>
                <a:off x="7132796" y="4556759"/>
                <a:ext cx="51929" cy="184594"/>
              </a:xfrm>
              <a:custGeom>
                <a:avLst/>
                <a:gdLst>
                  <a:gd name="connsiteX0" fmla="*/ 49245 w 51929"/>
                  <a:gd name="connsiteY0" fmla="*/ 172021 h 184594"/>
                  <a:gd name="connsiteX1" fmla="*/ 24289 w 51929"/>
                  <a:gd name="connsiteY1" fmla="*/ 184595 h 184594"/>
                  <a:gd name="connsiteX2" fmla="*/ 16097 w 51929"/>
                  <a:gd name="connsiteY2" fmla="*/ 69342 h 184594"/>
                  <a:gd name="connsiteX3" fmla="*/ 0 w 51929"/>
                  <a:gd name="connsiteY3" fmla="*/ 18288 h 184594"/>
                  <a:gd name="connsiteX4" fmla="*/ 21717 w 51929"/>
                  <a:gd name="connsiteY4" fmla="*/ 0 h 184594"/>
                  <a:gd name="connsiteX5" fmla="*/ 42958 w 51929"/>
                  <a:gd name="connsiteY5" fmla="*/ 52292 h 184594"/>
                  <a:gd name="connsiteX6" fmla="*/ 51340 w 51929"/>
                  <a:gd name="connsiteY6" fmla="*/ 110014 h 184594"/>
                  <a:gd name="connsiteX7" fmla="*/ 49340 w 51929"/>
                  <a:gd name="connsiteY7" fmla="*/ 172117 h 18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929" h="184594">
                    <a:moveTo>
                      <a:pt x="49245" y="172021"/>
                    </a:moveTo>
                    <a:cubicBezTo>
                      <a:pt x="44863" y="175546"/>
                      <a:pt x="36386" y="181451"/>
                      <a:pt x="24289" y="184595"/>
                    </a:cubicBezTo>
                    <a:cubicBezTo>
                      <a:pt x="26956" y="154496"/>
                      <a:pt x="26765" y="114491"/>
                      <a:pt x="16097" y="69342"/>
                    </a:cubicBezTo>
                    <a:cubicBezTo>
                      <a:pt x="11621" y="50292"/>
                      <a:pt x="5905" y="33147"/>
                      <a:pt x="0" y="18288"/>
                    </a:cubicBezTo>
                    <a:cubicBezTo>
                      <a:pt x="9620" y="11906"/>
                      <a:pt x="16764" y="5239"/>
                      <a:pt x="21717" y="0"/>
                    </a:cubicBezTo>
                    <a:cubicBezTo>
                      <a:pt x="28385" y="12097"/>
                      <a:pt x="36767" y="29813"/>
                      <a:pt x="42958" y="52292"/>
                    </a:cubicBezTo>
                    <a:cubicBezTo>
                      <a:pt x="49340" y="75914"/>
                      <a:pt x="50578" y="94488"/>
                      <a:pt x="51340" y="110014"/>
                    </a:cubicBezTo>
                    <a:cubicBezTo>
                      <a:pt x="52293" y="125825"/>
                      <a:pt x="52388" y="147066"/>
                      <a:pt x="49340" y="17211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CB430C03-1C40-1086-0596-EB9750E13529}"/>
                  </a:ext>
                </a:extLst>
              </p:cNvPr>
              <p:cNvSpPr/>
              <p:nvPr/>
            </p:nvSpPr>
            <p:spPr>
              <a:xfrm>
                <a:off x="7182230" y="4757418"/>
                <a:ext cx="29094" cy="112392"/>
              </a:xfrm>
              <a:custGeom>
                <a:avLst/>
                <a:gdLst>
                  <a:gd name="connsiteX0" fmla="*/ 21431 w 29094"/>
                  <a:gd name="connsiteY0" fmla="*/ 112333 h 112392"/>
                  <a:gd name="connsiteX1" fmla="*/ 16574 w 29094"/>
                  <a:gd name="connsiteY1" fmla="*/ 110332 h 112392"/>
                  <a:gd name="connsiteX2" fmla="*/ 18288 w 29094"/>
                  <a:gd name="connsiteY2" fmla="*/ 52135 h 112392"/>
                  <a:gd name="connsiteX3" fmla="*/ 0 w 29094"/>
                  <a:gd name="connsiteY3" fmla="*/ 2986 h 112392"/>
                  <a:gd name="connsiteX4" fmla="*/ 3524 w 29094"/>
                  <a:gd name="connsiteY4" fmla="*/ 33 h 112392"/>
                  <a:gd name="connsiteX5" fmla="*/ 26480 w 29094"/>
                  <a:gd name="connsiteY5" fmla="*/ 54040 h 112392"/>
                  <a:gd name="connsiteX6" fmla="*/ 21336 w 29094"/>
                  <a:gd name="connsiteY6" fmla="*/ 112333 h 11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94" h="112392">
                    <a:moveTo>
                      <a:pt x="21431" y="112333"/>
                    </a:moveTo>
                    <a:cubicBezTo>
                      <a:pt x="19908" y="112619"/>
                      <a:pt x="18288" y="111856"/>
                      <a:pt x="16574" y="110332"/>
                    </a:cubicBezTo>
                    <a:cubicBezTo>
                      <a:pt x="19527" y="97950"/>
                      <a:pt x="22670" y="77090"/>
                      <a:pt x="18288" y="52135"/>
                    </a:cubicBezTo>
                    <a:cubicBezTo>
                      <a:pt x="14383" y="30418"/>
                      <a:pt x="6382" y="13654"/>
                      <a:pt x="0" y="2986"/>
                    </a:cubicBezTo>
                    <a:cubicBezTo>
                      <a:pt x="953" y="1271"/>
                      <a:pt x="2191" y="223"/>
                      <a:pt x="3524" y="33"/>
                    </a:cubicBezTo>
                    <a:cubicBezTo>
                      <a:pt x="11239" y="-1015"/>
                      <a:pt x="21527" y="22988"/>
                      <a:pt x="26480" y="54040"/>
                    </a:cubicBezTo>
                    <a:cubicBezTo>
                      <a:pt x="31433" y="84901"/>
                      <a:pt x="29146" y="111095"/>
                      <a:pt x="21336" y="11233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BE1D4BED-48CB-A79F-8F3D-D3E0F747F04F}"/>
                  </a:ext>
                </a:extLst>
              </p:cNvPr>
              <p:cNvSpPr/>
              <p:nvPr/>
            </p:nvSpPr>
            <p:spPr>
              <a:xfrm>
                <a:off x="7191279" y="4894897"/>
                <a:ext cx="60955" cy="213836"/>
              </a:xfrm>
              <a:custGeom>
                <a:avLst/>
                <a:gdLst>
                  <a:gd name="connsiteX0" fmla="*/ 60103 w 60955"/>
                  <a:gd name="connsiteY0" fmla="*/ 197072 h 213836"/>
                  <a:gd name="connsiteX1" fmla="*/ 31052 w 60955"/>
                  <a:gd name="connsiteY1" fmla="*/ 213836 h 213836"/>
                  <a:gd name="connsiteX2" fmla="*/ 19526 w 60955"/>
                  <a:gd name="connsiteY2" fmla="*/ 92964 h 213836"/>
                  <a:gd name="connsiteX3" fmla="*/ 0 w 60955"/>
                  <a:gd name="connsiteY3" fmla="*/ 12859 h 213836"/>
                  <a:gd name="connsiteX4" fmla="*/ 28194 w 60955"/>
                  <a:gd name="connsiteY4" fmla="*/ 0 h 213836"/>
                  <a:gd name="connsiteX5" fmla="*/ 53340 w 60955"/>
                  <a:gd name="connsiteY5" fmla="*/ 85154 h 213836"/>
                  <a:gd name="connsiteX6" fmla="*/ 60007 w 60955"/>
                  <a:gd name="connsiteY6" fmla="*/ 196977 h 2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955" h="213836">
                    <a:moveTo>
                      <a:pt x="60103" y="197072"/>
                    </a:moveTo>
                    <a:cubicBezTo>
                      <a:pt x="56674" y="200596"/>
                      <a:pt x="46958" y="210121"/>
                      <a:pt x="31052" y="213836"/>
                    </a:cubicBezTo>
                    <a:cubicBezTo>
                      <a:pt x="30766" y="178594"/>
                      <a:pt x="27813" y="137922"/>
                      <a:pt x="19526" y="92964"/>
                    </a:cubicBezTo>
                    <a:cubicBezTo>
                      <a:pt x="14097" y="63437"/>
                      <a:pt x="7239" y="36767"/>
                      <a:pt x="0" y="12859"/>
                    </a:cubicBezTo>
                    <a:cubicBezTo>
                      <a:pt x="13525" y="10382"/>
                      <a:pt x="23146" y="3905"/>
                      <a:pt x="28194" y="0"/>
                    </a:cubicBezTo>
                    <a:cubicBezTo>
                      <a:pt x="37529" y="22765"/>
                      <a:pt x="46958" y="51530"/>
                      <a:pt x="53340" y="85154"/>
                    </a:cubicBezTo>
                    <a:cubicBezTo>
                      <a:pt x="61532" y="129064"/>
                      <a:pt x="61913" y="167545"/>
                      <a:pt x="60007" y="1969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BB909FB1-159F-20C8-B7DD-C93E654AB745}"/>
                  </a:ext>
                </a:extLst>
              </p:cNvPr>
              <p:cNvSpPr/>
              <p:nvPr/>
            </p:nvSpPr>
            <p:spPr>
              <a:xfrm>
                <a:off x="7429500" y="5377805"/>
                <a:ext cx="84285" cy="264423"/>
              </a:xfrm>
              <a:custGeom>
                <a:avLst/>
                <a:gdLst>
                  <a:gd name="connsiteX0" fmla="*/ 83630 w 84285"/>
                  <a:gd name="connsiteY0" fmla="*/ 215656 h 264423"/>
                  <a:gd name="connsiteX1" fmla="*/ 82391 w 84285"/>
                  <a:gd name="connsiteY1" fmla="*/ 231658 h 264423"/>
                  <a:gd name="connsiteX2" fmla="*/ 61246 w 84285"/>
                  <a:gd name="connsiteY2" fmla="*/ 264424 h 264423"/>
                  <a:gd name="connsiteX3" fmla="*/ 61055 w 84285"/>
                  <a:gd name="connsiteY3" fmla="*/ 264424 h 264423"/>
                  <a:gd name="connsiteX4" fmla="*/ 61055 w 84285"/>
                  <a:gd name="connsiteY4" fmla="*/ 264233 h 264423"/>
                  <a:gd name="connsiteX5" fmla="*/ 36576 w 84285"/>
                  <a:gd name="connsiteY5" fmla="*/ 76972 h 264423"/>
                  <a:gd name="connsiteX6" fmla="*/ 0 w 84285"/>
                  <a:gd name="connsiteY6" fmla="*/ 486 h 264423"/>
                  <a:gd name="connsiteX7" fmla="*/ 49816 w 84285"/>
                  <a:gd name="connsiteY7" fmla="*/ 34109 h 264423"/>
                  <a:gd name="connsiteX8" fmla="*/ 67056 w 84285"/>
                  <a:gd name="connsiteY8" fmla="*/ 82972 h 264423"/>
                  <a:gd name="connsiteX9" fmla="*/ 83630 w 84285"/>
                  <a:gd name="connsiteY9" fmla="*/ 215656 h 26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285" h="264423">
                    <a:moveTo>
                      <a:pt x="83630" y="215656"/>
                    </a:moveTo>
                    <a:cubicBezTo>
                      <a:pt x="83344" y="221275"/>
                      <a:pt x="82868" y="226514"/>
                      <a:pt x="82391" y="231658"/>
                    </a:cubicBezTo>
                    <a:cubicBezTo>
                      <a:pt x="77629" y="247183"/>
                      <a:pt x="70485" y="258613"/>
                      <a:pt x="61246" y="264424"/>
                    </a:cubicBezTo>
                    <a:lnTo>
                      <a:pt x="61055" y="264424"/>
                    </a:lnTo>
                    <a:lnTo>
                      <a:pt x="61055" y="264233"/>
                    </a:lnTo>
                    <a:cubicBezTo>
                      <a:pt x="64770" y="220037"/>
                      <a:pt x="64008" y="152029"/>
                      <a:pt x="36576" y="76972"/>
                    </a:cubicBezTo>
                    <a:cubicBezTo>
                      <a:pt x="25718" y="47063"/>
                      <a:pt x="12668" y="21536"/>
                      <a:pt x="0" y="486"/>
                    </a:cubicBezTo>
                    <a:cubicBezTo>
                      <a:pt x="16478" y="-2753"/>
                      <a:pt x="34290" y="10392"/>
                      <a:pt x="49816" y="34109"/>
                    </a:cubicBezTo>
                    <a:cubicBezTo>
                      <a:pt x="55436" y="46206"/>
                      <a:pt x="61150" y="62017"/>
                      <a:pt x="67056" y="82972"/>
                    </a:cubicBezTo>
                    <a:cubicBezTo>
                      <a:pt x="83058" y="139456"/>
                      <a:pt x="85820" y="180413"/>
                      <a:pt x="83630" y="2156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41479C05-6012-B41C-198D-CAB89E531A9D}"/>
                  </a:ext>
                </a:extLst>
              </p:cNvPr>
              <p:cNvSpPr/>
              <p:nvPr/>
            </p:nvSpPr>
            <p:spPr>
              <a:xfrm>
                <a:off x="6748843" y="5381625"/>
                <a:ext cx="88296" cy="263747"/>
              </a:xfrm>
              <a:custGeom>
                <a:avLst/>
                <a:gdLst>
                  <a:gd name="connsiteX0" fmla="*/ 88297 w 88296"/>
                  <a:gd name="connsiteY0" fmla="*/ 136398 h 263747"/>
                  <a:gd name="connsiteX1" fmla="*/ 34290 w 88296"/>
                  <a:gd name="connsiteY1" fmla="*/ 263747 h 263747"/>
                  <a:gd name="connsiteX2" fmla="*/ 48387 w 88296"/>
                  <a:gd name="connsiteY2" fmla="*/ 188690 h 263747"/>
                  <a:gd name="connsiteX3" fmla="*/ 32861 w 88296"/>
                  <a:gd name="connsiteY3" fmla="*/ 57912 h 263747"/>
                  <a:gd name="connsiteX4" fmla="*/ 0 w 88296"/>
                  <a:gd name="connsiteY4" fmla="*/ 190 h 263747"/>
                  <a:gd name="connsiteX5" fmla="*/ 4668 w 88296"/>
                  <a:gd name="connsiteY5" fmla="*/ 0 h 263747"/>
                  <a:gd name="connsiteX6" fmla="*/ 88297 w 88296"/>
                  <a:gd name="connsiteY6" fmla="*/ 136398 h 2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296" h="263747">
                    <a:moveTo>
                      <a:pt x="88297" y="136398"/>
                    </a:moveTo>
                    <a:cubicBezTo>
                      <a:pt x="88297" y="194596"/>
                      <a:pt x="65818" y="244221"/>
                      <a:pt x="34290" y="263747"/>
                    </a:cubicBezTo>
                    <a:cubicBezTo>
                      <a:pt x="43434" y="233363"/>
                      <a:pt x="46863" y="207264"/>
                      <a:pt x="48387" y="188690"/>
                    </a:cubicBezTo>
                    <a:cubicBezTo>
                      <a:pt x="50864" y="158115"/>
                      <a:pt x="54007" y="110776"/>
                      <a:pt x="32861" y="57912"/>
                    </a:cubicBezTo>
                    <a:cubicBezTo>
                      <a:pt x="22479" y="32004"/>
                      <a:pt x="9430" y="12573"/>
                      <a:pt x="0" y="190"/>
                    </a:cubicBezTo>
                    <a:cubicBezTo>
                      <a:pt x="1524" y="0"/>
                      <a:pt x="3143" y="0"/>
                      <a:pt x="4668" y="0"/>
                    </a:cubicBezTo>
                    <a:cubicBezTo>
                      <a:pt x="50768" y="0"/>
                      <a:pt x="88297" y="60960"/>
                      <a:pt x="88297" y="1363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85D7CBDB-F16C-8CEE-A32D-FBD6D3D5CB4C}"/>
                  </a:ext>
                </a:extLst>
              </p:cNvPr>
              <p:cNvSpPr/>
              <p:nvPr/>
            </p:nvSpPr>
            <p:spPr>
              <a:xfrm>
                <a:off x="6587954" y="4566475"/>
                <a:ext cx="42667" cy="129349"/>
              </a:xfrm>
              <a:custGeom>
                <a:avLst/>
                <a:gdLst>
                  <a:gd name="connsiteX0" fmla="*/ 41160 w 42667"/>
                  <a:gd name="connsiteY0" fmla="*/ 76295 h 129349"/>
                  <a:gd name="connsiteX1" fmla="*/ 33445 w 42667"/>
                  <a:gd name="connsiteY1" fmla="*/ 118491 h 129349"/>
                  <a:gd name="connsiteX2" fmla="*/ 17633 w 42667"/>
                  <a:gd name="connsiteY2" fmla="*/ 126397 h 129349"/>
                  <a:gd name="connsiteX3" fmla="*/ 13252 w 42667"/>
                  <a:gd name="connsiteY3" fmla="*/ 127635 h 129349"/>
                  <a:gd name="connsiteX4" fmla="*/ 7346 w 42667"/>
                  <a:gd name="connsiteY4" fmla="*/ 128873 h 129349"/>
                  <a:gd name="connsiteX5" fmla="*/ 4393 w 42667"/>
                  <a:gd name="connsiteY5" fmla="*/ 129349 h 129349"/>
                  <a:gd name="connsiteX6" fmla="*/ 679 w 42667"/>
                  <a:gd name="connsiteY6" fmla="*/ 54292 h 129349"/>
                  <a:gd name="connsiteX7" fmla="*/ 8775 w 42667"/>
                  <a:gd name="connsiteY7" fmla="*/ 0 h 129349"/>
                  <a:gd name="connsiteX8" fmla="*/ 41160 w 42667"/>
                  <a:gd name="connsiteY8" fmla="*/ 17050 h 129349"/>
                  <a:gd name="connsiteX9" fmla="*/ 41160 w 42667"/>
                  <a:gd name="connsiteY9" fmla="*/ 76295 h 12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667" h="129349">
                    <a:moveTo>
                      <a:pt x="41160" y="76295"/>
                    </a:moveTo>
                    <a:cubicBezTo>
                      <a:pt x="39445" y="92107"/>
                      <a:pt x="36683" y="106394"/>
                      <a:pt x="33445" y="118491"/>
                    </a:cubicBezTo>
                    <a:cubicBezTo>
                      <a:pt x="29730" y="121158"/>
                      <a:pt x="24301" y="124111"/>
                      <a:pt x="17633" y="126397"/>
                    </a:cubicBezTo>
                    <a:cubicBezTo>
                      <a:pt x="16110" y="126873"/>
                      <a:pt x="14681" y="127349"/>
                      <a:pt x="13252" y="127635"/>
                    </a:cubicBezTo>
                    <a:cubicBezTo>
                      <a:pt x="11061" y="128302"/>
                      <a:pt x="9251" y="128588"/>
                      <a:pt x="7346" y="128873"/>
                    </a:cubicBezTo>
                    <a:cubicBezTo>
                      <a:pt x="6299" y="129064"/>
                      <a:pt x="5346" y="129159"/>
                      <a:pt x="4393" y="129349"/>
                    </a:cubicBezTo>
                    <a:cubicBezTo>
                      <a:pt x="1155" y="109061"/>
                      <a:pt x="-1226" y="83534"/>
                      <a:pt x="679" y="54292"/>
                    </a:cubicBezTo>
                    <a:cubicBezTo>
                      <a:pt x="2108" y="33814"/>
                      <a:pt x="5156" y="15526"/>
                      <a:pt x="8775" y="0"/>
                    </a:cubicBezTo>
                    <a:cubicBezTo>
                      <a:pt x="20395" y="7334"/>
                      <a:pt x="31445" y="12859"/>
                      <a:pt x="41160" y="17050"/>
                    </a:cubicBezTo>
                    <a:cubicBezTo>
                      <a:pt x="42875" y="33338"/>
                      <a:pt x="43446" y="53530"/>
                      <a:pt x="41160" y="76295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2FF92066-E8DF-4314-C696-831895D63657}"/>
                  </a:ext>
                </a:extLst>
              </p:cNvPr>
              <p:cNvSpPr/>
              <p:nvPr/>
            </p:nvSpPr>
            <p:spPr>
              <a:xfrm>
                <a:off x="6577012" y="4725018"/>
                <a:ext cx="65504" cy="109256"/>
              </a:xfrm>
              <a:custGeom>
                <a:avLst/>
                <a:gdLst>
                  <a:gd name="connsiteX0" fmla="*/ 60007 w 65504"/>
                  <a:gd name="connsiteY0" fmla="*/ 67676 h 109256"/>
                  <a:gd name="connsiteX1" fmla="*/ 5715 w 65504"/>
                  <a:gd name="connsiteY1" fmla="*/ 107681 h 109256"/>
                  <a:gd name="connsiteX2" fmla="*/ 0 w 65504"/>
                  <a:gd name="connsiteY2" fmla="*/ 104442 h 109256"/>
                  <a:gd name="connsiteX3" fmla="*/ 23241 w 65504"/>
                  <a:gd name="connsiteY3" fmla="*/ 88631 h 109256"/>
                  <a:gd name="connsiteX4" fmla="*/ 38005 w 65504"/>
                  <a:gd name="connsiteY4" fmla="*/ 55770 h 109256"/>
                  <a:gd name="connsiteX5" fmla="*/ 36576 w 65504"/>
                  <a:gd name="connsiteY5" fmla="*/ 21289 h 109256"/>
                  <a:gd name="connsiteX6" fmla="*/ 28480 w 65504"/>
                  <a:gd name="connsiteY6" fmla="*/ 1573 h 109256"/>
                  <a:gd name="connsiteX7" fmla="*/ 46291 w 65504"/>
                  <a:gd name="connsiteY7" fmla="*/ 1573 h 109256"/>
                  <a:gd name="connsiteX8" fmla="*/ 59912 w 65504"/>
                  <a:gd name="connsiteY8" fmla="*/ 67676 h 10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04" h="109256">
                    <a:moveTo>
                      <a:pt x="60007" y="67676"/>
                    </a:moveTo>
                    <a:cubicBezTo>
                      <a:pt x="48673" y="97013"/>
                      <a:pt x="24479" y="114825"/>
                      <a:pt x="5715" y="107681"/>
                    </a:cubicBezTo>
                    <a:cubicBezTo>
                      <a:pt x="3715" y="106919"/>
                      <a:pt x="1714" y="105776"/>
                      <a:pt x="0" y="104442"/>
                    </a:cubicBezTo>
                    <a:cubicBezTo>
                      <a:pt x="5239" y="102442"/>
                      <a:pt x="14859" y="97966"/>
                      <a:pt x="23241" y="88631"/>
                    </a:cubicBezTo>
                    <a:cubicBezTo>
                      <a:pt x="34100" y="76344"/>
                      <a:pt x="36576" y="62914"/>
                      <a:pt x="38005" y="55770"/>
                    </a:cubicBezTo>
                    <a:cubicBezTo>
                      <a:pt x="38767" y="51579"/>
                      <a:pt x="40957" y="37958"/>
                      <a:pt x="36576" y="21289"/>
                    </a:cubicBezTo>
                    <a:cubicBezTo>
                      <a:pt x="34385" y="12717"/>
                      <a:pt x="31147" y="6049"/>
                      <a:pt x="28480" y="1573"/>
                    </a:cubicBezTo>
                    <a:cubicBezTo>
                      <a:pt x="34671" y="-428"/>
                      <a:pt x="40767" y="-618"/>
                      <a:pt x="46291" y="1573"/>
                    </a:cubicBezTo>
                    <a:cubicBezTo>
                      <a:pt x="64865" y="8716"/>
                      <a:pt x="71151" y="38339"/>
                      <a:pt x="59912" y="6767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B56269D2-51A2-F74C-7D19-730179B185E2}"/>
                  </a:ext>
                </a:extLst>
              </p:cNvPr>
              <p:cNvSpPr/>
              <p:nvPr/>
            </p:nvSpPr>
            <p:spPr>
              <a:xfrm>
                <a:off x="6547485" y="4853463"/>
                <a:ext cx="62229" cy="194786"/>
              </a:xfrm>
              <a:custGeom>
                <a:avLst/>
                <a:gdLst>
                  <a:gd name="connsiteX0" fmla="*/ 60674 w 62229"/>
                  <a:gd name="connsiteY0" fmla="*/ 89059 h 194786"/>
                  <a:gd name="connsiteX1" fmla="*/ 35814 w 62229"/>
                  <a:gd name="connsiteY1" fmla="*/ 187071 h 194786"/>
                  <a:gd name="connsiteX2" fmla="*/ 476 w 62229"/>
                  <a:gd name="connsiteY2" fmla="*/ 194786 h 194786"/>
                  <a:gd name="connsiteX3" fmla="*/ 0 w 62229"/>
                  <a:gd name="connsiteY3" fmla="*/ 194596 h 194786"/>
                  <a:gd name="connsiteX4" fmla="*/ 25908 w 62229"/>
                  <a:gd name="connsiteY4" fmla="*/ 95441 h 194786"/>
                  <a:gd name="connsiteX5" fmla="*/ 26860 w 62229"/>
                  <a:gd name="connsiteY5" fmla="*/ 5620 h 194786"/>
                  <a:gd name="connsiteX6" fmla="*/ 57435 w 62229"/>
                  <a:gd name="connsiteY6" fmla="*/ 0 h 194786"/>
                  <a:gd name="connsiteX7" fmla="*/ 60674 w 62229"/>
                  <a:gd name="connsiteY7" fmla="*/ 88868 h 19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229" h="194786">
                    <a:moveTo>
                      <a:pt x="60674" y="89059"/>
                    </a:moveTo>
                    <a:cubicBezTo>
                      <a:pt x="56673" y="130778"/>
                      <a:pt x="45434" y="164306"/>
                      <a:pt x="35814" y="187071"/>
                    </a:cubicBezTo>
                    <a:cubicBezTo>
                      <a:pt x="28956" y="190024"/>
                      <a:pt x="16573" y="194501"/>
                      <a:pt x="476" y="194786"/>
                    </a:cubicBezTo>
                    <a:cubicBezTo>
                      <a:pt x="285" y="194786"/>
                      <a:pt x="190" y="194596"/>
                      <a:pt x="0" y="194596"/>
                    </a:cubicBezTo>
                    <a:cubicBezTo>
                      <a:pt x="9906" y="170117"/>
                      <a:pt x="20764" y="136398"/>
                      <a:pt x="25908" y="95441"/>
                    </a:cubicBezTo>
                    <a:cubicBezTo>
                      <a:pt x="30289" y="60198"/>
                      <a:pt x="29337" y="29623"/>
                      <a:pt x="26860" y="5620"/>
                    </a:cubicBezTo>
                    <a:cubicBezTo>
                      <a:pt x="40671" y="6382"/>
                      <a:pt x="51530" y="2667"/>
                      <a:pt x="57435" y="0"/>
                    </a:cubicBezTo>
                    <a:cubicBezTo>
                      <a:pt x="61341" y="22479"/>
                      <a:pt x="64103" y="53054"/>
                      <a:pt x="60674" y="8886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BE36F32E-AA04-AC80-1741-868DB83F8E6D}"/>
                  </a:ext>
                </a:extLst>
              </p:cNvPr>
              <p:cNvSpPr/>
              <p:nvPr/>
            </p:nvSpPr>
            <p:spPr>
              <a:xfrm>
                <a:off x="6543844" y="5024342"/>
                <a:ext cx="193187" cy="682942"/>
              </a:xfrm>
              <a:custGeom>
                <a:avLst/>
                <a:gdLst>
                  <a:gd name="connsiteX0" fmla="*/ 68982 w 193187"/>
                  <a:gd name="connsiteY0" fmla="*/ 416147 h 682942"/>
                  <a:gd name="connsiteX1" fmla="*/ 64791 w 193187"/>
                  <a:gd name="connsiteY1" fmla="*/ 543020 h 682942"/>
                  <a:gd name="connsiteX2" fmla="*/ 128227 w 193187"/>
                  <a:gd name="connsiteY2" fmla="*/ 665702 h 682942"/>
                  <a:gd name="connsiteX3" fmla="*/ 64791 w 193187"/>
                  <a:gd name="connsiteY3" fmla="*/ 682943 h 682942"/>
                  <a:gd name="connsiteX4" fmla="*/ 4593 w 193187"/>
                  <a:gd name="connsiteY4" fmla="*/ 546735 h 682942"/>
                  <a:gd name="connsiteX5" fmla="*/ 36597 w 193187"/>
                  <a:gd name="connsiteY5" fmla="*/ 366141 h 682942"/>
                  <a:gd name="connsiteX6" fmla="*/ 89366 w 193187"/>
                  <a:gd name="connsiteY6" fmla="*/ 311563 h 682942"/>
                  <a:gd name="connsiteX7" fmla="*/ 85651 w 193187"/>
                  <a:gd name="connsiteY7" fmla="*/ 117920 h 682942"/>
                  <a:gd name="connsiteX8" fmla="*/ 63934 w 193187"/>
                  <a:gd name="connsiteY8" fmla="*/ 31528 h 682942"/>
                  <a:gd name="connsiteX9" fmla="*/ 64124 w 193187"/>
                  <a:gd name="connsiteY9" fmla="*/ 31337 h 682942"/>
                  <a:gd name="connsiteX10" fmla="*/ 145277 w 193187"/>
                  <a:gd name="connsiteY10" fmla="*/ 0 h 682942"/>
                  <a:gd name="connsiteX11" fmla="*/ 173471 w 193187"/>
                  <a:gd name="connsiteY11" fmla="*/ 163544 h 682942"/>
                  <a:gd name="connsiteX12" fmla="*/ 193188 w 193187"/>
                  <a:gd name="connsiteY12" fmla="*/ 325850 h 682942"/>
                  <a:gd name="connsiteX13" fmla="*/ 135466 w 193187"/>
                  <a:gd name="connsiteY13" fmla="*/ 338614 h 682942"/>
                  <a:gd name="connsiteX14" fmla="*/ 69077 w 193187"/>
                  <a:gd name="connsiteY14" fmla="*/ 416147 h 68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187" h="682942">
                    <a:moveTo>
                      <a:pt x="68982" y="416147"/>
                    </a:moveTo>
                    <a:cubicBezTo>
                      <a:pt x="47836" y="467773"/>
                      <a:pt x="58409" y="515017"/>
                      <a:pt x="64791" y="543020"/>
                    </a:cubicBezTo>
                    <a:cubicBezTo>
                      <a:pt x="77936" y="601504"/>
                      <a:pt x="108034" y="642747"/>
                      <a:pt x="128227" y="665702"/>
                    </a:cubicBezTo>
                    <a:cubicBezTo>
                      <a:pt x="110987" y="670941"/>
                      <a:pt x="89556" y="677037"/>
                      <a:pt x="64791" y="682943"/>
                    </a:cubicBezTo>
                    <a:cubicBezTo>
                      <a:pt x="40883" y="652558"/>
                      <a:pt x="13927" y="606743"/>
                      <a:pt x="4593" y="546735"/>
                    </a:cubicBezTo>
                    <a:cubicBezTo>
                      <a:pt x="402" y="519875"/>
                      <a:pt x="-12171" y="439103"/>
                      <a:pt x="36597" y="366141"/>
                    </a:cubicBezTo>
                    <a:cubicBezTo>
                      <a:pt x="54123" y="339947"/>
                      <a:pt x="74411" y="322421"/>
                      <a:pt x="89366" y="311563"/>
                    </a:cubicBezTo>
                    <a:cubicBezTo>
                      <a:pt x="96033" y="260795"/>
                      <a:pt x="98985" y="194120"/>
                      <a:pt x="85651" y="117920"/>
                    </a:cubicBezTo>
                    <a:cubicBezTo>
                      <a:pt x="79935" y="85916"/>
                      <a:pt x="72316" y="57055"/>
                      <a:pt x="63934" y="31528"/>
                    </a:cubicBezTo>
                    <a:lnTo>
                      <a:pt x="64124" y="31337"/>
                    </a:lnTo>
                    <a:cubicBezTo>
                      <a:pt x="100605" y="22193"/>
                      <a:pt x="128513" y="8954"/>
                      <a:pt x="145277" y="0"/>
                    </a:cubicBezTo>
                    <a:cubicBezTo>
                      <a:pt x="155659" y="51816"/>
                      <a:pt x="165184" y="106394"/>
                      <a:pt x="173471" y="163544"/>
                    </a:cubicBezTo>
                    <a:cubicBezTo>
                      <a:pt x="181663" y="219742"/>
                      <a:pt x="188235" y="273844"/>
                      <a:pt x="193188" y="325850"/>
                    </a:cubicBezTo>
                    <a:cubicBezTo>
                      <a:pt x="180139" y="325660"/>
                      <a:pt x="158422" y="327279"/>
                      <a:pt x="135466" y="338614"/>
                    </a:cubicBezTo>
                    <a:cubicBezTo>
                      <a:pt x="92223" y="359855"/>
                      <a:pt x="75554" y="400336"/>
                      <a:pt x="69077" y="416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BD35296D-7892-9034-0C63-35A7C157762D}"/>
                  </a:ext>
                </a:extLst>
              </p:cNvPr>
              <p:cNvSpPr/>
              <p:nvPr/>
            </p:nvSpPr>
            <p:spPr>
              <a:xfrm>
                <a:off x="7210782" y="5108924"/>
                <a:ext cx="288061" cy="719482"/>
              </a:xfrm>
              <a:custGeom>
                <a:avLst/>
                <a:gdLst>
                  <a:gd name="connsiteX0" fmla="*/ 282725 w 288061"/>
                  <a:gd name="connsiteY0" fmla="*/ 644176 h 719482"/>
                  <a:gd name="connsiteX1" fmla="*/ 254531 w 288061"/>
                  <a:gd name="connsiteY1" fmla="*/ 697230 h 719482"/>
                  <a:gd name="connsiteX2" fmla="*/ 182236 w 288061"/>
                  <a:gd name="connsiteY2" fmla="*/ 719424 h 719482"/>
                  <a:gd name="connsiteX3" fmla="*/ 8024 w 288061"/>
                  <a:gd name="connsiteY3" fmla="*/ 717709 h 719482"/>
                  <a:gd name="connsiteX4" fmla="*/ 18597 w 288061"/>
                  <a:gd name="connsiteY4" fmla="*/ 554355 h 719482"/>
                  <a:gd name="connsiteX5" fmla="*/ 50601 w 288061"/>
                  <a:gd name="connsiteY5" fmla="*/ 484727 h 719482"/>
                  <a:gd name="connsiteX6" fmla="*/ 67555 w 288061"/>
                  <a:gd name="connsiteY6" fmla="*/ 339947 h 719482"/>
                  <a:gd name="connsiteX7" fmla="*/ 54411 w 288061"/>
                  <a:gd name="connsiteY7" fmla="*/ 144304 h 719482"/>
                  <a:gd name="connsiteX8" fmla="*/ 30218 w 288061"/>
                  <a:gd name="connsiteY8" fmla="*/ 29813 h 719482"/>
                  <a:gd name="connsiteX9" fmla="*/ 49744 w 288061"/>
                  <a:gd name="connsiteY9" fmla="*/ 29146 h 719482"/>
                  <a:gd name="connsiteX10" fmla="*/ 174807 w 288061"/>
                  <a:gd name="connsiteY10" fmla="*/ 0 h 719482"/>
                  <a:gd name="connsiteX11" fmla="*/ 190809 w 288061"/>
                  <a:gd name="connsiteY11" fmla="*/ 117634 h 719482"/>
                  <a:gd name="connsiteX12" fmla="*/ 209383 w 288061"/>
                  <a:gd name="connsiteY12" fmla="*/ 230314 h 719482"/>
                  <a:gd name="connsiteX13" fmla="*/ 215288 w 288061"/>
                  <a:gd name="connsiteY13" fmla="*/ 260604 h 719482"/>
                  <a:gd name="connsiteX14" fmla="*/ 235957 w 288061"/>
                  <a:gd name="connsiteY14" fmla="*/ 357378 h 719482"/>
                  <a:gd name="connsiteX15" fmla="*/ 265104 w 288061"/>
                  <a:gd name="connsiteY15" fmla="*/ 475012 h 719482"/>
                  <a:gd name="connsiteX16" fmla="*/ 284821 w 288061"/>
                  <a:gd name="connsiteY16" fmla="*/ 559594 h 719482"/>
                  <a:gd name="connsiteX17" fmla="*/ 282915 w 288061"/>
                  <a:gd name="connsiteY17" fmla="*/ 644271 h 719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8061" h="719482">
                    <a:moveTo>
                      <a:pt x="282725" y="644176"/>
                    </a:moveTo>
                    <a:cubicBezTo>
                      <a:pt x="278534" y="659511"/>
                      <a:pt x="272534" y="681133"/>
                      <a:pt x="254531" y="697230"/>
                    </a:cubicBezTo>
                    <a:cubicBezTo>
                      <a:pt x="230909" y="718661"/>
                      <a:pt x="199286" y="719233"/>
                      <a:pt x="182236" y="719424"/>
                    </a:cubicBezTo>
                    <a:cubicBezTo>
                      <a:pt x="146041" y="719614"/>
                      <a:pt x="86034" y="719424"/>
                      <a:pt x="8024" y="717709"/>
                    </a:cubicBezTo>
                    <a:cubicBezTo>
                      <a:pt x="-8264" y="640556"/>
                      <a:pt x="2785" y="589121"/>
                      <a:pt x="18597" y="554355"/>
                    </a:cubicBezTo>
                    <a:cubicBezTo>
                      <a:pt x="28026" y="533591"/>
                      <a:pt x="39076" y="519113"/>
                      <a:pt x="50601" y="484727"/>
                    </a:cubicBezTo>
                    <a:cubicBezTo>
                      <a:pt x="56316" y="467963"/>
                      <a:pt x="66603" y="432626"/>
                      <a:pt x="67555" y="339947"/>
                    </a:cubicBezTo>
                    <a:cubicBezTo>
                      <a:pt x="68603" y="237554"/>
                      <a:pt x="57268" y="162782"/>
                      <a:pt x="54411" y="144304"/>
                    </a:cubicBezTo>
                    <a:cubicBezTo>
                      <a:pt x="47076" y="97441"/>
                      <a:pt x="37837" y="58388"/>
                      <a:pt x="30218" y="29813"/>
                    </a:cubicBezTo>
                    <a:cubicBezTo>
                      <a:pt x="37647" y="29623"/>
                      <a:pt x="44314" y="29528"/>
                      <a:pt x="49744" y="29146"/>
                    </a:cubicBezTo>
                    <a:cubicBezTo>
                      <a:pt x="102988" y="26861"/>
                      <a:pt x="145946" y="12573"/>
                      <a:pt x="174807" y="0"/>
                    </a:cubicBezTo>
                    <a:cubicBezTo>
                      <a:pt x="180426" y="46387"/>
                      <a:pt x="186142" y="86106"/>
                      <a:pt x="190809" y="117634"/>
                    </a:cubicBezTo>
                    <a:cubicBezTo>
                      <a:pt x="195191" y="146209"/>
                      <a:pt x="200905" y="183452"/>
                      <a:pt x="209383" y="230314"/>
                    </a:cubicBezTo>
                    <a:cubicBezTo>
                      <a:pt x="211287" y="239935"/>
                      <a:pt x="213288" y="250031"/>
                      <a:pt x="215288" y="260604"/>
                    </a:cubicBezTo>
                    <a:cubicBezTo>
                      <a:pt x="224909" y="310134"/>
                      <a:pt x="233576" y="347663"/>
                      <a:pt x="235957" y="357378"/>
                    </a:cubicBezTo>
                    <a:cubicBezTo>
                      <a:pt x="249578" y="415862"/>
                      <a:pt x="265104" y="475012"/>
                      <a:pt x="265104" y="475012"/>
                    </a:cubicBezTo>
                    <a:cubicBezTo>
                      <a:pt x="277486" y="522065"/>
                      <a:pt x="281392" y="533686"/>
                      <a:pt x="284821" y="559594"/>
                    </a:cubicBezTo>
                    <a:cubicBezTo>
                      <a:pt x="291488" y="608171"/>
                      <a:pt x="286344" y="631889"/>
                      <a:pt x="282915" y="6442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5FBCFF11-C881-5F87-E2EA-74F9ED6801AF}"/>
                  </a:ext>
                </a:extLst>
              </p:cNvPr>
              <p:cNvSpPr/>
              <p:nvPr/>
            </p:nvSpPr>
            <p:spPr>
              <a:xfrm>
                <a:off x="6276117" y="3893819"/>
                <a:ext cx="129349" cy="158591"/>
              </a:xfrm>
              <a:custGeom>
                <a:avLst/>
                <a:gdLst>
                  <a:gd name="connsiteX0" fmla="*/ 129350 w 129349"/>
                  <a:gd name="connsiteY0" fmla="*/ 14764 h 158591"/>
                  <a:gd name="connsiteX1" fmla="*/ 80582 w 129349"/>
                  <a:gd name="connsiteY1" fmla="*/ 94488 h 158591"/>
                  <a:gd name="connsiteX2" fmla="*/ 15716 w 129349"/>
                  <a:gd name="connsiteY2" fmla="*/ 158591 h 158591"/>
                  <a:gd name="connsiteX3" fmla="*/ 0 w 129349"/>
                  <a:gd name="connsiteY3" fmla="*/ 136398 h 158591"/>
                  <a:gd name="connsiteX4" fmla="*/ 78486 w 129349"/>
                  <a:gd name="connsiteY4" fmla="*/ 51530 h 158591"/>
                  <a:gd name="connsiteX5" fmla="*/ 103442 w 129349"/>
                  <a:gd name="connsiteY5" fmla="*/ 0 h 158591"/>
                  <a:gd name="connsiteX6" fmla="*/ 103632 w 129349"/>
                  <a:gd name="connsiteY6" fmla="*/ 0 h 158591"/>
                  <a:gd name="connsiteX7" fmla="*/ 129254 w 129349"/>
                  <a:gd name="connsiteY7" fmla="*/ 14764 h 15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349" h="158591">
                    <a:moveTo>
                      <a:pt x="129350" y="14764"/>
                    </a:moveTo>
                    <a:cubicBezTo>
                      <a:pt x="119253" y="36957"/>
                      <a:pt x="104013" y="65056"/>
                      <a:pt x="80582" y="94488"/>
                    </a:cubicBezTo>
                    <a:cubicBezTo>
                      <a:pt x="57912" y="123063"/>
                      <a:pt x="34671" y="144018"/>
                      <a:pt x="15716" y="158591"/>
                    </a:cubicBezTo>
                    <a:cubicBezTo>
                      <a:pt x="13431" y="153448"/>
                      <a:pt x="8573" y="144590"/>
                      <a:pt x="0" y="136398"/>
                    </a:cubicBezTo>
                    <a:cubicBezTo>
                      <a:pt x="22479" y="119920"/>
                      <a:pt x="53245" y="92774"/>
                      <a:pt x="78486" y="51530"/>
                    </a:cubicBezTo>
                    <a:cubicBezTo>
                      <a:pt x="89631" y="33242"/>
                      <a:pt x="97727" y="15526"/>
                      <a:pt x="103442" y="0"/>
                    </a:cubicBezTo>
                    <a:lnTo>
                      <a:pt x="103632" y="0"/>
                    </a:lnTo>
                    <a:cubicBezTo>
                      <a:pt x="113538" y="7715"/>
                      <a:pt x="122873" y="12287"/>
                      <a:pt x="129254" y="1476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D8BDF704-D59D-7630-9981-08DE6BE66F6B}"/>
                  </a:ext>
                </a:extLst>
              </p:cNvPr>
              <p:cNvSpPr/>
              <p:nvPr/>
            </p:nvSpPr>
            <p:spPr>
              <a:xfrm>
                <a:off x="6181058" y="4074985"/>
                <a:ext cx="94869" cy="69151"/>
              </a:xfrm>
              <a:custGeom>
                <a:avLst/>
                <a:gdLst>
                  <a:gd name="connsiteX0" fmla="*/ 94774 w 94869"/>
                  <a:gd name="connsiteY0" fmla="*/ 21241 h 69151"/>
                  <a:gd name="connsiteX1" fmla="*/ 46863 w 94869"/>
                  <a:gd name="connsiteY1" fmla="*/ 69151 h 69151"/>
                  <a:gd name="connsiteX2" fmla="*/ 0 w 94869"/>
                  <a:gd name="connsiteY2" fmla="*/ 31623 h 69151"/>
                  <a:gd name="connsiteX3" fmla="*/ 58960 w 94869"/>
                  <a:gd name="connsiteY3" fmla="*/ 43243 h 69151"/>
                  <a:gd name="connsiteX4" fmla="*/ 89725 w 94869"/>
                  <a:gd name="connsiteY4" fmla="*/ 0 h 69151"/>
                  <a:gd name="connsiteX5" fmla="*/ 94869 w 94869"/>
                  <a:gd name="connsiteY5" fmla="*/ 21241 h 6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869" h="69151">
                    <a:moveTo>
                      <a:pt x="94774" y="21241"/>
                    </a:moveTo>
                    <a:cubicBezTo>
                      <a:pt x="94774" y="47815"/>
                      <a:pt x="73247" y="69151"/>
                      <a:pt x="46863" y="69151"/>
                    </a:cubicBezTo>
                    <a:cubicBezTo>
                      <a:pt x="23908" y="69151"/>
                      <a:pt x="4667" y="53054"/>
                      <a:pt x="0" y="31623"/>
                    </a:cubicBezTo>
                    <a:cubicBezTo>
                      <a:pt x="15812" y="47434"/>
                      <a:pt x="39434" y="51911"/>
                      <a:pt x="58960" y="43243"/>
                    </a:cubicBezTo>
                    <a:cubicBezTo>
                      <a:pt x="76200" y="35623"/>
                      <a:pt x="87821" y="19050"/>
                      <a:pt x="89725" y="0"/>
                    </a:cubicBezTo>
                    <a:cubicBezTo>
                      <a:pt x="92964" y="6382"/>
                      <a:pt x="94869" y="13621"/>
                      <a:pt x="94869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1C687E00-1C89-6F08-0AEB-662541E0AFF8}"/>
                  </a:ext>
                </a:extLst>
              </p:cNvPr>
              <p:cNvSpPr/>
              <p:nvPr/>
            </p:nvSpPr>
            <p:spPr>
              <a:xfrm>
                <a:off x="5954934" y="4069080"/>
                <a:ext cx="181070" cy="51179"/>
              </a:xfrm>
              <a:custGeom>
                <a:avLst/>
                <a:gdLst>
                  <a:gd name="connsiteX0" fmla="*/ 181070 w 181070"/>
                  <a:gd name="connsiteY0" fmla="*/ 37052 h 51179"/>
                  <a:gd name="connsiteX1" fmla="*/ 126968 w 181070"/>
                  <a:gd name="connsiteY1" fmla="*/ 49625 h 51179"/>
                  <a:gd name="connsiteX2" fmla="*/ 50768 w 181070"/>
                  <a:gd name="connsiteY2" fmla="*/ 43434 h 51179"/>
                  <a:gd name="connsiteX3" fmla="*/ 0 w 181070"/>
                  <a:gd name="connsiteY3" fmla="*/ 15811 h 51179"/>
                  <a:gd name="connsiteX4" fmla="*/ 8954 w 181070"/>
                  <a:gd name="connsiteY4" fmla="*/ 0 h 51179"/>
                  <a:gd name="connsiteX5" fmla="*/ 95535 w 181070"/>
                  <a:gd name="connsiteY5" fmla="*/ 29527 h 51179"/>
                  <a:gd name="connsiteX6" fmla="*/ 180213 w 181070"/>
                  <a:gd name="connsiteY6" fmla="*/ 19145 h 51179"/>
                  <a:gd name="connsiteX7" fmla="*/ 180404 w 181070"/>
                  <a:gd name="connsiteY7" fmla="*/ 19145 h 51179"/>
                  <a:gd name="connsiteX8" fmla="*/ 180404 w 181070"/>
                  <a:gd name="connsiteY8" fmla="*/ 19336 h 51179"/>
                  <a:gd name="connsiteX9" fmla="*/ 181070 w 181070"/>
                  <a:gd name="connsiteY9" fmla="*/ 37147 h 5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070" h="51179">
                    <a:moveTo>
                      <a:pt x="181070" y="37052"/>
                    </a:moveTo>
                    <a:cubicBezTo>
                      <a:pt x="168497" y="41719"/>
                      <a:pt x="150019" y="47434"/>
                      <a:pt x="126968" y="49625"/>
                    </a:cubicBezTo>
                    <a:cubicBezTo>
                      <a:pt x="109918" y="51340"/>
                      <a:pt x="82772" y="53816"/>
                      <a:pt x="50768" y="43434"/>
                    </a:cubicBezTo>
                    <a:cubicBezTo>
                      <a:pt x="38671" y="39433"/>
                      <a:pt x="19907" y="31623"/>
                      <a:pt x="0" y="15811"/>
                    </a:cubicBezTo>
                    <a:cubicBezTo>
                      <a:pt x="2286" y="13049"/>
                      <a:pt x="6096" y="7620"/>
                      <a:pt x="8954" y="0"/>
                    </a:cubicBezTo>
                    <a:cubicBezTo>
                      <a:pt x="24003" y="9334"/>
                      <a:pt x="54102" y="25432"/>
                      <a:pt x="95535" y="29527"/>
                    </a:cubicBezTo>
                    <a:cubicBezTo>
                      <a:pt x="133541" y="33052"/>
                      <a:pt x="163830" y="24860"/>
                      <a:pt x="180213" y="19145"/>
                    </a:cubicBezTo>
                    <a:lnTo>
                      <a:pt x="180404" y="19145"/>
                    </a:lnTo>
                    <a:lnTo>
                      <a:pt x="180404" y="19336"/>
                    </a:lnTo>
                    <a:cubicBezTo>
                      <a:pt x="180118" y="26194"/>
                      <a:pt x="180404" y="32194"/>
                      <a:pt x="181070" y="37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F7578B7B-692B-5A99-1BF1-ED09B7188CDD}"/>
                  </a:ext>
                </a:extLst>
              </p:cNvPr>
              <p:cNvSpPr/>
              <p:nvPr/>
            </p:nvSpPr>
            <p:spPr>
              <a:xfrm>
                <a:off x="5597541" y="4049363"/>
                <a:ext cx="309768" cy="104957"/>
              </a:xfrm>
              <a:custGeom>
                <a:avLst/>
                <a:gdLst>
                  <a:gd name="connsiteX0" fmla="*/ 309768 w 309768"/>
                  <a:gd name="connsiteY0" fmla="*/ 28194 h 104957"/>
                  <a:gd name="connsiteX1" fmla="*/ 271287 w 309768"/>
                  <a:gd name="connsiteY1" fmla="*/ 59531 h 104957"/>
                  <a:gd name="connsiteX2" fmla="*/ 214804 w 309768"/>
                  <a:gd name="connsiteY2" fmla="*/ 96107 h 104957"/>
                  <a:gd name="connsiteX3" fmla="*/ 147939 w 309768"/>
                  <a:gd name="connsiteY3" fmla="*/ 103822 h 104957"/>
                  <a:gd name="connsiteX4" fmla="*/ 84311 w 309768"/>
                  <a:gd name="connsiteY4" fmla="*/ 82677 h 104957"/>
                  <a:gd name="connsiteX5" fmla="*/ 32210 w 309768"/>
                  <a:gd name="connsiteY5" fmla="*/ 62198 h 104957"/>
                  <a:gd name="connsiteX6" fmla="*/ 25828 w 309768"/>
                  <a:gd name="connsiteY6" fmla="*/ 22670 h 104957"/>
                  <a:gd name="connsiteX7" fmla="*/ 1158 w 309768"/>
                  <a:gd name="connsiteY7" fmla="*/ 18479 h 104957"/>
                  <a:gd name="connsiteX8" fmla="*/ 110 w 309768"/>
                  <a:gd name="connsiteY8" fmla="*/ 0 h 104957"/>
                  <a:gd name="connsiteX9" fmla="*/ 66976 w 309768"/>
                  <a:gd name="connsiteY9" fmla="*/ 26384 h 104957"/>
                  <a:gd name="connsiteX10" fmla="*/ 136604 w 309768"/>
                  <a:gd name="connsiteY10" fmla="*/ 58388 h 104957"/>
                  <a:gd name="connsiteX11" fmla="*/ 186419 w 309768"/>
                  <a:gd name="connsiteY11" fmla="*/ 60293 h 104957"/>
                  <a:gd name="connsiteX12" fmla="*/ 261667 w 309768"/>
                  <a:gd name="connsiteY12" fmla="*/ 32195 h 104957"/>
                  <a:gd name="connsiteX13" fmla="*/ 303672 w 309768"/>
                  <a:gd name="connsiteY13" fmla="*/ 3810 h 104957"/>
                  <a:gd name="connsiteX14" fmla="*/ 309768 w 309768"/>
                  <a:gd name="connsiteY14" fmla="*/ 28194 h 10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9768" h="104957">
                    <a:moveTo>
                      <a:pt x="309768" y="28194"/>
                    </a:moveTo>
                    <a:cubicBezTo>
                      <a:pt x="300624" y="36100"/>
                      <a:pt x="287575" y="47149"/>
                      <a:pt x="271287" y="59531"/>
                    </a:cubicBezTo>
                    <a:cubicBezTo>
                      <a:pt x="244617" y="79820"/>
                      <a:pt x="231282" y="89916"/>
                      <a:pt x="214804" y="96107"/>
                    </a:cubicBezTo>
                    <a:cubicBezTo>
                      <a:pt x="186896" y="106775"/>
                      <a:pt x="160988" y="105537"/>
                      <a:pt x="147939" y="103822"/>
                    </a:cubicBezTo>
                    <a:cubicBezTo>
                      <a:pt x="136604" y="102394"/>
                      <a:pt x="129460" y="100108"/>
                      <a:pt x="84311" y="82677"/>
                    </a:cubicBezTo>
                    <a:cubicBezTo>
                      <a:pt x="63642" y="74581"/>
                      <a:pt x="46021" y="67628"/>
                      <a:pt x="32210" y="62198"/>
                    </a:cubicBezTo>
                    <a:cubicBezTo>
                      <a:pt x="39830" y="47434"/>
                      <a:pt x="36401" y="30861"/>
                      <a:pt x="25828" y="22670"/>
                    </a:cubicBezTo>
                    <a:cubicBezTo>
                      <a:pt x="15732" y="15049"/>
                      <a:pt x="3063" y="18002"/>
                      <a:pt x="1158" y="18479"/>
                    </a:cubicBezTo>
                    <a:cubicBezTo>
                      <a:pt x="396" y="13811"/>
                      <a:pt x="-270" y="7429"/>
                      <a:pt x="110" y="0"/>
                    </a:cubicBezTo>
                    <a:cubicBezTo>
                      <a:pt x="29733" y="8858"/>
                      <a:pt x="52212" y="19050"/>
                      <a:pt x="66976" y="26384"/>
                    </a:cubicBezTo>
                    <a:cubicBezTo>
                      <a:pt x="98027" y="41910"/>
                      <a:pt x="109362" y="52578"/>
                      <a:pt x="136604" y="58388"/>
                    </a:cubicBezTo>
                    <a:cubicBezTo>
                      <a:pt x="141747" y="59436"/>
                      <a:pt x="161274" y="63341"/>
                      <a:pt x="186419" y="60293"/>
                    </a:cubicBezTo>
                    <a:cubicBezTo>
                      <a:pt x="217947" y="56579"/>
                      <a:pt x="240141" y="44196"/>
                      <a:pt x="261667" y="32195"/>
                    </a:cubicBezTo>
                    <a:cubicBezTo>
                      <a:pt x="279479" y="22098"/>
                      <a:pt x="293481" y="12002"/>
                      <a:pt x="303672" y="3810"/>
                    </a:cubicBezTo>
                    <a:cubicBezTo>
                      <a:pt x="303863" y="14954"/>
                      <a:pt x="307387" y="23527"/>
                      <a:pt x="309768" y="2819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56F336D7-FAEA-AFBD-4FF6-F7BB2D541AF0}"/>
                  </a:ext>
                </a:extLst>
              </p:cNvPr>
              <p:cNvSpPr/>
              <p:nvPr/>
            </p:nvSpPr>
            <p:spPr>
              <a:xfrm>
                <a:off x="5673375" y="3757524"/>
                <a:ext cx="60972" cy="84860"/>
              </a:xfrm>
              <a:custGeom>
                <a:avLst/>
                <a:gdLst>
                  <a:gd name="connsiteX0" fmla="*/ 58579 w 60972"/>
                  <a:gd name="connsiteY0" fmla="*/ 84861 h 84860"/>
                  <a:gd name="connsiteX1" fmla="*/ 47720 w 60972"/>
                  <a:gd name="connsiteY1" fmla="*/ 83147 h 84860"/>
                  <a:gd name="connsiteX2" fmla="*/ 43529 w 60972"/>
                  <a:gd name="connsiteY2" fmla="*/ 84099 h 84860"/>
                  <a:gd name="connsiteX3" fmla="*/ 24003 w 60972"/>
                  <a:gd name="connsiteY3" fmla="*/ 17043 h 84860"/>
                  <a:gd name="connsiteX4" fmla="*/ 0 w 60972"/>
                  <a:gd name="connsiteY4" fmla="*/ 3994 h 84860"/>
                  <a:gd name="connsiteX5" fmla="*/ 12097 w 60972"/>
                  <a:gd name="connsiteY5" fmla="*/ 88 h 84860"/>
                  <a:gd name="connsiteX6" fmla="*/ 48863 w 60972"/>
                  <a:gd name="connsiteY6" fmla="*/ 24091 h 84860"/>
                  <a:gd name="connsiteX7" fmla="*/ 60770 w 60972"/>
                  <a:gd name="connsiteY7" fmla="*/ 60096 h 84860"/>
                  <a:gd name="connsiteX8" fmla="*/ 58579 w 60972"/>
                  <a:gd name="connsiteY8" fmla="*/ 84766 h 84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972" h="84860">
                    <a:moveTo>
                      <a:pt x="58579" y="84861"/>
                    </a:moveTo>
                    <a:cubicBezTo>
                      <a:pt x="56388" y="83908"/>
                      <a:pt x="52483" y="82670"/>
                      <a:pt x="47720" y="83147"/>
                    </a:cubicBezTo>
                    <a:cubicBezTo>
                      <a:pt x="46196" y="83337"/>
                      <a:pt x="44767" y="83623"/>
                      <a:pt x="43529" y="84099"/>
                    </a:cubicBezTo>
                    <a:cubicBezTo>
                      <a:pt x="44196" y="80384"/>
                      <a:pt x="50482" y="40855"/>
                      <a:pt x="24003" y="17043"/>
                    </a:cubicBezTo>
                    <a:cubicBezTo>
                      <a:pt x="15907" y="9613"/>
                      <a:pt x="6953" y="5899"/>
                      <a:pt x="0" y="3994"/>
                    </a:cubicBezTo>
                    <a:cubicBezTo>
                      <a:pt x="3715" y="1803"/>
                      <a:pt x="7715" y="470"/>
                      <a:pt x="12097" y="88"/>
                    </a:cubicBezTo>
                    <a:cubicBezTo>
                      <a:pt x="30861" y="-1436"/>
                      <a:pt x="43910" y="17138"/>
                      <a:pt x="48863" y="24091"/>
                    </a:cubicBezTo>
                    <a:cubicBezTo>
                      <a:pt x="58960" y="38474"/>
                      <a:pt x="60388" y="53524"/>
                      <a:pt x="60770" y="60096"/>
                    </a:cubicBezTo>
                    <a:cubicBezTo>
                      <a:pt x="61531" y="70383"/>
                      <a:pt x="60007" y="79051"/>
                      <a:pt x="58579" y="8476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15327482-3B47-4E3E-A746-ED7513023516}"/>
                  </a:ext>
                </a:extLst>
              </p:cNvPr>
              <p:cNvSpPr/>
              <p:nvPr/>
            </p:nvSpPr>
            <p:spPr>
              <a:xfrm>
                <a:off x="5727096" y="3875623"/>
                <a:ext cx="59435" cy="73441"/>
              </a:xfrm>
              <a:custGeom>
                <a:avLst/>
                <a:gdLst>
                  <a:gd name="connsiteX0" fmla="*/ 49911 w 59435"/>
                  <a:gd name="connsiteY0" fmla="*/ 73346 h 73441"/>
                  <a:gd name="connsiteX1" fmla="*/ 24479 w 59435"/>
                  <a:gd name="connsiteY1" fmla="*/ 63535 h 73441"/>
                  <a:gd name="connsiteX2" fmla="*/ 25432 w 59435"/>
                  <a:gd name="connsiteY2" fmla="*/ 24483 h 73441"/>
                  <a:gd name="connsiteX3" fmla="*/ 0 w 59435"/>
                  <a:gd name="connsiteY3" fmla="*/ 1718 h 73441"/>
                  <a:gd name="connsiteX4" fmla="*/ 6668 w 59435"/>
                  <a:gd name="connsiteY4" fmla="*/ 194 h 73441"/>
                  <a:gd name="connsiteX5" fmla="*/ 33528 w 59435"/>
                  <a:gd name="connsiteY5" fmla="*/ 7623 h 73441"/>
                  <a:gd name="connsiteX6" fmla="*/ 57912 w 59435"/>
                  <a:gd name="connsiteY6" fmla="*/ 34960 h 73441"/>
                  <a:gd name="connsiteX7" fmla="*/ 50006 w 59435"/>
                  <a:gd name="connsiteY7" fmla="*/ 73441 h 7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35" h="73441">
                    <a:moveTo>
                      <a:pt x="49911" y="73346"/>
                    </a:moveTo>
                    <a:cubicBezTo>
                      <a:pt x="48387" y="71917"/>
                      <a:pt x="38767" y="62773"/>
                      <a:pt x="24479" y="63535"/>
                    </a:cubicBezTo>
                    <a:cubicBezTo>
                      <a:pt x="25527" y="61344"/>
                      <a:pt x="34385" y="43533"/>
                      <a:pt x="25432" y="24483"/>
                    </a:cubicBezTo>
                    <a:cubicBezTo>
                      <a:pt x="18002" y="8481"/>
                      <a:pt x="3429" y="2956"/>
                      <a:pt x="0" y="1718"/>
                    </a:cubicBezTo>
                    <a:cubicBezTo>
                      <a:pt x="2191" y="956"/>
                      <a:pt x="4382" y="480"/>
                      <a:pt x="6668" y="194"/>
                    </a:cubicBezTo>
                    <a:cubicBezTo>
                      <a:pt x="18288" y="-1044"/>
                      <a:pt x="26956" y="3909"/>
                      <a:pt x="33528" y="7623"/>
                    </a:cubicBezTo>
                    <a:cubicBezTo>
                      <a:pt x="40196" y="11529"/>
                      <a:pt x="53245" y="19149"/>
                      <a:pt x="57912" y="34960"/>
                    </a:cubicBezTo>
                    <a:cubicBezTo>
                      <a:pt x="63627" y="54677"/>
                      <a:pt x="51530" y="71250"/>
                      <a:pt x="50006" y="734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A3D24BB9-25FC-9333-0226-7BD2E142368E}"/>
                  </a:ext>
                </a:extLst>
              </p:cNvPr>
              <p:cNvSpPr/>
              <p:nvPr/>
            </p:nvSpPr>
            <p:spPr>
              <a:xfrm>
                <a:off x="5484590" y="4110323"/>
                <a:ext cx="79533" cy="31965"/>
              </a:xfrm>
              <a:custGeom>
                <a:avLst/>
                <a:gdLst>
                  <a:gd name="connsiteX0" fmla="*/ 79534 w 79533"/>
                  <a:gd name="connsiteY0" fmla="*/ 0 h 31965"/>
                  <a:gd name="connsiteX1" fmla="*/ 70104 w 79533"/>
                  <a:gd name="connsiteY1" fmla="*/ 18002 h 31965"/>
                  <a:gd name="connsiteX2" fmla="*/ 44672 w 79533"/>
                  <a:gd name="connsiteY2" fmla="*/ 31813 h 31965"/>
                  <a:gd name="connsiteX3" fmla="*/ 26384 w 79533"/>
                  <a:gd name="connsiteY3" fmla="*/ 28861 h 31965"/>
                  <a:gd name="connsiteX4" fmla="*/ 3429 w 79533"/>
                  <a:gd name="connsiteY4" fmla="*/ 10573 h 31965"/>
                  <a:gd name="connsiteX5" fmla="*/ 0 w 79533"/>
                  <a:gd name="connsiteY5" fmla="*/ 3429 h 31965"/>
                  <a:gd name="connsiteX6" fmla="*/ 0 w 79533"/>
                  <a:gd name="connsiteY6" fmla="*/ 3238 h 31965"/>
                  <a:gd name="connsiteX7" fmla="*/ 42958 w 79533"/>
                  <a:gd name="connsiteY7" fmla="*/ 15335 h 31965"/>
                  <a:gd name="connsiteX8" fmla="*/ 79534 w 79533"/>
                  <a:gd name="connsiteY8" fmla="*/ 0 h 31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33" h="31965">
                    <a:moveTo>
                      <a:pt x="79534" y="0"/>
                    </a:moveTo>
                    <a:cubicBezTo>
                      <a:pt x="79057" y="2191"/>
                      <a:pt x="76867" y="10287"/>
                      <a:pt x="70104" y="18002"/>
                    </a:cubicBezTo>
                    <a:cubicBezTo>
                      <a:pt x="67437" y="20764"/>
                      <a:pt x="58769" y="30385"/>
                      <a:pt x="44672" y="31813"/>
                    </a:cubicBezTo>
                    <a:cubicBezTo>
                      <a:pt x="36481" y="32576"/>
                      <a:pt x="30099" y="30289"/>
                      <a:pt x="26384" y="28861"/>
                    </a:cubicBezTo>
                    <a:cubicBezTo>
                      <a:pt x="22003" y="27337"/>
                      <a:pt x="10668" y="22765"/>
                      <a:pt x="3429" y="10573"/>
                    </a:cubicBezTo>
                    <a:cubicBezTo>
                      <a:pt x="2667" y="9525"/>
                      <a:pt x="1238" y="6858"/>
                      <a:pt x="0" y="3429"/>
                    </a:cubicBezTo>
                    <a:lnTo>
                      <a:pt x="0" y="3238"/>
                    </a:lnTo>
                    <a:cubicBezTo>
                      <a:pt x="4191" y="6191"/>
                      <a:pt x="20288" y="17240"/>
                      <a:pt x="42958" y="15335"/>
                    </a:cubicBezTo>
                    <a:cubicBezTo>
                      <a:pt x="62389" y="13621"/>
                      <a:pt x="75057" y="3715"/>
                      <a:pt x="79534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4CD21A72-1907-072F-8CAD-3EF7A0B85210}"/>
                  </a:ext>
                </a:extLst>
              </p:cNvPr>
              <p:cNvSpPr/>
              <p:nvPr/>
            </p:nvSpPr>
            <p:spPr>
              <a:xfrm>
                <a:off x="5342531" y="4026408"/>
                <a:ext cx="77383" cy="72168"/>
              </a:xfrm>
              <a:custGeom>
                <a:avLst/>
                <a:gdLst>
                  <a:gd name="connsiteX0" fmla="*/ 77384 w 77383"/>
                  <a:gd name="connsiteY0" fmla="*/ 61531 h 72168"/>
                  <a:gd name="connsiteX1" fmla="*/ 75955 w 77383"/>
                  <a:gd name="connsiteY1" fmla="*/ 71628 h 72168"/>
                  <a:gd name="connsiteX2" fmla="*/ 27568 w 77383"/>
                  <a:gd name="connsiteY2" fmla="*/ 62198 h 72168"/>
                  <a:gd name="connsiteX3" fmla="*/ 4136 w 77383"/>
                  <a:gd name="connsiteY3" fmla="*/ 38767 h 72168"/>
                  <a:gd name="connsiteX4" fmla="*/ 4136 w 77383"/>
                  <a:gd name="connsiteY4" fmla="*/ 6382 h 72168"/>
                  <a:gd name="connsiteX5" fmla="*/ 10042 w 77383"/>
                  <a:gd name="connsiteY5" fmla="*/ 0 h 72168"/>
                  <a:gd name="connsiteX6" fmla="*/ 20900 w 77383"/>
                  <a:gd name="connsiteY6" fmla="*/ 37814 h 72168"/>
                  <a:gd name="connsiteX7" fmla="*/ 56905 w 77383"/>
                  <a:gd name="connsiteY7" fmla="*/ 58579 h 72168"/>
                  <a:gd name="connsiteX8" fmla="*/ 77384 w 77383"/>
                  <a:gd name="connsiteY8" fmla="*/ 61531 h 72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383" h="72168">
                    <a:moveTo>
                      <a:pt x="77384" y="61531"/>
                    </a:moveTo>
                    <a:cubicBezTo>
                      <a:pt x="75955" y="66008"/>
                      <a:pt x="75955" y="69913"/>
                      <a:pt x="75955" y="71628"/>
                    </a:cubicBezTo>
                    <a:cubicBezTo>
                      <a:pt x="66621" y="72676"/>
                      <a:pt x="46904" y="73343"/>
                      <a:pt x="27568" y="62198"/>
                    </a:cubicBezTo>
                    <a:cubicBezTo>
                      <a:pt x="20900" y="58293"/>
                      <a:pt x="9851" y="52102"/>
                      <a:pt x="4136" y="38767"/>
                    </a:cubicBezTo>
                    <a:cubicBezTo>
                      <a:pt x="2422" y="35052"/>
                      <a:pt x="-4245" y="19336"/>
                      <a:pt x="4136" y="6382"/>
                    </a:cubicBezTo>
                    <a:cubicBezTo>
                      <a:pt x="5851" y="3715"/>
                      <a:pt x="7851" y="1619"/>
                      <a:pt x="10042" y="0"/>
                    </a:cubicBezTo>
                    <a:cubicBezTo>
                      <a:pt x="9566" y="5905"/>
                      <a:pt x="9280" y="23146"/>
                      <a:pt x="20900" y="37814"/>
                    </a:cubicBezTo>
                    <a:cubicBezTo>
                      <a:pt x="31949" y="51911"/>
                      <a:pt x="47475" y="56102"/>
                      <a:pt x="56905" y="58579"/>
                    </a:cubicBezTo>
                    <a:cubicBezTo>
                      <a:pt x="65287" y="60865"/>
                      <a:pt x="72431" y="61531"/>
                      <a:pt x="77384" y="6153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95B4473E-6A9C-FACF-2303-07E814B9D6A0}"/>
                  </a:ext>
                </a:extLst>
              </p:cNvPr>
              <p:cNvSpPr/>
              <p:nvPr/>
            </p:nvSpPr>
            <p:spPr>
              <a:xfrm>
                <a:off x="5286795" y="3969924"/>
                <a:ext cx="68350" cy="55342"/>
              </a:xfrm>
              <a:custGeom>
                <a:avLst/>
                <a:gdLst>
                  <a:gd name="connsiteX0" fmla="*/ 68255 w 68350"/>
                  <a:gd name="connsiteY0" fmla="*/ 42291 h 55342"/>
                  <a:gd name="connsiteX1" fmla="*/ 64731 w 68350"/>
                  <a:gd name="connsiteY1" fmla="*/ 55340 h 55342"/>
                  <a:gd name="connsiteX2" fmla="*/ 2342 w 68350"/>
                  <a:gd name="connsiteY2" fmla="*/ 25432 h 55342"/>
                  <a:gd name="connsiteX3" fmla="*/ 3009 w 68350"/>
                  <a:gd name="connsiteY3" fmla="*/ 0 h 55342"/>
                  <a:gd name="connsiteX4" fmla="*/ 15772 w 68350"/>
                  <a:gd name="connsiteY4" fmla="*/ 22765 h 55342"/>
                  <a:gd name="connsiteX5" fmla="*/ 68350 w 68350"/>
                  <a:gd name="connsiteY5" fmla="*/ 42291 h 5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350" h="55342">
                    <a:moveTo>
                      <a:pt x="68255" y="42291"/>
                    </a:moveTo>
                    <a:cubicBezTo>
                      <a:pt x="65779" y="47530"/>
                      <a:pt x="65016" y="52197"/>
                      <a:pt x="64731" y="55340"/>
                    </a:cubicBezTo>
                    <a:cubicBezTo>
                      <a:pt x="34155" y="55531"/>
                      <a:pt x="9200" y="43815"/>
                      <a:pt x="2342" y="25432"/>
                    </a:cubicBezTo>
                    <a:cubicBezTo>
                      <a:pt x="1580" y="23431"/>
                      <a:pt x="-2897" y="11144"/>
                      <a:pt x="3009" y="0"/>
                    </a:cubicBezTo>
                    <a:cubicBezTo>
                      <a:pt x="4914" y="6096"/>
                      <a:pt x="8438" y="14764"/>
                      <a:pt x="15772" y="22765"/>
                    </a:cubicBezTo>
                    <a:cubicBezTo>
                      <a:pt x="35203" y="44005"/>
                      <a:pt x="63873" y="42672"/>
                      <a:pt x="68350" y="4229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03A64AF6-4D4C-F7E1-A7BB-BEE28A6FFC75}"/>
                  </a:ext>
                </a:extLst>
              </p:cNvPr>
              <p:cNvSpPr/>
              <p:nvPr/>
            </p:nvSpPr>
            <p:spPr>
              <a:xfrm>
                <a:off x="5433536" y="4045743"/>
                <a:ext cx="89249" cy="23884"/>
              </a:xfrm>
              <a:custGeom>
                <a:avLst/>
                <a:gdLst>
                  <a:gd name="connsiteX0" fmla="*/ 89249 w 89249"/>
                  <a:gd name="connsiteY0" fmla="*/ 4477 h 23884"/>
                  <a:gd name="connsiteX1" fmla="*/ 83629 w 89249"/>
                  <a:gd name="connsiteY1" fmla="*/ 19717 h 23884"/>
                  <a:gd name="connsiteX2" fmla="*/ 36481 w 89249"/>
                  <a:gd name="connsiteY2" fmla="*/ 23241 h 23884"/>
                  <a:gd name="connsiteX3" fmla="*/ 3238 w 89249"/>
                  <a:gd name="connsiteY3" fmla="*/ 15812 h 23884"/>
                  <a:gd name="connsiteX4" fmla="*/ 0 w 89249"/>
                  <a:gd name="connsiteY4" fmla="*/ 0 h 23884"/>
                  <a:gd name="connsiteX5" fmla="*/ 60674 w 89249"/>
                  <a:gd name="connsiteY5" fmla="*/ 9906 h 23884"/>
                  <a:gd name="connsiteX6" fmla="*/ 89249 w 89249"/>
                  <a:gd name="connsiteY6" fmla="*/ 4477 h 2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249" h="23884">
                    <a:moveTo>
                      <a:pt x="89249" y="4477"/>
                    </a:moveTo>
                    <a:cubicBezTo>
                      <a:pt x="88011" y="10954"/>
                      <a:pt x="85725" y="16097"/>
                      <a:pt x="83629" y="19717"/>
                    </a:cubicBezTo>
                    <a:cubicBezTo>
                      <a:pt x="72580" y="22479"/>
                      <a:pt x="56197" y="25146"/>
                      <a:pt x="36481" y="23241"/>
                    </a:cubicBezTo>
                    <a:cubicBezTo>
                      <a:pt x="23146" y="22003"/>
                      <a:pt x="11811" y="18860"/>
                      <a:pt x="3238" y="15812"/>
                    </a:cubicBezTo>
                    <a:cubicBezTo>
                      <a:pt x="2000" y="11906"/>
                      <a:pt x="571" y="6477"/>
                      <a:pt x="0" y="0"/>
                    </a:cubicBezTo>
                    <a:cubicBezTo>
                      <a:pt x="12763" y="5239"/>
                      <a:pt x="34099" y="11906"/>
                      <a:pt x="60674" y="9906"/>
                    </a:cubicBezTo>
                    <a:cubicBezTo>
                      <a:pt x="71818" y="9144"/>
                      <a:pt x="81343" y="6953"/>
                      <a:pt x="89249" y="44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C033A476-390F-C446-652C-2BD1E0FBF1B0}"/>
                  </a:ext>
                </a:extLst>
              </p:cNvPr>
              <p:cNvSpPr/>
              <p:nvPr/>
            </p:nvSpPr>
            <p:spPr>
              <a:xfrm>
                <a:off x="5325879" y="3879627"/>
                <a:ext cx="87749" cy="77302"/>
              </a:xfrm>
              <a:custGeom>
                <a:avLst/>
                <a:gdLst>
                  <a:gd name="connsiteX0" fmla="*/ 87750 w 87749"/>
                  <a:gd name="connsiteY0" fmla="*/ 62008 h 77302"/>
                  <a:gd name="connsiteX1" fmla="*/ 86035 w 87749"/>
                  <a:gd name="connsiteY1" fmla="*/ 76867 h 77302"/>
                  <a:gd name="connsiteX2" fmla="*/ 22408 w 87749"/>
                  <a:gd name="connsiteY2" fmla="*/ 60579 h 77302"/>
                  <a:gd name="connsiteX3" fmla="*/ 2691 w 87749"/>
                  <a:gd name="connsiteY3" fmla="*/ 35243 h 77302"/>
                  <a:gd name="connsiteX4" fmla="*/ 6882 w 87749"/>
                  <a:gd name="connsiteY4" fmla="*/ 0 h 77302"/>
                  <a:gd name="connsiteX5" fmla="*/ 15741 w 87749"/>
                  <a:gd name="connsiteY5" fmla="*/ 33528 h 77302"/>
                  <a:gd name="connsiteX6" fmla="*/ 49555 w 87749"/>
                  <a:gd name="connsiteY6" fmla="*/ 55531 h 77302"/>
                  <a:gd name="connsiteX7" fmla="*/ 87750 w 87749"/>
                  <a:gd name="connsiteY7" fmla="*/ 61913 h 7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749" h="77302">
                    <a:moveTo>
                      <a:pt x="87750" y="62008"/>
                    </a:moveTo>
                    <a:cubicBezTo>
                      <a:pt x="85845" y="68199"/>
                      <a:pt x="85749" y="73628"/>
                      <a:pt x="86035" y="76867"/>
                    </a:cubicBezTo>
                    <a:cubicBezTo>
                      <a:pt x="74891" y="77819"/>
                      <a:pt x="46316" y="78867"/>
                      <a:pt x="22408" y="60579"/>
                    </a:cubicBezTo>
                    <a:cubicBezTo>
                      <a:pt x="16979" y="56579"/>
                      <a:pt x="7168" y="48768"/>
                      <a:pt x="2691" y="35243"/>
                    </a:cubicBezTo>
                    <a:cubicBezTo>
                      <a:pt x="-547" y="25432"/>
                      <a:pt x="-2547" y="8096"/>
                      <a:pt x="6882" y="0"/>
                    </a:cubicBezTo>
                    <a:cubicBezTo>
                      <a:pt x="6597" y="6191"/>
                      <a:pt x="6692" y="20479"/>
                      <a:pt x="15741" y="33528"/>
                    </a:cubicBezTo>
                    <a:cubicBezTo>
                      <a:pt x="24599" y="46387"/>
                      <a:pt x="37458" y="51054"/>
                      <a:pt x="49555" y="55531"/>
                    </a:cubicBezTo>
                    <a:cubicBezTo>
                      <a:pt x="57651" y="58674"/>
                      <a:pt x="70795" y="62198"/>
                      <a:pt x="87750" y="6191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E360AA26-0A75-E505-F414-AFDFE6119DCE}"/>
                  </a:ext>
                </a:extLst>
              </p:cNvPr>
              <p:cNvSpPr/>
              <p:nvPr/>
            </p:nvSpPr>
            <p:spPr>
              <a:xfrm>
                <a:off x="5460811" y="3976020"/>
                <a:ext cx="101883" cy="45629"/>
              </a:xfrm>
              <a:custGeom>
                <a:avLst/>
                <a:gdLst>
                  <a:gd name="connsiteX0" fmla="*/ 101884 w 101883"/>
                  <a:gd name="connsiteY0" fmla="*/ 43339 h 45629"/>
                  <a:gd name="connsiteX1" fmla="*/ 29303 w 101883"/>
                  <a:gd name="connsiteY1" fmla="*/ 37624 h 45629"/>
                  <a:gd name="connsiteX2" fmla="*/ 3205 w 101883"/>
                  <a:gd name="connsiteY2" fmla="*/ 24860 h 45629"/>
                  <a:gd name="connsiteX3" fmla="*/ 538 w 101883"/>
                  <a:gd name="connsiteY3" fmla="*/ 0 h 45629"/>
                  <a:gd name="connsiteX4" fmla="*/ 51115 w 101883"/>
                  <a:gd name="connsiteY4" fmla="*/ 19526 h 45629"/>
                  <a:gd name="connsiteX5" fmla="*/ 100645 w 101883"/>
                  <a:gd name="connsiteY5" fmla="*/ 23432 h 45629"/>
                  <a:gd name="connsiteX6" fmla="*/ 100455 w 101883"/>
                  <a:gd name="connsiteY6" fmla="*/ 24860 h 45629"/>
                  <a:gd name="connsiteX7" fmla="*/ 101884 w 101883"/>
                  <a:gd name="connsiteY7" fmla="*/ 43339 h 4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883" h="45629">
                    <a:moveTo>
                      <a:pt x="101884" y="43339"/>
                    </a:moveTo>
                    <a:cubicBezTo>
                      <a:pt x="86358" y="46006"/>
                      <a:pt x="59212" y="48482"/>
                      <a:pt x="29303" y="37624"/>
                    </a:cubicBezTo>
                    <a:cubicBezTo>
                      <a:pt x="19016" y="33909"/>
                      <a:pt x="10348" y="29432"/>
                      <a:pt x="3205" y="24860"/>
                    </a:cubicBezTo>
                    <a:cubicBezTo>
                      <a:pt x="2728" y="23622"/>
                      <a:pt x="-1463" y="12573"/>
                      <a:pt x="538" y="0"/>
                    </a:cubicBezTo>
                    <a:cubicBezTo>
                      <a:pt x="538" y="0"/>
                      <a:pt x="27874" y="13526"/>
                      <a:pt x="51115" y="19526"/>
                    </a:cubicBezTo>
                    <a:cubicBezTo>
                      <a:pt x="62641" y="22479"/>
                      <a:pt x="79214" y="25146"/>
                      <a:pt x="100645" y="23432"/>
                    </a:cubicBezTo>
                    <a:cubicBezTo>
                      <a:pt x="100455" y="23908"/>
                      <a:pt x="100455" y="24384"/>
                      <a:pt x="100455" y="24860"/>
                    </a:cubicBezTo>
                    <a:cubicBezTo>
                      <a:pt x="99979" y="32195"/>
                      <a:pt x="100931" y="38481"/>
                      <a:pt x="101884" y="4333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A528DD1D-4980-5CC5-296A-7B3F4CF4C12C}"/>
                </a:ext>
              </a:extLst>
            </p:cNvPr>
            <p:cNvSpPr/>
            <p:nvPr/>
          </p:nvSpPr>
          <p:spPr>
            <a:xfrm>
              <a:off x="7358756" y="5361824"/>
              <a:ext cx="154933" cy="302302"/>
            </a:xfrm>
            <a:custGeom>
              <a:avLst/>
              <a:gdLst>
                <a:gd name="connsiteX0" fmla="*/ 154374 w 154933"/>
                <a:gd name="connsiteY0" fmla="*/ 231636 h 302302"/>
                <a:gd name="connsiteX1" fmla="*/ 153135 w 154933"/>
                <a:gd name="connsiteY1" fmla="*/ 247639 h 302302"/>
                <a:gd name="connsiteX2" fmla="*/ 134847 w 154933"/>
                <a:gd name="connsiteY2" fmla="*/ 295454 h 302302"/>
                <a:gd name="connsiteX3" fmla="*/ 130942 w 154933"/>
                <a:gd name="connsiteY3" fmla="*/ 298121 h 302302"/>
                <a:gd name="connsiteX4" fmla="*/ 69791 w 154933"/>
                <a:gd name="connsiteY4" fmla="*/ 286215 h 302302"/>
                <a:gd name="connsiteX5" fmla="*/ 24642 w 154933"/>
                <a:gd name="connsiteY5" fmla="*/ 229160 h 302302"/>
                <a:gd name="connsiteX6" fmla="*/ 258 w 154933"/>
                <a:gd name="connsiteY6" fmla="*/ 80951 h 302302"/>
                <a:gd name="connsiteX7" fmla="*/ 17594 w 154933"/>
                <a:gd name="connsiteY7" fmla="*/ 15800 h 302302"/>
                <a:gd name="connsiteX8" fmla="*/ 19595 w 154933"/>
                <a:gd name="connsiteY8" fmla="*/ 13895 h 302302"/>
                <a:gd name="connsiteX9" fmla="*/ 43026 w 154933"/>
                <a:gd name="connsiteY9" fmla="*/ 1322 h 302302"/>
                <a:gd name="connsiteX10" fmla="*/ 65695 w 154933"/>
                <a:gd name="connsiteY10" fmla="*/ 1036 h 302302"/>
                <a:gd name="connsiteX11" fmla="*/ 87699 w 154933"/>
                <a:gd name="connsiteY11" fmla="*/ 9704 h 302302"/>
                <a:gd name="connsiteX12" fmla="*/ 120464 w 154933"/>
                <a:gd name="connsiteY12" fmla="*/ 50185 h 302302"/>
                <a:gd name="connsiteX13" fmla="*/ 137705 w 154933"/>
                <a:gd name="connsiteY13" fmla="*/ 99049 h 302302"/>
                <a:gd name="connsiteX14" fmla="*/ 154278 w 154933"/>
                <a:gd name="connsiteY14" fmla="*/ 231732 h 30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33" h="302302">
                  <a:moveTo>
                    <a:pt x="154374" y="231636"/>
                  </a:moveTo>
                  <a:cubicBezTo>
                    <a:pt x="154087" y="237256"/>
                    <a:pt x="153611" y="242495"/>
                    <a:pt x="153135" y="247639"/>
                  </a:cubicBezTo>
                  <a:cubicBezTo>
                    <a:pt x="150944" y="269641"/>
                    <a:pt x="146658" y="286405"/>
                    <a:pt x="134847" y="295454"/>
                  </a:cubicBezTo>
                  <a:cubicBezTo>
                    <a:pt x="133608" y="296407"/>
                    <a:pt x="132370" y="297359"/>
                    <a:pt x="130942" y="298121"/>
                  </a:cubicBezTo>
                  <a:cubicBezTo>
                    <a:pt x="111701" y="308694"/>
                    <a:pt x="86270" y="297168"/>
                    <a:pt x="69791" y="286215"/>
                  </a:cubicBezTo>
                  <a:cubicBezTo>
                    <a:pt x="49026" y="272213"/>
                    <a:pt x="34453" y="251734"/>
                    <a:pt x="24642" y="229160"/>
                  </a:cubicBezTo>
                  <a:cubicBezTo>
                    <a:pt x="5212" y="183345"/>
                    <a:pt x="-1456" y="130481"/>
                    <a:pt x="258" y="80951"/>
                  </a:cubicBezTo>
                  <a:cubicBezTo>
                    <a:pt x="1021" y="60282"/>
                    <a:pt x="2259" y="31326"/>
                    <a:pt x="17594" y="15800"/>
                  </a:cubicBezTo>
                  <a:cubicBezTo>
                    <a:pt x="18642" y="14848"/>
                    <a:pt x="19595" y="13895"/>
                    <a:pt x="19595" y="13895"/>
                  </a:cubicBezTo>
                  <a:cubicBezTo>
                    <a:pt x="23500" y="10466"/>
                    <a:pt x="31405" y="4084"/>
                    <a:pt x="43026" y="1322"/>
                  </a:cubicBezTo>
                  <a:cubicBezTo>
                    <a:pt x="51122" y="-583"/>
                    <a:pt x="58837" y="-202"/>
                    <a:pt x="65695" y="1036"/>
                  </a:cubicBezTo>
                  <a:cubicBezTo>
                    <a:pt x="75792" y="3227"/>
                    <a:pt x="83698" y="7513"/>
                    <a:pt x="87699" y="9704"/>
                  </a:cubicBezTo>
                  <a:cubicBezTo>
                    <a:pt x="98080" y="15800"/>
                    <a:pt x="108844" y="24753"/>
                    <a:pt x="120464" y="50185"/>
                  </a:cubicBezTo>
                  <a:cubicBezTo>
                    <a:pt x="126084" y="62282"/>
                    <a:pt x="131799" y="78093"/>
                    <a:pt x="137705" y="99049"/>
                  </a:cubicBezTo>
                  <a:cubicBezTo>
                    <a:pt x="153707" y="155532"/>
                    <a:pt x="156469" y="196489"/>
                    <a:pt x="154278" y="2317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2749593C-73D5-A5C9-1F96-1CC0E996885A}"/>
                </a:ext>
              </a:extLst>
            </p:cNvPr>
            <p:cNvSpPr/>
            <p:nvPr/>
          </p:nvSpPr>
          <p:spPr>
            <a:xfrm>
              <a:off x="7392582" y="5377710"/>
              <a:ext cx="121202" cy="268519"/>
            </a:xfrm>
            <a:custGeom>
              <a:avLst/>
              <a:gdLst>
                <a:gd name="connsiteX0" fmla="*/ 120547 w 121202"/>
                <a:gd name="connsiteY0" fmla="*/ 215751 h 268519"/>
                <a:gd name="connsiteX1" fmla="*/ 119309 w 121202"/>
                <a:gd name="connsiteY1" fmla="*/ 231753 h 268519"/>
                <a:gd name="connsiteX2" fmla="*/ 98163 w 121202"/>
                <a:gd name="connsiteY2" fmla="*/ 264519 h 268519"/>
                <a:gd name="connsiteX3" fmla="*/ 97973 w 121202"/>
                <a:gd name="connsiteY3" fmla="*/ 264519 h 268519"/>
                <a:gd name="connsiteX4" fmla="*/ 89305 w 121202"/>
                <a:gd name="connsiteY4" fmla="*/ 268043 h 268519"/>
                <a:gd name="connsiteX5" fmla="*/ 5675 w 121202"/>
                <a:gd name="connsiteY5" fmla="*/ 145456 h 268519"/>
                <a:gd name="connsiteX6" fmla="*/ 35013 w 121202"/>
                <a:gd name="connsiteY6" fmla="*/ 962 h 268519"/>
                <a:gd name="connsiteX7" fmla="*/ 36918 w 121202"/>
                <a:gd name="connsiteY7" fmla="*/ 486 h 268519"/>
                <a:gd name="connsiteX8" fmla="*/ 86733 w 121202"/>
                <a:gd name="connsiteY8" fmla="*/ 34109 h 268519"/>
                <a:gd name="connsiteX9" fmla="*/ 103973 w 121202"/>
                <a:gd name="connsiteY9" fmla="*/ 82972 h 268519"/>
                <a:gd name="connsiteX10" fmla="*/ 120547 w 121202"/>
                <a:gd name="connsiteY10" fmla="*/ 215656 h 26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202" h="268519">
                  <a:moveTo>
                    <a:pt x="120547" y="215751"/>
                  </a:moveTo>
                  <a:cubicBezTo>
                    <a:pt x="120261" y="221370"/>
                    <a:pt x="119785" y="226609"/>
                    <a:pt x="119309" y="231753"/>
                  </a:cubicBezTo>
                  <a:cubicBezTo>
                    <a:pt x="114547" y="247278"/>
                    <a:pt x="107403" y="258709"/>
                    <a:pt x="98163" y="264519"/>
                  </a:cubicBezTo>
                  <a:lnTo>
                    <a:pt x="97973" y="264519"/>
                  </a:lnTo>
                  <a:cubicBezTo>
                    <a:pt x="95211" y="266233"/>
                    <a:pt x="92353" y="267472"/>
                    <a:pt x="89305" y="268043"/>
                  </a:cubicBezTo>
                  <a:cubicBezTo>
                    <a:pt x="57682" y="274234"/>
                    <a:pt x="20249" y="219370"/>
                    <a:pt x="5675" y="145456"/>
                  </a:cubicBezTo>
                  <a:cubicBezTo>
                    <a:pt x="-8421" y="73161"/>
                    <a:pt x="4628" y="9344"/>
                    <a:pt x="35013" y="962"/>
                  </a:cubicBezTo>
                  <a:lnTo>
                    <a:pt x="36918" y="486"/>
                  </a:lnTo>
                  <a:cubicBezTo>
                    <a:pt x="53396" y="-2753"/>
                    <a:pt x="71207" y="10392"/>
                    <a:pt x="86733" y="34109"/>
                  </a:cubicBezTo>
                  <a:cubicBezTo>
                    <a:pt x="92353" y="46206"/>
                    <a:pt x="98068" y="62017"/>
                    <a:pt x="103973" y="82972"/>
                  </a:cubicBezTo>
                  <a:cubicBezTo>
                    <a:pt x="119975" y="139456"/>
                    <a:pt x="122738" y="180413"/>
                    <a:pt x="120547" y="21565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6844C8EE-3DB6-9046-B491-AB2450AE7205}"/>
                </a:ext>
              </a:extLst>
            </p:cNvPr>
            <p:cNvSpPr/>
            <p:nvPr/>
          </p:nvSpPr>
          <p:spPr>
            <a:xfrm>
              <a:off x="7429404" y="5377805"/>
              <a:ext cx="84285" cy="264423"/>
            </a:xfrm>
            <a:custGeom>
              <a:avLst/>
              <a:gdLst>
                <a:gd name="connsiteX0" fmla="*/ 83725 w 84285"/>
                <a:gd name="connsiteY0" fmla="*/ 215656 h 264423"/>
                <a:gd name="connsiteX1" fmla="*/ 82487 w 84285"/>
                <a:gd name="connsiteY1" fmla="*/ 231658 h 264423"/>
                <a:gd name="connsiteX2" fmla="*/ 61341 w 84285"/>
                <a:gd name="connsiteY2" fmla="*/ 264424 h 264423"/>
                <a:gd name="connsiteX3" fmla="*/ 57912 w 84285"/>
                <a:gd name="connsiteY3" fmla="*/ 184223 h 264423"/>
                <a:gd name="connsiteX4" fmla="*/ 28861 w 84285"/>
                <a:gd name="connsiteY4" fmla="*/ 47349 h 264423"/>
                <a:gd name="connsiteX5" fmla="*/ 0 w 84285"/>
                <a:gd name="connsiteY5" fmla="*/ 486 h 264423"/>
                <a:gd name="connsiteX6" fmla="*/ 49816 w 84285"/>
                <a:gd name="connsiteY6" fmla="*/ 34109 h 264423"/>
                <a:gd name="connsiteX7" fmla="*/ 67056 w 84285"/>
                <a:gd name="connsiteY7" fmla="*/ 82972 h 264423"/>
                <a:gd name="connsiteX8" fmla="*/ 83630 w 84285"/>
                <a:gd name="connsiteY8" fmla="*/ 215656 h 264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285" h="264423">
                  <a:moveTo>
                    <a:pt x="83725" y="215656"/>
                  </a:moveTo>
                  <a:cubicBezTo>
                    <a:pt x="83439" y="221275"/>
                    <a:pt x="82963" y="226514"/>
                    <a:pt x="82487" y="231658"/>
                  </a:cubicBezTo>
                  <a:cubicBezTo>
                    <a:pt x="77724" y="247183"/>
                    <a:pt x="70581" y="258613"/>
                    <a:pt x="61341" y="264424"/>
                  </a:cubicBezTo>
                  <a:cubicBezTo>
                    <a:pt x="61341" y="231372"/>
                    <a:pt x="59627" y="203940"/>
                    <a:pt x="57912" y="184223"/>
                  </a:cubicBezTo>
                  <a:cubicBezTo>
                    <a:pt x="52959" y="127930"/>
                    <a:pt x="49244" y="89926"/>
                    <a:pt x="28861" y="47349"/>
                  </a:cubicBezTo>
                  <a:cubicBezTo>
                    <a:pt x="18955" y="26203"/>
                    <a:pt x="7715" y="10392"/>
                    <a:pt x="0" y="486"/>
                  </a:cubicBezTo>
                  <a:cubicBezTo>
                    <a:pt x="16478" y="-2753"/>
                    <a:pt x="34290" y="10392"/>
                    <a:pt x="49816" y="34109"/>
                  </a:cubicBezTo>
                  <a:cubicBezTo>
                    <a:pt x="55436" y="46206"/>
                    <a:pt x="61150" y="62017"/>
                    <a:pt x="67056" y="82972"/>
                  </a:cubicBezTo>
                  <a:cubicBezTo>
                    <a:pt x="83058" y="139456"/>
                    <a:pt x="85820" y="180413"/>
                    <a:pt x="83630" y="215656"/>
                  </a:cubicBezTo>
                  <a:close/>
                </a:path>
              </a:pathLst>
            </a:custGeom>
            <a:solidFill>
              <a:srgbClr val="000000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7" name="Graphic 4">
              <a:extLst>
                <a:ext uri="{FF2B5EF4-FFF2-40B4-BE49-F238E27FC236}">
                  <a16:creationId xmlns:a16="http://schemas.microsoft.com/office/drawing/2014/main" id="{53682433-3500-BFCD-A81E-1A49DCAB6802}"/>
                </a:ext>
              </a:extLst>
            </p:cNvPr>
            <p:cNvGrpSpPr/>
            <p:nvPr/>
          </p:nvGrpSpPr>
          <p:grpSpPr>
            <a:xfrm>
              <a:off x="5292185" y="2744247"/>
              <a:ext cx="2230659" cy="3065144"/>
              <a:chOff x="5292185" y="2744247"/>
              <a:chExt cx="2230659" cy="3065144"/>
            </a:xfrm>
            <a:solidFill>
              <a:srgbClr val="FFFFFF"/>
            </a:solidFill>
          </p:grpSpPr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75FF71D3-53FD-8955-6313-76EC38EEC2D3}"/>
                  </a:ext>
                </a:extLst>
              </p:cNvPr>
              <p:cNvSpPr/>
              <p:nvPr/>
            </p:nvSpPr>
            <p:spPr>
              <a:xfrm>
                <a:off x="6622240" y="2744247"/>
                <a:ext cx="257190" cy="558545"/>
              </a:xfrm>
              <a:custGeom>
                <a:avLst/>
                <a:gdLst>
                  <a:gd name="connsiteX0" fmla="*/ 257191 w 257190"/>
                  <a:gd name="connsiteY0" fmla="*/ 95 h 558545"/>
                  <a:gd name="connsiteX1" fmla="*/ 185277 w 257190"/>
                  <a:gd name="connsiteY1" fmla="*/ 31813 h 558545"/>
                  <a:gd name="connsiteX2" fmla="*/ 23733 w 257190"/>
                  <a:gd name="connsiteY2" fmla="*/ 258889 h 558545"/>
                  <a:gd name="connsiteX3" fmla="*/ 492 w 257190"/>
                  <a:gd name="connsiteY3" fmla="*/ 390049 h 558545"/>
                  <a:gd name="connsiteX4" fmla="*/ 19923 w 257190"/>
                  <a:gd name="connsiteY4" fmla="*/ 514541 h 558545"/>
                  <a:gd name="connsiteX5" fmla="*/ 56880 w 257190"/>
                  <a:gd name="connsiteY5" fmla="*/ 558546 h 558545"/>
                  <a:gd name="connsiteX6" fmla="*/ 56880 w 257190"/>
                  <a:gd name="connsiteY6" fmla="*/ 428816 h 558545"/>
                  <a:gd name="connsiteX7" fmla="*/ 257191 w 257190"/>
                  <a:gd name="connsiteY7" fmla="*/ 0 h 5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190" h="558545">
                    <a:moveTo>
                      <a:pt x="257191" y="95"/>
                    </a:moveTo>
                    <a:cubicBezTo>
                      <a:pt x="240427" y="5048"/>
                      <a:pt x="214138" y="14383"/>
                      <a:pt x="185277" y="31813"/>
                    </a:cubicBezTo>
                    <a:cubicBezTo>
                      <a:pt x="77168" y="96964"/>
                      <a:pt x="39545" y="211169"/>
                      <a:pt x="23733" y="258889"/>
                    </a:cubicBezTo>
                    <a:cubicBezTo>
                      <a:pt x="20018" y="270224"/>
                      <a:pt x="3636" y="321278"/>
                      <a:pt x="492" y="390049"/>
                    </a:cubicBezTo>
                    <a:cubicBezTo>
                      <a:pt x="-3223" y="472059"/>
                      <a:pt x="15161" y="506159"/>
                      <a:pt x="19923" y="514541"/>
                    </a:cubicBezTo>
                    <a:cubicBezTo>
                      <a:pt x="31830" y="535496"/>
                      <a:pt x="46498" y="549878"/>
                      <a:pt x="56880" y="558546"/>
                    </a:cubicBezTo>
                    <a:cubicBezTo>
                      <a:pt x="53070" y="519208"/>
                      <a:pt x="52308" y="475679"/>
                      <a:pt x="56880" y="428816"/>
                    </a:cubicBezTo>
                    <a:cubicBezTo>
                      <a:pt x="77264" y="219742"/>
                      <a:pt x="192040" y="71342"/>
                      <a:pt x="257191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54BBF030-8C33-6326-1D8F-1015CA77ED22}"/>
                  </a:ext>
                </a:extLst>
              </p:cNvPr>
              <p:cNvSpPr/>
              <p:nvPr/>
            </p:nvSpPr>
            <p:spPr>
              <a:xfrm>
                <a:off x="6401781" y="3490531"/>
                <a:ext cx="274671" cy="499967"/>
              </a:xfrm>
              <a:custGeom>
                <a:avLst/>
                <a:gdLst>
                  <a:gd name="connsiteX0" fmla="*/ 260480 w 274671"/>
                  <a:gd name="connsiteY0" fmla="*/ 0 h 499967"/>
                  <a:gd name="connsiteX1" fmla="*/ 143417 w 274671"/>
                  <a:gd name="connsiteY1" fmla="*/ 36004 h 499967"/>
                  <a:gd name="connsiteX2" fmla="*/ 39786 w 274671"/>
                  <a:gd name="connsiteY2" fmla="*/ 101632 h 499967"/>
                  <a:gd name="connsiteX3" fmla="*/ 1686 w 274671"/>
                  <a:gd name="connsiteY3" fmla="*/ 192596 h 499967"/>
                  <a:gd name="connsiteX4" fmla="*/ 35499 w 274671"/>
                  <a:gd name="connsiteY4" fmla="*/ 328708 h 499967"/>
                  <a:gd name="connsiteX5" fmla="*/ 74266 w 274671"/>
                  <a:gd name="connsiteY5" fmla="*/ 365379 h 499967"/>
                  <a:gd name="connsiteX6" fmla="*/ 183613 w 274671"/>
                  <a:gd name="connsiteY6" fmla="*/ 451390 h 499967"/>
                  <a:gd name="connsiteX7" fmla="*/ 261147 w 274671"/>
                  <a:gd name="connsiteY7" fmla="*/ 499967 h 499967"/>
                  <a:gd name="connsiteX8" fmla="*/ 274672 w 274671"/>
                  <a:gd name="connsiteY8" fmla="*/ 470440 h 499967"/>
                  <a:gd name="connsiteX9" fmla="*/ 109603 w 274671"/>
                  <a:gd name="connsiteY9" fmla="*/ 335756 h 499967"/>
                  <a:gd name="connsiteX10" fmla="*/ 98364 w 274671"/>
                  <a:gd name="connsiteY10" fmla="*/ 197549 h 499967"/>
                  <a:gd name="connsiteX11" fmla="*/ 246478 w 274671"/>
                  <a:gd name="connsiteY11" fmla="*/ 59341 h 499967"/>
                  <a:gd name="connsiteX12" fmla="*/ 260575 w 274671"/>
                  <a:gd name="connsiteY12" fmla="*/ 95 h 499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4671" h="499967">
                    <a:moveTo>
                      <a:pt x="260480" y="0"/>
                    </a:moveTo>
                    <a:cubicBezTo>
                      <a:pt x="209997" y="9716"/>
                      <a:pt x="170468" y="24289"/>
                      <a:pt x="143417" y="36004"/>
                    </a:cubicBezTo>
                    <a:cubicBezTo>
                      <a:pt x="94840" y="56960"/>
                      <a:pt x="65503" y="69723"/>
                      <a:pt x="39786" y="101632"/>
                    </a:cubicBezTo>
                    <a:cubicBezTo>
                      <a:pt x="9401" y="139255"/>
                      <a:pt x="3495" y="179546"/>
                      <a:pt x="1686" y="192596"/>
                    </a:cubicBezTo>
                    <a:cubicBezTo>
                      <a:pt x="-410" y="208026"/>
                      <a:pt x="-7173" y="272891"/>
                      <a:pt x="35499" y="328708"/>
                    </a:cubicBezTo>
                    <a:cubicBezTo>
                      <a:pt x="49025" y="346329"/>
                      <a:pt x="63598" y="358045"/>
                      <a:pt x="74266" y="365379"/>
                    </a:cubicBezTo>
                    <a:cubicBezTo>
                      <a:pt x="105317" y="393287"/>
                      <a:pt x="141703" y="422624"/>
                      <a:pt x="183613" y="451390"/>
                    </a:cubicBezTo>
                    <a:cubicBezTo>
                      <a:pt x="210378" y="469773"/>
                      <a:pt x="236381" y="485870"/>
                      <a:pt x="261147" y="499967"/>
                    </a:cubicBezTo>
                    <a:cubicBezTo>
                      <a:pt x="265623" y="490157"/>
                      <a:pt x="270100" y="480346"/>
                      <a:pt x="274672" y="470440"/>
                    </a:cubicBezTo>
                    <a:cubicBezTo>
                      <a:pt x="259337" y="466439"/>
                      <a:pt x="153514" y="437197"/>
                      <a:pt x="109603" y="335756"/>
                    </a:cubicBezTo>
                    <a:cubicBezTo>
                      <a:pt x="101888" y="317849"/>
                      <a:pt x="78933" y="262604"/>
                      <a:pt x="98364" y="197549"/>
                    </a:cubicBezTo>
                    <a:cubicBezTo>
                      <a:pt x="129035" y="94583"/>
                      <a:pt x="237429" y="61913"/>
                      <a:pt x="246478" y="59341"/>
                    </a:cubicBezTo>
                    <a:cubicBezTo>
                      <a:pt x="251145" y="39624"/>
                      <a:pt x="255907" y="19812"/>
                      <a:pt x="26057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392A7B44-D627-24CA-2EF1-2BD5758EC3AA}"/>
                  </a:ext>
                </a:extLst>
              </p:cNvPr>
              <p:cNvSpPr/>
              <p:nvPr/>
            </p:nvSpPr>
            <p:spPr>
              <a:xfrm>
                <a:off x="6575196" y="4235196"/>
                <a:ext cx="99827" cy="335756"/>
              </a:xfrm>
              <a:custGeom>
                <a:avLst/>
                <a:gdLst>
                  <a:gd name="connsiteX0" fmla="*/ 99733 w 99827"/>
                  <a:gd name="connsiteY0" fmla="*/ 95 h 335756"/>
                  <a:gd name="connsiteX1" fmla="*/ 25724 w 99827"/>
                  <a:gd name="connsiteY1" fmla="*/ 70580 h 335756"/>
                  <a:gd name="connsiteX2" fmla="*/ 1721 w 99827"/>
                  <a:gd name="connsiteY2" fmla="*/ 196120 h 335756"/>
                  <a:gd name="connsiteX3" fmla="*/ 71539 w 99827"/>
                  <a:gd name="connsiteY3" fmla="*/ 335756 h 335756"/>
                  <a:gd name="connsiteX4" fmla="*/ 44774 w 99827"/>
                  <a:gd name="connsiteY4" fmla="*/ 165068 h 335756"/>
                  <a:gd name="connsiteX5" fmla="*/ 99828 w 99827"/>
                  <a:gd name="connsiteY5" fmla="*/ 0 h 335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827" h="335756">
                    <a:moveTo>
                      <a:pt x="99733" y="95"/>
                    </a:moveTo>
                    <a:cubicBezTo>
                      <a:pt x="83159" y="9049"/>
                      <a:pt x="49727" y="30004"/>
                      <a:pt x="25724" y="70580"/>
                    </a:cubicBezTo>
                    <a:cubicBezTo>
                      <a:pt x="-5423" y="123253"/>
                      <a:pt x="-565" y="175069"/>
                      <a:pt x="1721" y="196120"/>
                    </a:cubicBezTo>
                    <a:cubicBezTo>
                      <a:pt x="10007" y="272320"/>
                      <a:pt x="56108" y="320802"/>
                      <a:pt x="71539" y="335756"/>
                    </a:cubicBezTo>
                    <a:cubicBezTo>
                      <a:pt x="59061" y="305752"/>
                      <a:pt x="38201" y="244221"/>
                      <a:pt x="44774" y="165068"/>
                    </a:cubicBezTo>
                    <a:cubicBezTo>
                      <a:pt x="51346" y="85249"/>
                      <a:pt x="82492" y="27622"/>
                      <a:pt x="9982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D6B88D66-DF79-3EF5-BD1C-C6ACB985EDCC}"/>
                  </a:ext>
                </a:extLst>
              </p:cNvPr>
              <p:cNvSpPr/>
              <p:nvPr/>
            </p:nvSpPr>
            <p:spPr>
              <a:xfrm>
                <a:off x="6546770" y="4547997"/>
                <a:ext cx="16241" cy="132968"/>
              </a:xfrm>
              <a:custGeom>
                <a:avLst/>
                <a:gdLst>
                  <a:gd name="connsiteX0" fmla="*/ 16241 w 16241"/>
                  <a:gd name="connsiteY0" fmla="*/ 0 h 132968"/>
                  <a:gd name="connsiteX1" fmla="*/ 239 w 16241"/>
                  <a:gd name="connsiteY1" fmla="*/ 62579 h 132968"/>
                  <a:gd name="connsiteX2" fmla="*/ 11859 w 16241"/>
                  <a:gd name="connsiteY2" fmla="*/ 132969 h 132968"/>
                  <a:gd name="connsiteX3" fmla="*/ 8621 w 16241"/>
                  <a:gd name="connsiteY3" fmla="*/ 63722 h 132968"/>
                  <a:gd name="connsiteX4" fmla="*/ 16241 w 16241"/>
                  <a:gd name="connsiteY4" fmla="*/ 95 h 13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1" h="132968">
                    <a:moveTo>
                      <a:pt x="16241" y="0"/>
                    </a:moveTo>
                    <a:cubicBezTo>
                      <a:pt x="10145" y="12668"/>
                      <a:pt x="1763" y="34385"/>
                      <a:pt x="239" y="62579"/>
                    </a:cubicBezTo>
                    <a:cubicBezTo>
                      <a:pt x="-1476" y="94393"/>
                      <a:pt x="6430" y="119348"/>
                      <a:pt x="11859" y="132969"/>
                    </a:cubicBezTo>
                    <a:cubicBezTo>
                      <a:pt x="9192" y="113538"/>
                      <a:pt x="7573" y="90106"/>
                      <a:pt x="8621" y="63722"/>
                    </a:cubicBezTo>
                    <a:cubicBezTo>
                      <a:pt x="9573" y="39529"/>
                      <a:pt x="12621" y="18097"/>
                      <a:pt x="16241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93376E22-0458-1000-12BB-BCA2DD4F1C18}"/>
                  </a:ext>
                </a:extLst>
              </p:cNvPr>
              <p:cNvSpPr/>
              <p:nvPr/>
            </p:nvSpPr>
            <p:spPr>
              <a:xfrm>
                <a:off x="6507597" y="4850701"/>
                <a:ext cx="37791" cy="189547"/>
              </a:xfrm>
              <a:custGeom>
                <a:avLst/>
                <a:gdLst>
                  <a:gd name="connsiteX0" fmla="*/ 25790 w 37791"/>
                  <a:gd name="connsiteY0" fmla="*/ 0 h 189547"/>
                  <a:gd name="connsiteX1" fmla="*/ 4359 w 37791"/>
                  <a:gd name="connsiteY1" fmla="*/ 77152 h 189547"/>
                  <a:gd name="connsiteX2" fmla="*/ 3692 w 37791"/>
                  <a:gd name="connsiteY2" fmla="*/ 183642 h 189547"/>
                  <a:gd name="connsiteX3" fmla="*/ 17790 w 37791"/>
                  <a:gd name="connsiteY3" fmla="*/ 189547 h 189547"/>
                  <a:gd name="connsiteX4" fmla="*/ 17790 w 37791"/>
                  <a:gd name="connsiteY4" fmla="*/ 88487 h 189547"/>
                  <a:gd name="connsiteX5" fmla="*/ 37792 w 37791"/>
                  <a:gd name="connsiteY5" fmla="*/ 7810 h 189547"/>
                  <a:gd name="connsiteX6" fmla="*/ 25790 w 37791"/>
                  <a:gd name="connsiteY6" fmla="*/ 95 h 189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91" h="189547">
                    <a:moveTo>
                      <a:pt x="25790" y="0"/>
                    </a:moveTo>
                    <a:cubicBezTo>
                      <a:pt x="17599" y="20193"/>
                      <a:pt x="9312" y="46196"/>
                      <a:pt x="4359" y="77152"/>
                    </a:cubicBezTo>
                    <a:cubicBezTo>
                      <a:pt x="-2499" y="120205"/>
                      <a:pt x="-117" y="157163"/>
                      <a:pt x="3692" y="183642"/>
                    </a:cubicBezTo>
                    <a:cubicBezTo>
                      <a:pt x="8360" y="185642"/>
                      <a:pt x="13122" y="187547"/>
                      <a:pt x="17790" y="189547"/>
                    </a:cubicBezTo>
                    <a:cubicBezTo>
                      <a:pt x="14360" y="163639"/>
                      <a:pt x="12360" y="128873"/>
                      <a:pt x="17790" y="88487"/>
                    </a:cubicBezTo>
                    <a:cubicBezTo>
                      <a:pt x="22076" y="56293"/>
                      <a:pt x="29981" y="29051"/>
                      <a:pt x="37792" y="7810"/>
                    </a:cubicBezTo>
                    <a:cubicBezTo>
                      <a:pt x="33792" y="5239"/>
                      <a:pt x="29791" y="2667"/>
                      <a:pt x="25790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0958A3D2-936D-62B4-48E7-2BD2E0FA972B}"/>
                  </a:ext>
                </a:extLst>
              </p:cNvPr>
              <p:cNvSpPr/>
              <p:nvPr/>
            </p:nvSpPr>
            <p:spPr>
              <a:xfrm>
                <a:off x="6322980" y="5069109"/>
                <a:ext cx="144589" cy="295503"/>
              </a:xfrm>
              <a:custGeom>
                <a:avLst/>
                <a:gdLst>
                  <a:gd name="connsiteX0" fmla="*/ 60293 w 144589"/>
                  <a:gd name="connsiteY0" fmla="*/ 95 h 295503"/>
                  <a:gd name="connsiteX1" fmla="*/ 0 w 144589"/>
                  <a:gd name="connsiteY1" fmla="*/ 283940 h 295503"/>
                  <a:gd name="connsiteX2" fmla="*/ 65627 w 144589"/>
                  <a:gd name="connsiteY2" fmla="*/ 294989 h 295503"/>
                  <a:gd name="connsiteX3" fmla="*/ 122015 w 144589"/>
                  <a:gd name="connsiteY3" fmla="*/ 293084 h 295503"/>
                  <a:gd name="connsiteX4" fmla="*/ 144589 w 144589"/>
                  <a:gd name="connsiteY4" fmla="*/ 20383 h 295503"/>
                  <a:gd name="connsiteX5" fmla="*/ 99441 w 144589"/>
                  <a:gd name="connsiteY5" fmla="*/ 9525 h 295503"/>
                  <a:gd name="connsiteX6" fmla="*/ 60293 w 144589"/>
                  <a:gd name="connsiteY6" fmla="*/ 0 h 29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589" h="295503">
                    <a:moveTo>
                      <a:pt x="60293" y="95"/>
                    </a:moveTo>
                    <a:cubicBezTo>
                      <a:pt x="40195" y="94679"/>
                      <a:pt x="20098" y="189357"/>
                      <a:pt x="0" y="283940"/>
                    </a:cubicBezTo>
                    <a:cubicBezTo>
                      <a:pt x="17430" y="288893"/>
                      <a:pt x="39624" y="293465"/>
                      <a:pt x="65627" y="294989"/>
                    </a:cubicBezTo>
                    <a:cubicBezTo>
                      <a:pt x="87153" y="296228"/>
                      <a:pt x="106299" y="295085"/>
                      <a:pt x="122015" y="293084"/>
                    </a:cubicBezTo>
                    <a:cubicBezTo>
                      <a:pt x="129540" y="202216"/>
                      <a:pt x="137064" y="111252"/>
                      <a:pt x="144589" y="20383"/>
                    </a:cubicBezTo>
                    <a:cubicBezTo>
                      <a:pt x="129540" y="16859"/>
                      <a:pt x="114490" y="13240"/>
                      <a:pt x="99441" y="9525"/>
                    </a:cubicBezTo>
                    <a:cubicBezTo>
                      <a:pt x="86392" y="6382"/>
                      <a:pt x="73343" y="3143"/>
                      <a:pt x="60293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8F6FEA83-D87C-5504-F89D-B5DF0FEB8CED}"/>
                  </a:ext>
                </a:extLst>
              </p:cNvPr>
              <p:cNvSpPr/>
              <p:nvPr/>
            </p:nvSpPr>
            <p:spPr>
              <a:xfrm>
                <a:off x="6151626" y="5387721"/>
                <a:ext cx="262413" cy="332898"/>
              </a:xfrm>
              <a:custGeom>
                <a:avLst/>
                <a:gdLst>
                  <a:gd name="connsiteX0" fmla="*/ 158019 w 262413"/>
                  <a:gd name="connsiteY0" fmla="*/ 0 h 332898"/>
                  <a:gd name="connsiteX1" fmla="*/ 87820 w 262413"/>
                  <a:gd name="connsiteY1" fmla="*/ 80772 h 332898"/>
                  <a:gd name="connsiteX2" fmla="*/ 12668 w 262413"/>
                  <a:gd name="connsiteY2" fmla="*/ 189071 h 332898"/>
                  <a:gd name="connsiteX3" fmla="*/ 0 w 262413"/>
                  <a:gd name="connsiteY3" fmla="*/ 238411 h 332898"/>
                  <a:gd name="connsiteX4" fmla="*/ 18383 w 262413"/>
                  <a:gd name="connsiteY4" fmla="*/ 297656 h 332898"/>
                  <a:gd name="connsiteX5" fmla="*/ 87535 w 262413"/>
                  <a:gd name="connsiteY5" fmla="*/ 320230 h 332898"/>
                  <a:gd name="connsiteX6" fmla="*/ 162306 w 262413"/>
                  <a:gd name="connsiteY6" fmla="*/ 332899 h 332898"/>
                  <a:gd name="connsiteX7" fmla="*/ 112966 w 262413"/>
                  <a:gd name="connsiteY7" fmla="*/ 289179 h 332898"/>
                  <a:gd name="connsiteX8" fmla="*/ 97441 w 262413"/>
                  <a:gd name="connsiteY8" fmla="*/ 182023 h 332898"/>
                  <a:gd name="connsiteX9" fmla="*/ 160877 w 262413"/>
                  <a:gd name="connsiteY9" fmla="*/ 90297 h 332898"/>
                  <a:gd name="connsiteX10" fmla="*/ 262414 w 262413"/>
                  <a:gd name="connsiteY10" fmla="*/ 9906 h 332898"/>
                  <a:gd name="connsiteX11" fmla="*/ 158019 w 262413"/>
                  <a:gd name="connsiteY11" fmla="*/ 0 h 33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413" h="332898">
                    <a:moveTo>
                      <a:pt x="158019" y="0"/>
                    </a:moveTo>
                    <a:cubicBezTo>
                      <a:pt x="140494" y="19907"/>
                      <a:pt x="116395" y="47530"/>
                      <a:pt x="87820" y="80772"/>
                    </a:cubicBezTo>
                    <a:cubicBezTo>
                      <a:pt x="58388" y="115062"/>
                      <a:pt x="32861" y="145351"/>
                      <a:pt x="12668" y="189071"/>
                    </a:cubicBezTo>
                    <a:cubicBezTo>
                      <a:pt x="5239" y="205073"/>
                      <a:pt x="0" y="219837"/>
                      <a:pt x="0" y="238411"/>
                    </a:cubicBezTo>
                    <a:cubicBezTo>
                      <a:pt x="0" y="265652"/>
                      <a:pt x="11239" y="286607"/>
                      <a:pt x="18383" y="297656"/>
                    </a:cubicBezTo>
                    <a:cubicBezTo>
                      <a:pt x="38005" y="305657"/>
                      <a:pt x="61150" y="313658"/>
                      <a:pt x="87535" y="320230"/>
                    </a:cubicBezTo>
                    <a:cubicBezTo>
                      <a:pt x="115157" y="327088"/>
                      <a:pt x="140398" y="330898"/>
                      <a:pt x="162306" y="332899"/>
                    </a:cubicBezTo>
                    <a:cubicBezTo>
                      <a:pt x="150495" y="326898"/>
                      <a:pt x="129159" y="313944"/>
                      <a:pt x="112966" y="289179"/>
                    </a:cubicBezTo>
                    <a:cubicBezTo>
                      <a:pt x="82296" y="242221"/>
                      <a:pt x="95059" y="191071"/>
                      <a:pt x="97441" y="182023"/>
                    </a:cubicBezTo>
                    <a:cubicBezTo>
                      <a:pt x="110299" y="156591"/>
                      <a:pt x="130302" y="123634"/>
                      <a:pt x="160877" y="90297"/>
                    </a:cubicBezTo>
                    <a:cubicBezTo>
                      <a:pt x="197358" y="50482"/>
                      <a:pt x="235077" y="25241"/>
                      <a:pt x="262414" y="9906"/>
                    </a:cubicBezTo>
                    <a:lnTo>
                      <a:pt x="158019" y="0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BD17B260-E0D9-3093-BDF0-E39EB7557AE9}"/>
                  </a:ext>
                </a:extLst>
              </p:cNvPr>
              <p:cNvSpPr/>
              <p:nvPr/>
            </p:nvSpPr>
            <p:spPr>
              <a:xfrm>
                <a:off x="6992972" y="5112258"/>
                <a:ext cx="145062" cy="697134"/>
              </a:xfrm>
              <a:custGeom>
                <a:avLst/>
                <a:gdLst>
                  <a:gd name="connsiteX0" fmla="*/ 100199 w 145062"/>
                  <a:gd name="connsiteY0" fmla="*/ 0 h 697134"/>
                  <a:gd name="connsiteX1" fmla="*/ 92484 w 145062"/>
                  <a:gd name="connsiteY1" fmla="*/ 125921 h 697134"/>
                  <a:gd name="connsiteX2" fmla="*/ 69910 w 145062"/>
                  <a:gd name="connsiteY2" fmla="*/ 350615 h 697134"/>
                  <a:gd name="connsiteX3" fmla="*/ 38858 w 145062"/>
                  <a:gd name="connsiteY3" fmla="*/ 453104 h 697134"/>
                  <a:gd name="connsiteX4" fmla="*/ 282 w 145062"/>
                  <a:gd name="connsiteY4" fmla="*/ 565976 h 697134"/>
                  <a:gd name="connsiteX5" fmla="*/ 15332 w 145062"/>
                  <a:gd name="connsiteY5" fmla="*/ 640556 h 697134"/>
                  <a:gd name="connsiteX6" fmla="*/ 61433 w 145062"/>
                  <a:gd name="connsiteY6" fmla="*/ 690086 h 697134"/>
                  <a:gd name="connsiteX7" fmla="*/ 123536 w 145062"/>
                  <a:gd name="connsiteY7" fmla="*/ 697135 h 697134"/>
                  <a:gd name="connsiteX8" fmla="*/ 70862 w 145062"/>
                  <a:gd name="connsiteY8" fmla="*/ 609219 h 697134"/>
                  <a:gd name="connsiteX9" fmla="*/ 95342 w 145062"/>
                  <a:gd name="connsiteY9" fmla="*/ 460153 h 697134"/>
                  <a:gd name="connsiteX10" fmla="*/ 119440 w 145062"/>
                  <a:gd name="connsiteY10" fmla="*/ 356902 h 697134"/>
                  <a:gd name="connsiteX11" fmla="*/ 137633 w 145062"/>
                  <a:gd name="connsiteY11" fmla="*/ 206312 h 697134"/>
                  <a:gd name="connsiteX12" fmla="*/ 145062 w 145062"/>
                  <a:gd name="connsiteY12" fmla="*/ 20479 h 697134"/>
                  <a:gd name="connsiteX13" fmla="*/ 124964 w 145062"/>
                  <a:gd name="connsiteY13" fmla="*/ 13049 h 697134"/>
                  <a:gd name="connsiteX14" fmla="*/ 100295 w 145062"/>
                  <a:gd name="connsiteY14" fmla="*/ 0 h 69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062" h="697134">
                    <a:moveTo>
                      <a:pt x="100199" y="0"/>
                    </a:moveTo>
                    <a:cubicBezTo>
                      <a:pt x="98866" y="22003"/>
                      <a:pt x="96104" y="67532"/>
                      <a:pt x="92484" y="125921"/>
                    </a:cubicBezTo>
                    <a:cubicBezTo>
                      <a:pt x="83055" y="276892"/>
                      <a:pt x="80959" y="305562"/>
                      <a:pt x="69910" y="350615"/>
                    </a:cubicBezTo>
                    <a:cubicBezTo>
                      <a:pt x="61337" y="385381"/>
                      <a:pt x="54194" y="414623"/>
                      <a:pt x="38858" y="453104"/>
                    </a:cubicBezTo>
                    <a:cubicBezTo>
                      <a:pt x="17808" y="505968"/>
                      <a:pt x="2092" y="524447"/>
                      <a:pt x="282" y="565976"/>
                    </a:cubicBezTo>
                    <a:cubicBezTo>
                      <a:pt x="-384" y="580549"/>
                      <a:pt x="-1242" y="609505"/>
                      <a:pt x="15332" y="640556"/>
                    </a:cubicBezTo>
                    <a:cubicBezTo>
                      <a:pt x="29619" y="667417"/>
                      <a:pt x="50098" y="682847"/>
                      <a:pt x="61433" y="690086"/>
                    </a:cubicBezTo>
                    <a:cubicBezTo>
                      <a:pt x="82102" y="692467"/>
                      <a:pt x="102771" y="694753"/>
                      <a:pt x="123536" y="697135"/>
                    </a:cubicBezTo>
                    <a:cubicBezTo>
                      <a:pt x="86960" y="662369"/>
                      <a:pt x="75244" y="630174"/>
                      <a:pt x="70862" y="609219"/>
                    </a:cubicBezTo>
                    <a:cubicBezTo>
                      <a:pt x="65052" y="581120"/>
                      <a:pt x="70386" y="563499"/>
                      <a:pt x="95342" y="460153"/>
                    </a:cubicBezTo>
                    <a:cubicBezTo>
                      <a:pt x="109344" y="402146"/>
                      <a:pt x="116297" y="373189"/>
                      <a:pt x="119440" y="356902"/>
                    </a:cubicBezTo>
                    <a:cubicBezTo>
                      <a:pt x="129917" y="302800"/>
                      <a:pt x="133251" y="262795"/>
                      <a:pt x="137633" y="206312"/>
                    </a:cubicBezTo>
                    <a:cubicBezTo>
                      <a:pt x="141443" y="158115"/>
                      <a:pt x="144872" y="95060"/>
                      <a:pt x="145062" y="20479"/>
                    </a:cubicBezTo>
                    <a:cubicBezTo>
                      <a:pt x="138871" y="18574"/>
                      <a:pt x="132108" y="16193"/>
                      <a:pt x="124964" y="13049"/>
                    </a:cubicBezTo>
                    <a:cubicBezTo>
                      <a:pt x="115439" y="8858"/>
                      <a:pt x="107153" y="4381"/>
                      <a:pt x="100295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B5009B1B-7C56-D559-627A-A5A4BD8737D5}"/>
                  </a:ext>
                </a:extLst>
              </p:cNvPr>
              <p:cNvSpPr/>
              <p:nvPr/>
            </p:nvSpPr>
            <p:spPr>
              <a:xfrm>
                <a:off x="7096625" y="4593145"/>
                <a:ext cx="39314" cy="147447"/>
              </a:xfrm>
              <a:custGeom>
                <a:avLst/>
                <a:gdLst>
                  <a:gd name="connsiteX0" fmla="*/ 3595 w 39314"/>
                  <a:gd name="connsiteY0" fmla="*/ 95 h 147447"/>
                  <a:gd name="connsiteX1" fmla="*/ 3214 w 39314"/>
                  <a:gd name="connsiteY1" fmla="*/ 69532 h 147447"/>
                  <a:gd name="connsiteX2" fmla="*/ 39314 w 39314"/>
                  <a:gd name="connsiteY2" fmla="*/ 147447 h 147447"/>
                  <a:gd name="connsiteX3" fmla="*/ 9501 w 39314"/>
                  <a:gd name="connsiteY3" fmla="*/ 68104 h 147447"/>
                  <a:gd name="connsiteX4" fmla="*/ 3500 w 39314"/>
                  <a:gd name="connsiteY4" fmla="*/ 0 h 147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4" h="147447">
                    <a:moveTo>
                      <a:pt x="3595" y="95"/>
                    </a:moveTo>
                    <a:cubicBezTo>
                      <a:pt x="547" y="15240"/>
                      <a:pt x="-2501" y="40005"/>
                      <a:pt x="3214" y="69532"/>
                    </a:cubicBezTo>
                    <a:cubicBezTo>
                      <a:pt x="10644" y="107918"/>
                      <a:pt x="28932" y="134398"/>
                      <a:pt x="39314" y="147447"/>
                    </a:cubicBezTo>
                    <a:cubicBezTo>
                      <a:pt x="29027" y="128969"/>
                      <a:pt x="16740" y="102203"/>
                      <a:pt x="9501" y="68104"/>
                    </a:cubicBezTo>
                    <a:cubicBezTo>
                      <a:pt x="3881" y="41624"/>
                      <a:pt x="2928" y="18193"/>
                      <a:pt x="350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C6D07D4D-0970-DABA-D667-731D6A67CD26}"/>
                  </a:ext>
                </a:extLst>
              </p:cNvPr>
              <p:cNvSpPr/>
              <p:nvPr/>
            </p:nvSpPr>
            <p:spPr>
              <a:xfrm>
                <a:off x="7146818" y="4905375"/>
                <a:ext cx="44365" cy="198024"/>
              </a:xfrm>
              <a:custGeom>
                <a:avLst/>
                <a:gdLst>
                  <a:gd name="connsiteX0" fmla="*/ 3884 w 44365"/>
                  <a:gd name="connsiteY0" fmla="*/ 0 h 198024"/>
                  <a:gd name="connsiteX1" fmla="*/ 3123 w 44365"/>
                  <a:gd name="connsiteY1" fmla="*/ 96107 h 198024"/>
                  <a:gd name="connsiteX2" fmla="*/ 31316 w 44365"/>
                  <a:gd name="connsiteY2" fmla="*/ 191643 h 198024"/>
                  <a:gd name="connsiteX3" fmla="*/ 44366 w 44365"/>
                  <a:gd name="connsiteY3" fmla="*/ 198025 h 198024"/>
                  <a:gd name="connsiteX4" fmla="*/ 22458 w 44365"/>
                  <a:gd name="connsiteY4" fmla="*/ 93631 h 198024"/>
                  <a:gd name="connsiteX5" fmla="*/ 19886 w 44365"/>
                  <a:gd name="connsiteY5" fmla="*/ 5239 h 198024"/>
                  <a:gd name="connsiteX6" fmla="*/ 3884 w 44365"/>
                  <a:gd name="connsiteY6" fmla="*/ 0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65" h="198024">
                    <a:moveTo>
                      <a:pt x="3884" y="0"/>
                    </a:moveTo>
                    <a:cubicBezTo>
                      <a:pt x="265" y="23527"/>
                      <a:pt x="-2307" y="56864"/>
                      <a:pt x="3123" y="96107"/>
                    </a:cubicBezTo>
                    <a:cubicBezTo>
                      <a:pt x="8742" y="137065"/>
                      <a:pt x="21030" y="169640"/>
                      <a:pt x="31316" y="191643"/>
                    </a:cubicBezTo>
                    <a:cubicBezTo>
                      <a:pt x="35698" y="193738"/>
                      <a:pt x="39984" y="195834"/>
                      <a:pt x="44366" y="198025"/>
                    </a:cubicBezTo>
                    <a:cubicBezTo>
                      <a:pt x="35507" y="169640"/>
                      <a:pt x="27030" y="134398"/>
                      <a:pt x="22458" y="93631"/>
                    </a:cubicBezTo>
                    <a:cubicBezTo>
                      <a:pt x="18839" y="60579"/>
                      <a:pt x="18553" y="30766"/>
                      <a:pt x="19886" y="5239"/>
                    </a:cubicBezTo>
                    <a:cubicBezTo>
                      <a:pt x="14552" y="3524"/>
                      <a:pt x="9218" y="1714"/>
                      <a:pt x="3884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63835053-3384-CDC8-398F-62FA6F5F2134}"/>
                  </a:ext>
                </a:extLst>
              </p:cNvPr>
              <p:cNvSpPr/>
              <p:nvPr/>
            </p:nvSpPr>
            <p:spPr>
              <a:xfrm>
                <a:off x="7336440" y="3954875"/>
                <a:ext cx="62007" cy="142970"/>
              </a:xfrm>
              <a:custGeom>
                <a:avLst/>
                <a:gdLst>
                  <a:gd name="connsiteX0" fmla="*/ 0 w 62007"/>
                  <a:gd name="connsiteY0" fmla="*/ 2572 h 142970"/>
                  <a:gd name="connsiteX1" fmla="*/ 17145 w 62007"/>
                  <a:gd name="connsiteY1" fmla="*/ 65818 h 142970"/>
                  <a:gd name="connsiteX2" fmla="*/ 52769 w 62007"/>
                  <a:gd name="connsiteY2" fmla="*/ 139732 h 142970"/>
                  <a:gd name="connsiteX3" fmla="*/ 62008 w 62007"/>
                  <a:gd name="connsiteY3" fmla="*/ 142970 h 142970"/>
                  <a:gd name="connsiteX4" fmla="*/ 27718 w 62007"/>
                  <a:gd name="connsiteY4" fmla="*/ 64199 h 142970"/>
                  <a:gd name="connsiteX5" fmla="*/ 12192 w 62007"/>
                  <a:gd name="connsiteY5" fmla="*/ 0 h 142970"/>
                  <a:gd name="connsiteX6" fmla="*/ 0 w 62007"/>
                  <a:gd name="connsiteY6" fmla="*/ 2572 h 14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007" h="142970">
                    <a:moveTo>
                      <a:pt x="0" y="2572"/>
                    </a:moveTo>
                    <a:cubicBezTo>
                      <a:pt x="3429" y="21146"/>
                      <a:pt x="8763" y="42577"/>
                      <a:pt x="17145" y="65818"/>
                    </a:cubicBezTo>
                    <a:cubicBezTo>
                      <a:pt x="27908" y="95726"/>
                      <a:pt x="40863" y="120396"/>
                      <a:pt x="52769" y="139732"/>
                    </a:cubicBezTo>
                    <a:cubicBezTo>
                      <a:pt x="55817" y="140779"/>
                      <a:pt x="58960" y="141922"/>
                      <a:pt x="62008" y="142970"/>
                    </a:cubicBezTo>
                    <a:cubicBezTo>
                      <a:pt x="50292" y="122015"/>
                      <a:pt x="37815" y="95631"/>
                      <a:pt x="27718" y="64199"/>
                    </a:cubicBezTo>
                    <a:cubicBezTo>
                      <a:pt x="20193" y="40767"/>
                      <a:pt x="15336" y="19050"/>
                      <a:pt x="12192" y="0"/>
                    </a:cubicBezTo>
                    <a:cubicBezTo>
                      <a:pt x="8097" y="857"/>
                      <a:pt x="4001" y="1715"/>
                      <a:pt x="0" y="2572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AD41922D-484F-454E-EE4F-43B7A0655BFC}"/>
                  </a:ext>
                </a:extLst>
              </p:cNvPr>
              <p:cNvSpPr/>
              <p:nvPr/>
            </p:nvSpPr>
            <p:spPr>
              <a:xfrm>
                <a:off x="7400691" y="4117657"/>
                <a:ext cx="33284" cy="86582"/>
              </a:xfrm>
              <a:custGeom>
                <a:avLst/>
                <a:gdLst>
                  <a:gd name="connsiteX0" fmla="*/ 9568 w 33284"/>
                  <a:gd name="connsiteY0" fmla="*/ 95 h 86582"/>
                  <a:gd name="connsiteX1" fmla="*/ 614 w 33284"/>
                  <a:gd name="connsiteY1" fmla="*/ 41243 h 86582"/>
                  <a:gd name="connsiteX2" fmla="*/ 33285 w 33284"/>
                  <a:gd name="connsiteY2" fmla="*/ 86583 h 86582"/>
                  <a:gd name="connsiteX3" fmla="*/ 8615 w 33284"/>
                  <a:gd name="connsiteY3" fmla="*/ 41529 h 86582"/>
                  <a:gd name="connsiteX4" fmla="*/ 9568 w 33284"/>
                  <a:gd name="connsiteY4" fmla="*/ 0 h 86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84" h="86582">
                    <a:moveTo>
                      <a:pt x="9568" y="95"/>
                    </a:moveTo>
                    <a:cubicBezTo>
                      <a:pt x="6710" y="4667"/>
                      <a:pt x="-2434" y="20479"/>
                      <a:pt x="614" y="41243"/>
                    </a:cubicBezTo>
                    <a:cubicBezTo>
                      <a:pt x="4996" y="70866"/>
                      <a:pt x="30332" y="85058"/>
                      <a:pt x="33285" y="86583"/>
                    </a:cubicBezTo>
                    <a:cubicBezTo>
                      <a:pt x="27284" y="80582"/>
                      <a:pt x="13759" y="65437"/>
                      <a:pt x="8615" y="41529"/>
                    </a:cubicBezTo>
                    <a:cubicBezTo>
                      <a:pt x="4710" y="23241"/>
                      <a:pt x="7472" y="8096"/>
                      <a:pt x="956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4D848510-7541-A965-CD46-80738CD97214}"/>
                  </a:ext>
                </a:extLst>
              </p:cNvPr>
              <p:cNvSpPr/>
              <p:nvPr/>
            </p:nvSpPr>
            <p:spPr>
              <a:xfrm>
                <a:off x="7422119" y="4248721"/>
                <a:ext cx="48242" cy="163734"/>
              </a:xfrm>
              <a:custGeom>
                <a:avLst/>
                <a:gdLst>
                  <a:gd name="connsiteX0" fmla="*/ 1475 w 48242"/>
                  <a:gd name="connsiteY0" fmla="*/ 1334 h 163734"/>
                  <a:gd name="connsiteX1" fmla="*/ 7476 w 48242"/>
                  <a:gd name="connsiteY1" fmla="*/ 89154 h 163734"/>
                  <a:gd name="connsiteX2" fmla="*/ 39766 w 48242"/>
                  <a:gd name="connsiteY2" fmla="*/ 163735 h 163734"/>
                  <a:gd name="connsiteX3" fmla="*/ 48243 w 48242"/>
                  <a:gd name="connsiteY3" fmla="*/ 157544 h 163734"/>
                  <a:gd name="connsiteX4" fmla="*/ 16620 w 48242"/>
                  <a:gd name="connsiteY4" fmla="*/ 84582 h 163734"/>
                  <a:gd name="connsiteX5" fmla="*/ 10905 w 48242"/>
                  <a:gd name="connsiteY5" fmla="*/ 0 h 163734"/>
                  <a:gd name="connsiteX6" fmla="*/ 1475 w 48242"/>
                  <a:gd name="connsiteY6" fmla="*/ 1334 h 1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242" h="163734">
                    <a:moveTo>
                      <a:pt x="1475" y="1334"/>
                    </a:moveTo>
                    <a:cubicBezTo>
                      <a:pt x="-715" y="21431"/>
                      <a:pt x="-1668" y="52673"/>
                      <a:pt x="7476" y="89154"/>
                    </a:cubicBezTo>
                    <a:cubicBezTo>
                      <a:pt x="15763" y="122301"/>
                      <a:pt x="29288" y="147447"/>
                      <a:pt x="39766" y="163735"/>
                    </a:cubicBezTo>
                    <a:cubicBezTo>
                      <a:pt x="42623" y="161639"/>
                      <a:pt x="45385" y="159639"/>
                      <a:pt x="48243" y="157544"/>
                    </a:cubicBezTo>
                    <a:cubicBezTo>
                      <a:pt x="38051" y="141827"/>
                      <a:pt x="24716" y="117157"/>
                      <a:pt x="16620" y="84582"/>
                    </a:cubicBezTo>
                    <a:cubicBezTo>
                      <a:pt x="7857" y="49435"/>
                      <a:pt x="8810" y="19336"/>
                      <a:pt x="10905" y="0"/>
                    </a:cubicBezTo>
                    <a:cubicBezTo>
                      <a:pt x="7761" y="476"/>
                      <a:pt x="4618" y="857"/>
                      <a:pt x="1475" y="133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8B6E4CF1-38C4-63BF-1417-3211D67E5F10}"/>
                  </a:ext>
                </a:extLst>
              </p:cNvPr>
              <p:cNvSpPr/>
              <p:nvPr/>
            </p:nvSpPr>
            <p:spPr>
              <a:xfrm>
                <a:off x="7448444" y="4460462"/>
                <a:ext cx="74400" cy="167925"/>
              </a:xfrm>
              <a:custGeom>
                <a:avLst/>
                <a:gdLst>
                  <a:gd name="connsiteX0" fmla="*/ 29061 w 74400"/>
                  <a:gd name="connsiteY0" fmla="*/ 4763 h 167925"/>
                  <a:gd name="connsiteX1" fmla="*/ 28585 w 74400"/>
                  <a:gd name="connsiteY1" fmla="*/ 40005 h 167925"/>
                  <a:gd name="connsiteX2" fmla="*/ 18679 w 74400"/>
                  <a:gd name="connsiteY2" fmla="*/ 71056 h 167925"/>
                  <a:gd name="connsiteX3" fmla="*/ 5059 w 74400"/>
                  <a:gd name="connsiteY3" fmla="*/ 102108 h 167925"/>
                  <a:gd name="connsiteX4" fmla="*/ 6963 w 74400"/>
                  <a:gd name="connsiteY4" fmla="*/ 167926 h 167925"/>
                  <a:gd name="connsiteX5" fmla="*/ 18584 w 74400"/>
                  <a:gd name="connsiteY5" fmla="*/ 142399 h 167925"/>
                  <a:gd name="connsiteX6" fmla="*/ 45063 w 74400"/>
                  <a:gd name="connsiteY6" fmla="*/ 128397 h 167925"/>
                  <a:gd name="connsiteX7" fmla="*/ 74400 w 74400"/>
                  <a:gd name="connsiteY7" fmla="*/ 137636 h 167925"/>
                  <a:gd name="connsiteX8" fmla="*/ 57351 w 74400"/>
                  <a:gd name="connsiteY8" fmla="*/ 120587 h 167925"/>
                  <a:gd name="connsiteX9" fmla="*/ 38872 w 74400"/>
                  <a:gd name="connsiteY9" fmla="*/ 113919 h 167925"/>
                  <a:gd name="connsiteX10" fmla="*/ 45445 w 74400"/>
                  <a:gd name="connsiteY10" fmla="*/ 96488 h 167925"/>
                  <a:gd name="connsiteX11" fmla="*/ 48302 w 74400"/>
                  <a:gd name="connsiteY11" fmla="*/ 41910 h 167925"/>
                  <a:gd name="connsiteX12" fmla="*/ 40206 w 74400"/>
                  <a:gd name="connsiteY12" fmla="*/ 0 h 167925"/>
                  <a:gd name="connsiteX13" fmla="*/ 28967 w 74400"/>
                  <a:gd name="connsiteY13" fmla="*/ 4763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400" h="167925">
                    <a:moveTo>
                      <a:pt x="29061" y="4763"/>
                    </a:moveTo>
                    <a:cubicBezTo>
                      <a:pt x="31253" y="20003"/>
                      <a:pt x="30014" y="32099"/>
                      <a:pt x="28585" y="40005"/>
                    </a:cubicBezTo>
                    <a:cubicBezTo>
                      <a:pt x="26775" y="50292"/>
                      <a:pt x="23823" y="57912"/>
                      <a:pt x="18679" y="71056"/>
                    </a:cubicBezTo>
                    <a:cubicBezTo>
                      <a:pt x="11917" y="88297"/>
                      <a:pt x="7725" y="95631"/>
                      <a:pt x="5059" y="102108"/>
                    </a:cubicBezTo>
                    <a:cubicBezTo>
                      <a:pt x="-371" y="115253"/>
                      <a:pt x="-3609" y="135922"/>
                      <a:pt x="6963" y="167926"/>
                    </a:cubicBezTo>
                    <a:cubicBezTo>
                      <a:pt x="7440" y="163830"/>
                      <a:pt x="9345" y="152400"/>
                      <a:pt x="18584" y="142399"/>
                    </a:cubicBezTo>
                    <a:cubicBezTo>
                      <a:pt x="21537" y="139160"/>
                      <a:pt x="30395" y="129826"/>
                      <a:pt x="45063" y="128397"/>
                    </a:cubicBezTo>
                    <a:cubicBezTo>
                      <a:pt x="60875" y="126873"/>
                      <a:pt x="72115" y="135731"/>
                      <a:pt x="74400" y="137636"/>
                    </a:cubicBezTo>
                    <a:cubicBezTo>
                      <a:pt x="71162" y="131635"/>
                      <a:pt x="65828" y="124492"/>
                      <a:pt x="57351" y="120587"/>
                    </a:cubicBezTo>
                    <a:cubicBezTo>
                      <a:pt x="48588" y="116586"/>
                      <a:pt x="41254" y="118300"/>
                      <a:pt x="38872" y="113919"/>
                    </a:cubicBezTo>
                    <a:cubicBezTo>
                      <a:pt x="36491" y="109442"/>
                      <a:pt x="41730" y="103537"/>
                      <a:pt x="45445" y="96488"/>
                    </a:cubicBezTo>
                    <a:cubicBezTo>
                      <a:pt x="52302" y="83439"/>
                      <a:pt x="50969" y="69628"/>
                      <a:pt x="48302" y="41910"/>
                    </a:cubicBezTo>
                    <a:cubicBezTo>
                      <a:pt x="47254" y="31242"/>
                      <a:pt x="45063" y="16764"/>
                      <a:pt x="40206" y="0"/>
                    </a:cubicBezTo>
                    <a:cubicBezTo>
                      <a:pt x="36491" y="1619"/>
                      <a:pt x="32776" y="3238"/>
                      <a:pt x="28967" y="476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B3E2EA2A-38F2-CE63-6369-A3B10900F45A}"/>
                  </a:ext>
                </a:extLst>
              </p:cNvPr>
              <p:cNvSpPr/>
              <p:nvPr/>
            </p:nvSpPr>
            <p:spPr>
              <a:xfrm>
                <a:off x="7418736" y="4640523"/>
                <a:ext cx="52863" cy="47395"/>
              </a:xfrm>
              <a:custGeom>
                <a:avLst/>
                <a:gdLst>
                  <a:gd name="connsiteX0" fmla="*/ 36195 w 52863"/>
                  <a:gd name="connsiteY0" fmla="*/ 56 h 47395"/>
                  <a:gd name="connsiteX1" fmla="*/ 10477 w 52863"/>
                  <a:gd name="connsiteY1" fmla="*/ 17011 h 47395"/>
                  <a:gd name="connsiteX2" fmla="*/ 0 w 52863"/>
                  <a:gd name="connsiteY2" fmla="*/ 41871 h 47395"/>
                  <a:gd name="connsiteX3" fmla="*/ 5715 w 52863"/>
                  <a:gd name="connsiteY3" fmla="*/ 43776 h 47395"/>
                  <a:gd name="connsiteX4" fmla="*/ 13335 w 52863"/>
                  <a:gd name="connsiteY4" fmla="*/ 47396 h 47395"/>
                  <a:gd name="connsiteX5" fmla="*/ 22289 w 52863"/>
                  <a:gd name="connsiteY5" fmla="*/ 25964 h 47395"/>
                  <a:gd name="connsiteX6" fmla="*/ 52864 w 52863"/>
                  <a:gd name="connsiteY6" fmla="*/ 3199 h 47395"/>
                  <a:gd name="connsiteX7" fmla="*/ 36195 w 52863"/>
                  <a:gd name="connsiteY7" fmla="*/ 151 h 4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863" h="47395">
                    <a:moveTo>
                      <a:pt x="36195" y="56"/>
                    </a:moveTo>
                    <a:cubicBezTo>
                      <a:pt x="22574" y="1390"/>
                      <a:pt x="14383" y="11963"/>
                      <a:pt x="10477" y="17011"/>
                    </a:cubicBezTo>
                    <a:cubicBezTo>
                      <a:pt x="3239" y="26250"/>
                      <a:pt x="858" y="36061"/>
                      <a:pt x="0" y="41871"/>
                    </a:cubicBezTo>
                    <a:cubicBezTo>
                      <a:pt x="1810" y="42347"/>
                      <a:pt x="3715" y="43014"/>
                      <a:pt x="5715" y="43776"/>
                    </a:cubicBezTo>
                    <a:cubicBezTo>
                      <a:pt x="8573" y="44919"/>
                      <a:pt x="11144" y="46157"/>
                      <a:pt x="13335" y="47396"/>
                    </a:cubicBezTo>
                    <a:cubicBezTo>
                      <a:pt x="14383" y="42061"/>
                      <a:pt x="16764" y="34156"/>
                      <a:pt x="22289" y="25964"/>
                    </a:cubicBezTo>
                    <a:cubicBezTo>
                      <a:pt x="32575" y="10819"/>
                      <a:pt x="47244" y="5009"/>
                      <a:pt x="52864" y="3199"/>
                    </a:cubicBezTo>
                    <a:cubicBezTo>
                      <a:pt x="49530" y="1675"/>
                      <a:pt x="43529" y="-611"/>
                      <a:pt x="36195" y="151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76E166C8-0E1E-E083-AE1F-CB445B0A1D0A}"/>
                  </a:ext>
                </a:extLst>
              </p:cNvPr>
              <p:cNvSpPr/>
              <p:nvPr/>
            </p:nvSpPr>
            <p:spPr>
              <a:xfrm>
                <a:off x="7312151" y="4720433"/>
                <a:ext cx="65627" cy="63593"/>
              </a:xfrm>
              <a:custGeom>
                <a:avLst/>
                <a:gdLst>
                  <a:gd name="connsiteX0" fmla="*/ 0 w 65627"/>
                  <a:gd name="connsiteY0" fmla="*/ 62831 h 63593"/>
                  <a:gd name="connsiteX1" fmla="*/ 15526 w 65627"/>
                  <a:gd name="connsiteY1" fmla="*/ 20540 h 63593"/>
                  <a:gd name="connsiteX2" fmla="*/ 65627 w 65627"/>
                  <a:gd name="connsiteY2" fmla="*/ 62 h 63593"/>
                  <a:gd name="connsiteX3" fmla="*/ 21907 w 65627"/>
                  <a:gd name="connsiteY3" fmla="*/ 24065 h 63593"/>
                  <a:gd name="connsiteX4" fmla="*/ 9906 w 65627"/>
                  <a:gd name="connsiteY4" fmla="*/ 63594 h 63593"/>
                  <a:gd name="connsiteX5" fmla="*/ 0 w 65627"/>
                  <a:gd name="connsiteY5" fmla="*/ 62927 h 6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27" h="63593">
                    <a:moveTo>
                      <a:pt x="0" y="62831"/>
                    </a:moveTo>
                    <a:cubicBezTo>
                      <a:pt x="0" y="57974"/>
                      <a:pt x="191" y="37686"/>
                      <a:pt x="15526" y="20540"/>
                    </a:cubicBezTo>
                    <a:cubicBezTo>
                      <a:pt x="34862" y="-1081"/>
                      <a:pt x="62008" y="-129"/>
                      <a:pt x="65627" y="62"/>
                    </a:cubicBezTo>
                    <a:cubicBezTo>
                      <a:pt x="61722" y="443"/>
                      <a:pt x="37719" y="2919"/>
                      <a:pt x="21907" y="24065"/>
                    </a:cubicBezTo>
                    <a:cubicBezTo>
                      <a:pt x="9525" y="40543"/>
                      <a:pt x="9716" y="58355"/>
                      <a:pt x="9906" y="63594"/>
                    </a:cubicBezTo>
                    <a:cubicBezTo>
                      <a:pt x="6572" y="63403"/>
                      <a:pt x="3334" y="63117"/>
                      <a:pt x="0" y="6292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A89153E1-E917-15FD-E889-51647FB741EB}"/>
                  </a:ext>
                </a:extLst>
              </p:cNvPr>
              <p:cNvSpPr/>
              <p:nvPr/>
            </p:nvSpPr>
            <p:spPr>
              <a:xfrm>
                <a:off x="7467530" y="4838509"/>
                <a:ext cx="15024" cy="91439"/>
              </a:xfrm>
              <a:custGeom>
                <a:avLst/>
                <a:gdLst>
                  <a:gd name="connsiteX0" fmla="*/ 6261 w 15024"/>
                  <a:gd name="connsiteY0" fmla="*/ 5620 h 91439"/>
                  <a:gd name="connsiteX1" fmla="*/ 356 w 15024"/>
                  <a:gd name="connsiteY1" fmla="*/ 42100 h 91439"/>
                  <a:gd name="connsiteX2" fmla="*/ 3880 w 15024"/>
                  <a:gd name="connsiteY2" fmla="*/ 91440 h 91439"/>
                  <a:gd name="connsiteX3" fmla="*/ 9309 w 15024"/>
                  <a:gd name="connsiteY3" fmla="*/ 89344 h 91439"/>
                  <a:gd name="connsiteX4" fmla="*/ 14262 w 15024"/>
                  <a:gd name="connsiteY4" fmla="*/ 88678 h 91439"/>
                  <a:gd name="connsiteX5" fmla="*/ 9309 w 15024"/>
                  <a:gd name="connsiteY5" fmla="*/ 49339 h 91439"/>
                  <a:gd name="connsiteX6" fmla="*/ 15024 w 15024"/>
                  <a:gd name="connsiteY6" fmla="*/ 0 h 91439"/>
                  <a:gd name="connsiteX7" fmla="*/ 9786 w 15024"/>
                  <a:gd name="connsiteY7" fmla="*/ 2762 h 91439"/>
                  <a:gd name="connsiteX8" fmla="*/ 6261 w 15024"/>
                  <a:gd name="connsiteY8" fmla="*/ 5715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24" h="91439">
                    <a:moveTo>
                      <a:pt x="6261" y="5620"/>
                    </a:moveTo>
                    <a:cubicBezTo>
                      <a:pt x="3594" y="15621"/>
                      <a:pt x="1213" y="27908"/>
                      <a:pt x="356" y="42100"/>
                    </a:cubicBezTo>
                    <a:cubicBezTo>
                      <a:pt x="-882" y="61913"/>
                      <a:pt x="1308" y="78772"/>
                      <a:pt x="3880" y="91440"/>
                    </a:cubicBezTo>
                    <a:cubicBezTo>
                      <a:pt x="5213" y="90678"/>
                      <a:pt x="7023" y="89916"/>
                      <a:pt x="9309" y="89344"/>
                    </a:cubicBezTo>
                    <a:cubicBezTo>
                      <a:pt x="11214" y="88868"/>
                      <a:pt x="12928" y="88678"/>
                      <a:pt x="14262" y="88678"/>
                    </a:cubicBezTo>
                    <a:cubicBezTo>
                      <a:pt x="11785" y="78105"/>
                      <a:pt x="9595" y="64770"/>
                      <a:pt x="9309" y="49339"/>
                    </a:cubicBezTo>
                    <a:cubicBezTo>
                      <a:pt x="8928" y="29337"/>
                      <a:pt x="11881" y="12382"/>
                      <a:pt x="15024" y="0"/>
                    </a:cubicBezTo>
                    <a:cubicBezTo>
                      <a:pt x="13500" y="571"/>
                      <a:pt x="11690" y="1429"/>
                      <a:pt x="9786" y="2762"/>
                    </a:cubicBezTo>
                    <a:cubicBezTo>
                      <a:pt x="8357" y="3715"/>
                      <a:pt x="7214" y="4763"/>
                      <a:pt x="6261" y="571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DC6C3AE8-A2CE-0991-90C5-156011D85AA2}"/>
                  </a:ext>
                </a:extLst>
              </p:cNvPr>
              <p:cNvSpPr/>
              <p:nvPr/>
            </p:nvSpPr>
            <p:spPr>
              <a:xfrm>
                <a:off x="7409969" y="4986337"/>
                <a:ext cx="53535" cy="83724"/>
              </a:xfrm>
              <a:custGeom>
                <a:avLst/>
                <a:gdLst>
                  <a:gd name="connsiteX0" fmla="*/ 2386 w 53535"/>
                  <a:gd name="connsiteY0" fmla="*/ 83725 h 83724"/>
                  <a:gd name="connsiteX1" fmla="*/ 5 w 53535"/>
                  <a:gd name="connsiteY1" fmla="*/ 68199 h 83724"/>
                  <a:gd name="connsiteX2" fmla="*/ 12197 w 53535"/>
                  <a:gd name="connsiteY2" fmla="*/ 36481 h 83724"/>
                  <a:gd name="connsiteX3" fmla="*/ 49344 w 53535"/>
                  <a:gd name="connsiteY3" fmla="*/ 0 h 83724"/>
                  <a:gd name="connsiteX4" fmla="*/ 50678 w 53535"/>
                  <a:gd name="connsiteY4" fmla="*/ 4477 h 83724"/>
                  <a:gd name="connsiteX5" fmla="*/ 53535 w 53535"/>
                  <a:gd name="connsiteY5" fmla="*/ 7429 h 83724"/>
                  <a:gd name="connsiteX6" fmla="*/ 31628 w 53535"/>
                  <a:gd name="connsiteY6" fmla="*/ 25146 h 83724"/>
                  <a:gd name="connsiteX7" fmla="*/ 2195 w 53535"/>
                  <a:gd name="connsiteY7" fmla="*/ 83725 h 83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535" h="83724">
                    <a:moveTo>
                      <a:pt x="2386" y="83725"/>
                    </a:moveTo>
                    <a:cubicBezTo>
                      <a:pt x="1243" y="80105"/>
                      <a:pt x="-91" y="74771"/>
                      <a:pt x="5" y="68199"/>
                    </a:cubicBezTo>
                    <a:cubicBezTo>
                      <a:pt x="5" y="63437"/>
                      <a:pt x="1052" y="53149"/>
                      <a:pt x="12197" y="36481"/>
                    </a:cubicBezTo>
                    <a:cubicBezTo>
                      <a:pt x="18197" y="27527"/>
                      <a:pt x="29627" y="13145"/>
                      <a:pt x="49344" y="0"/>
                    </a:cubicBezTo>
                    <a:cubicBezTo>
                      <a:pt x="49344" y="857"/>
                      <a:pt x="49630" y="2667"/>
                      <a:pt x="50678" y="4477"/>
                    </a:cubicBezTo>
                    <a:cubicBezTo>
                      <a:pt x="51630" y="6001"/>
                      <a:pt x="52868" y="6953"/>
                      <a:pt x="53535" y="7429"/>
                    </a:cubicBezTo>
                    <a:cubicBezTo>
                      <a:pt x="46772" y="11621"/>
                      <a:pt x="39152" y="17336"/>
                      <a:pt x="31628" y="25146"/>
                    </a:cubicBezTo>
                    <a:cubicBezTo>
                      <a:pt x="11244" y="46577"/>
                      <a:pt x="4672" y="71056"/>
                      <a:pt x="2195" y="8372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DCAE9BE9-2BFD-D8A1-2C8B-173CAD3ADEF0}"/>
                  </a:ext>
                </a:extLst>
              </p:cNvPr>
              <p:cNvSpPr/>
              <p:nvPr/>
            </p:nvSpPr>
            <p:spPr>
              <a:xfrm>
                <a:off x="7379948" y="4935569"/>
                <a:ext cx="62505" cy="69627"/>
              </a:xfrm>
              <a:custGeom>
                <a:avLst/>
                <a:gdLst>
                  <a:gd name="connsiteX0" fmla="*/ 57362 w 62505"/>
                  <a:gd name="connsiteY0" fmla="*/ 0 h 69627"/>
                  <a:gd name="connsiteX1" fmla="*/ 42121 w 62505"/>
                  <a:gd name="connsiteY1" fmla="*/ 12573 h 69627"/>
                  <a:gd name="connsiteX2" fmla="*/ 18119 w 62505"/>
                  <a:gd name="connsiteY2" fmla="*/ 32004 h 69627"/>
                  <a:gd name="connsiteX3" fmla="*/ 4879 w 62505"/>
                  <a:gd name="connsiteY3" fmla="*/ 44672 h 69627"/>
                  <a:gd name="connsiteX4" fmla="*/ 21 w 62505"/>
                  <a:gd name="connsiteY4" fmla="*/ 57626 h 69627"/>
                  <a:gd name="connsiteX5" fmla="*/ 5641 w 62505"/>
                  <a:gd name="connsiteY5" fmla="*/ 69628 h 69627"/>
                  <a:gd name="connsiteX6" fmla="*/ 7736 w 62505"/>
                  <a:gd name="connsiteY6" fmla="*/ 57626 h 69627"/>
                  <a:gd name="connsiteX7" fmla="*/ 22500 w 62505"/>
                  <a:gd name="connsiteY7" fmla="*/ 38100 h 69627"/>
                  <a:gd name="connsiteX8" fmla="*/ 62505 w 62505"/>
                  <a:gd name="connsiteY8" fmla="*/ 10477 h 69627"/>
                  <a:gd name="connsiteX9" fmla="*/ 59552 w 62505"/>
                  <a:gd name="connsiteY9" fmla="*/ 5620 h 69627"/>
                  <a:gd name="connsiteX10" fmla="*/ 57362 w 62505"/>
                  <a:gd name="connsiteY10" fmla="*/ 0 h 6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505" h="69627">
                    <a:moveTo>
                      <a:pt x="57362" y="0"/>
                    </a:moveTo>
                    <a:cubicBezTo>
                      <a:pt x="50980" y="5334"/>
                      <a:pt x="45741" y="9620"/>
                      <a:pt x="42121" y="12573"/>
                    </a:cubicBezTo>
                    <a:cubicBezTo>
                      <a:pt x="34121" y="19050"/>
                      <a:pt x="26215" y="25717"/>
                      <a:pt x="18119" y="32004"/>
                    </a:cubicBezTo>
                    <a:cubicBezTo>
                      <a:pt x="12594" y="36290"/>
                      <a:pt x="8689" y="39148"/>
                      <a:pt x="4879" y="44672"/>
                    </a:cubicBezTo>
                    <a:cubicBezTo>
                      <a:pt x="2402" y="48292"/>
                      <a:pt x="-264" y="52292"/>
                      <a:pt x="21" y="57626"/>
                    </a:cubicBezTo>
                    <a:cubicBezTo>
                      <a:pt x="307" y="63817"/>
                      <a:pt x="4212" y="68104"/>
                      <a:pt x="5641" y="69628"/>
                    </a:cubicBezTo>
                    <a:cubicBezTo>
                      <a:pt x="5641" y="66770"/>
                      <a:pt x="6022" y="62484"/>
                      <a:pt x="7736" y="57626"/>
                    </a:cubicBezTo>
                    <a:cubicBezTo>
                      <a:pt x="10880" y="48577"/>
                      <a:pt x="16785" y="42958"/>
                      <a:pt x="22500" y="38100"/>
                    </a:cubicBezTo>
                    <a:cubicBezTo>
                      <a:pt x="37073" y="25622"/>
                      <a:pt x="52695" y="16097"/>
                      <a:pt x="62505" y="10477"/>
                    </a:cubicBezTo>
                    <a:cubicBezTo>
                      <a:pt x="61553" y="9144"/>
                      <a:pt x="60505" y="7620"/>
                      <a:pt x="59552" y="5620"/>
                    </a:cubicBezTo>
                    <a:cubicBezTo>
                      <a:pt x="58505" y="3524"/>
                      <a:pt x="57838" y="1619"/>
                      <a:pt x="5736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7A020DA5-C8FA-4BFD-0AD4-67FDE73BB230}"/>
                  </a:ext>
                </a:extLst>
              </p:cNvPr>
              <p:cNvSpPr/>
              <p:nvPr/>
            </p:nvSpPr>
            <p:spPr>
              <a:xfrm>
                <a:off x="7181322" y="4767738"/>
                <a:ext cx="15862" cy="93821"/>
              </a:xfrm>
              <a:custGeom>
                <a:avLst/>
                <a:gdLst>
                  <a:gd name="connsiteX0" fmla="*/ 1385 w 15862"/>
                  <a:gd name="connsiteY0" fmla="*/ 0 h 93821"/>
                  <a:gd name="connsiteX1" fmla="*/ 1765 w 15862"/>
                  <a:gd name="connsiteY1" fmla="*/ 46196 h 93821"/>
                  <a:gd name="connsiteX2" fmla="*/ 15862 w 15862"/>
                  <a:gd name="connsiteY2" fmla="*/ 93821 h 93821"/>
                  <a:gd name="connsiteX3" fmla="*/ 6719 w 15862"/>
                  <a:gd name="connsiteY3" fmla="*/ 45911 h 93821"/>
                  <a:gd name="connsiteX4" fmla="*/ 1385 w 15862"/>
                  <a:gd name="connsiteY4" fmla="*/ 95 h 9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2" h="93821">
                    <a:moveTo>
                      <a:pt x="1385" y="0"/>
                    </a:moveTo>
                    <a:cubicBezTo>
                      <a:pt x="-140" y="11621"/>
                      <a:pt x="-902" y="27623"/>
                      <a:pt x="1765" y="46196"/>
                    </a:cubicBezTo>
                    <a:cubicBezTo>
                      <a:pt x="4718" y="66389"/>
                      <a:pt x="10719" y="82582"/>
                      <a:pt x="15862" y="93821"/>
                    </a:cubicBezTo>
                    <a:cubicBezTo>
                      <a:pt x="12433" y="78962"/>
                      <a:pt x="9290" y="62960"/>
                      <a:pt x="6719" y="45911"/>
                    </a:cubicBezTo>
                    <a:cubicBezTo>
                      <a:pt x="4242" y="29813"/>
                      <a:pt x="2528" y="14478"/>
                      <a:pt x="138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CAD9FF7A-3B97-ABAC-B3DE-4D526D61221E}"/>
                  </a:ext>
                </a:extLst>
              </p:cNvPr>
              <p:cNvSpPr/>
              <p:nvPr/>
            </p:nvSpPr>
            <p:spPr>
              <a:xfrm>
                <a:off x="7405062" y="5386958"/>
                <a:ext cx="69585" cy="253269"/>
              </a:xfrm>
              <a:custGeom>
                <a:avLst/>
                <a:gdLst>
                  <a:gd name="connsiteX0" fmla="*/ 19579 w 69585"/>
                  <a:gd name="connsiteY0" fmla="*/ 0 h 253269"/>
                  <a:gd name="connsiteX1" fmla="*/ 5482 w 69585"/>
                  <a:gd name="connsiteY1" fmla="*/ 40196 h 253269"/>
                  <a:gd name="connsiteX2" fmla="*/ 2625 w 69585"/>
                  <a:gd name="connsiteY2" fmla="*/ 125539 h 253269"/>
                  <a:gd name="connsiteX3" fmla="*/ 22627 w 69585"/>
                  <a:gd name="connsiteY3" fmla="*/ 191167 h 253269"/>
                  <a:gd name="connsiteX4" fmla="*/ 49393 w 69585"/>
                  <a:gd name="connsiteY4" fmla="*/ 234887 h 253269"/>
                  <a:gd name="connsiteX5" fmla="*/ 69586 w 69585"/>
                  <a:gd name="connsiteY5" fmla="*/ 253270 h 253269"/>
                  <a:gd name="connsiteX6" fmla="*/ 20818 w 69585"/>
                  <a:gd name="connsiteY6" fmla="*/ 125349 h 253269"/>
                  <a:gd name="connsiteX7" fmla="*/ 19484 w 69585"/>
                  <a:gd name="connsiteY7" fmla="*/ 95 h 25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585" h="253269">
                    <a:moveTo>
                      <a:pt x="19579" y="0"/>
                    </a:moveTo>
                    <a:cubicBezTo>
                      <a:pt x="15103" y="9620"/>
                      <a:pt x="9578" y="23241"/>
                      <a:pt x="5482" y="40196"/>
                    </a:cubicBezTo>
                    <a:cubicBezTo>
                      <a:pt x="3673" y="47815"/>
                      <a:pt x="-3947" y="81534"/>
                      <a:pt x="2625" y="125539"/>
                    </a:cubicBezTo>
                    <a:cubicBezTo>
                      <a:pt x="7292" y="156686"/>
                      <a:pt x="17007" y="178689"/>
                      <a:pt x="22627" y="191167"/>
                    </a:cubicBezTo>
                    <a:cubicBezTo>
                      <a:pt x="34724" y="218122"/>
                      <a:pt x="45868" y="230981"/>
                      <a:pt x="49393" y="234887"/>
                    </a:cubicBezTo>
                    <a:cubicBezTo>
                      <a:pt x="56917" y="243173"/>
                      <a:pt x="64156" y="249174"/>
                      <a:pt x="69586" y="253270"/>
                    </a:cubicBezTo>
                    <a:cubicBezTo>
                      <a:pt x="53584" y="227076"/>
                      <a:pt x="31390" y="183452"/>
                      <a:pt x="20818" y="125349"/>
                    </a:cubicBezTo>
                    <a:cubicBezTo>
                      <a:pt x="11388" y="73152"/>
                      <a:pt x="14912" y="29051"/>
                      <a:pt x="19484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375CC1B1-187E-C223-34B4-DA2A24D13D6C}"/>
                  </a:ext>
                </a:extLst>
              </p:cNvPr>
              <p:cNvSpPr/>
              <p:nvPr/>
            </p:nvSpPr>
            <p:spPr>
              <a:xfrm>
                <a:off x="6566273" y="4731829"/>
                <a:ext cx="34932" cy="94868"/>
              </a:xfrm>
              <a:custGeom>
                <a:avLst/>
                <a:gdLst>
                  <a:gd name="connsiteX0" fmla="*/ 34932 w 34932"/>
                  <a:gd name="connsiteY0" fmla="*/ 0 h 94868"/>
                  <a:gd name="connsiteX1" fmla="*/ 10644 w 34932"/>
                  <a:gd name="connsiteY1" fmla="*/ 24670 h 94868"/>
                  <a:gd name="connsiteX2" fmla="*/ 547 w 34932"/>
                  <a:gd name="connsiteY2" fmla="*/ 69342 h 94868"/>
                  <a:gd name="connsiteX3" fmla="*/ 9596 w 34932"/>
                  <a:gd name="connsiteY3" fmla="*/ 94869 h 94868"/>
                  <a:gd name="connsiteX4" fmla="*/ 12168 w 34932"/>
                  <a:gd name="connsiteY4" fmla="*/ 45720 h 94868"/>
                  <a:gd name="connsiteX5" fmla="*/ 34932 w 34932"/>
                  <a:gd name="connsiteY5" fmla="*/ 0 h 9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932" h="94868">
                    <a:moveTo>
                      <a:pt x="34932" y="0"/>
                    </a:moveTo>
                    <a:cubicBezTo>
                      <a:pt x="28455" y="4096"/>
                      <a:pt x="18359" y="11716"/>
                      <a:pt x="10644" y="24670"/>
                    </a:cubicBezTo>
                    <a:cubicBezTo>
                      <a:pt x="7405" y="30004"/>
                      <a:pt x="-2406" y="46958"/>
                      <a:pt x="547" y="69342"/>
                    </a:cubicBezTo>
                    <a:cubicBezTo>
                      <a:pt x="2071" y="81058"/>
                      <a:pt x="6548" y="89821"/>
                      <a:pt x="9596" y="94869"/>
                    </a:cubicBezTo>
                    <a:cubicBezTo>
                      <a:pt x="8072" y="84487"/>
                      <a:pt x="6739" y="66770"/>
                      <a:pt x="12168" y="45720"/>
                    </a:cubicBezTo>
                    <a:cubicBezTo>
                      <a:pt x="17883" y="23717"/>
                      <a:pt x="28360" y="8287"/>
                      <a:pt x="3493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0149DE04-BEAF-9836-B9C5-30BEA72BB4AD}"/>
                  </a:ext>
                </a:extLst>
              </p:cNvPr>
              <p:cNvSpPr/>
              <p:nvPr/>
            </p:nvSpPr>
            <p:spPr>
              <a:xfrm>
                <a:off x="6682247" y="5391245"/>
                <a:ext cx="75073" cy="254698"/>
              </a:xfrm>
              <a:custGeom>
                <a:avLst/>
                <a:gdLst>
                  <a:gd name="connsiteX0" fmla="*/ 61072 w 75073"/>
                  <a:gd name="connsiteY0" fmla="*/ 0 h 254698"/>
                  <a:gd name="connsiteX1" fmla="*/ 25830 w 75073"/>
                  <a:gd name="connsiteY1" fmla="*/ 31051 h 254698"/>
                  <a:gd name="connsiteX2" fmla="*/ 398 w 75073"/>
                  <a:gd name="connsiteY2" fmla="*/ 115729 h 254698"/>
                  <a:gd name="connsiteX3" fmla="*/ 11637 w 75073"/>
                  <a:gd name="connsiteY3" fmla="*/ 195453 h 254698"/>
                  <a:gd name="connsiteX4" fmla="*/ 44784 w 75073"/>
                  <a:gd name="connsiteY4" fmla="*/ 242697 h 254698"/>
                  <a:gd name="connsiteX5" fmla="*/ 75074 w 75073"/>
                  <a:gd name="connsiteY5" fmla="*/ 254698 h 254698"/>
                  <a:gd name="connsiteX6" fmla="*/ 20019 w 75073"/>
                  <a:gd name="connsiteY6" fmla="*/ 131159 h 254698"/>
                  <a:gd name="connsiteX7" fmla="*/ 60882 w 75073"/>
                  <a:gd name="connsiteY7" fmla="*/ 95 h 25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073" h="254698">
                    <a:moveTo>
                      <a:pt x="61072" y="0"/>
                    </a:moveTo>
                    <a:cubicBezTo>
                      <a:pt x="51928" y="5334"/>
                      <a:pt x="37927" y="15049"/>
                      <a:pt x="25830" y="31051"/>
                    </a:cubicBezTo>
                    <a:cubicBezTo>
                      <a:pt x="3827" y="60103"/>
                      <a:pt x="1922" y="91249"/>
                      <a:pt x="398" y="115729"/>
                    </a:cubicBezTo>
                    <a:cubicBezTo>
                      <a:pt x="-2269" y="159163"/>
                      <a:pt x="9256" y="189357"/>
                      <a:pt x="11637" y="195453"/>
                    </a:cubicBezTo>
                    <a:cubicBezTo>
                      <a:pt x="17924" y="211264"/>
                      <a:pt x="25448" y="229743"/>
                      <a:pt x="44784" y="242697"/>
                    </a:cubicBezTo>
                    <a:cubicBezTo>
                      <a:pt x="56119" y="250412"/>
                      <a:pt x="67549" y="253365"/>
                      <a:pt x="75074" y="254698"/>
                    </a:cubicBezTo>
                    <a:cubicBezTo>
                      <a:pt x="64596" y="244030"/>
                      <a:pt x="24305" y="200501"/>
                      <a:pt x="20019" y="131159"/>
                    </a:cubicBezTo>
                    <a:cubicBezTo>
                      <a:pt x="15638" y="60388"/>
                      <a:pt x="51833" y="11621"/>
                      <a:pt x="60882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D2F169DB-8E09-D693-DF2C-B3953B561BC7}"/>
                  </a:ext>
                </a:extLst>
              </p:cNvPr>
              <p:cNvSpPr/>
              <p:nvPr/>
            </p:nvSpPr>
            <p:spPr>
              <a:xfrm>
                <a:off x="6246590" y="3860101"/>
                <a:ext cx="108585" cy="153542"/>
              </a:xfrm>
              <a:custGeom>
                <a:avLst/>
                <a:gdLst>
                  <a:gd name="connsiteX0" fmla="*/ 102489 w 108585"/>
                  <a:gd name="connsiteY0" fmla="*/ 0 h 153542"/>
                  <a:gd name="connsiteX1" fmla="*/ 49339 w 108585"/>
                  <a:gd name="connsiteY1" fmla="*/ 51721 h 153542"/>
                  <a:gd name="connsiteX2" fmla="*/ 0 w 108585"/>
                  <a:gd name="connsiteY2" fmla="*/ 147161 h 153542"/>
                  <a:gd name="connsiteX3" fmla="*/ 4477 w 108585"/>
                  <a:gd name="connsiteY3" fmla="*/ 149066 h 153542"/>
                  <a:gd name="connsiteX4" fmla="*/ 12002 w 108585"/>
                  <a:gd name="connsiteY4" fmla="*/ 153543 h 153542"/>
                  <a:gd name="connsiteX5" fmla="*/ 44196 w 108585"/>
                  <a:gd name="connsiteY5" fmla="*/ 81820 h 153542"/>
                  <a:gd name="connsiteX6" fmla="*/ 108585 w 108585"/>
                  <a:gd name="connsiteY6" fmla="*/ 13145 h 153542"/>
                  <a:gd name="connsiteX7" fmla="*/ 102489 w 108585"/>
                  <a:gd name="connsiteY7" fmla="*/ 0 h 15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585" h="153542">
                    <a:moveTo>
                      <a:pt x="102489" y="0"/>
                    </a:moveTo>
                    <a:cubicBezTo>
                      <a:pt x="86773" y="11716"/>
                      <a:pt x="67627" y="28575"/>
                      <a:pt x="49339" y="51721"/>
                    </a:cubicBezTo>
                    <a:cubicBezTo>
                      <a:pt x="21050" y="87630"/>
                      <a:pt x="7048" y="123349"/>
                      <a:pt x="0" y="147161"/>
                    </a:cubicBezTo>
                    <a:cubicBezTo>
                      <a:pt x="1429" y="147638"/>
                      <a:pt x="2953" y="148304"/>
                      <a:pt x="4477" y="149066"/>
                    </a:cubicBezTo>
                    <a:cubicBezTo>
                      <a:pt x="7430" y="150495"/>
                      <a:pt x="9906" y="152019"/>
                      <a:pt x="12002" y="153543"/>
                    </a:cubicBezTo>
                    <a:cubicBezTo>
                      <a:pt x="17240" y="134779"/>
                      <a:pt x="26670" y="109061"/>
                      <a:pt x="44196" y="81820"/>
                    </a:cubicBezTo>
                    <a:cubicBezTo>
                      <a:pt x="66008" y="48101"/>
                      <a:pt x="91154" y="26098"/>
                      <a:pt x="108585" y="13145"/>
                    </a:cubicBezTo>
                    <a:cubicBezTo>
                      <a:pt x="106585" y="8763"/>
                      <a:pt x="104490" y="4381"/>
                      <a:pt x="102489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303C21CF-946D-EFD0-30BD-BEB3C6D4413B}"/>
                  </a:ext>
                </a:extLst>
              </p:cNvPr>
              <p:cNvSpPr/>
              <p:nvPr/>
            </p:nvSpPr>
            <p:spPr>
              <a:xfrm>
                <a:off x="6184105" y="4051423"/>
                <a:ext cx="80391" cy="44612"/>
              </a:xfrm>
              <a:custGeom>
                <a:avLst/>
                <a:gdLst>
                  <a:gd name="connsiteX0" fmla="*/ 0 w 80391"/>
                  <a:gd name="connsiteY0" fmla="*/ 44612 h 44612"/>
                  <a:gd name="connsiteX1" fmla="*/ 15907 w 80391"/>
                  <a:gd name="connsiteY1" fmla="*/ 9655 h 44612"/>
                  <a:gd name="connsiteX2" fmla="*/ 52579 w 80391"/>
                  <a:gd name="connsiteY2" fmla="*/ 797 h 44612"/>
                  <a:gd name="connsiteX3" fmla="*/ 80391 w 80391"/>
                  <a:gd name="connsiteY3" fmla="*/ 19847 h 44612"/>
                  <a:gd name="connsiteX4" fmla="*/ 32766 w 80391"/>
                  <a:gd name="connsiteY4" fmla="*/ 13465 h 44612"/>
                  <a:gd name="connsiteX5" fmla="*/ 0 w 80391"/>
                  <a:gd name="connsiteY5" fmla="*/ 44517 h 4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391" h="44612">
                    <a:moveTo>
                      <a:pt x="0" y="44612"/>
                    </a:moveTo>
                    <a:cubicBezTo>
                      <a:pt x="0" y="42326"/>
                      <a:pt x="-286" y="22895"/>
                      <a:pt x="15907" y="9655"/>
                    </a:cubicBezTo>
                    <a:cubicBezTo>
                      <a:pt x="31623" y="-3203"/>
                      <a:pt x="50007" y="321"/>
                      <a:pt x="52579" y="797"/>
                    </a:cubicBezTo>
                    <a:cubicBezTo>
                      <a:pt x="69819" y="4417"/>
                      <a:pt x="78677" y="17180"/>
                      <a:pt x="80391" y="19847"/>
                    </a:cubicBezTo>
                    <a:cubicBezTo>
                      <a:pt x="78010" y="18228"/>
                      <a:pt x="57531" y="5083"/>
                      <a:pt x="32766" y="13465"/>
                    </a:cubicBezTo>
                    <a:cubicBezTo>
                      <a:pt x="9811" y="21276"/>
                      <a:pt x="1239" y="41469"/>
                      <a:pt x="0" y="4451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3BE53F04-24C9-16AF-C9B4-8AEB9C9C58BE}"/>
                  </a:ext>
                </a:extLst>
              </p:cNvPr>
              <p:cNvSpPr/>
              <p:nvPr/>
            </p:nvSpPr>
            <p:spPr>
              <a:xfrm>
                <a:off x="5971508" y="4031796"/>
                <a:ext cx="164020" cy="35378"/>
              </a:xfrm>
              <a:custGeom>
                <a:avLst/>
                <a:gdLst>
                  <a:gd name="connsiteX0" fmla="*/ 164021 w 164020"/>
                  <a:gd name="connsiteY0" fmla="*/ 25282 h 35378"/>
                  <a:gd name="connsiteX1" fmla="*/ 89821 w 164020"/>
                  <a:gd name="connsiteY1" fmla="*/ 4137 h 35378"/>
                  <a:gd name="connsiteX2" fmla="*/ 0 w 164020"/>
                  <a:gd name="connsiteY2" fmla="*/ 2231 h 35378"/>
                  <a:gd name="connsiteX3" fmla="*/ 953 w 164020"/>
                  <a:gd name="connsiteY3" fmla="*/ 18710 h 35378"/>
                  <a:gd name="connsiteX4" fmla="*/ 88392 w 164020"/>
                  <a:gd name="connsiteY4" fmla="*/ 18710 h 35378"/>
                  <a:gd name="connsiteX5" fmla="*/ 161544 w 164020"/>
                  <a:gd name="connsiteY5" fmla="*/ 35379 h 35378"/>
                  <a:gd name="connsiteX6" fmla="*/ 164021 w 164020"/>
                  <a:gd name="connsiteY6" fmla="*/ 25377 h 3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020" h="35378">
                    <a:moveTo>
                      <a:pt x="164021" y="25282"/>
                    </a:moveTo>
                    <a:cubicBezTo>
                      <a:pt x="145066" y="17376"/>
                      <a:pt x="120015" y="8994"/>
                      <a:pt x="89821" y="4137"/>
                    </a:cubicBezTo>
                    <a:cubicBezTo>
                      <a:pt x="53721" y="-1674"/>
                      <a:pt x="22765" y="-436"/>
                      <a:pt x="0" y="2231"/>
                    </a:cubicBezTo>
                    <a:cubicBezTo>
                      <a:pt x="286" y="7756"/>
                      <a:pt x="667" y="13185"/>
                      <a:pt x="953" y="18710"/>
                    </a:cubicBezTo>
                    <a:cubicBezTo>
                      <a:pt x="24003" y="15947"/>
                      <a:pt x="53912" y="14519"/>
                      <a:pt x="88392" y="18710"/>
                    </a:cubicBezTo>
                    <a:cubicBezTo>
                      <a:pt x="117348" y="22234"/>
                      <a:pt x="142018" y="28711"/>
                      <a:pt x="161544" y="35379"/>
                    </a:cubicBezTo>
                    <a:cubicBezTo>
                      <a:pt x="162401" y="32045"/>
                      <a:pt x="163163" y="28711"/>
                      <a:pt x="164021" y="253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F88AD913-0542-4B86-737D-AD53BDF41EC0}"/>
                  </a:ext>
                </a:extLst>
              </p:cNvPr>
              <p:cNvSpPr/>
              <p:nvPr/>
            </p:nvSpPr>
            <p:spPr>
              <a:xfrm>
                <a:off x="5621274" y="3980146"/>
                <a:ext cx="279368" cy="49901"/>
              </a:xfrm>
              <a:custGeom>
                <a:avLst/>
                <a:gdLst>
                  <a:gd name="connsiteX0" fmla="*/ 279273 w 279368"/>
                  <a:gd name="connsiteY0" fmla="*/ 47118 h 49901"/>
                  <a:gd name="connsiteX1" fmla="*/ 251746 w 279368"/>
                  <a:gd name="connsiteY1" fmla="*/ 26640 h 49901"/>
                  <a:gd name="connsiteX2" fmla="*/ 202406 w 279368"/>
                  <a:gd name="connsiteY2" fmla="*/ 541 h 49901"/>
                  <a:gd name="connsiteX3" fmla="*/ 172783 w 279368"/>
                  <a:gd name="connsiteY3" fmla="*/ 541 h 49901"/>
                  <a:gd name="connsiteX4" fmla="*/ 150209 w 279368"/>
                  <a:gd name="connsiteY4" fmla="*/ 1970 h 49901"/>
                  <a:gd name="connsiteX5" fmla="*/ 90964 w 279368"/>
                  <a:gd name="connsiteY5" fmla="*/ 1970 h 49901"/>
                  <a:gd name="connsiteX6" fmla="*/ 17621 w 279368"/>
                  <a:gd name="connsiteY6" fmla="*/ 1970 h 49901"/>
                  <a:gd name="connsiteX7" fmla="*/ 0 w 279368"/>
                  <a:gd name="connsiteY7" fmla="*/ 21687 h 49901"/>
                  <a:gd name="connsiteX8" fmla="*/ 39053 w 279368"/>
                  <a:gd name="connsiteY8" fmla="*/ 18639 h 49901"/>
                  <a:gd name="connsiteX9" fmla="*/ 89630 w 279368"/>
                  <a:gd name="connsiteY9" fmla="*/ 19591 h 49901"/>
                  <a:gd name="connsiteX10" fmla="*/ 151352 w 279368"/>
                  <a:gd name="connsiteY10" fmla="*/ 17496 h 49901"/>
                  <a:gd name="connsiteX11" fmla="*/ 194691 w 279368"/>
                  <a:gd name="connsiteY11" fmla="*/ 15400 h 49901"/>
                  <a:gd name="connsiteX12" fmla="*/ 229933 w 279368"/>
                  <a:gd name="connsiteY12" fmla="*/ 33783 h 49901"/>
                  <a:gd name="connsiteX13" fmla="*/ 255365 w 279368"/>
                  <a:gd name="connsiteY13" fmla="*/ 48928 h 49901"/>
                  <a:gd name="connsiteX14" fmla="*/ 279368 w 279368"/>
                  <a:gd name="connsiteY14" fmla="*/ 47118 h 4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9368" h="49901">
                    <a:moveTo>
                      <a:pt x="279273" y="47118"/>
                    </a:moveTo>
                    <a:cubicBezTo>
                      <a:pt x="268510" y="38451"/>
                      <a:pt x="258985" y="31688"/>
                      <a:pt x="251746" y="26640"/>
                    </a:cubicBezTo>
                    <a:cubicBezTo>
                      <a:pt x="228314" y="10447"/>
                      <a:pt x="216313" y="2351"/>
                      <a:pt x="202406" y="541"/>
                    </a:cubicBezTo>
                    <a:cubicBezTo>
                      <a:pt x="196024" y="-316"/>
                      <a:pt x="188309" y="-31"/>
                      <a:pt x="172783" y="541"/>
                    </a:cubicBezTo>
                    <a:cubicBezTo>
                      <a:pt x="161639" y="922"/>
                      <a:pt x="153638" y="1684"/>
                      <a:pt x="150209" y="1970"/>
                    </a:cubicBezTo>
                    <a:cubicBezTo>
                      <a:pt x="128778" y="3780"/>
                      <a:pt x="111919" y="2637"/>
                      <a:pt x="90964" y="1970"/>
                    </a:cubicBezTo>
                    <a:cubicBezTo>
                      <a:pt x="73914" y="1398"/>
                      <a:pt x="49149" y="1113"/>
                      <a:pt x="17621" y="1970"/>
                    </a:cubicBezTo>
                    <a:cubicBezTo>
                      <a:pt x="11716" y="8542"/>
                      <a:pt x="5905" y="15114"/>
                      <a:pt x="0" y="21687"/>
                    </a:cubicBezTo>
                    <a:cubicBezTo>
                      <a:pt x="8763" y="20543"/>
                      <a:pt x="22384" y="19115"/>
                      <a:pt x="39053" y="18639"/>
                    </a:cubicBezTo>
                    <a:cubicBezTo>
                      <a:pt x="60198" y="17972"/>
                      <a:pt x="64389" y="19401"/>
                      <a:pt x="89630" y="19591"/>
                    </a:cubicBezTo>
                    <a:cubicBezTo>
                      <a:pt x="109633" y="19686"/>
                      <a:pt x="127825" y="19782"/>
                      <a:pt x="151352" y="17496"/>
                    </a:cubicBezTo>
                    <a:cubicBezTo>
                      <a:pt x="178022" y="14829"/>
                      <a:pt x="182499" y="11971"/>
                      <a:pt x="194691" y="15400"/>
                    </a:cubicBezTo>
                    <a:cubicBezTo>
                      <a:pt x="209169" y="19496"/>
                      <a:pt x="223647" y="29402"/>
                      <a:pt x="229933" y="33783"/>
                    </a:cubicBezTo>
                    <a:cubicBezTo>
                      <a:pt x="241459" y="41689"/>
                      <a:pt x="245650" y="46737"/>
                      <a:pt x="255365" y="48928"/>
                    </a:cubicBezTo>
                    <a:cubicBezTo>
                      <a:pt x="264795" y="51119"/>
                      <a:pt x="273367" y="49214"/>
                      <a:pt x="279368" y="4711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E1A0CCB2-03EC-0E44-75C6-982241033463}"/>
                  </a:ext>
                </a:extLst>
              </p:cNvPr>
              <p:cNvSpPr/>
              <p:nvPr/>
            </p:nvSpPr>
            <p:spPr>
              <a:xfrm>
                <a:off x="5661080" y="3769804"/>
                <a:ext cx="46585" cy="79343"/>
              </a:xfrm>
              <a:custGeom>
                <a:avLst/>
                <a:gdLst>
                  <a:gd name="connsiteX0" fmla="*/ 4580 w 46585"/>
                  <a:gd name="connsiteY0" fmla="*/ 0 h 79343"/>
                  <a:gd name="connsiteX1" fmla="*/ 8 w 46585"/>
                  <a:gd name="connsiteY1" fmla="*/ 18669 h 79343"/>
                  <a:gd name="connsiteX2" fmla="*/ 5342 w 46585"/>
                  <a:gd name="connsiteY2" fmla="*/ 40862 h 79343"/>
                  <a:gd name="connsiteX3" fmla="*/ 41632 w 46585"/>
                  <a:gd name="connsiteY3" fmla="*/ 79343 h 79343"/>
                  <a:gd name="connsiteX4" fmla="*/ 43728 w 46585"/>
                  <a:gd name="connsiteY4" fmla="*/ 76200 h 79343"/>
                  <a:gd name="connsiteX5" fmla="*/ 46585 w 46585"/>
                  <a:gd name="connsiteY5" fmla="*/ 73438 h 79343"/>
                  <a:gd name="connsiteX6" fmla="*/ 21344 w 46585"/>
                  <a:gd name="connsiteY6" fmla="*/ 54769 h 79343"/>
                  <a:gd name="connsiteX7" fmla="*/ 6961 w 46585"/>
                  <a:gd name="connsiteY7" fmla="*/ 29623 h 79343"/>
                  <a:gd name="connsiteX8" fmla="*/ 4580 w 46585"/>
                  <a:gd name="connsiteY8" fmla="*/ 0 h 7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585" h="79343">
                    <a:moveTo>
                      <a:pt x="4580" y="0"/>
                    </a:moveTo>
                    <a:cubicBezTo>
                      <a:pt x="2675" y="3810"/>
                      <a:pt x="198" y="10382"/>
                      <a:pt x="8" y="18669"/>
                    </a:cubicBezTo>
                    <a:cubicBezTo>
                      <a:pt x="-182" y="28670"/>
                      <a:pt x="3056" y="36004"/>
                      <a:pt x="5342" y="40862"/>
                    </a:cubicBezTo>
                    <a:cubicBezTo>
                      <a:pt x="14962" y="61627"/>
                      <a:pt x="34012" y="74581"/>
                      <a:pt x="41632" y="79343"/>
                    </a:cubicBezTo>
                    <a:cubicBezTo>
                      <a:pt x="42109" y="78391"/>
                      <a:pt x="42775" y="77343"/>
                      <a:pt x="43728" y="76200"/>
                    </a:cubicBezTo>
                    <a:cubicBezTo>
                      <a:pt x="44680" y="74962"/>
                      <a:pt x="45728" y="74104"/>
                      <a:pt x="46585" y="73438"/>
                    </a:cubicBezTo>
                    <a:cubicBezTo>
                      <a:pt x="40489" y="70676"/>
                      <a:pt x="30393" y="65151"/>
                      <a:pt x="21344" y="54769"/>
                    </a:cubicBezTo>
                    <a:cubicBezTo>
                      <a:pt x="11533" y="43529"/>
                      <a:pt x="7914" y="32385"/>
                      <a:pt x="6961" y="29623"/>
                    </a:cubicBezTo>
                    <a:cubicBezTo>
                      <a:pt x="2961" y="16859"/>
                      <a:pt x="3723" y="6001"/>
                      <a:pt x="458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BA29BB54-4509-C567-A03A-282B655E67B9}"/>
                  </a:ext>
                </a:extLst>
              </p:cNvPr>
              <p:cNvSpPr/>
              <p:nvPr/>
            </p:nvSpPr>
            <p:spPr>
              <a:xfrm>
                <a:off x="5702992" y="3884961"/>
                <a:ext cx="27533" cy="68199"/>
              </a:xfrm>
              <a:custGeom>
                <a:avLst/>
                <a:gdLst>
                  <a:gd name="connsiteX0" fmla="*/ 13150 w 27533"/>
                  <a:gd name="connsiteY0" fmla="*/ 0 h 68199"/>
                  <a:gd name="connsiteX1" fmla="*/ 1435 w 27533"/>
                  <a:gd name="connsiteY1" fmla="*/ 16288 h 68199"/>
                  <a:gd name="connsiteX2" fmla="*/ 1530 w 27533"/>
                  <a:gd name="connsiteY2" fmla="*/ 36481 h 68199"/>
                  <a:gd name="connsiteX3" fmla="*/ 19437 w 27533"/>
                  <a:gd name="connsiteY3" fmla="*/ 68199 h 68199"/>
                  <a:gd name="connsiteX4" fmla="*/ 21437 w 27533"/>
                  <a:gd name="connsiteY4" fmla="*/ 64103 h 68199"/>
                  <a:gd name="connsiteX5" fmla="*/ 27533 w 27533"/>
                  <a:gd name="connsiteY5" fmla="*/ 58293 h 68199"/>
                  <a:gd name="connsiteX6" fmla="*/ 16103 w 27533"/>
                  <a:gd name="connsiteY6" fmla="*/ 45720 h 68199"/>
                  <a:gd name="connsiteX7" fmla="*/ 8388 w 27533"/>
                  <a:gd name="connsiteY7" fmla="*/ 22193 h 68199"/>
                  <a:gd name="connsiteX8" fmla="*/ 13150 w 27533"/>
                  <a:gd name="connsiteY8" fmla="*/ 0 h 6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533" h="68199">
                    <a:moveTo>
                      <a:pt x="13150" y="0"/>
                    </a:moveTo>
                    <a:cubicBezTo>
                      <a:pt x="10293" y="2191"/>
                      <a:pt x="4197" y="7525"/>
                      <a:pt x="1435" y="16288"/>
                    </a:cubicBezTo>
                    <a:cubicBezTo>
                      <a:pt x="-1137" y="24289"/>
                      <a:pt x="292" y="30956"/>
                      <a:pt x="1530" y="36481"/>
                    </a:cubicBezTo>
                    <a:cubicBezTo>
                      <a:pt x="4959" y="51721"/>
                      <a:pt x="13627" y="62389"/>
                      <a:pt x="19437" y="68199"/>
                    </a:cubicBezTo>
                    <a:cubicBezTo>
                      <a:pt x="19818" y="66961"/>
                      <a:pt x="20485" y="65532"/>
                      <a:pt x="21437" y="64103"/>
                    </a:cubicBezTo>
                    <a:cubicBezTo>
                      <a:pt x="23438" y="61055"/>
                      <a:pt x="25914" y="59246"/>
                      <a:pt x="27533" y="58293"/>
                    </a:cubicBezTo>
                    <a:cubicBezTo>
                      <a:pt x="24390" y="55817"/>
                      <a:pt x="20008" y="51721"/>
                      <a:pt x="16103" y="45720"/>
                    </a:cubicBezTo>
                    <a:cubicBezTo>
                      <a:pt x="14008" y="42481"/>
                      <a:pt x="8864" y="34195"/>
                      <a:pt x="8388" y="22193"/>
                    </a:cubicBezTo>
                    <a:cubicBezTo>
                      <a:pt x="7912" y="11906"/>
                      <a:pt x="11150" y="4001"/>
                      <a:pt x="1315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FBA4D4BF-4250-379C-07BF-67B85DC3116B}"/>
                  </a:ext>
                </a:extLst>
              </p:cNvPr>
              <p:cNvSpPr/>
              <p:nvPr/>
            </p:nvSpPr>
            <p:spPr>
              <a:xfrm>
                <a:off x="5491162" y="4068984"/>
                <a:ext cx="66293" cy="18859"/>
              </a:xfrm>
              <a:custGeom>
                <a:avLst/>
                <a:gdLst>
                  <a:gd name="connsiteX0" fmla="*/ 66294 w 66293"/>
                  <a:gd name="connsiteY0" fmla="*/ 18860 h 18859"/>
                  <a:gd name="connsiteX1" fmla="*/ 52578 w 66293"/>
                  <a:gd name="connsiteY1" fmla="*/ 8382 h 18859"/>
                  <a:gd name="connsiteX2" fmla="*/ 26479 w 66293"/>
                  <a:gd name="connsiteY2" fmla="*/ 0 h 18859"/>
                  <a:gd name="connsiteX3" fmla="*/ 10001 w 66293"/>
                  <a:gd name="connsiteY3" fmla="*/ 3715 h 18859"/>
                  <a:gd name="connsiteX4" fmla="*/ 0 w 66293"/>
                  <a:gd name="connsiteY4" fmla="*/ 12097 h 18859"/>
                  <a:gd name="connsiteX5" fmla="*/ 24289 w 66293"/>
                  <a:gd name="connsiteY5" fmla="*/ 4858 h 18859"/>
                  <a:gd name="connsiteX6" fmla="*/ 42767 w 66293"/>
                  <a:gd name="connsiteY6" fmla="*/ 7334 h 18859"/>
                  <a:gd name="connsiteX7" fmla="*/ 66294 w 66293"/>
                  <a:gd name="connsiteY7" fmla="*/ 18764 h 1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293" h="18859">
                    <a:moveTo>
                      <a:pt x="66294" y="18860"/>
                    </a:moveTo>
                    <a:cubicBezTo>
                      <a:pt x="63437" y="16002"/>
                      <a:pt x="58864" y="12097"/>
                      <a:pt x="52578" y="8382"/>
                    </a:cubicBezTo>
                    <a:cubicBezTo>
                      <a:pt x="46768" y="5048"/>
                      <a:pt x="38195" y="0"/>
                      <a:pt x="26479" y="0"/>
                    </a:cubicBezTo>
                    <a:cubicBezTo>
                      <a:pt x="22955" y="0"/>
                      <a:pt x="16764" y="95"/>
                      <a:pt x="10001" y="3715"/>
                    </a:cubicBezTo>
                    <a:cubicBezTo>
                      <a:pt x="5048" y="6382"/>
                      <a:pt x="1810" y="9811"/>
                      <a:pt x="0" y="12097"/>
                    </a:cubicBezTo>
                    <a:cubicBezTo>
                      <a:pt x="4667" y="9335"/>
                      <a:pt x="13145" y="5334"/>
                      <a:pt x="24289" y="4858"/>
                    </a:cubicBezTo>
                    <a:cubicBezTo>
                      <a:pt x="32290" y="4477"/>
                      <a:pt x="38386" y="6191"/>
                      <a:pt x="42767" y="7334"/>
                    </a:cubicBezTo>
                    <a:cubicBezTo>
                      <a:pt x="52673" y="10096"/>
                      <a:pt x="60579" y="14573"/>
                      <a:pt x="66294" y="1876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442D844F-A375-70C9-8A74-89DEA4ECAF40}"/>
                  </a:ext>
                </a:extLst>
              </p:cNvPr>
              <p:cNvSpPr/>
              <p:nvPr/>
            </p:nvSpPr>
            <p:spPr>
              <a:xfrm>
                <a:off x="5356098" y="4023264"/>
                <a:ext cx="73247" cy="55435"/>
              </a:xfrm>
              <a:custGeom>
                <a:avLst/>
                <a:gdLst>
                  <a:gd name="connsiteX0" fmla="*/ 0 w 73247"/>
                  <a:gd name="connsiteY0" fmla="*/ 3524 h 55435"/>
                  <a:gd name="connsiteX1" fmla="*/ 14383 w 73247"/>
                  <a:gd name="connsiteY1" fmla="*/ 0 h 55435"/>
                  <a:gd name="connsiteX2" fmla="*/ 32290 w 73247"/>
                  <a:gd name="connsiteY2" fmla="*/ 4476 h 55435"/>
                  <a:gd name="connsiteX3" fmla="*/ 56959 w 73247"/>
                  <a:gd name="connsiteY3" fmla="*/ 25527 h 55435"/>
                  <a:gd name="connsiteX4" fmla="*/ 73247 w 73247"/>
                  <a:gd name="connsiteY4" fmla="*/ 47530 h 55435"/>
                  <a:gd name="connsiteX5" fmla="*/ 66294 w 73247"/>
                  <a:gd name="connsiteY5" fmla="*/ 55435 h 55435"/>
                  <a:gd name="connsiteX6" fmla="*/ 52292 w 73247"/>
                  <a:gd name="connsiteY6" fmla="*/ 29623 h 55435"/>
                  <a:gd name="connsiteX7" fmla="*/ 30575 w 73247"/>
                  <a:gd name="connsiteY7" fmla="*/ 7715 h 55435"/>
                  <a:gd name="connsiteX8" fmla="*/ 15145 w 73247"/>
                  <a:gd name="connsiteY8" fmla="*/ 3715 h 55435"/>
                  <a:gd name="connsiteX9" fmla="*/ 95 w 73247"/>
                  <a:gd name="connsiteY9" fmla="*/ 3524 h 55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247" h="55435">
                    <a:moveTo>
                      <a:pt x="0" y="3524"/>
                    </a:moveTo>
                    <a:cubicBezTo>
                      <a:pt x="2953" y="2095"/>
                      <a:pt x="7906" y="190"/>
                      <a:pt x="14383" y="0"/>
                    </a:cubicBezTo>
                    <a:cubicBezTo>
                      <a:pt x="16097" y="0"/>
                      <a:pt x="22765" y="0"/>
                      <a:pt x="32290" y="4476"/>
                    </a:cubicBezTo>
                    <a:cubicBezTo>
                      <a:pt x="42767" y="9525"/>
                      <a:pt x="48958" y="16383"/>
                      <a:pt x="56959" y="25527"/>
                    </a:cubicBezTo>
                    <a:cubicBezTo>
                      <a:pt x="61436" y="30670"/>
                      <a:pt x="67246" y="37909"/>
                      <a:pt x="73247" y="47530"/>
                    </a:cubicBezTo>
                    <a:cubicBezTo>
                      <a:pt x="70961" y="50197"/>
                      <a:pt x="68580" y="52768"/>
                      <a:pt x="66294" y="55435"/>
                    </a:cubicBezTo>
                    <a:cubicBezTo>
                      <a:pt x="61627" y="44101"/>
                      <a:pt x="56388" y="35528"/>
                      <a:pt x="52292" y="29623"/>
                    </a:cubicBezTo>
                    <a:cubicBezTo>
                      <a:pt x="44863" y="18859"/>
                      <a:pt x="39910" y="11906"/>
                      <a:pt x="30575" y="7715"/>
                    </a:cubicBezTo>
                    <a:cubicBezTo>
                      <a:pt x="24384" y="4953"/>
                      <a:pt x="17621" y="4096"/>
                      <a:pt x="15145" y="3715"/>
                    </a:cubicBezTo>
                    <a:cubicBezTo>
                      <a:pt x="9049" y="2953"/>
                      <a:pt x="3810" y="3143"/>
                      <a:pt x="95" y="35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2F91DDF7-E379-525E-10DC-2A18C2651009}"/>
                  </a:ext>
                </a:extLst>
              </p:cNvPr>
              <p:cNvSpPr/>
              <p:nvPr/>
            </p:nvSpPr>
            <p:spPr>
              <a:xfrm>
                <a:off x="5476017" y="3947462"/>
                <a:ext cx="90963" cy="33606"/>
              </a:xfrm>
              <a:custGeom>
                <a:avLst/>
                <a:gdLst>
                  <a:gd name="connsiteX0" fmla="*/ 90964 w 90963"/>
                  <a:gd name="connsiteY0" fmla="*/ 25034 h 33606"/>
                  <a:gd name="connsiteX1" fmla="*/ 73057 w 90963"/>
                  <a:gd name="connsiteY1" fmla="*/ 13699 h 33606"/>
                  <a:gd name="connsiteX2" fmla="*/ 43910 w 90963"/>
                  <a:gd name="connsiteY2" fmla="*/ 2841 h 33606"/>
                  <a:gd name="connsiteX3" fmla="*/ 12192 w 90963"/>
                  <a:gd name="connsiteY3" fmla="*/ 174 h 33606"/>
                  <a:gd name="connsiteX4" fmla="*/ 7334 w 90963"/>
                  <a:gd name="connsiteY4" fmla="*/ 2079 h 33606"/>
                  <a:gd name="connsiteX5" fmla="*/ 0 w 90963"/>
                  <a:gd name="connsiteY5" fmla="*/ 6365 h 33606"/>
                  <a:gd name="connsiteX6" fmla="*/ 38862 w 90963"/>
                  <a:gd name="connsiteY6" fmla="*/ 9985 h 33606"/>
                  <a:gd name="connsiteX7" fmla="*/ 68104 w 90963"/>
                  <a:gd name="connsiteY7" fmla="*/ 21796 h 33606"/>
                  <a:gd name="connsiteX8" fmla="*/ 87725 w 90963"/>
                  <a:gd name="connsiteY8" fmla="*/ 33607 h 33606"/>
                  <a:gd name="connsiteX9" fmla="*/ 90869 w 90963"/>
                  <a:gd name="connsiteY9" fmla="*/ 25130 h 3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963" h="33606">
                    <a:moveTo>
                      <a:pt x="90964" y="25034"/>
                    </a:moveTo>
                    <a:cubicBezTo>
                      <a:pt x="86582" y="21700"/>
                      <a:pt x="80581" y="17605"/>
                      <a:pt x="73057" y="13699"/>
                    </a:cubicBezTo>
                    <a:cubicBezTo>
                      <a:pt x="59055" y="6365"/>
                      <a:pt x="47244" y="3603"/>
                      <a:pt x="43910" y="2841"/>
                    </a:cubicBezTo>
                    <a:cubicBezTo>
                      <a:pt x="31623" y="79"/>
                      <a:pt x="20669" y="-302"/>
                      <a:pt x="12192" y="174"/>
                    </a:cubicBezTo>
                    <a:cubicBezTo>
                      <a:pt x="10668" y="650"/>
                      <a:pt x="9049" y="1317"/>
                      <a:pt x="7334" y="2079"/>
                    </a:cubicBezTo>
                    <a:cubicBezTo>
                      <a:pt x="4381" y="3413"/>
                      <a:pt x="2000" y="4937"/>
                      <a:pt x="0" y="6365"/>
                    </a:cubicBezTo>
                    <a:cubicBezTo>
                      <a:pt x="16859" y="5222"/>
                      <a:pt x="30194" y="7604"/>
                      <a:pt x="38862" y="9985"/>
                    </a:cubicBezTo>
                    <a:cubicBezTo>
                      <a:pt x="51530" y="13318"/>
                      <a:pt x="61150" y="18272"/>
                      <a:pt x="68104" y="21796"/>
                    </a:cubicBezTo>
                    <a:cubicBezTo>
                      <a:pt x="76295" y="25987"/>
                      <a:pt x="82867" y="30273"/>
                      <a:pt x="87725" y="33607"/>
                    </a:cubicBezTo>
                    <a:cubicBezTo>
                      <a:pt x="88773" y="30749"/>
                      <a:pt x="89821" y="27987"/>
                      <a:pt x="90869" y="2513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1D812766-CA99-3DDC-4B48-E996C686FD92}"/>
                  </a:ext>
                </a:extLst>
              </p:cNvPr>
              <p:cNvSpPr/>
              <p:nvPr/>
            </p:nvSpPr>
            <p:spPr>
              <a:xfrm>
                <a:off x="5438393" y="4003548"/>
                <a:ext cx="83428" cy="28479"/>
              </a:xfrm>
              <a:custGeom>
                <a:avLst/>
                <a:gdLst>
                  <a:gd name="connsiteX0" fmla="*/ 0 w 83428"/>
                  <a:gd name="connsiteY0" fmla="*/ 15240 h 28479"/>
                  <a:gd name="connsiteX1" fmla="*/ 667 w 83428"/>
                  <a:gd name="connsiteY1" fmla="*/ 11811 h 28479"/>
                  <a:gd name="connsiteX2" fmla="*/ 3048 w 83428"/>
                  <a:gd name="connsiteY2" fmla="*/ 5715 h 28479"/>
                  <a:gd name="connsiteX3" fmla="*/ 11621 w 83428"/>
                  <a:gd name="connsiteY3" fmla="*/ 2476 h 28479"/>
                  <a:gd name="connsiteX4" fmla="*/ 25051 w 83428"/>
                  <a:gd name="connsiteY4" fmla="*/ 0 h 28479"/>
                  <a:gd name="connsiteX5" fmla="*/ 49911 w 83428"/>
                  <a:gd name="connsiteY5" fmla="*/ 13430 h 28479"/>
                  <a:gd name="connsiteX6" fmla="*/ 81439 w 83428"/>
                  <a:gd name="connsiteY6" fmla="*/ 19050 h 28479"/>
                  <a:gd name="connsiteX7" fmla="*/ 83344 w 83428"/>
                  <a:gd name="connsiteY7" fmla="*/ 24479 h 28479"/>
                  <a:gd name="connsiteX8" fmla="*/ 83344 w 83428"/>
                  <a:gd name="connsiteY8" fmla="*/ 28480 h 28479"/>
                  <a:gd name="connsiteX9" fmla="*/ 67628 w 83428"/>
                  <a:gd name="connsiteY9" fmla="*/ 27622 h 28479"/>
                  <a:gd name="connsiteX10" fmla="*/ 23527 w 83428"/>
                  <a:gd name="connsiteY10" fmla="*/ 13145 h 28479"/>
                  <a:gd name="connsiteX11" fmla="*/ 12763 w 83428"/>
                  <a:gd name="connsiteY11" fmla="*/ 12954 h 28479"/>
                  <a:gd name="connsiteX12" fmla="*/ 95 w 83428"/>
                  <a:gd name="connsiteY12" fmla="*/ 15240 h 28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428" h="28479">
                    <a:moveTo>
                      <a:pt x="0" y="15240"/>
                    </a:moveTo>
                    <a:cubicBezTo>
                      <a:pt x="95" y="14192"/>
                      <a:pt x="286" y="13049"/>
                      <a:pt x="667" y="11811"/>
                    </a:cubicBezTo>
                    <a:cubicBezTo>
                      <a:pt x="1334" y="9334"/>
                      <a:pt x="2191" y="7239"/>
                      <a:pt x="3048" y="5715"/>
                    </a:cubicBezTo>
                    <a:cubicBezTo>
                      <a:pt x="5525" y="4572"/>
                      <a:pt x="8382" y="3429"/>
                      <a:pt x="11621" y="2476"/>
                    </a:cubicBezTo>
                    <a:cubicBezTo>
                      <a:pt x="16669" y="953"/>
                      <a:pt x="21336" y="286"/>
                      <a:pt x="25051" y="0"/>
                    </a:cubicBezTo>
                    <a:cubicBezTo>
                      <a:pt x="30671" y="4191"/>
                      <a:pt x="38957" y="9430"/>
                      <a:pt x="49911" y="13430"/>
                    </a:cubicBezTo>
                    <a:cubicBezTo>
                      <a:pt x="62675" y="18002"/>
                      <a:pt x="73914" y="19050"/>
                      <a:pt x="81439" y="19050"/>
                    </a:cubicBezTo>
                    <a:cubicBezTo>
                      <a:pt x="82105" y="20098"/>
                      <a:pt x="83058" y="22003"/>
                      <a:pt x="83344" y="24479"/>
                    </a:cubicBezTo>
                    <a:cubicBezTo>
                      <a:pt x="83534" y="26098"/>
                      <a:pt x="83344" y="27432"/>
                      <a:pt x="83344" y="28480"/>
                    </a:cubicBezTo>
                    <a:cubicBezTo>
                      <a:pt x="78486" y="28480"/>
                      <a:pt x="73247" y="28289"/>
                      <a:pt x="67628" y="27622"/>
                    </a:cubicBezTo>
                    <a:cubicBezTo>
                      <a:pt x="48959" y="25337"/>
                      <a:pt x="33909" y="18955"/>
                      <a:pt x="23527" y="13145"/>
                    </a:cubicBezTo>
                    <a:cubicBezTo>
                      <a:pt x="20479" y="12859"/>
                      <a:pt x="16859" y="12668"/>
                      <a:pt x="12763" y="12954"/>
                    </a:cubicBezTo>
                    <a:cubicBezTo>
                      <a:pt x="7715" y="13335"/>
                      <a:pt x="3429" y="14192"/>
                      <a:pt x="95" y="1524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49CD0E4A-F739-EBE8-A912-EC17E3A77BDA}"/>
                  </a:ext>
                </a:extLst>
              </p:cNvPr>
              <p:cNvSpPr/>
              <p:nvPr/>
            </p:nvSpPr>
            <p:spPr>
              <a:xfrm>
                <a:off x="5292185" y="3957549"/>
                <a:ext cx="83153" cy="40283"/>
              </a:xfrm>
              <a:custGeom>
                <a:avLst/>
                <a:gdLst>
                  <a:gd name="connsiteX0" fmla="*/ 0 w 83153"/>
                  <a:gd name="connsiteY0" fmla="*/ 12090 h 40283"/>
                  <a:gd name="connsiteX1" fmla="*/ 11525 w 83153"/>
                  <a:gd name="connsiteY1" fmla="*/ 3613 h 40283"/>
                  <a:gd name="connsiteX2" fmla="*/ 33814 w 83153"/>
                  <a:gd name="connsiteY2" fmla="*/ 279 h 40283"/>
                  <a:gd name="connsiteX3" fmla="*/ 58484 w 83153"/>
                  <a:gd name="connsiteY3" fmla="*/ 9232 h 40283"/>
                  <a:gd name="connsiteX4" fmla="*/ 83153 w 83153"/>
                  <a:gd name="connsiteY4" fmla="*/ 33712 h 40283"/>
                  <a:gd name="connsiteX5" fmla="*/ 76867 w 83153"/>
                  <a:gd name="connsiteY5" fmla="*/ 36855 h 40283"/>
                  <a:gd name="connsiteX6" fmla="*/ 72104 w 83153"/>
                  <a:gd name="connsiteY6" fmla="*/ 40284 h 40283"/>
                  <a:gd name="connsiteX7" fmla="*/ 60865 w 83153"/>
                  <a:gd name="connsiteY7" fmla="*/ 23806 h 40283"/>
                  <a:gd name="connsiteX8" fmla="*/ 33147 w 83153"/>
                  <a:gd name="connsiteY8" fmla="*/ 7804 h 40283"/>
                  <a:gd name="connsiteX9" fmla="*/ 0 w 83153"/>
                  <a:gd name="connsiteY9" fmla="*/ 11995 h 40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153" h="40283">
                    <a:moveTo>
                      <a:pt x="0" y="12090"/>
                    </a:moveTo>
                    <a:cubicBezTo>
                      <a:pt x="2286" y="9709"/>
                      <a:pt x="6001" y="6280"/>
                      <a:pt x="11525" y="3613"/>
                    </a:cubicBezTo>
                    <a:cubicBezTo>
                      <a:pt x="20765" y="-769"/>
                      <a:pt x="29242" y="-102"/>
                      <a:pt x="33814" y="279"/>
                    </a:cubicBezTo>
                    <a:cubicBezTo>
                      <a:pt x="45244" y="1327"/>
                      <a:pt x="53245" y="6089"/>
                      <a:pt x="58484" y="9232"/>
                    </a:cubicBezTo>
                    <a:cubicBezTo>
                      <a:pt x="71057" y="16852"/>
                      <a:pt x="78772" y="26758"/>
                      <a:pt x="83153" y="33712"/>
                    </a:cubicBezTo>
                    <a:cubicBezTo>
                      <a:pt x="81249" y="34474"/>
                      <a:pt x="79153" y="35521"/>
                      <a:pt x="76867" y="36855"/>
                    </a:cubicBezTo>
                    <a:cubicBezTo>
                      <a:pt x="75057" y="37998"/>
                      <a:pt x="73438" y="39141"/>
                      <a:pt x="72104" y="40284"/>
                    </a:cubicBezTo>
                    <a:cubicBezTo>
                      <a:pt x="70199" y="36093"/>
                      <a:pt x="66675" y="29902"/>
                      <a:pt x="60865" y="23806"/>
                    </a:cubicBezTo>
                    <a:cubicBezTo>
                      <a:pt x="57245" y="19996"/>
                      <a:pt x="48101" y="10947"/>
                      <a:pt x="33147" y="7804"/>
                    </a:cubicBezTo>
                    <a:cubicBezTo>
                      <a:pt x="17145" y="4470"/>
                      <a:pt x="4286" y="9994"/>
                      <a:pt x="0" y="119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A2E152EA-C61F-4932-E68E-8530BF437176}"/>
                  </a:ext>
                </a:extLst>
              </p:cNvPr>
              <p:cNvSpPr/>
              <p:nvPr/>
            </p:nvSpPr>
            <p:spPr>
              <a:xfrm>
                <a:off x="5336000" y="3878176"/>
                <a:ext cx="87153" cy="51838"/>
              </a:xfrm>
              <a:custGeom>
                <a:avLst/>
                <a:gdLst>
                  <a:gd name="connsiteX0" fmla="*/ 0 w 87153"/>
                  <a:gd name="connsiteY0" fmla="*/ 2023 h 51838"/>
                  <a:gd name="connsiteX1" fmla="*/ 19526 w 87153"/>
                  <a:gd name="connsiteY1" fmla="*/ 23 h 51838"/>
                  <a:gd name="connsiteX2" fmla="*/ 44482 w 87153"/>
                  <a:gd name="connsiteY2" fmla="*/ 4499 h 51838"/>
                  <a:gd name="connsiteX3" fmla="*/ 74771 w 87153"/>
                  <a:gd name="connsiteY3" fmla="*/ 23930 h 51838"/>
                  <a:gd name="connsiteX4" fmla="*/ 87154 w 87153"/>
                  <a:gd name="connsiteY4" fmla="*/ 42980 h 51838"/>
                  <a:gd name="connsiteX5" fmla="*/ 83820 w 87153"/>
                  <a:gd name="connsiteY5" fmla="*/ 46123 h 51838"/>
                  <a:gd name="connsiteX6" fmla="*/ 80486 w 87153"/>
                  <a:gd name="connsiteY6" fmla="*/ 51839 h 51838"/>
                  <a:gd name="connsiteX7" fmla="*/ 64294 w 87153"/>
                  <a:gd name="connsiteY7" fmla="*/ 27550 h 51838"/>
                  <a:gd name="connsiteX8" fmla="*/ 33242 w 87153"/>
                  <a:gd name="connsiteY8" fmla="*/ 9929 h 51838"/>
                  <a:gd name="connsiteX9" fmla="*/ 95 w 87153"/>
                  <a:gd name="connsiteY9" fmla="*/ 2213 h 5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7153" h="51838">
                    <a:moveTo>
                      <a:pt x="0" y="2023"/>
                    </a:moveTo>
                    <a:cubicBezTo>
                      <a:pt x="4858" y="880"/>
                      <a:pt x="11525" y="-168"/>
                      <a:pt x="19526" y="23"/>
                    </a:cubicBezTo>
                    <a:cubicBezTo>
                      <a:pt x="30861" y="213"/>
                      <a:pt x="39624" y="2785"/>
                      <a:pt x="44482" y="4499"/>
                    </a:cubicBezTo>
                    <a:cubicBezTo>
                      <a:pt x="50197" y="6499"/>
                      <a:pt x="63246" y="11262"/>
                      <a:pt x="74771" y="23930"/>
                    </a:cubicBezTo>
                    <a:cubicBezTo>
                      <a:pt x="81344" y="31074"/>
                      <a:pt x="85058" y="38218"/>
                      <a:pt x="87154" y="42980"/>
                    </a:cubicBezTo>
                    <a:cubicBezTo>
                      <a:pt x="86106" y="43742"/>
                      <a:pt x="84963" y="44695"/>
                      <a:pt x="83820" y="46123"/>
                    </a:cubicBezTo>
                    <a:cubicBezTo>
                      <a:pt x="82010" y="48219"/>
                      <a:pt x="81058" y="50315"/>
                      <a:pt x="80486" y="51839"/>
                    </a:cubicBezTo>
                    <a:cubicBezTo>
                      <a:pt x="78010" y="45742"/>
                      <a:pt x="73343" y="36217"/>
                      <a:pt x="64294" y="27550"/>
                    </a:cubicBezTo>
                    <a:cubicBezTo>
                      <a:pt x="54197" y="17834"/>
                      <a:pt x="43720" y="13834"/>
                      <a:pt x="33242" y="9929"/>
                    </a:cubicBezTo>
                    <a:cubicBezTo>
                      <a:pt x="25527" y="6976"/>
                      <a:pt x="14288" y="3642"/>
                      <a:pt x="95" y="221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3248F77B-F6F9-A0DB-B70E-4115064B2BD9}"/>
                </a:ext>
              </a:extLst>
            </p:cNvPr>
            <p:cNvSpPr/>
            <p:nvPr/>
          </p:nvSpPr>
          <p:spPr>
            <a:xfrm>
              <a:off x="6689598" y="2880264"/>
              <a:ext cx="251841" cy="211645"/>
            </a:xfrm>
            <a:custGeom>
              <a:avLst/>
              <a:gdLst>
                <a:gd name="connsiteX0" fmla="*/ 251841 w 251841"/>
                <a:gd name="connsiteY0" fmla="*/ 4953 h 211645"/>
                <a:gd name="connsiteX1" fmla="*/ 45339 w 251841"/>
                <a:gd name="connsiteY1" fmla="*/ 211646 h 211645"/>
                <a:gd name="connsiteX2" fmla="*/ 45148 w 251841"/>
                <a:gd name="connsiteY2" fmla="*/ 211646 h 211645"/>
                <a:gd name="connsiteX3" fmla="*/ 7620 w 251841"/>
                <a:gd name="connsiteY3" fmla="*/ 188976 h 211645"/>
                <a:gd name="connsiteX4" fmla="*/ 0 w 251841"/>
                <a:gd name="connsiteY4" fmla="*/ 174974 h 211645"/>
                <a:gd name="connsiteX5" fmla="*/ 174974 w 251841"/>
                <a:gd name="connsiteY5" fmla="*/ 0 h 211645"/>
                <a:gd name="connsiteX6" fmla="*/ 251746 w 251841"/>
                <a:gd name="connsiteY6" fmla="*/ 4953 h 21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841" h="211645">
                  <a:moveTo>
                    <a:pt x="251841" y="4953"/>
                  </a:moveTo>
                  <a:lnTo>
                    <a:pt x="45339" y="211646"/>
                  </a:lnTo>
                  <a:lnTo>
                    <a:pt x="45148" y="211646"/>
                  </a:lnTo>
                  <a:cubicBezTo>
                    <a:pt x="41148" y="211169"/>
                    <a:pt x="21431" y="207645"/>
                    <a:pt x="7620" y="188976"/>
                  </a:cubicBezTo>
                  <a:cubicBezTo>
                    <a:pt x="4476" y="184785"/>
                    <a:pt x="1905" y="180022"/>
                    <a:pt x="0" y="174974"/>
                  </a:cubicBezTo>
                  <a:lnTo>
                    <a:pt x="174974" y="0"/>
                  </a:lnTo>
                  <a:cubicBezTo>
                    <a:pt x="198691" y="191"/>
                    <a:pt x="224600" y="1715"/>
                    <a:pt x="251746" y="4953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2DBE9F8C-444C-41AD-BD31-7534F601F163}"/>
                </a:ext>
              </a:extLst>
            </p:cNvPr>
            <p:cNvSpPr/>
            <p:nvPr/>
          </p:nvSpPr>
          <p:spPr>
            <a:xfrm>
              <a:off x="6786371" y="2891313"/>
              <a:ext cx="262699" cy="196786"/>
            </a:xfrm>
            <a:custGeom>
              <a:avLst/>
              <a:gdLst>
                <a:gd name="connsiteX0" fmla="*/ 262700 w 262699"/>
                <a:gd name="connsiteY0" fmla="*/ 15145 h 196786"/>
                <a:gd name="connsiteX1" fmla="*/ 80963 w 262699"/>
                <a:gd name="connsiteY1" fmla="*/ 196787 h 196786"/>
                <a:gd name="connsiteX2" fmla="*/ 0 w 262699"/>
                <a:gd name="connsiteY2" fmla="*/ 196120 h 196786"/>
                <a:gd name="connsiteX3" fmla="*/ 196120 w 262699"/>
                <a:gd name="connsiteY3" fmla="*/ 0 h 196786"/>
                <a:gd name="connsiteX4" fmla="*/ 262700 w 262699"/>
                <a:gd name="connsiteY4" fmla="*/ 15050 h 19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699" h="196786">
                  <a:moveTo>
                    <a:pt x="262700" y="15145"/>
                  </a:moveTo>
                  <a:lnTo>
                    <a:pt x="80963" y="196787"/>
                  </a:lnTo>
                  <a:cubicBezTo>
                    <a:pt x="51626" y="195072"/>
                    <a:pt x="24479" y="195072"/>
                    <a:pt x="0" y="196120"/>
                  </a:cubicBezTo>
                  <a:lnTo>
                    <a:pt x="196120" y="0"/>
                  </a:lnTo>
                  <a:cubicBezTo>
                    <a:pt x="219837" y="4191"/>
                    <a:pt x="242031" y="9334"/>
                    <a:pt x="262700" y="15050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CB8921A5-B69E-0E15-192E-6F2F68B85739}"/>
                </a:ext>
              </a:extLst>
            </p:cNvPr>
            <p:cNvSpPr/>
            <p:nvPr/>
          </p:nvSpPr>
          <p:spPr>
            <a:xfrm>
              <a:off x="6920388" y="2920269"/>
              <a:ext cx="231838" cy="185737"/>
            </a:xfrm>
            <a:custGeom>
              <a:avLst/>
              <a:gdLst>
                <a:gd name="connsiteX0" fmla="*/ 231839 w 231838"/>
                <a:gd name="connsiteY0" fmla="*/ 22955 h 185737"/>
                <a:gd name="connsiteX1" fmla="*/ 69056 w 231838"/>
                <a:gd name="connsiteY1" fmla="*/ 185738 h 185737"/>
                <a:gd name="connsiteX2" fmla="*/ 6382 w 231838"/>
                <a:gd name="connsiteY2" fmla="*/ 173927 h 185737"/>
                <a:gd name="connsiteX3" fmla="*/ 0 w 231838"/>
                <a:gd name="connsiteY3" fmla="*/ 173165 h 185737"/>
                <a:gd name="connsiteX4" fmla="*/ 173164 w 231838"/>
                <a:gd name="connsiteY4" fmla="*/ 0 h 185737"/>
                <a:gd name="connsiteX5" fmla="*/ 231839 w 231838"/>
                <a:gd name="connsiteY5" fmla="*/ 22955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38" h="185737">
                  <a:moveTo>
                    <a:pt x="231839" y="22955"/>
                  </a:moveTo>
                  <a:lnTo>
                    <a:pt x="69056" y="185738"/>
                  </a:lnTo>
                  <a:cubicBezTo>
                    <a:pt x="49339" y="181070"/>
                    <a:pt x="28385" y="177165"/>
                    <a:pt x="6382" y="173927"/>
                  </a:cubicBezTo>
                  <a:cubicBezTo>
                    <a:pt x="4191" y="173641"/>
                    <a:pt x="2191" y="173260"/>
                    <a:pt x="0" y="173165"/>
                  </a:cubicBezTo>
                  <a:lnTo>
                    <a:pt x="173164" y="0"/>
                  </a:lnTo>
                  <a:cubicBezTo>
                    <a:pt x="195167" y="7429"/>
                    <a:pt x="214789" y="15526"/>
                    <a:pt x="231839" y="22955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EC6C24AC-D149-3EC0-1CBF-318228D736FB}"/>
                </a:ext>
              </a:extLst>
            </p:cNvPr>
            <p:cNvSpPr/>
            <p:nvPr/>
          </p:nvSpPr>
          <p:spPr>
            <a:xfrm>
              <a:off x="7229237" y="3000279"/>
              <a:ext cx="74903" cy="289464"/>
            </a:xfrm>
            <a:custGeom>
              <a:avLst/>
              <a:gdLst>
                <a:gd name="connsiteX0" fmla="*/ 69770 w 74903"/>
                <a:gd name="connsiteY0" fmla="*/ 172593 h 289464"/>
                <a:gd name="connsiteX1" fmla="*/ 69008 w 74903"/>
                <a:gd name="connsiteY1" fmla="*/ 176975 h 289464"/>
                <a:gd name="connsiteX2" fmla="*/ 33194 w 74903"/>
                <a:gd name="connsiteY2" fmla="*/ 289465 h 289464"/>
                <a:gd name="connsiteX3" fmla="*/ 25289 w 74903"/>
                <a:gd name="connsiteY3" fmla="*/ 286226 h 289464"/>
                <a:gd name="connsiteX4" fmla="*/ 9572 w 74903"/>
                <a:gd name="connsiteY4" fmla="*/ 266033 h 289464"/>
                <a:gd name="connsiteX5" fmla="*/ 428 w 74903"/>
                <a:gd name="connsiteY5" fmla="*/ 207550 h 289464"/>
                <a:gd name="connsiteX6" fmla="*/ 5286 w 74903"/>
                <a:gd name="connsiteY6" fmla="*/ 118967 h 289464"/>
                <a:gd name="connsiteX7" fmla="*/ 27289 w 74903"/>
                <a:gd name="connsiteY7" fmla="*/ 7906 h 289464"/>
                <a:gd name="connsiteX8" fmla="*/ 49482 w 74903"/>
                <a:gd name="connsiteY8" fmla="*/ 0 h 289464"/>
                <a:gd name="connsiteX9" fmla="*/ 59102 w 74903"/>
                <a:gd name="connsiteY9" fmla="*/ 1238 h 289464"/>
                <a:gd name="connsiteX10" fmla="*/ 62055 w 74903"/>
                <a:gd name="connsiteY10" fmla="*/ 11335 h 289464"/>
                <a:gd name="connsiteX11" fmla="*/ 69770 w 74903"/>
                <a:gd name="connsiteY11" fmla="*/ 172688 h 28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03" h="289464">
                  <a:moveTo>
                    <a:pt x="69770" y="172593"/>
                  </a:moveTo>
                  <a:cubicBezTo>
                    <a:pt x="69485" y="174022"/>
                    <a:pt x="69294" y="175546"/>
                    <a:pt x="69008" y="176975"/>
                  </a:cubicBezTo>
                  <a:cubicBezTo>
                    <a:pt x="62341" y="215741"/>
                    <a:pt x="50720" y="254127"/>
                    <a:pt x="33194" y="289465"/>
                  </a:cubicBezTo>
                  <a:cubicBezTo>
                    <a:pt x="30527" y="288798"/>
                    <a:pt x="27955" y="287750"/>
                    <a:pt x="25289" y="286226"/>
                  </a:cubicBezTo>
                  <a:cubicBezTo>
                    <a:pt x="20811" y="283559"/>
                    <a:pt x="15478" y="278892"/>
                    <a:pt x="9572" y="266033"/>
                  </a:cubicBezTo>
                  <a:cubicBezTo>
                    <a:pt x="-1572" y="241363"/>
                    <a:pt x="-238" y="217742"/>
                    <a:pt x="428" y="207550"/>
                  </a:cubicBezTo>
                  <a:cubicBezTo>
                    <a:pt x="2143" y="177927"/>
                    <a:pt x="3095" y="148400"/>
                    <a:pt x="5286" y="118967"/>
                  </a:cubicBezTo>
                  <a:cubicBezTo>
                    <a:pt x="10144" y="49149"/>
                    <a:pt x="8048" y="22003"/>
                    <a:pt x="27289" y="7906"/>
                  </a:cubicBezTo>
                  <a:cubicBezTo>
                    <a:pt x="29480" y="6382"/>
                    <a:pt x="37862" y="286"/>
                    <a:pt x="49482" y="0"/>
                  </a:cubicBezTo>
                  <a:cubicBezTo>
                    <a:pt x="52911" y="0"/>
                    <a:pt x="56149" y="476"/>
                    <a:pt x="59102" y="1238"/>
                  </a:cubicBezTo>
                  <a:cubicBezTo>
                    <a:pt x="60150" y="4477"/>
                    <a:pt x="61103" y="7906"/>
                    <a:pt x="62055" y="11335"/>
                  </a:cubicBezTo>
                  <a:cubicBezTo>
                    <a:pt x="76152" y="63913"/>
                    <a:pt x="78533" y="118967"/>
                    <a:pt x="69770" y="17268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537C1D92-26D3-280F-FA78-E92DE4D54EA0}"/>
                </a:ext>
              </a:extLst>
            </p:cNvPr>
            <p:cNvSpPr/>
            <p:nvPr/>
          </p:nvSpPr>
          <p:spPr>
            <a:xfrm>
              <a:off x="7238708" y="3000084"/>
              <a:ext cx="106982" cy="290704"/>
            </a:xfrm>
            <a:custGeom>
              <a:avLst/>
              <a:gdLst>
                <a:gd name="connsiteX0" fmla="*/ 49346 w 106982"/>
                <a:gd name="connsiteY0" fmla="*/ 100 h 290704"/>
                <a:gd name="connsiteX1" fmla="*/ 27152 w 106982"/>
                <a:gd name="connsiteY1" fmla="*/ 8006 h 290704"/>
                <a:gd name="connsiteX2" fmla="*/ 5054 w 106982"/>
                <a:gd name="connsiteY2" fmla="*/ 118972 h 290704"/>
                <a:gd name="connsiteX3" fmla="*/ 387 w 106982"/>
                <a:gd name="connsiteY3" fmla="*/ 207555 h 290704"/>
                <a:gd name="connsiteX4" fmla="*/ 9531 w 106982"/>
                <a:gd name="connsiteY4" fmla="*/ 266134 h 290704"/>
                <a:gd name="connsiteX5" fmla="*/ 25247 w 106982"/>
                <a:gd name="connsiteY5" fmla="*/ 286327 h 290704"/>
                <a:gd name="connsiteX6" fmla="*/ 66681 w 106982"/>
                <a:gd name="connsiteY6" fmla="*/ 284422 h 290704"/>
                <a:gd name="connsiteX7" fmla="*/ 96304 w 106982"/>
                <a:gd name="connsiteY7" fmla="*/ 229367 h 290704"/>
                <a:gd name="connsiteX8" fmla="*/ 106210 w 106982"/>
                <a:gd name="connsiteY8" fmla="*/ 106685 h 290704"/>
                <a:gd name="connsiteX9" fmla="*/ 82683 w 106982"/>
                <a:gd name="connsiteY9" fmla="*/ 16388 h 290704"/>
                <a:gd name="connsiteX10" fmla="*/ 49346 w 106982"/>
                <a:gd name="connsiteY10" fmla="*/ 5 h 2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82" h="290704">
                  <a:moveTo>
                    <a:pt x="49346" y="100"/>
                  </a:moveTo>
                  <a:cubicBezTo>
                    <a:pt x="37725" y="291"/>
                    <a:pt x="29343" y="6482"/>
                    <a:pt x="27152" y="8006"/>
                  </a:cubicBezTo>
                  <a:cubicBezTo>
                    <a:pt x="7911" y="22008"/>
                    <a:pt x="10007" y="49154"/>
                    <a:pt x="5054" y="118972"/>
                  </a:cubicBezTo>
                  <a:cubicBezTo>
                    <a:pt x="2959" y="148500"/>
                    <a:pt x="2101" y="178027"/>
                    <a:pt x="387" y="207555"/>
                  </a:cubicBezTo>
                  <a:cubicBezTo>
                    <a:pt x="-185" y="217842"/>
                    <a:pt x="-1614" y="241369"/>
                    <a:pt x="9531" y="266134"/>
                  </a:cubicBezTo>
                  <a:cubicBezTo>
                    <a:pt x="15341" y="278897"/>
                    <a:pt x="20675" y="283660"/>
                    <a:pt x="25247" y="286327"/>
                  </a:cubicBezTo>
                  <a:cubicBezTo>
                    <a:pt x="38868" y="294328"/>
                    <a:pt x="56203" y="289946"/>
                    <a:pt x="66681" y="284422"/>
                  </a:cubicBezTo>
                  <a:cubicBezTo>
                    <a:pt x="78397" y="278230"/>
                    <a:pt x="87255" y="266229"/>
                    <a:pt x="96304" y="229367"/>
                  </a:cubicBezTo>
                  <a:cubicBezTo>
                    <a:pt x="104019" y="198030"/>
                    <a:pt x="108972" y="160597"/>
                    <a:pt x="106210" y="106685"/>
                  </a:cubicBezTo>
                  <a:cubicBezTo>
                    <a:pt x="103066" y="44773"/>
                    <a:pt x="93160" y="27437"/>
                    <a:pt x="82683" y="16388"/>
                  </a:cubicBezTo>
                  <a:cubicBezTo>
                    <a:pt x="78206" y="11626"/>
                    <a:pt x="66014" y="-281"/>
                    <a:pt x="49346" y="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8" name="Graphic 4">
            <a:extLst>
              <a:ext uri="{FF2B5EF4-FFF2-40B4-BE49-F238E27FC236}">
                <a16:creationId xmlns:a16="http://schemas.microsoft.com/office/drawing/2014/main" id="{4902249F-C337-DA9D-2737-66006EF5EDFB}"/>
              </a:ext>
            </a:extLst>
          </p:cNvPr>
          <p:cNvGrpSpPr/>
          <p:nvPr/>
        </p:nvGrpSpPr>
        <p:grpSpPr>
          <a:xfrm>
            <a:off x="7779068" y="2000950"/>
            <a:ext cx="1872643" cy="4378593"/>
            <a:chOff x="4613126" y="2470477"/>
            <a:chExt cx="1412213" cy="3302020"/>
          </a:xfrm>
        </p:grpSpPr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35890B23-087E-CF75-F0B0-36CAC8F96530}"/>
                </a:ext>
              </a:extLst>
            </p:cNvPr>
            <p:cNvSpPr/>
            <p:nvPr/>
          </p:nvSpPr>
          <p:spPr>
            <a:xfrm>
              <a:off x="5388673" y="3508152"/>
              <a:ext cx="443865" cy="26003"/>
            </a:xfrm>
            <a:custGeom>
              <a:avLst/>
              <a:gdLst>
                <a:gd name="connsiteX0" fmla="*/ 435864 w 443865"/>
                <a:gd name="connsiteY0" fmla="*/ 0 h 26003"/>
                <a:gd name="connsiteX1" fmla="*/ 443865 w 443865"/>
                <a:gd name="connsiteY1" fmla="*/ 8001 h 26003"/>
                <a:gd name="connsiteX2" fmla="*/ 443865 w 443865"/>
                <a:gd name="connsiteY2" fmla="*/ 18002 h 26003"/>
                <a:gd name="connsiteX3" fmla="*/ 435864 w 443865"/>
                <a:gd name="connsiteY3" fmla="*/ 26003 h 26003"/>
                <a:gd name="connsiteX4" fmla="*/ 8001 w 443865"/>
                <a:gd name="connsiteY4" fmla="*/ 26003 h 26003"/>
                <a:gd name="connsiteX5" fmla="*/ 0 w 443865"/>
                <a:gd name="connsiteY5" fmla="*/ 18002 h 26003"/>
                <a:gd name="connsiteX6" fmla="*/ 0 w 443865"/>
                <a:gd name="connsiteY6" fmla="*/ 8001 h 26003"/>
                <a:gd name="connsiteX7" fmla="*/ 8001 w 443865"/>
                <a:gd name="connsiteY7" fmla="*/ 0 h 2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3865" h="26003">
                  <a:moveTo>
                    <a:pt x="435864" y="0"/>
                  </a:moveTo>
                  <a:cubicBezTo>
                    <a:pt x="440283" y="0"/>
                    <a:pt x="443865" y="3582"/>
                    <a:pt x="443865" y="8001"/>
                  </a:cubicBezTo>
                  <a:lnTo>
                    <a:pt x="443865" y="18002"/>
                  </a:lnTo>
                  <a:cubicBezTo>
                    <a:pt x="443865" y="22421"/>
                    <a:pt x="440283" y="26003"/>
                    <a:pt x="435864" y="26003"/>
                  </a:cubicBezTo>
                  <a:lnTo>
                    <a:pt x="8001" y="26003"/>
                  </a:lnTo>
                  <a:cubicBezTo>
                    <a:pt x="3582" y="26003"/>
                    <a:pt x="0" y="22421"/>
                    <a:pt x="0" y="18002"/>
                  </a:cubicBezTo>
                  <a:lnTo>
                    <a:pt x="0" y="8001"/>
                  </a:lnTo>
                  <a:cubicBezTo>
                    <a:pt x="0" y="3582"/>
                    <a:pt x="3582" y="0"/>
                    <a:pt x="8001" y="0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0" name="Graphic 4">
              <a:extLst>
                <a:ext uri="{FF2B5EF4-FFF2-40B4-BE49-F238E27FC236}">
                  <a16:creationId xmlns:a16="http://schemas.microsoft.com/office/drawing/2014/main" id="{E7AED741-753D-874D-49DA-4E18F6FDE3CD}"/>
                </a:ext>
              </a:extLst>
            </p:cNvPr>
            <p:cNvGrpSpPr/>
            <p:nvPr/>
          </p:nvGrpSpPr>
          <p:grpSpPr>
            <a:xfrm>
              <a:off x="5475732" y="3221883"/>
              <a:ext cx="168318" cy="149585"/>
              <a:chOff x="5475732" y="3221883"/>
              <a:chExt cx="168318" cy="149585"/>
            </a:xfrm>
          </p:grpSpPr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1352E2C0-15E0-AB47-AE03-7A51BB06BE39}"/>
                  </a:ext>
                </a:extLst>
              </p:cNvPr>
              <p:cNvSpPr/>
              <p:nvPr/>
            </p:nvSpPr>
            <p:spPr>
              <a:xfrm>
                <a:off x="5475732" y="3221883"/>
                <a:ext cx="168318" cy="149585"/>
              </a:xfrm>
              <a:custGeom>
                <a:avLst/>
                <a:gdLst>
                  <a:gd name="connsiteX0" fmla="*/ 161544 w 168318"/>
                  <a:gd name="connsiteY0" fmla="*/ 81006 h 149585"/>
                  <a:gd name="connsiteX1" fmla="*/ 159544 w 168318"/>
                  <a:gd name="connsiteY1" fmla="*/ 81387 h 149585"/>
                  <a:gd name="connsiteX2" fmla="*/ 152876 w 168318"/>
                  <a:gd name="connsiteY2" fmla="*/ 79672 h 149585"/>
                  <a:gd name="connsiteX3" fmla="*/ 144589 w 168318"/>
                  <a:gd name="connsiteY3" fmla="*/ 58717 h 149585"/>
                  <a:gd name="connsiteX4" fmla="*/ 141541 w 168318"/>
                  <a:gd name="connsiteY4" fmla="*/ 48430 h 149585"/>
                  <a:gd name="connsiteX5" fmla="*/ 129445 w 168318"/>
                  <a:gd name="connsiteY5" fmla="*/ 43954 h 149585"/>
                  <a:gd name="connsiteX6" fmla="*/ 116872 w 168318"/>
                  <a:gd name="connsiteY6" fmla="*/ 45478 h 149585"/>
                  <a:gd name="connsiteX7" fmla="*/ 124587 w 168318"/>
                  <a:gd name="connsiteY7" fmla="*/ 81863 h 149585"/>
                  <a:gd name="connsiteX8" fmla="*/ 108871 w 168318"/>
                  <a:gd name="connsiteY8" fmla="*/ 105295 h 149585"/>
                  <a:gd name="connsiteX9" fmla="*/ 81153 w 168318"/>
                  <a:gd name="connsiteY9" fmla="*/ 128821 h 149585"/>
                  <a:gd name="connsiteX10" fmla="*/ 58388 w 168318"/>
                  <a:gd name="connsiteY10" fmla="*/ 139870 h 149585"/>
                  <a:gd name="connsiteX11" fmla="*/ 43910 w 168318"/>
                  <a:gd name="connsiteY11" fmla="*/ 136918 h 149585"/>
                  <a:gd name="connsiteX12" fmla="*/ 34480 w 168318"/>
                  <a:gd name="connsiteY12" fmla="*/ 141775 h 149585"/>
                  <a:gd name="connsiteX13" fmla="*/ 18383 w 168318"/>
                  <a:gd name="connsiteY13" fmla="*/ 143871 h 149585"/>
                  <a:gd name="connsiteX14" fmla="*/ 16097 w 168318"/>
                  <a:gd name="connsiteY14" fmla="*/ 145014 h 149585"/>
                  <a:gd name="connsiteX15" fmla="*/ 10573 w 168318"/>
                  <a:gd name="connsiteY15" fmla="*/ 149586 h 149585"/>
                  <a:gd name="connsiteX16" fmla="*/ 1714 w 168318"/>
                  <a:gd name="connsiteY16" fmla="*/ 101675 h 149585"/>
                  <a:gd name="connsiteX17" fmla="*/ 0 w 168318"/>
                  <a:gd name="connsiteY17" fmla="*/ 81292 h 149585"/>
                  <a:gd name="connsiteX18" fmla="*/ 5239 w 168318"/>
                  <a:gd name="connsiteY18" fmla="*/ 78053 h 149585"/>
                  <a:gd name="connsiteX19" fmla="*/ 10763 w 168318"/>
                  <a:gd name="connsiteY19" fmla="*/ 73005 h 149585"/>
                  <a:gd name="connsiteX20" fmla="*/ 22479 w 168318"/>
                  <a:gd name="connsiteY20" fmla="*/ 50812 h 149585"/>
                  <a:gd name="connsiteX21" fmla="*/ 33623 w 168318"/>
                  <a:gd name="connsiteY21" fmla="*/ 35953 h 149585"/>
                  <a:gd name="connsiteX22" fmla="*/ 50768 w 168318"/>
                  <a:gd name="connsiteY22" fmla="*/ 15760 h 149585"/>
                  <a:gd name="connsiteX23" fmla="*/ 70580 w 168318"/>
                  <a:gd name="connsiteY23" fmla="*/ 1758 h 149585"/>
                  <a:gd name="connsiteX24" fmla="*/ 72866 w 168318"/>
                  <a:gd name="connsiteY24" fmla="*/ 996 h 149585"/>
                  <a:gd name="connsiteX25" fmla="*/ 105251 w 168318"/>
                  <a:gd name="connsiteY25" fmla="*/ 5092 h 149585"/>
                  <a:gd name="connsiteX26" fmla="*/ 139637 w 168318"/>
                  <a:gd name="connsiteY26" fmla="*/ 18617 h 149585"/>
                  <a:gd name="connsiteX27" fmla="*/ 158782 w 168318"/>
                  <a:gd name="connsiteY27" fmla="*/ 34810 h 149585"/>
                  <a:gd name="connsiteX28" fmla="*/ 161068 w 168318"/>
                  <a:gd name="connsiteY28" fmla="*/ 42334 h 149585"/>
                  <a:gd name="connsiteX29" fmla="*/ 167830 w 168318"/>
                  <a:gd name="connsiteY29" fmla="*/ 68052 h 149585"/>
                  <a:gd name="connsiteX30" fmla="*/ 168116 w 168318"/>
                  <a:gd name="connsiteY30" fmla="*/ 73481 h 149585"/>
                  <a:gd name="connsiteX31" fmla="*/ 161354 w 168318"/>
                  <a:gd name="connsiteY31" fmla="*/ 81292 h 14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8318" h="149585">
                    <a:moveTo>
                      <a:pt x="161544" y="81006"/>
                    </a:moveTo>
                    <a:cubicBezTo>
                      <a:pt x="160877" y="81196"/>
                      <a:pt x="160211" y="81292"/>
                      <a:pt x="159544" y="81387"/>
                    </a:cubicBezTo>
                    <a:cubicBezTo>
                      <a:pt x="156020" y="81672"/>
                      <a:pt x="153162" y="79863"/>
                      <a:pt x="152876" y="79672"/>
                    </a:cubicBezTo>
                    <a:cubicBezTo>
                      <a:pt x="148685" y="76910"/>
                      <a:pt x="148399" y="72243"/>
                      <a:pt x="144589" y="58717"/>
                    </a:cubicBezTo>
                    <a:cubicBezTo>
                      <a:pt x="143351" y="54241"/>
                      <a:pt x="142304" y="50716"/>
                      <a:pt x="141541" y="48430"/>
                    </a:cubicBezTo>
                    <a:cubicBezTo>
                      <a:pt x="139541" y="47097"/>
                      <a:pt x="135350" y="44620"/>
                      <a:pt x="129445" y="43954"/>
                    </a:cubicBezTo>
                    <a:cubicBezTo>
                      <a:pt x="123634" y="43287"/>
                      <a:pt x="119063" y="44620"/>
                      <a:pt x="116872" y="45478"/>
                    </a:cubicBezTo>
                    <a:cubicBezTo>
                      <a:pt x="127349" y="54336"/>
                      <a:pt x="124873" y="69290"/>
                      <a:pt x="124587" y="81863"/>
                    </a:cubicBezTo>
                    <a:cubicBezTo>
                      <a:pt x="124301" y="92055"/>
                      <a:pt x="119634" y="103009"/>
                      <a:pt x="108871" y="105295"/>
                    </a:cubicBezTo>
                    <a:cubicBezTo>
                      <a:pt x="104489" y="115105"/>
                      <a:pt x="94393" y="133108"/>
                      <a:pt x="81153" y="128821"/>
                    </a:cubicBezTo>
                    <a:cubicBezTo>
                      <a:pt x="79343" y="130821"/>
                      <a:pt x="71247" y="139299"/>
                      <a:pt x="58388" y="139870"/>
                    </a:cubicBezTo>
                    <a:cubicBezTo>
                      <a:pt x="51911" y="140156"/>
                      <a:pt x="46863" y="138251"/>
                      <a:pt x="43910" y="136918"/>
                    </a:cubicBezTo>
                    <a:cubicBezTo>
                      <a:pt x="40291" y="139775"/>
                      <a:pt x="36957" y="141109"/>
                      <a:pt x="34480" y="141775"/>
                    </a:cubicBezTo>
                    <a:cubicBezTo>
                      <a:pt x="27813" y="143585"/>
                      <a:pt x="24098" y="141680"/>
                      <a:pt x="18383" y="143871"/>
                    </a:cubicBezTo>
                    <a:cubicBezTo>
                      <a:pt x="17526" y="144157"/>
                      <a:pt x="16764" y="144538"/>
                      <a:pt x="16097" y="145014"/>
                    </a:cubicBezTo>
                    <a:cubicBezTo>
                      <a:pt x="13621" y="146443"/>
                      <a:pt x="11811" y="148157"/>
                      <a:pt x="10573" y="149586"/>
                    </a:cubicBezTo>
                    <a:cubicBezTo>
                      <a:pt x="6858" y="135298"/>
                      <a:pt x="3715" y="119201"/>
                      <a:pt x="1714" y="101675"/>
                    </a:cubicBezTo>
                    <a:cubicBezTo>
                      <a:pt x="953" y="94627"/>
                      <a:pt x="381" y="87769"/>
                      <a:pt x="0" y="81292"/>
                    </a:cubicBezTo>
                    <a:cubicBezTo>
                      <a:pt x="1429" y="80529"/>
                      <a:pt x="3238" y="79482"/>
                      <a:pt x="5239" y="78053"/>
                    </a:cubicBezTo>
                    <a:cubicBezTo>
                      <a:pt x="7048" y="76720"/>
                      <a:pt x="8954" y="75100"/>
                      <a:pt x="10763" y="73005"/>
                    </a:cubicBezTo>
                    <a:cubicBezTo>
                      <a:pt x="16859" y="66147"/>
                      <a:pt x="16669" y="60908"/>
                      <a:pt x="22479" y="50812"/>
                    </a:cubicBezTo>
                    <a:cubicBezTo>
                      <a:pt x="24003" y="48145"/>
                      <a:pt x="27241" y="44049"/>
                      <a:pt x="33623" y="35953"/>
                    </a:cubicBezTo>
                    <a:cubicBezTo>
                      <a:pt x="41053" y="26428"/>
                      <a:pt x="44958" y="21570"/>
                      <a:pt x="50768" y="15760"/>
                    </a:cubicBezTo>
                    <a:cubicBezTo>
                      <a:pt x="57340" y="9187"/>
                      <a:pt x="62960" y="4711"/>
                      <a:pt x="70580" y="1758"/>
                    </a:cubicBezTo>
                    <a:cubicBezTo>
                      <a:pt x="70961" y="1662"/>
                      <a:pt x="71819" y="1282"/>
                      <a:pt x="72866" y="996"/>
                    </a:cubicBezTo>
                    <a:cubicBezTo>
                      <a:pt x="81058" y="-1385"/>
                      <a:pt x="89249" y="710"/>
                      <a:pt x="105251" y="5092"/>
                    </a:cubicBezTo>
                    <a:cubicBezTo>
                      <a:pt x="107823" y="5758"/>
                      <a:pt x="122206" y="9759"/>
                      <a:pt x="139637" y="18617"/>
                    </a:cubicBezTo>
                    <a:cubicBezTo>
                      <a:pt x="148876" y="23284"/>
                      <a:pt x="155257" y="27380"/>
                      <a:pt x="158782" y="34810"/>
                    </a:cubicBezTo>
                    <a:cubicBezTo>
                      <a:pt x="159734" y="36905"/>
                      <a:pt x="160115" y="38239"/>
                      <a:pt x="161068" y="42334"/>
                    </a:cubicBezTo>
                    <a:cubicBezTo>
                      <a:pt x="162496" y="48430"/>
                      <a:pt x="164782" y="57098"/>
                      <a:pt x="167830" y="68052"/>
                    </a:cubicBezTo>
                    <a:cubicBezTo>
                      <a:pt x="168116" y="69100"/>
                      <a:pt x="168592" y="71100"/>
                      <a:pt x="168116" y="73481"/>
                    </a:cubicBezTo>
                    <a:cubicBezTo>
                      <a:pt x="167449" y="76815"/>
                      <a:pt x="164973" y="80149"/>
                      <a:pt x="161354" y="81292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95F855B2-3A92-869F-0964-64838834B0A4}"/>
                  </a:ext>
                </a:extLst>
              </p:cNvPr>
              <p:cNvSpPr/>
              <p:nvPr/>
            </p:nvSpPr>
            <p:spPr>
              <a:xfrm>
                <a:off x="5515546" y="3305651"/>
                <a:ext cx="31241" cy="53245"/>
              </a:xfrm>
              <a:custGeom>
                <a:avLst/>
                <a:gdLst>
                  <a:gd name="connsiteX0" fmla="*/ 4286 w 31241"/>
                  <a:gd name="connsiteY0" fmla="*/ 53054 h 53245"/>
                  <a:gd name="connsiteX1" fmla="*/ 3334 w 31241"/>
                  <a:gd name="connsiteY1" fmla="*/ 49340 h 53245"/>
                  <a:gd name="connsiteX2" fmla="*/ 4858 w 31241"/>
                  <a:gd name="connsiteY2" fmla="*/ 44482 h 53245"/>
                  <a:gd name="connsiteX3" fmla="*/ 9620 w 31241"/>
                  <a:gd name="connsiteY3" fmla="*/ 40767 h 53245"/>
                  <a:gd name="connsiteX4" fmla="*/ 21336 w 31241"/>
                  <a:gd name="connsiteY4" fmla="*/ 39624 h 53245"/>
                  <a:gd name="connsiteX5" fmla="*/ 25051 w 31241"/>
                  <a:gd name="connsiteY5" fmla="*/ 32099 h 53245"/>
                  <a:gd name="connsiteX6" fmla="*/ 30766 w 31241"/>
                  <a:gd name="connsiteY6" fmla="*/ 25241 h 53245"/>
                  <a:gd name="connsiteX7" fmla="*/ 29242 w 31241"/>
                  <a:gd name="connsiteY7" fmla="*/ 12859 h 53245"/>
                  <a:gd name="connsiteX8" fmla="*/ 31242 w 31241"/>
                  <a:gd name="connsiteY8" fmla="*/ 5620 h 53245"/>
                  <a:gd name="connsiteX9" fmla="*/ 23051 w 31241"/>
                  <a:gd name="connsiteY9" fmla="*/ 4286 h 53245"/>
                  <a:gd name="connsiteX10" fmla="*/ 13240 w 31241"/>
                  <a:gd name="connsiteY10" fmla="*/ 0 h 53245"/>
                  <a:gd name="connsiteX11" fmla="*/ 10478 w 31241"/>
                  <a:gd name="connsiteY11" fmla="*/ 12192 h 53245"/>
                  <a:gd name="connsiteX12" fmla="*/ 0 w 31241"/>
                  <a:gd name="connsiteY12" fmla="*/ 28670 h 53245"/>
                  <a:gd name="connsiteX13" fmla="*/ 4191 w 31241"/>
                  <a:gd name="connsiteY13" fmla="*/ 34385 h 53245"/>
                  <a:gd name="connsiteX14" fmla="*/ 5715 w 31241"/>
                  <a:gd name="connsiteY14" fmla="*/ 39148 h 53245"/>
                  <a:gd name="connsiteX15" fmla="*/ 2477 w 31241"/>
                  <a:gd name="connsiteY15" fmla="*/ 44291 h 53245"/>
                  <a:gd name="connsiteX16" fmla="*/ 2096 w 31241"/>
                  <a:gd name="connsiteY16" fmla="*/ 49244 h 53245"/>
                  <a:gd name="connsiteX17" fmla="*/ 4001 w 31241"/>
                  <a:gd name="connsiteY17" fmla="*/ 53245 h 53245"/>
                  <a:gd name="connsiteX18" fmla="*/ 4286 w 31241"/>
                  <a:gd name="connsiteY18" fmla="*/ 53054 h 5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241" h="53245">
                    <a:moveTo>
                      <a:pt x="4286" y="53054"/>
                    </a:moveTo>
                    <a:cubicBezTo>
                      <a:pt x="3905" y="52388"/>
                      <a:pt x="3429" y="51054"/>
                      <a:pt x="3334" y="49340"/>
                    </a:cubicBezTo>
                    <a:cubicBezTo>
                      <a:pt x="3334" y="46863"/>
                      <a:pt x="4477" y="45149"/>
                      <a:pt x="4858" y="44482"/>
                    </a:cubicBezTo>
                    <a:cubicBezTo>
                      <a:pt x="6287" y="42291"/>
                      <a:pt x="8287" y="41434"/>
                      <a:pt x="9620" y="40767"/>
                    </a:cubicBezTo>
                    <a:cubicBezTo>
                      <a:pt x="14288" y="38671"/>
                      <a:pt x="18955" y="39243"/>
                      <a:pt x="21336" y="39624"/>
                    </a:cubicBezTo>
                    <a:cubicBezTo>
                      <a:pt x="22098" y="37529"/>
                      <a:pt x="23241" y="34862"/>
                      <a:pt x="25051" y="32099"/>
                    </a:cubicBezTo>
                    <a:cubicBezTo>
                      <a:pt x="26956" y="29051"/>
                      <a:pt x="29051" y="26861"/>
                      <a:pt x="30766" y="25241"/>
                    </a:cubicBezTo>
                    <a:cubicBezTo>
                      <a:pt x="29813" y="22860"/>
                      <a:pt x="28575" y="18383"/>
                      <a:pt x="29242" y="12859"/>
                    </a:cubicBezTo>
                    <a:cubicBezTo>
                      <a:pt x="29623" y="9811"/>
                      <a:pt x="30480" y="7334"/>
                      <a:pt x="31242" y="5620"/>
                    </a:cubicBezTo>
                    <a:cubicBezTo>
                      <a:pt x="28956" y="5525"/>
                      <a:pt x="26194" y="5144"/>
                      <a:pt x="23051" y="4286"/>
                    </a:cubicBezTo>
                    <a:cubicBezTo>
                      <a:pt x="18860" y="3143"/>
                      <a:pt x="15621" y="1429"/>
                      <a:pt x="13240" y="0"/>
                    </a:cubicBezTo>
                    <a:cubicBezTo>
                      <a:pt x="12954" y="3334"/>
                      <a:pt x="12192" y="7525"/>
                      <a:pt x="10478" y="12192"/>
                    </a:cubicBezTo>
                    <a:cubicBezTo>
                      <a:pt x="7525" y="20098"/>
                      <a:pt x="3048" y="25527"/>
                      <a:pt x="0" y="28670"/>
                    </a:cubicBezTo>
                    <a:cubicBezTo>
                      <a:pt x="1238" y="29813"/>
                      <a:pt x="2857" y="31623"/>
                      <a:pt x="4191" y="34385"/>
                    </a:cubicBezTo>
                    <a:cubicBezTo>
                      <a:pt x="5048" y="36195"/>
                      <a:pt x="5429" y="37814"/>
                      <a:pt x="5715" y="39148"/>
                    </a:cubicBezTo>
                    <a:cubicBezTo>
                      <a:pt x="4763" y="40005"/>
                      <a:pt x="3238" y="41720"/>
                      <a:pt x="2477" y="44291"/>
                    </a:cubicBezTo>
                    <a:cubicBezTo>
                      <a:pt x="2191" y="45244"/>
                      <a:pt x="1714" y="46958"/>
                      <a:pt x="2096" y="49244"/>
                    </a:cubicBezTo>
                    <a:cubicBezTo>
                      <a:pt x="2477" y="51149"/>
                      <a:pt x="3429" y="52578"/>
                      <a:pt x="4001" y="53245"/>
                    </a:cubicBezTo>
                    <a:cubicBezTo>
                      <a:pt x="4096" y="53245"/>
                      <a:pt x="4191" y="53054"/>
                      <a:pt x="4286" y="53054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6DAB4518-B0A3-408B-7030-03623F435D97}"/>
                </a:ext>
              </a:extLst>
            </p:cNvPr>
            <p:cNvSpPr/>
            <p:nvPr/>
          </p:nvSpPr>
          <p:spPr>
            <a:xfrm>
              <a:off x="4836096" y="3141016"/>
              <a:ext cx="668496" cy="381487"/>
            </a:xfrm>
            <a:custGeom>
              <a:avLst/>
              <a:gdLst>
                <a:gd name="connsiteX0" fmla="*/ 668496 w 668496"/>
                <a:gd name="connsiteY0" fmla="*/ 229310 h 381487"/>
                <a:gd name="connsiteX1" fmla="*/ 445516 w 668496"/>
                <a:gd name="connsiteY1" fmla="*/ 324560 h 381487"/>
                <a:gd name="connsiteX2" fmla="*/ 315309 w 668496"/>
                <a:gd name="connsiteY2" fmla="*/ 377138 h 381487"/>
                <a:gd name="connsiteX3" fmla="*/ 276828 w 668496"/>
                <a:gd name="connsiteY3" fmla="*/ 379424 h 381487"/>
                <a:gd name="connsiteX4" fmla="*/ 256064 w 668496"/>
                <a:gd name="connsiteY4" fmla="*/ 368851 h 381487"/>
                <a:gd name="connsiteX5" fmla="*/ 245967 w 668496"/>
                <a:gd name="connsiteY5" fmla="*/ 360946 h 381487"/>
                <a:gd name="connsiteX6" fmla="*/ 210439 w 668496"/>
                <a:gd name="connsiteY6" fmla="*/ 331513 h 381487"/>
                <a:gd name="connsiteX7" fmla="*/ 104426 w 668496"/>
                <a:gd name="connsiteY7" fmla="*/ 231787 h 381487"/>
                <a:gd name="connsiteX8" fmla="*/ 1270 w 668496"/>
                <a:gd name="connsiteY8" fmla="*/ 62051 h 381487"/>
                <a:gd name="connsiteX9" fmla="*/ 45371 w 668496"/>
                <a:gd name="connsiteY9" fmla="*/ 4139 h 381487"/>
                <a:gd name="connsiteX10" fmla="*/ 112522 w 668496"/>
                <a:gd name="connsiteY10" fmla="*/ 12521 h 381487"/>
                <a:gd name="connsiteX11" fmla="*/ 221393 w 668496"/>
                <a:gd name="connsiteY11" fmla="*/ 144537 h 381487"/>
                <a:gd name="connsiteX12" fmla="*/ 271399 w 668496"/>
                <a:gd name="connsiteY12" fmla="*/ 207498 h 381487"/>
                <a:gd name="connsiteX13" fmla="*/ 304641 w 668496"/>
                <a:gd name="connsiteY13" fmla="*/ 241121 h 381487"/>
                <a:gd name="connsiteX14" fmla="*/ 324358 w 668496"/>
                <a:gd name="connsiteY14" fmla="*/ 258837 h 381487"/>
                <a:gd name="connsiteX15" fmla="*/ 512572 w 668496"/>
                <a:gd name="connsiteY15" fmla="*/ 186352 h 381487"/>
                <a:gd name="connsiteX16" fmla="*/ 639826 w 668496"/>
                <a:gd name="connsiteY16" fmla="*/ 153586 h 381487"/>
                <a:gd name="connsiteX17" fmla="*/ 668496 w 668496"/>
                <a:gd name="connsiteY17" fmla="*/ 229120 h 38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8496" h="381487">
                  <a:moveTo>
                    <a:pt x="668496" y="229310"/>
                  </a:moveTo>
                  <a:cubicBezTo>
                    <a:pt x="595725" y="261409"/>
                    <a:pt x="521526" y="293223"/>
                    <a:pt x="445516" y="324560"/>
                  </a:cubicBezTo>
                  <a:cubicBezTo>
                    <a:pt x="401796" y="342562"/>
                    <a:pt x="358457" y="360088"/>
                    <a:pt x="315309" y="377138"/>
                  </a:cubicBezTo>
                  <a:cubicBezTo>
                    <a:pt x="309689" y="379329"/>
                    <a:pt x="294640" y="384282"/>
                    <a:pt x="276828" y="379424"/>
                  </a:cubicBezTo>
                  <a:cubicBezTo>
                    <a:pt x="267398" y="376757"/>
                    <a:pt x="260350" y="372280"/>
                    <a:pt x="256064" y="368851"/>
                  </a:cubicBezTo>
                  <a:cubicBezTo>
                    <a:pt x="252635" y="366184"/>
                    <a:pt x="249206" y="363422"/>
                    <a:pt x="245967" y="360946"/>
                  </a:cubicBezTo>
                  <a:cubicBezTo>
                    <a:pt x="233585" y="350849"/>
                    <a:pt x="221774" y="341133"/>
                    <a:pt x="210439" y="331513"/>
                  </a:cubicBezTo>
                  <a:cubicBezTo>
                    <a:pt x="166529" y="294080"/>
                    <a:pt x="131286" y="259695"/>
                    <a:pt x="104426" y="231787"/>
                  </a:cubicBezTo>
                  <a:cubicBezTo>
                    <a:pt x="603" y="123487"/>
                    <a:pt x="-3588" y="85768"/>
                    <a:pt x="1270" y="62051"/>
                  </a:cubicBezTo>
                  <a:cubicBezTo>
                    <a:pt x="5461" y="41287"/>
                    <a:pt x="20034" y="14235"/>
                    <a:pt x="45371" y="4139"/>
                  </a:cubicBezTo>
                  <a:cubicBezTo>
                    <a:pt x="71945" y="-6529"/>
                    <a:pt x="99187" y="6044"/>
                    <a:pt x="112522" y="12521"/>
                  </a:cubicBezTo>
                  <a:cubicBezTo>
                    <a:pt x="166243" y="38238"/>
                    <a:pt x="180816" y="84625"/>
                    <a:pt x="221393" y="144537"/>
                  </a:cubicBezTo>
                  <a:cubicBezTo>
                    <a:pt x="233489" y="162349"/>
                    <a:pt x="249777" y="183971"/>
                    <a:pt x="271399" y="207498"/>
                  </a:cubicBezTo>
                  <a:cubicBezTo>
                    <a:pt x="281305" y="218356"/>
                    <a:pt x="292354" y="229691"/>
                    <a:pt x="304641" y="241121"/>
                  </a:cubicBezTo>
                  <a:cubicBezTo>
                    <a:pt x="310832" y="247027"/>
                    <a:pt x="317500" y="252932"/>
                    <a:pt x="324358" y="258837"/>
                  </a:cubicBezTo>
                  <a:cubicBezTo>
                    <a:pt x="402368" y="217213"/>
                    <a:pt x="467138" y="197115"/>
                    <a:pt x="512572" y="186352"/>
                  </a:cubicBezTo>
                  <a:cubicBezTo>
                    <a:pt x="544100" y="178923"/>
                    <a:pt x="582867" y="171970"/>
                    <a:pt x="639826" y="153586"/>
                  </a:cubicBezTo>
                  <a:lnTo>
                    <a:pt x="668496" y="229120"/>
                  </a:ln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993F4838-0BF0-32D4-2854-AA593540F875}"/>
                </a:ext>
              </a:extLst>
            </p:cNvPr>
            <p:cNvSpPr/>
            <p:nvPr/>
          </p:nvSpPr>
          <p:spPr>
            <a:xfrm>
              <a:off x="4986762" y="5633751"/>
              <a:ext cx="245700" cy="102965"/>
            </a:xfrm>
            <a:custGeom>
              <a:avLst/>
              <a:gdLst>
                <a:gd name="connsiteX0" fmla="*/ 245320 w 245700"/>
                <a:gd name="connsiteY0" fmla="*/ 69532 h 102965"/>
                <a:gd name="connsiteX1" fmla="*/ 240271 w 245700"/>
                <a:gd name="connsiteY1" fmla="*/ 90392 h 102965"/>
                <a:gd name="connsiteX2" fmla="*/ 231985 w 245700"/>
                <a:gd name="connsiteY2" fmla="*/ 98679 h 102965"/>
                <a:gd name="connsiteX3" fmla="*/ 217697 w 245700"/>
                <a:gd name="connsiteY3" fmla="*/ 102966 h 102965"/>
                <a:gd name="connsiteX4" fmla="*/ 69584 w 245700"/>
                <a:gd name="connsiteY4" fmla="*/ 101727 h 102965"/>
                <a:gd name="connsiteX5" fmla="*/ 63488 w 245700"/>
                <a:gd name="connsiteY5" fmla="*/ 95536 h 102965"/>
                <a:gd name="connsiteX6" fmla="*/ 57677 w 245700"/>
                <a:gd name="connsiteY6" fmla="*/ 101632 h 102965"/>
                <a:gd name="connsiteX7" fmla="*/ 3480 w 245700"/>
                <a:gd name="connsiteY7" fmla="*/ 102203 h 102965"/>
                <a:gd name="connsiteX8" fmla="*/ 2432 w 245700"/>
                <a:gd name="connsiteY8" fmla="*/ 87725 h 102965"/>
                <a:gd name="connsiteX9" fmla="*/ 146 w 245700"/>
                <a:gd name="connsiteY9" fmla="*/ 22003 h 102965"/>
                <a:gd name="connsiteX10" fmla="*/ 6337 w 245700"/>
                <a:gd name="connsiteY10" fmla="*/ 4953 h 102965"/>
                <a:gd name="connsiteX11" fmla="*/ 8433 w 245700"/>
                <a:gd name="connsiteY11" fmla="*/ 3238 h 102965"/>
                <a:gd name="connsiteX12" fmla="*/ 13100 w 245700"/>
                <a:gd name="connsiteY12" fmla="*/ 1143 h 102965"/>
                <a:gd name="connsiteX13" fmla="*/ 109874 w 245700"/>
                <a:gd name="connsiteY13" fmla="*/ 0 h 102965"/>
                <a:gd name="connsiteX14" fmla="*/ 120161 w 245700"/>
                <a:gd name="connsiteY14" fmla="*/ 5048 h 102965"/>
                <a:gd name="connsiteX15" fmla="*/ 193409 w 245700"/>
                <a:gd name="connsiteY15" fmla="*/ 37338 h 102965"/>
                <a:gd name="connsiteX16" fmla="*/ 245320 w 245700"/>
                <a:gd name="connsiteY16" fmla="*/ 69437 h 10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700" h="102965">
                  <a:moveTo>
                    <a:pt x="245320" y="69532"/>
                  </a:moveTo>
                  <a:cubicBezTo>
                    <a:pt x="246558" y="75629"/>
                    <a:pt x="244748" y="83725"/>
                    <a:pt x="240271" y="90392"/>
                  </a:cubicBezTo>
                  <a:cubicBezTo>
                    <a:pt x="238271" y="93631"/>
                    <a:pt x="235414" y="96583"/>
                    <a:pt x="231985" y="98679"/>
                  </a:cubicBezTo>
                  <a:cubicBezTo>
                    <a:pt x="226555" y="102203"/>
                    <a:pt x="221031" y="102870"/>
                    <a:pt x="217697" y="102966"/>
                  </a:cubicBezTo>
                  <a:cubicBezTo>
                    <a:pt x="168358" y="102489"/>
                    <a:pt x="119018" y="102203"/>
                    <a:pt x="69584" y="101727"/>
                  </a:cubicBezTo>
                  <a:cubicBezTo>
                    <a:pt x="67583" y="99631"/>
                    <a:pt x="65488" y="97631"/>
                    <a:pt x="63488" y="95536"/>
                  </a:cubicBezTo>
                  <a:cubicBezTo>
                    <a:pt x="61392" y="97536"/>
                    <a:pt x="59582" y="99536"/>
                    <a:pt x="57677" y="101632"/>
                  </a:cubicBezTo>
                  <a:cubicBezTo>
                    <a:pt x="39485" y="101822"/>
                    <a:pt x="21482" y="102013"/>
                    <a:pt x="3480" y="102203"/>
                  </a:cubicBezTo>
                  <a:cubicBezTo>
                    <a:pt x="3099" y="97250"/>
                    <a:pt x="2813" y="92393"/>
                    <a:pt x="2432" y="87725"/>
                  </a:cubicBezTo>
                  <a:cubicBezTo>
                    <a:pt x="337" y="56197"/>
                    <a:pt x="-330" y="32576"/>
                    <a:pt x="146" y="22003"/>
                  </a:cubicBezTo>
                  <a:cubicBezTo>
                    <a:pt x="337" y="17240"/>
                    <a:pt x="1004" y="9811"/>
                    <a:pt x="6337" y="4953"/>
                  </a:cubicBezTo>
                  <a:cubicBezTo>
                    <a:pt x="7004" y="4191"/>
                    <a:pt x="7671" y="3620"/>
                    <a:pt x="8433" y="3238"/>
                  </a:cubicBezTo>
                  <a:cubicBezTo>
                    <a:pt x="10338" y="2000"/>
                    <a:pt x="11957" y="1429"/>
                    <a:pt x="13100" y="1143"/>
                  </a:cubicBezTo>
                  <a:cubicBezTo>
                    <a:pt x="45390" y="667"/>
                    <a:pt x="77585" y="286"/>
                    <a:pt x="109874" y="0"/>
                  </a:cubicBezTo>
                  <a:cubicBezTo>
                    <a:pt x="113399" y="1810"/>
                    <a:pt x="116828" y="3524"/>
                    <a:pt x="120161" y="5048"/>
                  </a:cubicBezTo>
                  <a:cubicBezTo>
                    <a:pt x="149594" y="19621"/>
                    <a:pt x="174549" y="30004"/>
                    <a:pt x="193409" y="37338"/>
                  </a:cubicBezTo>
                  <a:cubicBezTo>
                    <a:pt x="222365" y="48578"/>
                    <a:pt x="242367" y="54483"/>
                    <a:pt x="245320" y="69437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C6193A2A-FC88-5FD7-59AA-5E2565F9CC9C}"/>
                </a:ext>
              </a:extLst>
            </p:cNvPr>
            <p:cNvSpPr/>
            <p:nvPr/>
          </p:nvSpPr>
          <p:spPr>
            <a:xfrm>
              <a:off x="4989194" y="5721476"/>
              <a:ext cx="237934" cy="15240"/>
            </a:xfrm>
            <a:custGeom>
              <a:avLst/>
              <a:gdLst>
                <a:gd name="connsiteX0" fmla="*/ 237839 w 237934"/>
                <a:gd name="connsiteY0" fmla="*/ 2667 h 15240"/>
                <a:gd name="connsiteX1" fmla="*/ 229553 w 237934"/>
                <a:gd name="connsiteY1" fmla="*/ 10954 h 15240"/>
                <a:gd name="connsiteX2" fmla="*/ 215265 w 237934"/>
                <a:gd name="connsiteY2" fmla="*/ 15240 h 15240"/>
                <a:gd name="connsiteX3" fmla="*/ 67151 w 237934"/>
                <a:gd name="connsiteY3" fmla="*/ 14002 h 15240"/>
                <a:gd name="connsiteX4" fmla="*/ 61055 w 237934"/>
                <a:gd name="connsiteY4" fmla="*/ 7811 h 15240"/>
                <a:gd name="connsiteX5" fmla="*/ 55245 w 237934"/>
                <a:gd name="connsiteY5" fmla="*/ 13907 h 15240"/>
                <a:gd name="connsiteX6" fmla="*/ 1048 w 237934"/>
                <a:gd name="connsiteY6" fmla="*/ 14478 h 15240"/>
                <a:gd name="connsiteX7" fmla="*/ 0 w 237934"/>
                <a:gd name="connsiteY7" fmla="*/ 0 h 15240"/>
                <a:gd name="connsiteX8" fmla="*/ 191 w 237934"/>
                <a:gd name="connsiteY8" fmla="*/ 0 h 15240"/>
                <a:gd name="connsiteX9" fmla="*/ 76486 w 237934"/>
                <a:gd name="connsiteY9" fmla="*/ 191 h 15240"/>
                <a:gd name="connsiteX10" fmla="*/ 237935 w 237934"/>
                <a:gd name="connsiteY10" fmla="*/ 2572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934" h="15240">
                  <a:moveTo>
                    <a:pt x="237839" y="2667"/>
                  </a:moveTo>
                  <a:cubicBezTo>
                    <a:pt x="235839" y="5905"/>
                    <a:pt x="232982" y="8858"/>
                    <a:pt x="229553" y="10954"/>
                  </a:cubicBezTo>
                  <a:cubicBezTo>
                    <a:pt x="224123" y="14478"/>
                    <a:pt x="218599" y="15145"/>
                    <a:pt x="215265" y="15240"/>
                  </a:cubicBezTo>
                  <a:cubicBezTo>
                    <a:pt x="165926" y="14764"/>
                    <a:pt x="116586" y="14478"/>
                    <a:pt x="67151" y="14002"/>
                  </a:cubicBezTo>
                  <a:cubicBezTo>
                    <a:pt x="65151" y="11906"/>
                    <a:pt x="63056" y="9906"/>
                    <a:pt x="61055" y="7811"/>
                  </a:cubicBezTo>
                  <a:cubicBezTo>
                    <a:pt x="58960" y="9811"/>
                    <a:pt x="57150" y="11811"/>
                    <a:pt x="55245" y="13907"/>
                  </a:cubicBezTo>
                  <a:cubicBezTo>
                    <a:pt x="37052" y="14097"/>
                    <a:pt x="19050" y="14288"/>
                    <a:pt x="1048" y="14478"/>
                  </a:cubicBezTo>
                  <a:cubicBezTo>
                    <a:pt x="667" y="9525"/>
                    <a:pt x="381" y="4667"/>
                    <a:pt x="0" y="0"/>
                  </a:cubicBezTo>
                  <a:lnTo>
                    <a:pt x="191" y="0"/>
                  </a:lnTo>
                  <a:cubicBezTo>
                    <a:pt x="25432" y="0"/>
                    <a:pt x="50864" y="0"/>
                    <a:pt x="76486" y="191"/>
                  </a:cubicBezTo>
                  <a:cubicBezTo>
                    <a:pt x="130874" y="667"/>
                    <a:pt x="184785" y="1429"/>
                    <a:pt x="237935" y="257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9B7011FA-0102-0267-A432-FDE86A274A71}"/>
                </a:ext>
              </a:extLst>
            </p:cNvPr>
            <p:cNvSpPr/>
            <p:nvPr/>
          </p:nvSpPr>
          <p:spPr>
            <a:xfrm>
              <a:off x="4995005" y="5633847"/>
              <a:ext cx="111918" cy="30712"/>
            </a:xfrm>
            <a:custGeom>
              <a:avLst/>
              <a:gdLst>
                <a:gd name="connsiteX0" fmla="*/ 111919 w 111918"/>
                <a:gd name="connsiteY0" fmla="*/ 5048 h 30712"/>
                <a:gd name="connsiteX1" fmla="*/ 103346 w 111918"/>
                <a:gd name="connsiteY1" fmla="*/ 11811 h 30712"/>
                <a:gd name="connsiteX2" fmla="*/ 68771 w 111918"/>
                <a:gd name="connsiteY2" fmla="*/ 27051 h 30712"/>
                <a:gd name="connsiteX3" fmla="*/ 33528 w 111918"/>
                <a:gd name="connsiteY3" fmla="*/ 29623 h 30712"/>
                <a:gd name="connsiteX4" fmla="*/ 5429 w 111918"/>
                <a:gd name="connsiteY4" fmla="*/ 15145 h 30712"/>
                <a:gd name="connsiteX5" fmla="*/ 0 w 111918"/>
                <a:gd name="connsiteY5" fmla="*/ 3238 h 30712"/>
                <a:gd name="connsiteX6" fmla="*/ 4667 w 111918"/>
                <a:gd name="connsiteY6" fmla="*/ 1143 h 30712"/>
                <a:gd name="connsiteX7" fmla="*/ 101441 w 111918"/>
                <a:gd name="connsiteY7" fmla="*/ 0 h 30712"/>
                <a:gd name="connsiteX8" fmla="*/ 111728 w 111918"/>
                <a:gd name="connsiteY8" fmla="*/ 5048 h 30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918" h="30712">
                  <a:moveTo>
                    <a:pt x="111919" y="5048"/>
                  </a:moveTo>
                  <a:cubicBezTo>
                    <a:pt x="109538" y="7144"/>
                    <a:pt x="106680" y="9620"/>
                    <a:pt x="103346" y="11811"/>
                  </a:cubicBezTo>
                  <a:cubicBezTo>
                    <a:pt x="89154" y="21907"/>
                    <a:pt x="75724" y="25337"/>
                    <a:pt x="68771" y="27051"/>
                  </a:cubicBezTo>
                  <a:cubicBezTo>
                    <a:pt x="58674" y="29527"/>
                    <a:pt x="47625" y="32290"/>
                    <a:pt x="33528" y="29623"/>
                  </a:cubicBezTo>
                  <a:cubicBezTo>
                    <a:pt x="26289" y="28194"/>
                    <a:pt x="13335" y="25908"/>
                    <a:pt x="5429" y="15145"/>
                  </a:cubicBezTo>
                  <a:cubicBezTo>
                    <a:pt x="2286" y="10763"/>
                    <a:pt x="1048" y="6572"/>
                    <a:pt x="0" y="3238"/>
                  </a:cubicBezTo>
                  <a:cubicBezTo>
                    <a:pt x="1905" y="2000"/>
                    <a:pt x="3524" y="1429"/>
                    <a:pt x="4667" y="1143"/>
                  </a:cubicBezTo>
                  <a:cubicBezTo>
                    <a:pt x="36957" y="667"/>
                    <a:pt x="69152" y="286"/>
                    <a:pt x="101441" y="0"/>
                  </a:cubicBezTo>
                  <a:cubicBezTo>
                    <a:pt x="104965" y="1810"/>
                    <a:pt x="108395" y="3524"/>
                    <a:pt x="111728" y="5048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D3D8104F-4531-A561-7D2C-CC0880E0702B}"/>
                </a:ext>
              </a:extLst>
            </p:cNvPr>
            <p:cNvSpPr/>
            <p:nvPr/>
          </p:nvSpPr>
          <p:spPr>
            <a:xfrm>
              <a:off x="4997481" y="5565457"/>
              <a:ext cx="99250" cy="84476"/>
            </a:xfrm>
            <a:custGeom>
              <a:avLst/>
              <a:gdLst>
                <a:gd name="connsiteX0" fmla="*/ 0 w 99250"/>
                <a:gd name="connsiteY0" fmla="*/ 6668 h 84476"/>
                <a:gd name="connsiteX1" fmla="*/ 2381 w 99250"/>
                <a:gd name="connsiteY1" fmla="*/ 69533 h 84476"/>
                <a:gd name="connsiteX2" fmla="*/ 18097 w 99250"/>
                <a:gd name="connsiteY2" fmla="*/ 79058 h 84476"/>
                <a:gd name="connsiteX3" fmla="*/ 99250 w 99250"/>
                <a:gd name="connsiteY3" fmla="*/ 68294 h 84476"/>
                <a:gd name="connsiteX4" fmla="*/ 92392 w 99250"/>
                <a:gd name="connsiteY4" fmla="*/ 0 h 84476"/>
                <a:gd name="connsiteX5" fmla="*/ 0 w 99250"/>
                <a:gd name="connsiteY5" fmla="*/ 6572 h 8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476">
                  <a:moveTo>
                    <a:pt x="0" y="6668"/>
                  </a:moveTo>
                  <a:cubicBezTo>
                    <a:pt x="762" y="27623"/>
                    <a:pt x="1619" y="48578"/>
                    <a:pt x="2381" y="69533"/>
                  </a:cubicBezTo>
                  <a:cubicBezTo>
                    <a:pt x="7906" y="74009"/>
                    <a:pt x="13240" y="76962"/>
                    <a:pt x="18097" y="79058"/>
                  </a:cubicBezTo>
                  <a:cubicBezTo>
                    <a:pt x="53816" y="94393"/>
                    <a:pt x="91726" y="72771"/>
                    <a:pt x="99250" y="68294"/>
                  </a:cubicBezTo>
                  <a:cubicBezTo>
                    <a:pt x="96964" y="45529"/>
                    <a:pt x="94678" y="22765"/>
                    <a:pt x="92392" y="0"/>
                  </a:cubicBezTo>
                  <a:cubicBezTo>
                    <a:pt x="61627" y="2191"/>
                    <a:pt x="30766" y="4382"/>
                    <a:pt x="0" y="657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A52C58CD-7DCC-0433-B4D4-4FF2E9832966}"/>
                </a:ext>
              </a:extLst>
            </p:cNvPr>
            <p:cNvSpPr/>
            <p:nvPr/>
          </p:nvSpPr>
          <p:spPr>
            <a:xfrm>
              <a:off x="4668337" y="3717988"/>
              <a:ext cx="490127" cy="1863471"/>
            </a:xfrm>
            <a:custGeom>
              <a:avLst/>
              <a:gdLst>
                <a:gd name="connsiteX0" fmla="*/ 487068 w 490127"/>
                <a:gd name="connsiteY0" fmla="*/ 1094994 h 1863471"/>
                <a:gd name="connsiteX1" fmla="*/ 456302 w 490127"/>
                <a:gd name="connsiteY1" fmla="*/ 1512189 h 1863471"/>
                <a:gd name="connsiteX2" fmla="*/ 449349 w 490127"/>
                <a:gd name="connsiteY2" fmla="*/ 1859471 h 1863471"/>
                <a:gd name="connsiteX3" fmla="*/ 320762 w 490127"/>
                <a:gd name="connsiteY3" fmla="*/ 1863471 h 1863471"/>
                <a:gd name="connsiteX4" fmla="*/ 266279 w 490127"/>
                <a:gd name="connsiteY4" fmla="*/ 1479328 h 1863471"/>
                <a:gd name="connsiteX5" fmla="*/ 256659 w 490127"/>
                <a:gd name="connsiteY5" fmla="*/ 1359503 h 1863471"/>
                <a:gd name="connsiteX6" fmla="*/ 248753 w 490127"/>
                <a:gd name="connsiteY6" fmla="*/ 1001363 h 1863471"/>
                <a:gd name="connsiteX7" fmla="*/ 227607 w 490127"/>
                <a:gd name="connsiteY7" fmla="*/ 935736 h 1863471"/>
                <a:gd name="connsiteX8" fmla="*/ 201699 w 490127"/>
                <a:gd name="connsiteY8" fmla="*/ 852392 h 1863471"/>
                <a:gd name="connsiteX9" fmla="*/ 148835 w 490127"/>
                <a:gd name="connsiteY9" fmla="*/ 677704 h 1863471"/>
                <a:gd name="connsiteX10" fmla="*/ 79303 w 490127"/>
                <a:gd name="connsiteY10" fmla="*/ 463296 h 1863471"/>
                <a:gd name="connsiteX11" fmla="*/ 13676 w 490127"/>
                <a:gd name="connsiteY11" fmla="*/ 330518 h 1863471"/>
                <a:gd name="connsiteX12" fmla="*/ 15200 w 490127"/>
                <a:gd name="connsiteY12" fmla="*/ 140589 h 1863471"/>
                <a:gd name="connsiteX13" fmla="*/ 81303 w 490127"/>
                <a:gd name="connsiteY13" fmla="*/ 29528 h 1863471"/>
                <a:gd name="connsiteX14" fmla="*/ 129214 w 490127"/>
                <a:gd name="connsiteY14" fmla="*/ 0 h 1863471"/>
                <a:gd name="connsiteX15" fmla="*/ 341622 w 490127"/>
                <a:gd name="connsiteY15" fmla="*/ 45339 h 1863471"/>
                <a:gd name="connsiteX16" fmla="*/ 399915 w 490127"/>
                <a:gd name="connsiteY16" fmla="*/ 284607 h 1863471"/>
                <a:gd name="connsiteX17" fmla="*/ 442396 w 490127"/>
                <a:gd name="connsiteY17" fmla="*/ 631984 h 1863471"/>
                <a:gd name="connsiteX18" fmla="*/ 480591 w 490127"/>
                <a:gd name="connsiteY18" fmla="*/ 915257 h 1863471"/>
                <a:gd name="connsiteX19" fmla="*/ 489926 w 490127"/>
                <a:gd name="connsiteY19" fmla="*/ 1012698 h 1863471"/>
                <a:gd name="connsiteX20" fmla="*/ 486973 w 490127"/>
                <a:gd name="connsiteY20" fmla="*/ 1094899 h 1863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0127" h="1863471">
                  <a:moveTo>
                    <a:pt x="487068" y="1094994"/>
                  </a:moveTo>
                  <a:cubicBezTo>
                    <a:pt x="473448" y="1227011"/>
                    <a:pt x="462875" y="1366361"/>
                    <a:pt x="456302" y="1512189"/>
                  </a:cubicBezTo>
                  <a:cubicBezTo>
                    <a:pt x="451064" y="1632395"/>
                    <a:pt x="448873" y="1748314"/>
                    <a:pt x="449349" y="1859471"/>
                  </a:cubicBezTo>
                  <a:cubicBezTo>
                    <a:pt x="406487" y="1860899"/>
                    <a:pt x="363529" y="1862138"/>
                    <a:pt x="320762" y="1863471"/>
                  </a:cubicBezTo>
                  <a:cubicBezTo>
                    <a:pt x="298568" y="1746314"/>
                    <a:pt x="279328" y="1617821"/>
                    <a:pt x="266279" y="1479328"/>
                  </a:cubicBezTo>
                  <a:cubicBezTo>
                    <a:pt x="262564" y="1440275"/>
                    <a:pt x="259326" y="1400175"/>
                    <a:pt x="256659" y="1359503"/>
                  </a:cubicBezTo>
                  <a:cubicBezTo>
                    <a:pt x="248277" y="1232440"/>
                    <a:pt x="246372" y="1112615"/>
                    <a:pt x="248753" y="1001363"/>
                  </a:cubicBezTo>
                  <a:cubicBezTo>
                    <a:pt x="243038" y="983647"/>
                    <a:pt x="235894" y="961644"/>
                    <a:pt x="227607" y="935736"/>
                  </a:cubicBezTo>
                  <a:cubicBezTo>
                    <a:pt x="219892" y="911066"/>
                    <a:pt x="211129" y="883158"/>
                    <a:pt x="201699" y="852392"/>
                  </a:cubicBezTo>
                  <a:cubicBezTo>
                    <a:pt x="183983" y="795338"/>
                    <a:pt x="177982" y="773906"/>
                    <a:pt x="148835" y="677704"/>
                  </a:cubicBezTo>
                  <a:cubicBezTo>
                    <a:pt x="96543" y="504349"/>
                    <a:pt x="90352" y="487680"/>
                    <a:pt x="79303" y="463296"/>
                  </a:cubicBezTo>
                  <a:cubicBezTo>
                    <a:pt x="42251" y="381571"/>
                    <a:pt x="28916" y="386048"/>
                    <a:pt x="13676" y="330518"/>
                  </a:cubicBezTo>
                  <a:cubicBezTo>
                    <a:pt x="5770" y="301466"/>
                    <a:pt x="-13470" y="227171"/>
                    <a:pt x="15200" y="140589"/>
                  </a:cubicBezTo>
                  <a:cubicBezTo>
                    <a:pt x="33011" y="87059"/>
                    <a:pt x="62349" y="50006"/>
                    <a:pt x="81303" y="29528"/>
                  </a:cubicBezTo>
                  <a:cubicBezTo>
                    <a:pt x="97305" y="19621"/>
                    <a:pt x="113307" y="9811"/>
                    <a:pt x="129214" y="0"/>
                  </a:cubicBezTo>
                  <a:cubicBezTo>
                    <a:pt x="199985" y="15050"/>
                    <a:pt x="270756" y="30099"/>
                    <a:pt x="341622" y="45339"/>
                  </a:cubicBezTo>
                  <a:cubicBezTo>
                    <a:pt x="358195" y="100584"/>
                    <a:pt x="380674" y="182975"/>
                    <a:pt x="399915" y="284607"/>
                  </a:cubicBezTo>
                  <a:cubicBezTo>
                    <a:pt x="421822" y="401003"/>
                    <a:pt x="423536" y="468439"/>
                    <a:pt x="442396" y="631984"/>
                  </a:cubicBezTo>
                  <a:cubicBezTo>
                    <a:pt x="449826" y="697421"/>
                    <a:pt x="462113" y="795242"/>
                    <a:pt x="480591" y="915257"/>
                  </a:cubicBezTo>
                  <a:cubicBezTo>
                    <a:pt x="484497" y="938498"/>
                    <a:pt x="488783" y="972026"/>
                    <a:pt x="489926" y="1012698"/>
                  </a:cubicBezTo>
                  <a:cubicBezTo>
                    <a:pt x="490878" y="1053179"/>
                    <a:pt x="488211" y="1083469"/>
                    <a:pt x="486973" y="1094899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249ECAB5-E8FC-36D9-05F9-EDB3632C2FC2}"/>
                </a:ext>
              </a:extLst>
            </p:cNvPr>
            <p:cNvSpPr/>
            <p:nvPr/>
          </p:nvSpPr>
          <p:spPr>
            <a:xfrm>
              <a:off x="4876990" y="3891343"/>
              <a:ext cx="158404" cy="1306067"/>
            </a:xfrm>
            <a:custGeom>
              <a:avLst/>
              <a:gdLst>
                <a:gd name="connsiteX0" fmla="*/ 157639 w 158404"/>
                <a:gd name="connsiteY0" fmla="*/ 730187 h 1306067"/>
                <a:gd name="connsiteX1" fmla="*/ 156210 w 158404"/>
                <a:gd name="connsiteY1" fmla="*/ 905542 h 1306067"/>
                <a:gd name="connsiteX2" fmla="*/ 63151 w 158404"/>
                <a:gd name="connsiteY2" fmla="*/ 1286637 h 1306067"/>
                <a:gd name="connsiteX3" fmla="*/ 57531 w 158404"/>
                <a:gd name="connsiteY3" fmla="*/ 1306068 h 1306067"/>
                <a:gd name="connsiteX4" fmla="*/ 47911 w 158404"/>
                <a:gd name="connsiteY4" fmla="*/ 1186243 h 1306067"/>
                <a:gd name="connsiteX5" fmla="*/ 40005 w 158404"/>
                <a:gd name="connsiteY5" fmla="*/ 828104 h 1306067"/>
                <a:gd name="connsiteX6" fmla="*/ 18860 w 158404"/>
                <a:gd name="connsiteY6" fmla="*/ 762476 h 1306067"/>
                <a:gd name="connsiteX7" fmla="*/ 47054 w 158404"/>
                <a:gd name="connsiteY7" fmla="*/ 672370 h 1306067"/>
                <a:gd name="connsiteX8" fmla="*/ 0 w 158404"/>
                <a:gd name="connsiteY8" fmla="*/ 281178 h 1306067"/>
                <a:gd name="connsiteX9" fmla="*/ 117729 w 158404"/>
                <a:gd name="connsiteY9" fmla="*/ 0 h 1306067"/>
                <a:gd name="connsiteX10" fmla="*/ 125063 w 158404"/>
                <a:gd name="connsiteY10" fmla="*/ 43148 h 1306067"/>
                <a:gd name="connsiteX11" fmla="*/ 135636 w 158404"/>
                <a:gd name="connsiteY11" fmla="*/ 120872 h 1306067"/>
                <a:gd name="connsiteX12" fmla="*/ 151638 w 158404"/>
                <a:gd name="connsiteY12" fmla="*/ 277463 h 1306067"/>
                <a:gd name="connsiteX13" fmla="*/ 157544 w 158404"/>
                <a:gd name="connsiteY13" fmla="*/ 730187 h 130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404" h="1306067">
                  <a:moveTo>
                    <a:pt x="157639" y="730187"/>
                  </a:moveTo>
                  <a:cubicBezTo>
                    <a:pt x="156972" y="844201"/>
                    <a:pt x="156686" y="901351"/>
                    <a:pt x="156210" y="905542"/>
                  </a:cubicBezTo>
                  <a:cubicBezTo>
                    <a:pt x="152495" y="941260"/>
                    <a:pt x="143351" y="1011174"/>
                    <a:pt x="63151" y="1286637"/>
                  </a:cubicBezTo>
                  <a:cubicBezTo>
                    <a:pt x="61151" y="1293305"/>
                    <a:pt x="59246" y="1299781"/>
                    <a:pt x="57531" y="1306068"/>
                  </a:cubicBezTo>
                  <a:cubicBezTo>
                    <a:pt x="53816" y="1267015"/>
                    <a:pt x="50578" y="1226915"/>
                    <a:pt x="47911" y="1186243"/>
                  </a:cubicBezTo>
                  <a:cubicBezTo>
                    <a:pt x="39529" y="1059180"/>
                    <a:pt x="37624" y="939355"/>
                    <a:pt x="40005" y="828104"/>
                  </a:cubicBezTo>
                  <a:cubicBezTo>
                    <a:pt x="34290" y="810387"/>
                    <a:pt x="27146" y="788384"/>
                    <a:pt x="18860" y="762476"/>
                  </a:cubicBezTo>
                  <a:cubicBezTo>
                    <a:pt x="28289" y="732568"/>
                    <a:pt x="37624" y="702469"/>
                    <a:pt x="47054" y="672370"/>
                  </a:cubicBezTo>
                  <a:cubicBezTo>
                    <a:pt x="31337" y="542068"/>
                    <a:pt x="15716" y="411671"/>
                    <a:pt x="0" y="281178"/>
                  </a:cubicBezTo>
                  <a:cubicBezTo>
                    <a:pt x="39243" y="187452"/>
                    <a:pt x="78486" y="93726"/>
                    <a:pt x="117729" y="0"/>
                  </a:cubicBezTo>
                  <a:cubicBezTo>
                    <a:pt x="112776" y="11621"/>
                    <a:pt x="122682" y="31337"/>
                    <a:pt x="125063" y="43148"/>
                  </a:cubicBezTo>
                  <a:cubicBezTo>
                    <a:pt x="130016" y="68771"/>
                    <a:pt x="132493" y="95155"/>
                    <a:pt x="135636" y="120872"/>
                  </a:cubicBezTo>
                  <a:cubicBezTo>
                    <a:pt x="140779" y="160782"/>
                    <a:pt x="147542" y="226504"/>
                    <a:pt x="151638" y="277463"/>
                  </a:cubicBezTo>
                  <a:cubicBezTo>
                    <a:pt x="159353" y="377571"/>
                    <a:pt x="159068" y="473773"/>
                    <a:pt x="157544" y="73018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20BD9140-BD3C-9328-03EB-4B4F14097D4E}"/>
                </a:ext>
              </a:extLst>
            </p:cNvPr>
            <p:cNvSpPr/>
            <p:nvPr/>
          </p:nvSpPr>
          <p:spPr>
            <a:xfrm>
              <a:off x="4671059" y="5641276"/>
              <a:ext cx="244144" cy="131221"/>
            </a:xfrm>
            <a:custGeom>
              <a:avLst/>
              <a:gdLst>
                <a:gd name="connsiteX0" fmla="*/ 244126 w 244144"/>
                <a:gd name="connsiteY0" fmla="*/ 102012 h 131221"/>
                <a:gd name="connsiteX1" fmla="*/ 236029 w 244144"/>
                <a:gd name="connsiteY1" fmla="*/ 121920 h 131221"/>
                <a:gd name="connsiteX2" fmla="*/ 226600 w 244144"/>
                <a:gd name="connsiteY2" fmla="*/ 128873 h 131221"/>
                <a:gd name="connsiteX3" fmla="*/ 211836 w 244144"/>
                <a:gd name="connsiteY3" fmla="*/ 131064 h 131221"/>
                <a:gd name="connsiteX4" fmla="*/ 65532 w 244144"/>
                <a:gd name="connsiteY4" fmla="*/ 107918 h 131221"/>
                <a:gd name="connsiteX5" fmla="*/ 60388 w 244144"/>
                <a:gd name="connsiteY5" fmla="*/ 100965 h 131221"/>
                <a:gd name="connsiteX6" fmla="*/ 53721 w 244144"/>
                <a:gd name="connsiteY6" fmla="*/ 106109 h 131221"/>
                <a:gd name="connsiteX7" fmla="*/ 0 w 244144"/>
                <a:gd name="connsiteY7" fmla="*/ 98679 h 131221"/>
                <a:gd name="connsiteX8" fmla="*/ 1048 w 244144"/>
                <a:gd name="connsiteY8" fmla="*/ 84201 h 131221"/>
                <a:gd name="connsiteX9" fmla="*/ 8477 w 244144"/>
                <a:gd name="connsiteY9" fmla="*/ 18859 h 131221"/>
                <a:gd name="connsiteX10" fmla="*/ 17145 w 244144"/>
                <a:gd name="connsiteY10" fmla="*/ 2857 h 131221"/>
                <a:gd name="connsiteX11" fmla="*/ 19431 w 244144"/>
                <a:gd name="connsiteY11" fmla="*/ 1429 h 131221"/>
                <a:gd name="connsiteX12" fmla="*/ 24384 w 244144"/>
                <a:gd name="connsiteY12" fmla="*/ 0 h 131221"/>
                <a:gd name="connsiteX13" fmla="*/ 120301 w 244144"/>
                <a:gd name="connsiteY13" fmla="*/ 13145 h 131221"/>
                <a:gd name="connsiteX14" fmla="*/ 129730 w 244144"/>
                <a:gd name="connsiteY14" fmla="*/ 19621 h 131221"/>
                <a:gd name="connsiteX15" fmla="*/ 197358 w 244144"/>
                <a:gd name="connsiteY15" fmla="*/ 62484 h 131221"/>
                <a:gd name="connsiteX16" fmla="*/ 243935 w 244144"/>
                <a:gd name="connsiteY16" fmla="*/ 101918 h 13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144" h="131221">
                  <a:moveTo>
                    <a:pt x="244126" y="102012"/>
                  </a:moveTo>
                  <a:cubicBezTo>
                    <a:pt x="244412" y="108204"/>
                    <a:pt x="241459" y="116014"/>
                    <a:pt x="236029" y="121920"/>
                  </a:cubicBezTo>
                  <a:cubicBezTo>
                    <a:pt x="233553" y="124873"/>
                    <a:pt x="230314" y="127349"/>
                    <a:pt x="226600" y="128873"/>
                  </a:cubicBezTo>
                  <a:cubicBezTo>
                    <a:pt x="220694" y="131540"/>
                    <a:pt x="215075" y="131350"/>
                    <a:pt x="211836" y="131064"/>
                  </a:cubicBezTo>
                  <a:cubicBezTo>
                    <a:pt x="163163" y="123349"/>
                    <a:pt x="114395" y="115728"/>
                    <a:pt x="65532" y="107918"/>
                  </a:cubicBezTo>
                  <a:cubicBezTo>
                    <a:pt x="63818" y="105632"/>
                    <a:pt x="62103" y="103251"/>
                    <a:pt x="60388" y="100965"/>
                  </a:cubicBezTo>
                  <a:cubicBezTo>
                    <a:pt x="58103" y="102679"/>
                    <a:pt x="55912" y="104394"/>
                    <a:pt x="53721" y="106109"/>
                  </a:cubicBezTo>
                  <a:cubicBezTo>
                    <a:pt x="35719" y="103632"/>
                    <a:pt x="17907" y="101155"/>
                    <a:pt x="0" y="98679"/>
                  </a:cubicBezTo>
                  <a:cubicBezTo>
                    <a:pt x="286" y="93726"/>
                    <a:pt x="762" y="88868"/>
                    <a:pt x="1048" y="84201"/>
                  </a:cubicBezTo>
                  <a:cubicBezTo>
                    <a:pt x="3715" y="52673"/>
                    <a:pt x="6477" y="29242"/>
                    <a:pt x="8477" y="18859"/>
                  </a:cubicBezTo>
                  <a:cubicBezTo>
                    <a:pt x="9430" y="14192"/>
                    <a:pt x="11144" y="6953"/>
                    <a:pt x="17145" y="2857"/>
                  </a:cubicBezTo>
                  <a:cubicBezTo>
                    <a:pt x="17907" y="2191"/>
                    <a:pt x="18669" y="1810"/>
                    <a:pt x="19431" y="1429"/>
                  </a:cubicBezTo>
                  <a:cubicBezTo>
                    <a:pt x="21431" y="476"/>
                    <a:pt x="23146" y="190"/>
                    <a:pt x="24384" y="0"/>
                  </a:cubicBezTo>
                  <a:cubicBezTo>
                    <a:pt x="56388" y="4381"/>
                    <a:pt x="88297" y="8668"/>
                    <a:pt x="120301" y="13145"/>
                  </a:cubicBezTo>
                  <a:cubicBezTo>
                    <a:pt x="123539" y="15430"/>
                    <a:pt x="126683" y="17621"/>
                    <a:pt x="129730" y="19621"/>
                  </a:cubicBezTo>
                  <a:cubicBezTo>
                    <a:pt x="156686" y="38386"/>
                    <a:pt x="179832" y="52388"/>
                    <a:pt x="197358" y="62484"/>
                  </a:cubicBezTo>
                  <a:cubicBezTo>
                    <a:pt x="224314" y="77819"/>
                    <a:pt x="243269" y="86677"/>
                    <a:pt x="243935" y="101918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1467DCF1-8EAE-0199-AEEC-E9D56F4B8394}"/>
                </a:ext>
              </a:extLst>
            </p:cNvPr>
            <p:cNvSpPr/>
            <p:nvPr/>
          </p:nvSpPr>
          <p:spPr>
            <a:xfrm>
              <a:off x="4671059" y="5725477"/>
              <a:ext cx="236029" cy="47020"/>
            </a:xfrm>
            <a:custGeom>
              <a:avLst/>
              <a:gdLst>
                <a:gd name="connsiteX0" fmla="*/ 236029 w 236029"/>
                <a:gd name="connsiteY0" fmla="*/ 37719 h 47020"/>
                <a:gd name="connsiteX1" fmla="*/ 226600 w 236029"/>
                <a:gd name="connsiteY1" fmla="*/ 44672 h 47020"/>
                <a:gd name="connsiteX2" fmla="*/ 211836 w 236029"/>
                <a:gd name="connsiteY2" fmla="*/ 46863 h 47020"/>
                <a:gd name="connsiteX3" fmla="*/ 65532 w 236029"/>
                <a:gd name="connsiteY3" fmla="*/ 23717 h 47020"/>
                <a:gd name="connsiteX4" fmla="*/ 60388 w 236029"/>
                <a:gd name="connsiteY4" fmla="*/ 16764 h 47020"/>
                <a:gd name="connsiteX5" fmla="*/ 53721 w 236029"/>
                <a:gd name="connsiteY5" fmla="*/ 21908 h 47020"/>
                <a:gd name="connsiteX6" fmla="*/ 0 w 236029"/>
                <a:gd name="connsiteY6" fmla="*/ 14478 h 47020"/>
                <a:gd name="connsiteX7" fmla="*/ 1048 w 236029"/>
                <a:gd name="connsiteY7" fmla="*/ 0 h 47020"/>
                <a:gd name="connsiteX8" fmla="*/ 1238 w 236029"/>
                <a:gd name="connsiteY8" fmla="*/ 0 h 47020"/>
                <a:gd name="connsiteX9" fmla="*/ 76676 w 236029"/>
                <a:gd name="connsiteY9" fmla="*/ 11525 h 47020"/>
                <a:gd name="connsiteX10" fmla="*/ 236029 w 236029"/>
                <a:gd name="connsiteY10" fmla="*/ 37719 h 4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029" h="47020">
                  <a:moveTo>
                    <a:pt x="236029" y="37719"/>
                  </a:moveTo>
                  <a:cubicBezTo>
                    <a:pt x="233553" y="40672"/>
                    <a:pt x="230314" y="43148"/>
                    <a:pt x="226600" y="44672"/>
                  </a:cubicBezTo>
                  <a:cubicBezTo>
                    <a:pt x="220694" y="47339"/>
                    <a:pt x="215075" y="47149"/>
                    <a:pt x="211836" y="46863"/>
                  </a:cubicBezTo>
                  <a:cubicBezTo>
                    <a:pt x="163163" y="39148"/>
                    <a:pt x="114395" y="31527"/>
                    <a:pt x="65532" y="23717"/>
                  </a:cubicBezTo>
                  <a:cubicBezTo>
                    <a:pt x="63818" y="21431"/>
                    <a:pt x="62103" y="19050"/>
                    <a:pt x="60388" y="16764"/>
                  </a:cubicBezTo>
                  <a:cubicBezTo>
                    <a:pt x="58103" y="18478"/>
                    <a:pt x="55912" y="20193"/>
                    <a:pt x="53721" y="21908"/>
                  </a:cubicBezTo>
                  <a:cubicBezTo>
                    <a:pt x="35719" y="19431"/>
                    <a:pt x="17907" y="16954"/>
                    <a:pt x="0" y="14478"/>
                  </a:cubicBezTo>
                  <a:cubicBezTo>
                    <a:pt x="286" y="9525"/>
                    <a:pt x="762" y="4667"/>
                    <a:pt x="1048" y="0"/>
                  </a:cubicBezTo>
                  <a:lnTo>
                    <a:pt x="1238" y="0"/>
                  </a:lnTo>
                  <a:cubicBezTo>
                    <a:pt x="26194" y="3715"/>
                    <a:pt x="51340" y="7620"/>
                    <a:pt x="76676" y="11525"/>
                  </a:cubicBezTo>
                  <a:cubicBezTo>
                    <a:pt x="130397" y="20098"/>
                    <a:pt x="183547" y="28765"/>
                    <a:pt x="236029" y="37719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1448736D-0715-F9AB-8288-3945D2C1A074}"/>
                </a:ext>
              </a:extLst>
            </p:cNvPr>
            <p:cNvSpPr/>
            <p:nvPr/>
          </p:nvSpPr>
          <p:spPr>
            <a:xfrm>
              <a:off x="4690681" y="5641276"/>
              <a:ext cx="110299" cy="35967"/>
            </a:xfrm>
            <a:custGeom>
              <a:avLst/>
              <a:gdLst>
                <a:gd name="connsiteX0" fmla="*/ 110300 w 110299"/>
                <a:gd name="connsiteY0" fmla="*/ 19812 h 35967"/>
                <a:gd name="connsiteX1" fmla="*/ 100870 w 110299"/>
                <a:gd name="connsiteY1" fmla="*/ 25241 h 35967"/>
                <a:gd name="connsiteX2" fmla="*/ 64389 w 110299"/>
                <a:gd name="connsiteY2" fmla="*/ 35147 h 35967"/>
                <a:gd name="connsiteX3" fmla="*/ 29146 w 110299"/>
                <a:gd name="connsiteY3" fmla="*/ 32480 h 35967"/>
                <a:gd name="connsiteX4" fmla="*/ 3524 w 110299"/>
                <a:gd name="connsiteY4" fmla="*/ 14002 h 35967"/>
                <a:gd name="connsiteX5" fmla="*/ 0 w 110299"/>
                <a:gd name="connsiteY5" fmla="*/ 1429 h 35967"/>
                <a:gd name="connsiteX6" fmla="*/ 4953 w 110299"/>
                <a:gd name="connsiteY6" fmla="*/ 0 h 35967"/>
                <a:gd name="connsiteX7" fmla="*/ 100870 w 110299"/>
                <a:gd name="connsiteY7" fmla="*/ 13145 h 35967"/>
                <a:gd name="connsiteX8" fmla="*/ 110300 w 110299"/>
                <a:gd name="connsiteY8" fmla="*/ 19621 h 3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299" h="35967">
                  <a:moveTo>
                    <a:pt x="110300" y="19812"/>
                  </a:moveTo>
                  <a:cubicBezTo>
                    <a:pt x="107633" y="21526"/>
                    <a:pt x="104394" y="23527"/>
                    <a:pt x="100870" y="25241"/>
                  </a:cubicBezTo>
                  <a:cubicBezTo>
                    <a:pt x="85344" y="33147"/>
                    <a:pt x="71533" y="34576"/>
                    <a:pt x="64389" y="35147"/>
                  </a:cubicBezTo>
                  <a:cubicBezTo>
                    <a:pt x="54007" y="36100"/>
                    <a:pt x="42672" y="37147"/>
                    <a:pt x="29146" y="32480"/>
                  </a:cubicBezTo>
                  <a:cubicBezTo>
                    <a:pt x="22193" y="30004"/>
                    <a:pt x="9716" y="25813"/>
                    <a:pt x="3524" y="14002"/>
                  </a:cubicBezTo>
                  <a:cubicBezTo>
                    <a:pt x="1048" y="9239"/>
                    <a:pt x="381" y="4858"/>
                    <a:pt x="0" y="1429"/>
                  </a:cubicBezTo>
                  <a:cubicBezTo>
                    <a:pt x="2000" y="476"/>
                    <a:pt x="3715" y="190"/>
                    <a:pt x="4953" y="0"/>
                  </a:cubicBezTo>
                  <a:cubicBezTo>
                    <a:pt x="36957" y="4381"/>
                    <a:pt x="68866" y="8668"/>
                    <a:pt x="100870" y="13145"/>
                  </a:cubicBezTo>
                  <a:cubicBezTo>
                    <a:pt x="104108" y="15430"/>
                    <a:pt x="107252" y="17621"/>
                    <a:pt x="110300" y="1962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02D9DD64-FD79-5FFA-E63E-9B22F34E3A9B}"/>
                </a:ext>
              </a:extLst>
            </p:cNvPr>
            <p:cNvSpPr/>
            <p:nvPr/>
          </p:nvSpPr>
          <p:spPr>
            <a:xfrm>
              <a:off x="4695634" y="5578792"/>
              <a:ext cx="99250" cy="84626"/>
            </a:xfrm>
            <a:custGeom>
              <a:avLst/>
              <a:gdLst>
                <a:gd name="connsiteX0" fmla="*/ 6953 w 99250"/>
                <a:gd name="connsiteY0" fmla="*/ 0 h 84626"/>
                <a:gd name="connsiteX1" fmla="*/ 0 w 99250"/>
                <a:gd name="connsiteY1" fmla="*/ 62579 h 84626"/>
                <a:gd name="connsiteX2" fmla="*/ 14097 w 99250"/>
                <a:gd name="connsiteY2" fmla="*/ 74295 h 84626"/>
                <a:gd name="connsiteX3" fmla="*/ 95917 w 99250"/>
                <a:gd name="connsiteY3" fmla="*/ 75724 h 84626"/>
                <a:gd name="connsiteX4" fmla="*/ 99250 w 99250"/>
                <a:gd name="connsiteY4" fmla="*/ 7239 h 84626"/>
                <a:gd name="connsiteX5" fmla="*/ 6953 w 99250"/>
                <a:gd name="connsiteY5" fmla="*/ 95 h 8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626">
                  <a:moveTo>
                    <a:pt x="6953" y="0"/>
                  </a:moveTo>
                  <a:cubicBezTo>
                    <a:pt x="4667" y="20860"/>
                    <a:pt x="2286" y="41719"/>
                    <a:pt x="0" y="62579"/>
                  </a:cubicBezTo>
                  <a:cubicBezTo>
                    <a:pt x="4763" y="67818"/>
                    <a:pt x="9620" y="71533"/>
                    <a:pt x="14097" y="74295"/>
                  </a:cubicBezTo>
                  <a:cubicBezTo>
                    <a:pt x="47149" y="94774"/>
                    <a:pt x="87821" y="79057"/>
                    <a:pt x="95917" y="75724"/>
                  </a:cubicBezTo>
                  <a:lnTo>
                    <a:pt x="99250" y="7239"/>
                  </a:lnTo>
                  <a:cubicBezTo>
                    <a:pt x="68485" y="4858"/>
                    <a:pt x="37719" y="2476"/>
                    <a:pt x="6953" y="95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D5068324-A6AA-5105-35FF-D83E0E1EA125}"/>
                </a:ext>
              </a:extLst>
            </p:cNvPr>
            <p:cNvSpPr/>
            <p:nvPr/>
          </p:nvSpPr>
          <p:spPr>
            <a:xfrm>
              <a:off x="4613126" y="3715607"/>
              <a:ext cx="393244" cy="1886235"/>
            </a:xfrm>
            <a:custGeom>
              <a:avLst/>
              <a:gdLst>
                <a:gd name="connsiteX0" fmla="*/ 382451 w 393244"/>
                <a:gd name="connsiteY0" fmla="*/ 671322 h 1886235"/>
                <a:gd name="connsiteX1" fmla="*/ 378260 w 393244"/>
                <a:gd name="connsiteY1" fmla="*/ 957167 h 1886235"/>
                <a:gd name="connsiteX2" fmla="*/ 373116 w 393244"/>
                <a:gd name="connsiteY2" fmla="*/ 1055084 h 1886235"/>
                <a:gd name="connsiteX3" fmla="*/ 358067 w 393244"/>
                <a:gd name="connsiteY3" fmla="*/ 1135952 h 1886235"/>
                <a:gd name="connsiteX4" fmla="*/ 265865 w 393244"/>
                <a:gd name="connsiteY4" fmla="*/ 1544003 h 1886235"/>
                <a:gd name="connsiteX5" fmla="*/ 207572 w 393244"/>
                <a:gd name="connsiteY5" fmla="*/ 1886236 h 1886235"/>
                <a:gd name="connsiteX6" fmla="*/ 88414 w 393244"/>
                <a:gd name="connsiteY6" fmla="*/ 1872234 h 1886235"/>
                <a:gd name="connsiteX7" fmla="*/ 79746 w 393244"/>
                <a:gd name="connsiteY7" fmla="*/ 1871186 h 1886235"/>
                <a:gd name="connsiteX8" fmla="*/ 91081 w 393244"/>
                <a:gd name="connsiteY8" fmla="*/ 1363504 h 1886235"/>
                <a:gd name="connsiteX9" fmla="*/ 136039 w 393244"/>
                <a:gd name="connsiteY9" fmla="*/ 1008031 h 1886235"/>
                <a:gd name="connsiteX10" fmla="*/ 111655 w 393244"/>
                <a:gd name="connsiteY10" fmla="*/ 853821 h 1886235"/>
                <a:gd name="connsiteX11" fmla="*/ 85271 w 393244"/>
                <a:gd name="connsiteY11" fmla="*/ 673227 h 1886235"/>
                <a:gd name="connsiteX12" fmla="*/ 48219 w 393244"/>
                <a:gd name="connsiteY12" fmla="*/ 450913 h 1886235"/>
                <a:gd name="connsiteX13" fmla="*/ 3070 w 393244"/>
                <a:gd name="connsiteY13" fmla="*/ 309848 h 1886235"/>
                <a:gd name="connsiteX14" fmla="*/ 32693 w 393244"/>
                <a:gd name="connsiteY14" fmla="*/ 122301 h 1886235"/>
                <a:gd name="connsiteX15" fmla="*/ 104226 w 393244"/>
                <a:gd name="connsiteY15" fmla="*/ 30766 h 1886235"/>
                <a:gd name="connsiteX16" fmla="*/ 104226 w 393244"/>
                <a:gd name="connsiteY16" fmla="*/ 30575 h 1886235"/>
                <a:gd name="connsiteX17" fmla="*/ 114512 w 393244"/>
                <a:gd name="connsiteY17" fmla="*/ 22003 h 1886235"/>
                <a:gd name="connsiteX18" fmla="*/ 166138 w 393244"/>
                <a:gd name="connsiteY18" fmla="*/ 0 h 1886235"/>
                <a:gd name="connsiteX19" fmla="*/ 369592 w 393244"/>
                <a:gd name="connsiteY19" fmla="*/ 76200 h 1886235"/>
                <a:gd name="connsiteX20" fmla="*/ 391976 w 393244"/>
                <a:gd name="connsiteY20" fmla="*/ 321469 h 1886235"/>
                <a:gd name="connsiteX21" fmla="*/ 382546 w 393244"/>
                <a:gd name="connsiteY21" fmla="*/ 671322 h 188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3244" h="1886235">
                  <a:moveTo>
                    <a:pt x="382451" y="671322"/>
                  </a:moveTo>
                  <a:cubicBezTo>
                    <a:pt x="380260" y="737140"/>
                    <a:pt x="377784" y="835628"/>
                    <a:pt x="378260" y="957167"/>
                  </a:cubicBezTo>
                  <a:cubicBezTo>
                    <a:pt x="378736" y="980789"/>
                    <a:pt x="378069" y="1014698"/>
                    <a:pt x="373116" y="1055084"/>
                  </a:cubicBezTo>
                  <a:cubicBezTo>
                    <a:pt x="367973" y="1095280"/>
                    <a:pt x="360829" y="1124712"/>
                    <a:pt x="358067" y="1135952"/>
                  </a:cubicBezTo>
                  <a:cubicBezTo>
                    <a:pt x="325015" y="1264444"/>
                    <a:pt x="293868" y="1400651"/>
                    <a:pt x="265865" y="1544003"/>
                  </a:cubicBezTo>
                  <a:cubicBezTo>
                    <a:pt x="242719" y="1662113"/>
                    <a:pt x="223478" y="1776413"/>
                    <a:pt x="207572" y="1886236"/>
                  </a:cubicBezTo>
                  <a:cubicBezTo>
                    <a:pt x="167852" y="1881569"/>
                    <a:pt x="128133" y="1876901"/>
                    <a:pt x="88414" y="1872234"/>
                  </a:cubicBezTo>
                  <a:cubicBezTo>
                    <a:pt x="85461" y="1871758"/>
                    <a:pt x="82699" y="1871472"/>
                    <a:pt x="79746" y="1871186"/>
                  </a:cubicBezTo>
                  <a:cubicBezTo>
                    <a:pt x="73841" y="1718310"/>
                    <a:pt x="75555" y="1548003"/>
                    <a:pt x="91081" y="1363504"/>
                  </a:cubicBezTo>
                  <a:cubicBezTo>
                    <a:pt x="101654" y="1236440"/>
                    <a:pt x="117465" y="1117759"/>
                    <a:pt x="136039" y="1008031"/>
                  </a:cubicBezTo>
                  <a:cubicBezTo>
                    <a:pt x="130134" y="972312"/>
                    <a:pt x="121656" y="918972"/>
                    <a:pt x="111655" y="853821"/>
                  </a:cubicBezTo>
                  <a:cubicBezTo>
                    <a:pt x="102702" y="794671"/>
                    <a:pt x="99844" y="772478"/>
                    <a:pt x="85271" y="673227"/>
                  </a:cubicBezTo>
                  <a:cubicBezTo>
                    <a:pt x="59172" y="494062"/>
                    <a:pt x="55458" y="476536"/>
                    <a:pt x="48219" y="450913"/>
                  </a:cubicBezTo>
                  <a:cubicBezTo>
                    <a:pt x="23739" y="364522"/>
                    <a:pt x="9928" y="366998"/>
                    <a:pt x="3070" y="309848"/>
                  </a:cubicBezTo>
                  <a:cubicBezTo>
                    <a:pt x="-454" y="279940"/>
                    <a:pt x="-8550" y="203454"/>
                    <a:pt x="32693" y="122301"/>
                  </a:cubicBezTo>
                  <a:cubicBezTo>
                    <a:pt x="54600" y="79153"/>
                    <a:pt x="82985" y="49244"/>
                    <a:pt x="104226" y="30766"/>
                  </a:cubicBezTo>
                  <a:lnTo>
                    <a:pt x="104226" y="30575"/>
                  </a:lnTo>
                  <a:cubicBezTo>
                    <a:pt x="107940" y="27432"/>
                    <a:pt x="111369" y="24479"/>
                    <a:pt x="114512" y="22003"/>
                  </a:cubicBezTo>
                  <a:cubicBezTo>
                    <a:pt x="131753" y="14669"/>
                    <a:pt x="148993" y="7239"/>
                    <a:pt x="166138" y="0"/>
                  </a:cubicBezTo>
                  <a:cubicBezTo>
                    <a:pt x="233956" y="25337"/>
                    <a:pt x="301774" y="50768"/>
                    <a:pt x="369592" y="76200"/>
                  </a:cubicBezTo>
                  <a:cubicBezTo>
                    <a:pt x="377974" y="133445"/>
                    <a:pt x="388070" y="218122"/>
                    <a:pt x="391976" y="321469"/>
                  </a:cubicBezTo>
                  <a:cubicBezTo>
                    <a:pt x="396452" y="439864"/>
                    <a:pt x="388070" y="506730"/>
                    <a:pt x="382546" y="671322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BA039C46-911D-33B0-6761-71D0AAB270ED}"/>
                </a:ext>
              </a:extLst>
            </p:cNvPr>
            <p:cNvSpPr/>
            <p:nvPr/>
          </p:nvSpPr>
          <p:spPr>
            <a:xfrm>
              <a:off x="4835282" y="2606054"/>
              <a:ext cx="326724" cy="269352"/>
            </a:xfrm>
            <a:custGeom>
              <a:avLst/>
              <a:gdLst>
                <a:gd name="connsiteX0" fmla="*/ 321172 w 326724"/>
                <a:gd name="connsiteY0" fmla="*/ 193439 h 269352"/>
                <a:gd name="connsiteX1" fmla="*/ 320410 w 326724"/>
                <a:gd name="connsiteY1" fmla="*/ 196391 h 269352"/>
                <a:gd name="connsiteX2" fmla="*/ 319648 w 326724"/>
                <a:gd name="connsiteY2" fmla="*/ 192962 h 269352"/>
                <a:gd name="connsiteX3" fmla="*/ 311933 w 326724"/>
                <a:gd name="connsiteY3" fmla="*/ 163911 h 269352"/>
                <a:gd name="connsiteX4" fmla="*/ 273642 w 326724"/>
                <a:gd name="connsiteY4" fmla="*/ 139908 h 269352"/>
                <a:gd name="connsiteX5" fmla="*/ 238685 w 326724"/>
                <a:gd name="connsiteY5" fmla="*/ 97522 h 269352"/>
                <a:gd name="connsiteX6" fmla="*/ 172391 w 326724"/>
                <a:gd name="connsiteY6" fmla="*/ 170293 h 269352"/>
                <a:gd name="connsiteX7" fmla="*/ 95239 w 326724"/>
                <a:gd name="connsiteY7" fmla="*/ 222585 h 269352"/>
                <a:gd name="connsiteX8" fmla="*/ 94477 w 326724"/>
                <a:gd name="connsiteY8" fmla="*/ 224300 h 269352"/>
                <a:gd name="connsiteX9" fmla="*/ 90286 w 326724"/>
                <a:gd name="connsiteY9" fmla="*/ 237349 h 269352"/>
                <a:gd name="connsiteX10" fmla="*/ 89047 w 326724"/>
                <a:gd name="connsiteY10" fmla="*/ 254875 h 269352"/>
                <a:gd name="connsiteX11" fmla="*/ 83618 w 326724"/>
                <a:gd name="connsiteY11" fmla="*/ 239063 h 269352"/>
                <a:gd name="connsiteX12" fmla="*/ 78665 w 326724"/>
                <a:gd name="connsiteY12" fmla="*/ 228395 h 269352"/>
                <a:gd name="connsiteX13" fmla="*/ 72760 w 326724"/>
                <a:gd name="connsiteY13" fmla="*/ 220013 h 269352"/>
                <a:gd name="connsiteX14" fmla="*/ 69331 w 326724"/>
                <a:gd name="connsiteY14" fmla="*/ 217346 h 269352"/>
                <a:gd name="connsiteX15" fmla="*/ 53996 w 326724"/>
                <a:gd name="connsiteY15" fmla="*/ 213346 h 269352"/>
                <a:gd name="connsiteX16" fmla="*/ 34755 w 326724"/>
                <a:gd name="connsiteY16" fmla="*/ 238016 h 269352"/>
                <a:gd name="connsiteX17" fmla="*/ 38660 w 326724"/>
                <a:gd name="connsiteY17" fmla="*/ 269067 h 269352"/>
                <a:gd name="connsiteX18" fmla="*/ 38184 w 326724"/>
                <a:gd name="connsiteY18" fmla="*/ 269353 h 269352"/>
                <a:gd name="connsiteX19" fmla="*/ 370 w 326724"/>
                <a:gd name="connsiteY19" fmla="*/ 162959 h 269352"/>
                <a:gd name="connsiteX20" fmla="*/ 11705 w 326724"/>
                <a:gd name="connsiteY20" fmla="*/ 97808 h 269352"/>
                <a:gd name="connsiteX21" fmla="*/ 23992 w 326724"/>
                <a:gd name="connsiteY21" fmla="*/ 76567 h 269352"/>
                <a:gd name="connsiteX22" fmla="*/ 104097 w 326724"/>
                <a:gd name="connsiteY22" fmla="*/ 17321 h 269352"/>
                <a:gd name="connsiteX23" fmla="*/ 199823 w 326724"/>
                <a:gd name="connsiteY23" fmla="*/ 272 h 269352"/>
                <a:gd name="connsiteX24" fmla="*/ 256783 w 326724"/>
                <a:gd name="connsiteY24" fmla="*/ 23227 h 269352"/>
                <a:gd name="connsiteX25" fmla="*/ 277071 w 326724"/>
                <a:gd name="connsiteY25" fmla="*/ 41229 h 269352"/>
                <a:gd name="connsiteX26" fmla="*/ 320696 w 326724"/>
                <a:gd name="connsiteY26" fmla="*/ 114572 h 269352"/>
                <a:gd name="connsiteX27" fmla="*/ 321362 w 326724"/>
                <a:gd name="connsiteY27" fmla="*/ 193534 h 269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26724" h="269352">
                  <a:moveTo>
                    <a:pt x="321172" y="193439"/>
                  </a:moveTo>
                  <a:cubicBezTo>
                    <a:pt x="320981" y="194486"/>
                    <a:pt x="320696" y="195439"/>
                    <a:pt x="320410" y="196391"/>
                  </a:cubicBezTo>
                  <a:cubicBezTo>
                    <a:pt x="320124" y="195153"/>
                    <a:pt x="319934" y="194105"/>
                    <a:pt x="319648" y="192962"/>
                  </a:cubicBezTo>
                  <a:cubicBezTo>
                    <a:pt x="317171" y="181437"/>
                    <a:pt x="314409" y="171817"/>
                    <a:pt x="311933" y="163911"/>
                  </a:cubicBezTo>
                  <a:cubicBezTo>
                    <a:pt x="301550" y="159244"/>
                    <a:pt x="287739" y="151814"/>
                    <a:pt x="273642" y="139908"/>
                  </a:cubicBezTo>
                  <a:cubicBezTo>
                    <a:pt x="255926" y="124859"/>
                    <a:pt x="245067" y="108761"/>
                    <a:pt x="238685" y="97522"/>
                  </a:cubicBezTo>
                  <a:cubicBezTo>
                    <a:pt x="216492" y="138289"/>
                    <a:pt x="191060" y="158958"/>
                    <a:pt x="172391" y="170293"/>
                  </a:cubicBezTo>
                  <a:cubicBezTo>
                    <a:pt x="141340" y="188867"/>
                    <a:pt x="109431" y="193439"/>
                    <a:pt x="95239" y="222585"/>
                  </a:cubicBezTo>
                  <a:cubicBezTo>
                    <a:pt x="94953" y="223252"/>
                    <a:pt x="94763" y="223633"/>
                    <a:pt x="94477" y="224300"/>
                  </a:cubicBezTo>
                  <a:cubicBezTo>
                    <a:pt x="92477" y="228776"/>
                    <a:pt x="91238" y="233158"/>
                    <a:pt x="90286" y="237349"/>
                  </a:cubicBezTo>
                  <a:cubicBezTo>
                    <a:pt x="88857" y="244207"/>
                    <a:pt x="88857" y="250398"/>
                    <a:pt x="89047" y="254875"/>
                  </a:cubicBezTo>
                  <a:cubicBezTo>
                    <a:pt x="88571" y="253351"/>
                    <a:pt x="86571" y="246493"/>
                    <a:pt x="83618" y="239063"/>
                  </a:cubicBezTo>
                  <a:cubicBezTo>
                    <a:pt x="82189" y="235539"/>
                    <a:pt x="80475" y="231729"/>
                    <a:pt x="78665" y="228395"/>
                  </a:cubicBezTo>
                  <a:cubicBezTo>
                    <a:pt x="76760" y="224966"/>
                    <a:pt x="74760" y="221918"/>
                    <a:pt x="72760" y="220013"/>
                  </a:cubicBezTo>
                  <a:cubicBezTo>
                    <a:pt x="71045" y="218489"/>
                    <a:pt x="69331" y="217346"/>
                    <a:pt x="69331" y="217346"/>
                  </a:cubicBezTo>
                  <a:cubicBezTo>
                    <a:pt x="67807" y="216394"/>
                    <a:pt x="61235" y="212108"/>
                    <a:pt x="53996" y="213346"/>
                  </a:cubicBezTo>
                  <a:cubicBezTo>
                    <a:pt x="42851" y="215346"/>
                    <a:pt x="36660" y="229157"/>
                    <a:pt x="34755" y="238016"/>
                  </a:cubicBezTo>
                  <a:cubicBezTo>
                    <a:pt x="32850" y="247445"/>
                    <a:pt x="34946" y="255732"/>
                    <a:pt x="38660" y="269067"/>
                  </a:cubicBezTo>
                  <a:cubicBezTo>
                    <a:pt x="38470" y="269258"/>
                    <a:pt x="38375" y="269258"/>
                    <a:pt x="38184" y="269353"/>
                  </a:cubicBezTo>
                  <a:cubicBezTo>
                    <a:pt x="15800" y="238301"/>
                    <a:pt x="2846" y="200963"/>
                    <a:pt x="370" y="162959"/>
                  </a:cubicBezTo>
                  <a:cubicBezTo>
                    <a:pt x="-583" y="149338"/>
                    <a:pt x="-583" y="124954"/>
                    <a:pt x="11705" y="97808"/>
                  </a:cubicBezTo>
                  <a:cubicBezTo>
                    <a:pt x="15896" y="88664"/>
                    <a:pt x="20563" y="81329"/>
                    <a:pt x="23992" y="76567"/>
                  </a:cubicBezTo>
                  <a:cubicBezTo>
                    <a:pt x="36374" y="61803"/>
                    <a:pt x="62282" y="35133"/>
                    <a:pt x="104097" y="17321"/>
                  </a:cubicBezTo>
                  <a:cubicBezTo>
                    <a:pt x="144769" y="-14"/>
                    <a:pt x="180773" y="-681"/>
                    <a:pt x="199823" y="272"/>
                  </a:cubicBezTo>
                  <a:cubicBezTo>
                    <a:pt x="213158" y="2462"/>
                    <a:pt x="235066" y="7892"/>
                    <a:pt x="256783" y="23227"/>
                  </a:cubicBezTo>
                  <a:cubicBezTo>
                    <a:pt x="258688" y="24656"/>
                    <a:pt x="266879" y="30656"/>
                    <a:pt x="277071" y="41229"/>
                  </a:cubicBezTo>
                  <a:cubicBezTo>
                    <a:pt x="296883" y="61898"/>
                    <a:pt x="312790" y="87044"/>
                    <a:pt x="320696" y="114572"/>
                  </a:cubicBezTo>
                  <a:cubicBezTo>
                    <a:pt x="328125" y="140289"/>
                    <a:pt x="329078" y="167912"/>
                    <a:pt x="321362" y="19353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394A8A27-B1FA-0604-8EF2-64D23369C2A8}"/>
                </a:ext>
              </a:extLst>
            </p:cNvPr>
            <p:cNvSpPr/>
            <p:nvPr/>
          </p:nvSpPr>
          <p:spPr>
            <a:xfrm>
              <a:off x="4779168" y="2470477"/>
              <a:ext cx="271997" cy="212121"/>
            </a:xfrm>
            <a:custGeom>
              <a:avLst/>
              <a:gdLst>
                <a:gd name="connsiteX0" fmla="*/ 264033 w 271997"/>
                <a:gd name="connsiteY0" fmla="*/ 70984 h 212121"/>
                <a:gd name="connsiteX1" fmla="*/ 271177 w 271997"/>
                <a:gd name="connsiteY1" fmla="*/ 63173 h 212121"/>
                <a:gd name="connsiteX2" fmla="*/ 260509 w 271997"/>
                <a:gd name="connsiteY2" fmla="*/ 56410 h 212121"/>
                <a:gd name="connsiteX3" fmla="*/ 256222 w 271997"/>
                <a:gd name="connsiteY3" fmla="*/ 42313 h 212121"/>
                <a:gd name="connsiteX4" fmla="*/ 238506 w 271997"/>
                <a:gd name="connsiteY4" fmla="*/ 37646 h 212121"/>
                <a:gd name="connsiteX5" fmla="*/ 236315 w 271997"/>
                <a:gd name="connsiteY5" fmla="*/ 28883 h 212121"/>
                <a:gd name="connsiteX6" fmla="*/ 224980 w 271997"/>
                <a:gd name="connsiteY6" fmla="*/ 21072 h 212121"/>
                <a:gd name="connsiteX7" fmla="*/ 225743 w 271997"/>
                <a:gd name="connsiteY7" fmla="*/ 16024 h 212121"/>
                <a:gd name="connsiteX8" fmla="*/ 216027 w 271997"/>
                <a:gd name="connsiteY8" fmla="*/ 11643 h 212121"/>
                <a:gd name="connsiteX9" fmla="*/ 211931 w 271997"/>
                <a:gd name="connsiteY9" fmla="*/ 10690 h 212121"/>
                <a:gd name="connsiteX10" fmla="*/ 202121 w 271997"/>
                <a:gd name="connsiteY10" fmla="*/ 10404 h 212121"/>
                <a:gd name="connsiteX11" fmla="*/ 198977 w 271997"/>
                <a:gd name="connsiteY11" fmla="*/ 6594 h 212121"/>
                <a:gd name="connsiteX12" fmla="*/ 187833 w 271997"/>
                <a:gd name="connsiteY12" fmla="*/ 9261 h 212121"/>
                <a:gd name="connsiteX13" fmla="*/ 182118 w 271997"/>
                <a:gd name="connsiteY13" fmla="*/ 14405 h 212121"/>
                <a:gd name="connsiteX14" fmla="*/ 180499 w 271997"/>
                <a:gd name="connsiteY14" fmla="*/ 8404 h 212121"/>
                <a:gd name="connsiteX15" fmla="*/ 178498 w 271997"/>
                <a:gd name="connsiteY15" fmla="*/ 1070 h 212121"/>
                <a:gd name="connsiteX16" fmla="*/ 162878 w 271997"/>
                <a:gd name="connsiteY16" fmla="*/ 12024 h 212121"/>
                <a:gd name="connsiteX17" fmla="*/ 156686 w 271997"/>
                <a:gd name="connsiteY17" fmla="*/ 5642 h 212121"/>
                <a:gd name="connsiteX18" fmla="*/ 146780 w 271997"/>
                <a:gd name="connsiteY18" fmla="*/ 7737 h 212121"/>
                <a:gd name="connsiteX19" fmla="*/ 121729 w 271997"/>
                <a:gd name="connsiteY19" fmla="*/ 6690 h 212121"/>
                <a:gd name="connsiteX20" fmla="*/ 93916 w 271997"/>
                <a:gd name="connsiteY20" fmla="*/ 23549 h 212121"/>
                <a:gd name="connsiteX21" fmla="*/ 89249 w 271997"/>
                <a:gd name="connsiteY21" fmla="*/ 23168 h 212121"/>
                <a:gd name="connsiteX22" fmla="*/ 87344 w 271997"/>
                <a:gd name="connsiteY22" fmla="*/ 33264 h 212121"/>
                <a:gd name="connsiteX23" fmla="*/ 82105 w 271997"/>
                <a:gd name="connsiteY23" fmla="*/ 30693 h 212121"/>
                <a:gd name="connsiteX24" fmla="*/ 73343 w 271997"/>
                <a:gd name="connsiteY24" fmla="*/ 30312 h 212121"/>
                <a:gd name="connsiteX25" fmla="*/ 66770 w 271997"/>
                <a:gd name="connsiteY25" fmla="*/ 47361 h 212121"/>
                <a:gd name="connsiteX26" fmla="*/ 64389 w 271997"/>
                <a:gd name="connsiteY26" fmla="*/ 44028 h 212121"/>
                <a:gd name="connsiteX27" fmla="*/ 62008 w 271997"/>
                <a:gd name="connsiteY27" fmla="*/ 36693 h 212121"/>
                <a:gd name="connsiteX28" fmla="*/ 58007 w 271997"/>
                <a:gd name="connsiteY28" fmla="*/ 43837 h 212121"/>
                <a:gd name="connsiteX29" fmla="*/ 48863 w 271997"/>
                <a:gd name="connsiteY29" fmla="*/ 62030 h 212121"/>
                <a:gd name="connsiteX30" fmla="*/ 36195 w 271997"/>
                <a:gd name="connsiteY30" fmla="*/ 69174 h 212121"/>
                <a:gd name="connsiteX31" fmla="*/ 34385 w 271997"/>
                <a:gd name="connsiteY31" fmla="*/ 77460 h 212121"/>
                <a:gd name="connsiteX32" fmla="*/ 34004 w 271997"/>
                <a:gd name="connsiteY32" fmla="*/ 85366 h 212121"/>
                <a:gd name="connsiteX33" fmla="*/ 22860 w 271997"/>
                <a:gd name="connsiteY33" fmla="*/ 104511 h 212121"/>
                <a:gd name="connsiteX34" fmla="*/ 25718 w 271997"/>
                <a:gd name="connsiteY34" fmla="*/ 112798 h 212121"/>
                <a:gd name="connsiteX35" fmla="*/ 15240 w 271997"/>
                <a:gd name="connsiteY35" fmla="*/ 116799 h 212121"/>
                <a:gd name="connsiteX36" fmla="*/ 12002 w 271997"/>
                <a:gd name="connsiteY36" fmla="*/ 109941 h 212121"/>
                <a:gd name="connsiteX37" fmla="*/ 11144 w 271997"/>
                <a:gd name="connsiteY37" fmla="*/ 116418 h 212121"/>
                <a:gd name="connsiteX38" fmla="*/ 0 w 271997"/>
                <a:gd name="connsiteY38" fmla="*/ 147088 h 212121"/>
                <a:gd name="connsiteX39" fmla="*/ 2857 w 271997"/>
                <a:gd name="connsiteY39" fmla="*/ 152898 h 212121"/>
                <a:gd name="connsiteX40" fmla="*/ 9715 w 271997"/>
                <a:gd name="connsiteY40" fmla="*/ 166710 h 212121"/>
                <a:gd name="connsiteX41" fmla="*/ 31052 w 271997"/>
                <a:gd name="connsiteY41" fmla="*/ 174806 h 212121"/>
                <a:gd name="connsiteX42" fmla="*/ 33242 w 271997"/>
                <a:gd name="connsiteY42" fmla="*/ 178806 h 212121"/>
                <a:gd name="connsiteX43" fmla="*/ 36100 w 271997"/>
                <a:gd name="connsiteY43" fmla="*/ 184045 h 212121"/>
                <a:gd name="connsiteX44" fmla="*/ 55245 w 271997"/>
                <a:gd name="connsiteY44" fmla="*/ 193284 h 212121"/>
                <a:gd name="connsiteX45" fmla="*/ 62389 w 271997"/>
                <a:gd name="connsiteY45" fmla="*/ 202333 h 212121"/>
                <a:gd name="connsiteX46" fmla="*/ 69532 w 271997"/>
                <a:gd name="connsiteY46" fmla="*/ 208429 h 212121"/>
                <a:gd name="connsiteX47" fmla="*/ 91345 w 271997"/>
                <a:gd name="connsiteY47" fmla="*/ 211287 h 212121"/>
                <a:gd name="connsiteX48" fmla="*/ 91154 w 271997"/>
                <a:gd name="connsiteY48" fmla="*/ 211953 h 212121"/>
                <a:gd name="connsiteX49" fmla="*/ 256127 w 271997"/>
                <a:gd name="connsiteY49" fmla="*/ 136611 h 212121"/>
                <a:gd name="connsiteX50" fmla="*/ 258985 w 271997"/>
                <a:gd name="connsiteY50" fmla="*/ 122037 h 212121"/>
                <a:gd name="connsiteX51" fmla="*/ 270796 w 271997"/>
                <a:gd name="connsiteY51" fmla="*/ 110607 h 212121"/>
                <a:gd name="connsiteX52" fmla="*/ 266224 w 271997"/>
                <a:gd name="connsiteY52" fmla="*/ 110893 h 212121"/>
                <a:gd name="connsiteX53" fmla="*/ 259461 w 271997"/>
                <a:gd name="connsiteY53" fmla="*/ 114036 h 212121"/>
                <a:gd name="connsiteX54" fmla="*/ 266319 w 271997"/>
                <a:gd name="connsiteY54" fmla="*/ 100416 h 212121"/>
                <a:gd name="connsiteX55" fmla="*/ 265081 w 271997"/>
                <a:gd name="connsiteY55" fmla="*/ 99368 h 212121"/>
                <a:gd name="connsiteX56" fmla="*/ 253460 w 271997"/>
                <a:gd name="connsiteY56" fmla="*/ 90034 h 212121"/>
                <a:gd name="connsiteX57" fmla="*/ 268986 w 271997"/>
                <a:gd name="connsiteY57" fmla="*/ 77841 h 212121"/>
                <a:gd name="connsiteX58" fmla="*/ 264319 w 271997"/>
                <a:gd name="connsiteY58" fmla="*/ 70698 h 21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71997" h="212121">
                  <a:moveTo>
                    <a:pt x="264033" y="70984"/>
                  </a:moveTo>
                  <a:cubicBezTo>
                    <a:pt x="266795" y="69078"/>
                    <a:pt x="274511" y="62506"/>
                    <a:pt x="271177" y="63173"/>
                  </a:cubicBezTo>
                  <a:cubicBezTo>
                    <a:pt x="267843" y="63744"/>
                    <a:pt x="258699" y="61554"/>
                    <a:pt x="260509" y="56410"/>
                  </a:cubicBezTo>
                  <a:cubicBezTo>
                    <a:pt x="262319" y="51267"/>
                    <a:pt x="261271" y="42313"/>
                    <a:pt x="256222" y="42313"/>
                  </a:cubicBezTo>
                  <a:cubicBezTo>
                    <a:pt x="251174" y="42313"/>
                    <a:pt x="236315" y="40218"/>
                    <a:pt x="238506" y="37646"/>
                  </a:cubicBezTo>
                  <a:cubicBezTo>
                    <a:pt x="240697" y="35074"/>
                    <a:pt x="240316" y="30407"/>
                    <a:pt x="236315" y="28883"/>
                  </a:cubicBezTo>
                  <a:cubicBezTo>
                    <a:pt x="232315" y="27359"/>
                    <a:pt x="222790" y="22406"/>
                    <a:pt x="224980" y="21072"/>
                  </a:cubicBezTo>
                  <a:cubicBezTo>
                    <a:pt x="227171" y="19739"/>
                    <a:pt x="228505" y="16881"/>
                    <a:pt x="225743" y="16024"/>
                  </a:cubicBezTo>
                  <a:cubicBezTo>
                    <a:pt x="222980" y="15072"/>
                    <a:pt x="215741" y="12214"/>
                    <a:pt x="216027" y="11643"/>
                  </a:cubicBezTo>
                  <a:cubicBezTo>
                    <a:pt x="216313" y="11166"/>
                    <a:pt x="214789" y="10214"/>
                    <a:pt x="211931" y="10690"/>
                  </a:cubicBezTo>
                  <a:cubicBezTo>
                    <a:pt x="209169" y="11166"/>
                    <a:pt x="201739" y="11547"/>
                    <a:pt x="202121" y="10404"/>
                  </a:cubicBezTo>
                  <a:cubicBezTo>
                    <a:pt x="202502" y="9261"/>
                    <a:pt x="201454" y="6594"/>
                    <a:pt x="198977" y="6594"/>
                  </a:cubicBezTo>
                  <a:cubicBezTo>
                    <a:pt x="196501" y="6594"/>
                    <a:pt x="188786" y="7928"/>
                    <a:pt x="187833" y="9261"/>
                  </a:cubicBezTo>
                  <a:cubicBezTo>
                    <a:pt x="186880" y="10595"/>
                    <a:pt x="183071" y="14595"/>
                    <a:pt x="182118" y="14405"/>
                  </a:cubicBezTo>
                  <a:cubicBezTo>
                    <a:pt x="181165" y="14214"/>
                    <a:pt x="179641" y="11357"/>
                    <a:pt x="180499" y="8404"/>
                  </a:cubicBezTo>
                  <a:cubicBezTo>
                    <a:pt x="181451" y="5356"/>
                    <a:pt x="182023" y="-2931"/>
                    <a:pt x="178498" y="1070"/>
                  </a:cubicBezTo>
                  <a:cubicBezTo>
                    <a:pt x="174879" y="5070"/>
                    <a:pt x="163735" y="14691"/>
                    <a:pt x="162878" y="12024"/>
                  </a:cubicBezTo>
                  <a:cubicBezTo>
                    <a:pt x="162020" y="9357"/>
                    <a:pt x="158305" y="3546"/>
                    <a:pt x="156686" y="5642"/>
                  </a:cubicBezTo>
                  <a:cubicBezTo>
                    <a:pt x="155067" y="7737"/>
                    <a:pt x="149352" y="10023"/>
                    <a:pt x="146780" y="7737"/>
                  </a:cubicBezTo>
                  <a:cubicBezTo>
                    <a:pt x="144209" y="5451"/>
                    <a:pt x="129635" y="2022"/>
                    <a:pt x="121729" y="6690"/>
                  </a:cubicBezTo>
                  <a:cubicBezTo>
                    <a:pt x="113824" y="11357"/>
                    <a:pt x="94774" y="24692"/>
                    <a:pt x="93916" y="23549"/>
                  </a:cubicBezTo>
                  <a:cubicBezTo>
                    <a:pt x="93059" y="22406"/>
                    <a:pt x="89345" y="20120"/>
                    <a:pt x="89249" y="23168"/>
                  </a:cubicBezTo>
                  <a:cubicBezTo>
                    <a:pt x="89154" y="26216"/>
                    <a:pt x="88202" y="32979"/>
                    <a:pt x="87344" y="33264"/>
                  </a:cubicBezTo>
                  <a:cubicBezTo>
                    <a:pt x="86582" y="33550"/>
                    <a:pt x="83439" y="32693"/>
                    <a:pt x="82105" y="30693"/>
                  </a:cubicBezTo>
                  <a:cubicBezTo>
                    <a:pt x="80772" y="28597"/>
                    <a:pt x="74962" y="25549"/>
                    <a:pt x="73343" y="30312"/>
                  </a:cubicBezTo>
                  <a:cubicBezTo>
                    <a:pt x="71723" y="35074"/>
                    <a:pt x="67246" y="47266"/>
                    <a:pt x="66770" y="47361"/>
                  </a:cubicBezTo>
                  <a:cubicBezTo>
                    <a:pt x="66294" y="47457"/>
                    <a:pt x="64770" y="46123"/>
                    <a:pt x="64389" y="44028"/>
                  </a:cubicBezTo>
                  <a:cubicBezTo>
                    <a:pt x="64008" y="41932"/>
                    <a:pt x="62484" y="36693"/>
                    <a:pt x="62008" y="36693"/>
                  </a:cubicBezTo>
                  <a:cubicBezTo>
                    <a:pt x="61531" y="36693"/>
                    <a:pt x="59150" y="39932"/>
                    <a:pt x="58007" y="43837"/>
                  </a:cubicBezTo>
                  <a:cubicBezTo>
                    <a:pt x="56864" y="47742"/>
                    <a:pt x="51054" y="61363"/>
                    <a:pt x="48863" y="62030"/>
                  </a:cubicBezTo>
                  <a:cubicBezTo>
                    <a:pt x="46672" y="62697"/>
                    <a:pt x="37719" y="67078"/>
                    <a:pt x="36195" y="69174"/>
                  </a:cubicBezTo>
                  <a:cubicBezTo>
                    <a:pt x="34671" y="71364"/>
                    <a:pt x="32099" y="77651"/>
                    <a:pt x="34385" y="77460"/>
                  </a:cubicBezTo>
                  <a:cubicBezTo>
                    <a:pt x="36671" y="77270"/>
                    <a:pt x="37719" y="80699"/>
                    <a:pt x="34004" y="85366"/>
                  </a:cubicBezTo>
                  <a:cubicBezTo>
                    <a:pt x="30289" y="90034"/>
                    <a:pt x="21336" y="103464"/>
                    <a:pt x="22860" y="104511"/>
                  </a:cubicBezTo>
                  <a:cubicBezTo>
                    <a:pt x="24384" y="105559"/>
                    <a:pt x="27908" y="110798"/>
                    <a:pt x="25718" y="112798"/>
                  </a:cubicBezTo>
                  <a:cubicBezTo>
                    <a:pt x="23431" y="114798"/>
                    <a:pt x="15812" y="119085"/>
                    <a:pt x="15240" y="116799"/>
                  </a:cubicBezTo>
                  <a:cubicBezTo>
                    <a:pt x="14573" y="114513"/>
                    <a:pt x="12668" y="109750"/>
                    <a:pt x="12002" y="109941"/>
                  </a:cubicBezTo>
                  <a:cubicBezTo>
                    <a:pt x="11335" y="110131"/>
                    <a:pt x="10287" y="113274"/>
                    <a:pt x="11144" y="116418"/>
                  </a:cubicBezTo>
                  <a:cubicBezTo>
                    <a:pt x="11906" y="119561"/>
                    <a:pt x="7715" y="136611"/>
                    <a:pt x="0" y="147088"/>
                  </a:cubicBezTo>
                  <a:lnTo>
                    <a:pt x="2857" y="152898"/>
                  </a:lnTo>
                  <a:lnTo>
                    <a:pt x="9715" y="166710"/>
                  </a:lnTo>
                  <a:cubicBezTo>
                    <a:pt x="28194" y="161566"/>
                    <a:pt x="37814" y="165186"/>
                    <a:pt x="31052" y="174806"/>
                  </a:cubicBezTo>
                  <a:lnTo>
                    <a:pt x="33242" y="178806"/>
                  </a:lnTo>
                  <a:lnTo>
                    <a:pt x="36100" y="184045"/>
                  </a:lnTo>
                  <a:cubicBezTo>
                    <a:pt x="46768" y="186617"/>
                    <a:pt x="55340" y="190808"/>
                    <a:pt x="55245" y="193284"/>
                  </a:cubicBezTo>
                  <a:cubicBezTo>
                    <a:pt x="55150" y="195761"/>
                    <a:pt x="58103" y="204619"/>
                    <a:pt x="62389" y="202333"/>
                  </a:cubicBezTo>
                  <a:cubicBezTo>
                    <a:pt x="63341" y="201857"/>
                    <a:pt x="66389" y="206429"/>
                    <a:pt x="69532" y="208429"/>
                  </a:cubicBezTo>
                  <a:cubicBezTo>
                    <a:pt x="77248" y="213382"/>
                    <a:pt x="86868" y="212239"/>
                    <a:pt x="91345" y="211287"/>
                  </a:cubicBezTo>
                  <a:cubicBezTo>
                    <a:pt x="91345" y="211477"/>
                    <a:pt x="91249" y="211668"/>
                    <a:pt x="91154" y="211953"/>
                  </a:cubicBezTo>
                  <a:lnTo>
                    <a:pt x="256127" y="136611"/>
                  </a:lnTo>
                  <a:cubicBezTo>
                    <a:pt x="255746" y="132515"/>
                    <a:pt x="255937" y="126990"/>
                    <a:pt x="258985" y="122037"/>
                  </a:cubicBezTo>
                  <a:cubicBezTo>
                    <a:pt x="263271" y="114989"/>
                    <a:pt x="271844" y="111560"/>
                    <a:pt x="270796" y="110607"/>
                  </a:cubicBezTo>
                  <a:cubicBezTo>
                    <a:pt x="270320" y="110226"/>
                    <a:pt x="267843" y="109941"/>
                    <a:pt x="266224" y="110893"/>
                  </a:cubicBezTo>
                  <a:cubicBezTo>
                    <a:pt x="264605" y="111941"/>
                    <a:pt x="260032" y="114322"/>
                    <a:pt x="259461" y="114036"/>
                  </a:cubicBezTo>
                  <a:cubicBezTo>
                    <a:pt x="258889" y="113751"/>
                    <a:pt x="261366" y="107369"/>
                    <a:pt x="266319" y="100416"/>
                  </a:cubicBezTo>
                  <a:lnTo>
                    <a:pt x="265081" y="99368"/>
                  </a:lnTo>
                  <a:lnTo>
                    <a:pt x="253460" y="90034"/>
                  </a:lnTo>
                  <a:cubicBezTo>
                    <a:pt x="264605" y="84318"/>
                    <a:pt x="271558" y="78889"/>
                    <a:pt x="268986" y="77841"/>
                  </a:cubicBezTo>
                  <a:cubicBezTo>
                    <a:pt x="266414" y="76889"/>
                    <a:pt x="261556" y="72603"/>
                    <a:pt x="264319" y="7069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CB141EEE-07ED-C65C-6AB1-CFFCBDF48576}"/>
                </a:ext>
              </a:extLst>
            </p:cNvPr>
            <p:cNvSpPr/>
            <p:nvPr/>
          </p:nvSpPr>
          <p:spPr>
            <a:xfrm>
              <a:off x="4859274" y="2599205"/>
              <a:ext cx="175736" cy="83224"/>
            </a:xfrm>
            <a:custGeom>
              <a:avLst/>
              <a:gdLst>
                <a:gd name="connsiteX0" fmla="*/ 0 w 175736"/>
                <a:gd name="connsiteY0" fmla="*/ 83225 h 83224"/>
                <a:gd name="connsiteX1" fmla="*/ 64103 w 175736"/>
                <a:gd name="connsiteY1" fmla="*/ 18265 h 83224"/>
                <a:gd name="connsiteX2" fmla="*/ 111157 w 175736"/>
                <a:gd name="connsiteY2" fmla="*/ 1691 h 83224"/>
                <a:gd name="connsiteX3" fmla="*/ 175736 w 175736"/>
                <a:gd name="connsiteY3" fmla="*/ 6835 h 83224"/>
                <a:gd name="connsiteX4" fmla="*/ 74390 w 175736"/>
                <a:gd name="connsiteY4" fmla="*/ 26456 h 83224"/>
                <a:gd name="connsiteX5" fmla="*/ 0 w 175736"/>
                <a:gd name="connsiteY5" fmla="*/ 83130 h 8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736" h="83224">
                  <a:moveTo>
                    <a:pt x="0" y="83225"/>
                  </a:moveTo>
                  <a:cubicBezTo>
                    <a:pt x="9049" y="67033"/>
                    <a:pt x="28480" y="37886"/>
                    <a:pt x="64103" y="18265"/>
                  </a:cubicBezTo>
                  <a:cubicBezTo>
                    <a:pt x="86678" y="5882"/>
                    <a:pt x="106394" y="2453"/>
                    <a:pt x="111157" y="1691"/>
                  </a:cubicBezTo>
                  <a:cubicBezTo>
                    <a:pt x="139827" y="-2881"/>
                    <a:pt x="163258" y="2834"/>
                    <a:pt x="175736" y="6835"/>
                  </a:cubicBezTo>
                  <a:cubicBezTo>
                    <a:pt x="156115" y="5882"/>
                    <a:pt x="117348" y="6644"/>
                    <a:pt x="74390" y="26456"/>
                  </a:cubicBezTo>
                  <a:cubicBezTo>
                    <a:pt x="36386" y="43982"/>
                    <a:pt x="12382" y="68557"/>
                    <a:pt x="0" y="83130"/>
                  </a:cubicBezTo>
                  <a:close/>
                </a:path>
              </a:pathLst>
            </a:custGeom>
            <a:solidFill>
              <a:srgbClr val="FF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D08C6888-3CB1-0F6A-5E73-DBA5AFA2644E}"/>
                </a:ext>
              </a:extLst>
            </p:cNvPr>
            <p:cNvSpPr/>
            <p:nvPr/>
          </p:nvSpPr>
          <p:spPr>
            <a:xfrm>
              <a:off x="4889849" y="2916745"/>
              <a:ext cx="136616" cy="215903"/>
            </a:xfrm>
            <a:custGeom>
              <a:avLst/>
              <a:gdLst>
                <a:gd name="connsiteX0" fmla="*/ 131921 w 136616"/>
                <a:gd name="connsiteY0" fmla="*/ 128302 h 215903"/>
                <a:gd name="connsiteX1" fmla="*/ 126302 w 136616"/>
                <a:gd name="connsiteY1" fmla="*/ 164592 h 215903"/>
                <a:gd name="connsiteX2" fmla="*/ 122587 w 136616"/>
                <a:gd name="connsiteY2" fmla="*/ 189738 h 215903"/>
                <a:gd name="connsiteX3" fmla="*/ 136303 w 136616"/>
                <a:gd name="connsiteY3" fmla="*/ 210788 h 215903"/>
                <a:gd name="connsiteX4" fmla="*/ 51816 w 136616"/>
                <a:gd name="connsiteY4" fmla="*/ 215646 h 215903"/>
                <a:gd name="connsiteX5" fmla="*/ 11621 w 136616"/>
                <a:gd name="connsiteY5" fmla="*/ 205740 h 215903"/>
                <a:gd name="connsiteX6" fmla="*/ 0 w 136616"/>
                <a:gd name="connsiteY6" fmla="*/ 194215 h 215903"/>
                <a:gd name="connsiteX7" fmla="*/ 15050 w 136616"/>
                <a:gd name="connsiteY7" fmla="*/ 117729 h 215903"/>
                <a:gd name="connsiteX8" fmla="*/ 18479 w 136616"/>
                <a:gd name="connsiteY8" fmla="*/ 69342 h 215903"/>
                <a:gd name="connsiteX9" fmla="*/ 19145 w 136616"/>
                <a:gd name="connsiteY9" fmla="*/ 49149 h 215903"/>
                <a:gd name="connsiteX10" fmla="*/ 19812 w 136616"/>
                <a:gd name="connsiteY10" fmla="*/ 15812 h 215903"/>
                <a:gd name="connsiteX11" fmla="*/ 50102 w 136616"/>
                <a:gd name="connsiteY11" fmla="*/ 0 h 215903"/>
                <a:gd name="connsiteX12" fmla="*/ 132017 w 136616"/>
                <a:gd name="connsiteY12" fmla="*/ 128302 h 21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616" h="215903">
                  <a:moveTo>
                    <a:pt x="131921" y="128302"/>
                  </a:moveTo>
                  <a:cubicBezTo>
                    <a:pt x="130016" y="140399"/>
                    <a:pt x="128206" y="152495"/>
                    <a:pt x="126302" y="164592"/>
                  </a:cubicBezTo>
                  <a:cubicBezTo>
                    <a:pt x="125063" y="172974"/>
                    <a:pt x="123825" y="181356"/>
                    <a:pt x="122587" y="189738"/>
                  </a:cubicBezTo>
                  <a:cubicBezTo>
                    <a:pt x="136017" y="201168"/>
                    <a:pt x="137446" y="207264"/>
                    <a:pt x="136303" y="210788"/>
                  </a:cubicBezTo>
                  <a:cubicBezTo>
                    <a:pt x="133826" y="218313"/>
                    <a:pt x="119158" y="215170"/>
                    <a:pt x="51816" y="215646"/>
                  </a:cubicBezTo>
                  <a:cubicBezTo>
                    <a:pt x="41815" y="215646"/>
                    <a:pt x="25908" y="216027"/>
                    <a:pt x="11621" y="205740"/>
                  </a:cubicBezTo>
                  <a:cubicBezTo>
                    <a:pt x="6001" y="201739"/>
                    <a:pt x="2191" y="197358"/>
                    <a:pt x="0" y="194215"/>
                  </a:cubicBezTo>
                  <a:cubicBezTo>
                    <a:pt x="8572" y="163068"/>
                    <a:pt x="12763" y="136779"/>
                    <a:pt x="15050" y="117729"/>
                  </a:cubicBezTo>
                  <a:cubicBezTo>
                    <a:pt x="16954" y="100775"/>
                    <a:pt x="17812" y="84487"/>
                    <a:pt x="18479" y="69342"/>
                  </a:cubicBezTo>
                  <a:cubicBezTo>
                    <a:pt x="18764" y="62389"/>
                    <a:pt x="18955" y="55721"/>
                    <a:pt x="19145" y="49149"/>
                  </a:cubicBezTo>
                  <a:cubicBezTo>
                    <a:pt x="19621" y="35338"/>
                    <a:pt x="19812" y="23813"/>
                    <a:pt x="19812" y="15812"/>
                  </a:cubicBezTo>
                  <a:cubicBezTo>
                    <a:pt x="29909" y="10573"/>
                    <a:pt x="40005" y="5239"/>
                    <a:pt x="50102" y="0"/>
                  </a:cubicBezTo>
                  <a:cubicBezTo>
                    <a:pt x="77438" y="42863"/>
                    <a:pt x="104680" y="85534"/>
                    <a:pt x="132017" y="12830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9B8DD8CE-2FDA-1088-67A3-7B7E3DFE0AFB}"/>
                </a:ext>
              </a:extLst>
            </p:cNvPr>
            <p:cNvSpPr/>
            <p:nvPr/>
          </p:nvSpPr>
          <p:spPr>
            <a:xfrm>
              <a:off x="4908232" y="2916745"/>
              <a:ext cx="113538" cy="164591"/>
            </a:xfrm>
            <a:custGeom>
              <a:avLst/>
              <a:gdLst>
                <a:gd name="connsiteX0" fmla="*/ 113538 w 113538"/>
                <a:gd name="connsiteY0" fmla="*/ 128302 h 164591"/>
                <a:gd name="connsiteX1" fmla="*/ 107918 w 113538"/>
                <a:gd name="connsiteY1" fmla="*/ 164592 h 164591"/>
                <a:gd name="connsiteX2" fmla="*/ 73438 w 113538"/>
                <a:gd name="connsiteY2" fmla="*/ 146590 h 164591"/>
                <a:gd name="connsiteX3" fmla="*/ 4667 w 113538"/>
                <a:gd name="connsiteY3" fmla="*/ 79915 h 164591"/>
                <a:gd name="connsiteX4" fmla="*/ 0 w 113538"/>
                <a:gd name="connsiteY4" fmla="*/ 69342 h 164591"/>
                <a:gd name="connsiteX5" fmla="*/ 667 w 113538"/>
                <a:gd name="connsiteY5" fmla="*/ 49149 h 164591"/>
                <a:gd name="connsiteX6" fmla="*/ 1334 w 113538"/>
                <a:gd name="connsiteY6" fmla="*/ 15812 h 164591"/>
                <a:gd name="connsiteX7" fmla="*/ 31623 w 113538"/>
                <a:gd name="connsiteY7" fmla="*/ 0 h 164591"/>
                <a:gd name="connsiteX8" fmla="*/ 113538 w 113538"/>
                <a:gd name="connsiteY8" fmla="*/ 128302 h 16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38" h="164591">
                  <a:moveTo>
                    <a:pt x="113538" y="128302"/>
                  </a:moveTo>
                  <a:cubicBezTo>
                    <a:pt x="111633" y="140399"/>
                    <a:pt x="109823" y="152495"/>
                    <a:pt x="107918" y="164592"/>
                  </a:cubicBezTo>
                  <a:cubicBezTo>
                    <a:pt x="96012" y="160115"/>
                    <a:pt x="84487" y="153448"/>
                    <a:pt x="73438" y="146590"/>
                  </a:cubicBezTo>
                  <a:cubicBezTo>
                    <a:pt x="47054" y="130016"/>
                    <a:pt x="18860" y="108109"/>
                    <a:pt x="4667" y="79915"/>
                  </a:cubicBezTo>
                  <a:cubicBezTo>
                    <a:pt x="2953" y="76486"/>
                    <a:pt x="1429" y="72962"/>
                    <a:pt x="0" y="69342"/>
                  </a:cubicBezTo>
                  <a:cubicBezTo>
                    <a:pt x="286" y="62389"/>
                    <a:pt x="476" y="55721"/>
                    <a:pt x="667" y="49149"/>
                  </a:cubicBezTo>
                  <a:cubicBezTo>
                    <a:pt x="1143" y="35338"/>
                    <a:pt x="1334" y="23813"/>
                    <a:pt x="1334" y="15812"/>
                  </a:cubicBezTo>
                  <a:cubicBezTo>
                    <a:pt x="11430" y="10573"/>
                    <a:pt x="21527" y="5239"/>
                    <a:pt x="31623" y="0"/>
                  </a:cubicBezTo>
                  <a:cubicBezTo>
                    <a:pt x="58960" y="42863"/>
                    <a:pt x="86201" y="85534"/>
                    <a:pt x="113538" y="12830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74979479-414C-C3AA-FE5F-72333F1FB476}"/>
                </a:ext>
              </a:extLst>
            </p:cNvPr>
            <p:cNvSpPr/>
            <p:nvPr/>
          </p:nvSpPr>
          <p:spPr>
            <a:xfrm>
              <a:off x="5046535" y="3347561"/>
              <a:ext cx="94202" cy="154495"/>
            </a:xfrm>
            <a:custGeom>
              <a:avLst/>
              <a:gdLst>
                <a:gd name="connsiteX0" fmla="*/ 94202 w 94202"/>
                <a:gd name="connsiteY0" fmla="*/ 34671 h 154495"/>
                <a:gd name="connsiteX1" fmla="*/ 87249 w 94202"/>
                <a:gd name="connsiteY1" fmla="*/ 60579 h 154495"/>
                <a:gd name="connsiteX2" fmla="*/ 74486 w 94202"/>
                <a:gd name="connsiteY2" fmla="*/ 86773 h 154495"/>
                <a:gd name="connsiteX3" fmla="*/ 55531 w 94202"/>
                <a:gd name="connsiteY3" fmla="*/ 121253 h 154495"/>
                <a:gd name="connsiteX4" fmla="*/ 35528 w 94202"/>
                <a:gd name="connsiteY4" fmla="*/ 154496 h 154495"/>
                <a:gd name="connsiteX5" fmla="*/ 0 w 94202"/>
                <a:gd name="connsiteY5" fmla="*/ 125063 h 154495"/>
                <a:gd name="connsiteX6" fmla="*/ 32861 w 94202"/>
                <a:gd name="connsiteY6" fmla="*/ 52578 h 154495"/>
                <a:gd name="connsiteX7" fmla="*/ 53340 w 94202"/>
                <a:gd name="connsiteY7" fmla="*/ 0 h 154495"/>
                <a:gd name="connsiteX8" fmla="*/ 60960 w 94202"/>
                <a:gd name="connsiteY8" fmla="*/ 1048 h 154495"/>
                <a:gd name="connsiteX9" fmla="*/ 94202 w 94202"/>
                <a:gd name="connsiteY9" fmla="*/ 34671 h 154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202" h="154495">
                  <a:moveTo>
                    <a:pt x="94202" y="34671"/>
                  </a:moveTo>
                  <a:cubicBezTo>
                    <a:pt x="93154" y="40862"/>
                    <a:pt x="91249" y="50006"/>
                    <a:pt x="87249" y="60579"/>
                  </a:cubicBezTo>
                  <a:cubicBezTo>
                    <a:pt x="85249" y="66008"/>
                    <a:pt x="83248" y="70675"/>
                    <a:pt x="74486" y="86773"/>
                  </a:cubicBezTo>
                  <a:cubicBezTo>
                    <a:pt x="68008" y="99060"/>
                    <a:pt x="63151" y="108013"/>
                    <a:pt x="55531" y="121253"/>
                  </a:cubicBezTo>
                  <a:cubicBezTo>
                    <a:pt x="50292" y="130207"/>
                    <a:pt x="43624" y="141541"/>
                    <a:pt x="35528" y="154496"/>
                  </a:cubicBezTo>
                  <a:cubicBezTo>
                    <a:pt x="23146" y="144399"/>
                    <a:pt x="11335" y="134683"/>
                    <a:pt x="0" y="125063"/>
                  </a:cubicBezTo>
                  <a:cubicBezTo>
                    <a:pt x="11049" y="100870"/>
                    <a:pt x="21907" y="76771"/>
                    <a:pt x="32861" y="52578"/>
                  </a:cubicBezTo>
                  <a:cubicBezTo>
                    <a:pt x="39719" y="35052"/>
                    <a:pt x="46482" y="17526"/>
                    <a:pt x="53340" y="0"/>
                  </a:cubicBezTo>
                  <a:cubicBezTo>
                    <a:pt x="55816" y="286"/>
                    <a:pt x="58483" y="762"/>
                    <a:pt x="60960" y="1048"/>
                  </a:cubicBezTo>
                  <a:cubicBezTo>
                    <a:pt x="70866" y="11906"/>
                    <a:pt x="81915" y="23241"/>
                    <a:pt x="94202" y="3467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71C18BD7-8B3A-1D95-14D4-C7D13ECF50C7}"/>
                </a:ext>
              </a:extLst>
            </p:cNvPr>
            <p:cNvSpPr/>
            <p:nvPr/>
          </p:nvSpPr>
          <p:spPr>
            <a:xfrm>
              <a:off x="4869361" y="2703480"/>
              <a:ext cx="293153" cy="367923"/>
            </a:xfrm>
            <a:custGeom>
              <a:avLst/>
              <a:gdLst>
                <a:gd name="connsiteX0" fmla="*/ 292522 w 293153"/>
                <a:gd name="connsiteY0" fmla="*/ 181546 h 367923"/>
                <a:gd name="connsiteX1" fmla="*/ 199748 w 293153"/>
                <a:gd name="connsiteY1" fmla="*/ 367379 h 367923"/>
                <a:gd name="connsiteX2" fmla="*/ 125072 w 293153"/>
                <a:gd name="connsiteY2" fmla="*/ 343376 h 367923"/>
                <a:gd name="connsiteX3" fmla="*/ 56302 w 293153"/>
                <a:gd name="connsiteY3" fmla="*/ 276701 h 367923"/>
                <a:gd name="connsiteX4" fmla="*/ 40205 w 293153"/>
                <a:gd name="connsiteY4" fmla="*/ 228886 h 367923"/>
                <a:gd name="connsiteX5" fmla="*/ 38966 w 293153"/>
                <a:gd name="connsiteY5" fmla="*/ 230314 h 367923"/>
                <a:gd name="connsiteX6" fmla="*/ 20202 w 293153"/>
                <a:gd name="connsiteY6" fmla="*/ 237744 h 367923"/>
                <a:gd name="connsiteX7" fmla="*/ 9915 w 293153"/>
                <a:gd name="connsiteY7" fmla="*/ 232600 h 367923"/>
                <a:gd name="connsiteX8" fmla="*/ 5153 w 293153"/>
                <a:gd name="connsiteY8" fmla="*/ 224504 h 367923"/>
                <a:gd name="connsiteX9" fmla="*/ 7058 w 293153"/>
                <a:gd name="connsiteY9" fmla="*/ 213455 h 367923"/>
                <a:gd name="connsiteX10" fmla="*/ 10010 w 293153"/>
                <a:gd name="connsiteY10" fmla="*/ 196501 h 367923"/>
                <a:gd name="connsiteX11" fmla="*/ 4867 w 293153"/>
                <a:gd name="connsiteY11" fmla="*/ 172879 h 367923"/>
                <a:gd name="connsiteX12" fmla="*/ 4581 w 293153"/>
                <a:gd name="connsiteY12" fmla="*/ 171450 h 367923"/>
                <a:gd name="connsiteX13" fmla="*/ 676 w 293153"/>
                <a:gd name="connsiteY13" fmla="*/ 140399 h 367923"/>
                <a:gd name="connsiteX14" fmla="*/ 19916 w 293153"/>
                <a:gd name="connsiteY14" fmla="*/ 115729 h 367923"/>
                <a:gd name="connsiteX15" fmla="*/ 35252 w 293153"/>
                <a:gd name="connsiteY15" fmla="*/ 119729 h 367923"/>
                <a:gd name="connsiteX16" fmla="*/ 38681 w 293153"/>
                <a:gd name="connsiteY16" fmla="*/ 122396 h 367923"/>
                <a:gd name="connsiteX17" fmla="*/ 54968 w 293153"/>
                <a:gd name="connsiteY17" fmla="*/ 157353 h 367923"/>
                <a:gd name="connsiteX18" fmla="*/ 61160 w 293153"/>
                <a:gd name="connsiteY18" fmla="*/ 125063 h 367923"/>
                <a:gd name="connsiteX19" fmla="*/ 138312 w 293153"/>
                <a:gd name="connsiteY19" fmla="*/ 72771 h 367923"/>
                <a:gd name="connsiteX20" fmla="*/ 204606 w 293153"/>
                <a:gd name="connsiteY20" fmla="*/ 0 h 367923"/>
                <a:gd name="connsiteX21" fmla="*/ 239563 w 293153"/>
                <a:gd name="connsiteY21" fmla="*/ 42386 h 367923"/>
                <a:gd name="connsiteX22" fmla="*/ 277854 w 293153"/>
                <a:gd name="connsiteY22" fmla="*/ 66389 h 367923"/>
                <a:gd name="connsiteX23" fmla="*/ 286426 w 293153"/>
                <a:gd name="connsiteY23" fmla="*/ 98774 h 367923"/>
                <a:gd name="connsiteX24" fmla="*/ 292617 w 293153"/>
                <a:gd name="connsiteY24" fmla="*/ 181356 h 36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93153" h="367923">
                  <a:moveTo>
                    <a:pt x="292522" y="181546"/>
                  </a:moveTo>
                  <a:cubicBezTo>
                    <a:pt x="288522" y="248412"/>
                    <a:pt x="260423" y="359664"/>
                    <a:pt x="199748" y="367379"/>
                  </a:cubicBezTo>
                  <a:cubicBezTo>
                    <a:pt x="172316" y="370808"/>
                    <a:pt x="147647" y="357473"/>
                    <a:pt x="125072" y="343376"/>
                  </a:cubicBezTo>
                  <a:cubicBezTo>
                    <a:pt x="98688" y="326803"/>
                    <a:pt x="70304" y="304895"/>
                    <a:pt x="56302" y="276701"/>
                  </a:cubicBezTo>
                  <a:cubicBezTo>
                    <a:pt x="48872" y="261842"/>
                    <a:pt x="43538" y="245554"/>
                    <a:pt x="40205" y="228886"/>
                  </a:cubicBezTo>
                  <a:cubicBezTo>
                    <a:pt x="39729" y="229552"/>
                    <a:pt x="39252" y="229934"/>
                    <a:pt x="38966" y="230314"/>
                  </a:cubicBezTo>
                  <a:cubicBezTo>
                    <a:pt x="38300" y="231076"/>
                    <a:pt x="30584" y="239459"/>
                    <a:pt x="20202" y="237744"/>
                  </a:cubicBezTo>
                  <a:cubicBezTo>
                    <a:pt x="14297" y="236792"/>
                    <a:pt x="10391" y="233077"/>
                    <a:pt x="9915" y="232600"/>
                  </a:cubicBezTo>
                  <a:cubicBezTo>
                    <a:pt x="8677" y="231553"/>
                    <a:pt x="6010" y="228695"/>
                    <a:pt x="5153" y="224504"/>
                  </a:cubicBezTo>
                  <a:cubicBezTo>
                    <a:pt x="4391" y="220504"/>
                    <a:pt x="5629" y="217646"/>
                    <a:pt x="7058" y="213455"/>
                  </a:cubicBezTo>
                  <a:cubicBezTo>
                    <a:pt x="7058" y="213455"/>
                    <a:pt x="9058" y="206978"/>
                    <a:pt x="10010" y="196501"/>
                  </a:cubicBezTo>
                  <a:cubicBezTo>
                    <a:pt x="10772" y="188309"/>
                    <a:pt x="8105" y="185166"/>
                    <a:pt x="4867" y="172879"/>
                  </a:cubicBezTo>
                  <a:cubicBezTo>
                    <a:pt x="4676" y="172402"/>
                    <a:pt x="4581" y="171926"/>
                    <a:pt x="4581" y="171450"/>
                  </a:cubicBezTo>
                  <a:cubicBezTo>
                    <a:pt x="866" y="158115"/>
                    <a:pt x="-1134" y="149924"/>
                    <a:pt x="676" y="140399"/>
                  </a:cubicBezTo>
                  <a:cubicBezTo>
                    <a:pt x="2581" y="131540"/>
                    <a:pt x="8772" y="117729"/>
                    <a:pt x="19916" y="115729"/>
                  </a:cubicBezTo>
                  <a:cubicBezTo>
                    <a:pt x="27251" y="114491"/>
                    <a:pt x="33728" y="118872"/>
                    <a:pt x="35252" y="119729"/>
                  </a:cubicBezTo>
                  <a:cubicBezTo>
                    <a:pt x="35252" y="119729"/>
                    <a:pt x="36966" y="120777"/>
                    <a:pt x="38681" y="122396"/>
                  </a:cubicBezTo>
                  <a:cubicBezTo>
                    <a:pt x="46872" y="130016"/>
                    <a:pt x="54016" y="154210"/>
                    <a:pt x="54968" y="157353"/>
                  </a:cubicBezTo>
                  <a:cubicBezTo>
                    <a:pt x="54683" y="149733"/>
                    <a:pt x="55159" y="137541"/>
                    <a:pt x="61160" y="125063"/>
                  </a:cubicBezTo>
                  <a:cubicBezTo>
                    <a:pt x="75257" y="95917"/>
                    <a:pt x="107261" y="91440"/>
                    <a:pt x="138312" y="72771"/>
                  </a:cubicBezTo>
                  <a:cubicBezTo>
                    <a:pt x="156886" y="61436"/>
                    <a:pt x="182413" y="40767"/>
                    <a:pt x="204606" y="0"/>
                  </a:cubicBezTo>
                  <a:cubicBezTo>
                    <a:pt x="210988" y="11144"/>
                    <a:pt x="221847" y="27337"/>
                    <a:pt x="239563" y="42386"/>
                  </a:cubicBezTo>
                  <a:cubicBezTo>
                    <a:pt x="253660" y="54292"/>
                    <a:pt x="267471" y="61817"/>
                    <a:pt x="277854" y="66389"/>
                  </a:cubicBezTo>
                  <a:cubicBezTo>
                    <a:pt x="280616" y="75057"/>
                    <a:pt x="283759" y="85916"/>
                    <a:pt x="286426" y="98774"/>
                  </a:cubicBezTo>
                  <a:cubicBezTo>
                    <a:pt x="291093" y="121253"/>
                    <a:pt x="294522" y="149352"/>
                    <a:pt x="292617" y="181356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AAA22EBB-70BF-A976-F1B7-2734A50E4ADB}"/>
                </a:ext>
              </a:extLst>
            </p:cNvPr>
            <p:cNvSpPr/>
            <p:nvPr/>
          </p:nvSpPr>
          <p:spPr>
            <a:xfrm>
              <a:off x="4717446" y="3087719"/>
              <a:ext cx="415718" cy="713409"/>
            </a:xfrm>
            <a:custGeom>
              <a:avLst/>
              <a:gdLst>
                <a:gd name="connsiteX0" fmla="*/ 399479 w 415718"/>
                <a:gd name="connsiteY0" fmla="*/ 322612 h 713409"/>
                <a:gd name="connsiteX1" fmla="*/ 365855 w 415718"/>
                <a:gd name="connsiteY1" fmla="*/ 387667 h 713409"/>
                <a:gd name="connsiteX2" fmla="*/ 360140 w 415718"/>
                <a:gd name="connsiteY2" fmla="*/ 398812 h 713409"/>
                <a:gd name="connsiteX3" fmla="*/ 341376 w 415718"/>
                <a:gd name="connsiteY3" fmla="*/ 435292 h 713409"/>
                <a:gd name="connsiteX4" fmla="*/ 328327 w 415718"/>
                <a:gd name="connsiteY4" fmla="*/ 461486 h 713409"/>
                <a:gd name="connsiteX5" fmla="*/ 312801 w 415718"/>
                <a:gd name="connsiteY5" fmla="*/ 506825 h 713409"/>
                <a:gd name="connsiteX6" fmla="*/ 303467 w 415718"/>
                <a:gd name="connsiteY6" fmla="*/ 554165 h 713409"/>
                <a:gd name="connsiteX7" fmla="*/ 299466 w 415718"/>
                <a:gd name="connsiteY7" fmla="*/ 587788 h 713409"/>
                <a:gd name="connsiteX8" fmla="*/ 298037 w 415718"/>
                <a:gd name="connsiteY8" fmla="*/ 692182 h 713409"/>
                <a:gd name="connsiteX9" fmla="*/ 226028 w 415718"/>
                <a:gd name="connsiteY9" fmla="*/ 711899 h 713409"/>
                <a:gd name="connsiteX10" fmla="*/ 116015 w 415718"/>
                <a:gd name="connsiteY10" fmla="*/ 700564 h 713409"/>
                <a:gd name="connsiteX11" fmla="*/ 0 w 415718"/>
                <a:gd name="connsiteY11" fmla="*/ 658559 h 713409"/>
                <a:gd name="connsiteX12" fmla="*/ 15526 w 415718"/>
                <a:gd name="connsiteY12" fmla="*/ 594455 h 713409"/>
                <a:gd name="connsiteX13" fmla="*/ 18764 w 415718"/>
                <a:gd name="connsiteY13" fmla="*/ 446723 h 713409"/>
                <a:gd name="connsiteX14" fmla="*/ 11621 w 415718"/>
                <a:gd name="connsiteY14" fmla="*/ 318421 h 713409"/>
                <a:gd name="connsiteX15" fmla="*/ 36576 w 415718"/>
                <a:gd name="connsiteY15" fmla="*/ 149162 h 713409"/>
                <a:gd name="connsiteX16" fmla="*/ 66675 w 415718"/>
                <a:gd name="connsiteY16" fmla="*/ 72009 h 713409"/>
                <a:gd name="connsiteX17" fmla="*/ 111824 w 415718"/>
                <a:gd name="connsiteY17" fmla="*/ 26861 h 713409"/>
                <a:gd name="connsiteX18" fmla="*/ 178308 w 415718"/>
                <a:gd name="connsiteY18" fmla="*/ 0 h 713409"/>
                <a:gd name="connsiteX19" fmla="*/ 282607 w 415718"/>
                <a:gd name="connsiteY19" fmla="*/ 34766 h 713409"/>
                <a:gd name="connsiteX20" fmla="*/ 302895 w 415718"/>
                <a:gd name="connsiteY20" fmla="*/ 37624 h 713409"/>
                <a:gd name="connsiteX21" fmla="*/ 295085 w 415718"/>
                <a:gd name="connsiteY21" fmla="*/ 18669 h 713409"/>
                <a:gd name="connsiteX22" fmla="*/ 333946 w 415718"/>
                <a:gd name="connsiteY22" fmla="*/ 48196 h 713409"/>
                <a:gd name="connsiteX23" fmla="*/ 361474 w 415718"/>
                <a:gd name="connsiteY23" fmla="*/ 87058 h 713409"/>
                <a:gd name="connsiteX24" fmla="*/ 366998 w 415718"/>
                <a:gd name="connsiteY24" fmla="*/ 101537 h 713409"/>
                <a:gd name="connsiteX25" fmla="*/ 377000 w 415718"/>
                <a:gd name="connsiteY25" fmla="*/ 133541 h 713409"/>
                <a:gd name="connsiteX26" fmla="*/ 409385 w 415718"/>
                <a:gd name="connsiteY26" fmla="*/ 204025 h 713409"/>
                <a:gd name="connsiteX27" fmla="*/ 399479 w 415718"/>
                <a:gd name="connsiteY27" fmla="*/ 322612 h 71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5718" h="713409">
                  <a:moveTo>
                    <a:pt x="399479" y="322612"/>
                  </a:moveTo>
                  <a:cubicBezTo>
                    <a:pt x="394716" y="335471"/>
                    <a:pt x="394526" y="332708"/>
                    <a:pt x="365855" y="387667"/>
                  </a:cubicBezTo>
                  <a:cubicBezTo>
                    <a:pt x="364141" y="391097"/>
                    <a:pt x="362141" y="394811"/>
                    <a:pt x="360140" y="398812"/>
                  </a:cubicBezTo>
                  <a:cubicBezTo>
                    <a:pt x="352235" y="413861"/>
                    <a:pt x="346138" y="425767"/>
                    <a:pt x="341376" y="435292"/>
                  </a:cubicBezTo>
                  <a:cubicBezTo>
                    <a:pt x="334518" y="448437"/>
                    <a:pt x="330327" y="456724"/>
                    <a:pt x="328327" y="461486"/>
                  </a:cubicBezTo>
                  <a:cubicBezTo>
                    <a:pt x="321659" y="477298"/>
                    <a:pt x="316706" y="492347"/>
                    <a:pt x="312801" y="506825"/>
                  </a:cubicBezTo>
                  <a:cubicBezTo>
                    <a:pt x="308325" y="523780"/>
                    <a:pt x="305467" y="539591"/>
                    <a:pt x="303467" y="554165"/>
                  </a:cubicBezTo>
                  <a:cubicBezTo>
                    <a:pt x="301562" y="566071"/>
                    <a:pt x="300514" y="577406"/>
                    <a:pt x="299466" y="587788"/>
                  </a:cubicBezTo>
                  <a:cubicBezTo>
                    <a:pt x="296704" y="614458"/>
                    <a:pt x="294799" y="650176"/>
                    <a:pt x="298037" y="692182"/>
                  </a:cubicBezTo>
                  <a:cubicBezTo>
                    <a:pt x="281940" y="699326"/>
                    <a:pt x="257270" y="708279"/>
                    <a:pt x="226028" y="711899"/>
                  </a:cubicBezTo>
                  <a:cubicBezTo>
                    <a:pt x="184595" y="716661"/>
                    <a:pt x="152971" y="709422"/>
                    <a:pt x="116015" y="700564"/>
                  </a:cubicBezTo>
                  <a:cubicBezTo>
                    <a:pt x="86678" y="693610"/>
                    <a:pt x="46006" y="681323"/>
                    <a:pt x="0" y="658559"/>
                  </a:cubicBezTo>
                  <a:cubicBezTo>
                    <a:pt x="4667" y="644176"/>
                    <a:pt x="10859" y="622078"/>
                    <a:pt x="15526" y="594455"/>
                  </a:cubicBezTo>
                  <a:cubicBezTo>
                    <a:pt x="23241" y="548831"/>
                    <a:pt x="22003" y="513493"/>
                    <a:pt x="18764" y="446723"/>
                  </a:cubicBezTo>
                  <a:cubicBezTo>
                    <a:pt x="12573" y="323374"/>
                    <a:pt x="11144" y="339661"/>
                    <a:pt x="11621" y="318421"/>
                  </a:cubicBezTo>
                  <a:cubicBezTo>
                    <a:pt x="13049" y="255080"/>
                    <a:pt x="21717" y="215741"/>
                    <a:pt x="36576" y="149162"/>
                  </a:cubicBezTo>
                  <a:cubicBezTo>
                    <a:pt x="42005" y="124778"/>
                    <a:pt x="48482" y="99155"/>
                    <a:pt x="66675" y="72009"/>
                  </a:cubicBezTo>
                  <a:cubicBezTo>
                    <a:pt x="83725" y="46482"/>
                    <a:pt x="103918" y="32195"/>
                    <a:pt x="111824" y="26861"/>
                  </a:cubicBezTo>
                  <a:cubicBezTo>
                    <a:pt x="138113" y="8954"/>
                    <a:pt x="163544" y="2572"/>
                    <a:pt x="178308" y="0"/>
                  </a:cubicBezTo>
                  <a:cubicBezTo>
                    <a:pt x="230410" y="16097"/>
                    <a:pt x="262509" y="26956"/>
                    <a:pt x="282607" y="34766"/>
                  </a:cubicBezTo>
                  <a:cubicBezTo>
                    <a:pt x="287465" y="36671"/>
                    <a:pt x="299847" y="41529"/>
                    <a:pt x="302895" y="37624"/>
                  </a:cubicBezTo>
                  <a:cubicBezTo>
                    <a:pt x="305943" y="33719"/>
                    <a:pt x="298513" y="23336"/>
                    <a:pt x="295085" y="18669"/>
                  </a:cubicBezTo>
                  <a:cubicBezTo>
                    <a:pt x="306610" y="25051"/>
                    <a:pt x="320516" y="34385"/>
                    <a:pt x="333946" y="48196"/>
                  </a:cubicBezTo>
                  <a:cubicBezTo>
                    <a:pt x="341662" y="56102"/>
                    <a:pt x="353378" y="68390"/>
                    <a:pt x="361474" y="87058"/>
                  </a:cubicBezTo>
                  <a:cubicBezTo>
                    <a:pt x="363474" y="91630"/>
                    <a:pt x="365188" y="96488"/>
                    <a:pt x="366998" y="101537"/>
                  </a:cubicBezTo>
                  <a:cubicBezTo>
                    <a:pt x="371094" y="113348"/>
                    <a:pt x="373190" y="122111"/>
                    <a:pt x="377000" y="133541"/>
                  </a:cubicBezTo>
                  <a:cubicBezTo>
                    <a:pt x="390525" y="175260"/>
                    <a:pt x="400907" y="177641"/>
                    <a:pt x="409385" y="204025"/>
                  </a:cubicBezTo>
                  <a:cubicBezTo>
                    <a:pt x="425387" y="253651"/>
                    <a:pt x="406908" y="302514"/>
                    <a:pt x="399479" y="322612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D3439E8E-531C-2839-A150-988E29403555}"/>
                </a:ext>
              </a:extLst>
            </p:cNvPr>
            <p:cNvSpPr/>
            <p:nvPr/>
          </p:nvSpPr>
          <p:spPr>
            <a:xfrm>
              <a:off x="4917281" y="2800978"/>
              <a:ext cx="278225" cy="100260"/>
            </a:xfrm>
            <a:custGeom>
              <a:avLst/>
              <a:gdLst>
                <a:gd name="connsiteX0" fmla="*/ 276606 w 278225"/>
                <a:gd name="connsiteY0" fmla="*/ 32138 h 100260"/>
                <a:gd name="connsiteX1" fmla="*/ 271844 w 278225"/>
                <a:gd name="connsiteY1" fmla="*/ 32138 h 100260"/>
                <a:gd name="connsiteX2" fmla="*/ 262223 w 278225"/>
                <a:gd name="connsiteY2" fmla="*/ 16136 h 100260"/>
                <a:gd name="connsiteX3" fmla="*/ 242506 w 278225"/>
                <a:gd name="connsiteY3" fmla="*/ 4325 h 100260"/>
                <a:gd name="connsiteX4" fmla="*/ 240982 w 278225"/>
                <a:gd name="connsiteY4" fmla="*/ 3848 h 100260"/>
                <a:gd name="connsiteX5" fmla="*/ 226886 w 278225"/>
                <a:gd name="connsiteY5" fmla="*/ 1181 h 100260"/>
                <a:gd name="connsiteX6" fmla="*/ 166878 w 278225"/>
                <a:gd name="connsiteY6" fmla="*/ 18517 h 100260"/>
                <a:gd name="connsiteX7" fmla="*/ 164402 w 278225"/>
                <a:gd name="connsiteY7" fmla="*/ 24137 h 100260"/>
                <a:gd name="connsiteX8" fmla="*/ 153543 w 278225"/>
                <a:gd name="connsiteY8" fmla="*/ 21374 h 100260"/>
                <a:gd name="connsiteX9" fmla="*/ 140494 w 278225"/>
                <a:gd name="connsiteY9" fmla="*/ 23660 h 100260"/>
                <a:gd name="connsiteX10" fmla="*/ 138017 w 278225"/>
                <a:gd name="connsiteY10" fmla="*/ 18517 h 100260"/>
                <a:gd name="connsiteX11" fmla="*/ 78105 w 278225"/>
                <a:gd name="connsiteY11" fmla="*/ 1181 h 100260"/>
                <a:gd name="connsiteX12" fmla="*/ 42577 w 278225"/>
                <a:gd name="connsiteY12" fmla="*/ 16040 h 100260"/>
                <a:gd name="connsiteX13" fmla="*/ 33147 w 278225"/>
                <a:gd name="connsiteY13" fmla="*/ 32042 h 100260"/>
                <a:gd name="connsiteX14" fmla="*/ 28289 w 278225"/>
                <a:gd name="connsiteY14" fmla="*/ 32042 h 100260"/>
                <a:gd name="connsiteX15" fmla="*/ 27337 w 278225"/>
                <a:gd name="connsiteY15" fmla="*/ 32328 h 100260"/>
                <a:gd name="connsiteX16" fmla="*/ 15812 w 278225"/>
                <a:gd name="connsiteY16" fmla="*/ 35090 h 100260"/>
                <a:gd name="connsiteX17" fmla="*/ 0 w 278225"/>
                <a:gd name="connsiteY17" fmla="*/ 39091 h 100260"/>
                <a:gd name="connsiteX18" fmla="*/ 4953 w 278225"/>
                <a:gd name="connsiteY18" fmla="*/ 49759 h 100260"/>
                <a:gd name="connsiteX19" fmla="*/ 11621 w 278225"/>
                <a:gd name="connsiteY19" fmla="*/ 48044 h 100260"/>
                <a:gd name="connsiteX20" fmla="*/ 26670 w 278225"/>
                <a:gd name="connsiteY20" fmla="*/ 44330 h 100260"/>
                <a:gd name="connsiteX21" fmla="*/ 26670 w 278225"/>
                <a:gd name="connsiteY21" fmla="*/ 49473 h 100260"/>
                <a:gd name="connsiteX22" fmla="*/ 28194 w 278225"/>
                <a:gd name="connsiteY22" fmla="*/ 50902 h 100260"/>
                <a:gd name="connsiteX23" fmla="*/ 29718 w 278225"/>
                <a:gd name="connsiteY23" fmla="*/ 50902 h 100260"/>
                <a:gd name="connsiteX24" fmla="*/ 43529 w 278225"/>
                <a:gd name="connsiteY24" fmla="*/ 86716 h 100260"/>
                <a:gd name="connsiteX25" fmla="*/ 78010 w 278225"/>
                <a:gd name="connsiteY25" fmla="*/ 100241 h 100260"/>
                <a:gd name="connsiteX26" fmla="*/ 127540 w 278225"/>
                <a:gd name="connsiteY26" fmla="*/ 74143 h 100260"/>
                <a:gd name="connsiteX27" fmla="*/ 141827 w 278225"/>
                <a:gd name="connsiteY27" fmla="*/ 29185 h 100260"/>
                <a:gd name="connsiteX28" fmla="*/ 153162 w 278225"/>
                <a:gd name="connsiteY28" fmla="*/ 27185 h 100260"/>
                <a:gd name="connsiteX29" fmla="*/ 162973 w 278225"/>
                <a:gd name="connsiteY29" fmla="*/ 29852 h 100260"/>
                <a:gd name="connsiteX30" fmla="*/ 162687 w 278225"/>
                <a:gd name="connsiteY30" fmla="*/ 35090 h 100260"/>
                <a:gd name="connsiteX31" fmla="*/ 177451 w 278225"/>
                <a:gd name="connsiteY31" fmla="*/ 74143 h 100260"/>
                <a:gd name="connsiteX32" fmla="*/ 226981 w 278225"/>
                <a:gd name="connsiteY32" fmla="*/ 100241 h 100260"/>
                <a:gd name="connsiteX33" fmla="*/ 261271 w 278225"/>
                <a:gd name="connsiteY33" fmla="*/ 86716 h 100260"/>
                <a:gd name="connsiteX34" fmla="*/ 275272 w 278225"/>
                <a:gd name="connsiteY34" fmla="*/ 50902 h 100260"/>
                <a:gd name="connsiteX35" fmla="*/ 276796 w 278225"/>
                <a:gd name="connsiteY35" fmla="*/ 50902 h 100260"/>
                <a:gd name="connsiteX36" fmla="*/ 278225 w 278225"/>
                <a:gd name="connsiteY36" fmla="*/ 49473 h 100260"/>
                <a:gd name="connsiteX37" fmla="*/ 278225 w 278225"/>
                <a:gd name="connsiteY37" fmla="*/ 33185 h 100260"/>
                <a:gd name="connsiteX38" fmla="*/ 276796 w 278225"/>
                <a:gd name="connsiteY38" fmla="*/ 31947 h 100260"/>
                <a:gd name="connsiteX39" fmla="*/ 122872 w 278225"/>
                <a:gd name="connsiteY39" fmla="*/ 70809 h 100260"/>
                <a:gd name="connsiteX40" fmla="*/ 79248 w 278225"/>
                <a:gd name="connsiteY40" fmla="*/ 94717 h 100260"/>
                <a:gd name="connsiteX41" fmla="*/ 78200 w 278225"/>
                <a:gd name="connsiteY41" fmla="*/ 94717 h 100260"/>
                <a:gd name="connsiteX42" fmla="*/ 47815 w 278225"/>
                <a:gd name="connsiteY42" fmla="*/ 82906 h 100260"/>
                <a:gd name="connsiteX43" fmla="*/ 36290 w 278225"/>
                <a:gd name="connsiteY43" fmla="*/ 42425 h 100260"/>
                <a:gd name="connsiteX44" fmla="*/ 38290 w 278225"/>
                <a:gd name="connsiteY44" fmla="*/ 34709 h 100260"/>
                <a:gd name="connsiteX45" fmla="*/ 46863 w 278225"/>
                <a:gd name="connsiteY45" fmla="*/ 20136 h 100260"/>
                <a:gd name="connsiteX46" fmla="*/ 78867 w 278225"/>
                <a:gd name="connsiteY46" fmla="*/ 7087 h 100260"/>
                <a:gd name="connsiteX47" fmla="*/ 94583 w 278225"/>
                <a:gd name="connsiteY47" fmla="*/ 6039 h 100260"/>
                <a:gd name="connsiteX48" fmla="*/ 133064 w 278225"/>
                <a:gd name="connsiteY48" fmla="*/ 21755 h 100260"/>
                <a:gd name="connsiteX49" fmla="*/ 122968 w 278225"/>
                <a:gd name="connsiteY49" fmla="*/ 70904 h 100260"/>
                <a:gd name="connsiteX50" fmla="*/ 257080 w 278225"/>
                <a:gd name="connsiteY50" fmla="*/ 82906 h 100260"/>
                <a:gd name="connsiteX51" fmla="*/ 226695 w 278225"/>
                <a:gd name="connsiteY51" fmla="*/ 94717 h 100260"/>
                <a:gd name="connsiteX52" fmla="*/ 225647 w 278225"/>
                <a:gd name="connsiteY52" fmla="*/ 94717 h 100260"/>
                <a:gd name="connsiteX53" fmla="*/ 196501 w 278225"/>
                <a:gd name="connsiteY53" fmla="*/ 84906 h 100260"/>
                <a:gd name="connsiteX54" fmla="*/ 182118 w 278225"/>
                <a:gd name="connsiteY54" fmla="*/ 70809 h 100260"/>
                <a:gd name="connsiteX55" fmla="*/ 172021 w 278225"/>
                <a:gd name="connsiteY55" fmla="*/ 21660 h 100260"/>
                <a:gd name="connsiteX56" fmla="*/ 210503 w 278225"/>
                <a:gd name="connsiteY56" fmla="*/ 5944 h 100260"/>
                <a:gd name="connsiteX57" fmla="*/ 226219 w 278225"/>
                <a:gd name="connsiteY57" fmla="*/ 6992 h 100260"/>
                <a:gd name="connsiteX58" fmla="*/ 258223 w 278225"/>
                <a:gd name="connsiteY58" fmla="*/ 20041 h 100260"/>
                <a:gd name="connsiteX59" fmla="*/ 266890 w 278225"/>
                <a:gd name="connsiteY59" fmla="*/ 34900 h 100260"/>
                <a:gd name="connsiteX60" fmla="*/ 268796 w 278225"/>
                <a:gd name="connsiteY60" fmla="*/ 42615 h 100260"/>
                <a:gd name="connsiteX61" fmla="*/ 257270 w 278225"/>
                <a:gd name="connsiteY61" fmla="*/ 82811 h 10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78225" h="100260">
                  <a:moveTo>
                    <a:pt x="276606" y="32138"/>
                  </a:moveTo>
                  <a:lnTo>
                    <a:pt x="271844" y="32138"/>
                  </a:lnTo>
                  <a:cubicBezTo>
                    <a:pt x="269653" y="26232"/>
                    <a:pt x="266414" y="20612"/>
                    <a:pt x="262223" y="16136"/>
                  </a:cubicBezTo>
                  <a:cubicBezTo>
                    <a:pt x="256318" y="9754"/>
                    <a:pt x="249364" y="6325"/>
                    <a:pt x="242506" y="4325"/>
                  </a:cubicBezTo>
                  <a:cubicBezTo>
                    <a:pt x="242030" y="4134"/>
                    <a:pt x="241459" y="4039"/>
                    <a:pt x="240982" y="3848"/>
                  </a:cubicBezTo>
                  <a:cubicBezTo>
                    <a:pt x="235839" y="2420"/>
                    <a:pt x="231077" y="1848"/>
                    <a:pt x="226886" y="1181"/>
                  </a:cubicBezTo>
                  <a:cubicBezTo>
                    <a:pt x="219456" y="229"/>
                    <a:pt x="180689" y="-5010"/>
                    <a:pt x="166878" y="18517"/>
                  </a:cubicBezTo>
                  <a:cubicBezTo>
                    <a:pt x="165926" y="20422"/>
                    <a:pt x="164973" y="22232"/>
                    <a:pt x="164402" y="24137"/>
                  </a:cubicBezTo>
                  <a:cubicBezTo>
                    <a:pt x="160972" y="22422"/>
                    <a:pt x="157258" y="21470"/>
                    <a:pt x="153543" y="21374"/>
                  </a:cubicBezTo>
                  <a:cubicBezTo>
                    <a:pt x="148399" y="21089"/>
                    <a:pt x="143923" y="22136"/>
                    <a:pt x="140494" y="23660"/>
                  </a:cubicBezTo>
                  <a:cubicBezTo>
                    <a:pt x="139732" y="21755"/>
                    <a:pt x="139065" y="20231"/>
                    <a:pt x="138017" y="18517"/>
                  </a:cubicBezTo>
                  <a:cubicBezTo>
                    <a:pt x="124396" y="-5105"/>
                    <a:pt x="85535" y="229"/>
                    <a:pt x="78105" y="1181"/>
                  </a:cubicBezTo>
                  <a:cubicBezTo>
                    <a:pt x="67818" y="2610"/>
                    <a:pt x="53435" y="4420"/>
                    <a:pt x="42577" y="16040"/>
                  </a:cubicBezTo>
                  <a:cubicBezTo>
                    <a:pt x="38576" y="20517"/>
                    <a:pt x="35243" y="26137"/>
                    <a:pt x="33147" y="32042"/>
                  </a:cubicBezTo>
                  <a:lnTo>
                    <a:pt x="28289" y="32042"/>
                  </a:lnTo>
                  <a:lnTo>
                    <a:pt x="27337" y="32328"/>
                  </a:lnTo>
                  <a:lnTo>
                    <a:pt x="15812" y="35090"/>
                  </a:lnTo>
                  <a:lnTo>
                    <a:pt x="0" y="39091"/>
                  </a:lnTo>
                  <a:cubicBezTo>
                    <a:pt x="1905" y="42520"/>
                    <a:pt x="3524" y="46235"/>
                    <a:pt x="4953" y="49759"/>
                  </a:cubicBezTo>
                  <a:lnTo>
                    <a:pt x="11621" y="48044"/>
                  </a:lnTo>
                  <a:lnTo>
                    <a:pt x="26670" y="44330"/>
                  </a:lnTo>
                  <a:lnTo>
                    <a:pt x="26670" y="49473"/>
                  </a:lnTo>
                  <a:cubicBezTo>
                    <a:pt x="26670" y="50235"/>
                    <a:pt x="27432" y="50902"/>
                    <a:pt x="28194" y="50902"/>
                  </a:cubicBezTo>
                  <a:lnTo>
                    <a:pt x="29718" y="50902"/>
                  </a:lnTo>
                  <a:cubicBezTo>
                    <a:pt x="29718" y="64046"/>
                    <a:pt x="34195" y="77477"/>
                    <a:pt x="43529" y="86716"/>
                  </a:cubicBezTo>
                  <a:cubicBezTo>
                    <a:pt x="56579" y="99765"/>
                    <a:pt x="73819" y="100241"/>
                    <a:pt x="78010" y="100241"/>
                  </a:cubicBezTo>
                  <a:cubicBezTo>
                    <a:pt x="106680" y="101003"/>
                    <a:pt x="124396" y="78239"/>
                    <a:pt x="127540" y="74143"/>
                  </a:cubicBezTo>
                  <a:cubicBezTo>
                    <a:pt x="129064" y="71857"/>
                    <a:pt x="145066" y="49759"/>
                    <a:pt x="141827" y="29185"/>
                  </a:cubicBezTo>
                  <a:cubicBezTo>
                    <a:pt x="144494" y="28137"/>
                    <a:pt x="148495" y="26899"/>
                    <a:pt x="153162" y="27185"/>
                  </a:cubicBezTo>
                  <a:cubicBezTo>
                    <a:pt x="157353" y="27375"/>
                    <a:pt x="160591" y="28709"/>
                    <a:pt x="162973" y="29852"/>
                  </a:cubicBezTo>
                  <a:cubicBezTo>
                    <a:pt x="162782" y="31757"/>
                    <a:pt x="162687" y="33376"/>
                    <a:pt x="162687" y="35090"/>
                  </a:cubicBezTo>
                  <a:cubicBezTo>
                    <a:pt x="162687" y="53855"/>
                    <a:pt x="175831" y="72047"/>
                    <a:pt x="177451" y="74143"/>
                  </a:cubicBezTo>
                  <a:cubicBezTo>
                    <a:pt x="180594" y="78143"/>
                    <a:pt x="198215" y="101003"/>
                    <a:pt x="226981" y="100241"/>
                  </a:cubicBezTo>
                  <a:cubicBezTo>
                    <a:pt x="230981" y="100241"/>
                    <a:pt x="248412" y="99765"/>
                    <a:pt x="261271" y="86716"/>
                  </a:cubicBezTo>
                  <a:cubicBezTo>
                    <a:pt x="270701" y="77381"/>
                    <a:pt x="275272" y="64046"/>
                    <a:pt x="275272" y="50902"/>
                  </a:cubicBezTo>
                  <a:lnTo>
                    <a:pt x="276796" y="50902"/>
                  </a:lnTo>
                  <a:cubicBezTo>
                    <a:pt x="277559" y="50902"/>
                    <a:pt x="278225" y="50235"/>
                    <a:pt x="278225" y="49473"/>
                  </a:cubicBezTo>
                  <a:lnTo>
                    <a:pt x="278225" y="33185"/>
                  </a:lnTo>
                  <a:cubicBezTo>
                    <a:pt x="278225" y="32519"/>
                    <a:pt x="277559" y="31947"/>
                    <a:pt x="276796" y="31947"/>
                  </a:cubicBezTo>
                  <a:close/>
                  <a:moveTo>
                    <a:pt x="122872" y="70809"/>
                  </a:moveTo>
                  <a:cubicBezTo>
                    <a:pt x="118681" y="76429"/>
                    <a:pt x="103156" y="94717"/>
                    <a:pt x="79248" y="94717"/>
                  </a:cubicBezTo>
                  <a:lnTo>
                    <a:pt x="78200" y="94717"/>
                  </a:lnTo>
                  <a:cubicBezTo>
                    <a:pt x="62389" y="94431"/>
                    <a:pt x="52864" y="88240"/>
                    <a:pt x="47815" y="82906"/>
                  </a:cubicBezTo>
                  <a:cubicBezTo>
                    <a:pt x="37719" y="72809"/>
                    <a:pt x="34004" y="56998"/>
                    <a:pt x="36290" y="42425"/>
                  </a:cubicBezTo>
                  <a:cubicBezTo>
                    <a:pt x="36766" y="39758"/>
                    <a:pt x="37529" y="37186"/>
                    <a:pt x="38290" y="34709"/>
                  </a:cubicBezTo>
                  <a:cubicBezTo>
                    <a:pt x="40196" y="29280"/>
                    <a:pt x="42958" y="24327"/>
                    <a:pt x="46863" y="20136"/>
                  </a:cubicBezTo>
                  <a:cubicBezTo>
                    <a:pt x="56197" y="10230"/>
                    <a:pt x="69247" y="8325"/>
                    <a:pt x="78867" y="7087"/>
                  </a:cubicBezTo>
                  <a:cubicBezTo>
                    <a:pt x="81344" y="6801"/>
                    <a:pt x="87249" y="6039"/>
                    <a:pt x="94583" y="6039"/>
                  </a:cubicBezTo>
                  <a:cubicBezTo>
                    <a:pt x="107918" y="6039"/>
                    <a:pt x="125444" y="8706"/>
                    <a:pt x="133064" y="21755"/>
                  </a:cubicBezTo>
                  <a:cubicBezTo>
                    <a:pt x="144589" y="41472"/>
                    <a:pt x="123730" y="69666"/>
                    <a:pt x="122968" y="70904"/>
                  </a:cubicBezTo>
                  <a:close/>
                  <a:moveTo>
                    <a:pt x="257080" y="82906"/>
                  </a:moveTo>
                  <a:cubicBezTo>
                    <a:pt x="251841" y="88145"/>
                    <a:pt x="242316" y="94431"/>
                    <a:pt x="226695" y="94717"/>
                  </a:cubicBezTo>
                  <a:lnTo>
                    <a:pt x="225647" y="94717"/>
                  </a:lnTo>
                  <a:cubicBezTo>
                    <a:pt x="213741" y="94717"/>
                    <a:pt x="203740" y="90240"/>
                    <a:pt x="196501" y="84906"/>
                  </a:cubicBezTo>
                  <a:cubicBezTo>
                    <a:pt x="189071" y="79667"/>
                    <a:pt x="184213" y="73571"/>
                    <a:pt x="182118" y="70809"/>
                  </a:cubicBezTo>
                  <a:cubicBezTo>
                    <a:pt x="181165" y="69571"/>
                    <a:pt x="160401" y="41377"/>
                    <a:pt x="172021" y="21660"/>
                  </a:cubicBezTo>
                  <a:cubicBezTo>
                    <a:pt x="179451" y="8611"/>
                    <a:pt x="197168" y="5944"/>
                    <a:pt x="210503" y="5944"/>
                  </a:cubicBezTo>
                  <a:cubicBezTo>
                    <a:pt x="217837" y="5944"/>
                    <a:pt x="223647" y="6706"/>
                    <a:pt x="226219" y="6992"/>
                  </a:cubicBezTo>
                  <a:cubicBezTo>
                    <a:pt x="235839" y="8230"/>
                    <a:pt x="248698" y="10135"/>
                    <a:pt x="258223" y="20041"/>
                  </a:cubicBezTo>
                  <a:cubicBezTo>
                    <a:pt x="262128" y="24232"/>
                    <a:pt x="265081" y="29375"/>
                    <a:pt x="266890" y="34900"/>
                  </a:cubicBezTo>
                  <a:cubicBezTo>
                    <a:pt x="267653" y="37376"/>
                    <a:pt x="268319" y="40043"/>
                    <a:pt x="268796" y="42615"/>
                  </a:cubicBezTo>
                  <a:cubicBezTo>
                    <a:pt x="271081" y="56998"/>
                    <a:pt x="267271" y="72905"/>
                    <a:pt x="257270" y="8281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F56FCF8F-BAB0-44E9-E93F-30D5A5EE735A}"/>
                </a:ext>
              </a:extLst>
            </p:cNvPr>
            <p:cNvSpPr/>
            <p:nvPr/>
          </p:nvSpPr>
          <p:spPr>
            <a:xfrm>
              <a:off x="4613126" y="3746468"/>
              <a:ext cx="176615" cy="1841468"/>
            </a:xfrm>
            <a:custGeom>
              <a:avLst/>
              <a:gdLst>
                <a:gd name="connsiteX0" fmla="*/ 176520 w 176615"/>
                <a:gd name="connsiteY0" fmla="*/ 991743 h 1841468"/>
                <a:gd name="connsiteX1" fmla="*/ 155375 w 176615"/>
                <a:gd name="connsiteY1" fmla="*/ 988791 h 1841468"/>
                <a:gd name="connsiteX2" fmla="*/ 121561 w 176615"/>
                <a:gd name="connsiteY2" fmla="*/ 1208532 h 1841468"/>
                <a:gd name="connsiteX3" fmla="*/ 93367 w 176615"/>
                <a:gd name="connsiteY3" fmla="*/ 1467993 h 1841468"/>
                <a:gd name="connsiteX4" fmla="*/ 88414 w 176615"/>
                <a:gd name="connsiteY4" fmla="*/ 1841468 h 1841468"/>
                <a:gd name="connsiteX5" fmla="*/ 79746 w 176615"/>
                <a:gd name="connsiteY5" fmla="*/ 1840421 h 1841468"/>
                <a:gd name="connsiteX6" fmla="*/ 91081 w 176615"/>
                <a:gd name="connsiteY6" fmla="*/ 1332738 h 1841468"/>
                <a:gd name="connsiteX7" fmla="*/ 136039 w 176615"/>
                <a:gd name="connsiteY7" fmla="*/ 977265 h 1841468"/>
                <a:gd name="connsiteX8" fmla="*/ 111655 w 176615"/>
                <a:gd name="connsiteY8" fmla="*/ 823055 h 1841468"/>
                <a:gd name="connsiteX9" fmla="*/ 85271 w 176615"/>
                <a:gd name="connsiteY9" fmla="*/ 642461 h 1841468"/>
                <a:gd name="connsiteX10" fmla="*/ 48219 w 176615"/>
                <a:gd name="connsiteY10" fmla="*/ 420148 h 1841468"/>
                <a:gd name="connsiteX11" fmla="*/ 3070 w 176615"/>
                <a:gd name="connsiteY11" fmla="*/ 279083 h 1841468"/>
                <a:gd name="connsiteX12" fmla="*/ 32693 w 176615"/>
                <a:gd name="connsiteY12" fmla="*/ 91535 h 1841468"/>
                <a:gd name="connsiteX13" fmla="*/ 104226 w 176615"/>
                <a:gd name="connsiteY13" fmla="*/ 0 h 1841468"/>
                <a:gd name="connsiteX14" fmla="*/ 41837 w 176615"/>
                <a:gd name="connsiteY14" fmla="*/ 122587 h 1841468"/>
                <a:gd name="connsiteX15" fmla="*/ 21358 w 176615"/>
                <a:gd name="connsiteY15" fmla="*/ 238983 h 1841468"/>
                <a:gd name="connsiteX16" fmla="*/ 41837 w 176615"/>
                <a:gd name="connsiteY16" fmla="*/ 328517 h 1841468"/>
                <a:gd name="connsiteX17" fmla="*/ 68697 w 176615"/>
                <a:gd name="connsiteY17" fmla="*/ 389192 h 1841468"/>
                <a:gd name="connsiteX18" fmla="*/ 83461 w 176615"/>
                <a:gd name="connsiteY18" fmla="*/ 446913 h 1841468"/>
                <a:gd name="connsiteX19" fmla="*/ 159661 w 176615"/>
                <a:gd name="connsiteY19" fmla="*/ 973074 h 1841468"/>
                <a:gd name="connsiteX20" fmla="*/ 176615 w 176615"/>
                <a:gd name="connsiteY20" fmla="*/ 992029 h 184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6615" h="1841468">
                  <a:moveTo>
                    <a:pt x="176520" y="991743"/>
                  </a:moveTo>
                  <a:cubicBezTo>
                    <a:pt x="169567" y="990791"/>
                    <a:pt x="162423" y="989743"/>
                    <a:pt x="155375" y="988791"/>
                  </a:cubicBezTo>
                  <a:cubicBezTo>
                    <a:pt x="145469" y="1045559"/>
                    <a:pt x="133181" y="1120331"/>
                    <a:pt x="121561" y="1208532"/>
                  </a:cubicBezTo>
                  <a:cubicBezTo>
                    <a:pt x="112988" y="1272445"/>
                    <a:pt x="100892" y="1362266"/>
                    <a:pt x="93367" y="1467993"/>
                  </a:cubicBezTo>
                  <a:cubicBezTo>
                    <a:pt x="86414" y="1562767"/>
                    <a:pt x="81556" y="1689545"/>
                    <a:pt x="88414" y="1841468"/>
                  </a:cubicBezTo>
                  <a:cubicBezTo>
                    <a:pt x="85461" y="1840992"/>
                    <a:pt x="82699" y="1840706"/>
                    <a:pt x="79746" y="1840421"/>
                  </a:cubicBezTo>
                  <a:cubicBezTo>
                    <a:pt x="73841" y="1687544"/>
                    <a:pt x="75555" y="1517237"/>
                    <a:pt x="91081" y="1332738"/>
                  </a:cubicBezTo>
                  <a:cubicBezTo>
                    <a:pt x="101654" y="1205675"/>
                    <a:pt x="117465" y="1086993"/>
                    <a:pt x="136039" y="977265"/>
                  </a:cubicBezTo>
                  <a:cubicBezTo>
                    <a:pt x="130134" y="941546"/>
                    <a:pt x="121656" y="888206"/>
                    <a:pt x="111655" y="823055"/>
                  </a:cubicBezTo>
                  <a:cubicBezTo>
                    <a:pt x="102702" y="763905"/>
                    <a:pt x="99844" y="741712"/>
                    <a:pt x="85271" y="642461"/>
                  </a:cubicBezTo>
                  <a:cubicBezTo>
                    <a:pt x="59172" y="463296"/>
                    <a:pt x="55458" y="445770"/>
                    <a:pt x="48219" y="420148"/>
                  </a:cubicBezTo>
                  <a:cubicBezTo>
                    <a:pt x="23739" y="333756"/>
                    <a:pt x="9928" y="336233"/>
                    <a:pt x="3070" y="279083"/>
                  </a:cubicBezTo>
                  <a:cubicBezTo>
                    <a:pt x="-454" y="249174"/>
                    <a:pt x="-8550" y="172688"/>
                    <a:pt x="32693" y="91535"/>
                  </a:cubicBezTo>
                  <a:cubicBezTo>
                    <a:pt x="54600" y="48387"/>
                    <a:pt x="82985" y="18479"/>
                    <a:pt x="104226" y="0"/>
                  </a:cubicBezTo>
                  <a:cubicBezTo>
                    <a:pt x="70602" y="47625"/>
                    <a:pt x="52124" y="91726"/>
                    <a:pt x="41837" y="122587"/>
                  </a:cubicBezTo>
                  <a:cubicBezTo>
                    <a:pt x="30026" y="157925"/>
                    <a:pt x="18596" y="192405"/>
                    <a:pt x="21358" y="238983"/>
                  </a:cubicBezTo>
                  <a:cubicBezTo>
                    <a:pt x="24311" y="284893"/>
                    <a:pt x="40122" y="324326"/>
                    <a:pt x="41837" y="328517"/>
                  </a:cubicBezTo>
                  <a:cubicBezTo>
                    <a:pt x="50790" y="350520"/>
                    <a:pt x="58791" y="361283"/>
                    <a:pt x="68697" y="389192"/>
                  </a:cubicBezTo>
                  <a:cubicBezTo>
                    <a:pt x="77079" y="413100"/>
                    <a:pt x="81270" y="433388"/>
                    <a:pt x="83461" y="446913"/>
                  </a:cubicBezTo>
                  <a:cubicBezTo>
                    <a:pt x="108893" y="622364"/>
                    <a:pt x="134229" y="797719"/>
                    <a:pt x="159661" y="973074"/>
                  </a:cubicBezTo>
                  <a:cubicBezTo>
                    <a:pt x="165281" y="979456"/>
                    <a:pt x="170996" y="985647"/>
                    <a:pt x="176615" y="99202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BFF1E1EF-05D3-1CE3-7B59-37C0A4DE4FBC}"/>
                </a:ext>
              </a:extLst>
            </p:cNvPr>
            <p:cNvSpPr/>
            <p:nvPr/>
          </p:nvSpPr>
          <p:spPr>
            <a:xfrm>
              <a:off x="4836644" y="3252501"/>
              <a:ext cx="193507" cy="389382"/>
            </a:xfrm>
            <a:custGeom>
              <a:avLst/>
              <a:gdLst>
                <a:gd name="connsiteX0" fmla="*/ 193508 w 193507"/>
                <a:gd name="connsiteY0" fmla="*/ 342043 h 389382"/>
                <a:gd name="connsiteX1" fmla="*/ 184173 w 193507"/>
                <a:gd name="connsiteY1" fmla="*/ 389382 h 389382"/>
                <a:gd name="connsiteX2" fmla="*/ 150074 w 193507"/>
                <a:gd name="connsiteY2" fmla="*/ 372808 h 389382"/>
                <a:gd name="connsiteX3" fmla="*/ 137310 w 193507"/>
                <a:gd name="connsiteY3" fmla="*/ 358235 h 389382"/>
                <a:gd name="connsiteX4" fmla="*/ 94924 w 193507"/>
                <a:gd name="connsiteY4" fmla="*/ 288607 h 389382"/>
                <a:gd name="connsiteX5" fmla="*/ 58348 w 193507"/>
                <a:gd name="connsiteY5" fmla="*/ 221456 h 389382"/>
                <a:gd name="connsiteX6" fmla="*/ 18819 w 193507"/>
                <a:gd name="connsiteY6" fmla="*/ 131636 h 389382"/>
                <a:gd name="connsiteX7" fmla="*/ 6437 w 193507"/>
                <a:gd name="connsiteY7" fmla="*/ 93631 h 389382"/>
                <a:gd name="connsiteX8" fmla="*/ 55 w 193507"/>
                <a:gd name="connsiteY8" fmla="*/ 42005 h 389382"/>
                <a:gd name="connsiteX9" fmla="*/ 6437 w 193507"/>
                <a:gd name="connsiteY9" fmla="*/ 0 h 389382"/>
                <a:gd name="connsiteX10" fmla="*/ 85685 w 193507"/>
                <a:gd name="connsiteY10" fmla="*/ 106871 h 389382"/>
                <a:gd name="connsiteX11" fmla="*/ 146835 w 193507"/>
                <a:gd name="connsiteY11" fmla="*/ 271367 h 389382"/>
                <a:gd name="connsiteX12" fmla="*/ 193508 w 193507"/>
                <a:gd name="connsiteY12" fmla="*/ 342233 h 38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07" h="389382">
                  <a:moveTo>
                    <a:pt x="193508" y="342043"/>
                  </a:moveTo>
                  <a:cubicBezTo>
                    <a:pt x="189031" y="358997"/>
                    <a:pt x="186173" y="374809"/>
                    <a:pt x="184173" y="389382"/>
                  </a:cubicBezTo>
                  <a:cubicBezTo>
                    <a:pt x="174267" y="387382"/>
                    <a:pt x="161504" y="382905"/>
                    <a:pt x="150074" y="372808"/>
                  </a:cubicBezTo>
                  <a:cubicBezTo>
                    <a:pt x="144454" y="367855"/>
                    <a:pt x="140263" y="362712"/>
                    <a:pt x="137310" y="358235"/>
                  </a:cubicBezTo>
                  <a:cubicBezTo>
                    <a:pt x="126166" y="340709"/>
                    <a:pt x="111402" y="317087"/>
                    <a:pt x="94924" y="288607"/>
                  </a:cubicBezTo>
                  <a:cubicBezTo>
                    <a:pt x="83875" y="269557"/>
                    <a:pt x="71969" y="248698"/>
                    <a:pt x="58348" y="221456"/>
                  </a:cubicBezTo>
                  <a:cubicBezTo>
                    <a:pt x="47204" y="199263"/>
                    <a:pt x="33011" y="168878"/>
                    <a:pt x="18819" y="131636"/>
                  </a:cubicBezTo>
                  <a:cubicBezTo>
                    <a:pt x="14914" y="122301"/>
                    <a:pt x="10152" y="109442"/>
                    <a:pt x="6437" y="93631"/>
                  </a:cubicBezTo>
                  <a:cubicBezTo>
                    <a:pt x="3484" y="80867"/>
                    <a:pt x="-516" y="64008"/>
                    <a:pt x="55" y="42005"/>
                  </a:cubicBezTo>
                  <a:cubicBezTo>
                    <a:pt x="341" y="31623"/>
                    <a:pt x="1579" y="17050"/>
                    <a:pt x="6437" y="0"/>
                  </a:cubicBezTo>
                  <a:cubicBezTo>
                    <a:pt x="32821" y="35719"/>
                    <a:pt x="59205" y="71247"/>
                    <a:pt x="85685" y="106871"/>
                  </a:cubicBezTo>
                  <a:cubicBezTo>
                    <a:pt x="105973" y="161639"/>
                    <a:pt x="126356" y="216598"/>
                    <a:pt x="146835" y="271367"/>
                  </a:cubicBezTo>
                  <a:cubicBezTo>
                    <a:pt x="162361" y="294989"/>
                    <a:pt x="177982" y="318706"/>
                    <a:pt x="193508" y="342233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CD927310-0FFC-681A-80ED-1ED257AFF590}"/>
                </a:ext>
              </a:extLst>
            </p:cNvPr>
            <p:cNvSpPr/>
            <p:nvPr/>
          </p:nvSpPr>
          <p:spPr>
            <a:xfrm>
              <a:off x="4956714" y="3223926"/>
              <a:ext cx="126491" cy="299084"/>
            </a:xfrm>
            <a:custGeom>
              <a:avLst/>
              <a:gdLst>
                <a:gd name="connsiteX0" fmla="*/ 126492 w 126491"/>
                <a:gd name="connsiteY0" fmla="*/ 251460 h 299084"/>
                <a:gd name="connsiteX1" fmla="*/ 120777 w 126491"/>
                <a:gd name="connsiteY1" fmla="*/ 262604 h 299084"/>
                <a:gd name="connsiteX2" fmla="*/ 102013 w 126491"/>
                <a:gd name="connsiteY2" fmla="*/ 299085 h 299084"/>
                <a:gd name="connsiteX3" fmla="*/ 53721 w 126491"/>
                <a:gd name="connsiteY3" fmla="*/ 204788 h 299084"/>
                <a:gd name="connsiteX4" fmla="*/ 0 w 126491"/>
                <a:gd name="connsiteY4" fmla="*/ 69342 h 299084"/>
                <a:gd name="connsiteX5" fmla="*/ 22955 w 126491"/>
                <a:gd name="connsiteY5" fmla="*/ 0 h 299084"/>
                <a:gd name="connsiteX6" fmla="*/ 44291 w 126491"/>
                <a:gd name="connsiteY6" fmla="*/ 21908 h 299084"/>
                <a:gd name="connsiteX7" fmla="*/ 61913 w 126491"/>
                <a:gd name="connsiteY7" fmla="*/ 50101 h 299084"/>
                <a:gd name="connsiteX8" fmla="*/ 78867 w 126491"/>
                <a:gd name="connsiteY8" fmla="*/ 113157 h 299084"/>
                <a:gd name="connsiteX9" fmla="*/ 92488 w 126491"/>
                <a:gd name="connsiteY9" fmla="*/ 165354 h 299084"/>
                <a:gd name="connsiteX10" fmla="*/ 126492 w 126491"/>
                <a:gd name="connsiteY10" fmla="*/ 251460 h 29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91" h="299084">
                  <a:moveTo>
                    <a:pt x="126492" y="251460"/>
                  </a:moveTo>
                  <a:cubicBezTo>
                    <a:pt x="124777" y="254889"/>
                    <a:pt x="122777" y="258604"/>
                    <a:pt x="120777" y="262604"/>
                  </a:cubicBezTo>
                  <a:cubicBezTo>
                    <a:pt x="112871" y="277654"/>
                    <a:pt x="106775" y="289560"/>
                    <a:pt x="102013" y="299085"/>
                  </a:cubicBezTo>
                  <a:cubicBezTo>
                    <a:pt x="85915" y="267557"/>
                    <a:pt x="69913" y="236220"/>
                    <a:pt x="53721" y="204788"/>
                  </a:cubicBezTo>
                  <a:cubicBezTo>
                    <a:pt x="35909" y="159639"/>
                    <a:pt x="18002" y="114490"/>
                    <a:pt x="0" y="69342"/>
                  </a:cubicBezTo>
                  <a:cubicBezTo>
                    <a:pt x="7715" y="46196"/>
                    <a:pt x="15335" y="23146"/>
                    <a:pt x="22955" y="0"/>
                  </a:cubicBezTo>
                  <a:cubicBezTo>
                    <a:pt x="22669" y="857"/>
                    <a:pt x="42196" y="19145"/>
                    <a:pt x="44291" y="21908"/>
                  </a:cubicBezTo>
                  <a:cubicBezTo>
                    <a:pt x="51149" y="30671"/>
                    <a:pt x="57055" y="40196"/>
                    <a:pt x="61913" y="50101"/>
                  </a:cubicBezTo>
                  <a:cubicBezTo>
                    <a:pt x="72009" y="70580"/>
                    <a:pt x="75247" y="90964"/>
                    <a:pt x="78867" y="113157"/>
                  </a:cubicBezTo>
                  <a:cubicBezTo>
                    <a:pt x="81724" y="130873"/>
                    <a:pt x="87534" y="148209"/>
                    <a:pt x="92488" y="165354"/>
                  </a:cubicBezTo>
                  <a:cubicBezTo>
                    <a:pt x="98679" y="186499"/>
                    <a:pt x="108966" y="216122"/>
                    <a:pt x="126492" y="251460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C012BFAB-8FC4-265E-18F6-B686CAA580EC}"/>
                </a:ext>
              </a:extLst>
            </p:cNvPr>
            <p:cNvSpPr/>
            <p:nvPr/>
          </p:nvSpPr>
          <p:spPr>
            <a:xfrm>
              <a:off x="5511926" y="3529705"/>
              <a:ext cx="258699" cy="78797"/>
            </a:xfrm>
            <a:custGeom>
              <a:avLst/>
              <a:gdLst>
                <a:gd name="connsiteX0" fmla="*/ 252413 w 258699"/>
                <a:gd name="connsiteY0" fmla="*/ 1212 h 78797"/>
                <a:gd name="connsiteX1" fmla="*/ 242221 w 258699"/>
                <a:gd name="connsiteY1" fmla="*/ 1212 h 78797"/>
                <a:gd name="connsiteX2" fmla="*/ 171641 w 258699"/>
                <a:gd name="connsiteY2" fmla="*/ 20643 h 78797"/>
                <a:gd name="connsiteX3" fmla="*/ 140303 w 258699"/>
                <a:gd name="connsiteY3" fmla="*/ 28072 h 78797"/>
                <a:gd name="connsiteX4" fmla="*/ 105061 w 258699"/>
                <a:gd name="connsiteY4" fmla="*/ 30168 h 78797"/>
                <a:gd name="connsiteX5" fmla="*/ 115634 w 258699"/>
                <a:gd name="connsiteY5" fmla="*/ 25215 h 78797"/>
                <a:gd name="connsiteX6" fmla="*/ 141351 w 258699"/>
                <a:gd name="connsiteY6" fmla="*/ 17118 h 78797"/>
                <a:gd name="connsiteX7" fmla="*/ 151638 w 258699"/>
                <a:gd name="connsiteY7" fmla="*/ 9308 h 78797"/>
                <a:gd name="connsiteX8" fmla="*/ 149162 w 258699"/>
                <a:gd name="connsiteY8" fmla="*/ 4450 h 78797"/>
                <a:gd name="connsiteX9" fmla="*/ 134398 w 258699"/>
                <a:gd name="connsiteY9" fmla="*/ 1116 h 78797"/>
                <a:gd name="connsiteX10" fmla="*/ 112490 w 258699"/>
                <a:gd name="connsiteY10" fmla="*/ 1974 h 78797"/>
                <a:gd name="connsiteX11" fmla="*/ 61913 w 258699"/>
                <a:gd name="connsiteY11" fmla="*/ 69 h 78797"/>
                <a:gd name="connsiteX12" fmla="*/ 20574 w 258699"/>
                <a:gd name="connsiteY12" fmla="*/ 6736 h 78797"/>
                <a:gd name="connsiteX13" fmla="*/ 0 w 258699"/>
                <a:gd name="connsiteY13" fmla="*/ 7975 h 78797"/>
                <a:gd name="connsiteX14" fmla="*/ 381 w 258699"/>
                <a:gd name="connsiteY14" fmla="*/ 60457 h 78797"/>
                <a:gd name="connsiteX15" fmla="*/ 26003 w 258699"/>
                <a:gd name="connsiteY15" fmla="*/ 65410 h 78797"/>
                <a:gd name="connsiteX16" fmla="*/ 83820 w 258699"/>
                <a:gd name="connsiteY16" fmla="*/ 75983 h 78797"/>
                <a:gd name="connsiteX17" fmla="*/ 139541 w 258699"/>
                <a:gd name="connsiteY17" fmla="*/ 75983 h 78797"/>
                <a:gd name="connsiteX18" fmla="*/ 183642 w 258699"/>
                <a:gd name="connsiteY18" fmla="*/ 55885 h 78797"/>
                <a:gd name="connsiteX19" fmla="*/ 216408 w 258699"/>
                <a:gd name="connsiteY19" fmla="*/ 39693 h 78797"/>
                <a:gd name="connsiteX20" fmla="*/ 248126 w 258699"/>
                <a:gd name="connsiteY20" fmla="*/ 22452 h 78797"/>
                <a:gd name="connsiteX21" fmla="*/ 258699 w 258699"/>
                <a:gd name="connsiteY21" fmla="*/ 10451 h 78797"/>
                <a:gd name="connsiteX22" fmla="*/ 252317 w 258699"/>
                <a:gd name="connsiteY22" fmla="*/ 1307 h 7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8699" h="78797">
                  <a:moveTo>
                    <a:pt x="252413" y="1212"/>
                  </a:moveTo>
                  <a:cubicBezTo>
                    <a:pt x="248221" y="-789"/>
                    <a:pt x="243840" y="735"/>
                    <a:pt x="242221" y="1212"/>
                  </a:cubicBezTo>
                  <a:cubicBezTo>
                    <a:pt x="218980" y="8641"/>
                    <a:pt x="195072" y="13785"/>
                    <a:pt x="171641" y="20643"/>
                  </a:cubicBezTo>
                  <a:cubicBezTo>
                    <a:pt x="160877" y="23786"/>
                    <a:pt x="152305" y="26262"/>
                    <a:pt x="140303" y="28072"/>
                  </a:cubicBezTo>
                  <a:cubicBezTo>
                    <a:pt x="125730" y="30263"/>
                    <a:pt x="113443" y="30453"/>
                    <a:pt x="105061" y="30168"/>
                  </a:cubicBezTo>
                  <a:cubicBezTo>
                    <a:pt x="108299" y="28453"/>
                    <a:pt x="111824" y="26834"/>
                    <a:pt x="115634" y="25215"/>
                  </a:cubicBezTo>
                  <a:cubicBezTo>
                    <a:pt x="124873" y="21309"/>
                    <a:pt x="133636" y="18833"/>
                    <a:pt x="141351" y="17118"/>
                  </a:cubicBezTo>
                  <a:cubicBezTo>
                    <a:pt x="147447" y="15975"/>
                    <a:pt x="151543" y="12642"/>
                    <a:pt x="151638" y="9308"/>
                  </a:cubicBezTo>
                  <a:cubicBezTo>
                    <a:pt x="151638" y="6927"/>
                    <a:pt x="149733" y="5022"/>
                    <a:pt x="149162" y="4450"/>
                  </a:cubicBezTo>
                  <a:cubicBezTo>
                    <a:pt x="145161" y="640"/>
                    <a:pt x="139351" y="926"/>
                    <a:pt x="134398" y="1116"/>
                  </a:cubicBezTo>
                  <a:cubicBezTo>
                    <a:pt x="127540" y="1402"/>
                    <a:pt x="118301" y="1116"/>
                    <a:pt x="112490" y="1974"/>
                  </a:cubicBezTo>
                  <a:cubicBezTo>
                    <a:pt x="92774" y="5212"/>
                    <a:pt x="86963" y="-693"/>
                    <a:pt x="61913" y="69"/>
                  </a:cubicBezTo>
                  <a:cubicBezTo>
                    <a:pt x="42958" y="640"/>
                    <a:pt x="42386" y="4260"/>
                    <a:pt x="20574" y="6736"/>
                  </a:cubicBezTo>
                  <a:cubicBezTo>
                    <a:pt x="14954" y="7403"/>
                    <a:pt x="7906" y="7879"/>
                    <a:pt x="0" y="7975"/>
                  </a:cubicBezTo>
                  <a:lnTo>
                    <a:pt x="381" y="60457"/>
                  </a:lnTo>
                  <a:cubicBezTo>
                    <a:pt x="10954" y="61695"/>
                    <a:pt x="19050" y="63696"/>
                    <a:pt x="26003" y="65410"/>
                  </a:cubicBezTo>
                  <a:cubicBezTo>
                    <a:pt x="30480" y="66458"/>
                    <a:pt x="58484" y="73030"/>
                    <a:pt x="83820" y="75983"/>
                  </a:cubicBezTo>
                  <a:cubicBezTo>
                    <a:pt x="109728" y="78936"/>
                    <a:pt x="122682" y="80460"/>
                    <a:pt x="139541" y="75983"/>
                  </a:cubicBezTo>
                  <a:cubicBezTo>
                    <a:pt x="144304" y="74745"/>
                    <a:pt x="157353" y="68458"/>
                    <a:pt x="183642" y="55885"/>
                  </a:cubicBezTo>
                  <a:cubicBezTo>
                    <a:pt x="214598" y="41026"/>
                    <a:pt x="206121" y="44074"/>
                    <a:pt x="216408" y="39693"/>
                  </a:cubicBezTo>
                  <a:cubicBezTo>
                    <a:pt x="216408" y="39693"/>
                    <a:pt x="230696" y="33597"/>
                    <a:pt x="248126" y="22452"/>
                  </a:cubicBezTo>
                  <a:cubicBezTo>
                    <a:pt x="253555" y="18928"/>
                    <a:pt x="258699" y="15404"/>
                    <a:pt x="258699" y="10451"/>
                  </a:cubicBezTo>
                  <a:cubicBezTo>
                    <a:pt x="258699" y="6641"/>
                    <a:pt x="255746" y="2926"/>
                    <a:pt x="252317" y="1307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3A4A5563-948E-FE31-6158-BFE629FDDB6D}"/>
                </a:ext>
              </a:extLst>
            </p:cNvPr>
            <p:cNvSpPr/>
            <p:nvPr/>
          </p:nvSpPr>
          <p:spPr>
            <a:xfrm>
              <a:off x="4842625" y="3185986"/>
              <a:ext cx="677778" cy="442593"/>
            </a:xfrm>
            <a:custGeom>
              <a:avLst/>
              <a:gdLst>
                <a:gd name="connsiteX0" fmla="*/ 9124 w 677778"/>
                <a:gd name="connsiteY0" fmla="*/ 39560 h 442593"/>
                <a:gd name="connsiteX1" fmla="*/ 48653 w 677778"/>
                <a:gd name="connsiteY1" fmla="*/ 234251 h 442593"/>
                <a:gd name="connsiteX2" fmla="*/ 144569 w 677778"/>
                <a:gd name="connsiteY2" fmla="*/ 414750 h 442593"/>
                <a:gd name="connsiteX3" fmla="*/ 160571 w 677778"/>
                <a:gd name="connsiteY3" fmla="*/ 431704 h 442593"/>
                <a:gd name="connsiteX4" fmla="*/ 197528 w 677778"/>
                <a:gd name="connsiteY4" fmla="*/ 442563 h 442593"/>
                <a:gd name="connsiteX5" fmla="*/ 337832 w 677778"/>
                <a:gd name="connsiteY5" fmla="*/ 437324 h 442593"/>
                <a:gd name="connsiteX6" fmla="*/ 677779 w 677778"/>
                <a:gd name="connsiteY6" fmla="*/ 416178 h 442593"/>
                <a:gd name="connsiteX7" fmla="*/ 677779 w 677778"/>
                <a:gd name="connsiteY7" fmla="*/ 341407 h 442593"/>
                <a:gd name="connsiteX8" fmla="*/ 583291 w 677778"/>
                <a:gd name="connsiteY8" fmla="*/ 342836 h 442593"/>
                <a:gd name="connsiteX9" fmla="*/ 447845 w 677778"/>
                <a:gd name="connsiteY9" fmla="*/ 330168 h 442593"/>
                <a:gd name="connsiteX10" fmla="*/ 246106 w 677778"/>
                <a:gd name="connsiteY10" fmla="*/ 334359 h 442593"/>
                <a:gd name="connsiteX11" fmla="*/ 188289 w 677778"/>
                <a:gd name="connsiteY11" fmla="*/ 191865 h 442593"/>
                <a:gd name="connsiteX12" fmla="*/ 130568 w 677778"/>
                <a:gd name="connsiteY12" fmla="*/ 30702 h 442593"/>
                <a:gd name="connsiteX13" fmla="*/ 70179 w 677778"/>
                <a:gd name="connsiteY13" fmla="*/ 31 h 442593"/>
                <a:gd name="connsiteX14" fmla="*/ 9124 w 677778"/>
                <a:gd name="connsiteY14" fmla="*/ 39560 h 4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7778" h="442593">
                  <a:moveTo>
                    <a:pt x="9124" y="39560"/>
                  </a:moveTo>
                  <a:cubicBezTo>
                    <a:pt x="-3449" y="60229"/>
                    <a:pt x="-12403" y="97091"/>
                    <a:pt x="48653" y="234251"/>
                  </a:cubicBezTo>
                  <a:cubicBezTo>
                    <a:pt x="69512" y="281209"/>
                    <a:pt x="100374" y="343788"/>
                    <a:pt x="144569" y="414750"/>
                  </a:cubicBezTo>
                  <a:cubicBezTo>
                    <a:pt x="147522" y="419417"/>
                    <a:pt x="152475" y="425989"/>
                    <a:pt x="160571" y="431704"/>
                  </a:cubicBezTo>
                  <a:cubicBezTo>
                    <a:pt x="175621" y="442372"/>
                    <a:pt x="191528" y="442753"/>
                    <a:pt x="197528" y="442563"/>
                  </a:cubicBezTo>
                  <a:cubicBezTo>
                    <a:pt x="243820" y="441134"/>
                    <a:pt x="290588" y="439419"/>
                    <a:pt x="337832" y="437324"/>
                  </a:cubicBezTo>
                  <a:cubicBezTo>
                    <a:pt x="453846" y="432180"/>
                    <a:pt x="567194" y="425037"/>
                    <a:pt x="677779" y="416178"/>
                  </a:cubicBezTo>
                  <a:lnTo>
                    <a:pt x="677779" y="341407"/>
                  </a:lnTo>
                  <a:cubicBezTo>
                    <a:pt x="656157" y="342741"/>
                    <a:pt x="623296" y="344074"/>
                    <a:pt x="583291" y="342836"/>
                  </a:cubicBezTo>
                  <a:cubicBezTo>
                    <a:pt x="520807" y="340931"/>
                    <a:pt x="480897" y="333883"/>
                    <a:pt x="447845" y="330168"/>
                  </a:cubicBezTo>
                  <a:cubicBezTo>
                    <a:pt x="401459" y="324834"/>
                    <a:pt x="333641" y="321881"/>
                    <a:pt x="246106" y="334359"/>
                  </a:cubicBezTo>
                  <a:cubicBezTo>
                    <a:pt x="213721" y="276828"/>
                    <a:pt x="197338" y="227202"/>
                    <a:pt x="188289" y="191865"/>
                  </a:cubicBezTo>
                  <a:cubicBezTo>
                    <a:pt x="170287" y="121856"/>
                    <a:pt x="172382" y="73183"/>
                    <a:pt x="130568" y="30702"/>
                  </a:cubicBezTo>
                  <a:cubicBezTo>
                    <a:pt x="120185" y="20129"/>
                    <a:pt x="98849" y="-921"/>
                    <a:pt x="70179" y="31"/>
                  </a:cubicBezTo>
                  <a:cubicBezTo>
                    <a:pt x="42938" y="984"/>
                    <a:pt x="20173" y="21463"/>
                    <a:pt x="9124" y="39560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A6601DF8-2344-E870-A96E-B48CC13E446F}"/>
                </a:ext>
              </a:extLst>
            </p:cNvPr>
            <p:cNvSpPr/>
            <p:nvPr/>
          </p:nvSpPr>
          <p:spPr>
            <a:xfrm rot="1528799">
              <a:off x="5904516" y="3087772"/>
              <a:ext cx="22574" cy="461867"/>
            </a:xfrm>
            <a:custGeom>
              <a:avLst/>
              <a:gdLst>
                <a:gd name="connsiteX0" fmla="*/ 15621 w 22574"/>
                <a:gd name="connsiteY0" fmla="*/ 0 h 461867"/>
                <a:gd name="connsiteX1" fmla="*/ 22574 w 22574"/>
                <a:gd name="connsiteY1" fmla="*/ 6953 h 461867"/>
                <a:gd name="connsiteX2" fmla="*/ 22574 w 22574"/>
                <a:gd name="connsiteY2" fmla="*/ 454914 h 461867"/>
                <a:gd name="connsiteX3" fmla="*/ 15621 w 22574"/>
                <a:gd name="connsiteY3" fmla="*/ 461868 h 461867"/>
                <a:gd name="connsiteX4" fmla="*/ 6953 w 22574"/>
                <a:gd name="connsiteY4" fmla="*/ 461868 h 461867"/>
                <a:gd name="connsiteX5" fmla="*/ 0 w 22574"/>
                <a:gd name="connsiteY5" fmla="*/ 454914 h 461867"/>
                <a:gd name="connsiteX6" fmla="*/ 0 w 22574"/>
                <a:gd name="connsiteY6" fmla="*/ 6953 h 461867"/>
                <a:gd name="connsiteX7" fmla="*/ 6953 w 22574"/>
                <a:gd name="connsiteY7" fmla="*/ 0 h 461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74" h="461867">
                  <a:moveTo>
                    <a:pt x="15621" y="0"/>
                  </a:moveTo>
                  <a:cubicBezTo>
                    <a:pt x="19461" y="0"/>
                    <a:pt x="22574" y="3113"/>
                    <a:pt x="22574" y="6953"/>
                  </a:cubicBezTo>
                  <a:lnTo>
                    <a:pt x="22574" y="454914"/>
                  </a:lnTo>
                  <a:cubicBezTo>
                    <a:pt x="22574" y="458755"/>
                    <a:pt x="19461" y="461868"/>
                    <a:pt x="15621" y="461868"/>
                  </a:cubicBezTo>
                  <a:lnTo>
                    <a:pt x="6953" y="461868"/>
                  </a:lnTo>
                  <a:cubicBezTo>
                    <a:pt x="3113" y="461868"/>
                    <a:pt x="0" y="458755"/>
                    <a:pt x="0" y="454914"/>
                  </a:cubicBezTo>
                  <a:lnTo>
                    <a:pt x="0" y="6953"/>
                  </a:lnTo>
                  <a:cubicBezTo>
                    <a:pt x="0" y="3113"/>
                    <a:pt x="3113" y="0"/>
                    <a:pt x="6953" y="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034F1DC8-0229-C4DE-1E43-15869C3D83CD}"/>
              </a:ext>
            </a:extLst>
          </p:cNvPr>
          <p:cNvSpPr txBox="1">
            <a:spLocks/>
          </p:cNvSpPr>
          <p:nvPr/>
        </p:nvSpPr>
        <p:spPr>
          <a:xfrm>
            <a:off x="0" y="1920861"/>
            <a:ext cx="5123426" cy="1149011"/>
          </a:xfrm>
          <a:prstGeom prst="rect">
            <a:avLst/>
          </a:prstGeo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pPr algn="ctr"/>
            <a:r>
              <a:rPr lang="en-US" sz="6000" dirty="0" err="1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eXtreme</a:t>
            </a:r>
            <a:endParaRPr lang="en-US" sz="6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algn="ctr"/>
            <a:endParaRPr lang="en-US" sz="6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algn="ctr"/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Performance</a:t>
            </a:r>
          </a:p>
        </p:txBody>
      </p:sp>
    </p:spTree>
    <p:extLst>
      <p:ext uri="{BB962C8B-B14F-4D97-AF65-F5344CB8AC3E}">
        <p14:creationId xmlns:p14="http://schemas.microsoft.com/office/powerpoint/2010/main" val="406146189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" name="Connector: Elbow 151">
            <a:extLst>
              <a:ext uri="{FF2B5EF4-FFF2-40B4-BE49-F238E27FC236}">
                <a16:creationId xmlns:a16="http://schemas.microsoft.com/office/drawing/2014/main" id="{572430F7-294E-349B-7F2F-89CAD45F8148}"/>
              </a:ext>
            </a:extLst>
          </p:cNvPr>
          <p:cNvCxnSpPr>
            <a:cxnSpLocks/>
          </p:cNvCxnSpPr>
          <p:nvPr/>
        </p:nvCxnSpPr>
        <p:spPr>
          <a:xfrm>
            <a:off x="4010222" y="2458972"/>
            <a:ext cx="880949" cy="0"/>
          </a:xfrm>
          <a:prstGeom prst="straightConnector1">
            <a:avLst/>
          </a:prstGeom>
          <a:noFill/>
          <a:ln w="25400" cap="flat" cmpd="sng" algn="ctr">
            <a:solidFill>
              <a:srgbClr val="1EA185"/>
            </a:solidFill>
            <a:prstDash val="solid"/>
            <a:miter lim="800000"/>
            <a:headEnd type="none" w="lg" len="lg"/>
            <a:tailEnd type="none"/>
          </a:ln>
          <a:effectLst/>
        </p:spPr>
      </p:cxnSp>
      <p:cxnSp>
        <p:nvCxnSpPr>
          <p:cNvPr id="9" name="Connector: Elbow 151">
            <a:extLst>
              <a:ext uri="{FF2B5EF4-FFF2-40B4-BE49-F238E27FC236}">
                <a16:creationId xmlns:a16="http://schemas.microsoft.com/office/drawing/2014/main" id="{D4E299BB-5C30-10FF-A754-32E1B269C397}"/>
              </a:ext>
            </a:extLst>
          </p:cNvPr>
          <p:cNvCxnSpPr>
            <a:cxnSpLocks/>
          </p:cNvCxnSpPr>
          <p:nvPr/>
        </p:nvCxnSpPr>
        <p:spPr>
          <a:xfrm flipH="1" flipV="1">
            <a:off x="6983928" y="2451954"/>
            <a:ext cx="995940" cy="14036"/>
          </a:xfrm>
          <a:prstGeom prst="straightConnector1">
            <a:avLst/>
          </a:prstGeom>
          <a:noFill/>
          <a:ln w="25400" cap="flat" cmpd="sng" algn="ctr">
            <a:solidFill>
              <a:srgbClr val="9BBB5C"/>
            </a:solidFill>
            <a:prstDash val="solid"/>
            <a:miter lim="800000"/>
            <a:headEnd type="none" w="lg" len="lg"/>
            <a:tailEnd type="none"/>
          </a:ln>
          <a:effectLst/>
        </p:spPr>
      </p:cxnSp>
      <p:cxnSp>
        <p:nvCxnSpPr>
          <p:cNvPr id="10" name="Connector: Elbow 156">
            <a:extLst>
              <a:ext uri="{FF2B5EF4-FFF2-40B4-BE49-F238E27FC236}">
                <a16:creationId xmlns:a16="http://schemas.microsoft.com/office/drawing/2014/main" id="{404D2A42-C4E2-96AB-0A7F-683B245D21BA}"/>
              </a:ext>
            </a:extLst>
          </p:cNvPr>
          <p:cNvCxnSpPr>
            <a:cxnSpLocks/>
          </p:cNvCxnSpPr>
          <p:nvPr/>
        </p:nvCxnSpPr>
        <p:spPr>
          <a:xfrm flipV="1">
            <a:off x="3972556" y="5074530"/>
            <a:ext cx="918616" cy="1"/>
          </a:xfrm>
          <a:prstGeom prst="straightConnector1">
            <a:avLst/>
          </a:prstGeom>
          <a:noFill/>
          <a:ln w="25400" cap="flat" cmpd="sng" algn="ctr">
            <a:solidFill>
              <a:srgbClr val="F29B26"/>
            </a:solidFill>
            <a:prstDash val="solid"/>
            <a:miter lim="800000"/>
            <a:headEnd type="none" w="lg" len="lg"/>
            <a:tailEnd type="none" w="lg" len="med"/>
          </a:ln>
          <a:effectLst/>
        </p:spPr>
      </p:cxnSp>
      <p:cxnSp>
        <p:nvCxnSpPr>
          <p:cNvPr id="11" name="Connector: Elbow 28">
            <a:extLst>
              <a:ext uri="{FF2B5EF4-FFF2-40B4-BE49-F238E27FC236}">
                <a16:creationId xmlns:a16="http://schemas.microsoft.com/office/drawing/2014/main" id="{485CA831-6462-D9D8-3606-6E562F0384CD}"/>
              </a:ext>
            </a:extLst>
          </p:cNvPr>
          <p:cNvCxnSpPr>
            <a:cxnSpLocks/>
          </p:cNvCxnSpPr>
          <p:nvPr/>
        </p:nvCxnSpPr>
        <p:spPr>
          <a:xfrm flipH="1">
            <a:off x="7084202" y="5059390"/>
            <a:ext cx="903578" cy="30280"/>
          </a:xfrm>
          <a:prstGeom prst="straightConnector1">
            <a:avLst/>
          </a:prstGeom>
          <a:noFill/>
          <a:ln w="25400" cap="flat" cmpd="sng" algn="ctr">
            <a:solidFill>
              <a:srgbClr val="BD392F"/>
            </a:solidFill>
            <a:prstDash val="solid"/>
            <a:miter lim="800000"/>
            <a:headEnd type="none" w="lg" len="lg"/>
            <a:tailEnd type="none"/>
          </a:ln>
          <a:effectLst/>
        </p:spPr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B820DD12-86D2-638A-937A-E493FE338EF4}"/>
              </a:ext>
            </a:extLst>
          </p:cNvPr>
          <p:cNvCxnSpPr>
            <a:cxnSpLocks/>
          </p:cNvCxnSpPr>
          <p:nvPr/>
        </p:nvCxnSpPr>
        <p:spPr>
          <a:xfrm>
            <a:off x="3964075" y="4515869"/>
            <a:ext cx="0" cy="1117322"/>
          </a:xfrm>
          <a:prstGeom prst="line">
            <a:avLst/>
          </a:prstGeom>
          <a:noFill/>
          <a:ln w="25400" cap="flat" cmpd="sng" algn="ctr">
            <a:solidFill>
              <a:srgbClr val="F29B26"/>
            </a:solidFill>
            <a:prstDash val="solid"/>
            <a:miter lim="800000"/>
            <a:headEnd type="oval"/>
            <a:tailEnd type="oval"/>
          </a:ln>
          <a:effectLst/>
        </p:spPr>
      </p:cxn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DF37349D-84D0-BACB-7ABF-9DED05A9632B}"/>
              </a:ext>
            </a:extLst>
          </p:cNvPr>
          <p:cNvCxnSpPr>
            <a:cxnSpLocks/>
          </p:cNvCxnSpPr>
          <p:nvPr/>
        </p:nvCxnSpPr>
        <p:spPr>
          <a:xfrm flipV="1">
            <a:off x="4010222" y="1900314"/>
            <a:ext cx="0" cy="1117315"/>
          </a:xfrm>
          <a:prstGeom prst="line">
            <a:avLst/>
          </a:prstGeom>
          <a:noFill/>
          <a:ln w="25400" cap="flat" cmpd="sng" algn="ctr">
            <a:solidFill>
              <a:srgbClr val="1EA185"/>
            </a:solidFill>
            <a:prstDash val="solid"/>
            <a:miter lim="800000"/>
            <a:headEnd type="oval"/>
            <a:tailEnd type="oval"/>
          </a:ln>
          <a:effectLst/>
        </p:spPr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B470F233-D2C3-4A6B-36C4-B4573D42FEA5}"/>
              </a:ext>
            </a:extLst>
          </p:cNvPr>
          <p:cNvSpPr txBox="1"/>
          <p:nvPr/>
        </p:nvSpPr>
        <p:spPr>
          <a:xfrm>
            <a:off x="414729" y="1790234"/>
            <a:ext cx="3549346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dirty="0" err="1">
                <a:solidFill>
                  <a:srgbClr val="1EA185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eXtreme</a:t>
            </a:r>
            <a:r>
              <a:rPr lang="en-US" sz="4000" dirty="0">
                <a:solidFill>
                  <a:srgbClr val="1EA185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</a:p>
          <a:p>
            <a:pPr algn="ctr" fontAlgn="base"/>
            <a:r>
              <a:rPr lang="en-US" sz="4000" dirty="0">
                <a:solidFill>
                  <a:srgbClr val="1EA185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Performance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C9FFDDA2-AB82-B6A0-6B21-E0DA633716DA}"/>
              </a:ext>
            </a:extLst>
          </p:cNvPr>
          <p:cNvSpPr txBox="1"/>
          <p:nvPr/>
        </p:nvSpPr>
        <p:spPr>
          <a:xfrm>
            <a:off x="7789681" y="1546699"/>
            <a:ext cx="3774176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b="1" dirty="0" err="1">
                <a:solidFill>
                  <a:srgbClr val="9BBB5C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eXtra</a:t>
            </a:r>
            <a:r>
              <a:rPr lang="en-US" sz="4000" b="1" dirty="0">
                <a:solidFill>
                  <a:srgbClr val="9BBB5C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</a:p>
          <a:p>
            <a:pPr algn="ctr" fontAlgn="base"/>
            <a:r>
              <a:rPr lang="en-US" sz="4000" b="1" dirty="0">
                <a:solidFill>
                  <a:srgbClr val="9BBB5C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Accuracy</a:t>
            </a:r>
          </a:p>
          <a:p>
            <a:pPr algn="ctr" fontAlgn="base"/>
            <a:r>
              <a:rPr lang="en-US" sz="4000" b="1" dirty="0">
                <a:solidFill>
                  <a:srgbClr val="9BBB5C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(L1 &amp; L2)</a:t>
            </a:r>
            <a:r>
              <a:rPr lang="en-US" sz="4000" dirty="0">
                <a:solidFill>
                  <a:srgbClr val="9BBB5C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  <a:endParaRPr lang="en-US" sz="4000" b="1" dirty="0">
              <a:solidFill>
                <a:srgbClr val="9BBB5C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F78BAA1-4A66-B419-E8C7-54341E525832}"/>
              </a:ext>
            </a:extLst>
          </p:cNvPr>
          <p:cNvSpPr txBox="1"/>
          <p:nvPr/>
        </p:nvSpPr>
        <p:spPr>
          <a:xfrm>
            <a:off x="505690" y="4347825"/>
            <a:ext cx="3236611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b="1" dirty="0" err="1">
                <a:solidFill>
                  <a:srgbClr val="F89B3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eXplainable</a:t>
            </a:r>
            <a:r>
              <a:rPr lang="en-US" sz="4000" b="1" dirty="0">
                <a:solidFill>
                  <a:srgbClr val="F89B3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</a:p>
          <a:p>
            <a:pPr algn="ctr" fontAlgn="base"/>
            <a:r>
              <a:rPr lang="en-US" sz="4000" b="1" dirty="0">
                <a:solidFill>
                  <a:srgbClr val="F89B3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Power</a:t>
            </a:r>
          </a:p>
          <a:p>
            <a:pPr algn="ctr" fontAlgn="base"/>
            <a:r>
              <a:rPr lang="en-US" sz="4000" b="1" dirty="0">
                <a:solidFill>
                  <a:srgbClr val="F89B3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(SHAP)</a:t>
            </a:r>
            <a:r>
              <a:rPr lang="en-US" sz="4000" dirty="0">
                <a:solidFill>
                  <a:srgbClr val="F89B3E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  <a:endParaRPr lang="en-US" sz="4000" b="1" dirty="0">
              <a:solidFill>
                <a:srgbClr val="F89B3E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25453EEF-6D61-ADE3-743C-9512359B05CC}"/>
              </a:ext>
            </a:extLst>
          </p:cNvPr>
          <p:cNvSpPr txBox="1"/>
          <p:nvPr/>
        </p:nvSpPr>
        <p:spPr>
          <a:xfrm>
            <a:off x="8058464" y="4603415"/>
            <a:ext cx="3236610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fontAlgn="base"/>
            <a:r>
              <a:rPr lang="en-US" sz="4000" b="1" dirty="0" err="1">
                <a:solidFill>
                  <a:srgbClr val="BD392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eXceptional</a:t>
            </a:r>
            <a:endParaRPr lang="en-US" sz="4000" b="1" dirty="0">
              <a:solidFill>
                <a:srgbClr val="BD392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algn="ctr" fontAlgn="base"/>
            <a:r>
              <a:rPr lang="en-US" sz="4000" b="1" dirty="0">
                <a:solidFill>
                  <a:srgbClr val="BD392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(Kaggle) 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2BBC1E56-C987-06F9-2BCF-C19104CD7FD2}"/>
              </a:ext>
            </a:extLst>
          </p:cNvPr>
          <p:cNvCxnSpPr>
            <a:cxnSpLocks/>
          </p:cNvCxnSpPr>
          <p:nvPr/>
        </p:nvCxnSpPr>
        <p:spPr>
          <a:xfrm>
            <a:off x="7988780" y="4515868"/>
            <a:ext cx="0" cy="1117322"/>
          </a:xfrm>
          <a:prstGeom prst="line">
            <a:avLst/>
          </a:prstGeom>
          <a:noFill/>
          <a:ln w="25400" cap="flat" cmpd="sng" algn="ctr">
            <a:solidFill>
              <a:srgbClr val="BD392F"/>
            </a:solidFill>
            <a:prstDash val="solid"/>
            <a:miter lim="800000"/>
            <a:headEnd type="oval"/>
            <a:tailEnd type="oval"/>
          </a:ln>
          <a:effectLst/>
        </p:spPr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81EF840-33CC-7395-DECB-F055D5ED3A6C}"/>
              </a:ext>
            </a:extLst>
          </p:cNvPr>
          <p:cNvCxnSpPr>
            <a:cxnSpLocks/>
          </p:cNvCxnSpPr>
          <p:nvPr/>
        </p:nvCxnSpPr>
        <p:spPr>
          <a:xfrm flipV="1">
            <a:off x="7988780" y="1900314"/>
            <a:ext cx="0" cy="1117315"/>
          </a:xfrm>
          <a:prstGeom prst="line">
            <a:avLst/>
          </a:prstGeom>
          <a:noFill/>
          <a:ln w="25400" cap="flat" cmpd="sng" algn="ctr">
            <a:solidFill>
              <a:srgbClr val="9BBB5C"/>
            </a:solidFill>
            <a:prstDash val="solid"/>
            <a:miter lim="800000"/>
            <a:headEnd type="oval"/>
            <a:tailEnd type="oval"/>
          </a:ln>
          <a:effectLst/>
        </p:spPr>
      </p:cxn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BE0699EC-8D35-03F5-F601-309C16E2870F}"/>
              </a:ext>
            </a:extLst>
          </p:cNvPr>
          <p:cNvSpPr/>
          <p:nvPr/>
        </p:nvSpPr>
        <p:spPr>
          <a:xfrm>
            <a:off x="6034828" y="2057595"/>
            <a:ext cx="1340418" cy="1653059"/>
          </a:xfrm>
          <a:custGeom>
            <a:avLst/>
            <a:gdLst>
              <a:gd name="connsiteX0" fmla="*/ 262128 w 302053"/>
              <a:gd name="connsiteY0" fmla="*/ 12460 h 372504"/>
              <a:gd name="connsiteX1" fmla="*/ 166592 w 302053"/>
              <a:gd name="connsiteY1" fmla="*/ 19032 h 372504"/>
              <a:gd name="connsiteX2" fmla="*/ 0 w 302053"/>
              <a:gd name="connsiteY2" fmla="*/ 236488 h 372504"/>
              <a:gd name="connsiteX3" fmla="*/ 33528 w 302053"/>
              <a:gd name="connsiteY3" fmla="*/ 281541 h 372504"/>
              <a:gd name="connsiteX4" fmla="*/ 34480 w 302053"/>
              <a:gd name="connsiteY4" fmla="*/ 279922 h 372504"/>
              <a:gd name="connsiteX5" fmla="*/ 34480 w 302053"/>
              <a:gd name="connsiteY5" fmla="*/ 279826 h 372504"/>
              <a:gd name="connsiteX6" fmla="*/ 43815 w 302053"/>
              <a:gd name="connsiteY6" fmla="*/ 266206 h 372504"/>
              <a:gd name="connsiteX7" fmla="*/ 65437 w 302053"/>
              <a:gd name="connsiteY7" fmla="*/ 260872 h 372504"/>
              <a:gd name="connsiteX8" fmla="*/ 83915 w 302053"/>
              <a:gd name="connsiteY8" fmla="*/ 273540 h 372504"/>
              <a:gd name="connsiteX9" fmla="*/ 80200 w 302053"/>
              <a:gd name="connsiteY9" fmla="*/ 306878 h 372504"/>
              <a:gd name="connsiteX10" fmla="*/ 61913 w 302053"/>
              <a:gd name="connsiteY10" fmla="*/ 315069 h 372504"/>
              <a:gd name="connsiteX11" fmla="*/ 61627 w 302053"/>
              <a:gd name="connsiteY11" fmla="*/ 315069 h 372504"/>
              <a:gd name="connsiteX12" fmla="*/ 60198 w 302053"/>
              <a:gd name="connsiteY12" fmla="*/ 315450 h 372504"/>
              <a:gd name="connsiteX13" fmla="*/ 59341 w 302053"/>
              <a:gd name="connsiteY13" fmla="*/ 316117 h 372504"/>
              <a:gd name="connsiteX14" fmla="*/ 59246 w 302053"/>
              <a:gd name="connsiteY14" fmla="*/ 316212 h 372504"/>
              <a:gd name="connsiteX15" fmla="*/ 101155 w 302053"/>
              <a:gd name="connsiteY15" fmla="*/ 372505 h 372504"/>
              <a:gd name="connsiteX16" fmla="*/ 279463 w 302053"/>
              <a:gd name="connsiteY16" fmla="*/ 138190 h 372504"/>
              <a:gd name="connsiteX17" fmla="*/ 262128 w 302053"/>
              <a:gd name="connsiteY17" fmla="*/ 12460 h 372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02053" h="372504">
                <a:moveTo>
                  <a:pt x="262128" y="12460"/>
                </a:moveTo>
                <a:cubicBezTo>
                  <a:pt x="262128" y="12460"/>
                  <a:pt x="207073" y="-19544"/>
                  <a:pt x="166592" y="19032"/>
                </a:cubicBezTo>
                <a:lnTo>
                  <a:pt x="0" y="236488"/>
                </a:lnTo>
                <a:lnTo>
                  <a:pt x="33528" y="281541"/>
                </a:lnTo>
                <a:cubicBezTo>
                  <a:pt x="33909" y="281160"/>
                  <a:pt x="34290" y="280588"/>
                  <a:pt x="34480" y="279922"/>
                </a:cubicBezTo>
                <a:cubicBezTo>
                  <a:pt x="34480" y="279922"/>
                  <a:pt x="34480" y="279922"/>
                  <a:pt x="34480" y="279826"/>
                </a:cubicBezTo>
                <a:cubicBezTo>
                  <a:pt x="36100" y="274397"/>
                  <a:pt x="39338" y="269635"/>
                  <a:pt x="43815" y="266206"/>
                </a:cubicBezTo>
                <a:cubicBezTo>
                  <a:pt x="49911" y="261443"/>
                  <a:pt x="57817" y="259443"/>
                  <a:pt x="65437" y="260872"/>
                </a:cubicBezTo>
                <a:cubicBezTo>
                  <a:pt x="73057" y="262205"/>
                  <a:pt x="79819" y="266872"/>
                  <a:pt x="83915" y="273540"/>
                </a:cubicBezTo>
                <a:cubicBezTo>
                  <a:pt x="90392" y="284017"/>
                  <a:pt x="88773" y="298019"/>
                  <a:pt x="80200" y="306878"/>
                </a:cubicBezTo>
                <a:cubicBezTo>
                  <a:pt x="75342" y="311831"/>
                  <a:pt x="68771" y="314783"/>
                  <a:pt x="61913" y="315069"/>
                </a:cubicBezTo>
                <a:cubicBezTo>
                  <a:pt x="61817" y="315069"/>
                  <a:pt x="61722" y="315069"/>
                  <a:pt x="61627" y="315069"/>
                </a:cubicBezTo>
                <a:cubicBezTo>
                  <a:pt x="61055" y="315069"/>
                  <a:pt x="60484" y="315260"/>
                  <a:pt x="60198" y="315450"/>
                </a:cubicBezTo>
                <a:lnTo>
                  <a:pt x="59341" y="316117"/>
                </a:lnTo>
                <a:lnTo>
                  <a:pt x="59246" y="316212"/>
                </a:lnTo>
                <a:lnTo>
                  <a:pt x="101155" y="372505"/>
                </a:lnTo>
                <a:lnTo>
                  <a:pt x="279463" y="138190"/>
                </a:lnTo>
                <a:cubicBezTo>
                  <a:pt x="279559" y="138095"/>
                  <a:pt x="340328" y="69895"/>
                  <a:pt x="262128" y="12460"/>
                </a:cubicBezTo>
                <a:close/>
              </a:path>
            </a:pathLst>
          </a:custGeom>
          <a:solidFill>
            <a:srgbClr val="9BBB5C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7A45391A-3D41-5577-1FD6-19CB6B403CB4}"/>
              </a:ext>
            </a:extLst>
          </p:cNvPr>
          <p:cNvSpPr/>
          <p:nvPr/>
        </p:nvSpPr>
        <p:spPr>
          <a:xfrm>
            <a:off x="4586088" y="2058874"/>
            <a:ext cx="1821970" cy="1672069"/>
          </a:xfrm>
          <a:custGeom>
            <a:avLst/>
            <a:gdLst>
              <a:gd name="connsiteX0" fmla="*/ 29949 w 410567"/>
              <a:gd name="connsiteY0" fmla="*/ 148856 h 376788"/>
              <a:gd name="connsiteX1" fmla="*/ 38807 w 410567"/>
              <a:gd name="connsiteY1" fmla="*/ 159524 h 376788"/>
              <a:gd name="connsiteX2" fmla="*/ 72144 w 410567"/>
              <a:gd name="connsiteY2" fmla="*/ 202958 h 376788"/>
              <a:gd name="connsiteX3" fmla="*/ 205018 w 410567"/>
              <a:gd name="connsiteY3" fmla="*/ 376789 h 376788"/>
              <a:gd name="connsiteX4" fmla="*/ 274646 w 410567"/>
              <a:gd name="connsiteY4" fmla="*/ 376789 h 376788"/>
              <a:gd name="connsiteX5" fmla="*/ 274646 w 410567"/>
              <a:gd name="connsiteY5" fmla="*/ 375931 h 376788"/>
              <a:gd name="connsiteX6" fmla="*/ 273884 w 410567"/>
              <a:gd name="connsiteY6" fmla="*/ 374027 h 376788"/>
              <a:gd name="connsiteX7" fmla="*/ 268836 w 410567"/>
              <a:gd name="connsiteY7" fmla="*/ 358215 h 376788"/>
              <a:gd name="connsiteX8" fmla="*/ 277979 w 410567"/>
              <a:gd name="connsiteY8" fmla="*/ 337831 h 376788"/>
              <a:gd name="connsiteX9" fmla="*/ 299316 w 410567"/>
              <a:gd name="connsiteY9" fmla="*/ 331069 h 376788"/>
              <a:gd name="connsiteX10" fmla="*/ 323223 w 410567"/>
              <a:gd name="connsiteY10" fmla="*/ 354500 h 376788"/>
              <a:gd name="connsiteX11" fmla="*/ 318461 w 410567"/>
              <a:gd name="connsiteY11" fmla="*/ 373932 h 376788"/>
              <a:gd name="connsiteX12" fmla="*/ 318270 w 410567"/>
              <a:gd name="connsiteY12" fmla="*/ 374217 h 376788"/>
              <a:gd name="connsiteX13" fmla="*/ 317699 w 410567"/>
              <a:gd name="connsiteY13" fmla="*/ 375551 h 376788"/>
              <a:gd name="connsiteX14" fmla="*/ 317699 w 410567"/>
              <a:gd name="connsiteY14" fmla="*/ 376598 h 376788"/>
              <a:gd name="connsiteX15" fmla="*/ 410568 w 410567"/>
              <a:gd name="connsiteY15" fmla="*/ 376598 h 376788"/>
              <a:gd name="connsiteX16" fmla="*/ 373420 w 410567"/>
              <a:gd name="connsiteY16" fmla="*/ 328592 h 376788"/>
              <a:gd name="connsiteX17" fmla="*/ 371229 w 410567"/>
              <a:gd name="connsiteY17" fmla="*/ 324592 h 376788"/>
              <a:gd name="connsiteX18" fmla="*/ 370848 w 410567"/>
              <a:gd name="connsiteY18" fmla="*/ 323735 h 376788"/>
              <a:gd name="connsiteX19" fmla="*/ 373325 w 410567"/>
              <a:gd name="connsiteY19" fmla="*/ 308685 h 376788"/>
              <a:gd name="connsiteX20" fmla="*/ 374468 w 410567"/>
              <a:gd name="connsiteY20" fmla="*/ 307352 h 376788"/>
              <a:gd name="connsiteX21" fmla="*/ 374754 w 410567"/>
              <a:gd name="connsiteY21" fmla="*/ 306970 h 376788"/>
              <a:gd name="connsiteX22" fmla="*/ 374944 w 410567"/>
              <a:gd name="connsiteY22" fmla="*/ 306875 h 376788"/>
              <a:gd name="connsiteX23" fmla="*/ 375039 w 410567"/>
              <a:gd name="connsiteY23" fmla="*/ 306875 h 376788"/>
              <a:gd name="connsiteX24" fmla="*/ 375896 w 410567"/>
              <a:gd name="connsiteY24" fmla="*/ 306114 h 376788"/>
              <a:gd name="connsiteX25" fmla="*/ 376278 w 410567"/>
              <a:gd name="connsiteY25" fmla="*/ 305732 h 376788"/>
              <a:gd name="connsiteX26" fmla="*/ 377516 w 410567"/>
              <a:gd name="connsiteY26" fmla="*/ 304780 h 376788"/>
              <a:gd name="connsiteX27" fmla="*/ 377706 w 410567"/>
              <a:gd name="connsiteY27" fmla="*/ 304685 h 376788"/>
              <a:gd name="connsiteX28" fmla="*/ 378373 w 410567"/>
              <a:gd name="connsiteY28" fmla="*/ 304113 h 376788"/>
              <a:gd name="connsiteX29" fmla="*/ 379707 w 410567"/>
              <a:gd name="connsiteY29" fmla="*/ 303256 h 376788"/>
              <a:gd name="connsiteX30" fmla="*/ 387612 w 410567"/>
              <a:gd name="connsiteY30" fmla="*/ 300875 h 376788"/>
              <a:gd name="connsiteX31" fmla="*/ 397042 w 410567"/>
              <a:gd name="connsiteY31" fmla="*/ 296684 h 376788"/>
              <a:gd name="connsiteX32" fmla="*/ 398947 w 410567"/>
              <a:gd name="connsiteY32" fmla="*/ 280015 h 376788"/>
              <a:gd name="connsiteX33" fmla="*/ 389612 w 410567"/>
              <a:gd name="connsiteY33" fmla="*/ 273633 h 376788"/>
              <a:gd name="connsiteX34" fmla="*/ 378754 w 410567"/>
              <a:gd name="connsiteY34" fmla="*/ 276300 h 376788"/>
              <a:gd name="connsiteX35" fmla="*/ 374087 w 410567"/>
              <a:gd name="connsiteY35" fmla="*/ 283158 h 376788"/>
              <a:gd name="connsiteX36" fmla="*/ 369801 w 410567"/>
              <a:gd name="connsiteY36" fmla="*/ 290397 h 376788"/>
              <a:gd name="connsiteX37" fmla="*/ 368372 w 410567"/>
              <a:gd name="connsiteY37" fmla="*/ 291635 h 376788"/>
              <a:gd name="connsiteX38" fmla="*/ 368181 w 410567"/>
              <a:gd name="connsiteY38" fmla="*/ 291826 h 376788"/>
              <a:gd name="connsiteX39" fmla="*/ 367705 w 410567"/>
              <a:gd name="connsiteY39" fmla="*/ 292207 h 376788"/>
              <a:gd name="connsiteX40" fmla="*/ 366467 w 410567"/>
              <a:gd name="connsiteY40" fmla="*/ 293160 h 376788"/>
              <a:gd name="connsiteX41" fmla="*/ 366086 w 410567"/>
              <a:gd name="connsiteY41" fmla="*/ 293445 h 376788"/>
              <a:gd name="connsiteX42" fmla="*/ 365133 w 410567"/>
              <a:gd name="connsiteY42" fmla="*/ 294017 h 376788"/>
              <a:gd name="connsiteX43" fmla="*/ 365038 w 410567"/>
              <a:gd name="connsiteY43" fmla="*/ 294017 h 376788"/>
              <a:gd name="connsiteX44" fmla="*/ 364943 w 410567"/>
              <a:gd name="connsiteY44" fmla="*/ 294017 h 376788"/>
              <a:gd name="connsiteX45" fmla="*/ 364467 w 410567"/>
              <a:gd name="connsiteY45" fmla="*/ 294303 h 376788"/>
              <a:gd name="connsiteX46" fmla="*/ 362847 w 410567"/>
              <a:gd name="connsiteY46" fmla="*/ 295160 h 376788"/>
              <a:gd name="connsiteX47" fmla="*/ 348179 w 410567"/>
              <a:gd name="connsiteY47" fmla="*/ 294207 h 376788"/>
              <a:gd name="connsiteX48" fmla="*/ 347607 w 410567"/>
              <a:gd name="connsiteY48" fmla="*/ 293826 h 376788"/>
              <a:gd name="connsiteX49" fmla="*/ 343607 w 410567"/>
              <a:gd name="connsiteY49" fmla="*/ 290206 h 376788"/>
              <a:gd name="connsiteX50" fmla="*/ 279980 w 410567"/>
              <a:gd name="connsiteY50" fmla="*/ 208577 h 376788"/>
              <a:gd name="connsiteX51" fmla="*/ 150249 w 410567"/>
              <a:gd name="connsiteY51" fmla="*/ 33222 h 376788"/>
              <a:gd name="connsiteX52" fmla="*/ 24805 w 410567"/>
              <a:gd name="connsiteY52" fmla="*/ 25031 h 376788"/>
              <a:gd name="connsiteX53" fmla="*/ 9565 w 410567"/>
              <a:gd name="connsiteY53" fmla="*/ 120852 h 376788"/>
              <a:gd name="connsiteX54" fmla="*/ 29949 w 410567"/>
              <a:gd name="connsiteY54" fmla="*/ 148856 h 376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410567" h="376788">
                <a:moveTo>
                  <a:pt x="29949" y="148856"/>
                </a:moveTo>
                <a:cubicBezTo>
                  <a:pt x="32996" y="152380"/>
                  <a:pt x="35949" y="155904"/>
                  <a:pt x="38807" y="159524"/>
                </a:cubicBezTo>
                <a:cubicBezTo>
                  <a:pt x="50046" y="173907"/>
                  <a:pt x="61000" y="188480"/>
                  <a:pt x="72144" y="202958"/>
                </a:cubicBezTo>
                <a:cubicBezTo>
                  <a:pt x="116436" y="260870"/>
                  <a:pt x="160727" y="318877"/>
                  <a:pt x="205018" y="376789"/>
                </a:cubicBezTo>
                <a:cubicBezTo>
                  <a:pt x="205018" y="376789"/>
                  <a:pt x="236355" y="376789"/>
                  <a:pt x="274646" y="376789"/>
                </a:cubicBezTo>
                <a:lnTo>
                  <a:pt x="274646" y="375931"/>
                </a:lnTo>
                <a:cubicBezTo>
                  <a:pt x="274646" y="375360"/>
                  <a:pt x="274360" y="374694"/>
                  <a:pt x="273884" y="374027"/>
                </a:cubicBezTo>
                <a:cubicBezTo>
                  <a:pt x="270550" y="369360"/>
                  <a:pt x="268836" y="363930"/>
                  <a:pt x="268836" y="358215"/>
                </a:cubicBezTo>
                <a:cubicBezTo>
                  <a:pt x="268836" y="350404"/>
                  <a:pt x="272169" y="343071"/>
                  <a:pt x="277979" y="337831"/>
                </a:cubicBezTo>
                <a:cubicBezTo>
                  <a:pt x="283790" y="332688"/>
                  <a:pt x="291505" y="330212"/>
                  <a:pt x="299316" y="331069"/>
                </a:cubicBezTo>
                <a:cubicBezTo>
                  <a:pt x="311603" y="332403"/>
                  <a:pt x="321604" y="342308"/>
                  <a:pt x="323223" y="354500"/>
                </a:cubicBezTo>
                <a:cubicBezTo>
                  <a:pt x="324176" y="361454"/>
                  <a:pt x="322461" y="368312"/>
                  <a:pt x="318461" y="373932"/>
                </a:cubicBezTo>
                <a:cubicBezTo>
                  <a:pt x="318366" y="374027"/>
                  <a:pt x="318366" y="374122"/>
                  <a:pt x="318270" y="374217"/>
                </a:cubicBezTo>
                <a:cubicBezTo>
                  <a:pt x="317889" y="374694"/>
                  <a:pt x="317699" y="375170"/>
                  <a:pt x="317699" y="375551"/>
                </a:cubicBezTo>
                <a:lnTo>
                  <a:pt x="317699" y="376598"/>
                </a:lnTo>
                <a:cubicBezTo>
                  <a:pt x="365610" y="376598"/>
                  <a:pt x="410568" y="376598"/>
                  <a:pt x="410568" y="376598"/>
                </a:cubicBezTo>
                <a:cubicBezTo>
                  <a:pt x="398376" y="360501"/>
                  <a:pt x="385803" y="344594"/>
                  <a:pt x="373420" y="328592"/>
                </a:cubicBezTo>
                <a:cubicBezTo>
                  <a:pt x="372468" y="327354"/>
                  <a:pt x="371801" y="326020"/>
                  <a:pt x="371229" y="324592"/>
                </a:cubicBezTo>
                <a:cubicBezTo>
                  <a:pt x="371134" y="324306"/>
                  <a:pt x="370944" y="324021"/>
                  <a:pt x="370848" y="323735"/>
                </a:cubicBezTo>
                <a:cubicBezTo>
                  <a:pt x="369134" y="318687"/>
                  <a:pt x="370086" y="312971"/>
                  <a:pt x="373325" y="308685"/>
                </a:cubicBezTo>
                <a:cubicBezTo>
                  <a:pt x="373706" y="308209"/>
                  <a:pt x="374087" y="307733"/>
                  <a:pt x="374468" y="307352"/>
                </a:cubicBezTo>
                <a:cubicBezTo>
                  <a:pt x="374563" y="307257"/>
                  <a:pt x="374658" y="307066"/>
                  <a:pt x="374754" y="306970"/>
                </a:cubicBezTo>
                <a:cubicBezTo>
                  <a:pt x="374754" y="306970"/>
                  <a:pt x="374849" y="306875"/>
                  <a:pt x="374944" y="306875"/>
                </a:cubicBezTo>
                <a:cubicBezTo>
                  <a:pt x="374944" y="306875"/>
                  <a:pt x="374944" y="306875"/>
                  <a:pt x="375039" y="306875"/>
                </a:cubicBezTo>
                <a:cubicBezTo>
                  <a:pt x="375325" y="306590"/>
                  <a:pt x="375611" y="306399"/>
                  <a:pt x="375896" y="306114"/>
                </a:cubicBezTo>
                <a:cubicBezTo>
                  <a:pt x="375992" y="306018"/>
                  <a:pt x="376182" y="305923"/>
                  <a:pt x="376278" y="305732"/>
                </a:cubicBezTo>
                <a:lnTo>
                  <a:pt x="377516" y="304780"/>
                </a:lnTo>
                <a:lnTo>
                  <a:pt x="377706" y="304685"/>
                </a:lnTo>
                <a:lnTo>
                  <a:pt x="378373" y="304113"/>
                </a:lnTo>
                <a:cubicBezTo>
                  <a:pt x="378849" y="303732"/>
                  <a:pt x="379326" y="303542"/>
                  <a:pt x="379707" y="303256"/>
                </a:cubicBezTo>
                <a:cubicBezTo>
                  <a:pt x="381993" y="301827"/>
                  <a:pt x="384755" y="300970"/>
                  <a:pt x="387612" y="300875"/>
                </a:cubicBezTo>
                <a:cubicBezTo>
                  <a:pt x="391137" y="300780"/>
                  <a:pt x="394470" y="299255"/>
                  <a:pt x="397042" y="296684"/>
                </a:cubicBezTo>
                <a:cubicBezTo>
                  <a:pt x="401328" y="292302"/>
                  <a:pt x="402186" y="285254"/>
                  <a:pt x="398947" y="280015"/>
                </a:cubicBezTo>
                <a:cubicBezTo>
                  <a:pt x="396852" y="276586"/>
                  <a:pt x="393518" y="274300"/>
                  <a:pt x="389612" y="273633"/>
                </a:cubicBezTo>
                <a:cubicBezTo>
                  <a:pt x="385803" y="272966"/>
                  <a:pt x="381802" y="273919"/>
                  <a:pt x="378754" y="276300"/>
                </a:cubicBezTo>
                <a:cubicBezTo>
                  <a:pt x="376468" y="278015"/>
                  <a:pt x="374849" y="280396"/>
                  <a:pt x="374087" y="283158"/>
                </a:cubicBezTo>
                <a:cubicBezTo>
                  <a:pt x="373229" y="286016"/>
                  <a:pt x="371801" y="288492"/>
                  <a:pt x="369801" y="290397"/>
                </a:cubicBezTo>
                <a:cubicBezTo>
                  <a:pt x="369324" y="290873"/>
                  <a:pt x="368943" y="291255"/>
                  <a:pt x="368372" y="291635"/>
                </a:cubicBezTo>
                <a:lnTo>
                  <a:pt x="368181" y="291826"/>
                </a:lnTo>
                <a:lnTo>
                  <a:pt x="367705" y="292207"/>
                </a:lnTo>
                <a:lnTo>
                  <a:pt x="366467" y="293160"/>
                </a:lnTo>
                <a:cubicBezTo>
                  <a:pt x="366371" y="293254"/>
                  <a:pt x="366181" y="293350"/>
                  <a:pt x="366086" y="293445"/>
                </a:cubicBezTo>
                <a:cubicBezTo>
                  <a:pt x="365800" y="293636"/>
                  <a:pt x="365514" y="293826"/>
                  <a:pt x="365133" y="294017"/>
                </a:cubicBezTo>
                <a:cubicBezTo>
                  <a:pt x="365133" y="294017"/>
                  <a:pt x="365133" y="294017"/>
                  <a:pt x="365038" y="294017"/>
                </a:cubicBezTo>
                <a:cubicBezTo>
                  <a:pt x="365038" y="294017"/>
                  <a:pt x="365038" y="294017"/>
                  <a:pt x="364943" y="294017"/>
                </a:cubicBezTo>
                <a:cubicBezTo>
                  <a:pt x="364752" y="294112"/>
                  <a:pt x="364562" y="294207"/>
                  <a:pt x="364467" y="294303"/>
                </a:cubicBezTo>
                <a:cubicBezTo>
                  <a:pt x="363990" y="294588"/>
                  <a:pt x="363419" y="294874"/>
                  <a:pt x="362847" y="295160"/>
                </a:cubicBezTo>
                <a:cubicBezTo>
                  <a:pt x="358085" y="297160"/>
                  <a:pt x="352656" y="296779"/>
                  <a:pt x="348179" y="294207"/>
                </a:cubicBezTo>
                <a:cubicBezTo>
                  <a:pt x="347988" y="294112"/>
                  <a:pt x="347798" y="294017"/>
                  <a:pt x="347607" y="293826"/>
                </a:cubicBezTo>
                <a:cubicBezTo>
                  <a:pt x="346083" y="292874"/>
                  <a:pt x="344750" y="291635"/>
                  <a:pt x="343607" y="290206"/>
                </a:cubicBezTo>
                <a:cubicBezTo>
                  <a:pt x="324652" y="261822"/>
                  <a:pt x="301316" y="235248"/>
                  <a:pt x="279980" y="208577"/>
                </a:cubicBezTo>
                <a:lnTo>
                  <a:pt x="150249" y="33222"/>
                </a:lnTo>
                <a:cubicBezTo>
                  <a:pt x="88146" y="-36406"/>
                  <a:pt x="24805" y="25031"/>
                  <a:pt x="24805" y="25031"/>
                </a:cubicBezTo>
                <a:cubicBezTo>
                  <a:pt x="-55" y="52272"/>
                  <a:pt x="-8247" y="87705"/>
                  <a:pt x="9565" y="120852"/>
                </a:cubicBezTo>
                <a:cubicBezTo>
                  <a:pt x="14804" y="131330"/>
                  <a:pt x="22424" y="140093"/>
                  <a:pt x="29949" y="148856"/>
                </a:cubicBezTo>
                <a:close/>
              </a:path>
            </a:pathLst>
          </a:custGeom>
          <a:solidFill>
            <a:srgbClr val="1EA185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A3ACD4D1-BEA4-C26E-FA98-690D53CEE73E}"/>
              </a:ext>
            </a:extLst>
          </p:cNvPr>
          <p:cNvSpPr/>
          <p:nvPr/>
        </p:nvSpPr>
        <p:spPr>
          <a:xfrm>
            <a:off x="6026795" y="3865782"/>
            <a:ext cx="1323386" cy="1600733"/>
          </a:xfrm>
          <a:custGeom>
            <a:avLst/>
            <a:gdLst>
              <a:gd name="connsiteX0" fmla="*/ 107632 w 298215"/>
              <a:gd name="connsiteY0" fmla="*/ 0 h 360713"/>
              <a:gd name="connsiteX1" fmla="*/ 104489 w 298215"/>
              <a:gd name="connsiteY1" fmla="*/ 4000 h 360713"/>
              <a:gd name="connsiteX2" fmla="*/ 94964 w 298215"/>
              <a:gd name="connsiteY2" fmla="*/ 16193 h 360713"/>
              <a:gd name="connsiteX3" fmla="*/ 89154 w 298215"/>
              <a:gd name="connsiteY3" fmla="*/ 23717 h 360713"/>
              <a:gd name="connsiteX4" fmla="*/ 87725 w 298215"/>
              <a:gd name="connsiteY4" fmla="*/ 25622 h 360713"/>
              <a:gd name="connsiteX5" fmla="*/ 86392 w 298215"/>
              <a:gd name="connsiteY5" fmla="*/ 27337 h 360713"/>
              <a:gd name="connsiteX6" fmla="*/ 85534 w 298215"/>
              <a:gd name="connsiteY6" fmla="*/ 28384 h 360713"/>
              <a:gd name="connsiteX7" fmla="*/ 85439 w 298215"/>
              <a:gd name="connsiteY7" fmla="*/ 28480 h 360713"/>
              <a:gd name="connsiteX8" fmla="*/ 84677 w 298215"/>
              <a:gd name="connsiteY8" fmla="*/ 29433 h 360713"/>
              <a:gd name="connsiteX9" fmla="*/ 64579 w 298215"/>
              <a:gd name="connsiteY9" fmla="*/ 55245 h 360713"/>
              <a:gd name="connsiteX10" fmla="*/ 62008 w 298215"/>
              <a:gd name="connsiteY10" fmla="*/ 57721 h 360713"/>
              <a:gd name="connsiteX11" fmla="*/ 61436 w 298215"/>
              <a:gd name="connsiteY11" fmla="*/ 58198 h 360713"/>
              <a:gd name="connsiteX12" fmla="*/ 61341 w 298215"/>
              <a:gd name="connsiteY12" fmla="*/ 58293 h 360713"/>
              <a:gd name="connsiteX13" fmla="*/ 49435 w 298215"/>
              <a:gd name="connsiteY13" fmla="*/ 59245 h 360713"/>
              <a:gd name="connsiteX14" fmla="*/ 48196 w 298215"/>
              <a:gd name="connsiteY14" fmla="*/ 58579 h 360713"/>
              <a:gd name="connsiteX15" fmla="*/ 47911 w 298215"/>
              <a:gd name="connsiteY15" fmla="*/ 58388 h 360713"/>
              <a:gd name="connsiteX16" fmla="*/ 47815 w 298215"/>
              <a:gd name="connsiteY16" fmla="*/ 58293 h 360713"/>
              <a:gd name="connsiteX17" fmla="*/ 47815 w 298215"/>
              <a:gd name="connsiteY17" fmla="*/ 58293 h 360713"/>
              <a:gd name="connsiteX18" fmla="*/ 47054 w 298215"/>
              <a:gd name="connsiteY18" fmla="*/ 57817 h 360713"/>
              <a:gd name="connsiteX19" fmla="*/ 46672 w 298215"/>
              <a:gd name="connsiteY19" fmla="*/ 57626 h 360713"/>
              <a:gd name="connsiteX20" fmla="*/ 45625 w 298215"/>
              <a:gd name="connsiteY20" fmla="*/ 56864 h 360713"/>
              <a:gd name="connsiteX21" fmla="*/ 45529 w 298215"/>
              <a:gd name="connsiteY21" fmla="*/ 56769 h 360713"/>
              <a:gd name="connsiteX22" fmla="*/ 44958 w 298215"/>
              <a:gd name="connsiteY22" fmla="*/ 56388 h 360713"/>
              <a:gd name="connsiteX23" fmla="*/ 44005 w 298215"/>
              <a:gd name="connsiteY23" fmla="*/ 55531 h 360713"/>
              <a:gd name="connsiteX24" fmla="*/ 42767 w 298215"/>
              <a:gd name="connsiteY24" fmla="*/ 54007 h 360713"/>
              <a:gd name="connsiteX25" fmla="*/ 40672 w 298215"/>
              <a:gd name="connsiteY25" fmla="*/ 49816 h 360713"/>
              <a:gd name="connsiteX26" fmla="*/ 35623 w 298215"/>
              <a:gd name="connsiteY26" fmla="*/ 43434 h 360713"/>
              <a:gd name="connsiteX27" fmla="*/ 22479 w 298215"/>
              <a:gd name="connsiteY27" fmla="*/ 45244 h 360713"/>
              <a:gd name="connsiteX28" fmla="*/ 19336 w 298215"/>
              <a:gd name="connsiteY28" fmla="*/ 53626 h 360713"/>
              <a:gd name="connsiteX29" fmla="*/ 23527 w 298215"/>
              <a:gd name="connsiteY29" fmla="*/ 61436 h 360713"/>
              <a:gd name="connsiteX30" fmla="*/ 29718 w 298215"/>
              <a:gd name="connsiteY30" fmla="*/ 63722 h 360713"/>
              <a:gd name="connsiteX31" fmla="*/ 34576 w 298215"/>
              <a:gd name="connsiteY31" fmla="*/ 64865 h 360713"/>
              <a:gd name="connsiteX32" fmla="*/ 36100 w 298215"/>
              <a:gd name="connsiteY32" fmla="*/ 65627 h 360713"/>
              <a:gd name="connsiteX33" fmla="*/ 37338 w 298215"/>
              <a:gd name="connsiteY33" fmla="*/ 66484 h 360713"/>
              <a:gd name="connsiteX34" fmla="*/ 37529 w 298215"/>
              <a:gd name="connsiteY34" fmla="*/ 66580 h 360713"/>
              <a:gd name="connsiteX35" fmla="*/ 37909 w 298215"/>
              <a:gd name="connsiteY35" fmla="*/ 66866 h 360713"/>
              <a:gd name="connsiteX36" fmla="*/ 38957 w 298215"/>
              <a:gd name="connsiteY36" fmla="*/ 67627 h 360713"/>
              <a:gd name="connsiteX37" fmla="*/ 39243 w 298215"/>
              <a:gd name="connsiteY37" fmla="*/ 67913 h 360713"/>
              <a:gd name="connsiteX38" fmla="*/ 39910 w 298215"/>
              <a:gd name="connsiteY38" fmla="*/ 68485 h 360713"/>
              <a:gd name="connsiteX39" fmla="*/ 39910 w 298215"/>
              <a:gd name="connsiteY39" fmla="*/ 68485 h 360713"/>
              <a:gd name="connsiteX40" fmla="*/ 39910 w 298215"/>
              <a:gd name="connsiteY40" fmla="*/ 68485 h 360713"/>
              <a:gd name="connsiteX41" fmla="*/ 40196 w 298215"/>
              <a:gd name="connsiteY41" fmla="*/ 68866 h 360713"/>
              <a:gd name="connsiteX42" fmla="*/ 41148 w 298215"/>
              <a:gd name="connsiteY42" fmla="*/ 69914 h 360713"/>
              <a:gd name="connsiteX43" fmla="*/ 43243 w 298215"/>
              <a:gd name="connsiteY43" fmla="*/ 81343 h 360713"/>
              <a:gd name="connsiteX44" fmla="*/ 43053 w 298215"/>
              <a:gd name="connsiteY44" fmla="*/ 81915 h 360713"/>
              <a:gd name="connsiteX45" fmla="*/ 42767 w 298215"/>
              <a:gd name="connsiteY45" fmla="*/ 82677 h 360713"/>
              <a:gd name="connsiteX46" fmla="*/ 41053 w 298215"/>
              <a:gd name="connsiteY46" fmla="*/ 85725 h 360713"/>
              <a:gd name="connsiteX47" fmla="*/ 25527 w 298215"/>
              <a:gd name="connsiteY47" fmla="*/ 105633 h 360713"/>
              <a:gd name="connsiteX48" fmla="*/ 22955 w 298215"/>
              <a:gd name="connsiteY48" fmla="*/ 108966 h 360713"/>
              <a:gd name="connsiteX49" fmla="*/ 22003 w 298215"/>
              <a:gd name="connsiteY49" fmla="*/ 110204 h 360713"/>
              <a:gd name="connsiteX50" fmla="*/ 20002 w 298215"/>
              <a:gd name="connsiteY50" fmla="*/ 112776 h 360713"/>
              <a:gd name="connsiteX51" fmla="*/ 19431 w 298215"/>
              <a:gd name="connsiteY51" fmla="*/ 113538 h 360713"/>
              <a:gd name="connsiteX52" fmla="*/ 19050 w 298215"/>
              <a:gd name="connsiteY52" fmla="*/ 114014 h 360713"/>
              <a:gd name="connsiteX53" fmla="*/ 18669 w 298215"/>
              <a:gd name="connsiteY53" fmla="*/ 114491 h 360713"/>
              <a:gd name="connsiteX54" fmla="*/ 13621 w 298215"/>
              <a:gd name="connsiteY54" fmla="*/ 120968 h 360713"/>
              <a:gd name="connsiteX55" fmla="*/ 8572 w 298215"/>
              <a:gd name="connsiteY55" fmla="*/ 127445 h 360713"/>
              <a:gd name="connsiteX56" fmla="*/ 7239 w 298215"/>
              <a:gd name="connsiteY56" fmla="*/ 129159 h 360713"/>
              <a:gd name="connsiteX57" fmla="*/ 4572 w 298215"/>
              <a:gd name="connsiteY57" fmla="*/ 132588 h 360713"/>
              <a:gd name="connsiteX58" fmla="*/ 0 w 298215"/>
              <a:gd name="connsiteY58" fmla="*/ 138589 h 360713"/>
              <a:gd name="connsiteX59" fmla="*/ 137446 w 298215"/>
              <a:gd name="connsiteY59" fmla="*/ 318801 h 360713"/>
              <a:gd name="connsiteX60" fmla="*/ 260699 w 298215"/>
              <a:gd name="connsiteY60" fmla="*/ 343281 h 360713"/>
              <a:gd name="connsiteX61" fmla="*/ 267271 w 298215"/>
              <a:gd name="connsiteY61" fmla="*/ 210598 h 360713"/>
              <a:gd name="connsiteX62" fmla="*/ 107632 w 298215"/>
              <a:gd name="connsiteY62" fmla="*/ 0 h 360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98215" h="360713">
                <a:moveTo>
                  <a:pt x="107632" y="0"/>
                </a:moveTo>
                <a:lnTo>
                  <a:pt x="104489" y="4000"/>
                </a:lnTo>
                <a:lnTo>
                  <a:pt x="94964" y="16193"/>
                </a:lnTo>
                <a:lnTo>
                  <a:pt x="89154" y="23717"/>
                </a:lnTo>
                <a:lnTo>
                  <a:pt x="87725" y="25622"/>
                </a:lnTo>
                <a:lnTo>
                  <a:pt x="86392" y="27337"/>
                </a:lnTo>
                <a:lnTo>
                  <a:pt x="85534" y="28384"/>
                </a:lnTo>
                <a:lnTo>
                  <a:pt x="85439" y="28480"/>
                </a:lnTo>
                <a:lnTo>
                  <a:pt x="84677" y="29433"/>
                </a:lnTo>
                <a:lnTo>
                  <a:pt x="64579" y="55245"/>
                </a:lnTo>
                <a:cubicBezTo>
                  <a:pt x="63817" y="56198"/>
                  <a:pt x="62960" y="57055"/>
                  <a:pt x="62008" y="57721"/>
                </a:cubicBezTo>
                <a:cubicBezTo>
                  <a:pt x="61817" y="57817"/>
                  <a:pt x="61627" y="58008"/>
                  <a:pt x="61436" y="58198"/>
                </a:cubicBezTo>
                <a:cubicBezTo>
                  <a:pt x="61436" y="58198"/>
                  <a:pt x="61341" y="58198"/>
                  <a:pt x="61341" y="58293"/>
                </a:cubicBezTo>
                <a:cubicBezTo>
                  <a:pt x="57817" y="60484"/>
                  <a:pt x="53340" y="60865"/>
                  <a:pt x="49435" y="59245"/>
                </a:cubicBezTo>
                <a:cubicBezTo>
                  <a:pt x="48958" y="59055"/>
                  <a:pt x="48577" y="58864"/>
                  <a:pt x="48196" y="58579"/>
                </a:cubicBezTo>
                <a:cubicBezTo>
                  <a:pt x="48101" y="58484"/>
                  <a:pt x="48006" y="58484"/>
                  <a:pt x="47911" y="58388"/>
                </a:cubicBezTo>
                <a:cubicBezTo>
                  <a:pt x="47911" y="58388"/>
                  <a:pt x="47815" y="58293"/>
                  <a:pt x="47815" y="58293"/>
                </a:cubicBezTo>
                <a:cubicBezTo>
                  <a:pt x="47815" y="58293"/>
                  <a:pt x="47815" y="58293"/>
                  <a:pt x="47815" y="58293"/>
                </a:cubicBezTo>
                <a:cubicBezTo>
                  <a:pt x="47530" y="58102"/>
                  <a:pt x="47339" y="58008"/>
                  <a:pt x="47054" y="57817"/>
                </a:cubicBezTo>
                <a:cubicBezTo>
                  <a:pt x="46958" y="57721"/>
                  <a:pt x="46863" y="57721"/>
                  <a:pt x="46672" y="57626"/>
                </a:cubicBezTo>
                <a:lnTo>
                  <a:pt x="45625" y="56864"/>
                </a:lnTo>
                <a:lnTo>
                  <a:pt x="45529" y="56769"/>
                </a:lnTo>
                <a:lnTo>
                  <a:pt x="44958" y="56388"/>
                </a:lnTo>
                <a:cubicBezTo>
                  <a:pt x="44577" y="56102"/>
                  <a:pt x="44291" y="55816"/>
                  <a:pt x="44005" y="55531"/>
                </a:cubicBezTo>
                <a:cubicBezTo>
                  <a:pt x="43529" y="55055"/>
                  <a:pt x="43148" y="54578"/>
                  <a:pt x="42767" y="54007"/>
                </a:cubicBezTo>
                <a:cubicBezTo>
                  <a:pt x="41815" y="52768"/>
                  <a:pt x="41148" y="51435"/>
                  <a:pt x="40672" y="49816"/>
                </a:cubicBezTo>
                <a:cubicBezTo>
                  <a:pt x="39910" y="47149"/>
                  <a:pt x="38100" y="44863"/>
                  <a:pt x="35623" y="43434"/>
                </a:cubicBezTo>
                <a:cubicBezTo>
                  <a:pt x="31432" y="40957"/>
                  <a:pt x="25908" y="41720"/>
                  <a:pt x="22479" y="45244"/>
                </a:cubicBezTo>
                <a:cubicBezTo>
                  <a:pt x="20288" y="47530"/>
                  <a:pt x="19145" y="50482"/>
                  <a:pt x="19336" y="53626"/>
                </a:cubicBezTo>
                <a:cubicBezTo>
                  <a:pt x="19526" y="56674"/>
                  <a:pt x="21050" y="59531"/>
                  <a:pt x="23527" y="61436"/>
                </a:cubicBezTo>
                <a:cubicBezTo>
                  <a:pt x="25337" y="62865"/>
                  <a:pt x="27432" y="63627"/>
                  <a:pt x="29718" y="63722"/>
                </a:cubicBezTo>
                <a:cubicBezTo>
                  <a:pt x="31432" y="63818"/>
                  <a:pt x="33052" y="64198"/>
                  <a:pt x="34576" y="64865"/>
                </a:cubicBezTo>
                <a:cubicBezTo>
                  <a:pt x="35052" y="65056"/>
                  <a:pt x="35623" y="65341"/>
                  <a:pt x="36100" y="65627"/>
                </a:cubicBezTo>
                <a:cubicBezTo>
                  <a:pt x="36576" y="65913"/>
                  <a:pt x="36957" y="66104"/>
                  <a:pt x="37338" y="66484"/>
                </a:cubicBezTo>
                <a:lnTo>
                  <a:pt x="37529" y="66580"/>
                </a:lnTo>
                <a:lnTo>
                  <a:pt x="37909" y="66866"/>
                </a:lnTo>
                <a:lnTo>
                  <a:pt x="38957" y="67627"/>
                </a:lnTo>
                <a:cubicBezTo>
                  <a:pt x="39052" y="67723"/>
                  <a:pt x="39148" y="67818"/>
                  <a:pt x="39243" y="67913"/>
                </a:cubicBezTo>
                <a:cubicBezTo>
                  <a:pt x="39433" y="68104"/>
                  <a:pt x="39719" y="68294"/>
                  <a:pt x="39910" y="68485"/>
                </a:cubicBezTo>
                <a:cubicBezTo>
                  <a:pt x="39910" y="68485"/>
                  <a:pt x="39910" y="68485"/>
                  <a:pt x="39910" y="68485"/>
                </a:cubicBezTo>
                <a:cubicBezTo>
                  <a:pt x="39910" y="68485"/>
                  <a:pt x="39910" y="68485"/>
                  <a:pt x="39910" y="68485"/>
                </a:cubicBezTo>
                <a:cubicBezTo>
                  <a:pt x="40005" y="68580"/>
                  <a:pt x="40100" y="68675"/>
                  <a:pt x="40196" y="68866"/>
                </a:cubicBezTo>
                <a:cubicBezTo>
                  <a:pt x="40481" y="69247"/>
                  <a:pt x="40862" y="69532"/>
                  <a:pt x="41148" y="69914"/>
                </a:cubicBezTo>
                <a:cubicBezTo>
                  <a:pt x="43624" y="73152"/>
                  <a:pt x="44387" y="77438"/>
                  <a:pt x="43243" y="81343"/>
                </a:cubicBezTo>
                <a:cubicBezTo>
                  <a:pt x="43148" y="81534"/>
                  <a:pt x="43148" y="81725"/>
                  <a:pt x="43053" y="81915"/>
                </a:cubicBezTo>
                <a:cubicBezTo>
                  <a:pt x="42958" y="82201"/>
                  <a:pt x="42863" y="82391"/>
                  <a:pt x="42767" y="82677"/>
                </a:cubicBezTo>
                <a:cubicBezTo>
                  <a:pt x="42291" y="83725"/>
                  <a:pt x="41815" y="84773"/>
                  <a:pt x="41053" y="85725"/>
                </a:cubicBezTo>
                <a:lnTo>
                  <a:pt x="25527" y="105633"/>
                </a:lnTo>
                <a:lnTo>
                  <a:pt x="22955" y="108966"/>
                </a:lnTo>
                <a:lnTo>
                  <a:pt x="22003" y="110204"/>
                </a:lnTo>
                <a:lnTo>
                  <a:pt x="20002" y="112776"/>
                </a:lnTo>
                <a:lnTo>
                  <a:pt x="19431" y="113538"/>
                </a:lnTo>
                <a:lnTo>
                  <a:pt x="19050" y="114014"/>
                </a:lnTo>
                <a:lnTo>
                  <a:pt x="18669" y="114491"/>
                </a:lnTo>
                <a:lnTo>
                  <a:pt x="13621" y="120968"/>
                </a:lnTo>
                <a:lnTo>
                  <a:pt x="8572" y="127445"/>
                </a:lnTo>
                <a:lnTo>
                  <a:pt x="7239" y="129159"/>
                </a:lnTo>
                <a:lnTo>
                  <a:pt x="4572" y="132588"/>
                </a:lnTo>
                <a:lnTo>
                  <a:pt x="0" y="138589"/>
                </a:lnTo>
                <a:lnTo>
                  <a:pt x="137446" y="318801"/>
                </a:lnTo>
                <a:cubicBezTo>
                  <a:pt x="137446" y="318801"/>
                  <a:pt x="180308" y="393668"/>
                  <a:pt x="260699" y="343281"/>
                </a:cubicBezTo>
                <a:cubicBezTo>
                  <a:pt x="341090" y="292894"/>
                  <a:pt x="267271" y="210598"/>
                  <a:pt x="267271" y="210598"/>
                </a:cubicBezTo>
                <a:lnTo>
                  <a:pt x="107632" y="0"/>
                </a:lnTo>
                <a:close/>
              </a:path>
            </a:pathLst>
          </a:custGeom>
          <a:solidFill>
            <a:srgbClr val="BD392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7D40225C-286C-449D-6E28-774FAD6B76C5}"/>
              </a:ext>
            </a:extLst>
          </p:cNvPr>
          <p:cNvSpPr/>
          <p:nvPr/>
        </p:nvSpPr>
        <p:spPr>
          <a:xfrm>
            <a:off x="4620373" y="3587633"/>
            <a:ext cx="1816005" cy="1888278"/>
          </a:xfrm>
          <a:custGeom>
            <a:avLst/>
            <a:gdLst>
              <a:gd name="connsiteX0" fmla="*/ 333690 w 409223"/>
              <a:gd name="connsiteY0" fmla="*/ 132402 h 425509"/>
              <a:gd name="connsiteX1" fmla="*/ 325403 w 409223"/>
              <a:gd name="connsiteY1" fmla="*/ 116781 h 425509"/>
              <a:gd name="connsiteX2" fmla="*/ 331594 w 409223"/>
              <a:gd name="connsiteY2" fmla="*/ 100208 h 425509"/>
              <a:gd name="connsiteX3" fmla="*/ 357883 w 409223"/>
              <a:gd name="connsiteY3" fmla="*/ 96684 h 425509"/>
              <a:gd name="connsiteX4" fmla="*/ 366837 w 409223"/>
              <a:gd name="connsiteY4" fmla="*/ 106780 h 425509"/>
              <a:gd name="connsiteX5" fmla="*/ 409223 w 409223"/>
              <a:gd name="connsiteY5" fmla="*/ 50202 h 425509"/>
              <a:gd name="connsiteX6" fmla="*/ 394936 w 409223"/>
              <a:gd name="connsiteY6" fmla="*/ 50202 h 425509"/>
              <a:gd name="connsiteX7" fmla="*/ 375409 w 409223"/>
              <a:gd name="connsiteY7" fmla="*/ 50202 h 425509"/>
              <a:gd name="connsiteX8" fmla="*/ 363408 w 409223"/>
              <a:gd name="connsiteY8" fmla="*/ 50202 h 425509"/>
              <a:gd name="connsiteX9" fmla="*/ 357598 w 409223"/>
              <a:gd name="connsiteY9" fmla="*/ 50202 h 425509"/>
              <a:gd name="connsiteX10" fmla="*/ 355883 w 409223"/>
              <a:gd name="connsiteY10" fmla="*/ 50202 h 425509"/>
              <a:gd name="connsiteX11" fmla="*/ 355693 w 409223"/>
              <a:gd name="connsiteY11" fmla="*/ 50202 h 425509"/>
              <a:gd name="connsiteX12" fmla="*/ 354073 w 409223"/>
              <a:gd name="connsiteY12" fmla="*/ 50202 h 425509"/>
              <a:gd name="connsiteX13" fmla="*/ 312735 w 409223"/>
              <a:gd name="connsiteY13" fmla="*/ 50202 h 425509"/>
              <a:gd name="connsiteX14" fmla="*/ 307401 w 409223"/>
              <a:gd name="connsiteY14" fmla="*/ 49249 h 425509"/>
              <a:gd name="connsiteX15" fmla="*/ 297019 w 409223"/>
              <a:gd name="connsiteY15" fmla="*/ 38009 h 425509"/>
              <a:gd name="connsiteX16" fmla="*/ 296733 w 409223"/>
              <a:gd name="connsiteY16" fmla="*/ 36199 h 425509"/>
              <a:gd name="connsiteX17" fmla="*/ 296638 w 409223"/>
              <a:gd name="connsiteY17" fmla="*/ 35723 h 425509"/>
              <a:gd name="connsiteX18" fmla="*/ 296638 w 409223"/>
              <a:gd name="connsiteY18" fmla="*/ 35533 h 425509"/>
              <a:gd name="connsiteX19" fmla="*/ 296638 w 409223"/>
              <a:gd name="connsiteY19" fmla="*/ 35438 h 425509"/>
              <a:gd name="connsiteX20" fmla="*/ 296542 w 409223"/>
              <a:gd name="connsiteY20" fmla="*/ 34295 h 425509"/>
              <a:gd name="connsiteX21" fmla="*/ 296542 w 409223"/>
              <a:gd name="connsiteY21" fmla="*/ 33818 h 425509"/>
              <a:gd name="connsiteX22" fmla="*/ 296542 w 409223"/>
              <a:gd name="connsiteY22" fmla="*/ 32199 h 425509"/>
              <a:gd name="connsiteX23" fmla="*/ 296542 w 409223"/>
              <a:gd name="connsiteY23" fmla="*/ 31152 h 425509"/>
              <a:gd name="connsiteX24" fmla="*/ 296638 w 409223"/>
              <a:gd name="connsiteY24" fmla="*/ 29532 h 425509"/>
              <a:gd name="connsiteX25" fmla="*/ 299686 w 409223"/>
              <a:gd name="connsiteY25" fmla="*/ 21817 h 425509"/>
              <a:gd name="connsiteX26" fmla="*/ 302162 w 409223"/>
              <a:gd name="connsiteY26" fmla="*/ 11816 h 425509"/>
              <a:gd name="connsiteX27" fmla="*/ 290161 w 409223"/>
              <a:gd name="connsiteY27" fmla="*/ 100 h 425509"/>
              <a:gd name="connsiteX28" fmla="*/ 279397 w 409223"/>
              <a:gd name="connsiteY28" fmla="*/ 3529 h 425509"/>
              <a:gd name="connsiteX29" fmla="*/ 274825 w 409223"/>
              <a:gd name="connsiteY29" fmla="*/ 13816 h 425509"/>
              <a:gd name="connsiteX30" fmla="*/ 277397 w 409223"/>
              <a:gd name="connsiteY30" fmla="*/ 21722 h 425509"/>
              <a:gd name="connsiteX31" fmla="*/ 280445 w 409223"/>
              <a:gd name="connsiteY31" fmla="*/ 29532 h 425509"/>
              <a:gd name="connsiteX32" fmla="*/ 280636 w 409223"/>
              <a:gd name="connsiteY32" fmla="*/ 31437 h 425509"/>
              <a:gd name="connsiteX33" fmla="*/ 280636 w 409223"/>
              <a:gd name="connsiteY33" fmla="*/ 32295 h 425509"/>
              <a:gd name="connsiteX34" fmla="*/ 280636 w 409223"/>
              <a:gd name="connsiteY34" fmla="*/ 33914 h 425509"/>
              <a:gd name="connsiteX35" fmla="*/ 280636 w 409223"/>
              <a:gd name="connsiteY35" fmla="*/ 34390 h 425509"/>
              <a:gd name="connsiteX36" fmla="*/ 280540 w 409223"/>
              <a:gd name="connsiteY36" fmla="*/ 35533 h 425509"/>
              <a:gd name="connsiteX37" fmla="*/ 280540 w 409223"/>
              <a:gd name="connsiteY37" fmla="*/ 35628 h 425509"/>
              <a:gd name="connsiteX38" fmla="*/ 280540 w 409223"/>
              <a:gd name="connsiteY38" fmla="*/ 35723 h 425509"/>
              <a:gd name="connsiteX39" fmla="*/ 280445 w 409223"/>
              <a:gd name="connsiteY39" fmla="*/ 36295 h 425509"/>
              <a:gd name="connsiteX40" fmla="*/ 280064 w 409223"/>
              <a:gd name="connsiteY40" fmla="*/ 38105 h 425509"/>
              <a:gd name="connsiteX41" fmla="*/ 269682 w 409223"/>
              <a:gd name="connsiteY41" fmla="*/ 49344 h 425509"/>
              <a:gd name="connsiteX42" fmla="*/ 264348 w 409223"/>
              <a:gd name="connsiteY42" fmla="*/ 50297 h 425509"/>
              <a:gd name="connsiteX43" fmla="*/ 232439 w 409223"/>
              <a:gd name="connsiteY43" fmla="*/ 50297 h 425509"/>
              <a:gd name="connsiteX44" fmla="*/ 227200 w 409223"/>
              <a:gd name="connsiteY44" fmla="*/ 50297 h 425509"/>
              <a:gd name="connsiteX45" fmla="*/ 225200 w 409223"/>
              <a:gd name="connsiteY45" fmla="*/ 50297 h 425509"/>
              <a:gd name="connsiteX46" fmla="*/ 221105 w 409223"/>
              <a:gd name="connsiteY46" fmla="*/ 50297 h 425509"/>
              <a:gd name="connsiteX47" fmla="*/ 219866 w 409223"/>
              <a:gd name="connsiteY47" fmla="*/ 50297 h 425509"/>
              <a:gd name="connsiteX48" fmla="*/ 219199 w 409223"/>
              <a:gd name="connsiteY48" fmla="*/ 50297 h 425509"/>
              <a:gd name="connsiteX49" fmla="*/ 218438 w 409223"/>
              <a:gd name="connsiteY49" fmla="*/ 50297 h 425509"/>
              <a:gd name="connsiteX50" fmla="*/ 208055 w 409223"/>
              <a:gd name="connsiteY50" fmla="*/ 50297 h 425509"/>
              <a:gd name="connsiteX51" fmla="*/ 197673 w 409223"/>
              <a:gd name="connsiteY51" fmla="*/ 50297 h 425509"/>
              <a:gd name="connsiteX52" fmla="*/ 29557 w 409223"/>
              <a:gd name="connsiteY52" fmla="*/ 273372 h 425509"/>
              <a:gd name="connsiteX53" fmla="*/ 35176 w 409223"/>
              <a:gd name="connsiteY53" fmla="*/ 407484 h 425509"/>
              <a:gd name="connsiteX54" fmla="*/ 161764 w 409223"/>
              <a:gd name="connsiteY54" fmla="*/ 380624 h 425509"/>
              <a:gd name="connsiteX55" fmla="*/ 344453 w 409223"/>
              <a:gd name="connsiteY55" fmla="*/ 136784 h 425509"/>
              <a:gd name="connsiteX56" fmla="*/ 333690 w 409223"/>
              <a:gd name="connsiteY56" fmla="*/ 132402 h 425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409223" h="425509">
                <a:moveTo>
                  <a:pt x="333690" y="132402"/>
                </a:moveTo>
                <a:cubicBezTo>
                  <a:pt x="328832" y="128592"/>
                  <a:pt x="325880" y="122973"/>
                  <a:pt x="325403" y="116781"/>
                </a:cubicBezTo>
                <a:cubicBezTo>
                  <a:pt x="325022" y="110685"/>
                  <a:pt x="327213" y="104590"/>
                  <a:pt x="331594" y="100208"/>
                </a:cubicBezTo>
                <a:cubicBezTo>
                  <a:pt x="338452" y="93255"/>
                  <a:pt x="349501" y="91730"/>
                  <a:pt x="357883" y="96684"/>
                </a:cubicBezTo>
                <a:cubicBezTo>
                  <a:pt x="361884" y="99065"/>
                  <a:pt x="365027" y="102589"/>
                  <a:pt x="366837" y="106780"/>
                </a:cubicBezTo>
                <a:lnTo>
                  <a:pt x="409223" y="50202"/>
                </a:lnTo>
                <a:lnTo>
                  <a:pt x="394936" y="50202"/>
                </a:lnTo>
                <a:lnTo>
                  <a:pt x="375409" y="50202"/>
                </a:lnTo>
                <a:lnTo>
                  <a:pt x="363408" y="50202"/>
                </a:lnTo>
                <a:lnTo>
                  <a:pt x="357598" y="50202"/>
                </a:lnTo>
                <a:lnTo>
                  <a:pt x="355883" y="50202"/>
                </a:lnTo>
                <a:lnTo>
                  <a:pt x="355693" y="50202"/>
                </a:lnTo>
                <a:lnTo>
                  <a:pt x="354073" y="50202"/>
                </a:lnTo>
                <a:lnTo>
                  <a:pt x="312735" y="50202"/>
                </a:lnTo>
                <a:cubicBezTo>
                  <a:pt x="310830" y="50202"/>
                  <a:pt x="309020" y="49916"/>
                  <a:pt x="307401" y="49249"/>
                </a:cubicBezTo>
                <a:cubicBezTo>
                  <a:pt x="302353" y="47440"/>
                  <a:pt x="298447" y="43248"/>
                  <a:pt x="297019" y="38009"/>
                </a:cubicBezTo>
                <a:cubicBezTo>
                  <a:pt x="296828" y="37438"/>
                  <a:pt x="296733" y="36866"/>
                  <a:pt x="296733" y="36199"/>
                </a:cubicBezTo>
                <a:cubicBezTo>
                  <a:pt x="296733" y="36009"/>
                  <a:pt x="296638" y="35914"/>
                  <a:pt x="296638" y="35723"/>
                </a:cubicBezTo>
                <a:cubicBezTo>
                  <a:pt x="296638" y="35628"/>
                  <a:pt x="296638" y="35628"/>
                  <a:pt x="296638" y="35533"/>
                </a:cubicBezTo>
                <a:cubicBezTo>
                  <a:pt x="296638" y="35533"/>
                  <a:pt x="296638" y="35533"/>
                  <a:pt x="296638" y="35438"/>
                </a:cubicBezTo>
                <a:cubicBezTo>
                  <a:pt x="296638" y="35057"/>
                  <a:pt x="296542" y="34676"/>
                  <a:pt x="296542" y="34295"/>
                </a:cubicBezTo>
                <a:cubicBezTo>
                  <a:pt x="296542" y="34104"/>
                  <a:pt x="296542" y="33914"/>
                  <a:pt x="296542" y="33818"/>
                </a:cubicBezTo>
                <a:lnTo>
                  <a:pt x="296542" y="32199"/>
                </a:lnTo>
                <a:lnTo>
                  <a:pt x="296542" y="31152"/>
                </a:lnTo>
                <a:cubicBezTo>
                  <a:pt x="296542" y="30580"/>
                  <a:pt x="296638" y="30104"/>
                  <a:pt x="296638" y="29532"/>
                </a:cubicBezTo>
                <a:cubicBezTo>
                  <a:pt x="296923" y="26770"/>
                  <a:pt x="297971" y="24198"/>
                  <a:pt x="299686" y="21817"/>
                </a:cubicBezTo>
                <a:cubicBezTo>
                  <a:pt x="301781" y="18959"/>
                  <a:pt x="302639" y="15435"/>
                  <a:pt x="302162" y="11816"/>
                </a:cubicBezTo>
                <a:cubicBezTo>
                  <a:pt x="301305" y="5720"/>
                  <a:pt x="296257" y="767"/>
                  <a:pt x="290161" y="100"/>
                </a:cubicBezTo>
                <a:cubicBezTo>
                  <a:pt x="286160" y="-376"/>
                  <a:pt x="282350" y="862"/>
                  <a:pt x="279397" y="3529"/>
                </a:cubicBezTo>
                <a:cubicBezTo>
                  <a:pt x="276445" y="6101"/>
                  <a:pt x="274825" y="9911"/>
                  <a:pt x="274825" y="13816"/>
                </a:cubicBezTo>
                <a:cubicBezTo>
                  <a:pt x="274825" y="16673"/>
                  <a:pt x="275683" y="19436"/>
                  <a:pt x="277397" y="21722"/>
                </a:cubicBezTo>
                <a:cubicBezTo>
                  <a:pt x="279112" y="24103"/>
                  <a:pt x="280159" y="26770"/>
                  <a:pt x="280445" y="29532"/>
                </a:cubicBezTo>
                <a:cubicBezTo>
                  <a:pt x="280540" y="30199"/>
                  <a:pt x="280636" y="30771"/>
                  <a:pt x="280636" y="31437"/>
                </a:cubicBezTo>
                <a:lnTo>
                  <a:pt x="280636" y="32295"/>
                </a:lnTo>
                <a:lnTo>
                  <a:pt x="280636" y="33914"/>
                </a:lnTo>
                <a:cubicBezTo>
                  <a:pt x="280636" y="34104"/>
                  <a:pt x="280636" y="34295"/>
                  <a:pt x="280636" y="34390"/>
                </a:cubicBezTo>
                <a:cubicBezTo>
                  <a:pt x="280636" y="34771"/>
                  <a:pt x="280636" y="35152"/>
                  <a:pt x="280540" y="35533"/>
                </a:cubicBezTo>
                <a:cubicBezTo>
                  <a:pt x="280540" y="35533"/>
                  <a:pt x="280540" y="35533"/>
                  <a:pt x="280540" y="35628"/>
                </a:cubicBezTo>
                <a:cubicBezTo>
                  <a:pt x="280540" y="35628"/>
                  <a:pt x="280540" y="35628"/>
                  <a:pt x="280540" y="35723"/>
                </a:cubicBezTo>
                <a:cubicBezTo>
                  <a:pt x="280540" y="35914"/>
                  <a:pt x="280445" y="36105"/>
                  <a:pt x="280445" y="36295"/>
                </a:cubicBezTo>
                <a:cubicBezTo>
                  <a:pt x="280350" y="36866"/>
                  <a:pt x="280255" y="37438"/>
                  <a:pt x="280064" y="38105"/>
                </a:cubicBezTo>
                <a:cubicBezTo>
                  <a:pt x="278731" y="43343"/>
                  <a:pt x="274730" y="47534"/>
                  <a:pt x="269682" y="49344"/>
                </a:cubicBezTo>
                <a:cubicBezTo>
                  <a:pt x="267967" y="49916"/>
                  <a:pt x="266253" y="50297"/>
                  <a:pt x="264348" y="50297"/>
                </a:cubicBezTo>
                <a:lnTo>
                  <a:pt x="232439" y="50297"/>
                </a:lnTo>
                <a:lnTo>
                  <a:pt x="227200" y="50297"/>
                </a:lnTo>
                <a:lnTo>
                  <a:pt x="225200" y="50297"/>
                </a:lnTo>
                <a:lnTo>
                  <a:pt x="221105" y="50297"/>
                </a:lnTo>
                <a:lnTo>
                  <a:pt x="219866" y="50297"/>
                </a:lnTo>
                <a:lnTo>
                  <a:pt x="219199" y="50297"/>
                </a:lnTo>
                <a:lnTo>
                  <a:pt x="218438" y="50297"/>
                </a:lnTo>
                <a:lnTo>
                  <a:pt x="208055" y="50297"/>
                </a:lnTo>
                <a:lnTo>
                  <a:pt x="197673" y="50297"/>
                </a:lnTo>
                <a:lnTo>
                  <a:pt x="29557" y="273372"/>
                </a:lnTo>
                <a:cubicBezTo>
                  <a:pt x="29557" y="273372"/>
                  <a:pt x="-40547" y="354811"/>
                  <a:pt x="35176" y="407484"/>
                </a:cubicBezTo>
                <a:cubicBezTo>
                  <a:pt x="110900" y="460157"/>
                  <a:pt x="161764" y="380624"/>
                  <a:pt x="161764" y="380624"/>
                </a:cubicBezTo>
                <a:lnTo>
                  <a:pt x="344453" y="136784"/>
                </a:lnTo>
                <a:cubicBezTo>
                  <a:pt x="340453" y="136307"/>
                  <a:pt x="336833" y="134879"/>
                  <a:pt x="333690" y="132402"/>
                </a:cubicBezTo>
                <a:close/>
              </a:path>
            </a:pathLst>
          </a:custGeom>
          <a:solidFill>
            <a:srgbClr val="F89B3E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41" name="Title 1">
            <a:extLst>
              <a:ext uri="{FF2B5EF4-FFF2-40B4-BE49-F238E27FC236}">
                <a16:creationId xmlns:a16="http://schemas.microsoft.com/office/drawing/2014/main" id="{9D602672-4557-9753-53D0-DCDC26EBAC9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16095"/>
            <a:ext cx="5941589" cy="1325563"/>
          </a:xfrm>
        </p:spPr>
        <p:txBody>
          <a:bodyPr/>
          <a:lstStyle/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 in XGB: </a:t>
            </a:r>
            <a:r>
              <a:rPr lang="en-US" sz="5000" dirty="0" err="1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eXtreme</a:t>
            </a:r>
            <a:endParaRPr lang="en-US" sz="5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97900112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1" name="Freeform: Shape 1240">
            <a:extLst>
              <a:ext uri="{FF2B5EF4-FFF2-40B4-BE49-F238E27FC236}">
                <a16:creationId xmlns:a16="http://schemas.microsoft.com/office/drawing/2014/main" id="{B31325F0-9A47-5D5E-E0AF-C3680550AC11}"/>
              </a:ext>
            </a:extLst>
          </p:cNvPr>
          <p:cNvSpPr/>
          <p:nvPr/>
        </p:nvSpPr>
        <p:spPr bwMode="auto">
          <a:xfrm>
            <a:off x="4067793" y="1184893"/>
            <a:ext cx="4005634" cy="4005617"/>
          </a:xfrm>
          <a:custGeom>
            <a:avLst/>
            <a:gdLst>
              <a:gd name="connsiteX0" fmla="*/ 248635 w 3611829"/>
              <a:gd name="connsiteY0" fmla="*/ 2485983 h 3611815"/>
              <a:gd name="connsiteX1" fmla="*/ 628714 w 3611829"/>
              <a:gd name="connsiteY1" fmla="*/ 2485983 h 3611815"/>
              <a:gd name="connsiteX2" fmla="*/ 628714 w 3611829"/>
              <a:gd name="connsiteY2" fmla="*/ 2617432 h 3611815"/>
              <a:gd name="connsiteX3" fmla="*/ 498683 w 3611829"/>
              <a:gd name="connsiteY3" fmla="*/ 2617432 h 3611815"/>
              <a:gd name="connsiteX4" fmla="*/ 498683 w 3611829"/>
              <a:gd name="connsiteY4" fmla="*/ 2731895 h 3611815"/>
              <a:gd name="connsiteX5" fmla="*/ 628714 w 3611829"/>
              <a:gd name="connsiteY5" fmla="*/ 2731895 h 3611815"/>
              <a:gd name="connsiteX6" fmla="*/ 628714 w 3611829"/>
              <a:gd name="connsiteY6" fmla="*/ 3231770 h 3611815"/>
              <a:gd name="connsiteX7" fmla="*/ 745833 w 3611829"/>
              <a:gd name="connsiteY7" fmla="*/ 3231770 h 3611815"/>
              <a:gd name="connsiteX8" fmla="*/ 745833 w 3611829"/>
              <a:gd name="connsiteY8" fmla="*/ 2485995 h 3611815"/>
              <a:gd name="connsiteX9" fmla="*/ 877314 w 3611829"/>
              <a:gd name="connsiteY9" fmla="*/ 2485983 h 3611815"/>
              <a:gd name="connsiteX10" fmla="*/ 877314 w 3611829"/>
              <a:gd name="connsiteY10" fmla="*/ 2734571 h 3611815"/>
              <a:gd name="connsiteX11" fmla="*/ 1623101 w 3611829"/>
              <a:gd name="connsiteY11" fmla="*/ 2734571 h 3611815"/>
              <a:gd name="connsiteX12" fmla="*/ 1623101 w 3611829"/>
              <a:gd name="connsiteY12" fmla="*/ 2866051 h 3611815"/>
              <a:gd name="connsiteX13" fmla="*/ 877314 w 3611829"/>
              <a:gd name="connsiteY13" fmla="*/ 2866051 h 3611815"/>
              <a:gd name="connsiteX14" fmla="*/ 877314 w 3611829"/>
              <a:gd name="connsiteY14" fmla="*/ 3231759 h 3611815"/>
              <a:gd name="connsiteX15" fmla="*/ 877314 w 3611829"/>
              <a:gd name="connsiteY15" fmla="*/ 3363239 h 3611815"/>
              <a:gd name="connsiteX16" fmla="*/ 877314 w 3611829"/>
              <a:gd name="connsiteY16" fmla="*/ 3480347 h 3611815"/>
              <a:gd name="connsiteX17" fmla="*/ 1491622 w 3611829"/>
              <a:gd name="connsiteY17" fmla="*/ 3480347 h 3611815"/>
              <a:gd name="connsiteX18" fmla="*/ 1491622 w 3611829"/>
              <a:gd name="connsiteY18" fmla="*/ 3114650 h 3611815"/>
              <a:gd name="connsiteX19" fmla="*/ 1125901 w 3611829"/>
              <a:gd name="connsiteY19" fmla="*/ 3114650 h 3611815"/>
              <a:gd name="connsiteX20" fmla="*/ 1125901 w 3611829"/>
              <a:gd name="connsiteY20" fmla="*/ 3231759 h 3611815"/>
              <a:gd name="connsiteX21" fmla="*/ 1374502 w 3611829"/>
              <a:gd name="connsiteY21" fmla="*/ 3231759 h 3611815"/>
              <a:gd name="connsiteX22" fmla="*/ 1374502 w 3611829"/>
              <a:gd name="connsiteY22" fmla="*/ 3363239 h 3611815"/>
              <a:gd name="connsiteX23" fmla="*/ 994422 w 3611829"/>
              <a:gd name="connsiteY23" fmla="*/ 3363239 h 3611815"/>
              <a:gd name="connsiteX24" fmla="*/ 994422 w 3611829"/>
              <a:gd name="connsiteY24" fmla="*/ 2983160 h 3611815"/>
              <a:gd name="connsiteX25" fmla="*/ 1623101 w 3611829"/>
              <a:gd name="connsiteY25" fmla="*/ 2983160 h 3611815"/>
              <a:gd name="connsiteX26" fmla="*/ 1623101 w 3611829"/>
              <a:gd name="connsiteY26" fmla="*/ 3480347 h 3611815"/>
              <a:gd name="connsiteX27" fmla="*/ 1988797 w 3611829"/>
              <a:gd name="connsiteY27" fmla="*/ 3480347 h 3611815"/>
              <a:gd name="connsiteX28" fmla="*/ 1988797 w 3611829"/>
              <a:gd name="connsiteY28" fmla="*/ 3231759 h 3611815"/>
              <a:gd name="connsiteX29" fmla="*/ 2120277 w 3611829"/>
              <a:gd name="connsiteY29" fmla="*/ 3231759 h 3611815"/>
              <a:gd name="connsiteX30" fmla="*/ 2120277 w 3611829"/>
              <a:gd name="connsiteY30" fmla="*/ 3480347 h 3611815"/>
              <a:gd name="connsiteX31" fmla="*/ 3480373 w 3611829"/>
              <a:gd name="connsiteY31" fmla="*/ 3480347 h 3611815"/>
              <a:gd name="connsiteX32" fmla="*/ 3480373 w 3611829"/>
              <a:gd name="connsiteY32" fmla="*/ 3301764 h 3611815"/>
              <a:gd name="connsiteX33" fmla="*/ 3611829 w 3611829"/>
              <a:gd name="connsiteY33" fmla="*/ 3301764 h 3611815"/>
              <a:gd name="connsiteX34" fmla="*/ 3611829 w 3611829"/>
              <a:gd name="connsiteY34" fmla="*/ 3396674 h 3611815"/>
              <a:gd name="connsiteX35" fmla="*/ 3611829 w 3611829"/>
              <a:gd name="connsiteY35" fmla="*/ 3611815 h 3611815"/>
              <a:gd name="connsiteX36" fmla="*/ 12 w 3611829"/>
              <a:gd name="connsiteY36" fmla="*/ 3611815 h 3611815"/>
              <a:gd name="connsiteX37" fmla="*/ 0 w 3611829"/>
              <a:gd name="connsiteY37" fmla="*/ 3611815 h 3611815"/>
              <a:gd name="connsiteX38" fmla="*/ 0 w 3611829"/>
              <a:gd name="connsiteY38" fmla="*/ 3301764 h 3611815"/>
              <a:gd name="connsiteX39" fmla="*/ 131515 w 3611829"/>
              <a:gd name="connsiteY39" fmla="*/ 3301764 h 3611815"/>
              <a:gd name="connsiteX40" fmla="*/ 131515 w 3611829"/>
              <a:gd name="connsiteY40" fmla="*/ 3480358 h 3611815"/>
              <a:gd name="connsiteX41" fmla="*/ 745822 w 3611829"/>
              <a:gd name="connsiteY41" fmla="*/ 3480358 h 3611815"/>
              <a:gd name="connsiteX42" fmla="*/ 745822 w 3611829"/>
              <a:gd name="connsiteY42" fmla="*/ 3363251 h 3611815"/>
              <a:gd name="connsiteX43" fmla="*/ 497234 w 3611829"/>
              <a:gd name="connsiteY43" fmla="*/ 3363251 h 3611815"/>
              <a:gd name="connsiteX44" fmla="*/ 497234 w 3611829"/>
              <a:gd name="connsiteY44" fmla="*/ 2617463 h 3611815"/>
              <a:gd name="connsiteX45" fmla="*/ 380103 w 3611829"/>
              <a:gd name="connsiteY45" fmla="*/ 2617463 h 3611815"/>
              <a:gd name="connsiteX46" fmla="*/ 380103 w 3611829"/>
              <a:gd name="connsiteY46" fmla="*/ 3363251 h 3611815"/>
              <a:gd name="connsiteX47" fmla="*/ 248635 w 3611829"/>
              <a:gd name="connsiteY47" fmla="*/ 3363251 h 3611815"/>
              <a:gd name="connsiteX48" fmla="*/ 1738893 w 3611829"/>
              <a:gd name="connsiteY48" fmla="*/ 2485938 h 3611815"/>
              <a:gd name="connsiteX49" fmla="*/ 1740196 w 3611829"/>
              <a:gd name="connsiteY49" fmla="*/ 2485938 h 3611815"/>
              <a:gd name="connsiteX50" fmla="*/ 1871676 w 3611829"/>
              <a:gd name="connsiteY50" fmla="*/ 2485938 h 3611815"/>
              <a:gd name="connsiteX51" fmla="*/ 2617463 w 3611829"/>
              <a:gd name="connsiteY51" fmla="*/ 2485938 h 3611815"/>
              <a:gd name="connsiteX52" fmla="*/ 2617463 w 3611829"/>
              <a:gd name="connsiteY52" fmla="*/ 2617418 h 3611815"/>
              <a:gd name="connsiteX53" fmla="*/ 1871676 w 3611829"/>
              <a:gd name="connsiteY53" fmla="*/ 2617418 h 3611815"/>
              <a:gd name="connsiteX54" fmla="*/ 1871676 w 3611829"/>
              <a:gd name="connsiteY54" fmla="*/ 3373232 h 3611815"/>
              <a:gd name="connsiteX55" fmla="*/ 1740196 w 3611829"/>
              <a:gd name="connsiteY55" fmla="*/ 3373232 h 3611815"/>
              <a:gd name="connsiteX56" fmla="*/ 1740196 w 3611829"/>
              <a:gd name="connsiteY56" fmla="*/ 2617418 h 3611815"/>
              <a:gd name="connsiteX57" fmla="*/ 1738893 w 3611829"/>
              <a:gd name="connsiteY57" fmla="*/ 2617418 h 3611815"/>
              <a:gd name="connsiteX58" fmla="*/ 2880809 w 3611829"/>
              <a:gd name="connsiteY58" fmla="*/ 1988794 h 3611815"/>
              <a:gd name="connsiteX59" fmla="*/ 3114664 w 3611829"/>
              <a:gd name="connsiteY59" fmla="*/ 1988794 h 3611815"/>
              <a:gd name="connsiteX60" fmla="*/ 3114664 w 3611829"/>
              <a:gd name="connsiteY60" fmla="*/ 2734581 h 3611815"/>
              <a:gd name="connsiteX61" fmla="*/ 3114664 w 3611829"/>
              <a:gd name="connsiteY61" fmla="*/ 2866062 h 3611815"/>
              <a:gd name="connsiteX62" fmla="*/ 3114664 w 3611829"/>
              <a:gd name="connsiteY62" fmla="*/ 3241819 h 3611815"/>
              <a:gd name="connsiteX63" fmla="*/ 3231771 w 3611829"/>
              <a:gd name="connsiteY63" fmla="*/ 3241819 h 3611815"/>
              <a:gd name="connsiteX64" fmla="*/ 3231771 w 3611829"/>
              <a:gd name="connsiteY64" fmla="*/ 2734581 h 3611815"/>
              <a:gd name="connsiteX65" fmla="*/ 3363251 w 3611829"/>
              <a:gd name="connsiteY65" fmla="*/ 2734581 h 3611815"/>
              <a:gd name="connsiteX66" fmla="*/ 3363251 w 3611829"/>
              <a:gd name="connsiteY66" fmla="*/ 3373288 h 3611815"/>
              <a:gd name="connsiteX67" fmla="*/ 2983184 w 3611829"/>
              <a:gd name="connsiteY67" fmla="*/ 3373288 h 3611815"/>
              <a:gd name="connsiteX68" fmla="*/ 2983184 w 3611829"/>
              <a:gd name="connsiteY68" fmla="*/ 2866062 h 3611815"/>
              <a:gd name="connsiteX69" fmla="*/ 2866063 w 3611829"/>
              <a:gd name="connsiteY69" fmla="*/ 2866062 h 3611815"/>
              <a:gd name="connsiteX70" fmla="*/ 2866063 w 3611829"/>
              <a:gd name="connsiteY70" fmla="*/ 3114649 h 3611815"/>
              <a:gd name="connsiteX71" fmla="*/ 2617476 w 3611829"/>
              <a:gd name="connsiteY71" fmla="*/ 3114649 h 3611815"/>
              <a:gd name="connsiteX72" fmla="*/ 2617476 w 3611829"/>
              <a:gd name="connsiteY72" fmla="*/ 3231769 h 3611815"/>
              <a:gd name="connsiteX73" fmla="*/ 2866063 w 3611829"/>
              <a:gd name="connsiteY73" fmla="*/ 3231769 h 3611815"/>
              <a:gd name="connsiteX74" fmla="*/ 2866063 w 3611829"/>
              <a:gd name="connsiteY74" fmla="*/ 3363250 h 3611815"/>
              <a:gd name="connsiteX75" fmla="*/ 2485996 w 3611829"/>
              <a:gd name="connsiteY75" fmla="*/ 3363250 h 3611815"/>
              <a:gd name="connsiteX76" fmla="*/ 2485996 w 3611829"/>
              <a:gd name="connsiteY76" fmla="*/ 3114649 h 3611815"/>
              <a:gd name="connsiteX77" fmla="*/ 2368864 w 3611829"/>
              <a:gd name="connsiteY77" fmla="*/ 3114649 h 3611815"/>
              <a:gd name="connsiteX78" fmla="*/ 2368864 w 3611829"/>
              <a:gd name="connsiteY78" fmla="*/ 3363250 h 3611815"/>
              <a:gd name="connsiteX79" fmla="*/ 2237395 w 3611829"/>
              <a:gd name="connsiteY79" fmla="*/ 3363250 h 3611815"/>
              <a:gd name="connsiteX80" fmla="*/ 2237395 w 3611829"/>
              <a:gd name="connsiteY80" fmla="*/ 3114649 h 3611815"/>
              <a:gd name="connsiteX81" fmla="*/ 1988796 w 3611829"/>
              <a:gd name="connsiteY81" fmla="*/ 3114649 h 3611815"/>
              <a:gd name="connsiteX82" fmla="*/ 1988796 w 3611829"/>
              <a:gd name="connsiteY82" fmla="*/ 2734570 h 3611815"/>
              <a:gd name="connsiteX83" fmla="*/ 2617476 w 3611829"/>
              <a:gd name="connsiteY83" fmla="*/ 2734570 h 3611815"/>
              <a:gd name="connsiteX84" fmla="*/ 2617476 w 3611829"/>
              <a:gd name="connsiteY84" fmla="*/ 2866050 h 3611815"/>
              <a:gd name="connsiteX85" fmla="*/ 2120276 w 3611829"/>
              <a:gd name="connsiteY85" fmla="*/ 2866050 h 3611815"/>
              <a:gd name="connsiteX86" fmla="*/ 2120276 w 3611829"/>
              <a:gd name="connsiteY86" fmla="*/ 2983159 h 3611815"/>
              <a:gd name="connsiteX87" fmla="*/ 2485996 w 3611829"/>
              <a:gd name="connsiteY87" fmla="*/ 2983159 h 3611815"/>
              <a:gd name="connsiteX88" fmla="*/ 2617464 w 3611829"/>
              <a:gd name="connsiteY88" fmla="*/ 2983159 h 3611815"/>
              <a:gd name="connsiteX89" fmla="*/ 2734572 w 3611829"/>
              <a:gd name="connsiteY89" fmla="*/ 2983159 h 3611815"/>
              <a:gd name="connsiteX90" fmla="*/ 2734572 w 3611829"/>
              <a:gd name="connsiteY90" fmla="*/ 2866050 h 3611815"/>
              <a:gd name="connsiteX91" fmla="*/ 2734572 w 3611829"/>
              <a:gd name="connsiteY91" fmla="*/ 2734570 h 3611815"/>
              <a:gd name="connsiteX92" fmla="*/ 2734572 w 3611829"/>
              <a:gd name="connsiteY92" fmla="*/ 2485982 h 3611815"/>
              <a:gd name="connsiteX93" fmla="*/ 2866052 w 3611829"/>
              <a:gd name="connsiteY93" fmla="*/ 2485982 h 3611815"/>
              <a:gd name="connsiteX94" fmla="*/ 2866052 w 3611829"/>
              <a:gd name="connsiteY94" fmla="*/ 2734570 h 3611815"/>
              <a:gd name="connsiteX95" fmla="*/ 2983172 w 3611829"/>
              <a:gd name="connsiteY95" fmla="*/ 2734570 h 3611815"/>
              <a:gd name="connsiteX96" fmla="*/ 2983172 w 3611829"/>
              <a:gd name="connsiteY96" fmla="*/ 2120263 h 3611815"/>
              <a:gd name="connsiteX97" fmla="*/ 2866052 w 3611829"/>
              <a:gd name="connsiteY97" fmla="*/ 2120263 h 3611815"/>
              <a:gd name="connsiteX98" fmla="*/ 2866052 w 3611829"/>
              <a:gd name="connsiteY98" fmla="*/ 2368851 h 3611815"/>
              <a:gd name="connsiteX99" fmla="*/ 2734560 w 3611829"/>
              <a:gd name="connsiteY99" fmla="*/ 2368851 h 3611815"/>
              <a:gd name="connsiteX100" fmla="*/ 2734560 w 3611829"/>
              <a:gd name="connsiteY100" fmla="*/ 2237360 h 3611815"/>
              <a:gd name="connsiteX101" fmla="*/ 2734559 w 3611829"/>
              <a:gd name="connsiteY101" fmla="*/ 2237360 h 3611815"/>
              <a:gd name="connsiteX102" fmla="*/ 2734559 w 3611829"/>
              <a:gd name="connsiteY102" fmla="*/ 2149149 h 3611815"/>
              <a:gd name="connsiteX103" fmla="*/ 2734560 w 3611829"/>
              <a:gd name="connsiteY103" fmla="*/ 2149149 h 3611815"/>
              <a:gd name="connsiteX104" fmla="*/ 2734560 w 3611829"/>
              <a:gd name="connsiteY104" fmla="*/ 2120251 h 3611815"/>
              <a:gd name="connsiteX105" fmla="*/ 2734560 w 3611829"/>
              <a:gd name="connsiteY105" fmla="*/ 1990374 h 3611815"/>
              <a:gd name="connsiteX106" fmla="*/ 2880809 w 3611829"/>
              <a:gd name="connsiteY106" fmla="*/ 1990374 h 3611815"/>
              <a:gd name="connsiteX107" fmla="*/ 1242996 w 3611829"/>
              <a:gd name="connsiteY107" fmla="*/ 1986175 h 3611815"/>
              <a:gd name="connsiteX108" fmla="*/ 1374488 w 3611829"/>
              <a:gd name="connsiteY108" fmla="*/ 1986175 h 3611815"/>
              <a:gd name="connsiteX109" fmla="*/ 1374488 w 3611829"/>
              <a:gd name="connsiteY109" fmla="*/ 2237372 h 3611815"/>
              <a:gd name="connsiteX110" fmla="*/ 1623087 w 3611829"/>
              <a:gd name="connsiteY110" fmla="*/ 2237372 h 3611815"/>
              <a:gd name="connsiteX111" fmla="*/ 1623087 w 3611829"/>
              <a:gd name="connsiteY111" fmla="*/ 2368829 h 3611815"/>
              <a:gd name="connsiteX112" fmla="*/ 1242996 w 3611829"/>
              <a:gd name="connsiteY112" fmla="*/ 2368829 h 3611815"/>
              <a:gd name="connsiteX113" fmla="*/ 1242996 w 3611829"/>
              <a:gd name="connsiteY113" fmla="*/ 2120230 h 3611815"/>
              <a:gd name="connsiteX114" fmla="*/ 1125876 w 3611829"/>
              <a:gd name="connsiteY114" fmla="*/ 2120230 h 3611815"/>
              <a:gd name="connsiteX115" fmla="*/ 1125876 w 3611829"/>
              <a:gd name="connsiteY115" fmla="*/ 2485926 h 3611815"/>
              <a:gd name="connsiteX116" fmla="*/ 1545821 w 3611829"/>
              <a:gd name="connsiteY116" fmla="*/ 2485937 h 3611815"/>
              <a:gd name="connsiteX117" fmla="*/ 1614626 w 3611829"/>
              <a:gd name="connsiteY117" fmla="*/ 2485938 h 3611815"/>
              <a:gd name="connsiteX118" fmla="*/ 1614626 w 3611829"/>
              <a:gd name="connsiteY118" fmla="*/ 2617418 h 3611815"/>
              <a:gd name="connsiteX119" fmla="*/ 994409 w 3611829"/>
              <a:gd name="connsiteY119" fmla="*/ 2617418 h 3611815"/>
              <a:gd name="connsiteX120" fmla="*/ 994409 w 3611829"/>
              <a:gd name="connsiteY120" fmla="*/ 2368818 h 3611815"/>
              <a:gd name="connsiteX121" fmla="*/ 497221 w 3611829"/>
              <a:gd name="connsiteY121" fmla="*/ 2368818 h 3611815"/>
              <a:gd name="connsiteX122" fmla="*/ 497221 w 3611829"/>
              <a:gd name="connsiteY122" fmla="*/ 2237339 h 3611815"/>
              <a:gd name="connsiteX123" fmla="*/ 994409 w 3611829"/>
              <a:gd name="connsiteY123" fmla="*/ 2237339 h 3611815"/>
              <a:gd name="connsiteX124" fmla="*/ 994409 w 3611829"/>
              <a:gd name="connsiteY124" fmla="*/ 1988750 h 3611815"/>
              <a:gd name="connsiteX125" fmla="*/ 1242996 w 3611829"/>
              <a:gd name="connsiteY125" fmla="*/ 1988750 h 3611815"/>
              <a:gd name="connsiteX126" fmla="*/ 2237395 w 3611829"/>
              <a:gd name="connsiteY126" fmla="*/ 1813253 h 3611815"/>
              <a:gd name="connsiteX127" fmla="*/ 2368864 w 3611829"/>
              <a:gd name="connsiteY127" fmla="*/ 1813253 h 3611815"/>
              <a:gd name="connsiteX128" fmla="*/ 2368864 w 3611829"/>
              <a:gd name="connsiteY128" fmla="*/ 2368852 h 3611815"/>
              <a:gd name="connsiteX129" fmla="*/ 1740197 w 3611829"/>
              <a:gd name="connsiteY129" fmla="*/ 2368852 h 3611815"/>
              <a:gd name="connsiteX130" fmla="*/ 1740197 w 3611829"/>
              <a:gd name="connsiteY130" fmla="*/ 2237371 h 3611815"/>
              <a:gd name="connsiteX131" fmla="*/ 2237395 w 3611829"/>
              <a:gd name="connsiteY131" fmla="*/ 2237371 h 3611815"/>
              <a:gd name="connsiteX132" fmla="*/ 2485983 w 3611829"/>
              <a:gd name="connsiteY132" fmla="*/ 1424937 h 3611815"/>
              <a:gd name="connsiteX133" fmla="*/ 2617452 w 3611829"/>
              <a:gd name="connsiteY133" fmla="*/ 1424937 h 3611815"/>
              <a:gd name="connsiteX134" fmla="*/ 2617452 w 3611829"/>
              <a:gd name="connsiteY134" fmla="*/ 2237360 h 3611815"/>
              <a:gd name="connsiteX135" fmla="*/ 2617463 w 3611829"/>
              <a:gd name="connsiteY135" fmla="*/ 2237360 h 3611815"/>
              <a:gd name="connsiteX136" fmla="*/ 2617463 w 3611829"/>
              <a:gd name="connsiteY136" fmla="*/ 2368851 h 3611815"/>
              <a:gd name="connsiteX137" fmla="*/ 2485983 w 3611829"/>
              <a:gd name="connsiteY137" fmla="*/ 2368851 h 3611815"/>
              <a:gd name="connsiteX138" fmla="*/ 1988794 w 3611829"/>
              <a:gd name="connsiteY138" fmla="*/ 994397 h 3611815"/>
              <a:gd name="connsiteX139" fmla="*/ 2120274 w 3611829"/>
              <a:gd name="connsiteY139" fmla="*/ 994397 h 3611815"/>
              <a:gd name="connsiteX140" fmla="*/ 2120274 w 3611829"/>
              <a:gd name="connsiteY140" fmla="*/ 1242996 h 3611815"/>
              <a:gd name="connsiteX141" fmla="*/ 2368862 w 3611829"/>
              <a:gd name="connsiteY141" fmla="*/ 1242996 h 3611815"/>
              <a:gd name="connsiteX142" fmla="*/ 2368862 w 3611829"/>
              <a:gd name="connsiteY142" fmla="*/ 1698790 h 3611815"/>
              <a:gd name="connsiteX143" fmla="*/ 2237393 w 3611829"/>
              <a:gd name="connsiteY143" fmla="*/ 1698790 h 3611815"/>
              <a:gd name="connsiteX144" fmla="*/ 2237393 w 3611829"/>
              <a:gd name="connsiteY144" fmla="*/ 1374465 h 3611815"/>
              <a:gd name="connsiteX145" fmla="*/ 1988440 w 3611829"/>
              <a:gd name="connsiteY145" fmla="*/ 1374465 h 3611815"/>
              <a:gd name="connsiteX146" fmla="*/ 1988440 w 3611829"/>
              <a:gd name="connsiteY146" fmla="*/ 1242996 h 3611815"/>
              <a:gd name="connsiteX147" fmla="*/ 1988794 w 3611829"/>
              <a:gd name="connsiteY147" fmla="*/ 1242996 h 3611815"/>
              <a:gd name="connsiteX148" fmla="*/ 0 w 3611829"/>
              <a:gd name="connsiteY148" fmla="*/ 916902 h 3611815"/>
              <a:gd name="connsiteX149" fmla="*/ 131515 w 3611829"/>
              <a:gd name="connsiteY149" fmla="*/ 916902 h 3611815"/>
              <a:gd name="connsiteX150" fmla="*/ 131515 w 3611829"/>
              <a:gd name="connsiteY150" fmla="*/ 2237373 h 3611815"/>
              <a:gd name="connsiteX151" fmla="*/ 380091 w 3611829"/>
              <a:gd name="connsiteY151" fmla="*/ 2237373 h 3611815"/>
              <a:gd name="connsiteX152" fmla="*/ 380091 w 3611829"/>
              <a:gd name="connsiteY152" fmla="*/ 2368876 h 3611815"/>
              <a:gd name="connsiteX153" fmla="*/ 131515 w 3611829"/>
              <a:gd name="connsiteY153" fmla="*/ 2368876 h 3611815"/>
              <a:gd name="connsiteX154" fmla="*/ 131515 w 3611829"/>
              <a:gd name="connsiteY154" fmla="*/ 2848989 h 3611815"/>
              <a:gd name="connsiteX155" fmla="*/ 0 w 3611829"/>
              <a:gd name="connsiteY155" fmla="*/ 2848989 h 3611815"/>
              <a:gd name="connsiteX156" fmla="*/ 3480347 w 3611829"/>
              <a:gd name="connsiteY156" fmla="*/ 916900 h 3611815"/>
              <a:gd name="connsiteX157" fmla="*/ 3611826 w 3611829"/>
              <a:gd name="connsiteY157" fmla="*/ 916900 h 3611815"/>
              <a:gd name="connsiteX158" fmla="*/ 3611826 w 3611829"/>
              <a:gd name="connsiteY158" fmla="*/ 1018390 h 3611815"/>
              <a:gd name="connsiteX159" fmla="*/ 3611826 w 3611829"/>
              <a:gd name="connsiteY159" fmla="*/ 2822131 h 3611815"/>
              <a:gd name="connsiteX160" fmla="*/ 3611826 w 3611829"/>
              <a:gd name="connsiteY160" fmla="*/ 2848987 h 3611815"/>
              <a:gd name="connsiteX161" fmla="*/ 3480370 w 3611829"/>
              <a:gd name="connsiteY161" fmla="*/ 2848987 h 3611815"/>
              <a:gd name="connsiteX162" fmla="*/ 3480370 w 3611829"/>
              <a:gd name="connsiteY162" fmla="*/ 2617452 h 3611815"/>
              <a:gd name="connsiteX163" fmla="*/ 3231769 w 3611829"/>
              <a:gd name="connsiteY163" fmla="*/ 2617452 h 3611815"/>
              <a:gd name="connsiteX164" fmla="*/ 3231769 w 3611829"/>
              <a:gd name="connsiteY164" fmla="*/ 1871665 h 3611815"/>
              <a:gd name="connsiteX165" fmla="*/ 2983193 w 3611829"/>
              <a:gd name="connsiteY165" fmla="*/ 1871665 h 3611815"/>
              <a:gd name="connsiteX166" fmla="*/ 2983193 w 3611829"/>
              <a:gd name="connsiteY166" fmla="*/ 1491584 h 3611815"/>
              <a:gd name="connsiteX167" fmla="*/ 3363261 w 3611829"/>
              <a:gd name="connsiteY167" fmla="*/ 1491584 h 3611815"/>
              <a:gd name="connsiteX168" fmla="*/ 3363261 w 3611829"/>
              <a:gd name="connsiteY168" fmla="*/ 1623053 h 3611815"/>
              <a:gd name="connsiteX169" fmla="*/ 3114672 w 3611829"/>
              <a:gd name="connsiteY169" fmla="*/ 1623053 h 3611815"/>
              <a:gd name="connsiteX170" fmla="*/ 3114672 w 3611829"/>
              <a:gd name="connsiteY170" fmla="*/ 1740173 h 3611815"/>
              <a:gd name="connsiteX171" fmla="*/ 3363261 w 3611829"/>
              <a:gd name="connsiteY171" fmla="*/ 1740173 h 3611815"/>
              <a:gd name="connsiteX172" fmla="*/ 3363261 w 3611829"/>
              <a:gd name="connsiteY172" fmla="*/ 2485995 h 3611815"/>
              <a:gd name="connsiteX173" fmla="*/ 3480380 w 3611829"/>
              <a:gd name="connsiteY173" fmla="*/ 2485995 h 3611815"/>
              <a:gd name="connsiteX174" fmla="*/ 3480380 w 3611829"/>
              <a:gd name="connsiteY174" fmla="*/ 1374500 h 3611815"/>
              <a:gd name="connsiteX175" fmla="*/ 2866073 w 3611829"/>
              <a:gd name="connsiteY175" fmla="*/ 1374500 h 3611815"/>
              <a:gd name="connsiteX176" fmla="*/ 2866073 w 3611829"/>
              <a:gd name="connsiteY176" fmla="*/ 1875912 h 3611815"/>
              <a:gd name="connsiteX177" fmla="*/ 2734558 w 3611829"/>
              <a:gd name="connsiteY177" fmla="*/ 1875912 h 3611815"/>
              <a:gd name="connsiteX178" fmla="*/ 2734558 w 3611829"/>
              <a:gd name="connsiteY178" fmla="*/ 1242996 h 3611815"/>
              <a:gd name="connsiteX179" fmla="*/ 3480347 w 3611829"/>
              <a:gd name="connsiteY179" fmla="*/ 1242996 h 3611815"/>
              <a:gd name="connsiteX180" fmla="*/ 3480347 w 3611829"/>
              <a:gd name="connsiteY180" fmla="*/ 1125866 h 3611815"/>
              <a:gd name="connsiteX181" fmla="*/ 2734558 w 3611829"/>
              <a:gd name="connsiteY181" fmla="*/ 1125866 h 3611815"/>
              <a:gd name="connsiteX182" fmla="*/ 2734558 w 3611829"/>
              <a:gd name="connsiteY182" fmla="*/ 994385 h 3611815"/>
              <a:gd name="connsiteX183" fmla="*/ 3480347 w 3611829"/>
              <a:gd name="connsiteY183" fmla="*/ 994385 h 3611815"/>
              <a:gd name="connsiteX184" fmla="*/ 2735386 w 3611829"/>
              <a:gd name="connsiteY184" fmla="*/ 745784 h 3611815"/>
              <a:gd name="connsiteX185" fmla="*/ 3363228 w 3611829"/>
              <a:gd name="connsiteY185" fmla="*/ 745784 h 3611815"/>
              <a:gd name="connsiteX186" fmla="*/ 3363228 w 3611829"/>
              <a:gd name="connsiteY186" fmla="*/ 877264 h 3611815"/>
              <a:gd name="connsiteX187" fmla="*/ 2735386 w 3611829"/>
              <a:gd name="connsiteY187" fmla="*/ 877264 h 3611815"/>
              <a:gd name="connsiteX188" fmla="*/ 1491598 w 3611829"/>
              <a:gd name="connsiteY188" fmla="*/ 745784 h 3611815"/>
              <a:gd name="connsiteX189" fmla="*/ 1880770 w 3611829"/>
              <a:gd name="connsiteY189" fmla="*/ 745784 h 3611815"/>
              <a:gd name="connsiteX190" fmla="*/ 2412568 w 3611829"/>
              <a:gd name="connsiteY190" fmla="*/ 745784 h 3611815"/>
              <a:gd name="connsiteX191" fmla="*/ 2615540 w 3611829"/>
              <a:gd name="connsiteY191" fmla="*/ 745784 h 3611815"/>
              <a:gd name="connsiteX192" fmla="*/ 2615540 w 3611829"/>
              <a:gd name="connsiteY192" fmla="*/ 921076 h 3611815"/>
              <a:gd name="connsiteX193" fmla="*/ 2617453 w 3611829"/>
              <a:gd name="connsiteY193" fmla="*/ 921076 h 3611815"/>
              <a:gd name="connsiteX194" fmla="*/ 2617453 w 3611829"/>
              <a:gd name="connsiteY194" fmla="*/ 1310474 h 3611815"/>
              <a:gd name="connsiteX195" fmla="*/ 2485984 w 3611829"/>
              <a:gd name="connsiteY195" fmla="*/ 1310474 h 3611815"/>
              <a:gd name="connsiteX196" fmla="*/ 2485984 w 3611829"/>
              <a:gd name="connsiteY196" fmla="*/ 877276 h 3611815"/>
              <a:gd name="connsiteX197" fmla="*/ 2368852 w 3611829"/>
              <a:gd name="connsiteY197" fmla="*/ 877276 h 3611815"/>
              <a:gd name="connsiteX198" fmla="*/ 2368852 w 3611829"/>
              <a:gd name="connsiteY198" fmla="*/ 1125865 h 3611815"/>
              <a:gd name="connsiteX199" fmla="*/ 2237385 w 3611829"/>
              <a:gd name="connsiteY199" fmla="*/ 1125865 h 3611815"/>
              <a:gd name="connsiteX200" fmla="*/ 2237385 w 3611829"/>
              <a:gd name="connsiteY200" fmla="*/ 877276 h 3611815"/>
              <a:gd name="connsiteX201" fmla="*/ 1871677 w 3611829"/>
              <a:gd name="connsiteY201" fmla="*/ 877276 h 3611815"/>
              <a:gd name="connsiteX202" fmla="*/ 1871677 w 3611829"/>
              <a:gd name="connsiteY202" fmla="*/ 1125865 h 3611815"/>
              <a:gd name="connsiteX203" fmla="*/ 1740197 w 3611829"/>
              <a:gd name="connsiteY203" fmla="*/ 1125865 h 3611815"/>
              <a:gd name="connsiteX204" fmla="*/ 1740197 w 3611829"/>
              <a:gd name="connsiteY204" fmla="*/ 877276 h 3611815"/>
              <a:gd name="connsiteX205" fmla="*/ 1623088 w 3611829"/>
              <a:gd name="connsiteY205" fmla="*/ 877276 h 3611815"/>
              <a:gd name="connsiteX206" fmla="*/ 1623088 w 3611829"/>
              <a:gd name="connsiteY206" fmla="*/ 1125865 h 3611815"/>
              <a:gd name="connsiteX207" fmla="*/ 628702 w 3611829"/>
              <a:gd name="connsiteY207" fmla="*/ 1125865 h 3611815"/>
              <a:gd name="connsiteX208" fmla="*/ 628702 w 3611829"/>
              <a:gd name="connsiteY208" fmla="*/ 1740172 h 3611815"/>
              <a:gd name="connsiteX209" fmla="*/ 1243009 w 3611829"/>
              <a:gd name="connsiteY209" fmla="*/ 1740172 h 3611815"/>
              <a:gd name="connsiteX210" fmla="*/ 1243009 w 3611829"/>
              <a:gd name="connsiteY210" fmla="*/ 1623052 h 3611815"/>
              <a:gd name="connsiteX211" fmla="*/ 745821 w 3611829"/>
              <a:gd name="connsiteY211" fmla="*/ 1623052 h 3611815"/>
              <a:gd name="connsiteX212" fmla="*/ 745821 w 3611829"/>
              <a:gd name="connsiteY212" fmla="*/ 1242984 h 3611815"/>
              <a:gd name="connsiteX213" fmla="*/ 1125890 w 3611829"/>
              <a:gd name="connsiteY213" fmla="*/ 1242984 h 3611815"/>
              <a:gd name="connsiteX214" fmla="*/ 1125890 w 3611829"/>
              <a:gd name="connsiteY214" fmla="*/ 1374464 h 3611815"/>
              <a:gd name="connsiteX215" fmla="*/ 877313 w 3611829"/>
              <a:gd name="connsiteY215" fmla="*/ 1374464 h 3611815"/>
              <a:gd name="connsiteX216" fmla="*/ 877313 w 3611829"/>
              <a:gd name="connsiteY216" fmla="*/ 1491583 h 3611815"/>
              <a:gd name="connsiteX217" fmla="*/ 1243009 w 3611829"/>
              <a:gd name="connsiteY217" fmla="*/ 1491583 h 3611815"/>
              <a:gd name="connsiteX218" fmla="*/ 1243009 w 3611829"/>
              <a:gd name="connsiteY218" fmla="*/ 1242995 h 3611815"/>
              <a:gd name="connsiteX219" fmla="*/ 1880648 w 3611829"/>
              <a:gd name="connsiteY219" fmla="*/ 1242995 h 3611815"/>
              <a:gd name="connsiteX220" fmla="*/ 1880648 w 3611829"/>
              <a:gd name="connsiteY220" fmla="*/ 1374464 h 3611815"/>
              <a:gd name="connsiteX221" fmla="*/ 1374489 w 3611829"/>
              <a:gd name="connsiteY221" fmla="*/ 1374464 h 3611815"/>
              <a:gd name="connsiteX222" fmla="*/ 1374489 w 3611829"/>
              <a:gd name="connsiteY222" fmla="*/ 1871710 h 3611815"/>
              <a:gd name="connsiteX223" fmla="*/ 1242997 w 3611829"/>
              <a:gd name="connsiteY223" fmla="*/ 1871710 h 3611815"/>
              <a:gd name="connsiteX224" fmla="*/ 1242997 w 3611829"/>
              <a:gd name="connsiteY224" fmla="*/ 1871640 h 3611815"/>
              <a:gd name="connsiteX225" fmla="*/ 497222 w 3611829"/>
              <a:gd name="connsiteY225" fmla="*/ 1871640 h 3611815"/>
              <a:gd name="connsiteX226" fmla="*/ 497222 w 3611829"/>
              <a:gd name="connsiteY226" fmla="*/ 994373 h 3611815"/>
              <a:gd name="connsiteX227" fmla="*/ 1491598 w 3611829"/>
              <a:gd name="connsiteY227" fmla="*/ 994373 h 3611815"/>
              <a:gd name="connsiteX228" fmla="*/ 0 w 3611829"/>
              <a:gd name="connsiteY228" fmla="*/ 12 h 3611815"/>
              <a:gd name="connsiteX229" fmla="*/ 1750017 w 3611829"/>
              <a:gd name="connsiteY229" fmla="*/ 12 h 3611815"/>
              <a:gd name="connsiteX230" fmla="*/ 1750017 w 3611829"/>
              <a:gd name="connsiteY230" fmla="*/ 497211 h 3611815"/>
              <a:gd name="connsiteX231" fmla="*/ 3231761 w 3611829"/>
              <a:gd name="connsiteY231" fmla="*/ 497211 h 3611815"/>
              <a:gd name="connsiteX232" fmla="*/ 3231761 w 3611829"/>
              <a:gd name="connsiteY232" fmla="*/ 380079 h 3611815"/>
              <a:gd name="connsiteX233" fmla="*/ 2115748 w 3611829"/>
              <a:gd name="connsiteY233" fmla="*/ 380079 h 3611815"/>
              <a:gd name="connsiteX234" fmla="*/ 2115748 w 3611829"/>
              <a:gd name="connsiteY234" fmla="*/ 248599 h 3611815"/>
              <a:gd name="connsiteX235" fmla="*/ 3363241 w 3611829"/>
              <a:gd name="connsiteY235" fmla="*/ 248599 h 3611815"/>
              <a:gd name="connsiteX236" fmla="*/ 3363241 w 3611829"/>
              <a:gd name="connsiteY236" fmla="*/ 628680 h 3611815"/>
              <a:gd name="connsiteX237" fmla="*/ 1618560 w 3611829"/>
              <a:gd name="connsiteY237" fmla="*/ 628680 h 3611815"/>
              <a:gd name="connsiteX238" fmla="*/ 1618560 w 3611829"/>
              <a:gd name="connsiteY238" fmla="*/ 131480 h 3611815"/>
              <a:gd name="connsiteX239" fmla="*/ 1374478 w 3611829"/>
              <a:gd name="connsiteY239" fmla="*/ 131480 h 3611815"/>
              <a:gd name="connsiteX240" fmla="*/ 1374478 w 3611829"/>
              <a:gd name="connsiteY240" fmla="*/ 877256 h 3611815"/>
              <a:gd name="connsiteX241" fmla="*/ 497223 w 3611829"/>
              <a:gd name="connsiteY241" fmla="*/ 877256 h 3611815"/>
              <a:gd name="connsiteX242" fmla="*/ 497223 w 3611829"/>
              <a:gd name="connsiteY242" fmla="*/ 248599 h 3611815"/>
              <a:gd name="connsiteX243" fmla="*/ 628691 w 3611829"/>
              <a:gd name="connsiteY243" fmla="*/ 248599 h 3611815"/>
              <a:gd name="connsiteX244" fmla="*/ 628691 w 3611829"/>
              <a:gd name="connsiteY244" fmla="*/ 745787 h 3611815"/>
              <a:gd name="connsiteX245" fmla="*/ 1242998 w 3611829"/>
              <a:gd name="connsiteY245" fmla="*/ 745787 h 3611815"/>
              <a:gd name="connsiteX246" fmla="*/ 1242998 w 3611829"/>
              <a:gd name="connsiteY246" fmla="*/ 131480 h 3611815"/>
              <a:gd name="connsiteX247" fmla="*/ 877302 w 3611829"/>
              <a:gd name="connsiteY247" fmla="*/ 131480 h 3611815"/>
              <a:gd name="connsiteX248" fmla="*/ 877302 w 3611829"/>
              <a:gd name="connsiteY248" fmla="*/ 497200 h 3611815"/>
              <a:gd name="connsiteX249" fmla="*/ 994411 w 3611829"/>
              <a:gd name="connsiteY249" fmla="*/ 497200 h 3611815"/>
              <a:gd name="connsiteX250" fmla="*/ 994411 w 3611829"/>
              <a:gd name="connsiteY250" fmla="*/ 248611 h 3611815"/>
              <a:gd name="connsiteX251" fmla="*/ 1125878 w 3611829"/>
              <a:gd name="connsiteY251" fmla="*/ 248611 h 3611815"/>
              <a:gd name="connsiteX252" fmla="*/ 1125878 w 3611829"/>
              <a:gd name="connsiteY252" fmla="*/ 628680 h 3611815"/>
              <a:gd name="connsiteX253" fmla="*/ 745810 w 3611829"/>
              <a:gd name="connsiteY253" fmla="*/ 628680 h 3611815"/>
              <a:gd name="connsiteX254" fmla="*/ 745810 w 3611829"/>
              <a:gd name="connsiteY254" fmla="*/ 131480 h 3611815"/>
              <a:gd name="connsiteX255" fmla="*/ 380091 w 3611829"/>
              <a:gd name="connsiteY255" fmla="*/ 131480 h 3611815"/>
              <a:gd name="connsiteX256" fmla="*/ 380091 w 3611829"/>
              <a:gd name="connsiteY256" fmla="*/ 1988763 h 3611815"/>
              <a:gd name="connsiteX257" fmla="*/ 877302 w 3611829"/>
              <a:gd name="connsiteY257" fmla="*/ 1988763 h 3611815"/>
              <a:gd name="connsiteX258" fmla="*/ 877302 w 3611829"/>
              <a:gd name="connsiteY258" fmla="*/ 2120243 h 3611815"/>
              <a:gd name="connsiteX259" fmla="*/ 248622 w 3611829"/>
              <a:gd name="connsiteY259" fmla="*/ 2120243 h 3611815"/>
              <a:gd name="connsiteX260" fmla="*/ 248622 w 3611829"/>
              <a:gd name="connsiteY260" fmla="*/ 131480 h 3611815"/>
              <a:gd name="connsiteX261" fmla="*/ 131515 w 3611829"/>
              <a:gd name="connsiteY261" fmla="*/ 131480 h 3611815"/>
              <a:gd name="connsiteX262" fmla="*/ 131515 w 3611829"/>
              <a:gd name="connsiteY262" fmla="*/ 464125 h 3611815"/>
              <a:gd name="connsiteX263" fmla="*/ 0 w 3611829"/>
              <a:gd name="connsiteY263" fmla="*/ 464125 h 3611815"/>
              <a:gd name="connsiteX264" fmla="*/ 1867136 w 3611829"/>
              <a:gd name="connsiteY264" fmla="*/ 0 h 3611815"/>
              <a:gd name="connsiteX265" fmla="*/ 3611828 w 3611829"/>
              <a:gd name="connsiteY265" fmla="*/ 0 h 3611815"/>
              <a:gd name="connsiteX266" fmla="*/ 3611828 w 3611829"/>
              <a:gd name="connsiteY266" fmla="*/ 399943 h 3611815"/>
              <a:gd name="connsiteX267" fmla="*/ 3611828 w 3611829"/>
              <a:gd name="connsiteY267" fmla="*/ 464125 h 3611815"/>
              <a:gd name="connsiteX268" fmla="*/ 3480349 w 3611829"/>
              <a:gd name="connsiteY268" fmla="*/ 464125 h 3611815"/>
              <a:gd name="connsiteX269" fmla="*/ 3480349 w 3611829"/>
              <a:gd name="connsiteY269" fmla="*/ 131480 h 3611815"/>
              <a:gd name="connsiteX270" fmla="*/ 1998615 w 3611829"/>
              <a:gd name="connsiteY270" fmla="*/ 131480 h 3611815"/>
              <a:gd name="connsiteX271" fmla="*/ 1998615 w 3611829"/>
              <a:gd name="connsiteY271" fmla="*/ 380079 h 3611815"/>
              <a:gd name="connsiteX272" fmla="*/ 1867136 w 3611829"/>
              <a:gd name="connsiteY272" fmla="*/ 380079 h 3611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</a:cxnLst>
            <a:rect l="l" t="t" r="r" b="b"/>
            <a:pathLst>
              <a:path w="3611829" h="3611815">
                <a:moveTo>
                  <a:pt x="248635" y="2485983"/>
                </a:moveTo>
                <a:lnTo>
                  <a:pt x="628714" y="2485983"/>
                </a:lnTo>
                <a:lnTo>
                  <a:pt x="628714" y="2617432"/>
                </a:lnTo>
                <a:lnTo>
                  <a:pt x="498683" y="2617432"/>
                </a:lnTo>
                <a:lnTo>
                  <a:pt x="498683" y="2731895"/>
                </a:lnTo>
                <a:lnTo>
                  <a:pt x="628714" y="2731895"/>
                </a:lnTo>
                <a:lnTo>
                  <a:pt x="628714" y="3231770"/>
                </a:lnTo>
                <a:lnTo>
                  <a:pt x="745833" y="3231770"/>
                </a:lnTo>
                <a:cubicBezTo>
                  <a:pt x="745833" y="2983181"/>
                  <a:pt x="745833" y="2734582"/>
                  <a:pt x="745833" y="2485995"/>
                </a:cubicBezTo>
                <a:cubicBezTo>
                  <a:pt x="745833" y="2485983"/>
                  <a:pt x="877314" y="2485983"/>
                  <a:pt x="877314" y="2485983"/>
                </a:cubicBezTo>
                <a:lnTo>
                  <a:pt x="877314" y="2734571"/>
                </a:lnTo>
                <a:lnTo>
                  <a:pt x="1623101" y="2734571"/>
                </a:lnTo>
                <a:lnTo>
                  <a:pt x="1623101" y="2866051"/>
                </a:lnTo>
                <a:lnTo>
                  <a:pt x="877314" y="2866051"/>
                </a:lnTo>
                <a:lnTo>
                  <a:pt x="877314" y="3231759"/>
                </a:lnTo>
                <a:lnTo>
                  <a:pt x="877314" y="3363239"/>
                </a:lnTo>
                <a:lnTo>
                  <a:pt x="877314" y="3480347"/>
                </a:lnTo>
                <a:lnTo>
                  <a:pt x="1491622" y="3480347"/>
                </a:lnTo>
                <a:lnTo>
                  <a:pt x="1491622" y="3114650"/>
                </a:lnTo>
                <a:lnTo>
                  <a:pt x="1125901" y="3114650"/>
                </a:lnTo>
                <a:lnTo>
                  <a:pt x="1125901" y="3231759"/>
                </a:lnTo>
                <a:lnTo>
                  <a:pt x="1374502" y="3231759"/>
                </a:lnTo>
                <a:lnTo>
                  <a:pt x="1374502" y="3363239"/>
                </a:lnTo>
                <a:lnTo>
                  <a:pt x="994422" y="3363239"/>
                </a:lnTo>
                <a:lnTo>
                  <a:pt x="994422" y="2983160"/>
                </a:lnTo>
                <a:lnTo>
                  <a:pt x="1623101" y="2983160"/>
                </a:lnTo>
                <a:lnTo>
                  <a:pt x="1623101" y="3480347"/>
                </a:lnTo>
                <a:lnTo>
                  <a:pt x="1988797" y="3480347"/>
                </a:lnTo>
                <a:lnTo>
                  <a:pt x="1988797" y="3231759"/>
                </a:lnTo>
                <a:lnTo>
                  <a:pt x="2120277" y="3231759"/>
                </a:lnTo>
                <a:lnTo>
                  <a:pt x="2120277" y="3480347"/>
                </a:lnTo>
                <a:lnTo>
                  <a:pt x="3480373" y="3480347"/>
                </a:lnTo>
                <a:lnTo>
                  <a:pt x="3480373" y="3301764"/>
                </a:lnTo>
                <a:lnTo>
                  <a:pt x="3611829" y="3301764"/>
                </a:lnTo>
                <a:lnTo>
                  <a:pt x="3611829" y="3396674"/>
                </a:lnTo>
                <a:cubicBezTo>
                  <a:pt x="3611829" y="3487074"/>
                  <a:pt x="3611829" y="3560280"/>
                  <a:pt x="3611829" y="3611815"/>
                </a:cubicBezTo>
                <a:cubicBezTo>
                  <a:pt x="3526807" y="3611815"/>
                  <a:pt x="204966" y="3611815"/>
                  <a:pt x="12" y="3611815"/>
                </a:cubicBezTo>
                <a:lnTo>
                  <a:pt x="0" y="3611815"/>
                </a:lnTo>
                <a:lnTo>
                  <a:pt x="0" y="3301764"/>
                </a:lnTo>
                <a:lnTo>
                  <a:pt x="131515" y="3301764"/>
                </a:lnTo>
                <a:lnTo>
                  <a:pt x="131515" y="3480358"/>
                </a:lnTo>
                <a:lnTo>
                  <a:pt x="745822" y="3480358"/>
                </a:lnTo>
                <a:lnTo>
                  <a:pt x="745822" y="3363251"/>
                </a:lnTo>
                <a:lnTo>
                  <a:pt x="497234" y="3363251"/>
                </a:lnTo>
                <a:lnTo>
                  <a:pt x="497234" y="2617463"/>
                </a:lnTo>
                <a:lnTo>
                  <a:pt x="380103" y="2617463"/>
                </a:lnTo>
                <a:lnTo>
                  <a:pt x="380103" y="3363251"/>
                </a:lnTo>
                <a:lnTo>
                  <a:pt x="248635" y="3363251"/>
                </a:lnTo>
                <a:close/>
                <a:moveTo>
                  <a:pt x="1738893" y="2485938"/>
                </a:moveTo>
                <a:lnTo>
                  <a:pt x="1740196" y="2485938"/>
                </a:lnTo>
                <a:lnTo>
                  <a:pt x="1871676" y="2485938"/>
                </a:lnTo>
                <a:lnTo>
                  <a:pt x="2617463" y="2485938"/>
                </a:lnTo>
                <a:lnTo>
                  <a:pt x="2617463" y="2617418"/>
                </a:lnTo>
                <a:lnTo>
                  <a:pt x="1871676" y="2617418"/>
                </a:lnTo>
                <a:lnTo>
                  <a:pt x="1871676" y="3373232"/>
                </a:lnTo>
                <a:lnTo>
                  <a:pt x="1740196" y="3373232"/>
                </a:lnTo>
                <a:lnTo>
                  <a:pt x="1740196" y="2617418"/>
                </a:lnTo>
                <a:lnTo>
                  <a:pt x="1738893" y="2617418"/>
                </a:lnTo>
                <a:close/>
                <a:moveTo>
                  <a:pt x="2880809" y="1988794"/>
                </a:moveTo>
                <a:lnTo>
                  <a:pt x="3114664" y="1988794"/>
                </a:lnTo>
                <a:lnTo>
                  <a:pt x="3114664" y="2734581"/>
                </a:lnTo>
                <a:lnTo>
                  <a:pt x="3114664" y="2866062"/>
                </a:lnTo>
                <a:lnTo>
                  <a:pt x="3114664" y="3241819"/>
                </a:lnTo>
                <a:lnTo>
                  <a:pt x="3231771" y="3241819"/>
                </a:lnTo>
                <a:lnTo>
                  <a:pt x="3231771" y="2734581"/>
                </a:lnTo>
                <a:lnTo>
                  <a:pt x="3363251" y="2734581"/>
                </a:lnTo>
                <a:lnTo>
                  <a:pt x="3363251" y="3373288"/>
                </a:lnTo>
                <a:lnTo>
                  <a:pt x="2983184" y="3373288"/>
                </a:lnTo>
                <a:lnTo>
                  <a:pt x="2983184" y="2866062"/>
                </a:lnTo>
                <a:lnTo>
                  <a:pt x="2866063" y="2866062"/>
                </a:lnTo>
                <a:lnTo>
                  <a:pt x="2866063" y="3114649"/>
                </a:lnTo>
                <a:lnTo>
                  <a:pt x="2617476" y="3114649"/>
                </a:lnTo>
                <a:lnTo>
                  <a:pt x="2617476" y="3231769"/>
                </a:lnTo>
                <a:lnTo>
                  <a:pt x="2866063" y="3231769"/>
                </a:lnTo>
                <a:lnTo>
                  <a:pt x="2866063" y="3363250"/>
                </a:lnTo>
                <a:lnTo>
                  <a:pt x="2485996" y="3363250"/>
                </a:lnTo>
                <a:lnTo>
                  <a:pt x="2485996" y="3114649"/>
                </a:lnTo>
                <a:lnTo>
                  <a:pt x="2368864" y="3114649"/>
                </a:lnTo>
                <a:lnTo>
                  <a:pt x="2368864" y="3363250"/>
                </a:lnTo>
                <a:lnTo>
                  <a:pt x="2237395" y="3363250"/>
                </a:lnTo>
                <a:lnTo>
                  <a:pt x="2237395" y="3114649"/>
                </a:lnTo>
                <a:lnTo>
                  <a:pt x="1988796" y="3114649"/>
                </a:lnTo>
                <a:lnTo>
                  <a:pt x="1988796" y="2734570"/>
                </a:lnTo>
                <a:lnTo>
                  <a:pt x="2617476" y="2734570"/>
                </a:lnTo>
                <a:lnTo>
                  <a:pt x="2617476" y="2866050"/>
                </a:lnTo>
                <a:lnTo>
                  <a:pt x="2120276" y="2866050"/>
                </a:lnTo>
                <a:lnTo>
                  <a:pt x="2120276" y="2983159"/>
                </a:lnTo>
                <a:cubicBezTo>
                  <a:pt x="2242179" y="2983159"/>
                  <a:pt x="2364081" y="2983159"/>
                  <a:pt x="2485996" y="2983159"/>
                </a:cubicBezTo>
                <a:lnTo>
                  <a:pt x="2617464" y="2983159"/>
                </a:lnTo>
                <a:lnTo>
                  <a:pt x="2734572" y="2983159"/>
                </a:lnTo>
                <a:lnTo>
                  <a:pt x="2734572" y="2866050"/>
                </a:lnTo>
                <a:lnTo>
                  <a:pt x="2734572" y="2734570"/>
                </a:lnTo>
                <a:lnTo>
                  <a:pt x="2734572" y="2485982"/>
                </a:lnTo>
                <a:lnTo>
                  <a:pt x="2866052" y="2485982"/>
                </a:lnTo>
                <a:lnTo>
                  <a:pt x="2866052" y="2734570"/>
                </a:lnTo>
                <a:lnTo>
                  <a:pt x="2983172" y="2734570"/>
                </a:lnTo>
                <a:lnTo>
                  <a:pt x="2983172" y="2120263"/>
                </a:lnTo>
                <a:lnTo>
                  <a:pt x="2866052" y="2120263"/>
                </a:lnTo>
                <a:lnTo>
                  <a:pt x="2866052" y="2368851"/>
                </a:lnTo>
                <a:lnTo>
                  <a:pt x="2734560" y="2368851"/>
                </a:lnTo>
                <a:lnTo>
                  <a:pt x="2734560" y="2237360"/>
                </a:lnTo>
                <a:lnTo>
                  <a:pt x="2734559" y="2237360"/>
                </a:lnTo>
                <a:lnTo>
                  <a:pt x="2734559" y="2149149"/>
                </a:lnTo>
                <a:lnTo>
                  <a:pt x="2734560" y="2149149"/>
                </a:lnTo>
                <a:lnTo>
                  <a:pt x="2734560" y="2120251"/>
                </a:lnTo>
                <a:lnTo>
                  <a:pt x="2734560" y="1990374"/>
                </a:lnTo>
                <a:lnTo>
                  <a:pt x="2880809" y="1990374"/>
                </a:lnTo>
                <a:close/>
                <a:moveTo>
                  <a:pt x="1242996" y="1986175"/>
                </a:moveTo>
                <a:lnTo>
                  <a:pt x="1374488" y="1986175"/>
                </a:lnTo>
                <a:lnTo>
                  <a:pt x="1374488" y="2237372"/>
                </a:lnTo>
                <a:lnTo>
                  <a:pt x="1623087" y="2237372"/>
                </a:lnTo>
                <a:lnTo>
                  <a:pt x="1623087" y="2368829"/>
                </a:lnTo>
                <a:lnTo>
                  <a:pt x="1242996" y="2368829"/>
                </a:lnTo>
                <a:lnTo>
                  <a:pt x="1242996" y="2120230"/>
                </a:lnTo>
                <a:lnTo>
                  <a:pt x="1125876" y="2120230"/>
                </a:lnTo>
                <a:cubicBezTo>
                  <a:pt x="1125876" y="2242133"/>
                  <a:pt x="1125876" y="2364035"/>
                  <a:pt x="1125876" y="2485926"/>
                </a:cubicBezTo>
                <a:cubicBezTo>
                  <a:pt x="1125876" y="2485934"/>
                  <a:pt x="1365845" y="2485937"/>
                  <a:pt x="1545821" y="2485937"/>
                </a:cubicBezTo>
                <a:lnTo>
                  <a:pt x="1614626" y="2485938"/>
                </a:lnTo>
                <a:lnTo>
                  <a:pt x="1614626" y="2617418"/>
                </a:lnTo>
                <a:lnTo>
                  <a:pt x="994409" y="2617418"/>
                </a:lnTo>
                <a:lnTo>
                  <a:pt x="994409" y="2368818"/>
                </a:lnTo>
                <a:lnTo>
                  <a:pt x="497221" y="2368818"/>
                </a:lnTo>
                <a:lnTo>
                  <a:pt x="497221" y="2237339"/>
                </a:lnTo>
                <a:lnTo>
                  <a:pt x="994409" y="2237339"/>
                </a:lnTo>
                <a:lnTo>
                  <a:pt x="994409" y="1988750"/>
                </a:lnTo>
                <a:lnTo>
                  <a:pt x="1242996" y="1988750"/>
                </a:lnTo>
                <a:close/>
                <a:moveTo>
                  <a:pt x="2237395" y="1813253"/>
                </a:moveTo>
                <a:lnTo>
                  <a:pt x="2368864" y="1813253"/>
                </a:lnTo>
                <a:lnTo>
                  <a:pt x="2368864" y="2368852"/>
                </a:lnTo>
                <a:lnTo>
                  <a:pt x="1740197" y="2368852"/>
                </a:lnTo>
                <a:lnTo>
                  <a:pt x="1740197" y="2237371"/>
                </a:lnTo>
                <a:lnTo>
                  <a:pt x="2237395" y="2237371"/>
                </a:lnTo>
                <a:close/>
                <a:moveTo>
                  <a:pt x="2485983" y="1424937"/>
                </a:moveTo>
                <a:lnTo>
                  <a:pt x="2617452" y="1424937"/>
                </a:lnTo>
                <a:lnTo>
                  <a:pt x="2617452" y="2237360"/>
                </a:lnTo>
                <a:lnTo>
                  <a:pt x="2617463" y="2237360"/>
                </a:lnTo>
                <a:lnTo>
                  <a:pt x="2617463" y="2368851"/>
                </a:lnTo>
                <a:lnTo>
                  <a:pt x="2485983" y="2368851"/>
                </a:lnTo>
                <a:close/>
                <a:moveTo>
                  <a:pt x="1988794" y="994397"/>
                </a:moveTo>
                <a:lnTo>
                  <a:pt x="2120274" y="994397"/>
                </a:lnTo>
                <a:lnTo>
                  <a:pt x="2120274" y="1242996"/>
                </a:lnTo>
                <a:lnTo>
                  <a:pt x="2368862" y="1242996"/>
                </a:lnTo>
                <a:lnTo>
                  <a:pt x="2368862" y="1698790"/>
                </a:lnTo>
                <a:lnTo>
                  <a:pt x="2237393" y="1698790"/>
                </a:lnTo>
                <a:lnTo>
                  <a:pt x="2237393" y="1374465"/>
                </a:lnTo>
                <a:lnTo>
                  <a:pt x="1988440" y="1374465"/>
                </a:lnTo>
                <a:lnTo>
                  <a:pt x="1988440" y="1242996"/>
                </a:lnTo>
                <a:lnTo>
                  <a:pt x="1988794" y="1242996"/>
                </a:lnTo>
                <a:close/>
                <a:moveTo>
                  <a:pt x="0" y="916902"/>
                </a:moveTo>
                <a:lnTo>
                  <a:pt x="131515" y="916902"/>
                </a:lnTo>
                <a:lnTo>
                  <a:pt x="131515" y="2237373"/>
                </a:lnTo>
                <a:lnTo>
                  <a:pt x="380091" y="2237373"/>
                </a:lnTo>
                <a:lnTo>
                  <a:pt x="380091" y="2368876"/>
                </a:lnTo>
                <a:lnTo>
                  <a:pt x="131515" y="2368876"/>
                </a:lnTo>
                <a:lnTo>
                  <a:pt x="131515" y="2848989"/>
                </a:lnTo>
                <a:lnTo>
                  <a:pt x="0" y="2848989"/>
                </a:lnTo>
                <a:close/>
                <a:moveTo>
                  <a:pt x="3480347" y="916900"/>
                </a:moveTo>
                <a:lnTo>
                  <a:pt x="3611826" y="916900"/>
                </a:lnTo>
                <a:lnTo>
                  <a:pt x="3611826" y="1018390"/>
                </a:lnTo>
                <a:cubicBezTo>
                  <a:pt x="3611826" y="1584271"/>
                  <a:pt x="3611826" y="2281043"/>
                  <a:pt x="3611826" y="2822131"/>
                </a:cubicBezTo>
                <a:lnTo>
                  <a:pt x="3611826" y="2848987"/>
                </a:lnTo>
                <a:lnTo>
                  <a:pt x="3480370" y="2848987"/>
                </a:lnTo>
                <a:lnTo>
                  <a:pt x="3480370" y="2617452"/>
                </a:lnTo>
                <a:lnTo>
                  <a:pt x="3231769" y="2617452"/>
                </a:lnTo>
                <a:lnTo>
                  <a:pt x="3231769" y="1871665"/>
                </a:lnTo>
                <a:lnTo>
                  <a:pt x="2983193" y="1871665"/>
                </a:lnTo>
                <a:lnTo>
                  <a:pt x="2983193" y="1491584"/>
                </a:lnTo>
                <a:lnTo>
                  <a:pt x="3363261" y="1491584"/>
                </a:lnTo>
                <a:lnTo>
                  <a:pt x="3363261" y="1623053"/>
                </a:lnTo>
                <a:lnTo>
                  <a:pt x="3114672" y="1623053"/>
                </a:lnTo>
                <a:lnTo>
                  <a:pt x="3114672" y="1740173"/>
                </a:lnTo>
                <a:lnTo>
                  <a:pt x="3363261" y="1740173"/>
                </a:lnTo>
                <a:lnTo>
                  <a:pt x="3363261" y="2485995"/>
                </a:lnTo>
                <a:lnTo>
                  <a:pt x="3480380" y="2485995"/>
                </a:lnTo>
                <a:lnTo>
                  <a:pt x="3480380" y="1374500"/>
                </a:lnTo>
                <a:lnTo>
                  <a:pt x="2866073" y="1374500"/>
                </a:lnTo>
                <a:lnTo>
                  <a:pt x="2866073" y="1875912"/>
                </a:lnTo>
                <a:lnTo>
                  <a:pt x="2734558" y="1875912"/>
                </a:lnTo>
                <a:lnTo>
                  <a:pt x="2734558" y="1242996"/>
                </a:lnTo>
                <a:lnTo>
                  <a:pt x="3480347" y="1242996"/>
                </a:lnTo>
                <a:lnTo>
                  <a:pt x="3480347" y="1125866"/>
                </a:lnTo>
                <a:lnTo>
                  <a:pt x="2734558" y="1125866"/>
                </a:lnTo>
                <a:lnTo>
                  <a:pt x="2734558" y="994385"/>
                </a:lnTo>
                <a:lnTo>
                  <a:pt x="3480347" y="994385"/>
                </a:lnTo>
                <a:close/>
                <a:moveTo>
                  <a:pt x="2735386" y="745784"/>
                </a:moveTo>
                <a:lnTo>
                  <a:pt x="3363228" y="745784"/>
                </a:lnTo>
                <a:lnTo>
                  <a:pt x="3363228" y="877264"/>
                </a:lnTo>
                <a:lnTo>
                  <a:pt x="2735386" y="877264"/>
                </a:lnTo>
                <a:close/>
                <a:moveTo>
                  <a:pt x="1491598" y="745784"/>
                </a:moveTo>
                <a:cubicBezTo>
                  <a:pt x="1491598" y="745784"/>
                  <a:pt x="1854884" y="745784"/>
                  <a:pt x="1880770" y="745784"/>
                </a:cubicBezTo>
                <a:cubicBezTo>
                  <a:pt x="2058017" y="745784"/>
                  <a:pt x="2235299" y="745784"/>
                  <a:pt x="2412568" y="745784"/>
                </a:cubicBezTo>
                <a:lnTo>
                  <a:pt x="2615540" y="745784"/>
                </a:lnTo>
                <a:lnTo>
                  <a:pt x="2615540" y="921076"/>
                </a:lnTo>
                <a:lnTo>
                  <a:pt x="2617453" y="921076"/>
                </a:lnTo>
                <a:lnTo>
                  <a:pt x="2617453" y="1310474"/>
                </a:lnTo>
                <a:lnTo>
                  <a:pt x="2485984" y="1310474"/>
                </a:lnTo>
                <a:lnTo>
                  <a:pt x="2485984" y="877276"/>
                </a:lnTo>
                <a:lnTo>
                  <a:pt x="2368852" y="877276"/>
                </a:lnTo>
                <a:lnTo>
                  <a:pt x="2368852" y="1125865"/>
                </a:lnTo>
                <a:lnTo>
                  <a:pt x="2237385" y="1125865"/>
                </a:lnTo>
                <a:lnTo>
                  <a:pt x="2237385" y="877276"/>
                </a:lnTo>
                <a:lnTo>
                  <a:pt x="1871677" y="877276"/>
                </a:lnTo>
                <a:lnTo>
                  <a:pt x="1871677" y="1125865"/>
                </a:lnTo>
                <a:lnTo>
                  <a:pt x="1740197" y="1125865"/>
                </a:lnTo>
                <a:lnTo>
                  <a:pt x="1740197" y="877276"/>
                </a:lnTo>
                <a:lnTo>
                  <a:pt x="1623088" y="877276"/>
                </a:lnTo>
                <a:lnTo>
                  <a:pt x="1623088" y="1125865"/>
                </a:lnTo>
                <a:lnTo>
                  <a:pt x="628702" y="1125865"/>
                </a:lnTo>
                <a:lnTo>
                  <a:pt x="628702" y="1740172"/>
                </a:lnTo>
                <a:lnTo>
                  <a:pt x="1243009" y="1740172"/>
                </a:lnTo>
                <a:lnTo>
                  <a:pt x="1243009" y="1623052"/>
                </a:lnTo>
                <a:lnTo>
                  <a:pt x="745821" y="1623052"/>
                </a:lnTo>
                <a:lnTo>
                  <a:pt x="745821" y="1242984"/>
                </a:lnTo>
                <a:lnTo>
                  <a:pt x="1125890" y="1242984"/>
                </a:lnTo>
                <a:lnTo>
                  <a:pt x="1125890" y="1374464"/>
                </a:lnTo>
                <a:lnTo>
                  <a:pt x="877313" y="1374464"/>
                </a:lnTo>
                <a:lnTo>
                  <a:pt x="877313" y="1491583"/>
                </a:lnTo>
                <a:lnTo>
                  <a:pt x="1243009" y="1491583"/>
                </a:lnTo>
                <a:lnTo>
                  <a:pt x="1243009" y="1242995"/>
                </a:lnTo>
                <a:lnTo>
                  <a:pt x="1880648" y="1242995"/>
                </a:lnTo>
                <a:lnTo>
                  <a:pt x="1880648" y="1374464"/>
                </a:lnTo>
                <a:lnTo>
                  <a:pt x="1374489" y="1374464"/>
                </a:lnTo>
                <a:lnTo>
                  <a:pt x="1374489" y="1871710"/>
                </a:lnTo>
                <a:lnTo>
                  <a:pt x="1242997" y="1871710"/>
                </a:lnTo>
                <a:lnTo>
                  <a:pt x="1242997" y="1871640"/>
                </a:lnTo>
                <a:lnTo>
                  <a:pt x="497222" y="1871640"/>
                </a:lnTo>
                <a:lnTo>
                  <a:pt x="497222" y="994373"/>
                </a:lnTo>
                <a:lnTo>
                  <a:pt x="1491598" y="994373"/>
                </a:lnTo>
                <a:close/>
                <a:moveTo>
                  <a:pt x="0" y="12"/>
                </a:moveTo>
                <a:cubicBezTo>
                  <a:pt x="113075" y="12"/>
                  <a:pt x="1322062" y="12"/>
                  <a:pt x="1750017" y="12"/>
                </a:cubicBezTo>
                <a:lnTo>
                  <a:pt x="1750017" y="497211"/>
                </a:lnTo>
                <a:lnTo>
                  <a:pt x="3231761" y="497211"/>
                </a:lnTo>
                <a:lnTo>
                  <a:pt x="3231761" y="380079"/>
                </a:lnTo>
                <a:lnTo>
                  <a:pt x="2115748" y="380079"/>
                </a:lnTo>
                <a:lnTo>
                  <a:pt x="2115748" y="248599"/>
                </a:lnTo>
                <a:lnTo>
                  <a:pt x="3363241" y="248599"/>
                </a:lnTo>
                <a:lnTo>
                  <a:pt x="3363241" y="628680"/>
                </a:lnTo>
                <a:lnTo>
                  <a:pt x="1618560" y="628680"/>
                </a:lnTo>
                <a:lnTo>
                  <a:pt x="1618560" y="131480"/>
                </a:lnTo>
                <a:lnTo>
                  <a:pt x="1374478" y="131480"/>
                </a:lnTo>
                <a:lnTo>
                  <a:pt x="1374478" y="877256"/>
                </a:lnTo>
                <a:lnTo>
                  <a:pt x="497223" y="877256"/>
                </a:lnTo>
                <a:lnTo>
                  <a:pt x="497223" y="248599"/>
                </a:lnTo>
                <a:lnTo>
                  <a:pt x="628691" y="248599"/>
                </a:lnTo>
                <a:lnTo>
                  <a:pt x="628691" y="745787"/>
                </a:lnTo>
                <a:lnTo>
                  <a:pt x="1242998" y="745787"/>
                </a:lnTo>
                <a:lnTo>
                  <a:pt x="1242998" y="131480"/>
                </a:lnTo>
                <a:lnTo>
                  <a:pt x="877302" y="131480"/>
                </a:lnTo>
                <a:lnTo>
                  <a:pt x="877302" y="497200"/>
                </a:lnTo>
                <a:lnTo>
                  <a:pt x="994411" y="497200"/>
                </a:lnTo>
                <a:lnTo>
                  <a:pt x="994411" y="248611"/>
                </a:lnTo>
                <a:lnTo>
                  <a:pt x="1125878" y="248611"/>
                </a:lnTo>
                <a:lnTo>
                  <a:pt x="1125878" y="628680"/>
                </a:lnTo>
                <a:lnTo>
                  <a:pt x="745810" y="628680"/>
                </a:lnTo>
                <a:lnTo>
                  <a:pt x="745810" y="131480"/>
                </a:lnTo>
                <a:lnTo>
                  <a:pt x="380091" y="131480"/>
                </a:lnTo>
                <a:lnTo>
                  <a:pt x="380091" y="1988763"/>
                </a:lnTo>
                <a:lnTo>
                  <a:pt x="877302" y="1988763"/>
                </a:lnTo>
                <a:lnTo>
                  <a:pt x="877302" y="2120243"/>
                </a:lnTo>
                <a:lnTo>
                  <a:pt x="248622" y="2120243"/>
                </a:lnTo>
                <a:lnTo>
                  <a:pt x="248622" y="131480"/>
                </a:lnTo>
                <a:lnTo>
                  <a:pt x="131515" y="131480"/>
                </a:lnTo>
                <a:lnTo>
                  <a:pt x="131515" y="464125"/>
                </a:lnTo>
                <a:lnTo>
                  <a:pt x="0" y="464125"/>
                </a:lnTo>
                <a:close/>
                <a:moveTo>
                  <a:pt x="1867136" y="0"/>
                </a:moveTo>
                <a:lnTo>
                  <a:pt x="3611828" y="0"/>
                </a:lnTo>
                <a:cubicBezTo>
                  <a:pt x="3611828" y="10221"/>
                  <a:pt x="3611828" y="162496"/>
                  <a:pt x="3611828" y="399943"/>
                </a:cubicBezTo>
                <a:lnTo>
                  <a:pt x="3611828" y="464125"/>
                </a:lnTo>
                <a:lnTo>
                  <a:pt x="3480349" y="464125"/>
                </a:lnTo>
                <a:lnTo>
                  <a:pt x="3480349" y="131480"/>
                </a:lnTo>
                <a:lnTo>
                  <a:pt x="1998615" y="131480"/>
                </a:lnTo>
                <a:lnTo>
                  <a:pt x="1998615" y="380079"/>
                </a:lnTo>
                <a:lnTo>
                  <a:pt x="1867136" y="380079"/>
                </a:ln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74E3E42-793F-A192-DB1E-9E1833CD51FB}"/>
              </a:ext>
            </a:extLst>
          </p:cNvPr>
          <p:cNvSpPr txBox="1"/>
          <p:nvPr/>
        </p:nvSpPr>
        <p:spPr>
          <a:xfrm>
            <a:off x="387510" y="1725742"/>
            <a:ext cx="324469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644CA2"/>
                </a:solidFill>
                <a:effectLst/>
                <a:uLnTx/>
                <a:uFillTx/>
                <a:latin typeface="Arial Rounded MT Bold" panose="020F0704030504030204" pitchFamily="34" charset="0"/>
                <a:ea typeface="+mn-ea"/>
                <a:cs typeface="Arial" panose="020B0604020202020204" pitchFamily="34" charset="0"/>
              </a:rPr>
              <a:t>Problem #1 - Accessibility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0912D07E-D821-C9AB-E2CE-899A21153792}"/>
              </a:ext>
            </a:extLst>
          </p:cNvPr>
          <p:cNvSpPr/>
          <p:nvPr/>
        </p:nvSpPr>
        <p:spPr>
          <a:xfrm>
            <a:off x="387510" y="2012220"/>
            <a:ext cx="389172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en-US" sz="1600" dirty="0"/>
              <a:t>How can we </a:t>
            </a:r>
            <a:r>
              <a:rPr lang="en-US" sz="1600" b="1" dirty="0"/>
              <a:t>learn and apply machine learning techniques</a:t>
            </a:r>
            <a:r>
              <a:rPr lang="en-US" sz="1600" dirty="0"/>
              <a:t> using tools that are </a:t>
            </a:r>
            <a:r>
              <a:rPr lang="en-US" sz="1600" b="1" dirty="0"/>
              <a:t>free, open-source, and easy to access</a:t>
            </a:r>
            <a:r>
              <a:rPr lang="en-US" sz="1600" dirty="0"/>
              <a:t>?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Rounded MT Bold" panose="020F07040305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B368217B-F490-0D7A-6D54-5FFC5FDCA577}"/>
              </a:ext>
            </a:extLst>
          </p:cNvPr>
          <p:cNvSpPr/>
          <p:nvPr/>
        </p:nvSpPr>
        <p:spPr bwMode="auto">
          <a:xfrm>
            <a:off x="3229255" y="1160220"/>
            <a:ext cx="678805" cy="67880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accent1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VI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1" name="TextBox 1080">
            <a:extLst>
              <a:ext uri="{FF2B5EF4-FFF2-40B4-BE49-F238E27FC236}">
                <a16:creationId xmlns:a16="http://schemas.microsoft.com/office/drawing/2014/main" id="{0EFA1BBC-17FB-4B4F-B62B-EC209FC1108B}"/>
              </a:ext>
            </a:extLst>
          </p:cNvPr>
          <p:cNvSpPr txBox="1"/>
          <p:nvPr/>
        </p:nvSpPr>
        <p:spPr>
          <a:xfrm flipH="1">
            <a:off x="8233159" y="1852055"/>
            <a:ext cx="381382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2C21"/>
                </a:solidFill>
                <a:effectLst/>
                <a:uLnTx/>
                <a:uFillTx/>
                <a:latin typeface="Arial Rounded MT Bold" panose="020F0704030504030204" pitchFamily="34" charset="0"/>
                <a:ea typeface="+mn-ea"/>
                <a:cs typeface="Arial" panose="020B0604020202020204" pitchFamily="34" charset="0"/>
              </a:rPr>
              <a:t>Problem #3 – Efficiency &amp; Performance</a:t>
            </a:r>
          </a:p>
        </p:txBody>
      </p:sp>
      <p:sp>
        <p:nvSpPr>
          <p:cNvPr id="1082" name="Rectangle 1081">
            <a:extLst>
              <a:ext uri="{FF2B5EF4-FFF2-40B4-BE49-F238E27FC236}">
                <a16:creationId xmlns:a16="http://schemas.microsoft.com/office/drawing/2014/main" id="{D2402521-D33B-F7A8-640C-6CE761B731B6}"/>
              </a:ext>
            </a:extLst>
          </p:cNvPr>
          <p:cNvSpPr/>
          <p:nvPr/>
        </p:nvSpPr>
        <p:spPr>
          <a:xfrm flipH="1">
            <a:off x="8233156" y="2392758"/>
            <a:ext cx="349211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en-US" sz="1600" dirty="0"/>
              <a:t>How can we build models that are both </a:t>
            </a:r>
            <a:r>
              <a:rPr lang="en-US" sz="1600" b="1" dirty="0"/>
              <a:t>computationally efficient</a:t>
            </a:r>
            <a:r>
              <a:rPr lang="en-US" sz="1600" dirty="0"/>
              <a:t> and </a:t>
            </a:r>
            <a:r>
              <a:rPr lang="en-US" sz="1600" b="1" dirty="0"/>
              <a:t>high-performing</a:t>
            </a:r>
            <a:r>
              <a:rPr lang="en-US" sz="1600" dirty="0"/>
              <a:t>, even on large and complex datasets?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Rounded MT Bold" panose="020F07040305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0" name="Oval 1079">
            <a:extLst>
              <a:ext uri="{FF2B5EF4-FFF2-40B4-BE49-F238E27FC236}">
                <a16:creationId xmlns:a16="http://schemas.microsoft.com/office/drawing/2014/main" id="{90784676-1706-7980-A50A-6A4B21755339}"/>
              </a:ext>
            </a:extLst>
          </p:cNvPr>
          <p:cNvSpPr/>
          <p:nvPr/>
        </p:nvSpPr>
        <p:spPr bwMode="auto">
          <a:xfrm flipH="1">
            <a:off x="8283940" y="1160220"/>
            <a:ext cx="678805" cy="67880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accent3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VI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87" name="TextBox 1086">
            <a:extLst>
              <a:ext uri="{FF2B5EF4-FFF2-40B4-BE49-F238E27FC236}">
                <a16:creationId xmlns:a16="http://schemas.microsoft.com/office/drawing/2014/main" id="{FEEF36DF-6872-1472-17D1-47A57D6753F2}"/>
              </a:ext>
            </a:extLst>
          </p:cNvPr>
          <p:cNvSpPr txBox="1"/>
          <p:nvPr/>
        </p:nvSpPr>
        <p:spPr>
          <a:xfrm>
            <a:off x="381440" y="4620624"/>
            <a:ext cx="356110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3E77E9"/>
                </a:solidFill>
                <a:effectLst/>
                <a:uLnTx/>
                <a:uFillTx/>
                <a:latin typeface="Arial Rounded MT Bold" panose="020F0704030504030204" pitchFamily="34" charset="0"/>
                <a:ea typeface="+mn-ea"/>
                <a:cs typeface="Arial" panose="020B0604020202020204" pitchFamily="34" charset="0"/>
              </a:rPr>
              <a:t>Problem #2 – Tabular Data</a:t>
            </a:r>
          </a:p>
        </p:txBody>
      </p:sp>
      <p:sp>
        <p:nvSpPr>
          <p:cNvPr id="1088" name="Rectangle 1087">
            <a:extLst>
              <a:ext uri="{FF2B5EF4-FFF2-40B4-BE49-F238E27FC236}">
                <a16:creationId xmlns:a16="http://schemas.microsoft.com/office/drawing/2014/main" id="{ECBA3B7C-7CA3-9CC2-806D-3E5611902569}"/>
              </a:ext>
            </a:extLst>
          </p:cNvPr>
          <p:cNvSpPr/>
          <p:nvPr/>
        </p:nvSpPr>
        <p:spPr>
          <a:xfrm>
            <a:off x="381440" y="4896454"/>
            <a:ext cx="455412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dirty="0"/>
              <a:t>How can we effectively model </a:t>
            </a:r>
            <a:r>
              <a:rPr lang="en-US" sz="1600" b="1" dirty="0"/>
              <a:t>tabular data</a:t>
            </a:r>
          </a:p>
          <a:p>
            <a:r>
              <a:rPr lang="en-US" sz="1600" dirty="0"/>
              <a:t>—the most common real-world data—using </a:t>
            </a:r>
          </a:p>
          <a:p>
            <a:r>
              <a:rPr lang="en-US" sz="1600" dirty="0"/>
              <a:t>robust algorithms?</a:t>
            </a:r>
          </a:p>
        </p:txBody>
      </p:sp>
      <p:sp>
        <p:nvSpPr>
          <p:cNvPr id="1086" name="Oval 1085">
            <a:extLst>
              <a:ext uri="{FF2B5EF4-FFF2-40B4-BE49-F238E27FC236}">
                <a16:creationId xmlns:a16="http://schemas.microsoft.com/office/drawing/2014/main" id="{82E59504-6FCF-500D-1B6E-372C641A1A9B}"/>
              </a:ext>
            </a:extLst>
          </p:cNvPr>
          <p:cNvSpPr/>
          <p:nvPr/>
        </p:nvSpPr>
        <p:spPr bwMode="auto">
          <a:xfrm>
            <a:off x="3229255" y="4056182"/>
            <a:ext cx="678805" cy="67880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accent2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VI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92" name="TextBox 1091">
            <a:extLst>
              <a:ext uri="{FF2B5EF4-FFF2-40B4-BE49-F238E27FC236}">
                <a16:creationId xmlns:a16="http://schemas.microsoft.com/office/drawing/2014/main" id="{D605ADC0-4FBA-CDCF-7EDE-3AA1DE765CE4}"/>
              </a:ext>
            </a:extLst>
          </p:cNvPr>
          <p:cNvSpPr txBox="1"/>
          <p:nvPr/>
        </p:nvSpPr>
        <p:spPr>
          <a:xfrm flipH="1">
            <a:off x="8233157" y="4748017"/>
            <a:ext cx="38138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4FC775"/>
                </a:solidFill>
                <a:effectLst/>
                <a:uLnTx/>
                <a:uFillTx/>
                <a:latin typeface="Arial Rounded MT Bold" panose="020F0704030504030204" pitchFamily="34" charset="0"/>
                <a:ea typeface="+mn-ea"/>
                <a:cs typeface="Arial" panose="020B0604020202020204" pitchFamily="34" charset="0"/>
              </a:rPr>
              <a:t>Problem #4 – Industry-standard Solutions</a:t>
            </a:r>
          </a:p>
        </p:txBody>
      </p:sp>
      <p:sp>
        <p:nvSpPr>
          <p:cNvPr id="1093" name="Rectangle 1092">
            <a:extLst>
              <a:ext uri="{FF2B5EF4-FFF2-40B4-BE49-F238E27FC236}">
                <a16:creationId xmlns:a16="http://schemas.microsoft.com/office/drawing/2014/main" id="{FC76D766-FBEB-8CC8-617F-4D43D7B88136}"/>
              </a:ext>
            </a:extLst>
          </p:cNvPr>
          <p:cNvSpPr/>
          <p:nvPr/>
        </p:nvSpPr>
        <p:spPr>
          <a:xfrm flipH="1">
            <a:off x="8233156" y="5286159"/>
            <a:ext cx="376304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en-US" sz="1600" dirty="0"/>
              <a:t>How can we apply </a:t>
            </a:r>
            <a:r>
              <a:rPr lang="en-US" sz="1600" b="1" dirty="0"/>
              <a:t>machine learning methods that meet industry-level standards</a:t>
            </a:r>
            <a:r>
              <a:rPr lang="en-US" sz="1600" dirty="0"/>
              <a:t>?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Rounded MT Bold" panose="020F070403050403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091" name="Oval 1090">
            <a:extLst>
              <a:ext uri="{FF2B5EF4-FFF2-40B4-BE49-F238E27FC236}">
                <a16:creationId xmlns:a16="http://schemas.microsoft.com/office/drawing/2014/main" id="{EB6892D4-2B38-2C4C-0514-7AE2C2200DEF}"/>
              </a:ext>
            </a:extLst>
          </p:cNvPr>
          <p:cNvSpPr/>
          <p:nvPr/>
        </p:nvSpPr>
        <p:spPr bwMode="auto">
          <a:xfrm flipH="1">
            <a:off x="8283940" y="4056182"/>
            <a:ext cx="678805" cy="678805"/>
          </a:xfrm>
          <a:prstGeom prst="ellipse">
            <a:avLst/>
          </a:prstGeom>
          <a:solidFill>
            <a:schemeClr val="bg1">
              <a:lumMod val="95000"/>
            </a:schemeClr>
          </a:solidFill>
          <a:ln w="12700">
            <a:solidFill>
              <a:schemeClr val="accent4"/>
            </a:solidFill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VI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114" name="Freeform: Shape 1113">
            <a:extLst>
              <a:ext uri="{FF2B5EF4-FFF2-40B4-BE49-F238E27FC236}">
                <a16:creationId xmlns:a16="http://schemas.microsoft.com/office/drawing/2014/main" id="{AF4E709D-E88D-A423-7C60-013724603138}"/>
              </a:ext>
            </a:extLst>
          </p:cNvPr>
          <p:cNvSpPr/>
          <p:nvPr/>
        </p:nvSpPr>
        <p:spPr bwMode="auto">
          <a:xfrm>
            <a:off x="4119877" y="1949197"/>
            <a:ext cx="1555150" cy="1640868"/>
          </a:xfrm>
          <a:custGeom>
            <a:avLst/>
            <a:gdLst>
              <a:gd name="connsiteX0" fmla="*/ 0 w 1402259"/>
              <a:gd name="connsiteY0" fmla="*/ 0 h 1479550"/>
              <a:gd name="connsiteX1" fmla="*/ 139700 w 1402259"/>
              <a:gd name="connsiteY1" fmla="*/ 0 h 1479550"/>
              <a:gd name="connsiteX2" fmla="*/ 139700 w 1402259"/>
              <a:gd name="connsiteY2" fmla="*/ 1479550 h 1479550"/>
              <a:gd name="connsiteX3" fmla="*/ 889000 w 1402259"/>
              <a:gd name="connsiteY3" fmla="*/ 1479550 h 1479550"/>
              <a:gd name="connsiteX4" fmla="*/ 889000 w 1402259"/>
              <a:gd name="connsiteY4" fmla="*/ 1250950 h 1479550"/>
              <a:gd name="connsiteX5" fmla="*/ 1270000 w 1402259"/>
              <a:gd name="connsiteY5" fmla="*/ 1250950 h 1479550"/>
              <a:gd name="connsiteX6" fmla="*/ 1390650 w 1402259"/>
              <a:gd name="connsiteY6" fmla="*/ 1250950 h 1479550"/>
              <a:gd name="connsiteX7" fmla="*/ 1390650 w 1402259"/>
              <a:gd name="connsiteY7" fmla="*/ 1257300 h 147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402259" h="1479550">
                <a:moveTo>
                  <a:pt x="0" y="0"/>
                </a:moveTo>
                <a:lnTo>
                  <a:pt x="139700" y="0"/>
                </a:lnTo>
                <a:lnTo>
                  <a:pt x="139700" y="1479550"/>
                </a:lnTo>
                <a:lnTo>
                  <a:pt x="889000" y="1479550"/>
                </a:lnTo>
                <a:lnTo>
                  <a:pt x="889000" y="1250950"/>
                </a:lnTo>
                <a:lnTo>
                  <a:pt x="1270000" y="1250950"/>
                </a:lnTo>
                <a:lnTo>
                  <a:pt x="1390650" y="1250950"/>
                </a:lnTo>
                <a:cubicBezTo>
                  <a:pt x="1410758" y="1252008"/>
                  <a:pt x="1400704" y="1254654"/>
                  <a:pt x="1390650" y="1257300"/>
                </a:cubicBezTo>
              </a:path>
            </a:pathLst>
          </a:custGeom>
          <a:noFill/>
          <a:ln w="15875">
            <a:solidFill>
              <a:schemeClr val="accent1"/>
            </a:solidFill>
            <a:headEnd type="oval"/>
            <a:tailEnd type="triangle"/>
          </a:ln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36" name="Freeform: Shape 1135">
            <a:extLst>
              <a:ext uri="{FF2B5EF4-FFF2-40B4-BE49-F238E27FC236}">
                <a16:creationId xmlns:a16="http://schemas.microsoft.com/office/drawing/2014/main" id="{333C6B2A-F0C3-D3DE-E587-4AD27047C8C2}"/>
              </a:ext>
            </a:extLst>
          </p:cNvPr>
          <p:cNvSpPr/>
          <p:nvPr/>
        </p:nvSpPr>
        <p:spPr bwMode="auto">
          <a:xfrm>
            <a:off x="6218499" y="1949197"/>
            <a:ext cx="1767631" cy="816913"/>
          </a:xfrm>
          <a:custGeom>
            <a:avLst/>
            <a:gdLst>
              <a:gd name="connsiteX0" fmla="*/ 1663700 w 1663700"/>
              <a:gd name="connsiteY0" fmla="*/ 0 h 784260"/>
              <a:gd name="connsiteX1" fmla="*/ 812800 w 1663700"/>
              <a:gd name="connsiteY1" fmla="*/ 0 h 784260"/>
              <a:gd name="connsiteX2" fmla="*/ 812800 w 1663700"/>
              <a:gd name="connsiteY2" fmla="*/ 679450 h 784260"/>
              <a:gd name="connsiteX3" fmla="*/ 558800 w 1663700"/>
              <a:gd name="connsiteY3" fmla="*/ 679450 h 784260"/>
              <a:gd name="connsiteX4" fmla="*/ 558800 w 1663700"/>
              <a:gd name="connsiteY4" fmla="*/ 488950 h 784260"/>
              <a:gd name="connsiteX5" fmla="*/ 311150 w 1663700"/>
              <a:gd name="connsiteY5" fmla="*/ 488950 h 784260"/>
              <a:gd name="connsiteX6" fmla="*/ 311150 w 1663700"/>
              <a:gd name="connsiteY6" fmla="*/ 241300 h 784260"/>
              <a:gd name="connsiteX7" fmla="*/ 69850 w 1663700"/>
              <a:gd name="connsiteY7" fmla="*/ 241300 h 784260"/>
              <a:gd name="connsiteX8" fmla="*/ 69850 w 1663700"/>
              <a:gd name="connsiteY8" fmla="*/ 736600 h 784260"/>
              <a:gd name="connsiteX9" fmla="*/ 0 w 1663700"/>
              <a:gd name="connsiteY9" fmla="*/ 736600 h 784260"/>
              <a:gd name="connsiteX0" fmla="*/ 1593850 w 1593850"/>
              <a:gd name="connsiteY0" fmla="*/ 0 h 736600"/>
              <a:gd name="connsiteX1" fmla="*/ 742950 w 1593850"/>
              <a:gd name="connsiteY1" fmla="*/ 0 h 736600"/>
              <a:gd name="connsiteX2" fmla="*/ 742950 w 1593850"/>
              <a:gd name="connsiteY2" fmla="*/ 679450 h 736600"/>
              <a:gd name="connsiteX3" fmla="*/ 488950 w 1593850"/>
              <a:gd name="connsiteY3" fmla="*/ 679450 h 736600"/>
              <a:gd name="connsiteX4" fmla="*/ 488950 w 1593850"/>
              <a:gd name="connsiteY4" fmla="*/ 488950 h 736600"/>
              <a:gd name="connsiteX5" fmla="*/ 241300 w 1593850"/>
              <a:gd name="connsiteY5" fmla="*/ 488950 h 736600"/>
              <a:gd name="connsiteX6" fmla="*/ 241300 w 1593850"/>
              <a:gd name="connsiteY6" fmla="*/ 241300 h 736600"/>
              <a:gd name="connsiteX7" fmla="*/ 0 w 1593850"/>
              <a:gd name="connsiteY7" fmla="*/ 241300 h 736600"/>
              <a:gd name="connsiteX8" fmla="*/ 0 w 1593850"/>
              <a:gd name="connsiteY8" fmla="*/ 736600 h 73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93850" h="736600">
                <a:moveTo>
                  <a:pt x="1593850" y="0"/>
                </a:moveTo>
                <a:lnTo>
                  <a:pt x="742950" y="0"/>
                </a:lnTo>
                <a:lnTo>
                  <a:pt x="742950" y="679450"/>
                </a:lnTo>
                <a:lnTo>
                  <a:pt x="488950" y="679450"/>
                </a:lnTo>
                <a:lnTo>
                  <a:pt x="488950" y="488950"/>
                </a:lnTo>
                <a:lnTo>
                  <a:pt x="241300" y="488950"/>
                </a:lnTo>
                <a:lnTo>
                  <a:pt x="241300" y="241300"/>
                </a:lnTo>
                <a:lnTo>
                  <a:pt x="0" y="241300"/>
                </a:lnTo>
                <a:lnTo>
                  <a:pt x="0" y="736600"/>
                </a:lnTo>
              </a:path>
            </a:pathLst>
          </a:custGeom>
          <a:noFill/>
          <a:ln w="15875">
            <a:solidFill>
              <a:schemeClr val="accent3"/>
            </a:solidFill>
            <a:headEnd type="oval"/>
            <a:tailEnd type="triangle"/>
          </a:ln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9" name="Freeform: Shape 1148">
            <a:extLst>
              <a:ext uri="{FF2B5EF4-FFF2-40B4-BE49-F238E27FC236}">
                <a16:creationId xmlns:a16="http://schemas.microsoft.com/office/drawing/2014/main" id="{1EDFECCB-13A6-3CA9-2CE0-5A35E683DD21}"/>
              </a:ext>
            </a:extLst>
          </p:cNvPr>
          <p:cNvSpPr/>
          <p:nvPr/>
        </p:nvSpPr>
        <p:spPr bwMode="auto">
          <a:xfrm>
            <a:off x="4133962" y="3549938"/>
            <a:ext cx="1795800" cy="1427470"/>
          </a:xfrm>
          <a:custGeom>
            <a:avLst/>
            <a:gdLst>
              <a:gd name="connsiteX0" fmla="*/ 0 w 1619250"/>
              <a:gd name="connsiteY0" fmla="*/ 956932 h 1287132"/>
              <a:gd name="connsiteX1" fmla="*/ 127000 w 1619250"/>
              <a:gd name="connsiteY1" fmla="*/ 956932 h 1287132"/>
              <a:gd name="connsiteX2" fmla="*/ 127000 w 1619250"/>
              <a:gd name="connsiteY2" fmla="*/ 1287132 h 1287132"/>
              <a:gd name="connsiteX3" fmla="*/ 387350 w 1619250"/>
              <a:gd name="connsiteY3" fmla="*/ 1287132 h 1287132"/>
              <a:gd name="connsiteX4" fmla="*/ 387350 w 1619250"/>
              <a:gd name="connsiteY4" fmla="*/ 537832 h 1287132"/>
              <a:gd name="connsiteX5" fmla="*/ 641350 w 1619250"/>
              <a:gd name="connsiteY5" fmla="*/ 537832 h 1287132"/>
              <a:gd name="connsiteX6" fmla="*/ 641350 w 1619250"/>
              <a:gd name="connsiteY6" fmla="*/ 290182 h 1287132"/>
              <a:gd name="connsiteX7" fmla="*/ 869950 w 1619250"/>
              <a:gd name="connsiteY7" fmla="*/ 290182 h 1287132"/>
              <a:gd name="connsiteX8" fmla="*/ 869950 w 1619250"/>
              <a:gd name="connsiteY8" fmla="*/ 556882 h 1287132"/>
              <a:gd name="connsiteX9" fmla="*/ 1619250 w 1619250"/>
              <a:gd name="connsiteY9" fmla="*/ 556882 h 1287132"/>
              <a:gd name="connsiteX10" fmla="*/ 1619250 w 1619250"/>
              <a:gd name="connsiteY10" fmla="*/ 48882 h 1287132"/>
              <a:gd name="connsiteX11" fmla="*/ 1612900 w 1619250"/>
              <a:gd name="connsiteY11" fmla="*/ 48882 h 1287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619250" h="1287132">
                <a:moveTo>
                  <a:pt x="0" y="956932"/>
                </a:moveTo>
                <a:lnTo>
                  <a:pt x="127000" y="956932"/>
                </a:lnTo>
                <a:lnTo>
                  <a:pt x="127000" y="1287132"/>
                </a:lnTo>
                <a:lnTo>
                  <a:pt x="387350" y="1287132"/>
                </a:lnTo>
                <a:lnTo>
                  <a:pt x="387350" y="537832"/>
                </a:lnTo>
                <a:lnTo>
                  <a:pt x="641350" y="537832"/>
                </a:lnTo>
                <a:lnTo>
                  <a:pt x="641350" y="290182"/>
                </a:lnTo>
                <a:lnTo>
                  <a:pt x="869950" y="290182"/>
                </a:lnTo>
                <a:lnTo>
                  <a:pt x="869950" y="556882"/>
                </a:lnTo>
                <a:lnTo>
                  <a:pt x="1619250" y="556882"/>
                </a:lnTo>
                <a:lnTo>
                  <a:pt x="1619250" y="48882"/>
                </a:lnTo>
                <a:cubicBezTo>
                  <a:pt x="1618192" y="-35785"/>
                  <a:pt x="1615546" y="6548"/>
                  <a:pt x="1612900" y="48882"/>
                </a:cubicBezTo>
              </a:path>
            </a:pathLst>
          </a:custGeom>
          <a:noFill/>
          <a:ln w="15875">
            <a:solidFill>
              <a:schemeClr val="accent2"/>
            </a:solidFill>
            <a:headEnd type="oval"/>
            <a:tailEnd type="triangle"/>
          </a:ln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0" name="Freeform: Shape 1149">
            <a:extLst>
              <a:ext uri="{FF2B5EF4-FFF2-40B4-BE49-F238E27FC236}">
                <a16:creationId xmlns:a16="http://schemas.microsoft.com/office/drawing/2014/main" id="{E2E15533-33EB-C031-89ED-A9E0113AF141}"/>
              </a:ext>
            </a:extLst>
          </p:cNvPr>
          <p:cNvSpPr/>
          <p:nvPr/>
        </p:nvSpPr>
        <p:spPr bwMode="auto">
          <a:xfrm>
            <a:off x="6501601" y="3132312"/>
            <a:ext cx="1495796" cy="1487345"/>
          </a:xfrm>
          <a:custGeom>
            <a:avLst/>
            <a:gdLst>
              <a:gd name="connsiteX0" fmla="*/ 1348740 w 1348740"/>
              <a:gd name="connsiteY0" fmla="*/ 1341120 h 1341120"/>
              <a:gd name="connsiteX1" fmla="*/ 1234440 w 1348740"/>
              <a:gd name="connsiteY1" fmla="*/ 1341120 h 1341120"/>
              <a:gd name="connsiteX2" fmla="*/ 1234440 w 1348740"/>
              <a:gd name="connsiteY2" fmla="*/ 914400 h 1341120"/>
              <a:gd name="connsiteX3" fmla="*/ 990600 w 1348740"/>
              <a:gd name="connsiteY3" fmla="*/ 914400 h 1341120"/>
              <a:gd name="connsiteX4" fmla="*/ 990600 w 1348740"/>
              <a:gd name="connsiteY4" fmla="*/ 167640 h 1341120"/>
              <a:gd name="connsiteX5" fmla="*/ 693420 w 1348740"/>
              <a:gd name="connsiteY5" fmla="*/ 167640 h 1341120"/>
              <a:gd name="connsiteX6" fmla="*/ 487680 w 1348740"/>
              <a:gd name="connsiteY6" fmla="*/ 167640 h 1341120"/>
              <a:gd name="connsiteX7" fmla="*/ 487680 w 1348740"/>
              <a:gd name="connsiteY7" fmla="*/ 670560 h 1341120"/>
              <a:gd name="connsiteX8" fmla="*/ 236220 w 1348740"/>
              <a:gd name="connsiteY8" fmla="*/ 670560 h 1341120"/>
              <a:gd name="connsiteX9" fmla="*/ 236220 w 1348740"/>
              <a:gd name="connsiteY9" fmla="*/ 0 h 1341120"/>
              <a:gd name="connsiteX10" fmla="*/ 0 w 1348740"/>
              <a:gd name="connsiteY10" fmla="*/ 0 h 1341120"/>
              <a:gd name="connsiteX0" fmla="*/ 1348740 w 1348740"/>
              <a:gd name="connsiteY0" fmla="*/ 1341120 h 1341120"/>
              <a:gd name="connsiteX1" fmla="*/ 1234440 w 1348740"/>
              <a:gd name="connsiteY1" fmla="*/ 1341120 h 1341120"/>
              <a:gd name="connsiteX2" fmla="*/ 1234440 w 1348740"/>
              <a:gd name="connsiteY2" fmla="*/ 914400 h 1341120"/>
              <a:gd name="connsiteX3" fmla="*/ 990600 w 1348740"/>
              <a:gd name="connsiteY3" fmla="*/ 914400 h 1341120"/>
              <a:gd name="connsiteX4" fmla="*/ 990600 w 1348740"/>
              <a:gd name="connsiteY4" fmla="*/ 177165 h 1341120"/>
              <a:gd name="connsiteX5" fmla="*/ 693420 w 1348740"/>
              <a:gd name="connsiteY5" fmla="*/ 167640 h 1341120"/>
              <a:gd name="connsiteX6" fmla="*/ 487680 w 1348740"/>
              <a:gd name="connsiteY6" fmla="*/ 167640 h 1341120"/>
              <a:gd name="connsiteX7" fmla="*/ 487680 w 1348740"/>
              <a:gd name="connsiteY7" fmla="*/ 670560 h 1341120"/>
              <a:gd name="connsiteX8" fmla="*/ 236220 w 1348740"/>
              <a:gd name="connsiteY8" fmla="*/ 670560 h 1341120"/>
              <a:gd name="connsiteX9" fmla="*/ 236220 w 1348740"/>
              <a:gd name="connsiteY9" fmla="*/ 0 h 1341120"/>
              <a:gd name="connsiteX10" fmla="*/ 0 w 1348740"/>
              <a:gd name="connsiteY10" fmla="*/ 0 h 1341120"/>
              <a:gd name="connsiteX0" fmla="*/ 1348740 w 1348740"/>
              <a:gd name="connsiteY0" fmla="*/ 1341120 h 1341120"/>
              <a:gd name="connsiteX1" fmla="*/ 1234440 w 1348740"/>
              <a:gd name="connsiteY1" fmla="*/ 1341120 h 1341120"/>
              <a:gd name="connsiteX2" fmla="*/ 1234440 w 1348740"/>
              <a:gd name="connsiteY2" fmla="*/ 914400 h 1341120"/>
              <a:gd name="connsiteX3" fmla="*/ 990600 w 1348740"/>
              <a:gd name="connsiteY3" fmla="*/ 914400 h 1341120"/>
              <a:gd name="connsiteX4" fmla="*/ 990600 w 1348740"/>
              <a:gd name="connsiteY4" fmla="*/ 177165 h 1341120"/>
              <a:gd name="connsiteX5" fmla="*/ 693420 w 1348740"/>
              <a:gd name="connsiteY5" fmla="*/ 167640 h 1341120"/>
              <a:gd name="connsiteX6" fmla="*/ 487680 w 1348740"/>
              <a:gd name="connsiteY6" fmla="*/ 179546 h 1341120"/>
              <a:gd name="connsiteX7" fmla="*/ 487680 w 1348740"/>
              <a:gd name="connsiteY7" fmla="*/ 670560 h 1341120"/>
              <a:gd name="connsiteX8" fmla="*/ 236220 w 1348740"/>
              <a:gd name="connsiteY8" fmla="*/ 670560 h 1341120"/>
              <a:gd name="connsiteX9" fmla="*/ 236220 w 1348740"/>
              <a:gd name="connsiteY9" fmla="*/ 0 h 1341120"/>
              <a:gd name="connsiteX10" fmla="*/ 0 w 1348740"/>
              <a:gd name="connsiteY10" fmla="*/ 0 h 1341120"/>
              <a:gd name="connsiteX0" fmla="*/ 1348740 w 1348740"/>
              <a:gd name="connsiteY0" fmla="*/ 1341120 h 1341120"/>
              <a:gd name="connsiteX1" fmla="*/ 1234440 w 1348740"/>
              <a:gd name="connsiteY1" fmla="*/ 1341120 h 1341120"/>
              <a:gd name="connsiteX2" fmla="*/ 1234440 w 1348740"/>
              <a:gd name="connsiteY2" fmla="*/ 914400 h 1341120"/>
              <a:gd name="connsiteX3" fmla="*/ 990600 w 1348740"/>
              <a:gd name="connsiteY3" fmla="*/ 914400 h 1341120"/>
              <a:gd name="connsiteX4" fmla="*/ 990600 w 1348740"/>
              <a:gd name="connsiteY4" fmla="*/ 177165 h 1341120"/>
              <a:gd name="connsiteX5" fmla="*/ 693420 w 1348740"/>
              <a:gd name="connsiteY5" fmla="*/ 174784 h 1341120"/>
              <a:gd name="connsiteX6" fmla="*/ 487680 w 1348740"/>
              <a:gd name="connsiteY6" fmla="*/ 179546 h 1341120"/>
              <a:gd name="connsiteX7" fmla="*/ 487680 w 1348740"/>
              <a:gd name="connsiteY7" fmla="*/ 670560 h 1341120"/>
              <a:gd name="connsiteX8" fmla="*/ 236220 w 1348740"/>
              <a:gd name="connsiteY8" fmla="*/ 670560 h 1341120"/>
              <a:gd name="connsiteX9" fmla="*/ 236220 w 1348740"/>
              <a:gd name="connsiteY9" fmla="*/ 0 h 1341120"/>
              <a:gd name="connsiteX10" fmla="*/ 0 w 1348740"/>
              <a:gd name="connsiteY10" fmla="*/ 0 h 1341120"/>
              <a:gd name="connsiteX0" fmla="*/ 1348740 w 1348740"/>
              <a:gd name="connsiteY0" fmla="*/ 1341120 h 1341120"/>
              <a:gd name="connsiteX1" fmla="*/ 1234440 w 1348740"/>
              <a:gd name="connsiteY1" fmla="*/ 1341120 h 1341120"/>
              <a:gd name="connsiteX2" fmla="*/ 1234440 w 1348740"/>
              <a:gd name="connsiteY2" fmla="*/ 914400 h 1341120"/>
              <a:gd name="connsiteX3" fmla="*/ 990600 w 1348740"/>
              <a:gd name="connsiteY3" fmla="*/ 914400 h 1341120"/>
              <a:gd name="connsiteX4" fmla="*/ 990600 w 1348740"/>
              <a:gd name="connsiteY4" fmla="*/ 177165 h 1341120"/>
              <a:gd name="connsiteX5" fmla="*/ 487680 w 1348740"/>
              <a:gd name="connsiteY5" fmla="*/ 179546 h 1341120"/>
              <a:gd name="connsiteX6" fmla="*/ 487680 w 1348740"/>
              <a:gd name="connsiteY6" fmla="*/ 670560 h 1341120"/>
              <a:gd name="connsiteX7" fmla="*/ 236220 w 1348740"/>
              <a:gd name="connsiteY7" fmla="*/ 670560 h 1341120"/>
              <a:gd name="connsiteX8" fmla="*/ 236220 w 1348740"/>
              <a:gd name="connsiteY8" fmla="*/ 0 h 1341120"/>
              <a:gd name="connsiteX9" fmla="*/ 0 w 1348740"/>
              <a:gd name="connsiteY9" fmla="*/ 0 h 1341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48740" h="1341120">
                <a:moveTo>
                  <a:pt x="1348740" y="1341120"/>
                </a:moveTo>
                <a:lnTo>
                  <a:pt x="1234440" y="1341120"/>
                </a:lnTo>
                <a:lnTo>
                  <a:pt x="1234440" y="914400"/>
                </a:lnTo>
                <a:lnTo>
                  <a:pt x="990600" y="914400"/>
                </a:lnTo>
                <a:lnTo>
                  <a:pt x="990600" y="177165"/>
                </a:lnTo>
                <a:lnTo>
                  <a:pt x="487680" y="179546"/>
                </a:lnTo>
                <a:lnTo>
                  <a:pt x="487680" y="670560"/>
                </a:lnTo>
                <a:lnTo>
                  <a:pt x="236220" y="670560"/>
                </a:lnTo>
                <a:lnTo>
                  <a:pt x="236220" y="0"/>
                </a:lnTo>
                <a:lnTo>
                  <a:pt x="0" y="0"/>
                </a:lnTo>
              </a:path>
            </a:pathLst>
          </a:custGeom>
          <a:noFill/>
          <a:ln w="15875">
            <a:solidFill>
              <a:schemeClr val="accent4"/>
            </a:solidFill>
            <a:headEnd type="oval"/>
            <a:tailEnd type="triangle"/>
          </a:ln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58" name="TextBox 1257">
            <a:extLst>
              <a:ext uri="{FF2B5EF4-FFF2-40B4-BE49-F238E27FC236}">
                <a16:creationId xmlns:a16="http://schemas.microsoft.com/office/drawing/2014/main" id="{576E3EE5-96E1-B790-D503-99512917DBE0}"/>
              </a:ext>
            </a:extLst>
          </p:cNvPr>
          <p:cNvSpPr txBox="1"/>
          <p:nvPr/>
        </p:nvSpPr>
        <p:spPr>
          <a:xfrm>
            <a:off x="3378522" y="4197900"/>
            <a:ext cx="380273" cy="395370"/>
          </a:xfrm>
          <a:custGeom>
            <a:avLst/>
            <a:gdLst>
              <a:gd name="connsiteX0" fmla="*/ 177304 w 377176"/>
              <a:gd name="connsiteY0" fmla="*/ 333920 h 392150"/>
              <a:gd name="connsiteX1" fmla="*/ 200410 w 377176"/>
              <a:gd name="connsiteY1" fmla="*/ 333920 h 392150"/>
              <a:gd name="connsiteX2" fmla="*/ 200410 w 377176"/>
              <a:gd name="connsiteY2" fmla="*/ 349549 h 392150"/>
              <a:gd name="connsiteX3" fmla="*/ 177304 w 377176"/>
              <a:gd name="connsiteY3" fmla="*/ 349549 h 392150"/>
              <a:gd name="connsiteX4" fmla="*/ 176411 w 377176"/>
              <a:gd name="connsiteY4" fmla="*/ 237784 h 392150"/>
              <a:gd name="connsiteX5" fmla="*/ 201303 w 377176"/>
              <a:gd name="connsiteY5" fmla="*/ 237784 h 392150"/>
              <a:gd name="connsiteX6" fmla="*/ 201303 w 377176"/>
              <a:gd name="connsiteY6" fmla="*/ 262561 h 392150"/>
              <a:gd name="connsiteX7" fmla="*/ 195499 w 377176"/>
              <a:gd name="connsiteY7" fmla="*/ 321798 h 392150"/>
              <a:gd name="connsiteX8" fmla="*/ 182551 w 377176"/>
              <a:gd name="connsiteY8" fmla="*/ 321798 h 392150"/>
              <a:gd name="connsiteX9" fmla="*/ 176411 w 377176"/>
              <a:gd name="connsiteY9" fmla="*/ 262561 h 392150"/>
              <a:gd name="connsiteX10" fmla="*/ 195382 w 377176"/>
              <a:gd name="connsiteY10" fmla="*/ 190837 h 392150"/>
              <a:gd name="connsiteX11" fmla="*/ 181592 w 377176"/>
              <a:gd name="connsiteY11" fmla="*/ 190888 h 392150"/>
              <a:gd name="connsiteX12" fmla="*/ 171757 w 377176"/>
              <a:gd name="connsiteY12" fmla="*/ 200216 h 392150"/>
              <a:gd name="connsiteX13" fmla="*/ 162835 w 377176"/>
              <a:gd name="connsiteY13" fmla="*/ 214410 h 392150"/>
              <a:gd name="connsiteX14" fmla="*/ 158171 w 377176"/>
              <a:gd name="connsiteY14" fmla="*/ 221863 h 392150"/>
              <a:gd name="connsiteX15" fmla="*/ 151225 w 377176"/>
              <a:gd name="connsiteY15" fmla="*/ 232965 h 392150"/>
              <a:gd name="connsiteX16" fmla="*/ 147525 w 377176"/>
              <a:gd name="connsiteY16" fmla="*/ 238897 h 392150"/>
              <a:gd name="connsiteX17" fmla="*/ 143063 w 377176"/>
              <a:gd name="connsiteY17" fmla="*/ 246045 h 392150"/>
              <a:gd name="connsiteX18" fmla="*/ 135358 w 377176"/>
              <a:gd name="connsiteY18" fmla="*/ 258364 h 392150"/>
              <a:gd name="connsiteX19" fmla="*/ 128412 w 377176"/>
              <a:gd name="connsiteY19" fmla="*/ 269466 h 392150"/>
              <a:gd name="connsiteX20" fmla="*/ 124711 w 377176"/>
              <a:gd name="connsiteY20" fmla="*/ 275398 h 392150"/>
              <a:gd name="connsiteX21" fmla="*/ 120250 w 377176"/>
              <a:gd name="connsiteY21" fmla="*/ 282546 h 392150"/>
              <a:gd name="connsiteX22" fmla="*/ 114065 w 377176"/>
              <a:gd name="connsiteY22" fmla="*/ 292330 h 392150"/>
              <a:gd name="connsiteX23" fmla="*/ 111226 w 377176"/>
              <a:gd name="connsiteY23" fmla="*/ 296893 h 392150"/>
              <a:gd name="connsiteX24" fmla="*/ 108742 w 377176"/>
              <a:gd name="connsiteY24" fmla="*/ 300948 h 392150"/>
              <a:gd name="connsiteX25" fmla="*/ 104636 w 377176"/>
              <a:gd name="connsiteY25" fmla="*/ 307488 h 392150"/>
              <a:gd name="connsiteX26" fmla="*/ 101898 w 377176"/>
              <a:gd name="connsiteY26" fmla="*/ 311898 h 392150"/>
              <a:gd name="connsiteX27" fmla="*/ 97437 w 377176"/>
              <a:gd name="connsiteY27" fmla="*/ 319047 h 392150"/>
              <a:gd name="connsiteX28" fmla="*/ 89731 w 377176"/>
              <a:gd name="connsiteY28" fmla="*/ 331366 h 392150"/>
              <a:gd name="connsiteX29" fmla="*/ 79592 w 377176"/>
              <a:gd name="connsiteY29" fmla="*/ 352861 h 392150"/>
              <a:gd name="connsiteX30" fmla="*/ 92773 w 377176"/>
              <a:gd name="connsiteY30" fmla="*/ 370097 h 392150"/>
              <a:gd name="connsiteX31" fmla="*/ 188690 w 377176"/>
              <a:gd name="connsiteY31" fmla="*/ 370908 h 392150"/>
              <a:gd name="connsiteX32" fmla="*/ 284555 w 377176"/>
              <a:gd name="connsiteY32" fmla="*/ 370046 h 392150"/>
              <a:gd name="connsiteX33" fmla="*/ 297584 w 377176"/>
              <a:gd name="connsiteY33" fmla="*/ 352911 h 392150"/>
              <a:gd name="connsiteX34" fmla="*/ 287394 w 377176"/>
              <a:gd name="connsiteY34" fmla="*/ 331366 h 392150"/>
              <a:gd name="connsiteX35" fmla="*/ 282882 w 377176"/>
              <a:gd name="connsiteY35" fmla="*/ 324015 h 392150"/>
              <a:gd name="connsiteX36" fmla="*/ 281463 w 377176"/>
              <a:gd name="connsiteY36" fmla="*/ 321683 h 392150"/>
              <a:gd name="connsiteX37" fmla="*/ 278320 w 377176"/>
              <a:gd name="connsiteY37" fmla="*/ 316715 h 392150"/>
              <a:gd name="connsiteX38" fmla="*/ 275278 w 377176"/>
              <a:gd name="connsiteY38" fmla="*/ 311848 h 392150"/>
              <a:gd name="connsiteX39" fmla="*/ 272540 w 377176"/>
              <a:gd name="connsiteY39" fmla="*/ 307488 h 392150"/>
              <a:gd name="connsiteX40" fmla="*/ 268434 w 377176"/>
              <a:gd name="connsiteY40" fmla="*/ 300948 h 392150"/>
              <a:gd name="connsiteX41" fmla="*/ 265950 w 377176"/>
              <a:gd name="connsiteY41" fmla="*/ 296893 h 392150"/>
              <a:gd name="connsiteX42" fmla="*/ 263111 w 377176"/>
              <a:gd name="connsiteY42" fmla="*/ 292330 h 392150"/>
              <a:gd name="connsiteX43" fmla="*/ 256926 w 377176"/>
              <a:gd name="connsiteY43" fmla="*/ 282546 h 392150"/>
              <a:gd name="connsiteX44" fmla="*/ 252465 w 377176"/>
              <a:gd name="connsiteY44" fmla="*/ 275347 h 392150"/>
              <a:gd name="connsiteX45" fmla="*/ 241819 w 377176"/>
              <a:gd name="connsiteY45" fmla="*/ 258364 h 392150"/>
              <a:gd name="connsiteX46" fmla="*/ 234113 w 377176"/>
              <a:gd name="connsiteY46" fmla="*/ 246045 h 392150"/>
              <a:gd name="connsiteX47" fmla="*/ 229652 w 377176"/>
              <a:gd name="connsiteY47" fmla="*/ 238897 h 392150"/>
              <a:gd name="connsiteX48" fmla="*/ 225951 w 377176"/>
              <a:gd name="connsiteY48" fmla="*/ 232965 h 392150"/>
              <a:gd name="connsiteX49" fmla="*/ 219006 w 377176"/>
              <a:gd name="connsiteY49" fmla="*/ 221863 h 392150"/>
              <a:gd name="connsiteX50" fmla="*/ 214342 w 377176"/>
              <a:gd name="connsiteY50" fmla="*/ 214410 h 392150"/>
              <a:gd name="connsiteX51" fmla="*/ 205419 w 377176"/>
              <a:gd name="connsiteY51" fmla="*/ 200216 h 392150"/>
              <a:gd name="connsiteX52" fmla="*/ 195382 w 377176"/>
              <a:gd name="connsiteY52" fmla="*/ 190837 h 392150"/>
              <a:gd name="connsiteX53" fmla="*/ 189856 w 377176"/>
              <a:gd name="connsiteY53" fmla="*/ 18 h 392150"/>
              <a:gd name="connsiteX54" fmla="*/ 211148 w 377176"/>
              <a:gd name="connsiteY54" fmla="*/ 120 h 392150"/>
              <a:gd name="connsiteX55" fmla="*/ 215204 w 377176"/>
              <a:gd name="connsiteY55" fmla="*/ 1539 h 392150"/>
              <a:gd name="connsiteX56" fmla="*/ 220070 w 377176"/>
              <a:gd name="connsiteY56" fmla="*/ 3669 h 392150"/>
              <a:gd name="connsiteX57" fmla="*/ 221490 w 377176"/>
              <a:gd name="connsiteY57" fmla="*/ 4378 h 392150"/>
              <a:gd name="connsiteX58" fmla="*/ 226052 w 377176"/>
              <a:gd name="connsiteY58" fmla="*/ 8282 h 392150"/>
              <a:gd name="connsiteX59" fmla="*/ 231882 w 377176"/>
              <a:gd name="connsiteY59" fmla="*/ 16190 h 392150"/>
              <a:gd name="connsiteX60" fmla="*/ 234721 w 377176"/>
              <a:gd name="connsiteY60" fmla="*/ 32413 h 392150"/>
              <a:gd name="connsiteX61" fmla="*/ 240349 w 377176"/>
              <a:gd name="connsiteY61" fmla="*/ 44884 h 392150"/>
              <a:gd name="connsiteX62" fmla="*/ 248916 w 377176"/>
              <a:gd name="connsiteY62" fmla="*/ 48382 h 392150"/>
              <a:gd name="connsiteX63" fmla="*/ 257585 w 377176"/>
              <a:gd name="connsiteY63" fmla="*/ 51525 h 392150"/>
              <a:gd name="connsiteX64" fmla="*/ 264936 w 377176"/>
              <a:gd name="connsiteY64" fmla="*/ 47216 h 392150"/>
              <a:gd name="connsiteX65" fmla="*/ 274011 w 377176"/>
              <a:gd name="connsiteY65" fmla="*/ 39105 h 392150"/>
              <a:gd name="connsiteX66" fmla="*/ 289574 w 377176"/>
              <a:gd name="connsiteY66" fmla="*/ 34796 h 392150"/>
              <a:gd name="connsiteX67" fmla="*/ 303972 w 377176"/>
              <a:gd name="connsiteY67" fmla="*/ 38598 h 392150"/>
              <a:gd name="connsiteX68" fmla="*/ 322273 w 377176"/>
              <a:gd name="connsiteY68" fmla="*/ 55784 h 392150"/>
              <a:gd name="connsiteX69" fmla="*/ 340067 w 377176"/>
              <a:gd name="connsiteY69" fmla="*/ 75859 h 392150"/>
              <a:gd name="connsiteX70" fmla="*/ 337684 w 377176"/>
              <a:gd name="connsiteY70" fmla="*/ 104350 h 392150"/>
              <a:gd name="connsiteX71" fmla="*/ 331652 w 377176"/>
              <a:gd name="connsiteY71" fmla="*/ 111295 h 392150"/>
              <a:gd name="connsiteX72" fmla="*/ 326683 w 377176"/>
              <a:gd name="connsiteY72" fmla="*/ 122043 h 392150"/>
              <a:gd name="connsiteX73" fmla="*/ 329370 w 377176"/>
              <a:gd name="connsiteY73" fmla="*/ 129090 h 392150"/>
              <a:gd name="connsiteX74" fmla="*/ 331601 w 377176"/>
              <a:gd name="connsiteY74" fmla="*/ 134413 h 392150"/>
              <a:gd name="connsiteX75" fmla="*/ 345745 w 377176"/>
              <a:gd name="connsiteY75" fmla="*/ 142777 h 392150"/>
              <a:gd name="connsiteX76" fmla="*/ 368812 w 377176"/>
              <a:gd name="connsiteY76" fmla="*/ 151142 h 392150"/>
              <a:gd name="connsiteX77" fmla="*/ 376162 w 377176"/>
              <a:gd name="connsiteY77" fmla="*/ 163056 h 392150"/>
              <a:gd name="connsiteX78" fmla="*/ 377176 w 377176"/>
              <a:gd name="connsiteY78" fmla="*/ 188860 h 392150"/>
              <a:gd name="connsiteX79" fmla="*/ 373830 w 377176"/>
              <a:gd name="connsiteY79" fmla="*/ 220342 h 392150"/>
              <a:gd name="connsiteX80" fmla="*/ 361663 w 377176"/>
              <a:gd name="connsiteY80" fmla="*/ 232053 h 392150"/>
              <a:gd name="connsiteX81" fmla="*/ 345694 w 377176"/>
              <a:gd name="connsiteY81" fmla="*/ 234993 h 392150"/>
              <a:gd name="connsiteX82" fmla="*/ 335859 w 377176"/>
              <a:gd name="connsiteY82" fmla="*/ 236463 h 392150"/>
              <a:gd name="connsiteX83" fmla="*/ 330840 w 377176"/>
              <a:gd name="connsiteY83" fmla="*/ 245183 h 392150"/>
              <a:gd name="connsiteX84" fmla="*/ 327748 w 377176"/>
              <a:gd name="connsiteY84" fmla="*/ 252534 h 392150"/>
              <a:gd name="connsiteX85" fmla="*/ 332159 w 377176"/>
              <a:gd name="connsiteY85" fmla="*/ 267134 h 392150"/>
              <a:gd name="connsiteX86" fmla="*/ 340675 w 377176"/>
              <a:gd name="connsiteY86" fmla="*/ 278845 h 392150"/>
              <a:gd name="connsiteX87" fmla="*/ 341233 w 377176"/>
              <a:gd name="connsiteY87" fmla="*/ 280011 h 392150"/>
              <a:gd name="connsiteX88" fmla="*/ 342450 w 377176"/>
              <a:gd name="connsiteY88" fmla="*/ 285182 h 392150"/>
              <a:gd name="connsiteX89" fmla="*/ 342500 w 377176"/>
              <a:gd name="connsiteY89" fmla="*/ 294003 h 392150"/>
              <a:gd name="connsiteX90" fmla="*/ 330131 w 377176"/>
              <a:gd name="connsiteY90" fmla="*/ 314230 h 392150"/>
              <a:gd name="connsiteX91" fmla="*/ 322729 w 377176"/>
              <a:gd name="connsiteY91" fmla="*/ 319452 h 392150"/>
              <a:gd name="connsiteX92" fmla="*/ 317203 w 377176"/>
              <a:gd name="connsiteY92" fmla="*/ 319503 h 392150"/>
              <a:gd name="connsiteX93" fmla="*/ 309954 w 377176"/>
              <a:gd name="connsiteY93" fmla="*/ 312456 h 392150"/>
              <a:gd name="connsiteX94" fmla="*/ 309751 w 377176"/>
              <a:gd name="connsiteY94" fmla="*/ 307184 h 392150"/>
              <a:gd name="connsiteX95" fmla="*/ 315530 w 377176"/>
              <a:gd name="connsiteY95" fmla="*/ 299022 h 392150"/>
              <a:gd name="connsiteX96" fmla="*/ 315530 w 377176"/>
              <a:gd name="connsiteY96" fmla="*/ 280416 h 392150"/>
              <a:gd name="connsiteX97" fmla="*/ 305442 w 377176"/>
              <a:gd name="connsiteY97" fmla="*/ 262014 h 392150"/>
              <a:gd name="connsiteX98" fmla="*/ 308179 w 377176"/>
              <a:gd name="connsiteY98" fmla="*/ 244270 h 392150"/>
              <a:gd name="connsiteX99" fmla="*/ 311323 w 377176"/>
              <a:gd name="connsiteY99" fmla="*/ 236818 h 392150"/>
              <a:gd name="connsiteX100" fmla="*/ 312894 w 377176"/>
              <a:gd name="connsiteY100" fmla="*/ 233269 h 392150"/>
              <a:gd name="connsiteX101" fmla="*/ 313300 w 377176"/>
              <a:gd name="connsiteY101" fmla="*/ 232002 h 392150"/>
              <a:gd name="connsiteX102" fmla="*/ 320853 w 377176"/>
              <a:gd name="connsiteY102" fmla="*/ 221356 h 392150"/>
              <a:gd name="connsiteX103" fmla="*/ 331753 w 377176"/>
              <a:gd name="connsiteY103" fmla="*/ 215222 h 392150"/>
              <a:gd name="connsiteX104" fmla="*/ 342146 w 377176"/>
              <a:gd name="connsiteY104" fmla="*/ 214258 h 392150"/>
              <a:gd name="connsiteX105" fmla="*/ 354769 w 377176"/>
              <a:gd name="connsiteY105" fmla="*/ 210963 h 392150"/>
              <a:gd name="connsiteX106" fmla="*/ 355884 w 377176"/>
              <a:gd name="connsiteY106" fmla="*/ 188860 h 392150"/>
              <a:gd name="connsiteX107" fmla="*/ 355884 w 377176"/>
              <a:gd name="connsiteY107" fmla="*/ 168125 h 392150"/>
              <a:gd name="connsiteX108" fmla="*/ 353907 w 377176"/>
              <a:gd name="connsiteY108" fmla="*/ 166148 h 392150"/>
              <a:gd name="connsiteX109" fmla="*/ 351930 w 377176"/>
              <a:gd name="connsiteY109" fmla="*/ 164171 h 392150"/>
              <a:gd name="connsiteX110" fmla="*/ 343666 w 377176"/>
              <a:gd name="connsiteY110" fmla="*/ 163918 h 392150"/>
              <a:gd name="connsiteX111" fmla="*/ 321918 w 377176"/>
              <a:gd name="connsiteY111" fmla="*/ 157226 h 392150"/>
              <a:gd name="connsiteX112" fmla="*/ 311779 w 377176"/>
              <a:gd name="connsiteY112" fmla="*/ 142017 h 392150"/>
              <a:gd name="connsiteX113" fmla="*/ 309751 w 377176"/>
              <a:gd name="connsiteY113" fmla="*/ 136947 h 392150"/>
              <a:gd name="connsiteX114" fmla="*/ 306861 w 377176"/>
              <a:gd name="connsiteY114" fmla="*/ 130104 h 392150"/>
              <a:gd name="connsiteX115" fmla="*/ 305493 w 377176"/>
              <a:gd name="connsiteY115" fmla="*/ 124020 h 392150"/>
              <a:gd name="connsiteX116" fmla="*/ 305493 w 377176"/>
              <a:gd name="connsiteY116" fmla="*/ 115655 h 392150"/>
              <a:gd name="connsiteX117" fmla="*/ 315733 w 377176"/>
              <a:gd name="connsiteY117" fmla="*/ 97151 h 392150"/>
              <a:gd name="connsiteX118" fmla="*/ 321360 w 377176"/>
              <a:gd name="connsiteY118" fmla="*/ 86049 h 392150"/>
              <a:gd name="connsiteX119" fmla="*/ 306709 w 377176"/>
              <a:gd name="connsiteY119" fmla="*/ 70080 h 392150"/>
              <a:gd name="connsiteX120" fmla="*/ 287952 w 377176"/>
              <a:gd name="connsiteY120" fmla="*/ 56037 h 392150"/>
              <a:gd name="connsiteX121" fmla="*/ 283136 w 377176"/>
              <a:gd name="connsiteY121" fmla="*/ 59079 h 392150"/>
              <a:gd name="connsiteX122" fmla="*/ 256216 w 377176"/>
              <a:gd name="connsiteY122" fmla="*/ 72158 h 392150"/>
              <a:gd name="connsiteX123" fmla="*/ 244607 w 377176"/>
              <a:gd name="connsiteY123" fmla="*/ 69573 h 392150"/>
              <a:gd name="connsiteX124" fmla="*/ 232034 w 377176"/>
              <a:gd name="connsiteY124" fmla="*/ 64351 h 392150"/>
              <a:gd name="connsiteX125" fmla="*/ 220374 w 377176"/>
              <a:gd name="connsiteY125" fmla="*/ 55784 h 392150"/>
              <a:gd name="connsiteX126" fmla="*/ 213429 w 377176"/>
              <a:gd name="connsiteY126" fmla="*/ 32413 h 392150"/>
              <a:gd name="connsiteX127" fmla="*/ 212922 w 377176"/>
              <a:gd name="connsiteY127" fmla="*/ 25468 h 392150"/>
              <a:gd name="connsiteX128" fmla="*/ 210337 w 377176"/>
              <a:gd name="connsiteY128" fmla="*/ 22629 h 392150"/>
              <a:gd name="connsiteX129" fmla="*/ 208208 w 377176"/>
              <a:gd name="connsiteY129" fmla="*/ 21108 h 392150"/>
              <a:gd name="connsiteX130" fmla="*/ 188588 w 377176"/>
              <a:gd name="connsiteY130" fmla="*/ 21108 h 392150"/>
              <a:gd name="connsiteX131" fmla="*/ 168969 w 377176"/>
              <a:gd name="connsiteY131" fmla="*/ 21108 h 392150"/>
              <a:gd name="connsiteX132" fmla="*/ 166840 w 377176"/>
              <a:gd name="connsiteY132" fmla="*/ 22629 h 392150"/>
              <a:gd name="connsiteX133" fmla="*/ 164254 w 377176"/>
              <a:gd name="connsiteY133" fmla="*/ 25468 h 392150"/>
              <a:gd name="connsiteX134" fmla="*/ 163747 w 377176"/>
              <a:gd name="connsiteY134" fmla="*/ 32413 h 392150"/>
              <a:gd name="connsiteX135" fmla="*/ 156802 w 377176"/>
              <a:gd name="connsiteY135" fmla="*/ 55834 h 392150"/>
              <a:gd name="connsiteX136" fmla="*/ 145142 w 377176"/>
              <a:gd name="connsiteY136" fmla="*/ 64351 h 392150"/>
              <a:gd name="connsiteX137" fmla="*/ 140681 w 377176"/>
              <a:gd name="connsiteY137" fmla="*/ 66075 h 392150"/>
              <a:gd name="connsiteX138" fmla="*/ 132823 w 377176"/>
              <a:gd name="connsiteY138" fmla="*/ 69421 h 392150"/>
              <a:gd name="connsiteX139" fmla="*/ 119490 w 377176"/>
              <a:gd name="connsiteY139" fmla="*/ 72310 h 392150"/>
              <a:gd name="connsiteX140" fmla="*/ 97184 w 377176"/>
              <a:gd name="connsiteY140" fmla="*/ 62019 h 392150"/>
              <a:gd name="connsiteX141" fmla="*/ 70163 w 377176"/>
              <a:gd name="connsiteY141" fmla="*/ 70333 h 392150"/>
              <a:gd name="connsiteX142" fmla="*/ 55816 w 377176"/>
              <a:gd name="connsiteY142" fmla="*/ 86049 h 392150"/>
              <a:gd name="connsiteX143" fmla="*/ 61443 w 377176"/>
              <a:gd name="connsiteY143" fmla="*/ 97151 h 392150"/>
              <a:gd name="connsiteX144" fmla="*/ 71684 w 377176"/>
              <a:gd name="connsiteY144" fmla="*/ 115655 h 392150"/>
              <a:gd name="connsiteX145" fmla="*/ 70315 w 377176"/>
              <a:gd name="connsiteY145" fmla="*/ 130104 h 392150"/>
              <a:gd name="connsiteX146" fmla="*/ 67425 w 377176"/>
              <a:gd name="connsiteY146" fmla="*/ 136947 h 392150"/>
              <a:gd name="connsiteX147" fmla="*/ 65397 w 377176"/>
              <a:gd name="connsiteY147" fmla="*/ 142017 h 392150"/>
              <a:gd name="connsiteX148" fmla="*/ 55258 w 377176"/>
              <a:gd name="connsiteY148" fmla="*/ 157226 h 392150"/>
              <a:gd name="connsiteX149" fmla="*/ 33510 w 377176"/>
              <a:gd name="connsiteY149" fmla="*/ 163918 h 392150"/>
              <a:gd name="connsiteX150" fmla="*/ 25246 w 377176"/>
              <a:gd name="connsiteY150" fmla="*/ 164171 h 392150"/>
              <a:gd name="connsiteX151" fmla="*/ 23269 w 377176"/>
              <a:gd name="connsiteY151" fmla="*/ 166148 h 392150"/>
              <a:gd name="connsiteX152" fmla="*/ 21292 w 377176"/>
              <a:gd name="connsiteY152" fmla="*/ 168125 h 392150"/>
              <a:gd name="connsiteX153" fmla="*/ 21292 w 377176"/>
              <a:gd name="connsiteY153" fmla="*/ 188708 h 392150"/>
              <a:gd name="connsiteX154" fmla="*/ 22408 w 377176"/>
              <a:gd name="connsiteY154" fmla="*/ 210811 h 392150"/>
              <a:gd name="connsiteX155" fmla="*/ 35031 w 377176"/>
              <a:gd name="connsiteY155" fmla="*/ 214258 h 392150"/>
              <a:gd name="connsiteX156" fmla="*/ 45423 w 377176"/>
              <a:gd name="connsiteY156" fmla="*/ 215222 h 392150"/>
              <a:gd name="connsiteX157" fmla="*/ 56323 w 377176"/>
              <a:gd name="connsiteY157" fmla="*/ 221356 h 392150"/>
              <a:gd name="connsiteX158" fmla="*/ 63877 w 377176"/>
              <a:gd name="connsiteY158" fmla="*/ 232002 h 392150"/>
              <a:gd name="connsiteX159" fmla="*/ 64282 w 377176"/>
              <a:gd name="connsiteY159" fmla="*/ 233269 h 392150"/>
              <a:gd name="connsiteX160" fmla="*/ 65854 w 377176"/>
              <a:gd name="connsiteY160" fmla="*/ 236818 h 392150"/>
              <a:gd name="connsiteX161" fmla="*/ 68997 w 377176"/>
              <a:gd name="connsiteY161" fmla="*/ 244270 h 392150"/>
              <a:gd name="connsiteX162" fmla="*/ 71684 w 377176"/>
              <a:gd name="connsiteY162" fmla="*/ 253700 h 392150"/>
              <a:gd name="connsiteX163" fmla="*/ 69504 w 377176"/>
              <a:gd name="connsiteY163" fmla="*/ 269720 h 392150"/>
              <a:gd name="connsiteX164" fmla="*/ 60429 w 377176"/>
              <a:gd name="connsiteY164" fmla="*/ 281684 h 392150"/>
              <a:gd name="connsiteX165" fmla="*/ 56171 w 377176"/>
              <a:gd name="connsiteY165" fmla="*/ 292381 h 392150"/>
              <a:gd name="connsiteX166" fmla="*/ 76145 w 377176"/>
              <a:gd name="connsiteY166" fmla="*/ 312355 h 392150"/>
              <a:gd name="connsiteX167" fmla="*/ 79947 w 377176"/>
              <a:gd name="connsiteY167" fmla="*/ 307234 h 392150"/>
              <a:gd name="connsiteX168" fmla="*/ 83648 w 377176"/>
              <a:gd name="connsiteY168" fmla="*/ 301151 h 392150"/>
              <a:gd name="connsiteX169" fmla="*/ 96778 w 377176"/>
              <a:gd name="connsiteY169" fmla="*/ 280163 h 392150"/>
              <a:gd name="connsiteX170" fmla="*/ 100175 w 377176"/>
              <a:gd name="connsiteY170" fmla="*/ 274637 h 392150"/>
              <a:gd name="connsiteX171" fmla="*/ 102760 w 377176"/>
              <a:gd name="connsiteY171" fmla="*/ 270581 h 392150"/>
              <a:gd name="connsiteX172" fmla="*/ 104940 w 377176"/>
              <a:gd name="connsiteY172" fmla="*/ 266678 h 392150"/>
              <a:gd name="connsiteX173" fmla="*/ 102760 w 377176"/>
              <a:gd name="connsiteY173" fmla="*/ 263636 h 392150"/>
              <a:gd name="connsiteX174" fmla="*/ 91100 w 377176"/>
              <a:gd name="connsiteY174" fmla="*/ 247718 h 392150"/>
              <a:gd name="connsiteX175" fmla="*/ 89681 w 377176"/>
              <a:gd name="connsiteY175" fmla="*/ 245183 h 392150"/>
              <a:gd name="connsiteX176" fmla="*/ 86842 w 377176"/>
              <a:gd name="connsiteY176" fmla="*/ 239860 h 392150"/>
              <a:gd name="connsiteX177" fmla="*/ 84662 w 377176"/>
              <a:gd name="connsiteY177" fmla="*/ 235449 h 392150"/>
              <a:gd name="connsiteX178" fmla="*/ 79998 w 377176"/>
              <a:gd name="connsiteY178" fmla="*/ 223130 h 392150"/>
              <a:gd name="connsiteX179" fmla="*/ 75486 w 377176"/>
              <a:gd name="connsiteY179" fmla="*/ 202345 h 392150"/>
              <a:gd name="connsiteX180" fmla="*/ 79896 w 377176"/>
              <a:gd name="connsiteY180" fmla="*/ 154691 h 392150"/>
              <a:gd name="connsiteX181" fmla="*/ 89681 w 377176"/>
              <a:gd name="connsiteY181" fmla="*/ 132182 h 392150"/>
              <a:gd name="connsiteX182" fmla="*/ 99110 w 377176"/>
              <a:gd name="connsiteY182" fmla="*/ 118443 h 392150"/>
              <a:gd name="connsiteX183" fmla="*/ 153101 w 377176"/>
              <a:gd name="connsiteY183" fmla="*/ 80675 h 392150"/>
              <a:gd name="connsiteX184" fmla="*/ 178551 w 377176"/>
              <a:gd name="connsiteY184" fmla="*/ 75352 h 392150"/>
              <a:gd name="connsiteX185" fmla="*/ 224227 w 377176"/>
              <a:gd name="connsiteY185" fmla="*/ 80726 h 392150"/>
              <a:gd name="connsiteX186" fmla="*/ 227877 w 377176"/>
              <a:gd name="connsiteY186" fmla="*/ 81943 h 392150"/>
              <a:gd name="connsiteX187" fmla="*/ 238169 w 377176"/>
              <a:gd name="connsiteY187" fmla="*/ 86353 h 392150"/>
              <a:gd name="connsiteX188" fmla="*/ 284150 w 377176"/>
              <a:gd name="connsiteY188" fmla="*/ 126808 h 392150"/>
              <a:gd name="connsiteX189" fmla="*/ 290588 w 377176"/>
              <a:gd name="connsiteY189" fmla="*/ 138266 h 392150"/>
              <a:gd name="connsiteX190" fmla="*/ 297178 w 377176"/>
              <a:gd name="connsiteY190" fmla="*/ 223130 h 392150"/>
              <a:gd name="connsiteX191" fmla="*/ 292514 w 377176"/>
              <a:gd name="connsiteY191" fmla="*/ 235449 h 392150"/>
              <a:gd name="connsiteX192" fmla="*/ 290335 w 377176"/>
              <a:gd name="connsiteY192" fmla="*/ 239911 h 392150"/>
              <a:gd name="connsiteX193" fmla="*/ 287901 w 377176"/>
              <a:gd name="connsiteY193" fmla="*/ 244727 h 392150"/>
              <a:gd name="connsiteX194" fmla="*/ 274416 w 377176"/>
              <a:gd name="connsiteY194" fmla="*/ 251723 h 392150"/>
              <a:gd name="connsiteX195" fmla="*/ 267065 w 377176"/>
              <a:gd name="connsiteY195" fmla="*/ 241584 h 392150"/>
              <a:gd name="connsiteX196" fmla="*/ 270867 w 377176"/>
              <a:gd name="connsiteY196" fmla="*/ 231343 h 392150"/>
              <a:gd name="connsiteX197" fmla="*/ 276799 w 377176"/>
              <a:gd name="connsiteY197" fmla="*/ 217554 h 392150"/>
              <a:gd name="connsiteX198" fmla="*/ 276951 w 377176"/>
              <a:gd name="connsiteY198" fmla="*/ 160774 h 392150"/>
              <a:gd name="connsiteX199" fmla="*/ 267674 w 377176"/>
              <a:gd name="connsiteY199" fmla="*/ 140445 h 392150"/>
              <a:gd name="connsiteX200" fmla="*/ 266153 w 377176"/>
              <a:gd name="connsiteY200" fmla="*/ 137911 h 392150"/>
              <a:gd name="connsiteX201" fmla="*/ 255253 w 377176"/>
              <a:gd name="connsiteY201" fmla="*/ 124628 h 392150"/>
              <a:gd name="connsiteX202" fmla="*/ 241210 w 377176"/>
              <a:gd name="connsiteY202" fmla="*/ 112360 h 392150"/>
              <a:gd name="connsiteX203" fmla="*/ 237966 w 377176"/>
              <a:gd name="connsiteY203" fmla="*/ 110383 h 392150"/>
              <a:gd name="connsiteX204" fmla="*/ 151732 w 377176"/>
              <a:gd name="connsiteY204" fmla="*/ 103691 h 392150"/>
              <a:gd name="connsiteX205" fmla="*/ 114268 w 377176"/>
              <a:gd name="connsiteY205" fmla="*/ 133399 h 392150"/>
              <a:gd name="connsiteX206" fmla="*/ 107627 w 377176"/>
              <a:gd name="connsiteY206" fmla="*/ 143538 h 392150"/>
              <a:gd name="connsiteX207" fmla="*/ 95815 w 377176"/>
              <a:gd name="connsiteY207" fmla="*/ 188606 h 392150"/>
              <a:gd name="connsiteX208" fmla="*/ 101645 w 377176"/>
              <a:gd name="connsiteY208" fmla="*/ 221305 h 392150"/>
              <a:gd name="connsiteX209" fmla="*/ 113812 w 377176"/>
              <a:gd name="connsiteY209" fmla="*/ 243662 h 392150"/>
              <a:gd name="connsiteX210" fmla="*/ 115536 w 377176"/>
              <a:gd name="connsiteY210" fmla="*/ 246095 h 392150"/>
              <a:gd name="connsiteX211" fmla="*/ 121923 w 377176"/>
              <a:gd name="connsiteY211" fmla="*/ 240012 h 392150"/>
              <a:gd name="connsiteX212" fmla="*/ 133127 w 377176"/>
              <a:gd name="connsiteY212" fmla="*/ 222116 h 392150"/>
              <a:gd name="connsiteX213" fmla="*/ 136878 w 377176"/>
              <a:gd name="connsiteY213" fmla="*/ 216033 h 392150"/>
              <a:gd name="connsiteX214" fmla="*/ 140630 w 377176"/>
              <a:gd name="connsiteY214" fmla="*/ 209949 h 392150"/>
              <a:gd name="connsiteX215" fmla="*/ 147575 w 377176"/>
              <a:gd name="connsiteY215" fmla="*/ 198898 h 392150"/>
              <a:gd name="connsiteX216" fmla="*/ 152087 w 377176"/>
              <a:gd name="connsiteY216" fmla="*/ 191699 h 392150"/>
              <a:gd name="connsiteX217" fmla="*/ 155027 w 377176"/>
              <a:gd name="connsiteY217" fmla="*/ 186984 h 392150"/>
              <a:gd name="connsiteX218" fmla="*/ 178196 w 377176"/>
              <a:gd name="connsiteY218" fmla="*/ 169291 h 392150"/>
              <a:gd name="connsiteX219" fmla="*/ 198981 w 377176"/>
              <a:gd name="connsiteY219" fmla="*/ 169291 h 392150"/>
              <a:gd name="connsiteX220" fmla="*/ 222200 w 377176"/>
              <a:gd name="connsiteY220" fmla="*/ 187035 h 392150"/>
              <a:gd name="connsiteX221" fmla="*/ 225089 w 377176"/>
              <a:gd name="connsiteY221" fmla="*/ 191699 h 392150"/>
              <a:gd name="connsiteX222" fmla="*/ 229601 w 377176"/>
              <a:gd name="connsiteY222" fmla="*/ 198898 h 392150"/>
              <a:gd name="connsiteX223" fmla="*/ 236546 w 377176"/>
              <a:gd name="connsiteY223" fmla="*/ 209949 h 392150"/>
              <a:gd name="connsiteX224" fmla="*/ 240298 w 377176"/>
              <a:gd name="connsiteY224" fmla="*/ 216033 h 392150"/>
              <a:gd name="connsiteX225" fmla="*/ 244049 w 377176"/>
              <a:gd name="connsiteY225" fmla="*/ 222116 h 392150"/>
              <a:gd name="connsiteX226" fmla="*/ 251045 w 377176"/>
              <a:gd name="connsiteY226" fmla="*/ 233168 h 392150"/>
              <a:gd name="connsiteX227" fmla="*/ 255507 w 377176"/>
              <a:gd name="connsiteY227" fmla="*/ 240367 h 392150"/>
              <a:gd name="connsiteX228" fmla="*/ 261235 w 377176"/>
              <a:gd name="connsiteY228" fmla="*/ 249492 h 392150"/>
              <a:gd name="connsiteX229" fmla="*/ 264429 w 377176"/>
              <a:gd name="connsiteY229" fmla="*/ 254562 h 392150"/>
              <a:gd name="connsiteX230" fmla="*/ 268485 w 377176"/>
              <a:gd name="connsiteY230" fmla="*/ 261051 h 392150"/>
              <a:gd name="connsiteX231" fmla="*/ 270715 w 377176"/>
              <a:gd name="connsiteY231" fmla="*/ 264701 h 392150"/>
              <a:gd name="connsiteX232" fmla="*/ 273757 w 377176"/>
              <a:gd name="connsiteY232" fmla="*/ 269517 h 392150"/>
              <a:gd name="connsiteX233" fmla="*/ 276900 w 377176"/>
              <a:gd name="connsiteY233" fmla="*/ 274485 h 392150"/>
              <a:gd name="connsiteX234" fmla="*/ 278168 w 377176"/>
              <a:gd name="connsiteY234" fmla="*/ 276614 h 392150"/>
              <a:gd name="connsiteX235" fmla="*/ 280398 w 377176"/>
              <a:gd name="connsiteY235" fmla="*/ 280163 h 392150"/>
              <a:gd name="connsiteX236" fmla="*/ 293528 w 377176"/>
              <a:gd name="connsiteY236" fmla="*/ 301151 h 392150"/>
              <a:gd name="connsiteX237" fmla="*/ 301133 w 377176"/>
              <a:gd name="connsiteY237" fmla="*/ 313369 h 392150"/>
              <a:gd name="connsiteX238" fmla="*/ 311982 w 377176"/>
              <a:gd name="connsiteY238" fmla="*/ 330859 h 392150"/>
              <a:gd name="connsiteX239" fmla="*/ 318369 w 377176"/>
              <a:gd name="connsiteY239" fmla="*/ 357575 h 392150"/>
              <a:gd name="connsiteX240" fmla="*/ 307926 w 377176"/>
              <a:gd name="connsiteY240" fmla="*/ 379831 h 392150"/>
              <a:gd name="connsiteX241" fmla="*/ 286684 w 377176"/>
              <a:gd name="connsiteY241" fmla="*/ 391187 h 392150"/>
              <a:gd name="connsiteX242" fmla="*/ 188588 w 377176"/>
              <a:gd name="connsiteY242" fmla="*/ 392150 h 392150"/>
              <a:gd name="connsiteX243" fmla="*/ 90492 w 377176"/>
              <a:gd name="connsiteY243" fmla="*/ 391187 h 392150"/>
              <a:gd name="connsiteX244" fmla="*/ 78730 w 377176"/>
              <a:gd name="connsiteY244" fmla="*/ 387080 h 392150"/>
              <a:gd name="connsiteX245" fmla="*/ 64688 w 377176"/>
              <a:gd name="connsiteY245" fmla="*/ 373950 h 392150"/>
              <a:gd name="connsiteX246" fmla="*/ 60227 w 377176"/>
              <a:gd name="connsiteY246" fmla="*/ 364876 h 392150"/>
              <a:gd name="connsiteX247" fmla="*/ 58300 w 377176"/>
              <a:gd name="connsiteY247" fmla="*/ 352911 h 392150"/>
              <a:gd name="connsiteX248" fmla="*/ 63167 w 377176"/>
              <a:gd name="connsiteY248" fmla="*/ 334154 h 392150"/>
              <a:gd name="connsiteX249" fmla="*/ 63877 w 377176"/>
              <a:gd name="connsiteY249" fmla="*/ 332126 h 392150"/>
              <a:gd name="connsiteX250" fmla="*/ 53180 w 377176"/>
              <a:gd name="connsiteY250" fmla="*/ 320466 h 392150"/>
              <a:gd name="connsiteX251" fmla="*/ 40252 w 377176"/>
              <a:gd name="connsiteY251" fmla="*/ 306930 h 392150"/>
              <a:gd name="connsiteX252" fmla="*/ 34727 w 377176"/>
              <a:gd name="connsiteY252" fmla="*/ 285030 h 392150"/>
              <a:gd name="connsiteX253" fmla="*/ 35943 w 377176"/>
              <a:gd name="connsiteY253" fmla="*/ 280011 h 392150"/>
              <a:gd name="connsiteX254" fmla="*/ 36501 w 377176"/>
              <a:gd name="connsiteY254" fmla="*/ 278845 h 392150"/>
              <a:gd name="connsiteX255" fmla="*/ 45018 w 377176"/>
              <a:gd name="connsiteY255" fmla="*/ 267134 h 392150"/>
              <a:gd name="connsiteX256" fmla="*/ 49428 w 377176"/>
              <a:gd name="connsiteY256" fmla="*/ 252534 h 392150"/>
              <a:gd name="connsiteX257" fmla="*/ 46336 w 377176"/>
              <a:gd name="connsiteY257" fmla="*/ 245183 h 392150"/>
              <a:gd name="connsiteX258" fmla="*/ 31482 w 377176"/>
              <a:gd name="connsiteY258" fmla="*/ 234993 h 392150"/>
              <a:gd name="connsiteX259" fmla="*/ 15462 w 377176"/>
              <a:gd name="connsiteY259" fmla="*/ 232002 h 392150"/>
              <a:gd name="connsiteX260" fmla="*/ 3397 w 377176"/>
              <a:gd name="connsiteY260" fmla="*/ 220494 h 392150"/>
              <a:gd name="connsiteX261" fmla="*/ 0 w 377176"/>
              <a:gd name="connsiteY261" fmla="*/ 188910 h 392150"/>
              <a:gd name="connsiteX262" fmla="*/ 1014 w 377176"/>
              <a:gd name="connsiteY262" fmla="*/ 163056 h 392150"/>
              <a:gd name="connsiteX263" fmla="*/ 8365 w 377176"/>
              <a:gd name="connsiteY263" fmla="*/ 151142 h 392150"/>
              <a:gd name="connsiteX264" fmla="*/ 31431 w 377176"/>
              <a:gd name="connsiteY264" fmla="*/ 142777 h 392150"/>
              <a:gd name="connsiteX265" fmla="*/ 45575 w 377176"/>
              <a:gd name="connsiteY265" fmla="*/ 134413 h 392150"/>
              <a:gd name="connsiteX266" fmla="*/ 49428 w 377176"/>
              <a:gd name="connsiteY266" fmla="*/ 125287 h 392150"/>
              <a:gd name="connsiteX267" fmla="*/ 47958 w 377176"/>
              <a:gd name="connsiteY267" fmla="*/ 113729 h 392150"/>
              <a:gd name="connsiteX268" fmla="*/ 42483 w 377176"/>
              <a:gd name="connsiteY268" fmla="*/ 107899 h 392150"/>
              <a:gd name="connsiteX269" fmla="*/ 36602 w 377176"/>
              <a:gd name="connsiteY269" fmla="*/ 76974 h 392150"/>
              <a:gd name="connsiteX270" fmla="*/ 40050 w 377176"/>
              <a:gd name="connsiteY270" fmla="*/ 70891 h 392150"/>
              <a:gd name="connsiteX271" fmla="*/ 56323 w 377176"/>
              <a:gd name="connsiteY271" fmla="*/ 54263 h 392150"/>
              <a:gd name="connsiteX272" fmla="*/ 73914 w 377176"/>
              <a:gd name="connsiteY272" fmla="*/ 38142 h 392150"/>
              <a:gd name="connsiteX273" fmla="*/ 77767 w 377176"/>
              <a:gd name="connsiteY273" fmla="*/ 36317 h 392150"/>
              <a:gd name="connsiteX274" fmla="*/ 80251 w 377176"/>
              <a:gd name="connsiteY274" fmla="*/ 35556 h 392150"/>
              <a:gd name="connsiteX275" fmla="*/ 96119 w 377176"/>
              <a:gd name="connsiteY275" fmla="*/ 35759 h 392150"/>
              <a:gd name="connsiteX276" fmla="*/ 107221 w 377176"/>
              <a:gd name="connsiteY276" fmla="*/ 42451 h 392150"/>
              <a:gd name="connsiteX277" fmla="*/ 112240 w 377176"/>
              <a:gd name="connsiteY277" fmla="*/ 47216 h 392150"/>
              <a:gd name="connsiteX278" fmla="*/ 119490 w 377176"/>
              <a:gd name="connsiteY278" fmla="*/ 51525 h 392150"/>
              <a:gd name="connsiteX279" fmla="*/ 128260 w 377176"/>
              <a:gd name="connsiteY279" fmla="*/ 48382 h 392150"/>
              <a:gd name="connsiteX280" fmla="*/ 136828 w 377176"/>
              <a:gd name="connsiteY280" fmla="*/ 44884 h 392150"/>
              <a:gd name="connsiteX281" fmla="*/ 142455 w 377176"/>
              <a:gd name="connsiteY281" fmla="*/ 32160 h 392150"/>
              <a:gd name="connsiteX282" fmla="*/ 145294 w 377176"/>
              <a:gd name="connsiteY282" fmla="*/ 16140 h 392150"/>
              <a:gd name="connsiteX283" fmla="*/ 151124 w 377176"/>
              <a:gd name="connsiteY283" fmla="*/ 8282 h 392150"/>
              <a:gd name="connsiteX284" fmla="*/ 155788 w 377176"/>
              <a:gd name="connsiteY284" fmla="*/ 4378 h 392150"/>
              <a:gd name="connsiteX285" fmla="*/ 157106 w 377176"/>
              <a:gd name="connsiteY285" fmla="*/ 3669 h 392150"/>
              <a:gd name="connsiteX286" fmla="*/ 167296 w 377176"/>
              <a:gd name="connsiteY286" fmla="*/ 171 h 392150"/>
              <a:gd name="connsiteX287" fmla="*/ 189856 w 377176"/>
              <a:gd name="connsiteY287" fmla="*/ 18 h 39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</a:cxnLst>
            <a:rect l="l" t="t" r="r" b="b"/>
            <a:pathLst>
              <a:path w="377176" h="392150">
                <a:moveTo>
                  <a:pt x="177304" y="333920"/>
                </a:moveTo>
                <a:lnTo>
                  <a:pt x="200410" y="333920"/>
                </a:lnTo>
                <a:lnTo>
                  <a:pt x="200410" y="349549"/>
                </a:lnTo>
                <a:lnTo>
                  <a:pt x="177304" y="349549"/>
                </a:lnTo>
                <a:close/>
                <a:moveTo>
                  <a:pt x="176411" y="237784"/>
                </a:moveTo>
                <a:lnTo>
                  <a:pt x="201303" y="237784"/>
                </a:lnTo>
                <a:lnTo>
                  <a:pt x="201303" y="262561"/>
                </a:lnTo>
                <a:lnTo>
                  <a:pt x="195499" y="321798"/>
                </a:lnTo>
                <a:lnTo>
                  <a:pt x="182551" y="321798"/>
                </a:lnTo>
                <a:lnTo>
                  <a:pt x="176411" y="262561"/>
                </a:lnTo>
                <a:close/>
                <a:moveTo>
                  <a:pt x="195382" y="190837"/>
                </a:moveTo>
                <a:cubicBezTo>
                  <a:pt x="192137" y="189620"/>
                  <a:pt x="184735" y="189671"/>
                  <a:pt x="181592" y="190888"/>
                </a:cubicBezTo>
                <a:cubicBezTo>
                  <a:pt x="178297" y="192206"/>
                  <a:pt x="174799" y="195501"/>
                  <a:pt x="171757" y="200216"/>
                </a:cubicBezTo>
                <a:cubicBezTo>
                  <a:pt x="168969" y="204474"/>
                  <a:pt x="164001" y="212383"/>
                  <a:pt x="162835" y="214410"/>
                </a:cubicBezTo>
                <a:cubicBezTo>
                  <a:pt x="162480" y="215019"/>
                  <a:pt x="160401" y="218365"/>
                  <a:pt x="158171" y="221863"/>
                </a:cubicBezTo>
                <a:cubicBezTo>
                  <a:pt x="155991" y="225361"/>
                  <a:pt x="152848" y="230329"/>
                  <a:pt x="151225" y="232965"/>
                </a:cubicBezTo>
                <a:cubicBezTo>
                  <a:pt x="149603" y="235551"/>
                  <a:pt x="147930" y="238238"/>
                  <a:pt x="147525" y="238897"/>
                </a:cubicBezTo>
                <a:cubicBezTo>
                  <a:pt x="147119" y="239505"/>
                  <a:pt x="145091" y="242750"/>
                  <a:pt x="143063" y="246045"/>
                </a:cubicBezTo>
                <a:cubicBezTo>
                  <a:pt x="140985" y="249340"/>
                  <a:pt x="137537" y="254866"/>
                  <a:pt x="135358" y="258364"/>
                </a:cubicBezTo>
                <a:cubicBezTo>
                  <a:pt x="133178" y="261862"/>
                  <a:pt x="130034" y="266830"/>
                  <a:pt x="128412" y="269466"/>
                </a:cubicBezTo>
                <a:cubicBezTo>
                  <a:pt x="126790" y="272052"/>
                  <a:pt x="125117" y="274739"/>
                  <a:pt x="124711" y="275398"/>
                </a:cubicBezTo>
                <a:cubicBezTo>
                  <a:pt x="124306" y="276057"/>
                  <a:pt x="122278" y="279250"/>
                  <a:pt x="120250" y="282546"/>
                </a:cubicBezTo>
                <a:cubicBezTo>
                  <a:pt x="118222" y="285841"/>
                  <a:pt x="115434" y="290251"/>
                  <a:pt x="114065" y="292330"/>
                </a:cubicBezTo>
                <a:cubicBezTo>
                  <a:pt x="112697" y="294408"/>
                  <a:pt x="111378" y="296487"/>
                  <a:pt x="111226" y="296893"/>
                </a:cubicBezTo>
                <a:cubicBezTo>
                  <a:pt x="111024" y="297298"/>
                  <a:pt x="109908" y="299123"/>
                  <a:pt x="108742" y="300948"/>
                </a:cubicBezTo>
                <a:cubicBezTo>
                  <a:pt x="107576" y="302773"/>
                  <a:pt x="105751" y="305714"/>
                  <a:pt x="104636" y="307488"/>
                </a:cubicBezTo>
                <a:cubicBezTo>
                  <a:pt x="103571" y="309262"/>
                  <a:pt x="102304" y="311239"/>
                  <a:pt x="101898" y="311898"/>
                </a:cubicBezTo>
                <a:cubicBezTo>
                  <a:pt x="101493" y="312507"/>
                  <a:pt x="99465" y="315751"/>
                  <a:pt x="97437" y="319047"/>
                </a:cubicBezTo>
                <a:cubicBezTo>
                  <a:pt x="95359" y="322342"/>
                  <a:pt x="91911" y="327868"/>
                  <a:pt x="89731" y="331366"/>
                </a:cubicBezTo>
                <a:cubicBezTo>
                  <a:pt x="80302" y="346422"/>
                  <a:pt x="79592" y="347943"/>
                  <a:pt x="79592" y="352861"/>
                </a:cubicBezTo>
                <a:cubicBezTo>
                  <a:pt x="79592" y="360820"/>
                  <a:pt x="84915" y="367765"/>
                  <a:pt x="92773" y="370097"/>
                </a:cubicBezTo>
                <a:cubicBezTo>
                  <a:pt x="95207" y="370807"/>
                  <a:pt x="105143" y="370908"/>
                  <a:pt x="188690" y="370908"/>
                </a:cubicBezTo>
                <a:cubicBezTo>
                  <a:pt x="274518" y="370908"/>
                  <a:pt x="282122" y="370858"/>
                  <a:pt x="284555" y="370046"/>
                </a:cubicBezTo>
                <a:cubicBezTo>
                  <a:pt x="292413" y="367512"/>
                  <a:pt x="297584" y="360718"/>
                  <a:pt x="297584" y="352911"/>
                </a:cubicBezTo>
                <a:cubicBezTo>
                  <a:pt x="297584" y="347943"/>
                  <a:pt x="296519" y="345713"/>
                  <a:pt x="287394" y="331366"/>
                </a:cubicBezTo>
                <a:cubicBezTo>
                  <a:pt x="285214" y="327868"/>
                  <a:pt x="283136" y="324572"/>
                  <a:pt x="282882" y="324015"/>
                </a:cubicBezTo>
                <a:cubicBezTo>
                  <a:pt x="282578" y="323457"/>
                  <a:pt x="281970" y="322393"/>
                  <a:pt x="281463" y="321683"/>
                </a:cubicBezTo>
                <a:cubicBezTo>
                  <a:pt x="281007" y="320922"/>
                  <a:pt x="279587" y="318692"/>
                  <a:pt x="278320" y="316715"/>
                </a:cubicBezTo>
                <a:cubicBezTo>
                  <a:pt x="277052" y="314687"/>
                  <a:pt x="275684" y="312507"/>
                  <a:pt x="275278" y="311848"/>
                </a:cubicBezTo>
                <a:cubicBezTo>
                  <a:pt x="274872" y="311239"/>
                  <a:pt x="273605" y="309262"/>
                  <a:pt x="272540" y="307488"/>
                </a:cubicBezTo>
                <a:cubicBezTo>
                  <a:pt x="271425" y="305714"/>
                  <a:pt x="269600" y="302773"/>
                  <a:pt x="268434" y="300948"/>
                </a:cubicBezTo>
                <a:cubicBezTo>
                  <a:pt x="267268" y="299123"/>
                  <a:pt x="266153" y="297298"/>
                  <a:pt x="265950" y="296893"/>
                </a:cubicBezTo>
                <a:cubicBezTo>
                  <a:pt x="265798" y="296487"/>
                  <a:pt x="264480" y="294408"/>
                  <a:pt x="263111" y="292330"/>
                </a:cubicBezTo>
                <a:cubicBezTo>
                  <a:pt x="261742" y="290251"/>
                  <a:pt x="258954" y="285841"/>
                  <a:pt x="256926" y="282546"/>
                </a:cubicBezTo>
                <a:cubicBezTo>
                  <a:pt x="254898" y="279250"/>
                  <a:pt x="252870" y="276006"/>
                  <a:pt x="252465" y="275347"/>
                </a:cubicBezTo>
                <a:cubicBezTo>
                  <a:pt x="248561" y="269111"/>
                  <a:pt x="245165" y="263687"/>
                  <a:pt x="241819" y="258364"/>
                </a:cubicBezTo>
                <a:cubicBezTo>
                  <a:pt x="239639" y="254866"/>
                  <a:pt x="236192" y="249340"/>
                  <a:pt x="234113" y="246045"/>
                </a:cubicBezTo>
                <a:cubicBezTo>
                  <a:pt x="232085" y="242750"/>
                  <a:pt x="230057" y="239505"/>
                  <a:pt x="229652" y="238897"/>
                </a:cubicBezTo>
                <a:cubicBezTo>
                  <a:pt x="229246" y="238238"/>
                  <a:pt x="227573" y="235551"/>
                  <a:pt x="225951" y="232965"/>
                </a:cubicBezTo>
                <a:cubicBezTo>
                  <a:pt x="224329" y="230329"/>
                  <a:pt x="221186" y="225361"/>
                  <a:pt x="219006" y="221863"/>
                </a:cubicBezTo>
                <a:cubicBezTo>
                  <a:pt x="216775" y="218365"/>
                  <a:pt x="214697" y="215019"/>
                  <a:pt x="214342" y="214410"/>
                </a:cubicBezTo>
                <a:cubicBezTo>
                  <a:pt x="213176" y="212383"/>
                  <a:pt x="208208" y="204474"/>
                  <a:pt x="205419" y="200216"/>
                </a:cubicBezTo>
                <a:cubicBezTo>
                  <a:pt x="202327" y="195349"/>
                  <a:pt x="198880" y="192206"/>
                  <a:pt x="195382" y="190837"/>
                </a:cubicBezTo>
                <a:close/>
                <a:moveTo>
                  <a:pt x="189856" y="18"/>
                </a:moveTo>
                <a:lnTo>
                  <a:pt x="211148" y="120"/>
                </a:lnTo>
                <a:lnTo>
                  <a:pt x="215204" y="1539"/>
                </a:lnTo>
                <a:cubicBezTo>
                  <a:pt x="217434" y="2300"/>
                  <a:pt x="219614" y="3263"/>
                  <a:pt x="220070" y="3669"/>
                </a:cubicBezTo>
                <a:cubicBezTo>
                  <a:pt x="220476" y="4074"/>
                  <a:pt x="221135" y="4378"/>
                  <a:pt x="221490" y="4378"/>
                </a:cubicBezTo>
                <a:cubicBezTo>
                  <a:pt x="221794" y="4378"/>
                  <a:pt x="223872" y="6153"/>
                  <a:pt x="226052" y="8282"/>
                </a:cubicBezTo>
                <a:cubicBezTo>
                  <a:pt x="229094" y="11324"/>
                  <a:pt x="230463" y="13149"/>
                  <a:pt x="231882" y="16190"/>
                </a:cubicBezTo>
                <a:cubicBezTo>
                  <a:pt x="234113" y="20804"/>
                  <a:pt x="234721" y="24200"/>
                  <a:pt x="234721" y="32413"/>
                </a:cubicBezTo>
                <a:cubicBezTo>
                  <a:pt x="234721" y="40524"/>
                  <a:pt x="235938" y="43262"/>
                  <a:pt x="240349" y="44884"/>
                </a:cubicBezTo>
                <a:cubicBezTo>
                  <a:pt x="243593" y="46101"/>
                  <a:pt x="246128" y="47115"/>
                  <a:pt x="248916" y="48382"/>
                </a:cubicBezTo>
                <a:cubicBezTo>
                  <a:pt x="253783" y="50511"/>
                  <a:pt x="256521" y="51525"/>
                  <a:pt x="257585" y="51525"/>
                </a:cubicBezTo>
                <a:cubicBezTo>
                  <a:pt x="259207" y="51525"/>
                  <a:pt x="262249" y="49751"/>
                  <a:pt x="264936" y="47216"/>
                </a:cubicBezTo>
                <a:cubicBezTo>
                  <a:pt x="271577" y="40930"/>
                  <a:pt x="272591" y="40017"/>
                  <a:pt x="274011" y="39105"/>
                </a:cubicBezTo>
                <a:cubicBezTo>
                  <a:pt x="278979" y="35860"/>
                  <a:pt x="282781" y="34796"/>
                  <a:pt x="289574" y="34796"/>
                </a:cubicBezTo>
                <a:cubicBezTo>
                  <a:pt x="295506" y="34796"/>
                  <a:pt x="299004" y="35708"/>
                  <a:pt x="303972" y="38598"/>
                </a:cubicBezTo>
                <a:cubicBezTo>
                  <a:pt x="305493" y="39460"/>
                  <a:pt x="312590" y="46152"/>
                  <a:pt x="322273" y="55784"/>
                </a:cubicBezTo>
                <a:cubicBezTo>
                  <a:pt x="337887" y="71347"/>
                  <a:pt x="338141" y="71601"/>
                  <a:pt x="340067" y="75859"/>
                </a:cubicBezTo>
                <a:cubicBezTo>
                  <a:pt x="344478" y="85339"/>
                  <a:pt x="343565" y="96036"/>
                  <a:pt x="337684" y="104350"/>
                </a:cubicBezTo>
                <a:cubicBezTo>
                  <a:pt x="336873" y="105567"/>
                  <a:pt x="334136" y="108659"/>
                  <a:pt x="331652" y="111295"/>
                </a:cubicBezTo>
                <a:cubicBezTo>
                  <a:pt x="326379" y="116821"/>
                  <a:pt x="325568" y="118545"/>
                  <a:pt x="326683" y="122043"/>
                </a:cubicBezTo>
                <a:cubicBezTo>
                  <a:pt x="327444" y="124273"/>
                  <a:pt x="328356" y="126707"/>
                  <a:pt x="329370" y="129090"/>
                </a:cubicBezTo>
                <a:cubicBezTo>
                  <a:pt x="329674" y="129799"/>
                  <a:pt x="330688" y="132182"/>
                  <a:pt x="331601" y="134413"/>
                </a:cubicBezTo>
                <a:cubicBezTo>
                  <a:pt x="334795" y="142220"/>
                  <a:pt x="335657" y="142727"/>
                  <a:pt x="345745" y="142777"/>
                </a:cubicBezTo>
                <a:cubicBezTo>
                  <a:pt x="357151" y="142777"/>
                  <a:pt x="362373" y="144704"/>
                  <a:pt x="368812" y="151142"/>
                </a:cubicBezTo>
                <a:cubicBezTo>
                  <a:pt x="372664" y="154995"/>
                  <a:pt x="374591" y="158138"/>
                  <a:pt x="376162" y="163056"/>
                </a:cubicBezTo>
                <a:cubicBezTo>
                  <a:pt x="377126" y="166047"/>
                  <a:pt x="377176" y="167669"/>
                  <a:pt x="377176" y="188860"/>
                </a:cubicBezTo>
                <a:cubicBezTo>
                  <a:pt x="377176" y="213751"/>
                  <a:pt x="377176" y="213853"/>
                  <a:pt x="373830" y="220342"/>
                </a:cubicBezTo>
                <a:cubicBezTo>
                  <a:pt x="371650" y="224499"/>
                  <a:pt x="365871" y="230025"/>
                  <a:pt x="361663" y="232053"/>
                </a:cubicBezTo>
                <a:cubicBezTo>
                  <a:pt x="356847" y="234283"/>
                  <a:pt x="355326" y="234587"/>
                  <a:pt x="345694" y="234993"/>
                </a:cubicBezTo>
                <a:cubicBezTo>
                  <a:pt x="338039" y="235297"/>
                  <a:pt x="337177" y="235449"/>
                  <a:pt x="335859" y="236463"/>
                </a:cubicBezTo>
                <a:cubicBezTo>
                  <a:pt x="333831" y="238086"/>
                  <a:pt x="333527" y="238643"/>
                  <a:pt x="330840" y="245183"/>
                </a:cubicBezTo>
                <a:cubicBezTo>
                  <a:pt x="329522" y="248377"/>
                  <a:pt x="328154" y="251672"/>
                  <a:pt x="327748" y="252534"/>
                </a:cubicBezTo>
                <a:cubicBezTo>
                  <a:pt x="325010" y="258617"/>
                  <a:pt x="325568" y="260341"/>
                  <a:pt x="332159" y="267134"/>
                </a:cubicBezTo>
                <a:cubicBezTo>
                  <a:pt x="336772" y="271849"/>
                  <a:pt x="340675" y="277223"/>
                  <a:pt x="340675" y="278845"/>
                </a:cubicBezTo>
                <a:cubicBezTo>
                  <a:pt x="340675" y="279149"/>
                  <a:pt x="340929" y="279707"/>
                  <a:pt x="341233" y="280011"/>
                </a:cubicBezTo>
                <a:cubicBezTo>
                  <a:pt x="341537" y="280315"/>
                  <a:pt x="342095" y="282647"/>
                  <a:pt x="342450" y="285182"/>
                </a:cubicBezTo>
                <a:cubicBezTo>
                  <a:pt x="343058" y="289085"/>
                  <a:pt x="343058" y="290454"/>
                  <a:pt x="342500" y="294003"/>
                </a:cubicBezTo>
                <a:cubicBezTo>
                  <a:pt x="341233" y="301607"/>
                  <a:pt x="338394" y="306271"/>
                  <a:pt x="330131" y="314230"/>
                </a:cubicBezTo>
                <a:cubicBezTo>
                  <a:pt x="326278" y="317931"/>
                  <a:pt x="325112" y="318742"/>
                  <a:pt x="322729" y="319452"/>
                </a:cubicBezTo>
                <a:cubicBezTo>
                  <a:pt x="320144" y="320213"/>
                  <a:pt x="319637" y="320213"/>
                  <a:pt x="317203" y="319503"/>
                </a:cubicBezTo>
                <a:cubicBezTo>
                  <a:pt x="313807" y="318489"/>
                  <a:pt x="311120" y="315903"/>
                  <a:pt x="309954" y="312456"/>
                </a:cubicBezTo>
                <a:cubicBezTo>
                  <a:pt x="309244" y="310327"/>
                  <a:pt x="309193" y="309516"/>
                  <a:pt x="309751" y="307184"/>
                </a:cubicBezTo>
                <a:cubicBezTo>
                  <a:pt x="310258" y="304750"/>
                  <a:pt x="310866" y="303889"/>
                  <a:pt x="315530" y="299022"/>
                </a:cubicBezTo>
                <a:cubicBezTo>
                  <a:pt x="323794" y="290353"/>
                  <a:pt x="323794" y="289136"/>
                  <a:pt x="315530" y="280416"/>
                </a:cubicBezTo>
                <a:cubicBezTo>
                  <a:pt x="308991" y="273522"/>
                  <a:pt x="306456" y="268909"/>
                  <a:pt x="305442" y="262014"/>
                </a:cubicBezTo>
                <a:cubicBezTo>
                  <a:pt x="304580" y="256235"/>
                  <a:pt x="305645" y="249441"/>
                  <a:pt x="308179" y="244270"/>
                </a:cubicBezTo>
                <a:cubicBezTo>
                  <a:pt x="309092" y="242445"/>
                  <a:pt x="310207" y="239759"/>
                  <a:pt x="311323" y="236818"/>
                </a:cubicBezTo>
                <a:cubicBezTo>
                  <a:pt x="311982" y="235145"/>
                  <a:pt x="312691" y="233573"/>
                  <a:pt x="312894" y="233269"/>
                </a:cubicBezTo>
                <a:cubicBezTo>
                  <a:pt x="313097" y="233016"/>
                  <a:pt x="313300" y="232458"/>
                  <a:pt x="313300" y="232002"/>
                </a:cubicBezTo>
                <a:cubicBezTo>
                  <a:pt x="313300" y="230582"/>
                  <a:pt x="318217" y="223637"/>
                  <a:pt x="320853" y="221356"/>
                </a:cubicBezTo>
                <a:cubicBezTo>
                  <a:pt x="323997" y="218618"/>
                  <a:pt x="327799" y="216489"/>
                  <a:pt x="331753" y="215222"/>
                </a:cubicBezTo>
                <a:cubicBezTo>
                  <a:pt x="334085" y="214461"/>
                  <a:pt x="336316" y="214258"/>
                  <a:pt x="342146" y="214258"/>
                </a:cubicBezTo>
                <a:cubicBezTo>
                  <a:pt x="350358" y="214258"/>
                  <a:pt x="352690" y="213650"/>
                  <a:pt x="354769" y="210963"/>
                </a:cubicBezTo>
                <a:cubicBezTo>
                  <a:pt x="355884" y="209594"/>
                  <a:pt x="355884" y="209341"/>
                  <a:pt x="355884" y="188860"/>
                </a:cubicBezTo>
                <a:lnTo>
                  <a:pt x="355884" y="168125"/>
                </a:lnTo>
                <a:lnTo>
                  <a:pt x="353907" y="166148"/>
                </a:lnTo>
                <a:lnTo>
                  <a:pt x="351930" y="164171"/>
                </a:lnTo>
                <a:lnTo>
                  <a:pt x="343666" y="163918"/>
                </a:lnTo>
                <a:cubicBezTo>
                  <a:pt x="332564" y="163563"/>
                  <a:pt x="328508" y="162295"/>
                  <a:pt x="321918" y="157226"/>
                </a:cubicBezTo>
                <a:cubicBezTo>
                  <a:pt x="317457" y="153778"/>
                  <a:pt x="314770" y="149773"/>
                  <a:pt x="311779" y="142017"/>
                </a:cubicBezTo>
                <a:cubicBezTo>
                  <a:pt x="310917" y="139786"/>
                  <a:pt x="310004" y="137505"/>
                  <a:pt x="309751" y="136947"/>
                </a:cubicBezTo>
                <a:cubicBezTo>
                  <a:pt x="308940" y="135224"/>
                  <a:pt x="307571" y="131979"/>
                  <a:pt x="306861" y="130104"/>
                </a:cubicBezTo>
                <a:cubicBezTo>
                  <a:pt x="306456" y="129140"/>
                  <a:pt x="305847" y="126403"/>
                  <a:pt x="305493" y="124020"/>
                </a:cubicBezTo>
                <a:cubicBezTo>
                  <a:pt x="304884" y="120370"/>
                  <a:pt x="304884" y="119001"/>
                  <a:pt x="305493" y="115655"/>
                </a:cubicBezTo>
                <a:cubicBezTo>
                  <a:pt x="306760" y="108102"/>
                  <a:pt x="308737" y="104451"/>
                  <a:pt x="315733" y="97151"/>
                </a:cubicBezTo>
                <a:cubicBezTo>
                  <a:pt x="321462" y="91220"/>
                  <a:pt x="322374" y="89395"/>
                  <a:pt x="321360" y="86049"/>
                </a:cubicBezTo>
                <a:cubicBezTo>
                  <a:pt x="320853" y="84427"/>
                  <a:pt x="318065" y="81334"/>
                  <a:pt x="306709" y="70080"/>
                </a:cubicBezTo>
                <a:cubicBezTo>
                  <a:pt x="291805" y="55277"/>
                  <a:pt x="292514" y="55784"/>
                  <a:pt x="287952" y="56037"/>
                </a:cubicBezTo>
                <a:cubicBezTo>
                  <a:pt x="286583" y="56139"/>
                  <a:pt x="285518" y="56798"/>
                  <a:pt x="283136" y="59079"/>
                </a:cubicBezTo>
                <a:cubicBezTo>
                  <a:pt x="271273" y="70435"/>
                  <a:pt x="266457" y="72767"/>
                  <a:pt x="256216" y="72158"/>
                </a:cubicBezTo>
                <a:cubicBezTo>
                  <a:pt x="250741" y="71854"/>
                  <a:pt x="248561" y="71347"/>
                  <a:pt x="244607" y="69573"/>
                </a:cubicBezTo>
                <a:cubicBezTo>
                  <a:pt x="239385" y="67190"/>
                  <a:pt x="239233" y="67140"/>
                  <a:pt x="232034" y="64351"/>
                </a:cubicBezTo>
                <a:cubicBezTo>
                  <a:pt x="228232" y="62932"/>
                  <a:pt x="223011" y="59079"/>
                  <a:pt x="220374" y="55784"/>
                </a:cubicBezTo>
                <a:cubicBezTo>
                  <a:pt x="215406" y="49700"/>
                  <a:pt x="213480" y="43059"/>
                  <a:pt x="213429" y="32413"/>
                </a:cubicBezTo>
                <a:cubicBezTo>
                  <a:pt x="213429" y="29321"/>
                  <a:pt x="213226" y="26177"/>
                  <a:pt x="212922" y="25468"/>
                </a:cubicBezTo>
                <a:cubicBezTo>
                  <a:pt x="212669" y="24758"/>
                  <a:pt x="211503" y="23491"/>
                  <a:pt x="210337" y="22629"/>
                </a:cubicBezTo>
                <a:lnTo>
                  <a:pt x="208208" y="21108"/>
                </a:lnTo>
                <a:lnTo>
                  <a:pt x="188588" y="21108"/>
                </a:lnTo>
                <a:lnTo>
                  <a:pt x="168969" y="21108"/>
                </a:lnTo>
                <a:lnTo>
                  <a:pt x="166840" y="22629"/>
                </a:lnTo>
                <a:cubicBezTo>
                  <a:pt x="165674" y="23491"/>
                  <a:pt x="164508" y="24758"/>
                  <a:pt x="164254" y="25468"/>
                </a:cubicBezTo>
                <a:cubicBezTo>
                  <a:pt x="163950" y="26177"/>
                  <a:pt x="163747" y="29321"/>
                  <a:pt x="163747" y="32413"/>
                </a:cubicBezTo>
                <a:cubicBezTo>
                  <a:pt x="163696" y="43059"/>
                  <a:pt x="161770" y="49700"/>
                  <a:pt x="156802" y="55834"/>
                </a:cubicBezTo>
                <a:cubicBezTo>
                  <a:pt x="154166" y="59130"/>
                  <a:pt x="148995" y="62881"/>
                  <a:pt x="145142" y="64351"/>
                </a:cubicBezTo>
                <a:cubicBezTo>
                  <a:pt x="143773" y="64858"/>
                  <a:pt x="141796" y="65669"/>
                  <a:pt x="140681" y="66075"/>
                </a:cubicBezTo>
                <a:cubicBezTo>
                  <a:pt x="138653" y="66886"/>
                  <a:pt x="137892" y="67190"/>
                  <a:pt x="132823" y="69421"/>
                </a:cubicBezTo>
                <a:cubicBezTo>
                  <a:pt x="128514" y="71347"/>
                  <a:pt x="124002" y="72310"/>
                  <a:pt x="119490" y="72310"/>
                </a:cubicBezTo>
                <a:cubicBezTo>
                  <a:pt x="110770" y="72260"/>
                  <a:pt x="105954" y="70029"/>
                  <a:pt x="97184" y="62019"/>
                </a:cubicBezTo>
                <a:cubicBezTo>
                  <a:pt x="87146" y="52742"/>
                  <a:pt x="88008" y="52488"/>
                  <a:pt x="70163" y="70333"/>
                </a:cubicBezTo>
                <a:cubicBezTo>
                  <a:pt x="59213" y="81284"/>
                  <a:pt x="56272" y="84477"/>
                  <a:pt x="55816" y="86049"/>
                </a:cubicBezTo>
                <a:cubicBezTo>
                  <a:pt x="54802" y="89395"/>
                  <a:pt x="55765" y="91220"/>
                  <a:pt x="61443" y="97151"/>
                </a:cubicBezTo>
                <a:cubicBezTo>
                  <a:pt x="68439" y="104502"/>
                  <a:pt x="70518" y="108254"/>
                  <a:pt x="71684" y="115655"/>
                </a:cubicBezTo>
                <a:cubicBezTo>
                  <a:pt x="72343" y="120066"/>
                  <a:pt x="71734" y="126555"/>
                  <a:pt x="70315" y="130104"/>
                </a:cubicBezTo>
                <a:cubicBezTo>
                  <a:pt x="69555" y="132030"/>
                  <a:pt x="68186" y="135325"/>
                  <a:pt x="67425" y="136947"/>
                </a:cubicBezTo>
                <a:cubicBezTo>
                  <a:pt x="67172" y="137505"/>
                  <a:pt x="66259" y="139786"/>
                  <a:pt x="65397" y="142017"/>
                </a:cubicBezTo>
                <a:cubicBezTo>
                  <a:pt x="62406" y="149773"/>
                  <a:pt x="59720" y="153778"/>
                  <a:pt x="55258" y="157226"/>
                </a:cubicBezTo>
                <a:cubicBezTo>
                  <a:pt x="48668" y="162295"/>
                  <a:pt x="44612" y="163563"/>
                  <a:pt x="33510" y="163918"/>
                </a:cubicBezTo>
                <a:lnTo>
                  <a:pt x="25246" y="164171"/>
                </a:lnTo>
                <a:lnTo>
                  <a:pt x="23269" y="166148"/>
                </a:lnTo>
                <a:lnTo>
                  <a:pt x="21292" y="168125"/>
                </a:lnTo>
                <a:lnTo>
                  <a:pt x="21292" y="188708"/>
                </a:lnTo>
                <a:cubicBezTo>
                  <a:pt x="21292" y="208935"/>
                  <a:pt x="21292" y="209290"/>
                  <a:pt x="22408" y="210811"/>
                </a:cubicBezTo>
                <a:cubicBezTo>
                  <a:pt x="24385" y="213599"/>
                  <a:pt x="26717" y="214258"/>
                  <a:pt x="35031" y="214258"/>
                </a:cubicBezTo>
                <a:cubicBezTo>
                  <a:pt x="40861" y="214258"/>
                  <a:pt x="43091" y="214461"/>
                  <a:pt x="45423" y="215222"/>
                </a:cubicBezTo>
                <a:cubicBezTo>
                  <a:pt x="49378" y="216489"/>
                  <a:pt x="53180" y="218618"/>
                  <a:pt x="56323" y="221356"/>
                </a:cubicBezTo>
                <a:cubicBezTo>
                  <a:pt x="58959" y="223637"/>
                  <a:pt x="63877" y="230582"/>
                  <a:pt x="63877" y="232002"/>
                </a:cubicBezTo>
                <a:cubicBezTo>
                  <a:pt x="63877" y="232458"/>
                  <a:pt x="64079" y="233016"/>
                  <a:pt x="64282" y="233269"/>
                </a:cubicBezTo>
                <a:cubicBezTo>
                  <a:pt x="64485" y="233573"/>
                  <a:pt x="65195" y="235145"/>
                  <a:pt x="65854" y="236818"/>
                </a:cubicBezTo>
                <a:cubicBezTo>
                  <a:pt x="66969" y="239759"/>
                  <a:pt x="68135" y="242445"/>
                  <a:pt x="68997" y="244270"/>
                </a:cubicBezTo>
                <a:cubicBezTo>
                  <a:pt x="70163" y="246602"/>
                  <a:pt x="71075" y="249847"/>
                  <a:pt x="71684" y="253700"/>
                </a:cubicBezTo>
                <a:cubicBezTo>
                  <a:pt x="72546" y="259175"/>
                  <a:pt x="71785" y="264751"/>
                  <a:pt x="69504" y="269720"/>
                </a:cubicBezTo>
                <a:cubicBezTo>
                  <a:pt x="67729" y="273623"/>
                  <a:pt x="66411" y="275347"/>
                  <a:pt x="60429" y="281684"/>
                </a:cubicBezTo>
                <a:cubicBezTo>
                  <a:pt x="55410" y="286956"/>
                  <a:pt x="54599" y="288984"/>
                  <a:pt x="56171" y="292381"/>
                </a:cubicBezTo>
                <a:cubicBezTo>
                  <a:pt x="57540" y="295372"/>
                  <a:pt x="74979" y="312811"/>
                  <a:pt x="76145" y="312355"/>
                </a:cubicBezTo>
                <a:cubicBezTo>
                  <a:pt x="76601" y="312152"/>
                  <a:pt x="78274" y="309871"/>
                  <a:pt x="79947" y="307234"/>
                </a:cubicBezTo>
                <a:cubicBezTo>
                  <a:pt x="81569" y="304548"/>
                  <a:pt x="83242" y="301861"/>
                  <a:pt x="83648" y="301151"/>
                </a:cubicBezTo>
                <a:cubicBezTo>
                  <a:pt x="86233" y="296943"/>
                  <a:pt x="95308" y="282495"/>
                  <a:pt x="96778" y="280163"/>
                </a:cubicBezTo>
                <a:cubicBezTo>
                  <a:pt x="99161" y="276411"/>
                  <a:pt x="99769" y="275499"/>
                  <a:pt x="100175" y="274637"/>
                </a:cubicBezTo>
                <a:cubicBezTo>
                  <a:pt x="100378" y="274232"/>
                  <a:pt x="101544" y="272407"/>
                  <a:pt x="102760" y="270581"/>
                </a:cubicBezTo>
                <a:cubicBezTo>
                  <a:pt x="103926" y="268756"/>
                  <a:pt x="104940" y="266982"/>
                  <a:pt x="104940" y="266678"/>
                </a:cubicBezTo>
                <a:cubicBezTo>
                  <a:pt x="104940" y="266323"/>
                  <a:pt x="103977" y="264954"/>
                  <a:pt x="102760" y="263636"/>
                </a:cubicBezTo>
                <a:cubicBezTo>
                  <a:pt x="98705" y="258972"/>
                  <a:pt x="92216" y="250151"/>
                  <a:pt x="91100" y="247718"/>
                </a:cubicBezTo>
                <a:cubicBezTo>
                  <a:pt x="90897" y="247312"/>
                  <a:pt x="90238" y="246146"/>
                  <a:pt x="89681" y="245183"/>
                </a:cubicBezTo>
                <a:cubicBezTo>
                  <a:pt x="89072" y="244220"/>
                  <a:pt x="87805" y="241786"/>
                  <a:pt x="86842" y="239860"/>
                </a:cubicBezTo>
                <a:cubicBezTo>
                  <a:pt x="85879" y="237883"/>
                  <a:pt x="84915" y="235905"/>
                  <a:pt x="84662" y="235449"/>
                </a:cubicBezTo>
                <a:cubicBezTo>
                  <a:pt x="84003" y="234232"/>
                  <a:pt x="80961" y="226172"/>
                  <a:pt x="79998" y="223130"/>
                </a:cubicBezTo>
                <a:cubicBezTo>
                  <a:pt x="77564" y="215475"/>
                  <a:pt x="76601" y="210912"/>
                  <a:pt x="75486" y="202345"/>
                </a:cubicBezTo>
                <a:cubicBezTo>
                  <a:pt x="73458" y="186528"/>
                  <a:pt x="74878" y="171319"/>
                  <a:pt x="79896" y="154691"/>
                </a:cubicBezTo>
                <a:cubicBezTo>
                  <a:pt x="81671" y="148760"/>
                  <a:pt x="85524" y="139938"/>
                  <a:pt x="89681" y="132182"/>
                </a:cubicBezTo>
                <a:cubicBezTo>
                  <a:pt x="91303" y="129242"/>
                  <a:pt x="95866" y="122499"/>
                  <a:pt x="99110" y="118443"/>
                </a:cubicBezTo>
                <a:cubicBezTo>
                  <a:pt x="113102" y="100700"/>
                  <a:pt x="132468" y="87164"/>
                  <a:pt x="153101" y="80675"/>
                </a:cubicBezTo>
                <a:cubicBezTo>
                  <a:pt x="162885" y="77634"/>
                  <a:pt x="168665" y="76417"/>
                  <a:pt x="178551" y="75352"/>
                </a:cubicBezTo>
                <a:cubicBezTo>
                  <a:pt x="192289" y="73933"/>
                  <a:pt x="211959" y="76214"/>
                  <a:pt x="224227" y="80726"/>
                </a:cubicBezTo>
                <a:cubicBezTo>
                  <a:pt x="225393" y="81132"/>
                  <a:pt x="227066" y="81689"/>
                  <a:pt x="227877" y="81943"/>
                </a:cubicBezTo>
                <a:cubicBezTo>
                  <a:pt x="229855" y="82450"/>
                  <a:pt x="232339" y="83514"/>
                  <a:pt x="238169" y="86353"/>
                </a:cubicBezTo>
                <a:cubicBezTo>
                  <a:pt x="256368" y="95073"/>
                  <a:pt x="273047" y="109775"/>
                  <a:pt x="284150" y="126808"/>
                </a:cubicBezTo>
                <a:cubicBezTo>
                  <a:pt x="287141" y="131422"/>
                  <a:pt x="287344" y="131776"/>
                  <a:pt x="290588" y="138266"/>
                </a:cubicBezTo>
                <a:cubicBezTo>
                  <a:pt x="303870" y="165084"/>
                  <a:pt x="306152" y="194436"/>
                  <a:pt x="297178" y="223130"/>
                </a:cubicBezTo>
                <a:cubicBezTo>
                  <a:pt x="296215" y="226172"/>
                  <a:pt x="293174" y="234232"/>
                  <a:pt x="292514" y="235449"/>
                </a:cubicBezTo>
                <a:cubicBezTo>
                  <a:pt x="292261" y="235905"/>
                  <a:pt x="291247" y="237933"/>
                  <a:pt x="290335" y="239911"/>
                </a:cubicBezTo>
                <a:cubicBezTo>
                  <a:pt x="289371" y="241888"/>
                  <a:pt x="288256" y="244068"/>
                  <a:pt x="287901" y="244727"/>
                </a:cubicBezTo>
                <a:cubicBezTo>
                  <a:pt x="284505" y="250759"/>
                  <a:pt x="279182" y="253497"/>
                  <a:pt x="274416" y="251723"/>
                </a:cubicBezTo>
                <a:cubicBezTo>
                  <a:pt x="269853" y="250050"/>
                  <a:pt x="267065" y="246197"/>
                  <a:pt x="267065" y="241584"/>
                </a:cubicBezTo>
                <a:cubicBezTo>
                  <a:pt x="267065" y="239454"/>
                  <a:pt x="267623" y="237832"/>
                  <a:pt x="270867" y="231343"/>
                </a:cubicBezTo>
                <a:cubicBezTo>
                  <a:pt x="274467" y="224144"/>
                  <a:pt x="275684" y="221356"/>
                  <a:pt x="276799" y="217554"/>
                </a:cubicBezTo>
                <a:cubicBezTo>
                  <a:pt x="282832" y="197579"/>
                  <a:pt x="282882" y="179684"/>
                  <a:pt x="276951" y="160774"/>
                </a:cubicBezTo>
                <a:cubicBezTo>
                  <a:pt x="274771" y="153829"/>
                  <a:pt x="270766" y="144957"/>
                  <a:pt x="267674" y="140445"/>
                </a:cubicBezTo>
                <a:cubicBezTo>
                  <a:pt x="266862" y="139178"/>
                  <a:pt x="266153" y="138063"/>
                  <a:pt x="266153" y="137911"/>
                </a:cubicBezTo>
                <a:cubicBezTo>
                  <a:pt x="266153" y="137150"/>
                  <a:pt x="259258" y="128735"/>
                  <a:pt x="255253" y="124628"/>
                </a:cubicBezTo>
                <a:cubicBezTo>
                  <a:pt x="251248" y="120471"/>
                  <a:pt x="241971" y="112360"/>
                  <a:pt x="241210" y="112360"/>
                </a:cubicBezTo>
                <a:cubicBezTo>
                  <a:pt x="241058" y="112360"/>
                  <a:pt x="239588" y="111498"/>
                  <a:pt x="237966" y="110383"/>
                </a:cubicBezTo>
                <a:cubicBezTo>
                  <a:pt x="213480" y="94312"/>
                  <a:pt x="179818" y="91676"/>
                  <a:pt x="151732" y="103691"/>
                </a:cubicBezTo>
                <a:cubicBezTo>
                  <a:pt x="137791" y="109673"/>
                  <a:pt x="123850" y="120725"/>
                  <a:pt x="114268" y="133399"/>
                </a:cubicBezTo>
                <a:cubicBezTo>
                  <a:pt x="111581" y="136947"/>
                  <a:pt x="110365" y="138823"/>
                  <a:pt x="107627" y="143538"/>
                </a:cubicBezTo>
                <a:cubicBezTo>
                  <a:pt x="100276" y="156313"/>
                  <a:pt x="95815" y="173296"/>
                  <a:pt x="95815" y="188606"/>
                </a:cubicBezTo>
                <a:cubicBezTo>
                  <a:pt x="95815" y="199202"/>
                  <a:pt x="97995" y="211369"/>
                  <a:pt x="101645" y="221305"/>
                </a:cubicBezTo>
                <a:cubicBezTo>
                  <a:pt x="103876" y="227490"/>
                  <a:pt x="111074" y="240620"/>
                  <a:pt x="113812" y="243662"/>
                </a:cubicBezTo>
                <a:cubicBezTo>
                  <a:pt x="114420" y="244372"/>
                  <a:pt x="115231" y="245436"/>
                  <a:pt x="115536" y="246095"/>
                </a:cubicBezTo>
                <a:cubicBezTo>
                  <a:pt x="116549" y="248022"/>
                  <a:pt x="117817" y="246805"/>
                  <a:pt x="121923" y="240012"/>
                </a:cubicBezTo>
                <a:cubicBezTo>
                  <a:pt x="123444" y="237426"/>
                  <a:pt x="130288" y="226527"/>
                  <a:pt x="133127" y="222116"/>
                </a:cubicBezTo>
                <a:cubicBezTo>
                  <a:pt x="134901" y="219328"/>
                  <a:pt x="136574" y="216590"/>
                  <a:pt x="136878" y="216033"/>
                </a:cubicBezTo>
                <a:cubicBezTo>
                  <a:pt x="137183" y="215475"/>
                  <a:pt x="138856" y="212737"/>
                  <a:pt x="140630" y="209949"/>
                </a:cubicBezTo>
                <a:cubicBezTo>
                  <a:pt x="142404" y="207161"/>
                  <a:pt x="145547" y="202193"/>
                  <a:pt x="147575" y="198898"/>
                </a:cubicBezTo>
                <a:cubicBezTo>
                  <a:pt x="149654" y="195602"/>
                  <a:pt x="151682" y="192358"/>
                  <a:pt x="152087" y="191699"/>
                </a:cubicBezTo>
                <a:cubicBezTo>
                  <a:pt x="152493" y="191040"/>
                  <a:pt x="153811" y="188910"/>
                  <a:pt x="155027" y="186984"/>
                </a:cubicBezTo>
                <a:cubicBezTo>
                  <a:pt x="160351" y="178366"/>
                  <a:pt x="168259" y="172333"/>
                  <a:pt x="178196" y="169291"/>
                </a:cubicBezTo>
                <a:cubicBezTo>
                  <a:pt x="182505" y="168024"/>
                  <a:pt x="194672" y="168024"/>
                  <a:pt x="198981" y="169291"/>
                </a:cubicBezTo>
                <a:cubicBezTo>
                  <a:pt x="208917" y="172333"/>
                  <a:pt x="217029" y="178518"/>
                  <a:pt x="222200" y="187035"/>
                </a:cubicBezTo>
                <a:cubicBezTo>
                  <a:pt x="223366" y="188961"/>
                  <a:pt x="224684" y="191040"/>
                  <a:pt x="225089" y="191699"/>
                </a:cubicBezTo>
                <a:cubicBezTo>
                  <a:pt x="225495" y="192358"/>
                  <a:pt x="227523" y="195602"/>
                  <a:pt x="229601" y="198898"/>
                </a:cubicBezTo>
                <a:cubicBezTo>
                  <a:pt x="231629" y="202193"/>
                  <a:pt x="234772" y="207161"/>
                  <a:pt x="236546" y="209949"/>
                </a:cubicBezTo>
                <a:cubicBezTo>
                  <a:pt x="238321" y="212737"/>
                  <a:pt x="239994" y="215475"/>
                  <a:pt x="240298" y="216033"/>
                </a:cubicBezTo>
                <a:cubicBezTo>
                  <a:pt x="240602" y="216590"/>
                  <a:pt x="242275" y="219328"/>
                  <a:pt x="244049" y="222116"/>
                </a:cubicBezTo>
                <a:cubicBezTo>
                  <a:pt x="245874" y="224904"/>
                  <a:pt x="249018" y="229873"/>
                  <a:pt x="251045" y="233168"/>
                </a:cubicBezTo>
                <a:cubicBezTo>
                  <a:pt x="253073" y="236463"/>
                  <a:pt x="255101" y="239708"/>
                  <a:pt x="255507" y="240367"/>
                </a:cubicBezTo>
                <a:cubicBezTo>
                  <a:pt x="259816" y="247160"/>
                  <a:pt x="260728" y="248630"/>
                  <a:pt x="261235" y="249492"/>
                </a:cubicBezTo>
                <a:cubicBezTo>
                  <a:pt x="261590" y="250050"/>
                  <a:pt x="263010" y="252331"/>
                  <a:pt x="264429" y="254562"/>
                </a:cubicBezTo>
                <a:cubicBezTo>
                  <a:pt x="265849" y="256792"/>
                  <a:pt x="267674" y="259733"/>
                  <a:pt x="268485" y="261051"/>
                </a:cubicBezTo>
                <a:cubicBezTo>
                  <a:pt x="269296" y="262419"/>
                  <a:pt x="270310" y="264042"/>
                  <a:pt x="270715" y="264701"/>
                </a:cubicBezTo>
                <a:cubicBezTo>
                  <a:pt x="271121" y="265360"/>
                  <a:pt x="272490" y="267540"/>
                  <a:pt x="273757" y="269517"/>
                </a:cubicBezTo>
                <a:cubicBezTo>
                  <a:pt x="275024" y="271494"/>
                  <a:pt x="276444" y="273725"/>
                  <a:pt x="276900" y="274485"/>
                </a:cubicBezTo>
                <a:cubicBezTo>
                  <a:pt x="277407" y="275245"/>
                  <a:pt x="277965" y="276209"/>
                  <a:pt x="278168" y="276614"/>
                </a:cubicBezTo>
                <a:cubicBezTo>
                  <a:pt x="278421" y="277020"/>
                  <a:pt x="279384" y="278642"/>
                  <a:pt x="280398" y="280163"/>
                </a:cubicBezTo>
                <a:cubicBezTo>
                  <a:pt x="281868" y="282444"/>
                  <a:pt x="290588" y="296386"/>
                  <a:pt x="293528" y="301151"/>
                </a:cubicBezTo>
                <a:cubicBezTo>
                  <a:pt x="294644" y="302976"/>
                  <a:pt x="300271" y="311949"/>
                  <a:pt x="301133" y="313369"/>
                </a:cubicBezTo>
                <a:cubicBezTo>
                  <a:pt x="302045" y="314788"/>
                  <a:pt x="308281" y="324826"/>
                  <a:pt x="311982" y="330859"/>
                </a:cubicBezTo>
                <a:cubicBezTo>
                  <a:pt x="317558" y="339832"/>
                  <a:pt x="319637" y="348501"/>
                  <a:pt x="318369" y="357575"/>
                </a:cubicBezTo>
                <a:cubicBezTo>
                  <a:pt x="317203" y="366447"/>
                  <a:pt x="313756" y="373798"/>
                  <a:pt x="307926" y="379831"/>
                </a:cubicBezTo>
                <a:cubicBezTo>
                  <a:pt x="301893" y="386066"/>
                  <a:pt x="295911" y="389260"/>
                  <a:pt x="286684" y="391187"/>
                </a:cubicBezTo>
                <a:cubicBezTo>
                  <a:pt x="282325" y="392150"/>
                  <a:pt x="278472" y="392150"/>
                  <a:pt x="188588" y="392150"/>
                </a:cubicBezTo>
                <a:cubicBezTo>
                  <a:pt x="98705" y="392150"/>
                  <a:pt x="94852" y="392150"/>
                  <a:pt x="90492" y="391187"/>
                </a:cubicBezTo>
                <a:cubicBezTo>
                  <a:pt x="85118" y="390071"/>
                  <a:pt x="82735" y="389260"/>
                  <a:pt x="78730" y="387080"/>
                </a:cubicBezTo>
                <a:cubicBezTo>
                  <a:pt x="73053" y="384038"/>
                  <a:pt x="68338" y="379577"/>
                  <a:pt x="64688" y="373950"/>
                </a:cubicBezTo>
                <a:cubicBezTo>
                  <a:pt x="62812" y="371010"/>
                  <a:pt x="62052" y="369540"/>
                  <a:pt x="60227" y="364876"/>
                </a:cubicBezTo>
                <a:cubicBezTo>
                  <a:pt x="59466" y="362949"/>
                  <a:pt x="58300" y="355700"/>
                  <a:pt x="58300" y="352911"/>
                </a:cubicBezTo>
                <a:cubicBezTo>
                  <a:pt x="58300" y="347132"/>
                  <a:pt x="60784" y="337703"/>
                  <a:pt x="63167" y="334154"/>
                </a:cubicBezTo>
                <a:cubicBezTo>
                  <a:pt x="63572" y="333596"/>
                  <a:pt x="63877" y="332684"/>
                  <a:pt x="63877" y="332126"/>
                </a:cubicBezTo>
                <a:cubicBezTo>
                  <a:pt x="63877" y="331467"/>
                  <a:pt x="60125" y="327361"/>
                  <a:pt x="53180" y="320466"/>
                </a:cubicBezTo>
                <a:cubicBezTo>
                  <a:pt x="47299" y="314585"/>
                  <a:pt x="41469" y="308502"/>
                  <a:pt x="40252" y="306930"/>
                </a:cubicBezTo>
                <a:cubicBezTo>
                  <a:pt x="35386" y="300695"/>
                  <a:pt x="33408" y="292989"/>
                  <a:pt x="34727" y="285030"/>
                </a:cubicBezTo>
                <a:cubicBezTo>
                  <a:pt x="35081" y="282546"/>
                  <a:pt x="35690" y="280264"/>
                  <a:pt x="35943" y="280011"/>
                </a:cubicBezTo>
                <a:cubicBezTo>
                  <a:pt x="36247" y="279707"/>
                  <a:pt x="36501" y="279149"/>
                  <a:pt x="36501" y="278845"/>
                </a:cubicBezTo>
                <a:cubicBezTo>
                  <a:pt x="36501" y="277273"/>
                  <a:pt x="40455" y="271900"/>
                  <a:pt x="45018" y="267134"/>
                </a:cubicBezTo>
                <a:cubicBezTo>
                  <a:pt x="51507" y="260442"/>
                  <a:pt x="52115" y="258364"/>
                  <a:pt x="49428" y="252534"/>
                </a:cubicBezTo>
                <a:cubicBezTo>
                  <a:pt x="49023" y="251672"/>
                  <a:pt x="47654" y="248377"/>
                  <a:pt x="46336" y="245183"/>
                </a:cubicBezTo>
                <a:cubicBezTo>
                  <a:pt x="42331" y="235297"/>
                  <a:pt x="42534" y="235449"/>
                  <a:pt x="31482" y="234993"/>
                </a:cubicBezTo>
                <a:cubicBezTo>
                  <a:pt x="21850" y="234587"/>
                  <a:pt x="20329" y="234283"/>
                  <a:pt x="15462" y="232002"/>
                </a:cubicBezTo>
                <a:cubicBezTo>
                  <a:pt x="11305" y="230075"/>
                  <a:pt x="5627" y="224651"/>
                  <a:pt x="3397" y="220494"/>
                </a:cubicBezTo>
                <a:cubicBezTo>
                  <a:pt x="51" y="214208"/>
                  <a:pt x="0" y="213903"/>
                  <a:pt x="0" y="188910"/>
                </a:cubicBezTo>
                <a:cubicBezTo>
                  <a:pt x="0" y="167669"/>
                  <a:pt x="51" y="166047"/>
                  <a:pt x="1014" y="163056"/>
                </a:cubicBezTo>
                <a:cubicBezTo>
                  <a:pt x="2586" y="158138"/>
                  <a:pt x="4512" y="154995"/>
                  <a:pt x="8365" y="151142"/>
                </a:cubicBezTo>
                <a:cubicBezTo>
                  <a:pt x="14752" y="144755"/>
                  <a:pt x="20177" y="142777"/>
                  <a:pt x="31431" y="142777"/>
                </a:cubicBezTo>
                <a:cubicBezTo>
                  <a:pt x="41520" y="142727"/>
                  <a:pt x="42382" y="142220"/>
                  <a:pt x="45575" y="134413"/>
                </a:cubicBezTo>
                <a:cubicBezTo>
                  <a:pt x="47248" y="130306"/>
                  <a:pt x="48212" y="128025"/>
                  <a:pt x="49428" y="125287"/>
                </a:cubicBezTo>
                <a:cubicBezTo>
                  <a:pt x="51710" y="120269"/>
                  <a:pt x="51304" y="117328"/>
                  <a:pt x="47958" y="113729"/>
                </a:cubicBezTo>
                <a:cubicBezTo>
                  <a:pt x="46843" y="112512"/>
                  <a:pt x="44359" y="109876"/>
                  <a:pt x="42483" y="107899"/>
                </a:cubicBezTo>
                <a:cubicBezTo>
                  <a:pt x="34321" y="99230"/>
                  <a:pt x="32141" y="87722"/>
                  <a:pt x="36602" y="76974"/>
                </a:cubicBezTo>
                <a:cubicBezTo>
                  <a:pt x="37464" y="74947"/>
                  <a:pt x="38985" y="72209"/>
                  <a:pt x="40050" y="70891"/>
                </a:cubicBezTo>
                <a:cubicBezTo>
                  <a:pt x="41114" y="69573"/>
                  <a:pt x="48414" y="62121"/>
                  <a:pt x="56323" y="54263"/>
                </a:cubicBezTo>
                <a:cubicBezTo>
                  <a:pt x="66868" y="43820"/>
                  <a:pt x="71582" y="39510"/>
                  <a:pt x="73914" y="38142"/>
                </a:cubicBezTo>
                <a:cubicBezTo>
                  <a:pt x="75689" y="37128"/>
                  <a:pt x="77412" y="36317"/>
                  <a:pt x="77767" y="36317"/>
                </a:cubicBezTo>
                <a:cubicBezTo>
                  <a:pt x="78173" y="36317"/>
                  <a:pt x="79288" y="35962"/>
                  <a:pt x="80251" y="35556"/>
                </a:cubicBezTo>
                <a:cubicBezTo>
                  <a:pt x="83040" y="34390"/>
                  <a:pt x="92165" y="34542"/>
                  <a:pt x="96119" y="35759"/>
                </a:cubicBezTo>
                <a:cubicBezTo>
                  <a:pt x="100023" y="36976"/>
                  <a:pt x="103926" y="39358"/>
                  <a:pt x="107221" y="42451"/>
                </a:cubicBezTo>
                <a:cubicBezTo>
                  <a:pt x="108641" y="43769"/>
                  <a:pt x="110872" y="45898"/>
                  <a:pt x="112240" y="47216"/>
                </a:cubicBezTo>
                <a:cubicBezTo>
                  <a:pt x="114876" y="49700"/>
                  <a:pt x="117969" y="51525"/>
                  <a:pt x="119490" y="51525"/>
                </a:cubicBezTo>
                <a:cubicBezTo>
                  <a:pt x="120504" y="51525"/>
                  <a:pt x="123900" y="50309"/>
                  <a:pt x="128260" y="48382"/>
                </a:cubicBezTo>
                <a:cubicBezTo>
                  <a:pt x="131048" y="47115"/>
                  <a:pt x="133634" y="46101"/>
                  <a:pt x="136828" y="44884"/>
                </a:cubicBezTo>
                <a:cubicBezTo>
                  <a:pt x="141289" y="43211"/>
                  <a:pt x="142455" y="40524"/>
                  <a:pt x="142455" y="32160"/>
                </a:cubicBezTo>
                <a:cubicBezTo>
                  <a:pt x="142455" y="24048"/>
                  <a:pt x="143013" y="20905"/>
                  <a:pt x="145294" y="16140"/>
                </a:cubicBezTo>
                <a:cubicBezTo>
                  <a:pt x="146713" y="13149"/>
                  <a:pt x="148082" y="11324"/>
                  <a:pt x="151124" y="8282"/>
                </a:cubicBezTo>
                <a:cubicBezTo>
                  <a:pt x="153304" y="6153"/>
                  <a:pt x="155433" y="4378"/>
                  <a:pt x="155788" y="4378"/>
                </a:cubicBezTo>
                <a:cubicBezTo>
                  <a:pt x="156193" y="4378"/>
                  <a:pt x="156802" y="4074"/>
                  <a:pt x="157106" y="3669"/>
                </a:cubicBezTo>
                <a:cubicBezTo>
                  <a:pt x="157664" y="3010"/>
                  <a:pt x="164508" y="627"/>
                  <a:pt x="167296" y="171"/>
                </a:cubicBezTo>
                <a:cubicBezTo>
                  <a:pt x="168006" y="18"/>
                  <a:pt x="178145" y="-32"/>
                  <a:pt x="189856" y="18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63" name="TextBox 1262">
            <a:extLst>
              <a:ext uri="{FF2B5EF4-FFF2-40B4-BE49-F238E27FC236}">
                <a16:creationId xmlns:a16="http://schemas.microsoft.com/office/drawing/2014/main" id="{46CFEE15-052B-E3C6-3CE3-22D90FFD9CA1}"/>
              </a:ext>
            </a:extLst>
          </p:cNvPr>
          <p:cNvSpPr txBox="1"/>
          <p:nvPr/>
        </p:nvSpPr>
        <p:spPr>
          <a:xfrm>
            <a:off x="3378522" y="1301938"/>
            <a:ext cx="380273" cy="395370"/>
          </a:xfrm>
          <a:custGeom>
            <a:avLst/>
            <a:gdLst>
              <a:gd name="connsiteX0" fmla="*/ 177304 w 377176"/>
              <a:gd name="connsiteY0" fmla="*/ 333920 h 392150"/>
              <a:gd name="connsiteX1" fmla="*/ 200410 w 377176"/>
              <a:gd name="connsiteY1" fmla="*/ 333920 h 392150"/>
              <a:gd name="connsiteX2" fmla="*/ 200410 w 377176"/>
              <a:gd name="connsiteY2" fmla="*/ 349549 h 392150"/>
              <a:gd name="connsiteX3" fmla="*/ 177304 w 377176"/>
              <a:gd name="connsiteY3" fmla="*/ 349549 h 392150"/>
              <a:gd name="connsiteX4" fmla="*/ 176411 w 377176"/>
              <a:gd name="connsiteY4" fmla="*/ 237784 h 392150"/>
              <a:gd name="connsiteX5" fmla="*/ 201303 w 377176"/>
              <a:gd name="connsiteY5" fmla="*/ 237784 h 392150"/>
              <a:gd name="connsiteX6" fmla="*/ 201303 w 377176"/>
              <a:gd name="connsiteY6" fmla="*/ 262561 h 392150"/>
              <a:gd name="connsiteX7" fmla="*/ 195499 w 377176"/>
              <a:gd name="connsiteY7" fmla="*/ 321798 h 392150"/>
              <a:gd name="connsiteX8" fmla="*/ 182551 w 377176"/>
              <a:gd name="connsiteY8" fmla="*/ 321798 h 392150"/>
              <a:gd name="connsiteX9" fmla="*/ 176411 w 377176"/>
              <a:gd name="connsiteY9" fmla="*/ 262561 h 392150"/>
              <a:gd name="connsiteX10" fmla="*/ 195382 w 377176"/>
              <a:gd name="connsiteY10" fmla="*/ 190837 h 392150"/>
              <a:gd name="connsiteX11" fmla="*/ 181592 w 377176"/>
              <a:gd name="connsiteY11" fmla="*/ 190888 h 392150"/>
              <a:gd name="connsiteX12" fmla="*/ 171757 w 377176"/>
              <a:gd name="connsiteY12" fmla="*/ 200216 h 392150"/>
              <a:gd name="connsiteX13" fmla="*/ 162835 w 377176"/>
              <a:gd name="connsiteY13" fmla="*/ 214410 h 392150"/>
              <a:gd name="connsiteX14" fmla="*/ 158171 w 377176"/>
              <a:gd name="connsiteY14" fmla="*/ 221863 h 392150"/>
              <a:gd name="connsiteX15" fmla="*/ 151225 w 377176"/>
              <a:gd name="connsiteY15" fmla="*/ 232965 h 392150"/>
              <a:gd name="connsiteX16" fmla="*/ 147525 w 377176"/>
              <a:gd name="connsiteY16" fmla="*/ 238897 h 392150"/>
              <a:gd name="connsiteX17" fmla="*/ 143063 w 377176"/>
              <a:gd name="connsiteY17" fmla="*/ 246045 h 392150"/>
              <a:gd name="connsiteX18" fmla="*/ 135358 w 377176"/>
              <a:gd name="connsiteY18" fmla="*/ 258364 h 392150"/>
              <a:gd name="connsiteX19" fmla="*/ 128412 w 377176"/>
              <a:gd name="connsiteY19" fmla="*/ 269466 h 392150"/>
              <a:gd name="connsiteX20" fmla="*/ 124711 w 377176"/>
              <a:gd name="connsiteY20" fmla="*/ 275398 h 392150"/>
              <a:gd name="connsiteX21" fmla="*/ 120250 w 377176"/>
              <a:gd name="connsiteY21" fmla="*/ 282546 h 392150"/>
              <a:gd name="connsiteX22" fmla="*/ 114065 w 377176"/>
              <a:gd name="connsiteY22" fmla="*/ 292330 h 392150"/>
              <a:gd name="connsiteX23" fmla="*/ 111226 w 377176"/>
              <a:gd name="connsiteY23" fmla="*/ 296893 h 392150"/>
              <a:gd name="connsiteX24" fmla="*/ 108742 w 377176"/>
              <a:gd name="connsiteY24" fmla="*/ 300948 h 392150"/>
              <a:gd name="connsiteX25" fmla="*/ 104636 w 377176"/>
              <a:gd name="connsiteY25" fmla="*/ 307488 h 392150"/>
              <a:gd name="connsiteX26" fmla="*/ 101898 w 377176"/>
              <a:gd name="connsiteY26" fmla="*/ 311898 h 392150"/>
              <a:gd name="connsiteX27" fmla="*/ 97437 w 377176"/>
              <a:gd name="connsiteY27" fmla="*/ 319047 h 392150"/>
              <a:gd name="connsiteX28" fmla="*/ 89731 w 377176"/>
              <a:gd name="connsiteY28" fmla="*/ 331366 h 392150"/>
              <a:gd name="connsiteX29" fmla="*/ 79592 w 377176"/>
              <a:gd name="connsiteY29" fmla="*/ 352861 h 392150"/>
              <a:gd name="connsiteX30" fmla="*/ 92773 w 377176"/>
              <a:gd name="connsiteY30" fmla="*/ 370097 h 392150"/>
              <a:gd name="connsiteX31" fmla="*/ 188690 w 377176"/>
              <a:gd name="connsiteY31" fmla="*/ 370908 h 392150"/>
              <a:gd name="connsiteX32" fmla="*/ 284555 w 377176"/>
              <a:gd name="connsiteY32" fmla="*/ 370046 h 392150"/>
              <a:gd name="connsiteX33" fmla="*/ 297584 w 377176"/>
              <a:gd name="connsiteY33" fmla="*/ 352911 h 392150"/>
              <a:gd name="connsiteX34" fmla="*/ 287394 w 377176"/>
              <a:gd name="connsiteY34" fmla="*/ 331366 h 392150"/>
              <a:gd name="connsiteX35" fmla="*/ 282882 w 377176"/>
              <a:gd name="connsiteY35" fmla="*/ 324015 h 392150"/>
              <a:gd name="connsiteX36" fmla="*/ 281463 w 377176"/>
              <a:gd name="connsiteY36" fmla="*/ 321683 h 392150"/>
              <a:gd name="connsiteX37" fmla="*/ 278320 w 377176"/>
              <a:gd name="connsiteY37" fmla="*/ 316715 h 392150"/>
              <a:gd name="connsiteX38" fmla="*/ 275278 w 377176"/>
              <a:gd name="connsiteY38" fmla="*/ 311848 h 392150"/>
              <a:gd name="connsiteX39" fmla="*/ 272540 w 377176"/>
              <a:gd name="connsiteY39" fmla="*/ 307488 h 392150"/>
              <a:gd name="connsiteX40" fmla="*/ 268434 w 377176"/>
              <a:gd name="connsiteY40" fmla="*/ 300948 h 392150"/>
              <a:gd name="connsiteX41" fmla="*/ 265950 w 377176"/>
              <a:gd name="connsiteY41" fmla="*/ 296893 h 392150"/>
              <a:gd name="connsiteX42" fmla="*/ 263111 w 377176"/>
              <a:gd name="connsiteY42" fmla="*/ 292330 h 392150"/>
              <a:gd name="connsiteX43" fmla="*/ 256926 w 377176"/>
              <a:gd name="connsiteY43" fmla="*/ 282546 h 392150"/>
              <a:gd name="connsiteX44" fmla="*/ 252465 w 377176"/>
              <a:gd name="connsiteY44" fmla="*/ 275347 h 392150"/>
              <a:gd name="connsiteX45" fmla="*/ 241819 w 377176"/>
              <a:gd name="connsiteY45" fmla="*/ 258364 h 392150"/>
              <a:gd name="connsiteX46" fmla="*/ 234113 w 377176"/>
              <a:gd name="connsiteY46" fmla="*/ 246045 h 392150"/>
              <a:gd name="connsiteX47" fmla="*/ 229652 w 377176"/>
              <a:gd name="connsiteY47" fmla="*/ 238897 h 392150"/>
              <a:gd name="connsiteX48" fmla="*/ 225951 w 377176"/>
              <a:gd name="connsiteY48" fmla="*/ 232965 h 392150"/>
              <a:gd name="connsiteX49" fmla="*/ 219006 w 377176"/>
              <a:gd name="connsiteY49" fmla="*/ 221863 h 392150"/>
              <a:gd name="connsiteX50" fmla="*/ 214342 w 377176"/>
              <a:gd name="connsiteY50" fmla="*/ 214410 h 392150"/>
              <a:gd name="connsiteX51" fmla="*/ 205419 w 377176"/>
              <a:gd name="connsiteY51" fmla="*/ 200216 h 392150"/>
              <a:gd name="connsiteX52" fmla="*/ 195382 w 377176"/>
              <a:gd name="connsiteY52" fmla="*/ 190837 h 392150"/>
              <a:gd name="connsiteX53" fmla="*/ 189856 w 377176"/>
              <a:gd name="connsiteY53" fmla="*/ 18 h 392150"/>
              <a:gd name="connsiteX54" fmla="*/ 211148 w 377176"/>
              <a:gd name="connsiteY54" fmla="*/ 120 h 392150"/>
              <a:gd name="connsiteX55" fmla="*/ 215204 w 377176"/>
              <a:gd name="connsiteY55" fmla="*/ 1539 h 392150"/>
              <a:gd name="connsiteX56" fmla="*/ 220070 w 377176"/>
              <a:gd name="connsiteY56" fmla="*/ 3669 h 392150"/>
              <a:gd name="connsiteX57" fmla="*/ 221490 w 377176"/>
              <a:gd name="connsiteY57" fmla="*/ 4378 h 392150"/>
              <a:gd name="connsiteX58" fmla="*/ 226052 w 377176"/>
              <a:gd name="connsiteY58" fmla="*/ 8282 h 392150"/>
              <a:gd name="connsiteX59" fmla="*/ 231882 w 377176"/>
              <a:gd name="connsiteY59" fmla="*/ 16190 h 392150"/>
              <a:gd name="connsiteX60" fmla="*/ 234721 w 377176"/>
              <a:gd name="connsiteY60" fmla="*/ 32413 h 392150"/>
              <a:gd name="connsiteX61" fmla="*/ 240349 w 377176"/>
              <a:gd name="connsiteY61" fmla="*/ 44884 h 392150"/>
              <a:gd name="connsiteX62" fmla="*/ 248916 w 377176"/>
              <a:gd name="connsiteY62" fmla="*/ 48382 h 392150"/>
              <a:gd name="connsiteX63" fmla="*/ 257585 w 377176"/>
              <a:gd name="connsiteY63" fmla="*/ 51525 h 392150"/>
              <a:gd name="connsiteX64" fmla="*/ 264936 w 377176"/>
              <a:gd name="connsiteY64" fmla="*/ 47216 h 392150"/>
              <a:gd name="connsiteX65" fmla="*/ 274011 w 377176"/>
              <a:gd name="connsiteY65" fmla="*/ 39105 h 392150"/>
              <a:gd name="connsiteX66" fmla="*/ 289574 w 377176"/>
              <a:gd name="connsiteY66" fmla="*/ 34796 h 392150"/>
              <a:gd name="connsiteX67" fmla="*/ 303972 w 377176"/>
              <a:gd name="connsiteY67" fmla="*/ 38598 h 392150"/>
              <a:gd name="connsiteX68" fmla="*/ 322273 w 377176"/>
              <a:gd name="connsiteY68" fmla="*/ 55784 h 392150"/>
              <a:gd name="connsiteX69" fmla="*/ 340067 w 377176"/>
              <a:gd name="connsiteY69" fmla="*/ 75859 h 392150"/>
              <a:gd name="connsiteX70" fmla="*/ 337684 w 377176"/>
              <a:gd name="connsiteY70" fmla="*/ 104350 h 392150"/>
              <a:gd name="connsiteX71" fmla="*/ 331652 w 377176"/>
              <a:gd name="connsiteY71" fmla="*/ 111295 h 392150"/>
              <a:gd name="connsiteX72" fmla="*/ 326683 w 377176"/>
              <a:gd name="connsiteY72" fmla="*/ 122043 h 392150"/>
              <a:gd name="connsiteX73" fmla="*/ 329370 w 377176"/>
              <a:gd name="connsiteY73" fmla="*/ 129090 h 392150"/>
              <a:gd name="connsiteX74" fmla="*/ 331601 w 377176"/>
              <a:gd name="connsiteY74" fmla="*/ 134413 h 392150"/>
              <a:gd name="connsiteX75" fmla="*/ 345745 w 377176"/>
              <a:gd name="connsiteY75" fmla="*/ 142777 h 392150"/>
              <a:gd name="connsiteX76" fmla="*/ 368812 w 377176"/>
              <a:gd name="connsiteY76" fmla="*/ 151142 h 392150"/>
              <a:gd name="connsiteX77" fmla="*/ 376162 w 377176"/>
              <a:gd name="connsiteY77" fmla="*/ 163056 h 392150"/>
              <a:gd name="connsiteX78" fmla="*/ 377176 w 377176"/>
              <a:gd name="connsiteY78" fmla="*/ 188860 h 392150"/>
              <a:gd name="connsiteX79" fmla="*/ 373830 w 377176"/>
              <a:gd name="connsiteY79" fmla="*/ 220342 h 392150"/>
              <a:gd name="connsiteX80" fmla="*/ 361663 w 377176"/>
              <a:gd name="connsiteY80" fmla="*/ 232053 h 392150"/>
              <a:gd name="connsiteX81" fmla="*/ 345694 w 377176"/>
              <a:gd name="connsiteY81" fmla="*/ 234993 h 392150"/>
              <a:gd name="connsiteX82" fmla="*/ 335859 w 377176"/>
              <a:gd name="connsiteY82" fmla="*/ 236463 h 392150"/>
              <a:gd name="connsiteX83" fmla="*/ 330840 w 377176"/>
              <a:gd name="connsiteY83" fmla="*/ 245183 h 392150"/>
              <a:gd name="connsiteX84" fmla="*/ 327748 w 377176"/>
              <a:gd name="connsiteY84" fmla="*/ 252534 h 392150"/>
              <a:gd name="connsiteX85" fmla="*/ 332159 w 377176"/>
              <a:gd name="connsiteY85" fmla="*/ 267134 h 392150"/>
              <a:gd name="connsiteX86" fmla="*/ 340675 w 377176"/>
              <a:gd name="connsiteY86" fmla="*/ 278845 h 392150"/>
              <a:gd name="connsiteX87" fmla="*/ 341233 w 377176"/>
              <a:gd name="connsiteY87" fmla="*/ 280011 h 392150"/>
              <a:gd name="connsiteX88" fmla="*/ 342450 w 377176"/>
              <a:gd name="connsiteY88" fmla="*/ 285182 h 392150"/>
              <a:gd name="connsiteX89" fmla="*/ 342500 w 377176"/>
              <a:gd name="connsiteY89" fmla="*/ 294003 h 392150"/>
              <a:gd name="connsiteX90" fmla="*/ 330131 w 377176"/>
              <a:gd name="connsiteY90" fmla="*/ 314230 h 392150"/>
              <a:gd name="connsiteX91" fmla="*/ 322729 w 377176"/>
              <a:gd name="connsiteY91" fmla="*/ 319452 h 392150"/>
              <a:gd name="connsiteX92" fmla="*/ 317203 w 377176"/>
              <a:gd name="connsiteY92" fmla="*/ 319503 h 392150"/>
              <a:gd name="connsiteX93" fmla="*/ 309954 w 377176"/>
              <a:gd name="connsiteY93" fmla="*/ 312456 h 392150"/>
              <a:gd name="connsiteX94" fmla="*/ 309751 w 377176"/>
              <a:gd name="connsiteY94" fmla="*/ 307184 h 392150"/>
              <a:gd name="connsiteX95" fmla="*/ 315530 w 377176"/>
              <a:gd name="connsiteY95" fmla="*/ 299022 h 392150"/>
              <a:gd name="connsiteX96" fmla="*/ 315530 w 377176"/>
              <a:gd name="connsiteY96" fmla="*/ 280416 h 392150"/>
              <a:gd name="connsiteX97" fmla="*/ 305442 w 377176"/>
              <a:gd name="connsiteY97" fmla="*/ 262014 h 392150"/>
              <a:gd name="connsiteX98" fmla="*/ 308179 w 377176"/>
              <a:gd name="connsiteY98" fmla="*/ 244270 h 392150"/>
              <a:gd name="connsiteX99" fmla="*/ 311323 w 377176"/>
              <a:gd name="connsiteY99" fmla="*/ 236818 h 392150"/>
              <a:gd name="connsiteX100" fmla="*/ 312894 w 377176"/>
              <a:gd name="connsiteY100" fmla="*/ 233269 h 392150"/>
              <a:gd name="connsiteX101" fmla="*/ 313300 w 377176"/>
              <a:gd name="connsiteY101" fmla="*/ 232002 h 392150"/>
              <a:gd name="connsiteX102" fmla="*/ 320853 w 377176"/>
              <a:gd name="connsiteY102" fmla="*/ 221356 h 392150"/>
              <a:gd name="connsiteX103" fmla="*/ 331753 w 377176"/>
              <a:gd name="connsiteY103" fmla="*/ 215222 h 392150"/>
              <a:gd name="connsiteX104" fmla="*/ 342146 w 377176"/>
              <a:gd name="connsiteY104" fmla="*/ 214258 h 392150"/>
              <a:gd name="connsiteX105" fmla="*/ 354769 w 377176"/>
              <a:gd name="connsiteY105" fmla="*/ 210963 h 392150"/>
              <a:gd name="connsiteX106" fmla="*/ 355884 w 377176"/>
              <a:gd name="connsiteY106" fmla="*/ 188860 h 392150"/>
              <a:gd name="connsiteX107" fmla="*/ 355884 w 377176"/>
              <a:gd name="connsiteY107" fmla="*/ 168125 h 392150"/>
              <a:gd name="connsiteX108" fmla="*/ 353907 w 377176"/>
              <a:gd name="connsiteY108" fmla="*/ 166148 h 392150"/>
              <a:gd name="connsiteX109" fmla="*/ 351930 w 377176"/>
              <a:gd name="connsiteY109" fmla="*/ 164171 h 392150"/>
              <a:gd name="connsiteX110" fmla="*/ 343666 w 377176"/>
              <a:gd name="connsiteY110" fmla="*/ 163918 h 392150"/>
              <a:gd name="connsiteX111" fmla="*/ 321918 w 377176"/>
              <a:gd name="connsiteY111" fmla="*/ 157226 h 392150"/>
              <a:gd name="connsiteX112" fmla="*/ 311779 w 377176"/>
              <a:gd name="connsiteY112" fmla="*/ 142017 h 392150"/>
              <a:gd name="connsiteX113" fmla="*/ 309751 w 377176"/>
              <a:gd name="connsiteY113" fmla="*/ 136947 h 392150"/>
              <a:gd name="connsiteX114" fmla="*/ 306861 w 377176"/>
              <a:gd name="connsiteY114" fmla="*/ 130104 h 392150"/>
              <a:gd name="connsiteX115" fmla="*/ 305493 w 377176"/>
              <a:gd name="connsiteY115" fmla="*/ 124020 h 392150"/>
              <a:gd name="connsiteX116" fmla="*/ 305493 w 377176"/>
              <a:gd name="connsiteY116" fmla="*/ 115655 h 392150"/>
              <a:gd name="connsiteX117" fmla="*/ 315733 w 377176"/>
              <a:gd name="connsiteY117" fmla="*/ 97151 h 392150"/>
              <a:gd name="connsiteX118" fmla="*/ 321360 w 377176"/>
              <a:gd name="connsiteY118" fmla="*/ 86049 h 392150"/>
              <a:gd name="connsiteX119" fmla="*/ 306709 w 377176"/>
              <a:gd name="connsiteY119" fmla="*/ 70080 h 392150"/>
              <a:gd name="connsiteX120" fmla="*/ 287952 w 377176"/>
              <a:gd name="connsiteY120" fmla="*/ 56037 h 392150"/>
              <a:gd name="connsiteX121" fmla="*/ 283136 w 377176"/>
              <a:gd name="connsiteY121" fmla="*/ 59079 h 392150"/>
              <a:gd name="connsiteX122" fmla="*/ 256216 w 377176"/>
              <a:gd name="connsiteY122" fmla="*/ 72158 h 392150"/>
              <a:gd name="connsiteX123" fmla="*/ 244607 w 377176"/>
              <a:gd name="connsiteY123" fmla="*/ 69573 h 392150"/>
              <a:gd name="connsiteX124" fmla="*/ 232034 w 377176"/>
              <a:gd name="connsiteY124" fmla="*/ 64351 h 392150"/>
              <a:gd name="connsiteX125" fmla="*/ 220374 w 377176"/>
              <a:gd name="connsiteY125" fmla="*/ 55784 h 392150"/>
              <a:gd name="connsiteX126" fmla="*/ 213429 w 377176"/>
              <a:gd name="connsiteY126" fmla="*/ 32413 h 392150"/>
              <a:gd name="connsiteX127" fmla="*/ 212922 w 377176"/>
              <a:gd name="connsiteY127" fmla="*/ 25468 h 392150"/>
              <a:gd name="connsiteX128" fmla="*/ 210337 w 377176"/>
              <a:gd name="connsiteY128" fmla="*/ 22629 h 392150"/>
              <a:gd name="connsiteX129" fmla="*/ 208208 w 377176"/>
              <a:gd name="connsiteY129" fmla="*/ 21108 h 392150"/>
              <a:gd name="connsiteX130" fmla="*/ 188588 w 377176"/>
              <a:gd name="connsiteY130" fmla="*/ 21108 h 392150"/>
              <a:gd name="connsiteX131" fmla="*/ 168969 w 377176"/>
              <a:gd name="connsiteY131" fmla="*/ 21108 h 392150"/>
              <a:gd name="connsiteX132" fmla="*/ 166840 w 377176"/>
              <a:gd name="connsiteY132" fmla="*/ 22629 h 392150"/>
              <a:gd name="connsiteX133" fmla="*/ 164254 w 377176"/>
              <a:gd name="connsiteY133" fmla="*/ 25468 h 392150"/>
              <a:gd name="connsiteX134" fmla="*/ 163747 w 377176"/>
              <a:gd name="connsiteY134" fmla="*/ 32413 h 392150"/>
              <a:gd name="connsiteX135" fmla="*/ 156802 w 377176"/>
              <a:gd name="connsiteY135" fmla="*/ 55834 h 392150"/>
              <a:gd name="connsiteX136" fmla="*/ 145142 w 377176"/>
              <a:gd name="connsiteY136" fmla="*/ 64351 h 392150"/>
              <a:gd name="connsiteX137" fmla="*/ 140681 w 377176"/>
              <a:gd name="connsiteY137" fmla="*/ 66075 h 392150"/>
              <a:gd name="connsiteX138" fmla="*/ 132823 w 377176"/>
              <a:gd name="connsiteY138" fmla="*/ 69421 h 392150"/>
              <a:gd name="connsiteX139" fmla="*/ 119490 w 377176"/>
              <a:gd name="connsiteY139" fmla="*/ 72310 h 392150"/>
              <a:gd name="connsiteX140" fmla="*/ 97184 w 377176"/>
              <a:gd name="connsiteY140" fmla="*/ 62019 h 392150"/>
              <a:gd name="connsiteX141" fmla="*/ 70163 w 377176"/>
              <a:gd name="connsiteY141" fmla="*/ 70333 h 392150"/>
              <a:gd name="connsiteX142" fmla="*/ 55816 w 377176"/>
              <a:gd name="connsiteY142" fmla="*/ 86049 h 392150"/>
              <a:gd name="connsiteX143" fmla="*/ 61443 w 377176"/>
              <a:gd name="connsiteY143" fmla="*/ 97151 h 392150"/>
              <a:gd name="connsiteX144" fmla="*/ 71684 w 377176"/>
              <a:gd name="connsiteY144" fmla="*/ 115655 h 392150"/>
              <a:gd name="connsiteX145" fmla="*/ 70315 w 377176"/>
              <a:gd name="connsiteY145" fmla="*/ 130104 h 392150"/>
              <a:gd name="connsiteX146" fmla="*/ 67425 w 377176"/>
              <a:gd name="connsiteY146" fmla="*/ 136947 h 392150"/>
              <a:gd name="connsiteX147" fmla="*/ 65397 w 377176"/>
              <a:gd name="connsiteY147" fmla="*/ 142017 h 392150"/>
              <a:gd name="connsiteX148" fmla="*/ 55258 w 377176"/>
              <a:gd name="connsiteY148" fmla="*/ 157226 h 392150"/>
              <a:gd name="connsiteX149" fmla="*/ 33510 w 377176"/>
              <a:gd name="connsiteY149" fmla="*/ 163918 h 392150"/>
              <a:gd name="connsiteX150" fmla="*/ 25246 w 377176"/>
              <a:gd name="connsiteY150" fmla="*/ 164171 h 392150"/>
              <a:gd name="connsiteX151" fmla="*/ 23269 w 377176"/>
              <a:gd name="connsiteY151" fmla="*/ 166148 h 392150"/>
              <a:gd name="connsiteX152" fmla="*/ 21292 w 377176"/>
              <a:gd name="connsiteY152" fmla="*/ 168125 h 392150"/>
              <a:gd name="connsiteX153" fmla="*/ 21292 w 377176"/>
              <a:gd name="connsiteY153" fmla="*/ 188708 h 392150"/>
              <a:gd name="connsiteX154" fmla="*/ 22408 w 377176"/>
              <a:gd name="connsiteY154" fmla="*/ 210811 h 392150"/>
              <a:gd name="connsiteX155" fmla="*/ 35031 w 377176"/>
              <a:gd name="connsiteY155" fmla="*/ 214258 h 392150"/>
              <a:gd name="connsiteX156" fmla="*/ 45423 w 377176"/>
              <a:gd name="connsiteY156" fmla="*/ 215222 h 392150"/>
              <a:gd name="connsiteX157" fmla="*/ 56323 w 377176"/>
              <a:gd name="connsiteY157" fmla="*/ 221356 h 392150"/>
              <a:gd name="connsiteX158" fmla="*/ 63877 w 377176"/>
              <a:gd name="connsiteY158" fmla="*/ 232002 h 392150"/>
              <a:gd name="connsiteX159" fmla="*/ 64282 w 377176"/>
              <a:gd name="connsiteY159" fmla="*/ 233269 h 392150"/>
              <a:gd name="connsiteX160" fmla="*/ 65854 w 377176"/>
              <a:gd name="connsiteY160" fmla="*/ 236818 h 392150"/>
              <a:gd name="connsiteX161" fmla="*/ 68997 w 377176"/>
              <a:gd name="connsiteY161" fmla="*/ 244270 h 392150"/>
              <a:gd name="connsiteX162" fmla="*/ 71684 w 377176"/>
              <a:gd name="connsiteY162" fmla="*/ 253700 h 392150"/>
              <a:gd name="connsiteX163" fmla="*/ 69504 w 377176"/>
              <a:gd name="connsiteY163" fmla="*/ 269720 h 392150"/>
              <a:gd name="connsiteX164" fmla="*/ 60429 w 377176"/>
              <a:gd name="connsiteY164" fmla="*/ 281684 h 392150"/>
              <a:gd name="connsiteX165" fmla="*/ 56171 w 377176"/>
              <a:gd name="connsiteY165" fmla="*/ 292381 h 392150"/>
              <a:gd name="connsiteX166" fmla="*/ 76145 w 377176"/>
              <a:gd name="connsiteY166" fmla="*/ 312355 h 392150"/>
              <a:gd name="connsiteX167" fmla="*/ 79947 w 377176"/>
              <a:gd name="connsiteY167" fmla="*/ 307234 h 392150"/>
              <a:gd name="connsiteX168" fmla="*/ 83648 w 377176"/>
              <a:gd name="connsiteY168" fmla="*/ 301151 h 392150"/>
              <a:gd name="connsiteX169" fmla="*/ 96778 w 377176"/>
              <a:gd name="connsiteY169" fmla="*/ 280163 h 392150"/>
              <a:gd name="connsiteX170" fmla="*/ 100175 w 377176"/>
              <a:gd name="connsiteY170" fmla="*/ 274637 h 392150"/>
              <a:gd name="connsiteX171" fmla="*/ 102760 w 377176"/>
              <a:gd name="connsiteY171" fmla="*/ 270581 h 392150"/>
              <a:gd name="connsiteX172" fmla="*/ 104940 w 377176"/>
              <a:gd name="connsiteY172" fmla="*/ 266678 h 392150"/>
              <a:gd name="connsiteX173" fmla="*/ 102760 w 377176"/>
              <a:gd name="connsiteY173" fmla="*/ 263636 h 392150"/>
              <a:gd name="connsiteX174" fmla="*/ 91100 w 377176"/>
              <a:gd name="connsiteY174" fmla="*/ 247718 h 392150"/>
              <a:gd name="connsiteX175" fmla="*/ 89681 w 377176"/>
              <a:gd name="connsiteY175" fmla="*/ 245183 h 392150"/>
              <a:gd name="connsiteX176" fmla="*/ 86842 w 377176"/>
              <a:gd name="connsiteY176" fmla="*/ 239860 h 392150"/>
              <a:gd name="connsiteX177" fmla="*/ 84662 w 377176"/>
              <a:gd name="connsiteY177" fmla="*/ 235449 h 392150"/>
              <a:gd name="connsiteX178" fmla="*/ 79998 w 377176"/>
              <a:gd name="connsiteY178" fmla="*/ 223130 h 392150"/>
              <a:gd name="connsiteX179" fmla="*/ 75486 w 377176"/>
              <a:gd name="connsiteY179" fmla="*/ 202345 h 392150"/>
              <a:gd name="connsiteX180" fmla="*/ 79896 w 377176"/>
              <a:gd name="connsiteY180" fmla="*/ 154691 h 392150"/>
              <a:gd name="connsiteX181" fmla="*/ 89681 w 377176"/>
              <a:gd name="connsiteY181" fmla="*/ 132182 h 392150"/>
              <a:gd name="connsiteX182" fmla="*/ 99110 w 377176"/>
              <a:gd name="connsiteY182" fmla="*/ 118443 h 392150"/>
              <a:gd name="connsiteX183" fmla="*/ 153101 w 377176"/>
              <a:gd name="connsiteY183" fmla="*/ 80675 h 392150"/>
              <a:gd name="connsiteX184" fmla="*/ 178551 w 377176"/>
              <a:gd name="connsiteY184" fmla="*/ 75352 h 392150"/>
              <a:gd name="connsiteX185" fmla="*/ 224227 w 377176"/>
              <a:gd name="connsiteY185" fmla="*/ 80726 h 392150"/>
              <a:gd name="connsiteX186" fmla="*/ 227877 w 377176"/>
              <a:gd name="connsiteY186" fmla="*/ 81943 h 392150"/>
              <a:gd name="connsiteX187" fmla="*/ 238169 w 377176"/>
              <a:gd name="connsiteY187" fmla="*/ 86353 h 392150"/>
              <a:gd name="connsiteX188" fmla="*/ 284150 w 377176"/>
              <a:gd name="connsiteY188" fmla="*/ 126808 h 392150"/>
              <a:gd name="connsiteX189" fmla="*/ 290588 w 377176"/>
              <a:gd name="connsiteY189" fmla="*/ 138266 h 392150"/>
              <a:gd name="connsiteX190" fmla="*/ 297178 w 377176"/>
              <a:gd name="connsiteY190" fmla="*/ 223130 h 392150"/>
              <a:gd name="connsiteX191" fmla="*/ 292514 w 377176"/>
              <a:gd name="connsiteY191" fmla="*/ 235449 h 392150"/>
              <a:gd name="connsiteX192" fmla="*/ 290335 w 377176"/>
              <a:gd name="connsiteY192" fmla="*/ 239911 h 392150"/>
              <a:gd name="connsiteX193" fmla="*/ 287901 w 377176"/>
              <a:gd name="connsiteY193" fmla="*/ 244727 h 392150"/>
              <a:gd name="connsiteX194" fmla="*/ 274416 w 377176"/>
              <a:gd name="connsiteY194" fmla="*/ 251723 h 392150"/>
              <a:gd name="connsiteX195" fmla="*/ 267065 w 377176"/>
              <a:gd name="connsiteY195" fmla="*/ 241584 h 392150"/>
              <a:gd name="connsiteX196" fmla="*/ 270867 w 377176"/>
              <a:gd name="connsiteY196" fmla="*/ 231343 h 392150"/>
              <a:gd name="connsiteX197" fmla="*/ 276799 w 377176"/>
              <a:gd name="connsiteY197" fmla="*/ 217554 h 392150"/>
              <a:gd name="connsiteX198" fmla="*/ 276951 w 377176"/>
              <a:gd name="connsiteY198" fmla="*/ 160774 h 392150"/>
              <a:gd name="connsiteX199" fmla="*/ 267674 w 377176"/>
              <a:gd name="connsiteY199" fmla="*/ 140445 h 392150"/>
              <a:gd name="connsiteX200" fmla="*/ 266153 w 377176"/>
              <a:gd name="connsiteY200" fmla="*/ 137911 h 392150"/>
              <a:gd name="connsiteX201" fmla="*/ 255253 w 377176"/>
              <a:gd name="connsiteY201" fmla="*/ 124628 h 392150"/>
              <a:gd name="connsiteX202" fmla="*/ 241210 w 377176"/>
              <a:gd name="connsiteY202" fmla="*/ 112360 h 392150"/>
              <a:gd name="connsiteX203" fmla="*/ 237966 w 377176"/>
              <a:gd name="connsiteY203" fmla="*/ 110383 h 392150"/>
              <a:gd name="connsiteX204" fmla="*/ 151732 w 377176"/>
              <a:gd name="connsiteY204" fmla="*/ 103691 h 392150"/>
              <a:gd name="connsiteX205" fmla="*/ 114268 w 377176"/>
              <a:gd name="connsiteY205" fmla="*/ 133399 h 392150"/>
              <a:gd name="connsiteX206" fmla="*/ 107627 w 377176"/>
              <a:gd name="connsiteY206" fmla="*/ 143538 h 392150"/>
              <a:gd name="connsiteX207" fmla="*/ 95815 w 377176"/>
              <a:gd name="connsiteY207" fmla="*/ 188606 h 392150"/>
              <a:gd name="connsiteX208" fmla="*/ 101645 w 377176"/>
              <a:gd name="connsiteY208" fmla="*/ 221305 h 392150"/>
              <a:gd name="connsiteX209" fmla="*/ 113812 w 377176"/>
              <a:gd name="connsiteY209" fmla="*/ 243662 h 392150"/>
              <a:gd name="connsiteX210" fmla="*/ 115536 w 377176"/>
              <a:gd name="connsiteY210" fmla="*/ 246095 h 392150"/>
              <a:gd name="connsiteX211" fmla="*/ 121923 w 377176"/>
              <a:gd name="connsiteY211" fmla="*/ 240012 h 392150"/>
              <a:gd name="connsiteX212" fmla="*/ 133127 w 377176"/>
              <a:gd name="connsiteY212" fmla="*/ 222116 h 392150"/>
              <a:gd name="connsiteX213" fmla="*/ 136878 w 377176"/>
              <a:gd name="connsiteY213" fmla="*/ 216033 h 392150"/>
              <a:gd name="connsiteX214" fmla="*/ 140630 w 377176"/>
              <a:gd name="connsiteY214" fmla="*/ 209949 h 392150"/>
              <a:gd name="connsiteX215" fmla="*/ 147575 w 377176"/>
              <a:gd name="connsiteY215" fmla="*/ 198898 h 392150"/>
              <a:gd name="connsiteX216" fmla="*/ 152087 w 377176"/>
              <a:gd name="connsiteY216" fmla="*/ 191699 h 392150"/>
              <a:gd name="connsiteX217" fmla="*/ 155027 w 377176"/>
              <a:gd name="connsiteY217" fmla="*/ 186984 h 392150"/>
              <a:gd name="connsiteX218" fmla="*/ 178196 w 377176"/>
              <a:gd name="connsiteY218" fmla="*/ 169291 h 392150"/>
              <a:gd name="connsiteX219" fmla="*/ 198981 w 377176"/>
              <a:gd name="connsiteY219" fmla="*/ 169291 h 392150"/>
              <a:gd name="connsiteX220" fmla="*/ 222200 w 377176"/>
              <a:gd name="connsiteY220" fmla="*/ 187035 h 392150"/>
              <a:gd name="connsiteX221" fmla="*/ 225089 w 377176"/>
              <a:gd name="connsiteY221" fmla="*/ 191699 h 392150"/>
              <a:gd name="connsiteX222" fmla="*/ 229601 w 377176"/>
              <a:gd name="connsiteY222" fmla="*/ 198898 h 392150"/>
              <a:gd name="connsiteX223" fmla="*/ 236546 w 377176"/>
              <a:gd name="connsiteY223" fmla="*/ 209949 h 392150"/>
              <a:gd name="connsiteX224" fmla="*/ 240298 w 377176"/>
              <a:gd name="connsiteY224" fmla="*/ 216033 h 392150"/>
              <a:gd name="connsiteX225" fmla="*/ 244049 w 377176"/>
              <a:gd name="connsiteY225" fmla="*/ 222116 h 392150"/>
              <a:gd name="connsiteX226" fmla="*/ 251045 w 377176"/>
              <a:gd name="connsiteY226" fmla="*/ 233168 h 392150"/>
              <a:gd name="connsiteX227" fmla="*/ 255507 w 377176"/>
              <a:gd name="connsiteY227" fmla="*/ 240367 h 392150"/>
              <a:gd name="connsiteX228" fmla="*/ 261235 w 377176"/>
              <a:gd name="connsiteY228" fmla="*/ 249492 h 392150"/>
              <a:gd name="connsiteX229" fmla="*/ 264429 w 377176"/>
              <a:gd name="connsiteY229" fmla="*/ 254562 h 392150"/>
              <a:gd name="connsiteX230" fmla="*/ 268485 w 377176"/>
              <a:gd name="connsiteY230" fmla="*/ 261051 h 392150"/>
              <a:gd name="connsiteX231" fmla="*/ 270715 w 377176"/>
              <a:gd name="connsiteY231" fmla="*/ 264701 h 392150"/>
              <a:gd name="connsiteX232" fmla="*/ 273757 w 377176"/>
              <a:gd name="connsiteY232" fmla="*/ 269517 h 392150"/>
              <a:gd name="connsiteX233" fmla="*/ 276900 w 377176"/>
              <a:gd name="connsiteY233" fmla="*/ 274485 h 392150"/>
              <a:gd name="connsiteX234" fmla="*/ 278168 w 377176"/>
              <a:gd name="connsiteY234" fmla="*/ 276614 h 392150"/>
              <a:gd name="connsiteX235" fmla="*/ 280398 w 377176"/>
              <a:gd name="connsiteY235" fmla="*/ 280163 h 392150"/>
              <a:gd name="connsiteX236" fmla="*/ 293528 w 377176"/>
              <a:gd name="connsiteY236" fmla="*/ 301151 h 392150"/>
              <a:gd name="connsiteX237" fmla="*/ 301133 w 377176"/>
              <a:gd name="connsiteY237" fmla="*/ 313369 h 392150"/>
              <a:gd name="connsiteX238" fmla="*/ 311982 w 377176"/>
              <a:gd name="connsiteY238" fmla="*/ 330859 h 392150"/>
              <a:gd name="connsiteX239" fmla="*/ 318369 w 377176"/>
              <a:gd name="connsiteY239" fmla="*/ 357575 h 392150"/>
              <a:gd name="connsiteX240" fmla="*/ 307926 w 377176"/>
              <a:gd name="connsiteY240" fmla="*/ 379831 h 392150"/>
              <a:gd name="connsiteX241" fmla="*/ 286684 w 377176"/>
              <a:gd name="connsiteY241" fmla="*/ 391187 h 392150"/>
              <a:gd name="connsiteX242" fmla="*/ 188588 w 377176"/>
              <a:gd name="connsiteY242" fmla="*/ 392150 h 392150"/>
              <a:gd name="connsiteX243" fmla="*/ 90492 w 377176"/>
              <a:gd name="connsiteY243" fmla="*/ 391187 h 392150"/>
              <a:gd name="connsiteX244" fmla="*/ 78730 w 377176"/>
              <a:gd name="connsiteY244" fmla="*/ 387080 h 392150"/>
              <a:gd name="connsiteX245" fmla="*/ 64688 w 377176"/>
              <a:gd name="connsiteY245" fmla="*/ 373950 h 392150"/>
              <a:gd name="connsiteX246" fmla="*/ 60227 w 377176"/>
              <a:gd name="connsiteY246" fmla="*/ 364876 h 392150"/>
              <a:gd name="connsiteX247" fmla="*/ 58300 w 377176"/>
              <a:gd name="connsiteY247" fmla="*/ 352911 h 392150"/>
              <a:gd name="connsiteX248" fmla="*/ 63167 w 377176"/>
              <a:gd name="connsiteY248" fmla="*/ 334154 h 392150"/>
              <a:gd name="connsiteX249" fmla="*/ 63877 w 377176"/>
              <a:gd name="connsiteY249" fmla="*/ 332126 h 392150"/>
              <a:gd name="connsiteX250" fmla="*/ 53180 w 377176"/>
              <a:gd name="connsiteY250" fmla="*/ 320466 h 392150"/>
              <a:gd name="connsiteX251" fmla="*/ 40252 w 377176"/>
              <a:gd name="connsiteY251" fmla="*/ 306930 h 392150"/>
              <a:gd name="connsiteX252" fmla="*/ 34727 w 377176"/>
              <a:gd name="connsiteY252" fmla="*/ 285030 h 392150"/>
              <a:gd name="connsiteX253" fmla="*/ 35943 w 377176"/>
              <a:gd name="connsiteY253" fmla="*/ 280011 h 392150"/>
              <a:gd name="connsiteX254" fmla="*/ 36501 w 377176"/>
              <a:gd name="connsiteY254" fmla="*/ 278845 h 392150"/>
              <a:gd name="connsiteX255" fmla="*/ 45018 w 377176"/>
              <a:gd name="connsiteY255" fmla="*/ 267134 h 392150"/>
              <a:gd name="connsiteX256" fmla="*/ 49428 w 377176"/>
              <a:gd name="connsiteY256" fmla="*/ 252534 h 392150"/>
              <a:gd name="connsiteX257" fmla="*/ 46336 w 377176"/>
              <a:gd name="connsiteY257" fmla="*/ 245183 h 392150"/>
              <a:gd name="connsiteX258" fmla="*/ 31482 w 377176"/>
              <a:gd name="connsiteY258" fmla="*/ 234993 h 392150"/>
              <a:gd name="connsiteX259" fmla="*/ 15462 w 377176"/>
              <a:gd name="connsiteY259" fmla="*/ 232002 h 392150"/>
              <a:gd name="connsiteX260" fmla="*/ 3397 w 377176"/>
              <a:gd name="connsiteY260" fmla="*/ 220494 h 392150"/>
              <a:gd name="connsiteX261" fmla="*/ 0 w 377176"/>
              <a:gd name="connsiteY261" fmla="*/ 188910 h 392150"/>
              <a:gd name="connsiteX262" fmla="*/ 1014 w 377176"/>
              <a:gd name="connsiteY262" fmla="*/ 163056 h 392150"/>
              <a:gd name="connsiteX263" fmla="*/ 8365 w 377176"/>
              <a:gd name="connsiteY263" fmla="*/ 151142 h 392150"/>
              <a:gd name="connsiteX264" fmla="*/ 31431 w 377176"/>
              <a:gd name="connsiteY264" fmla="*/ 142777 h 392150"/>
              <a:gd name="connsiteX265" fmla="*/ 45575 w 377176"/>
              <a:gd name="connsiteY265" fmla="*/ 134413 h 392150"/>
              <a:gd name="connsiteX266" fmla="*/ 49428 w 377176"/>
              <a:gd name="connsiteY266" fmla="*/ 125287 h 392150"/>
              <a:gd name="connsiteX267" fmla="*/ 47958 w 377176"/>
              <a:gd name="connsiteY267" fmla="*/ 113729 h 392150"/>
              <a:gd name="connsiteX268" fmla="*/ 42483 w 377176"/>
              <a:gd name="connsiteY268" fmla="*/ 107899 h 392150"/>
              <a:gd name="connsiteX269" fmla="*/ 36602 w 377176"/>
              <a:gd name="connsiteY269" fmla="*/ 76974 h 392150"/>
              <a:gd name="connsiteX270" fmla="*/ 40050 w 377176"/>
              <a:gd name="connsiteY270" fmla="*/ 70891 h 392150"/>
              <a:gd name="connsiteX271" fmla="*/ 56323 w 377176"/>
              <a:gd name="connsiteY271" fmla="*/ 54263 h 392150"/>
              <a:gd name="connsiteX272" fmla="*/ 73914 w 377176"/>
              <a:gd name="connsiteY272" fmla="*/ 38142 h 392150"/>
              <a:gd name="connsiteX273" fmla="*/ 77767 w 377176"/>
              <a:gd name="connsiteY273" fmla="*/ 36317 h 392150"/>
              <a:gd name="connsiteX274" fmla="*/ 80251 w 377176"/>
              <a:gd name="connsiteY274" fmla="*/ 35556 h 392150"/>
              <a:gd name="connsiteX275" fmla="*/ 96119 w 377176"/>
              <a:gd name="connsiteY275" fmla="*/ 35759 h 392150"/>
              <a:gd name="connsiteX276" fmla="*/ 107221 w 377176"/>
              <a:gd name="connsiteY276" fmla="*/ 42451 h 392150"/>
              <a:gd name="connsiteX277" fmla="*/ 112240 w 377176"/>
              <a:gd name="connsiteY277" fmla="*/ 47216 h 392150"/>
              <a:gd name="connsiteX278" fmla="*/ 119490 w 377176"/>
              <a:gd name="connsiteY278" fmla="*/ 51525 h 392150"/>
              <a:gd name="connsiteX279" fmla="*/ 128260 w 377176"/>
              <a:gd name="connsiteY279" fmla="*/ 48382 h 392150"/>
              <a:gd name="connsiteX280" fmla="*/ 136828 w 377176"/>
              <a:gd name="connsiteY280" fmla="*/ 44884 h 392150"/>
              <a:gd name="connsiteX281" fmla="*/ 142455 w 377176"/>
              <a:gd name="connsiteY281" fmla="*/ 32160 h 392150"/>
              <a:gd name="connsiteX282" fmla="*/ 145294 w 377176"/>
              <a:gd name="connsiteY282" fmla="*/ 16140 h 392150"/>
              <a:gd name="connsiteX283" fmla="*/ 151124 w 377176"/>
              <a:gd name="connsiteY283" fmla="*/ 8282 h 392150"/>
              <a:gd name="connsiteX284" fmla="*/ 155788 w 377176"/>
              <a:gd name="connsiteY284" fmla="*/ 4378 h 392150"/>
              <a:gd name="connsiteX285" fmla="*/ 157106 w 377176"/>
              <a:gd name="connsiteY285" fmla="*/ 3669 h 392150"/>
              <a:gd name="connsiteX286" fmla="*/ 167296 w 377176"/>
              <a:gd name="connsiteY286" fmla="*/ 171 h 392150"/>
              <a:gd name="connsiteX287" fmla="*/ 189856 w 377176"/>
              <a:gd name="connsiteY287" fmla="*/ 18 h 39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</a:cxnLst>
            <a:rect l="l" t="t" r="r" b="b"/>
            <a:pathLst>
              <a:path w="377176" h="392150">
                <a:moveTo>
                  <a:pt x="177304" y="333920"/>
                </a:moveTo>
                <a:lnTo>
                  <a:pt x="200410" y="333920"/>
                </a:lnTo>
                <a:lnTo>
                  <a:pt x="200410" y="349549"/>
                </a:lnTo>
                <a:lnTo>
                  <a:pt x="177304" y="349549"/>
                </a:lnTo>
                <a:close/>
                <a:moveTo>
                  <a:pt x="176411" y="237784"/>
                </a:moveTo>
                <a:lnTo>
                  <a:pt x="201303" y="237784"/>
                </a:lnTo>
                <a:lnTo>
                  <a:pt x="201303" y="262561"/>
                </a:lnTo>
                <a:lnTo>
                  <a:pt x="195499" y="321798"/>
                </a:lnTo>
                <a:lnTo>
                  <a:pt x="182551" y="321798"/>
                </a:lnTo>
                <a:lnTo>
                  <a:pt x="176411" y="262561"/>
                </a:lnTo>
                <a:close/>
                <a:moveTo>
                  <a:pt x="195382" y="190837"/>
                </a:moveTo>
                <a:cubicBezTo>
                  <a:pt x="192137" y="189620"/>
                  <a:pt x="184735" y="189671"/>
                  <a:pt x="181592" y="190888"/>
                </a:cubicBezTo>
                <a:cubicBezTo>
                  <a:pt x="178297" y="192206"/>
                  <a:pt x="174799" y="195501"/>
                  <a:pt x="171757" y="200216"/>
                </a:cubicBezTo>
                <a:cubicBezTo>
                  <a:pt x="168969" y="204474"/>
                  <a:pt x="164001" y="212383"/>
                  <a:pt x="162835" y="214410"/>
                </a:cubicBezTo>
                <a:cubicBezTo>
                  <a:pt x="162480" y="215019"/>
                  <a:pt x="160401" y="218365"/>
                  <a:pt x="158171" y="221863"/>
                </a:cubicBezTo>
                <a:cubicBezTo>
                  <a:pt x="155991" y="225361"/>
                  <a:pt x="152848" y="230329"/>
                  <a:pt x="151225" y="232965"/>
                </a:cubicBezTo>
                <a:cubicBezTo>
                  <a:pt x="149603" y="235551"/>
                  <a:pt x="147930" y="238238"/>
                  <a:pt x="147525" y="238897"/>
                </a:cubicBezTo>
                <a:cubicBezTo>
                  <a:pt x="147119" y="239505"/>
                  <a:pt x="145091" y="242750"/>
                  <a:pt x="143063" y="246045"/>
                </a:cubicBezTo>
                <a:cubicBezTo>
                  <a:pt x="140985" y="249340"/>
                  <a:pt x="137537" y="254866"/>
                  <a:pt x="135358" y="258364"/>
                </a:cubicBezTo>
                <a:cubicBezTo>
                  <a:pt x="133178" y="261862"/>
                  <a:pt x="130034" y="266830"/>
                  <a:pt x="128412" y="269466"/>
                </a:cubicBezTo>
                <a:cubicBezTo>
                  <a:pt x="126790" y="272052"/>
                  <a:pt x="125117" y="274739"/>
                  <a:pt x="124711" y="275398"/>
                </a:cubicBezTo>
                <a:cubicBezTo>
                  <a:pt x="124306" y="276057"/>
                  <a:pt x="122278" y="279250"/>
                  <a:pt x="120250" y="282546"/>
                </a:cubicBezTo>
                <a:cubicBezTo>
                  <a:pt x="118222" y="285841"/>
                  <a:pt x="115434" y="290251"/>
                  <a:pt x="114065" y="292330"/>
                </a:cubicBezTo>
                <a:cubicBezTo>
                  <a:pt x="112697" y="294408"/>
                  <a:pt x="111378" y="296487"/>
                  <a:pt x="111226" y="296893"/>
                </a:cubicBezTo>
                <a:cubicBezTo>
                  <a:pt x="111024" y="297298"/>
                  <a:pt x="109908" y="299123"/>
                  <a:pt x="108742" y="300948"/>
                </a:cubicBezTo>
                <a:cubicBezTo>
                  <a:pt x="107576" y="302773"/>
                  <a:pt x="105751" y="305714"/>
                  <a:pt x="104636" y="307488"/>
                </a:cubicBezTo>
                <a:cubicBezTo>
                  <a:pt x="103571" y="309262"/>
                  <a:pt x="102304" y="311239"/>
                  <a:pt x="101898" y="311898"/>
                </a:cubicBezTo>
                <a:cubicBezTo>
                  <a:pt x="101493" y="312507"/>
                  <a:pt x="99465" y="315751"/>
                  <a:pt x="97437" y="319047"/>
                </a:cubicBezTo>
                <a:cubicBezTo>
                  <a:pt x="95359" y="322342"/>
                  <a:pt x="91911" y="327868"/>
                  <a:pt x="89731" y="331366"/>
                </a:cubicBezTo>
                <a:cubicBezTo>
                  <a:pt x="80302" y="346422"/>
                  <a:pt x="79592" y="347943"/>
                  <a:pt x="79592" y="352861"/>
                </a:cubicBezTo>
                <a:cubicBezTo>
                  <a:pt x="79592" y="360820"/>
                  <a:pt x="84915" y="367765"/>
                  <a:pt x="92773" y="370097"/>
                </a:cubicBezTo>
                <a:cubicBezTo>
                  <a:pt x="95207" y="370807"/>
                  <a:pt x="105143" y="370908"/>
                  <a:pt x="188690" y="370908"/>
                </a:cubicBezTo>
                <a:cubicBezTo>
                  <a:pt x="274518" y="370908"/>
                  <a:pt x="282122" y="370858"/>
                  <a:pt x="284555" y="370046"/>
                </a:cubicBezTo>
                <a:cubicBezTo>
                  <a:pt x="292413" y="367512"/>
                  <a:pt x="297584" y="360718"/>
                  <a:pt x="297584" y="352911"/>
                </a:cubicBezTo>
                <a:cubicBezTo>
                  <a:pt x="297584" y="347943"/>
                  <a:pt x="296519" y="345713"/>
                  <a:pt x="287394" y="331366"/>
                </a:cubicBezTo>
                <a:cubicBezTo>
                  <a:pt x="285214" y="327868"/>
                  <a:pt x="283136" y="324572"/>
                  <a:pt x="282882" y="324015"/>
                </a:cubicBezTo>
                <a:cubicBezTo>
                  <a:pt x="282578" y="323457"/>
                  <a:pt x="281970" y="322393"/>
                  <a:pt x="281463" y="321683"/>
                </a:cubicBezTo>
                <a:cubicBezTo>
                  <a:pt x="281007" y="320922"/>
                  <a:pt x="279587" y="318692"/>
                  <a:pt x="278320" y="316715"/>
                </a:cubicBezTo>
                <a:cubicBezTo>
                  <a:pt x="277052" y="314687"/>
                  <a:pt x="275684" y="312507"/>
                  <a:pt x="275278" y="311848"/>
                </a:cubicBezTo>
                <a:cubicBezTo>
                  <a:pt x="274872" y="311239"/>
                  <a:pt x="273605" y="309262"/>
                  <a:pt x="272540" y="307488"/>
                </a:cubicBezTo>
                <a:cubicBezTo>
                  <a:pt x="271425" y="305714"/>
                  <a:pt x="269600" y="302773"/>
                  <a:pt x="268434" y="300948"/>
                </a:cubicBezTo>
                <a:cubicBezTo>
                  <a:pt x="267268" y="299123"/>
                  <a:pt x="266153" y="297298"/>
                  <a:pt x="265950" y="296893"/>
                </a:cubicBezTo>
                <a:cubicBezTo>
                  <a:pt x="265798" y="296487"/>
                  <a:pt x="264480" y="294408"/>
                  <a:pt x="263111" y="292330"/>
                </a:cubicBezTo>
                <a:cubicBezTo>
                  <a:pt x="261742" y="290251"/>
                  <a:pt x="258954" y="285841"/>
                  <a:pt x="256926" y="282546"/>
                </a:cubicBezTo>
                <a:cubicBezTo>
                  <a:pt x="254898" y="279250"/>
                  <a:pt x="252870" y="276006"/>
                  <a:pt x="252465" y="275347"/>
                </a:cubicBezTo>
                <a:cubicBezTo>
                  <a:pt x="248561" y="269111"/>
                  <a:pt x="245165" y="263687"/>
                  <a:pt x="241819" y="258364"/>
                </a:cubicBezTo>
                <a:cubicBezTo>
                  <a:pt x="239639" y="254866"/>
                  <a:pt x="236192" y="249340"/>
                  <a:pt x="234113" y="246045"/>
                </a:cubicBezTo>
                <a:cubicBezTo>
                  <a:pt x="232085" y="242750"/>
                  <a:pt x="230057" y="239505"/>
                  <a:pt x="229652" y="238897"/>
                </a:cubicBezTo>
                <a:cubicBezTo>
                  <a:pt x="229246" y="238238"/>
                  <a:pt x="227573" y="235551"/>
                  <a:pt x="225951" y="232965"/>
                </a:cubicBezTo>
                <a:cubicBezTo>
                  <a:pt x="224329" y="230329"/>
                  <a:pt x="221186" y="225361"/>
                  <a:pt x="219006" y="221863"/>
                </a:cubicBezTo>
                <a:cubicBezTo>
                  <a:pt x="216775" y="218365"/>
                  <a:pt x="214697" y="215019"/>
                  <a:pt x="214342" y="214410"/>
                </a:cubicBezTo>
                <a:cubicBezTo>
                  <a:pt x="213176" y="212383"/>
                  <a:pt x="208208" y="204474"/>
                  <a:pt x="205419" y="200216"/>
                </a:cubicBezTo>
                <a:cubicBezTo>
                  <a:pt x="202327" y="195349"/>
                  <a:pt x="198880" y="192206"/>
                  <a:pt x="195382" y="190837"/>
                </a:cubicBezTo>
                <a:close/>
                <a:moveTo>
                  <a:pt x="189856" y="18"/>
                </a:moveTo>
                <a:lnTo>
                  <a:pt x="211148" y="120"/>
                </a:lnTo>
                <a:lnTo>
                  <a:pt x="215204" y="1539"/>
                </a:lnTo>
                <a:cubicBezTo>
                  <a:pt x="217434" y="2300"/>
                  <a:pt x="219614" y="3263"/>
                  <a:pt x="220070" y="3669"/>
                </a:cubicBezTo>
                <a:cubicBezTo>
                  <a:pt x="220476" y="4074"/>
                  <a:pt x="221135" y="4378"/>
                  <a:pt x="221490" y="4378"/>
                </a:cubicBezTo>
                <a:cubicBezTo>
                  <a:pt x="221794" y="4378"/>
                  <a:pt x="223872" y="6153"/>
                  <a:pt x="226052" y="8282"/>
                </a:cubicBezTo>
                <a:cubicBezTo>
                  <a:pt x="229094" y="11324"/>
                  <a:pt x="230463" y="13149"/>
                  <a:pt x="231882" y="16190"/>
                </a:cubicBezTo>
                <a:cubicBezTo>
                  <a:pt x="234113" y="20804"/>
                  <a:pt x="234721" y="24200"/>
                  <a:pt x="234721" y="32413"/>
                </a:cubicBezTo>
                <a:cubicBezTo>
                  <a:pt x="234721" y="40524"/>
                  <a:pt x="235938" y="43262"/>
                  <a:pt x="240349" y="44884"/>
                </a:cubicBezTo>
                <a:cubicBezTo>
                  <a:pt x="243593" y="46101"/>
                  <a:pt x="246128" y="47115"/>
                  <a:pt x="248916" y="48382"/>
                </a:cubicBezTo>
                <a:cubicBezTo>
                  <a:pt x="253783" y="50511"/>
                  <a:pt x="256521" y="51525"/>
                  <a:pt x="257585" y="51525"/>
                </a:cubicBezTo>
                <a:cubicBezTo>
                  <a:pt x="259207" y="51525"/>
                  <a:pt x="262249" y="49751"/>
                  <a:pt x="264936" y="47216"/>
                </a:cubicBezTo>
                <a:cubicBezTo>
                  <a:pt x="271577" y="40930"/>
                  <a:pt x="272591" y="40017"/>
                  <a:pt x="274011" y="39105"/>
                </a:cubicBezTo>
                <a:cubicBezTo>
                  <a:pt x="278979" y="35860"/>
                  <a:pt x="282781" y="34796"/>
                  <a:pt x="289574" y="34796"/>
                </a:cubicBezTo>
                <a:cubicBezTo>
                  <a:pt x="295506" y="34796"/>
                  <a:pt x="299004" y="35708"/>
                  <a:pt x="303972" y="38598"/>
                </a:cubicBezTo>
                <a:cubicBezTo>
                  <a:pt x="305493" y="39460"/>
                  <a:pt x="312590" y="46152"/>
                  <a:pt x="322273" y="55784"/>
                </a:cubicBezTo>
                <a:cubicBezTo>
                  <a:pt x="337887" y="71347"/>
                  <a:pt x="338141" y="71601"/>
                  <a:pt x="340067" y="75859"/>
                </a:cubicBezTo>
                <a:cubicBezTo>
                  <a:pt x="344478" y="85339"/>
                  <a:pt x="343565" y="96036"/>
                  <a:pt x="337684" y="104350"/>
                </a:cubicBezTo>
                <a:cubicBezTo>
                  <a:pt x="336873" y="105567"/>
                  <a:pt x="334136" y="108659"/>
                  <a:pt x="331652" y="111295"/>
                </a:cubicBezTo>
                <a:cubicBezTo>
                  <a:pt x="326379" y="116821"/>
                  <a:pt x="325568" y="118545"/>
                  <a:pt x="326683" y="122043"/>
                </a:cubicBezTo>
                <a:cubicBezTo>
                  <a:pt x="327444" y="124273"/>
                  <a:pt x="328356" y="126707"/>
                  <a:pt x="329370" y="129090"/>
                </a:cubicBezTo>
                <a:cubicBezTo>
                  <a:pt x="329674" y="129799"/>
                  <a:pt x="330688" y="132182"/>
                  <a:pt x="331601" y="134413"/>
                </a:cubicBezTo>
                <a:cubicBezTo>
                  <a:pt x="334795" y="142220"/>
                  <a:pt x="335657" y="142727"/>
                  <a:pt x="345745" y="142777"/>
                </a:cubicBezTo>
                <a:cubicBezTo>
                  <a:pt x="357151" y="142777"/>
                  <a:pt x="362373" y="144704"/>
                  <a:pt x="368812" y="151142"/>
                </a:cubicBezTo>
                <a:cubicBezTo>
                  <a:pt x="372664" y="154995"/>
                  <a:pt x="374591" y="158138"/>
                  <a:pt x="376162" y="163056"/>
                </a:cubicBezTo>
                <a:cubicBezTo>
                  <a:pt x="377126" y="166047"/>
                  <a:pt x="377176" y="167669"/>
                  <a:pt x="377176" y="188860"/>
                </a:cubicBezTo>
                <a:cubicBezTo>
                  <a:pt x="377176" y="213751"/>
                  <a:pt x="377176" y="213853"/>
                  <a:pt x="373830" y="220342"/>
                </a:cubicBezTo>
                <a:cubicBezTo>
                  <a:pt x="371650" y="224499"/>
                  <a:pt x="365871" y="230025"/>
                  <a:pt x="361663" y="232053"/>
                </a:cubicBezTo>
                <a:cubicBezTo>
                  <a:pt x="356847" y="234283"/>
                  <a:pt x="355326" y="234587"/>
                  <a:pt x="345694" y="234993"/>
                </a:cubicBezTo>
                <a:cubicBezTo>
                  <a:pt x="338039" y="235297"/>
                  <a:pt x="337177" y="235449"/>
                  <a:pt x="335859" y="236463"/>
                </a:cubicBezTo>
                <a:cubicBezTo>
                  <a:pt x="333831" y="238086"/>
                  <a:pt x="333527" y="238643"/>
                  <a:pt x="330840" y="245183"/>
                </a:cubicBezTo>
                <a:cubicBezTo>
                  <a:pt x="329522" y="248377"/>
                  <a:pt x="328154" y="251672"/>
                  <a:pt x="327748" y="252534"/>
                </a:cubicBezTo>
                <a:cubicBezTo>
                  <a:pt x="325010" y="258617"/>
                  <a:pt x="325568" y="260341"/>
                  <a:pt x="332159" y="267134"/>
                </a:cubicBezTo>
                <a:cubicBezTo>
                  <a:pt x="336772" y="271849"/>
                  <a:pt x="340675" y="277223"/>
                  <a:pt x="340675" y="278845"/>
                </a:cubicBezTo>
                <a:cubicBezTo>
                  <a:pt x="340675" y="279149"/>
                  <a:pt x="340929" y="279707"/>
                  <a:pt x="341233" y="280011"/>
                </a:cubicBezTo>
                <a:cubicBezTo>
                  <a:pt x="341537" y="280315"/>
                  <a:pt x="342095" y="282647"/>
                  <a:pt x="342450" y="285182"/>
                </a:cubicBezTo>
                <a:cubicBezTo>
                  <a:pt x="343058" y="289085"/>
                  <a:pt x="343058" y="290454"/>
                  <a:pt x="342500" y="294003"/>
                </a:cubicBezTo>
                <a:cubicBezTo>
                  <a:pt x="341233" y="301607"/>
                  <a:pt x="338394" y="306271"/>
                  <a:pt x="330131" y="314230"/>
                </a:cubicBezTo>
                <a:cubicBezTo>
                  <a:pt x="326278" y="317931"/>
                  <a:pt x="325112" y="318742"/>
                  <a:pt x="322729" y="319452"/>
                </a:cubicBezTo>
                <a:cubicBezTo>
                  <a:pt x="320144" y="320213"/>
                  <a:pt x="319637" y="320213"/>
                  <a:pt x="317203" y="319503"/>
                </a:cubicBezTo>
                <a:cubicBezTo>
                  <a:pt x="313807" y="318489"/>
                  <a:pt x="311120" y="315903"/>
                  <a:pt x="309954" y="312456"/>
                </a:cubicBezTo>
                <a:cubicBezTo>
                  <a:pt x="309244" y="310327"/>
                  <a:pt x="309193" y="309516"/>
                  <a:pt x="309751" y="307184"/>
                </a:cubicBezTo>
                <a:cubicBezTo>
                  <a:pt x="310258" y="304750"/>
                  <a:pt x="310866" y="303889"/>
                  <a:pt x="315530" y="299022"/>
                </a:cubicBezTo>
                <a:cubicBezTo>
                  <a:pt x="323794" y="290353"/>
                  <a:pt x="323794" y="289136"/>
                  <a:pt x="315530" y="280416"/>
                </a:cubicBezTo>
                <a:cubicBezTo>
                  <a:pt x="308991" y="273522"/>
                  <a:pt x="306456" y="268909"/>
                  <a:pt x="305442" y="262014"/>
                </a:cubicBezTo>
                <a:cubicBezTo>
                  <a:pt x="304580" y="256235"/>
                  <a:pt x="305645" y="249441"/>
                  <a:pt x="308179" y="244270"/>
                </a:cubicBezTo>
                <a:cubicBezTo>
                  <a:pt x="309092" y="242445"/>
                  <a:pt x="310207" y="239759"/>
                  <a:pt x="311323" y="236818"/>
                </a:cubicBezTo>
                <a:cubicBezTo>
                  <a:pt x="311982" y="235145"/>
                  <a:pt x="312691" y="233573"/>
                  <a:pt x="312894" y="233269"/>
                </a:cubicBezTo>
                <a:cubicBezTo>
                  <a:pt x="313097" y="233016"/>
                  <a:pt x="313300" y="232458"/>
                  <a:pt x="313300" y="232002"/>
                </a:cubicBezTo>
                <a:cubicBezTo>
                  <a:pt x="313300" y="230582"/>
                  <a:pt x="318217" y="223637"/>
                  <a:pt x="320853" y="221356"/>
                </a:cubicBezTo>
                <a:cubicBezTo>
                  <a:pt x="323997" y="218618"/>
                  <a:pt x="327799" y="216489"/>
                  <a:pt x="331753" y="215222"/>
                </a:cubicBezTo>
                <a:cubicBezTo>
                  <a:pt x="334085" y="214461"/>
                  <a:pt x="336316" y="214258"/>
                  <a:pt x="342146" y="214258"/>
                </a:cubicBezTo>
                <a:cubicBezTo>
                  <a:pt x="350358" y="214258"/>
                  <a:pt x="352690" y="213650"/>
                  <a:pt x="354769" y="210963"/>
                </a:cubicBezTo>
                <a:cubicBezTo>
                  <a:pt x="355884" y="209594"/>
                  <a:pt x="355884" y="209341"/>
                  <a:pt x="355884" y="188860"/>
                </a:cubicBezTo>
                <a:lnTo>
                  <a:pt x="355884" y="168125"/>
                </a:lnTo>
                <a:lnTo>
                  <a:pt x="353907" y="166148"/>
                </a:lnTo>
                <a:lnTo>
                  <a:pt x="351930" y="164171"/>
                </a:lnTo>
                <a:lnTo>
                  <a:pt x="343666" y="163918"/>
                </a:lnTo>
                <a:cubicBezTo>
                  <a:pt x="332564" y="163563"/>
                  <a:pt x="328508" y="162295"/>
                  <a:pt x="321918" y="157226"/>
                </a:cubicBezTo>
                <a:cubicBezTo>
                  <a:pt x="317457" y="153778"/>
                  <a:pt x="314770" y="149773"/>
                  <a:pt x="311779" y="142017"/>
                </a:cubicBezTo>
                <a:cubicBezTo>
                  <a:pt x="310917" y="139786"/>
                  <a:pt x="310004" y="137505"/>
                  <a:pt x="309751" y="136947"/>
                </a:cubicBezTo>
                <a:cubicBezTo>
                  <a:pt x="308940" y="135224"/>
                  <a:pt x="307571" y="131979"/>
                  <a:pt x="306861" y="130104"/>
                </a:cubicBezTo>
                <a:cubicBezTo>
                  <a:pt x="306456" y="129140"/>
                  <a:pt x="305847" y="126403"/>
                  <a:pt x="305493" y="124020"/>
                </a:cubicBezTo>
                <a:cubicBezTo>
                  <a:pt x="304884" y="120370"/>
                  <a:pt x="304884" y="119001"/>
                  <a:pt x="305493" y="115655"/>
                </a:cubicBezTo>
                <a:cubicBezTo>
                  <a:pt x="306760" y="108102"/>
                  <a:pt x="308737" y="104451"/>
                  <a:pt x="315733" y="97151"/>
                </a:cubicBezTo>
                <a:cubicBezTo>
                  <a:pt x="321462" y="91220"/>
                  <a:pt x="322374" y="89395"/>
                  <a:pt x="321360" y="86049"/>
                </a:cubicBezTo>
                <a:cubicBezTo>
                  <a:pt x="320853" y="84427"/>
                  <a:pt x="318065" y="81334"/>
                  <a:pt x="306709" y="70080"/>
                </a:cubicBezTo>
                <a:cubicBezTo>
                  <a:pt x="291805" y="55277"/>
                  <a:pt x="292514" y="55784"/>
                  <a:pt x="287952" y="56037"/>
                </a:cubicBezTo>
                <a:cubicBezTo>
                  <a:pt x="286583" y="56139"/>
                  <a:pt x="285518" y="56798"/>
                  <a:pt x="283136" y="59079"/>
                </a:cubicBezTo>
                <a:cubicBezTo>
                  <a:pt x="271273" y="70435"/>
                  <a:pt x="266457" y="72767"/>
                  <a:pt x="256216" y="72158"/>
                </a:cubicBezTo>
                <a:cubicBezTo>
                  <a:pt x="250741" y="71854"/>
                  <a:pt x="248561" y="71347"/>
                  <a:pt x="244607" y="69573"/>
                </a:cubicBezTo>
                <a:cubicBezTo>
                  <a:pt x="239385" y="67190"/>
                  <a:pt x="239233" y="67140"/>
                  <a:pt x="232034" y="64351"/>
                </a:cubicBezTo>
                <a:cubicBezTo>
                  <a:pt x="228232" y="62932"/>
                  <a:pt x="223011" y="59079"/>
                  <a:pt x="220374" y="55784"/>
                </a:cubicBezTo>
                <a:cubicBezTo>
                  <a:pt x="215406" y="49700"/>
                  <a:pt x="213480" y="43059"/>
                  <a:pt x="213429" y="32413"/>
                </a:cubicBezTo>
                <a:cubicBezTo>
                  <a:pt x="213429" y="29321"/>
                  <a:pt x="213226" y="26177"/>
                  <a:pt x="212922" y="25468"/>
                </a:cubicBezTo>
                <a:cubicBezTo>
                  <a:pt x="212669" y="24758"/>
                  <a:pt x="211503" y="23491"/>
                  <a:pt x="210337" y="22629"/>
                </a:cubicBezTo>
                <a:lnTo>
                  <a:pt x="208208" y="21108"/>
                </a:lnTo>
                <a:lnTo>
                  <a:pt x="188588" y="21108"/>
                </a:lnTo>
                <a:lnTo>
                  <a:pt x="168969" y="21108"/>
                </a:lnTo>
                <a:lnTo>
                  <a:pt x="166840" y="22629"/>
                </a:lnTo>
                <a:cubicBezTo>
                  <a:pt x="165674" y="23491"/>
                  <a:pt x="164508" y="24758"/>
                  <a:pt x="164254" y="25468"/>
                </a:cubicBezTo>
                <a:cubicBezTo>
                  <a:pt x="163950" y="26177"/>
                  <a:pt x="163747" y="29321"/>
                  <a:pt x="163747" y="32413"/>
                </a:cubicBezTo>
                <a:cubicBezTo>
                  <a:pt x="163696" y="43059"/>
                  <a:pt x="161770" y="49700"/>
                  <a:pt x="156802" y="55834"/>
                </a:cubicBezTo>
                <a:cubicBezTo>
                  <a:pt x="154166" y="59130"/>
                  <a:pt x="148995" y="62881"/>
                  <a:pt x="145142" y="64351"/>
                </a:cubicBezTo>
                <a:cubicBezTo>
                  <a:pt x="143773" y="64858"/>
                  <a:pt x="141796" y="65669"/>
                  <a:pt x="140681" y="66075"/>
                </a:cubicBezTo>
                <a:cubicBezTo>
                  <a:pt x="138653" y="66886"/>
                  <a:pt x="137892" y="67190"/>
                  <a:pt x="132823" y="69421"/>
                </a:cubicBezTo>
                <a:cubicBezTo>
                  <a:pt x="128514" y="71347"/>
                  <a:pt x="124002" y="72310"/>
                  <a:pt x="119490" y="72310"/>
                </a:cubicBezTo>
                <a:cubicBezTo>
                  <a:pt x="110770" y="72260"/>
                  <a:pt x="105954" y="70029"/>
                  <a:pt x="97184" y="62019"/>
                </a:cubicBezTo>
                <a:cubicBezTo>
                  <a:pt x="87146" y="52742"/>
                  <a:pt x="88008" y="52488"/>
                  <a:pt x="70163" y="70333"/>
                </a:cubicBezTo>
                <a:cubicBezTo>
                  <a:pt x="59213" y="81284"/>
                  <a:pt x="56272" y="84477"/>
                  <a:pt x="55816" y="86049"/>
                </a:cubicBezTo>
                <a:cubicBezTo>
                  <a:pt x="54802" y="89395"/>
                  <a:pt x="55765" y="91220"/>
                  <a:pt x="61443" y="97151"/>
                </a:cubicBezTo>
                <a:cubicBezTo>
                  <a:pt x="68439" y="104502"/>
                  <a:pt x="70518" y="108254"/>
                  <a:pt x="71684" y="115655"/>
                </a:cubicBezTo>
                <a:cubicBezTo>
                  <a:pt x="72343" y="120066"/>
                  <a:pt x="71734" y="126555"/>
                  <a:pt x="70315" y="130104"/>
                </a:cubicBezTo>
                <a:cubicBezTo>
                  <a:pt x="69555" y="132030"/>
                  <a:pt x="68186" y="135325"/>
                  <a:pt x="67425" y="136947"/>
                </a:cubicBezTo>
                <a:cubicBezTo>
                  <a:pt x="67172" y="137505"/>
                  <a:pt x="66259" y="139786"/>
                  <a:pt x="65397" y="142017"/>
                </a:cubicBezTo>
                <a:cubicBezTo>
                  <a:pt x="62406" y="149773"/>
                  <a:pt x="59720" y="153778"/>
                  <a:pt x="55258" y="157226"/>
                </a:cubicBezTo>
                <a:cubicBezTo>
                  <a:pt x="48668" y="162295"/>
                  <a:pt x="44612" y="163563"/>
                  <a:pt x="33510" y="163918"/>
                </a:cubicBezTo>
                <a:lnTo>
                  <a:pt x="25246" y="164171"/>
                </a:lnTo>
                <a:lnTo>
                  <a:pt x="23269" y="166148"/>
                </a:lnTo>
                <a:lnTo>
                  <a:pt x="21292" y="168125"/>
                </a:lnTo>
                <a:lnTo>
                  <a:pt x="21292" y="188708"/>
                </a:lnTo>
                <a:cubicBezTo>
                  <a:pt x="21292" y="208935"/>
                  <a:pt x="21292" y="209290"/>
                  <a:pt x="22408" y="210811"/>
                </a:cubicBezTo>
                <a:cubicBezTo>
                  <a:pt x="24385" y="213599"/>
                  <a:pt x="26717" y="214258"/>
                  <a:pt x="35031" y="214258"/>
                </a:cubicBezTo>
                <a:cubicBezTo>
                  <a:pt x="40861" y="214258"/>
                  <a:pt x="43091" y="214461"/>
                  <a:pt x="45423" y="215222"/>
                </a:cubicBezTo>
                <a:cubicBezTo>
                  <a:pt x="49378" y="216489"/>
                  <a:pt x="53180" y="218618"/>
                  <a:pt x="56323" y="221356"/>
                </a:cubicBezTo>
                <a:cubicBezTo>
                  <a:pt x="58959" y="223637"/>
                  <a:pt x="63877" y="230582"/>
                  <a:pt x="63877" y="232002"/>
                </a:cubicBezTo>
                <a:cubicBezTo>
                  <a:pt x="63877" y="232458"/>
                  <a:pt x="64079" y="233016"/>
                  <a:pt x="64282" y="233269"/>
                </a:cubicBezTo>
                <a:cubicBezTo>
                  <a:pt x="64485" y="233573"/>
                  <a:pt x="65195" y="235145"/>
                  <a:pt x="65854" y="236818"/>
                </a:cubicBezTo>
                <a:cubicBezTo>
                  <a:pt x="66969" y="239759"/>
                  <a:pt x="68135" y="242445"/>
                  <a:pt x="68997" y="244270"/>
                </a:cubicBezTo>
                <a:cubicBezTo>
                  <a:pt x="70163" y="246602"/>
                  <a:pt x="71075" y="249847"/>
                  <a:pt x="71684" y="253700"/>
                </a:cubicBezTo>
                <a:cubicBezTo>
                  <a:pt x="72546" y="259175"/>
                  <a:pt x="71785" y="264751"/>
                  <a:pt x="69504" y="269720"/>
                </a:cubicBezTo>
                <a:cubicBezTo>
                  <a:pt x="67729" y="273623"/>
                  <a:pt x="66411" y="275347"/>
                  <a:pt x="60429" y="281684"/>
                </a:cubicBezTo>
                <a:cubicBezTo>
                  <a:pt x="55410" y="286956"/>
                  <a:pt x="54599" y="288984"/>
                  <a:pt x="56171" y="292381"/>
                </a:cubicBezTo>
                <a:cubicBezTo>
                  <a:pt x="57540" y="295372"/>
                  <a:pt x="74979" y="312811"/>
                  <a:pt x="76145" y="312355"/>
                </a:cubicBezTo>
                <a:cubicBezTo>
                  <a:pt x="76601" y="312152"/>
                  <a:pt x="78274" y="309871"/>
                  <a:pt x="79947" y="307234"/>
                </a:cubicBezTo>
                <a:cubicBezTo>
                  <a:pt x="81569" y="304548"/>
                  <a:pt x="83242" y="301861"/>
                  <a:pt x="83648" y="301151"/>
                </a:cubicBezTo>
                <a:cubicBezTo>
                  <a:pt x="86233" y="296943"/>
                  <a:pt x="95308" y="282495"/>
                  <a:pt x="96778" y="280163"/>
                </a:cubicBezTo>
                <a:cubicBezTo>
                  <a:pt x="99161" y="276411"/>
                  <a:pt x="99769" y="275499"/>
                  <a:pt x="100175" y="274637"/>
                </a:cubicBezTo>
                <a:cubicBezTo>
                  <a:pt x="100378" y="274232"/>
                  <a:pt x="101544" y="272407"/>
                  <a:pt x="102760" y="270581"/>
                </a:cubicBezTo>
                <a:cubicBezTo>
                  <a:pt x="103926" y="268756"/>
                  <a:pt x="104940" y="266982"/>
                  <a:pt x="104940" y="266678"/>
                </a:cubicBezTo>
                <a:cubicBezTo>
                  <a:pt x="104940" y="266323"/>
                  <a:pt x="103977" y="264954"/>
                  <a:pt x="102760" y="263636"/>
                </a:cubicBezTo>
                <a:cubicBezTo>
                  <a:pt x="98705" y="258972"/>
                  <a:pt x="92216" y="250151"/>
                  <a:pt x="91100" y="247718"/>
                </a:cubicBezTo>
                <a:cubicBezTo>
                  <a:pt x="90897" y="247312"/>
                  <a:pt x="90238" y="246146"/>
                  <a:pt x="89681" y="245183"/>
                </a:cubicBezTo>
                <a:cubicBezTo>
                  <a:pt x="89072" y="244220"/>
                  <a:pt x="87805" y="241786"/>
                  <a:pt x="86842" y="239860"/>
                </a:cubicBezTo>
                <a:cubicBezTo>
                  <a:pt x="85879" y="237883"/>
                  <a:pt x="84915" y="235905"/>
                  <a:pt x="84662" y="235449"/>
                </a:cubicBezTo>
                <a:cubicBezTo>
                  <a:pt x="84003" y="234232"/>
                  <a:pt x="80961" y="226172"/>
                  <a:pt x="79998" y="223130"/>
                </a:cubicBezTo>
                <a:cubicBezTo>
                  <a:pt x="77564" y="215475"/>
                  <a:pt x="76601" y="210912"/>
                  <a:pt x="75486" y="202345"/>
                </a:cubicBezTo>
                <a:cubicBezTo>
                  <a:pt x="73458" y="186528"/>
                  <a:pt x="74878" y="171319"/>
                  <a:pt x="79896" y="154691"/>
                </a:cubicBezTo>
                <a:cubicBezTo>
                  <a:pt x="81671" y="148760"/>
                  <a:pt x="85524" y="139938"/>
                  <a:pt x="89681" y="132182"/>
                </a:cubicBezTo>
                <a:cubicBezTo>
                  <a:pt x="91303" y="129242"/>
                  <a:pt x="95866" y="122499"/>
                  <a:pt x="99110" y="118443"/>
                </a:cubicBezTo>
                <a:cubicBezTo>
                  <a:pt x="113102" y="100700"/>
                  <a:pt x="132468" y="87164"/>
                  <a:pt x="153101" y="80675"/>
                </a:cubicBezTo>
                <a:cubicBezTo>
                  <a:pt x="162885" y="77634"/>
                  <a:pt x="168665" y="76417"/>
                  <a:pt x="178551" y="75352"/>
                </a:cubicBezTo>
                <a:cubicBezTo>
                  <a:pt x="192289" y="73933"/>
                  <a:pt x="211959" y="76214"/>
                  <a:pt x="224227" y="80726"/>
                </a:cubicBezTo>
                <a:cubicBezTo>
                  <a:pt x="225393" y="81132"/>
                  <a:pt x="227066" y="81689"/>
                  <a:pt x="227877" y="81943"/>
                </a:cubicBezTo>
                <a:cubicBezTo>
                  <a:pt x="229855" y="82450"/>
                  <a:pt x="232339" y="83514"/>
                  <a:pt x="238169" y="86353"/>
                </a:cubicBezTo>
                <a:cubicBezTo>
                  <a:pt x="256368" y="95073"/>
                  <a:pt x="273047" y="109775"/>
                  <a:pt x="284150" y="126808"/>
                </a:cubicBezTo>
                <a:cubicBezTo>
                  <a:pt x="287141" y="131422"/>
                  <a:pt x="287344" y="131776"/>
                  <a:pt x="290588" y="138266"/>
                </a:cubicBezTo>
                <a:cubicBezTo>
                  <a:pt x="303870" y="165084"/>
                  <a:pt x="306152" y="194436"/>
                  <a:pt x="297178" y="223130"/>
                </a:cubicBezTo>
                <a:cubicBezTo>
                  <a:pt x="296215" y="226172"/>
                  <a:pt x="293174" y="234232"/>
                  <a:pt x="292514" y="235449"/>
                </a:cubicBezTo>
                <a:cubicBezTo>
                  <a:pt x="292261" y="235905"/>
                  <a:pt x="291247" y="237933"/>
                  <a:pt x="290335" y="239911"/>
                </a:cubicBezTo>
                <a:cubicBezTo>
                  <a:pt x="289371" y="241888"/>
                  <a:pt x="288256" y="244068"/>
                  <a:pt x="287901" y="244727"/>
                </a:cubicBezTo>
                <a:cubicBezTo>
                  <a:pt x="284505" y="250759"/>
                  <a:pt x="279182" y="253497"/>
                  <a:pt x="274416" y="251723"/>
                </a:cubicBezTo>
                <a:cubicBezTo>
                  <a:pt x="269853" y="250050"/>
                  <a:pt x="267065" y="246197"/>
                  <a:pt x="267065" y="241584"/>
                </a:cubicBezTo>
                <a:cubicBezTo>
                  <a:pt x="267065" y="239454"/>
                  <a:pt x="267623" y="237832"/>
                  <a:pt x="270867" y="231343"/>
                </a:cubicBezTo>
                <a:cubicBezTo>
                  <a:pt x="274467" y="224144"/>
                  <a:pt x="275684" y="221356"/>
                  <a:pt x="276799" y="217554"/>
                </a:cubicBezTo>
                <a:cubicBezTo>
                  <a:pt x="282832" y="197579"/>
                  <a:pt x="282882" y="179684"/>
                  <a:pt x="276951" y="160774"/>
                </a:cubicBezTo>
                <a:cubicBezTo>
                  <a:pt x="274771" y="153829"/>
                  <a:pt x="270766" y="144957"/>
                  <a:pt x="267674" y="140445"/>
                </a:cubicBezTo>
                <a:cubicBezTo>
                  <a:pt x="266862" y="139178"/>
                  <a:pt x="266153" y="138063"/>
                  <a:pt x="266153" y="137911"/>
                </a:cubicBezTo>
                <a:cubicBezTo>
                  <a:pt x="266153" y="137150"/>
                  <a:pt x="259258" y="128735"/>
                  <a:pt x="255253" y="124628"/>
                </a:cubicBezTo>
                <a:cubicBezTo>
                  <a:pt x="251248" y="120471"/>
                  <a:pt x="241971" y="112360"/>
                  <a:pt x="241210" y="112360"/>
                </a:cubicBezTo>
                <a:cubicBezTo>
                  <a:pt x="241058" y="112360"/>
                  <a:pt x="239588" y="111498"/>
                  <a:pt x="237966" y="110383"/>
                </a:cubicBezTo>
                <a:cubicBezTo>
                  <a:pt x="213480" y="94312"/>
                  <a:pt x="179818" y="91676"/>
                  <a:pt x="151732" y="103691"/>
                </a:cubicBezTo>
                <a:cubicBezTo>
                  <a:pt x="137791" y="109673"/>
                  <a:pt x="123850" y="120725"/>
                  <a:pt x="114268" y="133399"/>
                </a:cubicBezTo>
                <a:cubicBezTo>
                  <a:pt x="111581" y="136947"/>
                  <a:pt x="110365" y="138823"/>
                  <a:pt x="107627" y="143538"/>
                </a:cubicBezTo>
                <a:cubicBezTo>
                  <a:pt x="100276" y="156313"/>
                  <a:pt x="95815" y="173296"/>
                  <a:pt x="95815" y="188606"/>
                </a:cubicBezTo>
                <a:cubicBezTo>
                  <a:pt x="95815" y="199202"/>
                  <a:pt x="97995" y="211369"/>
                  <a:pt x="101645" y="221305"/>
                </a:cubicBezTo>
                <a:cubicBezTo>
                  <a:pt x="103876" y="227490"/>
                  <a:pt x="111074" y="240620"/>
                  <a:pt x="113812" y="243662"/>
                </a:cubicBezTo>
                <a:cubicBezTo>
                  <a:pt x="114420" y="244372"/>
                  <a:pt x="115231" y="245436"/>
                  <a:pt x="115536" y="246095"/>
                </a:cubicBezTo>
                <a:cubicBezTo>
                  <a:pt x="116549" y="248022"/>
                  <a:pt x="117817" y="246805"/>
                  <a:pt x="121923" y="240012"/>
                </a:cubicBezTo>
                <a:cubicBezTo>
                  <a:pt x="123444" y="237426"/>
                  <a:pt x="130288" y="226527"/>
                  <a:pt x="133127" y="222116"/>
                </a:cubicBezTo>
                <a:cubicBezTo>
                  <a:pt x="134901" y="219328"/>
                  <a:pt x="136574" y="216590"/>
                  <a:pt x="136878" y="216033"/>
                </a:cubicBezTo>
                <a:cubicBezTo>
                  <a:pt x="137183" y="215475"/>
                  <a:pt x="138856" y="212737"/>
                  <a:pt x="140630" y="209949"/>
                </a:cubicBezTo>
                <a:cubicBezTo>
                  <a:pt x="142404" y="207161"/>
                  <a:pt x="145547" y="202193"/>
                  <a:pt x="147575" y="198898"/>
                </a:cubicBezTo>
                <a:cubicBezTo>
                  <a:pt x="149654" y="195602"/>
                  <a:pt x="151682" y="192358"/>
                  <a:pt x="152087" y="191699"/>
                </a:cubicBezTo>
                <a:cubicBezTo>
                  <a:pt x="152493" y="191040"/>
                  <a:pt x="153811" y="188910"/>
                  <a:pt x="155027" y="186984"/>
                </a:cubicBezTo>
                <a:cubicBezTo>
                  <a:pt x="160351" y="178366"/>
                  <a:pt x="168259" y="172333"/>
                  <a:pt x="178196" y="169291"/>
                </a:cubicBezTo>
                <a:cubicBezTo>
                  <a:pt x="182505" y="168024"/>
                  <a:pt x="194672" y="168024"/>
                  <a:pt x="198981" y="169291"/>
                </a:cubicBezTo>
                <a:cubicBezTo>
                  <a:pt x="208917" y="172333"/>
                  <a:pt x="217029" y="178518"/>
                  <a:pt x="222200" y="187035"/>
                </a:cubicBezTo>
                <a:cubicBezTo>
                  <a:pt x="223366" y="188961"/>
                  <a:pt x="224684" y="191040"/>
                  <a:pt x="225089" y="191699"/>
                </a:cubicBezTo>
                <a:cubicBezTo>
                  <a:pt x="225495" y="192358"/>
                  <a:pt x="227523" y="195602"/>
                  <a:pt x="229601" y="198898"/>
                </a:cubicBezTo>
                <a:cubicBezTo>
                  <a:pt x="231629" y="202193"/>
                  <a:pt x="234772" y="207161"/>
                  <a:pt x="236546" y="209949"/>
                </a:cubicBezTo>
                <a:cubicBezTo>
                  <a:pt x="238321" y="212737"/>
                  <a:pt x="239994" y="215475"/>
                  <a:pt x="240298" y="216033"/>
                </a:cubicBezTo>
                <a:cubicBezTo>
                  <a:pt x="240602" y="216590"/>
                  <a:pt x="242275" y="219328"/>
                  <a:pt x="244049" y="222116"/>
                </a:cubicBezTo>
                <a:cubicBezTo>
                  <a:pt x="245874" y="224904"/>
                  <a:pt x="249018" y="229873"/>
                  <a:pt x="251045" y="233168"/>
                </a:cubicBezTo>
                <a:cubicBezTo>
                  <a:pt x="253073" y="236463"/>
                  <a:pt x="255101" y="239708"/>
                  <a:pt x="255507" y="240367"/>
                </a:cubicBezTo>
                <a:cubicBezTo>
                  <a:pt x="259816" y="247160"/>
                  <a:pt x="260728" y="248630"/>
                  <a:pt x="261235" y="249492"/>
                </a:cubicBezTo>
                <a:cubicBezTo>
                  <a:pt x="261590" y="250050"/>
                  <a:pt x="263010" y="252331"/>
                  <a:pt x="264429" y="254562"/>
                </a:cubicBezTo>
                <a:cubicBezTo>
                  <a:pt x="265849" y="256792"/>
                  <a:pt x="267674" y="259733"/>
                  <a:pt x="268485" y="261051"/>
                </a:cubicBezTo>
                <a:cubicBezTo>
                  <a:pt x="269296" y="262419"/>
                  <a:pt x="270310" y="264042"/>
                  <a:pt x="270715" y="264701"/>
                </a:cubicBezTo>
                <a:cubicBezTo>
                  <a:pt x="271121" y="265360"/>
                  <a:pt x="272490" y="267540"/>
                  <a:pt x="273757" y="269517"/>
                </a:cubicBezTo>
                <a:cubicBezTo>
                  <a:pt x="275024" y="271494"/>
                  <a:pt x="276444" y="273725"/>
                  <a:pt x="276900" y="274485"/>
                </a:cubicBezTo>
                <a:cubicBezTo>
                  <a:pt x="277407" y="275245"/>
                  <a:pt x="277965" y="276209"/>
                  <a:pt x="278168" y="276614"/>
                </a:cubicBezTo>
                <a:cubicBezTo>
                  <a:pt x="278421" y="277020"/>
                  <a:pt x="279384" y="278642"/>
                  <a:pt x="280398" y="280163"/>
                </a:cubicBezTo>
                <a:cubicBezTo>
                  <a:pt x="281868" y="282444"/>
                  <a:pt x="290588" y="296386"/>
                  <a:pt x="293528" y="301151"/>
                </a:cubicBezTo>
                <a:cubicBezTo>
                  <a:pt x="294644" y="302976"/>
                  <a:pt x="300271" y="311949"/>
                  <a:pt x="301133" y="313369"/>
                </a:cubicBezTo>
                <a:cubicBezTo>
                  <a:pt x="302045" y="314788"/>
                  <a:pt x="308281" y="324826"/>
                  <a:pt x="311982" y="330859"/>
                </a:cubicBezTo>
                <a:cubicBezTo>
                  <a:pt x="317558" y="339832"/>
                  <a:pt x="319637" y="348501"/>
                  <a:pt x="318369" y="357575"/>
                </a:cubicBezTo>
                <a:cubicBezTo>
                  <a:pt x="317203" y="366447"/>
                  <a:pt x="313756" y="373798"/>
                  <a:pt x="307926" y="379831"/>
                </a:cubicBezTo>
                <a:cubicBezTo>
                  <a:pt x="301893" y="386066"/>
                  <a:pt x="295911" y="389260"/>
                  <a:pt x="286684" y="391187"/>
                </a:cubicBezTo>
                <a:cubicBezTo>
                  <a:pt x="282325" y="392150"/>
                  <a:pt x="278472" y="392150"/>
                  <a:pt x="188588" y="392150"/>
                </a:cubicBezTo>
                <a:cubicBezTo>
                  <a:pt x="98705" y="392150"/>
                  <a:pt x="94852" y="392150"/>
                  <a:pt x="90492" y="391187"/>
                </a:cubicBezTo>
                <a:cubicBezTo>
                  <a:pt x="85118" y="390071"/>
                  <a:pt x="82735" y="389260"/>
                  <a:pt x="78730" y="387080"/>
                </a:cubicBezTo>
                <a:cubicBezTo>
                  <a:pt x="73053" y="384038"/>
                  <a:pt x="68338" y="379577"/>
                  <a:pt x="64688" y="373950"/>
                </a:cubicBezTo>
                <a:cubicBezTo>
                  <a:pt x="62812" y="371010"/>
                  <a:pt x="62052" y="369540"/>
                  <a:pt x="60227" y="364876"/>
                </a:cubicBezTo>
                <a:cubicBezTo>
                  <a:pt x="59466" y="362949"/>
                  <a:pt x="58300" y="355700"/>
                  <a:pt x="58300" y="352911"/>
                </a:cubicBezTo>
                <a:cubicBezTo>
                  <a:pt x="58300" y="347132"/>
                  <a:pt x="60784" y="337703"/>
                  <a:pt x="63167" y="334154"/>
                </a:cubicBezTo>
                <a:cubicBezTo>
                  <a:pt x="63572" y="333596"/>
                  <a:pt x="63877" y="332684"/>
                  <a:pt x="63877" y="332126"/>
                </a:cubicBezTo>
                <a:cubicBezTo>
                  <a:pt x="63877" y="331467"/>
                  <a:pt x="60125" y="327361"/>
                  <a:pt x="53180" y="320466"/>
                </a:cubicBezTo>
                <a:cubicBezTo>
                  <a:pt x="47299" y="314585"/>
                  <a:pt x="41469" y="308502"/>
                  <a:pt x="40252" y="306930"/>
                </a:cubicBezTo>
                <a:cubicBezTo>
                  <a:pt x="35386" y="300695"/>
                  <a:pt x="33408" y="292989"/>
                  <a:pt x="34727" y="285030"/>
                </a:cubicBezTo>
                <a:cubicBezTo>
                  <a:pt x="35081" y="282546"/>
                  <a:pt x="35690" y="280264"/>
                  <a:pt x="35943" y="280011"/>
                </a:cubicBezTo>
                <a:cubicBezTo>
                  <a:pt x="36247" y="279707"/>
                  <a:pt x="36501" y="279149"/>
                  <a:pt x="36501" y="278845"/>
                </a:cubicBezTo>
                <a:cubicBezTo>
                  <a:pt x="36501" y="277273"/>
                  <a:pt x="40455" y="271900"/>
                  <a:pt x="45018" y="267134"/>
                </a:cubicBezTo>
                <a:cubicBezTo>
                  <a:pt x="51507" y="260442"/>
                  <a:pt x="52115" y="258364"/>
                  <a:pt x="49428" y="252534"/>
                </a:cubicBezTo>
                <a:cubicBezTo>
                  <a:pt x="49023" y="251672"/>
                  <a:pt x="47654" y="248377"/>
                  <a:pt x="46336" y="245183"/>
                </a:cubicBezTo>
                <a:cubicBezTo>
                  <a:pt x="42331" y="235297"/>
                  <a:pt x="42534" y="235449"/>
                  <a:pt x="31482" y="234993"/>
                </a:cubicBezTo>
                <a:cubicBezTo>
                  <a:pt x="21850" y="234587"/>
                  <a:pt x="20329" y="234283"/>
                  <a:pt x="15462" y="232002"/>
                </a:cubicBezTo>
                <a:cubicBezTo>
                  <a:pt x="11305" y="230075"/>
                  <a:pt x="5627" y="224651"/>
                  <a:pt x="3397" y="220494"/>
                </a:cubicBezTo>
                <a:cubicBezTo>
                  <a:pt x="51" y="214208"/>
                  <a:pt x="0" y="213903"/>
                  <a:pt x="0" y="188910"/>
                </a:cubicBezTo>
                <a:cubicBezTo>
                  <a:pt x="0" y="167669"/>
                  <a:pt x="51" y="166047"/>
                  <a:pt x="1014" y="163056"/>
                </a:cubicBezTo>
                <a:cubicBezTo>
                  <a:pt x="2586" y="158138"/>
                  <a:pt x="4512" y="154995"/>
                  <a:pt x="8365" y="151142"/>
                </a:cubicBezTo>
                <a:cubicBezTo>
                  <a:pt x="14752" y="144755"/>
                  <a:pt x="20177" y="142777"/>
                  <a:pt x="31431" y="142777"/>
                </a:cubicBezTo>
                <a:cubicBezTo>
                  <a:pt x="41520" y="142727"/>
                  <a:pt x="42382" y="142220"/>
                  <a:pt x="45575" y="134413"/>
                </a:cubicBezTo>
                <a:cubicBezTo>
                  <a:pt x="47248" y="130306"/>
                  <a:pt x="48212" y="128025"/>
                  <a:pt x="49428" y="125287"/>
                </a:cubicBezTo>
                <a:cubicBezTo>
                  <a:pt x="51710" y="120269"/>
                  <a:pt x="51304" y="117328"/>
                  <a:pt x="47958" y="113729"/>
                </a:cubicBezTo>
                <a:cubicBezTo>
                  <a:pt x="46843" y="112512"/>
                  <a:pt x="44359" y="109876"/>
                  <a:pt x="42483" y="107899"/>
                </a:cubicBezTo>
                <a:cubicBezTo>
                  <a:pt x="34321" y="99230"/>
                  <a:pt x="32141" y="87722"/>
                  <a:pt x="36602" y="76974"/>
                </a:cubicBezTo>
                <a:cubicBezTo>
                  <a:pt x="37464" y="74947"/>
                  <a:pt x="38985" y="72209"/>
                  <a:pt x="40050" y="70891"/>
                </a:cubicBezTo>
                <a:cubicBezTo>
                  <a:pt x="41114" y="69573"/>
                  <a:pt x="48414" y="62121"/>
                  <a:pt x="56323" y="54263"/>
                </a:cubicBezTo>
                <a:cubicBezTo>
                  <a:pt x="66868" y="43820"/>
                  <a:pt x="71582" y="39510"/>
                  <a:pt x="73914" y="38142"/>
                </a:cubicBezTo>
                <a:cubicBezTo>
                  <a:pt x="75689" y="37128"/>
                  <a:pt x="77412" y="36317"/>
                  <a:pt x="77767" y="36317"/>
                </a:cubicBezTo>
                <a:cubicBezTo>
                  <a:pt x="78173" y="36317"/>
                  <a:pt x="79288" y="35962"/>
                  <a:pt x="80251" y="35556"/>
                </a:cubicBezTo>
                <a:cubicBezTo>
                  <a:pt x="83040" y="34390"/>
                  <a:pt x="92165" y="34542"/>
                  <a:pt x="96119" y="35759"/>
                </a:cubicBezTo>
                <a:cubicBezTo>
                  <a:pt x="100023" y="36976"/>
                  <a:pt x="103926" y="39358"/>
                  <a:pt x="107221" y="42451"/>
                </a:cubicBezTo>
                <a:cubicBezTo>
                  <a:pt x="108641" y="43769"/>
                  <a:pt x="110872" y="45898"/>
                  <a:pt x="112240" y="47216"/>
                </a:cubicBezTo>
                <a:cubicBezTo>
                  <a:pt x="114876" y="49700"/>
                  <a:pt x="117969" y="51525"/>
                  <a:pt x="119490" y="51525"/>
                </a:cubicBezTo>
                <a:cubicBezTo>
                  <a:pt x="120504" y="51525"/>
                  <a:pt x="123900" y="50309"/>
                  <a:pt x="128260" y="48382"/>
                </a:cubicBezTo>
                <a:cubicBezTo>
                  <a:pt x="131048" y="47115"/>
                  <a:pt x="133634" y="46101"/>
                  <a:pt x="136828" y="44884"/>
                </a:cubicBezTo>
                <a:cubicBezTo>
                  <a:pt x="141289" y="43211"/>
                  <a:pt x="142455" y="40524"/>
                  <a:pt x="142455" y="32160"/>
                </a:cubicBezTo>
                <a:cubicBezTo>
                  <a:pt x="142455" y="24048"/>
                  <a:pt x="143013" y="20905"/>
                  <a:pt x="145294" y="16140"/>
                </a:cubicBezTo>
                <a:cubicBezTo>
                  <a:pt x="146713" y="13149"/>
                  <a:pt x="148082" y="11324"/>
                  <a:pt x="151124" y="8282"/>
                </a:cubicBezTo>
                <a:cubicBezTo>
                  <a:pt x="153304" y="6153"/>
                  <a:pt x="155433" y="4378"/>
                  <a:pt x="155788" y="4378"/>
                </a:cubicBezTo>
                <a:cubicBezTo>
                  <a:pt x="156193" y="4378"/>
                  <a:pt x="156802" y="4074"/>
                  <a:pt x="157106" y="3669"/>
                </a:cubicBezTo>
                <a:cubicBezTo>
                  <a:pt x="157664" y="3010"/>
                  <a:pt x="164508" y="627"/>
                  <a:pt x="167296" y="171"/>
                </a:cubicBezTo>
                <a:cubicBezTo>
                  <a:pt x="168006" y="18"/>
                  <a:pt x="178145" y="-32"/>
                  <a:pt x="189856" y="1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64" name="TextBox 1263">
            <a:extLst>
              <a:ext uri="{FF2B5EF4-FFF2-40B4-BE49-F238E27FC236}">
                <a16:creationId xmlns:a16="http://schemas.microsoft.com/office/drawing/2014/main" id="{4A0BB210-814A-56AC-B587-BEEBE3F36820}"/>
              </a:ext>
            </a:extLst>
          </p:cNvPr>
          <p:cNvSpPr txBox="1"/>
          <p:nvPr/>
        </p:nvSpPr>
        <p:spPr>
          <a:xfrm>
            <a:off x="8433207" y="4197900"/>
            <a:ext cx="380273" cy="395370"/>
          </a:xfrm>
          <a:custGeom>
            <a:avLst/>
            <a:gdLst>
              <a:gd name="connsiteX0" fmla="*/ 177304 w 377176"/>
              <a:gd name="connsiteY0" fmla="*/ 333920 h 392150"/>
              <a:gd name="connsiteX1" fmla="*/ 200410 w 377176"/>
              <a:gd name="connsiteY1" fmla="*/ 333920 h 392150"/>
              <a:gd name="connsiteX2" fmla="*/ 200410 w 377176"/>
              <a:gd name="connsiteY2" fmla="*/ 349549 h 392150"/>
              <a:gd name="connsiteX3" fmla="*/ 177304 w 377176"/>
              <a:gd name="connsiteY3" fmla="*/ 349549 h 392150"/>
              <a:gd name="connsiteX4" fmla="*/ 176411 w 377176"/>
              <a:gd name="connsiteY4" fmla="*/ 237784 h 392150"/>
              <a:gd name="connsiteX5" fmla="*/ 201303 w 377176"/>
              <a:gd name="connsiteY5" fmla="*/ 237784 h 392150"/>
              <a:gd name="connsiteX6" fmla="*/ 201303 w 377176"/>
              <a:gd name="connsiteY6" fmla="*/ 262561 h 392150"/>
              <a:gd name="connsiteX7" fmla="*/ 195499 w 377176"/>
              <a:gd name="connsiteY7" fmla="*/ 321798 h 392150"/>
              <a:gd name="connsiteX8" fmla="*/ 182551 w 377176"/>
              <a:gd name="connsiteY8" fmla="*/ 321798 h 392150"/>
              <a:gd name="connsiteX9" fmla="*/ 176411 w 377176"/>
              <a:gd name="connsiteY9" fmla="*/ 262561 h 392150"/>
              <a:gd name="connsiteX10" fmla="*/ 195382 w 377176"/>
              <a:gd name="connsiteY10" fmla="*/ 190837 h 392150"/>
              <a:gd name="connsiteX11" fmla="*/ 181592 w 377176"/>
              <a:gd name="connsiteY11" fmla="*/ 190888 h 392150"/>
              <a:gd name="connsiteX12" fmla="*/ 171757 w 377176"/>
              <a:gd name="connsiteY12" fmla="*/ 200216 h 392150"/>
              <a:gd name="connsiteX13" fmla="*/ 162835 w 377176"/>
              <a:gd name="connsiteY13" fmla="*/ 214410 h 392150"/>
              <a:gd name="connsiteX14" fmla="*/ 158171 w 377176"/>
              <a:gd name="connsiteY14" fmla="*/ 221863 h 392150"/>
              <a:gd name="connsiteX15" fmla="*/ 151225 w 377176"/>
              <a:gd name="connsiteY15" fmla="*/ 232965 h 392150"/>
              <a:gd name="connsiteX16" fmla="*/ 147525 w 377176"/>
              <a:gd name="connsiteY16" fmla="*/ 238897 h 392150"/>
              <a:gd name="connsiteX17" fmla="*/ 143063 w 377176"/>
              <a:gd name="connsiteY17" fmla="*/ 246045 h 392150"/>
              <a:gd name="connsiteX18" fmla="*/ 135358 w 377176"/>
              <a:gd name="connsiteY18" fmla="*/ 258364 h 392150"/>
              <a:gd name="connsiteX19" fmla="*/ 128412 w 377176"/>
              <a:gd name="connsiteY19" fmla="*/ 269466 h 392150"/>
              <a:gd name="connsiteX20" fmla="*/ 124711 w 377176"/>
              <a:gd name="connsiteY20" fmla="*/ 275398 h 392150"/>
              <a:gd name="connsiteX21" fmla="*/ 120250 w 377176"/>
              <a:gd name="connsiteY21" fmla="*/ 282546 h 392150"/>
              <a:gd name="connsiteX22" fmla="*/ 114065 w 377176"/>
              <a:gd name="connsiteY22" fmla="*/ 292330 h 392150"/>
              <a:gd name="connsiteX23" fmla="*/ 111226 w 377176"/>
              <a:gd name="connsiteY23" fmla="*/ 296893 h 392150"/>
              <a:gd name="connsiteX24" fmla="*/ 108742 w 377176"/>
              <a:gd name="connsiteY24" fmla="*/ 300948 h 392150"/>
              <a:gd name="connsiteX25" fmla="*/ 104636 w 377176"/>
              <a:gd name="connsiteY25" fmla="*/ 307488 h 392150"/>
              <a:gd name="connsiteX26" fmla="*/ 101898 w 377176"/>
              <a:gd name="connsiteY26" fmla="*/ 311898 h 392150"/>
              <a:gd name="connsiteX27" fmla="*/ 97437 w 377176"/>
              <a:gd name="connsiteY27" fmla="*/ 319047 h 392150"/>
              <a:gd name="connsiteX28" fmla="*/ 89731 w 377176"/>
              <a:gd name="connsiteY28" fmla="*/ 331366 h 392150"/>
              <a:gd name="connsiteX29" fmla="*/ 79592 w 377176"/>
              <a:gd name="connsiteY29" fmla="*/ 352861 h 392150"/>
              <a:gd name="connsiteX30" fmla="*/ 92773 w 377176"/>
              <a:gd name="connsiteY30" fmla="*/ 370097 h 392150"/>
              <a:gd name="connsiteX31" fmla="*/ 188690 w 377176"/>
              <a:gd name="connsiteY31" fmla="*/ 370908 h 392150"/>
              <a:gd name="connsiteX32" fmla="*/ 284555 w 377176"/>
              <a:gd name="connsiteY32" fmla="*/ 370046 h 392150"/>
              <a:gd name="connsiteX33" fmla="*/ 297584 w 377176"/>
              <a:gd name="connsiteY33" fmla="*/ 352911 h 392150"/>
              <a:gd name="connsiteX34" fmla="*/ 287394 w 377176"/>
              <a:gd name="connsiteY34" fmla="*/ 331366 h 392150"/>
              <a:gd name="connsiteX35" fmla="*/ 282882 w 377176"/>
              <a:gd name="connsiteY35" fmla="*/ 324015 h 392150"/>
              <a:gd name="connsiteX36" fmla="*/ 281463 w 377176"/>
              <a:gd name="connsiteY36" fmla="*/ 321683 h 392150"/>
              <a:gd name="connsiteX37" fmla="*/ 278320 w 377176"/>
              <a:gd name="connsiteY37" fmla="*/ 316715 h 392150"/>
              <a:gd name="connsiteX38" fmla="*/ 275278 w 377176"/>
              <a:gd name="connsiteY38" fmla="*/ 311848 h 392150"/>
              <a:gd name="connsiteX39" fmla="*/ 272540 w 377176"/>
              <a:gd name="connsiteY39" fmla="*/ 307488 h 392150"/>
              <a:gd name="connsiteX40" fmla="*/ 268434 w 377176"/>
              <a:gd name="connsiteY40" fmla="*/ 300948 h 392150"/>
              <a:gd name="connsiteX41" fmla="*/ 265950 w 377176"/>
              <a:gd name="connsiteY41" fmla="*/ 296893 h 392150"/>
              <a:gd name="connsiteX42" fmla="*/ 263111 w 377176"/>
              <a:gd name="connsiteY42" fmla="*/ 292330 h 392150"/>
              <a:gd name="connsiteX43" fmla="*/ 256926 w 377176"/>
              <a:gd name="connsiteY43" fmla="*/ 282546 h 392150"/>
              <a:gd name="connsiteX44" fmla="*/ 252465 w 377176"/>
              <a:gd name="connsiteY44" fmla="*/ 275347 h 392150"/>
              <a:gd name="connsiteX45" fmla="*/ 241819 w 377176"/>
              <a:gd name="connsiteY45" fmla="*/ 258364 h 392150"/>
              <a:gd name="connsiteX46" fmla="*/ 234113 w 377176"/>
              <a:gd name="connsiteY46" fmla="*/ 246045 h 392150"/>
              <a:gd name="connsiteX47" fmla="*/ 229652 w 377176"/>
              <a:gd name="connsiteY47" fmla="*/ 238897 h 392150"/>
              <a:gd name="connsiteX48" fmla="*/ 225951 w 377176"/>
              <a:gd name="connsiteY48" fmla="*/ 232965 h 392150"/>
              <a:gd name="connsiteX49" fmla="*/ 219006 w 377176"/>
              <a:gd name="connsiteY49" fmla="*/ 221863 h 392150"/>
              <a:gd name="connsiteX50" fmla="*/ 214342 w 377176"/>
              <a:gd name="connsiteY50" fmla="*/ 214410 h 392150"/>
              <a:gd name="connsiteX51" fmla="*/ 205419 w 377176"/>
              <a:gd name="connsiteY51" fmla="*/ 200216 h 392150"/>
              <a:gd name="connsiteX52" fmla="*/ 195382 w 377176"/>
              <a:gd name="connsiteY52" fmla="*/ 190837 h 392150"/>
              <a:gd name="connsiteX53" fmla="*/ 189856 w 377176"/>
              <a:gd name="connsiteY53" fmla="*/ 18 h 392150"/>
              <a:gd name="connsiteX54" fmla="*/ 211148 w 377176"/>
              <a:gd name="connsiteY54" fmla="*/ 120 h 392150"/>
              <a:gd name="connsiteX55" fmla="*/ 215204 w 377176"/>
              <a:gd name="connsiteY55" fmla="*/ 1539 h 392150"/>
              <a:gd name="connsiteX56" fmla="*/ 220070 w 377176"/>
              <a:gd name="connsiteY56" fmla="*/ 3669 h 392150"/>
              <a:gd name="connsiteX57" fmla="*/ 221490 w 377176"/>
              <a:gd name="connsiteY57" fmla="*/ 4378 h 392150"/>
              <a:gd name="connsiteX58" fmla="*/ 226052 w 377176"/>
              <a:gd name="connsiteY58" fmla="*/ 8282 h 392150"/>
              <a:gd name="connsiteX59" fmla="*/ 231882 w 377176"/>
              <a:gd name="connsiteY59" fmla="*/ 16190 h 392150"/>
              <a:gd name="connsiteX60" fmla="*/ 234721 w 377176"/>
              <a:gd name="connsiteY60" fmla="*/ 32413 h 392150"/>
              <a:gd name="connsiteX61" fmla="*/ 240349 w 377176"/>
              <a:gd name="connsiteY61" fmla="*/ 44884 h 392150"/>
              <a:gd name="connsiteX62" fmla="*/ 248916 w 377176"/>
              <a:gd name="connsiteY62" fmla="*/ 48382 h 392150"/>
              <a:gd name="connsiteX63" fmla="*/ 257585 w 377176"/>
              <a:gd name="connsiteY63" fmla="*/ 51525 h 392150"/>
              <a:gd name="connsiteX64" fmla="*/ 264936 w 377176"/>
              <a:gd name="connsiteY64" fmla="*/ 47216 h 392150"/>
              <a:gd name="connsiteX65" fmla="*/ 274011 w 377176"/>
              <a:gd name="connsiteY65" fmla="*/ 39105 h 392150"/>
              <a:gd name="connsiteX66" fmla="*/ 289574 w 377176"/>
              <a:gd name="connsiteY66" fmla="*/ 34796 h 392150"/>
              <a:gd name="connsiteX67" fmla="*/ 303972 w 377176"/>
              <a:gd name="connsiteY67" fmla="*/ 38598 h 392150"/>
              <a:gd name="connsiteX68" fmla="*/ 322273 w 377176"/>
              <a:gd name="connsiteY68" fmla="*/ 55784 h 392150"/>
              <a:gd name="connsiteX69" fmla="*/ 340067 w 377176"/>
              <a:gd name="connsiteY69" fmla="*/ 75859 h 392150"/>
              <a:gd name="connsiteX70" fmla="*/ 337684 w 377176"/>
              <a:gd name="connsiteY70" fmla="*/ 104350 h 392150"/>
              <a:gd name="connsiteX71" fmla="*/ 331652 w 377176"/>
              <a:gd name="connsiteY71" fmla="*/ 111295 h 392150"/>
              <a:gd name="connsiteX72" fmla="*/ 326683 w 377176"/>
              <a:gd name="connsiteY72" fmla="*/ 122043 h 392150"/>
              <a:gd name="connsiteX73" fmla="*/ 329370 w 377176"/>
              <a:gd name="connsiteY73" fmla="*/ 129090 h 392150"/>
              <a:gd name="connsiteX74" fmla="*/ 331601 w 377176"/>
              <a:gd name="connsiteY74" fmla="*/ 134413 h 392150"/>
              <a:gd name="connsiteX75" fmla="*/ 345745 w 377176"/>
              <a:gd name="connsiteY75" fmla="*/ 142777 h 392150"/>
              <a:gd name="connsiteX76" fmla="*/ 368812 w 377176"/>
              <a:gd name="connsiteY76" fmla="*/ 151142 h 392150"/>
              <a:gd name="connsiteX77" fmla="*/ 376162 w 377176"/>
              <a:gd name="connsiteY77" fmla="*/ 163056 h 392150"/>
              <a:gd name="connsiteX78" fmla="*/ 377176 w 377176"/>
              <a:gd name="connsiteY78" fmla="*/ 188860 h 392150"/>
              <a:gd name="connsiteX79" fmla="*/ 373830 w 377176"/>
              <a:gd name="connsiteY79" fmla="*/ 220342 h 392150"/>
              <a:gd name="connsiteX80" fmla="*/ 361663 w 377176"/>
              <a:gd name="connsiteY80" fmla="*/ 232053 h 392150"/>
              <a:gd name="connsiteX81" fmla="*/ 345694 w 377176"/>
              <a:gd name="connsiteY81" fmla="*/ 234993 h 392150"/>
              <a:gd name="connsiteX82" fmla="*/ 335859 w 377176"/>
              <a:gd name="connsiteY82" fmla="*/ 236463 h 392150"/>
              <a:gd name="connsiteX83" fmla="*/ 330840 w 377176"/>
              <a:gd name="connsiteY83" fmla="*/ 245183 h 392150"/>
              <a:gd name="connsiteX84" fmla="*/ 327748 w 377176"/>
              <a:gd name="connsiteY84" fmla="*/ 252534 h 392150"/>
              <a:gd name="connsiteX85" fmla="*/ 332159 w 377176"/>
              <a:gd name="connsiteY85" fmla="*/ 267134 h 392150"/>
              <a:gd name="connsiteX86" fmla="*/ 340675 w 377176"/>
              <a:gd name="connsiteY86" fmla="*/ 278845 h 392150"/>
              <a:gd name="connsiteX87" fmla="*/ 341233 w 377176"/>
              <a:gd name="connsiteY87" fmla="*/ 280011 h 392150"/>
              <a:gd name="connsiteX88" fmla="*/ 342450 w 377176"/>
              <a:gd name="connsiteY88" fmla="*/ 285182 h 392150"/>
              <a:gd name="connsiteX89" fmla="*/ 342500 w 377176"/>
              <a:gd name="connsiteY89" fmla="*/ 294003 h 392150"/>
              <a:gd name="connsiteX90" fmla="*/ 330131 w 377176"/>
              <a:gd name="connsiteY90" fmla="*/ 314230 h 392150"/>
              <a:gd name="connsiteX91" fmla="*/ 322729 w 377176"/>
              <a:gd name="connsiteY91" fmla="*/ 319452 h 392150"/>
              <a:gd name="connsiteX92" fmla="*/ 317203 w 377176"/>
              <a:gd name="connsiteY92" fmla="*/ 319503 h 392150"/>
              <a:gd name="connsiteX93" fmla="*/ 309954 w 377176"/>
              <a:gd name="connsiteY93" fmla="*/ 312456 h 392150"/>
              <a:gd name="connsiteX94" fmla="*/ 309751 w 377176"/>
              <a:gd name="connsiteY94" fmla="*/ 307184 h 392150"/>
              <a:gd name="connsiteX95" fmla="*/ 315530 w 377176"/>
              <a:gd name="connsiteY95" fmla="*/ 299022 h 392150"/>
              <a:gd name="connsiteX96" fmla="*/ 315530 w 377176"/>
              <a:gd name="connsiteY96" fmla="*/ 280416 h 392150"/>
              <a:gd name="connsiteX97" fmla="*/ 305442 w 377176"/>
              <a:gd name="connsiteY97" fmla="*/ 262014 h 392150"/>
              <a:gd name="connsiteX98" fmla="*/ 308179 w 377176"/>
              <a:gd name="connsiteY98" fmla="*/ 244270 h 392150"/>
              <a:gd name="connsiteX99" fmla="*/ 311323 w 377176"/>
              <a:gd name="connsiteY99" fmla="*/ 236818 h 392150"/>
              <a:gd name="connsiteX100" fmla="*/ 312894 w 377176"/>
              <a:gd name="connsiteY100" fmla="*/ 233269 h 392150"/>
              <a:gd name="connsiteX101" fmla="*/ 313300 w 377176"/>
              <a:gd name="connsiteY101" fmla="*/ 232002 h 392150"/>
              <a:gd name="connsiteX102" fmla="*/ 320853 w 377176"/>
              <a:gd name="connsiteY102" fmla="*/ 221356 h 392150"/>
              <a:gd name="connsiteX103" fmla="*/ 331753 w 377176"/>
              <a:gd name="connsiteY103" fmla="*/ 215222 h 392150"/>
              <a:gd name="connsiteX104" fmla="*/ 342146 w 377176"/>
              <a:gd name="connsiteY104" fmla="*/ 214258 h 392150"/>
              <a:gd name="connsiteX105" fmla="*/ 354769 w 377176"/>
              <a:gd name="connsiteY105" fmla="*/ 210963 h 392150"/>
              <a:gd name="connsiteX106" fmla="*/ 355884 w 377176"/>
              <a:gd name="connsiteY106" fmla="*/ 188860 h 392150"/>
              <a:gd name="connsiteX107" fmla="*/ 355884 w 377176"/>
              <a:gd name="connsiteY107" fmla="*/ 168125 h 392150"/>
              <a:gd name="connsiteX108" fmla="*/ 353907 w 377176"/>
              <a:gd name="connsiteY108" fmla="*/ 166148 h 392150"/>
              <a:gd name="connsiteX109" fmla="*/ 351930 w 377176"/>
              <a:gd name="connsiteY109" fmla="*/ 164171 h 392150"/>
              <a:gd name="connsiteX110" fmla="*/ 343666 w 377176"/>
              <a:gd name="connsiteY110" fmla="*/ 163918 h 392150"/>
              <a:gd name="connsiteX111" fmla="*/ 321918 w 377176"/>
              <a:gd name="connsiteY111" fmla="*/ 157226 h 392150"/>
              <a:gd name="connsiteX112" fmla="*/ 311779 w 377176"/>
              <a:gd name="connsiteY112" fmla="*/ 142017 h 392150"/>
              <a:gd name="connsiteX113" fmla="*/ 309751 w 377176"/>
              <a:gd name="connsiteY113" fmla="*/ 136947 h 392150"/>
              <a:gd name="connsiteX114" fmla="*/ 306861 w 377176"/>
              <a:gd name="connsiteY114" fmla="*/ 130104 h 392150"/>
              <a:gd name="connsiteX115" fmla="*/ 305493 w 377176"/>
              <a:gd name="connsiteY115" fmla="*/ 124020 h 392150"/>
              <a:gd name="connsiteX116" fmla="*/ 305493 w 377176"/>
              <a:gd name="connsiteY116" fmla="*/ 115655 h 392150"/>
              <a:gd name="connsiteX117" fmla="*/ 315733 w 377176"/>
              <a:gd name="connsiteY117" fmla="*/ 97151 h 392150"/>
              <a:gd name="connsiteX118" fmla="*/ 321360 w 377176"/>
              <a:gd name="connsiteY118" fmla="*/ 86049 h 392150"/>
              <a:gd name="connsiteX119" fmla="*/ 306709 w 377176"/>
              <a:gd name="connsiteY119" fmla="*/ 70080 h 392150"/>
              <a:gd name="connsiteX120" fmla="*/ 287952 w 377176"/>
              <a:gd name="connsiteY120" fmla="*/ 56037 h 392150"/>
              <a:gd name="connsiteX121" fmla="*/ 283136 w 377176"/>
              <a:gd name="connsiteY121" fmla="*/ 59079 h 392150"/>
              <a:gd name="connsiteX122" fmla="*/ 256216 w 377176"/>
              <a:gd name="connsiteY122" fmla="*/ 72158 h 392150"/>
              <a:gd name="connsiteX123" fmla="*/ 244607 w 377176"/>
              <a:gd name="connsiteY123" fmla="*/ 69573 h 392150"/>
              <a:gd name="connsiteX124" fmla="*/ 232034 w 377176"/>
              <a:gd name="connsiteY124" fmla="*/ 64351 h 392150"/>
              <a:gd name="connsiteX125" fmla="*/ 220374 w 377176"/>
              <a:gd name="connsiteY125" fmla="*/ 55784 h 392150"/>
              <a:gd name="connsiteX126" fmla="*/ 213429 w 377176"/>
              <a:gd name="connsiteY126" fmla="*/ 32413 h 392150"/>
              <a:gd name="connsiteX127" fmla="*/ 212922 w 377176"/>
              <a:gd name="connsiteY127" fmla="*/ 25468 h 392150"/>
              <a:gd name="connsiteX128" fmla="*/ 210337 w 377176"/>
              <a:gd name="connsiteY128" fmla="*/ 22629 h 392150"/>
              <a:gd name="connsiteX129" fmla="*/ 208208 w 377176"/>
              <a:gd name="connsiteY129" fmla="*/ 21108 h 392150"/>
              <a:gd name="connsiteX130" fmla="*/ 188588 w 377176"/>
              <a:gd name="connsiteY130" fmla="*/ 21108 h 392150"/>
              <a:gd name="connsiteX131" fmla="*/ 168969 w 377176"/>
              <a:gd name="connsiteY131" fmla="*/ 21108 h 392150"/>
              <a:gd name="connsiteX132" fmla="*/ 166840 w 377176"/>
              <a:gd name="connsiteY132" fmla="*/ 22629 h 392150"/>
              <a:gd name="connsiteX133" fmla="*/ 164254 w 377176"/>
              <a:gd name="connsiteY133" fmla="*/ 25468 h 392150"/>
              <a:gd name="connsiteX134" fmla="*/ 163747 w 377176"/>
              <a:gd name="connsiteY134" fmla="*/ 32413 h 392150"/>
              <a:gd name="connsiteX135" fmla="*/ 156802 w 377176"/>
              <a:gd name="connsiteY135" fmla="*/ 55834 h 392150"/>
              <a:gd name="connsiteX136" fmla="*/ 145142 w 377176"/>
              <a:gd name="connsiteY136" fmla="*/ 64351 h 392150"/>
              <a:gd name="connsiteX137" fmla="*/ 140681 w 377176"/>
              <a:gd name="connsiteY137" fmla="*/ 66075 h 392150"/>
              <a:gd name="connsiteX138" fmla="*/ 132823 w 377176"/>
              <a:gd name="connsiteY138" fmla="*/ 69421 h 392150"/>
              <a:gd name="connsiteX139" fmla="*/ 119490 w 377176"/>
              <a:gd name="connsiteY139" fmla="*/ 72310 h 392150"/>
              <a:gd name="connsiteX140" fmla="*/ 97184 w 377176"/>
              <a:gd name="connsiteY140" fmla="*/ 62019 h 392150"/>
              <a:gd name="connsiteX141" fmla="*/ 70163 w 377176"/>
              <a:gd name="connsiteY141" fmla="*/ 70333 h 392150"/>
              <a:gd name="connsiteX142" fmla="*/ 55816 w 377176"/>
              <a:gd name="connsiteY142" fmla="*/ 86049 h 392150"/>
              <a:gd name="connsiteX143" fmla="*/ 61443 w 377176"/>
              <a:gd name="connsiteY143" fmla="*/ 97151 h 392150"/>
              <a:gd name="connsiteX144" fmla="*/ 71684 w 377176"/>
              <a:gd name="connsiteY144" fmla="*/ 115655 h 392150"/>
              <a:gd name="connsiteX145" fmla="*/ 70315 w 377176"/>
              <a:gd name="connsiteY145" fmla="*/ 130104 h 392150"/>
              <a:gd name="connsiteX146" fmla="*/ 67425 w 377176"/>
              <a:gd name="connsiteY146" fmla="*/ 136947 h 392150"/>
              <a:gd name="connsiteX147" fmla="*/ 65397 w 377176"/>
              <a:gd name="connsiteY147" fmla="*/ 142017 h 392150"/>
              <a:gd name="connsiteX148" fmla="*/ 55258 w 377176"/>
              <a:gd name="connsiteY148" fmla="*/ 157226 h 392150"/>
              <a:gd name="connsiteX149" fmla="*/ 33510 w 377176"/>
              <a:gd name="connsiteY149" fmla="*/ 163918 h 392150"/>
              <a:gd name="connsiteX150" fmla="*/ 25246 w 377176"/>
              <a:gd name="connsiteY150" fmla="*/ 164171 h 392150"/>
              <a:gd name="connsiteX151" fmla="*/ 23269 w 377176"/>
              <a:gd name="connsiteY151" fmla="*/ 166148 h 392150"/>
              <a:gd name="connsiteX152" fmla="*/ 21292 w 377176"/>
              <a:gd name="connsiteY152" fmla="*/ 168125 h 392150"/>
              <a:gd name="connsiteX153" fmla="*/ 21292 w 377176"/>
              <a:gd name="connsiteY153" fmla="*/ 188708 h 392150"/>
              <a:gd name="connsiteX154" fmla="*/ 22408 w 377176"/>
              <a:gd name="connsiteY154" fmla="*/ 210811 h 392150"/>
              <a:gd name="connsiteX155" fmla="*/ 35031 w 377176"/>
              <a:gd name="connsiteY155" fmla="*/ 214258 h 392150"/>
              <a:gd name="connsiteX156" fmla="*/ 45423 w 377176"/>
              <a:gd name="connsiteY156" fmla="*/ 215222 h 392150"/>
              <a:gd name="connsiteX157" fmla="*/ 56323 w 377176"/>
              <a:gd name="connsiteY157" fmla="*/ 221356 h 392150"/>
              <a:gd name="connsiteX158" fmla="*/ 63877 w 377176"/>
              <a:gd name="connsiteY158" fmla="*/ 232002 h 392150"/>
              <a:gd name="connsiteX159" fmla="*/ 64282 w 377176"/>
              <a:gd name="connsiteY159" fmla="*/ 233269 h 392150"/>
              <a:gd name="connsiteX160" fmla="*/ 65854 w 377176"/>
              <a:gd name="connsiteY160" fmla="*/ 236818 h 392150"/>
              <a:gd name="connsiteX161" fmla="*/ 68997 w 377176"/>
              <a:gd name="connsiteY161" fmla="*/ 244270 h 392150"/>
              <a:gd name="connsiteX162" fmla="*/ 71684 w 377176"/>
              <a:gd name="connsiteY162" fmla="*/ 253700 h 392150"/>
              <a:gd name="connsiteX163" fmla="*/ 69504 w 377176"/>
              <a:gd name="connsiteY163" fmla="*/ 269720 h 392150"/>
              <a:gd name="connsiteX164" fmla="*/ 60429 w 377176"/>
              <a:gd name="connsiteY164" fmla="*/ 281684 h 392150"/>
              <a:gd name="connsiteX165" fmla="*/ 56171 w 377176"/>
              <a:gd name="connsiteY165" fmla="*/ 292381 h 392150"/>
              <a:gd name="connsiteX166" fmla="*/ 76145 w 377176"/>
              <a:gd name="connsiteY166" fmla="*/ 312355 h 392150"/>
              <a:gd name="connsiteX167" fmla="*/ 79947 w 377176"/>
              <a:gd name="connsiteY167" fmla="*/ 307234 h 392150"/>
              <a:gd name="connsiteX168" fmla="*/ 83648 w 377176"/>
              <a:gd name="connsiteY168" fmla="*/ 301151 h 392150"/>
              <a:gd name="connsiteX169" fmla="*/ 96778 w 377176"/>
              <a:gd name="connsiteY169" fmla="*/ 280163 h 392150"/>
              <a:gd name="connsiteX170" fmla="*/ 100175 w 377176"/>
              <a:gd name="connsiteY170" fmla="*/ 274637 h 392150"/>
              <a:gd name="connsiteX171" fmla="*/ 102760 w 377176"/>
              <a:gd name="connsiteY171" fmla="*/ 270581 h 392150"/>
              <a:gd name="connsiteX172" fmla="*/ 104940 w 377176"/>
              <a:gd name="connsiteY172" fmla="*/ 266678 h 392150"/>
              <a:gd name="connsiteX173" fmla="*/ 102760 w 377176"/>
              <a:gd name="connsiteY173" fmla="*/ 263636 h 392150"/>
              <a:gd name="connsiteX174" fmla="*/ 91100 w 377176"/>
              <a:gd name="connsiteY174" fmla="*/ 247718 h 392150"/>
              <a:gd name="connsiteX175" fmla="*/ 89681 w 377176"/>
              <a:gd name="connsiteY175" fmla="*/ 245183 h 392150"/>
              <a:gd name="connsiteX176" fmla="*/ 86842 w 377176"/>
              <a:gd name="connsiteY176" fmla="*/ 239860 h 392150"/>
              <a:gd name="connsiteX177" fmla="*/ 84662 w 377176"/>
              <a:gd name="connsiteY177" fmla="*/ 235449 h 392150"/>
              <a:gd name="connsiteX178" fmla="*/ 79998 w 377176"/>
              <a:gd name="connsiteY178" fmla="*/ 223130 h 392150"/>
              <a:gd name="connsiteX179" fmla="*/ 75486 w 377176"/>
              <a:gd name="connsiteY179" fmla="*/ 202345 h 392150"/>
              <a:gd name="connsiteX180" fmla="*/ 79896 w 377176"/>
              <a:gd name="connsiteY180" fmla="*/ 154691 h 392150"/>
              <a:gd name="connsiteX181" fmla="*/ 89681 w 377176"/>
              <a:gd name="connsiteY181" fmla="*/ 132182 h 392150"/>
              <a:gd name="connsiteX182" fmla="*/ 99110 w 377176"/>
              <a:gd name="connsiteY182" fmla="*/ 118443 h 392150"/>
              <a:gd name="connsiteX183" fmla="*/ 153101 w 377176"/>
              <a:gd name="connsiteY183" fmla="*/ 80675 h 392150"/>
              <a:gd name="connsiteX184" fmla="*/ 178551 w 377176"/>
              <a:gd name="connsiteY184" fmla="*/ 75352 h 392150"/>
              <a:gd name="connsiteX185" fmla="*/ 224227 w 377176"/>
              <a:gd name="connsiteY185" fmla="*/ 80726 h 392150"/>
              <a:gd name="connsiteX186" fmla="*/ 227877 w 377176"/>
              <a:gd name="connsiteY186" fmla="*/ 81943 h 392150"/>
              <a:gd name="connsiteX187" fmla="*/ 238169 w 377176"/>
              <a:gd name="connsiteY187" fmla="*/ 86353 h 392150"/>
              <a:gd name="connsiteX188" fmla="*/ 284150 w 377176"/>
              <a:gd name="connsiteY188" fmla="*/ 126808 h 392150"/>
              <a:gd name="connsiteX189" fmla="*/ 290588 w 377176"/>
              <a:gd name="connsiteY189" fmla="*/ 138266 h 392150"/>
              <a:gd name="connsiteX190" fmla="*/ 297178 w 377176"/>
              <a:gd name="connsiteY190" fmla="*/ 223130 h 392150"/>
              <a:gd name="connsiteX191" fmla="*/ 292514 w 377176"/>
              <a:gd name="connsiteY191" fmla="*/ 235449 h 392150"/>
              <a:gd name="connsiteX192" fmla="*/ 290335 w 377176"/>
              <a:gd name="connsiteY192" fmla="*/ 239911 h 392150"/>
              <a:gd name="connsiteX193" fmla="*/ 287901 w 377176"/>
              <a:gd name="connsiteY193" fmla="*/ 244727 h 392150"/>
              <a:gd name="connsiteX194" fmla="*/ 274416 w 377176"/>
              <a:gd name="connsiteY194" fmla="*/ 251723 h 392150"/>
              <a:gd name="connsiteX195" fmla="*/ 267065 w 377176"/>
              <a:gd name="connsiteY195" fmla="*/ 241584 h 392150"/>
              <a:gd name="connsiteX196" fmla="*/ 270867 w 377176"/>
              <a:gd name="connsiteY196" fmla="*/ 231343 h 392150"/>
              <a:gd name="connsiteX197" fmla="*/ 276799 w 377176"/>
              <a:gd name="connsiteY197" fmla="*/ 217554 h 392150"/>
              <a:gd name="connsiteX198" fmla="*/ 276951 w 377176"/>
              <a:gd name="connsiteY198" fmla="*/ 160774 h 392150"/>
              <a:gd name="connsiteX199" fmla="*/ 267674 w 377176"/>
              <a:gd name="connsiteY199" fmla="*/ 140445 h 392150"/>
              <a:gd name="connsiteX200" fmla="*/ 266153 w 377176"/>
              <a:gd name="connsiteY200" fmla="*/ 137911 h 392150"/>
              <a:gd name="connsiteX201" fmla="*/ 255253 w 377176"/>
              <a:gd name="connsiteY201" fmla="*/ 124628 h 392150"/>
              <a:gd name="connsiteX202" fmla="*/ 241210 w 377176"/>
              <a:gd name="connsiteY202" fmla="*/ 112360 h 392150"/>
              <a:gd name="connsiteX203" fmla="*/ 237966 w 377176"/>
              <a:gd name="connsiteY203" fmla="*/ 110383 h 392150"/>
              <a:gd name="connsiteX204" fmla="*/ 151732 w 377176"/>
              <a:gd name="connsiteY204" fmla="*/ 103691 h 392150"/>
              <a:gd name="connsiteX205" fmla="*/ 114268 w 377176"/>
              <a:gd name="connsiteY205" fmla="*/ 133399 h 392150"/>
              <a:gd name="connsiteX206" fmla="*/ 107627 w 377176"/>
              <a:gd name="connsiteY206" fmla="*/ 143538 h 392150"/>
              <a:gd name="connsiteX207" fmla="*/ 95815 w 377176"/>
              <a:gd name="connsiteY207" fmla="*/ 188606 h 392150"/>
              <a:gd name="connsiteX208" fmla="*/ 101645 w 377176"/>
              <a:gd name="connsiteY208" fmla="*/ 221305 h 392150"/>
              <a:gd name="connsiteX209" fmla="*/ 113812 w 377176"/>
              <a:gd name="connsiteY209" fmla="*/ 243662 h 392150"/>
              <a:gd name="connsiteX210" fmla="*/ 115536 w 377176"/>
              <a:gd name="connsiteY210" fmla="*/ 246095 h 392150"/>
              <a:gd name="connsiteX211" fmla="*/ 121923 w 377176"/>
              <a:gd name="connsiteY211" fmla="*/ 240012 h 392150"/>
              <a:gd name="connsiteX212" fmla="*/ 133127 w 377176"/>
              <a:gd name="connsiteY212" fmla="*/ 222116 h 392150"/>
              <a:gd name="connsiteX213" fmla="*/ 136878 w 377176"/>
              <a:gd name="connsiteY213" fmla="*/ 216033 h 392150"/>
              <a:gd name="connsiteX214" fmla="*/ 140630 w 377176"/>
              <a:gd name="connsiteY214" fmla="*/ 209949 h 392150"/>
              <a:gd name="connsiteX215" fmla="*/ 147575 w 377176"/>
              <a:gd name="connsiteY215" fmla="*/ 198898 h 392150"/>
              <a:gd name="connsiteX216" fmla="*/ 152087 w 377176"/>
              <a:gd name="connsiteY216" fmla="*/ 191699 h 392150"/>
              <a:gd name="connsiteX217" fmla="*/ 155027 w 377176"/>
              <a:gd name="connsiteY217" fmla="*/ 186984 h 392150"/>
              <a:gd name="connsiteX218" fmla="*/ 178196 w 377176"/>
              <a:gd name="connsiteY218" fmla="*/ 169291 h 392150"/>
              <a:gd name="connsiteX219" fmla="*/ 198981 w 377176"/>
              <a:gd name="connsiteY219" fmla="*/ 169291 h 392150"/>
              <a:gd name="connsiteX220" fmla="*/ 222200 w 377176"/>
              <a:gd name="connsiteY220" fmla="*/ 187035 h 392150"/>
              <a:gd name="connsiteX221" fmla="*/ 225089 w 377176"/>
              <a:gd name="connsiteY221" fmla="*/ 191699 h 392150"/>
              <a:gd name="connsiteX222" fmla="*/ 229601 w 377176"/>
              <a:gd name="connsiteY222" fmla="*/ 198898 h 392150"/>
              <a:gd name="connsiteX223" fmla="*/ 236546 w 377176"/>
              <a:gd name="connsiteY223" fmla="*/ 209949 h 392150"/>
              <a:gd name="connsiteX224" fmla="*/ 240298 w 377176"/>
              <a:gd name="connsiteY224" fmla="*/ 216033 h 392150"/>
              <a:gd name="connsiteX225" fmla="*/ 244049 w 377176"/>
              <a:gd name="connsiteY225" fmla="*/ 222116 h 392150"/>
              <a:gd name="connsiteX226" fmla="*/ 251045 w 377176"/>
              <a:gd name="connsiteY226" fmla="*/ 233168 h 392150"/>
              <a:gd name="connsiteX227" fmla="*/ 255507 w 377176"/>
              <a:gd name="connsiteY227" fmla="*/ 240367 h 392150"/>
              <a:gd name="connsiteX228" fmla="*/ 261235 w 377176"/>
              <a:gd name="connsiteY228" fmla="*/ 249492 h 392150"/>
              <a:gd name="connsiteX229" fmla="*/ 264429 w 377176"/>
              <a:gd name="connsiteY229" fmla="*/ 254562 h 392150"/>
              <a:gd name="connsiteX230" fmla="*/ 268485 w 377176"/>
              <a:gd name="connsiteY230" fmla="*/ 261051 h 392150"/>
              <a:gd name="connsiteX231" fmla="*/ 270715 w 377176"/>
              <a:gd name="connsiteY231" fmla="*/ 264701 h 392150"/>
              <a:gd name="connsiteX232" fmla="*/ 273757 w 377176"/>
              <a:gd name="connsiteY232" fmla="*/ 269517 h 392150"/>
              <a:gd name="connsiteX233" fmla="*/ 276900 w 377176"/>
              <a:gd name="connsiteY233" fmla="*/ 274485 h 392150"/>
              <a:gd name="connsiteX234" fmla="*/ 278168 w 377176"/>
              <a:gd name="connsiteY234" fmla="*/ 276614 h 392150"/>
              <a:gd name="connsiteX235" fmla="*/ 280398 w 377176"/>
              <a:gd name="connsiteY235" fmla="*/ 280163 h 392150"/>
              <a:gd name="connsiteX236" fmla="*/ 293528 w 377176"/>
              <a:gd name="connsiteY236" fmla="*/ 301151 h 392150"/>
              <a:gd name="connsiteX237" fmla="*/ 301133 w 377176"/>
              <a:gd name="connsiteY237" fmla="*/ 313369 h 392150"/>
              <a:gd name="connsiteX238" fmla="*/ 311982 w 377176"/>
              <a:gd name="connsiteY238" fmla="*/ 330859 h 392150"/>
              <a:gd name="connsiteX239" fmla="*/ 318369 w 377176"/>
              <a:gd name="connsiteY239" fmla="*/ 357575 h 392150"/>
              <a:gd name="connsiteX240" fmla="*/ 307926 w 377176"/>
              <a:gd name="connsiteY240" fmla="*/ 379831 h 392150"/>
              <a:gd name="connsiteX241" fmla="*/ 286684 w 377176"/>
              <a:gd name="connsiteY241" fmla="*/ 391187 h 392150"/>
              <a:gd name="connsiteX242" fmla="*/ 188588 w 377176"/>
              <a:gd name="connsiteY242" fmla="*/ 392150 h 392150"/>
              <a:gd name="connsiteX243" fmla="*/ 90492 w 377176"/>
              <a:gd name="connsiteY243" fmla="*/ 391187 h 392150"/>
              <a:gd name="connsiteX244" fmla="*/ 78730 w 377176"/>
              <a:gd name="connsiteY244" fmla="*/ 387080 h 392150"/>
              <a:gd name="connsiteX245" fmla="*/ 64688 w 377176"/>
              <a:gd name="connsiteY245" fmla="*/ 373950 h 392150"/>
              <a:gd name="connsiteX246" fmla="*/ 60227 w 377176"/>
              <a:gd name="connsiteY246" fmla="*/ 364876 h 392150"/>
              <a:gd name="connsiteX247" fmla="*/ 58300 w 377176"/>
              <a:gd name="connsiteY247" fmla="*/ 352911 h 392150"/>
              <a:gd name="connsiteX248" fmla="*/ 63167 w 377176"/>
              <a:gd name="connsiteY248" fmla="*/ 334154 h 392150"/>
              <a:gd name="connsiteX249" fmla="*/ 63877 w 377176"/>
              <a:gd name="connsiteY249" fmla="*/ 332126 h 392150"/>
              <a:gd name="connsiteX250" fmla="*/ 53180 w 377176"/>
              <a:gd name="connsiteY250" fmla="*/ 320466 h 392150"/>
              <a:gd name="connsiteX251" fmla="*/ 40252 w 377176"/>
              <a:gd name="connsiteY251" fmla="*/ 306930 h 392150"/>
              <a:gd name="connsiteX252" fmla="*/ 34727 w 377176"/>
              <a:gd name="connsiteY252" fmla="*/ 285030 h 392150"/>
              <a:gd name="connsiteX253" fmla="*/ 35943 w 377176"/>
              <a:gd name="connsiteY253" fmla="*/ 280011 h 392150"/>
              <a:gd name="connsiteX254" fmla="*/ 36501 w 377176"/>
              <a:gd name="connsiteY254" fmla="*/ 278845 h 392150"/>
              <a:gd name="connsiteX255" fmla="*/ 45018 w 377176"/>
              <a:gd name="connsiteY255" fmla="*/ 267134 h 392150"/>
              <a:gd name="connsiteX256" fmla="*/ 49428 w 377176"/>
              <a:gd name="connsiteY256" fmla="*/ 252534 h 392150"/>
              <a:gd name="connsiteX257" fmla="*/ 46336 w 377176"/>
              <a:gd name="connsiteY257" fmla="*/ 245183 h 392150"/>
              <a:gd name="connsiteX258" fmla="*/ 31482 w 377176"/>
              <a:gd name="connsiteY258" fmla="*/ 234993 h 392150"/>
              <a:gd name="connsiteX259" fmla="*/ 15462 w 377176"/>
              <a:gd name="connsiteY259" fmla="*/ 232002 h 392150"/>
              <a:gd name="connsiteX260" fmla="*/ 3397 w 377176"/>
              <a:gd name="connsiteY260" fmla="*/ 220494 h 392150"/>
              <a:gd name="connsiteX261" fmla="*/ 0 w 377176"/>
              <a:gd name="connsiteY261" fmla="*/ 188910 h 392150"/>
              <a:gd name="connsiteX262" fmla="*/ 1014 w 377176"/>
              <a:gd name="connsiteY262" fmla="*/ 163056 h 392150"/>
              <a:gd name="connsiteX263" fmla="*/ 8365 w 377176"/>
              <a:gd name="connsiteY263" fmla="*/ 151142 h 392150"/>
              <a:gd name="connsiteX264" fmla="*/ 31431 w 377176"/>
              <a:gd name="connsiteY264" fmla="*/ 142777 h 392150"/>
              <a:gd name="connsiteX265" fmla="*/ 45575 w 377176"/>
              <a:gd name="connsiteY265" fmla="*/ 134413 h 392150"/>
              <a:gd name="connsiteX266" fmla="*/ 49428 w 377176"/>
              <a:gd name="connsiteY266" fmla="*/ 125287 h 392150"/>
              <a:gd name="connsiteX267" fmla="*/ 47958 w 377176"/>
              <a:gd name="connsiteY267" fmla="*/ 113729 h 392150"/>
              <a:gd name="connsiteX268" fmla="*/ 42483 w 377176"/>
              <a:gd name="connsiteY268" fmla="*/ 107899 h 392150"/>
              <a:gd name="connsiteX269" fmla="*/ 36602 w 377176"/>
              <a:gd name="connsiteY269" fmla="*/ 76974 h 392150"/>
              <a:gd name="connsiteX270" fmla="*/ 40050 w 377176"/>
              <a:gd name="connsiteY270" fmla="*/ 70891 h 392150"/>
              <a:gd name="connsiteX271" fmla="*/ 56323 w 377176"/>
              <a:gd name="connsiteY271" fmla="*/ 54263 h 392150"/>
              <a:gd name="connsiteX272" fmla="*/ 73914 w 377176"/>
              <a:gd name="connsiteY272" fmla="*/ 38142 h 392150"/>
              <a:gd name="connsiteX273" fmla="*/ 77767 w 377176"/>
              <a:gd name="connsiteY273" fmla="*/ 36317 h 392150"/>
              <a:gd name="connsiteX274" fmla="*/ 80251 w 377176"/>
              <a:gd name="connsiteY274" fmla="*/ 35556 h 392150"/>
              <a:gd name="connsiteX275" fmla="*/ 96119 w 377176"/>
              <a:gd name="connsiteY275" fmla="*/ 35759 h 392150"/>
              <a:gd name="connsiteX276" fmla="*/ 107221 w 377176"/>
              <a:gd name="connsiteY276" fmla="*/ 42451 h 392150"/>
              <a:gd name="connsiteX277" fmla="*/ 112240 w 377176"/>
              <a:gd name="connsiteY277" fmla="*/ 47216 h 392150"/>
              <a:gd name="connsiteX278" fmla="*/ 119490 w 377176"/>
              <a:gd name="connsiteY278" fmla="*/ 51525 h 392150"/>
              <a:gd name="connsiteX279" fmla="*/ 128260 w 377176"/>
              <a:gd name="connsiteY279" fmla="*/ 48382 h 392150"/>
              <a:gd name="connsiteX280" fmla="*/ 136828 w 377176"/>
              <a:gd name="connsiteY280" fmla="*/ 44884 h 392150"/>
              <a:gd name="connsiteX281" fmla="*/ 142455 w 377176"/>
              <a:gd name="connsiteY281" fmla="*/ 32160 h 392150"/>
              <a:gd name="connsiteX282" fmla="*/ 145294 w 377176"/>
              <a:gd name="connsiteY282" fmla="*/ 16140 h 392150"/>
              <a:gd name="connsiteX283" fmla="*/ 151124 w 377176"/>
              <a:gd name="connsiteY283" fmla="*/ 8282 h 392150"/>
              <a:gd name="connsiteX284" fmla="*/ 155788 w 377176"/>
              <a:gd name="connsiteY284" fmla="*/ 4378 h 392150"/>
              <a:gd name="connsiteX285" fmla="*/ 157106 w 377176"/>
              <a:gd name="connsiteY285" fmla="*/ 3669 h 392150"/>
              <a:gd name="connsiteX286" fmla="*/ 167296 w 377176"/>
              <a:gd name="connsiteY286" fmla="*/ 171 h 392150"/>
              <a:gd name="connsiteX287" fmla="*/ 189856 w 377176"/>
              <a:gd name="connsiteY287" fmla="*/ 18 h 39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</a:cxnLst>
            <a:rect l="l" t="t" r="r" b="b"/>
            <a:pathLst>
              <a:path w="377176" h="392150">
                <a:moveTo>
                  <a:pt x="177304" y="333920"/>
                </a:moveTo>
                <a:lnTo>
                  <a:pt x="200410" y="333920"/>
                </a:lnTo>
                <a:lnTo>
                  <a:pt x="200410" y="349549"/>
                </a:lnTo>
                <a:lnTo>
                  <a:pt x="177304" y="349549"/>
                </a:lnTo>
                <a:close/>
                <a:moveTo>
                  <a:pt x="176411" y="237784"/>
                </a:moveTo>
                <a:lnTo>
                  <a:pt x="201303" y="237784"/>
                </a:lnTo>
                <a:lnTo>
                  <a:pt x="201303" y="262561"/>
                </a:lnTo>
                <a:lnTo>
                  <a:pt x="195499" y="321798"/>
                </a:lnTo>
                <a:lnTo>
                  <a:pt x="182551" y="321798"/>
                </a:lnTo>
                <a:lnTo>
                  <a:pt x="176411" y="262561"/>
                </a:lnTo>
                <a:close/>
                <a:moveTo>
                  <a:pt x="195382" y="190837"/>
                </a:moveTo>
                <a:cubicBezTo>
                  <a:pt x="192137" y="189620"/>
                  <a:pt x="184735" y="189671"/>
                  <a:pt x="181592" y="190888"/>
                </a:cubicBezTo>
                <a:cubicBezTo>
                  <a:pt x="178297" y="192206"/>
                  <a:pt x="174799" y="195501"/>
                  <a:pt x="171757" y="200216"/>
                </a:cubicBezTo>
                <a:cubicBezTo>
                  <a:pt x="168969" y="204474"/>
                  <a:pt x="164001" y="212383"/>
                  <a:pt x="162835" y="214410"/>
                </a:cubicBezTo>
                <a:cubicBezTo>
                  <a:pt x="162480" y="215019"/>
                  <a:pt x="160401" y="218365"/>
                  <a:pt x="158171" y="221863"/>
                </a:cubicBezTo>
                <a:cubicBezTo>
                  <a:pt x="155991" y="225361"/>
                  <a:pt x="152848" y="230329"/>
                  <a:pt x="151225" y="232965"/>
                </a:cubicBezTo>
                <a:cubicBezTo>
                  <a:pt x="149603" y="235551"/>
                  <a:pt x="147930" y="238238"/>
                  <a:pt x="147525" y="238897"/>
                </a:cubicBezTo>
                <a:cubicBezTo>
                  <a:pt x="147119" y="239505"/>
                  <a:pt x="145091" y="242750"/>
                  <a:pt x="143063" y="246045"/>
                </a:cubicBezTo>
                <a:cubicBezTo>
                  <a:pt x="140985" y="249340"/>
                  <a:pt x="137537" y="254866"/>
                  <a:pt x="135358" y="258364"/>
                </a:cubicBezTo>
                <a:cubicBezTo>
                  <a:pt x="133178" y="261862"/>
                  <a:pt x="130034" y="266830"/>
                  <a:pt x="128412" y="269466"/>
                </a:cubicBezTo>
                <a:cubicBezTo>
                  <a:pt x="126790" y="272052"/>
                  <a:pt x="125117" y="274739"/>
                  <a:pt x="124711" y="275398"/>
                </a:cubicBezTo>
                <a:cubicBezTo>
                  <a:pt x="124306" y="276057"/>
                  <a:pt x="122278" y="279250"/>
                  <a:pt x="120250" y="282546"/>
                </a:cubicBezTo>
                <a:cubicBezTo>
                  <a:pt x="118222" y="285841"/>
                  <a:pt x="115434" y="290251"/>
                  <a:pt x="114065" y="292330"/>
                </a:cubicBezTo>
                <a:cubicBezTo>
                  <a:pt x="112697" y="294408"/>
                  <a:pt x="111378" y="296487"/>
                  <a:pt x="111226" y="296893"/>
                </a:cubicBezTo>
                <a:cubicBezTo>
                  <a:pt x="111024" y="297298"/>
                  <a:pt x="109908" y="299123"/>
                  <a:pt x="108742" y="300948"/>
                </a:cubicBezTo>
                <a:cubicBezTo>
                  <a:pt x="107576" y="302773"/>
                  <a:pt x="105751" y="305714"/>
                  <a:pt x="104636" y="307488"/>
                </a:cubicBezTo>
                <a:cubicBezTo>
                  <a:pt x="103571" y="309262"/>
                  <a:pt x="102304" y="311239"/>
                  <a:pt x="101898" y="311898"/>
                </a:cubicBezTo>
                <a:cubicBezTo>
                  <a:pt x="101493" y="312507"/>
                  <a:pt x="99465" y="315751"/>
                  <a:pt x="97437" y="319047"/>
                </a:cubicBezTo>
                <a:cubicBezTo>
                  <a:pt x="95359" y="322342"/>
                  <a:pt x="91911" y="327868"/>
                  <a:pt x="89731" y="331366"/>
                </a:cubicBezTo>
                <a:cubicBezTo>
                  <a:pt x="80302" y="346422"/>
                  <a:pt x="79592" y="347943"/>
                  <a:pt x="79592" y="352861"/>
                </a:cubicBezTo>
                <a:cubicBezTo>
                  <a:pt x="79592" y="360820"/>
                  <a:pt x="84915" y="367765"/>
                  <a:pt x="92773" y="370097"/>
                </a:cubicBezTo>
                <a:cubicBezTo>
                  <a:pt x="95207" y="370807"/>
                  <a:pt x="105143" y="370908"/>
                  <a:pt x="188690" y="370908"/>
                </a:cubicBezTo>
                <a:cubicBezTo>
                  <a:pt x="274518" y="370908"/>
                  <a:pt x="282122" y="370858"/>
                  <a:pt x="284555" y="370046"/>
                </a:cubicBezTo>
                <a:cubicBezTo>
                  <a:pt x="292413" y="367512"/>
                  <a:pt x="297584" y="360718"/>
                  <a:pt x="297584" y="352911"/>
                </a:cubicBezTo>
                <a:cubicBezTo>
                  <a:pt x="297584" y="347943"/>
                  <a:pt x="296519" y="345713"/>
                  <a:pt x="287394" y="331366"/>
                </a:cubicBezTo>
                <a:cubicBezTo>
                  <a:pt x="285214" y="327868"/>
                  <a:pt x="283136" y="324572"/>
                  <a:pt x="282882" y="324015"/>
                </a:cubicBezTo>
                <a:cubicBezTo>
                  <a:pt x="282578" y="323457"/>
                  <a:pt x="281970" y="322393"/>
                  <a:pt x="281463" y="321683"/>
                </a:cubicBezTo>
                <a:cubicBezTo>
                  <a:pt x="281007" y="320922"/>
                  <a:pt x="279587" y="318692"/>
                  <a:pt x="278320" y="316715"/>
                </a:cubicBezTo>
                <a:cubicBezTo>
                  <a:pt x="277052" y="314687"/>
                  <a:pt x="275684" y="312507"/>
                  <a:pt x="275278" y="311848"/>
                </a:cubicBezTo>
                <a:cubicBezTo>
                  <a:pt x="274872" y="311239"/>
                  <a:pt x="273605" y="309262"/>
                  <a:pt x="272540" y="307488"/>
                </a:cubicBezTo>
                <a:cubicBezTo>
                  <a:pt x="271425" y="305714"/>
                  <a:pt x="269600" y="302773"/>
                  <a:pt x="268434" y="300948"/>
                </a:cubicBezTo>
                <a:cubicBezTo>
                  <a:pt x="267268" y="299123"/>
                  <a:pt x="266153" y="297298"/>
                  <a:pt x="265950" y="296893"/>
                </a:cubicBezTo>
                <a:cubicBezTo>
                  <a:pt x="265798" y="296487"/>
                  <a:pt x="264480" y="294408"/>
                  <a:pt x="263111" y="292330"/>
                </a:cubicBezTo>
                <a:cubicBezTo>
                  <a:pt x="261742" y="290251"/>
                  <a:pt x="258954" y="285841"/>
                  <a:pt x="256926" y="282546"/>
                </a:cubicBezTo>
                <a:cubicBezTo>
                  <a:pt x="254898" y="279250"/>
                  <a:pt x="252870" y="276006"/>
                  <a:pt x="252465" y="275347"/>
                </a:cubicBezTo>
                <a:cubicBezTo>
                  <a:pt x="248561" y="269111"/>
                  <a:pt x="245165" y="263687"/>
                  <a:pt x="241819" y="258364"/>
                </a:cubicBezTo>
                <a:cubicBezTo>
                  <a:pt x="239639" y="254866"/>
                  <a:pt x="236192" y="249340"/>
                  <a:pt x="234113" y="246045"/>
                </a:cubicBezTo>
                <a:cubicBezTo>
                  <a:pt x="232085" y="242750"/>
                  <a:pt x="230057" y="239505"/>
                  <a:pt x="229652" y="238897"/>
                </a:cubicBezTo>
                <a:cubicBezTo>
                  <a:pt x="229246" y="238238"/>
                  <a:pt x="227573" y="235551"/>
                  <a:pt x="225951" y="232965"/>
                </a:cubicBezTo>
                <a:cubicBezTo>
                  <a:pt x="224329" y="230329"/>
                  <a:pt x="221186" y="225361"/>
                  <a:pt x="219006" y="221863"/>
                </a:cubicBezTo>
                <a:cubicBezTo>
                  <a:pt x="216775" y="218365"/>
                  <a:pt x="214697" y="215019"/>
                  <a:pt x="214342" y="214410"/>
                </a:cubicBezTo>
                <a:cubicBezTo>
                  <a:pt x="213176" y="212383"/>
                  <a:pt x="208208" y="204474"/>
                  <a:pt x="205419" y="200216"/>
                </a:cubicBezTo>
                <a:cubicBezTo>
                  <a:pt x="202327" y="195349"/>
                  <a:pt x="198880" y="192206"/>
                  <a:pt x="195382" y="190837"/>
                </a:cubicBezTo>
                <a:close/>
                <a:moveTo>
                  <a:pt x="189856" y="18"/>
                </a:moveTo>
                <a:lnTo>
                  <a:pt x="211148" y="120"/>
                </a:lnTo>
                <a:lnTo>
                  <a:pt x="215204" y="1539"/>
                </a:lnTo>
                <a:cubicBezTo>
                  <a:pt x="217434" y="2300"/>
                  <a:pt x="219614" y="3263"/>
                  <a:pt x="220070" y="3669"/>
                </a:cubicBezTo>
                <a:cubicBezTo>
                  <a:pt x="220476" y="4074"/>
                  <a:pt x="221135" y="4378"/>
                  <a:pt x="221490" y="4378"/>
                </a:cubicBezTo>
                <a:cubicBezTo>
                  <a:pt x="221794" y="4378"/>
                  <a:pt x="223872" y="6153"/>
                  <a:pt x="226052" y="8282"/>
                </a:cubicBezTo>
                <a:cubicBezTo>
                  <a:pt x="229094" y="11324"/>
                  <a:pt x="230463" y="13149"/>
                  <a:pt x="231882" y="16190"/>
                </a:cubicBezTo>
                <a:cubicBezTo>
                  <a:pt x="234113" y="20804"/>
                  <a:pt x="234721" y="24200"/>
                  <a:pt x="234721" y="32413"/>
                </a:cubicBezTo>
                <a:cubicBezTo>
                  <a:pt x="234721" y="40524"/>
                  <a:pt x="235938" y="43262"/>
                  <a:pt x="240349" y="44884"/>
                </a:cubicBezTo>
                <a:cubicBezTo>
                  <a:pt x="243593" y="46101"/>
                  <a:pt x="246128" y="47115"/>
                  <a:pt x="248916" y="48382"/>
                </a:cubicBezTo>
                <a:cubicBezTo>
                  <a:pt x="253783" y="50511"/>
                  <a:pt x="256521" y="51525"/>
                  <a:pt x="257585" y="51525"/>
                </a:cubicBezTo>
                <a:cubicBezTo>
                  <a:pt x="259207" y="51525"/>
                  <a:pt x="262249" y="49751"/>
                  <a:pt x="264936" y="47216"/>
                </a:cubicBezTo>
                <a:cubicBezTo>
                  <a:pt x="271577" y="40930"/>
                  <a:pt x="272591" y="40017"/>
                  <a:pt x="274011" y="39105"/>
                </a:cubicBezTo>
                <a:cubicBezTo>
                  <a:pt x="278979" y="35860"/>
                  <a:pt x="282781" y="34796"/>
                  <a:pt x="289574" y="34796"/>
                </a:cubicBezTo>
                <a:cubicBezTo>
                  <a:pt x="295506" y="34796"/>
                  <a:pt x="299004" y="35708"/>
                  <a:pt x="303972" y="38598"/>
                </a:cubicBezTo>
                <a:cubicBezTo>
                  <a:pt x="305493" y="39460"/>
                  <a:pt x="312590" y="46152"/>
                  <a:pt x="322273" y="55784"/>
                </a:cubicBezTo>
                <a:cubicBezTo>
                  <a:pt x="337887" y="71347"/>
                  <a:pt x="338141" y="71601"/>
                  <a:pt x="340067" y="75859"/>
                </a:cubicBezTo>
                <a:cubicBezTo>
                  <a:pt x="344478" y="85339"/>
                  <a:pt x="343565" y="96036"/>
                  <a:pt x="337684" y="104350"/>
                </a:cubicBezTo>
                <a:cubicBezTo>
                  <a:pt x="336873" y="105567"/>
                  <a:pt x="334136" y="108659"/>
                  <a:pt x="331652" y="111295"/>
                </a:cubicBezTo>
                <a:cubicBezTo>
                  <a:pt x="326379" y="116821"/>
                  <a:pt x="325568" y="118545"/>
                  <a:pt x="326683" y="122043"/>
                </a:cubicBezTo>
                <a:cubicBezTo>
                  <a:pt x="327444" y="124273"/>
                  <a:pt x="328356" y="126707"/>
                  <a:pt x="329370" y="129090"/>
                </a:cubicBezTo>
                <a:cubicBezTo>
                  <a:pt x="329674" y="129799"/>
                  <a:pt x="330688" y="132182"/>
                  <a:pt x="331601" y="134413"/>
                </a:cubicBezTo>
                <a:cubicBezTo>
                  <a:pt x="334795" y="142220"/>
                  <a:pt x="335657" y="142727"/>
                  <a:pt x="345745" y="142777"/>
                </a:cubicBezTo>
                <a:cubicBezTo>
                  <a:pt x="357151" y="142777"/>
                  <a:pt x="362373" y="144704"/>
                  <a:pt x="368812" y="151142"/>
                </a:cubicBezTo>
                <a:cubicBezTo>
                  <a:pt x="372664" y="154995"/>
                  <a:pt x="374591" y="158138"/>
                  <a:pt x="376162" y="163056"/>
                </a:cubicBezTo>
                <a:cubicBezTo>
                  <a:pt x="377126" y="166047"/>
                  <a:pt x="377176" y="167669"/>
                  <a:pt x="377176" y="188860"/>
                </a:cubicBezTo>
                <a:cubicBezTo>
                  <a:pt x="377176" y="213751"/>
                  <a:pt x="377176" y="213853"/>
                  <a:pt x="373830" y="220342"/>
                </a:cubicBezTo>
                <a:cubicBezTo>
                  <a:pt x="371650" y="224499"/>
                  <a:pt x="365871" y="230025"/>
                  <a:pt x="361663" y="232053"/>
                </a:cubicBezTo>
                <a:cubicBezTo>
                  <a:pt x="356847" y="234283"/>
                  <a:pt x="355326" y="234587"/>
                  <a:pt x="345694" y="234993"/>
                </a:cubicBezTo>
                <a:cubicBezTo>
                  <a:pt x="338039" y="235297"/>
                  <a:pt x="337177" y="235449"/>
                  <a:pt x="335859" y="236463"/>
                </a:cubicBezTo>
                <a:cubicBezTo>
                  <a:pt x="333831" y="238086"/>
                  <a:pt x="333527" y="238643"/>
                  <a:pt x="330840" y="245183"/>
                </a:cubicBezTo>
                <a:cubicBezTo>
                  <a:pt x="329522" y="248377"/>
                  <a:pt x="328154" y="251672"/>
                  <a:pt x="327748" y="252534"/>
                </a:cubicBezTo>
                <a:cubicBezTo>
                  <a:pt x="325010" y="258617"/>
                  <a:pt x="325568" y="260341"/>
                  <a:pt x="332159" y="267134"/>
                </a:cubicBezTo>
                <a:cubicBezTo>
                  <a:pt x="336772" y="271849"/>
                  <a:pt x="340675" y="277223"/>
                  <a:pt x="340675" y="278845"/>
                </a:cubicBezTo>
                <a:cubicBezTo>
                  <a:pt x="340675" y="279149"/>
                  <a:pt x="340929" y="279707"/>
                  <a:pt x="341233" y="280011"/>
                </a:cubicBezTo>
                <a:cubicBezTo>
                  <a:pt x="341537" y="280315"/>
                  <a:pt x="342095" y="282647"/>
                  <a:pt x="342450" y="285182"/>
                </a:cubicBezTo>
                <a:cubicBezTo>
                  <a:pt x="343058" y="289085"/>
                  <a:pt x="343058" y="290454"/>
                  <a:pt x="342500" y="294003"/>
                </a:cubicBezTo>
                <a:cubicBezTo>
                  <a:pt x="341233" y="301607"/>
                  <a:pt x="338394" y="306271"/>
                  <a:pt x="330131" y="314230"/>
                </a:cubicBezTo>
                <a:cubicBezTo>
                  <a:pt x="326278" y="317931"/>
                  <a:pt x="325112" y="318742"/>
                  <a:pt x="322729" y="319452"/>
                </a:cubicBezTo>
                <a:cubicBezTo>
                  <a:pt x="320144" y="320213"/>
                  <a:pt x="319637" y="320213"/>
                  <a:pt x="317203" y="319503"/>
                </a:cubicBezTo>
                <a:cubicBezTo>
                  <a:pt x="313807" y="318489"/>
                  <a:pt x="311120" y="315903"/>
                  <a:pt x="309954" y="312456"/>
                </a:cubicBezTo>
                <a:cubicBezTo>
                  <a:pt x="309244" y="310327"/>
                  <a:pt x="309193" y="309516"/>
                  <a:pt x="309751" y="307184"/>
                </a:cubicBezTo>
                <a:cubicBezTo>
                  <a:pt x="310258" y="304750"/>
                  <a:pt x="310866" y="303889"/>
                  <a:pt x="315530" y="299022"/>
                </a:cubicBezTo>
                <a:cubicBezTo>
                  <a:pt x="323794" y="290353"/>
                  <a:pt x="323794" y="289136"/>
                  <a:pt x="315530" y="280416"/>
                </a:cubicBezTo>
                <a:cubicBezTo>
                  <a:pt x="308991" y="273522"/>
                  <a:pt x="306456" y="268909"/>
                  <a:pt x="305442" y="262014"/>
                </a:cubicBezTo>
                <a:cubicBezTo>
                  <a:pt x="304580" y="256235"/>
                  <a:pt x="305645" y="249441"/>
                  <a:pt x="308179" y="244270"/>
                </a:cubicBezTo>
                <a:cubicBezTo>
                  <a:pt x="309092" y="242445"/>
                  <a:pt x="310207" y="239759"/>
                  <a:pt x="311323" y="236818"/>
                </a:cubicBezTo>
                <a:cubicBezTo>
                  <a:pt x="311982" y="235145"/>
                  <a:pt x="312691" y="233573"/>
                  <a:pt x="312894" y="233269"/>
                </a:cubicBezTo>
                <a:cubicBezTo>
                  <a:pt x="313097" y="233016"/>
                  <a:pt x="313300" y="232458"/>
                  <a:pt x="313300" y="232002"/>
                </a:cubicBezTo>
                <a:cubicBezTo>
                  <a:pt x="313300" y="230582"/>
                  <a:pt x="318217" y="223637"/>
                  <a:pt x="320853" y="221356"/>
                </a:cubicBezTo>
                <a:cubicBezTo>
                  <a:pt x="323997" y="218618"/>
                  <a:pt x="327799" y="216489"/>
                  <a:pt x="331753" y="215222"/>
                </a:cubicBezTo>
                <a:cubicBezTo>
                  <a:pt x="334085" y="214461"/>
                  <a:pt x="336316" y="214258"/>
                  <a:pt x="342146" y="214258"/>
                </a:cubicBezTo>
                <a:cubicBezTo>
                  <a:pt x="350358" y="214258"/>
                  <a:pt x="352690" y="213650"/>
                  <a:pt x="354769" y="210963"/>
                </a:cubicBezTo>
                <a:cubicBezTo>
                  <a:pt x="355884" y="209594"/>
                  <a:pt x="355884" y="209341"/>
                  <a:pt x="355884" y="188860"/>
                </a:cubicBezTo>
                <a:lnTo>
                  <a:pt x="355884" y="168125"/>
                </a:lnTo>
                <a:lnTo>
                  <a:pt x="353907" y="166148"/>
                </a:lnTo>
                <a:lnTo>
                  <a:pt x="351930" y="164171"/>
                </a:lnTo>
                <a:lnTo>
                  <a:pt x="343666" y="163918"/>
                </a:lnTo>
                <a:cubicBezTo>
                  <a:pt x="332564" y="163563"/>
                  <a:pt x="328508" y="162295"/>
                  <a:pt x="321918" y="157226"/>
                </a:cubicBezTo>
                <a:cubicBezTo>
                  <a:pt x="317457" y="153778"/>
                  <a:pt x="314770" y="149773"/>
                  <a:pt x="311779" y="142017"/>
                </a:cubicBezTo>
                <a:cubicBezTo>
                  <a:pt x="310917" y="139786"/>
                  <a:pt x="310004" y="137505"/>
                  <a:pt x="309751" y="136947"/>
                </a:cubicBezTo>
                <a:cubicBezTo>
                  <a:pt x="308940" y="135224"/>
                  <a:pt x="307571" y="131979"/>
                  <a:pt x="306861" y="130104"/>
                </a:cubicBezTo>
                <a:cubicBezTo>
                  <a:pt x="306456" y="129140"/>
                  <a:pt x="305847" y="126403"/>
                  <a:pt x="305493" y="124020"/>
                </a:cubicBezTo>
                <a:cubicBezTo>
                  <a:pt x="304884" y="120370"/>
                  <a:pt x="304884" y="119001"/>
                  <a:pt x="305493" y="115655"/>
                </a:cubicBezTo>
                <a:cubicBezTo>
                  <a:pt x="306760" y="108102"/>
                  <a:pt x="308737" y="104451"/>
                  <a:pt x="315733" y="97151"/>
                </a:cubicBezTo>
                <a:cubicBezTo>
                  <a:pt x="321462" y="91220"/>
                  <a:pt x="322374" y="89395"/>
                  <a:pt x="321360" y="86049"/>
                </a:cubicBezTo>
                <a:cubicBezTo>
                  <a:pt x="320853" y="84427"/>
                  <a:pt x="318065" y="81334"/>
                  <a:pt x="306709" y="70080"/>
                </a:cubicBezTo>
                <a:cubicBezTo>
                  <a:pt x="291805" y="55277"/>
                  <a:pt x="292514" y="55784"/>
                  <a:pt x="287952" y="56037"/>
                </a:cubicBezTo>
                <a:cubicBezTo>
                  <a:pt x="286583" y="56139"/>
                  <a:pt x="285518" y="56798"/>
                  <a:pt x="283136" y="59079"/>
                </a:cubicBezTo>
                <a:cubicBezTo>
                  <a:pt x="271273" y="70435"/>
                  <a:pt x="266457" y="72767"/>
                  <a:pt x="256216" y="72158"/>
                </a:cubicBezTo>
                <a:cubicBezTo>
                  <a:pt x="250741" y="71854"/>
                  <a:pt x="248561" y="71347"/>
                  <a:pt x="244607" y="69573"/>
                </a:cubicBezTo>
                <a:cubicBezTo>
                  <a:pt x="239385" y="67190"/>
                  <a:pt x="239233" y="67140"/>
                  <a:pt x="232034" y="64351"/>
                </a:cubicBezTo>
                <a:cubicBezTo>
                  <a:pt x="228232" y="62932"/>
                  <a:pt x="223011" y="59079"/>
                  <a:pt x="220374" y="55784"/>
                </a:cubicBezTo>
                <a:cubicBezTo>
                  <a:pt x="215406" y="49700"/>
                  <a:pt x="213480" y="43059"/>
                  <a:pt x="213429" y="32413"/>
                </a:cubicBezTo>
                <a:cubicBezTo>
                  <a:pt x="213429" y="29321"/>
                  <a:pt x="213226" y="26177"/>
                  <a:pt x="212922" y="25468"/>
                </a:cubicBezTo>
                <a:cubicBezTo>
                  <a:pt x="212669" y="24758"/>
                  <a:pt x="211503" y="23491"/>
                  <a:pt x="210337" y="22629"/>
                </a:cubicBezTo>
                <a:lnTo>
                  <a:pt x="208208" y="21108"/>
                </a:lnTo>
                <a:lnTo>
                  <a:pt x="188588" y="21108"/>
                </a:lnTo>
                <a:lnTo>
                  <a:pt x="168969" y="21108"/>
                </a:lnTo>
                <a:lnTo>
                  <a:pt x="166840" y="22629"/>
                </a:lnTo>
                <a:cubicBezTo>
                  <a:pt x="165674" y="23491"/>
                  <a:pt x="164508" y="24758"/>
                  <a:pt x="164254" y="25468"/>
                </a:cubicBezTo>
                <a:cubicBezTo>
                  <a:pt x="163950" y="26177"/>
                  <a:pt x="163747" y="29321"/>
                  <a:pt x="163747" y="32413"/>
                </a:cubicBezTo>
                <a:cubicBezTo>
                  <a:pt x="163696" y="43059"/>
                  <a:pt x="161770" y="49700"/>
                  <a:pt x="156802" y="55834"/>
                </a:cubicBezTo>
                <a:cubicBezTo>
                  <a:pt x="154166" y="59130"/>
                  <a:pt x="148995" y="62881"/>
                  <a:pt x="145142" y="64351"/>
                </a:cubicBezTo>
                <a:cubicBezTo>
                  <a:pt x="143773" y="64858"/>
                  <a:pt x="141796" y="65669"/>
                  <a:pt x="140681" y="66075"/>
                </a:cubicBezTo>
                <a:cubicBezTo>
                  <a:pt x="138653" y="66886"/>
                  <a:pt x="137892" y="67190"/>
                  <a:pt x="132823" y="69421"/>
                </a:cubicBezTo>
                <a:cubicBezTo>
                  <a:pt x="128514" y="71347"/>
                  <a:pt x="124002" y="72310"/>
                  <a:pt x="119490" y="72310"/>
                </a:cubicBezTo>
                <a:cubicBezTo>
                  <a:pt x="110770" y="72260"/>
                  <a:pt x="105954" y="70029"/>
                  <a:pt x="97184" y="62019"/>
                </a:cubicBezTo>
                <a:cubicBezTo>
                  <a:pt x="87146" y="52742"/>
                  <a:pt x="88008" y="52488"/>
                  <a:pt x="70163" y="70333"/>
                </a:cubicBezTo>
                <a:cubicBezTo>
                  <a:pt x="59213" y="81284"/>
                  <a:pt x="56272" y="84477"/>
                  <a:pt x="55816" y="86049"/>
                </a:cubicBezTo>
                <a:cubicBezTo>
                  <a:pt x="54802" y="89395"/>
                  <a:pt x="55765" y="91220"/>
                  <a:pt x="61443" y="97151"/>
                </a:cubicBezTo>
                <a:cubicBezTo>
                  <a:pt x="68439" y="104502"/>
                  <a:pt x="70518" y="108254"/>
                  <a:pt x="71684" y="115655"/>
                </a:cubicBezTo>
                <a:cubicBezTo>
                  <a:pt x="72343" y="120066"/>
                  <a:pt x="71734" y="126555"/>
                  <a:pt x="70315" y="130104"/>
                </a:cubicBezTo>
                <a:cubicBezTo>
                  <a:pt x="69555" y="132030"/>
                  <a:pt x="68186" y="135325"/>
                  <a:pt x="67425" y="136947"/>
                </a:cubicBezTo>
                <a:cubicBezTo>
                  <a:pt x="67172" y="137505"/>
                  <a:pt x="66259" y="139786"/>
                  <a:pt x="65397" y="142017"/>
                </a:cubicBezTo>
                <a:cubicBezTo>
                  <a:pt x="62406" y="149773"/>
                  <a:pt x="59720" y="153778"/>
                  <a:pt x="55258" y="157226"/>
                </a:cubicBezTo>
                <a:cubicBezTo>
                  <a:pt x="48668" y="162295"/>
                  <a:pt x="44612" y="163563"/>
                  <a:pt x="33510" y="163918"/>
                </a:cubicBezTo>
                <a:lnTo>
                  <a:pt x="25246" y="164171"/>
                </a:lnTo>
                <a:lnTo>
                  <a:pt x="23269" y="166148"/>
                </a:lnTo>
                <a:lnTo>
                  <a:pt x="21292" y="168125"/>
                </a:lnTo>
                <a:lnTo>
                  <a:pt x="21292" y="188708"/>
                </a:lnTo>
                <a:cubicBezTo>
                  <a:pt x="21292" y="208935"/>
                  <a:pt x="21292" y="209290"/>
                  <a:pt x="22408" y="210811"/>
                </a:cubicBezTo>
                <a:cubicBezTo>
                  <a:pt x="24385" y="213599"/>
                  <a:pt x="26717" y="214258"/>
                  <a:pt x="35031" y="214258"/>
                </a:cubicBezTo>
                <a:cubicBezTo>
                  <a:pt x="40861" y="214258"/>
                  <a:pt x="43091" y="214461"/>
                  <a:pt x="45423" y="215222"/>
                </a:cubicBezTo>
                <a:cubicBezTo>
                  <a:pt x="49378" y="216489"/>
                  <a:pt x="53180" y="218618"/>
                  <a:pt x="56323" y="221356"/>
                </a:cubicBezTo>
                <a:cubicBezTo>
                  <a:pt x="58959" y="223637"/>
                  <a:pt x="63877" y="230582"/>
                  <a:pt x="63877" y="232002"/>
                </a:cubicBezTo>
                <a:cubicBezTo>
                  <a:pt x="63877" y="232458"/>
                  <a:pt x="64079" y="233016"/>
                  <a:pt x="64282" y="233269"/>
                </a:cubicBezTo>
                <a:cubicBezTo>
                  <a:pt x="64485" y="233573"/>
                  <a:pt x="65195" y="235145"/>
                  <a:pt x="65854" y="236818"/>
                </a:cubicBezTo>
                <a:cubicBezTo>
                  <a:pt x="66969" y="239759"/>
                  <a:pt x="68135" y="242445"/>
                  <a:pt x="68997" y="244270"/>
                </a:cubicBezTo>
                <a:cubicBezTo>
                  <a:pt x="70163" y="246602"/>
                  <a:pt x="71075" y="249847"/>
                  <a:pt x="71684" y="253700"/>
                </a:cubicBezTo>
                <a:cubicBezTo>
                  <a:pt x="72546" y="259175"/>
                  <a:pt x="71785" y="264751"/>
                  <a:pt x="69504" y="269720"/>
                </a:cubicBezTo>
                <a:cubicBezTo>
                  <a:pt x="67729" y="273623"/>
                  <a:pt x="66411" y="275347"/>
                  <a:pt x="60429" y="281684"/>
                </a:cubicBezTo>
                <a:cubicBezTo>
                  <a:pt x="55410" y="286956"/>
                  <a:pt x="54599" y="288984"/>
                  <a:pt x="56171" y="292381"/>
                </a:cubicBezTo>
                <a:cubicBezTo>
                  <a:pt x="57540" y="295372"/>
                  <a:pt x="74979" y="312811"/>
                  <a:pt x="76145" y="312355"/>
                </a:cubicBezTo>
                <a:cubicBezTo>
                  <a:pt x="76601" y="312152"/>
                  <a:pt x="78274" y="309871"/>
                  <a:pt x="79947" y="307234"/>
                </a:cubicBezTo>
                <a:cubicBezTo>
                  <a:pt x="81569" y="304548"/>
                  <a:pt x="83242" y="301861"/>
                  <a:pt x="83648" y="301151"/>
                </a:cubicBezTo>
                <a:cubicBezTo>
                  <a:pt x="86233" y="296943"/>
                  <a:pt x="95308" y="282495"/>
                  <a:pt x="96778" y="280163"/>
                </a:cubicBezTo>
                <a:cubicBezTo>
                  <a:pt x="99161" y="276411"/>
                  <a:pt x="99769" y="275499"/>
                  <a:pt x="100175" y="274637"/>
                </a:cubicBezTo>
                <a:cubicBezTo>
                  <a:pt x="100378" y="274232"/>
                  <a:pt x="101544" y="272407"/>
                  <a:pt x="102760" y="270581"/>
                </a:cubicBezTo>
                <a:cubicBezTo>
                  <a:pt x="103926" y="268756"/>
                  <a:pt x="104940" y="266982"/>
                  <a:pt x="104940" y="266678"/>
                </a:cubicBezTo>
                <a:cubicBezTo>
                  <a:pt x="104940" y="266323"/>
                  <a:pt x="103977" y="264954"/>
                  <a:pt x="102760" y="263636"/>
                </a:cubicBezTo>
                <a:cubicBezTo>
                  <a:pt x="98705" y="258972"/>
                  <a:pt x="92216" y="250151"/>
                  <a:pt x="91100" y="247718"/>
                </a:cubicBezTo>
                <a:cubicBezTo>
                  <a:pt x="90897" y="247312"/>
                  <a:pt x="90238" y="246146"/>
                  <a:pt x="89681" y="245183"/>
                </a:cubicBezTo>
                <a:cubicBezTo>
                  <a:pt x="89072" y="244220"/>
                  <a:pt x="87805" y="241786"/>
                  <a:pt x="86842" y="239860"/>
                </a:cubicBezTo>
                <a:cubicBezTo>
                  <a:pt x="85879" y="237883"/>
                  <a:pt x="84915" y="235905"/>
                  <a:pt x="84662" y="235449"/>
                </a:cubicBezTo>
                <a:cubicBezTo>
                  <a:pt x="84003" y="234232"/>
                  <a:pt x="80961" y="226172"/>
                  <a:pt x="79998" y="223130"/>
                </a:cubicBezTo>
                <a:cubicBezTo>
                  <a:pt x="77564" y="215475"/>
                  <a:pt x="76601" y="210912"/>
                  <a:pt x="75486" y="202345"/>
                </a:cubicBezTo>
                <a:cubicBezTo>
                  <a:pt x="73458" y="186528"/>
                  <a:pt x="74878" y="171319"/>
                  <a:pt x="79896" y="154691"/>
                </a:cubicBezTo>
                <a:cubicBezTo>
                  <a:pt x="81671" y="148760"/>
                  <a:pt x="85524" y="139938"/>
                  <a:pt x="89681" y="132182"/>
                </a:cubicBezTo>
                <a:cubicBezTo>
                  <a:pt x="91303" y="129242"/>
                  <a:pt x="95866" y="122499"/>
                  <a:pt x="99110" y="118443"/>
                </a:cubicBezTo>
                <a:cubicBezTo>
                  <a:pt x="113102" y="100700"/>
                  <a:pt x="132468" y="87164"/>
                  <a:pt x="153101" y="80675"/>
                </a:cubicBezTo>
                <a:cubicBezTo>
                  <a:pt x="162885" y="77634"/>
                  <a:pt x="168665" y="76417"/>
                  <a:pt x="178551" y="75352"/>
                </a:cubicBezTo>
                <a:cubicBezTo>
                  <a:pt x="192289" y="73933"/>
                  <a:pt x="211959" y="76214"/>
                  <a:pt x="224227" y="80726"/>
                </a:cubicBezTo>
                <a:cubicBezTo>
                  <a:pt x="225393" y="81132"/>
                  <a:pt x="227066" y="81689"/>
                  <a:pt x="227877" y="81943"/>
                </a:cubicBezTo>
                <a:cubicBezTo>
                  <a:pt x="229855" y="82450"/>
                  <a:pt x="232339" y="83514"/>
                  <a:pt x="238169" y="86353"/>
                </a:cubicBezTo>
                <a:cubicBezTo>
                  <a:pt x="256368" y="95073"/>
                  <a:pt x="273047" y="109775"/>
                  <a:pt x="284150" y="126808"/>
                </a:cubicBezTo>
                <a:cubicBezTo>
                  <a:pt x="287141" y="131422"/>
                  <a:pt x="287344" y="131776"/>
                  <a:pt x="290588" y="138266"/>
                </a:cubicBezTo>
                <a:cubicBezTo>
                  <a:pt x="303870" y="165084"/>
                  <a:pt x="306152" y="194436"/>
                  <a:pt x="297178" y="223130"/>
                </a:cubicBezTo>
                <a:cubicBezTo>
                  <a:pt x="296215" y="226172"/>
                  <a:pt x="293174" y="234232"/>
                  <a:pt x="292514" y="235449"/>
                </a:cubicBezTo>
                <a:cubicBezTo>
                  <a:pt x="292261" y="235905"/>
                  <a:pt x="291247" y="237933"/>
                  <a:pt x="290335" y="239911"/>
                </a:cubicBezTo>
                <a:cubicBezTo>
                  <a:pt x="289371" y="241888"/>
                  <a:pt x="288256" y="244068"/>
                  <a:pt x="287901" y="244727"/>
                </a:cubicBezTo>
                <a:cubicBezTo>
                  <a:pt x="284505" y="250759"/>
                  <a:pt x="279182" y="253497"/>
                  <a:pt x="274416" y="251723"/>
                </a:cubicBezTo>
                <a:cubicBezTo>
                  <a:pt x="269853" y="250050"/>
                  <a:pt x="267065" y="246197"/>
                  <a:pt x="267065" y="241584"/>
                </a:cubicBezTo>
                <a:cubicBezTo>
                  <a:pt x="267065" y="239454"/>
                  <a:pt x="267623" y="237832"/>
                  <a:pt x="270867" y="231343"/>
                </a:cubicBezTo>
                <a:cubicBezTo>
                  <a:pt x="274467" y="224144"/>
                  <a:pt x="275684" y="221356"/>
                  <a:pt x="276799" y="217554"/>
                </a:cubicBezTo>
                <a:cubicBezTo>
                  <a:pt x="282832" y="197579"/>
                  <a:pt x="282882" y="179684"/>
                  <a:pt x="276951" y="160774"/>
                </a:cubicBezTo>
                <a:cubicBezTo>
                  <a:pt x="274771" y="153829"/>
                  <a:pt x="270766" y="144957"/>
                  <a:pt x="267674" y="140445"/>
                </a:cubicBezTo>
                <a:cubicBezTo>
                  <a:pt x="266862" y="139178"/>
                  <a:pt x="266153" y="138063"/>
                  <a:pt x="266153" y="137911"/>
                </a:cubicBezTo>
                <a:cubicBezTo>
                  <a:pt x="266153" y="137150"/>
                  <a:pt x="259258" y="128735"/>
                  <a:pt x="255253" y="124628"/>
                </a:cubicBezTo>
                <a:cubicBezTo>
                  <a:pt x="251248" y="120471"/>
                  <a:pt x="241971" y="112360"/>
                  <a:pt x="241210" y="112360"/>
                </a:cubicBezTo>
                <a:cubicBezTo>
                  <a:pt x="241058" y="112360"/>
                  <a:pt x="239588" y="111498"/>
                  <a:pt x="237966" y="110383"/>
                </a:cubicBezTo>
                <a:cubicBezTo>
                  <a:pt x="213480" y="94312"/>
                  <a:pt x="179818" y="91676"/>
                  <a:pt x="151732" y="103691"/>
                </a:cubicBezTo>
                <a:cubicBezTo>
                  <a:pt x="137791" y="109673"/>
                  <a:pt x="123850" y="120725"/>
                  <a:pt x="114268" y="133399"/>
                </a:cubicBezTo>
                <a:cubicBezTo>
                  <a:pt x="111581" y="136947"/>
                  <a:pt x="110365" y="138823"/>
                  <a:pt x="107627" y="143538"/>
                </a:cubicBezTo>
                <a:cubicBezTo>
                  <a:pt x="100276" y="156313"/>
                  <a:pt x="95815" y="173296"/>
                  <a:pt x="95815" y="188606"/>
                </a:cubicBezTo>
                <a:cubicBezTo>
                  <a:pt x="95815" y="199202"/>
                  <a:pt x="97995" y="211369"/>
                  <a:pt x="101645" y="221305"/>
                </a:cubicBezTo>
                <a:cubicBezTo>
                  <a:pt x="103876" y="227490"/>
                  <a:pt x="111074" y="240620"/>
                  <a:pt x="113812" y="243662"/>
                </a:cubicBezTo>
                <a:cubicBezTo>
                  <a:pt x="114420" y="244372"/>
                  <a:pt x="115231" y="245436"/>
                  <a:pt x="115536" y="246095"/>
                </a:cubicBezTo>
                <a:cubicBezTo>
                  <a:pt x="116549" y="248022"/>
                  <a:pt x="117817" y="246805"/>
                  <a:pt x="121923" y="240012"/>
                </a:cubicBezTo>
                <a:cubicBezTo>
                  <a:pt x="123444" y="237426"/>
                  <a:pt x="130288" y="226527"/>
                  <a:pt x="133127" y="222116"/>
                </a:cubicBezTo>
                <a:cubicBezTo>
                  <a:pt x="134901" y="219328"/>
                  <a:pt x="136574" y="216590"/>
                  <a:pt x="136878" y="216033"/>
                </a:cubicBezTo>
                <a:cubicBezTo>
                  <a:pt x="137183" y="215475"/>
                  <a:pt x="138856" y="212737"/>
                  <a:pt x="140630" y="209949"/>
                </a:cubicBezTo>
                <a:cubicBezTo>
                  <a:pt x="142404" y="207161"/>
                  <a:pt x="145547" y="202193"/>
                  <a:pt x="147575" y="198898"/>
                </a:cubicBezTo>
                <a:cubicBezTo>
                  <a:pt x="149654" y="195602"/>
                  <a:pt x="151682" y="192358"/>
                  <a:pt x="152087" y="191699"/>
                </a:cubicBezTo>
                <a:cubicBezTo>
                  <a:pt x="152493" y="191040"/>
                  <a:pt x="153811" y="188910"/>
                  <a:pt x="155027" y="186984"/>
                </a:cubicBezTo>
                <a:cubicBezTo>
                  <a:pt x="160351" y="178366"/>
                  <a:pt x="168259" y="172333"/>
                  <a:pt x="178196" y="169291"/>
                </a:cubicBezTo>
                <a:cubicBezTo>
                  <a:pt x="182505" y="168024"/>
                  <a:pt x="194672" y="168024"/>
                  <a:pt x="198981" y="169291"/>
                </a:cubicBezTo>
                <a:cubicBezTo>
                  <a:pt x="208917" y="172333"/>
                  <a:pt x="217029" y="178518"/>
                  <a:pt x="222200" y="187035"/>
                </a:cubicBezTo>
                <a:cubicBezTo>
                  <a:pt x="223366" y="188961"/>
                  <a:pt x="224684" y="191040"/>
                  <a:pt x="225089" y="191699"/>
                </a:cubicBezTo>
                <a:cubicBezTo>
                  <a:pt x="225495" y="192358"/>
                  <a:pt x="227523" y="195602"/>
                  <a:pt x="229601" y="198898"/>
                </a:cubicBezTo>
                <a:cubicBezTo>
                  <a:pt x="231629" y="202193"/>
                  <a:pt x="234772" y="207161"/>
                  <a:pt x="236546" y="209949"/>
                </a:cubicBezTo>
                <a:cubicBezTo>
                  <a:pt x="238321" y="212737"/>
                  <a:pt x="239994" y="215475"/>
                  <a:pt x="240298" y="216033"/>
                </a:cubicBezTo>
                <a:cubicBezTo>
                  <a:pt x="240602" y="216590"/>
                  <a:pt x="242275" y="219328"/>
                  <a:pt x="244049" y="222116"/>
                </a:cubicBezTo>
                <a:cubicBezTo>
                  <a:pt x="245874" y="224904"/>
                  <a:pt x="249018" y="229873"/>
                  <a:pt x="251045" y="233168"/>
                </a:cubicBezTo>
                <a:cubicBezTo>
                  <a:pt x="253073" y="236463"/>
                  <a:pt x="255101" y="239708"/>
                  <a:pt x="255507" y="240367"/>
                </a:cubicBezTo>
                <a:cubicBezTo>
                  <a:pt x="259816" y="247160"/>
                  <a:pt x="260728" y="248630"/>
                  <a:pt x="261235" y="249492"/>
                </a:cubicBezTo>
                <a:cubicBezTo>
                  <a:pt x="261590" y="250050"/>
                  <a:pt x="263010" y="252331"/>
                  <a:pt x="264429" y="254562"/>
                </a:cubicBezTo>
                <a:cubicBezTo>
                  <a:pt x="265849" y="256792"/>
                  <a:pt x="267674" y="259733"/>
                  <a:pt x="268485" y="261051"/>
                </a:cubicBezTo>
                <a:cubicBezTo>
                  <a:pt x="269296" y="262419"/>
                  <a:pt x="270310" y="264042"/>
                  <a:pt x="270715" y="264701"/>
                </a:cubicBezTo>
                <a:cubicBezTo>
                  <a:pt x="271121" y="265360"/>
                  <a:pt x="272490" y="267540"/>
                  <a:pt x="273757" y="269517"/>
                </a:cubicBezTo>
                <a:cubicBezTo>
                  <a:pt x="275024" y="271494"/>
                  <a:pt x="276444" y="273725"/>
                  <a:pt x="276900" y="274485"/>
                </a:cubicBezTo>
                <a:cubicBezTo>
                  <a:pt x="277407" y="275245"/>
                  <a:pt x="277965" y="276209"/>
                  <a:pt x="278168" y="276614"/>
                </a:cubicBezTo>
                <a:cubicBezTo>
                  <a:pt x="278421" y="277020"/>
                  <a:pt x="279384" y="278642"/>
                  <a:pt x="280398" y="280163"/>
                </a:cubicBezTo>
                <a:cubicBezTo>
                  <a:pt x="281868" y="282444"/>
                  <a:pt x="290588" y="296386"/>
                  <a:pt x="293528" y="301151"/>
                </a:cubicBezTo>
                <a:cubicBezTo>
                  <a:pt x="294644" y="302976"/>
                  <a:pt x="300271" y="311949"/>
                  <a:pt x="301133" y="313369"/>
                </a:cubicBezTo>
                <a:cubicBezTo>
                  <a:pt x="302045" y="314788"/>
                  <a:pt x="308281" y="324826"/>
                  <a:pt x="311982" y="330859"/>
                </a:cubicBezTo>
                <a:cubicBezTo>
                  <a:pt x="317558" y="339832"/>
                  <a:pt x="319637" y="348501"/>
                  <a:pt x="318369" y="357575"/>
                </a:cubicBezTo>
                <a:cubicBezTo>
                  <a:pt x="317203" y="366447"/>
                  <a:pt x="313756" y="373798"/>
                  <a:pt x="307926" y="379831"/>
                </a:cubicBezTo>
                <a:cubicBezTo>
                  <a:pt x="301893" y="386066"/>
                  <a:pt x="295911" y="389260"/>
                  <a:pt x="286684" y="391187"/>
                </a:cubicBezTo>
                <a:cubicBezTo>
                  <a:pt x="282325" y="392150"/>
                  <a:pt x="278472" y="392150"/>
                  <a:pt x="188588" y="392150"/>
                </a:cubicBezTo>
                <a:cubicBezTo>
                  <a:pt x="98705" y="392150"/>
                  <a:pt x="94852" y="392150"/>
                  <a:pt x="90492" y="391187"/>
                </a:cubicBezTo>
                <a:cubicBezTo>
                  <a:pt x="85118" y="390071"/>
                  <a:pt x="82735" y="389260"/>
                  <a:pt x="78730" y="387080"/>
                </a:cubicBezTo>
                <a:cubicBezTo>
                  <a:pt x="73053" y="384038"/>
                  <a:pt x="68338" y="379577"/>
                  <a:pt x="64688" y="373950"/>
                </a:cubicBezTo>
                <a:cubicBezTo>
                  <a:pt x="62812" y="371010"/>
                  <a:pt x="62052" y="369540"/>
                  <a:pt x="60227" y="364876"/>
                </a:cubicBezTo>
                <a:cubicBezTo>
                  <a:pt x="59466" y="362949"/>
                  <a:pt x="58300" y="355700"/>
                  <a:pt x="58300" y="352911"/>
                </a:cubicBezTo>
                <a:cubicBezTo>
                  <a:pt x="58300" y="347132"/>
                  <a:pt x="60784" y="337703"/>
                  <a:pt x="63167" y="334154"/>
                </a:cubicBezTo>
                <a:cubicBezTo>
                  <a:pt x="63572" y="333596"/>
                  <a:pt x="63877" y="332684"/>
                  <a:pt x="63877" y="332126"/>
                </a:cubicBezTo>
                <a:cubicBezTo>
                  <a:pt x="63877" y="331467"/>
                  <a:pt x="60125" y="327361"/>
                  <a:pt x="53180" y="320466"/>
                </a:cubicBezTo>
                <a:cubicBezTo>
                  <a:pt x="47299" y="314585"/>
                  <a:pt x="41469" y="308502"/>
                  <a:pt x="40252" y="306930"/>
                </a:cubicBezTo>
                <a:cubicBezTo>
                  <a:pt x="35386" y="300695"/>
                  <a:pt x="33408" y="292989"/>
                  <a:pt x="34727" y="285030"/>
                </a:cubicBezTo>
                <a:cubicBezTo>
                  <a:pt x="35081" y="282546"/>
                  <a:pt x="35690" y="280264"/>
                  <a:pt x="35943" y="280011"/>
                </a:cubicBezTo>
                <a:cubicBezTo>
                  <a:pt x="36247" y="279707"/>
                  <a:pt x="36501" y="279149"/>
                  <a:pt x="36501" y="278845"/>
                </a:cubicBezTo>
                <a:cubicBezTo>
                  <a:pt x="36501" y="277273"/>
                  <a:pt x="40455" y="271900"/>
                  <a:pt x="45018" y="267134"/>
                </a:cubicBezTo>
                <a:cubicBezTo>
                  <a:pt x="51507" y="260442"/>
                  <a:pt x="52115" y="258364"/>
                  <a:pt x="49428" y="252534"/>
                </a:cubicBezTo>
                <a:cubicBezTo>
                  <a:pt x="49023" y="251672"/>
                  <a:pt x="47654" y="248377"/>
                  <a:pt x="46336" y="245183"/>
                </a:cubicBezTo>
                <a:cubicBezTo>
                  <a:pt x="42331" y="235297"/>
                  <a:pt x="42534" y="235449"/>
                  <a:pt x="31482" y="234993"/>
                </a:cubicBezTo>
                <a:cubicBezTo>
                  <a:pt x="21850" y="234587"/>
                  <a:pt x="20329" y="234283"/>
                  <a:pt x="15462" y="232002"/>
                </a:cubicBezTo>
                <a:cubicBezTo>
                  <a:pt x="11305" y="230075"/>
                  <a:pt x="5627" y="224651"/>
                  <a:pt x="3397" y="220494"/>
                </a:cubicBezTo>
                <a:cubicBezTo>
                  <a:pt x="51" y="214208"/>
                  <a:pt x="0" y="213903"/>
                  <a:pt x="0" y="188910"/>
                </a:cubicBezTo>
                <a:cubicBezTo>
                  <a:pt x="0" y="167669"/>
                  <a:pt x="51" y="166047"/>
                  <a:pt x="1014" y="163056"/>
                </a:cubicBezTo>
                <a:cubicBezTo>
                  <a:pt x="2586" y="158138"/>
                  <a:pt x="4512" y="154995"/>
                  <a:pt x="8365" y="151142"/>
                </a:cubicBezTo>
                <a:cubicBezTo>
                  <a:pt x="14752" y="144755"/>
                  <a:pt x="20177" y="142777"/>
                  <a:pt x="31431" y="142777"/>
                </a:cubicBezTo>
                <a:cubicBezTo>
                  <a:pt x="41520" y="142727"/>
                  <a:pt x="42382" y="142220"/>
                  <a:pt x="45575" y="134413"/>
                </a:cubicBezTo>
                <a:cubicBezTo>
                  <a:pt x="47248" y="130306"/>
                  <a:pt x="48212" y="128025"/>
                  <a:pt x="49428" y="125287"/>
                </a:cubicBezTo>
                <a:cubicBezTo>
                  <a:pt x="51710" y="120269"/>
                  <a:pt x="51304" y="117328"/>
                  <a:pt x="47958" y="113729"/>
                </a:cubicBezTo>
                <a:cubicBezTo>
                  <a:pt x="46843" y="112512"/>
                  <a:pt x="44359" y="109876"/>
                  <a:pt x="42483" y="107899"/>
                </a:cubicBezTo>
                <a:cubicBezTo>
                  <a:pt x="34321" y="99230"/>
                  <a:pt x="32141" y="87722"/>
                  <a:pt x="36602" y="76974"/>
                </a:cubicBezTo>
                <a:cubicBezTo>
                  <a:pt x="37464" y="74947"/>
                  <a:pt x="38985" y="72209"/>
                  <a:pt x="40050" y="70891"/>
                </a:cubicBezTo>
                <a:cubicBezTo>
                  <a:pt x="41114" y="69573"/>
                  <a:pt x="48414" y="62121"/>
                  <a:pt x="56323" y="54263"/>
                </a:cubicBezTo>
                <a:cubicBezTo>
                  <a:pt x="66868" y="43820"/>
                  <a:pt x="71582" y="39510"/>
                  <a:pt x="73914" y="38142"/>
                </a:cubicBezTo>
                <a:cubicBezTo>
                  <a:pt x="75689" y="37128"/>
                  <a:pt x="77412" y="36317"/>
                  <a:pt x="77767" y="36317"/>
                </a:cubicBezTo>
                <a:cubicBezTo>
                  <a:pt x="78173" y="36317"/>
                  <a:pt x="79288" y="35962"/>
                  <a:pt x="80251" y="35556"/>
                </a:cubicBezTo>
                <a:cubicBezTo>
                  <a:pt x="83040" y="34390"/>
                  <a:pt x="92165" y="34542"/>
                  <a:pt x="96119" y="35759"/>
                </a:cubicBezTo>
                <a:cubicBezTo>
                  <a:pt x="100023" y="36976"/>
                  <a:pt x="103926" y="39358"/>
                  <a:pt x="107221" y="42451"/>
                </a:cubicBezTo>
                <a:cubicBezTo>
                  <a:pt x="108641" y="43769"/>
                  <a:pt x="110872" y="45898"/>
                  <a:pt x="112240" y="47216"/>
                </a:cubicBezTo>
                <a:cubicBezTo>
                  <a:pt x="114876" y="49700"/>
                  <a:pt x="117969" y="51525"/>
                  <a:pt x="119490" y="51525"/>
                </a:cubicBezTo>
                <a:cubicBezTo>
                  <a:pt x="120504" y="51525"/>
                  <a:pt x="123900" y="50309"/>
                  <a:pt x="128260" y="48382"/>
                </a:cubicBezTo>
                <a:cubicBezTo>
                  <a:pt x="131048" y="47115"/>
                  <a:pt x="133634" y="46101"/>
                  <a:pt x="136828" y="44884"/>
                </a:cubicBezTo>
                <a:cubicBezTo>
                  <a:pt x="141289" y="43211"/>
                  <a:pt x="142455" y="40524"/>
                  <a:pt x="142455" y="32160"/>
                </a:cubicBezTo>
                <a:cubicBezTo>
                  <a:pt x="142455" y="24048"/>
                  <a:pt x="143013" y="20905"/>
                  <a:pt x="145294" y="16140"/>
                </a:cubicBezTo>
                <a:cubicBezTo>
                  <a:pt x="146713" y="13149"/>
                  <a:pt x="148082" y="11324"/>
                  <a:pt x="151124" y="8282"/>
                </a:cubicBezTo>
                <a:cubicBezTo>
                  <a:pt x="153304" y="6153"/>
                  <a:pt x="155433" y="4378"/>
                  <a:pt x="155788" y="4378"/>
                </a:cubicBezTo>
                <a:cubicBezTo>
                  <a:pt x="156193" y="4378"/>
                  <a:pt x="156802" y="4074"/>
                  <a:pt x="157106" y="3669"/>
                </a:cubicBezTo>
                <a:cubicBezTo>
                  <a:pt x="157664" y="3010"/>
                  <a:pt x="164508" y="627"/>
                  <a:pt x="167296" y="171"/>
                </a:cubicBezTo>
                <a:cubicBezTo>
                  <a:pt x="168006" y="18"/>
                  <a:pt x="178145" y="-32"/>
                  <a:pt x="189856" y="18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65" name="TextBox 1264">
            <a:extLst>
              <a:ext uri="{FF2B5EF4-FFF2-40B4-BE49-F238E27FC236}">
                <a16:creationId xmlns:a16="http://schemas.microsoft.com/office/drawing/2014/main" id="{67D41202-1DEC-14B0-7507-1173D9A4989A}"/>
              </a:ext>
            </a:extLst>
          </p:cNvPr>
          <p:cNvSpPr txBox="1"/>
          <p:nvPr/>
        </p:nvSpPr>
        <p:spPr>
          <a:xfrm>
            <a:off x="8433207" y="1301938"/>
            <a:ext cx="380273" cy="395370"/>
          </a:xfrm>
          <a:custGeom>
            <a:avLst/>
            <a:gdLst>
              <a:gd name="connsiteX0" fmla="*/ 177304 w 377176"/>
              <a:gd name="connsiteY0" fmla="*/ 333920 h 392150"/>
              <a:gd name="connsiteX1" fmla="*/ 200410 w 377176"/>
              <a:gd name="connsiteY1" fmla="*/ 333920 h 392150"/>
              <a:gd name="connsiteX2" fmla="*/ 200410 w 377176"/>
              <a:gd name="connsiteY2" fmla="*/ 349549 h 392150"/>
              <a:gd name="connsiteX3" fmla="*/ 177304 w 377176"/>
              <a:gd name="connsiteY3" fmla="*/ 349549 h 392150"/>
              <a:gd name="connsiteX4" fmla="*/ 176411 w 377176"/>
              <a:gd name="connsiteY4" fmla="*/ 237784 h 392150"/>
              <a:gd name="connsiteX5" fmla="*/ 201303 w 377176"/>
              <a:gd name="connsiteY5" fmla="*/ 237784 h 392150"/>
              <a:gd name="connsiteX6" fmla="*/ 201303 w 377176"/>
              <a:gd name="connsiteY6" fmla="*/ 262561 h 392150"/>
              <a:gd name="connsiteX7" fmla="*/ 195499 w 377176"/>
              <a:gd name="connsiteY7" fmla="*/ 321798 h 392150"/>
              <a:gd name="connsiteX8" fmla="*/ 182551 w 377176"/>
              <a:gd name="connsiteY8" fmla="*/ 321798 h 392150"/>
              <a:gd name="connsiteX9" fmla="*/ 176411 w 377176"/>
              <a:gd name="connsiteY9" fmla="*/ 262561 h 392150"/>
              <a:gd name="connsiteX10" fmla="*/ 195382 w 377176"/>
              <a:gd name="connsiteY10" fmla="*/ 190837 h 392150"/>
              <a:gd name="connsiteX11" fmla="*/ 181592 w 377176"/>
              <a:gd name="connsiteY11" fmla="*/ 190888 h 392150"/>
              <a:gd name="connsiteX12" fmla="*/ 171757 w 377176"/>
              <a:gd name="connsiteY12" fmla="*/ 200216 h 392150"/>
              <a:gd name="connsiteX13" fmla="*/ 162835 w 377176"/>
              <a:gd name="connsiteY13" fmla="*/ 214410 h 392150"/>
              <a:gd name="connsiteX14" fmla="*/ 158171 w 377176"/>
              <a:gd name="connsiteY14" fmla="*/ 221863 h 392150"/>
              <a:gd name="connsiteX15" fmla="*/ 151225 w 377176"/>
              <a:gd name="connsiteY15" fmla="*/ 232965 h 392150"/>
              <a:gd name="connsiteX16" fmla="*/ 147525 w 377176"/>
              <a:gd name="connsiteY16" fmla="*/ 238897 h 392150"/>
              <a:gd name="connsiteX17" fmla="*/ 143063 w 377176"/>
              <a:gd name="connsiteY17" fmla="*/ 246045 h 392150"/>
              <a:gd name="connsiteX18" fmla="*/ 135358 w 377176"/>
              <a:gd name="connsiteY18" fmla="*/ 258364 h 392150"/>
              <a:gd name="connsiteX19" fmla="*/ 128412 w 377176"/>
              <a:gd name="connsiteY19" fmla="*/ 269466 h 392150"/>
              <a:gd name="connsiteX20" fmla="*/ 124711 w 377176"/>
              <a:gd name="connsiteY20" fmla="*/ 275398 h 392150"/>
              <a:gd name="connsiteX21" fmla="*/ 120250 w 377176"/>
              <a:gd name="connsiteY21" fmla="*/ 282546 h 392150"/>
              <a:gd name="connsiteX22" fmla="*/ 114065 w 377176"/>
              <a:gd name="connsiteY22" fmla="*/ 292330 h 392150"/>
              <a:gd name="connsiteX23" fmla="*/ 111226 w 377176"/>
              <a:gd name="connsiteY23" fmla="*/ 296893 h 392150"/>
              <a:gd name="connsiteX24" fmla="*/ 108742 w 377176"/>
              <a:gd name="connsiteY24" fmla="*/ 300948 h 392150"/>
              <a:gd name="connsiteX25" fmla="*/ 104636 w 377176"/>
              <a:gd name="connsiteY25" fmla="*/ 307488 h 392150"/>
              <a:gd name="connsiteX26" fmla="*/ 101898 w 377176"/>
              <a:gd name="connsiteY26" fmla="*/ 311898 h 392150"/>
              <a:gd name="connsiteX27" fmla="*/ 97437 w 377176"/>
              <a:gd name="connsiteY27" fmla="*/ 319047 h 392150"/>
              <a:gd name="connsiteX28" fmla="*/ 89731 w 377176"/>
              <a:gd name="connsiteY28" fmla="*/ 331366 h 392150"/>
              <a:gd name="connsiteX29" fmla="*/ 79592 w 377176"/>
              <a:gd name="connsiteY29" fmla="*/ 352861 h 392150"/>
              <a:gd name="connsiteX30" fmla="*/ 92773 w 377176"/>
              <a:gd name="connsiteY30" fmla="*/ 370097 h 392150"/>
              <a:gd name="connsiteX31" fmla="*/ 188690 w 377176"/>
              <a:gd name="connsiteY31" fmla="*/ 370908 h 392150"/>
              <a:gd name="connsiteX32" fmla="*/ 284555 w 377176"/>
              <a:gd name="connsiteY32" fmla="*/ 370046 h 392150"/>
              <a:gd name="connsiteX33" fmla="*/ 297584 w 377176"/>
              <a:gd name="connsiteY33" fmla="*/ 352911 h 392150"/>
              <a:gd name="connsiteX34" fmla="*/ 287394 w 377176"/>
              <a:gd name="connsiteY34" fmla="*/ 331366 h 392150"/>
              <a:gd name="connsiteX35" fmla="*/ 282882 w 377176"/>
              <a:gd name="connsiteY35" fmla="*/ 324015 h 392150"/>
              <a:gd name="connsiteX36" fmla="*/ 281463 w 377176"/>
              <a:gd name="connsiteY36" fmla="*/ 321683 h 392150"/>
              <a:gd name="connsiteX37" fmla="*/ 278320 w 377176"/>
              <a:gd name="connsiteY37" fmla="*/ 316715 h 392150"/>
              <a:gd name="connsiteX38" fmla="*/ 275278 w 377176"/>
              <a:gd name="connsiteY38" fmla="*/ 311848 h 392150"/>
              <a:gd name="connsiteX39" fmla="*/ 272540 w 377176"/>
              <a:gd name="connsiteY39" fmla="*/ 307488 h 392150"/>
              <a:gd name="connsiteX40" fmla="*/ 268434 w 377176"/>
              <a:gd name="connsiteY40" fmla="*/ 300948 h 392150"/>
              <a:gd name="connsiteX41" fmla="*/ 265950 w 377176"/>
              <a:gd name="connsiteY41" fmla="*/ 296893 h 392150"/>
              <a:gd name="connsiteX42" fmla="*/ 263111 w 377176"/>
              <a:gd name="connsiteY42" fmla="*/ 292330 h 392150"/>
              <a:gd name="connsiteX43" fmla="*/ 256926 w 377176"/>
              <a:gd name="connsiteY43" fmla="*/ 282546 h 392150"/>
              <a:gd name="connsiteX44" fmla="*/ 252465 w 377176"/>
              <a:gd name="connsiteY44" fmla="*/ 275347 h 392150"/>
              <a:gd name="connsiteX45" fmla="*/ 241819 w 377176"/>
              <a:gd name="connsiteY45" fmla="*/ 258364 h 392150"/>
              <a:gd name="connsiteX46" fmla="*/ 234113 w 377176"/>
              <a:gd name="connsiteY46" fmla="*/ 246045 h 392150"/>
              <a:gd name="connsiteX47" fmla="*/ 229652 w 377176"/>
              <a:gd name="connsiteY47" fmla="*/ 238897 h 392150"/>
              <a:gd name="connsiteX48" fmla="*/ 225951 w 377176"/>
              <a:gd name="connsiteY48" fmla="*/ 232965 h 392150"/>
              <a:gd name="connsiteX49" fmla="*/ 219006 w 377176"/>
              <a:gd name="connsiteY49" fmla="*/ 221863 h 392150"/>
              <a:gd name="connsiteX50" fmla="*/ 214342 w 377176"/>
              <a:gd name="connsiteY50" fmla="*/ 214410 h 392150"/>
              <a:gd name="connsiteX51" fmla="*/ 205419 w 377176"/>
              <a:gd name="connsiteY51" fmla="*/ 200216 h 392150"/>
              <a:gd name="connsiteX52" fmla="*/ 195382 w 377176"/>
              <a:gd name="connsiteY52" fmla="*/ 190837 h 392150"/>
              <a:gd name="connsiteX53" fmla="*/ 189856 w 377176"/>
              <a:gd name="connsiteY53" fmla="*/ 18 h 392150"/>
              <a:gd name="connsiteX54" fmla="*/ 211148 w 377176"/>
              <a:gd name="connsiteY54" fmla="*/ 120 h 392150"/>
              <a:gd name="connsiteX55" fmla="*/ 215204 w 377176"/>
              <a:gd name="connsiteY55" fmla="*/ 1539 h 392150"/>
              <a:gd name="connsiteX56" fmla="*/ 220070 w 377176"/>
              <a:gd name="connsiteY56" fmla="*/ 3669 h 392150"/>
              <a:gd name="connsiteX57" fmla="*/ 221490 w 377176"/>
              <a:gd name="connsiteY57" fmla="*/ 4378 h 392150"/>
              <a:gd name="connsiteX58" fmla="*/ 226052 w 377176"/>
              <a:gd name="connsiteY58" fmla="*/ 8282 h 392150"/>
              <a:gd name="connsiteX59" fmla="*/ 231882 w 377176"/>
              <a:gd name="connsiteY59" fmla="*/ 16190 h 392150"/>
              <a:gd name="connsiteX60" fmla="*/ 234721 w 377176"/>
              <a:gd name="connsiteY60" fmla="*/ 32413 h 392150"/>
              <a:gd name="connsiteX61" fmla="*/ 240349 w 377176"/>
              <a:gd name="connsiteY61" fmla="*/ 44884 h 392150"/>
              <a:gd name="connsiteX62" fmla="*/ 248916 w 377176"/>
              <a:gd name="connsiteY62" fmla="*/ 48382 h 392150"/>
              <a:gd name="connsiteX63" fmla="*/ 257585 w 377176"/>
              <a:gd name="connsiteY63" fmla="*/ 51525 h 392150"/>
              <a:gd name="connsiteX64" fmla="*/ 264936 w 377176"/>
              <a:gd name="connsiteY64" fmla="*/ 47216 h 392150"/>
              <a:gd name="connsiteX65" fmla="*/ 274011 w 377176"/>
              <a:gd name="connsiteY65" fmla="*/ 39105 h 392150"/>
              <a:gd name="connsiteX66" fmla="*/ 289574 w 377176"/>
              <a:gd name="connsiteY66" fmla="*/ 34796 h 392150"/>
              <a:gd name="connsiteX67" fmla="*/ 303972 w 377176"/>
              <a:gd name="connsiteY67" fmla="*/ 38598 h 392150"/>
              <a:gd name="connsiteX68" fmla="*/ 322273 w 377176"/>
              <a:gd name="connsiteY68" fmla="*/ 55784 h 392150"/>
              <a:gd name="connsiteX69" fmla="*/ 340067 w 377176"/>
              <a:gd name="connsiteY69" fmla="*/ 75859 h 392150"/>
              <a:gd name="connsiteX70" fmla="*/ 337684 w 377176"/>
              <a:gd name="connsiteY70" fmla="*/ 104350 h 392150"/>
              <a:gd name="connsiteX71" fmla="*/ 331652 w 377176"/>
              <a:gd name="connsiteY71" fmla="*/ 111295 h 392150"/>
              <a:gd name="connsiteX72" fmla="*/ 326683 w 377176"/>
              <a:gd name="connsiteY72" fmla="*/ 122043 h 392150"/>
              <a:gd name="connsiteX73" fmla="*/ 329370 w 377176"/>
              <a:gd name="connsiteY73" fmla="*/ 129090 h 392150"/>
              <a:gd name="connsiteX74" fmla="*/ 331601 w 377176"/>
              <a:gd name="connsiteY74" fmla="*/ 134413 h 392150"/>
              <a:gd name="connsiteX75" fmla="*/ 345745 w 377176"/>
              <a:gd name="connsiteY75" fmla="*/ 142777 h 392150"/>
              <a:gd name="connsiteX76" fmla="*/ 368812 w 377176"/>
              <a:gd name="connsiteY76" fmla="*/ 151142 h 392150"/>
              <a:gd name="connsiteX77" fmla="*/ 376162 w 377176"/>
              <a:gd name="connsiteY77" fmla="*/ 163056 h 392150"/>
              <a:gd name="connsiteX78" fmla="*/ 377176 w 377176"/>
              <a:gd name="connsiteY78" fmla="*/ 188860 h 392150"/>
              <a:gd name="connsiteX79" fmla="*/ 373830 w 377176"/>
              <a:gd name="connsiteY79" fmla="*/ 220342 h 392150"/>
              <a:gd name="connsiteX80" fmla="*/ 361663 w 377176"/>
              <a:gd name="connsiteY80" fmla="*/ 232053 h 392150"/>
              <a:gd name="connsiteX81" fmla="*/ 345694 w 377176"/>
              <a:gd name="connsiteY81" fmla="*/ 234993 h 392150"/>
              <a:gd name="connsiteX82" fmla="*/ 335859 w 377176"/>
              <a:gd name="connsiteY82" fmla="*/ 236463 h 392150"/>
              <a:gd name="connsiteX83" fmla="*/ 330840 w 377176"/>
              <a:gd name="connsiteY83" fmla="*/ 245183 h 392150"/>
              <a:gd name="connsiteX84" fmla="*/ 327748 w 377176"/>
              <a:gd name="connsiteY84" fmla="*/ 252534 h 392150"/>
              <a:gd name="connsiteX85" fmla="*/ 332159 w 377176"/>
              <a:gd name="connsiteY85" fmla="*/ 267134 h 392150"/>
              <a:gd name="connsiteX86" fmla="*/ 340675 w 377176"/>
              <a:gd name="connsiteY86" fmla="*/ 278845 h 392150"/>
              <a:gd name="connsiteX87" fmla="*/ 341233 w 377176"/>
              <a:gd name="connsiteY87" fmla="*/ 280011 h 392150"/>
              <a:gd name="connsiteX88" fmla="*/ 342450 w 377176"/>
              <a:gd name="connsiteY88" fmla="*/ 285182 h 392150"/>
              <a:gd name="connsiteX89" fmla="*/ 342500 w 377176"/>
              <a:gd name="connsiteY89" fmla="*/ 294003 h 392150"/>
              <a:gd name="connsiteX90" fmla="*/ 330131 w 377176"/>
              <a:gd name="connsiteY90" fmla="*/ 314230 h 392150"/>
              <a:gd name="connsiteX91" fmla="*/ 322729 w 377176"/>
              <a:gd name="connsiteY91" fmla="*/ 319452 h 392150"/>
              <a:gd name="connsiteX92" fmla="*/ 317203 w 377176"/>
              <a:gd name="connsiteY92" fmla="*/ 319503 h 392150"/>
              <a:gd name="connsiteX93" fmla="*/ 309954 w 377176"/>
              <a:gd name="connsiteY93" fmla="*/ 312456 h 392150"/>
              <a:gd name="connsiteX94" fmla="*/ 309751 w 377176"/>
              <a:gd name="connsiteY94" fmla="*/ 307184 h 392150"/>
              <a:gd name="connsiteX95" fmla="*/ 315530 w 377176"/>
              <a:gd name="connsiteY95" fmla="*/ 299022 h 392150"/>
              <a:gd name="connsiteX96" fmla="*/ 315530 w 377176"/>
              <a:gd name="connsiteY96" fmla="*/ 280416 h 392150"/>
              <a:gd name="connsiteX97" fmla="*/ 305442 w 377176"/>
              <a:gd name="connsiteY97" fmla="*/ 262014 h 392150"/>
              <a:gd name="connsiteX98" fmla="*/ 308179 w 377176"/>
              <a:gd name="connsiteY98" fmla="*/ 244270 h 392150"/>
              <a:gd name="connsiteX99" fmla="*/ 311323 w 377176"/>
              <a:gd name="connsiteY99" fmla="*/ 236818 h 392150"/>
              <a:gd name="connsiteX100" fmla="*/ 312894 w 377176"/>
              <a:gd name="connsiteY100" fmla="*/ 233269 h 392150"/>
              <a:gd name="connsiteX101" fmla="*/ 313300 w 377176"/>
              <a:gd name="connsiteY101" fmla="*/ 232002 h 392150"/>
              <a:gd name="connsiteX102" fmla="*/ 320853 w 377176"/>
              <a:gd name="connsiteY102" fmla="*/ 221356 h 392150"/>
              <a:gd name="connsiteX103" fmla="*/ 331753 w 377176"/>
              <a:gd name="connsiteY103" fmla="*/ 215222 h 392150"/>
              <a:gd name="connsiteX104" fmla="*/ 342146 w 377176"/>
              <a:gd name="connsiteY104" fmla="*/ 214258 h 392150"/>
              <a:gd name="connsiteX105" fmla="*/ 354769 w 377176"/>
              <a:gd name="connsiteY105" fmla="*/ 210963 h 392150"/>
              <a:gd name="connsiteX106" fmla="*/ 355884 w 377176"/>
              <a:gd name="connsiteY106" fmla="*/ 188860 h 392150"/>
              <a:gd name="connsiteX107" fmla="*/ 355884 w 377176"/>
              <a:gd name="connsiteY107" fmla="*/ 168125 h 392150"/>
              <a:gd name="connsiteX108" fmla="*/ 353907 w 377176"/>
              <a:gd name="connsiteY108" fmla="*/ 166148 h 392150"/>
              <a:gd name="connsiteX109" fmla="*/ 351930 w 377176"/>
              <a:gd name="connsiteY109" fmla="*/ 164171 h 392150"/>
              <a:gd name="connsiteX110" fmla="*/ 343666 w 377176"/>
              <a:gd name="connsiteY110" fmla="*/ 163918 h 392150"/>
              <a:gd name="connsiteX111" fmla="*/ 321918 w 377176"/>
              <a:gd name="connsiteY111" fmla="*/ 157226 h 392150"/>
              <a:gd name="connsiteX112" fmla="*/ 311779 w 377176"/>
              <a:gd name="connsiteY112" fmla="*/ 142017 h 392150"/>
              <a:gd name="connsiteX113" fmla="*/ 309751 w 377176"/>
              <a:gd name="connsiteY113" fmla="*/ 136947 h 392150"/>
              <a:gd name="connsiteX114" fmla="*/ 306861 w 377176"/>
              <a:gd name="connsiteY114" fmla="*/ 130104 h 392150"/>
              <a:gd name="connsiteX115" fmla="*/ 305493 w 377176"/>
              <a:gd name="connsiteY115" fmla="*/ 124020 h 392150"/>
              <a:gd name="connsiteX116" fmla="*/ 305493 w 377176"/>
              <a:gd name="connsiteY116" fmla="*/ 115655 h 392150"/>
              <a:gd name="connsiteX117" fmla="*/ 315733 w 377176"/>
              <a:gd name="connsiteY117" fmla="*/ 97151 h 392150"/>
              <a:gd name="connsiteX118" fmla="*/ 321360 w 377176"/>
              <a:gd name="connsiteY118" fmla="*/ 86049 h 392150"/>
              <a:gd name="connsiteX119" fmla="*/ 306709 w 377176"/>
              <a:gd name="connsiteY119" fmla="*/ 70080 h 392150"/>
              <a:gd name="connsiteX120" fmla="*/ 287952 w 377176"/>
              <a:gd name="connsiteY120" fmla="*/ 56037 h 392150"/>
              <a:gd name="connsiteX121" fmla="*/ 283136 w 377176"/>
              <a:gd name="connsiteY121" fmla="*/ 59079 h 392150"/>
              <a:gd name="connsiteX122" fmla="*/ 256216 w 377176"/>
              <a:gd name="connsiteY122" fmla="*/ 72158 h 392150"/>
              <a:gd name="connsiteX123" fmla="*/ 244607 w 377176"/>
              <a:gd name="connsiteY123" fmla="*/ 69573 h 392150"/>
              <a:gd name="connsiteX124" fmla="*/ 232034 w 377176"/>
              <a:gd name="connsiteY124" fmla="*/ 64351 h 392150"/>
              <a:gd name="connsiteX125" fmla="*/ 220374 w 377176"/>
              <a:gd name="connsiteY125" fmla="*/ 55784 h 392150"/>
              <a:gd name="connsiteX126" fmla="*/ 213429 w 377176"/>
              <a:gd name="connsiteY126" fmla="*/ 32413 h 392150"/>
              <a:gd name="connsiteX127" fmla="*/ 212922 w 377176"/>
              <a:gd name="connsiteY127" fmla="*/ 25468 h 392150"/>
              <a:gd name="connsiteX128" fmla="*/ 210337 w 377176"/>
              <a:gd name="connsiteY128" fmla="*/ 22629 h 392150"/>
              <a:gd name="connsiteX129" fmla="*/ 208208 w 377176"/>
              <a:gd name="connsiteY129" fmla="*/ 21108 h 392150"/>
              <a:gd name="connsiteX130" fmla="*/ 188588 w 377176"/>
              <a:gd name="connsiteY130" fmla="*/ 21108 h 392150"/>
              <a:gd name="connsiteX131" fmla="*/ 168969 w 377176"/>
              <a:gd name="connsiteY131" fmla="*/ 21108 h 392150"/>
              <a:gd name="connsiteX132" fmla="*/ 166840 w 377176"/>
              <a:gd name="connsiteY132" fmla="*/ 22629 h 392150"/>
              <a:gd name="connsiteX133" fmla="*/ 164254 w 377176"/>
              <a:gd name="connsiteY133" fmla="*/ 25468 h 392150"/>
              <a:gd name="connsiteX134" fmla="*/ 163747 w 377176"/>
              <a:gd name="connsiteY134" fmla="*/ 32413 h 392150"/>
              <a:gd name="connsiteX135" fmla="*/ 156802 w 377176"/>
              <a:gd name="connsiteY135" fmla="*/ 55834 h 392150"/>
              <a:gd name="connsiteX136" fmla="*/ 145142 w 377176"/>
              <a:gd name="connsiteY136" fmla="*/ 64351 h 392150"/>
              <a:gd name="connsiteX137" fmla="*/ 140681 w 377176"/>
              <a:gd name="connsiteY137" fmla="*/ 66075 h 392150"/>
              <a:gd name="connsiteX138" fmla="*/ 132823 w 377176"/>
              <a:gd name="connsiteY138" fmla="*/ 69421 h 392150"/>
              <a:gd name="connsiteX139" fmla="*/ 119490 w 377176"/>
              <a:gd name="connsiteY139" fmla="*/ 72310 h 392150"/>
              <a:gd name="connsiteX140" fmla="*/ 97184 w 377176"/>
              <a:gd name="connsiteY140" fmla="*/ 62019 h 392150"/>
              <a:gd name="connsiteX141" fmla="*/ 70163 w 377176"/>
              <a:gd name="connsiteY141" fmla="*/ 70333 h 392150"/>
              <a:gd name="connsiteX142" fmla="*/ 55816 w 377176"/>
              <a:gd name="connsiteY142" fmla="*/ 86049 h 392150"/>
              <a:gd name="connsiteX143" fmla="*/ 61443 w 377176"/>
              <a:gd name="connsiteY143" fmla="*/ 97151 h 392150"/>
              <a:gd name="connsiteX144" fmla="*/ 71684 w 377176"/>
              <a:gd name="connsiteY144" fmla="*/ 115655 h 392150"/>
              <a:gd name="connsiteX145" fmla="*/ 70315 w 377176"/>
              <a:gd name="connsiteY145" fmla="*/ 130104 h 392150"/>
              <a:gd name="connsiteX146" fmla="*/ 67425 w 377176"/>
              <a:gd name="connsiteY146" fmla="*/ 136947 h 392150"/>
              <a:gd name="connsiteX147" fmla="*/ 65397 w 377176"/>
              <a:gd name="connsiteY147" fmla="*/ 142017 h 392150"/>
              <a:gd name="connsiteX148" fmla="*/ 55258 w 377176"/>
              <a:gd name="connsiteY148" fmla="*/ 157226 h 392150"/>
              <a:gd name="connsiteX149" fmla="*/ 33510 w 377176"/>
              <a:gd name="connsiteY149" fmla="*/ 163918 h 392150"/>
              <a:gd name="connsiteX150" fmla="*/ 25246 w 377176"/>
              <a:gd name="connsiteY150" fmla="*/ 164171 h 392150"/>
              <a:gd name="connsiteX151" fmla="*/ 23269 w 377176"/>
              <a:gd name="connsiteY151" fmla="*/ 166148 h 392150"/>
              <a:gd name="connsiteX152" fmla="*/ 21292 w 377176"/>
              <a:gd name="connsiteY152" fmla="*/ 168125 h 392150"/>
              <a:gd name="connsiteX153" fmla="*/ 21292 w 377176"/>
              <a:gd name="connsiteY153" fmla="*/ 188708 h 392150"/>
              <a:gd name="connsiteX154" fmla="*/ 22408 w 377176"/>
              <a:gd name="connsiteY154" fmla="*/ 210811 h 392150"/>
              <a:gd name="connsiteX155" fmla="*/ 35031 w 377176"/>
              <a:gd name="connsiteY155" fmla="*/ 214258 h 392150"/>
              <a:gd name="connsiteX156" fmla="*/ 45423 w 377176"/>
              <a:gd name="connsiteY156" fmla="*/ 215222 h 392150"/>
              <a:gd name="connsiteX157" fmla="*/ 56323 w 377176"/>
              <a:gd name="connsiteY157" fmla="*/ 221356 h 392150"/>
              <a:gd name="connsiteX158" fmla="*/ 63877 w 377176"/>
              <a:gd name="connsiteY158" fmla="*/ 232002 h 392150"/>
              <a:gd name="connsiteX159" fmla="*/ 64282 w 377176"/>
              <a:gd name="connsiteY159" fmla="*/ 233269 h 392150"/>
              <a:gd name="connsiteX160" fmla="*/ 65854 w 377176"/>
              <a:gd name="connsiteY160" fmla="*/ 236818 h 392150"/>
              <a:gd name="connsiteX161" fmla="*/ 68997 w 377176"/>
              <a:gd name="connsiteY161" fmla="*/ 244270 h 392150"/>
              <a:gd name="connsiteX162" fmla="*/ 71684 w 377176"/>
              <a:gd name="connsiteY162" fmla="*/ 253700 h 392150"/>
              <a:gd name="connsiteX163" fmla="*/ 69504 w 377176"/>
              <a:gd name="connsiteY163" fmla="*/ 269720 h 392150"/>
              <a:gd name="connsiteX164" fmla="*/ 60429 w 377176"/>
              <a:gd name="connsiteY164" fmla="*/ 281684 h 392150"/>
              <a:gd name="connsiteX165" fmla="*/ 56171 w 377176"/>
              <a:gd name="connsiteY165" fmla="*/ 292381 h 392150"/>
              <a:gd name="connsiteX166" fmla="*/ 76145 w 377176"/>
              <a:gd name="connsiteY166" fmla="*/ 312355 h 392150"/>
              <a:gd name="connsiteX167" fmla="*/ 79947 w 377176"/>
              <a:gd name="connsiteY167" fmla="*/ 307234 h 392150"/>
              <a:gd name="connsiteX168" fmla="*/ 83648 w 377176"/>
              <a:gd name="connsiteY168" fmla="*/ 301151 h 392150"/>
              <a:gd name="connsiteX169" fmla="*/ 96778 w 377176"/>
              <a:gd name="connsiteY169" fmla="*/ 280163 h 392150"/>
              <a:gd name="connsiteX170" fmla="*/ 100175 w 377176"/>
              <a:gd name="connsiteY170" fmla="*/ 274637 h 392150"/>
              <a:gd name="connsiteX171" fmla="*/ 102760 w 377176"/>
              <a:gd name="connsiteY171" fmla="*/ 270581 h 392150"/>
              <a:gd name="connsiteX172" fmla="*/ 104940 w 377176"/>
              <a:gd name="connsiteY172" fmla="*/ 266678 h 392150"/>
              <a:gd name="connsiteX173" fmla="*/ 102760 w 377176"/>
              <a:gd name="connsiteY173" fmla="*/ 263636 h 392150"/>
              <a:gd name="connsiteX174" fmla="*/ 91100 w 377176"/>
              <a:gd name="connsiteY174" fmla="*/ 247718 h 392150"/>
              <a:gd name="connsiteX175" fmla="*/ 89681 w 377176"/>
              <a:gd name="connsiteY175" fmla="*/ 245183 h 392150"/>
              <a:gd name="connsiteX176" fmla="*/ 86842 w 377176"/>
              <a:gd name="connsiteY176" fmla="*/ 239860 h 392150"/>
              <a:gd name="connsiteX177" fmla="*/ 84662 w 377176"/>
              <a:gd name="connsiteY177" fmla="*/ 235449 h 392150"/>
              <a:gd name="connsiteX178" fmla="*/ 79998 w 377176"/>
              <a:gd name="connsiteY178" fmla="*/ 223130 h 392150"/>
              <a:gd name="connsiteX179" fmla="*/ 75486 w 377176"/>
              <a:gd name="connsiteY179" fmla="*/ 202345 h 392150"/>
              <a:gd name="connsiteX180" fmla="*/ 79896 w 377176"/>
              <a:gd name="connsiteY180" fmla="*/ 154691 h 392150"/>
              <a:gd name="connsiteX181" fmla="*/ 89681 w 377176"/>
              <a:gd name="connsiteY181" fmla="*/ 132182 h 392150"/>
              <a:gd name="connsiteX182" fmla="*/ 99110 w 377176"/>
              <a:gd name="connsiteY182" fmla="*/ 118443 h 392150"/>
              <a:gd name="connsiteX183" fmla="*/ 153101 w 377176"/>
              <a:gd name="connsiteY183" fmla="*/ 80675 h 392150"/>
              <a:gd name="connsiteX184" fmla="*/ 178551 w 377176"/>
              <a:gd name="connsiteY184" fmla="*/ 75352 h 392150"/>
              <a:gd name="connsiteX185" fmla="*/ 224227 w 377176"/>
              <a:gd name="connsiteY185" fmla="*/ 80726 h 392150"/>
              <a:gd name="connsiteX186" fmla="*/ 227877 w 377176"/>
              <a:gd name="connsiteY186" fmla="*/ 81943 h 392150"/>
              <a:gd name="connsiteX187" fmla="*/ 238169 w 377176"/>
              <a:gd name="connsiteY187" fmla="*/ 86353 h 392150"/>
              <a:gd name="connsiteX188" fmla="*/ 284150 w 377176"/>
              <a:gd name="connsiteY188" fmla="*/ 126808 h 392150"/>
              <a:gd name="connsiteX189" fmla="*/ 290588 w 377176"/>
              <a:gd name="connsiteY189" fmla="*/ 138266 h 392150"/>
              <a:gd name="connsiteX190" fmla="*/ 297178 w 377176"/>
              <a:gd name="connsiteY190" fmla="*/ 223130 h 392150"/>
              <a:gd name="connsiteX191" fmla="*/ 292514 w 377176"/>
              <a:gd name="connsiteY191" fmla="*/ 235449 h 392150"/>
              <a:gd name="connsiteX192" fmla="*/ 290335 w 377176"/>
              <a:gd name="connsiteY192" fmla="*/ 239911 h 392150"/>
              <a:gd name="connsiteX193" fmla="*/ 287901 w 377176"/>
              <a:gd name="connsiteY193" fmla="*/ 244727 h 392150"/>
              <a:gd name="connsiteX194" fmla="*/ 274416 w 377176"/>
              <a:gd name="connsiteY194" fmla="*/ 251723 h 392150"/>
              <a:gd name="connsiteX195" fmla="*/ 267065 w 377176"/>
              <a:gd name="connsiteY195" fmla="*/ 241584 h 392150"/>
              <a:gd name="connsiteX196" fmla="*/ 270867 w 377176"/>
              <a:gd name="connsiteY196" fmla="*/ 231343 h 392150"/>
              <a:gd name="connsiteX197" fmla="*/ 276799 w 377176"/>
              <a:gd name="connsiteY197" fmla="*/ 217554 h 392150"/>
              <a:gd name="connsiteX198" fmla="*/ 276951 w 377176"/>
              <a:gd name="connsiteY198" fmla="*/ 160774 h 392150"/>
              <a:gd name="connsiteX199" fmla="*/ 267674 w 377176"/>
              <a:gd name="connsiteY199" fmla="*/ 140445 h 392150"/>
              <a:gd name="connsiteX200" fmla="*/ 266153 w 377176"/>
              <a:gd name="connsiteY200" fmla="*/ 137911 h 392150"/>
              <a:gd name="connsiteX201" fmla="*/ 255253 w 377176"/>
              <a:gd name="connsiteY201" fmla="*/ 124628 h 392150"/>
              <a:gd name="connsiteX202" fmla="*/ 241210 w 377176"/>
              <a:gd name="connsiteY202" fmla="*/ 112360 h 392150"/>
              <a:gd name="connsiteX203" fmla="*/ 237966 w 377176"/>
              <a:gd name="connsiteY203" fmla="*/ 110383 h 392150"/>
              <a:gd name="connsiteX204" fmla="*/ 151732 w 377176"/>
              <a:gd name="connsiteY204" fmla="*/ 103691 h 392150"/>
              <a:gd name="connsiteX205" fmla="*/ 114268 w 377176"/>
              <a:gd name="connsiteY205" fmla="*/ 133399 h 392150"/>
              <a:gd name="connsiteX206" fmla="*/ 107627 w 377176"/>
              <a:gd name="connsiteY206" fmla="*/ 143538 h 392150"/>
              <a:gd name="connsiteX207" fmla="*/ 95815 w 377176"/>
              <a:gd name="connsiteY207" fmla="*/ 188606 h 392150"/>
              <a:gd name="connsiteX208" fmla="*/ 101645 w 377176"/>
              <a:gd name="connsiteY208" fmla="*/ 221305 h 392150"/>
              <a:gd name="connsiteX209" fmla="*/ 113812 w 377176"/>
              <a:gd name="connsiteY209" fmla="*/ 243662 h 392150"/>
              <a:gd name="connsiteX210" fmla="*/ 115536 w 377176"/>
              <a:gd name="connsiteY210" fmla="*/ 246095 h 392150"/>
              <a:gd name="connsiteX211" fmla="*/ 121923 w 377176"/>
              <a:gd name="connsiteY211" fmla="*/ 240012 h 392150"/>
              <a:gd name="connsiteX212" fmla="*/ 133127 w 377176"/>
              <a:gd name="connsiteY212" fmla="*/ 222116 h 392150"/>
              <a:gd name="connsiteX213" fmla="*/ 136878 w 377176"/>
              <a:gd name="connsiteY213" fmla="*/ 216033 h 392150"/>
              <a:gd name="connsiteX214" fmla="*/ 140630 w 377176"/>
              <a:gd name="connsiteY214" fmla="*/ 209949 h 392150"/>
              <a:gd name="connsiteX215" fmla="*/ 147575 w 377176"/>
              <a:gd name="connsiteY215" fmla="*/ 198898 h 392150"/>
              <a:gd name="connsiteX216" fmla="*/ 152087 w 377176"/>
              <a:gd name="connsiteY216" fmla="*/ 191699 h 392150"/>
              <a:gd name="connsiteX217" fmla="*/ 155027 w 377176"/>
              <a:gd name="connsiteY217" fmla="*/ 186984 h 392150"/>
              <a:gd name="connsiteX218" fmla="*/ 178196 w 377176"/>
              <a:gd name="connsiteY218" fmla="*/ 169291 h 392150"/>
              <a:gd name="connsiteX219" fmla="*/ 198981 w 377176"/>
              <a:gd name="connsiteY219" fmla="*/ 169291 h 392150"/>
              <a:gd name="connsiteX220" fmla="*/ 222200 w 377176"/>
              <a:gd name="connsiteY220" fmla="*/ 187035 h 392150"/>
              <a:gd name="connsiteX221" fmla="*/ 225089 w 377176"/>
              <a:gd name="connsiteY221" fmla="*/ 191699 h 392150"/>
              <a:gd name="connsiteX222" fmla="*/ 229601 w 377176"/>
              <a:gd name="connsiteY222" fmla="*/ 198898 h 392150"/>
              <a:gd name="connsiteX223" fmla="*/ 236546 w 377176"/>
              <a:gd name="connsiteY223" fmla="*/ 209949 h 392150"/>
              <a:gd name="connsiteX224" fmla="*/ 240298 w 377176"/>
              <a:gd name="connsiteY224" fmla="*/ 216033 h 392150"/>
              <a:gd name="connsiteX225" fmla="*/ 244049 w 377176"/>
              <a:gd name="connsiteY225" fmla="*/ 222116 h 392150"/>
              <a:gd name="connsiteX226" fmla="*/ 251045 w 377176"/>
              <a:gd name="connsiteY226" fmla="*/ 233168 h 392150"/>
              <a:gd name="connsiteX227" fmla="*/ 255507 w 377176"/>
              <a:gd name="connsiteY227" fmla="*/ 240367 h 392150"/>
              <a:gd name="connsiteX228" fmla="*/ 261235 w 377176"/>
              <a:gd name="connsiteY228" fmla="*/ 249492 h 392150"/>
              <a:gd name="connsiteX229" fmla="*/ 264429 w 377176"/>
              <a:gd name="connsiteY229" fmla="*/ 254562 h 392150"/>
              <a:gd name="connsiteX230" fmla="*/ 268485 w 377176"/>
              <a:gd name="connsiteY230" fmla="*/ 261051 h 392150"/>
              <a:gd name="connsiteX231" fmla="*/ 270715 w 377176"/>
              <a:gd name="connsiteY231" fmla="*/ 264701 h 392150"/>
              <a:gd name="connsiteX232" fmla="*/ 273757 w 377176"/>
              <a:gd name="connsiteY232" fmla="*/ 269517 h 392150"/>
              <a:gd name="connsiteX233" fmla="*/ 276900 w 377176"/>
              <a:gd name="connsiteY233" fmla="*/ 274485 h 392150"/>
              <a:gd name="connsiteX234" fmla="*/ 278168 w 377176"/>
              <a:gd name="connsiteY234" fmla="*/ 276614 h 392150"/>
              <a:gd name="connsiteX235" fmla="*/ 280398 w 377176"/>
              <a:gd name="connsiteY235" fmla="*/ 280163 h 392150"/>
              <a:gd name="connsiteX236" fmla="*/ 293528 w 377176"/>
              <a:gd name="connsiteY236" fmla="*/ 301151 h 392150"/>
              <a:gd name="connsiteX237" fmla="*/ 301133 w 377176"/>
              <a:gd name="connsiteY237" fmla="*/ 313369 h 392150"/>
              <a:gd name="connsiteX238" fmla="*/ 311982 w 377176"/>
              <a:gd name="connsiteY238" fmla="*/ 330859 h 392150"/>
              <a:gd name="connsiteX239" fmla="*/ 318369 w 377176"/>
              <a:gd name="connsiteY239" fmla="*/ 357575 h 392150"/>
              <a:gd name="connsiteX240" fmla="*/ 307926 w 377176"/>
              <a:gd name="connsiteY240" fmla="*/ 379831 h 392150"/>
              <a:gd name="connsiteX241" fmla="*/ 286684 w 377176"/>
              <a:gd name="connsiteY241" fmla="*/ 391187 h 392150"/>
              <a:gd name="connsiteX242" fmla="*/ 188588 w 377176"/>
              <a:gd name="connsiteY242" fmla="*/ 392150 h 392150"/>
              <a:gd name="connsiteX243" fmla="*/ 90492 w 377176"/>
              <a:gd name="connsiteY243" fmla="*/ 391187 h 392150"/>
              <a:gd name="connsiteX244" fmla="*/ 78730 w 377176"/>
              <a:gd name="connsiteY244" fmla="*/ 387080 h 392150"/>
              <a:gd name="connsiteX245" fmla="*/ 64688 w 377176"/>
              <a:gd name="connsiteY245" fmla="*/ 373950 h 392150"/>
              <a:gd name="connsiteX246" fmla="*/ 60227 w 377176"/>
              <a:gd name="connsiteY246" fmla="*/ 364876 h 392150"/>
              <a:gd name="connsiteX247" fmla="*/ 58300 w 377176"/>
              <a:gd name="connsiteY247" fmla="*/ 352911 h 392150"/>
              <a:gd name="connsiteX248" fmla="*/ 63167 w 377176"/>
              <a:gd name="connsiteY248" fmla="*/ 334154 h 392150"/>
              <a:gd name="connsiteX249" fmla="*/ 63877 w 377176"/>
              <a:gd name="connsiteY249" fmla="*/ 332126 h 392150"/>
              <a:gd name="connsiteX250" fmla="*/ 53180 w 377176"/>
              <a:gd name="connsiteY250" fmla="*/ 320466 h 392150"/>
              <a:gd name="connsiteX251" fmla="*/ 40252 w 377176"/>
              <a:gd name="connsiteY251" fmla="*/ 306930 h 392150"/>
              <a:gd name="connsiteX252" fmla="*/ 34727 w 377176"/>
              <a:gd name="connsiteY252" fmla="*/ 285030 h 392150"/>
              <a:gd name="connsiteX253" fmla="*/ 35943 w 377176"/>
              <a:gd name="connsiteY253" fmla="*/ 280011 h 392150"/>
              <a:gd name="connsiteX254" fmla="*/ 36501 w 377176"/>
              <a:gd name="connsiteY254" fmla="*/ 278845 h 392150"/>
              <a:gd name="connsiteX255" fmla="*/ 45018 w 377176"/>
              <a:gd name="connsiteY255" fmla="*/ 267134 h 392150"/>
              <a:gd name="connsiteX256" fmla="*/ 49428 w 377176"/>
              <a:gd name="connsiteY256" fmla="*/ 252534 h 392150"/>
              <a:gd name="connsiteX257" fmla="*/ 46336 w 377176"/>
              <a:gd name="connsiteY257" fmla="*/ 245183 h 392150"/>
              <a:gd name="connsiteX258" fmla="*/ 31482 w 377176"/>
              <a:gd name="connsiteY258" fmla="*/ 234993 h 392150"/>
              <a:gd name="connsiteX259" fmla="*/ 15462 w 377176"/>
              <a:gd name="connsiteY259" fmla="*/ 232002 h 392150"/>
              <a:gd name="connsiteX260" fmla="*/ 3397 w 377176"/>
              <a:gd name="connsiteY260" fmla="*/ 220494 h 392150"/>
              <a:gd name="connsiteX261" fmla="*/ 0 w 377176"/>
              <a:gd name="connsiteY261" fmla="*/ 188910 h 392150"/>
              <a:gd name="connsiteX262" fmla="*/ 1014 w 377176"/>
              <a:gd name="connsiteY262" fmla="*/ 163056 h 392150"/>
              <a:gd name="connsiteX263" fmla="*/ 8365 w 377176"/>
              <a:gd name="connsiteY263" fmla="*/ 151142 h 392150"/>
              <a:gd name="connsiteX264" fmla="*/ 31431 w 377176"/>
              <a:gd name="connsiteY264" fmla="*/ 142777 h 392150"/>
              <a:gd name="connsiteX265" fmla="*/ 45575 w 377176"/>
              <a:gd name="connsiteY265" fmla="*/ 134413 h 392150"/>
              <a:gd name="connsiteX266" fmla="*/ 49428 w 377176"/>
              <a:gd name="connsiteY266" fmla="*/ 125287 h 392150"/>
              <a:gd name="connsiteX267" fmla="*/ 47958 w 377176"/>
              <a:gd name="connsiteY267" fmla="*/ 113729 h 392150"/>
              <a:gd name="connsiteX268" fmla="*/ 42483 w 377176"/>
              <a:gd name="connsiteY268" fmla="*/ 107899 h 392150"/>
              <a:gd name="connsiteX269" fmla="*/ 36602 w 377176"/>
              <a:gd name="connsiteY269" fmla="*/ 76974 h 392150"/>
              <a:gd name="connsiteX270" fmla="*/ 40050 w 377176"/>
              <a:gd name="connsiteY270" fmla="*/ 70891 h 392150"/>
              <a:gd name="connsiteX271" fmla="*/ 56323 w 377176"/>
              <a:gd name="connsiteY271" fmla="*/ 54263 h 392150"/>
              <a:gd name="connsiteX272" fmla="*/ 73914 w 377176"/>
              <a:gd name="connsiteY272" fmla="*/ 38142 h 392150"/>
              <a:gd name="connsiteX273" fmla="*/ 77767 w 377176"/>
              <a:gd name="connsiteY273" fmla="*/ 36317 h 392150"/>
              <a:gd name="connsiteX274" fmla="*/ 80251 w 377176"/>
              <a:gd name="connsiteY274" fmla="*/ 35556 h 392150"/>
              <a:gd name="connsiteX275" fmla="*/ 96119 w 377176"/>
              <a:gd name="connsiteY275" fmla="*/ 35759 h 392150"/>
              <a:gd name="connsiteX276" fmla="*/ 107221 w 377176"/>
              <a:gd name="connsiteY276" fmla="*/ 42451 h 392150"/>
              <a:gd name="connsiteX277" fmla="*/ 112240 w 377176"/>
              <a:gd name="connsiteY277" fmla="*/ 47216 h 392150"/>
              <a:gd name="connsiteX278" fmla="*/ 119490 w 377176"/>
              <a:gd name="connsiteY278" fmla="*/ 51525 h 392150"/>
              <a:gd name="connsiteX279" fmla="*/ 128260 w 377176"/>
              <a:gd name="connsiteY279" fmla="*/ 48382 h 392150"/>
              <a:gd name="connsiteX280" fmla="*/ 136828 w 377176"/>
              <a:gd name="connsiteY280" fmla="*/ 44884 h 392150"/>
              <a:gd name="connsiteX281" fmla="*/ 142455 w 377176"/>
              <a:gd name="connsiteY281" fmla="*/ 32160 h 392150"/>
              <a:gd name="connsiteX282" fmla="*/ 145294 w 377176"/>
              <a:gd name="connsiteY282" fmla="*/ 16140 h 392150"/>
              <a:gd name="connsiteX283" fmla="*/ 151124 w 377176"/>
              <a:gd name="connsiteY283" fmla="*/ 8282 h 392150"/>
              <a:gd name="connsiteX284" fmla="*/ 155788 w 377176"/>
              <a:gd name="connsiteY284" fmla="*/ 4378 h 392150"/>
              <a:gd name="connsiteX285" fmla="*/ 157106 w 377176"/>
              <a:gd name="connsiteY285" fmla="*/ 3669 h 392150"/>
              <a:gd name="connsiteX286" fmla="*/ 167296 w 377176"/>
              <a:gd name="connsiteY286" fmla="*/ 171 h 392150"/>
              <a:gd name="connsiteX287" fmla="*/ 189856 w 377176"/>
              <a:gd name="connsiteY287" fmla="*/ 18 h 39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</a:cxnLst>
            <a:rect l="l" t="t" r="r" b="b"/>
            <a:pathLst>
              <a:path w="377176" h="392150">
                <a:moveTo>
                  <a:pt x="177304" y="333920"/>
                </a:moveTo>
                <a:lnTo>
                  <a:pt x="200410" y="333920"/>
                </a:lnTo>
                <a:lnTo>
                  <a:pt x="200410" y="349549"/>
                </a:lnTo>
                <a:lnTo>
                  <a:pt x="177304" y="349549"/>
                </a:lnTo>
                <a:close/>
                <a:moveTo>
                  <a:pt x="176411" y="237784"/>
                </a:moveTo>
                <a:lnTo>
                  <a:pt x="201303" y="237784"/>
                </a:lnTo>
                <a:lnTo>
                  <a:pt x="201303" y="262561"/>
                </a:lnTo>
                <a:lnTo>
                  <a:pt x="195499" y="321798"/>
                </a:lnTo>
                <a:lnTo>
                  <a:pt x="182551" y="321798"/>
                </a:lnTo>
                <a:lnTo>
                  <a:pt x="176411" y="262561"/>
                </a:lnTo>
                <a:close/>
                <a:moveTo>
                  <a:pt x="195382" y="190837"/>
                </a:moveTo>
                <a:cubicBezTo>
                  <a:pt x="192137" y="189620"/>
                  <a:pt x="184735" y="189671"/>
                  <a:pt x="181592" y="190888"/>
                </a:cubicBezTo>
                <a:cubicBezTo>
                  <a:pt x="178297" y="192206"/>
                  <a:pt x="174799" y="195501"/>
                  <a:pt x="171757" y="200216"/>
                </a:cubicBezTo>
                <a:cubicBezTo>
                  <a:pt x="168969" y="204474"/>
                  <a:pt x="164001" y="212383"/>
                  <a:pt x="162835" y="214410"/>
                </a:cubicBezTo>
                <a:cubicBezTo>
                  <a:pt x="162480" y="215019"/>
                  <a:pt x="160401" y="218365"/>
                  <a:pt x="158171" y="221863"/>
                </a:cubicBezTo>
                <a:cubicBezTo>
                  <a:pt x="155991" y="225361"/>
                  <a:pt x="152848" y="230329"/>
                  <a:pt x="151225" y="232965"/>
                </a:cubicBezTo>
                <a:cubicBezTo>
                  <a:pt x="149603" y="235551"/>
                  <a:pt x="147930" y="238238"/>
                  <a:pt x="147525" y="238897"/>
                </a:cubicBezTo>
                <a:cubicBezTo>
                  <a:pt x="147119" y="239505"/>
                  <a:pt x="145091" y="242750"/>
                  <a:pt x="143063" y="246045"/>
                </a:cubicBezTo>
                <a:cubicBezTo>
                  <a:pt x="140985" y="249340"/>
                  <a:pt x="137537" y="254866"/>
                  <a:pt x="135358" y="258364"/>
                </a:cubicBezTo>
                <a:cubicBezTo>
                  <a:pt x="133178" y="261862"/>
                  <a:pt x="130034" y="266830"/>
                  <a:pt x="128412" y="269466"/>
                </a:cubicBezTo>
                <a:cubicBezTo>
                  <a:pt x="126790" y="272052"/>
                  <a:pt x="125117" y="274739"/>
                  <a:pt x="124711" y="275398"/>
                </a:cubicBezTo>
                <a:cubicBezTo>
                  <a:pt x="124306" y="276057"/>
                  <a:pt x="122278" y="279250"/>
                  <a:pt x="120250" y="282546"/>
                </a:cubicBezTo>
                <a:cubicBezTo>
                  <a:pt x="118222" y="285841"/>
                  <a:pt x="115434" y="290251"/>
                  <a:pt x="114065" y="292330"/>
                </a:cubicBezTo>
                <a:cubicBezTo>
                  <a:pt x="112697" y="294408"/>
                  <a:pt x="111378" y="296487"/>
                  <a:pt x="111226" y="296893"/>
                </a:cubicBezTo>
                <a:cubicBezTo>
                  <a:pt x="111024" y="297298"/>
                  <a:pt x="109908" y="299123"/>
                  <a:pt x="108742" y="300948"/>
                </a:cubicBezTo>
                <a:cubicBezTo>
                  <a:pt x="107576" y="302773"/>
                  <a:pt x="105751" y="305714"/>
                  <a:pt x="104636" y="307488"/>
                </a:cubicBezTo>
                <a:cubicBezTo>
                  <a:pt x="103571" y="309262"/>
                  <a:pt x="102304" y="311239"/>
                  <a:pt x="101898" y="311898"/>
                </a:cubicBezTo>
                <a:cubicBezTo>
                  <a:pt x="101493" y="312507"/>
                  <a:pt x="99465" y="315751"/>
                  <a:pt x="97437" y="319047"/>
                </a:cubicBezTo>
                <a:cubicBezTo>
                  <a:pt x="95359" y="322342"/>
                  <a:pt x="91911" y="327868"/>
                  <a:pt x="89731" y="331366"/>
                </a:cubicBezTo>
                <a:cubicBezTo>
                  <a:pt x="80302" y="346422"/>
                  <a:pt x="79592" y="347943"/>
                  <a:pt x="79592" y="352861"/>
                </a:cubicBezTo>
                <a:cubicBezTo>
                  <a:pt x="79592" y="360820"/>
                  <a:pt x="84915" y="367765"/>
                  <a:pt x="92773" y="370097"/>
                </a:cubicBezTo>
                <a:cubicBezTo>
                  <a:pt x="95207" y="370807"/>
                  <a:pt x="105143" y="370908"/>
                  <a:pt x="188690" y="370908"/>
                </a:cubicBezTo>
                <a:cubicBezTo>
                  <a:pt x="274518" y="370908"/>
                  <a:pt x="282122" y="370858"/>
                  <a:pt x="284555" y="370046"/>
                </a:cubicBezTo>
                <a:cubicBezTo>
                  <a:pt x="292413" y="367512"/>
                  <a:pt x="297584" y="360718"/>
                  <a:pt x="297584" y="352911"/>
                </a:cubicBezTo>
                <a:cubicBezTo>
                  <a:pt x="297584" y="347943"/>
                  <a:pt x="296519" y="345713"/>
                  <a:pt x="287394" y="331366"/>
                </a:cubicBezTo>
                <a:cubicBezTo>
                  <a:pt x="285214" y="327868"/>
                  <a:pt x="283136" y="324572"/>
                  <a:pt x="282882" y="324015"/>
                </a:cubicBezTo>
                <a:cubicBezTo>
                  <a:pt x="282578" y="323457"/>
                  <a:pt x="281970" y="322393"/>
                  <a:pt x="281463" y="321683"/>
                </a:cubicBezTo>
                <a:cubicBezTo>
                  <a:pt x="281007" y="320922"/>
                  <a:pt x="279587" y="318692"/>
                  <a:pt x="278320" y="316715"/>
                </a:cubicBezTo>
                <a:cubicBezTo>
                  <a:pt x="277052" y="314687"/>
                  <a:pt x="275684" y="312507"/>
                  <a:pt x="275278" y="311848"/>
                </a:cubicBezTo>
                <a:cubicBezTo>
                  <a:pt x="274872" y="311239"/>
                  <a:pt x="273605" y="309262"/>
                  <a:pt x="272540" y="307488"/>
                </a:cubicBezTo>
                <a:cubicBezTo>
                  <a:pt x="271425" y="305714"/>
                  <a:pt x="269600" y="302773"/>
                  <a:pt x="268434" y="300948"/>
                </a:cubicBezTo>
                <a:cubicBezTo>
                  <a:pt x="267268" y="299123"/>
                  <a:pt x="266153" y="297298"/>
                  <a:pt x="265950" y="296893"/>
                </a:cubicBezTo>
                <a:cubicBezTo>
                  <a:pt x="265798" y="296487"/>
                  <a:pt x="264480" y="294408"/>
                  <a:pt x="263111" y="292330"/>
                </a:cubicBezTo>
                <a:cubicBezTo>
                  <a:pt x="261742" y="290251"/>
                  <a:pt x="258954" y="285841"/>
                  <a:pt x="256926" y="282546"/>
                </a:cubicBezTo>
                <a:cubicBezTo>
                  <a:pt x="254898" y="279250"/>
                  <a:pt x="252870" y="276006"/>
                  <a:pt x="252465" y="275347"/>
                </a:cubicBezTo>
                <a:cubicBezTo>
                  <a:pt x="248561" y="269111"/>
                  <a:pt x="245165" y="263687"/>
                  <a:pt x="241819" y="258364"/>
                </a:cubicBezTo>
                <a:cubicBezTo>
                  <a:pt x="239639" y="254866"/>
                  <a:pt x="236192" y="249340"/>
                  <a:pt x="234113" y="246045"/>
                </a:cubicBezTo>
                <a:cubicBezTo>
                  <a:pt x="232085" y="242750"/>
                  <a:pt x="230057" y="239505"/>
                  <a:pt x="229652" y="238897"/>
                </a:cubicBezTo>
                <a:cubicBezTo>
                  <a:pt x="229246" y="238238"/>
                  <a:pt x="227573" y="235551"/>
                  <a:pt x="225951" y="232965"/>
                </a:cubicBezTo>
                <a:cubicBezTo>
                  <a:pt x="224329" y="230329"/>
                  <a:pt x="221186" y="225361"/>
                  <a:pt x="219006" y="221863"/>
                </a:cubicBezTo>
                <a:cubicBezTo>
                  <a:pt x="216775" y="218365"/>
                  <a:pt x="214697" y="215019"/>
                  <a:pt x="214342" y="214410"/>
                </a:cubicBezTo>
                <a:cubicBezTo>
                  <a:pt x="213176" y="212383"/>
                  <a:pt x="208208" y="204474"/>
                  <a:pt x="205419" y="200216"/>
                </a:cubicBezTo>
                <a:cubicBezTo>
                  <a:pt x="202327" y="195349"/>
                  <a:pt x="198880" y="192206"/>
                  <a:pt x="195382" y="190837"/>
                </a:cubicBezTo>
                <a:close/>
                <a:moveTo>
                  <a:pt x="189856" y="18"/>
                </a:moveTo>
                <a:lnTo>
                  <a:pt x="211148" y="120"/>
                </a:lnTo>
                <a:lnTo>
                  <a:pt x="215204" y="1539"/>
                </a:lnTo>
                <a:cubicBezTo>
                  <a:pt x="217434" y="2300"/>
                  <a:pt x="219614" y="3263"/>
                  <a:pt x="220070" y="3669"/>
                </a:cubicBezTo>
                <a:cubicBezTo>
                  <a:pt x="220476" y="4074"/>
                  <a:pt x="221135" y="4378"/>
                  <a:pt x="221490" y="4378"/>
                </a:cubicBezTo>
                <a:cubicBezTo>
                  <a:pt x="221794" y="4378"/>
                  <a:pt x="223872" y="6153"/>
                  <a:pt x="226052" y="8282"/>
                </a:cubicBezTo>
                <a:cubicBezTo>
                  <a:pt x="229094" y="11324"/>
                  <a:pt x="230463" y="13149"/>
                  <a:pt x="231882" y="16190"/>
                </a:cubicBezTo>
                <a:cubicBezTo>
                  <a:pt x="234113" y="20804"/>
                  <a:pt x="234721" y="24200"/>
                  <a:pt x="234721" y="32413"/>
                </a:cubicBezTo>
                <a:cubicBezTo>
                  <a:pt x="234721" y="40524"/>
                  <a:pt x="235938" y="43262"/>
                  <a:pt x="240349" y="44884"/>
                </a:cubicBezTo>
                <a:cubicBezTo>
                  <a:pt x="243593" y="46101"/>
                  <a:pt x="246128" y="47115"/>
                  <a:pt x="248916" y="48382"/>
                </a:cubicBezTo>
                <a:cubicBezTo>
                  <a:pt x="253783" y="50511"/>
                  <a:pt x="256521" y="51525"/>
                  <a:pt x="257585" y="51525"/>
                </a:cubicBezTo>
                <a:cubicBezTo>
                  <a:pt x="259207" y="51525"/>
                  <a:pt x="262249" y="49751"/>
                  <a:pt x="264936" y="47216"/>
                </a:cubicBezTo>
                <a:cubicBezTo>
                  <a:pt x="271577" y="40930"/>
                  <a:pt x="272591" y="40017"/>
                  <a:pt x="274011" y="39105"/>
                </a:cubicBezTo>
                <a:cubicBezTo>
                  <a:pt x="278979" y="35860"/>
                  <a:pt x="282781" y="34796"/>
                  <a:pt x="289574" y="34796"/>
                </a:cubicBezTo>
                <a:cubicBezTo>
                  <a:pt x="295506" y="34796"/>
                  <a:pt x="299004" y="35708"/>
                  <a:pt x="303972" y="38598"/>
                </a:cubicBezTo>
                <a:cubicBezTo>
                  <a:pt x="305493" y="39460"/>
                  <a:pt x="312590" y="46152"/>
                  <a:pt x="322273" y="55784"/>
                </a:cubicBezTo>
                <a:cubicBezTo>
                  <a:pt x="337887" y="71347"/>
                  <a:pt x="338141" y="71601"/>
                  <a:pt x="340067" y="75859"/>
                </a:cubicBezTo>
                <a:cubicBezTo>
                  <a:pt x="344478" y="85339"/>
                  <a:pt x="343565" y="96036"/>
                  <a:pt x="337684" y="104350"/>
                </a:cubicBezTo>
                <a:cubicBezTo>
                  <a:pt x="336873" y="105567"/>
                  <a:pt x="334136" y="108659"/>
                  <a:pt x="331652" y="111295"/>
                </a:cubicBezTo>
                <a:cubicBezTo>
                  <a:pt x="326379" y="116821"/>
                  <a:pt x="325568" y="118545"/>
                  <a:pt x="326683" y="122043"/>
                </a:cubicBezTo>
                <a:cubicBezTo>
                  <a:pt x="327444" y="124273"/>
                  <a:pt x="328356" y="126707"/>
                  <a:pt x="329370" y="129090"/>
                </a:cubicBezTo>
                <a:cubicBezTo>
                  <a:pt x="329674" y="129799"/>
                  <a:pt x="330688" y="132182"/>
                  <a:pt x="331601" y="134413"/>
                </a:cubicBezTo>
                <a:cubicBezTo>
                  <a:pt x="334795" y="142220"/>
                  <a:pt x="335657" y="142727"/>
                  <a:pt x="345745" y="142777"/>
                </a:cubicBezTo>
                <a:cubicBezTo>
                  <a:pt x="357151" y="142777"/>
                  <a:pt x="362373" y="144704"/>
                  <a:pt x="368812" y="151142"/>
                </a:cubicBezTo>
                <a:cubicBezTo>
                  <a:pt x="372664" y="154995"/>
                  <a:pt x="374591" y="158138"/>
                  <a:pt x="376162" y="163056"/>
                </a:cubicBezTo>
                <a:cubicBezTo>
                  <a:pt x="377126" y="166047"/>
                  <a:pt x="377176" y="167669"/>
                  <a:pt x="377176" y="188860"/>
                </a:cubicBezTo>
                <a:cubicBezTo>
                  <a:pt x="377176" y="213751"/>
                  <a:pt x="377176" y="213853"/>
                  <a:pt x="373830" y="220342"/>
                </a:cubicBezTo>
                <a:cubicBezTo>
                  <a:pt x="371650" y="224499"/>
                  <a:pt x="365871" y="230025"/>
                  <a:pt x="361663" y="232053"/>
                </a:cubicBezTo>
                <a:cubicBezTo>
                  <a:pt x="356847" y="234283"/>
                  <a:pt x="355326" y="234587"/>
                  <a:pt x="345694" y="234993"/>
                </a:cubicBezTo>
                <a:cubicBezTo>
                  <a:pt x="338039" y="235297"/>
                  <a:pt x="337177" y="235449"/>
                  <a:pt x="335859" y="236463"/>
                </a:cubicBezTo>
                <a:cubicBezTo>
                  <a:pt x="333831" y="238086"/>
                  <a:pt x="333527" y="238643"/>
                  <a:pt x="330840" y="245183"/>
                </a:cubicBezTo>
                <a:cubicBezTo>
                  <a:pt x="329522" y="248377"/>
                  <a:pt x="328154" y="251672"/>
                  <a:pt x="327748" y="252534"/>
                </a:cubicBezTo>
                <a:cubicBezTo>
                  <a:pt x="325010" y="258617"/>
                  <a:pt x="325568" y="260341"/>
                  <a:pt x="332159" y="267134"/>
                </a:cubicBezTo>
                <a:cubicBezTo>
                  <a:pt x="336772" y="271849"/>
                  <a:pt x="340675" y="277223"/>
                  <a:pt x="340675" y="278845"/>
                </a:cubicBezTo>
                <a:cubicBezTo>
                  <a:pt x="340675" y="279149"/>
                  <a:pt x="340929" y="279707"/>
                  <a:pt x="341233" y="280011"/>
                </a:cubicBezTo>
                <a:cubicBezTo>
                  <a:pt x="341537" y="280315"/>
                  <a:pt x="342095" y="282647"/>
                  <a:pt x="342450" y="285182"/>
                </a:cubicBezTo>
                <a:cubicBezTo>
                  <a:pt x="343058" y="289085"/>
                  <a:pt x="343058" y="290454"/>
                  <a:pt x="342500" y="294003"/>
                </a:cubicBezTo>
                <a:cubicBezTo>
                  <a:pt x="341233" y="301607"/>
                  <a:pt x="338394" y="306271"/>
                  <a:pt x="330131" y="314230"/>
                </a:cubicBezTo>
                <a:cubicBezTo>
                  <a:pt x="326278" y="317931"/>
                  <a:pt x="325112" y="318742"/>
                  <a:pt x="322729" y="319452"/>
                </a:cubicBezTo>
                <a:cubicBezTo>
                  <a:pt x="320144" y="320213"/>
                  <a:pt x="319637" y="320213"/>
                  <a:pt x="317203" y="319503"/>
                </a:cubicBezTo>
                <a:cubicBezTo>
                  <a:pt x="313807" y="318489"/>
                  <a:pt x="311120" y="315903"/>
                  <a:pt x="309954" y="312456"/>
                </a:cubicBezTo>
                <a:cubicBezTo>
                  <a:pt x="309244" y="310327"/>
                  <a:pt x="309193" y="309516"/>
                  <a:pt x="309751" y="307184"/>
                </a:cubicBezTo>
                <a:cubicBezTo>
                  <a:pt x="310258" y="304750"/>
                  <a:pt x="310866" y="303889"/>
                  <a:pt x="315530" y="299022"/>
                </a:cubicBezTo>
                <a:cubicBezTo>
                  <a:pt x="323794" y="290353"/>
                  <a:pt x="323794" y="289136"/>
                  <a:pt x="315530" y="280416"/>
                </a:cubicBezTo>
                <a:cubicBezTo>
                  <a:pt x="308991" y="273522"/>
                  <a:pt x="306456" y="268909"/>
                  <a:pt x="305442" y="262014"/>
                </a:cubicBezTo>
                <a:cubicBezTo>
                  <a:pt x="304580" y="256235"/>
                  <a:pt x="305645" y="249441"/>
                  <a:pt x="308179" y="244270"/>
                </a:cubicBezTo>
                <a:cubicBezTo>
                  <a:pt x="309092" y="242445"/>
                  <a:pt x="310207" y="239759"/>
                  <a:pt x="311323" y="236818"/>
                </a:cubicBezTo>
                <a:cubicBezTo>
                  <a:pt x="311982" y="235145"/>
                  <a:pt x="312691" y="233573"/>
                  <a:pt x="312894" y="233269"/>
                </a:cubicBezTo>
                <a:cubicBezTo>
                  <a:pt x="313097" y="233016"/>
                  <a:pt x="313300" y="232458"/>
                  <a:pt x="313300" y="232002"/>
                </a:cubicBezTo>
                <a:cubicBezTo>
                  <a:pt x="313300" y="230582"/>
                  <a:pt x="318217" y="223637"/>
                  <a:pt x="320853" y="221356"/>
                </a:cubicBezTo>
                <a:cubicBezTo>
                  <a:pt x="323997" y="218618"/>
                  <a:pt x="327799" y="216489"/>
                  <a:pt x="331753" y="215222"/>
                </a:cubicBezTo>
                <a:cubicBezTo>
                  <a:pt x="334085" y="214461"/>
                  <a:pt x="336316" y="214258"/>
                  <a:pt x="342146" y="214258"/>
                </a:cubicBezTo>
                <a:cubicBezTo>
                  <a:pt x="350358" y="214258"/>
                  <a:pt x="352690" y="213650"/>
                  <a:pt x="354769" y="210963"/>
                </a:cubicBezTo>
                <a:cubicBezTo>
                  <a:pt x="355884" y="209594"/>
                  <a:pt x="355884" y="209341"/>
                  <a:pt x="355884" y="188860"/>
                </a:cubicBezTo>
                <a:lnTo>
                  <a:pt x="355884" y="168125"/>
                </a:lnTo>
                <a:lnTo>
                  <a:pt x="353907" y="166148"/>
                </a:lnTo>
                <a:lnTo>
                  <a:pt x="351930" y="164171"/>
                </a:lnTo>
                <a:lnTo>
                  <a:pt x="343666" y="163918"/>
                </a:lnTo>
                <a:cubicBezTo>
                  <a:pt x="332564" y="163563"/>
                  <a:pt x="328508" y="162295"/>
                  <a:pt x="321918" y="157226"/>
                </a:cubicBezTo>
                <a:cubicBezTo>
                  <a:pt x="317457" y="153778"/>
                  <a:pt x="314770" y="149773"/>
                  <a:pt x="311779" y="142017"/>
                </a:cubicBezTo>
                <a:cubicBezTo>
                  <a:pt x="310917" y="139786"/>
                  <a:pt x="310004" y="137505"/>
                  <a:pt x="309751" y="136947"/>
                </a:cubicBezTo>
                <a:cubicBezTo>
                  <a:pt x="308940" y="135224"/>
                  <a:pt x="307571" y="131979"/>
                  <a:pt x="306861" y="130104"/>
                </a:cubicBezTo>
                <a:cubicBezTo>
                  <a:pt x="306456" y="129140"/>
                  <a:pt x="305847" y="126403"/>
                  <a:pt x="305493" y="124020"/>
                </a:cubicBezTo>
                <a:cubicBezTo>
                  <a:pt x="304884" y="120370"/>
                  <a:pt x="304884" y="119001"/>
                  <a:pt x="305493" y="115655"/>
                </a:cubicBezTo>
                <a:cubicBezTo>
                  <a:pt x="306760" y="108102"/>
                  <a:pt x="308737" y="104451"/>
                  <a:pt x="315733" y="97151"/>
                </a:cubicBezTo>
                <a:cubicBezTo>
                  <a:pt x="321462" y="91220"/>
                  <a:pt x="322374" y="89395"/>
                  <a:pt x="321360" y="86049"/>
                </a:cubicBezTo>
                <a:cubicBezTo>
                  <a:pt x="320853" y="84427"/>
                  <a:pt x="318065" y="81334"/>
                  <a:pt x="306709" y="70080"/>
                </a:cubicBezTo>
                <a:cubicBezTo>
                  <a:pt x="291805" y="55277"/>
                  <a:pt x="292514" y="55784"/>
                  <a:pt x="287952" y="56037"/>
                </a:cubicBezTo>
                <a:cubicBezTo>
                  <a:pt x="286583" y="56139"/>
                  <a:pt x="285518" y="56798"/>
                  <a:pt x="283136" y="59079"/>
                </a:cubicBezTo>
                <a:cubicBezTo>
                  <a:pt x="271273" y="70435"/>
                  <a:pt x="266457" y="72767"/>
                  <a:pt x="256216" y="72158"/>
                </a:cubicBezTo>
                <a:cubicBezTo>
                  <a:pt x="250741" y="71854"/>
                  <a:pt x="248561" y="71347"/>
                  <a:pt x="244607" y="69573"/>
                </a:cubicBezTo>
                <a:cubicBezTo>
                  <a:pt x="239385" y="67190"/>
                  <a:pt x="239233" y="67140"/>
                  <a:pt x="232034" y="64351"/>
                </a:cubicBezTo>
                <a:cubicBezTo>
                  <a:pt x="228232" y="62932"/>
                  <a:pt x="223011" y="59079"/>
                  <a:pt x="220374" y="55784"/>
                </a:cubicBezTo>
                <a:cubicBezTo>
                  <a:pt x="215406" y="49700"/>
                  <a:pt x="213480" y="43059"/>
                  <a:pt x="213429" y="32413"/>
                </a:cubicBezTo>
                <a:cubicBezTo>
                  <a:pt x="213429" y="29321"/>
                  <a:pt x="213226" y="26177"/>
                  <a:pt x="212922" y="25468"/>
                </a:cubicBezTo>
                <a:cubicBezTo>
                  <a:pt x="212669" y="24758"/>
                  <a:pt x="211503" y="23491"/>
                  <a:pt x="210337" y="22629"/>
                </a:cubicBezTo>
                <a:lnTo>
                  <a:pt x="208208" y="21108"/>
                </a:lnTo>
                <a:lnTo>
                  <a:pt x="188588" y="21108"/>
                </a:lnTo>
                <a:lnTo>
                  <a:pt x="168969" y="21108"/>
                </a:lnTo>
                <a:lnTo>
                  <a:pt x="166840" y="22629"/>
                </a:lnTo>
                <a:cubicBezTo>
                  <a:pt x="165674" y="23491"/>
                  <a:pt x="164508" y="24758"/>
                  <a:pt x="164254" y="25468"/>
                </a:cubicBezTo>
                <a:cubicBezTo>
                  <a:pt x="163950" y="26177"/>
                  <a:pt x="163747" y="29321"/>
                  <a:pt x="163747" y="32413"/>
                </a:cubicBezTo>
                <a:cubicBezTo>
                  <a:pt x="163696" y="43059"/>
                  <a:pt x="161770" y="49700"/>
                  <a:pt x="156802" y="55834"/>
                </a:cubicBezTo>
                <a:cubicBezTo>
                  <a:pt x="154166" y="59130"/>
                  <a:pt x="148995" y="62881"/>
                  <a:pt x="145142" y="64351"/>
                </a:cubicBezTo>
                <a:cubicBezTo>
                  <a:pt x="143773" y="64858"/>
                  <a:pt x="141796" y="65669"/>
                  <a:pt x="140681" y="66075"/>
                </a:cubicBezTo>
                <a:cubicBezTo>
                  <a:pt x="138653" y="66886"/>
                  <a:pt x="137892" y="67190"/>
                  <a:pt x="132823" y="69421"/>
                </a:cubicBezTo>
                <a:cubicBezTo>
                  <a:pt x="128514" y="71347"/>
                  <a:pt x="124002" y="72310"/>
                  <a:pt x="119490" y="72310"/>
                </a:cubicBezTo>
                <a:cubicBezTo>
                  <a:pt x="110770" y="72260"/>
                  <a:pt x="105954" y="70029"/>
                  <a:pt x="97184" y="62019"/>
                </a:cubicBezTo>
                <a:cubicBezTo>
                  <a:pt x="87146" y="52742"/>
                  <a:pt x="88008" y="52488"/>
                  <a:pt x="70163" y="70333"/>
                </a:cubicBezTo>
                <a:cubicBezTo>
                  <a:pt x="59213" y="81284"/>
                  <a:pt x="56272" y="84477"/>
                  <a:pt x="55816" y="86049"/>
                </a:cubicBezTo>
                <a:cubicBezTo>
                  <a:pt x="54802" y="89395"/>
                  <a:pt x="55765" y="91220"/>
                  <a:pt x="61443" y="97151"/>
                </a:cubicBezTo>
                <a:cubicBezTo>
                  <a:pt x="68439" y="104502"/>
                  <a:pt x="70518" y="108254"/>
                  <a:pt x="71684" y="115655"/>
                </a:cubicBezTo>
                <a:cubicBezTo>
                  <a:pt x="72343" y="120066"/>
                  <a:pt x="71734" y="126555"/>
                  <a:pt x="70315" y="130104"/>
                </a:cubicBezTo>
                <a:cubicBezTo>
                  <a:pt x="69555" y="132030"/>
                  <a:pt x="68186" y="135325"/>
                  <a:pt x="67425" y="136947"/>
                </a:cubicBezTo>
                <a:cubicBezTo>
                  <a:pt x="67172" y="137505"/>
                  <a:pt x="66259" y="139786"/>
                  <a:pt x="65397" y="142017"/>
                </a:cubicBezTo>
                <a:cubicBezTo>
                  <a:pt x="62406" y="149773"/>
                  <a:pt x="59720" y="153778"/>
                  <a:pt x="55258" y="157226"/>
                </a:cubicBezTo>
                <a:cubicBezTo>
                  <a:pt x="48668" y="162295"/>
                  <a:pt x="44612" y="163563"/>
                  <a:pt x="33510" y="163918"/>
                </a:cubicBezTo>
                <a:lnTo>
                  <a:pt x="25246" y="164171"/>
                </a:lnTo>
                <a:lnTo>
                  <a:pt x="23269" y="166148"/>
                </a:lnTo>
                <a:lnTo>
                  <a:pt x="21292" y="168125"/>
                </a:lnTo>
                <a:lnTo>
                  <a:pt x="21292" y="188708"/>
                </a:lnTo>
                <a:cubicBezTo>
                  <a:pt x="21292" y="208935"/>
                  <a:pt x="21292" y="209290"/>
                  <a:pt x="22408" y="210811"/>
                </a:cubicBezTo>
                <a:cubicBezTo>
                  <a:pt x="24385" y="213599"/>
                  <a:pt x="26717" y="214258"/>
                  <a:pt x="35031" y="214258"/>
                </a:cubicBezTo>
                <a:cubicBezTo>
                  <a:pt x="40861" y="214258"/>
                  <a:pt x="43091" y="214461"/>
                  <a:pt x="45423" y="215222"/>
                </a:cubicBezTo>
                <a:cubicBezTo>
                  <a:pt x="49378" y="216489"/>
                  <a:pt x="53180" y="218618"/>
                  <a:pt x="56323" y="221356"/>
                </a:cubicBezTo>
                <a:cubicBezTo>
                  <a:pt x="58959" y="223637"/>
                  <a:pt x="63877" y="230582"/>
                  <a:pt x="63877" y="232002"/>
                </a:cubicBezTo>
                <a:cubicBezTo>
                  <a:pt x="63877" y="232458"/>
                  <a:pt x="64079" y="233016"/>
                  <a:pt x="64282" y="233269"/>
                </a:cubicBezTo>
                <a:cubicBezTo>
                  <a:pt x="64485" y="233573"/>
                  <a:pt x="65195" y="235145"/>
                  <a:pt x="65854" y="236818"/>
                </a:cubicBezTo>
                <a:cubicBezTo>
                  <a:pt x="66969" y="239759"/>
                  <a:pt x="68135" y="242445"/>
                  <a:pt x="68997" y="244270"/>
                </a:cubicBezTo>
                <a:cubicBezTo>
                  <a:pt x="70163" y="246602"/>
                  <a:pt x="71075" y="249847"/>
                  <a:pt x="71684" y="253700"/>
                </a:cubicBezTo>
                <a:cubicBezTo>
                  <a:pt x="72546" y="259175"/>
                  <a:pt x="71785" y="264751"/>
                  <a:pt x="69504" y="269720"/>
                </a:cubicBezTo>
                <a:cubicBezTo>
                  <a:pt x="67729" y="273623"/>
                  <a:pt x="66411" y="275347"/>
                  <a:pt x="60429" y="281684"/>
                </a:cubicBezTo>
                <a:cubicBezTo>
                  <a:pt x="55410" y="286956"/>
                  <a:pt x="54599" y="288984"/>
                  <a:pt x="56171" y="292381"/>
                </a:cubicBezTo>
                <a:cubicBezTo>
                  <a:pt x="57540" y="295372"/>
                  <a:pt x="74979" y="312811"/>
                  <a:pt x="76145" y="312355"/>
                </a:cubicBezTo>
                <a:cubicBezTo>
                  <a:pt x="76601" y="312152"/>
                  <a:pt x="78274" y="309871"/>
                  <a:pt x="79947" y="307234"/>
                </a:cubicBezTo>
                <a:cubicBezTo>
                  <a:pt x="81569" y="304548"/>
                  <a:pt x="83242" y="301861"/>
                  <a:pt x="83648" y="301151"/>
                </a:cubicBezTo>
                <a:cubicBezTo>
                  <a:pt x="86233" y="296943"/>
                  <a:pt x="95308" y="282495"/>
                  <a:pt x="96778" y="280163"/>
                </a:cubicBezTo>
                <a:cubicBezTo>
                  <a:pt x="99161" y="276411"/>
                  <a:pt x="99769" y="275499"/>
                  <a:pt x="100175" y="274637"/>
                </a:cubicBezTo>
                <a:cubicBezTo>
                  <a:pt x="100378" y="274232"/>
                  <a:pt x="101544" y="272407"/>
                  <a:pt x="102760" y="270581"/>
                </a:cubicBezTo>
                <a:cubicBezTo>
                  <a:pt x="103926" y="268756"/>
                  <a:pt x="104940" y="266982"/>
                  <a:pt x="104940" y="266678"/>
                </a:cubicBezTo>
                <a:cubicBezTo>
                  <a:pt x="104940" y="266323"/>
                  <a:pt x="103977" y="264954"/>
                  <a:pt x="102760" y="263636"/>
                </a:cubicBezTo>
                <a:cubicBezTo>
                  <a:pt x="98705" y="258972"/>
                  <a:pt x="92216" y="250151"/>
                  <a:pt x="91100" y="247718"/>
                </a:cubicBezTo>
                <a:cubicBezTo>
                  <a:pt x="90897" y="247312"/>
                  <a:pt x="90238" y="246146"/>
                  <a:pt x="89681" y="245183"/>
                </a:cubicBezTo>
                <a:cubicBezTo>
                  <a:pt x="89072" y="244220"/>
                  <a:pt x="87805" y="241786"/>
                  <a:pt x="86842" y="239860"/>
                </a:cubicBezTo>
                <a:cubicBezTo>
                  <a:pt x="85879" y="237883"/>
                  <a:pt x="84915" y="235905"/>
                  <a:pt x="84662" y="235449"/>
                </a:cubicBezTo>
                <a:cubicBezTo>
                  <a:pt x="84003" y="234232"/>
                  <a:pt x="80961" y="226172"/>
                  <a:pt x="79998" y="223130"/>
                </a:cubicBezTo>
                <a:cubicBezTo>
                  <a:pt x="77564" y="215475"/>
                  <a:pt x="76601" y="210912"/>
                  <a:pt x="75486" y="202345"/>
                </a:cubicBezTo>
                <a:cubicBezTo>
                  <a:pt x="73458" y="186528"/>
                  <a:pt x="74878" y="171319"/>
                  <a:pt x="79896" y="154691"/>
                </a:cubicBezTo>
                <a:cubicBezTo>
                  <a:pt x="81671" y="148760"/>
                  <a:pt x="85524" y="139938"/>
                  <a:pt x="89681" y="132182"/>
                </a:cubicBezTo>
                <a:cubicBezTo>
                  <a:pt x="91303" y="129242"/>
                  <a:pt x="95866" y="122499"/>
                  <a:pt x="99110" y="118443"/>
                </a:cubicBezTo>
                <a:cubicBezTo>
                  <a:pt x="113102" y="100700"/>
                  <a:pt x="132468" y="87164"/>
                  <a:pt x="153101" y="80675"/>
                </a:cubicBezTo>
                <a:cubicBezTo>
                  <a:pt x="162885" y="77634"/>
                  <a:pt x="168665" y="76417"/>
                  <a:pt x="178551" y="75352"/>
                </a:cubicBezTo>
                <a:cubicBezTo>
                  <a:pt x="192289" y="73933"/>
                  <a:pt x="211959" y="76214"/>
                  <a:pt x="224227" y="80726"/>
                </a:cubicBezTo>
                <a:cubicBezTo>
                  <a:pt x="225393" y="81132"/>
                  <a:pt x="227066" y="81689"/>
                  <a:pt x="227877" y="81943"/>
                </a:cubicBezTo>
                <a:cubicBezTo>
                  <a:pt x="229855" y="82450"/>
                  <a:pt x="232339" y="83514"/>
                  <a:pt x="238169" y="86353"/>
                </a:cubicBezTo>
                <a:cubicBezTo>
                  <a:pt x="256368" y="95073"/>
                  <a:pt x="273047" y="109775"/>
                  <a:pt x="284150" y="126808"/>
                </a:cubicBezTo>
                <a:cubicBezTo>
                  <a:pt x="287141" y="131422"/>
                  <a:pt x="287344" y="131776"/>
                  <a:pt x="290588" y="138266"/>
                </a:cubicBezTo>
                <a:cubicBezTo>
                  <a:pt x="303870" y="165084"/>
                  <a:pt x="306152" y="194436"/>
                  <a:pt x="297178" y="223130"/>
                </a:cubicBezTo>
                <a:cubicBezTo>
                  <a:pt x="296215" y="226172"/>
                  <a:pt x="293174" y="234232"/>
                  <a:pt x="292514" y="235449"/>
                </a:cubicBezTo>
                <a:cubicBezTo>
                  <a:pt x="292261" y="235905"/>
                  <a:pt x="291247" y="237933"/>
                  <a:pt x="290335" y="239911"/>
                </a:cubicBezTo>
                <a:cubicBezTo>
                  <a:pt x="289371" y="241888"/>
                  <a:pt x="288256" y="244068"/>
                  <a:pt x="287901" y="244727"/>
                </a:cubicBezTo>
                <a:cubicBezTo>
                  <a:pt x="284505" y="250759"/>
                  <a:pt x="279182" y="253497"/>
                  <a:pt x="274416" y="251723"/>
                </a:cubicBezTo>
                <a:cubicBezTo>
                  <a:pt x="269853" y="250050"/>
                  <a:pt x="267065" y="246197"/>
                  <a:pt x="267065" y="241584"/>
                </a:cubicBezTo>
                <a:cubicBezTo>
                  <a:pt x="267065" y="239454"/>
                  <a:pt x="267623" y="237832"/>
                  <a:pt x="270867" y="231343"/>
                </a:cubicBezTo>
                <a:cubicBezTo>
                  <a:pt x="274467" y="224144"/>
                  <a:pt x="275684" y="221356"/>
                  <a:pt x="276799" y="217554"/>
                </a:cubicBezTo>
                <a:cubicBezTo>
                  <a:pt x="282832" y="197579"/>
                  <a:pt x="282882" y="179684"/>
                  <a:pt x="276951" y="160774"/>
                </a:cubicBezTo>
                <a:cubicBezTo>
                  <a:pt x="274771" y="153829"/>
                  <a:pt x="270766" y="144957"/>
                  <a:pt x="267674" y="140445"/>
                </a:cubicBezTo>
                <a:cubicBezTo>
                  <a:pt x="266862" y="139178"/>
                  <a:pt x="266153" y="138063"/>
                  <a:pt x="266153" y="137911"/>
                </a:cubicBezTo>
                <a:cubicBezTo>
                  <a:pt x="266153" y="137150"/>
                  <a:pt x="259258" y="128735"/>
                  <a:pt x="255253" y="124628"/>
                </a:cubicBezTo>
                <a:cubicBezTo>
                  <a:pt x="251248" y="120471"/>
                  <a:pt x="241971" y="112360"/>
                  <a:pt x="241210" y="112360"/>
                </a:cubicBezTo>
                <a:cubicBezTo>
                  <a:pt x="241058" y="112360"/>
                  <a:pt x="239588" y="111498"/>
                  <a:pt x="237966" y="110383"/>
                </a:cubicBezTo>
                <a:cubicBezTo>
                  <a:pt x="213480" y="94312"/>
                  <a:pt x="179818" y="91676"/>
                  <a:pt x="151732" y="103691"/>
                </a:cubicBezTo>
                <a:cubicBezTo>
                  <a:pt x="137791" y="109673"/>
                  <a:pt x="123850" y="120725"/>
                  <a:pt x="114268" y="133399"/>
                </a:cubicBezTo>
                <a:cubicBezTo>
                  <a:pt x="111581" y="136947"/>
                  <a:pt x="110365" y="138823"/>
                  <a:pt x="107627" y="143538"/>
                </a:cubicBezTo>
                <a:cubicBezTo>
                  <a:pt x="100276" y="156313"/>
                  <a:pt x="95815" y="173296"/>
                  <a:pt x="95815" y="188606"/>
                </a:cubicBezTo>
                <a:cubicBezTo>
                  <a:pt x="95815" y="199202"/>
                  <a:pt x="97995" y="211369"/>
                  <a:pt x="101645" y="221305"/>
                </a:cubicBezTo>
                <a:cubicBezTo>
                  <a:pt x="103876" y="227490"/>
                  <a:pt x="111074" y="240620"/>
                  <a:pt x="113812" y="243662"/>
                </a:cubicBezTo>
                <a:cubicBezTo>
                  <a:pt x="114420" y="244372"/>
                  <a:pt x="115231" y="245436"/>
                  <a:pt x="115536" y="246095"/>
                </a:cubicBezTo>
                <a:cubicBezTo>
                  <a:pt x="116549" y="248022"/>
                  <a:pt x="117817" y="246805"/>
                  <a:pt x="121923" y="240012"/>
                </a:cubicBezTo>
                <a:cubicBezTo>
                  <a:pt x="123444" y="237426"/>
                  <a:pt x="130288" y="226527"/>
                  <a:pt x="133127" y="222116"/>
                </a:cubicBezTo>
                <a:cubicBezTo>
                  <a:pt x="134901" y="219328"/>
                  <a:pt x="136574" y="216590"/>
                  <a:pt x="136878" y="216033"/>
                </a:cubicBezTo>
                <a:cubicBezTo>
                  <a:pt x="137183" y="215475"/>
                  <a:pt x="138856" y="212737"/>
                  <a:pt x="140630" y="209949"/>
                </a:cubicBezTo>
                <a:cubicBezTo>
                  <a:pt x="142404" y="207161"/>
                  <a:pt x="145547" y="202193"/>
                  <a:pt x="147575" y="198898"/>
                </a:cubicBezTo>
                <a:cubicBezTo>
                  <a:pt x="149654" y="195602"/>
                  <a:pt x="151682" y="192358"/>
                  <a:pt x="152087" y="191699"/>
                </a:cubicBezTo>
                <a:cubicBezTo>
                  <a:pt x="152493" y="191040"/>
                  <a:pt x="153811" y="188910"/>
                  <a:pt x="155027" y="186984"/>
                </a:cubicBezTo>
                <a:cubicBezTo>
                  <a:pt x="160351" y="178366"/>
                  <a:pt x="168259" y="172333"/>
                  <a:pt x="178196" y="169291"/>
                </a:cubicBezTo>
                <a:cubicBezTo>
                  <a:pt x="182505" y="168024"/>
                  <a:pt x="194672" y="168024"/>
                  <a:pt x="198981" y="169291"/>
                </a:cubicBezTo>
                <a:cubicBezTo>
                  <a:pt x="208917" y="172333"/>
                  <a:pt x="217029" y="178518"/>
                  <a:pt x="222200" y="187035"/>
                </a:cubicBezTo>
                <a:cubicBezTo>
                  <a:pt x="223366" y="188961"/>
                  <a:pt x="224684" y="191040"/>
                  <a:pt x="225089" y="191699"/>
                </a:cubicBezTo>
                <a:cubicBezTo>
                  <a:pt x="225495" y="192358"/>
                  <a:pt x="227523" y="195602"/>
                  <a:pt x="229601" y="198898"/>
                </a:cubicBezTo>
                <a:cubicBezTo>
                  <a:pt x="231629" y="202193"/>
                  <a:pt x="234772" y="207161"/>
                  <a:pt x="236546" y="209949"/>
                </a:cubicBezTo>
                <a:cubicBezTo>
                  <a:pt x="238321" y="212737"/>
                  <a:pt x="239994" y="215475"/>
                  <a:pt x="240298" y="216033"/>
                </a:cubicBezTo>
                <a:cubicBezTo>
                  <a:pt x="240602" y="216590"/>
                  <a:pt x="242275" y="219328"/>
                  <a:pt x="244049" y="222116"/>
                </a:cubicBezTo>
                <a:cubicBezTo>
                  <a:pt x="245874" y="224904"/>
                  <a:pt x="249018" y="229873"/>
                  <a:pt x="251045" y="233168"/>
                </a:cubicBezTo>
                <a:cubicBezTo>
                  <a:pt x="253073" y="236463"/>
                  <a:pt x="255101" y="239708"/>
                  <a:pt x="255507" y="240367"/>
                </a:cubicBezTo>
                <a:cubicBezTo>
                  <a:pt x="259816" y="247160"/>
                  <a:pt x="260728" y="248630"/>
                  <a:pt x="261235" y="249492"/>
                </a:cubicBezTo>
                <a:cubicBezTo>
                  <a:pt x="261590" y="250050"/>
                  <a:pt x="263010" y="252331"/>
                  <a:pt x="264429" y="254562"/>
                </a:cubicBezTo>
                <a:cubicBezTo>
                  <a:pt x="265849" y="256792"/>
                  <a:pt x="267674" y="259733"/>
                  <a:pt x="268485" y="261051"/>
                </a:cubicBezTo>
                <a:cubicBezTo>
                  <a:pt x="269296" y="262419"/>
                  <a:pt x="270310" y="264042"/>
                  <a:pt x="270715" y="264701"/>
                </a:cubicBezTo>
                <a:cubicBezTo>
                  <a:pt x="271121" y="265360"/>
                  <a:pt x="272490" y="267540"/>
                  <a:pt x="273757" y="269517"/>
                </a:cubicBezTo>
                <a:cubicBezTo>
                  <a:pt x="275024" y="271494"/>
                  <a:pt x="276444" y="273725"/>
                  <a:pt x="276900" y="274485"/>
                </a:cubicBezTo>
                <a:cubicBezTo>
                  <a:pt x="277407" y="275245"/>
                  <a:pt x="277965" y="276209"/>
                  <a:pt x="278168" y="276614"/>
                </a:cubicBezTo>
                <a:cubicBezTo>
                  <a:pt x="278421" y="277020"/>
                  <a:pt x="279384" y="278642"/>
                  <a:pt x="280398" y="280163"/>
                </a:cubicBezTo>
                <a:cubicBezTo>
                  <a:pt x="281868" y="282444"/>
                  <a:pt x="290588" y="296386"/>
                  <a:pt x="293528" y="301151"/>
                </a:cubicBezTo>
                <a:cubicBezTo>
                  <a:pt x="294644" y="302976"/>
                  <a:pt x="300271" y="311949"/>
                  <a:pt x="301133" y="313369"/>
                </a:cubicBezTo>
                <a:cubicBezTo>
                  <a:pt x="302045" y="314788"/>
                  <a:pt x="308281" y="324826"/>
                  <a:pt x="311982" y="330859"/>
                </a:cubicBezTo>
                <a:cubicBezTo>
                  <a:pt x="317558" y="339832"/>
                  <a:pt x="319637" y="348501"/>
                  <a:pt x="318369" y="357575"/>
                </a:cubicBezTo>
                <a:cubicBezTo>
                  <a:pt x="317203" y="366447"/>
                  <a:pt x="313756" y="373798"/>
                  <a:pt x="307926" y="379831"/>
                </a:cubicBezTo>
                <a:cubicBezTo>
                  <a:pt x="301893" y="386066"/>
                  <a:pt x="295911" y="389260"/>
                  <a:pt x="286684" y="391187"/>
                </a:cubicBezTo>
                <a:cubicBezTo>
                  <a:pt x="282325" y="392150"/>
                  <a:pt x="278472" y="392150"/>
                  <a:pt x="188588" y="392150"/>
                </a:cubicBezTo>
                <a:cubicBezTo>
                  <a:pt x="98705" y="392150"/>
                  <a:pt x="94852" y="392150"/>
                  <a:pt x="90492" y="391187"/>
                </a:cubicBezTo>
                <a:cubicBezTo>
                  <a:pt x="85118" y="390071"/>
                  <a:pt x="82735" y="389260"/>
                  <a:pt x="78730" y="387080"/>
                </a:cubicBezTo>
                <a:cubicBezTo>
                  <a:pt x="73053" y="384038"/>
                  <a:pt x="68338" y="379577"/>
                  <a:pt x="64688" y="373950"/>
                </a:cubicBezTo>
                <a:cubicBezTo>
                  <a:pt x="62812" y="371010"/>
                  <a:pt x="62052" y="369540"/>
                  <a:pt x="60227" y="364876"/>
                </a:cubicBezTo>
                <a:cubicBezTo>
                  <a:pt x="59466" y="362949"/>
                  <a:pt x="58300" y="355700"/>
                  <a:pt x="58300" y="352911"/>
                </a:cubicBezTo>
                <a:cubicBezTo>
                  <a:pt x="58300" y="347132"/>
                  <a:pt x="60784" y="337703"/>
                  <a:pt x="63167" y="334154"/>
                </a:cubicBezTo>
                <a:cubicBezTo>
                  <a:pt x="63572" y="333596"/>
                  <a:pt x="63877" y="332684"/>
                  <a:pt x="63877" y="332126"/>
                </a:cubicBezTo>
                <a:cubicBezTo>
                  <a:pt x="63877" y="331467"/>
                  <a:pt x="60125" y="327361"/>
                  <a:pt x="53180" y="320466"/>
                </a:cubicBezTo>
                <a:cubicBezTo>
                  <a:pt x="47299" y="314585"/>
                  <a:pt x="41469" y="308502"/>
                  <a:pt x="40252" y="306930"/>
                </a:cubicBezTo>
                <a:cubicBezTo>
                  <a:pt x="35386" y="300695"/>
                  <a:pt x="33408" y="292989"/>
                  <a:pt x="34727" y="285030"/>
                </a:cubicBezTo>
                <a:cubicBezTo>
                  <a:pt x="35081" y="282546"/>
                  <a:pt x="35690" y="280264"/>
                  <a:pt x="35943" y="280011"/>
                </a:cubicBezTo>
                <a:cubicBezTo>
                  <a:pt x="36247" y="279707"/>
                  <a:pt x="36501" y="279149"/>
                  <a:pt x="36501" y="278845"/>
                </a:cubicBezTo>
                <a:cubicBezTo>
                  <a:pt x="36501" y="277273"/>
                  <a:pt x="40455" y="271900"/>
                  <a:pt x="45018" y="267134"/>
                </a:cubicBezTo>
                <a:cubicBezTo>
                  <a:pt x="51507" y="260442"/>
                  <a:pt x="52115" y="258364"/>
                  <a:pt x="49428" y="252534"/>
                </a:cubicBezTo>
                <a:cubicBezTo>
                  <a:pt x="49023" y="251672"/>
                  <a:pt x="47654" y="248377"/>
                  <a:pt x="46336" y="245183"/>
                </a:cubicBezTo>
                <a:cubicBezTo>
                  <a:pt x="42331" y="235297"/>
                  <a:pt x="42534" y="235449"/>
                  <a:pt x="31482" y="234993"/>
                </a:cubicBezTo>
                <a:cubicBezTo>
                  <a:pt x="21850" y="234587"/>
                  <a:pt x="20329" y="234283"/>
                  <a:pt x="15462" y="232002"/>
                </a:cubicBezTo>
                <a:cubicBezTo>
                  <a:pt x="11305" y="230075"/>
                  <a:pt x="5627" y="224651"/>
                  <a:pt x="3397" y="220494"/>
                </a:cubicBezTo>
                <a:cubicBezTo>
                  <a:pt x="51" y="214208"/>
                  <a:pt x="0" y="213903"/>
                  <a:pt x="0" y="188910"/>
                </a:cubicBezTo>
                <a:cubicBezTo>
                  <a:pt x="0" y="167669"/>
                  <a:pt x="51" y="166047"/>
                  <a:pt x="1014" y="163056"/>
                </a:cubicBezTo>
                <a:cubicBezTo>
                  <a:pt x="2586" y="158138"/>
                  <a:pt x="4512" y="154995"/>
                  <a:pt x="8365" y="151142"/>
                </a:cubicBezTo>
                <a:cubicBezTo>
                  <a:pt x="14752" y="144755"/>
                  <a:pt x="20177" y="142777"/>
                  <a:pt x="31431" y="142777"/>
                </a:cubicBezTo>
                <a:cubicBezTo>
                  <a:pt x="41520" y="142727"/>
                  <a:pt x="42382" y="142220"/>
                  <a:pt x="45575" y="134413"/>
                </a:cubicBezTo>
                <a:cubicBezTo>
                  <a:pt x="47248" y="130306"/>
                  <a:pt x="48212" y="128025"/>
                  <a:pt x="49428" y="125287"/>
                </a:cubicBezTo>
                <a:cubicBezTo>
                  <a:pt x="51710" y="120269"/>
                  <a:pt x="51304" y="117328"/>
                  <a:pt x="47958" y="113729"/>
                </a:cubicBezTo>
                <a:cubicBezTo>
                  <a:pt x="46843" y="112512"/>
                  <a:pt x="44359" y="109876"/>
                  <a:pt x="42483" y="107899"/>
                </a:cubicBezTo>
                <a:cubicBezTo>
                  <a:pt x="34321" y="99230"/>
                  <a:pt x="32141" y="87722"/>
                  <a:pt x="36602" y="76974"/>
                </a:cubicBezTo>
                <a:cubicBezTo>
                  <a:pt x="37464" y="74947"/>
                  <a:pt x="38985" y="72209"/>
                  <a:pt x="40050" y="70891"/>
                </a:cubicBezTo>
                <a:cubicBezTo>
                  <a:pt x="41114" y="69573"/>
                  <a:pt x="48414" y="62121"/>
                  <a:pt x="56323" y="54263"/>
                </a:cubicBezTo>
                <a:cubicBezTo>
                  <a:pt x="66868" y="43820"/>
                  <a:pt x="71582" y="39510"/>
                  <a:pt x="73914" y="38142"/>
                </a:cubicBezTo>
                <a:cubicBezTo>
                  <a:pt x="75689" y="37128"/>
                  <a:pt x="77412" y="36317"/>
                  <a:pt x="77767" y="36317"/>
                </a:cubicBezTo>
                <a:cubicBezTo>
                  <a:pt x="78173" y="36317"/>
                  <a:pt x="79288" y="35962"/>
                  <a:pt x="80251" y="35556"/>
                </a:cubicBezTo>
                <a:cubicBezTo>
                  <a:pt x="83040" y="34390"/>
                  <a:pt x="92165" y="34542"/>
                  <a:pt x="96119" y="35759"/>
                </a:cubicBezTo>
                <a:cubicBezTo>
                  <a:pt x="100023" y="36976"/>
                  <a:pt x="103926" y="39358"/>
                  <a:pt x="107221" y="42451"/>
                </a:cubicBezTo>
                <a:cubicBezTo>
                  <a:pt x="108641" y="43769"/>
                  <a:pt x="110872" y="45898"/>
                  <a:pt x="112240" y="47216"/>
                </a:cubicBezTo>
                <a:cubicBezTo>
                  <a:pt x="114876" y="49700"/>
                  <a:pt x="117969" y="51525"/>
                  <a:pt x="119490" y="51525"/>
                </a:cubicBezTo>
                <a:cubicBezTo>
                  <a:pt x="120504" y="51525"/>
                  <a:pt x="123900" y="50309"/>
                  <a:pt x="128260" y="48382"/>
                </a:cubicBezTo>
                <a:cubicBezTo>
                  <a:pt x="131048" y="47115"/>
                  <a:pt x="133634" y="46101"/>
                  <a:pt x="136828" y="44884"/>
                </a:cubicBezTo>
                <a:cubicBezTo>
                  <a:pt x="141289" y="43211"/>
                  <a:pt x="142455" y="40524"/>
                  <a:pt x="142455" y="32160"/>
                </a:cubicBezTo>
                <a:cubicBezTo>
                  <a:pt x="142455" y="24048"/>
                  <a:pt x="143013" y="20905"/>
                  <a:pt x="145294" y="16140"/>
                </a:cubicBezTo>
                <a:cubicBezTo>
                  <a:pt x="146713" y="13149"/>
                  <a:pt x="148082" y="11324"/>
                  <a:pt x="151124" y="8282"/>
                </a:cubicBezTo>
                <a:cubicBezTo>
                  <a:pt x="153304" y="6153"/>
                  <a:pt x="155433" y="4378"/>
                  <a:pt x="155788" y="4378"/>
                </a:cubicBezTo>
                <a:cubicBezTo>
                  <a:pt x="156193" y="4378"/>
                  <a:pt x="156802" y="4074"/>
                  <a:pt x="157106" y="3669"/>
                </a:cubicBezTo>
                <a:cubicBezTo>
                  <a:pt x="157664" y="3010"/>
                  <a:pt x="164508" y="627"/>
                  <a:pt x="167296" y="171"/>
                </a:cubicBezTo>
                <a:cubicBezTo>
                  <a:pt x="168006" y="18"/>
                  <a:pt x="178145" y="-32"/>
                  <a:pt x="189856" y="18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DFDA3A9-236A-BB5C-07C5-F3C7767A92CD}"/>
              </a:ext>
            </a:extLst>
          </p:cNvPr>
          <p:cNvGrpSpPr/>
          <p:nvPr/>
        </p:nvGrpSpPr>
        <p:grpSpPr>
          <a:xfrm>
            <a:off x="2306749" y="5837518"/>
            <a:ext cx="9740233" cy="949775"/>
            <a:chOff x="4034856" y="5740418"/>
            <a:chExt cx="7690418" cy="949775"/>
          </a:xfrm>
        </p:grpSpPr>
        <p:sp>
          <p:nvSpPr>
            <p:cNvPr id="1045" name="TextBox 1044">
              <a:extLst>
                <a:ext uri="{FF2B5EF4-FFF2-40B4-BE49-F238E27FC236}">
                  <a16:creationId xmlns:a16="http://schemas.microsoft.com/office/drawing/2014/main" id="{19D471AB-CAAD-E5FF-3BE6-E972E4ADD1F6}"/>
                </a:ext>
              </a:extLst>
            </p:cNvPr>
            <p:cNvSpPr txBox="1"/>
            <p:nvPr/>
          </p:nvSpPr>
          <p:spPr>
            <a:xfrm>
              <a:off x="4034856" y="5740418"/>
              <a:ext cx="1109797" cy="37546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Solution</a:t>
              </a:r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241F03FC-CBE9-3FF2-3014-12E08EB405BD}"/>
                </a:ext>
              </a:extLst>
            </p:cNvPr>
            <p:cNvSpPr/>
            <p:nvPr/>
          </p:nvSpPr>
          <p:spPr>
            <a:xfrm>
              <a:off x="4158028" y="6043862"/>
              <a:ext cx="7567246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lvl="0">
                <a:defRPr/>
              </a:pPr>
              <a:r>
                <a:rPr lang="en-US" b="1" dirty="0" err="1"/>
                <a:t>XGBoost</a:t>
              </a:r>
              <a:r>
                <a:rPr lang="en-US" dirty="0"/>
                <a:t> is </a:t>
              </a:r>
              <a:r>
                <a:rPr lang="en-US" b="1" u="sng" dirty="0">
                  <a:solidFill>
                    <a:srgbClr val="7030A0"/>
                  </a:solidFill>
                </a:rPr>
                <a:t>open-source</a:t>
              </a:r>
              <a:r>
                <a:rPr lang="en-US" dirty="0"/>
                <a:t>, built for </a:t>
              </a:r>
              <a:r>
                <a:rPr lang="en-US" b="1" u="sng" dirty="0">
                  <a:solidFill>
                    <a:schemeClr val="accent2"/>
                  </a:solidFill>
                </a:rPr>
                <a:t>tabular data</a:t>
              </a:r>
              <a:r>
                <a:rPr lang="en-US" dirty="0"/>
                <a:t>, </a:t>
              </a:r>
              <a:r>
                <a:rPr lang="en-US" b="1" u="sng" dirty="0">
                  <a:solidFill>
                    <a:srgbClr val="FF0000"/>
                  </a:solidFill>
                </a:rPr>
                <a:t>optimized for speed and performance</a:t>
              </a:r>
              <a:r>
                <a:rPr lang="en-US" dirty="0"/>
                <a:t>, and </a:t>
              </a:r>
              <a:r>
                <a:rPr lang="en-US" b="1" u="sng" dirty="0">
                  <a:solidFill>
                    <a:srgbClr val="00B050"/>
                  </a:solidFill>
                </a:rPr>
                <a:t>trusted for industry-level results</a:t>
              </a:r>
              <a:r>
                <a:rPr lang="en-US" dirty="0"/>
                <a:t> - often the first choice in Kaggle competitions. </a:t>
              </a:r>
              <a:endParaRPr kumimoji="0" lang="en-US" b="1" i="0" u="sng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rial Rounded MT Bold" panose="020F0704030504030204" pitchFamily="34" charset="0"/>
                <a:ea typeface="+mn-ea"/>
                <a:cs typeface="Arial" panose="020B0604020202020204" pitchFamily="34" charset="0"/>
              </a:endParaRPr>
            </a:p>
          </p:txBody>
        </p:sp>
      </p:grpSp>
      <p:sp>
        <p:nvSpPr>
          <p:cNvPr id="5" name="Title 1">
            <a:extLst>
              <a:ext uri="{FF2B5EF4-FFF2-40B4-BE49-F238E27FC236}">
                <a16:creationId xmlns:a16="http://schemas.microsoft.com/office/drawing/2014/main" id="{07C79ED6-1C7D-0AE6-553F-8593224C49E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80416" y="1"/>
            <a:ext cx="11277600" cy="1014984"/>
          </a:xfrm>
        </p:spPr>
        <p:txBody>
          <a:bodyPr>
            <a:normAutofit/>
          </a:bodyPr>
          <a:lstStyle/>
          <a:p>
            <a:r>
              <a:rPr lang="en-US" sz="5000" dirty="0">
                <a:solidFill>
                  <a:schemeClr val="accent2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Why Study XGB ?</a:t>
            </a:r>
          </a:p>
        </p:txBody>
      </p:sp>
      <p:pic>
        <p:nvPicPr>
          <p:cNvPr id="1026" name="Picture 2" descr="Decision tree ">
            <a:extLst>
              <a:ext uri="{FF2B5EF4-FFF2-40B4-BE49-F238E27FC236}">
                <a16:creationId xmlns:a16="http://schemas.microsoft.com/office/drawing/2014/main" id="{A7DC52AA-56FF-2D6F-15E2-0A67CBCC335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87047" y="2765797"/>
            <a:ext cx="775838" cy="775838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Decision tree ">
            <a:extLst>
              <a:ext uri="{FF2B5EF4-FFF2-40B4-BE49-F238E27FC236}">
                <a16:creationId xmlns:a16="http://schemas.microsoft.com/office/drawing/2014/main" id="{5F226BC4-FAB1-A4B4-B98F-134BC63A2C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95439" y="5693345"/>
            <a:ext cx="1060457" cy="1060457"/>
          </a:xfrm>
          <a:prstGeom prst="rect">
            <a:avLst/>
          </a:prstGeom>
          <a:ln>
            <a:noFill/>
          </a:ln>
          <a:effectLst>
            <a:outerShdw blurRad="190500" algn="tl" rotWithShape="0">
              <a:srgbClr val="000000">
                <a:alpha val="7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62332478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A7E2F83-3EE5-0013-AE00-2D095F291E1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Freeform: Shape 756">
            <a:extLst>
              <a:ext uri="{FF2B5EF4-FFF2-40B4-BE49-F238E27FC236}">
                <a16:creationId xmlns:a16="http://schemas.microsoft.com/office/drawing/2014/main" id="{82821BF8-8086-09BA-21CC-EFA3287BDDE6}"/>
              </a:ext>
            </a:extLst>
          </p:cNvPr>
          <p:cNvSpPr/>
          <p:nvPr/>
        </p:nvSpPr>
        <p:spPr>
          <a:xfrm>
            <a:off x="4913660" y="0"/>
            <a:ext cx="7279704" cy="6858000"/>
          </a:xfrm>
          <a:custGeom>
            <a:avLst/>
            <a:gdLst>
              <a:gd name="connsiteX0" fmla="*/ 5489829 w 5489829"/>
              <a:gd name="connsiteY0" fmla="*/ 0 h 5143500"/>
              <a:gd name="connsiteX1" fmla="*/ 5489829 w 5489829"/>
              <a:gd name="connsiteY1" fmla="*/ 5143500 h 5143500"/>
              <a:gd name="connsiteX2" fmla="*/ 0 w 5489829"/>
              <a:gd name="connsiteY2" fmla="*/ 5143500 h 5143500"/>
              <a:gd name="connsiteX3" fmla="*/ 756571 w 5489829"/>
              <a:gd name="connsiteY3" fmla="*/ 4610291 h 5143500"/>
              <a:gd name="connsiteX4" fmla="*/ 1873186 w 5489829"/>
              <a:gd name="connsiteY4" fmla="*/ 1694402 h 5143500"/>
              <a:gd name="connsiteX5" fmla="*/ 4677156 w 5489829"/>
              <a:gd name="connsiteY5" fmla="*/ 320802 h 5143500"/>
              <a:gd name="connsiteX6" fmla="*/ 4924902 w 5489829"/>
              <a:gd name="connsiteY6" fmla="*/ 0 h 5143500"/>
              <a:gd name="connsiteX7" fmla="*/ 5489829 w 5489829"/>
              <a:gd name="connsiteY7" fmla="*/ 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89829" h="5143500">
                <a:moveTo>
                  <a:pt x="5489829" y="0"/>
                </a:moveTo>
                <a:lnTo>
                  <a:pt x="5489829" y="5143500"/>
                </a:lnTo>
                <a:lnTo>
                  <a:pt x="0" y="5143500"/>
                </a:lnTo>
                <a:cubicBezTo>
                  <a:pt x="246031" y="5049679"/>
                  <a:pt x="496538" y="4894898"/>
                  <a:pt x="756571" y="4610291"/>
                </a:cubicBezTo>
                <a:cubicBezTo>
                  <a:pt x="1736693" y="3537966"/>
                  <a:pt x="892969" y="2766822"/>
                  <a:pt x="1873186" y="1694402"/>
                </a:cubicBezTo>
                <a:cubicBezTo>
                  <a:pt x="2853309" y="622078"/>
                  <a:pt x="3697034" y="1393222"/>
                  <a:pt x="4677156" y="320802"/>
                </a:cubicBezTo>
                <a:cubicBezTo>
                  <a:pt x="4777645" y="210884"/>
                  <a:pt x="4858893" y="104203"/>
                  <a:pt x="4924902" y="0"/>
                </a:cubicBezTo>
                <a:lnTo>
                  <a:pt x="5489829" y="0"/>
                </a:lnTo>
                <a:close/>
              </a:path>
            </a:pathLst>
          </a:custGeom>
          <a:solidFill>
            <a:srgbClr val="3366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2" name="Freeform: Shape 781">
            <a:extLst>
              <a:ext uri="{FF2B5EF4-FFF2-40B4-BE49-F238E27FC236}">
                <a16:creationId xmlns:a16="http://schemas.microsoft.com/office/drawing/2014/main" id="{B9D2D4AD-6516-7E12-D89B-C200019FEF0D}"/>
              </a:ext>
            </a:extLst>
          </p:cNvPr>
          <p:cNvSpPr/>
          <p:nvPr/>
        </p:nvSpPr>
        <p:spPr>
          <a:xfrm>
            <a:off x="5738552" y="1279496"/>
            <a:ext cx="1014615" cy="1014901"/>
          </a:xfrm>
          <a:custGeom>
            <a:avLst/>
            <a:gdLst>
              <a:gd name="connsiteX0" fmla="*/ 747280 w 765150"/>
              <a:gd name="connsiteY0" fmla="*/ 267621 h 765365"/>
              <a:gd name="connsiteX1" fmla="*/ 721277 w 765150"/>
              <a:gd name="connsiteY1" fmla="*/ 251810 h 765365"/>
              <a:gd name="connsiteX2" fmla="*/ 644600 w 765150"/>
              <a:gd name="connsiteY2" fmla="*/ 270479 h 765365"/>
              <a:gd name="connsiteX3" fmla="*/ 584688 w 765150"/>
              <a:gd name="connsiteY3" fmla="*/ 181229 h 765365"/>
              <a:gd name="connsiteX4" fmla="*/ 627836 w 765150"/>
              <a:gd name="connsiteY4" fmla="*/ 110268 h 765365"/>
              <a:gd name="connsiteX5" fmla="*/ 621074 w 765150"/>
              <a:gd name="connsiteY5" fmla="*/ 80836 h 765365"/>
              <a:gd name="connsiteX6" fmla="*/ 558971 w 765150"/>
              <a:gd name="connsiteY6" fmla="*/ 43022 h 765365"/>
              <a:gd name="connsiteX7" fmla="*/ 529729 w 765150"/>
              <a:gd name="connsiteY7" fmla="*/ 50451 h 765365"/>
              <a:gd name="connsiteX8" fmla="*/ 488771 w 765150"/>
              <a:gd name="connsiteY8" fmla="*/ 117793 h 765365"/>
              <a:gd name="connsiteX9" fmla="*/ 383330 w 765150"/>
              <a:gd name="connsiteY9" fmla="*/ 97028 h 765365"/>
              <a:gd name="connsiteX10" fmla="*/ 363708 w 765150"/>
              <a:gd name="connsiteY10" fmla="*/ 16447 h 765365"/>
              <a:gd name="connsiteX11" fmla="*/ 337705 w 765150"/>
              <a:gd name="connsiteY11" fmla="*/ 635 h 765365"/>
              <a:gd name="connsiteX12" fmla="*/ 267410 w 765150"/>
              <a:gd name="connsiteY12" fmla="*/ 17685 h 765365"/>
              <a:gd name="connsiteX13" fmla="*/ 251789 w 765150"/>
              <a:gd name="connsiteY13" fmla="*/ 43307 h 765365"/>
              <a:gd name="connsiteX14" fmla="*/ 270458 w 765150"/>
              <a:gd name="connsiteY14" fmla="*/ 119984 h 765365"/>
              <a:gd name="connsiteX15" fmla="*/ 181209 w 765150"/>
              <a:gd name="connsiteY15" fmla="*/ 179896 h 765365"/>
              <a:gd name="connsiteX16" fmla="*/ 110248 w 765150"/>
              <a:gd name="connsiteY16" fmla="*/ 136748 h 765365"/>
              <a:gd name="connsiteX17" fmla="*/ 80625 w 765150"/>
              <a:gd name="connsiteY17" fmla="*/ 143987 h 765365"/>
              <a:gd name="connsiteX18" fmla="*/ 43097 w 765150"/>
              <a:gd name="connsiteY18" fmla="*/ 205709 h 765365"/>
              <a:gd name="connsiteX19" fmla="*/ 50336 w 765150"/>
              <a:gd name="connsiteY19" fmla="*/ 235331 h 765365"/>
              <a:gd name="connsiteX20" fmla="*/ 117677 w 765150"/>
              <a:gd name="connsiteY20" fmla="*/ 276289 h 765365"/>
              <a:gd name="connsiteX21" fmla="*/ 96913 w 765150"/>
              <a:gd name="connsiteY21" fmla="*/ 381731 h 765365"/>
              <a:gd name="connsiteX22" fmla="*/ 16331 w 765150"/>
              <a:gd name="connsiteY22" fmla="*/ 401352 h 765365"/>
              <a:gd name="connsiteX23" fmla="*/ 710 w 765150"/>
              <a:gd name="connsiteY23" fmla="*/ 426974 h 765365"/>
              <a:gd name="connsiteX24" fmla="*/ 17570 w 765150"/>
              <a:gd name="connsiteY24" fmla="*/ 497650 h 765365"/>
              <a:gd name="connsiteX25" fmla="*/ 43192 w 765150"/>
              <a:gd name="connsiteY25" fmla="*/ 513271 h 765365"/>
              <a:gd name="connsiteX26" fmla="*/ 119868 w 765150"/>
              <a:gd name="connsiteY26" fmla="*/ 494602 h 765365"/>
              <a:gd name="connsiteX27" fmla="*/ 179780 w 765150"/>
              <a:gd name="connsiteY27" fmla="*/ 583851 h 765365"/>
              <a:gd name="connsiteX28" fmla="*/ 136632 w 765150"/>
              <a:gd name="connsiteY28" fmla="*/ 654812 h 765365"/>
              <a:gd name="connsiteX29" fmla="*/ 144062 w 765150"/>
              <a:gd name="connsiteY29" fmla="*/ 684054 h 765365"/>
              <a:gd name="connsiteX30" fmla="*/ 205784 w 765150"/>
              <a:gd name="connsiteY30" fmla="*/ 721582 h 765365"/>
              <a:gd name="connsiteX31" fmla="*/ 235216 w 765150"/>
              <a:gd name="connsiteY31" fmla="*/ 714820 h 765365"/>
              <a:gd name="connsiteX32" fmla="*/ 276173 w 765150"/>
              <a:gd name="connsiteY32" fmla="*/ 647478 h 765365"/>
              <a:gd name="connsiteX33" fmla="*/ 381425 w 765150"/>
              <a:gd name="connsiteY33" fmla="*/ 667671 h 765365"/>
              <a:gd name="connsiteX34" fmla="*/ 401141 w 765150"/>
              <a:gd name="connsiteY34" fmla="*/ 748919 h 765365"/>
              <a:gd name="connsiteX35" fmla="*/ 427145 w 765150"/>
              <a:gd name="connsiteY35" fmla="*/ 764731 h 765365"/>
              <a:gd name="connsiteX36" fmla="*/ 497439 w 765150"/>
              <a:gd name="connsiteY36" fmla="*/ 747681 h 765365"/>
              <a:gd name="connsiteX37" fmla="*/ 513251 w 765150"/>
              <a:gd name="connsiteY37" fmla="*/ 721678 h 765365"/>
              <a:gd name="connsiteX38" fmla="*/ 494582 w 765150"/>
              <a:gd name="connsiteY38" fmla="*/ 645002 h 765365"/>
              <a:gd name="connsiteX39" fmla="*/ 583831 w 765150"/>
              <a:gd name="connsiteY39" fmla="*/ 585089 h 765365"/>
              <a:gd name="connsiteX40" fmla="*/ 654792 w 765150"/>
              <a:gd name="connsiteY40" fmla="*/ 628238 h 765365"/>
              <a:gd name="connsiteX41" fmla="*/ 684224 w 765150"/>
              <a:gd name="connsiteY41" fmla="*/ 621475 h 765365"/>
              <a:gd name="connsiteX42" fmla="*/ 722039 w 765150"/>
              <a:gd name="connsiteY42" fmla="*/ 559372 h 765365"/>
              <a:gd name="connsiteX43" fmla="*/ 714609 w 765150"/>
              <a:gd name="connsiteY43" fmla="*/ 530130 h 765365"/>
              <a:gd name="connsiteX44" fmla="*/ 647267 w 765150"/>
              <a:gd name="connsiteY44" fmla="*/ 489173 h 765365"/>
              <a:gd name="connsiteX45" fmla="*/ 668318 w 765150"/>
              <a:gd name="connsiteY45" fmla="*/ 383350 h 765365"/>
              <a:gd name="connsiteX46" fmla="*/ 748899 w 765150"/>
              <a:gd name="connsiteY46" fmla="*/ 363728 h 765365"/>
              <a:gd name="connsiteX47" fmla="*/ 764520 w 765150"/>
              <a:gd name="connsiteY47" fmla="*/ 338106 h 765365"/>
              <a:gd name="connsiteX48" fmla="*/ 747470 w 765150"/>
              <a:gd name="connsiteY48" fmla="*/ 267812 h 765365"/>
              <a:gd name="connsiteX49" fmla="*/ 496963 w 765150"/>
              <a:gd name="connsiteY49" fmla="*/ 452406 h 765365"/>
              <a:gd name="connsiteX50" fmla="*/ 312559 w 765150"/>
              <a:gd name="connsiteY50" fmla="*/ 497269 h 765365"/>
              <a:gd name="connsiteX51" fmla="*/ 267696 w 765150"/>
              <a:gd name="connsiteY51" fmla="*/ 312865 h 765365"/>
              <a:gd name="connsiteX52" fmla="*/ 452291 w 765150"/>
              <a:gd name="connsiteY52" fmla="*/ 267621 h 765365"/>
              <a:gd name="connsiteX53" fmla="*/ 496868 w 765150"/>
              <a:gd name="connsiteY53" fmla="*/ 452406 h 765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65150" h="765365">
                <a:moveTo>
                  <a:pt x="747280" y="267621"/>
                </a:moveTo>
                <a:cubicBezTo>
                  <a:pt x="744422" y="256001"/>
                  <a:pt x="732802" y="248952"/>
                  <a:pt x="721277" y="251810"/>
                </a:cubicBezTo>
                <a:lnTo>
                  <a:pt x="644600" y="270479"/>
                </a:lnTo>
                <a:cubicBezTo>
                  <a:pt x="630694" y="237332"/>
                  <a:pt x="610787" y="207042"/>
                  <a:pt x="584688" y="181229"/>
                </a:cubicBezTo>
                <a:lnTo>
                  <a:pt x="627836" y="110268"/>
                </a:lnTo>
                <a:cubicBezTo>
                  <a:pt x="633932" y="100267"/>
                  <a:pt x="631075" y="86932"/>
                  <a:pt x="621074" y="80836"/>
                </a:cubicBezTo>
                <a:lnTo>
                  <a:pt x="558971" y="43022"/>
                </a:lnTo>
                <a:cubicBezTo>
                  <a:pt x="548969" y="36926"/>
                  <a:pt x="535825" y="40450"/>
                  <a:pt x="529729" y="50451"/>
                </a:cubicBezTo>
                <a:lnTo>
                  <a:pt x="488771" y="117793"/>
                </a:lnTo>
                <a:cubicBezTo>
                  <a:pt x="454577" y="103601"/>
                  <a:pt x="419144" y="96838"/>
                  <a:pt x="383330" y="97028"/>
                </a:cubicBezTo>
                <a:lnTo>
                  <a:pt x="363708" y="16447"/>
                </a:lnTo>
                <a:cubicBezTo>
                  <a:pt x="360851" y="4826"/>
                  <a:pt x="349230" y="-2222"/>
                  <a:pt x="337705" y="635"/>
                </a:cubicBezTo>
                <a:lnTo>
                  <a:pt x="267410" y="17685"/>
                </a:lnTo>
                <a:cubicBezTo>
                  <a:pt x="255790" y="20543"/>
                  <a:pt x="248741" y="32163"/>
                  <a:pt x="251789" y="43307"/>
                </a:cubicBezTo>
                <a:lnTo>
                  <a:pt x="270458" y="119984"/>
                </a:lnTo>
                <a:cubicBezTo>
                  <a:pt x="237311" y="133890"/>
                  <a:pt x="207022" y="153797"/>
                  <a:pt x="181209" y="179896"/>
                </a:cubicBezTo>
                <a:lnTo>
                  <a:pt x="110248" y="136748"/>
                </a:lnTo>
                <a:cubicBezTo>
                  <a:pt x="100247" y="130652"/>
                  <a:pt x="86721" y="133985"/>
                  <a:pt x="80625" y="143987"/>
                </a:cubicBezTo>
                <a:lnTo>
                  <a:pt x="43097" y="205709"/>
                </a:lnTo>
                <a:cubicBezTo>
                  <a:pt x="37001" y="215710"/>
                  <a:pt x="40239" y="229235"/>
                  <a:pt x="50336" y="235331"/>
                </a:cubicBezTo>
                <a:lnTo>
                  <a:pt x="117677" y="276289"/>
                </a:lnTo>
                <a:cubicBezTo>
                  <a:pt x="103485" y="310484"/>
                  <a:pt x="96913" y="346583"/>
                  <a:pt x="96913" y="381731"/>
                </a:cubicBezTo>
                <a:lnTo>
                  <a:pt x="16331" y="401352"/>
                </a:lnTo>
                <a:cubicBezTo>
                  <a:pt x="4711" y="404210"/>
                  <a:pt x="-2338" y="415830"/>
                  <a:pt x="710" y="426974"/>
                </a:cubicBezTo>
                <a:lnTo>
                  <a:pt x="17570" y="497650"/>
                </a:lnTo>
                <a:cubicBezTo>
                  <a:pt x="20618" y="508889"/>
                  <a:pt x="32238" y="515938"/>
                  <a:pt x="43192" y="513271"/>
                </a:cubicBezTo>
                <a:lnTo>
                  <a:pt x="119868" y="494602"/>
                </a:lnTo>
                <a:cubicBezTo>
                  <a:pt x="133775" y="527749"/>
                  <a:pt x="153682" y="558038"/>
                  <a:pt x="179780" y="583851"/>
                </a:cubicBezTo>
                <a:lnTo>
                  <a:pt x="136632" y="654812"/>
                </a:lnTo>
                <a:cubicBezTo>
                  <a:pt x="130536" y="664814"/>
                  <a:pt x="134060" y="677958"/>
                  <a:pt x="144062" y="684054"/>
                </a:cubicBezTo>
                <a:lnTo>
                  <a:pt x="205784" y="721582"/>
                </a:lnTo>
                <a:cubicBezTo>
                  <a:pt x="215785" y="727679"/>
                  <a:pt x="229120" y="724821"/>
                  <a:pt x="235216" y="714820"/>
                </a:cubicBezTo>
                <a:lnTo>
                  <a:pt x="276173" y="647478"/>
                </a:lnTo>
                <a:cubicBezTo>
                  <a:pt x="309987" y="661480"/>
                  <a:pt x="345420" y="668243"/>
                  <a:pt x="381425" y="667671"/>
                </a:cubicBezTo>
                <a:lnTo>
                  <a:pt x="401141" y="748919"/>
                </a:lnTo>
                <a:cubicBezTo>
                  <a:pt x="403999" y="760540"/>
                  <a:pt x="415619" y="767588"/>
                  <a:pt x="427145" y="764731"/>
                </a:cubicBezTo>
                <a:lnTo>
                  <a:pt x="497439" y="747681"/>
                </a:lnTo>
                <a:cubicBezTo>
                  <a:pt x="508679" y="744633"/>
                  <a:pt x="515727" y="733013"/>
                  <a:pt x="513251" y="721678"/>
                </a:cubicBezTo>
                <a:lnTo>
                  <a:pt x="494582" y="645002"/>
                </a:lnTo>
                <a:cubicBezTo>
                  <a:pt x="527538" y="631571"/>
                  <a:pt x="558018" y="611188"/>
                  <a:pt x="583831" y="585089"/>
                </a:cubicBezTo>
                <a:lnTo>
                  <a:pt x="654792" y="628238"/>
                </a:lnTo>
                <a:cubicBezTo>
                  <a:pt x="664793" y="634334"/>
                  <a:pt x="678128" y="631476"/>
                  <a:pt x="684224" y="621475"/>
                </a:cubicBezTo>
                <a:lnTo>
                  <a:pt x="722039" y="559372"/>
                </a:lnTo>
                <a:cubicBezTo>
                  <a:pt x="728135" y="549371"/>
                  <a:pt x="724610" y="536226"/>
                  <a:pt x="714609" y="530130"/>
                </a:cubicBezTo>
                <a:lnTo>
                  <a:pt x="647267" y="489173"/>
                </a:lnTo>
                <a:cubicBezTo>
                  <a:pt x="661460" y="454978"/>
                  <a:pt x="668127" y="418878"/>
                  <a:pt x="668318" y="383350"/>
                </a:cubicBezTo>
                <a:lnTo>
                  <a:pt x="748899" y="363728"/>
                </a:lnTo>
                <a:cubicBezTo>
                  <a:pt x="760234" y="361347"/>
                  <a:pt x="767378" y="349727"/>
                  <a:pt x="764520" y="338106"/>
                </a:cubicBezTo>
                <a:lnTo>
                  <a:pt x="747470" y="267812"/>
                </a:lnTo>
                <a:close/>
                <a:moveTo>
                  <a:pt x="496963" y="452406"/>
                </a:moveTo>
                <a:cubicBezTo>
                  <a:pt x="458387" y="515747"/>
                  <a:pt x="375900" y="535750"/>
                  <a:pt x="312559" y="497269"/>
                </a:cubicBezTo>
                <a:cubicBezTo>
                  <a:pt x="249218" y="458693"/>
                  <a:pt x="229215" y="376206"/>
                  <a:pt x="267696" y="312865"/>
                </a:cubicBezTo>
                <a:cubicBezTo>
                  <a:pt x="306272" y="249523"/>
                  <a:pt x="389045" y="229140"/>
                  <a:pt x="452291" y="267621"/>
                </a:cubicBezTo>
                <a:cubicBezTo>
                  <a:pt x="515632" y="306197"/>
                  <a:pt x="535444" y="389065"/>
                  <a:pt x="496868" y="452406"/>
                </a:cubicBezTo>
                <a:close/>
              </a:path>
            </a:pathLst>
          </a:custGeom>
          <a:solidFill>
            <a:srgbClr val="2ACB7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3" name="Freeform: Shape 782">
            <a:extLst>
              <a:ext uri="{FF2B5EF4-FFF2-40B4-BE49-F238E27FC236}">
                <a16:creationId xmlns:a16="http://schemas.microsoft.com/office/drawing/2014/main" id="{395D75B4-4EE0-33AB-ADB1-0B48769BE6F8}"/>
              </a:ext>
            </a:extLst>
          </p:cNvPr>
          <p:cNvSpPr/>
          <p:nvPr/>
        </p:nvSpPr>
        <p:spPr>
          <a:xfrm>
            <a:off x="4507337" y="1779128"/>
            <a:ext cx="1433084" cy="1432479"/>
          </a:xfrm>
          <a:custGeom>
            <a:avLst/>
            <a:gdLst>
              <a:gd name="connsiteX0" fmla="*/ 24921 w 1080729"/>
              <a:gd name="connsiteY0" fmla="*/ 517551 h 1080273"/>
              <a:gd name="connsiteX1" fmla="*/ 135125 w 1080729"/>
              <a:gd name="connsiteY1" fmla="*/ 536887 h 1080273"/>
              <a:gd name="connsiteX2" fmla="*/ 162176 w 1080729"/>
              <a:gd name="connsiteY2" fmla="*/ 687001 h 1080273"/>
              <a:gd name="connsiteX3" fmla="*/ 65783 w 1080729"/>
              <a:gd name="connsiteY3" fmla="*/ 754533 h 1080273"/>
              <a:gd name="connsiteX4" fmla="*/ 58449 w 1080729"/>
              <a:gd name="connsiteY4" fmla="*/ 796538 h 1080273"/>
              <a:gd name="connsiteX5" fmla="*/ 117218 w 1080729"/>
              <a:gd name="connsiteY5" fmla="*/ 881215 h 1080273"/>
              <a:gd name="connsiteX6" fmla="*/ 159223 w 1080729"/>
              <a:gd name="connsiteY6" fmla="*/ 888550 h 1080273"/>
              <a:gd name="connsiteX7" fmla="*/ 250949 w 1080729"/>
              <a:gd name="connsiteY7" fmla="*/ 824256 h 1080273"/>
              <a:gd name="connsiteX8" fmla="*/ 376298 w 1080729"/>
              <a:gd name="connsiteY8" fmla="*/ 911219 h 1080273"/>
              <a:gd name="connsiteX9" fmla="*/ 355914 w 1080729"/>
              <a:gd name="connsiteY9" fmla="*/ 1027329 h 1080273"/>
              <a:gd name="connsiteX10" fmla="*/ 380870 w 1080729"/>
              <a:gd name="connsiteY10" fmla="*/ 1062095 h 1080273"/>
              <a:gd name="connsiteX11" fmla="*/ 481835 w 1080729"/>
              <a:gd name="connsiteY11" fmla="*/ 1079812 h 1080273"/>
              <a:gd name="connsiteX12" fmla="*/ 517173 w 1080729"/>
              <a:gd name="connsiteY12" fmla="*/ 1055618 h 1080273"/>
              <a:gd name="connsiteX13" fmla="*/ 536508 w 1080729"/>
              <a:gd name="connsiteY13" fmla="*/ 945414 h 1080273"/>
              <a:gd name="connsiteX14" fmla="*/ 686051 w 1080729"/>
              <a:gd name="connsiteY14" fmla="*/ 917601 h 1080273"/>
              <a:gd name="connsiteX15" fmla="*/ 754155 w 1080729"/>
              <a:gd name="connsiteY15" fmla="*/ 1014756 h 1080273"/>
              <a:gd name="connsiteX16" fmla="*/ 796731 w 1080729"/>
              <a:gd name="connsiteY16" fmla="*/ 1022281 h 1080273"/>
              <a:gd name="connsiteX17" fmla="*/ 880742 w 1080729"/>
              <a:gd name="connsiteY17" fmla="*/ 963416 h 1080273"/>
              <a:gd name="connsiteX18" fmla="*/ 888267 w 1080729"/>
              <a:gd name="connsiteY18" fmla="*/ 920839 h 1080273"/>
              <a:gd name="connsiteX19" fmla="*/ 823973 w 1080729"/>
              <a:gd name="connsiteY19" fmla="*/ 829113 h 1080273"/>
              <a:gd name="connsiteX20" fmla="*/ 910936 w 1080729"/>
              <a:gd name="connsiteY20" fmla="*/ 703765 h 1080273"/>
              <a:gd name="connsiteX21" fmla="*/ 1027046 w 1080729"/>
              <a:gd name="connsiteY21" fmla="*/ 724148 h 1080273"/>
              <a:gd name="connsiteX22" fmla="*/ 1062384 w 1080729"/>
              <a:gd name="connsiteY22" fmla="*/ 699954 h 1080273"/>
              <a:gd name="connsiteX23" fmla="*/ 1080291 w 1080729"/>
              <a:gd name="connsiteY23" fmla="*/ 598323 h 1080273"/>
              <a:gd name="connsiteX24" fmla="*/ 1055335 w 1080729"/>
              <a:gd name="connsiteY24" fmla="*/ 563557 h 1080273"/>
              <a:gd name="connsiteX25" fmla="*/ 945131 w 1080729"/>
              <a:gd name="connsiteY25" fmla="*/ 544221 h 1080273"/>
              <a:gd name="connsiteX26" fmla="*/ 918270 w 1080729"/>
              <a:gd name="connsiteY26" fmla="*/ 393440 h 1080273"/>
              <a:gd name="connsiteX27" fmla="*/ 1014663 w 1080729"/>
              <a:gd name="connsiteY27" fmla="*/ 325908 h 1080273"/>
              <a:gd name="connsiteX28" fmla="*/ 1021998 w 1080729"/>
              <a:gd name="connsiteY28" fmla="*/ 283903 h 1080273"/>
              <a:gd name="connsiteX29" fmla="*/ 963133 w 1080729"/>
              <a:gd name="connsiteY29" fmla="*/ 199892 h 1080273"/>
              <a:gd name="connsiteX30" fmla="*/ 920556 w 1080729"/>
              <a:gd name="connsiteY30" fmla="*/ 192367 h 1080273"/>
              <a:gd name="connsiteX31" fmla="*/ 828831 w 1080729"/>
              <a:gd name="connsiteY31" fmla="*/ 256661 h 1080273"/>
              <a:gd name="connsiteX32" fmla="*/ 703482 w 1080729"/>
              <a:gd name="connsiteY32" fmla="*/ 169698 h 1080273"/>
              <a:gd name="connsiteX33" fmla="*/ 723865 w 1080729"/>
              <a:gd name="connsiteY33" fmla="*/ 53683 h 1080273"/>
              <a:gd name="connsiteX34" fmla="*/ 699672 w 1080729"/>
              <a:gd name="connsiteY34" fmla="*/ 18345 h 1080273"/>
              <a:gd name="connsiteX35" fmla="*/ 598040 w 1080729"/>
              <a:gd name="connsiteY35" fmla="*/ 438 h 1080273"/>
              <a:gd name="connsiteX36" fmla="*/ 563274 w 1080729"/>
              <a:gd name="connsiteY36" fmla="*/ 25394 h 1080273"/>
              <a:gd name="connsiteX37" fmla="*/ 543938 w 1080729"/>
              <a:gd name="connsiteY37" fmla="*/ 135598 h 1080273"/>
              <a:gd name="connsiteX38" fmla="*/ 393824 w 1080729"/>
              <a:gd name="connsiteY38" fmla="*/ 162649 h 1080273"/>
              <a:gd name="connsiteX39" fmla="*/ 326292 w 1080729"/>
              <a:gd name="connsiteY39" fmla="*/ 66256 h 1080273"/>
              <a:gd name="connsiteX40" fmla="*/ 283715 w 1080729"/>
              <a:gd name="connsiteY40" fmla="*/ 58732 h 1080273"/>
              <a:gd name="connsiteX41" fmla="*/ 199704 w 1080729"/>
              <a:gd name="connsiteY41" fmla="*/ 117691 h 1080273"/>
              <a:gd name="connsiteX42" fmla="*/ 192370 w 1080729"/>
              <a:gd name="connsiteY42" fmla="*/ 159696 h 1080273"/>
              <a:gd name="connsiteX43" fmla="*/ 256664 w 1080729"/>
              <a:gd name="connsiteY43" fmla="*/ 251422 h 1080273"/>
              <a:gd name="connsiteX44" fmla="*/ 169701 w 1080729"/>
              <a:gd name="connsiteY44" fmla="*/ 376771 h 1080273"/>
              <a:gd name="connsiteX45" fmla="*/ 53591 w 1080729"/>
              <a:gd name="connsiteY45" fmla="*/ 356388 h 1080273"/>
              <a:gd name="connsiteX46" fmla="*/ 18158 w 1080729"/>
              <a:gd name="connsiteY46" fmla="*/ 381248 h 1080273"/>
              <a:gd name="connsiteX47" fmla="*/ 441 w 1080729"/>
              <a:gd name="connsiteY47" fmla="*/ 482213 h 1080273"/>
              <a:gd name="connsiteX48" fmla="*/ 25302 w 1080729"/>
              <a:gd name="connsiteY48" fmla="*/ 517646 h 1080273"/>
              <a:gd name="connsiteX49" fmla="*/ 352485 w 1080729"/>
              <a:gd name="connsiteY49" fmla="*/ 507550 h 1080273"/>
              <a:gd name="connsiteX50" fmla="*/ 573084 w 1080729"/>
              <a:gd name="connsiteY50" fmla="*/ 352292 h 1080273"/>
              <a:gd name="connsiteX51" fmla="*/ 727580 w 1080729"/>
              <a:gd name="connsiteY51" fmla="*/ 573462 h 1080273"/>
              <a:gd name="connsiteX52" fmla="*/ 507076 w 1080729"/>
              <a:gd name="connsiteY52" fmla="*/ 728053 h 1080273"/>
              <a:gd name="connsiteX53" fmla="*/ 352485 w 1080729"/>
              <a:gd name="connsiteY53" fmla="*/ 507550 h 1080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080729" h="1080273">
                <a:moveTo>
                  <a:pt x="24921" y="517551"/>
                </a:moveTo>
                <a:lnTo>
                  <a:pt x="135125" y="536887"/>
                </a:lnTo>
                <a:cubicBezTo>
                  <a:pt x="133982" y="589369"/>
                  <a:pt x="143983" y="640519"/>
                  <a:pt x="162176" y="687001"/>
                </a:cubicBezTo>
                <a:lnTo>
                  <a:pt x="65783" y="754533"/>
                </a:lnTo>
                <a:cubicBezTo>
                  <a:pt x="51876" y="764248"/>
                  <a:pt x="48543" y="783298"/>
                  <a:pt x="58449" y="796538"/>
                </a:cubicBezTo>
                <a:lnTo>
                  <a:pt x="117218" y="881215"/>
                </a:lnTo>
                <a:cubicBezTo>
                  <a:pt x="127029" y="894455"/>
                  <a:pt x="146079" y="897789"/>
                  <a:pt x="159223" y="888550"/>
                </a:cubicBezTo>
                <a:lnTo>
                  <a:pt x="250949" y="824256"/>
                </a:lnTo>
                <a:cubicBezTo>
                  <a:pt x="286382" y="860927"/>
                  <a:pt x="328482" y="890645"/>
                  <a:pt x="376298" y="911219"/>
                </a:cubicBezTo>
                <a:lnTo>
                  <a:pt x="355914" y="1027329"/>
                </a:lnTo>
                <a:cubicBezTo>
                  <a:pt x="353057" y="1043712"/>
                  <a:pt x="364487" y="1059238"/>
                  <a:pt x="380870" y="1062095"/>
                </a:cubicBezTo>
                <a:lnTo>
                  <a:pt x="481835" y="1079812"/>
                </a:lnTo>
                <a:cubicBezTo>
                  <a:pt x="498218" y="1082669"/>
                  <a:pt x="514315" y="1072001"/>
                  <a:pt x="517173" y="1055618"/>
                </a:cubicBezTo>
                <a:lnTo>
                  <a:pt x="536508" y="945414"/>
                </a:lnTo>
                <a:cubicBezTo>
                  <a:pt x="588420" y="946462"/>
                  <a:pt x="638712" y="937032"/>
                  <a:pt x="686051" y="917601"/>
                </a:cubicBezTo>
                <a:lnTo>
                  <a:pt x="754155" y="1014756"/>
                </a:lnTo>
                <a:cubicBezTo>
                  <a:pt x="763870" y="1028662"/>
                  <a:pt x="782920" y="1031996"/>
                  <a:pt x="796731" y="1022281"/>
                </a:cubicBezTo>
                <a:lnTo>
                  <a:pt x="880742" y="963416"/>
                </a:lnTo>
                <a:cubicBezTo>
                  <a:pt x="893982" y="953605"/>
                  <a:pt x="897315" y="934555"/>
                  <a:pt x="888267" y="920839"/>
                </a:cubicBezTo>
                <a:lnTo>
                  <a:pt x="823973" y="829113"/>
                </a:lnTo>
                <a:cubicBezTo>
                  <a:pt x="860549" y="794347"/>
                  <a:pt x="890362" y="751580"/>
                  <a:pt x="910936" y="703765"/>
                </a:cubicBezTo>
                <a:lnTo>
                  <a:pt x="1027046" y="724148"/>
                </a:lnTo>
                <a:cubicBezTo>
                  <a:pt x="1043429" y="727006"/>
                  <a:pt x="1059526" y="716337"/>
                  <a:pt x="1062384" y="699954"/>
                </a:cubicBezTo>
                <a:lnTo>
                  <a:pt x="1080291" y="598323"/>
                </a:lnTo>
                <a:cubicBezTo>
                  <a:pt x="1083148" y="581940"/>
                  <a:pt x="1071718" y="566414"/>
                  <a:pt x="1055335" y="563557"/>
                </a:cubicBezTo>
                <a:lnTo>
                  <a:pt x="945131" y="544221"/>
                </a:lnTo>
                <a:cubicBezTo>
                  <a:pt x="946274" y="491738"/>
                  <a:pt x="936273" y="440589"/>
                  <a:pt x="918270" y="393440"/>
                </a:cubicBezTo>
                <a:lnTo>
                  <a:pt x="1014663" y="325908"/>
                </a:lnTo>
                <a:cubicBezTo>
                  <a:pt x="1028379" y="316859"/>
                  <a:pt x="1031808" y="297809"/>
                  <a:pt x="1021998" y="283903"/>
                </a:cubicBezTo>
                <a:lnTo>
                  <a:pt x="963133" y="199892"/>
                </a:lnTo>
                <a:cubicBezTo>
                  <a:pt x="953418" y="185986"/>
                  <a:pt x="934368" y="182652"/>
                  <a:pt x="920556" y="192367"/>
                </a:cubicBezTo>
                <a:lnTo>
                  <a:pt x="828831" y="256661"/>
                </a:lnTo>
                <a:cubicBezTo>
                  <a:pt x="793398" y="219990"/>
                  <a:pt x="751297" y="190272"/>
                  <a:pt x="703482" y="169698"/>
                </a:cubicBezTo>
                <a:lnTo>
                  <a:pt x="723865" y="53683"/>
                </a:lnTo>
                <a:cubicBezTo>
                  <a:pt x="726723" y="37300"/>
                  <a:pt x="716055" y="21203"/>
                  <a:pt x="699672" y="18345"/>
                </a:cubicBezTo>
                <a:lnTo>
                  <a:pt x="598040" y="438"/>
                </a:lnTo>
                <a:cubicBezTo>
                  <a:pt x="581657" y="-2419"/>
                  <a:pt x="566131" y="9011"/>
                  <a:pt x="563274" y="25394"/>
                </a:cubicBezTo>
                <a:lnTo>
                  <a:pt x="543938" y="135598"/>
                </a:lnTo>
                <a:cubicBezTo>
                  <a:pt x="491455" y="134455"/>
                  <a:pt x="441068" y="143885"/>
                  <a:pt x="393824" y="162649"/>
                </a:cubicBezTo>
                <a:lnTo>
                  <a:pt x="326292" y="66256"/>
                </a:lnTo>
                <a:cubicBezTo>
                  <a:pt x="316576" y="52350"/>
                  <a:pt x="297526" y="49016"/>
                  <a:pt x="283715" y="58732"/>
                </a:cubicBezTo>
                <a:lnTo>
                  <a:pt x="199704" y="117691"/>
                </a:lnTo>
                <a:cubicBezTo>
                  <a:pt x="185798" y="127407"/>
                  <a:pt x="182464" y="146457"/>
                  <a:pt x="192370" y="159696"/>
                </a:cubicBezTo>
                <a:lnTo>
                  <a:pt x="256664" y="251422"/>
                </a:lnTo>
                <a:cubicBezTo>
                  <a:pt x="219993" y="286855"/>
                  <a:pt x="190275" y="328956"/>
                  <a:pt x="169701" y="376771"/>
                </a:cubicBezTo>
                <a:lnTo>
                  <a:pt x="53591" y="356388"/>
                </a:lnTo>
                <a:cubicBezTo>
                  <a:pt x="37208" y="353530"/>
                  <a:pt x="21015" y="364865"/>
                  <a:pt x="18158" y="381248"/>
                </a:cubicBezTo>
                <a:lnTo>
                  <a:pt x="441" y="482213"/>
                </a:lnTo>
                <a:cubicBezTo>
                  <a:pt x="-2416" y="498596"/>
                  <a:pt x="8919" y="514788"/>
                  <a:pt x="25302" y="517646"/>
                </a:cubicBezTo>
                <a:close/>
                <a:moveTo>
                  <a:pt x="352485" y="507550"/>
                </a:moveTo>
                <a:cubicBezTo>
                  <a:pt x="370678" y="403918"/>
                  <a:pt x="469452" y="334099"/>
                  <a:pt x="573084" y="352292"/>
                </a:cubicBezTo>
                <a:cubicBezTo>
                  <a:pt x="676716" y="370485"/>
                  <a:pt x="745773" y="469831"/>
                  <a:pt x="727580" y="573462"/>
                </a:cubicBezTo>
                <a:cubicBezTo>
                  <a:pt x="709387" y="677095"/>
                  <a:pt x="610708" y="746246"/>
                  <a:pt x="507076" y="728053"/>
                </a:cubicBezTo>
                <a:cubicBezTo>
                  <a:pt x="403444" y="709861"/>
                  <a:pt x="334293" y="611182"/>
                  <a:pt x="352485" y="507550"/>
                </a:cubicBezTo>
                <a:close/>
              </a:path>
            </a:pathLst>
          </a:custGeom>
          <a:solidFill>
            <a:srgbClr val="37C6CC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4" name="Freeform: Shape 783">
            <a:extLst>
              <a:ext uri="{FF2B5EF4-FFF2-40B4-BE49-F238E27FC236}">
                <a16:creationId xmlns:a16="http://schemas.microsoft.com/office/drawing/2014/main" id="{E830E1CE-298B-D83B-00EE-B045E2D55A2C}"/>
              </a:ext>
            </a:extLst>
          </p:cNvPr>
          <p:cNvSpPr/>
          <p:nvPr/>
        </p:nvSpPr>
        <p:spPr>
          <a:xfrm>
            <a:off x="7369616" y="6088075"/>
            <a:ext cx="4638922" cy="564581"/>
          </a:xfrm>
          <a:custGeom>
            <a:avLst/>
            <a:gdLst>
              <a:gd name="connsiteX0" fmla="*/ 3498342 w 3498341"/>
              <a:gd name="connsiteY0" fmla="*/ 212884 h 425767"/>
              <a:gd name="connsiteX1" fmla="*/ 1749171 w 3498341"/>
              <a:gd name="connsiteY1" fmla="*/ 425767 h 425767"/>
              <a:gd name="connsiteX2" fmla="*/ 0 w 3498341"/>
              <a:gd name="connsiteY2" fmla="*/ 212884 h 425767"/>
              <a:gd name="connsiteX3" fmla="*/ 1749171 w 3498341"/>
              <a:gd name="connsiteY3" fmla="*/ 0 h 425767"/>
              <a:gd name="connsiteX4" fmla="*/ 3498342 w 3498341"/>
              <a:gd name="connsiteY4" fmla="*/ 212884 h 425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98341" h="425767">
                <a:moveTo>
                  <a:pt x="3498342" y="212884"/>
                </a:moveTo>
                <a:cubicBezTo>
                  <a:pt x="3498342" y="330456"/>
                  <a:pt x="2715211" y="425767"/>
                  <a:pt x="1749171" y="425767"/>
                </a:cubicBezTo>
                <a:cubicBezTo>
                  <a:pt x="783130" y="425767"/>
                  <a:pt x="0" y="330456"/>
                  <a:pt x="0" y="212884"/>
                </a:cubicBezTo>
                <a:cubicBezTo>
                  <a:pt x="0" y="95311"/>
                  <a:pt x="783130" y="0"/>
                  <a:pt x="1749171" y="0"/>
                </a:cubicBezTo>
                <a:cubicBezTo>
                  <a:pt x="2715211" y="0"/>
                  <a:pt x="3498342" y="95311"/>
                  <a:pt x="3498342" y="212884"/>
                </a:cubicBezTo>
                <a:close/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89" name="Graphic 4">
            <a:extLst>
              <a:ext uri="{FF2B5EF4-FFF2-40B4-BE49-F238E27FC236}">
                <a16:creationId xmlns:a16="http://schemas.microsoft.com/office/drawing/2014/main" id="{DA8E078D-5642-0AE9-D421-D8BCAA689550}"/>
              </a:ext>
            </a:extLst>
          </p:cNvPr>
          <p:cNvGrpSpPr/>
          <p:nvPr/>
        </p:nvGrpSpPr>
        <p:grpSpPr>
          <a:xfrm>
            <a:off x="8672377" y="2335425"/>
            <a:ext cx="3058117" cy="4118255"/>
            <a:chOff x="5286795" y="2722714"/>
            <a:chExt cx="2306212" cy="3105692"/>
          </a:xfrm>
        </p:grpSpPr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D008D501-0FFA-715B-0D89-71648EC8DEC4}"/>
                </a:ext>
              </a:extLst>
            </p:cNvPr>
            <p:cNvSpPr/>
            <p:nvPr/>
          </p:nvSpPr>
          <p:spPr>
            <a:xfrm>
              <a:off x="7374390" y="4929758"/>
              <a:ext cx="86660" cy="89048"/>
            </a:xfrm>
            <a:custGeom>
              <a:avLst/>
              <a:gdLst>
                <a:gd name="connsiteX0" fmla="*/ 86161 w 86660"/>
                <a:gd name="connsiteY0" fmla="*/ 52959 h 89048"/>
                <a:gd name="connsiteX1" fmla="*/ 62539 w 86660"/>
                <a:gd name="connsiteY1" fmla="*/ 70295 h 89048"/>
                <a:gd name="connsiteX2" fmla="*/ 47490 w 86660"/>
                <a:gd name="connsiteY2" fmla="*/ 88868 h 89048"/>
                <a:gd name="connsiteX3" fmla="*/ 37107 w 86660"/>
                <a:gd name="connsiteY3" fmla="*/ 88868 h 89048"/>
                <a:gd name="connsiteX4" fmla="*/ 10437 w 86660"/>
                <a:gd name="connsiteY4" fmla="*/ 79438 h 89048"/>
                <a:gd name="connsiteX5" fmla="*/ 246 w 86660"/>
                <a:gd name="connsiteY5" fmla="*/ 66294 h 89048"/>
                <a:gd name="connsiteX6" fmla="*/ 9580 w 86660"/>
                <a:gd name="connsiteY6" fmla="*/ 45625 h 89048"/>
                <a:gd name="connsiteX7" fmla="*/ 42441 w 86660"/>
                <a:gd name="connsiteY7" fmla="*/ 18288 h 89048"/>
                <a:gd name="connsiteX8" fmla="*/ 65111 w 86660"/>
                <a:gd name="connsiteY8" fmla="*/ 0 h 89048"/>
                <a:gd name="connsiteX9" fmla="*/ 69302 w 86660"/>
                <a:gd name="connsiteY9" fmla="*/ 14097 h 89048"/>
                <a:gd name="connsiteX10" fmla="*/ 81589 w 86660"/>
                <a:gd name="connsiteY10" fmla="*/ 25241 h 89048"/>
                <a:gd name="connsiteX11" fmla="*/ 86257 w 86660"/>
                <a:gd name="connsiteY11" fmla="*/ 40100 h 89048"/>
                <a:gd name="connsiteX12" fmla="*/ 86542 w 86660"/>
                <a:gd name="connsiteY12" fmla="*/ 43339 h 89048"/>
                <a:gd name="connsiteX13" fmla="*/ 86257 w 86660"/>
                <a:gd name="connsiteY13" fmla="*/ 52769 h 8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660" h="89048">
                  <a:moveTo>
                    <a:pt x="86161" y="52959"/>
                  </a:moveTo>
                  <a:cubicBezTo>
                    <a:pt x="79684" y="56483"/>
                    <a:pt x="71112" y="61913"/>
                    <a:pt x="62539" y="70295"/>
                  </a:cubicBezTo>
                  <a:cubicBezTo>
                    <a:pt x="55872" y="76962"/>
                    <a:pt x="51014" y="83439"/>
                    <a:pt x="47490" y="88868"/>
                  </a:cubicBezTo>
                  <a:cubicBezTo>
                    <a:pt x="44727" y="89059"/>
                    <a:pt x="41108" y="89154"/>
                    <a:pt x="37107" y="88868"/>
                  </a:cubicBezTo>
                  <a:cubicBezTo>
                    <a:pt x="29202" y="88202"/>
                    <a:pt x="19296" y="85915"/>
                    <a:pt x="10437" y="79438"/>
                  </a:cubicBezTo>
                  <a:cubicBezTo>
                    <a:pt x="6437" y="76486"/>
                    <a:pt x="1293" y="72580"/>
                    <a:pt x="246" y="66294"/>
                  </a:cubicBezTo>
                  <a:cubicBezTo>
                    <a:pt x="-421" y="63532"/>
                    <a:pt x="-421" y="57626"/>
                    <a:pt x="9580" y="45625"/>
                  </a:cubicBezTo>
                  <a:cubicBezTo>
                    <a:pt x="19391" y="33814"/>
                    <a:pt x="27868" y="29146"/>
                    <a:pt x="42441" y="18288"/>
                  </a:cubicBezTo>
                  <a:cubicBezTo>
                    <a:pt x="48061" y="14097"/>
                    <a:pt x="55967" y="8001"/>
                    <a:pt x="65111" y="0"/>
                  </a:cubicBezTo>
                  <a:cubicBezTo>
                    <a:pt x="65111" y="2667"/>
                    <a:pt x="65778" y="8192"/>
                    <a:pt x="69302" y="14097"/>
                  </a:cubicBezTo>
                  <a:cubicBezTo>
                    <a:pt x="73302" y="20764"/>
                    <a:pt x="79113" y="24003"/>
                    <a:pt x="81589" y="25241"/>
                  </a:cubicBezTo>
                  <a:cubicBezTo>
                    <a:pt x="83304" y="28670"/>
                    <a:pt x="85304" y="33623"/>
                    <a:pt x="86257" y="40100"/>
                  </a:cubicBezTo>
                  <a:cubicBezTo>
                    <a:pt x="86447" y="41148"/>
                    <a:pt x="86542" y="42291"/>
                    <a:pt x="86542" y="43339"/>
                  </a:cubicBezTo>
                  <a:cubicBezTo>
                    <a:pt x="86828" y="47054"/>
                    <a:pt x="86542" y="50292"/>
                    <a:pt x="86257" y="527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822648EF-2E05-E1BA-1C30-DEAEB30D7251}"/>
                </a:ext>
              </a:extLst>
            </p:cNvPr>
            <p:cNvSpPr/>
            <p:nvPr/>
          </p:nvSpPr>
          <p:spPr>
            <a:xfrm>
              <a:off x="6343828" y="3670077"/>
              <a:ext cx="173366" cy="254234"/>
            </a:xfrm>
            <a:custGeom>
              <a:avLst/>
              <a:gdLst>
                <a:gd name="connsiteX0" fmla="*/ 39350 w 173366"/>
                <a:gd name="connsiteY0" fmla="*/ 0 h 254234"/>
                <a:gd name="connsiteX1" fmla="*/ 1345 w 173366"/>
                <a:gd name="connsiteY1" fmla="*/ 106680 h 254234"/>
                <a:gd name="connsiteX2" fmla="*/ 5917 w 173366"/>
                <a:gd name="connsiteY2" fmla="*/ 184880 h 254234"/>
                <a:gd name="connsiteX3" fmla="*/ 27825 w 173366"/>
                <a:gd name="connsiteY3" fmla="*/ 218027 h 254234"/>
                <a:gd name="connsiteX4" fmla="*/ 61638 w 173366"/>
                <a:gd name="connsiteY4" fmla="*/ 238506 h 254234"/>
                <a:gd name="connsiteX5" fmla="*/ 98976 w 173366"/>
                <a:gd name="connsiteY5" fmla="*/ 252794 h 254234"/>
                <a:gd name="connsiteX6" fmla="*/ 173366 w 173366"/>
                <a:gd name="connsiteY6" fmla="*/ 238030 h 254234"/>
                <a:gd name="connsiteX7" fmla="*/ 39255 w 173366"/>
                <a:gd name="connsiteY7" fmla="*/ 0 h 25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366" h="254234">
                  <a:moveTo>
                    <a:pt x="39350" y="0"/>
                  </a:moveTo>
                  <a:cubicBezTo>
                    <a:pt x="26777" y="19526"/>
                    <a:pt x="6679" y="56388"/>
                    <a:pt x="1345" y="106680"/>
                  </a:cubicBezTo>
                  <a:cubicBezTo>
                    <a:pt x="-2084" y="138875"/>
                    <a:pt x="1631" y="166021"/>
                    <a:pt x="5917" y="184880"/>
                  </a:cubicBezTo>
                  <a:cubicBezTo>
                    <a:pt x="8679" y="192214"/>
                    <a:pt x="14775" y="205550"/>
                    <a:pt x="27825" y="218027"/>
                  </a:cubicBezTo>
                  <a:cubicBezTo>
                    <a:pt x="40683" y="230410"/>
                    <a:pt x="54209" y="236029"/>
                    <a:pt x="61638" y="238506"/>
                  </a:cubicBezTo>
                  <a:cubicBezTo>
                    <a:pt x="70020" y="243650"/>
                    <a:pt x="82593" y="249936"/>
                    <a:pt x="98976" y="252794"/>
                  </a:cubicBezTo>
                  <a:cubicBezTo>
                    <a:pt x="135362" y="258985"/>
                    <a:pt x="164127" y="243554"/>
                    <a:pt x="173366" y="238030"/>
                  </a:cubicBezTo>
                  <a:cubicBezTo>
                    <a:pt x="128695" y="158687"/>
                    <a:pt x="83927" y="79343"/>
                    <a:pt x="39255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8410A033-1CEF-709C-D4E3-38112B8A1A9C}"/>
                </a:ext>
              </a:extLst>
            </p:cNvPr>
            <p:cNvSpPr/>
            <p:nvPr/>
          </p:nvSpPr>
          <p:spPr>
            <a:xfrm>
              <a:off x="6745985" y="3354705"/>
              <a:ext cx="316801" cy="137731"/>
            </a:xfrm>
            <a:custGeom>
              <a:avLst/>
              <a:gdLst>
                <a:gd name="connsiteX0" fmla="*/ 316802 w 316801"/>
                <a:gd name="connsiteY0" fmla="*/ 10858 h 137731"/>
                <a:gd name="connsiteX1" fmla="*/ 309658 w 316801"/>
                <a:gd name="connsiteY1" fmla="*/ 42196 h 137731"/>
                <a:gd name="connsiteX2" fmla="*/ 287655 w 316801"/>
                <a:gd name="connsiteY2" fmla="*/ 137731 h 137731"/>
                <a:gd name="connsiteX3" fmla="*/ 0 w 316801"/>
                <a:gd name="connsiteY3" fmla="*/ 119920 h 137731"/>
                <a:gd name="connsiteX4" fmla="*/ 3524 w 316801"/>
                <a:gd name="connsiteY4" fmla="*/ 47339 h 137731"/>
                <a:gd name="connsiteX5" fmla="*/ 5429 w 316801"/>
                <a:gd name="connsiteY5" fmla="*/ 9906 h 137731"/>
                <a:gd name="connsiteX6" fmla="*/ 170212 w 316801"/>
                <a:gd name="connsiteY6" fmla="*/ 0 h 137731"/>
                <a:gd name="connsiteX7" fmla="*/ 316802 w 316801"/>
                <a:gd name="connsiteY7" fmla="*/ 10858 h 137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801" h="137731">
                  <a:moveTo>
                    <a:pt x="316802" y="10858"/>
                  </a:moveTo>
                  <a:cubicBezTo>
                    <a:pt x="314516" y="21241"/>
                    <a:pt x="312039" y="31623"/>
                    <a:pt x="309658" y="42196"/>
                  </a:cubicBezTo>
                  <a:cubicBezTo>
                    <a:pt x="302323" y="74009"/>
                    <a:pt x="294894" y="105823"/>
                    <a:pt x="287655" y="137731"/>
                  </a:cubicBezTo>
                  <a:cubicBezTo>
                    <a:pt x="191738" y="131635"/>
                    <a:pt x="95917" y="125825"/>
                    <a:pt x="0" y="119920"/>
                  </a:cubicBezTo>
                  <a:cubicBezTo>
                    <a:pt x="1238" y="95726"/>
                    <a:pt x="2477" y="71533"/>
                    <a:pt x="3524" y="47339"/>
                  </a:cubicBezTo>
                  <a:cubicBezTo>
                    <a:pt x="4191" y="34957"/>
                    <a:pt x="4763" y="22479"/>
                    <a:pt x="5429" y="9906"/>
                  </a:cubicBezTo>
                  <a:cubicBezTo>
                    <a:pt x="60389" y="6667"/>
                    <a:pt x="115253" y="3238"/>
                    <a:pt x="170212" y="0"/>
                  </a:cubicBezTo>
                  <a:cubicBezTo>
                    <a:pt x="219075" y="3524"/>
                    <a:pt x="267938" y="7334"/>
                    <a:pt x="316802" y="1085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49EB0398-ED77-39B6-0C1C-643CB55EFBFF}"/>
                </a:ext>
              </a:extLst>
            </p:cNvPr>
            <p:cNvSpPr/>
            <p:nvPr/>
          </p:nvSpPr>
          <p:spPr>
            <a:xfrm>
              <a:off x="7188517" y="3646646"/>
              <a:ext cx="244932" cy="314560"/>
            </a:xfrm>
            <a:custGeom>
              <a:avLst/>
              <a:gdLst>
                <a:gd name="connsiteX0" fmla="*/ 18192 w 244932"/>
                <a:gd name="connsiteY0" fmla="*/ 309848 h 314560"/>
                <a:gd name="connsiteX1" fmla="*/ 84963 w 244932"/>
                <a:gd name="connsiteY1" fmla="*/ 314515 h 314560"/>
                <a:gd name="connsiteX2" fmla="*/ 143732 w 244932"/>
                <a:gd name="connsiteY2" fmla="*/ 309181 h 314560"/>
                <a:gd name="connsiteX3" fmla="*/ 177832 w 244932"/>
                <a:gd name="connsiteY3" fmla="*/ 297466 h 314560"/>
                <a:gd name="connsiteX4" fmla="*/ 207931 w 244932"/>
                <a:gd name="connsiteY4" fmla="*/ 271081 h 314560"/>
                <a:gd name="connsiteX5" fmla="*/ 243935 w 244932"/>
                <a:gd name="connsiteY5" fmla="*/ 179546 h 314560"/>
                <a:gd name="connsiteX6" fmla="*/ 165925 w 244932"/>
                <a:gd name="connsiteY6" fmla="*/ 0 h 314560"/>
                <a:gd name="connsiteX7" fmla="*/ 153257 w 244932"/>
                <a:gd name="connsiteY7" fmla="*/ 8858 h 314560"/>
                <a:gd name="connsiteX8" fmla="*/ 119919 w 244932"/>
                <a:gd name="connsiteY8" fmla="*/ 57245 h 314560"/>
                <a:gd name="connsiteX9" fmla="*/ 109538 w 244932"/>
                <a:gd name="connsiteY9" fmla="*/ 96488 h 314560"/>
                <a:gd name="connsiteX10" fmla="*/ 96107 w 244932"/>
                <a:gd name="connsiteY10" fmla="*/ 139541 h 314560"/>
                <a:gd name="connsiteX11" fmla="*/ 38767 w 244932"/>
                <a:gd name="connsiteY11" fmla="*/ 240887 h 314560"/>
                <a:gd name="connsiteX12" fmla="*/ 18764 w 244932"/>
                <a:gd name="connsiteY12" fmla="*/ 245840 h 314560"/>
                <a:gd name="connsiteX13" fmla="*/ 0 w 244932"/>
                <a:gd name="connsiteY13" fmla="*/ 289560 h 314560"/>
                <a:gd name="connsiteX14" fmla="*/ 18383 w 244932"/>
                <a:gd name="connsiteY14" fmla="*/ 309848 h 3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32" h="314560">
                  <a:moveTo>
                    <a:pt x="18192" y="309848"/>
                  </a:moveTo>
                  <a:cubicBezTo>
                    <a:pt x="37052" y="312801"/>
                    <a:pt x="59531" y="314896"/>
                    <a:pt x="84963" y="314515"/>
                  </a:cubicBezTo>
                  <a:cubicBezTo>
                    <a:pt x="107061" y="314134"/>
                    <a:pt x="126778" y="312039"/>
                    <a:pt x="143732" y="309181"/>
                  </a:cubicBezTo>
                  <a:cubicBezTo>
                    <a:pt x="151829" y="307943"/>
                    <a:pt x="164306" y="305086"/>
                    <a:pt x="177832" y="297466"/>
                  </a:cubicBezTo>
                  <a:cubicBezTo>
                    <a:pt x="193167" y="288798"/>
                    <a:pt x="202787" y="277939"/>
                    <a:pt x="207931" y="271081"/>
                  </a:cubicBezTo>
                  <a:cubicBezTo>
                    <a:pt x="220694" y="253555"/>
                    <a:pt x="239363" y="222028"/>
                    <a:pt x="243935" y="179546"/>
                  </a:cubicBezTo>
                  <a:cubicBezTo>
                    <a:pt x="254698" y="78296"/>
                    <a:pt x="174974" y="7811"/>
                    <a:pt x="165925" y="0"/>
                  </a:cubicBezTo>
                  <a:cubicBezTo>
                    <a:pt x="162877" y="1810"/>
                    <a:pt x="158305" y="4763"/>
                    <a:pt x="153257" y="8858"/>
                  </a:cubicBezTo>
                  <a:cubicBezTo>
                    <a:pt x="149257" y="12192"/>
                    <a:pt x="131826" y="26956"/>
                    <a:pt x="119919" y="57245"/>
                  </a:cubicBezTo>
                  <a:cubicBezTo>
                    <a:pt x="115062" y="69532"/>
                    <a:pt x="116967" y="69437"/>
                    <a:pt x="109538" y="96488"/>
                  </a:cubicBezTo>
                  <a:cubicBezTo>
                    <a:pt x="109538" y="96488"/>
                    <a:pt x="103727" y="117729"/>
                    <a:pt x="96107" y="139541"/>
                  </a:cubicBezTo>
                  <a:cubicBezTo>
                    <a:pt x="82391" y="178975"/>
                    <a:pt x="53150" y="221075"/>
                    <a:pt x="38767" y="240887"/>
                  </a:cubicBezTo>
                  <a:cubicBezTo>
                    <a:pt x="32099" y="242506"/>
                    <a:pt x="25432" y="244221"/>
                    <a:pt x="18764" y="245840"/>
                  </a:cubicBezTo>
                  <a:lnTo>
                    <a:pt x="0" y="289560"/>
                  </a:lnTo>
                  <a:cubicBezTo>
                    <a:pt x="6096" y="296323"/>
                    <a:pt x="12192" y="303086"/>
                    <a:pt x="18383" y="30984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ED64197A-342C-3790-2EAF-E74C16DD8A45}"/>
                </a:ext>
              </a:extLst>
            </p:cNvPr>
            <p:cNvSpPr/>
            <p:nvPr/>
          </p:nvSpPr>
          <p:spPr>
            <a:xfrm>
              <a:off x="6671352" y="3918469"/>
              <a:ext cx="324797" cy="396543"/>
            </a:xfrm>
            <a:custGeom>
              <a:avLst/>
              <a:gdLst>
                <a:gd name="connsiteX0" fmla="*/ 324665 w 324797"/>
                <a:gd name="connsiteY0" fmla="*/ 183758 h 396543"/>
                <a:gd name="connsiteX1" fmla="*/ 306472 w 324797"/>
                <a:gd name="connsiteY1" fmla="*/ 269864 h 396543"/>
                <a:gd name="connsiteX2" fmla="*/ 299328 w 324797"/>
                <a:gd name="connsiteY2" fmla="*/ 283009 h 396543"/>
                <a:gd name="connsiteX3" fmla="*/ 280374 w 324797"/>
                <a:gd name="connsiteY3" fmla="*/ 319203 h 396543"/>
                <a:gd name="connsiteX4" fmla="*/ 145976 w 324797"/>
                <a:gd name="connsiteY4" fmla="*/ 394451 h 396543"/>
                <a:gd name="connsiteX5" fmla="*/ 48059 w 324797"/>
                <a:gd name="connsiteY5" fmla="*/ 375496 h 396543"/>
                <a:gd name="connsiteX6" fmla="*/ 10054 w 324797"/>
                <a:gd name="connsiteY6" fmla="*/ 294819 h 396543"/>
                <a:gd name="connsiteX7" fmla="*/ 8530 w 324797"/>
                <a:gd name="connsiteY7" fmla="*/ 284723 h 396543"/>
                <a:gd name="connsiteX8" fmla="*/ 1101 w 324797"/>
                <a:gd name="connsiteY8" fmla="*/ 215667 h 396543"/>
                <a:gd name="connsiteX9" fmla="*/ 3387 w 324797"/>
                <a:gd name="connsiteY9" fmla="*/ 105653 h 396543"/>
                <a:gd name="connsiteX10" fmla="*/ 5863 w 324797"/>
                <a:gd name="connsiteY10" fmla="*/ 54885 h 396543"/>
                <a:gd name="connsiteX11" fmla="*/ 110161 w 324797"/>
                <a:gd name="connsiteY11" fmla="*/ 1164 h 396543"/>
                <a:gd name="connsiteX12" fmla="*/ 278469 w 324797"/>
                <a:gd name="connsiteY12" fmla="*/ 61362 h 396543"/>
                <a:gd name="connsiteX13" fmla="*/ 313711 w 324797"/>
                <a:gd name="connsiteY13" fmla="*/ 129656 h 396543"/>
                <a:gd name="connsiteX14" fmla="*/ 324569 w 324797"/>
                <a:gd name="connsiteY14" fmla="*/ 183663 h 39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4797" h="396543">
                  <a:moveTo>
                    <a:pt x="324665" y="183758"/>
                  </a:moveTo>
                  <a:cubicBezTo>
                    <a:pt x="326094" y="220715"/>
                    <a:pt x="315711" y="250814"/>
                    <a:pt x="306472" y="269864"/>
                  </a:cubicBezTo>
                  <a:cubicBezTo>
                    <a:pt x="303805" y="275103"/>
                    <a:pt x="301328" y="279484"/>
                    <a:pt x="299328" y="283009"/>
                  </a:cubicBezTo>
                  <a:cubicBezTo>
                    <a:pt x="295804" y="292343"/>
                    <a:pt x="289994" y="305392"/>
                    <a:pt x="280374" y="319203"/>
                  </a:cubicBezTo>
                  <a:cubicBezTo>
                    <a:pt x="235415" y="384069"/>
                    <a:pt x="157692" y="393213"/>
                    <a:pt x="145976" y="394451"/>
                  </a:cubicBezTo>
                  <a:cubicBezTo>
                    <a:pt x="116639" y="397404"/>
                    <a:pt x="79396" y="401118"/>
                    <a:pt x="48059" y="375496"/>
                  </a:cubicBezTo>
                  <a:cubicBezTo>
                    <a:pt x="14055" y="347874"/>
                    <a:pt x="10530" y="304916"/>
                    <a:pt x="10054" y="294819"/>
                  </a:cubicBezTo>
                  <a:cubicBezTo>
                    <a:pt x="9387" y="291581"/>
                    <a:pt x="9006" y="288152"/>
                    <a:pt x="8530" y="284723"/>
                  </a:cubicBezTo>
                  <a:cubicBezTo>
                    <a:pt x="5101" y="263577"/>
                    <a:pt x="2434" y="240527"/>
                    <a:pt x="1101" y="215667"/>
                  </a:cubicBezTo>
                  <a:cubicBezTo>
                    <a:pt x="-1185" y="174709"/>
                    <a:pt x="339" y="137657"/>
                    <a:pt x="3387" y="105653"/>
                  </a:cubicBezTo>
                  <a:cubicBezTo>
                    <a:pt x="243" y="93366"/>
                    <a:pt x="-2519" y="74030"/>
                    <a:pt x="5863" y="54885"/>
                  </a:cubicBezTo>
                  <a:cubicBezTo>
                    <a:pt x="24818" y="10975"/>
                    <a:pt x="86349" y="4021"/>
                    <a:pt x="110161" y="1164"/>
                  </a:cubicBezTo>
                  <a:cubicBezTo>
                    <a:pt x="122735" y="-265"/>
                    <a:pt x="218271" y="-9504"/>
                    <a:pt x="278469" y="61362"/>
                  </a:cubicBezTo>
                  <a:cubicBezTo>
                    <a:pt x="300185" y="86793"/>
                    <a:pt x="309520" y="113368"/>
                    <a:pt x="313711" y="129656"/>
                  </a:cubicBezTo>
                  <a:cubicBezTo>
                    <a:pt x="318664" y="143182"/>
                    <a:pt x="323617" y="161469"/>
                    <a:pt x="324569" y="1836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C9DF5842-7005-BEC0-BC6A-602E40012923}"/>
                </a:ext>
              </a:extLst>
            </p:cNvPr>
            <p:cNvSpPr/>
            <p:nvPr/>
          </p:nvSpPr>
          <p:spPr>
            <a:xfrm>
              <a:off x="6538914" y="4361783"/>
              <a:ext cx="139634" cy="221646"/>
            </a:xfrm>
            <a:custGeom>
              <a:avLst/>
              <a:gdLst>
                <a:gd name="connsiteX0" fmla="*/ 20382 w 139634"/>
                <a:gd name="connsiteY0" fmla="*/ 176594 h 221646"/>
                <a:gd name="connsiteX1" fmla="*/ 665 w 139634"/>
                <a:gd name="connsiteY1" fmla="*/ 113252 h 221646"/>
                <a:gd name="connsiteX2" fmla="*/ 27335 w 139634"/>
                <a:gd name="connsiteY2" fmla="*/ 0 h 221646"/>
                <a:gd name="connsiteX3" fmla="*/ 139635 w 139634"/>
                <a:gd name="connsiteY3" fmla="*/ 216884 h 221646"/>
                <a:gd name="connsiteX4" fmla="*/ 106012 w 139634"/>
                <a:gd name="connsiteY4" fmla="*/ 220599 h 221646"/>
                <a:gd name="connsiteX5" fmla="*/ 90295 w 139634"/>
                <a:gd name="connsiteY5" fmla="*/ 221647 h 221646"/>
                <a:gd name="connsiteX6" fmla="*/ 53815 w 139634"/>
                <a:gd name="connsiteY6" fmla="*/ 209836 h 221646"/>
                <a:gd name="connsiteX7" fmla="*/ 20477 w 139634"/>
                <a:gd name="connsiteY7" fmla="*/ 176498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634" h="221646">
                  <a:moveTo>
                    <a:pt x="20382" y="176594"/>
                  </a:moveTo>
                  <a:cubicBezTo>
                    <a:pt x="4285" y="151638"/>
                    <a:pt x="1808" y="127159"/>
                    <a:pt x="665" y="113252"/>
                  </a:cubicBezTo>
                  <a:cubicBezTo>
                    <a:pt x="-3907" y="61436"/>
                    <a:pt x="16191" y="19431"/>
                    <a:pt x="27335" y="0"/>
                  </a:cubicBezTo>
                  <a:cubicBezTo>
                    <a:pt x="64768" y="72295"/>
                    <a:pt x="102201" y="144589"/>
                    <a:pt x="139635" y="216884"/>
                  </a:cubicBezTo>
                  <a:cubicBezTo>
                    <a:pt x="128967" y="218408"/>
                    <a:pt x="117727" y="219742"/>
                    <a:pt x="106012" y="220599"/>
                  </a:cubicBezTo>
                  <a:cubicBezTo>
                    <a:pt x="100678" y="220980"/>
                    <a:pt x="95439" y="221361"/>
                    <a:pt x="90295" y="221647"/>
                  </a:cubicBezTo>
                  <a:cubicBezTo>
                    <a:pt x="82008" y="220789"/>
                    <a:pt x="68292" y="218218"/>
                    <a:pt x="53815" y="209836"/>
                  </a:cubicBezTo>
                  <a:cubicBezTo>
                    <a:pt x="35241" y="199072"/>
                    <a:pt x="25621" y="184595"/>
                    <a:pt x="20477" y="17649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6D0F8FD8-5A2E-6F9E-5650-1A6053474B4C}"/>
                </a:ext>
              </a:extLst>
            </p:cNvPr>
            <p:cNvSpPr/>
            <p:nvPr/>
          </p:nvSpPr>
          <p:spPr>
            <a:xfrm>
              <a:off x="7016591" y="4354258"/>
              <a:ext cx="154818" cy="239655"/>
            </a:xfrm>
            <a:custGeom>
              <a:avLst/>
              <a:gdLst>
                <a:gd name="connsiteX0" fmla="*/ 0 w 154818"/>
                <a:gd name="connsiteY0" fmla="*/ 233363 h 239655"/>
                <a:gd name="connsiteX1" fmla="*/ 37242 w 154818"/>
                <a:gd name="connsiteY1" fmla="*/ 239363 h 239655"/>
                <a:gd name="connsiteX2" fmla="*/ 76390 w 154818"/>
                <a:gd name="connsiteY2" fmla="*/ 237458 h 239655"/>
                <a:gd name="connsiteX3" fmla="*/ 109918 w 154818"/>
                <a:gd name="connsiteY3" fmla="*/ 224599 h 239655"/>
                <a:gd name="connsiteX4" fmla="*/ 138017 w 154818"/>
                <a:gd name="connsiteY4" fmla="*/ 202406 h 239655"/>
                <a:gd name="connsiteX5" fmla="*/ 154495 w 154818"/>
                <a:gd name="connsiteY5" fmla="*/ 134398 h 239655"/>
                <a:gd name="connsiteX6" fmla="*/ 113347 w 154818"/>
                <a:gd name="connsiteY6" fmla="*/ 0 h 239655"/>
                <a:gd name="connsiteX7" fmla="*/ 74580 w 154818"/>
                <a:gd name="connsiteY7" fmla="*/ 29813 h 239655"/>
                <a:gd name="connsiteX8" fmla="*/ 45625 w 154818"/>
                <a:gd name="connsiteY8" fmla="*/ 108109 h 239655"/>
                <a:gd name="connsiteX9" fmla="*/ 24479 w 154818"/>
                <a:gd name="connsiteY9" fmla="*/ 176498 h 239655"/>
                <a:gd name="connsiteX10" fmla="*/ 95 w 154818"/>
                <a:gd name="connsiteY10" fmla="*/ 233363 h 23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818" h="239655">
                  <a:moveTo>
                    <a:pt x="0" y="233363"/>
                  </a:moveTo>
                  <a:cubicBezTo>
                    <a:pt x="9906" y="236029"/>
                    <a:pt x="22574" y="238506"/>
                    <a:pt x="37242" y="239363"/>
                  </a:cubicBezTo>
                  <a:cubicBezTo>
                    <a:pt x="52578" y="240220"/>
                    <a:pt x="65913" y="239077"/>
                    <a:pt x="76390" y="237458"/>
                  </a:cubicBezTo>
                  <a:cubicBezTo>
                    <a:pt x="84867" y="235648"/>
                    <a:pt x="96964" y="232029"/>
                    <a:pt x="109918" y="224599"/>
                  </a:cubicBezTo>
                  <a:cubicBezTo>
                    <a:pt x="122872" y="217265"/>
                    <a:pt x="132016" y="208788"/>
                    <a:pt x="138017" y="202406"/>
                  </a:cubicBezTo>
                  <a:cubicBezTo>
                    <a:pt x="145161" y="186023"/>
                    <a:pt x="152781" y="162782"/>
                    <a:pt x="154495" y="134398"/>
                  </a:cubicBezTo>
                  <a:cubicBezTo>
                    <a:pt x="158401" y="67056"/>
                    <a:pt x="125920" y="17335"/>
                    <a:pt x="113347" y="0"/>
                  </a:cubicBezTo>
                  <a:cubicBezTo>
                    <a:pt x="102965" y="4858"/>
                    <a:pt x="87439" y="13716"/>
                    <a:pt x="74580" y="29813"/>
                  </a:cubicBezTo>
                  <a:cubicBezTo>
                    <a:pt x="63151" y="44005"/>
                    <a:pt x="61150" y="54769"/>
                    <a:pt x="45625" y="108109"/>
                  </a:cubicBezTo>
                  <a:cubicBezTo>
                    <a:pt x="31528" y="156781"/>
                    <a:pt x="26765" y="170116"/>
                    <a:pt x="24479" y="176498"/>
                  </a:cubicBezTo>
                  <a:cubicBezTo>
                    <a:pt x="15526" y="200977"/>
                    <a:pt x="6477" y="220504"/>
                    <a:pt x="95" y="2333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89FB7B79-7BE5-E591-DE45-7AAB76303C2C}"/>
                </a:ext>
              </a:extLst>
            </p:cNvPr>
            <p:cNvSpPr/>
            <p:nvPr/>
          </p:nvSpPr>
          <p:spPr>
            <a:xfrm>
              <a:off x="6521530" y="4680108"/>
              <a:ext cx="124048" cy="179274"/>
            </a:xfrm>
            <a:custGeom>
              <a:avLst/>
              <a:gdLst>
                <a:gd name="connsiteX0" fmla="*/ 27859 w 124048"/>
                <a:gd name="connsiteY0" fmla="*/ 0 h 179274"/>
                <a:gd name="connsiteX1" fmla="*/ 4809 w 124048"/>
                <a:gd name="connsiteY1" fmla="*/ 55912 h 179274"/>
                <a:gd name="connsiteX2" fmla="*/ 9952 w 124048"/>
                <a:gd name="connsiteY2" fmla="*/ 159925 h 179274"/>
                <a:gd name="connsiteX3" fmla="*/ 44242 w 124048"/>
                <a:gd name="connsiteY3" fmla="*/ 178117 h 179274"/>
                <a:gd name="connsiteX4" fmla="*/ 83295 w 124048"/>
                <a:gd name="connsiteY4" fmla="*/ 173546 h 179274"/>
                <a:gd name="connsiteX5" fmla="*/ 114537 w 124048"/>
                <a:gd name="connsiteY5" fmla="*/ 130302 h 179274"/>
                <a:gd name="connsiteX6" fmla="*/ 122633 w 124048"/>
                <a:gd name="connsiteY6" fmla="*/ 63627 h 179274"/>
                <a:gd name="connsiteX7" fmla="*/ 100725 w 124048"/>
                <a:gd name="connsiteY7" fmla="*/ 5905 h 179274"/>
                <a:gd name="connsiteX8" fmla="*/ 27859 w 124048"/>
                <a:gd name="connsiteY8" fmla="*/ 0 h 17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48" h="179274">
                  <a:moveTo>
                    <a:pt x="27859" y="0"/>
                  </a:moveTo>
                  <a:cubicBezTo>
                    <a:pt x="19763" y="13145"/>
                    <a:pt x="10429" y="31909"/>
                    <a:pt x="4809" y="55912"/>
                  </a:cubicBezTo>
                  <a:cubicBezTo>
                    <a:pt x="-5955" y="102298"/>
                    <a:pt x="3856" y="141161"/>
                    <a:pt x="9952" y="159925"/>
                  </a:cubicBezTo>
                  <a:cubicBezTo>
                    <a:pt x="14048" y="164021"/>
                    <a:pt x="25573" y="174593"/>
                    <a:pt x="44242" y="178117"/>
                  </a:cubicBezTo>
                  <a:cubicBezTo>
                    <a:pt x="63197" y="181737"/>
                    <a:pt x="78056" y="175927"/>
                    <a:pt x="83295" y="173546"/>
                  </a:cubicBezTo>
                  <a:cubicBezTo>
                    <a:pt x="91581" y="166211"/>
                    <a:pt x="105297" y="152114"/>
                    <a:pt x="114537" y="130302"/>
                  </a:cubicBezTo>
                  <a:cubicBezTo>
                    <a:pt x="127205" y="100584"/>
                    <a:pt x="124062" y="74295"/>
                    <a:pt x="122633" y="63627"/>
                  </a:cubicBezTo>
                  <a:cubicBezTo>
                    <a:pt x="119013" y="36386"/>
                    <a:pt x="107869" y="16573"/>
                    <a:pt x="100725" y="5905"/>
                  </a:cubicBezTo>
                  <a:cubicBezTo>
                    <a:pt x="76437" y="3905"/>
                    <a:pt x="52148" y="2000"/>
                    <a:pt x="27859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D5C40C91-F1CA-CFE9-9CC6-C02FF7B53D1A}"/>
                </a:ext>
              </a:extLst>
            </p:cNvPr>
            <p:cNvSpPr/>
            <p:nvPr/>
          </p:nvSpPr>
          <p:spPr>
            <a:xfrm>
              <a:off x="7122618" y="4728876"/>
              <a:ext cx="99377" cy="188889"/>
            </a:xfrm>
            <a:custGeom>
              <a:avLst/>
              <a:gdLst>
                <a:gd name="connsiteX0" fmla="*/ 6940 w 99377"/>
                <a:gd name="connsiteY0" fmla="*/ 13335 h 188889"/>
                <a:gd name="connsiteX1" fmla="*/ 82 w 99377"/>
                <a:gd name="connsiteY1" fmla="*/ 76295 h 188889"/>
                <a:gd name="connsiteX2" fmla="*/ 22466 w 99377"/>
                <a:gd name="connsiteY2" fmla="*/ 170879 h 188889"/>
                <a:gd name="connsiteX3" fmla="*/ 39324 w 99377"/>
                <a:gd name="connsiteY3" fmla="*/ 183928 h 188889"/>
                <a:gd name="connsiteX4" fmla="*/ 71329 w 99377"/>
                <a:gd name="connsiteY4" fmla="*/ 187262 h 188889"/>
                <a:gd name="connsiteX5" fmla="*/ 96951 w 99377"/>
                <a:gd name="connsiteY5" fmla="*/ 166021 h 188889"/>
                <a:gd name="connsiteX6" fmla="*/ 96284 w 99377"/>
                <a:gd name="connsiteY6" fmla="*/ 93726 h 188889"/>
                <a:gd name="connsiteX7" fmla="*/ 59423 w 99377"/>
                <a:gd name="connsiteY7" fmla="*/ 0 h 188889"/>
                <a:gd name="connsiteX8" fmla="*/ 7035 w 99377"/>
                <a:gd name="connsiteY8" fmla="*/ 13430 h 18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377" h="188889">
                  <a:moveTo>
                    <a:pt x="6940" y="13335"/>
                  </a:moveTo>
                  <a:cubicBezTo>
                    <a:pt x="2940" y="29623"/>
                    <a:pt x="-585" y="51054"/>
                    <a:pt x="82" y="76295"/>
                  </a:cubicBezTo>
                  <a:cubicBezTo>
                    <a:pt x="1224" y="118205"/>
                    <a:pt x="13226" y="151066"/>
                    <a:pt x="22466" y="170879"/>
                  </a:cubicBezTo>
                  <a:cubicBezTo>
                    <a:pt x="25418" y="174403"/>
                    <a:pt x="30848" y="179927"/>
                    <a:pt x="39324" y="183928"/>
                  </a:cubicBezTo>
                  <a:cubicBezTo>
                    <a:pt x="43706" y="186023"/>
                    <a:pt x="56279" y="191643"/>
                    <a:pt x="71329" y="187262"/>
                  </a:cubicBezTo>
                  <a:cubicBezTo>
                    <a:pt x="87807" y="182404"/>
                    <a:pt x="95427" y="168783"/>
                    <a:pt x="96951" y="166021"/>
                  </a:cubicBezTo>
                  <a:cubicBezTo>
                    <a:pt x="99523" y="148019"/>
                    <a:pt x="101047" y="122872"/>
                    <a:pt x="96284" y="93726"/>
                  </a:cubicBezTo>
                  <a:cubicBezTo>
                    <a:pt x="89141" y="50197"/>
                    <a:pt x="71424" y="18193"/>
                    <a:pt x="59423" y="0"/>
                  </a:cubicBezTo>
                  <a:cubicBezTo>
                    <a:pt x="41992" y="4477"/>
                    <a:pt x="24466" y="8954"/>
                    <a:pt x="7035" y="134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35A8F4F7-340C-1482-FD0E-9431E28F683D}"/>
                </a:ext>
              </a:extLst>
            </p:cNvPr>
            <p:cNvSpPr/>
            <p:nvPr/>
          </p:nvSpPr>
          <p:spPr>
            <a:xfrm>
              <a:off x="6577488" y="5349525"/>
              <a:ext cx="219181" cy="340518"/>
            </a:xfrm>
            <a:custGeom>
              <a:avLst/>
              <a:gdLst>
                <a:gd name="connsiteX0" fmla="*/ 94583 w 219181"/>
                <a:gd name="connsiteY0" fmla="*/ 340519 h 340518"/>
                <a:gd name="connsiteX1" fmla="*/ 142970 w 219181"/>
                <a:gd name="connsiteY1" fmla="*/ 327755 h 340518"/>
                <a:gd name="connsiteX2" fmla="*/ 172117 w 219181"/>
                <a:gd name="connsiteY2" fmla="*/ 318802 h 340518"/>
                <a:gd name="connsiteX3" fmla="*/ 209169 w 219181"/>
                <a:gd name="connsiteY3" fmla="*/ 293561 h 340518"/>
                <a:gd name="connsiteX4" fmla="*/ 159448 w 219181"/>
                <a:gd name="connsiteY4" fmla="*/ 571 h 340518"/>
                <a:gd name="connsiteX5" fmla="*/ 100203 w 219181"/>
                <a:gd name="connsiteY5" fmla="*/ 0 h 340518"/>
                <a:gd name="connsiteX6" fmla="*/ 18383 w 219181"/>
                <a:gd name="connsiteY6" fmla="*/ 69152 h 340518"/>
                <a:gd name="connsiteX7" fmla="*/ 0 w 219181"/>
                <a:gd name="connsiteY7" fmla="*/ 224314 h 340518"/>
                <a:gd name="connsiteX8" fmla="*/ 18383 w 219181"/>
                <a:gd name="connsiteY8" fmla="*/ 287750 h 340518"/>
                <a:gd name="connsiteX9" fmla="*/ 94583 w 219181"/>
                <a:gd name="connsiteY9" fmla="*/ 340519 h 340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181" h="340518">
                  <a:moveTo>
                    <a:pt x="94583" y="340519"/>
                  </a:moveTo>
                  <a:cubicBezTo>
                    <a:pt x="107061" y="337280"/>
                    <a:pt x="123540" y="332899"/>
                    <a:pt x="142970" y="327755"/>
                  </a:cubicBezTo>
                  <a:cubicBezTo>
                    <a:pt x="160211" y="323183"/>
                    <a:pt x="165164" y="321850"/>
                    <a:pt x="172117" y="318802"/>
                  </a:cubicBezTo>
                  <a:cubicBezTo>
                    <a:pt x="172117" y="318802"/>
                    <a:pt x="192024" y="310134"/>
                    <a:pt x="209169" y="293561"/>
                  </a:cubicBezTo>
                  <a:cubicBezTo>
                    <a:pt x="230791" y="272605"/>
                    <a:pt x="218790" y="152590"/>
                    <a:pt x="159448" y="571"/>
                  </a:cubicBezTo>
                  <a:cubicBezTo>
                    <a:pt x="139732" y="381"/>
                    <a:pt x="119920" y="190"/>
                    <a:pt x="100203" y="0"/>
                  </a:cubicBezTo>
                  <a:cubicBezTo>
                    <a:pt x="72962" y="23050"/>
                    <a:pt x="45625" y="46101"/>
                    <a:pt x="18383" y="69152"/>
                  </a:cubicBezTo>
                  <a:cubicBezTo>
                    <a:pt x="12288" y="120872"/>
                    <a:pt x="6191" y="172593"/>
                    <a:pt x="0" y="224314"/>
                  </a:cubicBezTo>
                  <a:cubicBezTo>
                    <a:pt x="6096" y="245459"/>
                    <a:pt x="12192" y="266605"/>
                    <a:pt x="18383" y="287750"/>
                  </a:cubicBezTo>
                  <a:lnTo>
                    <a:pt x="94583" y="340519"/>
                  </a:ln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773ED0D5-02A2-CA70-654E-6E85179E5A8A}"/>
                </a:ext>
              </a:extLst>
            </p:cNvPr>
            <p:cNvSpPr/>
            <p:nvPr/>
          </p:nvSpPr>
          <p:spPr>
            <a:xfrm>
              <a:off x="7384279" y="4070699"/>
              <a:ext cx="89581" cy="177736"/>
            </a:xfrm>
            <a:custGeom>
              <a:avLst/>
              <a:gdLst>
                <a:gd name="connsiteX0" fmla="*/ 1501 w 89581"/>
                <a:gd name="connsiteY0" fmla="*/ 25432 h 177736"/>
                <a:gd name="connsiteX1" fmla="*/ 1120 w 89581"/>
                <a:gd name="connsiteY1" fmla="*/ 74962 h 177736"/>
                <a:gd name="connsiteX2" fmla="*/ 35791 w 89581"/>
                <a:gd name="connsiteY2" fmla="*/ 177737 h 177736"/>
                <a:gd name="connsiteX3" fmla="*/ 61603 w 89581"/>
                <a:gd name="connsiteY3" fmla="*/ 174022 h 177736"/>
                <a:gd name="connsiteX4" fmla="*/ 86083 w 89581"/>
                <a:gd name="connsiteY4" fmla="*/ 164973 h 177736"/>
                <a:gd name="connsiteX5" fmla="*/ 86083 w 89581"/>
                <a:gd name="connsiteY5" fmla="*/ 83725 h 177736"/>
                <a:gd name="connsiteX6" fmla="*/ 54365 w 89581"/>
                <a:gd name="connsiteY6" fmla="*/ 0 h 177736"/>
                <a:gd name="connsiteX7" fmla="*/ 1501 w 89581"/>
                <a:gd name="connsiteY7" fmla="*/ 25432 h 17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81" h="177736">
                  <a:moveTo>
                    <a:pt x="1501" y="25432"/>
                  </a:moveTo>
                  <a:cubicBezTo>
                    <a:pt x="-119" y="39624"/>
                    <a:pt x="-690" y="56388"/>
                    <a:pt x="1120" y="74962"/>
                  </a:cubicBezTo>
                  <a:cubicBezTo>
                    <a:pt x="5692" y="121158"/>
                    <a:pt x="22932" y="156496"/>
                    <a:pt x="35791" y="177737"/>
                  </a:cubicBezTo>
                  <a:cubicBezTo>
                    <a:pt x="42839" y="177451"/>
                    <a:pt x="51698" y="176594"/>
                    <a:pt x="61603" y="174022"/>
                  </a:cubicBezTo>
                  <a:cubicBezTo>
                    <a:pt x="71510" y="171545"/>
                    <a:pt x="79701" y="168116"/>
                    <a:pt x="86083" y="164973"/>
                  </a:cubicBezTo>
                  <a:cubicBezTo>
                    <a:pt x="89321" y="146304"/>
                    <a:pt x="91988" y="117729"/>
                    <a:pt x="86083" y="83725"/>
                  </a:cubicBezTo>
                  <a:cubicBezTo>
                    <a:pt x="79416" y="45434"/>
                    <a:pt x="64747" y="16859"/>
                    <a:pt x="54365" y="0"/>
                  </a:cubicBezTo>
                  <a:cubicBezTo>
                    <a:pt x="36743" y="8477"/>
                    <a:pt x="19122" y="16954"/>
                    <a:pt x="1501" y="254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F7C0B290-BE38-1606-F03A-3C8A506CB2E4}"/>
                </a:ext>
              </a:extLst>
            </p:cNvPr>
            <p:cNvSpPr/>
            <p:nvPr/>
          </p:nvSpPr>
          <p:spPr>
            <a:xfrm>
              <a:off x="7459503" y="4399551"/>
              <a:ext cx="57150" cy="63386"/>
            </a:xfrm>
            <a:custGeom>
              <a:avLst/>
              <a:gdLst>
                <a:gd name="connsiteX0" fmla="*/ 95 w 57150"/>
                <a:gd name="connsiteY0" fmla="*/ 18238 h 63386"/>
                <a:gd name="connsiteX1" fmla="*/ 5239 w 57150"/>
                <a:gd name="connsiteY1" fmla="*/ 35097 h 63386"/>
                <a:gd name="connsiteX2" fmla="*/ 12954 w 57150"/>
                <a:gd name="connsiteY2" fmla="*/ 63387 h 63386"/>
                <a:gd name="connsiteX3" fmla="*/ 57150 w 57150"/>
                <a:gd name="connsiteY3" fmla="*/ 56529 h 63386"/>
                <a:gd name="connsiteX4" fmla="*/ 51245 w 57150"/>
                <a:gd name="connsiteY4" fmla="*/ 27859 h 63386"/>
                <a:gd name="connsiteX5" fmla="*/ 45148 w 57150"/>
                <a:gd name="connsiteY5" fmla="*/ 2332 h 63386"/>
                <a:gd name="connsiteX6" fmla="*/ 20669 w 57150"/>
                <a:gd name="connsiteY6" fmla="*/ 1760 h 63386"/>
                <a:gd name="connsiteX7" fmla="*/ 0 w 57150"/>
                <a:gd name="connsiteY7" fmla="*/ 18238 h 63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63386">
                  <a:moveTo>
                    <a:pt x="95" y="18238"/>
                  </a:moveTo>
                  <a:cubicBezTo>
                    <a:pt x="1810" y="23763"/>
                    <a:pt x="3620" y="29383"/>
                    <a:pt x="5239" y="35097"/>
                  </a:cubicBezTo>
                  <a:cubicBezTo>
                    <a:pt x="8096" y="44718"/>
                    <a:pt x="10668" y="54147"/>
                    <a:pt x="12954" y="63387"/>
                  </a:cubicBezTo>
                  <a:cubicBezTo>
                    <a:pt x="27717" y="61101"/>
                    <a:pt x="42386" y="58815"/>
                    <a:pt x="57150" y="56529"/>
                  </a:cubicBezTo>
                  <a:cubicBezTo>
                    <a:pt x="55435" y="47194"/>
                    <a:pt x="53435" y="37669"/>
                    <a:pt x="51245" y="27859"/>
                  </a:cubicBezTo>
                  <a:cubicBezTo>
                    <a:pt x="49244" y="19095"/>
                    <a:pt x="47244" y="10523"/>
                    <a:pt x="45148" y="2332"/>
                  </a:cubicBezTo>
                  <a:cubicBezTo>
                    <a:pt x="42196" y="1188"/>
                    <a:pt x="32385" y="-1955"/>
                    <a:pt x="20669" y="1760"/>
                  </a:cubicBezTo>
                  <a:cubicBezTo>
                    <a:pt x="7715" y="5951"/>
                    <a:pt x="1524" y="15762"/>
                    <a:pt x="0" y="1823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060C3C83-A2D2-0DAB-A021-4A1E48396064}"/>
                </a:ext>
              </a:extLst>
            </p:cNvPr>
            <p:cNvSpPr/>
            <p:nvPr/>
          </p:nvSpPr>
          <p:spPr>
            <a:xfrm>
              <a:off x="7459217" y="4588623"/>
              <a:ext cx="80701" cy="135205"/>
            </a:xfrm>
            <a:custGeom>
              <a:avLst/>
              <a:gdLst>
                <a:gd name="connsiteX0" fmla="*/ 2096 w 80701"/>
                <a:gd name="connsiteY0" fmla="*/ 47099 h 135205"/>
                <a:gd name="connsiteX1" fmla="*/ 667 w 80701"/>
                <a:gd name="connsiteY1" fmla="*/ 28621 h 135205"/>
                <a:gd name="connsiteX2" fmla="*/ 13716 w 80701"/>
                <a:gd name="connsiteY2" fmla="*/ 8523 h 135205"/>
                <a:gd name="connsiteX3" fmla="*/ 48292 w 80701"/>
                <a:gd name="connsiteY3" fmla="*/ 807 h 135205"/>
                <a:gd name="connsiteX4" fmla="*/ 74009 w 80701"/>
                <a:gd name="connsiteY4" fmla="*/ 15571 h 135205"/>
                <a:gd name="connsiteX5" fmla="*/ 78581 w 80701"/>
                <a:gd name="connsiteY5" fmla="*/ 54052 h 135205"/>
                <a:gd name="connsiteX6" fmla="*/ 62008 w 80701"/>
                <a:gd name="connsiteY6" fmla="*/ 85771 h 135205"/>
                <a:gd name="connsiteX7" fmla="*/ 58484 w 80701"/>
                <a:gd name="connsiteY7" fmla="*/ 102725 h 135205"/>
                <a:gd name="connsiteX8" fmla="*/ 21431 w 80701"/>
                <a:gd name="connsiteY8" fmla="*/ 135205 h 135205"/>
                <a:gd name="connsiteX9" fmla="*/ 33052 w 80701"/>
                <a:gd name="connsiteY9" fmla="*/ 110154 h 135205"/>
                <a:gd name="connsiteX10" fmla="*/ 35528 w 80701"/>
                <a:gd name="connsiteY10" fmla="*/ 82627 h 135205"/>
                <a:gd name="connsiteX11" fmla="*/ 2001 w 80701"/>
                <a:gd name="connsiteY11" fmla="*/ 47194 h 13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701" h="135205">
                  <a:moveTo>
                    <a:pt x="2096" y="47099"/>
                  </a:moveTo>
                  <a:cubicBezTo>
                    <a:pt x="952" y="43956"/>
                    <a:pt x="-1048" y="37003"/>
                    <a:pt x="667" y="28621"/>
                  </a:cubicBezTo>
                  <a:cubicBezTo>
                    <a:pt x="3048" y="17190"/>
                    <a:pt x="10859" y="10809"/>
                    <a:pt x="13716" y="8523"/>
                  </a:cubicBezTo>
                  <a:cubicBezTo>
                    <a:pt x="27527" y="-2526"/>
                    <a:pt x="44292" y="46"/>
                    <a:pt x="48292" y="807"/>
                  </a:cubicBezTo>
                  <a:cubicBezTo>
                    <a:pt x="52197" y="1570"/>
                    <a:pt x="65532" y="4046"/>
                    <a:pt x="74009" y="15571"/>
                  </a:cubicBezTo>
                  <a:cubicBezTo>
                    <a:pt x="83820" y="29002"/>
                    <a:pt x="80486" y="45194"/>
                    <a:pt x="78581" y="54052"/>
                  </a:cubicBezTo>
                  <a:cubicBezTo>
                    <a:pt x="75343" y="69483"/>
                    <a:pt x="67151" y="80151"/>
                    <a:pt x="62008" y="85771"/>
                  </a:cubicBezTo>
                  <a:cubicBezTo>
                    <a:pt x="61817" y="90628"/>
                    <a:pt x="60960" y="96534"/>
                    <a:pt x="58484" y="102725"/>
                  </a:cubicBezTo>
                  <a:cubicBezTo>
                    <a:pt x="49435" y="125299"/>
                    <a:pt x="26384" y="133491"/>
                    <a:pt x="21431" y="135205"/>
                  </a:cubicBezTo>
                  <a:cubicBezTo>
                    <a:pt x="25051" y="129967"/>
                    <a:pt x="30004" y="121489"/>
                    <a:pt x="33052" y="110154"/>
                  </a:cubicBezTo>
                  <a:cubicBezTo>
                    <a:pt x="34862" y="103582"/>
                    <a:pt x="37624" y="93200"/>
                    <a:pt x="35528" y="82627"/>
                  </a:cubicBezTo>
                  <a:cubicBezTo>
                    <a:pt x="30861" y="59862"/>
                    <a:pt x="5810" y="48813"/>
                    <a:pt x="2001" y="4719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611B9FBE-A30A-5714-906A-660CBAB32B2D}"/>
                </a:ext>
              </a:extLst>
            </p:cNvPr>
            <p:cNvSpPr/>
            <p:nvPr/>
          </p:nvSpPr>
          <p:spPr>
            <a:xfrm>
              <a:off x="6128385" y="4010792"/>
              <a:ext cx="163639" cy="144549"/>
            </a:xfrm>
            <a:custGeom>
              <a:avLst/>
              <a:gdLst>
                <a:gd name="connsiteX0" fmla="*/ 114205 w 163639"/>
                <a:gd name="connsiteY0" fmla="*/ 90 h 144549"/>
                <a:gd name="connsiteX1" fmla="*/ 107537 w 163639"/>
                <a:gd name="connsiteY1" fmla="*/ 11235 h 144549"/>
                <a:gd name="connsiteX2" fmla="*/ 104204 w 163639"/>
                <a:gd name="connsiteY2" fmla="*/ 19997 h 144549"/>
                <a:gd name="connsiteX3" fmla="*/ 78295 w 163639"/>
                <a:gd name="connsiteY3" fmla="*/ 21903 h 144549"/>
                <a:gd name="connsiteX4" fmla="*/ 44862 w 163639"/>
                <a:gd name="connsiteY4" fmla="*/ 43238 h 144549"/>
                <a:gd name="connsiteX5" fmla="*/ 33623 w 163639"/>
                <a:gd name="connsiteY5" fmla="*/ 41429 h 144549"/>
                <a:gd name="connsiteX6" fmla="*/ 13621 w 163639"/>
                <a:gd name="connsiteY6" fmla="*/ 43048 h 144549"/>
                <a:gd name="connsiteX7" fmla="*/ 0 w 163639"/>
                <a:gd name="connsiteY7" fmla="*/ 63527 h 144549"/>
                <a:gd name="connsiteX8" fmla="*/ 7620 w 163639"/>
                <a:gd name="connsiteY8" fmla="*/ 95436 h 144549"/>
                <a:gd name="connsiteX9" fmla="*/ 23622 w 163639"/>
                <a:gd name="connsiteY9" fmla="*/ 99055 h 144549"/>
                <a:gd name="connsiteX10" fmla="*/ 41624 w 163639"/>
                <a:gd name="connsiteY10" fmla="*/ 100484 h 144549"/>
                <a:gd name="connsiteX11" fmla="*/ 66294 w 163639"/>
                <a:gd name="connsiteY11" fmla="*/ 135060 h 144549"/>
                <a:gd name="connsiteX12" fmla="*/ 118681 w 163639"/>
                <a:gd name="connsiteY12" fmla="*/ 141441 h 144549"/>
                <a:gd name="connsiteX13" fmla="*/ 154400 w 163639"/>
                <a:gd name="connsiteY13" fmla="*/ 110390 h 144549"/>
                <a:gd name="connsiteX14" fmla="*/ 154210 w 163639"/>
                <a:gd name="connsiteY14" fmla="*/ 58478 h 144549"/>
                <a:gd name="connsiteX15" fmla="*/ 159925 w 163639"/>
                <a:gd name="connsiteY15" fmla="*/ 53145 h 144549"/>
                <a:gd name="connsiteX16" fmla="*/ 163639 w 163639"/>
                <a:gd name="connsiteY16" fmla="*/ 41905 h 144549"/>
                <a:gd name="connsiteX17" fmla="*/ 151829 w 163639"/>
                <a:gd name="connsiteY17" fmla="*/ 12854 h 144549"/>
                <a:gd name="connsiteX18" fmla="*/ 114300 w 163639"/>
                <a:gd name="connsiteY18" fmla="*/ 376 h 144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3639" h="144549">
                  <a:moveTo>
                    <a:pt x="114205" y="90"/>
                  </a:moveTo>
                  <a:cubicBezTo>
                    <a:pt x="112014" y="3043"/>
                    <a:pt x="109632" y="6758"/>
                    <a:pt x="107537" y="11235"/>
                  </a:cubicBezTo>
                  <a:cubicBezTo>
                    <a:pt x="106013" y="14378"/>
                    <a:pt x="104965" y="17330"/>
                    <a:pt x="104204" y="19997"/>
                  </a:cubicBezTo>
                  <a:cubicBezTo>
                    <a:pt x="98203" y="19236"/>
                    <a:pt x="88963" y="18950"/>
                    <a:pt x="78295" y="21903"/>
                  </a:cubicBezTo>
                  <a:cubicBezTo>
                    <a:pt x="60293" y="26855"/>
                    <a:pt x="49244" y="38095"/>
                    <a:pt x="44862" y="43238"/>
                  </a:cubicBezTo>
                  <a:cubicBezTo>
                    <a:pt x="41624" y="42477"/>
                    <a:pt x="37909" y="41714"/>
                    <a:pt x="33623" y="41429"/>
                  </a:cubicBezTo>
                  <a:cubicBezTo>
                    <a:pt x="25527" y="40857"/>
                    <a:pt x="18669" y="41905"/>
                    <a:pt x="13621" y="43048"/>
                  </a:cubicBezTo>
                  <a:lnTo>
                    <a:pt x="0" y="63527"/>
                  </a:lnTo>
                  <a:cubicBezTo>
                    <a:pt x="2571" y="74195"/>
                    <a:pt x="5143" y="84768"/>
                    <a:pt x="7620" y="95436"/>
                  </a:cubicBezTo>
                  <a:cubicBezTo>
                    <a:pt x="12287" y="96769"/>
                    <a:pt x="17621" y="98103"/>
                    <a:pt x="23622" y="99055"/>
                  </a:cubicBezTo>
                  <a:cubicBezTo>
                    <a:pt x="30289" y="100103"/>
                    <a:pt x="36385" y="100484"/>
                    <a:pt x="41624" y="100484"/>
                  </a:cubicBezTo>
                  <a:cubicBezTo>
                    <a:pt x="42957" y="105342"/>
                    <a:pt x="48387" y="123248"/>
                    <a:pt x="66294" y="135060"/>
                  </a:cubicBezTo>
                  <a:cubicBezTo>
                    <a:pt x="89725" y="150585"/>
                    <a:pt x="115062" y="142679"/>
                    <a:pt x="118681" y="141441"/>
                  </a:cubicBezTo>
                  <a:cubicBezTo>
                    <a:pt x="123825" y="139727"/>
                    <a:pt x="144018" y="132297"/>
                    <a:pt x="154400" y="110390"/>
                  </a:cubicBezTo>
                  <a:cubicBezTo>
                    <a:pt x="166401" y="85244"/>
                    <a:pt x="155638" y="61622"/>
                    <a:pt x="154210" y="58478"/>
                  </a:cubicBezTo>
                  <a:cubicBezTo>
                    <a:pt x="155734" y="57526"/>
                    <a:pt x="158019" y="55811"/>
                    <a:pt x="159925" y="53145"/>
                  </a:cubicBezTo>
                  <a:cubicBezTo>
                    <a:pt x="163163" y="48572"/>
                    <a:pt x="163544" y="43905"/>
                    <a:pt x="163639" y="41905"/>
                  </a:cubicBezTo>
                  <a:cubicBezTo>
                    <a:pt x="163639" y="38476"/>
                    <a:pt x="162973" y="24379"/>
                    <a:pt x="151829" y="12854"/>
                  </a:cubicBezTo>
                  <a:cubicBezTo>
                    <a:pt x="137064" y="-2481"/>
                    <a:pt x="116491" y="-5"/>
                    <a:pt x="114300" y="37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E691DDF4-F312-F4A3-7024-5A9368C63E59}"/>
                </a:ext>
              </a:extLst>
            </p:cNvPr>
            <p:cNvSpPr/>
            <p:nvPr/>
          </p:nvSpPr>
          <p:spPr>
            <a:xfrm>
              <a:off x="5901295" y="4021337"/>
              <a:ext cx="66455" cy="65449"/>
            </a:xfrm>
            <a:custGeom>
              <a:avLst/>
              <a:gdLst>
                <a:gd name="connsiteX0" fmla="*/ 63450 w 66455"/>
                <a:gd name="connsiteY0" fmla="*/ 7832 h 65449"/>
                <a:gd name="connsiteX1" fmla="*/ 32874 w 66455"/>
                <a:gd name="connsiteY1" fmla="*/ 22 h 65449"/>
                <a:gd name="connsiteX2" fmla="*/ 6681 w 66455"/>
                <a:gd name="connsiteY2" fmla="*/ 4308 h 65449"/>
                <a:gd name="connsiteX3" fmla="*/ 13 w 66455"/>
                <a:gd name="connsiteY3" fmla="*/ 32121 h 65449"/>
                <a:gd name="connsiteX4" fmla="*/ 6014 w 66455"/>
                <a:gd name="connsiteY4" fmla="*/ 56124 h 65449"/>
                <a:gd name="connsiteX5" fmla="*/ 28302 w 66455"/>
                <a:gd name="connsiteY5" fmla="*/ 64601 h 65449"/>
                <a:gd name="connsiteX6" fmla="*/ 53544 w 66455"/>
                <a:gd name="connsiteY6" fmla="*/ 63458 h 65449"/>
                <a:gd name="connsiteX7" fmla="*/ 65545 w 66455"/>
                <a:gd name="connsiteY7" fmla="*/ 36979 h 65449"/>
                <a:gd name="connsiteX8" fmla="*/ 63450 w 66455"/>
                <a:gd name="connsiteY8" fmla="*/ 7737 h 6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5" h="65449">
                  <a:moveTo>
                    <a:pt x="63450" y="7832"/>
                  </a:moveTo>
                  <a:cubicBezTo>
                    <a:pt x="57735" y="4880"/>
                    <a:pt x="46971" y="403"/>
                    <a:pt x="32874" y="22"/>
                  </a:cubicBezTo>
                  <a:cubicBezTo>
                    <a:pt x="21444" y="-264"/>
                    <a:pt x="12300" y="2308"/>
                    <a:pt x="6681" y="4308"/>
                  </a:cubicBezTo>
                  <a:cubicBezTo>
                    <a:pt x="4204" y="8880"/>
                    <a:pt x="-273" y="18881"/>
                    <a:pt x="13" y="32121"/>
                  </a:cubicBezTo>
                  <a:cubicBezTo>
                    <a:pt x="203" y="43170"/>
                    <a:pt x="3728" y="51647"/>
                    <a:pt x="6014" y="56124"/>
                  </a:cubicBezTo>
                  <a:cubicBezTo>
                    <a:pt x="10395" y="58886"/>
                    <a:pt x="18015" y="62887"/>
                    <a:pt x="28302" y="64601"/>
                  </a:cubicBezTo>
                  <a:cubicBezTo>
                    <a:pt x="39351" y="66506"/>
                    <a:pt x="48495" y="64792"/>
                    <a:pt x="53544" y="63458"/>
                  </a:cubicBezTo>
                  <a:cubicBezTo>
                    <a:pt x="56877" y="59363"/>
                    <a:pt x="63164" y="50219"/>
                    <a:pt x="65545" y="36979"/>
                  </a:cubicBezTo>
                  <a:cubicBezTo>
                    <a:pt x="67926" y="23549"/>
                    <a:pt x="65069" y="12785"/>
                    <a:pt x="63450" y="773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6BEF7E7B-AEC9-B25E-EC20-6E7FB7095725}"/>
                </a:ext>
              </a:extLst>
            </p:cNvPr>
            <p:cNvSpPr/>
            <p:nvPr/>
          </p:nvSpPr>
          <p:spPr>
            <a:xfrm>
              <a:off x="5723286" y="3936880"/>
              <a:ext cx="59055" cy="42759"/>
            </a:xfrm>
            <a:custGeom>
              <a:avLst/>
              <a:gdLst>
                <a:gd name="connsiteX0" fmla="*/ 0 w 59055"/>
                <a:gd name="connsiteY0" fmla="*/ 21519 h 42759"/>
                <a:gd name="connsiteX1" fmla="*/ 1429 w 59055"/>
                <a:gd name="connsiteY1" fmla="*/ 28091 h 42759"/>
                <a:gd name="connsiteX2" fmla="*/ 6001 w 59055"/>
                <a:gd name="connsiteY2" fmla="*/ 37997 h 42759"/>
                <a:gd name="connsiteX3" fmla="*/ 20860 w 59055"/>
                <a:gd name="connsiteY3" fmla="*/ 42759 h 42759"/>
                <a:gd name="connsiteX4" fmla="*/ 59055 w 59055"/>
                <a:gd name="connsiteY4" fmla="*/ 34854 h 42759"/>
                <a:gd name="connsiteX5" fmla="*/ 58293 w 59055"/>
                <a:gd name="connsiteY5" fmla="*/ 25614 h 42759"/>
                <a:gd name="connsiteX6" fmla="*/ 53721 w 59055"/>
                <a:gd name="connsiteY6" fmla="*/ 12184 h 42759"/>
                <a:gd name="connsiteX7" fmla="*/ 47530 w 59055"/>
                <a:gd name="connsiteY7" fmla="*/ 4564 h 42759"/>
                <a:gd name="connsiteX8" fmla="*/ 38576 w 59055"/>
                <a:gd name="connsiteY8" fmla="*/ 1516 h 42759"/>
                <a:gd name="connsiteX9" fmla="*/ 19145 w 59055"/>
                <a:gd name="connsiteY9" fmla="*/ 468 h 42759"/>
                <a:gd name="connsiteX10" fmla="*/ 2000 w 59055"/>
                <a:gd name="connsiteY10" fmla="*/ 13613 h 42759"/>
                <a:gd name="connsiteX11" fmla="*/ 95 w 59055"/>
                <a:gd name="connsiteY11" fmla="*/ 21614 h 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55" h="42759">
                  <a:moveTo>
                    <a:pt x="0" y="21519"/>
                  </a:moveTo>
                  <a:cubicBezTo>
                    <a:pt x="286" y="23424"/>
                    <a:pt x="667" y="25710"/>
                    <a:pt x="1429" y="28091"/>
                  </a:cubicBezTo>
                  <a:cubicBezTo>
                    <a:pt x="2667" y="32282"/>
                    <a:pt x="4381" y="35520"/>
                    <a:pt x="6001" y="37997"/>
                  </a:cubicBezTo>
                  <a:cubicBezTo>
                    <a:pt x="10954" y="39616"/>
                    <a:pt x="15907" y="41140"/>
                    <a:pt x="20860" y="42759"/>
                  </a:cubicBezTo>
                  <a:cubicBezTo>
                    <a:pt x="33623" y="40092"/>
                    <a:pt x="46292" y="37521"/>
                    <a:pt x="59055" y="34854"/>
                  </a:cubicBezTo>
                  <a:cubicBezTo>
                    <a:pt x="59055" y="32282"/>
                    <a:pt x="59055" y="29139"/>
                    <a:pt x="58293" y="25614"/>
                  </a:cubicBezTo>
                  <a:cubicBezTo>
                    <a:pt x="57245" y="19899"/>
                    <a:pt x="55340" y="15327"/>
                    <a:pt x="53721" y="12184"/>
                  </a:cubicBezTo>
                  <a:cubicBezTo>
                    <a:pt x="51626" y="9612"/>
                    <a:pt x="49625" y="7041"/>
                    <a:pt x="47530" y="4564"/>
                  </a:cubicBezTo>
                  <a:cubicBezTo>
                    <a:pt x="44958" y="3421"/>
                    <a:pt x="42005" y="2373"/>
                    <a:pt x="38576" y="1516"/>
                  </a:cubicBezTo>
                  <a:cubicBezTo>
                    <a:pt x="30766" y="-389"/>
                    <a:pt x="23908" y="-198"/>
                    <a:pt x="19145" y="468"/>
                  </a:cubicBezTo>
                  <a:cubicBezTo>
                    <a:pt x="13430" y="4850"/>
                    <a:pt x="7715" y="9231"/>
                    <a:pt x="2000" y="13613"/>
                  </a:cubicBezTo>
                  <a:cubicBezTo>
                    <a:pt x="1334" y="16280"/>
                    <a:pt x="762" y="18947"/>
                    <a:pt x="95" y="2161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3F19EBBD-2D26-7314-D896-249D5E63BBD7}"/>
                </a:ext>
              </a:extLst>
            </p:cNvPr>
            <p:cNvSpPr/>
            <p:nvPr/>
          </p:nvSpPr>
          <p:spPr>
            <a:xfrm>
              <a:off x="5703760" y="3840534"/>
              <a:ext cx="33908" cy="42522"/>
            </a:xfrm>
            <a:custGeom>
              <a:avLst/>
              <a:gdLst>
                <a:gd name="connsiteX0" fmla="*/ 0 w 33908"/>
                <a:gd name="connsiteY0" fmla="*/ 12328 h 42522"/>
                <a:gd name="connsiteX1" fmla="*/ 4477 w 33908"/>
                <a:gd name="connsiteY1" fmla="*/ 28425 h 42522"/>
                <a:gd name="connsiteX2" fmla="*/ 11525 w 33908"/>
                <a:gd name="connsiteY2" fmla="*/ 42522 h 42522"/>
                <a:gd name="connsiteX3" fmla="*/ 33909 w 33908"/>
                <a:gd name="connsiteY3" fmla="*/ 34902 h 42522"/>
                <a:gd name="connsiteX4" fmla="*/ 32956 w 33908"/>
                <a:gd name="connsiteY4" fmla="*/ 21377 h 42522"/>
                <a:gd name="connsiteX5" fmla="*/ 28289 w 33908"/>
                <a:gd name="connsiteY5" fmla="*/ 1660 h 42522"/>
                <a:gd name="connsiteX6" fmla="*/ 13145 w 33908"/>
                <a:gd name="connsiteY6" fmla="*/ 993 h 42522"/>
                <a:gd name="connsiteX7" fmla="*/ 95 w 33908"/>
                <a:gd name="connsiteY7" fmla="*/ 12232 h 4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08" h="42522">
                  <a:moveTo>
                    <a:pt x="0" y="12328"/>
                  </a:moveTo>
                  <a:cubicBezTo>
                    <a:pt x="762" y="16900"/>
                    <a:pt x="2096" y="22424"/>
                    <a:pt x="4477" y="28425"/>
                  </a:cubicBezTo>
                  <a:cubicBezTo>
                    <a:pt x="6667" y="34045"/>
                    <a:pt x="9144" y="38807"/>
                    <a:pt x="11525" y="42522"/>
                  </a:cubicBezTo>
                  <a:cubicBezTo>
                    <a:pt x="18955" y="39950"/>
                    <a:pt x="26479" y="37474"/>
                    <a:pt x="33909" y="34902"/>
                  </a:cubicBezTo>
                  <a:cubicBezTo>
                    <a:pt x="33909" y="30806"/>
                    <a:pt x="33623" y="26329"/>
                    <a:pt x="32956" y="21377"/>
                  </a:cubicBezTo>
                  <a:cubicBezTo>
                    <a:pt x="31909" y="13661"/>
                    <a:pt x="30099" y="7089"/>
                    <a:pt x="28289" y="1660"/>
                  </a:cubicBezTo>
                  <a:cubicBezTo>
                    <a:pt x="26575" y="993"/>
                    <a:pt x="20479" y="-1293"/>
                    <a:pt x="13145" y="993"/>
                  </a:cubicBezTo>
                  <a:cubicBezTo>
                    <a:pt x="4477" y="3755"/>
                    <a:pt x="762" y="10899"/>
                    <a:pt x="95" y="122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08683499-1BC3-6FAF-C06C-C54A8C373449}"/>
                </a:ext>
              </a:extLst>
            </p:cNvPr>
            <p:cNvSpPr/>
            <p:nvPr/>
          </p:nvSpPr>
          <p:spPr>
            <a:xfrm>
              <a:off x="5556981" y="3969894"/>
              <a:ext cx="76293" cy="49369"/>
            </a:xfrm>
            <a:custGeom>
              <a:avLst/>
              <a:gdLst>
                <a:gd name="connsiteX0" fmla="*/ 5713 w 76293"/>
                <a:gd name="connsiteY0" fmla="*/ 49370 h 49369"/>
                <a:gd name="connsiteX1" fmla="*/ 15143 w 76293"/>
                <a:gd name="connsiteY1" fmla="*/ 49370 h 49369"/>
                <a:gd name="connsiteX2" fmla="*/ 48766 w 76293"/>
                <a:gd name="connsiteY2" fmla="*/ 46036 h 49369"/>
                <a:gd name="connsiteX3" fmla="*/ 76294 w 76293"/>
                <a:gd name="connsiteY3" fmla="*/ 5650 h 49369"/>
                <a:gd name="connsiteX4" fmla="*/ 49242 w 76293"/>
                <a:gd name="connsiteY4" fmla="*/ 697 h 49369"/>
                <a:gd name="connsiteX5" fmla="*/ 13524 w 76293"/>
                <a:gd name="connsiteY5" fmla="*/ 1459 h 49369"/>
                <a:gd name="connsiteX6" fmla="*/ 379 w 76293"/>
                <a:gd name="connsiteY6" fmla="*/ 24414 h 49369"/>
                <a:gd name="connsiteX7" fmla="*/ 5809 w 76293"/>
                <a:gd name="connsiteY7" fmla="*/ 49370 h 4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93" h="49369">
                  <a:moveTo>
                    <a:pt x="5713" y="49370"/>
                  </a:moveTo>
                  <a:cubicBezTo>
                    <a:pt x="8761" y="49370"/>
                    <a:pt x="11905" y="49370"/>
                    <a:pt x="15143" y="49370"/>
                  </a:cubicBezTo>
                  <a:cubicBezTo>
                    <a:pt x="27240" y="49084"/>
                    <a:pt x="38479" y="47846"/>
                    <a:pt x="48766" y="46036"/>
                  </a:cubicBezTo>
                  <a:cubicBezTo>
                    <a:pt x="57910" y="32606"/>
                    <a:pt x="67150" y="19175"/>
                    <a:pt x="76294" y="5650"/>
                  </a:cubicBezTo>
                  <a:cubicBezTo>
                    <a:pt x="68769" y="3554"/>
                    <a:pt x="59625" y="1649"/>
                    <a:pt x="49242" y="697"/>
                  </a:cubicBezTo>
                  <a:cubicBezTo>
                    <a:pt x="35241" y="-637"/>
                    <a:pt x="23049" y="125"/>
                    <a:pt x="13524" y="1459"/>
                  </a:cubicBezTo>
                  <a:cubicBezTo>
                    <a:pt x="11428" y="3173"/>
                    <a:pt x="2380" y="10793"/>
                    <a:pt x="379" y="24414"/>
                  </a:cubicBezTo>
                  <a:cubicBezTo>
                    <a:pt x="-1526" y="37368"/>
                    <a:pt x="4284" y="46988"/>
                    <a:pt x="5809" y="4937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4FB0EDEF-316F-C0A1-01DE-7129A41FAEC7}"/>
                </a:ext>
              </a:extLst>
            </p:cNvPr>
            <p:cNvSpPr/>
            <p:nvPr/>
          </p:nvSpPr>
          <p:spPr>
            <a:xfrm>
              <a:off x="5517260" y="4015930"/>
              <a:ext cx="88582" cy="52024"/>
            </a:xfrm>
            <a:custGeom>
              <a:avLst/>
              <a:gdLst>
                <a:gd name="connsiteX0" fmla="*/ 0 w 88582"/>
                <a:gd name="connsiteY0" fmla="*/ 49530 h 52024"/>
                <a:gd name="connsiteX1" fmla="*/ 30004 w 88582"/>
                <a:gd name="connsiteY1" fmla="*/ 51149 h 52024"/>
                <a:gd name="connsiteX2" fmla="*/ 81534 w 88582"/>
                <a:gd name="connsiteY2" fmla="*/ 52006 h 52024"/>
                <a:gd name="connsiteX3" fmla="*/ 88583 w 88582"/>
                <a:gd name="connsiteY3" fmla="*/ 0 h 52024"/>
                <a:gd name="connsiteX4" fmla="*/ 26194 w 88582"/>
                <a:gd name="connsiteY4" fmla="*/ 0 h 52024"/>
                <a:gd name="connsiteX5" fmla="*/ 5048 w 88582"/>
                <a:gd name="connsiteY5" fmla="*/ 4953 h 52024"/>
                <a:gd name="connsiteX6" fmla="*/ 95 w 88582"/>
                <a:gd name="connsiteY6" fmla="*/ 49530 h 5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82" h="52024">
                  <a:moveTo>
                    <a:pt x="0" y="49530"/>
                  </a:moveTo>
                  <a:cubicBezTo>
                    <a:pt x="9811" y="50197"/>
                    <a:pt x="19812" y="50673"/>
                    <a:pt x="30004" y="51149"/>
                  </a:cubicBezTo>
                  <a:cubicBezTo>
                    <a:pt x="47720" y="51816"/>
                    <a:pt x="64865" y="52102"/>
                    <a:pt x="81534" y="52006"/>
                  </a:cubicBezTo>
                  <a:cubicBezTo>
                    <a:pt x="83915" y="34671"/>
                    <a:pt x="86201" y="17336"/>
                    <a:pt x="88583" y="0"/>
                  </a:cubicBezTo>
                  <a:lnTo>
                    <a:pt x="26194" y="0"/>
                  </a:lnTo>
                  <a:cubicBezTo>
                    <a:pt x="19145" y="1619"/>
                    <a:pt x="12097" y="3334"/>
                    <a:pt x="5048" y="4953"/>
                  </a:cubicBezTo>
                  <a:cubicBezTo>
                    <a:pt x="3429" y="19812"/>
                    <a:pt x="1810" y="34671"/>
                    <a:pt x="95" y="495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4CE7E22E-66FE-674E-E7DA-9562DC64B154}"/>
                </a:ext>
              </a:extLst>
            </p:cNvPr>
            <p:cNvSpPr/>
            <p:nvPr/>
          </p:nvSpPr>
          <p:spPr>
            <a:xfrm>
              <a:off x="5559442" y="4067685"/>
              <a:ext cx="73997" cy="50535"/>
            </a:xfrm>
            <a:custGeom>
              <a:avLst/>
              <a:gdLst>
                <a:gd name="connsiteX0" fmla="*/ 4682 w 73997"/>
                <a:gd name="connsiteY0" fmla="*/ 42637 h 50535"/>
                <a:gd name="connsiteX1" fmla="*/ 26589 w 73997"/>
                <a:gd name="connsiteY1" fmla="*/ 49591 h 50535"/>
                <a:gd name="connsiteX2" fmla="*/ 70309 w 73997"/>
                <a:gd name="connsiteY2" fmla="*/ 43971 h 50535"/>
                <a:gd name="connsiteX3" fmla="*/ 66404 w 73997"/>
                <a:gd name="connsiteY3" fmla="*/ 5680 h 50535"/>
                <a:gd name="connsiteX4" fmla="*/ 39353 w 73997"/>
                <a:gd name="connsiteY4" fmla="*/ 251 h 50535"/>
                <a:gd name="connsiteX5" fmla="*/ 17826 w 73997"/>
                <a:gd name="connsiteY5" fmla="*/ 5395 h 50535"/>
                <a:gd name="connsiteX6" fmla="*/ 2301 w 73997"/>
                <a:gd name="connsiteY6" fmla="*/ 16634 h 50535"/>
                <a:gd name="connsiteX7" fmla="*/ 4777 w 73997"/>
                <a:gd name="connsiteY7" fmla="*/ 42542 h 5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97" h="50535">
                  <a:moveTo>
                    <a:pt x="4682" y="42637"/>
                  </a:moveTo>
                  <a:cubicBezTo>
                    <a:pt x="10111" y="45304"/>
                    <a:pt x="17541" y="48162"/>
                    <a:pt x="26589" y="49591"/>
                  </a:cubicBezTo>
                  <a:cubicBezTo>
                    <a:pt x="46401" y="52734"/>
                    <a:pt x="62594" y="47304"/>
                    <a:pt x="70309" y="43971"/>
                  </a:cubicBezTo>
                  <a:cubicBezTo>
                    <a:pt x="76310" y="28826"/>
                    <a:pt x="74976" y="13300"/>
                    <a:pt x="66404" y="5680"/>
                  </a:cubicBezTo>
                  <a:cubicBezTo>
                    <a:pt x="59260" y="-701"/>
                    <a:pt x="48592" y="-225"/>
                    <a:pt x="39353" y="251"/>
                  </a:cubicBezTo>
                  <a:cubicBezTo>
                    <a:pt x="29256" y="727"/>
                    <a:pt x="21732" y="3585"/>
                    <a:pt x="17826" y="5395"/>
                  </a:cubicBezTo>
                  <a:cubicBezTo>
                    <a:pt x="10873" y="8538"/>
                    <a:pt x="5444" y="11014"/>
                    <a:pt x="2301" y="16634"/>
                  </a:cubicBezTo>
                  <a:cubicBezTo>
                    <a:pt x="-3700" y="27397"/>
                    <a:pt x="3825" y="40923"/>
                    <a:pt x="4777" y="4254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9CA3DD1C-F990-40D1-257E-298AE8C41719}"/>
                </a:ext>
              </a:extLst>
            </p:cNvPr>
            <p:cNvSpPr/>
            <p:nvPr/>
          </p:nvSpPr>
          <p:spPr>
            <a:xfrm>
              <a:off x="5418654" y="4070853"/>
              <a:ext cx="70507" cy="43403"/>
            </a:xfrm>
            <a:custGeom>
              <a:avLst/>
              <a:gdLst>
                <a:gd name="connsiteX0" fmla="*/ 23 w 70507"/>
                <a:gd name="connsiteY0" fmla="*/ 27183 h 43403"/>
                <a:gd name="connsiteX1" fmla="*/ 17453 w 70507"/>
                <a:gd name="connsiteY1" fmla="*/ 36517 h 43403"/>
                <a:gd name="connsiteX2" fmla="*/ 65840 w 70507"/>
                <a:gd name="connsiteY2" fmla="*/ 42613 h 43403"/>
                <a:gd name="connsiteX3" fmla="*/ 70508 w 70507"/>
                <a:gd name="connsiteY3" fmla="*/ 9085 h 43403"/>
                <a:gd name="connsiteX4" fmla="*/ 49648 w 70507"/>
                <a:gd name="connsiteY4" fmla="*/ 2608 h 43403"/>
                <a:gd name="connsiteX5" fmla="*/ 16025 w 70507"/>
                <a:gd name="connsiteY5" fmla="*/ 322 h 43403"/>
                <a:gd name="connsiteX6" fmla="*/ 2594 w 70507"/>
                <a:gd name="connsiteY6" fmla="*/ 13848 h 43403"/>
                <a:gd name="connsiteX7" fmla="*/ 23 w 70507"/>
                <a:gd name="connsiteY7" fmla="*/ 27088 h 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507" h="43403">
                  <a:moveTo>
                    <a:pt x="23" y="27183"/>
                  </a:moveTo>
                  <a:cubicBezTo>
                    <a:pt x="4785" y="30421"/>
                    <a:pt x="10595" y="33755"/>
                    <a:pt x="17453" y="36517"/>
                  </a:cubicBezTo>
                  <a:cubicBezTo>
                    <a:pt x="37170" y="44518"/>
                    <a:pt x="55267" y="43947"/>
                    <a:pt x="65840" y="42613"/>
                  </a:cubicBezTo>
                  <a:cubicBezTo>
                    <a:pt x="67364" y="31469"/>
                    <a:pt x="68983" y="20230"/>
                    <a:pt x="70508" y="9085"/>
                  </a:cubicBezTo>
                  <a:cubicBezTo>
                    <a:pt x="64697" y="6704"/>
                    <a:pt x="57744" y="4323"/>
                    <a:pt x="49648" y="2608"/>
                  </a:cubicBezTo>
                  <a:cubicBezTo>
                    <a:pt x="36408" y="-154"/>
                    <a:pt x="24787" y="-344"/>
                    <a:pt x="16025" y="322"/>
                  </a:cubicBezTo>
                  <a:cubicBezTo>
                    <a:pt x="13643" y="1465"/>
                    <a:pt x="6595" y="5371"/>
                    <a:pt x="2594" y="13848"/>
                  </a:cubicBezTo>
                  <a:cubicBezTo>
                    <a:pt x="23" y="19372"/>
                    <a:pt x="-73" y="24421"/>
                    <a:pt x="23" y="2708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A83300B5-8CC0-E1DC-A4BE-0C5F4171994B}"/>
                </a:ext>
              </a:extLst>
            </p:cNvPr>
            <p:cNvSpPr/>
            <p:nvPr/>
          </p:nvSpPr>
          <p:spPr>
            <a:xfrm>
              <a:off x="5411668" y="3919413"/>
              <a:ext cx="75589" cy="81657"/>
            </a:xfrm>
            <a:custGeom>
              <a:avLst/>
              <a:gdLst>
                <a:gd name="connsiteX0" fmla="*/ 75589 w 75589"/>
                <a:gd name="connsiteY0" fmla="*/ 25841 h 81657"/>
                <a:gd name="connsiteX1" fmla="*/ 50634 w 75589"/>
                <a:gd name="connsiteY1" fmla="*/ 4886 h 81657"/>
                <a:gd name="connsiteX2" fmla="*/ 15582 w 75589"/>
                <a:gd name="connsiteY2" fmla="*/ 1171 h 81657"/>
                <a:gd name="connsiteX3" fmla="*/ 3676 w 75589"/>
                <a:gd name="connsiteY3" fmla="*/ 17174 h 81657"/>
                <a:gd name="connsiteX4" fmla="*/ 56 w 75589"/>
                <a:gd name="connsiteY4" fmla="*/ 37176 h 81657"/>
                <a:gd name="connsiteX5" fmla="*/ 19487 w 75589"/>
                <a:gd name="connsiteY5" fmla="*/ 61369 h 81657"/>
                <a:gd name="connsiteX6" fmla="*/ 52253 w 75589"/>
                <a:gd name="connsiteY6" fmla="*/ 81658 h 81657"/>
                <a:gd name="connsiteX7" fmla="*/ 75494 w 75589"/>
                <a:gd name="connsiteY7" fmla="*/ 25936 h 8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589" h="81657">
                  <a:moveTo>
                    <a:pt x="75589" y="25841"/>
                  </a:moveTo>
                  <a:cubicBezTo>
                    <a:pt x="72636" y="21460"/>
                    <a:pt x="64921" y="11173"/>
                    <a:pt x="50634" y="4886"/>
                  </a:cubicBezTo>
                  <a:cubicBezTo>
                    <a:pt x="34822" y="-2067"/>
                    <a:pt x="20630" y="124"/>
                    <a:pt x="15582" y="1171"/>
                  </a:cubicBezTo>
                  <a:cubicBezTo>
                    <a:pt x="12629" y="3648"/>
                    <a:pt x="7295" y="8792"/>
                    <a:pt x="3676" y="17174"/>
                  </a:cubicBezTo>
                  <a:cubicBezTo>
                    <a:pt x="-39" y="25651"/>
                    <a:pt x="-134" y="33271"/>
                    <a:pt x="56" y="37176"/>
                  </a:cubicBezTo>
                  <a:cubicBezTo>
                    <a:pt x="3961" y="43843"/>
                    <a:pt x="10057" y="52702"/>
                    <a:pt x="19487" y="61369"/>
                  </a:cubicBezTo>
                  <a:cubicBezTo>
                    <a:pt x="31679" y="72609"/>
                    <a:pt x="44157" y="78515"/>
                    <a:pt x="52253" y="81658"/>
                  </a:cubicBezTo>
                  <a:cubicBezTo>
                    <a:pt x="59968" y="63084"/>
                    <a:pt x="67779" y="44510"/>
                    <a:pt x="75494" y="2593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AAB27562-7CC5-81A9-5747-C30905824A70}"/>
                </a:ext>
              </a:extLst>
            </p:cNvPr>
            <p:cNvSpPr/>
            <p:nvPr/>
          </p:nvSpPr>
          <p:spPr>
            <a:xfrm>
              <a:off x="5351621" y="3992499"/>
              <a:ext cx="88773" cy="69056"/>
            </a:xfrm>
            <a:custGeom>
              <a:avLst/>
              <a:gdLst>
                <a:gd name="connsiteX0" fmla="*/ 88773 w 88773"/>
                <a:gd name="connsiteY0" fmla="*/ 15145 h 69056"/>
                <a:gd name="connsiteX1" fmla="*/ 64484 w 88773"/>
                <a:gd name="connsiteY1" fmla="*/ 5429 h 69056"/>
                <a:gd name="connsiteX2" fmla="*/ 27813 w 88773"/>
                <a:gd name="connsiteY2" fmla="*/ 0 h 69056"/>
                <a:gd name="connsiteX3" fmla="*/ 8191 w 88773"/>
                <a:gd name="connsiteY3" fmla="*/ 12478 h 69056"/>
                <a:gd name="connsiteX4" fmla="*/ 0 w 88773"/>
                <a:gd name="connsiteY4" fmla="*/ 32766 h 69056"/>
                <a:gd name="connsiteX5" fmla="*/ 34862 w 88773"/>
                <a:gd name="connsiteY5" fmla="*/ 55816 h 69056"/>
                <a:gd name="connsiteX6" fmla="*/ 85249 w 88773"/>
                <a:gd name="connsiteY6" fmla="*/ 69056 h 69056"/>
                <a:gd name="connsiteX7" fmla="*/ 88773 w 88773"/>
                <a:gd name="connsiteY7" fmla="*/ 15145 h 6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773" h="69056">
                  <a:moveTo>
                    <a:pt x="88773" y="15145"/>
                  </a:moveTo>
                  <a:cubicBezTo>
                    <a:pt x="82201" y="11716"/>
                    <a:pt x="74009" y="8287"/>
                    <a:pt x="64484" y="5429"/>
                  </a:cubicBezTo>
                  <a:cubicBezTo>
                    <a:pt x="50197" y="1238"/>
                    <a:pt x="37529" y="95"/>
                    <a:pt x="27813" y="0"/>
                  </a:cubicBezTo>
                  <a:cubicBezTo>
                    <a:pt x="24670" y="762"/>
                    <a:pt x="15430" y="3524"/>
                    <a:pt x="8191" y="12478"/>
                  </a:cubicBezTo>
                  <a:cubicBezTo>
                    <a:pt x="1429" y="20764"/>
                    <a:pt x="286" y="29432"/>
                    <a:pt x="0" y="32766"/>
                  </a:cubicBezTo>
                  <a:cubicBezTo>
                    <a:pt x="7906" y="39814"/>
                    <a:pt x="19431" y="48578"/>
                    <a:pt x="34862" y="55816"/>
                  </a:cubicBezTo>
                  <a:cubicBezTo>
                    <a:pt x="54959" y="65246"/>
                    <a:pt x="73247" y="68104"/>
                    <a:pt x="85249" y="69056"/>
                  </a:cubicBezTo>
                  <a:cubicBezTo>
                    <a:pt x="86392" y="51054"/>
                    <a:pt x="87630" y="33052"/>
                    <a:pt x="88773" y="1514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8D8FBCF4-62FE-14E4-0203-AFEE46560790}"/>
                </a:ext>
              </a:extLst>
            </p:cNvPr>
            <p:cNvSpPr/>
            <p:nvPr/>
          </p:nvSpPr>
          <p:spPr>
            <a:xfrm>
              <a:off x="7466643" y="4755120"/>
              <a:ext cx="70773" cy="88056"/>
            </a:xfrm>
            <a:custGeom>
              <a:avLst/>
              <a:gdLst>
                <a:gd name="connsiteX0" fmla="*/ 16482 w 70773"/>
                <a:gd name="connsiteY0" fmla="*/ 12428 h 88056"/>
                <a:gd name="connsiteX1" fmla="*/ 1719 w 70773"/>
                <a:gd name="connsiteY1" fmla="*/ 45004 h 88056"/>
                <a:gd name="connsiteX2" fmla="*/ 4290 w 70773"/>
                <a:gd name="connsiteY2" fmla="*/ 88057 h 88056"/>
                <a:gd name="connsiteX3" fmla="*/ 52677 w 70773"/>
                <a:gd name="connsiteY3" fmla="*/ 87104 h 88056"/>
                <a:gd name="connsiteX4" fmla="*/ 65822 w 70773"/>
                <a:gd name="connsiteY4" fmla="*/ 62625 h 88056"/>
                <a:gd name="connsiteX5" fmla="*/ 70013 w 70773"/>
                <a:gd name="connsiteY5" fmla="*/ 21572 h 88056"/>
                <a:gd name="connsiteX6" fmla="*/ 49629 w 70773"/>
                <a:gd name="connsiteY6" fmla="*/ 1189 h 88056"/>
                <a:gd name="connsiteX7" fmla="*/ 16387 w 70773"/>
                <a:gd name="connsiteY7" fmla="*/ 12428 h 8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773" h="88056">
                  <a:moveTo>
                    <a:pt x="16482" y="12428"/>
                  </a:moveTo>
                  <a:cubicBezTo>
                    <a:pt x="12005" y="18334"/>
                    <a:pt x="4957" y="29478"/>
                    <a:pt x="1719" y="45004"/>
                  </a:cubicBezTo>
                  <a:cubicBezTo>
                    <a:pt x="-2377" y="64720"/>
                    <a:pt x="1814" y="80818"/>
                    <a:pt x="4290" y="88057"/>
                  </a:cubicBezTo>
                  <a:lnTo>
                    <a:pt x="52677" y="87104"/>
                  </a:lnTo>
                  <a:cubicBezTo>
                    <a:pt x="56868" y="81484"/>
                    <a:pt x="62107" y="73388"/>
                    <a:pt x="65822" y="62625"/>
                  </a:cubicBezTo>
                  <a:cubicBezTo>
                    <a:pt x="71823" y="45290"/>
                    <a:pt x="71156" y="30050"/>
                    <a:pt x="70013" y="21572"/>
                  </a:cubicBezTo>
                  <a:cubicBezTo>
                    <a:pt x="69632" y="20239"/>
                    <a:pt x="64584" y="5666"/>
                    <a:pt x="49629" y="1189"/>
                  </a:cubicBezTo>
                  <a:cubicBezTo>
                    <a:pt x="37723" y="-2335"/>
                    <a:pt x="24483" y="2141"/>
                    <a:pt x="16387" y="1242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E568D1A9-50B6-9C95-8DBA-5B1D39FB14E1}"/>
                </a:ext>
              </a:extLst>
            </p:cNvPr>
            <p:cNvSpPr/>
            <p:nvPr/>
          </p:nvSpPr>
          <p:spPr>
            <a:xfrm>
              <a:off x="7460345" y="4922742"/>
              <a:ext cx="57959" cy="89476"/>
            </a:xfrm>
            <a:custGeom>
              <a:avLst/>
              <a:gdLst>
                <a:gd name="connsiteX0" fmla="*/ 206 w 57959"/>
                <a:gd name="connsiteY0" fmla="*/ 59975 h 89476"/>
                <a:gd name="connsiteX1" fmla="*/ 3349 w 57959"/>
                <a:gd name="connsiteY1" fmla="*/ 33305 h 89476"/>
                <a:gd name="connsiteX2" fmla="*/ 9064 w 57959"/>
                <a:gd name="connsiteY2" fmla="*/ 10826 h 89476"/>
                <a:gd name="connsiteX3" fmla="*/ 35067 w 57959"/>
                <a:gd name="connsiteY3" fmla="*/ 158 h 89476"/>
                <a:gd name="connsiteX4" fmla="*/ 56118 w 57959"/>
                <a:gd name="connsiteY4" fmla="*/ 12636 h 89476"/>
                <a:gd name="connsiteX5" fmla="*/ 54784 w 57959"/>
                <a:gd name="connsiteY5" fmla="*/ 53688 h 89476"/>
                <a:gd name="connsiteX6" fmla="*/ 37544 w 57959"/>
                <a:gd name="connsiteY6" fmla="*/ 86645 h 89476"/>
                <a:gd name="connsiteX7" fmla="*/ 13255 w 57959"/>
                <a:gd name="connsiteY7" fmla="*/ 86454 h 89476"/>
                <a:gd name="connsiteX8" fmla="*/ 206 w 57959"/>
                <a:gd name="connsiteY8" fmla="*/ 59880 h 8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59" h="89476">
                  <a:moveTo>
                    <a:pt x="206" y="59975"/>
                  </a:moveTo>
                  <a:cubicBezTo>
                    <a:pt x="587" y="52069"/>
                    <a:pt x="1539" y="43116"/>
                    <a:pt x="3349" y="33305"/>
                  </a:cubicBezTo>
                  <a:cubicBezTo>
                    <a:pt x="4968" y="24923"/>
                    <a:pt x="6968" y="17398"/>
                    <a:pt x="9064" y="10826"/>
                  </a:cubicBezTo>
                  <a:cubicBezTo>
                    <a:pt x="9826" y="9873"/>
                    <a:pt x="19732" y="-1461"/>
                    <a:pt x="35067" y="158"/>
                  </a:cubicBezTo>
                  <a:cubicBezTo>
                    <a:pt x="48022" y="1587"/>
                    <a:pt x="55070" y="11207"/>
                    <a:pt x="56118" y="12636"/>
                  </a:cubicBezTo>
                  <a:cubicBezTo>
                    <a:pt x="57737" y="20351"/>
                    <a:pt x="59832" y="35591"/>
                    <a:pt x="54784" y="53688"/>
                  </a:cubicBezTo>
                  <a:cubicBezTo>
                    <a:pt x="50403" y="69691"/>
                    <a:pt x="42402" y="80739"/>
                    <a:pt x="37544" y="86645"/>
                  </a:cubicBezTo>
                  <a:cubicBezTo>
                    <a:pt x="36496" y="87217"/>
                    <a:pt x="24685" y="92836"/>
                    <a:pt x="13255" y="86454"/>
                  </a:cubicBezTo>
                  <a:cubicBezTo>
                    <a:pt x="4111" y="81406"/>
                    <a:pt x="-1128" y="70834"/>
                    <a:pt x="206" y="5988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25BEFD78-0EEB-175F-DADC-4F6CD56E11EF}"/>
                </a:ext>
              </a:extLst>
            </p:cNvPr>
            <p:cNvSpPr/>
            <p:nvPr/>
          </p:nvSpPr>
          <p:spPr>
            <a:xfrm>
              <a:off x="7439405" y="4915090"/>
              <a:ext cx="30194" cy="40100"/>
            </a:xfrm>
            <a:custGeom>
              <a:avLst/>
              <a:gdLst>
                <a:gd name="connsiteX0" fmla="*/ 0 w 30194"/>
                <a:gd name="connsiteY0" fmla="*/ 14669 h 40100"/>
                <a:gd name="connsiteX1" fmla="*/ 7620 w 30194"/>
                <a:gd name="connsiteY1" fmla="*/ 6572 h 40100"/>
                <a:gd name="connsiteX2" fmla="*/ 26765 w 30194"/>
                <a:gd name="connsiteY2" fmla="*/ 0 h 40100"/>
                <a:gd name="connsiteX3" fmla="*/ 30195 w 30194"/>
                <a:gd name="connsiteY3" fmla="*/ 18479 h 40100"/>
                <a:gd name="connsiteX4" fmla="*/ 25146 w 30194"/>
                <a:gd name="connsiteY4" fmla="*/ 29146 h 40100"/>
                <a:gd name="connsiteX5" fmla="*/ 16574 w 30194"/>
                <a:gd name="connsiteY5" fmla="*/ 40100 h 40100"/>
                <a:gd name="connsiteX6" fmla="*/ 4858 w 30194"/>
                <a:gd name="connsiteY6" fmla="*/ 29909 h 40100"/>
                <a:gd name="connsiteX7" fmla="*/ 95 w 30194"/>
                <a:gd name="connsiteY7" fmla="*/ 14764 h 4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94" h="40100">
                  <a:moveTo>
                    <a:pt x="0" y="14669"/>
                  </a:moveTo>
                  <a:cubicBezTo>
                    <a:pt x="1524" y="12287"/>
                    <a:pt x="3906" y="9239"/>
                    <a:pt x="7620" y="6572"/>
                  </a:cubicBezTo>
                  <a:cubicBezTo>
                    <a:pt x="15240" y="857"/>
                    <a:pt x="23336" y="95"/>
                    <a:pt x="26765" y="0"/>
                  </a:cubicBezTo>
                  <a:cubicBezTo>
                    <a:pt x="27908" y="6191"/>
                    <a:pt x="29052" y="12287"/>
                    <a:pt x="30195" y="18479"/>
                  </a:cubicBezTo>
                  <a:cubicBezTo>
                    <a:pt x="29146" y="21527"/>
                    <a:pt x="27527" y="25241"/>
                    <a:pt x="25146" y="29146"/>
                  </a:cubicBezTo>
                  <a:cubicBezTo>
                    <a:pt x="22289" y="33909"/>
                    <a:pt x="19145" y="37433"/>
                    <a:pt x="16574" y="40100"/>
                  </a:cubicBezTo>
                  <a:cubicBezTo>
                    <a:pt x="14193" y="38957"/>
                    <a:pt x="8954" y="36004"/>
                    <a:pt x="4858" y="29909"/>
                  </a:cubicBezTo>
                  <a:cubicBezTo>
                    <a:pt x="667" y="23527"/>
                    <a:pt x="191" y="17336"/>
                    <a:pt x="95" y="147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C39DC898-DEA8-DE78-DA80-F1E513B49C03}"/>
                </a:ext>
              </a:extLst>
            </p:cNvPr>
            <p:cNvSpPr/>
            <p:nvPr/>
          </p:nvSpPr>
          <p:spPr>
            <a:xfrm>
              <a:off x="7376636" y="4683251"/>
              <a:ext cx="89534" cy="74968"/>
            </a:xfrm>
            <a:custGeom>
              <a:avLst/>
              <a:gdLst>
                <a:gd name="connsiteX0" fmla="*/ 0 w 89534"/>
                <a:gd name="connsiteY0" fmla="*/ 34290 h 74968"/>
                <a:gd name="connsiteX1" fmla="*/ 10953 w 89534"/>
                <a:gd name="connsiteY1" fmla="*/ 15812 h 74968"/>
                <a:gd name="connsiteX2" fmla="*/ 37147 w 89534"/>
                <a:gd name="connsiteY2" fmla="*/ 0 h 74968"/>
                <a:gd name="connsiteX3" fmla="*/ 72961 w 89534"/>
                <a:gd name="connsiteY3" fmla="*/ 18955 h 74968"/>
                <a:gd name="connsiteX4" fmla="*/ 89535 w 89534"/>
                <a:gd name="connsiteY4" fmla="*/ 44196 h 74968"/>
                <a:gd name="connsiteX5" fmla="*/ 69056 w 89534"/>
                <a:gd name="connsiteY5" fmla="*/ 64103 h 74968"/>
                <a:gd name="connsiteX6" fmla="*/ 30289 w 89534"/>
                <a:gd name="connsiteY6" fmla="*/ 74962 h 74968"/>
                <a:gd name="connsiteX7" fmla="*/ 0 w 89534"/>
                <a:gd name="connsiteY7" fmla="*/ 3429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34" h="74968">
                  <a:moveTo>
                    <a:pt x="0" y="34290"/>
                  </a:moveTo>
                  <a:cubicBezTo>
                    <a:pt x="1619" y="29718"/>
                    <a:pt x="4667" y="22670"/>
                    <a:pt x="10953" y="15812"/>
                  </a:cubicBezTo>
                  <a:cubicBezTo>
                    <a:pt x="20669" y="5144"/>
                    <a:pt x="32099" y="1334"/>
                    <a:pt x="37147" y="0"/>
                  </a:cubicBezTo>
                  <a:cubicBezTo>
                    <a:pt x="43910" y="1429"/>
                    <a:pt x="59341" y="5620"/>
                    <a:pt x="72961" y="18955"/>
                  </a:cubicBezTo>
                  <a:cubicBezTo>
                    <a:pt x="82391" y="28194"/>
                    <a:pt x="87153" y="38100"/>
                    <a:pt x="89535" y="44196"/>
                  </a:cubicBezTo>
                  <a:cubicBezTo>
                    <a:pt x="86010" y="49435"/>
                    <a:pt x="79534" y="57531"/>
                    <a:pt x="69056" y="64103"/>
                  </a:cubicBezTo>
                  <a:cubicBezTo>
                    <a:pt x="53054" y="74295"/>
                    <a:pt x="37147" y="75057"/>
                    <a:pt x="30289" y="74962"/>
                  </a:cubicBezTo>
                  <a:cubicBezTo>
                    <a:pt x="20193" y="61436"/>
                    <a:pt x="10096" y="47816"/>
                    <a:pt x="0" y="3429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6AB252D9-41F9-F507-3D02-67775D39F0DE}"/>
                </a:ext>
              </a:extLst>
            </p:cNvPr>
            <p:cNvSpPr/>
            <p:nvPr/>
          </p:nvSpPr>
          <p:spPr>
            <a:xfrm>
              <a:off x="6370224" y="5020146"/>
              <a:ext cx="318802" cy="46444"/>
            </a:xfrm>
            <a:custGeom>
              <a:avLst/>
              <a:gdLst>
                <a:gd name="connsiteX0" fmla="*/ 0 w 318802"/>
                <a:gd name="connsiteY0" fmla="*/ 12578 h 46444"/>
                <a:gd name="connsiteX1" fmla="*/ 136113 w 318802"/>
                <a:gd name="connsiteY1" fmla="*/ 1338 h 46444"/>
                <a:gd name="connsiteX2" fmla="*/ 318802 w 318802"/>
                <a:gd name="connsiteY2" fmla="*/ 4100 h 46444"/>
                <a:gd name="connsiteX3" fmla="*/ 166402 w 318802"/>
                <a:gd name="connsiteY3" fmla="*/ 46106 h 46444"/>
                <a:gd name="connsiteX4" fmla="*/ 0 w 318802"/>
                <a:gd name="connsiteY4" fmla="*/ 12578 h 4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802" h="46444">
                  <a:moveTo>
                    <a:pt x="0" y="12578"/>
                  </a:moveTo>
                  <a:cubicBezTo>
                    <a:pt x="42196" y="7339"/>
                    <a:pt x="87630" y="3338"/>
                    <a:pt x="136113" y="1338"/>
                  </a:cubicBezTo>
                  <a:cubicBezTo>
                    <a:pt x="202216" y="-1329"/>
                    <a:pt x="263462" y="195"/>
                    <a:pt x="318802" y="4100"/>
                  </a:cubicBezTo>
                  <a:cubicBezTo>
                    <a:pt x="291179" y="18959"/>
                    <a:pt x="237744" y="43058"/>
                    <a:pt x="166402" y="46106"/>
                  </a:cubicBezTo>
                  <a:cubicBezTo>
                    <a:pt x="88488" y="49535"/>
                    <a:pt x="28861" y="26103"/>
                    <a:pt x="0" y="1257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F4BAEBC1-89A9-B70C-60DF-F4394399670B}"/>
                </a:ext>
              </a:extLst>
            </p:cNvPr>
            <p:cNvSpPr/>
            <p:nvPr/>
          </p:nvSpPr>
          <p:spPr>
            <a:xfrm>
              <a:off x="7075932" y="5073396"/>
              <a:ext cx="309371" cy="65907"/>
            </a:xfrm>
            <a:custGeom>
              <a:avLst/>
              <a:gdLst>
                <a:gd name="connsiteX0" fmla="*/ 95 w 309371"/>
                <a:gd name="connsiteY0" fmla="*/ 15811 h 65907"/>
                <a:gd name="connsiteX1" fmla="*/ 56769 w 309371"/>
                <a:gd name="connsiteY1" fmla="*/ 8477 h 65907"/>
                <a:gd name="connsiteX2" fmla="*/ 88678 w 309371"/>
                <a:gd name="connsiteY2" fmla="*/ 5810 h 65907"/>
                <a:gd name="connsiteX3" fmla="*/ 168783 w 309371"/>
                <a:gd name="connsiteY3" fmla="*/ 0 h 65907"/>
                <a:gd name="connsiteX4" fmla="*/ 234410 w 309371"/>
                <a:gd name="connsiteY4" fmla="*/ 13240 h 65907"/>
                <a:gd name="connsiteX5" fmla="*/ 309372 w 309371"/>
                <a:gd name="connsiteY5" fmla="*/ 35623 h 65907"/>
                <a:gd name="connsiteX6" fmla="*/ 149066 w 309371"/>
                <a:gd name="connsiteY6" fmla="*/ 65056 h 65907"/>
                <a:gd name="connsiteX7" fmla="*/ 0 w 309371"/>
                <a:gd name="connsiteY7" fmla="*/ 15907 h 6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371" h="65907">
                  <a:moveTo>
                    <a:pt x="95" y="15811"/>
                  </a:moveTo>
                  <a:cubicBezTo>
                    <a:pt x="18098" y="12954"/>
                    <a:pt x="36957" y="10382"/>
                    <a:pt x="56769" y="8477"/>
                  </a:cubicBezTo>
                  <a:cubicBezTo>
                    <a:pt x="67627" y="7429"/>
                    <a:pt x="78295" y="6477"/>
                    <a:pt x="88678" y="5810"/>
                  </a:cubicBezTo>
                  <a:cubicBezTo>
                    <a:pt x="115348" y="3905"/>
                    <a:pt x="142113" y="1905"/>
                    <a:pt x="168783" y="0"/>
                  </a:cubicBezTo>
                  <a:cubicBezTo>
                    <a:pt x="189262" y="3238"/>
                    <a:pt x="211264" y="7525"/>
                    <a:pt x="234410" y="13240"/>
                  </a:cubicBezTo>
                  <a:cubicBezTo>
                    <a:pt x="261747" y="20002"/>
                    <a:pt x="286798" y="27622"/>
                    <a:pt x="309372" y="35623"/>
                  </a:cubicBezTo>
                  <a:cubicBezTo>
                    <a:pt x="282988" y="47911"/>
                    <a:pt x="224885" y="70580"/>
                    <a:pt x="149066" y="65056"/>
                  </a:cubicBezTo>
                  <a:cubicBezTo>
                    <a:pt x="76771" y="59722"/>
                    <a:pt x="24575" y="31432"/>
                    <a:pt x="0" y="159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20D91F0C-192F-199F-9E11-9BCDD663210A}"/>
                </a:ext>
              </a:extLst>
            </p:cNvPr>
            <p:cNvSpPr/>
            <p:nvPr/>
          </p:nvSpPr>
          <p:spPr>
            <a:xfrm>
              <a:off x="6949544" y="5358729"/>
              <a:ext cx="113162" cy="310558"/>
            </a:xfrm>
            <a:custGeom>
              <a:avLst/>
              <a:gdLst>
                <a:gd name="connsiteX0" fmla="*/ 91431 w 113162"/>
                <a:gd name="connsiteY0" fmla="*/ 607 h 310558"/>
                <a:gd name="connsiteX1" fmla="*/ 107242 w 113162"/>
                <a:gd name="connsiteY1" fmla="*/ 12894 h 310558"/>
                <a:gd name="connsiteX2" fmla="*/ 98860 w 113162"/>
                <a:gd name="connsiteY2" fmla="*/ 134433 h 310558"/>
                <a:gd name="connsiteX3" fmla="*/ 81811 w 113162"/>
                <a:gd name="connsiteY3" fmla="*/ 229207 h 310558"/>
                <a:gd name="connsiteX4" fmla="*/ 60760 w 113162"/>
                <a:gd name="connsiteY4" fmla="*/ 289691 h 310558"/>
                <a:gd name="connsiteX5" fmla="*/ 43520 w 113162"/>
                <a:gd name="connsiteY5" fmla="*/ 308360 h 310558"/>
                <a:gd name="connsiteX6" fmla="*/ 10945 w 113162"/>
                <a:gd name="connsiteY6" fmla="*/ 299025 h 310558"/>
                <a:gd name="connsiteX7" fmla="*/ 277 w 113162"/>
                <a:gd name="connsiteY7" fmla="*/ 235494 h 310558"/>
                <a:gd name="connsiteX8" fmla="*/ 21136 w 113162"/>
                <a:gd name="connsiteY8" fmla="*/ 103668 h 310558"/>
                <a:gd name="connsiteX9" fmla="*/ 61046 w 113162"/>
                <a:gd name="connsiteY9" fmla="*/ 12132 h 310558"/>
                <a:gd name="connsiteX10" fmla="*/ 91431 w 113162"/>
                <a:gd name="connsiteY10" fmla="*/ 607 h 31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162" h="310558">
                  <a:moveTo>
                    <a:pt x="91431" y="607"/>
                  </a:moveTo>
                  <a:cubicBezTo>
                    <a:pt x="100575" y="2893"/>
                    <a:pt x="105908" y="10894"/>
                    <a:pt x="107242" y="12894"/>
                  </a:cubicBezTo>
                  <a:cubicBezTo>
                    <a:pt x="119244" y="31182"/>
                    <a:pt x="111242" y="59472"/>
                    <a:pt x="98860" y="134433"/>
                  </a:cubicBezTo>
                  <a:cubicBezTo>
                    <a:pt x="93621" y="166056"/>
                    <a:pt x="87430" y="197584"/>
                    <a:pt x="81811" y="229207"/>
                  </a:cubicBezTo>
                  <a:cubicBezTo>
                    <a:pt x="79905" y="240161"/>
                    <a:pt x="75429" y="265402"/>
                    <a:pt x="60760" y="289691"/>
                  </a:cubicBezTo>
                  <a:cubicBezTo>
                    <a:pt x="53140" y="302264"/>
                    <a:pt x="47806" y="306360"/>
                    <a:pt x="43520" y="308360"/>
                  </a:cubicBezTo>
                  <a:cubicBezTo>
                    <a:pt x="30757" y="314456"/>
                    <a:pt x="17993" y="306741"/>
                    <a:pt x="10945" y="299025"/>
                  </a:cubicBezTo>
                  <a:cubicBezTo>
                    <a:pt x="3039" y="290358"/>
                    <a:pt x="-1152" y="276165"/>
                    <a:pt x="277" y="235494"/>
                  </a:cubicBezTo>
                  <a:cubicBezTo>
                    <a:pt x="1515" y="200918"/>
                    <a:pt x="6277" y="160437"/>
                    <a:pt x="21136" y="103668"/>
                  </a:cubicBezTo>
                  <a:cubicBezTo>
                    <a:pt x="38186" y="38612"/>
                    <a:pt x="50092" y="21943"/>
                    <a:pt x="61046" y="12132"/>
                  </a:cubicBezTo>
                  <a:cubicBezTo>
                    <a:pt x="65713" y="7941"/>
                    <a:pt x="78286" y="-2631"/>
                    <a:pt x="91431" y="6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228790A0-6D99-3152-691B-7064BD0D782D}"/>
                </a:ext>
              </a:extLst>
            </p:cNvPr>
            <p:cNvSpPr/>
            <p:nvPr/>
          </p:nvSpPr>
          <p:spPr>
            <a:xfrm>
              <a:off x="6563295" y="2896245"/>
              <a:ext cx="128551" cy="286069"/>
            </a:xfrm>
            <a:custGeom>
              <a:avLst/>
              <a:gdLst>
                <a:gd name="connsiteX0" fmla="*/ 100680 w 128551"/>
                <a:gd name="connsiteY0" fmla="*/ 1164 h 286069"/>
                <a:gd name="connsiteX1" fmla="*/ 120302 w 128551"/>
                <a:gd name="connsiteY1" fmla="*/ 14214 h 286069"/>
                <a:gd name="connsiteX2" fmla="*/ 115063 w 128551"/>
                <a:gd name="connsiteY2" fmla="*/ 127275 h 286069"/>
                <a:gd name="connsiteX3" fmla="*/ 98299 w 128551"/>
                <a:gd name="connsiteY3" fmla="*/ 214429 h 286069"/>
                <a:gd name="connsiteX4" fmla="*/ 75344 w 128551"/>
                <a:gd name="connsiteY4" fmla="*/ 269007 h 286069"/>
                <a:gd name="connsiteX5" fmla="*/ 55246 w 128551"/>
                <a:gd name="connsiteY5" fmla="*/ 284819 h 286069"/>
                <a:gd name="connsiteX6" fmla="*/ 15527 w 128551"/>
                <a:gd name="connsiteY6" fmla="*/ 273008 h 286069"/>
                <a:gd name="connsiteX7" fmla="*/ 1 w 128551"/>
                <a:gd name="connsiteY7" fmla="*/ 212524 h 286069"/>
                <a:gd name="connsiteX8" fmla="*/ 19909 w 128551"/>
                <a:gd name="connsiteY8" fmla="*/ 91080 h 286069"/>
                <a:gd name="connsiteX9" fmla="*/ 64390 w 128551"/>
                <a:gd name="connsiteY9" fmla="*/ 9070 h 286069"/>
                <a:gd name="connsiteX10" fmla="*/ 100680 w 128551"/>
                <a:gd name="connsiteY10" fmla="*/ 1164 h 28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551" h="286069">
                  <a:moveTo>
                    <a:pt x="100680" y="1164"/>
                  </a:moveTo>
                  <a:cubicBezTo>
                    <a:pt x="111920" y="4117"/>
                    <a:pt x="118588" y="12118"/>
                    <a:pt x="120302" y="14214"/>
                  </a:cubicBezTo>
                  <a:cubicBezTo>
                    <a:pt x="135637" y="32502"/>
                    <a:pt x="127065" y="58219"/>
                    <a:pt x="115063" y="127275"/>
                  </a:cubicBezTo>
                  <a:cubicBezTo>
                    <a:pt x="110015" y="156422"/>
                    <a:pt x="103729" y="185378"/>
                    <a:pt x="98299" y="214429"/>
                  </a:cubicBezTo>
                  <a:cubicBezTo>
                    <a:pt x="96394" y="224526"/>
                    <a:pt x="92108" y="247767"/>
                    <a:pt x="75344" y="269007"/>
                  </a:cubicBezTo>
                  <a:cubicBezTo>
                    <a:pt x="66676" y="280056"/>
                    <a:pt x="60295" y="283390"/>
                    <a:pt x="55246" y="284819"/>
                  </a:cubicBezTo>
                  <a:cubicBezTo>
                    <a:pt x="40102" y="289296"/>
                    <a:pt x="24385" y="280914"/>
                    <a:pt x="15527" y="273008"/>
                  </a:cubicBezTo>
                  <a:cubicBezTo>
                    <a:pt x="5621" y="264150"/>
                    <a:pt x="-94" y="250434"/>
                    <a:pt x="1" y="212524"/>
                  </a:cubicBezTo>
                  <a:cubicBezTo>
                    <a:pt x="1" y="180234"/>
                    <a:pt x="4288" y="142801"/>
                    <a:pt x="19909" y="91080"/>
                  </a:cubicBezTo>
                  <a:cubicBezTo>
                    <a:pt x="37910" y="31740"/>
                    <a:pt x="51627" y="17262"/>
                    <a:pt x="64390" y="9070"/>
                  </a:cubicBezTo>
                  <a:cubicBezTo>
                    <a:pt x="69915" y="5546"/>
                    <a:pt x="84583" y="-3122"/>
                    <a:pt x="100680" y="11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39B226D5-28B8-A887-9A03-127C927B9339}"/>
                </a:ext>
              </a:extLst>
            </p:cNvPr>
            <p:cNvSpPr/>
            <p:nvPr/>
          </p:nvSpPr>
          <p:spPr>
            <a:xfrm>
              <a:off x="6749510" y="3354705"/>
              <a:ext cx="313277" cy="103631"/>
            </a:xfrm>
            <a:custGeom>
              <a:avLst/>
              <a:gdLst>
                <a:gd name="connsiteX0" fmla="*/ 313277 w 313277"/>
                <a:gd name="connsiteY0" fmla="*/ 10858 h 103631"/>
                <a:gd name="connsiteX1" fmla="*/ 306134 w 313277"/>
                <a:gd name="connsiteY1" fmla="*/ 42196 h 103631"/>
                <a:gd name="connsiteX2" fmla="*/ 222028 w 313277"/>
                <a:gd name="connsiteY2" fmla="*/ 69056 h 103631"/>
                <a:gd name="connsiteX3" fmla="*/ 151448 w 313277"/>
                <a:gd name="connsiteY3" fmla="*/ 92488 h 103631"/>
                <a:gd name="connsiteX4" fmla="*/ 92488 w 313277"/>
                <a:gd name="connsiteY4" fmla="*/ 103632 h 103631"/>
                <a:gd name="connsiteX5" fmla="*/ 92012 w 313277"/>
                <a:gd name="connsiteY5" fmla="*/ 103632 h 103631"/>
                <a:gd name="connsiteX6" fmla="*/ 75248 w 313277"/>
                <a:gd name="connsiteY6" fmla="*/ 101917 h 103631"/>
                <a:gd name="connsiteX7" fmla="*/ 10383 w 313277"/>
                <a:gd name="connsiteY7" fmla="*/ 62389 h 103631"/>
                <a:gd name="connsiteX8" fmla="*/ 0 w 313277"/>
                <a:gd name="connsiteY8" fmla="*/ 47339 h 103631"/>
                <a:gd name="connsiteX9" fmla="*/ 1905 w 313277"/>
                <a:gd name="connsiteY9" fmla="*/ 9906 h 103631"/>
                <a:gd name="connsiteX10" fmla="*/ 166688 w 313277"/>
                <a:gd name="connsiteY10" fmla="*/ 0 h 103631"/>
                <a:gd name="connsiteX11" fmla="*/ 313277 w 313277"/>
                <a:gd name="connsiteY11" fmla="*/ 10858 h 10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277" h="103631">
                  <a:moveTo>
                    <a:pt x="313277" y="10858"/>
                  </a:moveTo>
                  <a:cubicBezTo>
                    <a:pt x="310991" y="21241"/>
                    <a:pt x="308515" y="31623"/>
                    <a:pt x="306134" y="42196"/>
                  </a:cubicBezTo>
                  <a:cubicBezTo>
                    <a:pt x="270129" y="52578"/>
                    <a:pt x="241459" y="62198"/>
                    <a:pt x="222028" y="69056"/>
                  </a:cubicBezTo>
                  <a:cubicBezTo>
                    <a:pt x="190405" y="80105"/>
                    <a:pt x="177641" y="85820"/>
                    <a:pt x="151448" y="92488"/>
                  </a:cubicBezTo>
                  <a:cubicBezTo>
                    <a:pt x="124873" y="99346"/>
                    <a:pt x="108014" y="103537"/>
                    <a:pt x="92488" y="103632"/>
                  </a:cubicBezTo>
                  <a:lnTo>
                    <a:pt x="92012" y="103632"/>
                  </a:lnTo>
                  <a:cubicBezTo>
                    <a:pt x="86392" y="103632"/>
                    <a:pt x="80963" y="103156"/>
                    <a:pt x="75248" y="101917"/>
                  </a:cubicBezTo>
                  <a:cubicBezTo>
                    <a:pt x="37243" y="93821"/>
                    <a:pt x="12764" y="65151"/>
                    <a:pt x="10383" y="62389"/>
                  </a:cubicBezTo>
                  <a:cubicBezTo>
                    <a:pt x="5905" y="56959"/>
                    <a:pt x="2763" y="52102"/>
                    <a:pt x="0" y="47339"/>
                  </a:cubicBezTo>
                  <a:cubicBezTo>
                    <a:pt x="667" y="34957"/>
                    <a:pt x="1238" y="22479"/>
                    <a:pt x="1905" y="9906"/>
                  </a:cubicBezTo>
                  <a:cubicBezTo>
                    <a:pt x="56865" y="6667"/>
                    <a:pt x="111729" y="3238"/>
                    <a:pt x="166688" y="0"/>
                  </a:cubicBezTo>
                  <a:cubicBezTo>
                    <a:pt x="215551" y="3524"/>
                    <a:pt x="264414" y="7334"/>
                    <a:pt x="313277" y="1085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1B3B73C7-0C57-C331-1270-AFF3D913A18B}"/>
                </a:ext>
              </a:extLst>
            </p:cNvPr>
            <p:cNvSpPr/>
            <p:nvPr/>
          </p:nvSpPr>
          <p:spPr>
            <a:xfrm>
              <a:off x="6605262" y="2722714"/>
              <a:ext cx="698783" cy="704857"/>
            </a:xfrm>
            <a:custGeom>
              <a:avLst/>
              <a:gdLst>
                <a:gd name="connsiteX0" fmla="*/ 693745 w 698783"/>
                <a:gd name="connsiteY0" fmla="*/ 450159 h 704857"/>
                <a:gd name="connsiteX1" fmla="*/ 692983 w 698783"/>
                <a:gd name="connsiteY1" fmla="*/ 454540 h 704857"/>
                <a:gd name="connsiteX2" fmla="*/ 643834 w 698783"/>
                <a:gd name="connsiteY2" fmla="*/ 591891 h 704857"/>
                <a:gd name="connsiteX3" fmla="*/ 599734 w 698783"/>
                <a:gd name="connsiteY3" fmla="*/ 650088 h 704857"/>
                <a:gd name="connsiteX4" fmla="*/ 547727 w 698783"/>
                <a:gd name="connsiteY4" fmla="*/ 688093 h 704857"/>
                <a:gd name="connsiteX5" fmla="*/ 502578 w 698783"/>
                <a:gd name="connsiteY5" fmla="*/ 668376 h 704857"/>
                <a:gd name="connsiteX6" fmla="*/ 457430 w 698783"/>
                <a:gd name="connsiteY6" fmla="*/ 642945 h 704857"/>
                <a:gd name="connsiteX7" fmla="*/ 371896 w 698783"/>
                <a:gd name="connsiteY7" fmla="*/ 670281 h 704857"/>
                <a:gd name="connsiteX8" fmla="*/ 301315 w 698783"/>
                <a:gd name="connsiteY8" fmla="*/ 693713 h 704857"/>
                <a:gd name="connsiteX9" fmla="*/ 242355 w 698783"/>
                <a:gd name="connsiteY9" fmla="*/ 704857 h 704857"/>
                <a:gd name="connsiteX10" fmla="*/ 241879 w 698783"/>
                <a:gd name="connsiteY10" fmla="*/ 704857 h 704857"/>
                <a:gd name="connsiteX11" fmla="*/ 225115 w 698783"/>
                <a:gd name="connsiteY11" fmla="*/ 703143 h 704857"/>
                <a:gd name="connsiteX12" fmla="*/ 160250 w 698783"/>
                <a:gd name="connsiteY12" fmla="*/ 663614 h 704857"/>
                <a:gd name="connsiteX13" fmla="*/ 128246 w 698783"/>
                <a:gd name="connsiteY13" fmla="*/ 618465 h 704857"/>
                <a:gd name="connsiteX14" fmla="*/ 96718 w 698783"/>
                <a:gd name="connsiteY14" fmla="*/ 593129 h 704857"/>
                <a:gd name="connsiteX15" fmla="*/ 76049 w 698783"/>
                <a:gd name="connsiteY15" fmla="*/ 595891 h 704857"/>
                <a:gd name="connsiteX16" fmla="*/ 54332 w 698783"/>
                <a:gd name="connsiteY16" fmla="*/ 585985 h 704857"/>
                <a:gd name="connsiteX17" fmla="*/ 2993 w 698783"/>
                <a:gd name="connsiteY17" fmla="*/ 479210 h 704857"/>
                <a:gd name="connsiteX18" fmla="*/ 22900 w 698783"/>
                <a:gd name="connsiteY18" fmla="*/ 292996 h 704857"/>
                <a:gd name="connsiteX19" fmla="*/ 94908 w 698783"/>
                <a:gd name="connsiteY19" fmla="*/ 142215 h 704857"/>
                <a:gd name="connsiteX20" fmla="*/ 271121 w 698783"/>
                <a:gd name="connsiteY20" fmla="*/ 10961 h 704857"/>
                <a:gd name="connsiteX21" fmla="*/ 329795 w 698783"/>
                <a:gd name="connsiteY21" fmla="*/ 864 h 704857"/>
                <a:gd name="connsiteX22" fmla="*/ 329985 w 698783"/>
                <a:gd name="connsiteY22" fmla="*/ 864 h 704857"/>
                <a:gd name="connsiteX23" fmla="*/ 463145 w 698783"/>
                <a:gd name="connsiteY23" fmla="*/ 20867 h 704857"/>
                <a:gd name="connsiteX24" fmla="*/ 591447 w 698783"/>
                <a:gd name="connsiteY24" fmla="*/ 119546 h 704857"/>
                <a:gd name="connsiteX25" fmla="*/ 685935 w 698783"/>
                <a:gd name="connsiteY25" fmla="*/ 288805 h 704857"/>
                <a:gd name="connsiteX26" fmla="*/ 693650 w 698783"/>
                <a:gd name="connsiteY26" fmla="*/ 450159 h 70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8783" h="704857">
                  <a:moveTo>
                    <a:pt x="693745" y="450159"/>
                  </a:moveTo>
                  <a:cubicBezTo>
                    <a:pt x="693460" y="451587"/>
                    <a:pt x="693269" y="453111"/>
                    <a:pt x="692983" y="454540"/>
                  </a:cubicBezTo>
                  <a:cubicBezTo>
                    <a:pt x="684792" y="502641"/>
                    <a:pt x="668790" y="549790"/>
                    <a:pt x="643834" y="591891"/>
                  </a:cubicBezTo>
                  <a:cubicBezTo>
                    <a:pt x="631452" y="613036"/>
                    <a:pt x="616498" y="632277"/>
                    <a:pt x="599734" y="650088"/>
                  </a:cubicBezTo>
                  <a:cubicBezTo>
                    <a:pt x="585637" y="665138"/>
                    <a:pt x="569825" y="685140"/>
                    <a:pt x="547727" y="688093"/>
                  </a:cubicBezTo>
                  <a:cubicBezTo>
                    <a:pt x="534392" y="689808"/>
                    <a:pt x="525248" y="682378"/>
                    <a:pt x="502578" y="668376"/>
                  </a:cubicBezTo>
                  <a:cubicBezTo>
                    <a:pt x="492482" y="662185"/>
                    <a:pt x="477242" y="653041"/>
                    <a:pt x="457430" y="642945"/>
                  </a:cubicBezTo>
                  <a:cubicBezTo>
                    <a:pt x="420854" y="653517"/>
                    <a:pt x="391612" y="663233"/>
                    <a:pt x="371896" y="670281"/>
                  </a:cubicBezTo>
                  <a:cubicBezTo>
                    <a:pt x="340273" y="681330"/>
                    <a:pt x="327509" y="687045"/>
                    <a:pt x="301315" y="693713"/>
                  </a:cubicBezTo>
                  <a:cubicBezTo>
                    <a:pt x="274741" y="700571"/>
                    <a:pt x="257881" y="704762"/>
                    <a:pt x="242355" y="704857"/>
                  </a:cubicBezTo>
                  <a:lnTo>
                    <a:pt x="241879" y="704857"/>
                  </a:lnTo>
                  <a:cubicBezTo>
                    <a:pt x="236260" y="704857"/>
                    <a:pt x="230830" y="704381"/>
                    <a:pt x="225115" y="703143"/>
                  </a:cubicBezTo>
                  <a:cubicBezTo>
                    <a:pt x="187110" y="695046"/>
                    <a:pt x="162631" y="666376"/>
                    <a:pt x="160250" y="663614"/>
                  </a:cubicBezTo>
                  <a:cubicBezTo>
                    <a:pt x="147201" y="647802"/>
                    <a:pt x="146153" y="637230"/>
                    <a:pt x="128246" y="618465"/>
                  </a:cubicBezTo>
                  <a:cubicBezTo>
                    <a:pt x="116626" y="606178"/>
                    <a:pt x="104814" y="598177"/>
                    <a:pt x="96718" y="593129"/>
                  </a:cubicBezTo>
                  <a:cubicBezTo>
                    <a:pt x="92337" y="594843"/>
                    <a:pt x="84907" y="597034"/>
                    <a:pt x="76049" y="595891"/>
                  </a:cubicBezTo>
                  <a:cubicBezTo>
                    <a:pt x="76049" y="595891"/>
                    <a:pt x="64905" y="594462"/>
                    <a:pt x="54332" y="585985"/>
                  </a:cubicBezTo>
                  <a:cubicBezTo>
                    <a:pt x="13565" y="553410"/>
                    <a:pt x="2993" y="479400"/>
                    <a:pt x="2993" y="479210"/>
                  </a:cubicBezTo>
                  <a:cubicBezTo>
                    <a:pt x="230" y="459969"/>
                    <a:pt x="-7676" y="392342"/>
                    <a:pt x="22900" y="292996"/>
                  </a:cubicBezTo>
                  <a:cubicBezTo>
                    <a:pt x="36235" y="250324"/>
                    <a:pt x="56904" y="201270"/>
                    <a:pt x="94908" y="142215"/>
                  </a:cubicBezTo>
                  <a:cubicBezTo>
                    <a:pt x="108244" y="121451"/>
                    <a:pt x="163203" y="41060"/>
                    <a:pt x="271121" y="10961"/>
                  </a:cubicBezTo>
                  <a:cubicBezTo>
                    <a:pt x="281217" y="8199"/>
                    <a:pt x="302173" y="3055"/>
                    <a:pt x="329795" y="864"/>
                  </a:cubicBezTo>
                  <a:lnTo>
                    <a:pt x="329985" y="864"/>
                  </a:lnTo>
                  <a:cubicBezTo>
                    <a:pt x="365800" y="-1803"/>
                    <a:pt x="413139" y="864"/>
                    <a:pt x="463145" y="20867"/>
                  </a:cubicBezTo>
                  <a:cubicBezTo>
                    <a:pt x="526868" y="46489"/>
                    <a:pt x="563539" y="87923"/>
                    <a:pt x="591447" y="119546"/>
                  </a:cubicBezTo>
                  <a:cubicBezTo>
                    <a:pt x="614402" y="145644"/>
                    <a:pt x="662504" y="201461"/>
                    <a:pt x="685935" y="288805"/>
                  </a:cubicBezTo>
                  <a:cubicBezTo>
                    <a:pt x="700032" y="341383"/>
                    <a:pt x="702413" y="396438"/>
                    <a:pt x="693650" y="45015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0B7518BD-B645-ECD0-20E4-12966EC16C16}"/>
                </a:ext>
              </a:extLst>
            </p:cNvPr>
            <p:cNvSpPr/>
            <p:nvPr/>
          </p:nvSpPr>
          <p:spPr>
            <a:xfrm>
              <a:off x="6377776" y="3500848"/>
              <a:ext cx="976762" cy="576327"/>
            </a:xfrm>
            <a:custGeom>
              <a:avLst/>
              <a:gdLst>
                <a:gd name="connsiteX0" fmla="*/ 954950 w 976762"/>
                <a:gd name="connsiteY0" fmla="*/ 182469 h 576327"/>
                <a:gd name="connsiteX1" fmla="*/ 937805 w 976762"/>
                <a:gd name="connsiteY1" fmla="*/ 225522 h 576327"/>
                <a:gd name="connsiteX2" fmla="*/ 916088 w 976762"/>
                <a:gd name="connsiteY2" fmla="*/ 291435 h 576327"/>
                <a:gd name="connsiteX3" fmla="*/ 886179 w 976762"/>
                <a:gd name="connsiteY3" fmla="*/ 365635 h 576327"/>
                <a:gd name="connsiteX4" fmla="*/ 855604 w 976762"/>
                <a:gd name="connsiteY4" fmla="*/ 429548 h 576327"/>
                <a:gd name="connsiteX5" fmla="*/ 826934 w 976762"/>
                <a:gd name="connsiteY5" fmla="*/ 484602 h 576327"/>
                <a:gd name="connsiteX6" fmla="*/ 723492 w 976762"/>
                <a:gd name="connsiteY6" fmla="*/ 546229 h 576327"/>
                <a:gd name="connsiteX7" fmla="*/ 605383 w 976762"/>
                <a:gd name="connsiteY7" fmla="*/ 576328 h 576327"/>
                <a:gd name="connsiteX8" fmla="*/ 429742 w 976762"/>
                <a:gd name="connsiteY8" fmla="*/ 479078 h 576327"/>
                <a:gd name="connsiteX9" fmla="*/ 420788 w 976762"/>
                <a:gd name="connsiteY9" fmla="*/ 477649 h 576327"/>
                <a:gd name="connsiteX10" fmla="*/ 319156 w 976762"/>
                <a:gd name="connsiteY10" fmla="*/ 497366 h 576327"/>
                <a:gd name="connsiteX11" fmla="*/ 295153 w 976762"/>
                <a:gd name="connsiteY11" fmla="*/ 552325 h 576327"/>
                <a:gd name="connsiteX12" fmla="*/ 186568 w 976762"/>
                <a:gd name="connsiteY12" fmla="*/ 473363 h 576327"/>
                <a:gd name="connsiteX13" fmla="*/ 86937 w 976762"/>
                <a:gd name="connsiteY13" fmla="*/ 396687 h 576327"/>
                <a:gd name="connsiteX14" fmla="*/ 65410 w 976762"/>
                <a:gd name="connsiteY14" fmla="*/ 386399 h 576327"/>
                <a:gd name="connsiteX15" fmla="*/ 1973 w 976762"/>
                <a:gd name="connsiteY15" fmla="*/ 266480 h 576327"/>
                <a:gd name="connsiteX16" fmla="*/ 24929 w 976762"/>
                <a:gd name="connsiteY16" fmla="*/ 138654 h 576327"/>
                <a:gd name="connsiteX17" fmla="*/ 188282 w 976762"/>
                <a:gd name="connsiteY17" fmla="*/ 25593 h 576327"/>
                <a:gd name="connsiteX18" fmla="*/ 303535 w 976762"/>
                <a:gd name="connsiteY18" fmla="*/ 447 h 576327"/>
                <a:gd name="connsiteX19" fmla="*/ 366210 w 976762"/>
                <a:gd name="connsiteY19" fmla="*/ 2732 h 576327"/>
                <a:gd name="connsiteX20" fmla="*/ 454602 w 976762"/>
                <a:gd name="connsiteY20" fmla="*/ 6257 h 576327"/>
                <a:gd name="connsiteX21" fmla="*/ 747115 w 976762"/>
                <a:gd name="connsiteY21" fmla="*/ 32831 h 576327"/>
                <a:gd name="connsiteX22" fmla="*/ 846746 w 976762"/>
                <a:gd name="connsiteY22" fmla="*/ 63883 h 576327"/>
                <a:gd name="connsiteX23" fmla="*/ 911230 w 976762"/>
                <a:gd name="connsiteY23" fmla="*/ 101983 h 576327"/>
                <a:gd name="connsiteX24" fmla="*/ 976762 w 976762"/>
                <a:gd name="connsiteY24" fmla="*/ 145893 h 576327"/>
                <a:gd name="connsiteX25" fmla="*/ 955140 w 976762"/>
                <a:gd name="connsiteY25" fmla="*/ 182469 h 57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76762" h="576327">
                  <a:moveTo>
                    <a:pt x="954950" y="182469"/>
                  </a:moveTo>
                  <a:cubicBezTo>
                    <a:pt x="950664" y="192375"/>
                    <a:pt x="944568" y="207234"/>
                    <a:pt x="937805" y="225522"/>
                  </a:cubicBezTo>
                  <a:cubicBezTo>
                    <a:pt x="926851" y="255431"/>
                    <a:pt x="924946" y="264289"/>
                    <a:pt x="916088" y="291435"/>
                  </a:cubicBezTo>
                  <a:cubicBezTo>
                    <a:pt x="907134" y="318867"/>
                    <a:pt x="898086" y="338584"/>
                    <a:pt x="886179" y="365635"/>
                  </a:cubicBezTo>
                  <a:cubicBezTo>
                    <a:pt x="874654" y="391353"/>
                    <a:pt x="865224" y="410212"/>
                    <a:pt x="855604" y="429548"/>
                  </a:cubicBezTo>
                  <a:cubicBezTo>
                    <a:pt x="844269" y="451931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2" y="546229"/>
                  </a:cubicBezTo>
                  <a:cubicBezTo>
                    <a:pt x="677106" y="565470"/>
                    <a:pt x="635386" y="573185"/>
                    <a:pt x="605383" y="576328"/>
                  </a:cubicBezTo>
                  <a:cubicBezTo>
                    <a:pt x="575093" y="545181"/>
                    <a:pt x="513847" y="491746"/>
                    <a:pt x="429742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6" y="468981"/>
                    <a:pt x="319156" y="497366"/>
                  </a:cubicBezTo>
                  <a:cubicBezTo>
                    <a:pt x="301154" y="515178"/>
                    <a:pt x="296487" y="538799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0"/>
                    <a:pt x="119036" y="422118"/>
                    <a:pt x="86937" y="396687"/>
                  </a:cubicBezTo>
                  <a:cubicBezTo>
                    <a:pt x="81317" y="394781"/>
                    <a:pt x="73792" y="391543"/>
                    <a:pt x="65410" y="386399"/>
                  </a:cubicBezTo>
                  <a:cubicBezTo>
                    <a:pt x="13404" y="354110"/>
                    <a:pt x="4545" y="286768"/>
                    <a:pt x="1973" y="266480"/>
                  </a:cubicBezTo>
                  <a:cubicBezTo>
                    <a:pt x="-26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2" y="25593"/>
                  </a:cubicBezTo>
                  <a:cubicBezTo>
                    <a:pt x="243242" y="4828"/>
                    <a:pt x="286295" y="1399"/>
                    <a:pt x="303535" y="447"/>
                  </a:cubicBezTo>
                  <a:cubicBezTo>
                    <a:pt x="328967" y="-792"/>
                    <a:pt x="350589" y="732"/>
                    <a:pt x="366210" y="2732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5" y="32831"/>
                  </a:cubicBezTo>
                  <a:cubicBezTo>
                    <a:pt x="784262" y="39404"/>
                    <a:pt x="813790" y="47786"/>
                    <a:pt x="846746" y="63883"/>
                  </a:cubicBezTo>
                  <a:cubicBezTo>
                    <a:pt x="866272" y="73503"/>
                    <a:pt x="882941" y="84076"/>
                    <a:pt x="911230" y="101983"/>
                  </a:cubicBezTo>
                  <a:cubicBezTo>
                    <a:pt x="938758" y="119509"/>
                    <a:pt x="961141" y="134844"/>
                    <a:pt x="976762" y="145893"/>
                  </a:cubicBezTo>
                  <a:cubicBezTo>
                    <a:pt x="969523" y="158085"/>
                    <a:pt x="962379" y="170277"/>
                    <a:pt x="955140" y="18246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B8AE03B5-4E80-0EEA-ADA7-64EFD73CEEC6}"/>
                </a:ext>
              </a:extLst>
            </p:cNvPr>
            <p:cNvSpPr/>
            <p:nvPr/>
          </p:nvSpPr>
          <p:spPr>
            <a:xfrm>
              <a:off x="6379871" y="3471892"/>
              <a:ext cx="974666" cy="576328"/>
            </a:xfrm>
            <a:custGeom>
              <a:avLst/>
              <a:gdLst>
                <a:gd name="connsiteX0" fmla="*/ 974381 w 974666"/>
                <a:gd name="connsiteY0" fmla="*/ 174754 h 576328"/>
                <a:gd name="connsiteX1" fmla="*/ 937805 w 974666"/>
                <a:gd name="connsiteY1" fmla="*/ 225522 h 576328"/>
                <a:gd name="connsiteX2" fmla="*/ 916088 w 974666"/>
                <a:gd name="connsiteY2" fmla="*/ 291435 h 576328"/>
                <a:gd name="connsiteX3" fmla="*/ 886180 w 974666"/>
                <a:gd name="connsiteY3" fmla="*/ 365635 h 576328"/>
                <a:gd name="connsiteX4" fmla="*/ 855604 w 974666"/>
                <a:gd name="connsiteY4" fmla="*/ 429548 h 576328"/>
                <a:gd name="connsiteX5" fmla="*/ 826934 w 974666"/>
                <a:gd name="connsiteY5" fmla="*/ 484602 h 576328"/>
                <a:gd name="connsiteX6" fmla="*/ 723493 w 974666"/>
                <a:gd name="connsiteY6" fmla="*/ 546229 h 576328"/>
                <a:gd name="connsiteX7" fmla="*/ 605382 w 974666"/>
                <a:gd name="connsiteY7" fmla="*/ 576328 h 576328"/>
                <a:gd name="connsiteX8" fmla="*/ 429741 w 974666"/>
                <a:gd name="connsiteY8" fmla="*/ 479078 h 576328"/>
                <a:gd name="connsiteX9" fmla="*/ 420788 w 974666"/>
                <a:gd name="connsiteY9" fmla="*/ 477649 h 576328"/>
                <a:gd name="connsiteX10" fmla="*/ 319156 w 974666"/>
                <a:gd name="connsiteY10" fmla="*/ 497366 h 576328"/>
                <a:gd name="connsiteX11" fmla="*/ 295153 w 974666"/>
                <a:gd name="connsiteY11" fmla="*/ 552325 h 576328"/>
                <a:gd name="connsiteX12" fmla="*/ 186568 w 974666"/>
                <a:gd name="connsiteY12" fmla="*/ 473363 h 576328"/>
                <a:gd name="connsiteX13" fmla="*/ 86937 w 974666"/>
                <a:gd name="connsiteY13" fmla="*/ 396686 h 576328"/>
                <a:gd name="connsiteX14" fmla="*/ 65410 w 974666"/>
                <a:gd name="connsiteY14" fmla="*/ 386400 h 576328"/>
                <a:gd name="connsiteX15" fmla="*/ 1974 w 974666"/>
                <a:gd name="connsiteY15" fmla="*/ 266480 h 576328"/>
                <a:gd name="connsiteX16" fmla="*/ 24929 w 974666"/>
                <a:gd name="connsiteY16" fmla="*/ 138654 h 576328"/>
                <a:gd name="connsiteX17" fmla="*/ 188283 w 974666"/>
                <a:gd name="connsiteY17" fmla="*/ 25593 h 576328"/>
                <a:gd name="connsiteX18" fmla="*/ 303535 w 974666"/>
                <a:gd name="connsiteY18" fmla="*/ 446 h 576328"/>
                <a:gd name="connsiteX19" fmla="*/ 366210 w 974666"/>
                <a:gd name="connsiteY19" fmla="*/ 2733 h 576328"/>
                <a:gd name="connsiteX20" fmla="*/ 454602 w 974666"/>
                <a:gd name="connsiteY20" fmla="*/ 6257 h 576328"/>
                <a:gd name="connsiteX21" fmla="*/ 747114 w 974666"/>
                <a:gd name="connsiteY21" fmla="*/ 32832 h 576328"/>
                <a:gd name="connsiteX22" fmla="*/ 846746 w 974666"/>
                <a:gd name="connsiteY22" fmla="*/ 63883 h 576328"/>
                <a:gd name="connsiteX23" fmla="*/ 927613 w 974666"/>
                <a:gd name="connsiteY23" fmla="*/ 118366 h 576328"/>
                <a:gd name="connsiteX24" fmla="*/ 974667 w 974666"/>
                <a:gd name="connsiteY24" fmla="*/ 174849 h 57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74666" h="576328">
                  <a:moveTo>
                    <a:pt x="974381" y="174754"/>
                  </a:moveTo>
                  <a:cubicBezTo>
                    <a:pt x="964284" y="185041"/>
                    <a:pt x="949521" y="201710"/>
                    <a:pt x="937805" y="225522"/>
                  </a:cubicBezTo>
                  <a:cubicBezTo>
                    <a:pt x="927423" y="246668"/>
                    <a:pt x="927994" y="255621"/>
                    <a:pt x="916088" y="291435"/>
                  </a:cubicBezTo>
                  <a:cubicBezTo>
                    <a:pt x="907134" y="318867"/>
                    <a:pt x="898086" y="338584"/>
                    <a:pt x="886180" y="365635"/>
                  </a:cubicBezTo>
                  <a:cubicBezTo>
                    <a:pt x="874654" y="391352"/>
                    <a:pt x="865225" y="410212"/>
                    <a:pt x="855604" y="429548"/>
                  </a:cubicBezTo>
                  <a:cubicBezTo>
                    <a:pt x="844270" y="451932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3" y="546229"/>
                  </a:cubicBezTo>
                  <a:cubicBezTo>
                    <a:pt x="677106" y="565469"/>
                    <a:pt x="635386" y="573185"/>
                    <a:pt x="605382" y="576328"/>
                  </a:cubicBezTo>
                  <a:cubicBezTo>
                    <a:pt x="575093" y="545181"/>
                    <a:pt x="513847" y="491746"/>
                    <a:pt x="429741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7" y="468981"/>
                    <a:pt x="319156" y="497366"/>
                  </a:cubicBezTo>
                  <a:cubicBezTo>
                    <a:pt x="301154" y="515177"/>
                    <a:pt x="296487" y="538800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1"/>
                    <a:pt x="119036" y="422118"/>
                    <a:pt x="86937" y="396686"/>
                  </a:cubicBezTo>
                  <a:cubicBezTo>
                    <a:pt x="81317" y="394782"/>
                    <a:pt x="73792" y="391543"/>
                    <a:pt x="65410" y="386400"/>
                  </a:cubicBezTo>
                  <a:cubicBezTo>
                    <a:pt x="13404" y="354110"/>
                    <a:pt x="4546" y="286768"/>
                    <a:pt x="1974" y="266480"/>
                  </a:cubicBezTo>
                  <a:cubicBezTo>
                    <a:pt x="-27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3" y="25593"/>
                  </a:cubicBezTo>
                  <a:cubicBezTo>
                    <a:pt x="243242" y="4828"/>
                    <a:pt x="286295" y="1399"/>
                    <a:pt x="303535" y="446"/>
                  </a:cubicBezTo>
                  <a:cubicBezTo>
                    <a:pt x="328967" y="-792"/>
                    <a:pt x="350589" y="732"/>
                    <a:pt x="366210" y="2733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4" y="32832"/>
                  </a:cubicBezTo>
                  <a:cubicBezTo>
                    <a:pt x="771308" y="37023"/>
                    <a:pt x="806550" y="44452"/>
                    <a:pt x="846746" y="63883"/>
                  </a:cubicBezTo>
                  <a:cubicBezTo>
                    <a:pt x="891418" y="85410"/>
                    <a:pt x="919231" y="110460"/>
                    <a:pt x="927613" y="118366"/>
                  </a:cubicBezTo>
                  <a:cubicBezTo>
                    <a:pt x="949616" y="139130"/>
                    <a:pt x="964856" y="159514"/>
                    <a:pt x="974667" y="17484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5AAB8EC0-CA46-21CC-15E7-1E8220C56808}"/>
                </a:ext>
              </a:extLst>
            </p:cNvPr>
            <p:cNvSpPr/>
            <p:nvPr/>
          </p:nvSpPr>
          <p:spPr>
            <a:xfrm>
              <a:off x="6679977" y="4188237"/>
              <a:ext cx="297942" cy="126775"/>
            </a:xfrm>
            <a:custGeom>
              <a:avLst/>
              <a:gdLst>
                <a:gd name="connsiteX0" fmla="*/ 297942 w 297942"/>
                <a:gd name="connsiteY0" fmla="*/ 95 h 126775"/>
                <a:gd name="connsiteX1" fmla="*/ 290799 w 297942"/>
                <a:gd name="connsiteY1" fmla="*/ 13240 h 126775"/>
                <a:gd name="connsiteX2" fmla="*/ 271843 w 297942"/>
                <a:gd name="connsiteY2" fmla="*/ 49435 h 126775"/>
                <a:gd name="connsiteX3" fmla="*/ 137446 w 297942"/>
                <a:gd name="connsiteY3" fmla="*/ 124682 h 126775"/>
                <a:gd name="connsiteX4" fmla="*/ 39529 w 297942"/>
                <a:gd name="connsiteY4" fmla="*/ 105728 h 126775"/>
                <a:gd name="connsiteX5" fmla="*/ 1524 w 297942"/>
                <a:gd name="connsiteY5" fmla="*/ 25051 h 126775"/>
                <a:gd name="connsiteX6" fmla="*/ 0 w 297942"/>
                <a:gd name="connsiteY6" fmla="*/ 14954 h 126775"/>
                <a:gd name="connsiteX7" fmla="*/ 26956 w 297942"/>
                <a:gd name="connsiteY7" fmla="*/ 56674 h 126775"/>
                <a:gd name="connsiteX8" fmla="*/ 97060 w 297942"/>
                <a:gd name="connsiteY8" fmla="*/ 91726 h 126775"/>
                <a:gd name="connsiteX9" fmla="*/ 141256 w 297942"/>
                <a:gd name="connsiteY9" fmla="*/ 92774 h 126775"/>
                <a:gd name="connsiteX10" fmla="*/ 223457 w 297942"/>
                <a:gd name="connsiteY10" fmla="*/ 61627 h 126775"/>
                <a:gd name="connsiteX11" fmla="*/ 297752 w 297942"/>
                <a:gd name="connsiteY11" fmla="*/ 0 h 12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942" h="126775">
                  <a:moveTo>
                    <a:pt x="297942" y="95"/>
                  </a:moveTo>
                  <a:cubicBezTo>
                    <a:pt x="295275" y="5334"/>
                    <a:pt x="292798" y="9716"/>
                    <a:pt x="290799" y="13240"/>
                  </a:cubicBezTo>
                  <a:cubicBezTo>
                    <a:pt x="287274" y="22574"/>
                    <a:pt x="281464" y="35624"/>
                    <a:pt x="271843" y="49435"/>
                  </a:cubicBezTo>
                  <a:cubicBezTo>
                    <a:pt x="226886" y="114300"/>
                    <a:pt x="149161" y="123444"/>
                    <a:pt x="137446" y="124682"/>
                  </a:cubicBezTo>
                  <a:cubicBezTo>
                    <a:pt x="108109" y="127635"/>
                    <a:pt x="70866" y="131350"/>
                    <a:pt x="39529" y="105728"/>
                  </a:cubicBezTo>
                  <a:cubicBezTo>
                    <a:pt x="5525" y="78105"/>
                    <a:pt x="2000" y="35147"/>
                    <a:pt x="1524" y="25051"/>
                  </a:cubicBezTo>
                  <a:cubicBezTo>
                    <a:pt x="858" y="21812"/>
                    <a:pt x="476" y="18383"/>
                    <a:pt x="0" y="14954"/>
                  </a:cubicBezTo>
                  <a:cubicBezTo>
                    <a:pt x="4477" y="26765"/>
                    <a:pt x="12573" y="42291"/>
                    <a:pt x="26956" y="56674"/>
                  </a:cubicBezTo>
                  <a:cubicBezTo>
                    <a:pt x="53150" y="83249"/>
                    <a:pt x="84201" y="89440"/>
                    <a:pt x="97060" y="91726"/>
                  </a:cubicBezTo>
                  <a:cubicBezTo>
                    <a:pt x="112586" y="94488"/>
                    <a:pt x="127445" y="94488"/>
                    <a:pt x="141256" y="92774"/>
                  </a:cubicBezTo>
                  <a:cubicBezTo>
                    <a:pt x="175546" y="88297"/>
                    <a:pt x="203930" y="72485"/>
                    <a:pt x="223457" y="61627"/>
                  </a:cubicBezTo>
                  <a:cubicBezTo>
                    <a:pt x="241649" y="51530"/>
                    <a:pt x="270034" y="32766"/>
                    <a:pt x="297752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420AF90A-985F-F82B-49D2-AF052D13871E}"/>
                </a:ext>
              </a:extLst>
            </p:cNvPr>
            <p:cNvSpPr/>
            <p:nvPr/>
          </p:nvSpPr>
          <p:spPr>
            <a:xfrm>
              <a:off x="6566042" y="421281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1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29 w 570087"/>
                <a:gd name="connsiteY9" fmla="*/ 324517 h 454033"/>
                <a:gd name="connsiteX10" fmla="*/ 778 w 570087"/>
                <a:gd name="connsiteY10" fmla="*/ 195072 h 454033"/>
                <a:gd name="connsiteX11" fmla="*/ 37355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0 h 454033"/>
                <a:gd name="connsiteX14" fmla="*/ 216138 w 570087"/>
                <a:gd name="connsiteY14" fmla="*/ 94012 h 454033"/>
                <a:gd name="connsiteX15" fmla="*/ 257573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5 w 570087"/>
                <a:gd name="connsiteY18" fmla="*/ 97726 h 454033"/>
                <a:gd name="connsiteX19" fmla="*/ 569992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6" y="173736"/>
                    <a:pt x="540465" y="190976"/>
                  </a:cubicBezTo>
                  <a:cubicBezTo>
                    <a:pt x="535703" y="199168"/>
                    <a:pt x="530369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1"/>
                  </a:cubicBezTo>
                  <a:cubicBezTo>
                    <a:pt x="463312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5" y="453295"/>
                    <a:pt x="313198" y="453771"/>
                  </a:cubicBezTo>
                  <a:cubicBezTo>
                    <a:pt x="262144" y="456057"/>
                    <a:pt x="210043" y="443198"/>
                    <a:pt x="163275" y="424148"/>
                  </a:cubicBezTo>
                  <a:cubicBezTo>
                    <a:pt x="111745" y="403193"/>
                    <a:pt x="61357" y="371284"/>
                    <a:pt x="29829" y="324517"/>
                  </a:cubicBezTo>
                  <a:cubicBezTo>
                    <a:pt x="4398" y="286703"/>
                    <a:pt x="-2555" y="239839"/>
                    <a:pt x="778" y="195072"/>
                  </a:cubicBezTo>
                  <a:cubicBezTo>
                    <a:pt x="4969" y="141351"/>
                    <a:pt x="27353" y="103537"/>
                    <a:pt x="37355" y="87821"/>
                  </a:cubicBezTo>
                  <a:cubicBezTo>
                    <a:pt x="66501" y="43624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0"/>
                  </a:cubicBezTo>
                  <a:cubicBezTo>
                    <a:pt x="174990" y="86011"/>
                    <a:pt x="204042" y="91916"/>
                    <a:pt x="216138" y="94012"/>
                  </a:cubicBezTo>
                  <a:cubicBezTo>
                    <a:pt x="230712" y="96679"/>
                    <a:pt x="244713" y="96679"/>
                    <a:pt x="257573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3" y="55531"/>
                    <a:pt x="383017" y="35719"/>
                    <a:pt x="410925" y="0"/>
                  </a:cubicBezTo>
                  <a:cubicBezTo>
                    <a:pt x="444262" y="16954"/>
                    <a:pt x="491602" y="46672"/>
                    <a:pt x="533035" y="97726"/>
                  </a:cubicBezTo>
                  <a:cubicBezTo>
                    <a:pt x="548561" y="116776"/>
                    <a:pt x="560658" y="135541"/>
                    <a:pt x="569992" y="15278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D1C07CCE-A299-A8F0-80D3-E0B2880C0888}"/>
                </a:ext>
              </a:extLst>
            </p:cNvPr>
            <p:cNvSpPr/>
            <p:nvPr/>
          </p:nvSpPr>
          <p:spPr>
            <a:xfrm>
              <a:off x="6559660" y="420138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2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30 w 570087"/>
                <a:gd name="connsiteY9" fmla="*/ 324517 h 454033"/>
                <a:gd name="connsiteX10" fmla="*/ 779 w 570087"/>
                <a:gd name="connsiteY10" fmla="*/ 195072 h 454033"/>
                <a:gd name="connsiteX11" fmla="*/ 37354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1 h 454033"/>
                <a:gd name="connsiteX14" fmla="*/ 216139 w 570087"/>
                <a:gd name="connsiteY14" fmla="*/ 94012 h 454033"/>
                <a:gd name="connsiteX15" fmla="*/ 257572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6 w 570087"/>
                <a:gd name="connsiteY18" fmla="*/ 97727 h 454033"/>
                <a:gd name="connsiteX19" fmla="*/ 569993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7" y="173736"/>
                    <a:pt x="540465" y="190976"/>
                  </a:cubicBezTo>
                  <a:cubicBezTo>
                    <a:pt x="535702" y="199168"/>
                    <a:pt x="530368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2"/>
                  </a:cubicBezTo>
                  <a:cubicBezTo>
                    <a:pt x="463313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6" y="453295"/>
                    <a:pt x="313198" y="453771"/>
                  </a:cubicBezTo>
                  <a:cubicBezTo>
                    <a:pt x="262145" y="456057"/>
                    <a:pt x="210043" y="443198"/>
                    <a:pt x="163275" y="424148"/>
                  </a:cubicBezTo>
                  <a:cubicBezTo>
                    <a:pt x="111744" y="403193"/>
                    <a:pt x="61357" y="371285"/>
                    <a:pt x="29830" y="324517"/>
                  </a:cubicBezTo>
                  <a:cubicBezTo>
                    <a:pt x="4398" y="286703"/>
                    <a:pt x="-2556" y="239839"/>
                    <a:pt x="779" y="195072"/>
                  </a:cubicBezTo>
                  <a:cubicBezTo>
                    <a:pt x="4970" y="141351"/>
                    <a:pt x="27353" y="103537"/>
                    <a:pt x="37354" y="87821"/>
                  </a:cubicBezTo>
                  <a:cubicBezTo>
                    <a:pt x="66501" y="43625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1"/>
                  </a:cubicBezTo>
                  <a:cubicBezTo>
                    <a:pt x="174991" y="86011"/>
                    <a:pt x="204042" y="91916"/>
                    <a:pt x="216139" y="94012"/>
                  </a:cubicBezTo>
                  <a:cubicBezTo>
                    <a:pt x="230712" y="96679"/>
                    <a:pt x="244714" y="96679"/>
                    <a:pt x="257572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4" y="55531"/>
                    <a:pt x="383017" y="35719"/>
                    <a:pt x="410925" y="0"/>
                  </a:cubicBezTo>
                  <a:cubicBezTo>
                    <a:pt x="444263" y="16954"/>
                    <a:pt x="491602" y="46672"/>
                    <a:pt x="533036" y="97727"/>
                  </a:cubicBezTo>
                  <a:cubicBezTo>
                    <a:pt x="548561" y="116777"/>
                    <a:pt x="560658" y="135541"/>
                    <a:pt x="569993" y="15278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A0C92B5F-1208-1CBE-9F1B-B8B4E64C4756}"/>
                </a:ext>
              </a:extLst>
            </p:cNvPr>
            <p:cNvSpPr/>
            <p:nvPr/>
          </p:nvSpPr>
          <p:spPr>
            <a:xfrm>
              <a:off x="6543045" y="4538376"/>
              <a:ext cx="87671" cy="157812"/>
            </a:xfrm>
            <a:custGeom>
              <a:avLst/>
              <a:gdLst>
                <a:gd name="connsiteX0" fmla="*/ 86068 w 87671"/>
                <a:gd name="connsiteY0" fmla="*/ 104394 h 157812"/>
                <a:gd name="connsiteX1" fmla="*/ 78353 w 87671"/>
                <a:gd name="connsiteY1" fmla="*/ 146590 h 157812"/>
                <a:gd name="connsiteX2" fmla="*/ 62542 w 87671"/>
                <a:gd name="connsiteY2" fmla="*/ 154496 h 157812"/>
                <a:gd name="connsiteX3" fmla="*/ 58160 w 87671"/>
                <a:gd name="connsiteY3" fmla="*/ 155734 h 157812"/>
                <a:gd name="connsiteX4" fmla="*/ 52255 w 87671"/>
                <a:gd name="connsiteY4" fmla="*/ 156972 h 157812"/>
                <a:gd name="connsiteX5" fmla="*/ 49302 w 87671"/>
                <a:gd name="connsiteY5" fmla="*/ 157448 h 157812"/>
                <a:gd name="connsiteX6" fmla="*/ 26823 w 87671"/>
                <a:gd name="connsiteY6" fmla="*/ 155162 h 157812"/>
                <a:gd name="connsiteX7" fmla="*/ 6344 w 87671"/>
                <a:gd name="connsiteY7" fmla="*/ 141827 h 157812"/>
                <a:gd name="connsiteX8" fmla="*/ 3582 w 87671"/>
                <a:gd name="connsiteY8" fmla="*/ 45148 h 157812"/>
                <a:gd name="connsiteX9" fmla="*/ 16346 w 87671"/>
                <a:gd name="connsiteY9" fmla="*/ 0 h 157812"/>
                <a:gd name="connsiteX10" fmla="*/ 51588 w 87671"/>
                <a:gd name="connsiteY10" fmla="*/ 26861 h 157812"/>
                <a:gd name="connsiteX11" fmla="*/ 53779 w 87671"/>
                <a:gd name="connsiteY11" fmla="*/ 28099 h 157812"/>
                <a:gd name="connsiteX12" fmla="*/ 86164 w 87671"/>
                <a:gd name="connsiteY12" fmla="*/ 45148 h 157812"/>
                <a:gd name="connsiteX13" fmla="*/ 86164 w 87671"/>
                <a:gd name="connsiteY13" fmla="*/ 104394 h 15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71" h="157812">
                  <a:moveTo>
                    <a:pt x="86068" y="104394"/>
                  </a:moveTo>
                  <a:cubicBezTo>
                    <a:pt x="84354" y="120205"/>
                    <a:pt x="81592" y="134493"/>
                    <a:pt x="78353" y="146590"/>
                  </a:cubicBezTo>
                  <a:cubicBezTo>
                    <a:pt x="74639" y="149257"/>
                    <a:pt x="69210" y="152210"/>
                    <a:pt x="62542" y="154496"/>
                  </a:cubicBezTo>
                  <a:cubicBezTo>
                    <a:pt x="61018" y="154972"/>
                    <a:pt x="59589" y="155448"/>
                    <a:pt x="58160" y="155734"/>
                  </a:cubicBezTo>
                  <a:cubicBezTo>
                    <a:pt x="55970" y="156401"/>
                    <a:pt x="54160" y="156686"/>
                    <a:pt x="52255" y="156972"/>
                  </a:cubicBezTo>
                  <a:cubicBezTo>
                    <a:pt x="51207" y="157163"/>
                    <a:pt x="50255" y="157258"/>
                    <a:pt x="49302" y="157448"/>
                  </a:cubicBezTo>
                  <a:cubicBezTo>
                    <a:pt x="42349" y="158210"/>
                    <a:pt x="34729" y="157924"/>
                    <a:pt x="26823" y="155162"/>
                  </a:cubicBezTo>
                  <a:cubicBezTo>
                    <a:pt x="17012" y="151733"/>
                    <a:pt x="10345" y="146018"/>
                    <a:pt x="6344" y="141827"/>
                  </a:cubicBezTo>
                  <a:cubicBezTo>
                    <a:pt x="1201" y="119348"/>
                    <a:pt x="-3466" y="85154"/>
                    <a:pt x="3582" y="45148"/>
                  </a:cubicBezTo>
                  <a:cubicBezTo>
                    <a:pt x="6726" y="27813"/>
                    <a:pt x="11297" y="12573"/>
                    <a:pt x="16346" y="0"/>
                  </a:cubicBezTo>
                  <a:cubicBezTo>
                    <a:pt x="25680" y="8382"/>
                    <a:pt x="37491" y="17812"/>
                    <a:pt x="51588" y="26861"/>
                  </a:cubicBezTo>
                  <a:cubicBezTo>
                    <a:pt x="52350" y="27337"/>
                    <a:pt x="53017" y="27813"/>
                    <a:pt x="53779" y="28099"/>
                  </a:cubicBezTo>
                  <a:cubicBezTo>
                    <a:pt x="65399" y="35433"/>
                    <a:pt x="76449" y="40957"/>
                    <a:pt x="86164" y="45148"/>
                  </a:cubicBezTo>
                  <a:cubicBezTo>
                    <a:pt x="87878" y="61436"/>
                    <a:pt x="88450" y="81629"/>
                    <a:pt x="86164" y="10439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98E6FA8F-C24B-724E-D93D-5CC15B5D0FA9}"/>
                </a:ext>
              </a:extLst>
            </p:cNvPr>
            <p:cNvSpPr/>
            <p:nvPr/>
          </p:nvSpPr>
          <p:spPr>
            <a:xfrm>
              <a:off x="6502078" y="4839938"/>
              <a:ext cx="107731" cy="208311"/>
            </a:xfrm>
            <a:custGeom>
              <a:avLst/>
              <a:gdLst>
                <a:gd name="connsiteX0" fmla="*/ 106081 w 107731"/>
                <a:gd name="connsiteY0" fmla="*/ 102584 h 208311"/>
                <a:gd name="connsiteX1" fmla="*/ 81220 w 107731"/>
                <a:gd name="connsiteY1" fmla="*/ 200596 h 208311"/>
                <a:gd name="connsiteX2" fmla="*/ 45883 w 107731"/>
                <a:gd name="connsiteY2" fmla="*/ 208312 h 208311"/>
                <a:gd name="connsiteX3" fmla="*/ 40453 w 107731"/>
                <a:gd name="connsiteY3" fmla="*/ 208121 h 208311"/>
                <a:gd name="connsiteX4" fmla="*/ 2925 w 107731"/>
                <a:gd name="connsiteY4" fmla="*/ 198215 h 208311"/>
                <a:gd name="connsiteX5" fmla="*/ 8830 w 107731"/>
                <a:gd name="connsiteY5" fmla="*/ 66675 h 208311"/>
                <a:gd name="connsiteX6" fmla="*/ 29499 w 107731"/>
                <a:gd name="connsiteY6" fmla="*/ 0 h 208311"/>
                <a:gd name="connsiteX7" fmla="*/ 72362 w 107731"/>
                <a:gd name="connsiteY7" fmla="*/ 19240 h 208311"/>
                <a:gd name="connsiteX8" fmla="*/ 102937 w 107731"/>
                <a:gd name="connsiteY8" fmla="*/ 13621 h 208311"/>
                <a:gd name="connsiteX9" fmla="*/ 106176 w 107731"/>
                <a:gd name="connsiteY9" fmla="*/ 102489 h 20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31" h="208311">
                  <a:moveTo>
                    <a:pt x="106081" y="102584"/>
                  </a:moveTo>
                  <a:cubicBezTo>
                    <a:pt x="102080" y="144304"/>
                    <a:pt x="90840" y="177832"/>
                    <a:pt x="81220" y="200596"/>
                  </a:cubicBezTo>
                  <a:cubicBezTo>
                    <a:pt x="74362" y="203549"/>
                    <a:pt x="61980" y="208026"/>
                    <a:pt x="45883" y="208312"/>
                  </a:cubicBezTo>
                  <a:cubicBezTo>
                    <a:pt x="43977" y="208312"/>
                    <a:pt x="42358" y="208121"/>
                    <a:pt x="40453" y="208121"/>
                  </a:cubicBezTo>
                  <a:cubicBezTo>
                    <a:pt x="23213" y="207359"/>
                    <a:pt x="10068" y="201739"/>
                    <a:pt x="2925" y="198215"/>
                  </a:cubicBezTo>
                  <a:cubicBezTo>
                    <a:pt x="-1076" y="164973"/>
                    <a:pt x="-2505" y="119253"/>
                    <a:pt x="8830" y="66675"/>
                  </a:cubicBezTo>
                  <a:cubicBezTo>
                    <a:pt x="14260" y="41243"/>
                    <a:pt x="21689" y="18859"/>
                    <a:pt x="29499" y="0"/>
                  </a:cubicBezTo>
                  <a:cubicBezTo>
                    <a:pt x="33881" y="4191"/>
                    <a:pt x="49026" y="17812"/>
                    <a:pt x="72362" y="19240"/>
                  </a:cubicBezTo>
                  <a:cubicBezTo>
                    <a:pt x="86173" y="20003"/>
                    <a:pt x="97032" y="16288"/>
                    <a:pt x="102937" y="13621"/>
                  </a:cubicBezTo>
                  <a:cubicBezTo>
                    <a:pt x="106842" y="36100"/>
                    <a:pt x="109605" y="66675"/>
                    <a:pt x="106176" y="10248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4DCCF593-1329-C3E4-D7B8-06B50D243E7E}"/>
                </a:ext>
              </a:extLst>
            </p:cNvPr>
            <p:cNvSpPr/>
            <p:nvPr/>
          </p:nvSpPr>
          <p:spPr>
            <a:xfrm>
              <a:off x="7141079" y="4894992"/>
              <a:ext cx="111060" cy="215573"/>
            </a:xfrm>
            <a:custGeom>
              <a:avLst/>
              <a:gdLst>
                <a:gd name="connsiteX0" fmla="*/ 110303 w 111060"/>
                <a:gd name="connsiteY0" fmla="*/ 196977 h 215573"/>
                <a:gd name="connsiteX1" fmla="*/ 81252 w 111060"/>
                <a:gd name="connsiteY1" fmla="*/ 213741 h 215573"/>
                <a:gd name="connsiteX2" fmla="*/ 76775 w 111060"/>
                <a:gd name="connsiteY2" fmla="*/ 214789 h 215573"/>
                <a:gd name="connsiteX3" fmla="*/ 32674 w 111060"/>
                <a:gd name="connsiteY3" fmla="*/ 204406 h 215573"/>
                <a:gd name="connsiteX4" fmla="*/ 385 w 111060"/>
                <a:gd name="connsiteY4" fmla="*/ 74581 h 215573"/>
                <a:gd name="connsiteX5" fmla="*/ 3909 w 111060"/>
                <a:gd name="connsiteY5" fmla="*/ 4763 h 215573"/>
                <a:gd name="connsiteX6" fmla="*/ 50105 w 111060"/>
                <a:gd name="connsiteY6" fmla="*/ 12859 h 215573"/>
                <a:gd name="connsiteX7" fmla="*/ 78299 w 111060"/>
                <a:gd name="connsiteY7" fmla="*/ 0 h 215573"/>
                <a:gd name="connsiteX8" fmla="*/ 103445 w 111060"/>
                <a:gd name="connsiteY8" fmla="*/ 85154 h 215573"/>
                <a:gd name="connsiteX9" fmla="*/ 110113 w 111060"/>
                <a:gd name="connsiteY9" fmla="*/ 196977 h 2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060" h="215573">
                  <a:moveTo>
                    <a:pt x="110303" y="196977"/>
                  </a:moveTo>
                  <a:cubicBezTo>
                    <a:pt x="106874" y="200501"/>
                    <a:pt x="97158" y="210026"/>
                    <a:pt x="81252" y="213741"/>
                  </a:cubicBezTo>
                  <a:cubicBezTo>
                    <a:pt x="79823" y="214217"/>
                    <a:pt x="78299" y="214503"/>
                    <a:pt x="76775" y="214789"/>
                  </a:cubicBezTo>
                  <a:cubicBezTo>
                    <a:pt x="53534" y="218694"/>
                    <a:pt x="36103" y="206883"/>
                    <a:pt x="32674" y="204406"/>
                  </a:cubicBezTo>
                  <a:cubicBezTo>
                    <a:pt x="19149" y="175070"/>
                    <a:pt x="3147" y="130588"/>
                    <a:pt x="385" y="74581"/>
                  </a:cubicBezTo>
                  <a:cubicBezTo>
                    <a:pt x="-854" y="48196"/>
                    <a:pt x="1051" y="24574"/>
                    <a:pt x="3909" y="4763"/>
                  </a:cubicBezTo>
                  <a:cubicBezTo>
                    <a:pt x="9147" y="7906"/>
                    <a:pt x="27150" y="17336"/>
                    <a:pt x="50105" y="12859"/>
                  </a:cubicBezTo>
                  <a:cubicBezTo>
                    <a:pt x="63631" y="10382"/>
                    <a:pt x="73251" y="3905"/>
                    <a:pt x="78299" y="0"/>
                  </a:cubicBezTo>
                  <a:cubicBezTo>
                    <a:pt x="87633" y="22765"/>
                    <a:pt x="97063" y="51530"/>
                    <a:pt x="103445" y="85154"/>
                  </a:cubicBezTo>
                  <a:cubicBezTo>
                    <a:pt x="111637" y="129064"/>
                    <a:pt x="112017" y="167545"/>
                    <a:pt x="110113" y="19697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6942E3EC-E0E8-559E-AD1D-0E2E4BD9749D}"/>
                </a:ext>
              </a:extLst>
            </p:cNvPr>
            <p:cNvSpPr/>
            <p:nvPr/>
          </p:nvSpPr>
          <p:spPr>
            <a:xfrm>
              <a:off x="6118104" y="5024247"/>
              <a:ext cx="618832" cy="714660"/>
            </a:xfrm>
            <a:custGeom>
              <a:avLst/>
              <a:gdLst>
                <a:gd name="connsiteX0" fmla="*/ 494722 w 618832"/>
                <a:gd name="connsiteY0" fmla="*/ 416242 h 714660"/>
                <a:gd name="connsiteX1" fmla="*/ 490531 w 618832"/>
                <a:gd name="connsiteY1" fmla="*/ 543115 h 714660"/>
                <a:gd name="connsiteX2" fmla="*/ 553967 w 618832"/>
                <a:gd name="connsiteY2" fmla="*/ 665797 h 714660"/>
                <a:gd name="connsiteX3" fmla="*/ 490531 w 618832"/>
                <a:gd name="connsiteY3" fmla="*/ 683038 h 714660"/>
                <a:gd name="connsiteX4" fmla="*/ 432238 w 618832"/>
                <a:gd name="connsiteY4" fmla="*/ 695897 h 714660"/>
                <a:gd name="connsiteX5" fmla="*/ 270598 w 618832"/>
                <a:gd name="connsiteY5" fmla="*/ 714661 h 714660"/>
                <a:gd name="connsiteX6" fmla="*/ 127723 w 618832"/>
                <a:gd name="connsiteY6" fmla="*/ 699611 h 714660"/>
                <a:gd name="connsiteX7" fmla="*/ 56667 w 618832"/>
                <a:gd name="connsiteY7" fmla="*/ 679323 h 714660"/>
                <a:gd name="connsiteX8" fmla="*/ 2660 w 618832"/>
                <a:gd name="connsiteY8" fmla="*/ 629507 h 714660"/>
                <a:gd name="connsiteX9" fmla="*/ 6375 w 618832"/>
                <a:gd name="connsiteY9" fmla="*/ 576929 h 714660"/>
                <a:gd name="connsiteX10" fmla="*/ 19519 w 618832"/>
                <a:gd name="connsiteY10" fmla="*/ 548068 h 714660"/>
                <a:gd name="connsiteX11" fmla="*/ 80194 w 618832"/>
                <a:gd name="connsiteY11" fmla="*/ 461296 h 714660"/>
                <a:gd name="connsiteX12" fmla="*/ 174681 w 618832"/>
                <a:gd name="connsiteY12" fmla="*/ 337185 h 714660"/>
                <a:gd name="connsiteX13" fmla="*/ 252215 w 618832"/>
                <a:gd name="connsiteY13" fmla="*/ 8382 h 714660"/>
                <a:gd name="connsiteX14" fmla="*/ 396043 w 618832"/>
                <a:gd name="connsiteY14" fmla="*/ 42386 h 714660"/>
                <a:gd name="connsiteX15" fmla="*/ 489578 w 618832"/>
                <a:gd name="connsiteY15" fmla="*/ 31528 h 714660"/>
                <a:gd name="connsiteX16" fmla="*/ 489769 w 618832"/>
                <a:gd name="connsiteY16" fmla="*/ 31337 h 714660"/>
                <a:gd name="connsiteX17" fmla="*/ 570922 w 618832"/>
                <a:gd name="connsiteY17" fmla="*/ 0 h 714660"/>
                <a:gd name="connsiteX18" fmla="*/ 599115 w 618832"/>
                <a:gd name="connsiteY18" fmla="*/ 163544 h 714660"/>
                <a:gd name="connsiteX19" fmla="*/ 618832 w 618832"/>
                <a:gd name="connsiteY19" fmla="*/ 325850 h 714660"/>
                <a:gd name="connsiteX20" fmla="*/ 561111 w 618832"/>
                <a:gd name="connsiteY20" fmla="*/ 338614 h 714660"/>
                <a:gd name="connsiteX21" fmla="*/ 494722 w 618832"/>
                <a:gd name="connsiteY21" fmla="*/ 416147 h 71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8832" h="714660">
                  <a:moveTo>
                    <a:pt x="494722" y="416242"/>
                  </a:moveTo>
                  <a:cubicBezTo>
                    <a:pt x="473576" y="467868"/>
                    <a:pt x="484149" y="515112"/>
                    <a:pt x="490531" y="543115"/>
                  </a:cubicBezTo>
                  <a:cubicBezTo>
                    <a:pt x="503675" y="601599"/>
                    <a:pt x="533774" y="642842"/>
                    <a:pt x="553967" y="665797"/>
                  </a:cubicBezTo>
                  <a:cubicBezTo>
                    <a:pt x="536727" y="671036"/>
                    <a:pt x="515296" y="677132"/>
                    <a:pt x="490531" y="683038"/>
                  </a:cubicBezTo>
                  <a:cubicBezTo>
                    <a:pt x="472814" y="687514"/>
                    <a:pt x="453288" y="691896"/>
                    <a:pt x="432238" y="695897"/>
                  </a:cubicBezTo>
                  <a:cubicBezTo>
                    <a:pt x="382708" y="705326"/>
                    <a:pt x="334987" y="714470"/>
                    <a:pt x="270598" y="714661"/>
                  </a:cubicBezTo>
                  <a:cubicBezTo>
                    <a:pt x="199732" y="714661"/>
                    <a:pt x="146583" y="703802"/>
                    <a:pt x="127723" y="699611"/>
                  </a:cubicBezTo>
                  <a:cubicBezTo>
                    <a:pt x="98863" y="693230"/>
                    <a:pt x="74860" y="685609"/>
                    <a:pt x="56667" y="679323"/>
                  </a:cubicBezTo>
                  <a:cubicBezTo>
                    <a:pt x="54000" y="678656"/>
                    <a:pt x="14662" y="667702"/>
                    <a:pt x="2660" y="629507"/>
                  </a:cubicBezTo>
                  <a:cubicBezTo>
                    <a:pt x="-3722" y="609314"/>
                    <a:pt x="2946" y="587883"/>
                    <a:pt x="6375" y="576929"/>
                  </a:cubicBezTo>
                  <a:cubicBezTo>
                    <a:pt x="10757" y="562547"/>
                    <a:pt x="16757" y="552545"/>
                    <a:pt x="19519" y="548068"/>
                  </a:cubicBezTo>
                  <a:cubicBezTo>
                    <a:pt x="54762" y="490061"/>
                    <a:pt x="80194" y="461296"/>
                    <a:pt x="80194" y="461296"/>
                  </a:cubicBezTo>
                  <a:cubicBezTo>
                    <a:pt x="102672" y="435673"/>
                    <a:pt x="134200" y="396716"/>
                    <a:pt x="174681" y="337185"/>
                  </a:cubicBezTo>
                  <a:cubicBezTo>
                    <a:pt x="200399" y="227457"/>
                    <a:pt x="226307" y="117919"/>
                    <a:pt x="252215" y="8382"/>
                  </a:cubicBezTo>
                  <a:cubicBezTo>
                    <a:pt x="280790" y="21907"/>
                    <a:pt x="330987" y="40957"/>
                    <a:pt x="396043" y="42386"/>
                  </a:cubicBezTo>
                  <a:cubicBezTo>
                    <a:pt x="431285" y="43053"/>
                    <a:pt x="462718" y="38386"/>
                    <a:pt x="489578" y="31528"/>
                  </a:cubicBezTo>
                  <a:lnTo>
                    <a:pt x="489769" y="31337"/>
                  </a:lnTo>
                  <a:cubicBezTo>
                    <a:pt x="526250" y="22193"/>
                    <a:pt x="554158" y="8954"/>
                    <a:pt x="570922" y="0"/>
                  </a:cubicBezTo>
                  <a:cubicBezTo>
                    <a:pt x="581304" y="51816"/>
                    <a:pt x="590829" y="106394"/>
                    <a:pt x="599115" y="163544"/>
                  </a:cubicBezTo>
                  <a:cubicBezTo>
                    <a:pt x="607307" y="219742"/>
                    <a:pt x="613880" y="273844"/>
                    <a:pt x="618832" y="325850"/>
                  </a:cubicBezTo>
                  <a:cubicBezTo>
                    <a:pt x="605783" y="325660"/>
                    <a:pt x="584066" y="327279"/>
                    <a:pt x="561111" y="338614"/>
                  </a:cubicBezTo>
                  <a:cubicBezTo>
                    <a:pt x="517867" y="359855"/>
                    <a:pt x="501199" y="400336"/>
                    <a:pt x="494722" y="41614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357AF7AC-24B6-F1D0-CF65-1AEA704E0DF4}"/>
                </a:ext>
              </a:extLst>
            </p:cNvPr>
            <p:cNvSpPr/>
            <p:nvPr/>
          </p:nvSpPr>
          <p:spPr>
            <a:xfrm>
              <a:off x="6966889" y="5089207"/>
              <a:ext cx="531858" cy="739199"/>
            </a:xfrm>
            <a:custGeom>
              <a:avLst/>
              <a:gdLst>
                <a:gd name="connsiteX0" fmla="*/ 526618 w 531858"/>
                <a:gd name="connsiteY0" fmla="*/ 663893 h 739199"/>
                <a:gd name="connsiteX1" fmla="*/ 498424 w 531858"/>
                <a:gd name="connsiteY1" fmla="*/ 716947 h 739199"/>
                <a:gd name="connsiteX2" fmla="*/ 426129 w 531858"/>
                <a:gd name="connsiteY2" fmla="*/ 739140 h 739199"/>
                <a:gd name="connsiteX3" fmla="*/ 251917 w 531858"/>
                <a:gd name="connsiteY3" fmla="*/ 737425 h 739199"/>
                <a:gd name="connsiteX4" fmla="*/ 111995 w 531858"/>
                <a:gd name="connsiteY4" fmla="*/ 733425 h 739199"/>
                <a:gd name="connsiteX5" fmla="*/ 45320 w 531858"/>
                <a:gd name="connsiteY5" fmla="*/ 709041 h 739199"/>
                <a:gd name="connsiteX6" fmla="*/ 2077 w 531858"/>
                <a:gd name="connsiteY6" fmla="*/ 631031 h 739199"/>
                <a:gd name="connsiteX7" fmla="*/ 6839 w 531858"/>
                <a:gd name="connsiteY7" fmla="*/ 554831 h 739199"/>
                <a:gd name="connsiteX8" fmla="*/ 17126 w 531858"/>
                <a:gd name="connsiteY8" fmla="*/ 509683 h 739199"/>
                <a:gd name="connsiteX9" fmla="*/ 45320 w 531858"/>
                <a:gd name="connsiteY9" fmla="*/ 399669 h 739199"/>
                <a:gd name="connsiteX10" fmla="*/ 75419 w 531858"/>
                <a:gd name="connsiteY10" fmla="*/ 225743 h 739199"/>
                <a:gd name="connsiteX11" fmla="*/ 109233 w 531858"/>
                <a:gd name="connsiteY11" fmla="*/ 0 h 739199"/>
                <a:gd name="connsiteX12" fmla="*/ 174098 w 531858"/>
                <a:gd name="connsiteY12" fmla="*/ 32861 h 739199"/>
                <a:gd name="connsiteX13" fmla="*/ 274015 w 531858"/>
                <a:gd name="connsiteY13" fmla="*/ 49435 h 739199"/>
                <a:gd name="connsiteX14" fmla="*/ 293541 w 531858"/>
                <a:gd name="connsiteY14" fmla="*/ 48768 h 739199"/>
                <a:gd name="connsiteX15" fmla="*/ 418605 w 531858"/>
                <a:gd name="connsiteY15" fmla="*/ 19621 h 739199"/>
                <a:gd name="connsiteX16" fmla="*/ 434607 w 531858"/>
                <a:gd name="connsiteY16" fmla="*/ 137255 h 739199"/>
                <a:gd name="connsiteX17" fmla="*/ 453180 w 531858"/>
                <a:gd name="connsiteY17" fmla="*/ 249936 h 739199"/>
                <a:gd name="connsiteX18" fmla="*/ 459086 w 531858"/>
                <a:gd name="connsiteY18" fmla="*/ 280226 h 739199"/>
                <a:gd name="connsiteX19" fmla="*/ 479755 w 531858"/>
                <a:gd name="connsiteY19" fmla="*/ 377000 h 739199"/>
                <a:gd name="connsiteX20" fmla="*/ 508901 w 531858"/>
                <a:gd name="connsiteY20" fmla="*/ 494633 h 739199"/>
                <a:gd name="connsiteX21" fmla="*/ 528618 w 531858"/>
                <a:gd name="connsiteY21" fmla="*/ 579215 h 739199"/>
                <a:gd name="connsiteX22" fmla="*/ 526713 w 531858"/>
                <a:gd name="connsiteY22" fmla="*/ 663893 h 7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31858" h="739199">
                  <a:moveTo>
                    <a:pt x="526618" y="663893"/>
                  </a:moveTo>
                  <a:cubicBezTo>
                    <a:pt x="522427" y="679228"/>
                    <a:pt x="516427" y="700850"/>
                    <a:pt x="498424" y="716947"/>
                  </a:cubicBezTo>
                  <a:cubicBezTo>
                    <a:pt x="474802" y="738378"/>
                    <a:pt x="443179" y="738950"/>
                    <a:pt x="426129" y="739140"/>
                  </a:cubicBezTo>
                  <a:cubicBezTo>
                    <a:pt x="389934" y="739330"/>
                    <a:pt x="329927" y="739140"/>
                    <a:pt x="251917" y="737425"/>
                  </a:cubicBezTo>
                  <a:cubicBezTo>
                    <a:pt x="210198" y="736473"/>
                    <a:pt x="163144" y="735235"/>
                    <a:pt x="111995" y="733425"/>
                  </a:cubicBezTo>
                  <a:cubicBezTo>
                    <a:pt x="99708" y="732758"/>
                    <a:pt x="71323" y="729520"/>
                    <a:pt x="45320" y="709041"/>
                  </a:cubicBezTo>
                  <a:cubicBezTo>
                    <a:pt x="12268" y="682943"/>
                    <a:pt x="5124" y="646366"/>
                    <a:pt x="2077" y="631031"/>
                  </a:cubicBezTo>
                  <a:cubicBezTo>
                    <a:pt x="-2591" y="607124"/>
                    <a:pt x="1314" y="586931"/>
                    <a:pt x="6839" y="554831"/>
                  </a:cubicBezTo>
                  <a:cubicBezTo>
                    <a:pt x="10077" y="535305"/>
                    <a:pt x="13983" y="521494"/>
                    <a:pt x="17126" y="509683"/>
                  </a:cubicBezTo>
                  <a:cubicBezTo>
                    <a:pt x="27032" y="473107"/>
                    <a:pt x="35604" y="436150"/>
                    <a:pt x="45320" y="399669"/>
                  </a:cubicBezTo>
                  <a:cubicBezTo>
                    <a:pt x="56655" y="357473"/>
                    <a:pt x="60083" y="330327"/>
                    <a:pt x="75419" y="225743"/>
                  </a:cubicBezTo>
                  <a:cubicBezTo>
                    <a:pt x="82753" y="176213"/>
                    <a:pt x="93992" y="99632"/>
                    <a:pt x="109233" y="0"/>
                  </a:cubicBezTo>
                  <a:cubicBezTo>
                    <a:pt x="123996" y="9906"/>
                    <a:pt x="145713" y="22765"/>
                    <a:pt x="174098" y="32861"/>
                  </a:cubicBezTo>
                  <a:cubicBezTo>
                    <a:pt x="214103" y="47149"/>
                    <a:pt x="249155" y="49625"/>
                    <a:pt x="274015" y="49435"/>
                  </a:cubicBezTo>
                  <a:cubicBezTo>
                    <a:pt x="281444" y="49244"/>
                    <a:pt x="288112" y="49149"/>
                    <a:pt x="293541" y="48768"/>
                  </a:cubicBezTo>
                  <a:cubicBezTo>
                    <a:pt x="346786" y="46482"/>
                    <a:pt x="389744" y="32195"/>
                    <a:pt x="418605" y="19621"/>
                  </a:cubicBezTo>
                  <a:cubicBezTo>
                    <a:pt x="424224" y="66008"/>
                    <a:pt x="429939" y="105728"/>
                    <a:pt x="434607" y="137255"/>
                  </a:cubicBezTo>
                  <a:cubicBezTo>
                    <a:pt x="438988" y="165830"/>
                    <a:pt x="444703" y="203073"/>
                    <a:pt x="453180" y="249936"/>
                  </a:cubicBezTo>
                  <a:cubicBezTo>
                    <a:pt x="455086" y="259556"/>
                    <a:pt x="457085" y="269653"/>
                    <a:pt x="459086" y="280226"/>
                  </a:cubicBezTo>
                  <a:cubicBezTo>
                    <a:pt x="468706" y="329756"/>
                    <a:pt x="477374" y="367284"/>
                    <a:pt x="479755" y="377000"/>
                  </a:cubicBezTo>
                  <a:cubicBezTo>
                    <a:pt x="493376" y="435483"/>
                    <a:pt x="508901" y="494633"/>
                    <a:pt x="508901" y="494633"/>
                  </a:cubicBezTo>
                  <a:cubicBezTo>
                    <a:pt x="521284" y="541687"/>
                    <a:pt x="525189" y="553308"/>
                    <a:pt x="528618" y="579215"/>
                  </a:cubicBezTo>
                  <a:cubicBezTo>
                    <a:pt x="535286" y="627793"/>
                    <a:pt x="530143" y="651510"/>
                    <a:pt x="526713" y="66389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6FA9AB59-AE56-745B-ED1C-86284CA98876}"/>
                </a:ext>
              </a:extLst>
            </p:cNvPr>
            <p:cNvSpPr/>
            <p:nvPr/>
          </p:nvSpPr>
          <p:spPr>
            <a:xfrm>
              <a:off x="7091296" y="4556855"/>
              <a:ext cx="93333" cy="186471"/>
            </a:xfrm>
            <a:custGeom>
              <a:avLst/>
              <a:gdLst>
                <a:gd name="connsiteX0" fmla="*/ 90744 w 93333"/>
                <a:gd name="connsiteY0" fmla="*/ 171926 h 186471"/>
                <a:gd name="connsiteX1" fmla="*/ 65789 w 93333"/>
                <a:gd name="connsiteY1" fmla="*/ 184499 h 186471"/>
                <a:gd name="connsiteX2" fmla="*/ 61788 w 93333"/>
                <a:gd name="connsiteY2" fmla="*/ 185452 h 186471"/>
                <a:gd name="connsiteX3" fmla="*/ 38357 w 93333"/>
                <a:gd name="connsiteY3" fmla="*/ 185452 h 186471"/>
                <a:gd name="connsiteX4" fmla="*/ 3590 w 93333"/>
                <a:gd name="connsiteY4" fmla="*/ 100774 h 186471"/>
                <a:gd name="connsiteX5" fmla="*/ 1590 w 93333"/>
                <a:gd name="connsiteY5" fmla="*/ 34957 h 186471"/>
                <a:gd name="connsiteX6" fmla="*/ 35689 w 93333"/>
                <a:gd name="connsiteY6" fmla="*/ 21812 h 186471"/>
                <a:gd name="connsiteX7" fmla="*/ 41405 w 93333"/>
                <a:gd name="connsiteY7" fmla="*/ 18288 h 186471"/>
                <a:gd name="connsiteX8" fmla="*/ 63121 w 93333"/>
                <a:gd name="connsiteY8" fmla="*/ 0 h 186471"/>
                <a:gd name="connsiteX9" fmla="*/ 84362 w 93333"/>
                <a:gd name="connsiteY9" fmla="*/ 52292 h 186471"/>
                <a:gd name="connsiteX10" fmla="*/ 92744 w 93333"/>
                <a:gd name="connsiteY10" fmla="*/ 110014 h 186471"/>
                <a:gd name="connsiteX11" fmla="*/ 90744 w 93333"/>
                <a:gd name="connsiteY11" fmla="*/ 172117 h 18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333" h="186471">
                  <a:moveTo>
                    <a:pt x="90744" y="171926"/>
                  </a:moveTo>
                  <a:cubicBezTo>
                    <a:pt x="86362" y="175450"/>
                    <a:pt x="77885" y="181356"/>
                    <a:pt x="65789" y="184499"/>
                  </a:cubicBezTo>
                  <a:cubicBezTo>
                    <a:pt x="64550" y="184785"/>
                    <a:pt x="63121" y="185166"/>
                    <a:pt x="61788" y="185452"/>
                  </a:cubicBezTo>
                  <a:cubicBezTo>
                    <a:pt x="51977" y="187166"/>
                    <a:pt x="43786" y="186404"/>
                    <a:pt x="38357" y="185452"/>
                  </a:cubicBezTo>
                  <a:cubicBezTo>
                    <a:pt x="27022" y="168878"/>
                    <a:pt x="10734" y="140017"/>
                    <a:pt x="3590" y="100774"/>
                  </a:cubicBezTo>
                  <a:cubicBezTo>
                    <a:pt x="-1268" y="74390"/>
                    <a:pt x="-410" y="51435"/>
                    <a:pt x="1590" y="34957"/>
                  </a:cubicBezTo>
                  <a:cubicBezTo>
                    <a:pt x="10258" y="33052"/>
                    <a:pt x="22545" y="29337"/>
                    <a:pt x="35689" y="21812"/>
                  </a:cubicBezTo>
                  <a:cubicBezTo>
                    <a:pt x="37690" y="20764"/>
                    <a:pt x="39595" y="19526"/>
                    <a:pt x="41405" y="18288"/>
                  </a:cubicBezTo>
                  <a:cubicBezTo>
                    <a:pt x="51024" y="11906"/>
                    <a:pt x="58168" y="5239"/>
                    <a:pt x="63121" y="0"/>
                  </a:cubicBezTo>
                  <a:cubicBezTo>
                    <a:pt x="69789" y="12097"/>
                    <a:pt x="78171" y="29813"/>
                    <a:pt x="84362" y="52292"/>
                  </a:cubicBezTo>
                  <a:cubicBezTo>
                    <a:pt x="90744" y="75914"/>
                    <a:pt x="91982" y="94488"/>
                    <a:pt x="92744" y="110014"/>
                  </a:cubicBezTo>
                  <a:cubicBezTo>
                    <a:pt x="93697" y="125825"/>
                    <a:pt x="93792" y="147066"/>
                    <a:pt x="90744" y="17211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2DD96692-ED26-3890-CFB2-DA020EEA14A9}"/>
                </a:ext>
              </a:extLst>
            </p:cNvPr>
            <p:cNvSpPr/>
            <p:nvPr/>
          </p:nvSpPr>
          <p:spPr>
            <a:xfrm>
              <a:off x="6242399" y="3854862"/>
              <a:ext cx="163067" cy="197548"/>
            </a:xfrm>
            <a:custGeom>
              <a:avLst/>
              <a:gdLst>
                <a:gd name="connsiteX0" fmla="*/ 163068 w 163067"/>
                <a:gd name="connsiteY0" fmla="*/ 53721 h 197548"/>
                <a:gd name="connsiteX1" fmla="*/ 114300 w 163067"/>
                <a:gd name="connsiteY1" fmla="*/ 133445 h 197548"/>
                <a:gd name="connsiteX2" fmla="*/ 49435 w 163067"/>
                <a:gd name="connsiteY2" fmla="*/ 197549 h 197548"/>
                <a:gd name="connsiteX3" fmla="*/ 33718 w 163067"/>
                <a:gd name="connsiteY3" fmla="*/ 175355 h 197548"/>
                <a:gd name="connsiteX4" fmla="*/ 26098 w 163067"/>
                <a:gd name="connsiteY4" fmla="*/ 168688 h 197548"/>
                <a:gd name="connsiteX5" fmla="*/ 0 w 163067"/>
                <a:gd name="connsiteY5" fmla="*/ 155924 h 197548"/>
                <a:gd name="connsiteX6" fmla="*/ 34957 w 163067"/>
                <a:gd name="connsiteY6" fmla="*/ 72295 h 197548"/>
                <a:gd name="connsiteX7" fmla="*/ 107252 w 163067"/>
                <a:gd name="connsiteY7" fmla="*/ 0 h 197548"/>
                <a:gd name="connsiteX8" fmla="*/ 130493 w 163067"/>
                <a:gd name="connsiteY8" fmla="*/ 33242 h 197548"/>
                <a:gd name="connsiteX9" fmla="*/ 137160 w 163067"/>
                <a:gd name="connsiteY9" fmla="*/ 38957 h 197548"/>
                <a:gd name="connsiteX10" fmla="*/ 137350 w 163067"/>
                <a:gd name="connsiteY10" fmla="*/ 38957 h 197548"/>
                <a:gd name="connsiteX11" fmla="*/ 162973 w 163067"/>
                <a:gd name="connsiteY11" fmla="*/ 53721 h 19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067" h="197548">
                  <a:moveTo>
                    <a:pt x="163068" y="53721"/>
                  </a:moveTo>
                  <a:cubicBezTo>
                    <a:pt x="152971" y="75914"/>
                    <a:pt x="137732" y="104013"/>
                    <a:pt x="114300" y="133445"/>
                  </a:cubicBezTo>
                  <a:cubicBezTo>
                    <a:pt x="91630" y="162020"/>
                    <a:pt x="68389" y="182975"/>
                    <a:pt x="49435" y="197549"/>
                  </a:cubicBezTo>
                  <a:cubicBezTo>
                    <a:pt x="47149" y="192405"/>
                    <a:pt x="42291" y="183547"/>
                    <a:pt x="33718" y="175355"/>
                  </a:cubicBezTo>
                  <a:cubicBezTo>
                    <a:pt x="31432" y="173069"/>
                    <a:pt x="28861" y="170879"/>
                    <a:pt x="26098" y="168688"/>
                  </a:cubicBezTo>
                  <a:cubicBezTo>
                    <a:pt x="16193" y="161068"/>
                    <a:pt x="6382" y="157639"/>
                    <a:pt x="0" y="155924"/>
                  </a:cubicBezTo>
                  <a:cubicBezTo>
                    <a:pt x="4382" y="135731"/>
                    <a:pt x="13621" y="104870"/>
                    <a:pt x="34957" y="72295"/>
                  </a:cubicBezTo>
                  <a:cubicBezTo>
                    <a:pt x="59627" y="34576"/>
                    <a:pt x="89059" y="11906"/>
                    <a:pt x="107252" y="0"/>
                  </a:cubicBezTo>
                  <a:cubicBezTo>
                    <a:pt x="110680" y="7906"/>
                    <a:pt x="117443" y="20955"/>
                    <a:pt x="130493" y="33242"/>
                  </a:cubicBezTo>
                  <a:cubicBezTo>
                    <a:pt x="132683" y="35243"/>
                    <a:pt x="134969" y="37243"/>
                    <a:pt x="137160" y="38957"/>
                  </a:cubicBezTo>
                  <a:lnTo>
                    <a:pt x="137350" y="38957"/>
                  </a:lnTo>
                  <a:cubicBezTo>
                    <a:pt x="147257" y="46672"/>
                    <a:pt x="156591" y="51245"/>
                    <a:pt x="162973" y="537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A18D4595-10D5-4B57-C028-C88B9815391D}"/>
                </a:ext>
              </a:extLst>
            </p:cNvPr>
            <p:cNvSpPr/>
            <p:nvPr/>
          </p:nvSpPr>
          <p:spPr>
            <a:xfrm>
              <a:off x="5954934" y="4027169"/>
              <a:ext cx="186975" cy="93090"/>
            </a:xfrm>
            <a:custGeom>
              <a:avLst/>
              <a:gdLst>
                <a:gd name="connsiteX0" fmla="*/ 181070 w 186975"/>
                <a:gd name="connsiteY0" fmla="*/ 78962 h 93090"/>
                <a:gd name="connsiteX1" fmla="*/ 126968 w 186975"/>
                <a:gd name="connsiteY1" fmla="*/ 91536 h 93090"/>
                <a:gd name="connsiteX2" fmla="*/ 50768 w 186975"/>
                <a:gd name="connsiteY2" fmla="*/ 85344 h 93090"/>
                <a:gd name="connsiteX3" fmla="*/ 0 w 186975"/>
                <a:gd name="connsiteY3" fmla="*/ 57722 h 93090"/>
                <a:gd name="connsiteX4" fmla="*/ 8954 w 186975"/>
                <a:gd name="connsiteY4" fmla="*/ 41910 h 93090"/>
                <a:gd name="connsiteX5" fmla="*/ 12192 w 186975"/>
                <a:gd name="connsiteY5" fmla="*/ 29147 h 93090"/>
                <a:gd name="connsiteX6" fmla="*/ 9715 w 186975"/>
                <a:gd name="connsiteY6" fmla="*/ 2001 h 93090"/>
                <a:gd name="connsiteX7" fmla="*/ 116967 w 186975"/>
                <a:gd name="connsiteY7" fmla="*/ 6192 h 93090"/>
                <a:gd name="connsiteX8" fmla="*/ 186976 w 186975"/>
                <a:gd name="connsiteY8" fmla="*/ 26670 h 93090"/>
                <a:gd name="connsiteX9" fmla="*/ 180784 w 186975"/>
                <a:gd name="connsiteY9" fmla="*/ 54293 h 93090"/>
                <a:gd name="connsiteX10" fmla="*/ 180499 w 186975"/>
                <a:gd name="connsiteY10" fmla="*/ 60960 h 93090"/>
                <a:gd name="connsiteX11" fmla="*/ 180499 w 186975"/>
                <a:gd name="connsiteY11" fmla="*/ 61151 h 93090"/>
                <a:gd name="connsiteX12" fmla="*/ 181166 w 186975"/>
                <a:gd name="connsiteY12" fmla="*/ 78962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975" h="93090">
                  <a:moveTo>
                    <a:pt x="181070" y="78962"/>
                  </a:moveTo>
                  <a:cubicBezTo>
                    <a:pt x="168497" y="83630"/>
                    <a:pt x="150019" y="89345"/>
                    <a:pt x="126968" y="91536"/>
                  </a:cubicBezTo>
                  <a:cubicBezTo>
                    <a:pt x="109918" y="93250"/>
                    <a:pt x="82772" y="95727"/>
                    <a:pt x="50768" y="85344"/>
                  </a:cubicBezTo>
                  <a:cubicBezTo>
                    <a:pt x="38671" y="81344"/>
                    <a:pt x="19907" y="73533"/>
                    <a:pt x="0" y="57722"/>
                  </a:cubicBezTo>
                  <a:cubicBezTo>
                    <a:pt x="2286" y="54960"/>
                    <a:pt x="6096" y="49530"/>
                    <a:pt x="8954" y="41910"/>
                  </a:cubicBezTo>
                  <a:cubicBezTo>
                    <a:pt x="10382" y="38195"/>
                    <a:pt x="11621" y="34004"/>
                    <a:pt x="12192" y="29147"/>
                  </a:cubicBezTo>
                  <a:cubicBezTo>
                    <a:pt x="13906" y="16860"/>
                    <a:pt x="11430" y="7144"/>
                    <a:pt x="9715" y="2001"/>
                  </a:cubicBezTo>
                  <a:cubicBezTo>
                    <a:pt x="37147" y="-762"/>
                    <a:pt x="74295" y="-1714"/>
                    <a:pt x="116967" y="6192"/>
                  </a:cubicBezTo>
                  <a:cubicBezTo>
                    <a:pt x="144399" y="11335"/>
                    <a:pt x="167830" y="18955"/>
                    <a:pt x="186976" y="26670"/>
                  </a:cubicBezTo>
                  <a:cubicBezTo>
                    <a:pt x="184499" y="33528"/>
                    <a:pt x="181833" y="42958"/>
                    <a:pt x="180784" y="54293"/>
                  </a:cubicBezTo>
                  <a:cubicBezTo>
                    <a:pt x="180594" y="56484"/>
                    <a:pt x="180499" y="58770"/>
                    <a:pt x="180499" y="60960"/>
                  </a:cubicBezTo>
                  <a:lnTo>
                    <a:pt x="180499" y="61151"/>
                  </a:lnTo>
                  <a:cubicBezTo>
                    <a:pt x="180213" y="68009"/>
                    <a:pt x="180499" y="74010"/>
                    <a:pt x="181166" y="7896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089C2455-42D3-804E-05A0-AE7B56204D67}"/>
                </a:ext>
              </a:extLst>
            </p:cNvPr>
            <p:cNvSpPr/>
            <p:nvPr/>
          </p:nvSpPr>
          <p:spPr>
            <a:xfrm>
              <a:off x="5597541" y="3966250"/>
              <a:ext cx="310244" cy="188070"/>
            </a:xfrm>
            <a:custGeom>
              <a:avLst/>
              <a:gdLst>
                <a:gd name="connsiteX0" fmla="*/ 303672 w 310244"/>
                <a:gd name="connsiteY0" fmla="*/ 86923 h 188070"/>
                <a:gd name="connsiteX1" fmla="*/ 309768 w 310244"/>
                <a:gd name="connsiteY1" fmla="*/ 111307 h 188070"/>
                <a:gd name="connsiteX2" fmla="*/ 271287 w 310244"/>
                <a:gd name="connsiteY2" fmla="*/ 142645 h 188070"/>
                <a:gd name="connsiteX3" fmla="*/ 214804 w 310244"/>
                <a:gd name="connsiteY3" fmla="*/ 179220 h 188070"/>
                <a:gd name="connsiteX4" fmla="*/ 147939 w 310244"/>
                <a:gd name="connsiteY4" fmla="*/ 186936 h 188070"/>
                <a:gd name="connsiteX5" fmla="*/ 84311 w 310244"/>
                <a:gd name="connsiteY5" fmla="*/ 165790 h 188070"/>
                <a:gd name="connsiteX6" fmla="*/ 32210 w 310244"/>
                <a:gd name="connsiteY6" fmla="*/ 145311 h 188070"/>
                <a:gd name="connsiteX7" fmla="*/ 25828 w 310244"/>
                <a:gd name="connsiteY7" fmla="*/ 105783 h 188070"/>
                <a:gd name="connsiteX8" fmla="*/ 1158 w 310244"/>
                <a:gd name="connsiteY8" fmla="*/ 101592 h 188070"/>
                <a:gd name="connsiteX9" fmla="*/ 110 w 310244"/>
                <a:gd name="connsiteY9" fmla="*/ 83113 h 188070"/>
                <a:gd name="connsiteX10" fmla="*/ 1158 w 310244"/>
                <a:gd name="connsiteY10" fmla="*/ 71969 h 188070"/>
                <a:gd name="connsiteX11" fmla="*/ 14493 w 310244"/>
                <a:gd name="connsiteY11" fmla="*/ 37488 h 188070"/>
                <a:gd name="connsiteX12" fmla="*/ 35734 w 310244"/>
                <a:gd name="connsiteY12" fmla="*/ 9294 h 188070"/>
                <a:gd name="connsiteX13" fmla="*/ 80883 w 310244"/>
                <a:gd name="connsiteY13" fmla="*/ 7104 h 188070"/>
                <a:gd name="connsiteX14" fmla="*/ 183086 w 310244"/>
                <a:gd name="connsiteY14" fmla="*/ 5675 h 188070"/>
                <a:gd name="connsiteX15" fmla="*/ 211947 w 310244"/>
                <a:gd name="connsiteY15" fmla="*/ 55 h 188070"/>
                <a:gd name="connsiteX16" fmla="*/ 267001 w 310244"/>
                <a:gd name="connsiteY16" fmla="*/ 25392 h 188070"/>
                <a:gd name="connsiteX17" fmla="*/ 310244 w 310244"/>
                <a:gd name="connsiteY17" fmla="*/ 59205 h 188070"/>
                <a:gd name="connsiteX18" fmla="*/ 303577 w 310244"/>
                <a:gd name="connsiteY18" fmla="*/ 86828 h 18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0244" h="188070">
                  <a:moveTo>
                    <a:pt x="303672" y="86923"/>
                  </a:moveTo>
                  <a:cubicBezTo>
                    <a:pt x="303863" y="98068"/>
                    <a:pt x="307387" y="106640"/>
                    <a:pt x="309768" y="111307"/>
                  </a:cubicBezTo>
                  <a:cubicBezTo>
                    <a:pt x="300624" y="119213"/>
                    <a:pt x="287575" y="130262"/>
                    <a:pt x="271287" y="142645"/>
                  </a:cubicBezTo>
                  <a:cubicBezTo>
                    <a:pt x="244617" y="162933"/>
                    <a:pt x="231282" y="173029"/>
                    <a:pt x="214804" y="179220"/>
                  </a:cubicBezTo>
                  <a:cubicBezTo>
                    <a:pt x="186896" y="189888"/>
                    <a:pt x="160988" y="188650"/>
                    <a:pt x="147939" y="186936"/>
                  </a:cubicBezTo>
                  <a:cubicBezTo>
                    <a:pt x="136604" y="185507"/>
                    <a:pt x="129460" y="183221"/>
                    <a:pt x="84311" y="165790"/>
                  </a:cubicBezTo>
                  <a:cubicBezTo>
                    <a:pt x="63642" y="157694"/>
                    <a:pt x="46021" y="150741"/>
                    <a:pt x="32210" y="145311"/>
                  </a:cubicBezTo>
                  <a:cubicBezTo>
                    <a:pt x="39830" y="130548"/>
                    <a:pt x="36401" y="113974"/>
                    <a:pt x="25828" y="105783"/>
                  </a:cubicBezTo>
                  <a:cubicBezTo>
                    <a:pt x="15732" y="98163"/>
                    <a:pt x="3063" y="101115"/>
                    <a:pt x="1158" y="101592"/>
                  </a:cubicBezTo>
                  <a:cubicBezTo>
                    <a:pt x="396" y="96924"/>
                    <a:pt x="-270" y="90543"/>
                    <a:pt x="110" y="83113"/>
                  </a:cubicBezTo>
                  <a:cubicBezTo>
                    <a:pt x="110" y="79589"/>
                    <a:pt x="587" y="75779"/>
                    <a:pt x="1158" y="71969"/>
                  </a:cubicBezTo>
                  <a:cubicBezTo>
                    <a:pt x="3825" y="56919"/>
                    <a:pt x="9540" y="46252"/>
                    <a:pt x="14493" y="37488"/>
                  </a:cubicBezTo>
                  <a:cubicBezTo>
                    <a:pt x="18875" y="29869"/>
                    <a:pt x="25542" y="19677"/>
                    <a:pt x="35734" y="9294"/>
                  </a:cubicBezTo>
                  <a:cubicBezTo>
                    <a:pt x="54784" y="7770"/>
                    <a:pt x="70500" y="7294"/>
                    <a:pt x="80883" y="7104"/>
                  </a:cubicBezTo>
                  <a:cubicBezTo>
                    <a:pt x="135651" y="6437"/>
                    <a:pt x="149462" y="13200"/>
                    <a:pt x="183086" y="5675"/>
                  </a:cubicBezTo>
                  <a:cubicBezTo>
                    <a:pt x="198326" y="2246"/>
                    <a:pt x="201278" y="-421"/>
                    <a:pt x="211947" y="55"/>
                  </a:cubicBezTo>
                  <a:cubicBezTo>
                    <a:pt x="220138" y="341"/>
                    <a:pt x="233378" y="2341"/>
                    <a:pt x="267001" y="25392"/>
                  </a:cubicBezTo>
                  <a:cubicBezTo>
                    <a:pt x="278145" y="33107"/>
                    <a:pt x="293385" y="44346"/>
                    <a:pt x="310244" y="59205"/>
                  </a:cubicBezTo>
                  <a:cubicBezTo>
                    <a:pt x="307958" y="63873"/>
                    <a:pt x="303386" y="73588"/>
                    <a:pt x="303577" y="8682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7F9B17AF-134C-3C06-2EE7-DD3BFF8B030D}"/>
                </a:ext>
              </a:extLst>
            </p:cNvPr>
            <p:cNvSpPr/>
            <p:nvPr/>
          </p:nvSpPr>
          <p:spPr>
            <a:xfrm>
              <a:off x="6180010" y="4048315"/>
              <a:ext cx="95916" cy="95821"/>
            </a:xfrm>
            <a:custGeom>
              <a:avLst/>
              <a:gdLst>
                <a:gd name="connsiteX0" fmla="*/ 95821 w 95916"/>
                <a:gd name="connsiteY0" fmla="*/ 47911 h 95821"/>
                <a:gd name="connsiteX1" fmla="*/ 47910 w 95916"/>
                <a:gd name="connsiteY1" fmla="*/ 95821 h 95821"/>
                <a:gd name="connsiteX2" fmla="*/ 1048 w 95916"/>
                <a:gd name="connsiteY2" fmla="*/ 58293 h 95821"/>
                <a:gd name="connsiteX3" fmla="*/ 0 w 95916"/>
                <a:gd name="connsiteY3" fmla="*/ 47911 h 95821"/>
                <a:gd name="connsiteX4" fmla="*/ 47910 w 95916"/>
                <a:gd name="connsiteY4" fmla="*/ 0 h 95821"/>
                <a:gd name="connsiteX5" fmla="*/ 90773 w 95916"/>
                <a:gd name="connsiteY5" fmla="*/ 26670 h 95821"/>
                <a:gd name="connsiteX6" fmla="*/ 95917 w 95916"/>
                <a:gd name="connsiteY6" fmla="*/ 47911 h 9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16" h="95821">
                  <a:moveTo>
                    <a:pt x="95821" y="47911"/>
                  </a:moveTo>
                  <a:cubicBezTo>
                    <a:pt x="95821" y="74486"/>
                    <a:pt x="74295" y="95821"/>
                    <a:pt x="47910" y="95821"/>
                  </a:cubicBezTo>
                  <a:cubicBezTo>
                    <a:pt x="24955" y="95821"/>
                    <a:pt x="5715" y="79724"/>
                    <a:pt x="1048" y="58293"/>
                  </a:cubicBezTo>
                  <a:cubicBezTo>
                    <a:pt x="285" y="54864"/>
                    <a:pt x="0" y="51435"/>
                    <a:pt x="0" y="47911"/>
                  </a:cubicBezTo>
                  <a:cubicBezTo>
                    <a:pt x="0" y="21336"/>
                    <a:pt x="21431" y="0"/>
                    <a:pt x="47910" y="0"/>
                  </a:cubicBezTo>
                  <a:cubicBezTo>
                    <a:pt x="66675" y="0"/>
                    <a:pt x="83153" y="10859"/>
                    <a:pt x="90773" y="26670"/>
                  </a:cubicBezTo>
                  <a:cubicBezTo>
                    <a:pt x="94012" y="33052"/>
                    <a:pt x="95917" y="40291"/>
                    <a:pt x="95917" y="47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0146297E-3220-1B8E-E316-C84E8093BCBF}"/>
                </a:ext>
              </a:extLst>
            </p:cNvPr>
            <p:cNvSpPr/>
            <p:nvPr/>
          </p:nvSpPr>
          <p:spPr>
            <a:xfrm>
              <a:off x="7332154" y="3917727"/>
              <a:ext cx="106489" cy="183034"/>
            </a:xfrm>
            <a:custGeom>
              <a:avLst/>
              <a:gdLst>
                <a:gd name="connsiteX0" fmla="*/ 106489 w 106489"/>
                <a:gd name="connsiteY0" fmla="*/ 152971 h 183034"/>
                <a:gd name="connsiteX1" fmla="*/ 84581 w 106489"/>
                <a:gd name="connsiteY1" fmla="*/ 180594 h 183034"/>
                <a:gd name="connsiteX2" fmla="*/ 53530 w 106489"/>
                <a:gd name="connsiteY2" fmla="*/ 178403 h 183034"/>
                <a:gd name="connsiteX3" fmla="*/ 11334 w 106489"/>
                <a:gd name="connsiteY3" fmla="*/ 88106 h 183034"/>
                <a:gd name="connsiteX4" fmla="*/ 0 w 106489"/>
                <a:gd name="connsiteY4" fmla="*/ 38005 h 183034"/>
                <a:gd name="connsiteX5" fmla="*/ 38005 w 106489"/>
                <a:gd name="connsiteY5" fmla="*/ 24003 h 183034"/>
                <a:gd name="connsiteX6" fmla="*/ 64103 w 106489"/>
                <a:gd name="connsiteY6" fmla="*/ 0 h 183034"/>
                <a:gd name="connsiteX7" fmla="*/ 95155 w 106489"/>
                <a:gd name="connsiteY7" fmla="*/ 74009 h 183034"/>
                <a:gd name="connsiteX8" fmla="*/ 106489 w 106489"/>
                <a:gd name="connsiteY8" fmla="*/ 152971 h 18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489" h="183034">
                  <a:moveTo>
                    <a:pt x="106489" y="152971"/>
                  </a:moveTo>
                  <a:cubicBezTo>
                    <a:pt x="106299" y="154210"/>
                    <a:pt x="102775" y="173260"/>
                    <a:pt x="84581" y="180594"/>
                  </a:cubicBezTo>
                  <a:cubicBezTo>
                    <a:pt x="69056" y="186785"/>
                    <a:pt x="55435" y="179356"/>
                    <a:pt x="53530" y="178403"/>
                  </a:cubicBezTo>
                  <a:cubicBezTo>
                    <a:pt x="39148" y="156210"/>
                    <a:pt x="22764" y="125921"/>
                    <a:pt x="11334" y="88106"/>
                  </a:cubicBezTo>
                  <a:cubicBezTo>
                    <a:pt x="5715" y="70104"/>
                    <a:pt x="2191" y="53150"/>
                    <a:pt x="0" y="38005"/>
                  </a:cubicBezTo>
                  <a:cubicBezTo>
                    <a:pt x="8572" y="36767"/>
                    <a:pt x="22955" y="33528"/>
                    <a:pt x="38005" y="24003"/>
                  </a:cubicBezTo>
                  <a:cubicBezTo>
                    <a:pt x="50863" y="15812"/>
                    <a:pt x="59245" y="6477"/>
                    <a:pt x="64103" y="0"/>
                  </a:cubicBezTo>
                  <a:cubicBezTo>
                    <a:pt x="74485" y="17812"/>
                    <a:pt x="86582" y="42863"/>
                    <a:pt x="95155" y="74009"/>
                  </a:cubicBezTo>
                  <a:cubicBezTo>
                    <a:pt x="103822" y="105061"/>
                    <a:pt x="106203" y="132493"/>
                    <a:pt x="106489" y="15297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47FE4173-3BF3-00C5-AA08-AEE265729B96}"/>
                </a:ext>
              </a:extLst>
            </p:cNvPr>
            <p:cNvSpPr/>
            <p:nvPr/>
          </p:nvSpPr>
          <p:spPr>
            <a:xfrm>
              <a:off x="7397724" y="4106689"/>
              <a:ext cx="67763" cy="99660"/>
            </a:xfrm>
            <a:custGeom>
              <a:avLst/>
              <a:gdLst>
                <a:gd name="connsiteX0" fmla="*/ 45491 w 67763"/>
                <a:gd name="connsiteY0" fmla="*/ 98598 h 99660"/>
                <a:gd name="connsiteX1" fmla="*/ 43586 w 67763"/>
                <a:gd name="connsiteY1" fmla="*/ 99265 h 99660"/>
                <a:gd name="connsiteX2" fmla="*/ 1391 w 67763"/>
                <a:gd name="connsiteY2" fmla="*/ 56117 h 99660"/>
                <a:gd name="connsiteX3" fmla="*/ 21203 w 67763"/>
                <a:gd name="connsiteY3" fmla="*/ 1348 h 99660"/>
                <a:gd name="connsiteX4" fmla="*/ 24155 w 67763"/>
                <a:gd name="connsiteY4" fmla="*/ 396 h 99660"/>
                <a:gd name="connsiteX5" fmla="*/ 66351 w 67763"/>
                <a:gd name="connsiteY5" fmla="*/ 43354 h 99660"/>
                <a:gd name="connsiteX6" fmla="*/ 45396 w 67763"/>
                <a:gd name="connsiteY6" fmla="*/ 98598 h 9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763" h="99660">
                  <a:moveTo>
                    <a:pt x="45491" y="98598"/>
                  </a:moveTo>
                  <a:cubicBezTo>
                    <a:pt x="44825" y="98884"/>
                    <a:pt x="44253" y="99075"/>
                    <a:pt x="43586" y="99265"/>
                  </a:cubicBezTo>
                  <a:cubicBezTo>
                    <a:pt x="25584" y="102694"/>
                    <a:pt x="6629" y="83454"/>
                    <a:pt x="1391" y="56117"/>
                  </a:cubicBezTo>
                  <a:cubicBezTo>
                    <a:pt x="-3563" y="30495"/>
                    <a:pt x="5105" y="6968"/>
                    <a:pt x="21203" y="1348"/>
                  </a:cubicBezTo>
                  <a:cubicBezTo>
                    <a:pt x="22155" y="872"/>
                    <a:pt x="23108" y="586"/>
                    <a:pt x="24155" y="396"/>
                  </a:cubicBezTo>
                  <a:cubicBezTo>
                    <a:pt x="42158" y="-3033"/>
                    <a:pt x="60922" y="16207"/>
                    <a:pt x="66351" y="43354"/>
                  </a:cubicBezTo>
                  <a:cubicBezTo>
                    <a:pt x="71494" y="69738"/>
                    <a:pt x="62160" y="93741"/>
                    <a:pt x="45396" y="985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2BEECE4F-5A07-4519-3FBA-B259EF502F24}"/>
                </a:ext>
              </a:extLst>
            </p:cNvPr>
            <p:cNvSpPr/>
            <p:nvPr/>
          </p:nvSpPr>
          <p:spPr>
            <a:xfrm>
              <a:off x="7418213" y="4235862"/>
              <a:ext cx="86585" cy="182022"/>
            </a:xfrm>
            <a:custGeom>
              <a:avLst/>
              <a:gdLst>
                <a:gd name="connsiteX0" fmla="*/ 86535 w 86585"/>
                <a:gd name="connsiteY0" fmla="*/ 166021 h 182022"/>
                <a:gd name="connsiteX1" fmla="*/ 62912 w 86585"/>
                <a:gd name="connsiteY1" fmla="*/ 170212 h 182022"/>
                <a:gd name="connsiteX2" fmla="*/ 41386 w 86585"/>
                <a:gd name="connsiteY2" fmla="*/ 182023 h 182022"/>
                <a:gd name="connsiteX3" fmla="*/ 5667 w 86585"/>
                <a:gd name="connsiteY3" fmla="*/ 96393 h 182022"/>
                <a:gd name="connsiteX4" fmla="*/ 1762 w 86585"/>
                <a:gd name="connsiteY4" fmla="*/ 12763 h 182022"/>
                <a:gd name="connsiteX5" fmla="*/ 27670 w 86585"/>
                <a:gd name="connsiteY5" fmla="*/ 8858 h 182022"/>
                <a:gd name="connsiteX6" fmla="*/ 27860 w 86585"/>
                <a:gd name="connsiteY6" fmla="*/ 8858 h 182022"/>
                <a:gd name="connsiteX7" fmla="*/ 31385 w 86585"/>
                <a:gd name="connsiteY7" fmla="*/ 7906 h 182022"/>
                <a:gd name="connsiteX8" fmla="*/ 52149 w 86585"/>
                <a:gd name="connsiteY8" fmla="*/ 0 h 182022"/>
                <a:gd name="connsiteX9" fmla="*/ 80819 w 86585"/>
                <a:gd name="connsiteY9" fmla="*/ 89821 h 182022"/>
                <a:gd name="connsiteX10" fmla="*/ 86439 w 86585"/>
                <a:gd name="connsiteY10" fmla="*/ 166021 h 18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585" h="182022">
                  <a:moveTo>
                    <a:pt x="86535" y="166021"/>
                  </a:moveTo>
                  <a:cubicBezTo>
                    <a:pt x="80819" y="166021"/>
                    <a:pt x="72437" y="166973"/>
                    <a:pt x="62912" y="170212"/>
                  </a:cubicBezTo>
                  <a:cubicBezTo>
                    <a:pt x="53102" y="173641"/>
                    <a:pt x="45958" y="178403"/>
                    <a:pt x="41386" y="182023"/>
                  </a:cubicBezTo>
                  <a:cubicBezTo>
                    <a:pt x="29861" y="164497"/>
                    <a:pt x="14049" y="135446"/>
                    <a:pt x="5667" y="96393"/>
                  </a:cubicBezTo>
                  <a:cubicBezTo>
                    <a:pt x="-1762" y="61913"/>
                    <a:pt x="-524" y="32290"/>
                    <a:pt x="1762" y="12763"/>
                  </a:cubicBezTo>
                  <a:cubicBezTo>
                    <a:pt x="8906" y="12478"/>
                    <a:pt x="17859" y="11525"/>
                    <a:pt x="27670" y="8858"/>
                  </a:cubicBezTo>
                  <a:lnTo>
                    <a:pt x="27860" y="8858"/>
                  </a:lnTo>
                  <a:cubicBezTo>
                    <a:pt x="29099" y="8668"/>
                    <a:pt x="30146" y="8192"/>
                    <a:pt x="31385" y="7906"/>
                  </a:cubicBezTo>
                  <a:cubicBezTo>
                    <a:pt x="39576" y="5715"/>
                    <a:pt x="46434" y="2762"/>
                    <a:pt x="52149" y="0"/>
                  </a:cubicBezTo>
                  <a:cubicBezTo>
                    <a:pt x="62532" y="22193"/>
                    <a:pt x="74057" y="52578"/>
                    <a:pt x="80819" y="89821"/>
                  </a:cubicBezTo>
                  <a:cubicBezTo>
                    <a:pt x="86058" y="118967"/>
                    <a:pt x="87011" y="144875"/>
                    <a:pt x="86439" y="1660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90C75748-FD00-AA35-BEE9-4D902B37F65B}"/>
                </a:ext>
              </a:extLst>
            </p:cNvPr>
            <p:cNvSpPr/>
            <p:nvPr/>
          </p:nvSpPr>
          <p:spPr>
            <a:xfrm>
              <a:off x="7444908" y="4452080"/>
              <a:ext cx="148003" cy="324611"/>
            </a:xfrm>
            <a:custGeom>
              <a:avLst/>
              <a:gdLst>
                <a:gd name="connsiteX0" fmla="*/ 146897 w 148003"/>
                <a:gd name="connsiteY0" fmla="*/ 195644 h 324611"/>
                <a:gd name="connsiteX1" fmla="*/ 120036 w 148003"/>
                <a:gd name="connsiteY1" fmla="*/ 280988 h 324611"/>
                <a:gd name="connsiteX2" fmla="*/ 91843 w 148003"/>
                <a:gd name="connsiteY2" fmla="*/ 324612 h 324611"/>
                <a:gd name="connsiteX3" fmla="*/ 62220 w 148003"/>
                <a:gd name="connsiteY3" fmla="*/ 307657 h 324611"/>
                <a:gd name="connsiteX4" fmla="*/ 38312 w 148003"/>
                <a:gd name="connsiteY4" fmla="*/ 315373 h 324611"/>
                <a:gd name="connsiteX5" fmla="*/ 26978 w 148003"/>
                <a:gd name="connsiteY5" fmla="*/ 296418 h 324611"/>
                <a:gd name="connsiteX6" fmla="*/ 24310 w 148003"/>
                <a:gd name="connsiteY6" fmla="*/ 288703 h 324611"/>
                <a:gd name="connsiteX7" fmla="*/ 21167 w 148003"/>
                <a:gd name="connsiteY7" fmla="*/ 275177 h 324611"/>
                <a:gd name="connsiteX8" fmla="*/ 39360 w 148003"/>
                <a:gd name="connsiteY8" fmla="*/ 266224 h 324611"/>
                <a:gd name="connsiteX9" fmla="*/ 40027 w 148003"/>
                <a:gd name="connsiteY9" fmla="*/ 265747 h 324611"/>
                <a:gd name="connsiteX10" fmla="*/ 41074 w 148003"/>
                <a:gd name="connsiteY10" fmla="*/ 264795 h 324611"/>
                <a:gd name="connsiteX11" fmla="*/ 53838 w 148003"/>
                <a:gd name="connsiteY11" fmla="*/ 253270 h 324611"/>
                <a:gd name="connsiteX12" fmla="*/ 69935 w 148003"/>
                <a:gd name="connsiteY12" fmla="*/ 220218 h 324611"/>
                <a:gd name="connsiteX13" fmla="*/ 86509 w 148003"/>
                <a:gd name="connsiteY13" fmla="*/ 187357 h 324611"/>
                <a:gd name="connsiteX14" fmla="*/ 81842 w 148003"/>
                <a:gd name="connsiteY14" fmla="*/ 156305 h 324611"/>
                <a:gd name="connsiteX15" fmla="*/ 54028 w 148003"/>
                <a:gd name="connsiteY15" fmla="*/ 143256 h 324611"/>
                <a:gd name="connsiteX16" fmla="*/ 21929 w 148003"/>
                <a:gd name="connsiteY16" fmla="*/ 162020 h 324611"/>
                <a:gd name="connsiteX17" fmla="*/ 16310 w 148003"/>
                <a:gd name="connsiteY17" fmla="*/ 183452 h 324611"/>
                <a:gd name="connsiteX18" fmla="*/ 6403 w 148003"/>
                <a:gd name="connsiteY18" fmla="*/ 185642 h 324611"/>
                <a:gd name="connsiteX19" fmla="*/ 8594 w 148003"/>
                <a:gd name="connsiteY19" fmla="*/ 94679 h 324611"/>
                <a:gd name="connsiteX20" fmla="*/ 27549 w 148003"/>
                <a:gd name="connsiteY20" fmla="*/ 29623 h 324611"/>
                <a:gd name="connsiteX21" fmla="*/ 27549 w 148003"/>
                <a:gd name="connsiteY21" fmla="*/ 10668 h 324611"/>
                <a:gd name="connsiteX22" fmla="*/ 57172 w 148003"/>
                <a:gd name="connsiteY22" fmla="*/ 0 h 324611"/>
                <a:gd name="connsiteX23" fmla="*/ 71459 w 148003"/>
                <a:gd name="connsiteY23" fmla="*/ 2000 h 324611"/>
                <a:gd name="connsiteX24" fmla="*/ 71459 w 148003"/>
                <a:gd name="connsiteY24" fmla="*/ 2191 h 324611"/>
                <a:gd name="connsiteX25" fmla="*/ 86223 w 148003"/>
                <a:gd name="connsiteY25" fmla="*/ 9335 h 324611"/>
                <a:gd name="connsiteX26" fmla="*/ 139753 w 148003"/>
                <a:gd name="connsiteY26" fmla="*/ 109442 h 324611"/>
                <a:gd name="connsiteX27" fmla="*/ 146897 w 148003"/>
                <a:gd name="connsiteY27" fmla="*/ 195548 h 32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8003" h="324611">
                  <a:moveTo>
                    <a:pt x="146897" y="195644"/>
                  </a:moveTo>
                  <a:cubicBezTo>
                    <a:pt x="142230" y="236887"/>
                    <a:pt x="127466" y="266224"/>
                    <a:pt x="120036" y="280988"/>
                  </a:cubicBezTo>
                  <a:cubicBezTo>
                    <a:pt x="110226" y="299752"/>
                    <a:pt x="100034" y="314325"/>
                    <a:pt x="91843" y="324612"/>
                  </a:cubicBezTo>
                  <a:cubicBezTo>
                    <a:pt x="90795" y="322897"/>
                    <a:pt x="80508" y="308515"/>
                    <a:pt x="62220" y="307657"/>
                  </a:cubicBezTo>
                  <a:cubicBezTo>
                    <a:pt x="49837" y="307181"/>
                    <a:pt x="40979" y="313372"/>
                    <a:pt x="38312" y="315373"/>
                  </a:cubicBezTo>
                  <a:cubicBezTo>
                    <a:pt x="34788" y="310991"/>
                    <a:pt x="30406" y="304705"/>
                    <a:pt x="26978" y="296418"/>
                  </a:cubicBezTo>
                  <a:cubicBezTo>
                    <a:pt x="25930" y="293656"/>
                    <a:pt x="24977" y="291179"/>
                    <a:pt x="24310" y="288703"/>
                  </a:cubicBezTo>
                  <a:cubicBezTo>
                    <a:pt x="22596" y="283464"/>
                    <a:pt x="21644" y="278892"/>
                    <a:pt x="21167" y="275177"/>
                  </a:cubicBezTo>
                  <a:cubicBezTo>
                    <a:pt x="25072" y="273748"/>
                    <a:pt x="31835" y="271272"/>
                    <a:pt x="39360" y="266224"/>
                  </a:cubicBezTo>
                  <a:cubicBezTo>
                    <a:pt x="39551" y="266033"/>
                    <a:pt x="39836" y="265938"/>
                    <a:pt x="40027" y="265747"/>
                  </a:cubicBezTo>
                  <a:cubicBezTo>
                    <a:pt x="40312" y="265557"/>
                    <a:pt x="40694" y="265271"/>
                    <a:pt x="41074" y="264795"/>
                  </a:cubicBezTo>
                  <a:cubicBezTo>
                    <a:pt x="45265" y="262033"/>
                    <a:pt x="49647" y="258128"/>
                    <a:pt x="53838" y="253270"/>
                  </a:cubicBezTo>
                  <a:cubicBezTo>
                    <a:pt x="64982" y="240221"/>
                    <a:pt x="68602" y="226695"/>
                    <a:pt x="69935" y="220218"/>
                  </a:cubicBezTo>
                  <a:cubicBezTo>
                    <a:pt x="74888" y="214979"/>
                    <a:pt x="83937" y="203740"/>
                    <a:pt x="86509" y="187357"/>
                  </a:cubicBezTo>
                  <a:cubicBezTo>
                    <a:pt x="87747" y="179165"/>
                    <a:pt x="89747" y="166878"/>
                    <a:pt x="81842" y="156305"/>
                  </a:cubicBezTo>
                  <a:cubicBezTo>
                    <a:pt x="72411" y="143542"/>
                    <a:pt x="56219" y="143256"/>
                    <a:pt x="54028" y="143256"/>
                  </a:cubicBezTo>
                  <a:cubicBezTo>
                    <a:pt x="33740" y="143256"/>
                    <a:pt x="22691" y="160782"/>
                    <a:pt x="21929" y="162020"/>
                  </a:cubicBezTo>
                  <a:cubicBezTo>
                    <a:pt x="16500" y="170688"/>
                    <a:pt x="16214" y="179356"/>
                    <a:pt x="16310" y="183452"/>
                  </a:cubicBezTo>
                  <a:cubicBezTo>
                    <a:pt x="12880" y="184213"/>
                    <a:pt x="9642" y="184880"/>
                    <a:pt x="6403" y="185642"/>
                  </a:cubicBezTo>
                  <a:cubicBezTo>
                    <a:pt x="-4932" y="141446"/>
                    <a:pt x="688" y="112871"/>
                    <a:pt x="8594" y="94679"/>
                  </a:cubicBezTo>
                  <a:cubicBezTo>
                    <a:pt x="13547" y="82772"/>
                    <a:pt x="25549" y="61341"/>
                    <a:pt x="27549" y="29623"/>
                  </a:cubicBezTo>
                  <a:cubicBezTo>
                    <a:pt x="28216" y="21717"/>
                    <a:pt x="27834" y="15049"/>
                    <a:pt x="27549" y="10668"/>
                  </a:cubicBezTo>
                  <a:cubicBezTo>
                    <a:pt x="30787" y="8001"/>
                    <a:pt x="41550" y="286"/>
                    <a:pt x="57172" y="0"/>
                  </a:cubicBezTo>
                  <a:cubicBezTo>
                    <a:pt x="62601" y="0"/>
                    <a:pt x="67363" y="762"/>
                    <a:pt x="71459" y="2000"/>
                  </a:cubicBezTo>
                  <a:lnTo>
                    <a:pt x="71459" y="2191"/>
                  </a:lnTo>
                  <a:cubicBezTo>
                    <a:pt x="78889" y="4381"/>
                    <a:pt x="84032" y="7811"/>
                    <a:pt x="86223" y="9335"/>
                  </a:cubicBezTo>
                  <a:cubicBezTo>
                    <a:pt x="102320" y="27813"/>
                    <a:pt x="126990" y="61341"/>
                    <a:pt x="139753" y="109442"/>
                  </a:cubicBezTo>
                  <a:cubicBezTo>
                    <a:pt x="150898" y="151638"/>
                    <a:pt x="147850" y="185642"/>
                    <a:pt x="146897" y="19554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E5486912-2058-392E-F554-E292BF4A2B24}"/>
                </a:ext>
              </a:extLst>
            </p:cNvPr>
            <p:cNvSpPr/>
            <p:nvPr/>
          </p:nvSpPr>
          <p:spPr>
            <a:xfrm>
              <a:off x="6669690" y="5381625"/>
              <a:ext cx="167449" cy="272605"/>
            </a:xfrm>
            <a:custGeom>
              <a:avLst/>
              <a:gdLst>
                <a:gd name="connsiteX0" fmla="*/ 167450 w 167449"/>
                <a:gd name="connsiteY0" fmla="*/ 136398 h 272605"/>
                <a:gd name="connsiteX1" fmla="*/ 113443 w 167449"/>
                <a:gd name="connsiteY1" fmla="*/ 263747 h 272605"/>
                <a:gd name="connsiteX2" fmla="*/ 83820 w 167449"/>
                <a:gd name="connsiteY2" fmla="*/ 272605 h 272605"/>
                <a:gd name="connsiteX3" fmla="*/ 0 w 167449"/>
                <a:gd name="connsiteY3" fmla="*/ 136398 h 272605"/>
                <a:gd name="connsiteX4" fmla="*/ 79153 w 167449"/>
                <a:gd name="connsiteY4" fmla="*/ 190 h 272605"/>
                <a:gd name="connsiteX5" fmla="*/ 83820 w 167449"/>
                <a:gd name="connsiteY5" fmla="*/ 0 h 272605"/>
                <a:gd name="connsiteX6" fmla="*/ 167450 w 167449"/>
                <a:gd name="connsiteY6" fmla="*/ 136398 h 27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49" h="272605">
                  <a:moveTo>
                    <a:pt x="167450" y="136398"/>
                  </a:moveTo>
                  <a:cubicBezTo>
                    <a:pt x="167450" y="194596"/>
                    <a:pt x="144971" y="244221"/>
                    <a:pt x="113443" y="263747"/>
                  </a:cubicBezTo>
                  <a:cubicBezTo>
                    <a:pt x="104108" y="269462"/>
                    <a:pt x="94202" y="272605"/>
                    <a:pt x="83820" y="272605"/>
                  </a:cubicBezTo>
                  <a:cubicBezTo>
                    <a:pt x="37624" y="272605"/>
                    <a:pt x="0" y="211646"/>
                    <a:pt x="0" y="136398"/>
                  </a:cubicBezTo>
                  <a:cubicBezTo>
                    <a:pt x="0" y="61151"/>
                    <a:pt x="35052" y="4096"/>
                    <a:pt x="79153" y="190"/>
                  </a:cubicBezTo>
                  <a:cubicBezTo>
                    <a:pt x="80677" y="0"/>
                    <a:pt x="82296" y="0"/>
                    <a:pt x="83820" y="0"/>
                  </a:cubicBezTo>
                  <a:cubicBezTo>
                    <a:pt x="129921" y="0"/>
                    <a:pt x="167450" y="60960"/>
                    <a:pt x="167450" y="1363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5649852F-D750-0558-15C0-2B26CED1C2FF}"/>
                </a:ext>
              </a:extLst>
            </p:cNvPr>
            <p:cNvSpPr/>
            <p:nvPr/>
          </p:nvSpPr>
          <p:spPr>
            <a:xfrm>
              <a:off x="5700176" y="3875528"/>
              <a:ext cx="86355" cy="82870"/>
            </a:xfrm>
            <a:custGeom>
              <a:avLst/>
              <a:gdLst>
                <a:gd name="connsiteX0" fmla="*/ 76831 w 86355"/>
                <a:gd name="connsiteY0" fmla="*/ 73441 h 82870"/>
                <a:gd name="connsiteX1" fmla="*/ 51399 w 86355"/>
                <a:gd name="connsiteY1" fmla="*/ 63630 h 82870"/>
                <a:gd name="connsiteX2" fmla="*/ 23206 w 86355"/>
                <a:gd name="connsiteY2" fmla="*/ 82871 h 82870"/>
                <a:gd name="connsiteX3" fmla="*/ 8156 w 86355"/>
                <a:gd name="connsiteY3" fmla="*/ 64107 h 82870"/>
                <a:gd name="connsiteX4" fmla="*/ 3013 w 86355"/>
                <a:gd name="connsiteY4" fmla="*/ 22673 h 82870"/>
                <a:gd name="connsiteX5" fmla="*/ 26920 w 86355"/>
                <a:gd name="connsiteY5" fmla="*/ 1718 h 82870"/>
                <a:gd name="connsiteX6" fmla="*/ 33588 w 86355"/>
                <a:gd name="connsiteY6" fmla="*/ 194 h 82870"/>
                <a:gd name="connsiteX7" fmla="*/ 60448 w 86355"/>
                <a:gd name="connsiteY7" fmla="*/ 7623 h 82870"/>
                <a:gd name="connsiteX8" fmla="*/ 84832 w 86355"/>
                <a:gd name="connsiteY8" fmla="*/ 34960 h 82870"/>
                <a:gd name="connsiteX9" fmla="*/ 76926 w 86355"/>
                <a:gd name="connsiteY9" fmla="*/ 73441 h 8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55" h="82870">
                  <a:moveTo>
                    <a:pt x="76831" y="73441"/>
                  </a:moveTo>
                  <a:cubicBezTo>
                    <a:pt x="75307" y="72013"/>
                    <a:pt x="65687" y="62869"/>
                    <a:pt x="51399" y="63630"/>
                  </a:cubicBezTo>
                  <a:cubicBezTo>
                    <a:pt x="39493" y="64297"/>
                    <a:pt x="28635" y="71727"/>
                    <a:pt x="23206" y="82871"/>
                  </a:cubicBezTo>
                  <a:cubicBezTo>
                    <a:pt x="19205" y="79442"/>
                    <a:pt x="12918" y="73251"/>
                    <a:pt x="8156" y="64107"/>
                  </a:cubicBezTo>
                  <a:cubicBezTo>
                    <a:pt x="4156" y="56391"/>
                    <a:pt x="-4608" y="39723"/>
                    <a:pt x="3013" y="22673"/>
                  </a:cubicBezTo>
                  <a:cubicBezTo>
                    <a:pt x="7394" y="12862"/>
                    <a:pt x="16348" y="4861"/>
                    <a:pt x="26920" y="1718"/>
                  </a:cubicBezTo>
                  <a:cubicBezTo>
                    <a:pt x="29111" y="956"/>
                    <a:pt x="31302" y="480"/>
                    <a:pt x="33588" y="194"/>
                  </a:cubicBezTo>
                  <a:cubicBezTo>
                    <a:pt x="45208" y="-1044"/>
                    <a:pt x="53876" y="3909"/>
                    <a:pt x="60448" y="7623"/>
                  </a:cubicBezTo>
                  <a:cubicBezTo>
                    <a:pt x="67116" y="11529"/>
                    <a:pt x="80165" y="19149"/>
                    <a:pt x="84832" y="34960"/>
                  </a:cubicBezTo>
                  <a:cubicBezTo>
                    <a:pt x="90547" y="54677"/>
                    <a:pt x="78450" y="71250"/>
                    <a:pt x="76926" y="7344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4B480828-A9BA-AFF3-C364-6D46FD2B1C71}"/>
                </a:ext>
              </a:extLst>
            </p:cNvPr>
            <p:cNvSpPr/>
            <p:nvPr/>
          </p:nvSpPr>
          <p:spPr>
            <a:xfrm>
              <a:off x="5656147" y="3757619"/>
              <a:ext cx="78201" cy="95338"/>
            </a:xfrm>
            <a:custGeom>
              <a:avLst/>
              <a:gdLst>
                <a:gd name="connsiteX0" fmla="*/ 75807 w 78201"/>
                <a:gd name="connsiteY0" fmla="*/ 84766 h 95338"/>
                <a:gd name="connsiteX1" fmla="*/ 64949 w 78201"/>
                <a:gd name="connsiteY1" fmla="*/ 83051 h 95338"/>
                <a:gd name="connsiteX2" fmla="*/ 60758 w 78201"/>
                <a:gd name="connsiteY2" fmla="*/ 84004 h 95338"/>
                <a:gd name="connsiteX3" fmla="*/ 47613 w 78201"/>
                <a:gd name="connsiteY3" fmla="*/ 95338 h 95338"/>
                <a:gd name="connsiteX4" fmla="*/ 21515 w 78201"/>
                <a:gd name="connsiteY4" fmla="*/ 77622 h 95338"/>
                <a:gd name="connsiteX5" fmla="*/ 3227 w 78201"/>
                <a:gd name="connsiteY5" fmla="*/ 18376 h 95338"/>
                <a:gd name="connsiteX6" fmla="*/ 17228 w 78201"/>
                <a:gd name="connsiteY6" fmla="*/ 3994 h 95338"/>
                <a:gd name="connsiteX7" fmla="*/ 29325 w 78201"/>
                <a:gd name="connsiteY7" fmla="*/ 88 h 95338"/>
                <a:gd name="connsiteX8" fmla="*/ 66092 w 78201"/>
                <a:gd name="connsiteY8" fmla="*/ 24091 h 95338"/>
                <a:gd name="connsiteX9" fmla="*/ 77998 w 78201"/>
                <a:gd name="connsiteY9" fmla="*/ 60096 h 95338"/>
                <a:gd name="connsiteX10" fmla="*/ 75807 w 78201"/>
                <a:gd name="connsiteY10" fmla="*/ 84766 h 95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201" h="95338">
                  <a:moveTo>
                    <a:pt x="75807" y="84766"/>
                  </a:moveTo>
                  <a:cubicBezTo>
                    <a:pt x="73616" y="83813"/>
                    <a:pt x="69711" y="82575"/>
                    <a:pt x="64949" y="83051"/>
                  </a:cubicBezTo>
                  <a:cubicBezTo>
                    <a:pt x="63425" y="83242"/>
                    <a:pt x="61996" y="83527"/>
                    <a:pt x="60758" y="84004"/>
                  </a:cubicBezTo>
                  <a:cubicBezTo>
                    <a:pt x="52566" y="86766"/>
                    <a:pt x="48185" y="94291"/>
                    <a:pt x="47613" y="95338"/>
                  </a:cubicBezTo>
                  <a:cubicBezTo>
                    <a:pt x="40946" y="92576"/>
                    <a:pt x="30849" y="87433"/>
                    <a:pt x="21515" y="77622"/>
                  </a:cubicBezTo>
                  <a:cubicBezTo>
                    <a:pt x="19991" y="75907"/>
                    <a:pt x="-9632" y="44094"/>
                    <a:pt x="3227" y="18376"/>
                  </a:cubicBezTo>
                  <a:cubicBezTo>
                    <a:pt x="6179" y="12661"/>
                    <a:pt x="11132" y="7327"/>
                    <a:pt x="17228" y="3994"/>
                  </a:cubicBezTo>
                  <a:cubicBezTo>
                    <a:pt x="20943" y="1803"/>
                    <a:pt x="24944" y="469"/>
                    <a:pt x="29325" y="88"/>
                  </a:cubicBezTo>
                  <a:cubicBezTo>
                    <a:pt x="48089" y="-1436"/>
                    <a:pt x="61139" y="17138"/>
                    <a:pt x="66092" y="24091"/>
                  </a:cubicBezTo>
                  <a:cubicBezTo>
                    <a:pt x="76188" y="38474"/>
                    <a:pt x="77617" y="53524"/>
                    <a:pt x="77998" y="60096"/>
                  </a:cubicBezTo>
                  <a:cubicBezTo>
                    <a:pt x="78760" y="70383"/>
                    <a:pt x="77236" y="79051"/>
                    <a:pt x="75807" y="8476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70C2903E-C475-87D6-E2F1-FC93B446DC1A}"/>
                </a:ext>
              </a:extLst>
            </p:cNvPr>
            <p:cNvSpPr/>
            <p:nvPr/>
          </p:nvSpPr>
          <p:spPr>
            <a:xfrm>
              <a:off x="5325879" y="3875204"/>
              <a:ext cx="101560" cy="81726"/>
            </a:xfrm>
            <a:custGeom>
              <a:avLst/>
              <a:gdLst>
                <a:gd name="connsiteX0" fmla="*/ 101561 w 101560"/>
                <a:gd name="connsiteY0" fmla="*/ 45381 h 81726"/>
                <a:gd name="connsiteX1" fmla="*/ 88798 w 101560"/>
                <a:gd name="connsiteY1" fmla="*/ 63193 h 81726"/>
                <a:gd name="connsiteX2" fmla="*/ 87750 w 101560"/>
                <a:gd name="connsiteY2" fmla="*/ 66431 h 81726"/>
                <a:gd name="connsiteX3" fmla="*/ 86035 w 101560"/>
                <a:gd name="connsiteY3" fmla="*/ 81290 h 81726"/>
                <a:gd name="connsiteX4" fmla="*/ 22408 w 101560"/>
                <a:gd name="connsiteY4" fmla="*/ 65002 h 81726"/>
                <a:gd name="connsiteX5" fmla="*/ 2691 w 101560"/>
                <a:gd name="connsiteY5" fmla="*/ 39666 h 81726"/>
                <a:gd name="connsiteX6" fmla="*/ 6882 w 101560"/>
                <a:gd name="connsiteY6" fmla="*/ 4423 h 81726"/>
                <a:gd name="connsiteX7" fmla="*/ 24599 w 101560"/>
                <a:gd name="connsiteY7" fmla="*/ 42 h 81726"/>
                <a:gd name="connsiteX8" fmla="*/ 80320 w 101560"/>
                <a:gd name="connsiteY8" fmla="*/ 17758 h 81726"/>
                <a:gd name="connsiteX9" fmla="*/ 101561 w 101560"/>
                <a:gd name="connsiteY9" fmla="*/ 45190 h 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560" h="81726">
                  <a:moveTo>
                    <a:pt x="101561" y="45381"/>
                  </a:moveTo>
                  <a:cubicBezTo>
                    <a:pt x="98323" y="48048"/>
                    <a:pt x="92417" y="53953"/>
                    <a:pt x="88798" y="63193"/>
                  </a:cubicBezTo>
                  <a:cubicBezTo>
                    <a:pt x="88321" y="64240"/>
                    <a:pt x="88036" y="65383"/>
                    <a:pt x="87750" y="66431"/>
                  </a:cubicBezTo>
                  <a:cubicBezTo>
                    <a:pt x="85845" y="72622"/>
                    <a:pt x="85749" y="78051"/>
                    <a:pt x="86035" y="81290"/>
                  </a:cubicBezTo>
                  <a:cubicBezTo>
                    <a:pt x="74891" y="82243"/>
                    <a:pt x="46316" y="83290"/>
                    <a:pt x="22408" y="65002"/>
                  </a:cubicBezTo>
                  <a:cubicBezTo>
                    <a:pt x="16979" y="61002"/>
                    <a:pt x="7168" y="53191"/>
                    <a:pt x="2691" y="39666"/>
                  </a:cubicBezTo>
                  <a:cubicBezTo>
                    <a:pt x="-547" y="29855"/>
                    <a:pt x="-2547" y="12519"/>
                    <a:pt x="6882" y="4423"/>
                  </a:cubicBezTo>
                  <a:cubicBezTo>
                    <a:pt x="8788" y="2899"/>
                    <a:pt x="12502" y="232"/>
                    <a:pt x="24599" y="42"/>
                  </a:cubicBezTo>
                  <a:cubicBezTo>
                    <a:pt x="33743" y="-149"/>
                    <a:pt x="58413" y="-435"/>
                    <a:pt x="80320" y="17758"/>
                  </a:cubicBezTo>
                  <a:cubicBezTo>
                    <a:pt x="91179" y="26712"/>
                    <a:pt x="97656" y="37189"/>
                    <a:pt x="101561" y="4519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AA3319BC-3D6D-39A9-97C3-51698D1A26A6}"/>
                </a:ext>
              </a:extLst>
            </p:cNvPr>
            <p:cNvSpPr/>
            <p:nvPr/>
          </p:nvSpPr>
          <p:spPr>
            <a:xfrm>
              <a:off x="5460811" y="3944833"/>
              <a:ext cx="109693" cy="76816"/>
            </a:xfrm>
            <a:custGeom>
              <a:avLst/>
              <a:gdLst>
                <a:gd name="connsiteX0" fmla="*/ 100455 w 109693"/>
                <a:gd name="connsiteY0" fmla="*/ 56047 h 76816"/>
                <a:gd name="connsiteX1" fmla="*/ 101884 w 109693"/>
                <a:gd name="connsiteY1" fmla="*/ 74526 h 76816"/>
                <a:gd name="connsiteX2" fmla="*/ 29303 w 109693"/>
                <a:gd name="connsiteY2" fmla="*/ 68811 h 76816"/>
                <a:gd name="connsiteX3" fmla="*/ 3205 w 109693"/>
                <a:gd name="connsiteY3" fmla="*/ 56047 h 76816"/>
                <a:gd name="connsiteX4" fmla="*/ 538 w 109693"/>
                <a:gd name="connsiteY4" fmla="*/ 31187 h 76816"/>
                <a:gd name="connsiteX5" fmla="*/ 7396 w 109693"/>
                <a:gd name="connsiteY5" fmla="*/ 14423 h 76816"/>
                <a:gd name="connsiteX6" fmla="*/ 26446 w 109693"/>
                <a:gd name="connsiteY6" fmla="*/ 326 h 76816"/>
                <a:gd name="connsiteX7" fmla="*/ 72261 w 109693"/>
                <a:gd name="connsiteY7" fmla="*/ 6041 h 76816"/>
                <a:gd name="connsiteX8" fmla="*/ 109694 w 109693"/>
                <a:gd name="connsiteY8" fmla="*/ 26329 h 76816"/>
                <a:gd name="connsiteX9" fmla="*/ 100741 w 109693"/>
                <a:gd name="connsiteY9" fmla="*/ 54523 h 76816"/>
                <a:gd name="connsiteX10" fmla="*/ 100550 w 109693"/>
                <a:gd name="connsiteY10" fmla="*/ 55952 h 76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693" h="76816">
                  <a:moveTo>
                    <a:pt x="100455" y="56047"/>
                  </a:moveTo>
                  <a:cubicBezTo>
                    <a:pt x="99979" y="63381"/>
                    <a:pt x="100931" y="69668"/>
                    <a:pt x="101884" y="74526"/>
                  </a:cubicBezTo>
                  <a:cubicBezTo>
                    <a:pt x="86358" y="77193"/>
                    <a:pt x="59212" y="79669"/>
                    <a:pt x="29303" y="68811"/>
                  </a:cubicBezTo>
                  <a:cubicBezTo>
                    <a:pt x="19016" y="65096"/>
                    <a:pt x="10348" y="60619"/>
                    <a:pt x="3205" y="56047"/>
                  </a:cubicBezTo>
                  <a:cubicBezTo>
                    <a:pt x="2728" y="54809"/>
                    <a:pt x="-1463" y="43760"/>
                    <a:pt x="538" y="31187"/>
                  </a:cubicBezTo>
                  <a:cubicBezTo>
                    <a:pt x="1490" y="25758"/>
                    <a:pt x="3300" y="19852"/>
                    <a:pt x="7396" y="14423"/>
                  </a:cubicBezTo>
                  <a:cubicBezTo>
                    <a:pt x="13777" y="5755"/>
                    <a:pt x="22255" y="1850"/>
                    <a:pt x="26446" y="326"/>
                  </a:cubicBezTo>
                  <a:cubicBezTo>
                    <a:pt x="36352" y="-436"/>
                    <a:pt x="53116" y="-341"/>
                    <a:pt x="72261" y="6041"/>
                  </a:cubicBezTo>
                  <a:cubicBezTo>
                    <a:pt x="89596" y="11756"/>
                    <a:pt x="102169" y="20329"/>
                    <a:pt x="109694" y="26329"/>
                  </a:cubicBezTo>
                  <a:cubicBezTo>
                    <a:pt x="106551" y="31949"/>
                    <a:pt x="101788" y="41569"/>
                    <a:pt x="100741" y="54523"/>
                  </a:cubicBezTo>
                  <a:cubicBezTo>
                    <a:pt x="100550" y="54999"/>
                    <a:pt x="100550" y="55476"/>
                    <a:pt x="100550" y="5595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ED02F9D1-D53D-3AD7-853C-6069B06DD278}"/>
                </a:ext>
              </a:extLst>
            </p:cNvPr>
            <p:cNvSpPr/>
            <p:nvPr/>
          </p:nvSpPr>
          <p:spPr>
            <a:xfrm>
              <a:off x="5433336" y="4001071"/>
              <a:ext cx="91080" cy="68652"/>
            </a:xfrm>
            <a:custGeom>
              <a:avLst/>
              <a:gdLst>
                <a:gd name="connsiteX0" fmla="*/ 90306 w 91080"/>
                <a:gd name="connsiteY0" fmla="*/ 45815 h 68652"/>
                <a:gd name="connsiteX1" fmla="*/ 89544 w 91080"/>
                <a:gd name="connsiteY1" fmla="*/ 49244 h 68652"/>
                <a:gd name="connsiteX2" fmla="*/ 83924 w 91080"/>
                <a:gd name="connsiteY2" fmla="*/ 64484 h 68652"/>
                <a:gd name="connsiteX3" fmla="*/ 36776 w 91080"/>
                <a:gd name="connsiteY3" fmla="*/ 68009 h 68652"/>
                <a:gd name="connsiteX4" fmla="*/ 3533 w 91080"/>
                <a:gd name="connsiteY4" fmla="*/ 60579 h 68652"/>
                <a:gd name="connsiteX5" fmla="*/ 295 w 91080"/>
                <a:gd name="connsiteY5" fmla="*/ 44768 h 68652"/>
                <a:gd name="connsiteX6" fmla="*/ 1057 w 91080"/>
                <a:gd name="connsiteY6" fmla="*/ 25337 h 68652"/>
                <a:gd name="connsiteX7" fmla="*/ 7153 w 91080"/>
                <a:gd name="connsiteY7" fmla="*/ 6763 h 68652"/>
                <a:gd name="connsiteX8" fmla="*/ 20773 w 91080"/>
                <a:gd name="connsiteY8" fmla="*/ 1048 h 68652"/>
                <a:gd name="connsiteX9" fmla="*/ 30680 w 91080"/>
                <a:gd name="connsiteY9" fmla="*/ 0 h 68652"/>
                <a:gd name="connsiteX10" fmla="*/ 59540 w 91080"/>
                <a:gd name="connsiteY10" fmla="*/ 11621 h 68652"/>
                <a:gd name="connsiteX11" fmla="*/ 88115 w 91080"/>
                <a:gd name="connsiteY11" fmla="*/ 17717 h 68652"/>
                <a:gd name="connsiteX12" fmla="*/ 90306 w 91080"/>
                <a:gd name="connsiteY12" fmla="*/ 45911 h 6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080" h="68652">
                  <a:moveTo>
                    <a:pt x="90306" y="45815"/>
                  </a:moveTo>
                  <a:cubicBezTo>
                    <a:pt x="90116" y="47054"/>
                    <a:pt x="89830" y="48101"/>
                    <a:pt x="89544" y="49244"/>
                  </a:cubicBezTo>
                  <a:cubicBezTo>
                    <a:pt x="88306" y="55721"/>
                    <a:pt x="86020" y="60865"/>
                    <a:pt x="83924" y="64484"/>
                  </a:cubicBezTo>
                  <a:cubicBezTo>
                    <a:pt x="72875" y="67246"/>
                    <a:pt x="56492" y="69913"/>
                    <a:pt x="36776" y="68009"/>
                  </a:cubicBezTo>
                  <a:cubicBezTo>
                    <a:pt x="23441" y="66770"/>
                    <a:pt x="12106" y="63627"/>
                    <a:pt x="3533" y="60579"/>
                  </a:cubicBezTo>
                  <a:cubicBezTo>
                    <a:pt x="2295" y="56674"/>
                    <a:pt x="866" y="51245"/>
                    <a:pt x="295" y="44768"/>
                  </a:cubicBezTo>
                  <a:cubicBezTo>
                    <a:pt x="-181" y="39148"/>
                    <a:pt x="-181" y="32480"/>
                    <a:pt x="1057" y="25337"/>
                  </a:cubicBezTo>
                  <a:cubicBezTo>
                    <a:pt x="2486" y="17717"/>
                    <a:pt x="4771" y="11335"/>
                    <a:pt x="7153" y="6763"/>
                  </a:cubicBezTo>
                  <a:cubicBezTo>
                    <a:pt x="10296" y="4763"/>
                    <a:pt x="14773" y="2381"/>
                    <a:pt x="20773" y="1048"/>
                  </a:cubicBezTo>
                  <a:cubicBezTo>
                    <a:pt x="24679" y="286"/>
                    <a:pt x="27917" y="0"/>
                    <a:pt x="30680" y="0"/>
                  </a:cubicBezTo>
                  <a:cubicBezTo>
                    <a:pt x="38395" y="4001"/>
                    <a:pt x="48205" y="8192"/>
                    <a:pt x="59540" y="11621"/>
                  </a:cubicBezTo>
                  <a:cubicBezTo>
                    <a:pt x="70208" y="14859"/>
                    <a:pt x="79829" y="16573"/>
                    <a:pt x="88115" y="17717"/>
                  </a:cubicBezTo>
                  <a:cubicBezTo>
                    <a:pt x="90020" y="23146"/>
                    <a:pt x="92306" y="33433"/>
                    <a:pt x="90306" y="45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72E98F30-0B85-604E-5F07-5B6D00C6F264}"/>
                </a:ext>
              </a:extLst>
            </p:cNvPr>
            <p:cNvSpPr/>
            <p:nvPr/>
          </p:nvSpPr>
          <p:spPr>
            <a:xfrm>
              <a:off x="5342531" y="4019380"/>
              <a:ext cx="92147" cy="79195"/>
            </a:xfrm>
            <a:custGeom>
              <a:avLst/>
              <a:gdLst>
                <a:gd name="connsiteX0" fmla="*/ 92147 w 92147"/>
                <a:gd name="connsiteY0" fmla="*/ 51795 h 79195"/>
                <a:gd name="connsiteX1" fmla="*/ 80051 w 92147"/>
                <a:gd name="connsiteY1" fmla="*/ 62653 h 79195"/>
                <a:gd name="connsiteX2" fmla="*/ 77384 w 92147"/>
                <a:gd name="connsiteY2" fmla="*/ 68558 h 79195"/>
                <a:gd name="connsiteX3" fmla="*/ 75955 w 92147"/>
                <a:gd name="connsiteY3" fmla="*/ 78655 h 79195"/>
                <a:gd name="connsiteX4" fmla="*/ 27568 w 92147"/>
                <a:gd name="connsiteY4" fmla="*/ 69225 h 79195"/>
                <a:gd name="connsiteX5" fmla="*/ 4136 w 92147"/>
                <a:gd name="connsiteY5" fmla="*/ 45794 h 79195"/>
                <a:gd name="connsiteX6" fmla="*/ 4136 w 92147"/>
                <a:gd name="connsiteY6" fmla="*/ 13409 h 79195"/>
                <a:gd name="connsiteX7" fmla="*/ 10042 w 92147"/>
                <a:gd name="connsiteY7" fmla="*/ 7027 h 79195"/>
                <a:gd name="connsiteX8" fmla="*/ 10042 w 92147"/>
                <a:gd name="connsiteY8" fmla="*/ 6837 h 79195"/>
                <a:gd name="connsiteX9" fmla="*/ 26615 w 92147"/>
                <a:gd name="connsiteY9" fmla="*/ 169 h 79195"/>
                <a:gd name="connsiteX10" fmla="*/ 68049 w 92147"/>
                <a:gd name="connsiteY10" fmla="*/ 21696 h 79195"/>
                <a:gd name="connsiteX11" fmla="*/ 92052 w 92147"/>
                <a:gd name="connsiteY11" fmla="*/ 51795 h 7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147" h="79195">
                  <a:moveTo>
                    <a:pt x="92147" y="51795"/>
                  </a:moveTo>
                  <a:cubicBezTo>
                    <a:pt x="89861" y="52842"/>
                    <a:pt x="84051" y="55985"/>
                    <a:pt x="80051" y="62653"/>
                  </a:cubicBezTo>
                  <a:cubicBezTo>
                    <a:pt x="78813" y="64653"/>
                    <a:pt x="78050" y="66654"/>
                    <a:pt x="77384" y="68558"/>
                  </a:cubicBezTo>
                  <a:cubicBezTo>
                    <a:pt x="75955" y="73035"/>
                    <a:pt x="75955" y="76941"/>
                    <a:pt x="75955" y="78655"/>
                  </a:cubicBezTo>
                  <a:cubicBezTo>
                    <a:pt x="66621" y="79703"/>
                    <a:pt x="46904" y="80370"/>
                    <a:pt x="27568" y="69225"/>
                  </a:cubicBezTo>
                  <a:cubicBezTo>
                    <a:pt x="20900" y="65320"/>
                    <a:pt x="9851" y="59129"/>
                    <a:pt x="4136" y="45794"/>
                  </a:cubicBezTo>
                  <a:cubicBezTo>
                    <a:pt x="2422" y="42079"/>
                    <a:pt x="-4245" y="26363"/>
                    <a:pt x="4136" y="13409"/>
                  </a:cubicBezTo>
                  <a:cubicBezTo>
                    <a:pt x="5851" y="10742"/>
                    <a:pt x="7851" y="8646"/>
                    <a:pt x="10042" y="7027"/>
                  </a:cubicBezTo>
                  <a:lnTo>
                    <a:pt x="10042" y="6837"/>
                  </a:lnTo>
                  <a:cubicBezTo>
                    <a:pt x="17186" y="1217"/>
                    <a:pt x="25377" y="359"/>
                    <a:pt x="26615" y="169"/>
                  </a:cubicBezTo>
                  <a:cubicBezTo>
                    <a:pt x="42713" y="-1545"/>
                    <a:pt x="55286" y="10075"/>
                    <a:pt x="68049" y="21696"/>
                  </a:cubicBezTo>
                  <a:cubicBezTo>
                    <a:pt x="74526" y="27791"/>
                    <a:pt x="83765" y="37412"/>
                    <a:pt x="92052" y="51795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AA9D565A-7FF5-0835-4727-45BCACCF6E50}"/>
                </a:ext>
              </a:extLst>
            </p:cNvPr>
            <p:cNvSpPr/>
            <p:nvPr/>
          </p:nvSpPr>
          <p:spPr>
            <a:xfrm>
              <a:off x="5286890" y="3954025"/>
              <a:ext cx="92543" cy="71241"/>
            </a:xfrm>
            <a:custGeom>
              <a:avLst/>
              <a:gdLst>
                <a:gd name="connsiteX0" fmla="*/ 92448 w 92543"/>
                <a:gd name="connsiteY0" fmla="*/ 38473 h 71241"/>
                <a:gd name="connsiteX1" fmla="*/ 69969 w 92543"/>
                <a:gd name="connsiteY1" fmla="*/ 55047 h 71241"/>
                <a:gd name="connsiteX2" fmla="*/ 68255 w 92543"/>
                <a:gd name="connsiteY2" fmla="*/ 58190 h 71241"/>
                <a:gd name="connsiteX3" fmla="*/ 64731 w 92543"/>
                <a:gd name="connsiteY3" fmla="*/ 71239 h 71241"/>
                <a:gd name="connsiteX4" fmla="*/ 2342 w 92543"/>
                <a:gd name="connsiteY4" fmla="*/ 41331 h 71241"/>
                <a:gd name="connsiteX5" fmla="*/ 3009 w 92543"/>
                <a:gd name="connsiteY5" fmla="*/ 15899 h 71241"/>
                <a:gd name="connsiteX6" fmla="*/ 29869 w 92543"/>
                <a:gd name="connsiteY6" fmla="*/ 373 h 71241"/>
                <a:gd name="connsiteX7" fmla="*/ 67874 w 92543"/>
                <a:gd name="connsiteY7" fmla="*/ 11708 h 71241"/>
                <a:gd name="connsiteX8" fmla="*/ 92544 w 92543"/>
                <a:gd name="connsiteY8" fmla="*/ 38569 h 7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43" h="71241">
                  <a:moveTo>
                    <a:pt x="92448" y="38473"/>
                  </a:moveTo>
                  <a:cubicBezTo>
                    <a:pt x="89305" y="39426"/>
                    <a:pt x="77208" y="43140"/>
                    <a:pt x="69969" y="55047"/>
                  </a:cubicBezTo>
                  <a:cubicBezTo>
                    <a:pt x="69302" y="56095"/>
                    <a:pt x="68731" y="57238"/>
                    <a:pt x="68255" y="58190"/>
                  </a:cubicBezTo>
                  <a:cubicBezTo>
                    <a:pt x="65778" y="63429"/>
                    <a:pt x="65016" y="68096"/>
                    <a:pt x="64731" y="71239"/>
                  </a:cubicBezTo>
                  <a:cubicBezTo>
                    <a:pt x="34155" y="71430"/>
                    <a:pt x="9200" y="59714"/>
                    <a:pt x="2342" y="41331"/>
                  </a:cubicBezTo>
                  <a:cubicBezTo>
                    <a:pt x="1580" y="39331"/>
                    <a:pt x="-2897" y="27043"/>
                    <a:pt x="3009" y="15899"/>
                  </a:cubicBezTo>
                  <a:cubicBezTo>
                    <a:pt x="9867" y="3136"/>
                    <a:pt x="25488" y="1040"/>
                    <a:pt x="29869" y="373"/>
                  </a:cubicBezTo>
                  <a:cubicBezTo>
                    <a:pt x="47109" y="-1913"/>
                    <a:pt x="60635" y="6850"/>
                    <a:pt x="67874" y="11708"/>
                  </a:cubicBezTo>
                  <a:cubicBezTo>
                    <a:pt x="80923" y="20281"/>
                    <a:pt x="88543" y="31139"/>
                    <a:pt x="92544" y="385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5FCFF75B-A651-341C-774D-8999320D552C}"/>
                </a:ext>
              </a:extLst>
            </p:cNvPr>
            <p:cNvSpPr/>
            <p:nvPr/>
          </p:nvSpPr>
          <p:spPr>
            <a:xfrm>
              <a:off x="5482124" y="4065365"/>
              <a:ext cx="83251" cy="76923"/>
            </a:xfrm>
            <a:custGeom>
              <a:avLst/>
              <a:gdLst>
                <a:gd name="connsiteX0" fmla="*/ 82000 w 83251"/>
                <a:gd name="connsiteY0" fmla="*/ 44958 h 76923"/>
                <a:gd name="connsiteX1" fmla="*/ 72570 w 83251"/>
                <a:gd name="connsiteY1" fmla="*/ 62960 h 76923"/>
                <a:gd name="connsiteX2" fmla="*/ 47138 w 83251"/>
                <a:gd name="connsiteY2" fmla="*/ 76771 h 76923"/>
                <a:gd name="connsiteX3" fmla="*/ 28850 w 83251"/>
                <a:gd name="connsiteY3" fmla="*/ 73819 h 76923"/>
                <a:gd name="connsiteX4" fmla="*/ 5895 w 83251"/>
                <a:gd name="connsiteY4" fmla="*/ 55531 h 76923"/>
                <a:gd name="connsiteX5" fmla="*/ 2466 w 83251"/>
                <a:gd name="connsiteY5" fmla="*/ 48387 h 76923"/>
                <a:gd name="connsiteX6" fmla="*/ 2466 w 83251"/>
                <a:gd name="connsiteY6" fmla="*/ 48196 h 76923"/>
                <a:gd name="connsiteX7" fmla="*/ 1418 w 83251"/>
                <a:gd name="connsiteY7" fmla="*/ 25813 h 76923"/>
                <a:gd name="connsiteX8" fmla="*/ 22659 w 83251"/>
                <a:gd name="connsiteY8" fmla="*/ 2667 h 76923"/>
                <a:gd name="connsiteX9" fmla="*/ 35232 w 83251"/>
                <a:gd name="connsiteY9" fmla="*/ 0 h 76923"/>
                <a:gd name="connsiteX10" fmla="*/ 53996 w 83251"/>
                <a:gd name="connsiteY10" fmla="*/ 5239 h 76923"/>
                <a:gd name="connsiteX11" fmla="*/ 79618 w 83251"/>
                <a:gd name="connsiteY11" fmla="*/ 18288 h 76923"/>
                <a:gd name="connsiteX12" fmla="*/ 82095 w 83251"/>
                <a:gd name="connsiteY12" fmla="*/ 44863 h 7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51" h="76923">
                  <a:moveTo>
                    <a:pt x="82000" y="44958"/>
                  </a:moveTo>
                  <a:cubicBezTo>
                    <a:pt x="81523" y="47149"/>
                    <a:pt x="79333" y="55245"/>
                    <a:pt x="72570" y="62960"/>
                  </a:cubicBezTo>
                  <a:cubicBezTo>
                    <a:pt x="69903" y="65722"/>
                    <a:pt x="61235" y="75343"/>
                    <a:pt x="47138" y="76771"/>
                  </a:cubicBezTo>
                  <a:cubicBezTo>
                    <a:pt x="38947" y="77534"/>
                    <a:pt x="32565" y="75247"/>
                    <a:pt x="28850" y="73819"/>
                  </a:cubicBezTo>
                  <a:cubicBezTo>
                    <a:pt x="24469" y="72295"/>
                    <a:pt x="13134" y="67723"/>
                    <a:pt x="5895" y="55531"/>
                  </a:cubicBezTo>
                  <a:cubicBezTo>
                    <a:pt x="5133" y="54483"/>
                    <a:pt x="3704" y="51816"/>
                    <a:pt x="2466" y="48387"/>
                  </a:cubicBezTo>
                  <a:lnTo>
                    <a:pt x="2466" y="48196"/>
                  </a:lnTo>
                  <a:cubicBezTo>
                    <a:pt x="275" y="42577"/>
                    <a:pt x="-1249" y="34671"/>
                    <a:pt x="1418" y="25813"/>
                  </a:cubicBezTo>
                  <a:cubicBezTo>
                    <a:pt x="6085" y="9811"/>
                    <a:pt x="20659" y="3429"/>
                    <a:pt x="22659" y="2667"/>
                  </a:cubicBezTo>
                  <a:cubicBezTo>
                    <a:pt x="26850" y="1714"/>
                    <a:pt x="31041" y="953"/>
                    <a:pt x="35232" y="0"/>
                  </a:cubicBezTo>
                  <a:cubicBezTo>
                    <a:pt x="40852" y="1048"/>
                    <a:pt x="47138" y="2762"/>
                    <a:pt x="53996" y="5239"/>
                  </a:cubicBezTo>
                  <a:cubicBezTo>
                    <a:pt x="64569" y="9144"/>
                    <a:pt x="73046" y="13906"/>
                    <a:pt x="79618" y="18288"/>
                  </a:cubicBezTo>
                  <a:cubicBezTo>
                    <a:pt x="81143" y="21812"/>
                    <a:pt x="85238" y="32099"/>
                    <a:pt x="82095" y="4486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C0E463EE-683D-2C92-51AF-918C1BBA4CEE}"/>
                </a:ext>
              </a:extLst>
            </p:cNvPr>
            <p:cNvSpPr/>
            <p:nvPr/>
          </p:nvSpPr>
          <p:spPr>
            <a:xfrm>
              <a:off x="7413688" y="4635722"/>
              <a:ext cx="90585" cy="91725"/>
            </a:xfrm>
            <a:custGeom>
              <a:avLst/>
              <a:gdLst>
                <a:gd name="connsiteX0" fmla="*/ 37719 w 90585"/>
                <a:gd name="connsiteY0" fmla="*/ 2096 h 91725"/>
                <a:gd name="connsiteX1" fmla="*/ 23336 w 90585"/>
                <a:gd name="connsiteY1" fmla="*/ 8477 h 91725"/>
                <a:gd name="connsiteX2" fmla="*/ 6382 w 90585"/>
                <a:gd name="connsiteY2" fmla="*/ 27527 h 91725"/>
                <a:gd name="connsiteX3" fmla="*/ 0 w 90585"/>
                <a:gd name="connsiteY3" fmla="*/ 47530 h 91725"/>
                <a:gd name="connsiteX4" fmla="*/ 29146 w 90585"/>
                <a:gd name="connsiteY4" fmla="*/ 60674 h 91725"/>
                <a:gd name="connsiteX5" fmla="*/ 52388 w 90585"/>
                <a:gd name="connsiteY5" fmla="*/ 91726 h 91725"/>
                <a:gd name="connsiteX6" fmla="*/ 71151 w 90585"/>
                <a:gd name="connsiteY6" fmla="*/ 82201 h 91725"/>
                <a:gd name="connsiteX7" fmla="*/ 86487 w 90585"/>
                <a:gd name="connsiteY7" fmla="*/ 61150 h 91725"/>
                <a:gd name="connsiteX8" fmla="*/ 89535 w 90585"/>
                <a:gd name="connsiteY8" fmla="*/ 33147 h 91725"/>
                <a:gd name="connsiteX9" fmla="*/ 83153 w 90585"/>
                <a:gd name="connsiteY9" fmla="*/ 18764 h 91725"/>
                <a:gd name="connsiteX10" fmla="*/ 47434 w 90585"/>
                <a:gd name="connsiteY10" fmla="*/ 0 h 91725"/>
                <a:gd name="connsiteX11" fmla="*/ 37529 w 90585"/>
                <a:gd name="connsiteY11" fmla="*/ 2096 h 9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585" h="91725">
                  <a:moveTo>
                    <a:pt x="37719" y="2096"/>
                  </a:moveTo>
                  <a:cubicBezTo>
                    <a:pt x="34957" y="2953"/>
                    <a:pt x="29241" y="4667"/>
                    <a:pt x="23336" y="8477"/>
                  </a:cubicBezTo>
                  <a:cubicBezTo>
                    <a:pt x="13335" y="14859"/>
                    <a:pt x="8477" y="23717"/>
                    <a:pt x="6382" y="27527"/>
                  </a:cubicBezTo>
                  <a:cubicBezTo>
                    <a:pt x="2286" y="35052"/>
                    <a:pt x="666" y="42291"/>
                    <a:pt x="0" y="47530"/>
                  </a:cubicBezTo>
                  <a:cubicBezTo>
                    <a:pt x="6382" y="48863"/>
                    <a:pt x="17716" y="52006"/>
                    <a:pt x="29146" y="60674"/>
                  </a:cubicBezTo>
                  <a:cubicBezTo>
                    <a:pt x="43624" y="71723"/>
                    <a:pt x="50006" y="85439"/>
                    <a:pt x="52388" y="91726"/>
                  </a:cubicBezTo>
                  <a:cubicBezTo>
                    <a:pt x="56673" y="90583"/>
                    <a:pt x="63912" y="88106"/>
                    <a:pt x="71151" y="82201"/>
                  </a:cubicBezTo>
                  <a:cubicBezTo>
                    <a:pt x="73247" y="80486"/>
                    <a:pt x="81534" y="73533"/>
                    <a:pt x="86487" y="61150"/>
                  </a:cubicBezTo>
                  <a:cubicBezTo>
                    <a:pt x="88487" y="56197"/>
                    <a:pt x="92487" y="45815"/>
                    <a:pt x="89535" y="33147"/>
                  </a:cubicBezTo>
                  <a:cubicBezTo>
                    <a:pt x="88963" y="30861"/>
                    <a:pt x="87439" y="24860"/>
                    <a:pt x="83153" y="18764"/>
                  </a:cubicBezTo>
                  <a:cubicBezTo>
                    <a:pt x="71723" y="2381"/>
                    <a:pt x="51149" y="286"/>
                    <a:pt x="47434" y="0"/>
                  </a:cubicBezTo>
                  <a:cubicBezTo>
                    <a:pt x="44862" y="381"/>
                    <a:pt x="41434" y="953"/>
                    <a:pt x="37529" y="209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C99812A5-48E0-4314-3E03-1D367561566C}"/>
                </a:ext>
              </a:extLst>
            </p:cNvPr>
            <p:cNvSpPr/>
            <p:nvPr/>
          </p:nvSpPr>
          <p:spPr>
            <a:xfrm>
              <a:off x="7307853" y="4717541"/>
              <a:ext cx="99167" cy="92693"/>
            </a:xfrm>
            <a:custGeom>
              <a:avLst/>
              <a:gdLst>
                <a:gd name="connsiteX0" fmla="*/ 99167 w 99167"/>
                <a:gd name="connsiteY0" fmla="*/ 40672 h 92693"/>
                <a:gd name="connsiteX1" fmla="*/ 54495 w 99167"/>
                <a:gd name="connsiteY1" fmla="*/ 88582 h 92693"/>
                <a:gd name="connsiteX2" fmla="*/ 20681 w 99167"/>
                <a:gd name="connsiteY2" fmla="*/ 89535 h 92693"/>
                <a:gd name="connsiteX3" fmla="*/ 3441 w 99167"/>
                <a:gd name="connsiteY3" fmla="*/ 71056 h 92693"/>
                <a:gd name="connsiteX4" fmla="*/ 3251 w 99167"/>
                <a:gd name="connsiteY4" fmla="*/ 71056 h 92693"/>
                <a:gd name="connsiteX5" fmla="*/ 1250 w 99167"/>
                <a:gd name="connsiteY5" fmla="*/ 65437 h 92693"/>
                <a:gd name="connsiteX6" fmla="*/ 10680 w 99167"/>
                <a:gd name="connsiteY6" fmla="*/ 27432 h 92693"/>
                <a:gd name="connsiteX7" fmla="*/ 42684 w 99167"/>
                <a:gd name="connsiteY7" fmla="*/ 5715 h 92693"/>
                <a:gd name="connsiteX8" fmla="*/ 68783 w 99167"/>
                <a:gd name="connsiteY8" fmla="*/ 0 h 92693"/>
                <a:gd name="connsiteX9" fmla="*/ 90214 w 99167"/>
                <a:gd name="connsiteY9" fmla="*/ 19431 h 92693"/>
                <a:gd name="connsiteX10" fmla="*/ 99167 w 99167"/>
                <a:gd name="connsiteY10" fmla="*/ 40672 h 9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167" h="92693">
                  <a:moveTo>
                    <a:pt x="99167" y="40672"/>
                  </a:moveTo>
                  <a:cubicBezTo>
                    <a:pt x="96215" y="48292"/>
                    <a:pt x="83832" y="78105"/>
                    <a:pt x="54495" y="88582"/>
                  </a:cubicBezTo>
                  <a:cubicBezTo>
                    <a:pt x="47161" y="91059"/>
                    <a:pt x="34016" y="95917"/>
                    <a:pt x="20681" y="89535"/>
                  </a:cubicBezTo>
                  <a:cubicBezTo>
                    <a:pt x="11061" y="84868"/>
                    <a:pt x="5822" y="76676"/>
                    <a:pt x="3441" y="71056"/>
                  </a:cubicBezTo>
                  <a:lnTo>
                    <a:pt x="3251" y="71056"/>
                  </a:lnTo>
                  <a:cubicBezTo>
                    <a:pt x="2012" y="68294"/>
                    <a:pt x="1345" y="66294"/>
                    <a:pt x="1250" y="65437"/>
                  </a:cubicBezTo>
                  <a:cubicBezTo>
                    <a:pt x="-3703" y="47149"/>
                    <a:pt x="7442" y="31813"/>
                    <a:pt x="10680" y="27432"/>
                  </a:cubicBezTo>
                  <a:cubicBezTo>
                    <a:pt x="20110" y="14383"/>
                    <a:pt x="33064" y="9430"/>
                    <a:pt x="42684" y="5715"/>
                  </a:cubicBezTo>
                  <a:cubicBezTo>
                    <a:pt x="53257" y="1714"/>
                    <a:pt x="62591" y="476"/>
                    <a:pt x="68783" y="0"/>
                  </a:cubicBezTo>
                  <a:cubicBezTo>
                    <a:pt x="73735" y="2667"/>
                    <a:pt x="82879" y="8572"/>
                    <a:pt x="90214" y="19431"/>
                  </a:cubicBezTo>
                  <a:cubicBezTo>
                    <a:pt x="95643" y="27622"/>
                    <a:pt x="98120" y="35528"/>
                    <a:pt x="99167" y="4067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BCD60945-3425-4602-3CD3-4A7A7191BABA}"/>
                </a:ext>
              </a:extLst>
            </p:cNvPr>
            <p:cNvSpPr/>
            <p:nvPr/>
          </p:nvSpPr>
          <p:spPr>
            <a:xfrm>
              <a:off x="7464574" y="4832702"/>
              <a:ext cx="60005" cy="102676"/>
            </a:xfrm>
            <a:custGeom>
              <a:avLst/>
              <a:gdLst>
                <a:gd name="connsiteX0" fmla="*/ 59889 w 60005"/>
                <a:gd name="connsiteY0" fmla="*/ 54289 h 102676"/>
                <a:gd name="connsiteX1" fmla="*/ 51984 w 60005"/>
                <a:gd name="connsiteY1" fmla="*/ 102676 h 102676"/>
                <a:gd name="connsiteX2" fmla="*/ 33410 w 60005"/>
                <a:gd name="connsiteY2" fmla="*/ 96485 h 102676"/>
                <a:gd name="connsiteX3" fmla="*/ 22837 w 60005"/>
                <a:gd name="connsiteY3" fmla="*/ 96199 h 102676"/>
                <a:gd name="connsiteX4" fmla="*/ 5026 w 60005"/>
                <a:gd name="connsiteY4" fmla="*/ 100866 h 102676"/>
                <a:gd name="connsiteX5" fmla="*/ 263 w 60005"/>
                <a:gd name="connsiteY5" fmla="*/ 48765 h 102676"/>
                <a:gd name="connsiteX6" fmla="*/ 6454 w 60005"/>
                <a:gd name="connsiteY6" fmla="*/ 10570 h 102676"/>
                <a:gd name="connsiteX7" fmla="*/ 35124 w 60005"/>
                <a:gd name="connsiteY7" fmla="*/ 187 h 102676"/>
                <a:gd name="connsiteX8" fmla="*/ 36077 w 60005"/>
                <a:gd name="connsiteY8" fmla="*/ 378 h 102676"/>
                <a:gd name="connsiteX9" fmla="*/ 54841 w 60005"/>
                <a:gd name="connsiteY9" fmla="*/ 9712 h 102676"/>
                <a:gd name="connsiteX10" fmla="*/ 59985 w 60005"/>
                <a:gd name="connsiteY10" fmla="*/ 54384 h 10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5" h="102676">
                  <a:moveTo>
                    <a:pt x="59889" y="54289"/>
                  </a:moveTo>
                  <a:cubicBezTo>
                    <a:pt x="59604" y="74482"/>
                    <a:pt x="55699" y="91056"/>
                    <a:pt x="51984" y="102676"/>
                  </a:cubicBezTo>
                  <a:cubicBezTo>
                    <a:pt x="48555" y="100962"/>
                    <a:pt x="42078" y="97723"/>
                    <a:pt x="33410" y="96485"/>
                  </a:cubicBezTo>
                  <a:cubicBezTo>
                    <a:pt x="30171" y="96009"/>
                    <a:pt x="26742" y="95818"/>
                    <a:pt x="22837" y="96199"/>
                  </a:cubicBezTo>
                  <a:cubicBezTo>
                    <a:pt x="15122" y="96675"/>
                    <a:pt x="9026" y="98962"/>
                    <a:pt x="5026" y="100866"/>
                  </a:cubicBezTo>
                  <a:cubicBezTo>
                    <a:pt x="1882" y="87817"/>
                    <a:pt x="-880" y="69815"/>
                    <a:pt x="263" y="48765"/>
                  </a:cubicBezTo>
                  <a:cubicBezTo>
                    <a:pt x="1215" y="33715"/>
                    <a:pt x="3692" y="20952"/>
                    <a:pt x="6454" y="10570"/>
                  </a:cubicBezTo>
                  <a:cubicBezTo>
                    <a:pt x="7883" y="9046"/>
                    <a:pt x="19027" y="-1527"/>
                    <a:pt x="35124" y="187"/>
                  </a:cubicBezTo>
                  <a:cubicBezTo>
                    <a:pt x="35410" y="187"/>
                    <a:pt x="35791" y="378"/>
                    <a:pt x="36077" y="378"/>
                  </a:cubicBezTo>
                  <a:cubicBezTo>
                    <a:pt x="45983" y="1807"/>
                    <a:pt x="52555" y="7331"/>
                    <a:pt x="54841" y="9712"/>
                  </a:cubicBezTo>
                  <a:cubicBezTo>
                    <a:pt x="57603" y="20857"/>
                    <a:pt x="60271" y="36287"/>
                    <a:pt x="59985" y="5438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0059DFB1-48A5-8D83-1254-271E3CD1D439}"/>
                </a:ext>
              </a:extLst>
            </p:cNvPr>
            <p:cNvSpPr/>
            <p:nvPr/>
          </p:nvSpPr>
          <p:spPr>
            <a:xfrm>
              <a:off x="7406995" y="4982622"/>
              <a:ext cx="90989" cy="104853"/>
            </a:xfrm>
            <a:custGeom>
              <a:avLst/>
              <a:gdLst>
                <a:gd name="connsiteX0" fmla="*/ 90989 w 90989"/>
                <a:gd name="connsiteY0" fmla="*/ 26766 h 104853"/>
                <a:gd name="connsiteX1" fmla="*/ 70511 w 90989"/>
                <a:gd name="connsiteY1" fmla="*/ 81820 h 104853"/>
                <a:gd name="connsiteX2" fmla="*/ 25362 w 90989"/>
                <a:gd name="connsiteY2" fmla="*/ 104299 h 104853"/>
                <a:gd name="connsiteX3" fmla="*/ 5169 w 90989"/>
                <a:gd name="connsiteY3" fmla="*/ 92012 h 104853"/>
                <a:gd name="connsiteX4" fmla="*/ 5169 w 90989"/>
                <a:gd name="connsiteY4" fmla="*/ 91821 h 104853"/>
                <a:gd name="connsiteX5" fmla="*/ 3455 w 90989"/>
                <a:gd name="connsiteY5" fmla="*/ 89535 h 104853"/>
                <a:gd name="connsiteX6" fmla="*/ 11075 w 90989"/>
                <a:gd name="connsiteY6" fmla="*/ 42958 h 104853"/>
                <a:gd name="connsiteX7" fmla="*/ 13361 w 90989"/>
                <a:gd name="connsiteY7" fmla="*/ 38767 h 104853"/>
                <a:gd name="connsiteX8" fmla="*/ 53556 w 90989"/>
                <a:gd name="connsiteY8" fmla="*/ 0 h 104853"/>
                <a:gd name="connsiteX9" fmla="*/ 61938 w 90989"/>
                <a:gd name="connsiteY9" fmla="*/ 13811 h 104853"/>
                <a:gd name="connsiteX10" fmla="*/ 71559 w 90989"/>
                <a:gd name="connsiteY10" fmla="*/ 21527 h 104853"/>
                <a:gd name="connsiteX11" fmla="*/ 73273 w 90989"/>
                <a:gd name="connsiteY11" fmla="*/ 22479 h 104853"/>
                <a:gd name="connsiteX12" fmla="*/ 90989 w 90989"/>
                <a:gd name="connsiteY12" fmla="*/ 26670 h 10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0989" h="104853">
                  <a:moveTo>
                    <a:pt x="90989" y="26766"/>
                  </a:moveTo>
                  <a:cubicBezTo>
                    <a:pt x="90799" y="36671"/>
                    <a:pt x="88799" y="61341"/>
                    <a:pt x="70511" y="81820"/>
                  </a:cubicBezTo>
                  <a:cubicBezTo>
                    <a:pt x="64415" y="88678"/>
                    <a:pt x="46793" y="108395"/>
                    <a:pt x="25362" y="104299"/>
                  </a:cubicBezTo>
                  <a:cubicBezTo>
                    <a:pt x="24124" y="104108"/>
                    <a:pt x="12313" y="101632"/>
                    <a:pt x="5169" y="92012"/>
                  </a:cubicBezTo>
                  <a:lnTo>
                    <a:pt x="5169" y="91821"/>
                  </a:lnTo>
                  <a:cubicBezTo>
                    <a:pt x="4502" y="91154"/>
                    <a:pt x="3931" y="90297"/>
                    <a:pt x="3455" y="89535"/>
                  </a:cubicBezTo>
                  <a:cubicBezTo>
                    <a:pt x="-5118" y="74295"/>
                    <a:pt x="4122" y="55245"/>
                    <a:pt x="11075" y="42958"/>
                  </a:cubicBezTo>
                  <a:cubicBezTo>
                    <a:pt x="11837" y="41434"/>
                    <a:pt x="12599" y="40005"/>
                    <a:pt x="13361" y="38767"/>
                  </a:cubicBezTo>
                  <a:cubicBezTo>
                    <a:pt x="25172" y="18288"/>
                    <a:pt x="41936" y="6477"/>
                    <a:pt x="53556" y="0"/>
                  </a:cubicBezTo>
                  <a:cubicBezTo>
                    <a:pt x="54318" y="2191"/>
                    <a:pt x="56794" y="8096"/>
                    <a:pt x="61938" y="13811"/>
                  </a:cubicBezTo>
                  <a:cubicBezTo>
                    <a:pt x="64415" y="16478"/>
                    <a:pt x="67558" y="19241"/>
                    <a:pt x="71559" y="21527"/>
                  </a:cubicBezTo>
                  <a:cubicBezTo>
                    <a:pt x="72035" y="21812"/>
                    <a:pt x="72606" y="22193"/>
                    <a:pt x="73273" y="22479"/>
                  </a:cubicBezTo>
                  <a:cubicBezTo>
                    <a:pt x="80417" y="26003"/>
                    <a:pt x="86894" y="26670"/>
                    <a:pt x="90989" y="2667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A8AF6FF-9F4E-AD6B-CD9D-5E80D898DD72}"/>
                </a:ext>
              </a:extLst>
            </p:cNvPr>
            <p:cNvSpPr/>
            <p:nvPr/>
          </p:nvSpPr>
          <p:spPr>
            <a:xfrm>
              <a:off x="6563536" y="4725018"/>
              <a:ext cx="79075" cy="109256"/>
            </a:xfrm>
            <a:custGeom>
              <a:avLst/>
              <a:gdLst>
                <a:gd name="connsiteX0" fmla="*/ 73483 w 79075"/>
                <a:gd name="connsiteY0" fmla="*/ 67676 h 109256"/>
                <a:gd name="connsiteX1" fmla="*/ 19191 w 79075"/>
                <a:gd name="connsiteY1" fmla="*/ 107681 h 109256"/>
                <a:gd name="connsiteX2" fmla="*/ 13476 w 79075"/>
                <a:gd name="connsiteY2" fmla="*/ 104442 h 109256"/>
                <a:gd name="connsiteX3" fmla="*/ 5570 w 79075"/>
                <a:gd name="connsiteY3" fmla="*/ 41577 h 109256"/>
                <a:gd name="connsiteX4" fmla="*/ 42051 w 79075"/>
                <a:gd name="connsiteY4" fmla="*/ 1573 h 109256"/>
                <a:gd name="connsiteX5" fmla="*/ 59862 w 79075"/>
                <a:gd name="connsiteY5" fmla="*/ 1573 h 109256"/>
                <a:gd name="connsiteX6" fmla="*/ 73483 w 79075"/>
                <a:gd name="connsiteY6" fmla="*/ 67676 h 10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075" h="109256">
                  <a:moveTo>
                    <a:pt x="73483" y="67676"/>
                  </a:moveTo>
                  <a:cubicBezTo>
                    <a:pt x="62148" y="97013"/>
                    <a:pt x="37955" y="114825"/>
                    <a:pt x="19191" y="107681"/>
                  </a:cubicBezTo>
                  <a:cubicBezTo>
                    <a:pt x="17191" y="106919"/>
                    <a:pt x="15190" y="105776"/>
                    <a:pt x="13476" y="104442"/>
                  </a:cubicBezTo>
                  <a:cubicBezTo>
                    <a:pt x="-621" y="94060"/>
                    <a:pt x="-4336" y="67676"/>
                    <a:pt x="5570" y="41577"/>
                  </a:cubicBezTo>
                  <a:cubicBezTo>
                    <a:pt x="13476" y="20908"/>
                    <a:pt x="27763" y="6049"/>
                    <a:pt x="42051" y="1573"/>
                  </a:cubicBezTo>
                  <a:cubicBezTo>
                    <a:pt x="48242" y="-428"/>
                    <a:pt x="54338" y="-618"/>
                    <a:pt x="59862" y="1573"/>
                  </a:cubicBezTo>
                  <a:cubicBezTo>
                    <a:pt x="78436" y="8716"/>
                    <a:pt x="84723" y="38339"/>
                    <a:pt x="73483" y="6767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3D31AD13-CB57-81A2-970C-0BD459E60060}"/>
                </a:ext>
              </a:extLst>
            </p:cNvPr>
            <p:cNvSpPr/>
            <p:nvPr/>
          </p:nvSpPr>
          <p:spPr>
            <a:xfrm>
              <a:off x="7178032" y="4757418"/>
              <a:ext cx="33198" cy="112392"/>
            </a:xfrm>
            <a:custGeom>
              <a:avLst/>
              <a:gdLst>
                <a:gd name="connsiteX0" fmla="*/ 25630 w 33198"/>
                <a:gd name="connsiteY0" fmla="*/ 112333 h 112392"/>
                <a:gd name="connsiteX1" fmla="*/ 20773 w 33198"/>
                <a:gd name="connsiteY1" fmla="*/ 110332 h 112392"/>
                <a:gd name="connsiteX2" fmla="*/ 2580 w 33198"/>
                <a:gd name="connsiteY2" fmla="*/ 58516 h 112392"/>
                <a:gd name="connsiteX3" fmla="*/ 4104 w 33198"/>
                <a:gd name="connsiteY3" fmla="*/ 2986 h 112392"/>
                <a:gd name="connsiteX4" fmla="*/ 7628 w 33198"/>
                <a:gd name="connsiteY4" fmla="*/ 33 h 112392"/>
                <a:gd name="connsiteX5" fmla="*/ 30583 w 33198"/>
                <a:gd name="connsiteY5" fmla="*/ 54040 h 112392"/>
                <a:gd name="connsiteX6" fmla="*/ 25440 w 33198"/>
                <a:gd name="connsiteY6" fmla="*/ 112333 h 11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98" h="112392">
                  <a:moveTo>
                    <a:pt x="25630" y="112333"/>
                  </a:moveTo>
                  <a:cubicBezTo>
                    <a:pt x="24106" y="112619"/>
                    <a:pt x="22487" y="111856"/>
                    <a:pt x="20773" y="110332"/>
                  </a:cubicBezTo>
                  <a:cubicBezTo>
                    <a:pt x="13914" y="103855"/>
                    <a:pt x="6485" y="83377"/>
                    <a:pt x="2580" y="58516"/>
                  </a:cubicBezTo>
                  <a:cubicBezTo>
                    <a:pt x="-1421" y="33085"/>
                    <a:pt x="-659" y="10891"/>
                    <a:pt x="4104" y="2986"/>
                  </a:cubicBezTo>
                  <a:cubicBezTo>
                    <a:pt x="5056" y="1271"/>
                    <a:pt x="6295" y="223"/>
                    <a:pt x="7628" y="33"/>
                  </a:cubicBezTo>
                  <a:cubicBezTo>
                    <a:pt x="15343" y="-1015"/>
                    <a:pt x="25630" y="22988"/>
                    <a:pt x="30583" y="54040"/>
                  </a:cubicBezTo>
                  <a:cubicBezTo>
                    <a:pt x="35536" y="84901"/>
                    <a:pt x="33250" y="111095"/>
                    <a:pt x="25440" y="11233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FA807DED-EB45-9AB7-1F56-ECFACD33FDD5}"/>
                </a:ext>
              </a:extLst>
            </p:cNvPr>
            <p:cNvSpPr/>
            <p:nvPr/>
          </p:nvSpPr>
          <p:spPr>
            <a:xfrm>
              <a:off x="6670691" y="2864738"/>
              <a:ext cx="546257" cy="301370"/>
            </a:xfrm>
            <a:custGeom>
              <a:avLst/>
              <a:gdLst>
                <a:gd name="connsiteX0" fmla="*/ 459247 w 546257"/>
                <a:gd name="connsiteY0" fmla="*/ 301181 h 301370"/>
                <a:gd name="connsiteX1" fmla="*/ 448388 w 546257"/>
                <a:gd name="connsiteY1" fmla="*/ 300419 h 301370"/>
                <a:gd name="connsiteX2" fmla="*/ 446389 w 546257"/>
                <a:gd name="connsiteY2" fmla="*/ 300133 h 301370"/>
                <a:gd name="connsiteX3" fmla="*/ 444483 w 546257"/>
                <a:gd name="connsiteY3" fmla="*/ 299275 h 301370"/>
                <a:gd name="connsiteX4" fmla="*/ 254079 w 546257"/>
                <a:gd name="connsiteY4" fmla="*/ 244888 h 301370"/>
                <a:gd name="connsiteX5" fmla="*/ 151685 w 546257"/>
                <a:gd name="connsiteY5" fmla="*/ 237649 h 301370"/>
                <a:gd name="connsiteX6" fmla="*/ 66245 w 546257"/>
                <a:gd name="connsiteY6" fmla="*/ 242697 h 301370"/>
                <a:gd name="connsiteX7" fmla="*/ 64246 w 546257"/>
                <a:gd name="connsiteY7" fmla="*/ 242983 h 301370"/>
                <a:gd name="connsiteX8" fmla="*/ 62245 w 546257"/>
                <a:gd name="connsiteY8" fmla="*/ 242697 h 301370"/>
                <a:gd name="connsiteX9" fmla="*/ 14335 w 546257"/>
                <a:gd name="connsiteY9" fmla="*/ 213932 h 301370"/>
                <a:gd name="connsiteX10" fmla="*/ 809 w 546257"/>
                <a:gd name="connsiteY10" fmla="*/ 159734 h 301370"/>
                <a:gd name="connsiteX11" fmla="*/ 14715 w 546257"/>
                <a:gd name="connsiteY11" fmla="*/ 66961 h 301370"/>
                <a:gd name="connsiteX12" fmla="*/ 86820 w 546257"/>
                <a:gd name="connsiteY12" fmla="*/ 4763 h 301370"/>
                <a:gd name="connsiteX13" fmla="*/ 95487 w 546257"/>
                <a:gd name="connsiteY13" fmla="*/ 5239 h 301370"/>
                <a:gd name="connsiteX14" fmla="*/ 184165 w 546257"/>
                <a:gd name="connsiteY14" fmla="*/ 0 h 301370"/>
                <a:gd name="connsiteX15" fmla="*/ 295703 w 546257"/>
                <a:gd name="connsiteY15" fmla="*/ 8382 h 301370"/>
                <a:gd name="connsiteX16" fmla="*/ 486298 w 546257"/>
                <a:gd name="connsiteY16" fmla="*/ 63818 h 301370"/>
                <a:gd name="connsiteX17" fmla="*/ 531923 w 546257"/>
                <a:gd name="connsiteY17" fmla="*/ 92202 h 301370"/>
                <a:gd name="connsiteX18" fmla="*/ 545448 w 546257"/>
                <a:gd name="connsiteY18" fmla="*/ 146399 h 301370"/>
                <a:gd name="connsiteX19" fmla="*/ 531542 w 546257"/>
                <a:gd name="connsiteY19" fmla="*/ 239173 h 301370"/>
                <a:gd name="connsiteX20" fmla="*/ 459438 w 546257"/>
                <a:gd name="connsiteY20" fmla="*/ 301371 h 30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6257" h="301370">
                  <a:moveTo>
                    <a:pt x="459247" y="301181"/>
                  </a:moveTo>
                  <a:cubicBezTo>
                    <a:pt x="455627" y="301181"/>
                    <a:pt x="452008" y="300895"/>
                    <a:pt x="448388" y="300419"/>
                  </a:cubicBezTo>
                  <a:lnTo>
                    <a:pt x="446389" y="300133"/>
                  </a:lnTo>
                  <a:lnTo>
                    <a:pt x="444483" y="299275"/>
                  </a:lnTo>
                  <a:cubicBezTo>
                    <a:pt x="383714" y="272510"/>
                    <a:pt x="319706" y="254222"/>
                    <a:pt x="254079" y="244888"/>
                  </a:cubicBezTo>
                  <a:cubicBezTo>
                    <a:pt x="220265" y="240030"/>
                    <a:pt x="185785" y="237649"/>
                    <a:pt x="151685" y="237649"/>
                  </a:cubicBezTo>
                  <a:cubicBezTo>
                    <a:pt x="123301" y="237649"/>
                    <a:pt x="94535" y="239363"/>
                    <a:pt x="66245" y="242697"/>
                  </a:cubicBezTo>
                  <a:lnTo>
                    <a:pt x="64246" y="242983"/>
                  </a:lnTo>
                  <a:lnTo>
                    <a:pt x="62245" y="242697"/>
                  </a:lnTo>
                  <a:cubicBezTo>
                    <a:pt x="53292" y="241364"/>
                    <a:pt x="30622" y="235934"/>
                    <a:pt x="14335" y="213932"/>
                  </a:cubicBezTo>
                  <a:cubicBezTo>
                    <a:pt x="2714" y="198311"/>
                    <a:pt x="-2049" y="178975"/>
                    <a:pt x="809" y="159734"/>
                  </a:cubicBezTo>
                  <a:lnTo>
                    <a:pt x="14715" y="66961"/>
                  </a:lnTo>
                  <a:cubicBezTo>
                    <a:pt x="20049" y="31528"/>
                    <a:pt x="51006" y="4763"/>
                    <a:pt x="86820" y="4763"/>
                  </a:cubicBezTo>
                  <a:cubicBezTo>
                    <a:pt x="89677" y="4763"/>
                    <a:pt x="92535" y="4953"/>
                    <a:pt x="95487" y="5239"/>
                  </a:cubicBezTo>
                  <a:cubicBezTo>
                    <a:pt x="124824" y="1715"/>
                    <a:pt x="154638" y="0"/>
                    <a:pt x="184165" y="0"/>
                  </a:cubicBezTo>
                  <a:cubicBezTo>
                    <a:pt x="221408" y="0"/>
                    <a:pt x="258937" y="2858"/>
                    <a:pt x="295703" y="8382"/>
                  </a:cubicBezTo>
                  <a:cubicBezTo>
                    <a:pt x="361426" y="18288"/>
                    <a:pt x="425529" y="36957"/>
                    <a:pt x="486298" y="63818"/>
                  </a:cubicBezTo>
                  <a:cubicBezTo>
                    <a:pt x="496395" y="65723"/>
                    <a:pt x="516968" y="71914"/>
                    <a:pt x="531923" y="92202"/>
                  </a:cubicBezTo>
                  <a:cubicBezTo>
                    <a:pt x="543544" y="107918"/>
                    <a:pt x="548306" y="127159"/>
                    <a:pt x="545448" y="146399"/>
                  </a:cubicBezTo>
                  <a:lnTo>
                    <a:pt x="531542" y="239173"/>
                  </a:lnTo>
                  <a:cubicBezTo>
                    <a:pt x="526208" y="274606"/>
                    <a:pt x="495252" y="301371"/>
                    <a:pt x="459438" y="301371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EAEE5D67-7C15-560A-F9DB-A646D282C9FB}"/>
                </a:ext>
              </a:extLst>
            </p:cNvPr>
            <p:cNvSpPr/>
            <p:nvPr/>
          </p:nvSpPr>
          <p:spPr>
            <a:xfrm>
              <a:off x="6685902" y="2880060"/>
              <a:ext cx="515042" cy="270206"/>
            </a:xfrm>
            <a:custGeom>
              <a:avLst/>
              <a:gdLst>
                <a:gd name="connsiteX0" fmla="*/ 514617 w 515042"/>
                <a:gd name="connsiteY0" fmla="*/ 128601 h 270206"/>
                <a:gd name="connsiteX1" fmla="*/ 500805 w 515042"/>
                <a:gd name="connsiteY1" fmla="*/ 221184 h 270206"/>
                <a:gd name="connsiteX2" fmla="*/ 435464 w 515042"/>
                <a:gd name="connsiteY2" fmla="*/ 269571 h 270206"/>
                <a:gd name="connsiteX3" fmla="*/ 303542 w 515042"/>
                <a:gd name="connsiteY3" fmla="*/ 225851 h 270206"/>
                <a:gd name="connsiteX4" fmla="*/ 240868 w 515042"/>
                <a:gd name="connsiteY4" fmla="*/ 214040 h 270206"/>
                <a:gd name="connsiteX5" fmla="*/ 234486 w 515042"/>
                <a:gd name="connsiteY5" fmla="*/ 213278 h 270206"/>
                <a:gd name="connsiteX6" fmla="*/ 181432 w 515042"/>
                <a:gd name="connsiteY6" fmla="*/ 208040 h 270206"/>
                <a:gd name="connsiteX7" fmla="*/ 100469 w 515042"/>
                <a:gd name="connsiteY7" fmla="*/ 207373 h 270206"/>
                <a:gd name="connsiteX8" fmla="*/ 48939 w 515042"/>
                <a:gd name="connsiteY8" fmla="*/ 211754 h 270206"/>
                <a:gd name="connsiteX9" fmla="*/ 48749 w 515042"/>
                <a:gd name="connsiteY9" fmla="*/ 211754 h 270206"/>
                <a:gd name="connsiteX10" fmla="*/ 11220 w 515042"/>
                <a:gd name="connsiteY10" fmla="*/ 189085 h 270206"/>
                <a:gd name="connsiteX11" fmla="*/ 3600 w 515042"/>
                <a:gd name="connsiteY11" fmla="*/ 175083 h 270206"/>
                <a:gd name="connsiteX12" fmla="*/ 648 w 515042"/>
                <a:gd name="connsiteY12" fmla="*/ 146413 h 270206"/>
                <a:gd name="connsiteX13" fmla="*/ 14459 w 515042"/>
                <a:gd name="connsiteY13" fmla="*/ 53639 h 270206"/>
                <a:gd name="connsiteX14" fmla="*/ 79896 w 515042"/>
                <a:gd name="connsiteY14" fmla="*/ 5347 h 270206"/>
                <a:gd name="connsiteX15" fmla="*/ 178574 w 515042"/>
                <a:gd name="connsiteY15" fmla="*/ 109 h 270206"/>
                <a:gd name="connsiteX16" fmla="*/ 255346 w 515042"/>
                <a:gd name="connsiteY16" fmla="*/ 5062 h 270206"/>
                <a:gd name="connsiteX17" fmla="*/ 277825 w 515042"/>
                <a:gd name="connsiteY17" fmla="*/ 8205 h 270206"/>
                <a:gd name="connsiteX18" fmla="*/ 296399 w 515042"/>
                <a:gd name="connsiteY18" fmla="*/ 11348 h 270206"/>
                <a:gd name="connsiteX19" fmla="*/ 362978 w 515042"/>
                <a:gd name="connsiteY19" fmla="*/ 26398 h 270206"/>
                <a:gd name="connsiteX20" fmla="*/ 407461 w 515042"/>
                <a:gd name="connsiteY20" fmla="*/ 40209 h 270206"/>
                <a:gd name="connsiteX21" fmla="*/ 466134 w 515042"/>
                <a:gd name="connsiteY21" fmla="*/ 63164 h 270206"/>
                <a:gd name="connsiteX22" fmla="*/ 503853 w 515042"/>
                <a:gd name="connsiteY22" fmla="*/ 85834 h 270206"/>
                <a:gd name="connsiteX23" fmla="*/ 514426 w 515042"/>
                <a:gd name="connsiteY23" fmla="*/ 128696 h 27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5042" h="270206">
                  <a:moveTo>
                    <a:pt x="514617" y="128601"/>
                  </a:moveTo>
                  <a:lnTo>
                    <a:pt x="500805" y="221184"/>
                  </a:lnTo>
                  <a:cubicBezTo>
                    <a:pt x="496138" y="252712"/>
                    <a:pt x="466801" y="274238"/>
                    <a:pt x="435464" y="269571"/>
                  </a:cubicBezTo>
                  <a:cubicBezTo>
                    <a:pt x="401364" y="254522"/>
                    <a:pt x="356787" y="238043"/>
                    <a:pt x="303542" y="225851"/>
                  </a:cubicBezTo>
                  <a:cubicBezTo>
                    <a:pt x="283826" y="221184"/>
                    <a:pt x="262871" y="217279"/>
                    <a:pt x="240868" y="214040"/>
                  </a:cubicBezTo>
                  <a:cubicBezTo>
                    <a:pt x="238677" y="213755"/>
                    <a:pt x="236677" y="213374"/>
                    <a:pt x="234486" y="213278"/>
                  </a:cubicBezTo>
                  <a:cubicBezTo>
                    <a:pt x="216198" y="210611"/>
                    <a:pt x="198291" y="208897"/>
                    <a:pt x="181432" y="208040"/>
                  </a:cubicBezTo>
                  <a:cubicBezTo>
                    <a:pt x="152095" y="206325"/>
                    <a:pt x="124949" y="206325"/>
                    <a:pt x="100469" y="207373"/>
                  </a:cubicBezTo>
                  <a:cubicBezTo>
                    <a:pt x="81705" y="208325"/>
                    <a:pt x="64465" y="209849"/>
                    <a:pt x="48939" y="211754"/>
                  </a:cubicBezTo>
                  <a:lnTo>
                    <a:pt x="48749" y="211754"/>
                  </a:lnTo>
                  <a:cubicBezTo>
                    <a:pt x="44748" y="211278"/>
                    <a:pt x="25032" y="207754"/>
                    <a:pt x="11220" y="189085"/>
                  </a:cubicBezTo>
                  <a:cubicBezTo>
                    <a:pt x="8077" y="184894"/>
                    <a:pt x="5505" y="180131"/>
                    <a:pt x="3600" y="175083"/>
                  </a:cubicBezTo>
                  <a:cubicBezTo>
                    <a:pt x="362" y="166225"/>
                    <a:pt x="-876" y="156509"/>
                    <a:pt x="648" y="146413"/>
                  </a:cubicBezTo>
                  <a:lnTo>
                    <a:pt x="14459" y="53639"/>
                  </a:lnTo>
                  <a:cubicBezTo>
                    <a:pt x="19221" y="22302"/>
                    <a:pt x="48463" y="585"/>
                    <a:pt x="79896" y="5347"/>
                  </a:cubicBezTo>
                  <a:cubicBezTo>
                    <a:pt x="107328" y="1919"/>
                    <a:pt x="140570" y="-558"/>
                    <a:pt x="178574" y="109"/>
                  </a:cubicBezTo>
                  <a:cubicBezTo>
                    <a:pt x="202292" y="299"/>
                    <a:pt x="228200" y="1823"/>
                    <a:pt x="255346" y="5062"/>
                  </a:cubicBezTo>
                  <a:cubicBezTo>
                    <a:pt x="262776" y="6014"/>
                    <a:pt x="270205" y="6967"/>
                    <a:pt x="277825" y="8205"/>
                  </a:cubicBezTo>
                  <a:cubicBezTo>
                    <a:pt x="284207" y="9158"/>
                    <a:pt x="290398" y="10205"/>
                    <a:pt x="296399" y="11348"/>
                  </a:cubicBezTo>
                  <a:cubicBezTo>
                    <a:pt x="320116" y="15539"/>
                    <a:pt x="342309" y="20683"/>
                    <a:pt x="362978" y="26398"/>
                  </a:cubicBezTo>
                  <a:cubicBezTo>
                    <a:pt x="378790" y="30779"/>
                    <a:pt x="393554" y="35351"/>
                    <a:pt x="407461" y="40209"/>
                  </a:cubicBezTo>
                  <a:cubicBezTo>
                    <a:pt x="429463" y="47639"/>
                    <a:pt x="449085" y="55735"/>
                    <a:pt x="466134" y="63164"/>
                  </a:cubicBezTo>
                  <a:cubicBezTo>
                    <a:pt x="469849" y="63831"/>
                    <a:pt x="490042" y="67165"/>
                    <a:pt x="503853" y="85834"/>
                  </a:cubicBezTo>
                  <a:cubicBezTo>
                    <a:pt x="512521" y="97740"/>
                    <a:pt x="516712" y="112790"/>
                    <a:pt x="514426" y="128696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9" name="Graphic 4">
              <a:extLst>
                <a:ext uri="{FF2B5EF4-FFF2-40B4-BE49-F238E27FC236}">
                  <a16:creationId xmlns:a16="http://schemas.microsoft.com/office/drawing/2014/main" id="{D2EDC693-C62C-7DED-8BE4-68BD2DECC990}"/>
                </a:ext>
              </a:extLst>
            </p:cNvPr>
            <p:cNvGrpSpPr/>
            <p:nvPr/>
          </p:nvGrpSpPr>
          <p:grpSpPr>
            <a:xfrm>
              <a:off x="5286795" y="2722714"/>
              <a:ext cx="2306212" cy="3105692"/>
              <a:chOff x="5286795" y="2722714"/>
              <a:chExt cx="2306212" cy="3105692"/>
            </a:xfrm>
            <a:solidFill>
              <a:srgbClr val="000000"/>
            </a:solidFill>
          </p:grpSpPr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B6C21273-5C67-375F-02CE-F98F14C64501}"/>
                  </a:ext>
                </a:extLst>
              </p:cNvPr>
              <p:cNvSpPr/>
              <p:nvPr/>
            </p:nvSpPr>
            <p:spPr>
              <a:xfrm>
                <a:off x="7411497" y="4973192"/>
                <a:ext cx="49457" cy="45614"/>
              </a:xfrm>
              <a:custGeom>
                <a:avLst/>
                <a:gdLst>
                  <a:gd name="connsiteX0" fmla="*/ 49054 w 49457"/>
                  <a:gd name="connsiteY0" fmla="*/ 9525 h 45614"/>
                  <a:gd name="connsiteX1" fmla="*/ 25432 w 49457"/>
                  <a:gd name="connsiteY1" fmla="*/ 26861 h 45614"/>
                  <a:gd name="connsiteX2" fmla="*/ 10383 w 49457"/>
                  <a:gd name="connsiteY2" fmla="*/ 45434 h 45614"/>
                  <a:gd name="connsiteX3" fmla="*/ 0 w 49457"/>
                  <a:gd name="connsiteY3" fmla="*/ 45434 h 45614"/>
                  <a:gd name="connsiteX4" fmla="*/ 28575 w 49457"/>
                  <a:gd name="connsiteY4" fmla="*/ 12383 h 45614"/>
                  <a:gd name="connsiteX5" fmla="*/ 49339 w 49457"/>
                  <a:gd name="connsiteY5" fmla="*/ 0 h 45614"/>
                  <a:gd name="connsiteX6" fmla="*/ 49054 w 49457"/>
                  <a:gd name="connsiteY6" fmla="*/ 9430 h 4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457" h="45614">
                    <a:moveTo>
                      <a:pt x="49054" y="9525"/>
                    </a:moveTo>
                    <a:cubicBezTo>
                      <a:pt x="42577" y="13049"/>
                      <a:pt x="34004" y="18479"/>
                      <a:pt x="25432" y="26861"/>
                    </a:cubicBezTo>
                    <a:cubicBezTo>
                      <a:pt x="18765" y="33528"/>
                      <a:pt x="13907" y="40005"/>
                      <a:pt x="10383" y="45434"/>
                    </a:cubicBezTo>
                    <a:cubicBezTo>
                      <a:pt x="7620" y="45625"/>
                      <a:pt x="4001" y="45720"/>
                      <a:pt x="0" y="45434"/>
                    </a:cubicBezTo>
                    <a:cubicBezTo>
                      <a:pt x="4953" y="36576"/>
                      <a:pt x="13811" y="23717"/>
                      <a:pt x="28575" y="12383"/>
                    </a:cubicBezTo>
                    <a:cubicBezTo>
                      <a:pt x="36005" y="6763"/>
                      <a:pt x="43339" y="2762"/>
                      <a:pt x="49339" y="0"/>
                    </a:cubicBezTo>
                    <a:cubicBezTo>
                      <a:pt x="49625" y="3715"/>
                      <a:pt x="49339" y="6953"/>
                      <a:pt x="49054" y="943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9D4F9FD7-3C90-A7B3-CE17-C350C27D5A0B}"/>
                  </a:ext>
                </a:extLst>
              </p:cNvPr>
              <p:cNvSpPr/>
              <p:nvPr/>
            </p:nvSpPr>
            <p:spPr>
              <a:xfrm>
                <a:off x="6837044" y="2722714"/>
                <a:ext cx="467001" cy="704857"/>
              </a:xfrm>
              <a:custGeom>
                <a:avLst/>
                <a:gdLst>
                  <a:gd name="connsiteX0" fmla="*/ 461963 w 467001"/>
                  <a:gd name="connsiteY0" fmla="*/ 450159 h 704857"/>
                  <a:gd name="connsiteX1" fmla="*/ 461200 w 467001"/>
                  <a:gd name="connsiteY1" fmla="*/ 454540 h 704857"/>
                  <a:gd name="connsiteX2" fmla="*/ 425387 w 467001"/>
                  <a:gd name="connsiteY2" fmla="*/ 567030 h 704857"/>
                  <a:gd name="connsiteX3" fmla="*/ 412052 w 467001"/>
                  <a:gd name="connsiteY3" fmla="*/ 591891 h 704857"/>
                  <a:gd name="connsiteX4" fmla="*/ 367951 w 467001"/>
                  <a:gd name="connsiteY4" fmla="*/ 650088 h 704857"/>
                  <a:gd name="connsiteX5" fmla="*/ 315944 w 467001"/>
                  <a:gd name="connsiteY5" fmla="*/ 688093 h 704857"/>
                  <a:gd name="connsiteX6" fmla="*/ 270796 w 467001"/>
                  <a:gd name="connsiteY6" fmla="*/ 668376 h 704857"/>
                  <a:gd name="connsiteX7" fmla="*/ 225647 w 467001"/>
                  <a:gd name="connsiteY7" fmla="*/ 642945 h 704857"/>
                  <a:gd name="connsiteX8" fmla="*/ 140113 w 467001"/>
                  <a:gd name="connsiteY8" fmla="*/ 670281 h 704857"/>
                  <a:gd name="connsiteX9" fmla="*/ 69532 w 467001"/>
                  <a:gd name="connsiteY9" fmla="*/ 693713 h 704857"/>
                  <a:gd name="connsiteX10" fmla="*/ 10573 w 467001"/>
                  <a:gd name="connsiteY10" fmla="*/ 704857 h 704857"/>
                  <a:gd name="connsiteX11" fmla="*/ 10096 w 467001"/>
                  <a:gd name="connsiteY11" fmla="*/ 704857 h 704857"/>
                  <a:gd name="connsiteX12" fmla="*/ 0 w 467001"/>
                  <a:gd name="connsiteY12" fmla="*/ 703143 h 704857"/>
                  <a:gd name="connsiteX13" fmla="*/ 45148 w 467001"/>
                  <a:gd name="connsiteY13" fmla="*/ 383960 h 704857"/>
                  <a:gd name="connsiteX14" fmla="*/ 126016 w 467001"/>
                  <a:gd name="connsiteY14" fmla="*/ 112878 h 704857"/>
                  <a:gd name="connsiteX15" fmla="*/ 150495 w 467001"/>
                  <a:gd name="connsiteY15" fmla="*/ 69730 h 704857"/>
                  <a:gd name="connsiteX16" fmla="*/ 128778 w 467001"/>
                  <a:gd name="connsiteY16" fmla="*/ 32011 h 704857"/>
                  <a:gd name="connsiteX17" fmla="*/ 98203 w 467001"/>
                  <a:gd name="connsiteY17" fmla="*/ 864 h 704857"/>
                  <a:gd name="connsiteX18" fmla="*/ 231363 w 467001"/>
                  <a:gd name="connsiteY18" fmla="*/ 20867 h 704857"/>
                  <a:gd name="connsiteX19" fmla="*/ 359664 w 467001"/>
                  <a:gd name="connsiteY19" fmla="*/ 119546 h 704857"/>
                  <a:gd name="connsiteX20" fmla="*/ 451199 w 467001"/>
                  <a:gd name="connsiteY20" fmla="*/ 278709 h 704857"/>
                  <a:gd name="connsiteX21" fmla="*/ 454152 w 467001"/>
                  <a:gd name="connsiteY21" fmla="*/ 288805 h 704857"/>
                  <a:gd name="connsiteX22" fmla="*/ 461867 w 467001"/>
                  <a:gd name="connsiteY22" fmla="*/ 450159 h 70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67001" h="704857">
                    <a:moveTo>
                      <a:pt x="461963" y="450159"/>
                    </a:moveTo>
                    <a:cubicBezTo>
                      <a:pt x="461677" y="451587"/>
                      <a:pt x="461486" y="453111"/>
                      <a:pt x="461200" y="454540"/>
                    </a:cubicBezTo>
                    <a:cubicBezTo>
                      <a:pt x="454533" y="493307"/>
                      <a:pt x="442913" y="531693"/>
                      <a:pt x="425387" y="567030"/>
                    </a:cubicBezTo>
                    <a:cubicBezTo>
                      <a:pt x="421386" y="575603"/>
                      <a:pt x="416814" y="583795"/>
                      <a:pt x="412052" y="591891"/>
                    </a:cubicBezTo>
                    <a:cubicBezTo>
                      <a:pt x="399669" y="613036"/>
                      <a:pt x="384715" y="632277"/>
                      <a:pt x="367951" y="650088"/>
                    </a:cubicBezTo>
                    <a:cubicBezTo>
                      <a:pt x="353854" y="665138"/>
                      <a:pt x="338042" y="685140"/>
                      <a:pt x="315944" y="688093"/>
                    </a:cubicBezTo>
                    <a:cubicBezTo>
                      <a:pt x="302609" y="689808"/>
                      <a:pt x="293465" y="682378"/>
                      <a:pt x="270796" y="668376"/>
                    </a:cubicBezTo>
                    <a:cubicBezTo>
                      <a:pt x="260699" y="662185"/>
                      <a:pt x="245459" y="653041"/>
                      <a:pt x="225647" y="642945"/>
                    </a:cubicBezTo>
                    <a:cubicBezTo>
                      <a:pt x="189072" y="653517"/>
                      <a:pt x="159830" y="663233"/>
                      <a:pt x="140113" y="670281"/>
                    </a:cubicBezTo>
                    <a:cubicBezTo>
                      <a:pt x="108490" y="681330"/>
                      <a:pt x="95726" y="687045"/>
                      <a:pt x="69532" y="693713"/>
                    </a:cubicBezTo>
                    <a:cubicBezTo>
                      <a:pt x="42958" y="700571"/>
                      <a:pt x="26098" y="704762"/>
                      <a:pt x="10573" y="704857"/>
                    </a:cubicBezTo>
                    <a:lnTo>
                      <a:pt x="10096" y="704857"/>
                    </a:lnTo>
                    <a:cubicBezTo>
                      <a:pt x="6668" y="704190"/>
                      <a:pt x="3429" y="703809"/>
                      <a:pt x="0" y="703143"/>
                    </a:cubicBezTo>
                    <a:cubicBezTo>
                      <a:pt x="11049" y="607702"/>
                      <a:pt x="25622" y="500832"/>
                      <a:pt x="45148" y="383960"/>
                    </a:cubicBezTo>
                    <a:cubicBezTo>
                      <a:pt x="72104" y="222892"/>
                      <a:pt x="91821" y="143454"/>
                      <a:pt x="126016" y="112878"/>
                    </a:cubicBezTo>
                    <a:cubicBezTo>
                      <a:pt x="130969" y="108497"/>
                      <a:pt x="151924" y="91161"/>
                      <a:pt x="150495" y="69730"/>
                    </a:cubicBezTo>
                    <a:cubicBezTo>
                      <a:pt x="149543" y="57824"/>
                      <a:pt x="141923" y="48204"/>
                      <a:pt x="128778" y="32011"/>
                    </a:cubicBezTo>
                    <a:cubicBezTo>
                      <a:pt x="117157" y="17914"/>
                      <a:pt x="106013" y="7532"/>
                      <a:pt x="98203" y="864"/>
                    </a:cubicBezTo>
                    <a:cubicBezTo>
                      <a:pt x="134017" y="-1803"/>
                      <a:pt x="181356" y="864"/>
                      <a:pt x="231363" y="20867"/>
                    </a:cubicBezTo>
                    <a:cubicBezTo>
                      <a:pt x="295085" y="46489"/>
                      <a:pt x="331756" y="87923"/>
                      <a:pt x="359664" y="119546"/>
                    </a:cubicBezTo>
                    <a:cubicBezTo>
                      <a:pt x="381667" y="144501"/>
                      <a:pt x="427006" y="197079"/>
                      <a:pt x="451199" y="278709"/>
                    </a:cubicBezTo>
                    <a:cubicBezTo>
                      <a:pt x="452247" y="281947"/>
                      <a:pt x="453200" y="285376"/>
                      <a:pt x="454152" y="288805"/>
                    </a:cubicBezTo>
                    <a:cubicBezTo>
                      <a:pt x="468249" y="341383"/>
                      <a:pt x="470631" y="396438"/>
                      <a:pt x="461867" y="45015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8772DA1D-00D2-D838-A734-596B66877A54}"/>
                  </a:ext>
                </a:extLst>
              </p:cNvPr>
              <p:cNvSpPr/>
              <p:nvPr/>
            </p:nvSpPr>
            <p:spPr>
              <a:xfrm>
                <a:off x="6802467" y="3478149"/>
                <a:ext cx="551975" cy="570071"/>
              </a:xfrm>
              <a:custGeom>
                <a:avLst/>
                <a:gdLst>
                  <a:gd name="connsiteX0" fmla="*/ 551785 w 551975"/>
                  <a:gd name="connsiteY0" fmla="*/ 168497 h 570071"/>
                  <a:gd name="connsiteX1" fmla="*/ 515209 w 551975"/>
                  <a:gd name="connsiteY1" fmla="*/ 219265 h 570071"/>
                  <a:gd name="connsiteX2" fmla="*/ 493492 w 551975"/>
                  <a:gd name="connsiteY2" fmla="*/ 285179 h 570071"/>
                  <a:gd name="connsiteX3" fmla="*/ 463584 w 551975"/>
                  <a:gd name="connsiteY3" fmla="*/ 359378 h 570071"/>
                  <a:gd name="connsiteX4" fmla="*/ 433008 w 551975"/>
                  <a:gd name="connsiteY4" fmla="*/ 423291 h 570071"/>
                  <a:gd name="connsiteX5" fmla="*/ 404338 w 551975"/>
                  <a:gd name="connsiteY5" fmla="*/ 478346 h 570071"/>
                  <a:gd name="connsiteX6" fmla="*/ 300897 w 551975"/>
                  <a:gd name="connsiteY6" fmla="*/ 539972 h 570071"/>
                  <a:gd name="connsiteX7" fmla="*/ 182787 w 551975"/>
                  <a:gd name="connsiteY7" fmla="*/ 570071 h 570071"/>
                  <a:gd name="connsiteX8" fmla="*/ 7146 w 551975"/>
                  <a:gd name="connsiteY8" fmla="*/ 472821 h 570071"/>
                  <a:gd name="connsiteX9" fmla="*/ 6955 w 551975"/>
                  <a:gd name="connsiteY9" fmla="*/ 472630 h 570071"/>
                  <a:gd name="connsiteX10" fmla="*/ 1335 w 551975"/>
                  <a:gd name="connsiteY10" fmla="*/ 253365 h 570071"/>
                  <a:gd name="connsiteX11" fmla="*/ 31911 w 551975"/>
                  <a:gd name="connsiteY11" fmla="*/ 0 h 570071"/>
                  <a:gd name="connsiteX12" fmla="*/ 324423 w 551975"/>
                  <a:gd name="connsiteY12" fmla="*/ 26575 h 570071"/>
                  <a:gd name="connsiteX13" fmla="*/ 424055 w 551975"/>
                  <a:gd name="connsiteY13" fmla="*/ 57626 h 570071"/>
                  <a:gd name="connsiteX14" fmla="*/ 504922 w 551975"/>
                  <a:gd name="connsiteY14" fmla="*/ 112109 h 570071"/>
                  <a:gd name="connsiteX15" fmla="*/ 551976 w 551975"/>
                  <a:gd name="connsiteY15" fmla="*/ 168592 h 570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1975" h="570071">
                    <a:moveTo>
                      <a:pt x="551785" y="168497"/>
                    </a:moveTo>
                    <a:cubicBezTo>
                      <a:pt x="541688" y="178784"/>
                      <a:pt x="526925" y="195453"/>
                      <a:pt x="515209" y="219265"/>
                    </a:cubicBezTo>
                    <a:cubicBezTo>
                      <a:pt x="504827" y="240411"/>
                      <a:pt x="505398" y="249364"/>
                      <a:pt x="493492" y="285179"/>
                    </a:cubicBezTo>
                    <a:cubicBezTo>
                      <a:pt x="484538" y="312611"/>
                      <a:pt x="475490" y="332327"/>
                      <a:pt x="463584" y="359378"/>
                    </a:cubicBezTo>
                    <a:cubicBezTo>
                      <a:pt x="452058" y="385096"/>
                      <a:pt x="442629" y="403955"/>
                      <a:pt x="433008" y="423291"/>
                    </a:cubicBezTo>
                    <a:cubicBezTo>
                      <a:pt x="421674" y="445675"/>
                      <a:pt x="411863" y="464439"/>
                      <a:pt x="404338" y="478346"/>
                    </a:cubicBezTo>
                    <a:cubicBezTo>
                      <a:pt x="381097" y="497110"/>
                      <a:pt x="346617" y="520827"/>
                      <a:pt x="300897" y="539972"/>
                    </a:cubicBezTo>
                    <a:cubicBezTo>
                      <a:pt x="254510" y="559213"/>
                      <a:pt x="212791" y="566928"/>
                      <a:pt x="182787" y="570071"/>
                    </a:cubicBezTo>
                    <a:cubicBezTo>
                      <a:pt x="152497" y="538924"/>
                      <a:pt x="91251" y="485489"/>
                      <a:pt x="7146" y="472821"/>
                    </a:cubicBezTo>
                    <a:cubicBezTo>
                      <a:pt x="6955" y="472821"/>
                      <a:pt x="6955" y="472630"/>
                      <a:pt x="6955" y="472630"/>
                    </a:cubicBezTo>
                    <a:cubicBezTo>
                      <a:pt x="1050" y="408051"/>
                      <a:pt x="-1903" y="334423"/>
                      <a:pt x="1335" y="253365"/>
                    </a:cubicBezTo>
                    <a:cubicBezTo>
                      <a:pt x="5336" y="157639"/>
                      <a:pt x="17337" y="72485"/>
                      <a:pt x="31911" y="0"/>
                    </a:cubicBezTo>
                    <a:cubicBezTo>
                      <a:pt x="116588" y="4191"/>
                      <a:pt x="243271" y="12287"/>
                      <a:pt x="324423" y="26575"/>
                    </a:cubicBezTo>
                    <a:cubicBezTo>
                      <a:pt x="348617" y="30766"/>
                      <a:pt x="383859" y="38195"/>
                      <a:pt x="424055" y="57626"/>
                    </a:cubicBezTo>
                    <a:cubicBezTo>
                      <a:pt x="468727" y="79153"/>
                      <a:pt x="496540" y="104204"/>
                      <a:pt x="504922" y="112109"/>
                    </a:cubicBezTo>
                    <a:cubicBezTo>
                      <a:pt x="526925" y="132874"/>
                      <a:pt x="542165" y="153257"/>
                      <a:pt x="551976" y="168592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069D3350-548E-C6ED-FFC5-CB404B956306}"/>
                  </a:ext>
                </a:extLst>
              </p:cNvPr>
              <p:cNvSpPr/>
              <p:nvPr/>
            </p:nvSpPr>
            <p:spPr>
              <a:xfrm>
                <a:off x="6812090" y="4201382"/>
                <a:ext cx="317657" cy="453771"/>
              </a:xfrm>
              <a:custGeom>
                <a:avLst/>
                <a:gdLst>
                  <a:gd name="connsiteX0" fmla="*/ 317658 w 317657"/>
                  <a:gd name="connsiteY0" fmla="*/ 152971 h 453771"/>
                  <a:gd name="connsiteX1" fmla="*/ 288034 w 317657"/>
                  <a:gd name="connsiteY1" fmla="*/ 190976 h 453771"/>
                  <a:gd name="connsiteX2" fmla="*/ 269080 w 317657"/>
                  <a:gd name="connsiteY2" fmla="*/ 233934 h 453771"/>
                  <a:gd name="connsiteX3" fmla="*/ 247172 w 317657"/>
                  <a:gd name="connsiteY3" fmla="*/ 303752 h 453771"/>
                  <a:gd name="connsiteX4" fmla="*/ 216788 w 317657"/>
                  <a:gd name="connsiteY4" fmla="*/ 370142 h 453771"/>
                  <a:gd name="connsiteX5" fmla="*/ 197357 w 317657"/>
                  <a:gd name="connsiteY5" fmla="*/ 394049 h 453771"/>
                  <a:gd name="connsiteX6" fmla="*/ 91344 w 317657"/>
                  <a:gd name="connsiteY6" fmla="*/ 450342 h 453771"/>
                  <a:gd name="connsiteX7" fmla="*/ 60768 w 317657"/>
                  <a:gd name="connsiteY7" fmla="*/ 453771 h 453771"/>
                  <a:gd name="connsiteX8" fmla="*/ 5237 w 317657"/>
                  <a:gd name="connsiteY8" fmla="*/ 259937 h 453771"/>
                  <a:gd name="connsiteX9" fmla="*/ 5237 w 317657"/>
                  <a:gd name="connsiteY9" fmla="*/ 94964 h 453771"/>
                  <a:gd name="connsiteX10" fmla="*/ 82390 w 317657"/>
                  <a:gd name="connsiteY10" fmla="*/ 65818 h 453771"/>
                  <a:gd name="connsiteX11" fmla="*/ 158590 w 317657"/>
                  <a:gd name="connsiteY11" fmla="*/ 0 h 453771"/>
                  <a:gd name="connsiteX12" fmla="*/ 280701 w 317657"/>
                  <a:gd name="connsiteY12" fmla="*/ 97727 h 453771"/>
                  <a:gd name="connsiteX13" fmla="*/ 317658 w 317657"/>
                  <a:gd name="connsiteY13" fmla="*/ 152781 h 4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7657" h="453771">
                    <a:moveTo>
                      <a:pt x="317658" y="152971"/>
                    </a:moveTo>
                    <a:cubicBezTo>
                      <a:pt x="309466" y="161163"/>
                      <a:pt x="298226" y="173736"/>
                      <a:pt x="288034" y="190976"/>
                    </a:cubicBezTo>
                    <a:cubicBezTo>
                      <a:pt x="283272" y="199168"/>
                      <a:pt x="277938" y="209455"/>
                      <a:pt x="269080" y="233934"/>
                    </a:cubicBezTo>
                    <a:cubicBezTo>
                      <a:pt x="256507" y="268414"/>
                      <a:pt x="254983" y="280797"/>
                      <a:pt x="247172" y="303752"/>
                    </a:cubicBezTo>
                    <a:cubicBezTo>
                      <a:pt x="241552" y="320040"/>
                      <a:pt x="232409" y="343186"/>
                      <a:pt x="216788" y="370142"/>
                    </a:cubicBezTo>
                    <a:cubicBezTo>
                      <a:pt x="210882" y="378523"/>
                      <a:pt x="204501" y="386620"/>
                      <a:pt x="197357" y="394049"/>
                    </a:cubicBezTo>
                    <a:cubicBezTo>
                      <a:pt x="169163" y="424148"/>
                      <a:pt x="131920" y="443198"/>
                      <a:pt x="91344" y="450342"/>
                    </a:cubicBezTo>
                    <a:cubicBezTo>
                      <a:pt x="81247" y="452056"/>
                      <a:pt x="71055" y="453295"/>
                      <a:pt x="60768" y="453771"/>
                    </a:cubicBezTo>
                    <a:cubicBezTo>
                      <a:pt x="39813" y="408622"/>
                      <a:pt x="15620" y="342519"/>
                      <a:pt x="5237" y="259937"/>
                    </a:cubicBezTo>
                    <a:cubicBezTo>
                      <a:pt x="-3145" y="194596"/>
                      <a:pt x="-192" y="138113"/>
                      <a:pt x="5237" y="94964"/>
                    </a:cubicBezTo>
                    <a:cubicBezTo>
                      <a:pt x="37527" y="90773"/>
                      <a:pt x="64007" y="75914"/>
                      <a:pt x="82390" y="65818"/>
                    </a:cubicBezTo>
                    <a:cubicBezTo>
                      <a:pt x="100869" y="55531"/>
                      <a:pt x="130682" y="35719"/>
                      <a:pt x="158590" y="0"/>
                    </a:cubicBezTo>
                    <a:cubicBezTo>
                      <a:pt x="191928" y="16954"/>
                      <a:pt x="239266" y="46672"/>
                      <a:pt x="280701" y="97727"/>
                    </a:cubicBezTo>
                    <a:cubicBezTo>
                      <a:pt x="296226" y="116777"/>
                      <a:pt x="308323" y="135541"/>
                      <a:pt x="317658" y="15278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C413F348-7B82-35C1-8BEE-DBC60E32F0F7}"/>
                  </a:ext>
                </a:extLst>
              </p:cNvPr>
              <p:cNvSpPr/>
              <p:nvPr/>
            </p:nvSpPr>
            <p:spPr>
              <a:xfrm>
                <a:off x="7370159" y="3917727"/>
                <a:ext cx="68484" cy="180593"/>
              </a:xfrm>
              <a:custGeom>
                <a:avLst/>
                <a:gdLst>
                  <a:gd name="connsiteX0" fmla="*/ 68485 w 68484"/>
                  <a:gd name="connsiteY0" fmla="*/ 152971 h 180593"/>
                  <a:gd name="connsiteX1" fmla="*/ 46577 w 68484"/>
                  <a:gd name="connsiteY1" fmla="*/ 180594 h 180593"/>
                  <a:gd name="connsiteX2" fmla="*/ 26098 w 68484"/>
                  <a:gd name="connsiteY2" fmla="*/ 82677 h 180593"/>
                  <a:gd name="connsiteX3" fmla="*/ 0 w 68484"/>
                  <a:gd name="connsiteY3" fmla="*/ 24003 h 180593"/>
                  <a:gd name="connsiteX4" fmla="*/ 26098 w 68484"/>
                  <a:gd name="connsiteY4" fmla="*/ 0 h 180593"/>
                  <a:gd name="connsiteX5" fmla="*/ 57150 w 68484"/>
                  <a:gd name="connsiteY5" fmla="*/ 74009 h 180593"/>
                  <a:gd name="connsiteX6" fmla="*/ 68485 w 68484"/>
                  <a:gd name="connsiteY6" fmla="*/ 152971 h 180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484" h="180593">
                    <a:moveTo>
                      <a:pt x="68485" y="152971"/>
                    </a:moveTo>
                    <a:cubicBezTo>
                      <a:pt x="68294" y="154210"/>
                      <a:pt x="64770" y="173260"/>
                      <a:pt x="46577" y="180594"/>
                    </a:cubicBezTo>
                    <a:cubicBezTo>
                      <a:pt x="44577" y="153924"/>
                      <a:pt x="39148" y="120110"/>
                      <a:pt x="26098" y="82677"/>
                    </a:cubicBezTo>
                    <a:cubicBezTo>
                      <a:pt x="18192" y="60007"/>
                      <a:pt x="9048" y="40291"/>
                      <a:pt x="0" y="24003"/>
                    </a:cubicBezTo>
                    <a:cubicBezTo>
                      <a:pt x="12859" y="15812"/>
                      <a:pt x="21241" y="6477"/>
                      <a:pt x="26098" y="0"/>
                    </a:cubicBezTo>
                    <a:cubicBezTo>
                      <a:pt x="36480" y="17812"/>
                      <a:pt x="48577" y="42863"/>
                      <a:pt x="57150" y="74009"/>
                    </a:cubicBezTo>
                    <a:cubicBezTo>
                      <a:pt x="65817" y="105061"/>
                      <a:pt x="68199" y="132493"/>
                      <a:pt x="68485" y="1529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285A1ABD-0344-F026-282A-8D5E84830A85}"/>
                  </a:ext>
                </a:extLst>
              </p:cNvPr>
              <p:cNvSpPr/>
              <p:nvPr/>
            </p:nvSpPr>
            <p:spPr>
              <a:xfrm>
                <a:off x="7418927" y="4106689"/>
                <a:ext cx="46561" cy="98598"/>
              </a:xfrm>
              <a:custGeom>
                <a:avLst/>
                <a:gdLst>
                  <a:gd name="connsiteX0" fmla="*/ 24289 w 46561"/>
                  <a:gd name="connsiteY0" fmla="*/ 98598 h 98598"/>
                  <a:gd name="connsiteX1" fmla="*/ 24098 w 46561"/>
                  <a:gd name="connsiteY1" fmla="*/ 98598 h 98598"/>
                  <a:gd name="connsiteX2" fmla="*/ 19431 w 46561"/>
                  <a:gd name="connsiteY2" fmla="*/ 43354 h 98598"/>
                  <a:gd name="connsiteX3" fmla="*/ 0 w 46561"/>
                  <a:gd name="connsiteY3" fmla="*/ 1348 h 98598"/>
                  <a:gd name="connsiteX4" fmla="*/ 2953 w 46561"/>
                  <a:gd name="connsiteY4" fmla="*/ 396 h 98598"/>
                  <a:gd name="connsiteX5" fmla="*/ 45148 w 46561"/>
                  <a:gd name="connsiteY5" fmla="*/ 43354 h 98598"/>
                  <a:gd name="connsiteX6" fmla="*/ 24193 w 46561"/>
                  <a:gd name="connsiteY6" fmla="*/ 98598 h 98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561" h="98598">
                    <a:moveTo>
                      <a:pt x="24289" y="98598"/>
                    </a:moveTo>
                    <a:lnTo>
                      <a:pt x="24098" y="98598"/>
                    </a:lnTo>
                    <a:cubicBezTo>
                      <a:pt x="25336" y="86216"/>
                      <a:pt x="26003" y="66309"/>
                      <a:pt x="19431" y="43354"/>
                    </a:cubicBezTo>
                    <a:cubicBezTo>
                      <a:pt x="14192" y="24875"/>
                      <a:pt x="6572" y="10778"/>
                      <a:pt x="0" y="1348"/>
                    </a:cubicBezTo>
                    <a:cubicBezTo>
                      <a:pt x="952" y="872"/>
                      <a:pt x="1905" y="586"/>
                      <a:pt x="2953" y="396"/>
                    </a:cubicBezTo>
                    <a:cubicBezTo>
                      <a:pt x="20955" y="-3033"/>
                      <a:pt x="39719" y="16207"/>
                      <a:pt x="45148" y="43354"/>
                    </a:cubicBezTo>
                    <a:cubicBezTo>
                      <a:pt x="50292" y="69738"/>
                      <a:pt x="40957" y="93741"/>
                      <a:pt x="24193" y="985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D480E91A-D9F2-A07B-6AE0-1DC494869653}"/>
                  </a:ext>
                </a:extLst>
              </p:cNvPr>
              <p:cNvSpPr/>
              <p:nvPr/>
            </p:nvSpPr>
            <p:spPr>
              <a:xfrm>
                <a:off x="7445882" y="4235767"/>
                <a:ext cx="58915" cy="170306"/>
              </a:xfrm>
              <a:custGeom>
                <a:avLst/>
                <a:gdLst>
                  <a:gd name="connsiteX0" fmla="*/ 58865 w 58915"/>
                  <a:gd name="connsiteY0" fmla="*/ 166116 h 170306"/>
                  <a:gd name="connsiteX1" fmla="*/ 35243 w 58915"/>
                  <a:gd name="connsiteY1" fmla="*/ 170307 h 170306"/>
                  <a:gd name="connsiteX2" fmla="*/ 23146 w 58915"/>
                  <a:gd name="connsiteY2" fmla="*/ 72390 h 170306"/>
                  <a:gd name="connsiteX3" fmla="*/ 0 w 58915"/>
                  <a:gd name="connsiteY3" fmla="*/ 9049 h 170306"/>
                  <a:gd name="connsiteX4" fmla="*/ 0 w 58915"/>
                  <a:gd name="connsiteY4" fmla="*/ 8858 h 170306"/>
                  <a:gd name="connsiteX5" fmla="*/ 191 w 58915"/>
                  <a:gd name="connsiteY5" fmla="*/ 8858 h 170306"/>
                  <a:gd name="connsiteX6" fmla="*/ 3715 w 58915"/>
                  <a:gd name="connsiteY6" fmla="*/ 7906 h 170306"/>
                  <a:gd name="connsiteX7" fmla="*/ 24479 w 58915"/>
                  <a:gd name="connsiteY7" fmla="*/ 0 h 170306"/>
                  <a:gd name="connsiteX8" fmla="*/ 53150 w 58915"/>
                  <a:gd name="connsiteY8" fmla="*/ 89821 h 170306"/>
                  <a:gd name="connsiteX9" fmla="*/ 58770 w 58915"/>
                  <a:gd name="connsiteY9" fmla="*/ 166021 h 17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915" h="170306">
                    <a:moveTo>
                      <a:pt x="58865" y="166116"/>
                    </a:moveTo>
                    <a:cubicBezTo>
                      <a:pt x="53150" y="166116"/>
                      <a:pt x="44768" y="167068"/>
                      <a:pt x="35243" y="170307"/>
                    </a:cubicBezTo>
                    <a:cubicBezTo>
                      <a:pt x="35529" y="144399"/>
                      <a:pt x="33052" y="110585"/>
                      <a:pt x="23146" y="72390"/>
                    </a:cubicBezTo>
                    <a:cubicBezTo>
                      <a:pt x="16669" y="47720"/>
                      <a:pt x="8287" y="26479"/>
                      <a:pt x="0" y="9049"/>
                    </a:cubicBezTo>
                    <a:lnTo>
                      <a:pt x="0" y="8858"/>
                    </a:lnTo>
                    <a:lnTo>
                      <a:pt x="191" y="8858"/>
                    </a:lnTo>
                    <a:cubicBezTo>
                      <a:pt x="1429" y="8667"/>
                      <a:pt x="2477" y="8191"/>
                      <a:pt x="3715" y="7906"/>
                    </a:cubicBezTo>
                    <a:cubicBezTo>
                      <a:pt x="11906" y="5715"/>
                      <a:pt x="18765" y="2762"/>
                      <a:pt x="24479" y="0"/>
                    </a:cubicBezTo>
                    <a:cubicBezTo>
                      <a:pt x="34862" y="22193"/>
                      <a:pt x="46387" y="52578"/>
                      <a:pt x="53150" y="89821"/>
                    </a:cubicBezTo>
                    <a:cubicBezTo>
                      <a:pt x="58388" y="118967"/>
                      <a:pt x="59341" y="144875"/>
                      <a:pt x="58770" y="16602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F4DA0E2D-B5EF-DC0C-0EA3-5E5B4FE324A3}"/>
                  </a:ext>
                </a:extLst>
              </p:cNvPr>
              <p:cNvSpPr/>
              <p:nvPr/>
            </p:nvSpPr>
            <p:spPr>
              <a:xfrm>
                <a:off x="7469219" y="4454461"/>
                <a:ext cx="123788" cy="322230"/>
              </a:xfrm>
              <a:custGeom>
                <a:avLst/>
                <a:gdLst>
                  <a:gd name="connsiteX0" fmla="*/ 122587 w 123788"/>
                  <a:gd name="connsiteY0" fmla="*/ 193262 h 322230"/>
                  <a:gd name="connsiteX1" fmla="*/ 95726 w 123788"/>
                  <a:gd name="connsiteY1" fmla="*/ 278606 h 322230"/>
                  <a:gd name="connsiteX2" fmla="*/ 67533 w 123788"/>
                  <a:gd name="connsiteY2" fmla="*/ 322231 h 322230"/>
                  <a:gd name="connsiteX3" fmla="*/ 37910 w 123788"/>
                  <a:gd name="connsiteY3" fmla="*/ 305276 h 322230"/>
                  <a:gd name="connsiteX4" fmla="*/ 14002 w 123788"/>
                  <a:gd name="connsiteY4" fmla="*/ 312991 h 322230"/>
                  <a:gd name="connsiteX5" fmla="*/ 2667 w 123788"/>
                  <a:gd name="connsiteY5" fmla="*/ 294037 h 322230"/>
                  <a:gd name="connsiteX6" fmla="*/ 0 w 123788"/>
                  <a:gd name="connsiteY6" fmla="*/ 286321 h 322230"/>
                  <a:gd name="connsiteX7" fmla="*/ 22384 w 123788"/>
                  <a:gd name="connsiteY7" fmla="*/ 276511 h 322230"/>
                  <a:gd name="connsiteX8" fmla="*/ 37910 w 123788"/>
                  <a:gd name="connsiteY8" fmla="*/ 273748 h 322230"/>
                  <a:gd name="connsiteX9" fmla="*/ 49245 w 123788"/>
                  <a:gd name="connsiteY9" fmla="*/ 268796 h 322230"/>
                  <a:gd name="connsiteX10" fmla="*/ 71152 w 123788"/>
                  <a:gd name="connsiteY10" fmla="*/ 195453 h 322230"/>
                  <a:gd name="connsiteX11" fmla="*/ 77534 w 123788"/>
                  <a:gd name="connsiteY11" fmla="*/ 130588 h 322230"/>
                  <a:gd name="connsiteX12" fmla="*/ 61246 w 123788"/>
                  <a:gd name="connsiteY12" fmla="*/ 44672 h 322230"/>
                  <a:gd name="connsiteX13" fmla="*/ 47244 w 123788"/>
                  <a:gd name="connsiteY13" fmla="*/ 0 h 322230"/>
                  <a:gd name="connsiteX14" fmla="*/ 62008 w 123788"/>
                  <a:gd name="connsiteY14" fmla="*/ 7144 h 322230"/>
                  <a:gd name="connsiteX15" fmla="*/ 115538 w 123788"/>
                  <a:gd name="connsiteY15" fmla="*/ 107252 h 322230"/>
                  <a:gd name="connsiteX16" fmla="*/ 122682 w 123788"/>
                  <a:gd name="connsiteY16" fmla="*/ 193357 h 3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788" h="322230">
                    <a:moveTo>
                      <a:pt x="122587" y="193262"/>
                    </a:moveTo>
                    <a:cubicBezTo>
                      <a:pt x="117920" y="234505"/>
                      <a:pt x="103156" y="263842"/>
                      <a:pt x="95726" y="278606"/>
                    </a:cubicBezTo>
                    <a:cubicBezTo>
                      <a:pt x="85916" y="297371"/>
                      <a:pt x="75724" y="311944"/>
                      <a:pt x="67533" y="322231"/>
                    </a:cubicBezTo>
                    <a:cubicBezTo>
                      <a:pt x="66485" y="320516"/>
                      <a:pt x="56198" y="306133"/>
                      <a:pt x="37910" y="305276"/>
                    </a:cubicBezTo>
                    <a:cubicBezTo>
                      <a:pt x="25527" y="304800"/>
                      <a:pt x="16669" y="310991"/>
                      <a:pt x="14002" y="312991"/>
                    </a:cubicBezTo>
                    <a:cubicBezTo>
                      <a:pt x="10478" y="308610"/>
                      <a:pt x="6096" y="302323"/>
                      <a:pt x="2667" y="294037"/>
                    </a:cubicBezTo>
                    <a:cubicBezTo>
                      <a:pt x="1620" y="291274"/>
                      <a:pt x="667" y="288798"/>
                      <a:pt x="0" y="286321"/>
                    </a:cubicBezTo>
                    <a:cubicBezTo>
                      <a:pt x="9144" y="279654"/>
                      <a:pt x="16764" y="277368"/>
                      <a:pt x="22384" y="276511"/>
                    </a:cubicBezTo>
                    <a:cubicBezTo>
                      <a:pt x="26575" y="275844"/>
                      <a:pt x="31242" y="275844"/>
                      <a:pt x="37910" y="273748"/>
                    </a:cubicBezTo>
                    <a:cubicBezTo>
                      <a:pt x="37910" y="273748"/>
                      <a:pt x="43815" y="271844"/>
                      <a:pt x="49245" y="268796"/>
                    </a:cubicBezTo>
                    <a:cubicBezTo>
                      <a:pt x="64770" y="259842"/>
                      <a:pt x="69532" y="210598"/>
                      <a:pt x="71152" y="195453"/>
                    </a:cubicBezTo>
                    <a:cubicBezTo>
                      <a:pt x="77343" y="131254"/>
                      <a:pt x="77534" y="134588"/>
                      <a:pt x="77534" y="130588"/>
                    </a:cubicBezTo>
                    <a:cubicBezTo>
                      <a:pt x="76581" y="100489"/>
                      <a:pt x="70199" y="77533"/>
                      <a:pt x="61246" y="44672"/>
                    </a:cubicBezTo>
                    <a:cubicBezTo>
                      <a:pt x="56102" y="25908"/>
                      <a:pt x="50959" y="10573"/>
                      <a:pt x="47244" y="0"/>
                    </a:cubicBezTo>
                    <a:cubicBezTo>
                      <a:pt x="54673" y="2191"/>
                      <a:pt x="59817" y="5620"/>
                      <a:pt x="62008" y="7144"/>
                    </a:cubicBezTo>
                    <a:cubicBezTo>
                      <a:pt x="78105" y="25622"/>
                      <a:pt x="102775" y="59150"/>
                      <a:pt x="115538" y="107252"/>
                    </a:cubicBezTo>
                    <a:cubicBezTo>
                      <a:pt x="126682" y="149447"/>
                      <a:pt x="123635" y="183452"/>
                      <a:pt x="122682" y="19335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B6BD06D0-3933-3FE8-1708-A5D8D26A375E}"/>
                  </a:ext>
                </a:extLst>
              </p:cNvPr>
              <p:cNvSpPr/>
              <p:nvPr/>
            </p:nvSpPr>
            <p:spPr>
              <a:xfrm>
                <a:off x="7497984" y="4832984"/>
                <a:ext cx="26595" cy="102393"/>
              </a:xfrm>
              <a:custGeom>
                <a:avLst/>
                <a:gdLst>
                  <a:gd name="connsiteX0" fmla="*/ 26479 w 26595"/>
                  <a:gd name="connsiteY0" fmla="*/ 54007 h 102393"/>
                  <a:gd name="connsiteX1" fmla="*/ 18574 w 26595"/>
                  <a:gd name="connsiteY1" fmla="*/ 102394 h 102393"/>
                  <a:gd name="connsiteX2" fmla="*/ 0 w 26595"/>
                  <a:gd name="connsiteY2" fmla="*/ 96203 h 102393"/>
                  <a:gd name="connsiteX3" fmla="*/ 8858 w 26595"/>
                  <a:gd name="connsiteY3" fmla="*/ 51816 h 102393"/>
                  <a:gd name="connsiteX4" fmla="*/ 2667 w 26595"/>
                  <a:gd name="connsiteY4" fmla="*/ 0 h 102393"/>
                  <a:gd name="connsiteX5" fmla="*/ 21431 w 26595"/>
                  <a:gd name="connsiteY5" fmla="*/ 9335 h 102393"/>
                  <a:gd name="connsiteX6" fmla="*/ 26575 w 26595"/>
                  <a:gd name="connsiteY6" fmla="*/ 54007 h 10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95" h="102393">
                    <a:moveTo>
                      <a:pt x="26479" y="54007"/>
                    </a:moveTo>
                    <a:cubicBezTo>
                      <a:pt x="26194" y="74200"/>
                      <a:pt x="22289" y="90773"/>
                      <a:pt x="18574" y="102394"/>
                    </a:cubicBezTo>
                    <a:cubicBezTo>
                      <a:pt x="15145" y="100679"/>
                      <a:pt x="8667" y="97441"/>
                      <a:pt x="0" y="96203"/>
                    </a:cubicBezTo>
                    <a:cubicBezTo>
                      <a:pt x="3715" y="85535"/>
                      <a:pt x="7906" y="70485"/>
                      <a:pt x="8858" y="51816"/>
                    </a:cubicBezTo>
                    <a:cubicBezTo>
                      <a:pt x="9906" y="29813"/>
                      <a:pt x="6096" y="11811"/>
                      <a:pt x="2667" y="0"/>
                    </a:cubicBezTo>
                    <a:cubicBezTo>
                      <a:pt x="12573" y="1429"/>
                      <a:pt x="19145" y="6953"/>
                      <a:pt x="21431" y="9335"/>
                    </a:cubicBezTo>
                    <a:cubicBezTo>
                      <a:pt x="24193" y="20479"/>
                      <a:pt x="26861" y="35909"/>
                      <a:pt x="26575" y="5400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3794BA29-DA15-4187-3DC0-7390C36C802B}"/>
                  </a:ext>
                </a:extLst>
              </p:cNvPr>
              <p:cNvSpPr/>
              <p:nvPr/>
            </p:nvSpPr>
            <p:spPr>
              <a:xfrm>
                <a:off x="7412164" y="5004149"/>
                <a:ext cx="85915" cy="83326"/>
              </a:xfrm>
              <a:custGeom>
                <a:avLst/>
                <a:gdLst>
                  <a:gd name="connsiteX0" fmla="*/ 85820 w 85915"/>
                  <a:gd name="connsiteY0" fmla="*/ 5239 h 83326"/>
                  <a:gd name="connsiteX1" fmla="*/ 65341 w 85915"/>
                  <a:gd name="connsiteY1" fmla="*/ 60293 h 83326"/>
                  <a:gd name="connsiteX2" fmla="*/ 20193 w 85915"/>
                  <a:gd name="connsiteY2" fmla="*/ 82772 h 83326"/>
                  <a:gd name="connsiteX3" fmla="*/ 0 w 85915"/>
                  <a:gd name="connsiteY3" fmla="*/ 70485 h 83326"/>
                  <a:gd name="connsiteX4" fmla="*/ 0 w 85915"/>
                  <a:gd name="connsiteY4" fmla="*/ 70295 h 83326"/>
                  <a:gd name="connsiteX5" fmla="*/ 51245 w 85915"/>
                  <a:gd name="connsiteY5" fmla="*/ 32099 h 83326"/>
                  <a:gd name="connsiteX6" fmla="*/ 66484 w 85915"/>
                  <a:gd name="connsiteY6" fmla="*/ 0 h 83326"/>
                  <a:gd name="connsiteX7" fmla="*/ 68199 w 85915"/>
                  <a:gd name="connsiteY7" fmla="*/ 953 h 83326"/>
                  <a:gd name="connsiteX8" fmla="*/ 85916 w 85915"/>
                  <a:gd name="connsiteY8" fmla="*/ 5144 h 83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915" h="83326">
                    <a:moveTo>
                      <a:pt x="85820" y="5239"/>
                    </a:moveTo>
                    <a:cubicBezTo>
                      <a:pt x="85630" y="15145"/>
                      <a:pt x="83630" y="39814"/>
                      <a:pt x="65341" y="60293"/>
                    </a:cubicBezTo>
                    <a:cubicBezTo>
                      <a:pt x="59246" y="67151"/>
                      <a:pt x="41624" y="86868"/>
                      <a:pt x="20193" y="82772"/>
                    </a:cubicBezTo>
                    <a:cubicBezTo>
                      <a:pt x="18955" y="82582"/>
                      <a:pt x="7144" y="80105"/>
                      <a:pt x="0" y="70485"/>
                    </a:cubicBezTo>
                    <a:lnTo>
                      <a:pt x="0" y="70295"/>
                    </a:lnTo>
                    <a:cubicBezTo>
                      <a:pt x="10287" y="66580"/>
                      <a:pt x="33814" y="56674"/>
                      <a:pt x="51245" y="32099"/>
                    </a:cubicBezTo>
                    <a:cubicBezTo>
                      <a:pt x="59817" y="20193"/>
                      <a:pt x="64103" y="8477"/>
                      <a:pt x="66484" y="0"/>
                    </a:cubicBezTo>
                    <a:cubicBezTo>
                      <a:pt x="66961" y="286"/>
                      <a:pt x="67533" y="667"/>
                      <a:pt x="68199" y="953"/>
                    </a:cubicBezTo>
                    <a:cubicBezTo>
                      <a:pt x="75343" y="4477"/>
                      <a:pt x="81820" y="5144"/>
                      <a:pt x="85916" y="514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44C9DE3B-B2AE-9C11-6585-A5C934F1BDD5}"/>
                  </a:ext>
                </a:extLst>
              </p:cNvPr>
              <p:cNvSpPr/>
              <p:nvPr/>
            </p:nvSpPr>
            <p:spPr>
              <a:xfrm>
                <a:off x="7456074" y="4654391"/>
                <a:ext cx="48382" cy="72961"/>
              </a:xfrm>
              <a:custGeom>
                <a:avLst/>
                <a:gdLst>
                  <a:gd name="connsiteX0" fmla="*/ 40958 w 48382"/>
                  <a:gd name="connsiteY0" fmla="*/ 95 h 72961"/>
                  <a:gd name="connsiteX1" fmla="*/ 33052 w 48382"/>
                  <a:gd name="connsiteY1" fmla="*/ 30099 h 72961"/>
                  <a:gd name="connsiteX2" fmla="*/ 0 w 48382"/>
                  <a:gd name="connsiteY2" fmla="*/ 54959 h 72961"/>
                  <a:gd name="connsiteX3" fmla="*/ 5715 w 48382"/>
                  <a:gd name="connsiteY3" fmla="*/ 63627 h 72961"/>
                  <a:gd name="connsiteX4" fmla="*/ 10192 w 48382"/>
                  <a:gd name="connsiteY4" fmla="*/ 72962 h 72961"/>
                  <a:gd name="connsiteX5" fmla="*/ 28956 w 48382"/>
                  <a:gd name="connsiteY5" fmla="*/ 63437 h 72961"/>
                  <a:gd name="connsiteX6" fmla="*/ 45815 w 48382"/>
                  <a:gd name="connsiteY6" fmla="*/ 38386 h 72961"/>
                  <a:gd name="connsiteX7" fmla="*/ 47244 w 48382"/>
                  <a:gd name="connsiteY7" fmla="*/ 13811 h 72961"/>
                  <a:gd name="connsiteX8" fmla="*/ 41053 w 48382"/>
                  <a:gd name="connsiteY8" fmla="*/ 0 h 7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382" h="72961">
                    <a:moveTo>
                      <a:pt x="40958" y="95"/>
                    </a:moveTo>
                    <a:cubicBezTo>
                      <a:pt x="41053" y="5429"/>
                      <a:pt x="40577" y="17621"/>
                      <a:pt x="33052" y="30099"/>
                    </a:cubicBezTo>
                    <a:cubicBezTo>
                      <a:pt x="22098" y="48196"/>
                      <a:pt x="4382" y="53721"/>
                      <a:pt x="0" y="54959"/>
                    </a:cubicBezTo>
                    <a:cubicBezTo>
                      <a:pt x="1810" y="57341"/>
                      <a:pt x="3810" y="60198"/>
                      <a:pt x="5715" y="63627"/>
                    </a:cubicBezTo>
                    <a:cubicBezTo>
                      <a:pt x="7620" y="66961"/>
                      <a:pt x="9049" y="70199"/>
                      <a:pt x="10192" y="72962"/>
                    </a:cubicBezTo>
                    <a:cubicBezTo>
                      <a:pt x="14574" y="71819"/>
                      <a:pt x="21717" y="69247"/>
                      <a:pt x="28956" y="63437"/>
                    </a:cubicBezTo>
                    <a:cubicBezTo>
                      <a:pt x="31147" y="61627"/>
                      <a:pt x="41148" y="53340"/>
                      <a:pt x="45815" y="38386"/>
                    </a:cubicBezTo>
                    <a:cubicBezTo>
                      <a:pt x="47244" y="33719"/>
                      <a:pt x="49911" y="24765"/>
                      <a:pt x="47244" y="13811"/>
                    </a:cubicBezTo>
                    <a:cubicBezTo>
                      <a:pt x="45720" y="7620"/>
                      <a:pt x="43053" y="2858"/>
                      <a:pt x="41053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CF2673FC-587E-CD0E-B2D2-20A2D5A6BCDD}"/>
                  </a:ext>
                </a:extLst>
              </p:cNvPr>
              <p:cNvSpPr/>
              <p:nvPr/>
            </p:nvSpPr>
            <p:spPr>
              <a:xfrm>
                <a:off x="7311295" y="4736877"/>
                <a:ext cx="95726" cy="73357"/>
              </a:xfrm>
              <a:custGeom>
                <a:avLst/>
                <a:gdLst>
                  <a:gd name="connsiteX0" fmla="*/ 95726 w 95726"/>
                  <a:gd name="connsiteY0" fmla="*/ 21336 h 73357"/>
                  <a:gd name="connsiteX1" fmla="*/ 51054 w 95726"/>
                  <a:gd name="connsiteY1" fmla="*/ 69247 h 73357"/>
                  <a:gd name="connsiteX2" fmla="*/ 17240 w 95726"/>
                  <a:gd name="connsiteY2" fmla="*/ 70199 h 73357"/>
                  <a:gd name="connsiteX3" fmla="*/ 0 w 95726"/>
                  <a:gd name="connsiteY3" fmla="*/ 51721 h 73357"/>
                  <a:gd name="connsiteX4" fmla="*/ 63817 w 95726"/>
                  <a:gd name="connsiteY4" fmla="*/ 35719 h 73357"/>
                  <a:gd name="connsiteX5" fmla="*/ 86773 w 95726"/>
                  <a:gd name="connsiteY5" fmla="*/ 0 h 73357"/>
                  <a:gd name="connsiteX6" fmla="*/ 95726 w 95726"/>
                  <a:gd name="connsiteY6" fmla="*/ 21241 h 7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726" h="73357">
                    <a:moveTo>
                      <a:pt x="95726" y="21336"/>
                    </a:moveTo>
                    <a:cubicBezTo>
                      <a:pt x="92773" y="28956"/>
                      <a:pt x="80391" y="58769"/>
                      <a:pt x="51054" y="69247"/>
                    </a:cubicBezTo>
                    <a:cubicBezTo>
                      <a:pt x="43719" y="71723"/>
                      <a:pt x="30575" y="76581"/>
                      <a:pt x="17240" y="70199"/>
                    </a:cubicBezTo>
                    <a:cubicBezTo>
                      <a:pt x="7620" y="65532"/>
                      <a:pt x="2381" y="57340"/>
                      <a:pt x="0" y="51721"/>
                    </a:cubicBezTo>
                    <a:cubicBezTo>
                      <a:pt x="5429" y="52769"/>
                      <a:pt x="37719" y="57817"/>
                      <a:pt x="63817" y="35719"/>
                    </a:cubicBezTo>
                    <a:cubicBezTo>
                      <a:pt x="78867" y="22955"/>
                      <a:pt x="84581" y="7334"/>
                      <a:pt x="86773" y="0"/>
                    </a:cubicBezTo>
                    <a:cubicBezTo>
                      <a:pt x="92202" y="8192"/>
                      <a:pt x="94679" y="16097"/>
                      <a:pt x="95726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C36A2A91-F14D-D3AE-2D32-C7F3CE61A563}"/>
                  </a:ext>
                </a:extLst>
              </p:cNvPr>
              <p:cNvSpPr/>
              <p:nvPr/>
            </p:nvSpPr>
            <p:spPr>
              <a:xfrm>
                <a:off x="7132796" y="4556759"/>
                <a:ext cx="51929" cy="184594"/>
              </a:xfrm>
              <a:custGeom>
                <a:avLst/>
                <a:gdLst>
                  <a:gd name="connsiteX0" fmla="*/ 49245 w 51929"/>
                  <a:gd name="connsiteY0" fmla="*/ 172021 h 184594"/>
                  <a:gd name="connsiteX1" fmla="*/ 24289 w 51929"/>
                  <a:gd name="connsiteY1" fmla="*/ 184595 h 184594"/>
                  <a:gd name="connsiteX2" fmla="*/ 16097 w 51929"/>
                  <a:gd name="connsiteY2" fmla="*/ 69342 h 184594"/>
                  <a:gd name="connsiteX3" fmla="*/ 0 w 51929"/>
                  <a:gd name="connsiteY3" fmla="*/ 18288 h 184594"/>
                  <a:gd name="connsiteX4" fmla="*/ 21717 w 51929"/>
                  <a:gd name="connsiteY4" fmla="*/ 0 h 184594"/>
                  <a:gd name="connsiteX5" fmla="*/ 42958 w 51929"/>
                  <a:gd name="connsiteY5" fmla="*/ 52292 h 184594"/>
                  <a:gd name="connsiteX6" fmla="*/ 51340 w 51929"/>
                  <a:gd name="connsiteY6" fmla="*/ 110014 h 184594"/>
                  <a:gd name="connsiteX7" fmla="*/ 49340 w 51929"/>
                  <a:gd name="connsiteY7" fmla="*/ 172117 h 18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929" h="184594">
                    <a:moveTo>
                      <a:pt x="49245" y="172021"/>
                    </a:moveTo>
                    <a:cubicBezTo>
                      <a:pt x="44863" y="175546"/>
                      <a:pt x="36386" y="181451"/>
                      <a:pt x="24289" y="184595"/>
                    </a:cubicBezTo>
                    <a:cubicBezTo>
                      <a:pt x="26956" y="154496"/>
                      <a:pt x="26765" y="114491"/>
                      <a:pt x="16097" y="69342"/>
                    </a:cubicBezTo>
                    <a:cubicBezTo>
                      <a:pt x="11621" y="50292"/>
                      <a:pt x="5905" y="33147"/>
                      <a:pt x="0" y="18288"/>
                    </a:cubicBezTo>
                    <a:cubicBezTo>
                      <a:pt x="9620" y="11906"/>
                      <a:pt x="16764" y="5239"/>
                      <a:pt x="21717" y="0"/>
                    </a:cubicBezTo>
                    <a:cubicBezTo>
                      <a:pt x="28385" y="12097"/>
                      <a:pt x="36767" y="29813"/>
                      <a:pt x="42958" y="52292"/>
                    </a:cubicBezTo>
                    <a:cubicBezTo>
                      <a:pt x="49340" y="75914"/>
                      <a:pt x="50578" y="94488"/>
                      <a:pt x="51340" y="110014"/>
                    </a:cubicBezTo>
                    <a:cubicBezTo>
                      <a:pt x="52293" y="125825"/>
                      <a:pt x="52388" y="147066"/>
                      <a:pt x="49340" y="17211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5F3925AF-D7BD-6F65-FA0F-BFCFAB552C89}"/>
                  </a:ext>
                </a:extLst>
              </p:cNvPr>
              <p:cNvSpPr/>
              <p:nvPr/>
            </p:nvSpPr>
            <p:spPr>
              <a:xfrm>
                <a:off x="7182230" y="4757418"/>
                <a:ext cx="29094" cy="112392"/>
              </a:xfrm>
              <a:custGeom>
                <a:avLst/>
                <a:gdLst>
                  <a:gd name="connsiteX0" fmla="*/ 21431 w 29094"/>
                  <a:gd name="connsiteY0" fmla="*/ 112333 h 112392"/>
                  <a:gd name="connsiteX1" fmla="*/ 16574 w 29094"/>
                  <a:gd name="connsiteY1" fmla="*/ 110332 h 112392"/>
                  <a:gd name="connsiteX2" fmla="*/ 18288 w 29094"/>
                  <a:gd name="connsiteY2" fmla="*/ 52135 h 112392"/>
                  <a:gd name="connsiteX3" fmla="*/ 0 w 29094"/>
                  <a:gd name="connsiteY3" fmla="*/ 2986 h 112392"/>
                  <a:gd name="connsiteX4" fmla="*/ 3524 w 29094"/>
                  <a:gd name="connsiteY4" fmla="*/ 33 h 112392"/>
                  <a:gd name="connsiteX5" fmla="*/ 26480 w 29094"/>
                  <a:gd name="connsiteY5" fmla="*/ 54040 h 112392"/>
                  <a:gd name="connsiteX6" fmla="*/ 21336 w 29094"/>
                  <a:gd name="connsiteY6" fmla="*/ 112333 h 11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94" h="112392">
                    <a:moveTo>
                      <a:pt x="21431" y="112333"/>
                    </a:moveTo>
                    <a:cubicBezTo>
                      <a:pt x="19908" y="112619"/>
                      <a:pt x="18288" y="111856"/>
                      <a:pt x="16574" y="110332"/>
                    </a:cubicBezTo>
                    <a:cubicBezTo>
                      <a:pt x="19527" y="97950"/>
                      <a:pt x="22670" y="77090"/>
                      <a:pt x="18288" y="52135"/>
                    </a:cubicBezTo>
                    <a:cubicBezTo>
                      <a:pt x="14383" y="30418"/>
                      <a:pt x="6382" y="13654"/>
                      <a:pt x="0" y="2986"/>
                    </a:cubicBezTo>
                    <a:cubicBezTo>
                      <a:pt x="953" y="1271"/>
                      <a:pt x="2191" y="223"/>
                      <a:pt x="3524" y="33"/>
                    </a:cubicBezTo>
                    <a:cubicBezTo>
                      <a:pt x="11239" y="-1015"/>
                      <a:pt x="21527" y="22988"/>
                      <a:pt x="26480" y="54040"/>
                    </a:cubicBezTo>
                    <a:cubicBezTo>
                      <a:pt x="31433" y="84901"/>
                      <a:pt x="29146" y="111095"/>
                      <a:pt x="21336" y="11233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FEBB6814-299F-B39D-1507-A6CD582AAEB5}"/>
                  </a:ext>
                </a:extLst>
              </p:cNvPr>
              <p:cNvSpPr/>
              <p:nvPr/>
            </p:nvSpPr>
            <p:spPr>
              <a:xfrm>
                <a:off x="7191279" y="4894897"/>
                <a:ext cx="60955" cy="213836"/>
              </a:xfrm>
              <a:custGeom>
                <a:avLst/>
                <a:gdLst>
                  <a:gd name="connsiteX0" fmla="*/ 60103 w 60955"/>
                  <a:gd name="connsiteY0" fmla="*/ 197072 h 213836"/>
                  <a:gd name="connsiteX1" fmla="*/ 31052 w 60955"/>
                  <a:gd name="connsiteY1" fmla="*/ 213836 h 213836"/>
                  <a:gd name="connsiteX2" fmla="*/ 19526 w 60955"/>
                  <a:gd name="connsiteY2" fmla="*/ 92964 h 213836"/>
                  <a:gd name="connsiteX3" fmla="*/ 0 w 60955"/>
                  <a:gd name="connsiteY3" fmla="*/ 12859 h 213836"/>
                  <a:gd name="connsiteX4" fmla="*/ 28194 w 60955"/>
                  <a:gd name="connsiteY4" fmla="*/ 0 h 213836"/>
                  <a:gd name="connsiteX5" fmla="*/ 53340 w 60955"/>
                  <a:gd name="connsiteY5" fmla="*/ 85154 h 213836"/>
                  <a:gd name="connsiteX6" fmla="*/ 60007 w 60955"/>
                  <a:gd name="connsiteY6" fmla="*/ 196977 h 2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955" h="213836">
                    <a:moveTo>
                      <a:pt x="60103" y="197072"/>
                    </a:moveTo>
                    <a:cubicBezTo>
                      <a:pt x="56674" y="200596"/>
                      <a:pt x="46958" y="210121"/>
                      <a:pt x="31052" y="213836"/>
                    </a:cubicBezTo>
                    <a:cubicBezTo>
                      <a:pt x="30766" y="178594"/>
                      <a:pt x="27813" y="137922"/>
                      <a:pt x="19526" y="92964"/>
                    </a:cubicBezTo>
                    <a:cubicBezTo>
                      <a:pt x="14097" y="63437"/>
                      <a:pt x="7239" y="36767"/>
                      <a:pt x="0" y="12859"/>
                    </a:cubicBezTo>
                    <a:cubicBezTo>
                      <a:pt x="13525" y="10382"/>
                      <a:pt x="23146" y="3905"/>
                      <a:pt x="28194" y="0"/>
                    </a:cubicBezTo>
                    <a:cubicBezTo>
                      <a:pt x="37529" y="22765"/>
                      <a:pt x="46958" y="51530"/>
                      <a:pt x="53340" y="85154"/>
                    </a:cubicBezTo>
                    <a:cubicBezTo>
                      <a:pt x="61532" y="129064"/>
                      <a:pt x="61913" y="167545"/>
                      <a:pt x="60007" y="1969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695E7BC0-EA3B-92EA-5D56-AEF7CC1E305A}"/>
                  </a:ext>
                </a:extLst>
              </p:cNvPr>
              <p:cNvSpPr/>
              <p:nvPr/>
            </p:nvSpPr>
            <p:spPr>
              <a:xfrm>
                <a:off x="7429500" y="5377805"/>
                <a:ext cx="84285" cy="264423"/>
              </a:xfrm>
              <a:custGeom>
                <a:avLst/>
                <a:gdLst>
                  <a:gd name="connsiteX0" fmla="*/ 83630 w 84285"/>
                  <a:gd name="connsiteY0" fmla="*/ 215656 h 264423"/>
                  <a:gd name="connsiteX1" fmla="*/ 82391 w 84285"/>
                  <a:gd name="connsiteY1" fmla="*/ 231658 h 264423"/>
                  <a:gd name="connsiteX2" fmla="*/ 61246 w 84285"/>
                  <a:gd name="connsiteY2" fmla="*/ 264424 h 264423"/>
                  <a:gd name="connsiteX3" fmla="*/ 61055 w 84285"/>
                  <a:gd name="connsiteY3" fmla="*/ 264424 h 264423"/>
                  <a:gd name="connsiteX4" fmla="*/ 61055 w 84285"/>
                  <a:gd name="connsiteY4" fmla="*/ 264233 h 264423"/>
                  <a:gd name="connsiteX5" fmla="*/ 36576 w 84285"/>
                  <a:gd name="connsiteY5" fmla="*/ 76972 h 264423"/>
                  <a:gd name="connsiteX6" fmla="*/ 0 w 84285"/>
                  <a:gd name="connsiteY6" fmla="*/ 486 h 264423"/>
                  <a:gd name="connsiteX7" fmla="*/ 49816 w 84285"/>
                  <a:gd name="connsiteY7" fmla="*/ 34109 h 264423"/>
                  <a:gd name="connsiteX8" fmla="*/ 67056 w 84285"/>
                  <a:gd name="connsiteY8" fmla="*/ 82972 h 264423"/>
                  <a:gd name="connsiteX9" fmla="*/ 83630 w 84285"/>
                  <a:gd name="connsiteY9" fmla="*/ 215656 h 26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285" h="264423">
                    <a:moveTo>
                      <a:pt x="83630" y="215656"/>
                    </a:moveTo>
                    <a:cubicBezTo>
                      <a:pt x="83344" y="221275"/>
                      <a:pt x="82868" y="226514"/>
                      <a:pt x="82391" y="231658"/>
                    </a:cubicBezTo>
                    <a:cubicBezTo>
                      <a:pt x="77629" y="247183"/>
                      <a:pt x="70485" y="258613"/>
                      <a:pt x="61246" y="264424"/>
                    </a:cubicBezTo>
                    <a:lnTo>
                      <a:pt x="61055" y="264424"/>
                    </a:lnTo>
                    <a:lnTo>
                      <a:pt x="61055" y="264233"/>
                    </a:lnTo>
                    <a:cubicBezTo>
                      <a:pt x="64770" y="220037"/>
                      <a:pt x="64008" y="152029"/>
                      <a:pt x="36576" y="76972"/>
                    </a:cubicBezTo>
                    <a:cubicBezTo>
                      <a:pt x="25718" y="47063"/>
                      <a:pt x="12668" y="21536"/>
                      <a:pt x="0" y="486"/>
                    </a:cubicBezTo>
                    <a:cubicBezTo>
                      <a:pt x="16478" y="-2753"/>
                      <a:pt x="34290" y="10392"/>
                      <a:pt x="49816" y="34109"/>
                    </a:cubicBezTo>
                    <a:cubicBezTo>
                      <a:pt x="55436" y="46206"/>
                      <a:pt x="61150" y="62017"/>
                      <a:pt x="67056" y="82972"/>
                    </a:cubicBezTo>
                    <a:cubicBezTo>
                      <a:pt x="83058" y="139456"/>
                      <a:pt x="85820" y="180413"/>
                      <a:pt x="83630" y="2156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196FB726-BF57-7DF9-B53A-AAF506B6AF41}"/>
                  </a:ext>
                </a:extLst>
              </p:cNvPr>
              <p:cNvSpPr/>
              <p:nvPr/>
            </p:nvSpPr>
            <p:spPr>
              <a:xfrm>
                <a:off x="6748843" y="5381625"/>
                <a:ext cx="88296" cy="263747"/>
              </a:xfrm>
              <a:custGeom>
                <a:avLst/>
                <a:gdLst>
                  <a:gd name="connsiteX0" fmla="*/ 88297 w 88296"/>
                  <a:gd name="connsiteY0" fmla="*/ 136398 h 263747"/>
                  <a:gd name="connsiteX1" fmla="*/ 34290 w 88296"/>
                  <a:gd name="connsiteY1" fmla="*/ 263747 h 263747"/>
                  <a:gd name="connsiteX2" fmla="*/ 48387 w 88296"/>
                  <a:gd name="connsiteY2" fmla="*/ 188690 h 263747"/>
                  <a:gd name="connsiteX3" fmla="*/ 32861 w 88296"/>
                  <a:gd name="connsiteY3" fmla="*/ 57912 h 263747"/>
                  <a:gd name="connsiteX4" fmla="*/ 0 w 88296"/>
                  <a:gd name="connsiteY4" fmla="*/ 190 h 263747"/>
                  <a:gd name="connsiteX5" fmla="*/ 4668 w 88296"/>
                  <a:gd name="connsiteY5" fmla="*/ 0 h 263747"/>
                  <a:gd name="connsiteX6" fmla="*/ 88297 w 88296"/>
                  <a:gd name="connsiteY6" fmla="*/ 136398 h 2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296" h="263747">
                    <a:moveTo>
                      <a:pt x="88297" y="136398"/>
                    </a:moveTo>
                    <a:cubicBezTo>
                      <a:pt x="88297" y="194596"/>
                      <a:pt x="65818" y="244221"/>
                      <a:pt x="34290" y="263747"/>
                    </a:cubicBezTo>
                    <a:cubicBezTo>
                      <a:pt x="43434" y="233363"/>
                      <a:pt x="46863" y="207264"/>
                      <a:pt x="48387" y="188690"/>
                    </a:cubicBezTo>
                    <a:cubicBezTo>
                      <a:pt x="50864" y="158115"/>
                      <a:pt x="54007" y="110776"/>
                      <a:pt x="32861" y="57912"/>
                    </a:cubicBezTo>
                    <a:cubicBezTo>
                      <a:pt x="22479" y="32004"/>
                      <a:pt x="9430" y="12573"/>
                      <a:pt x="0" y="190"/>
                    </a:cubicBezTo>
                    <a:cubicBezTo>
                      <a:pt x="1524" y="0"/>
                      <a:pt x="3143" y="0"/>
                      <a:pt x="4668" y="0"/>
                    </a:cubicBezTo>
                    <a:cubicBezTo>
                      <a:pt x="50768" y="0"/>
                      <a:pt x="88297" y="60960"/>
                      <a:pt x="88297" y="1363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5B050435-F981-F760-B5C2-98340A6C81F3}"/>
                  </a:ext>
                </a:extLst>
              </p:cNvPr>
              <p:cNvSpPr/>
              <p:nvPr/>
            </p:nvSpPr>
            <p:spPr>
              <a:xfrm>
                <a:off x="6587954" y="4566475"/>
                <a:ext cx="42667" cy="129349"/>
              </a:xfrm>
              <a:custGeom>
                <a:avLst/>
                <a:gdLst>
                  <a:gd name="connsiteX0" fmla="*/ 41160 w 42667"/>
                  <a:gd name="connsiteY0" fmla="*/ 76295 h 129349"/>
                  <a:gd name="connsiteX1" fmla="*/ 33445 w 42667"/>
                  <a:gd name="connsiteY1" fmla="*/ 118491 h 129349"/>
                  <a:gd name="connsiteX2" fmla="*/ 17633 w 42667"/>
                  <a:gd name="connsiteY2" fmla="*/ 126397 h 129349"/>
                  <a:gd name="connsiteX3" fmla="*/ 13252 w 42667"/>
                  <a:gd name="connsiteY3" fmla="*/ 127635 h 129349"/>
                  <a:gd name="connsiteX4" fmla="*/ 7346 w 42667"/>
                  <a:gd name="connsiteY4" fmla="*/ 128873 h 129349"/>
                  <a:gd name="connsiteX5" fmla="*/ 4393 w 42667"/>
                  <a:gd name="connsiteY5" fmla="*/ 129349 h 129349"/>
                  <a:gd name="connsiteX6" fmla="*/ 679 w 42667"/>
                  <a:gd name="connsiteY6" fmla="*/ 54292 h 129349"/>
                  <a:gd name="connsiteX7" fmla="*/ 8775 w 42667"/>
                  <a:gd name="connsiteY7" fmla="*/ 0 h 129349"/>
                  <a:gd name="connsiteX8" fmla="*/ 41160 w 42667"/>
                  <a:gd name="connsiteY8" fmla="*/ 17050 h 129349"/>
                  <a:gd name="connsiteX9" fmla="*/ 41160 w 42667"/>
                  <a:gd name="connsiteY9" fmla="*/ 76295 h 12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667" h="129349">
                    <a:moveTo>
                      <a:pt x="41160" y="76295"/>
                    </a:moveTo>
                    <a:cubicBezTo>
                      <a:pt x="39445" y="92107"/>
                      <a:pt x="36683" y="106394"/>
                      <a:pt x="33445" y="118491"/>
                    </a:cubicBezTo>
                    <a:cubicBezTo>
                      <a:pt x="29730" y="121158"/>
                      <a:pt x="24301" y="124111"/>
                      <a:pt x="17633" y="126397"/>
                    </a:cubicBezTo>
                    <a:cubicBezTo>
                      <a:pt x="16110" y="126873"/>
                      <a:pt x="14681" y="127349"/>
                      <a:pt x="13252" y="127635"/>
                    </a:cubicBezTo>
                    <a:cubicBezTo>
                      <a:pt x="11061" y="128302"/>
                      <a:pt x="9251" y="128588"/>
                      <a:pt x="7346" y="128873"/>
                    </a:cubicBezTo>
                    <a:cubicBezTo>
                      <a:pt x="6299" y="129064"/>
                      <a:pt x="5346" y="129159"/>
                      <a:pt x="4393" y="129349"/>
                    </a:cubicBezTo>
                    <a:cubicBezTo>
                      <a:pt x="1155" y="109061"/>
                      <a:pt x="-1226" y="83534"/>
                      <a:pt x="679" y="54292"/>
                    </a:cubicBezTo>
                    <a:cubicBezTo>
                      <a:pt x="2108" y="33814"/>
                      <a:pt x="5156" y="15526"/>
                      <a:pt x="8775" y="0"/>
                    </a:cubicBezTo>
                    <a:cubicBezTo>
                      <a:pt x="20395" y="7334"/>
                      <a:pt x="31445" y="12859"/>
                      <a:pt x="41160" y="17050"/>
                    </a:cubicBezTo>
                    <a:cubicBezTo>
                      <a:pt x="42875" y="33338"/>
                      <a:pt x="43446" y="53530"/>
                      <a:pt x="41160" y="76295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A5823B17-3CBA-4140-E8D5-CB48D38CE637}"/>
                  </a:ext>
                </a:extLst>
              </p:cNvPr>
              <p:cNvSpPr/>
              <p:nvPr/>
            </p:nvSpPr>
            <p:spPr>
              <a:xfrm>
                <a:off x="6577012" y="4725018"/>
                <a:ext cx="65504" cy="109256"/>
              </a:xfrm>
              <a:custGeom>
                <a:avLst/>
                <a:gdLst>
                  <a:gd name="connsiteX0" fmla="*/ 60007 w 65504"/>
                  <a:gd name="connsiteY0" fmla="*/ 67676 h 109256"/>
                  <a:gd name="connsiteX1" fmla="*/ 5715 w 65504"/>
                  <a:gd name="connsiteY1" fmla="*/ 107681 h 109256"/>
                  <a:gd name="connsiteX2" fmla="*/ 0 w 65504"/>
                  <a:gd name="connsiteY2" fmla="*/ 104442 h 109256"/>
                  <a:gd name="connsiteX3" fmla="*/ 23241 w 65504"/>
                  <a:gd name="connsiteY3" fmla="*/ 88631 h 109256"/>
                  <a:gd name="connsiteX4" fmla="*/ 38005 w 65504"/>
                  <a:gd name="connsiteY4" fmla="*/ 55770 h 109256"/>
                  <a:gd name="connsiteX5" fmla="*/ 36576 w 65504"/>
                  <a:gd name="connsiteY5" fmla="*/ 21289 h 109256"/>
                  <a:gd name="connsiteX6" fmla="*/ 28480 w 65504"/>
                  <a:gd name="connsiteY6" fmla="*/ 1573 h 109256"/>
                  <a:gd name="connsiteX7" fmla="*/ 46291 w 65504"/>
                  <a:gd name="connsiteY7" fmla="*/ 1573 h 109256"/>
                  <a:gd name="connsiteX8" fmla="*/ 59912 w 65504"/>
                  <a:gd name="connsiteY8" fmla="*/ 67676 h 10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04" h="109256">
                    <a:moveTo>
                      <a:pt x="60007" y="67676"/>
                    </a:moveTo>
                    <a:cubicBezTo>
                      <a:pt x="48673" y="97013"/>
                      <a:pt x="24479" y="114825"/>
                      <a:pt x="5715" y="107681"/>
                    </a:cubicBezTo>
                    <a:cubicBezTo>
                      <a:pt x="3715" y="106919"/>
                      <a:pt x="1714" y="105776"/>
                      <a:pt x="0" y="104442"/>
                    </a:cubicBezTo>
                    <a:cubicBezTo>
                      <a:pt x="5239" y="102442"/>
                      <a:pt x="14859" y="97966"/>
                      <a:pt x="23241" y="88631"/>
                    </a:cubicBezTo>
                    <a:cubicBezTo>
                      <a:pt x="34100" y="76344"/>
                      <a:pt x="36576" y="62914"/>
                      <a:pt x="38005" y="55770"/>
                    </a:cubicBezTo>
                    <a:cubicBezTo>
                      <a:pt x="38767" y="51579"/>
                      <a:pt x="40957" y="37958"/>
                      <a:pt x="36576" y="21289"/>
                    </a:cubicBezTo>
                    <a:cubicBezTo>
                      <a:pt x="34385" y="12717"/>
                      <a:pt x="31147" y="6049"/>
                      <a:pt x="28480" y="1573"/>
                    </a:cubicBezTo>
                    <a:cubicBezTo>
                      <a:pt x="34671" y="-428"/>
                      <a:pt x="40767" y="-618"/>
                      <a:pt x="46291" y="1573"/>
                    </a:cubicBezTo>
                    <a:cubicBezTo>
                      <a:pt x="64865" y="8716"/>
                      <a:pt x="71151" y="38339"/>
                      <a:pt x="59912" y="6767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EAA64FBB-BAA1-EDE0-C59F-349C3AE6D501}"/>
                  </a:ext>
                </a:extLst>
              </p:cNvPr>
              <p:cNvSpPr/>
              <p:nvPr/>
            </p:nvSpPr>
            <p:spPr>
              <a:xfrm>
                <a:off x="6547485" y="4853463"/>
                <a:ext cx="62229" cy="194786"/>
              </a:xfrm>
              <a:custGeom>
                <a:avLst/>
                <a:gdLst>
                  <a:gd name="connsiteX0" fmla="*/ 60674 w 62229"/>
                  <a:gd name="connsiteY0" fmla="*/ 89059 h 194786"/>
                  <a:gd name="connsiteX1" fmla="*/ 35814 w 62229"/>
                  <a:gd name="connsiteY1" fmla="*/ 187071 h 194786"/>
                  <a:gd name="connsiteX2" fmla="*/ 476 w 62229"/>
                  <a:gd name="connsiteY2" fmla="*/ 194786 h 194786"/>
                  <a:gd name="connsiteX3" fmla="*/ 0 w 62229"/>
                  <a:gd name="connsiteY3" fmla="*/ 194596 h 194786"/>
                  <a:gd name="connsiteX4" fmla="*/ 25908 w 62229"/>
                  <a:gd name="connsiteY4" fmla="*/ 95441 h 194786"/>
                  <a:gd name="connsiteX5" fmla="*/ 26860 w 62229"/>
                  <a:gd name="connsiteY5" fmla="*/ 5620 h 194786"/>
                  <a:gd name="connsiteX6" fmla="*/ 57435 w 62229"/>
                  <a:gd name="connsiteY6" fmla="*/ 0 h 194786"/>
                  <a:gd name="connsiteX7" fmla="*/ 60674 w 62229"/>
                  <a:gd name="connsiteY7" fmla="*/ 88868 h 19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229" h="194786">
                    <a:moveTo>
                      <a:pt x="60674" y="89059"/>
                    </a:moveTo>
                    <a:cubicBezTo>
                      <a:pt x="56673" y="130778"/>
                      <a:pt x="45434" y="164306"/>
                      <a:pt x="35814" y="187071"/>
                    </a:cubicBezTo>
                    <a:cubicBezTo>
                      <a:pt x="28956" y="190024"/>
                      <a:pt x="16573" y="194501"/>
                      <a:pt x="476" y="194786"/>
                    </a:cubicBezTo>
                    <a:cubicBezTo>
                      <a:pt x="285" y="194786"/>
                      <a:pt x="190" y="194596"/>
                      <a:pt x="0" y="194596"/>
                    </a:cubicBezTo>
                    <a:cubicBezTo>
                      <a:pt x="9906" y="170117"/>
                      <a:pt x="20764" y="136398"/>
                      <a:pt x="25908" y="95441"/>
                    </a:cubicBezTo>
                    <a:cubicBezTo>
                      <a:pt x="30289" y="60198"/>
                      <a:pt x="29337" y="29623"/>
                      <a:pt x="26860" y="5620"/>
                    </a:cubicBezTo>
                    <a:cubicBezTo>
                      <a:pt x="40671" y="6382"/>
                      <a:pt x="51530" y="2667"/>
                      <a:pt x="57435" y="0"/>
                    </a:cubicBezTo>
                    <a:cubicBezTo>
                      <a:pt x="61341" y="22479"/>
                      <a:pt x="64103" y="53054"/>
                      <a:pt x="60674" y="8886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78F00E4E-C0E9-E05E-7B38-20DAC2B68179}"/>
                  </a:ext>
                </a:extLst>
              </p:cNvPr>
              <p:cNvSpPr/>
              <p:nvPr/>
            </p:nvSpPr>
            <p:spPr>
              <a:xfrm>
                <a:off x="6543844" y="5024342"/>
                <a:ext cx="193187" cy="682942"/>
              </a:xfrm>
              <a:custGeom>
                <a:avLst/>
                <a:gdLst>
                  <a:gd name="connsiteX0" fmla="*/ 68982 w 193187"/>
                  <a:gd name="connsiteY0" fmla="*/ 416147 h 682942"/>
                  <a:gd name="connsiteX1" fmla="*/ 64791 w 193187"/>
                  <a:gd name="connsiteY1" fmla="*/ 543020 h 682942"/>
                  <a:gd name="connsiteX2" fmla="*/ 128227 w 193187"/>
                  <a:gd name="connsiteY2" fmla="*/ 665702 h 682942"/>
                  <a:gd name="connsiteX3" fmla="*/ 64791 w 193187"/>
                  <a:gd name="connsiteY3" fmla="*/ 682943 h 682942"/>
                  <a:gd name="connsiteX4" fmla="*/ 4593 w 193187"/>
                  <a:gd name="connsiteY4" fmla="*/ 546735 h 682942"/>
                  <a:gd name="connsiteX5" fmla="*/ 36597 w 193187"/>
                  <a:gd name="connsiteY5" fmla="*/ 366141 h 682942"/>
                  <a:gd name="connsiteX6" fmla="*/ 89366 w 193187"/>
                  <a:gd name="connsiteY6" fmla="*/ 311563 h 682942"/>
                  <a:gd name="connsiteX7" fmla="*/ 85651 w 193187"/>
                  <a:gd name="connsiteY7" fmla="*/ 117920 h 682942"/>
                  <a:gd name="connsiteX8" fmla="*/ 63934 w 193187"/>
                  <a:gd name="connsiteY8" fmla="*/ 31528 h 682942"/>
                  <a:gd name="connsiteX9" fmla="*/ 64124 w 193187"/>
                  <a:gd name="connsiteY9" fmla="*/ 31337 h 682942"/>
                  <a:gd name="connsiteX10" fmla="*/ 145277 w 193187"/>
                  <a:gd name="connsiteY10" fmla="*/ 0 h 682942"/>
                  <a:gd name="connsiteX11" fmla="*/ 173471 w 193187"/>
                  <a:gd name="connsiteY11" fmla="*/ 163544 h 682942"/>
                  <a:gd name="connsiteX12" fmla="*/ 193188 w 193187"/>
                  <a:gd name="connsiteY12" fmla="*/ 325850 h 682942"/>
                  <a:gd name="connsiteX13" fmla="*/ 135466 w 193187"/>
                  <a:gd name="connsiteY13" fmla="*/ 338614 h 682942"/>
                  <a:gd name="connsiteX14" fmla="*/ 69077 w 193187"/>
                  <a:gd name="connsiteY14" fmla="*/ 416147 h 68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187" h="682942">
                    <a:moveTo>
                      <a:pt x="68982" y="416147"/>
                    </a:moveTo>
                    <a:cubicBezTo>
                      <a:pt x="47836" y="467773"/>
                      <a:pt x="58409" y="515017"/>
                      <a:pt x="64791" y="543020"/>
                    </a:cubicBezTo>
                    <a:cubicBezTo>
                      <a:pt x="77936" y="601504"/>
                      <a:pt x="108034" y="642747"/>
                      <a:pt x="128227" y="665702"/>
                    </a:cubicBezTo>
                    <a:cubicBezTo>
                      <a:pt x="110987" y="670941"/>
                      <a:pt x="89556" y="677037"/>
                      <a:pt x="64791" y="682943"/>
                    </a:cubicBezTo>
                    <a:cubicBezTo>
                      <a:pt x="40883" y="652558"/>
                      <a:pt x="13927" y="606743"/>
                      <a:pt x="4593" y="546735"/>
                    </a:cubicBezTo>
                    <a:cubicBezTo>
                      <a:pt x="402" y="519875"/>
                      <a:pt x="-12171" y="439103"/>
                      <a:pt x="36597" y="366141"/>
                    </a:cubicBezTo>
                    <a:cubicBezTo>
                      <a:pt x="54123" y="339947"/>
                      <a:pt x="74411" y="322421"/>
                      <a:pt x="89366" y="311563"/>
                    </a:cubicBezTo>
                    <a:cubicBezTo>
                      <a:pt x="96033" y="260795"/>
                      <a:pt x="98985" y="194120"/>
                      <a:pt x="85651" y="117920"/>
                    </a:cubicBezTo>
                    <a:cubicBezTo>
                      <a:pt x="79935" y="85916"/>
                      <a:pt x="72316" y="57055"/>
                      <a:pt x="63934" y="31528"/>
                    </a:cubicBezTo>
                    <a:lnTo>
                      <a:pt x="64124" y="31337"/>
                    </a:lnTo>
                    <a:cubicBezTo>
                      <a:pt x="100605" y="22193"/>
                      <a:pt x="128513" y="8954"/>
                      <a:pt x="145277" y="0"/>
                    </a:cubicBezTo>
                    <a:cubicBezTo>
                      <a:pt x="155659" y="51816"/>
                      <a:pt x="165184" y="106394"/>
                      <a:pt x="173471" y="163544"/>
                    </a:cubicBezTo>
                    <a:cubicBezTo>
                      <a:pt x="181663" y="219742"/>
                      <a:pt x="188235" y="273844"/>
                      <a:pt x="193188" y="325850"/>
                    </a:cubicBezTo>
                    <a:cubicBezTo>
                      <a:pt x="180139" y="325660"/>
                      <a:pt x="158422" y="327279"/>
                      <a:pt x="135466" y="338614"/>
                    </a:cubicBezTo>
                    <a:cubicBezTo>
                      <a:pt x="92223" y="359855"/>
                      <a:pt x="75554" y="400336"/>
                      <a:pt x="69077" y="416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1CCA1FA1-EC0A-7A3A-1499-8A1B8E72137C}"/>
                  </a:ext>
                </a:extLst>
              </p:cNvPr>
              <p:cNvSpPr/>
              <p:nvPr/>
            </p:nvSpPr>
            <p:spPr>
              <a:xfrm>
                <a:off x="7210782" y="5108924"/>
                <a:ext cx="288061" cy="719482"/>
              </a:xfrm>
              <a:custGeom>
                <a:avLst/>
                <a:gdLst>
                  <a:gd name="connsiteX0" fmla="*/ 282725 w 288061"/>
                  <a:gd name="connsiteY0" fmla="*/ 644176 h 719482"/>
                  <a:gd name="connsiteX1" fmla="*/ 254531 w 288061"/>
                  <a:gd name="connsiteY1" fmla="*/ 697230 h 719482"/>
                  <a:gd name="connsiteX2" fmla="*/ 182236 w 288061"/>
                  <a:gd name="connsiteY2" fmla="*/ 719424 h 719482"/>
                  <a:gd name="connsiteX3" fmla="*/ 8024 w 288061"/>
                  <a:gd name="connsiteY3" fmla="*/ 717709 h 719482"/>
                  <a:gd name="connsiteX4" fmla="*/ 18597 w 288061"/>
                  <a:gd name="connsiteY4" fmla="*/ 554355 h 719482"/>
                  <a:gd name="connsiteX5" fmla="*/ 50601 w 288061"/>
                  <a:gd name="connsiteY5" fmla="*/ 484727 h 719482"/>
                  <a:gd name="connsiteX6" fmla="*/ 67555 w 288061"/>
                  <a:gd name="connsiteY6" fmla="*/ 339947 h 719482"/>
                  <a:gd name="connsiteX7" fmla="*/ 54411 w 288061"/>
                  <a:gd name="connsiteY7" fmla="*/ 144304 h 719482"/>
                  <a:gd name="connsiteX8" fmla="*/ 30218 w 288061"/>
                  <a:gd name="connsiteY8" fmla="*/ 29813 h 719482"/>
                  <a:gd name="connsiteX9" fmla="*/ 49744 w 288061"/>
                  <a:gd name="connsiteY9" fmla="*/ 29146 h 719482"/>
                  <a:gd name="connsiteX10" fmla="*/ 174807 w 288061"/>
                  <a:gd name="connsiteY10" fmla="*/ 0 h 719482"/>
                  <a:gd name="connsiteX11" fmla="*/ 190809 w 288061"/>
                  <a:gd name="connsiteY11" fmla="*/ 117634 h 719482"/>
                  <a:gd name="connsiteX12" fmla="*/ 209383 w 288061"/>
                  <a:gd name="connsiteY12" fmla="*/ 230314 h 719482"/>
                  <a:gd name="connsiteX13" fmla="*/ 215288 w 288061"/>
                  <a:gd name="connsiteY13" fmla="*/ 260604 h 719482"/>
                  <a:gd name="connsiteX14" fmla="*/ 235957 w 288061"/>
                  <a:gd name="connsiteY14" fmla="*/ 357378 h 719482"/>
                  <a:gd name="connsiteX15" fmla="*/ 265104 w 288061"/>
                  <a:gd name="connsiteY15" fmla="*/ 475012 h 719482"/>
                  <a:gd name="connsiteX16" fmla="*/ 284821 w 288061"/>
                  <a:gd name="connsiteY16" fmla="*/ 559594 h 719482"/>
                  <a:gd name="connsiteX17" fmla="*/ 282915 w 288061"/>
                  <a:gd name="connsiteY17" fmla="*/ 644271 h 719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8061" h="719482">
                    <a:moveTo>
                      <a:pt x="282725" y="644176"/>
                    </a:moveTo>
                    <a:cubicBezTo>
                      <a:pt x="278534" y="659511"/>
                      <a:pt x="272534" y="681133"/>
                      <a:pt x="254531" y="697230"/>
                    </a:cubicBezTo>
                    <a:cubicBezTo>
                      <a:pt x="230909" y="718661"/>
                      <a:pt x="199286" y="719233"/>
                      <a:pt x="182236" y="719424"/>
                    </a:cubicBezTo>
                    <a:cubicBezTo>
                      <a:pt x="146041" y="719614"/>
                      <a:pt x="86034" y="719424"/>
                      <a:pt x="8024" y="717709"/>
                    </a:cubicBezTo>
                    <a:cubicBezTo>
                      <a:pt x="-8264" y="640556"/>
                      <a:pt x="2785" y="589121"/>
                      <a:pt x="18597" y="554355"/>
                    </a:cubicBezTo>
                    <a:cubicBezTo>
                      <a:pt x="28026" y="533591"/>
                      <a:pt x="39076" y="519113"/>
                      <a:pt x="50601" y="484727"/>
                    </a:cubicBezTo>
                    <a:cubicBezTo>
                      <a:pt x="56316" y="467963"/>
                      <a:pt x="66603" y="432626"/>
                      <a:pt x="67555" y="339947"/>
                    </a:cubicBezTo>
                    <a:cubicBezTo>
                      <a:pt x="68603" y="237554"/>
                      <a:pt x="57268" y="162782"/>
                      <a:pt x="54411" y="144304"/>
                    </a:cubicBezTo>
                    <a:cubicBezTo>
                      <a:pt x="47076" y="97441"/>
                      <a:pt x="37837" y="58388"/>
                      <a:pt x="30218" y="29813"/>
                    </a:cubicBezTo>
                    <a:cubicBezTo>
                      <a:pt x="37647" y="29623"/>
                      <a:pt x="44314" y="29528"/>
                      <a:pt x="49744" y="29146"/>
                    </a:cubicBezTo>
                    <a:cubicBezTo>
                      <a:pt x="102988" y="26861"/>
                      <a:pt x="145946" y="12573"/>
                      <a:pt x="174807" y="0"/>
                    </a:cubicBezTo>
                    <a:cubicBezTo>
                      <a:pt x="180426" y="46387"/>
                      <a:pt x="186142" y="86106"/>
                      <a:pt x="190809" y="117634"/>
                    </a:cubicBezTo>
                    <a:cubicBezTo>
                      <a:pt x="195191" y="146209"/>
                      <a:pt x="200905" y="183452"/>
                      <a:pt x="209383" y="230314"/>
                    </a:cubicBezTo>
                    <a:cubicBezTo>
                      <a:pt x="211287" y="239935"/>
                      <a:pt x="213288" y="250031"/>
                      <a:pt x="215288" y="260604"/>
                    </a:cubicBezTo>
                    <a:cubicBezTo>
                      <a:pt x="224909" y="310134"/>
                      <a:pt x="233576" y="347663"/>
                      <a:pt x="235957" y="357378"/>
                    </a:cubicBezTo>
                    <a:cubicBezTo>
                      <a:pt x="249578" y="415862"/>
                      <a:pt x="265104" y="475012"/>
                      <a:pt x="265104" y="475012"/>
                    </a:cubicBezTo>
                    <a:cubicBezTo>
                      <a:pt x="277486" y="522065"/>
                      <a:pt x="281392" y="533686"/>
                      <a:pt x="284821" y="559594"/>
                    </a:cubicBezTo>
                    <a:cubicBezTo>
                      <a:pt x="291488" y="608171"/>
                      <a:pt x="286344" y="631889"/>
                      <a:pt x="282915" y="6442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60EAE62D-7CA2-D48A-FE2A-4611B5C20D7E}"/>
                  </a:ext>
                </a:extLst>
              </p:cNvPr>
              <p:cNvSpPr/>
              <p:nvPr/>
            </p:nvSpPr>
            <p:spPr>
              <a:xfrm>
                <a:off x="6276117" y="3893819"/>
                <a:ext cx="129349" cy="158591"/>
              </a:xfrm>
              <a:custGeom>
                <a:avLst/>
                <a:gdLst>
                  <a:gd name="connsiteX0" fmla="*/ 129350 w 129349"/>
                  <a:gd name="connsiteY0" fmla="*/ 14764 h 158591"/>
                  <a:gd name="connsiteX1" fmla="*/ 80582 w 129349"/>
                  <a:gd name="connsiteY1" fmla="*/ 94488 h 158591"/>
                  <a:gd name="connsiteX2" fmla="*/ 15716 w 129349"/>
                  <a:gd name="connsiteY2" fmla="*/ 158591 h 158591"/>
                  <a:gd name="connsiteX3" fmla="*/ 0 w 129349"/>
                  <a:gd name="connsiteY3" fmla="*/ 136398 h 158591"/>
                  <a:gd name="connsiteX4" fmla="*/ 78486 w 129349"/>
                  <a:gd name="connsiteY4" fmla="*/ 51530 h 158591"/>
                  <a:gd name="connsiteX5" fmla="*/ 103442 w 129349"/>
                  <a:gd name="connsiteY5" fmla="*/ 0 h 158591"/>
                  <a:gd name="connsiteX6" fmla="*/ 103632 w 129349"/>
                  <a:gd name="connsiteY6" fmla="*/ 0 h 158591"/>
                  <a:gd name="connsiteX7" fmla="*/ 129254 w 129349"/>
                  <a:gd name="connsiteY7" fmla="*/ 14764 h 15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349" h="158591">
                    <a:moveTo>
                      <a:pt x="129350" y="14764"/>
                    </a:moveTo>
                    <a:cubicBezTo>
                      <a:pt x="119253" y="36957"/>
                      <a:pt x="104013" y="65056"/>
                      <a:pt x="80582" y="94488"/>
                    </a:cubicBezTo>
                    <a:cubicBezTo>
                      <a:pt x="57912" y="123063"/>
                      <a:pt x="34671" y="144018"/>
                      <a:pt x="15716" y="158591"/>
                    </a:cubicBezTo>
                    <a:cubicBezTo>
                      <a:pt x="13431" y="153448"/>
                      <a:pt x="8573" y="144590"/>
                      <a:pt x="0" y="136398"/>
                    </a:cubicBezTo>
                    <a:cubicBezTo>
                      <a:pt x="22479" y="119920"/>
                      <a:pt x="53245" y="92774"/>
                      <a:pt x="78486" y="51530"/>
                    </a:cubicBezTo>
                    <a:cubicBezTo>
                      <a:pt x="89631" y="33242"/>
                      <a:pt x="97727" y="15526"/>
                      <a:pt x="103442" y="0"/>
                    </a:cubicBezTo>
                    <a:lnTo>
                      <a:pt x="103632" y="0"/>
                    </a:lnTo>
                    <a:cubicBezTo>
                      <a:pt x="113538" y="7715"/>
                      <a:pt x="122873" y="12287"/>
                      <a:pt x="129254" y="1476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54FA9D0E-C4DC-2180-14D5-8B41AD19D4D9}"/>
                  </a:ext>
                </a:extLst>
              </p:cNvPr>
              <p:cNvSpPr/>
              <p:nvPr/>
            </p:nvSpPr>
            <p:spPr>
              <a:xfrm>
                <a:off x="6181058" y="4074985"/>
                <a:ext cx="94869" cy="69151"/>
              </a:xfrm>
              <a:custGeom>
                <a:avLst/>
                <a:gdLst>
                  <a:gd name="connsiteX0" fmla="*/ 94774 w 94869"/>
                  <a:gd name="connsiteY0" fmla="*/ 21241 h 69151"/>
                  <a:gd name="connsiteX1" fmla="*/ 46863 w 94869"/>
                  <a:gd name="connsiteY1" fmla="*/ 69151 h 69151"/>
                  <a:gd name="connsiteX2" fmla="*/ 0 w 94869"/>
                  <a:gd name="connsiteY2" fmla="*/ 31623 h 69151"/>
                  <a:gd name="connsiteX3" fmla="*/ 58960 w 94869"/>
                  <a:gd name="connsiteY3" fmla="*/ 43243 h 69151"/>
                  <a:gd name="connsiteX4" fmla="*/ 89725 w 94869"/>
                  <a:gd name="connsiteY4" fmla="*/ 0 h 69151"/>
                  <a:gd name="connsiteX5" fmla="*/ 94869 w 94869"/>
                  <a:gd name="connsiteY5" fmla="*/ 21241 h 6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869" h="69151">
                    <a:moveTo>
                      <a:pt x="94774" y="21241"/>
                    </a:moveTo>
                    <a:cubicBezTo>
                      <a:pt x="94774" y="47815"/>
                      <a:pt x="73247" y="69151"/>
                      <a:pt x="46863" y="69151"/>
                    </a:cubicBezTo>
                    <a:cubicBezTo>
                      <a:pt x="23908" y="69151"/>
                      <a:pt x="4667" y="53054"/>
                      <a:pt x="0" y="31623"/>
                    </a:cubicBezTo>
                    <a:cubicBezTo>
                      <a:pt x="15812" y="47434"/>
                      <a:pt x="39434" y="51911"/>
                      <a:pt x="58960" y="43243"/>
                    </a:cubicBezTo>
                    <a:cubicBezTo>
                      <a:pt x="76200" y="35623"/>
                      <a:pt x="87821" y="19050"/>
                      <a:pt x="89725" y="0"/>
                    </a:cubicBezTo>
                    <a:cubicBezTo>
                      <a:pt x="92964" y="6382"/>
                      <a:pt x="94869" y="13621"/>
                      <a:pt x="94869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9DD43975-C18E-8C2E-6915-8B6C84FE4C1E}"/>
                  </a:ext>
                </a:extLst>
              </p:cNvPr>
              <p:cNvSpPr/>
              <p:nvPr/>
            </p:nvSpPr>
            <p:spPr>
              <a:xfrm>
                <a:off x="5954934" y="4069080"/>
                <a:ext cx="181070" cy="51179"/>
              </a:xfrm>
              <a:custGeom>
                <a:avLst/>
                <a:gdLst>
                  <a:gd name="connsiteX0" fmla="*/ 181070 w 181070"/>
                  <a:gd name="connsiteY0" fmla="*/ 37052 h 51179"/>
                  <a:gd name="connsiteX1" fmla="*/ 126968 w 181070"/>
                  <a:gd name="connsiteY1" fmla="*/ 49625 h 51179"/>
                  <a:gd name="connsiteX2" fmla="*/ 50768 w 181070"/>
                  <a:gd name="connsiteY2" fmla="*/ 43434 h 51179"/>
                  <a:gd name="connsiteX3" fmla="*/ 0 w 181070"/>
                  <a:gd name="connsiteY3" fmla="*/ 15811 h 51179"/>
                  <a:gd name="connsiteX4" fmla="*/ 8954 w 181070"/>
                  <a:gd name="connsiteY4" fmla="*/ 0 h 51179"/>
                  <a:gd name="connsiteX5" fmla="*/ 95535 w 181070"/>
                  <a:gd name="connsiteY5" fmla="*/ 29527 h 51179"/>
                  <a:gd name="connsiteX6" fmla="*/ 180213 w 181070"/>
                  <a:gd name="connsiteY6" fmla="*/ 19145 h 51179"/>
                  <a:gd name="connsiteX7" fmla="*/ 180404 w 181070"/>
                  <a:gd name="connsiteY7" fmla="*/ 19145 h 51179"/>
                  <a:gd name="connsiteX8" fmla="*/ 180404 w 181070"/>
                  <a:gd name="connsiteY8" fmla="*/ 19336 h 51179"/>
                  <a:gd name="connsiteX9" fmla="*/ 181070 w 181070"/>
                  <a:gd name="connsiteY9" fmla="*/ 37147 h 5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070" h="51179">
                    <a:moveTo>
                      <a:pt x="181070" y="37052"/>
                    </a:moveTo>
                    <a:cubicBezTo>
                      <a:pt x="168497" y="41719"/>
                      <a:pt x="150019" y="47434"/>
                      <a:pt x="126968" y="49625"/>
                    </a:cubicBezTo>
                    <a:cubicBezTo>
                      <a:pt x="109918" y="51340"/>
                      <a:pt x="82772" y="53816"/>
                      <a:pt x="50768" y="43434"/>
                    </a:cubicBezTo>
                    <a:cubicBezTo>
                      <a:pt x="38671" y="39433"/>
                      <a:pt x="19907" y="31623"/>
                      <a:pt x="0" y="15811"/>
                    </a:cubicBezTo>
                    <a:cubicBezTo>
                      <a:pt x="2286" y="13049"/>
                      <a:pt x="6096" y="7620"/>
                      <a:pt x="8954" y="0"/>
                    </a:cubicBezTo>
                    <a:cubicBezTo>
                      <a:pt x="24003" y="9334"/>
                      <a:pt x="54102" y="25432"/>
                      <a:pt x="95535" y="29527"/>
                    </a:cubicBezTo>
                    <a:cubicBezTo>
                      <a:pt x="133541" y="33052"/>
                      <a:pt x="163830" y="24860"/>
                      <a:pt x="180213" y="19145"/>
                    </a:cubicBezTo>
                    <a:lnTo>
                      <a:pt x="180404" y="19145"/>
                    </a:lnTo>
                    <a:lnTo>
                      <a:pt x="180404" y="19336"/>
                    </a:lnTo>
                    <a:cubicBezTo>
                      <a:pt x="180118" y="26194"/>
                      <a:pt x="180404" y="32194"/>
                      <a:pt x="181070" y="37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2338386F-A060-09A3-79C5-0B0CB6993503}"/>
                  </a:ext>
                </a:extLst>
              </p:cNvPr>
              <p:cNvSpPr/>
              <p:nvPr/>
            </p:nvSpPr>
            <p:spPr>
              <a:xfrm>
                <a:off x="5597541" y="4049363"/>
                <a:ext cx="309768" cy="104957"/>
              </a:xfrm>
              <a:custGeom>
                <a:avLst/>
                <a:gdLst>
                  <a:gd name="connsiteX0" fmla="*/ 309768 w 309768"/>
                  <a:gd name="connsiteY0" fmla="*/ 28194 h 104957"/>
                  <a:gd name="connsiteX1" fmla="*/ 271287 w 309768"/>
                  <a:gd name="connsiteY1" fmla="*/ 59531 h 104957"/>
                  <a:gd name="connsiteX2" fmla="*/ 214804 w 309768"/>
                  <a:gd name="connsiteY2" fmla="*/ 96107 h 104957"/>
                  <a:gd name="connsiteX3" fmla="*/ 147939 w 309768"/>
                  <a:gd name="connsiteY3" fmla="*/ 103822 h 104957"/>
                  <a:gd name="connsiteX4" fmla="*/ 84311 w 309768"/>
                  <a:gd name="connsiteY4" fmla="*/ 82677 h 104957"/>
                  <a:gd name="connsiteX5" fmla="*/ 32210 w 309768"/>
                  <a:gd name="connsiteY5" fmla="*/ 62198 h 104957"/>
                  <a:gd name="connsiteX6" fmla="*/ 25828 w 309768"/>
                  <a:gd name="connsiteY6" fmla="*/ 22670 h 104957"/>
                  <a:gd name="connsiteX7" fmla="*/ 1158 w 309768"/>
                  <a:gd name="connsiteY7" fmla="*/ 18479 h 104957"/>
                  <a:gd name="connsiteX8" fmla="*/ 110 w 309768"/>
                  <a:gd name="connsiteY8" fmla="*/ 0 h 104957"/>
                  <a:gd name="connsiteX9" fmla="*/ 66976 w 309768"/>
                  <a:gd name="connsiteY9" fmla="*/ 26384 h 104957"/>
                  <a:gd name="connsiteX10" fmla="*/ 136604 w 309768"/>
                  <a:gd name="connsiteY10" fmla="*/ 58388 h 104957"/>
                  <a:gd name="connsiteX11" fmla="*/ 186419 w 309768"/>
                  <a:gd name="connsiteY11" fmla="*/ 60293 h 104957"/>
                  <a:gd name="connsiteX12" fmla="*/ 261667 w 309768"/>
                  <a:gd name="connsiteY12" fmla="*/ 32195 h 104957"/>
                  <a:gd name="connsiteX13" fmla="*/ 303672 w 309768"/>
                  <a:gd name="connsiteY13" fmla="*/ 3810 h 104957"/>
                  <a:gd name="connsiteX14" fmla="*/ 309768 w 309768"/>
                  <a:gd name="connsiteY14" fmla="*/ 28194 h 10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9768" h="104957">
                    <a:moveTo>
                      <a:pt x="309768" y="28194"/>
                    </a:moveTo>
                    <a:cubicBezTo>
                      <a:pt x="300624" y="36100"/>
                      <a:pt x="287575" y="47149"/>
                      <a:pt x="271287" y="59531"/>
                    </a:cubicBezTo>
                    <a:cubicBezTo>
                      <a:pt x="244617" y="79820"/>
                      <a:pt x="231282" y="89916"/>
                      <a:pt x="214804" y="96107"/>
                    </a:cubicBezTo>
                    <a:cubicBezTo>
                      <a:pt x="186896" y="106775"/>
                      <a:pt x="160988" y="105537"/>
                      <a:pt x="147939" y="103822"/>
                    </a:cubicBezTo>
                    <a:cubicBezTo>
                      <a:pt x="136604" y="102394"/>
                      <a:pt x="129460" y="100108"/>
                      <a:pt x="84311" y="82677"/>
                    </a:cubicBezTo>
                    <a:cubicBezTo>
                      <a:pt x="63642" y="74581"/>
                      <a:pt x="46021" y="67628"/>
                      <a:pt x="32210" y="62198"/>
                    </a:cubicBezTo>
                    <a:cubicBezTo>
                      <a:pt x="39830" y="47434"/>
                      <a:pt x="36401" y="30861"/>
                      <a:pt x="25828" y="22670"/>
                    </a:cubicBezTo>
                    <a:cubicBezTo>
                      <a:pt x="15732" y="15049"/>
                      <a:pt x="3063" y="18002"/>
                      <a:pt x="1158" y="18479"/>
                    </a:cubicBezTo>
                    <a:cubicBezTo>
                      <a:pt x="396" y="13811"/>
                      <a:pt x="-270" y="7429"/>
                      <a:pt x="110" y="0"/>
                    </a:cubicBezTo>
                    <a:cubicBezTo>
                      <a:pt x="29733" y="8858"/>
                      <a:pt x="52212" y="19050"/>
                      <a:pt x="66976" y="26384"/>
                    </a:cubicBezTo>
                    <a:cubicBezTo>
                      <a:pt x="98027" y="41910"/>
                      <a:pt x="109362" y="52578"/>
                      <a:pt x="136604" y="58388"/>
                    </a:cubicBezTo>
                    <a:cubicBezTo>
                      <a:pt x="141747" y="59436"/>
                      <a:pt x="161274" y="63341"/>
                      <a:pt x="186419" y="60293"/>
                    </a:cubicBezTo>
                    <a:cubicBezTo>
                      <a:pt x="217947" y="56579"/>
                      <a:pt x="240141" y="44196"/>
                      <a:pt x="261667" y="32195"/>
                    </a:cubicBezTo>
                    <a:cubicBezTo>
                      <a:pt x="279479" y="22098"/>
                      <a:pt x="293481" y="12002"/>
                      <a:pt x="303672" y="3810"/>
                    </a:cubicBezTo>
                    <a:cubicBezTo>
                      <a:pt x="303863" y="14954"/>
                      <a:pt x="307387" y="23527"/>
                      <a:pt x="309768" y="2819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A0B6A537-D7FD-A4C5-F3CF-E52FACAC4052}"/>
                  </a:ext>
                </a:extLst>
              </p:cNvPr>
              <p:cNvSpPr/>
              <p:nvPr/>
            </p:nvSpPr>
            <p:spPr>
              <a:xfrm>
                <a:off x="5673375" y="3757524"/>
                <a:ext cx="60972" cy="84860"/>
              </a:xfrm>
              <a:custGeom>
                <a:avLst/>
                <a:gdLst>
                  <a:gd name="connsiteX0" fmla="*/ 58579 w 60972"/>
                  <a:gd name="connsiteY0" fmla="*/ 84861 h 84860"/>
                  <a:gd name="connsiteX1" fmla="*/ 47720 w 60972"/>
                  <a:gd name="connsiteY1" fmla="*/ 83147 h 84860"/>
                  <a:gd name="connsiteX2" fmla="*/ 43529 w 60972"/>
                  <a:gd name="connsiteY2" fmla="*/ 84099 h 84860"/>
                  <a:gd name="connsiteX3" fmla="*/ 24003 w 60972"/>
                  <a:gd name="connsiteY3" fmla="*/ 17043 h 84860"/>
                  <a:gd name="connsiteX4" fmla="*/ 0 w 60972"/>
                  <a:gd name="connsiteY4" fmla="*/ 3994 h 84860"/>
                  <a:gd name="connsiteX5" fmla="*/ 12097 w 60972"/>
                  <a:gd name="connsiteY5" fmla="*/ 88 h 84860"/>
                  <a:gd name="connsiteX6" fmla="*/ 48863 w 60972"/>
                  <a:gd name="connsiteY6" fmla="*/ 24091 h 84860"/>
                  <a:gd name="connsiteX7" fmla="*/ 60770 w 60972"/>
                  <a:gd name="connsiteY7" fmla="*/ 60096 h 84860"/>
                  <a:gd name="connsiteX8" fmla="*/ 58579 w 60972"/>
                  <a:gd name="connsiteY8" fmla="*/ 84766 h 84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972" h="84860">
                    <a:moveTo>
                      <a:pt x="58579" y="84861"/>
                    </a:moveTo>
                    <a:cubicBezTo>
                      <a:pt x="56388" y="83908"/>
                      <a:pt x="52483" y="82670"/>
                      <a:pt x="47720" y="83147"/>
                    </a:cubicBezTo>
                    <a:cubicBezTo>
                      <a:pt x="46196" y="83337"/>
                      <a:pt x="44767" y="83623"/>
                      <a:pt x="43529" y="84099"/>
                    </a:cubicBezTo>
                    <a:cubicBezTo>
                      <a:pt x="44196" y="80384"/>
                      <a:pt x="50482" y="40855"/>
                      <a:pt x="24003" y="17043"/>
                    </a:cubicBezTo>
                    <a:cubicBezTo>
                      <a:pt x="15907" y="9613"/>
                      <a:pt x="6953" y="5899"/>
                      <a:pt x="0" y="3994"/>
                    </a:cubicBezTo>
                    <a:cubicBezTo>
                      <a:pt x="3715" y="1803"/>
                      <a:pt x="7715" y="470"/>
                      <a:pt x="12097" y="88"/>
                    </a:cubicBezTo>
                    <a:cubicBezTo>
                      <a:pt x="30861" y="-1436"/>
                      <a:pt x="43910" y="17138"/>
                      <a:pt x="48863" y="24091"/>
                    </a:cubicBezTo>
                    <a:cubicBezTo>
                      <a:pt x="58960" y="38474"/>
                      <a:pt x="60388" y="53524"/>
                      <a:pt x="60770" y="60096"/>
                    </a:cubicBezTo>
                    <a:cubicBezTo>
                      <a:pt x="61531" y="70383"/>
                      <a:pt x="60007" y="79051"/>
                      <a:pt x="58579" y="8476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22409799-0041-BC24-425F-06186E3E2A31}"/>
                  </a:ext>
                </a:extLst>
              </p:cNvPr>
              <p:cNvSpPr/>
              <p:nvPr/>
            </p:nvSpPr>
            <p:spPr>
              <a:xfrm>
                <a:off x="5727096" y="3875623"/>
                <a:ext cx="59435" cy="73441"/>
              </a:xfrm>
              <a:custGeom>
                <a:avLst/>
                <a:gdLst>
                  <a:gd name="connsiteX0" fmla="*/ 49911 w 59435"/>
                  <a:gd name="connsiteY0" fmla="*/ 73346 h 73441"/>
                  <a:gd name="connsiteX1" fmla="*/ 24479 w 59435"/>
                  <a:gd name="connsiteY1" fmla="*/ 63535 h 73441"/>
                  <a:gd name="connsiteX2" fmla="*/ 25432 w 59435"/>
                  <a:gd name="connsiteY2" fmla="*/ 24483 h 73441"/>
                  <a:gd name="connsiteX3" fmla="*/ 0 w 59435"/>
                  <a:gd name="connsiteY3" fmla="*/ 1718 h 73441"/>
                  <a:gd name="connsiteX4" fmla="*/ 6668 w 59435"/>
                  <a:gd name="connsiteY4" fmla="*/ 194 h 73441"/>
                  <a:gd name="connsiteX5" fmla="*/ 33528 w 59435"/>
                  <a:gd name="connsiteY5" fmla="*/ 7623 h 73441"/>
                  <a:gd name="connsiteX6" fmla="*/ 57912 w 59435"/>
                  <a:gd name="connsiteY6" fmla="*/ 34960 h 73441"/>
                  <a:gd name="connsiteX7" fmla="*/ 50006 w 59435"/>
                  <a:gd name="connsiteY7" fmla="*/ 73441 h 7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35" h="73441">
                    <a:moveTo>
                      <a:pt x="49911" y="73346"/>
                    </a:moveTo>
                    <a:cubicBezTo>
                      <a:pt x="48387" y="71917"/>
                      <a:pt x="38767" y="62773"/>
                      <a:pt x="24479" y="63535"/>
                    </a:cubicBezTo>
                    <a:cubicBezTo>
                      <a:pt x="25527" y="61344"/>
                      <a:pt x="34385" y="43533"/>
                      <a:pt x="25432" y="24483"/>
                    </a:cubicBezTo>
                    <a:cubicBezTo>
                      <a:pt x="18002" y="8481"/>
                      <a:pt x="3429" y="2956"/>
                      <a:pt x="0" y="1718"/>
                    </a:cubicBezTo>
                    <a:cubicBezTo>
                      <a:pt x="2191" y="956"/>
                      <a:pt x="4382" y="480"/>
                      <a:pt x="6668" y="194"/>
                    </a:cubicBezTo>
                    <a:cubicBezTo>
                      <a:pt x="18288" y="-1044"/>
                      <a:pt x="26956" y="3909"/>
                      <a:pt x="33528" y="7623"/>
                    </a:cubicBezTo>
                    <a:cubicBezTo>
                      <a:pt x="40196" y="11529"/>
                      <a:pt x="53245" y="19149"/>
                      <a:pt x="57912" y="34960"/>
                    </a:cubicBezTo>
                    <a:cubicBezTo>
                      <a:pt x="63627" y="54677"/>
                      <a:pt x="51530" y="71250"/>
                      <a:pt x="50006" y="734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967153FE-0E62-1C5F-1898-057AAD0740FB}"/>
                  </a:ext>
                </a:extLst>
              </p:cNvPr>
              <p:cNvSpPr/>
              <p:nvPr/>
            </p:nvSpPr>
            <p:spPr>
              <a:xfrm>
                <a:off x="5484590" y="4110323"/>
                <a:ext cx="79533" cy="31965"/>
              </a:xfrm>
              <a:custGeom>
                <a:avLst/>
                <a:gdLst>
                  <a:gd name="connsiteX0" fmla="*/ 79534 w 79533"/>
                  <a:gd name="connsiteY0" fmla="*/ 0 h 31965"/>
                  <a:gd name="connsiteX1" fmla="*/ 70104 w 79533"/>
                  <a:gd name="connsiteY1" fmla="*/ 18002 h 31965"/>
                  <a:gd name="connsiteX2" fmla="*/ 44672 w 79533"/>
                  <a:gd name="connsiteY2" fmla="*/ 31813 h 31965"/>
                  <a:gd name="connsiteX3" fmla="*/ 26384 w 79533"/>
                  <a:gd name="connsiteY3" fmla="*/ 28861 h 31965"/>
                  <a:gd name="connsiteX4" fmla="*/ 3429 w 79533"/>
                  <a:gd name="connsiteY4" fmla="*/ 10573 h 31965"/>
                  <a:gd name="connsiteX5" fmla="*/ 0 w 79533"/>
                  <a:gd name="connsiteY5" fmla="*/ 3429 h 31965"/>
                  <a:gd name="connsiteX6" fmla="*/ 0 w 79533"/>
                  <a:gd name="connsiteY6" fmla="*/ 3238 h 31965"/>
                  <a:gd name="connsiteX7" fmla="*/ 42958 w 79533"/>
                  <a:gd name="connsiteY7" fmla="*/ 15335 h 31965"/>
                  <a:gd name="connsiteX8" fmla="*/ 79534 w 79533"/>
                  <a:gd name="connsiteY8" fmla="*/ 0 h 31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33" h="31965">
                    <a:moveTo>
                      <a:pt x="79534" y="0"/>
                    </a:moveTo>
                    <a:cubicBezTo>
                      <a:pt x="79057" y="2191"/>
                      <a:pt x="76867" y="10287"/>
                      <a:pt x="70104" y="18002"/>
                    </a:cubicBezTo>
                    <a:cubicBezTo>
                      <a:pt x="67437" y="20764"/>
                      <a:pt x="58769" y="30385"/>
                      <a:pt x="44672" y="31813"/>
                    </a:cubicBezTo>
                    <a:cubicBezTo>
                      <a:pt x="36481" y="32576"/>
                      <a:pt x="30099" y="30289"/>
                      <a:pt x="26384" y="28861"/>
                    </a:cubicBezTo>
                    <a:cubicBezTo>
                      <a:pt x="22003" y="27337"/>
                      <a:pt x="10668" y="22765"/>
                      <a:pt x="3429" y="10573"/>
                    </a:cubicBezTo>
                    <a:cubicBezTo>
                      <a:pt x="2667" y="9525"/>
                      <a:pt x="1238" y="6858"/>
                      <a:pt x="0" y="3429"/>
                    </a:cubicBezTo>
                    <a:lnTo>
                      <a:pt x="0" y="3238"/>
                    </a:lnTo>
                    <a:cubicBezTo>
                      <a:pt x="4191" y="6191"/>
                      <a:pt x="20288" y="17240"/>
                      <a:pt x="42958" y="15335"/>
                    </a:cubicBezTo>
                    <a:cubicBezTo>
                      <a:pt x="62389" y="13621"/>
                      <a:pt x="75057" y="3715"/>
                      <a:pt x="79534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2B32CB48-0867-73F8-8631-F75C20001427}"/>
                  </a:ext>
                </a:extLst>
              </p:cNvPr>
              <p:cNvSpPr/>
              <p:nvPr/>
            </p:nvSpPr>
            <p:spPr>
              <a:xfrm>
                <a:off x="5342531" y="4026408"/>
                <a:ext cx="77383" cy="72168"/>
              </a:xfrm>
              <a:custGeom>
                <a:avLst/>
                <a:gdLst>
                  <a:gd name="connsiteX0" fmla="*/ 77384 w 77383"/>
                  <a:gd name="connsiteY0" fmla="*/ 61531 h 72168"/>
                  <a:gd name="connsiteX1" fmla="*/ 75955 w 77383"/>
                  <a:gd name="connsiteY1" fmla="*/ 71628 h 72168"/>
                  <a:gd name="connsiteX2" fmla="*/ 27568 w 77383"/>
                  <a:gd name="connsiteY2" fmla="*/ 62198 h 72168"/>
                  <a:gd name="connsiteX3" fmla="*/ 4136 w 77383"/>
                  <a:gd name="connsiteY3" fmla="*/ 38767 h 72168"/>
                  <a:gd name="connsiteX4" fmla="*/ 4136 w 77383"/>
                  <a:gd name="connsiteY4" fmla="*/ 6382 h 72168"/>
                  <a:gd name="connsiteX5" fmla="*/ 10042 w 77383"/>
                  <a:gd name="connsiteY5" fmla="*/ 0 h 72168"/>
                  <a:gd name="connsiteX6" fmla="*/ 20900 w 77383"/>
                  <a:gd name="connsiteY6" fmla="*/ 37814 h 72168"/>
                  <a:gd name="connsiteX7" fmla="*/ 56905 w 77383"/>
                  <a:gd name="connsiteY7" fmla="*/ 58579 h 72168"/>
                  <a:gd name="connsiteX8" fmla="*/ 77384 w 77383"/>
                  <a:gd name="connsiteY8" fmla="*/ 61531 h 72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383" h="72168">
                    <a:moveTo>
                      <a:pt x="77384" y="61531"/>
                    </a:moveTo>
                    <a:cubicBezTo>
                      <a:pt x="75955" y="66008"/>
                      <a:pt x="75955" y="69913"/>
                      <a:pt x="75955" y="71628"/>
                    </a:cubicBezTo>
                    <a:cubicBezTo>
                      <a:pt x="66621" y="72676"/>
                      <a:pt x="46904" y="73343"/>
                      <a:pt x="27568" y="62198"/>
                    </a:cubicBezTo>
                    <a:cubicBezTo>
                      <a:pt x="20900" y="58293"/>
                      <a:pt x="9851" y="52102"/>
                      <a:pt x="4136" y="38767"/>
                    </a:cubicBezTo>
                    <a:cubicBezTo>
                      <a:pt x="2422" y="35052"/>
                      <a:pt x="-4245" y="19336"/>
                      <a:pt x="4136" y="6382"/>
                    </a:cubicBezTo>
                    <a:cubicBezTo>
                      <a:pt x="5851" y="3715"/>
                      <a:pt x="7851" y="1619"/>
                      <a:pt x="10042" y="0"/>
                    </a:cubicBezTo>
                    <a:cubicBezTo>
                      <a:pt x="9566" y="5905"/>
                      <a:pt x="9280" y="23146"/>
                      <a:pt x="20900" y="37814"/>
                    </a:cubicBezTo>
                    <a:cubicBezTo>
                      <a:pt x="31949" y="51911"/>
                      <a:pt x="47475" y="56102"/>
                      <a:pt x="56905" y="58579"/>
                    </a:cubicBezTo>
                    <a:cubicBezTo>
                      <a:pt x="65287" y="60865"/>
                      <a:pt x="72431" y="61531"/>
                      <a:pt x="77384" y="6153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0C6313FD-338F-96D8-043D-9584FF6827A6}"/>
                  </a:ext>
                </a:extLst>
              </p:cNvPr>
              <p:cNvSpPr/>
              <p:nvPr/>
            </p:nvSpPr>
            <p:spPr>
              <a:xfrm>
                <a:off x="5286795" y="3969924"/>
                <a:ext cx="68350" cy="55342"/>
              </a:xfrm>
              <a:custGeom>
                <a:avLst/>
                <a:gdLst>
                  <a:gd name="connsiteX0" fmla="*/ 68255 w 68350"/>
                  <a:gd name="connsiteY0" fmla="*/ 42291 h 55342"/>
                  <a:gd name="connsiteX1" fmla="*/ 64731 w 68350"/>
                  <a:gd name="connsiteY1" fmla="*/ 55340 h 55342"/>
                  <a:gd name="connsiteX2" fmla="*/ 2342 w 68350"/>
                  <a:gd name="connsiteY2" fmla="*/ 25432 h 55342"/>
                  <a:gd name="connsiteX3" fmla="*/ 3009 w 68350"/>
                  <a:gd name="connsiteY3" fmla="*/ 0 h 55342"/>
                  <a:gd name="connsiteX4" fmla="*/ 15772 w 68350"/>
                  <a:gd name="connsiteY4" fmla="*/ 22765 h 55342"/>
                  <a:gd name="connsiteX5" fmla="*/ 68350 w 68350"/>
                  <a:gd name="connsiteY5" fmla="*/ 42291 h 5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350" h="55342">
                    <a:moveTo>
                      <a:pt x="68255" y="42291"/>
                    </a:moveTo>
                    <a:cubicBezTo>
                      <a:pt x="65779" y="47530"/>
                      <a:pt x="65016" y="52197"/>
                      <a:pt x="64731" y="55340"/>
                    </a:cubicBezTo>
                    <a:cubicBezTo>
                      <a:pt x="34155" y="55531"/>
                      <a:pt x="9200" y="43815"/>
                      <a:pt x="2342" y="25432"/>
                    </a:cubicBezTo>
                    <a:cubicBezTo>
                      <a:pt x="1580" y="23431"/>
                      <a:pt x="-2897" y="11144"/>
                      <a:pt x="3009" y="0"/>
                    </a:cubicBezTo>
                    <a:cubicBezTo>
                      <a:pt x="4914" y="6096"/>
                      <a:pt x="8438" y="14764"/>
                      <a:pt x="15772" y="22765"/>
                    </a:cubicBezTo>
                    <a:cubicBezTo>
                      <a:pt x="35203" y="44005"/>
                      <a:pt x="63873" y="42672"/>
                      <a:pt x="68350" y="4229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D86AD15F-93F5-5CF1-089A-7D8D94572556}"/>
                  </a:ext>
                </a:extLst>
              </p:cNvPr>
              <p:cNvSpPr/>
              <p:nvPr/>
            </p:nvSpPr>
            <p:spPr>
              <a:xfrm>
                <a:off x="5433536" y="4045743"/>
                <a:ext cx="89249" cy="23884"/>
              </a:xfrm>
              <a:custGeom>
                <a:avLst/>
                <a:gdLst>
                  <a:gd name="connsiteX0" fmla="*/ 89249 w 89249"/>
                  <a:gd name="connsiteY0" fmla="*/ 4477 h 23884"/>
                  <a:gd name="connsiteX1" fmla="*/ 83629 w 89249"/>
                  <a:gd name="connsiteY1" fmla="*/ 19717 h 23884"/>
                  <a:gd name="connsiteX2" fmla="*/ 36481 w 89249"/>
                  <a:gd name="connsiteY2" fmla="*/ 23241 h 23884"/>
                  <a:gd name="connsiteX3" fmla="*/ 3238 w 89249"/>
                  <a:gd name="connsiteY3" fmla="*/ 15812 h 23884"/>
                  <a:gd name="connsiteX4" fmla="*/ 0 w 89249"/>
                  <a:gd name="connsiteY4" fmla="*/ 0 h 23884"/>
                  <a:gd name="connsiteX5" fmla="*/ 60674 w 89249"/>
                  <a:gd name="connsiteY5" fmla="*/ 9906 h 23884"/>
                  <a:gd name="connsiteX6" fmla="*/ 89249 w 89249"/>
                  <a:gd name="connsiteY6" fmla="*/ 4477 h 2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249" h="23884">
                    <a:moveTo>
                      <a:pt x="89249" y="4477"/>
                    </a:moveTo>
                    <a:cubicBezTo>
                      <a:pt x="88011" y="10954"/>
                      <a:pt x="85725" y="16097"/>
                      <a:pt x="83629" y="19717"/>
                    </a:cubicBezTo>
                    <a:cubicBezTo>
                      <a:pt x="72580" y="22479"/>
                      <a:pt x="56197" y="25146"/>
                      <a:pt x="36481" y="23241"/>
                    </a:cubicBezTo>
                    <a:cubicBezTo>
                      <a:pt x="23146" y="22003"/>
                      <a:pt x="11811" y="18860"/>
                      <a:pt x="3238" y="15812"/>
                    </a:cubicBezTo>
                    <a:cubicBezTo>
                      <a:pt x="2000" y="11906"/>
                      <a:pt x="571" y="6477"/>
                      <a:pt x="0" y="0"/>
                    </a:cubicBezTo>
                    <a:cubicBezTo>
                      <a:pt x="12763" y="5239"/>
                      <a:pt x="34099" y="11906"/>
                      <a:pt x="60674" y="9906"/>
                    </a:cubicBezTo>
                    <a:cubicBezTo>
                      <a:pt x="71818" y="9144"/>
                      <a:pt x="81343" y="6953"/>
                      <a:pt x="89249" y="44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7070283B-324A-71A6-8E95-B45D6C23EADA}"/>
                  </a:ext>
                </a:extLst>
              </p:cNvPr>
              <p:cNvSpPr/>
              <p:nvPr/>
            </p:nvSpPr>
            <p:spPr>
              <a:xfrm>
                <a:off x="5325879" y="3879627"/>
                <a:ext cx="87749" cy="77302"/>
              </a:xfrm>
              <a:custGeom>
                <a:avLst/>
                <a:gdLst>
                  <a:gd name="connsiteX0" fmla="*/ 87750 w 87749"/>
                  <a:gd name="connsiteY0" fmla="*/ 62008 h 77302"/>
                  <a:gd name="connsiteX1" fmla="*/ 86035 w 87749"/>
                  <a:gd name="connsiteY1" fmla="*/ 76867 h 77302"/>
                  <a:gd name="connsiteX2" fmla="*/ 22408 w 87749"/>
                  <a:gd name="connsiteY2" fmla="*/ 60579 h 77302"/>
                  <a:gd name="connsiteX3" fmla="*/ 2691 w 87749"/>
                  <a:gd name="connsiteY3" fmla="*/ 35243 h 77302"/>
                  <a:gd name="connsiteX4" fmla="*/ 6882 w 87749"/>
                  <a:gd name="connsiteY4" fmla="*/ 0 h 77302"/>
                  <a:gd name="connsiteX5" fmla="*/ 15741 w 87749"/>
                  <a:gd name="connsiteY5" fmla="*/ 33528 h 77302"/>
                  <a:gd name="connsiteX6" fmla="*/ 49555 w 87749"/>
                  <a:gd name="connsiteY6" fmla="*/ 55531 h 77302"/>
                  <a:gd name="connsiteX7" fmla="*/ 87750 w 87749"/>
                  <a:gd name="connsiteY7" fmla="*/ 61913 h 7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749" h="77302">
                    <a:moveTo>
                      <a:pt x="87750" y="62008"/>
                    </a:moveTo>
                    <a:cubicBezTo>
                      <a:pt x="85845" y="68199"/>
                      <a:pt x="85749" y="73628"/>
                      <a:pt x="86035" y="76867"/>
                    </a:cubicBezTo>
                    <a:cubicBezTo>
                      <a:pt x="74891" y="77819"/>
                      <a:pt x="46316" y="78867"/>
                      <a:pt x="22408" y="60579"/>
                    </a:cubicBezTo>
                    <a:cubicBezTo>
                      <a:pt x="16979" y="56579"/>
                      <a:pt x="7168" y="48768"/>
                      <a:pt x="2691" y="35243"/>
                    </a:cubicBezTo>
                    <a:cubicBezTo>
                      <a:pt x="-547" y="25432"/>
                      <a:pt x="-2547" y="8096"/>
                      <a:pt x="6882" y="0"/>
                    </a:cubicBezTo>
                    <a:cubicBezTo>
                      <a:pt x="6597" y="6191"/>
                      <a:pt x="6692" y="20479"/>
                      <a:pt x="15741" y="33528"/>
                    </a:cubicBezTo>
                    <a:cubicBezTo>
                      <a:pt x="24599" y="46387"/>
                      <a:pt x="37458" y="51054"/>
                      <a:pt x="49555" y="55531"/>
                    </a:cubicBezTo>
                    <a:cubicBezTo>
                      <a:pt x="57651" y="58674"/>
                      <a:pt x="70795" y="62198"/>
                      <a:pt x="87750" y="6191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D83A16B6-5366-EF5E-0FE1-4020432150F8}"/>
                  </a:ext>
                </a:extLst>
              </p:cNvPr>
              <p:cNvSpPr/>
              <p:nvPr/>
            </p:nvSpPr>
            <p:spPr>
              <a:xfrm>
                <a:off x="5460811" y="3976020"/>
                <a:ext cx="101883" cy="45629"/>
              </a:xfrm>
              <a:custGeom>
                <a:avLst/>
                <a:gdLst>
                  <a:gd name="connsiteX0" fmla="*/ 101884 w 101883"/>
                  <a:gd name="connsiteY0" fmla="*/ 43339 h 45629"/>
                  <a:gd name="connsiteX1" fmla="*/ 29303 w 101883"/>
                  <a:gd name="connsiteY1" fmla="*/ 37624 h 45629"/>
                  <a:gd name="connsiteX2" fmla="*/ 3205 w 101883"/>
                  <a:gd name="connsiteY2" fmla="*/ 24860 h 45629"/>
                  <a:gd name="connsiteX3" fmla="*/ 538 w 101883"/>
                  <a:gd name="connsiteY3" fmla="*/ 0 h 45629"/>
                  <a:gd name="connsiteX4" fmla="*/ 51115 w 101883"/>
                  <a:gd name="connsiteY4" fmla="*/ 19526 h 45629"/>
                  <a:gd name="connsiteX5" fmla="*/ 100645 w 101883"/>
                  <a:gd name="connsiteY5" fmla="*/ 23432 h 45629"/>
                  <a:gd name="connsiteX6" fmla="*/ 100455 w 101883"/>
                  <a:gd name="connsiteY6" fmla="*/ 24860 h 45629"/>
                  <a:gd name="connsiteX7" fmla="*/ 101884 w 101883"/>
                  <a:gd name="connsiteY7" fmla="*/ 43339 h 4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883" h="45629">
                    <a:moveTo>
                      <a:pt x="101884" y="43339"/>
                    </a:moveTo>
                    <a:cubicBezTo>
                      <a:pt x="86358" y="46006"/>
                      <a:pt x="59212" y="48482"/>
                      <a:pt x="29303" y="37624"/>
                    </a:cubicBezTo>
                    <a:cubicBezTo>
                      <a:pt x="19016" y="33909"/>
                      <a:pt x="10348" y="29432"/>
                      <a:pt x="3205" y="24860"/>
                    </a:cubicBezTo>
                    <a:cubicBezTo>
                      <a:pt x="2728" y="23622"/>
                      <a:pt x="-1463" y="12573"/>
                      <a:pt x="538" y="0"/>
                    </a:cubicBezTo>
                    <a:cubicBezTo>
                      <a:pt x="538" y="0"/>
                      <a:pt x="27874" y="13526"/>
                      <a:pt x="51115" y="19526"/>
                    </a:cubicBezTo>
                    <a:cubicBezTo>
                      <a:pt x="62641" y="22479"/>
                      <a:pt x="79214" y="25146"/>
                      <a:pt x="100645" y="23432"/>
                    </a:cubicBezTo>
                    <a:cubicBezTo>
                      <a:pt x="100455" y="23908"/>
                      <a:pt x="100455" y="24384"/>
                      <a:pt x="100455" y="24860"/>
                    </a:cubicBezTo>
                    <a:cubicBezTo>
                      <a:pt x="99979" y="32195"/>
                      <a:pt x="100931" y="38481"/>
                      <a:pt x="101884" y="4333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CA5EB9B1-A305-D0D3-2121-07CCC84D0856}"/>
                </a:ext>
              </a:extLst>
            </p:cNvPr>
            <p:cNvSpPr/>
            <p:nvPr/>
          </p:nvSpPr>
          <p:spPr>
            <a:xfrm>
              <a:off x="7358756" y="5361824"/>
              <a:ext cx="154933" cy="302302"/>
            </a:xfrm>
            <a:custGeom>
              <a:avLst/>
              <a:gdLst>
                <a:gd name="connsiteX0" fmla="*/ 154374 w 154933"/>
                <a:gd name="connsiteY0" fmla="*/ 231636 h 302302"/>
                <a:gd name="connsiteX1" fmla="*/ 153135 w 154933"/>
                <a:gd name="connsiteY1" fmla="*/ 247639 h 302302"/>
                <a:gd name="connsiteX2" fmla="*/ 134847 w 154933"/>
                <a:gd name="connsiteY2" fmla="*/ 295454 h 302302"/>
                <a:gd name="connsiteX3" fmla="*/ 130942 w 154933"/>
                <a:gd name="connsiteY3" fmla="*/ 298121 h 302302"/>
                <a:gd name="connsiteX4" fmla="*/ 69791 w 154933"/>
                <a:gd name="connsiteY4" fmla="*/ 286215 h 302302"/>
                <a:gd name="connsiteX5" fmla="*/ 24642 w 154933"/>
                <a:gd name="connsiteY5" fmla="*/ 229160 h 302302"/>
                <a:gd name="connsiteX6" fmla="*/ 258 w 154933"/>
                <a:gd name="connsiteY6" fmla="*/ 80951 h 302302"/>
                <a:gd name="connsiteX7" fmla="*/ 17594 w 154933"/>
                <a:gd name="connsiteY7" fmla="*/ 15800 h 302302"/>
                <a:gd name="connsiteX8" fmla="*/ 19595 w 154933"/>
                <a:gd name="connsiteY8" fmla="*/ 13895 h 302302"/>
                <a:gd name="connsiteX9" fmla="*/ 43026 w 154933"/>
                <a:gd name="connsiteY9" fmla="*/ 1322 h 302302"/>
                <a:gd name="connsiteX10" fmla="*/ 65695 w 154933"/>
                <a:gd name="connsiteY10" fmla="*/ 1036 h 302302"/>
                <a:gd name="connsiteX11" fmla="*/ 87699 w 154933"/>
                <a:gd name="connsiteY11" fmla="*/ 9704 h 302302"/>
                <a:gd name="connsiteX12" fmla="*/ 120464 w 154933"/>
                <a:gd name="connsiteY12" fmla="*/ 50185 h 302302"/>
                <a:gd name="connsiteX13" fmla="*/ 137705 w 154933"/>
                <a:gd name="connsiteY13" fmla="*/ 99049 h 302302"/>
                <a:gd name="connsiteX14" fmla="*/ 154278 w 154933"/>
                <a:gd name="connsiteY14" fmla="*/ 231732 h 30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33" h="302302">
                  <a:moveTo>
                    <a:pt x="154374" y="231636"/>
                  </a:moveTo>
                  <a:cubicBezTo>
                    <a:pt x="154087" y="237256"/>
                    <a:pt x="153611" y="242495"/>
                    <a:pt x="153135" y="247639"/>
                  </a:cubicBezTo>
                  <a:cubicBezTo>
                    <a:pt x="150944" y="269641"/>
                    <a:pt x="146658" y="286405"/>
                    <a:pt x="134847" y="295454"/>
                  </a:cubicBezTo>
                  <a:cubicBezTo>
                    <a:pt x="133608" y="296407"/>
                    <a:pt x="132370" y="297359"/>
                    <a:pt x="130942" y="298121"/>
                  </a:cubicBezTo>
                  <a:cubicBezTo>
                    <a:pt x="111701" y="308694"/>
                    <a:pt x="86270" y="297168"/>
                    <a:pt x="69791" y="286215"/>
                  </a:cubicBezTo>
                  <a:cubicBezTo>
                    <a:pt x="49026" y="272213"/>
                    <a:pt x="34453" y="251734"/>
                    <a:pt x="24642" y="229160"/>
                  </a:cubicBezTo>
                  <a:cubicBezTo>
                    <a:pt x="5212" y="183345"/>
                    <a:pt x="-1456" y="130481"/>
                    <a:pt x="258" y="80951"/>
                  </a:cubicBezTo>
                  <a:cubicBezTo>
                    <a:pt x="1021" y="60282"/>
                    <a:pt x="2259" y="31326"/>
                    <a:pt x="17594" y="15800"/>
                  </a:cubicBezTo>
                  <a:cubicBezTo>
                    <a:pt x="18642" y="14848"/>
                    <a:pt x="19595" y="13895"/>
                    <a:pt x="19595" y="13895"/>
                  </a:cubicBezTo>
                  <a:cubicBezTo>
                    <a:pt x="23500" y="10466"/>
                    <a:pt x="31405" y="4084"/>
                    <a:pt x="43026" y="1322"/>
                  </a:cubicBezTo>
                  <a:cubicBezTo>
                    <a:pt x="51122" y="-583"/>
                    <a:pt x="58837" y="-202"/>
                    <a:pt x="65695" y="1036"/>
                  </a:cubicBezTo>
                  <a:cubicBezTo>
                    <a:pt x="75792" y="3227"/>
                    <a:pt x="83698" y="7513"/>
                    <a:pt x="87699" y="9704"/>
                  </a:cubicBezTo>
                  <a:cubicBezTo>
                    <a:pt x="98080" y="15800"/>
                    <a:pt x="108844" y="24753"/>
                    <a:pt x="120464" y="50185"/>
                  </a:cubicBezTo>
                  <a:cubicBezTo>
                    <a:pt x="126084" y="62282"/>
                    <a:pt x="131799" y="78093"/>
                    <a:pt x="137705" y="99049"/>
                  </a:cubicBezTo>
                  <a:cubicBezTo>
                    <a:pt x="153707" y="155532"/>
                    <a:pt x="156469" y="196489"/>
                    <a:pt x="154278" y="2317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57068207-E297-EE75-7E07-018C5D1D1FE7}"/>
                </a:ext>
              </a:extLst>
            </p:cNvPr>
            <p:cNvSpPr/>
            <p:nvPr/>
          </p:nvSpPr>
          <p:spPr>
            <a:xfrm>
              <a:off x="7392582" y="5377710"/>
              <a:ext cx="121202" cy="268519"/>
            </a:xfrm>
            <a:custGeom>
              <a:avLst/>
              <a:gdLst>
                <a:gd name="connsiteX0" fmla="*/ 120547 w 121202"/>
                <a:gd name="connsiteY0" fmla="*/ 215751 h 268519"/>
                <a:gd name="connsiteX1" fmla="*/ 119309 w 121202"/>
                <a:gd name="connsiteY1" fmla="*/ 231753 h 268519"/>
                <a:gd name="connsiteX2" fmla="*/ 98163 w 121202"/>
                <a:gd name="connsiteY2" fmla="*/ 264519 h 268519"/>
                <a:gd name="connsiteX3" fmla="*/ 97973 w 121202"/>
                <a:gd name="connsiteY3" fmla="*/ 264519 h 268519"/>
                <a:gd name="connsiteX4" fmla="*/ 89305 w 121202"/>
                <a:gd name="connsiteY4" fmla="*/ 268043 h 268519"/>
                <a:gd name="connsiteX5" fmla="*/ 5675 w 121202"/>
                <a:gd name="connsiteY5" fmla="*/ 145456 h 268519"/>
                <a:gd name="connsiteX6" fmla="*/ 35013 w 121202"/>
                <a:gd name="connsiteY6" fmla="*/ 962 h 268519"/>
                <a:gd name="connsiteX7" fmla="*/ 36918 w 121202"/>
                <a:gd name="connsiteY7" fmla="*/ 486 h 268519"/>
                <a:gd name="connsiteX8" fmla="*/ 86733 w 121202"/>
                <a:gd name="connsiteY8" fmla="*/ 34109 h 268519"/>
                <a:gd name="connsiteX9" fmla="*/ 103973 w 121202"/>
                <a:gd name="connsiteY9" fmla="*/ 82972 h 268519"/>
                <a:gd name="connsiteX10" fmla="*/ 120547 w 121202"/>
                <a:gd name="connsiteY10" fmla="*/ 215656 h 26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202" h="268519">
                  <a:moveTo>
                    <a:pt x="120547" y="215751"/>
                  </a:moveTo>
                  <a:cubicBezTo>
                    <a:pt x="120261" y="221370"/>
                    <a:pt x="119785" y="226609"/>
                    <a:pt x="119309" y="231753"/>
                  </a:cubicBezTo>
                  <a:cubicBezTo>
                    <a:pt x="114547" y="247278"/>
                    <a:pt x="107403" y="258709"/>
                    <a:pt x="98163" y="264519"/>
                  </a:cubicBezTo>
                  <a:lnTo>
                    <a:pt x="97973" y="264519"/>
                  </a:lnTo>
                  <a:cubicBezTo>
                    <a:pt x="95211" y="266233"/>
                    <a:pt x="92353" y="267472"/>
                    <a:pt x="89305" y="268043"/>
                  </a:cubicBezTo>
                  <a:cubicBezTo>
                    <a:pt x="57682" y="274234"/>
                    <a:pt x="20249" y="219370"/>
                    <a:pt x="5675" y="145456"/>
                  </a:cubicBezTo>
                  <a:cubicBezTo>
                    <a:pt x="-8421" y="73161"/>
                    <a:pt x="4628" y="9344"/>
                    <a:pt x="35013" y="962"/>
                  </a:cubicBezTo>
                  <a:lnTo>
                    <a:pt x="36918" y="486"/>
                  </a:lnTo>
                  <a:cubicBezTo>
                    <a:pt x="53396" y="-2753"/>
                    <a:pt x="71207" y="10392"/>
                    <a:pt x="86733" y="34109"/>
                  </a:cubicBezTo>
                  <a:cubicBezTo>
                    <a:pt x="92353" y="46206"/>
                    <a:pt x="98068" y="62017"/>
                    <a:pt x="103973" y="82972"/>
                  </a:cubicBezTo>
                  <a:cubicBezTo>
                    <a:pt x="119975" y="139456"/>
                    <a:pt x="122738" y="180413"/>
                    <a:pt x="120547" y="21565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2689439F-6F74-3757-0C97-BAB2677F9156}"/>
                </a:ext>
              </a:extLst>
            </p:cNvPr>
            <p:cNvSpPr/>
            <p:nvPr/>
          </p:nvSpPr>
          <p:spPr>
            <a:xfrm>
              <a:off x="7429404" y="5377805"/>
              <a:ext cx="84285" cy="264423"/>
            </a:xfrm>
            <a:custGeom>
              <a:avLst/>
              <a:gdLst>
                <a:gd name="connsiteX0" fmla="*/ 83725 w 84285"/>
                <a:gd name="connsiteY0" fmla="*/ 215656 h 264423"/>
                <a:gd name="connsiteX1" fmla="*/ 82487 w 84285"/>
                <a:gd name="connsiteY1" fmla="*/ 231658 h 264423"/>
                <a:gd name="connsiteX2" fmla="*/ 61341 w 84285"/>
                <a:gd name="connsiteY2" fmla="*/ 264424 h 264423"/>
                <a:gd name="connsiteX3" fmla="*/ 57912 w 84285"/>
                <a:gd name="connsiteY3" fmla="*/ 184223 h 264423"/>
                <a:gd name="connsiteX4" fmla="*/ 28861 w 84285"/>
                <a:gd name="connsiteY4" fmla="*/ 47349 h 264423"/>
                <a:gd name="connsiteX5" fmla="*/ 0 w 84285"/>
                <a:gd name="connsiteY5" fmla="*/ 486 h 264423"/>
                <a:gd name="connsiteX6" fmla="*/ 49816 w 84285"/>
                <a:gd name="connsiteY6" fmla="*/ 34109 h 264423"/>
                <a:gd name="connsiteX7" fmla="*/ 67056 w 84285"/>
                <a:gd name="connsiteY7" fmla="*/ 82972 h 264423"/>
                <a:gd name="connsiteX8" fmla="*/ 83630 w 84285"/>
                <a:gd name="connsiteY8" fmla="*/ 215656 h 264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285" h="264423">
                  <a:moveTo>
                    <a:pt x="83725" y="215656"/>
                  </a:moveTo>
                  <a:cubicBezTo>
                    <a:pt x="83439" y="221275"/>
                    <a:pt x="82963" y="226514"/>
                    <a:pt x="82487" y="231658"/>
                  </a:cubicBezTo>
                  <a:cubicBezTo>
                    <a:pt x="77724" y="247183"/>
                    <a:pt x="70581" y="258613"/>
                    <a:pt x="61341" y="264424"/>
                  </a:cubicBezTo>
                  <a:cubicBezTo>
                    <a:pt x="61341" y="231372"/>
                    <a:pt x="59627" y="203940"/>
                    <a:pt x="57912" y="184223"/>
                  </a:cubicBezTo>
                  <a:cubicBezTo>
                    <a:pt x="52959" y="127930"/>
                    <a:pt x="49244" y="89926"/>
                    <a:pt x="28861" y="47349"/>
                  </a:cubicBezTo>
                  <a:cubicBezTo>
                    <a:pt x="18955" y="26203"/>
                    <a:pt x="7715" y="10392"/>
                    <a:pt x="0" y="486"/>
                  </a:cubicBezTo>
                  <a:cubicBezTo>
                    <a:pt x="16478" y="-2753"/>
                    <a:pt x="34290" y="10392"/>
                    <a:pt x="49816" y="34109"/>
                  </a:cubicBezTo>
                  <a:cubicBezTo>
                    <a:pt x="55436" y="46206"/>
                    <a:pt x="61150" y="62017"/>
                    <a:pt x="67056" y="82972"/>
                  </a:cubicBezTo>
                  <a:cubicBezTo>
                    <a:pt x="83058" y="139456"/>
                    <a:pt x="85820" y="180413"/>
                    <a:pt x="83630" y="215656"/>
                  </a:cubicBezTo>
                  <a:close/>
                </a:path>
              </a:pathLst>
            </a:custGeom>
            <a:solidFill>
              <a:srgbClr val="000000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7" name="Graphic 4">
              <a:extLst>
                <a:ext uri="{FF2B5EF4-FFF2-40B4-BE49-F238E27FC236}">
                  <a16:creationId xmlns:a16="http://schemas.microsoft.com/office/drawing/2014/main" id="{F29A3198-6FA7-D7E0-3263-DDE625721819}"/>
                </a:ext>
              </a:extLst>
            </p:cNvPr>
            <p:cNvGrpSpPr/>
            <p:nvPr/>
          </p:nvGrpSpPr>
          <p:grpSpPr>
            <a:xfrm>
              <a:off x="5292185" y="2744247"/>
              <a:ext cx="2230659" cy="3065144"/>
              <a:chOff x="5292185" y="2744247"/>
              <a:chExt cx="2230659" cy="3065144"/>
            </a:xfrm>
            <a:solidFill>
              <a:srgbClr val="FFFFFF"/>
            </a:solidFill>
          </p:grpSpPr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770A6A08-5EBC-241A-82F5-619E6D61B54B}"/>
                  </a:ext>
                </a:extLst>
              </p:cNvPr>
              <p:cNvSpPr/>
              <p:nvPr/>
            </p:nvSpPr>
            <p:spPr>
              <a:xfrm>
                <a:off x="6622240" y="2744247"/>
                <a:ext cx="257190" cy="558545"/>
              </a:xfrm>
              <a:custGeom>
                <a:avLst/>
                <a:gdLst>
                  <a:gd name="connsiteX0" fmla="*/ 257191 w 257190"/>
                  <a:gd name="connsiteY0" fmla="*/ 95 h 558545"/>
                  <a:gd name="connsiteX1" fmla="*/ 185277 w 257190"/>
                  <a:gd name="connsiteY1" fmla="*/ 31813 h 558545"/>
                  <a:gd name="connsiteX2" fmla="*/ 23733 w 257190"/>
                  <a:gd name="connsiteY2" fmla="*/ 258889 h 558545"/>
                  <a:gd name="connsiteX3" fmla="*/ 492 w 257190"/>
                  <a:gd name="connsiteY3" fmla="*/ 390049 h 558545"/>
                  <a:gd name="connsiteX4" fmla="*/ 19923 w 257190"/>
                  <a:gd name="connsiteY4" fmla="*/ 514541 h 558545"/>
                  <a:gd name="connsiteX5" fmla="*/ 56880 w 257190"/>
                  <a:gd name="connsiteY5" fmla="*/ 558546 h 558545"/>
                  <a:gd name="connsiteX6" fmla="*/ 56880 w 257190"/>
                  <a:gd name="connsiteY6" fmla="*/ 428816 h 558545"/>
                  <a:gd name="connsiteX7" fmla="*/ 257191 w 257190"/>
                  <a:gd name="connsiteY7" fmla="*/ 0 h 5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190" h="558545">
                    <a:moveTo>
                      <a:pt x="257191" y="95"/>
                    </a:moveTo>
                    <a:cubicBezTo>
                      <a:pt x="240427" y="5048"/>
                      <a:pt x="214138" y="14383"/>
                      <a:pt x="185277" y="31813"/>
                    </a:cubicBezTo>
                    <a:cubicBezTo>
                      <a:pt x="77168" y="96964"/>
                      <a:pt x="39545" y="211169"/>
                      <a:pt x="23733" y="258889"/>
                    </a:cubicBezTo>
                    <a:cubicBezTo>
                      <a:pt x="20018" y="270224"/>
                      <a:pt x="3636" y="321278"/>
                      <a:pt x="492" y="390049"/>
                    </a:cubicBezTo>
                    <a:cubicBezTo>
                      <a:pt x="-3223" y="472059"/>
                      <a:pt x="15161" y="506159"/>
                      <a:pt x="19923" y="514541"/>
                    </a:cubicBezTo>
                    <a:cubicBezTo>
                      <a:pt x="31830" y="535496"/>
                      <a:pt x="46498" y="549878"/>
                      <a:pt x="56880" y="558546"/>
                    </a:cubicBezTo>
                    <a:cubicBezTo>
                      <a:pt x="53070" y="519208"/>
                      <a:pt x="52308" y="475679"/>
                      <a:pt x="56880" y="428816"/>
                    </a:cubicBezTo>
                    <a:cubicBezTo>
                      <a:pt x="77264" y="219742"/>
                      <a:pt x="192040" y="71342"/>
                      <a:pt x="257191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AB19EDB4-DAB5-5811-2476-9498DA741264}"/>
                  </a:ext>
                </a:extLst>
              </p:cNvPr>
              <p:cNvSpPr/>
              <p:nvPr/>
            </p:nvSpPr>
            <p:spPr>
              <a:xfrm>
                <a:off x="6401781" y="3490531"/>
                <a:ext cx="274671" cy="499967"/>
              </a:xfrm>
              <a:custGeom>
                <a:avLst/>
                <a:gdLst>
                  <a:gd name="connsiteX0" fmla="*/ 260480 w 274671"/>
                  <a:gd name="connsiteY0" fmla="*/ 0 h 499967"/>
                  <a:gd name="connsiteX1" fmla="*/ 143417 w 274671"/>
                  <a:gd name="connsiteY1" fmla="*/ 36004 h 499967"/>
                  <a:gd name="connsiteX2" fmla="*/ 39786 w 274671"/>
                  <a:gd name="connsiteY2" fmla="*/ 101632 h 499967"/>
                  <a:gd name="connsiteX3" fmla="*/ 1686 w 274671"/>
                  <a:gd name="connsiteY3" fmla="*/ 192596 h 499967"/>
                  <a:gd name="connsiteX4" fmla="*/ 35499 w 274671"/>
                  <a:gd name="connsiteY4" fmla="*/ 328708 h 499967"/>
                  <a:gd name="connsiteX5" fmla="*/ 74266 w 274671"/>
                  <a:gd name="connsiteY5" fmla="*/ 365379 h 499967"/>
                  <a:gd name="connsiteX6" fmla="*/ 183613 w 274671"/>
                  <a:gd name="connsiteY6" fmla="*/ 451390 h 499967"/>
                  <a:gd name="connsiteX7" fmla="*/ 261147 w 274671"/>
                  <a:gd name="connsiteY7" fmla="*/ 499967 h 499967"/>
                  <a:gd name="connsiteX8" fmla="*/ 274672 w 274671"/>
                  <a:gd name="connsiteY8" fmla="*/ 470440 h 499967"/>
                  <a:gd name="connsiteX9" fmla="*/ 109603 w 274671"/>
                  <a:gd name="connsiteY9" fmla="*/ 335756 h 499967"/>
                  <a:gd name="connsiteX10" fmla="*/ 98364 w 274671"/>
                  <a:gd name="connsiteY10" fmla="*/ 197549 h 499967"/>
                  <a:gd name="connsiteX11" fmla="*/ 246478 w 274671"/>
                  <a:gd name="connsiteY11" fmla="*/ 59341 h 499967"/>
                  <a:gd name="connsiteX12" fmla="*/ 260575 w 274671"/>
                  <a:gd name="connsiteY12" fmla="*/ 95 h 499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4671" h="499967">
                    <a:moveTo>
                      <a:pt x="260480" y="0"/>
                    </a:moveTo>
                    <a:cubicBezTo>
                      <a:pt x="209997" y="9716"/>
                      <a:pt x="170468" y="24289"/>
                      <a:pt x="143417" y="36004"/>
                    </a:cubicBezTo>
                    <a:cubicBezTo>
                      <a:pt x="94840" y="56960"/>
                      <a:pt x="65503" y="69723"/>
                      <a:pt x="39786" y="101632"/>
                    </a:cubicBezTo>
                    <a:cubicBezTo>
                      <a:pt x="9401" y="139255"/>
                      <a:pt x="3495" y="179546"/>
                      <a:pt x="1686" y="192596"/>
                    </a:cubicBezTo>
                    <a:cubicBezTo>
                      <a:pt x="-410" y="208026"/>
                      <a:pt x="-7173" y="272891"/>
                      <a:pt x="35499" y="328708"/>
                    </a:cubicBezTo>
                    <a:cubicBezTo>
                      <a:pt x="49025" y="346329"/>
                      <a:pt x="63598" y="358045"/>
                      <a:pt x="74266" y="365379"/>
                    </a:cubicBezTo>
                    <a:cubicBezTo>
                      <a:pt x="105317" y="393287"/>
                      <a:pt x="141703" y="422624"/>
                      <a:pt x="183613" y="451390"/>
                    </a:cubicBezTo>
                    <a:cubicBezTo>
                      <a:pt x="210378" y="469773"/>
                      <a:pt x="236381" y="485870"/>
                      <a:pt x="261147" y="499967"/>
                    </a:cubicBezTo>
                    <a:cubicBezTo>
                      <a:pt x="265623" y="490157"/>
                      <a:pt x="270100" y="480346"/>
                      <a:pt x="274672" y="470440"/>
                    </a:cubicBezTo>
                    <a:cubicBezTo>
                      <a:pt x="259337" y="466439"/>
                      <a:pt x="153514" y="437197"/>
                      <a:pt x="109603" y="335756"/>
                    </a:cubicBezTo>
                    <a:cubicBezTo>
                      <a:pt x="101888" y="317849"/>
                      <a:pt x="78933" y="262604"/>
                      <a:pt x="98364" y="197549"/>
                    </a:cubicBezTo>
                    <a:cubicBezTo>
                      <a:pt x="129035" y="94583"/>
                      <a:pt x="237429" y="61913"/>
                      <a:pt x="246478" y="59341"/>
                    </a:cubicBezTo>
                    <a:cubicBezTo>
                      <a:pt x="251145" y="39624"/>
                      <a:pt x="255907" y="19812"/>
                      <a:pt x="26057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9BDCBD7E-7A28-1113-2224-290FF6B6A02D}"/>
                  </a:ext>
                </a:extLst>
              </p:cNvPr>
              <p:cNvSpPr/>
              <p:nvPr/>
            </p:nvSpPr>
            <p:spPr>
              <a:xfrm>
                <a:off x="6575196" y="4235196"/>
                <a:ext cx="99827" cy="335756"/>
              </a:xfrm>
              <a:custGeom>
                <a:avLst/>
                <a:gdLst>
                  <a:gd name="connsiteX0" fmla="*/ 99733 w 99827"/>
                  <a:gd name="connsiteY0" fmla="*/ 95 h 335756"/>
                  <a:gd name="connsiteX1" fmla="*/ 25724 w 99827"/>
                  <a:gd name="connsiteY1" fmla="*/ 70580 h 335756"/>
                  <a:gd name="connsiteX2" fmla="*/ 1721 w 99827"/>
                  <a:gd name="connsiteY2" fmla="*/ 196120 h 335756"/>
                  <a:gd name="connsiteX3" fmla="*/ 71539 w 99827"/>
                  <a:gd name="connsiteY3" fmla="*/ 335756 h 335756"/>
                  <a:gd name="connsiteX4" fmla="*/ 44774 w 99827"/>
                  <a:gd name="connsiteY4" fmla="*/ 165068 h 335756"/>
                  <a:gd name="connsiteX5" fmla="*/ 99828 w 99827"/>
                  <a:gd name="connsiteY5" fmla="*/ 0 h 335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827" h="335756">
                    <a:moveTo>
                      <a:pt x="99733" y="95"/>
                    </a:moveTo>
                    <a:cubicBezTo>
                      <a:pt x="83159" y="9049"/>
                      <a:pt x="49727" y="30004"/>
                      <a:pt x="25724" y="70580"/>
                    </a:cubicBezTo>
                    <a:cubicBezTo>
                      <a:pt x="-5423" y="123253"/>
                      <a:pt x="-565" y="175069"/>
                      <a:pt x="1721" y="196120"/>
                    </a:cubicBezTo>
                    <a:cubicBezTo>
                      <a:pt x="10007" y="272320"/>
                      <a:pt x="56108" y="320802"/>
                      <a:pt x="71539" y="335756"/>
                    </a:cubicBezTo>
                    <a:cubicBezTo>
                      <a:pt x="59061" y="305752"/>
                      <a:pt x="38201" y="244221"/>
                      <a:pt x="44774" y="165068"/>
                    </a:cubicBezTo>
                    <a:cubicBezTo>
                      <a:pt x="51346" y="85249"/>
                      <a:pt x="82492" y="27622"/>
                      <a:pt x="9982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C698EF18-9A84-86B2-3058-190F9D4EB607}"/>
                  </a:ext>
                </a:extLst>
              </p:cNvPr>
              <p:cNvSpPr/>
              <p:nvPr/>
            </p:nvSpPr>
            <p:spPr>
              <a:xfrm>
                <a:off x="6546770" y="4547997"/>
                <a:ext cx="16241" cy="132968"/>
              </a:xfrm>
              <a:custGeom>
                <a:avLst/>
                <a:gdLst>
                  <a:gd name="connsiteX0" fmla="*/ 16241 w 16241"/>
                  <a:gd name="connsiteY0" fmla="*/ 0 h 132968"/>
                  <a:gd name="connsiteX1" fmla="*/ 239 w 16241"/>
                  <a:gd name="connsiteY1" fmla="*/ 62579 h 132968"/>
                  <a:gd name="connsiteX2" fmla="*/ 11859 w 16241"/>
                  <a:gd name="connsiteY2" fmla="*/ 132969 h 132968"/>
                  <a:gd name="connsiteX3" fmla="*/ 8621 w 16241"/>
                  <a:gd name="connsiteY3" fmla="*/ 63722 h 132968"/>
                  <a:gd name="connsiteX4" fmla="*/ 16241 w 16241"/>
                  <a:gd name="connsiteY4" fmla="*/ 95 h 13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1" h="132968">
                    <a:moveTo>
                      <a:pt x="16241" y="0"/>
                    </a:moveTo>
                    <a:cubicBezTo>
                      <a:pt x="10145" y="12668"/>
                      <a:pt x="1763" y="34385"/>
                      <a:pt x="239" y="62579"/>
                    </a:cubicBezTo>
                    <a:cubicBezTo>
                      <a:pt x="-1476" y="94393"/>
                      <a:pt x="6430" y="119348"/>
                      <a:pt x="11859" y="132969"/>
                    </a:cubicBezTo>
                    <a:cubicBezTo>
                      <a:pt x="9192" y="113538"/>
                      <a:pt x="7573" y="90106"/>
                      <a:pt x="8621" y="63722"/>
                    </a:cubicBezTo>
                    <a:cubicBezTo>
                      <a:pt x="9573" y="39529"/>
                      <a:pt x="12621" y="18097"/>
                      <a:pt x="16241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552D2B41-500A-8E0E-05C9-0ACCE9F18974}"/>
                  </a:ext>
                </a:extLst>
              </p:cNvPr>
              <p:cNvSpPr/>
              <p:nvPr/>
            </p:nvSpPr>
            <p:spPr>
              <a:xfrm>
                <a:off x="6507597" y="4850701"/>
                <a:ext cx="37791" cy="189547"/>
              </a:xfrm>
              <a:custGeom>
                <a:avLst/>
                <a:gdLst>
                  <a:gd name="connsiteX0" fmla="*/ 25790 w 37791"/>
                  <a:gd name="connsiteY0" fmla="*/ 0 h 189547"/>
                  <a:gd name="connsiteX1" fmla="*/ 4359 w 37791"/>
                  <a:gd name="connsiteY1" fmla="*/ 77152 h 189547"/>
                  <a:gd name="connsiteX2" fmla="*/ 3692 w 37791"/>
                  <a:gd name="connsiteY2" fmla="*/ 183642 h 189547"/>
                  <a:gd name="connsiteX3" fmla="*/ 17790 w 37791"/>
                  <a:gd name="connsiteY3" fmla="*/ 189547 h 189547"/>
                  <a:gd name="connsiteX4" fmla="*/ 17790 w 37791"/>
                  <a:gd name="connsiteY4" fmla="*/ 88487 h 189547"/>
                  <a:gd name="connsiteX5" fmla="*/ 37792 w 37791"/>
                  <a:gd name="connsiteY5" fmla="*/ 7810 h 189547"/>
                  <a:gd name="connsiteX6" fmla="*/ 25790 w 37791"/>
                  <a:gd name="connsiteY6" fmla="*/ 95 h 189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91" h="189547">
                    <a:moveTo>
                      <a:pt x="25790" y="0"/>
                    </a:moveTo>
                    <a:cubicBezTo>
                      <a:pt x="17599" y="20193"/>
                      <a:pt x="9312" y="46196"/>
                      <a:pt x="4359" y="77152"/>
                    </a:cubicBezTo>
                    <a:cubicBezTo>
                      <a:pt x="-2499" y="120205"/>
                      <a:pt x="-117" y="157163"/>
                      <a:pt x="3692" y="183642"/>
                    </a:cubicBezTo>
                    <a:cubicBezTo>
                      <a:pt x="8360" y="185642"/>
                      <a:pt x="13122" y="187547"/>
                      <a:pt x="17790" y="189547"/>
                    </a:cubicBezTo>
                    <a:cubicBezTo>
                      <a:pt x="14360" y="163639"/>
                      <a:pt x="12360" y="128873"/>
                      <a:pt x="17790" y="88487"/>
                    </a:cubicBezTo>
                    <a:cubicBezTo>
                      <a:pt x="22076" y="56293"/>
                      <a:pt x="29981" y="29051"/>
                      <a:pt x="37792" y="7810"/>
                    </a:cubicBezTo>
                    <a:cubicBezTo>
                      <a:pt x="33792" y="5239"/>
                      <a:pt x="29791" y="2667"/>
                      <a:pt x="25790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FC38D4AD-4131-6037-E030-765596A0790D}"/>
                  </a:ext>
                </a:extLst>
              </p:cNvPr>
              <p:cNvSpPr/>
              <p:nvPr/>
            </p:nvSpPr>
            <p:spPr>
              <a:xfrm>
                <a:off x="6322980" y="5069109"/>
                <a:ext cx="144589" cy="295503"/>
              </a:xfrm>
              <a:custGeom>
                <a:avLst/>
                <a:gdLst>
                  <a:gd name="connsiteX0" fmla="*/ 60293 w 144589"/>
                  <a:gd name="connsiteY0" fmla="*/ 95 h 295503"/>
                  <a:gd name="connsiteX1" fmla="*/ 0 w 144589"/>
                  <a:gd name="connsiteY1" fmla="*/ 283940 h 295503"/>
                  <a:gd name="connsiteX2" fmla="*/ 65627 w 144589"/>
                  <a:gd name="connsiteY2" fmla="*/ 294989 h 295503"/>
                  <a:gd name="connsiteX3" fmla="*/ 122015 w 144589"/>
                  <a:gd name="connsiteY3" fmla="*/ 293084 h 295503"/>
                  <a:gd name="connsiteX4" fmla="*/ 144589 w 144589"/>
                  <a:gd name="connsiteY4" fmla="*/ 20383 h 295503"/>
                  <a:gd name="connsiteX5" fmla="*/ 99441 w 144589"/>
                  <a:gd name="connsiteY5" fmla="*/ 9525 h 295503"/>
                  <a:gd name="connsiteX6" fmla="*/ 60293 w 144589"/>
                  <a:gd name="connsiteY6" fmla="*/ 0 h 29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589" h="295503">
                    <a:moveTo>
                      <a:pt x="60293" y="95"/>
                    </a:moveTo>
                    <a:cubicBezTo>
                      <a:pt x="40195" y="94679"/>
                      <a:pt x="20098" y="189357"/>
                      <a:pt x="0" y="283940"/>
                    </a:cubicBezTo>
                    <a:cubicBezTo>
                      <a:pt x="17430" y="288893"/>
                      <a:pt x="39624" y="293465"/>
                      <a:pt x="65627" y="294989"/>
                    </a:cubicBezTo>
                    <a:cubicBezTo>
                      <a:pt x="87153" y="296228"/>
                      <a:pt x="106299" y="295085"/>
                      <a:pt x="122015" y="293084"/>
                    </a:cubicBezTo>
                    <a:cubicBezTo>
                      <a:pt x="129540" y="202216"/>
                      <a:pt x="137064" y="111252"/>
                      <a:pt x="144589" y="20383"/>
                    </a:cubicBezTo>
                    <a:cubicBezTo>
                      <a:pt x="129540" y="16859"/>
                      <a:pt x="114490" y="13240"/>
                      <a:pt x="99441" y="9525"/>
                    </a:cubicBezTo>
                    <a:cubicBezTo>
                      <a:pt x="86392" y="6382"/>
                      <a:pt x="73343" y="3143"/>
                      <a:pt x="60293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EED2C60D-3BBE-A9E7-1D6D-E3531471AF8D}"/>
                  </a:ext>
                </a:extLst>
              </p:cNvPr>
              <p:cNvSpPr/>
              <p:nvPr/>
            </p:nvSpPr>
            <p:spPr>
              <a:xfrm>
                <a:off x="6151626" y="5387721"/>
                <a:ext cx="262413" cy="332898"/>
              </a:xfrm>
              <a:custGeom>
                <a:avLst/>
                <a:gdLst>
                  <a:gd name="connsiteX0" fmla="*/ 158019 w 262413"/>
                  <a:gd name="connsiteY0" fmla="*/ 0 h 332898"/>
                  <a:gd name="connsiteX1" fmla="*/ 87820 w 262413"/>
                  <a:gd name="connsiteY1" fmla="*/ 80772 h 332898"/>
                  <a:gd name="connsiteX2" fmla="*/ 12668 w 262413"/>
                  <a:gd name="connsiteY2" fmla="*/ 189071 h 332898"/>
                  <a:gd name="connsiteX3" fmla="*/ 0 w 262413"/>
                  <a:gd name="connsiteY3" fmla="*/ 238411 h 332898"/>
                  <a:gd name="connsiteX4" fmla="*/ 18383 w 262413"/>
                  <a:gd name="connsiteY4" fmla="*/ 297656 h 332898"/>
                  <a:gd name="connsiteX5" fmla="*/ 87535 w 262413"/>
                  <a:gd name="connsiteY5" fmla="*/ 320230 h 332898"/>
                  <a:gd name="connsiteX6" fmla="*/ 162306 w 262413"/>
                  <a:gd name="connsiteY6" fmla="*/ 332899 h 332898"/>
                  <a:gd name="connsiteX7" fmla="*/ 112966 w 262413"/>
                  <a:gd name="connsiteY7" fmla="*/ 289179 h 332898"/>
                  <a:gd name="connsiteX8" fmla="*/ 97441 w 262413"/>
                  <a:gd name="connsiteY8" fmla="*/ 182023 h 332898"/>
                  <a:gd name="connsiteX9" fmla="*/ 160877 w 262413"/>
                  <a:gd name="connsiteY9" fmla="*/ 90297 h 332898"/>
                  <a:gd name="connsiteX10" fmla="*/ 262414 w 262413"/>
                  <a:gd name="connsiteY10" fmla="*/ 9906 h 332898"/>
                  <a:gd name="connsiteX11" fmla="*/ 158019 w 262413"/>
                  <a:gd name="connsiteY11" fmla="*/ 0 h 33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413" h="332898">
                    <a:moveTo>
                      <a:pt x="158019" y="0"/>
                    </a:moveTo>
                    <a:cubicBezTo>
                      <a:pt x="140494" y="19907"/>
                      <a:pt x="116395" y="47530"/>
                      <a:pt x="87820" y="80772"/>
                    </a:cubicBezTo>
                    <a:cubicBezTo>
                      <a:pt x="58388" y="115062"/>
                      <a:pt x="32861" y="145351"/>
                      <a:pt x="12668" y="189071"/>
                    </a:cubicBezTo>
                    <a:cubicBezTo>
                      <a:pt x="5239" y="205073"/>
                      <a:pt x="0" y="219837"/>
                      <a:pt x="0" y="238411"/>
                    </a:cubicBezTo>
                    <a:cubicBezTo>
                      <a:pt x="0" y="265652"/>
                      <a:pt x="11239" y="286607"/>
                      <a:pt x="18383" y="297656"/>
                    </a:cubicBezTo>
                    <a:cubicBezTo>
                      <a:pt x="38005" y="305657"/>
                      <a:pt x="61150" y="313658"/>
                      <a:pt x="87535" y="320230"/>
                    </a:cubicBezTo>
                    <a:cubicBezTo>
                      <a:pt x="115157" y="327088"/>
                      <a:pt x="140398" y="330898"/>
                      <a:pt x="162306" y="332899"/>
                    </a:cubicBezTo>
                    <a:cubicBezTo>
                      <a:pt x="150495" y="326898"/>
                      <a:pt x="129159" y="313944"/>
                      <a:pt x="112966" y="289179"/>
                    </a:cubicBezTo>
                    <a:cubicBezTo>
                      <a:pt x="82296" y="242221"/>
                      <a:pt x="95059" y="191071"/>
                      <a:pt x="97441" y="182023"/>
                    </a:cubicBezTo>
                    <a:cubicBezTo>
                      <a:pt x="110299" y="156591"/>
                      <a:pt x="130302" y="123634"/>
                      <a:pt x="160877" y="90297"/>
                    </a:cubicBezTo>
                    <a:cubicBezTo>
                      <a:pt x="197358" y="50482"/>
                      <a:pt x="235077" y="25241"/>
                      <a:pt x="262414" y="9906"/>
                    </a:cubicBezTo>
                    <a:lnTo>
                      <a:pt x="158019" y="0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7687DDC9-E349-0A63-8DB8-0DC6951C7347}"/>
                  </a:ext>
                </a:extLst>
              </p:cNvPr>
              <p:cNvSpPr/>
              <p:nvPr/>
            </p:nvSpPr>
            <p:spPr>
              <a:xfrm>
                <a:off x="6992972" y="5112258"/>
                <a:ext cx="145062" cy="697134"/>
              </a:xfrm>
              <a:custGeom>
                <a:avLst/>
                <a:gdLst>
                  <a:gd name="connsiteX0" fmla="*/ 100199 w 145062"/>
                  <a:gd name="connsiteY0" fmla="*/ 0 h 697134"/>
                  <a:gd name="connsiteX1" fmla="*/ 92484 w 145062"/>
                  <a:gd name="connsiteY1" fmla="*/ 125921 h 697134"/>
                  <a:gd name="connsiteX2" fmla="*/ 69910 w 145062"/>
                  <a:gd name="connsiteY2" fmla="*/ 350615 h 697134"/>
                  <a:gd name="connsiteX3" fmla="*/ 38858 w 145062"/>
                  <a:gd name="connsiteY3" fmla="*/ 453104 h 697134"/>
                  <a:gd name="connsiteX4" fmla="*/ 282 w 145062"/>
                  <a:gd name="connsiteY4" fmla="*/ 565976 h 697134"/>
                  <a:gd name="connsiteX5" fmla="*/ 15332 w 145062"/>
                  <a:gd name="connsiteY5" fmla="*/ 640556 h 697134"/>
                  <a:gd name="connsiteX6" fmla="*/ 61433 w 145062"/>
                  <a:gd name="connsiteY6" fmla="*/ 690086 h 697134"/>
                  <a:gd name="connsiteX7" fmla="*/ 123536 w 145062"/>
                  <a:gd name="connsiteY7" fmla="*/ 697135 h 697134"/>
                  <a:gd name="connsiteX8" fmla="*/ 70862 w 145062"/>
                  <a:gd name="connsiteY8" fmla="*/ 609219 h 697134"/>
                  <a:gd name="connsiteX9" fmla="*/ 95342 w 145062"/>
                  <a:gd name="connsiteY9" fmla="*/ 460153 h 697134"/>
                  <a:gd name="connsiteX10" fmla="*/ 119440 w 145062"/>
                  <a:gd name="connsiteY10" fmla="*/ 356902 h 697134"/>
                  <a:gd name="connsiteX11" fmla="*/ 137633 w 145062"/>
                  <a:gd name="connsiteY11" fmla="*/ 206312 h 697134"/>
                  <a:gd name="connsiteX12" fmla="*/ 145062 w 145062"/>
                  <a:gd name="connsiteY12" fmla="*/ 20479 h 697134"/>
                  <a:gd name="connsiteX13" fmla="*/ 124964 w 145062"/>
                  <a:gd name="connsiteY13" fmla="*/ 13049 h 697134"/>
                  <a:gd name="connsiteX14" fmla="*/ 100295 w 145062"/>
                  <a:gd name="connsiteY14" fmla="*/ 0 h 69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062" h="697134">
                    <a:moveTo>
                      <a:pt x="100199" y="0"/>
                    </a:moveTo>
                    <a:cubicBezTo>
                      <a:pt x="98866" y="22003"/>
                      <a:pt x="96104" y="67532"/>
                      <a:pt x="92484" y="125921"/>
                    </a:cubicBezTo>
                    <a:cubicBezTo>
                      <a:pt x="83055" y="276892"/>
                      <a:pt x="80959" y="305562"/>
                      <a:pt x="69910" y="350615"/>
                    </a:cubicBezTo>
                    <a:cubicBezTo>
                      <a:pt x="61337" y="385381"/>
                      <a:pt x="54194" y="414623"/>
                      <a:pt x="38858" y="453104"/>
                    </a:cubicBezTo>
                    <a:cubicBezTo>
                      <a:pt x="17808" y="505968"/>
                      <a:pt x="2092" y="524447"/>
                      <a:pt x="282" y="565976"/>
                    </a:cubicBezTo>
                    <a:cubicBezTo>
                      <a:pt x="-384" y="580549"/>
                      <a:pt x="-1242" y="609505"/>
                      <a:pt x="15332" y="640556"/>
                    </a:cubicBezTo>
                    <a:cubicBezTo>
                      <a:pt x="29619" y="667417"/>
                      <a:pt x="50098" y="682847"/>
                      <a:pt x="61433" y="690086"/>
                    </a:cubicBezTo>
                    <a:cubicBezTo>
                      <a:pt x="82102" y="692467"/>
                      <a:pt x="102771" y="694753"/>
                      <a:pt x="123536" y="697135"/>
                    </a:cubicBezTo>
                    <a:cubicBezTo>
                      <a:pt x="86960" y="662369"/>
                      <a:pt x="75244" y="630174"/>
                      <a:pt x="70862" y="609219"/>
                    </a:cubicBezTo>
                    <a:cubicBezTo>
                      <a:pt x="65052" y="581120"/>
                      <a:pt x="70386" y="563499"/>
                      <a:pt x="95342" y="460153"/>
                    </a:cubicBezTo>
                    <a:cubicBezTo>
                      <a:pt x="109344" y="402146"/>
                      <a:pt x="116297" y="373189"/>
                      <a:pt x="119440" y="356902"/>
                    </a:cubicBezTo>
                    <a:cubicBezTo>
                      <a:pt x="129917" y="302800"/>
                      <a:pt x="133251" y="262795"/>
                      <a:pt x="137633" y="206312"/>
                    </a:cubicBezTo>
                    <a:cubicBezTo>
                      <a:pt x="141443" y="158115"/>
                      <a:pt x="144872" y="95060"/>
                      <a:pt x="145062" y="20479"/>
                    </a:cubicBezTo>
                    <a:cubicBezTo>
                      <a:pt x="138871" y="18574"/>
                      <a:pt x="132108" y="16193"/>
                      <a:pt x="124964" y="13049"/>
                    </a:cubicBezTo>
                    <a:cubicBezTo>
                      <a:pt x="115439" y="8858"/>
                      <a:pt x="107153" y="4381"/>
                      <a:pt x="100295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EF5883BD-AD2C-6CB9-6017-B492F6588FC6}"/>
                  </a:ext>
                </a:extLst>
              </p:cNvPr>
              <p:cNvSpPr/>
              <p:nvPr/>
            </p:nvSpPr>
            <p:spPr>
              <a:xfrm>
                <a:off x="7096625" y="4593145"/>
                <a:ext cx="39314" cy="147447"/>
              </a:xfrm>
              <a:custGeom>
                <a:avLst/>
                <a:gdLst>
                  <a:gd name="connsiteX0" fmla="*/ 3595 w 39314"/>
                  <a:gd name="connsiteY0" fmla="*/ 95 h 147447"/>
                  <a:gd name="connsiteX1" fmla="*/ 3214 w 39314"/>
                  <a:gd name="connsiteY1" fmla="*/ 69532 h 147447"/>
                  <a:gd name="connsiteX2" fmla="*/ 39314 w 39314"/>
                  <a:gd name="connsiteY2" fmla="*/ 147447 h 147447"/>
                  <a:gd name="connsiteX3" fmla="*/ 9501 w 39314"/>
                  <a:gd name="connsiteY3" fmla="*/ 68104 h 147447"/>
                  <a:gd name="connsiteX4" fmla="*/ 3500 w 39314"/>
                  <a:gd name="connsiteY4" fmla="*/ 0 h 147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4" h="147447">
                    <a:moveTo>
                      <a:pt x="3595" y="95"/>
                    </a:moveTo>
                    <a:cubicBezTo>
                      <a:pt x="547" y="15240"/>
                      <a:pt x="-2501" y="40005"/>
                      <a:pt x="3214" y="69532"/>
                    </a:cubicBezTo>
                    <a:cubicBezTo>
                      <a:pt x="10644" y="107918"/>
                      <a:pt x="28932" y="134398"/>
                      <a:pt x="39314" y="147447"/>
                    </a:cubicBezTo>
                    <a:cubicBezTo>
                      <a:pt x="29027" y="128969"/>
                      <a:pt x="16740" y="102203"/>
                      <a:pt x="9501" y="68104"/>
                    </a:cubicBezTo>
                    <a:cubicBezTo>
                      <a:pt x="3881" y="41624"/>
                      <a:pt x="2928" y="18193"/>
                      <a:pt x="350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9CC4FED9-5BEC-62EF-6D5C-2733B70DE25D}"/>
                  </a:ext>
                </a:extLst>
              </p:cNvPr>
              <p:cNvSpPr/>
              <p:nvPr/>
            </p:nvSpPr>
            <p:spPr>
              <a:xfrm>
                <a:off x="7146818" y="4905375"/>
                <a:ext cx="44365" cy="198024"/>
              </a:xfrm>
              <a:custGeom>
                <a:avLst/>
                <a:gdLst>
                  <a:gd name="connsiteX0" fmla="*/ 3884 w 44365"/>
                  <a:gd name="connsiteY0" fmla="*/ 0 h 198024"/>
                  <a:gd name="connsiteX1" fmla="*/ 3123 w 44365"/>
                  <a:gd name="connsiteY1" fmla="*/ 96107 h 198024"/>
                  <a:gd name="connsiteX2" fmla="*/ 31316 w 44365"/>
                  <a:gd name="connsiteY2" fmla="*/ 191643 h 198024"/>
                  <a:gd name="connsiteX3" fmla="*/ 44366 w 44365"/>
                  <a:gd name="connsiteY3" fmla="*/ 198025 h 198024"/>
                  <a:gd name="connsiteX4" fmla="*/ 22458 w 44365"/>
                  <a:gd name="connsiteY4" fmla="*/ 93631 h 198024"/>
                  <a:gd name="connsiteX5" fmla="*/ 19886 w 44365"/>
                  <a:gd name="connsiteY5" fmla="*/ 5239 h 198024"/>
                  <a:gd name="connsiteX6" fmla="*/ 3884 w 44365"/>
                  <a:gd name="connsiteY6" fmla="*/ 0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65" h="198024">
                    <a:moveTo>
                      <a:pt x="3884" y="0"/>
                    </a:moveTo>
                    <a:cubicBezTo>
                      <a:pt x="265" y="23527"/>
                      <a:pt x="-2307" y="56864"/>
                      <a:pt x="3123" y="96107"/>
                    </a:cubicBezTo>
                    <a:cubicBezTo>
                      <a:pt x="8742" y="137065"/>
                      <a:pt x="21030" y="169640"/>
                      <a:pt x="31316" y="191643"/>
                    </a:cubicBezTo>
                    <a:cubicBezTo>
                      <a:pt x="35698" y="193738"/>
                      <a:pt x="39984" y="195834"/>
                      <a:pt x="44366" y="198025"/>
                    </a:cubicBezTo>
                    <a:cubicBezTo>
                      <a:pt x="35507" y="169640"/>
                      <a:pt x="27030" y="134398"/>
                      <a:pt x="22458" y="93631"/>
                    </a:cubicBezTo>
                    <a:cubicBezTo>
                      <a:pt x="18839" y="60579"/>
                      <a:pt x="18553" y="30766"/>
                      <a:pt x="19886" y="5239"/>
                    </a:cubicBezTo>
                    <a:cubicBezTo>
                      <a:pt x="14552" y="3524"/>
                      <a:pt x="9218" y="1714"/>
                      <a:pt x="3884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ECC4CDB7-53C1-13DF-6C98-2C4289E893E0}"/>
                  </a:ext>
                </a:extLst>
              </p:cNvPr>
              <p:cNvSpPr/>
              <p:nvPr/>
            </p:nvSpPr>
            <p:spPr>
              <a:xfrm>
                <a:off x="7336440" y="3954875"/>
                <a:ext cx="62007" cy="142970"/>
              </a:xfrm>
              <a:custGeom>
                <a:avLst/>
                <a:gdLst>
                  <a:gd name="connsiteX0" fmla="*/ 0 w 62007"/>
                  <a:gd name="connsiteY0" fmla="*/ 2572 h 142970"/>
                  <a:gd name="connsiteX1" fmla="*/ 17145 w 62007"/>
                  <a:gd name="connsiteY1" fmla="*/ 65818 h 142970"/>
                  <a:gd name="connsiteX2" fmla="*/ 52769 w 62007"/>
                  <a:gd name="connsiteY2" fmla="*/ 139732 h 142970"/>
                  <a:gd name="connsiteX3" fmla="*/ 62008 w 62007"/>
                  <a:gd name="connsiteY3" fmla="*/ 142970 h 142970"/>
                  <a:gd name="connsiteX4" fmla="*/ 27718 w 62007"/>
                  <a:gd name="connsiteY4" fmla="*/ 64199 h 142970"/>
                  <a:gd name="connsiteX5" fmla="*/ 12192 w 62007"/>
                  <a:gd name="connsiteY5" fmla="*/ 0 h 142970"/>
                  <a:gd name="connsiteX6" fmla="*/ 0 w 62007"/>
                  <a:gd name="connsiteY6" fmla="*/ 2572 h 14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007" h="142970">
                    <a:moveTo>
                      <a:pt x="0" y="2572"/>
                    </a:moveTo>
                    <a:cubicBezTo>
                      <a:pt x="3429" y="21146"/>
                      <a:pt x="8763" y="42577"/>
                      <a:pt x="17145" y="65818"/>
                    </a:cubicBezTo>
                    <a:cubicBezTo>
                      <a:pt x="27908" y="95726"/>
                      <a:pt x="40863" y="120396"/>
                      <a:pt x="52769" y="139732"/>
                    </a:cubicBezTo>
                    <a:cubicBezTo>
                      <a:pt x="55817" y="140779"/>
                      <a:pt x="58960" y="141922"/>
                      <a:pt x="62008" y="142970"/>
                    </a:cubicBezTo>
                    <a:cubicBezTo>
                      <a:pt x="50292" y="122015"/>
                      <a:pt x="37815" y="95631"/>
                      <a:pt x="27718" y="64199"/>
                    </a:cubicBezTo>
                    <a:cubicBezTo>
                      <a:pt x="20193" y="40767"/>
                      <a:pt x="15336" y="19050"/>
                      <a:pt x="12192" y="0"/>
                    </a:cubicBezTo>
                    <a:cubicBezTo>
                      <a:pt x="8097" y="857"/>
                      <a:pt x="4001" y="1715"/>
                      <a:pt x="0" y="2572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B8EC7647-C861-F7F1-D8B6-77DBA5816937}"/>
                  </a:ext>
                </a:extLst>
              </p:cNvPr>
              <p:cNvSpPr/>
              <p:nvPr/>
            </p:nvSpPr>
            <p:spPr>
              <a:xfrm>
                <a:off x="7400691" y="4117657"/>
                <a:ext cx="33284" cy="86582"/>
              </a:xfrm>
              <a:custGeom>
                <a:avLst/>
                <a:gdLst>
                  <a:gd name="connsiteX0" fmla="*/ 9568 w 33284"/>
                  <a:gd name="connsiteY0" fmla="*/ 95 h 86582"/>
                  <a:gd name="connsiteX1" fmla="*/ 614 w 33284"/>
                  <a:gd name="connsiteY1" fmla="*/ 41243 h 86582"/>
                  <a:gd name="connsiteX2" fmla="*/ 33285 w 33284"/>
                  <a:gd name="connsiteY2" fmla="*/ 86583 h 86582"/>
                  <a:gd name="connsiteX3" fmla="*/ 8615 w 33284"/>
                  <a:gd name="connsiteY3" fmla="*/ 41529 h 86582"/>
                  <a:gd name="connsiteX4" fmla="*/ 9568 w 33284"/>
                  <a:gd name="connsiteY4" fmla="*/ 0 h 86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84" h="86582">
                    <a:moveTo>
                      <a:pt x="9568" y="95"/>
                    </a:moveTo>
                    <a:cubicBezTo>
                      <a:pt x="6710" y="4667"/>
                      <a:pt x="-2434" y="20479"/>
                      <a:pt x="614" y="41243"/>
                    </a:cubicBezTo>
                    <a:cubicBezTo>
                      <a:pt x="4996" y="70866"/>
                      <a:pt x="30332" y="85058"/>
                      <a:pt x="33285" y="86583"/>
                    </a:cubicBezTo>
                    <a:cubicBezTo>
                      <a:pt x="27284" y="80582"/>
                      <a:pt x="13759" y="65437"/>
                      <a:pt x="8615" y="41529"/>
                    </a:cubicBezTo>
                    <a:cubicBezTo>
                      <a:pt x="4710" y="23241"/>
                      <a:pt x="7472" y="8096"/>
                      <a:pt x="956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7250ED29-E1BB-4D03-939C-990F370FDC06}"/>
                  </a:ext>
                </a:extLst>
              </p:cNvPr>
              <p:cNvSpPr/>
              <p:nvPr/>
            </p:nvSpPr>
            <p:spPr>
              <a:xfrm>
                <a:off x="7422119" y="4248721"/>
                <a:ext cx="48242" cy="163734"/>
              </a:xfrm>
              <a:custGeom>
                <a:avLst/>
                <a:gdLst>
                  <a:gd name="connsiteX0" fmla="*/ 1475 w 48242"/>
                  <a:gd name="connsiteY0" fmla="*/ 1334 h 163734"/>
                  <a:gd name="connsiteX1" fmla="*/ 7476 w 48242"/>
                  <a:gd name="connsiteY1" fmla="*/ 89154 h 163734"/>
                  <a:gd name="connsiteX2" fmla="*/ 39766 w 48242"/>
                  <a:gd name="connsiteY2" fmla="*/ 163735 h 163734"/>
                  <a:gd name="connsiteX3" fmla="*/ 48243 w 48242"/>
                  <a:gd name="connsiteY3" fmla="*/ 157544 h 163734"/>
                  <a:gd name="connsiteX4" fmla="*/ 16620 w 48242"/>
                  <a:gd name="connsiteY4" fmla="*/ 84582 h 163734"/>
                  <a:gd name="connsiteX5" fmla="*/ 10905 w 48242"/>
                  <a:gd name="connsiteY5" fmla="*/ 0 h 163734"/>
                  <a:gd name="connsiteX6" fmla="*/ 1475 w 48242"/>
                  <a:gd name="connsiteY6" fmla="*/ 1334 h 1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242" h="163734">
                    <a:moveTo>
                      <a:pt x="1475" y="1334"/>
                    </a:moveTo>
                    <a:cubicBezTo>
                      <a:pt x="-715" y="21431"/>
                      <a:pt x="-1668" y="52673"/>
                      <a:pt x="7476" y="89154"/>
                    </a:cubicBezTo>
                    <a:cubicBezTo>
                      <a:pt x="15763" y="122301"/>
                      <a:pt x="29288" y="147447"/>
                      <a:pt x="39766" y="163735"/>
                    </a:cubicBezTo>
                    <a:cubicBezTo>
                      <a:pt x="42623" y="161639"/>
                      <a:pt x="45385" y="159639"/>
                      <a:pt x="48243" y="157544"/>
                    </a:cubicBezTo>
                    <a:cubicBezTo>
                      <a:pt x="38051" y="141827"/>
                      <a:pt x="24716" y="117157"/>
                      <a:pt x="16620" y="84582"/>
                    </a:cubicBezTo>
                    <a:cubicBezTo>
                      <a:pt x="7857" y="49435"/>
                      <a:pt x="8810" y="19336"/>
                      <a:pt x="10905" y="0"/>
                    </a:cubicBezTo>
                    <a:cubicBezTo>
                      <a:pt x="7761" y="476"/>
                      <a:pt x="4618" y="857"/>
                      <a:pt x="1475" y="133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006A9C1E-9458-64DD-14CB-2C68F2CFBA98}"/>
                  </a:ext>
                </a:extLst>
              </p:cNvPr>
              <p:cNvSpPr/>
              <p:nvPr/>
            </p:nvSpPr>
            <p:spPr>
              <a:xfrm>
                <a:off x="7448444" y="4460462"/>
                <a:ext cx="74400" cy="167925"/>
              </a:xfrm>
              <a:custGeom>
                <a:avLst/>
                <a:gdLst>
                  <a:gd name="connsiteX0" fmla="*/ 29061 w 74400"/>
                  <a:gd name="connsiteY0" fmla="*/ 4763 h 167925"/>
                  <a:gd name="connsiteX1" fmla="*/ 28585 w 74400"/>
                  <a:gd name="connsiteY1" fmla="*/ 40005 h 167925"/>
                  <a:gd name="connsiteX2" fmla="*/ 18679 w 74400"/>
                  <a:gd name="connsiteY2" fmla="*/ 71056 h 167925"/>
                  <a:gd name="connsiteX3" fmla="*/ 5059 w 74400"/>
                  <a:gd name="connsiteY3" fmla="*/ 102108 h 167925"/>
                  <a:gd name="connsiteX4" fmla="*/ 6963 w 74400"/>
                  <a:gd name="connsiteY4" fmla="*/ 167926 h 167925"/>
                  <a:gd name="connsiteX5" fmla="*/ 18584 w 74400"/>
                  <a:gd name="connsiteY5" fmla="*/ 142399 h 167925"/>
                  <a:gd name="connsiteX6" fmla="*/ 45063 w 74400"/>
                  <a:gd name="connsiteY6" fmla="*/ 128397 h 167925"/>
                  <a:gd name="connsiteX7" fmla="*/ 74400 w 74400"/>
                  <a:gd name="connsiteY7" fmla="*/ 137636 h 167925"/>
                  <a:gd name="connsiteX8" fmla="*/ 57351 w 74400"/>
                  <a:gd name="connsiteY8" fmla="*/ 120587 h 167925"/>
                  <a:gd name="connsiteX9" fmla="*/ 38872 w 74400"/>
                  <a:gd name="connsiteY9" fmla="*/ 113919 h 167925"/>
                  <a:gd name="connsiteX10" fmla="*/ 45445 w 74400"/>
                  <a:gd name="connsiteY10" fmla="*/ 96488 h 167925"/>
                  <a:gd name="connsiteX11" fmla="*/ 48302 w 74400"/>
                  <a:gd name="connsiteY11" fmla="*/ 41910 h 167925"/>
                  <a:gd name="connsiteX12" fmla="*/ 40206 w 74400"/>
                  <a:gd name="connsiteY12" fmla="*/ 0 h 167925"/>
                  <a:gd name="connsiteX13" fmla="*/ 28967 w 74400"/>
                  <a:gd name="connsiteY13" fmla="*/ 4763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400" h="167925">
                    <a:moveTo>
                      <a:pt x="29061" y="4763"/>
                    </a:moveTo>
                    <a:cubicBezTo>
                      <a:pt x="31253" y="20003"/>
                      <a:pt x="30014" y="32099"/>
                      <a:pt x="28585" y="40005"/>
                    </a:cubicBezTo>
                    <a:cubicBezTo>
                      <a:pt x="26775" y="50292"/>
                      <a:pt x="23823" y="57912"/>
                      <a:pt x="18679" y="71056"/>
                    </a:cubicBezTo>
                    <a:cubicBezTo>
                      <a:pt x="11917" y="88297"/>
                      <a:pt x="7725" y="95631"/>
                      <a:pt x="5059" y="102108"/>
                    </a:cubicBezTo>
                    <a:cubicBezTo>
                      <a:pt x="-371" y="115253"/>
                      <a:pt x="-3609" y="135922"/>
                      <a:pt x="6963" y="167926"/>
                    </a:cubicBezTo>
                    <a:cubicBezTo>
                      <a:pt x="7440" y="163830"/>
                      <a:pt x="9345" y="152400"/>
                      <a:pt x="18584" y="142399"/>
                    </a:cubicBezTo>
                    <a:cubicBezTo>
                      <a:pt x="21537" y="139160"/>
                      <a:pt x="30395" y="129826"/>
                      <a:pt x="45063" y="128397"/>
                    </a:cubicBezTo>
                    <a:cubicBezTo>
                      <a:pt x="60875" y="126873"/>
                      <a:pt x="72115" y="135731"/>
                      <a:pt x="74400" y="137636"/>
                    </a:cubicBezTo>
                    <a:cubicBezTo>
                      <a:pt x="71162" y="131635"/>
                      <a:pt x="65828" y="124492"/>
                      <a:pt x="57351" y="120587"/>
                    </a:cubicBezTo>
                    <a:cubicBezTo>
                      <a:pt x="48588" y="116586"/>
                      <a:pt x="41254" y="118300"/>
                      <a:pt x="38872" y="113919"/>
                    </a:cubicBezTo>
                    <a:cubicBezTo>
                      <a:pt x="36491" y="109442"/>
                      <a:pt x="41730" y="103537"/>
                      <a:pt x="45445" y="96488"/>
                    </a:cubicBezTo>
                    <a:cubicBezTo>
                      <a:pt x="52302" y="83439"/>
                      <a:pt x="50969" y="69628"/>
                      <a:pt x="48302" y="41910"/>
                    </a:cubicBezTo>
                    <a:cubicBezTo>
                      <a:pt x="47254" y="31242"/>
                      <a:pt x="45063" y="16764"/>
                      <a:pt x="40206" y="0"/>
                    </a:cubicBezTo>
                    <a:cubicBezTo>
                      <a:pt x="36491" y="1619"/>
                      <a:pt x="32776" y="3238"/>
                      <a:pt x="28967" y="476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1AD7834C-6BCC-44C0-2166-9E5BAEF67EE4}"/>
                  </a:ext>
                </a:extLst>
              </p:cNvPr>
              <p:cNvSpPr/>
              <p:nvPr/>
            </p:nvSpPr>
            <p:spPr>
              <a:xfrm>
                <a:off x="7418736" y="4640523"/>
                <a:ext cx="52863" cy="47395"/>
              </a:xfrm>
              <a:custGeom>
                <a:avLst/>
                <a:gdLst>
                  <a:gd name="connsiteX0" fmla="*/ 36195 w 52863"/>
                  <a:gd name="connsiteY0" fmla="*/ 56 h 47395"/>
                  <a:gd name="connsiteX1" fmla="*/ 10477 w 52863"/>
                  <a:gd name="connsiteY1" fmla="*/ 17011 h 47395"/>
                  <a:gd name="connsiteX2" fmla="*/ 0 w 52863"/>
                  <a:gd name="connsiteY2" fmla="*/ 41871 h 47395"/>
                  <a:gd name="connsiteX3" fmla="*/ 5715 w 52863"/>
                  <a:gd name="connsiteY3" fmla="*/ 43776 h 47395"/>
                  <a:gd name="connsiteX4" fmla="*/ 13335 w 52863"/>
                  <a:gd name="connsiteY4" fmla="*/ 47396 h 47395"/>
                  <a:gd name="connsiteX5" fmla="*/ 22289 w 52863"/>
                  <a:gd name="connsiteY5" fmla="*/ 25964 h 47395"/>
                  <a:gd name="connsiteX6" fmla="*/ 52864 w 52863"/>
                  <a:gd name="connsiteY6" fmla="*/ 3199 h 47395"/>
                  <a:gd name="connsiteX7" fmla="*/ 36195 w 52863"/>
                  <a:gd name="connsiteY7" fmla="*/ 151 h 4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863" h="47395">
                    <a:moveTo>
                      <a:pt x="36195" y="56"/>
                    </a:moveTo>
                    <a:cubicBezTo>
                      <a:pt x="22574" y="1390"/>
                      <a:pt x="14383" y="11963"/>
                      <a:pt x="10477" y="17011"/>
                    </a:cubicBezTo>
                    <a:cubicBezTo>
                      <a:pt x="3239" y="26250"/>
                      <a:pt x="858" y="36061"/>
                      <a:pt x="0" y="41871"/>
                    </a:cubicBezTo>
                    <a:cubicBezTo>
                      <a:pt x="1810" y="42347"/>
                      <a:pt x="3715" y="43014"/>
                      <a:pt x="5715" y="43776"/>
                    </a:cubicBezTo>
                    <a:cubicBezTo>
                      <a:pt x="8573" y="44919"/>
                      <a:pt x="11144" y="46157"/>
                      <a:pt x="13335" y="47396"/>
                    </a:cubicBezTo>
                    <a:cubicBezTo>
                      <a:pt x="14383" y="42061"/>
                      <a:pt x="16764" y="34156"/>
                      <a:pt x="22289" y="25964"/>
                    </a:cubicBezTo>
                    <a:cubicBezTo>
                      <a:pt x="32575" y="10819"/>
                      <a:pt x="47244" y="5009"/>
                      <a:pt x="52864" y="3199"/>
                    </a:cubicBezTo>
                    <a:cubicBezTo>
                      <a:pt x="49530" y="1675"/>
                      <a:pt x="43529" y="-611"/>
                      <a:pt x="36195" y="151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09017262-AAD5-E25A-5A80-F35BDD1EF8BF}"/>
                  </a:ext>
                </a:extLst>
              </p:cNvPr>
              <p:cNvSpPr/>
              <p:nvPr/>
            </p:nvSpPr>
            <p:spPr>
              <a:xfrm>
                <a:off x="7312151" y="4720433"/>
                <a:ext cx="65627" cy="63593"/>
              </a:xfrm>
              <a:custGeom>
                <a:avLst/>
                <a:gdLst>
                  <a:gd name="connsiteX0" fmla="*/ 0 w 65627"/>
                  <a:gd name="connsiteY0" fmla="*/ 62831 h 63593"/>
                  <a:gd name="connsiteX1" fmla="*/ 15526 w 65627"/>
                  <a:gd name="connsiteY1" fmla="*/ 20540 h 63593"/>
                  <a:gd name="connsiteX2" fmla="*/ 65627 w 65627"/>
                  <a:gd name="connsiteY2" fmla="*/ 62 h 63593"/>
                  <a:gd name="connsiteX3" fmla="*/ 21907 w 65627"/>
                  <a:gd name="connsiteY3" fmla="*/ 24065 h 63593"/>
                  <a:gd name="connsiteX4" fmla="*/ 9906 w 65627"/>
                  <a:gd name="connsiteY4" fmla="*/ 63594 h 63593"/>
                  <a:gd name="connsiteX5" fmla="*/ 0 w 65627"/>
                  <a:gd name="connsiteY5" fmla="*/ 62927 h 6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27" h="63593">
                    <a:moveTo>
                      <a:pt x="0" y="62831"/>
                    </a:moveTo>
                    <a:cubicBezTo>
                      <a:pt x="0" y="57974"/>
                      <a:pt x="191" y="37686"/>
                      <a:pt x="15526" y="20540"/>
                    </a:cubicBezTo>
                    <a:cubicBezTo>
                      <a:pt x="34862" y="-1081"/>
                      <a:pt x="62008" y="-129"/>
                      <a:pt x="65627" y="62"/>
                    </a:cubicBezTo>
                    <a:cubicBezTo>
                      <a:pt x="61722" y="443"/>
                      <a:pt x="37719" y="2919"/>
                      <a:pt x="21907" y="24065"/>
                    </a:cubicBezTo>
                    <a:cubicBezTo>
                      <a:pt x="9525" y="40543"/>
                      <a:pt x="9716" y="58355"/>
                      <a:pt x="9906" y="63594"/>
                    </a:cubicBezTo>
                    <a:cubicBezTo>
                      <a:pt x="6572" y="63403"/>
                      <a:pt x="3334" y="63117"/>
                      <a:pt x="0" y="6292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28FBA13C-A84C-7A09-A50A-3A4BD9203DEC}"/>
                  </a:ext>
                </a:extLst>
              </p:cNvPr>
              <p:cNvSpPr/>
              <p:nvPr/>
            </p:nvSpPr>
            <p:spPr>
              <a:xfrm>
                <a:off x="7467530" y="4838509"/>
                <a:ext cx="15024" cy="91439"/>
              </a:xfrm>
              <a:custGeom>
                <a:avLst/>
                <a:gdLst>
                  <a:gd name="connsiteX0" fmla="*/ 6261 w 15024"/>
                  <a:gd name="connsiteY0" fmla="*/ 5620 h 91439"/>
                  <a:gd name="connsiteX1" fmla="*/ 356 w 15024"/>
                  <a:gd name="connsiteY1" fmla="*/ 42100 h 91439"/>
                  <a:gd name="connsiteX2" fmla="*/ 3880 w 15024"/>
                  <a:gd name="connsiteY2" fmla="*/ 91440 h 91439"/>
                  <a:gd name="connsiteX3" fmla="*/ 9309 w 15024"/>
                  <a:gd name="connsiteY3" fmla="*/ 89344 h 91439"/>
                  <a:gd name="connsiteX4" fmla="*/ 14262 w 15024"/>
                  <a:gd name="connsiteY4" fmla="*/ 88678 h 91439"/>
                  <a:gd name="connsiteX5" fmla="*/ 9309 w 15024"/>
                  <a:gd name="connsiteY5" fmla="*/ 49339 h 91439"/>
                  <a:gd name="connsiteX6" fmla="*/ 15024 w 15024"/>
                  <a:gd name="connsiteY6" fmla="*/ 0 h 91439"/>
                  <a:gd name="connsiteX7" fmla="*/ 9786 w 15024"/>
                  <a:gd name="connsiteY7" fmla="*/ 2762 h 91439"/>
                  <a:gd name="connsiteX8" fmla="*/ 6261 w 15024"/>
                  <a:gd name="connsiteY8" fmla="*/ 5715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24" h="91439">
                    <a:moveTo>
                      <a:pt x="6261" y="5620"/>
                    </a:moveTo>
                    <a:cubicBezTo>
                      <a:pt x="3594" y="15621"/>
                      <a:pt x="1213" y="27908"/>
                      <a:pt x="356" y="42100"/>
                    </a:cubicBezTo>
                    <a:cubicBezTo>
                      <a:pt x="-882" y="61913"/>
                      <a:pt x="1308" y="78772"/>
                      <a:pt x="3880" y="91440"/>
                    </a:cubicBezTo>
                    <a:cubicBezTo>
                      <a:pt x="5213" y="90678"/>
                      <a:pt x="7023" y="89916"/>
                      <a:pt x="9309" y="89344"/>
                    </a:cubicBezTo>
                    <a:cubicBezTo>
                      <a:pt x="11214" y="88868"/>
                      <a:pt x="12928" y="88678"/>
                      <a:pt x="14262" y="88678"/>
                    </a:cubicBezTo>
                    <a:cubicBezTo>
                      <a:pt x="11785" y="78105"/>
                      <a:pt x="9595" y="64770"/>
                      <a:pt x="9309" y="49339"/>
                    </a:cubicBezTo>
                    <a:cubicBezTo>
                      <a:pt x="8928" y="29337"/>
                      <a:pt x="11881" y="12382"/>
                      <a:pt x="15024" y="0"/>
                    </a:cubicBezTo>
                    <a:cubicBezTo>
                      <a:pt x="13500" y="571"/>
                      <a:pt x="11690" y="1429"/>
                      <a:pt x="9786" y="2762"/>
                    </a:cubicBezTo>
                    <a:cubicBezTo>
                      <a:pt x="8357" y="3715"/>
                      <a:pt x="7214" y="4763"/>
                      <a:pt x="6261" y="571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3CD1EB12-99DB-09F3-58FA-9341554B5CE0}"/>
                  </a:ext>
                </a:extLst>
              </p:cNvPr>
              <p:cNvSpPr/>
              <p:nvPr/>
            </p:nvSpPr>
            <p:spPr>
              <a:xfrm>
                <a:off x="7409969" y="4986337"/>
                <a:ext cx="53535" cy="83724"/>
              </a:xfrm>
              <a:custGeom>
                <a:avLst/>
                <a:gdLst>
                  <a:gd name="connsiteX0" fmla="*/ 2386 w 53535"/>
                  <a:gd name="connsiteY0" fmla="*/ 83725 h 83724"/>
                  <a:gd name="connsiteX1" fmla="*/ 5 w 53535"/>
                  <a:gd name="connsiteY1" fmla="*/ 68199 h 83724"/>
                  <a:gd name="connsiteX2" fmla="*/ 12197 w 53535"/>
                  <a:gd name="connsiteY2" fmla="*/ 36481 h 83724"/>
                  <a:gd name="connsiteX3" fmla="*/ 49344 w 53535"/>
                  <a:gd name="connsiteY3" fmla="*/ 0 h 83724"/>
                  <a:gd name="connsiteX4" fmla="*/ 50678 w 53535"/>
                  <a:gd name="connsiteY4" fmla="*/ 4477 h 83724"/>
                  <a:gd name="connsiteX5" fmla="*/ 53535 w 53535"/>
                  <a:gd name="connsiteY5" fmla="*/ 7429 h 83724"/>
                  <a:gd name="connsiteX6" fmla="*/ 31628 w 53535"/>
                  <a:gd name="connsiteY6" fmla="*/ 25146 h 83724"/>
                  <a:gd name="connsiteX7" fmla="*/ 2195 w 53535"/>
                  <a:gd name="connsiteY7" fmla="*/ 83725 h 83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535" h="83724">
                    <a:moveTo>
                      <a:pt x="2386" y="83725"/>
                    </a:moveTo>
                    <a:cubicBezTo>
                      <a:pt x="1243" y="80105"/>
                      <a:pt x="-91" y="74771"/>
                      <a:pt x="5" y="68199"/>
                    </a:cubicBezTo>
                    <a:cubicBezTo>
                      <a:pt x="5" y="63437"/>
                      <a:pt x="1052" y="53149"/>
                      <a:pt x="12197" y="36481"/>
                    </a:cubicBezTo>
                    <a:cubicBezTo>
                      <a:pt x="18197" y="27527"/>
                      <a:pt x="29627" y="13145"/>
                      <a:pt x="49344" y="0"/>
                    </a:cubicBezTo>
                    <a:cubicBezTo>
                      <a:pt x="49344" y="857"/>
                      <a:pt x="49630" y="2667"/>
                      <a:pt x="50678" y="4477"/>
                    </a:cubicBezTo>
                    <a:cubicBezTo>
                      <a:pt x="51630" y="6001"/>
                      <a:pt x="52868" y="6953"/>
                      <a:pt x="53535" y="7429"/>
                    </a:cubicBezTo>
                    <a:cubicBezTo>
                      <a:pt x="46772" y="11621"/>
                      <a:pt x="39152" y="17336"/>
                      <a:pt x="31628" y="25146"/>
                    </a:cubicBezTo>
                    <a:cubicBezTo>
                      <a:pt x="11244" y="46577"/>
                      <a:pt x="4672" y="71056"/>
                      <a:pt x="2195" y="8372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FFD2D0D9-4483-0559-4AAD-80CB0038E6CB}"/>
                  </a:ext>
                </a:extLst>
              </p:cNvPr>
              <p:cNvSpPr/>
              <p:nvPr/>
            </p:nvSpPr>
            <p:spPr>
              <a:xfrm>
                <a:off x="7379948" y="4935569"/>
                <a:ext cx="62505" cy="69627"/>
              </a:xfrm>
              <a:custGeom>
                <a:avLst/>
                <a:gdLst>
                  <a:gd name="connsiteX0" fmla="*/ 57362 w 62505"/>
                  <a:gd name="connsiteY0" fmla="*/ 0 h 69627"/>
                  <a:gd name="connsiteX1" fmla="*/ 42121 w 62505"/>
                  <a:gd name="connsiteY1" fmla="*/ 12573 h 69627"/>
                  <a:gd name="connsiteX2" fmla="*/ 18119 w 62505"/>
                  <a:gd name="connsiteY2" fmla="*/ 32004 h 69627"/>
                  <a:gd name="connsiteX3" fmla="*/ 4879 w 62505"/>
                  <a:gd name="connsiteY3" fmla="*/ 44672 h 69627"/>
                  <a:gd name="connsiteX4" fmla="*/ 21 w 62505"/>
                  <a:gd name="connsiteY4" fmla="*/ 57626 h 69627"/>
                  <a:gd name="connsiteX5" fmla="*/ 5641 w 62505"/>
                  <a:gd name="connsiteY5" fmla="*/ 69628 h 69627"/>
                  <a:gd name="connsiteX6" fmla="*/ 7736 w 62505"/>
                  <a:gd name="connsiteY6" fmla="*/ 57626 h 69627"/>
                  <a:gd name="connsiteX7" fmla="*/ 22500 w 62505"/>
                  <a:gd name="connsiteY7" fmla="*/ 38100 h 69627"/>
                  <a:gd name="connsiteX8" fmla="*/ 62505 w 62505"/>
                  <a:gd name="connsiteY8" fmla="*/ 10477 h 69627"/>
                  <a:gd name="connsiteX9" fmla="*/ 59552 w 62505"/>
                  <a:gd name="connsiteY9" fmla="*/ 5620 h 69627"/>
                  <a:gd name="connsiteX10" fmla="*/ 57362 w 62505"/>
                  <a:gd name="connsiteY10" fmla="*/ 0 h 6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505" h="69627">
                    <a:moveTo>
                      <a:pt x="57362" y="0"/>
                    </a:moveTo>
                    <a:cubicBezTo>
                      <a:pt x="50980" y="5334"/>
                      <a:pt x="45741" y="9620"/>
                      <a:pt x="42121" y="12573"/>
                    </a:cubicBezTo>
                    <a:cubicBezTo>
                      <a:pt x="34121" y="19050"/>
                      <a:pt x="26215" y="25717"/>
                      <a:pt x="18119" y="32004"/>
                    </a:cubicBezTo>
                    <a:cubicBezTo>
                      <a:pt x="12594" y="36290"/>
                      <a:pt x="8689" y="39148"/>
                      <a:pt x="4879" y="44672"/>
                    </a:cubicBezTo>
                    <a:cubicBezTo>
                      <a:pt x="2402" y="48292"/>
                      <a:pt x="-264" y="52292"/>
                      <a:pt x="21" y="57626"/>
                    </a:cubicBezTo>
                    <a:cubicBezTo>
                      <a:pt x="307" y="63817"/>
                      <a:pt x="4212" y="68104"/>
                      <a:pt x="5641" y="69628"/>
                    </a:cubicBezTo>
                    <a:cubicBezTo>
                      <a:pt x="5641" y="66770"/>
                      <a:pt x="6022" y="62484"/>
                      <a:pt x="7736" y="57626"/>
                    </a:cubicBezTo>
                    <a:cubicBezTo>
                      <a:pt x="10880" y="48577"/>
                      <a:pt x="16785" y="42958"/>
                      <a:pt x="22500" y="38100"/>
                    </a:cubicBezTo>
                    <a:cubicBezTo>
                      <a:pt x="37073" y="25622"/>
                      <a:pt x="52695" y="16097"/>
                      <a:pt x="62505" y="10477"/>
                    </a:cubicBezTo>
                    <a:cubicBezTo>
                      <a:pt x="61553" y="9144"/>
                      <a:pt x="60505" y="7620"/>
                      <a:pt x="59552" y="5620"/>
                    </a:cubicBezTo>
                    <a:cubicBezTo>
                      <a:pt x="58505" y="3524"/>
                      <a:pt x="57838" y="1619"/>
                      <a:pt x="5736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83657AFD-D054-196C-B1BC-58420095DE66}"/>
                  </a:ext>
                </a:extLst>
              </p:cNvPr>
              <p:cNvSpPr/>
              <p:nvPr/>
            </p:nvSpPr>
            <p:spPr>
              <a:xfrm>
                <a:off x="7181322" y="4767738"/>
                <a:ext cx="15862" cy="93821"/>
              </a:xfrm>
              <a:custGeom>
                <a:avLst/>
                <a:gdLst>
                  <a:gd name="connsiteX0" fmla="*/ 1385 w 15862"/>
                  <a:gd name="connsiteY0" fmla="*/ 0 h 93821"/>
                  <a:gd name="connsiteX1" fmla="*/ 1765 w 15862"/>
                  <a:gd name="connsiteY1" fmla="*/ 46196 h 93821"/>
                  <a:gd name="connsiteX2" fmla="*/ 15862 w 15862"/>
                  <a:gd name="connsiteY2" fmla="*/ 93821 h 93821"/>
                  <a:gd name="connsiteX3" fmla="*/ 6719 w 15862"/>
                  <a:gd name="connsiteY3" fmla="*/ 45911 h 93821"/>
                  <a:gd name="connsiteX4" fmla="*/ 1385 w 15862"/>
                  <a:gd name="connsiteY4" fmla="*/ 95 h 9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2" h="93821">
                    <a:moveTo>
                      <a:pt x="1385" y="0"/>
                    </a:moveTo>
                    <a:cubicBezTo>
                      <a:pt x="-140" y="11621"/>
                      <a:pt x="-902" y="27623"/>
                      <a:pt x="1765" y="46196"/>
                    </a:cubicBezTo>
                    <a:cubicBezTo>
                      <a:pt x="4718" y="66389"/>
                      <a:pt x="10719" y="82582"/>
                      <a:pt x="15862" y="93821"/>
                    </a:cubicBezTo>
                    <a:cubicBezTo>
                      <a:pt x="12433" y="78962"/>
                      <a:pt x="9290" y="62960"/>
                      <a:pt x="6719" y="45911"/>
                    </a:cubicBezTo>
                    <a:cubicBezTo>
                      <a:pt x="4242" y="29813"/>
                      <a:pt x="2528" y="14478"/>
                      <a:pt x="138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E4524083-1740-697B-60C4-8DA681413670}"/>
                  </a:ext>
                </a:extLst>
              </p:cNvPr>
              <p:cNvSpPr/>
              <p:nvPr/>
            </p:nvSpPr>
            <p:spPr>
              <a:xfrm>
                <a:off x="7405062" y="5386958"/>
                <a:ext cx="69585" cy="253269"/>
              </a:xfrm>
              <a:custGeom>
                <a:avLst/>
                <a:gdLst>
                  <a:gd name="connsiteX0" fmla="*/ 19579 w 69585"/>
                  <a:gd name="connsiteY0" fmla="*/ 0 h 253269"/>
                  <a:gd name="connsiteX1" fmla="*/ 5482 w 69585"/>
                  <a:gd name="connsiteY1" fmla="*/ 40196 h 253269"/>
                  <a:gd name="connsiteX2" fmla="*/ 2625 w 69585"/>
                  <a:gd name="connsiteY2" fmla="*/ 125539 h 253269"/>
                  <a:gd name="connsiteX3" fmla="*/ 22627 w 69585"/>
                  <a:gd name="connsiteY3" fmla="*/ 191167 h 253269"/>
                  <a:gd name="connsiteX4" fmla="*/ 49393 w 69585"/>
                  <a:gd name="connsiteY4" fmla="*/ 234887 h 253269"/>
                  <a:gd name="connsiteX5" fmla="*/ 69586 w 69585"/>
                  <a:gd name="connsiteY5" fmla="*/ 253270 h 253269"/>
                  <a:gd name="connsiteX6" fmla="*/ 20818 w 69585"/>
                  <a:gd name="connsiteY6" fmla="*/ 125349 h 253269"/>
                  <a:gd name="connsiteX7" fmla="*/ 19484 w 69585"/>
                  <a:gd name="connsiteY7" fmla="*/ 95 h 25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585" h="253269">
                    <a:moveTo>
                      <a:pt x="19579" y="0"/>
                    </a:moveTo>
                    <a:cubicBezTo>
                      <a:pt x="15103" y="9620"/>
                      <a:pt x="9578" y="23241"/>
                      <a:pt x="5482" y="40196"/>
                    </a:cubicBezTo>
                    <a:cubicBezTo>
                      <a:pt x="3673" y="47815"/>
                      <a:pt x="-3947" y="81534"/>
                      <a:pt x="2625" y="125539"/>
                    </a:cubicBezTo>
                    <a:cubicBezTo>
                      <a:pt x="7292" y="156686"/>
                      <a:pt x="17007" y="178689"/>
                      <a:pt x="22627" y="191167"/>
                    </a:cubicBezTo>
                    <a:cubicBezTo>
                      <a:pt x="34724" y="218122"/>
                      <a:pt x="45868" y="230981"/>
                      <a:pt x="49393" y="234887"/>
                    </a:cubicBezTo>
                    <a:cubicBezTo>
                      <a:pt x="56917" y="243173"/>
                      <a:pt x="64156" y="249174"/>
                      <a:pt x="69586" y="253270"/>
                    </a:cubicBezTo>
                    <a:cubicBezTo>
                      <a:pt x="53584" y="227076"/>
                      <a:pt x="31390" y="183452"/>
                      <a:pt x="20818" y="125349"/>
                    </a:cubicBezTo>
                    <a:cubicBezTo>
                      <a:pt x="11388" y="73152"/>
                      <a:pt x="14912" y="29051"/>
                      <a:pt x="19484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8EB8CDA7-2AF0-36B4-C624-EC7BF5B76653}"/>
                  </a:ext>
                </a:extLst>
              </p:cNvPr>
              <p:cNvSpPr/>
              <p:nvPr/>
            </p:nvSpPr>
            <p:spPr>
              <a:xfrm>
                <a:off x="6566273" y="4731829"/>
                <a:ext cx="34932" cy="94868"/>
              </a:xfrm>
              <a:custGeom>
                <a:avLst/>
                <a:gdLst>
                  <a:gd name="connsiteX0" fmla="*/ 34932 w 34932"/>
                  <a:gd name="connsiteY0" fmla="*/ 0 h 94868"/>
                  <a:gd name="connsiteX1" fmla="*/ 10644 w 34932"/>
                  <a:gd name="connsiteY1" fmla="*/ 24670 h 94868"/>
                  <a:gd name="connsiteX2" fmla="*/ 547 w 34932"/>
                  <a:gd name="connsiteY2" fmla="*/ 69342 h 94868"/>
                  <a:gd name="connsiteX3" fmla="*/ 9596 w 34932"/>
                  <a:gd name="connsiteY3" fmla="*/ 94869 h 94868"/>
                  <a:gd name="connsiteX4" fmla="*/ 12168 w 34932"/>
                  <a:gd name="connsiteY4" fmla="*/ 45720 h 94868"/>
                  <a:gd name="connsiteX5" fmla="*/ 34932 w 34932"/>
                  <a:gd name="connsiteY5" fmla="*/ 0 h 9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932" h="94868">
                    <a:moveTo>
                      <a:pt x="34932" y="0"/>
                    </a:moveTo>
                    <a:cubicBezTo>
                      <a:pt x="28455" y="4096"/>
                      <a:pt x="18359" y="11716"/>
                      <a:pt x="10644" y="24670"/>
                    </a:cubicBezTo>
                    <a:cubicBezTo>
                      <a:pt x="7405" y="30004"/>
                      <a:pt x="-2406" y="46958"/>
                      <a:pt x="547" y="69342"/>
                    </a:cubicBezTo>
                    <a:cubicBezTo>
                      <a:pt x="2071" y="81058"/>
                      <a:pt x="6548" y="89821"/>
                      <a:pt x="9596" y="94869"/>
                    </a:cubicBezTo>
                    <a:cubicBezTo>
                      <a:pt x="8072" y="84487"/>
                      <a:pt x="6739" y="66770"/>
                      <a:pt x="12168" y="45720"/>
                    </a:cubicBezTo>
                    <a:cubicBezTo>
                      <a:pt x="17883" y="23717"/>
                      <a:pt x="28360" y="8287"/>
                      <a:pt x="3493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9EFE525C-965E-8746-C311-D59C6213E5EF}"/>
                  </a:ext>
                </a:extLst>
              </p:cNvPr>
              <p:cNvSpPr/>
              <p:nvPr/>
            </p:nvSpPr>
            <p:spPr>
              <a:xfrm>
                <a:off x="6682247" y="5391245"/>
                <a:ext cx="75073" cy="254698"/>
              </a:xfrm>
              <a:custGeom>
                <a:avLst/>
                <a:gdLst>
                  <a:gd name="connsiteX0" fmla="*/ 61072 w 75073"/>
                  <a:gd name="connsiteY0" fmla="*/ 0 h 254698"/>
                  <a:gd name="connsiteX1" fmla="*/ 25830 w 75073"/>
                  <a:gd name="connsiteY1" fmla="*/ 31051 h 254698"/>
                  <a:gd name="connsiteX2" fmla="*/ 398 w 75073"/>
                  <a:gd name="connsiteY2" fmla="*/ 115729 h 254698"/>
                  <a:gd name="connsiteX3" fmla="*/ 11637 w 75073"/>
                  <a:gd name="connsiteY3" fmla="*/ 195453 h 254698"/>
                  <a:gd name="connsiteX4" fmla="*/ 44784 w 75073"/>
                  <a:gd name="connsiteY4" fmla="*/ 242697 h 254698"/>
                  <a:gd name="connsiteX5" fmla="*/ 75074 w 75073"/>
                  <a:gd name="connsiteY5" fmla="*/ 254698 h 254698"/>
                  <a:gd name="connsiteX6" fmla="*/ 20019 w 75073"/>
                  <a:gd name="connsiteY6" fmla="*/ 131159 h 254698"/>
                  <a:gd name="connsiteX7" fmla="*/ 60882 w 75073"/>
                  <a:gd name="connsiteY7" fmla="*/ 95 h 25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073" h="254698">
                    <a:moveTo>
                      <a:pt x="61072" y="0"/>
                    </a:moveTo>
                    <a:cubicBezTo>
                      <a:pt x="51928" y="5334"/>
                      <a:pt x="37927" y="15049"/>
                      <a:pt x="25830" y="31051"/>
                    </a:cubicBezTo>
                    <a:cubicBezTo>
                      <a:pt x="3827" y="60103"/>
                      <a:pt x="1922" y="91249"/>
                      <a:pt x="398" y="115729"/>
                    </a:cubicBezTo>
                    <a:cubicBezTo>
                      <a:pt x="-2269" y="159163"/>
                      <a:pt x="9256" y="189357"/>
                      <a:pt x="11637" y="195453"/>
                    </a:cubicBezTo>
                    <a:cubicBezTo>
                      <a:pt x="17924" y="211264"/>
                      <a:pt x="25448" y="229743"/>
                      <a:pt x="44784" y="242697"/>
                    </a:cubicBezTo>
                    <a:cubicBezTo>
                      <a:pt x="56119" y="250412"/>
                      <a:pt x="67549" y="253365"/>
                      <a:pt x="75074" y="254698"/>
                    </a:cubicBezTo>
                    <a:cubicBezTo>
                      <a:pt x="64596" y="244030"/>
                      <a:pt x="24305" y="200501"/>
                      <a:pt x="20019" y="131159"/>
                    </a:cubicBezTo>
                    <a:cubicBezTo>
                      <a:pt x="15638" y="60388"/>
                      <a:pt x="51833" y="11621"/>
                      <a:pt x="60882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4D658CDB-EDF3-7CA5-4857-E3B4AAA1D509}"/>
                  </a:ext>
                </a:extLst>
              </p:cNvPr>
              <p:cNvSpPr/>
              <p:nvPr/>
            </p:nvSpPr>
            <p:spPr>
              <a:xfrm>
                <a:off x="6246590" y="3860101"/>
                <a:ext cx="108585" cy="153542"/>
              </a:xfrm>
              <a:custGeom>
                <a:avLst/>
                <a:gdLst>
                  <a:gd name="connsiteX0" fmla="*/ 102489 w 108585"/>
                  <a:gd name="connsiteY0" fmla="*/ 0 h 153542"/>
                  <a:gd name="connsiteX1" fmla="*/ 49339 w 108585"/>
                  <a:gd name="connsiteY1" fmla="*/ 51721 h 153542"/>
                  <a:gd name="connsiteX2" fmla="*/ 0 w 108585"/>
                  <a:gd name="connsiteY2" fmla="*/ 147161 h 153542"/>
                  <a:gd name="connsiteX3" fmla="*/ 4477 w 108585"/>
                  <a:gd name="connsiteY3" fmla="*/ 149066 h 153542"/>
                  <a:gd name="connsiteX4" fmla="*/ 12002 w 108585"/>
                  <a:gd name="connsiteY4" fmla="*/ 153543 h 153542"/>
                  <a:gd name="connsiteX5" fmla="*/ 44196 w 108585"/>
                  <a:gd name="connsiteY5" fmla="*/ 81820 h 153542"/>
                  <a:gd name="connsiteX6" fmla="*/ 108585 w 108585"/>
                  <a:gd name="connsiteY6" fmla="*/ 13145 h 153542"/>
                  <a:gd name="connsiteX7" fmla="*/ 102489 w 108585"/>
                  <a:gd name="connsiteY7" fmla="*/ 0 h 15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585" h="153542">
                    <a:moveTo>
                      <a:pt x="102489" y="0"/>
                    </a:moveTo>
                    <a:cubicBezTo>
                      <a:pt x="86773" y="11716"/>
                      <a:pt x="67627" y="28575"/>
                      <a:pt x="49339" y="51721"/>
                    </a:cubicBezTo>
                    <a:cubicBezTo>
                      <a:pt x="21050" y="87630"/>
                      <a:pt x="7048" y="123349"/>
                      <a:pt x="0" y="147161"/>
                    </a:cubicBezTo>
                    <a:cubicBezTo>
                      <a:pt x="1429" y="147638"/>
                      <a:pt x="2953" y="148304"/>
                      <a:pt x="4477" y="149066"/>
                    </a:cubicBezTo>
                    <a:cubicBezTo>
                      <a:pt x="7430" y="150495"/>
                      <a:pt x="9906" y="152019"/>
                      <a:pt x="12002" y="153543"/>
                    </a:cubicBezTo>
                    <a:cubicBezTo>
                      <a:pt x="17240" y="134779"/>
                      <a:pt x="26670" y="109061"/>
                      <a:pt x="44196" y="81820"/>
                    </a:cubicBezTo>
                    <a:cubicBezTo>
                      <a:pt x="66008" y="48101"/>
                      <a:pt x="91154" y="26098"/>
                      <a:pt x="108585" y="13145"/>
                    </a:cubicBezTo>
                    <a:cubicBezTo>
                      <a:pt x="106585" y="8763"/>
                      <a:pt x="104490" y="4381"/>
                      <a:pt x="102489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4155593B-F567-5FC1-2CE3-753B2C654BFE}"/>
                  </a:ext>
                </a:extLst>
              </p:cNvPr>
              <p:cNvSpPr/>
              <p:nvPr/>
            </p:nvSpPr>
            <p:spPr>
              <a:xfrm>
                <a:off x="6184105" y="4051423"/>
                <a:ext cx="80391" cy="44612"/>
              </a:xfrm>
              <a:custGeom>
                <a:avLst/>
                <a:gdLst>
                  <a:gd name="connsiteX0" fmla="*/ 0 w 80391"/>
                  <a:gd name="connsiteY0" fmla="*/ 44612 h 44612"/>
                  <a:gd name="connsiteX1" fmla="*/ 15907 w 80391"/>
                  <a:gd name="connsiteY1" fmla="*/ 9655 h 44612"/>
                  <a:gd name="connsiteX2" fmla="*/ 52579 w 80391"/>
                  <a:gd name="connsiteY2" fmla="*/ 797 h 44612"/>
                  <a:gd name="connsiteX3" fmla="*/ 80391 w 80391"/>
                  <a:gd name="connsiteY3" fmla="*/ 19847 h 44612"/>
                  <a:gd name="connsiteX4" fmla="*/ 32766 w 80391"/>
                  <a:gd name="connsiteY4" fmla="*/ 13465 h 44612"/>
                  <a:gd name="connsiteX5" fmla="*/ 0 w 80391"/>
                  <a:gd name="connsiteY5" fmla="*/ 44517 h 4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391" h="44612">
                    <a:moveTo>
                      <a:pt x="0" y="44612"/>
                    </a:moveTo>
                    <a:cubicBezTo>
                      <a:pt x="0" y="42326"/>
                      <a:pt x="-286" y="22895"/>
                      <a:pt x="15907" y="9655"/>
                    </a:cubicBezTo>
                    <a:cubicBezTo>
                      <a:pt x="31623" y="-3203"/>
                      <a:pt x="50007" y="321"/>
                      <a:pt x="52579" y="797"/>
                    </a:cubicBezTo>
                    <a:cubicBezTo>
                      <a:pt x="69819" y="4417"/>
                      <a:pt x="78677" y="17180"/>
                      <a:pt x="80391" y="19847"/>
                    </a:cubicBezTo>
                    <a:cubicBezTo>
                      <a:pt x="78010" y="18228"/>
                      <a:pt x="57531" y="5083"/>
                      <a:pt x="32766" y="13465"/>
                    </a:cubicBezTo>
                    <a:cubicBezTo>
                      <a:pt x="9811" y="21276"/>
                      <a:pt x="1239" y="41469"/>
                      <a:pt x="0" y="4451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CE92C3CE-526C-BA68-3D8C-FEAC5955031F}"/>
                  </a:ext>
                </a:extLst>
              </p:cNvPr>
              <p:cNvSpPr/>
              <p:nvPr/>
            </p:nvSpPr>
            <p:spPr>
              <a:xfrm>
                <a:off x="5971508" y="4031796"/>
                <a:ext cx="164020" cy="35378"/>
              </a:xfrm>
              <a:custGeom>
                <a:avLst/>
                <a:gdLst>
                  <a:gd name="connsiteX0" fmla="*/ 164021 w 164020"/>
                  <a:gd name="connsiteY0" fmla="*/ 25282 h 35378"/>
                  <a:gd name="connsiteX1" fmla="*/ 89821 w 164020"/>
                  <a:gd name="connsiteY1" fmla="*/ 4137 h 35378"/>
                  <a:gd name="connsiteX2" fmla="*/ 0 w 164020"/>
                  <a:gd name="connsiteY2" fmla="*/ 2231 h 35378"/>
                  <a:gd name="connsiteX3" fmla="*/ 953 w 164020"/>
                  <a:gd name="connsiteY3" fmla="*/ 18710 h 35378"/>
                  <a:gd name="connsiteX4" fmla="*/ 88392 w 164020"/>
                  <a:gd name="connsiteY4" fmla="*/ 18710 h 35378"/>
                  <a:gd name="connsiteX5" fmla="*/ 161544 w 164020"/>
                  <a:gd name="connsiteY5" fmla="*/ 35379 h 35378"/>
                  <a:gd name="connsiteX6" fmla="*/ 164021 w 164020"/>
                  <a:gd name="connsiteY6" fmla="*/ 25377 h 3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020" h="35378">
                    <a:moveTo>
                      <a:pt x="164021" y="25282"/>
                    </a:moveTo>
                    <a:cubicBezTo>
                      <a:pt x="145066" y="17376"/>
                      <a:pt x="120015" y="8994"/>
                      <a:pt x="89821" y="4137"/>
                    </a:cubicBezTo>
                    <a:cubicBezTo>
                      <a:pt x="53721" y="-1674"/>
                      <a:pt x="22765" y="-436"/>
                      <a:pt x="0" y="2231"/>
                    </a:cubicBezTo>
                    <a:cubicBezTo>
                      <a:pt x="286" y="7756"/>
                      <a:pt x="667" y="13185"/>
                      <a:pt x="953" y="18710"/>
                    </a:cubicBezTo>
                    <a:cubicBezTo>
                      <a:pt x="24003" y="15947"/>
                      <a:pt x="53912" y="14519"/>
                      <a:pt x="88392" y="18710"/>
                    </a:cubicBezTo>
                    <a:cubicBezTo>
                      <a:pt x="117348" y="22234"/>
                      <a:pt x="142018" y="28711"/>
                      <a:pt x="161544" y="35379"/>
                    </a:cubicBezTo>
                    <a:cubicBezTo>
                      <a:pt x="162401" y="32045"/>
                      <a:pt x="163163" y="28711"/>
                      <a:pt x="164021" y="253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6DAD4DB0-ACB2-12C6-FCD7-C10AB55B8812}"/>
                  </a:ext>
                </a:extLst>
              </p:cNvPr>
              <p:cNvSpPr/>
              <p:nvPr/>
            </p:nvSpPr>
            <p:spPr>
              <a:xfrm>
                <a:off x="5621274" y="3980146"/>
                <a:ext cx="279368" cy="49901"/>
              </a:xfrm>
              <a:custGeom>
                <a:avLst/>
                <a:gdLst>
                  <a:gd name="connsiteX0" fmla="*/ 279273 w 279368"/>
                  <a:gd name="connsiteY0" fmla="*/ 47118 h 49901"/>
                  <a:gd name="connsiteX1" fmla="*/ 251746 w 279368"/>
                  <a:gd name="connsiteY1" fmla="*/ 26640 h 49901"/>
                  <a:gd name="connsiteX2" fmla="*/ 202406 w 279368"/>
                  <a:gd name="connsiteY2" fmla="*/ 541 h 49901"/>
                  <a:gd name="connsiteX3" fmla="*/ 172783 w 279368"/>
                  <a:gd name="connsiteY3" fmla="*/ 541 h 49901"/>
                  <a:gd name="connsiteX4" fmla="*/ 150209 w 279368"/>
                  <a:gd name="connsiteY4" fmla="*/ 1970 h 49901"/>
                  <a:gd name="connsiteX5" fmla="*/ 90964 w 279368"/>
                  <a:gd name="connsiteY5" fmla="*/ 1970 h 49901"/>
                  <a:gd name="connsiteX6" fmla="*/ 17621 w 279368"/>
                  <a:gd name="connsiteY6" fmla="*/ 1970 h 49901"/>
                  <a:gd name="connsiteX7" fmla="*/ 0 w 279368"/>
                  <a:gd name="connsiteY7" fmla="*/ 21687 h 49901"/>
                  <a:gd name="connsiteX8" fmla="*/ 39053 w 279368"/>
                  <a:gd name="connsiteY8" fmla="*/ 18639 h 49901"/>
                  <a:gd name="connsiteX9" fmla="*/ 89630 w 279368"/>
                  <a:gd name="connsiteY9" fmla="*/ 19591 h 49901"/>
                  <a:gd name="connsiteX10" fmla="*/ 151352 w 279368"/>
                  <a:gd name="connsiteY10" fmla="*/ 17496 h 49901"/>
                  <a:gd name="connsiteX11" fmla="*/ 194691 w 279368"/>
                  <a:gd name="connsiteY11" fmla="*/ 15400 h 49901"/>
                  <a:gd name="connsiteX12" fmla="*/ 229933 w 279368"/>
                  <a:gd name="connsiteY12" fmla="*/ 33783 h 49901"/>
                  <a:gd name="connsiteX13" fmla="*/ 255365 w 279368"/>
                  <a:gd name="connsiteY13" fmla="*/ 48928 h 49901"/>
                  <a:gd name="connsiteX14" fmla="*/ 279368 w 279368"/>
                  <a:gd name="connsiteY14" fmla="*/ 47118 h 4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9368" h="49901">
                    <a:moveTo>
                      <a:pt x="279273" y="47118"/>
                    </a:moveTo>
                    <a:cubicBezTo>
                      <a:pt x="268510" y="38451"/>
                      <a:pt x="258985" y="31688"/>
                      <a:pt x="251746" y="26640"/>
                    </a:cubicBezTo>
                    <a:cubicBezTo>
                      <a:pt x="228314" y="10447"/>
                      <a:pt x="216313" y="2351"/>
                      <a:pt x="202406" y="541"/>
                    </a:cubicBezTo>
                    <a:cubicBezTo>
                      <a:pt x="196024" y="-316"/>
                      <a:pt x="188309" y="-31"/>
                      <a:pt x="172783" y="541"/>
                    </a:cubicBezTo>
                    <a:cubicBezTo>
                      <a:pt x="161639" y="922"/>
                      <a:pt x="153638" y="1684"/>
                      <a:pt x="150209" y="1970"/>
                    </a:cubicBezTo>
                    <a:cubicBezTo>
                      <a:pt x="128778" y="3780"/>
                      <a:pt x="111919" y="2637"/>
                      <a:pt x="90964" y="1970"/>
                    </a:cubicBezTo>
                    <a:cubicBezTo>
                      <a:pt x="73914" y="1398"/>
                      <a:pt x="49149" y="1113"/>
                      <a:pt x="17621" y="1970"/>
                    </a:cubicBezTo>
                    <a:cubicBezTo>
                      <a:pt x="11716" y="8542"/>
                      <a:pt x="5905" y="15114"/>
                      <a:pt x="0" y="21687"/>
                    </a:cubicBezTo>
                    <a:cubicBezTo>
                      <a:pt x="8763" y="20543"/>
                      <a:pt x="22384" y="19115"/>
                      <a:pt x="39053" y="18639"/>
                    </a:cubicBezTo>
                    <a:cubicBezTo>
                      <a:pt x="60198" y="17972"/>
                      <a:pt x="64389" y="19401"/>
                      <a:pt x="89630" y="19591"/>
                    </a:cubicBezTo>
                    <a:cubicBezTo>
                      <a:pt x="109633" y="19686"/>
                      <a:pt x="127825" y="19782"/>
                      <a:pt x="151352" y="17496"/>
                    </a:cubicBezTo>
                    <a:cubicBezTo>
                      <a:pt x="178022" y="14829"/>
                      <a:pt x="182499" y="11971"/>
                      <a:pt x="194691" y="15400"/>
                    </a:cubicBezTo>
                    <a:cubicBezTo>
                      <a:pt x="209169" y="19496"/>
                      <a:pt x="223647" y="29402"/>
                      <a:pt x="229933" y="33783"/>
                    </a:cubicBezTo>
                    <a:cubicBezTo>
                      <a:pt x="241459" y="41689"/>
                      <a:pt x="245650" y="46737"/>
                      <a:pt x="255365" y="48928"/>
                    </a:cubicBezTo>
                    <a:cubicBezTo>
                      <a:pt x="264795" y="51119"/>
                      <a:pt x="273367" y="49214"/>
                      <a:pt x="279368" y="4711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5675336B-8FDD-A376-4C6D-76544AE24F67}"/>
                  </a:ext>
                </a:extLst>
              </p:cNvPr>
              <p:cNvSpPr/>
              <p:nvPr/>
            </p:nvSpPr>
            <p:spPr>
              <a:xfrm>
                <a:off x="5661080" y="3769804"/>
                <a:ext cx="46585" cy="79343"/>
              </a:xfrm>
              <a:custGeom>
                <a:avLst/>
                <a:gdLst>
                  <a:gd name="connsiteX0" fmla="*/ 4580 w 46585"/>
                  <a:gd name="connsiteY0" fmla="*/ 0 h 79343"/>
                  <a:gd name="connsiteX1" fmla="*/ 8 w 46585"/>
                  <a:gd name="connsiteY1" fmla="*/ 18669 h 79343"/>
                  <a:gd name="connsiteX2" fmla="*/ 5342 w 46585"/>
                  <a:gd name="connsiteY2" fmla="*/ 40862 h 79343"/>
                  <a:gd name="connsiteX3" fmla="*/ 41632 w 46585"/>
                  <a:gd name="connsiteY3" fmla="*/ 79343 h 79343"/>
                  <a:gd name="connsiteX4" fmla="*/ 43728 w 46585"/>
                  <a:gd name="connsiteY4" fmla="*/ 76200 h 79343"/>
                  <a:gd name="connsiteX5" fmla="*/ 46585 w 46585"/>
                  <a:gd name="connsiteY5" fmla="*/ 73438 h 79343"/>
                  <a:gd name="connsiteX6" fmla="*/ 21344 w 46585"/>
                  <a:gd name="connsiteY6" fmla="*/ 54769 h 79343"/>
                  <a:gd name="connsiteX7" fmla="*/ 6961 w 46585"/>
                  <a:gd name="connsiteY7" fmla="*/ 29623 h 79343"/>
                  <a:gd name="connsiteX8" fmla="*/ 4580 w 46585"/>
                  <a:gd name="connsiteY8" fmla="*/ 0 h 7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585" h="79343">
                    <a:moveTo>
                      <a:pt x="4580" y="0"/>
                    </a:moveTo>
                    <a:cubicBezTo>
                      <a:pt x="2675" y="3810"/>
                      <a:pt x="198" y="10382"/>
                      <a:pt x="8" y="18669"/>
                    </a:cubicBezTo>
                    <a:cubicBezTo>
                      <a:pt x="-182" y="28670"/>
                      <a:pt x="3056" y="36004"/>
                      <a:pt x="5342" y="40862"/>
                    </a:cubicBezTo>
                    <a:cubicBezTo>
                      <a:pt x="14962" y="61627"/>
                      <a:pt x="34012" y="74581"/>
                      <a:pt x="41632" y="79343"/>
                    </a:cubicBezTo>
                    <a:cubicBezTo>
                      <a:pt x="42109" y="78391"/>
                      <a:pt x="42775" y="77343"/>
                      <a:pt x="43728" y="76200"/>
                    </a:cubicBezTo>
                    <a:cubicBezTo>
                      <a:pt x="44680" y="74962"/>
                      <a:pt x="45728" y="74104"/>
                      <a:pt x="46585" y="73438"/>
                    </a:cubicBezTo>
                    <a:cubicBezTo>
                      <a:pt x="40489" y="70676"/>
                      <a:pt x="30393" y="65151"/>
                      <a:pt x="21344" y="54769"/>
                    </a:cubicBezTo>
                    <a:cubicBezTo>
                      <a:pt x="11533" y="43529"/>
                      <a:pt x="7914" y="32385"/>
                      <a:pt x="6961" y="29623"/>
                    </a:cubicBezTo>
                    <a:cubicBezTo>
                      <a:pt x="2961" y="16859"/>
                      <a:pt x="3723" y="6001"/>
                      <a:pt x="458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341ABBA6-DED2-39CA-1474-478E5D1FEF8D}"/>
                  </a:ext>
                </a:extLst>
              </p:cNvPr>
              <p:cNvSpPr/>
              <p:nvPr/>
            </p:nvSpPr>
            <p:spPr>
              <a:xfrm>
                <a:off x="5702992" y="3884961"/>
                <a:ext cx="27533" cy="68199"/>
              </a:xfrm>
              <a:custGeom>
                <a:avLst/>
                <a:gdLst>
                  <a:gd name="connsiteX0" fmla="*/ 13150 w 27533"/>
                  <a:gd name="connsiteY0" fmla="*/ 0 h 68199"/>
                  <a:gd name="connsiteX1" fmla="*/ 1435 w 27533"/>
                  <a:gd name="connsiteY1" fmla="*/ 16288 h 68199"/>
                  <a:gd name="connsiteX2" fmla="*/ 1530 w 27533"/>
                  <a:gd name="connsiteY2" fmla="*/ 36481 h 68199"/>
                  <a:gd name="connsiteX3" fmla="*/ 19437 w 27533"/>
                  <a:gd name="connsiteY3" fmla="*/ 68199 h 68199"/>
                  <a:gd name="connsiteX4" fmla="*/ 21437 w 27533"/>
                  <a:gd name="connsiteY4" fmla="*/ 64103 h 68199"/>
                  <a:gd name="connsiteX5" fmla="*/ 27533 w 27533"/>
                  <a:gd name="connsiteY5" fmla="*/ 58293 h 68199"/>
                  <a:gd name="connsiteX6" fmla="*/ 16103 w 27533"/>
                  <a:gd name="connsiteY6" fmla="*/ 45720 h 68199"/>
                  <a:gd name="connsiteX7" fmla="*/ 8388 w 27533"/>
                  <a:gd name="connsiteY7" fmla="*/ 22193 h 68199"/>
                  <a:gd name="connsiteX8" fmla="*/ 13150 w 27533"/>
                  <a:gd name="connsiteY8" fmla="*/ 0 h 6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533" h="68199">
                    <a:moveTo>
                      <a:pt x="13150" y="0"/>
                    </a:moveTo>
                    <a:cubicBezTo>
                      <a:pt x="10293" y="2191"/>
                      <a:pt x="4197" y="7525"/>
                      <a:pt x="1435" y="16288"/>
                    </a:cubicBezTo>
                    <a:cubicBezTo>
                      <a:pt x="-1137" y="24289"/>
                      <a:pt x="292" y="30956"/>
                      <a:pt x="1530" y="36481"/>
                    </a:cubicBezTo>
                    <a:cubicBezTo>
                      <a:pt x="4959" y="51721"/>
                      <a:pt x="13627" y="62389"/>
                      <a:pt x="19437" y="68199"/>
                    </a:cubicBezTo>
                    <a:cubicBezTo>
                      <a:pt x="19818" y="66961"/>
                      <a:pt x="20485" y="65532"/>
                      <a:pt x="21437" y="64103"/>
                    </a:cubicBezTo>
                    <a:cubicBezTo>
                      <a:pt x="23438" y="61055"/>
                      <a:pt x="25914" y="59246"/>
                      <a:pt x="27533" y="58293"/>
                    </a:cubicBezTo>
                    <a:cubicBezTo>
                      <a:pt x="24390" y="55817"/>
                      <a:pt x="20008" y="51721"/>
                      <a:pt x="16103" y="45720"/>
                    </a:cubicBezTo>
                    <a:cubicBezTo>
                      <a:pt x="14008" y="42481"/>
                      <a:pt x="8864" y="34195"/>
                      <a:pt x="8388" y="22193"/>
                    </a:cubicBezTo>
                    <a:cubicBezTo>
                      <a:pt x="7912" y="11906"/>
                      <a:pt x="11150" y="4001"/>
                      <a:pt x="1315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97CCE240-E0AD-F526-AD63-3718807A781D}"/>
                  </a:ext>
                </a:extLst>
              </p:cNvPr>
              <p:cNvSpPr/>
              <p:nvPr/>
            </p:nvSpPr>
            <p:spPr>
              <a:xfrm>
                <a:off x="5491162" y="4068984"/>
                <a:ext cx="66293" cy="18859"/>
              </a:xfrm>
              <a:custGeom>
                <a:avLst/>
                <a:gdLst>
                  <a:gd name="connsiteX0" fmla="*/ 66294 w 66293"/>
                  <a:gd name="connsiteY0" fmla="*/ 18860 h 18859"/>
                  <a:gd name="connsiteX1" fmla="*/ 52578 w 66293"/>
                  <a:gd name="connsiteY1" fmla="*/ 8382 h 18859"/>
                  <a:gd name="connsiteX2" fmla="*/ 26479 w 66293"/>
                  <a:gd name="connsiteY2" fmla="*/ 0 h 18859"/>
                  <a:gd name="connsiteX3" fmla="*/ 10001 w 66293"/>
                  <a:gd name="connsiteY3" fmla="*/ 3715 h 18859"/>
                  <a:gd name="connsiteX4" fmla="*/ 0 w 66293"/>
                  <a:gd name="connsiteY4" fmla="*/ 12097 h 18859"/>
                  <a:gd name="connsiteX5" fmla="*/ 24289 w 66293"/>
                  <a:gd name="connsiteY5" fmla="*/ 4858 h 18859"/>
                  <a:gd name="connsiteX6" fmla="*/ 42767 w 66293"/>
                  <a:gd name="connsiteY6" fmla="*/ 7334 h 18859"/>
                  <a:gd name="connsiteX7" fmla="*/ 66294 w 66293"/>
                  <a:gd name="connsiteY7" fmla="*/ 18764 h 1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293" h="18859">
                    <a:moveTo>
                      <a:pt x="66294" y="18860"/>
                    </a:moveTo>
                    <a:cubicBezTo>
                      <a:pt x="63437" y="16002"/>
                      <a:pt x="58864" y="12097"/>
                      <a:pt x="52578" y="8382"/>
                    </a:cubicBezTo>
                    <a:cubicBezTo>
                      <a:pt x="46768" y="5048"/>
                      <a:pt x="38195" y="0"/>
                      <a:pt x="26479" y="0"/>
                    </a:cubicBezTo>
                    <a:cubicBezTo>
                      <a:pt x="22955" y="0"/>
                      <a:pt x="16764" y="95"/>
                      <a:pt x="10001" y="3715"/>
                    </a:cubicBezTo>
                    <a:cubicBezTo>
                      <a:pt x="5048" y="6382"/>
                      <a:pt x="1810" y="9811"/>
                      <a:pt x="0" y="12097"/>
                    </a:cubicBezTo>
                    <a:cubicBezTo>
                      <a:pt x="4667" y="9335"/>
                      <a:pt x="13145" y="5334"/>
                      <a:pt x="24289" y="4858"/>
                    </a:cubicBezTo>
                    <a:cubicBezTo>
                      <a:pt x="32290" y="4477"/>
                      <a:pt x="38386" y="6191"/>
                      <a:pt x="42767" y="7334"/>
                    </a:cubicBezTo>
                    <a:cubicBezTo>
                      <a:pt x="52673" y="10096"/>
                      <a:pt x="60579" y="14573"/>
                      <a:pt x="66294" y="1876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EC1EB0AF-2BED-02FF-F170-2CFD7C0878D5}"/>
                  </a:ext>
                </a:extLst>
              </p:cNvPr>
              <p:cNvSpPr/>
              <p:nvPr/>
            </p:nvSpPr>
            <p:spPr>
              <a:xfrm>
                <a:off x="5356098" y="4023264"/>
                <a:ext cx="73247" cy="55435"/>
              </a:xfrm>
              <a:custGeom>
                <a:avLst/>
                <a:gdLst>
                  <a:gd name="connsiteX0" fmla="*/ 0 w 73247"/>
                  <a:gd name="connsiteY0" fmla="*/ 3524 h 55435"/>
                  <a:gd name="connsiteX1" fmla="*/ 14383 w 73247"/>
                  <a:gd name="connsiteY1" fmla="*/ 0 h 55435"/>
                  <a:gd name="connsiteX2" fmla="*/ 32290 w 73247"/>
                  <a:gd name="connsiteY2" fmla="*/ 4476 h 55435"/>
                  <a:gd name="connsiteX3" fmla="*/ 56959 w 73247"/>
                  <a:gd name="connsiteY3" fmla="*/ 25527 h 55435"/>
                  <a:gd name="connsiteX4" fmla="*/ 73247 w 73247"/>
                  <a:gd name="connsiteY4" fmla="*/ 47530 h 55435"/>
                  <a:gd name="connsiteX5" fmla="*/ 66294 w 73247"/>
                  <a:gd name="connsiteY5" fmla="*/ 55435 h 55435"/>
                  <a:gd name="connsiteX6" fmla="*/ 52292 w 73247"/>
                  <a:gd name="connsiteY6" fmla="*/ 29623 h 55435"/>
                  <a:gd name="connsiteX7" fmla="*/ 30575 w 73247"/>
                  <a:gd name="connsiteY7" fmla="*/ 7715 h 55435"/>
                  <a:gd name="connsiteX8" fmla="*/ 15145 w 73247"/>
                  <a:gd name="connsiteY8" fmla="*/ 3715 h 55435"/>
                  <a:gd name="connsiteX9" fmla="*/ 95 w 73247"/>
                  <a:gd name="connsiteY9" fmla="*/ 3524 h 55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247" h="55435">
                    <a:moveTo>
                      <a:pt x="0" y="3524"/>
                    </a:moveTo>
                    <a:cubicBezTo>
                      <a:pt x="2953" y="2095"/>
                      <a:pt x="7906" y="190"/>
                      <a:pt x="14383" y="0"/>
                    </a:cubicBezTo>
                    <a:cubicBezTo>
                      <a:pt x="16097" y="0"/>
                      <a:pt x="22765" y="0"/>
                      <a:pt x="32290" y="4476"/>
                    </a:cubicBezTo>
                    <a:cubicBezTo>
                      <a:pt x="42767" y="9525"/>
                      <a:pt x="48958" y="16383"/>
                      <a:pt x="56959" y="25527"/>
                    </a:cubicBezTo>
                    <a:cubicBezTo>
                      <a:pt x="61436" y="30670"/>
                      <a:pt x="67246" y="37909"/>
                      <a:pt x="73247" y="47530"/>
                    </a:cubicBezTo>
                    <a:cubicBezTo>
                      <a:pt x="70961" y="50197"/>
                      <a:pt x="68580" y="52768"/>
                      <a:pt x="66294" y="55435"/>
                    </a:cubicBezTo>
                    <a:cubicBezTo>
                      <a:pt x="61627" y="44101"/>
                      <a:pt x="56388" y="35528"/>
                      <a:pt x="52292" y="29623"/>
                    </a:cubicBezTo>
                    <a:cubicBezTo>
                      <a:pt x="44863" y="18859"/>
                      <a:pt x="39910" y="11906"/>
                      <a:pt x="30575" y="7715"/>
                    </a:cubicBezTo>
                    <a:cubicBezTo>
                      <a:pt x="24384" y="4953"/>
                      <a:pt x="17621" y="4096"/>
                      <a:pt x="15145" y="3715"/>
                    </a:cubicBezTo>
                    <a:cubicBezTo>
                      <a:pt x="9049" y="2953"/>
                      <a:pt x="3810" y="3143"/>
                      <a:pt x="95" y="35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646C8C7D-CEAF-F510-F972-14C420313C5F}"/>
                  </a:ext>
                </a:extLst>
              </p:cNvPr>
              <p:cNvSpPr/>
              <p:nvPr/>
            </p:nvSpPr>
            <p:spPr>
              <a:xfrm>
                <a:off x="5476017" y="3947462"/>
                <a:ext cx="90963" cy="33606"/>
              </a:xfrm>
              <a:custGeom>
                <a:avLst/>
                <a:gdLst>
                  <a:gd name="connsiteX0" fmla="*/ 90964 w 90963"/>
                  <a:gd name="connsiteY0" fmla="*/ 25034 h 33606"/>
                  <a:gd name="connsiteX1" fmla="*/ 73057 w 90963"/>
                  <a:gd name="connsiteY1" fmla="*/ 13699 h 33606"/>
                  <a:gd name="connsiteX2" fmla="*/ 43910 w 90963"/>
                  <a:gd name="connsiteY2" fmla="*/ 2841 h 33606"/>
                  <a:gd name="connsiteX3" fmla="*/ 12192 w 90963"/>
                  <a:gd name="connsiteY3" fmla="*/ 174 h 33606"/>
                  <a:gd name="connsiteX4" fmla="*/ 7334 w 90963"/>
                  <a:gd name="connsiteY4" fmla="*/ 2079 h 33606"/>
                  <a:gd name="connsiteX5" fmla="*/ 0 w 90963"/>
                  <a:gd name="connsiteY5" fmla="*/ 6365 h 33606"/>
                  <a:gd name="connsiteX6" fmla="*/ 38862 w 90963"/>
                  <a:gd name="connsiteY6" fmla="*/ 9985 h 33606"/>
                  <a:gd name="connsiteX7" fmla="*/ 68104 w 90963"/>
                  <a:gd name="connsiteY7" fmla="*/ 21796 h 33606"/>
                  <a:gd name="connsiteX8" fmla="*/ 87725 w 90963"/>
                  <a:gd name="connsiteY8" fmla="*/ 33607 h 33606"/>
                  <a:gd name="connsiteX9" fmla="*/ 90869 w 90963"/>
                  <a:gd name="connsiteY9" fmla="*/ 25130 h 3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963" h="33606">
                    <a:moveTo>
                      <a:pt x="90964" y="25034"/>
                    </a:moveTo>
                    <a:cubicBezTo>
                      <a:pt x="86582" y="21700"/>
                      <a:pt x="80581" y="17605"/>
                      <a:pt x="73057" y="13699"/>
                    </a:cubicBezTo>
                    <a:cubicBezTo>
                      <a:pt x="59055" y="6365"/>
                      <a:pt x="47244" y="3603"/>
                      <a:pt x="43910" y="2841"/>
                    </a:cubicBezTo>
                    <a:cubicBezTo>
                      <a:pt x="31623" y="79"/>
                      <a:pt x="20669" y="-302"/>
                      <a:pt x="12192" y="174"/>
                    </a:cubicBezTo>
                    <a:cubicBezTo>
                      <a:pt x="10668" y="650"/>
                      <a:pt x="9049" y="1317"/>
                      <a:pt x="7334" y="2079"/>
                    </a:cubicBezTo>
                    <a:cubicBezTo>
                      <a:pt x="4381" y="3413"/>
                      <a:pt x="2000" y="4937"/>
                      <a:pt x="0" y="6365"/>
                    </a:cubicBezTo>
                    <a:cubicBezTo>
                      <a:pt x="16859" y="5222"/>
                      <a:pt x="30194" y="7604"/>
                      <a:pt x="38862" y="9985"/>
                    </a:cubicBezTo>
                    <a:cubicBezTo>
                      <a:pt x="51530" y="13318"/>
                      <a:pt x="61150" y="18272"/>
                      <a:pt x="68104" y="21796"/>
                    </a:cubicBezTo>
                    <a:cubicBezTo>
                      <a:pt x="76295" y="25987"/>
                      <a:pt x="82867" y="30273"/>
                      <a:pt x="87725" y="33607"/>
                    </a:cubicBezTo>
                    <a:cubicBezTo>
                      <a:pt x="88773" y="30749"/>
                      <a:pt x="89821" y="27987"/>
                      <a:pt x="90869" y="2513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93527958-6BDB-9674-DF8F-8A3E56830C1E}"/>
                  </a:ext>
                </a:extLst>
              </p:cNvPr>
              <p:cNvSpPr/>
              <p:nvPr/>
            </p:nvSpPr>
            <p:spPr>
              <a:xfrm>
                <a:off x="5438393" y="4003548"/>
                <a:ext cx="83428" cy="28479"/>
              </a:xfrm>
              <a:custGeom>
                <a:avLst/>
                <a:gdLst>
                  <a:gd name="connsiteX0" fmla="*/ 0 w 83428"/>
                  <a:gd name="connsiteY0" fmla="*/ 15240 h 28479"/>
                  <a:gd name="connsiteX1" fmla="*/ 667 w 83428"/>
                  <a:gd name="connsiteY1" fmla="*/ 11811 h 28479"/>
                  <a:gd name="connsiteX2" fmla="*/ 3048 w 83428"/>
                  <a:gd name="connsiteY2" fmla="*/ 5715 h 28479"/>
                  <a:gd name="connsiteX3" fmla="*/ 11621 w 83428"/>
                  <a:gd name="connsiteY3" fmla="*/ 2476 h 28479"/>
                  <a:gd name="connsiteX4" fmla="*/ 25051 w 83428"/>
                  <a:gd name="connsiteY4" fmla="*/ 0 h 28479"/>
                  <a:gd name="connsiteX5" fmla="*/ 49911 w 83428"/>
                  <a:gd name="connsiteY5" fmla="*/ 13430 h 28479"/>
                  <a:gd name="connsiteX6" fmla="*/ 81439 w 83428"/>
                  <a:gd name="connsiteY6" fmla="*/ 19050 h 28479"/>
                  <a:gd name="connsiteX7" fmla="*/ 83344 w 83428"/>
                  <a:gd name="connsiteY7" fmla="*/ 24479 h 28479"/>
                  <a:gd name="connsiteX8" fmla="*/ 83344 w 83428"/>
                  <a:gd name="connsiteY8" fmla="*/ 28480 h 28479"/>
                  <a:gd name="connsiteX9" fmla="*/ 67628 w 83428"/>
                  <a:gd name="connsiteY9" fmla="*/ 27622 h 28479"/>
                  <a:gd name="connsiteX10" fmla="*/ 23527 w 83428"/>
                  <a:gd name="connsiteY10" fmla="*/ 13145 h 28479"/>
                  <a:gd name="connsiteX11" fmla="*/ 12763 w 83428"/>
                  <a:gd name="connsiteY11" fmla="*/ 12954 h 28479"/>
                  <a:gd name="connsiteX12" fmla="*/ 95 w 83428"/>
                  <a:gd name="connsiteY12" fmla="*/ 15240 h 28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428" h="28479">
                    <a:moveTo>
                      <a:pt x="0" y="15240"/>
                    </a:moveTo>
                    <a:cubicBezTo>
                      <a:pt x="95" y="14192"/>
                      <a:pt x="286" y="13049"/>
                      <a:pt x="667" y="11811"/>
                    </a:cubicBezTo>
                    <a:cubicBezTo>
                      <a:pt x="1334" y="9334"/>
                      <a:pt x="2191" y="7239"/>
                      <a:pt x="3048" y="5715"/>
                    </a:cubicBezTo>
                    <a:cubicBezTo>
                      <a:pt x="5525" y="4572"/>
                      <a:pt x="8382" y="3429"/>
                      <a:pt x="11621" y="2476"/>
                    </a:cubicBezTo>
                    <a:cubicBezTo>
                      <a:pt x="16669" y="953"/>
                      <a:pt x="21336" y="286"/>
                      <a:pt x="25051" y="0"/>
                    </a:cubicBezTo>
                    <a:cubicBezTo>
                      <a:pt x="30671" y="4191"/>
                      <a:pt x="38957" y="9430"/>
                      <a:pt x="49911" y="13430"/>
                    </a:cubicBezTo>
                    <a:cubicBezTo>
                      <a:pt x="62675" y="18002"/>
                      <a:pt x="73914" y="19050"/>
                      <a:pt x="81439" y="19050"/>
                    </a:cubicBezTo>
                    <a:cubicBezTo>
                      <a:pt x="82105" y="20098"/>
                      <a:pt x="83058" y="22003"/>
                      <a:pt x="83344" y="24479"/>
                    </a:cubicBezTo>
                    <a:cubicBezTo>
                      <a:pt x="83534" y="26098"/>
                      <a:pt x="83344" y="27432"/>
                      <a:pt x="83344" y="28480"/>
                    </a:cubicBezTo>
                    <a:cubicBezTo>
                      <a:pt x="78486" y="28480"/>
                      <a:pt x="73247" y="28289"/>
                      <a:pt x="67628" y="27622"/>
                    </a:cubicBezTo>
                    <a:cubicBezTo>
                      <a:pt x="48959" y="25337"/>
                      <a:pt x="33909" y="18955"/>
                      <a:pt x="23527" y="13145"/>
                    </a:cubicBezTo>
                    <a:cubicBezTo>
                      <a:pt x="20479" y="12859"/>
                      <a:pt x="16859" y="12668"/>
                      <a:pt x="12763" y="12954"/>
                    </a:cubicBezTo>
                    <a:cubicBezTo>
                      <a:pt x="7715" y="13335"/>
                      <a:pt x="3429" y="14192"/>
                      <a:pt x="95" y="1524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8A003496-5184-A388-25F3-B82B0299A988}"/>
                  </a:ext>
                </a:extLst>
              </p:cNvPr>
              <p:cNvSpPr/>
              <p:nvPr/>
            </p:nvSpPr>
            <p:spPr>
              <a:xfrm>
                <a:off x="5292185" y="3957549"/>
                <a:ext cx="83153" cy="40283"/>
              </a:xfrm>
              <a:custGeom>
                <a:avLst/>
                <a:gdLst>
                  <a:gd name="connsiteX0" fmla="*/ 0 w 83153"/>
                  <a:gd name="connsiteY0" fmla="*/ 12090 h 40283"/>
                  <a:gd name="connsiteX1" fmla="*/ 11525 w 83153"/>
                  <a:gd name="connsiteY1" fmla="*/ 3613 h 40283"/>
                  <a:gd name="connsiteX2" fmla="*/ 33814 w 83153"/>
                  <a:gd name="connsiteY2" fmla="*/ 279 h 40283"/>
                  <a:gd name="connsiteX3" fmla="*/ 58484 w 83153"/>
                  <a:gd name="connsiteY3" fmla="*/ 9232 h 40283"/>
                  <a:gd name="connsiteX4" fmla="*/ 83153 w 83153"/>
                  <a:gd name="connsiteY4" fmla="*/ 33712 h 40283"/>
                  <a:gd name="connsiteX5" fmla="*/ 76867 w 83153"/>
                  <a:gd name="connsiteY5" fmla="*/ 36855 h 40283"/>
                  <a:gd name="connsiteX6" fmla="*/ 72104 w 83153"/>
                  <a:gd name="connsiteY6" fmla="*/ 40284 h 40283"/>
                  <a:gd name="connsiteX7" fmla="*/ 60865 w 83153"/>
                  <a:gd name="connsiteY7" fmla="*/ 23806 h 40283"/>
                  <a:gd name="connsiteX8" fmla="*/ 33147 w 83153"/>
                  <a:gd name="connsiteY8" fmla="*/ 7804 h 40283"/>
                  <a:gd name="connsiteX9" fmla="*/ 0 w 83153"/>
                  <a:gd name="connsiteY9" fmla="*/ 11995 h 40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153" h="40283">
                    <a:moveTo>
                      <a:pt x="0" y="12090"/>
                    </a:moveTo>
                    <a:cubicBezTo>
                      <a:pt x="2286" y="9709"/>
                      <a:pt x="6001" y="6280"/>
                      <a:pt x="11525" y="3613"/>
                    </a:cubicBezTo>
                    <a:cubicBezTo>
                      <a:pt x="20765" y="-769"/>
                      <a:pt x="29242" y="-102"/>
                      <a:pt x="33814" y="279"/>
                    </a:cubicBezTo>
                    <a:cubicBezTo>
                      <a:pt x="45244" y="1327"/>
                      <a:pt x="53245" y="6089"/>
                      <a:pt x="58484" y="9232"/>
                    </a:cubicBezTo>
                    <a:cubicBezTo>
                      <a:pt x="71057" y="16852"/>
                      <a:pt x="78772" y="26758"/>
                      <a:pt x="83153" y="33712"/>
                    </a:cubicBezTo>
                    <a:cubicBezTo>
                      <a:pt x="81249" y="34474"/>
                      <a:pt x="79153" y="35521"/>
                      <a:pt x="76867" y="36855"/>
                    </a:cubicBezTo>
                    <a:cubicBezTo>
                      <a:pt x="75057" y="37998"/>
                      <a:pt x="73438" y="39141"/>
                      <a:pt x="72104" y="40284"/>
                    </a:cubicBezTo>
                    <a:cubicBezTo>
                      <a:pt x="70199" y="36093"/>
                      <a:pt x="66675" y="29902"/>
                      <a:pt x="60865" y="23806"/>
                    </a:cubicBezTo>
                    <a:cubicBezTo>
                      <a:pt x="57245" y="19996"/>
                      <a:pt x="48101" y="10947"/>
                      <a:pt x="33147" y="7804"/>
                    </a:cubicBezTo>
                    <a:cubicBezTo>
                      <a:pt x="17145" y="4470"/>
                      <a:pt x="4286" y="9994"/>
                      <a:pt x="0" y="119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E44A4936-AA9B-5D81-2180-B641B10B8D19}"/>
                  </a:ext>
                </a:extLst>
              </p:cNvPr>
              <p:cNvSpPr/>
              <p:nvPr/>
            </p:nvSpPr>
            <p:spPr>
              <a:xfrm>
                <a:off x="5336000" y="3878176"/>
                <a:ext cx="87153" cy="51838"/>
              </a:xfrm>
              <a:custGeom>
                <a:avLst/>
                <a:gdLst>
                  <a:gd name="connsiteX0" fmla="*/ 0 w 87153"/>
                  <a:gd name="connsiteY0" fmla="*/ 2023 h 51838"/>
                  <a:gd name="connsiteX1" fmla="*/ 19526 w 87153"/>
                  <a:gd name="connsiteY1" fmla="*/ 23 h 51838"/>
                  <a:gd name="connsiteX2" fmla="*/ 44482 w 87153"/>
                  <a:gd name="connsiteY2" fmla="*/ 4499 h 51838"/>
                  <a:gd name="connsiteX3" fmla="*/ 74771 w 87153"/>
                  <a:gd name="connsiteY3" fmla="*/ 23930 h 51838"/>
                  <a:gd name="connsiteX4" fmla="*/ 87154 w 87153"/>
                  <a:gd name="connsiteY4" fmla="*/ 42980 h 51838"/>
                  <a:gd name="connsiteX5" fmla="*/ 83820 w 87153"/>
                  <a:gd name="connsiteY5" fmla="*/ 46123 h 51838"/>
                  <a:gd name="connsiteX6" fmla="*/ 80486 w 87153"/>
                  <a:gd name="connsiteY6" fmla="*/ 51839 h 51838"/>
                  <a:gd name="connsiteX7" fmla="*/ 64294 w 87153"/>
                  <a:gd name="connsiteY7" fmla="*/ 27550 h 51838"/>
                  <a:gd name="connsiteX8" fmla="*/ 33242 w 87153"/>
                  <a:gd name="connsiteY8" fmla="*/ 9929 h 51838"/>
                  <a:gd name="connsiteX9" fmla="*/ 95 w 87153"/>
                  <a:gd name="connsiteY9" fmla="*/ 2213 h 5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7153" h="51838">
                    <a:moveTo>
                      <a:pt x="0" y="2023"/>
                    </a:moveTo>
                    <a:cubicBezTo>
                      <a:pt x="4858" y="880"/>
                      <a:pt x="11525" y="-168"/>
                      <a:pt x="19526" y="23"/>
                    </a:cubicBezTo>
                    <a:cubicBezTo>
                      <a:pt x="30861" y="213"/>
                      <a:pt x="39624" y="2785"/>
                      <a:pt x="44482" y="4499"/>
                    </a:cubicBezTo>
                    <a:cubicBezTo>
                      <a:pt x="50197" y="6499"/>
                      <a:pt x="63246" y="11262"/>
                      <a:pt x="74771" y="23930"/>
                    </a:cubicBezTo>
                    <a:cubicBezTo>
                      <a:pt x="81344" y="31074"/>
                      <a:pt x="85058" y="38218"/>
                      <a:pt x="87154" y="42980"/>
                    </a:cubicBezTo>
                    <a:cubicBezTo>
                      <a:pt x="86106" y="43742"/>
                      <a:pt x="84963" y="44695"/>
                      <a:pt x="83820" y="46123"/>
                    </a:cubicBezTo>
                    <a:cubicBezTo>
                      <a:pt x="82010" y="48219"/>
                      <a:pt x="81058" y="50315"/>
                      <a:pt x="80486" y="51839"/>
                    </a:cubicBezTo>
                    <a:cubicBezTo>
                      <a:pt x="78010" y="45742"/>
                      <a:pt x="73343" y="36217"/>
                      <a:pt x="64294" y="27550"/>
                    </a:cubicBezTo>
                    <a:cubicBezTo>
                      <a:pt x="54197" y="17834"/>
                      <a:pt x="43720" y="13834"/>
                      <a:pt x="33242" y="9929"/>
                    </a:cubicBezTo>
                    <a:cubicBezTo>
                      <a:pt x="25527" y="6976"/>
                      <a:pt x="14288" y="3642"/>
                      <a:pt x="95" y="221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C3D17D72-C698-7296-5D70-10BCB5755C6C}"/>
                </a:ext>
              </a:extLst>
            </p:cNvPr>
            <p:cNvSpPr/>
            <p:nvPr/>
          </p:nvSpPr>
          <p:spPr>
            <a:xfrm>
              <a:off x="6689598" y="2880264"/>
              <a:ext cx="251841" cy="211645"/>
            </a:xfrm>
            <a:custGeom>
              <a:avLst/>
              <a:gdLst>
                <a:gd name="connsiteX0" fmla="*/ 251841 w 251841"/>
                <a:gd name="connsiteY0" fmla="*/ 4953 h 211645"/>
                <a:gd name="connsiteX1" fmla="*/ 45339 w 251841"/>
                <a:gd name="connsiteY1" fmla="*/ 211646 h 211645"/>
                <a:gd name="connsiteX2" fmla="*/ 45148 w 251841"/>
                <a:gd name="connsiteY2" fmla="*/ 211646 h 211645"/>
                <a:gd name="connsiteX3" fmla="*/ 7620 w 251841"/>
                <a:gd name="connsiteY3" fmla="*/ 188976 h 211645"/>
                <a:gd name="connsiteX4" fmla="*/ 0 w 251841"/>
                <a:gd name="connsiteY4" fmla="*/ 174974 h 211645"/>
                <a:gd name="connsiteX5" fmla="*/ 174974 w 251841"/>
                <a:gd name="connsiteY5" fmla="*/ 0 h 211645"/>
                <a:gd name="connsiteX6" fmla="*/ 251746 w 251841"/>
                <a:gd name="connsiteY6" fmla="*/ 4953 h 21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841" h="211645">
                  <a:moveTo>
                    <a:pt x="251841" y="4953"/>
                  </a:moveTo>
                  <a:lnTo>
                    <a:pt x="45339" y="211646"/>
                  </a:lnTo>
                  <a:lnTo>
                    <a:pt x="45148" y="211646"/>
                  </a:lnTo>
                  <a:cubicBezTo>
                    <a:pt x="41148" y="211169"/>
                    <a:pt x="21431" y="207645"/>
                    <a:pt x="7620" y="188976"/>
                  </a:cubicBezTo>
                  <a:cubicBezTo>
                    <a:pt x="4476" y="184785"/>
                    <a:pt x="1905" y="180022"/>
                    <a:pt x="0" y="174974"/>
                  </a:cubicBezTo>
                  <a:lnTo>
                    <a:pt x="174974" y="0"/>
                  </a:lnTo>
                  <a:cubicBezTo>
                    <a:pt x="198691" y="191"/>
                    <a:pt x="224600" y="1715"/>
                    <a:pt x="251746" y="4953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4DD61418-EC1A-B2AC-35D9-659576E61A57}"/>
                </a:ext>
              </a:extLst>
            </p:cNvPr>
            <p:cNvSpPr/>
            <p:nvPr/>
          </p:nvSpPr>
          <p:spPr>
            <a:xfrm>
              <a:off x="6786371" y="2891313"/>
              <a:ext cx="262699" cy="196786"/>
            </a:xfrm>
            <a:custGeom>
              <a:avLst/>
              <a:gdLst>
                <a:gd name="connsiteX0" fmla="*/ 262700 w 262699"/>
                <a:gd name="connsiteY0" fmla="*/ 15145 h 196786"/>
                <a:gd name="connsiteX1" fmla="*/ 80963 w 262699"/>
                <a:gd name="connsiteY1" fmla="*/ 196787 h 196786"/>
                <a:gd name="connsiteX2" fmla="*/ 0 w 262699"/>
                <a:gd name="connsiteY2" fmla="*/ 196120 h 196786"/>
                <a:gd name="connsiteX3" fmla="*/ 196120 w 262699"/>
                <a:gd name="connsiteY3" fmla="*/ 0 h 196786"/>
                <a:gd name="connsiteX4" fmla="*/ 262700 w 262699"/>
                <a:gd name="connsiteY4" fmla="*/ 15050 h 19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699" h="196786">
                  <a:moveTo>
                    <a:pt x="262700" y="15145"/>
                  </a:moveTo>
                  <a:lnTo>
                    <a:pt x="80963" y="196787"/>
                  </a:lnTo>
                  <a:cubicBezTo>
                    <a:pt x="51626" y="195072"/>
                    <a:pt x="24479" y="195072"/>
                    <a:pt x="0" y="196120"/>
                  </a:cubicBezTo>
                  <a:lnTo>
                    <a:pt x="196120" y="0"/>
                  </a:lnTo>
                  <a:cubicBezTo>
                    <a:pt x="219837" y="4191"/>
                    <a:pt x="242031" y="9334"/>
                    <a:pt x="262700" y="15050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B9B0ABC2-0CD8-2B7D-F52A-334094E4A6A5}"/>
                </a:ext>
              </a:extLst>
            </p:cNvPr>
            <p:cNvSpPr/>
            <p:nvPr/>
          </p:nvSpPr>
          <p:spPr>
            <a:xfrm>
              <a:off x="6920388" y="2920269"/>
              <a:ext cx="231838" cy="185737"/>
            </a:xfrm>
            <a:custGeom>
              <a:avLst/>
              <a:gdLst>
                <a:gd name="connsiteX0" fmla="*/ 231839 w 231838"/>
                <a:gd name="connsiteY0" fmla="*/ 22955 h 185737"/>
                <a:gd name="connsiteX1" fmla="*/ 69056 w 231838"/>
                <a:gd name="connsiteY1" fmla="*/ 185738 h 185737"/>
                <a:gd name="connsiteX2" fmla="*/ 6382 w 231838"/>
                <a:gd name="connsiteY2" fmla="*/ 173927 h 185737"/>
                <a:gd name="connsiteX3" fmla="*/ 0 w 231838"/>
                <a:gd name="connsiteY3" fmla="*/ 173165 h 185737"/>
                <a:gd name="connsiteX4" fmla="*/ 173164 w 231838"/>
                <a:gd name="connsiteY4" fmla="*/ 0 h 185737"/>
                <a:gd name="connsiteX5" fmla="*/ 231839 w 231838"/>
                <a:gd name="connsiteY5" fmla="*/ 22955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38" h="185737">
                  <a:moveTo>
                    <a:pt x="231839" y="22955"/>
                  </a:moveTo>
                  <a:lnTo>
                    <a:pt x="69056" y="185738"/>
                  </a:lnTo>
                  <a:cubicBezTo>
                    <a:pt x="49339" y="181070"/>
                    <a:pt x="28385" y="177165"/>
                    <a:pt x="6382" y="173927"/>
                  </a:cubicBezTo>
                  <a:cubicBezTo>
                    <a:pt x="4191" y="173641"/>
                    <a:pt x="2191" y="173260"/>
                    <a:pt x="0" y="173165"/>
                  </a:cubicBezTo>
                  <a:lnTo>
                    <a:pt x="173164" y="0"/>
                  </a:lnTo>
                  <a:cubicBezTo>
                    <a:pt x="195167" y="7429"/>
                    <a:pt x="214789" y="15526"/>
                    <a:pt x="231839" y="22955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D7BBAD51-C890-854B-660A-D6E1597012B2}"/>
                </a:ext>
              </a:extLst>
            </p:cNvPr>
            <p:cNvSpPr/>
            <p:nvPr/>
          </p:nvSpPr>
          <p:spPr>
            <a:xfrm>
              <a:off x="7229237" y="3000279"/>
              <a:ext cx="74903" cy="289464"/>
            </a:xfrm>
            <a:custGeom>
              <a:avLst/>
              <a:gdLst>
                <a:gd name="connsiteX0" fmla="*/ 69770 w 74903"/>
                <a:gd name="connsiteY0" fmla="*/ 172593 h 289464"/>
                <a:gd name="connsiteX1" fmla="*/ 69008 w 74903"/>
                <a:gd name="connsiteY1" fmla="*/ 176975 h 289464"/>
                <a:gd name="connsiteX2" fmla="*/ 33194 w 74903"/>
                <a:gd name="connsiteY2" fmla="*/ 289465 h 289464"/>
                <a:gd name="connsiteX3" fmla="*/ 25289 w 74903"/>
                <a:gd name="connsiteY3" fmla="*/ 286226 h 289464"/>
                <a:gd name="connsiteX4" fmla="*/ 9572 w 74903"/>
                <a:gd name="connsiteY4" fmla="*/ 266033 h 289464"/>
                <a:gd name="connsiteX5" fmla="*/ 428 w 74903"/>
                <a:gd name="connsiteY5" fmla="*/ 207550 h 289464"/>
                <a:gd name="connsiteX6" fmla="*/ 5286 w 74903"/>
                <a:gd name="connsiteY6" fmla="*/ 118967 h 289464"/>
                <a:gd name="connsiteX7" fmla="*/ 27289 w 74903"/>
                <a:gd name="connsiteY7" fmla="*/ 7906 h 289464"/>
                <a:gd name="connsiteX8" fmla="*/ 49482 w 74903"/>
                <a:gd name="connsiteY8" fmla="*/ 0 h 289464"/>
                <a:gd name="connsiteX9" fmla="*/ 59102 w 74903"/>
                <a:gd name="connsiteY9" fmla="*/ 1238 h 289464"/>
                <a:gd name="connsiteX10" fmla="*/ 62055 w 74903"/>
                <a:gd name="connsiteY10" fmla="*/ 11335 h 289464"/>
                <a:gd name="connsiteX11" fmla="*/ 69770 w 74903"/>
                <a:gd name="connsiteY11" fmla="*/ 172688 h 28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03" h="289464">
                  <a:moveTo>
                    <a:pt x="69770" y="172593"/>
                  </a:moveTo>
                  <a:cubicBezTo>
                    <a:pt x="69485" y="174022"/>
                    <a:pt x="69294" y="175546"/>
                    <a:pt x="69008" y="176975"/>
                  </a:cubicBezTo>
                  <a:cubicBezTo>
                    <a:pt x="62341" y="215741"/>
                    <a:pt x="50720" y="254127"/>
                    <a:pt x="33194" y="289465"/>
                  </a:cubicBezTo>
                  <a:cubicBezTo>
                    <a:pt x="30527" y="288798"/>
                    <a:pt x="27955" y="287750"/>
                    <a:pt x="25289" y="286226"/>
                  </a:cubicBezTo>
                  <a:cubicBezTo>
                    <a:pt x="20811" y="283559"/>
                    <a:pt x="15478" y="278892"/>
                    <a:pt x="9572" y="266033"/>
                  </a:cubicBezTo>
                  <a:cubicBezTo>
                    <a:pt x="-1572" y="241363"/>
                    <a:pt x="-238" y="217742"/>
                    <a:pt x="428" y="207550"/>
                  </a:cubicBezTo>
                  <a:cubicBezTo>
                    <a:pt x="2143" y="177927"/>
                    <a:pt x="3095" y="148400"/>
                    <a:pt x="5286" y="118967"/>
                  </a:cubicBezTo>
                  <a:cubicBezTo>
                    <a:pt x="10144" y="49149"/>
                    <a:pt x="8048" y="22003"/>
                    <a:pt x="27289" y="7906"/>
                  </a:cubicBezTo>
                  <a:cubicBezTo>
                    <a:pt x="29480" y="6382"/>
                    <a:pt x="37862" y="286"/>
                    <a:pt x="49482" y="0"/>
                  </a:cubicBezTo>
                  <a:cubicBezTo>
                    <a:pt x="52911" y="0"/>
                    <a:pt x="56149" y="476"/>
                    <a:pt x="59102" y="1238"/>
                  </a:cubicBezTo>
                  <a:cubicBezTo>
                    <a:pt x="60150" y="4477"/>
                    <a:pt x="61103" y="7906"/>
                    <a:pt x="62055" y="11335"/>
                  </a:cubicBezTo>
                  <a:cubicBezTo>
                    <a:pt x="76152" y="63913"/>
                    <a:pt x="78533" y="118967"/>
                    <a:pt x="69770" y="17268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D3089B53-C3AC-066C-4888-3CF12ABF3FD2}"/>
                </a:ext>
              </a:extLst>
            </p:cNvPr>
            <p:cNvSpPr/>
            <p:nvPr/>
          </p:nvSpPr>
          <p:spPr>
            <a:xfrm>
              <a:off x="7238708" y="3000084"/>
              <a:ext cx="106982" cy="290704"/>
            </a:xfrm>
            <a:custGeom>
              <a:avLst/>
              <a:gdLst>
                <a:gd name="connsiteX0" fmla="*/ 49346 w 106982"/>
                <a:gd name="connsiteY0" fmla="*/ 100 h 290704"/>
                <a:gd name="connsiteX1" fmla="*/ 27152 w 106982"/>
                <a:gd name="connsiteY1" fmla="*/ 8006 h 290704"/>
                <a:gd name="connsiteX2" fmla="*/ 5054 w 106982"/>
                <a:gd name="connsiteY2" fmla="*/ 118972 h 290704"/>
                <a:gd name="connsiteX3" fmla="*/ 387 w 106982"/>
                <a:gd name="connsiteY3" fmla="*/ 207555 h 290704"/>
                <a:gd name="connsiteX4" fmla="*/ 9531 w 106982"/>
                <a:gd name="connsiteY4" fmla="*/ 266134 h 290704"/>
                <a:gd name="connsiteX5" fmla="*/ 25247 w 106982"/>
                <a:gd name="connsiteY5" fmla="*/ 286327 h 290704"/>
                <a:gd name="connsiteX6" fmla="*/ 66681 w 106982"/>
                <a:gd name="connsiteY6" fmla="*/ 284422 h 290704"/>
                <a:gd name="connsiteX7" fmla="*/ 96304 w 106982"/>
                <a:gd name="connsiteY7" fmla="*/ 229367 h 290704"/>
                <a:gd name="connsiteX8" fmla="*/ 106210 w 106982"/>
                <a:gd name="connsiteY8" fmla="*/ 106685 h 290704"/>
                <a:gd name="connsiteX9" fmla="*/ 82683 w 106982"/>
                <a:gd name="connsiteY9" fmla="*/ 16388 h 290704"/>
                <a:gd name="connsiteX10" fmla="*/ 49346 w 106982"/>
                <a:gd name="connsiteY10" fmla="*/ 5 h 2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82" h="290704">
                  <a:moveTo>
                    <a:pt x="49346" y="100"/>
                  </a:moveTo>
                  <a:cubicBezTo>
                    <a:pt x="37725" y="291"/>
                    <a:pt x="29343" y="6482"/>
                    <a:pt x="27152" y="8006"/>
                  </a:cubicBezTo>
                  <a:cubicBezTo>
                    <a:pt x="7911" y="22008"/>
                    <a:pt x="10007" y="49154"/>
                    <a:pt x="5054" y="118972"/>
                  </a:cubicBezTo>
                  <a:cubicBezTo>
                    <a:pt x="2959" y="148500"/>
                    <a:pt x="2101" y="178027"/>
                    <a:pt x="387" y="207555"/>
                  </a:cubicBezTo>
                  <a:cubicBezTo>
                    <a:pt x="-185" y="217842"/>
                    <a:pt x="-1614" y="241369"/>
                    <a:pt x="9531" y="266134"/>
                  </a:cubicBezTo>
                  <a:cubicBezTo>
                    <a:pt x="15341" y="278897"/>
                    <a:pt x="20675" y="283660"/>
                    <a:pt x="25247" y="286327"/>
                  </a:cubicBezTo>
                  <a:cubicBezTo>
                    <a:pt x="38868" y="294328"/>
                    <a:pt x="56203" y="289946"/>
                    <a:pt x="66681" y="284422"/>
                  </a:cubicBezTo>
                  <a:cubicBezTo>
                    <a:pt x="78397" y="278230"/>
                    <a:pt x="87255" y="266229"/>
                    <a:pt x="96304" y="229367"/>
                  </a:cubicBezTo>
                  <a:cubicBezTo>
                    <a:pt x="104019" y="198030"/>
                    <a:pt x="108972" y="160597"/>
                    <a:pt x="106210" y="106685"/>
                  </a:cubicBezTo>
                  <a:cubicBezTo>
                    <a:pt x="103066" y="44773"/>
                    <a:pt x="93160" y="27437"/>
                    <a:pt x="82683" y="16388"/>
                  </a:cubicBezTo>
                  <a:cubicBezTo>
                    <a:pt x="78206" y="11626"/>
                    <a:pt x="66014" y="-281"/>
                    <a:pt x="49346" y="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8" name="Graphic 4">
            <a:extLst>
              <a:ext uri="{FF2B5EF4-FFF2-40B4-BE49-F238E27FC236}">
                <a16:creationId xmlns:a16="http://schemas.microsoft.com/office/drawing/2014/main" id="{BA867BAA-595C-0210-5A89-AE1617455771}"/>
              </a:ext>
            </a:extLst>
          </p:cNvPr>
          <p:cNvGrpSpPr/>
          <p:nvPr/>
        </p:nvGrpSpPr>
        <p:grpSpPr>
          <a:xfrm>
            <a:off x="7779068" y="2000950"/>
            <a:ext cx="1872643" cy="4378593"/>
            <a:chOff x="4613126" y="2470477"/>
            <a:chExt cx="1412213" cy="3302020"/>
          </a:xfrm>
        </p:grpSpPr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42682EC1-3C45-CD80-7A16-5770145BF7A7}"/>
                </a:ext>
              </a:extLst>
            </p:cNvPr>
            <p:cNvSpPr/>
            <p:nvPr/>
          </p:nvSpPr>
          <p:spPr>
            <a:xfrm>
              <a:off x="5388673" y="3508152"/>
              <a:ext cx="443865" cy="26003"/>
            </a:xfrm>
            <a:custGeom>
              <a:avLst/>
              <a:gdLst>
                <a:gd name="connsiteX0" fmla="*/ 435864 w 443865"/>
                <a:gd name="connsiteY0" fmla="*/ 0 h 26003"/>
                <a:gd name="connsiteX1" fmla="*/ 443865 w 443865"/>
                <a:gd name="connsiteY1" fmla="*/ 8001 h 26003"/>
                <a:gd name="connsiteX2" fmla="*/ 443865 w 443865"/>
                <a:gd name="connsiteY2" fmla="*/ 18002 h 26003"/>
                <a:gd name="connsiteX3" fmla="*/ 435864 w 443865"/>
                <a:gd name="connsiteY3" fmla="*/ 26003 h 26003"/>
                <a:gd name="connsiteX4" fmla="*/ 8001 w 443865"/>
                <a:gd name="connsiteY4" fmla="*/ 26003 h 26003"/>
                <a:gd name="connsiteX5" fmla="*/ 0 w 443865"/>
                <a:gd name="connsiteY5" fmla="*/ 18002 h 26003"/>
                <a:gd name="connsiteX6" fmla="*/ 0 w 443865"/>
                <a:gd name="connsiteY6" fmla="*/ 8001 h 26003"/>
                <a:gd name="connsiteX7" fmla="*/ 8001 w 443865"/>
                <a:gd name="connsiteY7" fmla="*/ 0 h 2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3865" h="26003">
                  <a:moveTo>
                    <a:pt x="435864" y="0"/>
                  </a:moveTo>
                  <a:cubicBezTo>
                    <a:pt x="440283" y="0"/>
                    <a:pt x="443865" y="3582"/>
                    <a:pt x="443865" y="8001"/>
                  </a:cubicBezTo>
                  <a:lnTo>
                    <a:pt x="443865" y="18002"/>
                  </a:lnTo>
                  <a:cubicBezTo>
                    <a:pt x="443865" y="22421"/>
                    <a:pt x="440283" y="26003"/>
                    <a:pt x="435864" y="26003"/>
                  </a:cubicBezTo>
                  <a:lnTo>
                    <a:pt x="8001" y="26003"/>
                  </a:lnTo>
                  <a:cubicBezTo>
                    <a:pt x="3582" y="26003"/>
                    <a:pt x="0" y="22421"/>
                    <a:pt x="0" y="18002"/>
                  </a:cubicBezTo>
                  <a:lnTo>
                    <a:pt x="0" y="8001"/>
                  </a:lnTo>
                  <a:cubicBezTo>
                    <a:pt x="0" y="3582"/>
                    <a:pt x="3582" y="0"/>
                    <a:pt x="8001" y="0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0" name="Graphic 4">
              <a:extLst>
                <a:ext uri="{FF2B5EF4-FFF2-40B4-BE49-F238E27FC236}">
                  <a16:creationId xmlns:a16="http://schemas.microsoft.com/office/drawing/2014/main" id="{88CF52A6-2BDE-9205-6FA6-BCA05643303C}"/>
                </a:ext>
              </a:extLst>
            </p:cNvPr>
            <p:cNvGrpSpPr/>
            <p:nvPr/>
          </p:nvGrpSpPr>
          <p:grpSpPr>
            <a:xfrm>
              <a:off x="5475732" y="3221883"/>
              <a:ext cx="168318" cy="149585"/>
              <a:chOff x="5475732" y="3221883"/>
              <a:chExt cx="168318" cy="149585"/>
            </a:xfrm>
          </p:grpSpPr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953D1BDF-6A77-7C2A-3B3F-5E470AC87E84}"/>
                  </a:ext>
                </a:extLst>
              </p:cNvPr>
              <p:cNvSpPr/>
              <p:nvPr/>
            </p:nvSpPr>
            <p:spPr>
              <a:xfrm>
                <a:off x="5475732" y="3221883"/>
                <a:ext cx="168318" cy="149585"/>
              </a:xfrm>
              <a:custGeom>
                <a:avLst/>
                <a:gdLst>
                  <a:gd name="connsiteX0" fmla="*/ 161544 w 168318"/>
                  <a:gd name="connsiteY0" fmla="*/ 81006 h 149585"/>
                  <a:gd name="connsiteX1" fmla="*/ 159544 w 168318"/>
                  <a:gd name="connsiteY1" fmla="*/ 81387 h 149585"/>
                  <a:gd name="connsiteX2" fmla="*/ 152876 w 168318"/>
                  <a:gd name="connsiteY2" fmla="*/ 79672 h 149585"/>
                  <a:gd name="connsiteX3" fmla="*/ 144589 w 168318"/>
                  <a:gd name="connsiteY3" fmla="*/ 58717 h 149585"/>
                  <a:gd name="connsiteX4" fmla="*/ 141541 w 168318"/>
                  <a:gd name="connsiteY4" fmla="*/ 48430 h 149585"/>
                  <a:gd name="connsiteX5" fmla="*/ 129445 w 168318"/>
                  <a:gd name="connsiteY5" fmla="*/ 43954 h 149585"/>
                  <a:gd name="connsiteX6" fmla="*/ 116872 w 168318"/>
                  <a:gd name="connsiteY6" fmla="*/ 45478 h 149585"/>
                  <a:gd name="connsiteX7" fmla="*/ 124587 w 168318"/>
                  <a:gd name="connsiteY7" fmla="*/ 81863 h 149585"/>
                  <a:gd name="connsiteX8" fmla="*/ 108871 w 168318"/>
                  <a:gd name="connsiteY8" fmla="*/ 105295 h 149585"/>
                  <a:gd name="connsiteX9" fmla="*/ 81153 w 168318"/>
                  <a:gd name="connsiteY9" fmla="*/ 128821 h 149585"/>
                  <a:gd name="connsiteX10" fmla="*/ 58388 w 168318"/>
                  <a:gd name="connsiteY10" fmla="*/ 139870 h 149585"/>
                  <a:gd name="connsiteX11" fmla="*/ 43910 w 168318"/>
                  <a:gd name="connsiteY11" fmla="*/ 136918 h 149585"/>
                  <a:gd name="connsiteX12" fmla="*/ 34480 w 168318"/>
                  <a:gd name="connsiteY12" fmla="*/ 141775 h 149585"/>
                  <a:gd name="connsiteX13" fmla="*/ 18383 w 168318"/>
                  <a:gd name="connsiteY13" fmla="*/ 143871 h 149585"/>
                  <a:gd name="connsiteX14" fmla="*/ 16097 w 168318"/>
                  <a:gd name="connsiteY14" fmla="*/ 145014 h 149585"/>
                  <a:gd name="connsiteX15" fmla="*/ 10573 w 168318"/>
                  <a:gd name="connsiteY15" fmla="*/ 149586 h 149585"/>
                  <a:gd name="connsiteX16" fmla="*/ 1714 w 168318"/>
                  <a:gd name="connsiteY16" fmla="*/ 101675 h 149585"/>
                  <a:gd name="connsiteX17" fmla="*/ 0 w 168318"/>
                  <a:gd name="connsiteY17" fmla="*/ 81292 h 149585"/>
                  <a:gd name="connsiteX18" fmla="*/ 5239 w 168318"/>
                  <a:gd name="connsiteY18" fmla="*/ 78053 h 149585"/>
                  <a:gd name="connsiteX19" fmla="*/ 10763 w 168318"/>
                  <a:gd name="connsiteY19" fmla="*/ 73005 h 149585"/>
                  <a:gd name="connsiteX20" fmla="*/ 22479 w 168318"/>
                  <a:gd name="connsiteY20" fmla="*/ 50812 h 149585"/>
                  <a:gd name="connsiteX21" fmla="*/ 33623 w 168318"/>
                  <a:gd name="connsiteY21" fmla="*/ 35953 h 149585"/>
                  <a:gd name="connsiteX22" fmla="*/ 50768 w 168318"/>
                  <a:gd name="connsiteY22" fmla="*/ 15760 h 149585"/>
                  <a:gd name="connsiteX23" fmla="*/ 70580 w 168318"/>
                  <a:gd name="connsiteY23" fmla="*/ 1758 h 149585"/>
                  <a:gd name="connsiteX24" fmla="*/ 72866 w 168318"/>
                  <a:gd name="connsiteY24" fmla="*/ 996 h 149585"/>
                  <a:gd name="connsiteX25" fmla="*/ 105251 w 168318"/>
                  <a:gd name="connsiteY25" fmla="*/ 5092 h 149585"/>
                  <a:gd name="connsiteX26" fmla="*/ 139637 w 168318"/>
                  <a:gd name="connsiteY26" fmla="*/ 18617 h 149585"/>
                  <a:gd name="connsiteX27" fmla="*/ 158782 w 168318"/>
                  <a:gd name="connsiteY27" fmla="*/ 34810 h 149585"/>
                  <a:gd name="connsiteX28" fmla="*/ 161068 w 168318"/>
                  <a:gd name="connsiteY28" fmla="*/ 42334 h 149585"/>
                  <a:gd name="connsiteX29" fmla="*/ 167830 w 168318"/>
                  <a:gd name="connsiteY29" fmla="*/ 68052 h 149585"/>
                  <a:gd name="connsiteX30" fmla="*/ 168116 w 168318"/>
                  <a:gd name="connsiteY30" fmla="*/ 73481 h 149585"/>
                  <a:gd name="connsiteX31" fmla="*/ 161354 w 168318"/>
                  <a:gd name="connsiteY31" fmla="*/ 81292 h 14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8318" h="149585">
                    <a:moveTo>
                      <a:pt x="161544" y="81006"/>
                    </a:moveTo>
                    <a:cubicBezTo>
                      <a:pt x="160877" y="81196"/>
                      <a:pt x="160211" y="81292"/>
                      <a:pt x="159544" y="81387"/>
                    </a:cubicBezTo>
                    <a:cubicBezTo>
                      <a:pt x="156020" y="81672"/>
                      <a:pt x="153162" y="79863"/>
                      <a:pt x="152876" y="79672"/>
                    </a:cubicBezTo>
                    <a:cubicBezTo>
                      <a:pt x="148685" y="76910"/>
                      <a:pt x="148399" y="72243"/>
                      <a:pt x="144589" y="58717"/>
                    </a:cubicBezTo>
                    <a:cubicBezTo>
                      <a:pt x="143351" y="54241"/>
                      <a:pt x="142304" y="50716"/>
                      <a:pt x="141541" y="48430"/>
                    </a:cubicBezTo>
                    <a:cubicBezTo>
                      <a:pt x="139541" y="47097"/>
                      <a:pt x="135350" y="44620"/>
                      <a:pt x="129445" y="43954"/>
                    </a:cubicBezTo>
                    <a:cubicBezTo>
                      <a:pt x="123634" y="43287"/>
                      <a:pt x="119063" y="44620"/>
                      <a:pt x="116872" y="45478"/>
                    </a:cubicBezTo>
                    <a:cubicBezTo>
                      <a:pt x="127349" y="54336"/>
                      <a:pt x="124873" y="69290"/>
                      <a:pt x="124587" y="81863"/>
                    </a:cubicBezTo>
                    <a:cubicBezTo>
                      <a:pt x="124301" y="92055"/>
                      <a:pt x="119634" y="103009"/>
                      <a:pt x="108871" y="105295"/>
                    </a:cubicBezTo>
                    <a:cubicBezTo>
                      <a:pt x="104489" y="115105"/>
                      <a:pt x="94393" y="133108"/>
                      <a:pt x="81153" y="128821"/>
                    </a:cubicBezTo>
                    <a:cubicBezTo>
                      <a:pt x="79343" y="130821"/>
                      <a:pt x="71247" y="139299"/>
                      <a:pt x="58388" y="139870"/>
                    </a:cubicBezTo>
                    <a:cubicBezTo>
                      <a:pt x="51911" y="140156"/>
                      <a:pt x="46863" y="138251"/>
                      <a:pt x="43910" y="136918"/>
                    </a:cubicBezTo>
                    <a:cubicBezTo>
                      <a:pt x="40291" y="139775"/>
                      <a:pt x="36957" y="141109"/>
                      <a:pt x="34480" y="141775"/>
                    </a:cubicBezTo>
                    <a:cubicBezTo>
                      <a:pt x="27813" y="143585"/>
                      <a:pt x="24098" y="141680"/>
                      <a:pt x="18383" y="143871"/>
                    </a:cubicBezTo>
                    <a:cubicBezTo>
                      <a:pt x="17526" y="144157"/>
                      <a:pt x="16764" y="144538"/>
                      <a:pt x="16097" y="145014"/>
                    </a:cubicBezTo>
                    <a:cubicBezTo>
                      <a:pt x="13621" y="146443"/>
                      <a:pt x="11811" y="148157"/>
                      <a:pt x="10573" y="149586"/>
                    </a:cubicBezTo>
                    <a:cubicBezTo>
                      <a:pt x="6858" y="135298"/>
                      <a:pt x="3715" y="119201"/>
                      <a:pt x="1714" y="101675"/>
                    </a:cubicBezTo>
                    <a:cubicBezTo>
                      <a:pt x="953" y="94627"/>
                      <a:pt x="381" y="87769"/>
                      <a:pt x="0" y="81292"/>
                    </a:cubicBezTo>
                    <a:cubicBezTo>
                      <a:pt x="1429" y="80529"/>
                      <a:pt x="3238" y="79482"/>
                      <a:pt x="5239" y="78053"/>
                    </a:cubicBezTo>
                    <a:cubicBezTo>
                      <a:pt x="7048" y="76720"/>
                      <a:pt x="8954" y="75100"/>
                      <a:pt x="10763" y="73005"/>
                    </a:cubicBezTo>
                    <a:cubicBezTo>
                      <a:pt x="16859" y="66147"/>
                      <a:pt x="16669" y="60908"/>
                      <a:pt x="22479" y="50812"/>
                    </a:cubicBezTo>
                    <a:cubicBezTo>
                      <a:pt x="24003" y="48145"/>
                      <a:pt x="27241" y="44049"/>
                      <a:pt x="33623" y="35953"/>
                    </a:cubicBezTo>
                    <a:cubicBezTo>
                      <a:pt x="41053" y="26428"/>
                      <a:pt x="44958" y="21570"/>
                      <a:pt x="50768" y="15760"/>
                    </a:cubicBezTo>
                    <a:cubicBezTo>
                      <a:pt x="57340" y="9187"/>
                      <a:pt x="62960" y="4711"/>
                      <a:pt x="70580" y="1758"/>
                    </a:cubicBezTo>
                    <a:cubicBezTo>
                      <a:pt x="70961" y="1662"/>
                      <a:pt x="71819" y="1282"/>
                      <a:pt x="72866" y="996"/>
                    </a:cubicBezTo>
                    <a:cubicBezTo>
                      <a:pt x="81058" y="-1385"/>
                      <a:pt x="89249" y="710"/>
                      <a:pt x="105251" y="5092"/>
                    </a:cubicBezTo>
                    <a:cubicBezTo>
                      <a:pt x="107823" y="5758"/>
                      <a:pt x="122206" y="9759"/>
                      <a:pt x="139637" y="18617"/>
                    </a:cubicBezTo>
                    <a:cubicBezTo>
                      <a:pt x="148876" y="23284"/>
                      <a:pt x="155257" y="27380"/>
                      <a:pt x="158782" y="34810"/>
                    </a:cubicBezTo>
                    <a:cubicBezTo>
                      <a:pt x="159734" y="36905"/>
                      <a:pt x="160115" y="38239"/>
                      <a:pt x="161068" y="42334"/>
                    </a:cubicBezTo>
                    <a:cubicBezTo>
                      <a:pt x="162496" y="48430"/>
                      <a:pt x="164782" y="57098"/>
                      <a:pt x="167830" y="68052"/>
                    </a:cubicBezTo>
                    <a:cubicBezTo>
                      <a:pt x="168116" y="69100"/>
                      <a:pt x="168592" y="71100"/>
                      <a:pt x="168116" y="73481"/>
                    </a:cubicBezTo>
                    <a:cubicBezTo>
                      <a:pt x="167449" y="76815"/>
                      <a:pt x="164973" y="80149"/>
                      <a:pt x="161354" y="81292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C4EC4B2C-42F4-2E6E-8BC8-3CED4EDE8B33}"/>
                  </a:ext>
                </a:extLst>
              </p:cNvPr>
              <p:cNvSpPr/>
              <p:nvPr/>
            </p:nvSpPr>
            <p:spPr>
              <a:xfrm>
                <a:off x="5515546" y="3305651"/>
                <a:ext cx="31241" cy="53245"/>
              </a:xfrm>
              <a:custGeom>
                <a:avLst/>
                <a:gdLst>
                  <a:gd name="connsiteX0" fmla="*/ 4286 w 31241"/>
                  <a:gd name="connsiteY0" fmla="*/ 53054 h 53245"/>
                  <a:gd name="connsiteX1" fmla="*/ 3334 w 31241"/>
                  <a:gd name="connsiteY1" fmla="*/ 49340 h 53245"/>
                  <a:gd name="connsiteX2" fmla="*/ 4858 w 31241"/>
                  <a:gd name="connsiteY2" fmla="*/ 44482 h 53245"/>
                  <a:gd name="connsiteX3" fmla="*/ 9620 w 31241"/>
                  <a:gd name="connsiteY3" fmla="*/ 40767 h 53245"/>
                  <a:gd name="connsiteX4" fmla="*/ 21336 w 31241"/>
                  <a:gd name="connsiteY4" fmla="*/ 39624 h 53245"/>
                  <a:gd name="connsiteX5" fmla="*/ 25051 w 31241"/>
                  <a:gd name="connsiteY5" fmla="*/ 32099 h 53245"/>
                  <a:gd name="connsiteX6" fmla="*/ 30766 w 31241"/>
                  <a:gd name="connsiteY6" fmla="*/ 25241 h 53245"/>
                  <a:gd name="connsiteX7" fmla="*/ 29242 w 31241"/>
                  <a:gd name="connsiteY7" fmla="*/ 12859 h 53245"/>
                  <a:gd name="connsiteX8" fmla="*/ 31242 w 31241"/>
                  <a:gd name="connsiteY8" fmla="*/ 5620 h 53245"/>
                  <a:gd name="connsiteX9" fmla="*/ 23051 w 31241"/>
                  <a:gd name="connsiteY9" fmla="*/ 4286 h 53245"/>
                  <a:gd name="connsiteX10" fmla="*/ 13240 w 31241"/>
                  <a:gd name="connsiteY10" fmla="*/ 0 h 53245"/>
                  <a:gd name="connsiteX11" fmla="*/ 10478 w 31241"/>
                  <a:gd name="connsiteY11" fmla="*/ 12192 h 53245"/>
                  <a:gd name="connsiteX12" fmla="*/ 0 w 31241"/>
                  <a:gd name="connsiteY12" fmla="*/ 28670 h 53245"/>
                  <a:gd name="connsiteX13" fmla="*/ 4191 w 31241"/>
                  <a:gd name="connsiteY13" fmla="*/ 34385 h 53245"/>
                  <a:gd name="connsiteX14" fmla="*/ 5715 w 31241"/>
                  <a:gd name="connsiteY14" fmla="*/ 39148 h 53245"/>
                  <a:gd name="connsiteX15" fmla="*/ 2477 w 31241"/>
                  <a:gd name="connsiteY15" fmla="*/ 44291 h 53245"/>
                  <a:gd name="connsiteX16" fmla="*/ 2096 w 31241"/>
                  <a:gd name="connsiteY16" fmla="*/ 49244 h 53245"/>
                  <a:gd name="connsiteX17" fmla="*/ 4001 w 31241"/>
                  <a:gd name="connsiteY17" fmla="*/ 53245 h 53245"/>
                  <a:gd name="connsiteX18" fmla="*/ 4286 w 31241"/>
                  <a:gd name="connsiteY18" fmla="*/ 53054 h 5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241" h="53245">
                    <a:moveTo>
                      <a:pt x="4286" y="53054"/>
                    </a:moveTo>
                    <a:cubicBezTo>
                      <a:pt x="3905" y="52388"/>
                      <a:pt x="3429" y="51054"/>
                      <a:pt x="3334" y="49340"/>
                    </a:cubicBezTo>
                    <a:cubicBezTo>
                      <a:pt x="3334" y="46863"/>
                      <a:pt x="4477" y="45149"/>
                      <a:pt x="4858" y="44482"/>
                    </a:cubicBezTo>
                    <a:cubicBezTo>
                      <a:pt x="6287" y="42291"/>
                      <a:pt x="8287" y="41434"/>
                      <a:pt x="9620" y="40767"/>
                    </a:cubicBezTo>
                    <a:cubicBezTo>
                      <a:pt x="14288" y="38671"/>
                      <a:pt x="18955" y="39243"/>
                      <a:pt x="21336" y="39624"/>
                    </a:cubicBezTo>
                    <a:cubicBezTo>
                      <a:pt x="22098" y="37529"/>
                      <a:pt x="23241" y="34862"/>
                      <a:pt x="25051" y="32099"/>
                    </a:cubicBezTo>
                    <a:cubicBezTo>
                      <a:pt x="26956" y="29051"/>
                      <a:pt x="29051" y="26861"/>
                      <a:pt x="30766" y="25241"/>
                    </a:cubicBezTo>
                    <a:cubicBezTo>
                      <a:pt x="29813" y="22860"/>
                      <a:pt x="28575" y="18383"/>
                      <a:pt x="29242" y="12859"/>
                    </a:cubicBezTo>
                    <a:cubicBezTo>
                      <a:pt x="29623" y="9811"/>
                      <a:pt x="30480" y="7334"/>
                      <a:pt x="31242" y="5620"/>
                    </a:cubicBezTo>
                    <a:cubicBezTo>
                      <a:pt x="28956" y="5525"/>
                      <a:pt x="26194" y="5144"/>
                      <a:pt x="23051" y="4286"/>
                    </a:cubicBezTo>
                    <a:cubicBezTo>
                      <a:pt x="18860" y="3143"/>
                      <a:pt x="15621" y="1429"/>
                      <a:pt x="13240" y="0"/>
                    </a:cubicBezTo>
                    <a:cubicBezTo>
                      <a:pt x="12954" y="3334"/>
                      <a:pt x="12192" y="7525"/>
                      <a:pt x="10478" y="12192"/>
                    </a:cubicBezTo>
                    <a:cubicBezTo>
                      <a:pt x="7525" y="20098"/>
                      <a:pt x="3048" y="25527"/>
                      <a:pt x="0" y="28670"/>
                    </a:cubicBezTo>
                    <a:cubicBezTo>
                      <a:pt x="1238" y="29813"/>
                      <a:pt x="2857" y="31623"/>
                      <a:pt x="4191" y="34385"/>
                    </a:cubicBezTo>
                    <a:cubicBezTo>
                      <a:pt x="5048" y="36195"/>
                      <a:pt x="5429" y="37814"/>
                      <a:pt x="5715" y="39148"/>
                    </a:cubicBezTo>
                    <a:cubicBezTo>
                      <a:pt x="4763" y="40005"/>
                      <a:pt x="3238" y="41720"/>
                      <a:pt x="2477" y="44291"/>
                    </a:cubicBezTo>
                    <a:cubicBezTo>
                      <a:pt x="2191" y="45244"/>
                      <a:pt x="1714" y="46958"/>
                      <a:pt x="2096" y="49244"/>
                    </a:cubicBezTo>
                    <a:cubicBezTo>
                      <a:pt x="2477" y="51149"/>
                      <a:pt x="3429" y="52578"/>
                      <a:pt x="4001" y="53245"/>
                    </a:cubicBezTo>
                    <a:cubicBezTo>
                      <a:pt x="4096" y="53245"/>
                      <a:pt x="4191" y="53054"/>
                      <a:pt x="4286" y="53054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154D5B81-919F-04D4-B654-ED5FB3036C39}"/>
                </a:ext>
              </a:extLst>
            </p:cNvPr>
            <p:cNvSpPr/>
            <p:nvPr/>
          </p:nvSpPr>
          <p:spPr>
            <a:xfrm>
              <a:off x="4836096" y="3141016"/>
              <a:ext cx="668496" cy="381487"/>
            </a:xfrm>
            <a:custGeom>
              <a:avLst/>
              <a:gdLst>
                <a:gd name="connsiteX0" fmla="*/ 668496 w 668496"/>
                <a:gd name="connsiteY0" fmla="*/ 229310 h 381487"/>
                <a:gd name="connsiteX1" fmla="*/ 445516 w 668496"/>
                <a:gd name="connsiteY1" fmla="*/ 324560 h 381487"/>
                <a:gd name="connsiteX2" fmla="*/ 315309 w 668496"/>
                <a:gd name="connsiteY2" fmla="*/ 377138 h 381487"/>
                <a:gd name="connsiteX3" fmla="*/ 276828 w 668496"/>
                <a:gd name="connsiteY3" fmla="*/ 379424 h 381487"/>
                <a:gd name="connsiteX4" fmla="*/ 256064 w 668496"/>
                <a:gd name="connsiteY4" fmla="*/ 368851 h 381487"/>
                <a:gd name="connsiteX5" fmla="*/ 245967 w 668496"/>
                <a:gd name="connsiteY5" fmla="*/ 360946 h 381487"/>
                <a:gd name="connsiteX6" fmla="*/ 210439 w 668496"/>
                <a:gd name="connsiteY6" fmla="*/ 331513 h 381487"/>
                <a:gd name="connsiteX7" fmla="*/ 104426 w 668496"/>
                <a:gd name="connsiteY7" fmla="*/ 231787 h 381487"/>
                <a:gd name="connsiteX8" fmla="*/ 1270 w 668496"/>
                <a:gd name="connsiteY8" fmla="*/ 62051 h 381487"/>
                <a:gd name="connsiteX9" fmla="*/ 45371 w 668496"/>
                <a:gd name="connsiteY9" fmla="*/ 4139 h 381487"/>
                <a:gd name="connsiteX10" fmla="*/ 112522 w 668496"/>
                <a:gd name="connsiteY10" fmla="*/ 12521 h 381487"/>
                <a:gd name="connsiteX11" fmla="*/ 221393 w 668496"/>
                <a:gd name="connsiteY11" fmla="*/ 144537 h 381487"/>
                <a:gd name="connsiteX12" fmla="*/ 271399 w 668496"/>
                <a:gd name="connsiteY12" fmla="*/ 207498 h 381487"/>
                <a:gd name="connsiteX13" fmla="*/ 304641 w 668496"/>
                <a:gd name="connsiteY13" fmla="*/ 241121 h 381487"/>
                <a:gd name="connsiteX14" fmla="*/ 324358 w 668496"/>
                <a:gd name="connsiteY14" fmla="*/ 258837 h 381487"/>
                <a:gd name="connsiteX15" fmla="*/ 512572 w 668496"/>
                <a:gd name="connsiteY15" fmla="*/ 186352 h 381487"/>
                <a:gd name="connsiteX16" fmla="*/ 639826 w 668496"/>
                <a:gd name="connsiteY16" fmla="*/ 153586 h 381487"/>
                <a:gd name="connsiteX17" fmla="*/ 668496 w 668496"/>
                <a:gd name="connsiteY17" fmla="*/ 229120 h 38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8496" h="381487">
                  <a:moveTo>
                    <a:pt x="668496" y="229310"/>
                  </a:moveTo>
                  <a:cubicBezTo>
                    <a:pt x="595725" y="261409"/>
                    <a:pt x="521526" y="293223"/>
                    <a:pt x="445516" y="324560"/>
                  </a:cubicBezTo>
                  <a:cubicBezTo>
                    <a:pt x="401796" y="342562"/>
                    <a:pt x="358457" y="360088"/>
                    <a:pt x="315309" y="377138"/>
                  </a:cubicBezTo>
                  <a:cubicBezTo>
                    <a:pt x="309689" y="379329"/>
                    <a:pt x="294640" y="384282"/>
                    <a:pt x="276828" y="379424"/>
                  </a:cubicBezTo>
                  <a:cubicBezTo>
                    <a:pt x="267398" y="376757"/>
                    <a:pt x="260350" y="372280"/>
                    <a:pt x="256064" y="368851"/>
                  </a:cubicBezTo>
                  <a:cubicBezTo>
                    <a:pt x="252635" y="366184"/>
                    <a:pt x="249206" y="363422"/>
                    <a:pt x="245967" y="360946"/>
                  </a:cubicBezTo>
                  <a:cubicBezTo>
                    <a:pt x="233585" y="350849"/>
                    <a:pt x="221774" y="341133"/>
                    <a:pt x="210439" y="331513"/>
                  </a:cubicBezTo>
                  <a:cubicBezTo>
                    <a:pt x="166529" y="294080"/>
                    <a:pt x="131286" y="259695"/>
                    <a:pt x="104426" y="231787"/>
                  </a:cubicBezTo>
                  <a:cubicBezTo>
                    <a:pt x="603" y="123487"/>
                    <a:pt x="-3588" y="85768"/>
                    <a:pt x="1270" y="62051"/>
                  </a:cubicBezTo>
                  <a:cubicBezTo>
                    <a:pt x="5461" y="41287"/>
                    <a:pt x="20034" y="14235"/>
                    <a:pt x="45371" y="4139"/>
                  </a:cubicBezTo>
                  <a:cubicBezTo>
                    <a:pt x="71945" y="-6529"/>
                    <a:pt x="99187" y="6044"/>
                    <a:pt x="112522" y="12521"/>
                  </a:cubicBezTo>
                  <a:cubicBezTo>
                    <a:pt x="166243" y="38238"/>
                    <a:pt x="180816" y="84625"/>
                    <a:pt x="221393" y="144537"/>
                  </a:cubicBezTo>
                  <a:cubicBezTo>
                    <a:pt x="233489" y="162349"/>
                    <a:pt x="249777" y="183971"/>
                    <a:pt x="271399" y="207498"/>
                  </a:cubicBezTo>
                  <a:cubicBezTo>
                    <a:pt x="281305" y="218356"/>
                    <a:pt x="292354" y="229691"/>
                    <a:pt x="304641" y="241121"/>
                  </a:cubicBezTo>
                  <a:cubicBezTo>
                    <a:pt x="310832" y="247027"/>
                    <a:pt x="317500" y="252932"/>
                    <a:pt x="324358" y="258837"/>
                  </a:cubicBezTo>
                  <a:cubicBezTo>
                    <a:pt x="402368" y="217213"/>
                    <a:pt x="467138" y="197115"/>
                    <a:pt x="512572" y="186352"/>
                  </a:cubicBezTo>
                  <a:cubicBezTo>
                    <a:pt x="544100" y="178923"/>
                    <a:pt x="582867" y="171970"/>
                    <a:pt x="639826" y="153586"/>
                  </a:cubicBezTo>
                  <a:lnTo>
                    <a:pt x="668496" y="229120"/>
                  </a:ln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C2BBD9B2-5F08-6E47-20E7-AEB1FF28EE93}"/>
                </a:ext>
              </a:extLst>
            </p:cNvPr>
            <p:cNvSpPr/>
            <p:nvPr/>
          </p:nvSpPr>
          <p:spPr>
            <a:xfrm>
              <a:off x="4986762" y="5633751"/>
              <a:ext cx="245700" cy="102965"/>
            </a:xfrm>
            <a:custGeom>
              <a:avLst/>
              <a:gdLst>
                <a:gd name="connsiteX0" fmla="*/ 245320 w 245700"/>
                <a:gd name="connsiteY0" fmla="*/ 69532 h 102965"/>
                <a:gd name="connsiteX1" fmla="*/ 240271 w 245700"/>
                <a:gd name="connsiteY1" fmla="*/ 90392 h 102965"/>
                <a:gd name="connsiteX2" fmla="*/ 231985 w 245700"/>
                <a:gd name="connsiteY2" fmla="*/ 98679 h 102965"/>
                <a:gd name="connsiteX3" fmla="*/ 217697 w 245700"/>
                <a:gd name="connsiteY3" fmla="*/ 102966 h 102965"/>
                <a:gd name="connsiteX4" fmla="*/ 69584 w 245700"/>
                <a:gd name="connsiteY4" fmla="*/ 101727 h 102965"/>
                <a:gd name="connsiteX5" fmla="*/ 63488 w 245700"/>
                <a:gd name="connsiteY5" fmla="*/ 95536 h 102965"/>
                <a:gd name="connsiteX6" fmla="*/ 57677 w 245700"/>
                <a:gd name="connsiteY6" fmla="*/ 101632 h 102965"/>
                <a:gd name="connsiteX7" fmla="*/ 3480 w 245700"/>
                <a:gd name="connsiteY7" fmla="*/ 102203 h 102965"/>
                <a:gd name="connsiteX8" fmla="*/ 2432 w 245700"/>
                <a:gd name="connsiteY8" fmla="*/ 87725 h 102965"/>
                <a:gd name="connsiteX9" fmla="*/ 146 w 245700"/>
                <a:gd name="connsiteY9" fmla="*/ 22003 h 102965"/>
                <a:gd name="connsiteX10" fmla="*/ 6337 w 245700"/>
                <a:gd name="connsiteY10" fmla="*/ 4953 h 102965"/>
                <a:gd name="connsiteX11" fmla="*/ 8433 w 245700"/>
                <a:gd name="connsiteY11" fmla="*/ 3238 h 102965"/>
                <a:gd name="connsiteX12" fmla="*/ 13100 w 245700"/>
                <a:gd name="connsiteY12" fmla="*/ 1143 h 102965"/>
                <a:gd name="connsiteX13" fmla="*/ 109874 w 245700"/>
                <a:gd name="connsiteY13" fmla="*/ 0 h 102965"/>
                <a:gd name="connsiteX14" fmla="*/ 120161 w 245700"/>
                <a:gd name="connsiteY14" fmla="*/ 5048 h 102965"/>
                <a:gd name="connsiteX15" fmla="*/ 193409 w 245700"/>
                <a:gd name="connsiteY15" fmla="*/ 37338 h 102965"/>
                <a:gd name="connsiteX16" fmla="*/ 245320 w 245700"/>
                <a:gd name="connsiteY16" fmla="*/ 69437 h 10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700" h="102965">
                  <a:moveTo>
                    <a:pt x="245320" y="69532"/>
                  </a:moveTo>
                  <a:cubicBezTo>
                    <a:pt x="246558" y="75629"/>
                    <a:pt x="244748" y="83725"/>
                    <a:pt x="240271" y="90392"/>
                  </a:cubicBezTo>
                  <a:cubicBezTo>
                    <a:pt x="238271" y="93631"/>
                    <a:pt x="235414" y="96583"/>
                    <a:pt x="231985" y="98679"/>
                  </a:cubicBezTo>
                  <a:cubicBezTo>
                    <a:pt x="226555" y="102203"/>
                    <a:pt x="221031" y="102870"/>
                    <a:pt x="217697" y="102966"/>
                  </a:cubicBezTo>
                  <a:cubicBezTo>
                    <a:pt x="168358" y="102489"/>
                    <a:pt x="119018" y="102203"/>
                    <a:pt x="69584" y="101727"/>
                  </a:cubicBezTo>
                  <a:cubicBezTo>
                    <a:pt x="67583" y="99631"/>
                    <a:pt x="65488" y="97631"/>
                    <a:pt x="63488" y="95536"/>
                  </a:cubicBezTo>
                  <a:cubicBezTo>
                    <a:pt x="61392" y="97536"/>
                    <a:pt x="59582" y="99536"/>
                    <a:pt x="57677" y="101632"/>
                  </a:cubicBezTo>
                  <a:cubicBezTo>
                    <a:pt x="39485" y="101822"/>
                    <a:pt x="21482" y="102013"/>
                    <a:pt x="3480" y="102203"/>
                  </a:cubicBezTo>
                  <a:cubicBezTo>
                    <a:pt x="3099" y="97250"/>
                    <a:pt x="2813" y="92393"/>
                    <a:pt x="2432" y="87725"/>
                  </a:cubicBezTo>
                  <a:cubicBezTo>
                    <a:pt x="337" y="56197"/>
                    <a:pt x="-330" y="32576"/>
                    <a:pt x="146" y="22003"/>
                  </a:cubicBezTo>
                  <a:cubicBezTo>
                    <a:pt x="337" y="17240"/>
                    <a:pt x="1004" y="9811"/>
                    <a:pt x="6337" y="4953"/>
                  </a:cubicBezTo>
                  <a:cubicBezTo>
                    <a:pt x="7004" y="4191"/>
                    <a:pt x="7671" y="3620"/>
                    <a:pt x="8433" y="3238"/>
                  </a:cubicBezTo>
                  <a:cubicBezTo>
                    <a:pt x="10338" y="2000"/>
                    <a:pt x="11957" y="1429"/>
                    <a:pt x="13100" y="1143"/>
                  </a:cubicBezTo>
                  <a:cubicBezTo>
                    <a:pt x="45390" y="667"/>
                    <a:pt x="77585" y="286"/>
                    <a:pt x="109874" y="0"/>
                  </a:cubicBezTo>
                  <a:cubicBezTo>
                    <a:pt x="113399" y="1810"/>
                    <a:pt x="116828" y="3524"/>
                    <a:pt x="120161" y="5048"/>
                  </a:cubicBezTo>
                  <a:cubicBezTo>
                    <a:pt x="149594" y="19621"/>
                    <a:pt x="174549" y="30004"/>
                    <a:pt x="193409" y="37338"/>
                  </a:cubicBezTo>
                  <a:cubicBezTo>
                    <a:pt x="222365" y="48578"/>
                    <a:pt x="242367" y="54483"/>
                    <a:pt x="245320" y="69437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E47D6AB7-9769-7451-5C4C-26FAA23B0348}"/>
                </a:ext>
              </a:extLst>
            </p:cNvPr>
            <p:cNvSpPr/>
            <p:nvPr/>
          </p:nvSpPr>
          <p:spPr>
            <a:xfrm>
              <a:off x="4989194" y="5721476"/>
              <a:ext cx="237934" cy="15240"/>
            </a:xfrm>
            <a:custGeom>
              <a:avLst/>
              <a:gdLst>
                <a:gd name="connsiteX0" fmla="*/ 237839 w 237934"/>
                <a:gd name="connsiteY0" fmla="*/ 2667 h 15240"/>
                <a:gd name="connsiteX1" fmla="*/ 229553 w 237934"/>
                <a:gd name="connsiteY1" fmla="*/ 10954 h 15240"/>
                <a:gd name="connsiteX2" fmla="*/ 215265 w 237934"/>
                <a:gd name="connsiteY2" fmla="*/ 15240 h 15240"/>
                <a:gd name="connsiteX3" fmla="*/ 67151 w 237934"/>
                <a:gd name="connsiteY3" fmla="*/ 14002 h 15240"/>
                <a:gd name="connsiteX4" fmla="*/ 61055 w 237934"/>
                <a:gd name="connsiteY4" fmla="*/ 7811 h 15240"/>
                <a:gd name="connsiteX5" fmla="*/ 55245 w 237934"/>
                <a:gd name="connsiteY5" fmla="*/ 13907 h 15240"/>
                <a:gd name="connsiteX6" fmla="*/ 1048 w 237934"/>
                <a:gd name="connsiteY6" fmla="*/ 14478 h 15240"/>
                <a:gd name="connsiteX7" fmla="*/ 0 w 237934"/>
                <a:gd name="connsiteY7" fmla="*/ 0 h 15240"/>
                <a:gd name="connsiteX8" fmla="*/ 191 w 237934"/>
                <a:gd name="connsiteY8" fmla="*/ 0 h 15240"/>
                <a:gd name="connsiteX9" fmla="*/ 76486 w 237934"/>
                <a:gd name="connsiteY9" fmla="*/ 191 h 15240"/>
                <a:gd name="connsiteX10" fmla="*/ 237935 w 237934"/>
                <a:gd name="connsiteY10" fmla="*/ 2572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934" h="15240">
                  <a:moveTo>
                    <a:pt x="237839" y="2667"/>
                  </a:moveTo>
                  <a:cubicBezTo>
                    <a:pt x="235839" y="5905"/>
                    <a:pt x="232982" y="8858"/>
                    <a:pt x="229553" y="10954"/>
                  </a:cubicBezTo>
                  <a:cubicBezTo>
                    <a:pt x="224123" y="14478"/>
                    <a:pt x="218599" y="15145"/>
                    <a:pt x="215265" y="15240"/>
                  </a:cubicBezTo>
                  <a:cubicBezTo>
                    <a:pt x="165926" y="14764"/>
                    <a:pt x="116586" y="14478"/>
                    <a:pt x="67151" y="14002"/>
                  </a:cubicBezTo>
                  <a:cubicBezTo>
                    <a:pt x="65151" y="11906"/>
                    <a:pt x="63056" y="9906"/>
                    <a:pt x="61055" y="7811"/>
                  </a:cubicBezTo>
                  <a:cubicBezTo>
                    <a:pt x="58960" y="9811"/>
                    <a:pt x="57150" y="11811"/>
                    <a:pt x="55245" y="13907"/>
                  </a:cubicBezTo>
                  <a:cubicBezTo>
                    <a:pt x="37052" y="14097"/>
                    <a:pt x="19050" y="14288"/>
                    <a:pt x="1048" y="14478"/>
                  </a:cubicBezTo>
                  <a:cubicBezTo>
                    <a:pt x="667" y="9525"/>
                    <a:pt x="381" y="4667"/>
                    <a:pt x="0" y="0"/>
                  </a:cubicBezTo>
                  <a:lnTo>
                    <a:pt x="191" y="0"/>
                  </a:lnTo>
                  <a:cubicBezTo>
                    <a:pt x="25432" y="0"/>
                    <a:pt x="50864" y="0"/>
                    <a:pt x="76486" y="191"/>
                  </a:cubicBezTo>
                  <a:cubicBezTo>
                    <a:pt x="130874" y="667"/>
                    <a:pt x="184785" y="1429"/>
                    <a:pt x="237935" y="257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9726F9EA-1AE1-873F-2C58-C65E77BD69C2}"/>
                </a:ext>
              </a:extLst>
            </p:cNvPr>
            <p:cNvSpPr/>
            <p:nvPr/>
          </p:nvSpPr>
          <p:spPr>
            <a:xfrm>
              <a:off x="4995005" y="5633847"/>
              <a:ext cx="111918" cy="30712"/>
            </a:xfrm>
            <a:custGeom>
              <a:avLst/>
              <a:gdLst>
                <a:gd name="connsiteX0" fmla="*/ 111919 w 111918"/>
                <a:gd name="connsiteY0" fmla="*/ 5048 h 30712"/>
                <a:gd name="connsiteX1" fmla="*/ 103346 w 111918"/>
                <a:gd name="connsiteY1" fmla="*/ 11811 h 30712"/>
                <a:gd name="connsiteX2" fmla="*/ 68771 w 111918"/>
                <a:gd name="connsiteY2" fmla="*/ 27051 h 30712"/>
                <a:gd name="connsiteX3" fmla="*/ 33528 w 111918"/>
                <a:gd name="connsiteY3" fmla="*/ 29623 h 30712"/>
                <a:gd name="connsiteX4" fmla="*/ 5429 w 111918"/>
                <a:gd name="connsiteY4" fmla="*/ 15145 h 30712"/>
                <a:gd name="connsiteX5" fmla="*/ 0 w 111918"/>
                <a:gd name="connsiteY5" fmla="*/ 3238 h 30712"/>
                <a:gd name="connsiteX6" fmla="*/ 4667 w 111918"/>
                <a:gd name="connsiteY6" fmla="*/ 1143 h 30712"/>
                <a:gd name="connsiteX7" fmla="*/ 101441 w 111918"/>
                <a:gd name="connsiteY7" fmla="*/ 0 h 30712"/>
                <a:gd name="connsiteX8" fmla="*/ 111728 w 111918"/>
                <a:gd name="connsiteY8" fmla="*/ 5048 h 30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918" h="30712">
                  <a:moveTo>
                    <a:pt x="111919" y="5048"/>
                  </a:moveTo>
                  <a:cubicBezTo>
                    <a:pt x="109538" y="7144"/>
                    <a:pt x="106680" y="9620"/>
                    <a:pt x="103346" y="11811"/>
                  </a:cubicBezTo>
                  <a:cubicBezTo>
                    <a:pt x="89154" y="21907"/>
                    <a:pt x="75724" y="25337"/>
                    <a:pt x="68771" y="27051"/>
                  </a:cubicBezTo>
                  <a:cubicBezTo>
                    <a:pt x="58674" y="29527"/>
                    <a:pt x="47625" y="32290"/>
                    <a:pt x="33528" y="29623"/>
                  </a:cubicBezTo>
                  <a:cubicBezTo>
                    <a:pt x="26289" y="28194"/>
                    <a:pt x="13335" y="25908"/>
                    <a:pt x="5429" y="15145"/>
                  </a:cubicBezTo>
                  <a:cubicBezTo>
                    <a:pt x="2286" y="10763"/>
                    <a:pt x="1048" y="6572"/>
                    <a:pt x="0" y="3238"/>
                  </a:cubicBezTo>
                  <a:cubicBezTo>
                    <a:pt x="1905" y="2000"/>
                    <a:pt x="3524" y="1429"/>
                    <a:pt x="4667" y="1143"/>
                  </a:cubicBezTo>
                  <a:cubicBezTo>
                    <a:pt x="36957" y="667"/>
                    <a:pt x="69152" y="286"/>
                    <a:pt x="101441" y="0"/>
                  </a:cubicBezTo>
                  <a:cubicBezTo>
                    <a:pt x="104965" y="1810"/>
                    <a:pt x="108395" y="3524"/>
                    <a:pt x="111728" y="5048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84CA8E7F-5B07-3F99-900D-C2AE66DC5E67}"/>
                </a:ext>
              </a:extLst>
            </p:cNvPr>
            <p:cNvSpPr/>
            <p:nvPr/>
          </p:nvSpPr>
          <p:spPr>
            <a:xfrm>
              <a:off x="4997481" y="5565457"/>
              <a:ext cx="99250" cy="84476"/>
            </a:xfrm>
            <a:custGeom>
              <a:avLst/>
              <a:gdLst>
                <a:gd name="connsiteX0" fmla="*/ 0 w 99250"/>
                <a:gd name="connsiteY0" fmla="*/ 6668 h 84476"/>
                <a:gd name="connsiteX1" fmla="*/ 2381 w 99250"/>
                <a:gd name="connsiteY1" fmla="*/ 69533 h 84476"/>
                <a:gd name="connsiteX2" fmla="*/ 18097 w 99250"/>
                <a:gd name="connsiteY2" fmla="*/ 79058 h 84476"/>
                <a:gd name="connsiteX3" fmla="*/ 99250 w 99250"/>
                <a:gd name="connsiteY3" fmla="*/ 68294 h 84476"/>
                <a:gd name="connsiteX4" fmla="*/ 92392 w 99250"/>
                <a:gd name="connsiteY4" fmla="*/ 0 h 84476"/>
                <a:gd name="connsiteX5" fmla="*/ 0 w 99250"/>
                <a:gd name="connsiteY5" fmla="*/ 6572 h 8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476">
                  <a:moveTo>
                    <a:pt x="0" y="6668"/>
                  </a:moveTo>
                  <a:cubicBezTo>
                    <a:pt x="762" y="27623"/>
                    <a:pt x="1619" y="48578"/>
                    <a:pt x="2381" y="69533"/>
                  </a:cubicBezTo>
                  <a:cubicBezTo>
                    <a:pt x="7906" y="74009"/>
                    <a:pt x="13240" y="76962"/>
                    <a:pt x="18097" y="79058"/>
                  </a:cubicBezTo>
                  <a:cubicBezTo>
                    <a:pt x="53816" y="94393"/>
                    <a:pt x="91726" y="72771"/>
                    <a:pt x="99250" y="68294"/>
                  </a:cubicBezTo>
                  <a:cubicBezTo>
                    <a:pt x="96964" y="45529"/>
                    <a:pt x="94678" y="22765"/>
                    <a:pt x="92392" y="0"/>
                  </a:cubicBezTo>
                  <a:cubicBezTo>
                    <a:pt x="61627" y="2191"/>
                    <a:pt x="30766" y="4382"/>
                    <a:pt x="0" y="657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EB990D8F-3A20-B47D-E468-56A7439A972F}"/>
                </a:ext>
              </a:extLst>
            </p:cNvPr>
            <p:cNvSpPr/>
            <p:nvPr/>
          </p:nvSpPr>
          <p:spPr>
            <a:xfrm>
              <a:off x="4668337" y="3717988"/>
              <a:ext cx="490127" cy="1863471"/>
            </a:xfrm>
            <a:custGeom>
              <a:avLst/>
              <a:gdLst>
                <a:gd name="connsiteX0" fmla="*/ 487068 w 490127"/>
                <a:gd name="connsiteY0" fmla="*/ 1094994 h 1863471"/>
                <a:gd name="connsiteX1" fmla="*/ 456302 w 490127"/>
                <a:gd name="connsiteY1" fmla="*/ 1512189 h 1863471"/>
                <a:gd name="connsiteX2" fmla="*/ 449349 w 490127"/>
                <a:gd name="connsiteY2" fmla="*/ 1859471 h 1863471"/>
                <a:gd name="connsiteX3" fmla="*/ 320762 w 490127"/>
                <a:gd name="connsiteY3" fmla="*/ 1863471 h 1863471"/>
                <a:gd name="connsiteX4" fmla="*/ 266279 w 490127"/>
                <a:gd name="connsiteY4" fmla="*/ 1479328 h 1863471"/>
                <a:gd name="connsiteX5" fmla="*/ 256659 w 490127"/>
                <a:gd name="connsiteY5" fmla="*/ 1359503 h 1863471"/>
                <a:gd name="connsiteX6" fmla="*/ 248753 w 490127"/>
                <a:gd name="connsiteY6" fmla="*/ 1001363 h 1863471"/>
                <a:gd name="connsiteX7" fmla="*/ 227607 w 490127"/>
                <a:gd name="connsiteY7" fmla="*/ 935736 h 1863471"/>
                <a:gd name="connsiteX8" fmla="*/ 201699 w 490127"/>
                <a:gd name="connsiteY8" fmla="*/ 852392 h 1863471"/>
                <a:gd name="connsiteX9" fmla="*/ 148835 w 490127"/>
                <a:gd name="connsiteY9" fmla="*/ 677704 h 1863471"/>
                <a:gd name="connsiteX10" fmla="*/ 79303 w 490127"/>
                <a:gd name="connsiteY10" fmla="*/ 463296 h 1863471"/>
                <a:gd name="connsiteX11" fmla="*/ 13676 w 490127"/>
                <a:gd name="connsiteY11" fmla="*/ 330518 h 1863471"/>
                <a:gd name="connsiteX12" fmla="*/ 15200 w 490127"/>
                <a:gd name="connsiteY12" fmla="*/ 140589 h 1863471"/>
                <a:gd name="connsiteX13" fmla="*/ 81303 w 490127"/>
                <a:gd name="connsiteY13" fmla="*/ 29528 h 1863471"/>
                <a:gd name="connsiteX14" fmla="*/ 129214 w 490127"/>
                <a:gd name="connsiteY14" fmla="*/ 0 h 1863471"/>
                <a:gd name="connsiteX15" fmla="*/ 341622 w 490127"/>
                <a:gd name="connsiteY15" fmla="*/ 45339 h 1863471"/>
                <a:gd name="connsiteX16" fmla="*/ 399915 w 490127"/>
                <a:gd name="connsiteY16" fmla="*/ 284607 h 1863471"/>
                <a:gd name="connsiteX17" fmla="*/ 442396 w 490127"/>
                <a:gd name="connsiteY17" fmla="*/ 631984 h 1863471"/>
                <a:gd name="connsiteX18" fmla="*/ 480591 w 490127"/>
                <a:gd name="connsiteY18" fmla="*/ 915257 h 1863471"/>
                <a:gd name="connsiteX19" fmla="*/ 489926 w 490127"/>
                <a:gd name="connsiteY19" fmla="*/ 1012698 h 1863471"/>
                <a:gd name="connsiteX20" fmla="*/ 486973 w 490127"/>
                <a:gd name="connsiteY20" fmla="*/ 1094899 h 1863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0127" h="1863471">
                  <a:moveTo>
                    <a:pt x="487068" y="1094994"/>
                  </a:moveTo>
                  <a:cubicBezTo>
                    <a:pt x="473448" y="1227011"/>
                    <a:pt x="462875" y="1366361"/>
                    <a:pt x="456302" y="1512189"/>
                  </a:cubicBezTo>
                  <a:cubicBezTo>
                    <a:pt x="451064" y="1632395"/>
                    <a:pt x="448873" y="1748314"/>
                    <a:pt x="449349" y="1859471"/>
                  </a:cubicBezTo>
                  <a:cubicBezTo>
                    <a:pt x="406487" y="1860899"/>
                    <a:pt x="363529" y="1862138"/>
                    <a:pt x="320762" y="1863471"/>
                  </a:cubicBezTo>
                  <a:cubicBezTo>
                    <a:pt x="298568" y="1746314"/>
                    <a:pt x="279328" y="1617821"/>
                    <a:pt x="266279" y="1479328"/>
                  </a:cubicBezTo>
                  <a:cubicBezTo>
                    <a:pt x="262564" y="1440275"/>
                    <a:pt x="259326" y="1400175"/>
                    <a:pt x="256659" y="1359503"/>
                  </a:cubicBezTo>
                  <a:cubicBezTo>
                    <a:pt x="248277" y="1232440"/>
                    <a:pt x="246372" y="1112615"/>
                    <a:pt x="248753" y="1001363"/>
                  </a:cubicBezTo>
                  <a:cubicBezTo>
                    <a:pt x="243038" y="983647"/>
                    <a:pt x="235894" y="961644"/>
                    <a:pt x="227607" y="935736"/>
                  </a:cubicBezTo>
                  <a:cubicBezTo>
                    <a:pt x="219892" y="911066"/>
                    <a:pt x="211129" y="883158"/>
                    <a:pt x="201699" y="852392"/>
                  </a:cubicBezTo>
                  <a:cubicBezTo>
                    <a:pt x="183983" y="795338"/>
                    <a:pt x="177982" y="773906"/>
                    <a:pt x="148835" y="677704"/>
                  </a:cubicBezTo>
                  <a:cubicBezTo>
                    <a:pt x="96543" y="504349"/>
                    <a:pt x="90352" y="487680"/>
                    <a:pt x="79303" y="463296"/>
                  </a:cubicBezTo>
                  <a:cubicBezTo>
                    <a:pt x="42251" y="381571"/>
                    <a:pt x="28916" y="386048"/>
                    <a:pt x="13676" y="330518"/>
                  </a:cubicBezTo>
                  <a:cubicBezTo>
                    <a:pt x="5770" y="301466"/>
                    <a:pt x="-13470" y="227171"/>
                    <a:pt x="15200" y="140589"/>
                  </a:cubicBezTo>
                  <a:cubicBezTo>
                    <a:pt x="33011" y="87059"/>
                    <a:pt x="62349" y="50006"/>
                    <a:pt x="81303" y="29528"/>
                  </a:cubicBezTo>
                  <a:cubicBezTo>
                    <a:pt x="97305" y="19621"/>
                    <a:pt x="113307" y="9811"/>
                    <a:pt x="129214" y="0"/>
                  </a:cubicBezTo>
                  <a:cubicBezTo>
                    <a:pt x="199985" y="15050"/>
                    <a:pt x="270756" y="30099"/>
                    <a:pt x="341622" y="45339"/>
                  </a:cubicBezTo>
                  <a:cubicBezTo>
                    <a:pt x="358195" y="100584"/>
                    <a:pt x="380674" y="182975"/>
                    <a:pt x="399915" y="284607"/>
                  </a:cubicBezTo>
                  <a:cubicBezTo>
                    <a:pt x="421822" y="401003"/>
                    <a:pt x="423536" y="468439"/>
                    <a:pt x="442396" y="631984"/>
                  </a:cubicBezTo>
                  <a:cubicBezTo>
                    <a:pt x="449826" y="697421"/>
                    <a:pt x="462113" y="795242"/>
                    <a:pt x="480591" y="915257"/>
                  </a:cubicBezTo>
                  <a:cubicBezTo>
                    <a:pt x="484497" y="938498"/>
                    <a:pt x="488783" y="972026"/>
                    <a:pt x="489926" y="1012698"/>
                  </a:cubicBezTo>
                  <a:cubicBezTo>
                    <a:pt x="490878" y="1053179"/>
                    <a:pt x="488211" y="1083469"/>
                    <a:pt x="486973" y="1094899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92D08EF8-D6FF-88EF-DCCA-1031BCB80C93}"/>
                </a:ext>
              </a:extLst>
            </p:cNvPr>
            <p:cNvSpPr/>
            <p:nvPr/>
          </p:nvSpPr>
          <p:spPr>
            <a:xfrm>
              <a:off x="4876990" y="3891343"/>
              <a:ext cx="158404" cy="1306067"/>
            </a:xfrm>
            <a:custGeom>
              <a:avLst/>
              <a:gdLst>
                <a:gd name="connsiteX0" fmla="*/ 157639 w 158404"/>
                <a:gd name="connsiteY0" fmla="*/ 730187 h 1306067"/>
                <a:gd name="connsiteX1" fmla="*/ 156210 w 158404"/>
                <a:gd name="connsiteY1" fmla="*/ 905542 h 1306067"/>
                <a:gd name="connsiteX2" fmla="*/ 63151 w 158404"/>
                <a:gd name="connsiteY2" fmla="*/ 1286637 h 1306067"/>
                <a:gd name="connsiteX3" fmla="*/ 57531 w 158404"/>
                <a:gd name="connsiteY3" fmla="*/ 1306068 h 1306067"/>
                <a:gd name="connsiteX4" fmla="*/ 47911 w 158404"/>
                <a:gd name="connsiteY4" fmla="*/ 1186243 h 1306067"/>
                <a:gd name="connsiteX5" fmla="*/ 40005 w 158404"/>
                <a:gd name="connsiteY5" fmla="*/ 828104 h 1306067"/>
                <a:gd name="connsiteX6" fmla="*/ 18860 w 158404"/>
                <a:gd name="connsiteY6" fmla="*/ 762476 h 1306067"/>
                <a:gd name="connsiteX7" fmla="*/ 47054 w 158404"/>
                <a:gd name="connsiteY7" fmla="*/ 672370 h 1306067"/>
                <a:gd name="connsiteX8" fmla="*/ 0 w 158404"/>
                <a:gd name="connsiteY8" fmla="*/ 281178 h 1306067"/>
                <a:gd name="connsiteX9" fmla="*/ 117729 w 158404"/>
                <a:gd name="connsiteY9" fmla="*/ 0 h 1306067"/>
                <a:gd name="connsiteX10" fmla="*/ 125063 w 158404"/>
                <a:gd name="connsiteY10" fmla="*/ 43148 h 1306067"/>
                <a:gd name="connsiteX11" fmla="*/ 135636 w 158404"/>
                <a:gd name="connsiteY11" fmla="*/ 120872 h 1306067"/>
                <a:gd name="connsiteX12" fmla="*/ 151638 w 158404"/>
                <a:gd name="connsiteY12" fmla="*/ 277463 h 1306067"/>
                <a:gd name="connsiteX13" fmla="*/ 157544 w 158404"/>
                <a:gd name="connsiteY13" fmla="*/ 730187 h 130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404" h="1306067">
                  <a:moveTo>
                    <a:pt x="157639" y="730187"/>
                  </a:moveTo>
                  <a:cubicBezTo>
                    <a:pt x="156972" y="844201"/>
                    <a:pt x="156686" y="901351"/>
                    <a:pt x="156210" y="905542"/>
                  </a:cubicBezTo>
                  <a:cubicBezTo>
                    <a:pt x="152495" y="941260"/>
                    <a:pt x="143351" y="1011174"/>
                    <a:pt x="63151" y="1286637"/>
                  </a:cubicBezTo>
                  <a:cubicBezTo>
                    <a:pt x="61151" y="1293305"/>
                    <a:pt x="59246" y="1299781"/>
                    <a:pt x="57531" y="1306068"/>
                  </a:cubicBezTo>
                  <a:cubicBezTo>
                    <a:pt x="53816" y="1267015"/>
                    <a:pt x="50578" y="1226915"/>
                    <a:pt x="47911" y="1186243"/>
                  </a:cubicBezTo>
                  <a:cubicBezTo>
                    <a:pt x="39529" y="1059180"/>
                    <a:pt x="37624" y="939355"/>
                    <a:pt x="40005" y="828104"/>
                  </a:cubicBezTo>
                  <a:cubicBezTo>
                    <a:pt x="34290" y="810387"/>
                    <a:pt x="27146" y="788384"/>
                    <a:pt x="18860" y="762476"/>
                  </a:cubicBezTo>
                  <a:cubicBezTo>
                    <a:pt x="28289" y="732568"/>
                    <a:pt x="37624" y="702469"/>
                    <a:pt x="47054" y="672370"/>
                  </a:cubicBezTo>
                  <a:cubicBezTo>
                    <a:pt x="31337" y="542068"/>
                    <a:pt x="15716" y="411671"/>
                    <a:pt x="0" y="281178"/>
                  </a:cubicBezTo>
                  <a:cubicBezTo>
                    <a:pt x="39243" y="187452"/>
                    <a:pt x="78486" y="93726"/>
                    <a:pt x="117729" y="0"/>
                  </a:cubicBezTo>
                  <a:cubicBezTo>
                    <a:pt x="112776" y="11621"/>
                    <a:pt x="122682" y="31337"/>
                    <a:pt x="125063" y="43148"/>
                  </a:cubicBezTo>
                  <a:cubicBezTo>
                    <a:pt x="130016" y="68771"/>
                    <a:pt x="132493" y="95155"/>
                    <a:pt x="135636" y="120872"/>
                  </a:cubicBezTo>
                  <a:cubicBezTo>
                    <a:pt x="140779" y="160782"/>
                    <a:pt x="147542" y="226504"/>
                    <a:pt x="151638" y="277463"/>
                  </a:cubicBezTo>
                  <a:cubicBezTo>
                    <a:pt x="159353" y="377571"/>
                    <a:pt x="159068" y="473773"/>
                    <a:pt x="157544" y="73018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6357AE4A-BEB5-1E06-EE3F-C7BC7B7A6609}"/>
                </a:ext>
              </a:extLst>
            </p:cNvPr>
            <p:cNvSpPr/>
            <p:nvPr/>
          </p:nvSpPr>
          <p:spPr>
            <a:xfrm>
              <a:off x="4671059" y="5641276"/>
              <a:ext cx="244144" cy="131221"/>
            </a:xfrm>
            <a:custGeom>
              <a:avLst/>
              <a:gdLst>
                <a:gd name="connsiteX0" fmla="*/ 244126 w 244144"/>
                <a:gd name="connsiteY0" fmla="*/ 102012 h 131221"/>
                <a:gd name="connsiteX1" fmla="*/ 236029 w 244144"/>
                <a:gd name="connsiteY1" fmla="*/ 121920 h 131221"/>
                <a:gd name="connsiteX2" fmla="*/ 226600 w 244144"/>
                <a:gd name="connsiteY2" fmla="*/ 128873 h 131221"/>
                <a:gd name="connsiteX3" fmla="*/ 211836 w 244144"/>
                <a:gd name="connsiteY3" fmla="*/ 131064 h 131221"/>
                <a:gd name="connsiteX4" fmla="*/ 65532 w 244144"/>
                <a:gd name="connsiteY4" fmla="*/ 107918 h 131221"/>
                <a:gd name="connsiteX5" fmla="*/ 60388 w 244144"/>
                <a:gd name="connsiteY5" fmla="*/ 100965 h 131221"/>
                <a:gd name="connsiteX6" fmla="*/ 53721 w 244144"/>
                <a:gd name="connsiteY6" fmla="*/ 106109 h 131221"/>
                <a:gd name="connsiteX7" fmla="*/ 0 w 244144"/>
                <a:gd name="connsiteY7" fmla="*/ 98679 h 131221"/>
                <a:gd name="connsiteX8" fmla="*/ 1048 w 244144"/>
                <a:gd name="connsiteY8" fmla="*/ 84201 h 131221"/>
                <a:gd name="connsiteX9" fmla="*/ 8477 w 244144"/>
                <a:gd name="connsiteY9" fmla="*/ 18859 h 131221"/>
                <a:gd name="connsiteX10" fmla="*/ 17145 w 244144"/>
                <a:gd name="connsiteY10" fmla="*/ 2857 h 131221"/>
                <a:gd name="connsiteX11" fmla="*/ 19431 w 244144"/>
                <a:gd name="connsiteY11" fmla="*/ 1429 h 131221"/>
                <a:gd name="connsiteX12" fmla="*/ 24384 w 244144"/>
                <a:gd name="connsiteY12" fmla="*/ 0 h 131221"/>
                <a:gd name="connsiteX13" fmla="*/ 120301 w 244144"/>
                <a:gd name="connsiteY13" fmla="*/ 13145 h 131221"/>
                <a:gd name="connsiteX14" fmla="*/ 129730 w 244144"/>
                <a:gd name="connsiteY14" fmla="*/ 19621 h 131221"/>
                <a:gd name="connsiteX15" fmla="*/ 197358 w 244144"/>
                <a:gd name="connsiteY15" fmla="*/ 62484 h 131221"/>
                <a:gd name="connsiteX16" fmla="*/ 243935 w 244144"/>
                <a:gd name="connsiteY16" fmla="*/ 101918 h 13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144" h="131221">
                  <a:moveTo>
                    <a:pt x="244126" y="102012"/>
                  </a:moveTo>
                  <a:cubicBezTo>
                    <a:pt x="244412" y="108204"/>
                    <a:pt x="241459" y="116014"/>
                    <a:pt x="236029" y="121920"/>
                  </a:cubicBezTo>
                  <a:cubicBezTo>
                    <a:pt x="233553" y="124873"/>
                    <a:pt x="230314" y="127349"/>
                    <a:pt x="226600" y="128873"/>
                  </a:cubicBezTo>
                  <a:cubicBezTo>
                    <a:pt x="220694" y="131540"/>
                    <a:pt x="215075" y="131350"/>
                    <a:pt x="211836" y="131064"/>
                  </a:cubicBezTo>
                  <a:cubicBezTo>
                    <a:pt x="163163" y="123349"/>
                    <a:pt x="114395" y="115728"/>
                    <a:pt x="65532" y="107918"/>
                  </a:cubicBezTo>
                  <a:cubicBezTo>
                    <a:pt x="63818" y="105632"/>
                    <a:pt x="62103" y="103251"/>
                    <a:pt x="60388" y="100965"/>
                  </a:cubicBezTo>
                  <a:cubicBezTo>
                    <a:pt x="58103" y="102679"/>
                    <a:pt x="55912" y="104394"/>
                    <a:pt x="53721" y="106109"/>
                  </a:cubicBezTo>
                  <a:cubicBezTo>
                    <a:pt x="35719" y="103632"/>
                    <a:pt x="17907" y="101155"/>
                    <a:pt x="0" y="98679"/>
                  </a:cubicBezTo>
                  <a:cubicBezTo>
                    <a:pt x="286" y="93726"/>
                    <a:pt x="762" y="88868"/>
                    <a:pt x="1048" y="84201"/>
                  </a:cubicBezTo>
                  <a:cubicBezTo>
                    <a:pt x="3715" y="52673"/>
                    <a:pt x="6477" y="29242"/>
                    <a:pt x="8477" y="18859"/>
                  </a:cubicBezTo>
                  <a:cubicBezTo>
                    <a:pt x="9430" y="14192"/>
                    <a:pt x="11144" y="6953"/>
                    <a:pt x="17145" y="2857"/>
                  </a:cubicBezTo>
                  <a:cubicBezTo>
                    <a:pt x="17907" y="2191"/>
                    <a:pt x="18669" y="1810"/>
                    <a:pt x="19431" y="1429"/>
                  </a:cubicBezTo>
                  <a:cubicBezTo>
                    <a:pt x="21431" y="476"/>
                    <a:pt x="23146" y="190"/>
                    <a:pt x="24384" y="0"/>
                  </a:cubicBezTo>
                  <a:cubicBezTo>
                    <a:pt x="56388" y="4381"/>
                    <a:pt x="88297" y="8668"/>
                    <a:pt x="120301" y="13145"/>
                  </a:cubicBezTo>
                  <a:cubicBezTo>
                    <a:pt x="123539" y="15430"/>
                    <a:pt x="126683" y="17621"/>
                    <a:pt x="129730" y="19621"/>
                  </a:cubicBezTo>
                  <a:cubicBezTo>
                    <a:pt x="156686" y="38386"/>
                    <a:pt x="179832" y="52388"/>
                    <a:pt x="197358" y="62484"/>
                  </a:cubicBezTo>
                  <a:cubicBezTo>
                    <a:pt x="224314" y="77819"/>
                    <a:pt x="243269" y="86677"/>
                    <a:pt x="243935" y="101918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35F0EB71-82A0-F33D-A6B3-F28C85114930}"/>
                </a:ext>
              </a:extLst>
            </p:cNvPr>
            <p:cNvSpPr/>
            <p:nvPr/>
          </p:nvSpPr>
          <p:spPr>
            <a:xfrm>
              <a:off x="4671059" y="5725477"/>
              <a:ext cx="236029" cy="47020"/>
            </a:xfrm>
            <a:custGeom>
              <a:avLst/>
              <a:gdLst>
                <a:gd name="connsiteX0" fmla="*/ 236029 w 236029"/>
                <a:gd name="connsiteY0" fmla="*/ 37719 h 47020"/>
                <a:gd name="connsiteX1" fmla="*/ 226600 w 236029"/>
                <a:gd name="connsiteY1" fmla="*/ 44672 h 47020"/>
                <a:gd name="connsiteX2" fmla="*/ 211836 w 236029"/>
                <a:gd name="connsiteY2" fmla="*/ 46863 h 47020"/>
                <a:gd name="connsiteX3" fmla="*/ 65532 w 236029"/>
                <a:gd name="connsiteY3" fmla="*/ 23717 h 47020"/>
                <a:gd name="connsiteX4" fmla="*/ 60388 w 236029"/>
                <a:gd name="connsiteY4" fmla="*/ 16764 h 47020"/>
                <a:gd name="connsiteX5" fmla="*/ 53721 w 236029"/>
                <a:gd name="connsiteY5" fmla="*/ 21908 h 47020"/>
                <a:gd name="connsiteX6" fmla="*/ 0 w 236029"/>
                <a:gd name="connsiteY6" fmla="*/ 14478 h 47020"/>
                <a:gd name="connsiteX7" fmla="*/ 1048 w 236029"/>
                <a:gd name="connsiteY7" fmla="*/ 0 h 47020"/>
                <a:gd name="connsiteX8" fmla="*/ 1238 w 236029"/>
                <a:gd name="connsiteY8" fmla="*/ 0 h 47020"/>
                <a:gd name="connsiteX9" fmla="*/ 76676 w 236029"/>
                <a:gd name="connsiteY9" fmla="*/ 11525 h 47020"/>
                <a:gd name="connsiteX10" fmla="*/ 236029 w 236029"/>
                <a:gd name="connsiteY10" fmla="*/ 37719 h 4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029" h="47020">
                  <a:moveTo>
                    <a:pt x="236029" y="37719"/>
                  </a:moveTo>
                  <a:cubicBezTo>
                    <a:pt x="233553" y="40672"/>
                    <a:pt x="230314" y="43148"/>
                    <a:pt x="226600" y="44672"/>
                  </a:cubicBezTo>
                  <a:cubicBezTo>
                    <a:pt x="220694" y="47339"/>
                    <a:pt x="215075" y="47149"/>
                    <a:pt x="211836" y="46863"/>
                  </a:cubicBezTo>
                  <a:cubicBezTo>
                    <a:pt x="163163" y="39148"/>
                    <a:pt x="114395" y="31527"/>
                    <a:pt x="65532" y="23717"/>
                  </a:cubicBezTo>
                  <a:cubicBezTo>
                    <a:pt x="63818" y="21431"/>
                    <a:pt x="62103" y="19050"/>
                    <a:pt x="60388" y="16764"/>
                  </a:cubicBezTo>
                  <a:cubicBezTo>
                    <a:pt x="58103" y="18478"/>
                    <a:pt x="55912" y="20193"/>
                    <a:pt x="53721" y="21908"/>
                  </a:cubicBezTo>
                  <a:cubicBezTo>
                    <a:pt x="35719" y="19431"/>
                    <a:pt x="17907" y="16954"/>
                    <a:pt x="0" y="14478"/>
                  </a:cubicBezTo>
                  <a:cubicBezTo>
                    <a:pt x="286" y="9525"/>
                    <a:pt x="762" y="4667"/>
                    <a:pt x="1048" y="0"/>
                  </a:cubicBezTo>
                  <a:lnTo>
                    <a:pt x="1238" y="0"/>
                  </a:lnTo>
                  <a:cubicBezTo>
                    <a:pt x="26194" y="3715"/>
                    <a:pt x="51340" y="7620"/>
                    <a:pt x="76676" y="11525"/>
                  </a:cubicBezTo>
                  <a:cubicBezTo>
                    <a:pt x="130397" y="20098"/>
                    <a:pt x="183547" y="28765"/>
                    <a:pt x="236029" y="37719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CFAA9F16-E475-D0D9-FF69-9CD0AD754E1F}"/>
                </a:ext>
              </a:extLst>
            </p:cNvPr>
            <p:cNvSpPr/>
            <p:nvPr/>
          </p:nvSpPr>
          <p:spPr>
            <a:xfrm>
              <a:off x="4690681" y="5641276"/>
              <a:ext cx="110299" cy="35967"/>
            </a:xfrm>
            <a:custGeom>
              <a:avLst/>
              <a:gdLst>
                <a:gd name="connsiteX0" fmla="*/ 110300 w 110299"/>
                <a:gd name="connsiteY0" fmla="*/ 19812 h 35967"/>
                <a:gd name="connsiteX1" fmla="*/ 100870 w 110299"/>
                <a:gd name="connsiteY1" fmla="*/ 25241 h 35967"/>
                <a:gd name="connsiteX2" fmla="*/ 64389 w 110299"/>
                <a:gd name="connsiteY2" fmla="*/ 35147 h 35967"/>
                <a:gd name="connsiteX3" fmla="*/ 29146 w 110299"/>
                <a:gd name="connsiteY3" fmla="*/ 32480 h 35967"/>
                <a:gd name="connsiteX4" fmla="*/ 3524 w 110299"/>
                <a:gd name="connsiteY4" fmla="*/ 14002 h 35967"/>
                <a:gd name="connsiteX5" fmla="*/ 0 w 110299"/>
                <a:gd name="connsiteY5" fmla="*/ 1429 h 35967"/>
                <a:gd name="connsiteX6" fmla="*/ 4953 w 110299"/>
                <a:gd name="connsiteY6" fmla="*/ 0 h 35967"/>
                <a:gd name="connsiteX7" fmla="*/ 100870 w 110299"/>
                <a:gd name="connsiteY7" fmla="*/ 13145 h 35967"/>
                <a:gd name="connsiteX8" fmla="*/ 110300 w 110299"/>
                <a:gd name="connsiteY8" fmla="*/ 19621 h 3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299" h="35967">
                  <a:moveTo>
                    <a:pt x="110300" y="19812"/>
                  </a:moveTo>
                  <a:cubicBezTo>
                    <a:pt x="107633" y="21526"/>
                    <a:pt x="104394" y="23527"/>
                    <a:pt x="100870" y="25241"/>
                  </a:cubicBezTo>
                  <a:cubicBezTo>
                    <a:pt x="85344" y="33147"/>
                    <a:pt x="71533" y="34576"/>
                    <a:pt x="64389" y="35147"/>
                  </a:cubicBezTo>
                  <a:cubicBezTo>
                    <a:pt x="54007" y="36100"/>
                    <a:pt x="42672" y="37147"/>
                    <a:pt x="29146" y="32480"/>
                  </a:cubicBezTo>
                  <a:cubicBezTo>
                    <a:pt x="22193" y="30004"/>
                    <a:pt x="9716" y="25813"/>
                    <a:pt x="3524" y="14002"/>
                  </a:cubicBezTo>
                  <a:cubicBezTo>
                    <a:pt x="1048" y="9239"/>
                    <a:pt x="381" y="4858"/>
                    <a:pt x="0" y="1429"/>
                  </a:cubicBezTo>
                  <a:cubicBezTo>
                    <a:pt x="2000" y="476"/>
                    <a:pt x="3715" y="190"/>
                    <a:pt x="4953" y="0"/>
                  </a:cubicBezTo>
                  <a:cubicBezTo>
                    <a:pt x="36957" y="4381"/>
                    <a:pt x="68866" y="8668"/>
                    <a:pt x="100870" y="13145"/>
                  </a:cubicBezTo>
                  <a:cubicBezTo>
                    <a:pt x="104108" y="15430"/>
                    <a:pt x="107252" y="17621"/>
                    <a:pt x="110300" y="1962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54FFAF94-643E-2D48-74CE-9D4EDAAD373B}"/>
                </a:ext>
              </a:extLst>
            </p:cNvPr>
            <p:cNvSpPr/>
            <p:nvPr/>
          </p:nvSpPr>
          <p:spPr>
            <a:xfrm>
              <a:off x="4695634" y="5578792"/>
              <a:ext cx="99250" cy="84626"/>
            </a:xfrm>
            <a:custGeom>
              <a:avLst/>
              <a:gdLst>
                <a:gd name="connsiteX0" fmla="*/ 6953 w 99250"/>
                <a:gd name="connsiteY0" fmla="*/ 0 h 84626"/>
                <a:gd name="connsiteX1" fmla="*/ 0 w 99250"/>
                <a:gd name="connsiteY1" fmla="*/ 62579 h 84626"/>
                <a:gd name="connsiteX2" fmla="*/ 14097 w 99250"/>
                <a:gd name="connsiteY2" fmla="*/ 74295 h 84626"/>
                <a:gd name="connsiteX3" fmla="*/ 95917 w 99250"/>
                <a:gd name="connsiteY3" fmla="*/ 75724 h 84626"/>
                <a:gd name="connsiteX4" fmla="*/ 99250 w 99250"/>
                <a:gd name="connsiteY4" fmla="*/ 7239 h 84626"/>
                <a:gd name="connsiteX5" fmla="*/ 6953 w 99250"/>
                <a:gd name="connsiteY5" fmla="*/ 95 h 8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626">
                  <a:moveTo>
                    <a:pt x="6953" y="0"/>
                  </a:moveTo>
                  <a:cubicBezTo>
                    <a:pt x="4667" y="20860"/>
                    <a:pt x="2286" y="41719"/>
                    <a:pt x="0" y="62579"/>
                  </a:cubicBezTo>
                  <a:cubicBezTo>
                    <a:pt x="4763" y="67818"/>
                    <a:pt x="9620" y="71533"/>
                    <a:pt x="14097" y="74295"/>
                  </a:cubicBezTo>
                  <a:cubicBezTo>
                    <a:pt x="47149" y="94774"/>
                    <a:pt x="87821" y="79057"/>
                    <a:pt x="95917" y="75724"/>
                  </a:cubicBezTo>
                  <a:lnTo>
                    <a:pt x="99250" y="7239"/>
                  </a:lnTo>
                  <a:cubicBezTo>
                    <a:pt x="68485" y="4858"/>
                    <a:pt x="37719" y="2476"/>
                    <a:pt x="6953" y="95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04CB51BD-5993-B682-E455-06800F781B73}"/>
                </a:ext>
              </a:extLst>
            </p:cNvPr>
            <p:cNvSpPr/>
            <p:nvPr/>
          </p:nvSpPr>
          <p:spPr>
            <a:xfrm>
              <a:off x="4613126" y="3715607"/>
              <a:ext cx="393244" cy="1886235"/>
            </a:xfrm>
            <a:custGeom>
              <a:avLst/>
              <a:gdLst>
                <a:gd name="connsiteX0" fmla="*/ 382451 w 393244"/>
                <a:gd name="connsiteY0" fmla="*/ 671322 h 1886235"/>
                <a:gd name="connsiteX1" fmla="*/ 378260 w 393244"/>
                <a:gd name="connsiteY1" fmla="*/ 957167 h 1886235"/>
                <a:gd name="connsiteX2" fmla="*/ 373116 w 393244"/>
                <a:gd name="connsiteY2" fmla="*/ 1055084 h 1886235"/>
                <a:gd name="connsiteX3" fmla="*/ 358067 w 393244"/>
                <a:gd name="connsiteY3" fmla="*/ 1135952 h 1886235"/>
                <a:gd name="connsiteX4" fmla="*/ 265865 w 393244"/>
                <a:gd name="connsiteY4" fmla="*/ 1544003 h 1886235"/>
                <a:gd name="connsiteX5" fmla="*/ 207572 w 393244"/>
                <a:gd name="connsiteY5" fmla="*/ 1886236 h 1886235"/>
                <a:gd name="connsiteX6" fmla="*/ 88414 w 393244"/>
                <a:gd name="connsiteY6" fmla="*/ 1872234 h 1886235"/>
                <a:gd name="connsiteX7" fmla="*/ 79746 w 393244"/>
                <a:gd name="connsiteY7" fmla="*/ 1871186 h 1886235"/>
                <a:gd name="connsiteX8" fmla="*/ 91081 w 393244"/>
                <a:gd name="connsiteY8" fmla="*/ 1363504 h 1886235"/>
                <a:gd name="connsiteX9" fmla="*/ 136039 w 393244"/>
                <a:gd name="connsiteY9" fmla="*/ 1008031 h 1886235"/>
                <a:gd name="connsiteX10" fmla="*/ 111655 w 393244"/>
                <a:gd name="connsiteY10" fmla="*/ 853821 h 1886235"/>
                <a:gd name="connsiteX11" fmla="*/ 85271 w 393244"/>
                <a:gd name="connsiteY11" fmla="*/ 673227 h 1886235"/>
                <a:gd name="connsiteX12" fmla="*/ 48219 w 393244"/>
                <a:gd name="connsiteY12" fmla="*/ 450913 h 1886235"/>
                <a:gd name="connsiteX13" fmla="*/ 3070 w 393244"/>
                <a:gd name="connsiteY13" fmla="*/ 309848 h 1886235"/>
                <a:gd name="connsiteX14" fmla="*/ 32693 w 393244"/>
                <a:gd name="connsiteY14" fmla="*/ 122301 h 1886235"/>
                <a:gd name="connsiteX15" fmla="*/ 104226 w 393244"/>
                <a:gd name="connsiteY15" fmla="*/ 30766 h 1886235"/>
                <a:gd name="connsiteX16" fmla="*/ 104226 w 393244"/>
                <a:gd name="connsiteY16" fmla="*/ 30575 h 1886235"/>
                <a:gd name="connsiteX17" fmla="*/ 114512 w 393244"/>
                <a:gd name="connsiteY17" fmla="*/ 22003 h 1886235"/>
                <a:gd name="connsiteX18" fmla="*/ 166138 w 393244"/>
                <a:gd name="connsiteY18" fmla="*/ 0 h 1886235"/>
                <a:gd name="connsiteX19" fmla="*/ 369592 w 393244"/>
                <a:gd name="connsiteY19" fmla="*/ 76200 h 1886235"/>
                <a:gd name="connsiteX20" fmla="*/ 391976 w 393244"/>
                <a:gd name="connsiteY20" fmla="*/ 321469 h 1886235"/>
                <a:gd name="connsiteX21" fmla="*/ 382546 w 393244"/>
                <a:gd name="connsiteY21" fmla="*/ 671322 h 188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3244" h="1886235">
                  <a:moveTo>
                    <a:pt x="382451" y="671322"/>
                  </a:moveTo>
                  <a:cubicBezTo>
                    <a:pt x="380260" y="737140"/>
                    <a:pt x="377784" y="835628"/>
                    <a:pt x="378260" y="957167"/>
                  </a:cubicBezTo>
                  <a:cubicBezTo>
                    <a:pt x="378736" y="980789"/>
                    <a:pt x="378069" y="1014698"/>
                    <a:pt x="373116" y="1055084"/>
                  </a:cubicBezTo>
                  <a:cubicBezTo>
                    <a:pt x="367973" y="1095280"/>
                    <a:pt x="360829" y="1124712"/>
                    <a:pt x="358067" y="1135952"/>
                  </a:cubicBezTo>
                  <a:cubicBezTo>
                    <a:pt x="325015" y="1264444"/>
                    <a:pt x="293868" y="1400651"/>
                    <a:pt x="265865" y="1544003"/>
                  </a:cubicBezTo>
                  <a:cubicBezTo>
                    <a:pt x="242719" y="1662113"/>
                    <a:pt x="223478" y="1776413"/>
                    <a:pt x="207572" y="1886236"/>
                  </a:cubicBezTo>
                  <a:cubicBezTo>
                    <a:pt x="167852" y="1881569"/>
                    <a:pt x="128133" y="1876901"/>
                    <a:pt x="88414" y="1872234"/>
                  </a:cubicBezTo>
                  <a:cubicBezTo>
                    <a:pt x="85461" y="1871758"/>
                    <a:pt x="82699" y="1871472"/>
                    <a:pt x="79746" y="1871186"/>
                  </a:cubicBezTo>
                  <a:cubicBezTo>
                    <a:pt x="73841" y="1718310"/>
                    <a:pt x="75555" y="1548003"/>
                    <a:pt x="91081" y="1363504"/>
                  </a:cubicBezTo>
                  <a:cubicBezTo>
                    <a:pt x="101654" y="1236440"/>
                    <a:pt x="117465" y="1117759"/>
                    <a:pt x="136039" y="1008031"/>
                  </a:cubicBezTo>
                  <a:cubicBezTo>
                    <a:pt x="130134" y="972312"/>
                    <a:pt x="121656" y="918972"/>
                    <a:pt x="111655" y="853821"/>
                  </a:cubicBezTo>
                  <a:cubicBezTo>
                    <a:pt x="102702" y="794671"/>
                    <a:pt x="99844" y="772478"/>
                    <a:pt x="85271" y="673227"/>
                  </a:cubicBezTo>
                  <a:cubicBezTo>
                    <a:pt x="59172" y="494062"/>
                    <a:pt x="55458" y="476536"/>
                    <a:pt x="48219" y="450913"/>
                  </a:cubicBezTo>
                  <a:cubicBezTo>
                    <a:pt x="23739" y="364522"/>
                    <a:pt x="9928" y="366998"/>
                    <a:pt x="3070" y="309848"/>
                  </a:cubicBezTo>
                  <a:cubicBezTo>
                    <a:pt x="-454" y="279940"/>
                    <a:pt x="-8550" y="203454"/>
                    <a:pt x="32693" y="122301"/>
                  </a:cubicBezTo>
                  <a:cubicBezTo>
                    <a:pt x="54600" y="79153"/>
                    <a:pt x="82985" y="49244"/>
                    <a:pt x="104226" y="30766"/>
                  </a:cubicBezTo>
                  <a:lnTo>
                    <a:pt x="104226" y="30575"/>
                  </a:lnTo>
                  <a:cubicBezTo>
                    <a:pt x="107940" y="27432"/>
                    <a:pt x="111369" y="24479"/>
                    <a:pt x="114512" y="22003"/>
                  </a:cubicBezTo>
                  <a:cubicBezTo>
                    <a:pt x="131753" y="14669"/>
                    <a:pt x="148993" y="7239"/>
                    <a:pt x="166138" y="0"/>
                  </a:cubicBezTo>
                  <a:cubicBezTo>
                    <a:pt x="233956" y="25337"/>
                    <a:pt x="301774" y="50768"/>
                    <a:pt x="369592" y="76200"/>
                  </a:cubicBezTo>
                  <a:cubicBezTo>
                    <a:pt x="377974" y="133445"/>
                    <a:pt x="388070" y="218122"/>
                    <a:pt x="391976" y="321469"/>
                  </a:cubicBezTo>
                  <a:cubicBezTo>
                    <a:pt x="396452" y="439864"/>
                    <a:pt x="388070" y="506730"/>
                    <a:pt x="382546" y="671322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E1A91293-48DB-4A71-4674-9AB4532BEB9C}"/>
                </a:ext>
              </a:extLst>
            </p:cNvPr>
            <p:cNvSpPr/>
            <p:nvPr/>
          </p:nvSpPr>
          <p:spPr>
            <a:xfrm>
              <a:off x="4835282" y="2606054"/>
              <a:ext cx="326724" cy="269352"/>
            </a:xfrm>
            <a:custGeom>
              <a:avLst/>
              <a:gdLst>
                <a:gd name="connsiteX0" fmla="*/ 321172 w 326724"/>
                <a:gd name="connsiteY0" fmla="*/ 193439 h 269352"/>
                <a:gd name="connsiteX1" fmla="*/ 320410 w 326724"/>
                <a:gd name="connsiteY1" fmla="*/ 196391 h 269352"/>
                <a:gd name="connsiteX2" fmla="*/ 319648 w 326724"/>
                <a:gd name="connsiteY2" fmla="*/ 192962 h 269352"/>
                <a:gd name="connsiteX3" fmla="*/ 311933 w 326724"/>
                <a:gd name="connsiteY3" fmla="*/ 163911 h 269352"/>
                <a:gd name="connsiteX4" fmla="*/ 273642 w 326724"/>
                <a:gd name="connsiteY4" fmla="*/ 139908 h 269352"/>
                <a:gd name="connsiteX5" fmla="*/ 238685 w 326724"/>
                <a:gd name="connsiteY5" fmla="*/ 97522 h 269352"/>
                <a:gd name="connsiteX6" fmla="*/ 172391 w 326724"/>
                <a:gd name="connsiteY6" fmla="*/ 170293 h 269352"/>
                <a:gd name="connsiteX7" fmla="*/ 95239 w 326724"/>
                <a:gd name="connsiteY7" fmla="*/ 222585 h 269352"/>
                <a:gd name="connsiteX8" fmla="*/ 94477 w 326724"/>
                <a:gd name="connsiteY8" fmla="*/ 224300 h 269352"/>
                <a:gd name="connsiteX9" fmla="*/ 90286 w 326724"/>
                <a:gd name="connsiteY9" fmla="*/ 237349 h 269352"/>
                <a:gd name="connsiteX10" fmla="*/ 89047 w 326724"/>
                <a:gd name="connsiteY10" fmla="*/ 254875 h 269352"/>
                <a:gd name="connsiteX11" fmla="*/ 83618 w 326724"/>
                <a:gd name="connsiteY11" fmla="*/ 239063 h 269352"/>
                <a:gd name="connsiteX12" fmla="*/ 78665 w 326724"/>
                <a:gd name="connsiteY12" fmla="*/ 228395 h 269352"/>
                <a:gd name="connsiteX13" fmla="*/ 72760 w 326724"/>
                <a:gd name="connsiteY13" fmla="*/ 220013 h 269352"/>
                <a:gd name="connsiteX14" fmla="*/ 69331 w 326724"/>
                <a:gd name="connsiteY14" fmla="*/ 217346 h 269352"/>
                <a:gd name="connsiteX15" fmla="*/ 53996 w 326724"/>
                <a:gd name="connsiteY15" fmla="*/ 213346 h 269352"/>
                <a:gd name="connsiteX16" fmla="*/ 34755 w 326724"/>
                <a:gd name="connsiteY16" fmla="*/ 238016 h 269352"/>
                <a:gd name="connsiteX17" fmla="*/ 38660 w 326724"/>
                <a:gd name="connsiteY17" fmla="*/ 269067 h 269352"/>
                <a:gd name="connsiteX18" fmla="*/ 38184 w 326724"/>
                <a:gd name="connsiteY18" fmla="*/ 269353 h 269352"/>
                <a:gd name="connsiteX19" fmla="*/ 370 w 326724"/>
                <a:gd name="connsiteY19" fmla="*/ 162959 h 269352"/>
                <a:gd name="connsiteX20" fmla="*/ 11705 w 326724"/>
                <a:gd name="connsiteY20" fmla="*/ 97808 h 269352"/>
                <a:gd name="connsiteX21" fmla="*/ 23992 w 326724"/>
                <a:gd name="connsiteY21" fmla="*/ 76567 h 269352"/>
                <a:gd name="connsiteX22" fmla="*/ 104097 w 326724"/>
                <a:gd name="connsiteY22" fmla="*/ 17321 h 269352"/>
                <a:gd name="connsiteX23" fmla="*/ 199823 w 326724"/>
                <a:gd name="connsiteY23" fmla="*/ 272 h 269352"/>
                <a:gd name="connsiteX24" fmla="*/ 256783 w 326724"/>
                <a:gd name="connsiteY24" fmla="*/ 23227 h 269352"/>
                <a:gd name="connsiteX25" fmla="*/ 277071 w 326724"/>
                <a:gd name="connsiteY25" fmla="*/ 41229 h 269352"/>
                <a:gd name="connsiteX26" fmla="*/ 320696 w 326724"/>
                <a:gd name="connsiteY26" fmla="*/ 114572 h 269352"/>
                <a:gd name="connsiteX27" fmla="*/ 321362 w 326724"/>
                <a:gd name="connsiteY27" fmla="*/ 193534 h 269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26724" h="269352">
                  <a:moveTo>
                    <a:pt x="321172" y="193439"/>
                  </a:moveTo>
                  <a:cubicBezTo>
                    <a:pt x="320981" y="194486"/>
                    <a:pt x="320696" y="195439"/>
                    <a:pt x="320410" y="196391"/>
                  </a:cubicBezTo>
                  <a:cubicBezTo>
                    <a:pt x="320124" y="195153"/>
                    <a:pt x="319934" y="194105"/>
                    <a:pt x="319648" y="192962"/>
                  </a:cubicBezTo>
                  <a:cubicBezTo>
                    <a:pt x="317171" y="181437"/>
                    <a:pt x="314409" y="171817"/>
                    <a:pt x="311933" y="163911"/>
                  </a:cubicBezTo>
                  <a:cubicBezTo>
                    <a:pt x="301550" y="159244"/>
                    <a:pt x="287739" y="151814"/>
                    <a:pt x="273642" y="139908"/>
                  </a:cubicBezTo>
                  <a:cubicBezTo>
                    <a:pt x="255926" y="124859"/>
                    <a:pt x="245067" y="108761"/>
                    <a:pt x="238685" y="97522"/>
                  </a:cubicBezTo>
                  <a:cubicBezTo>
                    <a:pt x="216492" y="138289"/>
                    <a:pt x="191060" y="158958"/>
                    <a:pt x="172391" y="170293"/>
                  </a:cubicBezTo>
                  <a:cubicBezTo>
                    <a:pt x="141340" y="188867"/>
                    <a:pt x="109431" y="193439"/>
                    <a:pt x="95239" y="222585"/>
                  </a:cubicBezTo>
                  <a:cubicBezTo>
                    <a:pt x="94953" y="223252"/>
                    <a:pt x="94763" y="223633"/>
                    <a:pt x="94477" y="224300"/>
                  </a:cubicBezTo>
                  <a:cubicBezTo>
                    <a:pt x="92477" y="228776"/>
                    <a:pt x="91238" y="233158"/>
                    <a:pt x="90286" y="237349"/>
                  </a:cubicBezTo>
                  <a:cubicBezTo>
                    <a:pt x="88857" y="244207"/>
                    <a:pt x="88857" y="250398"/>
                    <a:pt x="89047" y="254875"/>
                  </a:cubicBezTo>
                  <a:cubicBezTo>
                    <a:pt x="88571" y="253351"/>
                    <a:pt x="86571" y="246493"/>
                    <a:pt x="83618" y="239063"/>
                  </a:cubicBezTo>
                  <a:cubicBezTo>
                    <a:pt x="82189" y="235539"/>
                    <a:pt x="80475" y="231729"/>
                    <a:pt x="78665" y="228395"/>
                  </a:cubicBezTo>
                  <a:cubicBezTo>
                    <a:pt x="76760" y="224966"/>
                    <a:pt x="74760" y="221918"/>
                    <a:pt x="72760" y="220013"/>
                  </a:cubicBezTo>
                  <a:cubicBezTo>
                    <a:pt x="71045" y="218489"/>
                    <a:pt x="69331" y="217346"/>
                    <a:pt x="69331" y="217346"/>
                  </a:cubicBezTo>
                  <a:cubicBezTo>
                    <a:pt x="67807" y="216394"/>
                    <a:pt x="61235" y="212108"/>
                    <a:pt x="53996" y="213346"/>
                  </a:cubicBezTo>
                  <a:cubicBezTo>
                    <a:pt x="42851" y="215346"/>
                    <a:pt x="36660" y="229157"/>
                    <a:pt x="34755" y="238016"/>
                  </a:cubicBezTo>
                  <a:cubicBezTo>
                    <a:pt x="32850" y="247445"/>
                    <a:pt x="34946" y="255732"/>
                    <a:pt x="38660" y="269067"/>
                  </a:cubicBezTo>
                  <a:cubicBezTo>
                    <a:pt x="38470" y="269258"/>
                    <a:pt x="38375" y="269258"/>
                    <a:pt x="38184" y="269353"/>
                  </a:cubicBezTo>
                  <a:cubicBezTo>
                    <a:pt x="15800" y="238301"/>
                    <a:pt x="2846" y="200963"/>
                    <a:pt x="370" y="162959"/>
                  </a:cubicBezTo>
                  <a:cubicBezTo>
                    <a:pt x="-583" y="149338"/>
                    <a:pt x="-583" y="124954"/>
                    <a:pt x="11705" y="97808"/>
                  </a:cubicBezTo>
                  <a:cubicBezTo>
                    <a:pt x="15896" y="88664"/>
                    <a:pt x="20563" y="81329"/>
                    <a:pt x="23992" y="76567"/>
                  </a:cubicBezTo>
                  <a:cubicBezTo>
                    <a:pt x="36374" y="61803"/>
                    <a:pt x="62282" y="35133"/>
                    <a:pt x="104097" y="17321"/>
                  </a:cubicBezTo>
                  <a:cubicBezTo>
                    <a:pt x="144769" y="-14"/>
                    <a:pt x="180773" y="-681"/>
                    <a:pt x="199823" y="272"/>
                  </a:cubicBezTo>
                  <a:cubicBezTo>
                    <a:pt x="213158" y="2462"/>
                    <a:pt x="235066" y="7892"/>
                    <a:pt x="256783" y="23227"/>
                  </a:cubicBezTo>
                  <a:cubicBezTo>
                    <a:pt x="258688" y="24656"/>
                    <a:pt x="266879" y="30656"/>
                    <a:pt x="277071" y="41229"/>
                  </a:cubicBezTo>
                  <a:cubicBezTo>
                    <a:pt x="296883" y="61898"/>
                    <a:pt x="312790" y="87044"/>
                    <a:pt x="320696" y="114572"/>
                  </a:cubicBezTo>
                  <a:cubicBezTo>
                    <a:pt x="328125" y="140289"/>
                    <a:pt x="329078" y="167912"/>
                    <a:pt x="321362" y="19353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84CA7C53-25B7-E15E-1E9E-25183EDD765E}"/>
                </a:ext>
              </a:extLst>
            </p:cNvPr>
            <p:cNvSpPr/>
            <p:nvPr/>
          </p:nvSpPr>
          <p:spPr>
            <a:xfrm>
              <a:off x="4779168" y="2470477"/>
              <a:ext cx="271997" cy="212121"/>
            </a:xfrm>
            <a:custGeom>
              <a:avLst/>
              <a:gdLst>
                <a:gd name="connsiteX0" fmla="*/ 264033 w 271997"/>
                <a:gd name="connsiteY0" fmla="*/ 70984 h 212121"/>
                <a:gd name="connsiteX1" fmla="*/ 271177 w 271997"/>
                <a:gd name="connsiteY1" fmla="*/ 63173 h 212121"/>
                <a:gd name="connsiteX2" fmla="*/ 260509 w 271997"/>
                <a:gd name="connsiteY2" fmla="*/ 56410 h 212121"/>
                <a:gd name="connsiteX3" fmla="*/ 256222 w 271997"/>
                <a:gd name="connsiteY3" fmla="*/ 42313 h 212121"/>
                <a:gd name="connsiteX4" fmla="*/ 238506 w 271997"/>
                <a:gd name="connsiteY4" fmla="*/ 37646 h 212121"/>
                <a:gd name="connsiteX5" fmla="*/ 236315 w 271997"/>
                <a:gd name="connsiteY5" fmla="*/ 28883 h 212121"/>
                <a:gd name="connsiteX6" fmla="*/ 224980 w 271997"/>
                <a:gd name="connsiteY6" fmla="*/ 21072 h 212121"/>
                <a:gd name="connsiteX7" fmla="*/ 225743 w 271997"/>
                <a:gd name="connsiteY7" fmla="*/ 16024 h 212121"/>
                <a:gd name="connsiteX8" fmla="*/ 216027 w 271997"/>
                <a:gd name="connsiteY8" fmla="*/ 11643 h 212121"/>
                <a:gd name="connsiteX9" fmla="*/ 211931 w 271997"/>
                <a:gd name="connsiteY9" fmla="*/ 10690 h 212121"/>
                <a:gd name="connsiteX10" fmla="*/ 202121 w 271997"/>
                <a:gd name="connsiteY10" fmla="*/ 10404 h 212121"/>
                <a:gd name="connsiteX11" fmla="*/ 198977 w 271997"/>
                <a:gd name="connsiteY11" fmla="*/ 6594 h 212121"/>
                <a:gd name="connsiteX12" fmla="*/ 187833 w 271997"/>
                <a:gd name="connsiteY12" fmla="*/ 9261 h 212121"/>
                <a:gd name="connsiteX13" fmla="*/ 182118 w 271997"/>
                <a:gd name="connsiteY13" fmla="*/ 14405 h 212121"/>
                <a:gd name="connsiteX14" fmla="*/ 180499 w 271997"/>
                <a:gd name="connsiteY14" fmla="*/ 8404 h 212121"/>
                <a:gd name="connsiteX15" fmla="*/ 178498 w 271997"/>
                <a:gd name="connsiteY15" fmla="*/ 1070 h 212121"/>
                <a:gd name="connsiteX16" fmla="*/ 162878 w 271997"/>
                <a:gd name="connsiteY16" fmla="*/ 12024 h 212121"/>
                <a:gd name="connsiteX17" fmla="*/ 156686 w 271997"/>
                <a:gd name="connsiteY17" fmla="*/ 5642 h 212121"/>
                <a:gd name="connsiteX18" fmla="*/ 146780 w 271997"/>
                <a:gd name="connsiteY18" fmla="*/ 7737 h 212121"/>
                <a:gd name="connsiteX19" fmla="*/ 121729 w 271997"/>
                <a:gd name="connsiteY19" fmla="*/ 6690 h 212121"/>
                <a:gd name="connsiteX20" fmla="*/ 93916 w 271997"/>
                <a:gd name="connsiteY20" fmla="*/ 23549 h 212121"/>
                <a:gd name="connsiteX21" fmla="*/ 89249 w 271997"/>
                <a:gd name="connsiteY21" fmla="*/ 23168 h 212121"/>
                <a:gd name="connsiteX22" fmla="*/ 87344 w 271997"/>
                <a:gd name="connsiteY22" fmla="*/ 33264 h 212121"/>
                <a:gd name="connsiteX23" fmla="*/ 82105 w 271997"/>
                <a:gd name="connsiteY23" fmla="*/ 30693 h 212121"/>
                <a:gd name="connsiteX24" fmla="*/ 73343 w 271997"/>
                <a:gd name="connsiteY24" fmla="*/ 30312 h 212121"/>
                <a:gd name="connsiteX25" fmla="*/ 66770 w 271997"/>
                <a:gd name="connsiteY25" fmla="*/ 47361 h 212121"/>
                <a:gd name="connsiteX26" fmla="*/ 64389 w 271997"/>
                <a:gd name="connsiteY26" fmla="*/ 44028 h 212121"/>
                <a:gd name="connsiteX27" fmla="*/ 62008 w 271997"/>
                <a:gd name="connsiteY27" fmla="*/ 36693 h 212121"/>
                <a:gd name="connsiteX28" fmla="*/ 58007 w 271997"/>
                <a:gd name="connsiteY28" fmla="*/ 43837 h 212121"/>
                <a:gd name="connsiteX29" fmla="*/ 48863 w 271997"/>
                <a:gd name="connsiteY29" fmla="*/ 62030 h 212121"/>
                <a:gd name="connsiteX30" fmla="*/ 36195 w 271997"/>
                <a:gd name="connsiteY30" fmla="*/ 69174 h 212121"/>
                <a:gd name="connsiteX31" fmla="*/ 34385 w 271997"/>
                <a:gd name="connsiteY31" fmla="*/ 77460 h 212121"/>
                <a:gd name="connsiteX32" fmla="*/ 34004 w 271997"/>
                <a:gd name="connsiteY32" fmla="*/ 85366 h 212121"/>
                <a:gd name="connsiteX33" fmla="*/ 22860 w 271997"/>
                <a:gd name="connsiteY33" fmla="*/ 104511 h 212121"/>
                <a:gd name="connsiteX34" fmla="*/ 25718 w 271997"/>
                <a:gd name="connsiteY34" fmla="*/ 112798 h 212121"/>
                <a:gd name="connsiteX35" fmla="*/ 15240 w 271997"/>
                <a:gd name="connsiteY35" fmla="*/ 116799 h 212121"/>
                <a:gd name="connsiteX36" fmla="*/ 12002 w 271997"/>
                <a:gd name="connsiteY36" fmla="*/ 109941 h 212121"/>
                <a:gd name="connsiteX37" fmla="*/ 11144 w 271997"/>
                <a:gd name="connsiteY37" fmla="*/ 116418 h 212121"/>
                <a:gd name="connsiteX38" fmla="*/ 0 w 271997"/>
                <a:gd name="connsiteY38" fmla="*/ 147088 h 212121"/>
                <a:gd name="connsiteX39" fmla="*/ 2857 w 271997"/>
                <a:gd name="connsiteY39" fmla="*/ 152898 h 212121"/>
                <a:gd name="connsiteX40" fmla="*/ 9715 w 271997"/>
                <a:gd name="connsiteY40" fmla="*/ 166710 h 212121"/>
                <a:gd name="connsiteX41" fmla="*/ 31052 w 271997"/>
                <a:gd name="connsiteY41" fmla="*/ 174806 h 212121"/>
                <a:gd name="connsiteX42" fmla="*/ 33242 w 271997"/>
                <a:gd name="connsiteY42" fmla="*/ 178806 h 212121"/>
                <a:gd name="connsiteX43" fmla="*/ 36100 w 271997"/>
                <a:gd name="connsiteY43" fmla="*/ 184045 h 212121"/>
                <a:gd name="connsiteX44" fmla="*/ 55245 w 271997"/>
                <a:gd name="connsiteY44" fmla="*/ 193284 h 212121"/>
                <a:gd name="connsiteX45" fmla="*/ 62389 w 271997"/>
                <a:gd name="connsiteY45" fmla="*/ 202333 h 212121"/>
                <a:gd name="connsiteX46" fmla="*/ 69532 w 271997"/>
                <a:gd name="connsiteY46" fmla="*/ 208429 h 212121"/>
                <a:gd name="connsiteX47" fmla="*/ 91345 w 271997"/>
                <a:gd name="connsiteY47" fmla="*/ 211287 h 212121"/>
                <a:gd name="connsiteX48" fmla="*/ 91154 w 271997"/>
                <a:gd name="connsiteY48" fmla="*/ 211953 h 212121"/>
                <a:gd name="connsiteX49" fmla="*/ 256127 w 271997"/>
                <a:gd name="connsiteY49" fmla="*/ 136611 h 212121"/>
                <a:gd name="connsiteX50" fmla="*/ 258985 w 271997"/>
                <a:gd name="connsiteY50" fmla="*/ 122037 h 212121"/>
                <a:gd name="connsiteX51" fmla="*/ 270796 w 271997"/>
                <a:gd name="connsiteY51" fmla="*/ 110607 h 212121"/>
                <a:gd name="connsiteX52" fmla="*/ 266224 w 271997"/>
                <a:gd name="connsiteY52" fmla="*/ 110893 h 212121"/>
                <a:gd name="connsiteX53" fmla="*/ 259461 w 271997"/>
                <a:gd name="connsiteY53" fmla="*/ 114036 h 212121"/>
                <a:gd name="connsiteX54" fmla="*/ 266319 w 271997"/>
                <a:gd name="connsiteY54" fmla="*/ 100416 h 212121"/>
                <a:gd name="connsiteX55" fmla="*/ 265081 w 271997"/>
                <a:gd name="connsiteY55" fmla="*/ 99368 h 212121"/>
                <a:gd name="connsiteX56" fmla="*/ 253460 w 271997"/>
                <a:gd name="connsiteY56" fmla="*/ 90034 h 212121"/>
                <a:gd name="connsiteX57" fmla="*/ 268986 w 271997"/>
                <a:gd name="connsiteY57" fmla="*/ 77841 h 212121"/>
                <a:gd name="connsiteX58" fmla="*/ 264319 w 271997"/>
                <a:gd name="connsiteY58" fmla="*/ 70698 h 21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71997" h="212121">
                  <a:moveTo>
                    <a:pt x="264033" y="70984"/>
                  </a:moveTo>
                  <a:cubicBezTo>
                    <a:pt x="266795" y="69078"/>
                    <a:pt x="274511" y="62506"/>
                    <a:pt x="271177" y="63173"/>
                  </a:cubicBezTo>
                  <a:cubicBezTo>
                    <a:pt x="267843" y="63744"/>
                    <a:pt x="258699" y="61554"/>
                    <a:pt x="260509" y="56410"/>
                  </a:cubicBezTo>
                  <a:cubicBezTo>
                    <a:pt x="262319" y="51267"/>
                    <a:pt x="261271" y="42313"/>
                    <a:pt x="256222" y="42313"/>
                  </a:cubicBezTo>
                  <a:cubicBezTo>
                    <a:pt x="251174" y="42313"/>
                    <a:pt x="236315" y="40218"/>
                    <a:pt x="238506" y="37646"/>
                  </a:cubicBezTo>
                  <a:cubicBezTo>
                    <a:pt x="240697" y="35074"/>
                    <a:pt x="240316" y="30407"/>
                    <a:pt x="236315" y="28883"/>
                  </a:cubicBezTo>
                  <a:cubicBezTo>
                    <a:pt x="232315" y="27359"/>
                    <a:pt x="222790" y="22406"/>
                    <a:pt x="224980" y="21072"/>
                  </a:cubicBezTo>
                  <a:cubicBezTo>
                    <a:pt x="227171" y="19739"/>
                    <a:pt x="228505" y="16881"/>
                    <a:pt x="225743" y="16024"/>
                  </a:cubicBezTo>
                  <a:cubicBezTo>
                    <a:pt x="222980" y="15072"/>
                    <a:pt x="215741" y="12214"/>
                    <a:pt x="216027" y="11643"/>
                  </a:cubicBezTo>
                  <a:cubicBezTo>
                    <a:pt x="216313" y="11166"/>
                    <a:pt x="214789" y="10214"/>
                    <a:pt x="211931" y="10690"/>
                  </a:cubicBezTo>
                  <a:cubicBezTo>
                    <a:pt x="209169" y="11166"/>
                    <a:pt x="201739" y="11547"/>
                    <a:pt x="202121" y="10404"/>
                  </a:cubicBezTo>
                  <a:cubicBezTo>
                    <a:pt x="202502" y="9261"/>
                    <a:pt x="201454" y="6594"/>
                    <a:pt x="198977" y="6594"/>
                  </a:cubicBezTo>
                  <a:cubicBezTo>
                    <a:pt x="196501" y="6594"/>
                    <a:pt x="188786" y="7928"/>
                    <a:pt x="187833" y="9261"/>
                  </a:cubicBezTo>
                  <a:cubicBezTo>
                    <a:pt x="186880" y="10595"/>
                    <a:pt x="183071" y="14595"/>
                    <a:pt x="182118" y="14405"/>
                  </a:cubicBezTo>
                  <a:cubicBezTo>
                    <a:pt x="181165" y="14214"/>
                    <a:pt x="179641" y="11357"/>
                    <a:pt x="180499" y="8404"/>
                  </a:cubicBezTo>
                  <a:cubicBezTo>
                    <a:pt x="181451" y="5356"/>
                    <a:pt x="182023" y="-2931"/>
                    <a:pt x="178498" y="1070"/>
                  </a:cubicBezTo>
                  <a:cubicBezTo>
                    <a:pt x="174879" y="5070"/>
                    <a:pt x="163735" y="14691"/>
                    <a:pt x="162878" y="12024"/>
                  </a:cubicBezTo>
                  <a:cubicBezTo>
                    <a:pt x="162020" y="9357"/>
                    <a:pt x="158305" y="3546"/>
                    <a:pt x="156686" y="5642"/>
                  </a:cubicBezTo>
                  <a:cubicBezTo>
                    <a:pt x="155067" y="7737"/>
                    <a:pt x="149352" y="10023"/>
                    <a:pt x="146780" y="7737"/>
                  </a:cubicBezTo>
                  <a:cubicBezTo>
                    <a:pt x="144209" y="5451"/>
                    <a:pt x="129635" y="2022"/>
                    <a:pt x="121729" y="6690"/>
                  </a:cubicBezTo>
                  <a:cubicBezTo>
                    <a:pt x="113824" y="11357"/>
                    <a:pt x="94774" y="24692"/>
                    <a:pt x="93916" y="23549"/>
                  </a:cubicBezTo>
                  <a:cubicBezTo>
                    <a:pt x="93059" y="22406"/>
                    <a:pt x="89345" y="20120"/>
                    <a:pt x="89249" y="23168"/>
                  </a:cubicBezTo>
                  <a:cubicBezTo>
                    <a:pt x="89154" y="26216"/>
                    <a:pt x="88202" y="32979"/>
                    <a:pt x="87344" y="33264"/>
                  </a:cubicBezTo>
                  <a:cubicBezTo>
                    <a:pt x="86582" y="33550"/>
                    <a:pt x="83439" y="32693"/>
                    <a:pt x="82105" y="30693"/>
                  </a:cubicBezTo>
                  <a:cubicBezTo>
                    <a:pt x="80772" y="28597"/>
                    <a:pt x="74962" y="25549"/>
                    <a:pt x="73343" y="30312"/>
                  </a:cubicBezTo>
                  <a:cubicBezTo>
                    <a:pt x="71723" y="35074"/>
                    <a:pt x="67246" y="47266"/>
                    <a:pt x="66770" y="47361"/>
                  </a:cubicBezTo>
                  <a:cubicBezTo>
                    <a:pt x="66294" y="47457"/>
                    <a:pt x="64770" y="46123"/>
                    <a:pt x="64389" y="44028"/>
                  </a:cubicBezTo>
                  <a:cubicBezTo>
                    <a:pt x="64008" y="41932"/>
                    <a:pt x="62484" y="36693"/>
                    <a:pt x="62008" y="36693"/>
                  </a:cubicBezTo>
                  <a:cubicBezTo>
                    <a:pt x="61531" y="36693"/>
                    <a:pt x="59150" y="39932"/>
                    <a:pt x="58007" y="43837"/>
                  </a:cubicBezTo>
                  <a:cubicBezTo>
                    <a:pt x="56864" y="47742"/>
                    <a:pt x="51054" y="61363"/>
                    <a:pt x="48863" y="62030"/>
                  </a:cubicBezTo>
                  <a:cubicBezTo>
                    <a:pt x="46672" y="62697"/>
                    <a:pt x="37719" y="67078"/>
                    <a:pt x="36195" y="69174"/>
                  </a:cubicBezTo>
                  <a:cubicBezTo>
                    <a:pt x="34671" y="71364"/>
                    <a:pt x="32099" y="77651"/>
                    <a:pt x="34385" y="77460"/>
                  </a:cubicBezTo>
                  <a:cubicBezTo>
                    <a:pt x="36671" y="77270"/>
                    <a:pt x="37719" y="80699"/>
                    <a:pt x="34004" y="85366"/>
                  </a:cubicBezTo>
                  <a:cubicBezTo>
                    <a:pt x="30289" y="90034"/>
                    <a:pt x="21336" y="103464"/>
                    <a:pt x="22860" y="104511"/>
                  </a:cubicBezTo>
                  <a:cubicBezTo>
                    <a:pt x="24384" y="105559"/>
                    <a:pt x="27908" y="110798"/>
                    <a:pt x="25718" y="112798"/>
                  </a:cubicBezTo>
                  <a:cubicBezTo>
                    <a:pt x="23431" y="114798"/>
                    <a:pt x="15812" y="119085"/>
                    <a:pt x="15240" y="116799"/>
                  </a:cubicBezTo>
                  <a:cubicBezTo>
                    <a:pt x="14573" y="114513"/>
                    <a:pt x="12668" y="109750"/>
                    <a:pt x="12002" y="109941"/>
                  </a:cubicBezTo>
                  <a:cubicBezTo>
                    <a:pt x="11335" y="110131"/>
                    <a:pt x="10287" y="113274"/>
                    <a:pt x="11144" y="116418"/>
                  </a:cubicBezTo>
                  <a:cubicBezTo>
                    <a:pt x="11906" y="119561"/>
                    <a:pt x="7715" y="136611"/>
                    <a:pt x="0" y="147088"/>
                  </a:cubicBezTo>
                  <a:lnTo>
                    <a:pt x="2857" y="152898"/>
                  </a:lnTo>
                  <a:lnTo>
                    <a:pt x="9715" y="166710"/>
                  </a:lnTo>
                  <a:cubicBezTo>
                    <a:pt x="28194" y="161566"/>
                    <a:pt x="37814" y="165186"/>
                    <a:pt x="31052" y="174806"/>
                  </a:cubicBezTo>
                  <a:lnTo>
                    <a:pt x="33242" y="178806"/>
                  </a:lnTo>
                  <a:lnTo>
                    <a:pt x="36100" y="184045"/>
                  </a:lnTo>
                  <a:cubicBezTo>
                    <a:pt x="46768" y="186617"/>
                    <a:pt x="55340" y="190808"/>
                    <a:pt x="55245" y="193284"/>
                  </a:cubicBezTo>
                  <a:cubicBezTo>
                    <a:pt x="55150" y="195761"/>
                    <a:pt x="58103" y="204619"/>
                    <a:pt x="62389" y="202333"/>
                  </a:cubicBezTo>
                  <a:cubicBezTo>
                    <a:pt x="63341" y="201857"/>
                    <a:pt x="66389" y="206429"/>
                    <a:pt x="69532" y="208429"/>
                  </a:cubicBezTo>
                  <a:cubicBezTo>
                    <a:pt x="77248" y="213382"/>
                    <a:pt x="86868" y="212239"/>
                    <a:pt x="91345" y="211287"/>
                  </a:cubicBezTo>
                  <a:cubicBezTo>
                    <a:pt x="91345" y="211477"/>
                    <a:pt x="91249" y="211668"/>
                    <a:pt x="91154" y="211953"/>
                  </a:cubicBezTo>
                  <a:lnTo>
                    <a:pt x="256127" y="136611"/>
                  </a:lnTo>
                  <a:cubicBezTo>
                    <a:pt x="255746" y="132515"/>
                    <a:pt x="255937" y="126990"/>
                    <a:pt x="258985" y="122037"/>
                  </a:cubicBezTo>
                  <a:cubicBezTo>
                    <a:pt x="263271" y="114989"/>
                    <a:pt x="271844" y="111560"/>
                    <a:pt x="270796" y="110607"/>
                  </a:cubicBezTo>
                  <a:cubicBezTo>
                    <a:pt x="270320" y="110226"/>
                    <a:pt x="267843" y="109941"/>
                    <a:pt x="266224" y="110893"/>
                  </a:cubicBezTo>
                  <a:cubicBezTo>
                    <a:pt x="264605" y="111941"/>
                    <a:pt x="260032" y="114322"/>
                    <a:pt x="259461" y="114036"/>
                  </a:cubicBezTo>
                  <a:cubicBezTo>
                    <a:pt x="258889" y="113751"/>
                    <a:pt x="261366" y="107369"/>
                    <a:pt x="266319" y="100416"/>
                  </a:cubicBezTo>
                  <a:lnTo>
                    <a:pt x="265081" y="99368"/>
                  </a:lnTo>
                  <a:lnTo>
                    <a:pt x="253460" y="90034"/>
                  </a:lnTo>
                  <a:cubicBezTo>
                    <a:pt x="264605" y="84318"/>
                    <a:pt x="271558" y="78889"/>
                    <a:pt x="268986" y="77841"/>
                  </a:cubicBezTo>
                  <a:cubicBezTo>
                    <a:pt x="266414" y="76889"/>
                    <a:pt x="261556" y="72603"/>
                    <a:pt x="264319" y="7069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991607A9-AD62-F567-3ED0-C233E7357FDB}"/>
                </a:ext>
              </a:extLst>
            </p:cNvPr>
            <p:cNvSpPr/>
            <p:nvPr/>
          </p:nvSpPr>
          <p:spPr>
            <a:xfrm>
              <a:off x="4859274" y="2599205"/>
              <a:ext cx="175736" cy="83224"/>
            </a:xfrm>
            <a:custGeom>
              <a:avLst/>
              <a:gdLst>
                <a:gd name="connsiteX0" fmla="*/ 0 w 175736"/>
                <a:gd name="connsiteY0" fmla="*/ 83225 h 83224"/>
                <a:gd name="connsiteX1" fmla="*/ 64103 w 175736"/>
                <a:gd name="connsiteY1" fmla="*/ 18265 h 83224"/>
                <a:gd name="connsiteX2" fmla="*/ 111157 w 175736"/>
                <a:gd name="connsiteY2" fmla="*/ 1691 h 83224"/>
                <a:gd name="connsiteX3" fmla="*/ 175736 w 175736"/>
                <a:gd name="connsiteY3" fmla="*/ 6835 h 83224"/>
                <a:gd name="connsiteX4" fmla="*/ 74390 w 175736"/>
                <a:gd name="connsiteY4" fmla="*/ 26456 h 83224"/>
                <a:gd name="connsiteX5" fmla="*/ 0 w 175736"/>
                <a:gd name="connsiteY5" fmla="*/ 83130 h 8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736" h="83224">
                  <a:moveTo>
                    <a:pt x="0" y="83225"/>
                  </a:moveTo>
                  <a:cubicBezTo>
                    <a:pt x="9049" y="67033"/>
                    <a:pt x="28480" y="37886"/>
                    <a:pt x="64103" y="18265"/>
                  </a:cubicBezTo>
                  <a:cubicBezTo>
                    <a:pt x="86678" y="5882"/>
                    <a:pt x="106394" y="2453"/>
                    <a:pt x="111157" y="1691"/>
                  </a:cubicBezTo>
                  <a:cubicBezTo>
                    <a:pt x="139827" y="-2881"/>
                    <a:pt x="163258" y="2834"/>
                    <a:pt x="175736" y="6835"/>
                  </a:cubicBezTo>
                  <a:cubicBezTo>
                    <a:pt x="156115" y="5882"/>
                    <a:pt x="117348" y="6644"/>
                    <a:pt x="74390" y="26456"/>
                  </a:cubicBezTo>
                  <a:cubicBezTo>
                    <a:pt x="36386" y="43982"/>
                    <a:pt x="12382" y="68557"/>
                    <a:pt x="0" y="83130"/>
                  </a:cubicBezTo>
                  <a:close/>
                </a:path>
              </a:pathLst>
            </a:custGeom>
            <a:solidFill>
              <a:srgbClr val="FF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46163F2D-9359-117F-2F08-050FBB63FFC4}"/>
                </a:ext>
              </a:extLst>
            </p:cNvPr>
            <p:cNvSpPr/>
            <p:nvPr/>
          </p:nvSpPr>
          <p:spPr>
            <a:xfrm>
              <a:off x="4889849" y="2916745"/>
              <a:ext cx="136616" cy="215903"/>
            </a:xfrm>
            <a:custGeom>
              <a:avLst/>
              <a:gdLst>
                <a:gd name="connsiteX0" fmla="*/ 131921 w 136616"/>
                <a:gd name="connsiteY0" fmla="*/ 128302 h 215903"/>
                <a:gd name="connsiteX1" fmla="*/ 126302 w 136616"/>
                <a:gd name="connsiteY1" fmla="*/ 164592 h 215903"/>
                <a:gd name="connsiteX2" fmla="*/ 122587 w 136616"/>
                <a:gd name="connsiteY2" fmla="*/ 189738 h 215903"/>
                <a:gd name="connsiteX3" fmla="*/ 136303 w 136616"/>
                <a:gd name="connsiteY3" fmla="*/ 210788 h 215903"/>
                <a:gd name="connsiteX4" fmla="*/ 51816 w 136616"/>
                <a:gd name="connsiteY4" fmla="*/ 215646 h 215903"/>
                <a:gd name="connsiteX5" fmla="*/ 11621 w 136616"/>
                <a:gd name="connsiteY5" fmla="*/ 205740 h 215903"/>
                <a:gd name="connsiteX6" fmla="*/ 0 w 136616"/>
                <a:gd name="connsiteY6" fmla="*/ 194215 h 215903"/>
                <a:gd name="connsiteX7" fmla="*/ 15050 w 136616"/>
                <a:gd name="connsiteY7" fmla="*/ 117729 h 215903"/>
                <a:gd name="connsiteX8" fmla="*/ 18479 w 136616"/>
                <a:gd name="connsiteY8" fmla="*/ 69342 h 215903"/>
                <a:gd name="connsiteX9" fmla="*/ 19145 w 136616"/>
                <a:gd name="connsiteY9" fmla="*/ 49149 h 215903"/>
                <a:gd name="connsiteX10" fmla="*/ 19812 w 136616"/>
                <a:gd name="connsiteY10" fmla="*/ 15812 h 215903"/>
                <a:gd name="connsiteX11" fmla="*/ 50102 w 136616"/>
                <a:gd name="connsiteY11" fmla="*/ 0 h 215903"/>
                <a:gd name="connsiteX12" fmla="*/ 132017 w 136616"/>
                <a:gd name="connsiteY12" fmla="*/ 128302 h 21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616" h="215903">
                  <a:moveTo>
                    <a:pt x="131921" y="128302"/>
                  </a:moveTo>
                  <a:cubicBezTo>
                    <a:pt x="130016" y="140399"/>
                    <a:pt x="128206" y="152495"/>
                    <a:pt x="126302" y="164592"/>
                  </a:cubicBezTo>
                  <a:cubicBezTo>
                    <a:pt x="125063" y="172974"/>
                    <a:pt x="123825" y="181356"/>
                    <a:pt x="122587" y="189738"/>
                  </a:cubicBezTo>
                  <a:cubicBezTo>
                    <a:pt x="136017" y="201168"/>
                    <a:pt x="137446" y="207264"/>
                    <a:pt x="136303" y="210788"/>
                  </a:cubicBezTo>
                  <a:cubicBezTo>
                    <a:pt x="133826" y="218313"/>
                    <a:pt x="119158" y="215170"/>
                    <a:pt x="51816" y="215646"/>
                  </a:cubicBezTo>
                  <a:cubicBezTo>
                    <a:pt x="41815" y="215646"/>
                    <a:pt x="25908" y="216027"/>
                    <a:pt x="11621" y="205740"/>
                  </a:cubicBezTo>
                  <a:cubicBezTo>
                    <a:pt x="6001" y="201739"/>
                    <a:pt x="2191" y="197358"/>
                    <a:pt x="0" y="194215"/>
                  </a:cubicBezTo>
                  <a:cubicBezTo>
                    <a:pt x="8572" y="163068"/>
                    <a:pt x="12763" y="136779"/>
                    <a:pt x="15050" y="117729"/>
                  </a:cubicBezTo>
                  <a:cubicBezTo>
                    <a:pt x="16954" y="100775"/>
                    <a:pt x="17812" y="84487"/>
                    <a:pt x="18479" y="69342"/>
                  </a:cubicBezTo>
                  <a:cubicBezTo>
                    <a:pt x="18764" y="62389"/>
                    <a:pt x="18955" y="55721"/>
                    <a:pt x="19145" y="49149"/>
                  </a:cubicBezTo>
                  <a:cubicBezTo>
                    <a:pt x="19621" y="35338"/>
                    <a:pt x="19812" y="23813"/>
                    <a:pt x="19812" y="15812"/>
                  </a:cubicBezTo>
                  <a:cubicBezTo>
                    <a:pt x="29909" y="10573"/>
                    <a:pt x="40005" y="5239"/>
                    <a:pt x="50102" y="0"/>
                  </a:cubicBezTo>
                  <a:cubicBezTo>
                    <a:pt x="77438" y="42863"/>
                    <a:pt x="104680" y="85534"/>
                    <a:pt x="132017" y="12830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0EA28959-4FCA-F84F-1AED-666028F199BA}"/>
                </a:ext>
              </a:extLst>
            </p:cNvPr>
            <p:cNvSpPr/>
            <p:nvPr/>
          </p:nvSpPr>
          <p:spPr>
            <a:xfrm>
              <a:off x="4908232" y="2916745"/>
              <a:ext cx="113538" cy="164591"/>
            </a:xfrm>
            <a:custGeom>
              <a:avLst/>
              <a:gdLst>
                <a:gd name="connsiteX0" fmla="*/ 113538 w 113538"/>
                <a:gd name="connsiteY0" fmla="*/ 128302 h 164591"/>
                <a:gd name="connsiteX1" fmla="*/ 107918 w 113538"/>
                <a:gd name="connsiteY1" fmla="*/ 164592 h 164591"/>
                <a:gd name="connsiteX2" fmla="*/ 73438 w 113538"/>
                <a:gd name="connsiteY2" fmla="*/ 146590 h 164591"/>
                <a:gd name="connsiteX3" fmla="*/ 4667 w 113538"/>
                <a:gd name="connsiteY3" fmla="*/ 79915 h 164591"/>
                <a:gd name="connsiteX4" fmla="*/ 0 w 113538"/>
                <a:gd name="connsiteY4" fmla="*/ 69342 h 164591"/>
                <a:gd name="connsiteX5" fmla="*/ 667 w 113538"/>
                <a:gd name="connsiteY5" fmla="*/ 49149 h 164591"/>
                <a:gd name="connsiteX6" fmla="*/ 1334 w 113538"/>
                <a:gd name="connsiteY6" fmla="*/ 15812 h 164591"/>
                <a:gd name="connsiteX7" fmla="*/ 31623 w 113538"/>
                <a:gd name="connsiteY7" fmla="*/ 0 h 164591"/>
                <a:gd name="connsiteX8" fmla="*/ 113538 w 113538"/>
                <a:gd name="connsiteY8" fmla="*/ 128302 h 16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38" h="164591">
                  <a:moveTo>
                    <a:pt x="113538" y="128302"/>
                  </a:moveTo>
                  <a:cubicBezTo>
                    <a:pt x="111633" y="140399"/>
                    <a:pt x="109823" y="152495"/>
                    <a:pt x="107918" y="164592"/>
                  </a:cubicBezTo>
                  <a:cubicBezTo>
                    <a:pt x="96012" y="160115"/>
                    <a:pt x="84487" y="153448"/>
                    <a:pt x="73438" y="146590"/>
                  </a:cubicBezTo>
                  <a:cubicBezTo>
                    <a:pt x="47054" y="130016"/>
                    <a:pt x="18860" y="108109"/>
                    <a:pt x="4667" y="79915"/>
                  </a:cubicBezTo>
                  <a:cubicBezTo>
                    <a:pt x="2953" y="76486"/>
                    <a:pt x="1429" y="72962"/>
                    <a:pt x="0" y="69342"/>
                  </a:cubicBezTo>
                  <a:cubicBezTo>
                    <a:pt x="286" y="62389"/>
                    <a:pt x="476" y="55721"/>
                    <a:pt x="667" y="49149"/>
                  </a:cubicBezTo>
                  <a:cubicBezTo>
                    <a:pt x="1143" y="35338"/>
                    <a:pt x="1334" y="23813"/>
                    <a:pt x="1334" y="15812"/>
                  </a:cubicBezTo>
                  <a:cubicBezTo>
                    <a:pt x="11430" y="10573"/>
                    <a:pt x="21527" y="5239"/>
                    <a:pt x="31623" y="0"/>
                  </a:cubicBezTo>
                  <a:cubicBezTo>
                    <a:pt x="58960" y="42863"/>
                    <a:pt x="86201" y="85534"/>
                    <a:pt x="113538" y="12830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F0052A6C-026F-F52C-A21E-AFBA257BE2DB}"/>
                </a:ext>
              </a:extLst>
            </p:cNvPr>
            <p:cNvSpPr/>
            <p:nvPr/>
          </p:nvSpPr>
          <p:spPr>
            <a:xfrm>
              <a:off x="5046535" y="3347561"/>
              <a:ext cx="94202" cy="154495"/>
            </a:xfrm>
            <a:custGeom>
              <a:avLst/>
              <a:gdLst>
                <a:gd name="connsiteX0" fmla="*/ 94202 w 94202"/>
                <a:gd name="connsiteY0" fmla="*/ 34671 h 154495"/>
                <a:gd name="connsiteX1" fmla="*/ 87249 w 94202"/>
                <a:gd name="connsiteY1" fmla="*/ 60579 h 154495"/>
                <a:gd name="connsiteX2" fmla="*/ 74486 w 94202"/>
                <a:gd name="connsiteY2" fmla="*/ 86773 h 154495"/>
                <a:gd name="connsiteX3" fmla="*/ 55531 w 94202"/>
                <a:gd name="connsiteY3" fmla="*/ 121253 h 154495"/>
                <a:gd name="connsiteX4" fmla="*/ 35528 w 94202"/>
                <a:gd name="connsiteY4" fmla="*/ 154496 h 154495"/>
                <a:gd name="connsiteX5" fmla="*/ 0 w 94202"/>
                <a:gd name="connsiteY5" fmla="*/ 125063 h 154495"/>
                <a:gd name="connsiteX6" fmla="*/ 32861 w 94202"/>
                <a:gd name="connsiteY6" fmla="*/ 52578 h 154495"/>
                <a:gd name="connsiteX7" fmla="*/ 53340 w 94202"/>
                <a:gd name="connsiteY7" fmla="*/ 0 h 154495"/>
                <a:gd name="connsiteX8" fmla="*/ 60960 w 94202"/>
                <a:gd name="connsiteY8" fmla="*/ 1048 h 154495"/>
                <a:gd name="connsiteX9" fmla="*/ 94202 w 94202"/>
                <a:gd name="connsiteY9" fmla="*/ 34671 h 154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202" h="154495">
                  <a:moveTo>
                    <a:pt x="94202" y="34671"/>
                  </a:moveTo>
                  <a:cubicBezTo>
                    <a:pt x="93154" y="40862"/>
                    <a:pt x="91249" y="50006"/>
                    <a:pt x="87249" y="60579"/>
                  </a:cubicBezTo>
                  <a:cubicBezTo>
                    <a:pt x="85249" y="66008"/>
                    <a:pt x="83248" y="70675"/>
                    <a:pt x="74486" y="86773"/>
                  </a:cubicBezTo>
                  <a:cubicBezTo>
                    <a:pt x="68008" y="99060"/>
                    <a:pt x="63151" y="108013"/>
                    <a:pt x="55531" y="121253"/>
                  </a:cubicBezTo>
                  <a:cubicBezTo>
                    <a:pt x="50292" y="130207"/>
                    <a:pt x="43624" y="141541"/>
                    <a:pt x="35528" y="154496"/>
                  </a:cubicBezTo>
                  <a:cubicBezTo>
                    <a:pt x="23146" y="144399"/>
                    <a:pt x="11335" y="134683"/>
                    <a:pt x="0" y="125063"/>
                  </a:cubicBezTo>
                  <a:cubicBezTo>
                    <a:pt x="11049" y="100870"/>
                    <a:pt x="21907" y="76771"/>
                    <a:pt x="32861" y="52578"/>
                  </a:cubicBezTo>
                  <a:cubicBezTo>
                    <a:pt x="39719" y="35052"/>
                    <a:pt x="46482" y="17526"/>
                    <a:pt x="53340" y="0"/>
                  </a:cubicBezTo>
                  <a:cubicBezTo>
                    <a:pt x="55816" y="286"/>
                    <a:pt x="58483" y="762"/>
                    <a:pt x="60960" y="1048"/>
                  </a:cubicBezTo>
                  <a:cubicBezTo>
                    <a:pt x="70866" y="11906"/>
                    <a:pt x="81915" y="23241"/>
                    <a:pt x="94202" y="3467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818F0FA2-B8FC-C34A-E91F-483265D8369B}"/>
                </a:ext>
              </a:extLst>
            </p:cNvPr>
            <p:cNvSpPr/>
            <p:nvPr/>
          </p:nvSpPr>
          <p:spPr>
            <a:xfrm>
              <a:off x="4869361" y="2703480"/>
              <a:ext cx="293153" cy="367923"/>
            </a:xfrm>
            <a:custGeom>
              <a:avLst/>
              <a:gdLst>
                <a:gd name="connsiteX0" fmla="*/ 292522 w 293153"/>
                <a:gd name="connsiteY0" fmla="*/ 181546 h 367923"/>
                <a:gd name="connsiteX1" fmla="*/ 199748 w 293153"/>
                <a:gd name="connsiteY1" fmla="*/ 367379 h 367923"/>
                <a:gd name="connsiteX2" fmla="*/ 125072 w 293153"/>
                <a:gd name="connsiteY2" fmla="*/ 343376 h 367923"/>
                <a:gd name="connsiteX3" fmla="*/ 56302 w 293153"/>
                <a:gd name="connsiteY3" fmla="*/ 276701 h 367923"/>
                <a:gd name="connsiteX4" fmla="*/ 40205 w 293153"/>
                <a:gd name="connsiteY4" fmla="*/ 228886 h 367923"/>
                <a:gd name="connsiteX5" fmla="*/ 38966 w 293153"/>
                <a:gd name="connsiteY5" fmla="*/ 230314 h 367923"/>
                <a:gd name="connsiteX6" fmla="*/ 20202 w 293153"/>
                <a:gd name="connsiteY6" fmla="*/ 237744 h 367923"/>
                <a:gd name="connsiteX7" fmla="*/ 9915 w 293153"/>
                <a:gd name="connsiteY7" fmla="*/ 232600 h 367923"/>
                <a:gd name="connsiteX8" fmla="*/ 5153 w 293153"/>
                <a:gd name="connsiteY8" fmla="*/ 224504 h 367923"/>
                <a:gd name="connsiteX9" fmla="*/ 7058 w 293153"/>
                <a:gd name="connsiteY9" fmla="*/ 213455 h 367923"/>
                <a:gd name="connsiteX10" fmla="*/ 10010 w 293153"/>
                <a:gd name="connsiteY10" fmla="*/ 196501 h 367923"/>
                <a:gd name="connsiteX11" fmla="*/ 4867 w 293153"/>
                <a:gd name="connsiteY11" fmla="*/ 172879 h 367923"/>
                <a:gd name="connsiteX12" fmla="*/ 4581 w 293153"/>
                <a:gd name="connsiteY12" fmla="*/ 171450 h 367923"/>
                <a:gd name="connsiteX13" fmla="*/ 676 w 293153"/>
                <a:gd name="connsiteY13" fmla="*/ 140399 h 367923"/>
                <a:gd name="connsiteX14" fmla="*/ 19916 w 293153"/>
                <a:gd name="connsiteY14" fmla="*/ 115729 h 367923"/>
                <a:gd name="connsiteX15" fmla="*/ 35252 w 293153"/>
                <a:gd name="connsiteY15" fmla="*/ 119729 h 367923"/>
                <a:gd name="connsiteX16" fmla="*/ 38681 w 293153"/>
                <a:gd name="connsiteY16" fmla="*/ 122396 h 367923"/>
                <a:gd name="connsiteX17" fmla="*/ 54968 w 293153"/>
                <a:gd name="connsiteY17" fmla="*/ 157353 h 367923"/>
                <a:gd name="connsiteX18" fmla="*/ 61160 w 293153"/>
                <a:gd name="connsiteY18" fmla="*/ 125063 h 367923"/>
                <a:gd name="connsiteX19" fmla="*/ 138312 w 293153"/>
                <a:gd name="connsiteY19" fmla="*/ 72771 h 367923"/>
                <a:gd name="connsiteX20" fmla="*/ 204606 w 293153"/>
                <a:gd name="connsiteY20" fmla="*/ 0 h 367923"/>
                <a:gd name="connsiteX21" fmla="*/ 239563 w 293153"/>
                <a:gd name="connsiteY21" fmla="*/ 42386 h 367923"/>
                <a:gd name="connsiteX22" fmla="*/ 277854 w 293153"/>
                <a:gd name="connsiteY22" fmla="*/ 66389 h 367923"/>
                <a:gd name="connsiteX23" fmla="*/ 286426 w 293153"/>
                <a:gd name="connsiteY23" fmla="*/ 98774 h 367923"/>
                <a:gd name="connsiteX24" fmla="*/ 292617 w 293153"/>
                <a:gd name="connsiteY24" fmla="*/ 181356 h 36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93153" h="367923">
                  <a:moveTo>
                    <a:pt x="292522" y="181546"/>
                  </a:moveTo>
                  <a:cubicBezTo>
                    <a:pt x="288522" y="248412"/>
                    <a:pt x="260423" y="359664"/>
                    <a:pt x="199748" y="367379"/>
                  </a:cubicBezTo>
                  <a:cubicBezTo>
                    <a:pt x="172316" y="370808"/>
                    <a:pt x="147647" y="357473"/>
                    <a:pt x="125072" y="343376"/>
                  </a:cubicBezTo>
                  <a:cubicBezTo>
                    <a:pt x="98688" y="326803"/>
                    <a:pt x="70304" y="304895"/>
                    <a:pt x="56302" y="276701"/>
                  </a:cubicBezTo>
                  <a:cubicBezTo>
                    <a:pt x="48872" y="261842"/>
                    <a:pt x="43538" y="245554"/>
                    <a:pt x="40205" y="228886"/>
                  </a:cubicBezTo>
                  <a:cubicBezTo>
                    <a:pt x="39729" y="229552"/>
                    <a:pt x="39252" y="229934"/>
                    <a:pt x="38966" y="230314"/>
                  </a:cubicBezTo>
                  <a:cubicBezTo>
                    <a:pt x="38300" y="231076"/>
                    <a:pt x="30584" y="239459"/>
                    <a:pt x="20202" y="237744"/>
                  </a:cubicBezTo>
                  <a:cubicBezTo>
                    <a:pt x="14297" y="236792"/>
                    <a:pt x="10391" y="233077"/>
                    <a:pt x="9915" y="232600"/>
                  </a:cubicBezTo>
                  <a:cubicBezTo>
                    <a:pt x="8677" y="231553"/>
                    <a:pt x="6010" y="228695"/>
                    <a:pt x="5153" y="224504"/>
                  </a:cubicBezTo>
                  <a:cubicBezTo>
                    <a:pt x="4391" y="220504"/>
                    <a:pt x="5629" y="217646"/>
                    <a:pt x="7058" y="213455"/>
                  </a:cubicBezTo>
                  <a:cubicBezTo>
                    <a:pt x="7058" y="213455"/>
                    <a:pt x="9058" y="206978"/>
                    <a:pt x="10010" y="196501"/>
                  </a:cubicBezTo>
                  <a:cubicBezTo>
                    <a:pt x="10772" y="188309"/>
                    <a:pt x="8105" y="185166"/>
                    <a:pt x="4867" y="172879"/>
                  </a:cubicBezTo>
                  <a:cubicBezTo>
                    <a:pt x="4676" y="172402"/>
                    <a:pt x="4581" y="171926"/>
                    <a:pt x="4581" y="171450"/>
                  </a:cubicBezTo>
                  <a:cubicBezTo>
                    <a:pt x="866" y="158115"/>
                    <a:pt x="-1134" y="149924"/>
                    <a:pt x="676" y="140399"/>
                  </a:cubicBezTo>
                  <a:cubicBezTo>
                    <a:pt x="2581" y="131540"/>
                    <a:pt x="8772" y="117729"/>
                    <a:pt x="19916" y="115729"/>
                  </a:cubicBezTo>
                  <a:cubicBezTo>
                    <a:pt x="27251" y="114491"/>
                    <a:pt x="33728" y="118872"/>
                    <a:pt x="35252" y="119729"/>
                  </a:cubicBezTo>
                  <a:cubicBezTo>
                    <a:pt x="35252" y="119729"/>
                    <a:pt x="36966" y="120777"/>
                    <a:pt x="38681" y="122396"/>
                  </a:cubicBezTo>
                  <a:cubicBezTo>
                    <a:pt x="46872" y="130016"/>
                    <a:pt x="54016" y="154210"/>
                    <a:pt x="54968" y="157353"/>
                  </a:cubicBezTo>
                  <a:cubicBezTo>
                    <a:pt x="54683" y="149733"/>
                    <a:pt x="55159" y="137541"/>
                    <a:pt x="61160" y="125063"/>
                  </a:cubicBezTo>
                  <a:cubicBezTo>
                    <a:pt x="75257" y="95917"/>
                    <a:pt x="107261" y="91440"/>
                    <a:pt x="138312" y="72771"/>
                  </a:cubicBezTo>
                  <a:cubicBezTo>
                    <a:pt x="156886" y="61436"/>
                    <a:pt x="182413" y="40767"/>
                    <a:pt x="204606" y="0"/>
                  </a:cubicBezTo>
                  <a:cubicBezTo>
                    <a:pt x="210988" y="11144"/>
                    <a:pt x="221847" y="27337"/>
                    <a:pt x="239563" y="42386"/>
                  </a:cubicBezTo>
                  <a:cubicBezTo>
                    <a:pt x="253660" y="54292"/>
                    <a:pt x="267471" y="61817"/>
                    <a:pt x="277854" y="66389"/>
                  </a:cubicBezTo>
                  <a:cubicBezTo>
                    <a:pt x="280616" y="75057"/>
                    <a:pt x="283759" y="85916"/>
                    <a:pt x="286426" y="98774"/>
                  </a:cubicBezTo>
                  <a:cubicBezTo>
                    <a:pt x="291093" y="121253"/>
                    <a:pt x="294522" y="149352"/>
                    <a:pt x="292617" y="181356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3E5570D5-836B-53EC-568D-CA5AEF5790D3}"/>
                </a:ext>
              </a:extLst>
            </p:cNvPr>
            <p:cNvSpPr/>
            <p:nvPr/>
          </p:nvSpPr>
          <p:spPr>
            <a:xfrm>
              <a:off x="4717446" y="3087719"/>
              <a:ext cx="415718" cy="713409"/>
            </a:xfrm>
            <a:custGeom>
              <a:avLst/>
              <a:gdLst>
                <a:gd name="connsiteX0" fmla="*/ 399479 w 415718"/>
                <a:gd name="connsiteY0" fmla="*/ 322612 h 713409"/>
                <a:gd name="connsiteX1" fmla="*/ 365855 w 415718"/>
                <a:gd name="connsiteY1" fmla="*/ 387667 h 713409"/>
                <a:gd name="connsiteX2" fmla="*/ 360140 w 415718"/>
                <a:gd name="connsiteY2" fmla="*/ 398812 h 713409"/>
                <a:gd name="connsiteX3" fmla="*/ 341376 w 415718"/>
                <a:gd name="connsiteY3" fmla="*/ 435292 h 713409"/>
                <a:gd name="connsiteX4" fmla="*/ 328327 w 415718"/>
                <a:gd name="connsiteY4" fmla="*/ 461486 h 713409"/>
                <a:gd name="connsiteX5" fmla="*/ 312801 w 415718"/>
                <a:gd name="connsiteY5" fmla="*/ 506825 h 713409"/>
                <a:gd name="connsiteX6" fmla="*/ 303467 w 415718"/>
                <a:gd name="connsiteY6" fmla="*/ 554165 h 713409"/>
                <a:gd name="connsiteX7" fmla="*/ 299466 w 415718"/>
                <a:gd name="connsiteY7" fmla="*/ 587788 h 713409"/>
                <a:gd name="connsiteX8" fmla="*/ 298037 w 415718"/>
                <a:gd name="connsiteY8" fmla="*/ 692182 h 713409"/>
                <a:gd name="connsiteX9" fmla="*/ 226028 w 415718"/>
                <a:gd name="connsiteY9" fmla="*/ 711899 h 713409"/>
                <a:gd name="connsiteX10" fmla="*/ 116015 w 415718"/>
                <a:gd name="connsiteY10" fmla="*/ 700564 h 713409"/>
                <a:gd name="connsiteX11" fmla="*/ 0 w 415718"/>
                <a:gd name="connsiteY11" fmla="*/ 658559 h 713409"/>
                <a:gd name="connsiteX12" fmla="*/ 15526 w 415718"/>
                <a:gd name="connsiteY12" fmla="*/ 594455 h 713409"/>
                <a:gd name="connsiteX13" fmla="*/ 18764 w 415718"/>
                <a:gd name="connsiteY13" fmla="*/ 446723 h 713409"/>
                <a:gd name="connsiteX14" fmla="*/ 11621 w 415718"/>
                <a:gd name="connsiteY14" fmla="*/ 318421 h 713409"/>
                <a:gd name="connsiteX15" fmla="*/ 36576 w 415718"/>
                <a:gd name="connsiteY15" fmla="*/ 149162 h 713409"/>
                <a:gd name="connsiteX16" fmla="*/ 66675 w 415718"/>
                <a:gd name="connsiteY16" fmla="*/ 72009 h 713409"/>
                <a:gd name="connsiteX17" fmla="*/ 111824 w 415718"/>
                <a:gd name="connsiteY17" fmla="*/ 26861 h 713409"/>
                <a:gd name="connsiteX18" fmla="*/ 178308 w 415718"/>
                <a:gd name="connsiteY18" fmla="*/ 0 h 713409"/>
                <a:gd name="connsiteX19" fmla="*/ 282607 w 415718"/>
                <a:gd name="connsiteY19" fmla="*/ 34766 h 713409"/>
                <a:gd name="connsiteX20" fmla="*/ 302895 w 415718"/>
                <a:gd name="connsiteY20" fmla="*/ 37624 h 713409"/>
                <a:gd name="connsiteX21" fmla="*/ 295085 w 415718"/>
                <a:gd name="connsiteY21" fmla="*/ 18669 h 713409"/>
                <a:gd name="connsiteX22" fmla="*/ 333946 w 415718"/>
                <a:gd name="connsiteY22" fmla="*/ 48196 h 713409"/>
                <a:gd name="connsiteX23" fmla="*/ 361474 w 415718"/>
                <a:gd name="connsiteY23" fmla="*/ 87058 h 713409"/>
                <a:gd name="connsiteX24" fmla="*/ 366998 w 415718"/>
                <a:gd name="connsiteY24" fmla="*/ 101537 h 713409"/>
                <a:gd name="connsiteX25" fmla="*/ 377000 w 415718"/>
                <a:gd name="connsiteY25" fmla="*/ 133541 h 713409"/>
                <a:gd name="connsiteX26" fmla="*/ 409385 w 415718"/>
                <a:gd name="connsiteY26" fmla="*/ 204025 h 713409"/>
                <a:gd name="connsiteX27" fmla="*/ 399479 w 415718"/>
                <a:gd name="connsiteY27" fmla="*/ 322612 h 71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5718" h="713409">
                  <a:moveTo>
                    <a:pt x="399479" y="322612"/>
                  </a:moveTo>
                  <a:cubicBezTo>
                    <a:pt x="394716" y="335471"/>
                    <a:pt x="394526" y="332708"/>
                    <a:pt x="365855" y="387667"/>
                  </a:cubicBezTo>
                  <a:cubicBezTo>
                    <a:pt x="364141" y="391097"/>
                    <a:pt x="362141" y="394811"/>
                    <a:pt x="360140" y="398812"/>
                  </a:cubicBezTo>
                  <a:cubicBezTo>
                    <a:pt x="352235" y="413861"/>
                    <a:pt x="346138" y="425767"/>
                    <a:pt x="341376" y="435292"/>
                  </a:cubicBezTo>
                  <a:cubicBezTo>
                    <a:pt x="334518" y="448437"/>
                    <a:pt x="330327" y="456724"/>
                    <a:pt x="328327" y="461486"/>
                  </a:cubicBezTo>
                  <a:cubicBezTo>
                    <a:pt x="321659" y="477298"/>
                    <a:pt x="316706" y="492347"/>
                    <a:pt x="312801" y="506825"/>
                  </a:cubicBezTo>
                  <a:cubicBezTo>
                    <a:pt x="308325" y="523780"/>
                    <a:pt x="305467" y="539591"/>
                    <a:pt x="303467" y="554165"/>
                  </a:cubicBezTo>
                  <a:cubicBezTo>
                    <a:pt x="301562" y="566071"/>
                    <a:pt x="300514" y="577406"/>
                    <a:pt x="299466" y="587788"/>
                  </a:cubicBezTo>
                  <a:cubicBezTo>
                    <a:pt x="296704" y="614458"/>
                    <a:pt x="294799" y="650176"/>
                    <a:pt x="298037" y="692182"/>
                  </a:cubicBezTo>
                  <a:cubicBezTo>
                    <a:pt x="281940" y="699326"/>
                    <a:pt x="257270" y="708279"/>
                    <a:pt x="226028" y="711899"/>
                  </a:cubicBezTo>
                  <a:cubicBezTo>
                    <a:pt x="184595" y="716661"/>
                    <a:pt x="152971" y="709422"/>
                    <a:pt x="116015" y="700564"/>
                  </a:cubicBezTo>
                  <a:cubicBezTo>
                    <a:pt x="86678" y="693610"/>
                    <a:pt x="46006" y="681323"/>
                    <a:pt x="0" y="658559"/>
                  </a:cubicBezTo>
                  <a:cubicBezTo>
                    <a:pt x="4667" y="644176"/>
                    <a:pt x="10859" y="622078"/>
                    <a:pt x="15526" y="594455"/>
                  </a:cubicBezTo>
                  <a:cubicBezTo>
                    <a:pt x="23241" y="548831"/>
                    <a:pt x="22003" y="513493"/>
                    <a:pt x="18764" y="446723"/>
                  </a:cubicBezTo>
                  <a:cubicBezTo>
                    <a:pt x="12573" y="323374"/>
                    <a:pt x="11144" y="339661"/>
                    <a:pt x="11621" y="318421"/>
                  </a:cubicBezTo>
                  <a:cubicBezTo>
                    <a:pt x="13049" y="255080"/>
                    <a:pt x="21717" y="215741"/>
                    <a:pt x="36576" y="149162"/>
                  </a:cubicBezTo>
                  <a:cubicBezTo>
                    <a:pt x="42005" y="124778"/>
                    <a:pt x="48482" y="99155"/>
                    <a:pt x="66675" y="72009"/>
                  </a:cubicBezTo>
                  <a:cubicBezTo>
                    <a:pt x="83725" y="46482"/>
                    <a:pt x="103918" y="32195"/>
                    <a:pt x="111824" y="26861"/>
                  </a:cubicBezTo>
                  <a:cubicBezTo>
                    <a:pt x="138113" y="8954"/>
                    <a:pt x="163544" y="2572"/>
                    <a:pt x="178308" y="0"/>
                  </a:cubicBezTo>
                  <a:cubicBezTo>
                    <a:pt x="230410" y="16097"/>
                    <a:pt x="262509" y="26956"/>
                    <a:pt x="282607" y="34766"/>
                  </a:cubicBezTo>
                  <a:cubicBezTo>
                    <a:pt x="287465" y="36671"/>
                    <a:pt x="299847" y="41529"/>
                    <a:pt x="302895" y="37624"/>
                  </a:cubicBezTo>
                  <a:cubicBezTo>
                    <a:pt x="305943" y="33719"/>
                    <a:pt x="298513" y="23336"/>
                    <a:pt x="295085" y="18669"/>
                  </a:cubicBezTo>
                  <a:cubicBezTo>
                    <a:pt x="306610" y="25051"/>
                    <a:pt x="320516" y="34385"/>
                    <a:pt x="333946" y="48196"/>
                  </a:cubicBezTo>
                  <a:cubicBezTo>
                    <a:pt x="341662" y="56102"/>
                    <a:pt x="353378" y="68390"/>
                    <a:pt x="361474" y="87058"/>
                  </a:cubicBezTo>
                  <a:cubicBezTo>
                    <a:pt x="363474" y="91630"/>
                    <a:pt x="365188" y="96488"/>
                    <a:pt x="366998" y="101537"/>
                  </a:cubicBezTo>
                  <a:cubicBezTo>
                    <a:pt x="371094" y="113348"/>
                    <a:pt x="373190" y="122111"/>
                    <a:pt x="377000" y="133541"/>
                  </a:cubicBezTo>
                  <a:cubicBezTo>
                    <a:pt x="390525" y="175260"/>
                    <a:pt x="400907" y="177641"/>
                    <a:pt x="409385" y="204025"/>
                  </a:cubicBezTo>
                  <a:cubicBezTo>
                    <a:pt x="425387" y="253651"/>
                    <a:pt x="406908" y="302514"/>
                    <a:pt x="399479" y="322612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D077286D-27F3-7463-6656-AF9D9F2800F9}"/>
                </a:ext>
              </a:extLst>
            </p:cNvPr>
            <p:cNvSpPr/>
            <p:nvPr/>
          </p:nvSpPr>
          <p:spPr>
            <a:xfrm>
              <a:off x="4917281" y="2800978"/>
              <a:ext cx="278225" cy="100260"/>
            </a:xfrm>
            <a:custGeom>
              <a:avLst/>
              <a:gdLst>
                <a:gd name="connsiteX0" fmla="*/ 276606 w 278225"/>
                <a:gd name="connsiteY0" fmla="*/ 32138 h 100260"/>
                <a:gd name="connsiteX1" fmla="*/ 271844 w 278225"/>
                <a:gd name="connsiteY1" fmla="*/ 32138 h 100260"/>
                <a:gd name="connsiteX2" fmla="*/ 262223 w 278225"/>
                <a:gd name="connsiteY2" fmla="*/ 16136 h 100260"/>
                <a:gd name="connsiteX3" fmla="*/ 242506 w 278225"/>
                <a:gd name="connsiteY3" fmla="*/ 4325 h 100260"/>
                <a:gd name="connsiteX4" fmla="*/ 240982 w 278225"/>
                <a:gd name="connsiteY4" fmla="*/ 3848 h 100260"/>
                <a:gd name="connsiteX5" fmla="*/ 226886 w 278225"/>
                <a:gd name="connsiteY5" fmla="*/ 1181 h 100260"/>
                <a:gd name="connsiteX6" fmla="*/ 166878 w 278225"/>
                <a:gd name="connsiteY6" fmla="*/ 18517 h 100260"/>
                <a:gd name="connsiteX7" fmla="*/ 164402 w 278225"/>
                <a:gd name="connsiteY7" fmla="*/ 24137 h 100260"/>
                <a:gd name="connsiteX8" fmla="*/ 153543 w 278225"/>
                <a:gd name="connsiteY8" fmla="*/ 21374 h 100260"/>
                <a:gd name="connsiteX9" fmla="*/ 140494 w 278225"/>
                <a:gd name="connsiteY9" fmla="*/ 23660 h 100260"/>
                <a:gd name="connsiteX10" fmla="*/ 138017 w 278225"/>
                <a:gd name="connsiteY10" fmla="*/ 18517 h 100260"/>
                <a:gd name="connsiteX11" fmla="*/ 78105 w 278225"/>
                <a:gd name="connsiteY11" fmla="*/ 1181 h 100260"/>
                <a:gd name="connsiteX12" fmla="*/ 42577 w 278225"/>
                <a:gd name="connsiteY12" fmla="*/ 16040 h 100260"/>
                <a:gd name="connsiteX13" fmla="*/ 33147 w 278225"/>
                <a:gd name="connsiteY13" fmla="*/ 32042 h 100260"/>
                <a:gd name="connsiteX14" fmla="*/ 28289 w 278225"/>
                <a:gd name="connsiteY14" fmla="*/ 32042 h 100260"/>
                <a:gd name="connsiteX15" fmla="*/ 27337 w 278225"/>
                <a:gd name="connsiteY15" fmla="*/ 32328 h 100260"/>
                <a:gd name="connsiteX16" fmla="*/ 15812 w 278225"/>
                <a:gd name="connsiteY16" fmla="*/ 35090 h 100260"/>
                <a:gd name="connsiteX17" fmla="*/ 0 w 278225"/>
                <a:gd name="connsiteY17" fmla="*/ 39091 h 100260"/>
                <a:gd name="connsiteX18" fmla="*/ 4953 w 278225"/>
                <a:gd name="connsiteY18" fmla="*/ 49759 h 100260"/>
                <a:gd name="connsiteX19" fmla="*/ 11621 w 278225"/>
                <a:gd name="connsiteY19" fmla="*/ 48044 h 100260"/>
                <a:gd name="connsiteX20" fmla="*/ 26670 w 278225"/>
                <a:gd name="connsiteY20" fmla="*/ 44330 h 100260"/>
                <a:gd name="connsiteX21" fmla="*/ 26670 w 278225"/>
                <a:gd name="connsiteY21" fmla="*/ 49473 h 100260"/>
                <a:gd name="connsiteX22" fmla="*/ 28194 w 278225"/>
                <a:gd name="connsiteY22" fmla="*/ 50902 h 100260"/>
                <a:gd name="connsiteX23" fmla="*/ 29718 w 278225"/>
                <a:gd name="connsiteY23" fmla="*/ 50902 h 100260"/>
                <a:gd name="connsiteX24" fmla="*/ 43529 w 278225"/>
                <a:gd name="connsiteY24" fmla="*/ 86716 h 100260"/>
                <a:gd name="connsiteX25" fmla="*/ 78010 w 278225"/>
                <a:gd name="connsiteY25" fmla="*/ 100241 h 100260"/>
                <a:gd name="connsiteX26" fmla="*/ 127540 w 278225"/>
                <a:gd name="connsiteY26" fmla="*/ 74143 h 100260"/>
                <a:gd name="connsiteX27" fmla="*/ 141827 w 278225"/>
                <a:gd name="connsiteY27" fmla="*/ 29185 h 100260"/>
                <a:gd name="connsiteX28" fmla="*/ 153162 w 278225"/>
                <a:gd name="connsiteY28" fmla="*/ 27185 h 100260"/>
                <a:gd name="connsiteX29" fmla="*/ 162973 w 278225"/>
                <a:gd name="connsiteY29" fmla="*/ 29852 h 100260"/>
                <a:gd name="connsiteX30" fmla="*/ 162687 w 278225"/>
                <a:gd name="connsiteY30" fmla="*/ 35090 h 100260"/>
                <a:gd name="connsiteX31" fmla="*/ 177451 w 278225"/>
                <a:gd name="connsiteY31" fmla="*/ 74143 h 100260"/>
                <a:gd name="connsiteX32" fmla="*/ 226981 w 278225"/>
                <a:gd name="connsiteY32" fmla="*/ 100241 h 100260"/>
                <a:gd name="connsiteX33" fmla="*/ 261271 w 278225"/>
                <a:gd name="connsiteY33" fmla="*/ 86716 h 100260"/>
                <a:gd name="connsiteX34" fmla="*/ 275272 w 278225"/>
                <a:gd name="connsiteY34" fmla="*/ 50902 h 100260"/>
                <a:gd name="connsiteX35" fmla="*/ 276796 w 278225"/>
                <a:gd name="connsiteY35" fmla="*/ 50902 h 100260"/>
                <a:gd name="connsiteX36" fmla="*/ 278225 w 278225"/>
                <a:gd name="connsiteY36" fmla="*/ 49473 h 100260"/>
                <a:gd name="connsiteX37" fmla="*/ 278225 w 278225"/>
                <a:gd name="connsiteY37" fmla="*/ 33185 h 100260"/>
                <a:gd name="connsiteX38" fmla="*/ 276796 w 278225"/>
                <a:gd name="connsiteY38" fmla="*/ 31947 h 100260"/>
                <a:gd name="connsiteX39" fmla="*/ 122872 w 278225"/>
                <a:gd name="connsiteY39" fmla="*/ 70809 h 100260"/>
                <a:gd name="connsiteX40" fmla="*/ 79248 w 278225"/>
                <a:gd name="connsiteY40" fmla="*/ 94717 h 100260"/>
                <a:gd name="connsiteX41" fmla="*/ 78200 w 278225"/>
                <a:gd name="connsiteY41" fmla="*/ 94717 h 100260"/>
                <a:gd name="connsiteX42" fmla="*/ 47815 w 278225"/>
                <a:gd name="connsiteY42" fmla="*/ 82906 h 100260"/>
                <a:gd name="connsiteX43" fmla="*/ 36290 w 278225"/>
                <a:gd name="connsiteY43" fmla="*/ 42425 h 100260"/>
                <a:gd name="connsiteX44" fmla="*/ 38290 w 278225"/>
                <a:gd name="connsiteY44" fmla="*/ 34709 h 100260"/>
                <a:gd name="connsiteX45" fmla="*/ 46863 w 278225"/>
                <a:gd name="connsiteY45" fmla="*/ 20136 h 100260"/>
                <a:gd name="connsiteX46" fmla="*/ 78867 w 278225"/>
                <a:gd name="connsiteY46" fmla="*/ 7087 h 100260"/>
                <a:gd name="connsiteX47" fmla="*/ 94583 w 278225"/>
                <a:gd name="connsiteY47" fmla="*/ 6039 h 100260"/>
                <a:gd name="connsiteX48" fmla="*/ 133064 w 278225"/>
                <a:gd name="connsiteY48" fmla="*/ 21755 h 100260"/>
                <a:gd name="connsiteX49" fmla="*/ 122968 w 278225"/>
                <a:gd name="connsiteY49" fmla="*/ 70904 h 100260"/>
                <a:gd name="connsiteX50" fmla="*/ 257080 w 278225"/>
                <a:gd name="connsiteY50" fmla="*/ 82906 h 100260"/>
                <a:gd name="connsiteX51" fmla="*/ 226695 w 278225"/>
                <a:gd name="connsiteY51" fmla="*/ 94717 h 100260"/>
                <a:gd name="connsiteX52" fmla="*/ 225647 w 278225"/>
                <a:gd name="connsiteY52" fmla="*/ 94717 h 100260"/>
                <a:gd name="connsiteX53" fmla="*/ 196501 w 278225"/>
                <a:gd name="connsiteY53" fmla="*/ 84906 h 100260"/>
                <a:gd name="connsiteX54" fmla="*/ 182118 w 278225"/>
                <a:gd name="connsiteY54" fmla="*/ 70809 h 100260"/>
                <a:gd name="connsiteX55" fmla="*/ 172021 w 278225"/>
                <a:gd name="connsiteY55" fmla="*/ 21660 h 100260"/>
                <a:gd name="connsiteX56" fmla="*/ 210503 w 278225"/>
                <a:gd name="connsiteY56" fmla="*/ 5944 h 100260"/>
                <a:gd name="connsiteX57" fmla="*/ 226219 w 278225"/>
                <a:gd name="connsiteY57" fmla="*/ 6992 h 100260"/>
                <a:gd name="connsiteX58" fmla="*/ 258223 w 278225"/>
                <a:gd name="connsiteY58" fmla="*/ 20041 h 100260"/>
                <a:gd name="connsiteX59" fmla="*/ 266890 w 278225"/>
                <a:gd name="connsiteY59" fmla="*/ 34900 h 100260"/>
                <a:gd name="connsiteX60" fmla="*/ 268796 w 278225"/>
                <a:gd name="connsiteY60" fmla="*/ 42615 h 100260"/>
                <a:gd name="connsiteX61" fmla="*/ 257270 w 278225"/>
                <a:gd name="connsiteY61" fmla="*/ 82811 h 10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78225" h="100260">
                  <a:moveTo>
                    <a:pt x="276606" y="32138"/>
                  </a:moveTo>
                  <a:lnTo>
                    <a:pt x="271844" y="32138"/>
                  </a:lnTo>
                  <a:cubicBezTo>
                    <a:pt x="269653" y="26232"/>
                    <a:pt x="266414" y="20612"/>
                    <a:pt x="262223" y="16136"/>
                  </a:cubicBezTo>
                  <a:cubicBezTo>
                    <a:pt x="256318" y="9754"/>
                    <a:pt x="249364" y="6325"/>
                    <a:pt x="242506" y="4325"/>
                  </a:cubicBezTo>
                  <a:cubicBezTo>
                    <a:pt x="242030" y="4134"/>
                    <a:pt x="241459" y="4039"/>
                    <a:pt x="240982" y="3848"/>
                  </a:cubicBezTo>
                  <a:cubicBezTo>
                    <a:pt x="235839" y="2420"/>
                    <a:pt x="231077" y="1848"/>
                    <a:pt x="226886" y="1181"/>
                  </a:cubicBezTo>
                  <a:cubicBezTo>
                    <a:pt x="219456" y="229"/>
                    <a:pt x="180689" y="-5010"/>
                    <a:pt x="166878" y="18517"/>
                  </a:cubicBezTo>
                  <a:cubicBezTo>
                    <a:pt x="165926" y="20422"/>
                    <a:pt x="164973" y="22232"/>
                    <a:pt x="164402" y="24137"/>
                  </a:cubicBezTo>
                  <a:cubicBezTo>
                    <a:pt x="160972" y="22422"/>
                    <a:pt x="157258" y="21470"/>
                    <a:pt x="153543" y="21374"/>
                  </a:cubicBezTo>
                  <a:cubicBezTo>
                    <a:pt x="148399" y="21089"/>
                    <a:pt x="143923" y="22136"/>
                    <a:pt x="140494" y="23660"/>
                  </a:cubicBezTo>
                  <a:cubicBezTo>
                    <a:pt x="139732" y="21755"/>
                    <a:pt x="139065" y="20231"/>
                    <a:pt x="138017" y="18517"/>
                  </a:cubicBezTo>
                  <a:cubicBezTo>
                    <a:pt x="124396" y="-5105"/>
                    <a:pt x="85535" y="229"/>
                    <a:pt x="78105" y="1181"/>
                  </a:cubicBezTo>
                  <a:cubicBezTo>
                    <a:pt x="67818" y="2610"/>
                    <a:pt x="53435" y="4420"/>
                    <a:pt x="42577" y="16040"/>
                  </a:cubicBezTo>
                  <a:cubicBezTo>
                    <a:pt x="38576" y="20517"/>
                    <a:pt x="35243" y="26137"/>
                    <a:pt x="33147" y="32042"/>
                  </a:cubicBezTo>
                  <a:lnTo>
                    <a:pt x="28289" y="32042"/>
                  </a:lnTo>
                  <a:lnTo>
                    <a:pt x="27337" y="32328"/>
                  </a:lnTo>
                  <a:lnTo>
                    <a:pt x="15812" y="35090"/>
                  </a:lnTo>
                  <a:lnTo>
                    <a:pt x="0" y="39091"/>
                  </a:lnTo>
                  <a:cubicBezTo>
                    <a:pt x="1905" y="42520"/>
                    <a:pt x="3524" y="46235"/>
                    <a:pt x="4953" y="49759"/>
                  </a:cubicBezTo>
                  <a:lnTo>
                    <a:pt x="11621" y="48044"/>
                  </a:lnTo>
                  <a:lnTo>
                    <a:pt x="26670" y="44330"/>
                  </a:lnTo>
                  <a:lnTo>
                    <a:pt x="26670" y="49473"/>
                  </a:lnTo>
                  <a:cubicBezTo>
                    <a:pt x="26670" y="50235"/>
                    <a:pt x="27432" y="50902"/>
                    <a:pt x="28194" y="50902"/>
                  </a:cubicBezTo>
                  <a:lnTo>
                    <a:pt x="29718" y="50902"/>
                  </a:lnTo>
                  <a:cubicBezTo>
                    <a:pt x="29718" y="64046"/>
                    <a:pt x="34195" y="77477"/>
                    <a:pt x="43529" y="86716"/>
                  </a:cubicBezTo>
                  <a:cubicBezTo>
                    <a:pt x="56579" y="99765"/>
                    <a:pt x="73819" y="100241"/>
                    <a:pt x="78010" y="100241"/>
                  </a:cubicBezTo>
                  <a:cubicBezTo>
                    <a:pt x="106680" y="101003"/>
                    <a:pt x="124396" y="78239"/>
                    <a:pt x="127540" y="74143"/>
                  </a:cubicBezTo>
                  <a:cubicBezTo>
                    <a:pt x="129064" y="71857"/>
                    <a:pt x="145066" y="49759"/>
                    <a:pt x="141827" y="29185"/>
                  </a:cubicBezTo>
                  <a:cubicBezTo>
                    <a:pt x="144494" y="28137"/>
                    <a:pt x="148495" y="26899"/>
                    <a:pt x="153162" y="27185"/>
                  </a:cubicBezTo>
                  <a:cubicBezTo>
                    <a:pt x="157353" y="27375"/>
                    <a:pt x="160591" y="28709"/>
                    <a:pt x="162973" y="29852"/>
                  </a:cubicBezTo>
                  <a:cubicBezTo>
                    <a:pt x="162782" y="31757"/>
                    <a:pt x="162687" y="33376"/>
                    <a:pt x="162687" y="35090"/>
                  </a:cubicBezTo>
                  <a:cubicBezTo>
                    <a:pt x="162687" y="53855"/>
                    <a:pt x="175831" y="72047"/>
                    <a:pt x="177451" y="74143"/>
                  </a:cubicBezTo>
                  <a:cubicBezTo>
                    <a:pt x="180594" y="78143"/>
                    <a:pt x="198215" y="101003"/>
                    <a:pt x="226981" y="100241"/>
                  </a:cubicBezTo>
                  <a:cubicBezTo>
                    <a:pt x="230981" y="100241"/>
                    <a:pt x="248412" y="99765"/>
                    <a:pt x="261271" y="86716"/>
                  </a:cubicBezTo>
                  <a:cubicBezTo>
                    <a:pt x="270701" y="77381"/>
                    <a:pt x="275272" y="64046"/>
                    <a:pt x="275272" y="50902"/>
                  </a:cubicBezTo>
                  <a:lnTo>
                    <a:pt x="276796" y="50902"/>
                  </a:lnTo>
                  <a:cubicBezTo>
                    <a:pt x="277559" y="50902"/>
                    <a:pt x="278225" y="50235"/>
                    <a:pt x="278225" y="49473"/>
                  </a:cubicBezTo>
                  <a:lnTo>
                    <a:pt x="278225" y="33185"/>
                  </a:lnTo>
                  <a:cubicBezTo>
                    <a:pt x="278225" y="32519"/>
                    <a:pt x="277559" y="31947"/>
                    <a:pt x="276796" y="31947"/>
                  </a:cubicBezTo>
                  <a:close/>
                  <a:moveTo>
                    <a:pt x="122872" y="70809"/>
                  </a:moveTo>
                  <a:cubicBezTo>
                    <a:pt x="118681" y="76429"/>
                    <a:pt x="103156" y="94717"/>
                    <a:pt x="79248" y="94717"/>
                  </a:cubicBezTo>
                  <a:lnTo>
                    <a:pt x="78200" y="94717"/>
                  </a:lnTo>
                  <a:cubicBezTo>
                    <a:pt x="62389" y="94431"/>
                    <a:pt x="52864" y="88240"/>
                    <a:pt x="47815" y="82906"/>
                  </a:cubicBezTo>
                  <a:cubicBezTo>
                    <a:pt x="37719" y="72809"/>
                    <a:pt x="34004" y="56998"/>
                    <a:pt x="36290" y="42425"/>
                  </a:cubicBezTo>
                  <a:cubicBezTo>
                    <a:pt x="36766" y="39758"/>
                    <a:pt x="37529" y="37186"/>
                    <a:pt x="38290" y="34709"/>
                  </a:cubicBezTo>
                  <a:cubicBezTo>
                    <a:pt x="40196" y="29280"/>
                    <a:pt x="42958" y="24327"/>
                    <a:pt x="46863" y="20136"/>
                  </a:cubicBezTo>
                  <a:cubicBezTo>
                    <a:pt x="56197" y="10230"/>
                    <a:pt x="69247" y="8325"/>
                    <a:pt x="78867" y="7087"/>
                  </a:cubicBezTo>
                  <a:cubicBezTo>
                    <a:pt x="81344" y="6801"/>
                    <a:pt x="87249" y="6039"/>
                    <a:pt x="94583" y="6039"/>
                  </a:cubicBezTo>
                  <a:cubicBezTo>
                    <a:pt x="107918" y="6039"/>
                    <a:pt x="125444" y="8706"/>
                    <a:pt x="133064" y="21755"/>
                  </a:cubicBezTo>
                  <a:cubicBezTo>
                    <a:pt x="144589" y="41472"/>
                    <a:pt x="123730" y="69666"/>
                    <a:pt x="122968" y="70904"/>
                  </a:cubicBezTo>
                  <a:close/>
                  <a:moveTo>
                    <a:pt x="257080" y="82906"/>
                  </a:moveTo>
                  <a:cubicBezTo>
                    <a:pt x="251841" y="88145"/>
                    <a:pt x="242316" y="94431"/>
                    <a:pt x="226695" y="94717"/>
                  </a:cubicBezTo>
                  <a:lnTo>
                    <a:pt x="225647" y="94717"/>
                  </a:lnTo>
                  <a:cubicBezTo>
                    <a:pt x="213741" y="94717"/>
                    <a:pt x="203740" y="90240"/>
                    <a:pt x="196501" y="84906"/>
                  </a:cubicBezTo>
                  <a:cubicBezTo>
                    <a:pt x="189071" y="79667"/>
                    <a:pt x="184213" y="73571"/>
                    <a:pt x="182118" y="70809"/>
                  </a:cubicBezTo>
                  <a:cubicBezTo>
                    <a:pt x="181165" y="69571"/>
                    <a:pt x="160401" y="41377"/>
                    <a:pt x="172021" y="21660"/>
                  </a:cubicBezTo>
                  <a:cubicBezTo>
                    <a:pt x="179451" y="8611"/>
                    <a:pt x="197168" y="5944"/>
                    <a:pt x="210503" y="5944"/>
                  </a:cubicBezTo>
                  <a:cubicBezTo>
                    <a:pt x="217837" y="5944"/>
                    <a:pt x="223647" y="6706"/>
                    <a:pt x="226219" y="6992"/>
                  </a:cubicBezTo>
                  <a:cubicBezTo>
                    <a:pt x="235839" y="8230"/>
                    <a:pt x="248698" y="10135"/>
                    <a:pt x="258223" y="20041"/>
                  </a:cubicBezTo>
                  <a:cubicBezTo>
                    <a:pt x="262128" y="24232"/>
                    <a:pt x="265081" y="29375"/>
                    <a:pt x="266890" y="34900"/>
                  </a:cubicBezTo>
                  <a:cubicBezTo>
                    <a:pt x="267653" y="37376"/>
                    <a:pt x="268319" y="40043"/>
                    <a:pt x="268796" y="42615"/>
                  </a:cubicBezTo>
                  <a:cubicBezTo>
                    <a:pt x="271081" y="56998"/>
                    <a:pt x="267271" y="72905"/>
                    <a:pt x="257270" y="8281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165259BB-44B7-C54C-73C2-BC489794A9C3}"/>
                </a:ext>
              </a:extLst>
            </p:cNvPr>
            <p:cNvSpPr/>
            <p:nvPr/>
          </p:nvSpPr>
          <p:spPr>
            <a:xfrm>
              <a:off x="4613126" y="3746468"/>
              <a:ext cx="176615" cy="1841468"/>
            </a:xfrm>
            <a:custGeom>
              <a:avLst/>
              <a:gdLst>
                <a:gd name="connsiteX0" fmla="*/ 176520 w 176615"/>
                <a:gd name="connsiteY0" fmla="*/ 991743 h 1841468"/>
                <a:gd name="connsiteX1" fmla="*/ 155375 w 176615"/>
                <a:gd name="connsiteY1" fmla="*/ 988791 h 1841468"/>
                <a:gd name="connsiteX2" fmla="*/ 121561 w 176615"/>
                <a:gd name="connsiteY2" fmla="*/ 1208532 h 1841468"/>
                <a:gd name="connsiteX3" fmla="*/ 93367 w 176615"/>
                <a:gd name="connsiteY3" fmla="*/ 1467993 h 1841468"/>
                <a:gd name="connsiteX4" fmla="*/ 88414 w 176615"/>
                <a:gd name="connsiteY4" fmla="*/ 1841468 h 1841468"/>
                <a:gd name="connsiteX5" fmla="*/ 79746 w 176615"/>
                <a:gd name="connsiteY5" fmla="*/ 1840421 h 1841468"/>
                <a:gd name="connsiteX6" fmla="*/ 91081 w 176615"/>
                <a:gd name="connsiteY6" fmla="*/ 1332738 h 1841468"/>
                <a:gd name="connsiteX7" fmla="*/ 136039 w 176615"/>
                <a:gd name="connsiteY7" fmla="*/ 977265 h 1841468"/>
                <a:gd name="connsiteX8" fmla="*/ 111655 w 176615"/>
                <a:gd name="connsiteY8" fmla="*/ 823055 h 1841468"/>
                <a:gd name="connsiteX9" fmla="*/ 85271 w 176615"/>
                <a:gd name="connsiteY9" fmla="*/ 642461 h 1841468"/>
                <a:gd name="connsiteX10" fmla="*/ 48219 w 176615"/>
                <a:gd name="connsiteY10" fmla="*/ 420148 h 1841468"/>
                <a:gd name="connsiteX11" fmla="*/ 3070 w 176615"/>
                <a:gd name="connsiteY11" fmla="*/ 279083 h 1841468"/>
                <a:gd name="connsiteX12" fmla="*/ 32693 w 176615"/>
                <a:gd name="connsiteY12" fmla="*/ 91535 h 1841468"/>
                <a:gd name="connsiteX13" fmla="*/ 104226 w 176615"/>
                <a:gd name="connsiteY13" fmla="*/ 0 h 1841468"/>
                <a:gd name="connsiteX14" fmla="*/ 41837 w 176615"/>
                <a:gd name="connsiteY14" fmla="*/ 122587 h 1841468"/>
                <a:gd name="connsiteX15" fmla="*/ 21358 w 176615"/>
                <a:gd name="connsiteY15" fmla="*/ 238983 h 1841468"/>
                <a:gd name="connsiteX16" fmla="*/ 41837 w 176615"/>
                <a:gd name="connsiteY16" fmla="*/ 328517 h 1841468"/>
                <a:gd name="connsiteX17" fmla="*/ 68697 w 176615"/>
                <a:gd name="connsiteY17" fmla="*/ 389192 h 1841468"/>
                <a:gd name="connsiteX18" fmla="*/ 83461 w 176615"/>
                <a:gd name="connsiteY18" fmla="*/ 446913 h 1841468"/>
                <a:gd name="connsiteX19" fmla="*/ 159661 w 176615"/>
                <a:gd name="connsiteY19" fmla="*/ 973074 h 1841468"/>
                <a:gd name="connsiteX20" fmla="*/ 176615 w 176615"/>
                <a:gd name="connsiteY20" fmla="*/ 992029 h 184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6615" h="1841468">
                  <a:moveTo>
                    <a:pt x="176520" y="991743"/>
                  </a:moveTo>
                  <a:cubicBezTo>
                    <a:pt x="169567" y="990791"/>
                    <a:pt x="162423" y="989743"/>
                    <a:pt x="155375" y="988791"/>
                  </a:cubicBezTo>
                  <a:cubicBezTo>
                    <a:pt x="145469" y="1045559"/>
                    <a:pt x="133181" y="1120331"/>
                    <a:pt x="121561" y="1208532"/>
                  </a:cubicBezTo>
                  <a:cubicBezTo>
                    <a:pt x="112988" y="1272445"/>
                    <a:pt x="100892" y="1362266"/>
                    <a:pt x="93367" y="1467993"/>
                  </a:cubicBezTo>
                  <a:cubicBezTo>
                    <a:pt x="86414" y="1562767"/>
                    <a:pt x="81556" y="1689545"/>
                    <a:pt x="88414" y="1841468"/>
                  </a:cubicBezTo>
                  <a:cubicBezTo>
                    <a:pt x="85461" y="1840992"/>
                    <a:pt x="82699" y="1840706"/>
                    <a:pt x="79746" y="1840421"/>
                  </a:cubicBezTo>
                  <a:cubicBezTo>
                    <a:pt x="73841" y="1687544"/>
                    <a:pt x="75555" y="1517237"/>
                    <a:pt x="91081" y="1332738"/>
                  </a:cubicBezTo>
                  <a:cubicBezTo>
                    <a:pt x="101654" y="1205675"/>
                    <a:pt x="117465" y="1086993"/>
                    <a:pt x="136039" y="977265"/>
                  </a:cubicBezTo>
                  <a:cubicBezTo>
                    <a:pt x="130134" y="941546"/>
                    <a:pt x="121656" y="888206"/>
                    <a:pt x="111655" y="823055"/>
                  </a:cubicBezTo>
                  <a:cubicBezTo>
                    <a:pt x="102702" y="763905"/>
                    <a:pt x="99844" y="741712"/>
                    <a:pt x="85271" y="642461"/>
                  </a:cubicBezTo>
                  <a:cubicBezTo>
                    <a:pt x="59172" y="463296"/>
                    <a:pt x="55458" y="445770"/>
                    <a:pt x="48219" y="420148"/>
                  </a:cubicBezTo>
                  <a:cubicBezTo>
                    <a:pt x="23739" y="333756"/>
                    <a:pt x="9928" y="336233"/>
                    <a:pt x="3070" y="279083"/>
                  </a:cubicBezTo>
                  <a:cubicBezTo>
                    <a:pt x="-454" y="249174"/>
                    <a:pt x="-8550" y="172688"/>
                    <a:pt x="32693" y="91535"/>
                  </a:cubicBezTo>
                  <a:cubicBezTo>
                    <a:pt x="54600" y="48387"/>
                    <a:pt x="82985" y="18479"/>
                    <a:pt x="104226" y="0"/>
                  </a:cubicBezTo>
                  <a:cubicBezTo>
                    <a:pt x="70602" y="47625"/>
                    <a:pt x="52124" y="91726"/>
                    <a:pt x="41837" y="122587"/>
                  </a:cubicBezTo>
                  <a:cubicBezTo>
                    <a:pt x="30026" y="157925"/>
                    <a:pt x="18596" y="192405"/>
                    <a:pt x="21358" y="238983"/>
                  </a:cubicBezTo>
                  <a:cubicBezTo>
                    <a:pt x="24311" y="284893"/>
                    <a:pt x="40122" y="324326"/>
                    <a:pt x="41837" y="328517"/>
                  </a:cubicBezTo>
                  <a:cubicBezTo>
                    <a:pt x="50790" y="350520"/>
                    <a:pt x="58791" y="361283"/>
                    <a:pt x="68697" y="389192"/>
                  </a:cubicBezTo>
                  <a:cubicBezTo>
                    <a:pt x="77079" y="413100"/>
                    <a:pt x="81270" y="433388"/>
                    <a:pt x="83461" y="446913"/>
                  </a:cubicBezTo>
                  <a:cubicBezTo>
                    <a:pt x="108893" y="622364"/>
                    <a:pt x="134229" y="797719"/>
                    <a:pt x="159661" y="973074"/>
                  </a:cubicBezTo>
                  <a:cubicBezTo>
                    <a:pt x="165281" y="979456"/>
                    <a:pt x="170996" y="985647"/>
                    <a:pt x="176615" y="99202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5E7EDC69-82D3-07E3-7683-6B53C44A2168}"/>
                </a:ext>
              </a:extLst>
            </p:cNvPr>
            <p:cNvSpPr/>
            <p:nvPr/>
          </p:nvSpPr>
          <p:spPr>
            <a:xfrm>
              <a:off x="4836644" y="3252501"/>
              <a:ext cx="193507" cy="389382"/>
            </a:xfrm>
            <a:custGeom>
              <a:avLst/>
              <a:gdLst>
                <a:gd name="connsiteX0" fmla="*/ 193508 w 193507"/>
                <a:gd name="connsiteY0" fmla="*/ 342043 h 389382"/>
                <a:gd name="connsiteX1" fmla="*/ 184173 w 193507"/>
                <a:gd name="connsiteY1" fmla="*/ 389382 h 389382"/>
                <a:gd name="connsiteX2" fmla="*/ 150074 w 193507"/>
                <a:gd name="connsiteY2" fmla="*/ 372808 h 389382"/>
                <a:gd name="connsiteX3" fmla="*/ 137310 w 193507"/>
                <a:gd name="connsiteY3" fmla="*/ 358235 h 389382"/>
                <a:gd name="connsiteX4" fmla="*/ 94924 w 193507"/>
                <a:gd name="connsiteY4" fmla="*/ 288607 h 389382"/>
                <a:gd name="connsiteX5" fmla="*/ 58348 w 193507"/>
                <a:gd name="connsiteY5" fmla="*/ 221456 h 389382"/>
                <a:gd name="connsiteX6" fmla="*/ 18819 w 193507"/>
                <a:gd name="connsiteY6" fmla="*/ 131636 h 389382"/>
                <a:gd name="connsiteX7" fmla="*/ 6437 w 193507"/>
                <a:gd name="connsiteY7" fmla="*/ 93631 h 389382"/>
                <a:gd name="connsiteX8" fmla="*/ 55 w 193507"/>
                <a:gd name="connsiteY8" fmla="*/ 42005 h 389382"/>
                <a:gd name="connsiteX9" fmla="*/ 6437 w 193507"/>
                <a:gd name="connsiteY9" fmla="*/ 0 h 389382"/>
                <a:gd name="connsiteX10" fmla="*/ 85685 w 193507"/>
                <a:gd name="connsiteY10" fmla="*/ 106871 h 389382"/>
                <a:gd name="connsiteX11" fmla="*/ 146835 w 193507"/>
                <a:gd name="connsiteY11" fmla="*/ 271367 h 389382"/>
                <a:gd name="connsiteX12" fmla="*/ 193508 w 193507"/>
                <a:gd name="connsiteY12" fmla="*/ 342233 h 38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07" h="389382">
                  <a:moveTo>
                    <a:pt x="193508" y="342043"/>
                  </a:moveTo>
                  <a:cubicBezTo>
                    <a:pt x="189031" y="358997"/>
                    <a:pt x="186173" y="374809"/>
                    <a:pt x="184173" y="389382"/>
                  </a:cubicBezTo>
                  <a:cubicBezTo>
                    <a:pt x="174267" y="387382"/>
                    <a:pt x="161504" y="382905"/>
                    <a:pt x="150074" y="372808"/>
                  </a:cubicBezTo>
                  <a:cubicBezTo>
                    <a:pt x="144454" y="367855"/>
                    <a:pt x="140263" y="362712"/>
                    <a:pt x="137310" y="358235"/>
                  </a:cubicBezTo>
                  <a:cubicBezTo>
                    <a:pt x="126166" y="340709"/>
                    <a:pt x="111402" y="317087"/>
                    <a:pt x="94924" y="288607"/>
                  </a:cubicBezTo>
                  <a:cubicBezTo>
                    <a:pt x="83875" y="269557"/>
                    <a:pt x="71969" y="248698"/>
                    <a:pt x="58348" y="221456"/>
                  </a:cubicBezTo>
                  <a:cubicBezTo>
                    <a:pt x="47204" y="199263"/>
                    <a:pt x="33011" y="168878"/>
                    <a:pt x="18819" y="131636"/>
                  </a:cubicBezTo>
                  <a:cubicBezTo>
                    <a:pt x="14914" y="122301"/>
                    <a:pt x="10152" y="109442"/>
                    <a:pt x="6437" y="93631"/>
                  </a:cubicBezTo>
                  <a:cubicBezTo>
                    <a:pt x="3484" y="80867"/>
                    <a:pt x="-516" y="64008"/>
                    <a:pt x="55" y="42005"/>
                  </a:cubicBezTo>
                  <a:cubicBezTo>
                    <a:pt x="341" y="31623"/>
                    <a:pt x="1579" y="17050"/>
                    <a:pt x="6437" y="0"/>
                  </a:cubicBezTo>
                  <a:cubicBezTo>
                    <a:pt x="32821" y="35719"/>
                    <a:pt x="59205" y="71247"/>
                    <a:pt x="85685" y="106871"/>
                  </a:cubicBezTo>
                  <a:cubicBezTo>
                    <a:pt x="105973" y="161639"/>
                    <a:pt x="126356" y="216598"/>
                    <a:pt x="146835" y="271367"/>
                  </a:cubicBezTo>
                  <a:cubicBezTo>
                    <a:pt x="162361" y="294989"/>
                    <a:pt x="177982" y="318706"/>
                    <a:pt x="193508" y="342233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BD02B5A9-FA17-B84B-0297-8B00261F9301}"/>
                </a:ext>
              </a:extLst>
            </p:cNvPr>
            <p:cNvSpPr/>
            <p:nvPr/>
          </p:nvSpPr>
          <p:spPr>
            <a:xfrm>
              <a:off x="4956714" y="3223926"/>
              <a:ext cx="126491" cy="299084"/>
            </a:xfrm>
            <a:custGeom>
              <a:avLst/>
              <a:gdLst>
                <a:gd name="connsiteX0" fmla="*/ 126492 w 126491"/>
                <a:gd name="connsiteY0" fmla="*/ 251460 h 299084"/>
                <a:gd name="connsiteX1" fmla="*/ 120777 w 126491"/>
                <a:gd name="connsiteY1" fmla="*/ 262604 h 299084"/>
                <a:gd name="connsiteX2" fmla="*/ 102013 w 126491"/>
                <a:gd name="connsiteY2" fmla="*/ 299085 h 299084"/>
                <a:gd name="connsiteX3" fmla="*/ 53721 w 126491"/>
                <a:gd name="connsiteY3" fmla="*/ 204788 h 299084"/>
                <a:gd name="connsiteX4" fmla="*/ 0 w 126491"/>
                <a:gd name="connsiteY4" fmla="*/ 69342 h 299084"/>
                <a:gd name="connsiteX5" fmla="*/ 22955 w 126491"/>
                <a:gd name="connsiteY5" fmla="*/ 0 h 299084"/>
                <a:gd name="connsiteX6" fmla="*/ 44291 w 126491"/>
                <a:gd name="connsiteY6" fmla="*/ 21908 h 299084"/>
                <a:gd name="connsiteX7" fmla="*/ 61913 w 126491"/>
                <a:gd name="connsiteY7" fmla="*/ 50101 h 299084"/>
                <a:gd name="connsiteX8" fmla="*/ 78867 w 126491"/>
                <a:gd name="connsiteY8" fmla="*/ 113157 h 299084"/>
                <a:gd name="connsiteX9" fmla="*/ 92488 w 126491"/>
                <a:gd name="connsiteY9" fmla="*/ 165354 h 299084"/>
                <a:gd name="connsiteX10" fmla="*/ 126492 w 126491"/>
                <a:gd name="connsiteY10" fmla="*/ 251460 h 29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91" h="299084">
                  <a:moveTo>
                    <a:pt x="126492" y="251460"/>
                  </a:moveTo>
                  <a:cubicBezTo>
                    <a:pt x="124777" y="254889"/>
                    <a:pt x="122777" y="258604"/>
                    <a:pt x="120777" y="262604"/>
                  </a:cubicBezTo>
                  <a:cubicBezTo>
                    <a:pt x="112871" y="277654"/>
                    <a:pt x="106775" y="289560"/>
                    <a:pt x="102013" y="299085"/>
                  </a:cubicBezTo>
                  <a:cubicBezTo>
                    <a:pt x="85915" y="267557"/>
                    <a:pt x="69913" y="236220"/>
                    <a:pt x="53721" y="204788"/>
                  </a:cubicBezTo>
                  <a:cubicBezTo>
                    <a:pt x="35909" y="159639"/>
                    <a:pt x="18002" y="114490"/>
                    <a:pt x="0" y="69342"/>
                  </a:cubicBezTo>
                  <a:cubicBezTo>
                    <a:pt x="7715" y="46196"/>
                    <a:pt x="15335" y="23146"/>
                    <a:pt x="22955" y="0"/>
                  </a:cubicBezTo>
                  <a:cubicBezTo>
                    <a:pt x="22669" y="857"/>
                    <a:pt x="42196" y="19145"/>
                    <a:pt x="44291" y="21908"/>
                  </a:cubicBezTo>
                  <a:cubicBezTo>
                    <a:pt x="51149" y="30671"/>
                    <a:pt x="57055" y="40196"/>
                    <a:pt x="61913" y="50101"/>
                  </a:cubicBezTo>
                  <a:cubicBezTo>
                    <a:pt x="72009" y="70580"/>
                    <a:pt x="75247" y="90964"/>
                    <a:pt x="78867" y="113157"/>
                  </a:cubicBezTo>
                  <a:cubicBezTo>
                    <a:pt x="81724" y="130873"/>
                    <a:pt x="87534" y="148209"/>
                    <a:pt x="92488" y="165354"/>
                  </a:cubicBezTo>
                  <a:cubicBezTo>
                    <a:pt x="98679" y="186499"/>
                    <a:pt x="108966" y="216122"/>
                    <a:pt x="126492" y="251460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1FACB8A9-F5AA-8BF9-756A-D204AAE66138}"/>
                </a:ext>
              </a:extLst>
            </p:cNvPr>
            <p:cNvSpPr/>
            <p:nvPr/>
          </p:nvSpPr>
          <p:spPr>
            <a:xfrm>
              <a:off x="5511926" y="3529705"/>
              <a:ext cx="258699" cy="78797"/>
            </a:xfrm>
            <a:custGeom>
              <a:avLst/>
              <a:gdLst>
                <a:gd name="connsiteX0" fmla="*/ 252413 w 258699"/>
                <a:gd name="connsiteY0" fmla="*/ 1212 h 78797"/>
                <a:gd name="connsiteX1" fmla="*/ 242221 w 258699"/>
                <a:gd name="connsiteY1" fmla="*/ 1212 h 78797"/>
                <a:gd name="connsiteX2" fmla="*/ 171641 w 258699"/>
                <a:gd name="connsiteY2" fmla="*/ 20643 h 78797"/>
                <a:gd name="connsiteX3" fmla="*/ 140303 w 258699"/>
                <a:gd name="connsiteY3" fmla="*/ 28072 h 78797"/>
                <a:gd name="connsiteX4" fmla="*/ 105061 w 258699"/>
                <a:gd name="connsiteY4" fmla="*/ 30168 h 78797"/>
                <a:gd name="connsiteX5" fmla="*/ 115634 w 258699"/>
                <a:gd name="connsiteY5" fmla="*/ 25215 h 78797"/>
                <a:gd name="connsiteX6" fmla="*/ 141351 w 258699"/>
                <a:gd name="connsiteY6" fmla="*/ 17118 h 78797"/>
                <a:gd name="connsiteX7" fmla="*/ 151638 w 258699"/>
                <a:gd name="connsiteY7" fmla="*/ 9308 h 78797"/>
                <a:gd name="connsiteX8" fmla="*/ 149162 w 258699"/>
                <a:gd name="connsiteY8" fmla="*/ 4450 h 78797"/>
                <a:gd name="connsiteX9" fmla="*/ 134398 w 258699"/>
                <a:gd name="connsiteY9" fmla="*/ 1116 h 78797"/>
                <a:gd name="connsiteX10" fmla="*/ 112490 w 258699"/>
                <a:gd name="connsiteY10" fmla="*/ 1974 h 78797"/>
                <a:gd name="connsiteX11" fmla="*/ 61913 w 258699"/>
                <a:gd name="connsiteY11" fmla="*/ 69 h 78797"/>
                <a:gd name="connsiteX12" fmla="*/ 20574 w 258699"/>
                <a:gd name="connsiteY12" fmla="*/ 6736 h 78797"/>
                <a:gd name="connsiteX13" fmla="*/ 0 w 258699"/>
                <a:gd name="connsiteY13" fmla="*/ 7975 h 78797"/>
                <a:gd name="connsiteX14" fmla="*/ 381 w 258699"/>
                <a:gd name="connsiteY14" fmla="*/ 60457 h 78797"/>
                <a:gd name="connsiteX15" fmla="*/ 26003 w 258699"/>
                <a:gd name="connsiteY15" fmla="*/ 65410 h 78797"/>
                <a:gd name="connsiteX16" fmla="*/ 83820 w 258699"/>
                <a:gd name="connsiteY16" fmla="*/ 75983 h 78797"/>
                <a:gd name="connsiteX17" fmla="*/ 139541 w 258699"/>
                <a:gd name="connsiteY17" fmla="*/ 75983 h 78797"/>
                <a:gd name="connsiteX18" fmla="*/ 183642 w 258699"/>
                <a:gd name="connsiteY18" fmla="*/ 55885 h 78797"/>
                <a:gd name="connsiteX19" fmla="*/ 216408 w 258699"/>
                <a:gd name="connsiteY19" fmla="*/ 39693 h 78797"/>
                <a:gd name="connsiteX20" fmla="*/ 248126 w 258699"/>
                <a:gd name="connsiteY20" fmla="*/ 22452 h 78797"/>
                <a:gd name="connsiteX21" fmla="*/ 258699 w 258699"/>
                <a:gd name="connsiteY21" fmla="*/ 10451 h 78797"/>
                <a:gd name="connsiteX22" fmla="*/ 252317 w 258699"/>
                <a:gd name="connsiteY22" fmla="*/ 1307 h 7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8699" h="78797">
                  <a:moveTo>
                    <a:pt x="252413" y="1212"/>
                  </a:moveTo>
                  <a:cubicBezTo>
                    <a:pt x="248221" y="-789"/>
                    <a:pt x="243840" y="735"/>
                    <a:pt x="242221" y="1212"/>
                  </a:cubicBezTo>
                  <a:cubicBezTo>
                    <a:pt x="218980" y="8641"/>
                    <a:pt x="195072" y="13785"/>
                    <a:pt x="171641" y="20643"/>
                  </a:cubicBezTo>
                  <a:cubicBezTo>
                    <a:pt x="160877" y="23786"/>
                    <a:pt x="152305" y="26262"/>
                    <a:pt x="140303" y="28072"/>
                  </a:cubicBezTo>
                  <a:cubicBezTo>
                    <a:pt x="125730" y="30263"/>
                    <a:pt x="113443" y="30453"/>
                    <a:pt x="105061" y="30168"/>
                  </a:cubicBezTo>
                  <a:cubicBezTo>
                    <a:pt x="108299" y="28453"/>
                    <a:pt x="111824" y="26834"/>
                    <a:pt x="115634" y="25215"/>
                  </a:cubicBezTo>
                  <a:cubicBezTo>
                    <a:pt x="124873" y="21309"/>
                    <a:pt x="133636" y="18833"/>
                    <a:pt x="141351" y="17118"/>
                  </a:cubicBezTo>
                  <a:cubicBezTo>
                    <a:pt x="147447" y="15975"/>
                    <a:pt x="151543" y="12642"/>
                    <a:pt x="151638" y="9308"/>
                  </a:cubicBezTo>
                  <a:cubicBezTo>
                    <a:pt x="151638" y="6927"/>
                    <a:pt x="149733" y="5022"/>
                    <a:pt x="149162" y="4450"/>
                  </a:cubicBezTo>
                  <a:cubicBezTo>
                    <a:pt x="145161" y="640"/>
                    <a:pt x="139351" y="926"/>
                    <a:pt x="134398" y="1116"/>
                  </a:cubicBezTo>
                  <a:cubicBezTo>
                    <a:pt x="127540" y="1402"/>
                    <a:pt x="118301" y="1116"/>
                    <a:pt x="112490" y="1974"/>
                  </a:cubicBezTo>
                  <a:cubicBezTo>
                    <a:pt x="92774" y="5212"/>
                    <a:pt x="86963" y="-693"/>
                    <a:pt x="61913" y="69"/>
                  </a:cubicBezTo>
                  <a:cubicBezTo>
                    <a:pt x="42958" y="640"/>
                    <a:pt x="42386" y="4260"/>
                    <a:pt x="20574" y="6736"/>
                  </a:cubicBezTo>
                  <a:cubicBezTo>
                    <a:pt x="14954" y="7403"/>
                    <a:pt x="7906" y="7879"/>
                    <a:pt x="0" y="7975"/>
                  </a:cubicBezTo>
                  <a:lnTo>
                    <a:pt x="381" y="60457"/>
                  </a:lnTo>
                  <a:cubicBezTo>
                    <a:pt x="10954" y="61695"/>
                    <a:pt x="19050" y="63696"/>
                    <a:pt x="26003" y="65410"/>
                  </a:cubicBezTo>
                  <a:cubicBezTo>
                    <a:pt x="30480" y="66458"/>
                    <a:pt x="58484" y="73030"/>
                    <a:pt x="83820" y="75983"/>
                  </a:cubicBezTo>
                  <a:cubicBezTo>
                    <a:pt x="109728" y="78936"/>
                    <a:pt x="122682" y="80460"/>
                    <a:pt x="139541" y="75983"/>
                  </a:cubicBezTo>
                  <a:cubicBezTo>
                    <a:pt x="144304" y="74745"/>
                    <a:pt x="157353" y="68458"/>
                    <a:pt x="183642" y="55885"/>
                  </a:cubicBezTo>
                  <a:cubicBezTo>
                    <a:pt x="214598" y="41026"/>
                    <a:pt x="206121" y="44074"/>
                    <a:pt x="216408" y="39693"/>
                  </a:cubicBezTo>
                  <a:cubicBezTo>
                    <a:pt x="216408" y="39693"/>
                    <a:pt x="230696" y="33597"/>
                    <a:pt x="248126" y="22452"/>
                  </a:cubicBezTo>
                  <a:cubicBezTo>
                    <a:pt x="253555" y="18928"/>
                    <a:pt x="258699" y="15404"/>
                    <a:pt x="258699" y="10451"/>
                  </a:cubicBezTo>
                  <a:cubicBezTo>
                    <a:pt x="258699" y="6641"/>
                    <a:pt x="255746" y="2926"/>
                    <a:pt x="252317" y="1307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DA8DC72B-6C16-2513-D517-2B86175A9DC1}"/>
                </a:ext>
              </a:extLst>
            </p:cNvPr>
            <p:cNvSpPr/>
            <p:nvPr/>
          </p:nvSpPr>
          <p:spPr>
            <a:xfrm>
              <a:off x="4842625" y="3185986"/>
              <a:ext cx="677778" cy="442593"/>
            </a:xfrm>
            <a:custGeom>
              <a:avLst/>
              <a:gdLst>
                <a:gd name="connsiteX0" fmla="*/ 9124 w 677778"/>
                <a:gd name="connsiteY0" fmla="*/ 39560 h 442593"/>
                <a:gd name="connsiteX1" fmla="*/ 48653 w 677778"/>
                <a:gd name="connsiteY1" fmla="*/ 234251 h 442593"/>
                <a:gd name="connsiteX2" fmla="*/ 144569 w 677778"/>
                <a:gd name="connsiteY2" fmla="*/ 414750 h 442593"/>
                <a:gd name="connsiteX3" fmla="*/ 160571 w 677778"/>
                <a:gd name="connsiteY3" fmla="*/ 431704 h 442593"/>
                <a:gd name="connsiteX4" fmla="*/ 197528 w 677778"/>
                <a:gd name="connsiteY4" fmla="*/ 442563 h 442593"/>
                <a:gd name="connsiteX5" fmla="*/ 337832 w 677778"/>
                <a:gd name="connsiteY5" fmla="*/ 437324 h 442593"/>
                <a:gd name="connsiteX6" fmla="*/ 677779 w 677778"/>
                <a:gd name="connsiteY6" fmla="*/ 416178 h 442593"/>
                <a:gd name="connsiteX7" fmla="*/ 677779 w 677778"/>
                <a:gd name="connsiteY7" fmla="*/ 341407 h 442593"/>
                <a:gd name="connsiteX8" fmla="*/ 583291 w 677778"/>
                <a:gd name="connsiteY8" fmla="*/ 342836 h 442593"/>
                <a:gd name="connsiteX9" fmla="*/ 447845 w 677778"/>
                <a:gd name="connsiteY9" fmla="*/ 330168 h 442593"/>
                <a:gd name="connsiteX10" fmla="*/ 246106 w 677778"/>
                <a:gd name="connsiteY10" fmla="*/ 334359 h 442593"/>
                <a:gd name="connsiteX11" fmla="*/ 188289 w 677778"/>
                <a:gd name="connsiteY11" fmla="*/ 191865 h 442593"/>
                <a:gd name="connsiteX12" fmla="*/ 130568 w 677778"/>
                <a:gd name="connsiteY12" fmla="*/ 30702 h 442593"/>
                <a:gd name="connsiteX13" fmla="*/ 70179 w 677778"/>
                <a:gd name="connsiteY13" fmla="*/ 31 h 442593"/>
                <a:gd name="connsiteX14" fmla="*/ 9124 w 677778"/>
                <a:gd name="connsiteY14" fmla="*/ 39560 h 4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7778" h="442593">
                  <a:moveTo>
                    <a:pt x="9124" y="39560"/>
                  </a:moveTo>
                  <a:cubicBezTo>
                    <a:pt x="-3449" y="60229"/>
                    <a:pt x="-12403" y="97091"/>
                    <a:pt x="48653" y="234251"/>
                  </a:cubicBezTo>
                  <a:cubicBezTo>
                    <a:pt x="69512" y="281209"/>
                    <a:pt x="100374" y="343788"/>
                    <a:pt x="144569" y="414750"/>
                  </a:cubicBezTo>
                  <a:cubicBezTo>
                    <a:pt x="147522" y="419417"/>
                    <a:pt x="152475" y="425989"/>
                    <a:pt x="160571" y="431704"/>
                  </a:cubicBezTo>
                  <a:cubicBezTo>
                    <a:pt x="175621" y="442372"/>
                    <a:pt x="191528" y="442753"/>
                    <a:pt x="197528" y="442563"/>
                  </a:cubicBezTo>
                  <a:cubicBezTo>
                    <a:pt x="243820" y="441134"/>
                    <a:pt x="290588" y="439419"/>
                    <a:pt x="337832" y="437324"/>
                  </a:cubicBezTo>
                  <a:cubicBezTo>
                    <a:pt x="453846" y="432180"/>
                    <a:pt x="567194" y="425037"/>
                    <a:pt x="677779" y="416178"/>
                  </a:cubicBezTo>
                  <a:lnTo>
                    <a:pt x="677779" y="341407"/>
                  </a:lnTo>
                  <a:cubicBezTo>
                    <a:pt x="656157" y="342741"/>
                    <a:pt x="623296" y="344074"/>
                    <a:pt x="583291" y="342836"/>
                  </a:cubicBezTo>
                  <a:cubicBezTo>
                    <a:pt x="520807" y="340931"/>
                    <a:pt x="480897" y="333883"/>
                    <a:pt x="447845" y="330168"/>
                  </a:cubicBezTo>
                  <a:cubicBezTo>
                    <a:pt x="401459" y="324834"/>
                    <a:pt x="333641" y="321881"/>
                    <a:pt x="246106" y="334359"/>
                  </a:cubicBezTo>
                  <a:cubicBezTo>
                    <a:pt x="213721" y="276828"/>
                    <a:pt x="197338" y="227202"/>
                    <a:pt x="188289" y="191865"/>
                  </a:cubicBezTo>
                  <a:cubicBezTo>
                    <a:pt x="170287" y="121856"/>
                    <a:pt x="172382" y="73183"/>
                    <a:pt x="130568" y="30702"/>
                  </a:cubicBezTo>
                  <a:cubicBezTo>
                    <a:pt x="120185" y="20129"/>
                    <a:pt x="98849" y="-921"/>
                    <a:pt x="70179" y="31"/>
                  </a:cubicBezTo>
                  <a:cubicBezTo>
                    <a:pt x="42938" y="984"/>
                    <a:pt x="20173" y="21463"/>
                    <a:pt x="9124" y="39560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37E021FA-0485-1D29-DB89-9D3406BE55E6}"/>
                </a:ext>
              </a:extLst>
            </p:cNvPr>
            <p:cNvSpPr/>
            <p:nvPr/>
          </p:nvSpPr>
          <p:spPr>
            <a:xfrm rot="1528799">
              <a:off x="5904516" y="3087772"/>
              <a:ext cx="22574" cy="461867"/>
            </a:xfrm>
            <a:custGeom>
              <a:avLst/>
              <a:gdLst>
                <a:gd name="connsiteX0" fmla="*/ 15621 w 22574"/>
                <a:gd name="connsiteY0" fmla="*/ 0 h 461867"/>
                <a:gd name="connsiteX1" fmla="*/ 22574 w 22574"/>
                <a:gd name="connsiteY1" fmla="*/ 6953 h 461867"/>
                <a:gd name="connsiteX2" fmla="*/ 22574 w 22574"/>
                <a:gd name="connsiteY2" fmla="*/ 454914 h 461867"/>
                <a:gd name="connsiteX3" fmla="*/ 15621 w 22574"/>
                <a:gd name="connsiteY3" fmla="*/ 461868 h 461867"/>
                <a:gd name="connsiteX4" fmla="*/ 6953 w 22574"/>
                <a:gd name="connsiteY4" fmla="*/ 461868 h 461867"/>
                <a:gd name="connsiteX5" fmla="*/ 0 w 22574"/>
                <a:gd name="connsiteY5" fmla="*/ 454914 h 461867"/>
                <a:gd name="connsiteX6" fmla="*/ 0 w 22574"/>
                <a:gd name="connsiteY6" fmla="*/ 6953 h 461867"/>
                <a:gd name="connsiteX7" fmla="*/ 6953 w 22574"/>
                <a:gd name="connsiteY7" fmla="*/ 0 h 461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74" h="461867">
                  <a:moveTo>
                    <a:pt x="15621" y="0"/>
                  </a:moveTo>
                  <a:cubicBezTo>
                    <a:pt x="19461" y="0"/>
                    <a:pt x="22574" y="3113"/>
                    <a:pt x="22574" y="6953"/>
                  </a:cubicBezTo>
                  <a:lnTo>
                    <a:pt x="22574" y="454914"/>
                  </a:lnTo>
                  <a:cubicBezTo>
                    <a:pt x="22574" y="458755"/>
                    <a:pt x="19461" y="461868"/>
                    <a:pt x="15621" y="461868"/>
                  </a:cubicBezTo>
                  <a:lnTo>
                    <a:pt x="6953" y="461868"/>
                  </a:lnTo>
                  <a:cubicBezTo>
                    <a:pt x="3113" y="461868"/>
                    <a:pt x="0" y="458755"/>
                    <a:pt x="0" y="454914"/>
                  </a:cubicBezTo>
                  <a:lnTo>
                    <a:pt x="0" y="6953"/>
                  </a:lnTo>
                  <a:cubicBezTo>
                    <a:pt x="0" y="3113"/>
                    <a:pt x="3113" y="0"/>
                    <a:pt x="6953" y="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9533777C-5839-0A22-474B-490D62F86803}"/>
              </a:ext>
            </a:extLst>
          </p:cNvPr>
          <p:cNvSpPr txBox="1">
            <a:spLocks/>
          </p:cNvSpPr>
          <p:nvPr/>
        </p:nvSpPr>
        <p:spPr>
          <a:xfrm>
            <a:off x="71472" y="2148343"/>
            <a:ext cx="4435865" cy="2996101"/>
          </a:xfrm>
          <a:prstGeom prst="rect">
            <a:avLst/>
          </a:prstGeo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pPr algn="ctr"/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Additional</a:t>
            </a:r>
          </a:p>
          <a:p>
            <a:pPr algn="ctr"/>
            <a:endParaRPr lang="en-US" sz="6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algn="ctr"/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Insights</a:t>
            </a:r>
          </a:p>
        </p:txBody>
      </p:sp>
    </p:spTree>
    <p:extLst>
      <p:ext uri="{BB962C8B-B14F-4D97-AF65-F5344CB8AC3E}">
        <p14:creationId xmlns:p14="http://schemas.microsoft.com/office/powerpoint/2010/main" val="825329739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>
            <a:extLst>
              <a:ext uri="{FF2B5EF4-FFF2-40B4-BE49-F238E27FC236}">
                <a16:creationId xmlns:a16="http://schemas.microsoft.com/office/drawing/2014/main" id="{89D6C615-398F-1684-72AF-14AE302249BB}"/>
              </a:ext>
            </a:extLst>
          </p:cNvPr>
          <p:cNvGrpSpPr/>
          <p:nvPr/>
        </p:nvGrpSpPr>
        <p:grpSpPr>
          <a:xfrm>
            <a:off x="1558432" y="2467954"/>
            <a:ext cx="2244669" cy="589490"/>
            <a:chOff x="1558432" y="2160079"/>
            <a:chExt cx="2244669" cy="589490"/>
          </a:xfrm>
        </p:grpSpPr>
        <p:sp>
          <p:nvSpPr>
            <p:cNvPr id="1068" name="Freeform: Shape 1067">
              <a:extLst>
                <a:ext uri="{FF2B5EF4-FFF2-40B4-BE49-F238E27FC236}">
                  <a16:creationId xmlns:a16="http://schemas.microsoft.com/office/drawing/2014/main" id="{EC05B5B4-A215-E44B-821F-7F32F19ED768}"/>
                </a:ext>
              </a:extLst>
            </p:cNvPr>
            <p:cNvSpPr/>
            <p:nvPr/>
          </p:nvSpPr>
          <p:spPr bwMode="auto">
            <a:xfrm>
              <a:off x="1747662" y="2160079"/>
              <a:ext cx="2055439" cy="589490"/>
            </a:xfrm>
            <a:custGeom>
              <a:avLst/>
              <a:gdLst>
                <a:gd name="connsiteX0" fmla="*/ 0 w 1976099"/>
                <a:gd name="connsiteY0" fmla="*/ 0 h 566736"/>
                <a:gd name="connsiteX1" fmla="*/ 1976099 w 1976099"/>
                <a:gd name="connsiteY1" fmla="*/ 0 h 566736"/>
                <a:gd name="connsiteX2" fmla="*/ 1976099 w 1976099"/>
                <a:gd name="connsiteY2" fmla="*/ 566736 h 566736"/>
                <a:gd name="connsiteX3" fmla="*/ 230890 w 1976099"/>
                <a:gd name="connsiteY3" fmla="*/ 566736 h 566736"/>
                <a:gd name="connsiteX4" fmla="*/ 355294 w 1976099"/>
                <a:gd name="connsiteY4" fmla="*/ 317928 h 566736"/>
                <a:gd name="connsiteX5" fmla="*/ 230890 w 1976099"/>
                <a:gd name="connsiteY5" fmla="*/ 69120 h 566736"/>
                <a:gd name="connsiteX6" fmla="*/ 0 w 1976099"/>
                <a:gd name="connsiteY6" fmla="*/ 69120 h 566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6099" h="566736">
                  <a:moveTo>
                    <a:pt x="0" y="0"/>
                  </a:moveTo>
                  <a:lnTo>
                    <a:pt x="1976099" y="0"/>
                  </a:lnTo>
                  <a:lnTo>
                    <a:pt x="1976099" y="566736"/>
                  </a:lnTo>
                  <a:lnTo>
                    <a:pt x="230890" y="566736"/>
                  </a:lnTo>
                  <a:lnTo>
                    <a:pt x="355294" y="317928"/>
                  </a:lnTo>
                  <a:lnTo>
                    <a:pt x="230890" y="69120"/>
                  </a:lnTo>
                  <a:lnTo>
                    <a:pt x="0" y="69120"/>
                  </a:lnTo>
                  <a:close/>
                </a:path>
              </a:pathLst>
            </a:custGeom>
            <a:solidFill>
              <a:srgbClr val="F8931F"/>
            </a:solidFill>
            <a:ln w="25400">
              <a:solidFill>
                <a:srgbClr val="F8931F">
                  <a:lumMod val="75000"/>
                </a:srgbClr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72" name="Hexagon 1071">
              <a:extLst>
                <a:ext uri="{FF2B5EF4-FFF2-40B4-BE49-F238E27FC236}">
                  <a16:creationId xmlns:a16="http://schemas.microsoft.com/office/drawing/2014/main" id="{7114A0EB-98D4-9603-D4B0-F0A53F57965F}"/>
                </a:ext>
              </a:extLst>
            </p:cNvPr>
            <p:cNvSpPr/>
            <p:nvPr/>
          </p:nvSpPr>
          <p:spPr bwMode="auto">
            <a:xfrm>
              <a:off x="1558432" y="2267858"/>
              <a:ext cx="517165" cy="445831"/>
            </a:xfrm>
            <a:prstGeom prst="hexagon">
              <a:avLst/>
            </a:prstGeom>
            <a:solidFill>
              <a:srgbClr val="F8931F">
                <a:lumMod val="75000"/>
              </a:srgb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73" name="Hexagon 1072">
              <a:extLst>
                <a:ext uri="{FF2B5EF4-FFF2-40B4-BE49-F238E27FC236}">
                  <a16:creationId xmlns:a16="http://schemas.microsoft.com/office/drawing/2014/main" id="{2731972E-35C1-9814-3442-34CDB4677ADE}"/>
                </a:ext>
              </a:extLst>
            </p:cNvPr>
            <p:cNvSpPr/>
            <p:nvPr/>
          </p:nvSpPr>
          <p:spPr bwMode="auto">
            <a:xfrm>
              <a:off x="1593045" y="2297695"/>
              <a:ext cx="447940" cy="386155"/>
            </a:xfrm>
            <a:prstGeom prst="hexagon">
              <a:avLst/>
            </a:prstGeom>
            <a:solidFill>
              <a:srgbClr val="F8931F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71" name="TextBox 1070">
              <a:extLst>
                <a:ext uri="{FF2B5EF4-FFF2-40B4-BE49-F238E27FC236}">
                  <a16:creationId xmlns:a16="http://schemas.microsoft.com/office/drawing/2014/main" id="{9A0FB28C-645C-26DC-6B57-06B2217B4242}"/>
                </a:ext>
              </a:extLst>
            </p:cNvPr>
            <p:cNvSpPr txBox="1"/>
            <p:nvPr/>
          </p:nvSpPr>
          <p:spPr>
            <a:xfrm>
              <a:off x="1575377" y="2290719"/>
              <a:ext cx="483274" cy="4001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cs typeface="Arial" pitchFamily="34" charset="0"/>
                </a:rPr>
                <a:t>02</a:t>
              </a:r>
              <a:endParaRPr kumimoji="0" lang="en-IN" sz="2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cs typeface="Arial" pitchFamily="34" charset="0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81CB8C85-C461-7636-B0DB-F9951ACDDDC3}"/>
              </a:ext>
            </a:extLst>
          </p:cNvPr>
          <p:cNvGrpSpPr/>
          <p:nvPr/>
        </p:nvGrpSpPr>
        <p:grpSpPr>
          <a:xfrm>
            <a:off x="1558432" y="3146750"/>
            <a:ext cx="2244669" cy="589490"/>
            <a:chOff x="1558432" y="2838875"/>
            <a:chExt cx="2244669" cy="589490"/>
          </a:xfrm>
        </p:grpSpPr>
        <p:sp>
          <p:nvSpPr>
            <p:cNvPr id="1075" name="Freeform: Shape 1074">
              <a:extLst>
                <a:ext uri="{FF2B5EF4-FFF2-40B4-BE49-F238E27FC236}">
                  <a16:creationId xmlns:a16="http://schemas.microsoft.com/office/drawing/2014/main" id="{FC9CEA61-FEA9-360F-A45F-5CA1F79E122B}"/>
                </a:ext>
              </a:extLst>
            </p:cNvPr>
            <p:cNvSpPr/>
            <p:nvPr/>
          </p:nvSpPr>
          <p:spPr bwMode="auto">
            <a:xfrm>
              <a:off x="1747662" y="2838875"/>
              <a:ext cx="2055439" cy="589490"/>
            </a:xfrm>
            <a:custGeom>
              <a:avLst/>
              <a:gdLst>
                <a:gd name="connsiteX0" fmla="*/ 0 w 1976099"/>
                <a:gd name="connsiteY0" fmla="*/ 0 h 566736"/>
                <a:gd name="connsiteX1" fmla="*/ 1976099 w 1976099"/>
                <a:gd name="connsiteY1" fmla="*/ 0 h 566736"/>
                <a:gd name="connsiteX2" fmla="*/ 1976099 w 1976099"/>
                <a:gd name="connsiteY2" fmla="*/ 566736 h 566736"/>
                <a:gd name="connsiteX3" fmla="*/ 230890 w 1976099"/>
                <a:gd name="connsiteY3" fmla="*/ 566736 h 566736"/>
                <a:gd name="connsiteX4" fmla="*/ 355294 w 1976099"/>
                <a:gd name="connsiteY4" fmla="*/ 317928 h 566736"/>
                <a:gd name="connsiteX5" fmla="*/ 230890 w 1976099"/>
                <a:gd name="connsiteY5" fmla="*/ 69120 h 566736"/>
                <a:gd name="connsiteX6" fmla="*/ 0 w 1976099"/>
                <a:gd name="connsiteY6" fmla="*/ 69120 h 566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6099" h="566736">
                  <a:moveTo>
                    <a:pt x="0" y="0"/>
                  </a:moveTo>
                  <a:lnTo>
                    <a:pt x="1976099" y="0"/>
                  </a:lnTo>
                  <a:lnTo>
                    <a:pt x="1976099" y="566736"/>
                  </a:lnTo>
                  <a:lnTo>
                    <a:pt x="230890" y="566736"/>
                  </a:lnTo>
                  <a:lnTo>
                    <a:pt x="355294" y="317928"/>
                  </a:lnTo>
                  <a:lnTo>
                    <a:pt x="230890" y="69120"/>
                  </a:lnTo>
                  <a:lnTo>
                    <a:pt x="0" y="69120"/>
                  </a:lnTo>
                  <a:close/>
                </a:path>
              </a:pathLst>
            </a:custGeom>
            <a:solidFill>
              <a:srgbClr val="0BA08A"/>
            </a:solidFill>
            <a:ln w="25400">
              <a:solidFill>
                <a:srgbClr val="0BA08A">
                  <a:lumMod val="75000"/>
                </a:srgbClr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79" name="Hexagon 1078">
              <a:extLst>
                <a:ext uri="{FF2B5EF4-FFF2-40B4-BE49-F238E27FC236}">
                  <a16:creationId xmlns:a16="http://schemas.microsoft.com/office/drawing/2014/main" id="{7AD718A5-D35E-61D0-5365-0D31BBD6FDD6}"/>
                </a:ext>
              </a:extLst>
            </p:cNvPr>
            <p:cNvSpPr/>
            <p:nvPr/>
          </p:nvSpPr>
          <p:spPr bwMode="auto">
            <a:xfrm>
              <a:off x="1558432" y="2946653"/>
              <a:ext cx="517165" cy="445831"/>
            </a:xfrm>
            <a:prstGeom prst="hexagon">
              <a:avLst/>
            </a:prstGeom>
            <a:solidFill>
              <a:srgbClr val="0BA08A">
                <a:lumMod val="75000"/>
              </a:srgb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80" name="Hexagon 1079">
              <a:extLst>
                <a:ext uri="{FF2B5EF4-FFF2-40B4-BE49-F238E27FC236}">
                  <a16:creationId xmlns:a16="http://schemas.microsoft.com/office/drawing/2014/main" id="{49C5641B-094D-A7CC-EE0C-4200B8D89308}"/>
                </a:ext>
              </a:extLst>
            </p:cNvPr>
            <p:cNvSpPr/>
            <p:nvPr/>
          </p:nvSpPr>
          <p:spPr bwMode="auto">
            <a:xfrm>
              <a:off x="1593045" y="2976491"/>
              <a:ext cx="447940" cy="386155"/>
            </a:xfrm>
            <a:prstGeom prst="hexagon">
              <a:avLst/>
            </a:prstGeom>
            <a:solidFill>
              <a:srgbClr val="0BA08A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78" name="TextBox 1077">
              <a:extLst>
                <a:ext uri="{FF2B5EF4-FFF2-40B4-BE49-F238E27FC236}">
                  <a16:creationId xmlns:a16="http://schemas.microsoft.com/office/drawing/2014/main" id="{A7746745-3C86-2880-585D-B59A07843E05}"/>
                </a:ext>
              </a:extLst>
            </p:cNvPr>
            <p:cNvSpPr txBox="1"/>
            <p:nvPr/>
          </p:nvSpPr>
          <p:spPr>
            <a:xfrm>
              <a:off x="1575377" y="2969515"/>
              <a:ext cx="483274" cy="4001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cs typeface="Arial" pitchFamily="34" charset="0"/>
                </a:rPr>
                <a:t>03</a:t>
              </a:r>
              <a:endParaRPr kumimoji="0" lang="en-IN" sz="2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cs typeface="Arial" pitchFamily="34" charset="0"/>
              </a:endParaRP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69864AA-5061-C931-0156-A4204ED46391}"/>
              </a:ext>
            </a:extLst>
          </p:cNvPr>
          <p:cNvGrpSpPr/>
          <p:nvPr/>
        </p:nvGrpSpPr>
        <p:grpSpPr>
          <a:xfrm>
            <a:off x="1558432" y="3825546"/>
            <a:ext cx="2244669" cy="589490"/>
            <a:chOff x="1558432" y="3517671"/>
            <a:chExt cx="2244669" cy="589490"/>
          </a:xfrm>
        </p:grpSpPr>
        <p:sp>
          <p:nvSpPr>
            <p:cNvPr id="1082" name="Freeform: Shape 1081">
              <a:extLst>
                <a:ext uri="{FF2B5EF4-FFF2-40B4-BE49-F238E27FC236}">
                  <a16:creationId xmlns:a16="http://schemas.microsoft.com/office/drawing/2014/main" id="{44D48681-D251-EE72-3196-D762B2F66CFF}"/>
                </a:ext>
              </a:extLst>
            </p:cNvPr>
            <p:cNvSpPr/>
            <p:nvPr/>
          </p:nvSpPr>
          <p:spPr bwMode="auto">
            <a:xfrm>
              <a:off x="1747662" y="3517671"/>
              <a:ext cx="2055439" cy="589490"/>
            </a:xfrm>
            <a:custGeom>
              <a:avLst/>
              <a:gdLst>
                <a:gd name="connsiteX0" fmla="*/ 0 w 1976099"/>
                <a:gd name="connsiteY0" fmla="*/ 0 h 566736"/>
                <a:gd name="connsiteX1" fmla="*/ 1976099 w 1976099"/>
                <a:gd name="connsiteY1" fmla="*/ 0 h 566736"/>
                <a:gd name="connsiteX2" fmla="*/ 1976099 w 1976099"/>
                <a:gd name="connsiteY2" fmla="*/ 566736 h 566736"/>
                <a:gd name="connsiteX3" fmla="*/ 230890 w 1976099"/>
                <a:gd name="connsiteY3" fmla="*/ 566736 h 566736"/>
                <a:gd name="connsiteX4" fmla="*/ 355294 w 1976099"/>
                <a:gd name="connsiteY4" fmla="*/ 317928 h 566736"/>
                <a:gd name="connsiteX5" fmla="*/ 230890 w 1976099"/>
                <a:gd name="connsiteY5" fmla="*/ 69120 h 566736"/>
                <a:gd name="connsiteX6" fmla="*/ 0 w 1976099"/>
                <a:gd name="connsiteY6" fmla="*/ 69120 h 566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6099" h="566736">
                  <a:moveTo>
                    <a:pt x="0" y="0"/>
                  </a:moveTo>
                  <a:lnTo>
                    <a:pt x="1976099" y="0"/>
                  </a:lnTo>
                  <a:lnTo>
                    <a:pt x="1976099" y="566736"/>
                  </a:lnTo>
                  <a:lnTo>
                    <a:pt x="230890" y="566736"/>
                  </a:lnTo>
                  <a:lnTo>
                    <a:pt x="355294" y="317928"/>
                  </a:lnTo>
                  <a:lnTo>
                    <a:pt x="230890" y="69120"/>
                  </a:lnTo>
                  <a:lnTo>
                    <a:pt x="0" y="69120"/>
                  </a:lnTo>
                  <a:close/>
                </a:path>
              </a:pathLst>
            </a:custGeom>
            <a:solidFill>
              <a:srgbClr val="018EAA"/>
            </a:solidFill>
            <a:ln w="25400">
              <a:solidFill>
                <a:srgbClr val="018EAA">
                  <a:lumMod val="75000"/>
                </a:srgbClr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86" name="Hexagon 1085">
              <a:extLst>
                <a:ext uri="{FF2B5EF4-FFF2-40B4-BE49-F238E27FC236}">
                  <a16:creationId xmlns:a16="http://schemas.microsoft.com/office/drawing/2014/main" id="{5DFD6ED8-687E-7357-BD5A-22F1C903E97E}"/>
                </a:ext>
              </a:extLst>
            </p:cNvPr>
            <p:cNvSpPr/>
            <p:nvPr/>
          </p:nvSpPr>
          <p:spPr bwMode="auto">
            <a:xfrm>
              <a:off x="1558432" y="3625449"/>
              <a:ext cx="517165" cy="445831"/>
            </a:xfrm>
            <a:prstGeom prst="hexagon">
              <a:avLst/>
            </a:prstGeom>
            <a:solidFill>
              <a:srgbClr val="018EAA">
                <a:lumMod val="75000"/>
              </a:srgb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87" name="Hexagon 1086">
              <a:extLst>
                <a:ext uri="{FF2B5EF4-FFF2-40B4-BE49-F238E27FC236}">
                  <a16:creationId xmlns:a16="http://schemas.microsoft.com/office/drawing/2014/main" id="{83F07F1D-7E4B-53D4-9F2D-F885B39A7956}"/>
                </a:ext>
              </a:extLst>
            </p:cNvPr>
            <p:cNvSpPr/>
            <p:nvPr/>
          </p:nvSpPr>
          <p:spPr bwMode="auto">
            <a:xfrm>
              <a:off x="1593045" y="3655287"/>
              <a:ext cx="447940" cy="386155"/>
            </a:xfrm>
            <a:prstGeom prst="hexagon">
              <a:avLst/>
            </a:prstGeom>
            <a:solidFill>
              <a:srgbClr val="018EAA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85" name="TextBox 1084">
              <a:extLst>
                <a:ext uri="{FF2B5EF4-FFF2-40B4-BE49-F238E27FC236}">
                  <a16:creationId xmlns:a16="http://schemas.microsoft.com/office/drawing/2014/main" id="{D313B2B3-B887-EE88-1D2C-8CAD4D273BB1}"/>
                </a:ext>
              </a:extLst>
            </p:cNvPr>
            <p:cNvSpPr txBox="1"/>
            <p:nvPr/>
          </p:nvSpPr>
          <p:spPr>
            <a:xfrm>
              <a:off x="1575377" y="3648310"/>
              <a:ext cx="483274" cy="4001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cs typeface="Arial" pitchFamily="34" charset="0"/>
                </a:rPr>
                <a:t>04</a:t>
              </a:r>
              <a:endParaRPr kumimoji="0" lang="en-IN" sz="2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cs typeface="Arial" pitchFamily="34" charset="0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AEEC8972-CB0E-559F-059A-C72B891969D0}"/>
              </a:ext>
            </a:extLst>
          </p:cNvPr>
          <p:cNvGrpSpPr/>
          <p:nvPr/>
        </p:nvGrpSpPr>
        <p:grpSpPr>
          <a:xfrm>
            <a:off x="1558432" y="4504341"/>
            <a:ext cx="2244669" cy="589490"/>
            <a:chOff x="1558432" y="4196466"/>
            <a:chExt cx="2244669" cy="589490"/>
          </a:xfrm>
        </p:grpSpPr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C43318AF-B2C9-81D1-6ECD-ECB2226C3CAD}"/>
                </a:ext>
              </a:extLst>
            </p:cNvPr>
            <p:cNvSpPr/>
            <p:nvPr/>
          </p:nvSpPr>
          <p:spPr bwMode="auto">
            <a:xfrm>
              <a:off x="1747662" y="4196466"/>
              <a:ext cx="2055439" cy="589490"/>
            </a:xfrm>
            <a:custGeom>
              <a:avLst/>
              <a:gdLst>
                <a:gd name="connsiteX0" fmla="*/ 0 w 1976099"/>
                <a:gd name="connsiteY0" fmla="*/ 0 h 566736"/>
                <a:gd name="connsiteX1" fmla="*/ 1976099 w 1976099"/>
                <a:gd name="connsiteY1" fmla="*/ 0 h 566736"/>
                <a:gd name="connsiteX2" fmla="*/ 1976099 w 1976099"/>
                <a:gd name="connsiteY2" fmla="*/ 566736 h 566736"/>
                <a:gd name="connsiteX3" fmla="*/ 230890 w 1976099"/>
                <a:gd name="connsiteY3" fmla="*/ 566736 h 566736"/>
                <a:gd name="connsiteX4" fmla="*/ 355294 w 1976099"/>
                <a:gd name="connsiteY4" fmla="*/ 317928 h 566736"/>
                <a:gd name="connsiteX5" fmla="*/ 230890 w 1976099"/>
                <a:gd name="connsiteY5" fmla="*/ 69120 h 566736"/>
                <a:gd name="connsiteX6" fmla="*/ 0 w 1976099"/>
                <a:gd name="connsiteY6" fmla="*/ 69120 h 566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6099" h="566736">
                  <a:moveTo>
                    <a:pt x="0" y="0"/>
                  </a:moveTo>
                  <a:lnTo>
                    <a:pt x="1976099" y="0"/>
                  </a:lnTo>
                  <a:lnTo>
                    <a:pt x="1976099" y="566736"/>
                  </a:lnTo>
                  <a:lnTo>
                    <a:pt x="230890" y="566736"/>
                  </a:lnTo>
                  <a:lnTo>
                    <a:pt x="355294" y="317928"/>
                  </a:lnTo>
                  <a:lnTo>
                    <a:pt x="230890" y="69120"/>
                  </a:lnTo>
                  <a:lnTo>
                    <a:pt x="0" y="69120"/>
                  </a:lnTo>
                  <a:close/>
                </a:path>
              </a:pathLst>
            </a:custGeom>
            <a:solidFill>
              <a:srgbClr val="0BA08A"/>
            </a:solidFill>
            <a:ln w="25400">
              <a:solidFill>
                <a:srgbClr val="0BA08A">
                  <a:lumMod val="75000"/>
                </a:srgbClr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61" name="Hexagon 260">
              <a:extLst>
                <a:ext uri="{FF2B5EF4-FFF2-40B4-BE49-F238E27FC236}">
                  <a16:creationId xmlns:a16="http://schemas.microsoft.com/office/drawing/2014/main" id="{F1FD6FF6-8873-F2EE-68AF-AA26BF8F7C08}"/>
                </a:ext>
              </a:extLst>
            </p:cNvPr>
            <p:cNvSpPr/>
            <p:nvPr/>
          </p:nvSpPr>
          <p:spPr bwMode="auto">
            <a:xfrm>
              <a:off x="1558432" y="4304245"/>
              <a:ext cx="517165" cy="445831"/>
            </a:xfrm>
            <a:prstGeom prst="hexagon">
              <a:avLst/>
            </a:prstGeom>
            <a:solidFill>
              <a:srgbClr val="0BA08A">
                <a:lumMod val="75000"/>
              </a:srgb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62" name="Hexagon 261">
              <a:extLst>
                <a:ext uri="{FF2B5EF4-FFF2-40B4-BE49-F238E27FC236}">
                  <a16:creationId xmlns:a16="http://schemas.microsoft.com/office/drawing/2014/main" id="{DBCD3B9E-5F60-2E36-D2CF-2B974E93A5DC}"/>
                </a:ext>
              </a:extLst>
            </p:cNvPr>
            <p:cNvSpPr/>
            <p:nvPr/>
          </p:nvSpPr>
          <p:spPr bwMode="auto">
            <a:xfrm>
              <a:off x="1593045" y="4334082"/>
              <a:ext cx="447940" cy="386155"/>
            </a:xfrm>
            <a:prstGeom prst="hexagon">
              <a:avLst/>
            </a:prstGeom>
            <a:solidFill>
              <a:srgbClr val="0BA08A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70C1B63A-C2B9-3E22-F3BF-E73DA1587986}"/>
                </a:ext>
              </a:extLst>
            </p:cNvPr>
            <p:cNvSpPr txBox="1"/>
            <p:nvPr/>
          </p:nvSpPr>
          <p:spPr>
            <a:xfrm>
              <a:off x="1575377" y="4327106"/>
              <a:ext cx="483274" cy="4001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cs typeface="Arial" pitchFamily="34" charset="0"/>
                </a:rPr>
                <a:t>05</a:t>
              </a:r>
              <a:endParaRPr kumimoji="0" lang="en-IN" sz="2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cs typeface="Arial" pitchFamily="34" charset="0"/>
              </a:endParaRPr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97BF76D-5583-BA52-1D89-CF3F0A3D6D7E}"/>
              </a:ext>
            </a:extLst>
          </p:cNvPr>
          <p:cNvGrpSpPr/>
          <p:nvPr/>
        </p:nvGrpSpPr>
        <p:grpSpPr>
          <a:xfrm>
            <a:off x="1558432" y="5183137"/>
            <a:ext cx="2244669" cy="589490"/>
            <a:chOff x="1558432" y="4875262"/>
            <a:chExt cx="2244669" cy="589490"/>
          </a:xfrm>
        </p:grpSpPr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92270DFD-CEF7-81C6-F51F-131087E61A11}"/>
                </a:ext>
              </a:extLst>
            </p:cNvPr>
            <p:cNvSpPr/>
            <p:nvPr/>
          </p:nvSpPr>
          <p:spPr bwMode="auto">
            <a:xfrm>
              <a:off x="1747662" y="4875262"/>
              <a:ext cx="2055439" cy="589490"/>
            </a:xfrm>
            <a:custGeom>
              <a:avLst/>
              <a:gdLst>
                <a:gd name="connsiteX0" fmla="*/ 0 w 1976099"/>
                <a:gd name="connsiteY0" fmla="*/ 0 h 566736"/>
                <a:gd name="connsiteX1" fmla="*/ 1976099 w 1976099"/>
                <a:gd name="connsiteY1" fmla="*/ 0 h 566736"/>
                <a:gd name="connsiteX2" fmla="*/ 1976099 w 1976099"/>
                <a:gd name="connsiteY2" fmla="*/ 566736 h 566736"/>
                <a:gd name="connsiteX3" fmla="*/ 230890 w 1976099"/>
                <a:gd name="connsiteY3" fmla="*/ 566736 h 566736"/>
                <a:gd name="connsiteX4" fmla="*/ 355294 w 1976099"/>
                <a:gd name="connsiteY4" fmla="*/ 317928 h 566736"/>
                <a:gd name="connsiteX5" fmla="*/ 230890 w 1976099"/>
                <a:gd name="connsiteY5" fmla="*/ 69120 h 566736"/>
                <a:gd name="connsiteX6" fmla="*/ 0 w 1976099"/>
                <a:gd name="connsiteY6" fmla="*/ 69120 h 566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6099" h="566736">
                  <a:moveTo>
                    <a:pt x="0" y="0"/>
                  </a:moveTo>
                  <a:lnTo>
                    <a:pt x="1976099" y="0"/>
                  </a:lnTo>
                  <a:lnTo>
                    <a:pt x="1976099" y="566736"/>
                  </a:lnTo>
                  <a:lnTo>
                    <a:pt x="230890" y="566736"/>
                  </a:lnTo>
                  <a:lnTo>
                    <a:pt x="355294" y="317928"/>
                  </a:lnTo>
                  <a:lnTo>
                    <a:pt x="230890" y="69120"/>
                  </a:lnTo>
                  <a:lnTo>
                    <a:pt x="0" y="69120"/>
                  </a:lnTo>
                  <a:close/>
                </a:path>
              </a:pathLst>
            </a:custGeom>
            <a:solidFill>
              <a:srgbClr val="F8931F"/>
            </a:solidFill>
            <a:ln w="25400">
              <a:solidFill>
                <a:srgbClr val="F8931F">
                  <a:lumMod val="75000"/>
                </a:srgbClr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68" name="Hexagon 267">
              <a:extLst>
                <a:ext uri="{FF2B5EF4-FFF2-40B4-BE49-F238E27FC236}">
                  <a16:creationId xmlns:a16="http://schemas.microsoft.com/office/drawing/2014/main" id="{3D4889B4-11B9-DF98-5E7D-E08EF8D26463}"/>
                </a:ext>
              </a:extLst>
            </p:cNvPr>
            <p:cNvSpPr/>
            <p:nvPr/>
          </p:nvSpPr>
          <p:spPr bwMode="auto">
            <a:xfrm>
              <a:off x="1558432" y="4983040"/>
              <a:ext cx="517165" cy="445831"/>
            </a:xfrm>
            <a:prstGeom prst="hexagon">
              <a:avLst/>
            </a:prstGeom>
            <a:solidFill>
              <a:srgbClr val="F8931F">
                <a:lumMod val="75000"/>
              </a:srgb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69" name="Hexagon 268">
              <a:extLst>
                <a:ext uri="{FF2B5EF4-FFF2-40B4-BE49-F238E27FC236}">
                  <a16:creationId xmlns:a16="http://schemas.microsoft.com/office/drawing/2014/main" id="{8FDF119A-BFA7-C0B0-32B3-FA847128C4A0}"/>
                </a:ext>
              </a:extLst>
            </p:cNvPr>
            <p:cNvSpPr/>
            <p:nvPr/>
          </p:nvSpPr>
          <p:spPr bwMode="auto">
            <a:xfrm>
              <a:off x="1593045" y="5012878"/>
              <a:ext cx="447940" cy="386155"/>
            </a:xfrm>
            <a:prstGeom prst="hexagon">
              <a:avLst/>
            </a:prstGeom>
            <a:solidFill>
              <a:srgbClr val="F8931F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67" name="TextBox 266">
              <a:extLst>
                <a:ext uri="{FF2B5EF4-FFF2-40B4-BE49-F238E27FC236}">
                  <a16:creationId xmlns:a16="http://schemas.microsoft.com/office/drawing/2014/main" id="{D725DC52-B708-2CEE-7C67-2B3D738EAE6A}"/>
                </a:ext>
              </a:extLst>
            </p:cNvPr>
            <p:cNvSpPr txBox="1"/>
            <p:nvPr/>
          </p:nvSpPr>
          <p:spPr>
            <a:xfrm>
              <a:off x="1575377" y="5005901"/>
              <a:ext cx="483274" cy="4001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cs typeface="Arial" pitchFamily="34" charset="0"/>
                </a:rPr>
                <a:t>06</a:t>
              </a:r>
              <a:endParaRPr kumimoji="0" lang="en-IN" sz="2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cs typeface="Arial" pitchFamily="34" charset="0"/>
              </a:endParaRP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9C447120-2B03-DD81-9718-9BC9709B0051}"/>
              </a:ext>
            </a:extLst>
          </p:cNvPr>
          <p:cNvGrpSpPr/>
          <p:nvPr/>
        </p:nvGrpSpPr>
        <p:grpSpPr>
          <a:xfrm>
            <a:off x="1558432" y="5861933"/>
            <a:ext cx="2244669" cy="589490"/>
            <a:chOff x="1558432" y="5554058"/>
            <a:chExt cx="2244669" cy="589490"/>
          </a:xfrm>
        </p:grpSpPr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8081A08D-EBA8-116C-43E3-19125D527D52}"/>
                </a:ext>
              </a:extLst>
            </p:cNvPr>
            <p:cNvSpPr/>
            <p:nvPr/>
          </p:nvSpPr>
          <p:spPr bwMode="auto">
            <a:xfrm>
              <a:off x="1747662" y="5554058"/>
              <a:ext cx="2055439" cy="589490"/>
            </a:xfrm>
            <a:custGeom>
              <a:avLst/>
              <a:gdLst>
                <a:gd name="connsiteX0" fmla="*/ 0 w 1976099"/>
                <a:gd name="connsiteY0" fmla="*/ 0 h 566736"/>
                <a:gd name="connsiteX1" fmla="*/ 1976099 w 1976099"/>
                <a:gd name="connsiteY1" fmla="*/ 0 h 566736"/>
                <a:gd name="connsiteX2" fmla="*/ 1976099 w 1976099"/>
                <a:gd name="connsiteY2" fmla="*/ 566736 h 566736"/>
                <a:gd name="connsiteX3" fmla="*/ 230890 w 1976099"/>
                <a:gd name="connsiteY3" fmla="*/ 566736 h 566736"/>
                <a:gd name="connsiteX4" fmla="*/ 355294 w 1976099"/>
                <a:gd name="connsiteY4" fmla="*/ 317928 h 566736"/>
                <a:gd name="connsiteX5" fmla="*/ 230890 w 1976099"/>
                <a:gd name="connsiteY5" fmla="*/ 69120 h 566736"/>
                <a:gd name="connsiteX6" fmla="*/ 0 w 1976099"/>
                <a:gd name="connsiteY6" fmla="*/ 69120 h 566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6099" h="566736">
                  <a:moveTo>
                    <a:pt x="0" y="0"/>
                  </a:moveTo>
                  <a:lnTo>
                    <a:pt x="1976099" y="0"/>
                  </a:lnTo>
                  <a:lnTo>
                    <a:pt x="1976099" y="566736"/>
                  </a:lnTo>
                  <a:lnTo>
                    <a:pt x="230890" y="566736"/>
                  </a:lnTo>
                  <a:lnTo>
                    <a:pt x="355294" y="317928"/>
                  </a:lnTo>
                  <a:lnTo>
                    <a:pt x="230890" y="69120"/>
                  </a:lnTo>
                  <a:lnTo>
                    <a:pt x="0" y="69120"/>
                  </a:lnTo>
                  <a:close/>
                </a:path>
              </a:pathLst>
            </a:custGeom>
            <a:solidFill>
              <a:srgbClr val="E60106"/>
            </a:solidFill>
            <a:ln w="25400">
              <a:solidFill>
                <a:srgbClr val="E60106">
                  <a:lumMod val="75000"/>
                </a:srgbClr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76" name="Hexagon 275">
              <a:extLst>
                <a:ext uri="{FF2B5EF4-FFF2-40B4-BE49-F238E27FC236}">
                  <a16:creationId xmlns:a16="http://schemas.microsoft.com/office/drawing/2014/main" id="{5D20FC6D-45A2-99BE-4056-60E7D106A64B}"/>
                </a:ext>
              </a:extLst>
            </p:cNvPr>
            <p:cNvSpPr/>
            <p:nvPr/>
          </p:nvSpPr>
          <p:spPr bwMode="auto">
            <a:xfrm>
              <a:off x="1558432" y="5661836"/>
              <a:ext cx="517165" cy="445831"/>
            </a:xfrm>
            <a:prstGeom prst="hexagon">
              <a:avLst/>
            </a:prstGeom>
            <a:solidFill>
              <a:srgbClr val="E60106">
                <a:lumMod val="75000"/>
              </a:srgbClr>
            </a:solidFill>
            <a:ln>
              <a:noFill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77" name="Hexagon 276">
              <a:extLst>
                <a:ext uri="{FF2B5EF4-FFF2-40B4-BE49-F238E27FC236}">
                  <a16:creationId xmlns:a16="http://schemas.microsoft.com/office/drawing/2014/main" id="{C65BC572-CF07-49E2-9E8A-FD57A06049F8}"/>
                </a:ext>
              </a:extLst>
            </p:cNvPr>
            <p:cNvSpPr/>
            <p:nvPr/>
          </p:nvSpPr>
          <p:spPr bwMode="auto">
            <a:xfrm>
              <a:off x="1593045" y="5691674"/>
              <a:ext cx="447940" cy="386155"/>
            </a:xfrm>
            <a:prstGeom prst="hexagon">
              <a:avLst/>
            </a:prstGeom>
            <a:solidFill>
              <a:srgbClr val="E60106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275" name="TextBox 274">
              <a:extLst>
                <a:ext uri="{FF2B5EF4-FFF2-40B4-BE49-F238E27FC236}">
                  <a16:creationId xmlns:a16="http://schemas.microsoft.com/office/drawing/2014/main" id="{994459EF-36AD-2022-07F7-E93097963A13}"/>
                </a:ext>
              </a:extLst>
            </p:cNvPr>
            <p:cNvSpPr txBox="1"/>
            <p:nvPr/>
          </p:nvSpPr>
          <p:spPr>
            <a:xfrm>
              <a:off x="1575377" y="5684697"/>
              <a:ext cx="483274" cy="4001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cs typeface="Arial" pitchFamily="34" charset="0"/>
                </a:rPr>
                <a:t>07</a:t>
              </a:r>
              <a:endParaRPr kumimoji="0" lang="en-IN" sz="2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cs typeface="Arial" pitchFamily="34" charset="0"/>
              </a:endParaRPr>
            </a:p>
          </p:txBody>
        </p:sp>
      </p:grpSp>
      <p:grpSp>
        <p:nvGrpSpPr>
          <p:cNvPr id="16" name="Group 15">
            <a:extLst>
              <a:ext uri="{FF2B5EF4-FFF2-40B4-BE49-F238E27FC236}">
                <a16:creationId xmlns:a16="http://schemas.microsoft.com/office/drawing/2014/main" id="{7AAF0964-613B-33F5-01DE-444784D3FE72}"/>
              </a:ext>
            </a:extLst>
          </p:cNvPr>
          <p:cNvGrpSpPr/>
          <p:nvPr/>
        </p:nvGrpSpPr>
        <p:grpSpPr>
          <a:xfrm>
            <a:off x="1558432" y="1789159"/>
            <a:ext cx="2244669" cy="589490"/>
            <a:chOff x="1558432" y="1481284"/>
            <a:chExt cx="2244669" cy="589490"/>
          </a:xfrm>
        </p:grpSpPr>
        <p:sp>
          <p:nvSpPr>
            <p:cNvPr id="1059" name="Freeform: Shape 1058">
              <a:extLst>
                <a:ext uri="{FF2B5EF4-FFF2-40B4-BE49-F238E27FC236}">
                  <a16:creationId xmlns:a16="http://schemas.microsoft.com/office/drawing/2014/main" id="{531BED6D-D591-6D2B-6F3F-B600D3A23388}"/>
                </a:ext>
              </a:extLst>
            </p:cNvPr>
            <p:cNvSpPr/>
            <p:nvPr/>
          </p:nvSpPr>
          <p:spPr bwMode="auto">
            <a:xfrm>
              <a:off x="1747662" y="1481284"/>
              <a:ext cx="2055439" cy="589490"/>
            </a:xfrm>
            <a:custGeom>
              <a:avLst/>
              <a:gdLst>
                <a:gd name="connsiteX0" fmla="*/ 0 w 1976099"/>
                <a:gd name="connsiteY0" fmla="*/ 0 h 566736"/>
                <a:gd name="connsiteX1" fmla="*/ 1976099 w 1976099"/>
                <a:gd name="connsiteY1" fmla="*/ 0 h 566736"/>
                <a:gd name="connsiteX2" fmla="*/ 1976099 w 1976099"/>
                <a:gd name="connsiteY2" fmla="*/ 566736 h 566736"/>
                <a:gd name="connsiteX3" fmla="*/ 230890 w 1976099"/>
                <a:gd name="connsiteY3" fmla="*/ 566736 h 566736"/>
                <a:gd name="connsiteX4" fmla="*/ 355294 w 1976099"/>
                <a:gd name="connsiteY4" fmla="*/ 317928 h 566736"/>
                <a:gd name="connsiteX5" fmla="*/ 230890 w 1976099"/>
                <a:gd name="connsiteY5" fmla="*/ 69120 h 566736"/>
                <a:gd name="connsiteX6" fmla="*/ 0 w 1976099"/>
                <a:gd name="connsiteY6" fmla="*/ 69120 h 566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6099" h="566736">
                  <a:moveTo>
                    <a:pt x="0" y="0"/>
                  </a:moveTo>
                  <a:lnTo>
                    <a:pt x="1976099" y="0"/>
                  </a:lnTo>
                  <a:lnTo>
                    <a:pt x="1976099" y="566736"/>
                  </a:lnTo>
                  <a:lnTo>
                    <a:pt x="230890" y="566736"/>
                  </a:lnTo>
                  <a:lnTo>
                    <a:pt x="355294" y="317928"/>
                  </a:lnTo>
                  <a:lnTo>
                    <a:pt x="230890" y="69120"/>
                  </a:lnTo>
                  <a:lnTo>
                    <a:pt x="0" y="69120"/>
                  </a:lnTo>
                  <a:close/>
                </a:path>
              </a:pathLst>
            </a:custGeom>
            <a:solidFill>
              <a:schemeClr val="accent5">
                <a:lumMod val="60000"/>
                <a:lumOff val="40000"/>
              </a:schemeClr>
            </a:solidFill>
            <a:ln w="25400">
              <a:solidFill>
                <a:schemeClr val="accent5"/>
              </a:solidFill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521" name="Hexagon 520">
              <a:extLst>
                <a:ext uri="{FF2B5EF4-FFF2-40B4-BE49-F238E27FC236}">
                  <a16:creationId xmlns:a16="http://schemas.microsoft.com/office/drawing/2014/main" id="{C366E2FD-BF19-6527-69F1-EC8BAC1D6837}"/>
                </a:ext>
              </a:extLst>
            </p:cNvPr>
            <p:cNvSpPr/>
            <p:nvPr/>
          </p:nvSpPr>
          <p:spPr bwMode="auto">
            <a:xfrm>
              <a:off x="1558432" y="1589062"/>
              <a:ext cx="517165" cy="445831"/>
            </a:xfrm>
            <a:prstGeom prst="hexagon">
              <a:avLst/>
            </a:prstGeom>
            <a:solidFill>
              <a:srgbClr val="E60106">
                <a:lumMod val="75000"/>
              </a:srgbClr>
            </a:solidFill>
            <a:ln>
              <a:solidFill>
                <a:srgbClr val="BB0D5C"/>
              </a:solidFill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544" name="Hexagon 543">
              <a:extLst>
                <a:ext uri="{FF2B5EF4-FFF2-40B4-BE49-F238E27FC236}">
                  <a16:creationId xmlns:a16="http://schemas.microsoft.com/office/drawing/2014/main" id="{E1D81B5E-AC0B-19E8-1730-0A33B7346785}"/>
                </a:ext>
              </a:extLst>
            </p:cNvPr>
            <p:cNvSpPr/>
            <p:nvPr/>
          </p:nvSpPr>
          <p:spPr bwMode="auto">
            <a:xfrm>
              <a:off x="1593045" y="1618901"/>
              <a:ext cx="447940" cy="386155"/>
            </a:xfrm>
            <a:prstGeom prst="hexagon">
              <a:avLst/>
            </a:prstGeom>
            <a:solidFill>
              <a:srgbClr val="F3519B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545" name="TextBox 544">
              <a:extLst>
                <a:ext uri="{FF2B5EF4-FFF2-40B4-BE49-F238E27FC236}">
                  <a16:creationId xmlns:a16="http://schemas.microsoft.com/office/drawing/2014/main" id="{56551658-EB9A-4F66-A850-82B05DE3BE28}"/>
                </a:ext>
              </a:extLst>
            </p:cNvPr>
            <p:cNvSpPr txBox="1"/>
            <p:nvPr/>
          </p:nvSpPr>
          <p:spPr>
            <a:xfrm>
              <a:off x="1575377" y="1609113"/>
              <a:ext cx="483274" cy="400110"/>
            </a:xfrm>
            <a:prstGeom prst="rect">
              <a:avLst/>
            </a:prstGeom>
            <a:noFill/>
          </p:spPr>
          <p:txBody>
            <a:bodyPr wrap="square" rtlCol="0" anchor="ctr">
              <a:sp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/>
                  <a:cs typeface="Arial" pitchFamily="34" charset="0"/>
                </a:rPr>
                <a:t>01</a:t>
              </a:r>
              <a:endParaRPr kumimoji="0" lang="en-IN" sz="20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 panose="020F0502020204030204"/>
                <a:cs typeface="Arial" pitchFamily="34" charset="0"/>
              </a:endParaRPr>
            </a:p>
          </p:txBody>
        </p:sp>
      </p:grp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8737CAB2-A3B5-6C0F-8270-FE213D4442B2}"/>
              </a:ext>
            </a:extLst>
          </p:cNvPr>
          <p:cNvSpPr/>
          <p:nvPr/>
        </p:nvSpPr>
        <p:spPr bwMode="auto">
          <a:xfrm>
            <a:off x="3883095" y="1789159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85000"/>
            </a:srgbClr>
          </a:solidFill>
          <a:ln w="19050">
            <a:solidFill>
              <a:srgbClr val="FFFFFF">
                <a:lumMod val="7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572" name="Freeform: Shape 571">
            <a:extLst>
              <a:ext uri="{FF2B5EF4-FFF2-40B4-BE49-F238E27FC236}">
                <a16:creationId xmlns:a16="http://schemas.microsoft.com/office/drawing/2014/main" id="{C9E2E863-3173-F134-408F-43745664F80D}"/>
              </a:ext>
            </a:extLst>
          </p:cNvPr>
          <p:cNvSpPr/>
          <p:nvPr/>
        </p:nvSpPr>
        <p:spPr bwMode="auto">
          <a:xfrm>
            <a:off x="3883095" y="2467954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95000"/>
            </a:srgbClr>
          </a:solidFill>
          <a:ln w="19050">
            <a:solidFill>
              <a:srgbClr val="FFFFFF">
                <a:lumMod val="8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77" name="Freeform: Shape 76">
            <a:extLst>
              <a:ext uri="{FF2B5EF4-FFF2-40B4-BE49-F238E27FC236}">
                <a16:creationId xmlns:a16="http://schemas.microsoft.com/office/drawing/2014/main" id="{B4032329-2CAB-8DE4-2BFF-575116B0B9F2}"/>
              </a:ext>
            </a:extLst>
          </p:cNvPr>
          <p:cNvSpPr/>
          <p:nvPr/>
        </p:nvSpPr>
        <p:spPr bwMode="auto">
          <a:xfrm>
            <a:off x="3883095" y="3146750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85000"/>
            </a:srgbClr>
          </a:solidFill>
          <a:ln w="19050">
            <a:solidFill>
              <a:srgbClr val="FFFFFF">
                <a:lumMod val="7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46A19DB5-DC2E-4C34-7CC3-224B2388AFD2}"/>
              </a:ext>
            </a:extLst>
          </p:cNvPr>
          <p:cNvSpPr/>
          <p:nvPr/>
        </p:nvSpPr>
        <p:spPr bwMode="auto">
          <a:xfrm>
            <a:off x="3883095" y="3825546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95000"/>
            </a:srgbClr>
          </a:solidFill>
          <a:ln w="19050">
            <a:solidFill>
              <a:srgbClr val="FFFFFF">
                <a:lumMod val="8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11" name="Freeform: Shape 110">
            <a:extLst>
              <a:ext uri="{FF2B5EF4-FFF2-40B4-BE49-F238E27FC236}">
                <a16:creationId xmlns:a16="http://schemas.microsoft.com/office/drawing/2014/main" id="{9FB1FA9A-52FC-CBE2-47B2-B158B3ED4A5F}"/>
              </a:ext>
            </a:extLst>
          </p:cNvPr>
          <p:cNvSpPr/>
          <p:nvPr/>
        </p:nvSpPr>
        <p:spPr bwMode="auto">
          <a:xfrm>
            <a:off x="3883095" y="4504341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85000"/>
            </a:srgbClr>
          </a:solidFill>
          <a:ln w="19050">
            <a:solidFill>
              <a:srgbClr val="FFFFFF">
                <a:lumMod val="7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577" name="Freeform: Shape 576">
            <a:extLst>
              <a:ext uri="{FF2B5EF4-FFF2-40B4-BE49-F238E27FC236}">
                <a16:creationId xmlns:a16="http://schemas.microsoft.com/office/drawing/2014/main" id="{A70EE0AB-A1E8-3D23-CDCE-0CD3B80F4AF5}"/>
              </a:ext>
            </a:extLst>
          </p:cNvPr>
          <p:cNvSpPr/>
          <p:nvPr/>
        </p:nvSpPr>
        <p:spPr bwMode="auto">
          <a:xfrm>
            <a:off x="3883095" y="5183137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95000"/>
            </a:srgbClr>
          </a:solidFill>
          <a:ln w="19050">
            <a:solidFill>
              <a:srgbClr val="FFFFFF">
                <a:lumMod val="8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601" name="Freeform: Shape 600">
            <a:extLst>
              <a:ext uri="{FF2B5EF4-FFF2-40B4-BE49-F238E27FC236}">
                <a16:creationId xmlns:a16="http://schemas.microsoft.com/office/drawing/2014/main" id="{EEF2C416-4D52-B510-A484-4F52EA8E2B37}"/>
              </a:ext>
            </a:extLst>
          </p:cNvPr>
          <p:cNvSpPr/>
          <p:nvPr/>
        </p:nvSpPr>
        <p:spPr bwMode="auto">
          <a:xfrm>
            <a:off x="3883095" y="5861933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85000"/>
            </a:srgbClr>
          </a:solidFill>
          <a:ln w="19050">
            <a:solidFill>
              <a:srgbClr val="FFFFFF">
                <a:lumMod val="7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02C52A81-FFDE-3A4D-187B-70481255D3DF}"/>
              </a:ext>
            </a:extLst>
          </p:cNvPr>
          <p:cNvGrpSpPr/>
          <p:nvPr/>
        </p:nvGrpSpPr>
        <p:grpSpPr>
          <a:xfrm>
            <a:off x="3882515" y="1050748"/>
            <a:ext cx="3335820" cy="649106"/>
            <a:chOff x="3882515" y="742873"/>
            <a:chExt cx="3335820" cy="649106"/>
          </a:xfrm>
        </p:grpSpPr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6C651151-12EE-C465-41ED-FA20C3E7A5A7}"/>
                </a:ext>
              </a:extLst>
            </p:cNvPr>
            <p:cNvSpPr/>
            <p:nvPr/>
          </p:nvSpPr>
          <p:spPr bwMode="auto">
            <a:xfrm>
              <a:off x="3882515" y="742873"/>
              <a:ext cx="3303620" cy="589490"/>
            </a:xfrm>
            <a:custGeom>
              <a:avLst/>
              <a:gdLst>
                <a:gd name="connsiteX0" fmla="*/ 0 w 3176100"/>
                <a:gd name="connsiteY0" fmla="*/ 0 h 566736"/>
                <a:gd name="connsiteX1" fmla="*/ 2892732 w 3176100"/>
                <a:gd name="connsiteY1" fmla="*/ 0 h 566736"/>
                <a:gd name="connsiteX2" fmla="*/ 3176100 w 3176100"/>
                <a:gd name="connsiteY2" fmla="*/ 283368 h 566736"/>
                <a:gd name="connsiteX3" fmla="*/ 2892732 w 3176100"/>
                <a:gd name="connsiteY3" fmla="*/ 566736 h 566736"/>
                <a:gd name="connsiteX4" fmla="*/ 0 w 3176100"/>
                <a:gd name="connsiteY4" fmla="*/ 566736 h 566736"/>
                <a:gd name="connsiteX5" fmla="*/ 0 w 3176100"/>
                <a:gd name="connsiteY5" fmla="*/ 562368 h 566736"/>
                <a:gd name="connsiteX6" fmla="*/ 279000 w 3176100"/>
                <a:gd name="connsiteY6" fmla="*/ 283368 h 566736"/>
                <a:gd name="connsiteX7" fmla="*/ 0 w 3176100"/>
                <a:gd name="connsiteY7" fmla="*/ 4368 h 566736"/>
                <a:gd name="connsiteX8" fmla="*/ 0 w 3176100"/>
                <a:gd name="connsiteY8" fmla="*/ 0 h 566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6100" h="566736">
                  <a:moveTo>
                    <a:pt x="0" y="0"/>
                  </a:moveTo>
                  <a:lnTo>
                    <a:pt x="2892732" y="0"/>
                  </a:lnTo>
                  <a:lnTo>
                    <a:pt x="3176100" y="283368"/>
                  </a:lnTo>
                  <a:lnTo>
                    <a:pt x="2892732" y="566736"/>
                  </a:lnTo>
                  <a:lnTo>
                    <a:pt x="0" y="566736"/>
                  </a:lnTo>
                  <a:lnTo>
                    <a:pt x="0" y="562368"/>
                  </a:lnTo>
                  <a:lnTo>
                    <a:pt x="279000" y="283368"/>
                  </a:lnTo>
                  <a:lnTo>
                    <a:pt x="0" y="43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50E0BFB8-D946-B8D0-AADC-B916EBE49615}"/>
                </a:ext>
              </a:extLst>
            </p:cNvPr>
            <p:cNvSpPr/>
            <p:nvPr/>
          </p:nvSpPr>
          <p:spPr bwMode="auto">
            <a:xfrm>
              <a:off x="3884485" y="1102187"/>
              <a:ext cx="3333850" cy="289792"/>
            </a:xfrm>
            <a:custGeom>
              <a:avLst/>
              <a:gdLst>
                <a:gd name="connsiteX0" fmla="*/ 0 w 3209925"/>
                <a:gd name="connsiteY0" fmla="*/ 285750 h 285750"/>
                <a:gd name="connsiteX1" fmla="*/ 2919413 w 3209925"/>
                <a:gd name="connsiteY1" fmla="*/ 285750 h 285750"/>
                <a:gd name="connsiteX2" fmla="*/ 3200400 w 3209925"/>
                <a:gd name="connsiteY2" fmla="*/ 0 h 285750"/>
                <a:gd name="connsiteX3" fmla="*/ 3209925 w 3209925"/>
                <a:gd name="connsiteY3" fmla="*/ 0 h 285750"/>
                <a:gd name="connsiteX0" fmla="*/ 0 w 3200400"/>
                <a:gd name="connsiteY0" fmla="*/ 285750 h 285750"/>
                <a:gd name="connsiteX1" fmla="*/ 2919413 w 3200400"/>
                <a:gd name="connsiteY1" fmla="*/ 285750 h 285750"/>
                <a:gd name="connsiteX2" fmla="*/ 3200400 w 3200400"/>
                <a:gd name="connsiteY2" fmla="*/ 0 h 285750"/>
                <a:gd name="connsiteX0" fmla="*/ 0 w 3205163"/>
                <a:gd name="connsiteY0" fmla="*/ 278606 h 278606"/>
                <a:gd name="connsiteX1" fmla="*/ 2919413 w 3205163"/>
                <a:gd name="connsiteY1" fmla="*/ 278606 h 278606"/>
                <a:gd name="connsiteX2" fmla="*/ 3205163 w 3205163"/>
                <a:gd name="connsiteY2" fmla="*/ 0 h 278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5163" h="278606">
                  <a:moveTo>
                    <a:pt x="0" y="278606"/>
                  </a:moveTo>
                  <a:lnTo>
                    <a:pt x="2919413" y="278606"/>
                  </a:lnTo>
                  <a:lnTo>
                    <a:pt x="3205163" y="0"/>
                  </a:lnTo>
                </a:path>
              </a:pathLst>
            </a:custGeom>
            <a:noFill/>
            <a:ln w="28575">
              <a:solidFill>
                <a:schemeClr val="accent1"/>
              </a:solidFill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81E54371-DC3B-049E-15D7-69412616758D}"/>
              </a:ext>
            </a:extLst>
          </p:cNvPr>
          <p:cNvSpPr txBox="1"/>
          <p:nvPr/>
        </p:nvSpPr>
        <p:spPr>
          <a:xfrm>
            <a:off x="4582950" y="1097075"/>
            <a:ext cx="1681036" cy="4770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>
              <a:defRPr/>
            </a:pPr>
            <a:r>
              <a:rPr lang="en-IN" sz="2500" b="1" dirty="0" err="1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XGBoost</a:t>
            </a:r>
            <a:endParaRPr lang="en-IN" sz="2500" b="1" dirty="0">
              <a:solidFill>
                <a:srgbClr val="FFFF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0D1858A4-1B8A-AE9F-0B36-9E331D82E039}"/>
              </a:ext>
            </a:extLst>
          </p:cNvPr>
          <p:cNvSpPr/>
          <p:nvPr/>
        </p:nvSpPr>
        <p:spPr bwMode="auto">
          <a:xfrm>
            <a:off x="7298329" y="1789159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95000"/>
            </a:srgbClr>
          </a:solidFill>
          <a:ln w="19050">
            <a:solidFill>
              <a:srgbClr val="FFFFFF">
                <a:lumMod val="8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570" name="Freeform: Shape 569">
            <a:extLst>
              <a:ext uri="{FF2B5EF4-FFF2-40B4-BE49-F238E27FC236}">
                <a16:creationId xmlns:a16="http://schemas.microsoft.com/office/drawing/2014/main" id="{3BF662F8-2BD9-3F12-FA28-8C1F4FBA07BC}"/>
              </a:ext>
            </a:extLst>
          </p:cNvPr>
          <p:cNvSpPr/>
          <p:nvPr/>
        </p:nvSpPr>
        <p:spPr bwMode="auto">
          <a:xfrm>
            <a:off x="7298329" y="2467954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85000"/>
            </a:srgbClr>
          </a:solidFill>
          <a:ln w="19050">
            <a:solidFill>
              <a:srgbClr val="FFFFFF">
                <a:lumMod val="7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75" name="Freeform: Shape 74">
            <a:extLst>
              <a:ext uri="{FF2B5EF4-FFF2-40B4-BE49-F238E27FC236}">
                <a16:creationId xmlns:a16="http://schemas.microsoft.com/office/drawing/2014/main" id="{FFD6D5C3-B2C9-1BFF-3E84-E8385C4335B5}"/>
              </a:ext>
            </a:extLst>
          </p:cNvPr>
          <p:cNvSpPr/>
          <p:nvPr/>
        </p:nvSpPr>
        <p:spPr bwMode="auto">
          <a:xfrm>
            <a:off x="7298329" y="3146750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95000"/>
            </a:srgbClr>
          </a:solidFill>
          <a:ln w="19050">
            <a:solidFill>
              <a:srgbClr val="FFFFFF">
                <a:lumMod val="8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92" name="Freeform: Shape 91">
            <a:extLst>
              <a:ext uri="{FF2B5EF4-FFF2-40B4-BE49-F238E27FC236}">
                <a16:creationId xmlns:a16="http://schemas.microsoft.com/office/drawing/2014/main" id="{657C1E60-85F3-57D1-6F1B-6CE486004B48}"/>
              </a:ext>
            </a:extLst>
          </p:cNvPr>
          <p:cNvSpPr/>
          <p:nvPr/>
        </p:nvSpPr>
        <p:spPr bwMode="auto">
          <a:xfrm>
            <a:off x="7298329" y="3825546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85000"/>
            </a:srgbClr>
          </a:solidFill>
          <a:ln w="19050">
            <a:solidFill>
              <a:srgbClr val="FFFFFF">
                <a:lumMod val="7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2A666DE9-D49A-DB52-CDDE-C22F31228999}"/>
              </a:ext>
            </a:extLst>
          </p:cNvPr>
          <p:cNvSpPr/>
          <p:nvPr/>
        </p:nvSpPr>
        <p:spPr bwMode="auto">
          <a:xfrm>
            <a:off x="7298329" y="4504341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95000"/>
            </a:srgbClr>
          </a:solidFill>
          <a:ln w="19050">
            <a:solidFill>
              <a:srgbClr val="FFFFFF">
                <a:lumMod val="8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27" name="Freeform: Shape 126">
            <a:extLst>
              <a:ext uri="{FF2B5EF4-FFF2-40B4-BE49-F238E27FC236}">
                <a16:creationId xmlns:a16="http://schemas.microsoft.com/office/drawing/2014/main" id="{8CE1D265-D744-160F-AC5E-BAAF83673353}"/>
              </a:ext>
            </a:extLst>
          </p:cNvPr>
          <p:cNvSpPr/>
          <p:nvPr/>
        </p:nvSpPr>
        <p:spPr bwMode="auto">
          <a:xfrm>
            <a:off x="7298329" y="5183137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85000"/>
            </a:srgbClr>
          </a:solidFill>
          <a:ln w="19050">
            <a:solidFill>
              <a:srgbClr val="FFFFFF">
                <a:lumMod val="7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599" name="Freeform: Shape 598">
            <a:extLst>
              <a:ext uri="{FF2B5EF4-FFF2-40B4-BE49-F238E27FC236}">
                <a16:creationId xmlns:a16="http://schemas.microsoft.com/office/drawing/2014/main" id="{ED4C4E3B-17FE-F3DF-D4B4-E702EF4F9FF2}"/>
              </a:ext>
            </a:extLst>
          </p:cNvPr>
          <p:cNvSpPr/>
          <p:nvPr/>
        </p:nvSpPr>
        <p:spPr bwMode="auto">
          <a:xfrm>
            <a:off x="7298329" y="5861933"/>
            <a:ext cx="3334659" cy="589490"/>
          </a:xfrm>
          <a:custGeom>
            <a:avLst/>
            <a:gdLst>
              <a:gd name="connsiteX0" fmla="*/ 0 w 3270380"/>
              <a:gd name="connsiteY0" fmla="*/ 0 h 566736"/>
              <a:gd name="connsiteX1" fmla="*/ 3270380 w 3270380"/>
              <a:gd name="connsiteY1" fmla="*/ 0 h 566736"/>
              <a:gd name="connsiteX2" fmla="*/ 3270380 w 3270380"/>
              <a:gd name="connsiteY2" fmla="*/ 566736 h 566736"/>
              <a:gd name="connsiteX3" fmla="*/ 0 w 3270380"/>
              <a:gd name="connsiteY3" fmla="*/ 566736 h 566736"/>
              <a:gd name="connsiteX4" fmla="*/ 0 w 3270380"/>
              <a:gd name="connsiteY4" fmla="*/ 0 h 566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70380" h="566736">
                <a:moveTo>
                  <a:pt x="0" y="0"/>
                </a:moveTo>
                <a:lnTo>
                  <a:pt x="3270380" y="0"/>
                </a:lnTo>
                <a:lnTo>
                  <a:pt x="3270380" y="566736"/>
                </a:lnTo>
                <a:lnTo>
                  <a:pt x="0" y="566736"/>
                </a:lnTo>
                <a:lnTo>
                  <a:pt x="0" y="0"/>
                </a:lnTo>
                <a:close/>
              </a:path>
            </a:pathLst>
          </a:custGeom>
          <a:solidFill>
            <a:srgbClr val="FFFFFF">
              <a:lumMod val="95000"/>
            </a:srgbClr>
          </a:solidFill>
          <a:ln w="19050">
            <a:solidFill>
              <a:srgbClr val="FFFFFF">
                <a:lumMod val="85000"/>
              </a:srgbClr>
            </a:solidFill>
          </a:ln>
        </p:spPr>
        <p:txBody>
          <a:bodyPr vert="horz" wrap="square" lIns="91440" tIns="45720" rIns="91440" bIns="45720" numCol="1" rtlCol="0" anchor="ctr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EE6F9820-D5C8-8847-2FA0-FF8336F1EBEF}"/>
              </a:ext>
            </a:extLst>
          </p:cNvPr>
          <p:cNvGrpSpPr/>
          <p:nvPr/>
        </p:nvGrpSpPr>
        <p:grpSpPr>
          <a:xfrm>
            <a:off x="7297749" y="1050748"/>
            <a:ext cx="3335820" cy="649106"/>
            <a:chOff x="7297749" y="742873"/>
            <a:chExt cx="3335820" cy="649106"/>
          </a:xfrm>
        </p:grpSpPr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38B4B12A-410C-B605-292F-9BFBB6E8E3E3}"/>
                </a:ext>
              </a:extLst>
            </p:cNvPr>
            <p:cNvSpPr/>
            <p:nvPr/>
          </p:nvSpPr>
          <p:spPr bwMode="auto">
            <a:xfrm>
              <a:off x="7297749" y="742873"/>
              <a:ext cx="3303620" cy="589490"/>
            </a:xfrm>
            <a:custGeom>
              <a:avLst/>
              <a:gdLst>
                <a:gd name="connsiteX0" fmla="*/ 0 w 3176100"/>
                <a:gd name="connsiteY0" fmla="*/ 0 h 566736"/>
                <a:gd name="connsiteX1" fmla="*/ 2892732 w 3176100"/>
                <a:gd name="connsiteY1" fmla="*/ 0 h 566736"/>
                <a:gd name="connsiteX2" fmla="*/ 3176100 w 3176100"/>
                <a:gd name="connsiteY2" fmla="*/ 283368 h 566736"/>
                <a:gd name="connsiteX3" fmla="*/ 2892732 w 3176100"/>
                <a:gd name="connsiteY3" fmla="*/ 566736 h 566736"/>
                <a:gd name="connsiteX4" fmla="*/ 0 w 3176100"/>
                <a:gd name="connsiteY4" fmla="*/ 566736 h 566736"/>
                <a:gd name="connsiteX5" fmla="*/ 0 w 3176100"/>
                <a:gd name="connsiteY5" fmla="*/ 562368 h 566736"/>
                <a:gd name="connsiteX6" fmla="*/ 279000 w 3176100"/>
                <a:gd name="connsiteY6" fmla="*/ 283368 h 566736"/>
                <a:gd name="connsiteX7" fmla="*/ 0 w 3176100"/>
                <a:gd name="connsiteY7" fmla="*/ 4368 h 566736"/>
                <a:gd name="connsiteX8" fmla="*/ 0 w 3176100"/>
                <a:gd name="connsiteY8" fmla="*/ 0 h 566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76100" h="566736">
                  <a:moveTo>
                    <a:pt x="0" y="0"/>
                  </a:moveTo>
                  <a:lnTo>
                    <a:pt x="2892732" y="0"/>
                  </a:lnTo>
                  <a:lnTo>
                    <a:pt x="3176100" y="283368"/>
                  </a:lnTo>
                  <a:lnTo>
                    <a:pt x="2892732" y="566736"/>
                  </a:lnTo>
                  <a:lnTo>
                    <a:pt x="0" y="566736"/>
                  </a:lnTo>
                  <a:lnTo>
                    <a:pt x="0" y="562368"/>
                  </a:lnTo>
                  <a:lnTo>
                    <a:pt x="279000" y="283368"/>
                  </a:lnTo>
                  <a:lnTo>
                    <a:pt x="0" y="43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3880"/>
            </a:solidFill>
            <a:ln>
              <a:noFill/>
            </a:ln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  <p:sp>
          <p:nvSpPr>
            <p:cNvPr id="1041" name="Freeform: Shape 1040">
              <a:extLst>
                <a:ext uri="{FF2B5EF4-FFF2-40B4-BE49-F238E27FC236}">
                  <a16:creationId xmlns:a16="http://schemas.microsoft.com/office/drawing/2014/main" id="{4B14A0E3-C931-D101-4BB7-8C0CA8DE6DAC}"/>
                </a:ext>
              </a:extLst>
            </p:cNvPr>
            <p:cNvSpPr/>
            <p:nvPr/>
          </p:nvSpPr>
          <p:spPr bwMode="auto">
            <a:xfrm>
              <a:off x="7299719" y="1102187"/>
              <a:ext cx="3333850" cy="289792"/>
            </a:xfrm>
            <a:custGeom>
              <a:avLst/>
              <a:gdLst>
                <a:gd name="connsiteX0" fmla="*/ 0 w 3209925"/>
                <a:gd name="connsiteY0" fmla="*/ 285750 h 285750"/>
                <a:gd name="connsiteX1" fmla="*/ 2919413 w 3209925"/>
                <a:gd name="connsiteY1" fmla="*/ 285750 h 285750"/>
                <a:gd name="connsiteX2" fmla="*/ 3200400 w 3209925"/>
                <a:gd name="connsiteY2" fmla="*/ 0 h 285750"/>
                <a:gd name="connsiteX3" fmla="*/ 3209925 w 3209925"/>
                <a:gd name="connsiteY3" fmla="*/ 0 h 285750"/>
                <a:gd name="connsiteX0" fmla="*/ 0 w 3200400"/>
                <a:gd name="connsiteY0" fmla="*/ 285750 h 285750"/>
                <a:gd name="connsiteX1" fmla="*/ 2919413 w 3200400"/>
                <a:gd name="connsiteY1" fmla="*/ 285750 h 285750"/>
                <a:gd name="connsiteX2" fmla="*/ 3200400 w 3200400"/>
                <a:gd name="connsiteY2" fmla="*/ 0 h 285750"/>
                <a:gd name="connsiteX0" fmla="*/ 0 w 3205163"/>
                <a:gd name="connsiteY0" fmla="*/ 278606 h 278606"/>
                <a:gd name="connsiteX1" fmla="*/ 2919413 w 3205163"/>
                <a:gd name="connsiteY1" fmla="*/ 278606 h 278606"/>
                <a:gd name="connsiteX2" fmla="*/ 3205163 w 3205163"/>
                <a:gd name="connsiteY2" fmla="*/ 0 h 278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5163" h="278606">
                  <a:moveTo>
                    <a:pt x="0" y="278606"/>
                  </a:moveTo>
                  <a:lnTo>
                    <a:pt x="2919413" y="278606"/>
                  </a:lnTo>
                  <a:lnTo>
                    <a:pt x="3205163" y="0"/>
                  </a:lnTo>
                </a:path>
              </a:pathLst>
            </a:custGeom>
            <a:noFill/>
            <a:ln w="28575">
              <a:solidFill>
                <a:srgbClr val="853880"/>
              </a:solidFill>
            </a:ln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20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</a:endParaRPr>
            </a:p>
          </p:txBody>
        </p:sp>
      </p:grpSp>
      <p:sp>
        <p:nvSpPr>
          <p:cNvPr id="1044" name="TextBox 1043">
            <a:extLst>
              <a:ext uri="{FF2B5EF4-FFF2-40B4-BE49-F238E27FC236}">
                <a16:creationId xmlns:a16="http://schemas.microsoft.com/office/drawing/2014/main" id="{05B5DB16-B726-4978-5CE3-A2980C18ABC4}"/>
              </a:ext>
            </a:extLst>
          </p:cNvPr>
          <p:cNvSpPr txBox="1"/>
          <p:nvPr/>
        </p:nvSpPr>
        <p:spPr>
          <a:xfrm>
            <a:off x="7449962" y="1081001"/>
            <a:ext cx="3148992" cy="47705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sz="25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Gradient Boosting</a:t>
            </a:r>
          </a:p>
        </p:txBody>
      </p:sp>
      <p:sp>
        <p:nvSpPr>
          <p:cNvPr id="585" name="TextBox 584">
            <a:extLst>
              <a:ext uri="{FF2B5EF4-FFF2-40B4-BE49-F238E27FC236}">
                <a16:creationId xmlns:a16="http://schemas.microsoft.com/office/drawing/2014/main" id="{E6A948C5-8B62-9470-21C3-2E511DA043A9}"/>
              </a:ext>
            </a:extLst>
          </p:cNvPr>
          <p:cNvSpPr txBox="1"/>
          <p:nvPr/>
        </p:nvSpPr>
        <p:spPr>
          <a:xfrm>
            <a:off x="2061861" y="1898932"/>
            <a:ext cx="1781257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7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Algorithm Type</a:t>
            </a:r>
          </a:p>
        </p:txBody>
      </p:sp>
      <p:sp>
        <p:nvSpPr>
          <p:cNvPr id="1069" name="TextBox 1068">
            <a:extLst>
              <a:ext uri="{FF2B5EF4-FFF2-40B4-BE49-F238E27FC236}">
                <a16:creationId xmlns:a16="http://schemas.microsoft.com/office/drawing/2014/main" id="{A51F3E0A-8929-EFB3-AF17-68F994CAE8E7}"/>
              </a:ext>
            </a:extLst>
          </p:cNvPr>
          <p:cNvSpPr txBox="1"/>
          <p:nvPr/>
        </p:nvSpPr>
        <p:spPr>
          <a:xfrm>
            <a:off x="2328675" y="2584607"/>
            <a:ext cx="1233030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IN" sz="17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Scalability</a:t>
            </a:r>
          </a:p>
        </p:txBody>
      </p:sp>
      <p:sp>
        <p:nvSpPr>
          <p:cNvPr id="1076" name="TextBox 1075">
            <a:extLst>
              <a:ext uri="{FF2B5EF4-FFF2-40B4-BE49-F238E27FC236}">
                <a16:creationId xmlns:a16="http://schemas.microsoft.com/office/drawing/2014/main" id="{BEEE3FB4-3B19-D7D7-5085-D7B0A4D0F665}"/>
              </a:ext>
            </a:extLst>
          </p:cNvPr>
          <p:cNvSpPr txBox="1"/>
          <p:nvPr/>
        </p:nvSpPr>
        <p:spPr>
          <a:xfrm>
            <a:off x="2362335" y="3263403"/>
            <a:ext cx="1165704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IN" sz="17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Efficiency</a:t>
            </a:r>
          </a:p>
        </p:txBody>
      </p:sp>
      <p:sp>
        <p:nvSpPr>
          <p:cNvPr id="1083" name="TextBox 1082">
            <a:extLst>
              <a:ext uri="{FF2B5EF4-FFF2-40B4-BE49-F238E27FC236}">
                <a16:creationId xmlns:a16="http://schemas.microsoft.com/office/drawing/2014/main" id="{6B7F46BC-9E20-1D22-4191-02203C8946A8}"/>
              </a:ext>
            </a:extLst>
          </p:cNvPr>
          <p:cNvSpPr txBox="1"/>
          <p:nvPr/>
        </p:nvSpPr>
        <p:spPr>
          <a:xfrm>
            <a:off x="2093031" y="3942199"/>
            <a:ext cx="1704313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IN" sz="17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Missing Values</a:t>
            </a:r>
          </a:p>
        </p:txBody>
      </p:sp>
      <p:sp>
        <p:nvSpPr>
          <p:cNvPr id="258" name="TextBox 257">
            <a:extLst>
              <a:ext uri="{FF2B5EF4-FFF2-40B4-BE49-F238E27FC236}">
                <a16:creationId xmlns:a16="http://schemas.microsoft.com/office/drawing/2014/main" id="{C8DB373A-1627-4103-4689-037A30CC9500}"/>
              </a:ext>
            </a:extLst>
          </p:cNvPr>
          <p:cNvSpPr txBox="1"/>
          <p:nvPr/>
        </p:nvSpPr>
        <p:spPr>
          <a:xfrm>
            <a:off x="2109064" y="4620994"/>
            <a:ext cx="1672253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IN" sz="17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Regularization</a:t>
            </a:r>
          </a:p>
        </p:txBody>
      </p:sp>
      <p:sp>
        <p:nvSpPr>
          <p:cNvPr id="265" name="TextBox 264">
            <a:extLst>
              <a:ext uri="{FF2B5EF4-FFF2-40B4-BE49-F238E27FC236}">
                <a16:creationId xmlns:a16="http://schemas.microsoft.com/office/drawing/2014/main" id="{A819C82C-84D4-37FB-8E0D-389611E15D1E}"/>
              </a:ext>
            </a:extLst>
          </p:cNvPr>
          <p:cNvSpPr txBox="1"/>
          <p:nvPr/>
        </p:nvSpPr>
        <p:spPr>
          <a:xfrm>
            <a:off x="2091105" y="5176512"/>
            <a:ext cx="1425390" cy="61555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IN" sz="17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Feature</a:t>
            </a:r>
          </a:p>
          <a:p>
            <a:pPr algn="ctr">
              <a:defRPr/>
            </a:pPr>
            <a:r>
              <a:rPr lang="en-IN" sz="17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Importance</a:t>
            </a:r>
          </a:p>
        </p:txBody>
      </p:sp>
      <p:sp>
        <p:nvSpPr>
          <p:cNvPr id="273" name="TextBox 272">
            <a:extLst>
              <a:ext uri="{FF2B5EF4-FFF2-40B4-BE49-F238E27FC236}">
                <a16:creationId xmlns:a16="http://schemas.microsoft.com/office/drawing/2014/main" id="{8CCF4187-A2DF-FF53-DDD3-D2B9BA022467}"/>
              </a:ext>
            </a:extLst>
          </p:cNvPr>
          <p:cNvSpPr txBox="1"/>
          <p:nvPr/>
        </p:nvSpPr>
        <p:spPr>
          <a:xfrm>
            <a:off x="2075401" y="5978585"/>
            <a:ext cx="1739579" cy="353943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>
              <a:defRPr/>
            </a:pPr>
            <a:r>
              <a:rPr lang="en-IN" sz="1700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Interpretability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BE57F838-526C-5D9D-8B0B-BB2F17BA7093}"/>
              </a:ext>
            </a:extLst>
          </p:cNvPr>
          <p:cNvSpPr txBox="1"/>
          <p:nvPr/>
        </p:nvSpPr>
        <p:spPr>
          <a:xfrm>
            <a:off x="3992331" y="1774088"/>
            <a:ext cx="3106124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Enhanced Implementation  of Boosting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5DE9AB36-42FB-CD17-5F47-E0D11AF29D0D}"/>
              </a:ext>
            </a:extLst>
          </p:cNvPr>
          <p:cNvSpPr txBox="1"/>
          <p:nvPr/>
        </p:nvSpPr>
        <p:spPr>
          <a:xfrm>
            <a:off x="3703761" y="2570078"/>
            <a:ext cx="366112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Highly Scalable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4CB0A12-6EE7-7BBA-CAED-84D17843E6A7}"/>
              </a:ext>
            </a:extLst>
          </p:cNvPr>
          <p:cNvSpPr txBox="1"/>
          <p:nvPr/>
        </p:nvSpPr>
        <p:spPr>
          <a:xfrm>
            <a:off x="3840823" y="3254968"/>
            <a:ext cx="338700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Fast Due to Parallelization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0BC75EC9-0061-2B22-7E17-BA275EF398F0}"/>
              </a:ext>
            </a:extLst>
          </p:cNvPr>
          <p:cNvSpPr txBox="1"/>
          <p:nvPr/>
        </p:nvSpPr>
        <p:spPr>
          <a:xfrm>
            <a:off x="3957718" y="3927055"/>
            <a:ext cx="310612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Built-in Support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E3552ACC-B4CA-AA1B-0802-2B1F9F9AA122}"/>
              </a:ext>
            </a:extLst>
          </p:cNvPr>
          <p:cNvSpPr txBox="1"/>
          <p:nvPr/>
        </p:nvSpPr>
        <p:spPr>
          <a:xfrm>
            <a:off x="4011392" y="4597911"/>
            <a:ext cx="310612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Built-in L1 and L2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F937636-DF3A-D21A-E74D-273EC04F77E5}"/>
              </a:ext>
            </a:extLst>
          </p:cNvPr>
          <p:cNvSpPr txBox="1"/>
          <p:nvPr/>
        </p:nvSpPr>
        <p:spPr>
          <a:xfrm>
            <a:off x="4011392" y="5257371"/>
            <a:ext cx="310612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Built-in Measures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75FFC7E-C01F-3FAA-8147-09FC35E14239}"/>
              </a:ext>
            </a:extLst>
          </p:cNvPr>
          <p:cNvSpPr txBox="1"/>
          <p:nvPr/>
        </p:nvSpPr>
        <p:spPr>
          <a:xfrm>
            <a:off x="3583085" y="5964792"/>
            <a:ext cx="3934677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Complex, Less Interpretable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94DE5D4F-98A3-938A-34FD-2AF2582FA09A}"/>
              </a:ext>
            </a:extLst>
          </p:cNvPr>
          <p:cNvSpPr txBox="1"/>
          <p:nvPr/>
        </p:nvSpPr>
        <p:spPr>
          <a:xfrm>
            <a:off x="7227827" y="1744569"/>
            <a:ext cx="3442861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Generic Implementation </a:t>
            </a:r>
          </a:p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of Boosting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FC161085-8051-CD28-71ED-040C80DBDFA3}"/>
              </a:ext>
            </a:extLst>
          </p:cNvPr>
          <p:cNvSpPr txBox="1"/>
          <p:nvPr/>
        </p:nvSpPr>
        <p:spPr>
          <a:xfrm>
            <a:off x="7413192" y="2571576"/>
            <a:ext cx="341117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Good for Medium Datasets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ED064252-F23D-9494-2948-0E2F5149E1B3}"/>
              </a:ext>
            </a:extLst>
          </p:cNvPr>
          <p:cNvSpPr txBox="1"/>
          <p:nvPr/>
        </p:nvSpPr>
        <p:spPr>
          <a:xfrm>
            <a:off x="7186135" y="3253704"/>
            <a:ext cx="3452933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No advanced Optimization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3B7203A-EA30-C6AA-9459-C0F1EC63C0B6}"/>
              </a:ext>
            </a:extLst>
          </p:cNvPr>
          <p:cNvSpPr txBox="1"/>
          <p:nvPr/>
        </p:nvSpPr>
        <p:spPr>
          <a:xfrm>
            <a:off x="7413192" y="3933324"/>
            <a:ext cx="310493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Requires Preprocessing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CCDB06F1-BFA6-31EB-E1D4-5824665957EA}"/>
              </a:ext>
            </a:extLst>
          </p:cNvPr>
          <p:cNvSpPr txBox="1"/>
          <p:nvPr/>
        </p:nvSpPr>
        <p:spPr>
          <a:xfrm>
            <a:off x="7413192" y="4597911"/>
            <a:ext cx="310493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Limited Regularization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D5ADA52-30BA-FAF9-9EE6-00F37BA140FF}"/>
              </a:ext>
            </a:extLst>
          </p:cNvPr>
          <p:cNvSpPr txBox="1"/>
          <p:nvPr/>
        </p:nvSpPr>
        <p:spPr>
          <a:xfrm>
            <a:off x="7494023" y="5256506"/>
            <a:ext cx="3104931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Built-in Measures</a:t>
            </a:r>
            <a:endParaRPr lang="en-US" i="1" dirty="0">
              <a:solidFill>
                <a:srgbClr val="000000"/>
              </a:solidFill>
              <a:latin typeface="Calibri" panose="020F0502020204030204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261B141D-F3E4-5D8E-2EF1-6E5F6D7265ED}"/>
              </a:ext>
            </a:extLst>
          </p:cNvPr>
          <p:cNvSpPr txBox="1"/>
          <p:nvPr/>
        </p:nvSpPr>
        <p:spPr>
          <a:xfrm>
            <a:off x="7186135" y="5964792"/>
            <a:ext cx="355317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More Interpretable Models</a:t>
            </a:r>
          </a:p>
        </p:txBody>
      </p:sp>
      <p:sp>
        <p:nvSpPr>
          <p:cNvPr id="32" name="Title 1">
            <a:extLst>
              <a:ext uri="{FF2B5EF4-FFF2-40B4-BE49-F238E27FC236}">
                <a16:creationId xmlns:a16="http://schemas.microsoft.com/office/drawing/2014/main" id="{6DDAF840-E941-41BC-EBDC-8247F31EF648}"/>
              </a:ext>
            </a:extLst>
          </p:cNvPr>
          <p:cNvSpPr txBox="1">
            <a:spLocks/>
          </p:cNvSpPr>
          <p:nvPr/>
        </p:nvSpPr>
        <p:spPr>
          <a:xfrm>
            <a:off x="169163" y="87617"/>
            <a:ext cx="5733288" cy="105220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600" b="1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XGB VS. GB</a:t>
            </a:r>
          </a:p>
        </p:txBody>
      </p:sp>
    </p:spTree>
    <p:extLst>
      <p:ext uri="{BB962C8B-B14F-4D97-AF65-F5344CB8AC3E}">
        <p14:creationId xmlns:p14="http://schemas.microsoft.com/office/powerpoint/2010/main" val="2055118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50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000"/>
                            </p:stCondLst>
                            <p:childTnLst>
                              <p:par>
                                <p:cTn id="3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500"/>
                                        <p:tgtEl>
                                          <p:spTgt spid="5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500"/>
                                        <p:tgtEl>
                                          <p:spTgt spid="5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00"/>
                            </p:stCondLst>
                            <p:childTnLst>
                              <p:par>
                                <p:cTn id="5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0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0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0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000"/>
                            </p:stCondLst>
                            <p:childTnLst>
                              <p:par>
                                <p:cTn id="5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00"/>
                            </p:stCondLst>
                            <p:childTnLst>
                              <p:par>
                                <p:cTn id="7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10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10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"/>
                            </p:stCondLst>
                            <p:childTnLst>
                              <p:par>
                                <p:cTn id="83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500"/>
                            </p:stCondLst>
                            <p:childTnLst>
                              <p:par>
                                <p:cTn id="10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10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4" dur="500" fill="hold"/>
                                        <p:tgtEl>
                                          <p:spTgt spid="10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1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00"/>
                            </p:stCondLst>
                            <p:childTnLst>
                              <p:par>
                                <p:cTn id="107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500"/>
                            </p:stCondLst>
                            <p:childTnLst>
                              <p:par>
                                <p:cTn id="12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7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8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000"/>
                            </p:stCondLst>
                            <p:childTnLst>
                              <p:par>
                                <p:cTn id="131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500"/>
                                        <p:tgtEl>
                                          <p:spTgt spid="5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7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500"/>
                            </p:stCondLst>
                            <p:childTnLst>
                              <p:par>
                                <p:cTn id="14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1" dur="5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2" dur="5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2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8" dur="500"/>
                                        <p:tgtEl>
                                          <p:spTgt spid="6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1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00"/>
                            </p:stCondLst>
                            <p:childTnLst>
                              <p:par>
                                <p:cTn id="17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5" dur="5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6" dur="5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2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1000"/>
                            </p:stCondLst>
                            <p:childTnLst>
                              <p:par>
                                <p:cTn id="17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animBg="1"/>
      <p:bldP spid="572" grpId="0" animBg="1"/>
      <p:bldP spid="77" grpId="0" animBg="1"/>
      <p:bldP spid="94" grpId="0" animBg="1"/>
      <p:bldP spid="111" grpId="0" animBg="1"/>
      <p:bldP spid="577" grpId="0" animBg="1"/>
      <p:bldP spid="601" grpId="0" animBg="1"/>
      <p:bldP spid="10" grpId="0"/>
      <p:bldP spid="45" grpId="0" animBg="1"/>
      <p:bldP spid="570" grpId="0" animBg="1"/>
      <p:bldP spid="75" grpId="0" animBg="1"/>
      <p:bldP spid="92" grpId="0" animBg="1"/>
      <p:bldP spid="109" grpId="0" animBg="1"/>
      <p:bldP spid="127" grpId="0" animBg="1"/>
      <p:bldP spid="599" grpId="0" animBg="1"/>
      <p:bldP spid="1044" grpId="0"/>
      <p:bldP spid="585" grpId="0"/>
      <p:bldP spid="1069" grpId="0"/>
      <p:bldP spid="1076" grpId="0"/>
      <p:bldP spid="1083" grpId="0"/>
      <p:bldP spid="258" grpId="0"/>
      <p:bldP spid="265" grpId="0"/>
      <p:bldP spid="273" grpId="0"/>
      <p:bldP spid="6" grpId="0"/>
      <p:bldP spid="7" grpId="0"/>
      <p:bldP spid="8" grpId="0"/>
      <p:bldP spid="9" grpId="0"/>
      <p:bldP spid="11" grpId="0"/>
      <p:bldP spid="12" grpId="0"/>
      <p:bldP spid="13" grpId="0"/>
      <p:bldP spid="14" grpId="0"/>
      <p:bldP spid="15" grpId="0"/>
      <p:bldP spid="17" grpId="0"/>
      <p:bldP spid="18" grpId="0"/>
      <p:bldP spid="19" grpId="0"/>
      <p:bldP spid="20" grpId="0"/>
      <p:bldP spid="21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A4841618-6FA4-DE65-C8B2-1C0A7C652724}"/>
              </a:ext>
            </a:extLst>
          </p:cNvPr>
          <p:cNvGrpSpPr/>
          <p:nvPr/>
        </p:nvGrpSpPr>
        <p:grpSpPr>
          <a:xfrm>
            <a:off x="4720781" y="1934541"/>
            <a:ext cx="2750438" cy="3686654"/>
            <a:chOff x="3409696" y="2048955"/>
            <a:chExt cx="2364168" cy="3168903"/>
          </a:xfrm>
        </p:grpSpPr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82ED1B69-EFAB-FF40-3A4A-571E03386670}"/>
                </a:ext>
              </a:extLst>
            </p:cNvPr>
            <p:cNvSpPr/>
            <p:nvPr/>
          </p:nvSpPr>
          <p:spPr>
            <a:xfrm>
              <a:off x="3409696" y="3628644"/>
              <a:ext cx="1459293" cy="1589214"/>
            </a:xfrm>
            <a:custGeom>
              <a:avLst/>
              <a:gdLst>
                <a:gd name="connsiteX0" fmla="*/ 0 w 1459293"/>
                <a:gd name="connsiteY0" fmla="*/ 1163955 h 1589214"/>
                <a:gd name="connsiteX1" fmla="*/ 540067 w 1459293"/>
                <a:gd name="connsiteY1" fmla="*/ 1211390 h 1589214"/>
                <a:gd name="connsiteX2" fmla="*/ 923100 w 1459293"/>
                <a:gd name="connsiteY2" fmla="*/ 1589215 h 1589214"/>
                <a:gd name="connsiteX3" fmla="*/ 1191197 w 1459293"/>
                <a:gd name="connsiteY3" fmla="*/ 1007237 h 1589214"/>
                <a:gd name="connsiteX4" fmla="*/ 1459294 w 1459293"/>
                <a:gd name="connsiteY4" fmla="*/ 425259 h 1589214"/>
                <a:gd name="connsiteX5" fmla="*/ 997712 w 1459293"/>
                <a:gd name="connsiteY5" fmla="*/ 212661 h 1589214"/>
                <a:gd name="connsiteX6" fmla="*/ 536194 w 1459293"/>
                <a:gd name="connsiteY6" fmla="*/ 0 h 1589214"/>
                <a:gd name="connsiteX7" fmla="*/ 268097 w 1459293"/>
                <a:gd name="connsiteY7" fmla="*/ 581978 h 1589214"/>
                <a:gd name="connsiteX8" fmla="*/ 0 w 1459293"/>
                <a:gd name="connsiteY8" fmla="*/ 1163955 h 1589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9293" h="1589214">
                  <a:moveTo>
                    <a:pt x="0" y="1163955"/>
                  </a:moveTo>
                  <a:lnTo>
                    <a:pt x="540067" y="1211390"/>
                  </a:lnTo>
                  <a:lnTo>
                    <a:pt x="923100" y="1589215"/>
                  </a:lnTo>
                  <a:lnTo>
                    <a:pt x="1191197" y="1007237"/>
                  </a:lnTo>
                  <a:lnTo>
                    <a:pt x="1459294" y="425259"/>
                  </a:lnTo>
                  <a:lnTo>
                    <a:pt x="997712" y="212661"/>
                  </a:lnTo>
                  <a:lnTo>
                    <a:pt x="536194" y="0"/>
                  </a:lnTo>
                  <a:lnTo>
                    <a:pt x="268097" y="581978"/>
                  </a:lnTo>
                  <a:lnTo>
                    <a:pt x="0" y="1163955"/>
                  </a:lnTo>
                  <a:close/>
                </a:path>
              </a:pathLst>
            </a:custGeom>
            <a:solidFill>
              <a:srgbClr val="FC5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D11E715C-DC70-88D6-AC99-013ECF4A20B3}"/>
                </a:ext>
              </a:extLst>
            </p:cNvPr>
            <p:cNvSpPr/>
            <p:nvPr/>
          </p:nvSpPr>
          <p:spPr>
            <a:xfrm>
              <a:off x="3552762" y="3784473"/>
              <a:ext cx="1173162" cy="1277556"/>
            </a:xfrm>
            <a:custGeom>
              <a:avLst/>
              <a:gdLst>
                <a:gd name="connsiteX0" fmla="*/ 0 w 1173162"/>
                <a:gd name="connsiteY0" fmla="*/ 935673 h 1277556"/>
                <a:gd name="connsiteX1" fmla="*/ 434213 w 1173162"/>
                <a:gd name="connsiteY1" fmla="*/ 973836 h 1277556"/>
                <a:gd name="connsiteX2" fmla="*/ 742125 w 1173162"/>
                <a:gd name="connsiteY2" fmla="*/ 1277557 h 1277556"/>
                <a:gd name="connsiteX3" fmla="*/ 957644 w 1173162"/>
                <a:gd name="connsiteY3" fmla="*/ 809689 h 1277556"/>
                <a:gd name="connsiteX4" fmla="*/ 1173163 w 1173162"/>
                <a:gd name="connsiteY4" fmla="*/ 341884 h 1277556"/>
                <a:gd name="connsiteX5" fmla="*/ 802132 w 1173162"/>
                <a:gd name="connsiteY5" fmla="*/ 170942 h 1277556"/>
                <a:gd name="connsiteX6" fmla="*/ 431038 w 1173162"/>
                <a:gd name="connsiteY6" fmla="*/ 0 h 1277556"/>
                <a:gd name="connsiteX7" fmla="*/ 215519 w 1173162"/>
                <a:gd name="connsiteY7" fmla="*/ 467868 h 1277556"/>
                <a:gd name="connsiteX8" fmla="*/ 0 w 1173162"/>
                <a:gd name="connsiteY8" fmla="*/ 935673 h 1277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3162" h="1277556">
                  <a:moveTo>
                    <a:pt x="0" y="935673"/>
                  </a:moveTo>
                  <a:lnTo>
                    <a:pt x="434213" y="973836"/>
                  </a:lnTo>
                  <a:lnTo>
                    <a:pt x="742125" y="1277557"/>
                  </a:lnTo>
                  <a:lnTo>
                    <a:pt x="957644" y="809689"/>
                  </a:lnTo>
                  <a:lnTo>
                    <a:pt x="1173163" y="341884"/>
                  </a:lnTo>
                  <a:lnTo>
                    <a:pt x="802132" y="170942"/>
                  </a:lnTo>
                  <a:lnTo>
                    <a:pt x="431038" y="0"/>
                  </a:lnTo>
                  <a:lnTo>
                    <a:pt x="215519" y="467868"/>
                  </a:lnTo>
                  <a:lnTo>
                    <a:pt x="0" y="935673"/>
                  </a:lnTo>
                  <a:close/>
                </a:path>
              </a:pathLst>
            </a:custGeom>
            <a:solidFill>
              <a:srgbClr val="D31E00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6" name="Freeform 8">
              <a:extLst>
                <a:ext uri="{FF2B5EF4-FFF2-40B4-BE49-F238E27FC236}">
                  <a16:creationId xmlns:a16="http://schemas.microsoft.com/office/drawing/2014/main" id="{CB2DCE45-7A08-444E-85D2-73379FF1B326}"/>
                </a:ext>
              </a:extLst>
            </p:cNvPr>
            <p:cNvSpPr/>
            <p:nvPr/>
          </p:nvSpPr>
          <p:spPr>
            <a:xfrm>
              <a:off x="4314571" y="3628644"/>
              <a:ext cx="1459293" cy="1589214"/>
            </a:xfrm>
            <a:custGeom>
              <a:avLst/>
              <a:gdLst>
                <a:gd name="connsiteX0" fmla="*/ 1459294 w 1459293"/>
                <a:gd name="connsiteY0" fmla="*/ 1163955 h 1589214"/>
                <a:gd name="connsiteX1" fmla="*/ 919226 w 1459293"/>
                <a:gd name="connsiteY1" fmla="*/ 1211390 h 1589214"/>
                <a:gd name="connsiteX2" fmla="*/ 536194 w 1459293"/>
                <a:gd name="connsiteY2" fmla="*/ 1589215 h 1589214"/>
                <a:gd name="connsiteX3" fmla="*/ 268097 w 1459293"/>
                <a:gd name="connsiteY3" fmla="*/ 1007237 h 1589214"/>
                <a:gd name="connsiteX4" fmla="*/ 0 w 1459293"/>
                <a:gd name="connsiteY4" fmla="*/ 425259 h 1589214"/>
                <a:gd name="connsiteX5" fmla="*/ 461581 w 1459293"/>
                <a:gd name="connsiteY5" fmla="*/ 212661 h 1589214"/>
                <a:gd name="connsiteX6" fmla="*/ 923163 w 1459293"/>
                <a:gd name="connsiteY6" fmla="*/ 0 h 1589214"/>
                <a:gd name="connsiteX7" fmla="*/ 1191260 w 1459293"/>
                <a:gd name="connsiteY7" fmla="*/ 581978 h 1589214"/>
                <a:gd name="connsiteX8" fmla="*/ 1459294 w 1459293"/>
                <a:gd name="connsiteY8" fmla="*/ 1163955 h 1589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9293" h="1589214">
                  <a:moveTo>
                    <a:pt x="1459294" y="1163955"/>
                  </a:moveTo>
                  <a:lnTo>
                    <a:pt x="919226" y="1211390"/>
                  </a:lnTo>
                  <a:lnTo>
                    <a:pt x="536194" y="1589215"/>
                  </a:lnTo>
                  <a:lnTo>
                    <a:pt x="268097" y="1007237"/>
                  </a:lnTo>
                  <a:lnTo>
                    <a:pt x="0" y="425259"/>
                  </a:lnTo>
                  <a:lnTo>
                    <a:pt x="461581" y="212661"/>
                  </a:lnTo>
                  <a:lnTo>
                    <a:pt x="923163" y="0"/>
                  </a:lnTo>
                  <a:lnTo>
                    <a:pt x="1191260" y="581978"/>
                  </a:lnTo>
                  <a:lnTo>
                    <a:pt x="1459294" y="1163955"/>
                  </a:lnTo>
                  <a:close/>
                </a:path>
              </a:pathLst>
            </a:custGeom>
            <a:solidFill>
              <a:srgbClr val="FC5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7" name="Freeform 9">
              <a:extLst>
                <a:ext uri="{FF2B5EF4-FFF2-40B4-BE49-F238E27FC236}">
                  <a16:creationId xmlns:a16="http://schemas.microsoft.com/office/drawing/2014/main" id="{EEBFF9DC-6594-0634-7594-6A97D2A1B9E0}"/>
                </a:ext>
              </a:extLst>
            </p:cNvPr>
            <p:cNvSpPr/>
            <p:nvPr/>
          </p:nvSpPr>
          <p:spPr>
            <a:xfrm>
              <a:off x="4457637" y="3784473"/>
              <a:ext cx="1173162" cy="1277556"/>
            </a:xfrm>
            <a:custGeom>
              <a:avLst/>
              <a:gdLst>
                <a:gd name="connsiteX0" fmla="*/ 1173163 w 1173162"/>
                <a:gd name="connsiteY0" fmla="*/ 935673 h 1277556"/>
                <a:gd name="connsiteX1" fmla="*/ 738950 w 1173162"/>
                <a:gd name="connsiteY1" fmla="*/ 973836 h 1277556"/>
                <a:gd name="connsiteX2" fmla="*/ 431038 w 1173162"/>
                <a:gd name="connsiteY2" fmla="*/ 1277557 h 1277556"/>
                <a:gd name="connsiteX3" fmla="*/ 215519 w 1173162"/>
                <a:gd name="connsiteY3" fmla="*/ 809689 h 1277556"/>
                <a:gd name="connsiteX4" fmla="*/ 0 w 1173162"/>
                <a:gd name="connsiteY4" fmla="*/ 341884 h 1277556"/>
                <a:gd name="connsiteX5" fmla="*/ 371094 w 1173162"/>
                <a:gd name="connsiteY5" fmla="*/ 170942 h 1277556"/>
                <a:gd name="connsiteX6" fmla="*/ 742125 w 1173162"/>
                <a:gd name="connsiteY6" fmla="*/ 0 h 1277556"/>
                <a:gd name="connsiteX7" fmla="*/ 957644 w 1173162"/>
                <a:gd name="connsiteY7" fmla="*/ 467868 h 1277556"/>
                <a:gd name="connsiteX8" fmla="*/ 1173163 w 1173162"/>
                <a:gd name="connsiteY8" fmla="*/ 935673 h 1277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3162" h="1277556">
                  <a:moveTo>
                    <a:pt x="1173163" y="935673"/>
                  </a:moveTo>
                  <a:lnTo>
                    <a:pt x="738950" y="973836"/>
                  </a:lnTo>
                  <a:lnTo>
                    <a:pt x="431038" y="1277557"/>
                  </a:lnTo>
                  <a:lnTo>
                    <a:pt x="215519" y="809689"/>
                  </a:lnTo>
                  <a:lnTo>
                    <a:pt x="0" y="341884"/>
                  </a:lnTo>
                  <a:lnTo>
                    <a:pt x="371094" y="170942"/>
                  </a:lnTo>
                  <a:lnTo>
                    <a:pt x="742125" y="0"/>
                  </a:lnTo>
                  <a:lnTo>
                    <a:pt x="957644" y="467868"/>
                  </a:lnTo>
                  <a:lnTo>
                    <a:pt x="1173163" y="935673"/>
                  </a:lnTo>
                  <a:close/>
                </a:path>
              </a:pathLst>
            </a:custGeom>
            <a:solidFill>
              <a:srgbClr val="D31E00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8" name="Freeform 10">
              <a:extLst>
                <a:ext uri="{FF2B5EF4-FFF2-40B4-BE49-F238E27FC236}">
                  <a16:creationId xmlns:a16="http://schemas.microsoft.com/office/drawing/2014/main" id="{E8862312-0B88-5963-76D9-EB2F1878F71B}"/>
                </a:ext>
              </a:extLst>
            </p:cNvPr>
            <p:cNvSpPr/>
            <p:nvPr/>
          </p:nvSpPr>
          <p:spPr>
            <a:xfrm>
              <a:off x="3545777" y="2048955"/>
              <a:ext cx="1046035" cy="2092070"/>
            </a:xfrm>
            <a:custGeom>
              <a:avLst/>
              <a:gdLst>
                <a:gd name="connsiteX0" fmla="*/ 1046036 w 1046035"/>
                <a:gd name="connsiteY0" fmla="*/ 0 h 2092070"/>
                <a:gd name="connsiteX1" fmla="*/ 1046036 w 1046035"/>
                <a:gd name="connsiteY1" fmla="*/ 0 h 2092070"/>
                <a:gd name="connsiteX2" fmla="*/ 1046036 w 1046035"/>
                <a:gd name="connsiteY2" fmla="*/ 2092071 h 2092070"/>
                <a:gd name="connsiteX3" fmla="*/ 1046036 w 1046035"/>
                <a:gd name="connsiteY3" fmla="*/ 2092071 h 2092070"/>
                <a:gd name="connsiteX4" fmla="*/ 0 w 1046035"/>
                <a:gd name="connsiteY4" fmla="*/ 1046035 h 2092070"/>
                <a:gd name="connsiteX5" fmla="*/ 0 w 1046035"/>
                <a:gd name="connsiteY5" fmla="*/ 1046035 h 2092070"/>
                <a:gd name="connsiteX6" fmla="*/ 1046036 w 1046035"/>
                <a:gd name="connsiteY6" fmla="*/ 0 h 20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46035" h="2092070">
                  <a:moveTo>
                    <a:pt x="1046036" y="0"/>
                  </a:moveTo>
                  <a:lnTo>
                    <a:pt x="1046036" y="0"/>
                  </a:lnTo>
                  <a:lnTo>
                    <a:pt x="1046036" y="2092071"/>
                  </a:lnTo>
                  <a:lnTo>
                    <a:pt x="1046036" y="2092071"/>
                  </a:lnTo>
                  <a:cubicBezTo>
                    <a:pt x="468325" y="2092071"/>
                    <a:pt x="0" y="1623746"/>
                    <a:pt x="0" y="1046035"/>
                  </a:cubicBezTo>
                  <a:lnTo>
                    <a:pt x="0" y="1046035"/>
                  </a:lnTo>
                  <a:cubicBezTo>
                    <a:pt x="0" y="468325"/>
                    <a:pt x="468325" y="0"/>
                    <a:pt x="1046036" y="0"/>
                  </a:cubicBezTo>
                  <a:close/>
                </a:path>
              </a:pathLst>
            </a:custGeom>
            <a:solidFill>
              <a:srgbClr val="F8E67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9" name="Freeform 11">
              <a:extLst>
                <a:ext uri="{FF2B5EF4-FFF2-40B4-BE49-F238E27FC236}">
                  <a16:creationId xmlns:a16="http://schemas.microsoft.com/office/drawing/2014/main" id="{B7A47A9E-0613-1F40-6FDE-D3A801B65638}"/>
                </a:ext>
              </a:extLst>
            </p:cNvPr>
            <p:cNvSpPr/>
            <p:nvPr/>
          </p:nvSpPr>
          <p:spPr>
            <a:xfrm>
              <a:off x="4591813" y="2048955"/>
              <a:ext cx="1045971" cy="2092070"/>
            </a:xfrm>
            <a:custGeom>
              <a:avLst/>
              <a:gdLst>
                <a:gd name="connsiteX0" fmla="*/ 0 w 1045971"/>
                <a:gd name="connsiteY0" fmla="*/ 0 h 2092070"/>
                <a:gd name="connsiteX1" fmla="*/ 0 w 1045971"/>
                <a:gd name="connsiteY1" fmla="*/ 0 h 2092070"/>
                <a:gd name="connsiteX2" fmla="*/ 1045972 w 1045971"/>
                <a:gd name="connsiteY2" fmla="*/ 1046035 h 2092070"/>
                <a:gd name="connsiteX3" fmla="*/ 1045972 w 1045971"/>
                <a:gd name="connsiteY3" fmla="*/ 1046035 h 2092070"/>
                <a:gd name="connsiteX4" fmla="*/ 0 w 1045971"/>
                <a:gd name="connsiteY4" fmla="*/ 2092071 h 2092070"/>
                <a:gd name="connsiteX5" fmla="*/ 0 w 1045971"/>
                <a:gd name="connsiteY5" fmla="*/ 2092071 h 2092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5971" h="2092070">
                  <a:moveTo>
                    <a:pt x="0" y="0"/>
                  </a:moveTo>
                  <a:lnTo>
                    <a:pt x="0" y="0"/>
                  </a:lnTo>
                  <a:cubicBezTo>
                    <a:pt x="577685" y="38"/>
                    <a:pt x="1045972" y="468350"/>
                    <a:pt x="1045972" y="1046035"/>
                  </a:cubicBezTo>
                  <a:lnTo>
                    <a:pt x="1045972" y="1046035"/>
                  </a:lnTo>
                  <a:cubicBezTo>
                    <a:pt x="1045972" y="1623721"/>
                    <a:pt x="577685" y="2092033"/>
                    <a:pt x="0" y="2092071"/>
                  </a:cubicBezTo>
                  <a:lnTo>
                    <a:pt x="0" y="2092071"/>
                  </a:lnTo>
                  <a:close/>
                </a:path>
              </a:pathLst>
            </a:custGeom>
            <a:solidFill>
              <a:srgbClr val="EAD25C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0" name="Freeform 12">
              <a:extLst>
                <a:ext uri="{FF2B5EF4-FFF2-40B4-BE49-F238E27FC236}">
                  <a16:creationId xmlns:a16="http://schemas.microsoft.com/office/drawing/2014/main" id="{8C541046-08CC-D523-0ED3-0AAED2507221}"/>
                </a:ext>
              </a:extLst>
            </p:cNvPr>
            <p:cNvSpPr/>
            <p:nvPr/>
          </p:nvSpPr>
          <p:spPr>
            <a:xfrm>
              <a:off x="3672777" y="2175955"/>
              <a:ext cx="1838071" cy="1838070"/>
            </a:xfrm>
            <a:custGeom>
              <a:avLst/>
              <a:gdLst>
                <a:gd name="connsiteX0" fmla="*/ 1838071 w 1838071"/>
                <a:gd name="connsiteY0" fmla="*/ 919035 h 1838070"/>
                <a:gd name="connsiteX1" fmla="*/ 919036 w 1838071"/>
                <a:gd name="connsiteY1" fmla="*/ 1838071 h 1838070"/>
                <a:gd name="connsiteX2" fmla="*/ 0 w 1838071"/>
                <a:gd name="connsiteY2" fmla="*/ 919035 h 1838070"/>
                <a:gd name="connsiteX3" fmla="*/ 919036 w 1838071"/>
                <a:gd name="connsiteY3" fmla="*/ 0 h 1838070"/>
                <a:gd name="connsiteX4" fmla="*/ 1838071 w 1838071"/>
                <a:gd name="connsiteY4" fmla="*/ 919035 h 183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8071" h="1838070">
                  <a:moveTo>
                    <a:pt x="1838071" y="919035"/>
                  </a:moveTo>
                  <a:cubicBezTo>
                    <a:pt x="1838071" y="1426605"/>
                    <a:pt x="1426605" y="1838071"/>
                    <a:pt x="919036" y="1838071"/>
                  </a:cubicBezTo>
                  <a:cubicBezTo>
                    <a:pt x="411466" y="1838071"/>
                    <a:pt x="0" y="1426605"/>
                    <a:pt x="0" y="919035"/>
                  </a:cubicBezTo>
                  <a:cubicBezTo>
                    <a:pt x="0" y="411466"/>
                    <a:pt x="411466" y="0"/>
                    <a:pt x="919036" y="0"/>
                  </a:cubicBezTo>
                  <a:cubicBezTo>
                    <a:pt x="1426605" y="0"/>
                    <a:pt x="1838071" y="411466"/>
                    <a:pt x="1838071" y="919035"/>
                  </a:cubicBezTo>
                  <a:close/>
                </a:path>
              </a:pathLst>
            </a:custGeom>
            <a:solidFill>
              <a:srgbClr val="E5B31D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1" name="Freeform 13">
              <a:extLst>
                <a:ext uri="{FF2B5EF4-FFF2-40B4-BE49-F238E27FC236}">
                  <a16:creationId xmlns:a16="http://schemas.microsoft.com/office/drawing/2014/main" id="{D6213FE1-601E-7625-8769-8D84E42524A0}"/>
                </a:ext>
              </a:extLst>
            </p:cNvPr>
            <p:cNvSpPr/>
            <p:nvPr/>
          </p:nvSpPr>
          <p:spPr>
            <a:xfrm>
              <a:off x="4723575" y="2748276"/>
              <a:ext cx="735012" cy="1114017"/>
            </a:xfrm>
            <a:custGeom>
              <a:avLst/>
              <a:gdLst>
                <a:gd name="connsiteX0" fmla="*/ 735013 w 735012"/>
                <a:gd name="connsiteY0" fmla="*/ 308043 h 1114017"/>
                <a:gd name="connsiteX1" fmla="*/ 733997 w 735012"/>
                <a:gd name="connsiteY1" fmla="*/ 318774 h 1114017"/>
                <a:gd name="connsiteX2" fmla="*/ 727647 w 735012"/>
                <a:gd name="connsiteY2" fmla="*/ 339793 h 1114017"/>
                <a:gd name="connsiteX3" fmla="*/ 682752 w 735012"/>
                <a:gd name="connsiteY3" fmla="*/ 385957 h 1114017"/>
                <a:gd name="connsiteX4" fmla="*/ 651002 w 735012"/>
                <a:gd name="connsiteY4" fmla="*/ 394720 h 1114017"/>
                <a:gd name="connsiteX5" fmla="*/ 584772 w 735012"/>
                <a:gd name="connsiteY5" fmla="*/ 386529 h 1114017"/>
                <a:gd name="connsiteX6" fmla="*/ 577469 w 735012"/>
                <a:gd name="connsiteY6" fmla="*/ 419295 h 1114017"/>
                <a:gd name="connsiteX7" fmla="*/ 569214 w 735012"/>
                <a:gd name="connsiteY7" fmla="*/ 451870 h 1114017"/>
                <a:gd name="connsiteX8" fmla="*/ 615252 w 735012"/>
                <a:gd name="connsiteY8" fmla="*/ 418723 h 1114017"/>
                <a:gd name="connsiteX9" fmla="*/ 651447 w 735012"/>
                <a:gd name="connsiteY9" fmla="*/ 410659 h 1114017"/>
                <a:gd name="connsiteX10" fmla="*/ 725043 w 735012"/>
                <a:gd name="connsiteY10" fmla="*/ 422216 h 1114017"/>
                <a:gd name="connsiteX11" fmla="*/ 713613 w 735012"/>
                <a:gd name="connsiteY11" fmla="*/ 455045 h 1114017"/>
                <a:gd name="connsiteX12" fmla="*/ 661098 w 735012"/>
                <a:gd name="connsiteY12" fmla="*/ 498987 h 1114017"/>
                <a:gd name="connsiteX13" fmla="*/ 626745 w 735012"/>
                <a:gd name="connsiteY13" fmla="*/ 504702 h 1114017"/>
                <a:gd name="connsiteX14" fmla="*/ 557594 w 735012"/>
                <a:gd name="connsiteY14" fmla="*/ 488891 h 1114017"/>
                <a:gd name="connsiteX15" fmla="*/ 532892 w 735012"/>
                <a:gd name="connsiteY15" fmla="*/ 557217 h 1114017"/>
                <a:gd name="connsiteX16" fmla="*/ 554038 w 735012"/>
                <a:gd name="connsiteY16" fmla="*/ 541405 h 1114017"/>
                <a:gd name="connsiteX17" fmla="*/ 584136 w 735012"/>
                <a:gd name="connsiteY17" fmla="*/ 528705 h 1114017"/>
                <a:gd name="connsiteX18" fmla="*/ 623062 w 735012"/>
                <a:gd name="connsiteY18" fmla="*/ 524324 h 1114017"/>
                <a:gd name="connsiteX19" fmla="*/ 699262 w 735012"/>
                <a:gd name="connsiteY19" fmla="*/ 545152 h 1114017"/>
                <a:gd name="connsiteX20" fmla="*/ 683387 w 735012"/>
                <a:gd name="connsiteY20" fmla="*/ 578553 h 1114017"/>
                <a:gd name="connsiteX21" fmla="*/ 659955 w 735012"/>
                <a:gd name="connsiteY21" fmla="*/ 602175 h 1114017"/>
                <a:gd name="connsiteX22" fmla="*/ 622872 w 735012"/>
                <a:gd name="connsiteY22" fmla="*/ 618875 h 1114017"/>
                <a:gd name="connsiteX23" fmla="*/ 586041 w 735012"/>
                <a:gd name="connsiteY23" fmla="*/ 620653 h 1114017"/>
                <a:gd name="connsiteX24" fmla="*/ 516191 w 735012"/>
                <a:gd name="connsiteY24" fmla="*/ 596079 h 1114017"/>
                <a:gd name="connsiteX25" fmla="*/ 500126 w 735012"/>
                <a:gd name="connsiteY25" fmla="*/ 630115 h 1114017"/>
                <a:gd name="connsiteX26" fmla="*/ 482790 w 735012"/>
                <a:gd name="connsiteY26" fmla="*/ 663643 h 1114017"/>
                <a:gd name="connsiteX27" fmla="*/ 538988 w 735012"/>
                <a:gd name="connsiteY27" fmla="*/ 641227 h 1114017"/>
                <a:gd name="connsiteX28" fmla="*/ 580136 w 735012"/>
                <a:gd name="connsiteY28" fmla="*/ 641227 h 1114017"/>
                <a:gd name="connsiteX29" fmla="*/ 657606 w 735012"/>
                <a:gd name="connsiteY29" fmla="*/ 672342 h 1114017"/>
                <a:gd name="connsiteX30" fmla="*/ 652145 w 735012"/>
                <a:gd name="connsiteY30" fmla="*/ 684217 h 1114017"/>
                <a:gd name="connsiteX31" fmla="*/ 645795 w 735012"/>
                <a:gd name="connsiteY31" fmla="*/ 694440 h 1114017"/>
                <a:gd name="connsiteX32" fmla="*/ 636524 w 735012"/>
                <a:gd name="connsiteY32" fmla="*/ 705870 h 1114017"/>
                <a:gd name="connsiteX33" fmla="*/ 567563 w 735012"/>
                <a:gd name="connsiteY33" fmla="*/ 740859 h 1114017"/>
                <a:gd name="connsiteX34" fmla="*/ 529019 w 735012"/>
                <a:gd name="connsiteY34" fmla="*/ 738255 h 1114017"/>
                <a:gd name="connsiteX35" fmla="*/ 459169 w 735012"/>
                <a:gd name="connsiteY35" fmla="*/ 703902 h 1114017"/>
                <a:gd name="connsiteX36" fmla="*/ 433769 w 735012"/>
                <a:gd name="connsiteY36" fmla="*/ 743272 h 1114017"/>
                <a:gd name="connsiteX37" fmla="*/ 406781 w 735012"/>
                <a:gd name="connsiteY37" fmla="*/ 781372 h 1114017"/>
                <a:gd name="connsiteX38" fmla="*/ 480885 w 735012"/>
                <a:gd name="connsiteY38" fmla="*/ 756924 h 1114017"/>
                <a:gd name="connsiteX39" fmla="*/ 524510 w 735012"/>
                <a:gd name="connsiteY39" fmla="*/ 762385 h 1114017"/>
                <a:gd name="connsiteX40" fmla="*/ 601916 w 735012"/>
                <a:gd name="connsiteY40" fmla="*/ 805057 h 1114017"/>
                <a:gd name="connsiteX41" fmla="*/ 575247 w 735012"/>
                <a:gd name="connsiteY41" fmla="*/ 837887 h 1114017"/>
                <a:gd name="connsiteX42" fmla="*/ 497840 w 735012"/>
                <a:gd name="connsiteY42" fmla="*/ 866208 h 1114017"/>
                <a:gd name="connsiteX43" fmla="*/ 455740 w 735012"/>
                <a:gd name="connsiteY43" fmla="*/ 857699 h 1114017"/>
                <a:gd name="connsiteX44" fmla="*/ 386144 w 735012"/>
                <a:gd name="connsiteY44" fmla="*/ 808931 h 1114017"/>
                <a:gd name="connsiteX45" fmla="*/ 371030 w 735012"/>
                <a:gd name="connsiteY45" fmla="*/ 827981 h 1114017"/>
                <a:gd name="connsiteX46" fmla="*/ 355155 w 735012"/>
                <a:gd name="connsiteY46" fmla="*/ 846142 h 1114017"/>
                <a:gd name="connsiteX47" fmla="*/ 322390 w 735012"/>
                <a:gd name="connsiteY47" fmla="*/ 881575 h 1114017"/>
                <a:gd name="connsiteX48" fmla="*/ 355600 w 735012"/>
                <a:gd name="connsiteY48" fmla="*/ 870018 h 1114017"/>
                <a:gd name="connsiteX49" fmla="*/ 400748 w 735012"/>
                <a:gd name="connsiteY49" fmla="*/ 867986 h 1114017"/>
                <a:gd name="connsiteX50" fmla="*/ 445897 w 735012"/>
                <a:gd name="connsiteY50" fmla="*/ 879733 h 1114017"/>
                <a:gd name="connsiteX51" fmla="*/ 521145 w 735012"/>
                <a:gd name="connsiteY51" fmla="*/ 934978 h 1114017"/>
                <a:gd name="connsiteX52" fmla="*/ 511747 w 735012"/>
                <a:gd name="connsiteY52" fmla="*/ 946535 h 1114017"/>
                <a:gd name="connsiteX53" fmla="*/ 488315 w 735012"/>
                <a:gd name="connsiteY53" fmla="*/ 965966 h 1114017"/>
                <a:gd name="connsiteX54" fmla="*/ 402908 w 735012"/>
                <a:gd name="connsiteY54" fmla="*/ 985016 h 1114017"/>
                <a:gd name="connsiteX55" fmla="*/ 360109 w 735012"/>
                <a:gd name="connsiteY55" fmla="*/ 970348 h 1114017"/>
                <a:gd name="connsiteX56" fmla="*/ 293624 w 735012"/>
                <a:gd name="connsiteY56" fmla="*/ 909769 h 1114017"/>
                <a:gd name="connsiteX57" fmla="*/ 275019 w 735012"/>
                <a:gd name="connsiteY57" fmla="*/ 927358 h 1114017"/>
                <a:gd name="connsiteX58" fmla="*/ 255588 w 735012"/>
                <a:gd name="connsiteY58" fmla="*/ 944059 h 1114017"/>
                <a:gd name="connsiteX59" fmla="*/ 236029 w 735012"/>
                <a:gd name="connsiteY59" fmla="*/ 960696 h 1114017"/>
                <a:gd name="connsiteX60" fmla="*/ 215836 w 735012"/>
                <a:gd name="connsiteY60" fmla="*/ 976444 h 1114017"/>
                <a:gd name="connsiteX61" fmla="*/ 253936 w 735012"/>
                <a:gd name="connsiteY61" fmla="*/ 969586 h 1114017"/>
                <a:gd name="connsiteX62" fmla="*/ 303466 w 735012"/>
                <a:gd name="connsiteY62" fmla="*/ 974602 h 1114017"/>
                <a:gd name="connsiteX63" fmla="*/ 320040 w 735012"/>
                <a:gd name="connsiteY63" fmla="*/ 979873 h 1114017"/>
                <a:gd name="connsiteX64" fmla="*/ 352615 w 735012"/>
                <a:gd name="connsiteY64" fmla="*/ 994478 h 1114017"/>
                <a:gd name="connsiteX65" fmla="*/ 429260 w 735012"/>
                <a:gd name="connsiteY65" fmla="*/ 1068201 h 1114017"/>
                <a:gd name="connsiteX66" fmla="*/ 423418 w 735012"/>
                <a:gd name="connsiteY66" fmla="*/ 1074107 h 1114017"/>
                <a:gd name="connsiteX67" fmla="*/ 416623 w 735012"/>
                <a:gd name="connsiteY67" fmla="*/ 1080457 h 1114017"/>
                <a:gd name="connsiteX68" fmla="*/ 386652 w 735012"/>
                <a:gd name="connsiteY68" fmla="*/ 1099507 h 1114017"/>
                <a:gd name="connsiteX69" fmla="*/ 285877 w 735012"/>
                <a:gd name="connsiteY69" fmla="*/ 1108397 h 1114017"/>
                <a:gd name="connsiteX70" fmla="*/ 240157 w 735012"/>
                <a:gd name="connsiteY70" fmla="*/ 1084965 h 1114017"/>
                <a:gd name="connsiteX71" fmla="*/ 176593 w 735012"/>
                <a:gd name="connsiteY71" fmla="*/ 1005781 h 1114017"/>
                <a:gd name="connsiteX72" fmla="*/ 572 w 735012"/>
                <a:gd name="connsiteY72" fmla="*/ 1103317 h 1114017"/>
                <a:gd name="connsiteX73" fmla="*/ 0 w 735012"/>
                <a:gd name="connsiteY73" fmla="*/ 1100078 h 1114017"/>
                <a:gd name="connsiteX74" fmla="*/ 66040 w 735012"/>
                <a:gd name="connsiteY74" fmla="*/ 1035689 h 1114017"/>
                <a:gd name="connsiteX75" fmla="*/ 66040 w 735012"/>
                <a:gd name="connsiteY75" fmla="*/ 1035689 h 1114017"/>
                <a:gd name="connsiteX76" fmla="*/ 159322 w 735012"/>
                <a:gd name="connsiteY76" fmla="*/ 980889 h 1114017"/>
                <a:gd name="connsiteX77" fmla="*/ 109093 w 735012"/>
                <a:gd name="connsiteY77" fmla="*/ 893640 h 1114017"/>
                <a:gd name="connsiteX78" fmla="*/ 97980 w 735012"/>
                <a:gd name="connsiteY78" fmla="*/ 847031 h 1114017"/>
                <a:gd name="connsiteX79" fmla="*/ 109347 w 735012"/>
                <a:gd name="connsiteY79" fmla="*/ 767910 h 1114017"/>
                <a:gd name="connsiteX80" fmla="*/ 122936 w 735012"/>
                <a:gd name="connsiteY80" fmla="*/ 749558 h 1114017"/>
                <a:gd name="connsiteX81" fmla="*/ 125413 w 735012"/>
                <a:gd name="connsiteY81" fmla="*/ 747018 h 1114017"/>
                <a:gd name="connsiteX82" fmla="*/ 125730 w 735012"/>
                <a:gd name="connsiteY82" fmla="*/ 747018 h 1114017"/>
                <a:gd name="connsiteX83" fmla="*/ 128143 w 735012"/>
                <a:gd name="connsiteY83" fmla="*/ 744859 h 1114017"/>
                <a:gd name="connsiteX84" fmla="*/ 129413 w 735012"/>
                <a:gd name="connsiteY84" fmla="*/ 743780 h 1114017"/>
                <a:gd name="connsiteX85" fmla="*/ 131128 w 735012"/>
                <a:gd name="connsiteY85" fmla="*/ 742510 h 1114017"/>
                <a:gd name="connsiteX86" fmla="*/ 198946 w 735012"/>
                <a:gd name="connsiteY86" fmla="*/ 824425 h 1114017"/>
                <a:gd name="connsiteX87" fmla="*/ 212027 w 735012"/>
                <a:gd name="connsiteY87" fmla="*/ 857000 h 1114017"/>
                <a:gd name="connsiteX88" fmla="*/ 215773 w 735012"/>
                <a:gd name="connsiteY88" fmla="*/ 873002 h 1114017"/>
                <a:gd name="connsiteX89" fmla="*/ 215202 w 735012"/>
                <a:gd name="connsiteY89" fmla="*/ 917452 h 1114017"/>
                <a:gd name="connsiteX90" fmla="*/ 202502 w 735012"/>
                <a:gd name="connsiteY90" fmla="*/ 950726 h 1114017"/>
                <a:gd name="connsiteX91" fmla="*/ 221552 w 735012"/>
                <a:gd name="connsiteY91" fmla="*/ 936566 h 1114017"/>
                <a:gd name="connsiteX92" fmla="*/ 239776 w 735012"/>
                <a:gd name="connsiteY92" fmla="*/ 921516 h 1114017"/>
                <a:gd name="connsiteX93" fmla="*/ 258001 w 735012"/>
                <a:gd name="connsiteY93" fmla="*/ 906403 h 1114017"/>
                <a:gd name="connsiteX94" fmla="*/ 275463 w 735012"/>
                <a:gd name="connsiteY94" fmla="*/ 890465 h 1114017"/>
                <a:gd name="connsiteX95" fmla="*/ 221043 w 735012"/>
                <a:gd name="connsiteY95" fmla="*/ 821631 h 1114017"/>
                <a:gd name="connsiteX96" fmla="*/ 205677 w 735012"/>
                <a:gd name="connsiteY96" fmla="*/ 782832 h 1114017"/>
                <a:gd name="connsiteX97" fmla="*/ 206692 w 735012"/>
                <a:gd name="connsiteY97" fmla="*/ 711522 h 1114017"/>
                <a:gd name="connsiteX98" fmla="*/ 216853 w 735012"/>
                <a:gd name="connsiteY98" fmla="*/ 693424 h 1114017"/>
                <a:gd name="connsiteX99" fmla="*/ 223203 w 735012"/>
                <a:gd name="connsiteY99" fmla="*/ 685804 h 1114017"/>
                <a:gd name="connsiteX100" fmla="*/ 291783 w 735012"/>
                <a:gd name="connsiteY100" fmla="*/ 749304 h 1114017"/>
                <a:gd name="connsiteX101" fmla="*/ 311848 w 735012"/>
                <a:gd name="connsiteY101" fmla="*/ 789881 h 1114017"/>
                <a:gd name="connsiteX102" fmla="*/ 310959 w 735012"/>
                <a:gd name="connsiteY102" fmla="*/ 855730 h 1114017"/>
                <a:gd name="connsiteX103" fmla="*/ 325628 w 735012"/>
                <a:gd name="connsiteY103" fmla="*/ 840998 h 1114017"/>
                <a:gd name="connsiteX104" fmla="*/ 339534 w 735012"/>
                <a:gd name="connsiteY104" fmla="*/ 825568 h 1114017"/>
                <a:gd name="connsiteX105" fmla="*/ 353504 w 735012"/>
                <a:gd name="connsiteY105" fmla="*/ 810137 h 1114017"/>
                <a:gd name="connsiteX106" fmla="*/ 366840 w 735012"/>
                <a:gd name="connsiteY106" fmla="*/ 794199 h 1114017"/>
                <a:gd name="connsiteX107" fmla="*/ 287909 w 735012"/>
                <a:gd name="connsiteY107" fmla="*/ 702378 h 1114017"/>
                <a:gd name="connsiteX108" fmla="*/ 278066 w 735012"/>
                <a:gd name="connsiteY108" fmla="*/ 663516 h 1114017"/>
                <a:gd name="connsiteX109" fmla="*/ 280353 w 735012"/>
                <a:gd name="connsiteY109" fmla="*/ 635068 h 1114017"/>
                <a:gd name="connsiteX110" fmla="*/ 293053 w 735012"/>
                <a:gd name="connsiteY110" fmla="*/ 608525 h 1114017"/>
                <a:gd name="connsiteX111" fmla="*/ 364934 w 735012"/>
                <a:gd name="connsiteY111" fmla="*/ 659325 h 1114017"/>
                <a:gd name="connsiteX112" fmla="*/ 388747 w 735012"/>
                <a:gd name="connsiteY112" fmla="*/ 694758 h 1114017"/>
                <a:gd name="connsiteX113" fmla="*/ 398018 w 735012"/>
                <a:gd name="connsiteY113" fmla="*/ 728921 h 1114017"/>
                <a:gd name="connsiteX114" fmla="*/ 395922 w 735012"/>
                <a:gd name="connsiteY114" fmla="*/ 757305 h 1114017"/>
                <a:gd name="connsiteX115" fmla="*/ 441706 w 735012"/>
                <a:gd name="connsiteY115" fmla="*/ 691392 h 1114017"/>
                <a:gd name="connsiteX116" fmla="*/ 350710 w 735012"/>
                <a:gd name="connsiteY116" fmla="*/ 612335 h 1114017"/>
                <a:gd name="connsiteX117" fmla="*/ 335788 w 735012"/>
                <a:gd name="connsiteY117" fmla="*/ 550041 h 1114017"/>
                <a:gd name="connsiteX118" fmla="*/ 337947 w 735012"/>
                <a:gd name="connsiteY118" fmla="*/ 539818 h 1114017"/>
                <a:gd name="connsiteX119" fmla="*/ 340423 w 735012"/>
                <a:gd name="connsiteY119" fmla="*/ 531753 h 1114017"/>
                <a:gd name="connsiteX120" fmla="*/ 344488 w 735012"/>
                <a:gd name="connsiteY120" fmla="*/ 523562 h 1114017"/>
                <a:gd name="connsiteX121" fmla="*/ 417894 w 735012"/>
                <a:gd name="connsiteY121" fmla="*/ 563376 h 1114017"/>
                <a:gd name="connsiteX122" fmla="*/ 444690 w 735012"/>
                <a:gd name="connsiteY122" fmla="*/ 593920 h 1114017"/>
                <a:gd name="connsiteX123" fmla="*/ 458915 w 735012"/>
                <a:gd name="connsiteY123" fmla="*/ 636909 h 1114017"/>
                <a:gd name="connsiteX124" fmla="*/ 458470 w 735012"/>
                <a:gd name="connsiteY124" fmla="*/ 655197 h 1114017"/>
                <a:gd name="connsiteX125" fmla="*/ 454660 w 735012"/>
                <a:gd name="connsiteY125" fmla="*/ 670247 h 1114017"/>
                <a:gd name="connsiteX126" fmla="*/ 477647 w 735012"/>
                <a:gd name="connsiteY126" fmla="*/ 629607 h 1114017"/>
                <a:gd name="connsiteX127" fmla="*/ 498665 w 735012"/>
                <a:gd name="connsiteY127" fmla="*/ 587951 h 1114017"/>
                <a:gd name="connsiteX128" fmla="*/ 434467 w 735012"/>
                <a:gd name="connsiteY128" fmla="*/ 551565 h 1114017"/>
                <a:gd name="connsiteX129" fmla="*/ 410210 w 735012"/>
                <a:gd name="connsiteY129" fmla="*/ 525784 h 1114017"/>
                <a:gd name="connsiteX130" fmla="*/ 393319 w 735012"/>
                <a:gd name="connsiteY130" fmla="*/ 494034 h 1114017"/>
                <a:gd name="connsiteX131" fmla="*/ 389319 w 735012"/>
                <a:gd name="connsiteY131" fmla="*/ 468634 h 1114017"/>
                <a:gd name="connsiteX132" fmla="*/ 394843 w 735012"/>
                <a:gd name="connsiteY132" fmla="*/ 442409 h 1114017"/>
                <a:gd name="connsiteX133" fmla="*/ 468059 w 735012"/>
                <a:gd name="connsiteY133" fmla="*/ 471492 h 1114017"/>
                <a:gd name="connsiteX134" fmla="*/ 496189 w 735012"/>
                <a:gd name="connsiteY134" fmla="*/ 497336 h 1114017"/>
                <a:gd name="connsiteX135" fmla="*/ 511620 w 735012"/>
                <a:gd name="connsiteY135" fmla="*/ 524959 h 1114017"/>
                <a:gd name="connsiteX136" fmla="*/ 515810 w 735012"/>
                <a:gd name="connsiteY136" fmla="*/ 549914 h 1114017"/>
                <a:gd name="connsiteX137" fmla="*/ 541210 w 735012"/>
                <a:gd name="connsiteY137" fmla="*/ 483874 h 1114017"/>
                <a:gd name="connsiteX138" fmla="*/ 450850 w 735012"/>
                <a:gd name="connsiteY138" fmla="*/ 434281 h 1114017"/>
                <a:gd name="connsiteX139" fmla="*/ 431800 w 735012"/>
                <a:gd name="connsiteY139" fmla="*/ 406087 h 1114017"/>
                <a:gd name="connsiteX140" fmla="*/ 425005 w 735012"/>
                <a:gd name="connsiteY140" fmla="*/ 382147 h 1114017"/>
                <a:gd name="connsiteX141" fmla="*/ 427609 w 735012"/>
                <a:gd name="connsiteY141" fmla="*/ 356747 h 1114017"/>
                <a:gd name="connsiteX142" fmla="*/ 499554 w 735012"/>
                <a:gd name="connsiteY142" fmla="*/ 376559 h 1114017"/>
                <a:gd name="connsiteX143" fmla="*/ 528638 w 735012"/>
                <a:gd name="connsiteY143" fmla="*/ 397832 h 1114017"/>
                <a:gd name="connsiteX144" fmla="*/ 552767 w 735012"/>
                <a:gd name="connsiteY144" fmla="*/ 445711 h 1114017"/>
                <a:gd name="connsiteX145" fmla="*/ 561213 w 735012"/>
                <a:gd name="connsiteY145" fmla="*/ 414596 h 1114017"/>
                <a:gd name="connsiteX146" fmla="*/ 568897 w 735012"/>
                <a:gd name="connsiteY146" fmla="*/ 383227 h 1114017"/>
                <a:gd name="connsiteX147" fmla="*/ 505397 w 735012"/>
                <a:gd name="connsiteY147" fmla="*/ 364177 h 1114017"/>
                <a:gd name="connsiteX148" fmla="*/ 479044 w 735012"/>
                <a:gd name="connsiteY148" fmla="*/ 346270 h 1114017"/>
                <a:gd name="connsiteX149" fmla="*/ 449897 w 735012"/>
                <a:gd name="connsiteY149" fmla="*/ 299470 h 1114017"/>
                <a:gd name="connsiteX150" fmla="*/ 448945 w 735012"/>
                <a:gd name="connsiteY150" fmla="*/ 283024 h 1114017"/>
                <a:gd name="connsiteX151" fmla="*/ 449834 w 735012"/>
                <a:gd name="connsiteY151" fmla="*/ 275086 h 1114017"/>
                <a:gd name="connsiteX152" fmla="*/ 519684 w 735012"/>
                <a:gd name="connsiteY152" fmla="*/ 286770 h 1114017"/>
                <a:gd name="connsiteX153" fmla="*/ 549148 w 735012"/>
                <a:gd name="connsiteY153" fmla="*/ 304106 h 1114017"/>
                <a:gd name="connsiteX154" fmla="*/ 576644 w 735012"/>
                <a:gd name="connsiteY154" fmla="*/ 347286 h 1114017"/>
                <a:gd name="connsiteX155" fmla="*/ 581406 w 735012"/>
                <a:gd name="connsiteY155" fmla="*/ 317123 h 1114017"/>
                <a:gd name="connsiteX156" fmla="*/ 583819 w 735012"/>
                <a:gd name="connsiteY156" fmla="*/ 302074 h 1114017"/>
                <a:gd name="connsiteX157" fmla="*/ 585534 w 735012"/>
                <a:gd name="connsiteY157" fmla="*/ 286897 h 1114017"/>
                <a:gd name="connsiteX158" fmla="*/ 531685 w 735012"/>
                <a:gd name="connsiteY158" fmla="*/ 276102 h 1114017"/>
                <a:gd name="connsiteX159" fmla="*/ 508508 w 735012"/>
                <a:gd name="connsiteY159" fmla="*/ 263402 h 1114017"/>
                <a:gd name="connsiteX160" fmla="*/ 489458 w 735012"/>
                <a:gd name="connsiteY160" fmla="*/ 243971 h 1114017"/>
                <a:gd name="connsiteX161" fmla="*/ 480441 w 735012"/>
                <a:gd name="connsiteY161" fmla="*/ 225810 h 1114017"/>
                <a:gd name="connsiteX162" fmla="*/ 478790 w 735012"/>
                <a:gd name="connsiteY162" fmla="*/ 204855 h 1114017"/>
                <a:gd name="connsiteX163" fmla="*/ 537654 w 735012"/>
                <a:gd name="connsiteY163" fmla="*/ 209681 h 1114017"/>
                <a:gd name="connsiteX164" fmla="*/ 563499 w 735012"/>
                <a:gd name="connsiteY164" fmla="*/ 222064 h 1114017"/>
                <a:gd name="connsiteX165" fmla="*/ 588899 w 735012"/>
                <a:gd name="connsiteY165" fmla="*/ 253814 h 1114017"/>
                <a:gd name="connsiteX166" fmla="*/ 591757 w 735012"/>
                <a:gd name="connsiteY166" fmla="*/ 204982 h 1114017"/>
                <a:gd name="connsiteX167" fmla="*/ 524637 w 735012"/>
                <a:gd name="connsiteY167" fmla="*/ 190250 h 1114017"/>
                <a:gd name="connsiteX168" fmla="*/ 498411 w 735012"/>
                <a:gd name="connsiteY168" fmla="*/ 159643 h 1114017"/>
                <a:gd name="connsiteX169" fmla="*/ 495236 w 735012"/>
                <a:gd name="connsiteY169" fmla="*/ 141482 h 1114017"/>
                <a:gd name="connsiteX170" fmla="*/ 546036 w 735012"/>
                <a:gd name="connsiteY170" fmla="*/ 141990 h 1114017"/>
                <a:gd name="connsiteX171" fmla="*/ 569023 w 735012"/>
                <a:gd name="connsiteY171" fmla="*/ 151007 h 1114017"/>
                <a:gd name="connsiteX172" fmla="*/ 592265 w 735012"/>
                <a:gd name="connsiteY172" fmla="*/ 175582 h 1114017"/>
                <a:gd name="connsiteX173" fmla="*/ 592265 w 735012"/>
                <a:gd name="connsiteY173" fmla="*/ 155198 h 1114017"/>
                <a:gd name="connsiteX174" fmla="*/ 591439 w 735012"/>
                <a:gd name="connsiteY174" fmla="*/ 134815 h 1114017"/>
                <a:gd name="connsiteX175" fmla="*/ 540639 w 735012"/>
                <a:gd name="connsiteY175" fmla="*/ 126687 h 1114017"/>
                <a:gd name="connsiteX176" fmla="*/ 515239 w 735012"/>
                <a:gd name="connsiteY176" fmla="*/ 89539 h 1114017"/>
                <a:gd name="connsiteX177" fmla="*/ 572389 w 735012"/>
                <a:gd name="connsiteY177" fmla="*/ 93730 h 1114017"/>
                <a:gd name="connsiteX178" fmla="*/ 590105 w 735012"/>
                <a:gd name="connsiteY178" fmla="*/ 108970 h 1114017"/>
                <a:gd name="connsiteX179" fmla="*/ 587565 w 735012"/>
                <a:gd name="connsiteY179" fmla="*/ 80141 h 1114017"/>
                <a:gd name="connsiteX180" fmla="*/ 545655 w 735012"/>
                <a:gd name="connsiteY180" fmla="*/ 76204 h 1114017"/>
                <a:gd name="connsiteX181" fmla="*/ 524192 w 735012"/>
                <a:gd name="connsiteY181" fmla="*/ 47248 h 1114017"/>
                <a:gd name="connsiteX182" fmla="*/ 569849 w 735012"/>
                <a:gd name="connsiteY182" fmla="*/ 48582 h 1114017"/>
                <a:gd name="connsiteX183" fmla="*/ 585915 w 735012"/>
                <a:gd name="connsiteY183" fmla="*/ 62044 h 1114017"/>
                <a:gd name="connsiteX184" fmla="*/ 582740 w 735012"/>
                <a:gd name="connsiteY184" fmla="*/ 38168 h 1114017"/>
                <a:gd name="connsiteX185" fmla="*/ 559308 w 735012"/>
                <a:gd name="connsiteY185" fmla="*/ 35056 h 1114017"/>
                <a:gd name="connsiteX186" fmla="*/ 543242 w 735012"/>
                <a:gd name="connsiteY186" fmla="*/ 14165 h 1114017"/>
                <a:gd name="connsiteX187" fmla="*/ 551878 w 735012"/>
                <a:gd name="connsiteY187" fmla="*/ 11752 h 1114017"/>
                <a:gd name="connsiteX188" fmla="*/ 576072 w 735012"/>
                <a:gd name="connsiteY188" fmla="*/ 14165 h 1114017"/>
                <a:gd name="connsiteX189" fmla="*/ 581533 w 735012"/>
                <a:gd name="connsiteY189" fmla="*/ 17276 h 1114017"/>
                <a:gd name="connsiteX190" fmla="*/ 583692 w 735012"/>
                <a:gd name="connsiteY190" fmla="*/ 16260 h 1114017"/>
                <a:gd name="connsiteX191" fmla="*/ 586994 w 735012"/>
                <a:gd name="connsiteY191" fmla="*/ 16959 h 1114017"/>
                <a:gd name="connsiteX192" fmla="*/ 591693 w 735012"/>
                <a:gd name="connsiteY192" fmla="*/ 11498 h 1114017"/>
                <a:gd name="connsiteX193" fmla="*/ 622808 w 735012"/>
                <a:gd name="connsiteY193" fmla="*/ 4 h 1114017"/>
                <a:gd name="connsiteX194" fmla="*/ 613982 w 735012"/>
                <a:gd name="connsiteY194" fmla="*/ 26674 h 1114017"/>
                <a:gd name="connsiteX195" fmla="*/ 591248 w 735012"/>
                <a:gd name="connsiteY195" fmla="*/ 36898 h 1114017"/>
                <a:gd name="connsiteX196" fmla="*/ 594170 w 735012"/>
                <a:gd name="connsiteY196" fmla="*/ 54614 h 1114017"/>
                <a:gd name="connsiteX197" fmla="*/ 602678 w 735012"/>
                <a:gd name="connsiteY197" fmla="*/ 44073 h 1114017"/>
                <a:gd name="connsiteX198" fmla="*/ 645922 w 735012"/>
                <a:gd name="connsiteY198" fmla="*/ 29532 h 1114017"/>
                <a:gd name="connsiteX199" fmla="*/ 633222 w 735012"/>
                <a:gd name="connsiteY199" fmla="*/ 66425 h 1114017"/>
                <a:gd name="connsiteX200" fmla="*/ 597281 w 735012"/>
                <a:gd name="connsiteY200" fmla="*/ 79633 h 1114017"/>
                <a:gd name="connsiteX201" fmla="*/ 600456 w 735012"/>
                <a:gd name="connsiteY201" fmla="*/ 109796 h 1114017"/>
                <a:gd name="connsiteX202" fmla="*/ 615823 w 735012"/>
                <a:gd name="connsiteY202" fmla="*/ 89857 h 1114017"/>
                <a:gd name="connsiteX203" fmla="*/ 671004 w 735012"/>
                <a:gd name="connsiteY203" fmla="*/ 73918 h 1114017"/>
                <a:gd name="connsiteX204" fmla="*/ 652844 w 735012"/>
                <a:gd name="connsiteY204" fmla="*/ 119956 h 1114017"/>
                <a:gd name="connsiteX205" fmla="*/ 602044 w 735012"/>
                <a:gd name="connsiteY205" fmla="*/ 133989 h 1114017"/>
                <a:gd name="connsiteX206" fmla="*/ 603377 w 735012"/>
                <a:gd name="connsiteY206" fmla="*/ 155262 h 1114017"/>
                <a:gd name="connsiteX207" fmla="*/ 603377 w 735012"/>
                <a:gd name="connsiteY207" fmla="*/ 176598 h 1114017"/>
                <a:gd name="connsiteX208" fmla="*/ 626618 w 735012"/>
                <a:gd name="connsiteY208" fmla="*/ 148975 h 1114017"/>
                <a:gd name="connsiteX209" fmla="*/ 648653 w 735012"/>
                <a:gd name="connsiteY209" fmla="*/ 137482 h 1114017"/>
                <a:gd name="connsiteX210" fmla="*/ 698881 w 735012"/>
                <a:gd name="connsiteY210" fmla="*/ 132275 h 1114017"/>
                <a:gd name="connsiteX211" fmla="*/ 697547 w 735012"/>
                <a:gd name="connsiteY211" fmla="*/ 154754 h 1114017"/>
                <a:gd name="connsiteX212" fmla="*/ 671322 w 735012"/>
                <a:gd name="connsiteY212" fmla="*/ 191647 h 1114017"/>
                <a:gd name="connsiteX213" fmla="*/ 603695 w 735012"/>
                <a:gd name="connsiteY213" fmla="*/ 204982 h 1114017"/>
                <a:gd name="connsiteX214" fmla="*/ 601472 w 735012"/>
                <a:gd name="connsiteY214" fmla="*/ 257751 h 1114017"/>
                <a:gd name="connsiteX215" fmla="*/ 631952 w 735012"/>
                <a:gd name="connsiteY215" fmla="*/ 225048 h 1114017"/>
                <a:gd name="connsiteX216" fmla="*/ 659003 w 735012"/>
                <a:gd name="connsiteY216" fmla="*/ 213491 h 1114017"/>
                <a:gd name="connsiteX217" fmla="*/ 718185 w 735012"/>
                <a:gd name="connsiteY217" fmla="*/ 211650 h 1114017"/>
                <a:gd name="connsiteX218" fmla="*/ 703644 w 735012"/>
                <a:gd name="connsiteY218" fmla="*/ 259656 h 1114017"/>
                <a:gd name="connsiteX219" fmla="*/ 680784 w 735012"/>
                <a:gd name="connsiteY219" fmla="*/ 279468 h 1114017"/>
                <a:gd name="connsiteX220" fmla="*/ 654939 w 735012"/>
                <a:gd name="connsiteY220" fmla="*/ 289247 h 1114017"/>
                <a:gd name="connsiteX221" fmla="*/ 599250 w 735012"/>
                <a:gd name="connsiteY221" fmla="*/ 288167 h 1114017"/>
                <a:gd name="connsiteX222" fmla="*/ 597726 w 735012"/>
                <a:gd name="connsiteY222" fmla="*/ 304233 h 1114017"/>
                <a:gd name="connsiteX223" fmla="*/ 595503 w 735012"/>
                <a:gd name="connsiteY223" fmla="*/ 320235 h 1114017"/>
                <a:gd name="connsiteX224" fmla="*/ 590995 w 735012"/>
                <a:gd name="connsiteY224" fmla="*/ 351985 h 1114017"/>
                <a:gd name="connsiteX225" fmla="*/ 631761 w 735012"/>
                <a:gd name="connsiteY225" fmla="*/ 315091 h 1114017"/>
                <a:gd name="connsiteX226" fmla="*/ 664909 w 735012"/>
                <a:gd name="connsiteY226" fmla="*/ 304042 h 1114017"/>
                <a:gd name="connsiteX227" fmla="*/ 735013 w 735012"/>
                <a:gd name="connsiteY227" fmla="*/ 308043 h 1114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</a:cxnLst>
              <a:rect l="l" t="t" r="r" b="b"/>
              <a:pathLst>
                <a:path w="735012" h="1114017">
                  <a:moveTo>
                    <a:pt x="735013" y="308043"/>
                  </a:moveTo>
                  <a:cubicBezTo>
                    <a:pt x="734930" y="311637"/>
                    <a:pt x="734587" y="315225"/>
                    <a:pt x="733997" y="318774"/>
                  </a:cubicBezTo>
                  <a:cubicBezTo>
                    <a:pt x="732688" y="326000"/>
                    <a:pt x="730561" y="333049"/>
                    <a:pt x="727647" y="339793"/>
                  </a:cubicBezTo>
                  <a:cubicBezTo>
                    <a:pt x="719087" y="360322"/>
                    <a:pt x="703040" y="376832"/>
                    <a:pt x="682752" y="385957"/>
                  </a:cubicBezTo>
                  <a:cubicBezTo>
                    <a:pt x="672643" y="390383"/>
                    <a:pt x="661950" y="393336"/>
                    <a:pt x="651002" y="394720"/>
                  </a:cubicBezTo>
                  <a:cubicBezTo>
                    <a:pt x="628586" y="397647"/>
                    <a:pt x="605796" y="394828"/>
                    <a:pt x="584772" y="386529"/>
                  </a:cubicBezTo>
                  <a:cubicBezTo>
                    <a:pt x="582930" y="397578"/>
                    <a:pt x="580009" y="408436"/>
                    <a:pt x="577469" y="419295"/>
                  </a:cubicBezTo>
                  <a:cubicBezTo>
                    <a:pt x="574929" y="430153"/>
                    <a:pt x="572579" y="441202"/>
                    <a:pt x="569214" y="451870"/>
                  </a:cubicBezTo>
                  <a:cubicBezTo>
                    <a:pt x="581215" y="436795"/>
                    <a:pt x="597148" y="425321"/>
                    <a:pt x="615252" y="418723"/>
                  </a:cubicBezTo>
                  <a:cubicBezTo>
                    <a:pt x="626954" y="414602"/>
                    <a:pt x="639102" y="411897"/>
                    <a:pt x="651447" y="410659"/>
                  </a:cubicBezTo>
                  <a:cubicBezTo>
                    <a:pt x="676573" y="407611"/>
                    <a:pt x="702056" y="411618"/>
                    <a:pt x="725043" y="422216"/>
                  </a:cubicBezTo>
                  <a:cubicBezTo>
                    <a:pt x="723405" y="433798"/>
                    <a:pt x="719519" y="444949"/>
                    <a:pt x="713613" y="455045"/>
                  </a:cubicBezTo>
                  <a:cubicBezTo>
                    <a:pt x="702469" y="475949"/>
                    <a:pt x="683641" y="491704"/>
                    <a:pt x="661098" y="498987"/>
                  </a:cubicBezTo>
                  <a:cubicBezTo>
                    <a:pt x="649993" y="502569"/>
                    <a:pt x="638416" y="504499"/>
                    <a:pt x="626745" y="504702"/>
                  </a:cubicBezTo>
                  <a:cubicBezTo>
                    <a:pt x="602723" y="505426"/>
                    <a:pt x="578917" y="499978"/>
                    <a:pt x="557594" y="488891"/>
                  </a:cubicBezTo>
                  <a:cubicBezTo>
                    <a:pt x="549720" y="511814"/>
                    <a:pt x="542353" y="534928"/>
                    <a:pt x="532892" y="557217"/>
                  </a:cubicBezTo>
                  <a:cubicBezTo>
                    <a:pt x="539217" y="551045"/>
                    <a:pt x="546329" y="545723"/>
                    <a:pt x="554038" y="541405"/>
                  </a:cubicBezTo>
                  <a:cubicBezTo>
                    <a:pt x="563416" y="535760"/>
                    <a:pt x="573551" y="531480"/>
                    <a:pt x="584136" y="528705"/>
                  </a:cubicBezTo>
                  <a:cubicBezTo>
                    <a:pt x="596874" y="525626"/>
                    <a:pt x="609955" y="524152"/>
                    <a:pt x="623062" y="524324"/>
                  </a:cubicBezTo>
                  <a:cubicBezTo>
                    <a:pt x="649903" y="524063"/>
                    <a:pt x="676288" y="531277"/>
                    <a:pt x="699262" y="545152"/>
                  </a:cubicBezTo>
                  <a:cubicBezTo>
                    <a:pt x="695897" y="557102"/>
                    <a:pt x="690531" y="568399"/>
                    <a:pt x="683387" y="578553"/>
                  </a:cubicBezTo>
                  <a:cubicBezTo>
                    <a:pt x="677050" y="587760"/>
                    <a:pt x="669112" y="595761"/>
                    <a:pt x="659955" y="602175"/>
                  </a:cubicBezTo>
                  <a:cubicBezTo>
                    <a:pt x="648805" y="610119"/>
                    <a:pt x="636207" y="615789"/>
                    <a:pt x="622872" y="618875"/>
                  </a:cubicBezTo>
                  <a:cubicBezTo>
                    <a:pt x="610756" y="621320"/>
                    <a:pt x="598335" y="621923"/>
                    <a:pt x="586041" y="620653"/>
                  </a:cubicBezTo>
                  <a:cubicBezTo>
                    <a:pt x="561061" y="618481"/>
                    <a:pt x="537032" y="610023"/>
                    <a:pt x="516191" y="596079"/>
                  </a:cubicBezTo>
                  <a:cubicBezTo>
                    <a:pt x="510794" y="607382"/>
                    <a:pt x="506032" y="619066"/>
                    <a:pt x="500126" y="630115"/>
                  </a:cubicBezTo>
                  <a:lnTo>
                    <a:pt x="482790" y="663643"/>
                  </a:lnTo>
                  <a:cubicBezTo>
                    <a:pt x="499167" y="651260"/>
                    <a:pt x="518579" y="643513"/>
                    <a:pt x="538988" y="641227"/>
                  </a:cubicBezTo>
                  <a:cubicBezTo>
                    <a:pt x="552653" y="639538"/>
                    <a:pt x="566471" y="639538"/>
                    <a:pt x="580136" y="641227"/>
                  </a:cubicBezTo>
                  <a:cubicBezTo>
                    <a:pt x="608356" y="644161"/>
                    <a:pt x="635197" y="654943"/>
                    <a:pt x="657606" y="672342"/>
                  </a:cubicBezTo>
                  <a:cubicBezTo>
                    <a:pt x="656063" y="676425"/>
                    <a:pt x="654240" y="680388"/>
                    <a:pt x="652145" y="684217"/>
                  </a:cubicBezTo>
                  <a:cubicBezTo>
                    <a:pt x="650494" y="687265"/>
                    <a:pt x="648462" y="690567"/>
                    <a:pt x="645795" y="694440"/>
                  </a:cubicBezTo>
                  <a:cubicBezTo>
                    <a:pt x="642950" y="698447"/>
                    <a:pt x="639858" y="702263"/>
                    <a:pt x="636524" y="705870"/>
                  </a:cubicBezTo>
                  <a:cubicBezTo>
                    <a:pt x="618763" y="725797"/>
                    <a:pt x="594132" y="738293"/>
                    <a:pt x="567563" y="740859"/>
                  </a:cubicBezTo>
                  <a:cubicBezTo>
                    <a:pt x="554653" y="741837"/>
                    <a:pt x="541674" y="740960"/>
                    <a:pt x="529019" y="738255"/>
                  </a:cubicBezTo>
                  <a:cubicBezTo>
                    <a:pt x="503200" y="732902"/>
                    <a:pt x="479165" y="721085"/>
                    <a:pt x="459169" y="703902"/>
                  </a:cubicBezTo>
                  <a:cubicBezTo>
                    <a:pt x="451040" y="717173"/>
                    <a:pt x="442404" y="730127"/>
                    <a:pt x="433769" y="743272"/>
                  </a:cubicBezTo>
                  <a:cubicBezTo>
                    <a:pt x="425133" y="756416"/>
                    <a:pt x="415734" y="768672"/>
                    <a:pt x="406781" y="781372"/>
                  </a:cubicBezTo>
                  <a:cubicBezTo>
                    <a:pt x="428231" y="765503"/>
                    <a:pt x="454203" y="756937"/>
                    <a:pt x="480885" y="756924"/>
                  </a:cubicBezTo>
                  <a:cubicBezTo>
                    <a:pt x="495598" y="756911"/>
                    <a:pt x="510254" y="758747"/>
                    <a:pt x="524510" y="762385"/>
                  </a:cubicBezTo>
                  <a:cubicBezTo>
                    <a:pt x="553815" y="769040"/>
                    <a:pt x="580644" y="783829"/>
                    <a:pt x="601916" y="805057"/>
                  </a:cubicBezTo>
                  <a:cubicBezTo>
                    <a:pt x="594925" y="817414"/>
                    <a:pt x="585908" y="828508"/>
                    <a:pt x="575247" y="837887"/>
                  </a:cubicBezTo>
                  <a:cubicBezTo>
                    <a:pt x="553841" y="856588"/>
                    <a:pt x="526256" y="866678"/>
                    <a:pt x="497840" y="866208"/>
                  </a:cubicBezTo>
                  <a:cubicBezTo>
                    <a:pt x="483457" y="865522"/>
                    <a:pt x="469259" y="862652"/>
                    <a:pt x="455740" y="857699"/>
                  </a:cubicBezTo>
                  <a:cubicBezTo>
                    <a:pt x="428663" y="847831"/>
                    <a:pt x="404660" y="831010"/>
                    <a:pt x="386144" y="808931"/>
                  </a:cubicBezTo>
                  <a:cubicBezTo>
                    <a:pt x="381064" y="815281"/>
                    <a:pt x="376365" y="821631"/>
                    <a:pt x="371030" y="827981"/>
                  </a:cubicBezTo>
                  <a:lnTo>
                    <a:pt x="355155" y="846142"/>
                  </a:lnTo>
                  <a:cubicBezTo>
                    <a:pt x="344805" y="858524"/>
                    <a:pt x="333565" y="869954"/>
                    <a:pt x="322390" y="881575"/>
                  </a:cubicBezTo>
                  <a:cubicBezTo>
                    <a:pt x="332848" y="876139"/>
                    <a:pt x="344030" y="872247"/>
                    <a:pt x="355600" y="870018"/>
                  </a:cubicBezTo>
                  <a:cubicBezTo>
                    <a:pt x="370434" y="866855"/>
                    <a:pt x="385693" y="866169"/>
                    <a:pt x="400748" y="867986"/>
                  </a:cubicBezTo>
                  <a:cubicBezTo>
                    <a:pt x="416211" y="870106"/>
                    <a:pt x="431362" y="874050"/>
                    <a:pt x="445897" y="879733"/>
                  </a:cubicBezTo>
                  <a:cubicBezTo>
                    <a:pt x="475742" y="890585"/>
                    <a:pt x="501853" y="909756"/>
                    <a:pt x="521145" y="934978"/>
                  </a:cubicBezTo>
                  <a:cubicBezTo>
                    <a:pt x="518357" y="939100"/>
                    <a:pt x="515207" y="942966"/>
                    <a:pt x="511747" y="946535"/>
                  </a:cubicBezTo>
                  <a:cubicBezTo>
                    <a:pt x="504634" y="953812"/>
                    <a:pt x="496779" y="960321"/>
                    <a:pt x="488315" y="965966"/>
                  </a:cubicBezTo>
                  <a:cubicBezTo>
                    <a:pt x="463233" y="982781"/>
                    <a:pt x="432759" y="989576"/>
                    <a:pt x="402908" y="985016"/>
                  </a:cubicBezTo>
                  <a:cubicBezTo>
                    <a:pt x="387966" y="982375"/>
                    <a:pt x="373526" y="977428"/>
                    <a:pt x="360109" y="970348"/>
                  </a:cubicBezTo>
                  <a:cubicBezTo>
                    <a:pt x="333019" y="956333"/>
                    <a:pt x="310090" y="935442"/>
                    <a:pt x="293624" y="909769"/>
                  </a:cubicBezTo>
                  <a:lnTo>
                    <a:pt x="275019" y="927358"/>
                  </a:lnTo>
                  <a:lnTo>
                    <a:pt x="255588" y="944059"/>
                  </a:lnTo>
                  <a:cubicBezTo>
                    <a:pt x="249238" y="949583"/>
                    <a:pt x="242888" y="955362"/>
                    <a:pt x="236029" y="960696"/>
                  </a:cubicBezTo>
                  <a:lnTo>
                    <a:pt x="215836" y="976444"/>
                  </a:lnTo>
                  <a:cubicBezTo>
                    <a:pt x="228187" y="972513"/>
                    <a:pt x="240995" y="970208"/>
                    <a:pt x="253936" y="969586"/>
                  </a:cubicBezTo>
                  <a:cubicBezTo>
                    <a:pt x="270605" y="968703"/>
                    <a:pt x="287312" y="970392"/>
                    <a:pt x="303466" y="974602"/>
                  </a:cubicBezTo>
                  <a:cubicBezTo>
                    <a:pt x="309080" y="976069"/>
                    <a:pt x="314611" y="977828"/>
                    <a:pt x="320040" y="979873"/>
                  </a:cubicBezTo>
                  <a:cubicBezTo>
                    <a:pt x="331254" y="983912"/>
                    <a:pt x="342138" y="988795"/>
                    <a:pt x="352615" y="994478"/>
                  </a:cubicBezTo>
                  <a:cubicBezTo>
                    <a:pt x="384759" y="1011121"/>
                    <a:pt x="411385" y="1036731"/>
                    <a:pt x="429260" y="1068201"/>
                  </a:cubicBezTo>
                  <a:cubicBezTo>
                    <a:pt x="428498" y="1069090"/>
                    <a:pt x="426529" y="1071186"/>
                    <a:pt x="423418" y="1074107"/>
                  </a:cubicBezTo>
                  <a:cubicBezTo>
                    <a:pt x="421577" y="1075885"/>
                    <a:pt x="419290" y="1077917"/>
                    <a:pt x="416623" y="1080457"/>
                  </a:cubicBezTo>
                  <a:cubicBezTo>
                    <a:pt x="407403" y="1087944"/>
                    <a:pt x="397345" y="1094332"/>
                    <a:pt x="386652" y="1099507"/>
                  </a:cubicBezTo>
                  <a:cubicBezTo>
                    <a:pt x="355384" y="1115071"/>
                    <a:pt x="319386" y="1118246"/>
                    <a:pt x="285877" y="1108397"/>
                  </a:cubicBezTo>
                  <a:cubicBezTo>
                    <a:pt x="269526" y="1102980"/>
                    <a:pt x="254102" y="1095075"/>
                    <a:pt x="240157" y="1084965"/>
                  </a:cubicBezTo>
                  <a:cubicBezTo>
                    <a:pt x="212350" y="1064645"/>
                    <a:pt x="190417" y="1037328"/>
                    <a:pt x="176593" y="1005781"/>
                  </a:cubicBezTo>
                  <a:cubicBezTo>
                    <a:pt x="121380" y="1044179"/>
                    <a:pt x="62402" y="1076856"/>
                    <a:pt x="572" y="1103317"/>
                  </a:cubicBezTo>
                  <a:lnTo>
                    <a:pt x="0" y="1100078"/>
                  </a:lnTo>
                  <a:lnTo>
                    <a:pt x="66040" y="1035689"/>
                  </a:lnTo>
                  <a:lnTo>
                    <a:pt x="66040" y="1035689"/>
                  </a:lnTo>
                  <a:cubicBezTo>
                    <a:pt x="98146" y="1019205"/>
                    <a:pt x="129292" y="1000904"/>
                    <a:pt x="159322" y="980889"/>
                  </a:cubicBezTo>
                  <a:cubicBezTo>
                    <a:pt x="136544" y="955724"/>
                    <a:pt x="119412" y="925974"/>
                    <a:pt x="109093" y="893640"/>
                  </a:cubicBezTo>
                  <a:cubicBezTo>
                    <a:pt x="103867" y="878507"/>
                    <a:pt x="100146" y="862893"/>
                    <a:pt x="97980" y="847031"/>
                  </a:cubicBezTo>
                  <a:cubicBezTo>
                    <a:pt x="93091" y="808931"/>
                    <a:pt x="100711" y="784737"/>
                    <a:pt x="109347" y="767910"/>
                  </a:cubicBezTo>
                  <a:cubicBezTo>
                    <a:pt x="113030" y="761204"/>
                    <a:pt x="117596" y="755032"/>
                    <a:pt x="122936" y="749558"/>
                  </a:cubicBezTo>
                  <a:lnTo>
                    <a:pt x="125413" y="747018"/>
                  </a:lnTo>
                  <a:lnTo>
                    <a:pt x="125730" y="747018"/>
                  </a:lnTo>
                  <a:lnTo>
                    <a:pt x="128143" y="744859"/>
                  </a:lnTo>
                  <a:cubicBezTo>
                    <a:pt x="128550" y="744478"/>
                    <a:pt x="128975" y="744116"/>
                    <a:pt x="129413" y="743780"/>
                  </a:cubicBezTo>
                  <a:cubicBezTo>
                    <a:pt x="130175" y="743145"/>
                    <a:pt x="130810" y="742764"/>
                    <a:pt x="131128" y="742510"/>
                  </a:cubicBezTo>
                  <a:cubicBezTo>
                    <a:pt x="159391" y="764589"/>
                    <a:pt x="182531" y="792535"/>
                    <a:pt x="198946" y="824425"/>
                  </a:cubicBezTo>
                  <a:cubicBezTo>
                    <a:pt x="204248" y="834883"/>
                    <a:pt x="208623" y="845780"/>
                    <a:pt x="212027" y="857000"/>
                  </a:cubicBezTo>
                  <a:cubicBezTo>
                    <a:pt x="213570" y="862264"/>
                    <a:pt x="214821" y="867605"/>
                    <a:pt x="215773" y="873002"/>
                  </a:cubicBezTo>
                  <a:cubicBezTo>
                    <a:pt x="218167" y="887741"/>
                    <a:pt x="217970" y="902784"/>
                    <a:pt x="215202" y="917452"/>
                  </a:cubicBezTo>
                  <a:cubicBezTo>
                    <a:pt x="212985" y="929213"/>
                    <a:pt x="208686" y="940477"/>
                    <a:pt x="202502" y="950726"/>
                  </a:cubicBezTo>
                  <a:lnTo>
                    <a:pt x="221552" y="936566"/>
                  </a:lnTo>
                  <a:lnTo>
                    <a:pt x="239776" y="921516"/>
                  </a:lnTo>
                  <a:lnTo>
                    <a:pt x="258001" y="906403"/>
                  </a:lnTo>
                  <a:lnTo>
                    <a:pt x="275463" y="890465"/>
                  </a:lnTo>
                  <a:cubicBezTo>
                    <a:pt x="252603" y="871682"/>
                    <a:pt x="234042" y="848205"/>
                    <a:pt x="221043" y="821631"/>
                  </a:cubicBezTo>
                  <a:cubicBezTo>
                    <a:pt x="214687" y="809223"/>
                    <a:pt x="209544" y="796231"/>
                    <a:pt x="205677" y="782832"/>
                  </a:cubicBezTo>
                  <a:cubicBezTo>
                    <a:pt x="198336" y="759572"/>
                    <a:pt x="198691" y="734566"/>
                    <a:pt x="206692" y="711522"/>
                  </a:cubicBezTo>
                  <a:cubicBezTo>
                    <a:pt x="209150" y="705013"/>
                    <a:pt x="212579" y="698911"/>
                    <a:pt x="216853" y="693424"/>
                  </a:cubicBezTo>
                  <a:cubicBezTo>
                    <a:pt x="218802" y="690751"/>
                    <a:pt x="220923" y="688205"/>
                    <a:pt x="223203" y="685804"/>
                  </a:cubicBezTo>
                  <a:cubicBezTo>
                    <a:pt x="250489" y="701622"/>
                    <a:pt x="273920" y="723314"/>
                    <a:pt x="291783" y="749304"/>
                  </a:cubicBezTo>
                  <a:cubicBezTo>
                    <a:pt x="300431" y="761769"/>
                    <a:pt x="307194" y="775441"/>
                    <a:pt x="311848" y="789881"/>
                  </a:cubicBezTo>
                  <a:cubicBezTo>
                    <a:pt x="318948" y="811306"/>
                    <a:pt x="318637" y="834502"/>
                    <a:pt x="310959" y="855730"/>
                  </a:cubicBezTo>
                  <a:cubicBezTo>
                    <a:pt x="315849" y="850841"/>
                    <a:pt x="320865" y="846015"/>
                    <a:pt x="325628" y="840998"/>
                  </a:cubicBezTo>
                  <a:lnTo>
                    <a:pt x="339534" y="825568"/>
                  </a:lnTo>
                  <a:lnTo>
                    <a:pt x="353504" y="810137"/>
                  </a:lnTo>
                  <a:cubicBezTo>
                    <a:pt x="358140" y="804994"/>
                    <a:pt x="362395" y="799469"/>
                    <a:pt x="366840" y="794199"/>
                  </a:cubicBezTo>
                  <a:cubicBezTo>
                    <a:pt x="332029" y="772069"/>
                    <a:pt x="304559" y="740116"/>
                    <a:pt x="287909" y="702378"/>
                  </a:cubicBezTo>
                  <a:cubicBezTo>
                    <a:pt x="282664" y="690002"/>
                    <a:pt x="279343" y="676895"/>
                    <a:pt x="278066" y="663516"/>
                  </a:cubicBezTo>
                  <a:cubicBezTo>
                    <a:pt x="277362" y="653972"/>
                    <a:pt x="278130" y="644377"/>
                    <a:pt x="280353" y="635068"/>
                  </a:cubicBezTo>
                  <a:cubicBezTo>
                    <a:pt x="282391" y="625327"/>
                    <a:pt x="286747" y="616227"/>
                    <a:pt x="293053" y="608525"/>
                  </a:cubicBezTo>
                  <a:cubicBezTo>
                    <a:pt x="320504" y="619885"/>
                    <a:pt x="345065" y="637239"/>
                    <a:pt x="364934" y="659325"/>
                  </a:cubicBezTo>
                  <a:cubicBezTo>
                    <a:pt x="374517" y="669942"/>
                    <a:pt x="382537" y="681874"/>
                    <a:pt x="388747" y="694758"/>
                  </a:cubicBezTo>
                  <a:cubicBezTo>
                    <a:pt x="393770" y="705527"/>
                    <a:pt x="396907" y="717084"/>
                    <a:pt x="398018" y="728921"/>
                  </a:cubicBezTo>
                  <a:cubicBezTo>
                    <a:pt x="398755" y="738433"/>
                    <a:pt x="398050" y="748003"/>
                    <a:pt x="395922" y="757305"/>
                  </a:cubicBezTo>
                  <a:cubicBezTo>
                    <a:pt x="412242" y="736160"/>
                    <a:pt x="427101" y="713808"/>
                    <a:pt x="441706" y="691392"/>
                  </a:cubicBezTo>
                  <a:cubicBezTo>
                    <a:pt x="403828" y="675238"/>
                    <a:pt x="371996" y="647584"/>
                    <a:pt x="350710" y="612335"/>
                  </a:cubicBezTo>
                  <a:cubicBezTo>
                    <a:pt x="336296" y="586427"/>
                    <a:pt x="333692" y="565218"/>
                    <a:pt x="335788" y="550041"/>
                  </a:cubicBezTo>
                  <a:cubicBezTo>
                    <a:pt x="336220" y="546580"/>
                    <a:pt x="336944" y="543158"/>
                    <a:pt x="337947" y="539818"/>
                  </a:cubicBezTo>
                  <a:cubicBezTo>
                    <a:pt x="338595" y="537081"/>
                    <a:pt x="339427" y="534382"/>
                    <a:pt x="340423" y="531753"/>
                  </a:cubicBezTo>
                  <a:cubicBezTo>
                    <a:pt x="341497" y="528896"/>
                    <a:pt x="342862" y="526146"/>
                    <a:pt x="344488" y="523562"/>
                  </a:cubicBezTo>
                  <a:cubicBezTo>
                    <a:pt x="371627" y="531175"/>
                    <a:pt x="396710" y="544783"/>
                    <a:pt x="417894" y="563376"/>
                  </a:cubicBezTo>
                  <a:cubicBezTo>
                    <a:pt x="428193" y="572272"/>
                    <a:pt x="437217" y="582547"/>
                    <a:pt x="444690" y="593920"/>
                  </a:cubicBezTo>
                  <a:cubicBezTo>
                    <a:pt x="452691" y="606956"/>
                    <a:pt x="457555" y="621675"/>
                    <a:pt x="458915" y="636909"/>
                  </a:cubicBezTo>
                  <a:cubicBezTo>
                    <a:pt x="459416" y="643005"/>
                    <a:pt x="459264" y="649133"/>
                    <a:pt x="458470" y="655197"/>
                  </a:cubicBezTo>
                  <a:cubicBezTo>
                    <a:pt x="457619" y="660309"/>
                    <a:pt x="456349" y="665345"/>
                    <a:pt x="454660" y="670247"/>
                  </a:cubicBezTo>
                  <a:cubicBezTo>
                    <a:pt x="463042" y="657102"/>
                    <a:pt x="470217" y="643259"/>
                    <a:pt x="477647" y="629607"/>
                  </a:cubicBezTo>
                  <a:cubicBezTo>
                    <a:pt x="485077" y="615954"/>
                    <a:pt x="491871" y="601984"/>
                    <a:pt x="498665" y="587951"/>
                  </a:cubicBezTo>
                  <a:cubicBezTo>
                    <a:pt x="474891" y="580597"/>
                    <a:pt x="452990" y="568190"/>
                    <a:pt x="434467" y="551565"/>
                  </a:cubicBezTo>
                  <a:cubicBezTo>
                    <a:pt x="425571" y="543774"/>
                    <a:pt x="417449" y="535138"/>
                    <a:pt x="410210" y="525784"/>
                  </a:cubicBezTo>
                  <a:cubicBezTo>
                    <a:pt x="402908" y="516177"/>
                    <a:pt x="397205" y="505458"/>
                    <a:pt x="393319" y="494034"/>
                  </a:cubicBezTo>
                  <a:cubicBezTo>
                    <a:pt x="390798" y="485798"/>
                    <a:pt x="389452" y="477245"/>
                    <a:pt x="389319" y="468634"/>
                  </a:cubicBezTo>
                  <a:cubicBezTo>
                    <a:pt x="389147" y="459585"/>
                    <a:pt x="391033" y="450619"/>
                    <a:pt x="394843" y="442409"/>
                  </a:cubicBezTo>
                  <a:cubicBezTo>
                    <a:pt x="421145" y="446403"/>
                    <a:pt x="446189" y="456347"/>
                    <a:pt x="468059" y="471492"/>
                  </a:cubicBezTo>
                  <a:cubicBezTo>
                    <a:pt x="478618" y="478718"/>
                    <a:pt x="488093" y="487424"/>
                    <a:pt x="496189" y="497336"/>
                  </a:cubicBezTo>
                  <a:cubicBezTo>
                    <a:pt x="502774" y="505661"/>
                    <a:pt x="507981" y="514989"/>
                    <a:pt x="511620" y="524959"/>
                  </a:cubicBezTo>
                  <a:cubicBezTo>
                    <a:pt x="514248" y="533023"/>
                    <a:pt x="515664" y="541431"/>
                    <a:pt x="515810" y="549914"/>
                  </a:cubicBezTo>
                  <a:cubicBezTo>
                    <a:pt x="525526" y="528388"/>
                    <a:pt x="533019" y="505972"/>
                    <a:pt x="541210" y="483874"/>
                  </a:cubicBezTo>
                  <a:cubicBezTo>
                    <a:pt x="506762" y="476877"/>
                    <a:pt x="475253" y="459585"/>
                    <a:pt x="450850" y="434281"/>
                  </a:cubicBezTo>
                  <a:cubicBezTo>
                    <a:pt x="442963" y="426019"/>
                    <a:pt x="436518" y="416488"/>
                    <a:pt x="431800" y="406087"/>
                  </a:cubicBezTo>
                  <a:cubicBezTo>
                    <a:pt x="428238" y="398530"/>
                    <a:pt x="425945" y="390447"/>
                    <a:pt x="425005" y="382147"/>
                  </a:cubicBezTo>
                  <a:cubicBezTo>
                    <a:pt x="424206" y="373594"/>
                    <a:pt x="425088" y="364964"/>
                    <a:pt x="427609" y="356747"/>
                  </a:cubicBezTo>
                  <a:cubicBezTo>
                    <a:pt x="452787" y="357789"/>
                    <a:pt x="477393" y="364570"/>
                    <a:pt x="499554" y="376559"/>
                  </a:cubicBezTo>
                  <a:cubicBezTo>
                    <a:pt x="510216" y="382223"/>
                    <a:pt x="520008" y="389386"/>
                    <a:pt x="528638" y="397832"/>
                  </a:cubicBezTo>
                  <a:cubicBezTo>
                    <a:pt x="541662" y="410748"/>
                    <a:pt x="550132" y="427556"/>
                    <a:pt x="552767" y="445711"/>
                  </a:cubicBezTo>
                  <a:cubicBezTo>
                    <a:pt x="556070" y="435424"/>
                    <a:pt x="558355" y="424946"/>
                    <a:pt x="561213" y="414596"/>
                  </a:cubicBezTo>
                  <a:cubicBezTo>
                    <a:pt x="564071" y="404245"/>
                    <a:pt x="566865" y="393768"/>
                    <a:pt x="568897" y="383227"/>
                  </a:cubicBezTo>
                  <a:cubicBezTo>
                    <a:pt x="546589" y="381595"/>
                    <a:pt x="524916" y="375092"/>
                    <a:pt x="505397" y="364177"/>
                  </a:cubicBezTo>
                  <a:cubicBezTo>
                    <a:pt x="496005" y="359160"/>
                    <a:pt x="487166" y="353159"/>
                    <a:pt x="479044" y="346270"/>
                  </a:cubicBezTo>
                  <a:cubicBezTo>
                    <a:pt x="464515" y="334236"/>
                    <a:pt x="454285" y="317815"/>
                    <a:pt x="449897" y="299470"/>
                  </a:cubicBezTo>
                  <a:cubicBezTo>
                    <a:pt x="448786" y="294060"/>
                    <a:pt x="448469" y="288523"/>
                    <a:pt x="448945" y="283024"/>
                  </a:cubicBezTo>
                  <a:cubicBezTo>
                    <a:pt x="448996" y="280357"/>
                    <a:pt x="449294" y="277696"/>
                    <a:pt x="449834" y="275086"/>
                  </a:cubicBezTo>
                  <a:cubicBezTo>
                    <a:pt x="473704" y="273556"/>
                    <a:pt x="497612" y="277556"/>
                    <a:pt x="519684" y="286770"/>
                  </a:cubicBezTo>
                  <a:cubicBezTo>
                    <a:pt x="530314" y="291057"/>
                    <a:pt x="540239" y="296898"/>
                    <a:pt x="549148" y="304106"/>
                  </a:cubicBezTo>
                  <a:cubicBezTo>
                    <a:pt x="562654" y="315225"/>
                    <a:pt x="572288" y="330344"/>
                    <a:pt x="576644" y="347286"/>
                  </a:cubicBezTo>
                  <a:lnTo>
                    <a:pt x="581406" y="317123"/>
                  </a:lnTo>
                  <a:lnTo>
                    <a:pt x="583819" y="302074"/>
                  </a:lnTo>
                  <a:cubicBezTo>
                    <a:pt x="584517" y="296994"/>
                    <a:pt x="584962" y="291914"/>
                    <a:pt x="585534" y="286897"/>
                  </a:cubicBezTo>
                  <a:cubicBezTo>
                    <a:pt x="567010" y="287259"/>
                    <a:pt x="548634" y="283576"/>
                    <a:pt x="531685" y="276102"/>
                  </a:cubicBezTo>
                  <a:cubicBezTo>
                    <a:pt x="523526" y="272718"/>
                    <a:pt x="515753" y="268457"/>
                    <a:pt x="508508" y="263402"/>
                  </a:cubicBezTo>
                  <a:cubicBezTo>
                    <a:pt x="501110" y="258043"/>
                    <a:pt x="494671" y="251471"/>
                    <a:pt x="489458" y="243971"/>
                  </a:cubicBezTo>
                  <a:cubicBezTo>
                    <a:pt x="485470" y="238453"/>
                    <a:pt x="482429" y="232319"/>
                    <a:pt x="480441" y="225810"/>
                  </a:cubicBezTo>
                  <a:cubicBezTo>
                    <a:pt x="478352" y="219035"/>
                    <a:pt x="477787" y="211878"/>
                    <a:pt x="478790" y="204855"/>
                  </a:cubicBezTo>
                  <a:cubicBezTo>
                    <a:pt x="498520" y="201845"/>
                    <a:pt x="518681" y="203496"/>
                    <a:pt x="537654" y="209681"/>
                  </a:cubicBezTo>
                  <a:cubicBezTo>
                    <a:pt x="546798" y="212602"/>
                    <a:pt x="555492" y="216768"/>
                    <a:pt x="563499" y="222064"/>
                  </a:cubicBezTo>
                  <a:cubicBezTo>
                    <a:pt x="574878" y="229944"/>
                    <a:pt x="583711" y="240980"/>
                    <a:pt x="588899" y="253814"/>
                  </a:cubicBezTo>
                  <a:lnTo>
                    <a:pt x="591757" y="204982"/>
                  </a:lnTo>
                  <a:cubicBezTo>
                    <a:pt x="568395" y="207224"/>
                    <a:pt x="544913" y="202074"/>
                    <a:pt x="524637" y="190250"/>
                  </a:cubicBezTo>
                  <a:cubicBezTo>
                    <a:pt x="512572" y="183449"/>
                    <a:pt x="503282" y="172610"/>
                    <a:pt x="498411" y="159643"/>
                  </a:cubicBezTo>
                  <a:cubicBezTo>
                    <a:pt x="496075" y="153884"/>
                    <a:pt x="494995" y="147693"/>
                    <a:pt x="495236" y="141482"/>
                  </a:cubicBezTo>
                  <a:cubicBezTo>
                    <a:pt x="511969" y="137609"/>
                    <a:pt x="529387" y="137780"/>
                    <a:pt x="546036" y="141990"/>
                  </a:cubicBezTo>
                  <a:cubicBezTo>
                    <a:pt x="554082" y="143902"/>
                    <a:pt x="561823" y="146937"/>
                    <a:pt x="569023" y="151007"/>
                  </a:cubicBezTo>
                  <a:cubicBezTo>
                    <a:pt x="579076" y="156665"/>
                    <a:pt x="587172" y="165231"/>
                    <a:pt x="592265" y="175582"/>
                  </a:cubicBezTo>
                  <a:lnTo>
                    <a:pt x="592265" y="155198"/>
                  </a:lnTo>
                  <a:lnTo>
                    <a:pt x="591439" y="134815"/>
                  </a:lnTo>
                  <a:cubicBezTo>
                    <a:pt x="574072" y="137463"/>
                    <a:pt x="556311" y="134624"/>
                    <a:pt x="540639" y="126687"/>
                  </a:cubicBezTo>
                  <a:cubicBezTo>
                    <a:pt x="516001" y="112971"/>
                    <a:pt x="515239" y="91698"/>
                    <a:pt x="515239" y="89539"/>
                  </a:cubicBezTo>
                  <a:cubicBezTo>
                    <a:pt x="534156" y="83881"/>
                    <a:pt x="554495" y="85374"/>
                    <a:pt x="572389" y="93730"/>
                  </a:cubicBezTo>
                  <a:cubicBezTo>
                    <a:pt x="579463" y="97267"/>
                    <a:pt x="585553" y="102500"/>
                    <a:pt x="590105" y="108970"/>
                  </a:cubicBezTo>
                  <a:cubicBezTo>
                    <a:pt x="589471" y="99382"/>
                    <a:pt x="588391" y="89920"/>
                    <a:pt x="587565" y="80141"/>
                  </a:cubicBezTo>
                  <a:cubicBezTo>
                    <a:pt x="573538" y="83405"/>
                    <a:pt x="558832" y="82021"/>
                    <a:pt x="545655" y="76204"/>
                  </a:cubicBezTo>
                  <a:cubicBezTo>
                    <a:pt x="533775" y="71162"/>
                    <a:pt x="525564" y="60082"/>
                    <a:pt x="524192" y="47248"/>
                  </a:cubicBezTo>
                  <a:cubicBezTo>
                    <a:pt x="539058" y="42086"/>
                    <a:pt x="555308" y="42562"/>
                    <a:pt x="569849" y="48582"/>
                  </a:cubicBezTo>
                  <a:cubicBezTo>
                    <a:pt x="576396" y="51414"/>
                    <a:pt x="581978" y="56094"/>
                    <a:pt x="585915" y="62044"/>
                  </a:cubicBezTo>
                  <a:cubicBezTo>
                    <a:pt x="585279" y="54043"/>
                    <a:pt x="583755" y="46105"/>
                    <a:pt x="582740" y="38168"/>
                  </a:cubicBezTo>
                  <a:cubicBezTo>
                    <a:pt x="574789" y="39120"/>
                    <a:pt x="566731" y="38053"/>
                    <a:pt x="559308" y="35056"/>
                  </a:cubicBezTo>
                  <a:cubicBezTo>
                    <a:pt x="550393" y="31742"/>
                    <a:pt x="544157" y="23633"/>
                    <a:pt x="543242" y="14165"/>
                  </a:cubicBezTo>
                  <a:cubicBezTo>
                    <a:pt x="546043" y="13098"/>
                    <a:pt x="548932" y="12292"/>
                    <a:pt x="551878" y="11752"/>
                  </a:cubicBezTo>
                  <a:cubicBezTo>
                    <a:pt x="560013" y="10291"/>
                    <a:pt x="568389" y="11129"/>
                    <a:pt x="576072" y="14165"/>
                  </a:cubicBezTo>
                  <a:cubicBezTo>
                    <a:pt x="578002" y="14990"/>
                    <a:pt x="579838" y="16038"/>
                    <a:pt x="581533" y="17276"/>
                  </a:cubicBezTo>
                  <a:cubicBezTo>
                    <a:pt x="582143" y="16736"/>
                    <a:pt x="582892" y="16387"/>
                    <a:pt x="583692" y="16260"/>
                  </a:cubicBezTo>
                  <a:cubicBezTo>
                    <a:pt x="584841" y="16076"/>
                    <a:pt x="586016" y="16324"/>
                    <a:pt x="586994" y="16959"/>
                  </a:cubicBezTo>
                  <a:cubicBezTo>
                    <a:pt x="588372" y="14984"/>
                    <a:pt x="589947" y="13155"/>
                    <a:pt x="591693" y="11498"/>
                  </a:cubicBezTo>
                  <a:cubicBezTo>
                    <a:pt x="600285" y="3947"/>
                    <a:pt x="611372" y="-148"/>
                    <a:pt x="622808" y="4"/>
                  </a:cubicBezTo>
                  <a:cubicBezTo>
                    <a:pt x="624916" y="9834"/>
                    <a:pt x="621538" y="20039"/>
                    <a:pt x="613982" y="26674"/>
                  </a:cubicBezTo>
                  <a:cubicBezTo>
                    <a:pt x="607574" y="32237"/>
                    <a:pt x="599662" y="35793"/>
                    <a:pt x="591248" y="36898"/>
                  </a:cubicBezTo>
                  <a:lnTo>
                    <a:pt x="594170" y="54614"/>
                  </a:lnTo>
                  <a:cubicBezTo>
                    <a:pt x="596430" y="50671"/>
                    <a:pt x="599300" y="47115"/>
                    <a:pt x="602678" y="44073"/>
                  </a:cubicBezTo>
                  <a:cubicBezTo>
                    <a:pt x="614750" y="33951"/>
                    <a:pt x="630193" y="28763"/>
                    <a:pt x="645922" y="29532"/>
                  </a:cubicBezTo>
                  <a:cubicBezTo>
                    <a:pt x="649103" y="43248"/>
                    <a:pt x="644169" y="57573"/>
                    <a:pt x="633222" y="66425"/>
                  </a:cubicBezTo>
                  <a:cubicBezTo>
                    <a:pt x="622973" y="74579"/>
                    <a:pt x="610368" y="79214"/>
                    <a:pt x="597281" y="79633"/>
                  </a:cubicBezTo>
                  <a:cubicBezTo>
                    <a:pt x="598360" y="89666"/>
                    <a:pt x="599758" y="99699"/>
                    <a:pt x="600456" y="109796"/>
                  </a:cubicBezTo>
                  <a:cubicBezTo>
                    <a:pt x="603980" y="102055"/>
                    <a:pt x="609238" y="95235"/>
                    <a:pt x="615823" y="89857"/>
                  </a:cubicBezTo>
                  <a:cubicBezTo>
                    <a:pt x="631520" y="77722"/>
                    <a:pt x="651256" y="72026"/>
                    <a:pt x="671004" y="73918"/>
                  </a:cubicBezTo>
                  <a:cubicBezTo>
                    <a:pt x="674072" y="91457"/>
                    <a:pt x="667055" y="109237"/>
                    <a:pt x="652844" y="119956"/>
                  </a:cubicBezTo>
                  <a:cubicBezTo>
                    <a:pt x="638149" y="130586"/>
                    <a:pt x="620116" y="135570"/>
                    <a:pt x="602044" y="133989"/>
                  </a:cubicBezTo>
                  <a:lnTo>
                    <a:pt x="603377" y="155262"/>
                  </a:lnTo>
                  <a:lnTo>
                    <a:pt x="603377" y="176598"/>
                  </a:lnTo>
                  <a:cubicBezTo>
                    <a:pt x="608635" y="165555"/>
                    <a:pt x="616636" y="156043"/>
                    <a:pt x="626618" y="148975"/>
                  </a:cubicBezTo>
                  <a:cubicBezTo>
                    <a:pt x="633444" y="144219"/>
                    <a:pt x="640849" y="140358"/>
                    <a:pt x="648653" y="137482"/>
                  </a:cubicBezTo>
                  <a:cubicBezTo>
                    <a:pt x="664623" y="131259"/>
                    <a:pt x="681977" y="129462"/>
                    <a:pt x="698881" y="132275"/>
                  </a:cubicBezTo>
                  <a:cubicBezTo>
                    <a:pt x="699821" y="139787"/>
                    <a:pt x="699370" y="147407"/>
                    <a:pt x="697547" y="154754"/>
                  </a:cubicBezTo>
                  <a:cubicBezTo>
                    <a:pt x="693477" y="169784"/>
                    <a:pt x="684181" y="182865"/>
                    <a:pt x="671322" y="191647"/>
                  </a:cubicBezTo>
                  <a:cubicBezTo>
                    <a:pt x="651262" y="204442"/>
                    <a:pt x="627113" y="209205"/>
                    <a:pt x="603695" y="204982"/>
                  </a:cubicBezTo>
                  <a:cubicBezTo>
                    <a:pt x="602933" y="222508"/>
                    <a:pt x="602552" y="240161"/>
                    <a:pt x="601472" y="257751"/>
                  </a:cubicBezTo>
                  <a:cubicBezTo>
                    <a:pt x="608305" y="244168"/>
                    <a:pt x="618884" y="232821"/>
                    <a:pt x="631952" y="225048"/>
                  </a:cubicBezTo>
                  <a:cubicBezTo>
                    <a:pt x="640436" y="220051"/>
                    <a:pt x="649529" y="216165"/>
                    <a:pt x="659003" y="213491"/>
                  </a:cubicBezTo>
                  <a:cubicBezTo>
                    <a:pt x="678199" y="207516"/>
                    <a:pt x="698659" y="206881"/>
                    <a:pt x="718185" y="211650"/>
                  </a:cubicBezTo>
                  <a:cubicBezTo>
                    <a:pt x="718629" y="228801"/>
                    <a:pt x="713531" y="245635"/>
                    <a:pt x="703644" y="259656"/>
                  </a:cubicBezTo>
                  <a:cubicBezTo>
                    <a:pt x="697402" y="267701"/>
                    <a:pt x="689635" y="274432"/>
                    <a:pt x="680784" y="279468"/>
                  </a:cubicBezTo>
                  <a:cubicBezTo>
                    <a:pt x="672700" y="283983"/>
                    <a:pt x="663988" y="287278"/>
                    <a:pt x="654939" y="289247"/>
                  </a:cubicBezTo>
                  <a:cubicBezTo>
                    <a:pt x="636581" y="293565"/>
                    <a:pt x="617429" y="293196"/>
                    <a:pt x="599250" y="288167"/>
                  </a:cubicBezTo>
                  <a:cubicBezTo>
                    <a:pt x="598741" y="293501"/>
                    <a:pt x="598424" y="298899"/>
                    <a:pt x="597726" y="304233"/>
                  </a:cubicBezTo>
                  <a:lnTo>
                    <a:pt x="595503" y="320235"/>
                  </a:lnTo>
                  <a:cubicBezTo>
                    <a:pt x="594042" y="330903"/>
                    <a:pt x="592646" y="341571"/>
                    <a:pt x="590995" y="351985"/>
                  </a:cubicBezTo>
                  <a:cubicBezTo>
                    <a:pt x="600640" y="335932"/>
                    <a:pt x="614826" y="323092"/>
                    <a:pt x="631761" y="315091"/>
                  </a:cubicBezTo>
                  <a:cubicBezTo>
                    <a:pt x="642334" y="310107"/>
                    <a:pt x="653459" y="306398"/>
                    <a:pt x="664909" y="304042"/>
                  </a:cubicBezTo>
                  <a:cubicBezTo>
                    <a:pt x="688200" y="298886"/>
                    <a:pt x="712457" y="300270"/>
                    <a:pt x="735013" y="308043"/>
                  </a:cubicBezTo>
                  <a:close/>
                </a:path>
              </a:pathLst>
            </a:custGeom>
            <a:solidFill>
              <a:srgbClr val="DBB703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2" name="Freeform 14">
              <a:extLst>
                <a:ext uri="{FF2B5EF4-FFF2-40B4-BE49-F238E27FC236}">
                  <a16:creationId xmlns:a16="http://schemas.microsoft.com/office/drawing/2014/main" id="{18E9B0E2-598B-B4CA-3228-0A93A9AE817C}"/>
                </a:ext>
              </a:extLst>
            </p:cNvPr>
            <p:cNvSpPr/>
            <p:nvPr/>
          </p:nvSpPr>
          <p:spPr>
            <a:xfrm>
              <a:off x="4717225" y="2722876"/>
              <a:ext cx="735012" cy="1114017"/>
            </a:xfrm>
            <a:custGeom>
              <a:avLst/>
              <a:gdLst>
                <a:gd name="connsiteX0" fmla="*/ 735013 w 735012"/>
                <a:gd name="connsiteY0" fmla="*/ 308043 h 1114017"/>
                <a:gd name="connsiteX1" fmla="*/ 733997 w 735012"/>
                <a:gd name="connsiteY1" fmla="*/ 318774 h 1114017"/>
                <a:gd name="connsiteX2" fmla="*/ 727647 w 735012"/>
                <a:gd name="connsiteY2" fmla="*/ 339793 h 1114017"/>
                <a:gd name="connsiteX3" fmla="*/ 682752 w 735012"/>
                <a:gd name="connsiteY3" fmla="*/ 385957 h 1114017"/>
                <a:gd name="connsiteX4" fmla="*/ 651002 w 735012"/>
                <a:gd name="connsiteY4" fmla="*/ 394720 h 1114017"/>
                <a:gd name="connsiteX5" fmla="*/ 584772 w 735012"/>
                <a:gd name="connsiteY5" fmla="*/ 386529 h 1114017"/>
                <a:gd name="connsiteX6" fmla="*/ 577469 w 735012"/>
                <a:gd name="connsiteY6" fmla="*/ 419295 h 1114017"/>
                <a:gd name="connsiteX7" fmla="*/ 569214 w 735012"/>
                <a:gd name="connsiteY7" fmla="*/ 451870 h 1114017"/>
                <a:gd name="connsiteX8" fmla="*/ 615252 w 735012"/>
                <a:gd name="connsiteY8" fmla="*/ 418723 h 1114017"/>
                <a:gd name="connsiteX9" fmla="*/ 651447 w 735012"/>
                <a:gd name="connsiteY9" fmla="*/ 410659 h 1114017"/>
                <a:gd name="connsiteX10" fmla="*/ 725043 w 735012"/>
                <a:gd name="connsiteY10" fmla="*/ 422216 h 1114017"/>
                <a:gd name="connsiteX11" fmla="*/ 713613 w 735012"/>
                <a:gd name="connsiteY11" fmla="*/ 455045 h 1114017"/>
                <a:gd name="connsiteX12" fmla="*/ 661098 w 735012"/>
                <a:gd name="connsiteY12" fmla="*/ 498987 h 1114017"/>
                <a:gd name="connsiteX13" fmla="*/ 626745 w 735012"/>
                <a:gd name="connsiteY13" fmla="*/ 504702 h 1114017"/>
                <a:gd name="connsiteX14" fmla="*/ 557594 w 735012"/>
                <a:gd name="connsiteY14" fmla="*/ 488891 h 1114017"/>
                <a:gd name="connsiteX15" fmla="*/ 532892 w 735012"/>
                <a:gd name="connsiteY15" fmla="*/ 557217 h 1114017"/>
                <a:gd name="connsiteX16" fmla="*/ 554038 w 735012"/>
                <a:gd name="connsiteY16" fmla="*/ 541405 h 1114017"/>
                <a:gd name="connsiteX17" fmla="*/ 584136 w 735012"/>
                <a:gd name="connsiteY17" fmla="*/ 528705 h 1114017"/>
                <a:gd name="connsiteX18" fmla="*/ 623062 w 735012"/>
                <a:gd name="connsiteY18" fmla="*/ 524324 h 1114017"/>
                <a:gd name="connsiteX19" fmla="*/ 699262 w 735012"/>
                <a:gd name="connsiteY19" fmla="*/ 545152 h 1114017"/>
                <a:gd name="connsiteX20" fmla="*/ 683387 w 735012"/>
                <a:gd name="connsiteY20" fmla="*/ 578553 h 1114017"/>
                <a:gd name="connsiteX21" fmla="*/ 659955 w 735012"/>
                <a:gd name="connsiteY21" fmla="*/ 602175 h 1114017"/>
                <a:gd name="connsiteX22" fmla="*/ 622872 w 735012"/>
                <a:gd name="connsiteY22" fmla="*/ 618875 h 1114017"/>
                <a:gd name="connsiteX23" fmla="*/ 586041 w 735012"/>
                <a:gd name="connsiteY23" fmla="*/ 620653 h 1114017"/>
                <a:gd name="connsiteX24" fmla="*/ 516191 w 735012"/>
                <a:gd name="connsiteY24" fmla="*/ 596079 h 1114017"/>
                <a:gd name="connsiteX25" fmla="*/ 500126 w 735012"/>
                <a:gd name="connsiteY25" fmla="*/ 630115 h 1114017"/>
                <a:gd name="connsiteX26" fmla="*/ 482790 w 735012"/>
                <a:gd name="connsiteY26" fmla="*/ 663643 h 1114017"/>
                <a:gd name="connsiteX27" fmla="*/ 538988 w 735012"/>
                <a:gd name="connsiteY27" fmla="*/ 641227 h 1114017"/>
                <a:gd name="connsiteX28" fmla="*/ 580136 w 735012"/>
                <a:gd name="connsiteY28" fmla="*/ 641227 h 1114017"/>
                <a:gd name="connsiteX29" fmla="*/ 657606 w 735012"/>
                <a:gd name="connsiteY29" fmla="*/ 672342 h 1114017"/>
                <a:gd name="connsiteX30" fmla="*/ 652145 w 735012"/>
                <a:gd name="connsiteY30" fmla="*/ 684217 h 1114017"/>
                <a:gd name="connsiteX31" fmla="*/ 645795 w 735012"/>
                <a:gd name="connsiteY31" fmla="*/ 694440 h 1114017"/>
                <a:gd name="connsiteX32" fmla="*/ 636524 w 735012"/>
                <a:gd name="connsiteY32" fmla="*/ 705870 h 1114017"/>
                <a:gd name="connsiteX33" fmla="*/ 567563 w 735012"/>
                <a:gd name="connsiteY33" fmla="*/ 740859 h 1114017"/>
                <a:gd name="connsiteX34" fmla="*/ 529019 w 735012"/>
                <a:gd name="connsiteY34" fmla="*/ 738255 h 1114017"/>
                <a:gd name="connsiteX35" fmla="*/ 459169 w 735012"/>
                <a:gd name="connsiteY35" fmla="*/ 703902 h 1114017"/>
                <a:gd name="connsiteX36" fmla="*/ 433769 w 735012"/>
                <a:gd name="connsiteY36" fmla="*/ 743272 h 1114017"/>
                <a:gd name="connsiteX37" fmla="*/ 406781 w 735012"/>
                <a:gd name="connsiteY37" fmla="*/ 781372 h 1114017"/>
                <a:gd name="connsiteX38" fmla="*/ 480885 w 735012"/>
                <a:gd name="connsiteY38" fmla="*/ 756924 h 1114017"/>
                <a:gd name="connsiteX39" fmla="*/ 524510 w 735012"/>
                <a:gd name="connsiteY39" fmla="*/ 762385 h 1114017"/>
                <a:gd name="connsiteX40" fmla="*/ 601916 w 735012"/>
                <a:gd name="connsiteY40" fmla="*/ 805057 h 1114017"/>
                <a:gd name="connsiteX41" fmla="*/ 575247 w 735012"/>
                <a:gd name="connsiteY41" fmla="*/ 837887 h 1114017"/>
                <a:gd name="connsiteX42" fmla="*/ 497840 w 735012"/>
                <a:gd name="connsiteY42" fmla="*/ 866208 h 1114017"/>
                <a:gd name="connsiteX43" fmla="*/ 455740 w 735012"/>
                <a:gd name="connsiteY43" fmla="*/ 857699 h 1114017"/>
                <a:gd name="connsiteX44" fmla="*/ 386144 w 735012"/>
                <a:gd name="connsiteY44" fmla="*/ 808931 h 1114017"/>
                <a:gd name="connsiteX45" fmla="*/ 371030 w 735012"/>
                <a:gd name="connsiteY45" fmla="*/ 827981 h 1114017"/>
                <a:gd name="connsiteX46" fmla="*/ 355155 w 735012"/>
                <a:gd name="connsiteY46" fmla="*/ 846142 h 1114017"/>
                <a:gd name="connsiteX47" fmla="*/ 322390 w 735012"/>
                <a:gd name="connsiteY47" fmla="*/ 881575 h 1114017"/>
                <a:gd name="connsiteX48" fmla="*/ 355600 w 735012"/>
                <a:gd name="connsiteY48" fmla="*/ 870018 h 1114017"/>
                <a:gd name="connsiteX49" fmla="*/ 400748 w 735012"/>
                <a:gd name="connsiteY49" fmla="*/ 867986 h 1114017"/>
                <a:gd name="connsiteX50" fmla="*/ 445897 w 735012"/>
                <a:gd name="connsiteY50" fmla="*/ 879733 h 1114017"/>
                <a:gd name="connsiteX51" fmla="*/ 521145 w 735012"/>
                <a:gd name="connsiteY51" fmla="*/ 934978 h 1114017"/>
                <a:gd name="connsiteX52" fmla="*/ 511747 w 735012"/>
                <a:gd name="connsiteY52" fmla="*/ 946535 h 1114017"/>
                <a:gd name="connsiteX53" fmla="*/ 488315 w 735012"/>
                <a:gd name="connsiteY53" fmla="*/ 965966 h 1114017"/>
                <a:gd name="connsiteX54" fmla="*/ 402908 w 735012"/>
                <a:gd name="connsiteY54" fmla="*/ 985016 h 1114017"/>
                <a:gd name="connsiteX55" fmla="*/ 360109 w 735012"/>
                <a:gd name="connsiteY55" fmla="*/ 970348 h 1114017"/>
                <a:gd name="connsiteX56" fmla="*/ 293624 w 735012"/>
                <a:gd name="connsiteY56" fmla="*/ 909769 h 1114017"/>
                <a:gd name="connsiteX57" fmla="*/ 275019 w 735012"/>
                <a:gd name="connsiteY57" fmla="*/ 927358 h 1114017"/>
                <a:gd name="connsiteX58" fmla="*/ 255588 w 735012"/>
                <a:gd name="connsiteY58" fmla="*/ 944059 h 1114017"/>
                <a:gd name="connsiteX59" fmla="*/ 236029 w 735012"/>
                <a:gd name="connsiteY59" fmla="*/ 960696 h 1114017"/>
                <a:gd name="connsiteX60" fmla="*/ 215836 w 735012"/>
                <a:gd name="connsiteY60" fmla="*/ 976444 h 1114017"/>
                <a:gd name="connsiteX61" fmla="*/ 253936 w 735012"/>
                <a:gd name="connsiteY61" fmla="*/ 969586 h 1114017"/>
                <a:gd name="connsiteX62" fmla="*/ 303466 w 735012"/>
                <a:gd name="connsiteY62" fmla="*/ 974602 h 1114017"/>
                <a:gd name="connsiteX63" fmla="*/ 320040 w 735012"/>
                <a:gd name="connsiteY63" fmla="*/ 979873 h 1114017"/>
                <a:gd name="connsiteX64" fmla="*/ 352615 w 735012"/>
                <a:gd name="connsiteY64" fmla="*/ 994478 h 1114017"/>
                <a:gd name="connsiteX65" fmla="*/ 429260 w 735012"/>
                <a:gd name="connsiteY65" fmla="*/ 1068201 h 1114017"/>
                <a:gd name="connsiteX66" fmla="*/ 423418 w 735012"/>
                <a:gd name="connsiteY66" fmla="*/ 1074107 h 1114017"/>
                <a:gd name="connsiteX67" fmla="*/ 416623 w 735012"/>
                <a:gd name="connsiteY67" fmla="*/ 1080457 h 1114017"/>
                <a:gd name="connsiteX68" fmla="*/ 386652 w 735012"/>
                <a:gd name="connsiteY68" fmla="*/ 1099507 h 1114017"/>
                <a:gd name="connsiteX69" fmla="*/ 285877 w 735012"/>
                <a:gd name="connsiteY69" fmla="*/ 1108397 h 1114017"/>
                <a:gd name="connsiteX70" fmla="*/ 240157 w 735012"/>
                <a:gd name="connsiteY70" fmla="*/ 1084965 h 1114017"/>
                <a:gd name="connsiteX71" fmla="*/ 176593 w 735012"/>
                <a:gd name="connsiteY71" fmla="*/ 1005781 h 1114017"/>
                <a:gd name="connsiteX72" fmla="*/ 572 w 735012"/>
                <a:gd name="connsiteY72" fmla="*/ 1103317 h 1114017"/>
                <a:gd name="connsiteX73" fmla="*/ 0 w 735012"/>
                <a:gd name="connsiteY73" fmla="*/ 1100078 h 1114017"/>
                <a:gd name="connsiteX74" fmla="*/ 66040 w 735012"/>
                <a:gd name="connsiteY74" fmla="*/ 1035689 h 1114017"/>
                <a:gd name="connsiteX75" fmla="*/ 66040 w 735012"/>
                <a:gd name="connsiteY75" fmla="*/ 1035689 h 1114017"/>
                <a:gd name="connsiteX76" fmla="*/ 159322 w 735012"/>
                <a:gd name="connsiteY76" fmla="*/ 980889 h 1114017"/>
                <a:gd name="connsiteX77" fmla="*/ 109093 w 735012"/>
                <a:gd name="connsiteY77" fmla="*/ 893640 h 1114017"/>
                <a:gd name="connsiteX78" fmla="*/ 97980 w 735012"/>
                <a:gd name="connsiteY78" fmla="*/ 847031 h 1114017"/>
                <a:gd name="connsiteX79" fmla="*/ 109347 w 735012"/>
                <a:gd name="connsiteY79" fmla="*/ 767910 h 1114017"/>
                <a:gd name="connsiteX80" fmla="*/ 122936 w 735012"/>
                <a:gd name="connsiteY80" fmla="*/ 749558 h 1114017"/>
                <a:gd name="connsiteX81" fmla="*/ 125413 w 735012"/>
                <a:gd name="connsiteY81" fmla="*/ 747018 h 1114017"/>
                <a:gd name="connsiteX82" fmla="*/ 125730 w 735012"/>
                <a:gd name="connsiteY82" fmla="*/ 747018 h 1114017"/>
                <a:gd name="connsiteX83" fmla="*/ 128143 w 735012"/>
                <a:gd name="connsiteY83" fmla="*/ 744859 h 1114017"/>
                <a:gd name="connsiteX84" fmla="*/ 129413 w 735012"/>
                <a:gd name="connsiteY84" fmla="*/ 743780 h 1114017"/>
                <a:gd name="connsiteX85" fmla="*/ 131128 w 735012"/>
                <a:gd name="connsiteY85" fmla="*/ 742510 h 1114017"/>
                <a:gd name="connsiteX86" fmla="*/ 198946 w 735012"/>
                <a:gd name="connsiteY86" fmla="*/ 824425 h 1114017"/>
                <a:gd name="connsiteX87" fmla="*/ 212027 w 735012"/>
                <a:gd name="connsiteY87" fmla="*/ 857000 h 1114017"/>
                <a:gd name="connsiteX88" fmla="*/ 215773 w 735012"/>
                <a:gd name="connsiteY88" fmla="*/ 873002 h 1114017"/>
                <a:gd name="connsiteX89" fmla="*/ 215202 w 735012"/>
                <a:gd name="connsiteY89" fmla="*/ 917452 h 1114017"/>
                <a:gd name="connsiteX90" fmla="*/ 202502 w 735012"/>
                <a:gd name="connsiteY90" fmla="*/ 950726 h 1114017"/>
                <a:gd name="connsiteX91" fmla="*/ 221552 w 735012"/>
                <a:gd name="connsiteY91" fmla="*/ 936566 h 1114017"/>
                <a:gd name="connsiteX92" fmla="*/ 239776 w 735012"/>
                <a:gd name="connsiteY92" fmla="*/ 921516 h 1114017"/>
                <a:gd name="connsiteX93" fmla="*/ 258001 w 735012"/>
                <a:gd name="connsiteY93" fmla="*/ 906403 h 1114017"/>
                <a:gd name="connsiteX94" fmla="*/ 275463 w 735012"/>
                <a:gd name="connsiteY94" fmla="*/ 890465 h 1114017"/>
                <a:gd name="connsiteX95" fmla="*/ 221043 w 735012"/>
                <a:gd name="connsiteY95" fmla="*/ 821631 h 1114017"/>
                <a:gd name="connsiteX96" fmla="*/ 205677 w 735012"/>
                <a:gd name="connsiteY96" fmla="*/ 782832 h 1114017"/>
                <a:gd name="connsiteX97" fmla="*/ 206692 w 735012"/>
                <a:gd name="connsiteY97" fmla="*/ 711522 h 1114017"/>
                <a:gd name="connsiteX98" fmla="*/ 216853 w 735012"/>
                <a:gd name="connsiteY98" fmla="*/ 693424 h 1114017"/>
                <a:gd name="connsiteX99" fmla="*/ 223203 w 735012"/>
                <a:gd name="connsiteY99" fmla="*/ 685804 h 1114017"/>
                <a:gd name="connsiteX100" fmla="*/ 291783 w 735012"/>
                <a:gd name="connsiteY100" fmla="*/ 749304 h 1114017"/>
                <a:gd name="connsiteX101" fmla="*/ 311848 w 735012"/>
                <a:gd name="connsiteY101" fmla="*/ 789881 h 1114017"/>
                <a:gd name="connsiteX102" fmla="*/ 310959 w 735012"/>
                <a:gd name="connsiteY102" fmla="*/ 855730 h 1114017"/>
                <a:gd name="connsiteX103" fmla="*/ 325628 w 735012"/>
                <a:gd name="connsiteY103" fmla="*/ 840998 h 1114017"/>
                <a:gd name="connsiteX104" fmla="*/ 339534 w 735012"/>
                <a:gd name="connsiteY104" fmla="*/ 825568 h 1114017"/>
                <a:gd name="connsiteX105" fmla="*/ 353504 w 735012"/>
                <a:gd name="connsiteY105" fmla="*/ 810137 h 1114017"/>
                <a:gd name="connsiteX106" fmla="*/ 366840 w 735012"/>
                <a:gd name="connsiteY106" fmla="*/ 794199 h 1114017"/>
                <a:gd name="connsiteX107" fmla="*/ 287909 w 735012"/>
                <a:gd name="connsiteY107" fmla="*/ 702378 h 1114017"/>
                <a:gd name="connsiteX108" fmla="*/ 278066 w 735012"/>
                <a:gd name="connsiteY108" fmla="*/ 663516 h 1114017"/>
                <a:gd name="connsiteX109" fmla="*/ 280353 w 735012"/>
                <a:gd name="connsiteY109" fmla="*/ 635068 h 1114017"/>
                <a:gd name="connsiteX110" fmla="*/ 293053 w 735012"/>
                <a:gd name="connsiteY110" fmla="*/ 608525 h 1114017"/>
                <a:gd name="connsiteX111" fmla="*/ 364934 w 735012"/>
                <a:gd name="connsiteY111" fmla="*/ 659325 h 1114017"/>
                <a:gd name="connsiteX112" fmla="*/ 388747 w 735012"/>
                <a:gd name="connsiteY112" fmla="*/ 694758 h 1114017"/>
                <a:gd name="connsiteX113" fmla="*/ 398018 w 735012"/>
                <a:gd name="connsiteY113" fmla="*/ 728921 h 1114017"/>
                <a:gd name="connsiteX114" fmla="*/ 395922 w 735012"/>
                <a:gd name="connsiteY114" fmla="*/ 757305 h 1114017"/>
                <a:gd name="connsiteX115" fmla="*/ 441706 w 735012"/>
                <a:gd name="connsiteY115" fmla="*/ 691392 h 1114017"/>
                <a:gd name="connsiteX116" fmla="*/ 350710 w 735012"/>
                <a:gd name="connsiteY116" fmla="*/ 612335 h 1114017"/>
                <a:gd name="connsiteX117" fmla="*/ 335788 w 735012"/>
                <a:gd name="connsiteY117" fmla="*/ 550041 h 1114017"/>
                <a:gd name="connsiteX118" fmla="*/ 337947 w 735012"/>
                <a:gd name="connsiteY118" fmla="*/ 539818 h 1114017"/>
                <a:gd name="connsiteX119" fmla="*/ 340423 w 735012"/>
                <a:gd name="connsiteY119" fmla="*/ 531753 h 1114017"/>
                <a:gd name="connsiteX120" fmla="*/ 344488 w 735012"/>
                <a:gd name="connsiteY120" fmla="*/ 523562 h 1114017"/>
                <a:gd name="connsiteX121" fmla="*/ 417894 w 735012"/>
                <a:gd name="connsiteY121" fmla="*/ 563376 h 1114017"/>
                <a:gd name="connsiteX122" fmla="*/ 444690 w 735012"/>
                <a:gd name="connsiteY122" fmla="*/ 593920 h 1114017"/>
                <a:gd name="connsiteX123" fmla="*/ 458915 w 735012"/>
                <a:gd name="connsiteY123" fmla="*/ 636909 h 1114017"/>
                <a:gd name="connsiteX124" fmla="*/ 458470 w 735012"/>
                <a:gd name="connsiteY124" fmla="*/ 655197 h 1114017"/>
                <a:gd name="connsiteX125" fmla="*/ 454660 w 735012"/>
                <a:gd name="connsiteY125" fmla="*/ 670247 h 1114017"/>
                <a:gd name="connsiteX126" fmla="*/ 477647 w 735012"/>
                <a:gd name="connsiteY126" fmla="*/ 629607 h 1114017"/>
                <a:gd name="connsiteX127" fmla="*/ 498665 w 735012"/>
                <a:gd name="connsiteY127" fmla="*/ 587951 h 1114017"/>
                <a:gd name="connsiteX128" fmla="*/ 434467 w 735012"/>
                <a:gd name="connsiteY128" fmla="*/ 551565 h 1114017"/>
                <a:gd name="connsiteX129" fmla="*/ 410210 w 735012"/>
                <a:gd name="connsiteY129" fmla="*/ 525784 h 1114017"/>
                <a:gd name="connsiteX130" fmla="*/ 393319 w 735012"/>
                <a:gd name="connsiteY130" fmla="*/ 494034 h 1114017"/>
                <a:gd name="connsiteX131" fmla="*/ 389319 w 735012"/>
                <a:gd name="connsiteY131" fmla="*/ 468634 h 1114017"/>
                <a:gd name="connsiteX132" fmla="*/ 394843 w 735012"/>
                <a:gd name="connsiteY132" fmla="*/ 442409 h 1114017"/>
                <a:gd name="connsiteX133" fmla="*/ 468059 w 735012"/>
                <a:gd name="connsiteY133" fmla="*/ 471492 h 1114017"/>
                <a:gd name="connsiteX134" fmla="*/ 496189 w 735012"/>
                <a:gd name="connsiteY134" fmla="*/ 497336 h 1114017"/>
                <a:gd name="connsiteX135" fmla="*/ 511620 w 735012"/>
                <a:gd name="connsiteY135" fmla="*/ 524959 h 1114017"/>
                <a:gd name="connsiteX136" fmla="*/ 515810 w 735012"/>
                <a:gd name="connsiteY136" fmla="*/ 549914 h 1114017"/>
                <a:gd name="connsiteX137" fmla="*/ 541210 w 735012"/>
                <a:gd name="connsiteY137" fmla="*/ 483874 h 1114017"/>
                <a:gd name="connsiteX138" fmla="*/ 450850 w 735012"/>
                <a:gd name="connsiteY138" fmla="*/ 434281 h 1114017"/>
                <a:gd name="connsiteX139" fmla="*/ 431800 w 735012"/>
                <a:gd name="connsiteY139" fmla="*/ 406087 h 1114017"/>
                <a:gd name="connsiteX140" fmla="*/ 425005 w 735012"/>
                <a:gd name="connsiteY140" fmla="*/ 382147 h 1114017"/>
                <a:gd name="connsiteX141" fmla="*/ 427609 w 735012"/>
                <a:gd name="connsiteY141" fmla="*/ 356747 h 1114017"/>
                <a:gd name="connsiteX142" fmla="*/ 499554 w 735012"/>
                <a:gd name="connsiteY142" fmla="*/ 376559 h 1114017"/>
                <a:gd name="connsiteX143" fmla="*/ 528638 w 735012"/>
                <a:gd name="connsiteY143" fmla="*/ 397832 h 1114017"/>
                <a:gd name="connsiteX144" fmla="*/ 552767 w 735012"/>
                <a:gd name="connsiteY144" fmla="*/ 445711 h 1114017"/>
                <a:gd name="connsiteX145" fmla="*/ 561213 w 735012"/>
                <a:gd name="connsiteY145" fmla="*/ 414596 h 1114017"/>
                <a:gd name="connsiteX146" fmla="*/ 568897 w 735012"/>
                <a:gd name="connsiteY146" fmla="*/ 383227 h 1114017"/>
                <a:gd name="connsiteX147" fmla="*/ 505397 w 735012"/>
                <a:gd name="connsiteY147" fmla="*/ 364177 h 1114017"/>
                <a:gd name="connsiteX148" fmla="*/ 479044 w 735012"/>
                <a:gd name="connsiteY148" fmla="*/ 346270 h 1114017"/>
                <a:gd name="connsiteX149" fmla="*/ 449897 w 735012"/>
                <a:gd name="connsiteY149" fmla="*/ 299470 h 1114017"/>
                <a:gd name="connsiteX150" fmla="*/ 448945 w 735012"/>
                <a:gd name="connsiteY150" fmla="*/ 283024 h 1114017"/>
                <a:gd name="connsiteX151" fmla="*/ 449834 w 735012"/>
                <a:gd name="connsiteY151" fmla="*/ 275086 h 1114017"/>
                <a:gd name="connsiteX152" fmla="*/ 519684 w 735012"/>
                <a:gd name="connsiteY152" fmla="*/ 286770 h 1114017"/>
                <a:gd name="connsiteX153" fmla="*/ 549148 w 735012"/>
                <a:gd name="connsiteY153" fmla="*/ 304106 h 1114017"/>
                <a:gd name="connsiteX154" fmla="*/ 576644 w 735012"/>
                <a:gd name="connsiteY154" fmla="*/ 347286 h 1114017"/>
                <a:gd name="connsiteX155" fmla="*/ 581406 w 735012"/>
                <a:gd name="connsiteY155" fmla="*/ 317123 h 1114017"/>
                <a:gd name="connsiteX156" fmla="*/ 583819 w 735012"/>
                <a:gd name="connsiteY156" fmla="*/ 302074 h 1114017"/>
                <a:gd name="connsiteX157" fmla="*/ 585534 w 735012"/>
                <a:gd name="connsiteY157" fmla="*/ 286897 h 1114017"/>
                <a:gd name="connsiteX158" fmla="*/ 531685 w 735012"/>
                <a:gd name="connsiteY158" fmla="*/ 276102 h 1114017"/>
                <a:gd name="connsiteX159" fmla="*/ 508508 w 735012"/>
                <a:gd name="connsiteY159" fmla="*/ 263402 h 1114017"/>
                <a:gd name="connsiteX160" fmla="*/ 489458 w 735012"/>
                <a:gd name="connsiteY160" fmla="*/ 243971 h 1114017"/>
                <a:gd name="connsiteX161" fmla="*/ 480441 w 735012"/>
                <a:gd name="connsiteY161" fmla="*/ 225810 h 1114017"/>
                <a:gd name="connsiteX162" fmla="*/ 478790 w 735012"/>
                <a:gd name="connsiteY162" fmla="*/ 204855 h 1114017"/>
                <a:gd name="connsiteX163" fmla="*/ 537654 w 735012"/>
                <a:gd name="connsiteY163" fmla="*/ 209681 h 1114017"/>
                <a:gd name="connsiteX164" fmla="*/ 563499 w 735012"/>
                <a:gd name="connsiteY164" fmla="*/ 222064 h 1114017"/>
                <a:gd name="connsiteX165" fmla="*/ 588899 w 735012"/>
                <a:gd name="connsiteY165" fmla="*/ 253814 h 1114017"/>
                <a:gd name="connsiteX166" fmla="*/ 591757 w 735012"/>
                <a:gd name="connsiteY166" fmla="*/ 204982 h 1114017"/>
                <a:gd name="connsiteX167" fmla="*/ 524637 w 735012"/>
                <a:gd name="connsiteY167" fmla="*/ 190250 h 1114017"/>
                <a:gd name="connsiteX168" fmla="*/ 498411 w 735012"/>
                <a:gd name="connsiteY168" fmla="*/ 159643 h 1114017"/>
                <a:gd name="connsiteX169" fmla="*/ 495236 w 735012"/>
                <a:gd name="connsiteY169" fmla="*/ 141482 h 1114017"/>
                <a:gd name="connsiteX170" fmla="*/ 546036 w 735012"/>
                <a:gd name="connsiteY170" fmla="*/ 141990 h 1114017"/>
                <a:gd name="connsiteX171" fmla="*/ 569023 w 735012"/>
                <a:gd name="connsiteY171" fmla="*/ 151007 h 1114017"/>
                <a:gd name="connsiteX172" fmla="*/ 592265 w 735012"/>
                <a:gd name="connsiteY172" fmla="*/ 175582 h 1114017"/>
                <a:gd name="connsiteX173" fmla="*/ 592265 w 735012"/>
                <a:gd name="connsiteY173" fmla="*/ 155198 h 1114017"/>
                <a:gd name="connsiteX174" fmla="*/ 591439 w 735012"/>
                <a:gd name="connsiteY174" fmla="*/ 134815 h 1114017"/>
                <a:gd name="connsiteX175" fmla="*/ 540639 w 735012"/>
                <a:gd name="connsiteY175" fmla="*/ 126687 h 1114017"/>
                <a:gd name="connsiteX176" fmla="*/ 515239 w 735012"/>
                <a:gd name="connsiteY176" fmla="*/ 89539 h 1114017"/>
                <a:gd name="connsiteX177" fmla="*/ 572389 w 735012"/>
                <a:gd name="connsiteY177" fmla="*/ 93730 h 1114017"/>
                <a:gd name="connsiteX178" fmla="*/ 590105 w 735012"/>
                <a:gd name="connsiteY178" fmla="*/ 108970 h 1114017"/>
                <a:gd name="connsiteX179" fmla="*/ 587565 w 735012"/>
                <a:gd name="connsiteY179" fmla="*/ 80141 h 1114017"/>
                <a:gd name="connsiteX180" fmla="*/ 545655 w 735012"/>
                <a:gd name="connsiteY180" fmla="*/ 76204 h 1114017"/>
                <a:gd name="connsiteX181" fmla="*/ 524192 w 735012"/>
                <a:gd name="connsiteY181" fmla="*/ 47248 h 1114017"/>
                <a:gd name="connsiteX182" fmla="*/ 569849 w 735012"/>
                <a:gd name="connsiteY182" fmla="*/ 48582 h 1114017"/>
                <a:gd name="connsiteX183" fmla="*/ 585915 w 735012"/>
                <a:gd name="connsiteY183" fmla="*/ 62044 h 1114017"/>
                <a:gd name="connsiteX184" fmla="*/ 582740 w 735012"/>
                <a:gd name="connsiteY184" fmla="*/ 38168 h 1114017"/>
                <a:gd name="connsiteX185" fmla="*/ 559308 w 735012"/>
                <a:gd name="connsiteY185" fmla="*/ 35056 h 1114017"/>
                <a:gd name="connsiteX186" fmla="*/ 543242 w 735012"/>
                <a:gd name="connsiteY186" fmla="*/ 14165 h 1114017"/>
                <a:gd name="connsiteX187" fmla="*/ 551878 w 735012"/>
                <a:gd name="connsiteY187" fmla="*/ 11752 h 1114017"/>
                <a:gd name="connsiteX188" fmla="*/ 576072 w 735012"/>
                <a:gd name="connsiteY188" fmla="*/ 14165 h 1114017"/>
                <a:gd name="connsiteX189" fmla="*/ 581533 w 735012"/>
                <a:gd name="connsiteY189" fmla="*/ 17276 h 1114017"/>
                <a:gd name="connsiteX190" fmla="*/ 583692 w 735012"/>
                <a:gd name="connsiteY190" fmla="*/ 16260 h 1114017"/>
                <a:gd name="connsiteX191" fmla="*/ 586994 w 735012"/>
                <a:gd name="connsiteY191" fmla="*/ 16959 h 1114017"/>
                <a:gd name="connsiteX192" fmla="*/ 591693 w 735012"/>
                <a:gd name="connsiteY192" fmla="*/ 11498 h 1114017"/>
                <a:gd name="connsiteX193" fmla="*/ 622808 w 735012"/>
                <a:gd name="connsiteY193" fmla="*/ 4 h 1114017"/>
                <a:gd name="connsiteX194" fmla="*/ 613982 w 735012"/>
                <a:gd name="connsiteY194" fmla="*/ 26674 h 1114017"/>
                <a:gd name="connsiteX195" fmla="*/ 591248 w 735012"/>
                <a:gd name="connsiteY195" fmla="*/ 36898 h 1114017"/>
                <a:gd name="connsiteX196" fmla="*/ 594170 w 735012"/>
                <a:gd name="connsiteY196" fmla="*/ 54614 h 1114017"/>
                <a:gd name="connsiteX197" fmla="*/ 602678 w 735012"/>
                <a:gd name="connsiteY197" fmla="*/ 44073 h 1114017"/>
                <a:gd name="connsiteX198" fmla="*/ 645922 w 735012"/>
                <a:gd name="connsiteY198" fmla="*/ 29532 h 1114017"/>
                <a:gd name="connsiteX199" fmla="*/ 633222 w 735012"/>
                <a:gd name="connsiteY199" fmla="*/ 66425 h 1114017"/>
                <a:gd name="connsiteX200" fmla="*/ 597281 w 735012"/>
                <a:gd name="connsiteY200" fmla="*/ 79633 h 1114017"/>
                <a:gd name="connsiteX201" fmla="*/ 600456 w 735012"/>
                <a:gd name="connsiteY201" fmla="*/ 109796 h 1114017"/>
                <a:gd name="connsiteX202" fmla="*/ 615823 w 735012"/>
                <a:gd name="connsiteY202" fmla="*/ 89857 h 1114017"/>
                <a:gd name="connsiteX203" fmla="*/ 671004 w 735012"/>
                <a:gd name="connsiteY203" fmla="*/ 73918 h 1114017"/>
                <a:gd name="connsiteX204" fmla="*/ 652844 w 735012"/>
                <a:gd name="connsiteY204" fmla="*/ 119956 h 1114017"/>
                <a:gd name="connsiteX205" fmla="*/ 602044 w 735012"/>
                <a:gd name="connsiteY205" fmla="*/ 133989 h 1114017"/>
                <a:gd name="connsiteX206" fmla="*/ 603377 w 735012"/>
                <a:gd name="connsiteY206" fmla="*/ 155262 h 1114017"/>
                <a:gd name="connsiteX207" fmla="*/ 603377 w 735012"/>
                <a:gd name="connsiteY207" fmla="*/ 176598 h 1114017"/>
                <a:gd name="connsiteX208" fmla="*/ 626618 w 735012"/>
                <a:gd name="connsiteY208" fmla="*/ 148975 h 1114017"/>
                <a:gd name="connsiteX209" fmla="*/ 648653 w 735012"/>
                <a:gd name="connsiteY209" fmla="*/ 137482 h 1114017"/>
                <a:gd name="connsiteX210" fmla="*/ 698881 w 735012"/>
                <a:gd name="connsiteY210" fmla="*/ 132275 h 1114017"/>
                <a:gd name="connsiteX211" fmla="*/ 697547 w 735012"/>
                <a:gd name="connsiteY211" fmla="*/ 154754 h 1114017"/>
                <a:gd name="connsiteX212" fmla="*/ 671322 w 735012"/>
                <a:gd name="connsiteY212" fmla="*/ 191647 h 1114017"/>
                <a:gd name="connsiteX213" fmla="*/ 603695 w 735012"/>
                <a:gd name="connsiteY213" fmla="*/ 204982 h 1114017"/>
                <a:gd name="connsiteX214" fmla="*/ 601472 w 735012"/>
                <a:gd name="connsiteY214" fmla="*/ 257751 h 1114017"/>
                <a:gd name="connsiteX215" fmla="*/ 631952 w 735012"/>
                <a:gd name="connsiteY215" fmla="*/ 225048 h 1114017"/>
                <a:gd name="connsiteX216" fmla="*/ 659003 w 735012"/>
                <a:gd name="connsiteY216" fmla="*/ 213491 h 1114017"/>
                <a:gd name="connsiteX217" fmla="*/ 718185 w 735012"/>
                <a:gd name="connsiteY217" fmla="*/ 211650 h 1114017"/>
                <a:gd name="connsiteX218" fmla="*/ 703644 w 735012"/>
                <a:gd name="connsiteY218" fmla="*/ 259656 h 1114017"/>
                <a:gd name="connsiteX219" fmla="*/ 680784 w 735012"/>
                <a:gd name="connsiteY219" fmla="*/ 279468 h 1114017"/>
                <a:gd name="connsiteX220" fmla="*/ 654939 w 735012"/>
                <a:gd name="connsiteY220" fmla="*/ 289247 h 1114017"/>
                <a:gd name="connsiteX221" fmla="*/ 599250 w 735012"/>
                <a:gd name="connsiteY221" fmla="*/ 288167 h 1114017"/>
                <a:gd name="connsiteX222" fmla="*/ 597726 w 735012"/>
                <a:gd name="connsiteY222" fmla="*/ 304233 h 1114017"/>
                <a:gd name="connsiteX223" fmla="*/ 595503 w 735012"/>
                <a:gd name="connsiteY223" fmla="*/ 320235 h 1114017"/>
                <a:gd name="connsiteX224" fmla="*/ 590995 w 735012"/>
                <a:gd name="connsiteY224" fmla="*/ 351985 h 1114017"/>
                <a:gd name="connsiteX225" fmla="*/ 631761 w 735012"/>
                <a:gd name="connsiteY225" fmla="*/ 315091 h 1114017"/>
                <a:gd name="connsiteX226" fmla="*/ 664909 w 735012"/>
                <a:gd name="connsiteY226" fmla="*/ 304042 h 1114017"/>
                <a:gd name="connsiteX227" fmla="*/ 735013 w 735012"/>
                <a:gd name="connsiteY227" fmla="*/ 308043 h 1114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</a:cxnLst>
              <a:rect l="l" t="t" r="r" b="b"/>
              <a:pathLst>
                <a:path w="735012" h="1114017">
                  <a:moveTo>
                    <a:pt x="735013" y="308043"/>
                  </a:moveTo>
                  <a:cubicBezTo>
                    <a:pt x="734930" y="311637"/>
                    <a:pt x="734587" y="315225"/>
                    <a:pt x="733997" y="318774"/>
                  </a:cubicBezTo>
                  <a:cubicBezTo>
                    <a:pt x="732688" y="326000"/>
                    <a:pt x="730561" y="333049"/>
                    <a:pt x="727647" y="339793"/>
                  </a:cubicBezTo>
                  <a:cubicBezTo>
                    <a:pt x="719087" y="360322"/>
                    <a:pt x="703040" y="376832"/>
                    <a:pt x="682752" y="385957"/>
                  </a:cubicBezTo>
                  <a:cubicBezTo>
                    <a:pt x="672643" y="390383"/>
                    <a:pt x="661950" y="393336"/>
                    <a:pt x="651002" y="394720"/>
                  </a:cubicBezTo>
                  <a:cubicBezTo>
                    <a:pt x="628586" y="397647"/>
                    <a:pt x="605796" y="394828"/>
                    <a:pt x="584772" y="386529"/>
                  </a:cubicBezTo>
                  <a:cubicBezTo>
                    <a:pt x="582930" y="397578"/>
                    <a:pt x="580009" y="408436"/>
                    <a:pt x="577469" y="419295"/>
                  </a:cubicBezTo>
                  <a:cubicBezTo>
                    <a:pt x="574929" y="430153"/>
                    <a:pt x="572579" y="441202"/>
                    <a:pt x="569214" y="451870"/>
                  </a:cubicBezTo>
                  <a:cubicBezTo>
                    <a:pt x="581215" y="436795"/>
                    <a:pt x="597148" y="425321"/>
                    <a:pt x="615252" y="418723"/>
                  </a:cubicBezTo>
                  <a:cubicBezTo>
                    <a:pt x="626954" y="414602"/>
                    <a:pt x="639102" y="411897"/>
                    <a:pt x="651447" y="410659"/>
                  </a:cubicBezTo>
                  <a:cubicBezTo>
                    <a:pt x="676573" y="407611"/>
                    <a:pt x="702056" y="411618"/>
                    <a:pt x="725043" y="422216"/>
                  </a:cubicBezTo>
                  <a:cubicBezTo>
                    <a:pt x="723405" y="433798"/>
                    <a:pt x="719519" y="444949"/>
                    <a:pt x="713613" y="455045"/>
                  </a:cubicBezTo>
                  <a:cubicBezTo>
                    <a:pt x="702469" y="475949"/>
                    <a:pt x="683641" y="491704"/>
                    <a:pt x="661098" y="498987"/>
                  </a:cubicBezTo>
                  <a:cubicBezTo>
                    <a:pt x="649993" y="502569"/>
                    <a:pt x="638416" y="504499"/>
                    <a:pt x="626745" y="504702"/>
                  </a:cubicBezTo>
                  <a:cubicBezTo>
                    <a:pt x="602723" y="505426"/>
                    <a:pt x="578917" y="499978"/>
                    <a:pt x="557594" y="488891"/>
                  </a:cubicBezTo>
                  <a:cubicBezTo>
                    <a:pt x="549720" y="511814"/>
                    <a:pt x="542353" y="534928"/>
                    <a:pt x="532892" y="557217"/>
                  </a:cubicBezTo>
                  <a:cubicBezTo>
                    <a:pt x="539217" y="551045"/>
                    <a:pt x="546329" y="545723"/>
                    <a:pt x="554038" y="541405"/>
                  </a:cubicBezTo>
                  <a:cubicBezTo>
                    <a:pt x="563416" y="535760"/>
                    <a:pt x="573551" y="531480"/>
                    <a:pt x="584136" y="528705"/>
                  </a:cubicBezTo>
                  <a:cubicBezTo>
                    <a:pt x="596874" y="525626"/>
                    <a:pt x="609955" y="524152"/>
                    <a:pt x="623062" y="524324"/>
                  </a:cubicBezTo>
                  <a:cubicBezTo>
                    <a:pt x="649903" y="524063"/>
                    <a:pt x="676288" y="531277"/>
                    <a:pt x="699262" y="545152"/>
                  </a:cubicBezTo>
                  <a:cubicBezTo>
                    <a:pt x="695897" y="557102"/>
                    <a:pt x="690531" y="568399"/>
                    <a:pt x="683387" y="578553"/>
                  </a:cubicBezTo>
                  <a:cubicBezTo>
                    <a:pt x="677050" y="587760"/>
                    <a:pt x="669112" y="595761"/>
                    <a:pt x="659955" y="602175"/>
                  </a:cubicBezTo>
                  <a:cubicBezTo>
                    <a:pt x="648805" y="610119"/>
                    <a:pt x="636207" y="615789"/>
                    <a:pt x="622872" y="618875"/>
                  </a:cubicBezTo>
                  <a:cubicBezTo>
                    <a:pt x="610756" y="621320"/>
                    <a:pt x="598335" y="621923"/>
                    <a:pt x="586041" y="620653"/>
                  </a:cubicBezTo>
                  <a:cubicBezTo>
                    <a:pt x="561061" y="618481"/>
                    <a:pt x="537032" y="610023"/>
                    <a:pt x="516191" y="596079"/>
                  </a:cubicBezTo>
                  <a:cubicBezTo>
                    <a:pt x="510794" y="607382"/>
                    <a:pt x="506032" y="619066"/>
                    <a:pt x="500126" y="630115"/>
                  </a:cubicBezTo>
                  <a:lnTo>
                    <a:pt x="482790" y="663643"/>
                  </a:lnTo>
                  <a:cubicBezTo>
                    <a:pt x="499167" y="651260"/>
                    <a:pt x="518579" y="643513"/>
                    <a:pt x="538988" y="641227"/>
                  </a:cubicBezTo>
                  <a:cubicBezTo>
                    <a:pt x="552653" y="639538"/>
                    <a:pt x="566471" y="639538"/>
                    <a:pt x="580136" y="641227"/>
                  </a:cubicBezTo>
                  <a:cubicBezTo>
                    <a:pt x="608356" y="644161"/>
                    <a:pt x="635197" y="654943"/>
                    <a:pt x="657606" y="672342"/>
                  </a:cubicBezTo>
                  <a:cubicBezTo>
                    <a:pt x="656063" y="676425"/>
                    <a:pt x="654240" y="680388"/>
                    <a:pt x="652145" y="684217"/>
                  </a:cubicBezTo>
                  <a:cubicBezTo>
                    <a:pt x="650494" y="687265"/>
                    <a:pt x="648462" y="690567"/>
                    <a:pt x="645795" y="694440"/>
                  </a:cubicBezTo>
                  <a:cubicBezTo>
                    <a:pt x="642950" y="698447"/>
                    <a:pt x="639858" y="702263"/>
                    <a:pt x="636524" y="705870"/>
                  </a:cubicBezTo>
                  <a:cubicBezTo>
                    <a:pt x="618763" y="725796"/>
                    <a:pt x="594132" y="738293"/>
                    <a:pt x="567563" y="740859"/>
                  </a:cubicBezTo>
                  <a:cubicBezTo>
                    <a:pt x="554653" y="741837"/>
                    <a:pt x="541674" y="740960"/>
                    <a:pt x="529019" y="738255"/>
                  </a:cubicBezTo>
                  <a:cubicBezTo>
                    <a:pt x="503200" y="732902"/>
                    <a:pt x="479165" y="721085"/>
                    <a:pt x="459169" y="703902"/>
                  </a:cubicBezTo>
                  <a:cubicBezTo>
                    <a:pt x="451040" y="717173"/>
                    <a:pt x="442404" y="730127"/>
                    <a:pt x="433769" y="743272"/>
                  </a:cubicBezTo>
                  <a:cubicBezTo>
                    <a:pt x="425133" y="756416"/>
                    <a:pt x="415734" y="768672"/>
                    <a:pt x="406781" y="781372"/>
                  </a:cubicBezTo>
                  <a:cubicBezTo>
                    <a:pt x="428231" y="765503"/>
                    <a:pt x="454203" y="756937"/>
                    <a:pt x="480885" y="756924"/>
                  </a:cubicBezTo>
                  <a:cubicBezTo>
                    <a:pt x="495598" y="756911"/>
                    <a:pt x="510254" y="758747"/>
                    <a:pt x="524510" y="762385"/>
                  </a:cubicBezTo>
                  <a:cubicBezTo>
                    <a:pt x="553815" y="769040"/>
                    <a:pt x="580644" y="783829"/>
                    <a:pt x="601916" y="805057"/>
                  </a:cubicBezTo>
                  <a:cubicBezTo>
                    <a:pt x="594925" y="817414"/>
                    <a:pt x="585908" y="828508"/>
                    <a:pt x="575247" y="837887"/>
                  </a:cubicBezTo>
                  <a:cubicBezTo>
                    <a:pt x="553841" y="856588"/>
                    <a:pt x="526256" y="866678"/>
                    <a:pt x="497840" y="866208"/>
                  </a:cubicBezTo>
                  <a:cubicBezTo>
                    <a:pt x="483457" y="865522"/>
                    <a:pt x="469259" y="862652"/>
                    <a:pt x="455740" y="857699"/>
                  </a:cubicBezTo>
                  <a:cubicBezTo>
                    <a:pt x="428663" y="847831"/>
                    <a:pt x="404660" y="831010"/>
                    <a:pt x="386144" y="808931"/>
                  </a:cubicBezTo>
                  <a:cubicBezTo>
                    <a:pt x="381064" y="815281"/>
                    <a:pt x="376365" y="821631"/>
                    <a:pt x="371030" y="827981"/>
                  </a:cubicBezTo>
                  <a:lnTo>
                    <a:pt x="355155" y="846142"/>
                  </a:lnTo>
                  <a:cubicBezTo>
                    <a:pt x="344805" y="858524"/>
                    <a:pt x="333565" y="869954"/>
                    <a:pt x="322390" y="881575"/>
                  </a:cubicBezTo>
                  <a:cubicBezTo>
                    <a:pt x="332848" y="876139"/>
                    <a:pt x="344030" y="872247"/>
                    <a:pt x="355600" y="870018"/>
                  </a:cubicBezTo>
                  <a:cubicBezTo>
                    <a:pt x="370434" y="866855"/>
                    <a:pt x="385693" y="866169"/>
                    <a:pt x="400748" y="867986"/>
                  </a:cubicBezTo>
                  <a:cubicBezTo>
                    <a:pt x="416211" y="870106"/>
                    <a:pt x="431362" y="874050"/>
                    <a:pt x="445897" y="879733"/>
                  </a:cubicBezTo>
                  <a:cubicBezTo>
                    <a:pt x="475742" y="890585"/>
                    <a:pt x="501853" y="909756"/>
                    <a:pt x="521145" y="934978"/>
                  </a:cubicBezTo>
                  <a:cubicBezTo>
                    <a:pt x="518357" y="939100"/>
                    <a:pt x="515207" y="942966"/>
                    <a:pt x="511747" y="946535"/>
                  </a:cubicBezTo>
                  <a:cubicBezTo>
                    <a:pt x="504634" y="953812"/>
                    <a:pt x="496779" y="960321"/>
                    <a:pt x="488315" y="965966"/>
                  </a:cubicBezTo>
                  <a:cubicBezTo>
                    <a:pt x="463233" y="982781"/>
                    <a:pt x="432759" y="989576"/>
                    <a:pt x="402908" y="985016"/>
                  </a:cubicBezTo>
                  <a:cubicBezTo>
                    <a:pt x="387966" y="982375"/>
                    <a:pt x="373526" y="977428"/>
                    <a:pt x="360109" y="970348"/>
                  </a:cubicBezTo>
                  <a:cubicBezTo>
                    <a:pt x="333019" y="956333"/>
                    <a:pt x="310090" y="935442"/>
                    <a:pt x="293624" y="909769"/>
                  </a:cubicBezTo>
                  <a:lnTo>
                    <a:pt x="275019" y="927358"/>
                  </a:lnTo>
                  <a:lnTo>
                    <a:pt x="255588" y="944059"/>
                  </a:lnTo>
                  <a:cubicBezTo>
                    <a:pt x="249238" y="949583"/>
                    <a:pt x="242888" y="955362"/>
                    <a:pt x="236029" y="960696"/>
                  </a:cubicBezTo>
                  <a:lnTo>
                    <a:pt x="215836" y="976444"/>
                  </a:lnTo>
                  <a:cubicBezTo>
                    <a:pt x="228187" y="972513"/>
                    <a:pt x="240995" y="970208"/>
                    <a:pt x="253936" y="969586"/>
                  </a:cubicBezTo>
                  <a:cubicBezTo>
                    <a:pt x="270605" y="968703"/>
                    <a:pt x="287312" y="970392"/>
                    <a:pt x="303466" y="974602"/>
                  </a:cubicBezTo>
                  <a:cubicBezTo>
                    <a:pt x="309080" y="976069"/>
                    <a:pt x="314611" y="977828"/>
                    <a:pt x="320040" y="979873"/>
                  </a:cubicBezTo>
                  <a:cubicBezTo>
                    <a:pt x="331254" y="983912"/>
                    <a:pt x="342138" y="988795"/>
                    <a:pt x="352615" y="994478"/>
                  </a:cubicBezTo>
                  <a:cubicBezTo>
                    <a:pt x="384759" y="1011121"/>
                    <a:pt x="411385" y="1036731"/>
                    <a:pt x="429260" y="1068201"/>
                  </a:cubicBezTo>
                  <a:cubicBezTo>
                    <a:pt x="428498" y="1069090"/>
                    <a:pt x="426529" y="1071186"/>
                    <a:pt x="423418" y="1074107"/>
                  </a:cubicBezTo>
                  <a:cubicBezTo>
                    <a:pt x="421577" y="1075885"/>
                    <a:pt x="419290" y="1077917"/>
                    <a:pt x="416623" y="1080457"/>
                  </a:cubicBezTo>
                  <a:cubicBezTo>
                    <a:pt x="407403" y="1087944"/>
                    <a:pt x="397345" y="1094332"/>
                    <a:pt x="386652" y="1099507"/>
                  </a:cubicBezTo>
                  <a:cubicBezTo>
                    <a:pt x="355384" y="1115071"/>
                    <a:pt x="319386" y="1118246"/>
                    <a:pt x="285877" y="1108397"/>
                  </a:cubicBezTo>
                  <a:cubicBezTo>
                    <a:pt x="269526" y="1102980"/>
                    <a:pt x="254102" y="1095075"/>
                    <a:pt x="240157" y="1084965"/>
                  </a:cubicBezTo>
                  <a:cubicBezTo>
                    <a:pt x="212350" y="1064645"/>
                    <a:pt x="190417" y="1037328"/>
                    <a:pt x="176593" y="1005781"/>
                  </a:cubicBezTo>
                  <a:cubicBezTo>
                    <a:pt x="121380" y="1044179"/>
                    <a:pt x="62402" y="1076856"/>
                    <a:pt x="572" y="1103317"/>
                  </a:cubicBezTo>
                  <a:lnTo>
                    <a:pt x="0" y="1100078"/>
                  </a:lnTo>
                  <a:lnTo>
                    <a:pt x="66040" y="1035689"/>
                  </a:lnTo>
                  <a:lnTo>
                    <a:pt x="66040" y="1035689"/>
                  </a:lnTo>
                  <a:cubicBezTo>
                    <a:pt x="98146" y="1019205"/>
                    <a:pt x="129292" y="1000904"/>
                    <a:pt x="159322" y="980889"/>
                  </a:cubicBezTo>
                  <a:cubicBezTo>
                    <a:pt x="136544" y="955724"/>
                    <a:pt x="119412" y="925974"/>
                    <a:pt x="109093" y="893640"/>
                  </a:cubicBezTo>
                  <a:cubicBezTo>
                    <a:pt x="103867" y="878507"/>
                    <a:pt x="100146" y="862893"/>
                    <a:pt x="97980" y="847031"/>
                  </a:cubicBezTo>
                  <a:cubicBezTo>
                    <a:pt x="93091" y="808931"/>
                    <a:pt x="100711" y="784737"/>
                    <a:pt x="109347" y="767910"/>
                  </a:cubicBezTo>
                  <a:cubicBezTo>
                    <a:pt x="113030" y="761204"/>
                    <a:pt x="117596" y="755032"/>
                    <a:pt x="122936" y="749558"/>
                  </a:cubicBezTo>
                  <a:lnTo>
                    <a:pt x="125413" y="747018"/>
                  </a:lnTo>
                  <a:lnTo>
                    <a:pt x="125730" y="747018"/>
                  </a:lnTo>
                  <a:lnTo>
                    <a:pt x="128143" y="744859"/>
                  </a:lnTo>
                  <a:cubicBezTo>
                    <a:pt x="128550" y="744478"/>
                    <a:pt x="128975" y="744116"/>
                    <a:pt x="129413" y="743780"/>
                  </a:cubicBezTo>
                  <a:cubicBezTo>
                    <a:pt x="130175" y="743145"/>
                    <a:pt x="130810" y="742764"/>
                    <a:pt x="131128" y="742510"/>
                  </a:cubicBezTo>
                  <a:cubicBezTo>
                    <a:pt x="159391" y="764589"/>
                    <a:pt x="182531" y="792535"/>
                    <a:pt x="198946" y="824425"/>
                  </a:cubicBezTo>
                  <a:cubicBezTo>
                    <a:pt x="204248" y="834883"/>
                    <a:pt x="208623" y="845780"/>
                    <a:pt x="212027" y="857000"/>
                  </a:cubicBezTo>
                  <a:cubicBezTo>
                    <a:pt x="213570" y="862264"/>
                    <a:pt x="214821" y="867605"/>
                    <a:pt x="215773" y="873002"/>
                  </a:cubicBezTo>
                  <a:cubicBezTo>
                    <a:pt x="218167" y="887741"/>
                    <a:pt x="217970" y="902784"/>
                    <a:pt x="215202" y="917452"/>
                  </a:cubicBezTo>
                  <a:cubicBezTo>
                    <a:pt x="212985" y="929213"/>
                    <a:pt x="208686" y="940477"/>
                    <a:pt x="202502" y="950726"/>
                  </a:cubicBezTo>
                  <a:lnTo>
                    <a:pt x="221552" y="936566"/>
                  </a:lnTo>
                  <a:lnTo>
                    <a:pt x="239776" y="921516"/>
                  </a:lnTo>
                  <a:lnTo>
                    <a:pt x="258001" y="906403"/>
                  </a:lnTo>
                  <a:lnTo>
                    <a:pt x="275463" y="890465"/>
                  </a:lnTo>
                  <a:cubicBezTo>
                    <a:pt x="252603" y="871682"/>
                    <a:pt x="234042" y="848205"/>
                    <a:pt x="221043" y="821631"/>
                  </a:cubicBezTo>
                  <a:cubicBezTo>
                    <a:pt x="214687" y="809223"/>
                    <a:pt x="209544" y="796231"/>
                    <a:pt x="205677" y="782832"/>
                  </a:cubicBezTo>
                  <a:cubicBezTo>
                    <a:pt x="198336" y="759572"/>
                    <a:pt x="198691" y="734566"/>
                    <a:pt x="206692" y="711522"/>
                  </a:cubicBezTo>
                  <a:cubicBezTo>
                    <a:pt x="209150" y="705013"/>
                    <a:pt x="212579" y="698911"/>
                    <a:pt x="216853" y="693424"/>
                  </a:cubicBezTo>
                  <a:cubicBezTo>
                    <a:pt x="218802" y="690751"/>
                    <a:pt x="220923" y="688205"/>
                    <a:pt x="223203" y="685804"/>
                  </a:cubicBezTo>
                  <a:cubicBezTo>
                    <a:pt x="250489" y="701622"/>
                    <a:pt x="273920" y="723314"/>
                    <a:pt x="291783" y="749304"/>
                  </a:cubicBezTo>
                  <a:cubicBezTo>
                    <a:pt x="300431" y="761769"/>
                    <a:pt x="307194" y="775441"/>
                    <a:pt x="311848" y="789881"/>
                  </a:cubicBezTo>
                  <a:cubicBezTo>
                    <a:pt x="318948" y="811306"/>
                    <a:pt x="318637" y="834502"/>
                    <a:pt x="310959" y="855730"/>
                  </a:cubicBezTo>
                  <a:cubicBezTo>
                    <a:pt x="315849" y="850841"/>
                    <a:pt x="320865" y="846015"/>
                    <a:pt x="325628" y="840998"/>
                  </a:cubicBezTo>
                  <a:lnTo>
                    <a:pt x="339534" y="825568"/>
                  </a:lnTo>
                  <a:lnTo>
                    <a:pt x="353504" y="810137"/>
                  </a:lnTo>
                  <a:cubicBezTo>
                    <a:pt x="358140" y="804994"/>
                    <a:pt x="362395" y="799469"/>
                    <a:pt x="366840" y="794199"/>
                  </a:cubicBezTo>
                  <a:cubicBezTo>
                    <a:pt x="332029" y="772069"/>
                    <a:pt x="304559" y="740116"/>
                    <a:pt x="287909" y="702378"/>
                  </a:cubicBezTo>
                  <a:cubicBezTo>
                    <a:pt x="282664" y="690002"/>
                    <a:pt x="279343" y="676895"/>
                    <a:pt x="278066" y="663516"/>
                  </a:cubicBezTo>
                  <a:cubicBezTo>
                    <a:pt x="277362" y="653972"/>
                    <a:pt x="278130" y="644377"/>
                    <a:pt x="280353" y="635068"/>
                  </a:cubicBezTo>
                  <a:cubicBezTo>
                    <a:pt x="282391" y="625327"/>
                    <a:pt x="286747" y="616227"/>
                    <a:pt x="293053" y="608525"/>
                  </a:cubicBezTo>
                  <a:cubicBezTo>
                    <a:pt x="320504" y="619885"/>
                    <a:pt x="345065" y="637239"/>
                    <a:pt x="364934" y="659325"/>
                  </a:cubicBezTo>
                  <a:cubicBezTo>
                    <a:pt x="374517" y="669942"/>
                    <a:pt x="382537" y="681874"/>
                    <a:pt x="388747" y="694758"/>
                  </a:cubicBezTo>
                  <a:cubicBezTo>
                    <a:pt x="393770" y="705527"/>
                    <a:pt x="396907" y="717084"/>
                    <a:pt x="398018" y="728921"/>
                  </a:cubicBezTo>
                  <a:cubicBezTo>
                    <a:pt x="398755" y="738433"/>
                    <a:pt x="398050" y="748003"/>
                    <a:pt x="395922" y="757305"/>
                  </a:cubicBezTo>
                  <a:cubicBezTo>
                    <a:pt x="412242" y="736160"/>
                    <a:pt x="427101" y="713808"/>
                    <a:pt x="441706" y="691392"/>
                  </a:cubicBezTo>
                  <a:cubicBezTo>
                    <a:pt x="403828" y="675238"/>
                    <a:pt x="371996" y="647584"/>
                    <a:pt x="350710" y="612335"/>
                  </a:cubicBezTo>
                  <a:cubicBezTo>
                    <a:pt x="336296" y="586427"/>
                    <a:pt x="333692" y="565218"/>
                    <a:pt x="335788" y="550041"/>
                  </a:cubicBezTo>
                  <a:cubicBezTo>
                    <a:pt x="336220" y="546580"/>
                    <a:pt x="336944" y="543158"/>
                    <a:pt x="337947" y="539818"/>
                  </a:cubicBezTo>
                  <a:cubicBezTo>
                    <a:pt x="338595" y="537081"/>
                    <a:pt x="339427" y="534382"/>
                    <a:pt x="340423" y="531753"/>
                  </a:cubicBezTo>
                  <a:cubicBezTo>
                    <a:pt x="341497" y="528896"/>
                    <a:pt x="342862" y="526146"/>
                    <a:pt x="344488" y="523562"/>
                  </a:cubicBezTo>
                  <a:cubicBezTo>
                    <a:pt x="371627" y="531175"/>
                    <a:pt x="396710" y="544783"/>
                    <a:pt x="417894" y="563376"/>
                  </a:cubicBezTo>
                  <a:cubicBezTo>
                    <a:pt x="428193" y="572272"/>
                    <a:pt x="437217" y="582547"/>
                    <a:pt x="444690" y="593920"/>
                  </a:cubicBezTo>
                  <a:cubicBezTo>
                    <a:pt x="452691" y="606956"/>
                    <a:pt x="457555" y="621675"/>
                    <a:pt x="458915" y="636909"/>
                  </a:cubicBezTo>
                  <a:cubicBezTo>
                    <a:pt x="459416" y="643005"/>
                    <a:pt x="459264" y="649133"/>
                    <a:pt x="458470" y="655197"/>
                  </a:cubicBezTo>
                  <a:cubicBezTo>
                    <a:pt x="457619" y="660309"/>
                    <a:pt x="456349" y="665345"/>
                    <a:pt x="454660" y="670247"/>
                  </a:cubicBezTo>
                  <a:cubicBezTo>
                    <a:pt x="463042" y="657102"/>
                    <a:pt x="470217" y="643259"/>
                    <a:pt x="477647" y="629607"/>
                  </a:cubicBezTo>
                  <a:cubicBezTo>
                    <a:pt x="485077" y="615954"/>
                    <a:pt x="491871" y="601984"/>
                    <a:pt x="498665" y="587951"/>
                  </a:cubicBezTo>
                  <a:cubicBezTo>
                    <a:pt x="474891" y="580597"/>
                    <a:pt x="452990" y="568190"/>
                    <a:pt x="434467" y="551565"/>
                  </a:cubicBezTo>
                  <a:cubicBezTo>
                    <a:pt x="425571" y="543774"/>
                    <a:pt x="417449" y="535138"/>
                    <a:pt x="410210" y="525784"/>
                  </a:cubicBezTo>
                  <a:cubicBezTo>
                    <a:pt x="402908" y="516177"/>
                    <a:pt x="397205" y="505458"/>
                    <a:pt x="393319" y="494034"/>
                  </a:cubicBezTo>
                  <a:cubicBezTo>
                    <a:pt x="390798" y="485798"/>
                    <a:pt x="389452" y="477245"/>
                    <a:pt x="389319" y="468634"/>
                  </a:cubicBezTo>
                  <a:cubicBezTo>
                    <a:pt x="389147" y="459585"/>
                    <a:pt x="391033" y="450619"/>
                    <a:pt x="394843" y="442409"/>
                  </a:cubicBezTo>
                  <a:cubicBezTo>
                    <a:pt x="421145" y="446403"/>
                    <a:pt x="446189" y="456347"/>
                    <a:pt x="468059" y="471492"/>
                  </a:cubicBezTo>
                  <a:cubicBezTo>
                    <a:pt x="478618" y="478718"/>
                    <a:pt x="488093" y="487424"/>
                    <a:pt x="496189" y="497336"/>
                  </a:cubicBezTo>
                  <a:cubicBezTo>
                    <a:pt x="502774" y="505661"/>
                    <a:pt x="507981" y="514989"/>
                    <a:pt x="511620" y="524959"/>
                  </a:cubicBezTo>
                  <a:cubicBezTo>
                    <a:pt x="514248" y="533023"/>
                    <a:pt x="515664" y="541431"/>
                    <a:pt x="515810" y="549914"/>
                  </a:cubicBezTo>
                  <a:cubicBezTo>
                    <a:pt x="525526" y="528388"/>
                    <a:pt x="533019" y="505972"/>
                    <a:pt x="541210" y="483874"/>
                  </a:cubicBezTo>
                  <a:cubicBezTo>
                    <a:pt x="506762" y="476877"/>
                    <a:pt x="475253" y="459585"/>
                    <a:pt x="450850" y="434281"/>
                  </a:cubicBezTo>
                  <a:cubicBezTo>
                    <a:pt x="442963" y="426019"/>
                    <a:pt x="436518" y="416488"/>
                    <a:pt x="431800" y="406087"/>
                  </a:cubicBezTo>
                  <a:cubicBezTo>
                    <a:pt x="428238" y="398530"/>
                    <a:pt x="425945" y="390447"/>
                    <a:pt x="425005" y="382147"/>
                  </a:cubicBezTo>
                  <a:cubicBezTo>
                    <a:pt x="424206" y="373594"/>
                    <a:pt x="425088" y="364964"/>
                    <a:pt x="427609" y="356747"/>
                  </a:cubicBezTo>
                  <a:cubicBezTo>
                    <a:pt x="452787" y="357789"/>
                    <a:pt x="477393" y="364570"/>
                    <a:pt x="499554" y="376559"/>
                  </a:cubicBezTo>
                  <a:cubicBezTo>
                    <a:pt x="510216" y="382223"/>
                    <a:pt x="520008" y="389386"/>
                    <a:pt x="528638" y="397832"/>
                  </a:cubicBezTo>
                  <a:cubicBezTo>
                    <a:pt x="541662" y="410748"/>
                    <a:pt x="550132" y="427556"/>
                    <a:pt x="552767" y="445711"/>
                  </a:cubicBezTo>
                  <a:cubicBezTo>
                    <a:pt x="556070" y="435424"/>
                    <a:pt x="558355" y="424946"/>
                    <a:pt x="561213" y="414596"/>
                  </a:cubicBezTo>
                  <a:cubicBezTo>
                    <a:pt x="564071" y="404245"/>
                    <a:pt x="566865" y="393768"/>
                    <a:pt x="568897" y="383227"/>
                  </a:cubicBezTo>
                  <a:cubicBezTo>
                    <a:pt x="546589" y="381595"/>
                    <a:pt x="524916" y="375092"/>
                    <a:pt x="505397" y="364177"/>
                  </a:cubicBezTo>
                  <a:cubicBezTo>
                    <a:pt x="496005" y="359160"/>
                    <a:pt x="487166" y="353159"/>
                    <a:pt x="479044" y="346270"/>
                  </a:cubicBezTo>
                  <a:cubicBezTo>
                    <a:pt x="464515" y="334236"/>
                    <a:pt x="454285" y="317815"/>
                    <a:pt x="449897" y="299470"/>
                  </a:cubicBezTo>
                  <a:cubicBezTo>
                    <a:pt x="448786" y="294060"/>
                    <a:pt x="448469" y="288523"/>
                    <a:pt x="448945" y="283024"/>
                  </a:cubicBezTo>
                  <a:cubicBezTo>
                    <a:pt x="448996" y="280357"/>
                    <a:pt x="449294" y="277696"/>
                    <a:pt x="449834" y="275086"/>
                  </a:cubicBezTo>
                  <a:cubicBezTo>
                    <a:pt x="473704" y="273556"/>
                    <a:pt x="497612" y="277556"/>
                    <a:pt x="519684" y="286770"/>
                  </a:cubicBezTo>
                  <a:cubicBezTo>
                    <a:pt x="530314" y="291057"/>
                    <a:pt x="540239" y="296898"/>
                    <a:pt x="549148" y="304106"/>
                  </a:cubicBezTo>
                  <a:cubicBezTo>
                    <a:pt x="562654" y="315225"/>
                    <a:pt x="572288" y="330344"/>
                    <a:pt x="576644" y="347286"/>
                  </a:cubicBezTo>
                  <a:lnTo>
                    <a:pt x="581406" y="317123"/>
                  </a:lnTo>
                  <a:lnTo>
                    <a:pt x="583819" y="302074"/>
                  </a:lnTo>
                  <a:cubicBezTo>
                    <a:pt x="584517" y="296994"/>
                    <a:pt x="584962" y="291914"/>
                    <a:pt x="585534" y="286897"/>
                  </a:cubicBezTo>
                  <a:cubicBezTo>
                    <a:pt x="567010" y="287259"/>
                    <a:pt x="548634" y="283576"/>
                    <a:pt x="531685" y="276102"/>
                  </a:cubicBezTo>
                  <a:cubicBezTo>
                    <a:pt x="523526" y="272718"/>
                    <a:pt x="515753" y="268457"/>
                    <a:pt x="508508" y="263402"/>
                  </a:cubicBezTo>
                  <a:cubicBezTo>
                    <a:pt x="501110" y="258043"/>
                    <a:pt x="494671" y="251471"/>
                    <a:pt x="489458" y="243971"/>
                  </a:cubicBezTo>
                  <a:cubicBezTo>
                    <a:pt x="485470" y="238453"/>
                    <a:pt x="482429" y="232319"/>
                    <a:pt x="480441" y="225810"/>
                  </a:cubicBezTo>
                  <a:cubicBezTo>
                    <a:pt x="478352" y="219035"/>
                    <a:pt x="477787" y="211878"/>
                    <a:pt x="478790" y="204855"/>
                  </a:cubicBezTo>
                  <a:cubicBezTo>
                    <a:pt x="498520" y="201845"/>
                    <a:pt x="518681" y="203496"/>
                    <a:pt x="537654" y="209681"/>
                  </a:cubicBezTo>
                  <a:cubicBezTo>
                    <a:pt x="546798" y="212602"/>
                    <a:pt x="555492" y="216768"/>
                    <a:pt x="563499" y="222064"/>
                  </a:cubicBezTo>
                  <a:cubicBezTo>
                    <a:pt x="574878" y="229944"/>
                    <a:pt x="583711" y="240980"/>
                    <a:pt x="588899" y="253814"/>
                  </a:cubicBezTo>
                  <a:lnTo>
                    <a:pt x="591757" y="204982"/>
                  </a:lnTo>
                  <a:cubicBezTo>
                    <a:pt x="568395" y="207224"/>
                    <a:pt x="544913" y="202074"/>
                    <a:pt x="524637" y="190250"/>
                  </a:cubicBezTo>
                  <a:cubicBezTo>
                    <a:pt x="512572" y="183449"/>
                    <a:pt x="503282" y="172610"/>
                    <a:pt x="498411" y="159643"/>
                  </a:cubicBezTo>
                  <a:cubicBezTo>
                    <a:pt x="496075" y="153884"/>
                    <a:pt x="494995" y="147693"/>
                    <a:pt x="495236" y="141482"/>
                  </a:cubicBezTo>
                  <a:cubicBezTo>
                    <a:pt x="511969" y="137609"/>
                    <a:pt x="529387" y="137780"/>
                    <a:pt x="546036" y="141990"/>
                  </a:cubicBezTo>
                  <a:cubicBezTo>
                    <a:pt x="554082" y="143902"/>
                    <a:pt x="561823" y="146937"/>
                    <a:pt x="569023" y="151007"/>
                  </a:cubicBezTo>
                  <a:cubicBezTo>
                    <a:pt x="579076" y="156665"/>
                    <a:pt x="587172" y="165231"/>
                    <a:pt x="592265" y="175582"/>
                  </a:cubicBezTo>
                  <a:lnTo>
                    <a:pt x="592265" y="155198"/>
                  </a:lnTo>
                  <a:lnTo>
                    <a:pt x="591439" y="134815"/>
                  </a:lnTo>
                  <a:cubicBezTo>
                    <a:pt x="574072" y="137463"/>
                    <a:pt x="556311" y="134624"/>
                    <a:pt x="540639" y="126687"/>
                  </a:cubicBezTo>
                  <a:cubicBezTo>
                    <a:pt x="516001" y="112971"/>
                    <a:pt x="515239" y="91698"/>
                    <a:pt x="515239" y="89539"/>
                  </a:cubicBezTo>
                  <a:cubicBezTo>
                    <a:pt x="534156" y="83881"/>
                    <a:pt x="554495" y="85374"/>
                    <a:pt x="572389" y="93730"/>
                  </a:cubicBezTo>
                  <a:cubicBezTo>
                    <a:pt x="579463" y="97267"/>
                    <a:pt x="585553" y="102500"/>
                    <a:pt x="590105" y="108970"/>
                  </a:cubicBezTo>
                  <a:cubicBezTo>
                    <a:pt x="589471" y="99382"/>
                    <a:pt x="588391" y="89920"/>
                    <a:pt x="587565" y="80141"/>
                  </a:cubicBezTo>
                  <a:cubicBezTo>
                    <a:pt x="573538" y="83405"/>
                    <a:pt x="558832" y="82021"/>
                    <a:pt x="545655" y="76204"/>
                  </a:cubicBezTo>
                  <a:cubicBezTo>
                    <a:pt x="533775" y="71162"/>
                    <a:pt x="525564" y="60082"/>
                    <a:pt x="524192" y="47248"/>
                  </a:cubicBezTo>
                  <a:cubicBezTo>
                    <a:pt x="539058" y="42086"/>
                    <a:pt x="555308" y="42562"/>
                    <a:pt x="569849" y="48582"/>
                  </a:cubicBezTo>
                  <a:cubicBezTo>
                    <a:pt x="576396" y="51414"/>
                    <a:pt x="581978" y="56094"/>
                    <a:pt x="585915" y="62044"/>
                  </a:cubicBezTo>
                  <a:cubicBezTo>
                    <a:pt x="585279" y="54043"/>
                    <a:pt x="583755" y="46105"/>
                    <a:pt x="582740" y="38168"/>
                  </a:cubicBezTo>
                  <a:cubicBezTo>
                    <a:pt x="574789" y="39120"/>
                    <a:pt x="566731" y="38053"/>
                    <a:pt x="559308" y="35056"/>
                  </a:cubicBezTo>
                  <a:cubicBezTo>
                    <a:pt x="550393" y="31742"/>
                    <a:pt x="544157" y="23633"/>
                    <a:pt x="543242" y="14165"/>
                  </a:cubicBezTo>
                  <a:cubicBezTo>
                    <a:pt x="546043" y="13098"/>
                    <a:pt x="548932" y="12292"/>
                    <a:pt x="551878" y="11752"/>
                  </a:cubicBezTo>
                  <a:cubicBezTo>
                    <a:pt x="560013" y="10291"/>
                    <a:pt x="568389" y="11129"/>
                    <a:pt x="576072" y="14165"/>
                  </a:cubicBezTo>
                  <a:cubicBezTo>
                    <a:pt x="578002" y="14990"/>
                    <a:pt x="579838" y="16038"/>
                    <a:pt x="581533" y="17276"/>
                  </a:cubicBezTo>
                  <a:cubicBezTo>
                    <a:pt x="582143" y="16736"/>
                    <a:pt x="582892" y="16387"/>
                    <a:pt x="583692" y="16260"/>
                  </a:cubicBezTo>
                  <a:cubicBezTo>
                    <a:pt x="584841" y="16076"/>
                    <a:pt x="586016" y="16324"/>
                    <a:pt x="586994" y="16959"/>
                  </a:cubicBezTo>
                  <a:cubicBezTo>
                    <a:pt x="588372" y="14984"/>
                    <a:pt x="589947" y="13155"/>
                    <a:pt x="591693" y="11498"/>
                  </a:cubicBezTo>
                  <a:cubicBezTo>
                    <a:pt x="600285" y="3947"/>
                    <a:pt x="611372" y="-148"/>
                    <a:pt x="622808" y="4"/>
                  </a:cubicBezTo>
                  <a:cubicBezTo>
                    <a:pt x="624916" y="9834"/>
                    <a:pt x="621538" y="20039"/>
                    <a:pt x="613982" y="26674"/>
                  </a:cubicBezTo>
                  <a:cubicBezTo>
                    <a:pt x="607574" y="32237"/>
                    <a:pt x="599662" y="35793"/>
                    <a:pt x="591248" y="36898"/>
                  </a:cubicBezTo>
                  <a:lnTo>
                    <a:pt x="594170" y="54614"/>
                  </a:lnTo>
                  <a:cubicBezTo>
                    <a:pt x="596430" y="50671"/>
                    <a:pt x="599300" y="47115"/>
                    <a:pt x="602678" y="44073"/>
                  </a:cubicBezTo>
                  <a:cubicBezTo>
                    <a:pt x="614750" y="33951"/>
                    <a:pt x="630193" y="28763"/>
                    <a:pt x="645922" y="29532"/>
                  </a:cubicBezTo>
                  <a:cubicBezTo>
                    <a:pt x="649103" y="43248"/>
                    <a:pt x="644169" y="57573"/>
                    <a:pt x="633222" y="66425"/>
                  </a:cubicBezTo>
                  <a:cubicBezTo>
                    <a:pt x="622973" y="74579"/>
                    <a:pt x="610368" y="79214"/>
                    <a:pt x="597281" y="79633"/>
                  </a:cubicBezTo>
                  <a:cubicBezTo>
                    <a:pt x="598360" y="89666"/>
                    <a:pt x="599758" y="99699"/>
                    <a:pt x="600456" y="109796"/>
                  </a:cubicBezTo>
                  <a:cubicBezTo>
                    <a:pt x="603980" y="102055"/>
                    <a:pt x="609238" y="95235"/>
                    <a:pt x="615823" y="89857"/>
                  </a:cubicBezTo>
                  <a:cubicBezTo>
                    <a:pt x="631520" y="77722"/>
                    <a:pt x="651256" y="72026"/>
                    <a:pt x="671004" y="73918"/>
                  </a:cubicBezTo>
                  <a:cubicBezTo>
                    <a:pt x="674072" y="91457"/>
                    <a:pt x="667055" y="109237"/>
                    <a:pt x="652844" y="119956"/>
                  </a:cubicBezTo>
                  <a:cubicBezTo>
                    <a:pt x="638149" y="130586"/>
                    <a:pt x="620116" y="135570"/>
                    <a:pt x="602044" y="133989"/>
                  </a:cubicBezTo>
                  <a:lnTo>
                    <a:pt x="603377" y="155262"/>
                  </a:lnTo>
                  <a:lnTo>
                    <a:pt x="603377" y="176598"/>
                  </a:lnTo>
                  <a:cubicBezTo>
                    <a:pt x="608635" y="165555"/>
                    <a:pt x="616636" y="156043"/>
                    <a:pt x="626618" y="148975"/>
                  </a:cubicBezTo>
                  <a:cubicBezTo>
                    <a:pt x="633444" y="144219"/>
                    <a:pt x="640849" y="140358"/>
                    <a:pt x="648653" y="137482"/>
                  </a:cubicBezTo>
                  <a:cubicBezTo>
                    <a:pt x="664623" y="131259"/>
                    <a:pt x="681977" y="129462"/>
                    <a:pt x="698881" y="132275"/>
                  </a:cubicBezTo>
                  <a:cubicBezTo>
                    <a:pt x="699821" y="139787"/>
                    <a:pt x="699370" y="147407"/>
                    <a:pt x="697547" y="154754"/>
                  </a:cubicBezTo>
                  <a:cubicBezTo>
                    <a:pt x="693477" y="169784"/>
                    <a:pt x="684181" y="182865"/>
                    <a:pt x="671322" y="191647"/>
                  </a:cubicBezTo>
                  <a:cubicBezTo>
                    <a:pt x="651262" y="204442"/>
                    <a:pt x="627113" y="209205"/>
                    <a:pt x="603695" y="204982"/>
                  </a:cubicBezTo>
                  <a:cubicBezTo>
                    <a:pt x="602933" y="222508"/>
                    <a:pt x="602552" y="240161"/>
                    <a:pt x="601472" y="257751"/>
                  </a:cubicBezTo>
                  <a:cubicBezTo>
                    <a:pt x="608305" y="244168"/>
                    <a:pt x="618884" y="232821"/>
                    <a:pt x="631952" y="225048"/>
                  </a:cubicBezTo>
                  <a:cubicBezTo>
                    <a:pt x="640436" y="220051"/>
                    <a:pt x="649529" y="216165"/>
                    <a:pt x="659003" y="213491"/>
                  </a:cubicBezTo>
                  <a:cubicBezTo>
                    <a:pt x="678199" y="207516"/>
                    <a:pt x="698659" y="206881"/>
                    <a:pt x="718185" y="211650"/>
                  </a:cubicBezTo>
                  <a:cubicBezTo>
                    <a:pt x="718629" y="228801"/>
                    <a:pt x="713531" y="245635"/>
                    <a:pt x="703644" y="259656"/>
                  </a:cubicBezTo>
                  <a:cubicBezTo>
                    <a:pt x="697402" y="267701"/>
                    <a:pt x="689635" y="274432"/>
                    <a:pt x="680784" y="279468"/>
                  </a:cubicBezTo>
                  <a:cubicBezTo>
                    <a:pt x="672700" y="283983"/>
                    <a:pt x="663988" y="287278"/>
                    <a:pt x="654939" y="289247"/>
                  </a:cubicBezTo>
                  <a:cubicBezTo>
                    <a:pt x="636581" y="293565"/>
                    <a:pt x="617429" y="293196"/>
                    <a:pt x="599250" y="288167"/>
                  </a:cubicBezTo>
                  <a:cubicBezTo>
                    <a:pt x="598741" y="293501"/>
                    <a:pt x="598424" y="298899"/>
                    <a:pt x="597726" y="304233"/>
                  </a:cubicBezTo>
                  <a:lnTo>
                    <a:pt x="595503" y="320235"/>
                  </a:lnTo>
                  <a:cubicBezTo>
                    <a:pt x="594042" y="330903"/>
                    <a:pt x="592646" y="341571"/>
                    <a:pt x="590995" y="351985"/>
                  </a:cubicBezTo>
                  <a:cubicBezTo>
                    <a:pt x="600640" y="335932"/>
                    <a:pt x="614826" y="323092"/>
                    <a:pt x="631761" y="315091"/>
                  </a:cubicBezTo>
                  <a:cubicBezTo>
                    <a:pt x="642334" y="310107"/>
                    <a:pt x="653459" y="306398"/>
                    <a:pt x="664909" y="304042"/>
                  </a:cubicBezTo>
                  <a:cubicBezTo>
                    <a:pt x="688200" y="298886"/>
                    <a:pt x="712457" y="300270"/>
                    <a:pt x="735013" y="308043"/>
                  </a:cubicBezTo>
                  <a:close/>
                </a:path>
              </a:pathLst>
            </a:custGeom>
            <a:solidFill>
              <a:srgbClr val="F8E67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3" name="Freeform 15">
              <a:extLst>
                <a:ext uri="{FF2B5EF4-FFF2-40B4-BE49-F238E27FC236}">
                  <a16:creationId xmlns:a16="http://schemas.microsoft.com/office/drawing/2014/main" id="{B835A5B8-053B-796A-5E37-AE7AE05CFA62}"/>
                </a:ext>
              </a:extLst>
            </p:cNvPr>
            <p:cNvSpPr/>
            <p:nvPr/>
          </p:nvSpPr>
          <p:spPr>
            <a:xfrm>
              <a:off x="3725038" y="2747049"/>
              <a:ext cx="739965" cy="1115053"/>
            </a:xfrm>
            <a:custGeom>
              <a:avLst/>
              <a:gdLst>
                <a:gd name="connsiteX0" fmla="*/ 739966 w 739965"/>
                <a:gd name="connsiteY0" fmla="*/ 1101432 h 1115053"/>
                <a:gd name="connsiteX1" fmla="*/ 739204 w 739965"/>
                <a:gd name="connsiteY1" fmla="*/ 1105941 h 1115053"/>
                <a:gd name="connsiteX2" fmla="*/ 561404 w 739965"/>
                <a:gd name="connsiteY2" fmla="*/ 1008532 h 1115053"/>
                <a:gd name="connsiteX3" fmla="*/ 497332 w 739965"/>
                <a:gd name="connsiteY3" fmla="*/ 1086319 h 1115053"/>
                <a:gd name="connsiteX4" fmla="*/ 451993 w 739965"/>
                <a:gd name="connsiteY4" fmla="*/ 1109433 h 1115053"/>
                <a:gd name="connsiteX5" fmla="*/ 351282 w 739965"/>
                <a:gd name="connsiteY5" fmla="*/ 1100543 h 1115053"/>
                <a:gd name="connsiteX6" fmla="*/ 321310 w 739965"/>
                <a:gd name="connsiteY6" fmla="*/ 1081493 h 1115053"/>
                <a:gd name="connsiteX7" fmla="*/ 308610 w 739965"/>
                <a:gd name="connsiteY7" fmla="*/ 1069555 h 1115053"/>
                <a:gd name="connsiteX8" fmla="*/ 385254 w 739965"/>
                <a:gd name="connsiteY8" fmla="*/ 995832 h 1115053"/>
                <a:gd name="connsiteX9" fmla="*/ 417894 w 739965"/>
                <a:gd name="connsiteY9" fmla="*/ 981227 h 1115053"/>
                <a:gd name="connsiteX10" fmla="*/ 434404 w 739965"/>
                <a:gd name="connsiteY10" fmla="*/ 975956 h 1115053"/>
                <a:gd name="connsiteX11" fmla="*/ 480886 w 739965"/>
                <a:gd name="connsiteY11" fmla="*/ 970813 h 1115053"/>
                <a:gd name="connsiteX12" fmla="*/ 517652 w 739965"/>
                <a:gd name="connsiteY12" fmla="*/ 976337 h 1115053"/>
                <a:gd name="connsiteX13" fmla="*/ 498602 w 739965"/>
                <a:gd name="connsiteY13" fmla="*/ 961415 h 1115053"/>
                <a:gd name="connsiteX14" fmla="*/ 480060 w 739965"/>
                <a:gd name="connsiteY14" fmla="*/ 945603 h 1115053"/>
                <a:gd name="connsiteX15" fmla="*/ 461518 w 739965"/>
                <a:gd name="connsiteY15" fmla="*/ 929792 h 1115053"/>
                <a:gd name="connsiteX16" fmla="*/ 443801 w 739965"/>
                <a:gd name="connsiteY16" fmla="*/ 913091 h 1115053"/>
                <a:gd name="connsiteX17" fmla="*/ 378270 w 739965"/>
                <a:gd name="connsiteY17" fmla="*/ 971067 h 1115053"/>
                <a:gd name="connsiteX18" fmla="*/ 336741 w 739965"/>
                <a:gd name="connsiteY18" fmla="*/ 985100 h 1115053"/>
                <a:gd name="connsiteX19" fmla="*/ 251333 w 739965"/>
                <a:gd name="connsiteY19" fmla="*/ 966050 h 1115053"/>
                <a:gd name="connsiteX20" fmla="*/ 227965 w 739965"/>
                <a:gd name="connsiteY20" fmla="*/ 946619 h 1115053"/>
                <a:gd name="connsiteX21" fmla="*/ 218567 w 739965"/>
                <a:gd name="connsiteY21" fmla="*/ 935062 h 1115053"/>
                <a:gd name="connsiteX22" fmla="*/ 293688 w 739965"/>
                <a:gd name="connsiteY22" fmla="*/ 880008 h 1115053"/>
                <a:gd name="connsiteX23" fmla="*/ 338773 w 739965"/>
                <a:gd name="connsiteY23" fmla="*/ 868260 h 1115053"/>
                <a:gd name="connsiteX24" fmla="*/ 406781 w 739965"/>
                <a:gd name="connsiteY24" fmla="*/ 876896 h 1115053"/>
                <a:gd name="connsiteX25" fmla="*/ 391986 w 739965"/>
                <a:gd name="connsiteY25" fmla="*/ 861466 h 1115053"/>
                <a:gd name="connsiteX26" fmla="*/ 377889 w 739965"/>
                <a:gd name="connsiteY26" fmla="*/ 845400 h 1115053"/>
                <a:gd name="connsiteX27" fmla="*/ 363982 w 739965"/>
                <a:gd name="connsiteY27" fmla="*/ 829208 h 1115053"/>
                <a:gd name="connsiteX28" fmla="*/ 350520 w 739965"/>
                <a:gd name="connsiteY28" fmla="*/ 812571 h 1115053"/>
                <a:gd name="connsiteX29" fmla="*/ 281749 w 739965"/>
                <a:gd name="connsiteY29" fmla="*/ 858608 h 1115053"/>
                <a:gd name="connsiteX30" fmla="*/ 241046 w 739965"/>
                <a:gd name="connsiteY30" fmla="*/ 866609 h 1115053"/>
                <a:gd name="connsiteX31" fmla="*/ 163639 w 739965"/>
                <a:gd name="connsiteY31" fmla="*/ 838415 h 1115053"/>
                <a:gd name="connsiteX32" fmla="*/ 137033 w 739965"/>
                <a:gd name="connsiteY32" fmla="*/ 805649 h 1115053"/>
                <a:gd name="connsiteX33" fmla="*/ 214439 w 739965"/>
                <a:gd name="connsiteY33" fmla="*/ 762914 h 1115053"/>
                <a:gd name="connsiteX34" fmla="*/ 258064 w 739965"/>
                <a:gd name="connsiteY34" fmla="*/ 757453 h 1115053"/>
                <a:gd name="connsiteX35" fmla="*/ 294132 w 739965"/>
                <a:gd name="connsiteY35" fmla="*/ 762977 h 1115053"/>
                <a:gd name="connsiteX36" fmla="*/ 321310 w 739965"/>
                <a:gd name="connsiteY36" fmla="*/ 774534 h 1115053"/>
                <a:gd name="connsiteX37" fmla="*/ 275399 w 739965"/>
                <a:gd name="connsiteY37" fmla="*/ 706081 h 1115053"/>
                <a:gd name="connsiteX38" fmla="*/ 202755 w 739965"/>
                <a:gd name="connsiteY38" fmla="*/ 744181 h 1115053"/>
                <a:gd name="connsiteX39" fmla="*/ 161861 w 739965"/>
                <a:gd name="connsiteY39" fmla="*/ 747102 h 1115053"/>
                <a:gd name="connsiteX40" fmla="*/ 92646 w 739965"/>
                <a:gd name="connsiteY40" fmla="*/ 711605 h 1115053"/>
                <a:gd name="connsiteX41" fmla="*/ 83312 w 739965"/>
                <a:gd name="connsiteY41" fmla="*/ 700112 h 1115053"/>
                <a:gd name="connsiteX42" fmla="*/ 76962 w 739965"/>
                <a:gd name="connsiteY42" fmla="*/ 689825 h 1115053"/>
                <a:gd name="connsiteX43" fmla="*/ 71501 w 739965"/>
                <a:gd name="connsiteY43" fmla="*/ 677824 h 1115053"/>
                <a:gd name="connsiteX44" fmla="*/ 148971 w 739965"/>
                <a:gd name="connsiteY44" fmla="*/ 646772 h 1115053"/>
                <a:gd name="connsiteX45" fmla="*/ 190183 w 739965"/>
                <a:gd name="connsiteY45" fmla="*/ 646772 h 1115053"/>
                <a:gd name="connsiteX46" fmla="*/ 235267 w 739965"/>
                <a:gd name="connsiteY46" fmla="*/ 661822 h 1115053"/>
                <a:gd name="connsiteX47" fmla="*/ 250571 w 739965"/>
                <a:gd name="connsiteY47" fmla="*/ 672680 h 1115053"/>
                <a:gd name="connsiteX48" fmla="*/ 262319 w 739965"/>
                <a:gd name="connsiteY48" fmla="*/ 683665 h 1115053"/>
                <a:gd name="connsiteX49" fmla="*/ 239458 w 739965"/>
                <a:gd name="connsiteY49" fmla="*/ 641692 h 1115053"/>
                <a:gd name="connsiteX50" fmla="*/ 218567 w 739965"/>
                <a:gd name="connsiteY50" fmla="*/ 598703 h 1115053"/>
                <a:gd name="connsiteX51" fmla="*/ 148717 w 739965"/>
                <a:gd name="connsiteY51" fmla="*/ 623277 h 1115053"/>
                <a:gd name="connsiteX52" fmla="*/ 111887 w 739965"/>
                <a:gd name="connsiteY52" fmla="*/ 621372 h 1115053"/>
                <a:gd name="connsiteX53" fmla="*/ 74803 w 739965"/>
                <a:gd name="connsiteY53" fmla="*/ 604608 h 1115053"/>
                <a:gd name="connsiteX54" fmla="*/ 51308 w 739965"/>
                <a:gd name="connsiteY54" fmla="*/ 580923 h 1115053"/>
                <a:gd name="connsiteX55" fmla="*/ 35370 w 739965"/>
                <a:gd name="connsiteY55" fmla="*/ 547395 h 1115053"/>
                <a:gd name="connsiteX56" fmla="*/ 111570 w 739965"/>
                <a:gd name="connsiteY56" fmla="*/ 526630 h 1115053"/>
                <a:gd name="connsiteX57" fmla="*/ 150558 w 739965"/>
                <a:gd name="connsiteY57" fmla="*/ 531012 h 1115053"/>
                <a:gd name="connsiteX58" fmla="*/ 180340 w 739965"/>
                <a:gd name="connsiteY58" fmla="*/ 543331 h 1115053"/>
                <a:gd name="connsiteX59" fmla="*/ 201486 w 739965"/>
                <a:gd name="connsiteY59" fmla="*/ 559079 h 1115053"/>
                <a:gd name="connsiteX60" fmla="*/ 176593 w 739965"/>
                <a:gd name="connsiteY60" fmla="*/ 491134 h 1115053"/>
                <a:gd name="connsiteX61" fmla="*/ 108521 w 739965"/>
                <a:gd name="connsiteY61" fmla="*/ 506628 h 1115053"/>
                <a:gd name="connsiteX62" fmla="*/ 74295 w 739965"/>
                <a:gd name="connsiteY62" fmla="*/ 500849 h 1115053"/>
                <a:gd name="connsiteX63" fmla="*/ 21780 w 739965"/>
                <a:gd name="connsiteY63" fmla="*/ 456780 h 1115053"/>
                <a:gd name="connsiteX64" fmla="*/ 10287 w 739965"/>
                <a:gd name="connsiteY64" fmla="*/ 423824 h 1115053"/>
                <a:gd name="connsiteX65" fmla="*/ 83883 w 739965"/>
                <a:gd name="connsiteY65" fmla="*/ 412267 h 1115053"/>
                <a:gd name="connsiteX66" fmla="*/ 120079 w 739965"/>
                <a:gd name="connsiteY66" fmla="*/ 420395 h 1115053"/>
                <a:gd name="connsiteX67" fmla="*/ 165100 w 739965"/>
                <a:gd name="connsiteY67" fmla="*/ 452526 h 1115053"/>
                <a:gd name="connsiteX68" fmla="*/ 156972 w 739965"/>
                <a:gd name="connsiteY68" fmla="*/ 420776 h 1115053"/>
                <a:gd name="connsiteX69" fmla="*/ 149733 w 739965"/>
                <a:gd name="connsiteY69" fmla="*/ 388645 h 1115053"/>
                <a:gd name="connsiteX70" fmla="*/ 84011 w 739965"/>
                <a:gd name="connsiteY70" fmla="*/ 396455 h 1115053"/>
                <a:gd name="connsiteX71" fmla="*/ 52261 w 739965"/>
                <a:gd name="connsiteY71" fmla="*/ 387692 h 1115053"/>
                <a:gd name="connsiteX72" fmla="*/ 7302 w 739965"/>
                <a:gd name="connsiteY72" fmla="*/ 341337 h 1115053"/>
                <a:gd name="connsiteX73" fmla="*/ 952 w 739965"/>
                <a:gd name="connsiteY73" fmla="*/ 320255 h 1115053"/>
                <a:gd name="connsiteX74" fmla="*/ 0 w 739965"/>
                <a:gd name="connsiteY74" fmla="*/ 309460 h 1115053"/>
                <a:gd name="connsiteX75" fmla="*/ 70358 w 739965"/>
                <a:gd name="connsiteY75" fmla="*/ 305714 h 1115053"/>
                <a:gd name="connsiteX76" fmla="*/ 103505 w 739965"/>
                <a:gd name="connsiteY76" fmla="*/ 316826 h 1115053"/>
                <a:gd name="connsiteX77" fmla="*/ 142811 w 739965"/>
                <a:gd name="connsiteY77" fmla="*/ 351687 h 1115053"/>
                <a:gd name="connsiteX78" fmla="*/ 138430 w 739965"/>
                <a:gd name="connsiteY78" fmla="*/ 320827 h 1115053"/>
                <a:gd name="connsiteX79" fmla="*/ 136208 w 739965"/>
                <a:gd name="connsiteY79" fmla="*/ 305459 h 1115053"/>
                <a:gd name="connsiteX80" fmla="*/ 134747 w 739965"/>
                <a:gd name="connsiteY80" fmla="*/ 289965 h 1115053"/>
                <a:gd name="connsiteX81" fmla="*/ 79883 w 739965"/>
                <a:gd name="connsiteY81" fmla="*/ 290601 h 1115053"/>
                <a:gd name="connsiteX82" fmla="*/ 54483 w 739965"/>
                <a:gd name="connsiteY82" fmla="*/ 280885 h 1115053"/>
                <a:gd name="connsiteX83" fmla="*/ 20638 w 739965"/>
                <a:gd name="connsiteY83" fmla="*/ 239420 h 1115053"/>
                <a:gd name="connsiteX84" fmla="*/ 16573 w 739965"/>
                <a:gd name="connsiteY84" fmla="*/ 212813 h 1115053"/>
                <a:gd name="connsiteX85" fmla="*/ 75819 w 739965"/>
                <a:gd name="connsiteY85" fmla="*/ 214655 h 1115053"/>
                <a:gd name="connsiteX86" fmla="*/ 102807 w 739965"/>
                <a:gd name="connsiteY86" fmla="*/ 226212 h 1115053"/>
                <a:gd name="connsiteX87" fmla="*/ 131636 w 739965"/>
                <a:gd name="connsiteY87" fmla="*/ 255993 h 1115053"/>
                <a:gd name="connsiteX88" fmla="*/ 129476 w 739965"/>
                <a:gd name="connsiteY88" fmla="*/ 206209 h 1115053"/>
                <a:gd name="connsiteX89" fmla="*/ 62293 w 739965"/>
                <a:gd name="connsiteY89" fmla="*/ 192747 h 1115053"/>
                <a:gd name="connsiteX90" fmla="*/ 36132 w 739965"/>
                <a:gd name="connsiteY90" fmla="*/ 155663 h 1115053"/>
                <a:gd name="connsiteX91" fmla="*/ 34735 w 739965"/>
                <a:gd name="connsiteY91" fmla="*/ 133121 h 1115053"/>
                <a:gd name="connsiteX92" fmla="*/ 85026 w 739965"/>
                <a:gd name="connsiteY92" fmla="*/ 138328 h 1115053"/>
                <a:gd name="connsiteX93" fmla="*/ 107061 w 739965"/>
                <a:gd name="connsiteY93" fmla="*/ 149884 h 1115053"/>
                <a:gd name="connsiteX94" fmla="*/ 129730 w 739965"/>
                <a:gd name="connsiteY94" fmla="*/ 176301 h 1115053"/>
                <a:gd name="connsiteX95" fmla="*/ 129730 w 739965"/>
                <a:gd name="connsiteY95" fmla="*/ 155536 h 1115053"/>
                <a:gd name="connsiteX96" fmla="*/ 130873 w 739965"/>
                <a:gd name="connsiteY96" fmla="*/ 134835 h 1115053"/>
                <a:gd name="connsiteX97" fmla="*/ 81153 w 739965"/>
                <a:gd name="connsiteY97" fmla="*/ 120738 h 1115053"/>
                <a:gd name="connsiteX98" fmla="*/ 62674 w 739965"/>
                <a:gd name="connsiteY98" fmla="*/ 74256 h 1115053"/>
                <a:gd name="connsiteX99" fmla="*/ 117856 w 739965"/>
                <a:gd name="connsiteY99" fmla="*/ 90258 h 1115053"/>
                <a:gd name="connsiteX100" fmla="*/ 132461 w 739965"/>
                <a:gd name="connsiteY100" fmla="*/ 108609 h 1115053"/>
                <a:gd name="connsiteX101" fmla="*/ 135509 w 739965"/>
                <a:gd name="connsiteY101" fmla="*/ 79400 h 1115053"/>
                <a:gd name="connsiteX102" fmla="*/ 95314 w 739965"/>
                <a:gd name="connsiteY102" fmla="*/ 66128 h 1115053"/>
                <a:gd name="connsiteX103" fmla="*/ 82614 w 739965"/>
                <a:gd name="connsiteY103" fmla="*/ 28917 h 1115053"/>
                <a:gd name="connsiteX104" fmla="*/ 125857 w 739965"/>
                <a:gd name="connsiteY104" fmla="*/ 43522 h 1115053"/>
                <a:gd name="connsiteX105" fmla="*/ 137668 w 739965"/>
                <a:gd name="connsiteY105" fmla="*/ 61048 h 1115053"/>
                <a:gd name="connsiteX106" fmla="*/ 141288 w 739965"/>
                <a:gd name="connsiteY106" fmla="*/ 36855 h 1115053"/>
                <a:gd name="connsiteX107" fmla="*/ 119888 w 739965"/>
                <a:gd name="connsiteY107" fmla="*/ 26758 h 1115053"/>
                <a:gd name="connsiteX108" fmla="*/ 111125 w 739965"/>
                <a:gd name="connsiteY108" fmla="*/ 25 h 1115053"/>
                <a:gd name="connsiteX109" fmla="*/ 121476 w 739965"/>
                <a:gd name="connsiteY109" fmla="*/ 977 h 1115053"/>
                <a:gd name="connsiteX110" fmla="*/ 142240 w 739965"/>
                <a:gd name="connsiteY110" fmla="*/ 11518 h 1115053"/>
                <a:gd name="connsiteX111" fmla="*/ 146431 w 739965"/>
                <a:gd name="connsiteY111" fmla="*/ 16281 h 1115053"/>
                <a:gd name="connsiteX112" fmla="*/ 148780 w 739965"/>
                <a:gd name="connsiteY112" fmla="*/ 16281 h 1115053"/>
                <a:gd name="connsiteX113" fmla="*/ 151701 w 739965"/>
                <a:gd name="connsiteY113" fmla="*/ 17995 h 1115053"/>
                <a:gd name="connsiteX114" fmla="*/ 158051 w 739965"/>
                <a:gd name="connsiteY114" fmla="*/ 14376 h 1115053"/>
                <a:gd name="connsiteX115" fmla="*/ 182372 w 739965"/>
                <a:gd name="connsiteY115" fmla="*/ 11962 h 1115053"/>
                <a:gd name="connsiteX116" fmla="*/ 184467 w 739965"/>
                <a:gd name="connsiteY116" fmla="*/ 12343 h 1115053"/>
                <a:gd name="connsiteX117" fmla="*/ 190817 w 739965"/>
                <a:gd name="connsiteY117" fmla="*/ 14312 h 1115053"/>
                <a:gd name="connsiteX118" fmla="*/ 174752 w 739965"/>
                <a:gd name="connsiteY118" fmla="*/ 35331 h 1115053"/>
                <a:gd name="connsiteX119" fmla="*/ 149923 w 739965"/>
                <a:gd name="connsiteY119" fmla="*/ 38315 h 1115053"/>
                <a:gd name="connsiteX120" fmla="*/ 147447 w 739965"/>
                <a:gd name="connsiteY120" fmla="*/ 55968 h 1115053"/>
                <a:gd name="connsiteX121" fmla="*/ 158814 w 739965"/>
                <a:gd name="connsiteY121" fmla="*/ 48221 h 1115053"/>
                <a:gd name="connsiteX122" fmla="*/ 204470 w 739965"/>
                <a:gd name="connsiteY122" fmla="*/ 46824 h 1115053"/>
                <a:gd name="connsiteX123" fmla="*/ 182943 w 739965"/>
                <a:gd name="connsiteY123" fmla="*/ 76034 h 1115053"/>
                <a:gd name="connsiteX124" fmla="*/ 144843 w 739965"/>
                <a:gd name="connsiteY124" fmla="*/ 80987 h 1115053"/>
                <a:gd name="connsiteX125" fmla="*/ 142367 w 739965"/>
                <a:gd name="connsiteY125" fmla="*/ 111086 h 1115053"/>
                <a:gd name="connsiteX126" fmla="*/ 161036 w 739965"/>
                <a:gd name="connsiteY126" fmla="*/ 94322 h 1115053"/>
                <a:gd name="connsiteX127" fmla="*/ 218186 w 739965"/>
                <a:gd name="connsiteY127" fmla="*/ 90068 h 1115053"/>
                <a:gd name="connsiteX128" fmla="*/ 192786 w 739965"/>
                <a:gd name="connsiteY128" fmla="*/ 127406 h 1115053"/>
                <a:gd name="connsiteX129" fmla="*/ 141161 w 739965"/>
                <a:gd name="connsiteY129" fmla="*/ 135406 h 1115053"/>
                <a:gd name="connsiteX130" fmla="*/ 140398 w 739965"/>
                <a:gd name="connsiteY130" fmla="*/ 156615 h 1115053"/>
                <a:gd name="connsiteX131" fmla="*/ 140398 w 739965"/>
                <a:gd name="connsiteY131" fmla="*/ 177825 h 1115053"/>
                <a:gd name="connsiteX132" fmla="*/ 164211 w 739965"/>
                <a:gd name="connsiteY132" fmla="*/ 151790 h 1115053"/>
                <a:gd name="connsiteX133" fmla="*/ 187261 w 739965"/>
                <a:gd name="connsiteY133" fmla="*/ 142773 h 1115053"/>
                <a:gd name="connsiteX134" fmla="*/ 238061 w 739965"/>
                <a:gd name="connsiteY134" fmla="*/ 142265 h 1115053"/>
                <a:gd name="connsiteX135" fmla="*/ 234886 w 739965"/>
                <a:gd name="connsiteY135" fmla="*/ 160489 h 1115053"/>
                <a:gd name="connsiteX136" fmla="*/ 208661 w 739965"/>
                <a:gd name="connsiteY136" fmla="*/ 191287 h 1115053"/>
                <a:gd name="connsiteX137" fmla="*/ 141033 w 739965"/>
                <a:gd name="connsiteY137" fmla="*/ 206018 h 1115053"/>
                <a:gd name="connsiteX138" fmla="*/ 144463 w 739965"/>
                <a:gd name="connsiteY138" fmla="*/ 258343 h 1115053"/>
                <a:gd name="connsiteX139" fmla="*/ 171196 w 739965"/>
                <a:gd name="connsiteY139" fmla="*/ 223354 h 1115053"/>
                <a:gd name="connsiteX140" fmla="*/ 196977 w 739965"/>
                <a:gd name="connsiteY140" fmla="*/ 210654 h 1115053"/>
                <a:gd name="connsiteX141" fmla="*/ 255842 w 739965"/>
                <a:gd name="connsiteY141" fmla="*/ 205765 h 1115053"/>
                <a:gd name="connsiteX142" fmla="*/ 254191 w 739965"/>
                <a:gd name="connsiteY142" fmla="*/ 226847 h 1115053"/>
                <a:gd name="connsiteX143" fmla="*/ 245237 w 739965"/>
                <a:gd name="connsiteY143" fmla="*/ 245071 h 1115053"/>
                <a:gd name="connsiteX144" fmla="*/ 226187 w 739965"/>
                <a:gd name="connsiteY144" fmla="*/ 264629 h 1115053"/>
                <a:gd name="connsiteX145" fmla="*/ 202629 w 739965"/>
                <a:gd name="connsiteY145" fmla="*/ 277329 h 1115053"/>
                <a:gd name="connsiteX146" fmla="*/ 147892 w 739965"/>
                <a:gd name="connsiteY146" fmla="*/ 287934 h 1115053"/>
                <a:gd name="connsiteX147" fmla="*/ 149733 w 739965"/>
                <a:gd name="connsiteY147" fmla="*/ 303809 h 1115053"/>
                <a:gd name="connsiteX148" fmla="*/ 152336 w 739965"/>
                <a:gd name="connsiteY148" fmla="*/ 319620 h 1115053"/>
                <a:gd name="connsiteX149" fmla="*/ 157543 w 739965"/>
                <a:gd name="connsiteY149" fmla="*/ 351370 h 1115053"/>
                <a:gd name="connsiteX150" fmla="*/ 185674 w 739965"/>
                <a:gd name="connsiteY150" fmla="*/ 305650 h 1115053"/>
                <a:gd name="connsiteX151" fmla="*/ 215138 w 739965"/>
                <a:gd name="connsiteY151" fmla="*/ 288315 h 1115053"/>
                <a:gd name="connsiteX152" fmla="*/ 284988 w 739965"/>
                <a:gd name="connsiteY152" fmla="*/ 276758 h 1115053"/>
                <a:gd name="connsiteX153" fmla="*/ 285877 w 739965"/>
                <a:gd name="connsiteY153" fmla="*/ 284759 h 1115053"/>
                <a:gd name="connsiteX154" fmla="*/ 284924 w 739965"/>
                <a:gd name="connsiteY154" fmla="*/ 301268 h 1115053"/>
                <a:gd name="connsiteX155" fmla="*/ 255778 w 739965"/>
                <a:gd name="connsiteY155" fmla="*/ 348259 h 1115053"/>
                <a:gd name="connsiteX156" fmla="*/ 229171 w 739965"/>
                <a:gd name="connsiteY156" fmla="*/ 366356 h 1115053"/>
                <a:gd name="connsiteX157" fmla="*/ 165100 w 739965"/>
                <a:gd name="connsiteY157" fmla="*/ 385406 h 1115053"/>
                <a:gd name="connsiteX158" fmla="*/ 173101 w 739965"/>
                <a:gd name="connsiteY158" fmla="*/ 417664 h 1115053"/>
                <a:gd name="connsiteX159" fmla="*/ 181927 w 739965"/>
                <a:gd name="connsiteY159" fmla="*/ 449414 h 1115053"/>
                <a:gd name="connsiteX160" fmla="*/ 206248 w 739965"/>
                <a:gd name="connsiteY160" fmla="*/ 399884 h 1115053"/>
                <a:gd name="connsiteX161" fmla="*/ 235267 w 739965"/>
                <a:gd name="connsiteY161" fmla="*/ 378484 h 1115053"/>
                <a:gd name="connsiteX162" fmla="*/ 307276 w 739965"/>
                <a:gd name="connsiteY162" fmla="*/ 358673 h 1115053"/>
                <a:gd name="connsiteX163" fmla="*/ 309880 w 739965"/>
                <a:gd name="connsiteY163" fmla="*/ 384073 h 1115053"/>
                <a:gd name="connsiteX164" fmla="*/ 303086 w 739965"/>
                <a:gd name="connsiteY164" fmla="*/ 408139 h 1115053"/>
                <a:gd name="connsiteX165" fmla="*/ 284036 w 739965"/>
                <a:gd name="connsiteY165" fmla="*/ 436397 h 1115053"/>
                <a:gd name="connsiteX166" fmla="*/ 258127 w 739965"/>
                <a:gd name="connsiteY166" fmla="*/ 458304 h 1115053"/>
                <a:gd name="connsiteX167" fmla="*/ 193230 w 739965"/>
                <a:gd name="connsiteY167" fmla="*/ 485546 h 1115053"/>
                <a:gd name="connsiteX168" fmla="*/ 219202 w 739965"/>
                <a:gd name="connsiteY168" fmla="*/ 552221 h 1115053"/>
                <a:gd name="connsiteX169" fmla="*/ 223329 w 739965"/>
                <a:gd name="connsiteY169" fmla="*/ 526821 h 1115053"/>
                <a:gd name="connsiteX170" fmla="*/ 238823 w 739965"/>
                <a:gd name="connsiteY170" fmla="*/ 498817 h 1115053"/>
                <a:gd name="connsiteX171" fmla="*/ 267081 w 739965"/>
                <a:gd name="connsiteY171" fmla="*/ 473608 h 1115053"/>
                <a:gd name="connsiteX172" fmla="*/ 340296 w 739965"/>
                <a:gd name="connsiteY172" fmla="*/ 444461 h 1115053"/>
                <a:gd name="connsiteX173" fmla="*/ 345885 w 739965"/>
                <a:gd name="connsiteY173" fmla="*/ 470814 h 1115053"/>
                <a:gd name="connsiteX174" fmla="*/ 341884 w 739965"/>
                <a:gd name="connsiteY174" fmla="*/ 496531 h 1115053"/>
                <a:gd name="connsiteX175" fmla="*/ 325057 w 739965"/>
                <a:gd name="connsiteY175" fmla="*/ 528281 h 1115053"/>
                <a:gd name="connsiteX176" fmla="*/ 300799 w 739965"/>
                <a:gd name="connsiteY176" fmla="*/ 554126 h 1115053"/>
                <a:gd name="connsiteX177" fmla="*/ 236601 w 739965"/>
                <a:gd name="connsiteY177" fmla="*/ 590575 h 1115053"/>
                <a:gd name="connsiteX178" fmla="*/ 253174 w 739965"/>
                <a:gd name="connsiteY178" fmla="*/ 623722 h 1115053"/>
                <a:gd name="connsiteX179" fmla="*/ 270954 w 739965"/>
                <a:gd name="connsiteY179" fmla="*/ 656170 h 1115053"/>
                <a:gd name="connsiteX180" fmla="*/ 284988 w 739965"/>
                <a:gd name="connsiteY180" fmla="*/ 599465 h 1115053"/>
                <a:gd name="connsiteX181" fmla="*/ 311531 w 739965"/>
                <a:gd name="connsiteY181" fmla="*/ 568858 h 1115053"/>
                <a:gd name="connsiteX182" fmla="*/ 385001 w 739965"/>
                <a:gd name="connsiteY182" fmla="*/ 529234 h 1115053"/>
                <a:gd name="connsiteX183" fmla="*/ 389064 w 739965"/>
                <a:gd name="connsiteY183" fmla="*/ 537552 h 1115053"/>
                <a:gd name="connsiteX184" fmla="*/ 391604 w 739965"/>
                <a:gd name="connsiteY184" fmla="*/ 545680 h 1115053"/>
                <a:gd name="connsiteX185" fmla="*/ 394081 w 739965"/>
                <a:gd name="connsiteY185" fmla="*/ 556158 h 1115053"/>
                <a:gd name="connsiteX186" fmla="*/ 379413 w 739965"/>
                <a:gd name="connsiteY186" fmla="*/ 618959 h 1115053"/>
                <a:gd name="connsiteX187" fmla="*/ 357251 w 739965"/>
                <a:gd name="connsiteY187" fmla="*/ 649058 h 1115053"/>
                <a:gd name="connsiteX188" fmla="*/ 294830 w 739965"/>
                <a:gd name="connsiteY188" fmla="*/ 695540 h 1115053"/>
                <a:gd name="connsiteX189" fmla="*/ 320230 w 739965"/>
                <a:gd name="connsiteY189" fmla="*/ 733640 h 1115053"/>
                <a:gd name="connsiteX190" fmla="*/ 347536 w 739965"/>
                <a:gd name="connsiteY190" fmla="*/ 770343 h 1115053"/>
                <a:gd name="connsiteX191" fmla="*/ 351155 w 739965"/>
                <a:gd name="connsiteY191" fmla="*/ 695540 h 1115053"/>
                <a:gd name="connsiteX192" fmla="*/ 374967 w 739965"/>
                <a:gd name="connsiteY192" fmla="*/ 660107 h 1115053"/>
                <a:gd name="connsiteX193" fmla="*/ 446849 w 739965"/>
                <a:gd name="connsiteY193" fmla="*/ 609307 h 1115053"/>
                <a:gd name="connsiteX194" fmla="*/ 459549 w 739965"/>
                <a:gd name="connsiteY194" fmla="*/ 635787 h 1115053"/>
                <a:gd name="connsiteX195" fmla="*/ 461772 w 739965"/>
                <a:gd name="connsiteY195" fmla="*/ 664171 h 1115053"/>
                <a:gd name="connsiteX196" fmla="*/ 451929 w 739965"/>
                <a:gd name="connsiteY196" fmla="*/ 702970 h 1115053"/>
                <a:gd name="connsiteX197" fmla="*/ 431800 w 739965"/>
                <a:gd name="connsiteY197" fmla="*/ 738657 h 1115053"/>
                <a:gd name="connsiteX198" fmla="*/ 369126 w 739965"/>
                <a:gd name="connsiteY198" fmla="*/ 797013 h 1115053"/>
                <a:gd name="connsiteX199" fmla="*/ 384366 w 739965"/>
                <a:gd name="connsiteY199" fmla="*/ 814984 h 1115053"/>
                <a:gd name="connsiteX200" fmla="*/ 400241 w 739965"/>
                <a:gd name="connsiteY200" fmla="*/ 832383 h 1115053"/>
                <a:gd name="connsiteX201" fmla="*/ 433007 w 739965"/>
                <a:gd name="connsiteY201" fmla="*/ 866228 h 1115053"/>
                <a:gd name="connsiteX202" fmla="*/ 423291 w 739965"/>
                <a:gd name="connsiteY202" fmla="*/ 833779 h 1115053"/>
                <a:gd name="connsiteX203" fmla="*/ 427926 w 739965"/>
                <a:gd name="connsiteY203" fmla="*/ 790409 h 1115053"/>
                <a:gd name="connsiteX204" fmla="*/ 448056 w 739965"/>
                <a:gd name="connsiteY204" fmla="*/ 750150 h 1115053"/>
                <a:gd name="connsiteX205" fmla="*/ 516636 w 739965"/>
                <a:gd name="connsiteY205" fmla="*/ 686650 h 1115053"/>
                <a:gd name="connsiteX206" fmla="*/ 522986 w 739965"/>
                <a:gd name="connsiteY206" fmla="*/ 694207 h 1115053"/>
                <a:gd name="connsiteX207" fmla="*/ 533083 w 739965"/>
                <a:gd name="connsiteY207" fmla="*/ 712304 h 1115053"/>
                <a:gd name="connsiteX208" fmla="*/ 534035 w 739965"/>
                <a:gd name="connsiteY208" fmla="*/ 783551 h 1115053"/>
                <a:gd name="connsiteX209" fmla="*/ 518096 w 739965"/>
                <a:gd name="connsiteY209" fmla="*/ 823429 h 1115053"/>
                <a:gd name="connsiteX210" fmla="*/ 461582 w 739965"/>
                <a:gd name="connsiteY210" fmla="*/ 893279 h 1115053"/>
                <a:gd name="connsiteX211" fmla="*/ 480060 w 739965"/>
                <a:gd name="connsiteY211" fmla="*/ 909979 h 1115053"/>
                <a:gd name="connsiteX212" fmla="*/ 499110 w 739965"/>
                <a:gd name="connsiteY212" fmla="*/ 925791 h 1115053"/>
                <a:gd name="connsiteX213" fmla="*/ 518541 w 739965"/>
                <a:gd name="connsiteY213" fmla="*/ 941539 h 1115053"/>
                <a:gd name="connsiteX214" fmla="*/ 538544 w 739965"/>
                <a:gd name="connsiteY214" fmla="*/ 956398 h 1115053"/>
                <a:gd name="connsiteX215" fmla="*/ 523621 w 739965"/>
                <a:gd name="connsiteY215" fmla="*/ 922045 h 1115053"/>
                <a:gd name="connsiteX216" fmla="*/ 526161 w 739965"/>
                <a:gd name="connsiteY216" fmla="*/ 858545 h 1115053"/>
                <a:gd name="connsiteX217" fmla="*/ 539242 w 739965"/>
                <a:gd name="connsiteY217" fmla="*/ 825969 h 1115053"/>
                <a:gd name="connsiteX218" fmla="*/ 607123 w 739965"/>
                <a:gd name="connsiteY218" fmla="*/ 744054 h 1115053"/>
                <a:gd name="connsiteX219" fmla="*/ 609092 w 739965"/>
                <a:gd name="connsiteY219" fmla="*/ 745578 h 1115053"/>
                <a:gd name="connsiteX220" fmla="*/ 612458 w 739965"/>
                <a:gd name="connsiteY220" fmla="*/ 748563 h 1115053"/>
                <a:gd name="connsiteX221" fmla="*/ 615315 w 739965"/>
                <a:gd name="connsiteY221" fmla="*/ 751420 h 1115053"/>
                <a:gd name="connsiteX222" fmla="*/ 628904 w 739965"/>
                <a:gd name="connsiteY222" fmla="*/ 769772 h 1115053"/>
                <a:gd name="connsiteX223" fmla="*/ 640207 w 739965"/>
                <a:gd name="connsiteY223" fmla="*/ 848892 h 1115053"/>
                <a:gd name="connsiteX224" fmla="*/ 578231 w 739965"/>
                <a:gd name="connsiteY224" fmla="*/ 983322 h 1115053"/>
                <a:gd name="connsiteX225" fmla="*/ 677608 w 739965"/>
                <a:gd name="connsiteY225" fmla="*/ 1040790 h 111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</a:cxnLst>
              <a:rect l="l" t="t" r="r" b="b"/>
              <a:pathLst>
                <a:path w="739965" h="1115053">
                  <a:moveTo>
                    <a:pt x="739966" y="1101432"/>
                  </a:moveTo>
                  <a:lnTo>
                    <a:pt x="739204" y="1105941"/>
                  </a:lnTo>
                  <a:cubicBezTo>
                    <a:pt x="676745" y="1079671"/>
                    <a:pt x="617163" y="1047031"/>
                    <a:pt x="561404" y="1008532"/>
                  </a:cubicBezTo>
                  <a:cubicBezTo>
                    <a:pt x="547256" y="1039640"/>
                    <a:pt x="525158" y="1066475"/>
                    <a:pt x="497332" y="1086319"/>
                  </a:cubicBezTo>
                  <a:cubicBezTo>
                    <a:pt x="483489" y="1096295"/>
                    <a:pt x="468198" y="1104087"/>
                    <a:pt x="451993" y="1109433"/>
                  </a:cubicBezTo>
                  <a:cubicBezTo>
                    <a:pt x="418503" y="1119282"/>
                    <a:pt x="382530" y="1116107"/>
                    <a:pt x="351282" y="1100543"/>
                  </a:cubicBezTo>
                  <a:cubicBezTo>
                    <a:pt x="340576" y="1095400"/>
                    <a:pt x="330511" y="1089005"/>
                    <a:pt x="321310" y="1081493"/>
                  </a:cubicBezTo>
                  <a:cubicBezTo>
                    <a:pt x="316808" y="1077810"/>
                    <a:pt x="312566" y="1073822"/>
                    <a:pt x="308610" y="1069555"/>
                  </a:cubicBezTo>
                  <a:cubicBezTo>
                    <a:pt x="326504" y="1038097"/>
                    <a:pt x="353123" y="1012494"/>
                    <a:pt x="385254" y="995832"/>
                  </a:cubicBezTo>
                  <a:cubicBezTo>
                    <a:pt x="395745" y="990136"/>
                    <a:pt x="406654" y="985252"/>
                    <a:pt x="417894" y="981227"/>
                  </a:cubicBezTo>
                  <a:cubicBezTo>
                    <a:pt x="423304" y="979182"/>
                    <a:pt x="428816" y="977423"/>
                    <a:pt x="434404" y="975956"/>
                  </a:cubicBezTo>
                  <a:cubicBezTo>
                    <a:pt x="449567" y="972019"/>
                    <a:pt x="465226" y="970285"/>
                    <a:pt x="480886" y="970813"/>
                  </a:cubicBezTo>
                  <a:cubicBezTo>
                    <a:pt x="493313" y="971206"/>
                    <a:pt x="505657" y="973060"/>
                    <a:pt x="517652" y="976337"/>
                  </a:cubicBezTo>
                  <a:lnTo>
                    <a:pt x="498602" y="961415"/>
                  </a:lnTo>
                  <a:lnTo>
                    <a:pt x="480060" y="945603"/>
                  </a:lnTo>
                  <a:lnTo>
                    <a:pt x="461518" y="929792"/>
                  </a:lnTo>
                  <a:lnTo>
                    <a:pt x="443801" y="913091"/>
                  </a:lnTo>
                  <a:cubicBezTo>
                    <a:pt x="427266" y="937691"/>
                    <a:pt x="404705" y="957649"/>
                    <a:pt x="378270" y="971067"/>
                  </a:cubicBezTo>
                  <a:cubicBezTo>
                    <a:pt x="365227" y="977842"/>
                    <a:pt x="351219" y="982573"/>
                    <a:pt x="336741" y="985100"/>
                  </a:cubicBezTo>
                  <a:cubicBezTo>
                    <a:pt x="306889" y="989723"/>
                    <a:pt x="276390" y="982922"/>
                    <a:pt x="251333" y="966050"/>
                  </a:cubicBezTo>
                  <a:cubicBezTo>
                    <a:pt x="242881" y="960411"/>
                    <a:pt x="235052" y="953896"/>
                    <a:pt x="227965" y="946619"/>
                  </a:cubicBezTo>
                  <a:cubicBezTo>
                    <a:pt x="224485" y="943063"/>
                    <a:pt x="221342" y="939196"/>
                    <a:pt x="218567" y="935062"/>
                  </a:cubicBezTo>
                  <a:cubicBezTo>
                    <a:pt x="237865" y="909941"/>
                    <a:pt x="263919" y="890841"/>
                    <a:pt x="293688" y="880008"/>
                  </a:cubicBezTo>
                  <a:cubicBezTo>
                    <a:pt x="308184" y="874286"/>
                    <a:pt x="323323" y="870343"/>
                    <a:pt x="338773" y="868260"/>
                  </a:cubicBezTo>
                  <a:cubicBezTo>
                    <a:pt x="361804" y="865447"/>
                    <a:pt x="385178" y="868413"/>
                    <a:pt x="406781" y="876896"/>
                  </a:cubicBezTo>
                  <a:cubicBezTo>
                    <a:pt x="401892" y="871753"/>
                    <a:pt x="396811" y="866736"/>
                    <a:pt x="391986" y="861466"/>
                  </a:cubicBezTo>
                  <a:lnTo>
                    <a:pt x="377889" y="845400"/>
                  </a:lnTo>
                  <a:lnTo>
                    <a:pt x="363982" y="829208"/>
                  </a:lnTo>
                  <a:cubicBezTo>
                    <a:pt x="359283" y="823873"/>
                    <a:pt x="355029" y="818159"/>
                    <a:pt x="350520" y="812571"/>
                  </a:cubicBezTo>
                  <a:cubicBezTo>
                    <a:pt x="331889" y="833519"/>
                    <a:pt x="308216" y="849369"/>
                    <a:pt x="281749" y="858608"/>
                  </a:cubicBezTo>
                  <a:cubicBezTo>
                    <a:pt x="268650" y="863275"/>
                    <a:pt x="254933" y="865968"/>
                    <a:pt x="241046" y="866609"/>
                  </a:cubicBezTo>
                  <a:cubicBezTo>
                    <a:pt x="212642" y="867117"/>
                    <a:pt x="185064" y="857071"/>
                    <a:pt x="163639" y="838415"/>
                  </a:cubicBezTo>
                  <a:cubicBezTo>
                    <a:pt x="153016" y="829042"/>
                    <a:pt x="144031" y="817968"/>
                    <a:pt x="137033" y="805649"/>
                  </a:cubicBezTo>
                  <a:cubicBezTo>
                    <a:pt x="158305" y="784408"/>
                    <a:pt x="185134" y="769594"/>
                    <a:pt x="214439" y="762914"/>
                  </a:cubicBezTo>
                  <a:cubicBezTo>
                    <a:pt x="228702" y="759307"/>
                    <a:pt x="243351" y="757472"/>
                    <a:pt x="258064" y="757453"/>
                  </a:cubicBezTo>
                  <a:cubicBezTo>
                    <a:pt x="270275" y="757713"/>
                    <a:pt x="282404" y="759573"/>
                    <a:pt x="294132" y="762977"/>
                  </a:cubicBezTo>
                  <a:cubicBezTo>
                    <a:pt x="303663" y="765612"/>
                    <a:pt x="312801" y="769498"/>
                    <a:pt x="321310" y="774534"/>
                  </a:cubicBezTo>
                  <a:cubicBezTo>
                    <a:pt x="304864" y="752499"/>
                    <a:pt x="290004" y="729322"/>
                    <a:pt x="275399" y="706081"/>
                  </a:cubicBezTo>
                  <a:cubicBezTo>
                    <a:pt x="255035" y="725055"/>
                    <a:pt x="229946" y="738212"/>
                    <a:pt x="202755" y="744181"/>
                  </a:cubicBezTo>
                  <a:cubicBezTo>
                    <a:pt x="189357" y="747267"/>
                    <a:pt x="175565" y="748251"/>
                    <a:pt x="161861" y="747102"/>
                  </a:cubicBezTo>
                  <a:cubicBezTo>
                    <a:pt x="135134" y="744429"/>
                    <a:pt x="110414" y="731748"/>
                    <a:pt x="92646" y="711605"/>
                  </a:cubicBezTo>
                  <a:cubicBezTo>
                    <a:pt x="89294" y="707980"/>
                    <a:pt x="86176" y="704138"/>
                    <a:pt x="83312" y="700112"/>
                  </a:cubicBezTo>
                  <a:cubicBezTo>
                    <a:pt x="80772" y="696365"/>
                    <a:pt x="78740" y="692873"/>
                    <a:pt x="76962" y="689825"/>
                  </a:cubicBezTo>
                  <a:cubicBezTo>
                    <a:pt x="74854" y="685964"/>
                    <a:pt x="73025" y="681951"/>
                    <a:pt x="71501" y="677824"/>
                  </a:cubicBezTo>
                  <a:cubicBezTo>
                    <a:pt x="93878" y="660374"/>
                    <a:pt x="120739" y="649611"/>
                    <a:pt x="148971" y="646772"/>
                  </a:cubicBezTo>
                  <a:cubicBezTo>
                    <a:pt x="162655" y="645045"/>
                    <a:pt x="176498" y="645045"/>
                    <a:pt x="190183" y="646772"/>
                  </a:cubicBezTo>
                  <a:cubicBezTo>
                    <a:pt x="206045" y="648804"/>
                    <a:pt x="221361" y="653916"/>
                    <a:pt x="235267" y="661822"/>
                  </a:cubicBezTo>
                  <a:cubicBezTo>
                    <a:pt x="240652" y="665022"/>
                    <a:pt x="245770" y="668654"/>
                    <a:pt x="250571" y="672680"/>
                  </a:cubicBezTo>
                  <a:cubicBezTo>
                    <a:pt x="254749" y="676052"/>
                    <a:pt x="258674" y="679722"/>
                    <a:pt x="262319" y="683665"/>
                  </a:cubicBezTo>
                  <a:cubicBezTo>
                    <a:pt x="254000" y="670077"/>
                    <a:pt x="246824" y="655789"/>
                    <a:pt x="239458" y="641692"/>
                  </a:cubicBezTo>
                  <a:cubicBezTo>
                    <a:pt x="232092" y="627595"/>
                    <a:pt x="225298" y="613117"/>
                    <a:pt x="218567" y="598703"/>
                  </a:cubicBezTo>
                  <a:cubicBezTo>
                    <a:pt x="197726" y="612647"/>
                    <a:pt x="173698" y="621105"/>
                    <a:pt x="148717" y="623277"/>
                  </a:cubicBezTo>
                  <a:cubicBezTo>
                    <a:pt x="136417" y="624503"/>
                    <a:pt x="123997" y="623855"/>
                    <a:pt x="111887" y="621372"/>
                  </a:cubicBezTo>
                  <a:cubicBezTo>
                    <a:pt x="98539" y="618292"/>
                    <a:pt x="85934" y="612596"/>
                    <a:pt x="74803" y="604608"/>
                  </a:cubicBezTo>
                  <a:cubicBezTo>
                    <a:pt x="65621" y="598176"/>
                    <a:pt x="57664" y="590156"/>
                    <a:pt x="51308" y="580923"/>
                  </a:cubicBezTo>
                  <a:cubicBezTo>
                    <a:pt x="44171" y="570705"/>
                    <a:pt x="38786" y="559377"/>
                    <a:pt x="35370" y="547395"/>
                  </a:cubicBezTo>
                  <a:cubicBezTo>
                    <a:pt x="58325" y="533482"/>
                    <a:pt x="84728" y="526287"/>
                    <a:pt x="111570" y="526630"/>
                  </a:cubicBezTo>
                  <a:cubicBezTo>
                    <a:pt x="124695" y="526459"/>
                    <a:pt x="137795" y="527925"/>
                    <a:pt x="150558" y="531012"/>
                  </a:cubicBezTo>
                  <a:cubicBezTo>
                    <a:pt x="161011" y="533704"/>
                    <a:pt x="171037" y="537851"/>
                    <a:pt x="180340" y="543331"/>
                  </a:cubicBezTo>
                  <a:cubicBezTo>
                    <a:pt x="188049" y="547630"/>
                    <a:pt x="195161" y="552925"/>
                    <a:pt x="201486" y="559079"/>
                  </a:cubicBezTo>
                  <a:cubicBezTo>
                    <a:pt x="191961" y="536854"/>
                    <a:pt x="184595" y="513867"/>
                    <a:pt x="176593" y="491134"/>
                  </a:cubicBezTo>
                  <a:cubicBezTo>
                    <a:pt x="155569" y="501954"/>
                    <a:pt x="132156" y="507282"/>
                    <a:pt x="108521" y="506628"/>
                  </a:cubicBezTo>
                  <a:cubicBezTo>
                    <a:pt x="96895" y="506380"/>
                    <a:pt x="85363" y="504437"/>
                    <a:pt x="74295" y="500849"/>
                  </a:cubicBezTo>
                  <a:cubicBezTo>
                    <a:pt x="51740" y="493527"/>
                    <a:pt x="32906" y="477722"/>
                    <a:pt x="21780" y="456780"/>
                  </a:cubicBezTo>
                  <a:cubicBezTo>
                    <a:pt x="15837" y="446652"/>
                    <a:pt x="11932" y="435457"/>
                    <a:pt x="10287" y="423824"/>
                  </a:cubicBezTo>
                  <a:cubicBezTo>
                    <a:pt x="33261" y="413181"/>
                    <a:pt x="58756" y="409180"/>
                    <a:pt x="83883" y="412267"/>
                  </a:cubicBezTo>
                  <a:cubicBezTo>
                    <a:pt x="96228" y="413543"/>
                    <a:pt x="108375" y="416273"/>
                    <a:pt x="120079" y="420395"/>
                  </a:cubicBezTo>
                  <a:cubicBezTo>
                    <a:pt x="137713" y="426840"/>
                    <a:pt x="153270" y="437946"/>
                    <a:pt x="165100" y="452526"/>
                  </a:cubicBezTo>
                  <a:cubicBezTo>
                    <a:pt x="161925" y="441984"/>
                    <a:pt x="159702" y="431190"/>
                    <a:pt x="156972" y="420776"/>
                  </a:cubicBezTo>
                  <a:cubicBezTo>
                    <a:pt x="154242" y="410362"/>
                    <a:pt x="151574" y="399503"/>
                    <a:pt x="149733" y="388645"/>
                  </a:cubicBezTo>
                  <a:cubicBezTo>
                    <a:pt x="128829" y="396728"/>
                    <a:pt x="106229" y="399414"/>
                    <a:pt x="84011" y="396455"/>
                  </a:cubicBezTo>
                  <a:cubicBezTo>
                    <a:pt x="73069" y="395052"/>
                    <a:pt x="62376" y="392099"/>
                    <a:pt x="52261" y="387692"/>
                  </a:cubicBezTo>
                  <a:cubicBezTo>
                    <a:pt x="31940" y="378497"/>
                    <a:pt x="15875" y="361930"/>
                    <a:pt x="7302" y="341337"/>
                  </a:cubicBezTo>
                  <a:cubicBezTo>
                    <a:pt x="4432" y="334562"/>
                    <a:pt x="2305" y="327494"/>
                    <a:pt x="952" y="320255"/>
                  </a:cubicBezTo>
                  <a:cubicBezTo>
                    <a:pt x="400" y="316680"/>
                    <a:pt x="76" y="313073"/>
                    <a:pt x="0" y="309460"/>
                  </a:cubicBezTo>
                  <a:cubicBezTo>
                    <a:pt x="22650" y="301719"/>
                    <a:pt x="47009" y="300424"/>
                    <a:pt x="70358" y="305714"/>
                  </a:cubicBezTo>
                  <a:cubicBezTo>
                    <a:pt x="81813" y="308076"/>
                    <a:pt x="92939" y="311809"/>
                    <a:pt x="103505" y="316826"/>
                  </a:cubicBezTo>
                  <a:cubicBezTo>
                    <a:pt x="119653" y="324472"/>
                    <a:pt x="133293" y="336568"/>
                    <a:pt x="142811" y="351687"/>
                  </a:cubicBezTo>
                  <a:lnTo>
                    <a:pt x="138430" y="320827"/>
                  </a:lnTo>
                  <a:lnTo>
                    <a:pt x="136208" y="305459"/>
                  </a:lnTo>
                  <a:cubicBezTo>
                    <a:pt x="135573" y="300316"/>
                    <a:pt x="135255" y="295109"/>
                    <a:pt x="134747" y="289965"/>
                  </a:cubicBezTo>
                  <a:cubicBezTo>
                    <a:pt x="116783" y="294652"/>
                    <a:pt x="97949" y="294868"/>
                    <a:pt x="79883" y="290601"/>
                  </a:cubicBezTo>
                  <a:cubicBezTo>
                    <a:pt x="71012" y="288537"/>
                    <a:pt x="62465" y="285267"/>
                    <a:pt x="54483" y="280885"/>
                  </a:cubicBezTo>
                  <a:cubicBezTo>
                    <a:pt x="38284" y="271938"/>
                    <a:pt x="26162" y="257085"/>
                    <a:pt x="20638" y="239420"/>
                  </a:cubicBezTo>
                  <a:cubicBezTo>
                    <a:pt x="17799" y="230841"/>
                    <a:pt x="16427" y="221849"/>
                    <a:pt x="16573" y="212813"/>
                  </a:cubicBezTo>
                  <a:cubicBezTo>
                    <a:pt x="36119" y="207981"/>
                    <a:pt x="56610" y="208616"/>
                    <a:pt x="75819" y="214655"/>
                  </a:cubicBezTo>
                  <a:cubicBezTo>
                    <a:pt x="85274" y="217341"/>
                    <a:pt x="94342" y="221220"/>
                    <a:pt x="102807" y="226212"/>
                  </a:cubicBezTo>
                  <a:cubicBezTo>
                    <a:pt x="114890" y="233406"/>
                    <a:pt x="124841" y="243680"/>
                    <a:pt x="131636" y="255993"/>
                  </a:cubicBezTo>
                  <a:lnTo>
                    <a:pt x="129476" y="206209"/>
                  </a:lnTo>
                  <a:cubicBezTo>
                    <a:pt x="106185" y="210317"/>
                    <a:pt x="82201" y="205511"/>
                    <a:pt x="62293" y="192747"/>
                  </a:cubicBezTo>
                  <a:cubicBezTo>
                    <a:pt x="49441" y="183895"/>
                    <a:pt x="40164" y="170744"/>
                    <a:pt x="36132" y="155663"/>
                  </a:cubicBezTo>
                  <a:cubicBezTo>
                    <a:pt x="34271" y="148303"/>
                    <a:pt x="33795" y="140658"/>
                    <a:pt x="34735" y="133121"/>
                  </a:cubicBezTo>
                  <a:cubicBezTo>
                    <a:pt x="51664" y="130295"/>
                    <a:pt x="69037" y="132092"/>
                    <a:pt x="85026" y="138328"/>
                  </a:cubicBezTo>
                  <a:cubicBezTo>
                    <a:pt x="92837" y="141217"/>
                    <a:pt x="100247" y="145097"/>
                    <a:pt x="107061" y="149884"/>
                  </a:cubicBezTo>
                  <a:cubicBezTo>
                    <a:pt x="116656" y="156717"/>
                    <a:pt x="124435" y="165785"/>
                    <a:pt x="129730" y="176301"/>
                  </a:cubicBezTo>
                  <a:lnTo>
                    <a:pt x="129730" y="155536"/>
                  </a:lnTo>
                  <a:lnTo>
                    <a:pt x="130873" y="134835"/>
                  </a:lnTo>
                  <a:cubicBezTo>
                    <a:pt x="113151" y="136194"/>
                    <a:pt x="95523" y="131196"/>
                    <a:pt x="81153" y="120738"/>
                  </a:cubicBezTo>
                  <a:cubicBezTo>
                    <a:pt x="66719" y="109969"/>
                    <a:pt x="59576" y="91998"/>
                    <a:pt x="62674" y="74256"/>
                  </a:cubicBezTo>
                  <a:cubicBezTo>
                    <a:pt x="82436" y="72370"/>
                    <a:pt x="102171" y="78098"/>
                    <a:pt x="117856" y="90258"/>
                  </a:cubicBezTo>
                  <a:cubicBezTo>
                    <a:pt x="124009" y="95230"/>
                    <a:pt x="129000" y="101498"/>
                    <a:pt x="132461" y="108609"/>
                  </a:cubicBezTo>
                  <a:cubicBezTo>
                    <a:pt x="133223" y="98894"/>
                    <a:pt x="134493" y="89115"/>
                    <a:pt x="135509" y="79400"/>
                  </a:cubicBezTo>
                  <a:cubicBezTo>
                    <a:pt x="120948" y="79958"/>
                    <a:pt x="106680" y="75247"/>
                    <a:pt x="95314" y="66128"/>
                  </a:cubicBezTo>
                  <a:cubicBezTo>
                    <a:pt x="84366" y="57136"/>
                    <a:pt x="79445" y="42728"/>
                    <a:pt x="82614" y="28917"/>
                  </a:cubicBezTo>
                  <a:cubicBezTo>
                    <a:pt x="98361" y="28092"/>
                    <a:pt x="113830" y="33318"/>
                    <a:pt x="125857" y="43522"/>
                  </a:cubicBezTo>
                  <a:cubicBezTo>
                    <a:pt x="131172" y="48304"/>
                    <a:pt x="135230" y="54323"/>
                    <a:pt x="137668" y="61048"/>
                  </a:cubicBezTo>
                  <a:cubicBezTo>
                    <a:pt x="138430" y="52920"/>
                    <a:pt x="140145" y="44919"/>
                    <a:pt x="141288" y="36855"/>
                  </a:cubicBezTo>
                  <a:cubicBezTo>
                    <a:pt x="133350" y="35559"/>
                    <a:pt x="125933" y="32060"/>
                    <a:pt x="119888" y="26758"/>
                  </a:cubicBezTo>
                  <a:cubicBezTo>
                    <a:pt x="112363" y="20078"/>
                    <a:pt x="109017" y="9861"/>
                    <a:pt x="111125" y="25"/>
                  </a:cubicBezTo>
                  <a:cubicBezTo>
                    <a:pt x="114598" y="-96"/>
                    <a:pt x="118078" y="228"/>
                    <a:pt x="121476" y="977"/>
                  </a:cubicBezTo>
                  <a:cubicBezTo>
                    <a:pt x="129159" y="2736"/>
                    <a:pt x="136290" y="6355"/>
                    <a:pt x="142240" y="11518"/>
                  </a:cubicBezTo>
                  <a:cubicBezTo>
                    <a:pt x="143777" y="12978"/>
                    <a:pt x="145180" y="14572"/>
                    <a:pt x="146431" y="16281"/>
                  </a:cubicBezTo>
                  <a:cubicBezTo>
                    <a:pt x="147206" y="16116"/>
                    <a:pt x="148006" y="16116"/>
                    <a:pt x="148780" y="16281"/>
                  </a:cubicBezTo>
                  <a:cubicBezTo>
                    <a:pt x="149949" y="16420"/>
                    <a:pt x="151009" y="17043"/>
                    <a:pt x="151701" y="17995"/>
                  </a:cubicBezTo>
                  <a:cubicBezTo>
                    <a:pt x="153695" y="16579"/>
                    <a:pt x="155823" y="15366"/>
                    <a:pt x="158051" y="14376"/>
                  </a:cubicBezTo>
                  <a:cubicBezTo>
                    <a:pt x="165779" y="11340"/>
                    <a:pt x="174199" y="10502"/>
                    <a:pt x="182372" y="11962"/>
                  </a:cubicBezTo>
                  <a:lnTo>
                    <a:pt x="184467" y="12343"/>
                  </a:lnTo>
                  <a:cubicBezTo>
                    <a:pt x="186626" y="12845"/>
                    <a:pt x="188747" y="13506"/>
                    <a:pt x="190817" y="14312"/>
                  </a:cubicBezTo>
                  <a:cubicBezTo>
                    <a:pt x="189909" y="23805"/>
                    <a:pt x="183674" y="31959"/>
                    <a:pt x="174752" y="35331"/>
                  </a:cubicBezTo>
                  <a:cubicBezTo>
                    <a:pt x="166891" y="38525"/>
                    <a:pt x="158318" y="39553"/>
                    <a:pt x="149923" y="38315"/>
                  </a:cubicBezTo>
                  <a:lnTo>
                    <a:pt x="147447" y="55968"/>
                  </a:lnTo>
                  <a:cubicBezTo>
                    <a:pt x="150787" y="52787"/>
                    <a:pt x="154629" y="50170"/>
                    <a:pt x="158814" y="48221"/>
                  </a:cubicBezTo>
                  <a:cubicBezTo>
                    <a:pt x="173330" y="42106"/>
                    <a:pt x="189605" y="41611"/>
                    <a:pt x="204470" y="46824"/>
                  </a:cubicBezTo>
                  <a:cubicBezTo>
                    <a:pt x="203111" y="59740"/>
                    <a:pt x="194875" y="70910"/>
                    <a:pt x="182943" y="76034"/>
                  </a:cubicBezTo>
                  <a:cubicBezTo>
                    <a:pt x="171018" y="81444"/>
                    <a:pt x="157753" y="83172"/>
                    <a:pt x="144843" y="80987"/>
                  </a:cubicBezTo>
                  <a:cubicBezTo>
                    <a:pt x="144018" y="91020"/>
                    <a:pt x="142875" y="101053"/>
                    <a:pt x="142367" y="111086"/>
                  </a:cubicBezTo>
                  <a:cubicBezTo>
                    <a:pt x="146920" y="103879"/>
                    <a:pt x="153384" y="98081"/>
                    <a:pt x="161036" y="94322"/>
                  </a:cubicBezTo>
                  <a:cubicBezTo>
                    <a:pt x="178899" y="85858"/>
                    <a:pt x="199269" y="84346"/>
                    <a:pt x="218186" y="90068"/>
                  </a:cubicBezTo>
                  <a:cubicBezTo>
                    <a:pt x="218186" y="92227"/>
                    <a:pt x="217678" y="113562"/>
                    <a:pt x="192786" y="127406"/>
                  </a:cubicBezTo>
                  <a:cubicBezTo>
                    <a:pt x="176860" y="135470"/>
                    <a:pt x="158782" y="138270"/>
                    <a:pt x="141161" y="135406"/>
                  </a:cubicBezTo>
                  <a:lnTo>
                    <a:pt x="140398" y="156615"/>
                  </a:lnTo>
                  <a:lnTo>
                    <a:pt x="140398" y="177825"/>
                  </a:lnTo>
                  <a:cubicBezTo>
                    <a:pt x="145421" y="166871"/>
                    <a:pt x="153753" y="157771"/>
                    <a:pt x="164211" y="151790"/>
                  </a:cubicBezTo>
                  <a:cubicBezTo>
                    <a:pt x="171456" y="147770"/>
                    <a:pt x="179210" y="144741"/>
                    <a:pt x="187261" y="142773"/>
                  </a:cubicBezTo>
                  <a:cubicBezTo>
                    <a:pt x="203911" y="138563"/>
                    <a:pt x="221329" y="138391"/>
                    <a:pt x="238061" y="142265"/>
                  </a:cubicBezTo>
                  <a:cubicBezTo>
                    <a:pt x="238265" y="148494"/>
                    <a:pt x="237185" y="154698"/>
                    <a:pt x="234886" y="160489"/>
                  </a:cubicBezTo>
                  <a:cubicBezTo>
                    <a:pt x="230035" y="173519"/>
                    <a:pt x="220751" y="184422"/>
                    <a:pt x="208661" y="191287"/>
                  </a:cubicBezTo>
                  <a:cubicBezTo>
                    <a:pt x="188252" y="203244"/>
                    <a:pt x="164567" y="208406"/>
                    <a:pt x="141033" y="206018"/>
                  </a:cubicBezTo>
                  <a:cubicBezTo>
                    <a:pt x="142240" y="223481"/>
                    <a:pt x="143002" y="240943"/>
                    <a:pt x="144463" y="258343"/>
                  </a:cubicBezTo>
                  <a:cubicBezTo>
                    <a:pt x="149308" y="244068"/>
                    <a:pt x="158699" y="231780"/>
                    <a:pt x="171196" y="223354"/>
                  </a:cubicBezTo>
                  <a:cubicBezTo>
                    <a:pt x="179133" y="217906"/>
                    <a:pt x="187820" y="213626"/>
                    <a:pt x="196977" y="210654"/>
                  </a:cubicBezTo>
                  <a:cubicBezTo>
                    <a:pt x="215944" y="204418"/>
                    <a:pt x="236106" y="202748"/>
                    <a:pt x="255842" y="205765"/>
                  </a:cubicBezTo>
                  <a:cubicBezTo>
                    <a:pt x="256883" y="212826"/>
                    <a:pt x="256318" y="220033"/>
                    <a:pt x="254191" y="226847"/>
                  </a:cubicBezTo>
                  <a:cubicBezTo>
                    <a:pt x="252247" y="233381"/>
                    <a:pt x="249219" y="239540"/>
                    <a:pt x="245237" y="245071"/>
                  </a:cubicBezTo>
                  <a:cubicBezTo>
                    <a:pt x="240017" y="252602"/>
                    <a:pt x="233578" y="259213"/>
                    <a:pt x="226187" y="264629"/>
                  </a:cubicBezTo>
                  <a:cubicBezTo>
                    <a:pt x="218815" y="269696"/>
                    <a:pt x="210915" y="273957"/>
                    <a:pt x="202629" y="277329"/>
                  </a:cubicBezTo>
                  <a:cubicBezTo>
                    <a:pt x="185401" y="284905"/>
                    <a:pt x="166700" y="288530"/>
                    <a:pt x="147892" y="287934"/>
                  </a:cubicBezTo>
                  <a:cubicBezTo>
                    <a:pt x="148526" y="293204"/>
                    <a:pt x="148971" y="298538"/>
                    <a:pt x="149733" y="303809"/>
                  </a:cubicBezTo>
                  <a:lnTo>
                    <a:pt x="152336" y="319620"/>
                  </a:lnTo>
                  <a:cubicBezTo>
                    <a:pt x="154051" y="330098"/>
                    <a:pt x="155639" y="340639"/>
                    <a:pt x="157543" y="351370"/>
                  </a:cubicBezTo>
                  <a:cubicBezTo>
                    <a:pt x="161499" y="333393"/>
                    <a:pt x="171412" y="317283"/>
                    <a:pt x="185674" y="305650"/>
                  </a:cubicBezTo>
                  <a:cubicBezTo>
                    <a:pt x="194596" y="298468"/>
                    <a:pt x="204521" y="292626"/>
                    <a:pt x="215138" y="288315"/>
                  </a:cubicBezTo>
                  <a:cubicBezTo>
                    <a:pt x="237223" y="279139"/>
                    <a:pt x="261125" y="275183"/>
                    <a:pt x="284988" y="276758"/>
                  </a:cubicBezTo>
                  <a:cubicBezTo>
                    <a:pt x="285521" y="279393"/>
                    <a:pt x="285820" y="282073"/>
                    <a:pt x="285877" y="284759"/>
                  </a:cubicBezTo>
                  <a:cubicBezTo>
                    <a:pt x="286360" y="290277"/>
                    <a:pt x="286042" y="295839"/>
                    <a:pt x="284924" y="301268"/>
                  </a:cubicBezTo>
                  <a:cubicBezTo>
                    <a:pt x="280581" y="319684"/>
                    <a:pt x="270345" y="336181"/>
                    <a:pt x="255778" y="348259"/>
                  </a:cubicBezTo>
                  <a:cubicBezTo>
                    <a:pt x="247593" y="355237"/>
                    <a:pt x="238671" y="361308"/>
                    <a:pt x="229171" y="366356"/>
                  </a:cubicBezTo>
                  <a:cubicBezTo>
                    <a:pt x="209486" y="377367"/>
                    <a:pt x="187604" y="383876"/>
                    <a:pt x="165100" y="385406"/>
                  </a:cubicBezTo>
                  <a:cubicBezTo>
                    <a:pt x="167195" y="396328"/>
                    <a:pt x="170307" y="406933"/>
                    <a:pt x="173101" y="417664"/>
                  </a:cubicBezTo>
                  <a:cubicBezTo>
                    <a:pt x="175895" y="428396"/>
                    <a:pt x="178435" y="439127"/>
                    <a:pt x="181927" y="449414"/>
                  </a:cubicBezTo>
                  <a:cubicBezTo>
                    <a:pt x="184245" y="430644"/>
                    <a:pt x="192811" y="413194"/>
                    <a:pt x="206248" y="399884"/>
                  </a:cubicBezTo>
                  <a:cubicBezTo>
                    <a:pt x="214820" y="391369"/>
                    <a:pt x="224599" y="384155"/>
                    <a:pt x="235267" y="378484"/>
                  </a:cubicBezTo>
                  <a:cubicBezTo>
                    <a:pt x="257442" y="366464"/>
                    <a:pt x="282073" y="359689"/>
                    <a:pt x="307276" y="358673"/>
                  </a:cubicBezTo>
                  <a:cubicBezTo>
                    <a:pt x="309785" y="366889"/>
                    <a:pt x="310667" y="375519"/>
                    <a:pt x="309880" y="384073"/>
                  </a:cubicBezTo>
                  <a:cubicBezTo>
                    <a:pt x="308985" y="392423"/>
                    <a:pt x="306692" y="400557"/>
                    <a:pt x="303086" y="408139"/>
                  </a:cubicBezTo>
                  <a:cubicBezTo>
                    <a:pt x="298393" y="418579"/>
                    <a:pt x="291954" y="428135"/>
                    <a:pt x="284036" y="436397"/>
                  </a:cubicBezTo>
                  <a:cubicBezTo>
                    <a:pt x="276206" y="444601"/>
                    <a:pt x="267519" y="451948"/>
                    <a:pt x="258127" y="458304"/>
                  </a:cubicBezTo>
                  <a:cubicBezTo>
                    <a:pt x="238722" y="471976"/>
                    <a:pt x="216579" y="481272"/>
                    <a:pt x="193230" y="485546"/>
                  </a:cubicBezTo>
                  <a:cubicBezTo>
                    <a:pt x="201613" y="507898"/>
                    <a:pt x="209360" y="530504"/>
                    <a:pt x="219202" y="552221"/>
                  </a:cubicBezTo>
                  <a:cubicBezTo>
                    <a:pt x="219310" y="543597"/>
                    <a:pt x="220701" y="535038"/>
                    <a:pt x="223329" y="526821"/>
                  </a:cubicBezTo>
                  <a:cubicBezTo>
                    <a:pt x="226930" y="516705"/>
                    <a:pt x="232162" y="507244"/>
                    <a:pt x="238823" y="498817"/>
                  </a:cubicBezTo>
                  <a:cubicBezTo>
                    <a:pt x="246990" y="489108"/>
                    <a:pt x="256508" y="480618"/>
                    <a:pt x="267081" y="473608"/>
                  </a:cubicBezTo>
                  <a:cubicBezTo>
                    <a:pt x="288944" y="458437"/>
                    <a:pt x="313988" y="448468"/>
                    <a:pt x="340296" y="444461"/>
                  </a:cubicBezTo>
                  <a:cubicBezTo>
                    <a:pt x="344176" y="452697"/>
                    <a:pt x="346088" y="461714"/>
                    <a:pt x="345885" y="470814"/>
                  </a:cubicBezTo>
                  <a:cubicBezTo>
                    <a:pt x="345796" y="479532"/>
                    <a:pt x="344449" y="488194"/>
                    <a:pt x="341884" y="496531"/>
                  </a:cubicBezTo>
                  <a:cubicBezTo>
                    <a:pt x="338055" y="507967"/>
                    <a:pt x="332365" y="518693"/>
                    <a:pt x="325057" y="528281"/>
                  </a:cubicBezTo>
                  <a:cubicBezTo>
                    <a:pt x="317849" y="537685"/>
                    <a:pt x="309728" y="546341"/>
                    <a:pt x="300799" y="554126"/>
                  </a:cubicBezTo>
                  <a:cubicBezTo>
                    <a:pt x="282308" y="570807"/>
                    <a:pt x="260401" y="583247"/>
                    <a:pt x="236601" y="590575"/>
                  </a:cubicBezTo>
                  <a:cubicBezTo>
                    <a:pt x="242189" y="601624"/>
                    <a:pt x="247142" y="612927"/>
                    <a:pt x="253174" y="623722"/>
                  </a:cubicBezTo>
                  <a:lnTo>
                    <a:pt x="270954" y="656170"/>
                  </a:lnTo>
                  <a:cubicBezTo>
                    <a:pt x="269653" y="636269"/>
                    <a:pt x="274555" y="616457"/>
                    <a:pt x="284988" y="599465"/>
                  </a:cubicBezTo>
                  <a:cubicBezTo>
                    <a:pt x="292379" y="588085"/>
                    <a:pt x="301314" y="577786"/>
                    <a:pt x="311531" y="568858"/>
                  </a:cubicBezTo>
                  <a:cubicBezTo>
                    <a:pt x="332734" y="550297"/>
                    <a:pt x="357842" y="536752"/>
                    <a:pt x="385001" y="529234"/>
                  </a:cubicBezTo>
                  <a:cubicBezTo>
                    <a:pt x="386620" y="531869"/>
                    <a:pt x="387979" y="534657"/>
                    <a:pt x="389064" y="537552"/>
                  </a:cubicBezTo>
                  <a:cubicBezTo>
                    <a:pt x="390087" y="540206"/>
                    <a:pt x="390938" y="542918"/>
                    <a:pt x="391604" y="545680"/>
                  </a:cubicBezTo>
                  <a:cubicBezTo>
                    <a:pt x="392697" y="549103"/>
                    <a:pt x="393529" y="552608"/>
                    <a:pt x="394081" y="556158"/>
                  </a:cubicBezTo>
                  <a:cubicBezTo>
                    <a:pt x="396240" y="571461"/>
                    <a:pt x="393764" y="592861"/>
                    <a:pt x="379413" y="618959"/>
                  </a:cubicBezTo>
                  <a:cubicBezTo>
                    <a:pt x="373082" y="629729"/>
                    <a:pt x="365658" y="639819"/>
                    <a:pt x="357251" y="649058"/>
                  </a:cubicBezTo>
                  <a:cubicBezTo>
                    <a:pt x="339992" y="668819"/>
                    <a:pt x="318713" y="684669"/>
                    <a:pt x="294830" y="695540"/>
                  </a:cubicBezTo>
                  <a:cubicBezTo>
                    <a:pt x="303086" y="708240"/>
                    <a:pt x="311912" y="720940"/>
                    <a:pt x="320230" y="733640"/>
                  </a:cubicBezTo>
                  <a:cubicBezTo>
                    <a:pt x="328549" y="746340"/>
                    <a:pt x="338455" y="758151"/>
                    <a:pt x="347536" y="770343"/>
                  </a:cubicBezTo>
                  <a:cubicBezTo>
                    <a:pt x="338423" y="745965"/>
                    <a:pt x="339731" y="718921"/>
                    <a:pt x="351155" y="695540"/>
                  </a:cubicBezTo>
                  <a:cubicBezTo>
                    <a:pt x="357365" y="682656"/>
                    <a:pt x="365385" y="670724"/>
                    <a:pt x="374967" y="660107"/>
                  </a:cubicBezTo>
                  <a:cubicBezTo>
                    <a:pt x="394837" y="638022"/>
                    <a:pt x="419398" y="620667"/>
                    <a:pt x="446849" y="609307"/>
                  </a:cubicBezTo>
                  <a:cubicBezTo>
                    <a:pt x="453155" y="616978"/>
                    <a:pt x="457517" y="626065"/>
                    <a:pt x="459549" y="635787"/>
                  </a:cubicBezTo>
                  <a:cubicBezTo>
                    <a:pt x="461747" y="645077"/>
                    <a:pt x="462496" y="654652"/>
                    <a:pt x="461772" y="664171"/>
                  </a:cubicBezTo>
                  <a:cubicBezTo>
                    <a:pt x="460502" y="677532"/>
                    <a:pt x="457181" y="690619"/>
                    <a:pt x="451929" y="702970"/>
                  </a:cubicBezTo>
                  <a:cubicBezTo>
                    <a:pt x="446469" y="715523"/>
                    <a:pt x="439719" y="727487"/>
                    <a:pt x="431800" y="738657"/>
                  </a:cubicBezTo>
                  <a:cubicBezTo>
                    <a:pt x="415512" y="762533"/>
                    <a:pt x="394100" y="782472"/>
                    <a:pt x="369126" y="797013"/>
                  </a:cubicBezTo>
                  <a:cubicBezTo>
                    <a:pt x="374205" y="802982"/>
                    <a:pt x="378968" y="809268"/>
                    <a:pt x="384366" y="814984"/>
                  </a:cubicBezTo>
                  <a:lnTo>
                    <a:pt x="400241" y="832383"/>
                  </a:lnTo>
                  <a:cubicBezTo>
                    <a:pt x="410591" y="844193"/>
                    <a:pt x="421894" y="855179"/>
                    <a:pt x="433007" y="866228"/>
                  </a:cubicBezTo>
                  <a:cubicBezTo>
                    <a:pt x="427920" y="856056"/>
                    <a:pt x="424631" y="845076"/>
                    <a:pt x="423291" y="833779"/>
                  </a:cubicBezTo>
                  <a:cubicBezTo>
                    <a:pt x="421996" y="819162"/>
                    <a:pt x="423570" y="804423"/>
                    <a:pt x="427926" y="790409"/>
                  </a:cubicBezTo>
                  <a:cubicBezTo>
                    <a:pt x="432619" y="776071"/>
                    <a:pt x="439401" y="762507"/>
                    <a:pt x="448056" y="750150"/>
                  </a:cubicBezTo>
                  <a:cubicBezTo>
                    <a:pt x="465918" y="724159"/>
                    <a:pt x="489350" y="702468"/>
                    <a:pt x="516636" y="686650"/>
                  </a:cubicBezTo>
                  <a:cubicBezTo>
                    <a:pt x="518922" y="689019"/>
                    <a:pt x="521043" y="691546"/>
                    <a:pt x="522986" y="694207"/>
                  </a:cubicBezTo>
                  <a:cubicBezTo>
                    <a:pt x="527260" y="699687"/>
                    <a:pt x="530670" y="705789"/>
                    <a:pt x="533083" y="712304"/>
                  </a:cubicBezTo>
                  <a:cubicBezTo>
                    <a:pt x="541064" y="735329"/>
                    <a:pt x="541401" y="760316"/>
                    <a:pt x="534035" y="783551"/>
                  </a:cubicBezTo>
                  <a:cubicBezTo>
                    <a:pt x="530022" y="797324"/>
                    <a:pt x="524681" y="810685"/>
                    <a:pt x="518096" y="823429"/>
                  </a:cubicBezTo>
                  <a:cubicBezTo>
                    <a:pt x="504628" y="850588"/>
                    <a:pt x="485330" y="874439"/>
                    <a:pt x="461582" y="893279"/>
                  </a:cubicBezTo>
                  <a:lnTo>
                    <a:pt x="480060" y="909979"/>
                  </a:lnTo>
                  <a:lnTo>
                    <a:pt x="499110" y="925791"/>
                  </a:lnTo>
                  <a:cubicBezTo>
                    <a:pt x="505460" y="931061"/>
                    <a:pt x="511810" y="936459"/>
                    <a:pt x="518541" y="941539"/>
                  </a:cubicBezTo>
                  <a:lnTo>
                    <a:pt x="538544" y="956398"/>
                  </a:lnTo>
                  <a:cubicBezTo>
                    <a:pt x="531546" y="945933"/>
                    <a:pt x="526491" y="934300"/>
                    <a:pt x="523621" y="922045"/>
                  </a:cubicBezTo>
                  <a:cubicBezTo>
                    <a:pt x="519144" y="901001"/>
                    <a:pt x="520014" y="879163"/>
                    <a:pt x="526161" y="858545"/>
                  </a:cubicBezTo>
                  <a:cubicBezTo>
                    <a:pt x="529590" y="847337"/>
                    <a:pt x="533965" y="836440"/>
                    <a:pt x="539242" y="825969"/>
                  </a:cubicBezTo>
                  <a:cubicBezTo>
                    <a:pt x="555689" y="794079"/>
                    <a:pt x="578847" y="766133"/>
                    <a:pt x="607123" y="744054"/>
                  </a:cubicBezTo>
                  <a:lnTo>
                    <a:pt x="609092" y="745578"/>
                  </a:lnTo>
                  <a:cubicBezTo>
                    <a:pt x="610273" y="746505"/>
                    <a:pt x="611397" y="747502"/>
                    <a:pt x="612458" y="748563"/>
                  </a:cubicBezTo>
                  <a:lnTo>
                    <a:pt x="615315" y="751420"/>
                  </a:lnTo>
                  <a:cubicBezTo>
                    <a:pt x="620630" y="756913"/>
                    <a:pt x="625202" y="763085"/>
                    <a:pt x="628904" y="769772"/>
                  </a:cubicBezTo>
                  <a:cubicBezTo>
                    <a:pt x="637476" y="786599"/>
                    <a:pt x="645160" y="810729"/>
                    <a:pt x="640207" y="848892"/>
                  </a:cubicBezTo>
                  <a:cubicBezTo>
                    <a:pt x="633108" y="898791"/>
                    <a:pt x="611562" y="945521"/>
                    <a:pt x="578231" y="983322"/>
                  </a:cubicBezTo>
                  <a:cubicBezTo>
                    <a:pt x="610172" y="1004455"/>
                    <a:pt x="643357" y="1023645"/>
                    <a:pt x="677608" y="1040790"/>
                  </a:cubicBezTo>
                  <a:close/>
                </a:path>
              </a:pathLst>
            </a:custGeom>
            <a:solidFill>
              <a:srgbClr val="DBB703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4" name="Freeform 16">
              <a:extLst>
                <a:ext uri="{FF2B5EF4-FFF2-40B4-BE49-F238E27FC236}">
                  <a16:creationId xmlns:a16="http://schemas.microsoft.com/office/drawing/2014/main" id="{8AD9F166-974F-581E-48C4-48BCAC712B5F}"/>
                </a:ext>
              </a:extLst>
            </p:cNvPr>
            <p:cNvSpPr/>
            <p:nvPr/>
          </p:nvSpPr>
          <p:spPr>
            <a:xfrm>
              <a:off x="3731388" y="2721649"/>
              <a:ext cx="739965" cy="1115053"/>
            </a:xfrm>
            <a:custGeom>
              <a:avLst/>
              <a:gdLst>
                <a:gd name="connsiteX0" fmla="*/ 739966 w 739965"/>
                <a:gd name="connsiteY0" fmla="*/ 1101432 h 1115053"/>
                <a:gd name="connsiteX1" fmla="*/ 739204 w 739965"/>
                <a:gd name="connsiteY1" fmla="*/ 1105941 h 1115053"/>
                <a:gd name="connsiteX2" fmla="*/ 561404 w 739965"/>
                <a:gd name="connsiteY2" fmla="*/ 1008532 h 1115053"/>
                <a:gd name="connsiteX3" fmla="*/ 497332 w 739965"/>
                <a:gd name="connsiteY3" fmla="*/ 1086319 h 1115053"/>
                <a:gd name="connsiteX4" fmla="*/ 451993 w 739965"/>
                <a:gd name="connsiteY4" fmla="*/ 1109433 h 1115053"/>
                <a:gd name="connsiteX5" fmla="*/ 351282 w 739965"/>
                <a:gd name="connsiteY5" fmla="*/ 1100543 h 1115053"/>
                <a:gd name="connsiteX6" fmla="*/ 321310 w 739965"/>
                <a:gd name="connsiteY6" fmla="*/ 1081493 h 1115053"/>
                <a:gd name="connsiteX7" fmla="*/ 308610 w 739965"/>
                <a:gd name="connsiteY7" fmla="*/ 1069555 h 1115053"/>
                <a:gd name="connsiteX8" fmla="*/ 385254 w 739965"/>
                <a:gd name="connsiteY8" fmla="*/ 995832 h 1115053"/>
                <a:gd name="connsiteX9" fmla="*/ 417894 w 739965"/>
                <a:gd name="connsiteY9" fmla="*/ 981227 h 1115053"/>
                <a:gd name="connsiteX10" fmla="*/ 434404 w 739965"/>
                <a:gd name="connsiteY10" fmla="*/ 975956 h 1115053"/>
                <a:gd name="connsiteX11" fmla="*/ 480886 w 739965"/>
                <a:gd name="connsiteY11" fmla="*/ 970813 h 1115053"/>
                <a:gd name="connsiteX12" fmla="*/ 517652 w 739965"/>
                <a:gd name="connsiteY12" fmla="*/ 976337 h 1115053"/>
                <a:gd name="connsiteX13" fmla="*/ 498602 w 739965"/>
                <a:gd name="connsiteY13" fmla="*/ 961415 h 1115053"/>
                <a:gd name="connsiteX14" fmla="*/ 480060 w 739965"/>
                <a:gd name="connsiteY14" fmla="*/ 945603 h 1115053"/>
                <a:gd name="connsiteX15" fmla="*/ 461518 w 739965"/>
                <a:gd name="connsiteY15" fmla="*/ 929792 h 1115053"/>
                <a:gd name="connsiteX16" fmla="*/ 443801 w 739965"/>
                <a:gd name="connsiteY16" fmla="*/ 913091 h 1115053"/>
                <a:gd name="connsiteX17" fmla="*/ 378270 w 739965"/>
                <a:gd name="connsiteY17" fmla="*/ 971067 h 1115053"/>
                <a:gd name="connsiteX18" fmla="*/ 336741 w 739965"/>
                <a:gd name="connsiteY18" fmla="*/ 985100 h 1115053"/>
                <a:gd name="connsiteX19" fmla="*/ 251333 w 739965"/>
                <a:gd name="connsiteY19" fmla="*/ 966050 h 1115053"/>
                <a:gd name="connsiteX20" fmla="*/ 227965 w 739965"/>
                <a:gd name="connsiteY20" fmla="*/ 946619 h 1115053"/>
                <a:gd name="connsiteX21" fmla="*/ 218567 w 739965"/>
                <a:gd name="connsiteY21" fmla="*/ 935062 h 1115053"/>
                <a:gd name="connsiteX22" fmla="*/ 293688 w 739965"/>
                <a:gd name="connsiteY22" fmla="*/ 880008 h 1115053"/>
                <a:gd name="connsiteX23" fmla="*/ 338773 w 739965"/>
                <a:gd name="connsiteY23" fmla="*/ 868260 h 1115053"/>
                <a:gd name="connsiteX24" fmla="*/ 406781 w 739965"/>
                <a:gd name="connsiteY24" fmla="*/ 876896 h 1115053"/>
                <a:gd name="connsiteX25" fmla="*/ 391986 w 739965"/>
                <a:gd name="connsiteY25" fmla="*/ 861466 h 1115053"/>
                <a:gd name="connsiteX26" fmla="*/ 377889 w 739965"/>
                <a:gd name="connsiteY26" fmla="*/ 845400 h 1115053"/>
                <a:gd name="connsiteX27" fmla="*/ 363982 w 739965"/>
                <a:gd name="connsiteY27" fmla="*/ 829208 h 1115053"/>
                <a:gd name="connsiteX28" fmla="*/ 350520 w 739965"/>
                <a:gd name="connsiteY28" fmla="*/ 812571 h 1115053"/>
                <a:gd name="connsiteX29" fmla="*/ 281749 w 739965"/>
                <a:gd name="connsiteY29" fmla="*/ 858608 h 1115053"/>
                <a:gd name="connsiteX30" fmla="*/ 241046 w 739965"/>
                <a:gd name="connsiteY30" fmla="*/ 866609 h 1115053"/>
                <a:gd name="connsiteX31" fmla="*/ 163639 w 739965"/>
                <a:gd name="connsiteY31" fmla="*/ 838415 h 1115053"/>
                <a:gd name="connsiteX32" fmla="*/ 137033 w 739965"/>
                <a:gd name="connsiteY32" fmla="*/ 805649 h 1115053"/>
                <a:gd name="connsiteX33" fmla="*/ 214439 w 739965"/>
                <a:gd name="connsiteY33" fmla="*/ 762914 h 1115053"/>
                <a:gd name="connsiteX34" fmla="*/ 258064 w 739965"/>
                <a:gd name="connsiteY34" fmla="*/ 757453 h 1115053"/>
                <a:gd name="connsiteX35" fmla="*/ 294132 w 739965"/>
                <a:gd name="connsiteY35" fmla="*/ 762977 h 1115053"/>
                <a:gd name="connsiteX36" fmla="*/ 321310 w 739965"/>
                <a:gd name="connsiteY36" fmla="*/ 774534 h 1115053"/>
                <a:gd name="connsiteX37" fmla="*/ 275399 w 739965"/>
                <a:gd name="connsiteY37" fmla="*/ 706081 h 1115053"/>
                <a:gd name="connsiteX38" fmla="*/ 202755 w 739965"/>
                <a:gd name="connsiteY38" fmla="*/ 744181 h 1115053"/>
                <a:gd name="connsiteX39" fmla="*/ 161861 w 739965"/>
                <a:gd name="connsiteY39" fmla="*/ 747102 h 1115053"/>
                <a:gd name="connsiteX40" fmla="*/ 92646 w 739965"/>
                <a:gd name="connsiteY40" fmla="*/ 711606 h 1115053"/>
                <a:gd name="connsiteX41" fmla="*/ 83312 w 739965"/>
                <a:gd name="connsiteY41" fmla="*/ 700112 h 1115053"/>
                <a:gd name="connsiteX42" fmla="*/ 76962 w 739965"/>
                <a:gd name="connsiteY42" fmla="*/ 689825 h 1115053"/>
                <a:gd name="connsiteX43" fmla="*/ 71501 w 739965"/>
                <a:gd name="connsiteY43" fmla="*/ 677824 h 1115053"/>
                <a:gd name="connsiteX44" fmla="*/ 148971 w 739965"/>
                <a:gd name="connsiteY44" fmla="*/ 646772 h 1115053"/>
                <a:gd name="connsiteX45" fmla="*/ 190183 w 739965"/>
                <a:gd name="connsiteY45" fmla="*/ 646772 h 1115053"/>
                <a:gd name="connsiteX46" fmla="*/ 235267 w 739965"/>
                <a:gd name="connsiteY46" fmla="*/ 661822 h 1115053"/>
                <a:gd name="connsiteX47" fmla="*/ 250571 w 739965"/>
                <a:gd name="connsiteY47" fmla="*/ 672680 h 1115053"/>
                <a:gd name="connsiteX48" fmla="*/ 262319 w 739965"/>
                <a:gd name="connsiteY48" fmla="*/ 683665 h 1115053"/>
                <a:gd name="connsiteX49" fmla="*/ 239458 w 739965"/>
                <a:gd name="connsiteY49" fmla="*/ 641692 h 1115053"/>
                <a:gd name="connsiteX50" fmla="*/ 218567 w 739965"/>
                <a:gd name="connsiteY50" fmla="*/ 598703 h 1115053"/>
                <a:gd name="connsiteX51" fmla="*/ 148717 w 739965"/>
                <a:gd name="connsiteY51" fmla="*/ 623277 h 1115053"/>
                <a:gd name="connsiteX52" fmla="*/ 111887 w 739965"/>
                <a:gd name="connsiteY52" fmla="*/ 621372 h 1115053"/>
                <a:gd name="connsiteX53" fmla="*/ 74803 w 739965"/>
                <a:gd name="connsiteY53" fmla="*/ 604608 h 1115053"/>
                <a:gd name="connsiteX54" fmla="*/ 51308 w 739965"/>
                <a:gd name="connsiteY54" fmla="*/ 580923 h 1115053"/>
                <a:gd name="connsiteX55" fmla="*/ 35370 w 739965"/>
                <a:gd name="connsiteY55" fmla="*/ 547395 h 1115053"/>
                <a:gd name="connsiteX56" fmla="*/ 111570 w 739965"/>
                <a:gd name="connsiteY56" fmla="*/ 526630 h 1115053"/>
                <a:gd name="connsiteX57" fmla="*/ 150558 w 739965"/>
                <a:gd name="connsiteY57" fmla="*/ 531012 h 1115053"/>
                <a:gd name="connsiteX58" fmla="*/ 180340 w 739965"/>
                <a:gd name="connsiteY58" fmla="*/ 543331 h 1115053"/>
                <a:gd name="connsiteX59" fmla="*/ 201486 w 739965"/>
                <a:gd name="connsiteY59" fmla="*/ 559079 h 1115053"/>
                <a:gd name="connsiteX60" fmla="*/ 176593 w 739965"/>
                <a:gd name="connsiteY60" fmla="*/ 491134 h 1115053"/>
                <a:gd name="connsiteX61" fmla="*/ 108521 w 739965"/>
                <a:gd name="connsiteY61" fmla="*/ 506628 h 1115053"/>
                <a:gd name="connsiteX62" fmla="*/ 74295 w 739965"/>
                <a:gd name="connsiteY62" fmla="*/ 500849 h 1115053"/>
                <a:gd name="connsiteX63" fmla="*/ 21780 w 739965"/>
                <a:gd name="connsiteY63" fmla="*/ 456780 h 1115053"/>
                <a:gd name="connsiteX64" fmla="*/ 10287 w 739965"/>
                <a:gd name="connsiteY64" fmla="*/ 423824 h 1115053"/>
                <a:gd name="connsiteX65" fmla="*/ 83883 w 739965"/>
                <a:gd name="connsiteY65" fmla="*/ 412267 h 1115053"/>
                <a:gd name="connsiteX66" fmla="*/ 120079 w 739965"/>
                <a:gd name="connsiteY66" fmla="*/ 420395 h 1115053"/>
                <a:gd name="connsiteX67" fmla="*/ 165100 w 739965"/>
                <a:gd name="connsiteY67" fmla="*/ 452526 h 1115053"/>
                <a:gd name="connsiteX68" fmla="*/ 156972 w 739965"/>
                <a:gd name="connsiteY68" fmla="*/ 420776 h 1115053"/>
                <a:gd name="connsiteX69" fmla="*/ 149733 w 739965"/>
                <a:gd name="connsiteY69" fmla="*/ 388645 h 1115053"/>
                <a:gd name="connsiteX70" fmla="*/ 84011 w 739965"/>
                <a:gd name="connsiteY70" fmla="*/ 396455 h 1115053"/>
                <a:gd name="connsiteX71" fmla="*/ 52261 w 739965"/>
                <a:gd name="connsiteY71" fmla="*/ 387692 h 1115053"/>
                <a:gd name="connsiteX72" fmla="*/ 7302 w 739965"/>
                <a:gd name="connsiteY72" fmla="*/ 341337 h 1115053"/>
                <a:gd name="connsiteX73" fmla="*/ 952 w 739965"/>
                <a:gd name="connsiteY73" fmla="*/ 320255 h 1115053"/>
                <a:gd name="connsiteX74" fmla="*/ 0 w 739965"/>
                <a:gd name="connsiteY74" fmla="*/ 309460 h 1115053"/>
                <a:gd name="connsiteX75" fmla="*/ 70358 w 739965"/>
                <a:gd name="connsiteY75" fmla="*/ 305714 h 1115053"/>
                <a:gd name="connsiteX76" fmla="*/ 103505 w 739965"/>
                <a:gd name="connsiteY76" fmla="*/ 316826 h 1115053"/>
                <a:gd name="connsiteX77" fmla="*/ 142811 w 739965"/>
                <a:gd name="connsiteY77" fmla="*/ 351687 h 1115053"/>
                <a:gd name="connsiteX78" fmla="*/ 138430 w 739965"/>
                <a:gd name="connsiteY78" fmla="*/ 320827 h 1115053"/>
                <a:gd name="connsiteX79" fmla="*/ 136208 w 739965"/>
                <a:gd name="connsiteY79" fmla="*/ 305459 h 1115053"/>
                <a:gd name="connsiteX80" fmla="*/ 134747 w 739965"/>
                <a:gd name="connsiteY80" fmla="*/ 289965 h 1115053"/>
                <a:gd name="connsiteX81" fmla="*/ 79883 w 739965"/>
                <a:gd name="connsiteY81" fmla="*/ 290601 h 1115053"/>
                <a:gd name="connsiteX82" fmla="*/ 54483 w 739965"/>
                <a:gd name="connsiteY82" fmla="*/ 280885 h 1115053"/>
                <a:gd name="connsiteX83" fmla="*/ 20638 w 739965"/>
                <a:gd name="connsiteY83" fmla="*/ 239420 h 1115053"/>
                <a:gd name="connsiteX84" fmla="*/ 16573 w 739965"/>
                <a:gd name="connsiteY84" fmla="*/ 212813 h 1115053"/>
                <a:gd name="connsiteX85" fmla="*/ 75819 w 739965"/>
                <a:gd name="connsiteY85" fmla="*/ 214655 h 1115053"/>
                <a:gd name="connsiteX86" fmla="*/ 102807 w 739965"/>
                <a:gd name="connsiteY86" fmla="*/ 226212 h 1115053"/>
                <a:gd name="connsiteX87" fmla="*/ 131636 w 739965"/>
                <a:gd name="connsiteY87" fmla="*/ 255993 h 1115053"/>
                <a:gd name="connsiteX88" fmla="*/ 129476 w 739965"/>
                <a:gd name="connsiteY88" fmla="*/ 206209 h 1115053"/>
                <a:gd name="connsiteX89" fmla="*/ 62293 w 739965"/>
                <a:gd name="connsiteY89" fmla="*/ 192747 h 1115053"/>
                <a:gd name="connsiteX90" fmla="*/ 36132 w 739965"/>
                <a:gd name="connsiteY90" fmla="*/ 155663 h 1115053"/>
                <a:gd name="connsiteX91" fmla="*/ 34735 w 739965"/>
                <a:gd name="connsiteY91" fmla="*/ 133121 h 1115053"/>
                <a:gd name="connsiteX92" fmla="*/ 85026 w 739965"/>
                <a:gd name="connsiteY92" fmla="*/ 138328 h 1115053"/>
                <a:gd name="connsiteX93" fmla="*/ 107061 w 739965"/>
                <a:gd name="connsiteY93" fmla="*/ 149884 h 1115053"/>
                <a:gd name="connsiteX94" fmla="*/ 129730 w 739965"/>
                <a:gd name="connsiteY94" fmla="*/ 176301 h 1115053"/>
                <a:gd name="connsiteX95" fmla="*/ 129730 w 739965"/>
                <a:gd name="connsiteY95" fmla="*/ 155536 h 1115053"/>
                <a:gd name="connsiteX96" fmla="*/ 130873 w 739965"/>
                <a:gd name="connsiteY96" fmla="*/ 134835 h 1115053"/>
                <a:gd name="connsiteX97" fmla="*/ 81153 w 739965"/>
                <a:gd name="connsiteY97" fmla="*/ 120738 h 1115053"/>
                <a:gd name="connsiteX98" fmla="*/ 62674 w 739965"/>
                <a:gd name="connsiteY98" fmla="*/ 74256 h 1115053"/>
                <a:gd name="connsiteX99" fmla="*/ 117856 w 739965"/>
                <a:gd name="connsiteY99" fmla="*/ 90258 h 1115053"/>
                <a:gd name="connsiteX100" fmla="*/ 132461 w 739965"/>
                <a:gd name="connsiteY100" fmla="*/ 108609 h 1115053"/>
                <a:gd name="connsiteX101" fmla="*/ 135509 w 739965"/>
                <a:gd name="connsiteY101" fmla="*/ 79400 h 1115053"/>
                <a:gd name="connsiteX102" fmla="*/ 95314 w 739965"/>
                <a:gd name="connsiteY102" fmla="*/ 66128 h 1115053"/>
                <a:gd name="connsiteX103" fmla="*/ 82614 w 739965"/>
                <a:gd name="connsiteY103" fmla="*/ 28917 h 1115053"/>
                <a:gd name="connsiteX104" fmla="*/ 125857 w 739965"/>
                <a:gd name="connsiteY104" fmla="*/ 43522 h 1115053"/>
                <a:gd name="connsiteX105" fmla="*/ 137668 w 739965"/>
                <a:gd name="connsiteY105" fmla="*/ 61048 h 1115053"/>
                <a:gd name="connsiteX106" fmla="*/ 141288 w 739965"/>
                <a:gd name="connsiteY106" fmla="*/ 36855 h 1115053"/>
                <a:gd name="connsiteX107" fmla="*/ 119888 w 739965"/>
                <a:gd name="connsiteY107" fmla="*/ 26758 h 1115053"/>
                <a:gd name="connsiteX108" fmla="*/ 111125 w 739965"/>
                <a:gd name="connsiteY108" fmla="*/ 25 h 1115053"/>
                <a:gd name="connsiteX109" fmla="*/ 121476 w 739965"/>
                <a:gd name="connsiteY109" fmla="*/ 977 h 1115053"/>
                <a:gd name="connsiteX110" fmla="*/ 142240 w 739965"/>
                <a:gd name="connsiteY110" fmla="*/ 11518 h 1115053"/>
                <a:gd name="connsiteX111" fmla="*/ 146431 w 739965"/>
                <a:gd name="connsiteY111" fmla="*/ 16281 h 1115053"/>
                <a:gd name="connsiteX112" fmla="*/ 148780 w 739965"/>
                <a:gd name="connsiteY112" fmla="*/ 16281 h 1115053"/>
                <a:gd name="connsiteX113" fmla="*/ 151701 w 739965"/>
                <a:gd name="connsiteY113" fmla="*/ 17995 h 1115053"/>
                <a:gd name="connsiteX114" fmla="*/ 158051 w 739965"/>
                <a:gd name="connsiteY114" fmla="*/ 14376 h 1115053"/>
                <a:gd name="connsiteX115" fmla="*/ 182372 w 739965"/>
                <a:gd name="connsiteY115" fmla="*/ 11962 h 1115053"/>
                <a:gd name="connsiteX116" fmla="*/ 184467 w 739965"/>
                <a:gd name="connsiteY116" fmla="*/ 12343 h 1115053"/>
                <a:gd name="connsiteX117" fmla="*/ 190817 w 739965"/>
                <a:gd name="connsiteY117" fmla="*/ 14312 h 1115053"/>
                <a:gd name="connsiteX118" fmla="*/ 174752 w 739965"/>
                <a:gd name="connsiteY118" fmla="*/ 35331 h 1115053"/>
                <a:gd name="connsiteX119" fmla="*/ 149923 w 739965"/>
                <a:gd name="connsiteY119" fmla="*/ 38315 h 1115053"/>
                <a:gd name="connsiteX120" fmla="*/ 147447 w 739965"/>
                <a:gd name="connsiteY120" fmla="*/ 55968 h 1115053"/>
                <a:gd name="connsiteX121" fmla="*/ 158814 w 739965"/>
                <a:gd name="connsiteY121" fmla="*/ 48221 h 1115053"/>
                <a:gd name="connsiteX122" fmla="*/ 204470 w 739965"/>
                <a:gd name="connsiteY122" fmla="*/ 46824 h 1115053"/>
                <a:gd name="connsiteX123" fmla="*/ 182943 w 739965"/>
                <a:gd name="connsiteY123" fmla="*/ 76034 h 1115053"/>
                <a:gd name="connsiteX124" fmla="*/ 144843 w 739965"/>
                <a:gd name="connsiteY124" fmla="*/ 80987 h 1115053"/>
                <a:gd name="connsiteX125" fmla="*/ 142367 w 739965"/>
                <a:gd name="connsiteY125" fmla="*/ 111086 h 1115053"/>
                <a:gd name="connsiteX126" fmla="*/ 161036 w 739965"/>
                <a:gd name="connsiteY126" fmla="*/ 94322 h 1115053"/>
                <a:gd name="connsiteX127" fmla="*/ 218186 w 739965"/>
                <a:gd name="connsiteY127" fmla="*/ 90068 h 1115053"/>
                <a:gd name="connsiteX128" fmla="*/ 192786 w 739965"/>
                <a:gd name="connsiteY128" fmla="*/ 127406 h 1115053"/>
                <a:gd name="connsiteX129" fmla="*/ 141161 w 739965"/>
                <a:gd name="connsiteY129" fmla="*/ 135406 h 1115053"/>
                <a:gd name="connsiteX130" fmla="*/ 140398 w 739965"/>
                <a:gd name="connsiteY130" fmla="*/ 156615 h 1115053"/>
                <a:gd name="connsiteX131" fmla="*/ 140398 w 739965"/>
                <a:gd name="connsiteY131" fmla="*/ 177825 h 1115053"/>
                <a:gd name="connsiteX132" fmla="*/ 164211 w 739965"/>
                <a:gd name="connsiteY132" fmla="*/ 151790 h 1115053"/>
                <a:gd name="connsiteX133" fmla="*/ 187261 w 739965"/>
                <a:gd name="connsiteY133" fmla="*/ 142773 h 1115053"/>
                <a:gd name="connsiteX134" fmla="*/ 238061 w 739965"/>
                <a:gd name="connsiteY134" fmla="*/ 142265 h 1115053"/>
                <a:gd name="connsiteX135" fmla="*/ 234886 w 739965"/>
                <a:gd name="connsiteY135" fmla="*/ 160489 h 1115053"/>
                <a:gd name="connsiteX136" fmla="*/ 208661 w 739965"/>
                <a:gd name="connsiteY136" fmla="*/ 191287 h 1115053"/>
                <a:gd name="connsiteX137" fmla="*/ 141033 w 739965"/>
                <a:gd name="connsiteY137" fmla="*/ 206018 h 1115053"/>
                <a:gd name="connsiteX138" fmla="*/ 144463 w 739965"/>
                <a:gd name="connsiteY138" fmla="*/ 258343 h 1115053"/>
                <a:gd name="connsiteX139" fmla="*/ 171196 w 739965"/>
                <a:gd name="connsiteY139" fmla="*/ 223354 h 1115053"/>
                <a:gd name="connsiteX140" fmla="*/ 196977 w 739965"/>
                <a:gd name="connsiteY140" fmla="*/ 210654 h 1115053"/>
                <a:gd name="connsiteX141" fmla="*/ 255842 w 739965"/>
                <a:gd name="connsiteY141" fmla="*/ 205765 h 1115053"/>
                <a:gd name="connsiteX142" fmla="*/ 254191 w 739965"/>
                <a:gd name="connsiteY142" fmla="*/ 226847 h 1115053"/>
                <a:gd name="connsiteX143" fmla="*/ 245237 w 739965"/>
                <a:gd name="connsiteY143" fmla="*/ 245071 h 1115053"/>
                <a:gd name="connsiteX144" fmla="*/ 226187 w 739965"/>
                <a:gd name="connsiteY144" fmla="*/ 264629 h 1115053"/>
                <a:gd name="connsiteX145" fmla="*/ 202629 w 739965"/>
                <a:gd name="connsiteY145" fmla="*/ 277329 h 1115053"/>
                <a:gd name="connsiteX146" fmla="*/ 147892 w 739965"/>
                <a:gd name="connsiteY146" fmla="*/ 287934 h 1115053"/>
                <a:gd name="connsiteX147" fmla="*/ 149733 w 739965"/>
                <a:gd name="connsiteY147" fmla="*/ 303809 h 1115053"/>
                <a:gd name="connsiteX148" fmla="*/ 152336 w 739965"/>
                <a:gd name="connsiteY148" fmla="*/ 319620 h 1115053"/>
                <a:gd name="connsiteX149" fmla="*/ 157543 w 739965"/>
                <a:gd name="connsiteY149" fmla="*/ 351370 h 1115053"/>
                <a:gd name="connsiteX150" fmla="*/ 185674 w 739965"/>
                <a:gd name="connsiteY150" fmla="*/ 305650 h 1115053"/>
                <a:gd name="connsiteX151" fmla="*/ 215138 w 739965"/>
                <a:gd name="connsiteY151" fmla="*/ 288315 h 1115053"/>
                <a:gd name="connsiteX152" fmla="*/ 284988 w 739965"/>
                <a:gd name="connsiteY152" fmla="*/ 276758 h 1115053"/>
                <a:gd name="connsiteX153" fmla="*/ 285877 w 739965"/>
                <a:gd name="connsiteY153" fmla="*/ 284759 h 1115053"/>
                <a:gd name="connsiteX154" fmla="*/ 284924 w 739965"/>
                <a:gd name="connsiteY154" fmla="*/ 301268 h 1115053"/>
                <a:gd name="connsiteX155" fmla="*/ 255778 w 739965"/>
                <a:gd name="connsiteY155" fmla="*/ 348259 h 1115053"/>
                <a:gd name="connsiteX156" fmla="*/ 229171 w 739965"/>
                <a:gd name="connsiteY156" fmla="*/ 366356 h 1115053"/>
                <a:gd name="connsiteX157" fmla="*/ 165100 w 739965"/>
                <a:gd name="connsiteY157" fmla="*/ 385406 h 1115053"/>
                <a:gd name="connsiteX158" fmla="*/ 173101 w 739965"/>
                <a:gd name="connsiteY158" fmla="*/ 417664 h 1115053"/>
                <a:gd name="connsiteX159" fmla="*/ 181927 w 739965"/>
                <a:gd name="connsiteY159" fmla="*/ 449414 h 1115053"/>
                <a:gd name="connsiteX160" fmla="*/ 206248 w 739965"/>
                <a:gd name="connsiteY160" fmla="*/ 399884 h 1115053"/>
                <a:gd name="connsiteX161" fmla="*/ 235267 w 739965"/>
                <a:gd name="connsiteY161" fmla="*/ 378484 h 1115053"/>
                <a:gd name="connsiteX162" fmla="*/ 307276 w 739965"/>
                <a:gd name="connsiteY162" fmla="*/ 358673 h 1115053"/>
                <a:gd name="connsiteX163" fmla="*/ 309880 w 739965"/>
                <a:gd name="connsiteY163" fmla="*/ 384073 h 1115053"/>
                <a:gd name="connsiteX164" fmla="*/ 303086 w 739965"/>
                <a:gd name="connsiteY164" fmla="*/ 408139 h 1115053"/>
                <a:gd name="connsiteX165" fmla="*/ 284036 w 739965"/>
                <a:gd name="connsiteY165" fmla="*/ 436397 h 1115053"/>
                <a:gd name="connsiteX166" fmla="*/ 258127 w 739965"/>
                <a:gd name="connsiteY166" fmla="*/ 458304 h 1115053"/>
                <a:gd name="connsiteX167" fmla="*/ 193230 w 739965"/>
                <a:gd name="connsiteY167" fmla="*/ 485546 h 1115053"/>
                <a:gd name="connsiteX168" fmla="*/ 219202 w 739965"/>
                <a:gd name="connsiteY168" fmla="*/ 552221 h 1115053"/>
                <a:gd name="connsiteX169" fmla="*/ 223329 w 739965"/>
                <a:gd name="connsiteY169" fmla="*/ 526821 h 1115053"/>
                <a:gd name="connsiteX170" fmla="*/ 238823 w 739965"/>
                <a:gd name="connsiteY170" fmla="*/ 498817 h 1115053"/>
                <a:gd name="connsiteX171" fmla="*/ 267081 w 739965"/>
                <a:gd name="connsiteY171" fmla="*/ 473608 h 1115053"/>
                <a:gd name="connsiteX172" fmla="*/ 340296 w 739965"/>
                <a:gd name="connsiteY172" fmla="*/ 444461 h 1115053"/>
                <a:gd name="connsiteX173" fmla="*/ 345885 w 739965"/>
                <a:gd name="connsiteY173" fmla="*/ 470814 h 1115053"/>
                <a:gd name="connsiteX174" fmla="*/ 341884 w 739965"/>
                <a:gd name="connsiteY174" fmla="*/ 496531 h 1115053"/>
                <a:gd name="connsiteX175" fmla="*/ 325057 w 739965"/>
                <a:gd name="connsiteY175" fmla="*/ 528281 h 1115053"/>
                <a:gd name="connsiteX176" fmla="*/ 300799 w 739965"/>
                <a:gd name="connsiteY176" fmla="*/ 554126 h 1115053"/>
                <a:gd name="connsiteX177" fmla="*/ 236601 w 739965"/>
                <a:gd name="connsiteY177" fmla="*/ 590575 h 1115053"/>
                <a:gd name="connsiteX178" fmla="*/ 253174 w 739965"/>
                <a:gd name="connsiteY178" fmla="*/ 623722 h 1115053"/>
                <a:gd name="connsiteX179" fmla="*/ 270954 w 739965"/>
                <a:gd name="connsiteY179" fmla="*/ 656170 h 1115053"/>
                <a:gd name="connsiteX180" fmla="*/ 284988 w 739965"/>
                <a:gd name="connsiteY180" fmla="*/ 599465 h 1115053"/>
                <a:gd name="connsiteX181" fmla="*/ 311531 w 739965"/>
                <a:gd name="connsiteY181" fmla="*/ 568858 h 1115053"/>
                <a:gd name="connsiteX182" fmla="*/ 385001 w 739965"/>
                <a:gd name="connsiteY182" fmla="*/ 529234 h 1115053"/>
                <a:gd name="connsiteX183" fmla="*/ 389064 w 739965"/>
                <a:gd name="connsiteY183" fmla="*/ 537552 h 1115053"/>
                <a:gd name="connsiteX184" fmla="*/ 391604 w 739965"/>
                <a:gd name="connsiteY184" fmla="*/ 545680 h 1115053"/>
                <a:gd name="connsiteX185" fmla="*/ 394081 w 739965"/>
                <a:gd name="connsiteY185" fmla="*/ 556158 h 1115053"/>
                <a:gd name="connsiteX186" fmla="*/ 379413 w 739965"/>
                <a:gd name="connsiteY186" fmla="*/ 618959 h 1115053"/>
                <a:gd name="connsiteX187" fmla="*/ 357251 w 739965"/>
                <a:gd name="connsiteY187" fmla="*/ 649058 h 1115053"/>
                <a:gd name="connsiteX188" fmla="*/ 294830 w 739965"/>
                <a:gd name="connsiteY188" fmla="*/ 695540 h 1115053"/>
                <a:gd name="connsiteX189" fmla="*/ 320230 w 739965"/>
                <a:gd name="connsiteY189" fmla="*/ 733640 h 1115053"/>
                <a:gd name="connsiteX190" fmla="*/ 347536 w 739965"/>
                <a:gd name="connsiteY190" fmla="*/ 770343 h 1115053"/>
                <a:gd name="connsiteX191" fmla="*/ 351155 w 739965"/>
                <a:gd name="connsiteY191" fmla="*/ 695540 h 1115053"/>
                <a:gd name="connsiteX192" fmla="*/ 374967 w 739965"/>
                <a:gd name="connsiteY192" fmla="*/ 660107 h 1115053"/>
                <a:gd name="connsiteX193" fmla="*/ 446849 w 739965"/>
                <a:gd name="connsiteY193" fmla="*/ 609307 h 1115053"/>
                <a:gd name="connsiteX194" fmla="*/ 459549 w 739965"/>
                <a:gd name="connsiteY194" fmla="*/ 635787 h 1115053"/>
                <a:gd name="connsiteX195" fmla="*/ 461772 w 739965"/>
                <a:gd name="connsiteY195" fmla="*/ 664171 h 1115053"/>
                <a:gd name="connsiteX196" fmla="*/ 451929 w 739965"/>
                <a:gd name="connsiteY196" fmla="*/ 702970 h 1115053"/>
                <a:gd name="connsiteX197" fmla="*/ 431800 w 739965"/>
                <a:gd name="connsiteY197" fmla="*/ 738657 h 1115053"/>
                <a:gd name="connsiteX198" fmla="*/ 369126 w 739965"/>
                <a:gd name="connsiteY198" fmla="*/ 797013 h 1115053"/>
                <a:gd name="connsiteX199" fmla="*/ 384366 w 739965"/>
                <a:gd name="connsiteY199" fmla="*/ 814984 h 1115053"/>
                <a:gd name="connsiteX200" fmla="*/ 400241 w 739965"/>
                <a:gd name="connsiteY200" fmla="*/ 832383 h 1115053"/>
                <a:gd name="connsiteX201" fmla="*/ 433007 w 739965"/>
                <a:gd name="connsiteY201" fmla="*/ 866228 h 1115053"/>
                <a:gd name="connsiteX202" fmla="*/ 423291 w 739965"/>
                <a:gd name="connsiteY202" fmla="*/ 833779 h 1115053"/>
                <a:gd name="connsiteX203" fmla="*/ 427926 w 739965"/>
                <a:gd name="connsiteY203" fmla="*/ 790409 h 1115053"/>
                <a:gd name="connsiteX204" fmla="*/ 448056 w 739965"/>
                <a:gd name="connsiteY204" fmla="*/ 750150 h 1115053"/>
                <a:gd name="connsiteX205" fmla="*/ 516636 w 739965"/>
                <a:gd name="connsiteY205" fmla="*/ 686650 h 1115053"/>
                <a:gd name="connsiteX206" fmla="*/ 522986 w 739965"/>
                <a:gd name="connsiteY206" fmla="*/ 694207 h 1115053"/>
                <a:gd name="connsiteX207" fmla="*/ 533083 w 739965"/>
                <a:gd name="connsiteY207" fmla="*/ 712304 h 1115053"/>
                <a:gd name="connsiteX208" fmla="*/ 534035 w 739965"/>
                <a:gd name="connsiteY208" fmla="*/ 783551 h 1115053"/>
                <a:gd name="connsiteX209" fmla="*/ 518096 w 739965"/>
                <a:gd name="connsiteY209" fmla="*/ 823429 h 1115053"/>
                <a:gd name="connsiteX210" fmla="*/ 461582 w 739965"/>
                <a:gd name="connsiteY210" fmla="*/ 893279 h 1115053"/>
                <a:gd name="connsiteX211" fmla="*/ 480060 w 739965"/>
                <a:gd name="connsiteY211" fmla="*/ 909979 h 1115053"/>
                <a:gd name="connsiteX212" fmla="*/ 499110 w 739965"/>
                <a:gd name="connsiteY212" fmla="*/ 925791 h 1115053"/>
                <a:gd name="connsiteX213" fmla="*/ 518541 w 739965"/>
                <a:gd name="connsiteY213" fmla="*/ 941539 h 1115053"/>
                <a:gd name="connsiteX214" fmla="*/ 538544 w 739965"/>
                <a:gd name="connsiteY214" fmla="*/ 956398 h 1115053"/>
                <a:gd name="connsiteX215" fmla="*/ 523621 w 739965"/>
                <a:gd name="connsiteY215" fmla="*/ 922045 h 1115053"/>
                <a:gd name="connsiteX216" fmla="*/ 526161 w 739965"/>
                <a:gd name="connsiteY216" fmla="*/ 858545 h 1115053"/>
                <a:gd name="connsiteX217" fmla="*/ 539242 w 739965"/>
                <a:gd name="connsiteY217" fmla="*/ 825969 h 1115053"/>
                <a:gd name="connsiteX218" fmla="*/ 607123 w 739965"/>
                <a:gd name="connsiteY218" fmla="*/ 744054 h 1115053"/>
                <a:gd name="connsiteX219" fmla="*/ 609092 w 739965"/>
                <a:gd name="connsiteY219" fmla="*/ 745578 h 1115053"/>
                <a:gd name="connsiteX220" fmla="*/ 612458 w 739965"/>
                <a:gd name="connsiteY220" fmla="*/ 748563 h 1115053"/>
                <a:gd name="connsiteX221" fmla="*/ 615315 w 739965"/>
                <a:gd name="connsiteY221" fmla="*/ 751420 h 1115053"/>
                <a:gd name="connsiteX222" fmla="*/ 628904 w 739965"/>
                <a:gd name="connsiteY222" fmla="*/ 769772 h 1115053"/>
                <a:gd name="connsiteX223" fmla="*/ 640207 w 739965"/>
                <a:gd name="connsiteY223" fmla="*/ 848892 h 1115053"/>
                <a:gd name="connsiteX224" fmla="*/ 578231 w 739965"/>
                <a:gd name="connsiteY224" fmla="*/ 983322 h 1115053"/>
                <a:gd name="connsiteX225" fmla="*/ 677608 w 739965"/>
                <a:gd name="connsiteY225" fmla="*/ 1040790 h 111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</a:cxnLst>
              <a:rect l="l" t="t" r="r" b="b"/>
              <a:pathLst>
                <a:path w="739965" h="1115053">
                  <a:moveTo>
                    <a:pt x="739966" y="1101432"/>
                  </a:moveTo>
                  <a:lnTo>
                    <a:pt x="739204" y="1105941"/>
                  </a:lnTo>
                  <a:cubicBezTo>
                    <a:pt x="676745" y="1079671"/>
                    <a:pt x="617163" y="1047031"/>
                    <a:pt x="561404" y="1008532"/>
                  </a:cubicBezTo>
                  <a:cubicBezTo>
                    <a:pt x="547256" y="1039640"/>
                    <a:pt x="525158" y="1066475"/>
                    <a:pt x="497332" y="1086319"/>
                  </a:cubicBezTo>
                  <a:cubicBezTo>
                    <a:pt x="483489" y="1096295"/>
                    <a:pt x="468198" y="1104087"/>
                    <a:pt x="451993" y="1109433"/>
                  </a:cubicBezTo>
                  <a:cubicBezTo>
                    <a:pt x="418503" y="1119282"/>
                    <a:pt x="382530" y="1116107"/>
                    <a:pt x="351282" y="1100543"/>
                  </a:cubicBezTo>
                  <a:cubicBezTo>
                    <a:pt x="340576" y="1095400"/>
                    <a:pt x="330511" y="1089005"/>
                    <a:pt x="321310" y="1081493"/>
                  </a:cubicBezTo>
                  <a:cubicBezTo>
                    <a:pt x="316808" y="1077810"/>
                    <a:pt x="312566" y="1073822"/>
                    <a:pt x="308610" y="1069555"/>
                  </a:cubicBezTo>
                  <a:cubicBezTo>
                    <a:pt x="326504" y="1038097"/>
                    <a:pt x="353123" y="1012494"/>
                    <a:pt x="385254" y="995832"/>
                  </a:cubicBezTo>
                  <a:cubicBezTo>
                    <a:pt x="395745" y="990136"/>
                    <a:pt x="406654" y="985252"/>
                    <a:pt x="417894" y="981227"/>
                  </a:cubicBezTo>
                  <a:cubicBezTo>
                    <a:pt x="423304" y="979182"/>
                    <a:pt x="428816" y="977423"/>
                    <a:pt x="434404" y="975956"/>
                  </a:cubicBezTo>
                  <a:cubicBezTo>
                    <a:pt x="449567" y="972019"/>
                    <a:pt x="465226" y="970285"/>
                    <a:pt x="480886" y="970813"/>
                  </a:cubicBezTo>
                  <a:cubicBezTo>
                    <a:pt x="493313" y="971206"/>
                    <a:pt x="505657" y="973060"/>
                    <a:pt x="517652" y="976337"/>
                  </a:cubicBezTo>
                  <a:lnTo>
                    <a:pt x="498602" y="961415"/>
                  </a:lnTo>
                  <a:lnTo>
                    <a:pt x="480060" y="945603"/>
                  </a:lnTo>
                  <a:lnTo>
                    <a:pt x="461518" y="929792"/>
                  </a:lnTo>
                  <a:lnTo>
                    <a:pt x="443801" y="913091"/>
                  </a:lnTo>
                  <a:cubicBezTo>
                    <a:pt x="427266" y="937691"/>
                    <a:pt x="404705" y="957649"/>
                    <a:pt x="378270" y="971067"/>
                  </a:cubicBezTo>
                  <a:cubicBezTo>
                    <a:pt x="365227" y="977842"/>
                    <a:pt x="351219" y="982573"/>
                    <a:pt x="336741" y="985100"/>
                  </a:cubicBezTo>
                  <a:cubicBezTo>
                    <a:pt x="306889" y="989723"/>
                    <a:pt x="276390" y="982922"/>
                    <a:pt x="251333" y="966050"/>
                  </a:cubicBezTo>
                  <a:cubicBezTo>
                    <a:pt x="242881" y="960411"/>
                    <a:pt x="235052" y="953896"/>
                    <a:pt x="227965" y="946619"/>
                  </a:cubicBezTo>
                  <a:cubicBezTo>
                    <a:pt x="224485" y="943063"/>
                    <a:pt x="221342" y="939196"/>
                    <a:pt x="218567" y="935062"/>
                  </a:cubicBezTo>
                  <a:cubicBezTo>
                    <a:pt x="237865" y="909941"/>
                    <a:pt x="263919" y="890841"/>
                    <a:pt x="293688" y="880008"/>
                  </a:cubicBezTo>
                  <a:cubicBezTo>
                    <a:pt x="308184" y="874286"/>
                    <a:pt x="323323" y="870343"/>
                    <a:pt x="338773" y="868260"/>
                  </a:cubicBezTo>
                  <a:cubicBezTo>
                    <a:pt x="361804" y="865447"/>
                    <a:pt x="385178" y="868413"/>
                    <a:pt x="406781" y="876896"/>
                  </a:cubicBezTo>
                  <a:cubicBezTo>
                    <a:pt x="401892" y="871753"/>
                    <a:pt x="396811" y="866736"/>
                    <a:pt x="391986" y="861466"/>
                  </a:cubicBezTo>
                  <a:lnTo>
                    <a:pt x="377889" y="845400"/>
                  </a:lnTo>
                  <a:lnTo>
                    <a:pt x="363982" y="829208"/>
                  </a:lnTo>
                  <a:cubicBezTo>
                    <a:pt x="359283" y="823873"/>
                    <a:pt x="355029" y="818159"/>
                    <a:pt x="350520" y="812571"/>
                  </a:cubicBezTo>
                  <a:cubicBezTo>
                    <a:pt x="331889" y="833519"/>
                    <a:pt x="308216" y="849369"/>
                    <a:pt x="281749" y="858608"/>
                  </a:cubicBezTo>
                  <a:cubicBezTo>
                    <a:pt x="268650" y="863275"/>
                    <a:pt x="254933" y="865968"/>
                    <a:pt x="241046" y="866609"/>
                  </a:cubicBezTo>
                  <a:cubicBezTo>
                    <a:pt x="212642" y="867117"/>
                    <a:pt x="185064" y="857071"/>
                    <a:pt x="163639" y="838415"/>
                  </a:cubicBezTo>
                  <a:cubicBezTo>
                    <a:pt x="153016" y="829042"/>
                    <a:pt x="144031" y="817968"/>
                    <a:pt x="137033" y="805649"/>
                  </a:cubicBezTo>
                  <a:cubicBezTo>
                    <a:pt x="158305" y="784408"/>
                    <a:pt x="185134" y="769594"/>
                    <a:pt x="214439" y="762914"/>
                  </a:cubicBezTo>
                  <a:cubicBezTo>
                    <a:pt x="228702" y="759307"/>
                    <a:pt x="243351" y="757472"/>
                    <a:pt x="258064" y="757453"/>
                  </a:cubicBezTo>
                  <a:cubicBezTo>
                    <a:pt x="270275" y="757713"/>
                    <a:pt x="282404" y="759573"/>
                    <a:pt x="294132" y="762977"/>
                  </a:cubicBezTo>
                  <a:cubicBezTo>
                    <a:pt x="303663" y="765612"/>
                    <a:pt x="312801" y="769498"/>
                    <a:pt x="321310" y="774534"/>
                  </a:cubicBezTo>
                  <a:cubicBezTo>
                    <a:pt x="304864" y="752499"/>
                    <a:pt x="290004" y="729322"/>
                    <a:pt x="275399" y="706081"/>
                  </a:cubicBezTo>
                  <a:cubicBezTo>
                    <a:pt x="255035" y="725055"/>
                    <a:pt x="229946" y="738212"/>
                    <a:pt x="202755" y="744181"/>
                  </a:cubicBezTo>
                  <a:cubicBezTo>
                    <a:pt x="189357" y="747267"/>
                    <a:pt x="175565" y="748251"/>
                    <a:pt x="161861" y="747102"/>
                  </a:cubicBezTo>
                  <a:cubicBezTo>
                    <a:pt x="135134" y="744429"/>
                    <a:pt x="110414" y="731748"/>
                    <a:pt x="92646" y="711606"/>
                  </a:cubicBezTo>
                  <a:cubicBezTo>
                    <a:pt x="89294" y="707980"/>
                    <a:pt x="86176" y="704138"/>
                    <a:pt x="83312" y="700112"/>
                  </a:cubicBezTo>
                  <a:cubicBezTo>
                    <a:pt x="80772" y="696365"/>
                    <a:pt x="78740" y="692873"/>
                    <a:pt x="76962" y="689825"/>
                  </a:cubicBezTo>
                  <a:cubicBezTo>
                    <a:pt x="74854" y="685964"/>
                    <a:pt x="73025" y="681951"/>
                    <a:pt x="71501" y="677824"/>
                  </a:cubicBezTo>
                  <a:cubicBezTo>
                    <a:pt x="93878" y="660374"/>
                    <a:pt x="120739" y="649611"/>
                    <a:pt x="148971" y="646772"/>
                  </a:cubicBezTo>
                  <a:cubicBezTo>
                    <a:pt x="162655" y="645045"/>
                    <a:pt x="176498" y="645045"/>
                    <a:pt x="190183" y="646772"/>
                  </a:cubicBezTo>
                  <a:cubicBezTo>
                    <a:pt x="206045" y="648804"/>
                    <a:pt x="221361" y="653916"/>
                    <a:pt x="235267" y="661822"/>
                  </a:cubicBezTo>
                  <a:cubicBezTo>
                    <a:pt x="240652" y="665022"/>
                    <a:pt x="245770" y="668654"/>
                    <a:pt x="250571" y="672680"/>
                  </a:cubicBezTo>
                  <a:cubicBezTo>
                    <a:pt x="254749" y="676052"/>
                    <a:pt x="258674" y="679722"/>
                    <a:pt x="262319" y="683665"/>
                  </a:cubicBezTo>
                  <a:cubicBezTo>
                    <a:pt x="254000" y="670077"/>
                    <a:pt x="246824" y="655789"/>
                    <a:pt x="239458" y="641692"/>
                  </a:cubicBezTo>
                  <a:cubicBezTo>
                    <a:pt x="232092" y="627595"/>
                    <a:pt x="225298" y="613117"/>
                    <a:pt x="218567" y="598703"/>
                  </a:cubicBezTo>
                  <a:cubicBezTo>
                    <a:pt x="197726" y="612647"/>
                    <a:pt x="173698" y="621105"/>
                    <a:pt x="148717" y="623277"/>
                  </a:cubicBezTo>
                  <a:cubicBezTo>
                    <a:pt x="136417" y="624503"/>
                    <a:pt x="123997" y="623855"/>
                    <a:pt x="111887" y="621372"/>
                  </a:cubicBezTo>
                  <a:cubicBezTo>
                    <a:pt x="98539" y="618292"/>
                    <a:pt x="85934" y="612596"/>
                    <a:pt x="74803" y="604608"/>
                  </a:cubicBezTo>
                  <a:cubicBezTo>
                    <a:pt x="65621" y="598176"/>
                    <a:pt x="57664" y="590156"/>
                    <a:pt x="51308" y="580923"/>
                  </a:cubicBezTo>
                  <a:cubicBezTo>
                    <a:pt x="44171" y="570705"/>
                    <a:pt x="38786" y="559377"/>
                    <a:pt x="35370" y="547395"/>
                  </a:cubicBezTo>
                  <a:cubicBezTo>
                    <a:pt x="58325" y="533482"/>
                    <a:pt x="84728" y="526287"/>
                    <a:pt x="111570" y="526630"/>
                  </a:cubicBezTo>
                  <a:cubicBezTo>
                    <a:pt x="124695" y="526459"/>
                    <a:pt x="137795" y="527925"/>
                    <a:pt x="150558" y="531012"/>
                  </a:cubicBezTo>
                  <a:cubicBezTo>
                    <a:pt x="161011" y="533704"/>
                    <a:pt x="171037" y="537851"/>
                    <a:pt x="180340" y="543331"/>
                  </a:cubicBezTo>
                  <a:cubicBezTo>
                    <a:pt x="188049" y="547630"/>
                    <a:pt x="195161" y="552925"/>
                    <a:pt x="201486" y="559079"/>
                  </a:cubicBezTo>
                  <a:cubicBezTo>
                    <a:pt x="191961" y="536854"/>
                    <a:pt x="184595" y="513867"/>
                    <a:pt x="176593" y="491134"/>
                  </a:cubicBezTo>
                  <a:cubicBezTo>
                    <a:pt x="155569" y="501954"/>
                    <a:pt x="132156" y="507282"/>
                    <a:pt x="108521" y="506628"/>
                  </a:cubicBezTo>
                  <a:cubicBezTo>
                    <a:pt x="96895" y="506380"/>
                    <a:pt x="85363" y="504437"/>
                    <a:pt x="74295" y="500849"/>
                  </a:cubicBezTo>
                  <a:cubicBezTo>
                    <a:pt x="51740" y="493527"/>
                    <a:pt x="32906" y="477722"/>
                    <a:pt x="21780" y="456780"/>
                  </a:cubicBezTo>
                  <a:cubicBezTo>
                    <a:pt x="15837" y="446652"/>
                    <a:pt x="11932" y="435457"/>
                    <a:pt x="10287" y="423824"/>
                  </a:cubicBezTo>
                  <a:cubicBezTo>
                    <a:pt x="33261" y="413181"/>
                    <a:pt x="58756" y="409180"/>
                    <a:pt x="83883" y="412267"/>
                  </a:cubicBezTo>
                  <a:cubicBezTo>
                    <a:pt x="96228" y="413543"/>
                    <a:pt x="108375" y="416273"/>
                    <a:pt x="120079" y="420395"/>
                  </a:cubicBezTo>
                  <a:cubicBezTo>
                    <a:pt x="137713" y="426840"/>
                    <a:pt x="153270" y="437946"/>
                    <a:pt x="165100" y="452526"/>
                  </a:cubicBezTo>
                  <a:cubicBezTo>
                    <a:pt x="161925" y="441984"/>
                    <a:pt x="159702" y="431190"/>
                    <a:pt x="156972" y="420776"/>
                  </a:cubicBezTo>
                  <a:cubicBezTo>
                    <a:pt x="154242" y="410362"/>
                    <a:pt x="151574" y="399503"/>
                    <a:pt x="149733" y="388645"/>
                  </a:cubicBezTo>
                  <a:cubicBezTo>
                    <a:pt x="128829" y="396728"/>
                    <a:pt x="106229" y="399414"/>
                    <a:pt x="84011" y="396455"/>
                  </a:cubicBezTo>
                  <a:cubicBezTo>
                    <a:pt x="73069" y="395052"/>
                    <a:pt x="62376" y="392099"/>
                    <a:pt x="52261" y="387692"/>
                  </a:cubicBezTo>
                  <a:cubicBezTo>
                    <a:pt x="31940" y="378497"/>
                    <a:pt x="15875" y="361930"/>
                    <a:pt x="7302" y="341337"/>
                  </a:cubicBezTo>
                  <a:cubicBezTo>
                    <a:pt x="4432" y="334562"/>
                    <a:pt x="2305" y="327494"/>
                    <a:pt x="952" y="320255"/>
                  </a:cubicBezTo>
                  <a:cubicBezTo>
                    <a:pt x="400" y="316680"/>
                    <a:pt x="76" y="313073"/>
                    <a:pt x="0" y="309460"/>
                  </a:cubicBezTo>
                  <a:cubicBezTo>
                    <a:pt x="22650" y="301719"/>
                    <a:pt x="47009" y="300424"/>
                    <a:pt x="70358" y="305714"/>
                  </a:cubicBezTo>
                  <a:cubicBezTo>
                    <a:pt x="81813" y="308076"/>
                    <a:pt x="92939" y="311809"/>
                    <a:pt x="103505" y="316826"/>
                  </a:cubicBezTo>
                  <a:cubicBezTo>
                    <a:pt x="119653" y="324472"/>
                    <a:pt x="133293" y="336568"/>
                    <a:pt x="142811" y="351687"/>
                  </a:cubicBezTo>
                  <a:lnTo>
                    <a:pt x="138430" y="320827"/>
                  </a:lnTo>
                  <a:lnTo>
                    <a:pt x="136208" y="305459"/>
                  </a:lnTo>
                  <a:cubicBezTo>
                    <a:pt x="135573" y="300316"/>
                    <a:pt x="135255" y="295109"/>
                    <a:pt x="134747" y="289965"/>
                  </a:cubicBezTo>
                  <a:cubicBezTo>
                    <a:pt x="116783" y="294652"/>
                    <a:pt x="97949" y="294868"/>
                    <a:pt x="79883" y="290601"/>
                  </a:cubicBezTo>
                  <a:cubicBezTo>
                    <a:pt x="71012" y="288537"/>
                    <a:pt x="62465" y="285267"/>
                    <a:pt x="54483" y="280885"/>
                  </a:cubicBezTo>
                  <a:cubicBezTo>
                    <a:pt x="38284" y="271938"/>
                    <a:pt x="26162" y="257085"/>
                    <a:pt x="20638" y="239420"/>
                  </a:cubicBezTo>
                  <a:cubicBezTo>
                    <a:pt x="17799" y="230841"/>
                    <a:pt x="16427" y="221849"/>
                    <a:pt x="16573" y="212813"/>
                  </a:cubicBezTo>
                  <a:cubicBezTo>
                    <a:pt x="36119" y="207981"/>
                    <a:pt x="56610" y="208616"/>
                    <a:pt x="75819" y="214655"/>
                  </a:cubicBezTo>
                  <a:cubicBezTo>
                    <a:pt x="85274" y="217341"/>
                    <a:pt x="94342" y="221220"/>
                    <a:pt x="102807" y="226212"/>
                  </a:cubicBezTo>
                  <a:cubicBezTo>
                    <a:pt x="114890" y="233406"/>
                    <a:pt x="124841" y="243680"/>
                    <a:pt x="131636" y="255993"/>
                  </a:cubicBezTo>
                  <a:lnTo>
                    <a:pt x="129476" y="206209"/>
                  </a:lnTo>
                  <a:cubicBezTo>
                    <a:pt x="106185" y="210317"/>
                    <a:pt x="82201" y="205511"/>
                    <a:pt x="62293" y="192747"/>
                  </a:cubicBezTo>
                  <a:cubicBezTo>
                    <a:pt x="49441" y="183895"/>
                    <a:pt x="40164" y="170744"/>
                    <a:pt x="36132" y="155663"/>
                  </a:cubicBezTo>
                  <a:cubicBezTo>
                    <a:pt x="34271" y="148303"/>
                    <a:pt x="33795" y="140658"/>
                    <a:pt x="34735" y="133121"/>
                  </a:cubicBezTo>
                  <a:cubicBezTo>
                    <a:pt x="51664" y="130295"/>
                    <a:pt x="69037" y="132092"/>
                    <a:pt x="85026" y="138328"/>
                  </a:cubicBezTo>
                  <a:cubicBezTo>
                    <a:pt x="92837" y="141217"/>
                    <a:pt x="100247" y="145097"/>
                    <a:pt x="107061" y="149884"/>
                  </a:cubicBezTo>
                  <a:cubicBezTo>
                    <a:pt x="116656" y="156717"/>
                    <a:pt x="124435" y="165785"/>
                    <a:pt x="129730" y="176301"/>
                  </a:cubicBezTo>
                  <a:lnTo>
                    <a:pt x="129730" y="155536"/>
                  </a:lnTo>
                  <a:lnTo>
                    <a:pt x="130873" y="134835"/>
                  </a:lnTo>
                  <a:cubicBezTo>
                    <a:pt x="113151" y="136194"/>
                    <a:pt x="95523" y="131196"/>
                    <a:pt x="81153" y="120738"/>
                  </a:cubicBezTo>
                  <a:cubicBezTo>
                    <a:pt x="66719" y="109969"/>
                    <a:pt x="59576" y="91998"/>
                    <a:pt x="62674" y="74256"/>
                  </a:cubicBezTo>
                  <a:cubicBezTo>
                    <a:pt x="82436" y="72370"/>
                    <a:pt x="102171" y="78098"/>
                    <a:pt x="117856" y="90258"/>
                  </a:cubicBezTo>
                  <a:cubicBezTo>
                    <a:pt x="124009" y="95230"/>
                    <a:pt x="129000" y="101498"/>
                    <a:pt x="132461" y="108609"/>
                  </a:cubicBezTo>
                  <a:cubicBezTo>
                    <a:pt x="133223" y="98894"/>
                    <a:pt x="134493" y="89115"/>
                    <a:pt x="135509" y="79400"/>
                  </a:cubicBezTo>
                  <a:cubicBezTo>
                    <a:pt x="120948" y="79958"/>
                    <a:pt x="106680" y="75247"/>
                    <a:pt x="95314" y="66128"/>
                  </a:cubicBezTo>
                  <a:cubicBezTo>
                    <a:pt x="84366" y="57136"/>
                    <a:pt x="79445" y="42728"/>
                    <a:pt x="82614" y="28917"/>
                  </a:cubicBezTo>
                  <a:cubicBezTo>
                    <a:pt x="98361" y="28092"/>
                    <a:pt x="113830" y="33318"/>
                    <a:pt x="125857" y="43522"/>
                  </a:cubicBezTo>
                  <a:cubicBezTo>
                    <a:pt x="131172" y="48304"/>
                    <a:pt x="135230" y="54323"/>
                    <a:pt x="137668" y="61048"/>
                  </a:cubicBezTo>
                  <a:cubicBezTo>
                    <a:pt x="138430" y="52920"/>
                    <a:pt x="140145" y="44919"/>
                    <a:pt x="141288" y="36855"/>
                  </a:cubicBezTo>
                  <a:cubicBezTo>
                    <a:pt x="133350" y="35559"/>
                    <a:pt x="125933" y="32060"/>
                    <a:pt x="119888" y="26758"/>
                  </a:cubicBezTo>
                  <a:cubicBezTo>
                    <a:pt x="112363" y="20078"/>
                    <a:pt x="109017" y="9861"/>
                    <a:pt x="111125" y="25"/>
                  </a:cubicBezTo>
                  <a:cubicBezTo>
                    <a:pt x="114598" y="-96"/>
                    <a:pt x="118078" y="228"/>
                    <a:pt x="121476" y="977"/>
                  </a:cubicBezTo>
                  <a:cubicBezTo>
                    <a:pt x="129159" y="2736"/>
                    <a:pt x="136290" y="6355"/>
                    <a:pt x="142240" y="11518"/>
                  </a:cubicBezTo>
                  <a:cubicBezTo>
                    <a:pt x="143777" y="12978"/>
                    <a:pt x="145180" y="14572"/>
                    <a:pt x="146431" y="16281"/>
                  </a:cubicBezTo>
                  <a:cubicBezTo>
                    <a:pt x="147206" y="16116"/>
                    <a:pt x="148006" y="16116"/>
                    <a:pt x="148780" y="16281"/>
                  </a:cubicBezTo>
                  <a:cubicBezTo>
                    <a:pt x="149949" y="16420"/>
                    <a:pt x="151009" y="17043"/>
                    <a:pt x="151701" y="17995"/>
                  </a:cubicBezTo>
                  <a:cubicBezTo>
                    <a:pt x="153695" y="16579"/>
                    <a:pt x="155823" y="15366"/>
                    <a:pt x="158051" y="14376"/>
                  </a:cubicBezTo>
                  <a:cubicBezTo>
                    <a:pt x="165779" y="11340"/>
                    <a:pt x="174199" y="10502"/>
                    <a:pt x="182372" y="11962"/>
                  </a:cubicBezTo>
                  <a:lnTo>
                    <a:pt x="184467" y="12343"/>
                  </a:lnTo>
                  <a:cubicBezTo>
                    <a:pt x="186626" y="12845"/>
                    <a:pt x="188747" y="13506"/>
                    <a:pt x="190817" y="14312"/>
                  </a:cubicBezTo>
                  <a:cubicBezTo>
                    <a:pt x="189909" y="23805"/>
                    <a:pt x="183674" y="31959"/>
                    <a:pt x="174752" y="35331"/>
                  </a:cubicBezTo>
                  <a:cubicBezTo>
                    <a:pt x="166891" y="38525"/>
                    <a:pt x="158318" y="39553"/>
                    <a:pt x="149923" y="38315"/>
                  </a:cubicBezTo>
                  <a:lnTo>
                    <a:pt x="147447" y="55968"/>
                  </a:lnTo>
                  <a:cubicBezTo>
                    <a:pt x="150787" y="52787"/>
                    <a:pt x="154629" y="50170"/>
                    <a:pt x="158814" y="48221"/>
                  </a:cubicBezTo>
                  <a:cubicBezTo>
                    <a:pt x="173330" y="42106"/>
                    <a:pt x="189605" y="41611"/>
                    <a:pt x="204470" y="46824"/>
                  </a:cubicBezTo>
                  <a:cubicBezTo>
                    <a:pt x="203111" y="59740"/>
                    <a:pt x="194875" y="70910"/>
                    <a:pt x="182943" y="76034"/>
                  </a:cubicBezTo>
                  <a:cubicBezTo>
                    <a:pt x="171018" y="81444"/>
                    <a:pt x="157753" y="83172"/>
                    <a:pt x="144843" y="80987"/>
                  </a:cubicBezTo>
                  <a:cubicBezTo>
                    <a:pt x="144018" y="91020"/>
                    <a:pt x="142875" y="101053"/>
                    <a:pt x="142367" y="111086"/>
                  </a:cubicBezTo>
                  <a:cubicBezTo>
                    <a:pt x="146920" y="103879"/>
                    <a:pt x="153384" y="98081"/>
                    <a:pt x="161036" y="94322"/>
                  </a:cubicBezTo>
                  <a:cubicBezTo>
                    <a:pt x="178899" y="85858"/>
                    <a:pt x="199269" y="84346"/>
                    <a:pt x="218186" y="90068"/>
                  </a:cubicBezTo>
                  <a:cubicBezTo>
                    <a:pt x="218186" y="92227"/>
                    <a:pt x="217678" y="113562"/>
                    <a:pt x="192786" y="127406"/>
                  </a:cubicBezTo>
                  <a:cubicBezTo>
                    <a:pt x="176860" y="135470"/>
                    <a:pt x="158782" y="138270"/>
                    <a:pt x="141161" y="135406"/>
                  </a:cubicBezTo>
                  <a:lnTo>
                    <a:pt x="140398" y="156615"/>
                  </a:lnTo>
                  <a:lnTo>
                    <a:pt x="140398" y="177825"/>
                  </a:lnTo>
                  <a:cubicBezTo>
                    <a:pt x="145421" y="166871"/>
                    <a:pt x="153753" y="157771"/>
                    <a:pt x="164211" y="151790"/>
                  </a:cubicBezTo>
                  <a:cubicBezTo>
                    <a:pt x="171456" y="147770"/>
                    <a:pt x="179210" y="144741"/>
                    <a:pt x="187261" y="142773"/>
                  </a:cubicBezTo>
                  <a:cubicBezTo>
                    <a:pt x="203911" y="138563"/>
                    <a:pt x="221329" y="138391"/>
                    <a:pt x="238061" y="142265"/>
                  </a:cubicBezTo>
                  <a:cubicBezTo>
                    <a:pt x="238265" y="148494"/>
                    <a:pt x="237185" y="154698"/>
                    <a:pt x="234886" y="160489"/>
                  </a:cubicBezTo>
                  <a:cubicBezTo>
                    <a:pt x="230035" y="173519"/>
                    <a:pt x="220751" y="184422"/>
                    <a:pt x="208661" y="191287"/>
                  </a:cubicBezTo>
                  <a:cubicBezTo>
                    <a:pt x="188252" y="203244"/>
                    <a:pt x="164567" y="208406"/>
                    <a:pt x="141033" y="206018"/>
                  </a:cubicBezTo>
                  <a:cubicBezTo>
                    <a:pt x="142240" y="223481"/>
                    <a:pt x="143002" y="240943"/>
                    <a:pt x="144463" y="258343"/>
                  </a:cubicBezTo>
                  <a:cubicBezTo>
                    <a:pt x="149308" y="244068"/>
                    <a:pt x="158699" y="231780"/>
                    <a:pt x="171196" y="223354"/>
                  </a:cubicBezTo>
                  <a:cubicBezTo>
                    <a:pt x="179133" y="217906"/>
                    <a:pt x="187820" y="213626"/>
                    <a:pt x="196977" y="210654"/>
                  </a:cubicBezTo>
                  <a:cubicBezTo>
                    <a:pt x="215944" y="204418"/>
                    <a:pt x="236106" y="202748"/>
                    <a:pt x="255842" y="205765"/>
                  </a:cubicBezTo>
                  <a:cubicBezTo>
                    <a:pt x="256883" y="212826"/>
                    <a:pt x="256318" y="220033"/>
                    <a:pt x="254191" y="226847"/>
                  </a:cubicBezTo>
                  <a:cubicBezTo>
                    <a:pt x="252247" y="233381"/>
                    <a:pt x="249219" y="239540"/>
                    <a:pt x="245237" y="245071"/>
                  </a:cubicBezTo>
                  <a:cubicBezTo>
                    <a:pt x="240017" y="252602"/>
                    <a:pt x="233578" y="259213"/>
                    <a:pt x="226187" y="264629"/>
                  </a:cubicBezTo>
                  <a:cubicBezTo>
                    <a:pt x="218815" y="269696"/>
                    <a:pt x="210915" y="273957"/>
                    <a:pt x="202629" y="277329"/>
                  </a:cubicBezTo>
                  <a:cubicBezTo>
                    <a:pt x="185401" y="284905"/>
                    <a:pt x="166700" y="288530"/>
                    <a:pt x="147892" y="287934"/>
                  </a:cubicBezTo>
                  <a:cubicBezTo>
                    <a:pt x="148526" y="293204"/>
                    <a:pt x="148971" y="298538"/>
                    <a:pt x="149733" y="303809"/>
                  </a:cubicBezTo>
                  <a:lnTo>
                    <a:pt x="152336" y="319620"/>
                  </a:lnTo>
                  <a:cubicBezTo>
                    <a:pt x="154051" y="330098"/>
                    <a:pt x="155639" y="340639"/>
                    <a:pt x="157543" y="351370"/>
                  </a:cubicBezTo>
                  <a:cubicBezTo>
                    <a:pt x="161499" y="333393"/>
                    <a:pt x="171412" y="317283"/>
                    <a:pt x="185674" y="305650"/>
                  </a:cubicBezTo>
                  <a:cubicBezTo>
                    <a:pt x="194596" y="298468"/>
                    <a:pt x="204521" y="292626"/>
                    <a:pt x="215138" y="288315"/>
                  </a:cubicBezTo>
                  <a:cubicBezTo>
                    <a:pt x="237223" y="279139"/>
                    <a:pt x="261125" y="275183"/>
                    <a:pt x="284988" y="276758"/>
                  </a:cubicBezTo>
                  <a:cubicBezTo>
                    <a:pt x="285521" y="279393"/>
                    <a:pt x="285820" y="282073"/>
                    <a:pt x="285877" y="284759"/>
                  </a:cubicBezTo>
                  <a:cubicBezTo>
                    <a:pt x="286360" y="290277"/>
                    <a:pt x="286042" y="295839"/>
                    <a:pt x="284924" y="301268"/>
                  </a:cubicBezTo>
                  <a:cubicBezTo>
                    <a:pt x="280581" y="319684"/>
                    <a:pt x="270345" y="336181"/>
                    <a:pt x="255778" y="348259"/>
                  </a:cubicBezTo>
                  <a:cubicBezTo>
                    <a:pt x="247593" y="355237"/>
                    <a:pt x="238671" y="361308"/>
                    <a:pt x="229171" y="366356"/>
                  </a:cubicBezTo>
                  <a:cubicBezTo>
                    <a:pt x="209486" y="377367"/>
                    <a:pt x="187604" y="383876"/>
                    <a:pt x="165100" y="385406"/>
                  </a:cubicBezTo>
                  <a:cubicBezTo>
                    <a:pt x="167195" y="396328"/>
                    <a:pt x="170307" y="406933"/>
                    <a:pt x="173101" y="417664"/>
                  </a:cubicBezTo>
                  <a:cubicBezTo>
                    <a:pt x="175895" y="428396"/>
                    <a:pt x="178435" y="439127"/>
                    <a:pt x="181927" y="449414"/>
                  </a:cubicBezTo>
                  <a:cubicBezTo>
                    <a:pt x="184245" y="430644"/>
                    <a:pt x="192811" y="413194"/>
                    <a:pt x="206248" y="399884"/>
                  </a:cubicBezTo>
                  <a:cubicBezTo>
                    <a:pt x="214820" y="391369"/>
                    <a:pt x="224599" y="384155"/>
                    <a:pt x="235267" y="378484"/>
                  </a:cubicBezTo>
                  <a:cubicBezTo>
                    <a:pt x="257442" y="366464"/>
                    <a:pt x="282073" y="359689"/>
                    <a:pt x="307276" y="358673"/>
                  </a:cubicBezTo>
                  <a:cubicBezTo>
                    <a:pt x="309785" y="366889"/>
                    <a:pt x="310667" y="375519"/>
                    <a:pt x="309880" y="384073"/>
                  </a:cubicBezTo>
                  <a:cubicBezTo>
                    <a:pt x="308985" y="392423"/>
                    <a:pt x="306692" y="400557"/>
                    <a:pt x="303086" y="408139"/>
                  </a:cubicBezTo>
                  <a:cubicBezTo>
                    <a:pt x="298393" y="418579"/>
                    <a:pt x="291954" y="428135"/>
                    <a:pt x="284036" y="436397"/>
                  </a:cubicBezTo>
                  <a:cubicBezTo>
                    <a:pt x="276206" y="444601"/>
                    <a:pt x="267519" y="451948"/>
                    <a:pt x="258127" y="458304"/>
                  </a:cubicBezTo>
                  <a:cubicBezTo>
                    <a:pt x="238722" y="471976"/>
                    <a:pt x="216579" y="481272"/>
                    <a:pt x="193230" y="485546"/>
                  </a:cubicBezTo>
                  <a:cubicBezTo>
                    <a:pt x="201613" y="507898"/>
                    <a:pt x="209360" y="530504"/>
                    <a:pt x="219202" y="552221"/>
                  </a:cubicBezTo>
                  <a:cubicBezTo>
                    <a:pt x="219310" y="543597"/>
                    <a:pt x="220701" y="535038"/>
                    <a:pt x="223329" y="526821"/>
                  </a:cubicBezTo>
                  <a:cubicBezTo>
                    <a:pt x="226930" y="516705"/>
                    <a:pt x="232162" y="507244"/>
                    <a:pt x="238823" y="498817"/>
                  </a:cubicBezTo>
                  <a:cubicBezTo>
                    <a:pt x="246990" y="489108"/>
                    <a:pt x="256508" y="480618"/>
                    <a:pt x="267081" y="473608"/>
                  </a:cubicBezTo>
                  <a:cubicBezTo>
                    <a:pt x="288944" y="458437"/>
                    <a:pt x="313988" y="448468"/>
                    <a:pt x="340296" y="444461"/>
                  </a:cubicBezTo>
                  <a:cubicBezTo>
                    <a:pt x="344176" y="452697"/>
                    <a:pt x="346088" y="461714"/>
                    <a:pt x="345885" y="470814"/>
                  </a:cubicBezTo>
                  <a:cubicBezTo>
                    <a:pt x="345796" y="479532"/>
                    <a:pt x="344449" y="488194"/>
                    <a:pt x="341884" y="496531"/>
                  </a:cubicBezTo>
                  <a:cubicBezTo>
                    <a:pt x="338055" y="507967"/>
                    <a:pt x="332365" y="518693"/>
                    <a:pt x="325057" y="528281"/>
                  </a:cubicBezTo>
                  <a:cubicBezTo>
                    <a:pt x="317849" y="537685"/>
                    <a:pt x="309728" y="546341"/>
                    <a:pt x="300799" y="554126"/>
                  </a:cubicBezTo>
                  <a:cubicBezTo>
                    <a:pt x="282308" y="570807"/>
                    <a:pt x="260401" y="583247"/>
                    <a:pt x="236601" y="590575"/>
                  </a:cubicBezTo>
                  <a:cubicBezTo>
                    <a:pt x="242189" y="601624"/>
                    <a:pt x="247142" y="612927"/>
                    <a:pt x="253174" y="623722"/>
                  </a:cubicBezTo>
                  <a:lnTo>
                    <a:pt x="270954" y="656170"/>
                  </a:lnTo>
                  <a:cubicBezTo>
                    <a:pt x="269653" y="636269"/>
                    <a:pt x="274555" y="616457"/>
                    <a:pt x="284988" y="599465"/>
                  </a:cubicBezTo>
                  <a:cubicBezTo>
                    <a:pt x="292379" y="588085"/>
                    <a:pt x="301314" y="577786"/>
                    <a:pt x="311531" y="568858"/>
                  </a:cubicBezTo>
                  <a:cubicBezTo>
                    <a:pt x="332734" y="550297"/>
                    <a:pt x="357842" y="536752"/>
                    <a:pt x="385001" y="529234"/>
                  </a:cubicBezTo>
                  <a:cubicBezTo>
                    <a:pt x="386620" y="531869"/>
                    <a:pt x="387979" y="534657"/>
                    <a:pt x="389064" y="537552"/>
                  </a:cubicBezTo>
                  <a:cubicBezTo>
                    <a:pt x="390087" y="540206"/>
                    <a:pt x="390938" y="542918"/>
                    <a:pt x="391604" y="545680"/>
                  </a:cubicBezTo>
                  <a:cubicBezTo>
                    <a:pt x="392697" y="549103"/>
                    <a:pt x="393529" y="552608"/>
                    <a:pt x="394081" y="556158"/>
                  </a:cubicBezTo>
                  <a:cubicBezTo>
                    <a:pt x="396240" y="571461"/>
                    <a:pt x="393764" y="592861"/>
                    <a:pt x="379413" y="618959"/>
                  </a:cubicBezTo>
                  <a:cubicBezTo>
                    <a:pt x="373082" y="629729"/>
                    <a:pt x="365658" y="639819"/>
                    <a:pt x="357251" y="649058"/>
                  </a:cubicBezTo>
                  <a:cubicBezTo>
                    <a:pt x="339992" y="668819"/>
                    <a:pt x="318713" y="684669"/>
                    <a:pt x="294830" y="695540"/>
                  </a:cubicBezTo>
                  <a:cubicBezTo>
                    <a:pt x="303086" y="708240"/>
                    <a:pt x="311912" y="720940"/>
                    <a:pt x="320230" y="733640"/>
                  </a:cubicBezTo>
                  <a:cubicBezTo>
                    <a:pt x="328549" y="746340"/>
                    <a:pt x="338455" y="758151"/>
                    <a:pt x="347536" y="770343"/>
                  </a:cubicBezTo>
                  <a:cubicBezTo>
                    <a:pt x="338423" y="745965"/>
                    <a:pt x="339731" y="718921"/>
                    <a:pt x="351155" y="695540"/>
                  </a:cubicBezTo>
                  <a:cubicBezTo>
                    <a:pt x="357365" y="682656"/>
                    <a:pt x="365385" y="670724"/>
                    <a:pt x="374967" y="660107"/>
                  </a:cubicBezTo>
                  <a:cubicBezTo>
                    <a:pt x="394837" y="638022"/>
                    <a:pt x="419398" y="620667"/>
                    <a:pt x="446849" y="609307"/>
                  </a:cubicBezTo>
                  <a:cubicBezTo>
                    <a:pt x="453155" y="616978"/>
                    <a:pt x="457517" y="626065"/>
                    <a:pt x="459549" y="635787"/>
                  </a:cubicBezTo>
                  <a:cubicBezTo>
                    <a:pt x="461747" y="645077"/>
                    <a:pt x="462496" y="654652"/>
                    <a:pt x="461772" y="664171"/>
                  </a:cubicBezTo>
                  <a:cubicBezTo>
                    <a:pt x="460502" y="677532"/>
                    <a:pt x="457181" y="690619"/>
                    <a:pt x="451929" y="702970"/>
                  </a:cubicBezTo>
                  <a:cubicBezTo>
                    <a:pt x="446469" y="715523"/>
                    <a:pt x="439719" y="727487"/>
                    <a:pt x="431800" y="738657"/>
                  </a:cubicBezTo>
                  <a:cubicBezTo>
                    <a:pt x="415512" y="762533"/>
                    <a:pt x="394100" y="782472"/>
                    <a:pt x="369126" y="797013"/>
                  </a:cubicBezTo>
                  <a:cubicBezTo>
                    <a:pt x="374205" y="802982"/>
                    <a:pt x="378968" y="809268"/>
                    <a:pt x="384366" y="814984"/>
                  </a:cubicBezTo>
                  <a:lnTo>
                    <a:pt x="400241" y="832383"/>
                  </a:lnTo>
                  <a:cubicBezTo>
                    <a:pt x="410591" y="844193"/>
                    <a:pt x="421894" y="855179"/>
                    <a:pt x="433007" y="866228"/>
                  </a:cubicBezTo>
                  <a:cubicBezTo>
                    <a:pt x="427920" y="856056"/>
                    <a:pt x="424631" y="845076"/>
                    <a:pt x="423291" y="833779"/>
                  </a:cubicBezTo>
                  <a:cubicBezTo>
                    <a:pt x="421996" y="819162"/>
                    <a:pt x="423570" y="804423"/>
                    <a:pt x="427926" y="790409"/>
                  </a:cubicBezTo>
                  <a:cubicBezTo>
                    <a:pt x="432619" y="776071"/>
                    <a:pt x="439401" y="762507"/>
                    <a:pt x="448056" y="750150"/>
                  </a:cubicBezTo>
                  <a:cubicBezTo>
                    <a:pt x="465918" y="724160"/>
                    <a:pt x="489350" y="702468"/>
                    <a:pt x="516636" y="686650"/>
                  </a:cubicBezTo>
                  <a:cubicBezTo>
                    <a:pt x="518922" y="689019"/>
                    <a:pt x="521043" y="691546"/>
                    <a:pt x="522986" y="694207"/>
                  </a:cubicBezTo>
                  <a:cubicBezTo>
                    <a:pt x="527260" y="699687"/>
                    <a:pt x="530670" y="705789"/>
                    <a:pt x="533083" y="712304"/>
                  </a:cubicBezTo>
                  <a:cubicBezTo>
                    <a:pt x="541064" y="735329"/>
                    <a:pt x="541401" y="760316"/>
                    <a:pt x="534035" y="783551"/>
                  </a:cubicBezTo>
                  <a:cubicBezTo>
                    <a:pt x="530022" y="797324"/>
                    <a:pt x="524681" y="810685"/>
                    <a:pt x="518096" y="823429"/>
                  </a:cubicBezTo>
                  <a:cubicBezTo>
                    <a:pt x="504628" y="850588"/>
                    <a:pt x="485330" y="874439"/>
                    <a:pt x="461582" y="893279"/>
                  </a:cubicBezTo>
                  <a:lnTo>
                    <a:pt x="480060" y="909979"/>
                  </a:lnTo>
                  <a:lnTo>
                    <a:pt x="499110" y="925791"/>
                  </a:lnTo>
                  <a:cubicBezTo>
                    <a:pt x="505460" y="931061"/>
                    <a:pt x="511810" y="936459"/>
                    <a:pt x="518541" y="941539"/>
                  </a:cubicBezTo>
                  <a:lnTo>
                    <a:pt x="538544" y="956398"/>
                  </a:lnTo>
                  <a:cubicBezTo>
                    <a:pt x="531546" y="945933"/>
                    <a:pt x="526491" y="934300"/>
                    <a:pt x="523621" y="922045"/>
                  </a:cubicBezTo>
                  <a:cubicBezTo>
                    <a:pt x="519144" y="901001"/>
                    <a:pt x="520014" y="879163"/>
                    <a:pt x="526161" y="858545"/>
                  </a:cubicBezTo>
                  <a:cubicBezTo>
                    <a:pt x="529590" y="847337"/>
                    <a:pt x="533965" y="836440"/>
                    <a:pt x="539242" y="825969"/>
                  </a:cubicBezTo>
                  <a:cubicBezTo>
                    <a:pt x="555689" y="794079"/>
                    <a:pt x="578847" y="766133"/>
                    <a:pt x="607123" y="744054"/>
                  </a:cubicBezTo>
                  <a:lnTo>
                    <a:pt x="609092" y="745578"/>
                  </a:lnTo>
                  <a:cubicBezTo>
                    <a:pt x="610273" y="746505"/>
                    <a:pt x="611397" y="747502"/>
                    <a:pt x="612458" y="748563"/>
                  </a:cubicBezTo>
                  <a:lnTo>
                    <a:pt x="615315" y="751420"/>
                  </a:lnTo>
                  <a:cubicBezTo>
                    <a:pt x="620630" y="756913"/>
                    <a:pt x="625202" y="763085"/>
                    <a:pt x="628904" y="769772"/>
                  </a:cubicBezTo>
                  <a:cubicBezTo>
                    <a:pt x="637476" y="786599"/>
                    <a:pt x="645160" y="810729"/>
                    <a:pt x="640207" y="848892"/>
                  </a:cubicBezTo>
                  <a:cubicBezTo>
                    <a:pt x="633108" y="898791"/>
                    <a:pt x="611562" y="945521"/>
                    <a:pt x="578231" y="983322"/>
                  </a:cubicBezTo>
                  <a:cubicBezTo>
                    <a:pt x="610172" y="1004455"/>
                    <a:pt x="643357" y="1023645"/>
                    <a:pt x="677608" y="1040790"/>
                  </a:cubicBezTo>
                  <a:close/>
                </a:path>
              </a:pathLst>
            </a:custGeom>
            <a:solidFill>
              <a:srgbClr val="F8E67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5" name="Freeform 17">
              <a:extLst>
                <a:ext uri="{FF2B5EF4-FFF2-40B4-BE49-F238E27FC236}">
                  <a16:creationId xmlns:a16="http://schemas.microsoft.com/office/drawing/2014/main" id="{E5FC88A8-BE4F-92BB-A814-6F63EA7E0552}"/>
                </a:ext>
              </a:extLst>
            </p:cNvPr>
            <p:cNvSpPr/>
            <p:nvPr/>
          </p:nvSpPr>
          <p:spPr>
            <a:xfrm>
              <a:off x="4442016" y="3596640"/>
              <a:ext cx="354837" cy="343598"/>
            </a:xfrm>
            <a:custGeom>
              <a:avLst/>
              <a:gdLst>
                <a:gd name="connsiteX0" fmla="*/ 270827 w 354837"/>
                <a:gd name="connsiteY0" fmla="*/ 248348 h 343598"/>
                <a:gd name="connsiteX1" fmla="*/ 287147 w 354837"/>
                <a:gd name="connsiteY1" fmla="*/ 343598 h 343598"/>
                <a:gd name="connsiteX2" fmla="*/ 261747 w 354837"/>
                <a:gd name="connsiteY2" fmla="*/ 337248 h 343598"/>
                <a:gd name="connsiteX3" fmla="*/ 177546 w 354837"/>
                <a:gd name="connsiteY3" fmla="*/ 285940 h 343598"/>
                <a:gd name="connsiteX4" fmla="*/ 98044 w 354837"/>
                <a:gd name="connsiteY4" fmla="*/ 327723 h 343598"/>
                <a:gd name="connsiteX5" fmla="*/ 67882 w 354837"/>
                <a:gd name="connsiteY5" fmla="*/ 343598 h 343598"/>
                <a:gd name="connsiteX6" fmla="*/ 42482 w 354837"/>
                <a:gd name="connsiteY6" fmla="*/ 337248 h 343598"/>
                <a:gd name="connsiteX7" fmla="*/ 90995 w 354837"/>
                <a:gd name="connsiteY7" fmla="*/ 264668 h 343598"/>
                <a:gd name="connsiteX8" fmla="*/ 88837 w 354837"/>
                <a:gd name="connsiteY8" fmla="*/ 221488 h 343598"/>
                <a:gd name="connsiteX9" fmla="*/ 77152 w 354837"/>
                <a:gd name="connsiteY9" fmla="*/ 210185 h 343598"/>
                <a:gd name="connsiteX10" fmla="*/ 76200 w 354837"/>
                <a:gd name="connsiteY10" fmla="*/ 209232 h 343598"/>
                <a:gd name="connsiteX11" fmla="*/ 0 w 354837"/>
                <a:gd name="connsiteY11" fmla="*/ 135191 h 343598"/>
                <a:gd name="connsiteX12" fmla="*/ 61913 w 354837"/>
                <a:gd name="connsiteY12" fmla="*/ 126238 h 343598"/>
                <a:gd name="connsiteX13" fmla="*/ 122618 w 354837"/>
                <a:gd name="connsiteY13" fmla="*/ 117411 h 343598"/>
                <a:gd name="connsiteX14" fmla="*/ 164211 w 354837"/>
                <a:gd name="connsiteY14" fmla="*/ 33083 h 343598"/>
                <a:gd name="connsiteX15" fmla="*/ 152019 w 354837"/>
                <a:gd name="connsiteY15" fmla="*/ 0 h 343598"/>
                <a:gd name="connsiteX16" fmla="*/ 177419 w 354837"/>
                <a:gd name="connsiteY16" fmla="*/ 6350 h 343598"/>
                <a:gd name="connsiteX17" fmla="*/ 186626 w 354837"/>
                <a:gd name="connsiteY17" fmla="*/ 25019 h 343598"/>
                <a:gd name="connsiteX18" fmla="*/ 190818 w 354837"/>
                <a:gd name="connsiteY18" fmla="*/ 33528 h 343598"/>
                <a:gd name="connsiteX19" fmla="*/ 232219 w 354837"/>
                <a:gd name="connsiteY19" fmla="*/ 117411 h 343598"/>
                <a:gd name="connsiteX20" fmla="*/ 329438 w 354837"/>
                <a:gd name="connsiteY20" fmla="*/ 128841 h 343598"/>
                <a:gd name="connsiteX21" fmla="*/ 354838 w 354837"/>
                <a:gd name="connsiteY21" fmla="*/ 135191 h 343598"/>
                <a:gd name="connsiteX22" fmla="*/ 281114 w 354837"/>
                <a:gd name="connsiteY22" fmla="*/ 207073 h 343598"/>
                <a:gd name="connsiteX23" fmla="*/ 276479 w 354837"/>
                <a:gd name="connsiteY23" fmla="*/ 211582 h 343598"/>
                <a:gd name="connsiteX24" fmla="*/ 266129 w 354837"/>
                <a:gd name="connsiteY24" fmla="*/ 221678 h 34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54837" h="343598">
                  <a:moveTo>
                    <a:pt x="270827" y="248348"/>
                  </a:moveTo>
                  <a:lnTo>
                    <a:pt x="287147" y="343598"/>
                  </a:lnTo>
                  <a:lnTo>
                    <a:pt x="261747" y="337248"/>
                  </a:lnTo>
                  <a:lnTo>
                    <a:pt x="177546" y="285940"/>
                  </a:lnTo>
                  <a:lnTo>
                    <a:pt x="98044" y="327723"/>
                  </a:lnTo>
                  <a:lnTo>
                    <a:pt x="67882" y="343598"/>
                  </a:lnTo>
                  <a:lnTo>
                    <a:pt x="42482" y="337248"/>
                  </a:lnTo>
                  <a:lnTo>
                    <a:pt x="90995" y="264668"/>
                  </a:lnTo>
                  <a:cubicBezTo>
                    <a:pt x="90297" y="250253"/>
                    <a:pt x="89535" y="235902"/>
                    <a:pt x="88837" y="221488"/>
                  </a:cubicBezTo>
                  <a:lnTo>
                    <a:pt x="77152" y="210185"/>
                  </a:lnTo>
                  <a:lnTo>
                    <a:pt x="76200" y="209232"/>
                  </a:lnTo>
                  <a:lnTo>
                    <a:pt x="0" y="135191"/>
                  </a:lnTo>
                  <a:lnTo>
                    <a:pt x="61913" y="126238"/>
                  </a:lnTo>
                  <a:lnTo>
                    <a:pt x="122618" y="117411"/>
                  </a:lnTo>
                  <a:lnTo>
                    <a:pt x="164211" y="33083"/>
                  </a:lnTo>
                  <a:lnTo>
                    <a:pt x="152019" y="0"/>
                  </a:lnTo>
                  <a:lnTo>
                    <a:pt x="177419" y="6350"/>
                  </a:lnTo>
                  <a:lnTo>
                    <a:pt x="186626" y="25019"/>
                  </a:lnTo>
                  <a:lnTo>
                    <a:pt x="190818" y="33528"/>
                  </a:lnTo>
                  <a:lnTo>
                    <a:pt x="232219" y="117411"/>
                  </a:lnTo>
                  <a:lnTo>
                    <a:pt x="329438" y="128841"/>
                  </a:lnTo>
                  <a:lnTo>
                    <a:pt x="354838" y="135191"/>
                  </a:lnTo>
                  <a:lnTo>
                    <a:pt x="281114" y="207073"/>
                  </a:lnTo>
                  <a:lnTo>
                    <a:pt x="276479" y="211582"/>
                  </a:lnTo>
                  <a:lnTo>
                    <a:pt x="266129" y="221678"/>
                  </a:lnTo>
                  <a:close/>
                </a:path>
              </a:pathLst>
            </a:custGeom>
            <a:solidFill>
              <a:srgbClr val="DBB703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6" name="Freeform 18">
              <a:extLst>
                <a:ext uri="{FF2B5EF4-FFF2-40B4-BE49-F238E27FC236}">
                  <a16:creationId xmlns:a16="http://schemas.microsoft.com/office/drawing/2014/main" id="{57976999-5DB2-B3B4-AC0B-CE52825345A5}"/>
                </a:ext>
              </a:extLst>
            </p:cNvPr>
            <p:cNvSpPr/>
            <p:nvPr/>
          </p:nvSpPr>
          <p:spPr>
            <a:xfrm>
              <a:off x="4416743" y="3596703"/>
              <a:ext cx="354838" cy="337439"/>
            </a:xfrm>
            <a:custGeom>
              <a:avLst/>
              <a:gdLst>
                <a:gd name="connsiteX0" fmla="*/ 270701 w 354838"/>
                <a:gd name="connsiteY0" fmla="*/ 241999 h 337439"/>
                <a:gd name="connsiteX1" fmla="*/ 287020 w 354838"/>
                <a:gd name="connsiteY1" fmla="*/ 337439 h 337439"/>
                <a:gd name="connsiteX2" fmla="*/ 255841 w 354838"/>
                <a:gd name="connsiteY2" fmla="*/ 320993 h 337439"/>
                <a:gd name="connsiteX3" fmla="*/ 177419 w 354838"/>
                <a:gd name="connsiteY3" fmla="*/ 279718 h 337439"/>
                <a:gd name="connsiteX4" fmla="*/ 97917 w 354838"/>
                <a:gd name="connsiteY4" fmla="*/ 321564 h 337439"/>
                <a:gd name="connsiteX5" fmla="*/ 67755 w 354838"/>
                <a:gd name="connsiteY5" fmla="*/ 337439 h 337439"/>
                <a:gd name="connsiteX6" fmla="*/ 83947 w 354838"/>
                <a:gd name="connsiteY6" fmla="*/ 243142 h 337439"/>
                <a:gd name="connsiteX7" fmla="*/ 83947 w 354838"/>
                <a:gd name="connsiteY7" fmla="*/ 243078 h 337439"/>
                <a:gd name="connsiteX8" fmla="*/ 88710 w 354838"/>
                <a:gd name="connsiteY8" fmla="*/ 215329 h 337439"/>
                <a:gd name="connsiteX9" fmla="*/ 76899 w 354838"/>
                <a:gd name="connsiteY9" fmla="*/ 203835 h 337439"/>
                <a:gd name="connsiteX10" fmla="*/ 75946 w 354838"/>
                <a:gd name="connsiteY10" fmla="*/ 202819 h 337439"/>
                <a:gd name="connsiteX11" fmla="*/ 0 w 354838"/>
                <a:gd name="connsiteY11" fmla="*/ 128778 h 337439"/>
                <a:gd name="connsiteX12" fmla="*/ 61913 w 354838"/>
                <a:gd name="connsiteY12" fmla="*/ 119888 h 337439"/>
                <a:gd name="connsiteX13" fmla="*/ 122618 w 354838"/>
                <a:gd name="connsiteY13" fmla="*/ 111062 h 337439"/>
                <a:gd name="connsiteX14" fmla="*/ 164211 w 354838"/>
                <a:gd name="connsiteY14" fmla="*/ 26670 h 337439"/>
                <a:gd name="connsiteX15" fmla="*/ 168021 w 354838"/>
                <a:gd name="connsiteY15" fmla="*/ 18987 h 337439"/>
                <a:gd name="connsiteX16" fmla="*/ 177419 w 354838"/>
                <a:gd name="connsiteY16" fmla="*/ 0 h 337439"/>
                <a:gd name="connsiteX17" fmla="*/ 186627 w 354838"/>
                <a:gd name="connsiteY17" fmla="*/ 18606 h 337439"/>
                <a:gd name="connsiteX18" fmla="*/ 190817 w 354838"/>
                <a:gd name="connsiteY18" fmla="*/ 27178 h 337439"/>
                <a:gd name="connsiteX19" fmla="*/ 232220 w 354838"/>
                <a:gd name="connsiteY19" fmla="*/ 111062 h 337439"/>
                <a:gd name="connsiteX20" fmla="*/ 291783 w 354838"/>
                <a:gd name="connsiteY20" fmla="*/ 119698 h 337439"/>
                <a:gd name="connsiteX21" fmla="*/ 354838 w 354838"/>
                <a:gd name="connsiteY21" fmla="*/ 128778 h 337439"/>
                <a:gd name="connsiteX22" fmla="*/ 281115 w 354838"/>
                <a:gd name="connsiteY22" fmla="*/ 200724 h 337439"/>
                <a:gd name="connsiteX23" fmla="*/ 276479 w 354838"/>
                <a:gd name="connsiteY23" fmla="*/ 205169 h 337439"/>
                <a:gd name="connsiteX24" fmla="*/ 266129 w 354838"/>
                <a:gd name="connsiteY24" fmla="*/ 215329 h 337439"/>
                <a:gd name="connsiteX25" fmla="*/ 270320 w 354838"/>
                <a:gd name="connsiteY25" fmla="*/ 239840 h 337439"/>
                <a:gd name="connsiteX26" fmla="*/ 270701 w 354838"/>
                <a:gd name="connsiteY26" fmla="*/ 241999 h 33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54838" h="337439">
                  <a:moveTo>
                    <a:pt x="270701" y="241999"/>
                  </a:moveTo>
                  <a:lnTo>
                    <a:pt x="287020" y="337439"/>
                  </a:lnTo>
                  <a:lnTo>
                    <a:pt x="255841" y="320993"/>
                  </a:lnTo>
                  <a:lnTo>
                    <a:pt x="177419" y="279718"/>
                  </a:lnTo>
                  <a:lnTo>
                    <a:pt x="97917" y="321564"/>
                  </a:lnTo>
                  <a:lnTo>
                    <a:pt x="67755" y="337439"/>
                  </a:lnTo>
                  <a:lnTo>
                    <a:pt x="83947" y="243142"/>
                  </a:lnTo>
                  <a:lnTo>
                    <a:pt x="83947" y="243078"/>
                  </a:lnTo>
                  <a:lnTo>
                    <a:pt x="88710" y="215329"/>
                  </a:lnTo>
                  <a:lnTo>
                    <a:pt x="76899" y="203835"/>
                  </a:lnTo>
                  <a:lnTo>
                    <a:pt x="75946" y="202819"/>
                  </a:lnTo>
                  <a:lnTo>
                    <a:pt x="0" y="128778"/>
                  </a:lnTo>
                  <a:lnTo>
                    <a:pt x="61913" y="119888"/>
                  </a:lnTo>
                  <a:lnTo>
                    <a:pt x="122618" y="111062"/>
                  </a:lnTo>
                  <a:lnTo>
                    <a:pt x="164211" y="26670"/>
                  </a:lnTo>
                  <a:lnTo>
                    <a:pt x="168021" y="18987"/>
                  </a:lnTo>
                  <a:lnTo>
                    <a:pt x="177419" y="0"/>
                  </a:lnTo>
                  <a:lnTo>
                    <a:pt x="186627" y="18606"/>
                  </a:lnTo>
                  <a:lnTo>
                    <a:pt x="190817" y="27178"/>
                  </a:lnTo>
                  <a:lnTo>
                    <a:pt x="232220" y="111062"/>
                  </a:lnTo>
                  <a:lnTo>
                    <a:pt x="291783" y="119698"/>
                  </a:lnTo>
                  <a:lnTo>
                    <a:pt x="354838" y="128778"/>
                  </a:lnTo>
                  <a:lnTo>
                    <a:pt x="281115" y="200724"/>
                  </a:lnTo>
                  <a:lnTo>
                    <a:pt x="276479" y="205169"/>
                  </a:lnTo>
                  <a:lnTo>
                    <a:pt x="266129" y="215329"/>
                  </a:lnTo>
                  <a:lnTo>
                    <a:pt x="270320" y="239840"/>
                  </a:lnTo>
                  <a:lnTo>
                    <a:pt x="270701" y="241999"/>
                  </a:lnTo>
                  <a:close/>
                </a:path>
              </a:pathLst>
            </a:custGeom>
            <a:solidFill>
              <a:srgbClr val="F8E67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7" name="Freeform 19">
              <a:extLst>
                <a:ext uri="{FF2B5EF4-FFF2-40B4-BE49-F238E27FC236}">
                  <a16:creationId xmlns:a16="http://schemas.microsoft.com/office/drawing/2014/main" id="{526A6F91-78E1-A2FE-4DBF-BBFDD2E54B56}"/>
                </a:ext>
              </a:extLst>
            </p:cNvPr>
            <p:cNvSpPr/>
            <p:nvPr/>
          </p:nvSpPr>
          <p:spPr>
            <a:xfrm>
              <a:off x="4348925" y="2457640"/>
              <a:ext cx="553910" cy="891476"/>
            </a:xfrm>
            <a:custGeom>
              <a:avLst/>
              <a:gdLst>
                <a:gd name="connsiteX0" fmla="*/ 44450 w 553910"/>
                <a:gd name="connsiteY0" fmla="*/ 766382 h 891476"/>
                <a:gd name="connsiteX1" fmla="*/ 233743 w 553910"/>
                <a:gd name="connsiteY1" fmla="*/ 766382 h 891476"/>
                <a:gd name="connsiteX2" fmla="*/ 233743 w 553910"/>
                <a:gd name="connsiteY2" fmla="*/ 210566 h 891476"/>
                <a:gd name="connsiteX3" fmla="*/ 77470 w 553910"/>
                <a:gd name="connsiteY3" fmla="*/ 210566 h 891476"/>
                <a:gd name="connsiteX4" fmla="*/ 33020 w 553910"/>
                <a:gd name="connsiteY4" fmla="*/ 166116 h 891476"/>
                <a:gd name="connsiteX5" fmla="*/ 186690 w 553910"/>
                <a:gd name="connsiteY5" fmla="*/ 85725 h 891476"/>
                <a:gd name="connsiteX6" fmla="*/ 342836 w 553910"/>
                <a:gd name="connsiteY6" fmla="*/ 0 h 891476"/>
                <a:gd name="connsiteX7" fmla="*/ 387286 w 553910"/>
                <a:gd name="connsiteY7" fmla="*/ 44450 h 891476"/>
                <a:gd name="connsiteX8" fmla="*/ 387286 w 553910"/>
                <a:gd name="connsiteY8" fmla="*/ 766382 h 891476"/>
                <a:gd name="connsiteX9" fmla="*/ 509460 w 553910"/>
                <a:gd name="connsiteY9" fmla="*/ 721932 h 891476"/>
                <a:gd name="connsiteX10" fmla="*/ 553910 w 553910"/>
                <a:gd name="connsiteY10" fmla="*/ 766382 h 891476"/>
                <a:gd name="connsiteX11" fmla="*/ 553910 w 553910"/>
                <a:gd name="connsiteY11" fmla="*/ 891477 h 891476"/>
                <a:gd name="connsiteX12" fmla="*/ 44450 w 553910"/>
                <a:gd name="connsiteY12" fmla="*/ 891477 h 891476"/>
                <a:gd name="connsiteX13" fmla="*/ 0 w 553910"/>
                <a:gd name="connsiteY13" fmla="*/ 847027 h 891476"/>
                <a:gd name="connsiteX14" fmla="*/ 44450 w 553910"/>
                <a:gd name="connsiteY14" fmla="*/ 766382 h 891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53910" h="891476">
                  <a:moveTo>
                    <a:pt x="44450" y="766382"/>
                  </a:moveTo>
                  <a:lnTo>
                    <a:pt x="233743" y="766382"/>
                  </a:lnTo>
                  <a:lnTo>
                    <a:pt x="233743" y="210566"/>
                  </a:lnTo>
                  <a:lnTo>
                    <a:pt x="77470" y="210566"/>
                  </a:lnTo>
                  <a:lnTo>
                    <a:pt x="33020" y="166116"/>
                  </a:lnTo>
                  <a:cubicBezTo>
                    <a:pt x="83820" y="140252"/>
                    <a:pt x="135045" y="113455"/>
                    <a:pt x="186690" y="85725"/>
                  </a:cubicBezTo>
                  <a:cubicBezTo>
                    <a:pt x="239947" y="57150"/>
                    <a:pt x="291992" y="28575"/>
                    <a:pt x="342836" y="0"/>
                  </a:cubicBezTo>
                  <a:lnTo>
                    <a:pt x="387286" y="44450"/>
                  </a:lnTo>
                  <a:lnTo>
                    <a:pt x="387286" y="766382"/>
                  </a:lnTo>
                  <a:lnTo>
                    <a:pt x="509460" y="721932"/>
                  </a:lnTo>
                  <a:lnTo>
                    <a:pt x="553910" y="766382"/>
                  </a:lnTo>
                  <a:lnTo>
                    <a:pt x="553910" y="891477"/>
                  </a:lnTo>
                  <a:lnTo>
                    <a:pt x="44450" y="891477"/>
                  </a:lnTo>
                  <a:cubicBezTo>
                    <a:pt x="29674" y="876618"/>
                    <a:pt x="14859" y="861803"/>
                    <a:pt x="0" y="847027"/>
                  </a:cubicBezTo>
                  <a:cubicBezTo>
                    <a:pt x="14776" y="820102"/>
                    <a:pt x="29591" y="793223"/>
                    <a:pt x="44450" y="766382"/>
                  </a:cubicBezTo>
                  <a:close/>
                </a:path>
              </a:pathLst>
            </a:custGeom>
            <a:solidFill>
              <a:srgbClr val="DDCE6D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18" name="Freeform 20">
              <a:extLst>
                <a:ext uri="{FF2B5EF4-FFF2-40B4-BE49-F238E27FC236}">
                  <a16:creationId xmlns:a16="http://schemas.microsoft.com/office/drawing/2014/main" id="{1D3825FC-58FB-612F-643C-0FFF29526921}"/>
                </a:ext>
              </a:extLst>
            </p:cNvPr>
            <p:cNvSpPr/>
            <p:nvPr/>
          </p:nvSpPr>
          <p:spPr>
            <a:xfrm>
              <a:off x="4348925" y="2457577"/>
              <a:ext cx="509270" cy="847090"/>
            </a:xfrm>
            <a:custGeom>
              <a:avLst/>
              <a:gdLst>
                <a:gd name="connsiteX0" fmla="*/ 0 w 509270"/>
                <a:gd name="connsiteY0" fmla="*/ 721995 h 847090"/>
                <a:gd name="connsiteX1" fmla="*/ 189293 w 509270"/>
                <a:gd name="connsiteY1" fmla="*/ 721995 h 847090"/>
                <a:gd name="connsiteX2" fmla="*/ 189293 w 509270"/>
                <a:gd name="connsiteY2" fmla="*/ 166180 h 847090"/>
                <a:gd name="connsiteX3" fmla="*/ 33020 w 509270"/>
                <a:gd name="connsiteY3" fmla="*/ 166180 h 847090"/>
                <a:gd name="connsiteX4" fmla="*/ 33020 w 509270"/>
                <a:gd name="connsiteY4" fmla="*/ 69850 h 847090"/>
                <a:gd name="connsiteX5" fmla="*/ 228346 w 509270"/>
                <a:gd name="connsiteY5" fmla="*/ 0 h 847090"/>
                <a:gd name="connsiteX6" fmla="*/ 342646 w 509270"/>
                <a:gd name="connsiteY6" fmla="*/ 0 h 847090"/>
                <a:gd name="connsiteX7" fmla="*/ 342646 w 509270"/>
                <a:gd name="connsiteY7" fmla="*/ 721995 h 847090"/>
                <a:gd name="connsiteX8" fmla="*/ 509270 w 509270"/>
                <a:gd name="connsiteY8" fmla="*/ 721995 h 847090"/>
                <a:gd name="connsiteX9" fmla="*/ 509270 w 509270"/>
                <a:gd name="connsiteY9" fmla="*/ 847090 h 847090"/>
                <a:gd name="connsiteX10" fmla="*/ 0 w 509270"/>
                <a:gd name="connsiteY10" fmla="*/ 847090 h 847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9270" h="847090">
                  <a:moveTo>
                    <a:pt x="0" y="721995"/>
                  </a:moveTo>
                  <a:lnTo>
                    <a:pt x="189293" y="721995"/>
                  </a:lnTo>
                  <a:lnTo>
                    <a:pt x="189293" y="166180"/>
                  </a:lnTo>
                  <a:lnTo>
                    <a:pt x="33020" y="166180"/>
                  </a:lnTo>
                  <a:lnTo>
                    <a:pt x="33020" y="69850"/>
                  </a:lnTo>
                  <a:cubicBezTo>
                    <a:pt x="117094" y="54420"/>
                    <a:pt x="175133" y="32576"/>
                    <a:pt x="228346" y="0"/>
                  </a:cubicBezTo>
                  <a:lnTo>
                    <a:pt x="342646" y="0"/>
                  </a:lnTo>
                  <a:lnTo>
                    <a:pt x="342646" y="721995"/>
                  </a:lnTo>
                  <a:lnTo>
                    <a:pt x="509270" y="721995"/>
                  </a:lnTo>
                  <a:lnTo>
                    <a:pt x="509270" y="847090"/>
                  </a:lnTo>
                  <a:lnTo>
                    <a:pt x="0" y="847090"/>
                  </a:lnTo>
                  <a:close/>
                </a:path>
              </a:pathLst>
            </a:custGeom>
            <a:solidFill>
              <a:srgbClr val="F8E67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16F915F3-DD83-83C3-F9D7-254D92E9F76F}"/>
              </a:ext>
            </a:extLst>
          </p:cNvPr>
          <p:cNvGrpSpPr/>
          <p:nvPr/>
        </p:nvGrpSpPr>
        <p:grpSpPr>
          <a:xfrm>
            <a:off x="8150573" y="1458933"/>
            <a:ext cx="2083053" cy="2792029"/>
            <a:chOff x="5875909" y="1640142"/>
            <a:chExt cx="1790510" cy="2399918"/>
          </a:xfrm>
        </p:grpSpPr>
        <p:sp>
          <p:nvSpPr>
            <p:cNvPr id="20" name="Freeform 21">
              <a:extLst>
                <a:ext uri="{FF2B5EF4-FFF2-40B4-BE49-F238E27FC236}">
                  <a16:creationId xmlns:a16="http://schemas.microsoft.com/office/drawing/2014/main" id="{3F351760-28FE-2296-919B-8C98D47EE123}"/>
                </a:ext>
              </a:extLst>
            </p:cNvPr>
            <p:cNvSpPr/>
            <p:nvPr/>
          </p:nvSpPr>
          <p:spPr>
            <a:xfrm>
              <a:off x="5875909" y="2836482"/>
              <a:ext cx="1105154" cy="1203578"/>
            </a:xfrm>
            <a:custGeom>
              <a:avLst/>
              <a:gdLst>
                <a:gd name="connsiteX0" fmla="*/ 0 w 1105154"/>
                <a:gd name="connsiteY0" fmla="*/ 881507 h 1203578"/>
                <a:gd name="connsiteX1" fmla="*/ 409004 w 1105154"/>
                <a:gd name="connsiteY1" fmla="*/ 917448 h 1203578"/>
                <a:gd name="connsiteX2" fmla="*/ 699135 w 1105154"/>
                <a:gd name="connsiteY2" fmla="*/ 1203579 h 1203578"/>
                <a:gd name="connsiteX3" fmla="*/ 902145 w 1105154"/>
                <a:gd name="connsiteY3" fmla="*/ 762826 h 1203578"/>
                <a:gd name="connsiteX4" fmla="*/ 1105154 w 1105154"/>
                <a:gd name="connsiteY4" fmla="*/ 322072 h 1203578"/>
                <a:gd name="connsiteX5" fmla="*/ 755587 w 1105154"/>
                <a:gd name="connsiteY5" fmla="*/ 161036 h 1203578"/>
                <a:gd name="connsiteX6" fmla="*/ 406083 w 1105154"/>
                <a:gd name="connsiteY6" fmla="*/ 0 h 1203578"/>
                <a:gd name="connsiteX7" fmla="*/ 203010 w 1105154"/>
                <a:gd name="connsiteY7" fmla="*/ 440754 h 1203578"/>
                <a:gd name="connsiteX8" fmla="*/ 0 w 1105154"/>
                <a:gd name="connsiteY8" fmla="*/ 881507 h 120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5154" h="1203578">
                  <a:moveTo>
                    <a:pt x="0" y="881507"/>
                  </a:moveTo>
                  <a:lnTo>
                    <a:pt x="409004" y="917448"/>
                  </a:lnTo>
                  <a:lnTo>
                    <a:pt x="699135" y="1203579"/>
                  </a:lnTo>
                  <a:lnTo>
                    <a:pt x="902145" y="762826"/>
                  </a:lnTo>
                  <a:lnTo>
                    <a:pt x="1105154" y="322072"/>
                  </a:lnTo>
                  <a:lnTo>
                    <a:pt x="755587" y="161036"/>
                  </a:lnTo>
                  <a:lnTo>
                    <a:pt x="406083" y="0"/>
                  </a:lnTo>
                  <a:lnTo>
                    <a:pt x="203010" y="440754"/>
                  </a:lnTo>
                  <a:lnTo>
                    <a:pt x="0" y="881507"/>
                  </a:lnTo>
                  <a:close/>
                </a:path>
              </a:pathLst>
            </a:custGeom>
            <a:solidFill>
              <a:srgbClr val="FC5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1" name="Freeform 22">
              <a:extLst>
                <a:ext uri="{FF2B5EF4-FFF2-40B4-BE49-F238E27FC236}">
                  <a16:creationId xmlns:a16="http://schemas.microsoft.com/office/drawing/2014/main" id="{FB350B97-A61B-6B9C-7F1D-15CA70ED9E04}"/>
                </a:ext>
              </a:extLst>
            </p:cNvPr>
            <p:cNvSpPr/>
            <p:nvPr/>
          </p:nvSpPr>
          <p:spPr>
            <a:xfrm>
              <a:off x="5984240" y="2954528"/>
              <a:ext cx="888492" cy="967549"/>
            </a:xfrm>
            <a:custGeom>
              <a:avLst/>
              <a:gdLst>
                <a:gd name="connsiteX0" fmla="*/ 0 w 888492"/>
                <a:gd name="connsiteY0" fmla="*/ 708597 h 967549"/>
                <a:gd name="connsiteX1" fmla="*/ 328867 w 888492"/>
                <a:gd name="connsiteY1" fmla="*/ 737489 h 967549"/>
                <a:gd name="connsiteX2" fmla="*/ 562039 w 888492"/>
                <a:gd name="connsiteY2" fmla="*/ 967550 h 967549"/>
                <a:gd name="connsiteX3" fmla="*/ 725234 w 888492"/>
                <a:gd name="connsiteY3" fmla="*/ 613219 h 967549"/>
                <a:gd name="connsiteX4" fmla="*/ 888492 w 888492"/>
                <a:gd name="connsiteY4" fmla="*/ 258889 h 967549"/>
                <a:gd name="connsiteX5" fmla="*/ 607441 w 888492"/>
                <a:gd name="connsiteY5" fmla="*/ 129413 h 967549"/>
                <a:gd name="connsiteX6" fmla="*/ 326454 w 888492"/>
                <a:gd name="connsiteY6" fmla="*/ 0 h 967549"/>
                <a:gd name="connsiteX7" fmla="*/ 163259 w 888492"/>
                <a:gd name="connsiteY7" fmla="*/ 354267 h 967549"/>
                <a:gd name="connsiteX8" fmla="*/ 0 w 888492"/>
                <a:gd name="connsiteY8" fmla="*/ 708597 h 96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8492" h="967549">
                  <a:moveTo>
                    <a:pt x="0" y="708597"/>
                  </a:moveTo>
                  <a:lnTo>
                    <a:pt x="328867" y="737489"/>
                  </a:lnTo>
                  <a:lnTo>
                    <a:pt x="562039" y="967550"/>
                  </a:lnTo>
                  <a:lnTo>
                    <a:pt x="725234" y="613219"/>
                  </a:lnTo>
                  <a:lnTo>
                    <a:pt x="888492" y="258889"/>
                  </a:lnTo>
                  <a:lnTo>
                    <a:pt x="607441" y="129413"/>
                  </a:lnTo>
                  <a:lnTo>
                    <a:pt x="326454" y="0"/>
                  </a:lnTo>
                  <a:lnTo>
                    <a:pt x="163259" y="354267"/>
                  </a:lnTo>
                  <a:lnTo>
                    <a:pt x="0" y="708597"/>
                  </a:lnTo>
                  <a:close/>
                </a:path>
              </a:pathLst>
            </a:custGeom>
            <a:solidFill>
              <a:srgbClr val="D31E00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2" name="Freeform 23">
              <a:extLst>
                <a:ext uri="{FF2B5EF4-FFF2-40B4-BE49-F238E27FC236}">
                  <a16:creationId xmlns:a16="http://schemas.microsoft.com/office/drawing/2014/main" id="{E28F49E3-7966-C6B2-6F94-14954355B6BC}"/>
                </a:ext>
              </a:extLst>
            </p:cNvPr>
            <p:cNvSpPr/>
            <p:nvPr/>
          </p:nvSpPr>
          <p:spPr>
            <a:xfrm>
              <a:off x="6561202" y="2836482"/>
              <a:ext cx="1105217" cy="1203578"/>
            </a:xfrm>
            <a:custGeom>
              <a:avLst/>
              <a:gdLst>
                <a:gd name="connsiteX0" fmla="*/ 1105217 w 1105217"/>
                <a:gd name="connsiteY0" fmla="*/ 881507 h 1203578"/>
                <a:gd name="connsiteX1" fmla="*/ 696151 w 1105217"/>
                <a:gd name="connsiteY1" fmla="*/ 917448 h 1203578"/>
                <a:gd name="connsiteX2" fmla="*/ 406083 w 1105217"/>
                <a:gd name="connsiteY2" fmla="*/ 1203579 h 1203578"/>
                <a:gd name="connsiteX3" fmla="*/ 203009 w 1105217"/>
                <a:gd name="connsiteY3" fmla="*/ 762826 h 1203578"/>
                <a:gd name="connsiteX4" fmla="*/ 0 w 1105217"/>
                <a:gd name="connsiteY4" fmla="*/ 322072 h 1203578"/>
                <a:gd name="connsiteX5" fmla="*/ 349567 w 1105217"/>
                <a:gd name="connsiteY5" fmla="*/ 161036 h 1203578"/>
                <a:gd name="connsiteX6" fmla="*/ 699135 w 1105217"/>
                <a:gd name="connsiteY6" fmla="*/ 0 h 1203578"/>
                <a:gd name="connsiteX7" fmla="*/ 902145 w 1105217"/>
                <a:gd name="connsiteY7" fmla="*/ 440754 h 1203578"/>
                <a:gd name="connsiteX8" fmla="*/ 1105217 w 1105217"/>
                <a:gd name="connsiteY8" fmla="*/ 881507 h 120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5217" h="1203578">
                  <a:moveTo>
                    <a:pt x="1105217" y="881507"/>
                  </a:moveTo>
                  <a:lnTo>
                    <a:pt x="696151" y="917448"/>
                  </a:lnTo>
                  <a:lnTo>
                    <a:pt x="406083" y="1203579"/>
                  </a:lnTo>
                  <a:lnTo>
                    <a:pt x="203009" y="762826"/>
                  </a:lnTo>
                  <a:lnTo>
                    <a:pt x="0" y="322072"/>
                  </a:lnTo>
                  <a:lnTo>
                    <a:pt x="349567" y="161036"/>
                  </a:lnTo>
                  <a:lnTo>
                    <a:pt x="699135" y="0"/>
                  </a:lnTo>
                  <a:lnTo>
                    <a:pt x="902145" y="440754"/>
                  </a:lnTo>
                  <a:lnTo>
                    <a:pt x="1105217" y="881507"/>
                  </a:lnTo>
                  <a:close/>
                </a:path>
              </a:pathLst>
            </a:custGeom>
            <a:solidFill>
              <a:srgbClr val="FC5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3" name="Freeform 24">
              <a:extLst>
                <a:ext uri="{FF2B5EF4-FFF2-40B4-BE49-F238E27FC236}">
                  <a16:creationId xmlns:a16="http://schemas.microsoft.com/office/drawing/2014/main" id="{B7AA2369-9CFE-DE5B-03DF-F7F5D3BD313D}"/>
                </a:ext>
              </a:extLst>
            </p:cNvPr>
            <p:cNvSpPr/>
            <p:nvPr/>
          </p:nvSpPr>
          <p:spPr>
            <a:xfrm>
              <a:off x="6669533" y="2954528"/>
              <a:ext cx="888491" cy="967549"/>
            </a:xfrm>
            <a:custGeom>
              <a:avLst/>
              <a:gdLst>
                <a:gd name="connsiteX0" fmla="*/ 888492 w 888491"/>
                <a:gd name="connsiteY0" fmla="*/ 708597 h 967549"/>
                <a:gd name="connsiteX1" fmla="*/ 559689 w 888491"/>
                <a:gd name="connsiteY1" fmla="*/ 737489 h 967549"/>
                <a:gd name="connsiteX2" fmla="*/ 326453 w 888491"/>
                <a:gd name="connsiteY2" fmla="*/ 967550 h 967549"/>
                <a:gd name="connsiteX3" fmla="*/ 163258 w 888491"/>
                <a:gd name="connsiteY3" fmla="*/ 613219 h 967549"/>
                <a:gd name="connsiteX4" fmla="*/ 0 w 888491"/>
                <a:gd name="connsiteY4" fmla="*/ 258889 h 967549"/>
                <a:gd name="connsiteX5" fmla="*/ 281051 w 888491"/>
                <a:gd name="connsiteY5" fmla="*/ 129413 h 967549"/>
                <a:gd name="connsiteX6" fmla="*/ 562039 w 888491"/>
                <a:gd name="connsiteY6" fmla="*/ 0 h 967549"/>
                <a:gd name="connsiteX7" fmla="*/ 725297 w 888491"/>
                <a:gd name="connsiteY7" fmla="*/ 354267 h 967549"/>
                <a:gd name="connsiteX8" fmla="*/ 888492 w 888491"/>
                <a:gd name="connsiteY8" fmla="*/ 708597 h 96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8491" h="967549">
                  <a:moveTo>
                    <a:pt x="888492" y="708597"/>
                  </a:moveTo>
                  <a:lnTo>
                    <a:pt x="559689" y="737489"/>
                  </a:lnTo>
                  <a:lnTo>
                    <a:pt x="326453" y="967550"/>
                  </a:lnTo>
                  <a:lnTo>
                    <a:pt x="163258" y="613219"/>
                  </a:lnTo>
                  <a:lnTo>
                    <a:pt x="0" y="258889"/>
                  </a:lnTo>
                  <a:lnTo>
                    <a:pt x="281051" y="129413"/>
                  </a:lnTo>
                  <a:lnTo>
                    <a:pt x="562039" y="0"/>
                  </a:lnTo>
                  <a:lnTo>
                    <a:pt x="725297" y="354267"/>
                  </a:lnTo>
                  <a:lnTo>
                    <a:pt x="888492" y="708597"/>
                  </a:lnTo>
                  <a:close/>
                </a:path>
              </a:pathLst>
            </a:custGeom>
            <a:solidFill>
              <a:srgbClr val="D31E00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4" name="Freeform 25">
              <a:extLst>
                <a:ext uri="{FF2B5EF4-FFF2-40B4-BE49-F238E27FC236}">
                  <a16:creationId xmlns:a16="http://schemas.microsoft.com/office/drawing/2014/main" id="{E9A93872-9339-FF8B-5A05-9D3BED635546}"/>
                </a:ext>
              </a:extLst>
            </p:cNvPr>
            <p:cNvSpPr/>
            <p:nvPr/>
          </p:nvSpPr>
          <p:spPr>
            <a:xfrm>
              <a:off x="5978970" y="1640142"/>
              <a:ext cx="792162" cy="1584388"/>
            </a:xfrm>
            <a:custGeom>
              <a:avLst/>
              <a:gdLst>
                <a:gd name="connsiteX0" fmla="*/ 792163 w 792162"/>
                <a:gd name="connsiteY0" fmla="*/ 0 h 1584388"/>
                <a:gd name="connsiteX1" fmla="*/ 792163 w 792162"/>
                <a:gd name="connsiteY1" fmla="*/ 0 h 1584388"/>
                <a:gd name="connsiteX2" fmla="*/ 792163 w 792162"/>
                <a:gd name="connsiteY2" fmla="*/ 1584388 h 1584388"/>
                <a:gd name="connsiteX3" fmla="*/ 792163 w 792162"/>
                <a:gd name="connsiteY3" fmla="*/ 1584388 h 1584388"/>
                <a:gd name="connsiteX4" fmla="*/ 0 w 792162"/>
                <a:gd name="connsiteY4" fmla="*/ 792163 h 1584388"/>
                <a:gd name="connsiteX5" fmla="*/ 0 w 792162"/>
                <a:gd name="connsiteY5" fmla="*/ 792163 h 1584388"/>
                <a:gd name="connsiteX6" fmla="*/ 792163 w 792162"/>
                <a:gd name="connsiteY6" fmla="*/ 0 h 158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2162" h="1584388">
                  <a:moveTo>
                    <a:pt x="792163" y="0"/>
                  </a:moveTo>
                  <a:lnTo>
                    <a:pt x="792163" y="0"/>
                  </a:lnTo>
                  <a:lnTo>
                    <a:pt x="792163" y="1584388"/>
                  </a:lnTo>
                  <a:lnTo>
                    <a:pt x="792163" y="1584388"/>
                  </a:lnTo>
                  <a:cubicBezTo>
                    <a:pt x="354654" y="1584350"/>
                    <a:pt x="0" y="1229671"/>
                    <a:pt x="0" y="792163"/>
                  </a:cubicBezTo>
                  <a:lnTo>
                    <a:pt x="0" y="792163"/>
                  </a:lnTo>
                  <a:cubicBezTo>
                    <a:pt x="0" y="354660"/>
                    <a:pt x="354660" y="0"/>
                    <a:pt x="792163" y="0"/>
                  </a:cubicBezTo>
                  <a:close/>
                </a:path>
              </a:pathLst>
            </a:custGeom>
            <a:solidFill>
              <a:srgbClr val="E29361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5" name="Freeform 26">
              <a:extLst>
                <a:ext uri="{FF2B5EF4-FFF2-40B4-BE49-F238E27FC236}">
                  <a16:creationId xmlns:a16="http://schemas.microsoft.com/office/drawing/2014/main" id="{485B9BCD-299C-01D1-AC33-71B4E9C755BF}"/>
                </a:ext>
              </a:extLst>
            </p:cNvPr>
            <p:cNvSpPr/>
            <p:nvPr/>
          </p:nvSpPr>
          <p:spPr>
            <a:xfrm>
              <a:off x="6771133" y="1640142"/>
              <a:ext cx="792226" cy="1584388"/>
            </a:xfrm>
            <a:custGeom>
              <a:avLst/>
              <a:gdLst>
                <a:gd name="connsiteX0" fmla="*/ 0 w 792226"/>
                <a:gd name="connsiteY0" fmla="*/ 0 h 1584388"/>
                <a:gd name="connsiteX1" fmla="*/ 0 w 792226"/>
                <a:gd name="connsiteY1" fmla="*/ 0 h 1584388"/>
                <a:gd name="connsiteX2" fmla="*/ 792226 w 792226"/>
                <a:gd name="connsiteY2" fmla="*/ 792163 h 1584388"/>
                <a:gd name="connsiteX3" fmla="*/ 792226 w 792226"/>
                <a:gd name="connsiteY3" fmla="*/ 792163 h 1584388"/>
                <a:gd name="connsiteX4" fmla="*/ 0 w 792226"/>
                <a:gd name="connsiteY4" fmla="*/ 1584388 h 1584388"/>
                <a:gd name="connsiteX5" fmla="*/ 0 w 792226"/>
                <a:gd name="connsiteY5" fmla="*/ 1584388 h 158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2226" h="1584388">
                  <a:moveTo>
                    <a:pt x="0" y="0"/>
                  </a:moveTo>
                  <a:lnTo>
                    <a:pt x="0" y="0"/>
                  </a:lnTo>
                  <a:cubicBezTo>
                    <a:pt x="437509" y="0"/>
                    <a:pt x="792188" y="354654"/>
                    <a:pt x="792226" y="792163"/>
                  </a:cubicBezTo>
                  <a:lnTo>
                    <a:pt x="792226" y="792163"/>
                  </a:lnTo>
                  <a:cubicBezTo>
                    <a:pt x="792226" y="1229697"/>
                    <a:pt x="437534" y="1584388"/>
                    <a:pt x="0" y="1584388"/>
                  </a:cubicBezTo>
                  <a:lnTo>
                    <a:pt x="0" y="1584388"/>
                  </a:lnTo>
                  <a:close/>
                </a:path>
              </a:pathLst>
            </a:custGeom>
            <a:solidFill>
              <a:srgbClr val="DA844C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6" name="Freeform 27">
              <a:extLst>
                <a:ext uri="{FF2B5EF4-FFF2-40B4-BE49-F238E27FC236}">
                  <a16:creationId xmlns:a16="http://schemas.microsoft.com/office/drawing/2014/main" id="{EAE8269C-EC52-344A-266D-644D6D4B94A9}"/>
                </a:ext>
              </a:extLst>
            </p:cNvPr>
            <p:cNvSpPr/>
            <p:nvPr/>
          </p:nvSpPr>
          <p:spPr>
            <a:xfrm>
              <a:off x="6075109" y="1736281"/>
              <a:ext cx="1392047" cy="1392047"/>
            </a:xfrm>
            <a:custGeom>
              <a:avLst/>
              <a:gdLst>
                <a:gd name="connsiteX0" fmla="*/ 1392047 w 1392047"/>
                <a:gd name="connsiteY0" fmla="*/ 696024 h 1392047"/>
                <a:gd name="connsiteX1" fmla="*/ 696024 w 1392047"/>
                <a:gd name="connsiteY1" fmla="*/ 1392047 h 1392047"/>
                <a:gd name="connsiteX2" fmla="*/ 0 w 1392047"/>
                <a:gd name="connsiteY2" fmla="*/ 696024 h 1392047"/>
                <a:gd name="connsiteX3" fmla="*/ 696024 w 1392047"/>
                <a:gd name="connsiteY3" fmla="*/ 0 h 1392047"/>
                <a:gd name="connsiteX4" fmla="*/ 1392047 w 1392047"/>
                <a:gd name="connsiteY4" fmla="*/ 696024 h 139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2047" h="1392047">
                  <a:moveTo>
                    <a:pt x="1392047" y="696024"/>
                  </a:moveTo>
                  <a:cubicBezTo>
                    <a:pt x="1392047" y="1080427"/>
                    <a:pt x="1080427" y="1392047"/>
                    <a:pt x="696024" y="1392047"/>
                  </a:cubicBezTo>
                  <a:cubicBezTo>
                    <a:pt x="311620" y="1392047"/>
                    <a:pt x="0" y="1080427"/>
                    <a:pt x="0" y="696024"/>
                  </a:cubicBezTo>
                  <a:cubicBezTo>
                    <a:pt x="0" y="311620"/>
                    <a:pt x="311621" y="0"/>
                    <a:pt x="696024" y="0"/>
                  </a:cubicBezTo>
                  <a:cubicBezTo>
                    <a:pt x="1080427" y="0"/>
                    <a:pt x="1392047" y="311620"/>
                    <a:pt x="1392047" y="696024"/>
                  </a:cubicBezTo>
                  <a:close/>
                </a:path>
              </a:pathLst>
            </a:custGeom>
            <a:solidFill>
              <a:srgbClr val="CD6B2E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7" name="Freeform 31">
              <a:extLst>
                <a:ext uri="{FF2B5EF4-FFF2-40B4-BE49-F238E27FC236}">
                  <a16:creationId xmlns:a16="http://schemas.microsoft.com/office/drawing/2014/main" id="{986E22B2-0532-DF2F-3A1D-B6AA1FA5F35A}"/>
                </a:ext>
              </a:extLst>
            </p:cNvPr>
            <p:cNvSpPr/>
            <p:nvPr/>
          </p:nvSpPr>
          <p:spPr>
            <a:xfrm>
              <a:off x="6866128" y="2713609"/>
              <a:ext cx="321055" cy="272351"/>
            </a:xfrm>
            <a:custGeom>
              <a:avLst/>
              <a:gdLst>
                <a:gd name="connsiteX0" fmla="*/ 321056 w 321055"/>
                <a:gd name="connsiteY0" fmla="*/ 250635 h 272351"/>
                <a:gd name="connsiteX1" fmla="*/ 315913 w 321055"/>
                <a:gd name="connsiteY1" fmla="*/ 255207 h 272351"/>
                <a:gd name="connsiteX2" fmla="*/ 97790 w 321055"/>
                <a:gd name="connsiteY2" fmla="*/ 0 h 272351"/>
                <a:gd name="connsiteX3" fmla="*/ 96838 w 321055"/>
                <a:gd name="connsiteY3" fmla="*/ 826 h 272351"/>
                <a:gd name="connsiteX4" fmla="*/ 94996 w 321055"/>
                <a:gd name="connsiteY4" fmla="*/ 2477 h 272351"/>
                <a:gd name="connsiteX5" fmla="*/ 94996 w 321055"/>
                <a:gd name="connsiteY5" fmla="*/ 2477 h 272351"/>
                <a:gd name="connsiteX6" fmla="*/ 445 w 321055"/>
                <a:gd name="connsiteY6" fmla="*/ 272352 h 272351"/>
                <a:gd name="connsiteX7" fmla="*/ 0 w 321055"/>
                <a:gd name="connsiteY7" fmla="*/ 269875 h 272351"/>
                <a:gd name="connsiteX8" fmla="*/ 50038 w 321055"/>
                <a:gd name="connsiteY8" fmla="*/ 221107 h 272351"/>
                <a:gd name="connsiteX9" fmla="*/ 50038 w 321055"/>
                <a:gd name="connsiteY9" fmla="*/ 221107 h 272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1055" h="272351">
                  <a:moveTo>
                    <a:pt x="321056" y="250635"/>
                  </a:moveTo>
                  <a:cubicBezTo>
                    <a:pt x="319659" y="251949"/>
                    <a:pt x="317945" y="253473"/>
                    <a:pt x="315913" y="255207"/>
                  </a:cubicBezTo>
                  <a:moveTo>
                    <a:pt x="97790" y="0"/>
                  </a:moveTo>
                  <a:lnTo>
                    <a:pt x="96838" y="826"/>
                  </a:lnTo>
                  <a:cubicBezTo>
                    <a:pt x="96272" y="1429"/>
                    <a:pt x="95657" y="1981"/>
                    <a:pt x="94996" y="2477"/>
                  </a:cubicBezTo>
                  <a:lnTo>
                    <a:pt x="94996" y="2477"/>
                  </a:lnTo>
                  <a:moveTo>
                    <a:pt x="445" y="272352"/>
                  </a:moveTo>
                  <a:lnTo>
                    <a:pt x="0" y="269875"/>
                  </a:lnTo>
                  <a:lnTo>
                    <a:pt x="50038" y="221107"/>
                  </a:lnTo>
                  <a:lnTo>
                    <a:pt x="50038" y="221107"/>
                  </a:lnTo>
                </a:path>
              </a:pathLst>
            </a:custGeom>
            <a:solidFill>
              <a:srgbClr val="E29361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8" name="Freeform 32">
              <a:extLst>
                <a:ext uri="{FF2B5EF4-FFF2-40B4-BE49-F238E27FC236}">
                  <a16:creationId xmlns:a16="http://schemas.microsoft.com/office/drawing/2014/main" id="{DB722BB9-9263-FBBA-C4DF-D0725545B355}"/>
                </a:ext>
              </a:extLst>
            </p:cNvPr>
            <p:cNvSpPr/>
            <p:nvPr/>
          </p:nvSpPr>
          <p:spPr>
            <a:xfrm>
              <a:off x="6866065" y="2150677"/>
              <a:ext cx="556704" cy="843569"/>
            </a:xfrm>
            <a:custGeom>
              <a:avLst/>
              <a:gdLst>
                <a:gd name="connsiteX0" fmla="*/ 556704 w 556704"/>
                <a:gd name="connsiteY0" fmla="*/ 233113 h 843569"/>
                <a:gd name="connsiteX1" fmla="*/ 555942 w 556704"/>
                <a:gd name="connsiteY1" fmla="*/ 241241 h 843569"/>
                <a:gd name="connsiteX2" fmla="*/ 550989 w 556704"/>
                <a:gd name="connsiteY2" fmla="*/ 257180 h 843569"/>
                <a:gd name="connsiteX3" fmla="*/ 517017 w 556704"/>
                <a:gd name="connsiteY3" fmla="*/ 292169 h 843569"/>
                <a:gd name="connsiteX4" fmla="*/ 492696 w 556704"/>
                <a:gd name="connsiteY4" fmla="*/ 298519 h 843569"/>
                <a:gd name="connsiteX5" fmla="*/ 442532 w 556704"/>
                <a:gd name="connsiteY5" fmla="*/ 292169 h 843569"/>
                <a:gd name="connsiteX6" fmla="*/ 437007 w 556704"/>
                <a:gd name="connsiteY6" fmla="*/ 316933 h 843569"/>
                <a:gd name="connsiteX7" fmla="*/ 430657 w 556704"/>
                <a:gd name="connsiteY7" fmla="*/ 341635 h 843569"/>
                <a:gd name="connsiteX8" fmla="*/ 465519 w 556704"/>
                <a:gd name="connsiteY8" fmla="*/ 316552 h 843569"/>
                <a:gd name="connsiteX9" fmla="*/ 492887 w 556704"/>
                <a:gd name="connsiteY9" fmla="*/ 310202 h 843569"/>
                <a:gd name="connsiteX10" fmla="*/ 548640 w 556704"/>
                <a:gd name="connsiteY10" fmla="*/ 318966 h 843569"/>
                <a:gd name="connsiteX11" fmla="*/ 540004 w 556704"/>
                <a:gd name="connsiteY11" fmla="*/ 343857 h 843569"/>
                <a:gd name="connsiteX12" fmla="*/ 500253 w 556704"/>
                <a:gd name="connsiteY12" fmla="*/ 377132 h 843569"/>
                <a:gd name="connsiteX13" fmla="*/ 474218 w 556704"/>
                <a:gd name="connsiteY13" fmla="*/ 381449 h 843569"/>
                <a:gd name="connsiteX14" fmla="*/ 422402 w 556704"/>
                <a:gd name="connsiteY14" fmla="*/ 369448 h 843569"/>
                <a:gd name="connsiteX15" fmla="*/ 403733 w 556704"/>
                <a:gd name="connsiteY15" fmla="*/ 421200 h 843569"/>
                <a:gd name="connsiteX16" fmla="*/ 419735 w 556704"/>
                <a:gd name="connsiteY16" fmla="*/ 409263 h 843569"/>
                <a:gd name="connsiteX17" fmla="*/ 442532 w 556704"/>
                <a:gd name="connsiteY17" fmla="*/ 399801 h 843569"/>
                <a:gd name="connsiteX18" fmla="*/ 471995 w 556704"/>
                <a:gd name="connsiteY18" fmla="*/ 396499 h 843569"/>
                <a:gd name="connsiteX19" fmla="*/ 529717 w 556704"/>
                <a:gd name="connsiteY19" fmla="*/ 412247 h 843569"/>
                <a:gd name="connsiteX20" fmla="*/ 517652 w 556704"/>
                <a:gd name="connsiteY20" fmla="*/ 437647 h 843569"/>
                <a:gd name="connsiteX21" fmla="*/ 499935 w 556704"/>
                <a:gd name="connsiteY21" fmla="*/ 455554 h 843569"/>
                <a:gd name="connsiteX22" fmla="*/ 471869 w 556704"/>
                <a:gd name="connsiteY22" fmla="*/ 468254 h 843569"/>
                <a:gd name="connsiteX23" fmla="*/ 443928 w 556704"/>
                <a:gd name="connsiteY23" fmla="*/ 469588 h 843569"/>
                <a:gd name="connsiteX24" fmla="*/ 391160 w 556704"/>
                <a:gd name="connsiteY24" fmla="*/ 450982 h 843569"/>
                <a:gd name="connsiteX25" fmla="*/ 378968 w 556704"/>
                <a:gd name="connsiteY25" fmla="*/ 476763 h 843569"/>
                <a:gd name="connsiteX26" fmla="*/ 365887 w 556704"/>
                <a:gd name="connsiteY26" fmla="*/ 502163 h 843569"/>
                <a:gd name="connsiteX27" fmla="*/ 408432 w 556704"/>
                <a:gd name="connsiteY27" fmla="*/ 485145 h 843569"/>
                <a:gd name="connsiteX28" fmla="*/ 439610 w 556704"/>
                <a:gd name="connsiteY28" fmla="*/ 485145 h 843569"/>
                <a:gd name="connsiteX29" fmla="*/ 498221 w 556704"/>
                <a:gd name="connsiteY29" fmla="*/ 508703 h 843569"/>
                <a:gd name="connsiteX30" fmla="*/ 494094 w 556704"/>
                <a:gd name="connsiteY30" fmla="*/ 517720 h 843569"/>
                <a:gd name="connsiteX31" fmla="*/ 489458 w 556704"/>
                <a:gd name="connsiteY31" fmla="*/ 525467 h 843569"/>
                <a:gd name="connsiteX32" fmla="*/ 430213 w 556704"/>
                <a:gd name="connsiteY32" fmla="*/ 560583 h 843569"/>
                <a:gd name="connsiteX33" fmla="*/ 401002 w 556704"/>
                <a:gd name="connsiteY33" fmla="*/ 558614 h 843569"/>
                <a:gd name="connsiteX34" fmla="*/ 348234 w 556704"/>
                <a:gd name="connsiteY34" fmla="*/ 532643 h 843569"/>
                <a:gd name="connsiteX35" fmla="*/ 329184 w 556704"/>
                <a:gd name="connsiteY35" fmla="*/ 562425 h 843569"/>
                <a:gd name="connsiteX36" fmla="*/ 308800 w 556704"/>
                <a:gd name="connsiteY36" fmla="*/ 591253 h 843569"/>
                <a:gd name="connsiteX37" fmla="*/ 364871 w 556704"/>
                <a:gd name="connsiteY37" fmla="*/ 572775 h 843569"/>
                <a:gd name="connsiteX38" fmla="*/ 397954 w 556704"/>
                <a:gd name="connsiteY38" fmla="*/ 576903 h 843569"/>
                <a:gd name="connsiteX39" fmla="*/ 456565 w 556704"/>
                <a:gd name="connsiteY39" fmla="*/ 609224 h 843569"/>
                <a:gd name="connsiteX40" fmla="*/ 436372 w 556704"/>
                <a:gd name="connsiteY40" fmla="*/ 634116 h 843569"/>
                <a:gd name="connsiteX41" fmla="*/ 411924 w 556704"/>
                <a:gd name="connsiteY41" fmla="*/ 649166 h 843569"/>
                <a:gd name="connsiteX42" fmla="*/ 377761 w 556704"/>
                <a:gd name="connsiteY42" fmla="*/ 655516 h 843569"/>
                <a:gd name="connsiteX43" fmla="*/ 346011 w 556704"/>
                <a:gd name="connsiteY43" fmla="*/ 649166 h 843569"/>
                <a:gd name="connsiteX44" fmla="*/ 292735 w 556704"/>
                <a:gd name="connsiteY44" fmla="*/ 612145 h 843569"/>
                <a:gd name="connsiteX45" fmla="*/ 281305 w 556704"/>
                <a:gd name="connsiteY45" fmla="*/ 626432 h 843569"/>
                <a:gd name="connsiteX46" fmla="*/ 269303 w 556704"/>
                <a:gd name="connsiteY46" fmla="*/ 640657 h 843569"/>
                <a:gd name="connsiteX47" fmla="*/ 244475 w 556704"/>
                <a:gd name="connsiteY47" fmla="*/ 667517 h 843569"/>
                <a:gd name="connsiteX48" fmla="*/ 269875 w 556704"/>
                <a:gd name="connsiteY48" fmla="*/ 658754 h 843569"/>
                <a:gd name="connsiteX49" fmla="*/ 304101 w 556704"/>
                <a:gd name="connsiteY49" fmla="*/ 657230 h 843569"/>
                <a:gd name="connsiteX50" fmla="*/ 338264 w 556704"/>
                <a:gd name="connsiteY50" fmla="*/ 666120 h 843569"/>
                <a:gd name="connsiteX51" fmla="*/ 395414 w 556704"/>
                <a:gd name="connsiteY51" fmla="*/ 707966 h 843569"/>
                <a:gd name="connsiteX52" fmla="*/ 388302 w 556704"/>
                <a:gd name="connsiteY52" fmla="*/ 716729 h 843569"/>
                <a:gd name="connsiteX53" fmla="*/ 370586 w 556704"/>
                <a:gd name="connsiteY53" fmla="*/ 731398 h 843569"/>
                <a:gd name="connsiteX54" fmla="*/ 305371 w 556704"/>
                <a:gd name="connsiteY54" fmla="*/ 746130 h 843569"/>
                <a:gd name="connsiteX55" fmla="*/ 272986 w 556704"/>
                <a:gd name="connsiteY55" fmla="*/ 735017 h 843569"/>
                <a:gd name="connsiteX56" fmla="*/ 222631 w 556704"/>
                <a:gd name="connsiteY56" fmla="*/ 689170 h 843569"/>
                <a:gd name="connsiteX57" fmla="*/ 208534 w 556704"/>
                <a:gd name="connsiteY57" fmla="*/ 702505 h 843569"/>
                <a:gd name="connsiteX58" fmla="*/ 193802 w 556704"/>
                <a:gd name="connsiteY58" fmla="*/ 715205 h 843569"/>
                <a:gd name="connsiteX59" fmla="*/ 179007 w 556704"/>
                <a:gd name="connsiteY59" fmla="*/ 727905 h 843569"/>
                <a:gd name="connsiteX60" fmla="*/ 163703 w 556704"/>
                <a:gd name="connsiteY60" fmla="*/ 739780 h 843569"/>
                <a:gd name="connsiteX61" fmla="*/ 192786 w 556704"/>
                <a:gd name="connsiteY61" fmla="*/ 734573 h 843569"/>
                <a:gd name="connsiteX62" fmla="*/ 230251 w 556704"/>
                <a:gd name="connsiteY62" fmla="*/ 738383 h 843569"/>
                <a:gd name="connsiteX63" fmla="*/ 242951 w 556704"/>
                <a:gd name="connsiteY63" fmla="*/ 742383 h 843569"/>
                <a:gd name="connsiteX64" fmla="*/ 267589 w 556704"/>
                <a:gd name="connsiteY64" fmla="*/ 753432 h 843569"/>
                <a:gd name="connsiteX65" fmla="*/ 325691 w 556704"/>
                <a:gd name="connsiteY65" fmla="*/ 809249 h 843569"/>
                <a:gd name="connsiteX66" fmla="*/ 321246 w 556704"/>
                <a:gd name="connsiteY66" fmla="*/ 813757 h 843569"/>
                <a:gd name="connsiteX67" fmla="*/ 316103 w 556704"/>
                <a:gd name="connsiteY67" fmla="*/ 818329 h 843569"/>
                <a:gd name="connsiteX68" fmla="*/ 293370 w 556704"/>
                <a:gd name="connsiteY68" fmla="*/ 832617 h 843569"/>
                <a:gd name="connsiteX69" fmla="*/ 217170 w 556704"/>
                <a:gd name="connsiteY69" fmla="*/ 839348 h 843569"/>
                <a:gd name="connsiteX70" fmla="*/ 182499 w 556704"/>
                <a:gd name="connsiteY70" fmla="*/ 821568 h 843569"/>
                <a:gd name="connsiteX71" fmla="*/ 133794 w 556704"/>
                <a:gd name="connsiteY71" fmla="*/ 761878 h 843569"/>
                <a:gd name="connsiteX72" fmla="*/ 444 w 556704"/>
                <a:gd name="connsiteY72" fmla="*/ 835728 h 843569"/>
                <a:gd name="connsiteX73" fmla="*/ 0 w 556704"/>
                <a:gd name="connsiteY73" fmla="*/ 833252 h 843569"/>
                <a:gd name="connsiteX74" fmla="*/ 50038 w 556704"/>
                <a:gd name="connsiteY74" fmla="*/ 784484 h 843569"/>
                <a:gd name="connsiteX75" fmla="*/ 50038 w 556704"/>
                <a:gd name="connsiteY75" fmla="*/ 784484 h 843569"/>
                <a:gd name="connsiteX76" fmla="*/ 120713 w 556704"/>
                <a:gd name="connsiteY76" fmla="*/ 742955 h 843569"/>
                <a:gd name="connsiteX77" fmla="*/ 82613 w 556704"/>
                <a:gd name="connsiteY77" fmla="*/ 676851 h 843569"/>
                <a:gd name="connsiteX78" fmla="*/ 74168 w 556704"/>
                <a:gd name="connsiteY78" fmla="*/ 641609 h 843569"/>
                <a:gd name="connsiteX79" fmla="*/ 82804 w 556704"/>
                <a:gd name="connsiteY79" fmla="*/ 581665 h 843569"/>
                <a:gd name="connsiteX80" fmla="*/ 93091 w 556704"/>
                <a:gd name="connsiteY80" fmla="*/ 567758 h 843569"/>
                <a:gd name="connsiteX81" fmla="*/ 94932 w 556704"/>
                <a:gd name="connsiteY81" fmla="*/ 565853 h 843569"/>
                <a:gd name="connsiteX82" fmla="*/ 94932 w 556704"/>
                <a:gd name="connsiteY82" fmla="*/ 565853 h 843569"/>
                <a:gd name="connsiteX83" fmla="*/ 96774 w 556704"/>
                <a:gd name="connsiteY83" fmla="*/ 564203 h 843569"/>
                <a:gd name="connsiteX84" fmla="*/ 97726 w 556704"/>
                <a:gd name="connsiteY84" fmla="*/ 563377 h 843569"/>
                <a:gd name="connsiteX85" fmla="*/ 99060 w 556704"/>
                <a:gd name="connsiteY85" fmla="*/ 562425 h 843569"/>
                <a:gd name="connsiteX86" fmla="*/ 150368 w 556704"/>
                <a:gd name="connsiteY86" fmla="*/ 624464 h 843569"/>
                <a:gd name="connsiteX87" fmla="*/ 160274 w 556704"/>
                <a:gd name="connsiteY87" fmla="*/ 649166 h 843569"/>
                <a:gd name="connsiteX88" fmla="*/ 163132 w 556704"/>
                <a:gd name="connsiteY88" fmla="*/ 661230 h 843569"/>
                <a:gd name="connsiteX89" fmla="*/ 162687 w 556704"/>
                <a:gd name="connsiteY89" fmla="*/ 695076 h 843569"/>
                <a:gd name="connsiteX90" fmla="*/ 152844 w 556704"/>
                <a:gd name="connsiteY90" fmla="*/ 720476 h 843569"/>
                <a:gd name="connsiteX91" fmla="*/ 167195 w 556704"/>
                <a:gd name="connsiteY91" fmla="*/ 709744 h 843569"/>
                <a:gd name="connsiteX92" fmla="*/ 180975 w 556704"/>
                <a:gd name="connsiteY92" fmla="*/ 698314 h 843569"/>
                <a:gd name="connsiteX93" fmla="*/ 194754 w 556704"/>
                <a:gd name="connsiteY93" fmla="*/ 686885 h 843569"/>
                <a:gd name="connsiteX94" fmla="*/ 208026 w 556704"/>
                <a:gd name="connsiteY94" fmla="*/ 674819 h 843569"/>
                <a:gd name="connsiteX95" fmla="*/ 167068 w 556704"/>
                <a:gd name="connsiteY95" fmla="*/ 622940 h 843569"/>
                <a:gd name="connsiteX96" fmla="*/ 155448 w 556704"/>
                <a:gd name="connsiteY96" fmla="*/ 593539 h 843569"/>
                <a:gd name="connsiteX97" fmla="*/ 156210 w 556704"/>
                <a:gd name="connsiteY97" fmla="*/ 539564 h 843569"/>
                <a:gd name="connsiteX98" fmla="*/ 163893 w 556704"/>
                <a:gd name="connsiteY98" fmla="*/ 525848 h 843569"/>
                <a:gd name="connsiteX99" fmla="*/ 168846 w 556704"/>
                <a:gd name="connsiteY99" fmla="*/ 520070 h 843569"/>
                <a:gd name="connsiteX100" fmla="*/ 220789 w 556704"/>
                <a:gd name="connsiteY100" fmla="*/ 568139 h 843569"/>
                <a:gd name="connsiteX101" fmla="*/ 236029 w 556704"/>
                <a:gd name="connsiteY101" fmla="*/ 598619 h 843569"/>
                <a:gd name="connsiteX102" fmla="*/ 235394 w 556704"/>
                <a:gd name="connsiteY102" fmla="*/ 648530 h 843569"/>
                <a:gd name="connsiteX103" fmla="*/ 246507 w 556704"/>
                <a:gd name="connsiteY103" fmla="*/ 637354 h 843569"/>
                <a:gd name="connsiteX104" fmla="*/ 256984 w 556704"/>
                <a:gd name="connsiteY104" fmla="*/ 625670 h 843569"/>
                <a:gd name="connsiteX105" fmla="*/ 267589 w 556704"/>
                <a:gd name="connsiteY105" fmla="*/ 613986 h 843569"/>
                <a:gd name="connsiteX106" fmla="*/ 277685 w 556704"/>
                <a:gd name="connsiteY106" fmla="*/ 601922 h 843569"/>
                <a:gd name="connsiteX107" fmla="*/ 232537 w 556704"/>
                <a:gd name="connsiteY107" fmla="*/ 558488 h 843569"/>
                <a:gd name="connsiteX108" fmla="*/ 217932 w 556704"/>
                <a:gd name="connsiteY108" fmla="*/ 532389 h 843569"/>
                <a:gd name="connsiteX109" fmla="*/ 210439 w 556704"/>
                <a:gd name="connsiteY109" fmla="*/ 502925 h 843569"/>
                <a:gd name="connsiteX110" fmla="*/ 212217 w 556704"/>
                <a:gd name="connsiteY110" fmla="*/ 481398 h 843569"/>
                <a:gd name="connsiteX111" fmla="*/ 221742 w 556704"/>
                <a:gd name="connsiteY111" fmla="*/ 461269 h 843569"/>
                <a:gd name="connsiteX112" fmla="*/ 276225 w 556704"/>
                <a:gd name="connsiteY112" fmla="*/ 499941 h 843569"/>
                <a:gd name="connsiteX113" fmla="*/ 294259 w 556704"/>
                <a:gd name="connsiteY113" fmla="*/ 526801 h 843569"/>
                <a:gd name="connsiteX114" fmla="*/ 301244 w 556704"/>
                <a:gd name="connsiteY114" fmla="*/ 552645 h 843569"/>
                <a:gd name="connsiteX115" fmla="*/ 299657 w 556704"/>
                <a:gd name="connsiteY115" fmla="*/ 574172 h 843569"/>
                <a:gd name="connsiteX116" fmla="*/ 334327 w 556704"/>
                <a:gd name="connsiteY116" fmla="*/ 524261 h 843569"/>
                <a:gd name="connsiteX117" fmla="*/ 283527 w 556704"/>
                <a:gd name="connsiteY117" fmla="*/ 488383 h 843569"/>
                <a:gd name="connsiteX118" fmla="*/ 265494 w 556704"/>
                <a:gd name="connsiteY118" fmla="*/ 464380 h 843569"/>
                <a:gd name="connsiteX119" fmla="*/ 254190 w 556704"/>
                <a:gd name="connsiteY119" fmla="*/ 417200 h 843569"/>
                <a:gd name="connsiteX120" fmla="*/ 255841 w 556704"/>
                <a:gd name="connsiteY120" fmla="*/ 409453 h 843569"/>
                <a:gd name="connsiteX121" fmla="*/ 257683 w 556704"/>
                <a:gd name="connsiteY121" fmla="*/ 403103 h 843569"/>
                <a:gd name="connsiteX122" fmla="*/ 260794 w 556704"/>
                <a:gd name="connsiteY122" fmla="*/ 396753 h 843569"/>
                <a:gd name="connsiteX123" fmla="*/ 316357 w 556704"/>
                <a:gd name="connsiteY123" fmla="*/ 426788 h 843569"/>
                <a:gd name="connsiteX124" fmla="*/ 336677 w 556704"/>
                <a:gd name="connsiteY124" fmla="*/ 449902 h 843569"/>
                <a:gd name="connsiteX125" fmla="*/ 347408 w 556704"/>
                <a:gd name="connsiteY125" fmla="*/ 482478 h 843569"/>
                <a:gd name="connsiteX126" fmla="*/ 347091 w 556704"/>
                <a:gd name="connsiteY126" fmla="*/ 496321 h 843569"/>
                <a:gd name="connsiteX127" fmla="*/ 344233 w 556704"/>
                <a:gd name="connsiteY127" fmla="*/ 507688 h 843569"/>
                <a:gd name="connsiteX128" fmla="*/ 361632 w 556704"/>
                <a:gd name="connsiteY128" fmla="*/ 476953 h 843569"/>
                <a:gd name="connsiteX129" fmla="*/ 377571 w 556704"/>
                <a:gd name="connsiteY129" fmla="*/ 445203 h 843569"/>
                <a:gd name="connsiteX130" fmla="*/ 328930 w 556704"/>
                <a:gd name="connsiteY130" fmla="*/ 417644 h 843569"/>
                <a:gd name="connsiteX131" fmla="*/ 310578 w 556704"/>
                <a:gd name="connsiteY131" fmla="*/ 398086 h 843569"/>
                <a:gd name="connsiteX132" fmla="*/ 297878 w 556704"/>
                <a:gd name="connsiteY132" fmla="*/ 373893 h 843569"/>
                <a:gd name="connsiteX133" fmla="*/ 294830 w 556704"/>
                <a:gd name="connsiteY133" fmla="*/ 354525 h 843569"/>
                <a:gd name="connsiteX134" fmla="*/ 299021 w 556704"/>
                <a:gd name="connsiteY134" fmla="*/ 334650 h 843569"/>
                <a:gd name="connsiteX135" fmla="*/ 354520 w 556704"/>
                <a:gd name="connsiteY135" fmla="*/ 356685 h 843569"/>
                <a:gd name="connsiteX136" fmla="*/ 375793 w 556704"/>
                <a:gd name="connsiteY136" fmla="*/ 376306 h 843569"/>
                <a:gd name="connsiteX137" fmla="*/ 387477 w 556704"/>
                <a:gd name="connsiteY137" fmla="*/ 397197 h 843569"/>
                <a:gd name="connsiteX138" fmla="*/ 390652 w 556704"/>
                <a:gd name="connsiteY138" fmla="*/ 416247 h 843569"/>
                <a:gd name="connsiteX139" fmla="*/ 409702 w 556704"/>
                <a:gd name="connsiteY139" fmla="*/ 366210 h 843569"/>
                <a:gd name="connsiteX140" fmla="*/ 360870 w 556704"/>
                <a:gd name="connsiteY140" fmla="*/ 345572 h 843569"/>
                <a:gd name="connsiteX141" fmla="*/ 341313 w 556704"/>
                <a:gd name="connsiteY141" fmla="*/ 329125 h 843569"/>
                <a:gd name="connsiteX142" fmla="*/ 327025 w 556704"/>
                <a:gd name="connsiteY142" fmla="*/ 307789 h 843569"/>
                <a:gd name="connsiteX143" fmla="*/ 321882 w 556704"/>
                <a:gd name="connsiteY143" fmla="*/ 289628 h 843569"/>
                <a:gd name="connsiteX144" fmla="*/ 323850 w 556704"/>
                <a:gd name="connsiteY144" fmla="*/ 270578 h 843569"/>
                <a:gd name="connsiteX145" fmla="*/ 378333 w 556704"/>
                <a:gd name="connsiteY145" fmla="*/ 285564 h 843569"/>
                <a:gd name="connsiteX146" fmla="*/ 400367 w 556704"/>
                <a:gd name="connsiteY146" fmla="*/ 301694 h 843569"/>
                <a:gd name="connsiteX147" fmla="*/ 418655 w 556704"/>
                <a:gd name="connsiteY147" fmla="*/ 337952 h 843569"/>
                <a:gd name="connsiteX148" fmla="*/ 425005 w 556704"/>
                <a:gd name="connsiteY148" fmla="*/ 314394 h 843569"/>
                <a:gd name="connsiteX149" fmla="*/ 430784 w 556704"/>
                <a:gd name="connsiteY149" fmla="*/ 290581 h 843569"/>
                <a:gd name="connsiteX150" fmla="*/ 382714 w 556704"/>
                <a:gd name="connsiteY150" fmla="*/ 276103 h 843569"/>
                <a:gd name="connsiteX151" fmla="*/ 362775 w 556704"/>
                <a:gd name="connsiteY151" fmla="*/ 262577 h 843569"/>
                <a:gd name="connsiteX152" fmla="*/ 340677 w 556704"/>
                <a:gd name="connsiteY152" fmla="*/ 227144 h 843569"/>
                <a:gd name="connsiteX153" fmla="*/ 339979 w 556704"/>
                <a:gd name="connsiteY153" fmla="*/ 214444 h 843569"/>
                <a:gd name="connsiteX154" fmla="*/ 340614 w 556704"/>
                <a:gd name="connsiteY154" fmla="*/ 208412 h 843569"/>
                <a:gd name="connsiteX155" fmla="*/ 393255 w 556704"/>
                <a:gd name="connsiteY155" fmla="*/ 217238 h 843569"/>
                <a:gd name="connsiteX156" fmla="*/ 415607 w 556704"/>
                <a:gd name="connsiteY156" fmla="*/ 230383 h 843569"/>
                <a:gd name="connsiteX157" fmla="*/ 436499 w 556704"/>
                <a:gd name="connsiteY157" fmla="*/ 263022 h 843569"/>
                <a:gd name="connsiteX158" fmla="*/ 440119 w 556704"/>
                <a:gd name="connsiteY158" fmla="*/ 240162 h 843569"/>
                <a:gd name="connsiteX159" fmla="*/ 441960 w 556704"/>
                <a:gd name="connsiteY159" fmla="*/ 228732 h 843569"/>
                <a:gd name="connsiteX160" fmla="*/ 443230 w 556704"/>
                <a:gd name="connsiteY160" fmla="*/ 217238 h 843569"/>
                <a:gd name="connsiteX161" fmla="*/ 402463 w 556704"/>
                <a:gd name="connsiteY161" fmla="*/ 209110 h 843569"/>
                <a:gd name="connsiteX162" fmla="*/ 384937 w 556704"/>
                <a:gd name="connsiteY162" fmla="*/ 199395 h 843569"/>
                <a:gd name="connsiteX163" fmla="*/ 370459 w 556704"/>
                <a:gd name="connsiteY163" fmla="*/ 184663 h 843569"/>
                <a:gd name="connsiteX164" fmla="*/ 363664 w 556704"/>
                <a:gd name="connsiteY164" fmla="*/ 170883 h 843569"/>
                <a:gd name="connsiteX165" fmla="*/ 362394 w 556704"/>
                <a:gd name="connsiteY165" fmla="*/ 155008 h 843569"/>
                <a:gd name="connsiteX166" fmla="*/ 406844 w 556704"/>
                <a:gd name="connsiteY166" fmla="*/ 158691 h 843569"/>
                <a:gd name="connsiteX167" fmla="*/ 426466 w 556704"/>
                <a:gd name="connsiteY167" fmla="*/ 168089 h 843569"/>
                <a:gd name="connsiteX168" fmla="*/ 445897 w 556704"/>
                <a:gd name="connsiteY168" fmla="*/ 192029 h 843569"/>
                <a:gd name="connsiteX169" fmla="*/ 448056 w 556704"/>
                <a:gd name="connsiteY169" fmla="*/ 155008 h 843569"/>
                <a:gd name="connsiteX170" fmla="*/ 397256 w 556704"/>
                <a:gd name="connsiteY170" fmla="*/ 143896 h 843569"/>
                <a:gd name="connsiteX171" fmla="*/ 377380 w 556704"/>
                <a:gd name="connsiteY171" fmla="*/ 120718 h 843569"/>
                <a:gd name="connsiteX172" fmla="*/ 374967 w 556704"/>
                <a:gd name="connsiteY172" fmla="*/ 106939 h 843569"/>
                <a:gd name="connsiteX173" fmla="*/ 413067 w 556704"/>
                <a:gd name="connsiteY173" fmla="*/ 107320 h 843569"/>
                <a:gd name="connsiteX174" fmla="*/ 430466 w 556704"/>
                <a:gd name="connsiteY174" fmla="*/ 114178 h 843569"/>
                <a:gd name="connsiteX175" fmla="*/ 448119 w 556704"/>
                <a:gd name="connsiteY175" fmla="*/ 132783 h 843569"/>
                <a:gd name="connsiteX176" fmla="*/ 448119 w 556704"/>
                <a:gd name="connsiteY176" fmla="*/ 117480 h 843569"/>
                <a:gd name="connsiteX177" fmla="*/ 447484 w 556704"/>
                <a:gd name="connsiteY177" fmla="*/ 101986 h 843569"/>
                <a:gd name="connsiteX178" fmla="*/ 408940 w 556704"/>
                <a:gd name="connsiteY178" fmla="*/ 95636 h 843569"/>
                <a:gd name="connsiteX179" fmla="*/ 389890 w 556704"/>
                <a:gd name="connsiteY179" fmla="*/ 67505 h 843569"/>
                <a:gd name="connsiteX180" fmla="*/ 433197 w 556704"/>
                <a:gd name="connsiteY180" fmla="*/ 70680 h 843569"/>
                <a:gd name="connsiteX181" fmla="*/ 446659 w 556704"/>
                <a:gd name="connsiteY181" fmla="*/ 82238 h 843569"/>
                <a:gd name="connsiteX182" fmla="*/ 444690 w 556704"/>
                <a:gd name="connsiteY182" fmla="*/ 60393 h 843569"/>
                <a:gd name="connsiteX183" fmla="*/ 412940 w 556704"/>
                <a:gd name="connsiteY183" fmla="*/ 57409 h 843569"/>
                <a:gd name="connsiteX184" fmla="*/ 396684 w 556704"/>
                <a:gd name="connsiteY184" fmla="*/ 35501 h 843569"/>
                <a:gd name="connsiteX185" fmla="*/ 431228 w 556704"/>
                <a:gd name="connsiteY185" fmla="*/ 36517 h 843569"/>
                <a:gd name="connsiteX186" fmla="*/ 443420 w 556704"/>
                <a:gd name="connsiteY186" fmla="*/ 46677 h 843569"/>
                <a:gd name="connsiteX187" fmla="*/ 441007 w 556704"/>
                <a:gd name="connsiteY187" fmla="*/ 28643 h 843569"/>
                <a:gd name="connsiteX188" fmla="*/ 423227 w 556704"/>
                <a:gd name="connsiteY188" fmla="*/ 26294 h 843569"/>
                <a:gd name="connsiteX189" fmla="*/ 411099 w 556704"/>
                <a:gd name="connsiteY189" fmla="*/ 10419 h 843569"/>
                <a:gd name="connsiteX190" fmla="*/ 417449 w 556704"/>
                <a:gd name="connsiteY190" fmla="*/ 8641 h 843569"/>
                <a:gd name="connsiteX191" fmla="*/ 435737 w 556704"/>
                <a:gd name="connsiteY191" fmla="*/ 10419 h 843569"/>
                <a:gd name="connsiteX192" fmla="*/ 439864 w 556704"/>
                <a:gd name="connsiteY192" fmla="*/ 12832 h 843569"/>
                <a:gd name="connsiteX193" fmla="*/ 444055 w 556704"/>
                <a:gd name="connsiteY193" fmla="*/ 12832 h 843569"/>
                <a:gd name="connsiteX194" fmla="*/ 447611 w 556704"/>
                <a:gd name="connsiteY194" fmla="*/ 8704 h 843569"/>
                <a:gd name="connsiteX195" fmla="*/ 471170 w 556704"/>
                <a:gd name="connsiteY195" fmla="*/ 5 h 843569"/>
                <a:gd name="connsiteX196" fmla="*/ 464439 w 556704"/>
                <a:gd name="connsiteY196" fmla="*/ 20198 h 843569"/>
                <a:gd name="connsiteX197" fmla="*/ 447230 w 556704"/>
                <a:gd name="connsiteY197" fmla="*/ 27945 h 843569"/>
                <a:gd name="connsiteX198" fmla="*/ 449453 w 556704"/>
                <a:gd name="connsiteY198" fmla="*/ 41343 h 843569"/>
                <a:gd name="connsiteX199" fmla="*/ 455803 w 556704"/>
                <a:gd name="connsiteY199" fmla="*/ 33342 h 843569"/>
                <a:gd name="connsiteX200" fmla="*/ 488505 w 556704"/>
                <a:gd name="connsiteY200" fmla="*/ 22357 h 843569"/>
                <a:gd name="connsiteX201" fmla="*/ 478726 w 556704"/>
                <a:gd name="connsiteY201" fmla="*/ 50297 h 843569"/>
                <a:gd name="connsiteX202" fmla="*/ 451485 w 556704"/>
                <a:gd name="connsiteY202" fmla="*/ 60266 h 843569"/>
                <a:gd name="connsiteX203" fmla="*/ 453898 w 556704"/>
                <a:gd name="connsiteY203" fmla="*/ 83126 h 843569"/>
                <a:gd name="connsiteX204" fmla="*/ 465519 w 556704"/>
                <a:gd name="connsiteY204" fmla="*/ 68013 h 843569"/>
                <a:gd name="connsiteX205" fmla="*/ 507301 w 556704"/>
                <a:gd name="connsiteY205" fmla="*/ 55948 h 843569"/>
                <a:gd name="connsiteX206" fmla="*/ 493332 w 556704"/>
                <a:gd name="connsiteY206" fmla="*/ 91000 h 843569"/>
                <a:gd name="connsiteX207" fmla="*/ 455232 w 556704"/>
                <a:gd name="connsiteY207" fmla="*/ 101668 h 843569"/>
                <a:gd name="connsiteX208" fmla="*/ 456247 w 556704"/>
                <a:gd name="connsiteY208" fmla="*/ 117734 h 843569"/>
                <a:gd name="connsiteX209" fmla="*/ 456247 w 556704"/>
                <a:gd name="connsiteY209" fmla="*/ 133926 h 843569"/>
                <a:gd name="connsiteX210" fmla="*/ 473837 w 556704"/>
                <a:gd name="connsiteY210" fmla="*/ 112971 h 843569"/>
                <a:gd name="connsiteX211" fmla="*/ 490538 w 556704"/>
                <a:gd name="connsiteY211" fmla="*/ 104272 h 843569"/>
                <a:gd name="connsiteX212" fmla="*/ 528638 w 556704"/>
                <a:gd name="connsiteY212" fmla="*/ 100335 h 843569"/>
                <a:gd name="connsiteX213" fmla="*/ 527621 w 556704"/>
                <a:gd name="connsiteY213" fmla="*/ 117353 h 843569"/>
                <a:gd name="connsiteX214" fmla="*/ 507809 w 556704"/>
                <a:gd name="connsiteY214" fmla="*/ 145293 h 843569"/>
                <a:gd name="connsiteX215" fmla="*/ 456565 w 556704"/>
                <a:gd name="connsiteY215" fmla="*/ 155389 h 843569"/>
                <a:gd name="connsiteX216" fmla="*/ 454850 w 556704"/>
                <a:gd name="connsiteY216" fmla="*/ 195394 h 843569"/>
                <a:gd name="connsiteX217" fmla="*/ 477964 w 556704"/>
                <a:gd name="connsiteY217" fmla="*/ 170629 h 843569"/>
                <a:gd name="connsiteX218" fmla="*/ 498475 w 556704"/>
                <a:gd name="connsiteY218" fmla="*/ 161866 h 843569"/>
                <a:gd name="connsiteX219" fmla="*/ 542925 w 556704"/>
                <a:gd name="connsiteY219" fmla="*/ 160469 h 843569"/>
                <a:gd name="connsiteX220" fmla="*/ 539877 w 556704"/>
                <a:gd name="connsiteY220" fmla="*/ 180535 h 843569"/>
                <a:gd name="connsiteX221" fmla="*/ 514477 w 556704"/>
                <a:gd name="connsiteY221" fmla="*/ 211841 h 843569"/>
                <a:gd name="connsiteX222" fmla="*/ 494919 w 556704"/>
                <a:gd name="connsiteY222" fmla="*/ 219207 h 843569"/>
                <a:gd name="connsiteX223" fmla="*/ 452755 w 556704"/>
                <a:gd name="connsiteY223" fmla="*/ 218382 h 843569"/>
                <a:gd name="connsiteX224" fmla="*/ 451612 w 556704"/>
                <a:gd name="connsiteY224" fmla="*/ 230573 h 843569"/>
                <a:gd name="connsiteX225" fmla="*/ 449897 w 556704"/>
                <a:gd name="connsiteY225" fmla="*/ 242702 h 843569"/>
                <a:gd name="connsiteX226" fmla="*/ 446469 w 556704"/>
                <a:gd name="connsiteY226" fmla="*/ 266895 h 843569"/>
                <a:gd name="connsiteX227" fmla="*/ 477393 w 556704"/>
                <a:gd name="connsiteY227" fmla="*/ 238955 h 843569"/>
                <a:gd name="connsiteX228" fmla="*/ 502793 w 556704"/>
                <a:gd name="connsiteY228" fmla="*/ 230573 h 843569"/>
                <a:gd name="connsiteX229" fmla="*/ 556704 w 556704"/>
                <a:gd name="connsiteY229" fmla="*/ 233113 h 843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</a:cxnLst>
              <a:rect l="l" t="t" r="r" b="b"/>
              <a:pathLst>
                <a:path w="556704" h="843569">
                  <a:moveTo>
                    <a:pt x="556704" y="233113"/>
                  </a:moveTo>
                  <a:cubicBezTo>
                    <a:pt x="556660" y="235838"/>
                    <a:pt x="556406" y="238555"/>
                    <a:pt x="555942" y="241241"/>
                  </a:cubicBezTo>
                  <a:cubicBezTo>
                    <a:pt x="554926" y="246734"/>
                    <a:pt x="553269" y="252081"/>
                    <a:pt x="550989" y="257180"/>
                  </a:cubicBezTo>
                  <a:cubicBezTo>
                    <a:pt x="544513" y="272731"/>
                    <a:pt x="532365" y="285234"/>
                    <a:pt x="517017" y="292169"/>
                  </a:cubicBezTo>
                  <a:cubicBezTo>
                    <a:pt x="509251" y="295426"/>
                    <a:pt x="501066" y="297566"/>
                    <a:pt x="492696" y="298519"/>
                  </a:cubicBezTo>
                  <a:cubicBezTo>
                    <a:pt x="475704" y="300677"/>
                    <a:pt x="458445" y="298493"/>
                    <a:pt x="442532" y="292169"/>
                  </a:cubicBezTo>
                  <a:cubicBezTo>
                    <a:pt x="441134" y="300487"/>
                    <a:pt x="438912" y="308742"/>
                    <a:pt x="437007" y="316933"/>
                  </a:cubicBezTo>
                  <a:cubicBezTo>
                    <a:pt x="435102" y="325125"/>
                    <a:pt x="433324" y="333570"/>
                    <a:pt x="430657" y="341635"/>
                  </a:cubicBezTo>
                  <a:cubicBezTo>
                    <a:pt x="439738" y="330211"/>
                    <a:pt x="451802" y="321531"/>
                    <a:pt x="465519" y="316552"/>
                  </a:cubicBezTo>
                  <a:cubicBezTo>
                    <a:pt x="474351" y="313327"/>
                    <a:pt x="483539" y="311193"/>
                    <a:pt x="492887" y="310202"/>
                  </a:cubicBezTo>
                  <a:cubicBezTo>
                    <a:pt x="511924" y="307916"/>
                    <a:pt x="531222" y="310952"/>
                    <a:pt x="548640" y="318966"/>
                  </a:cubicBezTo>
                  <a:cubicBezTo>
                    <a:pt x="547395" y="327741"/>
                    <a:pt x="544461" y="336193"/>
                    <a:pt x="540004" y="343857"/>
                  </a:cubicBezTo>
                  <a:cubicBezTo>
                    <a:pt x="531558" y="359675"/>
                    <a:pt x="517309" y="371601"/>
                    <a:pt x="500253" y="377132"/>
                  </a:cubicBezTo>
                  <a:cubicBezTo>
                    <a:pt x="491833" y="379843"/>
                    <a:pt x="483064" y="381303"/>
                    <a:pt x="474218" y="381449"/>
                  </a:cubicBezTo>
                  <a:cubicBezTo>
                    <a:pt x="456209" y="381907"/>
                    <a:pt x="438378" y="377779"/>
                    <a:pt x="422402" y="369448"/>
                  </a:cubicBezTo>
                  <a:cubicBezTo>
                    <a:pt x="416433" y="386847"/>
                    <a:pt x="410845" y="404310"/>
                    <a:pt x="403733" y="421200"/>
                  </a:cubicBezTo>
                  <a:cubicBezTo>
                    <a:pt x="408508" y="416520"/>
                    <a:pt x="413886" y="412507"/>
                    <a:pt x="419735" y="409263"/>
                  </a:cubicBezTo>
                  <a:cubicBezTo>
                    <a:pt x="426841" y="405027"/>
                    <a:pt x="434518" y="401846"/>
                    <a:pt x="442532" y="399801"/>
                  </a:cubicBezTo>
                  <a:cubicBezTo>
                    <a:pt x="452177" y="397483"/>
                    <a:pt x="462076" y="396372"/>
                    <a:pt x="471995" y="396499"/>
                  </a:cubicBezTo>
                  <a:cubicBezTo>
                    <a:pt x="492322" y="396315"/>
                    <a:pt x="512299" y="401763"/>
                    <a:pt x="529717" y="412247"/>
                  </a:cubicBezTo>
                  <a:cubicBezTo>
                    <a:pt x="527145" y="421327"/>
                    <a:pt x="523068" y="429919"/>
                    <a:pt x="517652" y="437647"/>
                  </a:cubicBezTo>
                  <a:cubicBezTo>
                    <a:pt x="512851" y="444619"/>
                    <a:pt x="506857" y="450683"/>
                    <a:pt x="499935" y="455554"/>
                  </a:cubicBezTo>
                  <a:cubicBezTo>
                    <a:pt x="491484" y="461555"/>
                    <a:pt x="481952" y="465866"/>
                    <a:pt x="471869" y="468254"/>
                  </a:cubicBezTo>
                  <a:cubicBezTo>
                    <a:pt x="462674" y="470070"/>
                    <a:pt x="453256" y="470521"/>
                    <a:pt x="443928" y="469588"/>
                  </a:cubicBezTo>
                  <a:cubicBezTo>
                    <a:pt x="425062" y="467898"/>
                    <a:pt x="406914" y="461504"/>
                    <a:pt x="391160" y="450982"/>
                  </a:cubicBezTo>
                  <a:cubicBezTo>
                    <a:pt x="387096" y="459554"/>
                    <a:pt x="383476" y="468381"/>
                    <a:pt x="378968" y="476763"/>
                  </a:cubicBezTo>
                  <a:lnTo>
                    <a:pt x="365887" y="502163"/>
                  </a:lnTo>
                  <a:cubicBezTo>
                    <a:pt x="378269" y="492752"/>
                    <a:pt x="392976" y="486872"/>
                    <a:pt x="408432" y="485145"/>
                  </a:cubicBezTo>
                  <a:cubicBezTo>
                    <a:pt x="418789" y="483888"/>
                    <a:pt x="429254" y="483888"/>
                    <a:pt x="439610" y="485145"/>
                  </a:cubicBezTo>
                  <a:cubicBezTo>
                    <a:pt x="460959" y="487393"/>
                    <a:pt x="481254" y="495553"/>
                    <a:pt x="498221" y="508703"/>
                  </a:cubicBezTo>
                  <a:cubicBezTo>
                    <a:pt x="497078" y="511809"/>
                    <a:pt x="495700" y="514825"/>
                    <a:pt x="494094" y="517720"/>
                  </a:cubicBezTo>
                  <a:cubicBezTo>
                    <a:pt x="492887" y="520007"/>
                    <a:pt x="491299" y="522673"/>
                    <a:pt x="489458" y="525467"/>
                  </a:cubicBezTo>
                  <a:cubicBezTo>
                    <a:pt x="475539" y="545000"/>
                    <a:pt x="454025" y="557751"/>
                    <a:pt x="430213" y="560583"/>
                  </a:cubicBezTo>
                  <a:cubicBezTo>
                    <a:pt x="420433" y="561326"/>
                    <a:pt x="410597" y="560659"/>
                    <a:pt x="401002" y="558614"/>
                  </a:cubicBezTo>
                  <a:cubicBezTo>
                    <a:pt x="381508" y="554544"/>
                    <a:pt x="363353" y="545610"/>
                    <a:pt x="348234" y="532643"/>
                  </a:cubicBezTo>
                  <a:cubicBezTo>
                    <a:pt x="341884" y="542676"/>
                    <a:pt x="335534" y="552455"/>
                    <a:pt x="329184" y="562425"/>
                  </a:cubicBezTo>
                  <a:cubicBezTo>
                    <a:pt x="322834" y="572394"/>
                    <a:pt x="315532" y="581475"/>
                    <a:pt x="308800" y="591253"/>
                  </a:cubicBezTo>
                  <a:cubicBezTo>
                    <a:pt x="325044" y="579277"/>
                    <a:pt x="344691" y="572800"/>
                    <a:pt x="364871" y="572775"/>
                  </a:cubicBezTo>
                  <a:cubicBezTo>
                    <a:pt x="376028" y="572756"/>
                    <a:pt x="387140" y="574146"/>
                    <a:pt x="397954" y="576903"/>
                  </a:cubicBezTo>
                  <a:cubicBezTo>
                    <a:pt x="420135" y="581963"/>
                    <a:pt x="440449" y="593165"/>
                    <a:pt x="456565" y="609224"/>
                  </a:cubicBezTo>
                  <a:cubicBezTo>
                    <a:pt x="451243" y="618571"/>
                    <a:pt x="444424" y="626979"/>
                    <a:pt x="436372" y="634116"/>
                  </a:cubicBezTo>
                  <a:cubicBezTo>
                    <a:pt x="429114" y="640453"/>
                    <a:pt x="420853" y="645540"/>
                    <a:pt x="411924" y="649166"/>
                  </a:cubicBezTo>
                  <a:cubicBezTo>
                    <a:pt x="401104" y="653649"/>
                    <a:pt x="389471" y="655814"/>
                    <a:pt x="377761" y="655516"/>
                  </a:cubicBezTo>
                  <a:cubicBezTo>
                    <a:pt x="366916" y="655033"/>
                    <a:pt x="356209" y="652893"/>
                    <a:pt x="346011" y="649166"/>
                  </a:cubicBezTo>
                  <a:cubicBezTo>
                    <a:pt x="325298" y="641742"/>
                    <a:pt x="306914" y="628966"/>
                    <a:pt x="292735" y="612145"/>
                  </a:cubicBezTo>
                  <a:cubicBezTo>
                    <a:pt x="288925" y="616907"/>
                    <a:pt x="285369" y="621860"/>
                    <a:pt x="281305" y="626432"/>
                  </a:cubicBezTo>
                  <a:lnTo>
                    <a:pt x="269303" y="640657"/>
                  </a:lnTo>
                  <a:cubicBezTo>
                    <a:pt x="261429" y="650054"/>
                    <a:pt x="252920" y="658691"/>
                    <a:pt x="244475" y="667517"/>
                  </a:cubicBezTo>
                  <a:cubicBezTo>
                    <a:pt x="252469" y="663370"/>
                    <a:pt x="261029" y="660418"/>
                    <a:pt x="269875" y="658754"/>
                  </a:cubicBezTo>
                  <a:cubicBezTo>
                    <a:pt x="281121" y="656360"/>
                    <a:pt x="292684" y="655839"/>
                    <a:pt x="304101" y="657230"/>
                  </a:cubicBezTo>
                  <a:cubicBezTo>
                    <a:pt x="315804" y="658798"/>
                    <a:pt x="327279" y="661789"/>
                    <a:pt x="338264" y="666120"/>
                  </a:cubicBezTo>
                  <a:cubicBezTo>
                    <a:pt x="360953" y="674267"/>
                    <a:pt x="380797" y="688802"/>
                    <a:pt x="395414" y="707966"/>
                  </a:cubicBezTo>
                  <a:cubicBezTo>
                    <a:pt x="393306" y="711091"/>
                    <a:pt x="390925" y="714024"/>
                    <a:pt x="388302" y="716729"/>
                  </a:cubicBezTo>
                  <a:cubicBezTo>
                    <a:pt x="382943" y="722248"/>
                    <a:pt x="377006" y="727163"/>
                    <a:pt x="370586" y="731398"/>
                  </a:cubicBezTo>
                  <a:cubicBezTo>
                    <a:pt x="351504" y="744403"/>
                    <a:pt x="328193" y="749673"/>
                    <a:pt x="305371" y="746130"/>
                  </a:cubicBezTo>
                  <a:cubicBezTo>
                    <a:pt x="294056" y="744155"/>
                    <a:pt x="283127" y="740409"/>
                    <a:pt x="272986" y="735017"/>
                  </a:cubicBezTo>
                  <a:cubicBezTo>
                    <a:pt x="252463" y="724432"/>
                    <a:pt x="235090" y="708614"/>
                    <a:pt x="222631" y="689170"/>
                  </a:cubicBezTo>
                  <a:lnTo>
                    <a:pt x="208534" y="702505"/>
                  </a:lnTo>
                  <a:lnTo>
                    <a:pt x="193802" y="715205"/>
                  </a:lnTo>
                  <a:cubicBezTo>
                    <a:pt x="188849" y="719397"/>
                    <a:pt x="184023" y="723778"/>
                    <a:pt x="179007" y="727905"/>
                  </a:cubicBezTo>
                  <a:lnTo>
                    <a:pt x="163703" y="739780"/>
                  </a:lnTo>
                  <a:cubicBezTo>
                    <a:pt x="173132" y="736789"/>
                    <a:pt x="182905" y="735036"/>
                    <a:pt x="192786" y="734573"/>
                  </a:cubicBezTo>
                  <a:cubicBezTo>
                    <a:pt x="205397" y="733938"/>
                    <a:pt x="218027" y="735221"/>
                    <a:pt x="230251" y="738383"/>
                  </a:cubicBezTo>
                  <a:cubicBezTo>
                    <a:pt x="234562" y="739469"/>
                    <a:pt x="238798" y="740802"/>
                    <a:pt x="242951" y="742383"/>
                  </a:cubicBezTo>
                  <a:cubicBezTo>
                    <a:pt x="251441" y="745419"/>
                    <a:pt x="259677" y="749114"/>
                    <a:pt x="267589" y="753432"/>
                  </a:cubicBezTo>
                  <a:cubicBezTo>
                    <a:pt x="291947" y="766031"/>
                    <a:pt x="312128" y="785417"/>
                    <a:pt x="325691" y="809249"/>
                  </a:cubicBezTo>
                  <a:cubicBezTo>
                    <a:pt x="324288" y="810824"/>
                    <a:pt x="322802" y="812329"/>
                    <a:pt x="321246" y="813757"/>
                  </a:cubicBezTo>
                  <a:cubicBezTo>
                    <a:pt x="319849" y="815072"/>
                    <a:pt x="318135" y="816596"/>
                    <a:pt x="316103" y="818329"/>
                  </a:cubicBezTo>
                  <a:cubicBezTo>
                    <a:pt x="309092" y="823936"/>
                    <a:pt x="301466" y="828731"/>
                    <a:pt x="293370" y="832617"/>
                  </a:cubicBezTo>
                  <a:cubicBezTo>
                    <a:pt x="269716" y="844352"/>
                    <a:pt x="242513" y="846758"/>
                    <a:pt x="217170" y="839348"/>
                  </a:cubicBezTo>
                  <a:cubicBezTo>
                    <a:pt x="204775" y="835227"/>
                    <a:pt x="193078" y="829232"/>
                    <a:pt x="182499" y="821568"/>
                  </a:cubicBezTo>
                  <a:cubicBezTo>
                    <a:pt x="161258" y="806341"/>
                    <a:pt x="144450" y="785741"/>
                    <a:pt x="133794" y="761878"/>
                  </a:cubicBezTo>
                  <a:cubicBezTo>
                    <a:pt x="91954" y="790936"/>
                    <a:pt x="47275" y="815682"/>
                    <a:pt x="444" y="835728"/>
                  </a:cubicBezTo>
                  <a:lnTo>
                    <a:pt x="0" y="833252"/>
                  </a:lnTo>
                  <a:lnTo>
                    <a:pt x="50038" y="784484"/>
                  </a:lnTo>
                  <a:lnTo>
                    <a:pt x="50038" y="784484"/>
                  </a:lnTo>
                  <a:cubicBezTo>
                    <a:pt x="74365" y="771987"/>
                    <a:pt x="97961" y="758125"/>
                    <a:pt x="120713" y="742955"/>
                  </a:cubicBezTo>
                  <a:cubicBezTo>
                    <a:pt x="103422" y="723905"/>
                    <a:pt x="90430" y="701363"/>
                    <a:pt x="82613" y="676851"/>
                  </a:cubicBezTo>
                  <a:cubicBezTo>
                    <a:pt x="78664" y="665402"/>
                    <a:pt x="75831" y="653604"/>
                    <a:pt x="74168" y="641609"/>
                  </a:cubicBezTo>
                  <a:cubicBezTo>
                    <a:pt x="70624" y="621219"/>
                    <a:pt x="73647" y="600226"/>
                    <a:pt x="82804" y="581665"/>
                  </a:cubicBezTo>
                  <a:cubicBezTo>
                    <a:pt x="85579" y="576579"/>
                    <a:pt x="89040" y="571899"/>
                    <a:pt x="93091" y="567758"/>
                  </a:cubicBezTo>
                  <a:lnTo>
                    <a:pt x="94932" y="565853"/>
                  </a:lnTo>
                  <a:lnTo>
                    <a:pt x="94932" y="565853"/>
                  </a:lnTo>
                  <a:lnTo>
                    <a:pt x="96774" y="564203"/>
                  </a:lnTo>
                  <a:lnTo>
                    <a:pt x="97726" y="563377"/>
                  </a:lnTo>
                  <a:lnTo>
                    <a:pt x="99060" y="562425"/>
                  </a:lnTo>
                  <a:cubicBezTo>
                    <a:pt x="120428" y="579169"/>
                    <a:pt x="137935" y="600334"/>
                    <a:pt x="150368" y="624464"/>
                  </a:cubicBezTo>
                  <a:cubicBezTo>
                    <a:pt x="154406" y="632382"/>
                    <a:pt x="157721" y="640650"/>
                    <a:pt x="160274" y="649166"/>
                  </a:cubicBezTo>
                  <a:cubicBezTo>
                    <a:pt x="161449" y="653134"/>
                    <a:pt x="162401" y="657160"/>
                    <a:pt x="163132" y="661230"/>
                  </a:cubicBezTo>
                  <a:cubicBezTo>
                    <a:pt x="164979" y="672451"/>
                    <a:pt x="164827" y="683906"/>
                    <a:pt x="162687" y="695076"/>
                  </a:cubicBezTo>
                  <a:cubicBezTo>
                    <a:pt x="160941" y="704061"/>
                    <a:pt x="157607" y="712659"/>
                    <a:pt x="152844" y="720476"/>
                  </a:cubicBezTo>
                  <a:lnTo>
                    <a:pt x="167195" y="709744"/>
                  </a:lnTo>
                  <a:lnTo>
                    <a:pt x="180975" y="698314"/>
                  </a:lnTo>
                  <a:lnTo>
                    <a:pt x="194754" y="686885"/>
                  </a:lnTo>
                  <a:lnTo>
                    <a:pt x="208026" y="674819"/>
                  </a:lnTo>
                  <a:cubicBezTo>
                    <a:pt x="190836" y="660634"/>
                    <a:pt x="176873" y="642949"/>
                    <a:pt x="167068" y="622940"/>
                  </a:cubicBezTo>
                  <a:cubicBezTo>
                    <a:pt x="162274" y="613529"/>
                    <a:pt x="158381" y="603687"/>
                    <a:pt x="155448" y="593539"/>
                  </a:cubicBezTo>
                  <a:cubicBezTo>
                    <a:pt x="149885" y="575937"/>
                    <a:pt x="150152" y="557002"/>
                    <a:pt x="156210" y="539564"/>
                  </a:cubicBezTo>
                  <a:cubicBezTo>
                    <a:pt x="158064" y="534630"/>
                    <a:pt x="160655" y="530008"/>
                    <a:pt x="163893" y="525848"/>
                  </a:cubicBezTo>
                  <a:cubicBezTo>
                    <a:pt x="165417" y="523816"/>
                    <a:pt x="167075" y="521886"/>
                    <a:pt x="168846" y="520070"/>
                  </a:cubicBezTo>
                  <a:cubicBezTo>
                    <a:pt x="189503" y="532052"/>
                    <a:pt x="207245" y="548467"/>
                    <a:pt x="220789" y="568139"/>
                  </a:cubicBezTo>
                  <a:cubicBezTo>
                    <a:pt x="227355" y="577487"/>
                    <a:pt x="232492" y="587755"/>
                    <a:pt x="236029" y="598619"/>
                  </a:cubicBezTo>
                  <a:cubicBezTo>
                    <a:pt x="241395" y="614863"/>
                    <a:pt x="241166" y="632433"/>
                    <a:pt x="235394" y="648530"/>
                  </a:cubicBezTo>
                  <a:cubicBezTo>
                    <a:pt x="239077" y="644784"/>
                    <a:pt x="242888" y="641164"/>
                    <a:pt x="246507" y="637354"/>
                  </a:cubicBezTo>
                  <a:lnTo>
                    <a:pt x="256984" y="625670"/>
                  </a:lnTo>
                  <a:lnTo>
                    <a:pt x="267589" y="613986"/>
                  </a:lnTo>
                  <a:cubicBezTo>
                    <a:pt x="271082" y="610113"/>
                    <a:pt x="274320" y="605922"/>
                    <a:pt x="277685" y="601922"/>
                  </a:cubicBezTo>
                  <a:cubicBezTo>
                    <a:pt x="259721" y="590815"/>
                    <a:pt x="244329" y="576013"/>
                    <a:pt x="232537" y="558488"/>
                  </a:cubicBezTo>
                  <a:cubicBezTo>
                    <a:pt x="226790" y="550309"/>
                    <a:pt x="221900" y="541565"/>
                    <a:pt x="217932" y="532389"/>
                  </a:cubicBezTo>
                  <a:cubicBezTo>
                    <a:pt x="213932" y="523010"/>
                    <a:pt x="211404" y="513072"/>
                    <a:pt x="210439" y="502925"/>
                  </a:cubicBezTo>
                  <a:cubicBezTo>
                    <a:pt x="209912" y="495699"/>
                    <a:pt x="210515" y="488441"/>
                    <a:pt x="212217" y="481398"/>
                  </a:cubicBezTo>
                  <a:cubicBezTo>
                    <a:pt x="213766" y="474032"/>
                    <a:pt x="217030" y="467136"/>
                    <a:pt x="221742" y="461269"/>
                  </a:cubicBezTo>
                  <a:cubicBezTo>
                    <a:pt x="242538" y="469969"/>
                    <a:pt x="261150" y="483176"/>
                    <a:pt x="276225" y="499941"/>
                  </a:cubicBezTo>
                  <a:cubicBezTo>
                    <a:pt x="283464" y="508005"/>
                    <a:pt x="289534" y="517047"/>
                    <a:pt x="294259" y="526801"/>
                  </a:cubicBezTo>
                  <a:cubicBezTo>
                    <a:pt x="298043" y="534954"/>
                    <a:pt x="300406" y="543698"/>
                    <a:pt x="301244" y="552645"/>
                  </a:cubicBezTo>
                  <a:cubicBezTo>
                    <a:pt x="301815" y="559859"/>
                    <a:pt x="301282" y="567117"/>
                    <a:pt x="299657" y="574172"/>
                  </a:cubicBezTo>
                  <a:cubicBezTo>
                    <a:pt x="312357" y="558170"/>
                    <a:pt x="323278" y="541216"/>
                    <a:pt x="334327" y="524261"/>
                  </a:cubicBezTo>
                  <a:cubicBezTo>
                    <a:pt x="314884" y="516323"/>
                    <a:pt x="297510" y="504055"/>
                    <a:pt x="283527" y="488383"/>
                  </a:cubicBezTo>
                  <a:cubicBezTo>
                    <a:pt x="276644" y="481075"/>
                    <a:pt x="270599" y="473023"/>
                    <a:pt x="265494" y="464380"/>
                  </a:cubicBezTo>
                  <a:cubicBezTo>
                    <a:pt x="256686" y="450302"/>
                    <a:pt x="252717" y="433735"/>
                    <a:pt x="254190" y="417200"/>
                  </a:cubicBezTo>
                  <a:cubicBezTo>
                    <a:pt x="254495" y="414571"/>
                    <a:pt x="255048" y="411980"/>
                    <a:pt x="255841" y="409453"/>
                  </a:cubicBezTo>
                  <a:cubicBezTo>
                    <a:pt x="256324" y="407300"/>
                    <a:pt x="256940" y="405179"/>
                    <a:pt x="257683" y="403103"/>
                  </a:cubicBezTo>
                  <a:cubicBezTo>
                    <a:pt x="258483" y="400880"/>
                    <a:pt x="259524" y="398747"/>
                    <a:pt x="260794" y="396753"/>
                  </a:cubicBezTo>
                  <a:cubicBezTo>
                    <a:pt x="281337" y="402468"/>
                    <a:pt x="300323" y="412730"/>
                    <a:pt x="316357" y="426788"/>
                  </a:cubicBezTo>
                  <a:cubicBezTo>
                    <a:pt x="324161" y="433526"/>
                    <a:pt x="330994" y="441305"/>
                    <a:pt x="336677" y="449902"/>
                  </a:cubicBezTo>
                  <a:cubicBezTo>
                    <a:pt x="342741" y="459777"/>
                    <a:pt x="346418" y="470934"/>
                    <a:pt x="347408" y="482478"/>
                  </a:cubicBezTo>
                  <a:cubicBezTo>
                    <a:pt x="347821" y="487088"/>
                    <a:pt x="347713" y="491736"/>
                    <a:pt x="347091" y="496321"/>
                  </a:cubicBezTo>
                  <a:cubicBezTo>
                    <a:pt x="346475" y="500188"/>
                    <a:pt x="345522" y="503992"/>
                    <a:pt x="344233" y="507688"/>
                  </a:cubicBezTo>
                  <a:cubicBezTo>
                    <a:pt x="350583" y="497782"/>
                    <a:pt x="355981" y="487241"/>
                    <a:pt x="361632" y="476953"/>
                  </a:cubicBezTo>
                  <a:cubicBezTo>
                    <a:pt x="367284" y="466666"/>
                    <a:pt x="372427" y="455998"/>
                    <a:pt x="377571" y="445203"/>
                  </a:cubicBezTo>
                  <a:cubicBezTo>
                    <a:pt x="359562" y="439635"/>
                    <a:pt x="342963" y="430230"/>
                    <a:pt x="328930" y="417644"/>
                  </a:cubicBezTo>
                  <a:cubicBezTo>
                    <a:pt x="322173" y="411758"/>
                    <a:pt x="316020" y="405205"/>
                    <a:pt x="310578" y="398086"/>
                  </a:cubicBezTo>
                  <a:cubicBezTo>
                    <a:pt x="305028" y="390784"/>
                    <a:pt x="300736" y="382605"/>
                    <a:pt x="297878" y="373893"/>
                  </a:cubicBezTo>
                  <a:cubicBezTo>
                    <a:pt x="295954" y="367613"/>
                    <a:pt x="294932" y="361091"/>
                    <a:pt x="294830" y="354525"/>
                  </a:cubicBezTo>
                  <a:cubicBezTo>
                    <a:pt x="294735" y="347674"/>
                    <a:pt x="296164" y="340879"/>
                    <a:pt x="299021" y="334650"/>
                  </a:cubicBezTo>
                  <a:cubicBezTo>
                    <a:pt x="318954" y="337679"/>
                    <a:pt x="337934" y="345216"/>
                    <a:pt x="354520" y="356685"/>
                  </a:cubicBezTo>
                  <a:cubicBezTo>
                    <a:pt x="362509" y="362177"/>
                    <a:pt x="369672" y="368781"/>
                    <a:pt x="375793" y="376306"/>
                  </a:cubicBezTo>
                  <a:cubicBezTo>
                    <a:pt x="380771" y="382605"/>
                    <a:pt x="384715" y="389660"/>
                    <a:pt x="387477" y="397197"/>
                  </a:cubicBezTo>
                  <a:cubicBezTo>
                    <a:pt x="389503" y="403351"/>
                    <a:pt x="390569" y="409770"/>
                    <a:pt x="390652" y="416247"/>
                  </a:cubicBezTo>
                  <a:cubicBezTo>
                    <a:pt x="398018" y="399928"/>
                    <a:pt x="403352" y="382973"/>
                    <a:pt x="409702" y="366210"/>
                  </a:cubicBezTo>
                  <a:cubicBezTo>
                    <a:pt x="392125" y="362939"/>
                    <a:pt x="375469" y="355897"/>
                    <a:pt x="360870" y="345572"/>
                  </a:cubicBezTo>
                  <a:cubicBezTo>
                    <a:pt x="353777" y="340810"/>
                    <a:pt x="347224" y="335291"/>
                    <a:pt x="341313" y="329125"/>
                  </a:cubicBezTo>
                  <a:cubicBezTo>
                    <a:pt x="335394" y="322864"/>
                    <a:pt x="330562" y="315651"/>
                    <a:pt x="327025" y="307789"/>
                  </a:cubicBezTo>
                  <a:cubicBezTo>
                    <a:pt x="324326" y="302062"/>
                    <a:pt x="322586" y="295921"/>
                    <a:pt x="321882" y="289628"/>
                  </a:cubicBezTo>
                  <a:cubicBezTo>
                    <a:pt x="321310" y="283209"/>
                    <a:pt x="321976" y="276744"/>
                    <a:pt x="323850" y="270578"/>
                  </a:cubicBezTo>
                  <a:cubicBezTo>
                    <a:pt x="342919" y="271347"/>
                    <a:pt x="361556" y="276471"/>
                    <a:pt x="378333" y="285564"/>
                  </a:cubicBezTo>
                  <a:cubicBezTo>
                    <a:pt x="386416" y="289851"/>
                    <a:pt x="393840" y="295280"/>
                    <a:pt x="400367" y="301694"/>
                  </a:cubicBezTo>
                  <a:cubicBezTo>
                    <a:pt x="410229" y="311479"/>
                    <a:pt x="416649" y="324204"/>
                    <a:pt x="418655" y="337952"/>
                  </a:cubicBezTo>
                  <a:cubicBezTo>
                    <a:pt x="421132" y="330141"/>
                    <a:pt x="422846" y="322204"/>
                    <a:pt x="425005" y="314394"/>
                  </a:cubicBezTo>
                  <a:cubicBezTo>
                    <a:pt x="427164" y="306583"/>
                    <a:pt x="429260" y="298582"/>
                    <a:pt x="430784" y="290581"/>
                  </a:cubicBezTo>
                  <a:cubicBezTo>
                    <a:pt x="413893" y="289355"/>
                    <a:pt x="397478" y="284409"/>
                    <a:pt x="382714" y="276103"/>
                  </a:cubicBezTo>
                  <a:cubicBezTo>
                    <a:pt x="375596" y="272331"/>
                    <a:pt x="368909" y="267797"/>
                    <a:pt x="362775" y="262577"/>
                  </a:cubicBezTo>
                  <a:cubicBezTo>
                    <a:pt x="351758" y="253478"/>
                    <a:pt x="344005" y="241038"/>
                    <a:pt x="340677" y="227144"/>
                  </a:cubicBezTo>
                  <a:cubicBezTo>
                    <a:pt x="339801" y="222973"/>
                    <a:pt x="339560" y="218686"/>
                    <a:pt x="339979" y="214444"/>
                  </a:cubicBezTo>
                  <a:cubicBezTo>
                    <a:pt x="340004" y="212419"/>
                    <a:pt x="340214" y="210399"/>
                    <a:pt x="340614" y="208412"/>
                  </a:cubicBezTo>
                  <a:cubicBezTo>
                    <a:pt x="358603" y="207269"/>
                    <a:pt x="376619" y="210285"/>
                    <a:pt x="393255" y="217238"/>
                  </a:cubicBezTo>
                  <a:cubicBezTo>
                    <a:pt x="401320" y="220477"/>
                    <a:pt x="408857" y="224909"/>
                    <a:pt x="415607" y="230383"/>
                  </a:cubicBezTo>
                  <a:cubicBezTo>
                    <a:pt x="425869" y="238759"/>
                    <a:pt x="433191" y="250195"/>
                    <a:pt x="436499" y="263022"/>
                  </a:cubicBezTo>
                  <a:lnTo>
                    <a:pt x="440119" y="240162"/>
                  </a:lnTo>
                  <a:lnTo>
                    <a:pt x="441960" y="228732"/>
                  </a:lnTo>
                  <a:cubicBezTo>
                    <a:pt x="442468" y="224922"/>
                    <a:pt x="442849" y="221048"/>
                    <a:pt x="443230" y="217238"/>
                  </a:cubicBezTo>
                  <a:cubicBezTo>
                    <a:pt x="429209" y="217531"/>
                    <a:pt x="415296" y="214756"/>
                    <a:pt x="402463" y="209110"/>
                  </a:cubicBezTo>
                  <a:cubicBezTo>
                    <a:pt x="396291" y="206507"/>
                    <a:pt x="390417" y="203249"/>
                    <a:pt x="384937" y="199395"/>
                  </a:cubicBezTo>
                  <a:cubicBezTo>
                    <a:pt x="379349" y="195299"/>
                    <a:pt x="374459" y="190327"/>
                    <a:pt x="370459" y="184663"/>
                  </a:cubicBezTo>
                  <a:cubicBezTo>
                    <a:pt x="367474" y="180459"/>
                    <a:pt x="365182" y="175811"/>
                    <a:pt x="363664" y="170883"/>
                  </a:cubicBezTo>
                  <a:cubicBezTo>
                    <a:pt x="362064" y="165753"/>
                    <a:pt x="361632" y="160330"/>
                    <a:pt x="362394" y="155008"/>
                  </a:cubicBezTo>
                  <a:cubicBezTo>
                    <a:pt x="377298" y="152780"/>
                    <a:pt x="392512" y="154037"/>
                    <a:pt x="406844" y="158691"/>
                  </a:cubicBezTo>
                  <a:cubicBezTo>
                    <a:pt x="413791" y="160889"/>
                    <a:pt x="420401" y="164051"/>
                    <a:pt x="426466" y="168089"/>
                  </a:cubicBezTo>
                  <a:cubicBezTo>
                    <a:pt x="435140" y="174001"/>
                    <a:pt x="441896" y="182320"/>
                    <a:pt x="445897" y="192029"/>
                  </a:cubicBezTo>
                  <a:lnTo>
                    <a:pt x="448056" y="155008"/>
                  </a:lnTo>
                  <a:cubicBezTo>
                    <a:pt x="430378" y="156685"/>
                    <a:pt x="412616" y="152805"/>
                    <a:pt x="397256" y="143896"/>
                  </a:cubicBezTo>
                  <a:cubicBezTo>
                    <a:pt x="388124" y="138733"/>
                    <a:pt x="381089" y="130529"/>
                    <a:pt x="377380" y="120718"/>
                  </a:cubicBezTo>
                  <a:cubicBezTo>
                    <a:pt x="375634" y="116343"/>
                    <a:pt x="374815" y="111651"/>
                    <a:pt x="374967" y="106939"/>
                  </a:cubicBezTo>
                  <a:cubicBezTo>
                    <a:pt x="387521" y="104056"/>
                    <a:pt x="400577" y="104189"/>
                    <a:pt x="413067" y="107320"/>
                  </a:cubicBezTo>
                  <a:cubicBezTo>
                    <a:pt x="419176" y="108736"/>
                    <a:pt x="425037" y="111047"/>
                    <a:pt x="430466" y="114178"/>
                  </a:cubicBezTo>
                  <a:cubicBezTo>
                    <a:pt x="438105" y="118439"/>
                    <a:pt x="444265" y="124929"/>
                    <a:pt x="448119" y="132783"/>
                  </a:cubicBezTo>
                  <a:lnTo>
                    <a:pt x="448119" y="117480"/>
                  </a:lnTo>
                  <a:lnTo>
                    <a:pt x="447484" y="101986"/>
                  </a:lnTo>
                  <a:cubicBezTo>
                    <a:pt x="434289" y="103973"/>
                    <a:pt x="420801" y="101751"/>
                    <a:pt x="408940" y="95636"/>
                  </a:cubicBezTo>
                  <a:cubicBezTo>
                    <a:pt x="397904" y="90473"/>
                    <a:pt x="390588" y="79672"/>
                    <a:pt x="389890" y="67505"/>
                  </a:cubicBezTo>
                  <a:cubicBezTo>
                    <a:pt x="404228" y="63251"/>
                    <a:pt x="419627" y="64381"/>
                    <a:pt x="433197" y="70680"/>
                  </a:cubicBezTo>
                  <a:cubicBezTo>
                    <a:pt x="438556" y="73386"/>
                    <a:pt x="443173" y="77348"/>
                    <a:pt x="446659" y="82238"/>
                  </a:cubicBezTo>
                  <a:cubicBezTo>
                    <a:pt x="446151" y="74998"/>
                    <a:pt x="445325" y="67696"/>
                    <a:pt x="444690" y="60393"/>
                  </a:cubicBezTo>
                  <a:cubicBezTo>
                    <a:pt x="434067" y="62889"/>
                    <a:pt x="422916" y="61841"/>
                    <a:pt x="412940" y="57409"/>
                  </a:cubicBezTo>
                  <a:cubicBezTo>
                    <a:pt x="403923" y="53631"/>
                    <a:pt x="397688" y="45230"/>
                    <a:pt x="396684" y="35501"/>
                  </a:cubicBezTo>
                  <a:cubicBezTo>
                    <a:pt x="407943" y="31628"/>
                    <a:pt x="420217" y="31990"/>
                    <a:pt x="431228" y="36517"/>
                  </a:cubicBezTo>
                  <a:cubicBezTo>
                    <a:pt x="436182" y="38670"/>
                    <a:pt x="440410" y="42194"/>
                    <a:pt x="443420" y="46677"/>
                  </a:cubicBezTo>
                  <a:cubicBezTo>
                    <a:pt x="442913" y="40645"/>
                    <a:pt x="441769" y="34613"/>
                    <a:pt x="441007" y="28643"/>
                  </a:cubicBezTo>
                  <a:cubicBezTo>
                    <a:pt x="434975" y="29348"/>
                    <a:pt x="428866" y="28542"/>
                    <a:pt x="423227" y="26294"/>
                  </a:cubicBezTo>
                  <a:cubicBezTo>
                    <a:pt x="416509" y="23716"/>
                    <a:pt x="411823" y="17575"/>
                    <a:pt x="411099" y="10419"/>
                  </a:cubicBezTo>
                  <a:cubicBezTo>
                    <a:pt x="413163" y="9644"/>
                    <a:pt x="415284" y="9054"/>
                    <a:pt x="417449" y="8641"/>
                  </a:cubicBezTo>
                  <a:cubicBezTo>
                    <a:pt x="423589" y="7504"/>
                    <a:pt x="429926" y="8120"/>
                    <a:pt x="435737" y="10419"/>
                  </a:cubicBezTo>
                  <a:cubicBezTo>
                    <a:pt x="437197" y="11067"/>
                    <a:pt x="438582" y="11873"/>
                    <a:pt x="439864" y="12832"/>
                  </a:cubicBezTo>
                  <a:cubicBezTo>
                    <a:pt x="441084" y="11835"/>
                    <a:pt x="442836" y="11835"/>
                    <a:pt x="444055" y="12832"/>
                  </a:cubicBezTo>
                  <a:cubicBezTo>
                    <a:pt x="445090" y="11333"/>
                    <a:pt x="446284" y="9949"/>
                    <a:pt x="447611" y="8704"/>
                  </a:cubicBezTo>
                  <a:cubicBezTo>
                    <a:pt x="454101" y="2964"/>
                    <a:pt x="462509" y="-141"/>
                    <a:pt x="471170" y="5"/>
                  </a:cubicBezTo>
                  <a:cubicBezTo>
                    <a:pt x="472725" y="7460"/>
                    <a:pt x="470154" y="15169"/>
                    <a:pt x="464439" y="20198"/>
                  </a:cubicBezTo>
                  <a:cubicBezTo>
                    <a:pt x="459568" y="24389"/>
                    <a:pt x="453593" y="27075"/>
                    <a:pt x="447230" y="27945"/>
                  </a:cubicBezTo>
                  <a:lnTo>
                    <a:pt x="449453" y="41343"/>
                  </a:lnTo>
                  <a:cubicBezTo>
                    <a:pt x="451136" y="38359"/>
                    <a:pt x="453275" y="35660"/>
                    <a:pt x="455803" y="33342"/>
                  </a:cubicBezTo>
                  <a:cubicBezTo>
                    <a:pt x="464922" y="25678"/>
                    <a:pt x="476605" y="21754"/>
                    <a:pt x="488505" y="22357"/>
                  </a:cubicBezTo>
                  <a:cubicBezTo>
                    <a:pt x="490899" y="32777"/>
                    <a:pt x="487095" y="43642"/>
                    <a:pt x="478726" y="50297"/>
                  </a:cubicBezTo>
                  <a:cubicBezTo>
                    <a:pt x="470954" y="56463"/>
                    <a:pt x="461404" y="59962"/>
                    <a:pt x="451485" y="60266"/>
                  </a:cubicBezTo>
                  <a:cubicBezTo>
                    <a:pt x="452310" y="67886"/>
                    <a:pt x="453390" y="75507"/>
                    <a:pt x="453898" y="83126"/>
                  </a:cubicBezTo>
                  <a:cubicBezTo>
                    <a:pt x="456571" y="77272"/>
                    <a:pt x="460546" y="72096"/>
                    <a:pt x="465519" y="68013"/>
                  </a:cubicBezTo>
                  <a:cubicBezTo>
                    <a:pt x="477425" y="58857"/>
                    <a:pt x="492347" y="54545"/>
                    <a:pt x="507301" y="55948"/>
                  </a:cubicBezTo>
                  <a:cubicBezTo>
                    <a:pt x="509708" y="69341"/>
                    <a:pt x="504291" y="82936"/>
                    <a:pt x="493332" y="91000"/>
                  </a:cubicBezTo>
                  <a:cubicBezTo>
                    <a:pt x="482308" y="98982"/>
                    <a:pt x="468795" y="102761"/>
                    <a:pt x="455232" y="101668"/>
                  </a:cubicBezTo>
                  <a:lnTo>
                    <a:pt x="456247" y="117734"/>
                  </a:lnTo>
                  <a:lnTo>
                    <a:pt x="456247" y="133926"/>
                  </a:lnTo>
                  <a:cubicBezTo>
                    <a:pt x="460254" y="125570"/>
                    <a:pt x="466299" y="118363"/>
                    <a:pt x="473837" y="112971"/>
                  </a:cubicBezTo>
                  <a:cubicBezTo>
                    <a:pt x="479031" y="109403"/>
                    <a:pt x="484638" y="106482"/>
                    <a:pt x="490538" y="104272"/>
                  </a:cubicBezTo>
                  <a:cubicBezTo>
                    <a:pt x="502647" y="99535"/>
                    <a:pt x="515817" y="98176"/>
                    <a:pt x="528638" y="100335"/>
                  </a:cubicBezTo>
                  <a:cubicBezTo>
                    <a:pt x="529368" y="106018"/>
                    <a:pt x="529025" y="111797"/>
                    <a:pt x="527621" y="117353"/>
                  </a:cubicBezTo>
                  <a:cubicBezTo>
                    <a:pt x="524573" y="128739"/>
                    <a:pt x="517544" y="138651"/>
                    <a:pt x="507809" y="145293"/>
                  </a:cubicBezTo>
                  <a:cubicBezTo>
                    <a:pt x="492608" y="154996"/>
                    <a:pt x="474307" y="158603"/>
                    <a:pt x="456565" y="155389"/>
                  </a:cubicBezTo>
                  <a:cubicBezTo>
                    <a:pt x="455994" y="168661"/>
                    <a:pt x="455676" y="182060"/>
                    <a:pt x="454850" y="195394"/>
                  </a:cubicBezTo>
                  <a:cubicBezTo>
                    <a:pt x="460038" y="185107"/>
                    <a:pt x="468058" y="176516"/>
                    <a:pt x="477964" y="170629"/>
                  </a:cubicBezTo>
                  <a:cubicBezTo>
                    <a:pt x="484391" y="166826"/>
                    <a:pt x="491287" y="163879"/>
                    <a:pt x="498475" y="161866"/>
                  </a:cubicBezTo>
                  <a:cubicBezTo>
                    <a:pt x="512889" y="157371"/>
                    <a:pt x="528257" y="156888"/>
                    <a:pt x="542925" y="160469"/>
                  </a:cubicBezTo>
                  <a:cubicBezTo>
                    <a:pt x="543141" y="167289"/>
                    <a:pt x="542112" y="174090"/>
                    <a:pt x="539877" y="180535"/>
                  </a:cubicBezTo>
                  <a:cubicBezTo>
                    <a:pt x="535756" y="193851"/>
                    <a:pt x="526656" y="205065"/>
                    <a:pt x="514477" y="211841"/>
                  </a:cubicBezTo>
                  <a:cubicBezTo>
                    <a:pt x="508355" y="215245"/>
                    <a:pt x="501764" y="217727"/>
                    <a:pt x="494919" y="219207"/>
                  </a:cubicBezTo>
                  <a:cubicBezTo>
                    <a:pt x="481019" y="222503"/>
                    <a:pt x="466515" y="222223"/>
                    <a:pt x="452755" y="218382"/>
                  </a:cubicBezTo>
                  <a:cubicBezTo>
                    <a:pt x="452374" y="222445"/>
                    <a:pt x="452120" y="226510"/>
                    <a:pt x="451612" y="230573"/>
                  </a:cubicBezTo>
                  <a:lnTo>
                    <a:pt x="449897" y="242702"/>
                  </a:lnTo>
                  <a:cubicBezTo>
                    <a:pt x="448818" y="250766"/>
                    <a:pt x="447738" y="258831"/>
                    <a:pt x="446469" y="266895"/>
                  </a:cubicBezTo>
                  <a:cubicBezTo>
                    <a:pt x="453790" y="254735"/>
                    <a:pt x="464553" y="245013"/>
                    <a:pt x="477393" y="238955"/>
                  </a:cubicBezTo>
                  <a:cubicBezTo>
                    <a:pt x="485489" y="235145"/>
                    <a:pt x="494017" y="232326"/>
                    <a:pt x="502793" y="230573"/>
                  </a:cubicBezTo>
                  <a:cubicBezTo>
                    <a:pt x="520649" y="226382"/>
                    <a:pt x="539324" y="227259"/>
                    <a:pt x="556704" y="233113"/>
                  </a:cubicBezTo>
                  <a:close/>
                </a:path>
              </a:pathLst>
            </a:custGeom>
            <a:solidFill>
              <a:srgbClr val="E29361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29" name="Freeform 34">
              <a:extLst>
                <a:ext uri="{FF2B5EF4-FFF2-40B4-BE49-F238E27FC236}">
                  <a16:creationId xmlns:a16="http://schemas.microsoft.com/office/drawing/2014/main" id="{A27CFD1B-D350-3F1A-7C37-A20E0D2C3B4A}"/>
                </a:ext>
              </a:extLst>
            </p:cNvPr>
            <p:cNvSpPr/>
            <p:nvPr/>
          </p:nvSpPr>
          <p:spPr>
            <a:xfrm>
              <a:off x="6119178" y="2149913"/>
              <a:ext cx="560705" cy="844142"/>
            </a:xfrm>
            <a:custGeom>
              <a:avLst/>
              <a:gdLst>
                <a:gd name="connsiteX0" fmla="*/ 560705 w 560705"/>
                <a:gd name="connsiteY0" fmla="*/ 833825 h 844142"/>
                <a:gd name="connsiteX1" fmla="*/ 560134 w 560705"/>
                <a:gd name="connsiteY1" fmla="*/ 837254 h 844142"/>
                <a:gd name="connsiteX2" fmla="*/ 425641 w 560705"/>
                <a:gd name="connsiteY2" fmla="*/ 763467 h 844142"/>
                <a:gd name="connsiteX3" fmla="*/ 377127 w 560705"/>
                <a:gd name="connsiteY3" fmla="*/ 822395 h 844142"/>
                <a:gd name="connsiteX4" fmla="*/ 342773 w 560705"/>
                <a:gd name="connsiteY4" fmla="*/ 839921 h 844142"/>
                <a:gd name="connsiteX5" fmla="*/ 266573 w 560705"/>
                <a:gd name="connsiteY5" fmla="*/ 833190 h 844142"/>
                <a:gd name="connsiteX6" fmla="*/ 243904 w 560705"/>
                <a:gd name="connsiteY6" fmla="*/ 818902 h 844142"/>
                <a:gd name="connsiteX7" fmla="*/ 234252 w 560705"/>
                <a:gd name="connsiteY7" fmla="*/ 809822 h 844142"/>
                <a:gd name="connsiteX8" fmla="*/ 292291 w 560705"/>
                <a:gd name="connsiteY8" fmla="*/ 754005 h 844142"/>
                <a:gd name="connsiteX9" fmla="*/ 317056 w 560705"/>
                <a:gd name="connsiteY9" fmla="*/ 742956 h 844142"/>
                <a:gd name="connsiteX10" fmla="*/ 329756 w 560705"/>
                <a:gd name="connsiteY10" fmla="*/ 738956 h 844142"/>
                <a:gd name="connsiteX11" fmla="*/ 364935 w 560705"/>
                <a:gd name="connsiteY11" fmla="*/ 735082 h 844142"/>
                <a:gd name="connsiteX12" fmla="*/ 392811 w 560705"/>
                <a:gd name="connsiteY12" fmla="*/ 739273 h 844142"/>
                <a:gd name="connsiteX13" fmla="*/ 377825 w 560705"/>
                <a:gd name="connsiteY13" fmla="*/ 727843 h 844142"/>
                <a:gd name="connsiteX14" fmla="*/ 363792 w 560705"/>
                <a:gd name="connsiteY14" fmla="*/ 715842 h 844142"/>
                <a:gd name="connsiteX15" fmla="*/ 349758 w 560705"/>
                <a:gd name="connsiteY15" fmla="*/ 703840 h 844142"/>
                <a:gd name="connsiteX16" fmla="*/ 336360 w 560705"/>
                <a:gd name="connsiteY16" fmla="*/ 691140 h 844142"/>
                <a:gd name="connsiteX17" fmla="*/ 286703 w 560705"/>
                <a:gd name="connsiteY17" fmla="*/ 735082 h 844142"/>
                <a:gd name="connsiteX18" fmla="*/ 254953 w 560705"/>
                <a:gd name="connsiteY18" fmla="*/ 745687 h 844142"/>
                <a:gd name="connsiteX19" fmla="*/ 190691 w 560705"/>
                <a:gd name="connsiteY19" fmla="*/ 731336 h 844142"/>
                <a:gd name="connsiteX20" fmla="*/ 173038 w 560705"/>
                <a:gd name="connsiteY20" fmla="*/ 716604 h 844142"/>
                <a:gd name="connsiteX21" fmla="*/ 165862 w 560705"/>
                <a:gd name="connsiteY21" fmla="*/ 707841 h 844142"/>
                <a:gd name="connsiteX22" fmla="*/ 223012 w 560705"/>
                <a:gd name="connsiteY22" fmla="*/ 666058 h 844142"/>
                <a:gd name="connsiteX23" fmla="*/ 257175 w 560705"/>
                <a:gd name="connsiteY23" fmla="*/ 657168 h 844142"/>
                <a:gd name="connsiteX24" fmla="*/ 308801 w 560705"/>
                <a:gd name="connsiteY24" fmla="*/ 663518 h 844142"/>
                <a:gd name="connsiteX25" fmla="*/ 297625 w 560705"/>
                <a:gd name="connsiteY25" fmla="*/ 651834 h 844142"/>
                <a:gd name="connsiteX26" fmla="*/ 286893 w 560705"/>
                <a:gd name="connsiteY26" fmla="*/ 639705 h 844142"/>
                <a:gd name="connsiteX27" fmla="*/ 276225 w 560705"/>
                <a:gd name="connsiteY27" fmla="*/ 627450 h 844142"/>
                <a:gd name="connsiteX28" fmla="*/ 266065 w 560705"/>
                <a:gd name="connsiteY28" fmla="*/ 614750 h 844142"/>
                <a:gd name="connsiteX29" fmla="*/ 213995 w 560705"/>
                <a:gd name="connsiteY29" fmla="*/ 649611 h 844142"/>
                <a:gd name="connsiteX30" fmla="*/ 183134 w 560705"/>
                <a:gd name="connsiteY30" fmla="*/ 655644 h 844142"/>
                <a:gd name="connsiteX31" fmla="*/ 124524 w 560705"/>
                <a:gd name="connsiteY31" fmla="*/ 634308 h 844142"/>
                <a:gd name="connsiteX32" fmla="*/ 104394 w 560705"/>
                <a:gd name="connsiteY32" fmla="*/ 609479 h 844142"/>
                <a:gd name="connsiteX33" fmla="*/ 163005 w 560705"/>
                <a:gd name="connsiteY33" fmla="*/ 577158 h 844142"/>
                <a:gd name="connsiteX34" fmla="*/ 196025 w 560705"/>
                <a:gd name="connsiteY34" fmla="*/ 573030 h 844142"/>
                <a:gd name="connsiteX35" fmla="*/ 223330 w 560705"/>
                <a:gd name="connsiteY35" fmla="*/ 577158 h 844142"/>
                <a:gd name="connsiteX36" fmla="*/ 243904 w 560705"/>
                <a:gd name="connsiteY36" fmla="*/ 585921 h 844142"/>
                <a:gd name="connsiteX37" fmla="*/ 209169 w 560705"/>
                <a:gd name="connsiteY37" fmla="*/ 534105 h 844142"/>
                <a:gd name="connsiteX38" fmla="*/ 154115 w 560705"/>
                <a:gd name="connsiteY38" fmla="*/ 563124 h 844142"/>
                <a:gd name="connsiteX39" fmla="*/ 123190 w 560705"/>
                <a:gd name="connsiteY39" fmla="*/ 565347 h 844142"/>
                <a:gd name="connsiteX40" fmla="*/ 70739 w 560705"/>
                <a:gd name="connsiteY40" fmla="*/ 538486 h 844142"/>
                <a:gd name="connsiteX41" fmla="*/ 63691 w 560705"/>
                <a:gd name="connsiteY41" fmla="*/ 529787 h 844142"/>
                <a:gd name="connsiteX42" fmla="*/ 58992 w 560705"/>
                <a:gd name="connsiteY42" fmla="*/ 521976 h 844142"/>
                <a:gd name="connsiteX43" fmla="*/ 54801 w 560705"/>
                <a:gd name="connsiteY43" fmla="*/ 512896 h 844142"/>
                <a:gd name="connsiteX44" fmla="*/ 113475 w 560705"/>
                <a:gd name="connsiteY44" fmla="*/ 489401 h 844142"/>
                <a:gd name="connsiteX45" fmla="*/ 144717 w 560705"/>
                <a:gd name="connsiteY45" fmla="*/ 489401 h 844142"/>
                <a:gd name="connsiteX46" fmla="*/ 178880 w 560705"/>
                <a:gd name="connsiteY46" fmla="*/ 500831 h 844142"/>
                <a:gd name="connsiteX47" fmla="*/ 190437 w 560705"/>
                <a:gd name="connsiteY47" fmla="*/ 509022 h 844142"/>
                <a:gd name="connsiteX48" fmla="*/ 199327 w 560705"/>
                <a:gd name="connsiteY48" fmla="*/ 517341 h 844142"/>
                <a:gd name="connsiteX49" fmla="*/ 182055 w 560705"/>
                <a:gd name="connsiteY49" fmla="*/ 485591 h 844142"/>
                <a:gd name="connsiteX50" fmla="*/ 166180 w 560705"/>
                <a:gd name="connsiteY50" fmla="*/ 453015 h 844142"/>
                <a:gd name="connsiteX51" fmla="*/ 113411 w 560705"/>
                <a:gd name="connsiteY51" fmla="*/ 471621 h 844142"/>
                <a:gd name="connsiteX52" fmla="*/ 85535 w 560705"/>
                <a:gd name="connsiteY52" fmla="*/ 470160 h 844142"/>
                <a:gd name="connsiteX53" fmla="*/ 57404 w 560705"/>
                <a:gd name="connsiteY53" fmla="*/ 457460 h 844142"/>
                <a:gd name="connsiteX54" fmla="*/ 39624 w 560705"/>
                <a:gd name="connsiteY54" fmla="*/ 439553 h 844142"/>
                <a:gd name="connsiteX55" fmla="*/ 27559 w 560705"/>
                <a:gd name="connsiteY55" fmla="*/ 414153 h 844142"/>
                <a:gd name="connsiteX56" fmla="*/ 85281 w 560705"/>
                <a:gd name="connsiteY56" fmla="*/ 398405 h 844142"/>
                <a:gd name="connsiteX57" fmla="*/ 114808 w 560705"/>
                <a:gd name="connsiteY57" fmla="*/ 401771 h 844142"/>
                <a:gd name="connsiteX58" fmla="*/ 137351 w 560705"/>
                <a:gd name="connsiteY58" fmla="*/ 411105 h 844142"/>
                <a:gd name="connsiteX59" fmla="*/ 153353 w 560705"/>
                <a:gd name="connsiteY59" fmla="*/ 422980 h 844142"/>
                <a:gd name="connsiteX60" fmla="*/ 134303 w 560705"/>
                <a:gd name="connsiteY60" fmla="*/ 371545 h 844142"/>
                <a:gd name="connsiteX61" fmla="*/ 82741 w 560705"/>
                <a:gd name="connsiteY61" fmla="*/ 383673 h 844142"/>
                <a:gd name="connsiteX62" fmla="*/ 56769 w 560705"/>
                <a:gd name="connsiteY62" fmla="*/ 379292 h 844142"/>
                <a:gd name="connsiteX63" fmla="*/ 31369 w 560705"/>
                <a:gd name="connsiteY63" fmla="*/ 364560 h 844142"/>
                <a:gd name="connsiteX64" fmla="*/ 16891 w 560705"/>
                <a:gd name="connsiteY64" fmla="*/ 345891 h 844142"/>
                <a:gd name="connsiteX65" fmla="*/ 8192 w 560705"/>
                <a:gd name="connsiteY65" fmla="*/ 320935 h 844142"/>
                <a:gd name="connsiteX66" fmla="*/ 63945 w 560705"/>
                <a:gd name="connsiteY66" fmla="*/ 312172 h 844142"/>
                <a:gd name="connsiteX67" fmla="*/ 91313 w 560705"/>
                <a:gd name="connsiteY67" fmla="*/ 318522 h 844142"/>
                <a:gd name="connsiteX68" fmla="*/ 125413 w 560705"/>
                <a:gd name="connsiteY68" fmla="*/ 342906 h 844142"/>
                <a:gd name="connsiteX69" fmla="*/ 119063 w 560705"/>
                <a:gd name="connsiteY69" fmla="*/ 318713 h 844142"/>
                <a:gd name="connsiteX70" fmla="*/ 113602 w 560705"/>
                <a:gd name="connsiteY70" fmla="*/ 294329 h 844142"/>
                <a:gd name="connsiteX71" fmla="*/ 63818 w 560705"/>
                <a:gd name="connsiteY71" fmla="*/ 300298 h 844142"/>
                <a:gd name="connsiteX72" fmla="*/ 39815 w 560705"/>
                <a:gd name="connsiteY72" fmla="*/ 293630 h 844142"/>
                <a:gd name="connsiteX73" fmla="*/ 5715 w 560705"/>
                <a:gd name="connsiteY73" fmla="*/ 258515 h 844142"/>
                <a:gd name="connsiteX74" fmla="*/ 762 w 560705"/>
                <a:gd name="connsiteY74" fmla="*/ 242576 h 844142"/>
                <a:gd name="connsiteX75" fmla="*/ 0 w 560705"/>
                <a:gd name="connsiteY75" fmla="*/ 234385 h 844142"/>
                <a:gd name="connsiteX76" fmla="*/ 53277 w 560705"/>
                <a:gd name="connsiteY76" fmla="*/ 231527 h 844142"/>
                <a:gd name="connsiteX77" fmla="*/ 78677 w 560705"/>
                <a:gd name="connsiteY77" fmla="*/ 239973 h 844142"/>
                <a:gd name="connsiteX78" fmla="*/ 108395 w 560705"/>
                <a:gd name="connsiteY78" fmla="*/ 266389 h 844142"/>
                <a:gd name="connsiteX79" fmla="*/ 105093 w 560705"/>
                <a:gd name="connsiteY79" fmla="*/ 243021 h 844142"/>
                <a:gd name="connsiteX80" fmla="*/ 103442 w 560705"/>
                <a:gd name="connsiteY80" fmla="*/ 231337 h 844142"/>
                <a:gd name="connsiteX81" fmla="*/ 102299 w 560705"/>
                <a:gd name="connsiteY81" fmla="*/ 219653 h 844142"/>
                <a:gd name="connsiteX82" fmla="*/ 60770 w 560705"/>
                <a:gd name="connsiteY82" fmla="*/ 220097 h 844142"/>
                <a:gd name="connsiteX83" fmla="*/ 41720 w 560705"/>
                <a:gd name="connsiteY83" fmla="*/ 212731 h 844142"/>
                <a:gd name="connsiteX84" fmla="*/ 16320 w 560705"/>
                <a:gd name="connsiteY84" fmla="*/ 181362 h 844142"/>
                <a:gd name="connsiteX85" fmla="*/ 13208 w 560705"/>
                <a:gd name="connsiteY85" fmla="*/ 161169 h 844142"/>
                <a:gd name="connsiteX86" fmla="*/ 58103 w 560705"/>
                <a:gd name="connsiteY86" fmla="*/ 162566 h 844142"/>
                <a:gd name="connsiteX87" fmla="*/ 78550 w 560705"/>
                <a:gd name="connsiteY87" fmla="*/ 171329 h 844142"/>
                <a:gd name="connsiteX88" fmla="*/ 100330 w 560705"/>
                <a:gd name="connsiteY88" fmla="*/ 193872 h 844142"/>
                <a:gd name="connsiteX89" fmla="*/ 98743 w 560705"/>
                <a:gd name="connsiteY89" fmla="*/ 156216 h 844142"/>
                <a:gd name="connsiteX90" fmla="*/ 47943 w 560705"/>
                <a:gd name="connsiteY90" fmla="*/ 145993 h 844142"/>
                <a:gd name="connsiteX91" fmla="*/ 28131 w 560705"/>
                <a:gd name="connsiteY91" fmla="*/ 117926 h 844142"/>
                <a:gd name="connsiteX92" fmla="*/ 27115 w 560705"/>
                <a:gd name="connsiteY92" fmla="*/ 100844 h 844142"/>
                <a:gd name="connsiteX93" fmla="*/ 65215 w 560705"/>
                <a:gd name="connsiteY93" fmla="*/ 104781 h 844142"/>
                <a:gd name="connsiteX94" fmla="*/ 81852 w 560705"/>
                <a:gd name="connsiteY94" fmla="*/ 113544 h 844142"/>
                <a:gd name="connsiteX95" fmla="*/ 99060 w 560705"/>
                <a:gd name="connsiteY95" fmla="*/ 133547 h 844142"/>
                <a:gd name="connsiteX96" fmla="*/ 99060 w 560705"/>
                <a:gd name="connsiteY96" fmla="*/ 117799 h 844142"/>
                <a:gd name="connsiteX97" fmla="*/ 99949 w 560705"/>
                <a:gd name="connsiteY97" fmla="*/ 102114 h 844142"/>
                <a:gd name="connsiteX98" fmla="*/ 62294 w 560705"/>
                <a:gd name="connsiteY98" fmla="*/ 91446 h 844142"/>
                <a:gd name="connsiteX99" fmla="*/ 48260 w 560705"/>
                <a:gd name="connsiteY99" fmla="*/ 56267 h 844142"/>
                <a:gd name="connsiteX100" fmla="*/ 90043 w 560705"/>
                <a:gd name="connsiteY100" fmla="*/ 68396 h 844142"/>
                <a:gd name="connsiteX101" fmla="*/ 101156 w 560705"/>
                <a:gd name="connsiteY101" fmla="*/ 82302 h 844142"/>
                <a:gd name="connsiteX102" fmla="*/ 103442 w 560705"/>
                <a:gd name="connsiteY102" fmla="*/ 60141 h 844142"/>
                <a:gd name="connsiteX103" fmla="*/ 72962 w 560705"/>
                <a:gd name="connsiteY103" fmla="*/ 50108 h 844142"/>
                <a:gd name="connsiteX104" fmla="*/ 63246 w 560705"/>
                <a:gd name="connsiteY104" fmla="*/ 21914 h 844142"/>
                <a:gd name="connsiteX105" fmla="*/ 95949 w 560705"/>
                <a:gd name="connsiteY105" fmla="*/ 32963 h 844142"/>
                <a:gd name="connsiteX106" fmla="*/ 104902 w 560705"/>
                <a:gd name="connsiteY106" fmla="*/ 46234 h 844142"/>
                <a:gd name="connsiteX107" fmla="*/ 107696 w 560705"/>
                <a:gd name="connsiteY107" fmla="*/ 27946 h 844142"/>
                <a:gd name="connsiteX108" fmla="*/ 91440 w 560705"/>
                <a:gd name="connsiteY108" fmla="*/ 20263 h 844142"/>
                <a:gd name="connsiteX109" fmla="*/ 85090 w 560705"/>
                <a:gd name="connsiteY109" fmla="*/ 6 h 844142"/>
                <a:gd name="connsiteX110" fmla="*/ 92901 w 560705"/>
                <a:gd name="connsiteY110" fmla="*/ 768 h 844142"/>
                <a:gd name="connsiteX111" fmla="*/ 108649 w 560705"/>
                <a:gd name="connsiteY111" fmla="*/ 8769 h 844142"/>
                <a:gd name="connsiteX112" fmla="*/ 111824 w 560705"/>
                <a:gd name="connsiteY112" fmla="*/ 12325 h 844142"/>
                <a:gd name="connsiteX113" fmla="*/ 113602 w 560705"/>
                <a:gd name="connsiteY113" fmla="*/ 12325 h 844142"/>
                <a:gd name="connsiteX114" fmla="*/ 115824 w 560705"/>
                <a:gd name="connsiteY114" fmla="*/ 13659 h 844142"/>
                <a:gd name="connsiteX115" fmla="*/ 120396 w 560705"/>
                <a:gd name="connsiteY115" fmla="*/ 10865 h 844142"/>
                <a:gd name="connsiteX116" fmla="*/ 138811 w 560705"/>
                <a:gd name="connsiteY116" fmla="*/ 9087 h 844142"/>
                <a:gd name="connsiteX117" fmla="*/ 140399 w 560705"/>
                <a:gd name="connsiteY117" fmla="*/ 9087 h 844142"/>
                <a:gd name="connsiteX118" fmla="*/ 145352 w 560705"/>
                <a:gd name="connsiteY118" fmla="*/ 10611 h 844142"/>
                <a:gd name="connsiteX119" fmla="*/ 133160 w 560705"/>
                <a:gd name="connsiteY119" fmla="*/ 26486 h 844142"/>
                <a:gd name="connsiteX120" fmla="*/ 114110 w 560705"/>
                <a:gd name="connsiteY120" fmla="*/ 28772 h 844142"/>
                <a:gd name="connsiteX121" fmla="*/ 112205 w 560705"/>
                <a:gd name="connsiteY121" fmla="*/ 42107 h 844142"/>
                <a:gd name="connsiteX122" fmla="*/ 120841 w 560705"/>
                <a:gd name="connsiteY122" fmla="*/ 36265 h 844142"/>
                <a:gd name="connsiteX123" fmla="*/ 155448 w 560705"/>
                <a:gd name="connsiteY123" fmla="*/ 35185 h 844142"/>
                <a:gd name="connsiteX124" fmla="*/ 139129 w 560705"/>
                <a:gd name="connsiteY124" fmla="*/ 57347 h 844142"/>
                <a:gd name="connsiteX125" fmla="*/ 110490 w 560705"/>
                <a:gd name="connsiteY125" fmla="*/ 61093 h 844142"/>
                <a:gd name="connsiteX126" fmla="*/ 108649 w 560705"/>
                <a:gd name="connsiteY126" fmla="*/ 83890 h 844142"/>
                <a:gd name="connsiteX127" fmla="*/ 122746 w 560705"/>
                <a:gd name="connsiteY127" fmla="*/ 71190 h 844142"/>
                <a:gd name="connsiteX128" fmla="*/ 166116 w 560705"/>
                <a:gd name="connsiteY128" fmla="*/ 67951 h 844142"/>
                <a:gd name="connsiteX129" fmla="*/ 147066 w 560705"/>
                <a:gd name="connsiteY129" fmla="*/ 96209 h 844142"/>
                <a:gd name="connsiteX130" fmla="*/ 107950 w 560705"/>
                <a:gd name="connsiteY130" fmla="*/ 102559 h 844142"/>
                <a:gd name="connsiteX131" fmla="*/ 107379 w 560705"/>
                <a:gd name="connsiteY131" fmla="*/ 118624 h 844142"/>
                <a:gd name="connsiteX132" fmla="*/ 107379 w 560705"/>
                <a:gd name="connsiteY132" fmla="*/ 134690 h 844142"/>
                <a:gd name="connsiteX133" fmla="*/ 125413 w 560705"/>
                <a:gd name="connsiteY133" fmla="*/ 114941 h 844142"/>
                <a:gd name="connsiteX134" fmla="*/ 142875 w 560705"/>
                <a:gd name="connsiteY134" fmla="*/ 108147 h 844142"/>
                <a:gd name="connsiteX135" fmla="*/ 180975 w 560705"/>
                <a:gd name="connsiteY135" fmla="*/ 107766 h 844142"/>
                <a:gd name="connsiteX136" fmla="*/ 178562 w 560705"/>
                <a:gd name="connsiteY136" fmla="*/ 121545 h 844142"/>
                <a:gd name="connsiteX137" fmla="*/ 158750 w 560705"/>
                <a:gd name="connsiteY137" fmla="*/ 144850 h 844142"/>
                <a:gd name="connsiteX138" fmla="*/ 107506 w 560705"/>
                <a:gd name="connsiteY138" fmla="*/ 156026 h 844142"/>
                <a:gd name="connsiteX139" fmla="*/ 110109 w 560705"/>
                <a:gd name="connsiteY139" fmla="*/ 195650 h 844142"/>
                <a:gd name="connsiteX140" fmla="*/ 130366 w 560705"/>
                <a:gd name="connsiteY140" fmla="*/ 169170 h 844142"/>
                <a:gd name="connsiteX141" fmla="*/ 149860 w 560705"/>
                <a:gd name="connsiteY141" fmla="*/ 159709 h 844142"/>
                <a:gd name="connsiteX142" fmla="*/ 194310 w 560705"/>
                <a:gd name="connsiteY142" fmla="*/ 156026 h 844142"/>
                <a:gd name="connsiteX143" fmla="*/ 193104 w 560705"/>
                <a:gd name="connsiteY143" fmla="*/ 171964 h 844142"/>
                <a:gd name="connsiteX144" fmla="*/ 186309 w 560705"/>
                <a:gd name="connsiteY144" fmla="*/ 185807 h 844142"/>
                <a:gd name="connsiteX145" fmla="*/ 171895 w 560705"/>
                <a:gd name="connsiteY145" fmla="*/ 200603 h 844142"/>
                <a:gd name="connsiteX146" fmla="*/ 112586 w 560705"/>
                <a:gd name="connsiteY146" fmla="*/ 218446 h 844142"/>
                <a:gd name="connsiteX147" fmla="*/ 113983 w 560705"/>
                <a:gd name="connsiteY147" fmla="*/ 230448 h 844142"/>
                <a:gd name="connsiteX148" fmla="*/ 115951 w 560705"/>
                <a:gd name="connsiteY148" fmla="*/ 242449 h 844142"/>
                <a:gd name="connsiteX149" fmla="*/ 119888 w 560705"/>
                <a:gd name="connsiteY149" fmla="*/ 266325 h 844142"/>
                <a:gd name="connsiteX150" fmla="*/ 141161 w 560705"/>
                <a:gd name="connsiteY150" fmla="*/ 231654 h 844142"/>
                <a:gd name="connsiteX151" fmla="*/ 163513 w 560705"/>
                <a:gd name="connsiteY151" fmla="*/ 218573 h 844142"/>
                <a:gd name="connsiteX152" fmla="*/ 216154 w 560705"/>
                <a:gd name="connsiteY152" fmla="*/ 209620 h 844142"/>
                <a:gd name="connsiteX153" fmla="*/ 216853 w 560705"/>
                <a:gd name="connsiteY153" fmla="*/ 215970 h 844142"/>
                <a:gd name="connsiteX154" fmla="*/ 216091 w 560705"/>
                <a:gd name="connsiteY154" fmla="*/ 228670 h 844142"/>
                <a:gd name="connsiteX155" fmla="*/ 194056 w 560705"/>
                <a:gd name="connsiteY155" fmla="*/ 264230 h 844142"/>
                <a:gd name="connsiteX156" fmla="*/ 173863 w 560705"/>
                <a:gd name="connsiteY156" fmla="*/ 277946 h 844142"/>
                <a:gd name="connsiteX157" fmla="*/ 125349 w 560705"/>
                <a:gd name="connsiteY157" fmla="*/ 292360 h 844142"/>
                <a:gd name="connsiteX158" fmla="*/ 131699 w 560705"/>
                <a:gd name="connsiteY158" fmla="*/ 316744 h 844142"/>
                <a:gd name="connsiteX159" fmla="*/ 138367 w 560705"/>
                <a:gd name="connsiteY159" fmla="*/ 341001 h 844142"/>
                <a:gd name="connsiteX160" fmla="*/ 156782 w 560705"/>
                <a:gd name="connsiteY160" fmla="*/ 303473 h 844142"/>
                <a:gd name="connsiteX161" fmla="*/ 178753 w 560705"/>
                <a:gd name="connsiteY161" fmla="*/ 287280 h 844142"/>
                <a:gd name="connsiteX162" fmla="*/ 233299 w 560705"/>
                <a:gd name="connsiteY162" fmla="*/ 272294 h 844142"/>
                <a:gd name="connsiteX163" fmla="*/ 235268 w 560705"/>
                <a:gd name="connsiteY163" fmla="*/ 291344 h 844142"/>
                <a:gd name="connsiteX164" fmla="*/ 230124 w 560705"/>
                <a:gd name="connsiteY164" fmla="*/ 309569 h 844142"/>
                <a:gd name="connsiteX165" fmla="*/ 215900 w 560705"/>
                <a:gd name="connsiteY165" fmla="*/ 330968 h 844142"/>
                <a:gd name="connsiteX166" fmla="*/ 196279 w 560705"/>
                <a:gd name="connsiteY166" fmla="*/ 347542 h 844142"/>
                <a:gd name="connsiteX167" fmla="*/ 147130 w 560705"/>
                <a:gd name="connsiteY167" fmla="*/ 368179 h 844142"/>
                <a:gd name="connsiteX168" fmla="*/ 166815 w 560705"/>
                <a:gd name="connsiteY168" fmla="*/ 418979 h 844142"/>
                <a:gd name="connsiteX169" fmla="*/ 169926 w 560705"/>
                <a:gd name="connsiteY169" fmla="*/ 399929 h 844142"/>
                <a:gd name="connsiteX170" fmla="*/ 181674 w 560705"/>
                <a:gd name="connsiteY170" fmla="*/ 378720 h 844142"/>
                <a:gd name="connsiteX171" fmla="*/ 202883 w 560705"/>
                <a:gd name="connsiteY171" fmla="*/ 359162 h 844142"/>
                <a:gd name="connsiteX172" fmla="*/ 258382 w 560705"/>
                <a:gd name="connsiteY172" fmla="*/ 337064 h 844142"/>
                <a:gd name="connsiteX173" fmla="*/ 262573 w 560705"/>
                <a:gd name="connsiteY173" fmla="*/ 357003 h 844142"/>
                <a:gd name="connsiteX174" fmla="*/ 259525 w 560705"/>
                <a:gd name="connsiteY174" fmla="*/ 376498 h 844142"/>
                <a:gd name="connsiteX175" fmla="*/ 246825 w 560705"/>
                <a:gd name="connsiteY175" fmla="*/ 400691 h 844142"/>
                <a:gd name="connsiteX176" fmla="*/ 228410 w 560705"/>
                <a:gd name="connsiteY176" fmla="*/ 420249 h 844142"/>
                <a:gd name="connsiteX177" fmla="*/ 179832 w 560705"/>
                <a:gd name="connsiteY177" fmla="*/ 447872 h 844142"/>
                <a:gd name="connsiteX178" fmla="*/ 192532 w 560705"/>
                <a:gd name="connsiteY178" fmla="*/ 473272 h 844142"/>
                <a:gd name="connsiteX179" fmla="*/ 206058 w 560705"/>
                <a:gd name="connsiteY179" fmla="*/ 497846 h 844142"/>
                <a:gd name="connsiteX180" fmla="*/ 216662 w 560705"/>
                <a:gd name="connsiteY180" fmla="*/ 454920 h 844142"/>
                <a:gd name="connsiteX181" fmla="*/ 236855 w 560705"/>
                <a:gd name="connsiteY181" fmla="*/ 431616 h 844142"/>
                <a:gd name="connsiteX182" fmla="*/ 292481 w 560705"/>
                <a:gd name="connsiteY182" fmla="*/ 401644 h 844142"/>
                <a:gd name="connsiteX183" fmla="*/ 295593 w 560705"/>
                <a:gd name="connsiteY183" fmla="*/ 407994 h 844142"/>
                <a:gd name="connsiteX184" fmla="*/ 297498 w 560705"/>
                <a:gd name="connsiteY184" fmla="*/ 414344 h 844142"/>
                <a:gd name="connsiteX185" fmla="*/ 299149 w 560705"/>
                <a:gd name="connsiteY185" fmla="*/ 422154 h 844142"/>
                <a:gd name="connsiteX186" fmla="*/ 288100 w 560705"/>
                <a:gd name="connsiteY186" fmla="*/ 469779 h 844142"/>
                <a:gd name="connsiteX187" fmla="*/ 271272 w 560705"/>
                <a:gd name="connsiteY187" fmla="*/ 492512 h 844142"/>
                <a:gd name="connsiteX188" fmla="*/ 224028 w 560705"/>
                <a:gd name="connsiteY188" fmla="*/ 527755 h 844142"/>
                <a:gd name="connsiteX189" fmla="*/ 243396 w 560705"/>
                <a:gd name="connsiteY189" fmla="*/ 556457 h 844142"/>
                <a:gd name="connsiteX190" fmla="*/ 264097 w 560705"/>
                <a:gd name="connsiteY190" fmla="*/ 584270 h 844142"/>
                <a:gd name="connsiteX191" fmla="*/ 266827 w 560705"/>
                <a:gd name="connsiteY191" fmla="*/ 527628 h 844142"/>
                <a:gd name="connsiteX192" fmla="*/ 284861 w 560705"/>
                <a:gd name="connsiteY192" fmla="*/ 500767 h 844142"/>
                <a:gd name="connsiteX193" fmla="*/ 339281 w 560705"/>
                <a:gd name="connsiteY193" fmla="*/ 462159 h 844142"/>
                <a:gd name="connsiteX194" fmla="*/ 348869 w 560705"/>
                <a:gd name="connsiteY194" fmla="*/ 482225 h 844142"/>
                <a:gd name="connsiteX195" fmla="*/ 350520 w 560705"/>
                <a:gd name="connsiteY195" fmla="*/ 503688 h 844142"/>
                <a:gd name="connsiteX196" fmla="*/ 343091 w 560705"/>
                <a:gd name="connsiteY196" fmla="*/ 533089 h 844142"/>
                <a:gd name="connsiteX197" fmla="*/ 327851 w 560705"/>
                <a:gd name="connsiteY197" fmla="*/ 560140 h 844142"/>
                <a:gd name="connsiteX198" fmla="*/ 280353 w 560705"/>
                <a:gd name="connsiteY198" fmla="*/ 604590 h 844142"/>
                <a:gd name="connsiteX199" fmla="*/ 291910 w 560705"/>
                <a:gd name="connsiteY199" fmla="*/ 618179 h 844142"/>
                <a:gd name="connsiteX200" fmla="*/ 303911 w 560705"/>
                <a:gd name="connsiteY200" fmla="*/ 631323 h 844142"/>
                <a:gd name="connsiteX201" fmla="*/ 328740 w 560705"/>
                <a:gd name="connsiteY201" fmla="*/ 656723 h 844142"/>
                <a:gd name="connsiteX202" fmla="*/ 321374 w 560705"/>
                <a:gd name="connsiteY202" fmla="*/ 632149 h 844142"/>
                <a:gd name="connsiteX203" fmla="*/ 324930 w 560705"/>
                <a:gd name="connsiteY203" fmla="*/ 599319 h 844142"/>
                <a:gd name="connsiteX204" fmla="*/ 340170 w 560705"/>
                <a:gd name="connsiteY204" fmla="*/ 568839 h 844142"/>
                <a:gd name="connsiteX205" fmla="*/ 392113 w 560705"/>
                <a:gd name="connsiteY205" fmla="*/ 520770 h 844142"/>
                <a:gd name="connsiteX206" fmla="*/ 397066 w 560705"/>
                <a:gd name="connsiteY206" fmla="*/ 526485 h 844142"/>
                <a:gd name="connsiteX207" fmla="*/ 404686 w 560705"/>
                <a:gd name="connsiteY207" fmla="*/ 540201 h 844142"/>
                <a:gd name="connsiteX208" fmla="*/ 405384 w 560705"/>
                <a:gd name="connsiteY208" fmla="*/ 594176 h 844142"/>
                <a:gd name="connsiteX209" fmla="*/ 393319 w 560705"/>
                <a:gd name="connsiteY209" fmla="*/ 624338 h 844142"/>
                <a:gd name="connsiteX210" fmla="*/ 350520 w 560705"/>
                <a:gd name="connsiteY210" fmla="*/ 677234 h 844142"/>
                <a:gd name="connsiteX211" fmla="*/ 364554 w 560705"/>
                <a:gd name="connsiteY211" fmla="*/ 689934 h 844142"/>
                <a:gd name="connsiteX212" fmla="*/ 379159 w 560705"/>
                <a:gd name="connsiteY212" fmla="*/ 701872 h 844142"/>
                <a:gd name="connsiteX213" fmla="*/ 393891 w 560705"/>
                <a:gd name="connsiteY213" fmla="*/ 713810 h 844142"/>
                <a:gd name="connsiteX214" fmla="*/ 409004 w 560705"/>
                <a:gd name="connsiteY214" fmla="*/ 725049 h 844142"/>
                <a:gd name="connsiteX215" fmla="*/ 397701 w 560705"/>
                <a:gd name="connsiteY215" fmla="*/ 699078 h 844142"/>
                <a:gd name="connsiteX216" fmla="*/ 396875 w 560705"/>
                <a:gd name="connsiteY216" fmla="*/ 662946 h 844142"/>
                <a:gd name="connsiteX217" fmla="*/ 399669 w 560705"/>
                <a:gd name="connsiteY217" fmla="*/ 650881 h 844142"/>
                <a:gd name="connsiteX218" fmla="*/ 409575 w 560705"/>
                <a:gd name="connsiteY218" fmla="*/ 626180 h 844142"/>
                <a:gd name="connsiteX219" fmla="*/ 460947 w 560705"/>
                <a:gd name="connsiteY219" fmla="*/ 564140 h 844142"/>
                <a:gd name="connsiteX220" fmla="*/ 462471 w 560705"/>
                <a:gd name="connsiteY220" fmla="*/ 565283 h 844142"/>
                <a:gd name="connsiteX221" fmla="*/ 465011 w 560705"/>
                <a:gd name="connsiteY221" fmla="*/ 567569 h 844142"/>
                <a:gd name="connsiteX222" fmla="*/ 467170 w 560705"/>
                <a:gd name="connsiteY222" fmla="*/ 569728 h 844142"/>
                <a:gd name="connsiteX223" fmla="*/ 477457 w 560705"/>
                <a:gd name="connsiteY223" fmla="*/ 583635 h 844142"/>
                <a:gd name="connsiteX224" fmla="*/ 486029 w 560705"/>
                <a:gd name="connsiteY224" fmla="*/ 643579 h 844142"/>
                <a:gd name="connsiteX225" fmla="*/ 477520 w 560705"/>
                <a:gd name="connsiteY225" fmla="*/ 679202 h 844142"/>
                <a:gd name="connsiteX226" fmla="*/ 438785 w 560705"/>
                <a:gd name="connsiteY226" fmla="*/ 745814 h 844142"/>
                <a:gd name="connsiteX227" fmla="*/ 514033 w 560705"/>
                <a:gd name="connsiteY227" fmla="*/ 789311 h 84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</a:cxnLst>
              <a:rect l="l" t="t" r="r" b="b"/>
              <a:pathLst>
                <a:path w="560705" h="844142">
                  <a:moveTo>
                    <a:pt x="560705" y="833825"/>
                  </a:moveTo>
                  <a:lnTo>
                    <a:pt x="560134" y="837254"/>
                  </a:lnTo>
                  <a:cubicBezTo>
                    <a:pt x="512890" y="817340"/>
                    <a:pt x="467818" y="792613"/>
                    <a:pt x="425641" y="763467"/>
                  </a:cubicBezTo>
                  <a:cubicBezTo>
                    <a:pt x="414954" y="787044"/>
                    <a:pt x="398215" y="807377"/>
                    <a:pt x="377127" y="822395"/>
                  </a:cubicBezTo>
                  <a:cubicBezTo>
                    <a:pt x="366643" y="829964"/>
                    <a:pt x="355054" y="835876"/>
                    <a:pt x="342773" y="839921"/>
                  </a:cubicBezTo>
                  <a:cubicBezTo>
                    <a:pt x="317430" y="847331"/>
                    <a:pt x="290227" y="844924"/>
                    <a:pt x="266573" y="833190"/>
                  </a:cubicBezTo>
                  <a:cubicBezTo>
                    <a:pt x="258490" y="829322"/>
                    <a:pt x="250882" y="824528"/>
                    <a:pt x="243904" y="818902"/>
                  </a:cubicBezTo>
                  <a:cubicBezTo>
                    <a:pt x="240500" y="816083"/>
                    <a:pt x="237274" y="813048"/>
                    <a:pt x="234252" y="809822"/>
                  </a:cubicBezTo>
                  <a:cubicBezTo>
                    <a:pt x="247809" y="786009"/>
                    <a:pt x="267970" y="766629"/>
                    <a:pt x="292291" y="754005"/>
                  </a:cubicBezTo>
                  <a:cubicBezTo>
                    <a:pt x="300247" y="749687"/>
                    <a:pt x="308528" y="745992"/>
                    <a:pt x="317056" y="742956"/>
                  </a:cubicBezTo>
                  <a:cubicBezTo>
                    <a:pt x="321202" y="741369"/>
                    <a:pt x="325444" y="740029"/>
                    <a:pt x="329756" y="738956"/>
                  </a:cubicBezTo>
                  <a:cubicBezTo>
                    <a:pt x="341237" y="735990"/>
                    <a:pt x="353085" y="734689"/>
                    <a:pt x="364935" y="735082"/>
                  </a:cubicBezTo>
                  <a:cubicBezTo>
                    <a:pt x="374358" y="735374"/>
                    <a:pt x="383718" y="736778"/>
                    <a:pt x="392811" y="739273"/>
                  </a:cubicBezTo>
                  <a:lnTo>
                    <a:pt x="377825" y="727843"/>
                  </a:lnTo>
                  <a:lnTo>
                    <a:pt x="363792" y="715842"/>
                  </a:lnTo>
                  <a:lnTo>
                    <a:pt x="349758" y="703840"/>
                  </a:lnTo>
                  <a:lnTo>
                    <a:pt x="336360" y="691140"/>
                  </a:lnTo>
                  <a:cubicBezTo>
                    <a:pt x="323812" y="709771"/>
                    <a:pt x="306718" y="724890"/>
                    <a:pt x="286703" y="735082"/>
                  </a:cubicBezTo>
                  <a:cubicBezTo>
                    <a:pt x="276727" y="740219"/>
                    <a:pt x="266014" y="743801"/>
                    <a:pt x="254953" y="745687"/>
                  </a:cubicBezTo>
                  <a:cubicBezTo>
                    <a:pt x="232493" y="749090"/>
                    <a:pt x="209569" y="743972"/>
                    <a:pt x="190691" y="731336"/>
                  </a:cubicBezTo>
                  <a:cubicBezTo>
                    <a:pt x="184303" y="727062"/>
                    <a:pt x="178384" y="722128"/>
                    <a:pt x="173038" y="716604"/>
                  </a:cubicBezTo>
                  <a:cubicBezTo>
                    <a:pt x="170409" y="713886"/>
                    <a:pt x="168008" y="710952"/>
                    <a:pt x="165862" y="707841"/>
                  </a:cubicBezTo>
                  <a:cubicBezTo>
                    <a:pt x="180537" y="688746"/>
                    <a:pt x="200368" y="674249"/>
                    <a:pt x="223012" y="666058"/>
                  </a:cubicBezTo>
                  <a:cubicBezTo>
                    <a:pt x="233991" y="661708"/>
                    <a:pt x="245466" y="658723"/>
                    <a:pt x="257175" y="657168"/>
                  </a:cubicBezTo>
                  <a:cubicBezTo>
                    <a:pt x="274644" y="654952"/>
                    <a:pt x="292392" y="657136"/>
                    <a:pt x="308801" y="663518"/>
                  </a:cubicBezTo>
                  <a:cubicBezTo>
                    <a:pt x="305118" y="659644"/>
                    <a:pt x="301244" y="655834"/>
                    <a:pt x="297625" y="651834"/>
                  </a:cubicBezTo>
                  <a:lnTo>
                    <a:pt x="286893" y="639705"/>
                  </a:lnTo>
                  <a:lnTo>
                    <a:pt x="276225" y="627450"/>
                  </a:lnTo>
                  <a:cubicBezTo>
                    <a:pt x="272669" y="623449"/>
                    <a:pt x="269431" y="619131"/>
                    <a:pt x="266065" y="614750"/>
                  </a:cubicBezTo>
                  <a:cubicBezTo>
                    <a:pt x="251956" y="630612"/>
                    <a:pt x="234036" y="642614"/>
                    <a:pt x="213995" y="649611"/>
                  </a:cubicBezTo>
                  <a:cubicBezTo>
                    <a:pt x="204070" y="653167"/>
                    <a:pt x="193669" y="655199"/>
                    <a:pt x="183134" y="655644"/>
                  </a:cubicBezTo>
                  <a:cubicBezTo>
                    <a:pt x="161633" y="656006"/>
                    <a:pt x="140761" y="648411"/>
                    <a:pt x="124524" y="634308"/>
                  </a:cubicBezTo>
                  <a:cubicBezTo>
                    <a:pt x="116472" y="627215"/>
                    <a:pt x="109665" y="618826"/>
                    <a:pt x="104394" y="609479"/>
                  </a:cubicBezTo>
                  <a:cubicBezTo>
                    <a:pt x="120491" y="593395"/>
                    <a:pt x="140812" y="582187"/>
                    <a:pt x="163005" y="577158"/>
                  </a:cubicBezTo>
                  <a:cubicBezTo>
                    <a:pt x="173793" y="574395"/>
                    <a:pt x="184887" y="573011"/>
                    <a:pt x="196025" y="573030"/>
                  </a:cubicBezTo>
                  <a:cubicBezTo>
                    <a:pt x="205264" y="573233"/>
                    <a:pt x="214440" y="574618"/>
                    <a:pt x="223330" y="577158"/>
                  </a:cubicBezTo>
                  <a:cubicBezTo>
                    <a:pt x="230543" y="579158"/>
                    <a:pt x="237465" y="582104"/>
                    <a:pt x="243904" y="585921"/>
                  </a:cubicBezTo>
                  <a:cubicBezTo>
                    <a:pt x="231204" y="569220"/>
                    <a:pt x="220218" y="551694"/>
                    <a:pt x="209169" y="534105"/>
                  </a:cubicBezTo>
                  <a:cubicBezTo>
                    <a:pt x="193751" y="548538"/>
                    <a:pt x="174733" y="558559"/>
                    <a:pt x="154115" y="563124"/>
                  </a:cubicBezTo>
                  <a:cubicBezTo>
                    <a:pt x="143987" y="565474"/>
                    <a:pt x="133553" y="566223"/>
                    <a:pt x="123190" y="565347"/>
                  </a:cubicBezTo>
                  <a:cubicBezTo>
                    <a:pt x="102940" y="563340"/>
                    <a:pt x="84201" y="553745"/>
                    <a:pt x="70739" y="538486"/>
                  </a:cubicBezTo>
                  <a:cubicBezTo>
                    <a:pt x="68206" y="535737"/>
                    <a:pt x="65856" y="532835"/>
                    <a:pt x="63691" y="529787"/>
                  </a:cubicBezTo>
                  <a:cubicBezTo>
                    <a:pt x="61995" y="527266"/>
                    <a:pt x="60427" y="524656"/>
                    <a:pt x="58992" y="521976"/>
                  </a:cubicBezTo>
                  <a:cubicBezTo>
                    <a:pt x="57385" y="519049"/>
                    <a:pt x="55988" y="516014"/>
                    <a:pt x="54801" y="512896"/>
                  </a:cubicBezTo>
                  <a:cubicBezTo>
                    <a:pt x="71749" y="499681"/>
                    <a:pt x="92088" y="491534"/>
                    <a:pt x="113475" y="489401"/>
                  </a:cubicBezTo>
                  <a:cubicBezTo>
                    <a:pt x="123851" y="488093"/>
                    <a:pt x="134347" y="488093"/>
                    <a:pt x="144717" y="489401"/>
                  </a:cubicBezTo>
                  <a:cubicBezTo>
                    <a:pt x="156737" y="490957"/>
                    <a:pt x="168339" y="494843"/>
                    <a:pt x="178880" y="500831"/>
                  </a:cubicBezTo>
                  <a:cubicBezTo>
                    <a:pt x="182944" y="503256"/>
                    <a:pt x="186804" y="505993"/>
                    <a:pt x="190437" y="509022"/>
                  </a:cubicBezTo>
                  <a:cubicBezTo>
                    <a:pt x="193599" y="511569"/>
                    <a:pt x="196571" y="514350"/>
                    <a:pt x="199327" y="517341"/>
                  </a:cubicBezTo>
                  <a:cubicBezTo>
                    <a:pt x="192977" y="507054"/>
                    <a:pt x="187579" y="496259"/>
                    <a:pt x="182055" y="485591"/>
                  </a:cubicBezTo>
                  <a:cubicBezTo>
                    <a:pt x="176530" y="474923"/>
                    <a:pt x="171323" y="463937"/>
                    <a:pt x="166180" y="453015"/>
                  </a:cubicBezTo>
                  <a:cubicBezTo>
                    <a:pt x="150432" y="463550"/>
                    <a:pt x="132283" y="469951"/>
                    <a:pt x="113411" y="471621"/>
                  </a:cubicBezTo>
                  <a:cubicBezTo>
                    <a:pt x="104102" y="472586"/>
                    <a:pt x="94698" y="472091"/>
                    <a:pt x="85535" y="470160"/>
                  </a:cubicBezTo>
                  <a:cubicBezTo>
                    <a:pt x="75400" y="467868"/>
                    <a:pt x="65830" y="463543"/>
                    <a:pt x="57404" y="457460"/>
                  </a:cubicBezTo>
                  <a:cubicBezTo>
                    <a:pt x="50451" y="452602"/>
                    <a:pt x="44431" y="446538"/>
                    <a:pt x="39624" y="439553"/>
                  </a:cubicBezTo>
                  <a:cubicBezTo>
                    <a:pt x="34233" y="431806"/>
                    <a:pt x="30156" y="423227"/>
                    <a:pt x="27559" y="414153"/>
                  </a:cubicBezTo>
                  <a:cubicBezTo>
                    <a:pt x="44958" y="403631"/>
                    <a:pt x="64948" y="398177"/>
                    <a:pt x="85281" y="398405"/>
                  </a:cubicBezTo>
                  <a:cubicBezTo>
                    <a:pt x="95225" y="398278"/>
                    <a:pt x="105150" y="399409"/>
                    <a:pt x="114808" y="401771"/>
                  </a:cubicBezTo>
                  <a:cubicBezTo>
                    <a:pt x="122727" y="403796"/>
                    <a:pt x="130321" y="406940"/>
                    <a:pt x="137351" y="411105"/>
                  </a:cubicBezTo>
                  <a:cubicBezTo>
                    <a:pt x="143180" y="414344"/>
                    <a:pt x="148565" y="418338"/>
                    <a:pt x="153353" y="422980"/>
                  </a:cubicBezTo>
                  <a:cubicBezTo>
                    <a:pt x="146177" y="406152"/>
                    <a:pt x="140653" y="388753"/>
                    <a:pt x="134303" y="371545"/>
                  </a:cubicBezTo>
                  <a:cubicBezTo>
                    <a:pt x="118409" y="379857"/>
                    <a:pt x="100673" y="384029"/>
                    <a:pt x="82741" y="383673"/>
                  </a:cubicBezTo>
                  <a:cubicBezTo>
                    <a:pt x="73914" y="383489"/>
                    <a:pt x="65164" y="382009"/>
                    <a:pt x="56769" y="379292"/>
                  </a:cubicBezTo>
                  <a:cubicBezTo>
                    <a:pt x="47409" y="376117"/>
                    <a:pt x="38773" y="371113"/>
                    <a:pt x="31369" y="364560"/>
                  </a:cubicBezTo>
                  <a:cubicBezTo>
                    <a:pt x="25591" y="359137"/>
                    <a:pt x="20708" y="352838"/>
                    <a:pt x="16891" y="345891"/>
                  </a:cubicBezTo>
                  <a:cubicBezTo>
                    <a:pt x="12389" y="338220"/>
                    <a:pt x="9436" y="329743"/>
                    <a:pt x="8192" y="320935"/>
                  </a:cubicBezTo>
                  <a:cubicBezTo>
                    <a:pt x="25597" y="312883"/>
                    <a:pt x="44907" y="309848"/>
                    <a:pt x="63945" y="312172"/>
                  </a:cubicBezTo>
                  <a:cubicBezTo>
                    <a:pt x="73279" y="313233"/>
                    <a:pt x="82461" y="315366"/>
                    <a:pt x="91313" y="318522"/>
                  </a:cubicBezTo>
                  <a:cubicBezTo>
                    <a:pt x="104686" y="323405"/>
                    <a:pt x="116472" y="331832"/>
                    <a:pt x="125413" y="342906"/>
                  </a:cubicBezTo>
                  <a:cubicBezTo>
                    <a:pt x="123000" y="334905"/>
                    <a:pt x="121349" y="326714"/>
                    <a:pt x="119063" y="318713"/>
                  </a:cubicBezTo>
                  <a:cubicBezTo>
                    <a:pt x="116777" y="310712"/>
                    <a:pt x="114999" y="302584"/>
                    <a:pt x="113602" y="294329"/>
                  </a:cubicBezTo>
                  <a:cubicBezTo>
                    <a:pt x="97765" y="300444"/>
                    <a:pt x="80652" y="302501"/>
                    <a:pt x="63818" y="300298"/>
                  </a:cubicBezTo>
                  <a:cubicBezTo>
                    <a:pt x="55544" y="299205"/>
                    <a:pt x="47466" y="296964"/>
                    <a:pt x="39815" y="293630"/>
                  </a:cubicBezTo>
                  <a:cubicBezTo>
                    <a:pt x="24416" y="286658"/>
                    <a:pt x="12236" y="274110"/>
                    <a:pt x="5715" y="258515"/>
                  </a:cubicBezTo>
                  <a:cubicBezTo>
                    <a:pt x="3486" y="253397"/>
                    <a:pt x="1823" y="248056"/>
                    <a:pt x="762" y="242576"/>
                  </a:cubicBezTo>
                  <a:cubicBezTo>
                    <a:pt x="337" y="239865"/>
                    <a:pt x="76" y="237128"/>
                    <a:pt x="0" y="234385"/>
                  </a:cubicBezTo>
                  <a:cubicBezTo>
                    <a:pt x="17152" y="228511"/>
                    <a:pt x="35598" y="227520"/>
                    <a:pt x="53277" y="231527"/>
                  </a:cubicBezTo>
                  <a:cubicBezTo>
                    <a:pt x="62052" y="233299"/>
                    <a:pt x="70587" y="236137"/>
                    <a:pt x="78677" y="239973"/>
                  </a:cubicBezTo>
                  <a:cubicBezTo>
                    <a:pt x="90881" y="245789"/>
                    <a:pt x="101188" y="254952"/>
                    <a:pt x="108395" y="266389"/>
                  </a:cubicBezTo>
                  <a:lnTo>
                    <a:pt x="105093" y="243021"/>
                  </a:lnTo>
                  <a:lnTo>
                    <a:pt x="103442" y="231337"/>
                  </a:lnTo>
                  <a:cubicBezTo>
                    <a:pt x="102934" y="227463"/>
                    <a:pt x="102680" y="223526"/>
                    <a:pt x="102299" y="219653"/>
                  </a:cubicBezTo>
                  <a:cubicBezTo>
                    <a:pt x="88697" y="223164"/>
                    <a:pt x="74441" y="223317"/>
                    <a:pt x="60770" y="220097"/>
                  </a:cubicBezTo>
                  <a:cubicBezTo>
                    <a:pt x="54115" y="218522"/>
                    <a:pt x="47708" y="216040"/>
                    <a:pt x="41720" y="212731"/>
                  </a:cubicBezTo>
                  <a:cubicBezTo>
                    <a:pt x="29566" y="205892"/>
                    <a:pt x="20479" y="194672"/>
                    <a:pt x="16320" y="181362"/>
                  </a:cubicBezTo>
                  <a:cubicBezTo>
                    <a:pt x="14161" y="174854"/>
                    <a:pt x="13107" y="168027"/>
                    <a:pt x="13208" y="161169"/>
                  </a:cubicBezTo>
                  <a:cubicBezTo>
                    <a:pt x="28023" y="157531"/>
                    <a:pt x="43549" y="158013"/>
                    <a:pt x="58103" y="162566"/>
                  </a:cubicBezTo>
                  <a:cubicBezTo>
                    <a:pt x="65259" y="164617"/>
                    <a:pt x="72130" y="167564"/>
                    <a:pt x="78550" y="171329"/>
                  </a:cubicBezTo>
                  <a:cubicBezTo>
                    <a:pt x="87687" y="176771"/>
                    <a:pt x="95206" y="184556"/>
                    <a:pt x="100330" y="193872"/>
                  </a:cubicBezTo>
                  <a:lnTo>
                    <a:pt x="98743" y="156216"/>
                  </a:lnTo>
                  <a:cubicBezTo>
                    <a:pt x="81128" y="159283"/>
                    <a:pt x="63005" y="155632"/>
                    <a:pt x="47943" y="145993"/>
                  </a:cubicBezTo>
                  <a:cubicBezTo>
                    <a:pt x="38227" y="139274"/>
                    <a:pt x="31210" y="129330"/>
                    <a:pt x="28131" y="117926"/>
                  </a:cubicBezTo>
                  <a:cubicBezTo>
                    <a:pt x="26727" y="112344"/>
                    <a:pt x="26384" y="106553"/>
                    <a:pt x="27115" y="100844"/>
                  </a:cubicBezTo>
                  <a:cubicBezTo>
                    <a:pt x="39935" y="98672"/>
                    <a:pt x="53111" y="100031"/>
                    <a:pt x="65215" y="104781"/>
                  </a:cubicBezTo>
                  <a:cubicBezTo>
                    <a:pt x="71114" y="106978"/>
                    <a:pt x="76708" y="109918"/>
                    <a:pt x="81852" y="113544"/>
                  </a:cubicBezTo>
                  <a:cubicBezTo>
                    <a:pt x="89116" y="118726"/>
                    <a:pt x="95022" y="125590"/>
                    <a:pt x="99060" y="133547"/>
                  </a:cubicBezTo>
                  <a:lnTo>
                    <a:pt x="99060" y="117799"/>
                  </a:lnTo>
                  <a:lnTo>
                    <a:pt x="99949" y="102114"/>
                  </a:lnTo>
                  <a:cubicBezTo>
                    <a:pt x="86525" y="103175"/>
                    <a:pt x="73165" y="99390"/>
                    <a:pt x="62294" y="91446"/>
                  </a:cubicBezTo>
                  <a:cubicBezTo>
                    <a:pt x="51365" y="83299"/>
                    <a:pt x="45943" y="69698"/>
                    <a:pt x="48260" y="56267"/>
                  </a:cubicBezTo>
                  <a:cubicBezTo>
                    <a:pt x="63227" y="54813"/>
                    <a:pt x="78181" y="59156"/>
                    <a:pt x="90043" y="68396"/>
                  </a:cubicBezTo>
                  <a:cubicBezTo>
                    <a:pt x="94711" y="72168"/>
                    <a:pt x="98508" y="76917"/>
                    <a:pt x="101156" y="82302"/>
                  </a:cubicBezTo>
                  <a:cubicBezTo>
                    <a:pt x="101727" y="74936"/>
                    <a:pt x="102680" y="67507"/>
                    <a:pt x="103442" y="60141"/>
                  </a:cubicBezTo>
                  <a:cubicBezTo>
                    <a:pt x="92405" y="60585"/>
                    <a:pt x="81579" y="57017"/>
                    <a:pt x="72962" y="50108"/>
                  </a:cubicBezTo>
                  <a:cubicBezTo>
                    <a:pt x="64612" y="43332"/>
                    <a:pt x="60846" y="32397"/>
                    <a:pt x="63246" y="21914"/>
                  </a:cubicBezTo>
                  <a:cubicBezTo>
                    <a:pt x="75159" y="21272"/>
                    <a:pt x="86868" y="25222"/>
                    <a:pt x="95949" y="32963"/>
                  </a:cubicBezTo>
                  <a:cubicBezTo>
                    <a:pt x="99975" y="36588"/>
                    <a:pt x="103048" y="41142"/>
                    <a:pt x="104902" y="46234"/>
                  </a:cubicBezTo>
                  <a:cubicBezTo>
                    <a:pt x="105474" y="39884"/>
                    <a:pt x="106807" y="34042"/>
                    <a:pt x="107696" y="27946"/>
                  </a:cubicBezTo>
                  <a:cubicBezTo>
                    <a:pt x="101664" y="26962"/>
                    <a:pt x="96031" y="24301"/>
                    <a:pt x="91440" y="20263"/>
                  </a:cubicBezTo>
                  <a:cubicBezTo>
                    <a:pt x="85839" y="15138"/>
                    <a:pt x="83420" y="7410"/>
                    <a:pt x="85090" y="6"/>
                  </a:cubicBezTo>
                  <a:cubicBezTo>
                    <a:pt x="87713" y="-45"/>
                    <a:pt x="90335" y="216"/>
                    <a:pt x="92901" y="768"/>
                  </a:cubicBezTo>
                  <a:cubicBezTo>
                    <a:pt x="98736" y="2070"/>
                    <a:pt x="104153" y="4819"/>
                    <a:pt x="108649" y="8769"/>
                  </a:cubicBezTo>
                  <a:cubicBezTo>
                    <a:pt x="109824" y="9842"/>
                    <a:pt x="110890" y="11036"/>
                    <a:pt x="111824" y="12325"/>
                  </a:cubicBezTo>
                  <a:cubicBezTo>
                    <a:pt x="112414" y="12224"/>
                    <a:pt x="113011" y="12224"/>
                    <a:pt x="113602" y="12325"/>
                  </a:cubicBezTo>
                  <a:cubicBezTo>
                    <a:pt x="114497" y="12433"/>
                    <a:pt x="115303" y="12916"/>
                    <a:pt x="115824" y="13659"/>
                  </a:cubicBezTo>
                  <a:cubicBezTo>
                    <a:pt x="117240" y="12560"/>
                    <a:pt x="118771" y="11627"/>
                    <a:pt x="120396" y="10865"/>
                  </a:cubicBezTo>
                  <a:cubicBezTo>
                    <a:pt x="126251" y="8572"/>
                    <a:pt x="132626" y="7956"/>
                    <a:pt x="138811" y="9087"/>
                  </a:cubicBezTo>
                  <a:cubicBezTo>
                    <a:pt x="139338" y="9049"/>
                    <a:pt x="139872" y="9049"/>
                    <a:pt x="140399" y="9087"/>
                  </a:cubicBezTo>
                  <a:cubicBezTo>
                    <a:pt x="142088" y="9468"/>
                    <a:pt x="143745" y="9976"/>
                    <a:pt x="145352" y="10611"/>
                  </a:cubicBezTo>
                  <a:cubicBezTo>
                    <a:pt x="144621" y="17786"/>
                    <a:pt x="139903" y="23927"/>
                    <a:pt x="133160" y="26486"/>
                  </a:cubicBezTo>
                  <a:cubicBezTo>
                    <a:pt x="127127" y="28943"/>
                    <a:pt x="120548" y="29737"/>
                    <a:pt x="114110" y="28772"/>
                  </a:cubicBezTo>
                  <a:lnTo>
                    <a:pt x="112205" y="42107"/>
                  </a:lnTo>
                  <a:cubicBezTo>
                    <a:pt x="114764" y="39726"/>
                    <a:pt x="117678" y="37751"/>
                    <a:pt x="120841" y="36265"/>
                  </a:cubicBezTo>
                  <a:cubicBezTo>
                    <a:pt x="131852" y="31661"/>
                    <a:pt x="144171" y="31274"/>
                    <a:pt x="155448" y="35185"/>
                  </a:cubicBezTo>
                  <a:cubicBezTo>
                    <a:pt x="154413" y="44977"/>
                    <a:pt x="148177" y="53454"/>
                    <a:pt x="139129" y="57347"/>
                  </a:cubicBezTo>
                  <a:cubicBezTo>
                    <a:pt x="130163" y="61392"/>
                    <a:pt x="120199" y="62700"/>
                    <a:pt x="110490" y="61093"/>
                  </a:cubicBezTo>
                  <a:cubicBezTo>
                    <a:pt x="109855" y="68650"/>
                    <a:pt x="109030" y="76270"/>
                    <a:pt x="108649" y="83890"/>
                  </a:cubicBezTo>
                  <a:cubicBezTo>
                    <a:pt x="112084" y="78435"/>
                    <a:pt x="116967" y="74041"/>
                    <a:pt x="122746" y="71190"/>
                  </a:cubicBezTo>
                  <a:cubicBezTo>
                    <a:pt x="136297" y="64764"/>
                    <a:pt x="151759" y="63608"/>
                    <a:pt x="166116" y="67951"/>
                  </a:cubicBezTo>
                  <a:cubicBezTo>
                    <a:pt x="165373" y="80130"/>
                    <a:pt x="158077" y="90951"/>
                    <a:pt x="147066" y="96209"/>
                  </a:cubicBezTo>
                  <a:cubicBezTo>
                    <a:pt x="135039" y="102444"/>
                    <a:pt x="121330" y="104667"/>
                    <a:pt x="107950" y="102559"/>
                  </a:cubicBezTo>
                  <a:lnTo>
                    <a:pt x="107379" y="118624"/>
                  </a:lnTo>
                  <a:lnTo>
                    <a:pt x="107379" y="134690"/>
                  </a:lnTo>
                  <a:cubicBezTo>
                    <a:pt x="111201" y="126397"/>
                    <a:pt x="117501" y="119494"/>
                    <a:pt x="125413" y="114941"/>
                  </a:cubicBezTo>
                  <a:cubicBezTo>
                    <a:pt x="130906" y="111906"/>
                    <a:pt x="136779" y="109626"/>
                    <a:pt x="142875" y="108147"/>
                  </a:cubicBezTo>
                  <a:cubicBezTo>
                    <a:pt x="155366" y="105016"/>
                    <a:pt x="168421" y="104883"/>
                    <a:pt x="180975" y="107766"/>
                  </a:cubicBezTo>
                  <a:cubicBezTo>
                    <a:pt x="181166" y="112477"/>
                    <a:pt x="180340" y="117176"/>
                    <a:pt x="178562" y="121545"/>
                  </a:cubicBezTo>
                  <a:cubicBezTo>
                    <a:pt x="174924" y="131413"/>
                    <a:pt x="167901" y="139668"/>
                    <a:pt x="158750" y="144850"/>
                  </a:cubicBezTo>
                  <a:cubicBezTo>
                    <a:pt x="143294" y="153930"/>
                    <a:pt x="125343" y="157842"/>
                    <a:pt x="107506" y="156026"/>
                  </a:cubicBezTo>
                  <a:cubicBezTo>
                    <a:pt x="108395" y="169234"/>
                    <a:pt x="109030" y="182505"/>
                    <a:pt x="110109" y="195650"/>
                  </a:cubicBezTo>
                  <a:cubicBezTo>
                    <a:pt x="113773" y="184842"/>
                    <a:pt x="120891" y="175533"/>
                    <a:pt x="130366" y="169170"/>
                  </a:cubicBezTo>
                  <a:cubicBezTo>
                    <a:pt x="136379" y="165106"/>
                    <a:pt x="142945" y="161918"/>
                    <a:pt x="149860" y="159709"/>
                  </a:cubicBezTo>
                  <a:cubicBezTo>
                    <a:pt x="164186" y="155029"/>
                    <a:pt x="179407" y="153765"/>
                    <a:pt x="194310" y="156026"/>
                  </a:cubicBezTo>
                  <a:cubicBezTo>
                    <a:pt x="195110" y="161360"/>
                    <a:pt x="194697" y="166808"/>
                    <a:pt x="193104" y="171964"/>
                  </a:cubicBezTo>
                  <a:cubicBezTo>
                    <a:pt x="191599" y="176917"/>
                    <a:pt x="189306" y="181591"/>
                    <a:pt x="186309" y="185807"/>
                  </a:cubicBezTo>
                  <a:cubicBezTo>
                    <a:pt x="182359" y="191503"/>
                    <a:pt x="177489" y="196507"/>
                    <a:pt x="171895" y="200603"/>
                  </a:cubicBezTo>
                  <a:cubicBezTo>
                    <a:pt x="154496" y="212649"/>
                    <a:pt x="133744" y="218891"/>
                    <a:pt x="112586" y="218446"/>
                  </a:cubicBezTo>
                  <a:cubicBezTo>
                    <a:pt x="113030" y="222447"/>
                    <a:pt x="113411" y="226511"/>
                    <a:pt x="113983" y="230448"/>
                  </a:cubicBezTo>
                  <a:lnTo>
                    <a:pt x="115951" y="242449"/>
                  </a:lnTo>
                  <a:cubicBezTo>
                    <a:pt x="117221" y="250387"/>
                    <a:pt x="118428" y="258388"/>
                    <a:pt x="119888" y="266325"/>
                  </a:cubicBezTo>
                  <a:cubicBezTo>
                    <a:pt x="122892" y="252711"/>
                    <a:pt x="130385" y="240500"/>
                    <a:pt x="141161" y="231654"/>
                  </a:cubicBezTo>
                  <a:cubicBezTo>
                    <a:pt x="147943" y="226244"/>
                    <a:pt x="155473" y="221837"/>
                    <a:pt x="163513" y="218573"/>
                  </a:cubicBezTo>
                  <a:cubicBezTo>
                    <a:pt x="180150" y="211614"/>
                    <a:pt x="198152" y="208547"/>
                    <a:pt x="216154" y="209620"/>
                  </a:cubicBezTo>
                  <a:cubicBezTo>
                    <a:pt x="216560" y="211715"/>
                    <a:pt x="216789" y="213836"/>
                    <a:pt x="216853" y="215970"/>
                  </a:cubicBezTo>
                  <a:cubicBezTo>
                    <a:pt x="217208" y="220218"/>
                    <a:pt x="216954" y="224498"/>
                    <a:pt x="216091" y="228670"/>
                  </a:cubicBezTo>
                  <a:cubicBezTo>
                    <a:pt x="212801" y="242602"/>
                    <a:pt x="205067" y="255086"/>
                    <a:pt x="194056" y="264230"/>
                  </a:cubicBezTo>
                  <a:cubicBezTo>
                    <a:pt x="187865" y="269545"/>
                    <a:pt x="181089" y="274148"/>
                    <a:pt x="173863" y="277946"/>
                  </a:cubicBezTo>
                  <a:cubicBezTo>
                    <a:pt x="158953" y="286271"/>
                    <a:pt x="142386" y="291192"/>
                    <a:pt x="125349" y="292360"/>
                  </a:cubicBezTo>
                  <a:cubicBezTo>
                    <a:pt x="126937" y="300615"/>
                    <a:pt x="129286" y="308616"/>
                    <a:pt x="131699" y="316744"/>
                  </a:cubicBezTo>
                  <a:cubicBezTo>
                    <a:pt x="134112" y="324872"/>
                    <a:pt x="135700" y="333000"/>
                    <a:pt x="138367" y="341001"/>
                  </a:cubicBezTo>
                  <a:cubicBezTo>
                    <a:pt x="140132" y="326784"/>
                    <a:pt x="146615" y="313569"/>
                    <a:pt x="156782" y="303473"/>
                  </a:cubicBezTo>
                  <a:cubicBezTo>
                    <a:pt x="163284" y="297040"/>
                    <a:pt x="170688" y="291586"/>
                    <a:pt x="178753" y="287280"/>
                  </a:cubicBezTo>
                  <a:cubicBezTo>
                    <a:pt x="195555" y="278193"/>
                    <a:pt x="214211" y="273069"/>
                    <a:pt x="233299" y="272294"/>
                  </a:cubicBezTo>
                  <a:cubicBezTo>
                    <a:pt x="235198" y="278454"/>
                    <a:pt x="235865" y="284924"/>
                    <a:pt x="235268" y="291344"/>
                  </a:cubicBezTo>
                  <a:cubicBezTo>
                    <a:pt x="234595" y="297669"/>
                    <a:pt x="232855" y="303828"/>
                    <a:pt x="230124" y="309569"/>
                  </a:cubicBezTo>
                  <a:cubicBezTo>
                    <a:pt x="226632" y="317455"/>
                    <a:pt x="221818" y="324694"/>
                    <a:pt x="215900" y="330968"/>
                  </a:cubicBezTo>
                  <a:cubicBezTo>
                    <a:pt x="209982" y="337185"/>
                    <a:pt x="203403" y="342741"/>
                    <a:pt x="196279" y="347542"/>
                  </a:cubicBezTo>
                  <a:cubicBezTo>
                    <a:pt x="181597" y="357930"/>
                    <a:pt x="164821" y="364973"/>
                    <a:pt x="147130" y="368179"/>
                  </a:cubicBezTo>
                  <a:cubicBezTo>
                    <a:pt x="153480" y="385134"/>
                    <a:pt x="159322" y="402279"/>
                    <a:pt x="166815" y="418979"/>
                  </a:cubicBezTo>
                  <a:cubicBezTo>
                    <a:pt x="166897" y="412509"/>
                    <a:pt x="167945" y="406089"/>
                    <a:pt x="169926" y="399929"/>
                  </a:cubicBezTo>
                  <a:cubicBezTo>
                    <a:pt x="172663" y="392271"/>
                    <a:pt x="176632" y="385108"/>
                    <a:pt x="181674" y="378720"/>
                  </a:cubicBezTo>
                  <a:cubicBezTo>
                    <a:pt x="187770" y="371221"/>
                    <a:pt x="194913" y="364636"/>
                    <a:pt x="202883" y="359162"/>
                  </a:cubicBezTo>
                  <a:cubicBezTo>
                    <a:pt x="219450" y="347656"/>
                    <a:pt x="238436" y="340093"/>
                    <a:pt x="258382" y="337064"/>
                  </a:cubicBezTo>
                  <a:cubicBezTo>
                    <a:pt x="261277" y="343306"/>
                    <a:pt x="262712" y="350126"/>
                    <a:pt x="262573" y="357003"/>
                  </a:cubicBezTo>
                  <a:cubicBezTo>
                    <a:pt x="262528" y="363620"/>
                    <a:pt x="261506" y="370186"/>
                    <a:pt x="259525" y="376498"/>
                  </a:cubicBezTo>
                  <a:cubicBezTo>
                    <a:pt x="256648" y="385203"/>
                    <a:pt x="252356" y="393376"/>
                    <a:pt x="246825" y="400691"/>
                  </a:cubicBezTo>
                  <a:cubicBezTo>
                    <a:pt x="241370" y="407822"/>
                    <a:pt x="235198" y="414376"/>
                    <a:pt x="228410" y="420249"/>
                  </a:cubicBezTo>
                  <a:cubicBezTo>
                    <a:pt x="214433" y="432905"/>
                    <a:pt x="197853" y="442334"/>
                    <a:pt x="179832" y="447872"/>
                  </a:cubicBezTo>
                  <a:cubicBezTo>
                    <a:pt x="184023" y="456254"/>
                    <a:pt x="187833" y="464826"/>
                    <a:pt x="192532" y="473272"/>
                  </a:cubicBezTo>
                  <a:lnTo>
                    <a:pt x="206058" y="497846"/>
                  </a:lnTo>
                  <a:cubicBezTo>
                    <a:pt x="205048" y="482784"/>
                    <a:pt x="208750" y="467779"/>
                    <a:pt x="216662" y="454920"/>
                  </a:cubicBezTo>
                  <a:cubicBezTo>
                    <a:pt x="222263" y="446240"/>
                    <a:pt x="229064" y="438398"/>
                    <a:pt x="236855" y="431616"/>
                  </a:cubicBezTo>
                  <a:cubicBezTo>
                    <a:pt x="252914" y="417582"/>
                    <a:pt x="271926" y="407340"/>
                    <a:pt x="292481" y="401644"/>
                  </a:cubicBezTo>
                  <a:cubicBezTo>
                    <a:pt x="293700" y="403669"/>
                    <a:pt x="294742" y="405790"/>
                    <a:pt x="295593" y="407994"/>
                  </a:cubicBezTo>
                  <a:cubicBezTo>
                    <a:pt x="296355" y="410070"/>
                    <a:pt x="296990" y="412191"/>
                    <a:pt x="297498" y="414344"/>
                  </a:cubicBezTo>
                  <a:cubicBezTo>
                    <a:pt x="298260" y="416896"/>
                    <a:pt x="298806" y="419513"/>
                    <a:pt x="299149" y="422154"/>
                  </a:cubicBezTo>
                  <a:cubicBezTo>
                    <a:pt x="300736" y="438810"/>
                    <a:pt x="296856" y="455523"/>
                    <a:pt x="288100" y="469779"/>
                  </a:cubicBezTo>
                  <a:cubicBezTo>
                    <a:pt x="283261" y="477901"/>
                    <a:pt x="277622" y="485515"/>
                    <a:pt x="271272" y="492512"/>
                  </a:cubicBezTo>
                  <a:cubicBezTo>
                    <a:pt x="258236" y="507511"/>
                    <a:pt x="242119" y="519532"/>
                    <a:pt x="224028" y="527755"/>
                  </a:cubicBezTo>
                  <a:cubicBezTo>
                    <a:pt x="230378" y="537407"/>
                    <a:pt x="236728" y="546805"/>
                    <a:pt x="243396" y="556457"/>
                  </a:cubicBezTo>
                  <a:cubicBezTo>
                    <a:pt x="250063" y="566109"/>
                    <a:pt x="257175" y="574999"/>
                    <a:pt x="264097" y="584270"/>
                  </a:cubicBezTo>
                  <a:cubicBezTo>
                    <a:pt x="257169" y="565817"/>
                    <a:pt x="258159" y="545325"/>
                    <a:pt x="266827" y="527628"/>
                  </a:cubicBezTo>
                  <a:cubicBezTo>
                    <a:pt x="271507" y="517849"/>
                    <a:pt x="277584" y="508800"/>
                    <a:pt x="284861" y="500767"/>
                  </a:cubicBezTo>
                  <a:cubicBezTo>
                    <a:pt x="299885" y="483984"/>
                    <a:pt x="318478" y="470795"/>
                    <a:pt x="339281" y="462159"/>
                  </a:cubicBezTo>
                  <a:cubicBezTo>
                    <a:pt x="344075" y="467963"/>
                    <a:pt x="347364" y="474853"/>
                    <a:pt x="348869" y="482225"/>
                  </a:cubicBezTo>
                  <a:cubicBezTo>
                    <a:pt x="350527" y="489248"/>
                    <a:pt x="351085" y="496494"/>
                    <a:pt x="350520" y="503688"/>
                  </a:cubicBezTo>
                  <a:cubicBezTo>
                    <a:pt x="349580" y="513817"/>
                    <a:pt x="347078" y="523735"/>
                    <a:pt x="343091" y="533089"/>
                  </a:cubicBezTo>
                  <a:cubicBezTo>
                    <a:pt x="338938" y="542595"/>
                    <a:pt x="333832" y="551656"/>
                    <a:pt x="327851" y="560140"/>
                  </a:cubicBezTo>
                  <a:cubicBezTo>
                    <a:pt x="315519" y="578307"/>
                    <a:pt x="299295" y="593490"/>
                    <a:pt x="280353" y="604590"/>
                  </a:cubicBezTo>
                  <a:cubicBezTo>
                    <a:pt x="284226" y="609098"/>
                    <a:pt x="287846" y="613861"/>
                    <a:pt x="291910" y="618179"/>
                  </a:cubicBezTo>
                  <a:lnTo>
                    <a:pt x="303911" y="631323"/>
                  </a:lnTo>
                  <a:cubicBezTo>
                    <a:pt x="311785" y="640277"/>
                    <a:pt x="320358" y="648595"/>
                    <a:pt x="328740" y="656723"/>
                  </a:cubicBezTo>
                  <a:cubicBezTo>
                    <a:pt x="324891" y="649014"/>
                    <a:pt x="322402" y="640702"/>
                    <a:pt x="321374" y="632149"/>
                  </a:cubicBezTo>
                  <a:cubicBezTo>
                    <a:pt x="320408" y="621081"/>
                    <a:pt x="321615" y="609924"/>
                    <a:pt x="324930" y="599319"/>
                  </a:cubicBezTo>
                  <a:cubicBezTo>
                    <a:pt x="328435" y="588448"/>
                    <a:pt x="333578" y="578167"/>
                    <a:pt x="340170" y="568839"/>
                  </a:cubicBezTo>
                  <a:cubicBezTo>
                    <a:pt x="353714" y="549167"/>
                    <a:pt x="371456" y="532752"/>
                    <a:pt x="392113" y="520770"/>
                  </a:cubicBezTo>
                  <a:cubicBezTo>
                    <a:pt x="393872" y="522573"/>
                    <a:pt x="395529" y="524485"/>
                    <a:pt x="397066" y="526485"/>
                  </a:cubicBezTo>
                  <a:cubicBezTo>
                    <a:pt x="400304" y="530631"/>
                    <a:pt x="402870" y="535260"/>
                    <a:pt x="404686" y="540201"/>
                  </a:cubicBezTo>
                  <a:cubicBezTo>
                    <a:pt x="410718" y="557651"/>
                    <a:pt x="410966" y="576580"/>
                    <a:pt x="405384" y="594176"/>
                  </a:cubicBezTo>
                  <a:cubicBezTo>
                    <a:pt x="402374" y="604602"/>
                    <a:pt x="398329" y="614712"/>
                    <a:pt x="393319" y="624338"/>
                  </a:cubicBezTo>
                  <a:cubicBezTo>
                    <a:pt x="383153" y="644925"/>
                    <a:pt x="368529" y="662991"/>
                    <a:pt x="350520" y="677234"/>
                  </a:cubicBezTo>
                  <a:lnTo>
                    <a:pt x="364554" y="689934"/>
                  </a:lnTo>
                  <a:lnTo>
                    <a:pt x="379159" y="701872"/>
                  </a:lnTo>
                  <a:cubicBezTo>
                    <a:pt x="384048" y="705872"/>
                    <a:pt x="388874" y="709936"/>
                    <a:pt x="393891" y="713810"/>
                  </a:cubicBezTo>
                  <a:lnTo>
                    <a:pt x="409004" y="725049"/>
                  </a:lnTo>
                  <a:cubicBezTo>
                    <a:pt x="403720" y="717131"/>
                    <a:pt x="399898" y="708336"/>
                    <a:pt x="397701" y="699078"/>
                  </a:cubicBezTo>
                  <a:cubicBezTo>
                    <a:pt x="395161" y="687190"/>
                    <a:pt x="394881" y="674935"/>
                    <a:pt x="396875" y="662946"/>
                  </a:cubicBezTo>
                  <a:cubicBezTo>
                    <a:pt x="397535" y="658870"/>
                    <a:pt x="398469" y="654837"/>
                    <a:pt x="399669" y="650881"/>
                  </a:cubicBezTo>
                  <a:cubicBezTo>
                    <a:pt x="402254" y="642378"/>
                    <a:pt x="405568" y="634111"/>
                    <a:pt x="409575" y="626180"/>
                  </a:cubicBezTo>
                  <a:cubicBezTo>
                    <a:pt x="422015" y="602031"/>
                    <a:pt x="439541" y="580866"/>
                    <a:pt x="460947" y="564140"/>
                  </a:cubicBezTo>
                  <a:lnTo>
                    <a:pt x="462471" y="565283"/>
                  </a:lnTo>
                  <a:cubicBezTo>
                    <a:pt x="463106" y="565855"/>
                    <a:pt x="464058" y="566617"/>
                    <a:pt x="465011" y="567569"/>
                  </a:cubicBezTo>
                  <a:lnTo>
                    <a:pt x="467170" y="569728"/>
                  </a:lnTo>
                  <a:cubicBezTo>
                    <a:pt x="471202" y="573888"/>
                    <a:pt x="474663" y="578561"/>
                    <a:pt x="477457" y="583635"/>
                  </a:cubicBezTo>
                  <a:cubicBezTo>
                    <a:pt x="486588" y="602202"/>
                    <a:pt x="489591" y="623195"/>
                    <a:pt x="486029" y="643579"/>
                  </a:cubicBezTo>
                  <a:cubicBezTo>
                    <a:pt x="484397" y="655707"/>
                    <a:pt x="481546" y="667645"/>
                    <a:pt x="477520" y="679202"/>
                  </a:cubicBezTo>
                  <a:cubicBezTo>
                    <a:pt x="469570" y="703942"/>
                    <a:pt x="456355" y="726668"/>
                    <a:pt x="438785" y="745814"/>
                  </a:cubicBezTo>
                  <a:cubicBezTo>
                    <a:pt x="462973" y="761816"/>
                    <a:pt x="488099" y="776338"/>
                    <a:pt x="514033" y="789311"/>
                  </a:cubicBezTo>
                  <a:close/>
                </a:path>
              </a:pathLst>
            </a:custGeom>
            <a:solidFill>
              <a:srgbClr val="E29361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0" name="Freeform 36">
              <a:extLst>
                <a:ext uri="{FF2B5EF4-FFF2-40B4-BE49-F238E27FC236}">
                  <a16:creationId xmlns:a16="http://schemas.microsoft.com/office/drawing/2014/main" id="{5E40CFEB-2C54-B6B2-4DD3-9749F9ED1BF1}"/>
                </a:ext>
              </a:extLst>
            </p:cNvPr>
            <p:cNvSpPr/>
            <p:nvPr/>
          </p:nvSpPr>
          <p:spPr>
            <a:xfrm>
              <a:off x="6638545" y="2812288"/>
              <a:ext cx="268732" cy="255523"/>
            </a:xfrm>
            <a:custGeom>
              <a:avLst/>
              <a:gdLst>
                <a:gd name="connsiteX0" fmla="*/ 205041 w 268732"/>
                <a:gd name="connsiteY0" fmla="*/ 183261 h 255523"/>
                <a:gd name="connsiteX1" fmla="*/ 217360 w 268732"/>
                <a:gd name="connsiteY1" fmla="*/ 255524 h 255523"/>
                <a:gd name="connsiteX2" fmla="*/ 193739 w 268732"/>
                <a:gd name="connsiteY2" fmla="*/ 243142 h 255523"/>
                <a:gd name="connsiteX3" fmla="*/ 134366 w 268732"/>
                <a:gd name="connsiteY3" fmla="*/ 211899 h 255523"/>
                <a:gd name="connsiteX4" fmla="*/ 74168 w 268732"/>
                <a:gd name="connsiteY4" fmla="*/ 243523 h 255523"/>
                <a:gd name="connsiteX5" fmla="*/ 51308 w 268732"/>
                <a:gd name="connsiteY5" fmla="*/ 255524 h 255523"/>
                <a:gd name="connsiteX6" fmla="*/ 63564 w 268732"/>
                <a:gd name="connsiteY6" fmla="*/ 184150 h 255523"/>
                <a:gd name="connsiteX7" fmla="*/ 63564 w 268732"/>
                <a:gd name="connsiteY7" fmla="*/ 184086 h 255523"/>
                <a:gd name="connsiteX8" fmla="*/ 67183 w 268732"/>
                <a:gd name="connsiteY8" fmla="*/ 163068 h 255523"/>
                <a:gd name="connsiteX9" fmla="*/ 58229 w 268732"/>
                <a:gd name="connsiteY9" fmla="*/ 154368 h 255523"/>
                <a:gd name="connsiteX10" fmla="*/ 57531 w 268732"/>
                <a:gd name="connsiteY10" fmla="*/ 153607 h 255523"/>
                <a:gd name="connsiteX11" fmla="*/ 0 w 268732"/>
                <a:gd name="connsiteY11" fmla="*/ 97536 h 255523"/>
                <a:gd name="connsiteX12" fmla="*/ 46927 w 268732"/>
                <a:gd name="connsiteY12" fmla="*/ 90805 h 255523"/>
                <a:gd name="connsiteX13" fmla="*/ 92901 w 268732"/>
                <a:gd name="connsiteY13" fmla="*/ 84074 h 255523"/>
                <a:gd name="connsiteX14" fmla="*/ 124396 w 268732"/>
                <a:gd name="connsiteY14" fmla="*/ 20257 h 255523"/>
                <a:gd name="connsiteX15" fmla="*/ 127254 w 268732"/>
                <a:gd name="connsiteY15" fmla="*/ 14351 h 255523"/>
                <a:gd name="connsiteX16" fmla="*/ 134366 w 268732"/>
                <a:gd name="connsiteY16" fmla="*/ 0 h 255523"/>
                <a:gd name="connsiteX17" fmla="*/ 141351 w 268732"/>
                <a:gd name="connsiteY17" fmla="*/ 14097 h 255523"/>
                <a:gd name="connsiteX18" fmla="*/ 144526 w 268732"/>
                <a:gd name="connsiteY18" fmla="*/ 20574 h 255523"/>
                <a:gd name="connsiteX19" fmla="*/ 175895 w 268732"/>
                <a:gd name="connsiteY19" fmla="*/ 84074 h 255523"/>
                <a:gd name="connsiteX20" fmla="*/ 220980 w 268732"/>
                <a:gd name="connsiteY20" fmla="*/ 90614 h 255523"/>
                <a:gd name="connsiteX21" fmla="*/ 268732 w 268732"/>
                <a:gd name="connsiteY21" fmla="*/ 97536 h 255523"/>
                <a:gd name="connsiteX22" fmla="*/ 212915 w 268732"/>
                <a:gd name="connsiteY22" fmla="*/ 152019 h 255523"/>
                <a:gd name="connsiteX23" fmla="*/ 209423 w 268732"/>
                <a:gd name="connsiteY23" fmla="*/ 155385 h 255523"/>
                <a:gd name="connsiteX24" fmla="*/ 201549 w 268732"/>
                <a:gd name="connsiteY24" fmla="*/ 163068 h 255523"/>
                <a:gd name="connsiteX25" fmla="*/ 204724 w 268732"/>
                <a:gd name="connsiteY25" fmla="*/ 181610 h 255523"/>
                <a:gd name="connsiteX26" fmla="*/ 205041 w 268732"/>
                <a:gd name="connsiteY26" fmla="*/ 183261 h 25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8732" h="255523">
                  <a:moveTo>
                    <a:pt x="205041" y="183261"/>
                  </a:moveTo>
                  <a:lnTo>
                    <a:pt x="217360" y="255524"/>
                  </a:lnTo>
                  <a:lnTo>
                    <a:pt x="193739" y="243142"/>
                  </a:lnTo>
                  <a:lnTo>
                    <a:pt x="134366" y="211899"/>
                  </a:lnTo>
                  <a:lnTo>
                    <a:pt x="74168" y="243523"/>
                  </a:lnTo>
                  <a:lnTo>
                    <a:pt x="51308" y="255524"/>
                  </a:lnTo>
                  <a:lnTo>
                    <a:pt x="63564" y="184150"/>
                  </a:lnTo>
                  <a:lnTo>
                    <a:pt x="63564" y="184086"/>
                  </a:lnTo>
                  <a:lnTo>
                    <a:pt x="67183" y="163068"/>
                  </a:lnTo>
                  <a:lnTo>
                    <a:pt x="58229" y="154368"/>
                  </a:lnTo>
                  <a:lnTo>
                    <a:pt x="57531" y="153607"/>
                  </a:lnTo>
                  <a:lnTo>
                    <a:pt x="0" y="97536"/>
                  </a:lnTo>
                  <a:lnTo>
                    <a:pt x="46927" y="90805"/>
                  </a:lnTo>
                  <a:lnTo>
                    <a:pt x="92901" y="84074"/>
                  </a:lnTo>
                  <a:lnTo>
                    <a:pt x="124396" y="20257"/>
                  </a:lnTo>
                  <a:lnTo>
                    <a:pt x="127254" y="14351"/>
                  </a:lnTo>
                  <a:lnTo>
                    <a:pt x="134366" y="0"/>
                  </a:lnTo>
                  <a:lnTo>
                    <a:pt x="141351" y="14097"/>
                  </a:lnTo>
                  <a:lnTo>
                    <a:pt x="144526" y="20574"/>
                  </a:lnTo>
                  <a:lnTo>
                    <a:pt x="175895" y="84074"/>
                  </a:lnTo>
                  <a:lnTo>
                    <a:pt x="220980" y="90614"/>
                  </a:lnTo>
                  <a:lnTo>
                    <a:pt x="268732" y="97536"/>
                  </a:lnTo>
                  <a:lnTo>
                    <a:pt x="212915" y="152019"/>
                  </a:lnTo>
                  <a:lnTo>
                    <a:pt x="209423" y="155385"/>
                  </a:lnTo>
                  <a:lnTo>
                    <a:pt x="201549" y="163068"/>
                  </a:lnTo>
                  <a:lnTo>
                    <a:pt x="204724" y="181610"/>
                  </a:lnTo>
                  <a:lnTo>
                    <a:pt x="205041" y="183261"/>
                  </a:lnTo>
                  <a:close/>
                </a:path>
              </a:pathLst>
            </a:custGeom>
            <a:solidFill>
              <a:srgbClr val="E29361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1" name="Freeform 37">
              <a:extLst>
                <a:ext uri="{FF2B5EF4-FFF2-40B4-BE49-F238E27FC236}">
                  <a16:creationId xmlns:a16="http://schemas.microsoft.com/office/drawing/2014/main" id="{D23AC52E-C34F-572A-F61C-92145B66FB4F}"/>
                </a:ext>
              </a:extLst>
            </p:cNvPr>
            <p:cNvSpPr/>
            <p:nvPr/>
          </p:nvSpPr>
          <p:spPr>
            <a:xfrm>
              <a:off x="6541135" y="1956054"/>
              <a:ext cx="466661" cy="653414"/>
            </a:xfrm>
            <a:custGeom>
              <a:avLst/>
              <a:gdLst>
                <a:gd name="connsiteX0" fmla="*/ 0 w 466661"/>
                <a:gd name="connsiteY0" fmla="*/ 538988 h 653414"/>
                <a:gd name="connsiteX1" fmla="*/ 84201 w 466661"/>
                <a:gd name="connsiteY1" fmla="*/ 493332 h 653414"/>
                <a:gd name="connsiteX2" fmla="*/ 235141 w 466661"/>
                <a:gd name="connsiteY2" fmla="*/ 560388 h 653414"/>
                <a:gd name="connsiteX3" fmla="*/ 338963 w 466661"/>
                <a:gd name="connsiteY3" fmla="*/ 512826 h 653414"/>
                <a:gd name="connsiteX4" fmla="*/ 351663 w 466661"/>
                <a:gd name="connsiteY4" fmla="*/ 465455 h 653414"/>
                <a:gd name="connsiteX5" fmla="*/ 166878 w 466661"/>
                <a:gd name="connsiteY5" fmla="*/ 358585 h 653414"/>
                <a:gd name="connsiteX6" fmla="*/ 135128 w 466661"/>
                <a:gd name="connsiteY6" fmla="*/ 333185 h 653414"/>
                <a:gd name="connsiteX7" fmla="*/ 166878 w 466661"/>
                <a:gd name="connsiteY7" fmla="*/ 275463 h 653414"/>
                <a:gd name="connsiteX8" fmla="*/ 318008 w 466661"/>
                <a:gd name="connsiteY8" fmla="*/ 222567 h 653414"/>
                <a:gd name="connsiteX9" fmla="*/ 330327 w 466661"/>
                <a:gd name="connsiteY9" fmla="*/ 174942 h 653414"/>
                <a:gd name="connsiteX10" fmla="*/ 237299 w 466661"/>
                <a:gd name="connsiteY10" fmla="*/ 90678 h 653414"/>
                <a:gd name="connsiteX11" fmla="*/ 111442 w 466661"/>
                <a:gd name="connsiteY11" fmla="*/ 149987 h 653414"/>
                <a:gd name="connsiteX12" fmla="*/ 79692 w 466661"/>
                <a:gd name="connsiteY12" fmla="*/ 124587 h 653414"/>
                <a:gd name="connsiteX13" fmla="*/ 52515 w 466661"/>
                <a:gd name="connsiteY13" fmla="*/ 79565 h 653414"/>
                <a:gd name="connsiteX14" fmla="*/ 242062 w 466661"/>
                <a:gd name="connsiteY14" fmla="*/ 0 h 653414"/>
                <a:gd name="connsiteX15" fmla="*/ 445262 w 466661"/>
                <a:gd name="connsiteY15" fmla="*/ 166433 h 653414"/>
                <a:gd name="connsiteX16" fmla="*/ 335661 w 466661"/>
                <a:gd name="connsiteY16" fmla="*/ 311086 h 653414"/>
                <a:gd name="connsiteX17" fmla="*/ 335661 w 466661"/>
                <a:gd name="connsiteY17" fmla="*/ 315023 h 653414"/>
                <a:gd name="connsiteX18" fmla="*/ 466661 w 466661"/>
                <a:gd name="connsiteY18" fmla="*/ 471742 h 653414"/>
                <a:gd name="connsiteX19" fmla="*/ 245428 w 466661"/>
                <a:gd name="connsiteY19" fmla="*/ 653415 h 653414"/>
                <a:gd name="connsiteX20" fmla="*/ 84518 w 466661"/>
                <a:gd name="connsiteY20" fmla="*/ 609600 h 653414"/>
                <a:gd name="connsiteX21" fmla="*/ 0 w 466661"/>
                <a:gd name="connsiteY21" fmla="*/ 538988 h 65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66661" h="653414">
                  <a:moveTo>
                    <a:pt x="0" y="538988"/>
                  </a:moveTo>
                  <a:lnTo>
                    <a:pt x="84201" y="493332"/>
                  </a:lnTo>
                  <a:cubicBezTo>
                    <a:pt x="96266" y="506032"/>
                    <a:pt x="154051" y="564705"/>
                    <a:pt x="235141" y="560388"/>
                  </a:cubicBezTo>
                  <a:cubicBezTo>
                    <a:pt x="250889" y="559562"/>
                    <a:pt x="312738" y="555942"/>
                    <a:pt x="338963" y="512826"/>
                  </a:cubicBezTo>
                  <a:cubicBezTo>
                    <a:pt x="347510" y="498519"/>
                    <a:pt x="351911" y="482117"/>
                    <a:pt x="351663" y="465455"/>
                  </a:cubicBezTo>
                  <a:cubicBezTo>
                    <a:pt x="351663" y="400495"/>
                    <a:pt x="309944" y="358585"/>
                    <a:pt x="166878" y="358585"/>
                  </a:cubicBezTo>
                  <a:lnTo>
                    <a:pt x="135128" y="333185"/>
                  </a:lnTo>
                  <a:lnTo>
                    <a:pt x="166878" y="275463"/>
                  </a:lnTo>
                  <a:cubicBezTo>
                    <a:pt x="236728" y="282448"/>
                    <a:pt x="295148" y="259715"/>
                    <a:pt x="318008" y="222567"/>
                  </a:cubicBezTo>
                  <a:cubicBezTo>
                    <a:pt x="326486" y="208153"/>
                    <a:pt x="330753" y="191656"/>
                    <a:pt x="330327" y="174942"/>
                  </a:cubicBezTo>
                  <a:cubicBezTo>
                    <a:pt x="330327" y="122301"/>
                    <a:pt x="295275" y="90678"/>
                    <a:pt x="237299" y="90678"/>
                  </a:cubicBezTo>
                  <a:cubicBezTo>
                    <a:pt x="188659" y="90678"/>
                    <a:pt x="149479" y="113982"/>
                    <a:pt x="111442" y="149987"/>
                  </a:cubicBezTo>
                  <a:lnTo>
                    <a:pt x="79692" y="124587"/>
                  </a:lnTo>
                  <a:lnTo>
                    <a:pt x="52515" y="79565"/>
                  </a:lnTo>
                  <a:cubicBezTo>
                    <a:pt x="70167" y="62484"/>
                    <a:pt x="139573" y="0"/>
                    <a:pt x="242062" y="0"/>
                  </a:cubicBezTo>
                  <a:cubicBezTo>
                    <a:pt x="362712" y="0"/>
                    <a:pt x="445262" y="60198"/>
                    <a:pt x="445262" y="166433"/>
                  </a:cubicBezTo>
                  <a:cubicBezTo>
                    <a:pt x="445262" y="236664"/>
                    <a:pt x="403733" y="284163"/>
                    <a:pt x="335661" y="311086"/>
                  </a:cubicBezTo>
                  <a:lnTo>
                    <a:pt x="335661" y="315023"/>
                  </a:lnTo>
                  <a:cubicBezTo>
                    <a:pt x="410083" y="334454"/>
                    <a:pt x="466661" y="387858"/>
                    <a:pt x="466661" y="471742"/>
                  </a:cubicBezTo>
                  <a:cubicBezTo>
                    <a:pt x="466661" y="586550"/>
                    <a:pt x="366522" y="653415"/>
                    <a:pt x="245428" y="653415"/>
                  </a:cubicBezTo>
                  <a:cubicBezTo>
                    <a:pt x="188881" y="653155"/>
                    <a:pt x="133395" y="638042"/>
                    <a:pt x="84518" y="609600"/>
                  </a:cubicBezTo>
                  <a:cubicBezTo>
                    <a:pt x="52553" y="591014"/>
                    <a:pt x="23971" y="567138"/>
                    <a:pt x="0" y="538988"/>
                  </a:cubicBezTo>
                  <a:close/>
                </a:path>
              </a:pathLst>
            </a:custGeom>
            <a:solidFill>
              <a:srgbClr val="CB8259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2" name="Freeform 38">
              <a:extLst>
                <a:ext uri="{FF2B5EF4-FFF2-40B4-BE49-F238E27FC236}">
                  <a16:creationId xmlns:a16="http://schemas.microsoft.com/office/drawing/2014/main" id="{A7A7F8EC-FF9F-781C-717C-F5A6BB60E298}"/>
                </a:ext>
              </a:extLst>
            </p:cNvPr>
            <p:cNvSpPr/>
            <p:nvPr/>
          </p:nvSpPr>
          <p:spPr>
            <a:xfrm>
              <a:off x="6541135" y="1930654"/>
              <a:ext cx="434975" cy="653414"/>
            </a:xfrm>
            <a:custGeom>
              <a:avLst/>
              <a:gdLst>
                <a:gd name="connsiteX0" fmla="*/ 0 w 434975"/>
                <a:gd name="connsiteY0" fmla="*/ 564388 h 653414"/>
                <a:gd name="connsiteX1" fmla="*/ 54483 w 434975"/>
                <a:gd name="connsiteY1" fmla="*/ 491554 h 653414"/>
                <a:gd name="connsiteX2" fmla="*/ 203645 w 434975"/>
                <a:gd name="connsiteY2" fmla="*/ 560388 h 653414"/>
                <a:gd name="connsiteX3" fmla="*/ 319977 w 434975"/>
                <a:gd name="connsiteY3" fmla="*/ 465138 h 653414"/>
                <a:gd name="connsiteX4" fmla="*/ 135192 w 434975"/>
                <a:gd name="connsiteY4" fmla="*/ 358267 h 653414"/>
                <a:gd name="connsiteX5" fmla="*/ 135192 w 434975"/>
                <a:gd name="connsiteY5" fmla="*/ 275463 h 653414"/>
                <a:gd name="connsiteX6" fmla="*/ 298641 w 434975"/>
                <a:gd name="connsiteY6" fmla="*/ 174942 h 653414"/>
                <a:gd name="connsiteX7" fmla="*/ 205613 w 434975"/>
                <a:gd name="connsiteY7" fmla="*/ 90678 h 653414"/>
                <a:gd name="connsiteX8" fmla="*/ 79756 w 434975"/>
                <a:gd name="connsiteY8" fmla="*/ 149987 h 653414"/>
                <a:gd name="connsiteX9" fmla="*/ 20828 w 434975"/>
                <a:gd name="connsiteY9" fmla="*/ 79565 h 653414"/>
                <a:gd name="connsiteX10" fmla="*/ 210376 w 434975"/>
                <a:gd name="connsiteY10" fmla="*/ 0 h 653414"/>
                <a:gd name="connsiteX11" fmla="*/ 413576 w 434975"/>
                <a:gd name="connsiteY11" fmla="*/ 166433 h 653414"/>
                <a:gd name="connsiteX12" fmla="*/ 303974 w 434975"/>
                <a:gd name="connsiteY12" fmla="*/ 311086 h 653414"/>
                <a:gd name="connsiteX13" fmla="*/ 303974 w 434975"/>
                <a:gd name="connsiteY13" fmla="*/ 315023 h 653414"/>
                <a:gd name="connsiteX14" fmla="*/ 434975 w 434975"/>
                <a:gd name="connsiteY14" fmla="*/ 471742 h 653414"/>
                <a:gd name="connsiteX15" fmla="*/ 213741 w 434975"/>
                <a:gd name="connsiteY15" fmla="*/ 653415 h 653414"/>
                <a:gd name="connsiteX16" fmla="*/ 0 w 434975"/>
                <a:gd name="connsiteY16" fmla="*/ 564388 h 65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34975" h="653414">
                  <a:moveTo>
                    <a:pt x="0" y="564388"/>
                  </a:moveTo>
                  <a:lnTo>
                    <a:pt x="54483" y="491554"/>
                  </a:lnTo>
                  <a:cubicBezTo>
                    <a:pt x="92583" y="529654"/>
                    <a:pt x="140526" y="560388"/>
                    <a:pt x="203645" y="560388"/>
                  </a:cubicBezTo>
                  <a:cubicBezTo>
                    <a:pt x="272479" y="560388"/>
                    <a:pt x="319977" y="524764"/>
                    <a:pt x="319977" y="465138"/>
                  </a:cubicBezTo>
                  <a:cubicBezTo>
                    <a:pt x="319977" y="400177"/>
                    <a:pt x="278257" y="358267"/>
                    <a:pt x="135192" y="358267"/>
                  </a:cubicBezTo>
                  <a:lnTo>
                    <a:pt x="135192" y="275463"/>
                  </a:lnTo>
                  <a:cubicBezTo>
                    <a:pt x="258255" y="275463"/>
                    <a:pt x="298641" y="232727"/>
                    <a:pt x="298641" y="174942"/>
                  </a:cubicBezTo>
                  <a:cubicBezTo>
                    <a:pt x="298641" y="122301"/>
                    <a:pt x="263589" y="90678"/>
                    <a:pt x="205613" y="90678"/>
                  </a:cubicBezTo>
                  <a:cubicBezTo>
                    <a:pt x="156972" y="90678"/>
                    <a:pt x="117792" y="113982"/>
                    <a:pt x="79756" y="149987"/>
                  </a:cubicBezTo>
                  <a:lnTo>
                    <a:pt x="20828" y="79565"/>
                  </a:lnTo>
                  <a:cubicBezTo>
                    <a:pt x="74232" y="32067"/>
                    <a:pt x="135128" y="0"/>
                    <a:pt x="210376" y="0"/>
                  </a:cubicBezTo>
                  <a:cubicBezTo>
                    <a:pt x="331026" y="0"/>
                    <a:pt x="413576" y="60198"/>
                    <a:pt x="413576" y="166433"/>
                  </a:cubicBezTo>
                  <a:cubicBezTo>
                    <a:pt x="413576" y="236664"/>
                    <a:pt x="372047" y="284163"/>
                    <a:pt x="303974" y="311086"/>
                  </a:cubicBezTo>
                  <a:lnTo>
                    <a:pt x="303974" y="315023"/>
                  </a:lnTo>
                  <a:cubicBezTo>
                    <a:pt x="378397" y="334454"/>
                    <a:pt x="434975" y="387858"/>
                    <a:pt x="434975" y="471742"/>
                  </a:cubicBezTo>
                  <a:cubicBezTo>
                    <a:pt x="434975" y="586550"/>
                    <a:pt x="334836" y="653415"/>
                    <a:pt x="213741" y="653415"/>
                  </a:cubicBezTo>
                  <a:cubicBezTo>
                    <a:pt x="111633" y="653415"/>
                    <a:pt x="44323" y="614235"/>
                    <a:pt x="0" y="564388"/>
                  </a:cubicBezTo>
                  <a:close/>
                </a:path>
              </a:pathLst>
            </a:custGeom>
            <a:solidFill>
              <a:srgbClr val="E29361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0E67D8A1-DDAC-F09F-DE57-96FC9FBBEB31}"/>
              </a:ext>
            </a:extLst>
          </p:cNvPr>
          <p:cNvGrpSpPr/>
          <p:nvPr/>
        </p:nvGrpSpPr>
        <p:grpSpPr>
          <a:xfrm>
            <a:off x="1958375" y="1458933"/>
            <a:ext cx="2083052" cy="2792029"/>
            <a:chOff x="1477582" y="1640142"/>
            <a:chExt cx="1790509" cy="2399918"/>
          </a:xfrm>
        </p:grpSpPr>
        <p:sp>
          <p:nvSpPr>
            <p:cNvPr id="34" name="Freeform 39">
              <a:extLst>
                <a:ext uri="{FF2B5EF4-FFF2-40B4-BE49-F238E27FC236}">
                  <a16:creationId xmlns:a16="http://schemas.microsoft.com/office/drawing/2014/main" id="{38FD80F1-0B2D-DCF6-27CF-F959256AB8D8}"/>
                </a:ext>
              </a:extLst>
            </p:cNvPr>
            <p:cNvSpPr/>
            <p:nvPr/>
          </p:nvSpPr>
          <p:spPr>
            <a:xfrm>
              <a:off x="1477582" y="2836482"/>
              <a:ext cx="1105217" cy="1203578"/>
            </a:xfrm>
            <a:custGeom>
              <a:avLst/>
              <a:gdLst>
                <a:gd name="connsiteX0" fmla="*/ 0 w 1105217"/>
                <a:gd name="connsiteY0" fmla="*/ 881507 h 1203578"/>
                <a:gd name="connsiteX1" fmla="*/ 409004 w 1105217"/>
                <a:gd name="connsiteY1" fmla="*/ 917448 h 1203578"/>
                <a:gd name="connsiteX2" fmla="*/ 699135 w 1105217"/>
                <a:gd name="connsiteY2" fmla="*/ 1203579 h 1203578"/>
                <a:gd name="connsiteX3" fmla="*/ 902145 w 1105217"/>
                <a:gd name="connsiteY3" fmla="*/ 762826 h 1203578"/>
                <a:gd name="connsiteX4" fmla="*/ 1105218 w 1105217"/>
                <a:gd name="connsiteY4" fmla="*/ 322072 h 1203578"/>
                <a:gd name="connsiteX5" fmla="*/ 755650 w 1105217"/>
                <a:gd name="connsiteY5" fmla="*/ 161036 h 1203578"/>
                <a:gd name="connsiteX6" fmla="*/ 406083 w 1105217"/>
                <a:gd name="connsiteY6" fmla="*/ 0 h 1203578"/>
                <a:gd name="connsiteX7" fmla="*/ 203010 w 1105217"/>
                <a:gd name="connsiteY7" fmla="*/ 440754 h 1203578"/>
                <a:gd name="connsiteX8" fmla="*/ 0 w 1105217"/>
                <a:gd name="connsiteY8" fmla="*/ 881507 h 120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5217" h="1203578">
                  <a:moveTo>
                    <a:pt x="0" y="881507"/>
                  </a:moveTo>
                  <a:lnTo>
                    <a:pt x="409004" y="917448"/>
                  </a:lnTo>
                  <a:lnTo>
                    <a:pt x="699135" y="1203579"/>
                  </a:lnTo>
                  <a:lnTo>
                    <a:pt x="902145" y="762826"/>
                  </a:lnTo>
                  <a:lnTo>
                    <a:pt x="1105218" y="322072"/>
                  </a:lnTo>
                  <a:lnTo>
                    <a:pt x="755650" y="161036"/>
                  </a:lnTo>
                  <a:lnTo>
                    <a:pt x="406083" y="0"/>
                  </a:lnTo>
                  <a:lnTo>
                    <a:pt x="203010" y="440754"/>
                  </a:lnTo>
                  <a:lnTo>
                    <a:pt x="0" y="881507"/>
                  </a:lnTo>
                  <a:close/>
                </a:path>
              </a:pathLst>
            </a:custGeom>
            <a:solidFill>
              <a:srgbClr val="FC5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5" name="Freeform 40">
              <a:extLst>
                <a:ext uri="{FF2B5EF4-FFF2-40B4-BE49-F238E27FC236}">
                  <a16:creationId xmlns:a16="http://schemas.microsoft.com/office/drawing/2014/main" id="{5AF71B3F-D915-5F05-9FD8-B00EE9641B03}"/>
                </a:ext>
              </a:extLst>
            </p:cNvPr>
            <p:cNvSpPr/>
            <p:nvPr/>
          </p:nvSpPr>
          <p:spPr>
            <a:xfrm>
              <a:off x="1585913" y="2954528"/>
              <a:ext cx="888492" cy="967549"/>
            </a:xfrm>
            <a:custGeom>
              <a:avLst/>
              <a:gdLst>
                <a:gd name="connsiteX0" fmla="*/ 0 w 888492"/>
                <a:gd name="connsiteY0" fmla="*/ 708597 h 967549"/>
                <a:gd name="connsiteX1" fmla="*/ 328867 w 888492"/>
                <a:gd name="connsiteY1" fmla="*/ 737489 h 967549"/>
                <a:gd name="connsiteX2" fmla="*/ 562039 w 888492"/>
                <a:gd name="connsiteY2" fmla="*/ 967550 h 967549"/>
                <a:gd name="connsiteX3" fmla="*/ 725297 w 888492"/>
                <a:gd name="connsiteY3" fmla="*/ 613219 h 967549"/>
                <a:gd name="connsiteX4" fmla="*/ 888492 w 888492"/>
                <a:gd name="connsiteY4" fmla="*/ 258889 h 967549"/>
                <a:gd name="connsiteX5" fmla="*/ 607505 w 888492"/>
                <a:gd name="connsiteY5" fmla="*/ 129413 h 967549"/>
                <a:gd name="connsiteX6" fmla="*/ 326454 w 888492"/>
                <a:gd name="connsiteY6" fmla="*/ 0 h 967549"/>
                <a:gd name="connsiteX7" fmla="*/ 163259 w 888492"/>
                <a:gd name="connsiteY7" fmla="*/ 354267 h 967549"/>
                <a:gd name="connsiteX8" fmla="*/ 0 w 888492"/>
                <a:gd name="connsiteY8" fmla="*/ 708597 h 96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8492" h="967549">
                  <a:moveTo>
                    <a:pt x="0" y="708597"/>
                  </a:moveTo>
                  <a:lnTo>
                    <a:pt x="328867" y="737489"/>
                  </a:lnTo>
                  <a:lnTo>
                    <a:pt x="562039" y="967550"/>
                  </a:lnTo>
                  <a:lnTo>
                    <a:pt x="725297" y="613219"/>
                  </a:lnTo>
                  <a:lnTo>
                    <a:pt x="888492" y="258889"/>
                  </a:lnTo>
                  <a:lnTo>
                    <a:pt x="607505" y="129413"/>
                  </a:lnTo>
                  <a:lnTo>
                    <a:pt x="326454" y="0"/>
                  </a:lnTo>
                  <a:lnTo>
                    <a:pt x="163259" y="354267"/>
                  </a:lnTo>
                  <a:lnTo>
                    <a:pt x="0" y="708597"/>
                  </a:lnTo>
                  <a:close/>
                </a:path>
              </a:pathLst>
            </a:custGeom>
            <a:solidFill>
              <a:srgbClr val="D31E00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6" name="Freeform 41">
              <a:extLst>
                <a:ext uri="{FF2B5EF4-FFF2-40B4-BE49-F238E27FC236}">
                  <a16:creationId xmlns:a16="http://schemas.microsoft.com/office/drawing/2014/main" id="{85C5F08F-844A-4A3A-8E92-49D67D571575}"/>
                </a:ext>
              </a:extLst>
            </p:cNvPr>
            <p:cNvSpPr/>
            <p:nvPr/>
          </p:nvSpPr>
          <p:spPr>
            <a:xfrm>
              <a:off x="2162874" y="2836482"/>
              <a:ext cx="1105217" cy="1203578"/>
            </a:xfrm>
            <a:custGeom>
              <a:avLst/>
              <a:gdLst>
                <a:gd name="connsiteX0" fmla="*/ 1105218 w 1105217"/>
                <a:gd name="connsiteY0" fmla="*/ 881507 h 1203578"/>
                <a:gd name="connsiteX1" fmla="*/ 696151 w 1105217"/>
                <a:gd name="connsiteY1" fmla="*/ 917448 h 1203578"/>
                <a:gd name="connsiteX2" fmla="*/ 406083 w 1105217"/>
                <a:gd name="connsiteY2" fmla="*/ 1203579 h 1203578"/>
                <a:gd name="connsiteX3" fmla="*/ 203010 w 1105217"/>
                <a:gd name="connsiteY3" fmla="*/ 762826 h 1203578"/>
                <a:gd name="connsiteX4" fmla="*/ 0 w 1105217"/>
                <a:gd name="connsiteY4" fmla="*/ 322072 h 1203578"/>
                <a:gd name="connsiteX5" fmla="*/ 349568 w 1105217"/>
                <a:gd name="connsiteY5" fmla="*/ 161036 h 1203578"/>
                <a:gd name="connsiteX6" fmla="*/ 699135 w 1105217"/>
                <a:gd name="connsiteY6" fmla="*/ 0 h 1203578"/>
                <a:gd name="connsiteX7" fmla="*/ 902145 w 1105217"/>
                <a:gd name="connsiteY7" fmla="*/ 440754 h 1203578"/>
                <a:gd name="connsiteX8" fmla="*/ 1105218 w 1105217"/>
                <a:gd name="connsiteY8" fmla="*/ 881507 h 1203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5217" h="1203578">
                  <a:moveTo>
                    <a:pt x="1105218" y="881507"/>
                  </a:moveTo>
                  <a:lnTo>
                    <a:pt x="696151" y="917448"/>
                  </a:lnTo>
                  <a:lnTo>
                    <a:pt x="406083" y="1203579"/>
                  </a:lnTo>
                  <a:lnTo>
                    <a:pt x="203010" y="762826"/>
                  </a:lnTo>
                  <a:lnTo>
                    <a:pt x="0" y="322072"/>
                  </a:lnTo>
                  <a:lnTo>
                    <a:pt x="349568" y="161036"/>
                  </a:lnTo>
                  <a:lnTo>
                    <a:pt x="699135" y="0"/>
                  </a:lnTo>
                  <a:lnTo>
                    <a:pt x="902145" y="440754"/>
                  </a:lnTo>
                  <a:lnTo>
                    <a:pt x="1105218" y="881507"/>
                  </a:lnTo>
                  <a:close/>
                </a:path>
              </a:pathLst>
            </a:custGeom>
            <a:solidFill>
              <a:srgbClr val="FC5938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7" name="Freeform 42">
              <a:extLst>
                <a:ext uri="{FF2B5EF4-FFF2-40B4-BE49-F238E27FC236}">
                  <a16:creationId xmlns:a16="http://schemas.microsoft.com/office/drawing/2014/main" id="{7C49AE5F-075E-1E7E-7AD0-F0DFB4D2C892}"/>
                </a:ext>
              </a:extLst>
            </p:cNvPr>
            <p:cNvSpPr/>
            <p:nvPr/>
          </p:nvSpPr>
          <p:spPr>
            <a:xfrm>
              <a:off x="2271269" y="2954528"/>
              <a:ext cx="888428" cy="967549"/>
            </a:xfrm>
            <a:custGeom>
              <a:avLst/>
              <a:gdLst>
                <a:gd name="connsiteX0" fmla="*/ 888429 w 888428"/>
                <a:gd name="connsiteY0" fmla="*/ 708597 h 967549"/>
                <a:gd name="connsiteX1" fmla="*/ 559626 w 888428"/>
                <a:gd name="connsiteY1" fmla="*/ 737489 h 967549"/>
                <a:gd name="connsiteX2" fmla="*/ 326390 w 888428"/>
                <a:gd name="connsiteY2" fmla="*/ 967550 h 967549"/>
                <a:gd name="connsiteX3" fmla="*/ 163195 w 888428"/>
                <a:gd name="connsiteY3" fmla="*/ 613219 h 967549"/>
                <a:gd name="connsiteX4" fmla="*/ 0 w 888428"/>
                <a:gd name="connsiteY4" fmla="*/ 258889 h 967549"/>
                <a:gd name="connsiteX5" fmla="*/ 280988 w 888428"/>
                <a:gd name="connsiteY5" fmla="*/ 129413 h 967549"/>
                <a:gd name="connsiteX6" fmla="*/ 561975 w 888428"/>
                <a:gd name="connsiteY6" fmla="*/ 0 h 967549"/>
                <a:gd name="connsiteX7" fmla="*/ 725233 w 888428"/>
                <a:gd name="connsiteY7" fmla="*/ 354267 h 967549"/>
                <a:gd name="connsiteX8" fmla="*/ 888429 w 888428"/>
                <a:gd name="connsiteY8" fmla="*/ 708597 h 967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88428" h="967549">
                  <a:moveTo>
                    <a:pt x="888429" y="708597"/>
                  </a:moveTo>
                  <a:lnTo>
                    <a:pt x="559626" y="737489"/>
                  </a:lnTo>
                  <a:lnTo>
                    <a:pt x="326390" y="967550"/>
                  </a:lnTo>
                  <a:lnTo>
                    <a:pt x="163195" y="613219"/>
                  </a:lnTo>
                  <a:lnTo>
                    <a:pt x="0" y="258889"/>
                  </a:lnTo>
                  <a:lnTo>
                    <a:pt x="280988" y="129413"/>
                  </a:lnTo>
                  <a:lnTo>
                    <a:pt x="561975" y="0"/>
                  </a:lnTo>
                  <a:lnTo>
                    <a:pt x="725233" y="354267"/>
                  </a:lnTo>
                  <a:lnTo>
                    <a:pt x="888429" y="708597"/>
                  </a:lnTo>
                  <a:close/>
                </a:path>
              </a:pathLst>
            </a:custGeom>
            <a:solidFill>
              <a:srgbClr val="D31E00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8" name="Freeform 43">
              <a:extLst>
                <a:ext uri="{FF2B5EF4-FFF2-40B4-BE49-F238E27FC236}">
                  <a16:creationId xmlns:a16="http://schemas.microsoft.com/office/drawing/2014/main" id="{78BFE1C6-FC0A-7885-37F8-5B516CBCBA06}"/>
                </a:ext>
              </a:extLst>
            </p:cNvPr>
            <p:cNvSpPr/>
            <p:nvPr/>
          </p:nvSpPr>
          <p:spPr>
            <a:xfrm>
              <a:off x="1580643" y="1640142"/>
              <a:ext cx="792225" cy="1584388"/>
            </a:xfrm>
            <a:custGeom>
              <a:avLst/>
              <a:gdLst>
                <a:gd name="connsiteX0" fmla="*/ 792226 w 792225"/>
                <a:gd name="connsiteY0" fmla="*/ 0 h 1584388"/>
                <a:gd name="connsiteX1" fmla="*/ 792226 w 792225"/>
                <a:gd name="connsiteY1" fmla="*/ 0 h 1584388"/>
                <a:gd name="connsiteX2" fmla="*/ 792226 w 792225"/>
                <a:gd name="connsiteY2" fmla="*/ 1584388 h 1584388"/>
                <a:gd name="connsiteX3" fmla="*/ 792226 w 792225"/>
                <a:gd name="connsiteY3" fmla="*/ 1584388 h 1584388"/>
                <a:gd name="connsiteX4" fmla="*/ 0 w 792225"/>
                <a:gd name="connsiteY4" fmla="*/ 792163 h 1584388"/>
                <a:gd name="connsiteX5" fmla="*/ 0 w 792225"/>
                <a:gd name="connsiteY5" fmla="*/ 792163 h 1584388"/>
                <a:gd name="connsiteX6" fmla="*/ 792163 w 792225"/>
                <a:gd name="connsiteY6" fmla="*/ 0 h 1584388"/>
                <a:gd name="connsiteX7" fmla="*/ 792226 w 792225"/>
                <a:gd name="connsiteY7" fmla="*/ 0 h 158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2225" h="1584388">
                  <a:moveTo>
                    <a:pt x="792226" y="0"/>
                  </a:moveTo>
                  <a:lnTo>
                    <a:pt x="792226" y="0"/>
                  </a:lnTo>
                  <a:lnTo>
                    <a:pt x="792226" y="1584388"/>
                  </a:lnTo>
                  <a:lnTo>
                    <a:pt x="792226" y="1584388"/>
                  </a:lnTo>
                  <a:cubicBezTo>
                    <a:pt x="354692" y="1584388"/>
                    <a:pt x="0" y="1229697"/>
                    <a:pt x="0" y="792163"/>
                  </a:cubicBezTo>
                  <a:lnTo>
                    <a:pt x="0" y="792163"/>
                  </a:lnTo>
                  <a:cubicBezTo>
                    <a:pt x="0" y="354660"/>
                    <a:pt x="354660" y="0"/>
                    <a:pt x="792163" y="0"/>
                  </a:cubicBezTo>
                  <a:cubicBezTo>
                    <a:pt x="792182" y="0"/>
                    <a:pt x="792207" y="0"/>
                    <a:pt x="792226" y="0"/>
                  </a:cubicBezTo>
                  <a:close/>
                </a:path>
              </a:pathLst>
            </a:custGeom>
            <a:solidFill>
              <a:srgbClr val="DCE4D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39" name="Freeform 44">
              <a:extLst>
                <a:ext uri="{FF2B5EF4-FFF2-40B4-BE49-F238E27FC236}">
                  <a16:creationId xmlns:a16="http://schemas.microsoft.com/office/drawing/2014/main" id="{8CDFF0F5-C47A-8EE9-8D28-A752E0DB9188}"/>
                </a:ext>
              </a:extLst>
            </p:cNvPr>
            <p:cNvSpPr/>
            <p:nvPr/>
          </p:nvSpPr>
          <p:spPr>
            <a:xfrm>
              <a:off x="2372869" y="1640142"/>
              <a:ext cx="792162" cy="1584388"/>
            </a:xfrm>
            <a:custGeom>
              <a:avLst/>
              <a:gdLst>
                <a:gd name="connsiteX0" fmla="*/ 0 w 792162"/>
                <a:gd name="connsiteY0" fmla="*/ 0 h 1584388"/>
                <a:gd name="connsiteX1" fmla="*/ 0 w 792162"/>
                <a:gd name="connsiteY1" fmla="*/ 0 h 1584388"/>
                <a:gd name="connsiteX2" fmla="*/ 792163 w 792162"/>
                <a:gd name="connsiteY2" fmla="*/ 792163 h 1584388"/>
                <a:gd name="connsiteX3" fmla="*/ 792163 w 792162"/>
                <a:gd name="connsiteY3" fmla="*/ 792163 h 1584388"/>
                <a:gd name="connsiteX4" fmla="*/ 0 w 792162"/>
                <a:gd name="connsiteY4" fmla="*/ 1584388 h 1584388"/>
                <a:gd name="connsiteX5" fmla="*/ 0 w 792162"/>
                <a:gd name="connsiteY5" fmla="*/ 1584388 h 158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2162" h="1584388">
                  <a:moveTo>
                    <a:pt x="0" y="0"/>
                  </a:moveTo>
                  <a:lnTo>
                    <a:pt x="0" y="0"/>
                  </a:lnTo>
                  <a:cubicBezTo>
                    <a:pt x="437483" y="38"/>
                    <a:pt x="792124" y="354679"/>
                    <a:pt x="792163" y="792163"/>
                  </a:cubicBezTo>
                  <a:lnTo>
                    <a:pt x="792163" y="792163"/>
                  </a:lnTo>
                  <a:cubicBezTo>
                    <a:pt x="792163" y="1229671"/>
                    <a:pt x="437509" y="1584350"/>
                    <a:pt x="0" y="1584388"/>
                  </a:cubicBezTo>
                  <a:lnTo>
                    <a:pt x="0" y="1584388"/>
                  </a:lnTo>
                  <a:close/>
                </a:path>
              </a:pathLst>
            </a:custGeom>
            <a:solidFill>
              <a:srgbClr val="C8D5CC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0" name="Freeform 45">
              <a:extLst>
                <a:ext uri="{FF2B5EF4-FFF2-40B4-BE49-F238E27FC236}">
                  <a16:creationId xmlns:a16="http://schemas.microsoft.com/office/drawing/2014/main" id="{50820537-DA09-AF43-DBDF-E24F0A7C74DD}"/>
                </a:ext>
              </a:extLst>
            </p:cNvPr>
            <p:cNvSpPr/>
            <p:nvPr/>
          </p:nvSpPr>
          <p:spPr>
            <a:xfrm>
              <a:off x="1676782" y="1736281"/>
              <a:ext cx="1392047" cy="1392047"/>
            </a:xfrm>
            <a:custGeom>
              <a:avLst/>
              <a:gdLst>
                <a:gd name="connsiteX0" fmla="*/ 1392047 w 1392047"/>
                <a:gd name="connsiteY0" fmla="*/ 696024 h 1392047"/>
                <a:gd name="connsiteX1" fmla="*/ 696024 w 1392047"/>
                <a:gd name="connsiteY1" fmla="*/ 1392047 h 1392047"/>
                <a:gd name="connsiteX2" fmla="*/ 0 w 1392047"/>
                <a:gd name="connsiteY2" fmla="*/ 696024 h 1392047"/>
                <a:gd name="connsiteX3" fmla="*/ 696024 w 1392047"/>
                <a:gd name="connsiteY3" fmla="*/ 0 h 1392047"/>
                <a:gd name="connsiteX4" fmla="*/ 1392047 w 1392047"/>
                <a:gd name="connsiteY4" fmla="*/ 696024 h 139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2047" h="1392047">
                  <a:moveTo>
                    <a:pt x="1392047" y="696024"/>
                  </a:moveTo>
                  <a:cubicBezTo>
                    <a:pt x="1392047" y="1080427"/>
                    <a:pt x="1080427" y="1392047"/>
                    <a:pt x="696024" y="1392047"/>
                  </a:cubicBezTo>
                  <a:cubicBezTo>
                    <a:pt x="311620" y="1392047"/>
                    <a:pt x="0" y="1080427"/>
                    <a:pt x="0" y="696024"/>
                  </a:cubicBezTo>
                  <a:cubicBezTo>
                    <a:pt x="0" y="311620"/>
                    <a:pt x="311620" y="0"/>
                    <a:pt x="696024" y="0"/>
                  </a:cubicBezTo>
                  <a:cubicBezTo>
                    <a:pt x="1080427" y="0"/>
                    <a:pt x="1392047" y="311620"/>
                    <a:pt x="1392047" y="696024"/>
                  </a:cubicBezTo>
                  <a:close/>
                </a:path>
              </a:pathLst>
            </a:custGeom>
            <a:solidFill>
              <a:srgbClr val="B0B2B6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1" name="Freeform 47">
              <a:extLst>
                <a:ext uri="{FF2B5EF4-FFF2-40B4-BE49-F238E27FC236}">
                  <a16:creationId xmlns:a16="http://schemas.microsoft.com/office/drawing/2014/main" id="{1CF1B7E4-0DA8-CC46-0CDB-0DE43DDD3C50}"/>
                </a:ext>
              </a:extLst>
            </p:cNvPr>
            <p:cNvSpPr/>
            <p:nvPr/>
          </p:nvSpPr>
          <p:spPr>
            <a:xfrm>
              <a:off x="1720914" y="2150040"/>
              <a:ext cx="560705" cy="844002"/>
            </a:xfrm>
            <a:custGeom>
              <a:avLst/>
              <a:gdLst>
                <a:gd name="connsiteX0" fmla="*/ 560705 w 560705"/>
                <a:gd name="connsiteY0" fmla="*/ 833698 h 844002"/>
                <a:gd name="connsiteX1" fmla="*/ 560133 w 560705"/>
                <a:gd name="connsiteY1" fmla="*/ 837127 h 844002"/>
                <a:gd name="connsiteX2" fmla="*/ 425513 w 560705"/>
                <a:gd name="connsiteY2" fmla="*/ 763340 h 844002"/>
                <a:gd name="connsiteX3" fmla="*/ 376999 w 560705"/>
                <a:gd name="connsiteY3" fmla="*/ 822268 h 844002"/>
                <a:gd name="connsiteX4" fmla="*/ 342710 w 560705"/>
                <a:gd name="connsiteY4" fmla="*/ 839794 h 844002"/>
                <a:gd name="connsiteX5" fmla="*/ 266510 w 560705"/>
                <a:gd name="connsiteY5" fmla="*/ 833063 h 844002"/>
                <a:gd name="connsiteX6" fmla="*/ 243840 w 560705"/>
                <a:gd name="connsiteY6" fmla="*/ 818775 h 844002"/>
                <a:gd name="connsiteX7" fmla="*/ 234252 w 560705"/>
                <a:gd name="connsiteY7" fmla="*/ 809695 h 844002"/>
                <a:gd name="connsiteX8" fmla="*/ 292291 w 560705"/>
                <a:gd name="connsiteY8" fmla="*/ 753878 h 844002"/>
                <a:gd name="connsiteX9" fmla="*/ 316992 w 560705"/>
                <a:gd name="connsiteY9" fmla="*/ 742829 h 844002"/>
                <a:gd name="connsiteX10" fmla="*/ 329692 w 560705"/>
                <a:gd name="connsiteY10" fmla="*/ 738829 h 844002"/>
                <a:gd name="connsiteX11" fmla="*/ 364871 w 560705"/>
                <a:gd name="connsiteY11" fmla="*/ 734956 h 844002"/>
                <a:gd name="connsiteX12" fmla="*/ 392747 w 560705"/>
                <a:gd name="connsiteY12" fmla="*/ 739146 h 844002"/>
                <a:gd name="connsiteX13" fmla="*/ 377762 w 560705"/>
                <a:gd name="connsiteY13" fmla="*/ 727716 h 844002"/>
                <a:gd name="connsiteX14" fmla="*/ 363728 w 560705"/>
                <a:gd name="connsiteY14" fmla="*/ 715715 h 844002"/>
                <a:gd name="connsiteX15" fmla="*/ 349695 w 560705"/>
                <a:gd name="connsiteY15" fmla="*/ 703713 h 844002"/>
                <a:gd name="connsiteX16" fmla="*/ 336296 w 560705"/>
                <a:gd name="connsiteY16" fmla="*/ 691013 h 844002"/>
                <a:gd name="connsiteX17" fmla="*/ 286639 w 560705"/>
                <a:gd name="connsiteY17" fmla="*/ 734956 h 844002"/>
                <a:gd name="connsiteX18" fmla="*/ 254889 w 560705"/>
                <a:gd name="connsiteY18" fmla="*/ 745560 h 844002"/>
                <a:gd name="connsiteX19" fmla="*/ 190182 w 560705"/>
                <a:gd name="connsiteY19" fmla="*/ 731018 h 844002"/>
                <a:gd name="connsiteX20" fmla="*/ 172529 w 560705"/>
                <a:gd name="connsiteY20" fmla="*/ 716286 h 844002"/>
                <a:gd name="connsiteX21" fmla="*/ 165417 w 560705"/>
                <a:gd name="connsiteY21" fmla="*/ 707523 h 844002"/>
                <a:gd name="connsiteX22" fmla="*/ 222567 w 560705"/>
                <a:gd name="connsiteY22" fmla="*/ 665740 h 844002"/>
                <a:gd name="connsiteX23" fmla="*/ 256731 w 560705"/>
                <a:gd name="connsiteY23" fmla="*/ 656850 h 844002"/>
                <a:gd name="connsiteX24" fmla="*/ 308356 w 560705"/>
                <a:gd name="connsiteY24" fmla="*/ 663200 h 844002"/>
                <a:gd name="connsiteX25" fmla="*/ 297180 w 560705"/>
                <a:gd name="connsiteY25" fmla="*/ 651516 h 844002"/>
                <a:gd name="connsiteX26" fmla="*/ 286512 w 560705"/>
                <a:gd name="connsiteY26" fmla="*/ 639388 h 844002"/>
                <a:gd name="connsiteX27" fmla="*/ 275781 w 560705"/>
                <a:gd name="connsiteY27" fmla="*/ 627132 h 844002"/>
                <a:gd name="connsiteX28" fmla="*/ 265621 w 560705"/>
                <a:gd name="connsiteY28" fmla="*/ 614432 h 844002"/>
                <a:gd name="connsiteX29" fmla="*/ 213550 w 560705"/>
                <a:gd name="connsiteY29" fmla="*/ 649294 h 844002"/>
                <a:gd name="connsiteX30" fmla="*/ 182689 w 560705"/>
                <a:gd name="connsiteY30" fmla="*/ 655326 h 844002"/>
                <a:gd name="connsiteX31" fmla="*/ 124079 w 560705"/>
                <a:gd name="connsiteY31" fmla="*/ 633990 h 844002"/>
                <a:gd name="connsiteX32" fmla="*/ 103949 w 560705"/>
                <a:gd name="connsiteY32" fmla="*/ 609162 h 844002"/>
                <a:gd name="connsiteX33" fmla="*/ 163004 w 560705"/>
                <a:gd name="connsiteY33" fmla="*/ 577412 h 844002"/>
                <a:gd name="connsiteX34" fmla="*/ 196024 w 560705"/>
                <a:gd name="connsiteY34" fmla="*/ 573284 h 844002"/>
                <a:gd name="connsiteX35" fmla="*/ 223329 w 560705"/>
                <a:gd name="connsiteY35" fmla="*/ 577412 h 844002"/>
                <a:gd name="connsiteX36" fmla="*/ 243903 w 560705"/>
                <a:gd name="connsiteY36" fmla="*/ 586175 h 844002"/>
                <a:gd name="connsiteX37" fmla="*/ 209169 w 560705"/>
                <a:gd name="connsiteY37" fmla="*/ 534359 h 844002"/>
                <a:gd name="connsiteX38" fmla="*/ 154178 w 560705"/>
                <a:gd name="connsiteY38" fmla="*/ 563378 h 844002"/>
                <a:gd name="connsiteX39" fmla="*/ 123190 w 560705"/>
                <a:gd name="connsiteY39" fmla="*/ 565601 h 844002"/>
                <a:gd name="connsiteX40" fmla="*/ 70739 w 560705"/>
                <a:gd name="connsiteY40" fmla="*/ 538740 h 844002"/>
                <a:gd name="connsiteX41" fmla="*/ 63690 w 560705"/>
                <a:gd name="connsiteY41" fmla="*/ 530041 h 844002"/>
                <a:gd name="connsiteX42" fmla="*/ 58992 w 560705"/>
                <a:gd name="connsiteY42" fmla="*/ 522230 h 844002"/>
                <a:gd name="connsiteX43" fmla="*/ 54864 w 560705"/>
                <a:gd name="connsiteY43" fmla="*/ 513150 h 844002"/>
                <a:gd name="connsiteX44" fmla="*/ 113538 w 560705"/>
                <a:gd name="connsiteY44" fmla="*/ 489655 h 844002"/>
                <a:gd name="connsiteX45" fmla="*/ 144717 w 560705"/>
                <a:gd name="connsiteY45" fmla="*/ 489655 h 844002"/>
                <a:gd name="connsiteX46" fmla="*/ 178879 w 560705"/>
                <a:gd name="connsiteY46" fmla="*/ 501085 h 844002"/>
                <a:gd name="connsiteX47" fmla="*/ 190436 w 560705"/>
                <a:gd name="connsiteY47" fmla="*/ 509276 h 844002"/>
                <a:gd name="connsiteX48" fmla="*/ 199327 w 560705"/>
                <a:gd name="connsiteY48" fmla="*/ 517595 h 844002"/>
                <a:gd name="connsiteX49" fmla="*/ 182054 w 560705"/>
                <a:gd name="connsiteY49" fmla="*/ 485845 h 844002"/>
                <a:gd name="connsiteX50" fmla="*/ 166243 w 560705"/>
                <a:gd name="connsiteY50" fmla="*/ 453269 h 844002"/>
                <a:gd name="connsiteX51" fmla="*/ 113411 w 560705"/>
                <a:gd name="connsiteY51" fmla="*/ 471875 h 844002"/>
                <a:gd name="connsiteX52" fmla="*/ 85535 w 560705"/>
                <a:gd name="connsiteY52" fmla="*/ 470414 h 844002"/>
                <a:gd name="connsiteX53" fmla="*/ 57467 w 560705"/>
                <a:gd name="connsiteY53" fmla="*/ 457714 h 844002"/>
                <a:gd name="connsiteX54" fmla="*/ 39624 w 560705"/>
                <a:gd name="connsiteY54" fmla="*/ 439807 h 844002"/>
                <a:gd name="connsiteX55" fmla="*/ 27559 w 560705"/>
                <a:gd name="connsiteY55" fmla="*/ 414407 h 844002"/>
                <a:gd name="connsiteX56" fmla="*/ 85281 w 560705"/>
                <a:gd name="connsiteY56" fmla="*/ 398659 h 844002"/>
                <a:gd name="connsiteX57" fmla="*/ 114808 w 560705"/>
                <a:gd name="connsiteY57" fmla="*/ 402025 h 844002"/>
                <a:gd name="connsiteX58" fmla="*/ 137350 w 560705"/>
                <a:gd name="connsiteY58" fmla="*/ 411359 h 844002"/>
                <a:gd name="connsiteX59" fmla="*/ 153353 w 560705"/>
                <a:gd name="connsiteY59" fmla="*/ 423234 h 844002"/>
                <a:gd name="connsiteX60" fmla="*/ 134303 w 560705"/>
                <a:gd name="connsiteY60" fmla="*/ 371799 h 844002"/>
                <a:gd name="connsiteX61" fmla="*/ 82740 w 560705"/>
                <a:gd name="connsiteY61" fmla="*/ 383546 h 844002"/>
                <a:gd name="connsiteX62" fmla="*/ 56769 w 560705"/>
                <a:gd name="connsiteY62" fmla="*/ 379165 h 844002"/>
                <a:gd name="connsiteX63" fmla="*/ 16954 w 560705"/>
                <a:gd name="connsiteY63" fmla="*/ 345764 h 844002"/>
                <a:gd name="connsiteX64" fmla="*/ 8255 w 560705"/>
                <a:gd name="connsiteY64" fmla="*/ 320808 h 844002"/>
                <a:gd name="connsiteX65" fmla="*/ 64008 w 560705"/>
                <a:gd name="connsiteY65" fmla="*/ 312045 h 844002"/>
                <a:gd name="connsiteX66" fmla="*/ 91377 w 560705"/>
                <a:gd name="connsiteY66" fmla="*/ 318395 h 844002"/>
                <a:gd name="connsiteX67" fmla="*/ 125476 w 560705"/>
                <a:gd name="connsiteY67" fmla="*/ 342779 h 844002"/>
                <a:gd name="connsiteX68" fmla="*/ 119126 w 560705"/>
                <a:gd name="connsiteY68" fmla="*/ 318586 h 844002"/>
                <a:gd name="connsiteX69" fmla="*/ 113602 w 560705"/>
                <a:gd name="connsiteY69" fmla="*/ 294202 h 844002"/>
                <a:gd name="connsiteX70" fmla="*/ 63817 w 560705"/>
                <a:gd name="connsiteY70" fmla="*/ 300171 h 844002"/>
                <a:gd name="connsiteX71" fmla="*/ 39814 w 560705"/>
                <a:gd name="connsiteY71" fmla="*/ 293503 h 844002"/>
                <a:gd name="connsiteX72" fmla="*/ 5715 w 560705"/>
                <a:gd name="connsiteY72" fmla="*/ 258388 h 844002"/>
                <a:gd name="connsiteX73" fmla="*/ 762 w 560705"/>
                <a:gd name="connsiteY73" fmla="*/ 242449 h 844002"/>
                <a:gd name="connsiteX74" fmla="*/ 0 w 560705"/>
                <a:gd name="connsiteY74" fmla="*/ 234258 h 844002"/>
                <a:gd name="connsiteX75" fmla="*/ 53276 w 560705"/>
                <a:gd name="connsiteY75" fmla="*/ 231400 h 844002"/>
                <a:gd name="connsiteX76" fmla="*/ 78677 w 560705"/>
                <a:gd name="connsiteY76" fmla="*/ 239846 h 844002"/>
                <a:gd name="connsiteX77" fmla="*/ 108458 w 560705"/>
                <a:gd name="connsiteY77" fmla="*/ 266262 h 844002"/>
                <a:gd name="connsiteX78" fmla="*/ 105092 w 560705"/>
                <a:gd name="connsiteY78" fmla="*/ 242894 h 844002"/>
                <a:gd name="connsiteX79" fmla="*/ 103442 w 560705"/>
                <a:gd name="connsiteY79" fmla="*/ 231210 h 844002"/>
                <a:gd name="connsiteX80" fmla="*/ 102299 w 560705"/>
                <a:gd name="connsiteY80" fmla="*/ 219526 h 844002"/>
                <a:gd name="connsiteX81" fmla="*/ 60770 w 560705"/>
                <a:gd name="connsiteY81" fmla="*/ 219970 h 844002"/>
                <a:gd name="connsiteX82" fmla="*/ 41720 w 560705"/>
                <a:gd name="connsiteY82" fmla="*/ 212604 h 844002"/>
                <a:gd name="connsiteX83" fmla="*/ 24447 w 560705"/>
                <a:gd name="connsiteY83" fmla="*/ 197491 h 844002"/>
                <a:gd name="connsiteX84" fmla="*/ 16129 w 560705"/>
                <a:gd name="connsiteY84" fmla="*/ 181235 h 844002"/>
                <a:gd name="connsiteX85" fmla="*/ 13017 w 560705"/>
                <a:gd name="connsiteY85" fmla="*/ 161042 h 844002"/>
                <a:gd name="connsiteX86" fmla="*/ 57912 w 560705"/>
                <a:gd name="connsiteY86" fmla="*/ 162439 h 844002"/>
                <a:gd name="connsiteX87" fmla="*/ 78359 w 560705"/>
                <a:gd name="connsiteY87" fmla="*/ 171202 h 844002"/>
                <a:gd name="connsiteX88" fmla="*/ 100203 w 560705"/>
                <a:gd name="connsiteY88" fmla="*/ 193745 h 844002"/>
                <a:gd name="connsiteX89" fmla="*/ 98298 w 560705"/>
                <a:gd name="connsiteY89" fmla="*/ 156216 h 844002"/>
                <a:gd name="connsiteX90" fmla="*/ 47498 w 560705"/>
                <a:gd name="connsiteY90" fmla="*/ 145993 h 844002"/>
                <a:gd name="connsiteX91" fmla="*/ 27622 w 560705"/>
                <a:gd name="connsiteY91" fmla="*/ 117926 h 844002"/>
                <a:gd name="connsiteX92" fmla="*/ 26606 w 560705"/>
                <a:gd name="connsiteY92" fmla="*/ 100844 h 844002"/>
                <a:gd name="connsiteX93" fmla="*/ 64706 w 560705"/>
                <a:gd name="connsiteY93" fmla="*/ 104781 h 844002"/>
                <a:gd name="connsiteX94" fmla="*/ 81343 w 560705"/>
                <a:gd name="connsiteY94" fmla="*/ 113544 h 844002"/>
                <a:gd name="connsiteX95" fmla="*/ 98552 w 560705"/>
                <a:gd name="connsiteY95" fmla="*/ 133547 h 844002"/>
                <a:gd name="connsiteX96" fmla="*/ 98552 w 560705"/>
                <a:gd name="connsiteY96" fmla="*/ 117799 h 844002"/>
                <a:gd name="connsiteX97" fmla="*/ 99441 w 560705"/>
                <a:gd name="connsiteY97" fmla="*/ 102114 h 844002"/>
                <a:gd name="connsiteX98" fmla="*/ 61785 w 560705"/>
                <a:gd name="connsiteY98" fmla="*/ 91446 h 844002"/>
                <a:gd name="connsiteX99" fmla="*/ 47752 w 560705"/>
                <a:gd name="connsiteY99" fmla="*/ 56267 h 844002"/>
                <a:gd name="connsiteX100" fmla="*/ 89535 w 560705"/>
                <a:gd name="connsiteY100" fmla="*/ 68396 h 844002"/>
                <a:gd name="connsiteX101" fmla="*/ 100647 w 560705"/>
                <a:gd name="connsiteY101" fmla="*/ 82302 h 844002"/>
                <a:gd name="connsiteX102" fmla="*/ 102933 w 560705"/>
                <a:gd name="connsiteY102" fmla="*/ 60141 h 844002"/>
                <a:gd name="connsiteX103" fmla="*/ 72517 w 560705"/>
                <a:gd name="connsiteY103" fmla="*/ 50108 h 844002"/>
                <a:gd name="connsiteX104" fmla="*/ 62738 w 560705"/>
                <a:gd name="connsiteY104" fmla="*/ 21914 h 844002"/>
                <a:gd name="connsiteX105" fmla="*/ 95504 w 560705"/>
                <a:gd name="connsiteY105" fmla="*/ 32963 h 844002"/>
                <a:gd name="connsiteX106" fmla="*/ 104394 w 560705"/>
                <a:gd name="connsiteY106" fmla="*/ 46234 h 844002"/>
                <a:gd name="connsiteX107" fmla="*/ 107188 w 560705"/>
                <a:gd name="connsiteY107" fmla="*/ 27946 h 844002"/>
                <a:gd name="connsiteX108" fmla="*/ 90932 w 560705"/>
                <a:gd name="connsiteY108" fmla="*/ 20263 h 844002"/>
                <a:gd name="connsiteX109" fmla="*/ 84582 w 560705"/>
                <a:gd name="connsiteY109" fmla="*/ 6 h 844002"/>
                <a:gd name="connsiteX110" fmla="*/ 92392 w 560705"/>
                <a:gd name="connsiteY110" fmla="*/ 768 h 844002"/>
                <a:gd name="connsiteX111" fmla="*/ 108140 w 560705"/>
                <a:gd name="connsiteY111" fmla="*/ 8769 h 844002"/>
                <a:gd name="connsiteX112" fmla="*/ 111315 w 560705"/>
                <a:gd name="connsiteY112" fmla="*/ 12325 h 844002"/>
                <a:gd name="connsiteX113" fmla="*/ 113093 w 560705"/>
                <a:gd name="connsiteY113" fmla="*/ 12325 h 844002"/>
                <a:gd name="connsiteX114" fmla="*/ 115316 w 560705"/>
                <a:gd name="connsiteY114" fmla="*/ 13659 h 844002"/>
                <a:gd name="connsiteX115" fmla="*/ 119952 w 560705"/>
                <a:gd name="connsiteY115" fmla="*/ 10865 h 844002"/>
                <a:gd name="connsiteX116" fmla="*/ 138367 w 560705"/>
                <a:gd name="connsiteY116" fmla="*/ 9087 h 844002"/>
                <a:gd name="connsiteX117" fmla="*/ 139954 w 560705"/>
                <a:gd name="connsiteY117" fmla="*/ 9087 h 844002"/>
                <a:gd name="connsiteX118" fmla="*/ 144843 w 560705"/>
                <a:gd name="connsiteY118" fmla="*/ 10611 h 844002"/>
                <a:gd name="connsiteX119" fmla="*/ 132652 w 560705"/>
                <a:gd name="connsiteY119" fmla="*/ 26486 h 844002"/>
                <a:gd name="connsiteX120" fmla="*/ 113602 w 560705"/>
                <a:gd name="connsiteY120" fmla="*/ 28772 h 844002"/>
                <a:gd name="connsiteX121" fmla="*/ 111760 w 560705"/>
                <a:gd name="connsiteY121" fmla="*/ 42107 h 844002"/>
                <a:gd name="connsiteX122" fmla="*/ 120332 w 560705"/>
                <a:gd name="connsiteY122" fmla="*/ 36265 h 844002"/>
                <a:gd name="connsiteX123" fmla="*/ 154940 w 560705"/>
                <a:gd name="connsiteY123" fmla="*/ 35185 h 844002"/>
                <a:gd name="connsiteX124" fmla="*/ 138621 w 560705"/>
                <a:gd name="connsiteY124" fmla="*/ 57347 h 844002"/>
                <a:gd name="connsiteX125" fmla="*/ 109982 w 560705"/>
                <a:gd name="connsiteY125" fmla="*/ 61093 h 844002"/>
                <a:gd name="connsiteX126" fmla="*/ 108140 w 560705"/>
                <a:gd name="connsiteY126" fmla="*/ 83890 h 844002"/>
                <a:gd name="connsiteX127" fmla="*/ 122238 w 560705"/>
                <a:gd name="connsiteY127" fmla="*/ 71190 h 844002"/>
                <a:gd name="connsiteX128" fmla="*/ 165608 w 560705"/>
                <a:gd name="connsiteY128" fmla="*/ 67951 h 844002"/>
                <a:gd name="connsiteX129" fmla="*/ 146558 w 560705"/>
                <a:gd name="connsiteY129" fmla="*/ 96209 h 844002"/>
                <a:gd name="connsiteX130" fmla="*/ 107442 w 560705"/>
                <a:gd name="connsiteY130" fmla="*/ 102559 h 844002"/>
                <a:gd name="connsiteX131" fmla="*/ 106871 w 560705"/>
                <a:gd name="connsiteY131" fmla="*/ 118116 h 844002"/>
                <a:gd name="connsiteX132" fmla="*/ 106871 w 560705"/>
                <a:gd name="connsiteY132" fmla="*/ 134182 h 844002"/>
                <a:gd name="connsiteX133" fmla="*/ 124904 w 560705"/>
                <a:gd name="connsiteY133" fmla="*/ 114497 h 844002"/>
                <a:gd name="connsiteX134" fmla="*/ 142367 w 560705"/>
                <a:gd name="connsiteY134" fmla="*/ 107702 h 844002"/>
                <a:gd name="connsiteX135" fmla="*/ 180467 w 560705"/>
                <a:gd name="connsiteY135" fmla="*/ 107321 h 844002"/>
                <a:gd name="connsiteX136" fmla="*/ 178117 w 560705"/>
                <a:gd name="connsiteY136" fmla="*/ 121101 h 844002"/>
                <a:gd name="connsiteX137" fmla="*/ 158242 w 560705"/>
                <a:gd name="connsiteY137" fmla="*/ 144405 h 844002"/>
                <a:gd name="connsiteX138" fmla="*/ 106997 w 560705"/>
                <a:gd name="connsiteY138" fmla="*/ 155581 h 844002"/>
                <a:gd name="connsiteX139" fmla="*/ 109601 w 560705"/>
                <a:gd name="connsiteY139" fmla="*/ 195205 h 844002"/>
                <a:gd name="connsiteX140" fmla="*/ 130175 w 560705"/>
                <a:gd name="connsiteY140" fmla="*/ 168916 h 844002"/>
                <a:gd name="connsiteX141" fmla="*/ 149670 w 560705"/>
                <a:gd name="connsiteY141" fmla="*/ 159455 h 844002"/>
                <a:gd name="connsiteX142" fmla="*/ 194120 w 560705"/>
                <a:gd name="connsiteY142" fmla="*/ 155772 h 844002"/>
                <a:gd name="connsiteX143" fmla="*/ 192913 w 560705"/>
                <a:gd name="connsiteY143" fmla="*/ 171710 h 844002"/>
                <a:gd name="connsiteX144" fmla="*/ 186118 w 560705"/>
                <a:gd name="connsiteY144" fmla="*/ 185553 h 844002"/>
                <a:gd name="connsiteX145" fmla="*/ 171704 w 560705"/>
                <a:gd name="connsiteY145" fmla="*/ 200349 h 844002"/>
                <a:gd name="connsiteX146" fmla="*/ 153860 w 560705"/>
                <a:gd name="connsiteY146" fmla="*/ 210191 h 844002"/>
                <a:gd name="connsiteX147" fmla="*/ 112395 w 560705"/>
                <a:gd name="connsiteY147" fmla="*/ 218192 h 844002"/>
                <a:gd name="connsiteX148" fmla="*/ 113792 w 560705"/>
                <a:gd name="connsiteY148" fmla="*/ 230194 h 844002"/>
                <a:gd name="connsiteX149" fmla="*/ 115760 w 560705"/>
                <a:gd name="connsiteY149" fmla="*/ 242195 h 844002"/>
                <a:gd name="connsiteX150" fmla="*/ 119697 w 560705"/>
                <a:gd name="connsiteY150" fmla="*/ 266071 h 844002"/>
                <a:gd name="connsiteX151" fmla="*/ 141034 w 560705"/>
                <a:gd name="connsiteY151" fmla="*/ 231400 h 844002"/>
                <a:gd name="connsiteX152" fmla="*/ 163322 w 560705"/>
                <a:gd name="connsiteY152" fmla="*/ 218319 h 844002"/>
                <a:gd name="connsiteX153" fmla="*/ 215963 w 560705"/>
                <a:gd name="connsiteY153" fmla="*/ 209366 h 844002"/>
                <a:gd name="connsiteX154" fmla="*/ 216662 w 560705"/>
                <a:gd name="connsiteY154" fmla="*/ 215716 h 844002"/>
                <a:gd name="connsiteX155" fmla="*/ 215963 w 560705"/>
                <a:gd name="connsiteY155" fmla="*/ 228416 h 844002"/>
                <a:gd name="connsiteX156" fmla="*/ 193866 w 560705"/>
                <a:gd name="connsiteY156" fmla="*/ 263976 h 844002"/>
                <a:gd name="connsiteX157" fmla="*/ 173863 w 560705"/>
                <a:gd name="connsiteY157" fmla="*/ 276866 h 844002"/>
                <a:gd name="connsiteX158" fmla="*/ 125285 w 560705"/>
                <a:gd name="connsiteY158" fmla="*/ 291281 h 844002"/>
                <a:gd name="connsiteX159" fmla="*/ 131635 w 560705"/>
                <a:gd name="connsiteY159" fmla="*/ 315665 h 844002"/>
                <a:gd name="connsiteX160" fmla="*/ 137985 w 560705"/>
                <a:gd name="connsiteY160" fmla="*/ 339922 h 844002"/>
                <a:gd name="connsiteX161" fmla="*/ 156400 w 560705"/>
                <a:gd name="connsiteY161" fmla="*/ 302393 h 844002"/>
                <a:gd name="connsiteX162" fmla="*/ 178371 w 560705"/>
                <a:gd name="connsiteY162" fmla="*/ 286201 h 844002"/>
                <a:gd name="connsiteX163" fmla="*/ 232918 w 560705"/>
                <a:gd name="connsiteY163" fmla="*/ 271215 h 844002"/>
                <a:gd name="connsiteX164" fmla="*/ 234886 w 560705"/>
                <a:gd name="connsiteY164" fmla="*/ 290265 h 844002"/>
                <a:gd name="connsiteX165" fmla="*/ 229743 w 560705"/>
                <a:gd name="connsiteY165" fmla="*/ 308489 h 844002"/>
                <a:gd name="connsiteX166" fmla="*/ 215519 w 560705"/>
                <a:gd name="connsiteY166" fmla="*/ 329889 h 844002"/>
                <a:gd name="connsiteX167" fmla="*/ 195897 w 560705"/>
                <a:gd name="connsiteY167" fmla="*/ 346462 h 844002"/>
                <a:gd name="connsiteX168" fmla="*/ 146749 w 560705"/>
                <a:gd name="connsiteY168" fmla="*/ 367100 h 844002"/>
                <a:gd name="connsiteX169" fmla="*/ 166434 w 560705"/>
                <a:gd name="connsiteY169" fmla="*/ 417900 h 844002"/>
                <a:gd name="connsiteX170" fmla="*/ 169545 w 560705"/>
                <a:gd name="connsiteY170" fmla="*/ 398850 h 844002"/>
                <a:gd name="connsiteX171" fmla="*/ 181292 w 560705"/>
                <a:gd name="connsiteY171" fmla="*/ 377641 h 844002"/>
                <a:gd name="connsiteX172" fmla="*/ 202502 w 560705"/>
                <a:gd name="connsiteY172" fmla="*/ 358083 h 844002"/>
                <a:gd name="connsiteX173" fmla="*/ 258000 w 560705"/>
                <a:gd name="connsiteY173" fmla="*/ 335985 h 844002"/>
                <a:gd name="connsiteX174" fmla="*/ 262192 w 560705"/>
                <a:gd name="connsiteY174" fmla="*/ 355924 h 844002"/>
                <a:gd name="connsiteX175" fmla="*/ 259207 w 560705"/>
                <a:gd name="connsiteY175" fmla="*/ 375418 h 844002"/>
                <a:gd name="connsiteX176" fmla="*/ 246507 w 560705"/>
                <a:gd name="connsiteY176" fmla="*/ 399612 h 844002"/>
                <a:gd name="connsiteX177" fmla="*/ 228156 w 560705"/>
                <a:gd name="connsiteY177" fmla="*/ 419170 h 844002"/>
                <a:gd name="connsiteX178" fmla="*/ 179514 w 560705"/>
                <a:gd name="connsiteY178" fmla="*/ 446792 h 844002"/>
                <a:gd name="connsiteX179" fmla="*/ 192214 w 560705"/>
                <a:gd name="connsiteY179" fmla="*/ 472192 h 844002"/>
                <a:gd name="connsiteX180" fmla="*/ 205677 w 560705"/>
                <a:gd name="connsiteY180" fmla="*/ 496767 h 844002"/>
                <a:gd name="connsiteX181" fmla="*/ 216281 w 560705"/>
                <a:gd name="connsiteY181" fmla="*/ 453841 h 844002"/>
                <a:gd name="connsiteX182" fmla="*/ 236474 w 560705"/>
                <a:gd name="connsiteY182" fmla="*/ 430536 h 844002"/>
                <a:gd name="connsiteX183" fmla="*/ 292100 w 560705"/>
                <a:gd name="connsiteY183" fmla="*/ 400564 h 844002"/>
                <a:gd name="connsiteX184" fmla="*/ 295212 w 560705"/>
                <a:gd name="connsiteY184" fmla="*/ 406914 h 844002"/>
                <a:gd name="connsiteX185" fmla="*/ 297117 w 560705"/>
                <a:gd name="connsiteY185" fmla="*/ 413264 h 844002"/>
                <a:gd name="connsiteX186" fmla="*/ 298831 w 560705"/>
                <a:gd name="connsiteY186" fmla="*/ 421075 h 844002"/>
                <a:gd name="connsiteX187" fmla="*/ 287719 w 560705"/>
                <a:gd name="connsiteY187" fmla="*/ 468700 h 844002"/>
                <a:gd name="connsiteX188" fmla="*/ 270891 w 560705"/>
                <a:gd name="connsiteY188" fmla="*/ 491433 h 844002"/>
                <a:gd name="connsiteX189" fmla="*/ 223647 w 560705"/>
                <a:gd name="connsiteY189" fmla="*/ 526675 h 844002"/>
                <a:gd name="connsiteX190" fmla="*/ 242697 w 560705"/>
                <a:gd name="connsiteY190" fmla="*/ 555377 h 844002"/>
                <a:gd name="connsiteX191" fmla="*/ 263398 w 560705"/>
                <a:gd name="connsiteY191" fmla="*/ 583190 h 844002"/>
                <a:gd name="connsiteX192" fmla="*/ 266128 w 560705"/>
                <a:gd name="connsiteY192" fmla="*/ 526548 h 844002"/>
                <a:gd name="connsiteX193" fmla="*/ 284163 w 560705"/>
                <a:gd name="connsiteY193" fmla="*/ 499688 h 844002"/>
                <a:gd name="connsiteX194" fmla="*/ 338582 w 560705"/>
                <a:gd name="connsiteY194" fmla="*/ 461080 h 844002"/>
                <a:gd name="connsiteX195" fmla="*/ 348171 w 560705"/>
                <a:gd name="connsiteY195" fmla="*/ 481146 h 844002"/>
                <a:gd name="connsiteX196" fmla="*/ 349821 w 560705"/>
                <a:gd name="connsiteY196" fmla="*/ 502609 h 844002"/>
                <a:gd name="connsiteX197" fmla="*/ 342392 w 560705"/>
                <a:gd name="connsiteY197" fmla="*/ 532009 h 844002"/>
                <a:gd name="connsiteX198" fmla="*/ 327152 w 560705"/>
                <a:gd name="connsiteY198" fmla="*/ 559060 h 844002"/>
                <a:gd name="connsiteX199" fmla="*/ 279717 w 560705"/>
                <a:gd name="connsiteY199" fmla="*/ 603510 h 844002"/>
                <a:gd name="connsiteX200" fmla="*/ 291211 w 560705"/>
                <a:gd name="connsiteY200" fmla="*/ 617099 h 844002"/>
                <a:gd name="connsiteX201" fmla="*/ 303276 w 560705"/>
                <a:gd name="connsiteY201" fmla="*/ 630244 h 844002"/>
                <a:gd name="connsiteX202" fmla="*/ 328041 w 560705"/>
                <a:gd name="connsiteY202" fmla="*/ 655644 h 844002"/>
                <a:gd name="connsiteX203" fmla="*/ 320738 w 560705"/>
                <a:gd name="connsiteY203" fmla="*/ 631069 h 844002"/>
                <a:gd name="connsiteX204" fmla="*/ 324231 w 560705"/>
                <a:gd name="connsiteY204" fmla="*/ 598240 h 844002"/>
                <a:gd name="connsiteX205" fmla="*/ 339471 w 560705"/>
                <a:gd name="connsiteY205" fmla="*/ 567760 h 844002"/>
                <a:gd name="connsiteX206" fmla="*/ 391414 w 560705"/>
                <a:gd name="connsiteY206" fmla="*/ 519690 h 844002"/>
                <a:gd name="connsiteX207" fmla="*/ 396367 w 560705"/>
                <a:gd name="connsiteY207" fmla="*/ 525406 h 844002"/>
                <a:gd name="connsiteX208" fmla="*/ 403987 w 560705"/>
                <a:gd name="connsiteY208" fmla="*/ 539121 h 844002"/>
                <a:gd name="connsiteX209" fmla="*/ 404749 w 560705"/>
                <a:gd name="connsiteY209" fmla="*/ 593096 h 844002"/>
                <a:gd name="connsiteX210" fmla="*/ 392684 w 560705"/>
                <a:gd name="connsiteY210" fmla="*/ 623259 h 844002"/>
                <a:gd name="connsiteX211" fmla="*/ 349821 w 560705"/>
                <a:gd name="connsiteY211" fmla="*/ 676154 h 844002"/>
                <a:gd name="connsiteX212" fmla="*/ 363855 w 560705"/>
                <a:gd name="connsiteY212" fmla="*/ 688854 h 844002"/>
                <a:gd name="connsiteX213" fmla="*/ 378460 w 560705"/>
                <a:gd name="connsiteY213" fmla="*/ 700792 h 844002"/>
                <a:gd name="connsiteX214" fmla="*/ 393192 w 560705"/>
                <a:gd name="connsiteY214" fmla="*/ 712731 h 844002"/>
                <a:gd name="connsiteX215" fmla="*/ 408305 w 560705"/>
                <a:gd name="connsiteY215" fmla="*/ 723970 h 844002"/>
                <a:gd name="connsiteX216" fmla="*/ 397002 w 560705"/>
                <a:gd name="connsiteY216" fmla="*/ 697998 h 844002"/>
                <a:gd name="connsiteX217" fmla="*/ 396177 w 560705"/>
                <a:gd name="connsiteY217" fmla="*/ 661867 h 844002"/>
                <a:gd name="connsiteX218" fmla="*/ 398971 w 560705"/>
                <a:gd name="connsiteY218" fmla="*/ 649802 h 844002"/>
                <a:gd name="connsiteX219" fmla="*/ 408877 w 560705"/>
                <a:gd name="connsiteY219" fmla="*/ 625100 h 844002"/>
                <a:gd name="connsiteX220" fmla="*/ 460248 w 560705"/>
                <a:gd name="connsiteY220" fmla="*/ 563061 h 844002"/>
                <a:gd name="connsiteX221" fmla="*/ 461772 w 560705"/>
                <a:gd name="connsiteY221" fmla="*/ 564204 h 844002"/>
                <a:gd name="connsiteX222" fmla="*/ 464312 w 560705"/>
                <a:gd name="connsiteY222" fmla="*/ 566490 h 844002"/>
                <a:gd name="connsiteX223" fmla="*/ 466471 w 560705"/>
                <a:gd name="connsiteY223" fmla="*/ 568649 h 844002"/>
                <a:gd name="connsiteX224" fmla="*/ 476758 w 560705"/>
                <a:gd name="connsiteY224" fmla="*/ 582556 h 844002"/>
                <a:gd name="connsiteX225" fmla="*/ 485330 w 560705"/>
                <a:gd name="connsiteY225" fmla="*/ 642499 h 844002"/>
                <a:gd name="connsiteX226" fmla="*/ 476821 w 560705"/>
                <a:gd name="connsiteY226" fmla="*/ 678123 h 844002"/>
                <a:gd name="connsiteX227" fmla="*/ 438087 w 560705"/>
                <a:gd name="connsiteY227" fmla="*/ 744734 h 844002"/>
                <a:gd name="connsiteX228" fmla="*/ 513334 w 560705"/>
                <a:gd name="connsiteY228" fmla="*/ 788232 h 84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</a:cxnLst>
              <a:rect l="l" t="t" r="r" b="b"/>
              <a:pathLst>
                <a:path w="560705" h="844002">
                  <a:moveTo>
                    <a:pt x="560705" y="833698"/>
                  </a:moveTo>
                  <a:lnTo>
                    <a:pt x="560133" y="837127"/>
                  </a:lnTo>
                  <a:cubicBezTo>
                    <a:pt x="512839" y="817232"/>
                    <a:pt x="467728" y="792505"/>
                    <a:pt x="425513" y="763340"/>
                  </a:cubicBezTo>
                  <a:cubicBezTo>
                    <a:pt x="414852" y="786936"/>
                    <a:pt x="398107" y="807276"/>
                    <a:pt x="376999" y="822268"/>
                  </a:cubicBezTo>
                  <a:cubicBezTo>
                    <a:pt x="366528" y="829818"/>
                    <a:pt x="354965" y="835730"/>
                    <a:pt x="342710" y="839794"/>
                  </a:cubicBezTo>
                  <a:cubicBezTo>
                    <a:pt x="317367" y="847185"/>
                    <a:pt x="290170" y="844779"/>
                    <a:pt x="266510" y="833063"/>
                  </a:cubicBezTo>
                  <a:cubicBezTo>
                    <a:pt x="258426" y="829196"/>
                    <a:pt x="250819" y="824402"/>
                    <a:pt x="243840" y="818775"/>
                  </a:cubicBezTo>
                  <a:cubicBezTo>
                    <a:pt x="240430" y="815981"/>
                    <a:pt x="237230" y="812946"/>
                    <a:pt x="234252" y="809695"/>
                  </a:cubicBezTo>
                  <a:cubicBezTo>
                    <a:pt x="247777" y="785857"/>
                    <a:pt x="267945" y="766464"/>
                    <a:pt x="292291" y="753878"/>
                  </a:cubicBezTo>
                  <a:cubicBezTo>
                    <a:pt x="300222" y="749548"/>
                    <a:pt x="308477" y="745852"/>
                    <a:pt x="316992" y="742829"/>
                  </a:cubicBezTo>
                  <a:cubicBezTo>
                    <a:pt x="321145" y="741248"/>
                    <a:pt x="325387" y="739915"/>
                    <a:pt x="329692" y="738829"/>
                  </a:cubicBezTo>
                  <a:cubicBezTo>
                    <a:pt x="341173" y="735863"/>
                    <a:pt x="353022" y="734562"/>
                    <a:pt x="364871" y="734956"/>
                  </a:cubicBezTo>
                  <a:cubicBezTo>
                    <a:pt x="374294" y="735248"/>
                    <a:pt x="383654" y="736651"/>
                    <a:pt x="392747" y="739146"/>
                  </a:cubicBezTo>
                  <a:lnTo>
                    <a:pt x="377762" y="727716"/>
                  </a:lnTo>
                  <a:lnTo>
                    <a:pt x="363728" y="715715"/>
                  </a:lnTo>
                  <a:lnTo>
                    <a:pt x="349695" y="703713"/>
                  </a:lnTo>
                  <a:lnTo>
                    <a:pt x="336296" y="691013"/>
                  </a:lnTo>
                  <a:cubicBezTo>
                    <a:pt x="323748" y="709644"/>
                    <a:pt x="306654" y="724764"/>
                    <a:pt x="286639" y="734956"/>
                  </a:cubicBezTo>
                  <a:cubicBezTo>
                    <a:pt x="276663" y="740093"/>
                    <a:pt x="265951" y="743674"/>
                    <a:pt x="254889" y="745560"/>
                  </a:cubicBezTo>
                  <a:cubicBezTo>
                    <a:pt x="232258" y="749008"/>
                    <a:pt x="209163" y="743814"/>
                    <a:pt x="190182" y="731018"/>
                  </a:cubicBezTo>
                  <a:cubicBezTo>
                    <a:pt x="183807" y="726732"/>
                    <a:pt x="177889" y="721792"/>
                    <a:pt x="172529" y="716286"/>
                  </a:cubicBezTo>
                  <a:cubicBezTo>
                    <a:pt x="169892" y="713594"/>
                    <a:pt x="167511" y="710660"/>
                    <a:pt x="165417" y="707523"/>
                  </a:cubicBezTo>
                  <a:cubicBezTo>
                    <a:pt x="180073" y="688410"/>
                    <a:pt x="199911" y="673913"/>
                    <a:pt x="222567" y="665740"/>
                  </a:cubicBezTo>
                  <a:cubicBezTo>
                    <a:pt x="233553" y="661397"/>
                    <a:pt x="245021" y="658413"/>
                    <a:pt x="256731" y="656850"/>
                  </a:cubicBezTo>
                  <a:cubicBezTo>
                    <a:pt x="274199" y="654634"/>
                    <a:pt x="291948" y="656819"/>
                    <a:pt x="308356" y="663200"/>
                  </a:cubicBezTo>
                  <a:cubicBezTo>
                    <a:pt x="304673" y="659327"/>
                    <a:pt x="300799" y="655517"/>
                    <a:pt x="297180" y="651516"/>
                  </a:cubicBezTo>
                  <a:lnTo>
                    <a:pt x="286512" y="639388"/>
                  </a:lnTo>
                  <a:lnTo>
                    <a:pt x="275781" y="627132"/>
                  </a:lnTo>
                  <a:cubicBezTo>
                    <a:pt x="272224" y="623132"/>
                    <a:pt x="269049" y="618814"/>
                    <a:pt x="265621" y="614432"/>
                  </a:cubicBezTo>
                  <a:cubicBezTo>
                    <a:pt x="251511" y="630295"/>
                    <a:pt x="233591" y="642296"/>
                    <a:pt x="213550" y="649294"/>
                  </a:cubicBezTo>
                  <a:cubicBezTo>
                    <a:pt x="203625" y="652850"/>
                    <a:pt x="193224" y="654882"/>
                    <a:pt x="182689" y="655326"/>
                  </a:cubicBezTo>
                  <a:cubicBezTo>
                    <a:pt x="161189" y="655688"/>
                    <a:pt x="140313" y="648094"/>
                    <a:pt x="124079" y="633990"/>
                  </a:cubicBezTo>
                  <a:cubicBezTo>
                    <a:pt x="116027" y="626897"/>
                    <a:pt x="109222" y="618509"/>
                    <a:pt x="103949" y="609162"/>
                  </a:cubicBezTo>
                  <a:cubicBezTo>
                    <a:pt x="120239" y="593211"/>
                    <a:pt x="140715" y="582206"/>
                    <a:pt x="163004" y="577412"/>
                  </a:cubicBezTo>
                  <a:cubicBezTo>
                    <a:pt x="173794" y="574650"/>
                    <a:pt x="184887" y="573265"/>
                    <a:pt x="196024" y="573284"/>
                  </a:cubicBezTo>
                  <a:cubicBezTo>
                    <a:pt x="205264" y="573481"/>
                    <a:pt x="214446" y="574865"/>
                    <a:pt x="223329" y="577412"/>
                  </a:cubicBezTo>
                  <a:cubicBezTo>
                    <a:pt x="230543" y="579412"/>
                    <a:pt x="237465" y="582359"/>
                    <a:pt x="243903" y="586175"/>
                  </a:cubicBezTo>
                  <a:cubicBezTo>
                    <a:pt x="231203" y="569474"/>
                    <a:pt x="220218" y="551948"/>
                    <a:pt x="209169" y="534359"/>
                  </a:cubicBezTo>
                  <a:cubicBezTo>
                    <a:pt x="193764" y="548773"/>
                    <a:pt x="174774" y="558794"/>
                    <a:pt x="154178" y="563378"/>
                  </a:cubicBezTo>
                  <a:cubicBezTo>
                    <a:pt x="144028" y="565728"/>
                    <a:pt x="133572" y="566484"/>
                    <a:pt x="123190" y="565601"/>
                  </a:cubicBezTo>
                  <a:cubicBezTo>
                    <a:pt x="102940" y="563594"/>
                    <a:pt x="84200" y="553999"/>
                    <a:pt x="70739" y="538740"/>
                  </a:cubicBezTo>
                  <a:cubicBezTo>
                    <a:pt x="68208" y="535991"/>
                    <a:pt x="65854" y="533089"/>
                    <a:pt x="63690" y="530041"/>
                  </a:cubicBezTo>
                  <a:cubicBezTo>
                    <a:pt x="61994" y="527520"/>
                    <a:pt x="60426" y="524910"/>
                    <a:pt x="58992" y="522230"/>
                  </a:cubicBezTo>
                  <a:cubicBezTo>
                    <a:pt x="57365" y="519322"/>
                    <a:pt x="55984" y="516287"/>
                    <a:pt x="54864" y="513150"/>
                  </a:cubicBezTo>
                  <a:cubicBezTo>
                    <a:pt x="71801" y="499917"/>
                    <a:pt x="92149" y="491769"/>
                    <a:pt x="113538" y="489655"/>
                  </a:cubicBezTo>
                  <a:cubicBezTo>
                    <a:pt x="123890" y="488347"/>
                    <a:pt x="134365" y="488347"/>
                    <a:pt x="144717" y="489655"/>
                  </a:cubicBezTo>
                  <a:cubicBezTo>
                    <a:pt x="156738" y="491211"/>
                    <a:pt x="168341" y="495097"/>
                    <a:pt x="178879" y="501085"/>
                  </a:cubicBezTo>
                  <a:cubicBezTo>
                    <a:pt x="182950" y="503492"/>
                    <a:pt x="186817" y="506235"/>
                    <a:pt x="190436" y="509276"/>
                  </a:cubicBezTo>
                  <a:cubicBezTo>
                    <a:pt x="193599" y="511823"/>
                    <a:pt x="196571" y="514604"/>
                    <a:pt x="199327" y="517595"/>
                  </a:cubicBezTo>
                  <a:cubicBezTo>
                    <a:pt x="192977" y="507308"/>
                    <a:pt x="187642" y="496513"/>
                    <a:pt x="182054" y="485845"/>
                  </a:cubicBezTo>
                  <a:cubicBezTo>
                    <a:pt x="176467" y="475177"/>
                    <a:pt x="171323" y="464191"/>
                    <a:pt x="166243" y="453269"/>
                  </a:cubicBezTo>
                  <a:cubicBezTo>
                    <a:pt x="150468" y="463798"/>
                    <a:pt x="132302" y="470199"/>
                    <a:pt x="113411" y="471875"/>
                  </a:cubicBezTo>
                  <a:cubicBezTo>
                    <a:pt x="104099" y="472834"/>
                    <a:pt x="94695" y="472345"/>
                    <a:pt x="85535" y="470414"/>
                  </a:cubicBezTo>
                  <a:cubicBezTo>
                    <a:pt x="75412" y="468135"/>
                    <a:pt x="65861" y="463817"/>
                    <a:pt x="57467" y="457714"/>
                  </a:cubicBezTo>
                  <a:cubicBezTo>
                    <a:pt x="50480" y="452882"/>
                    <a:pt x="44433" y="446811"/>
                    <a:pt x="39624" y="439807"/>
                  </a:cubicBezTo>
                  <a:cubicBezTo>
                    <a:pt x="34232" y="432060"/>
                    <a:pt x="30155" y="423481"/>
                    <a:pt x="27559" y="414407"/>
                  </a:cubicBezTo>
                  <a:cubicBezTo>
                    <a:pt x="44962" y="403898"/>
                    <a:pt x="64950" y="398443"/>
                    <a:pt x="85281" y="398659"/>
                  </a:cubicBezTo>
                  <a:cubicBezTo>
                    <a:pt x="95225" y="398532"/>
                    <a:pt x="105146" y="399663"/>
                    <a:pt x="114808" y="402025"/>
                  </a:cubicBezTo>
                  <a:cubicBezTo>
                    <a:pt x="122732" y="404038"/>
                    <a:pt x="130324" y="407181"/>
                    <a:pt x="137350" y="411359"/>
                  </a:cubicBezTo>
                  <a:cubicBezTo>
                    <a:pt x="143181" y="414598"/>
                    <a:pt x="148561" y="418592"/>
                    <a:pt x="153353" y="423234"/>
                  </a:cubicBezTo>
                  <a:cubicBezTo>
                    <a:pt x="146177" y="406406"/>
                    <a:pt x="140653" y="389007"/>
                    <a:pt x="134303" y="371799"/>
                  </a:cubicBezTo>
                  <a:cubicBezTo>
                    <a:pt x="118368" y="379965"/>
                    <a:pt x="100640" y="384004"/>
                    <a:pt x="82740" y="383546"/>
                  </a:cubicBezTo>
                  <a:cubicBezTo>
                    <a:pt x="73916" y="383362"/>
                    <a:pt x="65166" y="381883"/>
                    <a:pt x="56769" y="379165"/>
                  </a:cubicBezTo>
                  <a:cubicBezTo>
                    <a:pt x="39673" y="373609"/>
                    <a:pt x="25399" y="361633"/>
                    <a:pt x="16954" y="345764"/>
                  </a:cubicBezTo>
                  <a:cubicBezTo>
                    <a:pt x="12454" y="338093"/>
                    <a:pt x="9498" y="329616"/>
                    <a:pt x="8255" y="320808"/>
                  </a:cubicBezTo>
                  <a:cubicBezTo>
                    <a:pt x="25662" y="312757"/>
                    <a:pt x="44970" y="309721"/>
                    <a:pt x="64008" y="312045"/>
                  </a:cubicBezTo>
                  <a:cubicBezTo>
                    <a:pt x="73344" y="313106"/>
                    <a:pt x="82527" y="315239"/>
                    <a:pt x="91377" y="318395"/>
                  </a:cubicBezTo>
                  <a:cubicBezTo>
                    <a:pt x="104756" y="323259"/>
                    <a:pt x="116549" y="331692"/>
                    <a:pt x="125476" y="342779"/>
                  </a:cubicBezTo>
                  <a:cubicBezTo>
                    <a:pt x="123127" y="334778"/>
                    <a:pt x="121412" y="326587"/>
                    <a:pt x="119126" y="318586"/>
                  </a:cubicBezTo>
                  <a:cubicBezTo>
                    <a:pt x="116840" y="310585"/>
                    <a:pt x="114999" y="302457"/>
                    <a:pt x="113602" y="294202"/>
                  </a:cubicBezTo>
                  <a:cubicBezTo>
                    <a:pt x="97766" y="300317"/>
                    <a:pt x="80650" y="302374"/>
                    <a:pt x="63817" y="300171"/>
                  </a:cubicBezTo>
                  <a:cubicBezTo>
                    <a:pt x="55545" y="299079"/>
                    <a:pt x="47465" y="296837"/>
                    <a:pt x="39814" y="293503"/>
                  </a:cubicBezTo>
                  <a:cubicBezTo>
                    <a:pt x="24418" y="286531"/>
                    <a:pt x="12235" y="273983"/>
                    <a:pt x="5715" y="258388"/>
                  </a:cubicBezTo>
                  <a:cubicBezTo>
                    <a:pt x="3513" y="253263"/>
                    <a:pt x="1853" y="247923"/>
                    <a:pt x="762" y="242449"/>
                  </a:cubicBezTo>
                  <a:cubicBezTo>
                    <a:pt x="334" y="239738"/>
                    <a:pt x="79" y="237001"/>
                    <a:pt x="0" y="234258"/>
                  </a:cubicBezTo>
                  <a:cubicBezTo>
                    <a:pt x="17151" y="228384"/>
                    <a:pt x="35596" y="227394"/>
                    <a:pt x="53276" y="231400"/>
                  </a:cubicBezTo>
                  <a:cubicBezTo>
                    <a:pt x="62055" y="233172"/>
                    <a:pt x="70584" y="236011"/>
                    <a:pt x="78677" y="239846"/>
                  </a:cubicBezTo>
                  <a:cubicBezTo>
                    <a:pt x="90896" y="245669"/>
                    <a:pt x="101221" y="254825"/>
                    <a:pt x="108458" y="266262"/>
                  </a:cubicBezTo>
                  <a:lnTo>
                    <a:pt x="105092" y="242894"/>
                  </a:lnTo>
                  <a:lnTo>
                    <a:pt x="103442" y="231210"/>
                  </a:lnTo>
                  <a:cubicBezTo>
                    <a:pt x="102933" y="227336"/>
                    <a:pt x="102679" y="223399"/>
                    <a:pt x="102299" y="219526"/>
                  </a:cubicBezTo>
                  <a:cubicBezTo>
                    <a:pt x="88696" y="223038"/>
                    <a:pt x="74444" y="223190"/>
                    <a:pt x="60770" y="219970"/>
                  </a:cubicBezTo>
                  <a:cubicBezTo>
                    <a:pt x="54114" y="218396"/>
                    <a:pt x="47704" y="215913"/>
                    <a:pt x="41720" y="212604"/>
                  </a:cubicBezTo>
                  <a:cubicBezTo>
                    <a:pt x="35042" y="208725"/>
                    <a:pt x="29176" y="203594"/>
                    <a:pt x="24447" y="197491"/>
                  </a:cubicBezTo>
                  <a:cubicBezTo>
                    <a:pt x="20848" y="192538"/>
                    <a:pt x="18041" y="187052"/>
                    <a:pt x="16129" y="181235"/>
                  </a:cubicBezTo>
                  <a:cubicBezTo>
                    <a:pt x="13968" y="174727"/>
                    <a:pt x="12916" y="167900"/>
                    <a:pt x="13017" y="161042"/>
                  </a:cubicBezTo>
                  <a:cubicBezTo>
                    <a:pt x="27830" y="157404"/>
                    <a:pt x="43355" y="157886"/>
                    <a:pt x="57912" y="162439"/>
                  </a:cubicBezTo>
                  <a:cubicBezTo>
                    <a:pt x="65068" y="164490"/>
                    <a:pt x="71937" y="167437"/>
                    <a:pt x="78359" y="171202"/>
                  </a:cubicBezTo>
                  <a:cubicBezTo>
                    <a:pt x="87495" y="176670"/>
                    <a:pt x="95029" y="184442"/>
                    <a:pt x="100203" y="193745"/>
                  </a:cubicBezTo>
                  <a:lnTo>
                    <a:pt x="98298" y="156216"/>
                  </a:lnTo>
                  <a:cubicBezTo>
                    <a:pt x="80682" y="159309"/>
                    <a:pt x="62546" y="155664"/>
                    <a:pt x="47498" y="145993"/>
                  </a:cubicBezTo>
                  <a:cubicBezTo>
                    <a:pt x="37753" y="139294"/>
                    <a:pt x="30708" y="129343"/>
                    <a:pt x="27622" y="117926"/>
                  </a:cubicBezTo>
                  <a:cubicBezTo>
                    <a:pt x="26255" y="112338"/>
                    <a:pt x="25911" y="106553"/>
                    <a:pt x="26606" y="100844"/>
                  </a:cubicBezTo>
                  <a:cubicBezTo>
                    <a:pt x="39428" y="98673"/>
                    <a:pt x="52600" y="100032"/>
                    <a:pt x="64706" y="104781"/>
                  </a:cubicBezTo>
                  <a:cubicBezTo>
                    <a:pt x="70606" y="106978"/>
                    <a:pt x="76197" y="109919"/>
                    <a:pt x="81343" y="113544"/>
                  </a:cubicBezTo>
                  <a:cubicBezTo>
                    <a:pt x="88608" y="118726"/>
                    <a:pt x="94511" y="125590"/>
                    <a:pt x="98552" y="133547"/>
                  </a:cubicBezTo>
                  <a:lnTo>
                    <a:pt x="98552" y="117799"/>
                  </a:lnTo>
                  <a:lnTo>
                    <a:pt x="99441" y="102114"/>
                  </a:lnTo>
                  <a:cubicBezTo>
                    <a:pt x="86018" y="103175"/>
                    <a:pt x="72659" y="99390"/>
                    <a:pt x="61785" y="91446"/>
                  </a:cubicBezTo>
                  <a:cubicBezTo>
                    <a:pt x="50856" y="83299"/>
                    <a:pt x="45432" y="69704"/>
                    <a:pt x="47752" y="56267"/>
                  </a:cubicBezTo>
                  <a:cubicBezTo>
                    <a:pt x="62719" y="54813"/>
                    <a:pt x="77673" y="59157"/>
                    <a:pt x="89535" y="68396"/>
                  </a:cubicBezTo>
                  <a:cubicBezTo>
                    <a:pt x="94224" y="72149"/>
                    <a:pt x="98020" y="76899"/>
                    <a:pt x="100647" y="82302"/>
                  </a:cubicBezTo>
                  <a:cubicBezTo>
                    <a:pt x="101219" y="74936"/>
                    <a:pt x="102171" y="67507"/>
                    <a:pt x="102933" y="60141"/>
                  </a:cubicBezTo>
                  <a:cubicBezTo>
                    <a:pt x="91912" y="60604"/>
                    <a:pt x="81100" y="57036"/>
                    <a:pt x="72517" y="50108"/>
                  </a:cubicBezTo>
                  <a:cubicBezTo>
                    <a:pt x="64156" y="43339"/>
                    <a:pt x="60365" y="32410"/>
                    <a:pt x="62738" y="21914"/>
                  </a:cubicBezTo>
                  <a:cubicBezTo>
                    <a:pt x="74668" y="21292"/>
                    <a:pt x="86387" y="25241"/>
                    <a:pt x="95504" y="32963"/>
                  </a:cubicBezTo>
                  <a:cubicBezTo>
                    <a:pt x="99493" y="36608"/>
                    <a:pt x="102543" y="41161"/>
                    <a:pt x="104394" y="46234"/>
                  </a:cubicBezTo>
                  <a:cubicBezTo>
                    <a:pt x="105029" y="39884"/>
                    <a:pt x="106299" y="34042"/>
                    <a:pt x="107188" y="27946"/>
                  </a:cubicBezTo>
                  <a:cubicBezTo>
                    <a:pt x="101156" y="26962"/>
                    <a:pt x="95522" y="24295"/>
                    <a:pt x="90932" y="20263"/>
                  </a:cubicBezTo>
                  <a:cubicBezTo>
                    <a:pt x="85334" y="15138"/>
                    <a:pt x="82911" y="7411"/>
                    <a:pt x="84582" y="6"/>
                  </a:cubicBezTo>
                  <a:cubicBezTo>
                    <a:pt x="87206" y="-44"/>
                    <a:pt x="89828" y="210"/>
                    <a:pt x="92392" y="768"/>
                  </a:cubicBezTo>
                  <a:cubicBezTo>
                    <a:pt x="98230" y="2070"/>
                    <a:pt x="103646" y="4820"/>
                    <a:pt x="108140" y="8769"/>
                  </a:cubicBezTo>
                  <a:cubicBezTo>
                    <a:pt x="109318" y="9843"/>
                    <a:pt x="110382" y="11036"/>
                    <a:pt x="111315" y="12325"/>
                  </a:cubicBezTo>
                  <a:cubicBezTo>
                    <a:pt x="111904" y="12224"/>
                    <a:pt x="112505" y="12224"/>
                    <a:pt x="113093" y="12325"/>
                  </a:cubicBezTo>
                  <a:cubicBezTo>
                    <a:pt x="113990" y="12433"/>
                    <a:pt x="114798" y="12916"/>
                    <a:pt x="115316" y="13659"/>
                  </a:cubicBezTo>
                  <a:cubicBezTo>
                    <a:pt x="116755" y="12560"/>
                    <a:pt x="118309" y="11627"/>
                    <a:pt x="119952" y="10865"/>
                  </a:cubicBezTo>
                  <a:cubicBezTo>
                    <a:pt x="125803" y="8566"/>
                    <a:pt x="132183" y="7950"/>
                    <a:pt x="138367" y="9087"/>
                  </a:cubicBezTo>
                  <a:cubicBezTo>
                    <a:pt x="138874" y="9087"/>
                    <a:pt x="139382" y="9087"/>
                    <a:pt x="139954" y="9087"/>
                  </a:cubicBezTo>
                  <a:cubicBezTo>
                    <a:pt x="141621" y="9468"/>
                    <a:pt x="143256" y="9976"/>
                    <a:pt x="144843" y="10611"/>
                  </a:cubicBezTo>
                  <a:cubicBezTo>
                    <a:pt x="144111" y="17780"/>
                    <a:pt x="139392" y="23927"/>
                    <a:pt x="132652" y="26486"/>
                  </a:cubicBezTo>
                  <a:cubicBezTo>
                    <a:pt x="126623" y="28950"/>
                    <a:pt x="120042" y="29743"/>
                    <a:pt x="113602" y="28772"/>
                  </a:cubicBezTo>
                  <a:lnTo>
                    <a:pt x="111760" y="42107"/>
                  </a:lnTo>
                  <a:cubicBezTo>
                    <a:pt x="114283" y="39707"/>
                    <a:pt x="117178" y="37738"/>
                    <a:pt x="120332" y="36265"/>
                  </a:cubicBezTo>
                  <a:cubicBezTo>
                    <a:pt x="131343" y="31661"/>
                    <a:pt x="143664" y="31274"/>
                    <a:pt x="154940" y="35185"/>
                  </a:cubicBezTo>
                  <a:cubicBezTo>
                    <a:pt x="153906" y="44977"/>
                    <a:pt x="147666" y="53454"/>
                    <a:pt x="138621" y="57347"/>
                  </a:cubicBezTo>
                  <a:cubicBezTo>
                    <a:pt x="129653" y="61392"/>
                    <a:pt x="119689" y="62700"/>
                    <a:pt x="109982" y="61093"/>
                  </a:cubicBezTo>
                  <a:cubicBezTo>
                    <a:pt x="109347" y="68650"/>
                    <a:pt x="108521" y="76270"/>
                    <a:pt x="108140" y="83890"/>
                  </a:cubicBezTo>
                  <a:cubicBezTo>
                    <a:pt x="111578" y="78435"/>
                    <a:pt x="116456" y="74041"/>
                    <a:pt x="122238" y="71190"/>
                  </a:cubicBezTo>
                  <a:cubicBezTo>
                    <a:pt x="135790" y="64764"/>
                    <a:pt x="151251" y="63608"/>
                    <a:pt x="165608" y="67951"/>
                  </a:cubicBezTo>
                  <a:cubicBezTo>
                    <a:pt x="164862" y="80131"/>
                    <a:pt x="157570" y="90951"/>
                    <a:pt x="146558" y="96209"/>
                  </a:cubicBezTo>
                  <a:cubicBezTo>
                    <a:pt x="134530" y="102445"/>
                    <a:pt x="120824" y="104667"/>
                    <a:pt x="107442" y="102559"/>
                  </a:cubicBezTo>
                  <a:lnTo>
                    <a:pt x="106871" y="118116"/>
                  </a:lnTo>
                  <a:lnTo>
                    <a:pt x="106871" y="134182"/>
                  </a:lnTo>
                  <a:cubicBezTo>
                    <a:pt x="110684" y="125902"/>
                    <a:pt x="116989" y="119018"/>
                    <a:pt x="124904" y="114497"/>
                  </a:cubicBezTo>
                  <a:cubicBezTo>
                    <a:pt x="130390" y="111449"/>
                    <a:pt x="136265" y="109163"/>
                    <a:pt x="142367" y="107702"/>
                  </a:cubicBezTo>
                  <a:cubicBezTo>
                    <a:pt x="154857" y="104559"/>
                    <a:pt x="167916" y="104426"/>
                    <a:pt x="180467" y="107321"/>
                  </a:cubicBezTo>
                  <a:cubicBezTo>
                    <a:pt x="180657" y="112027"/>
                    <a:pt x="179857" y="116726"/>
                    <a:pt x="178117" y="121101"/>
                  </a:cubicBezTo>
                  <a:cubicBezTo>
                    <a:pt x="174438" y="130963"/>
                    <a:pt x="167401" y="139217"/>
                    <a:pt x="158242" y="144405"/>
                  </a:cubicBezTo>
                  <a:cubicBezTo>
                    <a:pt x="142783" y="153486"/>
                    <a:pt x="124833" y="157398"/>
                    <a:pt x="106997" y="155581"/>
                  </a:cubicBezTo>
                  <a:cubicBezTo>
                    <a:pt x="107950" y="168789"/>
                    <a:pt x="108521" y="182061"/>
                    <a:pt x="109601" y="195205"/>
                  </a:cubicBezTo>
                  <a:cubicBezTo>
                    <a:pt x="113384" y="184417"/>
                    <a:pt x="120614" y="175177"/>
                    <a:pt x="130175" y="168916"/>
                  </a:cubicBezTo>
                  <a:cubicBezTo>
                    <a:pt x="136189" y="164852"/>
                    <a:pt x="142754" y="161665"/>
                    <a:pt x="149670" y="159455"/>
                  </a:cubicBezTo>
                  <a:cubicBezTo>
                    <a:pt x="163996" y="154775"/>
                    <a:pt x="179216" y="153518"/>
                    <a:pt x="194120" y="155772"/>
                  </a:cubicBezTo>
                  <a:cubicBezTo>
                    <a:pt x="194920" y="161106"/>
                    <a:pt x="194507" y="166554"/>
                    <a:pt x="192913" y="171710"/>
                  </a:cubicBezTo>
                  <a:cubicBezTo>
                    <a:pt x="191408" y="176663"/>
                    <a:pt x="189116" y="181337"/>
                    <a:pt x="186118" y="185553"/>
                  </a:cubicBezTo>
                  <a:cubicBezTo>
                    <a:pt x="182169" y="191249"/>
                    <a:pt x="177298" y="196253"/>
                    <a:pt x="171704" y="200349"/>
                  </a:cubicBezTo>
                  <a:cubicBezTo>
                    <a:pt x="166135" y="204273"/>
                    <a:pt x="160151" y="207575"/>
                    <a:pt x="153860" y="210191"/>
                  </a:cubicBezTo>
                  <a:cubicBezTo>
                    <a:pt x="140806" y="215913"/>
                    <a:pt x="126640" y="218643"/>
                    <a:pt x="112395" y="218192"/>
                  </a:cubicBezTo>
                  <a:cubicBezTo>
                    <a:pt x="112903" y="222193"/>
                    <a:pt x="113221" y="226257"/>
                    <a:pt x="113792" y="230194"/>
                  </a:cubicBezTo>
                  <a:lnTo>
                    <a:pt x="115760" y="242195"/>
                  </a:lnTo>
                  <a:cubicBezTo>
                    <a:pt x="117031" y="250133"/>
                    <a:pt x="118237" y="258134"/>
                    <a:pt x="119697" y="266071"/>
                  </a:cubicBezTo>
                  <a:cubicBezTo>
                    <a:pt x="122707" y="252444"/>
                    <a:pt x="130224" y="240227"/>
                    <a:pt x="141034" y="231400"/>
                  </a:cubicBezTo>
                  <a:cubicBezTo>
                    <a:pt x="147778" y="225965"/>
                    <a:pt x="155289" y="221558"/>
                    <a:pt x="163322" y="218319"/>
                  </a:cubicBezTo>
                  <a:cubicBezTo>
                    <a:pt x="179959" y="211360"/>
                    <a:pt x="197961" y="208293"/>
                    <a:pt x="215963" y="209366"/>
                  </a:cubicBezTo>
                  <a:cubicBezTo>
                    <a:pt x="216408" y="211455"/>
                    <a:pt x="216637" y="213582"/>
                    <a:pt x="216662" y="215716"/>
                  </a:cubicBezTo>
                  <a:cubicBezTo>
                    <a:pt x="217005" y="219964"/>
                    <a:pt x="216770" y="224231"/>
                    <a:pt x="215963" y="228416"/>
                  </a:cubicBezTo>
                  <a:cubicBezTo>
                    <a:pt x="212642" y="242348"/>
                    <a:pt x="204889" y="254832"/>
                    <a:pt x="193866" y="263976"/>
                  </a:cubicBezTo>
                  <a:cubicBezTo>
                    <a:pt x="187687" y="268986"/>
                    <a:pt x="180981" y="273310"/>
                    <a:pt x="173863" y="276866"/>
                  </a:cubicBezTo>
                  <a:cubicBezTo>
                    <a:pt x="158927" y="285185"/>
                    <a:pt x="142340" y="290106"/>
                    <a:pt x="125285" y="291281"/>
                  </a:cubicBezTo>
                  <a:cubicBezTo>
                    <a:pt x="126873" y="299536"/>
                    <a:pt x="129286" y="307537"/>
                    <a:pt x="131635" y="315665"/>
                  </a:cubicBezTo>
                  <a:cubicBezTo>
                    <a:pt x="133985" y="323793"/>
                    <a:pt x="135636" y="331921"/>
                    <a:pt x="137985" y="339922"/>
                  </a:cubicBezTo>
                  <a:cubicBezTo>
                    <a:pt x="139751" y="325704"/>
                    <a:pt x="146235" y="312490"/>
                    <a:pt x="156400" y="302393"/>
                  </a:cubicBezTo>
                  <a:cubicBezTo>
                    <a:pt x="162903" y="295961"/>
                    <a:pt x="170304" y="290506"/>
                    <a:pt x="178371" y="286201"/>
                  </a:cubicBezTo>
                  <a:cubicBezTo>
                    <a:pt x="195174" y="277114"/>
                    <a:pt x="213830" y="271990"/>
                    <a:pt x="232918" y="271215"/>
                  </a:cubicBezTo>
                  <a:cubicBezTo>
                    <a:pt x="234817" y="277374"/>
                    <a:pt x="235483" y="283845"/>
                    <a:pt x="234886" y="290265"/>
                  </a:cubicBezTo>
                  <a:cubicBezTo>
                    <a:pt x="234213" y="296589"/>
                    <a:pt x="232474" y="302749"/>
                    <a:pt x="229743" y="308489"/>
                  </a:cubicBezTo>
                  <a:cubicBezTo>
                    <a:pt x="226244" y="316376"/>
                    <a:pt x="221437" y="323615"/>
                    <a:pt x="215519" y="329889"/>
                  </a:cubicBezTo>
                  <a:cubicBezTo>
                    <a:pt x="209601" y="336106"/>
                    <a:pt x="203016" y="341662"/>
                    <a:pt x="195897" y="346462"/>
                  </a:cubicBezTo>
                  <a:cubicBezTo>
                    <a:pt x="181216" y="356851"/>
                    <a:pt x="164442" y="363893"/>
                    <a:pt x="146749" y="367100"/>
                  </a:cubicBezTo>
                  <a:cubicBezTo>
                    <a:pt x="153099" y="384054"/>
                    <a:pt x="158941" y="401199"/>
                    <a:pt x="166434" y="417900"/>
                  </a:cubicBezTo>
                  <a:cubicBezTo>
                    <a:pt x="166514" y="411429"/>
                    <a:pt x="167563" y="405009"/>
                    <a:pt x="169545" y="398850"/>
                  </a:cubicBezTo>
                  <a:cubicBezTo>
                    <a:pt x="172284" y="391192"/>
                    <a:pt x="176251" y="384029"/>
                    <a:pt x="181292" y="377641"/>
                  </a:cubicBezTo>
                  <a:cubicBezTo>
                    <a:pt x="187388" y="370142"/>
                    <a:pt x="194532" y="363557"/>
                    <a:pt x="202502" y="358083"/>
                  </a:cubicBezTo>
                  <a:cubicBezTo>
                    <a:pt x="219075" y="346583"/>
                    <a:pt x="238061" y="339027"/>
                    <a:pt x="258000" y="335985"/>
                  </a:cubicBezTo>
                  <a:cubicBezTo>
                    <a:pt x="260896" y="342227"/>
                    <a:pt x="262331" y="349047"/>
                    <a:pt x="262192" y="355924"/>
                  </a:cubicBezTo>
                  <a:cubicBezTo>
                    <a:pt x="262141" y="362534"/>
                    <a:pt x="261137" y="369100"/>
                    <a:pt x="259207" y="375418"/>
                  </a:cubicBezTo>
                  <a:cubicBezTo>
                    <a:pt x="256299" y="384112"/>
                    <a:pt x="252012" y="392278"/>
                    <a:pt x="246507" y="399612"/>
                  </a:cubicBezTo>
                  <a:cubicBezTo>
                    <a:pt x="241065" y="406730"/>
                    <a:pt x="234912" y="413283"/>
                    <a:pt x="228156" y="419170"/>
                  </a:cubicBezTo>
                  <a:cubicBezTo>
                    <a:pt x="214147" y="431813"/>
                    <a:pt x="197549" y="441236"/>
                    <a:pt x="179514" y="446792"/>
                  </a:cubicBezTo>
                  <a:cubicBezTo>
                    <a:pt x="183769" y="455174"/>
                    <a:pt x="187516" y="463747"/>
                    <a:pt x="192214" y="472192"/>
                  </a:cubicBezTo>
                  <a:lnTo>
                    <a:pt x="205677" y="496767"/>
                  </a:lnTo>
                  <a:cubicBezTo>
                    <a:pt x="204667" y="481705"/>
                    <a:pt x="208369" y="466700"/>
                    <a:pt x="216281" y="453841"/>
                  </a:cubicBezTo>
                  <a:cubicBezTo>
                    <a:pt x="221882" y="445160"/>
                    <a:pt x="228683" y="437318"/>
                    <a:pt x="236474" y="430536"/>
                  </a:cubicBezTo>
                  <a:cubicBezTo>
                    <a:pt x="252546" y="416516"/>
                    <a:pt x="271551" y="406273"/>
                    <a:pt x="292100" y="400564"/>
                  </a:cubicBezTo>
                  <a:cubicBezTo>
                    <a:pt x="293345" y="402571"/>
                    <a:pt x="294386" y="404698"/>
                    <a:pt x="295212" y="406914"/>
                  </a:cubicBezTo>
                  <a:cubicBezTo>
                    <a:pt x="295974" y="408991"/>
                    <a:pt x="296609" y="411112"/>
                    <a:pt x="297117" y="413264"/>
                  </a:cubicBezTo>
                  <a:cubicBezTo>
                    <a:pt x="297898" y="415817"/>
                    <a:pt x="298475" y="418427"/>
                    <a:pt x="298831" y="421075"/>
                  </a:cubicBezTo>
                  <a:cubicBezTo>
                    <a:pt x="300355" y="437731"/>
                    <a:pt x="296456" y="454438"/>
                    <a:pt x="287719" y="468700"/>
                  </a:cubicBezTo>
                  <a:cubicBezTo>
                    <a:pt x="282880" y="476822"/>
                    <a:pt x="277241" y="484435"/>
                    <a:pt x="270891" y="491433"/>
                  </a:cubicBezTo>
                  <a:cubicBezTo>
                    <a:pt x="257854" y="506432"/>
                    <a:pt x="241738" y="518452"/>
                    <a:pt x="223647" y="526675"/>
                  </a:cubicBezTo>
                  <a:cubicBezTo>
                    <a:pt x="229997" y="536327"/>
                    <a:pt x="236347" y="545725"/>
                    <a:pt x="242697" y="555377"/>
                  </a:cubicBezTo>
                  <a:cubicBezTo>
                    <a:pt x="249047" y="565029"/>
                    <a:pt x="256477" y="573919"/>
                    <a:pt x="263398" y="583190"/>
                  </a:cubicBezTo>
                  <a:cubicBezTo>
                    <a:pt x="256470" y="564737"/>
                    <a:pt x="257454" y="544246"/>
                    <a:pt x="266128" y="526548"/>
                  </a:cubicBezTo>
                  <a:cubicBezTo>
                    <a:pt x="270808" y="516769"/>
                    <a:pt x="276885" y="507721"/>
                    <a:pt x="284163" y="499688"/>
                  </a:cubicBezTo>
                  <a:cubicBezTo>
                    <a:pt x="299187" y="482905"/>
                    <a:pt x="317779" y="469716"/>
                    <a:pt x="338582" y="461080"/>
                  </a:cubicBezTo>
                  <a:cubicBezTo>
                    <a:pt x="343376" y="466884"/>
                    <a:pt x="346666" y="473774"/>
                    <a:pt x="348171" y="481146"/>
                  </a:cubicBezTo>
                  <a:cubicBezTo>
                    <a:pt x="349860" y="488169"/>
                    <a:pt x="350418" y="495414"/>
                    <a:pt x="349821" y="502609"/>
                  </a:cubicBezTo>
                  <a:cubicBezTo>
                    <a:pt x="348882" y="512737"/>
                    <a:pt x="346373" y="522656"/>
                    <a:pt x="342392" y="532009"/>
                  </a:cubicBezTo>
                  <a:cubicBezTo>
                    <a:pt x="338239" y="541515"/>
                    <a:pt x="333127" y="550577"/>
                    <a:pt x="327152" y="559060"/>
                  </a:cubicBezTo>
                  <a:cubicBezTo>
                    <a:pt x="314833" y="577209"/>
                    <a:pt x="298628" y="592392"/>
                    <a:pt x="279717" y="603510"/>
                  </a:cubicBezTo>
                  <a:cubicBezTo>
                    <a:pt x="283528" y="608019"/>
                    <a:pt x="287147" y="612781"/>
                    <a:pt x="291211" y="617099"/>
                  </a:cubicBezTo>
                  <a:lnTo>
                    <a:pt x="303276" y="630244"/>
                  </a:lnTo>
                  <a:cubicBezTo>
                    <a:pt x="311087" y="639197"/>
                    <a:pt x="319659" y="647516"/>
                    <a:pt x="328041" y="655644"/>
                  </a:cubicBezTo>
                  <a:cubicBezTo>
                    <a:pt x="324187" y="647941"/>
                    <a:pt x="321716" y="639623"/>
                    <a:pt x="320738" y="631069"/>
                  </a:cubicBezTo>
                  <a:cubicBezTo>
                    <a:pt x="319716" y="620001"/>
                    <a:pt x="320904" y="608844"/>
                    <a:pt x="324231" y="598240"/>
                  </a:cubicBezTo>
                  <a:cubicBezTo>
                    <a:pt x="327768" y="587381"/>
                    <a:pt x="332905" y="577107"/>
                    <a:pt x="339471" y="567760"/>
                  </a:cubicBezTo>
                  <a:cubicBezTo>
                    <a:pt x="353016" y="548088"/>
                    <a:pt x="370757" y="531673"/>
                    <a:pt x="391414" y="519690"/>
                  </a:cubicBezTo>
                  <a:cubicBezTo>
                    <a:pt x="393173" y="521500"/>
                    <a:pt x="394830" y="523405"/>
                    <a:pt x="396367" y="525406"/>
                  </a:cubicBezTo>
                  <a:cubicBezTo>
                    <a:pt x="399599" y="529552"/>
                    <a:pt x="402171" y="534181"/>
                    <a:pt x="403987" y="539121"/>
                  </a:cubicBezTo>
                  <a:cubicBezTo>
                    <a:pt x="410019" y="556565"/>
                    <a:pt x="410286" y="575488"/>
                    <a:pt x="404749" y="593096"/>
                  </a:cubicBezTo>
                  <a:cubicBezTo>
                    <a:pt x="401676" y="603504"/>
                    <a:pt x="397637" y="613601"/>
                    <a:pt x="392684" y="623259"/>
                  </a:cubicBezTo>
                  <a:cubicBezTo>
                    <a:pt x="382467" y="643833"/>
                    <a:pt x="367830" y="661892"/>
                    <a:pt x="349821" y="676154"/>
                  </a:cubicBezTo>
                  <a:lnTo>
                    <a:pt x="363855" y="688854"/>
                  </a:lnTo>
                  <a:lnTo>
                    <a:pt x="378460" y="700792"/>
                  </a:lnTo>
                  <a:cubicBezTo>
                    <a:pt x="383349" y="704793"/>
                    <a:pt x="388176" y="708857"/>
                    <a:pt x="393192" y="712731"/>
                  </a:cubicBezTo>
                  <a:lnTo>
                    <a:pt x="408305" y="723970"/>
                  </a:lnTo>
                  <a:cubicBezTo>
                    <a:pt x="403022" y="716051"/>
                    <a:pt x="399199" y="707257"/>
                    <a:pt x="397002" y="697998"/>
                  </a:cubicBezTo>
                  <a:cubicBezTo>
                    <a:pt x="394462" y="686111"/>
                    <a:pt x="394183" y="673856"/>
                    <a:pt x="396177" y="661867"/>
                  </a:cubicBezTo>
                  <a:cubicBezTo>
                    <a:pt x="396837" y="657790"/>
                    <a:pt x="397770" y="653758"/>
                    <a:pt x="398971" y="649802"/>
                  </a:cubicBezTo>
                  <a:cubicBezTo>
                    <a:pt x="401555" y="641299"/>
                    <a:pt x="404870" y="633031"/>
                    <a:pt x="408877" y="625100"/>
                  </a:cubicBezTo>
                  <a:cubicBezTo>
                    <a:pt x="421316" y="600951"/>
                    <a:pt x="438842" y="579787"/>
                    <a:pt x="460248" y="563061"/>
                  </a:cubicBezTo>
                  <a:lnTo>
                    <a:pt x="461772" y="564204"/>
                  </a:lnTo>
                  <a:cubicBezTo>
                    <a:pt x="462407" y="564775"/>
                    <a:pt x="463360" y="565537"/>
                    <a:pt x="464312" y="566490"/>
                  </a:cubicBezTo>
                  <a:cubicBezTo>
                    <a:pt x="465265" y="567442"/>
                    <a:pt x="465709" y="567823"/>
                    <a:pt x="466471" y="568649"/>
                  </a:cubicBezTo>
                  <a:cubicBezTo>
                    <a:pt x="470503" y="572808"/>
                    <a:pt x="473964" y="577482"/>
                    <a:pt x="476758" y="582556"/>
                  </a:cubicBezTo>
                  <a:cubicBezTo>
                    <a:pt x="485889" y="601123"/>
                    <a:pt x="488893" y="622116"/>
                    <a:pt x="485330" y="642499"/>
                  </a:cubicBezTo>
                  <a:cubicBezTo>
                    <a:pt x="483699" y="654628"/>
                    <a:pt x="480847" y="666566"/>
                    <a:pt x="476821" y="678123"/>
                  </a:cubicBezTo>
                  <a:cubicBezTo>
                    <a:pt x="468871" y="702863"/>
                    <a:pt x="455657" y="725589"/>
                    <a:pt x="438087" y="744734"/>
                  </a:cubicBezTo>
                  <a:cubicBezTo>
                    <a:pt x="462274" y="760736"/>
                    <a:pt x="487401" y="775259"/>
                    <a:pt x="513334" y="788232"/>
                  </a:cubicBezTo>
                  <a:close/>
                </a:path>
              </a:pathLst>
            </a:custGeom>
            <a:solidFill>
              <a:srgbClr val="DCE4D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2" name="Freeform 49">
              <a:extLst>
                <a:ext uri="{FF2B5EF4-FFF2-40B4-BE49-F238E27FC236}">
                  <a16:creationId xmlns:a16="http://schemas.microsoft.com/office/drawing/2014/main" id="{D636ACE5-A3FF-8ABF-3B76-A7D5CF548041}"/>
                </a:ext>
              </a:extLst>
            </p:cNvPr>
            <p:cNvSpPr/>
            <p:nvPr/>
          </p:nvSpPr>
          <p:spPr>
            <a:xfrm>
              <a:off x="2476818" y="2149467"/>
              <a:ext cx="560514" cy="844588"/>
            </a:xfrm>
            <a:custGeom>
              <a:avLst/>
              <a:gdLst>
                <a:gd name="connsiteX0" fmla="*/ 0 w 560514"/>
                <a:gd name="connsiteY0" fmla="*/ 834271 h 844588"/>
                <a:gd name="connsiteX1" fmla="*/ 572 w 560514"/>
                <a:gd name="connsiteY1" fmla="*/ 837700 h 844588"/>
                <a:gd name="connsiteX2" fmla="*/ 135128 w 560514"/>
                <a:gd name="connsiteY2" fmla="*/ 763913 h 844588"/>
                <a:gd name="connsiteX3" fmla="*/ 183706 w 560514"/>
                <a:gd name="connsiteY3" fmla="*/ 822841 h 844588"/>
                <a:gd name="connsiteX4" fmla="*/ 217996 w 560514"/>
                <a:gd name="connsiteY4" fmla="*/ 840367 h 844588"/>
                <a:gd name="connsiteX5" fmla="*/ 294196 w 560514"/>
                <a:gd name="connsiteY5" fmla="*/ 833636 h 844588"/>
                <a:gd name="connsiteX6" fmla="*/ 316929 w 560514"/>
                <a:gd name="connsiteY6" fmla="*/ 819348 h 844588"/>
                <a:gd name="connsiteX7" fmla="*/ 326517 w 560514"/>
                <a:gd name="connsiteY7" fmla="*/ 810268 h 844588"/>
                <a:gd name="connsiteX8" fmla="*/ 268478 w 560514"/>
                <a:gd name="connsiteY8" fmla="*/ 754451 h 844588"/>
                <a:gd name="connsiteX9" fmla="*/ 243777 w 560514"/>
                <a:gd name="connsiteY9" fmla="*/ 743402 h 844588"/>
                <a:gd name="connsiteX10" fmla="*/ 231077 w 560514"/>
                <a:gd name="connsiteY10" fmla="*/ 739402 h 844588"/>
                <a:gd name="connsiteX11" fmla="*/ 195898 w 560514"/>
                <a:gd name="connsiteY11" fmla="*/ 735528 h 844588"/>
                <a:gd name="connsiteX12" fmla="*/ 168021 w 560514"/>
                <a:gd name="connsiteY12" fmla="*/ 739719 h 844588"/>
                <a:gd name="connsiteX13" fmla="*/ 182626 w 560514"/>
                <a:gd name="connsiteY13" fmla="*/ 728416 h 844588"/>
                <a:gd name="connsiteX14" fmla="*/ 196723 w 560514"/>
                <a:gd name="connsiteY14" fmla="*/ 716415 h 844588"/>
                <a:gd name="connsiteX15" fmla="*/ 210757 w 560514"/>
                <a:gd name="connsiteY15" fmla="*/ 704413 h 844588"/>
                <a:gd name="connsiteX16" fmla="*/ 224155 w 560514"/>
                <a:gd name="connsiteY16" fmla="*/ 691713 h 844588"/>
                <a:gd name="connsiteX17" fmla="*/ 273812 w 560514"/>
                <a:gd name="connsiteY17" fmla="*/ 735655 h 844588"/>
                <a:gd name="connsiteX18" fmla="*/ 305245 w 560514"/>
                <a:gd name="connsiteY18" fmla="*/ 746260 h 844588"/>
                <a:gd name="connsiteX19" fmla="*/ 369951 w 560514"/>
                <a:gd name="connsiteY19" fmla="*/ 731718 h 844588"/>
                <a:gd name="connsiteX20" fmla="*/ 387604 w 560514"/>
                <a:gd name="connsiteY20" fmla="*/ 716986 h 844588"/>
                <a:gd name="connsiteX21" fmla="*/ 394716 w 560514"/>
                <a:gd name="connsiteY21" fmla="*/ 708223 h 844588"/>
                <a:gd name="connsiteX22" fmla="*/ 337566 w 560514"/>
                <a:gd name="connsiteY22" fmla="*/ 666440 h 844588"/>
                <a:gd name="connsiteX23" fmla="*/ 303403 w 560514"/>
                <a:gd name="connsiteY23" fmla="*/ 657550 h 844588"/>
                <a:gd name="connsiteX24" fmla="*/ 251778 w 560514"/>
                <a:gd name="connsiteY24" fmla="*/ 663900 h 844588"/>
                <a:gd name="connsiteX25" fmla="*/ 262954 w 560514"/>
                <a:gd name="connsiteY25" fmla="*/ 652216 h 844588"/>
                <a:gd name="connsiteX26" fmla="*/ 273622 w 560514"/>
                <a:gd name="connsiteY26" fmla="*/ 640088 h 844588"/>
                <a:gd name="connsiteX27" fmla="*/ 284353 w 560514"/>
                <a:gd name="connsiteY27" fmla="*/ 627832 h 844588"/>
                <a:gd name="connsiteX28" fmla="*/ 294513 w 560514"/>
                <a:gd name="connsiteY28" fmla="*/ 615132 h 844588"/>
                <a:gd name="connsiteX29" fmla="*/ 346583 w 560514"/>
                <a:gd name="connsiteY29" fmla="*/ 649994 h 844588"/>
                <a:gd name="connsiteX30" fmla="*/ 377444 w 560514"/>
                <a:gd name="connsiteY30" fmla="*/ 656026 h 844588"/>
                <a:gd name="connsiteX31" fmla="*/ 436055 w 560514"/>
                <a:gd name="connsiteY31" fmla="*/ 634690 h 844588"/>
                <a:gd name="connsiteX32" fmla="*/ 456184 w 560514"/>
                <a:gd name="connsiteY32" fmla="*/ 609862 h 844588"/>
                <a:gd name="connsiteX33" fmla="*/ 397574 w 560514"/>
                <a:gd name="connsiteY33" fmla="*/ 577540 h 844588"/>
                <a:gd name="connsiteX34" fmla="*/ 364554 w 560514"/>
                <a:gd name="connsiteY34" fmla="*/ 573413 h 844588"/>
                <a:gd name="connsiteX35" fmla="*/ 337249 w 560514"/>
                <a:gd name="connsiteY35" fmla="*/ 577540 h 844588"/>
                <a:gd name="connsiteX36" fmla="*/ 316611 w 560514"/>
                <a:gd name="connsiteY36" fmla="*/ 586303 h 844588"/>
                <a:gd name="connsiteX37" fmla="*/ 351409 w 560514"/>
                <a:gd name="connsiteY37" fmla="*/ 534487 h 844588"/>
                <a:gd name="connsiteX38" fmla="*/ 406400 w 560514"/>
                <a:gd name="connsiteY38" fmla="*/ 563507 h 844588"/>
                <a:gd name="connsiteX39" fmla="*/ 437388 w 560514"/>
                <a:gd name="connsiteY39" fmla="*/ 565729 h 844588"/>
                <a:gd name="connsiteX40" fmla="*/ 489839 w 560514"/>
                <a:gd name="connsiteY40" fmla="*/ 538869 h 844588"/>
                <a:gd name="connsiteX41" fmla="*/ 496888 w 560514"/>
                <a:gd name="connsiteY41" fmla="*/ 530169 h 844588"/>
                <a:gd name="connsiteX42" fmla="*/ 501586 w 560514"/>
                <a:gd name="connsiteY42" fmla="*/ 522359 h 844588"/>
                <a:gd name="connsiteX43" fmla="*/ 505714 w 560514"/>
                <a:gd name="connsiteY43" fmla="*/ 513278 h 844588"/>
                <a:gd name="connsiteX44" fmla="*/ 447040 w 560514"/>
                <a:gd name="connsiteY44" fmla="*/ 489783 h 844588"/>
                <a:gd name="connsiteX45" fmla="*/ 415861 w 560514"/>
                <a:gd name="connsiteY45" fmla="*/ 489783 h 844588"/>
                <a:gd name="connsiteX46" fmla="*/ 381699 w 560514"/>
                <a:gd name="connsiteY46" fmla="*/ 501213 h 844588"/>
                <a:gd name="connsiteX47" fmla="*/ 370142 w 560514"/>
                <a:gd name="connsiteY47" fmla="*/ 509405 h 844588"/>
                <a:gd name="connsiteX48" fmla="*/ 361252 w 560514"/>
                <a:gd name="connsiteY48" fmla="*/ 517723 h 844588"/>
                <a:gd name="connsiteX49" fmla="*/ 378524 w 560514"/>
                <a:gd name="connsiteY49" fmla="*/ 485973 h 844588"/>
                <a:gd name="connsiteX50" fmla="*/ 394335 w 560514"/>
                <a:gd name="connsiteY50" fmla="*/ 453398 h 844588"/>
                <a:gd name="connsiteX51" fmla="*/ 447167 w 560514"/>
                <a:gd name="connsiteY51" fmla="*/ 472003 h 844588"/>
                <a:gd name="connsiteX52" fmla="*/ 475044 w 560514"/>
                <a:gd name="connsiteY52" fmla="*/ 470543 h 844588"/>
                <a:gd name="connsiteX53" fmla="*/ 503111 w 560514"/>
                <a:gd name="connsiteY53" fmla="*/ 457843 h 844588"/>
                <a:gd name="connsiteX54" fmla="*/ 520954 w 560514"/>
                <a:gd name="connsiteY54" fmla="*/ 439936 h 844588"/>
                <a:gd name="connsiteX55" fmla="*/ 533019 w 560514"/>
                <a:gd name="connsiteY55" fmla="*/ 414536 h 844588"/>
                <a:gd name="connsiteX56" fmla="*/ 475298 w 560514"/>
                <a:gd name="connsiteY56" fmla="*/ 398788 h 844588"/>
                <a:gd name="connsiteX57" fmla="*/ 445770 w 560514"/>
                <a:gd name="connsiteY57" fmla="*/ 402153 h 844588"/>
                <a:gd name="connsiteX58" fmla="*/ 423227 w 560514"/>
                <a:gd name="connsiteY58" fmla="*/ 411488 h 844588"/>
                <a:gd name="connsiteX59" fmla="*/ 407226 w 560514"/>
                <a:gd name="connsiteY59" fmla="*/ 423362 h 844588"/>
                <a:gd name="connsiteX60" fmla="*/ 426276 w 560514"/>
                <a:gd name="connsiteY60" fmla="*/ 371927 h 844588"/>
                <a:gd name="connsiteX61" fmla="*/ 477838 w 560514"/>
                <a:gd name="connsiteY61" fmla="*/ 383675 h 844588"/>
                <a:gd name="connsiteX62" fmla="*/ 503809 w 560514"/>
                <a:gd name="connsiteY62" fmla="*/ 379293 h 844588"/>
                <a:gd name="connsiteX63" fmla="*/ 543560 w 560514"/>
                <a:gd name="connsiteY63" fmla="*/ 345892 h 844588"/>
                <a:gd name="connsiteX64" fmla="*/ 552260 w 560514"/>
                <a:gd name="connsiteY64" fmla="*/ 320937 h 844588"/>
                <a:gd name="connsiteX65" fmla="*/ 496507 w 560514"/>
                <a:gd name="connsiteY65" fmla="*/ 312174 h 844588"/>
                <a:gd name="connsiteX66" fmla="*/ 469074 w 560514"/>
                <a:gd name="connsiteY66" fmla="*/ 318524 h 844588"/>
                <a:gd name="connsiteX67" fmla="*/ 435039 w 560514"/>
                <a:gd name="connsiteY67" fmla="*/ 342908 h 844588"/>
                <a:gd name="connsiteX68" fmla="*/ 441389 w 560514"/>
                <a:gd name="connsiteY68" fmla="*/ 318714 h 844588"/>
                <a:gd name="connsiteX69" fmla="*/ 446913 w 560514"/>
                <a:gd name="connsiteY69" fmla="*/ 294330 h 844588"/>
                <a:gd name="connsiteX70" fmla="*/ 496697 w 560514"/>
                <a:gd name="connsiteY70" fmla="*/ 300299 h 844588"/>
                <a:gd name="connsiteX71" fmla="*/ 520700 w 560514"/>
                <a:gd name="connsiteY71" fmla="*/ 293632 h 844588"/>
                <a:gd name="connsiteX72" fmla="*/ 554736 w 560514"/>
                <a:gd name="connsiteY72" fmla="*/ 258516 h 844588"/>
                <a:gd name="connsiteX73" fmla="*/ 559752 w 560514"/>
                <a:gd name="connsiteY73" fmla="*/ 242578 h 844588"/>
                <a:gd name="connsiteX74" fmla="*/ 560515 w 560514"/>
                <a:gd name="connsiteY74" fmla="*/ 234386 h 844588"/>
                <a:gd name="connsiteX75" fmla="*/ 507174 w 560514"/>
                <a:gd name="connsiteY75" fmla="*/ 231529 h 844588"/>
                <a:gd name="connsiteX76" fmla="*/ 481774 w 560514"/>
                <a:gd name="connsiteY76" fmla="*/ 239974 h 844588"/>
                <a:gd name="connsiteX77" fmla="*/ 451993 w 560514"/>
                <a:gd name="connsiteY77" fmla="*/ 266390 h 844588"/>
                <a:gd name="connsiteX78" fmla="*/ 455358 w 560514"/>
                <a:gd name="connsiteY78" fmla="*/ 243022 h 844588"/>
                <a:gd name="connsiteX79" fmla="*/ 457010 w 560514"/>
                <a:gd name="connsiteY79" fmla="*/ 231338 h 844588"/>
                <a:gd name="connsiteX80" fmla="*/ 458152 w 560514"/>
                <a:gd name="connsiteY80" fmla="*/ 219654 h 844588"/>
                <a:gd name="connsiteX81" fmla="*/ 499682 w 560514"/>
                <a:gd name="connsiteY81" fmla="*/ 220099 h 844588"/>
                <a:gd name="connsiteX82" fmla="*/ 518732 w 560514"/>
                <a:gd name="connsiteY82" fmla="*/ 212733 h 844588"/>
                <a:gd name="connsiteX83" fmla="*/ 536004 w 560514"/>
                <a:gd name="connsiteY83" fmla="*/ 197620 h 844588"/>
                <a:gd name="connsiteX84" fmla="*/ 544322 w 560514"/>
                <a:gd name="connsiteY84" fmla="*/ 181364 h 844588"/>
                <a:gd name="connsiteX85" fmla="*/ 547433 w 560514"/>
                <a:gd name="connsiteY85" fmla="*/ 161171 h 844588"/>
                <a:gd name="connsiteX86" fmla="*/ 502539 w 560514"/>
                <a:gd name="connsiteY86" fmla="*/ 162568 h 844588"/>
                <a:gd name="connsiteX87" fmla="*/ 482092 w 560514"/>
                <a:gd name="connsiteY87" fmla="*/ 171331 h 844588"/>
                <a:gd name="connsiteX88" fmla="*/ 460248 w 560514"/>
                <a:gd name="connsiteY88" fmla="*/ 193873 h 844588"/>
                <a:gd name="connsiteX89" fmla="*/ 461899 w 560514"/>
                <a:gd name="connsiteY89" fmla="*/ 156218 h 844588"/>
                <a:gd name="connsiteX90" fmla="*/ 512699 w 560514"/>
                <a:gd name="connsiteY90" fmla="*/ 145994 h 844588"/>
                <a:gd name="connsiteX91" fmla="*/ 532511 w 560514"/>
                <a:gd name="connsiteY91" fmla="*/ 117927 h 844588"/>
                <a:gd name="connsiteX92" fmla="*/ 533591 w 560514"/>
                <a:gd name="connsiteY92" fmla="*/ 100846 h 844588"/>
                <a:gd name="connsiteX93" fmla="*/ 495491 w 560514"/>
                <a:gd name="connsiteY93" fmla="*/ 104783 h 844588"/>
                <a:gd name="connsiteX94" fmla="*/ 478854 w 560514"/>
                <a:gd name="connsiteY94" fmla="*/ 113546 h 844588"/>
                <a:gd name="connsiteX95" fmla="*/ 461645 w 560514"/>
                <a:gd name="connsiteY95" fmla="*/ 133548 h 844588"/>
                <a:gd name="connsiteX96" fmla="*/ 461645 w 560514"/>
                <a:gd name="connsiteY96" fmla="*/ 117800 h 844588"/>
                <a:gd name="connsiteX97" fmla="*/ 460756 w 560514"/>
                <a:gd name="connsiteY97" fmla="*/ 102116 h 844588"/>
                <a:gd name="connsiteX98" fmla="*/ 498411 w 560514"/>
                <a:gd name="connsiteY98" fmla="*/ 91448 h 844588"/>
                <a:gd name="connsiteX99" fmla="*/ 512445 w 560514"/>
                <a:gd name="connsiteY99" fmla="*/ 56269 h 844588"/>
                <a:gd name="connsiteX100" fmla="*/ 470599 w 560514"/>
                <a:gd name="connsiteY100" fmla="*/ 68397 h 844588"/>
                <a:gd name="connsiteX101" fmla="*/ 459549 w 560514"/>
                <a:gd name="connsiteY101" fmla="*/ 82304 h 844588"/>
                <a:gd name="connsiteX102" fmla="*/ 457264 w 560514"/>
                <a:gd name="connsiteY102" fmla="*/ 60142 h 844588"/>
                <a:gd name="connsiteX103" fmla="*/ 487680 w 560514"/>
                <a:gd name="connsiteY103" fmla="*/ 50109 h 844588"/>
                <a:gd name="connsiteX104" fmla="*/ 497459 w 560514"/>
                <a:gd name="connsiteY104" fmla="*/ 21915 h 844588"/>
                <a:gd name="connsiteX105" fmla="*/ 464693 w 560514"/>
                <a:gd name="connsiteY105" fmla="*/ 32964 h 844588"/>
                <a:gd name="connsiteX106" fmla="*/ 455740 w 560514"/>
                <a:gd name="connsiteY106" fmla="*/ 46236 h 844588"/>
                <a:gd name="connsiteX107" fmla="*/ 453009 w 560514"/>
                <a:gd name="connsiteY107" fmla="*/ 27948 h 844588"/>
                <a:gd name="connsiteX108" fmla="*/ 469265 w 560514"/>
                <a:gd name="connsiteY108" fmla="*/ 20264 h 844588"/>
                <a:gd name="connsiteX109" fmla="*/ 475615 w 560514"/>
                <a:gd name="connsiteY109" fmla="*/ 8 h 844588"/>
                <a:gd name="connsiteX110" fmla="*/ 467805 w 560514"/>
                <a:gd name="connsiteY110" fmla="*/ 770 h 844588"/>
                <a:gd name="connsiteX111" fmla="*/ 452057 w 560514"/>
                <a:gd name="connsiteY111" fmla="*/ 8771 h 844588"/>
                <a:gd name="connsiteX112" fmla="*/ 448882 w 560514"/>
                <a:gd name="connsiteY112" fmla="*/ 12327 h 844588"/>
                <a:gd name="connsiteX113" fmla="*/ 447104 w 560514"/>
                <a:gd name="connsiteY113" fmla="*/ 12327 h 844588"/>
                <a:gd name="connsiteX114" fmla="*/ 444881 w 560514"/>
                <a:gd name="connsiteY114" fmla="*/ 13660 h 844588"/>
                <a:gd name="connsiteX115" fmla="*/ 440246 w 560514"/>
                <a:gd name="connsiteY115" fmla="*/ 10866 h 844588"/>
                <a:gd name="connsiteX116" fmla="*/ 421830 w 560514"/>
                <a:gd name="connsiteY116" fmla="*/ 9088 h 844588"/>
                <a:gd name="connsiteX117" fmla="*/ 420243 w 560514"/>
                <a:gd name="connsiteY117" fmla="*/ 9088 h 844588"/>
                <a:gd name="connsiteX118" fmla="*/ 415354 w 560514"/>
                <a:gd name="connsiteY118" fmla="*/ 10612 h 844588"/>
                <a:gd name="connsiteX119" fmla="*/ 427546 w 560514"/>
                <a:gd name="connsiteY119" fmla="*/ 26487 h 844588"/>
                <a:gd name="connsiteX120" fmla="*/ 446596 w 560514"/>
                <a:gd name="connsiteY120" fmla="*/ 28773 h 844588"/>
                <a:gd name="connsiteX121" fmla="*/ 448437 w 560514"/>
                <a:gd name="connsiteY121" fmla="*/ 42108 h 844588"/>
                <a:gd name="connsiteX122" fmla="*/ 439865 w 560514"/>
                <a:gd name="connsiteY122" fmla="*/ 36266 h 844588"/>
                <a:gd name="connsiteX123" fmla="*/ 405257 w 560514"/>
                <a:gd name="connsiteY123" fmla="*/ 35187 h 844588"/>
                <a:gd name="connsiteX124" fmla="*/ 421577 w 560514"/>
                <a:gd name="connsiteY124" fmla="*/ 57348 h 844588"/>
                <a:gd name="connsiteX125" fmla="*/ 450215 w 560514"/>
                <a:gd name="connsiteY125" fmla="*/ 61095 h 844588"/>
                <a:gd name="connsiteX126" fmla="*/ 452057 w 560514"/>
                <a:gd name="connsiteY126" fmla="*/ 83891 h 844588"/>
                <a:gd name="connsiteX127" fmla="*/ 437896 w 560514"/>
                <a:gd name="connsiteY127" fmla="*/ 71191 h 844588"/>
                <a:gd name="connsiteX128" fmla="*/ 394589 w 560514"/>
                <a:gd name="connsiteY128" fmla="*/ 67953 h 844588"/>
                <a:gd name="connsiteX129" fmla="*/ 413639 w 560514"/>
                <a:gd name="connsiteY129" fmla="*/ 96210 h 844588"/>
                <a:gd name="connsiteX130" fmla="*/ 452755 w 560514"/>
                <a:gd name="connsiteY130" fmla="*/ 102560 h 844588"/>
                <a:gd name="connsiteX131" fmla="*/ 453327 w 560514"/>
                <a:gd name="connsiteY131" fmla="*/ 118626 h 844588"/>
                <a:gd name="connsiteX132" fmla="*/ 453327 w 560514"/>
                <a:gd name="connsiteY132" fmla="*/ 134691 h 844588"/>
                <a:gd name="connsiteX133" fmla="*/ 435293 w 560514"/>
                <a:gd name="connsiteY133" fmla="*/ 114943 h 844588"/>
                <a:gd name="connsiteX134" fmla="*/ 417830 w 560514"/>
                <a:gd name="connsiteY134" fmla="*/ 108148 h 844588"/>
                <a:gd name="connsiteX135" fmla="*/ 379730 w 560514"/>
                <a:gd name="connsiteY135" fmla="*/ 107767 h 844588"/>
                <a:gd name="connsiteX136" fmla="*/ 382080 w 560514"/>
                <a:gd name="connsiteY136" fmla="*/ 121547 h 844588"/>
                <a:gd name="connsiteX137" fmla="*/ 401955 w 560514"/>
                <a:gd name="connsiteY137" fmla="*/ 144851 h 844588"/>
                <a:gd name="connsiteX138" fmla="*/ 453199 w 560514"/>
                <a:gd name="connsiteY138" fmla="*/ 156027 h 844588"/>
                <a:gd name="connsiteX139" fmla="*/ 450596 w 560514"/>
                <a:gd name="connsiteY139" fmla="*/ 195651 h 844588"/>
                <a:gd name="connsiteX140" fmla="*/ 430340 w 560514"/>
                <a:gd name="connsiteY140" fmla="*/ 169172 h 844588"/>
                <a:gd name="connsiteX141" fmla="*/ 410845 w 560514"/>
                <a:gd name="connsiteY141" fmla="*/ 159710 h 844588"/>
                <a:gd name="connsiteX142" fmla="*/ 366395 w 560514"/>
                <a:gd name="connsiteY142" fmla="*/ 156027 h 844588"/>
                <a:gd name="connsiteX143" fmla="*/ 367602 w 560514"/>
                <a:gd name="connsiteY143" fmla="*/ 171966 h 844588"/>
                <a:gd name="connsiteX144" fmla="*/ 374396 w 560514"/>
                <a:gd name="connsiteY144" fmla="*/ 185809 h 844588"/>
                <a:gd name="connsiteX145" fmla="*/ 388811 w 560514"/>
                <a:gd name="connsiteY145" fmla="*/ 200604 h 844588"/>
                <a:gd name="connsiteX146" fmla="*/ 406654 w 560514"/>
                <a:gd name="connsiteY146" fmla="*/ 210447 h 844588"/>
                <a:gd name="connsiteX147" fmla="*/ 448120 w 560514"/>
                <a:gd name="connsiteY147" fmla="*/ 218448 h 844588"/>
                <a:gd name="connsiteX148" fmla="*/ 446723 w 560514"/>
                <a:gd name="connsiteY148" fmla="*/ 230449 h 844588"/>
                <a:gd name="connsiteX149" fmla="*/ 444754 w 560514"/>
                <a:gd name="connsiteY149" fmla="*/ 242451 h 844588"/>
                <a:gd name="connsiteX150" fmla="*/ 440817 w 560514"/>
                <a:gd name="connsiteY150" fmla="*/ 266327 h 844588"/>
                <a:gd name="connsiteX151" fmla="*/ 419481 w 560514"/>
                <a:gd name="connsiteY151" fmla="*/ 231656 h 844588"/>
                <a:gd name="connsiteX152" fmla="*/ 397193 w 560514"/>
                <a:gd name="connsiteY152" fmla="*/ 218575 h 844588"/>
                <a:gd name="connsiteX153" fmla="*/ 344551 w 560514"/>
                <a:gd name="connsiteY153" fmla="*/ 209621 h 844588"/>
                <a:gd name="connsiteX154" fmla="*/ 343853 w 560514"/>
                <a:gd name="connsiteY154" fmla="*/ 215971 h 844588"/>
                <a:gd name="connsiteX155" fmla="*/ 344551 w 560514"/>
                <a:gd name="connsiteY155" fmla="*/ 228671 h 844588"/>
                <a:gd name="connsiteX156" fmla="*/ 366649 w 560514"/>
                <a:gd name="connsiteY156" fmla="*/ 264231 h 844588"/>
                <a:gd name="connsiteX157" fmla="*/ 386779 w 560514"/>
                <a:gd name="connsiteY157" fmla="*/ 277947 h 844588"/>
                <a:gd name="connsiteX158" fmla="*/ 435356 w 560514"/>
                <a:gd name="connsiteY158" fmla="*/ 292362 h 844588"/>
                <a:gd name="connsiteX159" fmla="*/ 429006 w 560514"/>
                <a:gd name="connsiteY159" fmla="*/ 316746 h 844588"/>
                <a:gd name="connsiteX160" fmla="*/ 422339 w 560514"/>
                <a:gd name="connsiteY160" fmla="*/ 341003 h 844588"/>
                <a:gd name="connsiteX161" fmla="*/ 403924 w 560514"/>
                <a:gd name="connsiteY161" fmla="*/ 303474 h 844588"/>
                <a:gd name="connsiteX162" fmla="*/ 381953 w 560514"/>
                <a:gd name="connsiteY162" fmla="*/ 287282 h 844588"/>
                <a:gd name="connsiteX163" fmla="*/ 327406 w 560514"/>
                <a:gd name="connsiteY163" fmla="*/ 272296 h 844588"/>
                <a:gd name="connsiteX164" fmla="*/ 325438 w 560514"/>
                <a:gd name="connsiteY164" fmla="*/ 291346 h 844588"/>
                <a:gd name="connsiteX165" fmla="*/ 330581 w 560514"/>
                <a:gd name="connsiteY165" fmla="*/ 309570 h 844588"/>
                <a:gd name="connsiteX166" fmla="*/ 344805 w 560514"/>
                <a:gd name="connsiteY166" fmla="*/ 330970 h 844588"/>
                <a:gd name="connsiteX167" fmla="*/ 364427 w 560514"/>
                <a:gd name="connsiteY167" fmla="*/ 347543 h 844588"/>
                <a:gd name="connsiteX168" fmla="*/ 413576 w 560514"/>
                <a:gd name="connsiteY168" fmla="*/ 368181 h 844588"/>
                <a:gd name="connsiteX169" fmla="*/ 393891 w 560514"/>
                <a:gd name="connsiteY169" fmla="*/ 418981 h 844588"/>
                <a:gd name="connsiteX170" fmla="*/ 390779 w 560514"/>
                <a:gd name="connsiteY170" fmla="*/ 399931 h 844588"/>
                <a:gd name="connsiteX171" fmla="*/ 379032 w 560514"/>
                <a:gd name="connsiteY171" fmla="*/ 378722 h 844588"/>
                <a:gd name="connsiteX172" fmla="*/ 357759 w 560514"/>
                <a:gd name="connsiteY172" fmla="*/ 359164 h 844588"/>
                <a:gd name="connsiteX173" fmla="*/ 302324 w 560514"/>
                <a:gd name="connsiteY173" fmla="*/ 337066 h 844588"/>
                <a:gd name="connsiteX174" fmla="*/ 298133 w 560514"/>
                <a:gd name="connsiteY174" fmla="*/ 357005 h 844588"/>
                <a:gd name="connsiteX175" fmla="*/ 301117 w 560514"/>
                <a:gd name="connsiteY175" fmla="*/ 376499 h 844588"/>
                <a:gd name="connsiteX176" fmla="*/ 313817 w 560514"/>
                <a:gd name="connsiteY176" fmla="*/ 400693 h 844588"/>
                <a:gd name="connsiteX177" fmla="*/ 332169 w 560514"/>
                <a:gd name="connsiteY177" fmla="*/ 420251 h 844588"/>
                <a:gd name="connsiteX178" fmla="*/ 380810 w 560514"/>
                <a:gd name="connsiteY178" fmla="*/ 447873 h 844588"/>
                <a:gd name="connsiteX179" fmla="*/ 368110 w 560514"/>
                <a:gd name="connsiteY179" fmla="*/ 473273 h 844588"/>
                <a:gd name="connsiteX180" fmla="*/ 354648 w 560514"/>
                <a:gd name="connsiteY180" fmla="*/ 497848 h 844588"/>
                <a:gd name="connsiteX181" fmla="*/ 344043 w 560514"/>
                <a:gd name="connsiteY181" fmla="*/ 454922 h 844588"/>
                <a:gd name="connsiteX182" fmla="*/ 323850 w 560514"/>
                <a:gd name="connsiteY182" fmla="*/ 431617 h 844588"/>
                <a:gd name="connsiteX183" fmla="*/ 268224 w 560514"/>
                <a:gd name="connsiteY183" fmla="*/ 401645 h 844588"/>
                <a:gd name="connsiteX184" fmla="*/ 265113 w 560514"/>
                <a:gd name="connsiteY184" fmla="*/ 407995 h 844588"/>
                <a:gd name="connsiteX185" fmla="*/ 263208 w 560514"/>
                <a:gd name="connsiteY185" fmla="*/ 414345 h 844588"/>
                <a:gd name="connsiteX186" fmla="*/ 261493 w 560514"/>
                <a:gd name="connsiteY186" fmla="*/ 422156 h 844588"/>
                <a:gd name="connsiteX187" fmla="*/ 272606 w 560514"/>
                <a:gd name="connsiteY187" fmla="*/ 469781 h 844588"/>
                <a:gd name="connsiteX188" fmla="*/ 289433 w 560514"/>
                <a:gd name="connsiteY188" fmla="*/ 492514 h 844588"/>
                <a:gd name="connsiteX189" fmla="*/ 336677 w 560514"/>
                <a:gd name="connsiteY189" fmla="*/ 527756 h 844588"/>
                <a:gd name="connsiteX190" fmla="*/ 317310 w 560514"/>
                <a:gd name="connsiteY190" fmla="*/ 556458 h 844588"/>
                <a:gd name="connsiteX191" fmla="*/ 296609 w 560514"/>
                <a:gd name="connsiteY191" fmla="*/ 584271 h 844588"/>
                <a:gd name="connsiteX192" fmla="*/ 293878 w 560514"/>
                <a:gd name="connsiteY192" fmla="*/ 527629 h 844588"/>
                <a:gd name="connsiteX193" fmla="*/ 275844 w 560514"/>
                <a:gd name="connsiteY193" fmla="*/ 500769 h 844588"/>
                <a:gd name="connsiteX194" fmla="*/ 221425 w 560514"/>
                <a:gd name="connsiteY194" fmla="*/ 462161 h 844588"/>
                <a:gd name="connsiteX195" fmla="*/ 211836 w 560514"/>
                <a:gd name="connsiteY195" fmla="*/ 482227 h 844588"/>
                <a:gd name="connsiteX196" fmla="*/ 210122 w 560514"/>
                <a:gd name="connsiteY196" fmla="*/ 503690 h 844588"/>
                <a:gd name="connsiteX197" fmla="*/ 217615 w 560514"/>
                <a:gd name="connsiteY197" fmla="*/ 533090 h 844588"/>
                <a:gd name="connsiteX198" fmla="*/ 232854 w 560514"/>
                <a:gd name="connsiteY198" fmla="*/ 560141 h 844588"/>
                <a:gd name="connsiteX199" fmla="*/ 280289 w 560514"/>
                <a:gd name="connsiteY199" fmla="*/ 604591 h 844588"/>
                <a:gd name="connsiteX200" fmla="*/ 268796 w 560514"/>
                <a:gd name="connsiteY200" fmla="*/ 618180 h 844588"/>
                <a:gd name="connsiteX201" fmla="*/ 256731 w 560514"/>
                <a:gd name="connsiteY201" fmla="*/ 631325 h 844588"/>
                <a:gd name="connsiteX202" fmla="*/ 231966 w 560514"/>
                <a:gd name="connsiteY202" fmla="*/ 656725 h 844588"/>
                <a:gd name="connsiteX203" fmla="*/ 239268 w 560514"/>
                <a:gd name="connsiteY203" fmla="*/ 632150 h 844588"/>
                <a:gd name="connsiteX204" fmla="*/ 235776 w 560514"/>
                <a:gd name="connsiteY204" fmla="*/ 599321 h 844588"/>
                <a:gd name="connsiteX205" fmla="*/ 220536 w 560514"/>
                <a:gd name="connsiteY205" fmla="*/ 568841 h 844588"/>
                <a:gd name="connsiteX206" fmla="*/ 168593 w 560514"/>
                <a:gd name="connsiteY206" fmla="*/ 520771 h 844588"/>
                <a:gd name="connsiteX207" fmla="*/ 163640 w 560514"/>
                <a:gd name="connsiteY207" fmla="*/ 526486 h 844588"/>
                <a:gd name="connsiteX208" fmla="*/ 156020 w 560514"/>
                <a:gd name="connsiteY208" fmla="*/ 540202 h 844588"/>
                <a:gd name="connsiteX209" fmla="*/ 155258 w 560514"/>
                <a:gd name="connsiteY209" fmla="*/ 594177 h 844588"/>
                <a:gd name="connsiteX210" fmla="*/ 167323 w 560514"/>
                <a:gd name="connsiteY210" fmla="*/ 624340 h 844588"/>
                <a:gd name="connsiteX211" fmla="*/ 210122 w 560514"/>
                <a:gd name="connsiteY211" fmla="*/ 677235 h 844588"/>
                <a:gd name="connsiteX212" fmla="*/ 196152 w 560514"/>
                <a:gd name="connsiteY212" fmla="*/ 689935 h 844588"/>
                <a:gd name="connsiteX213" fmla="*/ 181547 w 560514"/>
                <a:gd name="connsiteY213" fmla="*/ 701873 h 844588"/>
                <a:gd name="connsiteX214" fmla="*/ 166815 w 560514"/>
                <a:gd name="connsiteY214" fmla="*/ 713811 h 844588"/>
                <a:gd name="connsiteX215" fmla="*/ 151702 w 560514"/>
                <a:gd name="connsiteY215" fmla="*/ 725051 h 844588"/>
                <a:gd name="connsiteX216" fmla="*/ 163004 w 560514"/>
                <a:gd name="connsiteY216" fmla="*/ 699079 h 844588"/>
                <a:gd name="connsiteX217" fmla="*/ 163830 w 560514"/>
                <a:gd name="connsiteY217" fmla="*/ 662948 h 844588"/>
                <a:gd name="connsiteX218" fmla="*/ 161036 w 560514"/>
                <a:gd name="connsiteY218" fmla="*/ 650883 h 844588"/>
                <a:gd name="connsiteX219" fmla="*/ 151130 w 560514"/>
                <a:gd name="connsiteY219" fmla="*/ 626181 h 844588"/>
                <a:gd name="connsiteX220" fmla="*/ 99759 w 560514"/>
                <a:gd name="connsiteY220" fmla="*/ 564142 h 844588"/>
                <a:gd name="connsiteX221" fmla="*/ 98235 w 560514"/>
                <a:gd name="connsiteY221" fmla="*/ 565285 h 844588"/>
                <a:gd name="connsiteX222" fmla="*/ 95695 w 560514"/>
                <a:gd name="connsiteY222" fmla="*/ 567571 h 844588"/>
                <a:gd name="connsiteX223" fmla="*/ 93536 w 560514"/>
                <a:gd name="connsiteY223" fmla="*/ 569730 h 844588"/>
                <a:gd name="connsiteX224" fmla="*/ 83249 w 560514"/>
                <a:gd name="connsiteY224" fmla="*/ 583636 h 844588"/>
                <a:gd name="connsiteX225" fmla="*/ 74676 w 560514"/>
                <a:gd name="connsiteY225" fmla="*/ 643580 h 844588"/>
                <a:gd name="connsiteX226" fmla="*/ 83185 w 560514"/>
                <a:gd name="connsiteY226" fmla="*/ 679204 h 844588"/>
                <a:gd name="connsiteX227" fmla="*/ 121920 w 560514"/>
                <a:gd name="connsiteY227" fmla="*/ 745815 h 844588"/>
                <a:gd name="connsiteX228" fmla="*/ 46673 w 560514"/>
                <a:gd name="connsiteY228" fmla="*/ 789313 h 844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</a:cxnLst>
              <a:rect l="l" t="t" r="r" b="b"/>
              <a:pathLst>
                <a:path w="560514" h="844588">
                  <a:moveTo>
                    <a:pt x="0" y="834271"/>
                  </a:moveTo>
                  <a:lnTo>
                    <a:pt x="572" y="837700"/>
                  </a:lnTo>
                  <a:cubicBezTo>
                    <a:pt x="47854" y="817818"/>
                    <a:pt x="92945" y="793091"/>
                    <a:pt x="135128" y="763913"/>
                  </a:cubicBezTo>
                  <a:cubicBezTo>
                    <a:pt x="145834" y="787497"/>
                    <a:pt x="162598" y="807829"/>
                    <a:pt x="183706" y="822841"/>
                  </a:cubicBezTo>
                  <a:cubicBezTo>
                    <a:pt x="194177" y="830391"/>
                    <a:pt x="205740" y="836303"/>
                    <a:pt x="217996" y="840367"/>
                  </a:cubicBezTo>
                  <a:cubicBezTo>
                    <a:pt x="243338" y="847777"/>
                    <a:pt x="270542" y="845371"/>
                    <a:pt x="294196" y="833636"/>
                  </a:cubicBezTo>
                  <a:cubicBezTo>
                    <a:pt x="302298" y="829769"/>
                    <a:pt x="309925" y="824974"/>
                    <a:pt x="316929" y="819348"/>
                  </a:cubicBezTo>
                  <a:cubicBezTo>
                    <a:pt x="320339" y="816554"/>
                    <a:pt x="323539" y="813519"/>
                    <a:pt x="326517" y="810268"/>
                  </a:cubicBezTo>
                  <a:cubicBezTo>
                    <a:pt x="312972" y="786443"/>
                    <a:pt x="292811" y="767056"/>
                    <a:pt x="268478" y="754451"/>
                  </a:cubicBezTo>
                  <a:cubicBezTo>
                    <a:pt x="260547" y="750121"/>
                    <a:pt x="252292" y="746425"/>
                    <a:pt x="243777" y="743402"/>
                  </a:cubicBezTo>
                  <a:cubicBezTo>
                    <a:pt x="239624" y="741821"/>
                    <a:pt x="235382" y="740488"/>
                    <a:pt x="231077" y="739402"/>
                  </a:cubicBezTo>
                  <a:cubicBezTo>
                    <a:pt x="219596" y="736436"/>
                    <a:pt x="207747" y="735135"/>
                    <a:pt x="195898" y="735528"/>
                  </a:cubicBezTo>
                  <a:cubicBezTo>
                    <a:pt x="186474" y="735820"/>
                    <a:pt x="177114" y="737224"/>
                    <a:pt x="168021" y="739719"/>
                  </a:cubicBezTo>
                  <a:lnTo>
                    <a:pt x="182626" y="728416"/>
                  </a:lnTo>
                  <a:lnTo>
                    <a:pt x="196723" y="716415"/>
                  </a:lnTo>
                  <a:lnTo>
                    <a:pt x="210757" y="704413"/>
                  </a:lnTo>
                  <a:lnTo>
                    <a:pt x="224155" y="691713"/>
                  </a:lnTo>
                  <a:cubicBezTo>
                    <a:pt x="236703" y="710344"/>
                    <a:pt x="253797" y="725463"/>
                    <a:pt x="273812" y="735655"/>
                  </a:cubicBezTo>
                  <a:cubicBezTo>
                    <a:pt x="283693" y="740767"/>
                    <a:pt x="294291" y="744342"/>
                    <a:pt x="305245" y="746260"/>
                  </a:cubicBezTo>
                  <a:cubicBezTo>
                    <a:pt x="327876" y="749708"/>
                    <a:pt x="350971" y="744513"/>
                    <a:pt x="369951" y="731718"/>
                  </a:cubicBezTo>
                  <a:cubicBezTo>
                    <a:pt x="376314" y="727413"/>
                    <a:pt x="382232" y="722479"/>
                    <a:pt x="387604" y="716986"/>
                  </a:cubicBezTo>
                  <a:cubicBezTo>
                    <a:pt x="390239" y="714294"/>
                    <a:pt x="392621" y="711360"/>
                    <a:pt x="394716" y="708223"/>
                  </a:cubicBezTo>
                  <a:cubicBezTo>
                    <a:pt x="380060" y="689110"/>
                    <a:pt x="360223" y="674613"/>
                    <a:pt x="337566" y="666440"/>
                  </a:cubicBezTo>
                  <a:cubicBezTo>
                    <a:pt x="326581" y="662110"/>
                    <a:pt x="315106" y="659119"/>
                    <a:pt x="303403" y="657550"/>
                  </a:cubicBezTo>
                  <a:cubicBezTo>
                    <a:pt x="285934" y="655334"/>
                    <a:pt x="268186" y="657519"/>
                    <a:pt x="251778" y="663900"/>
                  </a:cubicBezTo>
                  <a:cubicBezTo>
                    <a:pt x="255461" y="660027"/>
                    <a:pt x="259334" y="656217"/>
                    <a:pt x="262954" y="652216"/>
                  </a:cubicBezTo>
                  <a:lnTo>
                    <a:pt x="273622" y="640088"/>
                  </a:lnTo>
                  <a:lnTo>
                    <a:pt x="284353" y="627832"/>
                  </a:lnTo>
                  <a:cubicBezTo>
                    <a:pt x="287909" y="623832"/>
                    <a:pt x="291084" y="619514"/>
                    <a:pt x="294513" y="615132"/>
                  </a:cubicBezTo>
                  <a:cubicBezTo>
                    <a:pt x="308623" y="630995"/>
                    <a:pt x="326542" y="642996"/>
                    <a:pt x="346583" y="649994"/>
                  </a:cubicBezTo>
                  <a:cubicBezTo>
                    <a:pt x="356508" y="653550"/>
                    <a:pt x="366909" y="655582"/>
                    <a:pt x="377444" y="656026"/>
                  </a:cubicBezTo>
                  <a:cubicBezTo>
                    <a:pt x="398945" y="656388"/>
                    <a:pt x="419818" y="648794"/>
                    <a:pt x="436055" y="634690"/>
                  </a:cubicBezTo>
                  <a:cubicBezTo>
                    <a:pt x="444106" y="627597"/>
                    <a:pt x="450914" y="619209"/>
                    <a:pt x="456184" y="609862"/>
                  </a:cubicBezTo>
                  <a:cubicBezTo>
                    <a:pt x="440087" y="593777"/>
                    <a:pt x="419767" y="582569"/>
                    <a:pt x="397574" y="577540"/>
                  </a:cubicBezTo>
                  <a:cubicBezTo>
                    <a:pt x="386785" y="574778"/>
                    <a:pt x="375691" y="573394"/>
                    <a:pt x="364554" y="573413"/>
                  </a:cubicBezTo>
                  <a:cubicBezTo>
                    <a:pt x="355314" y="573610"/>
                    <a:pt x="346132" y="574994"/>
                    <a:pt x="337249" y="577540"/>
                  </a:cubicBezTo>
                  <a:cubicBezTo>
                    <a:pt x="330016" y="579553"/>
                    <a:pt x="323082" y="582500"/>
                    <a:pt x="316611" y="586303"/>
                  </a:cubicBezTo>
                  <a:cubicBezTo>
                    <a:pt x="329311" y="569603"/>
                    <a:pt x="340360" y="552077"/>
                    <a:pt x="351409" y="534487"/>
                  </a:cubicBezTo>
                  <a:cubicBezTo>
                    <a:pt x="366814" y="548902"/>
                    <a:pt x="385807" y="558922"/>
                    <a:pt x="406400" y="563507"/>
                  </a:cubicBezTo>
                  <a:cubicBezTo>
                    <a:pt x="416547" y="565863"/>
                    <a:pt x="427006" y="566612"/>
                    <a:pt x="437388" y="565729"/>
                  </a:cubicBezTo>
                  <a:cubicBezTo>
                    <a:pt x="457638" y="563723"/>
                    <a:pt x="476377" y="554128"/>
                    <a:pt x="489839" y="538869"/>
                  </a:cubicBezTo>
                  <a:cubicBezTo>
                    <a:pt x="492373" y="536119"/>
                    <a:pt x="494722" y="533217"/>
                    <a:pt x="496888" y="530169"/>
                  </a:cubicBezTo>
                  <a:cubicBezTo>
                    <a:pt x="498583" y="527648"/>
                    <a:pt x="500151" y="525039"/>
                    <a:pt x="501586" y="522359"/>
                  </a:cubicBezTo>
                  <a:cubicBezTo>
                    <a:pt x="503212" y="519450"/>
                    <a:pt x="504597" y="516415"/>
                    <a:pt x="505714" y="513278"/>
                  </a:cubicBezTo>
                  <a:cubicBezTo>
                    <a:pt x="488779" y="500045"/>
                    <a:pt x="468427" y="491898"/>
                    <a:pt x="447040" y="489783"/>
                  </a:cubicBezTo>
                  <a:cubicBezTo>
                    <a:pt x="436690" y="488475"/>
                    <a:pt x="426212" y="488475"/>
                    <a:pt x="415861" y="489783"/>
                  </a:cubicBezTo>
                  <a:cubicBezTo>
                    <a:pt x="403841" y="491339"/>
                    <a:pt x="392240" y="495225"/>
                    <a:pt x="381699" y="501213"/>
                  </a:cubicBezTo>
                  <a:cubicBezTo>
                    <a:pt x="377628" y="503620"/>
                    <a:pt x="373761" y="506363"/>
                    <a:pt x="370142" y="509405"/>
                  </a:cubicBezTo>
                  <a:cubicBezTo>
                    <a:pt x="366973" y="511951"/>
                    <a:pt x="364007" y="514732"/>
                    <a:pt x="361252" y="517723"/>
                  </a:cubicBezTo>
                  <a:cubicBezTo>
                    <a:pt x="367602" y="507436"/>
                    <a:pt x="372936" y="496641"/>
                    <a:pt x="378524" y="485973"/>
                  </a:cubicBezTo>
                  <a:cubicBezTo>
                    <a:pt x="384112" y="475305"/>
                    <a:pt x="389255" y="464320"/>
                    <a:pt x="394335" y="453398"/>
                  </a:cubicBezTo>
                  <a:cubicBezTo>
                    <a:pt x="410108" y="463926"/>
                    <a:pt x="428276" y="470327"/>
                    <a:pt x="447167" y="472003"/>
                  </a:cubicBezTo>
                  <a:cubicBezTo>
                    <a:pt x="456476" y="472962"/>
                    <a:pt x="465880" y="472473"/>
                    <a:pt x="475044" y="470543"/>
                  </a:cubicBezTo>
                  <a:cubicBezTo>
                    <a:pt x="485165" y="468263"/>
                    <a:pt x="494716" y="463945"/>
                    <a:pt x="503111" y="457843"/>
                  </a:cubicBezTo>
                  <a:cubicBezTo>
                    <a:pt x="510096" y="453010"/>
                    <a:pt x="516147" y="446940"/>
                    <a:pt x="520954" y="439936"/>
                  </a:cubicBezTo>
                  <a:cubicBezTo>
                    <a:pt x="526345" y="432189"/>
                    <a:pt x="530422" y="423610"/>
                    <a:pt x="533019" y="414536"/>
                  </a:cubicBezTo>
                  <a:cubicBezTo>
                    <a:pt x="515614" y="404026"/>
                    <a:pt x="495630" y="398572"/>
                    <a:pt x="475298" y="398788"/>
                  </a:cubicBezTo>
                  <a:cubicBezTo>
                    <a:pt x="465353" y="398661"/>
                    <a:pt x="455435" y="399791"/>
                    <a:pt x="445770" y="402153"/>
                  </a:cubicBezTo>
                  <a:cubicBezTo>
                    <a:pt x="437845" y="404166"/>
                    <a:pt x="430257" y="407309"/>
                    <a:pt x="423227" y="411488"/>
                  </a:cubicBezTo>
                  <a:cubicBezTo>
                    <a:pt x="417398" y="414726"/>
                    <a:pt x="412020" y="418720"/>
                    <a:pt x="407226" y="423362"/>
                  </a:cubicBezTo>
                  <a:cubicBezTo>
                    <a:pt x="414401" y="406535"/>
                    <a:pt x="419926" y="389136"/>
                    <a:pt x="426276" y="371927"/>
                  </a:cubicBezTo>
                  <a:cubicBezTo>
                    <a:pt x="442208" y="380093"/>
                    <a:pt x="459937" y="384132"/>
                    <a:pt x="477838" y="383675"/>
                  </a:cubicBezTo>
                  <a:cubicBezTo>
                    <a:pt x="486664" y="383478"/>
                    <a:pt x="495408" y="382005"/>
                    <a:pt x="503809" y="379293"/>
                  </a:cubicBezTo>
                  <a:cubicBezTo>
                    <a:pt x="520884" y="373724"/>
                    <a:pt x="535127" y="361748"/>
                    <a:pt x="543560" y="345892"/>
                  </a:cubicBezTo>
                  <a:cubicBezTo>
                    <a:pt x="548062" y="338221"/>
                    <a:pt x="551015" y="329744"/>
                    <a:pt x="552260" y="320937"/>
                  </a:cubicBezTo>
                  <a:cubicBezTo>
                    <a:pt x="534854" y="312885"/>
                    <a:pt x="515544" y="309850"/>
                    <a:pt x="496507" y="312174"/>
                  </a:cubicBezTo>
                  <a:cubicBezTo>
                    <a:pt x="487153" y="313253"/>
                    <a:pt x="477952" y="315381"/>
                    <a:pt x="469074" y="318524"/>
                  </a:cubicBezTo>
                  <a:cubicBezTo>
                    <a:pt x="455720" y="323407"/>
                    <a:pt x="443954" y="331833"/>
                    <a:pt x="435039" y="342908"/>
                  </a:cubicBezTo>
                  <a:cubicBezTo>
                    <a:pt x="437388" y="334907"/>
                    <a:pt x="439102" y="326715"/>
                    <a:pt x="441389" y="318714"/>
                  </a:cubicBezTo>
                  <a:cubicBezTo>
                    <a:pt x="443674" y="310713"/>
                    <a:pt x="445516" y="302585"/>
                    <a:pt x="446913" y="294330"/>
                  </a:cubicBezTo>
                  <a:cubicBezTo>
                    <a:pt x="462750" y="300445"/>
                    <a:pt x="479863" y="302503"/>
                    <a:pt x="496697" y="300299"/>
                  </a:cubicBezTo>
                  <a:cubicBezTo>
                    <a:pt x="504971" y="299207"/>
                    <a:pt x="513048" y="296966"/>
                    <a:pt x="520700" y="293632"/>
                  </a:cubicBezTo>
                  <a:cubicBezTo>
                    <a:pt x="536093" y="286678"/>
                    <a:pt x="548265" y="274118"/>
                    <a:pt x="554736" y="258516"/>
                  </a:cubicBezTo>
                  <a:cubicBezTo>
                    <a:pt x="556984" y="253404"/>
                    <a:pt x="558667" y="248058"/>
                    <a:pt x="559752" y="242578"/>
                  </a:cubicBezTo>
                  <a:cubicBezTo>
                    <a:pt x="560178" y="239866"/>
                    <a:pt x="560432" y="237130"/>
                    <a:pt x="560515" y="234386"/>
                  </a:cubicBezTo>
                  <a:cubicBezTo>
                    <a:pt x="543344" y="228513"/>
                    <a:pt x="524878" y="227522"/>
                    <a:pt x="507174" y="231529"/>
                  </a:cubicBezTo>
                  <a:cubicBezTo>
                    <a:pt x="498399" y="233300"/>
                    <a:pt x="489864" y="236139"/>
                    <a:pt x="481774" y="239974"/>
                  </a:cubicBezTo>
                  <a:cubicBezTo>
                    <a:pt x="469538" y="245772"/>
                    <a:pt x="459213" y="254935"/>
                    <a:pt x="451993" y="266390"/>
                  </a:cubicBezTo>
                  <a:lnTo>
                    <a:pt x="455358" y="243022"/>
                  </a:lnTo>
                  <a:lnTo>
                    <a:pt x="457010" y="231338"/>
                  </a:lnTo>
                  <a:cubicBezTo>
                    <a:pt x="457518" y="227465"/>
                    <a:pt x="457708" y="223528"/>
                    <a:pt x="458152" y="219654"/>
                  </a:cubicBezTo>
                  <a:cubicBezTo>
                    <a:pt x="471754" y="223166"/>
                    <a:pt x="486010" y="223318"/>
                    <a:pt x="499682" y="220099"/>
                  </a:cubicBezTo>
                  <a:cubicBezTo>
                    <a:pt x="506336" y="218524"/>
                    <a:pt x="512744" y="216041"/>
                    <a:pt x="518732" y="212733"/>
                  </a:cubicBezTo>
                  <a:cubicBezTo>
                    <a:pt x="525412" y="208853"/>
                    <a:pt x="531273" y="203722"/>
                    <a:pt x="536004" y="197620"/>
                  </a:cubicBezTo>
                  <a:cubicBezTo>
                    <a:pt x="539604" y="192667"/>
                    <a:pt x="542411" y="187180"/>
                    <a:pt x="544322" y="181364"/>
                  </a:cubicBezTo>
                  <a:cubicBezTo>
                    <a:pt x="546443" y="174842"/>
                    <a:pt x="547491" y="168029"/>
                    <a:pt x="547433" y="161171"/>
                  </a:cubicBezTo>
                  <a:cubicBezTo>
                    <a:pt x="532619" y="157532"/>
                    <a:pt x="517093" y="158015"/>
                    <a:pt x="502539" y="162568"/>
                  </a:cubicBezTo>
                  <a:cubicBezTo>
                    <a:pt x="495383" y="164619"/>
                    <a:pt x="488512" y="167565"/>
                    <a:pt x="482092" y="171331"/>
                  </a:cubicBezTo>
                  <a:cubicBezTo>
                    <a:pt x="472954" y="176798"/>
                    <a:pt x="465423" y="184571"/>
                    <a:pt x="460248" y="193873"/>
                  </a:cubicBezTo>
                  <a:lnTo>
                    <a:pt x="461899" y="156218"/>
                  </a:lnTo>
                  <a:cubicBezTo>
                    <a:pt x="479514" y="159310"/>
                    <a:pt x="497649" y="155665"/>
                    <a:pt x="512699" y="145994"/>
                  </a:cubicBezTo>
                  <a:cubicBezTo>
                    <a:pt x="522453" y="139314"/>
                    <a:pt x="529482" y="129357"/>
                    <a:pt x="532511" y="117927"/>
                  </a:cubicBezTo>
                  <a:cubicBezTo>
                    <a:pt x="533921" y="112346"/>
                    <a:pt x="534283" y="106561"/>
                    <a:pt x="533591" y="100846"/>
                  </a:cubicBezTo>
                  <a:cubicBezTo>
                    <a:pt x="520770" y="98674"/>
                    <a:pt x="507600" y="100033"/>
                    <a:pt x="495491" y="104783"/>
                  </a:cubicBezTo>
                  <a:cubicBezTo>
                    <a:pt x="489591" y="106980"/>
                    <a:pt x="483997" y="109920"/>
                    <a:pt x="478854" y="113546"/>
                  </a:cubicBezTo>
                  <a:cubicBezTo>
                    <a:pt x="471570" y="118708"/>
                    <a:pt x="465665" y="125579"/>
                    <a:pt x="461645" y="133548"/>
                  </a:cubicBezTo>
                  <a:lnTo>
                    <a:pt x="461645" y="117800"/>
                  </a:lnTo>
                  <a:lnTo>
                    <a:pt x="460756" y="102116"/>
                  </a:lnTo>
                  <a:cubicBezTo>
                    <a:pt x="474180" y="103176"/>
                    <a:pt x="487540" y="99392"/>
                    <a:pt x="498411" y="91448"/>
                  </a:cubicBezTo>
                  <a:cubicBezTo>
                    <a:pt x="509340" y="83301"/>
                    <a:pt x="514763" y="69705"/>
                    <a:pt x="512445" y="56269"/>
                  </a:cubicBezTo>
                  <a:cubicBezTo>
                    <a:pt x="497459" y="54840"/>
                    <a:pt x="482492" y="59177"/>
                    <a:pt x="470599" y="68397"/>
                  </a:cubicBezTo>
                  <a:cubicBezTo>
                    <a:pt x="465944" y="72169"/>
                    <a:pt x="462172" y="76919"/>
                    <a:pt x="459549" y="82304"/>
                  </a:cubicBezTo>
                  <a:cubicBezTo>
                    <a:pt x="458978" y="74938"/>
                    <a:pt x="458026" y="67508"/>
                    <a:pt x="457264" y="60142"/>
                  </a:cubicBezTo>
                  <a:cubicBezTo>
                    <a:pt x="468287" y="60606"/>
                    <a:pt x="479095" y="57037"/>
                    <a:pt x="487680" y="50109"/>
                  </a:cubicBezTo>
                  <a:cubicBezTo>
                    <a:pt x="496043" y="43340"/>
                    <a:pt x="499834" y="32412"/>
                    <a:pt x="497459" y="21915"/>
                  </a:cubicBezTo>
                  <a:cubicBezTo>
                    <a:pt x="485527" y="21293"/>
                    <a:pt x="473812" y="25243"/>
                    <a:pt x="464693" y="32964"/>
                  </a:cubicBezTo>
                  <a:cubicBezTo>
                    <a:pt x="460686" y="36609"/>
                    <a:pt x="457619" y="41156"/>
                    <a:pt x="455740" y="46236"/>
                  </a:cubicBezTo>
                  <a:cubicBezTo>
                    <a:pt x="455168" y="39886"/>
                    <a:pt x="453898" y="34044"/>
                    <a:pt x="453009" y="27948"/>
                  </a:cubicBezTo>
                  <a:cubicBezTo>
                    <a:pt x="459042" y="26963"/>
                    <a:pt x="464674" y="24297"/>
                    <a:pt x="469265" y="20264"/>
                  </a:cubicBezTo>
                  <a:cubicBezTo>
                    <a:pt x="474866" y="15140"/>
                    <a:pt x="477285" y="7412"/>
                    <a:pt x="475615" y="8"/>
                  </a:cubicBezTo>
                  <a:cubicBezTo>
                    <a:pt x="472992" y="-49"/>
                    <a:pt x="470370" y="211"/>
                    <a:pt x="467805" y="770"/>
                  </a:cubicBezTo>
                  <a:cubicBezTo>
                    <a:pt x="461969" y="2072"/>
                    <a:pt x="456552" y="4821"/>
                    <a:pt x="452057" y="8771"/>
                  </a:cubicBezTo>
                  <a:cubicBezTo>
                    <a:pt x="450882" y="9844"/>
                    <a:pt x="449815" y="11038"/>
                    <a:pt x="448882" y="12327"/>
                  </a:cubicBezTo>
                  <a:cubicBezTo>
                    <a:pt x="448291" y="12225"/>
                    <a:pt x="447694" y="12225"/>
                    <a:pt x="447104" y="12327"/>
                  </a:cubicBezTo>
                  <a:cubicBezTo>
                    <a:pt x="446208" y="12435"/>
                    <a:pt x="445395" y="12917"/>
                    <a:pt x="444881" y="13660"/>
                  </a:cubicBezTo>
                  <a:cubicBezTo>
                    <a:pt x="443440" y="12562"/>
                    <a:pt x="441890" y="11628"/>
                    <a:pt x="440246" y="10866"/>
                  </a:cubicBezTo>
                  <a:cubicBezTo>
                    <a:pt x="434391" y="8567"/>
                    <a:pt x="428015" y="7952"/>
                    <a:pt x="421830" y="9088"/>
                  </a:cubicBezTo>
                  <a:cubicBezTo>
                    <a:pt x="421323" y="9088"/>
                    <a:pt x="420815" y="9088"/>
                    <a:pt x="420243" y="9088"/>
                  </a:cubicBezTo>
                  <a:cubicBezTo>
                    <a:pt x="418573" y="9469"/>
                    <a:pt x="416941" y="9977"/>
                    <a:pt x="415354" y="10612"/>
                  </a:cubicBezTo>
                  <a:cubicBezTo>
                    <a:pt x="416084" y="17781"/>
                    <a:pt x="420802" y="23928"/>
                    <a:pt x="427546" y="26487"/>
                  </a:cubicBezTo>
                  <a:cubicBezTo>
                    <a:pt x="433572" y="28951"/>
                    <a:pt x="440157" y="29745"/>
                    <a:pt x="446596" y="28773"/>
                  </a:cubicBezTo>
                  <a:lnTo>
                    <a:pt x="448437" y="42108"/>
                  </a:lnTo>
                  <a:cubicBezTo>
                    <a:pt x="445916" y="39708"/>
                    <a:pt x="443020" y="37740"/>
                    <a:pt x="439865" y="36266"/>
                  </a:cubicBezTo>
                  <a:cubicBezTo>
                    <a:pt x="428854" y="31663"/>
                    <a:pt x="416535" y="31275"/>
                    <a:pt x="405257" y="35187"/>
                  </a:cubicBezTo>
                  <a:cubicBezTo>
                    <a:pt x="406292" y="44978"/>
                    <a:pt x="412528" y="53456"/>
                    <a:pt x="421577" y="57348"/>
                  </a:cubicBezTo>
                  <a:cubicBezTo>
                    <a:pt x="430543" y="61393"/>
                    <a:pt x="440506" y="62701"/>
                    <a:pt x="450215" y="61095"/>
                  </a:cubicBezTo>
                  <a:cubicBezTo>
                    <a:pt x="450786" y="68651"/>
                    <a:pt x="451676" y="76271"/>
                    <a:pt x="452057" y="83891"/>
                  </a:cubicBezTo>
                  <a:cubicBezTo>
                    <a:pt x="448589" y="78437"/>
                    <a:pt x="443694" y="74042"/>
                    <a:pt x="437896" y="71191"/>
                  </a:cubicBezTo>
                  <a:cubicBezTo>
                    <a:pt x="424371" y="64752"/>
                    <a:pt x="408921" y="63603"/>
                    <a:pt x="394589" y="67953"/>
                  </a:cubicBezTo>
                  <a:cubicBezTo>
                    <a:pt x="395332" y="80132"/>
                    <a:pt x="402628" y="90952"/>
                    <a:pt x="413639" y="96210"/>
                  </a:cubicBezTo>
                  <a:cubicBezTo>
                    <a:pt x="425666" y="102446"/>
                    <a:pt x="439376" y="104668"/>
                    <a:pt x="452755" y="102560"/>
                  </a:cubicBezTo>
                  <a:lnTo>
                    <a:pt x="453327" y="118626"/>
                  </a:lnTo>
                  <a:lnTo>
                    <a:pt x="453327" y="134691"/>
                  </a:lnTo>
                  <a:cubicBezTo>
                    <a:pt x="449523" y="126385"/>
                    <a:pt x="443217" y="119483"/>
                    <a:pt x="435293" y="114943"/>
                  </a:cubicBezTo>
                  <a:cubicBezTo>
                    <a:pt x="429806" y="111895"/>
                    <a:pt x="423932" y="109609"/>
                    <a:pt x="417830" y="108148"/>
                  </a:cubicBezTo>
                  <a:cubicBezTo>
                    <a:pt x="405340" y="105005"/>
                    <a:pt x="392284" y="104872"/>
                    <a:pt x="379730" y="107767"/>
                  </a:cubicBezTo>
                  <a:cubicBezTo>
                    <a:pt x="379540" y="112473"/>
                    <a:pt x="380340" y="117172"/>
                    <a:pt x="382080" y="121547"/>
                  </a:cubicBezTo>
                  <a:cubicBezTo>
                    <a:pt x="385756" y="131408"/>
                    <a:pt x="392798" y="139663"/>
                    <a:pt x="401955" y="144851"/>
                  </a:cubicBezTo>
                  <a:cubicBezTo>
                    <a:pt x="417411" y="153938"/>
                    <a:pt x="435362" y="157850"/>
                    <a:pt x="453199" y="156027"/>
                  </a:cubicBezTo>
                  <a:cubicBezTo>
                    <a:pt x="452247" y="169235"/>
                    <a:pt x="451676" y="182507"/>
                    <a:pt x="450596" y="195651"/>
                  </a:cubicBezTo>
                  <a:cubicBezTo>
                    <a:pt x="446913" y="184850"/>
                    <a:pt x="439801" y="175553"/>
                    <a:pt x="430340" y="169172"/>
                  </a:cubicBezTo>
                  <a:cubicBezTo>
                    <a:pt x="424326" y="165108"/>
                    <a:pt x="417760" y="161920"/>
                    <a:pt x="410845" y="159710"/>
                  </a:cubicBezTo>
                  <a:cubicBezTo>
                    <a:pt x="396519" y="155030"/>
                    <a:pt x="381299" y="153773"/>
                    <a:pt x="366395" y="156027"/>
                  </a:cubicBezTo>
                  <a:cubicBezTo>
                    <a:pt x="365595" y="161361"/>
                    <a:pt x="366008" y="166810"/>
                    <a:pt x="367602" y="171966"/>
                  </a:cubicBezTo>
                  <a:cubicBezTo>
                    <a:pt x="369075" y="176925"/>
                    <a:pt x="371373" y="181605"/>
                    <a:pt x="374396" y="185809"/>
                  </a:cubicBezTo>
                  <a:cubicBezTo>
                    <a:pt x="378346" y="191505"/>
                    <a:pt x="383216" y="196509"/>
                    <a:pt x="388811" y="200604"/>
                  </a:cubicBezTo>
                  <a:cubicBezTo>
                    <a:pt x="394380" y="204529"/>
                    <a:pt x="400361" y="207831"/>
                    <a:pt x="406654" y="210447"/>
                  </a:cubicBezTo>
                  <a:cubicBezTo>
                    <a:pt x="419710" y="216168"/>
                    <a:pt x="433876" y="218899"/>
                    <a:pt x="448120" y="218448"/>
                  </a:cubicBezTo>
                  <a:cubicBezTo>
                    <a:pt x="447611" y="222448"/>
                    <a:pt x="447294" y="226512"/>
                    <a:pt x="446723" y="230449"/>
                  </a:cubicBezTo>
                  <a:lnTo>
                    <a:pt x="444754" y="242451"/>
                  </a:lnTo>
                  <a:cubicBezTo>
                    <a:pt x="443484" y="250388"/>
                    <a:pt x="442277" y="258389"/>
                    <a:pt x="440817" y="266327"/>
                  </a:cubicBezTo>
                  <a:cubicBezTo>
                    <a:pt x="437807" y="252700"/>
                    <a:pt x="430289" y="240482"/>
                    <a:pt x="419481" y="231656"/>
                  </a:cubicBezTo>
                  <a:cubicBezTo>
                    <a:pt x="412737" y="226220"/>
                    <a:pt x="405225" y="221813"/>
                    <a:pt x="397193" y="218575"/>
                  </a:cubicBezTo>
                  <a:cubicBezTo>
                    <a:pt x="380556" y="211615"/>
                    <a:pt x="362553" y="208548"/>
                    <a:pt x="344551" y="209621"/>
                  </a:cubicBezTo>
                  <a:cubicBezTo>
                    <a:pt x="344107" y="211710"/>
                    <a:pt x="343878" y="213838"/>
                    <a:pt x="343853" y="215971"/>
                  </a:cubicBezTo>
                  <a:cubicBezTo>
                    <a:pt x="343510" y="220219"/>
                    <a:pt x="343745" y="224487"/>
                    <a:pt x="344551" y="228671"/>
                  </a:cubicBezTo>
                  <a:cubicBezTo>
                    <a:pt x="347872" y="242603"/>
                    <a:pt x="355625" y="255087"/>
                    <a:pt x="366649" y="264231"/>
                  </a:cubicBezTo>
                  <a:cubicBezTo>
                    <a:pt x="372828" y="269540"/>
                    <a:pt x="379578" y="274137"/>
                    <a:pt x="386779" y="277947"/>
                  </a:cubicBezTo>
                  <a:cubicBezTo>
                    <a:pt x="401714" y="286266"/>
                    <a:pt x="418300" y="291187"/>
                    <a:pt x="435356" y="292362"/>
                  </a:cubicBezTo>
                  <a:cubicBezTo>
                    <a:pt x="433769" y="300617"/>
                    <a:pt x="431355" y="308618"/>
                    <a:pt x="429006" y="316746"/>
                  </a:cubicBezTo>
                  <a:cubicBezTo>
                    <a:pt x="426657" y="324874"/>
                    <a:pt x="424942" y="333002"/>
                    <a:pt x="422339" y="341003"/>
                  </a:cubicBezTo>
                  <a:cubicBezTo>
                    <a:pt x="420573" y="326785"/>
                    <a:pt x="414090" y="313571"/>
                    <a:pt x="403924" y="303474"/>
                  </a:cubicBezTo>
                  <a:cubicBezTo>
                    <a:pt x="397421" y="297042"/>
                    <a:pt x="390023" y="291587"/>
                    <a:pt x="381953" y="287282"/>
                  </a:cubicBezTo>
                  <a:cubicBezTo>
                    <a:pt x="365150" y="278195"/>
                    <a:pt x="346494" y="273071"/>
                    <a:pt x="327406" y="272296"/>
                  </a:cubicBezTo>
                  <a:cubicBezTo>
                    <a:pt x="325507" y="278455"/>
                    <a:pt x="324841" y="284926"/>
                    <a:pt x="325438" y="291346"/>
                  </a:cubicBezTo>
                  <a:cubicBezTo>
                    <a:pt x="326111" y="297670"/>
                    <a:pt x="327851" y="303830"/>
                    <a:pt x="330581" y="309570"/>
                  </a:cubicBezTo>
                  <a:cubicBezTo>
                    <a:pt x="334080" y="317457"/>
                    <a:pt x="338887" y="324696"/>
                    <a:pt x="344805" y="330970"/>
                  </a:cubicBezTo>
                  <a:cubicBezTo>
                    <a:pt x="350723" y="337186"/>
                    <a:pt x="357308" y="342743"/>
                    <a:pt x="364427" y="347543"/>
                  </a:cubicBezTo>
                  <a:cubicBezTo>
                    <a:pt x="379108" y="357932"/>
                    <a:pt x="395884" y="364974"/>
                    <a:pt x="413576" y="368181"/>
                  </a:cubicBezTo>
                  <a:cubicBezTo>
                    <a:pt x="407226" y="385135"/>
                    <a:pt x="401384" y="402280"/>
                    <a:pt x="393891" y="418981"/>
                  </a:cubicBezTo>
                  <a:cubicBezTo>
                    <a:pt x="393808" y="412510"/>
                    <a:pt x="392760" y="406090"/>
                    <a:pt x="390779" y="399931"/>
                  </a:cubicBezTo>
                  <a:cubicBezTo>
                    <a:pt x="388042" y="392273"/>
                    <a:pt x="384073" y="385110"/>
                    <a:pt x="379032" y="378722"/>
                  </a:cubicBezTo>
                  <a:cubicBezTo>
                    <a:pt x="372923" y="371210"/>
                    <a:pt x="365754" y="364625"/>
                    <a:pt x="357759" y="359164"/>
                  </a:cubicBezTo>
                  <a:cubicBezTo>
                    <a:pt x="341211" y="347658"/>
                    <a:pt x="322250" y="340095"/>
                    <a:pt x="302324" y="337066"/>
                  </a:cubicBezTo>
                  <a:cubicBezTo>
                    <a:pt x="299428" y="343308"/>
                    <a:pt x="297993" y="350128"/>
                    <a:pt x="298133" y="357005"/>
                  </a:cubicBezTo>
                  <a:cubicBezTo>
                    <a:pt x="298183" y="363615"/>
                    <a:pt x="299187" y="370181"/>
                    <a:pt x="301117" y="376499"/>
                  </a:cubicBezTo>
                  <a:cubicBezTo>
                    <a:pt x="304025" y="385192"/>
                    <a:pt x="308312" y="393359"/>
                    <a:pt x="313817" y="400693"/>
                  </a:cubicBezTo>
                  <a:cubicBezTo>
                    <a:pt x="319259" y="407811"/>
                    <a:pt x="325412" y="414364"/>
                    <a:pt x="332169" y="420251"/>
                  </a:cubicBezTo>
                  <a:cubicBezTo>
                    <a:pt x="346177" y="432894"/>
                    <a:pt x="362776" y="442317"/>
                    <a:pt x="380810" y="447873"/>
                  </a:cubicBezTo>
                  <a:cubicBezTo>
                    <a:pt x="376555" y="456255"/>
                    <a:pt x="372809" y="464828"/>
                    <a:pt x="368110" y="473273"/>
                  </a:cubicBezTo>
                  <a:lnTo>
                    <a:pt x="354648" y="497848"/>
                  </a:lnTo>
                  <a:cubicBezTo>
                    <a:pt x="355657" y="482786"/>
                    <a:pt x="351955" y="467781"/>
                    <a:pt x="344043" y="454922"/>
                  </a:cubicBezTo>
                  <a:cubicBezTo>
                    <a:pt x="338398" y="446279"/>
                    <a:pt x="331603" y="438437"/>
                    <a:pt x="323850" y="431617"/>
                  </a:cubicBezTo>
                  <a:cubicBezTo>
                    <a:pt x="307778" y="417596"/>
                    <a:pt x="288773" y="407354"/>
                    <a:pt x="268224" y="401645"/>
                  </a:cubicBezTo>
                  <a:cubicBezTo>
                    <a:pt x="266979" y="403652"/>
                    <a:pt x="265938" y="405779"/>
                    <a:pt x="265113" y="407995"/>
                  </a:cubicBezTo>
                  <a:cubicBezTo>
                    <a:pt x="264351" y="410072"/>
                    <a:pt x="263716" y="412193"/>
                    <a:pt x="263208" y="414345"/>
                  </a:cubicBezTo>
                  <a:cubicBezTo>
                    <a:pt x="262427" y="416898"/>
                    <a:pt x="261849" y="419508"/>
                    <a:pt x="261493" y="422156"/>
                  </a:cubicBezTo>
                  <a:cubicBezTo>
                    <a:pt x="259969" y="438812"/>
                    <a:pt x="263868" y="455519"/>
                    <a:pt x="272606" y="469781"/>
                  </a:cubicBezTo>
                  <a:cubicBezTo>
                    <a:pt x="277444" y="477902"/>
                    <a:pt x="283083" y="485516"/>
                    <a:pt x="289433" y="492514"/>
                  </a:cubicBezTo>
                  <a:cubicBezTo>
                    <a:pt x="302470" y="507512"/>
                    <a:pt x="318586" y="519533"/>
                    <a:pt x="336677" y="527756"/>
                  </a:cubicBezTo>
                  <a:cubicBezTo>
                    <a:pt x="330327" y="537408"/>
                    <a:pt x="323977" y="546806"/>
                    <a:pt x="317310" y="556458"/>
                  </a:cubicBezTo>
                  <a:cubicBezTo>
                    <a:pt x="310642" y="566110"/>
                    <a:pt x="303467" y="575000"/>
                    <a:pt x="296609" y="584271"/>
                  </a:cubicBezTo>
                  <a:cubicBezTo>
                    <a:pt x="303536" y="565818"/>
                    <a:pt x="302552" y="545327"/>
                    <a:pt x="293878" y="527629"/>
                  </a:cubicBezTo>
                  <a:cubicBezTo>
                    <a:pt x="289198" y="517850"/>
                    <a:pt x="283121" y="508801"/>
                    <a:pt x="275844" y="500769"/>
                  </a:cubicBezTo>
                  <a:cubicBezTo>
                    <a:pt x="260820" y="483986"/>
                    <a:pt x="242227" y="470797"/>
                    <a:pt x="221425" y="462161"/>
                  </a:cubicBezTo>
                  <a:cubicBezTo>
                    <a:pt x="216630" y="467965"/>
                    <a:pt x="213341" y="474854"/>
                    <a:pt x="211836" y="482227"/>
                  </a:cubicBezTo>
                  <a:cubicBezTo>
                    <a:pt x="210153" y="489250"/>
                    <a:pt x="209575" y="496489"/>
                    <a:pt x="210122" y="503690"/>
                  </a:cubicBezTo>
                  <a:cubicBezTo>
                    <a:pt x="211119" y="513812"/>
                    <a:pt x="213646" y="523724"/>
                    <a:pt x="217615" y="533090"/>
                  </a:cubicBezTo>
                  <a:cubicBezTo>
                    <a:pt x="221742" y="542609"/>
                    <a:pt x="226847" y="551677"/>
                    <a:pt x="232854" y="560141"/>
                  </a:cubicBezTo>
                  <a:cubicBezTo>
                    <a:pt x="245174" y="578290"/>
                    <a:pt x="261379" y="593473"/>
                    <a:pt x="280289" y="604591"/>
                  </a:cubicBezTo>
                  <a:cubicBezTo>
                    <a:pt x="276479" y="609100"/>
                    <a:pt x="272860" y="613862"/>
                    <a:pt x="268796" y="618180"/>
                  </a:cubicBezTo>
                  <a:lnTo>
                    <a:pt x="256731" y="631325"/>
                  </a:lnTo>
                  <a:cubicBezTo>
                    <a:pt x="248920" y="640278"/>
                    <a:pt x="240348" y="648597"/>
                    <a:pt x="231966" y="656725"/>
                  </a:cubicBezTo>
                  <a:cubicBezTo>
                    <a:pt x="235820" y="649022"/>
                    <a:pt x="238290" y="640704"/>
                    <a:pt x="239268" y="632150"/>
                  </a:cubicBezTo>
                  <a:cubicBezTo>
                    <a:pt x="240290" y="621082"/>
                    <a:pt x="239103" y="609925"/>
                    <a:pt x="235776" y="599321"/>
                  </a:cubicBezTo>
                  <a:cubicBezTo>
                    <a:pt x="232239" y="588462"/>
                    <a:pt x="227101" y="578188"/>
                    <a:pt x="220536" y="568841"/>
                  </a:cubicBezTo>
                  <a:cubicBezTo>
                    <a:pt x="206991" y="549168"/>
                    <a:pt x="189249" y="532754"/>
                    <a:pt x="168593" y="520771"/>
                  </a:cubicBezTo>
                  <a:cubicBezTo>
                    <a:pt x="166834" y="522581"/>
                    <a:pt x="165176" y="524486"/>
                    <a:pt x="163640" y="526486"/>
                  </a:cubicBezTo>
                  <a:cubicBezTo>
                    <a:pt x="160407" y="530639"/>
                    <a:pt x="157836" y="535262"/>
                    <a:pt x="156020" y="540202"/>
                  </a:cubicBezTo>
                  <a:cubicBezTo>
                    <a:pt x="149987" y="557646"/>
                    <a:pt x="149720" y="576569"/>
                    <a:pt x="155258" y="594177"/>
                  </a:cubicBezTo>
                  <a:cubicBezTo>
                    <a:pt x="158331" y="604585"/>
                    <a:pt x="162370" y="614681"/>
                    <a:pt x="167323" y="624340"/>
                  </a:cubicBezTo>
                  <a:cubicBezTo>
                    <a:pt x="177533" y="644895"/>
                    <a:pt x="192145" y="662954"/>
                    <a:pt x="210122" y="677235"/>
                  </a:cubicBezTo>
                  <a:lnTo>
                    <a:pt x="196152" y="689935"/>
                  </a:lnTo>
                  <a:lnTo>
                    <a:pt x="181547" y="701873"/>
                  </a:lnTo>
                  <a:cubicBezTo>
                    <a:pt x="176657" y="705874"/>
                    <a:pt x="171831" y="709938"/>
                    <a:pt x="166815" y="713811"/>
                  </a:cubicBezTo>
                  <a:lnTo>
                    <a:pt x="151702" y="725051"/>
                  </a:lnTo>
                  <a:cubicBezTo>
                    <a:pt x="156959" y="717120"/>
                    <a:pt x="160782" y="708331"/>
                    <a:pt x="163004" y="699079"/>
                  </a:cubicBezTo>
                  <a:cubicBezTo>
                    <a:pt x="165545" y="687192"/>
                    <a:pt x="165824" y="674937"/>
                    <a:pt x="163830" y="662948"/>
                  </a:cubicBezTo>
                  <a:cubicBezTo>
                    <a:pt x="163170" y="658871"/>
                    <a:pt x="162236" y="654839"/>
                    <a:pt x="161036" y="650883"/>
                  </a:cubicBezTo>
                  <a:cubicBezTo>
                    <a:pt x="158452" y="642380"/>
                    <a:pt x="155137" y="634112"/>
                    <a:pt x="151130" y="626181"/>
                  </a:cubicBezTo>
                  <a:cubicBezTo>
                    <a:pt x="138690" y="602032"/>
                    <a:pt x="121164" y="580868"/>
                    <a:pt x="99759" y="564142"/>
                  </a:cubicBezTo>
                  <a:lnTo>
                    <a:pt x="98235" y="565285"/>
                  </a:lnTo>
                  <a:cubicBezTo>
                    <a:pt x="97600" y="565856"/>
                    <a:pt x="96647" y="566618"/>
                    <a:pt x="95695" y="567571"/>
                  </a:cubicBezTo>
                  <a:cubicBezTo>
                    <a:pt x="94742" y="568523"/>
                    <a:pt x="94298" y="568904"/>
                    <a:pt x="93536" y="569730"/>
                  </a:cubicBezTo>
                  <a:cubicBezTo>
                    <a:pt x="89503" y="573889"/>
                    <a:pt x="86043" y="578563"/>
                    <a:pt x="83249" y="583636"/>
                  </a:cubicBezTo>
                  <a:cubicBezTo>
                    <a:pt x="74117" y="602204"/>
                    <a:pt x="71114" y="623197"/>
                    <a:pt x="74676" y="643580"/>
                  </a:cubicBezTo>
                  <a:cubicBezTo>
                    <a:pt x="76308" y="655709"/>
                    <a:pt x="79159" y="667647"/>
                    <a:pt x="83185" y="679204"/>
                  </a:cubicBezTo>
                  <a:cubicBezTo>
                    <a:pt x="91135" y="703943"/>
                    <a:pt x="104350" y="726670"/>
                    <a:pt x="121920" y="745815"/>
                  </a:cubicBezTo>
                  <a:cubicBezTo>
                    <a:pt x="97733" y="761817"/>
                    <a:pt x="72606" y="776340"/>
                    <a:pt x="46673" y="789313"/>
                  </a:cubicBezTo>
                  <a:close/>
                </a:path>
              </a:pathLst>
            </a:custGeom>
            <a:solidFill>
              <a:srgbClr val="DCE4D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3" name="Freeform 51">
              <a:extLst>
                <a:ext uri="{FF2B5EF4-FFF2-40B4-BE49-F238E27FC236}">
                  <a16:creationId xmlns:a16="http://schemas.microsoft.com/office/drawing/2014/main" id="{956E499A-0626-2B76-A17C-6E0BADDCF8A7}"/>
                </a:ext>
              </a:extLst>
            </p:cNvPr>
            <p:cNvSpPr/>
            <p:nvPr/>
          </p:nvSpPr>
          <p:spPr>
            <a:xfrm>
              <a:off x="2240217" y="2812288"/>
              <a:ext cx="268731" cy="255523"/>
            </a:xfrm>
            <a:custGeom>
              <a:avLst/>
              <a:gdLst>
                <a:gd name="connsiteX0" fmla="*/ 205041 w 268731"/>
                <a:gd name="connsiteY0" fmla="*/ 183261 h 255523"/>
                <a:gd name="connsiteX1" fmla="*/ 217360 w 268731"/>
                <a:gd name="connsiteY1" fmla="*/ 255524 h 255523"/>
                <a:gd name="connsiteX2" fmla="*/ 193802 w 268731"/>
                <a:gd name="connsiteY2" fmla="*/ 243142 h 255523"/>
                <a:gd name="connsiteX3" fmla="*/ 134366 w 268731"/>
                <a:gd name="connsiteY3" fmla="*/ 211899 h 255523"/>
                <a:gd name="connsiteX4" fmla="*/ 74168 w 268731"/>
                <a:gd name="connsiteY4" fmla="*/ 243523 h 255523"/>
                <a:gd name="connsiteX5" fmla="*/ 51308 w 268731"/>
                <a:gd name="connsiteY5" fmla="*/ 255524 h 255523"/>
                <a:gd name="connsiteX6" fmla="*/ 63627 w 268731"/>
                <a:gd name="connsiteY6" fmla="*/ 184150 h 255523"/>
                <a:gd name="connsiteX7" fmla="*/ 63627 w 268731"/>
                <a:gd name="connsiteY7" fmla="*/ 184086 h 255523"/>
                <a:gd name="connsiteX8" fmla="*/ 67183 w 268731"/>
                <a:gd name="connsiteY8" fmla="*/ 163068 h 255523"/>
                <a:gd name="connsiteX9" fmla="*/ 58229 w 268731"/>
                <a:gd name="connsiteY9" fmla="*/ 154368 h 255523"/>
                <a:gd name="connsiteX10" fmla="*/ 57531 w 268731"/>
                <a:gd name="connsiteY10" fmla="*/ 153607 h 255523"/>
                <a:gd name="connsiteX11" fmla="*/ 0 w 268731"/>
                <a:gd name="connsiteY11" fmla="*/ 97536 h 255523"/>
                <a:gd name="connsiteX12" fmla="*/ 46926 w 268731"/>
                <a:gd name="connsiteY12" fmla="*/ 90805 h 255523"/>
                <a:gd name="connsiteX13" fmla="*/ 92901 w 268731"/>
                <a:gd name="connsiteY13" fmla="*/ 84074 h 255523"/>
                <a:gd name="connsiteX14" fmla="*/ 124396 w 268731"/>
                <a:gd name="connsiteY14" fmla="*/ 20257 h 255523"/>
                <a:gd name="connsiteX15" fmla="*/ 127254 w 268731"/>
                <a:gd name="connsiteY15" fmla="*/ 14351 h 255523"/>
                <a:gd name="connsiteX16" fmla="*/ 134366 w 268731"/>
                <a:gd name="connsiteY16" fmla="*/ 0 h 255523"/>
                <a:gd name="connsiteX17" fmla="*/ 141351 w 268731"/>
                <a:gd name="connsiteY17" fmla="*/ 14097 h 255523"/>
                <a:gd name="connsiteX18" fmla="*/ 144526 w 268731"/>
                <a:gd name="connsiteY18" fmla="*/ 20574 h 255523"/>
                <a:gd name="connsiteX19" fmla="*/ 175895 w 268731"/>
                <a:gd name="connsiteY19" fmla="*/ 84074 h 255523"/>
                <a:gd name="connsiteX20" fmla="*/ 220980 w 268731"/>
                <a:gd name="connsiteY20" fmla="*/ 90614 h 255523"/>
                <a:gd name="connsiteX21" fmla="*/ 268732 w 268731"/>
                <a:gd name="connsiteY21" fmla="*/ 97536 h 255523"/>
                <a:gd name="connsiteX22" fmla="*/ 212916 w 268731"/>
                <a:gd name="connsiteY22" fmla="*/ 152019 h 255523"/>
                <a:gd name="connsiteX23" fmla="*/ 209423 w 268731"/>
                <a:gd name="connsiteY23" fmla="*/ 155385 h 255523"/>
                <a:gd name="connsiteX24" fmla="*/ 201549 w 268731"/>
                <a:gd name="connsiteY24" fmla="*/ 163068 h 255523"/>
                <a:gd name="connsiteX25" fmla="*/ 204724 w 268731"/>
                <a:gd name="connsiteY25" fmla="*/ 181610 h 255523"/>
                <a:gd name="connsiteX26" fmla="*/ 205041 w 268731"/>
                <a:gd name="connsiteY26" fmla="*/ 183261 h 255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68731" h="255523">
                  <a:moveTo>
                    <a:pt x="205041" y="183261"/>
                  </a:moveTo>
                  <a:lnTo>
                    <a:pt x="217360" y="255524"/>
                  </a:lnTo>
                  <a:lnTo>
                    <a:pt x="193802" y="243142"/>
                  </a:lnTo>
                  <a:lnTo>
                    <a:pt x="134366" y="211899"/>
                  </a:lnTo>
                  <a:lnTo>
                    <a:pt x="74168" y="243523"/>
                  </a:lnTo>
                  <a:lnTo>
                    <a:pt x="51308" y="255524"/>
                  </a:lnTo>
                  <a:lnTo>
                    <a:pt x="63627" y="184150"/>
                  </a:lnTo>
                  <a:lnTo>
                    <a:pt x="63627" y="184086"/>
                  </a:lnTo>
                  <a:lnTo>
                    <a:pt x="67183" y="163068"/>
                  </a:lnTo>
                  <a:lnTo>
                    <a:pt x="58229" y="154368"/>
                  </a:lnTo>
                  <a:lnTo>
                    <a:pt x="57531" y="153607"/>
                  </a:lnTo>
                  <a:lnTo>
                    <a:pt x="0" y="97536"/>
                  </a:lnTo>
                  <a:lnTo>
                    <a:pt x="46926" y="90805"/>
                  </a:lnTo>
                  <a:lnTo>
                    <a:pt x="92901" y="84074"/>
                  </a:lnTo>
                  <a:lnTo>
                    <a:pt x="124396" y="20257"/>
                  </a:lnTo>
                  <a:lnTo>
                    <a:pt x="127254" y="14351"/>
                  </a:lnTo>
                  <a:lnTo>
                    <a:pt x="134366" y="0"/>
                  </a:lnTo>
                  <a:lnTo>
                    <a:pt x="141351" y="14097"/>
                  </a:lnTo>
                  <a:lnTo>
                    <a:pt x="144526" y="20574"/>
                  </a:lnTo>
                  <a:lnTo>
                    <a:pt x="175895" y="84074"/>
                  </a:lnTo>
                  <a:lnTo>
                    <a:pt x="220980" y="90614"/>
                  </a:lnTo>
                  <a:lnTo>
                    <a:pt x="268732" y="97536"/>
                  </a:lnTo>
                  <a:lnTo>
                    <a:pt x="212916" y="152019"/>
                  </a:lnTo>
                  <a:lnTo>
                    <a:pt x="209423" y="155385"/>
                  </a:lnTo>
                  <a:lnTo>
                    <a:pt x="201549" y="163068"/>
                  </a:lnTo>
                  <a:lnTo>
                    <a:pt x="204724" y="181610"/>
                  </a:lnTo>
                  <a:lnTo>
                    <a:pt x="205041" y="183261"/>
                  </a:lnTo>
                  <a:close/>
                </a:path>
              </a:pathLst>
            </a:custGeom>
            <a:solidFill>
              <a:srgbClr val="DCE4D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4" name="Freeform 52">
              <a:extLst>
                <a:ext uri="{FF2B5EF4-FFF2-40B4-BE49-F238E27FC236}">
                  <a16:creationId xmlns:a16="http://schemas.microsoft.com/office/drawing/2014/main" id="{315C97FA-FA93-67B3-9496-0E6952DDC7DF}"/>
                </a:ext>
              </a:extLst>
            </p:cNvPr>
            <p:cNvSpPr/>
            <p:nvPr/>
          </p:nvSpPr>
          <p:spPr>
            <a:xfrm>
              <a:off x="2166176" y="1942639"/>
              <a:ext cx="463804" cy="623078"/>
            </a:xfrm>
            <a:custGeom>
              <a:avLst/>
              <a:gdLst>
                <a:gd name="connsiteX0" fmla="*/ 0 w 463804"/>
                <a:gd name="connsiteY0" fmla="*/ 591519 h 623078"/>
                <a:gd name="connsiteX1" fmla="*/ 327279 w 463804"/>
                <a:gd name="connsiteY1" fmla="*/ 193437 h 623078"/>
                <a:gd name="connsiteX2" fmla="*/ 297053 w 463804"/>
                <a:gd name="connsiteY2" fmla="*/ 112284 h 623078"/>
                <a:gd name="connsiteX3" fmla="*/ 226187 w 463804"/>
                <a:gd name="connsiteY3" fmla="*/ 88091 h 623078"/>
                <a:gd name="connsiteX4" fmla="*/ 106998 w 463804"/>
                <a:gd name="connsiteY4" fmla="*/ 155718 h 623078"/>
                <a:gd name="connsiteX5" fmla="*/ 56198 w 463804"/>
                <a:gd name="connsiteY5" fmla="*/ 123968 h 623078"/>
                <a:gd name="connsiteX6" fmla="*/ 45466 w 463804"/>
                <a:gd name="connsiteY6" fmla="*/ 95012 h 623078"/>
                <a:gd name="connsiteX7" fmla="*/ 159004 w 463804"/>
                <a:gd name="connsiteY7" fmla="*/ 13415 h 623078"/>
                <a:gd name="connsiteX8" fmla="*/ 240792 w 463804"/>
                <a:gd name="connsiteY8" fmla="*/ 16 h 623078"/>
                <a:gd name="connsiteX9" fmla="*/ 434213 w 463804"/>
                <a:gd name="connsiteY9" fmla="*/ 187659 h 623078"/>
                <a:gd name="connsiteX10" fmla="*/ 211582 w 463804"/>
                <a:gd name="connsiteY10" fmla="*/ 535639 h 623078"/>
                <a:gd name="connsiteX11" fmla="*/ 314198 w 463804"/>
                <a:gd name="connsiteY11" fmla="*/ 529289 h 623078"/>
                <a:gd name="connsiteX12" fmla="*/ 413004 w 463804"/>
                <a:gd name="connsiteY12" fmla="*/ 497539 h 623078"/>
                <a:gd name="connsiteX13" fmla="*/ 463804 w 463804"/>
                <a:gd name="connsiteY13" fmla="*/ 529289 h 623078"/>
                <a:gd name="connsiteX14" fmla="*/ 463804 w 463804"/>
                <a:gd name="connsiteY14" fmla="*/ 623078 h 623078"/>
                <a:gd name="connsiteX15" fmla="*/ 51054 w 463804"/>
                <a:gd name="connsiteY15" fmla="*/ 623078 h 623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3804" h="623078">
                  <a:moveTo>
                    <a:pt x="0" y="591519"/>
                  </a:moveTo>
                  <a:cubicBezTo>
                    <a:pt x="202311" y="424196"/>
                    <a:pt x="330708" y="270018"/>
                    <a:pt x="327279" y="193437"/>
                  </a:cubicBezTo>
                  <a:cubicBezTo>
                    <a:pt x="324803" y="138129"/>
                    <a:pt x="297053" y="112284"/>
                    <a:pt x="297053" y="112284"/>
                  </a:cubicBezTo>
                  <a:cubicBezTo>
                    <a:pt x="280162" y="96727"/>
                    <a:pt x="256350" y="88091"/>
                    <a:pt x="226187" y="88091"/>
                  </a:cubicBezTo>
                  <a:cubicBezTo>
                    <a:pt x="178879" y="88091"/>
                    <a:pt x="139637" y="119206"/>
                    <a:pt x="106998" y="155718"/>
                  </a:cubicBezTo>
                  <a:lnTo>
                    <a:pt x="56198" y="123968"/>
                  </a:lnTo>
                  <a:cubicBezTo>
                    <a:pt x="52559" y="114316"/>
                    <a:pt x="48978" y="104664"/>
                    <a:pt x="45466" y="95012"/>
                  </a:cubicBezTo>
                  <a:cubicBezTo>
                    <a:pt x="75063" y="57865"/>
                    <a:pt x="114357" y="29620"/>
                    <a:pt x="159004" y="13415"/>
                  </a:cubicBezTo>
                  <a:cubicBezTo>
                    <a:pt x="185280" y="4226"/>
                    <a:pt x="212960" y="-308"/>
                    <a:pt x="240792" y="16"/>
                  </a:cubicBezTo>
                  <a:cubicBezTo>
                    <a:pt x="357696" y="16"/>
                    <a:pt x="434213" y="74248"/>
                    <a:pt x="434213" y="187659"/>
                  </a:cubicBezTo>
                  <a:cubicBezTo>
                    <a:pt x="434213" y="296434"/>
                    <a:pt x="333439" y="408385"/>
                    <a:pt x="211582" y="535639"/>
                  </a:cubicBezTo>
                  <a:cubicBezTo>
                    <a:pt x="243840" y="532527"/>
                    <a:pt x="284226" y="529289"/>
                    <a:pt x="314198" y="529289"/>
                  </a:cubicBezTo>
                  <a:lnTo>
                    <a:pt x="413004" y="497539"/>
                  </a:lnTo>
                  <a:lnTo>
                    <a:pt x="463804" y="529289"/>
                  </a:lnTo>
                  <a:lnTo>
                    <a:pt x="463804" y="623078"/>
                  </a:lnTo>
                  <a:lnTo>
                    <a:pt x="51054" y="623078"/>
                  </a:lnTo>
                  <a:close/>
                </a:path>
              </a:pathLst>
            </a:custGeom>
            <a:solidFill>
              <a:srgbClr val="B9C2BE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  <p:sp>
          <p:nvSpPr>
            <p:cNvPr id="45" name="Freeform 53">
              <a:extLst>
                <a:ext uri="{FF2B5EF4-FFF2-40B4-BE49-F238E27FC236}">
                  <a16:creationId xmlns:a16="http://schemas.microsoft.com/office/drawing/2014/main" id="{F80479C9-D335-8D8A-207D-901EEB74E27E}"/>
                </a:ext>
              </a:extLst>
            </p:cNvPr>
            <p:cNvSpPr/>
            <p:nvPr/>
          </p:nvSpPr>
          <p:spPr>
            <a:xfrm>
              <a:off x="2160842" y="1910652"/>
              <a:ext cx="418338" cy="623569"/>
            </a:xfrm>
            <a:custGeom>
              <a:avLst/>
              <a:gdLst>
                <a:gd name="connsiteX0" fmla="*/ 5334 w 418338"/>
                <a:gd name="connsiteY0" fmla="*/ 559308 h 623569"/>
                <a:gd name="connsiteX1" fmla="*/ 281813 w 418338"/>
                <a:gd name="connsiteY1" fmla="*/ 193675 h 623569"/>
                <a:gd name="connsiteX2" fmla="*/ 180721 w 418338"/>
                <a:gd name="connsiteY2" fmla="*/ 88328 h 623569"/>
                <a:gd name="connsiteX3" fmla="*/ 61532 w 418338"/>
                <a:gd name="connsiteY3" fmla="*/ 155956 h 623569"/>
                <a:gd name="connsiteX4" fmla="*/ 0 w 418338"/>
                <a:gd name="connsiteY4" fmla="*/ 95250 h 623569"/>
                <a:gd name="connsiteX5" fmla="*/ 195326 w 418338"/>
                <a:gd name="connsiteY5" fmla="*/ 0 h 623569"/>
                <a:gd name="connsiteX6" fmla="*/ 388747 w 418338"/>
                <a:gd name="connsiteY6" fmla="*/ 187642 h 623569"/>
                <a:gd name="connsiteX7" fmla="*/ 166116 w 418338"/>
                <a:gd name="connsiteY7" fmla="*/ 535622 h 623569"/>
                <a:gd name="connsiteX8" fmla="*/ 268732 w 418338"/>
                <a:gd name="connsiteY8" fmla="*/ 529272 h 623569"/>
                <a:gd name="connsiteX9" fmla="*/ 418338 w 418338"/>
                <a:gd name="connsiteY9" fmla="*/ 529272 h 623569"/>
                <a:gd name="connsiteX10" fmla="*/ 418338 w 418338"/>
                <a:gd name="connsiteY10" fmla="*/ 623570 h 623569"/>
                <a:gd name="connsiteX11" fmla="*/ 5588 w 418338"/>
                <a:gd name="connsiteY11" fmla="*/ 623570 h 623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8338" h="623569">
                  <a:moveTo>
                    <a:pt x="5334" y="559308"/>
                  </a:moveTo>
                  <a:cubicBezTo>
                    <a:pt x="174943" y="394208"/>
                    <a:pt x="281813" y="287083"/>
                    <a:pt x="281813" y="193675"/>
                  </a:cubicBezTo>
                  <a:cubicBezTo>
                    <a:pt x="281813" y="129222"/>
                    <a:pt x="246443" y="88328"/>
                    <a:pt x="180721" y="88328"/>
                  </a:cubicBezTo>
                  <a:cubicBezTo>
                    <a:pt x="133413" y="88328"/>
                    <a:pt x="94171" y="119443"/>
                    <a:pt x="61532" y="155956"/>
                  </a:cubicBezTo>
                  <a:lnTo>
                    <a:pt x="0" y="95250"/>
                  </a:lnTo>
                  <a:cubicBezTo>
                    <a:pt x="55753" y="34861"/>
                    <a:pt x="111887" y="0"/>
                    <a:pt x="195326" y="0"/>
                  </a:cubicBezTo>
                  <a:cubicBezTo>
                    <a:pt x="312230" y="0"/>
                    <a:pt x="388747" y="74232"/>
                    <a:pt x="388747" y="187642"/>
                  </a:cubicBezTo>
                  <a:cubicBezTo>
                    <a:pt x="388747" y="296418"/>
                    <a:pt x="287973" y="408369"/>
                    <a:pt x="166116" y="535622"/>
                  </a:cubicBezTo>
                  <a:cubicBezTo>
                    <a:pt x="198374" y="532511"/>
                    <a:pt x="238760" y="529272"/>
                    <a:pt x="268732" y="529272"/>
                  </a:cubicBezTo>
                  <a:lnTo>
                    <a:pt x="418338" y="529272"/>
                  </a:lnTo>
                  <a:lnTo>
                    <a:pt x="418338" y="623570"/>
                  </a:lnTo>
                  <a:lnTo>
                    <a:pt x="5588" y="623570"/>
                  </a:lnTo>
                  <a:close/>
                </a:path>
              </a:pathLst>
            </a:custGeom>
            <a:solidFill>
              <a:srgbClr val="DCE4D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solidFill>
                  <a:prstClr val="black"/>
                </a:solidFill>
                <a:latin typeface="Calibri" panose="020F0502020204030204"/>
              </a:endParaRPr>
            </a:p>
          </p:txBody>
        </p:sp>
      </p:grpSp>
      <p:sp>
        <p:nvSpPr>
          <p:cNvPr id="46" name="TextBox 45">
            <a:extLst>
              <a:ext uri="{FF2B5EF4-FFF2-40B4-BE49-F238E27FC236}">
                <a16:creationId xmlns:a16="http://schemas.microsoft.com/office/drawing/2014/main" id="{6301CE05-AFB2-2F4D-C17C-67FC1190C733}"/>
              </a:ext>
            </a:extLst>
          </p:cNvPr>
          <p:cNvSpPr txBox="1"/>
          <p:nvPr/>
        </p:nvSpPr>
        <p:spPr>
          <a:xfrm>
            <a:off x="4949196" y="5733965"/>
            <a:ext cx="2306096" cy="707886"/>
          </a:xfrm>
          <a:prstGeom prst="rect">
            <a:avLst/>
          </a:prstGeom>
          <a:solidFill>
            <a:srgbClr val="F8E678"/>
          </a:solidFill>
          <a:ln w="57150">
            <a:solidFill>
              <a:srgbClr val="FFC000"/>
            </a:solidFill>
          </a:ln>
        </p:spPr>
        <p:style>
          <a:lnRef idx="2">
            <a:schemeClr val="accent6">
              <a:shade val="15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000" b="1" dirty="0" err="1">
                <a:solidFill>
                  <a:srgbClr val="E5B31D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XGBoost</a:t>
            </a:r>
            <a:endParaRPr lang="en-US" sz="4000" b="1" dirty="0">
              <a:solidFill>
                <a:srgbClr val="E5B31D"/>
              </a:solidFill>
              <a:latin typeface="ADLaM Display" panose="020F0502020204030204" pitchFamily="2" charset="0"/>
              <a:ea typeface="ADLaM Display" panose="020F0502020204030204" pitchFamily="2" charset="0"/>
              <a:cs typeface="ADLaM Display" panose="020F0502020204030204" pitchFamily="2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200302F0-55D3-D953-9CC1-2D383A33AAB9}"/>
              </a:ext>
            </a:extLst>
          </p:cNvPr>
          <p:cNvSpPr txBox="1"/>
          <p:nvPr/>
        </p:nvSpPr>
        <p:spPr>
          <a:xfrm>
            <a:off x="992962" y="4425844"/>
            <a:ext cx="2306096" cy="1323439"/>
          </a:xfrm>
          <a:prstGeom prst="rect">
            <a:avLst/>
          </a:prstGeom>
          <a:solidFill>
            <a:schemeClr val="bg1">
              <a:lumMod val="95000"/>
            </a:schemeClr>
          </a:solidFill>
          <a:ln w="571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6">
              <a:shade val="15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chemeClr val="bg1">
                    <a:lumMod val="50000"/>
                  </a:schemeClr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Neural Nets</a:t>
            </a: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F93A3E2C-7B91-1E07-ADAB-51DD306754CA}"/>
              </a:ext>
            </a:extLst>
          </p:cNvPr>
          <p:cNvSpPr txBox="1"/>
          <p:nvPr/>
        </p:nvSpPr>
        <p:spPr>
          <a:xfrm>
            <a:off x="8596935" y="4319327"/>
            <a:ext cx="2936945" cy="1323439"/>
          </a:xfrm>
          <a:prstGeom prst="rect">
            <a:avLst/>
          </a:prstGeom>
          <a:solidFill>
            <a:srgbClr val="E29361"/>
          </a:solidFill>
          <a:ln w="57150">
            <a:solidFill>
              <a:srgbClr val="853B27"/>
            </a:solidFill>
          </a:ln>
        </p:spPr>
        <p:style>
          <a:lnRef idx="2">
            <a:schemeClr val="accent6">
              <a:shade val="15000"/>
            </a:schemeClr>
          </a:lnRef>
          <a:fillRef idx="1">
            <a:schemeClr val="accent6"/>
          </a:fillRef>
          <a:effectRef idx="0">
            <a:schemeClr val="accent6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solidFill>
                  <a:srgbClr val="C00000"/>
                </a:solidFill>
                <a:latin typeface="ADLaM Display" panose="020F0502020204030204" pitchFamily="2" charset="0"/>
                <a:ea typeface="ADLaM Display" panose="020F0502020204030204" pitchFamily="2" charset="0"/>
                <a:cs typeface="ADLaM Display" panose="020F0502020204030204" pitchFamily="2" charset="0"/>
              </a:rPr>
              <a:t>Linear Regression</a:t>
            </a:r>
          </a:p>
        </p:txBody>
      </p:sp>
      <p:sp>
        <p:nvSpPr>
          <p:cNvPr id="49" name="Title 1">
            <a:extLst>
              <a:ext uri="{FF2B5EF4-FFF2-40B4-BE49-F238E27FC236}">
                <a16:creationId xmlns:a16="http://schemas.microsoft.com/office/drawing/2014/main" id="{A57CED59-D7FB-A328-B59B-C12C179BD459}"/>
              </a:ext>
            </a:extLst>
          </p:cNvPr>
          <p:cNvSpPr txBox="1">
            <a:spLocks/>
          </p:cNvSpPr>
          <p:nvPr/>
        </p:nvSpPr>
        <p:spPr>
          <a:xfrm>
            <a:off x="169163" y="87617"/>
            <a:ext cx="11157864" cy="1052208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2600" b="1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Top Three ML Models in Industry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B0D5550-DE2F-A29D-00FB-7D2406F68490}"/>
              </a:ext>
            </a:extLst>
          </p:cNvPr>
          <p:cNvGrpSpPr/>
          <p:nvPr/>
        </p:nvGrpSpPr>
        <p:grpSpPr>
          <a:xfrm>
            <a:off x="2486094" y="985346"/>
            <a:ext cx="6625310" cy="5441569"/>
            <a:chOff x="2782723" y="874729"/>
            <a:chExt cx="6625310" cy="5441569"/>
          </a:xfrm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F65CCA60-7AF0-C7D8-45BD-565AEE74DD95}"/>
                </a:ext>
              </a:extLst>
            </p:cNvPr>
            <p:cNvSpPr/>
            <p:nvPr/>
          </p:nvSpPr>
          <p:spPr>
            <a:xfrm>
              <a:off x="831133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7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1DFC347E-03CF-82E3-0052-D0B86C80E8B0}"/>
                </a:ext>
              </a:extLst>
            </p:cNvPr>
            <p:cNvSpPr/>
            <p:nvPr/>
          </p:nvSpPr>
          <p:spPr>
            <a:xfrm rot="10800000">
              <a:off x="869776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6B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319755FD-2BFE-ABA0-24C3-11A4F39EDC22}"/>
                </a:ext>
              </a:extLst>
            </p:cNvPr>
            <p:cNvSpPr/>
            <p:nvPr/>
          </p:nvSpPr>
          <p:spPr>
            <a:xfrm>
              <a:off x="3478066" y="1971565"/>
              <a:ext cx="321087" cy="446246"/>
            </a:xfrm>
            <a:custGeom>
              <a:avLst/>
              <a:gdLst>
                <a:gd name="connsiteX0" fmla="*/ 0 w 321087"/>
                <a:gd name="connsiteY0" fmla="*/ 0 h 446246"/>
                <a:gd name="connsiteX1" fmla="*/ 321088 w 321087"/>
                <a:gd name="connsiteY1" fmla="*/ 0 h 446246"/>
                <a:gd name="connsiteX2" fmla="*/ 321088 w 321087"/>
                <a:gd name="connsiteY2" fmla="*/ 446246 h 446246"/>
                <a:gd name="connsiteX3" fmla="*/ 0 w 321087"/>
                <a:gd name="connsiteY3" fmla="*/ 446246 h 44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087" h="446246">
                  <a:moveTo>
                    <a:pt x="0" y="0"/>
                  </a:moveTo>
                  <a:lnTo>
                    <a:pt x="321088" y="0"/>
                  </a:lnTo>
                  <a:lnTo>
                    <a:pt x="321088" y="446246"/>
                  </a:lnTo>
                  <a:lnTo>
                    <a:pt x="0" y="446246"/>
                  </a:lnTo>
                  <a:close/>
                </a:path>
              </a:pathLst>
            </a:custGeom>
            <a:solidFill>
              <a:srgbClr val="F9AF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47B114D-CF6E-8D52-12D6-DBE572312204}"/>
                </a:ext>
              </a:extLst>
            </p:cNvPr>
            <p:cNvSpPr/>
            <p:nvPr/>
          </p:nvSpPr>
          <p:spPr>
            <a:xfrm>
              <a:off x="3478066" y="1994996"/>
              <a:ext cx="321087" cy="302799"/>
            </a:xfrm>
            <a:custGeom>
              <a:avLst/>
              <a:gdLst>
                <a:gd name="connsiteX0" fmla="*/ 321088 w 321087"/>
                <a:gd name="connsiteY0" fmla="*/ 0 h 302799"/>
                <a:gd name="connsiteX1" fmla="*/ 321088 w 321087"/>
                <a:gd name="connsiteY1" fmla="*/ 302800 h 302799"/>
                <a:gd name="connsiteX2" fmla="*/ 0 w 321087"/>
                <a:gd name="connsiteY2" fmla="*/ 108966 h 302799"/>
                <a:gd name="connsiteX3" fmla="*/ 0 w 321087"/>
                <a:gd name="connsiteY3" fmla="*/ 37528 h 302799"/>
                <a:gd name="connsiteX4" fmla="*/ 8763 w 321087"/>
                <a:gd name="connsiteY4" fmla="*/ 22003 h 302799"/>
                <a:gd name="connsiteX5" fmla="*/ 321088 w 321087"/>
                <a:gd name="connsiteY5" fmla="*/ 0 h 3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087" h="302799">
                  <a:moveTo>
                    <a:pt x="321088" y="0"/>
                  </a:moveTo>
                  <a:lnTo>
                    <a:pt x="321088" y="302800"/>
                  </a:lnTo>
                  <a:cubicBezTo>
                    <a:pt x="214027" y="238125"/>
                    <a:pt x="107061" y="173545"/>
                    <a:pt x="0" y="108966"/>
                  </a:cubicBezTo>
                  <a:lnTo>
                    <a:pt x="0" y="37528"/>
                  </a:lnTo>
                  <a:cubicBezTo>
                    <a:pt x="2953" y="32385"/>
                    <a:pt x="5906" y="27146"/>
                    <a:pt x="8763" y="22003"/>
                  </a:cubicBezTo>
                  <a:cubicBezTo>
                    <a:pt x="112871" y="14669"/>
                    <a:pt x="216979" y="7334"/>
                    <a:pt x="321088" y="0"/>
                  </a:cubicBezTo>
                  <a:close/>
                </a:path>
              </a:pathLst>
            </a:custGeom>
            <a:solidFill>
              <a:srgbClr val="9F5E5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36F08AEF-61DA-5B37-D54E-BBAE1B70460B}"/>
                </a:ext>
              </a:extLst>
            </p:cNvPr>
            <p:cNvSpPr/>
            <p:nvPr/>
          </p:nvSpPr>
          <p:spPr>
            <a:xfrm>
              <a:off x="3175932" y="2295319"/>
              <a:ext cx="933450" cy="933450"/>
            </a:xfrm>
            <a:custGeom>
              <a:avLst/>
              <a:gdLst>
                <a:gd name="connsiteX0" fmla="*/ 653225 w 933450"/>
                <a:gd name="connsiteY0" fmla="*/ 933450 h 933450"/>
                <a:gd name="connsiteX1" fmla="*/ 280321 w 933450"/>
                <a:gd name="connsiteY1" fmla="*/ 933450 h 933450"/>
                <a:gd name="connsiteX2" fmla="*/ 0 w 933450"/>
                <a:gd name="connsiteY2" fmla="*/ 653129 h 933450"/>
                <a:gd name="connsiteX3" fmla="*/ 0 w 933450"/>
                <a:gd name="connsiteY3" fmla="*/ 280321 h 933450"/>
                <a:gd name="connsiteX4" fmla="*/ 280321 w 933450"/>
                <a:gd name="connsiteY4" fmla="*/ 0 h 933450"/>
                <a:gd name="connsiteX5" fmla="*/ 653129 w 933450"/>
                <a:gd name="connsiteY5" fmla="*/ 0 h 933450"/>
                <a:gd name="connsiteX6" fmla="*/ 933450 w 933450"/>
                <a:gd name="connsiteY6" fmla="*/ 280321 h 933450"/>
                <a:gd name="connsiteX7" fmla="*/ 933450 w 933450"/>
                <a:gd name="connsiteY7" fmla="*/ 653129 h 933450"/>
                <a:gd name="connsiteX8" fmla="*/ 653225 w 933450"/>
                <a:gd name="connsiteY8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3450" h="933450">
                  <a:moveTo>
                    <a:pt x="653225" y="933450"/>
                  </a:moveTo>
                  <a:lnTo>
                    <a:pt x="280321" y="933450"/>
                  </a:lnTo>
                  <a:cubicBezTo>
                    <a:pt x="126111" y="933450"/>
                    <a:pt x="0" y="807339"/>
                    <a:pt x="0" y="653129"/>
                  </a:cubicBezTo>
                  <a:lnTo>
                    <a:pt x="0" y="280321"/>
                  </a:lnTo>
                  <a:cubicBezTo>
                    <a:pt x="0" y="126111"/>
                    <a:pt x="126111" y="0"/>
                    <a:pt x="280321" y="0"/>
                  </a:cubicBezTo>
                  <a:lnTo>
                    <a:pt x="653129" y="0"/>
                  </a:lnTo>
                  <a:cubicBezTo>
                    <a:pt x="807339" y="0"/>
                    <a:pt x="933450" y="126111"/>
                    <a:pt x="933450" y="280321"/>
                  </a:cubicBezTo>
                  <a:lnTo>
                    <a:pt x="933450" y="653129"/>
                  </a:lnTo>
                  <a:cubicBezTo>
                    <a:pt x="933450" y="807339"/>
                    <a:pt x="807339" y="933450"/>
                    <a:pt x="653225" y="933450"/>
                  </a:cubicBezTo>
                  <a:close/>
                </a:path>
              </a:pathLst>
            </a:custGeom>
            <a:solidFill>
              <a:srgbClr val="007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968C5743-888A-942C-F3FE-EE50BC6E405D}"/>
                </a:ext>
              </a:extLst>
            </p:cNvPr>
            <p:cNvSpPr/>
            <p:nvPr/>
          </p:nvSpPr>
          <p:spPr>
            <a:xfrm>
              <a:off x="3478066" y="2295319"/>
              <a:ext cx="476882" cy="429958"/>
            </a:xfrm>
            <a:custGeom>
              <a:avLst/>
              <a:gdLst>
                <a:gd name="connsiteX0" fmla="*/ 0 w 476882"/>
                <a:gd name="connsiteY0" fmla="*/ 0 h 429958"/>
                <a:gd name="connsiteX1" fmla="*/ 122396 w 476882"/>
                <a:gd name="connsiteY1" fmla="*/ 166021 h 429958"/>
                <a:gd name="connsiteX2" fmla="*/ 138684 w 476882"/>
                <a:gd name="connsiteY2" fmla="*/ 429959 h 429958"/>
                <a:gd name="connsiteX3" fmla="*/ 476155 w 476882"/>
                <a:gd name="connsiteY3" fmla="*/ 408146 h 429958"/>
                <a:gd name="connsiteX4" fmla="*/ 419005 w 476882"/>
                <a:gd name="connsiteY4" fmla="*/ 136017 h 429958"/>
                <a:gd name="connsiteX5" fmla="*/ 320992 w 476882"/>
                <a:gd name="connsiteY5" fmla="*/ 2381 h 429958"/>
                <a:gd name="connsiteX6" fmla="*/ 0 w 476882"/>
                <a:gd name="connsiteY6" fmla="*/ 0 h 4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882" h="429958">
                  <a:moveTo>
                    <a:pt x="0" y="0"/>
                  </a:moveTo>
                  <a:cubicBezTo>
                    <a:pt x="30575" y="25146"/>
                    <a:pt x="87154" y="78772"/>
                    <a:pt x="122396" y="166021"/>
                  </a:cubicBezTo>
                  <a:cubicBezTo>
                    <a:pt x="170879" y="285750"/>
                    <a:pt x="148400" y="392621"/>
                    <a:pt x="138684" y="429959"/>
                  </a:cubicBezTo>
                  <a:cubicBezTo>
                    <a:pt x="251174" y="422720"/>
                    <a:pt x="363665" y="415481"/>
                    <a:pt x="476155" y="408146"/>
                  </a:cubicBezTo>
                  <a:cubicBezTo>
                    <a:pt x="478917" y="354044"/>
                    <a:pt x="476536" y="248317"/>
                    <a:pt x="419005" y="136017"/>
                  </a:cubicBezTo>
                  <a:cubicBezTo>
                    <a:pt x="388334" y="76105"/>
                    <a:pt x="351092" y="32195"/>
                    <a:pt x="320992" y="2381"/>
                  </a:cubicBezTo>
                  <a:cubicBezTo>
                    <a:pt x="214122" y="1619"/>
                    <a:pt x="107061" y="857"/>
                    <a:pt x="0" y="0"/>
                  </a:cubicBezTo>
                  <a:close/>
                </a:path>
              </a:pathLst>
            </a:custGeom>
            <a:solidFill>
              <a:srgbClr val="F5E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F51E92E9-9441-5B70-ACEB-908940AE40C8}"/>
                </a:ext>
              </a:extLst>
            </p:cNvPr>
            <p:cNvSpPr/>
            <p:nvPr/>
          </p:nvSpPr>
          <p:spPr>
            <a:xfrm>
              <a:off x="3625036" y="2297415"/>
              <a:ext cx="269938" cy="475487"/>
            </a:xfrm>
            <a:custGeom>
              <a:avLst/>
              <a:gdLst>
                <a:gd name="connsiteX0" fmla="*/ 10192 w 269938"/>
                <a:gd name="connsiteY0" fmla="*/ 0 h 475487"/>
                <a:gd name="connsiteX1" fmla="*/ 0 w 269938"/>
                <a:gd name="connsiteY1" fmla="*/ 28575 h 475487"/>
                <a:gd name="connsiteX2" fmla="*/ 28575 w 269938"/>
                <a:gd name="connsiteY2" fmla="*/ 30575 h 475487"/>
                <a:gd name="connsiteX3" fmla="*/ 83725 w 269938"/>
                <a:gd name="connsiteY3" fmla="*/ 159163 h 475487"/>
                <a:gd name="connsiteX4" fmla="*/ 87821 w 269938"/>
                <a:gd name="connsiteY4" fmla="*/ 475488 h 475487"/>
                <a:gd name="connsiteX5" fmla="*/ 269938 w 269938"/>
                <a:gd name="connsiteY5" fmla="*/ 461296 h 475487"/>
                <a:gd name="connsiteX6" fmla="*/ 198025 w 269938"/>
                <a:gd name="connsiteY6" fmla="*/ 191738 h 475487"/>
                <a:gd name="connsiteX7" fmla="*/ 98012 w 269938"/>
                <a:gd name="connsiteY7" fmla="*/ 28480 h 475487"/>
                <a:gd name="connsiteX8" fmla="*/ 112300 w 269938"/>
                <a:gd name="connsiteY8" fmla="*/ 21717 h 475487"/>
                <a:gd name="connsiteX9" fmla="*/ 75533 w 269938"/>
                <a:gd name="connsiteY9" fmla="*/ 10192 h 475487"/>
                <a:gd name="connsiteX10" fmla="*/ 10192 w 269938"/>
                <a:gd name="connsiteY10" fmla="*/ 0 h 47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938" h="475487">
                  <a:moveTo>
                    <a:pt x="10192" y="0"/>
                  </a:moveTo>
                  <a:cubicBezTo>
                    <a:pt x="6763" y="9525"/>
                    <a:pt x="3429" y="19050"/>
                    <a:pt x="0" y="28575"/>
                  </a:cubicBezTo>
                  <a:cubicBezTo>
                    <a:pt x="9525" y="29242"/>
                    <a:pt x="19050" y="29908"/>
                    <a:pt x="28575" y="30575"/>
                  </a:cubicBezTo>
                  <a:cubicBezTo>
                    <a:pt x="48387" y="64770"/>
                    <a:pt x="68675" y="107823"/>
                    <a:pt x="83725" y="159163"/>
                  </a:cubicBezTo>
                  <a:cubicBezTo>
                    <a:pt x="122968" y="293846"/>
                    <a:pt x="103727" y="411480"/>
                    <a:pt x="87821" y="475488"/>
                  </a:cubicBezTo>
                  <a:cubicBezTo>
                    <a:pt x="148495" y="470725"/>
                    <a:pt x="209264" y="466058"/>
                    <a:pt x="269938" y="461296"/>
                  </a:cubicBezTo>
                  <a:cubicBezTo>
                    <a:pt x="263747" y="393954"/>
                    <a:pt x="246698" y="297371"/>
                    <a:pt x="198025" y="191738"/>
                  </a:cubicBezTo>
                  <a:cubicBezTo>
                    <a:pt x="166592" y="123635"/>
                    <a:pt x="130207" y="69437"/>
                    <a:pt x="98012" y="28480"/>
                  </a:cubicBezTo>
                  <a:cubicBezTo>
                    <a:pt x="102775" y="26194"/>
                    <a:pt x="107537" y="23908"/>
                    <a:pt x="112300" y="21717"/>
                  </a:cubicBezTo>
                  <a:cubicBezTo>
                    <a:pt x="101251" y="17526"/>
                    <a:pt x="88963" y="13621"/>
                    <a:pt x="75533" y="10192"/>
                  </a:cubicBezTo>
                  <a:cubicBezTo>
                    <a:pt x="51244" y="4000"/>
                    <a:pt x="29146" y="1143"/>
                    <a:pt x="10192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27472E02-BF8B-9890-DD27-F0DEDC8C8872}"/>
                </a:ext>
              </a:extLst>
            </p:cNvPr>
            <p:cNvSpPr/>
            <p:nvPr/>
          </p:nvSpPr>
          <p:spPr>
            <a:xfrm>
              <a:off x="2782723" y="2413006"/>
              <a:ext cx="648157" cy="1327446"/>
            </a:xfrm>
            <a:custGeom>
              <a:avLst/>
              <a:gdLst>
                <a:gd name="connsiteX0" fmla="*/ 621810 w 648157"/>
                <a:gd name="connsiteY0" fmla="*/ 6901 h 1327446"/>
                <a:gd name="connsiteX1" fmla="*/ 89077 w 648157"/>
                <a:gd name="connsiteY1" fmla="*/ 506963 h 1327446"/>
                <a:gd name="connsiteX2" fmla="*/ 66693 w 648157"/>
                <a:gd name="connsiteY2" fmla="*/ 1327447 h 1327446"/>
                <a:gd name="connsiteX3" fmla="*/ 123843 w 648157"/>
                <a:gd name="connsiteY3" fmla="*/ 1247818 h 1327446"/>
                <a:gd name="connsiteX4" fmla="*/ 229951 w 648157"/>
                <a:gd name="connsiteY4" fmla="*/ 1284584 h 1327446"/>
                <a:gd name="connsiteX5" fmla="*/ 221760 w 648157"/>
                <a:gd name="connsiteY5" fmla="*/ 602880 h 1327446"/>
                <a:gd name="connsiteX6" fmla="*/ 602855 w 648157"/>
                <a:gd name="connsiteY6" fmla="*/ 145394 h 1327446"/>
                <a:gd name="connsiteX7" fmla="*/ 645813 w 648157"/>
                <a:gd name="connsiteY7" fmla="*/ 45667 h 1327446"/>
                <a:gd name="connsiteX8" fmla="*/ 621810 w 648157"/>
                <a:gd name="connsiteY8" fmla="*/ 6901 h 132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157" h="1327446">
                  <a:moveTo>
                    <a:pt x="621810" y="6901"/>
                  </a:moveTo>
                  <a:cubicBezTo>
                    <a:pt x="535704" y="-45773"/>
                    <a:pt x="226522" y="211021"/>
                    <a:pt x="89077" y="506963"/>
                  </a:cubicBezTo>
                  <a:cubicBezTo>
                    <a:pt x="-66752" y="842529"/>
                    <a:pt x="19544" y="1182667"/>
                    <a:pt x="66693" y="1327447"/>
                  </a:cubicBezTo>
                  <a:cubicBezTo>
                    <a:pt x="68788" y="1291252"/>
                    <a:pt x="91458" y="1259914"/>
                    <a:pt x="123843" y="1247818"/>
                  </a:cubicBezTo>
                  <a:cubicBezTo>
                    <a:pt x="161752" y="1233721"/>
                    <a:pt x="206329" y="1248580"/>
                    <a:pt x="229951" y="1284584"/>
                  </a:cubicBezTo>
                  <a:cubicBezTo>
                    <a:pt x="204329" y="1221719"/>
                    <a:pt x="94887" y="933969"/>
                    <a:pt x="221760" y="602880"/>
                  </a:cubicBezTo>
                  <a:cubicBezTo>
                    <a:pt x="320248" y="345991"/>
                    <a:pt x="506367" y="205211"/>
                    <a:pt x="602855" y="145394"/>
                  </a:cubicBezTo>
                  <a:cubicBezTo>
                    <a:pt x="636669" y="124439"/>
                    <a:pt x="654957" y="84434"/>
                    <a:pt x="645813" y="45667"/>
                  </a:cubicBezTo>
                  <a:cubicBezTo>
                    <a:pt x="641812" y="28427"/>
                    <a:pt x="634383" y="14521"/>
                    <a:pt x="621810" y="6901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7DEA0217-600A-5016-6EC7-BFBC590C5EDB}"/>
                </a:ext>
              </a:extLst>
            </p:cNvPr>
            <p:cNvSpPr/>
            <p:nvPr/>
          </p:nvSpPr>
          <p:spPr>
            <a:xfrm>
              <a:off x="328480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D5D23181-AFDC-8D9F-97BE-485A853C47A3}"/>
                </a:ext>
              </a:extLst>
            </p:cNvPr>
            <p:cNvSpPr/>
            <p:nvPr/>
          </p:nvSpPr>
          <p:spPr>
            <a:xfrm>
              <a:off x="328480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4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58EEEDDF-3B2B-E548-EF60-F1B6E5B9BF8B}"/>
                </a:ext>
              </a:extLst>
            </p:cNvPr>
            <p:cNvSpPr/>
            <p:nvPr/>
          </p:nvSpPr>
          <p:spPr>
            <a:xfrm>
              <a:off x="379915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3C161B3A-05D5-4DB9-33CC-61CD5A666168}"/>
                </a:ext>
              </a:extLst>
            </p:cNvPr>
            <p:cNvSpPr/>
            <p:nvPr/>
          </p:nvSpPr>
          <p:spPr>
            <a:xfrm>
              <a:off x="379915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5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62CBDE52-22F9-5FCF-F2EA-565064A453D8}"/>
                </a:ext>
              </a:extLst>
            </p:cNvPr>
            <p:cNvSpPr/>
            <p:nvPr/>
          </p:nvSpPr>
          <p:spPr>
            <a:xfrm>
              <a:off x="8112645" y="970011"/>
              <a:ext cx="960691" cy="1907762"/>
            </a:xfrm>
            <a:custGeom>
              <a:avLst/>
              <a:gdLst>
                <a:gd name="connsiteX0" fmla="*/ 960691 w 960691"/>
                <a:gd name="connsiteY0" fmla="*/ 1907762 h 1907762"/>
                <a:gd name="connsiteX1" fmla="*/ 0 w 960691"/>
                <a:gd name="connsiteY1" fmla="*/ 1907762 h 1907762"/>
                <a:gd name="connsiteX2" fmla="*/ 0 w 960691"/>
                <a:gd name="connsiteY2" fmla="*/ 480346 h 1907762"/>
                <a:gd name="connsiteX3" fmla="*/ 480346 w 960691"/>
                <a:gd name="connsiteY3" fmla="*/ 0 h 1907762"/>
                <a:gd name="connsiteX4" fmla="*/ 480346 w 960691"/>
                <a:gd name="connsiteY4" fmla="*/ 0 h 1907762"/>
                <a:gd name="connsiteX5" fmla="*/ 960691 w 960691"/>
                <a:gd name="connsiteY5" fmla="*/ 480346 h 1907762"/>
                <a:gd name="connsiteX6" fmla="*/ 960691 w 960691"/>
                <a:gd name="connsiteY6" fmla="*/ 1907762 h 1907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0691" h="1907762">
                  <a:moveTo>
                    <a:pt x="960691" y="1907762"/>
                  </a:moveTo>
                  <a:lnTo>
                    <a:pt x="0" y="1907762"/>
                  </a:lnTo>
                  <a:lnTo>
                    <a:pt x="0" y="480346"/>
                  </a:lnTo>
                  <a:cubicBezTo>
                    <a:pt x="0" y="215075"/>
                    <a:pt x="215075" y="0"/>
                    <a:pt x="480346" y="0"/>
                  </a:cubicBezTo>
                  <a:lnTo>
                    <a:pt x="480346" y="0"/>
                  </a:lnTo>
                  <a:cubicBezTo>
                    <a:pt x="745617" y="0"/>
                    <a:pt x="960691" y="215075"/>
                    <a:pt x="960691" y="480346"/>
                  </a:cubicBezTo>
                  <a:lnTo>
                    <a:pt x="960691" y="1907762"/>
                  </a:lnTo>
                  <a:close/>
                </a:path>
              </a:pathLst>
            </a:custGeom>
            <a:solidFill>
              <a:sysClr val="windowText" lastClr="000000">
                <a:lumMod val="85000"/>
                <a:lumOff val="15000"/>
              </a:sys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D6D0DC0D-C9BE-A479-AFFA-025C12AE679A}"/>
                </a:ext>
              </a:extLst>
            </p:cNvPr>
            <p:cNvSpPr/>
            <p:nvPr/>
          </p:nvSpPr>
          <p:spPr>
            <a:xfrm>
              <a:off x="8156269" y="2362090"/>
              <a:ext cx="875537" cy="878966"/>
            </a:xfrm>
            <a:custGeom>
              <a:avLst/>
              <a:gdLst>
                <a:gd name="connsiteX0" fmla="*/ 875538 w 875537"/>
                <a:gd name="connsiteY0" fmla="*/ 274796 h 878966"/>
                <a:gd name="connsiteX1" fmla="*/ 875538 w 875537"/>
                <a:gd name="connsiteY1" fmla="*/ 604076 h 878966"/>
                <a:gd name="connsiteX2" fmla="*/ 588550 w 875537"/>
                <a:gd name="connsiteY2" fmla="*/ 878967 h 878966"/>
                <a:gd name="connsiteX3" fmla="*/ 286988 w 875537"/>
                <a:gd name="connsiteY3" fmla="*/ 878967 h 878966"/>
                <a:gd name="connsiteX4" fmla="*/ 0 w 875537"/>
                <a:gd name="connsiteY4" fmla="*/ 604076 h 878966"/>
                <a:gd name="connsiteX5" fmla="*/ 0 w 875537"/>
                <a:gd name="connsiteY5" fmla="*/ 274796 h 878966"/>
                <a:gd name="connsiteX6" fmla="*/ 169926 w 875537"/>
                <a:gd name="connsiteY6" fmla="*/ 24098 h 878966"/>
                <a:gd name="connsiteX7" fmla="*/ 286988 w 875537"/>
                <a:gd name="connsiteY7" fmla="*/ 0 h 878966"/>
                <a:gd name="connsiteX8" fmla="*/ 588550 w 875537"/>
                <a:gd name="connsiteY8" fmla="*/ 0 h 878966"/>
                <a:gd name="connsiteX9" fmla="*/ 603123 w 875537"/>
                <a:gd name="connsiteY9" fmla="*/ 381 h 878966"/>
                <a:gd name="connsiteX10" fmla="*/ 746474 w 875537"/>
                <a:gd name="connsiteY10" fmla="*/ 45625 h 878966"/>
                <a:gd name="connsiteX11" fmla="*/ 875538 w 875537"/>
                <a:gd name="connsiteY11" fmla="*/ 274796 h 878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537" h="878966">
                  <a:moveTo>
                    <a:pt x="875538" y="274796"/>
                  </a:moveTo>
                  <a:lnTo>
                    <a:pt x="875538" y="604076"/>
                  </a:lnTo>
                  <a:cubicBezTo>
                    <a:pt x="875538" y="755333"/>
                    <a:pt x="746379" y="878967"/>
                    <a:pt x="588550" y="878967"/>
                  </a:cubicBezTo>
                  <a:lnTo>
                    <a:pt x="286988" y="878967"/>
                  </a:lnTo>
                  <a:cubicBezTo>
                    <a:pt x="129159" y="878967"/>
                    <a:pt x="0" y="755333"/>
                    <a:pt x="0" y="604076"/>
                  </a:cubicBezTo>
                  <a:lnTo>
                    <a:pt x="0" y="274796"/>
                  </a:lnTo>
                  <a:cubicBezTo>
                    <a:pt x="0" y="163544"/>
                    <a:pt x="70009" y="67151"/>
                    <a:pt x="169926" y="24098"/>
                  </a:cubicBezTo>
                  <a:cubicBezTo>
                    <a:pt x="205740" y="8572"/>
                    <a:pt x="245269" y="0"/>
                    <a:pt x="286988" y="0"/>
                  </a:cubicBezTo>
                  <a:lnTo>
                    <a:pt x="588550" y="0"/>
                  </a:lnTo>
                  <a:cubicBezTo>
                    <a:pt x="593407" y="0"/>
                    <a:pt x="598265" y="95"/>
                    <a:pt x="603123" y="381"/>
                  </a:cubicBezTo>
                  <a:cubicBezTo>
                    <a:pt x="655796" y="2953"/>
                    <a:pt x="704850" y="19240"/>
                    <a:pt x="746474" y="45625"/>
                  </a:cubicBezTo>
                  <a:cubicBezTo>
                    <a:pt x="824103" y="94964"/>
                    <a:pt x="875538" y="179356"/>
                    <a:pt x="875538" y="274796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89EF7075-37FF-523E-3C25-1D237DA30C6D}"/>
                </a:ext>
              </a:extLst>
            </p:cNvPr>
            <p:cNvSpPr/>
            <p:nvPr/>
          </p:nvSpPr>
          <p:spPr>
            <a:xfrm>
              <a:off x="8413256" y="2150444"/>
              <a:ext cx="367472" cy="583787"/>
            </a:xfrm>
            <a:custGeom>
              <a:avLst/>
              <a:gdLst>
                <a:gd name="connsiteX0" fmla="*/ 44955 w 367472"/>
                <a:gd name="connsiteY0" fmla="*/ 583787 h 583787"/>
                <a:gd name="connsiteX1" fmla="*/ 24572 w 367472"/>
                <a:gd name="connsiteY1" fmla="*/ 357188 h 583787"/>
                <a:gd name="connsiteX2" fmla="*/ 10285 w 367472"/>
                <a:gd name="connsiteY2" fmla="*/ 222504 h 583787"/>
                <a:gd name="connsiteX3" fmla="*/ 83818 w 367472"/>
                <a:gd name="connsiteY3" fmla="*/ 211646 h 583787"/>
                <a:gd name="connsiteX4" fmla="*/ 83818 w 367472"/>
                <a:gd name="connsiteY4" fmla="*/ 8192 h 583787"/>
                <a:gd name="connsiteX5" fmla="*/ 265459 w 367472"/>
                <a:gd name="connsiteY5" fmla="*/ 0 h 583787"/>
                <a:gd name="connsiteX6" fmla="*/ 265459 w 367472"/>
                <a:gd name="connsiteY6" fmla="*/ 211646 h 583787"/>
                <a:gd name="connsiteX7" fmla="*/ 330515 w 367472"/>
                <a:gd name="connsiteY7" fmla="*/ 212693 h 583787"/>
                <a:gd name="connsiteX8" fmla="*/ 367472 w 367472"/>
                <a:gd name="connsiteY8" fmla="*/ 549021 h 583787"/>
                <a:gd name="connsiteX9" fmla="*/ 44955 w 367472"/>
                <a:gd name="connsiteY9" fmla="*/ 583787 h 58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7472" h="583787">
                  <a:moveTo>
                    <a:pt x="44955" y="583787"/>
                  </a:moveTo>
                  <a:cubicBezTo>
                    <a:pt x="51814" y="485775"/>
                    <a:pt x="38955" y="410242"/>
                    <a:pt x="24572" y="357188"/>
                  </a:cubicBezTo>
                  <a:cubicBezTo>
                    <a:pt x="9237" y="300609"/>
                    <a:pt x="-13433" y="248317"/>
                    <a:pt x="10285" y="222504"/>
                  </a:cubicBezTo>
                  <a:cubicBezTo>
                    <a:pt x="26668" y="204692"/>
                    <a:pt x="58291" y="206692"/>
                    <a:pt x="83818" y="211646"/>
                  </a:cubicBezTo>
                  <a:lnTo>
                    <a:pt x="83818" y="8192"/>
                  </a:lnTo>
                  <a:cubicBezTo>
                    <a:pt x="144302" y="5429"/>
                    <a:pt x="204881" y="2762"/>
                    <a:pt x="265459" y="0"/>
                  </a:cubicBezTo>
                  <a:lnTo>
                    <a:pt x="265459" y="211646"/>
                  </a:lnTo>
                  <a:cubicBezTo>
                    <a:pt x="287081" y="212026"/>
                    <a:pt x="308798" y="212312"/>
                    <a:pt x="330515" y="212693"/>
                  </a:cubicBezTo>
                  <a:cubicBezTo>
                    <a:pt x="342802" y="324802"/>
                    <a:pt x="355185" y="436912"/>
                    <a:pt x="367472" y="549021"/>
                  </a:cubicBezTo>
                  <a:cubicBezTo>
                    <a:pt x="260030" y="560642"/>
                    <a:pt x="152493" y="572167"/>
                    <a:pt x="44955" y="583787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CFE66C7-3F92-0021-CDC2-9E76B00728B6}"/>
                </a:ext>
              </a:extLst>
            </p:cNvPr>
            <p:cNvSpPr/>
            <p:nvPr/>
          </p:nvSpPr>
          <p:spPr>
            <a:xfrm>
              <a:off x="8497074" y="2160541"/>
              <a:ext cx="181641" cy="185832"/>
            </a:xfrm>
            <a:custGeom>
              <a:avLst/>
              <a:gdLst>
                <a:gd name="connsiteX0" fmla="*/ 181642 w 181641"/>
                <a:gd name="connsiteY0" fmla="*/ 0 h 185832"/>
                <a:gd name="connsiteX1" fmla="*/ 181642 w 181641"/>
                <a:gd name="connsiteY1" fmla="*/ 94297 h 185832"/>
                <a:gd name="connsiteX2" fmla="*/ 0 w 181641"/>
                <a:gd name="connsiteY2" fmla="*/ 185833 h 185832"/>
                <a:gd name="connsiteX3" fmla="*/ 0 w 181641"/>
                <a:gd name="connsiteY3" fmla="*/ 44196 h 185832"/>
                <a:gd name="connsiteX4" fmla="*/ 181642 w 181641"/>
                <a:gd name="connsiteY4" fmla="*/ 0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1" h="185832">
                  <a:moveTo>
                    <a:pt x="181642" y="0"/>
                  </a:moveTo>
                  <a:lnTo>
                    <a:pt x="181642" y="94297"/>
                  </a:lnTo>
                  <a:cubicBezTo>
                    <a:pt x="121063" y="124873"/>
                    <a:pt x="60484" y="155353"/>
                    <a:pt x="0" y="185833"/>
                  </a:cubicBezTo>
                  <a:lnTo>
                    <a:pt x="0" y="44196"/>
                  </a:lnTo>
                  <a:cubicBezTo>
                    <a:pt x="60579" y="29432"/>
                    <a:pt x="121158" y="14668"/>
                    <a:pt x="181642" y="0"/>
                  </a:cubicBezTo>
                  <a:close/>
                </a:path>
              </a:pathLst>
            </a:custGeom>
            <a:solidFill>
              <a:srgbClr val="9B5C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02D129F9-2D70-10FD-6E81-AA074980745E}"/>
                </a:ext>
              </a:extLst>
            </p:cNvPr>
            <p:cNvSpPr/>
            <p:nvPr/>
          </p:nvSpPr>
          <p:spPr>
            <a:xfrm>
              <a:off x="9013424" y="2536207"/>
              <a:ext cx="394609" cy="1269587"/>
            </a:xfrm>
            <a:custGeom>
              <a:avLst/>
              <a:gdLst>
                <a:gd name="connsiteX0" fmla="*/ 0 w 394609"/>
                <a:gd name="connsiteY0" fmla="*/ 0 h 1269587"/>
                <a:gd name="connsiteX1" fmla="*/ 385763 w 394609"/>
                <a:gd name="connsiteY1" fmla="*/ 612362 h 1269587"/>
                <a:gd name="connsiteX2" fmla="*/ 218408 w 394609"/>
                <a:gd name="connsiteY2" fmla="*/ 1269587 h 1269587"/>
                <a:gd name="connsiteX3" fmla="*/ 169450 w 394609"/>
                <a:gd name="connsiteY3" fmla="*/ 1179766 h 1269587"/>
                <a:gd name="connsiteX4" fmla="*/ 63341 w 394609"/>
                <a:gd name="connsiteY4" fmla="*/ 1183862 h 1269587"/>
                <a:gd name="connsiteX5" fmla="*/ 217932 w 394609"/>
                <a:gd name="connsiteY5" fmla="*/ 763810 h 1269587"/>
                <a:gd name="connsiteX6" fmla="*/ 2095 w 394609"/>
                <a:gd name="connsiteY6" fmla="*/ 204216 h 1269587"/>
                <a:gd name="connsiteX7" fmla="*/ 0 w 394609"/>
                <a:gd name="connsiteY7" fmla="*/ 0 h 126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4609" h="1269587">
                  <a:moveTo>
                    <a:pt x="0" y="0"/>
                  </a:moveTo>
                  <a:cubicBezTo>
                    <a:pt x="46101" y="31051"/>
                    <a:pt x="330898" y="230124"/>
                    <a:pt x="385763" y="612362"/>
                  </a:cubicBezTo>
                  <a:cubicBezTo>
                    <a:pt x="436340" y="964787"/>
                    <a:pt x="255175" y="1219962"/>
                    <a:pt x="218408" y="1269587"/>
                  </a:cubicBezTo>
                  <a:cubicBezTo>
                    <a:pt x="219837" y="1232821"/>
                    <a:pt x="200977" y="1198150"/>
                    <a:pt x="169450" y="1179766"/>
                  </a:cubicBezTo>
                  <a:cubicBezTo>
                    <a:pt x="136493" y="1160526"/>
                    <a:pt x="95059" y="1162145"/>
                    <a:pt x="63341" y="1183862"/>
                  </a:cubicBezTo>
                  <a:cubicBezTo>
                    <a:pt x="106966" y="1126617"/>
                    <a:pt x="208312" y="977360"/>
                    <a:pt x="217932" y="763810"/>
                  </a:cubicBezTo>
                  <a:cubicBezTo>
                    <a:pt x="232029" y="451485"/>
                    <a:pt x="39243" y="242792"/>
                    <a:pt x="2095" y="204216"/>
                  </a:cubicBezTo>
                  <a:cubicBezTo>
                    <a:pt x="1334" y="136112"/>
                    <a:pt x="667" y="68008"/>
                    <a:pt x="0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79D5EE5-F901-1750-4AFF-F7BCAAAEEB6E}"/>
                </a:ext>
              </a:extLst>
            </p:cNvPr>
            <p:cNvSpPr/>
            <p:nvPr/>
          </p:nvSpPr>
          <p:spPr>
            <a:xfrm>
              <a:off x="3722953" y="1105742"/>
              <a:ext cx="465391" cy="276605"/>
            </a:xfrm>
            <a:custGeom>
              <a:avLst/>
              <a:gdLst>
                <a:gd name="connsiteX0" fmla="*/ 346996 w 465391"/>
                <a:gd name="connsiteY0" fmla="*/ 276606 h 276605"/>
                <a:gd name="connsiteX1" fmla="*/ 118396 w 465391"/>
                <a:gd name="connsiteY1" fmla="*/ 276606 h 276605"/>
                <a:gd name="connsiteX2" fmla="*/ 0 w 465391"/>
                <a:gd name="connsiteY2" fmla="*/ 158210 h 276605"/>
                <a:gd name="connsiteX3" fmla="*/ 0 w 465391"/>
                <a:gd name="connsiteY3" fmla="*/ 118396 h 276605"/>
                <a:gd name="connsiteX4" fmla="*/ 118396 w 465391"/>
                <a:gd name="connsiteY4" fmla="*/ 0 h 276605"/>
                <a:gd name="connsiteX5" fmla="*/ 346996 w 465391"/>
                <a:gd name="connsiteY5" fmla="*/ 0 h 276605"/>
                <a:gd name="connsiteX6" fmla="*/ 465392 w 465391"/>
                <a:gd name="connsiteY6" fmla="*/ 118396 h 276605"/>
                <a:gd name="connsiteX7" fmla="*/ 465392 w 465391"/>
                <a:gd name="connsiteY7" fmla="*/ 158210 h 276605"/>
                <a:gd name="connsiteX8" fmla="*/ 346996 w 465391"/>
                <a:gd name="connsiteY8" fmla="*/ 276606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391" h="276605">
                  <a:moveTo>
                    <a:pt x="346996" y="276606"/>
                  </a:moveTo>
                  <a:lnTo>
                    <a:pt x="118396" y="276606"/>
                  </a:lnTo>
                  <a:cubicBezTo>
                    <a:pt x="53245" y="276606"/>
                    <a:pt x="0" y="223361"/>
                    <a:pt x="0" y="158210"/>
                  </a:cubicBezTo>
                  <a:lnTo>
                    <a:pt x="0" y="118396"/>
                  </a:lnTo>
                  <a:cubicBezTo>
                    <a:pt x="0" y="53245"/>
                    <a:pt x="53245" y="0"/>
                    <a:pt x="118396" y="0"/>
                  </a:cubicBezTo>
                  <a:lnTo>
                    <a:pt x="346996" y="0"/>
                  </a:lnTo>
                  <a:cubicBezTo>
                    <a:pt x="412147" y="0"/>
                    <a:pt x="465392" y="53245"/>
                    <a:pt x="465392" y="118396"/>
                  </a:cubicBezTo>
                  <a:lnTo>
                    <a:pt x="465392" y="158210"/>
                  </a:lnTo>
                  <a:cubicBezTo>
                    <a:pt x="465392" y="223266"/>
                    <a:pt x="412147" y="276606"/>
                    <a:pt x="346996" y="276606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B37A6CF-8BEC-05AE-FC9B-F8447C1C3544}"/>
                </a:ext>
              </a:extLst>
            </p:cNvPr>
            <p:cNvSpPr/>
            <p:nvPr/>
          </p:nvSpPr>
          <p:spPr>
            <a:xfrm>
              <a:off x="3363766" y="968677"/>
              <a:ext cx="688562" cy="1115758"/>
            </a:xfrm>
            <a:custGeom>
              <a:avLst/>
              <a:gdLst>
                <a:gd name="connsiteX0" fmla="*/ 370142 w 688562"/>
                <a:gd name="connsiteY0" fmla="*/ 1115759 h 1115758"/>
                <a:gd name="connsiteX1" fmla="*/ 318421 w 688562"/>
                <a:gd name="connsiteY1" fmla="*/ 1115759 h 1115758"/>
                <a:gd name="connsiteX2" fmla="*/ 0 w 688562"/>
                <a:gd name="connsiteY2" fmla="*/ 797338 h 1115758"/>
                <a:gd name="connsiteX3" fmla="*/ 0 w 688562"/>
                <a:gd name="connsiteY3" fmla="*/ 318421 h 1115758"/>
                <a:gd name="connsiteX4" fmla="*/ 318421 w 688562"/>
                <a:gd name="connsiteY4" fmla="*/ 0 h 1115758"/>
                <a:gd name="connsiteX5" fmla="*/ 370142 w 688562"/>
                <a:gd name="connsiteY5" fmla="*/ 0 h 1115758"/>
                <a:gd name="connsiteX6" fmla="*/ 688562 w 688562"/>
                <a:gd name="connsiteY6" fmla="*/ 318421 h 1115758"/>
                <a:gd name="connsiteX7" fmla="*/ 688562 w 688562"/>
                <a:gd name="connsiteY7" fmla="*/ 797433 h 1115758"/>
                <a:gd name="connsiteX8" fmla="*/ 370142 w 688562"/>
                <a:gd name="connsiteY8" fmla="*/ 1115759 h 111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8562" h="1115758">
                  <a:moveTo>
                    <a:pt x="370142" y="1115759"/>
                  </a:moveTo>
                  <a:lnTo>
                    <a:pt x="318421" y="1115759"/>
                  </a:lnTo>
                  <a:cubicBezTo>
                    <a:pt x="143256" y="1115759"/>
                    <a:pt x="0" y="972503"/>
                    <a:pt x="0" y="797338"/>
                  </a:cubicBezTo>
                  <a:lnTo>
                    <a:pt x="0" y="318421"/>
                  </a:lnTo>
                  <a:cubicBezTo>
                    <a:pt x="0" y="143256"/>
                    <a:pt x="143256" y="0"/>
                    <a:pt x="318421" y="0"/>
                  </a:cubicBezTo>
                  <a:lnTo>
                    <a:pt x="370142" y="0"/>
                  </a:lnTo>
                  <a:cubicBezTo>
                    <a:pt x="545306" y="0"/>
                    <a:pt x="688562" y="143256"/>
                    <a:pt x="688562" y="318421"/>
                  </a:cubicBezTo>
                  <a:lnTo>
                    <a:pt x="688562" y="797433"/>
                  </a:lnTo>
                  <a:cubicBezTo>
                    <a:pt x="688467" y="972503"/>
                    <a:pt x="545211" y="1115759"/>
                    <a:pt x="370142" y="1115759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31AF9314-E973-B48D-5A80-E079088E6088}"/>
                </a:ext>
              </a:extLst>
            </p:cNvPr>
            <p:cNvSpPr/>
            <p:nvPr/>
          </p:nvSpPr>
          <p:spPr>
            <a:xfrm>
              <a:off x="3294138" y="1511602"/>
              <a:ext cx="164592" cy="194500"/>
            </a:xfrm>
            <a:custGeom>
              <a:avLst/>
              <a:gdLst>
                <a:gd name="connsiteX0" fmla="*/ 164592 w 164592"/>
                <a:gd name="connsiteY0" fmla="*/ 97250 h 194500"/>
                <a:gd name="connsiteX1" fmla="*/ 82296 w 164592"/>
                <a:gd name="connsiteY1" fmla="*/ 194501 h 194500"/>
                <a:gd name="connsiteX2" fmla="*/ 0 w 164592"/>
                <a:gd name="connsiteY2" fmla="*/ 97250 h 194500"/>
                <a:gd name="connsiteX3" fmla="*/ 82296 w 164592"/>
                <a:gd name="connsiteY3" fmla="*/ 0 h 194500"/>
                <a:gd name="connsiteX4" fmla="*/ 164592 w 164592"/>
                <a:gd name="connsiteY4" fmla="*/ 97250 h 19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592" h="194500">
                  <a:moveTo>
                    <a:pt x="164592" y="97250"/>
                  </a:moveTo>
                  <a:cubicBezTo>
                    <a:pt x="164592" y="150960"/>
                    <a:pt x="127747" y="194501"/>
                    <a:pt x="82296" y="194501"/>
                  </a:cubicBezTo>
                  <a:cubicBezTo>
                    <a:pt x="36845" y="194501"/>
                    <a:pt x="0" y="150960"/>
                    <a:pt x="0" y="97250"/>
                  </a:cubicBezTo>
                  <a:cubicBezTo>
                    <a:pt x="0" y="43540"/>
                    <a:pt x="36845" y="0"/>
                    <a:pt x="82296" y="0"/>
                  </a:cubicBezTo>
                  <a:cubicBezTo>
                    <a:pt x="127747" y="0"/>
                    <a:pt x="164592" y="43540"/>
                    <a:pt x="164592" y="9725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B6C650C2-9638-2A1C-46B3-2C796FD6E8A8}"/>
                </a:ext>
              </a:extLst>
            </p:cNvPr>
            <p:cNvSpPr/>
            <p:nvPr/>
          </p:nvSpPr>
          <p:spPr>
            <a:xfrm>
              <a:off x="3543026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84CA0F6D-E877-6346-0DA3-644E07C849F9}"/>
                </a:ext>
              </a:extLst>
            </p:cNvPr>
            <p:cNvSpPr/>
            <p:nvPr/>
          </p:nvSpPr>
          <p:spPr>
            <a:xfrm>
              <a:off x="3917549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3CD87EF3-BF79-3FCE-BFE7-D20A27F966CD}"/>
                </a:ext>
              </a:extLst>
            </p:cNvPr>
            <p:cNvSpPr/>
            <p:nvPr/>
          </p:nvSpPr>
          <p:spPr>
            <a:xfrm>
              <a:off x="3623607" y="1849073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1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B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2577E7A5-2D7F-DDA8-A8FB-827E1B093869}"/>
                </a:ext>
              </a:extLst>
            </p:cNvPr>
            <p:cNvSpPr/>
            <p:nvPr/>
          </p:nvSpPr>
          <p:spPr>
            <a:xfrm>
              <a:off x="3262186" y="874729"/>
              <a:ext cx="803762" cy="653160"/>
            </a:xfrm>
            <a:custGeom>
              <a:avLst/>
              <a:gdLst>
                <a:gd name="connsiteX0" fmla="*/ 607738 w 803762"/>
                <a:gd name="connsiteY0" fmla="*/ 73565 h 653160"/>
                <a:gd name="connsiteX1" fmla="*/ 79767 w 803762"/>
                <a:gd name="connsiteY1" fmla="*/ 73565 h 653160"/>
                <a:gd name="connsiteX2" fmla="*/ 900 w 803762"/>
                <a:gd name="connsiteY2" fmla="*/ 274923 h 653160"/>
                <a:gd name="connsiteX3" fmla="*/ 101579 w 803762"/>
                <a:gd name="connsiteY3" fmla="*/ 451802 h 653160"/>
                <a:gd name="connsiteX4" fmla="*/ 101579 w 803762"/>
                <a:gd name="connsiteY4" fmla="*/ 642398 h 653160"/>
                <a:gd name="connsiteX5" fmla="*/ 134250 w 803762"/>
                <a:gd name="connsiteY5" fmla="*/ 636873 h 653160"/>
                <a:gd name="connsiteX6" fmla="*/ 175112 w 803762"/>
                <a:gd name="connsiteY6" fmla="*/ 653161 h 653160"/>
                <a:gd name="connsiteX7" fmla="*/ 175112 w 803762"/>
                <a:gd name="connsiteY7" fmla="*/ 536099 h 653160"/>
                <a:gd name="connsiteX8" fmla="*/ 300366 w 803762"/>
                <a:gd name="connsiteY8" fmla="*/ 410845 h 653160"/>
                <a:gd name="connsiteX9" fmla="*/ 678794 w 803762"/>
                <a:gd name="connsiteY9" fmla="*/ 410845 h 653160"/>
                <a:gd name="connsiteX10" fmla="*/ 789284 w 803762"/>
                <a:gd name="connsiteY10" fmla="*/ 307594 h 653160"/>
                <a:gd name="connsiteX11" fmla="*/ 803762 w 803762"/>
                <a:gd name="connsiteY11" fmla="*/ 92615 h 653160"/>
                <a:gd name="connsiteX12" fmla="*/ 730325 w 803762"/>
                <a:gd name="connsiteY12" fmla="*/ 30035 h 653160"/>
                <a:gd name="connsiteX13" fmla="*/ 605166 w 803762"/>
                <a:gd name="connsiteY13" fmla="*/ 127 h 653160"/>
                <a:gd name="connsiteX14" fmla="*/ 607738 w 803762"/>
                <a:gd name="connsiteY14" fmla="*/ 73565 h 65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3762" h="653160">
                  <a:moveTo>
                    <a:pt x="607738" y="73565"/>
                  </a:moveTo>
                  <a:lnTo>
                    <a:pt x="79767" y="73565"/>
                  </a:lnTo>
                  <a:cubicBezTo>
                    <a:pt x="70242" y="82328"/>
                    <a:pt x="-9292" y="157861"/>
                    <a:pt x="900" y="274923"/>
                  </a:cubicBezTo>
                  <a:cubicBezTo>
                    <a:pt x="10330" y="383603"/>
                    <a:pt x="89673" y="443135"/>
                    <a:pt x="101579" y="451802"/>
                  </a:cubicBezTo>
                  <a:lnTo>
                    <a:pt x="101579" y="642398"/>
                  </a:lnTo>
                  <a:cubicBezTo>
                    <a:pt x="107770" y="639826"/>
                    <a:pt x="119391" y="635826"/>
                    <a:pt x="134250" y="636873"/>
                  </a:cubicBezTo>
                  <a:cubicBezTo>
                    <a:pt x="155396" y="638302"/>
                    <a:pt x="169873" y="648875"/>
                    <a:pt x="175112" y="653161"/>
                  </a:cubicBezTo>
                  <a:lnTo>
                    <a:pt x="175112" y="536099"/>
                  </a:lnTo>
                  <a:cubicBezTo>
                    <a:pt x="175112" y="466947"/>
                    <a:pt x="231214" y="410845"/>
                    <a:pt x="300366" y="410845"/>
                  </a:cubicBezTo>
                  <a:lnTo>
                    <a:pt x="678794" y="410845"/>
                  </a:lnTo>
                  <a:cubicBezTo>
                    <a:pt x="737087" y="410845"/>
                    <a:pt x="785284" y="365696"/>
                    <a:pt x="789284" y="307594"/>
                  </a:cubicBezTo>
                  <a:lnTo>
                    <a:pt x="803762" y="92615"/>
                  </a:lnTo>
                  <a:cubicBezTo>
                    <a:pt x="790427" y="75660"/>
                    <a:pt x="766901" y="50228"/>
                    <a:pt x="730325" y="30035"/>
                  </a:cubicBezTo>
                  <a:cubicBezTo>
                    <a:pt x="678032" y="1175"/>
                    <a:pt x="628502" y="-635"/>
                    <a:pt x="605166" y="127"/>
                  </a:cubicBezTo>
                  <a:cubicBezTo>
                    <a:pt x="605928" y="24511"/>
                    <a:pt x="606881" y="48990"/>
                    <a:pt x="607738" y="73565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148891E0-E970-965D-43A7-24040DCFBBC2}"/>
                </a:ext>
              </a:extLst>
            </p:cNvPr>
            <p:cNvSpPr/>
            <p:nvPr/>
          </p:nvSpPr>
          <p:spPr>
            <a:xfrm>
              <a:off x="8611374" y="2362470"/>
              <a:ext cx="259746" cy="249269"/>
            </a:xfrm>
            <a:custGeom>
              <a:avLst/>
              <a:gdLst>
                <a:gd name="connsiteX0" fmla="*/ 259747 w 259746"/>
                <a:gd name="connsiteY0" fmla="*/ 45244 h 249269"/>
                <a:gd name="connsiteX1" fmla="*/ 118300 w 259746"/>
                <a:gd name="connsiteY1" fmla="*/ 151257 h 249269"/>
                <a:gd name="connsiteX2" fmla="*/ 69342 w 259746"/>
                <a:gd name="connsiteY2" fmla="*/ 249269 h 249269"/>
                <a:gd name="connsiteX3" fmla="*/ 0 w 259746"/>
                <a:gd name="connsiteY3" fmla="*/ 249269 h 249269"/>
                <a:gd name="connsiteX4" fmla="*/ 122491 w 259746"/>
                <a:gd name="connsiteY4" fmla="*/ 0 h 249269"/>
                <a:gd name="connsiteX5" fmla="*/ 259747 w 259746"/>
                <a:gd name="connsiteY5" fmla="*/ 45244 h 249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746" h="249269">
                  <a:moveTo>
                    <a:pt x="259747" y="45244"/>
                  </a:moveTo>
                  <a:cubicBezTo>
                    <a:pt x="212598" y="80582"/>
                    <a:pt x="165449" y="115919"/>
                    <a:pt x="118300" y="151257"/>
                  </a:cubicBezTo>
                  <a:cubicBezTo>
                    <a:pt x="102013" y="183928"/>
                    <a:pt x="85725" y="216599"/>
                    <a:pt x="69342" y="249269"/>
                  </a:cubicBezTo>
                  <a:lnTo>
                    <a:pt x="0" y="249269"/>
                  </a:lnTo>
                  <a:cubicBezTo>
                    <a:pt x="40767" y="166116"/>
                    <a:pt x="81629" y="83153"/>
                    <a:pt x="122491" y="0"/>
                  </a:cubicBezTo>
                  <a:cubicBezTo>
                    <a:pt x="172974" y="2572"/>
                    <a:pt x="219933" y="18859"/>
                    <a:pt x="259747" y="45244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64CDD72-4916-2347-A8C7-84A352133382}"/>
                </a:ext>
              </a:extLst>
            </p:cNvPr>
            <p:cNvSpPr/>
            <p:nvPr/>
          </p:nvSpPr>
          <p:spPr>
            <a:xfrm>
              <a:off x="8318956" y="2362090"/>
              <a:ext cx="157639" cy="281082"/>
            </a:xfrm>
            <a:custGeom>
              <a:avLst/>
              <a:gdLst>
                <a:gd name="connsiteX0" fmla="*/ 157639 w 157639"/>
                <a:gd name="connsiteY0" fmla="*/ 281083 h 281082"/>
                <a:gd name="connsiteX1" fmla="*/ 120968 w 157639"/>
                <a:gd name="connsiteY1" fmla="*/ 281083 h 281082"/>
                <a:gd name="connsiteX2" fmla="*/ 100489 w 157639"/>
                <a:gd name="connsiteY2" fmla="*/ 157829 h 281082"/>
                <a:gd name="connsiteX3" fmla="*/ 0 w 157639"/>
                <a:gd name="connsiteY3" fmla="*/ 24098 h 281082"/>
                <a:gd name="connsiteX4" fmla="*/ 112109 w 157639"/>
                <a:gd name="connsiteY4" fmla="*/ 0 h 281082"/>
                <a:gd name="connsiteX5" fmla="*/ 155639 w 157639"/>
                <a:gd name="connsiteY5" fmla="*/ 0 h 281082"/>
                <a:gd name="connsiteX6" fmla="*/ 157639 w 157639"/>
                <a:gd name="connsiteY6" fmla="*/ 281083 h 28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39" h="281082">
                  <a:moveTo>
                    <a:pt x="157639" y="281083"/>
                  </a:moveTo>
                  <a:lnTo>
                    <a:pt x="120968" y="281083"/>
                  </a:lnTo>
                  <a:cubicBezTo>
                    <a:pt x="114110" y="240030"/>
                    <a:pt x="107347" y="198882"/>
                    <a:pt x="100489" y="157829"/>
                  </a:cubicBezTo>
                  <a:cubicBezTo>
                    <a:pt x="67056" y="113252"/>
                    <a:pt x="33528" y="68675"/>
                    <a:pt x="0" y="24098"/>
                  </a:cubicBezTo>
                  <a:cubicBezTo>
                    <a:pt x="34290" y="8572"/>
                    <a:pt x="72200" y="0"/>
                    <a:pt x="112109" y="0"/>
                  </a:cubicBezTo>
                  <a:lnTo>
                    <a:pt x="155639" y="0"/>
                  </a:lnTo>
                  <a:cubicBezTo>
                    <a:pt x="156306" y="93631"/>
                    <a:pt x="156972" y="187357"/>
                    <a:pt x="157639" y="281083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14EAA36E-8338-2E83-2E6E-6E894AF03A9F}"/>
                </a:ext>
              </a:extLst>
            </p:cNvPr>
            <p:cNvGrpSpPr/>
            <p:nvPr/>
          </p:nvGrpSpPr>
          <p:grpSpPr>
            <a:xfrm>
              <a:off x="2976670" y="2572973"/>
              <a:ext cx="6146958" cy="2890170"/>
              <a:chOff x="2976670" y="2572973"/>
              <a:chExt cx="6146958" cy="2890170"/>
            </a:xfrm>
          </p:grpSpPr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02C9FD60-8E2A-41A7-0BE1-8F8A30037722}"/>
                  </a:ext>
                </a:extLst>
              </p:cNvPr>
              <p:cNvSpPr/>
              <p:nvPr/>
            </p:nvSpPr>
            <p:spPr>
              <a:xfrm>
                <a:off x="2976670" y="2572973"/>
                <a:ext cx="6146958" cy="2890170"/>
              </a:xfrm>
              <a:custGeom>
                <a:avLst/>
                <a:gdLst>
                  <a:gd name="connsiteX0" fmla="*/ 0 w 6146958"/>
                  <a:gd name="connsiteY0" fmla="*/ 0 h 2890170"/>
                  <a:gd name="connsiteX1" fmla="*/ 6146959 w 6146958"/>
                  <a:gd name="connsiteY1" fmla="*/ 0 h 2890170"/>
                  <a:gd name="connsiteX2" fmla="*/ 6146959 w 6146958"/>
                  <a:gd name="connsiteY2" fmla="*/ 2890171 h 2890170"/>
                  <a:gd name="connsiteX3" fmla="*/ 0 w 6146958"/>
                  <a:gd name="connsiteY3" fmla="*/ 2890171 h 289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958" h="2890170">
                    <a:moveTo>
                      <a:pt x="0" y="0"/>
                    </a:moveTo>
                    <a:lnTo>
                      <a:pt x="6146959" y="0"/>
                    </a:lnTo>
                    <a:lnTo>
                      <a:pt x="6146959" y="2890171"/>
                    </a:lnTo>
                    <a:lnTo>
                      <a:pt x="0" y="2890171"/>
                    </a:lnTo>
                    <a:close/>
                  </a:path>
                </a:pathLst>
              </a:custGeom>
              <a:solidFill>
                <a:srgbClr val="034A9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FADD803B-E26B-A572-E899-62F195604AA4}"/>
                  </a:ext>
                </a:extLst>
              </p:cNvPr>
              <p:cNvSpPr/>
              <p:nvPr/>
            </p:nvSpPr>
            <p:spPr>
              <a:xfrm rot="5400000">
                <a:off x="4686121" y="1025570"/>
                <a:ext cx="2728150" cy="5984938"/>
              </a:xfrm>
              <a:custGeom>
                <a:avLst/>
                <a:gdLst>
                  <a:gd name="connsiteX0" fmla="*/ 0 w 2728150"/>
                  <a:gd name="connsiteY0" fmla="*/ 0 h 5984938"/>
                  <a:gd name="connsiteX1" fmla="*/ 2728151 w 2728150"/>
                  <a:gd name="connsiteY1" fmla="*/ 0 h 5984938"/>
                  <a:gd name="connsiteX2" fmla="*/ 2728151 w 2728150"/>
                  <a:gd name="connsiteY2" fmla="*/ 5984939 h 5984938"/>
                  <a:gd name="connsiteX3" fmla="*/ 0 w 2728150"/>
                  <a:gd name="connsiteY3" fmla="*/ 5984939 h 59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150" h="5984938">
                    <a:moveTo>
                      <a:pt x="0" y="0"/>
                    </a:moveTo>
                    <a:lnTo>
                      <a:pt x="2728151" y="0"/>
                    </a:lnTo>
                    <a:lnTo>
                      <a:pt x="2728151" y="5984939"/>
                    </a:lnTo>
                    <a:lnTo>
                      <a:pt x="0" y="5984939"/>
                    </a:lnTo>
                    <a:close/>
                  </a:path>
                </a:pathLst>
              </a:custGeom>
              <a:solidFill>
                <a:srgbClr val="0070C0">
                  <a:lumMod val="20000"/>
                  <a:lumOff val="8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5E7CDD4C-0251-F544-8C3E-677CFA9F68D7}"/>
                </a:ext>
              </a:extLst>
            </p:cNvPr>
            <p:cNvSpPr/>
            <p:nvPr/>
          </p:nvSpPr>
          <p:spPr>
            <a:xfrm>
              <a:off x="2846577" y="3637792"/>
              <a:ext cx="260334" cy="375817"/>
            </a:xfrm>
            <a:custGeom>
              <a:avLst/>
              <a:gdLst>
                <a:gd name="connsiteX0" fmla="*/ 209150 w 260334"/>
                <a:gd name="connsiteY0" fmla="*/ 368693 h 375817"/>
                <a:gd name="connsiteX1" fmla="*/ 209150 w 260334"/>
                <a:gd name="connsiteY1" fmla="*/ 368693 h 375817"/>
                <a:gd name="connsiteX2" fmla="*/ 96659 w 260334"/>
                <a:gd name="connsiteY2" fmla="*/ 324593 h 375817"/>
                <a:gd name="connsiteX3" fmla="*/ 7124 w 260334"/>
                <a:gd name="connsiteY3" fmla="*/ 119615 h 375817"/>
                <a:gd name="connsiteX4" fmla="*/ 51225 w 260334"/>
                <a:gd name="connsiteY4" fmla="*/ 7124 h 375817"/>
                <a:gd name="connsiteX5" fmla="*/ 51225 w 260334"/>
                <a:gd name="connsiteY5" fmla="*/ 7124 h 375817"/>
                <a:gd name="connsiteX6" fmla="*/ 163715 w 260334"/>
                <a:gd name="connsiteY6" fmla="*/ 51225 h 375817"/>
                <a:gd name="connsiteX7" fmla="*/ 253250 w 260334"/>
                <a:gd name="connsiteY7" fmla="*/ 256203 h 375817"/>
                <a:gd name="connsiteX8" fmla="*/ 209150 w 260334"/>
                <a:gd name="connsiteY8" fmla="*/ 368693 h 37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334" h="375817">
                  <a:moveTo>
                    <a:pt x="209150" y="368693"/>
                  </a:moveTo>
                  <a:lnTo>
                    <a:pt x="209150" y="368693"/>
                  </a:lnTo>
                  <a:cubicBezTo>
                    <a:pt x="166097" y="387553"/>
                    <a:pt x="115424" y="367646"/>
                    <a:pt x="96659" y="324593"/>
                  </a:cubicBezTo>
                  <a:lnTo>
                    <a:pt x="7124" y="119615"/>
                  </a:lnTo>
                  <a:cubicBezTo>
                    <a:pt x="-11735" y="76562"/>
                    <a:pt x="8172" y="25889"/>
                    <a:pt x="51225" y="7124"/>
                  </a:cubicBezTo>
                  <a:lnTo>
                    <a:pt x="51225" y="7124"/>
                  </a:lnTo>
                  <a:cubicBezTo>
                    <a:pt x="94278" y="-11735"/>
                    <a:pt x="144951" y="8172"/>
                    <a:pt x="163715" y="51225"/>
                  </a:cubicBezTo>
                  <a:lnTo>
                    <a:pt x="253250" y="256203"/>
                  </a:lnTo>
                  <a:cubicBezTo>
                    <a:pt x="272015" y="299256"/>
                    <a:pt x="252203" y="349929"/>
                    <a:pt x="209150" y="368693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5A8B86B5-10E1-DABE-97B0-BC6ECB3C7DDA}"/>
                </a:ext>
              </a:extLst>
            </p:cNvPr>
            <p:cNvSpPr/>
            <p:nvPr/>
          </p:nvSpPr>
          <p:spPr>
            <a:xfrm>
              <a:off x="8908863" y="3702090"/>
              <a:ext cx="328946" cy="328874"/>
            </a:xfrm>
            <a:custGeom>
              <a:avLst/>
              <a:gdLst>
                <a:gd name="connsiteX0" fmla="*/ 24932 w 328946"/>
                <a:gd name="connsiteY0" fmla="*/ 304014 h 328874"/>
                <a:gd name="connsiteX1" fmla="*/ 24932 w 328946"/>
                <a:gd name="connsiteY1" fmla="*/ 304014 h 328874"/>
                <a:gd name="connsiteX2" fmla="*/ 24932 w 328946"/>
                <a:gd name="connsiteY2" fmla="*/ 183142 h 328874"/>
                <a:gd name="connsiteX3" fmla="*/ 183142 w 328946"/>
                <a:gd name="connsiteY3" fmla="*/ 24932 h 328874"/>
                <a:gd name="connsiteX4" fmla="*/ 304014 w 328946"/>
                <a:gd name="connsiteY4" fmla="*/ 24932 h 328874"/>
                <a:gd name="connsiteX5" fmla="*/ 304014 w 328946"/>
                <a:gd name="connsiteY5" fmla="*/ 24932 h 328874"/>
                <a:gd name="connsiteX6" fmla="*/ 304014 w 328946"/>
                <a:gd name="connsiteY6" fmla="*/ 145804 h 328874"/>
                <a:gd name="connsiteX7" fmla="*/ 145804 w 328946"/>
                <a:gd name="connsiteY7" fmla="*/ 304014 h 328874"/>
                <a:gd name="connsiteX8" fmla="*/ 24932 w 328946"/>
                <a:gd name="connsiteY8" fmla="*/ 304014 h 32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8946" h="328874">
                  <a:moveTo>
                    <a:pt x="24932" y="304014"/>
                  </a:moveTo>
                  <a:lnTo>
                    <a:pt x="24932" y="304014"/>
                  </a:lnTo>
                  <a:cubicBezTo>
                    <a:pt x="-8311" y="270772"/>
                    <a:pt x="-8311" y="216384"/>
                    <a:pt x="24932" y="183142"/>
                  </a:cubicBezTo>
                  <a:lnTo>
                    <a:pt x="183142" y="24932"/>
                  </a:lnTo>
                  <a:cubicBezTo>
                    <a:pt x="216384" y="-8311"/>
                    <a:pt x="270772" y="-8311"/>
                    <a:pt x="304014" y="24932"/>
                  </a:cubicBezTo>
                  <a:lnTo>
                    <a:pt x="304014" y="24932"/>
                  </a:lnTo>
                  <a:cubicBezTo>
                    <a:pt x="337257" y="58174"/>
                    <a:pt x="337257" y="112562"/>
                    <a:pt x="304014" y="145804"/>
                  </a:cubicBezTo>
                  <a:lnTo>
                    <a:pt x="145804" y="304014"/>
                  </a:lnTo>
                  <a:cubicBezTo>
                    <a:pt x="112562" y="337161"/>
                    <a:pt x="58174" y="337161"/>
                    <a:pt x="24932" y="304014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B5918AF9-5DC2-FCF7-8577-50E769CD5C11}"/>
                </a:ext>
              </a:extLst>
            </p:cNvPr>
            <p:cNvSpPr/>
            <p:nvPr/>
          </p:nvSpPr>
          <p:spPr>
            <a:xfrm>
              <a:off x="8199703" y="1326531"/>
              <a:ext cx="794921" cy="879062"/>
            </a:xfrm>
            <a:custGeom>
              <a:avLst/>
              <a:gdLst>
                <a:gd name="connsiteX0" fmla="*/ 576929 w 794921"/>
                <a:gd name="connsiteY0" fmla="*/ 0 h 879062"/>
                <a:gd name="connsiteX1" fmla="*/ 534733 w 794921"/>
                <a:gd name="connsiteY1" fmla="*/ 28575 h 879062"/>
                <a:gd name="connsiteX2" fmla="*/ 487108 w 794921"/>
                <a:gd name="connsiteY2" fmla="*/ 42196 h 879062"/>
                <a:gd name="connsiteX3" fmla="*/ 74580 w 794921"/>
                <a:gd name="connsiteY3" fmla="*/ 88106 h 879062"/>
                <a:gd name="connsiteX4" fmla="*/ 0 w 794921"/>
                <a:gd name="connsiteY4" fmla="*/ 278987 h 879062"/>
                <a:gd name="connsiteX5" fmla="*/ 2381 w 794921"/>
                <a:gd name="connsiteY5" fmla="*/ 545592 h 879062"/>
                <a:gd name="connsiteX6" fmla="*/ 338899 w 794921"/>
                <a:gd name="connsiteY6" fmla="*/ 879062 h 879062"/>
                <a:gd name="connsiteX7" fmla="*/ 380523 w 794921"/>
                <a:gd name="connsiteY7" fmla="*/ 879062 h 879062"/>
                <a:gd name="connsiteX8" fmla="*/ 717042 w 794921"/>
                <a:gd name="connsiteY8" fmla="*/ 542544 h 879062"/>
                <a:gd name="connsiteX9" fmla="*/ 717042 w 794921"/>
                <a:gd name="connsiteY9" fmla="*/ 459962 h 879062"/>
                <a:gd name="connsiteX10" fmla="*/ 790860 w 794921"/>
                <a:gd name="connsiteY10" fmla="*/ 397669 h 879062"/>
                <a:gd name="connsiteX11" fmla="*/ 702087 w 794921"/>
                <a:gd name="connsiteY11" fmla="*/ 255842 h 879062"/>
                <a:gd name="connsiteX12" fmla="*/ 613600 w 794921"/>
                <a:gd name="connsiteY12" fmla="*/ 155162 h 879062"/>
                <a:gd name="connsiteX13" fmla="*/ 576929 w 794921"/>
                <a:gd name="connsiteY13" fmla="*/ 0 h 87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921" h="879062">
                  <a:moveTo>
                    <a:pt x="576929" y="0"/>
                  </a:moveTo>
                  <a:cubicBezTo>
                    <a:pt x="568547" y="7810"/>
                    <a:pt x="554545" y="19431"/>
                    <a:pt x="534733" y="28575"/>
                  </a:cubicBezTo>
                  <a:cubicBezTo>
                    <a:pt x="528828" y="31337"/>
                    <a:pt x="511302" y="38957"/>
                    <a:pt x="487108" y="42196"/>
                  </a:cubicBezTo>
                  <a:cubicBezTo>
                    <a:pt x="403670" y="53245"/>
                    <a:pt x="170402" y="20765"/>
                    <a:pt x="74580" y="88106"/>
                  </a:cubicBezTo>
                  <a:cubicBezTo>
                    <a:pt x="40767" y="111919"/>
                    <a:pt x="4381" y="161925"/>
                    <a:pt x="0" y="278987"/>
                  </a:cubicBezTo>
                  <a:lnTo>
                    <a:pt x="2381" y="545592"/>
                  </a:lnTo>
                  <a:cubicBezTo>
                    <a:pt x="4096" y="730282"/>
                    <a:pt x="154210" y="879062"/>
                    <a:pt x="338899" y="879062"/>
                  </a:cubicBezTo>
                  <a:lnTo>
                    <a:pt x="380523" y="879062"/>
                  </a:lnTo>
                  <a:cubicBezTo>
                    <a:pt x="566356" y="879062"/>
                    <a:pt x="717042" y="728377"/>
                    <a:pt x="717042" y="542544"/>
                  </a:cubicBezTo>
                  <a:lnTo>
                    <a:pt x="717042" y="459962"/>
                  </a:lnTo>
                  <a:cubicBezTo>
                    <a:pt x="723519" y="458057"/>
                    <a:pt x="775906" y="442246"/>
                    <a:pt x="790860" y="397669"/>
                  </a:cubicBezTo>
                  <a:cubicBezTo>
                    <a:pt x="807244" y="348806"/>
                    <a:pt x="773335" y="281559"/>
                    <a:pt x="702087" y="255842"/>
                  </a:cubicBezTo>
                  <a:cubicBezTo>
                    <a:pt x="679895" y="239649"/>
                    <a:pt x="642271" y="207740"/>
                    <a:pt x="613600" y="155162"/>
                  </a:cubicBezTo>
                  <a:cubicBezTo>
                    <a:pt x="578167" y="89726"/>
                    <a:pt x="576167" y="28384"/>
                    <a:pt x="576929" y="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A62E20E-818F-5748-037F-95EB6D9AE8E7}"/>
                </a:ext>
              </a:extLst>
            </p:cNvPr>
            <p:cNvSpPr/>
            <p:nvPr/>
          </p:nvSpPr>
          <p:spPr>
            <a:xfrm>
              <a:off x="8272855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8DBD9731-FA6B-961D-CA73-D74410312207}"/>
                </a:ext>
              </a:extLst>
            </p:cNvPr>
            <p:cNvSpPr/>
            <p:nvPr/>
          </p:nvSpPr>
          <p:spPr>
            <a:xfrm>
              <a:off x="8666428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8D282071-CCDE-7359-BF0C-6F1B5A6C3023}"/>
                </a:ext>
              </a:extLst>
            </p:cNvPr>
            <p:cNvSpPr/>
            <p:nvPr/>
          </p:nvSpPr>
          <p:spPr>
            <a:xfrm>
              <a:off x="8343912" y="1945657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2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5FF8EC4C-7949-BB2D-6B37-94390FA9011E}"/>
                </a:ext>
              </a:extLst>
            </p:cNvPr>
            <p:cNvSpPr/>
            <p:nvPr/>
          </p:nvSpPr>
          <p:spPr>
            <a:xfrm>
              <a:off x="8072544" y="6173423"/>
              <a:ext cx="406908" cy="142875"/>
            </a:xfrm>
            <a:custGeom>
              <a:avLst/>
              <a:gdLst>
                <a:gd name="connsiteX0" fmla="*/ 238792 w 406908"/>
                <a:gd name="connsiteY0" fmla="*/ 0 h 142875"/>
                <a:gd name="connsiteX1" fmla="*/ 206121 w 406908"/>
                <a:gd name="connsiteY1" fmla="*/ 24479 h 142875"/>
                <a:gd name="connsiteX2" fmla="*/ 169355 w 406908"/>
                <a:gd name="connsiteY2" fmla="*/ 44863 h 142875"/>
                <a:gd name="connsiteX3" fmla="*/ 73438 w 406908"/>
                <a:gd name="connsiteY3" fmla="*/ 53054 h 142875"/>
                <a:gd name="connsiteX4" fmla="*/ 0 w 406908"/>
                <a:gd name="connsiteY4" fmla="*/ 134684 h 142875"/>
                <a:gd name="connsiteX5" fmla="*/ 238792 w 406908"/>
                <a:gd name="connsiteY5" fmla="*/ 138779 h 142875"/>
                <a:gd name="connsiteX6" fmla="*/ 242888 w 406908"/>
                <a:gd name="connsiteY6" fmla="*/ 114300 h 142875"/>
                <a:gd name="connsiteX7" fmla="*/ 298038 w 406908"/>
                <a:gd name="connsiteY7" fmla="*/ 114300 h 142875"/>
                <a:gd name="connsiteX8" fmla="*/ 298038 w 406908"/>
                <a:gd name="connsiteY8" fmla="*/ 142875 h 142875"/>
                <a:gd name="connsiteX9" fmla="*/ 406908 w 406908"/>
                <a:gd name="connsiteY9" fmla="*/ 142875 h 142875"/>
                <a:gd name="connsiteX10" fmla="*/ 402146 w 406908"/>
                <a:gd name="connsiteY10" fmla="*/ 0 h 142875"/>
                <a:gd name="connsiteX11" fmla="*/ 238792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238792" y="0"/>
                  </a:moveTo>
                  <a:cubicBezTo>
                    <a:pt x="231077" y="6668"/>
                    <a:pt x="220123" y="15430"/>
                    <a:pt x="206121" y="24479"/>
                  </a:cubicBezTo>
                  <a:cubicBezTo>
                    <a:pt x="192120" y="33528"/>
                    <a:pt x="178022" y="41053"/>
                    <a:pt x="169355" y="44863"/>
                  </a:cubicBezTo>
                  <a:cubicBezTo>
                    <a:pt x="129635" y="62294"/>
                    <a:pt x="104108" y="45434"/>
                    <a:pt x="73438" y="53054"/>
                  </a:cubicBezTo>
                  <a:cubicBezTo>
                    <a:pt x="51911" y="58388"/>
                    <a:pt x="24384" y="76676"/>
                    <a:pt x="0" y="134684"/>
                  </a:cubicBezTo>
                  <a:cubicBezTo>
                    <a:pt x="79629" y="136017"/>
                    <a:pt x="159163" y="137446"/>
                    <a:pt x="238792" y="138779"/>
                  </a:cubicBezTo>
                  <a:cubicBezTo>
                    <a:pt x="240125" y="130588"/>
                    <a:pt x="241554" y="122491"/>
                    <a:pt x="242888" y="114300"/>
                  </a:cubicBezTo>
                  <a:cubicBezTo>
                    <a:pt x="261271" y="114300"/>
                    <a:pt x="279654" y="114300"/>
                    <a:pt x="298038" y="114300"/>
                  </a:cubicBezTo>
                  <a:cubicBezTo>
                    <a:pt x="298038" y="123825"/>
                    <a:pt x="298038" y="133350"/>
                    <a:pt x="298038" y="142875"/>
                  </a:cubicBezTo>
                  <a:cubicBezTo>
                    <a:pt x="334328" y="142875"/>
                    <a:pt x="370618" y="142875"/>
                    <a:pt x="406908" y="142875"/>
                  </a:cubicBezTo>
                  <a:cubicBezTo>
                    <a:pt x="405289" y="95250"/>
                    <a:pt x="403765" y="47625"/>
                    <a:pt x="402146" y="0"/>
                  </a:cubicBezTo>
                  <a:cubicBezTo>
                    <a:pt x="347663" y="0"/>
                    <a:pt x="293180" y="0"/>
                    <a:pt x="238792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EB0B4982-EACC-8B59-009B-75FD55425BA3}"/>
                </a:ext>
              </a:extLst>
            </p:cNvPr>
            <p:cNvSpPr/>
            <p:nvPr/>
          </p:nvSpPr>
          <p:spPr>
            <a:xfrm>
              <a:off x="8692908" y="6173423"/>
              <a:ext cx="406908" cy="142875"/>
            </a:xfrm>
            <a:custGeom>
              <a:avLst/>
              <a:gdLst>
                <a:gd name="connsiteX0" fmla="*/ 168116 w 406908"/>
                <a:gd name="connsiteY0" fmla="*/ 0 h 142875"/>
                <a:gd name="connsiteX1" fmla="*/ 200787 w 406908"/>
                <a:gd name="connsiteY1" fmla="*/ 24479 h 142875"/>
                <a:gd name="connsiteX2" fmla="*/ 237554 w 406908"/>
                <a:gd name="connsiteY2" fmla="*/ 44863 h 142875"/>
                <a:gd name="connsiteX3" fmla="*/ 333470 w 406908"/>
                <a:gd name="connsiteY3" fmla="*/ 53054 h 142875"/>
                <a:gd name="connsiteX4" fmla="*/ 406908 w 406908"/>
                <a:gd name="connsiteY4" fmla="*/ 134684 h 142875"/>
                <a:gd name="connsiteX5" fmla="*/ 168116 w 406908"/>
                <a:gd name="connsiteY5" fmla="*/ 138779 h 142875"/>
                <a:gd name="connsiteX6" fmla="*/ 164021 w 406908"/>
                <a:gd name="connsiteY6" fmla="*/ 114300 h 142875"/>
                <a:gd name="connsiteX7" fmla="*/ 108871 w 406908"/>
                <a:gd name="connsiteY7" fmla="*/ 114300 h 142875"/>
                <a:gd name="connsiteX8" fmla="*/ 108871 w 406908"/>
                <a:gd name="connsiteY8" fmla="*/ 142875 h 142875"/>
                <a:gd name="connsiteX9" fmla="*/ 0 w 406908"/>
                <a:gd name="connsiteY9" fmla="*/ 142875 h 142875"/>
                <a:gd name="connsiteX10" fmla="*/ 4763 w 406908"/>
                <a:gd name="connsiteY10" fmla="*/ 0 h 142875"/>
                <a:gd name="connsiteX11" fmla="*/ 168116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168116" y="0"/>
                  </a:moveTo>
                  <a:cubicBezTo>
                    <a:pt x="175832" y="6668"/>
                    <a:pt x="186785" y="15430"/>
                    <a:pt x="200787" y="24479"/>
                  </a:cubicBezTo>
                  <a:cubicBezTo>
                    <a:pt x="214789" y="33528"/>
                    <a:pt x="228886" y="41053"/>
                    <a:pt x="237554" y="44863"/>
                  </a:cubicBezTo>
                  <a:cubicBezTo>
                    <a:pt x="277273" y="62294"/>
                    <a:pt x="302800" y="45434"/>
                    <a:pt x="333470" y="53054"/>
                  </a:cubicBezTo>
                  <a:cubicBezTo>
                    <a:pt x="354997" y="58388"/>
                    <a:pt x="382524" y="76676"/>
                    <a:pt x="406908" y="134684"/>
                  </a:cubicBezTo>
                  <a:cubicBezTo>
                    <a:pt x="327279" y="136017"/>
                    <a:pt x="247745" y="137446"/>
                    <a:pt x="168116" y="138779"/>
                  </a:cubicBezTo>
                  <a:cubicBezTo>
                    <a:pt x="166783" y="130588"/>
                    <a:pt x="165354" y="122491"/>
                    <a:pt x="164021" y="114300"/>
                  </a:cubicBezTo>
                  <a:cubicBezTo>
                    <a:pt x="145638" y="114300"/>
                    <a:pt x="127254" y="114300"/>
                    <a:pt x="108871" y="114300"/>
                  </a:cubicBezTo>
                  <a:cubicBezTo>
                    <a:pt x="108871" y="123825"/>
                    <a:pt x="108871" y="133350"/>
                    <a:pt x="108871" y="142875"/>
                  </a:cubicBezTo>
                  <a:cubicBezTo>
                    <a:pt x="72580" y="142875"/>
                    <a:pt x="36290" y="142875"/>
                    <a:pt x="0" y="142875"/>
                  </a:cubicBezTo>
                  <a:cubicBezTo>
                    <a:pt x="1619" y="95250"/>
                    <a:pt x="3143" y="47625"/>
                    <a:pt x="4763" y="0"/>
                  </a:cubicBezTo>
                  <a:cubicBezTo>
                    <a:pt x="59246" y="0"/>
                    <a:pt x="113729" y="0"/>
                    <a:pt x="168116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99" name="Rectangle 98">
            <a:extLst>
              <a:ext uri="{FF2B5EF4-FFF2-40B4-BE49-F238E27FC236}">
                <a16:creationId xmlns:a16="http://schemas.microsoft.com/office/drawing/2014/main" id="{84F59540-AFB1-0100-C156-47D8D27B049F}"/>
              </a:ext>
            </a:extLst>
          </p:cNvPr>
          <p:cNvSpPr/>
          <p:nvPr/>
        </p:nvSpPr>
        <p:spPr>
          <a:xfrm>
            <a:off x="3456470" y="2739429"/>
            <a:ext cx="4500444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000" b="1" u="sng" dirty="0" err="1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XGBoost</a:t>
            </a:r>
            <a:r>
              <a:rPr lang="en-US" sz="3000" b="1" u="sng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Is Your Choice!</a:t>
            </a:r>
          </a:p>
        </p:txBody>
      </p:sp>
      <p:sp>
        <p:nvSpPr>
          <p:cNvPr id="100" name="Rectangle 99">
            <a:extLst>
              <a:ext uri="{FF2B5EF4-FFF2-40B4-BE49-F238E27FC236}">
                <a16:creationId xmlns:a16="http://schemas.microsoft.com/office/drawing/2014/main" id="{EA5A383D-A294-03E8-88D9-C3F9D7545352}"/>
              </a:ext>
            </a:extLst>
          </p:cNvPr>
          <p:cNvSpPr/>
          <p:nvPr/>
        </p:nvSpPr>
        <p:spPr>
          <a:xfrm>
            <a:off x="2749130" y="3403486"/>
            <a:ext cx="5941881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000" dirty="0"/>
              <a:t>Nowadays, </a:t>
            </a:r>
            <a:r>
              <a:rPr lang="en-US" sz="2000" dirty="0" err="1"/>
              <a:t>XGBoost</a:t>
            </a:r>
            <a:r>
              <a:rPr lang="en-US" sz="2000" dirty="0"/>
              <a:t> is often the </a:t>
            </a:r>
            <a:r>
              <a:rPr lang="en-US" sz="2000" b="1" dirty="0"/>
              <a:t>first model</a:t>
            </a:r>
            <a:r>
              <a:rPr lang="en-US" sz="2000" dirty="0"/>
              <a:t> practitioners try for tabular datasets because it consistently delivers strong performance, handles missing values well, and offers efficient training with flexible tuning options.</a:t>
            </a:r>
          </a:p>
        </p:txBody>
      </p:sp>
    </p:spTree>
    <p:extLst>
      <p:ext uri="{BB962C8B-B14F-4D97-AF65-F5344CB8AC3E}">
        <p14:creationId xmlns:p14="http://schemas.microsoft.com/office/powerpoint/2010/main" val="438425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6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6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40" decel="100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0" accel="100000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1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/>
      <p:bldP spid="100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09F1B67B-9A80-4CF3-B4C8-83B6431A5DA7}"/>
              </a:ext>
            </a:extLst>
          </p:cNvPr>
          <p:cNvGrpSpPr/>
          <p:nvPr/>
        </p:nvGrpSpPr>
        <p:grpSpPr>
          <a:xfrm>
            <a:off x="2414005" y="2549413"/>
            <a:ext cx="1344104" cy="2334417"/>
            <a:chOff x="2176363" y="2932068"/>
            <a:chExt cx="920834" cy="1599291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4" name="Freeform 6">
              <a:extLst>
                <a:ext uri="{FF2B5EF4-FFF2-40B4-BE49-F238E27FC236}">
                  <a16:creationId xmlns:a16="http://schemas.microsoft.com/office/drawing/2014/main" id="{10D14C16-1FD8-4C9A-9D6C-65BB6944F9C6}"/>
                </a:ext>
              </a:extLst>
            </p:cNvPr>
            <p:cNvSpPr/>
            <p:nvPr/>
          </p:nvSpPr>
          <p:spPr>
            <a:xfrm>
              <a:off x="2176363" y="2932068"/>
              <a:ext cx="920834" cy="1599291"/>
            </a:xfrm>
            <a:custGeom>
              <a:avLst/>
              <a:gdLst>
                <a:gd name="connsiteX0" fmla="*/ 919833 w 920834"/>
                <a:gd name="connsiteY0" fmla="*/ 1542110 h 1599291"/>
                <a:gd name="connsiteX1" fmla="*/ 912309 w 920834"/>
                <a:gd name="connsiteY1" fmla="*/ 1543157 h 1599291"/>
                <a:gd name="connsiteX2" fmla="*/ 908880 w 920834"/>
                <a:gd name="connsiteY2" fmla="*/ 1545348 h 1599291"/>
                <a:gd name="connsiteX3" fmla="*/ 905069 w 920834"/>
                <a:gd name="connsiteY3" fmla="*/ 1544015 h 1599291"/>
                <a:gd name="connsiteX4" fmla="*/ 837061 w 920834"/>
                <a:gd name="connsiteY4" fmla="*/ 1516488 h 1599291"/>
                <a:gd name="connsiteX5" fmla="*/ 772101 w 920834"/>
                <a:gd name="connsiteY5" fmla="*/ 1481435 h 1599291"/>
                <a:gd name="connsiteX6" fmla="*/ 759242 w 920834"/>
                <a:gd name="connsiteY6" fmla="*/ 1323797 h 1599291"/>
                <a:gd name="connsiteX7" fmla="*/ 775910 w 920834"/>
                <a:gd name="connsiteY7" fmla="*/ 1219784 h 1599291"/>
                <a:gd name="connsiteX8" fmla="*/ 789436 w 920834"/>
                <a:gd name="connsiteY8" fmla="*/ 1103579 h 1599291"/>
                <a:gd name="connsiteX9" fmla="*/ 786769 w 920834"/>
                <a:gd name="connsiteY9" fmla="*/ 1070241 h 1599291"/>
                <a:gd name="connsiteX10" fmla="*/ 772101 w 920834"/>
                <a:gd name="connsiteY10" fmla="*/ 1039190 h 1599291"/>
                <a:gd name="connsiteX11" fmla="*/ 755432 w 920834"/>
                <a:gd name="connsiteY11" fmla="*/ 1014520 h 1599291"/>
                <a:gd name="connsiteX12" fmla="*/ 736382 w 920834"/>
                <a:gd name="connsiteY12" fmla="*/ 1022426 h 1599291"/>
                <a:gd name="connsiteX13" fmla="*/ 720189 w 920834"/>
                <a:gd name="connsiteY13" fmla="*/ 1016997 h 1599291"/>
                <a:gd name="connsiteX14" fmla="*/ 712093 w 920834"/>
                <a:gd name="connsiteY14" fmla="*/ 983278 h 1599291"/>
                <a:gd name="connsiteX15" fmla="*/ 719237 w 920834"/>
                <a:gd name="connsiteY15" fmla="*/ 965466 h 1599291"/>
                <a:gd name="connsiteX16" fmla="*/ 723523 w 920834"/>
                <a:gd name="connsiteY16" fmla="*/ 946416 h 1599291"/>
                <a:gd name="connsiteX17" fmla="*/ 723523 w 920834"/>
                <a:gd name="connsiteY17" fmla="*/ 930700 h 1599291"/>
                <a:gd name="connsiteX18" fmla="*/ 717998 w 920834"/>
                <a:gd name="connsiteY18" fmla="*/ 937748 h 1599291"/>
                <a:gd name="connsiteX19" fmla="*/ 709712 w 920834"/>
                <a:gd name="connsiteY19" fmla="*/ 954131 h 1599291"/>
                <a:gd name="connsiteX20" fmla="*/ 709045 w 920834"/>
                <a:gd name="connsiteY20" fmla="*/ 955656 h 1599291"/>
                <a:gd name="connsiteX21" fmla="*/ 694662 w 920834"/>
                <a:gd name="connsiteY21" fmla="*/ 967276 h 1599291"/>
                <a:gd name="connsiteX22" fmla="*/ 663611 w 920834"/>
                <a:gd name="connsiteY22" fmla="*/ 946035 h 1599291"/>
                <a:gd name="connsiteX23" fmla="*/ 663611 w 920834"/>
                <a:gd name="connsiteY23" fmla="*/ 944511 h 1599291"/>
                <a:gd name="connsiteX24" fmla="*/ 671707 w 920834"/>
                <a:gd name="connsiteY24" fmla="*/ 899648 h 1599291"/>
                <a:gd name="connsiteX25" fmla="*/ 676469 w 920834"/>
                <a:gd name="connsiteY25" fmla="*/ 887647 h 1599291"/>
                <a:gd name="connsiteX26" fmla="*/ 667611 w 920834"/>
                <a:gd name="connsiteY26" fmla="*/ 855929 h 1599291"/>
                <a:gd name="connsiteX27" fmla="*/ 596745 w 920834"/>
                <a:gd name="connsiteY27" fmla="*/ 784967 h 1599291"/>
                <a:gd name="connsiteX28" fmla="*/ 595126 w 920834"/>
                <a:gd name="connsiteY28" fmla="*/ 783824 h 1599291"/>
                <a:gd name="connsiteX29" fmla="*/ 551311 w 920834"/>
                <a:gd name="connsiteY29" fmla="*/ 743153 h 1599291"/>
                <a:gd name="connsiteX30" fmla="*/ 498066 w 920834"/>
                <a:gd name="connsiteY30" fmla="*/ 675621 h 1599291"/>
                <a:gd name="connsiteX31" fmla="*/ 426724 w 920834"/>
                <a:gd name="connsiteY31" fmla="*/ 534650 h 1599291"/>
                <a:gd name="connsiteX32" fmla="*/ 407674 w 920834"/>
                <a:gd name="connsiteY32" fmla="*/ 358914 h 1599291"/>
                <a:gd name="connsiteX33" fmla="*/ 510544 w 920834"/>
                <a:gd name="connsiteY33" fmla="*/ 665714 h 1599291"/>
                <a:gd name="connsiteX34" fmla="*/ 604175 w 920834"/>
                <a:gd name="connsiteY34" fmla="*/ 770489 h 1599291"/>
                <a:gd name="connsiteX35" fmla="*/ 605699 w 920834"/>
                <a:gd name="connsiteY35" fmla="*/ 771537 h 1599291"/>
                <a:gd name="connsiteX36" fmla="*/ 681899 w 920834"/>
                <a:gd name="connsiteY36" fmla="*/ 847737 h 1599291"/>
                <a:gd name="connsiteX37" fmla="*/ 692472 w 920834"/>
                <a:gd name="connsiteY37" fmla="*/ 890314 h 1599291"/>
                <a:gd name="connsiteX38" fmla="*/ 686280 w 920834"/>
                <a:gd name="connsiteY38" fmla="*/ 906411 h 1599291"/>
                <a:gd name="connsiteX39" fmla="*/ 679517 w 920834"/>
                <a:gd name="connsiteY39" fmla="*/ 926414 h 1599291"/>
                <a:gd name="connsiteX40" fmla="*/ 679517 w 920834"/>
                <a:gd name="connsiteY40" fmla="*/ 940892 h 1599291"/>
                <a:gd name="connsiteX41" fmla="*/ 691424 w 920834"/>
                <a:gd name="connsiteY41" fmla="*/ 951083 h 1599291"/>
                <a:gd name="connsiteX42" fmla="*/ 695234 w 920834"/>
                <a:gd name="connsiteY42" fmla="*/ 947845 h 1599291"/>
                <a:gd name="connsiteX43" fmla="*/ 704759 w 920834"/>
                <a:gd name="connsiteY43" fmla="*/ 927652 h 1599291"/>
                <a:gd name="connsiteX44" fmla="*/ 723809 w 920834"/>
                <a:gd name="connsiteY44" fmla="*/ 907364 h 1599291"/>
                <a:gd name="connsiteX45" fmla="*/ 733334 w 920834"/>
                <a:gd name="connsiteY45" fmla="*/ 900315 h 1599291"/>
                <a:gd name="connsiteX46" fmla="*/ 736477 w 920834"/>
                <a:gd name="connsiteY46" fmla="*/ 911650 h 1599291"/>
                <a:gd name="connsiteX47" fmla="*/ 739620 w 920834"/>
                <a:gd name="connsiteY47" fmla="*/ 946892 h 1599291"/>
                <a:gd name="connsiteX48" fmla="*/ 734763 w 920834"/>
                <a:gd name="connsiteY48" fmla="*/ 969467 h 1599291"/>
                <a:gd name="connsiteX49" fmla="*/ 726666 w 920834"/>
                <a:gd name="connsiteY49" fmla="*/ 989469 h 1599291"/>
                <a:gd name="connsiteX50" fmla="*/ 729905 w 920834"/>
                <a:gd name="connsiteY50" fmla="*/ 1003281 h 1599291"/>
                <a:gd name="connsiteX51" fmla="*/ 745335 w 920834"/>
                <a:gd name="connsiteY51" fmla="*/ 1001566 h 1599291"/>
                <a:gd name="connsiteX52" fmla="*/ 746955 w 920834"/>
                <a:gd name="connsiteY52" fmla="*/ 999756 h 1599291"/>
                <a:gd name="connsiteX53" fmla="*/ 748479 w 920834"/>
                <a:gd name="connsiteY53" fmla="*/ 997661 h 1599291"/>
                <a:gd name="connsiteX54" fmla="*/ 752098 w 920834"/>
                <a:gd name="connsiteY54" fmla="*/ 990993 h 1599291"/>
                <a:gd name="connsiteX55" fmla="*/ 754479 w 920834"/>
                <a:gd name="connsiteY55" fmla="*/ 985659 h 1599291"/>
                <a:gd name="connsiteX56" fmla="*/ 762576 w 920834"/>
                <a:gd name="connsiteY56" fmla="*/ 960989 h 1599291"/>
                <a:gd name="connsiteX57" fmla="*/ 760194 w 920834"/>
                <a:gd name="connsiteY57" fmla="*/ 891457 h 1599291"/>
                <a:gd name="connsiteX58" fmla="*/ 734001 w 920834"/>
                <a:gd name="connsiteY58" fmla="*/ 827544 h 1599291"/>
                <a:gd name="connsiteX59" fmla="*/ 692090 w 920834"/>
                <a:gd name="connsiteY59" fmla="*/ 758202 h 1599291"/>
                <a:gd name="connsiteX60" fmla="*/ 645799 w 920834"/>
                <a:gd name="connsiteY60" fmla="*/ 694099 h 1599291"/>
                <a:gd name="connsiteX61" fmla="*/ 620272 w 920834"/>
                <a:gd name="connsiteY61" fmla="*/ 658475 h 1599291"/>
                <a:gd name="connsiteX62" fmla="*/ 551978 w 920834"/>
                <a:gd name="connsiteY62" fmla="*/ 514172 h 1599291"/>
                <a:gd name="connsiteX63" fmla="*/ 552454 w 920834"/>
                <a:gd name="connsiteY63" fmla="*/ 361772 h 1599291"/>
                <a:gd name="connsiteX64" fmla="*/ 555026 w 920834"/>
                <a:gd name="connsiteY64" fmla="*/ 428447 h 1599291"/>
                <a:gd name="connsiteX65" fmla="*/ 584744 w 920834"/>
                <a:gd name="connsiteY65" fmla="*/ 557415 h 1599291"/>
                <a:gd name="connsiteX66" fmla="*/ 592935 w 920834"/>
                <a:gd name="connsiteY66" fmla="*/ 525602 h 1599291"/>
                <a:gd name="connsiteX67" fmla="*/ 608747 w 920834"/>
                <a:gd name="connsiteY67" fmla="*/ 428637 h 1599291"/>
                <a:gd name="connsiteX68" fmla="*/ 594078 w 920834"/>
                <a:gd name="connsiteY68" fmla="*/ 353390 h 1599291"/>
                <a:gd name="connsiteX69" fmla="*/ 572076 w 920834"/>
                <a:gd name="connsiteY69" fmla="*/ 305765 h 1599291"/>
                <a:gd name="connsiteX70" fmla="*/ 569885 w 920834"/>
                <a:gd name="connsiteY70" fmla="*/ 302050 h 1599291"/>
                <a:gd name="connsiteX71" fmla="*/ 571790 w 920834"/>
                <a:gd name="connsiteY71" fmla="*/ 298145 h 1599291"/>
                <a:gd name="connsiteX72" fmla="*/ 613509 w 920834"/>
                <a:gd name="connsiteY72" fmla="*/ 257949 h 1599291"/>
                <a:gd name="connsiteX73" fmla="*/ 652276 w 920834"/>
                <a:gd name="connsiteY73" fmla="*/ 273856 h 1599291"/>
                <a:gd name="connsiteX74" fmla="*/ 683994 w 920834"/>
                <a:gd name="connsiteY74" fmla="*/ 290525 h 1599291"/>
                <a:gd name="connsiteX75" fmla="*/ 688280 w 920834"/>
                <a:gd name="connsiteY75" fmla="*/ 292811 h 1599291"/>
                <a:gd name="connsiteX76" fmla="*/ 774863 w 920834"/>
                <a:gd name="connsiteY76" fmla="*/ 289668 h 1599291"/>
                <a:gd name="connsiteX77" fmla="*/ 822488 w 920834"/>
                <a:gd name="connsiteY77" fmla="*/ 256616 h 1599291"/>
                <a:gd name="connsiteX78" fmla="*/ 826107 w 920834"/>
                <a:gd name="connsiteY78" fmla="*/ 251282 h 1599291"/>
                <a:gd name="connsiteX79" fmla="*/ 786579 w 920834"/>
                <a:gd name="connsiteY79" fmla="*/ 266712 h 1599291"/>
                <a:gd name="connsiteX80" fmla="*/ 763814 w 920834"/>
                <a:gd name="connsiteY80" fmla="*/ 277190 h 1599291"/>
                <a:gd name="connsiteX81" fmla="*/ 749622 w 920834"/>
                <a:gd name="connsiteY81" fmla="*/ 278999 h 1599291"/>
                <a:gd name="connsiteX82" fmla="*/ 732286 w 920834"/>
                <a:gd name="connsiteY82" fmla="*/ 275951 h 1599291"/>
                <a:gd name="connsiteX83" fmla="*/ 701044 w 920834"/>
                <a:gd name="connsiteY83" fmla="*/ 241757 h 1599291"/>
                <a:gd name="connsiteX84" fmla="*/ 702377 w 920834"/>
                <a:gd name="connsiteY84" fmla="*/ 210134 h 1599291"/>
                <a:gd name="connsiteX85" fmla="*/ 711236 w 920834"/>
                <a:gd name="connsiteY85" fmla="*/ 184797 h 1599291"/>
                <a:gd name="connsiteX86" fmla="*/ 681708 w 920834"/>
                <a:gd name="connsiteY86" fmla="*/ 165747 h 1599291"/>
                <a:gd name="connsiteX87" fmla="*/ 674469 w 920834"/>
                <a:gd name="connsiteY87" fmla="*/ 131838 h 1599291"/>
                <a:gd name="connsiteX88" fmla="*/ 689233 w 920834"/>
                <a:gd name="connsiteY88" fmla="*/ 91262 h 1599291"/>
                <a:gd name="connsiteX89" fmla="*/ 730762 w 920834"/>
                <a:gd name="connsiteY89" fmla="*/ 43637 h 1599291"/>
                <a:gd name="connsiteX90" fmla="*/ 744383 w 920834"/>
                <a:gd name="connsiteY90" fmla="*/ 34683 h 1599291"/>
                <a:gd name="connsiteX91" fmla="*/ 716665 w 920834"/>
                <a:gd name="connsiteY91" fmla="*/ 9347 h 1599291"/>
                <a:gd name="connsiteX92" fmla="*/ 661992 w 920834"/>
                <a:gd name="connsiteY92" fmla="*/ 1060 h 1599291"/>
                <a:gd name="connsiteX93" fmla="*/ 580267 w 920834"/>
                <a:gd name="connsiteY93" fmla="*/ 29635 h 1599291"/>
                <a:gd name="connsiteX94" fmla="*/ 563598 w 920834"/>
                <a:gd name="connsiteY94" fmla="*/ 42684 h 1599291"/>
                <a:gd name="connsiteX95" fmla="*/ 531023 w 920834"/>
                <a:gd name="connsiteY95" fmla="*/ 71259 h 1599291"/>
                <a:gd name="connsiteX96" fmla="*/ 494542 w 920834"/>
                <a:gd name="connsiteY96" fmla="*/ 100691 h 1599291"/>
                <a:gd name="connsiteX97" fmla="*/ 465110 w 920834"/>
                <a:gd name="connsiteY97" fmla="*/ 128409 h 1599291"/>
                <a:gd name="connsiteX98" fmla="*/ 449775 w 920834"/>
                <a:gd name="connsiteY98" fmla="*/ 155270 h 1599291"/>
                <a:gd name="connsiteX99" fmla="*/ 449775 w 920834"/>
                <a:gd name="connsiteY99" fmla="*/ 157937 h 1599291"/>
                <a:gd name="connsiteX100" fmla="*/ 446346 w 920834"/>
                <a:gd name="connsiteY100" fmla="*/ 160318 h 1599291"/>
                <a:gd name="connsiteX101" fmla="*/ 405959 w 920834"/>
                <a:gd name="connsiteY101" fmla="*/ 191274 h 1599291"/>
                <a:gd name="connsiteX102" fmla="*/ 313853 w 920834"/>
                <a:gd name="connsiteY102" fmla="*/ 294144 h 1599291"/>
                <a:gd name="connsiteX103" fmla="*/ 252035 w 920834"/>
                <a:gd name="connsiteY103" fmla="*/ 443687 h 1599291"/>
                <a:gd name="connsiteX104" fmla="*/ 241177 w 920834"/>
                <a:gd name="connsiteY104" fmla="*/ 615708 h 1599291"/>
                <a:gd name="connsiteX105" fmla="*/ 240510 w 920834"/>
                <a:gd name="connsiteY105" fmla="*/ 743057 h 1599291"/>
                <a:gd name="connsiteX106" fmla="*/ 251940 w 920834"/>
                <a:gd name="connsiteY106" fmla="*/ 835926 h 1599291"/>
                <a:gd name="connsiteX107" fmla="*/ 268990 w 920834"/>
                <a:gd name="connsiteY107" fmla="*/ 882789 h 1599291"/>
                <a:gd name="connsiteX108" fmla="*/ 284801 w 920834"/>
                <a:gd name="connsiteY108" fmla="*/ 923366 h 1599291"/>
                <a:gd name="connsiteX109" fmla="*/ 294326 w 920834"/>
                <a:gd name="connsiteY109" fmla="*/ 999566 h 1599291"/>
                <a:gd name="connsiteX110" fmla="*/ 298041 w 920834"/>
                <a:gd name="connsiteY110" fmla="*/ 1066241 h 1599291"/>
                <a:gd name="connsiteX111" fmla="*/ 321187 w 920834"/>
                <a:gd name="connsiteY111" fmla="*/ 1176064 h 1599291"/>
                <a:gd name="connsiteX112" fmla="*/ 322997 w 920834"/>
                <a:gd name="connsiteY112" fmla="*/ 1182065 h 1599291"/>
                <a:gd name="connsiteX113" fmla="*/ 317663 w 920834"/>
                <a:gd name="connsiteY113" fmla="*/ 1185399 h 1599291"/>
                <a:gd name="connsiteX114" fmla="*/ 241463 w 920834"/>
                <a:gd name="connsiteY114" fmla="*/ 1238834 h 1599291"/>
                <a:gd name="connsiteX115" fmla="*/ 200505 w 920834"/>
                <a:gd name="connsiteY115" fmla="*/ 1275410 h 1599291"/>
                <a:gd name="connsiteX116" fmla="*/ 143355 w 920834"/>
                <a:gd name="connsiteY116" fmla="*/ 1327892 h 1599291"/>
                <a:gd name="connsiteX117" fmla="*/ 141069 w 920834"/>
                <a:gd name="connsiteY117" fmla="*/ 1329893 h 1599291"/>
                <a:gd name="connsiteX118" fmla="*/ 76680 w 920834"/>
                <a:gd name="connsiteY118" fmla="*/ 1384662 h 1599291"/>
                <a:gd name="connsiteX119" fmla="*/ 18768 w 920834"/>
                <a:gd name="connsiteY119" fmla="*/ 1431334 h 1599291"/>
                <a:gd name="connsiteX120" fmla="*/ 16292 w 920834"/>
                <a:gd name="connsiteY120" fmla="*/ 1433430 h 1599291"/>
                <a:gd name="connsiteX121" fmla="*/ 480 w 920834"/>
                <a:gd name="connsiteY121" fmla="*/ 1454384 h 1599291"/>
                <a:gd name="connsiteX122" fmla="*/ 10005 w 920834"/>
                <a:gd name="connsiteY122" fmla="*/ 1487532 h 1599291"/>
                <a:gd name="connsiteX123" fmla="*/ 53058 w 920834"/>
                <a:gd name="connsiteY123" fmla="*/ 1533156 h 1599291"/>
                <a:gd name="connsiteX124" fmla="*/ 115542 w 920834"/>
                <a:gd name="connsiteY124" fmla="*/ 1580305 h 1599291"/>
                <a:gd name="connsiteX125" fmla="*/ 148403 w 920834"/>
                <a:gd name="connsiteY125" fmla="*/ 1596307 h 1599291"/>
                <a:gd name="connsiteX126" fmla="*/ 161072 w 920834"/>
                <a:gd name="connsiteY126" fmla="*/ 1599165 h 1599291"/>
                <a:gd name="connsiteX127" fmla="*/ 164024 w 920834"/>
                <a:gd name="connsiteY127" fmla="*/ 1597069 h 1599291"/>
                <a:gd name="connsiteX128" fmla="*/ 174216 w 920834"/>
                <a:gd name="connsiteY128" fmla="*/ 1590687 h 1599291"/>
                <a:gd name="connsiteX129" fmla="*/ 187361 w 920834"/>
                <a:gd name="connsiteY129" fmla="*/ 1590687 h 1599291"/>
                <a:gd name="connsiteX130" fmla="*/ 193552 w 920834"/>
                <a:gd name="connsiteY130" fmla="*/ 1590687 h 1599291"/>
                <a:gd name="connsiteX131" fmla="*/ 200791 w 920834"/>
                <a:gd name="connsiteY131" fmla="*/ 1586306 h 1599291"/>
                <a:gd name="connsiteX132" fmla="*/ 204315 w 920834"/>
                <a:gd name="connsiteY132" fmla="*/ 1582591 h 1599291"/>
                <a:gd name="connsiteX133" fmla="*/ 209173 w 920834"/>
                <a:gd name="connsiteY133" fmla="*/ 1584210 h 1599291"/>
                <a:gd name="connsiteX134" fmla="*/ 222984 w 920834"/>
                <a:gd name="connsiteY134" fmla="*/ 1584210 h 1599291"/>
                <a:gd name="connsiteX135" fmla="*/ 229556 w 920834"/>
                <a:gd name="connsiteY135" fmla="*/ 1580781 h 1599291"/>
                <a:gd name="connsiteX136" fmla="*/ 232985 w 920834"/>
                <a:gd name="connsiteY136" fmla="*/ 1578400 h 1599291"/>
                <a:gd name="connsiteX137" fmla="*/ 236986 w 920834"/>
                <a:gd name="connsiteY137" fmla="*/ 1579733 h 1599291"/>
                <a:gd name="connsiteX138" fmla="*/ 251464 w 920834"/>
                <a:gd name="connsiteY138" fmla="*/ 1575257 h 1599291"/>
                <a:gd name="connsiteX139" fmla="*/ 251464 w 920834"/>
                <a:gd name="connsiteY139" fmla="*/ 1565732 h 1599291"/>
                <a:gd name="connsiteX140" fmla="*/ 241367 w 920834"/>
                <a:gd name="connsiteY140" fmla="*/ 1564017 h 1599291"/>
                <a:gd name="connsiteX141" fmla="*/ 230985 w 920834"/>
                <a:gd name="connsiteY141" fmla="*/ 1563446 h 1599291"/>
                <a:gd name="connsiteX142" fmla="*/ 181741 w 920834"/>
                <a:gd name="connsiteY142" fmla="*/ 1527632 h 1599291"/>
                <a:gd name="connsiteX143" fmla="*/ 180884 w 920834"/>
                <a:gd name="connsiteY143" fmla="*/ 1526774 h 1599291"/>
                <a:gd name="connsiteX144" fmla="*/ 145736 w 920834"/>
                <a:gd name="connsiteY144" fmla="*/ 1490484 h 1599291"/>
                <a:gd name="connsiteX145" fmla="*/ 126020 w 920834"/>
                <a:gd name="connsiteY145" fmla="*/ 1470196 h 1599291"/>
                <a:gd name="connsiteX146" fmla="*/ 132211 w 920834"/>
                <a:gd name="connsiteY146" fmla="*/ 1464576 h 1599291"/>
                <a:gd name="connsiteX147" fmla="*/ 171073 w 920834"/>
                <a:gd name="connsiteY147" fmla="*/ 1433430 h 1599291"/>
                <a:gd name="connsiteX148" fmla="*/ 235557 w 920834"/>
                <a:gd name="connsiteY148" fmla="*/ 1396758 h 1599291"/>
                <a:gd name="connsiteX149" fmla="*/ 293660 w 920834"/>
                <a:gd name="connsiteY149" fmla="*/ 1371041 h 1599291"/>
                <a:gd name="connsiteX150" fmla="*/ 330902 w 920834"/>
                <a:gd name="connsiteY150" fmla="*/ 1353800 h 1599291"/>
                <a:gd name="connsiteX151" fmla="*/ 405197 w 920834"/>
                <a:gd name="connsiteY151" fmla="*/ 1306652 h 1599291"/>
                <a:gd name="connsiteX152" fmla="*/ 408150 w 920834"/>
                <a:gd name="connsiteY152" fmla="*/ 1304175 h 1599291"/>
                <a:gd name="connsiteX153" fmla="*/ 446250 w 920834"/>
                <a:gd name="connsiteY153" fmla="*/ 1275600 h 1599291"/>
                <a:gd name="connsiteX154" fmla="*/ 462824 w 920834"/>
                <a:gd name="connsiteY154" fmla="*/ 1266075 h 1599291"/>
                <a:gd name="connsiteX155" fmla="*/ 471587 w 920834"/>
                <a:gd name="connsiteY155" fmla="*/ 1260360 h 1599291"/>
                <a:gd name="connsiteX156" fmla="*/ 497971 w 920834"/>
                <a:gd name="connsiteY156" fmla="*/ 1203210 h 1599291"/>
                <a:gd name="connsiteX157" fmla="*/ 516164 w 920834"/>
                <a:gd name="connsiteY157" fmla="*/ 1060335 h 1599291"/>
                <a:gd name="connsiteX158" fmla="*/ 516164 w 920834"/>
                <a:gd name="connsiteY158" fmla="*/ 1046619 h 1599291"/>
                <a:gd name="connsiteX159" fmla="*/ 519021 w 920834"/>
                <a:gd name="connsiteY159" fmla="*/ 918032 h 1599291"/>
                <a:gd name="connsiteX160" fmla="*/ 503591 w 920834"/>
                <a:gd name="connsiteY160" fmla="*/ 738676 h 1599291"/>
                <a:gd name="connsiteX161" fmla="*/ 535118 w 920834"/>
                <a:gd name="connsiteY161" fmla="*/ 917079 h 1599291"/>
                <a:gd name="connsiteX162" fmla="*/ 532356 w 920834"/>
                <a:gd name="connsiteY162" fmla="*/ 1045095 h 1599291"/>
                <a:gd name="connsiteX163" fmla="*/ 639893 w 920834"/>
                <a:gd name="connsiteY163" fmla="*/ 1193590 h 1599291"/>
                <a:gd name="connsiteX164" fmla="*/ 644180 w 920834"/>
                <a:gd name="connsiteY164" fmla="*/ 1197590 h 1599291"/>
                <a:gd name="connsiteX165" fmla="*/ 641608 w 920834"/>
                <a:gd name="connsiteY165" fmla="*/ 1203020 h 1599291"/>
                <a:gd name="connsiteX166" fmla="*/ 626844 w 920834"/>
                <a:gd name="connsiteY166" fmla="*/ 1261313 h 1599291"/>
                <a:gd name="connsiteX167" fmla="*/ 646942 w 920834"/>
                <a:gd name="connsiteY167" fmla="*/ 1353229 h 1599291"/>
                <a:gd name="connsiteX168" fmla="*/ 661420 w 920834"/>
                <a:gd name="connsiteY168" fmla="*/ 1397044 h 1599291"/>
                <a:gd name="connsiteX169" fmla="*/ 670945 w 920834"/>
                <a:gd name="connsiteY169" fmla="*/ 1445145 h 1599291"/>
                <a:gd name="connsiteX170" fmla="*/ 655610 w 920834"/>
                <a:gd name="connsiteY170" fmla="*/ 1509249 h 1599291"/>
                <a:gd name="connsiteX171" fmla="*/ 650561 w 920834"/>
                <a:gd name="connsiteY171" fmla="*/ 1519250 h 1599291"/>
                <a:gd name="connsiteX172" fmla="*/ 644465 w 920834"/>
                <a:gd name="connsiteY172" fmla="*/ 1539729 h 1599291"/>
                <a:gd name="connsiteX173" fmla="*/ 666373 w 920834"/>
                <a:gd name="connsiteY173" fmla="*/ 1564017 h 1599291"/>
                <a:gd name="connsiteX174" fmla="*/ 715998 w 920834"/>
                <a:gd name="connsiteY174" fmla="*/ 1562398 h 1599291"/>
                <a:gd name="connsiteX175" fmla="*/ 744573 w 920834"/>
                <a:gd name="connsiteY175" fmla="*/ 1555445 h 1599291"/>
                <a:gd name="connsiteX176" fmla="*/ 762099 w 920834"/>
                <a:gd name="connsiteY176" fmla="*/ 1551540 h 1599291"/>
                <a:gd name="connsiteX177" fmla="*/ 803438 w 920834"/>
                <a:gd name="connsiteY177" fmla="*/ 1554111 h 1599291"/>
                <a:gd name="connsiteX178" fmla="*/ 851063 w 920834"/>
                <a:gd name="connsiteY178" fmla="*/ 1559255 h 1599291"/>
                <a:gd name="connsiteX179" fmla="*/ 894782 w 920834"/>
                <a:gd name="connsiteY179" fmla="*/ 1554588 h 1599291"/>
                <a:gd name="connsiteX180" fmla="*/ 896116 w 920834"/>
                <a:gd name="connsiteY180" fmla="*/ 1554588 h 1599291"/>
                <a:gd name="connsiteX181" fmla="*/ 920024 w 920834"/>
                <a:gd name="connsiteY181" fmla="*/ 1549158 h 1599291"/>
                <a:gd name="connsiteX182" fmla="*/ 919833 w 920834"/>
                <a:gd name="connsiteY182" fmla="*/ 1542110 h 1599291"/>
                <a:gd name="connsiteX183" fmla="*/ 581505 w 920834"/>
                <a:gd name="connsiteY183" fmla="*/ 97548 h 1599291"/>
                <a:gd name="connsiteX184" fmla="*/ 620234 w 920834"/>
                <a:gd name="connsiteY184" fmla="*/ 114541 h 1599291"/>
                <a:gd name="connsiteX185" fmla="*/ 620367 w 920834"/>
                <a:gd name="connsiteY185" fmla="*/ 114884 h 1599291"/>
                <a:gd name="connsiteX186" fmla="*/ 581781 w 920834"/>
                <a:gd name="connsiteY186" fmla="*/ 112455 h 1599291"/>
                <a:gd name="connsiteX187" fmla="*/ 572742 w 920834"/>
                <a:gd name="connsiteY187" fmla="*/ 136410 h 1599291"/>
                <a:gd name="connsiteX188" fmla="*/ 588077 w 920834"/>
                <a:gd name="connsiteY188" fmla="*/ 171843 h 1599291"/>
                <a:gd name="connsiteX189" fmla="*/ 597602 w 920834"/>
                <a:gd name="connsiteY189" fmla="*/ 187655 h 1599291"/>
                <a:gd name="connsiteX190" fmla="*/ 615890 w 920834"/>
                <a:gd name="connsiteY190" fmla="*/ 193846 h 1599291"/>
                <a:gd name="connsiteX191" fmla="*/ 593602 w 920834"/>
                <a:gd name="connsiteY191" fmla="*/ 194513 h 1599291"/>
                <a:gd name="connsiteX192" fmla="*/ 566170 w 920834"/>
                <a:gd name="connsiteY192" fmla="*/ 160032 h 1599291"/>
                <a:gd name="connsiteX193" fmla="*/ 556645 w 920834"/>
                <a:gd name="connsiteY193" fmla="*/ 138220 h 1599291"/>
                <a:gd name="connsiteX194" fmla="*/ 581505 w 920834"/>
                <a:gd name="connsiteY194" fmla="*/ 97548 h 1599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</a:cxnLst>
              <a:rect l="l" t="t" r="r" b="b"/>
              <a:pathLst>
                <a:path w="920834" h="1599291">
                  <a:moveTo>
                    <a:pt x="919833" y="1542110"/>
                  </a:moveTo>
                  <a:cubicBezTo>
                    <a:pt x="917328" y="1541005"/>
                    <a:pt x="914413" y="1541415"/>
                    <a:pt x="912309" y="1543157"/>
                  </a:cubicBezTo>
                  <a:lnTo>
                    <a:pt x="908880" y="1545348"/>
                  </a:lnTo>
                  <a:lnTo>
                    <a:pt x="905069" y="1544015"/>
                  </a:lnTo>
                  <a:cubicBezTo>
                    <a:pt x="890020" y="1538585"/>
                    <a:pt x="865922" y="1529441"/>
                    <a:pt x="837061" y="1516488"/>
                  </a:cubicBezTo>
                  <a:cubicBezTo>
                    <a:pt x="798961" y="1499057"/>
                    <a:pt x="780863" y="1491056"/>
                    <a:pt x="772101" y="1481435"/>
                  </a:cubicBezTo>
                  <a:cubicBezTo>
                    <a:pt x="744288" y="1451241"/>
                    <a:pt x="749622" y="1405998"/>
                    <a:pt x="759242" y="1323797"/>
                  </a:cubicBezTo>
                  <a:cubicBezTo>
                    <a:pt x="764385" y="1279791"/>
                    <a:pt x="772767" y="1236167"/>
                    <a:pt x="775910" y="1219784"/>
                  </a:cubicBezTo>
                  <a:cubicBezTo>
                    <a:pt x="782378" y="1181303"/>
                    <a:pt x="786893" y="1142517"/>
                    <a:pt x="789436" y="1103579"/>
                  </a:cubicBezTo>
                  <a:cubicBezTo>
                    <a:pt x="790503" y="1092396"/>
                    <a:pt x="789607" y="1081109"/>
                    <a:pt x="786769" y="1070241"/>
                  </a:cubicBezTo>
                  <a:cubicBezTo>
                    <a:pt x="783540" y="1059183"/>
                    <a:pt x="778587" y="1048705"/>
                    <a:pt x="772101" y="1039190"/>
                  </a:cubicBezTo>
                  <a:cubicBezTo>
                    <a:pt x="766862" y="1030522"/>
                    <a:pt x="761242" y="1022426"/>
                    <a:pt x="755432" y="1014520"/>
                  </a:cubicBezTo>
                  <a:cubicBezTo>
                    <a:pt x="750288" y="1019435"/>
                    <a:pt x="743497" y="1022254"/>
                    <a:pt x="736382" y="1022426"/>
                  </a:cubicBezTo>
                  <a:cubicBezTo>
                    <a:pt x="730533" y="1022435"/>
                    <a:pt x="724847" y="1020530"/>
                    <a:pt x="720189" y="1016997"/>
                  </a:cubicBezTo>
                  <a:cubicBezTo>
                    <a:pt x="709959" y="1009024"/>
                    <a:pt x="706597" y="995032"/>
                    <a:pt x="712093" y="983278"/>
                  </a:cubicBezTo>
                  <a:cubicBezTo>
                    <a:pt x="714951" y="977544"/>
                    <a:pt x="717341" y="971591"/>
                    <a:pt x="719237" y="965466"/>
                  </a:cubicBezTo>
                  <a:cubicBezTo>
                    <a:pt x="721361" y="959294"/>
                    <a:pt x="722799" y="952903"/>
                    <a:pt x="723523" y="946416"/>
                  </a:cubicBezTo>
                  <a:cubicBezTo>
                    <a:pt x="724094" y="941197"/>
                    <a:pt x="724094" y="935920"/>
                    <a:pt x="723523" y="930700"/>
                  </a:cubicBezTo>
                  <a:cubicBezTo>
                    <a:pt x="721551" y="932938"/>
                    <a:pt x="719703" y="935291"/>
                    <a:pt x="717998" y="937748"/>
                  </a:cubicBezTo>
                  <a:cubicBezTo>
                    <a:pt x="714531" y="942825"/>
                    <a:pt x="711750" y="948331"/>
                    <a:pt x="709712" y="954131"/>
                  </a:cubicBezTo>
                  <a:lnTo>
                    <a:pt x="709045" y="955656"/>
                  </a:lnTo>
                  <a:cubicBezTo>
                    <a:pt x="706102" y="961380"/>
                    <a:pt x="700882" y="965600"/>
                    <a:pt x="694662" y="967276"/>
                  </a:cubicBezTo>
                  <a:cubicBezTo>
                    <a:pt x="680451" y="968972"/>
                    <a:pt x="667183" y="959894"/>
                    <a:pt x="663611" y="946035"/>
                  </a:cubicBezTo>
                  <a:lnTo>
                    <a:pt x="663611" y="944511"/>
                  </a:lnTo>
                  <a:cubicBezTo>
                    <a:pt x="661325" y="929071"/>
                    <a:pt x="664163" y="913317"/>
                    <a:pt x="671707" y="899648"/>
                  </a:cubicBezTo>
                  <a:cubicBezTo>
                    <a:pt x="673860" y="895896"/>
                    <a:pt x="675469" y="891857"/>
                    <a:pt x="676469" y="887647"/>
                  </a:cubicBezTo>
                  <a:cubicBezTo>
                    <a:pt x="678565" y="877265"/>
                    <a:pt x="674088" y="867930"/>
                    <a:pt x="667611" y="855929"/>
                  </a:cubicBezTo>
                  <a:cubicBezTo>
                    <a:pt x="648085" y="820496"/>
                    <a:pt x="609509" y="793731"/>
                    <a:pt x="596745" y="784967"/>
                  </a:cubicBezTo>
                  <a:lnTo>
                    <a:pt x="595126" y="783824"/>
                  </a:lnTo>
                  <a:cubicBezTo>
                    <a:pt x="578838" y="772204"/>
                    <a:pt x="564113" y="758536"/>
                    <a:pt x="551311" y="743153"/>
                  </a:cubicBezTo>
                  <a:cubicBezTo>
                    <a:pt x="531908" y="721998"/>
                    <a:pt x="514116" y="699423"/>
                    <a:pt x="498066" y="675621"/>
                  </a:cubicBezTo>
                  <a:cubicBezTo>
                    <a:pt x="467291" y="632510"/>
                    <a:pt x="443240" y="584980"/>
                    <a:pt x="426724" y="534650"/>
                  </a:cubicBezTo>
                  <a:cubicBezTo>
                    <a:pt x="409093" y="477853"/>
                    <a:pt x="402626" y="418169"/>
                    <a:pt x="407674" y="358914"/>
                  </a:cubicBezTo>
                  <a:cubicBezTo>
                    <a:pt x="413227" y="468671"/>
                    <a:pt x="448803" y="574798"/>
                    <a:pt x="510544" y="665714"/>
                  </a:cubicBezTo>
                  <a:cubicBezTo>
                    <a:pt x="537366" y="704319"/>
                    <a:pt x="568808" y="739505"/>
                    <a:pt x="604175" y="770489"/>
                  </a:cubicBezTo>
                  <a:lnTo>
                    <a:pt x="605699" y="771537"/>
                  </a:lnTo>
                  <a:cubicBezTo>
                    <a:pt x="619129" y="781062"/>
                    <a:pt x="660182" y="809161"/>
                    <a:pt x="681899" y="847737"/>
                  </a:cubicBezTo>
                  <a:cubicBezTo>
                    <a:pt x="690490" y="860167"/>
                    <a:pt x="694253" y="875312"/>
                    <a:pt x="692472" y="890314"/>
                  </a:cubicBezTo>
                  <a:cubicBezTo>
                    <a:pt x="691186" y="895953"/>
                    <a:pt x="689109" y="901372"/>
                    <a:pt x="686280" y="906411"/>
                  </a:cubicBezTo>
                  <a:cubicBezTo>
                    <a:pt x="682823" y="912612"/>
                    <a:pt x="680527" y="919394"/>
                    <a:pt x="679517" y="926414"/>
                  </a:cubicBezTo>
                  <a:cubicBezTo>
                    <a:pt x="678908" y="931224"/>
                    <a:pt x="678908" y="936082"/>
                    <a:pt x="679517" y="940892"/>
                  </a:cubicBezTo>
                  <a:cubicBezTo>
                    <a:pt x="682470" y="948607"/>
                    <a:pt x="688376" y="951846"/>
                    <a:pt x="691424" y="951083"/>
                  </a:cubicBezTo>
                  <a:cubicBezTo>
                    <a:pt x="693033" y="950493"/>
                    <a:pt x="694386" y="949340"/>
                    <a:pt x="695234" y="947845"/>
                  </a:cubicBezTo>
                  <a:cubicBezTo>
                    <a:pt x="697482" y="940711"/>
                    <a:pt x="700691" y="933919"/>
                    <a:pt x="704759" y="927652"/>
                  </a:cubicBezTo>
                  <a:cubicBezTo>
                    <a:pt x="709940" y="919880"/>
                    <a:pt x="716379" y="913021"/>
                    <a:pt x="723809" y="907364"/>
                  </a:cubicBezTo>
                  <a:lnTo>
                    <a:pt x="733334" y="900315"/>
                  </a:lnTo>
                  <a:lnTo>
                    <a:pt x="736477" y="911650"/>
                  </a:lnTo>
                  <a:cubicBezTo>
                    <a:pt x="739773" y="923089"/>
                    <a:pt x="740839" y="935053"/>
                    <a:pt x="739620" y="946892"/>
                  </a:cubicBezTo>
                  <a:cubicBezTo>
                    <a:pt x="738782" y="954560"/>
                    <a:pt x="737153" y="962132"/>
                    <a:pt x="734763" y="969467"/>
                  </a:cubicBezTo>
                  <a:cubicBezTo>
                    <a:pt x="732581" y="976334"/>
                    <a:pt x="729876" y="983021"/>
                    <a:pt x="726666" y="989469"/>
                  </a:cubicBezTo>
                  <a:cubicBezTo>
                    <a:pt x="724485" y="994270"/>
                    <a:pt x="725818" y="999947"/>
                    <a:pt x="729905" y="1003281"/>
                  </a:cubicBezTo>
                  <a:cubicBezTo>
                    <a:pt x="734763" y="1006605"/>
                    <a:pt x="741325" y="1005871"/>
                    <a:pt x="745335" y="1001566"/>
                  </a:cubicBezTo>
                  <a:lnTo>
                    <a:pt x="746955" y="999756"/>
                  </a:lnTo>
                  <a:cubicBezTo>
                    <a:pt x="747497" y="999089"/>
                    <a:pt x="748012" y="998385"/>
                    <a:pt x="748479" y="997661"/>
                  </a:cubicBezTo>
                  <a:cubicBezTo>
                    <a:pt x="749717" y="995565"/>
                    <a:pt x="750955" y="993374"/>
                    <a:pt x="752098" y="990993"/>
                  </a:cubicBezTo>
                  <a:cubicBezTo>
                    <a:pt x="753241" y="988612"/>
                    <a:pt x="753813" y="987374"/>
                    <a:pt x="754479" y="985659"/>
                  </a:cubicBezTo>
                  <a:cubicBezTo>
                    <a:pt x="758042" y="977744"/>
                    <a:pt x="760756" y="969476"/>
                    <a:pt x="762576" y="960989"/>
                  </a:cubicBezTo>
                  <a:cubicBezTo>
                    <a:pt x="767071" y="937930"/>
                    <a:pt x="766262" y="914155"/>
                    <a:pt x="760194" y="891457"/>
                  </a:cubicBezTo>
                  <a:cubicBezTo>
                    <a:pt x="754489" y="869035"/>
                    <a:pt x="745678" y="847518"/>
                    <a:pt x="734001" y="827544"/>
                  </a:cubicBezTo>
                  <a:cubicBezTo>
                    <a:pt x="721608" y="803513"/>
                    <a:pt x="707607" y="780348"/>
                    <a:pt x="692090" y="758202"/>
                  </a:cubicBezTo>
                  <a:cubicBezTo>
                    <a:pt x="668278" y="723246"/>
                    <a:pt x="655896" y="707053"/>
                    <a:pt x="645799" y="694099"/>
                  </a:cubicBezTo>
                  <a:cubicBezTo>
                    <a:pt x="637322" y="682955"/>
                    <a:pt x="630559" y="674192"/>
                    <a:pt x="620272" y="658475"/>
                  </a:cubicBezTo>
                  <a:cubicBezTo>
                    <a:pt x="566932" y="576846"/>
                    <a:pt x="551978" y="514172"/>
                    <a:pt x="551978" y="514172"/>
                  </a:cubicBezTo>
                  <a:cubicBezTo>
                    <a:pt x="540224" y="464032"/>
                    <a:pt x="540386" y="411835"/>
                    <a:pt x="552454" y="361772"/>
                  </a:cubicBezTo>
                  <a:cubicBezTo>
                    <a:pt x="553311" y="384060"/>
                    <a:pt x="554073" y="406349"/>
                    <a:pt x="555026" y="428447"/>
                  </a:cubicBezTo>
                  <a:cubicBezTo>
                    <a:pt x="556464" y="472957"/>
                    <a:pt x="566560" y="516763"/>
                    <a:pt x="584744" y="557415"/>
                  </a:cubicBezTo>
                  <a:cubicBezTo>
                    <a:pt x="587601" y="546652"/>
                    <a:pt x="590363" y="536079"/>
                    <a:pt x="592935" y="525602"/>
                  </a:cubicBezTo>
                  <a:cubicBezTo>
                    <a:pt x="604460" y="477405"/>
                    <a:pt x="609509" y="455022"/>
                    <a:pt x="608747" y="428637"/>
                  </a:cubicBezTo>
                  <a:cubicBezTo>
                    <a:pt x="607747" y="402948"/>
                    <a:pt x="602803" y="377574"/>
                    <a:pt x="594078" y="353390"/>
                  </a:cubicBezTo>
                  <a:cubicBezTo>
                    <a:pt x="588297" y="336845"/>
                    <a:pt x="580934" y="320890"/>
                    <a:pt x="572076" y="305765"/>
                  </a:cubicBezTo>
                  <a:lnTo>
                    <a:pt x="569885" y="302050"/>
                  </a:lnTo>
                  <a:lnTo>
                    <a:pt x="571790" y="298145"/>
                  </a:lnTo>
                  <a:cubicBezTo>
                    <a:pt x="584363" y="271665"/>
                    <a:pt x="598079" y="258616"/>
                    <a:pt x="613509" y="257949"/>
                  </a:cubicBezTo>
                  <a:cubicBezTo>
                    <a:pt x="620272" y="257949"/>
                    <a:pt x="624654" y="259759"/>
                    <a:pt x="652276" y="273856"/>
                  </a:cubicBezTo>
                  <a:cubicBezTo>
                    <a:pt x="672469" y="284333"/>
                    <a:pt x="680184" y="288524"/>
                    <a:pt x="683994" y="290525"/>
                  </a:cubicBezTo>
                  <a:cubicBezTo>
                    <a:pt x="686185" y="291763"/>
                    <a:pt x="686852" y="292144"/>
                    <a:pt x="688280" y="292811"/>
                  </a:cubicBezTo>
                  <a:cubicBezTo>
                    <a:pt x="721904" y="307479"/>
                    <a:pt x="760004" y="295478"/>
                    <a:pt x="774863" y="289668"/>
                  </a:cubicBezTo>
                  <a:cubicBezTo>
                    <a:pt x="793598" y="283486"/>
                    <a:pt x="810143" y="272008"/>
                    <a:pt x="822488" y="256616"/>
                  </a:cubicBezTo>
                  <a:cubicBezTo>
                    <a:pt x="823726" y="254997"/>
                    <a:pt x="824869" y="253091"/>
                    <a:pt x="826107" y="251282"/>
                  </a:cubicBezTo>
                  <a:cubicBezTo>
                    <a:pt x="812144" y="254111"/>
                    <a:pt x="798771" y="259330"/>
                    <a:pt x="786579" y="266712"/>
                  </a:cubicBezTo>
                  <a:cubicBezTo>
                    <a:pt x="779730" y="271627"/>
                    <a:pt x="772005" y="275189"/>
                    <a:pt x="763814" y="277190"/>
                  </a:cubicBezTo>
                  <a:cubicBezTo>
                    <a:pt x="759175" y="278380"/>
                    <a:pt x="754412" y="278990"/>
                    <a:pt x="749622" y="278999"/>
                  </a:cubicBezTo>
                  <a:cubicBezTo>
                    <a:pt x="743706" y="279047"/>
                    <a:pt x="737829" y="278009"/>
                    <a:pt x="732286" y="275951"/>
                  </a:cubicBezTo>
                  <a:cubicBezTo>
                    <a:pt x="717094" y="270075"/>
                    <a:pt x="705530" y="257416"/>
                    <a:pt x="701044" y="241757"/>
                  </a:cubicBezTo>
                  <a:cubicBezTo>
                    <a:pt x="698672" y="231289"/>
                    <a:pt x="699130" y="220373"/>
                    <a:pt x="702377" y="210134"/>
                  </a:cubicBezTo>
                  <a:cubicBezTo>
                    <a:pt x="704311" y="201361"/>
                    <a:pt x="707283" y="192855"/>
                    <a:pt x="711236" y="184797"/>
                  </a:cubicBezTo>
                  <a:cubicBezTo>
                    <a:pt x="699330" y="182445"/>
                    <a:pt x="688766" y="175625"/>
                    <a:pt x="681708" y="165747"/>
                  </a:cubicBezTo>
                  <a:cubicBezTo>
                    <a:pt x="675441" y="155622"/>
                    <a:pt x="672888" y="143640"/>
                    <a:pt x="674469" y="131838"/>
                  </a:cubicBezTo>
                  <a:cubicBezTo>
                    <a:pt x="675927" y="117294"/>
                    <a:pt x="681003" y="103339"/>
                    <a:pt x="689233" y="91262"/>
                  </a:cubicBezTo>
                  <a:cubicBezTo>
                    <a:pt x="699568" y="72640"/>
                    <a:pt x="713722" y="56410"/>
                    <a:pt x="730762" y="43637"/>
                  </a:cubicBezTo>
                  <a:cubicBezTo>
                    <a:pt x="735115" y="40379"/>
                    <a:pt x="739668" y="37388"/>
                    <a:pt x="744383" y="34683"/>
                  </a:cubicBezTo>
                  <a:cubicBezTo>
                    <a:pt x="737296" y="24149"/>
                    <a:pt x="727790" y="15462"/>
                    <a:pt x="716665" y="9347"/>
                  </a:cubicBezTo>
                  <a:cubicBezTo>
                    <a:pt x="699701" y="1117"/>
                    <a:pt x="680632" y="-1779"/>
                    <a:pt x="661992" y="1060"/>
                  </a:cubicBezTo>
                  <a:cubicBezTo>
                    <a:pt x="632750" y="3441"/>
                    <a:pt x="604613" y="13271"/>
                    <a:pt x="580267" y="29635"/>
                  </a:cubicBezTo>
                  <a:cubicBezTo>
                    <a:pt x="574228" y="33331"/>
                    <a:pt x="568637" y="37712"/>
                    <a:pt x="563598" y="42684"/>
                  </a:cubicBezTo>
                  <a:cubicBezTo>
                    <a:pt x="557788" y="48114"/>
                    <a:pt x="548930" y="56210"/>
                    <a:pt x="531023" y="71259"/>
                  </a:cubicBezTo>
                  <a:cubicBezTo>
                    <a:pt x="514830" y="84785"/>
                    <a:pt x="503019" y="94024"/>
                    <a:pt x="494542" y="100691"/>
                  </a:cubicBezTo>
                  <a:cubicBezTo>
                    <a:pt x="483274" y="108245"/>
                    <a:pt x="473330" y="117617"/>
                    <a:pt x="465110" y="128409"/>
                  </a:cubicBezTo>
                  <a:cubicBezTo>
                    <a:pt x="458957" y="136725"/>
                    <a:pt x="453803" y="145745"/>
                    <a:pt x="449775" y="155270"/>
                  </a:cubicBezTo>
                  <a:lnTo>
                    <a:pt x="449775" y="157937"/>
                  </a:lnTo>
                  <a:lnTo>
                    <a:pt x="446346" y="160318"/>
                  </a:lnTo>
                  <a:cubicBezTo>
                    <a:pt x="432363" y="169938"/>
                    <a:pt x="418875" y="180263"/>
                    <a:pt x="405959" y="191274"/>
                  </a:cubicBezTo>
                  <a:cubicBezTo>
                    <a:pt x="370460" y="220954"/>
                    <a:pt x="339437" y="255596"/>
                    <a:pt x="313853" y="294144"/>
                  </a:cubicBezTo>
                  <a:cubicBezTo>
                    <a:pt x="284659" y="339998"/>
                    <a:pt x="263742" y="390604"/>
                    <a:pt x="252035" y="443687"/>
                  </a:cubicBezTo>
                  <a:cubicBezTo>
                    <a:pt x="247940" y="461975"/>
                    <a:pt x="245749" y="513410"/>
                    <a:pt x="241177" y="615708"/>
                  </a:cubicBezTo>
                  <a:cubicBezTo>
                    <a:pt x="238758" y="658114"/>
                    <a:pt x="238539" y="700624"/>
                    <a:pt x="240510" y="743057"/>
                  </a:cubicBezTo>
                  <a:cubicBezTo>
                    <a:pt x="241272" y="774309"/>
                    <a:pt x="245092" y="805418"/>
                    <a:pt x="251940" y="835926"/>
                  </a:cubicBezTo>
                  <a:cubicBezTo>
                    <a:pt x="255760" y="852166"/>
                    <a:pt x="261484" y="867892"/>
                    <a:pt x="268990" y="882789"/>
                  </a:cubicBezTo>
                  <a:cubicBezTo>
                    <a:pt x="275429" y="895829"/>
                    <a:pt x="280715" y="909412"/>
                    <a:pt x="284801" y="923366"/>
                  </a:cubicBezTo>
                  <a:cubicBezTo>
                    <a:pt x="291917" y="948112"/>
                    <a:pt x="295136" y="973829"/>
                    <a:pt x="294326" y="999566"/>
                  </a:cubicBezTo>
                  <a:cubicBezTo>
                    <a:pt x="294250" y="1021845"/>
                    <a:pt x="295488" y="1044105"/>
                    <a:pt x="298041" y="1066241"/>
                  </a:cubicBezTo>
                  <a:cubicBezTo>
                    <a:pt x="302423" y="1103474"/>
                    <a:pt x="310166" y="1140231"/>
                    <a:pt x="321187" y="1176064"/>
                  </a:cubicBezTo>
                  <a:lnTo>
                    <a:pt x="322997" y="1182065"/>
                  </a:lnTo>
                  <a:lnTo>
                    <a:pt x="317663" y="1185399"/>
                  </a:lnTo>
                  <a:cubicBezTo>
                    <a:pt x="291078" y="1201458"/>
                    <a:pt x="265618" y="1219307"/>
                    <a:pt x="241463" y="1238834"/>
                  </a:cubicBezTo>
                  <a:cubicBezTo>
                    <a:pt x="223460" y="1253407"/>
                    <a:pt x="213840" y="1262646"/>
                    <a:pt x="200505" y="1275410"/>
                  </a:cubicBezTo>
                  <a:cubicBezTo>
                    <a:pt x="187170" y="1288173"/>
                    <a:pt x="171930" y="1302651"/>
                    <a:pt x="143355" y="1327892"/>
                  </a:cubicBezTo>
                  <a:lnTo>
                    <a:pt x="141069" y="1329893"/>
                  </a:lnTo>
                  <a:cubicBezTo>
                    <a:pt x="104969" y="1361801"/>
                    <a:pt x="86777" y="1377518"/>
                    <a:pt x="76680" y="1384662"/>
                  </a:cubicBezTo>
                  <a:cubicBezTo>
                    <a:pt x="66584" y="1391805"/>
                    <a:pt x="50105" y="1405140"/>
                    <a:pt x="18768" y="1431334"/>
                  </a:cubicBezTo>
                  <a:lnTo>
                    <a:pt x="16292" y="1433430"/>
                  </a:lnTo>
                  <a:cubicBezTo>
                    <a:pt x="8824" y="1438449"/>
                    <a:pt x="3262" y="1445831"/>
                    <a:pt x="480" y="1454384"/>
                  </a:cubicBezTo>
                  <a:cubicBezTo>
                    <a:pt x="-1330" y="1462385"/>
                    <a:pt x="2004" y="1473434"/>
                    <a:pt x="10005" y="1487532"/>
                  </a:cubicBezTo>
                  <a:cubicBezTo>
                    <a:pt x="15053" y="1496104"/>
                    <a:pt x="22673" y="1506582"/>
                    <a:pt x="53058" y="1533156"/>
                  </a:cubicBezTo>
                  <a:cubicBezTo>
                    <a:pt x="58011" y="1537442"/>
                    <a:pt x="79633" y="1553635"/>
                    <a:pt x="115542" y="1580305"/>
                  </a:cubicBezTo>
                  <a:cubicBezTo>
                    <a:pt x="126201" y="1586230"/>
                    <a:pt x="137164" y="1591573"/>
                    <a:pt x="148403" y="1596307"/>
                  </a:cubicBezTo>
                  <a:cubicBezTo>
                    <a:pt x="152185" y="1598660"/>
                    <a:pt x="156652" y="1599669"/>
                    <a:pt x="161072" y="1599165"/>
                  </a:cubicBezTo>
                  <a:cubicBezTo>
                    <a:pt x="162215" y="1599165"/>
                    <a:pt x="162691" y="1598403"/>
                    <a:pt x="164024" y="1597069"/>
                  </a:cubicBezTo>
                  <a:cubicBezTo>
                    <a:pt x="166815" y="1594097"/>
                    <a:pt x="170330" y="1591907"/>
                    <a:pt x="174216" y="1590687"/>
                  </a:cubicBezTo>
                  <a:cubicBezTo>
                    <a:pt x="178522" y="1589535"/>
                    <a:pt x="183055" y="1589535"/>
                    <a:pt x="187361" y="1590687"/>
                  </a:cubicBezTo>
                  <a:cubicBezTo>
                    <a:pt x="189399" y="1591164"/>
                    <a:pt x="191514" y="1591164"/>
                    <a:pt x="193552" y="1590687"/>
                  </a:cubicBezTo>
                  <a:cubicBezTo>
                    <a:pt x="196333" y="1589954"/>
                    <a:pt x="198848" y="1588430"/>
                    <a:pt x="200791" y="1586306"/>
                  </a:cubicBezTo>
                  <a:lnTo>
                    <a:pt x="204315" y="1582591"/>
                  </a:lnTo>
                  <a:lnTo>
                    <a:pt x="209173" y="1584210"/>
                  </a:lnTo>
                  <a:cubicBezTo>
                    <a:pt x="213669" y="1585601"/>
                    <a:pt x="218488" y="1585601"/>
                    <a:pt x="222984" y="1584210"/>
                  </a:cubicBezTo>
                  <a:cubicBezTo>
                    <a:pt x="225327" y="1583391"/>
                    <a:pt x="227547" y="1582239"/>
                    <a:pt x="229556" y="1580781"/>
                  </a:cubicBezTo>
                  <a:lnTo>
                    <a:pt x="232985" y="1578400"/>
                  </a:lnTo>
                  <a:lnTo>
                    <a:pt x="236986" y="1579733"/>
                  </a:lnTo>
                  <a:cubicBezTo>
                    <a:pt x="242263" y="1581781"/>
                    <a:pt x="248264" y="1579933"/>
                    <a:pt x="251464" y="1575257"/>
                  </a:cubicBezTo>
                  <a:cubicBezTo>
                    <a:pt x="253169" y="1572314"/>
                    <a:pt x="253169" y="1568675"/>
                    <a:pt x="251464" y="1565732"/>
                  </a:cubicBezTo>
                  <a:cubicBezTo>
                    <a:pt x="250130" y="1564208"/>
                    <a:pt x="246797" y="1564017"/>
                    <a:pt x="241367" y="1564017"/>
                  </a:cubicBezTo>
                  <a:cubicBezTo>
                    <a:pt x="237900" y="1564046"/>
                    <a:pt x="234433" y="1563855"/>
                    <a:pt x="230985" y="1563446"/>
                  </a:cubicBezTo>
                  <a:cubicBezTo>
                    <a:pt x="214412" y="1561255"/>
                    <a:pt x="205458" y="1552111"/>
                    <a:pt x="181741" y="1527632"/>
                  </a:cubicBezTo>
                  <a:lnTo>
                    <a:pt x="180884" y="1526774"/>
                  </a:lnTo>
                  <a:cubicBezTo>
                    <a:pt x="168977" y="1514392"/>
                    <a:pt x="158309" y="1503343"/>
                    <a:pt x="145736" y="1490484"/>
                  </a:cubicBezTo>
                  <a:lnTo>
                    <a:pt x="126020" y="1470196"/>
                  </a:lnTo>
                  <a:lnTo>
                    <a:pt x="132211" y="1464576"/>
                  </a:lnTo>
                  <a:cubicBezTo>
                    <a:pt x="144565" y="1453470"/>
                    <a:pt x="157538" y="1443069"/>
                    <a:pt x="171073" y="1433430"/>
                  </a:cubicBezTo>
                  <a:cubicBezTo>
                    <a:pt x="191514" y="1419437"/>
                    <a:pt x="213078" y="1407169"/>
                    <a:pt x="235557" y="1396758"/>
                  </a:cubicBezTo>
                  <a:cubicBezTo>
                    <a:pt x="266609" y="1381614"/>
                    <a:pt x="281563" y="1375708"/>
                    <a:pt x="293660" y="1371041"/>
                  </a:cubicBezTo>
                  <a:cubicBezTo>
                    <a:pt x="306461" y="1366174"/>
                    <a:pt x="318901" y="1360411"/>
                    <a:pt x="330902" y="1353800"/>
                  </a:cubicBezTo>
                  <a:cubicBezTo>
                    <a:pt x="357106" y="1340465"/>
                    <a:pt x="381975" y="1324683"/>
                    <a:pt x="405197" y="1306652"/>
                  </a:cubicBezTo>
                  <a:lnTo>
                    <a:pt x="408150" y="1304175"/>
                  </a:lnTo>
                  <a:cubicBezTo>
                    <a:pt x="420276" y="1293907"/>
                    <a:pt x="433001" y="1284363"/>
                    <a:pt x="446250" y="1275600"/>
                  </a:cubicBezTo>
                  <a:cubicBezTo>
                    <a:pt x="454156" y="1270457"/>
                    <a:pt x="459109" y="1267599"/>
                    <a:pt x="462824" y="1266075"/>
                  </a:cubicBezTo>
                  <a:cubicBezTo>
                    <a:pt x="465900" y="1264427"/>
                    <a:pt x="468834" y="1262513"/>
                    <a:pt x="471587" y="1260360"/>
                  </a:cubicBezTo>
                  <a:cubicBezTo>
                    <a:pt x="490637" y="1244739"/>
                    <a:pt x="495399" y="1218641"/>
                    <a:pt x="497971" y="1203210"/>
                  </a:cubicBezTo>
                  <a:cubicBezTo>
                    <a:pt x="506715" y="1155966"/>
                    <a:pt x="512792" y="1108265"/>
                    <a:pt x="516164" y="1060335"/>
                  </a:cubicBezTo>
                  <a:cubicBezTo>
                    <a:pt x="516164" y="1055287"/>
                    <a:pt x="516164" y="1050810"/>
                    <a:pt x="516164" y="1046619"/>
                  </a:cubicBezTo>
                  <a:cubicBezTo>
                    <a:pt x="517307" y="986040"/>
                    <a:pt x="518926" y="932319"/>
                    <a:pt x="519021" y="918032"/>
                  </a:cubicBezTo>
                  <a:cubicBezTo>
                    <a:pt x="518659" y="857929"/>
                    <a:pt x="513497" y="797960"/>
                    <a:pt x="503591" y="738676"/>
                  </a:cubicBezTo>
                  <a:cubicBezTo>
                    <a:pt x="520726" y="796779"/>
                    <a:pt x="531299" y="856624"/>
                    <a:pt x="535118" y="917079"/>
                  </a:cubicBezTo>
                  <a:cubicBezTo>
                    <a:pt x="535880" y="929271"/>
                    <a:pt x="535118" y="964704"/>
                    <a:pt x="532356" y="1045095"/>
                  </a:cubicBezTo>
                  <a:cubicBezTo>
                    <a:pt x="557836" y="1101331"/>
                    <a:pt x="594412" y="1151842"/>
                    <a:pt x="639893" y="1193590"/>
                  </a:cubicBezTo>
                  <a:lnTo>
                    <a:pt x="644180" y="1197590"/>
                  </a:lnTo>
                  <a:lnTo>
                    <a:pt x="641608" y="1203020"/>
                  </a:lnTo>
                  <a:cubicBezTo>
                    <a:pt x="632807" y="1221260"/>
                    <a:pt x="627787" y="1241082"/>
                    <a:pt x="626844" y="1261313"/>
                  </a:cubicBezTo>
                  <a:cubicBezTo>
                    <a:pt x="626844" y="1269695"/>
                    <a:pt x="625797" y="1285506"/>
                    <a:pt x="646942" y="1353229"/>
                  </a:cubicBezTo>
                  <a:cubicBezTo>
                    <a:pt x="653038" y="1372279"/>
                    <a:pt x="657896" y="1386757"/>
                    <a:pt x="661420" y="1397044"/>
                  </a:cubicBezTo>
                  <a:cubicBezTo>
                    <a:pt x="669611" y="1420666"/>
                    <a:pt x="672279" y="1428572"/>
                    <a:pt x="670945" y="1445145"/>
                  </a:cubicBezTo>
                  <a:cubicBezTo>
                    <a:pt x="669154" y="1467177"/>
                    <a:pt x="663982" y="1488798"/>
                    <a:pt x="655610" y="1509249"/>
                  </a:cubicBezTo>
                  <a:cubicBezTo>
                    <a:pt x="653800" y="1512963"/>
                    <a:pt x="652085" y="1516297"/>
                    <a:pt x="650561" y="1519250"/>
                  </a:cubicBezTo>
                  <a:cubicBezTo>
                    <a:pt x="646218" y="1525165"/>
                    <a:pt x="644056" y="1532404"/>
                    <a:pt x="644465" y="1539729"/>
                  </a:cubicBezTo>
                  <a:cubicBezTo>
                    <a:pt x="646942" y="1554683"/>
                    <a:pt x="665611" y="1563636"/>
                    <a:pt x="666373" y="1564017"/>
                  </a:cubicBezTo>
                  <a:cubicBezTo>
                    <a:pt x="670373" y="1565732"/>
                    <a:pt x="678089" y="1569351"/>
                    <a:pt x="715998" y="1562398"/>
                  </a:cubicBezTo>
                  <a:cubicBezTo>
                    <a:pt x="725676" y="1560760"/>
                    <a:pt x="735229" y="1558436"/>
                    <a:pt x="744573" y="1555445"/>
                  </a:cubicBezTo>
                  <a:cubicBezTo>
                    <a:pt x="750260" y="1553511"/>
                    <a:pt x="756137" y="1552197"/>
                    <a:pt x="762099" y="1551540"/>
                  </a:cubicBezTo>
                  <a:cubicBezTo>
                    <a:pt x="775910" y="1549701"/>
                    <a:pt x="789960" y="1550577"/>
                    <a:pt x="803438" y="1554111"/>
                  </a:cubicBezTo>
                  <a:cubicBezTo>
                    <a:pt x="819040" y="1557807"/>
                    <a:pt x="835032" y="1559531"/>
                    <a:pt x="851063" y="1559255"/>
                  </a:cubicBezTo>
                  <a:cubicBezTo>
                    <a:pt x="853444" y="1559255"/>
                    <a:pt x="870113" y="1557445"/>
                    <a:pt x="894782" y="1554588"/>
                  </a:cubicBezTo>
                  <a:lnTo>
                    <a:pt x="896116" y="1554588"/>
                  </a:lnTo>
                  <a:cubicBezTo>
                    <a:pt x="908689" y="1553064"/>
                    <a:pt x="918595" y="1551921"/>
                    <a:pt x="920024" y="1549158"/>
                  </a:cubicBezTo>
                  <a:cubicBezTo>
                    <a:pt x="921167" y="1546929"/>
                    <a:pt x="921100" y="1544272"/>
                    <a:pt x="919833" y="1542110"/>
                  </a:cubicBezTo>
                  <a:close/>
                  <a:moveTo>
                    <a:pt x="581505" y="97548"/>
                  </a:moveTo>
                  <a:cubicBezTo>
                    <a:pt x="596898" y="91547"/>
                    <a:pt x="614233" y="99158"/>
                    <a:pt x="620234" y="114541"/>
                  </a:cubicBezTo>
                  <a:cubicBezTo>
                    <a:pt x="620281" y="114655"/>
                    <a:pt x="620329" y="114769"/>
                    <a:pt x="620367" y="114884"/>
                  </a:cubicBezTo>
                  <a:cubicBezTo>
                    <a:pt x="610385" y="103559"/>
                    <a:pt x="593107" y="102473"/>
                    <a:pt x="581781" y="112455"/>
                  </a:cubicBezTo>
                  <a:cubicBezTo>
                    <a:pt x="574981" y="118446"/>
                    <a:pt x="571599" y="127419"/>
                    <a:pt x="572742" y="136410"/>
                  </a:cubicBezTo>
                  <a:cubicBezTo>
                    <a:pt x="577248" y="148478"/>
                    <a:pt x="582363" y="160299"/>
                    <a:pt x="588077" y="171843"/>
                  </a:cubicBezTo>
                  <a:cubicBezTo>
                    <a:pt x="590135" y="177711"/>
                    <a:pt x="593373" y="183092"/>
                    <a:pt x="597602" y="187655"/>
                  </a:cubicBezTo>
                  <a:cubicBezTo>
                    <a:pt x="602870" y="191646"/>
                    <a:pt x="609280" y="193817"/>
                    <a:pt x="615890" y="193846"/>
                  </a:cubicBezTo>
                  <a:cubicBezTo>
                    <a:pt x="608861" y="197075"/>
                    <a:pt x="600812" y="197323"/>
                    <a:pt x="593602" y="194513"/>
                  </a:cubicBezTo>
                  <a:cubicBezTo>
                    <a:pt x="580076" y="187274"/>
                    <a:pt x="574552" y="172129"/>
                    <a:pt x="566170" y="160032"/>
                  </a:cubicBezTo>
                  <a:cubicBezTo>
                    <a:pt x="561722" y="153384"/>
                    <a:pt x="558502" y="146002"/>
                    <a:pt x="556645" y="138220"/>
                  </a:cubicBezTo>
                  <a:cubicBezTo>
                    <a:pt x="554873" y="120618"/>
                    <a:pt x="565037" y="103997"/>
                    <a:pt x="581505" y="9754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" name="Freeform 7">
              <a:extLst>
                <a:ext uri="{FF2B5EF4-FFF2-40B4-BE49-F238E27FC236}">
                  <a16:creationId xmlns:a16="http://schemas.microsoft.com/office/drawing/2014/main" id="{D887926A-7168-4562-AC5F-D354FB626390}"/>
                </a:ext>
              </a:extLst>
            </p:cNvPr>
            <p:cNvSpPr/>
            <p:nvPr/>
          </p:nvSpPr>
          <p:spPr>
            <a:xfrm>
              <a:off x="2867336" y="2982849"/>
              <a:ext cx="142288" cy="213335"/>
            </a:xfrm>
            <a:custGeom>
              <a:avLst/>
              <a:gdLst>
                <a:gd name="connsiteX0" fmla="*/ 49409 w 142288"/>
                <a:gd name="connsiteY0" fmla="*/ 7144 h 213335"/>
                <a:gd name="connsiteX1" fmla="*/ 60077 w 142288"/>
                <a:gd name="connsiteY1" fmla="*/ 0 h 213335"/>
                <a:gd name="connsiteX2" fmla="*/ 84461 w 142288"/>
                <a:gd name="connsiteY2" fmla="*/ 34290 h 213335"/>
                <a:gd name="connsiteX3" fmla="*/ 88938 w 142288"/>
                <a:gd name="connsiteY3" fmla="*/ 36195 h 213335"/>
                <a:gd name="connsiteX4" fmla="*/ 99987 w 142288"/>
                <a:gd name="connsiteY4" fmla="*/ 43339 h 213335"/>
                <a:gd name="connsiteX5" fmla="*/ 102940 w 142288"/>
                <a:gd name="connsiteY5" fmla="*/ 51625 h 213335"/>
                <a:gd name="connsiteX6" fmla="*/ 101892 w 142288"/>
                <a:gd name="connsiteY6" fmla="*/ 56864 h 213335"/>
                <a:gd name="connsiteX7" fmla="*/ 101892 w 142288"/>
                <a:gd name="connsiteY7" fmla="*/ 57912 h 213335"/>
                <a:gd name="connsiteX8" fmla="*/ 104083 w 142288"/>
                <a:gd name="connsiteY8" fmla="*/ 91535 h 213335"/>
                <a:gd name="connsiteX9" fmla="*/ 116179 w 142288"/>
                <a:gd name="connsiteY9" fmla="*/ 104108 h 213335"/>
                <a:gd name="connsiteX10" fmla="*/ 124085 w 142288"/>
                <a:gd name="connsiteY10" fmla="*/ 112204 h 213335"/>
                <a:gd name="connsiteX11" fmla="*/ 127990 w 142288"/>
                <a:gd name="connsiteY11" fmla="*/ 125635 h 213335"/>
                <a:gd name="connsiteX12" fmla="*/ 127990 w 142288"/>
                <a:gd name="connsiteY12" fmla="*/ 137446 h 213335"/>
                <a:gd name="connsiteX13" fmla="*/ 127990 w 142288"/>
                <a:gd name="connsiteY13" fmla="*/ 141922 h 213335"/>
                <a:gd name="connsiteX14" fmla="*/ 140087 w 142288"/>
                <a:gd name="connsiteY14" fmla="*/ 169926 h 213335"/>
                <a:gd name="connsiteX15" fmla="*/ 138858 w 142288"/>
                <a:gd name="connsiteY15" fmla="*/ 183337 h 213335"/>
                <a:gd name="connsiteX16" fmla="*/ 135420 w 142288"/>
                <a:gd name="connsiteY16" fmla="*/ 185166 h 213335"/>
                <a:gd name="connsiteX17" fmla="*/ 86652 w 142288"/>
                <a:gd name="connsiteY17" fmla="*/ 204216 h 213335"/>
                <a:gd name="connsiteX18" fmla="*/ 69793 w 142288"/>
                <a:gd name="connsiteY18" fmla="*/ 212026 h 213335"/>
                <a:gd name="connsiteX19" fmla="*/ 47504 w 142288"/>
                <a:gd name="connsiteY19" fmla="*/ 211264 h 213335"/>
                <a:gd name="connsiteX20" fmla="*/ 26168 w 142288"/>
                <a:gd name="connsiteY20" fmla="*/ 187928 h 213335"/>
                <a:gd name="connsiteX21" fmla="*/ 27692 w 142288"/>
                <a:gd name="connsiteY21" fmla="*/ 164021 h 213335"/>
                <a:gd name="connsiteX22" fmla="*/ 40360 w 142288"/>
                <a:gd name="connsiteY22" fmla="*/ 132779 h 213335"/>
                <a:gd name="connsiteX23" fmla="*/ 47980 w 142288"/>
                <a:gd name="connsiteY23" fmla="*/ 120587 h 213335"/>
                <a:gd name="connsiteX24" fmla="*/ 33502 w 142288"/>
                <a:gd name="connsiteY24" fmla="*/ 120587 h 213335"/>
                <a:gd name="connsiteX25" fmla="*/ 4927 w 142288"/>
                <a:gd name="connsiteY25" fmla="*/ 107537 h 213335"/>
                <a:gd name="connsiteX26" fmla="*/ 451 w 142288"/>
                <a:gd name="connsiteY26" fmla="*/ 83725 h 213335"/>
                <a:gd name="connsiteX27" fmla="*/ 12928 w 142288"/>
                <a:gd name="connsiteY27" fmla="*/ 50197 h 213335"/>
                <a:gd name="connsiteX28" fmla="*/ 49409 w 142288"/>
                <a:gd name="connsiteY28" fmla="*/ 7144 h 21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42288" h="213335">
                  <a:moveTo>
                    <a:pt x="49409" y="7144"/>
                  </a:moveTo>
                  <a:cubicBezTo>
                    <a:pt x="52829" y="4563"/>
                    <a:pt x="56391" y="2181"/>
                    <a:pt x="60077" y="0"/>
                  </a:cubicBezTo>
                  <a:cubicBezTo>
                    <a:pt x="63011" y="14354"/>
                    <a:pt x="71869" y="26803"/>
                    <a:pt x="84461" y="34290"/>
                  </a:cubicBezTo>
                  <a:cubicBezTo>
                    <a:pt x="85795" y="34957"/>
                    <a:pt x="87319" y="35528"/>
                    <a:pt x="88938" y="36195"/>
                  </a:cubicBezTo>
                  <a:cubicBezTo>
                    <a:pt x="93234" y="37462"/>
                    <a:pt x="97072" y="39938"/>
                    <a:pt x="99987" y="43339"/>
                  </a:cubicBezTo>
                  <a:cubicBezTo>
                    <a:pt x="101797" y="45729"/>
                    <a:pt x="102825" y="48625"/>
                    <a:pt x="102940" y="51625"/>
                  </a:cubicBezTo>
                  <a:cubicBezTo>
                    <a:pt x="102949" y="53426"/>
                    <a:pt x="102597" y="55207"/>
                    <a:pt x="101892" y="56864"/>
                  </a:cubicBezTo>
                  <a:lnTo>
                    <a:pt x="101892" y="57912"/>
                  </a:lnTo>
                  <a:cubicBezTo>
                    <a:pt x="98558" y="69018"/>
                    <a:pt x="99339" y="80953"/>
                    <a:pt x="104083" y="91535"/>
                  </a:cubicBezTo>
                  <a:cubicBezTo>
                    <a:pt x="106645" y="96926"/>
                    <a:pt x="110893" y="101336"/>
                    <a:pt x="116179" y="104108"/>
                  </a:cubicBezTo>
                  <a:cubicBezTo>
                    <a:pt x="119608" y="105889"/>
                    <a:pt x="122380" y="108728"/>
                    <a:pt x="124085" y="112204"/>
                  </a:cubicBezTo>
                  <a:cubicBezTo>
                    <a:pt x="126133" y="116434"/>
                    <a:pt x="127447" y="120967"/>
                    <a:pt x="127990" y="125635"/>
                  </a:cubicBezTo>
                  <a:cubicBezTo>
                    <a:pt x="128476" y="129559"/>
                    <a:pt x="128476" y="133521"/>
                    <a:pt x="127990" y="137446"/>
                  </a:cubicBezTo>
                  <a:cubicBezTo>
                    <a:pt x="127905" y="138941"/>
                    <a:pt x="127905" y="140427"/>
                    <a:pt x="127990" y="141922"/>
                  </a:cubicBezTo>
                  <a:cubicBezTo>
                    <a:pt x="128114" y="152495"/>
                    <a:pt x="132467" y="162582"/>
                    <a:pt x="140087" y="169926"/>
                  </a:cubicBezTo>
                  <a:cubicBezTo>
                    <a:pt x="143450" y="173974"/>
                    <a:pt x="142897" y="179975"/>
                    <a:pt x="138858" y="183337"/>
                  </a:cubicBezTo>
                  <a:cubicBezTo>
                    <a:pt x="137849" y="184175"/>
                    <a:pt x="136677" y="184804"/>
                    <a:pt x="135420" y="185166"/>
                  </a:cubicBezTo>
                  <a:cubicBezTo>
                    <a:pt x="118132" y="188462"/>
                    <a:pt x="101597" y="194920"/>
                    <a:pt x="86652" y="204216"/>
                  </a:cubicBezTo>
                  <a:cubicBezTo>
                    <a:pt x="81575" y="207864"/>
                    <a:pt x="75851" y="210512"/>
                    <a:pt x="69793" y="212026"/>
                  </a:cubicBezTo>
                  <a:cubicBezTo>
                    <a:pt x="62449" y="213998"/>
                    <a:pt x="54695" y="213741"/>
                    <a:pt x="47504" y="211264"/>
                  </a:cubicBezTo>
                  <a:cubicBezTo>
                    <a:pt x="37131" y="207255"/>
                    <a:pt x="29235" y="198615"/>
                    <a:pt x="26168" y="187928"/>
                  </a:cubicBezTo>
                  <a:cubicBezTo>
                    <a:pt x="24597" y="179965"/>
                    <a:pt x="25130" y="171726"/>
                    <a:pt x="27692" y="164021"/>
                  </a:cubicBezTo>
                  <a:cubicBezTo>
                    <a:pt x="30216" y="153000"/>
                    <a:pt x="34493" y="142446"/>
                    <a:pt x="40360" y="132779"/>
                  </a:cubicBezTo>
                  <a:lnTo>
                    <a:pt x="47980" y="120587"/>
                  </a:lnTo>
                  <a:lnTo>
                    <a:pt x="33502" y="120587"/>
                  </a:lnTo>
                  <a:cubicBezTo>
                    <a:pt x="22501" y="120758"/>
                    <a:pt x="12004" y="115967"/>
                    <a:pt x="4927" y="107537"/>
                  </a:cubicBezTo>
                  <a:cubicBezTo>
                    <a:pt x="717" y="100355"/>
                    <a:pt x="-864" y="91945"/>
                    <a:pt x="451" y="83725"/>
                  </a:cubicBezTo>
                  <a:cubicBezTo>
                    <a:pt x="1775" y="71685"/>
                    <a:pt x="6061" y="60169"/>
                    <a:pt x="12928" y="50197"/>
                  </a:cubicBezTo>
                  <a:cubicBezTo>
                    <a:pt x="21996" y="33480"/>
                    <a:pt x="34407" y="18831"/>
                    <a:pt x="49409" y="714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152E0B6-691D-41B0-BF4C-E1618D54896F}"/>
              </a:ext>
            </a:extLst>
          </p:cNvPr>
          <p:cNvGrpSpPr/>
          <p:nvPr/>
        </p:nvGrpSpPr>
        <p:grpSpPr>
          <a:xfrm>
            <a:off x="909684" y="3043823"/>
            <a:ext cx="1264454" cy="1842643"/>
            <a:chOff x="1242856" y="3270785"/>
            <a:chExt cx="866266" cy="1262381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7" name="Freeform 8">
              <a:extLst>
                <a:ext uri="{FF2B5EF4-FFF2-40B4-BE49-F238E27FC236}">
                  <a16:creationId xmlns:a16="http://schemas.microsoft.com/office/drawing/2014/main" id="{8F54B7A9-4687-4294-9771-44860D3BE9DC}"/>
                </a:ext>
              </a:extLst>
            </p:cNvPr>
            <p:cNvSpPr/>
            <p:nvPr/>
          </p:nvSpPr>
          <p:spPr>
            <a:xfrm>
              <a:off x="1242856" y="3270785"/>
              <a:ext cx="862948" cy="1262381"/>
            </a:xfrm>
            <a:custGeom>
              <a:avLst/>
              <a:gdLst>
                <a:gd name="connsiteX0" fmla="*/ 860454 w 862948"/>
                <a:gd name="connsiteY0" fmla="*/ 846777 h 1262381"/>
                <a:gd name="connsiteX1" fmla="*/ 853787 w 862948"/>
                <a:gd name="connsiteY1" fmla="*/ 781435 h 1262381"/>
                <a:gd name="connsiteX2" fmla="*/ 842452 w 862948"/>
                <a:gd name="connsiteY2" fmla="*/ 742763 h 1262381"/>
                <a:gd name="connsiteX3" fmla="*/ 829593 w 862948"/>
                <a:gd name="connsiteY3" fmla="*/ 705140 h 1262381"/>
                <a:gd name="connsiteX4" fmla="*/ 815020 w 862948"/>
                <a:gd name="connsiteY4" fmla="*/ 643322 h 1262381"/>
                <a:gd name="connsiteX5" fmla="*/ 798542 w 862948"/>
                <a:gd name="connsiteY5" fmla="*/ 580743 h 1262381"/>
                <a:gd name="connsiteX6" fmla="*/ 777492 w 862948"/>
                <a:gd name="connsiteY6" fmla="*/ 533976 h 1262381"/>
                <a:gd name="connsiteX7" fmla="*/ 776730 w 862948"/>
                <a:gd name="connsiteY7" fmla="*/ 532452 h 1262381"/>
                <a:gd name="connsiteX8" fmla="*/ 776730 w 862948"/>
                <a:gd name="connsiteY8" fmla="*/ 530928 h 1262381"/>
                <a:gd name="connsiteX9" fmla="*/ 758251 w 862948"/>
                <a:gd name="connsiteY9" fmla="*/ 373194 h 1262381"/>
                <a:gd name="connsiteX10" fmla="*/ 741963 w 862948"/>
                <a:gd name="connsiteY10" fmla="*/ 300518 h 1262381"/>
                <a:gd name="connsiteX11" fmla="*/ 725580 w 862948"/>
                <a:gd name="connsiteY11" fmla="*/ 259655 h 1262381"/>
                <a:gd name="connsiteX12" fmla="*/ 719294 w 862948"/>
                <a:gd name="connsiteY12" fmla="*/ 247368 h 1262381"/>
                <a:gd name="connsiteX13" fmla="*/ 732915 w 862948"/>
                <a:gd name="connsiteY13" fmla="*/ 248226 h 1262381"/>
                <a:gd name="connsiteX14" fmla="*/ 786064 w 862948"/>
                <a:gd name="connsiteY14" fmla="*/ 243368 h 1262381"/>
                <a:gd name="connsiteX15" fmla="*/ 822545 w 862948"/>
                <a:gd name="connsiteY15" fmla="*/ 227270 h 1262381"/>
                <a:gd name="connsiteX16" fmla="*/ 828831 w 862948"/>
                <a:gd name="connsiteY16" fmla="*/ 218317 h 1262381"/>
                <a:gd name="connsiteX17" fmla="*/ 829498 w 862948"/>
                <a:gd name="connsiteY17" fmla="*/ 217079 h 1262381"/>
                <a:gd name="connsiteX18" fmla="*/ 794065 w 862948"/>
                <a:gd name="connsiteY18" fmla="*/ 221174 h 1262381"/>
                <a:gd name="connsiteX19" fmla="*/ 787302 w 862948"/>
                <a:gd name="connsiteY19" fmla="*/ 225270 h 1262381"/>
                <a:gd name="connsiteX20" fmla="*/ 762442 w 862948"/>
                <a:gd name="connsiteY20" fmla="*/ 234795 h 1262381"/>
                <a:gd name="connsiteX21" fmla="*/ 759775 w 862948"/>
                <a:gd name="connsiteY21" fmla="*/ 234795 h 1262381"/>
                <a:gd name="connsiteX22" fmla="*/ 719294 w 862948"/>
                <a:gd name="connsiteY22" fmla="*/ 215364 h 1262381"/>
                <a:gd name="connsiteX23" fmla="*/ 705578 w 862948"/>
                <a:gd name="connsiteY23" fmla="*/ 155262 h 1262381"/>
                <a:gd name="connsiteX24" fmla="*/ 713007 w 862948"/>
                <a:gd name="connsiteY24" fmla="*/ 129449 h 1262381"/>
                <a:gd name="connsiteX25" fmla="*/ 696053 w 862948"/>
                <a:gd name="connsiteY25" fmla="*/ 122877 h 1262381"/>
                <a:gd name="connsiteX26" fmla="*/ 682146 w 862948"/>
                <a:gd name="connsiteY26" fmla="*/ 90777 h 1262381"/>
                <a:gd name="connsiteX27" fmla="*/ 722247 w 862948"/>
                <a:gd name="connsiteY27" fmla="*/ 37818 h 1262381"/>
                <a:gd name="connsiteX28" fmla="*/ 746916 w 862948"/>
                <a:gd name="connsiteY28" fmla="*/ 20483 h 1262381"/>
                <a:gd name="connsiteX29" fmla="*/ 744440 w 862948"/>
                <a:gd name="connsiteY29" fmla="*/ 19721 h 1262381"/>
                <a:gd name="connsiteX30" fmla="*/ 664144 w 862948"/>
                <a:gd name="connsiteY30" fmla="*/ 4 h 1262381"/>
                <a:gd name="connsiteX31" fmla="*/ 569466 w 862948"/>
                <a:gd name="connsiteY31" fmla="*/ 34389 h 1262381"/>
                <a:gd name="connsiteX32" fmla="*/ 497933 w 862948"/>
                <a:gd name="connsiteY32" fmla="*/ 112018 h 1262381"/>
                <a:gd name="connsiteX33" fmla="*/ 497933 w 862948"/>
                <a:gd name="connsiteY33" fmla="*/ 112018 h 1262381"/>
                <a:gd name="connsiteX34" fmla="*/ 497933 w 862948"/>
                <a:gd name="connsiteY34" fmla="*/ 112018 h 1262381"/>
                <a:gd name="connsiteX35" fmla="*/ 472025 w 862948"/>
                <a:gd name="connsiteY35" fmla="*/ 115066 h 1262381"/>
                <a:gd name="connsiteX36" fmla="*/ 341723 w 862948"/>
                <a:gd name="connsiteY36" fmla="*/ 167358 h 1262381"/>
                <a:gd name="connsiteX37" fmla="*/ 255998 w 862948"/>
                <a:gd name="connsiteY37" fmla="*/ 258798 h 1262381"/>
                <a:gd name="connsiteX38" fmla="*/ 236948 w 862948"/>
                <a:gd name="connsiteY38" fmla="*/ 293945 h 1262381"/>
                <a:gd name="connsiteX39" fmla="*/ 209611 w 862948"/>
                <a:gd name="connsiteY39" fmla="*/ 337665 h 1262381"/>
                <a:gd name="connsiteX40" fmla="*/ 174464 w 862948"/>
                <a:gd name="connsiteY40" fmla="*/ 371574 h 1262381"/>
                <a:gd name="connsiteX41" fmla="*/ 141793 w 862948"/>
                <a:gd name="connsiteY41" fmla="*/ 400626 h 1262381"/>
                <a:gd name="connsiteX42" fmla="*/ 84643 w 862948"/>
                <a:gd name="connsiteY42" fmla="*/ 470729 h 1262381"/>
                <a:gd name="connsiteX43" fmla="*/ 5109 w 862948"/>
                <a:gd name="connsiteY43" fmla="*/ 682851 h 1262381"/>
                <a:gd name="connsiteX44" fmla="*/ 8348 w 862948"/>
                <a:gd name="connsiteY44" fmla="*/ 733238 h 1262381"/>
                <a:gd name="connsiteX45" fmla="*/ 5586 w 862948"/>
                <a:gd name="connsiteY45" fmla="*/ 820106 h 1262381"/>
                <a:gd name="connsiteX46" fmla="*/ 5109 w 862948"/>
                <a:gd name="connsiteY46" fmla="*/ 821916 h 1262381"/>
                <a:gd name="connsiteX47" fmla="*/ 156 w 862948"/>
                <a:gd name="connsiteY47" fmla="*/ 865827 h 1262381"/>
                <a:gd name="connsiteX48" fmla="*/ 19206 w 862948"/>
                <a:gd name="connsiteY48" fmla="*/ 929263 h 1262381"/>
                <a:gd name="connsiteX49" fmla="*/ 64164 w 862948"/>
                <a:gd name="connsiteY49" fmla="*/ 973078 h 1262381"/>
                <a:gd name="connsiteX50" fmla="*/ 96645 w 862948"/>
                <a:gd name="connsiteY50" fmla="*/ 981270 h 1262381"/>
                <a:gd name="connsiteX51" fmla="*/ 128649 w 862948"/>
                <a:gd name="connsiteY51" fmla="*/ 917166 h 1262381"/>
                <a:gd name="connsiteX52" fmla="*/ 128649 w 862948"/>
                <a:gd name="connsiteY52" fmla="*/ 915452 h 1262381"/>
                <a:gd name="connsiteX53" fmla="*/ 123696 w 862948"/>
                <a:gd name="connsiteY53" fmla="*/ 901926 h 1262381"/>
                <a:gd name="connsiteX54" fmla="*/ 109122 w 862948"/>
                <a:gd name="connsiteY54" fmla="*/ 904879 h 1262381"/>
                <a:gd name="connsiteX55" fmla="*/ 104169 w 862948"/>
                <a:gd name="connsiteY55" fmla="*/ 926310 h 1262381"/>
                <a:gd name="connsiteX56" fmla="*/ 102645 w 862948"/>
                <a:gd name="connsiteY56" fmla="*/ 935835 h 1262381"/>
                <a:gd name="connsiteX57" fmla="*/ 95025 w 862948"/>
                <a:gd name="connsiteY57" fmla="*/ 953647 h 1262381"/>
                <a:gd name="connsiteX58" fmla="*/ 81881 w 862948"/>
                <a:gd name="connsiteY58" fmla="*/ 952980 h 1262381"/>
                <a:gd name="connsiteX59" fmla="*/ 67308 w 862948"/>
                <a:gd name="connsiteY59" fmla="*/ 941264 h 1262381"/>
                <a:gd name="connsiteX60" fmla="*/ 46734 w 862948"/>
                <a:gd name="connsiteY60" fmla="*/ 917452 h 1262381"/>
                <a:gd name="connsiteX61" fmla="*/ 61402 w 862948"/>
                <a:gd name="connsiteY61" fmla="*/ 925262 h 1262381"/>
                <a:gd name="connsiteX62" fmla="*/ 68546 w 862948"/>
                <a:gd name="connsiteY62" fmla="*/ 929644 h 1262381"/>
                <a:gd name="connsiteX63" fmla="*/ 69308 w 862948"/>
                <a:gd name="connsiteY63" fmla="*/ 919547 h 1262381"/>
                <a:gd name="connsiteX64" fmla="*/ 69879 w 862948"/>
                <a:gd name="connsiteY64" fmla="*/ 897449 h 1262381"/>
                <a:gd name="connsiteX65" fmla="*/ 57021 w 862948"/>
                <a:gd name="connsiteY65" fmla="*/ 814772 h 1262381"/>
                <a:gd name="connsiteX66" fmla="*/ 57021 w 862948"/>
                <a:gd name="connsiteY66" fmla="*/ 813248 h 1262381"/>
                <a:gd name="connsiteX67" fmla="*/ 57021 w 862948"/>
                <a:gd name="connsiteY67" fmla="*/ 811629 h 1262381"/>
                <a:gd name="connsiteX68" fmla="*/ 75023 w 862948"/>
                <a:gd name="connsiteY68" fmla="*/ 727904 h 1262381"/>
                <a:gd name="connsiteX69" fmla="*/ 138174 w 862948"/>
                <a:gd name="connsiteY69" fmla="*/ 611604 h 1262381"/>
                <a:gd name="connsiteX70" fmla="*/ 138174 w 862948"/>
                <a:gd name="connsiteY70" fmla="*/ 611604 h 1262381"/>
                <a:gd name="connsiteX71" fmla="*/ 168082 w 862948"/>
                <a:gd name="connsiteY71" fmla="*/ 570552 h 1262381"/>
                <a:gd name="connsiteX72" fmla="*/ 168082 w 862948"/>
                <a:gd name="connsiteY72" fmla="*/ 570552 h 1262381"/>
                <a:gd name="connsiteX73" fmla="*/ 197610 w 862948"/>
                <a:gd name="connsiteY73" fmla="*/ 531213 h 1262381"/>
                <a:gd name="connsiteX74" fmla="*/ 208849 w 862948"/>
                <a:gd name="connsiteY74" fmla="*/ 516354 h 1262381"/>
                <a:gd name="connsiteX75" fmla="*/ 229518 w 862948"/>
                <a:gd name="connsiteY75" fmla="*/ 487779 h 1262381"/>
                <a:gd name="connsiteX76" fmla="*/ 246187 w 862948"/>
                <a:gd name="connsiteY76" fmla="*/ 460728 h 1262381"/>
                <a:gd name="connsiteX77" fmla="*/ 271619 w 862948"/>
                <a:gd name="connsiteY77" fmla="*/ 424914 h 1262381"/>
                <a:gd name="connsiteX78" fmla="*/ 306576 w 862948"/>
                <a:gd name="connsiteY78" fmla="*/ 403673 h 1262381"/>
                <a:gd name="connsiteX79" fmla="*/ 320482 w 862948"/>
                <a:gd name="connsiteY79" fmla="*/ 397101 h 1262381"/>
                <a:gd name="connsiteX80" fmla="*/ 422019 w 862948"/>
                <a:gd name="connsiteY80" fmla="*/ 339951 h 1262381"/>
                <a:gd name="connsiteX81" fmla="*/ 480978 w 862948"/>
                <a:gd name="connsiteY81" fmla="*/ 260608 h 1262381"/>
                <a:gd name="connsiteX82" fmla="*/ 439735 w 862948"/>
                <a:gd name="connsiteY82" fmla="*/ 338522 h 1262381"/>
                <a:gd name="connsiteX83" fmla="*/ 327435 w 862948"/>
                <a:gd name="connsiteY83" fmla="*/ 412055 h 1262381"/>
                <a:gd name="connsiteX84" fmla="*/ 313243 w 862948"/>
                <a:gd name="connsiteY84" fmla="*/ 418628 h 1262381"/>
                <a:gd name="connsiteX85" fmla="*/ 282573 w 862948"/>
                <a:gd name="connsiteY85" fmla="*/ 437011 h 1262381"/>
                <a:gd name="connsiteX86" fmla="*/ 259998 w 862948"/>
                <a:gd name="connsiteY86" fmla="*/ 467872 h 1262381"/>
                <a:gd name="connsiteX87" fmla="*/ 242853 w 862948"/>
                <a:gd name="connsiteY87" fmla="*/ 495495 h 1262381"/>
                <a:gd name="connsiteX88" fmla="*/ 221517 w 862948"/>
                <a:gd name="connsiteY88" fmla="*/ 525212 h 1262381"/>
                <a:gd name="connsiteX89" fmla="*/ 210373 w 862948"/>
                <a:gd name="connsiteY89" fmla="*/ 539881 h 1262381"/>
                <a:gd name="connsiteX90" fmla="*/ 153223 w 862948"/>
                <a:gd name="connsiteY90" fmla="*/ 617605 h 1262381"/>
                <a:gd name="connsiteX91" fmla="*/ 144460 w 862948"/>
                <a:gd name="connsiteY91" fmla="*/ 674755 h 1262381"/>
                <a:gd name="connsiteX92" fmla="*/ 161034 w 862948"/>
                <a:gd name="connsiteY92" fmla="*/ 795342 h 1262381"/>
                <a:gd name="connsiteX93" fmla="*/ 224946 w 862948"/>
                <a:gd name="connsiteY93" fmla="*/ 862017 h 1262381"/>
                <a:gd name="connsiteX94" fmla="*/ 253521 w 862948"/>
                <a:gd name="connsiteY94" fmla="*/ 871542 h 1262381"/>
                <a:gd name="connsiteX95" fmla="*/ 296670 w 862948"/>
                <a:gd name="connsiteY95" fmla="*/ 885829 h 1262381"/>
                <a:gd name="connsiteX96" fmla="*/ 323340 w 862948"/>
                <a:gd name="connsiteY96" fmla="*/ 898212 h 1262381"/>
                <a:gd name="connsiteX97" fmla="*/ 323340 w 862948"/>
                <a:gd name="connsiteY97" fmla="*/ 898212 h 1262381"/>
                <a:gd name="connsiteX98" fmla="*/ 350200 w 862948"/>
                <a:gd name="connsiteY98" fmla="*/ 913547 h 1262381"/>
                <a:gd name="connsiteX99" fmla="*/ 355915 w 862948"/>
                <a:gd name="connsiteY99" fmla="*/ 916976 h 1262381"/>
                <a:gd name="connsiteX100" fmla="*/ 358296 w 862948"/>
                <a:gd name="connsiteY100" fmla="*/ 918690 h 1262381"/>
                <a:gd name="connsiteX101" fmla="*/ 384871 w 862948"/>
                <a:gd name="connsiteY101" fmla="*/ 949837 h 1262381"/>
                <a:gd name="connsiteX102" fmla="*/ 427829 w 862948"/>
                <a:gd name="connsiteY102" fmla="*/ 1033847 h 1262381"/>
                <a:gd name="connsiteX103" fmla="*/ 434973 w 862948"/>
                <a:gd name="connsiteY103" fmla="*/ 1049945 h 1262381"/>
                <a:gd name="connsiteX104" fmla="*/ 454023 w 862948"/>
                <a:gd name="connsiteY104" fmla="*/ 1099856 h 1262381"/>
                <a:gd name="connsiteX105" fmla="*/ 466405 w 862948"/>
                <a:gd name="connsiteY105" fmla="*/ 1132241 h 1262381"/>
                <a:gd name="connsiteX106" fmla="*/ 466405 w 862948"/>
                <a:gd name="connsiteY106" fmla="*/ 1132241 h 1262381"/>
                <a:gd name="connsiteX107" fmla="*/ 493742 w 862948"/>
                <a:gd name="connsiteY107" fmla="*/ 1193105 h 1262381"/>
                <a:gd name="connsiteX108" fmla="*/ 493742 w 862948"/>
                <a:gd name="connsiteY108" fmla="*/ 1198535 h 1262381"/>
                <a:gd name="connsiteX109" fmla="*/ 493742 w 862948"/>
                <a:gd name="connsiteY109" fmla="*/ 1198535 h 1262381"/>
                <a:gd name="connsiteX110" fmla="*/ 504124 w 862948"/>
                <a:gd name="connsiteY110" fmla="*/ 1225681 h 1262381"/>
                <a:gd name="connsiteX111" fmla="*/ 522984 w 862948"/>
                <a:gd name="connsiteY111" fmla="*/ 1253589 h 1262381"/>
                <a:gd name="connsiteX112" fmla="*/ 551559 w 862948"/>
                <a:gd name="connsiteY112" fmla="*/ 1262352 h 1262381"/>
                <a:gd name="connsiteX113" fmla="*/ 638522 w 862948"/>
                <a:gd name="connsiteY113" fmla="*/ 1239206 h 1262381"/>
                <a:gd name="connsiteX114" fmla="*/ 640522 w 862948"/>
                <a:gd name="connsiteY114" fmla="*/ 1238063 h 1262381"/>
                <a:gd name="connsiteX115" fmla="*/ 643094 w 862948"/>
                <a:gd name="connsiteY115" fmla="*/ 1238063 h 1262381"/>
                <a:gd name="connsiteX116" fmla="*/ 697482 w 862948"/>
                <a:gd name="connsiteY116" fmla="*/ 1243302 h 1262381"/>
                <a:gd name="connsiteX117" fmla="*/ 721389 w 862948"/>
                <a:gd name="connsiteY117" fmla="*/ 1247684 h 1262381"/>
                <a:gd name="connsiteX118" fmla="*/ 758537 w 862948"/>
                <a:gd name="connsiteY118" fmla="*/ 1248541 h 1262381"/>
                <a:gd name="connsiteX119" fmla="*/ 762823 w 862948"/>
                <a:gd name="connsiteY119" fmla="*/ 1236825 h 1262381"/>
                <a:gd name="connsiteX120" fmla="*/ 757394 w 862948"/>
                <a:gd name="connsiteY120" fmla="*/ 1225014 h 1262381"/>
                <a:gd name="connsiteX121" fmla="*/ 721104 w 862948"/>
                <a:gd name="connsiteY121" fmla="*/ 1212251 h 1262381"/>
                <a:gd name="connsiteX122" fmla="*/ 687671 w 862948"/>
                <a:gd name="connsiteY122" fmla="*/ 1203297 h 1262381"/>
                <a:gd name="connsiteX123" fmla="*/ 668621 w 862948"/>
                <a:gd name="connsiteY123" fmla="*/ 1198916 h 1262381"/>
                <a:gd name="connsiteX124" fmla="*/ 685194 w 862948"/>
                <a:gd name="connsiteY124" fmla="*/ 1188629 h 1262381"/>
                <a:gd name="connsiteX125" fmla="*/ 735391 w 862948"/>
                <a:gd name="connsiteY125" fmla="*/ 1173198 h 1262381"/>
                <a:gd name="connsiteX126" fmla="*/ 740154 w 862948"/>
                <a:gd name="connsiteY126" fmla="*/ 1173198 h 1262381"/>
                <a:gd name="connsiteX127" fmla="*/ 753298 w 862948"/>
                <a:gd name="connsiteY127" fmla="*/ 1171388 h 1262381"/>
                <a:gd name="connsiteX128" fmla="*/ 756822 w 862948"/>
                <a:gd name="connsiteY128" fmla="*/ 1159387 h 1262381"/>
                <a:gd name="connsiteX129" fmla="*/ 752822 w 862948"/>
                <a:gd name="connsiteY129" fmla="*/ 1150814 h 1262381"/>
                <a:gd name="connsiteX130" fmla="*/ 679670 w 862948"/>
                <a:gd name="connsiteY130" fmla="*/ 1151957 h 1262381"/>
                <a:gd name="connsiteX131" fmla="*/ 656429 w 862948"/>
                <a:gd name="connsiteY131" fmla="*/ 1159101 h 1262381"/>
                <a:gd name="connsiteX132" fmla="*/ 616043 w 862948"/>
                <a:gd name="connsiteY132" fmla="*/ 1162530 h 1262381"/>
                <a:gd name="connsiteX133" fmla="*/ 583658 w 862948"/>
                <a:gd name="connsiteY133" fmla="*/ 1110238 h 1262381"/>
                <a:gd name="connsiteX134" fmla="*/ 575466 w 862948"/>
                <a:gd name="connsiteY134" fmla="*/ 1085092 h 1262381"/>
                <a:gd name="connsiteX135" fmla="*/ 542796 w 862948"/>
                <a:gd name="connsiteY135" fmla="*/ 990985 h 1262381"/>
                <a:gd name="connsiteX136" fmla="*/ 523746 w 862948"/>
                <a:gd name="connsiteY136" fmla="*/ 941360 h 1262381"/>
                <a:gd name="connsiteX137" fmla="*/ 515078 w 862948"/>
                <a:gd name="connsiteY137" fmla="*/ 920881 h 1262381"/>
                <a:gd name="connsiteX138" fmla="*/ 515078 w 862948"/>
                <a:gd name="connsiteY138" fmla="*/ 920881 h 1262381"/>
                <a:gd name="connsiteX139" fmla="*/ 505553 w 862948"/>
                <a:gd name="connsiteY139" fmla="*/ 900021 h 1262381"/>
                <a:gd name="connsiteX140" fmla="*/ 500505 w 862948"/>
                <a:gd name="connsiteY140" fmla="*/ 889163 h 1262381"/>
                <a:gd name="connsiteX141" fmla="*/ 486122 w 862948"/>
                <a:gd name="connsiteY141" fmla="*/ 858016 h 1262381"/>
                <a:gd name="connsiteX142" fmla="*/ 471168 w 862948"/>
                <a:gd name="connsiteY142" fmla="*/ 825345 h 1262381"/>
                <a:gd name="connsiteX143" fmla="*/ 463833 w 862948"/>
                <a:gd name="connsiteY143" fmla="*/ 809534 h 1262381"/>
                <a:gd name="connsiteX144" fmla="*/ 424305 w 862948"/>
                <a:gd name="connsiteY144" fmla="*/ 750098 h 1262381"/>
                <a:gd name="connsiteX145" fmla="*/ 359439 w 862948"/>
                <a:gd name="connsiteY145" fmla="*/ 690471 h 1262381"/>
                <a:gd name="connsiteX146" fmla="*/ 436687 w 862948"/>
                <a:gd name="connsiteY146" fmla="*/ 742763 h 1262381"/>
                <a:gd name="connsiteX147" fmla="*/ 478121 w 862948"/>
                <a:gd name="connsiteY147" fmla="*/ 802199 h 1262381"/>
                <a:gd name="connsiteX148" fmla="*/ 480312 w 862948"/>
                <a:gd name="connsiteY148" fmla="*/ 806486 h 1262381"/>
                <a:gd name="connsiteX149" fmla="*/ 485836 w 862948"/>
                <a:gd name="connsiteY149" fmla="*/ 818773 h 1262381"/>
                <a:gd name="connsiteX150" fmla="*/ 500695 w 862948"/>
                <a:gd name="connsiteY150" fmla="*/ 851348 h 1262381"/>
                <a:gd name="connsiteX151" fmla="*/ 515078 w 862948"/>
                <a:gd name="connsiteY151" fmla="*/ 882305 h 1262381"/>
                <a:gd name="connsiteX152" fmla="*/ 520221 w 862948"/>
                <a:gd name="connsiteY152" fmla="*/ 893259 h 1262381"/>
                <a:gd name="connsiteX153" fmla="*/ 522031 w 862948"/>
                <a:gd name="connsiteY153" fmla="*/ 897164 h 1262381"/>
                <a:gd name="connsiteX154" fmla="*/ 524412 w 862948"/>
                <a:gd name="connsiteY154" fmla="*/ 881257 h 1262381"/>
                <a:gd name="connsiteX155" fmla="*/ 521555 w 862948"/>
                <a:gd name="connsiteY155" fmla="*/ 841728 h 1262381"/>
                <a:gd name="connsiteX156" fmla="*/ 510315 w 862948"/>
                <a:gd name="connsiteY156" fmla="*/ 808486 h 1262381"/>
                <a:gd name="connsiteX157" fmla="*/ 491265 w 862948"/>
                <a:gd name="connsiteY157" fmla="*/ 768957 h 1262381"/>
                <a:gd name="connsiteX158" fmla="*/ 422114 w 862948"/>
                <a:gd name="connsiteY158" fmla="*/ 686280 h 1262381"/>
                <a:gd name="connsiteX159" fmla="*/ 393539 w 862948"/>
                <a:gd name="connsiteY159" fmla="*/ 665039 h 1262381"/>
                <a:gd name="connsiteX160" fmla="*/ 384490 w 862948"/>
                <a:gd name="connsiteY160" fmla="*/ 659134 h 1262381"/>
                <a:gd name="connsiteX161" fmla="*/ 392872 w 862948"/>
                <a:gd name="connsiteY161" fmla="*/ 652086 h 1262381"/>
                <a:gd name="connsiteX162" fmla="*/ 471644 w 862948"/>
                <a:gd name="connsiteY162" fmla="*/ 598269 h 1262381"/>
                <a:gd name="connsiteX163" fmla="*/ 509744 w 862948"/>
                <a:gd name="connsiteY163" fmla="*/ 579219 h 1262381"/>
                <a:gd name="connsiteX164" fmla="*/ 549273 w 862948"/>
                <a:gd name="connsiteY164" fmla="*/ 556454 h 1262381"/>
                <a:gd name="connsiteX165" fmla="*/ 607661 w 862948"/>
                <a:gd name="connsiteY165" fmla="*/ 490732 h 1262381"/>
                <a:gd name="connsiteX166" fmla="*/ 635093 w 862948"/>
                <a:gd name="connsiteY166" fmla="*/ 451298 h 1262381"/>
                <a:gd name="connsiteX167" fmla="*/ 652809 w 862948"/>
                <a:gd name="connsiteY167" fmla="*/ 422723 h 1262381"/>
                <a:gd name="connsiteX168" fmla="*/ 693195 w 862948"/>
                <a:gd name="connsiteY168" fmla="*/ 363573 h 1262381"/>
                <a:gd name="connsiteX169" fmla="*/ 651095 w 862948"/>
                <a:gd name="connsiteY169" fmla="*/ 456347 h 1262381"/>
                <a:gd name="connsiteX170" fmla="*/ 662334 w 862948"/>
                <a:gd name="connsiteY170" fmla="*/ 561598 h 1262381"/>
                <a:gd name="connsiteX171" fmla="*/ 681384 w 862948"/>
                <a:gd name="connsiteY171" fmla="*/ 633512 h 1262381"/>
                <a:gd name="connsiteX172" fmla="*/ 728247 w 862948"/>
                <a:gd name="connsiteY172" fmla="*/ 717141 h 1262381"/>
                <a:gd name="connsiteX173" fmla="*/ 746535 w 862948"/>
                <a:gd name="connsiteY173" fmla="*/ 745716 h 1262381"/>
                <a:gd name="connsiteX174" fmla="*/ 800733 w 862948"/>
                <a:gd name="connsiteY174" fmla="*/ 832298 h 1262381"/>
                <a:gd name="connsiteX175" fmla="*/ 801876 w 862948"/>
                <a:gd name="connsiteY175" fmla="*/ 834108 h 1262381"/>
                <a:gd name="connsiteX176" fmla="*/ 801876 w 862948"/>
                <a:gd name="connsiteY176" fmla="*/ 836394 h 1262381"/>
                <a:gd name="connsiteX177" fmla="*/ 801876 w 862948"/>
                <a:gd name="connsiteY177" fmla="*/ 892211 h 1262381"/>
                <a:gd name="connsiteX178" fmla="*/ 801876 w 862948"/>
                <a:gd name="connsiteY178" fmla="*/ 909642 h 1262381"/>
                <a:gd name="connsiteX179" fmla="*/ 801876 w 862948"/>
                <a:gd name="connsiteY179" fmla="*/ 928025 h 1262381"/>
                <a:gd name="connsiteX180" fmla="*/ 801876 w 862948"/>
                <a:gd name="connsiteY180" fmla="*/ 952504 h 1262381"/>
                <a:gd name="connsiteX181" fmla="*/ 802638 w 862948"/>
                <a:gd name="connsiteY181" fmla="*/ 953171 h 1262381"/>
                <a:gd name="connsiteX182" fmla="*/ 813401 w 862948"/>
                <a:gd name="connsiteY182" fmla="*/ 962696 h 1262381"/>
                <a:gd name="connsiteX183" fmla="*/ 818640 w 862948"/>
                <a:gd name="connsiteY183" fmla="*/ 962696 h 1262381"/>
                <a:gd name="connsiteX184" fmla="*/ 825593 w 862948"/>
                <a:gd name="connsiteY184" fmla="*/ 940788 h 1262381"/>
                <a:gd name="connsiteX185" fmla="*/ 829212 w 862948"/>
                <a:gd name="connsiteY185" fmla="*/ 922405 h 1262381"/>
                <a:gd name="connsiteX186" fmla="*/ 830832 w 862948"/>
                <a:gd name="connsiteY186" fmla="*/ 955266 h 1262381"/>
                <a:gd name="connsiteX187" fmla="*/ 817306 w 862948"/>
                <a:gd name="connsiteY187" fmla="*/ 982412 h 1262381"/>
                <a:gd name="connsiteX188" fmla="*/ 802733 w 862948"/>
                <a:gd name="connsiteY188" fmla="*/ 975459 h 1262381"/>
                <a:gd name="connsiteX189" fmla="*/ 801971 w 862948"/>
                <a:gd name="connsiteY189" fmla="*/ 974602 h 1262381"/>
                <a:gd name="connsiteX190" fmla="*/ 793113 w 862948"/>
                <a:gd name="connsiteY190" fmla="*/ 966411 h 1262381"/>
                <a:gd name="connsiteX191" fmla="*/ 785874 w 862948"/>
                <a:gd name="connsiteY191" fmla="*/ 961838 h 1262381"/>
                <a:gd name="connsiteX192" fmla="*/ 770062 w 862948"/>
                <a:gd name="connsiteY192" fmla="*/ 957743 h 1262381"/>
                <a:gd name="connsiteX193" fmla="*/ 758061 w 862948"/>
                <a:gd name="connsiteY193" fmla="*/ 960124 h 1262381"/>
                <a:gd name="connsiteX194" fmla="*/ 753584 w 862948"/>
                <a:gd name="connsiteY194" fmla="*/ 985651 h 1262381"/>
                <a:gd name="connsiteX195" fmla="*/ 833499 w 862948"/>
                <a:gd name="connsiteY195" fmla="*/ 1014226 h 1262381"/>
                <a:gd name="connsiteX196" fmla="*/ 861312 w 862948"/>
                <a:gd name="connsiteY196" fmla="*/ 932978 h 1262381"/>
                <a:gd name="connsiteX197" fmla="*/ 860454 w 862948"/>
                <a:gd name="connsiteY197" fmla="*/ 846777 h 1262381"/>
                <a:gd name="connsiteX198" fmla="*/ 570894 w 862948"/>
                <a:gd name="connsiteY198" fmla="*/ 171359 h 1262381"/>
                <a:gd name="connsiteX199" fmla="*/ 552987 w 862948"/>
                <a:gd name="connsiteY199" fmla="*/ 143451 h 1262381"/>
                <a:gd name="connsiteX200" fmla="*/ 546034 w 862948"/>
                <a:gd name="connsiteY200" fmla="*/ 137736 h 1262381"/>
                <a:gd name="connsiteX201" fmla="*/ 534223 w 862948"/>
                <a:gd name="connsiteY201" fmla="*/ 96302 h 1262381"/>
                <a:gd name="connsiteX202" fmla="*/ 554892 w 862948"/>
                <a:gd name="connsiteY202" fmla="*/ 73061 h 1262381"/>
                <a:gd name="connsiteX203" fmla="*/ 587944 w 862948"/>
                <a:gd name="connsiteY203" fmla="*/ 54011 h 1262381"/>
                <a:gd name="connsiteX204" fmla="*/ 635569 w 862948"/>
                <a:gd name="connsiteY204" fmla="*/ 78109 h 1262381"/>
                <a:gd name="connsiteX205" fmla="*/ 584918 w 862948"/>
                <a:gd name="connsiteY205" fmla="*/ 66974 h 1262381"/>
                <a:gd name="connsiteX206" fmla="*/ 577752 w 862948"/>
                <a:gd name="connsiteY206" fmla="*/ 72965 h 1262381"/>
                <a:gd name="connsiteX207" fmla="*/ 548415 w 862948"/>
                <a:gd name="connsiteY207" fmla="*/ 107922 h 1262381"/>
                <a:gd name="connsiteX208" fmla="*/ 556702 w 862948"/>
                <a:gd name="connsiteY208" fmla="*/ 126020 h 1262381"/>
                <a:gd name="connsiteX209" fmla="*/ 563751 w 862948"/>
                <a:gd name="connsiteY209" fmla="*/ 132020 h 1262381"/>
                <a:gd name="connsiteX210" fmla="*/ 583563 w 862948"/>
                <a:gd name="connsiteY210" fmla="*/ 165072 h 1262381"/>
                <a:gd name="connsiteX211" fmla="*/ 652428 w 862948"/>
                <a:gd name="connsiteY211" fmla="*/ 163739 h 1262381"/>
                <a:gd name="connsiteX212" fmla="*/ 592632 w 862948"/>
                <a:gd name="connsiteY212" fmla="*/ 189380 h 1262381"/>
                <a:gd name="connsiteX213" fmla="*/ 570894 w 862948"/>
                <a:gd name="connsiteY213" fmla="*/ 171359 h 1262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862948" h="1262381">
                  <a:moveTo>
                    <a:pt x="860454" y="846777"/>
                  </a:moveTo>
                  <a:cubicBezTo>
                    <a:pt x="859702" y="824869"/>
                    <a:pt x="857473" y="803038"/>
                    <a:pt x="853787" y="781435"/>
                  </a:cubicBezTo>
                  <a:cubicBezTo>
                    <a:pt x="851393" y="768176"/>
                    <a:pt x="847593" y="755213"/>
                    <a:pt x="842452" y="742763"/>
                  </a:cubicBezTo>
                  <a:cubicBezTo>
                    <a:pt x="839118" y="734001"/>
                    <a:pt x="834927" y="723047"/>
                    <a:pt x="829593" y="705140"/>
                  </a:cubicBezTo>
                  <a:cubicBezTo>
                    <a:pt x="823493" y="684852"/>
                    <a:pt x="818625" y="664201"/>
                    <a:pt x="815020" y="643322"/>
                  </a:cubicBezTo>
                  <a:cubicBezTo>
                    <a:pt x="811655" y="621958"/>
                    <a:pt x="806134" y="600993"/>
                    <a:pt x="798542" y="580743"/>
                  </a:cubicBezTo>
                  <a:cubicBezTo>
                    <a:pt x="792502" y="564732"/>
                    <a:pt x="785472" y="549111"/>
                    <a:pt x="777492" y="533976"/>
                  </a:cubicBezTo>
                  <a:lnTo>
                    <a:pt x="776730" y="532452"/>
                  </a:lnTo>
                  <a:lnTo>
                    <a:pt x="776730" y="530928"/>
                  </a:lnTo>
                  <a:cubicBezTo>
                    <a:pt x="771396" y="475968"/>
                    <a:pt x="764919" y="421390"/>
                    <a:pt x="758251" y="373194"/>
                  </a:cubicBezTo>
                  <a:cubicBezTo>
                    <a:pt x="755231" y="348495"/>
                    <a:pt x="749775" y="324149"/>
                    <a:pt x="741963" y="300518"/>
                  </a:cubicBezTo>
                  <a:cubicBezTo>
                    <a:pt x="737345" y="286573"/>
                    <a:pt x="731873" y="272924"/>
                    <a:pt x="725580" y="259655"/>
                  </a:cubicBezTo>
                  <a:lnTo>
                    <a:pt x="719294" y="247368"/>
                  </a:lnTo>
                  <a:lnTo>
                    <a:pt x="732915" y="248226"/>
                  </a:lnTo>
                  <a:cubicBezTo>
                    <a:pt x="750776" y="249407"/>
                    <a:pt x="768712" y="247768"/>
                    <a:pt x="786064" y="243368"/>
                  </a:cubicBezTo>
                  <a:cubicBezTo>
                    <a:pt x="804162" y="238701"/>
                    <a:pt x="814068" y="236129"/>
                    <a:pt x="822545" y="227270"/>
                  </a:cubicBezTo>
                  <a:cubicBezTo>
                    <a:pt x="825043" y="224594"/>
                    <a:pt x="827159" y="221575"/>
                    <a:pt x="828831" y="218317"/>
                  </a:cubicBezTo>
                  <a:lnTo>
                    <a:pt x="829498" y="217079"/>
                  </a:lnTo>
                  <a:cubicBezTo>
                    <a:pt x="817555" y="214583"/>
                    <a:pt x="805124" y="216021"/>
                    <a:pt x="794065" y="221174"/>
                  </a:cubicBezTo>
                  <a:cubicBezTo>
                    <a:pt x="791720" y="222384"/>
                    <a:pt x="789461" y="223756"/>
                    <a:pt x="787302" y="225270"/>
                  </a:cubicBezTo>
                  <a:cubicBezTo>
                    <a:pt x="780113" y="230785"/>
                    <a:pt x="771477" y="234100"/>
                    <a:pt x="762442" y="234795"/>
                  </a:cubicBezTo>
                  <a:lnTo>
                    <a:pt x="759775" y="234795"/>
                  </a:lnTo>
                  <a:cubicBezTo>
                    <a:pt x="744254" y="233881"/>
                    <a:pt x="729715" y="226899"/>
                    <a:pt x="719294" y="215364"/>
                  </a:cubicBezTo>
                  <a:cubicBezTo>
                    <a:pt x="700244" y="194219"/>
                    <a:pt x="704149" y="166025"/>
                    <a:pt x="705578" y="155262"/>
                  </a:cubicBezTo>
                  <a:cubicBezTo>
                    <a:pt x="706797" y="146346"/>
                    <a:pt x="709299" y="137650"/>
                    <a:pt x="713007" y="129449"/>
                  </a:cubicBezTo>
                  <a:cubicBezTo>
                    <a:pt x="706873" y="128801"/>
                    <a:pt x="701021" y="126534"/>
                    <a:pt x="696053" y="122877"/>
                  </a:cubicBezTo>
                  <a:cubicBezTo>
                    <a:pt x="686579" y="114999"/>
                    <a:pt x="681417" y="103084"/>
                    <a:pt x="682146" y="90777"/>
                  </a:cubicBezTo>
                  <a:cubicBezTo>
                    <a:pt x="682146" y="80490"/>
                    <a:pt x="687195" y="65250"/>
                    <a:pt x="722247" y="37818"/>
                  </a:cubicBezTo>
                  <a:cubicBezTo>
                    <a:pt x="730152" y="31722"/>
                    <a:pt x="738344" y="25912"/>
                    <a:pt x="746916" y="20483"/>
                  </a:cubicBezTo>
                  <a:lnTo>
                    <a:pt x="744440" y="19721"/>
                  </a:lnTo>
                  <a:cubicBezTo>
                    <a:pt x="700911" y="6481"/>
                    <a:pt x="679194" y="-187"/>
                    <a:pt x="664144" y="4"/>
                  </a:cubicBezTo>
                  <a:cubicBezTo>
                    <a:pt x="629863" y="1776"/>
                    <a:pt x="596893" y="13748"/>
                    <a:pt x="569466" y="34389"/>
                  </a:cubicBezTo>
                  <a:cubicBezTo>
                    <a:pt x="539802" y="54230"/>
                    <a:pt x="515283" y="80833"/>
                    <a:pt x="497933" y="112018"/>
                  </a:cubicBezTo>
                  <a:lnTo>
                    <a:pt x="497933" y="112018"/>
                  </a:lnTo>
                  <a:lnTo>
                    <a:pt x="497933" y="112018"/>
                  </a:lnTo>
                  <a:cubicBezTo>
                    <a:pt x="489360" y="112685"/>
                    <a:pt x="480693" y="113637"/>
                    <a:pt x="472025" y="115066"/>
                  </a:cubicBezTo>
                  <a:cubicBezTo>
                    <a:pt x="425204" y="122448"/>
                    <a:pt x="380658" y="140326"/>
                    <a:pt x="341723" y="167358"/>
                  </a:cubicBezTo>
                  <a:cubicBezTo>
                    <a:pt x="307444" y="191942"/>
                    <a:pt x="278320" y="223003"/>
                    <a:pt x="255998" y="258798"/>
                  </a:cubicBezTo>
                  <a:cubicBezTo>
                    <a:pt x="248816" y="270047"/>
                    <a:pt x="242449" y="281792"/>
                    <a:pt x="236948" y="293945"/>
                  </a:cubicBezTo>
                  <a:cubicBezTo>
                    <a:pt x="229959" y="309747"/>
                    <a:pt x="220755" y="324464"/>
                    <a:pt x="209611" y="337665"/>
                  </a:cubicBezTo>
                  <a:cubicBezTo>
                    <a:pt x="199168" y="350219"/>
                    <a:pt x="187382" y="361592"/>
                    <a:pt x="174464" y="371574"/>
                  </a:cubicBezTo>
                  <a:cubicBezTo>
                    <a:pt x="163066" y="380671"/>
                    <a:pt x="152160" y="390367"/>
                    <a:pt x="141793" y="400626"/>
                  </a:cubicBezTo>
                  <a:cubicBezTo>
                    <a:pt x="120893" y="422419"/>
                    <a:pt x="101781" y="445869"/>
                    <a:pt x="84643" y="470729"/>
                  </a:cubicBezTo>
                  <a:cubicBezTo>
                    <a:pt x="61212" y="504734"/>
                    <a:pt x="6348" y="584268"/>
                    <a:pt x="5109" y="682851"/>
                  </a:cubicBezTo>
                  <a:cubicBezTo>
                    <a:pt x="4983" y="699701"/>
                    <a:pt x="6065" y="716541"/>
                    <a:pt x="8348" y="733238"/>
                  </a:cubicBezTo>
                  <a:cubicBezTo>
                    <a:pt x="12990" y="762109"/>
                    <a:pt x="12053" y="791598"/>
                    <a:pt x="5586" y="820106"/>
                  </a:cubicBezTo>
                  <a:lnTo>
                    <a:pt x="5109" y="821916"/>
                  </a:lnTo>
                  <a:cubicBezTo>
                    <a:pt x="1125" y="836194"/>
                    <a:pt x="-547" y="851015"/>
                    <a:pt x="156" y="865827"/>
                  </a:cubicBezTo>
                  <a:cubicBezTo>
                    <a:pt x="1190" y="888220"/>
                    <a:pt x="7733" y="910004"/>
                    <a:pt x="19206" y="929263"/>
                  </a:cubicBezTo>
                  <a:cubicBezTo>
                    <a:pt x="29565" y="947970"/>
                    <a:pt x="45201" y="963201"/>
                    <a:pt x="64164" y="973078"/>
                  </a:cubicBezTo>
                  <a:cubicBezTo>
                    <a:pt x="75594" y="978698"/>
                    <a:pt x="86358" y="984032"/>
                    <a:pt x="96645" y="981270"/>
                  </a:cubicBezTo>
                  <a:cubicBezTo>
                    <a:pt x="114552" y="976697"/>
                    <a:pt x="127696" y="950409"/>
                    <a:pt x="128649" y="917166"/>
                  </a:cubicBezTo>
                  <a:lnTo>
                    <a:pt x="128649" y="915452"/>
                  </a:lnTo>
                  <a:cubicBezTo>
                    <a:pt x="130091" y="910346"/>
                    <a:pt x="128093" y="904888"/>
                    <a:pt x="123696" y="901926"/>
                  </a:cubicBezTo>
                  <a:cubicBezTo>
                    <a:pt x="118703" y="899716"/>
                    <a:pt x="112861" y="900897"/>
                    <a:pt x="109122" y="904879"/>
                  </a:cubicBezTo>
                  <a:cubicBezTo>
                    <a:pt x="106250" y="911680"/>
                    <a:pt x="104575" y="918938"/>
                    <a:pt x="104169" y="926310"/>
                  </a:cubicBezTo>
                  <a:lnTo>
                    <a:pt x="102645" y="935835"/>
                  </a:lnTo>
                  <a:cubicBezTo>
                    <a:pt x="100836" y="946789"/>
                    <a:pt x="100264" y="950885"/>
                    <a:pt x="95025" y="953647"/>
                  </a:cubicBezTo>
                  <a:cubicBezTo>
                    <a:pt x="90831" y="955752"/>
                    <a:pt x="85839" y="955504"/>
                    <a:pt x="81881" y="952980"/>
                  </a:cubicBezTo>
                  <a:cubicBezTo>
                    <a:pt x="76412" y="949904"/>
                    <a:pt x="71489" y="945941"/>
                    <a:pt x="67308" y="941264"/>
                  </a:cubicBezTo>
                  <a:cubicBezTo>
                    <a:pt x="60040" y="933692"/>
                    <a:pt x="53172" y="925739"/>
                    <a:pt x="46734" y="917452"/>
                  </a:cubicBezTo>
                  <a:cubicBezTo>
                    <a:pt x="51788" y="919729"/>
                    <a:pt x="56689" y="922338"/>
                    <a:pt x="61402" y="925262"/>
                  </a:cubicBezTo>
                  <a:lnTo>
                    <a:pt x="68546" y="929644"/>
                  </a:lnTo>
                  <a:cubicBezTo>
                    <a:pt x="68546" y="926310"/>
                    <a:pt x="69117" y="922881"/>
                    <a:pt x="69308" y="919547"/>
                  </a:cubicBezTo>
                  <a:cubicBezTo>
                    <a:pt x="69784" y="912118"/>
                    <a:pt x="69975" y="904784"/>
                    <a:pt x="69879" y="897449"/>
                  </a:cubicBezTo>
                  <a:cubicBezTo>
                    <a:pt x="69414" y="869427"/>
                    <a:pt x="65087" y="841605"/>
                    <a:pt x="57021" y="814772"/>
                  </a:cubicBezTo>
                  <a:lnTo>
                    <a:pt x="57021" y="813248"/>
                  </a:lnTo>
                  <a:lnTo>
                    <a:pt x="57021" y="811629"/>
                  </a:lnTo>
                  <a:cubicBezTo>
                    <a:pt x="59731" y="783111"/>
                    <a:pt x="65774" y="755013"/>
                    <a:pt x="75023" y="727904"/>
                  </a:cubicBezTo>
                  <a:cubicBezTo>
                    <a:pt x="90077" y="686166"/>
                    <a:pt x="111368" y="646961"/>
                    <a:pt x="138174" y="611604"/>
                  </a:cubicBezTo>
                  <a:lnTo>
                    <a:pt x="138174" y="611604"/>
                  </a:lnTo>
                  <a:cubicBezTo>
                    <a:pt x="147222" y="598841"/>
                    <a:pt x="157224" y="585315"/>
                    <a:pt x="168082" y="570552"/>
                  </a:cubicBezTo>
                  <a:lnTo>
                    <a:pt x="168082" y="570552"/>
                  </a:lnTo>
                  <a:cubicBezTo>
                    <a:pt x="177607" y="558360"/>
                    <a:pt x="187132" y="545310"/>
                    <a:pt x="197610" y="531213"/>
                  </a:cubicBezTo>
                  <a:lnTo>
                    <a:pt x="208849" y="516354"/>
                  </a:lnTo>
                  <a:cubicBezTo>
                    <a:pt x="216945" y="505877"/>
                    <a:pt x="221708" y="499495"/>
                    <a:pt x="229518" y="487779"/>
                  </a:cubicBezTo>
                  <a:cubicBezTo>
                    <a:pt x="237329" y="476063"/>
                    <a:pt x="241806" y="468253"/>
                    <a:pt x="246187" y="460728"/>
                  </a:cubicBezTo>
                  <a:cubicBezTo>
                    <a:pt x="252646" y="447479"/>
                    <a:pt x="261237" y="435382"/>
                    <a:pt x="271619" y="424914"/>
                  </a:cubicBezTo>
                  <a:cubicBezTo>
                    <a:pt x="281820" y="415685"/>
                    <a:pt x="293682" y="408474"/>
                    <a:pt x="306576" y="403673"/>
                  </a:cubicBezTo>
                  <a:cubicBezTo>
                    <a:pt x="310671" y="401769"/>
                    <a:pt x="315243" y="399673"/>
                    <a:pt x="320482" y="397101"/>
                  </a:cubicBezTo>
                  <a:cubicBezTo>
                    <a:pt x="353343" y="381480"/>
                    <a:pt x="392491" y="372336"/>
                    <a:pt x="422019" y="339951"/>
                  </a:cubicBezTo>
                  <a:cubicBezTo>
                    <a:pt x="439164" y="320901"/>
                    <a:pt x="473168" y="288802"/>
                    <a:pt x="480978" y="260608"/>
                  </a:cubicBezTo>
                  <a:cubicBezTo>
                    <a:pt x="473489" y="289440"/>
                    <a:pt x="459365" y="316120"/>
                    <a:pt x="439735" y="338522"/>
                  </a:cubicBezTo>
                  <a:cubicBezTo>
                    <a:pt x="408017" y="373574"/>
                    <a:pt x="361440" y="395672"/>
                    <a:pt x="327435" y="412055"/>
                  </a:cubicBezTo>
                  <a:lnTo>
                    <a:pt x="313243" y="418628"/>
                  </a:lnTo>
                  <a:cubicBezTo>
                    <a:pt x="301985" y="422838"/>
                    <a:pt x="291591" y="429067"/>
                    <a:pt x="282573" y="437011"/>
                  </a:cubicBezTo>
                  <a:cubicBezTo>
                    <a:pt x="273430" y="446012"/>
                    <a:pt x="265806" y="456432"/>
                    <a:pt x="259998" y="467872"/>
                  </a:cubicBezTo>
                  <a:cubicBezTo>
                    <a:pt x="255712" y="475206"/>
                    <a:pt x="250473" y="484255"/>
                    <a:pt x="242853" y="495495"/>
                  </a:cubicBezTo>
                  <a:cubicBezTo>
                    <a:pt x="235233" y="506734"/>
                    <a:pt x="229518" y="514545"/>
                    <a:pt x="221517" y="525212"/>
                  </a:cubicBezTo>
                  <a:cubicBezTo>
                    <a:pt x="218374" y="529308"/>
                    <a:pt x="214755" y="533976"/>
                    <a:pt x="210373" y="539881"/>
                  </a:cubicBezTo>
                  <a:cubicBezTo>
                    <a:pt x="187704" y="570171"/>
                    <a:pt x="168749" y="595317"/>
                    <a:pt x="153223" y="617605"/>
                  </a:cubicBezTo>
                  <a:cubicBezTo>
                    <a:pt x="148745" y="636388"/>
                    <a:pt x="145814" y="655496"/>
                    <a:pt x="144460" y="674755"/>
                  </a:cubicBezTo>
                  <a:cubicBezTo>
                    <a:pt x="141698" y="715427"/>
                    <a:pt x="139031" y="753717"/>
                    <a:pt x="161034" y="795342"/>
                  </a:cubicBezTo>
                  <a:cubicBezTo>
                    <a:pt x="174929" y="823640"/>
                    <a:pt x="197258" y="846938"/>
                    <a:pt x="224946" y="862017"/>
                  </a:cubicBezTo>
                  <a:cubicBezTo>
                    <a:pt x="234100" y="866217"/>
                    <a:pt x="243680" y="869408"/>
                    <a:pt x="253521" y="871542"/>
                  </a:cubicBezTo>
                  <a:cubicBezTo>
                    <a:pt x="268234" y="875247"/>
                    <a:pt x="282654" y="880019"/>
                    <a:pt x="296670" y="885829"/>
                  </a:cubicBezTo>
                  <a:cubicBezTo>
                    <a:pt x="305718" y="889544"/>
                    <a:pt x="314577" y="893735"/>
                    <a:pt x="323340" y="898212"/>
                  </a:cubicBezTo>
                  <a:lnTo>
                    <a:pt x="323340" y="898212"/>
                  </a:lnTo>
                  <a:cubicBezTo>
                    <a:pt x="332865" y="902879"/>
                    <a:pt x="341437" y="907737"/>
                    <a:pt x="350200" y="913547"/>
                  </a:cubicBezTo>
                  <a:lnTo>
                    <a:pt x="355915" y="916976"/>
                  </a:lnTo>
                  <a:lnTo>
                    <a:pt x="358296" y="918690"/>
                  </a:lnTo>
                  <a:cubicBezTo>
                    <a:pt x="369363" y="926968"/>
                    <a:pt x="378443" y="937607"/>
                    <a:pt x="384871" y="949837"/>
                  </a:cubicBezTo>
                  <a:cubicBezTo>
                    <a:pt x="409160" y="992699"/>
                    <a:pt x="424876" y="1027275"/>
                    <a:pt x="427829" y="1033847"/>
                  </a:cubicBezTo>
                  <a:cubicBezTo>
                    <a:pt x="430210" y="1038991"/>
                    <a:pt x="432591" y="1044325"/>
                    <a:pt x="434973" y="1049945"/>
                  </a:cubicBezTo>
                  <a:cubicBezTo>
                    <a:pt x="441354" y="1064709"/>
                    <a:pt x="448022" y="1081568"/>
                    <a:pt x="454023" y="1099856"/>
                  </a:cubicBezTo>
                  <a:cubicBezTo>
                    <a:pt x="457833" y="1110714"/>
                    <a:pt x="462119" y="1121573"/>
                    <a:pt x="466405" y="1132241"/>
                  </a:cubicBezTo>
                  <a:lnTo>
                    <a:pt x="466405" y="1132241"/>
                  </a:lnTo>
                  <a:cubicBezTo>
                    <a:pt x="479169" y="1142909"/>
                    <a:pt x="488122" y="1162911"/>
                    <a:pt x="493742" y="1193105"/>
                  </a:cubicBezTo>
                  <a:cubicBezTo>
                    <a:pt x="493976" y="1194906"/>
                    <a:pt x="493976" y="1196735"/>
                    <a:pt x="493742" y="1198535"/>
                  </a:cubicBezTo>
                  <a:lnTo>
                    <a:pt x="493742" y="1198535"/>
                  </a:lnTo>
                  <a:cubicBezTo>
                    <a:pt x="497457" y="1208060"/>
                    <a:pt x="500886" y="1216632"/>
                    <a:pt x="504124" y="1225681"/>
                  </a:cubicBezTo>
                  <a:cubicBezTo>
                    <a:pt x="507231" y="1236778"/>
                    <a:pt x="513848" y="1246569"/>
                    <a:pt x="522984" y="1253589"/>
                  </a:cubicBezTo>
                  <a:cubicBezTo>
                    <a:pt x="531436" y="1259266"/>
                    <a:pt x="541378" y="1262314"/>
                    <a:pt x="551559" y="1262352"/>
                  </a:cubicBezTo>
                  <a:cubicBezTo>
                    <a:pt x="582141" y="1262933"/>
                    <a:pt x="612273" y="1254913"/>
                    <a:pt x="638522" y="1239206"/>
                  </a:cubicBezTo>
                  <a:lnTo>
                    <a:pt x="640522" y="1238063"/>
                  </a:lnTo>
                  <a:lnTo>
                    <a:pt x="643094" y="1238063"/>
                  </a:lnTo>
                  <a:cubicBezTo>
                    <a:pt x="661313" y="1238692"/>
                    <a:pt x="679476" y="1240445"/>
                    <a:pt x="697482" y="1243302"/>
                  </a:cubicBezTo>
                  <a:cubicBezTo>
                    <a:pt x="706340" y="1244731"/>
                    <a:pt x="714341" y="1246255"/>
                    <a:pt x="721389" y="1247684"/>
                  </a:cubicBezTo>
                  <a:cubicBezTo>
                    <a:pt x="742440" y="1251684"/>
                    <a:pt x="753584" y="1253589"/>
                    <a:pt x="758537" y="1248541"/>
                  </a:cubicBezTo>
                  <a:cubicBezTo>
                    <a:pt x="761446" y="1245350"/>
                    <a:pt x="762985" y="1241140"/>
                    <a:pt x="762823" y="1236825"/>
                  </a:cubicBezTo>
                  <a:cubicBezTo>
                    <a:pt x="762530" y="1232358"/>
                    <a:pt x="760596" y="1228148"/>
                    <a:pt x="757394" y="1225014"/>
                  </a:cubicBezTo>
                  <a:cubicBezTo>
                    <a:pt x="745488" y="1220347"/>
                    <a:pt x="733391" y="1216061"/>
                    <a:pt x="721104" y="1212251"/>
                  </a:cubicBezTo>
                  <a:cubicBezTo>
                    <a:pt x="710245" y="1208917"/>
                    <a:pt x="699006" y="1205964"/>
                    <a:pt x="687671" y="1203297"/>
                  </a:cubicBezTo>
                  <a:lnTo>
                    <a:pt x="668621" y="1198916"/>
                  </a:lnTo>
                  <a:lnTo>
                    <a:pt x="685194" y="1188629"/>
                  </a:lnTo>
                  <a:cubicBezTo>
                    <a:pt x="700068" y="1178704"/>
                    <a:pt x="717514" y="1173341"/>
                    <a:pt x="735391" y="1173198"/>
                  </a:cubicBezTo>
                  <a:lnTo>
                    <a:pt x="740154" y="1173198"/>
                  </a:lnTo>
                  <a:cubicBezTo>
                    <a:pt x="746631" y="1173198"/>
                    <a:pt x="750631" y="1173674"/>
                    <a:pt x="753298" y="1171388"/>
                  </a:cubicBezTo>
                  <a:cubicBezTo>
                    <a:pt x="756242" y="1168131"/>
                    <a:pt x="757540" y="1163711"/>
                    <a:pt x="756822" y="1159387"/>
                  </a:cubicBezTo>
                  <a:cubicBezTo>
                    <a:pt x="756401" y="1156187"/>
                    <a:pt x="755004" y="1153196"/>
                    <a:pt x="752822" y="1150814"/>
                  </a:cubicBezTo>
                  <a:cubicBezTo>
                    <a:pt x="728623" y="1146109"/>
                    <a:pt x="703710" y="1146500"/>
                    <a:pt x="679670" y="1151957"/>
                  </a:cubicBezTo>
                  <a:cubicBezTo>
                    <a:pt x="671786" y="1153872"/>
                    <a:pt x="664025" y="1156253"/>
                    <a:pt x="656429" y="1159101"/>
                  </a:cubicBezTo>
                  <a:cubicBezTo>
                    <a:pt x="642141" y="1164054"/>
                    <a:pt x="629759" y="1168626"/>
                    <a:pt x="616043" y="1162530"/>
                  </a:cubicBezTo>
                  <a:cubicBezTo>
                    <a:pt x="597945" y="1154815"/>
                    <a:pt x="590230" y="1136813"/>
                    <a:pt x="583658" y="1110238"/>
                  </a:cubicBezTo>
                  <a:cubicBezTo>
                    <a:pt x="583658" y="1110238"/>
                    <a:pt x="581562" y="1103380"/>
                    <a:pt x="575466" y="1085092"/>
                  </a:cubicBezTo>
                  <a:cubicBezTo>
                    <a:pt x="569370" y="1066804"/>
                    <a:pt x="559179" y="1036991"/>
                    <a:pt x="542796" y="990985"/>
                  </a:cubicBezTo>
                  <a:cubicBezTo>
                    <a:pt x="540033" y="983079"/>
                    <a:pt x="533271" y="964791"/>
                    <a:pt x="523746" y="941360"/>
                  </a:cubicBezTo>
                  <a:cubicBezTo>
                    <a:pt x="521174" y="934883"/>
                    <a:pt x="518221" y="928025"/>
                    <a:pt x="515078" y="920881"/>
                  </a:cubicBezTo>
                  <a:lnTo>
                    <a:pt x="515078" y="920881"/>
                  </a:lnTo>
                  <a:cubicBezTo>
                    <a:pt x="512220" y="914213"/>
                    <a:pt x="509172" y="907165"/>
                    <a:pt x="505553" y="900021"/>
                  </a:cubicBezTo>
                  <a:lnTo>
                    <a:pt x="500505" y="889163"/>
                  </a:lnTo>
                  <a:cubicBezTo>
                    <a:pt x="497171" y="882114"/>
                    <a:pt x="492885" y="872875"/>
                    <a:pt x="486122" y="858016"/>
                  </a:cubicBezTo>
                  <a:cubicBezTo>
                    <a:pt x="478407" y="841347"/>
                    <a:pt x="474025" y="831727"/>
                    <a:pt x="471168" y="825345"/>
                  </a:cubicBezTo>
                  <a:cubicBezTo>
                    <a:pt x="468310" y="818963"/>
                    <a:pt x="466405" y="814677"/>
                    <a:pt x="463833" y="809534"/>
                  </a:cubicBezTo>
                  <a:cubicBezTo>
                    <a:pt x="452740" y="788417"/>
                    <a:pt x="439494" y="768491"/>
                    <a:pt x="424305" y="750098"/>
                  </a:cubicBezTo>
                  <a:cubicBezTo>
                    <a:pt x="405416" y="727438"/>
                    <a:pt x="383604" y="707388"/>
                    <a:pt x="359439" y="690471"/>
                  </a:cubicBezTo>
                  <a:cubicBezTo>
                    <a:pt x="388401" y="702606"/>
                    <a:pt x="414660" y="720380"/>
                    <a:pt x="436687" y="742763"/>
                  </a:cubicBezTo>
                  <a:cubicBezTo>
                    <a:pt x="452978" y="760728"/>
                    <a:pt x="466902" y="780702"/>
                    <a:pt x="478121" y="802199"/>
                  </a:cubicBezTo>
                  <a:lnTo>
                    <a:pt x="480312" y="806486"/>
                  </a:lnTo>
                  <a:lnTo>
                    <a:pt x="485836" y="818773"/>
                  </a:lnTo>
                  <a:cubicBezTo>
                    <a:pt x="488789" y="825060"/>
                    <a:pt x="492980" y="834680"/>
                    <a:pt x="500695" y="851348"/>
                  </a:cubicBezTo>
                  <a:cubicBezTo>
                    <a:pt x="507458" y="866112"/>
                    <a:pt x="511744" y="875352"/>
                    <a:pt x="515078" y="882305"/>
                  </a:cubicBezTo>
                  <a:lnTo>
                    <a:pt x="520221" y="893259"/>
                  </a:lnTo>
                  <a:cubicBezTo>
                    <a:pt x="520793" y="894592"/>
                    <a:pt x="521460" y="895830"/>
                    <a:pt x="522031" y="897164"/>
                  </a:cubicBezTo>
                  <a:cubicBezTo>
                    <a:pt x="523110" y="891906"/>
                    <a:pt x="523906" y="886601"/>
                    <a:pt x="524412" y="881257"/>
                  </a:cubicBezTo>
                  <a:cubicBezTo>
                    <a:pt x="525388" y="868008"/>
                    <a:pt x="524426" y="854692"/>
                    <a:pt x="521555" y="841728"/>
                  </a:cubicBezTo>
                  <a:cubicBezTo>
                    <a:pt x="518900" y="830308"/>
                    <a:pt x="515135" y="819173"/>
                    <a:pt x="510315" y="808486"/>
                  </a:cubicBezTo>
                  <a:cubicBezTo>
                    <a:pt x="504880" y="794884"/>
                    <a:pt x="498515" y="781683"/>
                    <a:pt x="491265" y="768957"/>
                  </a:cubicBezTo>
                  <a:cubicBezTo>
                    <a:pt x="473194" y="737591"/>
                    <a:pt x="449793" y="709607"/>
                    <a:pt x="422114" y="686280"/>
                  </a:cubicBezTo>
                  <a:cubicBezTo>
                    <a:pt x="413049" y="678603"/>
                    <a:pt x="403505" y="671507"/>
                    <a:pt x="393539" y="665039"/>
                  </a:cubicBezTo>
                  <a:lnTo>
                    <a:pt x="384490" y="659134"/>
                  </a:lnTo>
                  <a:lnTo>
                    <a:pt x="392872" y="652086"/>
                  </a:lnTo>
                  <a:cubicBezTo>
                    <a:pt x="417384" y="631721"/>
                    <a:pt x="443757" y="613700"/>
                    <a:pt x="471644" y="598269"/>
                  </a:cubicBezTo>
                  <a:cubicBezTo>
                    <a:pt x="488027" y="588744"/>
                    <a:pt x="500219" y="583887"/>
                    <a:pt x="509744" y="579219"/>
                  </a:cubicBezTo>
                  <a:cubicBezTo>
                    <a:pt x="523917" y="573514"/>
                    <a:pt x="537223" y="565846"/>
                    <a:pt x="549273" y="556454"/>
                  </a:cubicBezTo>
                  <a:cubicBezTo>
                    <a:pt x="570990" y="539595"/>
                    <a:pt x="583563" y="523212"/>
                    <a:pt x="607661" y="490732"/>
                  </a:cubicBezTo>
                  <a:cubicBezTo>
                    <a:pt x="620520" y="473396"/>
                    <a:pt x="629473" y="459776"/>
                    <a:pt x="635093" y="451298"/>
                  </a:cubicBezTo>
                  <a:cubicBezTo>
                    <a:pt x="640713" y="442821"/>
                    <a:pt x="647094" y="432248"/>
                    <a:pt x="652809" y="422723"/>
                  </a:cubicBezTo>
                  <a:cubicBezTo>
                    <a:pt x="665212" y="402302"/>
                    <a:pt x="678693" y="382557"/>
                    <a:pt x="693195" y="363573"/>
                  </a:cubicBezTo>
                  <a:cubicBezTo>
                    <a:pt x="681934" y="395682"/>
                    <a:pt x="667845" y="426724"/>
                    <a:pt x="651095" y="456347"/>
                  </a:cubicBezTo>
                  <a:cubicBezTo>
                    <a:pt x="651046" y="491732"/>
                    <a:pt x="654815" y="527022"/>
                    <a:pt x="662334" y="561598"/>
                  </a:cubicBezTo>
                  <a:cubicBezTo>
                    <a:pt x="666463" y="586106"/>
                    <a:pt x="672840" y="610176"/>
                    <a:pt x="681384" y="633512"/>
                  </a:cubicBezTo>
                  <a:cubicBezTo>
                    <a:pt x="692433" y="662087"/>
                    <a:pt x="702911" y="678184"/>
                    <a:pt x="728247" y="717141"/>
                  </a:cubicBezTo>
                  <a:lnTo>
                    <a:pt x="746535" y="745716"/>
                  </a:lnTo>
                  <a:cubicBezTo>
                    <a:pt x="764728" y="774291"/>
                    <a:pt x="782921" y="802866"/>
                    <a:pt x="800733" y="832298"/>
                  </a:cubicBezTo>
                  <a:lnTo>
                    <a:pt x="801876" y="834108"/>
                  </a:lnTo>
                  <a:lnTo>
                    <a:pt x="801876" y="836394"/>
                  </a:lnTo>
                  <a:cubicBezTo>
                    <a:pt x="801876" y="854682"/>
                    <a:pt x="801876" y="873542"/>
                    <a:pt x="801876" y="892211"/>
                  </a:cubicBezTo>
                  <a:cubicBezTo>
                    <a:pt x="801876" y="899164"/>
                    <a:pt x="801876" y="904307"/>
                    <a:pt x="801876" y="909642"/>
                  </a:cubicBezTo>
                  <a:cubicBezTo>
                    <a:pt x="801876" y="914976"/>
                    <a:pt x="801876" y="920405"/>
                    <a:pt x="801876" y="928025"/>
                  </a:cubicBezTo>
                  <a:cubicBezTo>
                    <a:pt x="801876" y="935645"/>
                    <a:pt x="801876" y="944312"/>
                    <a:pt x="801876" y="952504"/>
                  </a:cubicBezTo>
                  <a:lnTo>
                    <a:pt x="802638" y="953171"/>
                  </a:lnTo>
                  <a:cubicBezTo>
                    <a:pt x="806510" y="956009"/>
                    <a:pt x="810113" y="959200"/>
                    <a:pt x="813401" y="962696"/>
                  </a:cubicBezTo>
                  <a:cubicBezTo>
                    <a:pt x="815088" y="963344"/>
                    <a:pt x="816953" y="963344"/>
                    <a:pt x="818640" y="962696"/>
                  </a:cubicBezTo>
                  <a:cubicBezTo>
                    <a:pt x="823307" y="960505"/>
                    <a:pt x="823593" y="953171"/>
                    <a:pt x="825593" y="940788"/>
                  </a:cubicBezTo>
                  <a:cubicBezTo>
                    <a:pt x="826355" y="936407"/>
                    <a:pt x="827403" y="930120"/>
                    <a:pt x="829212" y="922405"/>
                  </a:cubicBezTo>
                  <a:cubicBezTo>
                    <a:pt x="831554" y="933197"/>
                    <a:pt x="832101" y="944294"/>
                    <a:pt x="830832" y="955266"/>
                  </a:cubicBezTo>
                  <a:cubicBezTo>
                    <a:pt x="829593" y="965648"/>
                    <a:pt x="827879" y="979936"/>
                    <a:pt x="817306" y="982412"/>
                  </a:cubicBezTo>
                  <a:cubicBezTo>
                    <a:pt x="811502" y="983165"/>
                    <a:pt x="805798" y="980441"/>
                    <a:pt x="802733" y="975459"/>
                  </a:cubicBezTo>
                  <a:lnTo>
                    <a:pt x="801971" y="974602"/>
                  </a:lnTo>
                  <a:cubicBezTo>
                    <a:pt x="799350" y="971535"/>
                    <a:pt x="796378" y="968782"/>
                    <a:pt x="793113" y="966411"/>
                  </a:cubicBezTo>
                  <a:cubicBezTo>
                    <a:pt x="790851" y="964658"/>
                    <a:pt x="788427" y="963124"/>
                    <a:pt x="785874" y="961838"/>
                  </a:cubicBezTo>
                  <a:cubicBezTo>
                    <a:pt x="780977" y="959305"/>
                    <a:pt x="775573" y="957905"/>
                    <a:pt x="770062" y="957743"/>
                  </a:cubicBezTo>
                  <a:cubicBezTo>
                    <a:pt x="765911" y="957267"/>
                    <a:pt x="761716" y="958105"/>
                    <a:pt x="758061" y="960124"/>
                  </a:cubicBezTo>
                  <a:cubicBezTo>
                    <a:pt x="751900" y="967125"/>
                    <a:pt x="750172" y="976974"/>
                    <a:pt x="753584" y="985651"/>
                  </a:cubicBezTo>
                  <a:cubicBezTo>
                    <a:pt x="782159" y="1011940"/>
                    <a:pt x="814449" y="1023751"/>
                    <a:pt x="833499" y="1014226"/>
                  </a:cubicBezTo>
                  <a:cubicBezTo>
                    <a:pt x="852549" y="1004701"/>
                    <a:pt x="856644" y="972792"/>
                    <a:pt x="861312" y="932978"/>
                  </a:cubicBezTo>
                  <a:cubicBezTo>
                    <a:pt x="863750" y="904279"/>
                    <a:pt x="863464" y="875418"/>
                    <a:pt x="860454" y="846777"/>
                  </a:cubicBezTo>
                  <a:close/>
                  <a:moveTo>
                    <a:pt x="570894" y="171359"/>
                  </a:moveTo>
                  <a:cubicBezTo>
                    <a:pt x="567203" y="160777"/>
                    <a:pt x="561068" y="151213"/>
                    <a:pt x="552987" y="143451"/>
                  </a:cubicBezTo>
                  <a:lnTo>
                    <a:pt x="546034" y="137736"/>
                  </a:lnTo>
                  <a:cubicBezTo>
                    <a:pt x="534234" y="127486"/>
                    <a:pt x="529601" y="111237"/>
                    <a:pt x="534223" y="96302"/>
                  </a:cubicBezTo>
                  <a:cubicBezTo>
                    <a:pt x="538596" y="86634"/>
                    <a:pt x="545804" y="78528"/>
                    <a:pt x="554892" y="73061"/>
                  </a:cubicBezTo>
                  <a:cubicBezTo>
                    <a:pt x="564765" y="64907"/>
                    <a:pt x="575938" y="58469"/>
                    <a:pt x="587944" y="54011"/>
                  </a:cubicBezTo>
                  <a:cubicBezTo>
                    <a:pt x="606994" y="48391"/>
                    <a:pt x="630616" y="58773"/>
                    <a:pt x="635569" y="78109"/>
                  </a:cubicBezTo>
                  <a:cubicBezTo>
                    <a:pt x="624658" y="61050"/>
                    <a:pt x="601981" y="56059"/>
                    <a:pt x="584918" y="66974"/>
                  </a:cubicBezTo>
                  <a:cubicBezTo>
                    <a:pt x="582283" y="68651"/>
                    <a:pt x="579875" y="70670"/>
                    <a:pt x="577752" y="72965"/>
                  </a:cubicBezTo>
                  <a:cubicBezTo>
                    <a:pt x="566322" y="84395"/>
                    <a:pt x="549177" y="91349"/>
                    <a:pt x="548415" y="107922"/>
                  </a:cubicBezTo>
                  <a:cubicBezTo>
                    <a:pt x="548559" y="114838"/>
                    <a:pt x="551559" y="121391"/>
                    <a:pt x="556702" y="126020"/>
                  </a:cubicBezTo>
                  <a:lnTo>
                    <a:pt x="563751" y="132020"/>
                  </a:lnTo>
                  <a:cubicBezTo>
                    <a:pt x="573146" y="141107"/>
                    <a:pt x="579980" y="152509"/>
                    <a:pt x="583563" y="165072"/>
                  </a:cubicBezTo>
                  <a:cubicBezTo>
                    <a:pt x="598898" y="191552"/>
                    <a:pt x="635093" y="186789"/>
                    <a:pt x="652428" y="163739"/>
                  </a:cubicBezTo>
                  <a:cubicBezTo>
                    <a:pt x="642998" y="187332"/>
                    <a:pt x="616226" y="198810"/>
                    <a:pt x="592632" y="189380"/>
                  </a:cubicBezTo>
                  <a:cubicBezTo>
                    <a:pt x="583677" y="185799"/>
                    <a:pt x="576072" y="179493"/>
                    <a:pt x="570894" y="17135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" name="Freeform 9">
              <a:extLst>
                <a:ext uri="{FF2B5EF4-FFF2-40B4-BE49-F238E27FC236}">
                  <a16:creationId xmlns:a16="http://schemas.microsoft.com/office/drawing/2014/main" id="{9D592D84-C083-4BB6-98EB-01030F368F31}"/>
                </a:ext>
              </a:extLst>
            </p:cNvPr>
            <p:cNvSpPr/>
            <p:nvPr/>
          </p:nvSpPr>
          <p:spPr>
            <a:xfrm>
              <a:off x="1463175" y="4201477"/>
              <a:ext cx="257420" cy="309826"/>
            </a:xfrm>
            <a:custGeom>
              <a:avLst/>
              <a:gdLst>
                <a:gd name="connsiteX0" fmla="*/ 244180 w 257420"/>
                <a:gd name="connsiteY0" fmla="*/ 239458 h 309826"/>
                <a:gd name="connsiteX1" fmla="*/ 257420 w 257420"/>
                <a:gd name="connsiteY1" fmla="*/ 270986 h 309826"/>
                <a:gd name="connsiteX2" fmla="*/ 255039 w 257420"/>
                <a:gd name="connsiteY2" fmla="*/ 274796 h 309826"/>
                <a:gd name="connsiteX3" fmla="*/ 244657 w 257420"/>
                <a:gd name="connsiteY3" fmla="*/ 273939 h 309826"/>
                <a:gd name="connsiteX4" fmla="*/ 241323 w 257420"/>
                <a:gd name="connsiteY4" fmla="*/ 266890 h 309826"/>
                <a:gd name="connsiteX5" fmla="*/ 233703 w 257420"/>
                <a:gd name="connsiteY5" fmla="*/ 251079 h 309826"/>
                <a:gd name="connsiteX6" fmla="*/ 201508 w 257420"/>
                <a:gd name="connsiteY6" fmla="*/ 238125 h 309826"/>
                <a:gd name="connsiteX7" fmla="*/ 156836 w 257420"/>
                <a:gd name="connsiteY7" fmla="*/ 246126 h 309826"/>
                <a:gd name="connsiteX8" fmla="*/ 148740 w 257420"/>
                <a:gd name="connsiteY8" fmla="*/ 250126 h 309826"/>
                <a:gd name="connsiteX9" fmla="*/ 153598 w 257420"/>
                <a:gd name="connsiteY9" fmla="*/ 257746 h 309826"/>
                <a:gd name="connsiteX10" fmla="*/ 171028 w 257420"/>
                <a:gd name="connsiteY10" fmla="*/ 281369 h 309826"/>
                <a:gd name="connsiteX11" fmla="*/ 183982 w 257420"/>
                <a:gd name="connsiteY11" fmla="*/ 295084 h 309826"/>
                <a:gd name="connsiteX12" fmla="*/ 185792 w 257420"/>
                <a:gd name="connsiteY12" fmla="*/ 306229 h 309826"/>
                <a:gd name="connsiteX13" fmla="*/ 173886 w 257420"/>
                <a:gd name="connsiteY13" fmla="*/ 308324 h 309826"/>
                <a:gd name="connsiteX14" fmla="*/ 136453 w 257420"/>
                <a:gd name="connsiteY14" fmla="*/ 280321 h 309826"/>
                <a:gd name="connsiteX15" fmla="*/ 109878 w 257420"/>
                <a:gd name="connsiteY15" fmla="*/ 253270 h 309826"/>
                <a:gd name="connsiteX16" fmla="*/ 106925 w 257420"/>
                <a:gd name="connsiteY16" fmla="*/ 249841 h 309826"/>
                <a:gd name="connsiteX17" fmla="*/ 102448 w 257420"/>
                <a:gd name="connsiteY17" fmla="*/ 250603 h 309826"/>
                <a:gd name="connsiteX18" fmla="*/ 52728 w 257420"/>
                <a:gd name="connsiteY18" fmla="*/ 246507 h 309826"/>
                <a:gd name="connsiteX19" fmla="*/ 3674 w 257420"/>
                <a:gd name="connsiteY19" fmla="*/ 210407 h 309826"/>
                <a:gd name="connsiteX20" fmla="*/ 1674 w 257420"/>
                <a:gd name="connsiteY20" fmla="*/ 191929 h 309826"/>
                <a:gd name="connsiteX21" fmla="*/ 35488 w 257420"/>
                <a:gd name="connsiteY21" fmla="*/ 126492 h 309826"/>
                <a:gd name="connsiteX22" fmla="*/ 127499 w 257420"/>
                <a:gd name="connsiteY22" fmla="*/ 0 h 309826"/>
                <a:gd name="connsiteX23" fmla="*/ 127499 w 257420"/>
                <a:gd name="connsiteY23" fmla="*/ 0 h 309826"/>
                <a:gd name="connsiteX24" fmla="*/ 178363 w 257420"/>
                <a:gd name="connsiteY24" fmla="*/ 82201 h 309826"/>
                <a:gd name="connsiteX25" fmla="*/ 194936 w 257420"/>
                <a:gd name="connsiteY25" fmla="*/ 117157 h 309826"/>
                <a:gd name="connsiteX26" fmla="*/ 185411 w 257420"/>
                <a:gd name="connsiteY26" fmla="*/ 127825 h 309826"/>
                <a:gd name="connsiteX27" fmla="*/ 152836 w 257420"/>
                <a:gd name="connsiteY27" fmla="*/ 165163 h 309826"/>
                <a:gd name="connsiteX28" fmla="*/ 152836 w 257420"/>
                <a:gd name="connsiteY28" fmla="*/ 165830 h 309826"/>
                <a:gd name="connsiteX29" fmla="*/ 141501 w 257420"/>
                <a:gd name="connsiteY29" fmla="*/ 209169 h 309826"/>
                <a:gd name="connsiteX30" fmla="*/ 175886 w 257420"/>
                <a:gd name="connsiteY30" fmla="*/ 214027 h 309826"/>
                <a:gd name="connsiteX31" fmla="*/ 193507 w 257420"/>
                <a:gd name="connsiteY31" fmla="*/ 212407 h 309826"/>
                <a:gd name="connsiteX32" fmla="*/ 229226 w 257420"/>
                <a:gd name="connsiteY32" fmla="*/ 211074 h 309826"/>
                <a:gd name="connsiteX33" fmla="*/ 233322 w 257420"/>
                <a:gd name="connsiteY33" fmla="*/ 212979 h 309826"/>
                <a:gd name="connsiteX34" fmla="*/ 244180 w 257420"/>
                <a:gd name="connsiteY34" fmla="*/ 239458 h 309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57420" h="309826">
                  <a:moveTo>
                    <a:pt x="244180" y="239458"/>
                  </a:moveTo>
                  <a:cubicBezTo>
                    <a:pt x="248657" y="249841"/>
                    <a:pt x="253134" y="260413"/>
                    <a:pt x="257420" y="270986"/>
                  </a:cubicBezTo>
                  <a:cubicBezTo>
                    <a:pt x="257084" y="272491"/>
                    <a:pt x="256244" y="273834"/>
                    <a:pt x="255039" y="274796"/>
                  </a:cubicBezTo>
                  <a:cubicBezTo>
                    <a:pt x="251682" y="276435"/>
                    <a:pt x="247699" y="276101"/>
                    <a:pt x="244657" y="273939"/>
                  </a:cubicBezTo>
                  <a:cubicBezTo>
                    <a:pt x="242942" y="272605"/>
                    <a:pt x="242466" y="271367"/>
                    <a:pt x="241323" y="266890"/>
                  </a:cubicBezTo>
                  <a:cubicBezTo>
                    <a:pt x="240193" y="261052"/>
                    <a:pt x="237568" y="255603"/>
                    <a:pt x="233703" y="251079"/>
                  </a:cubicBezTo>
                  <a:cubicBezTo>
                    <a:pt x="225057" y="242754"/>
                    <a:pt x="213514" y="238106"/>
                    <a:pt x="201508" y="238125"/>
                  </a:cubicBezTo>
                  <a:cubicBezTo>
                    <a:pt x="186162" y="236544"/>
                    <a:pt x="170680" y="239316"/>
                    <a:pt x="156836" y="246126"/>
                  </a:cubicBezTo>
                  <a:lnTo>
                    <a:pt x="148740" y="250126"/>
                  </a:lnTo>
                  <a:lnTo>
                    <a:pt x="153598" y="257746"/>
                  </a:lnTo>
                  <a:cubicBezTo>
                    <a:pt x="158857" y="266014"/>
                    <a:pt x="164681" y="273901"/>
                    <a:pt x="171028" y="281369"/>
                  </a:cubicBezTo>
                  <a:cubicBezTo>
                    <a:pt x="174934" y="285940"/>
                    <a:pt x="179125" y="290417"/>
                    <a:pt x="183982" y="295084"/>
                  </a:cubicBezTo>
                  <a:cubicBezTo>
                    <a:pt x="187331" y="297799"/>
                    <a:pt x="188110" y="302590"/>
                    <a:pt x="185792" y="306229"/>
                  </a:cubicBezTo>
                  <a:cubicBezTo>
                    <a:pt x="183046" y="310039"/>
                    <a:pt x="177767" y="310963"/>
                    <a:pt x="173886" y="308324"/>
                  </a:cubicBezTo>
                  <a:cubicBezTo>
                    <a:pt x="160638" y="300066"/>
                    <a:pt x="148115" y="290703"/>
                    <a:pt x="136453" y="280321"/>
                  </a:cubicBezTo>
                  <a:cubicBezTo>
                    <a:pt x="127004" y="271901"/>
                    <a:pt x="118126" y="262871"/>
                    <a:pt x="109878" y="253270"/>
                  </a:cubicBezTo>
                  <a:lnTo>
                    <a:pt x="106925" y="249841"/>
                  </a:lnTo>
                  <a:lnTo>
                    <a:pt x="102448" y="250603"/>
                  </a:lnTo>
                  <a:cubicBezTo>
                    <a:pt x="85791" y="253374"/>
                    <a:pt x="68706" y="251974"/>
                    <a:pt x="52728" y="246507"/>
                  </a:cubicBezTo>
                  <a:cubicBezTo>
                    <a:pt x="33119" y="239678"/>
                    <a:pt x="16023" y="227095"/>
                    <a:pt x="3674" y="210407"/>
                  </a:cubicBezTo>
                  <a:cubicBezTo>
                    <a:pt x="-366" y="205092"/>
                    <a:pt x="-1137" y="197986"/>
                    <a:pt x="1674" y="191929"/>
                  </a:cubicBezTo>
                  <a:cubicBezTo>
                    <a:pt x="11866" y="169545"/>
                    <a:pt x="23200" y="147638"/>
                    <a:pt x="35488" y="126492"/>
                  </a:cubicBezTo>
                  <a:cubicBezTo>
                    <a:pt x="61645" y="81220"/>
                    <a:pt x="92485" y="38824"/>
                    <a:pt x="127499" y="0"/>
                  </a:cubicBezTo>
                  <a:lnTo>
                    <a:pt x="127499" y="0"/>
                  </a:lnTo>
                  <a:cubicBezTo>
                    <a:pt x="144739" y="11049"/>
                    <a:pt x="148359" y="22670"/>
                    <a:pt x="178363" y="82201"/>
                  </a:cubicBezTo>
                  <a:cubicBezTo>
                    <a:pt x="181220" y="87916"/>
                    <a:pt x="187888" y="100203"/>
                    <a:pt x="194936" y="117157"/>
                  </a:cubicBezTo>
                  <a:cubicBezTo>
                    <a:pt x="191793" y="120491"/>
                    <a:pt x="188554" y="124111"/>
                    <a:pt x="185411" y="127825"/>
                  </a:cubicBezTo>
                  <a:cubicBezTo>
                    <a:pt x="174362" y="140017"/>
                    <a:pt x="163408" y="152686"/>
                    <a:pt x="152836" y="165163"/>
                  </a:cubicBezTo>
                  <a:lnTo>
                    <a:pt x="152836" y="165830"/>
                  </a:lnTo>
                  <a:cubicBezTo>
                    <a:pt x="138643" y="186785"/>
                    <a:pt x="135024" y="200501"/>
                    <a:pt x="141501" y="209169"/>
                  </a:cubicBezTo>
                  <a:cubicBezTo>
                    <a:pt x="147978" y="217837"/>
                    <a:pt x="155598" y="215932"/>
                    <a:pt x="175886" y="214027"/>
                  </a:cubicBezTo>
                  <a:lnTo>
                    <a:pt x="193507" y="212407"/>
                  </a:lnTo>
                  <a:cubicBezTo>
                    <a:pt x="205332" y="210683"/>
                    <a:pt x="217307" y="210236"/>
                    <a:pt x="229226" y="211074"/>
                  </a:cubicBezTo>
                  <a:cubicBezTo>
                    <a:pt x="230651" y="211569"/>
                    <a:pt x="232024" y="212207"/>
                    <a:pt x="233322" y="212979"/>
                  </a:cubicBezTo>
                  <a:cubicBezTo>
                    <a:pt x="236751" y="221932"/>
                    <a:pt x="240466" y="230791"/>
                    <a:pt x="244180" y="23945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9" name="Freeform 10">
              <a:extLst>
                <a:ext uri="{FF2B5EF4-FFF2-40B4-BE49-F238E27FC236}">
                  <a16:creationId xmlns:a16="http://schemas.microsoft.com/office/drawing/2014/main" id="{B45E2D96-B251-4AC3-881B-579DDCD37110}"/>
                </a:ext>
              </a:extLst>
            </p:cNvPr>
            <p:cNvSpPr/>
            <p:nvPr/>
          </p:nvSpPr>
          <p:spPr>
            <a:xfrm>
              <a:off x="1941602" y="3298983"/>
              <a:ext cx="167520" cy="190309"/>
            </a:xfrm>
            <a:custGeom>
              <a:avLst/>
              <a:gdLst>
                <a:gd name="connsiteX0" fmla="*/ 33216 w 167520"/>
                <a:gd name="connsiteY0" fmla="*/ 22479 h 190309"/>
                <a:gd name="connsiteX1" fmla="*/ 66363 w 167520"/>
                <a:gd name="connsiteY1" fmla="*/ 0 h 190309"/>
                <a:gd name="connsiteX2" fmla="*/ 92081 w 167520"/>
                <a:gd name="connsiteY2" fmla="*/ 20003 h 190309"/>
                <a:gd name="connsiteX3" fmla="*/ 95414 w 167520"/>
                <a:gd name="connsiteY3" fmla="*/ 29528 h 190309"/>
                <a:gd name="connsiteX4" fmla="*/ 92462 w 167520"/>
                <a:gd name="connsiteY4" fmla="*/ 38386 h 190309"/>
                <a:gd name="connsiteX5" fmla="*/ 88080 w 167520"/>
                <a:gd name="connsiteY5" fmla="*/ 51816 h 190309"/>
                <a:gd name="connsiteX6" fmla="*/ 102463 w 167520"/>
                <a:gd name="connsiteY6" fmla="*/ 74771 h 190309"/>
                <a:gd name="connsiteX7" fmla="*/ 115607 w 167520"/>
                <a:gd name="connsiteY7" fmla="*/ 87249 h 190309"/>
                <a:gd name="connsiteX8" fmla="*/ 125132 w 167520"/>
                <a:gd name="connsiteY8" fmla="*/ 99060 h 190309"/>
                <a:gd name="connsiteX9" fmla="*/ 137039 w 167520"/>
                <a:gd name="connsiteY9" fmla="*/ 114967 h 190309"/>
                <a:gd name="connsiteX10" fmla="*/ 156089 w 167520"/>
                <a:gd name="connsiteY10" fmla="*/ 134017 h 190309"/>
                <a:gd name="connsiteX11" fmla="*/ 167518 w 167520"/>
                <a:gd name="connsiteY11" fmla="*/ 149447 h 190309"/>
                <a:gd name="connsiteX12" fmla="*/ 163042 w 167520"/>
                <a:gd name="connsiteY12" fmla="*/ 160306 h 190309"/>
                <a:gd name="connsiteX13" fmla="*/ 153517 w 167520"/>
                <a:gd name="connsiteY13" fmla="*/ 168212 h 190309"/>
                <a:gd name="connsiteX14" fmla="*/ 143992 w 167520"/>
                <a:gd name="connsiteY14" fmla="*/ 174593 h 190309"/>
                <a:gd name="connsiteX15" fmla="*/ 88747 w 167520"/>
                <a:gd name="connsiteY15" fmla="*/ 178498 h 190309"/>
                <a:gd name="connsiteX16" fmla="*/ 80650 w 167520"/>
                <a:gd name="connsiteY16" fmla="*/ 183451 h 190309"/>
                <a:gd name="connsiteX17" fmla="*/ 63696 w 167520"/>
                <a:gd name="connsiteY17" fmla="*/ 190309 h 190309"/>
                <a:gd name="connsiteX18" fmla="*/ 33121 w 167520"/>
                <a:gd name="connsiteY18" fmla="*/ 176403 h 190309"/>
                <a:gd name="connsiteX19" fmla="*/ 23596 w 167520"/>
                <a:gd name="connsiteY19" fmla="*/ 128778 h 190309"/>
                <a:gd name="connsiteX20" fmla="*/ 35978 w 167520"/>
                <a:gd name="connsiteY20" fmla="*/ 96012 h 190309"/>
                <a:gd name="connsiteX21" fmla="*/ 48075 w 167520"/>
                <a:gd name="connsiteY21" fmla="*/ 77629 h 190309"/>
                <a:gd name="connsiteX22" fmla="*/ 26929 w 167520"/>
                <a:gd name="connsiteY22" fmla="*/ 83820 h 190309"/>
                <a:gd name="connsiteX23" fmla="*/ 1458 w 167520"/>
                <a:gd name="connsiteY23" fmla="*/ 73152 h 190309"/>
                <a:gd name="connsiteX24" fmla="*/ 260 w 167520"/>
                <a:gd name="connsiteY24" fmla="*/ 62579 h 190309"/>
                <a:gd name="connsiteX25" fmla="*/ 33216 w 167520"/>
                <a:gd name="connsiteY25" fmla="*/ 22479 h 190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7520" h="190309">
                  <a:moveTo>
                    <a:pt x="33216" y="22479"/>
                  </a:moveTo>
                  <a:cubicBezTo>
                    <a:pt x="43740" y="14240"/>
                    <a:pt x="54815" y="6725"/>
                    <a:pt x="66363" y="0"/>
                  </a:cubicBezTo>
                  <a:cubicBezTo>
                    <a:pt x="76572" y="4248"/>
                    <a:pt x="85454" y="11154"/>
                    <a:pt x="92081" y="20003"/>
                  </a:cubicBezTo>
                  <a:cubicBezTo>
                    <a:pt x="93987" y="22841"/>
                    <a:pt x="95135" y="26118"/>
                    <a:pt x="95414" y="29528"/>
                  </a:cubicBezTo>
                  <a:cubicBezTo>
                    <a:pt x="95443" y="32728"/>
                    <a:pt x="94404" y="35843"/>
                    <a:pt x="92462" y="38386"/>
                  </a:cubicBezTo>
                  <a:cubicBezTo>
                    <a:pt x="89803" y="42377"/>
                    <a:pt x="88288" y="47025"/>
                    <a:pt x="88080" y="51816"/>
                  </a:cubicBezTo>
                  <a:cubicBezTo>
                    <a:pt x="88080" y="61817"/>
                    <a:pt x="94366" y="67437"/>
                    <a:pt x="102463" y="74771"/>
                  </a:cubicBezTo>
                  <a:cubicBezTo>
                    <a:pt x="106273" y="78105"/>
                    <a:pt x="110559" y="81915"/>
                    <a:pt x="115607" y="87249"/>
                  </a:cubicBezTo>
                  <a:cubicBezTo>
                    <a:pt x="119293" y="90745"/>
                    <a:pt x="122497" y="94717"/>
                    <a:pt x="125132" y="99060"/>
                  </a:cubicBezTo>
                  <a:cubicBezTo>
                    <a:pt x="128588" y="104727"/>
                    <a:pt x="132575" y="110052"/>
                    <a:pt x="137039" y="114967"/>
                  </a:cubicBezTo>
                  <a:cubicBezTo>
                    <a:pt x="143048" y="121644"/>
                    <a:pt x="149407" y="128006"/>
                    <a:pt x="156089" y="134017"/>
                  </a:cubicBezTo>
                  <a:cubicBezTo>
                    <a:pt x="164566" y="142018"/>
                    <a:pt x="167614" y="145066"/>
                    <a:pt x="167518" y="149447"/>
                  </a:cubicBezTo>
                  <a:cubicBezTo>
                    <a:pt x="167090" y="153419"/>
                    <a:pt x="165537" y="157191"/>
                    <a:pt x="163042" y="160306"/>
                  </a:cubicBezTo>
                  <a:cubicBezTo>
                    <a:pt x="160565" y="163687"/>
                    <a:pt x="157298" y="166402"/>
                    <a:pt x="153517" y="168212"/>
                  </a:cubicBezTo>
                  <a:cubicBezTo>
                    <a:pt x="150199" y="170116"/>
                    <a:pt x="147017" y="172250"/>
                    <a:pt x="143992" y="174593"/>
                  </a:cubicBezTo>
                  <a:cubicBezTo>
                    <a:pt x="125712" y="169155"/>
                    <a:pt x="106079" y="170545"/>
                    <a:pt x="88747" y="178498"/>
                  </a:cubicBezTo>
                  <a:cubicBezTo>
                    <a:pt x="85889" y="180022"/>
                    <a:pt x="83222" y="181737"/>
                    <a:pt x="80650" y="183451"/>
                  </a:cubicBezTo>
                  <a:cubicBezTo>
                    <a:pt x="75767" y="187309"/>
                    <a:pt x="69885" y="189681"/>
                    <a:pt x="63696" y="190309"/>
                  </a:cubicBezTo>
                  <a:cubicBezTo>
                    <a:pt x="52042" y="190005"/>
                    <a:pt x="41009" y="184985"/>
                    <a:pt x="33121" y="176403"/>
                  </a:cubicBezTo>
                  <a:cubicBezTo>
                    <a:pt x="19024" y="160782"/>
                    <a:pt x="22072" y="138303"/>
                    <a:pt x="23596" y="128778"/>
                  </a:cubicBezTo>
                  <a:cubicBezTo>
                    <a:pt x="25183" y="117062"/>
                    <a:pt x="29417" y="105851"/>
                    <a:pt x="35978" y="96012"/>
                  </a:cubicBezTo>
                  <a:lnTo>
                    <a:pt x="48075" y="77629"/>
                  </a:lnTo>
                  <a:lnTo>
                    <a:pt x="26929" y="83820"/>
                  </a:lnTo>
                  <a:cubicBezTo>
                    <a:pt x="16950" y="87906"/>
                    <a:pt x="5547" y="83134"/>
                    <a:pt x="1458" y="73152"/>
                  </a:cubicBezTo>
                  <a:cubicBezTo>
                    <a:pt x="87" y="69809"/>
                    <a:pt x="-328" y="66151"/>
                    <a:pt x="260" y="62579"/>
                  </a:cubicBezTo>
                  <a:cubicBezTo>
                    <a:pt x="-407" y="51149"/>
                    <a:pt x="17976" y="34766"/>
                    <a:pt x="33216" y="2247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B4E601E6-7D1E-441F-B98C-1DA549E06655}"/>
              </a:ext>
            </a:extLst>
          </p:cNvPr>
          <p:cNvGrpSpPr/>
          <p:nvPr/>
        </p:nvGrpSpPr>
        <p:grpSpPr>
          <a:xfrm>
            <a:off x="3997976" y="1853627"/>
            <a:ext cx="1437964" cy="3033155"/>
            <a:chOff x="3275095" y="2455391"/>
            <a:chExt cx="985136" cy="2077991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1" name="Freeform 11">
              <a:extLst>
                <a:ext uri="{FF2B5EF4-FFF2-40B4-BE49-F238E27FC236}">
                  <a16:creationId xmlns:a16="http://schemas.microsoft.com/office/drawing/2014/main" id="{36427F14-87CC-44EF-8D55-15769FCFD660}"/>
                </a:ext>
              </a:extLst>
            </p:cNvPr>
            <p:cNvSpPr/>
            <p:nvPr/>
          </p:nvSpPr>
          <p:spPr>
            <a:xfrm>
              <a:off x="3275095" y="3641312"/>
              <a:ext cx="469753" cy="877210"/>
            </a:xfrm>
            <a:custGeom>
              <a:avLst/>
              <a:gdLst>
                <a:gd name="connsiteX0" fmla="*/ 455275 w 469753"/>
                <a:gd name="connsiteY0" fmla="*/ 193929 h 877210"/>
                <a:gd name="connsiteX1" fmla="*/ 469753 w 469753"/>
                <a:gd name="connsiteY1" fmla="*/ 206026 h 877210"/>
                <a:gd name="connsiteX2" fmla="*/ 376218 w 469753"/>
                <a:gd name="connsiteY2" fmla="*/ 358997 h 877210"/>
                <a:gd name="connsiteX3" fmla="*/ 375075 w 469753"/>
                <a:gd name="connsiteY3" fmla="*/ 359950 h 877210"/>
                <a:gd name="connsiteX4" fmla="*/ 336499 w 469753"/>
                <a:gd name="connsiteY4" fmla="*/ 391763 h 877210"/>
                <a:gd name="connsiteX5" fmla="*/ 294684 w 469753"/>
                <a:gd name="connsiteY5" fmla="*/ 436721 h 877210"/>
                <a:gd name="connsiteX6" fmla="*/ 271824 w 469753"/>
                <a:gd name="connsiteY6" fmla="*/ 478060 h 877210"/>
                <a:gd name="connsiteX7" fmla="*/ 254203 w 469753"/>
                <a:gd name="connsiteY7" fmla="*/ 513302 h 877210"/>
                <a:gd name="connsiteX8" fmla="*/ 191623 w 469753"/>
                <a:gd name="connsiteY8" fmla="*/ 584359 h 877210"/>
                <a:gd name="connsiteX9" fmla="*/ 179527 w 469753"/>
                <a:gd name="connsiteY9" fmla="*/ 597313 h 877210"/>
                <a:gd name="connsiteX10" fmla="*/ 147999 w 469753"/>
                <a:gd name="connsiteY10" fmla="*/ 635413 h 877210"/>
                <a:gd name="connsiteX11" fmla="*/ 122281 w 469753"/>
                <a:gd name="connsiteY11" fmla="*/ 711613 h 877210"/>
                <a:gd name="connsiteX12" fmla="*/ 132759 w 469753"/>
                <a:gd name="connsiteY12" fmla="*/ 729710 h 877210"/>
                <a:gd name="connsiteX13" fmla="*/ 149142 w 469753"/>
                <a:gd name="connsiteY13" fmla="*/ 749713 h 877210"/>
                <a:gd name="connsiteX14" fmla="*/ 168192 w 469753"/>
                <a:gd name="connsiteY14" fmla="*/ 781050 h 877210"/>
                <a:gd name="connsiteX15" fmla="*/ 185813 w 469753"/>
                <a:gd name="connsiteY15" fmla="*/ 810292 h 877210"/>
                <a:gd name="connsiteX16" fmla="*/ 221913 w 469753"/>
                <a:gd name="connsiteY16" fmla="*/ 852392 h 877210"/>
                <a:gd name="connsiteX17" fmla="*/ 224961 w 469753"/>
                <a:gd name="connsiteY17" fmla="*/ 855345 h 877210"/>
                <a:gd name="connsiteX18" fmla="*/ 229152 w 469753"/>
                <a:gd name="connsiteY18" fmla="*/ 854488 h 877210"/>
                <a:gd name="connsiteX19" fmla="*/ 250297 w 469753"/>
                <a:gd name="connsiteY19" fmla="*/ 863060 h 877210"/>
                <a:gd name="connsiteX20" fmla="*/ 248297 w 469753"/>
                <a:gd name="connsiteY20" fmla="*/ 874871 h 877210"/>
                <a:gd name="connsiteX21" fmla="*/ 230200 w 469753"/>
                <a:gd name="connsiteY21" fmla="*/ 875824 h 877210"/>
                <a:gd name="connsiteX22" fmla="*/ 214483 w 469753"/>
                <a:gd name="connsiteY22" fmla="*/ 869156 h 877210"/>
                <a:gd name="connsiteX23" fmla="*/ 212388 w 469753"/>
                <a:gd name="connsiteY23" fmla="*/ 867728 h 877210"/>
                <a:gd name="connsiteX24" fmla="*/ 209721 w 469753"/>
                <a:gd name="connsiteY24" fmla="*/ 867728 h 877210"/>
                <a:gd name="connsiteX25" fmla="*/ 148951 w 469753"/>
                <a:gd name="connsiteY25" fmla="*/ 859250 h 877210"/>
                <a:gd name="connsiteX26" fmla="*/ 93325 w 469753"/>
                <a:gd name="connsiteY26" fmla="*/ 829628 h 877210"/>
                <a:gd name="connsiteX27" fmla="*/ 73609 w 469753"/>
                <a:gd name="connsiteY27" fmla="*/ 805624 h 877210"/>
                <a:gd name="connsiteX28" fmla="*/ 51796 w 469753"/>
                <a:gd name="connsiteY28" fmla="*/ 780574 h 877210"/>
                <a:gd name="connsiteX29" fmla="*/ 18649 w 469753"/>
                <a:gd name="connsiteY29" fmla="*/ 763238 h 877210"/>
                <a:gd name="connsiteX30" fmla="*/ 171 w 469753"/>
                <a:gd name="connsiteY30" fmla="*/ 750665 h 877210"/>
                <a:gd name="connsiteX31" fmla="*/ 3886 w 469753"/>
                <a:gd name="connsiteY31" fmla="*/ 731615 h 877210"/>
                <a:gd name="connsiteX32" fmla="*/ 21221 w 469753"/>
                <a:gd name="connsiteY32" fmla="*/ 707326 h 877210"/>
                <a:gd name="connsiteX33" fmla="*/ 66941 w 469753"/>
                <a:gd name="connsiteY33" fmla="*/ 629793 h 877210"/>
                <a:gd name="connsiteX34" fmla="*/ 84181 w 469753"/>
                <a:gd name="connsiteY34" fmla="*/ 576929 h 877210"/>
                <a:gd name="connsiteX35" fmla="*/ 99421 w 469753"/>
                <a:gd name="connsiteY35" fmla="*/ 523780 h 877210"/>
                <a:gd name="connsiteX36" fmla="*/ 99421 w 469753"/>
                <a:gd name="connsiteY36" fmla="*/ 522922 h 877210"/>
                <a:gd name="connsiteX37" fmla="*/ 138283 w 469753"/>
                <a:gd name="connsiteY37" fmla="*/ 444341 h 877210"/>
                <a:gd name="connsiteX38" fmla="*/ 177431 w 469753"/>
                <a:gd name="connsiteY38" fmla="*/ 401574 h 877210"/>
                <a:gd name="connsiteX39" fmla="*/ 218293 w 469753"/>
                <a:gd name="connsiteY39" fmla="*/ 356616 h 877210"/>
                <a:gd name="connsiteX40" fmla="*/ 265918 w 469753"/>
                <a:gd name="connsiteY40" fmla="*/ 258889 h 877210"/>
                <a:gd name="connsiteX41" fmla="*/ 277729 w 469753"/>
                <a:gd name="connsiteY41" fmla="*/ 155638 h 877210"/>
                <a:gd name="connsiteX42" fmla="*/ 277729 w 469753"/>
                <a:gd name="connsiteY42" fmla="*/ 114300 h 877210"/>
                <a:gd name="connsiteX43" fmla="*/ 289731 w 469753"/>
                <a:gd name="connsiteY43" fmla="*/ 0 h 877210"/>
                <a:gd name="connsiteX44" fmla="*/ 299256 w 469753"/>
                <a:gd name="connsiteY44" fmla="*/ 6763 h 877210"/>
                <a:gd name="connsiteX45" fmla="*/ 300494 w 469753"/>
                <a:gd name="connsiteY45" fmla="*/ 7620 h 877210"/>
                <a:gd name="connsiteX46" fmla="*/ 357644 w 469753"/>
                <a:gd name="connsiteY46" fmla="*/ 77914 h 877210"/>
                <a:gd name="connsiteX47" fmla="*/ 405936 w 469753"/>
                <a:gd name="connsiteY47" fmla="*/ 148780 h 877210"/>
                <a:gd name="connsiteX48" fmla="*/ 455275 w 469753"/>
                <a:gd name="connsiteY48" fmla="*/ 193929 h 87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69753" h="877210">
                  <a:moveTo>
                    <a:pt x="455275" y="193929"/>
                  </a:moveTo>
                  <a:cubicBezTo>
                    <a:pt x="460228" y="197929"/>
                    <a:pt x="464800" y="201930"/>
                    <a:pt x="469753" y="206026"/>
                  </a:cubicBezTo>
                  <a:cubicBezTo>
                    <a:pt x="432701" y="288893"/>
                    <a:pt x="401269" y="340423"/>
                    <a:pt x="376218" y="358997"/>
                  </a:cubicBezTo>
                  <a:lnTo>
                    <a:pt x="375075" y="359950"/>
                  </a:lnTo>
                  <a:cubicBezTo>
                    <a:pt x="361606" y="369799"/>
                    <a:pt x="348729" y="380419"/>
                    <a:pt x="336499" y="391763"/>
                  </a:cubicBezTo>
                  <a:cubicBezTo>
                    <a:pt x="321335" y="405555"/>
                    <a:pt x="307352" y="420595"/>
                    <a:pt x="294684" y="436721"/>
                  </a:cubicBezTo>
                  <a:cubicBezTo>
                    <a:pt x="284730" y="449075"/>
                    <a:pt x="276996" y="463058"/>
                    <a:pt x="271824" y="478060"/>
                  </a:cubicBezTo>
                  <a:cubicBezTo>
                    <a:pt x="267461" y="490499"/>
                    <a:pt x="261537" y="502348"/>
                    <a:pt x="254203" y="513302"/>
                  </a:cubicBezTo>
                  <a:cubicBezTo>
                    <a:pt x="246773" y="525113"/>
                    <a:pt x="228295" y="544925"/>
                    <a:pt x="191623" y="584359"/>
                  </a:cubicBezTo>
                  <a:lnTo>
                    <a:pt x="179527" y="597313"/>
                  </a:lnTo>
                  <a:cubicBezTo>
                    <a:pt x="167887" y="609038"/>
                    <a:pt x="157333" y="621782"/>
                    <a:pt x="147999" y="635413"/>
                  </a:cubicBezTo>
                  <a:cubicBezTo>
                    <a:pt x="132759" y="658178"/>
                    <a:pt x="115519" y="683990"/>
                    <a:pt x="122281" y="711613"/>
                  </a:cubicBezTo>
                  <a:cubicBezTo>
                    <a:pt x="123986" y="718518"/>
                    <a:pt x="127625" y="724795"/>
                    <a:pt x="132759" y="729710"/>
                  </a:cubicBezTo>
                  <a:cubicBezTo>
                    <a:pt x="138560" y="736092"/>
                    <a:pt x="144027" y="742769"/>
                    <a:pt x="149142" y="749713"/>
                  </a:cubicBezTo>
                  <a:cubicBezTo>
                    <a:pt x="156190" y="759714"/>
                    <a:pt x="162553" y="770191"/>
                    <a:pt x="168192" y="781050"/>
                  </a:cubicBezTo>
                  <a:cubicBezTo>
                    <a:pt x="173354" y="791203"/>
                    <a:pt x="179250" y="800976"/>
                    <a:pt x="185813" y="810292"/>
                  </a:cubicBezTo>
                  <a:cubicBezTo>
                    <a:pt x="196595" y="825351"/>
                    <a:pt x="208673" y="839438"/>
                    <a:pt x="221913" y="852392"/>
                  </a:cubicBezTo>
                  <a:lnTo>
                    <a:pt x="224961" y="855345"/>
                  </a:lnTo>
                  <a:lnTo>
                    <a:pt x="229152" y="854488"/>
                  </a:lnTo>
                  <a:cubicBezTo>
                    <a:pt x="237334" y="852059"/>
                    <a:pt x="246116" y="855621"/>
                    <a:pt x="250297" y="863060"/>
                  </a:cubicBezTo>
                  <a:cubicBezTo>
                    <a:pt x="251802" y="867070"/>
                    <a:pt x="251040" y="871585"/>
                    <a:pt x="248297" y="874871"/>
                  </a:cubicBezTo>
                  <a:cubicBezTo>
                    <a:pt x="244582" y="878586"/>
                    <a:pt x="236677" y="877062"/>
                    <a:pt x="230200" y="875824"/>
                  </a:cubicBezTo>
                  <a:cubicBezTo>
                    <a:pt x="224570" y="874652"/>
                    <a:pt x="219236" y="872385"/>
                    <a:pt x="214483" y="869156"/>
                  </a:cubicBezTo>
                  <a:lnTo>
                    <a:pt x="212388" y="867728"/>
                  </a:lnTo>
                  <a:lnTo>
                    <a:pt x="209721" y="867728"/>
                  </a:lnTo>
                  <a:cubicBezTo>
                    <a:pt x="189128" y="868413"/>
                    <a:pt x="168573" y="865546"/>
                    <a:pt x="148951" y="859250"/>
                  </a:cubicBezTo>
                  <a:cubicBezTo>
                    <a:pt x="128511" y="853440"/>
                    <a:pt x="109546" y="843343"/>
                    <a:pt x="93325" y="829628"/>
                  </a:cubicBezTo>
                  <a:cubicBezTo>
                    <a:pt x="85258" y="822979"/>
                    <a:pt x="78562" y="814826"/>
                    <a:pt x="73609" y="805624"/>
                  </a:cubicBezTo>
                  <a:cubicBezTo>
                    <a:pt x="68513" y="795604"/>
                    <a:pt x="61026" y="786994"/>
                    <a:pt x="51796" y="780574"/>
                  </a:cubicBezTo>
                  <a:cubicBezTo>
                    <a:pt x="41614" y="773268"/>
                    <a:pt x="30460" y="767429"/>
                    <a:pt x="18649" y="763238"/>
                  </a:cubicBezTo>
                  <a:cubicBezTo>
                    <a:pt x="7315" y="758762"/>
                    <a:pt x="1790" y="756380"/>
                    <a:pt x="171" y="750665"/>
                  </a:cubicBezTo>
                  <a:cubicBezTo>
                    <a:pt x="-496" y="744083"/>
                    <a:pt x="799" y="737463"/>
                    <a:pt x="3886" y="731615"/>
                  </a:cubicBezTo>
                  <a:cubicBezTo>
                    <a:pt x="7686" y="722271"/>
                    <a:pt x="13620" y="713956"/>
                    <a:pt x="21221" y="707326"/>
                  </a:cubicBezTo>
                  <a:cubicBezTo>
                    <a:pt x="37318" y="692753"/>
                    <a:pt x="47224" y="671703"/>
                    <a:pt x="66941" y="629793"/>
                  </a:cubicBezTo>
                  <a:cubicBezTo>
                    <a:pt x="75228" y="613105"/>
                    <a:pt x="81038" y="595293"/>
                    <a:pt x="84181" y="576929"/>
                  </a:cubicBezTo>
                  <a:cubicBezTo>
                    <a:pt x="87601" y="558775"/>
                    <a:pt x="92706" y="540982"/>
                    <a:pt x="99421" y="523780"/>
                  </a:cubicBezTo>
                  <a:lnTo>
                    <a:pt x="99421" y="522922"/>
                  </a:lnTo>
                  <a:cubicBezTo>
                    <a:pt x="109223" y="495281"/>
                    <a:pt x="122262" y="468906"/>
                    <a:pt x="138283" y="444341"/>
                  </a:cubicBezTo>
                  <a:cubicBezTo>
                    <a:pt x="149094" y="428187"/>
                    <a:pt x="162296" y="413766"/>
                    <a:pt x="177431" y="401574"/>
                  </a:cubicBezTo>
                  <a:cubicBezTo>
                    <a:pt x="193243" y="388734"/>
                    <a:pt x="207016" y="373580"/>
                    <a:pt x="218293" y="356616"/>
                  </a:cubicBezTo>
                  <a:cubicBezTo>
                    <a:pt x="239058" y="326660"/>
                    <a:pt x="255117" y="293703"/>
                    <a:pt x="265918" y="258889"/>
                  </a:cubicBezTo>
                  <a:cubicBezTo>
                    <a:pt x="275558" y="225371"/>
                    <a:pt x="279549" y="190471"/>
                    <a:pt x="277729" y="155638"/>
                  </a:cubicBezTo>
                  <a:cubicBezTo>
                    <a:pt x="277729" y="142875"/>
                    <a:pt x="277729" y="129635"/>
                    <a:pt x="277729" y="114300"/>
                  </a:cubicBezTo>
                  <a:cubicBezTo>
                    <a:pt x="278930" y="75962"/>
                    <a:pt x="282939" y="37757"/>
                    <a:pt x="289731" y="0"/>
                  </a:cubicBezTo>
                  <a:cubicBezTo>
                    <a:pt x="293446" y="2953"/>
                    <a:pt x="296589" y="5143"/>
                    <a:pt x="299256" y="6763"/>
                  </a:cubicBezTo>
                  <a:lnTo>
                    <a:pt x="300494" y="7620"/>
                  </a:lnTo>
                  <a:cubicBezTo>
                    <a:pt x="329069" y="27622"/>
                    <a:pt x="341737" y="49816"/>
                    <a:pt x="357644" y="77914"/>
                  </a:cubicBezTo>
                  <a:cubicBezTo>
                    <a:pt x="371389" y="103051"/>
                    <a:pt x="387562" y="126787"/>
                    <a:pt x="405936" y="148780"/>
                  </a:cubicBezTo>
                  <a:cubicBezTo>
                    <a:pt x="420814" y="165459"/>
                    <a:pt x="437340" y="180584"/>
                    <a:pt x="455275" y="19392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2" name="Freeform 12">
              <a:extLst>
                <a:ext uri="{FF2B5EF4-FFF2-40B4-BE49-F238E27FC236}">
                  <a16:creationId xmlns:a16="http://schemas.microsoft.com/office/drawing/2014/main" id="{F001FBE1-3635-4DF3-85E5-00E0F5419B32}"/>
                </a:ext>
              </a:extLst>
            </p:cNvPr>
            <p:cNvSpPr/>
            <p:nvPr/>
          </p:nvSpPr>
          <p:spPr>
            <a:xfrm>
              <a:off x="3524858" y="2455391"/>
              <a:ext cx="727426" cy="2077991"/>
            </a:xfrm>
            <a:custGeom>
              <a:avLst/>
              <a:gdLst>
                <a:gd name="connsiteX0" fmla="*/ 725578 w 727426"/>
                <a:gd name="connsiteY0" fmla="*/ 2007738 h 2077991"/>
                <a:gd name="connsiteX1" fmla="*/ 708337 w 727426"/>
                <a:gd name="connsiteY1" fmla="*/ 2002213 h 2077991"/>
                <a:gd name="connsiteX2" fmla="*/ 679762 w 727426"/>
                <a:gd name="connsiteY2" fmla="*/ 2003071 h 2077991"/>
                <a:gd name="connsiteX3" fmla="*/ 633661 w 727426"/>
                <a:gd name="connsiteY3" fmla="*/ 1991450 h 2077991"/>
                <a:gd name="connsiteX4" fmla="*/ 611849 w 727426"/>
                <a:gd name="connsiteY4" fmla="*/ 1983735 h 2077991"/>
                <a:gd name="connsiteX5" fmla="*/ 557461 w 727426"/>
                <a:gd name="connsiteY5" fmla="*/ 1967733 h 2077991"/>
                <a:gd name="connsiteX6" fmla="*/ 505931 w 727426"/>
                <a:gd name="connsiteY6" fmla="*/ 1955351 h 2077991"/>
                <a:gd name="connsiteX7" fmla="*/ 501169 w 727426"/>
                <a:gd name="connsiteY7" fmla="*/ 1954303 h 2077991"/>
                <a:gd name="connsiteX8" fmla="*/ 499835 w 727426"/>
                <a:gd name="connsiteY8" fmla="*/ 1949540 h 2077991"/>
                <a:gd name="connsiteX9" fmla="*/ 482785 w 727426"/>
                <a:gd name="connsiteY9" fmla="*/ 1833621 h 2077991"/>
                <a:gd name="connsiteX10" fmla="*/ 484024 w 727426"/>
                <a:gd name="connsiteY10" fmla="*/ 1793235 h 2077991"/>
                <a:gd name="connsiteX11" fmla="*/ 485643 w 727426"/>
                <a:gd name="connsiteY11" fmla="*/ 1745610 h 2077991"/>
                <a:gd name="connsiteX12" fmla="*/ 469927 w 727426"/>
                <a:gd name="connsiteY12" fmla="*/ 1608736 h 2077991"/>
                <a:gd name="connsiteX13" fmla="*/ 449829 w 727426"/>
                <a:gd name="connsiteY13" fmla="*/ 1552634 h 2077991"/>
                <a:gd name="connsiteX14" fmla="*/ 448591 w 727426"/>
                <a:gd name="connsiteY14" fmla="*/ 1549967 h 2077991"/>
                <a:gd name="connsiteX15" fmla="*/ 449543 w 727426"/>
                <a:gd name="connsiteY15" fmla="*/ 1546919 h 2077991"/>
                <a:gd name="connsiteX16" fmla="*/ 454972 w 727426"/>
                <a:gd name="connsiteY16" fmla="*/ 1477577 h 2077991"/>
                <a:gd name="connsiteX17" fmla="*/ 442590 w 727426"/>
                <a:gd name="connsiteY17" fmla="*/ 1437286 h 2077991"/>
                <a:gd name="connsiteX18" fmla="*/ 442590 w 727426"/>
                <a:gd name="connsiteY18" fmla="*/ 1436143 h 2077991"/>
                <a:gd name="connsiteX19" fmla="*/ 410491 w 727426"/>
                <a:gd name="connsiteY19" fmla="*/ 1332416 h 2077991"/>
                <a:gd name="connsiteX20" fmla="*/ 382678 w 727426"/>
                <a:gd name="connsiteY20" fmla="*/ 1249167 h 2077991"/>
                <a:gd name="connsiteX21" fmla="*/ 281332 w 727426"/>
                <a:gd name="connsiteY21" fmla="*/ 1065335 h 2077991"/>
                <a:gd name="connsiteX22" fmla="*/ 278188 w 727426"/>
                <a:gd name="connsiteY22" fmla="*/ 1060953 h 2077991"/>
                <a:gd name="connsiteX23" fmla="*/ 281046 w 727426"/>
                <a:gd name="connsiteY23" fmla="*/ 1056381 h 2077991"/>
                <a:gd name="connsiteX24" fmla="*/ 315812 w 727426"/>
                <a:gd name="connsiteY24" fmla="*/ 995516 h 2077991"/>
                <a:gd name="connsiteX25" fmla="*/ 348388 w 727426"/>
                <a:gd name="connsiteY25" fmla="*/ 924936 h 2077991"/>
                <a:gd name="connsiteX26" fmla="*/ 353341 w 727426"/>
                <a:gd name="connsiteY26" fmla="*/ 867310 h 2077991"/>
                <a:gd name="connsiteX27" fmla="*/ 362389 w 727426"/>
                <a:gd name="connsiteY27" fmla="*/ 801968 h 2077991"/>
                <a:gd name="connsiteX28" fmla="*/ 371914 w 727426"/>
                <a:gd name="connsiteY28" fmla="*/ 782918 h 2077991"/>
                <a:gd name="connsiteX29" fmla="*/ 386678 w 727426"/>
                <a:gd name="connsiteY29" fmla="*/ 756344 h 2077991"/>
                <a:gd name="connsiteX30" fmla="*/ 410776 w 727426"/>
                <a:gd name="connsiteY30" fmla="*/ 693478 h 2077991"/>
                <a:gd name="connsiteX31" fmla="*/ 416206 w 727426"/>
                <a:gd name="connsiteY31" fmla="*/ 672714 h 2077991"/>
                <a:gd name="connsiteX32" fmla="*/ 422207 w 727426"/>
                <a:gd name="connsiteY32" fmla="*/ 628613 h 2077991"/>
                <a:gd name="connsiteX33" fmla="*/ 428969 w 727426"/>
                <a:gd name="connsiteY33" fmla="*/ 576607 h 2077991"/>
                <a:gd name="connsiteX34" fmla="*/ 438018 w 727426"/>
                <a:gd name="connsiteY34" fmla="*/ 543841 h 2077991"/>
                <a:gd name="connsiteX35" fmla="*/ 446495 w 727426"/>
                <a:gd name="connsiteY35" fmla="*/ 512313 h 2077991"/>
                <a:gd name="connsiteX36" fmla="*/ 453734 w 727426"/>
                <a:gd name="connsiteY36" fmla="*/ 461735 h 2077991"/>
                <a:gd name="connsiteX37" fmla="*/ 453258 w 727426"/>
                <a:gd name="connsiteY37" fmla="*/ 411539 h 2077991"/>
                <a:gd name="connsiteX38" fmla="*/ 443733 w 727426"/>
                <a:gd name="connsiteY38" fmla="*/ 368200 h 2077991"/>
                <a:gd name="connsiteX39" fmla="*/ 389631 w 727426"/>
                <a:gd name="connsiteY39" fmla="*/ 290285 h 2077991"/>
                <a:gd name="connsiteX40" fmla="*/ 343435 w 727426"/>
                <a:gd name="connsiteY40" fmla="*/ 278284 h 2077991"/>
                <a:gd name="connsiteX41" fmla="*/ 282570 w 727426"/>
                <a:gd name="connsiteY41" fmla="*/ 248280 h 2077991"/>
                <a:gd name="connsiteX42" fmla="*/ 346007 w 727426"/>
                <a:gd name="connsiteY42" fmla="*/ 264663 h 2077991"/>
                <a:gd name="connsiteX43" fmla="*/ 394298 w 727426"/>
                <a:gd name="connsiteY43" fmla="*/ 274855 h 2077991"/>
                <a:gd name="connsiteX44" fmla="*/ 396584 w 727426"/>
                <a:gd name="connsiteY44" fmla="*/ 274855 h 2077991"/>
                <a:gd name="connsiteX45" fmla="*/ 397346 w 727426"/>
                <a:gd name="connsiteY45" fmla="*/ 275522 h 2077991"/>
                <a:gd name="connsiteX46" fmla="*/ 403157 w 727426"/>
                <a:gd name="connsiteY46" fmla="*/ 276760 h 2077991"/>
                <a:gd name="connsiteX47" fmla="*/ 489929 w 727426"/>
                <a:gd name="connsiteY47" fmla="*/ 265235 h 2077991"/>
                <a:gd name="connsiteX48" fmla="*/ 492406 w 727426"/>
                <a:gd name="connsiteY48" fmla="*/ 263615 h 2077991"/>
                <a:gd name="connsiteX49" fmla="*/ 479166 w 727426"/>
                <a:gd name="connsiteY49" fmla="*/ 262948 h 2077991"/>
                <a:gd name="connsiteX50" fmla="*/ 469165 w 727426"/>
                <a:gd name="connsiteY50" fmla="*/ 264282 h 2077991"/>
                <a:gd name="connsiteX51" fmla="*/ 445066 w 727426"/>
                <a:gd name="connsiteY51" fmla="*/ 265330 h 2077991"/>
                <a:gd name="connsiteX52" fmla="*/ 414110 w 727426"/>
                <a:gd name="connsiteY52" fmla="*/ 254852 h 2077991"/>
                <a:gd name="connsiteX53" fmla="*/ 395060 w 727426"/>
                <a:gd name="connsiteY53" fmla="*/ 207227 h 2077991"/>
                <a:gd name="connsiteX54" fmla="*/ 395060 w 727426"/>
                <a:gd name="connsiteY54" fmla="*/ 199036 h 2077991"/>
                <a:gd name="connsiteX55" fmla="*/ 396108 w 727426"/>
                <a:gd name="connsiteY55" fmla="*/ 192559 h 2077991"/>
                <a:gd name="connsiteX56" fmla="*/ 388107 w 727426"/>
                <a:gd name="connsiteY56" fmla="*/ 175319 h 2077991"/>
                <a:gd name="connsiteX57" fmla="*/ 362675 w 727426"/>
                <a:gd name="connsiteY57" fmla="*/ 152173 h 2077991"/>
                <a:gd name="connsiteX58" fmla="*/ 368962 w 727426"/>
                <a:gd name="connsiteY58" fmla="*/ 104548 h 2077991"/>
                <a:gd name="connsiteX59" fmla="*/ 404395 w 727426"/>
                <a:gd name="connsiteY59" fmla="*/ 75973 h 2077991"/>
                <a:gd name="connsiteX60" fmla="*/ 454210 w 727426"/>
                <a:gd name="connsiteY60" fmla="*/ 61399 h 2077991"/>
                <a:gd name="connsiteX61" fmla="*/ 478594 w 727426"/>
                <a:gd name="connsiteY61" fmla="*/ 57780 h 2077991"/>
                <a:gd name="connsiteX62" fmla="*/ 477070 w 727426"/>
                <a:gd name="connsiteY62" fmla="*/ 53494 h 2077991"/>
                <a:gd name="connsiteX63" fmla="*/ 475927 w 727426"/>
                <a:gd name="connsiteY63" fmla="*/ 50160 h 2077991"/>
                <a:gd name="connsiteX64" fmla="*/ 427255 w 727426"/>
                <a:gd name="connsiteY64" fmla="*/ 12060 h 2077991"/>
                <a:gd name="connsiteX65" fmla="*/ 334481 w 727426"/>
                <a:gd name="connsiteY65" fmla="*/ 3869 h 2077991"/>
                <a:gd name="connsiteX66" fmla="*/ 234183 w 727426"/>
                <a:gd name="connsiteY66" fmla="*/ 78640 h 2077991"/>
                <a:gd name="connsiteX67" fmla="*/ 226182 w 727426"/>
                <a:gd name="connsiteY67" fmla="*/ 96547 h 2077991"/>
                <a:gd name="connsiteX68" fmla="*/ 201036 w 727426"/>
                <a:gd name="connsiteY68" fmla="*/ 156935 h 2077991"/>
                <a:gd name="connsiteX69" fmla="*/ 183034 w 727426"/>
                <a:gd name="connsiteY69" fmla="*/ 197798 h 2077991"/>
                <a:gd name="connsiteX70" fmla="*/ 206275 w 727426"/>
                <a:gd name="connsiteY70" fmla="*/ 214847 h 2077991"/>
                <a:gd name="connsiteX71" fmla="*/ 199702 w 727426"/>
                <a:gd name="connsiteY71" fmla="*/ 221419 h 2077991"/>
                <a:gd name="connsiteX72" fmla="*/ 178081 w 727426"/>
                <a:gd name="connsiteY72" fmla="*/ 242470 h 2077991"/>
                <a:gd name="connsiteX73" fmla="*/ 139981 w 727426"/>
                <a:gd name="connsiteY73" fmla="*/ 274569 h 2077991"/>
                <a:gd name="connsiteX74" fmla="*/ 120931 w 727426"/>
                <a:gd name="connsiteY74" fmla="*/ 292095 h 2077991"/>
                <a:gd name="connsiteX75" fmla="*/ 78925 w 727426"/>
                <a:gd name="connsiteY75" fmla="*/ 385916 h 2077991"/>
                <a:gd name="connsiteX76" fmla="*/ 75115 w 727426"/>
                <a:gd name="connsiteY76" fmla="*/ 435827 h 2077991"/>
                <a:gd name="connsiteX77" fmla="*/ 75115 w 727426"/>
                <a:gd name="connsiteY77" fmla="*/ 437637 h 2077991"/>
                <a:gd name="connsiteX78" fmla="*/ 74353 w 727426"/>
                <a:gd name="connsiteY78" fmla="*/ 439256 h 2077991"/>
                <a:gd name="connsiteX79" fmla="*/ 47017 w 727426"/>
                <a:gd name="connsiteY79" fmla="*/ 536792 h 2077991"/>
                <a:gd name="connsiteX80" fmla="*/ 44159 w 727426"/>
                <a:gd name="connsiteY80" fmla="*/ 588418 h 2077991"/>
                <a:gd name="connsiteX81" fmla="*/ 38158 w 727426"/>
                <a:gd name="connsiteY81" fmla="*/ 645568 h 2077991"/>
                <a:gd name="connsiteX82" fmla="*/ 25585 w 727426"/>
                <a:gd name="connsiteY82" fmla="*/ 683668 h 2077991"/>
                <a:gd name="connsiteX83" fmla="*/ 16060 w 727426"/>
                <a:gd name="connsiteY83" fmla="*/ 728531 h 2077991"/>
                <a:gd name="connsiteX84" fmla="*/ 31205 w 727426"/>
                <a:gd name="connsiteY84" fmla="*/ 789300 h 2077991"/>
                <a:gd name="connsiteX85" fmla="*/ 33586 w 727426"/>
                <a:gd name="connsiteY85" fmla="*/ 795682 h 2077991"/>
                <a:gd name="connsiteX86" fmla="*/ 56827 w 727426"/>
                <a:gd name="connsiteY86" fmla="*/ 859023 h 2077991"/>
                <a:gd name="connsiteX87" fmla="*/ 75877 w 727426"/>
                <a:gd name="connsiteY87" fmla="*/ 909410 h 2077991"/>
                <a:gd name="connsiteX88" fmla="*/ 135980 w 727426"/>
                <a:gd name="connsiteY88" fmla="*/ 1049809 h 2077991"/>
                <a:gd name="connsiteX89" fmla="*/ 136742 w 727426"/>
                <a:gd name="connsiteY89" fmla="*/ 1051809 h 2077991"/>
                <a:gd name="connsiteX90" fmla="*/ 136742 w 727426"/>
                <a:gd name="connsiteY90" fmla="*/ 1053904 h 2077991"/>
                <a:gd name="connsiteX91" fmla="*/ 130456 w 727426"/>
                <a:gd name="connsiteY91" fmla="*/ 1135915 h 2077991"/>
                <a:gd name="connsiteX92" fmla="*/ 141028 w 727426"/>
                <a:gd name="connsiteY92" fmla="*/ 1213544 h 2077991"/>
                <a:gd name="connsiteX93" fmla="*/ 156268 w 727426"/>
                <a:gd name="connsiteY93" fmla="*/ 1229736 h 2077991"/>
                <a:gd name="connsiteX94" fmla="*/ 166365 w 727426"/>
                <a:gd name="connsiteY94" fmla="*/ 1230403 h 2077991"/>
                <a:gd name="connsiteX95" fmla="*/ 173128 w 727426"/>
                <a:gd name="connsiteY95" fmla="*/ 1229260 h 2077991"/>
                <a:gd name="connsiteX96" fmla="*/ 175318 w 727426"/>
                <a:gd name="connsiteY96" fmla="*/ 1235737 h 2077991"/>
                <a:gd name="connsiteX97" fmla="*/ 189701 w 727426"/>
                <a:gd name="connsiteY97" fmla="*/ 1247643 h 2077991"/>
                <a:gd name="connsiteX98" fmla="*/ 189701 w 727426"/>
                <a:gd name="connsiteY98" fmla="*/ 1247643 h 2077991"/>
                <a:gd name="connsiteX99" fmla="*/ 199226 w 727426"/>
                <a:gd name="connsiteY99" fmla="*/ 1243262 h 2077991"/>
                <a:gd name="connsiteX100" fmla="*/ 208180 w 727426"/>
                <a:gd name="connsiteY100" fmla="*/ 1234403 h 2077991"/>
                <a:gd name="connsiteX101" fmla="*/ 212466 w 727426"/>
                <a:gd name="connsiteY101" fmla="*/ 1246310 h 2077991"/>
                <a:gd name="connsiteX102" fmla="*/ 220276 w 727426"/>
                <a:gd name="connsiteY102" fmla="*/ 1255263 h 2077991"/>
                <a:gd name="connsiteX103" fmla="*/ 234469 w 727426"/>
                <a:gd name="connsiteY103" fmla="*/ 1256406 h 2077991"/>
                <a:gd name="connsiteX104" fmla="*/ 239326 w 727426"/>
                <a:gd name="connsiteY104" fmla="*/ 1244309 h 2077991"/>
                <a:gd name="connsiteX105" fmla="*/ 241327 w 727426"/>
                <a:gd name="connsiteY105" fmla="*/ 1225259 h 2077991"/>
                <a:gd name="connsiteX106" fmla="*/ 241327 w 727426"/>
                <a:gd name="connsiteY106" fmla="*/ 1219259 h 2077991"/>
                <a:gd name="connsiteX107" fmla="*/ 245422 w 727426"/>
                <a:gd name="connsiteY107" fmla="*/ 1193160 h 2077991"/>
                <a:gd name="connsiteX108" fmla="*/ 246851 w 727426"/>
                <a:gd name="connsiteY108" fmla="*/ 1186874 h 2077991"/>
                <a:gd name="connsiteX109" fmla="*/ 224849 w 727426"/>
                <a:gd name="connsiteY109" fmla="*/ 1070573 h 2077991"/>
                <a:gd name="connsiteX110" fmla="*/ 204941 w 727426"/>
                <a:gd name="connsiteY110" fmla="*/ 1032473 h 2077991"/>
                <a:gd name="connsiteX111" fmla="*/ 203989 w 727426"/>
                <a:gd name="connsiteY111" fmla="*/ 1030473 h 2077991"/>
                <a:gd name="connsiteX112" fmla="*/ 179414 w 727426"/>
                <a:gd name="connsiteY112" fmla="*/ 922745 h 2077991"/>
                <a:gd name="connsiteX113" fmla="*/ 171985 w 727426"/>
                <a:gd name="connsiteY113" fmla="*/ 871310 h 2077991"/>
                <a:gd name="connsiteX114" fmla="*/ 166746 w 727426"/>
                <a:gd name="connsiteY114" fmla="*/ 833877 h 2077991"/>
                <a:gd name="connsiteX115" fmla="*/ 134837 w 727426"/>
                <a:gd name="connsiteY115" fmla="*/ 702432 h 2077991"/>
                <a:gd name="connsiteX116" fmla="*/ 133789 w 727426"/>
                <a:gd name="connsiteY116" fmla="*/ 699098 h 2077991"/>
                <a:gd name="connsiteX117" fmla="*/ 135409 w 727426"/>
                <a:gd name="connsiteY117" fmla="*/ 696050 h 2077991"/>
                <a:gd name="connsiteX118" fmla="*/ 188082 w 727426"/>
                <a:gd name="connsiteY118" fmla="*/ 499835 h 2077991"/>
                <a:gd name="connsiteX119" fmla="*/ 188082 w 727426"/>
                <a:gd name="connsiteY119" fmla="*/ 497359 h 2077991"/>
                <a:gd name="connsiteX120" fmla="*/ 190177 w 727426"/>
                <a:gd name="connsiteY120" fmla="*/ 495168 h 2077991"/>
                <a:gd name="connsiteX121" fmla="*/ 211323 w 727426"/>
                <a:gd name="connsiteY121" fmla="*/ 464783 h 2077991"/>
                <a:gd name="connsiteX122" fmla="*/ 220848 w 727426"/>
                <a:gd name="connsiteY122" fmla="*/ 440876 h 2077991"/>
                <a:gd name="connsiteX123" fmla="*/ 241803 w 727426"/>
                <a:gd name="connsiteY123" fmla="*/ 376677 h 2077991"/>
                <a:gd name="connsiteX124" fmla="*/ 240565 w 727426"/>
                <a:gd name="connsiteY124" fmla="*/ 423540 h 2077991"/>
                <a:gd name="connsiteX125" fmla="*/ 236564 w 727426"/>
                <a:gd name="connsiteY125" fmla="*/ 444400 h 2077991"/>
                <a:gd name="connsiteX126" fmla="*/ 225991 w 727426"/>
                <a:gd name="connsiteY126" fmla="*/ 472022 h 2077991"/>
                <a:gd name="connsiteX127" fmla="*/ 204370 w 727426"/>
                <a:gd name="connsiteY127" fmla="*/ 503836 h 2077991"/>
                <a:gd name="connsiteX128" fmla="*/ 189606 w 727426"/>
                <a:gd name="connsiteY128" fmla="*/ 605086 h 2077991"/>
                <a:gd name="connsiteX129" fmla="*/ 151506 w 727426"/>
                <a:gd name="connsiteY129" fmla="*/ 701384 h 2077991"/>
                <a:gd name="connsiteX130" fmla="*/ 182938 w 727426"/>
                <a:gd name="connsiteY130" fmla="*/ 831972 h 2077991"/>
                <a:gd name="connsiteX131" fmla="*/ 188177 w 727426"/>
                <a:gd name="connsiteY131" fmla="*/ 870072 h 2077991"/>
                <a:gd name="connsiteX132" fmla="*/ 195607 w 727426"/>
                <a:gd name="connsiteY132" fmla="*/ 920936 h 2077991"/>
                <a:gd name="connsiteX133" fmla="*/ 219419 w 727426"/>
                <a:gd name="connsiteY133" fmla="*/ 1025711 h 2077991"/>
                <a:gd name="connsiteX134" fmla="*/ 239993 w 727426"/>
                <a:gd name="connsiteY134" fmla="*/ 1064858 h 2077991"/>
                <a:gd name="connsiteX135" fmla="*/ 262949 w 727426"/>
                <a:gd name="connsiteY135" fmla="*/ 1190588 h 2077991"/>
                <a:gd name="connsiteX136" fmla="*/ 261329 w 727426"/>
                <a:gd name="connsiteY136" fmla="*/ 1197542 h 2077991"/>
                <a:gd name="connsiteX137" fmla="*/ 257710 w 727426"/>
                <a:gd name="connsiteY137" fmla="*/ 1220592 h 2077991"/>
                <a:gd name="connsiteX138" fmla="*/ 257710 w 727426"/>
                <a:gd name="connsiteY138" fmla="*/ 1226117 h 2077991"/>
                <a:gd name="connsiteX139" fmla="*/ 255233 w 727426"/>
                <a:gd name="connsiteY139" fmla="*/ 1248405 h 2077991"/>
                <a:gd name="connsiteX140" fmla="*/ 243899 w 727426"/>
                <a:gd name="connsiteY140" fmla="*/ 1270027 h 2077991"/>
                <a:gd name="connsiteX141" fmla="*/ 229706 w 727426"/>
                <a:gd name="connsiteY141" fmla="*/ 1274218 h 2077991"/>
                <a:gd name="connsiteX142" fmla="*/ 212657 w 727426"/>
                <a:gd name="connsiteY142" fmla="*/ 1269646 h 2077991"/>
                <a:gd name="connsiteX143" fmla="*/ 202655 w 727426"/>
                <a:gd name="connsiteY143" fmla="*/ 1261073 h 2077991"/>
                <a:gd name="connsiteX144" fmla="*/ 190368 w 727426"/>
                <a:gd name="connsiteY144" fmla="*/ 1264121 h 2077991"/>
                <a:gd name="connsiteX145" fmla="*/ 162841 w 727426"/>
                <a:gd name="connsiteY145" fmla="*/ 1247262 h 2077991"/>
                <a:gd name="connsiteX146" fmla="*/ 151125 w 727426"/>
                <a:gd name="connsiteY146" fmla="*/ 1245452 h 2077991"/>
                <a:gd name="connsiteX147" fmla="*/ 133694 w 727426"/>
                <a:gd name="connsiteY147" fmla="*/ 1232403 h 2077991"/>
                <a:gd name="connsiteX148" fmla="*/ 129027 w 727426"/>
                <a:gd name="connsiteY148" fmla="*/ 1225354 h 2077991"/>
                <a:gd name="connsiteX149" fmla="*/ 126645 w 727426"/>
                <a:gd name="connsiteY149" fmla="*/ 1220783 h 2077991"/>
                <a:gd name="connsiteX150" fmla="*/ 114453 w 727426"/>
                <a:gd name="connsiteY150" fmla="*/ 1135534 h 2077991"/>
                <a:gd name="connsiteX151" fmla="*/ 120645 w 727426"/>
                <a:gd name="connsiteY151" fmla="*/ 1054667 h 2077991"/>
                <a:gd name="connsiteX152" fmla="*/ 61399 w 727426"/>
                <a:gd name="connsiteY152" fmla="*/ 916078 h 2077991"/>
                <a:gd name="connsiteX153" fmla="*/ 49969 w 727426"/>
                <a:gd name="connsiteY153" fmla="*/ 886360 h 2077991"/>
                <a:gd name="connsiteX154" fmla="*/ 40444 w 727426"/>
                <a:gd name="connsiteY154" fmla="*/ 915697 h 2077991"/>
                <a:gd name="connsiteX155" fmla="*/ 35682 w 727426"/>
                <a:gd name="connsiteY155" fmla="*/ 929889 h 2077991"/>
                <a:gd name="connsiteX156" fmla="*/ 1963 w 727426"/>
                <a:gd name="connsiteY156" fmla="*/ 1082289 h 2077991"/>
                <a:gd name="connsiteX157" fmla="*/ 41587 w 727426"/>
                <a:gd name="connsiteY157" fmla="*/ 1163252 h 2077991"/>
                <a:gd name="connsiteX158" fmla="*/ 42540 w 727426"/>
                <a:gd name="connsiteY158" fmla="*/ 1164109 h 2077991"/>
                <a:gd name="connsiteX159" fmla="*/ 60733 w 727426"/>
                <a:gd name="connsiteY159" fmla="*/ 1178968 h 2077991"/>
                <a:gd name="connsiteX160" fmla="*/ 61971 w 727426"/>
                <a:gd name="connsiteY160" fmla="*/ 1179825 h 2077991"/>
                <a:gd name="connsiteX161" fmla="*/ 108739 w 727426"/>
                <a:gd name="connsiteY161" fmla="*/ 1229450 h 2077991"/>
                <a:gd name="connsiteX162" fmla="*/ 116549 w 727426"/>
                <a:gd name="connsiteY162" fmla="*/ 1242119 h 2077991"/>
                <a:gd name="connsiteX163" fmla="*/ 124169 w 727426"/>
                <a:gd name="connsiteY163" fmla="*/ 1255263 h 2077991"/>
                <a:gd name="connsiteX164" fmla="*/ 170842 w 727426"/>
                <a:gd name="connsiteY164" fmla="*/ 1323653 h 2077991"/>
                <a:gd name="connsiteX165" fmla="*/ 216847 w 727426"/>
                <a:gd name="connsiteY165" fmla="*/ 1367277 h 2077991"/>
                <a:gd name="connsiteX166" fmla="*/ 236374 w 727426"/>
                <a:gd name="connsiteY166" fmla="*/ 1383660 h 2077991"/>
                <a:gd name="connsiteX167" fmla="*/ 275712 w 727426"/>
                <a:gd name="connsiteY167" fmla="*/ 1428618 h 2077991"/>
                <a:gd name="connsiteX168" fmla="*/ 307716 w 727426"/>
                <a:gd name="connsiteY168" fmla="*/ 1484625 h 2077991"/>
                <a:gd name="connsiteX169" fmla="*/ 330766 w 727426"/>
                <a:gd name="connsiteY169" fmla="*/ 1565587 h 2077991"/>
                <a:gd name="connsiteX170" fmla="*/ 335624 w 727426"/>
                <a:gd name="connsiteY170" fmla="*/ 1648645 h 2077991"/>
                <a:gd name="connsiteX171" fmla="*/ 338577 w 727426"/>
                <a:gd name="connsiteY171" fmla="*/ 1710082 h 2077991"/>
                <a:gd name="connsiteX172" fmla="*/ 367724 w 727426"/>
                <a:gd name="connsiteY172" fmla="*/ 1804094 h 2077991"/>
                <a:gd name="connsiteX173" fmla="*/ 377820 w 727426"/>
                <a:gd name="connsiteY173" fmla="*/ 1836193 h 2077991"/>
                <a:gd name="connsiteX174" fmla="*/ 402966 w 727426"/>
                <a:gd name="connsiteY174" fmla="*/ 1927633 h 2077991"/>
                <a:gd name="connsiteX175" fmla="*/ 412491 w 727426"/>
                <a:gd name="connsiteY175" fmla="*/ 2005166 h 2077991"/>
                <a:gd name="connsiteX176" fmla="*/ 412491 w 727426"/>
                <a:gd name="connsiteY176" fmla="*/ 2016882 h 2077991"/>
                <a:gd name="connsiteX177" fmla="*/ 419444 w 727426"/>
                <a:gd name="connsiteY177" fmla="*/ 2060221 h 2077991"/>
                <a:gd name="connsiteX178" fmla="*/ 439066 w 727426"/>
                <a:gd name="connsiteY178" fmla="*/ 2077270 h 2077991"/>
                <a:gd name="connsiteX179" fmla="*/ 465545 w 727426"/>
                <a:gd name="connsiteY179" fmla="*/ 2070889 h 2077991"/>
                <a:gd name="connsiteX180" fmla="*/ 478785 w 727426"/>
                <a:gd name="connsiteY180" fmla="*/ 2064888 h 2077991"/>
                <a:gd name="connsiteX181" fmla="*/ 567749 w 727426"/>
                <a:gd name="connsiteY181" fmla="*/ 2047743 h 2077991"/>
                <a:gd name="connsiteX182" fmla="*/ 599086 w 727426"/>
                <a:gd name="connsiteY182" fmla="*/ 2045362 h 2077991"/>
                <a:gd name="connsiteX183" fmla="*/ 622993 w 727426"/>
                <a:gd name="connsiteY183" fmla="*/ 2042695 h 2077991"/>
                <a:gd name="connsiteX184" fmla="*/ 685287 w 727426"/>
                <a:gd name="connsiteY184" fmla="*/ 2020692 h 2077991"/>
                <a:gd name="connsiteX185" fmla="*/ 688049 w 727426"/>
                <a:gd name="connsiteY185" fmla="*/ 2019263 h 2077991"/>
                <a:gd name="connsiteX186" fmla="*/ 691192 w 727426"/>
                <a:gd name="connsiteY186" fmla="*/ 2020120 h 2077991"/>
                <a:gd name="connsiteX187" fmla="*/ 713291 w 727426"/>
                <a:gd name="connsiteY187" fmla="*/ 2021454 h 2077991"/>
                <a:gd name="connsiteX188" fmla="*/ 727197 w 727426"/>
                <a:gd name="connsiteY188" fmla="*/ 2015453 h 2077991"/>
                <a:gd name="connsiteX189" fmla="*/ 725578 w 727426"/>
                <a:gd name="connsiteY189" fmla="*/ 2007738 h 2077991"/>
                <a:gd name="connsiteX190" fmla="*/ 256567 w 727426"/>
                <a:gd name="connsiteY190" fmla="*/ 164841 h 2077991"/>
                <a:gd name="connsiteX191" fmla="*/ 246184 w 727426"/>
                <a:gd name="connsiteY191" fmla="*/ 138171 h 2077991"/>
                <a:gd name="connsiteX192" fmla="*/ 324289 w 727426"/>
                <a:gd name="connsiteY192" fmla="*/ 107881 h 2077991"/>
                <a:gd name="connsiteX193" fmla="*/ 261996 w 727426"/>
                <a:gd name="connsiteY193" fmla="*/ 135504 h 2077991"/>
                <a:gd name="connsiteX194" fmla="*/ 270283 w 727426"/>
                <a:gd name="connsiteY194" fmla="*/ 158269 h 2077991"/>
                <a:gd name="connsiteX195" fmla="*/ 287047 w 727426"/>
                <a:gd name="connsiteY195" fmla="*/ 179890 h 2077991"/>
                <a:gd name="connsiteX196" fmla="*/ 308383 w 727426"/>
                <a:gd name="connsiteY196" fmla="*/ 195607 h 2077991"/>
                <a:gd name="connsiteX197" fmla="*/ 324956 w 727426"/>
                <a:gd name="connsiteY197" fmla="*/ 190558 h 2077991"/>
                <a:gd name="connsiteX198" fmla="*/ 314860 w 727426"/>
                <a:gd name="connsiteY198" fmla="*/ 200083 h 2077991"/>
                <a:gd name="connsiteX199" fmla="*/ 288952 w 727426"/>
                <a:gd name="connsiteY199" fmla="*/ 192464 h 2077991"/>
                <a:gd name="connsiteX200" fmla="*/ 275617 w 727426"/>
                <a:gd name="connsiteY200" fmla="*/ 187606 h 2077991"/>
                <a:gd name="connsiteX201" fmla="*/ 256567 w 727426"/>
                <a:gd name="connsiteY201" fmla="*/ 164841 h 207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</a:cxnLst>
              <a:rect l="l" t="t" r="r" b="b"/>
              <a:pathLst>
                <a:path w="727426" h="2077991">
                  <a:moveTo>
                    <a:pt x="725578" y="2007738"/>
                  </a:moveTo>
                  <a:cubicBezTo>
                    <a:pt x="721596" y="2002413"/>
                    <a:pt x="714672" y="2000194"/>
                    <a:pt x="708337" y="2002213"/>
                  </a:cubicBezTo>
                  <a:cubicBezTo>
                    <a:pt x="698870" y="2003480"/>
                    <a:pt x="689287" y="2003766"/>
                    <a:pt x="679762" y="2003071"/>
                  </a:cubicBezTo>
                  <a:cubicBezTo>
                    <a:pt x="663865" y="2001718"/>
                    <a:pt x="648301" y="1997794"/>
                    <a:pt x="633661" y="1991450"/>
                  </a:cubicBezTo>
                  <a:cubicBezTo>
                    <a:pt x="627470" y="1989164"/>
                    <a:pt x="620422" y="1986593"/>
                    <a:pt x="611849" y="1983735"/>
                  </a:cubicBezTo>
                  <a:cubicBezTo>
                    <a:pt x="592799" y="1977258"/>
                    <a:pt x="578607" y="1973353"/>
                    <a:pt x="557461" y="1967733"/>
                  </a:cubicBezTo>
                  <a:cubicBezTo>
                    <a:pt x="536316" y="1962113"/>
                    <a:pt x="517552" y="1958208"/>
                    <a:pt x="505931" y="1955351"/>
                  </a:cubicBezTo>
                  <a:lnTo>
                    <a:pt x="501169" y="1954303"/>
                  </a:lnTo>
                  <a:lnTo>
                    <a:pt x="499835" y="1949540"/>
                  </a:lnTo>
                  <a:cubicBezTo>
                    <a:pt x="489729" y="1911678"/>
                    <a:pt x="484014" y="1872788"/>
                    <a:pt x="482785" y="1833621"/>
                  </a:cubicBezTo>
                  <a:cubicBezTo>
                    <a:pt x="482233" y="1820143"/>
                    <a:pt x="482652" y="1806646"/>
                    <a:pt x="484024" y="1793235"/>
                  </a:cubicBezTo>
                  <a:cubicBezTo>
                    <a:pt x="484881" y="1782281"/>
                    <a:pt x="485833" y="1769899"/>
                    <a:pt x="485643" y="1745610"/>
                  </a:cubicBezTo>
                  <a:cubicBezTo>
                    <a:pt x="486910" y="1699471"/>
                    <a:pt x="481614" y="1653389"/>
                    <a:pt x="469927" y="1608736"/>
                  </a:cubicBezTo>
                  <a:cubicBezTo>
                    <a:pt x="464574" y="1589581"/>
                    <a:pt x="457849" y="1570836"/>
                    <a:pt x="449829" y="1552634"/>
                  </a:cubicBezTo>
                  <a:lnTo>
                    <a:pt x="448591" y="1549967"/>
                  </a:lnTo>
                  <a:lnTo>
                    <a:pt x="449543" y="1546919"/>
                  </a:lnTo>
                  <a:cubicBezTo>
                    <a:pt x="456782" y="1524554"/>
                    <a:pt x="458649" y="1500798"/>
                    <a:pt x="454972" y="1477577"/>
                  </a:cubicBezTo>
                  <a:cubicBezTo>
                    <a:pt x="452829" y="1463613"/>
                    <a:pt x="448657" y="1450040"/>
                    <a:pt x="442590" y="1437286"/>
                  </a:cubicBezTo>
                  <a:lnTo>
                    <a:pt x="442590" y="1436143"/>
                  </a:lnTo>
                  <a:cubicBezTo>
                    <a:pt x="431922" y="1400043"/>
                    <a:pt x="421349" y="1366039"/>
                    <a:pt x="410491" y="1332416"/>
                  </a:cubicBezTo>
                  <a:cubicBezTo>
                    <a:pt x="401632" y="1305079"/>
                    <a:pt x="388869" y="1266598"/>
                    <a:pt x="382678" y="1249167"/>
                  </a:cubicBezTo>
                  <a:cubicBezTo>
                    <a:pt x="357827" y="1183378"/>
                    <a:pt x="323699" y="1121475"/>
                    <a:pt x="281332" y="1065335"/>
                  </a:cubicBezTo>
                  <a:lnTo>
                    <a:pt x="278188" y="1060953"/>
                  </a:lnTo>
                  <a:lnTo>
                    <a:pt x="281046" y="1056381"/>
                  </a:lnTo>
                  <a:cubicBezTo>
                    <a:pt x="293809" y="1036093"/>
                    <a:pt x="305144" y="1016186"/>
                    <a:pt x="315812" y="995516"/>
                  </a:cubicBezTo>
                  <a:cubicBezTo>
                    <a:pt x="334386" y="959797"/>
                    <a:pt x="343720" y="941795"/>
                    <a:pt x="348388" y="924936"/>
                  </a:cubicBezTo>
                  <a:cubicBezTo>
                    <a:pt x="353455" y="906172"/>
                    <a:pt x="355131" y="886665"/>
                    <a:pt x="353341" y="867310"/>
                  </a:cubicBezTo>
                  <a:cubicBezTo>
                    <a:pt x="351007" y="845117"/>
                    <a:pt x="354112" y="822695"/>
                    <a:pt x="362389" y="801968"/>
                  </a:cubicBezTo>
                  <a:cubicBezTo>
                    <a:pt x="364799" y="795263"/>
                    <a:pt x="368000" y="788871"/>
                    <a:pt x="371914" y="782918"/>
                  </a:cubicBezTo>
                  <a:cubicBezTo>
                    <a:pt x="377572" y="774489"/>
                    <a:pt x="382506" y="765602"/>
                    <a:pt x="386678" y="756344"/>
                  </a:cubicBezTo>
                  <a:cubicBezTo>
                    <a:pt x="396365" y="736065"/>
                    <a:pt x="404423" y="715043"/>
                    <a:pt x="410776" y="693478"/>
                  </a:cubicBezTo>
                  <a:cubicBezTo>
                    <a:pt x="413634" y="683953"/>
                    <a:pt x="415444" y="676238"/>
                    <a:pt x="416206" y="672714"/>
                  </a:cubicBezTo>
                  <a:cubicBezTo>
                    <a:pt x="419635" y="658246"/>
                    <a:pt x="421644" y="643472"/>
                    <a:pt x="422207" y="628613"/>
                  </a:cubicBezTo>
                  <a:cubicBezTo>
                    <a:pt x="422864" y="611106"/>
                    <a:pt x="425121" y="593695"/>
                    <a:pt x="428969" y="576607"/>
                  </a:cubicBezTo>
                  <a:cubicBezTo>
                    <a:pt x="431160" y="565472"/>
                    <a:pt x="434189" y="554518"/>
                    <a:pt x="438018" y="543841"/>
                  </a:cubicBezTo>
                  <a:cubicBezTo>
                    <a:pt x="441685" y="533573"/>
                    <a:pt x="444523" y="523029"/>
                    <a:pt x="446495" y="512313"/>
                  </a:cubicBezTo>
                  <a:cubicBezTo>
                    <a:pt x="449991" y="495625"/>
                    <a:pt x="452401" y="478728"/>
                    <a:pt x="453734" y="461735"/>
                  </a:cubicBezTo>
                  <a:cubicBezTo>
                    <a:pt x="455306" y="445028"/>
                    <a:pt x="455144" y="428207"/>
                    <a:pt x="453258" y="411539"/>
                  </a:cubicBezTo>
                  <a:cubicBezTo>
                    <a:pt x="451277" y="396861"/>
                    <a:pt x="448086" y="382363"/>
                    <a:pt x="443733" y="368200"/>
                  </a:cubicBezTo>
                  <a:cubicBezTo>
                    <a:pt x="432893" y="337910"/>
                    <a:pt x="414224" y="311021"/>
                    <a:pt x="389631" y="290285"/>
                  </a:cubicBezTo>
                  <a:cubicBezTo>
                    <a:pt x="355627" y="281998"/>
                    <a:pt x="343530" y="278284"/>
                    <a:pt x="343435" y="278284"/>
                  </a:cubicBezTo>
                  <a:cubicBezTo>
                    <a:pt x="321927" y="270978"/>
                    <a:pt x="301467" y="260891"/>
                    <a:pt x="282570" y="248280"/>
                  </a:cubicBezTo>
                  <a:lnTo>
                    <a:pt x="346007" y="264663"/>
                  </a:lnTo>
                  <a:cubicBezTo>
                    <a:pt x="357055" y="266854"/>
                    <a:pt x="373629" y="270378"/>
                    <a:pt x="394298" y="274855"/>
                  </a:cubicBezTo>
                  <a:lnTo>
                    <a:pt x="396584" y="274855"/>
                  </a:lnTo>
                  <a:lnTo>
                    <a:pt x="397346" y="275522"/>
                  </a:lnTo>
                  <a:lnTo>
                    <a:pt x="403157" y="276760"/>
                  </a:lnTo>
                  <a:cubicBezTo>
                    <a:pt x="437732" y="283427"/>
                    <a:pt x="467641" y="279332"/>
                    <a:pt x="489929" y="265235"/>
                  </a:cubicBezTo>
                  <a:lnTo>
                    <a:pt x="492406" y="263615"/>
                  </a:lnTo>
                  <a:cubicBezTo>
                    <a:pt x="488034" y="262872"/>
                    <a:pt x="483586" y="262653"/>
                    <a:pt x="479166" y="262948"/>
                  </a:cubicBezTo>
                  <a:cubicBezTo>
                    <a:pt x="475642" y="262948"/>
                    <a:pt x="472499" y="263711"/>
                    <a:pt x="469165" y="264282"/>
                  </a:cubicBezTo>
                  <a:cubicBezTo>
                    <a:pt x="461230" y="265825"/>
                    <a:pt x="453106" y="266178"/>
                    <a:pt x="445066" y="265330"/>
                  </a:cubicBezTo>
                  <a:cubicBezTo>
                    <a:pt x="433922" y="265063"/>
                    <a:pt x="423121" y="261405"/>
                    <a:pt x="414110" y="254852"/>
                  </a:cubicBezTo>
                  <a:cubicBezTo>
                    <a:pt x="401661" y="242155"/>
                    <a:pt x="394803" y="225010"/>
                    <a:pt x="395060" y="207227"/>
                  </a:cubicBezTo>
                  <a:cubicBezTo>
                    <a:pt x="394898" y="204503"/>
                    <a:pt x="394898" y="201760"/>
                    <a:pt x="395060" y="199036"/>
                  </a:cubicBezTo>
                  <a:cubicBezTo>
                    <a:pt x="395060" y="196940"/>
                    <a:pt x="395727" y="194654"/>
                    <a:pt x="396108" y="192559"/>
                  </a:cubicBezTo>
                  <a:cubicBezTo>
                    <a:pt x="398251" y="185615"/>
                    <a:pt x="394793" y="178166"/>
                    <a:pt x="388107" y="175319"/>
                  </a:cubicBezTo>
                  <a:cubicBezTo>
                    <a:pt x="376915" y="171251"/>
                    <a:pt x="367780" y="162936"/>
                    <a:pt x="362675" y="152173"/>
                  </a:cubicBezTo>
                  <a:cubicBezTo>
                    <a:pt x="358199" y="142648"/>
                    <a:pt x="355817" y="126265"/>
                    <a:pt x="368962" y="104548"/>
                  </a:cubicBezTo>
                  <a:cubicBezTo>
                    <a:pt x="377648" y="91698"/>
                    <a:pt x="389993" y="81745"/>
                    <a:pt x="404395" y="75973"/>
                  </a:cubicBezTo>
                  <a:cubicBezTo>
                    <a:pt x="420178" y="68658"/>
                    <a:pt x="436970" y="63743"/>
                    <a:pt x="454210" y="61399"/>
                  </a:cubicBezTo>
                  <a:cubicBezTo>
                    <a:pt x="462592" y="59780"/>
                    <a:pt x="470593" y="58828"/>
                    <a:pt x="478594" y="57780"/>
                  </a:cubicBezTo>
                  <a:lnTo>
                    <a:pt x="477070" y="53494"/>
                  </a:lnTo>
                  <a:cubicBezTo>
                    <a:pt x="476594" y="52256"/>
                    <a:pt x="476213" y="51112"/>
                    <a:pt x="475927" y="50160"/>
                  </a:cubicBezTo>
                  <a:cubicBezTo>
                    <a:pt x="468212" y="31110"/>
                    <a:pt x="442590" y="19299"/>
                    <a:pt x="427255" y="12060"/>
                  </a:cubicBezTo>
                  <a:cubicBezTo>
                    <a:pt x="397984" y="-446"/>
                    <a:pt x="365495" y="-3313"/>
                    <a:pt x="334481" y="3869"/>
                  </a:cubicBezTo>
                  <a:cubicBezTo>
                    <a:pt x="292381" y="14346"/>
                    <a:pt x="256252" y="41283"/>
                    <a:pt x="234183" y="78640"/>
                  </a:cubicBezTo>
                  <a:cubicBezTo>
                    <a:pt x="230973" y="84345"/>
                    <a:pt x="228287" y="90346"/>
                    <a:pt x="226182" y="96547"/>
                  </a:cubicBezTo>
                  <a:cubicBezTo>
                    <a:pt x="222086" y="106643"/>
                    <a:pt x="215419" y="123407"/>
                    <a:pt x="201036" y="156935"/>
                  </a:cubicBezTo>
                  <a:cubicBezTo>
                    <a:pt x="193892" y="173509"/>
                    <a:pt x="187701" y="187510"/>
                    <a:pt x="183034" y="197798"/>
                  </a:cubicBezTo>
                  <a:lnTo>
                    <a:pt x="206275" y="214847"/>
                  </a:lnTo>
                  <a:lnTo>
                    <a:pt x="199702" y="221419"/>
                  </a:lnTo>
                  <a:cubicBezTo>
                    <a:pt x="192844" y="228468"/>
                    <a:pt x="185605" y="235516"/>
                    <a:pt x="178081" y="242470"/>
                  </a:cubicBezTo>
                  <a:cubicBezTo>
                    <a:pt x="166031" y="253919"/>
                    <a:pt x="153306" y="264634"/>
                    <a:pt x="139981" y="274569"/>
                  </a:cubicBezTo>
                  <a:cubicBezTo>
                    <a:pt x="132980" y="279655"/>
                    <a:pt x="126579" y="285542"/>
                    <a:pt x="120931" y="292095"/>
                  </a:cubicBezTo>
                  <a:cubicBezTo>
                    <a:pt x="98804" y="319060"/>
                    <a:pt x="84297" y="351455"/>
                    <a:pt x="78925" y="385916"/>
                  </a:cubicBezTo>
                  <a:cubicBezTo>
                    <a:pt x="75763" y="402356"/>
                    <a:pt x="74477" y="419101"/>
                    <a:pt x="75115" y="435827"/>
                  </a:cubicBezTo>
                  <a:lnTo>
                    <a:pt x="75115" y="437637"/>
                  </a:lnTo>
                  <a:lnTo>
                    <a:pt x="74353" y="439256"/>
                  </a:lnTo>
                  <a:cubicBezTo>
                    <a:pt x="61018" y="470432"/>
                    <a:pt x="51827" y="503226"/>
                    <a:pt x="47017" y="536792"/>
                  </a:cubicBezTo>
                  <a:cubicBezTo>
                    <a:pt x="44464" y="553871"/>
                    <a:pt x="43511" y="571158"/>
                    <a:pt x="44159" y="588418"/>
                  </a:cubicBezTo>
                  <a:cubicBezTo>
                    <a:pt x="45064" y="607658"/>
                    <a:pt x="43035" y="626927"/>
                    <a:pt x="38158" y="645568"/>
                  </a:cubicBezTo>
                  <a:cubicBezTo>
                    <a:pt x="34825" y="658531"/>
                    <a:pt x="30624" y="671266"/>
                    <a:pt x="25585" y="683668"/>
                  </a:cubicBezTo>
                  <a:cubicBezTo>
                    <a:pt x="19194" y="697755"/>
                    <a:pt x="15937" y="713062"/>
                    <a:pt x="16060" y="728531"/>
                  </a:cubicBezTo>
                  <a:cubicBezTo>
                    <a:pt x="16060" y="747581"/>
                    <a:pt x="20918" y="761106"/>
                    <a:pt x="31205" y="789300"/>
                  </a:cubicBezTo>
                  <a:lnTo>
                    <a:pt x="33586" y="795682"/>
                  </a:lnTo>
                  <a:cubicBezTo>
                    <a:pt x="43111" y="822447"/>
                    <a:pt x="50827" y="843307"/>
                    <a:pt x="56827" y="859023"/>
                  </a:cubicBezTo>
                  <a:cubicBezTo>
                    <a:pt x="72163" y="900361"/>
                    <a:pt x="75877" y="909315"/>
                    <a:pt x="75877" y="909410"/>
                  </a:cubicBezTo>
                  <a:cubicBezTo>
                    <a:pt x="102452" y="972180"/>
                    <a:pt x="123502" y="1020377"/>
                    <a:pt x="135980" y="1049809"/>
                  </a:cubicBezTo>
                  <a:lnTo>
                    <a:pt x="136742" y="1051809"/>
                  </a:lnTo>
                  <a:lnTo>
                    <a:pt x="136742" y="1053904"/>
                  </a:lnTo>
                  <a:cubicBezTo>
                    <a:pt x="133694" y="1081146"/>
                    <a:pt x="131694" y="1108102"/>
                    <a:pt x="130456" y="1135915"/>
                  </a:cubicBezTo>
                  <a:cubicBezTo>
                    <a:pt x="129599" y="1154965"/>
                    <a:pt x="128265" y="1186302"/>
                    <a:pt x="141028" y="1213544"/>
                  </a:cubicBezTo>
                  <a:cubicBezTo>
                    <a:pt x="143715" y="1220773"/>
                    <a:pt x="149210" y="1226621"/>
                    <a:pt x="156268" y="1229736"/>
                  </a:cubicBezTo>
                  <a:cubicBezTo>
                    <a:pt x="159516" y="1230831"/>
                    <a:pt x="163003" y="1231060"/>
                    <a:pt x="166365" y="1230403"/>
                  </a:cubicBezTo>
                  <a:lnTo>
                    <a:pt x="173128" y="1229260"/>
                  </a:lnTo>
                  <a:lnTo>
                    <a:pt x="175318" y="1235737"/>
                  </a:lnTo>
                  <a:cubicBezTo>
                    <a:pt x="177185" y="1242300"/>
                    <a:pt x="182900" y="1247033"/>
                    <a:pt x="189701" y="1247643"/>
                  </a:cubicBezTo>
                  <a:lnTo>
                    <a:pt x="189701" y="1247643"/>
                  </a:lnTo>
                  <a:cubicBezTo>
                    <a:pt x="193311" y="1247433"/>
                    <a:pt x="196712" y="1245872"/>
                    <a:pt x="199226" y="1243262"/>
                  </a:cubicBezTo>
                  <a:lnTo>
                    <a:pt x="208180" y="1234403"/>
                  </a:lnTo>
                  <a:lnTo>
                    <a:pt x="212466" y="1246310"/>
                  </a:lnTo>
                  <a:cubicBezTo>
                    <a:pt x="213999" y="1250081"/>
                    <a:pt x="216752" y="1253234"/>
                    <a:pt x="220276" y="1255263"/>
                  </a:cubicBezTo>
                  <a:cubicBezTo>
                    <a:pt x="224496" y="1258073"/>
                    <a:pt x="229859" y="1258502"/>
                    <a:pt x="234469" y="1256406"/>
                  </a:cubicBezTo>
                  <a:cubicBezTo>
                    <a:pt x="236564" y="1254977"/>
                    <a:pt x="237421" y="1251739"/>
                    <a:pt x="239326" y="1244309"/>
                  </a:cubicBezTo>
                  <a:cubicBezTo>
                    <a:pt x="240669" y="1238051"/>
                    <a:pt x="241346" y="1231660"/>
                    <a:pt x="241327" y="1225259"/>
                  </a:cubicBezTo>
                  <a:cubicBezTo>
                    <a:pt x="241327" y="1223259"/>
                    <a:pt x="241327" y="1221259"/>
                    <a:pt x="241327" y="1219259"/>
                  </a:cubicBezTo>
                  <a:cubicBezTo>
                    <a:pt x="241717" y="1210439"/>
                    <a:pt x="243089" y="1201685"/>
                    <a:pt x="245422" y="1193160"/>
                  </a:cubicBezTo>
                  <a:cubicBezTo>
                    <a:pt x="245899" y="1191064"/>
                    <a:pt x="246470" y="1188969"/>
                    <a:pt x="246851" y="1186874"/>
                  </a:cubicBezTo>
                  <a:cubicBezTo>
                    <a:pt x="255328" y="1145059"/>
                    <a:pt x="229992" y="1082670"/>
                    <a:pt x="224849" y="1070573"/>
                  </a:cubicBezTo>
                  <a:cubicBezTo>
                    <a:pt x="219152" y="1057400"/>
                    <a:pt x="212504" y="1044665"/>
                    <a:pt x="204941" y="1032473"/>
                  </a:cubicBezTo>
                  <a:lnTo>
                    <a:pt x="203989" y="1030473"/>
                  </a:lnTo>
                  <a:cubicBezTo>
                    <a:pt x="193863" y="995030"/>
                    <a:pt x="185653" y="959074"/>
                    <a:pt x="179414" y="922745"/>
                  </a:cubicBezTo>
                  <a:cubicBezTo>
                    <a:pt x="175699" y="901219"/>
                    <a:pt x="173794" y="885979"/>
                    <a:pt x="171985" y="871310"/>
                  </a:cubicBezTo>
                  <a:cubicBezTo>
                    <a:pt x="170461" y="859404"/>
                    <a:pt x="169127" y="848260"/>
                    <a:pt x="166746" y="833877"/>
                  </a:cubicBezTo>
                  <a:cubicBezTo>
                    <a:pt x="159535" y="789300"/>
                    <a:pt x="148867" y="745352"/>
                    <a:pt x="134837" y="702432"/>
                  </a:cubicBezTo>
                  <a:lnTo>
                    <a:pt x="133789" y="699098"/>
                  </a:lnTo>
                  <a:lnTo>
                    <a:pt x="135409" y="696050"/>
                  </a:lnTo>
                  <a:cubicBezTo>
                    <a:pt x="168346" y="635776"/>
                    <a:pt x="186406" y="568501"/>
                    <a:pt x="188082" y="499835"/>
                  </a:cubicBezTo>
                  <a:lnTo>
                    <a:pt x="188082" y="497359"/>
                  </a:lnTo>
                  <a:lnTo>
                    <a:pt x="190177" y="495168"/>
                  </a:lnTo>
                  <a:cubicBezTo>
                    <a:pt x="198616" y="486081"/>
                    <a:pt x="205741" y="475851"/>
                    <a:pt x="211323" y="464783"/>
                  </a:cubicBezTo>
                  <a:cubicBezTo>
                    <a:pt x="215228" y="457125"/>
                    <a:pt x="218419" y="449124"/>
                    <a:pt x="220848" y="440876"/>
                  </a:cubicBezTo>
                  <a:cubicBezTo>
                    <a:pt x="225134" y="426493"/>
                    <a:pt x="231707" y="405728"/>
                    <a:pt x="241803" y="376677"/>
                  </a:cubicBezTo>
                  <a:cubicBezTo>
                    <a:pt x="242917" y="392298"/>
                    <a:pt x="242498" y="407995"/>
                    <a:pt x="240565" y="423540"/>
                  </a:cubicBezTo>
                  <a:cubicBezTo>
                    <a:pt x="239679" y="430570"/>
                    <a:pt x="238345" y="437542"/>
                    <a:pt x="236564" y="444400"/>
                  </a:cubicBezTo>
                  <a:cubicBezTo>
                    <a:pt x="234059" y="453963"/>
                    <a:pt x="230506" y="463231"/>
                    <a:pt x="225991" y="472022"/>
                  </a:cubicBezTo>
                  <a:cubicBezTo>
                    <a:pt x="220229" y="483538"/>
                    <a:pt x="212952" y="494235"/>
                    <a:pt x="204370" y="503836"/>
                  </a:cubicBezTo>
                  <a:cubicBezTo>
                    <a:pt x="203312" y="538040"/>
                    <a:pt x="198359" y="572006"/>
                    <a:pt x="189606" y="605086"/>
                  </a:cubicBezTo>
                  <a:cubicBezTo>
                    <a:pt x="180710" y="638567"/>
                    <a:pt x="167917" y="670885"/>
                    <a:pt x="151506" y="701384"/>
                  </a:cubicBezTo>
                  <a:cubicBezTo>
                    <a:pt x="165250" y="744056"/>
                    <a:pt x="175756" y="787709"/>
                    <a:pt x="182938" y="831972"/>
                  </a:cubicBezTo>
                  <a:cubicBezTo>
                    <a:pt x="185320" y="846641"/>
                    <a:pt x="186749" y="858452"/>
                    <a:pt x="188177" y="870072"/>
                  </a:cubicBezTo>
                  <a:cubicBezTo>
                    <a:pt x="190082" y="884645"/>
                    <a:pt x="191892" y="899695"/>
                    <a:pt x="195607" y="920936"/>
                  </a:cubicBezTo>
                  <a:cubicBezTo>
                    <a:pt x="201712" y="956254"/>
                    <a:pt x="209656" y="991220"/>
                    <a:pt x="219419" y="1025711"/>
                  </a:cubicBezTo>
                  <a:cubicBezTo>
                    <a:pt x="227191" y="1038255"/>
                    <a:pt x="234069" y="1051342"/>
                    <a:pt x="239993" y="1064858"/>
                  </a:cubicBezTo>
                  <a:cubicBezTo>
                    <a:pt x="247708" y="1082956"/>
                    <a:pt x="272092" y="1145345"/>
                    <a:pt x="262949" y="1190588"/>
                  </a:cubicBezTo>
                  <a:cubicBezTo>
                    <a:pt x="262377" y="1192874"/>
                    <a:pt x="261901" y="1195255"/>
                    <a:pt x="261329" y="1197542"/>
                  </a:cubicBezTo>
                  <a:cubicBezTo>
                    <a:pt x="259291" y="1205066"/>
                    <a:pt x="258071" y="1212801"/>
                    <a:pt x="257710" y="1220592"/>
                  </a:cubicBezTo>
                  <a:cubicBezTo>
                    <a:pt x="257710" y="1222497"/>
                    <a:pt x="257710" y="1224307"/>
                    <a:pt x="257710" y="1226117"/>
                  </a:cubicBezTo>
                  <a:cubicBezTo>
                    <a:pt x="257738" y="1233613"/>
                    <a:pt x="256910" y="1241090"/>
                    <a:pt x="255233" y="1248405"/>
                  </a:cubicBezTo>
                  <a:cubicBezTo>
                    <a:pt x="254423" y="1256816"/>
                    <a:pt x="250356" y="1264579"/>
                    <a:pt x="243899" y="1270027"/>
                  </a:cubicBezTo>
                  <a:cubicBezTo>
                    <a:pt x="239717" y="1272856"/>
                    <a:pt x="234754" y="1274323"/>
                    <a:pt x="229706" y="1274218"/>
                  </a:cubicBezTo>
                  <a:cubicBezTo>
                    <a:pt x="223724" y="1274170"/>
                    <a:pt x="217857" y="1272599"/>
                    <a:pt x="212657" y="1269646"/>
                  </a:cubicBezTo>
                  <a:cubicBezTo>
                    <a:pt x="208770" y="1267503"/>
                    <a:pt x="205370" y="1264588"/>
                    <a:pt x="202655" y="1261073"/>
                  </a:cubicBezTo>
                  <a:cubicBezTo>
                    <a:pt x="198836" y="1262997"/>
                    <a:pt x="194645" y="1264036"/>
                    <a:pt x="190368" y="1264121"/>
                  </a:cubicBezTo>
                  <a:cubicBezTo>
                    <a:pt x="178776" y="1264026"/>
                    <a:pt x="168194" y="1257539"/>
                    <a:pt x="162841" y="1247262"/>
                  </a:cubicBezTo>
                  <a:cubicBezTo>
                    <a:pt x="158859" y="1247348"/>
                    <a:pt x="154897" y="1246738"/>
                    <a:pt x="151125" y="1245452"/>
                  </a:cubicBezTo>
                  <a:cubicBezTo>
                    <a:pt x="144153" y="1242928"/>
                    <a:pt x="138085" y="1238385"/>
                    <a:pt x="133694" y="1232403"/>
                  </a:cubicBezTo>
                  <a:cubicBezTo>
                    <a:pt x="131999" y="1230155"/>
                    <a:pt x="130437" y="1227793"/>
                    <a:pt x="129027" y="1225354"/>
                  </a:cubicBezTo>
                  <a:cubicBezTo>
                    <a:pt x="128160" y="1223869"/>
                    <a:pt x="127360" y="1222345"/>
                    <a:pt x="126645" y="1220783"/>
                  </a:cubicBezTo>
                  <a:cubicBezTo>
                    <a:pt x="113215" y="1192208"/>
                    <a:pt x="113311" y="1161918"/>
                    <a:pt x="114453" y="1135534"/>
                  </a:cubicBezTo>
                  <a:cubicBezTo>
                    <a:pt x="115597" y="1109150"/>
                    <a:pt x="117692" y="1081241"/>
                    <a:pt x="120645" y="1054667"/>
                  </a:cubicBezTo>
                  <a:cubicBezTo>
                    <a:pt x="107786" y="1025044"/>
                    <a:pt x="87403" y="977514"/>
                    <a:pt x="61399" y="916078"/>
                  </a:cubicBezTo>
                  <a:cubicBezTo>
                    <a:pt x="61399" y="916078"/>
                    <a:pt x="58923" y="909982"/>
                    <a:pt x="49969" y="886360"/>
                  </a:cubicBezTo>
                  <a:cubicBezTo>
                    <a:pt x="46921" y="895885"/>
                    <a:pt x="43588" y="905410"/>
                    <a:pt x="40444" y="915697"/>
                  </a:cubicBezTo>
                  <a:lnTo>
                    <a:pt x="35682" y="929889"/>
                  </a:lnTo>
                  <a:cubicBezTo>
                    <a:pt x="3487" y="1025615"/>
                    <a:pt x="-4228" y="1048285"/>
                    <a:pt x="1963" y="1082289"/>
                  </a:cubicBezTo>
                  <a:cubicBezTo>
                    <a:pt x="6564" y="1112702"/>
                    <a:pt x="20394" y="1140963"/>
                    <a:pt x="41587" y="1163252"/>
                  </a:cubicBezTo>
                  <a:lnTo>
                    <a:pt x="42540" y="1164109"/>
                  </a:lnTo>
                  <a:cubicBezTo>
                    <a:pt x="48160" y="1169586"/>
                    <a:pt x="54246" y="1174558"/>
                    <a:pt x="60733" y="1178968"/>
                  </a:cubicBezTo>
                  <a:lnTo>
                    <a:pt x="61971" y="1179825"/>
                  </a:lnTo>
                  <a:cubicBezTo>
                    <a:pt x="80745" y="1193046"/>
                    <a:pt x="96651" y="1209924"/>
                    <a:pt x="108739" y="1229450"/>
                  </a:cubicBezTo>
                  <a:cubicBezTo>
                    <a:pt x="111406" y="1233546"/>
                    <a:pt x="113977" y="1237737"/>
                    <a:pt x="116549" y="1242119"/>
                  </a:cubicBezTo>
                  <a:cubicBezTo>
                    <a:pt x="119121" y="1246500"/>
                    <a:pt x="121597" y="1250691"/>
                    <a:pt x="124169" y="1255263"/>
                  </a:cubicBezTo>
                  <a:cubicBezTo>
                    <a:pt x="137438" y="1279542"/>
                    <a:pt x="153068" y="1302450"/>
                    <a:pt x="170842" y="1323653"/>
                  </a:cubicBezTo>
                  <a:cubicBezTo>
                    <a:pt x="184662" y="1339712"/>
                    <a:pt x="200074" y="1354333"/>
                    <a:pt x="216847" y="1367277"/>
                  </a:cubicBezTo>
                  <a:cubicBezTo>
                    <a:pt x="223229" y="1372325"/>
                    <a:pt x="229801" y="1377659"/>
                    <a:pt x="236374" y="1383660"/>
                  </a:cubicBezTo>
                  <a:cubicBezTo>
                    <a:pt x="251175" y="1397071"/>
                    <a:pt x="264377" y="1412159"/>
                    <a:pt x="275712" y="1428618"/>
                  </a:cubicBezTo>
                  <a:cubicBezTo>
                    <a:pt x="288294" y="1446125"/>
                    <a:pt x="299020" y="1464899"/>
                    <a:pt x="307716" y="1484625"/>
                  </a:cubicBezTo>
                  <a:cubicBezTo>
                    <a:pt x="318860" y="1510505"/>
                    <a:pt x="326604" y="1537717"/>
                    <a:pt x="330766" y="1565587"/>
                  </a:cubicBezTo>
                  <a:cubicBezTo>
                    <a:pt x="335681" y="1592981"/>
                    <a:pt x="337310" y="1620861"/>
                    <a:pt x="335624" y="1648645"/>
                  </a:cubicBezTo>
                  <a:cubicBezTo>
                    <a:pt x="334424" y="1669172"/>
                    <a:pt x="335415" y="1689765"/>
                    <a:pt x="338577" y="1710082"/>
                  </a:cubicBezTo>
                  <a:cubicBezTo>
                    <a:pt x="339244" y="1714273"/>
                    <a:pt x="350007" y="1748182"/>
                    <a:pt x="367724" y="1804094"/>
                  </a:cubicBezTo>
                  <a:lnTo>
                    <a:pt x="377820" y="1836193"/>
                  </a:lnTo>
                  <a:cubicBezTo>
                    <a:pt x="394298" y="1887913"/>
                    <a:pt x="398680" y="1901820"/>
                    <a:pt x="402966" y="1927633"/>
                  </a:cubicBezTo>
                  <a:cubicBezTo>
                    <a:pt x="408119" y="1953198"/>
                    <a:pt x="411300" y="1979115"/>
                    <a:pt x="412491" y="2005166"/>
                  </a:cubicBezTo>
                  <a:cubicBezTo>
                    <a:pt x="412491" y="2009167"/>
                    <a:pt x="412491" y="2013072"/>
                    <a:pt x="412491" y="2016882"/>
                  </a:cubicBezTo>
                  <a:cubicBezTo>
                    <a:pt x="411729" y="2033741"/>
                    <a:pt x="411157" y="2047076"/>
                    <a:pt x="419444" y="2060221"/>
                  </a:cubicBezTo>
                  <a:cubicBezTo>
                    <a:pt x="423588" y="2068184"/>
                    <a:pt x="430598" y="2074280"/>
                    <a:pt x="439066" y="2077270"/>
                  </a:cubicBezTo>
                  <a:cubicBezTo>
                    <a:pt x="447067" y="2079366"/>
                    <a:pt x="453353" y="2076794"/>
                    <a:pt x="465545" y="2070889"/>
                  </a:cubicBezTo>
                  <a:cubicBezTo>
                    <a:pt x="469641" y="2068984"/>
                    <a:pt x="473927" y="2066888"/>
                    <a:pt x="478785" y="2064888"/>
                  </a:cubicBezTo>
                  <a:cubicBezTo>
                    <a:pt x="501550" y="2055363"/>
                    <a:pt x="523743" y="2052887"/>
                    <a:pt x="567749" y="2047743"/>
                  </a:cubicBezTo>
                  <a:cubicBezTo>
                    <a:pt x="583369" y="2046029"/>
                    <a:pt x="592037" y="2045552"/>
                    <a:pt x="599086" y="2045362"/>
                  </a:cubicBezTo>
                  <a:cubicBezTo>
                    <a:pt x="607115" y="2045133"/>
                    <a:pt x="615116" y="2044248"/>
                    <a:pt x="622993" y="2042695"/>
                  </a:cubicBezTo>
                  <a:cubicBezTo>
                    <a:pt x="644739" y="2038494"/>
                    <a:pt x="665732" y="2031074"/>
                    <a:pt x="685287" y="2020692"/>
                  </a:cubicBezTo>
                  <a:lnTo>
                    <a:pt x="688049" y="2019263"/>
                  </a:lnTo>
                  <a:lnTo>
                    <a:pt x="691192" y="2020120"/>
                  </a:lnTo>
                  <a:cubicBezTo>
                    <a:pt x="698355" y="2022264"/>
                    <a:pt x="705918" y="2022721"/>
                    <a:pt x="713291" y="2021454"/>
                  </a:cubicBezTo>
                  <a:cubicBezTo>
                    <a:pt x="720339" y="2020120"/>
                    <a:pt x="725387" y="2018882"/>
                    <a:pt x="727197" y="2015453"/>
                  </a:cubicBezTo>
                  <a:cubicBezTo>
                    <a:pt x="727797" y="2012767"/>
                    <a:pt x="727207" y="2009957"/>
                    <a:pt x="725578" y="2007738"/>
                  </a:cubicBezTo>
                  <a:close/>
                  <a:moveTo>
                    <a:pt x="256567" y="164841"/>
                  </a:moveTo>
                  <a:cubicBezTo>
                    <a:pt x="251995" y="156421"/>
                    <a:pt x="248508" y="147467"/>
                    <a:pt x="246184" y="138171"/>
                  </a:cubicBezTo>
                  <a:cubicBezTo>
                    <a:pt x="237707" y="94737"/>
                    <a:pt x="307716" y="60352"/>
                    <a:pt x="324289" y="107881"/>
                  </a:cubicBezTo>
                  <a:cubicBezTo>
                    <a:pt x="304096" y="77973"/>
                    <a:pt x="256757" y="104833"/>
                    <a:pt x="261996" y="135504"/>
                  </a:cubicBezTo>
                  <a:cubicBezTo>
                    <a:pt x="263948" y="143362"/>
                    <a:pt x="266730" y="150992"/>
                    <a:pt x="270283" y="158269"/>
                  </a:cubicBezTo>
                  <a:cubicBezTo>
                    <a:pt x="272997" y="167299"/>
                    <a:pt x="278979" y="175004"/>
                    <a:pt x="287047" y="179890"/>
                  </a:cubicBezTo>
                  <a:cubicBezTo>
                    <a:pt x="295181" y="183577"/>
                    <a:pt x="302448" y="188930"/>
                    <a:pt x="308383" y="195607"/>
                  </a:cubicBezTo>
                  <a:cubicBezTo>
                    <a:pt x="313907" y="197607"/>
                    <a:pt x="319908" y="193606"/>
                    <a:pt x="324956" y="190558"/>
                  </a:cubicBezTo>
                  <a:cubicBezTo>
                    <a:pt x="322337" y="194445"/>
                    <a:pt x="318889" y="197693"/>
                    <a:pt x="314860" y="200083"/>
                  </a:cubicBezTo>
                  <a:cubicBezTo>
                    <a:pt x="305335" y="205989"/>
                    <a:pt x="297334" y="194749"/>
                    <a:pt x="288952" y="192464"/>
                  </a:cubicBezTo>
                  <a:cubicBezTo>
                    <a:pt x="284323" y="191406"/>
                    <a:pt x="279846" y="189777"/>
                    <a:pt x="275617" y="187606"/>
                  </a:cubicBezTo>
                  <a:cubicBezTo>
                    <a:pt x="267292" y="181919"/>
                    <a:pt x="260700" y="174042"/>
                    <a:pt x="256567" y="1648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3" name="Freeform 13">
              <a:extLst>
                <a:ext uri="{FF2B5EF4-FFF2-40B4-BE49-F238E27FC236}">
                  <a16:creationId xmlns:a16="http://schemas.microsoft.com/office/drawing/2014/main" id="{70E9B188-B47F-450A-880F-29D2A7511263}"/>
                </a:ext>
              </a:extLst>
            </p:cNvPr>
            <p:cNvSpPr/>
            <p:nvPr/>
          </p:nvSpPr>
          <p:spPr>
            <a:xfrm>
              <a:off x="3952493" y="2949320"/>
              <a:ext cx="307738" cy="732891"/>
            </a:xfrm>
            <a:custGeom>
              <a:avLst/>
              <a:gdLst>
                <a:gd name="connsiteX0" fmla="*/ 305181 w 307738"/>
                <a:gd name="connsiteY0" fmla="*/ 687324 h 732891"/>
                <a:gd name="connsiteX1" fmla="*/ 298133 w 307738"/>
                <a:gd name="connsiteY1" fmla="*/ 717994 h 732891"/>
                <a:gd name="connsiteX2" fmla="*/ 298133 w 307738"/>
                <a:gd name="connsiteY2" fmla="*/ 718852 h 732891"/>
                <a:gd name="connsiteX3" fmla="*/ 280892 w 307738"/>
                <a:gd name="connsiteY3" fmla="*/ 732853 h 732891"/>
                <a:gd name="connsiteX4" fmla="*/ 268796 w 307738"/>
                <a:gd name="connsiteY4" fmla="*/ 721138 h 732891"/>
                <a:gd name="connsiteX5" fmla="*/ 270891 w 307738"/>
                <a:gd name="connsiteY5" fmla="*/ 705612 h 732891"/>
                <a:gd name="connsiteX6" fmla="*/ 279178 w 307738"/>
                <a:gd name="connsiteY6" fmla="*/ 672751 h 732891"/>
                <a:gd name="connsiteX7" fmla="*/ 279749 w 307738"/>
                <a:gd name="connsiteY7" fmla="*/ 671132 h 732891"/>
                <a:gd name="connsiteX8" fmla="*/ 277178 w 307738"/>
                <a:gd name="connsiteY8" fmla="*/ 636746 h 732891"/>
                <a:gd name="connsiteX9" fmla="*/ 276416 w 307738"/>
                <a:gd name="connsiteY9" fmla="*/ 635222 h 732891"/>
                <a:gd name="connsiteX10" fmla="*/ 264700 w 307738"/>
                <a:gd name="connsiteY10" fmla="*/ 614458 h 732891"/>
                <a:gd name="connsiteX11" fmla="*/ 244888 w 307738"/>
                <a:gd name="connsiteY11" fmla="*/ 582740 h 732891"/>
                <a:gd name="connsiteX12" fmla="*/ 237363 w 307738"/>
                <a:gd name="connsiteY12" fmla="*/ 571309 h 732891"/>
                <a:gd name="connsiteX13" fmla="*/ 231077 w 307738"/>
                <a:gd name="connsiteY13" fmla="*/ 583501 h 732891"/>
                <a:gd name="connsiteX14" fmla="*/ 219837 w 307738"/>
                <a:gd name="connsiteY14" fmla="*/ 609981 h 732891"/>
                <a:gd name="connsiteX15" fmla="*/ 209645 w 307738"/>
                <a:gd name="connsiteY15" fmla="*/ 658654 h 732891"/>
                <a:gd name="connsiteX16" fmla="*/ 209645 w 307738"/>
                <a:gd name="connsiteY16" fmla="*/ 659511 h 732891"/>
                <a:gd name="connsiteX17" fmla="*/ 209645 w 307738"/>
                <a:gd name="connsiteY17" fmla="*/ 660273 h 732891"/>
                <a:gd name="connsiteX18" fmla="*/ 206597 w 307738"/>
                <a:gd name="connsiteY18" fmla="*/ 669798 h 732891"/>
                <a:gd name="connsiteX19" fmla="*/ 199263 w 307738"/>
                <a:gd name="connsiteY19" fmla="*/ 673227 h 732891"/>
                <a:gd name="connsiteX20" fmla="*/ 192119 w 307738"/>
                <a:gd name="connsiteY20" fmla="*/ 669512 h 732891"/>
                <a:gd name="connsiteX21" fmla="*/ 189547 w 307738"/>
                <a:gd name="connsiteY21" fmla="*/ 659987 h 732891"/>
                <a:gd name="connsiteX22" fmla="*/ 189547 w 307738"/>
                <a:gd name="connsiteY22" fmla="*/ 658844 h 732891"/>
                <a:gd name="connsiteX23" fmla="*/ 189547 w 307738"/>
                <a:gd name="connsiteY23" fmla="*/ 657701 h 732891"/>
                <a:gd name="connsiteX24" fmla="*/ 189547 w 307738"/>
                <a:gd name="connsiteY24" fmla="*/ 617792 h 732891"/>
                <a:gd name="connsiteX25" fmla="*/ 215551 w 307738"/>
                <a:gd name="connsiteY25" fmla="*/ 550069 h 732891"/>
                <a:gd name="connsiteX26" fmla="*/ 217265 w 307738"/>
                <a:gd name="connsiteY26" fmla="*/ 547592 h 732891"/>
                <a:gd name="connsiteX27" fmla="*/ 216789 w 307738"/>
                <a:gd name="connsiteY27" fmla="*/ 544544 h 732891"/>
                <a:gd name="connsiteX28" fmla="*/ 207264 w 307738"/>
                <a:gd name="connsiteY28" fmla="*/ 507492 h 732891"/>
                <a:gd name="connsiteX29" fmla="*/ 158210 w 307738"/>
                <a:gd name="connsiteY29" fmla="*/ 443865 h 732891"/>
                <a:gd name="connsiteX30" fmla="*/ 128492 w 307738"/>
                <a:gd name="connsiteY30" fmla="*/ 415957 h 732891"/>
                <a:gd name="connsiteX31" fmla="*/ 50292 w 307738"/>
                <a:gd name="connsiteY31" fmla="*/ 291179 h 732891"/>
                <a:gd name="connsiteX32" fmla="*/ 38005 w 307738"/>
                <a:gd name="connsiteY32" fmla="*/ 236220 h 732891"/>
                <a:gd name="connsiteX33" fmla="*/ 38481 w 307738"/>
                <a:gd name="connsiteY33" fmla="*/ 232029 h 732891"/>
                <a:gd name="connsiteX34" fmla="*/ 34480 w 307738"/>
                <a:gd name="connsiteY34" fmla="*/ 230124 h 732891"/>
                <a:gd name="connsiteX35" fmla="*/ 13811 w 307738"/>
                <a:gd name="connsiteY35" fmla="*/ 216694 h 732891"/>
                <a:gd name="connsiteX36" fmla="*/ 0 w 307738"/>
                <a:gd name="connsiteY36" fmla="*/ 200978 h 732891"/>
                <a:gd name="connsiteX37" fmla="*/ 4763 w 307738"/>
                <a:gd name="connsiteY37" fmla="*/ 182594 h 732891"/>
                <a:gd name="connsiteX38" fmla="*/ 10859 w 307738"/>
                <a:gd name="connsiteY38" fmla="*/ 136303 h 732891"/>
                <a:gd name="connsiteX39" fmla="*/ 17336 w 307738"/>
                <a:gd name="connsiteY39" fmla="*/ 86868 h 732891"/>
                <a:gd name="connsiteX40" fmla="*/ 25908 w 307738"/>
                <a:gd name="connsiteY40" fmla="*/ 55912 h 732891"/>
                <a:gd name="connsiteX41" fmla="*/ 34957 w 307738"/>
                <a:gd name="connsiteY41" fmla="*/ 22384 h 732891"/>
                <a:gd name="connsiteX42" fmla="*/ 38862 w 307738"/>
                <a:gd name="connsiteY42" fmla="*/ 0 h 732891"/>
                <a:gd name="connsiteX43" fmla="*/ 53912 w 307738"/>
                <a:gd name="connsiteY43" fmla="*/ 33909 h 732891"/>
                <a:gd name="connsiteX44" fmla="*/ 55721 w 307738"/>
                <a:gd name="connsiteY44" fmla="*/ 37719 h 732891"/>
                <a:gd name="connsiteX45" fmla="*/ 85820 w 307738"/>
                <a:gd name="connsiteY45" fmla="*/ 113062 h 732891"/>
                <a:gd name="connsiteX46" fmla="*/ 101251 w 307738"/>
                <a:gd name="connsiteY46" fmla="*/ 165259 h 732891"/>
                <a:gd name="connsiteX47" fmla="*/ 101251 w 307738"/>
                <a:gd name="connsiteY47" fmla="*/ 167068 h 732891"/>
                <a:gd name="connsiteX48" fmla="*/ 102489 w 307738"/>
                <a:gd name="connsiteY48" fmla="*/ 168497 h 732891"/>
                <a:gd name="connsiteX49" fmla="*/ 141732 w 307738"/>
                <a:gd name="connsiteY49" fmla="*/ 222123 h 732891"/>
                <a:gd name="connsiteX50" fmla="*/ 204407 w 307738"/>
                <a:gd name="connsiteY50" fmla="*/ 366046 h 732891"/>
                <a:gd name="connsiteX51" fmla="*/ 229743 w 307738"/>
                <a:gd name="connsiteY51" fmla="*/ 438055 h 732891"/>
                <a:gd name="connsiteX52" fmla="*/ 230315 w 307738"/>
                <a:gd name="connsiteY52" fmla="*/ 439769 h 732891"/>
                <a:gd name="connsiteX53" fmla="*/ 231458 w 307738"/>
                <a:gd name="connsiteY53" fmla="*/ 441008 h 732891"/>
                <a:gd name="connsiteX54" fmla="*/ 273082 w 307738"/>
                <a:gd name="connsiteY54" fmla="*/ 499586 h 732891"/>
                <a:gd name="connsiteX55" fmla="*/ 300609 w 307738"/>
                <a:gd name="connsiteY55" fmla="*/ 589217 h 732891"/>
                <a:gd name="connsiteX56" fmla="*/ 305181 w 307738"/>
                <a:gd name="connsiteY56" fmla="*/ 687324 h 732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07738" h="732891">
                  <a:moveTo>
                    <a:pt x="305181" y="687324"/>
                  </a:moveTo>
                  <a:cubicBezTo>
                    <a:pt x="303562" y="697697"/>
                    <a:pt x="301200" y="707946"/>
                    <a:pt x="298133" y="717994"/>
                  </a:cubicBezTo>
                  <a:lnTo>
                    <a:pt x="298133" y="718852"/>
                  </a:lnTo>
                  <a:cubicBezTo>
                    <a:pt x="296951" y="727319"/>
                    <a:pt x="289427" y="733434"/>
                    <a:pt x="280892" y="732853"/>
                  </a:cubicBezTo>
                  <a:cubicBezTo>
                    <a:pt x="274920" y="731644"/>
                    <a:pt x="270196" y="727072"/>
                    <a:pt x="268796" y="721138"/>
                  </a:cubicBezTo>
                  <a:cubicBezTo>
                    <a:pt x="269272" y="715994"/>
                    <a:pt x="269938" y="710660"/>
                    <a:pt x="270891" y="705612"/>
                  </a:cubicBezTo>
                  <a:cubicBezTo>
                    <a:pt x="272710" y="694439"/>
                    <a:pt x="275482" y="683447"/>
                    <a:pt x="279178" y="672751"/>
                  </a:cubicBezTo>
                  <a:lnTo>
                    <a:pt x="279749" y="671132"/>
                  </a:lnTo>
                  <a:lnTo>
                    <a:pt x="277178" y="636746"/>
                  </a:lnTo>
                  <a:lnTo>
                    <a:pt x="276416" y="635222"/>
                  </a:lnTo>
                  <a:cubicBezTo>
                    <a:pt x="272701" y="628459"/>
                    <a:pt x="268796" y="621316"/>
                    <a:pt x="264700" y="614458"/>
                  </a:cubicBezTo>
                  <a:cubicBezTo>
                    <a:pt x="258890" y="604933"/>
                    <a:pt x="252508" y="594169"/>
                    <a:pt x="244888" y="582740"/>
                  </a:cubicBezTo>
                  <a:lnTo>
                    <a:pt x="237363" y="571309"/>
                  </a:lnTo>
                  <a:lnTo>
                    <a:pt x="231077" y="583501"/>
                  </a:lnTo>
                  <a:cubicBezTo>
                    <a:pt x="226686" y="592036"/>
                    <a:pt x="222933" y="600894"/>
                    <a:pt x="219837" y="609981"/>
                  </a:cubicBezTo>
                  <a:cubicBezTo>
                    <a:pt x="214474" y="625726"/>
                    <a:pt x="211055" y="642071"/>
                    <a:pt x="209645" y="658654"/>
                  </a:cubicBezTo>
                  <a:lnTo>
                    <a:pt x="209645" y="659511"/>
                  </a:lnTo>
                  <a:lnTo>
                    <a:pt x="209645" y="660273"/>
                  </a:lnTo>
                  <a:cubicBezTo>
                    <a:pt x="210160" y="663750"/>
                    <a:pt x="209036" y="667264"/>
                    <a:pt x="206597" y="669798"/>
                  </a:cubicBezTo>
                  <a:cubicBezTo>
                    <a:pt x="204721" y="671884"/>
                    <a:pt x="202073" y="673122"/>
                    <a:pt x="199263" y="673227"/>
                  </a:cubicBezTo>
                  <a:cubicBezTo>
                    <a:pt x="196453" y="673103"/>
                    <a:pt x="193834" y="671741"/>
                    <a:pt x="192119" y="669512"/>
                  </a:cubicBezTo>
                  <a:cubicBezTo>
                    <a:pt x="189881" y="666883"/>
                    <a:pt x="188938" y="663388"/>
                    <a:pt x="189547" y="659987"/>
                  </a:cubicBezTo>
                  <a:lnTo>
                    <a:pt x="189547" y="658844"/>
                  </a:lnTo>
                  <a:lnTo>
                    <a:pt x="189547" y="657701"/>
                  </a:lnTo>
                  <a:cubicBezTo>
                    <a:pt x="187738" y="644461"/>
                    <a:pt x="187738" y="631031"/>
                    <a:pt x="189547" y="617792"/>
                  </a:cubicBezTo>
                  <a:cubicBezTo>
                    <a:pt x="192815" y="593503"/>
                    <a:pt x="201721" y="570310"/>
                    <a:pt x="215551" y="550069"/>
                  </a:cubicBezTo>
                  <a:lnTo>
                    <a:pt x="217265" y="547592"/>
                  </a:lnTo>
                  <a:lnTo>
                    <a:pt x="216789" y="544544"/>
                  </a:lnTo>
                  <a:cubicBezTo>
                    <a:pt x="215132" y="531857"/>
                    <a:pt x="211931" y="519408"/>
                    <a:pt x="207264" y="507492"/>
                  </a:cubicBezTo>
                  <a:cubicBezTo>
                    <a:pt x="195644" y="477202"/>
                    <a:pt x="178689" y="462534"/>
                    <a:pt x="158210" y="443865"/>
                  </a:cubicBezTo>
                  <a:cubicBezTo>
                    <a:pt x="149352" y="436055"/>
                    <a:pt x="139160" y="427196"/>
                    <a:pt x="128492" y="415957"/>
                  </a:cubicBezTo>
                  <a:cubicBezTo>
                    <a:pt x="93659" y="380543"/>
                    <a:pt x="66970" y="337966"/>
                    <a:pt x="50292" y="291179"/>
                  </a:cubicBezTo>
                  <a:cubicBezTo>
                    <a:pt x="44358" y="273320"/>
                    <a:pt x="40243" y="254908"/>
                    <a:pt x="38005" y="236220"/>
                  </a:cubicBezTo>
                  <a:lnTo>
                    <a:pt x="38481" y="232029"/>
                  </a:lnTo>
                  <a:lnTo>
                    <a:pt x="34480" y="230124"/>
                  </a:lnTo>
                  <a:cubicBezTo>
                    <a:pt x="26984" y="226657"/>
                    <a:pt x="20022" y="222133"/>
                    <a:pt x="13811" y="216694"/>
                  </a:cubicBezTo>
                  <a:cubicBezTo>
                    <a:pt x="8563" y="212055"/>
                    <a:pt x="3924" y="206778"/>
                    <a:pt x="0" y="200978"/>
                  </a:cubicBezTo>
                  <a:cubicBezTo>
                    <a:pt x="2286" y="192596"/>
                    <a:pt x="3810" y="186309"/>
                    <a:pt x="4763" y="182594"/>
                  </a:cubicBezTo>
                  <a:cubicBezTo>
                    <a:pt x="8239" y="167392"/>
                    <a:pt x="10278" y="151886"/>
                    <a:pt x="10859" y="136303"/>
                  </a:cubicBezTo>
                  <a:cubicBezTo>
                    <a:pt x="11525" y="119663"/>
                    <a:pt x="13697" y="103118"/>
                    <a:pt x="17336" y="86868"/>
                  </a:cubicBezTo>
                  <a:cubicBezTo>
                    <a:pt x="19450" y="76352"/>
                    <a:pt x="22308" y="66008"/>
                    <a:pt x="25908" y="55912"/>
                  </a:cubicBezTo>
                  <a:cubicBezTo>
                    <a:pt x="29756" y="44977"/>
                    <a:pt x="32785" y="33766"/>
                    <a:pt x="34957" y="22384"/>
                  </a:cubicBezTo>
                  <a:cubicBezTo>
                    <a:pt x="36481" y="14859"/>
                    <a:pt x="37719" y="7429"/>
                    <a:pt x="38862" y="0"/>
                  </a:cubicBezTo>
                  <a:cubicBezTo>
                    <a:pt x="44005" y="11811"/>
                    <a:pt x="49054" y="23146"/>
                    <a:pt x="53912" y="33909"/>
                  </a:cubicBezTo>
                  <a:lnTo>
                    <a:pt x="55721" y="37719"/>
                  </a:lnTo>
                  <a:cubicBezTo>
                    <a:pt x="67028" y="62303"/>
                    <a:pt x="77076" y="87449"/>
                    <a:pt x="85820" y="113062"/>
                  </a:cubicBezTo>
                  <a:cubicBezTo>
                    <a:pt x="93250" y="134969"/>
                    <a:pt x="98203" y="153353"/>
                    <a:pt x="101251" y="165259"/>
                  </a:cubicBezTo>
                  <a:lnTo>
                    <a:pt x="101251" y="167068"/>
                  </a:lnTo>
                  <a:lnTo>
                    <a:pt x="102489" y="168497"/>
                  </a:lnTo>
                  <a:cubicBezTo>
                    <a:pt x="116891" y="185366"/>
                    <a:pt x="130007" y="203292"/>
                    <a:pt x="141732" y="222123"/>
                  </a:cubicBezTo>
                  <a:cubicBezTo>
                    <a:pt x="148400" y="232886"/>
                    <a:pt x="166116" y="261557"/>
                    <a:pt x="204407" y="366046"/>
                  </a:cubicBezTo>
                  <a:cubicBezTo>
                    <a:pt x="210026" y="381095"/>
                    <a:pt x="218885" y="405860"/>
                    <a:pt x="229743" y="438055"/>
                  </a:cubicBezTo>
                  <a:lnTo>
                    <a:pt x="230315" y="439769"/>
                  </a:lnTo>
                  <a:lnTo>
                    <a:pt x="231458" y="441008"/>
                  </a:lnTo>
                  <a:cubicBezTo>
                    <a:pt x="248060" y="458448"/>
                    <a:pt x="262081" y="478174"/>
                    <a:pt x="273082" y="499586"/>
                  </a:cubicBezTo>
                  <a:cubicBezTo>
                    <a:pt x="286969" y="527809"/>
                    <a:pt x="296266" y="558060"/>
                    <a:pt x="300609" y="589217"/>
                  </a:cubicBezTo>
                  <a:cubicBezTo>
                    <a:pt x="308191" y="621354"/>
                    <a:pt x="309744" y="654625"/>
                    <a:pt x="305181" y="68732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4" name="Freeform 14">
              <a:extLst>
                <a:ext uri="{FF2B5EF4-FFF2-40B4-BE49-F238E27FC236}">
                  <a16:creationId xmlns:a16="http://schemas.microsoft.com/office/drawing/2014/main" id="{441DB4D9-162D-47DD-95D1-0498E2A5C8C5}"/>
                </a:ext>
              </a:extLst>
            </p:cNvPr>
            <p:cNvSpPr/>
            <p:nvPr/>
          </p:nvSpPr>
          <p:spPr>
            <a:xfrm>
              <a:off x="3901031" y="2529173"/>
              <a:ext cx="143870" cy="177545"/>
            </a:xfrm>
            <a:custGeom>
              <a:avLst/>
              <a:gdLst>
                <a:gd name="connsiteX0" fmla="*/ 80990 w 143870"/>
                <a:gd name="connsiteY0" fmla="*/ 3905 h 177545"/>
                <a:gd name="connsiteX1" fmla="*/ 110232 w 143870"/>
                <a:gd name="connsiteY1" fmla="*/ 0 h 177545"/>
                <a:gd name="connsiteX2" fmla="*/ 111756 w 143870"/>
                <a:gd name="connsiteY2" fmla="*/ 2191 h 177545"/>
                <a:gd name="connsiteX3" fmla="*/ 122900 w 143870"/>
                <a:gd name="connsiteY3" fmla="*/ 14478 h 177545"/>
                <a:gd name="connsiteX4" fmla="*/ 128615 w 143870"/>
                <a:gd name="connsiteY4" fmla="*/ 21526 h 177545"/>
                <a:gd name="connsiteX5" fmla="*/ 128615 w 143870"/>
                <a:gd name="connsiteY5" fmla="*/ 29908 h 177545"/>
                <a:gd name="connsiteX6" fmla="*/ 127186 w 143870"/>
                <a:gd name="connsiteY6" fmla="*/ 48958 h 177545"/>
                <a:gd name="connsiteX7" fmla="*/ 132235 w 143870"/>
                <a:gd name="connsiteY7" fmla="*/ 67056 h 177545"/>
                <a:gd name="connsiteX8" fmla="*/ 134426 w 143870"/>
                <a:gd name="connsiteY8" fmla="*/ 77533 h 177545"/>
                <a:gd name="connsiteX9" fmla="*/ 131282 w 143870"/>
                <a:gd name="connsiteY9" fmla="*/ 87058 h 177545"/>
                <a:gd name="connsiteX10" fmla="*/ 127186 w 143870"/>
                <a:gd name="connsiteY10" fmla="*/ 102108 h 177545"/>
                <a:gd name="connsiteX11" fmla="*/ 138521 w 143870"/>
                <a:gd name="connsiteY11" fmla="*/ 123634 h 177545"/>
                <a:gd name="connsiteX12" fmla="*/ 143855 w 143870"/>
                <a:gd name="connsiteY12" fmla="*/ 132017 h 177545"/>
                <a:gd name="connsiteX13" fmla="*/ 141950 w 143870"/>
                <a:gd name="connsiteY13" fmla="*/ 135731 h 177545"/>
                <a:gd name="connsiteX14" fmla="*/ 135664 w 143870"/>
                <a:gd name="connsiteY14" fmla="*/ 150209 h 177545"/>
                <a:gd name="connsiteX15" fmla="*/ 135664 w 143870"/>
                <a:gd name="connsiteY15" fmla="*/ 164021 h 177545"/>
                <a:gd name="connsiteX16" fmla="*/ 135664 w 143870"/>
                <a:gd name="connsiteY16" fmla="*/ 168021 h 177545"/>
                <a:gd name="connsiteX17" fmla="*/ 131663 w 143870"/>
                <a:gd name="connsiteY17" fmla="*/ 177546 h 177545"/>
                <a:gd name="connsiteX18" fmla="*/ 102231 w 143870"/>
                <a:gd name="connsiteY18" fmla="*/ 173641 h 177545"/>
                <a:gd name="connsiteX19" fmla="*/ 90420 w 143870"/>
                <a:gd name="connsiteY19" fmla="*/ 175165 h 177545"/>
                <a:gd name="connsiteX20" fmla="*/ 71370 w 143870"/>
                <a:gd name="connsiteY20" fmla="*/ 176117 h 177545"/>
                <a:gd name="connsiteX21" fmla="*/ 48796 w 143870"/>
                <a:gd name="connsiteY21" fmla="*/ 169164 h 177545"/>
                <a:gd name="connsiteX22" fmla="*/ 35651 w 143870"/>
                <a:gd name="connsiteY22" fmla="*/ 133541 h 177545"/>
                <a:gd name="connsiteX23" fmla="*/ 35651 w 143870"/>
                <a:gd name="connsiteY23" fmla="*/ 127635 h 177545"/>
                <a:gd name="connsiteX24" fmla="*/ 36318 w 143870"/>
                <a:gd name="connsiteY24" fmla="*/ 123444 h 177545"/>
                <a:gd name="connsiteX25" fmla="*/ 18506 w 143870"/>
                <a:gd name="connsiteY25" fmla="*/ 87535 h 177545"/>
                <a:gd name="connsiteX26" fmla="*/ 1837 w 143870"/>
                <a:gd name="connsiteY26" fmla="*/ 72771 h 177545"/>
                <a:gd name="connsiteX27" fmla="*/ 7267 w 143870"/>
                <a:gd name="connsiteY27" fmla="*/ 39910 h 177545"/>
                <a:gd name="connsiteX28" fmla="*/ 35842 w 143870"/>
                <a:gd name="connsiteY28" fmla="*/ 17431 h 177545"/>
                <a:gd name="connsiteX29" fmla="*/ 80990 w 143870"/>
                <a:gd name="connsiteY29" fmla="*/ 3905 h 177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43870" h="177545">
                  <a:moveTo>
                    <a:pt x="80990" y="3905"/>
                  </a:moveTo>
                  <a:cubicBezTo>
                    <a:pt x="91087" y="2191"/>
                    <a:pt x="100612" y="953"/>
                    <a:pt x="110232" y="0"/>
                  </a:cubicBezTo>
                  <a:cubicBezTo>
                    <a:pt x="110708" y="667"/>
                    <a:pt x="111185" y="1524"/>
                    <a:pt x="111756" y="2191"/>
                  </a:cubicBezTo>
                  <a:cubicBezTo>
                    <a:pt x="114985" y="6696"/>
                    <a:pt x="118728" y="10820"/>
                    <a:pt x="122900" y="14478"/>
                  </a:cubicBezTo>
                  <a:cubicBezTo>
                    <a:pt x="125462" y="16202"/>
                    <a:pt x="127453" y="18659"/>
                    <a:pt x="128615" y="21526"/>
                  </a:cubicBezTo>
                  <a:cubicBezTo>
                    <a:pt x="129568" y="24241"/>
                    <a:pt x="129568" y="27194"/>
                    <a:pt x="128615" y="29908"/>
                  </a:cubicBezTo>
                  <a:cubicBezTo>
                    <a:pt x="127005" y="36119"/>
                    <a:pt x="126520" y="42577"/>
                    <a:pt x="127186" y="48958"/>
                  </a:cubicBezTo>
                  <a:cubicBezTo>
                    <a:pt x="127767" y="55245"/>
                    <a:pt x="129472" y="61379"/>
                    <a:pt x="132235" y="67056"/>
                  </a:cubicBezTo>
                  <a:cubicBezTo>
                    <a:pt x="134025" y="70237"/>
                    <a:pt x="134797" y="73895"/>
                    <a:pt x="134426" y="77533"/>
                  </a:cubicBezTo>
                  <a:cubicBezTo>
                    <a:pt x="134292" y="80943"/>
                    <a:pt x="133206" y="84239"/>
                    <a:pt x="131282" y="87058"/>
                  </a:cubicBezTo>
                  <a:cubicBezTo>
                    <a:pt x="128187" y="91440"/>
                    <a:pt x="126739" y="96764"/>
                    <a:pt x="127186" y="102108"/>
                  </a:cubicBezTo>
                  <a:cubicBezTo>
                    <a:pt x="128139" y="110452"/>
                    <a:pt x="132177" y="118129"/>
                    <a:pt x="138521" y="123634"/>
                  </a:cubicBezTo>
                  <a:cubicBezTo>
                    <a:pt x="142522" y="127825"/>
                    <a:pt x="144046" y="129635"/>
                    <a:pt x="143855" y="132017"/>
                  </a:cubicBezTo>
                  <a:cubicBezTo>
                    <a:pt x="143665" y="134398"/>
                    <a:pt x="143855" y="133731"/>
                    <a:pt x="141950" y="135731"/>
                  </a:cubicBezTo>
                  <a:cubicBezTo>
                    <a:pt x="138769" y="140008"/>
                    <a:pt x="136616" y="144961"/>
                    <a:pt x="135664" y="150209"/>
                  </a:cubicBezTo>
                  <a:cubicBezTo>
                    <a:pt x="134873" y="154781"/>
                    <a:pt x="134873" y="159449"/>
                    <a:pt x="135664" y="164021"/>
                  </a:cubicBezTo>
                  <a:cubicBezTo>
                    <a:pt x="135807" y="165354"/>
                    <a:pt x="135807" y="166688"/>
                    <a:pt x="135664" y="168021"/>
                  </a:cubicBezTo>
                  <a:cubicBezTo>
                    <a:pt x="135378" y="171545"/>
                    <a:pt x="133978" y="174879"/>
                    <a:pt x="131663" y="177546"/>
                  </a:cubicBezTo>
                  <a:cubicBezTo>
                    <a:pt x="122167" y="174508"/>
                    <a:pt x="112194" y="173184"/>
                    <a:pt x="102231" y="173641"/>
                  </a:cubicBezTo>
                  <a:cubicBezTo>
                    <a:pt x="98268" y="173907"/>
                    <a:pt x="94325" y="174412"/>
                    <a:pt x="90420" y="175165"/>
                  </a:cubicBezTo>
                  <a:cubicBezTo>
                    <a:pt x="84162" y="176489"/>
                    <a:pt x="77732" y="176803"/>
                    <a:pt x="71370" y="176117"/>
                  </a:cubicBezTo>
                  <a:cubicBezTo>
                    <a:pt x="63312" y="176136"/>
                    <a:pt x="55444" y="173707"/>
                    <a:pt x="48796" y="169164"/>
                  </a:cubicBezTo>
                  <a:cubicBezTo>
                    <a:pt x="39985" y="159430"/>
                    <a:pt x="35280" y="146666"/>
                    <a:pt x="35651" y="133541"/>
                  </a:cubicBezTo>
                  <a:cubicBezTo>
                    <a:pt x="35442" y="131578"/>
                    <a:pt x="35442" y="129597"/>
                    <a:pt x="35651" y="127635"/>
                  </a:cubicBezTo>
                  <a:cubicBezTo>
                    <a:pt x="35756" y="126225"/>
                    <a:pt x="35984" y="124816"/>
                    <a:pt x="36318" y="123444"/>
                  </a:cubicBezTo>
                  <a:cubicBezTo>
                    <a:pt x="40280" y="108699"/>
                    <a:pt x="32651" y="93307"/>
                    <a:pt x="18506" y="87535"/>
                  </a:cubicBezTo>
                  <a:cubicBezTo>
                    <a:pt x="11219" y="85001"/>
                    <a:pt x="5228" y="79696"/>
                    <a:pt x="1837" y="72771"/>
                  </a:cubicBezTo>
                  <a:cubicBezTo>
                    <a:pt x="-1896" y="61598"/>
                    <a:pt x="133" y="49292"/>
                    <a:pt x="7267" y="39910"/>
                  </a:cubicBezTo>
                  <a:cubicBezTo>
                    <a:pt x="14306" y="29709"/>
                    <a:pt x="24269" y="21879"/>
                    <a:pt x="35842" y="17431"/>
                  </a:cubicBezTo>
                  <a:cubicBezTo>
                    <a:pt x="50110" y="10639"/>
                    <a:pt x="65340" y="6077"/>
                    <a:pt x="80990" y="39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E111018D-28AC-4B91-A456-10FB97E92DB1}"/>
              </a:ext>
            </a:extLst>
          </p:cNvPr>
          <p:cNvGrpSpPr/>
          <p:nvPr/>
        </p:nvGrpSpPr>
        <p:grpSpPr>
          <a:xfrm>
            <a:off x="5675807" y="1733397"/>
            <a:ext cx="1860535" cy="3153386"/>
            <a:chOff x="4248339" y="2373023"/>
            <a:chExt cx="1274636" cy="2160360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16" name="Freeform 15">
              <a:extLst>
                <a:ext uri="{FF2B5EF4-FFF2-40B4-BE49-F238E27FC236}">
                  <a16:creationId xmlns:a16="http://schemas.microsoft.com/office/drawing/2014/main" id="{77E43070-4AC3-4E1D-971F-D9309464FFFC}"/>
                </a:ext>
              </a:extLst>
            </p:cNvPr>
            <p:cNvSpPr/>
            <p:nvPr/>
          </p:nvSpPr>
          <p:spPr>
            <a:xfrm>
              <a:off x="4979868" y="3905059"/>
              <a:ext cx="362282" cy="626685"/>
            </a:xfrm>
            <a:custGeom>
              <a:avLst/>
              <a:gdLst>
                <a:gd name="connsiteX0" fmla="*/ 359561 w 362282"/>
                <a:gd name="connsiteY0" fmla="*/ 591598 h 626685"/>
                <a:gd name="connsiteX1" fmla="*/ 341845 w 362282"/>
                <a:gd name="connsiteY1" fmla="*/ 596455 h 626685"/>
                <a:gd name="connsiteX2" fmla="*/ 319461 w 362282"/>
                <a:gd name="connsiteY2" fmla="*/ 593884 h 626685"/>
                <a:gd name="connsiteX3" fmla="*/ 316508 w 362282"/>
                <a:gd name="connsiteY3" fmla="*/ 592931 h 626685"/>
                <a:gd name="connsiteX4" fmla="*/ 313841 w 362282"/>
                <a:gd name="connsiteY4" fmla="*/ 594169 h 626685"/>
                <a:gd name="connsiteX5" fmla="*/ 278027 w 362282"/>
                <a:gd name="connsiteY5" fmla="*/ 606457 h 626685"/>
                <a:gd name="connsiteX6" fmla="*/ 238022 w 362282"/>
                <a:gd name="connsiteY6" fmla="*/ 612076 h 626685"/>
                <a:gd name="connsiteX7" fmla="*/ 208685 w 362282"/>
                <a:gd name="connsiteY7" fmla="*/ 607219 h 626685"/>
                <a:gd name="connsiteX8" fmla="*/ 180110 w 362282"/>
                <a:gd name="connsiteY8" fmla="*/ 601313 h 626685"/>
                <a:gd name="connsiteX9" fmla="*/ 122960 w 362282"/>
                <a:gd name="connsiteY9" fmla="*/ 608362 h 626685"/>
                <a:gd name="connsiteX10" fmla="*/ 84860 w 362282"/>
                <a:gd name="connsiteY10" fmla="*/ 620649 h 626685"/>
                <a:gd name="connsiteX11" fmla="*/ 55523 w 362282"/>
                <a:gd name="connsiteY11" fmla="*/ 625221 h 626685"/>
                <a:gd name="connsiteX12" fmla="*/ 36473 w 362282"/>
                <a:gd name="connsiteY12" fmla="*/ 607790 h 626685"/>
                <a:gd name="connsiteX13" fmla="*/ 36473 w 362282"/>
                <a:gd name="connsiteY13" fmla="*/ 577310 h 626685"/>
                <a:gd name="connsiteX14" fmla="*/ 37902 w 362282"/>
                <a:gd name="connsiteY14" fmla="*/ 569214 h 626685"/>
                <a:gd name="connsiteX15" fmla="*/ 38759 w 362282"/>
                <a:gd name="connsiteY15" fmla="*/ 502063 h 626685"/>
                <a:gd name="connsiteX16" fmla="*/ 32854 w 362282"/>
                <a:gd name="connsiteY16" fmla="*/ 407480 h 626685"/>
                <a:gd name="connsiteX17" fmla="*/ 18852 w 362282"/>
                <a:gd name="connsiteY17" fmla="*/ 333184 h 626685"/>
                <a:gd name="connsiteX18" fmla="*/ 7422 w 362282"/>
                <a:gd name="connsiteY18" fmla="*/ 280225 h 626685"/>
                <a:gd name="connsiteX19" fmla="*/ 22852 w 362282"/>
                <a:gd name="connsiteY19" fmla="*/ 6001 h 626685"/>
                <a:gd name="connsiteX20" fmla="*/ 23900 w 362282"/>
                <a:gd name="connsiteY20" fmla="*/ 2381 h 626685"/>
                <a:gd name="connsiteX21" fmla="*/ 23900 w 362282"/>
                <a:gd name="connsiteY21" fmla="*/ 1714 h 626685"/>
                <a:gd name="connsiteX22" fmla="*/ 23900 w 362282"/>
                <a:gd name="connsiteY22" fmla="*/ 0 h 626685"/>
                <a:gd name="connsiteX23" fmla="*/ 170680 w 362282"/>
                <a:gd name="connsiteY23" fmla="*/ 99631 h 626685"/>
                <a:gd name="connsiteX24" fmla="*/ 156869 w 362282"/>
                <a:gd name="connsiteY24" fmla="*/ 240887 h 626685"/>
                <a:gd name="connsiteX25" fmla="*/ 147344 w 362282"/>
                <a:gd name="connsiteY25" fmla="*/ 284035 h 626685"/>
                <a:gd name="connsiteX26" fmla="*/ 136676 w 362282"/>
                <a:gd name="connsiteY26" fmla="*/ 389858 h 626685"/>
                <a:gd name="connsiteX27" fmla="*/ 175634 w 362282"/>
                <a:gd name="connsiteY27" fmla="*/ 489680 h 626685"/>
                <a:gd name="connsiteX28" fmla="*/ 261359 w 362282"/>
                <a:gd name="connsiteY28" fmla="*/ 546830 h 626685"/>
                <a:gd name="connsiteX29" fmla="*/ 327176 w 362282"/>
                <a:gd name="connsiteY29" fmla="*/ 569785 h 626685"/>
                <a:gd name="connsiteX30" fmla="*/ 329748 w 362282"/>
                <a:gd name="connsiteY30" fmla="*/ 570452 h 626685"/>
                <a:gd name="connsiteX31" fmla="*/ 332320 w 362282"/>
                <a:gd name="connsiteY31" fmla="*/ 569309 h 626685"/>
                <a:gd name="connsiteX32" fmla="*/ 360228 w 362282"/>
                <a:gd name="connsiteY32" fmla="*/ 574929 h 626685"/>
                <a:gd name="connsiteX33" fmla="*/ 359561 w 362282"/>
                <a:gd name="connsiteY33" fmla="*/ 591598 h 626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62282" h="626685">
                  <a:moveTo>
                    <a:pt x="359561" y="591598"/>
                  </a:moveTo>
                  <a:cubicBezTo>
                    <a:pt x="356704" y="595122"/>
                    <a:pt x="351275" y="595693"/>
                    <a:pt x="341845" y="596455"/>
                  </a:cubicBezTo>
                  <a:cubicBezTo>
                    <a:pt x="334291" y="596979"/>
                    <a:pt x="326700" y="596103"/>
                    <a:pt x="319461" y="593884"/>
                  </a:cubicBezTo>
                  <a:lnTo>
                    <a:pt x="316508" y="592931"/>
                  </a:lnTo>
                  <a:lnTo>
                    <a:pt x="313841" y="594169"/>
                  </a:lnTo>
                  <a:cubicBezTo>
                    <a:pt x="302287" y="599313"/>
                    <a:pt x="290305" y="603428"/>
                    <a:pt x="278027" y="606457"/>
                  </a:cubicBezTo>
                  <a:cubicBezTo>
                    <a:pt x="264969" y="609962"/>
                    <a:pt x="251538" y="611848"/>
                    <a:pt x="238022" y="612076"/>
                  </a:cubicBezTo>
                  <a:cubicBezTo>
                    <a:pt x="228030" y="612181"/>
                    <a:pt x="218105" y="610533"/>
                    <a:pt x="208685" y="607219"/>
                  </a:cubicBezTo>
                  <a:cubicBezTo>
                    <a:pt x="199436" y="604085"/>
                    <a:pt x="189845" y="602104"/>
                    <a:pt x="180110" y="601313"/>
                  </a:cubicBezTo>
                  <a:cubicBezTo>
                    <a:pt x="160793" y="600399"/>
                    <a:pt x="141477" y="602790"/>
                    <a:pt x="122960" y="608362"/>
                  </a:cubicBezTo>
                  <a:cubicBezTo>
                    <a:pt x="109987" y="611572"/>
                    <a:pt x="97262" y="615677"/>
                    <a:pt x="84860" y="620649"/>
                  </a:cubicBezTo>
                  <a:cubicBezTo>
                    <a:pt x="70382" y="626269"/>
                    <a:pt x="64096" y="628364"/>
                    <a:pt x="55523" y="625221"/>
                  </a:cubicBezTo>
                  <a:cubicBezTo>
                    <a:pt x="47313" y="621849"/>
                    <a:pt x="40560" y="615667"/>
                    <a:pt x="36473" y="607790"/>
                  </a:cubicBezTo>
                  <a:cubicBezTo>
                    <a:pt x="33130" y="597903"/>
                    <a:pt x="33130" y="587197"/>
                    <a:pt x="36473" y="577310"/>
                  </a:cubicBezTo>
                  <a:cubicBezTo>
                    <a:pt x="36473" y="574738"/>
                    <a:pt x="37426" y="572072"/>
                    <a:pt x="37902" y="569214"/>
                  </a:cubicBezTo>
                  <a:cubicBezTo>
                    <a:pt x="38569" y="564832"/>
                    <a:pt x="38664" y="549592"/>
                    <a:pt x="38759" y="502063"/>
                  </a:cubicBezTo>
                  <a:cubicBezTo>
                    <a:pt x="38693" y="470449"/>
                    <a:pt x="36721" y="438864"/>
                    <a:pt x="32854" y="407480"/>
                  </a:cubicBezTo>
                  <a:cubicBezTo>
                    <a:pt x="30168" y="382381"/>
                    <a:pt x="25481" y="357540"/>
                    <a:pt x="18852" y="333184"/>
                  </a:cubicBezTo>
                  <a:cubicBezTo>
                    <a:pt x="14118" y="315744"/>
                    <a:pt x="10299" y="298066"/>
                    <a:pt x="7422" y="280225"/>
                  </a:cubicBezTo>
                  <a:cubicBezTo>
                    <a:pt x="-6246" y="188728"/>
                    <a:pt x="-998" y="95393"/>
                    <a:pt x="22852" y="6001"/>
                  </a:cubicBezTo>
                  <a:lnTo>
                    <a:pt x="23900" y="2381"/>
                  </a:lnTo>
                  <a:lnTo>
                    <a:pt x="23900" y="1714"/>
                  </a:lnTo>
                  <a:lnTo>
                    <a:pt x="23900" y="0"/>
                  </a:lnTo>
                  <a:cubicBezTo>
                    <a:pt x="66344" y="41881"/>
                    <a:pt x="116093" y="75647"/>
                    <a:pt x="170680" y="99631"/>
                  </a:cubicBezTo>
                  <a:cubicBezTo>
                    <a:pt x="170871" y="147066"/>
                    <a:pt x="166242" y="194396"/>
                    <a:pt x="156869" y="240887"/>
                  </a:cubicBezTo>
                  <a:cubicBezTo>
                    <a:pt x="153631" y="257080"/>
                    <a:pt x="150106" y="271367"/>
                    <a:pt x="147344" y="284035"/>
                  </a:cubicBezTo>
                  <a:cubicBezTo>
                    <a:pt x="138391" y="319945"/>
                    <a:pt x="131342" y="348234"/>
                    <a:pt x="136676" y="389858"/>
                  </a:cubicBezTo>
                  <a:cubicBezTo>
                    <a:pt x="139420" y="426272"/>
                    <a:pt x="152983" y="461029"/>
                    <a:pt x="175634" y="489680"/>
                  </a:cubicBezTo>
                  <a:cubicBezTo>
                    <a:pt x="199922" y="518255"/>
                    <a:pt x="229736" y="531971"/>
                    <a:pt x="261359" y="546830"/>
                  </a:cubicBezTo>
                  <a:cubicBezTo>
                    <a:pt x="282533" y="556517"/>
                    <a:pt x="304573" y="564194"/>
                    <a:pt x="327176" y="569785"/>
                  </a:cubicBezTo>
                  <a:lnTo>
                    <a:pt x="329748" y="570452"/>
                  </a:lnTo>
                  <a:lnTo>
                    <a:pt x="332320" y="569309"/>
                  </a:lnTo>
                  <a:cubicBezTo>
                    <a:pt x="341759" y="564185"/>
                    <a:pt x="353513" y="566547"/>
                    <a:pt x="360228" y="574929"/>
                  </a:cubicBezTo>
                  <a:cubicBezTo>
                    <a:pt x="363190" y="580158"/>
                    <a:pt x="362933" y="586616"/>
                    <a:pt x="359561" y="5915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7" name="Freeform 16">
              <a:extLst>
                <a:ext uri="{FF2B5EF4-FFF2-40B4-BE49-F238E27FC236}">
                  <a16:creationId xmlns:a16="http://schemas.microsoft.com/office/drawing/2014/main" id="{14E211A6-FC37-43D7-BFCB-2783F121B25F}"/>
                </a:ext>
              </a:extLst>
            </p:cNvPr>
            <p:cNvSpPr/>
            <p:nvPr/>
          </p:nvSpPr>
          <p:spPr>
            <a:xfrm>
              <a:off x="4606881" y="2578226"/>
              <a:ext cx="560377" cy="1358074"/>
            </a:xfrm>
            <a:custGeom>
              <a:avLst/>
              <a:gdLst>
                <a:gd name="connsiteX0" fmla="*/ 558146 w 560377"/>
                <a:gd name="connsiteY0" fmla="*/ 1355598 h 1358074"/>
                <a:gd name="connsiteX1" fmla="*/ 558146 w 560377"/>
                <a:gd name="connsiteY1" fmla="*/ 1356836 h 1358074"/>
                <a:gd name="connsiteX2" fmla="*/ 558146 w 560377"/>
                <a:gd name="connsiteY2" fmla="*/ 1358075 h 1358074"/>
                <a:gd name="connsiteX3" fmla="*/ 378980 w 560377"/>
                <a:gd name="connsiteY3" fmla="*/ 1205103 h 1358074"/>
                <a:gd name="connsiteX4" fmla="*/ 260394 w 560377"/>
                <a:gd name="connsiteY4" fmla="*/ 1088898 h 1358074"/>
                <a:gd name="connsiteX5" fmla="*/ 198005 w 560377"/>
                <a:gd name="connsiteY5" fmla="*/ 1042892 h 1358074"/>
                <a:gd name="connsiteX6" fmla="*/ 195624 w 560377"/>
                <a:gd name="connsiteY6" fmla="*/ 1038320 h 1358074"/>
                <a:gd name="connsiteX7" fmla="*/ 174479 w 560377"/>
                <a:gd name="connsiteY7" fmla="*/ 917353 h 1358074"/>
                <a:gd name="connsiteX8" fmla="*/ 183051 w 560377"/>
                <a:gd name="connsiteY8" fmla="*/ 761524 h 1358074"/>
                <a:gd name="connsiteX9" fmla="*/ 179336 w 560377"/>
                <a:gd name="connsiteY9" fmla="*/ 623507 h 1358074"/>
                <a:gd name="connsiteX10" fmla="*/ 169811 w 560377"/>
                <a:gd name="connsiteY10" fmla="*/ 564547 h 1358074"/>
                <a:gd name="connsiteX11" fmla="*/ 215626 w 560377"/>
                <a:gd name="connsiteY11" fmla="*/ 501206 h 1358074"/>
                <a:gd name="connsiteX12" fmla="*/ 264775 w 560377"/>
                <a:gd name="connsiteY12" fmla="*/ 374523 h 1358074"/>
                <a:gd name="connsiteX13" fmla="*/ 248964 w 560377"/>
                <a:gd name="connsiteY13" fmla="*/ 371094 h 1358074"/>
                <a:gd name="connsiteX14" fmla="*/ 201339 w 560377"/>
                <a:gd name="connsiteY14" fmla="*/ 493109 h 1358074"/>
                <a:gd name="connsiteX15" fmla="*/ 154666 w 560377"/>
                <a:gd name="connsiteY15" fmla="*/ 556927 h 1358074"/>
                <a:gd name="connsiteX16" fmla="*/ 151999 w 560377"/>
                <a:gd name="connsiteY16" fmla="*/ 559975 h 1358074"/>
                <a:gd name="connsiteX17" fmla="*/ 152857 w 560377"/>
                <a:gd name="connsiteY17" fmla="*/ 563975 h 1358074"/>
                <a:gd name="connsiteX18" fmla="*/ 162953 w 560377"/>
                <a:gd name="connsiteY18" fmla="*/ 625507 h 1358074"/>
                <a:gd name="connsiteX19" fmla="*/ 166573 w 560377"/>
                <a:gd name="connsiteY19" fmla="*/ 761143 h 1358074"/>
                <a:gd name="connsiteX20" fmla="*/ 157810 w 560377"/>
                <a:gd name="connsiteY20" fmla="*/ 918020 h 1358074"/>
                <a:gd name="connsiteX21" fmla="*/ 157810 w 560377"/>
                <a:gd name="connsiteY21" fmla="*/ 919925 h 1358074"/>
                <a:gd name="connsiteX22" fmla="*/ 158572 w 560377"/>
                <a:gd name="connsiteY22" fmla="*/ 921639 h 1358074"/>
                <a:gd name="connsiteX23" fmla="*/ 179813 w 560377"/>
                <a:gd name="connsiteY23" fmla="*/ 1031748 h 1358074"/>
                <a:gd name="connsiteX24" fmla="*/ 179336 w 560377"/>
                <a:gd name="connsiteY24" fmla="*/ 1039844 h 1358074"/>
                <a:gd name="connsiteX25" fmla="*/ 178193 w 560377"/>
                <a:gd name="connsiteY25" fmla="*/ 1049369 h 1358074"/>
                <a:gd name="connsiteX26" fmla="*/ 170954 w 560377"/>
                <a:gd name="connsiteY26" fmla="*/ 1076230 h 1358074"/>
                <a:gd name="connsiteX27" fmla="*/ 162763 w 560377"/>
                <a:gd name="connsiteY27" fmla="*/ 1091565 h 1358074"/>
                <a:gd name="connsiteX28" fmla="*/ 153238 w 560377"/>
                <a:gd name="connsiteY28" fmla="*/ 1104614 h 1358074"/>
                <a:gd name="connsiteX29" fmla="*/ 143237 w 560377"/>
                <a:gd name="connsiteY29" fmla="*/ 1115282 h 1358074"/>
                <a:gd name="connsiteX30" fmla="*/ 103136 w 560377"/>
                <a:gd name="connsiteY30" fmla="*/ 1134332 h 1358074"/>
                <a:gd name="connsiteX31" fmla="*/ 102374 w 560377"/>
                <a:gd name="connsiteY31" fmla="*/ 1134332 h 1358074"/>
                <a:gd name="connsiteX32" fmla="*/ 62179 w 560377"/>
                <a:gd name="connsiteY32" fmla="*/ 1115282 h 1358074"/>
                <a:gd name="connsiteX33" fmla="*/ 30080 w 560377"/>
                <a:gd name="connsiteY33" fmla="*/ 1090136 h 1358074"/>
                <a:gd name="connsiteX34" fmla="*/ 1505 w 560377"/>
                <a:gd name="connsiteY34" fmla="*/ 1061085 h 1358074"/>
                <a:gd name="connsiteX35" fmla="*/ 4791 w 560377"/>
                <a:gd name="connsiteY35" fmla="*/ 1047188 h 1358074"/>
                <a:gd name="connsiteX36" fmla="*/ 15221 w 560377"/>
                <a:gd name="connsiteY36" fmla="*/ 1047083 h 1358074"/>
                <a:gd name="connsiteX37" fmla="*/ 29603 w 560377"/>
                <a:gd name="connsiteY37" fmla="*/ 1058228 h 1358074"/>
                <a:gd name="connsiteX38" fmla="*/ 42843 w 560377"/>
                <a:gd name="connsiteY38" fmla="*/ 1064133 h 1358074"/>
                <a:gd name="connsiteX39" fmla="*/ 55130 w 560377"/>
                <a:gd name="connsiteY39" fmla="*/ 1086803 h 1358074"/>
                <a:gd name="connsiteX40" fmla="*/ 68751 w 560377"/>
                <a:gd name="connsiteY40" fmla="*/ 1078230 h 1358074"/>
                <a:gd name="connsiteX41" fmla="*/ 53892 w 560377"/>
                <a:gd name="connsiteY41" fmla="*/ 1049179 h 1358074"/>
                <a:gd name="connsiteX42" fmla="*/ 46463 w 560377"/>
                <a:gd name="connsiteY42" fmla="*/ 1026414 h 1358074"/>
                <a:gd name="connsiteX43" fmla="*/ 41795 w 560377"/>
                <a:gd name="connsiteY43" fmla="*/ 971360 h 1358074"/>
                <a:gd name="connsiteX44" fmla="*/ 42557 w 560377"/>
                <a:gd name="connsiteY44" fmla="*/ 963644 h 1358074"/>
                <a:gd name="connsiteX45" fmla="*/ 44367 w 560377"/>
                <a:gd name="connsiteY45" fmla="*/ 953643 h 1358074"/>
                <a:gd name="connsiteX46" fmla="*/ 59321 w 560377"/>
                <a:gd name="connsiteY46" fmla="*/ 912019 h 1358074"/>
                <a:gd name="connsiteX47" fmla="*/ 60559 w 560377"/>
                <a:gd name="connsiteY47" fmla="*/ 909638 h 1358074"/>
                <a:gd name="connsiteX48" fmla="*/ 60369 w 560377"/>
                <a:gd name="connsiteY48" fmla="*/ 907923 h 1358074"/>
                <a:gd name="connsiteX49" fmla="*/ 45700 w 560377"/>
                <a:gd name="connsiteY49" fmla="*/ 817817 h 1358074"/>
                <a:gd name="connsiteX50" fmla="*/ 21031 w 560377"/>
                <a:gd name="connsiteY50" fmla="*/ 588645 h 1358074"/>
                <a:gd name="connsiteX51" fmla="*/ 26746 w 560377"/>
                <a:gd name="connsiteY51" fmla="*/ 481679 h 1358074"/>
                <a:gd name="connsiteX52" fmla="*/ 57131 w 560377"/>
                <a:gd name="connsiteY52" fmla="*/ 366332 h 1358074"/>
                <a:gd name="connsiteX53" fmla="*/ 57797 w 560377"/>
                <a:gd name="connsiteY53" fmla="*/ 364236 h 1358074"/>
                <a:gd name="connsiteX54" fmla="*/ 57797 w 560377"/>
                <a:gd name="connsiteY54" fmla="*/ 362141 h 1358074"/>
                <a:gd name="connsiteX55" fmla="*/ 78657 w 560377"/>
                <a:gd name="connsiteY55" fmla="*/ 236696 h 1358074"/>
                <a:gd name="connsiteX56" fmla="*/ 126282 w 560377"/>
                <a:gd name="connsiteY56" fmla="*/ 184785 h 1358074"/>
                <a:gd name="connsiteX57" fmla="*/ 177050 w 560377"/>
                <a:gd name="connsiteY57" fmla="*/ 163925 h 1358074"/>
                <a:gd name="connsiteX58" fmla="*/ 177050 w 560377"/>
                <a:gd name="connsiteY58" fmla="*/ 163925 h 1358074"/>
                <a:gd name="connsiteX59" fmla="*/ 205625 w 560377"/>
                <a:gd name="connsiteY59" fmla="*/ 156401 h 1358074"/>
                <a:gd name="connsiteX60" fmla="*/ 236963 w 560377"/>
                <a:gd name="connsiteY60" fmla="*/ 145352 h 1358074"/>
                <a:gd name="connsiteX61" fmla="*/ 281444 w 560377"/>
                <a:gd name="connsiteY61" fmla="*/ 71342 h 1358074"/>
                <a:gd name="connsiteX62" fmla="*/ 282301 w 560377"/>
                <a:gd name="connsiteY62" fmla="*/ 67056 h 1358074"/>
                <a:gd name="connsiteX63" fmla="*/ 279063 w 560377"/>
                <a:gd name="connsiteY63" fmla="*/ 63913 h 1358074"/>
                <a:gd name="connsiteX64" fmla="*/ 263251 w 560377"/>
                <a:gd name="connsiteY64" fmla="*/ 41910 h 1358074"/>
                <a:gd name="connsiteX65" fmla="*/ 257727 w 560377"/>
                <a:gd name="connsiteY65" fmla="*/ 13335 h 1358074"/>
                <a:gd name="connsiteX66" fmla="*/ 272396 w 560377"/>
                <a:gd name="connsiteY66" fmla="*/ 0 h 1358074"/>
                <a:gd name="connsiteX67" fmla="*/ 287731 w 560377"/>
                <a:gd name="connsiteY67" fmla="*/ 7715 h 1358074"/>
                <a:gd name="connsiteX68" fmla="*/ 304590 w 560377"/>
                <a:gd name="connsiteY68" fmla="*/ 42672 h 1358074"/>
                <a:gd name="connsiteX69" fmla="*/ 305638 w 560377"/>
                <a:gd name="connsiteY69" fmla="*/ 52197 h 1358074"/>
                <a:gd name="connsiteX70" fmla="*/ 305638 w 560377"/>
                <a:gd name="connsiteY70" fmla="*/ 52197 h 1358074"/>
                <a:gd name="connsiteX71" fmla="*/ 311639 w 560377"/>
                <a:gd name="connsiteY71" fmla="*/ 84677 h 1358074"/>
                <a:gd name="connsiteX72" fmla="*/ 343262 w 560377"/>
                <a:gd name="connsiteY72" fmla="*/ 151352 h 1358074"/>
                <a:gd name="connsiteX73" fmla="*/ 344309 w 560377"/>
                <a:gd name="connsiteY73" fmla="*/ 152972 h 1358074"/>
                <a:gd name="connsiteX74" fmla="*/ 344309 w 560377"/>
                <a:gd name="connsiteY74" fmla="*/ 152972 h 1358074"/>
                <a:gd name="connsiteX75" fmla="*/ 339737 w 560377"/>
                <a:gd name="connsiteY75" fmla="*/ 172022 h 1358074"/>
                <a:gd name="connsiteX76" fmla="*/ 339737 w 560377"/>
                <a:gd name="connsiteY76" fmla="*/ 174879 h 1358074"/>
                <a:gd name="connsiteX77" fmla="*/ 341642 w 560377"/>
                <a:gd name="connsiteY77" fmla="*/ 176784 h 1358074"/>
                <a:gd name="connsiteX78" fmla="*/ 388791 w 560377"/>
                <a:gd name="connsiteY78" fmla="*/ 231648 h 1358074"/>
                <a:gd name="connsiteX79" fmla="*/ 449941 w 560377"/>
                <a:gd name="connsiteY79" fmla="*/ 343281 h 1358074"/>
                <a:gd name="connsiteX80" fmla="*/ 457562 w 560377"/>
                <a:gd name="connsiteY80" fmla="*/ 411385 h 1358074"/>
                <a:gd name="connsiteX81" fmla="*/ 434892 w 560377"/>
                <a:gd name="connsiteY81" fmla="*/ 457676 h 1358074"/>
                <a:gd name="connsiteX82" fmla="*/ 432130 w 560377"/>
                <a:gd name="connsiteY82" fmla="*/ 461010 h 1358074"/>
                <a:gd name="connsiteX83" fmla="*/ 433368 w 560377"/>
                <a:gd name="connsiteY83" fmla="*/ 465201 h 1358074"/>
                <a:gd name="connsiteX84" fmla="*/ 437178 w 560377"/>
                <a:gd name="connsiteY84" fmla="*/ 605314 h 1358074"/>
                <a:gd name="connsiteX85" fmla="*/ 437178 w 560377"/>
                <a:gd name="connsiteY85" fmla="*/ 606266 h 1358074"/>
                <a:gd name="connsiteX86" fmla="*/ 430225 w 560377"/>
                <a:gd name="connsiteY86" fmla="*/ 720566 h 1358074"/>
                <a:gd name="connsiteX87" fmla="*/ 431939 w 560377"/>
                <a:gd name="connsiteY87" fmla="*/ 773811 h 1358074"/>
                <a:gd name="connsiteX88" fmla="*/ 433273 w 560377"/>
                <a:gd name="connsiteY88" fmla="*/ 807434 h 1358074"/>
                <a:gd name="connsiteX89" fmla="*/ 432511 w 560377"/>
                <a:gd name="connsiteY89" fmla="*/ 840581 h 1358074"/>
                <a:gd name="connsiteX90" fmla="*/ 417366 w 560377"/>
                <a:gd name="connsiteY90" fmla="*/ 947738 h 1358074"/>
                <a:gd name="connsiteX91" fmla="*/ 415842 w 560377"/>
                <a:gd name="connsiteY91" fmla="*/ 954977 h 1358074"/>
                <a:gd name="connsiteX92" fmla="*/ 413651 w 560377"/>
                <a:gd name="connsiteY92" fmla="*/ 965073 h 1358074"/>
                <a:gd name="connsiteX93" fmla="*/ 386124 w 560377"/>
                <a:gd name="connsiteY93" fmla="*/ 941546 h 1358074"/>
                <a:gd name="connsiteX94" fmla="*/ 330498 w 560377"/>
                <a:gd name="connsiteY94" fmla="*/ 907923 h 1358074"/>
                <a:gd name="connsiteX95" fmla="*/ 433463 w 560377"/>
                <a:gd name="connsiteY95" fmla="*/ 1008983 h 1358074"/>
                <a:gd name="connsiteX96" fmla="*/ 485756 w 560377"/>
                <a:gd name="connsiteY96" fmla="*/ 1087088 h 1358074"/>
                <a:gd name="connsiteX97" fmla="*/ 512711 w 560377"/>
                <a:gd name="connsiteY97" fmla="*/ 1142810 h 1358074"/>
                <a:gd name="connsiteX98" fmla="*/ 528904 w 560377"/>
                <a:gd name="connsiteY98" fmla="*/ 1182910 h 1358074"/>
                <a:gd name="connsiteX99" fmla="*/ 552335 w 560377"/>
                <a:gd name="connsiteY99" fmla="*/ 1264634 h 1358074"/>
                <a:gd name="connsiteX100" fmla="*/ 558146 w 560377"/>
                <a:gd name="connsiteY100" fmla="*/ 1355598 h 1358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560377" h="1358074">
                  <a:moveTo>
                    <a:pt x="558146" y="1355598"/>
                  </a:moveTo>
                  <a:cubicBezTo>
                    <a:pt x="558146" y="1355598"/>
                    <a:pt x="558146" y="1356455"/>
                    <a:pt x="558146" y="1356836"/>
                  </a:cubicBezTo>
                  <a:cubicBezTo>
                    <a:pt x="558203" y="1357246"/>
                    <a:pt x="558203" y="1357665"/>
                    <a:pt x="558146" y="1358075"/>
                  </a:cubicBezTo>
                  <a:cubicBezTo>
                    <a:pt x="487946" y="1324356"/>
                    <a:pt x="434321" y="1266158"/>
                    <a:pt x="378980" y="1205103"/>
                  </a:cubicBezTo>
                  <a:cubicBezTo>
                    <a:pt x="342671" y="1163222"/>
                    <a:pt x="303009" y="1124350"/>
                    <a:pt x="260394" y="1088898"/>
                  </a:cubicBezTo>
                  <a:cubicBezTo>
                    <a:pt x="238106" y="1070991"/>
                    <a:pt x="217436" y="1055656"/>
                    <a:pt x="198005" y="1042892"/>
                  </a:cubicBezTo>
                  <a:cubicBezTo>
                    <a:pt x="197148" y="1041368"/>
                    <a:pt x="196386" y="1039844"/>
                    <a:pt x="195624" y="1038320"/>
                  </a:cubicBezTo>
                  <a:cubicBezTo>
                    <a:pt x="199148" y="986219"/>
                    <a:pt x="179908" y="931831"/>
                    <a:pt x="174479" y="917353"/>
                  </a:cubicBezTo>
                  <a:cubicBezTo>
                    <a:pt x="178670" y="864394"/>
                    <a:pt x="181622" y="811911"/>
                    <a:pt x="183051" y="761524"/>
                  </a:cubicBezTo>
                  <a:cubicBezTo>
                    <a:pt x="185508" y="715489"/>
                    <a:pt x="184270" y="669341"/>
                    <a:pt x="179336" y="623507"/>
                  </a:cubicBezTo>
                  <a:cubicBezTo>
                    <a:pt x="176955" y="603885"/>
                    <a:pt x="173716" y="584073"/>
                    <a:pt x="169811" y="564547"/>
                  </a:cubicBezTo>
                  <a:cubicBezTo>
                    <a:pt x="187032" y="544916"/>
                    <a:pt x="202377" y="523713"/>
                    <a:pt x="215626" y="501206"/>
                  </a:cubicBezTo>
                  <a:cubicBezTo>
                    <a:pt x="238734" y="461905"/>
                    <a:pt x="255336" y="419129"/>
                    <a:pt x="264775" y="374523"/>
                  </a:cubicBezTo>
                  <a:lnTo>
                    <a:pt x="248964" y="371094"/>
                  </a:lnTo>
                  <a:cubicBezTo>
                    <a:pt x="239830" y="414080"/>
                    <a:pt x="223742" y="455295"/>
                    <a:pt x="201339" y="493109"/>
                  </a:cubicBezTo>
                  <a:cubicBezTo>
                    <a:pt x="187937" y="515874"/>
                    <a:pt x="172297" y="537258"/>
                    <a:pt x="154666" y="556927"/>
                  </a:cubicBezTo>
                  <a:lnTo>
                    <a:pt x="151999" y="559975"/>
                  </a:lnTo>
                  <a:lnTo>
                    <a:pt x="152857" y="563975"/>
                  </a:lnTo>
                  <a:cubicBezTo>
                    <a:pt x="157143" y="584359"/>
                    <a:pt x="160477" y="605028"/>
                    <a:pt x="162953" y="625507"/>
                  </a:cubicBezTo>
                  <a:cubicBezTo>
                    <a:pt x="167801" y="670551"/>
                    <a:pt x="169011" y="715909"/>
                    <a:pt x="166573" y="761143"/>
                  </a:cubicBezTo>
                  <a:cubicBezTo>
                    <a:pt x="165144" y="811911"/>
                    <a:pt x="162191" y="864584"/>
                    <a:pt x="157810" y="918020"/>
                  </a:cubicBezTo>
                  <a:lnTo>
                    <a:pt x="157810" y="919925"/>
                  </a:lnTo>
                  <a:lnTo>
                    <a:pt x="158572" y="921639"/>
                  </a:lnTo>
                  <a:cubicBezTo>
                    <a:pt x="172221" y="956767"/>
                    <a:pt x="179412" y="994067"/>
                    <a:pt x="179813" y="1031748"/>
                  </a:cubicBezTo>
                  <a:cubicBezTo>
                    <a:pt x="179803" y="1034453"/>
                    <a:pt x="179641" y="1037158"/>
                    <a:pt x="179336" y="1039844"/>
                  </a:cubicBezTo>
                  <a:cubicBezTo>
                    <a:pt x="179146" y="1043035"/>
                    <a:pt x="178765" y="1046217"/>
                    <a:pt x="178193" y="1049369"/>
                  </a:cubicBezTo>
                  <a:cubicBezTo>
                    <a:pt x="176936" y="1058599"/>
                    <a:pt x="174507" y="1067619"/>
                    <a:pt x="170954" y="1076230"/>
                  </a:cubicBezTo>
                  <a:cubicBezTo>
                    <a:pt x="168630" y="1081545"/>
                    <a:pt x="165897" y="1086679"/>
                    <a:pt x="162763" y="1091565"/>
                  </a:cubicBezTo>
                  <a:cubicBezTo>
                    <a:pt x="159896" y="1096128"/>
                    <a:pt x="156714" y="1100490"/>
                    <a:pt x="153238" y="1104614"/>
                  </a:cubicBezTo>
                  <a:cubicBezTo>
                    <a:pt x="150152" y="1108396"/>
                    <a:pt x="146808" y="1111958"/>
                    <a:pt x="143237" y="1115282"/>
                  </a:cubicBezTo>
                  <a:cubicBezTo>
                    <a:pt x="132588" y="1126246"/>
                    <a:pt x="118357" y="1132999"/>
                    <a:pt x="103136" y="1134332"/>
                  </a:cubicBezTo>
                  <a:lnTo>
                    <a:pt x="102374" y="1134332"/>
                  </a:lnTo>
                  <a:cubicBezTo>
                    <a:pt x="91230" y="1134332"/>
                    <a:pt x="82181" y="1128427"/>
                    <a:pt x="62179" y="1115282"/>
                  </a:cubicBezTo>
                  <a:cubicBezTo>
                    <a:pt x="50768" y="1107843"/>
                    <a:pt x="40033" y="1099433"/>
                    <a:pt x="30080" y="1090136"/>
                  </a:cubicBezTo>
                  <a:cubicBezTo>
                    <a:pt x="19945" y="1081069"/>
                    <a:pt x="10401" y="1071372"/>
                    <a:pt x="1505" y="1061085"/>
                  </a:cubicBezTo>
                  <a:cubicBezTo>
                    <a:pt x="-1420" y="1056342"/>
                    <a:pt x="47" y="1050122"/>
                    <a:pt x="4791" y="1047188"/>
                  </a:cubicBezTo>
                  <a:cubicBezTo>
                    <a:pt x="7981" y="1045226"/>
                    <a:pt x="11991" y="1045188"/>
                    <a:pt x="15221" y="1047083"/>
                  </a:cubicBezTo>
                  <a:cubicBezTo>
                    <a:pt x="19488" y="1051427"/>
                    <a:pt x="24326" y="1055180"/>
                    <a:pt x="29603" y="1058228"/>
                  </a:cubicBezTo>
                  <a:cubicBezTo>
                    <a:pt x="33794" y="1060657"/>
                    <a:pt x="38233" y="1062638"/>
                    <a:pt x="42843" y="1064133"/>
                  </a:cubicBezTo>
                  <a:cubicBezTo>
                    <a:pt x="46501" y="1071924"/>
                    <a:pt x="50596" y="1079487"/>
                    <a:pt x="55130" y="1086803"/>
                  </a:cubicBezTo>
                  <a:lnTo>
                    <a:pt x="68751" y="1078230"/>
                  </a:lnTo>
                  <a:cubicBezTo>
                    <a:pt x="62988" y="1068981"/>
                    <a:pt x="58016" y="1059266"/>
                    <a:pt x="53892" y="1049179"/>
                  </a:cubicBezTo>
                  <a:cubicBezTo>
                    <a:pt x="50882" y="1041778"/>
                    <a:pt x="48396" y="1034167"/>
                    <a:pt x="46463" y="1026414"/>
                  </a:cubicBezTo>
                  <a:cubicBezTo>
                    <a:pt x="41624" y="1008488"/>
                    <a:pt x="40043" y="989838"/>
                    <a:pt x="41795" y="971360"/>
                  </a:cubicBezTo>
                  <a:cubicBezTo>
                    <a:pt x="41910" y="968778"/>
                    <a:pt x="42167" y="966197"/>
                    <a:pt x="42557" y="963644"/>
                  </a:cubicBezTo>
                  <a:cubicBezTo>
                    <a:pt x="43033" y="960215"/>
                    <a:pt x="43605" y="956977"/>
                    <a:pt x="44367" y="953643"/>
                  </a:cubicBezTo>
                  <a:cubicBezTo>
                    <a:pt x="47463" y="939165"/>
                    <a:pt x="52492" y="925163"/>
                    <a:pt x="59321" y="912019"/>
                  </a:cubicBezTo>
                  <a:lnTo>
                    <a:pt x="60559" y="909638"/>
                  </a:lnTo>
                  <a:lnTo>
                    <a:pt x="60369" y="907923"/>
                  </a:lnTo>
                  <a:cubicBezTo>
                    <a:pt x="55225" y="877919"/>
                    <a:pt x="50368" y="847630"/>
                    <a:pt x="45700" y="817817"/>
                  </a:cubicBezTo>
                  <a:cubicBezTo>
                    <a:pt x="29889" y="713042"/>
                    <a:pt x="21507" y="636365"/>
                    <a:pt x="21031" y="588645"/>
                  </a:cubicBezTo>
                  <a:cubicBezTo>
                    <a:pt x="19802" y="552888"/>
                    <a:pt x="21707" y="517103"/>
                    <a:pt x="26746" y="481679"/>
                  </a:cubicBezTo>
                  <a:cubicBezTo>
                    <a:pt x="32670" y="442246"/>
                    <a:pt x="42853" y="403565"/>
                    <a:pt x="57131" y="366332"/>
                  </a:cubicBezTo>
                  <a:lnTo>
                    <a:pt x="57797" y="364236"/>
                  </a:lnTo>
                  <a:lnTo>
                    <a:pt x="57797" y="362141"/>
                  </a:lnTo>
                  <a:cubicBezTo>
                    <a:pt x="50244" y="319173"/>
                    <a:pt x="57607" y="274911"/>
                    <a:pt x="78657" y="236696"/>
                  </a:cubicBezTo>
                  <a:cubicBezTo>
                    <a:pt x="90192" y="215865"/>
                    <a:pt x="106518" y="198073"/>
                    <a:pt x="126282" y="184785"/>
                  </a:cubicBezTo>
                  <a:cubicBezTo>
                    <a:pt x="141684" y="174593"/>
                    <a:pt x="158934" y="167507"/>
                    <a:pt x="177050" y="163925"/>
                  </a:cubicBezTo>
                  <a:lnTo>
                    <a:pt x="177050" y="163925"/>
                  </a:lnTo>
                  <a:cubicBezTo>
                    <a:pt x="186575" y="161830"/>
                    <a:pt x="196100" y="159353"/>
                    <a:pt x="205625" y="156401"/>
                  </a:cubicBezTo>
                  <a:cubicBezTo>
                    <a:pt x="216284" y="153343"/>
                    <a:pt x="226742" y="149647"/>
                    <a:pt x="236963" y="145352"/>
                  </a:cubicBezTo>
                  <a:cubicBezTo>
                    <a:pt x="263537" y="132969"/>
                    <a:pt x="275824" y="98203"/>
                    <a:pt x="281444" y="71342"/>
                  </a:cubicBezTo>
                  <a:lnTo>
                    <a:pt x="282301" y="67056"/>
                  </a:lnTo>
                  <a:lnTo>
                    <a:pt x="279063" y="63913"/>
                  </a:lnTo>
                  <a:cubicBezTo>
                    <a:pt x="272500" y="57607"/>
                    <a:pt x="267138" y="50149"/>
                    <a:pt x="263251" y="41910"/>
                  </a:cubicBezTo>
                  <a:cubicBezTo>
                    <a:pt x="257699" y="33490"/>
                    <a:pt x="255717" y="23213"/>
                    <a:pt x="257727" y="13335"/>
                  </a:cubicBezTo>
                  <a:cubicBezTo>
                    <a:pt x="259899" y="6601"/>
                    <a:pt x="265480" y="1524"/>
                    <a:pt x="272396" y="0"/>
                  </a:cubicBezTo>
                  <a:cubicBezTo>
                    <a:pt x="278339" y="391"/>
                    <a:pt x="283873" y="3172"/>
                    <a:pt x="287731" y="7715"/>
                  </a:cubicBezTo>
                  <a:cubicBezTo>
                    <a:pt x="297389" y="16945"/>
                    <a:pt x="303380" y="29366"/>
                    <a:pt x="304590" y="42672"/>
                  </a:cubicBezTo>
                  <a:lnTo>
                    <a:pt x="305638" y="52197"/>
                  </a:lnTo>
                  <a:lnTo>
                    <a:pt x="305638" y="52197"/>
                  </a:lnTo>
                  <a:cubicBezTo>
                    <a:pt x="306733" y="63170"/>
                    <a:pt x="308743" y="74038"/>
                    <a:pt x="311639" y="84677"/>
                  </a:cubicBezTo>
                  <a:cubicBezTo>
                    <a:pt x="318601" y="108433"/>
                    <a:pt x="329279" y="130931"/>
                    <a:pt x="343262" y="151352"/>
                  </a:cubicBezTo>
                  <a:cubicBezTo>
                    <a:pt x="343262" y="151924"/>
                    <a:pt x="343928" y="152495"/>
                    <a:pt x="344309" y="152972"/>
                  </a:cubicBezTo>
                  <a:lnTo>
                    <a:pt x="344309" y="152972"/>
                  </a:lnTo>
                  <a:lnTo>
                    <a:pt x="339737" y="172022"/>
                  </a:lnTo>
                  <a:lnTo>
                    <a:pt x="339737" y="174879"/>
                  </a:lnTo>
                  <a:lnTo>
                    <a:pt x="341642" y="176784"/>
                  </a:lnTo>
                  <a:cubicBezTo>
                    <a:pt x="358530" y="194034"/>
                    <a:pt x="374275" y="212360"/>
                    <a:pt x="388791" y="231648"/>
                  </a:cubicBezTo>
                  <a:cubicBezTo>
                    <a:pt x="415918" y="264748"/>
                    <a:pt x="436654" y="302600"/>
                    <a:pt x="449941" y="343281"/>
                  </a:cubicBezTo>
                  <a:cubicBezTo>
                    <a:pt x="457809" y="365065"/>
                    <a:pt x="460419" y="388401"/>
                    <a:pt x="457562" y="411385"/>
                  </a:cubicBezTo>
                  <a:cubicBezTo>
                    <a:pt x="453913" y="428435"/>
                    <a:pt x="446122" y="444332"/>
                    <a:pt x="434892" y="457676"/>
                  </a:cubicBezTo>
                  <a:lnTo>
                    <a:pt x="432130" y="461010"/>
                  </a:lnTo>
                  <a:lnTo>
                    <a:pt x="433368" y="465201"/>
                  </a:lnTo>
                  <a:cubicBezTo>
                    <a:pt x="447074" y="510740"/>
                    <a:pt x="448389" y="559099"/>
                    <a:pt x="437178" y="605314"/>
                  </a:cubicBezTo>
                  <a:lnTo>
                    <a:pt x="437178" y="606266"/>
                  </a:lnTo>
                  <a:cubicBezTo>
                    <a:pt x="432539" y="644185"/>
                    <a:pt x="430225" y="682362"/>
                    <a:pt x="430225" y="720566"/>
                  </a:cubicBezTo>
                  <a:cubicBezTo>
                    <a:pt x="430225" y="743522"/>
                    <a:pt x="431177" y="758666"/>
                    <a:pt x="431939" y="773811"/>
                  </a:cubicBezTo>
                  <a:cubicBezTo>
                    <a:pt x="432511" y="784765"/>
                    <a:pt x="433082" y="795052"/>
                    <a:pt x="433273" y="807434"/>
                  </a:cubicBezTo>
                  <a:cubicBezTo>
                    <a:pt x="433463" y="819817"/>
                    <a:pt x="433273" y="830009"/>
                    <a:pt x="432511" y="840581"/>
                  </a:cubicBezTo>
                  <a:cubicBezTo>
                    <a:pt x="430310" y="876643"/>
                    <a:pt x="425253" y="912476"/>
                    <a:pt x="417366" y="947738"/>
                  </a:cubicBezTo>
                  <a:lnTo>
                    <a:pt x="415842" y="954977"/>
                  </a:lnTo>
                  <a:cubicBezTo>
                    <a:pt x="415175" y="958215"/>
                    <a:pt x="414508" y="961644"/>
                    <a:pt x="413651" y="965073"/>
                  </a:cubicBezTo>
                  <a:cubicBezTo>
                    <a:pt x="405555" y="957453"/>
                    <a:pt x="396411" y="949547"/>
                    <a:pt x="386124" y="941546"/>
                  </a:cubicBezTo>
                  <a:lnTo>
                    <a:pt x="330498" y="907923"/>
                  </a:lnTo>
                  <a:cubicBezTo>
                    <a:pt x="368807" y="937289"/>
                    <a:pt x="403383" y="971226"/>
                    <a:pt x="433463" y="1008983"/>
                  </a:cubicBezTo>
                  <a:cubicBezTo>
                    <a:pt x="453028" y="1033520"/>
                    <a:pt x="470515" y="1059647"/>
                    <a:pt x="485756" y="1087088"/>
                  </a:cubicBezTo>
                  <a:cubicBezTo>
                    <a:pt x="498900" y="1111091"/>
                    <a:pt x="508615" y="1133285"/>
                    <a:pt x="512711" y="1142810"/>
                  </a:cubicBezTo>
                  <a:cubicBezTo>
                    <a:pt x="515473" y="1149191"/>
                    <a:pt x="522236" y="1163955"/>
                    <a:pt x="528904" y="1182910"/>
                  </a:cubicBezTo>
                  <a:cubicBezTo>
                    <a:pt x="539029" y="1209437"/>
                    <a:pt x="546868" y="1236774"/>
                    <a:pt x="552335" y="1264634"/>
                  </a:cubicBezTo>
                  <a:cubicBezTo>
                    <a:pt x="558336" y="1294638"/>
                    <a:pt x="563480" y="1321499"/>
                    <a:pt x="558146" y="13555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8" name="Freeform 17">
              <a:extLst>
                <a:ext uri="{FF2B5EF4-FFF2-40B4-BE49-F238E27FC236}">
                  <a16:creationId xmlns:a16="http://schemas.microsoft.com/office/drawing/2014/main" id="{1A40C3C0-E4AC-4FB2-BDC9-938361424E7E}"/>
                </a:ext>
              </a:extLst>
            </p:cNvPr>
            <p:cNvSpPr/>
            <p:nvPr/>
          </p:nvSpPr>
          <p:spPr>
            <a:xfrm>
              <a:off x="4928234" y="2617470"/>
              <a:ext cx="156114" cy="195643"/>
            </a:xfrm>
            <a:custGeom>
              <a:avLst/>
              <a:gdLst>
                <a:gd name="connsiteX0" fmla="*/ 5715 w 156114"/>
                <a:gd name="connsiteY0" fmla="*/ 40005 h 195643"/>
                <a:gd name="connsiteX1" fmla="*/ 0 w 156114"/>
                <a:gd name="connsiteY1" fmla="*/ 7620 h 195643"/>
                <a:gd name="connsiteX2" fmla="*/ 29432 w 156114"/>
                <a:gd name="connsiteY2" fmla="*/ 0 h 195643"/>
                <a:gd name="connsiteX3" fmla="*/ 37910 w 156114"/>
                <a:gd name="connsiteY3" fmla="*/ 14478 h 195643"/>
                <a:gd name="connsiteX4" fmla="*/ 51340 w 156114"/>
                <a:gd name="connsiteY4" fmla="*/ 31718 h 195643"/>
                <a:gd name="connsiteX5" fmla="*/ 72580 w 156114"/>
                <a:gd name="connsiteY5" fmla="*/ 44196 h 195643"/>
                <a:gd name="connsiteX6" fmla="*/ 86106 w 156114"/>
                <a:gd name="connsiteY6" fmla="*/ 44196 h 195643"/>
                <a:gd name="connsiteX7" fmla="*/ 97822 w 156114"/>
                <a:gd name="connsiteY7" fmla="*/ 39052 h 195643"/>
                <a:gd name="connsiteX8" fmla="*/ 110585 w 156114"/>
                <a:gd name="connsiteY8" fmla="*/ 30099 h 195643"/>
                <a:gd name="connsiteX9" fmla="*/ 108585 w 156114"/>
                <a:gd name="connsiteY9" fmla="*/ 56388 h 195643"/>
                <a:gd name="connsiteX10" fmla="*/ 129826 w 156114"/>
                <a:gd name="connsiteY10" fmla="*/ 82582 h 195643"/>
                <a:gd name="connsiteX11" fmla="*/ 144113 w 156114"/>
                <a:gd name="connsiteY11" fmla="*/ 90202 h 195643"/>
                <a:gd name="connsiteX12" fmla="*/ 148876 w 156114"/>
                <a:gd name="connsiteY12" fmla="*/ 92678 h 195643"/>
                <a:gd name="connsiteX13" fmla="*/ 148876 w 156114"/>
                <a:gd name="connsiteY13" fmla="*/ 151924 h 195643"/>
                <a:gd name="connsiteX14" fmla="*/ 109061 w 156114"/>
                <a:gd name="connsiteY14" fmla="*/ 195643 h 195643"/>
                <a:gd name="connsiteX15" fmla="*/ 73438 w 156114"/>
                <a:gd name="connsiteY15" fmla="*/ 153257 h 195643"/>
                <a:gd name="connsiteX16" fmla="*/ 70485 w 156114"/>
                <a:gd name="connsiteY16" fmla="*/ 149542 h 195643"/>
                <a:gd name="connsiteX17" fmla="*/ 35147 w 156114"/>
                <a:gd name="connsiteY17" fmla="*/ 102584 h 195643"/>
                <a:gd name="connsiteX18" fmla="*/ 5715 w 156114"/>
                <a:gd name="connsiteY18" fmla="*/ 40005 h 19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6114" h="195643">
                  <a:moveTo>
                    <a:pt x="5715" y="40005"/>
                  </a:moveTo>
                  <a:cubicBezTo>
                    <a:pt x="2858" y="29404"/>
                    <a:pt x="943" y="18564"/>
                    <a:pt x="0" y="7620"/>
                  </a:cubicBezTo>
                  <a:lnTo>
                    <a:pt x="29432" y="0"/>
                  </a:lnTo>
                  <a:cubicBezTo>
                    <a:pt x="31880" y="5039"/>
                    <a:pt x="34719" y="9877"/>
                    <a:pt x="37910" y="14478"/>
                  </a:cubicBezTo>
                  <a:cubicBezTo>
                    <a:pt x="41758" y="20688"/>
                    <a:pt x="46263" y="26470"/>
                    <a:pt x="51340" y="31718"/>
                  </a:cubicBezTo>
                  <a:cubicBezTo>
                    <a:pt x="57074" y="37833"/>
                    <a:pt x="64446" y="42167"/>
                    <a:pt x="72580" y="44196"/>
                  </a:cubicBezTo>
                  <a:cubicBezTo>
                    <a:pt x="77048" y="45101"/>
                    <a:pt x="81639" y="45101"/>
                    <a:pt x="86106" y="44196"/>
                  </a:cubicBezTo>
                  <a:cubicBezTo>
                    <a:pt x="90288" y="43196"/>
                    <a:pt x="94259" y="41453"/>
                    <a:pt x="97822" y="39052"/>
                  </a:cubicBezTo>
                  <a:cubicBezTo>
                    <a:pt x="102679" y="35623"/>
                    <a:pt x="106585" y="32671"/>
                    <a:pt x="110585" y="30099"/>
                  </a:cubicBezTo>
                  <a:cubicBezTo>
                    <a:pt x="106937" y="38376"/>
                    <a:pt x="106232" y="47653"/>
                    <a:pt x="108585" y="56388"/>
                  </a:cubicBezTo>
                  <a:cubicBezTo>
                    <a:pt x="112671" y="67170"/>
                    <a:pt x="120120" y="76352"/>
                    <a:pt x="129826" y="82582"/>
                  </a:cubicBezTo>
                  <a:cubicBezTo>
                    <a:pt x="134131" y="85896"/>
                    <a:pt x="138960" y="88468"/>
                    <a:pt x="144113" y="90202"/>
                  </a:cubicBezTo>
                  <a:cubicBezTo>
                    <a:pt x="145895" y="90592"/>
                    <a:pt x="147533" y="91450"/>
                    <a:pt x="148876" y="92678"/>
                  </a:cubicBezTo>
                  <a:cubicBezTo>
                    <a:pt x="160972" y="103346"/>
                    <a:pt x="155734" y="133921"/>
                    <a:pt x="148876" y="151924"/>
                  </a:cubicBezTo>
                  <a:cubicBezTo>
                    <a:pt x="142494" y="171536"/>
                    <a:pt x="127997" y="187462"/>
                    <a:pt x="109061" y="195643"/>
                  </a:cubicBezTo>
                  <a:cubicBezTo>
                    <a:pt x="96964" y="181737"/>
                    <a:pt x="85058" y="167545"/>
                    <a:pt x="73438" y="153257"/>
                  </a:cubicBezTo>
                  <a:lnTo>
                    <a:pt x="70485" y="149542"/>
                  </a:lnTo>
                  <a:cubicBezTo>
                    <a:pt x="57712" y="134664"/>
                    <a:pt x="45911" y="118977"/>
                    <a:pt x="35147" y="102584"/>
                  </a:cubicBezTo>
                  <a:cubicBezTo>
                    <a:pt x="22174" y="83363"/>
                    <a:pt x="12240" y="62255"/>
                    <a:pt x="5715" y="4000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9" name="Freeform 18">
              <a:extLst>
                <a:ext uri="{FF2B5EF4-FFF2-40B4-BE49-F238E27FC236}">
                  <a16:creationId xmlns:a16="http://schemas.microsoft.com/office/drawing/2014/main" id="{0EAAA81A-F472-41CC-B9E3-ACD7DEFA1AC5}"/>
                </a:ext>
              </a:extLst>
            </p:cNvPr>
            <p:cNvSpPr/>
            <p:nvPr/>
          </p:nvSpPr>
          <p:spPr>
            <a:xfrm>
              <a:off x="5051774" y="2636996"/>
              <a:ext cx="34757" cy="51720"/>
            </a:xfrm>
            <a:custGeom>
              <a:avLst/>
              <a:gdLst>
                <a:gd name="connsiteX0" fmla="*/ 32766 w 34757"/>
                <a:gd name="connsiteY0" fmla="*/ 5905 h 51720"/>
                <a:gd name="connsiteX1" fmla="*/ 34480 w 34757"/>
                <a:gd name="connsiteY1" fmla="*/ 14288 h 51720"/>
                <a:gd name="connsiteX2" fmla="*/ 28766 w 34757"/>
                <a:gd name="connsiteY2" fmla="*/ 20955 h 51720"/>
                <a:gd name="connsiteX3" fmla="*/ 19241 w 34757"/>
                <a:gd name="connsiteY3" fmla="*/ 24384 h 51720"/>
                <a:gd name="connsiteX4" fmla="*/ 24289 w 34757"/>
                <a:gd name="connsiteY4" fmla="*/ 32671 h 51720"/>
                <a:gd name="connsiteX5" fmla="*/ 26479 w 34757"/>
                <a:gd name="connsiteY5" fmla="*/ 40005 h 51720"/>
                <a:gd name="connsiteX6" fmla="*/ 24479 w 34757"/>
                <a:gd name="connsiteY6" fmla="*/ 42386 h 51720"/>
                <a:gd name="connsiteX7" fmla="*/ 20955 w 34757"/>
                <a:gd name="connsiteY7" fmla="*/ 46196 h 51720"/>
                <a:gd name="connsiteX8" fmla="*/ 17812 w 34757"/>
                <a:gd name="connsiteY8" fmla="*/ 50863 h 51720"/>
                <a:gd name="connsiteX9" fmla="*/ 17812 w 34757"/>
                <a:gd name="connsiteY9" fmla="*/ 51721 h 51720"/>
                <a:gd name="connsiteX10" fmla="*/ 16288 w 34757"/>
                <a:gd name="connsiteY10" fmla="*/ 50578 h 51720"/>
                <a:gd name="connsiteX11" fmla="*/ 857 w 34757"/>
                <a:gd name="connsiteY11" fmla="*/ 32766 h 51720"/>
                <a:gd name="connsiteX12" fmla="*/ 857 w 34757"/>
                <a:gd name="connsiteY12" fmla="*/ 20860 h 51720"/>
                <a:gd name="connsiteX13" fmla="*/ 28194 w 34757"/>
                <a:gd name="connsiteY13" fmla="*/ 0 h 51720"/>
                <a:gd name="connsiteX14" fmla="*/ 28194 w 34757"/>
                <a:gd name="connsiteY14" fmla="*/ 0 h 5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757" h="51720">
                  <a:moveTo>
                    <a:pt x="32766" y="5905"/>
                  </a:moveTo>
                  <a:cubicBezTo>
                    <a:pt x="34547" y="8306"/>
                    <a:pt x="35176" y="11373"/>
                    <a:pt x="34480" y="14288"/>
                  </a:cubicBezTo>
                  <a:cubicBezTo>
                    <a:pt x="33642" y="17240"/>
                    <a:pt x="31557" y="19679"/>
                    <a:pt x="28766" y="20955"/>
                  </a:cubicBezTo>
                  <a:lnTo>
                    <a:pt x="19241" y="24384"/>
                  </a:lnTo>
                  <a:lnTo>
                    <a:pt x="24289" y="32671"/>
                  </a:lnTo>
                  <a:cubicBezTo>
                    <a:pt x="25832" y="34795"/>
                    <a:pt x="26603" y="37386"/>
                    <a:pt x="26479" y="40005"/>
                  </a:cubicBezTo>
                  <a:cubicBezTo>
                    <a:pt x="26479" y="40576"/>
                    <a:pt x="26479" y="40767"/>
                    <a:pt x="24479" y="42386"/>
                  </a:cubicBezTo>
                  <a:cubicBezTo>
                    <a:pt x="22479" y="44005"/>
                    <a:pt x="22955" y="43910"/>
                    <a:pt x="20955" y="46196"/>
                  </a:cubicBezTo>
                  <a:cubicBezTo>
                    <a:pt x="19764" y="47653"/>
                    <a:pt x="18707" y="49216"/>
                    <a:pt x="17812" y="50863"/>
                  </a:cubicBezTo>
                  <a:lnTo>
                    <a:pt x="17812" y="51721"/>
                  </a:lnTo>
                  <a:lnTo>
                    <a:pt x="16288" y="50578"/>
                  </a:lnTo>
                  <a:cubicBezTo>
                    <a:pt x="9449" y="46358"/>
                    <a:pt x="4058" y="40138"/>
                    <a:pt x="857" y="32766"/>
                  </a:cubicBezTo>
                  <a:cubicBezTo>
                    <a:pt x="-286" y="28880"/>
                    <a:pt x="-286" y="24746"/>
                    <a:pt x="857" y="20860"/>
                  </a:cubicBezTo>
                  <a:cubicBezTo>
                    <a:pt x="4486" y="8715"/>
                    <a:pt x="15526" y="295"/>
                    <a:pt x="28194" y="0"/>
                  </a:cubicBezTo>
                  <a:lnTo>
                    <a:pt x="2819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9BAF3663-3919-4B2D-82F5-039A8C76F634}"/>
                </a:ext>
              </a:extLst>
            </p:cNvPr>
            <p:cNvSpPr/>
            <p:nvPr/>
          </p:nvSpPr>
          <p:spPr>
            <a:xfrm>
              <a:off x="4955589" y="2493073"/>
              <a:ext cx="144480" cy="153696"/>
            </a:xfrm>
            <a:custGeom>
              <a:avLst/>
              <a:gdLst>
                <a:gd name="connsiteX0" fmla="*/ 144477 w 144480"/>
                <a:gd name="connsiteY0" fmla="*/ 123730 h 153696"/>
                <a:gd name="connsiteX1" fmla="*/ 141333 w 144480"/>
                <a:gd name="connsiteY1" fmla="*/ 130302 h 153696"/>
                <a:gd name="connsiteX2" fmla="*/ 131808 w 144480"/>
                <a:gd name="connsiteY2" fmla="*/ 137827 h 153696"/>
                <a:gd name="connsiteX3" fmla="*/ 123046 w 144480"/>
                <a:gd name="connsiteY3" fmla="*/ 141827 h 153696"/>
                <a:gd name="connsiteX4" fmla="*/ 101900 w 144480"/>
                <a:gd name="connsiteY4" fmla="*/ 138208 h 153696"/>
                <a:gd name="connsiteX5" fmla="*/ 93137 w 144480"/>
                <a:gd name="connsiteY5" fmla="*/ 138684 h 153696"/>
                <a:gd name="connsiteX6" fmla="*/ 81993 w 144480"/>
                <a:gd name="connsiteY6" fmla="*/ 141256 h 153696"/>
                <a:gd name="connsiteX7" fmla="*/ 62943 w 144480"/>
                <a:gd name="connsiteY7" fmla="*/ 150781 h 153696"/>
                <a:gd name="connsiteX8" fmla="*/ 48751 w 144480"/>
                <a:gd name="connsiteY8" fmla="*/ 153257 h 153696"/>
                <a:gd name="connsiteX9" fmla="*/ 20176 w 144480"/>
                <a:gd name="connsiteY9" fmla="*/ 131540 h 153696"/>
                <a:gd name="connsiteX10" fmla="*/ 1983 w 144480"/>
                <a:gd name="connsiteY10" fmla="*/ 110871 h 153696"/>
                <a:gd name="connsiteX11" fmla="*/ 78 w 144480"/>
                <a:gd name="connsiteY11" fmla="*/ 86677 h 153696"/>
                <a:gd name="connsiteX12" fmla="*/ 13508 w 144480"/>
                <a:gd name="connsiteY12" fmla="*/ 39624 h 153696"/>
                <a:gd name="connsiteX13" fmla="*/ 51037 w 144480"/>
                <a:gd name="connsiteY13" fmla="*/ 19050 h 153696"/>
                <a:gd name="connsiteX14" fmla="*/ 87041 w 144480"/>
                <a:gd name="connsiteY14" fmla="*/ 0 h 153696"/>
                <a:gd name="connsiteX15" fmla="*/ 104472 w 144480"/>
                <a:gd name="connsiteY15" fmla="*/ 9525 h 153696"/>
                <a:gd name="connsiteX16" fmla="*/ 113997 w 144480"/>
                <a:gd name="connsiteY16" fmla="*/ 33338 h 153696"/>
                <a:gd name="connsiteX17" fmla="*/ 113044 w 144480"/>
                <a:gd name="connsiteY17" fmla="*/ 40386 h 153696"/>
                <a:gd name="connsiteX18" fmla="*/ 110377 w 144480"/>
                <a:gd name="connsiteY18" fmla="*/ 52864 h 153696"/>
                <a:gd name="connsiteX19" fmla="*/ 123998 w 144480"/>
                <a:gd name="connsiteY19" fmla="*/ 104680 h 153696"/>
                <a:gd name="connsiteX20" fmla="*/ 137905 w 144480"/>
                <a:gd name="connsiteY20" fmla="*/ 117634 h 153696"/>
                <a:gd name="connsiteX21" fmla="*/ 144477 w 144480"/>
                <a:gd name="connsiteY21" fmla="*/ 123730 h 153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44480" h="153696">
                  <a:moveTo>
                    <a:pt x="144477" y="123730"/>
                  </a:moveTo>
                  <a:cubicBezTo>
                    <a:pt x="143972" y="126140"/>
                    <a:pt x="142886" y="128397"/>
                    <a:pt x="141333" y="130302"/>
                  </a:cubicBezTo>
                  <a:cubicBezTo>
                    <a:pt x="138905" y="133636"/>
                    <a:pt x="135609" y="136236"/>
                    <a:pt x="131808" y="137827"/>
                  </a:cubicBezTo>
                  <a:lnTo>
                    <a:pt x="123046" y="141827"/>
                  </a:lnTo>
                  <a:cubicBezTo>
                    <a:pt x="116111" y="140027"/>
                    <a:pt x="109034" y="138808"/>
                    <a:pt x="101900" y="138208"/>
                  </a:cubicBezTo>
                  <a:cubicBezTo>
                    <a:pt x="98966" y="138084"/>
                    <a:pt x="96033" y="138246"/>
                    <a:pt x="93137" y="138684"/>
                  </a:cubicBezTo>
                  <a:cubicBezTo>
                    <a:pt x="89337" y="139094"/>
                    <a:pt x="85593" y="139951"/>
                    <a:pt x="81993" y="141256"/>
                  </a:cubicBezTo>
                  <a:cubicBezTo>
                    <a:pt x="75344" y="143808"/>
                    <a:pt x="68972" y="146999"/>
                    <a:pt x="62943" y="150781"/>
                  </a:cubicBezTo>
                  <a:cubicBezTo>
                    <a:pt x="58714" y="153429"/>
                    <a:pt x="53627" y="154324"/>
                    <a:pt x="48751" y="153257"/>
                  </a:cubicBezTo>
                  <a:cubicBezTo>
                    <a:pt x="39226" y="151257"/>
                    <a:pt x="29701" y="141446"/>
                    <a:pt x="20176" y="131540"/>
                  </a:cubicBezTo>
                  <a:cubicBezTo>
                    <a:pt x="13794" y="124777"/>
                    <a:pt x="7793" y="118110"/>
                    <a:pt x="1983" y="110871"/>
                  </a:cubicBezTo>
                  <a:cubicBezTo>
                    <a:pt x="402" y="102908"/>
                    <a:pt x="-236" y="94793"/>
                    <a:pt x="78" y="86677"/>
                  </a:cubicBezTo>
                  <a:cubicBezTo>
                    <a:pt x="-170" y="70009"/>
                    <a:pt x="4497" y="53645"/>
                    <a:pt x="13508" y="39624"/>
                  </a:cubicBezTo>
                  <a:cubicBezTo>
                    <a:pt x="23509" y="25908"/>
                    <a:pt x="36844" y="22574"/>
                    <a:pt x="51037" y="19050"/>
                  </a:cubicBezTo>
                  <a:cubicBezTo>
                    <a:pt x="64972" y="17335"/>
                    <a:pt x="77783" y="10554"/>
                    <a:pt x="87041" y="0"/>
                  </a:cubicBezTo>
                  <a:cubicBezTo>
                    <a:pt x="93680" y="1353"/>
                    <a:pt x="99747" y="4667"/>
                    <a:pt x="104472" y="9525"/>
                  </a:cubicBezTo>
                  <a:cubicBezTo>
                    <a:pt x="110730" y="15850"/>
                    <a:pt x="114168" y="24441"/>
                    <a:pt x="113997" y="33338"/>
                  </a:cubicBezTo>
                  <a:cubicBezTo>
                    <a:pt x="113825" y="35709"/>
                    <a:pt x="113511" y="38062"/>
                    <a:pt x="113044" y="40386"/>
                  </a:cubicBezTo>
                  <a:cubicBezTo>
                    <a:pt x="111825" y="44463"/>
                    <a:pt x="110930" y="48644"/>
                    <a:pt x="110377" y="52864"/>
                  </a:cubicBezTo>
                  <a:cubicBezTo>
                    <a:pt x="108167" y="71237"/>
                    <a:pt x="113035" y="89773"/>
                    <a:pt x="123998" y="104680"/>
                  </a:cubicBezTo>
                  <a:cubicBezTo>
                    <a:pt x="128075" y="109557"/>
                    <a:pt x="132742" y="113909"/>
                    <a:pt x="137905" y="117634"/>
                  </a:cubicBezTo>
                  <a:cubicBezTo>
                    <a:pt x="142572" y="120777"/>
                    <a:pt x="144572" y="122396"/>
                    <a:pt x="144477" y="12373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1" name="Freeform 20">
              <a:extLst>
                <a:ext uri="{FF2B5EF4-FFF2-40B4-BE49-F238E27FC236}">
                  <a16:creationId xmlns:a16="http://schemas.microsoft.com/office/drawing/2014/main" id="{768D5DD6-068A-4654-BDBA-E437D96A6EA3}"/>
                </a:ext>
              </a:extLst>
            </p:cNvPr>
            <p:cNvSpPr/>
            <p:nvPr/>
          </p:nvSpPr>
          <p:spPr>
            <a:xfrm>
              <a:off x="4775501" y="2373023"/>
              <a:ext cx="277912" cy="352841"/>
            </a:xfrm>
            <a:custGeom>
              <a:avLst/>
              <a:gdLst>
                <a:gd name="connsiteX0" fmla="*/ 1000 w 277912"/>
                <a:gd name="connsiteY0" fmla="*/ 309788 h 352841"/>
                <a:gd name="connsiteX1" fmla="*/ 1000 w 277912"/>
                <a:gd name="connsiteY1" fmla="*/ 256067 h 352841"/>
                <a:gd name="connsiteX2" fmla="*/ 3858 w 277912"/>
                <a:gd name="connsiteY2" fmla="*/ 234541 h 352841"/>
                <a:gd name="connsiteX3" fmla="*/ 10144 w 277912"/>
                <a:gd name="connsiteY3" fmla="*/ 196441 h 352841"/>
                <a:gd name="connsiteX4" fmla="*/ 12240 w 277912"/>
                <a:gd name="connsiteY4" fmla="*/ 181487 h 352841"/>
                <a:gd name="connsiteX5" fmla="*/ 12240 w 277912"/>
                <a:gd name="connsiteY5" fmla="*/ 162437 h 352841"/>
                <a:gd name="connsiteX6" fmla="*/ 16621 w 277912"/>
                <a:gd name="connsiteY6" fmla="*/ 146720 h 352841"/>
                <a:gd name="connsiteX7" fmla="*/ 29004 w 277912"/>
                <a:gd name="connsiteY7" fmla="*/ 123384 h 352841"/>
                <a:gd name="connsiteX8" fmla="*/ 58722 w 277912"/>
                <a:gd name="connsiteY8" fmla="*/ 99476 h 352841"/>
                <a:gd name="connsiteX9" fmla="*/ 70438 w 277912"/>
                <a:gd name="connsiteY9" fmla="*/ 92904 h 352841"/>
                <a:gd name="connsiteX10" fmla="*/ 104823 w 277912"/>
                <a:gd name="connsiteY10" fmla="*/ 48994 h 352841"/>
                <a:gd name="connsiteX11" fmla="*/ 155305 w 277912"/>
                <a:gd name="connsiteY11" fmla="*/ 7274 h 352841"/>
                <a:gd name="connsiteX12" fmla="*/ 205026 w 277912"/>
                <a:gd name="connsiteY12" fmla="*/ 702 h 352841"/>
                <a:gd name="connsiteX13" fmla="*/ 235791 w 277912"/>
                <a:gd name="connsiteY13" fmla="*/ 7751 h 352841"/>
                <a:gd name="connsiteX14" fmla="*/ 276749 w 277912"/>
                <a:gd name="connsiteY14" fmla="*/ 51185 h 352841"/>
                <a:gd name="connsiteX15" fmla="*/ 260652 w 277912"/>
                <a:gd name="connsiteY15" fmla="*/ 105382 h 352841"/>
                <a:gd name="connsiteX16" fmla="*/ 227505 w 277912"/>
                <a:gd name="connsiteY16" fmla="*/ 124432 h 352841"/>
                <a:gd name="connsiteX17" fmla="*/ 180927 w 277912"/>
                <a:gd name="connsiteY17" fmla="*/ 151102 h 352841"/>
                <a:gd name="connsiteX18" fmla="*/ 164449 w 277912"/>
                <a:gd name="connsiteY18" fmla="*/ 207014 h 352841"/>
                <a:gd name="connsiteX19" fmla="*/ 166259 w 277912"/>
                <a:gd name="connsiteY19" fmla="*/ 233303 h 352841"/>
                <a:gd name="connsiteX20" fmla="*/ 150066 w 277912"/>
                <a:gd name="connsiteY20" fmla="*/ 237589 h 352841"/>
                <a:gd name="connsiteX21" fmla="*/ 129302 w 277912"/>
                <a:gd name="connsiteY21" fmla="*/ 201489 h 352841"/>
                <a:gd name="connsiteX22" fmla="*/ 101870 w 277912"/>
                <a:gd name="connsiteY22" fmla="*/ 189773 h 352841"/>
                <a:gd name="connsiteX23" fmla="*/ 73295 w 277912"/>
                <a:gd name="connsiteY23" fmla="*/ 213491 h 352841"/>
                <a:gd name="connsiteX24" fmla="*/ 79391 w 277912"/>
                <a:gd name="connsiteY24" fmla="*/ 254924 h 352841"/>
                <a:gd name="connsiteX25" fmla="*/ 95488 w 277912"/>
                <a:gd name="connsiteY25" fmla="*/ 278356 h 352841"/>
                <a:gd name="connsiteX26" fmla="*/ 60913 w 277912"/>
                <a:gd name="connsiteY26" fmla="*/ 336935 h 352841"/>
                <a:gd name="connsiteX27" fmla="*/ 31671 w 277912"/>
                <a:gd name="connsiteY27" fmla="*/ 347222 h 352841"/>
                <a:gd name="connsiteX28" fmla="*/ 10621 w 277912"/>
                <a:gd name="connsiteY28" fmla="*/ 352841 h 352841"/>
                <a:gd name="connsiteX29" fmla="*/ 6906 w 277912"/>
                <a:gd name="connsiteY29" fmla="*/ 341792 h 352841"/>
                <a:gd name="connsiteX30" fmla="*/ 1000 w 277912"/>
                <a:gd name="connsiteY30" fmla="*/ 309788 h 352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77912" h="352841">
                  <a:moveTo>
                    <a:pt x="1000" y="309788"/>
                  </a:moveTo>
                  <a:cubicBezTo>
                    <a:pt x="-333" y="291910"/>
                    <a:pt x="-333" y="273946"/>
                    <a:pt x="1000" y="256067"/>
                  </a:cubicBezTo>
                  <a:cubicBezTo>
                    <a:pt x="1429" y="248828"/>
                    <a:pt x="2391" y="241637"/>
                    <a:pt x="3858" y="234541"/>
                  </a:cubicBezTo>
                  <a:cubicBezTo>
                    <a:pt x="5287" y="227111"/>
                    <a:pt x="7191" y="217015"/>
                    <a:pt x="10144" y="196441"/>
                  </a:cubicBezTo>
                  <a:cubicBezTo>
                    <a:pt x="11954" y="183582"/>
                    <a:pt x="12145" y="182915"/>
                    <a:pt x="12240" y="181487"/>
                  </a:cubicBezTo>
                  <a:cubicBezTo>
                    <a:pt x="12716" y="171962"/>
                    <a:pt x="11478" y="169485"/>
                    <a:pt x="12240" y="162437"/>
                  </a:cubicBezTo>
                  <a:cubicBezTo>
                    <a:pt x="12945" y="157017"/>
                    <a:pt x="14421" y="151721"/>
                    <a:pt x="16621" y="146720"/>
                  </a:cubicBezTo>
                  <a:cubicBezTo>
                    <a:pt x="19231" y="138224"/>
                    <a:pt x="23432" y="130309"/>
                    <a:pt x="29004" y="123384"/>
                  </a:cubicBezTo>
                  <a:cubicBezTo>
                    <a:pt x="37567" y="113878"/>
                    <a:pt x="47606" y="105811"/>
                    <a:pt x="58722" y="99476"/>
                  </a:cubicBezTo>
                  <a:cubicBezTo>
                    <a:pt x="63484" y="96524"/>
                    <a:pt x="67580" y="94333"/>
                    <a:pt x="70438" y="92904"/>
                  </a:cubicBezTo>
                  <a:cubicBezTo>
                    <a:pt x="80715" y="77378"/>
                    <a:pt x="92212" y="62700"/>
                    <a:pt x="104823" y="48994"/>
                  </a:cubicBezTo>
                  <a:cubicBezTo>
                    <a:pt x="124539" y="27563"/>
                    <a:pt x="136065" y="15180"/>
                    <a:pt x="155305" y="7274"/>
                  </a:cubicBezTo>
                  <a:cubicBezTo>
                    <a:pt x="171069" y="969"/>
                    <a:pt x="188166" y="-1288"/>
                    <a:pt x="205026" y="702"/>
                  </a:cubicBezTo>
                  <a:lnTo>
                    <a:pt x="235791" y="7751"/>
                  </a:lnTo>
                  <a:cubicBezTo>
                    <a:pt x="256242" y="13847"/>
                    <a:pt x="271863" y="30411"/>
                    <a:pt x="276749" y="51185"/>
                  </a:cubicBezTo>
                  <a:cubicBezTo>
                    <a:pt x="280645" y="70797"/>
                    <a:pt x="274625" y="91075"/>
                    <a:pt x="260652" y="105382"/>
                  </a:cubicBezTo>
                  <a:cubicBezTo>
                    <a:pt x="256080" y="110049"/>
                    <a:pt x="253794" y="110621"/>
                    <a:pt x="227505" y="124432"/>
                  </a:cubicBezTo>
                  <a:cubicBezTo>
                    <a:pt x="198930" y="138910"/>
                    <a:pt x="184642" y="145959"/>
                    <a:pt x="180927" y="151102"/>
                  </a:cubicBezTo>
                  <a:cubicBezTo>
                    <a:pt x="170050" y="167714"/>
                    <a:pt x="164316" y="187164"/>
                    <a:pt x="164449" y="207014"/>
                  </a:cubicBezTo>
                  <a:cubicBezTo>
                    <a:pt x="164049" y="215815"/>
                    <a:pt x="164659" y="224635"/>
                    <a:pt x="166259" y="233303"/>
                  </a:cubicBezTo>
                  <a:lnTo>
                    <a:pt x="150066" y="237589"/>
                  </a:lnTo>
                  <a:cubicBezTo>
                    <a:pt x="147123" y="223673"/>
                    <a:pt x="139856" y="211033"/>
                    <a:pt x="129302" y="201489"/>
                  </a:cubicBezTo>
                  <a:cubicBezTo>
                    <a:pt x="122216" y="193898"/>
                    <a:pt x="112252" y="189640"/>
                    <a:pt x="101870" y="189773"/>
                  </a:cubicBezTo>
                  <a:cubicBezTo>
                    <a:pt x="88687" y="191774"/>
                    <a:pt x="77696" y="200908"/>
                    <a:pt x="73295" y="213491"/>
                  </a:cubicBezTo>
                  <a:cubicBezTo>
                    <a:pt x="67389" y="229207"/>
                    <a:pt x="74057" y="243494"/>
                    <a:pt x="79391" y="254924"/>
                  </a:cubicBezTo>
                  <a:cubicBezTo>
                    <a:pt x="83439" y="263564"/>
                    <a:pt x="88878" y="271479"/>
                    <a:pt x="95488" y="278356"/>
                  </a:cubicBezTo>
                  <a:cubicBezTo>
                    <a:pt x="90916" y="297882"/>
                    <a:pt x="80915" y="327505"/>
                    <a:pt x="60913" y="336935"/>
                  </a:cubicBezTo>
                  <a:cubicBezTo>
                    <a:pt x="55769" y="339221"/>
                    <a:pt x="43006" y="343793"/>
                    <a:pt x="31671" y="347222"/>
                  </a:cubicBezTo>
                  <a:cubicBezTo>
                    <a:pt x="24717" y="349317"/>
                    <a:pt x="17669" y="351222"/>
                    <a:pt x="10621" y="352841"/>
                  </a:cubicBezTo>
                  <a:cubicBezTo>
                    <a:pt x="9201" y="349222"/>
                    <a:pt x="7954" y="345536"/>
                    <a:pt x="6906" y="341792"/>
                  </a:cubicBezTo>
                  <a:cubicBezTo>
                    <a:pt x="3896" y="331344"/>
                    <a:pt x="1924" y="320628"/>
                    <a:pt x="1000" y="3097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474A52CF-CCEA-46AF-A7F2-4219D7585DA5}"/>
                </a:ext>
              </a:extLst>
            </p:cNvPr>
            <p:cNvSpPr/>
            <p:nvPr/>
          </p:nvSpPr>
          <p:spPr>
            <a:xfrm>
              <a:off x="4517422" y="3692271"/>
              <a:ext cx="374236" cy="841112"/>
            </a:xfrm>
            <a:custGeom>
              <a:avLst/>
              <a:gdLst>
                <a:gd name="connsiteX0" fmla="*/ 326135 w 374236"/>
                <a:gd name="connsiteY0" fmla="*/ 820198 h 841112"/>
                <a:gd name="connsiteX1" fmla="*/ 324230 w 374236"/>
                <a:gd name="connsiteY1" fmla="*/ 834104 h 841112"/>
                <a:gd name="connsiteX2" fmla="*/ 311562 w 374236"/>
                <a:gd name="connsiteY2" fmla="*/ 840581 h 841112"/>
                <a:gd name="connsiteX3" fmla="*/ 289274 w 374236"/>
                <a:gd name="connsiteY3" fmla="*/ 836581 h 841112"/>
                <a:gd name="connsiteX4" fmla="*/ 287368 w 374236"/>
                <a:gd name="connsiteY4" fmla="*/ 835438 h 841112"/>
                <a:gd name="connsiteX5" fmla="*/ 285083 w 374236"/>
                <a:gd name="connsiteY5" fmla="*/ 835438 h 841112"/>
                <a:gd name="connsiteX6" fmla="*/ 252888 w 374236"/>
                <a:gd name="connsiteY6" fmla="*/ 835438 h 841112"/>
                <a:gd name="connsiteX7" fmla="*/ 195262 w 374236"/>
                <a:gd name="connsiteY7" fmla="*/ 830675 h 841112"/>
                <a:gd name="connsiteX8" fmla="*/ 146113 w 374236"/>
                <a:gd name="connsiteY8" fmla="*/ 819150 h 841112"/>
                <a:gd name="connsiteX9" fmla="*/ 114299 w 374236"/>
                <a:gd name="connsiteY9" fmla="*/ 812959 h 841112"/>
                <a:gd name="connsiteX10" fmla="*/ 73246 w 374236"/>
                <a:gd name="connsiteY10" fmla="*/ 818102 h 841112"/>
                <a:gd name="connsiteX11" fmla="*/ 33337 w 374236"/>
                <a:gd name="connsiteY11" fmla="*/ 819150 h 841112"/>
                <a:gd name="connsiteX12" fmla="*/ 4762 w 374236"/>
                <a:gd name="connsiteY12" fmla="*/ 802100 h 841112"/>
                <a:gd name="connsiteX13" fmla="*/ 1999 w 374236"/>
                <a:gd name="connsiteY13" fmla="*/ 765905 h 841112"/>
                <a:gd name="connsiteX14" fmla="*/ 21811 w 374236"/>
                <a:gd name="connsiteY14" fmla="*/ 718280 h 841112"/>
                <a:gd name="connsiteX15" fmla="*/ 37528 w 374236"/>
                <a:gd name="connsiteY15" fmla="*/ 689705 h 841112"/>
                <a:gd name="connsiteX16" fmla="*/ 59530 w 374236"/>
                <a:gd name="connsiteY16" fmla="*/ 622554 h 841112"/>
                <a:gd name="connsiteX17" fmla="*/ 63245 w 374236"/>
                <a:gd name="connsiteY17" fmla="*/ 550926 h 841112"/>
                <a:gd name="connsiteX18" fmla="*/ 61721 w 374236"/>
                <a:gd name="connsiteY18" fmla="*/ 512826 h 841112"/>
                <a:gd name="connsiteX19" fmla="*/ 92201 w 374236"/>
                <a:gd name="connsiteY19" fmla="*/ 369475 h 841112"/>
                <a:gd name="connsiteX20" fmla="*/ 158209 w 374236"/>
                <a:gd name="connsiteY20" fmla="*/ 263271 h 841112"/>
                <a:gd name="connsiteX21" fmla="*/ 160591 w 374236"/>
                <a:gd name="connsiteY21" fmla="*/ 260699 h 841112"/>
                <a:gd name="connsiteX22" fmla="*/ 160591 w 374236"/>
                <a:gd name="connsiteY22" fmla="*/ 257270 h 841112"/>
                <a:gd name="connsiteX23" fmla="*/ 152780 w 374236"/>
                <a:gd name="connsiteY23" fmla="*/ 117538 h 841112"/>
                <a:gd name="connsiteX24" fmla="*/ 154971 w 374236"/>
                <a:gd name="connsiteY24" fmla="*/ 23908 h 841112"/>
                <a:gd name="connsiteX25" fmla="*/ 165067 w 374236"/>
                <a:gd name="connsiteY25" fmla="*/ 29813 h 841112"/>
                <a:gd name="connsiteX26" fmla="*/ 169639 w 374236"/>
                <a:gd name="connsiteY26" fmla="*/ 32099 h 841112"/>
                <a:gd name="connsiteX27" fmla="*/ 178498 w 374236"/>
                <a:gd name="connsiteY27" fmla="*/ 35623 h 841112"/>
                <a:gd name="connsiteX28" fmla="*/ 182879 w 374236"/>
                <a:gd name="connsiteY28" fmla="*/ 36766 h 841112"/>
                <a:gd name="connsiteX29" fmla="*/ 183546 w 374236"/>
                <a:gd name="connsiteY29" fmla="*/ 36766 h 841112"/>
                <a:gd name="connsiteX30" fmla="*/ 187356 w 374236"/>
                <a:gd name="connsiteY30" fmla="*/ 37338 h 841112"/>
                <a:gd name="connsiteX31" fmla="*/ 191833 w 374236"/>
                <a:gd name="connsiteY31" fmla="*/ 37338 h 841112"/>
                <a:gd name="connsiteX32" fmla="*/ 192976 w 374236"/>
                <a:gd name="connsiteY32" fmla="*/ 37338 h 841112"/>
                <a:gd name="connsiteX33" fmla="*/ 229742 w 374236"/>
                <a:gd name="connsiteY33" fmla="*/ 24860 h 841112"/>
                <a:gd name="connsiteX34" fmla="*/ 235076 w 374236"/>
                <a:gd name="connsiteY34" fmla="*/ 21050 h 841112"/>
                <a:gd name="connsiteX35" fmla="*/ 237553 w 374236"/>
                <a:gd name="connsiteY35" fmla="*/ 19050 h 841112"/>
                <a:gd name="connsiteX36" fmla="*/ 240886 w 374236"/>
                <a:gd name="connsiteY36" fmla="*/ 16383 h 841112"/>
                <a:gd name="connsiteX37" fmla="*/ 243649 w 374236"/>
                <a:gd name="connsiteY37" fmla="*/ 13906 h 841112"/>
                <a:gd name="connsiteX38" fmla="*/ 250507 w 374236"/>
                <a:gd name="connsiteY38" fmla="*/ 7048 h 841112"/>
                <a:gd name="connsiteX39" fmla="*/ 253745 w 374236"/>
                <a:gd name="connsiteY39" fmla="*/ 3524 h 841112"/>
                <a:gd name="connsiteX40" fmla="*/ 256603 w 374236"/>
                <a:gd name="connsiteY40" fmla="*/ 0 h 841112"/>
                <a:gd name="connsiteX41" fmla="*/ 302894 w 374236"/>
                <a:gd name="connsiteY41" fmla="*/ 33909 h 841112"/>
                <a:gd name="connsiteX42" fmla="*/ 362616 w 374236"/>
                <a:gd name="connsiteY42" fmla="*/ 87439 h 841112"/>
                <a:gd name="connsiteX43" fmla="*/ 367474 w 374236"/>
                <a:gd name="connsiteY43" fmla="*/ 94392 h 841112"/>
                <a:gd name="connsiteX44" fmla="*/ 374236 w 374236"/>
                <a:gd name="connsiteY44" fmla="*/ 103917 h 841112"/>
                <a:gd name="connsiteX45" fmla="*/ 318706 w 374236"/>
                <a:gd name="connsiteY45" fmla="*/ 289179 h 841112"/>
                <a:gd name="connsiteX46" fmla="*/ 295750 w 374236"/>
                <a:gd name="connsiteY46" fmla="*/ 327279 h 841112"/>
                <a:gd name="connsiteX47" fmla="*/ 294703 w 374236"/>
                <a:gd name="connsiteY47" fmla="*/ 329374 h 841112"/>
                <a:gd name="connsiteX48" fmla="*/ 258984 w 374236"/>
                <a:gd name="connsiteY48" fmla="*/ 423100 h 841112"/>
                <a:gd name="connsiteX49" fmla="*/ 230409 w 374236"/>
                <a:gd name="connsiteY49" fmla="*/ 480250 h 841112"/>
                <a:gd name="connsiteX50" fmla="*/ 198024 w 374236"/>
                <a:gd name="connsiteY50" fmla="*/ 547497 h 841112"/>
                <a:gd name="connsiteX51" fmla="*/ 167163 w 374236"/>
                <a:gd name="connsiteY51" fmla="*/ 666845 h 841112"/>
                <a:gd name="connsiteX52" fmla="*/ 187927 w 374236"/>
                <a:gd name="connsiteY52" fmla="*/ 742378 h 841112"/>
                <a:gd name="connsiteX53" fmla="*/ 216502 w 374236"/>
                <a:gd name="connsiteY53" fmla="*/ 773430 h 841112"/>
                <a:gd name="connsiteX54" fmla="*/ 290893 w 374236"/>
                <a:gd name="connsiteY54" fmla="*/ 810197 h 841112"/>
                <a:gd name="connsiteX55" fmla="*/ 292893 w 374236"/>
                <a:gd name="connsiteY55" fmla="*/ 810197 h 841112"/>
                <a:gd name="connsiteX56" fmla="*/ 294703 w 374236"/>
                <a:gd name="connsiteY56" fmla="*/ 810197 h 841112"/>
                <a:gd name="connsiteX57" fmla="*/ 326135 w 374236"/>
                <a:gd name="connsiteY57" fmla="*/ 820198 h 84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74236" h="841112">
                  <a:moveTo>
                    <a:pt x="326135" y="820198"/>
                  </a:moveTo>
                  <a:cubicBezTo>
                    <a:pt x="327678" y="824874"/>
                    <a:pt x="326973" y="830008"/>
                    <a:pt x="324230" y="834104"/>
                  </a:cubicBezTo>
                  <a:cubicBezTo>
                    <a:pt x="320963" y="837762"/>
                    <a:pt x="316448" y="840076"/>
                    <a:pt x="311562" y="840581"/>
                  </a:cubicBezTo>
                  <a:cubicBezTo>
                    <a:pt x="303894" y="841991"/>
                    <a:pt x="295969" y="840572"/>
                    <a:pt x="289274" y="836581"/>
                  </a:cubicBezTo>
                  <a:lnTo>
                    <a:pt x="287368" y="835438"/>
                  </a:lnTo>
                  <a:lnTo>
                    <a:pt x="285083" y="835438"/>
                  </a:lnTo>
                  <a:cubicBezTo>
                    <a:pt x="277748" y="835438"/>
                    <a:pt x="266033" y="835438"/>
                    <a:pt x="252888" y="835438"/>
                  </a:cubicBezTo>
                  <a:cubicBezTo>
                    <a:pt x="233609" y="834933"/>
                    <a:pt x="214369" y="833342"/>
                    <a:pt x="195262" y="830675"/>
                  </a:cubicBezTo>
                  <a:cubicBezTo>
                    <a:pt x="178479" y="828827"/>
                    <a:pt x="161972" y="824960"/>
                    <a:pt x="146113" y="819150"/>
                  </a:cubicBezTo>
                  <a:cubicBezTo>
                    <a:pt x="135997" y="815083"/>
                    <a:pt x="125205" y="812978"/>
                    <a:pt x="114299" y="812959"/>
                  </a:cubicBezTo>
                  <a:cubicBezTo>
                    <a:pt x="100440" y="812730"/>
                    <a:pt x="86620" y="814464"/>
                    <a:pt x="73246" y="818102"/>
                  </a:cubicBezTo>
                  <a:cubicBezTo>
                    <a:pt x="60340" y="822417"/>
                    <a:pt x="46443" y="822788"/>
                    <a:pt x="33337" y="819150"/>
                  </a:cubicBezTo>
                  <a:cubicBezTo>
                    <a:pt x="22002" y="817273"/>
                    <a:pt x="11791" y="811187"/>
                    <a:pt x="4762" y="802100"/>
                  </a:cubicBezTo>
                  <a:cubicBezTo>
                    <a:pt x="-439" y="790746"/>
                    <a:pt x="-1410" y="777916"/>
                    <a:pt x="1999" y="765905"/>
                  </a:cubicBezTo>
                  <a:cubicBezTo>
                    <a:pt x="5409" y="748884"/>
                    <a:pt x="12144" y="732701"/>
                    <a:pt x="21811" y="718280"/>
                  </a:cubicBezTo>
                  <a:cubicBezTo>
                    <a:pt x="26574" y="710089"/>
                    <a:pt x="32003" y="700945"/>
                    <a:pt x="37528" y="689705"/>
                  </a:cubicBezTo>
                  <a:cubicBezTo>
                    <a:pt x="47091" y="668112"/>
                    <a:pt x="54463" y="645614"/>
                    <a:pt x="59530" y="622554"/>
                  </a:cubicBezTo>
                  <a:cubicBezTo>
                    <a:pt x="64712" y="599046"/>
                    <a:pt x="65969" y="574843"/>
                    <a:pt x="63245" y="550926"/>
                  </a:cubicBezTo>
                  <a:cubicBezTo>
                    <a:pt x="62483" y="539401"/>
                    <a:pt x="61531" y="527590"/>
                    <a:pt x="61721" y="512826"/>
                  </a:cubicBezTo>
                  <a:cubicBezTo>
                    <a:pt x="62559" y="463524"/>
                    <a:pt x="72904" y="414852"/>
                    <a:pt x="92201" y="369475"/>
                  </a:cubicBezTo>
                  <a:cubicBezTo>
                    <a:pt x="108365" y="330765"/>
                    <a:pt x="130654" y="294904"/>
                    <a:pt x="158209" y="263271"/>
                  </a:cubicBezTo>
                  <a:lnTo>
                    <a:pt x="160591" y="260699"/>
                  </a:lnTo>
                  <a:lnTo>
                    <a:pt x="160591" y="257270"/>
                  </a:lnTo>
                  <a:cubicBezTo>
                    <a:pt x="155828" y="210693"/>
                    <a:pt x="153256" y="163734"/>
                    <a:pt x="152780" y="117538"/>
                  </a:cubicBezTo>
                  <a:cubicBezTo>
                    <a:pt x="152780" y="86487"/>
                    <a:pt x="153256" y="55150"/>
                    <a:pt x="154971" y="23908"/>
                  </a:cubicBezTo>
                  <a:cubicBezTo>
                    <a:pt x="158591" y="26194"/>
                    <a:pt x="161924" y="28099"/>
                    <a:pt x="165067" y="29813"/>
                  </a:cubicBezTo>
                  <a:lnTo>
                    <a:pt x="169639" y="32099"/>
                  </a:lnTo>
                  <a:cubicBezTo>
                    <a:pt x="172487" y="33518"/>
                    <a:pt x="175450" y="34699"/>
                    <a:pt x="178498" y="35623"/>
                  </a:cubicBezTo>
                  <a:cubicBezTo>
                    <a:pt x="179926" y="36109"/>
                    <a:pt x="181393" y="36490"/>
                    <a:pt x="182879" y="36766"/>
                  </a:cubicBezTo>
                  <a:lnTo>
                    <a:pt x="183546" y="36766"/>
                  </a:lnTo>
                  <a:lnTo>
                    <a:pt x="187356" y="37338"/>
                  </a:lnTo>
                  <a:cubicBezTo>
                    <a:pt x="188785" y="37338"/>
                    <a:pt x="190309" y="37338"/>
                    <a:pt x="191833" y="37338"/>
                  </a:cubicBezTo>
                  <a:lnTo>
                    <a:pt x="192976" y="37338"/>
                  </a:lnTo>
                  <a:cubicBezTo>
                    <a:pt x="206225" y="37052"/>
                    <a:pt x="219055" y="32690"/>
                    <a:pt x="229742" y="24860"/>
                  </a:cubicBezTo>
                  <a:cubicBezTo>
                    <a:pt x="231647" y="23622"/>
                    <a:pt x="233457" y="22288"/>
                    <a:pt x="235076" y="21050"/>
                  </a:cubicBezTo>
                  <a:lnTo>
                    <a:pt x="237553" y="19050"/>
                  </a:lnTo>
                  <a:lnTo>
                    <a:pt x="240886" y="16383"/>
                  </a:lnTo>
                  <a:cubicBezTo>
                    <a:pt x="241763" y="15507"/>
                    <a:pt x="242677" y="14678"/>
                    <a:pt x="243649" y="13906"/>
                  </a:cubicBezTo>
                  <a:cubicBezTo>
                    <a:pt x="243649" y="13906"/>
                    <a:pt x="246601" y="11239"/>
                    <a:pt x="250507" y="7048"/>
                  </a:cubicBezTo>
                  <a:lnTo>
                    <a:pt x="253745" y="3524"/>
                  </a:lnTo>
                  <a:lnTo>
                    <a:pt x="256603" y="0"/>
                  </a:lnTo>
                  <a:cubicBezTo>
                    <a:pt x="271367" y="9525"/>
                    <a:pt x="286702" y="21241"/>
                    <a:pt x="302894" y="33909"/>
                  </a:cubicBezTo>
                  <a:cubicBezTo>
                    <a:pt x="323697" y="50730"/>
                    <a:pt x="343623" y="68599"/>
                    <a:pt x="362616" y="87439"/>
                  </a:cubicBezTo>
                  <a:cubicBezTo>
                    <a:pt x="364140" y="89725"/>
                    <a:pt x="365854" y="92107"/>
                    <a:pt x="367474" y="94392"/>
                  </a:cubicBezTo>
                  <a:cubicBezTo>
                    <a:pt x="369093" y="96679"/>
                    <a:pt x="371950" y="100584"/>
                    <a:pt x="374236" y="103917"/>
                  </a:cubicBezTo>
                  <a:cubicBezTo>
                    <a:pt x="368245" y="168754"/>
                    <a:pt x="349367" y="231743"/>
                    <a:pt x="318706" y="289179"/>
                  </a:cubicBezTo>
                  <a:cubicBezTo>
                    <a:pt x="311752" y="302228"/>
                    <a:pt x="304037" y="315087"/>
                    <a:pt x="295750" y="327279"/>
                  </a:cubicBezTo>
                  <a:lnTo>
                    <a:pt x="294703" y="329374"/>
                  </a:lnTo>
                  <a:cubicBezTo>
                    <a:pt x="284644" y="361293"/>
                    <a:pt x="272719" y="392582"/>
                    <a:pt x="258984" y="423100"/>
                  </a:cubicBezTo>
                  <a:cubicBezTo>
                    <a:pt x="247935" y="447961"/>
                    <a:pt x="239172" y="464248"/>
                    <a:pt x="230409" y="480250"/>
                  </a:cubicBezTo>
                  <a:cubicBezTo>
                    <a:pt x="218493" y="502110"/>
                    <a:pt x="207682" y="524551"/>
                    <a:pt x="198024" y="547497"/>
                  </a:cubicBezTo>
                  <a:cubicBezTo>
                    <a:pt x="170020" y="614172"/>
                    <a:pt x="166591" y="644271"/>
                    <a:pt x="167163" y="666845"/>
                  </a:cubicBezTo>
                  <a:cubicBezTo>
                    <a:pt x="166810" y="693477"/>
                    <a:pt x="174011" y="719661"/>
                    <a:pt x="187927" y="742378"/>
                  </a:cubicBezTo>
                  <a:cubicBezTo>
                    <a:pt x="195776" y="754151"/>
                    <a:pt x="205425" y="764629"/>
                    <a:pt x="216502" y="773430"/>
                  </a:cubicBezTo>
                  <a:cubicBezTo>
                    <a:pt x="238181" y="791175"/>
                    <a:pt x="263622" y="803748"/>
                    <a:pt x="290893" y="810197"/>
                  </a:cubicBezTo>
                  <a:lnTo>
                    <a:pt x="292893" y="810197"/>
                  </a:lnTo>
                  <a:lnTo>
                    <a:pt x="294703" y="810197"/>
                  </a:lnTo>
                  <a:cubicBezTo>
                    <a:pt x="310705" y="806767"/>
                    <a:pt x="323278" y="813054"/>
                    <a:pt x="326135" y="82019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3" name="Freeform 22">
              <a:extLst>
                <a:ext uri="{FF2B5EF4-FFF2-40B4-BE49-F238E27FC236}">
                  <a16:creationId xmlns:a16="http://schemas.microsoft.com/office/drawing/2014/main" id="{DB75E0A8-AF74-4A60-A455-23E91744ACAB}"/>
                </a:ext>
              </a:extLst>
            </p:cNvPr>
            <p:cNvSpPr/>
            <p:nvPr/>
          </p:nvSpPr>
          <p:spPr>
            <a:xfrm>
              <a:off x="5053393" y="3211829"/>
              <a:ext cx="158193" cy="412363"/>
            </a:xfrm>
            <a:custGeom>
              <a:avLst/>
              <a:gdLst>
                <a:gd name="connsiteX0" fmla="*/ 41720 w 158193"/>
                <a:gd name="connsiteY0" fmla="*/ 94869 h 412363"/>
                <a:gd name="connsiteX1" fmla="*/ 70961 w 158193"/>
                <a:gd name="connsiteY1" fmla="*/ 158972 h 412363"/>
                <a:gd name="connsiteX2" fmla="*/ 73438 w 158193"/>
                <a:gd name="connsiteY2" fmla="*/ 161925 h 412363"/>
                <a:gd name="connsiteX3" fmla="*/ 109442 w 158193"/>
                <a:gd name="connsiteY3" fmla="*/ 204025 h 412363"/>
                <a:gd name="connsiteX4" fmla="*/ 154591 w 158193"/>
                <a:gd name="connsiteY4" fmla="*/ 271272 h 412363"/>
                <a:gd name="connsiteX5" fmla="*/ 157924 w 158193"/>
                <a:gd name="connsiteY5" fmla="*/ 306134 h 412363"/>
                <a:gd name="connsiteX6" fmla="*/ 114109 w 158193"/>
                <a:gd name="connsiteY6" fmla="*/ 409194 h 412363"/>
                <a:gd name="connsiteX7" fmla="*/ 104584 w 158193"/>
                <a:gd name="connsiteY7" fmla="*/ 412147 h 412363"/>
                <a:gd name="connsiteX8" fmla="*/ 97631 w 158193"/>
                <a:gd name="connsiteY8" fmla="*/ 404432 h 412363"/>
                <a:gd name="connsiteX9" fmla="*/ 111728 w 158193"/>
                <a:gd name="connsiteY9" fmla="*/ 335851 h 412363"/>
                <a:gd name="connsiteX10" fmla="*/ 106108 w 158193"/>
                <a:gd name="connsiteY10" fmla="*/ 319278 h 412363"/>
                <a:gd name="connsiteX11" fmla="*/ 97155 w 158193"/>
                <a:gd name="connsiteY11" fmla="*/ 334327 h 412363"/>
                <a:gd name="connsiteX12" fmla="*/ 86296 w 158193"/>
                <a:gd name="connsiteY12" fmla="*/ 347853 h 412363"/>
                <a:gd name="connsiteX13" fmla="*/ 62960 w 158193"/>
                <a:gd name="connsiteY13" fmla="*/ 360998 h 412363"/>
                <a:gd name="connsiteX14" fmla="*/ 55816 w 158193"/>
                <a:gd name="connsiteY14" fmla="*/ 353854 h 412363"/>
                <a:gd name="connsiteX15" fmla="*/ 53816 w 158193"/>
                <a:gd name="connsiteY15" fmla="*/ 344329 h 412363"/>
                <a:gd name="connsiteX16" fmla="*/ 58960 w 158193"/>
                <a:gd name="connsiteY16" fmla="*/ 336042 h 412363"/>
                <a:gd name="connsiteX17" fmla="*/ 67246 w 158193"/>
                <a:gd name="connsiteY17" fmla="*/ 325469 h 412363"/>
                <a:gd name="connsiteX18" fmla="*/ 75629 w 158193"/>
                <a:gd name="connsiteY18" fmla="*/ 299371 h 412363"/>
                <a:gd name="connsiteX19" fmla="*/ 43243 w 158193"/>
                <a:gd name="connsiteY19" fmla="*/ 235839 h 412363"/>
                <a:gd name="connsiteX20" fmla="*/ 2476 w 158193"/>
                <a:gd name="connsiteY20" fmla="*/ 201930 h 412363"/>
                <a:gd name="connsiteX21" fmla="*/ 3048 w 158193"/>
                <a:gd name="connsiteY21" fmla="*/ 172498 h 412363"/>
                <a:gd name="connsiteX22" fmla="*/ 1619 w 158193"/>
                <a:gd name="connsiteY22" fmla="*/ 138113 h 412363"/>
                <a:gd name="connsiteX23" fmla="*/ 0 w 158193"/>
                <a:gd name="connsiteY23" fmla="*/ 85725 h 412363"/>
                <a:gd name="connsiteX24" fmla="*/ 4096 w 158193"/>
                <a:gd name="connsiteY24" fmla="*/ 0 h 412363"/>
                <a:gd name="connsiteX25" fmla="*/ 25527 w 158193"/>
                <a:gd name="connsiteY25" fmla="*/ 47625 h 412363"/>
                <a:gd name="connsiteX26" fmla="*/ 41720 w 158193"/>
                <a:gd name="connsiteY26" fmla="*/ 94869 h 412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8193" h="412363">
                  <a:moveTo>
                    <a:pt x="41720" y="94869"/>
                  </a:moveTo>
                  <a:cubicBezTo>
                    <a:pt x="47739" y="117748"/>
                    <a:pt x="57626" y="139427"/>
                    <a:pt x="70961" y="158972"/>
                  </a:cubicBezTo>
                  <a:cubicBezTo>
                    <a:pt x="71723" y="160010"/>
                    <a:pt x="72552" y="160991"/>
                    <a:pt x="73438" y="161925"/>
                  </a:cubicBezTo>
                  <a:lnTo>
                    <a:pt x="109442" y="204025"/>
                  </a:lnTo>
                  <a:cubicBezTo>
                    <a:pt x="136779" y="236220"/>
                    <a:pt x="149066" y="251650"/>
                    <a:pt x="154591" y="271272"/>
                  </a:cubicBezTo>
                  <a:cubicBezTo>
                    <a:pt x="157639" y="282626"/>
                    <a:pt x="158763" y="294408"/>
                    <a:pt x="157924" y="306134"/>
                  </a:cubicBezTo>
                  <a:cubicBezTo>
                    <a:pt x="155191" y="344405"/>
                    <a:pt x="139770" y="380667"/>
                    <a:pt x="114109" y="409194"/>
                  </a:cubicBezTo>
                  <a:cubicBezTo>
                    <a:pt x="111652" y="411756"/>
                    <a:pt x="108052" y="412871"/>
                    <a:pt x="104584" y="412147"/>
                  </a:cubicBezTo>
                  <a:cubicBezTo>
                    <a:pt x="101070" y="410985"/>
                    <a:pt x="98422" y="408051"/>
                    <a:pt x="97631" y="404432"/>
                  </a:cubicBezTo>
                  <a:cubicBezTo>
                    <a:pt x="114281" y="385753"/>
                    <a:pt x="119662" y="359588"/>
                    <a:pt x="111728" y="335851"/>
                  </a:cubicBezTo>
                  <a:lnTo>
                    <a:pt x="106108" y="319278"/>
                  </a:lnTo>
                  <a:lnTo>
                    <a:pt x="97155" y="334327"/>
                  </a:lnTo>
                  <a:cubicBezTo>
                    <a:pt x="94097" y="339261"/>
                    <a:pt x="90449" y="343795"/>
                    <a:pt x="86296" y="347853"/>
                  </a:cubicBezTo>
                  <a:cubicBezTo>
                    <a:pt x="81534" y="352520"/>
                    <a:pt x="70104" y="363284"/>
                    <a:pt x="62960" y="360998"/>
                  </a:cubicBezTo>
                  <a:cubicBezTo>
                    <a:pt x="59769" y="359597"/>
                    <a:pt x="57217" y="357045"/>
                    <a:pt x="55816" y="353854"/>
                  </a:cubicBezTo>
                  <a:cubicBezTo>
                    <a:pt x="54168" y="350968"/>
                    <a:pt x="53464" y="347634"/>
                    <a:pt x="53816" y="344329"/>
                  </a:cubicBezTo>
                  <a:cubicBezTo>
                    <a:pt x="53816" y="341281"/>
                    <a:pt x="55626" y="339661"/>
                    <a:pt x="58960" y="336042"/>
                  </a:cubicBezTo>
                  <a:cubicBezTo>
                    <a:pt x="62036" y="332775"/>
                    <a:pt x="64808" y="329232"/>
                    <a:pt x="67246" y="325469"/>
                  </a:cubicBezTo>
                  <a:cubicBezTo>
                    <a:pt x="71790" y="317430"/>
                    <a:pt x="74647" y="308553"/>
                    <a:pt x="75629" y="299371"/>
                  </a:cubicBezTo>
                  <a:cubicBezTo>
                    <a:pt x="78867" y="273653"/>
                    <a:pt x="58198" y="251746"/>
                    <a:pt x="43243" y="235839"/>
                  </a:cubicBezTo>
                  <a:cubicBezTo>
                    <a:pt x="31061" y="222942"/>
                    <a:pt x="17374" y="211560"/>
                    <a:pt x="2476" y="201930"/>
                  </a:cubicBezTo>
                  <a:cubicBezTo>
                    <a:pt x="2981" y="192405"/>
                    <a:pt x="3172" y="182594"/>
                    <a:pt x="3048" y="172498"/>
                  </a:cubicBezTo>
                  <a:cubicBezTo>
                    <a:pt x="3048" y="159639"/>
                    <a:pt x="2286" y="149161"/>
                    <a:pt x="1619" y="138113"/>
                  </a:cubicBezTo>
                  <a:cubicBezTo>
                    <a:pt x="953" y="123349"/>
                    <a:pt x="95" y="108109"/>
                    <a:pt x="0" y="85725"/>
                  </a:cubicBezTo>
                  <a:cubicBezTo>
                    <a:pt x="0" y="57150"/>
                    <a:pt x="1429" y="28575"/>
                    <a:pt x="4096" y="0"/>
                  </a:cubicBezTo>
                  <a:cubicBezTo>
                    <a:pt x="11906" y="15716"/>
                    <a:pt x="19050" y="31623"/>
                    <a:pt x="25527" y="47625"/>
                  </a:cubicBezTo>
                  <a:cubicBezTo>
                    <a:pt x="32956" y="67056"/>
                    <a:pt x="37624" y="81820"/>
                    <a:pt x="41720" y="9486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4" name="Freeform 23">
              <a:extLst>
                <a:ext uri="{FF2B5EF4-FFF2-40B4-BE49-F238E27FC236}">
                  <a16:creationId xmlns:a16="http://schemas.microsoft.com/office/drawing/2014/main" id="{4934144E-B6BB-4D64-8B14-12EAB569C5DA}"/>
                </a:ext>
              </a:extLst>
            </p:cNvPr>
            <p:cNvSpPr/>
            <p:nvPr/>
          </p:nvSpPr>
          <p:spPr>
            <a:xfrm>
              <a:off x="4248339" y="3123380"/>
              <a:ext cx="385858" cy="470687"/>
            </a:xfrm>
            <a:custGeom>
              <a:avLst/>
              <a:gdLst>
                <a:gd name="connsiteX0" fmla="*/ 385858 w 385858"/>
                <a:gd name="connsiteY0" fmla="*/ 470688 h 470687"/>
                <a:gd name="connsiteX1" fmla="*/ 245841 w 385858"/>
                <a:gd name="connsiteY1" fmla="*/ 343720 h 470687"/>
                <a:gd name="connsiteX2" fmla="*/ 124778 w 385858"/>
                <a:gd name="connsiteY2" fmla="*/ 175984 h 470687"/>
                <a:gd name="connsiteX3" fmla="*/ 5144 w 385858"/>
                <a:gd name="connsiteY3" fmla="*/ 34062 h 470687"/>
                <a:gd name="connsiteX4" fmla="*/ 1 w 385858"/>
                <a:gd name="connsiteY4" fmla="*/ 20536 h 470687"/>
                <a:gd name="connsiteX5" fmla="*/ 20232 w 385858"/>
                <a:gd name="connsiteY5" fmla="*/ 0 h 470687"/>
                <a:gd name="connsiteX6" fmla="*/ 35339 w 385858"/>
                <a:gd name="connsiteY6" fmla="*/ 6535 h 470687"/>
                <a:gd name="connsiteX7" fmla="*/ 281274 w 385858"/>
                <a:gd name="connsiteY7" fmla="*/ 316192 h 470687"/>
                <a:gd name="connsiteX8" fmla="*/ 385001 w 385858"/>
                <a:gd name="connsiteY8" fmla="*/ 416491 h 470687"/>
                <a:gd name="connsiteX9" fmla="*/ 385001 w 385858"/>
                <a:gd name="connsiteY9" fmla="*/ 416491 h 470687"/>
                <a:gd name="connsiteX10" fmla="*/ 384049 w 385858"/>
                <a:gd name="connsiteY10" fmla="*/ 425158 h 470687"/>
                <a:gd name="connsiteX11" fmla="*/ 385858 w 385858"/>
                <a:gd name="connsiteY11" fmla="*/ 470688 h 470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5858" h="470687">
                  <a:moveTo>
                    <a:pt x="385858" y="470688"/>
                  </a:moveTo>
                  <a:cubicBezTo>
                    <a:pt x="332242" y="436722"/>
                    <a:pt x="284875" y="393774"/>
                    <a:pt x="245841" y="343720"/>
                  </a:cubicBezTo>
                  <a:cubicBezTo>
                    <a:pt x="204883" y="287617"/>
                    <a:pt x="168593" y="229420"/>
                    <a:pt x="124778" y="175984"/>
                  </a:cubicBezTo>
                  <a:cubicBezTo>
                    <a:pt x="86678" y="127597"/>
                    <a:pt x="46292" y="80734"/>
                    <a:pt x="5144" y="34062"/>
                  </a:cubicBezTo>
                  <a:cubicBezTo>
                    <a:pt x="1810" y="30347"/>
                    <a:pt x="-28" y="25527"/>
                    <a:pt x="1" y="20536"/>
                  </a:cubicBezTo>
                  <a:cubicBezTo>
                    <a:pt x="-85" y="9278"/>
                    <a:pt x="8973" y="86"/>
                    <a:pt x="20232" y="0"/>
                  </a:cubicBezTo>
                  <a:cubicBezTo>
                    <a:pt x="25966" y="-38"/>
                    <a:pt x="31443" y="2334"/>
                    <a:pt x="35339" y="6535"/>
                  </a:cubicBezTo>
                  <a:cubicBezTo>
                    <a:pt x="125407" y="103061"/>
                    <a:pt x="207646" y="206607"/>
                    <a:pt x="281274" y="316192"/>
                  </a:cubicBezTo>
                  <a:cubicBezTo>
                    <a:pt x="310849" y="354435"/>
                    <a:pt x="345777" y="388220"/>
                    <a:pt x="385001" y="416491"/>
                  </a:cubicBezTo>
                  <a:lnTo>
                    <a:pt x="385001" y="416491"/>
                  </a:lnTo>
                  <a:cubicBezTo>
                    <a:pt x="384525" y="419539"/>
                    <a:pt x="384239" y="422682"/>
                    <a:pt x="384049" y="425158"/>
                  </a:cubicBezTo>
                  <a:cubicBezTo>
                    <a:pt x="382610" y="440351"/>
                    <a:pt x="383220" y="455658"/>
                    <a:pt x="385858" y="47068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5" name="Freeform 24">
              <a:extLst>
                <a:ext uri="{FF2B5EF4-FFF2-40B4-BE49-F238E27FC236}">
                  <a16:creationId xmlns:a16="http://schemas.microsoft.com/office/drawing/2014/main" id="{F06A255A-68B7-47CC-BBF4-4BA260B2C900}"/>
                </a:ext>
              </a:extLst>
            </p:cNvPr>
            <p:cNvSpPr/>
            <p:nvPr/>
          </p:nvSpPr>
          <p:spPr>
            <a:xfrm>
              <a:off x="4783359" y="3637597"/>
              <a:ext cx="739616" cy="603694"/>
            </a:xfrm>
            <a:custGeom>
              <a:avLst/>
              <a:gdLst>
                <a:gd name="connsiteX0" fmla="*/ 496538 w 739616"/>
                <a:gd name="connsiteY0" fmla="*/ 549212 h 603694"/>
                <a:gd name="connsiteX1" fmla="*/ 545782 w 739616"/>
                <a:gd name="connsiteY1" fmla="*/ 603695 h 603694"/>
                <a:gd name="connsiteX2" fmla="*/ 482251 w 739616"/>
                <a:gd name="connsiteY2" fmla="*/ 563213 h 603694"/>
                <a:gd name="connsiteX3" fmla="*/ 419481 w 739616"/>
                <a:gd name="connsiteY3" fmla="*/ 462534 h 603694"/>
                <a:gd name="connsiteX4" fmla="*/ 411004 w 739616"/>
                <a:gd name="connsiteY4" fmla="*/ 390239 h 603694"/>
                <a:gd name="connsiteX5" fmla="*/ 406527 w 739616"/>
                <a:gd name="connsiteY5" fmla="*/ 364046 h 603694"/>
                <a:gd name="connsiteX6" fmla="*/ 366998 w 739616"/>
                <a:gd name="connsiteY6" fmla="*/ 349568 h 603694"/>
                <a:gd name="connsiteX7" fmla="*/ 108585 w 739616"/>
                <a:gd name="connsiteY7" fmla="*/ 131159 h 603694"/>
                <a:gd name="connsiteX8" fmla="*/ 60960 w 739616"/>
                <a:gd name="connsiteY8" fmla="*/ 87344 h 603694"/>
                <a:gd name="connsiteX9" fmla="*/ 60960 w 739616"/>
                <a:gd name="connsiteY9" fmla="*/ 87344 h 603694"/>
                <a:gd name="connsiteX10" fmla="*/ 46958 w 739616"/>
                <a:gd name="connsiteY10" fmla="*/ 75724 h 603694"/>
                <a:gd name="connsiteX11" fmla="*/ 0 w 739616"/>
                <a:gd name="connsiteY11" fmla="*/ 41338 h 603694"/>
                <a:gd name="connsiteX12" fmla="*/ 0 w 739616"/>
                <a:gd name="connsiteY12" fmla="*/ 41338 h 603694"/>
                <a:gd name="connsiteX13" fmla="*/ 9525 w 739616"/>
                <a:gd name="connsiteY13" fmla="*/ 23717 h 603694"/>
                <a:gd name="connsiteX14" fmla="*/ 16669 w 739616"/>
                <a:gd name="connsiteY14" fmla="*/ 0 h 603694"/>
                <a:gd name="connsiteX15" fmla="*/ 19907 w 739616"/>
                <a:gd name="connsiteY15" fmla="*/ 2191 h 603694"/>
                <a:gd name="connsiteX16" fmla="*/ 37147 w 739616"/>
                <a:gd name="connsiteY16" fmla="*/ 14288 h 603694"/>
                <a:gd name="connsiteX17" fmla="*/ 37147 w 739616"/>
                <a:gd name="connsiteY17" fmla="*/ 14288 h 603694"/>
                <a:gd name="connsiteX18" fmla="*/ 46672 w 739616"/>
                <a:gd name="connsiteY18" fmla="*/ 21241 h 603694"/>
                <a:gd name="connsiteX19" fmla="*/ 56197 w 739616"/>
                <a:gd name="connsiteY19" fmla="*/ 28194 h 603694"/>
                <a:gd name="connsiteX20" fmla="*/ 66675 w 739616"/>
                <a:gd name="connsiteY20" fmla="*/ 36290 h 603694"/>
                <a:gd name="connsiteX21" fmla="*/ 74295 w 739616"/>
                <a:gd name="connsiteY21" fmla="*/ 42291 h 603694"/>
                <a:gd name="connsiteX22" fmla="*/ 82201 w 739616"/>
                <a:gd name="connsiteY22" fmla="*/ 48768 h 603694"/>
                <a:gd name="connsiteX23" fmla="*/ 90011 w 739616"/>
                <a:gd name="connsiteY23" fmla="*/ 55245 h 603694"/>
                <a:gd name="connsiteX24" fmla="*/ 97631 w 739616"/>
                <a:gd name="connsiteY24" fmla="*/ 61913 h 603694"/>
                <a:gd name="connsiteX25" fmla="*/ 128683 w 739616"/>
                <a:gd name="connsiteY25" fmla="*/ 91059 h 603694"/>
                <a:gd name="connsiteX26" fmla="*/ 134683 w 739616"/>
                <a:gd name="connsiteY26" fmla="*/ 96964 h 603694"/>
                <a:gd name="connsiteX27" fmla="*/ 149828 w 739616"/>
                <a:gd name="connsiteY27" fmla="*/ 112586 h 603694"/>
                <a:gd name="connsiteX28" fmla="*/ 176403 w 739616"/>
                <a:gd name="connsiteY28" fmla="*/ 141161 h 603694"/>
                <a:gd name="connsiteX29" fmla="*/ 176974 w 739616"/>
                <a:gd name="connsiteY29" fmla="*/ 141732 h 603694"/>
                <a:gd name="connsiteX30" fmla="*/ 201358 w 739616"/>
                <a:gd name="connsiteY30" fmla="*/ 168402 h 603694"/>
                <a:gd name="connsiteX31" fmla="*/ 213836 w 739616"/>
                <a:gd name="connsiteY31" fmla="*/ 181928 h 603694"/>
                <a:gd name="connsiteX32" fmla="*/ 233363 w 739616"/>
                <a:gd name="connsiteY32" fmla="*/ 202597 h 603694"/>
                <a:gd name="connsiteX33" fmla="*/ 242888 w 739616"/>
                <a:gd name="connsiteY33" fmla="*/ 212122 h 603694"/>
                <a:gd name="connsiteX34" fmla="*/ 247174 w 739616"/>
                <a:gd name="connsiteY34" fmla="*/ 216503 h 603694"/>
                <a:gd name="connsiteX35" fmla="*/ 274796 w 739616"/>
                <a:gd name="connsiteY35" fmla="*/ 243078 h 603694"/>
                <a:gd name="connsiteX36" fmla="*/ 284321 w 739616"/>
                <a:gd name="connsiteY36" fmla="*/ 251555 h 603694"/>
                <a:gd name="connsiteX37" fmla="*/ 355949 w 739616"/>
                <a:gd name="connsiteY37" fmla="*/ 303086 h 603694"/>
                <a:gd name="connsiteX38" fmla="*/ 366141 w 739616"/>
                <a:gd name="connsiteY38" fmla="*/ 308610 h 603694"/>
                <a:gd name="connsiteX39" fmla="*/ 368998 w 739616"/>
                <a:gd name="connsiteY39" fmla="*/ 310039 h 603694"/>
                <a:gd name="connsiteX40" fmla="*/ 378523 w 739616"/>
                <a:gd name="connsiteY40" fmla="*/ 314801 h 603694"/>
                <a:gd name="connsiteX41" fmla="*/ 393954 w 739616"/>
                <a:gd name="connsiteY41" fmla="*/ 321469 h 603694"/>
                <a:gd name="connsiteX42" fmla="*/ 423863 w 739616"/>
                <a:gd name="connsiteY42" fmla="*/ 331946 h 603694"/>
                <a:gd name="connsiteX43" fmla="*/ 573214 w 739616"/>
                <a:gd name="connsiteY43" fmla="*/ 380524 h 603694"/>
                <a:gd name="connsiteX44" fmla="*/ 739616 w 739616"/>
                <a:gd name="connsiteY44" fmla="*/ 507111 h 603694"/>
                <a:gd name="connsiteX45" fmla="*/ 514255 w 739616"/>
                <a:gd name="connsiteY45" fmla="*/ 389858 h 603694"/>
                <a:gd name="connsiteX46" fmla="*/ 450437 w 739616"/>
                <a:gd name="connsiteY46" fmla="*/ 374237 h 603694"/>
                <a:gd name="connsiteX47" fmla="*/ 456343 w 739616"/>
                <a:gd name="connsiteY47" fmla="*/ 459105 h 603694"/>
                <a:gd name="connsiteX48" fmla="*/ 496538 w 739616"/>
                <a:gd name="connsiteY48" fmla="*/ 549212 h 60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739616" h="603694">
                  <a:moveTo>
                    <a:pt x="496538" y="549212"/>
                  </a:moveTo>
                  <a:cubicBezTo>
                    <a:pt x="511969" y="568233"/>
                    <a:pt x="528409" y="586426"/>
                    <a:pt x="545782" y="603695"/>
                  </a:cubicBezTo>
                  <a:cubicBezTo>
                    <a:pt x="522999" y="592903"/>
                    <a:pt x="501663" y="579301"/>
                    <a:pt x="482251" y="563213"/>
                  </a:cubicBezTo>
                  <a:cubicBezTo>
                    <a:pt x="452438" y="538639"/>
                    <a:pt x="425101" y="503396"/>
                    <a:pt x="419481" y="462534"/>
                  </a:cubicBezTo>
                  <a:cubicBezTo>
                    <a:pt x="416528" y="436531"/>
                    <a:pt x="415290" y="414909"/>
                    <a:pt x="411004" y="390239"/>
                  </a:cubicBezTo>
                  <a:cubicBezTo>
                    <a:pt x="409575" y="381476"/>
                    <a:pt x="408051" y="372809"/>
                    <a:pt x="406527" y="364046"/>
                  </a:cubicBezTo>
                  <a:cubicBezTo>
                    <a:pt x="393068" y="360026"/>
                    <a:pt x="379867" y="355187"/>
                    <a:pt x="366998" y="349568"/>
                  </a:cubicBezTo>
                  <a:cubicBezTo>
                    <a:pt x="261366" y="303467"/>
                    <a:pt x="190500" y="211646"/>
                    <a:pt x="108585" y="131159"/>
                  </a:cubicBezTo>
                  <a:cubicBezTo>
                    <a:pt x="93154" y="115919"/>
                    <a:pt x="77343" y="101251"/>
                    <a:pt x="60960" y="87344"/>
                  </a:cubicBezTo>
                  <a:lnTo>
                    <a:pt x="60960" y="87344"/>
                  </a:lnTo>
                  <a:cubicBezTo>
                    <a:pt x="56388" y="83344"/>
                    <a:pt x="51435" y="79534"/>
                    <a:pt x="46958" y="75724"/>
                  </a:cubicBezTo>
                  <a:cubicBezTo>
                    <a:pt x="32004" y="64008"/>
                    <a:pt x="16193" y="52292"/>
                    <a:pt x="0" y="41338"/>
                  </a:cubicBezTo>
                  <a:cubicBezTo>
                    <a:pt x="0" y="41338"/>
                    <a:pt x="0" y="41338"/>
                    <a:pt x="0" y="41338"/>
                  </a:cubicBezTo>
                  <a:cubicBezTo>
                    <a:pt x="3620" y="35719"/>
                    <a:pt x="6801" y="29823"/>
                    <a:pt x="9525" y="23717"/>
                  </a:cubicBezTo>
                  <a:cubicBezTo>
                    <a:pt x="12725" y="16078"/>
                    <a:pt x="15116" y="8134"/>
                    <a:pt x="16669" y="0"/>
                  </a:cubicBezTo>
                  <a:lnTo>
                    <a:pt x="19907" y="2191"/>
                  </a:lnTo>
                  <a:cubicBezTo>
                    <a:pt x="25718" y="6096"/>
                    <a:pt x="31432" y="10192"/>
                    <a:pt x="37147" y="14288"/>
                  </a:cubicBezTo>
                  <a:lnTo>
                    <a:pt x="37147" y="14288"/>
                  </a:lnTo>
                  <a:cubicBezTo>
                    <a:pt x="40291" y="16574"/>
                    <a:pt x="43434" y="18860"/>
                    <a:pt x="46672" y="21241"/>
                  </a:cubicBezTo>
                  <a:lnTo>
                    <a:pt x="56197" y="28194"/>
                  </a:lnTo>
                  <a:cubicBezTo>
                    <a:pt x="59817" y="30861"/>
                    <a:pt x="63246" y="33528"/>
                    <a:pt x="66675" y="36290"/>
                  </a:cubicBezTo>
                  <a:lnTo>
                    <a:pt x="74295" y="42291"/>
                  </a:lnTo>
                  <a:lnTo>
                    <a:pt x="82201" y="48768"/>
                  </a:lnTo>
                  <a:lnTo>
                    <a:pt x="90011" y="55245"/>
                  </a:lnTo>
                  <a:cubicBezTo>
                    <a:pt x="92583" y="57436"/>
                    <a:pt x="95155" y="59627"/>
                    <a:pt x="97631" y="61913"/>
                  </a:cubicBezTo>
                  <a:cubicBezTo>
                    <a:pt x="108204" y="71438"/>
                    <a:pt x="118586" y="80963"/>
                    <a:pt x="128683" y="91059"/>
                  </a:cubicBezTo>
                  <a:lnTo>
                    <a:pt x="134683" y="96964"/>
                  </a:lnTo>
                  <a:cubicBezTo>
                    <a:pt x="139827" y="102108"/>
                    <a:pt x="144875" y="107347"/>
                    <a:pt x="149828" y="112586"/>
                  </a:cubicBezTo>
                  <a:cubicBezTo>
                    <a:pt x="158782" y="122111"/>
                    <a:pt x="167640" y="131636"/>
                    <a:pt x="176403" y="141161"/>
                  </a:cubicBezTo>
                  <a:cubicBezTo>
                    <a:pt x="176546" y="141399"/>
                    <a:pt x="176736" y="141589"/>
                    <a:pt x="176974" y="141732"/>
                  </a:cubicBezTo>
                  <a:lnTo>
                    <a:pt x="201358" y="168402"/>
                  </a:lnTo>
                  <a:lnTo>
                    <a:pt x="213836" y="181928"/>
                  </a:lnTo>
                  <a:cubicBezTo>
                    <a:pt x="220313" y="188881"/>
                    <a:pt x="226790" y="195739"/>
                    <a:pt x="233363" y="202597"/>
                  </a:cubicBezTo>
                  <a:cubicBezTo>
                    <a:pt x="236411" y="205959"/>
                    <a:pt x="239582" y="209140"/>
                    <a:pt x="242888" y="212122"/>
                  </a:cubicBezTo>
                  <a:lnTo>
                    <a:pt x="247174" y="216503"/>
                  </a:lnTo>
                  <a:cubicBezTo>
                    <a:pt x="256222" y="226028"/>
                    <a:pt x="265366" y="234410"/>
                    <a:pt x="274796" y="243078"/>
                  </a:cubicBezTo>
                  <a:cubicBezTo>
                    <a:pt x="277939" y="246031"/>
                    <a:pt x="280988" y="248888"/>
                    <a:pt x="284321" y="251555"/>
                  </a:cubicBezTo>
                  <a:cubicBezTo>
                    <a:pt x="306372" y="271129"/>
                    <a:pt x="330375" y="288398"/>
                    <a:pt x="355949" y="303086"/>
                  </a:cubicBezTo>
                  <a:cubicBezTo>
                    <a:pt x="359378" y="305086"/>
                    <a:pt x="362712" y="306896"/>
                    <a:pt x="366141" y="308610"/>
                  </a:cubicBezTo>
                  <a:lnTo>
                    <a:pt x="368998" y="310039"/>
                  </a:lnTo>
                  <a:cubicBezTo>
                    <a:pt x="372142" y="311753"/>
                    <a:pt x="375380" y="313277"/>
                    <a:pt x="378523" y="314801"/>
                  </a:cubicBezTo>
                  <a:cubicBezTo>
                    <a:pt x="383667" y="317087"/>
                    <a:pt x="388715" y="319373"/>
                    <a:pt x="393954" y="321469"/>
                  </a:cubicBezTo>
                  <a:cubicBezTo>
                    <a:pt x="403717" y="325526"/>
                    <a:pt x="413699" y="329032"/>
                    <a:pt x="423863" y="331946"/>
                  </a:cubicBezTo>
                  <a:cubicBezTo>
                    <a:pt x="474250" y="345567"/>
                    <a:pt x="526637" y="356330"/>
                    <a:pt x="573214" y="380524"/>
                  </a:cubicBezTo>
                  <a:cubicBezTo>
                    <a:pt x="636756" y="410899"/>
                    <a:pt x="693382" y="453981"/>
                    <a:pt x="739616" y="507111"/>
                  </a:cubicBezTo>
                  <a:cubicBezTo>
                    <a:pt x="671751" y="455428"/>
                    <a:pt x="595522" y="415766"/>
                    <a:pt x="514255" y="389858"/>
                  </a:cubicBezTo>
                  <a:cubicBezTo>
                    <a:pt x="493300" y="383439"/>
                    <a:pt x="471992" y="378219"/>
                    <a:pt x="450437" y="374237"/>
                  </a:cubicBezTo>
                  <a:cubicBezTo>
                    <a:pt x="454790" y="402307"/>
                    <a:pt x="456762" y="430702"/>
                    <a:pt x="456343" y="459105"/>
                  </a:cubicBezTo>
                  <a:cubicBezTo>
                    <a:pt x="457390" y="492824"/>
                    <a:pt x="475107" y="521875"/>
                    <a:pt x="496538" y="54921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CFA1C4C-1115-4DD9-8EE0-6A2D5F1F61EA}"/>
              </a:ext>
            </a:extLst>
          </p:cNvPr>
          <p:cNvGrpSpPr/>
          <p:nvPr/>
        </p:nvGrpSpPr>
        <p:grpSpPr>
          <a:xfrm>
            <a:off x="7776209" y="1699064"/>
            <a:ext cx="1637254" cy="3187981"/>
            <a:chOff x="5456609" y="2349501"/>
            <a:chExt cx="1121668" cy="2184061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27" name="Freeform 25">
              <a:extLst>
                <a:ext uri="{FF2B5EF4-FFF2-40B4-BE49-F238E27FC236}">
                  <a16:creationId xmlns:a16="http://schemas.microsoft.com/office/drawing/2014/main" id="{4C2EF160-4705-4E64-9D99-212417862987}"/>
                </a:ext>
              </a:extLst>
            </p:cNvPr>
            <p:cNvSpPr/>
            <p:nvPr/>
          </p:nvSpPr>
          <p:spPr>
            <a:xfrm>
              <a:off x="5456609" y="3604736"/>
              <a:ext cx="611386" cy="928826"/>
            </a:xfrm>
            <a:custGeom>
              <a:avLst/>
              <a:gdLst>
                <a:gd name="connsiteX0" fmla="*/ 598147 w 611386"/>
                <a:gd name="connsiteY0" fmla="*/ 138589 h 928826"/>
                <a:gd name="connsiteX1" fmla="*/ 611387 w 611386"/>
                <a:gd name="connsiteY1" fmla="*/ 156019 h 928826"/>
                <a:gd name="connsiteX2" fmla="*/ 568334 w 611386"/>
                <a:gd name="connsiteY2" fmla="*/ 236791 h 928826"/>
                <a:gd name="connsiteX3" fmla="*/ 532806 w 611386"/>
                <a:gd name="connsiteY3" fmla="*/ 290131 h 928826"/>
                <a:gd name="connsiteX4" fmla="*/ 531853 w 611386"/>
                <a:gd name="connsiteY4" fmla="*/ 291465 h 928826"/>
                <a:gd name="connsiteX5" fmla="*/ 531853 w 611386"/>
                <a:gd name="connsiteY5" fmla="*/ 293084 h 928826"/>
                <a:gd name="connsiteX6" fmla="*/ 500802 w 611386"/>
                <a:gd name="connsiteY6" fmla="*/ 367474 h 928826"/>
                <a:gd name="connsiteX7" fmla="*/ 436984 w 611386"/>
                <a:gd name="connsiteY7" fmla="*/ 431387 h 928826"/>
                <a:gd name="connsiteX8" fmla="*/ 385073 w 611386"/>
                <a:gd name="connsiteY8" fmla="*/ 452914 h 928826"/>
                <a:gd name="connsiteX9" fmla="*/ 381168 w 611386"/>
                <a:gd name="connsiteY9" fmla="*/ 453961 h 928826"/>
                <a:gd name="connsiteX10" fmla="*/ 379548 w 611386"/>
                <a:gd name="connsiteY10" fmla="*/ 457581 h 928826"/>
                <a:gd name="connsiteX11" fmla="*/ 278679 w 611386"/>
                <a:gd name="connsiteY11" fmla="*/ 596646 h 928826"/>
                <a:gd name="connsiteX12" fmla="*/ 266106 w 611386"/>
                <a:gd name="connsiteY12" fmla="*/ 606933 h 928826"/>
                <a:gd name="connsiteX13" fmla="*/ 179142 w 611386"/>
                <a:gd name="connsiteY13" fmla="*/ 709422 h 928826"/>
                <a:gd name="connsiteX14" fmla="*/ 169617 w 611386"/>
                <a:gd name="connsiteY14" fmla="*/ 758476 h 928826"/>
                <a:gd name="connsiteX15" fmla="*/ 193430 w 611386"/>
                <a:gd name="connsiteY15" fmla="*/ 828008 h 928826"/>
                <a:gd name="connsiteX16" fmla="*/ 260105 w 611386"/>
                <a:gd name="connsiteY16" fmla="*/ 897064 h 928826"/>
                <a:gd name="connsiteX17" fmla="*/ 265630 w 611386"/>
                <a:gd name="connsiteY17" fmla="*/ 897064 h 928826"/>
                <a:gd name="connsiteX18" fmla="*/ 275155 w 611386"/>
                <a:gd name="connsiteY18" fmla="*/ 898588 h 928826"/>
                <a:gd name="connsiteX19" fmla="*/ 279250 w 611386"/>
                <a:gd name="connsiteY19" fmla="*/ 914686 h 928826"/>
                <a:gd name="connsiteX20" fmla="*/ 259152 w 611386"/>
                <a:gd name="connsiteY20" fmla="*/ 928688 h 928826"/>
                <a:gd name="connsiteX21" fmla="*/ 241531 w 611386"/>
                <a:gd name="connsiteY21" fmla="*/ 924687 h 928826"/>
                <a:gd name="connsiteX22" fmla="*/ 239436 w 611386"/>
                <a:gd name="connsiteY22" fmla="*/ 923449 h 928826"/>
                <a:gd name="connsiteX23" fmla="*/ 236959 w 611386"/>
                <a:gd name="connsiteY23" fmla="*/ 923449 h 928826"/>
                <a:gd name="connsiteX24" fmla="*/ 118278 w 611386"/>
                <a:gd name="connsiteY24" fmla="*/ 869823 h 928826"/>
                <a:gd name="connsiteX25" fmla="*/ 109705 w 611386"/>
                <a:gd name="connsiteY25" fmla="*/ 857726 h 928826"/>
                <a:gd name="connsiteX26" fmla="*/ 89036 w 611386"/>
                <a:gd name="connsiteY26" fmla="*/ 836105 h 928826"/>
                <a:gd name="connsiteX27" fmla="*/ 65795 w 611386"/>
                <a:gd name="connsiteY27" fmla="*/ 828294 h 928826"/>
                <a:gd name="connsiteX28" fmla="*/ 47602 w 611386"/>
                <a:gd name="connsiteY28" fmla="*/ 824198 h 928826"/>
                <a:gd name="connsiteX29" fmla="*/ 2644 w 611386"/>
                <a:gd name="connsiteY29" fmla="*/ 794861 h 928826"/>
                <a:gd name="connsiteX30" fmla="*/ 9788 w 611386"/>
                <a:gd name="connsiteY30" fmla="*/ 750284 h 928826"/>
                <a:gd name="connsiteX31" fmla="*/ 31029 w 611386"/>
                <a:gd name="connsiteY31" fmla="*/ 734949 h 928826"/>
                <a:gd name="connsiteX32" fmla="*/ 52460 w 611386"/>
                <a:gd name="connsiteY32" fmla="*/ 723329 h 928826"/>
                <a:gd name="connsiteX33" fmla="*/ 100085 w 611386"/>
                <a:gd name="connsiteY33" fmla="*/ 668083 h 928826"/>
                <a:gd name="connsiteX34" fmla="*/ 149329 w 611386"/>
                <a:gd name="connsiteY34" fmla="*/ 582930 h 928826"/>
                <a:gd name="connsiteX35" fmla="*/ 185619 w 611386"/>
                <a:gd name="connsiteY35" fmla="*/ 521875 h 928826"/>
                <a:gd name="connsiteX36" fmla="*/ 216576 w 611386"/>
                <a:gd name="connsiteY36" fmla="*/ 483775 h 928826"/>
                <a:gd name="connsiteX37" fmla="*/ 252485 w 611386"/>
                <a:gd name="connsiteY37" fmla="*/ 438150 h 928826"/>
                <a:gd name="connsiteX38" fmla="*/ 284298 w 611386"/>
                <a:gd name="connsiteY38" fmla="*/ 383667 h 928826"/>
                <a:gd name="connsiteX39" fmla="*/ 308301 w 611386"/>
                <a:gd name="connsiteY39" fmla="*/ 342424 h 928826"/>
                <a:gd name="connsiteX40" fmla="*/ 396027 w 611386"/>
                <a:gd name="connsiteY40" fmla="*/ 251746 h 928826"/>
                <a:gd name="connsiteX41" fmla="*/ 399741 w 611386"/>
                <a:gd name="connsiteY41" fmla="*/ 248983 h 928826"/>
                <a:gd name="connsiteX42" fmla="*/ 399741 w 611386"/>
                <a:gd name="connsiteY42" fmla="*/ 244411 h 928826"/>
                <a:gd name="connsiteX43" fmla="*/ 394693 w 611386"/>
                <a:gd name="connsiteY43" fmla="*/ 142589 h 928826"/>
                <a:gd name="connsiteX44" fmla="*/ 397170 w 611386"/>
                <a:gd name="connsiteY44" fmla="*/ 72295 h 928826"/>
                <a:gd name="connsiteX45" fmla="*/ 407933 w 611386"/>
                <a:gd name="connsiteY45" fmla="*/ 78581 h 928826"/>
                <a:gd name="connsiteX46" fmla="*/ 418601 w 611386"/>
                <a:gd name="connsiteY46" fmla="*/ 80391 h 928826"/>
                <a:gd name="connsiteX47" fmla="*/ 432412 w 611386"/>
                <a:gd name="connsiteY47" fmla="*/ 77914 h 928826"/>
                <a:gd name="connsiteX48" fmla="*/ 455558 w 611386"/>
                <a:gd name="connsiteY48" fmla="*/ 63436 h 928826"/>
                <a:gd name="connsiteX49" fmla="*/ 470226 w 611386"/>
                <a:gd name="connsiteY49" fmla="*/ 62198 h 928826"/>
                <a:gd name="connsiteX50" fmla="*/ 498801 w 611386"/>
                <a:gd name="connsiteY50" fmla="*/ 0 h 928826"/>
                <a:gd name="connsiteX51" fmla="*/ 598147 w 611386"/>
                <a:gd name="connsiteY51" fmla="*/ 138589 h 928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611386" h="928826">
                  <a:moveTo>
                    <a:pt x="598147" y="138589"/>
                  </a:moveTo>
                  <a:cubicBezTo>
                    <a:pt x="602433" y="144399"/>
                    <a:pt x="607005" y="150209"/>
                    <a:pt x="611387" y="156019"/>
                  </a:cubicBezTo>
                  <a:cubicBezTo>
                    <a:pt x="598614" y="183756"/>
                    <a:pt x="584241" y="210721"/>
                    <a:pt x="568334" y="236791"/>
                  </a:cubicBezTo>
                  <a:cubicBezTo>
                    <a:pt x="557475" y="254603"/>
                    <a:pt x="545474" y="272605"/>
                    <a:pt x="532806" y="290131"/>
                  </a:cubicBezTo>
                  <a:lnTo>
                    <a:pt x="531853" y="291465"/>
                  </a:lnTo>
                  <a:lnTo>
                    <a:pt x="531853" y="293084"/>
                  </a:lnTo>
                  <a:cubicBezTo>
                    <a:pt x="526043" y="319535"/>
                    <a:pt x="515518" y="344738"/>
                    <a:pt x="500802" y="367474"/>
                  </a:cubicBezTo>
                  <a:cubicBezTo>
                    <a:pt x="484771" y="393440"/>
                    <a:pt x="462921" y="415319"/>
                    <a:pt x="436984" y="431387"/>
                  </a:cubicBezTo>
                  <a:cubicBezTo>
                    <a:pt x="420858" y="441131"/>
                    <a:pt x="403361" y="448389"/>
                    <a:pt x="385073" y="452914"/>
                  </a:cubicBezTo>
                  <a:lnTo>
                    <a:pt x="381168" y="453961"/>
                  </a:lnTo>
                  <a:lnTo>
                    <a:pt x="379548" y="457581"/>
                  </a:lnTo>
                  <a:cubicBezTo>
                    <a:pt x="356822" y="510940"/>
                    <a:pt x="322341" y="558470"/>
                    <a:pt x="278679" y="596646"/>
                  </a:cubicBezTo>
                  <a:lnTo>
                    <a:pt x="266106" y="606933"/>
                  </a:lnTo>
                  <a:cubicBezTo>
                    <a:pt x="237531" y="629888"/>
                    <a:pt x="198478" y="661511"/>
                    <a:pt x="179142" y="709422"/>
                  </a:cubicBezTo>
                  <a:cubicBezTo>
                    <a:pt x="172551" y="724919"/>
                    <a:pt x="169303" y="741636"/>
                    <a:pt x="169617" y="758476"/>
                  </a:cubicBezTo>
                  <a:cubicBezTo>
                    <a:pt x="170284" y="785527"/>
                    <a:pt x="180476" y="804291"/>
                    <a:pt x="193430" y="828008"/>
                  </a:cubicBezTo>
                  <a:cubicBezTo>
                    <a:pt x="210956" y="860012"/>
                    <a:pt x="230768" y="896207"/>
                    <a:pt x="260105" y="897064"/>
                  </a:cubicBezTo>
                  <a:cubicBezTo>
                    <a:pt x="261943" y="897160"/>
                    <a:pt x="263791" y="897160"/>
                    <a:pt x="265630" y="897064"/>
                  </a:cubicBezTo>
                  <a:cubicBezTo>
                    <a:pt x="270297" y="897064"/>
                    <a:pt x="273059" y="897064"/>
                    <a:pt x="275155" y="898588"/>
                  </a:cubicBezTo>
                  <a:cubicBezTo>
                    <a:pt x="279393" y="902780"/>
                    <a:pt x="280974" y="908980"/>
                    <a:pt x="279250" y="914686"/>
                  </a:cubicBezTo>
                  <a:cubicBezTo>
                    <a:pt x="276012" y="926211"/>
                    <a:pt x="259438" y="928592"/>
                    <a:pt x="259152" y="928688"/>
                  </a:cubicBezTo>
                  <a:cubicBezTo>
                    <a:pt x="252999" y="929297"/>
                    <a:pt x="246818" y="927887"/>
                    <a:pt x="241531" y="924687"/>
                  </a:cubicBezTo>
                  <a:lnTo>
                    <a:pt x="239436" y="923449"/>
                  </a:lnTo>
                  <a:lnTo>
                    <a:pt x="236959" y="923449"/>
                  </a:lnTo>
                  <a:cubicBezTo>
                    <a:pt x="191154" y="925306"/>
                    <a:pt x="147157" y="905427"/>
                    <a:pt x="118278" y="869823"/>
                  </a:cubicBezTo>
                  <a:cubicBezTo>
                    <a:pt x="115192" y="865956"/>
                    <a:pt x="112325" y="861917"/>
                    <a:pt x="109705" y="857726"/>
                  </a:cubicBezTo>
                  <a:cubicBezTo>
                    <a:pt x="104809" y="848839"/>
                    <a:pt x="97685" y="841391"/>
                    <a:pt x="89036" y="836105"/>
                  </a:cubicBezTo>
                  <a:cubicBezTo>
                    <a:pt x="82006" y="831714"/>
                    <a:pt x="74053" y="829037"/>
                    <a:pt x="65795" y="828294"/>
                  </a:cubicBezTo>
                  <a:cubicBezTo>
                    <a:pt x="59623" y="827446"/>
                    <a:pt x="53536" y="826075"/>
                    <a:pt x="47602" y="824198"/>
                  </a:cubicBezTo>
                  <a:cubicBezTo>
                    <a:pt x="32743" y="819531"/>
                    <a:pt x="10455" y="812482"/>
                    <a:pt x="2644" y="794861"/>
                  </a:cubicBezTo>
                  <a:cubicBezTo>
                    <a:pt x="-2614" y="779745"/>
                    <a:pt x="72" y="763000"/>
                    <a:pt x="9788" y="750284"/>
                  </a:cubicBezTo>
                  <a:cubicBezTo>
                    <a:pt x="15246" y="743236"/>
                    <a:pt x="22618" y="737911"/>
                    <a:pt x="31029" y="734949"/>
                  </a:cubicBezTo>
                  <a:cubicBezTo>
                    <a:pt x="38496" y="731701"/>
                    <a:pt x="45669" y="727815"/>
                    <a:pt x="52460" y="723329"/>
                  </a:cubicBezTo>
                  <a:cubicBezTo>
                    <a:pt x="71510" y="710660"/>
                    <a:pt x="81988" y="696087"/>
                    <a:pt x="100085" y="668083"/>
                  </a:cubicBezTo>
                  <a:cubicBezTo>
                    <a:pt x="125040" y="628650"/>
                    <a:pt x="138185" y="603313"/>
                    <a:pt x="149329" y="582930"/>
                  </a:cubicBezTo>
                  <a:cubicBezTo>
                    <a:pt x="159988" y="561756"/>
                    <a:pt x="172113" y="541353"/>
                    <a:pt x="185619" y="521875"/>
                  </a:cubicBezTo>
                  <a:cubicBezTo>
                    <a:pt x="194878" y="508349"/>
                    <a:pt x="205231" y="495605"/>
                    <a:pt x="216576" y="483775"/>
                  </a:cubicBezTo>
                  <a:cubicBezTo>
                    <a:pt x="229920" y="469697"/>
                    <a:pt x="241941" y="454428"/>
                    <a:pt x="252485" y="438150"/>
                  </a:cubicBezTo>
                  <a:cubicBezTo>
                    <a:pt x="264210" y="420662"/>
                    <a:pt x="274831" y="402469"/>
                    <a:pt x="284298" y="383667"/>
                  </a:cubicBezTo>
                  <a:cubicBezTo>
                    <a:pt x="291347" y="369389"/>
                    <a:pt x="299367" y="355606"/>
                    <a:pt x="308301" y="342424"/>
                  </a:cubicBezTo>
                  <a:cubicBezTo>
                    <a:pt x="332333" y="307553"/>
                    <a:pt x="361975" y="276920"/>
                    <a:pt x="396027" y="251746"/>
                  </a:cubicBezTo>
                  <a:lnTo>
                    <a:pt x="399741" y="248983"/>
                  </a:lnTo>
                  <a:lnTo>
                    <a:pt x="399741" y="244411"/>
                  </a:lnTo>
                  <a:cubicBezTo>
                    <a:pt x="396408" y="210407"/>
                    <a:pt x="394693" y="176117"/>
                    <a:pt x="394693" y="142589"/>
                  </a:cubicBezTo>
                  <a:cubicBezTo>
                    <a:pt x="394693" y="119443"/>
                    <a:pt x="395646" y="95821"/>
                    <a:pt x="397170" y="72295"/>
                  </a:cubicBezTo>
                  <a:cubicBezTo>
                    <a:pt x="400322" y="75057"/>
                    <a:pt x="403980" y="77190"/>
                    <a:pt x="407933" y="78581"/>
                  </a:cubicBezTo>
                  <a:cubicBezTo>
                    <a:pt x="411362" y="79781"/>
                    <a:pt x="414972" y="80391"/>
                    <a:pt x="418601" y="80391"/>
                  </a:cubicBezTo>
                  <a:cubicBezTo>
                    <a:pt x="423306" y="80315"/>
                    <a:pt x="427973" y="79477"/>
                    <a:pt x="432412" y="77914"/>
                  </a:cubicBezTo>
                  <a:cubicBezTo>
                    <a:pt x="441261" y="75190"/>
                    <a:pt x="449233" y="70199"/>
                    <a:pt x="455558" y="63436"/>
                  </a:cubicBezTo>
                  <a:cubicBezTo>
                    <a:pt x="460473" y="64236"/>
                    <a:pt x="465511" y="63808"/>
                    <a:pt x="470226" y="62198"/>
                  </a:cubicBezTo>
                  <a:cubicBezTo>
                    <a:pt x="492991" y="54102"/>
                    <a:pt x="497277" y="20764"/>
                    <a:pt x="498801" y="0"/>
                  </a:cubicBezTo>
                  <a:cubicBezTo>
                    <a:pt x="530901" y="46863"/>
                    <a:pt x="564238" y="93440"/>
                    <a:pt x="598147" y="13858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8" name="Freeform 26">
              <a:extLst>
                <a:ext uri="{FF2B5EF4-FFF2-40B4-BE49-F238E27FC236}">
                  <a16:creationId xmlns:a16="http://schemas.microsoft.com/office/drawing/2014/main" id="{9D757CA0-7FC0-4D32-869C-969E8AE0CA3E}"/>
                </a:ext>
              </a:extLst>
            </p:cNvPr>
            <p:cNvSpPr/>
            <p:nvPr/>
          </p:nvSpPr>
          <p:spPr>
            <a:xfrm>
              <a:off x="5802646" y="2473928"/>
              <a:ext cx="775631" cy="2044697"/>
            </a:xfrm>
            <a:custGeom>
              <a:avLst/>
              <a:gdLst>
                <a:gd name="connsiteX0" fmla="*/ 766937 w 775631"/>
                <a:gd name="connsiteY0" fmla="*/ 2021872 h 2044697"/>
                <a:gd name="connsiteX1" fmla="*/ 740743 w 775631"/>
                <a:gd name="connsiteY1" fmla="*/ 2028349 h 2044697"/>
                <a:gd name="connsiteX2" fmla="*/ 738838 w 775631"/>
                <a:gd name="connsiteY2" fmla="*/ 2028349 h 2044697"/>
                <a:gd name="connsiteX3" fmla="*/ 736933 w 775631"/>
                <a:gd name="connsiteY3" fmla="*/ 2028349 h 2044697"/>
                <a:gd name="connsiteX4" fmla="*/ 684165 w 775631"/>
                <a:gd name="connsiteY4" fmla="*/ 2033873 h 2044697"/>
                <a:gd name="connsiteX5" fmla="*/ 659495 w 775631"/>
                <a:gd name="connsiteY5" fmla="*/ 2032349 h 2044697"/>
                <a:gd name="connsiteX6" fmla="*/ 637873 w 775631"/>
                <a:gd name="connsiteY6" fmla="*/ 2030444 h 2044697"/>
                <a:gd name="connsiteX7" fmla="*/ 578818 w 775631"/>
                <a:gd name="connsiteY7" fmla="*/ 2027492 h 2044697"/>
                <a:gd name="connsiteX8" fmla="*/ 532717 w 775631"/>
                <a:gd name="connsiteY8" fmla="*/ 2039017 h 2044697"/>
                <a:gd name="connsiteX9" fmla="*/ 502237 w 775631"/>
                <a:gd name="connsiteY9" fmla="*/ 2042827 h 2044697"/>
                <a:gd name="connsiteX10" fmla="*/ 481949 w 775631"/>
                <a:gd name="connsiteY10" fmla="*/ 2024348 h 2044697"/>
                <a:gd name="connsiteX11" fmla="*/ 485283 w 775631"/>
                <a:gd name="connsiteY11" fmla="*/ 1989106 h 2044697"/>
                <a:gd name="connsiteX12" fmla="*/ 487283 w 775631"/>
                <a:gd name="connsiteY12" fmla="*/ 1983296 h 2044697"/>
                <a:gd name="connsiteX13" fmla="*/ 494522 w 775631"/>
                <a:gd name="connsiteY13" fmla="*/ 1892713 h 2044697"/>
                <a:gd name="connsiteX14" fmla="*/ 455184 w 775631"/>
                <a:gd name="connsiteY14" fmla="*/ 1760601 h 2044697"/>
                <a:gd name="connsiteX15" fmla="*/ 443753 w 775631"/>
                <a:gd name="connsiteY15" fmla="*/ 1732788 h 2044697"/>
                <a:gd name="connsiteX16" fmla="*/ 436800 w 775631"/>
                <a:gd name="connsiteY16" fmla="*/ 1714595 h 2044697"/>
                <a:gd name="connsiteX17" fmla="*/ 417179 w 775631"/>
                <a:gd name="connsiteY17" fmla="*/ 1606677 h 2044697"/>
                <a:gd name="connsiteX18" fmla="*/ 417179 w 775631"/>
                <a:gd name="connsiteY18" fmla="*/ 1555337 h 2044697"/>
                <a:gd name="connsiteX19" fmla="*/ 415941 w 775631"/>
                <a:gd name="connsiteY19" fmla="*/ 1500568 h 2044697"/>
                <a:gd name="connsiteX20" fmla="*/ 401082 w 775631"/>
                <a:gd name="connsiteY20" fmla="*/ 1431893 h 2044697"/>
                <a:gd name="connsiteX21" fmla="*/ 401082 w 775631"/>
                <a:gd name="connsiteY21" fmla="*/ 1430369 h 2044697"/>
                <a:gd name="connsiteX22" fmla="*/ 400034 w 775631"/>
                <a:gd name="connsiteY22" fmla="*/ 1429131 h 2044697"/>
                <a:gd name="connsiteX23" fmla="*/ 265255 w 775631"/>
                <a:gd name="connsiteY23" fmla="*/ 1259872 h 2044697"/>
                <a:gd name="connsiteX24" fmla="*/ 153527 w 775631"/>
                <a:gd name="connsiteY24" fmla="*/ 1103281 h 2044697"/>
                <a:gd name="connsiteX25" fmla="*/ 140478 w 775631"/>
                <a:gd name="connsiteY25" fmla="*/ 1040035 h 2044697"/>
                <a:gd name="connsiteX26" fmla="*/ 150003 w 775631"/>
                <a:gd name="connsiteY26" fmla="*/ 919543 h 2044697"/>
                <a:gd name="connsiteX27" fmla="*/ 155622 w 775631"/>
                <a:gd name="connsiteY27" fmla="*/ 867442 h 2044697"/>
                <a:gd name="connsiteX28" fmla="*/ 162004 w 775631"/>
                <a:gd name="connsiteY28" fmla="*/ 800767 h 2044697"/>
                <a:gd name="connsiteX29" fmla="*/ 162004 w 775631"/>
                <a:gd name="connsiteY29" fmla="*/ 676942 h 2044697"/>
                <a:gd name="connsiteX30" fmla="*/ 202009 w 775631"/>
                <a:gd name="connsiteY30" fmla="*/ 622268 h 2044697"/>
                <a:gd name="connsiteX31" fmla="*/ 229251 w 775631"/>
                <a:gd name="connsiteY31" fmla="*/ 501967 h 2044697"/>
                <a:gd name="connsiteX32" fmla="*/ 253253 w 775631"/>
                <a:gd name="connsiteY32" fmla="*/ 481870 h 2044697"/>
                <a:gd name="connsiteX33" fmla="*/ 276494 w 775631"/>
                <a:gd name="connsiteY33" fmla="*/ 362045 h 2044697"/>
                <a:gd name="connsiteX34" fmla="*/ 269827 w 775631"/>
                <a:gd name="connsiteY34" fmla="*/ 406908 h 2044697"/>
                <a:gd name="connsiteX35" fmla="*/ 241252 w 775631"/>
                <a:gd name="connsiteY35" fmla="*/ 471107 h 2044697"/>
                <a:gd name="connsiteX36" fmla="*/ 217440 w 775631"/>
                <a:gd name="connsiteY36" fmla="*/ 490157 h 2044697"/>
                <a:gd name="connsiteX37" fmla="*/ 212868 w 775631"/>
                <a:gd name="connsiteY37" fmla="*/ 492633 h 2044697"/>
                <a:gd name="connsiteX38" fmla="*/ 212868 w 775631"/>
                <a:gd name="connsiteY38" fmla="*/ 497777 h 2044697"/>
                <a:gd name="connsiteX39" fmla="*/ 187626 w 775631"/>
                <a:gd name="connsiteY39" fmla="*/ 614553 h 2044697"/>
                <a:gd name="connsiteX40" fmla="*/ 148002 w 775631"/>
                <a:gd name="connsiteY40" fmla="*/ 667893 h 2044697"/>
                <a:gd name="connsiteX41" fmla="*/ 145335 w 775631"/>
                <a:gd name="connsiteY41" fmla="*/ 670465 h 2044697"/>
                <a:gd name="connsiteX42" fmla="*/ 145335 w 775631"/>
                <a:gd name="connsiteY42" fmla="*/ 674180 h 2044697"/>
                <a:gd name="connsiteX43" fmla="*/ 145335 w 775631"/>
                <a:gd name="connsiteY43" fmla="*/ 800291 h 2044697"/>
                <a:gd name="connsiteX44" fmla="*/ 139049 w 775631"/>
                <a:gd name="connsiteY44" fmla="*/ 866489 h 2044697"/>
                <a:gd name="connsiteX45" fmla="*/ 133429 w 775631"/>
                <a:gd name="connsiteY45" fmla="*/ 918686 h 2044697"/>
                <a:gd name="connsiteX46" fmla="*/ 123904 w 775631"/>
                <a:gd name="connsiteY46" fmla="*/ 1041654 h 2044697"/>
                <a:gd name="connsiteX47" fmla="*/ 123904 w 775631"/>
                <a:gd name="connsiteY47" fmla="*/ 1043464 h 2044697"/>
                <a:gd name="connsiteX48" fmla="*/ 124571 w 775631"/>
                <a:gd name="connsiteY48" fmla="*/ 1045083 h 2044697"/>
                <a:gd name="connsiteX49" fmla="*/ 136763 w 775631"/>
                <a:gd name="connsiteY49" fmla="*/ 1126617 h 2044697"/>
                <a:gd name="connsiteX50" fmla="*/ 118380 w 775631"/>
                <a:gd name="connsiteY50" fmla="*/ 1178528 h 2044697"/>
                <a:gd name="connsiteX51" fmla="*/ 108283 w 775631"/>
                <a:gd name="connsiteY51" fmla="*/ 1178528 h 2044697"/>
                <a:gd name="connsiteX52" fmla="*/ 103044 w 775631"/>
                <a:gd name="connsiteY52" fmla="*/ 1176909 h 2044697"/>
                <a:gd name="connsiteX53" fmla="*/ 99615 w 775631"/>
                <a:gd name="connsiteY53" fmla="*/ 1181291 h 2044697"/>
                <a:gd name="connsiteX54" fmla="*/ 81232 w 775631"/>
                <a:gd name="connsiteY54" fmla="*/ 1194149 h 2044697"/>
                <a:gd name="connsiteX55" fmla="*/ 66945 w 775631"/>
                <a:gd name="connsiteY55" fmla="*/ 1195007 h 2044697"/>
                <a:gd name="connsiteX56" fmla="*/ 57420 w 775631"/>
                <a:gd name="connsiteY56" fmla="*/ 1186625 h 2044697"/>
                <a:gd name="connsiteX57" fmla="*/ 54372 w 775631"/>
                <a:gd name="connsiteY57" fmla="*/ 1181481 h 2044697"/>
                <a:gd name="connsiteX58" fmla="*/ 48466 w 775631"/>
                <a:gd name="connsiteY58" fmla="*/ 1182815 h 2044697"/>
                <a:gd name="connsiteX59" fmla="*/ 41132 w 775631"/>
                <a:gd name="connsiteY59" fmla="*/ 1181291 h 2044697"/>
                <a:gd name="connsiteX60" fmla="*/ 37608 w 775631"/>
                <a:gd name="connsiteY60" fmla="*/ 1173480 h 2044697"/>
                <a:gd name="connsiteX61" fmla="*/ 38179 w 775631"/>
                <a:gd name="connsiteY61" fmla="*/ 1166051 h 2044697"/>
                <a:gd name="connsiteX62" fmla="*/ 30750 w 775631"/>
                <a:gd name="connsiteY62" fmla="*/ 1164717 h 2044697"/>
                <a:gd name="connsiteX63" fmla="*/ 22177 w 775631"/>
                <a:gd name="connsiteY63" fmla="*/ 1160812 h 2044697"/>
                <a:gd name="connsiteX64" fmla="*/ 17224 w 775631"/>
                <a:gd name="connsiteY64" fmla="*/ 1141095 h 2044697"/>
                <a:gd name="connsiteX65" fmla="*/ 18367 w 775631"/>
                <a:gd name="connsiteY65" fmla="*/ 1135952 h 2044697"/>
                <a:gd name="connsiteX66" fmla="*/ 14271 w 775631"/>
                <a:gd name="connsiteY66" fmla="*/ 1132808 h 2044697"/>
                <a:gd name="connsiteX67" fmla="*/ 746 w 775631"/>
                <a:gd name="connsiteY67" fmla="*/ 1113758 h 2044697"/>
                <a:gd name="connsiteX68" fmla="*/ 25416 w 775631"/>
                <a:gd name="connsiteY68" fmla="*/ 1051179 h 2044697"/>
                <a:gd name="connsiteX69" fmla="*/ 49228 w 775631"/>
                <a:gd name="connsiteY69" fmla="*/ 1008602 h 2044697"/>
                <a:gd name="connsiteX70" fmla="*/ 50466 w 775631"/>
                <a:gd name="connsiteY70" fmla="*/ 1006412 h 2044697"/>
                <a:gd name="connsiteX71" fmla="*/ 37608 w 775631"/>
                <a:gd name="connsiteY71" fmla="*/ 850011 h 2044697"/>
                <a:gd name="connsiteX72" fmla="*/ 34464 w 775631"/>
                <a:gd name="connsiteY72" fmla="*/ 815435 h 2044697"/>
                <a:gd name="connsiteX73" fmla="*/ 37417 w 775631"/>
                <a:gd name="connsiteY73" fmla="*/ 664083 h 2044697"/>
                <a:gd name="connsiteX74" fmla="*/ 46942 w 775631"/>
                <a:gd name="connsiteY74" fmla="*/ 629317 h 2044697"/>
                <a:gd name="connsiteX75" fmla="*/ 47514 w 775631"/>
                <a:gd name="connsiteY75" fmla="*/ 627507 h 2044697"/>
                <a:gd name="connsiteX76" fmla="*/ 47514 w 775631"/>
                <a:gd name="connsiteY76" fmla="*/ 625602 h 2044697"/>
                <a:gd name="connsiteX77" fmla="*/ 44275 w 775631"/>
                <a:gd name="connsiteY77" fmla="*/ 594170 h 2044697"/>
                <a:gd name="connsiteX78" fmla="*/ 46847 w 775631"/>
                <a:gd name="connsiteY78" fmla="*/ 509873 h 2044697"/>
                <a:gd name="connsiteX79" fmla="*/ 52752 w 775631"/>
                <a:gd name="connsiteY79" fmla="*/ 465582 h 2044697"/>
                <a:gd name="connsiteX80" fmla="*/ 73231 w 775631"/>
                <a:gd name="connsiteY80" fmla="*/ 376142 h 2044697"/>
                <a:gd name="connsiteX81" fmla="*/ 95139 w 775631"/>
                <a:gd name="connsiteY81" fmla="*/ 330708 h 2044697"/>
                <a:gd name="connsiteX82" fmla="*/ 129714 w 775631"/>
                <a:gd name="connsiteY82" fmla="*/ 276416 h 2044697"/>
                <a:gd name="connsiteX83" fmla="*/ 176387 w 775631"/>
                <a:gd name="connsiteY83" fmla="*/ 221647 h 2044697"/>
                <a:gd name="connsiteX84" fmla="*/ 221059 w 775631"/>
                <a:gd name="connsiteY84" fmla="*/ 171069 h 2044697"/>
                <a:gd name="connsiteX85" fmla="*/ 251158 w 775631"/>
                <a:gd name="connsiteY85" fmla="*/ 156496 h 2044697"/>
                <a:gd name="connsiteX86" fmla="*/ 271256 w 775631"/>
                <a:gd name="connsiteY86" fmla="*/ 135541 h 2044697"/>
                <a:gd name="connsiteX87" fmla="*/ 282019 w 775631"/>
                <a:gd name="connsiteY87" fmla="*/ 111538 h 2044697"/>
                <a:gd name="connsiteX88" fmla="*/ 283353 w 775631"/>
                <a:gd name="connsiteY88" fmla="*/ 106585 h 2044697"/>
                <a:gd name="connsiteX89" fmla="*/ 279447 w 775631"/>
                <a:gd name="connsiteY89" fmla="*/ 103156 h 2044697"/>
                <a:gd name="connsiteX90" fmla="*/ 267541 w 775631"/>
                <a:gd name="connsiteY90" fmla="*/ 86296 h 2044697"/>
                <a:gd name="connsiteX91" fmla="*/ 270589 w 775631"/>
                <a:gd name="connsiteY91" fmla="*/ 51149 h 2044697"/>
                <a:gd name="connsiteX92" fmla="*/ 280781 w 775631"/>
                <a:gd name="connsiteY92" fmla="*/ 47149 h 2044697"/>
                <a:gd name="connsiteX93" fmla="*/ 294211 w 775631"/>
                <a:gd name="connsiteY93" fmla="*/ 66199 h 2044697"/>
                <a:gd name="connsiteX94" fmla="*/ 302498 w 775631"/>
                <a:gd name="connsiteY94" fmla="*/ 97250 h 2044697"/>
                <a:gd name="connsiteX95" fmla="*/ 303260 w 775631"/>
                <a:gd name="connsiteY95" fmla="*/ 104680 h 2044697"/>
                <a:gd name="connsiteX96" fmla="*/ 344218 w 775631"/>
                <a:gd name="connsiteY96" fmla="*/ 104680 h 2044697"/>
                <a:gd name="connsiteX97" fmla="*/ 344218 w 775631"/>
                <a:gd name="connsiteY97" fmla="*/ 96488 h 2044697"/>
                <a:gd name="connsiteX98" fmla="*/ 348409 w 775631"/>
                <a:gd name="connsiteY98" fmla="*/ 67342 h 2044697"/>
                <a:gd name="connsiteX99" fmla="*/ 382603 w 775631"/>
                <a:gd name="connsiteY99" fmla="*/ 14954 h 2044697"/>
                <a:gd name="connsiteX100" fmla="*/ 427275 w 775631"/>
                <a:gd name="connsiteY100" fmla="*/ 0 h 2044697"/>
                <a:gd name="connsiteX101" fmla="*/ 449945 w 775631"/>
                <a:gd name="connsiteY101" fmla="*/ 4382 h 2044697"/>
                <a:gd name="connsiteX102" fmla="*/ 461375 w 775631"/>
                <a:gd name="connsiteY102" fmla="*/ 7429 h 2044697"/>
                <a:gd name="connsiteX103" fmla="*/ 463566 w 775631"/>
                <a:gd name="connsiteY103" fmla="*/ 27146 h 2044697"/>
                <a:gd name="connsiteX104" fmla="*/ 465280 w 775631"/>
                <a:gd name="connsiteY104" fmla="*/ 41720 h 2044697"/>
                <a:gd name="connsiteX105" fmla="*/ 466042 w 775631"/>
                <a:gd name="connsiteY105" fmla="*/ 50673 h 2044697"/>
                <a:gd name="connsiteX106" fmla="*/ 461375 w 775631"/>
                <a:gd name="connsiteY106" fmla="*/ 75152 h 2044697"/>
                <a:gd name="connsiteX107" fmla="*/ 452422 w 775631"/>
                <a:gd name="connsiteY107" fmla="*/ 101346 h 2044697"/>
                <a:gd name="connsiteX108" fmla="*/ 451755 w 775631"/>
                <a:gd name="connsiteY108" fmla="*/ 115253 h 2044697"/>
                <a:gd name="connsiteX109" fmla="*/ 456803 w 775631"/>
                <a:gd name="connsiteY109" fmla="*/ 131254 h 2044697"/>
                <a:gd name="connsiteX110" fmla="*/ 463280 w 775631"/>
                <a:gd name="connsiteY110" fmla="*/ 143066 h 2044697"/>
                <a:gd name="connsiteX111" fmla="*/ 465661 w 775631"/>
                <a:gd name="connsiteY111" fmla="*/ 146114 h 2044697"/>
                <a:gd name="connsiteX112" fmla="*/ 465661 w 775631"/>
                <a:gd name="connsiteY112" fmla="*/ 146685 h 2044697"/>
                <a:gd name="connsiteX113" fmla="*/ 469186 w 775631"/>
                <a:gd name="connsiteY113" fmla="*/ 154877 h 2044697"/>
                <a:gd name="connsiteX114" fmla="*/ 465280 w 775631"/>
                <a:gd name="connsiteY114" fmla="*/ 161639 h 2044697"/>
                <a:gd name="connsiteX115" fmla="*/ 459279 w 775631"/>
                <a:gd name="connsiteY115" fmla="*/ 163068 h 2044697"/>
                <a:gd name="connsiteX116" fmla="*/ 449754 w 775631"/>
                <a:gd name="connsiteY116" fmla="*/ 166307 h 2044697"/>
                <a:gd name="connsiteX117" fmla="*/ 446325 w 775631"/>
                <a:gd name="connsiteY117" fmla="*/ 173546 h 2044697"/>
                <a:gd name="connsiteX118" fmla="*/ 448421 w 775631"/>
                <a:gd name="connsiteY118" fmla="*/ 180023 h 2044697"/>
                <a:gd name="connsiteX119" fmla="*/ 449564 w 775631"/>
                <a:gd name="connsiteY119" fmla="*/ 182690 h 2044697"/>
                <a:gd name="connsiteX120" fmla="*/ 445659 w 775631"/>
                <a:gd name="connsiteY120" fmla="*/ 188214 h 2044697"/>
                <a:gd name="connsiteX121" fmla="*/ 443659 w 775631"/>
                <a:gd name="connsiteY121" fmla="*/ 189929 h 2044697"/>
                <a:gd name="connsiteX122" fmla="*/ 444992 w 775631"/>
                <a:gd name="connsiteY122" fmla="*/ 192119 h 2044697"/>
                <a:gd name="connsiteX123" fmla="*/ 446230 w 775631"/>
                <a:gd name="connsiteY123" fmla="*/ 196501 h 2044697"/>
                <a:gd name="connsiteX124" fmla="*/ 444230 w 775631"/>
                <a:gd name="connsiteY124" fmla="*/ 201359 h 2044697"/>
                <a:gd name="connsiteX125" fmla="*/ 442230 w 775631"/>
                <a:gd name="connsiteY125" fmla="*/ 202692 h 2044697"/>
                <a:gd name="connsiteX126" fmla="*/ 442230 w 775631"/>
                <a:gd name="connsiteY126" fmla="*/ 207264 h 2044697"/>
                <a:gd name="connsiteX127" fmla="*/ 440420 w 775631"/>
                <a:gd name="connsiteY127" fmla="*/ 213646 h 2044697"/>
                <a:gd name="connsiteX128" fmla="*/ 439658 w 775631"/>
                <a:gd name="connsiteY128" fmla="*/ 223742 h 2044697"/>
                <a:gd name="connsiteX129" fmla="*/ 440611 w 775631"/>
                <a:gd name="connsiteY129" fmla="*/ 232600 h 2044697"/>
                <a:gd name="connsiteX130" fmla="*/ 437943 w 775631"/>
                <a:gd name="connsiteY130" fmla="*/ 236029 h 2044697"/>
                <a:gd name="connsiteX131" fmla="*/ 425275 w 775631"/>
                <a:gd name="connsiteY131" fmla="*/ 241364 h 2044697"/>
                <a:gd name="connsiteX132" fmla="*/ 410511 w 775631"/>
                <a:gd name="connsiteY132" fmla="*/ 244126 h 2044697"/>
                <a:gd name="connsiteX133" fmla="*/ 372411 w 775631"/>
                <a:gd name="connsiteY133" fmla="*/ 244126 h 2044697"/>
                <a:gd name="connsiteX134" fmla="*/ 360886 w 775631"/>
                <a:gd name="connsiteY134" fmla="*/ 243078 h 2044697"/>
                <a:gd name="connsiteX135" fmla="*/ 345837 w 775631"/>
                <a:gd name="connsiteY135" fmla="*/ 243078 h 2044697"/>
                <a:gd name="connsiteX136" fmla="*/ 327454 w 775631"/>
                <a:gd name="connsiteY136" fmla="*/ 250031 h 2044697"/>
                <a:gd name="connsiteX137" fmla="*/ 317929 w 775631"/>
                <a:gd name="connsiteY137" fmla="*/ 255651 h 2044697"/>
                <a:gd name="connsiteX138" fmla="*/ 312213 w 775631"/>
                <a:gd name="connsiteY138" fmla="*/ 259366 h 2044697"/>
                <a:gd name="connsiteX139" fmla="*/ 304308 w 775631"/>
                <a:gd name="connsiteY139" fmla="*/ 264605 h 2044697"/>
                <a:gd name="connsiteX140" fmla="*/ 310499 w 775631"/>
                <a:gd name="connsiteY140" fmla="*/ 271653 h 2044697"/>
                <a:gd name="connsiteX141" fmla="*/ 362791 w 775631"/>
                <a:gd name="connsiteY141" fmla="*/ 345091 h 2044697"/>
                <a:gd name="connsiteX142" fmla="*/ 400891 w 775631"/>
                <a:gd name="connsiteY142" fmla="*/ 449866 h 2044697"/>
                <a:gd name="connsiteX143" fmla="*/ 388128 w 775631"/>
                <a:gd name="connsiteY143" fmla="*/ 512255 h 2044697"/>
                <a:gd name="connsiteX144" fmla="*/ 387080 w 775631"/>
                <a:gd name="connsiteY144" fmla="*/ 514636 h 2044697"/>
                <a:gd name="connsiteX145" fmla="*/ 387556 w 775631"/>
                <a:gd name="connsiteY145" fmla="*/ 517208 h 2044697"/>
                <a:gd name="connsiteX146" fmla="*/ 402415 w 775631"/>
                <a:gd name="connsiteY146" fmla="*/ 637032 h 2044697"/>
                <a:gd name="connsiteX147" fmla="*/ 403177 w 775631"/>
                <a:gd name="connsiteY147" fmla="*/ 687419 h 2044697"/>
                <a:gd name="connsiteX148" fmla="*/ 397367 w 775631"/>
                <a:gd name="connsiteY148" fmla="*/ 776097 h 2044697"/>
                <a:gd name="connsiteX149" fmla="*/ 396414 w 775631"/>
                <a:gd name="connsiteY149" fmla="*/ 785622 h 2044697"/>
                <a:gd name="connsiteX150" fmla="*/ 393176 w 775631"/>
                <a:gd name="connsiteY150" fmla="*/ 823722 h 2044697"/>
                <a:gd name="connsiteX151" fmla="*/ 388795 w 775631"/>
                <a:gd name="connsiteY151" fmla="*/ 961644 h 2044697"/>
                <a:gd name="connsiteX152" fmla="*/ 303070 w 775631"/>
                <a:gd name="connsiteY152" fmla="*/ 886016 h 2044697"/>
                <a:gd name="connsiteX153" fmla="*/ 363268 w 775631"/>
                <a:gd name="connsiteY153" fmla="*/ 954405 h 2044697"/>
                <a:gd name="connsiteX154" fmla="*/ 417465 w 775631"/>
                <a:gd name="connsiteY154" fmla="*/ 1022414 h 2044697"/>
                <a:gd name="connsiteX155" fmla="*/ 491093 w 775631"/>
                <a:gd name="connsiteY155" fmla="*/ 1161479 h 2044697"/>
                <a:gd name="connsiteX156" fmla="*/ 518525 w 775631"/>
                <a:gd name="connsiteY156" fmla="*/ 1321308 h 2044697"/>
                <a:gd name="connsiteX157" fmla="*/ 518525 w 775631"/>
                <a:gd name="connsiteY157" fmla="*/ 1323689 h 2044697"/>
                <a:gd name="connsiteX158" fmla="*/ 519859 w 775631"/>
                <a:gd name="connsiteY158" fmla="*/ 1325785 h 2044697"/>
                <a:gd name="connsiteX159" fmla="*/ 550529 w 775631"/>
                <a:gd name="connsiteY159" fmla="*/ 1406843 h 2044697"/>
                <a:gd name="connsiteX160" fmla="*/ 551481 w 775631"/>
                <a:gd name="connsiteY160" fmla="*/ 1449610 h 2044697"/>
                <a:gd name="connsiteX161" fmla="*/ 546529 w 775631"/>
                <a:gd name="connsiteY161" fmla="*/ 1518476 h 2044697"/>
                <a:gd name="connsiteX162" fmla="*/ 546529 w 775631"/>
                <a:gd name="connsiteY162" fmla="*/ 1520190 h 2044697"/>
                <a:gd name="connsiteX163" fmla="*/ 546529 w 775631"/>
                <a:gd name="connsiteY163" fmla="*/ 1521905 h 2044697"/>
                <a:gd name="connsiteX164" fmla="*/ 569103 w 775631"/>
                <a:gd name="connsiteY164" fmla="*/ 1647444 h 2044697"/>
                <a:gd name="connsiteX165" fmla="*/ 568341 w 775631"/>
                <a:gd name="connsiteY165" fmla="*/ 1722310 h 2044697"/>
                <a:gd name="connsiteX166" fmla="*/ 575770 w 775631"/>
                <a:gd name="connsiteY166" fmla="*/ 1847088 h 2044697"/>
                <a:gd name="connsiteX167" fmla="*/ 605584 w 775631"/>
                <a:gd name="connsiteY167" fmla="*/ 1921955 h 2044697"/>
                <a:gd name="connsiteX168" fmla="*/ 698262 w 775631"/>
                <a:gd name="connsiteY168" fmla="*/ 1984629 h 2044697"/>
                <a:gd name="connsiteX169" fmla="*/ 746839 w 775631"/>
                <a:gd name="connsiteY169" fmla="*/ 1994154 h 2044697"/>
                <a:gd name="connsiteX170" fmla="*/ 748649 w 775631"/>
                <a:gd name="connsiteY170" fmla="*/ 1994154 h 2044697"/>
                <a:gd name="connsiteX171" fmla="*/ 750459 w 775631"/>
                <a:gd name="connsiteY171" fmla="*/ 1993487 h 2044697"/>
                <a:gd name="connsiteX172" fmla="*/ 773795 w 775631"/>
                <a:gd name="connsiteY172" fmla="*/ 1998726 h 2044697"/>
                <a:gd name="connsiteX173" fmla="*/ 766937 w 775631"/>
                <a:gd name="connsiteY173" fmla="*/ 2021872 h 204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</a:cxnLst>
              <a:rect l="l" t="t" r="r" b="b"/>
              <a:pathLst>
                <a:path w="775631" h="2044697">
                  <a:moveTo>
                    <a:pt x="766937" y="2021872"/>
                  </a:moveTo>
                  <a:cubicBezTo>
                    <a:pt x="759736" y="2028082"/>
                    <a:pt x="750011" y="2030492"/>
                    <a:pt x="740743" y="2028349"/>
                  </a:cubicBezTo>
                  <a:lnTo>
                    <a:pt x="738838" y="2028349"/>
                  </a:lnTo>
                  <a:lnTo>
                    <a:pt x="736933" y="2028349"/>
                  </a:lnTo>
                  <a:cubicBezTo>
                    <a:pt x="719617" y="2032244"/>
                    <a:pt x="701910" y="2034102"/>
                    <a:pt x="684165" y="2033873"/>
                  </a:cubicBezTo>
                  <a:cubicBezTo>
                    <a:pt x="675116" y="2033873"/>
                    <a:pt x="669211" y="2033207"/>
                    <a:pt x="659495" y="2032349"/>
                  </a:cubicBezTo>
                  <a:lnTo>
                    <a:pt x="637873" y="2030444"/>
                  </a:lnTo>
                  <a:cubicBezTo>
                    <a:pt x="618271" y="2028158"/>
                    <a:pt x="598545" y="2027177"/>
                    <a:pt x="578818" y="2027492"/>
                  </a:cubicBezTo>
                  <a:cubicBezTo>
                    <a:pt x="562959" y="2028978"/>
                    <a:pt x="547414" y="2032864"/>
                    <a:pt x="532717" y="2039017"/>
                  </a:cubicBezTo>
                  <a:cubicBezTo>
                    <a:pt x="520144" y="2043875"/>
                    <a:pt x="512620" y="2046827"/>
                    <a:pt x="502237" y="2042827"/>
                  </a:cubicBezTo>
                  <a:cubicBezTo>
                    <a:pt x="493417" y="2039398"/>
                    <a:pt x="486178" y="2032816"/>
                    <a:pt x="481949" y="2024348"/>
                  </a:cubicBezTo>
                  <a:cubicBezTo>
                    <a:pt x="477091" y="2013204"/>
                    <a:pt x="481092" y="2001488"/>
                    <a:pt x="485283" y="1989106"/>
                  </a:cubicBezTo>
                  <a:lnTo>
                    <a:pt x="487283" y="1983296"/>
                  </a:lnTo>
                  <a:cubicBezTo>
                    <a:pt x="497379" y="1951863"/>
                    <a:pt x="496141" y="1926146"/>
                    <a:pt x="494522" y="1892713"/>
                  </a:cubicBezTo>
                  <a:cubicBezTo>
                    <a:pt x="492903" y="1857947"/>
                    <a:pt x="480330" y="1825466"/>
                    <a:pt x="455184" y="1760601"/>
                  </a:cubicBezTo>
                  <a:cubicBezTo>
                    <a:pt x="449373" y="1745552"/>
                    <a:pt x="445659" y="1738217"/>
                    <a:pt x="443753" y="1732788"/>
                  </a:cubicBezTo>
                  <a:cubicBezTo>
                    <a:pt x="441048" y="1726883"/>
                    <a:pt x="438725" y="1720806"/>
                    <a:pt x="436800" y="1714595"/>
                  </a:cubicBezTo>
                  <a:cubicBezTo>
                    <a:pt x="425723" y="1679601"/>
                    <a:pt x="419132" y="1643339"/>
                    <a:pt x="417179" y="1606677"/>
                  </a:cubicBezTo>
                  <a:cubicBezTo>
                    <a:pt x="415941" y="1589589"/>
                    <a:pt x="415941" y="1572425"/>
                    <a:pt x="417179" y="1555337"/>
                  </a:cubicBezTo>
                  <a:cubicBezTo>
                    <a:pt x="418646" y="1537087"/>
                    <a:pt x="418227" y="1518733"/>
                    <a:pt x="415941" y="1500568"/>
                  </a:cubicBezTo>
                  <a:cubicBezTo>
                    <a:pt x="413073" y="1477271"/>
                    <a:pt x="408102" y="1454287"/>
                    <a:pt x="401082" y="1431893"/>
                  </a:cubicBezTo>
                  <a:lnTo>
                    <a:pt x="401082" y="1430369"/>
                  </a:lnTo>
                  <a:lnTo>
                    <a:pt x="400034" y="1429131"/>
                  </a:lnTo>
                  <a:cubicBezTo>
                    <a:pt x="353457" y="1374172"/>
                    <a:pt x="308404" y="1317022"/>
                    <a:pt x="265255" y="1259872"/>
                  </a:cubicBezTo>
                  <a:cubicBezTo>
                    <a:pt x="227155" y="1208913"/>
                    <a:pt x="189055" y="1156144"/>
                    <a:pt x="153527" y="1103281"/>
                  </a:cubicBezTo>
                  <a:cubicBezTo>
                    <a:pt x="152536" y="1081640"/>
                    <a:pt x="148136" y="1060295"/>
                    <a:pt x="140478" y="1040035"/>
                  </a:cubicBezTo>
                  <a:cubicBezTo>
                    <a:pt x="142859" y="1000125"/>
                    <a:pt x="146002" y="959644"/>
                    <a:pt x="150003" y="919543"/>
                  </a:cubicBezTo>
                  <a:cubicBezTo>
                    <a:pt x="152098" y="898112"/>
                    <a:pt x="154003" y="881443"/>
                    <a:pt x="155622" y="867442"/>
                  </a:cubicBezTo>
                  <a:cubicBezTo>
                    <a:pt x="158289" y="844201"/>
                    <a:pt x="160290" y="825913"/>
                    <a:pt x="162004" y="800767"/>
                  </a:cubicBezTo>
                  <a:cubicBezTo>
                    <a:pt x="164366" y="759524"/>
                    <a:pt x="164366" y="718185"/>
                    <a:pt x="162004" y="676942"/>
                  </a:cubicBezTo>
                  <a:cubicBezTo>
                    <a:pt x="177930" y="660759"/>
                    <a:pt x="191408" y="642347"/>
                    <a:pt x="202009" y="622268"/>
                  </a:cubicBezTo>
                  <a:cubicBezTo>
                    <a:pt x="221412" y="585226"/>
                    <a:pt x="230803" y="543754"/>
                    <a:pt x="229251" y="501967"/>
                  </a:cubicBezTo>
                  <a:cubicBezTo>
                    <a:pt x="238233" y="496538"/>
                    <a:pt x="246329" y="489766"/>
                    <a:pt x="253253" y="481870"/>
                  </a:cubicBezTo>
                  <a:cubicBezTo>
                    <a:pt x="292020" y="437483"/>
                    <a:pt x="279162" y="373952"/>
                    <a:pt x="276494" y="362045"/>
                  </a:cubicBezTo>
                  <a:cubicBezTo>
                    <a:pt x="274304" y="377000"/>
                    <a:pt x="272113" y="391954"/>
                    <a:pt x="269827" y="406908"/>
                  </a:cubicBezTo>
                  <a:cubicBezTo>
                    <a:pt x="267284" y="430778"/>
                    <a:pt x="257283" y="453238"/>
                    <a:pt x="241252" y="471107"/>
                  </a:cubicBezTo>
                  <a:cubicBezTo>
                    <a:pt x="234261" y="478555"/>
                    <a:pt x="226241" y="484975"/>
                    <a:pt x="217440" y="490157"/>
                  </a:cubicBezTo>
                  <a:lnTo>
                    <a:pt x="212868" y="492633"/>
                  </a:lnTo>
                  <a:lnTo>
                    <a:pt x="212868" y="497777"/>
                  </a:lnTo>
                  <a:cubicBezTo>
                    <a:pt x="215087" y="538258"/>
                    <a:pt x="206362" y="578596"/>
                    <a:pt x="187626" y="614553"/>
                  </a:cubicBezTo>
                  <a:cubicBezTo>
                    <a:pt x="177216" y="634251"/>
                    <a:pt x="163852" y="652244"/>
                    <a:pt x="148002" y="667893"/>
                  </a:cubicBezTo>
                  <a:lnTo>
                    <a:pt x="145335" y="670465"/>
                  </a:lnTo>
                  <a:lnTo>
                    <a:pt x="145335" y="674180"/>
                  </a:lnTo>
                  <a:cubicBezTo>
                    <a:pt x="147907" y="716175"/>
                    <a:pt x="147907" y="758295"/>
                    <a:pt x="145335" y="800291"/>
                  </a:cubicBezTo>
                  <a:cubicBezTo>
                    <a:pt x="143811" y="825246"/>
                    <a:pt x="141716" y="843439"/>
                    <a:pt x="139049" y="866489"/>
                  </a:cubicBezTo>
                  <a:cubicBezTo>
                    <a:pt x="137430" y="880872"/>
                    <a:pt x="135525" y="897255"/>
                    <a:pt x="133429" y="918686"/>
                  </a:cubicBezTo>
                  <a:cubicBezTo>
                    <a:pt x="129333" y="959644"/>
                    <a:pt x="126000" y="1000982"/>
                    <a:pt x="123904" y="1041654"/>
                  </a:cubicBezTo>
                  <a:lnTo>
                    <a:pt x="123904" y="1043464"/>
                  </a:lnTo>
                  <a:lnTo>
                    <a:pt x="124571" y="1045083"/>
                  </a:lnTo>
                  <a:cubicBezTo>
                    <a:pt x="134744" y="1070991"/>
                    <a:pt x="138916" y="1098871"/>
                    <a:pt x="136763" y="1126617"/>
                  </a:cubicBezTo>
                  <a:cubicBezTo>
                    <a:pt x="135525" y="1140714"/>
                    <a:pt x="132667" y="1173575"/>
                    <a:pt x="118380" y="1178528"/>
                  </a:cubicBezTo>
                  <a:cubicBezTo>
                    <a:pt x="115094" y="1179586"/>
                    <a:pt x="111569" y="1179586"/>
                    <a:pt x="108283" y="1178528"/>
                  </a:cubicBezTo>
                  <a:lnTo>
                    <a:pt x="103044" y="1176909"/>
                  </a:lnTo>
                  <a:lnTo>
                    <a:pt x="99615" y="1181291"/>
                  </a:lnTo>
                  <a:cubicBezTo>
                    <a:pt x="94967" y="1187377"/>
                    <a:pt x="88538" y="1191863"/>
                    <a:pt x="81232" y="1194149"/>
                  </a:cubicBezTo>
                  <a:cubicBezTo>
                    <a:pt x="76708" y="1196083"/>
                    <a:pt x="71660" y="1196378"/>
                    <a:pt x="66945" y="1195007"/>
                  </a:cubicBezTo>
                  <a:cubicBezTo>
                    <a:pt x="62906" y="1193387"/>
                    <a:pt x="59544" y="1190425"/>
                    <a:pt x="57420" y="1186625"/>
                  </a:cubicBezTo>
                  <a:lnTo>
                    <a:pt x="54372" y="1181481"/>
                  </a:lnTo>
                  <a:lnTo>
                    <a:pt x="48466" y="1182815"/>
                  </a:lnTo>
                  <a:cubicBezTo>
                    <a:pt x="45913" y="1183329"/>
                    <a:pt x="43265" y="1182777"/>
                    <a:pt x="41132" y="1181291"/>
                  </a:cubicBezTo>
                  <a:cubicBezTo>
                    <a:pt x="38789" y="1179395"/>
                    <a:pt x="37484" y="1176500"/>
                    <a:pt x="37608" y="1173480"/>
                  </a:cubicBezTo>
                  <a:lnTo>
                    <a:pt x="38179" y="1166051"/>
                  </a:lnTo>
                  <a:lnTo>
                    <a:pt x="30750" y="1164717"/>
                  </a:lnTo>
                  <a:cubicBezTo>
                    <a:pt x="27568" y="1164298"/>
                    <a:pt x="24587" y="1162936"/>
                    <a:pt x="22177" y="1160812"/>
                  </a:cubicBezTo>
                  <a:cubicBezTo>
                    <a:pt x="17548" y="1155373"/>
                    <a:pt x="15719" y="1148077"/>
                    <a:pt x="17224" y="1141095"/>
                  </a:cubicBezTo>
                  <a:lnTo>
                    <a:pt x="18367" y="1135952"/>
                  </a:lnTo>
                  <a:lnTo>
                    <a:pt x="14271" y="1132808"/>
                  </a:lnTo>
                  <a:cubicBezTo>
                    <a:pt x="7766" y="1128141"/>
                    <a:pt x="3003" y="1121436"/>
                    <a:pt x="746" y="1113758"/>
                  </a:cubicBezTo>
                  <a:cubicBezTo>
                    <a:pt x="-2207" y="1102709"/>
                    <a:pt x="3127" y="1091375"/>
                    <a:pt x="25416" y="1051179"/>
                  </a:cubicBezTo>
                  <a:cubicBezTo>
                    <a:pt x="34464" y="1034796"/>
                    <a:pt x="42465" y="1020509"/>
                    <a:pt x="49228" y="1008602"/>
                  </a:cubicBezTo>
                  <a:lnTo>
                    <a:pt x="50466" y="1006412"/>
                  </a:lnTo>
                  <a:lnTo>
                    <a:pt x="37608" y="850011"/>
                  </a:lnTo>
                  <a:cubicBezTo>
                    <a:pt x="36560" y="837914"/>
                    <a:pt x="35512" y="826484"/>
                    <a:pt x="34464" y="815435"/>
                  </a:cubicBezTo>
                  <a:cubicBezTo>
                    <a:pt x="29321" y="761143"/>
                    <a:pt x="24939" y="718280"/>
                    <a:pt x="37417" y="664083"/>
                  </a:cubicBezTo>
                  <a:cubicBezTo>
                    <a:pt x="40084" y="652367"/>
                    <a:pt x="43227" y="640747"/>
                    <a:pt x="46942" y="629317"/>
                  </a:cubicBezTo>
                  <a:lnTo>
                    <a:pt x="47514" y="627507"/>
                  </a:lnTo>
                  <a:lnTo>
                    <a:pt x="47514" y="625602"/>
                  </a:lnTo>
                  <a:cubicBezTo>
                    <a:pt x="46085" y="615220"/>
                    <a:pt x="44942" y="604742"/>
                    <a:pt x="44275" y="594170"/>
                  </a:cubicBezTo>
                  <a:cubicBezTo>
                    <a:pt x="42637" y="566052"/>
                    <a:pt x="43494" y="537839"/>
                    <a:pt x="46847" y="509873"/>
                  </a:cubicBezTo>
                  <a:cubicBezTo>
                    <a:pt x="48752" y="490157"/>
                    <a:pt x="51133" y="475393"/>
                    <a:pt x="52752" y="465582"/>
                  </a:cubicBezTo>
                  <a:cubicBezTo>
                    <a:pt x="59134" y="425577"/>
                    <a:pt x="62277" y="403479"/>
                    <a:pt x="73231" y="376142"/>
                  </a:cubicBezTo>
                  <a:cubicBezTo>
                    <a:pt x="79422" y="360483"/>
                    <a:pt x="86747" y="345300"/>
                    <a:pt x="95139" y="330708"/>
                  </a:cubicBezTo>
                  <a:cubicBezTo>
                    <a:pt x="105502" y="311896"/>
                    <a:pt x="117056" y="293761"/>
                    <a:pt x="129714" y="276416"/>
                  </a:cubicBezTo>
                  <a:cubicBezTo>
                    <a:pt x="138763" y="264128"/>
                    <a:pt x="152003" y="249079"/>
                    <a:pt x="176387" y="221647"/>
                  </a:cubicBezTo>
                  <a:lnTo>
                    <a:pt x="221059" y="171069"/>
                  </a:lnTo>
                  <a:cubicBezTo>
                    <a:pt x="231861" y="168002"/>
                    <a:pt x="242052" y="163068"/>
                    <a:pt x="251158" y="156496"/>
                  </a:cubicBezTo>
                  <a:cubicBezTo>
                    <a:pt x="259035" y="150743"/>
                    <a:pt x="265836" y="143647"/>
                    <a:pt x="271256" y="135541"/>
                  </a:cubicBezTo>
                  <a:cubicBezTo>
                    <a:pt x="276057" y="128140"/>
                    <a:pt x="279686" y="120044"/>
                    <a:pt x="282019" y="111538"/>
                  </a:cubicBezTo>
                  <a:lnTo>
                    <a:pt x="283353" y="106585"/>
                  </a:lnTo>
                  <a:lnTo>
                    <a:pt x="279447" y="103156"/>
                  </a:lnTo>
                  <a:cubicBezTo>
                    <a:pt x="274189" y="98565"/>
                    <a:pt x="270104" y="92783"/>
                    <a:pt x="267541" y="86296"/>
                  </a:cubicBezTo>
                  <a:cubicBezTo>
                    <a:pt x="263827" y="76771"/>
                    <a:pt x="261635" y="59246"/>
                    <a:pt x="270589" y="51149"/>
                  </a:cubicBezTo>
                  <a:cubicBezTo>
                    <a:pt x="273332" y="48539"/>
                    <a:pt x="276990" y="47111"/>
                    <a:pt x="280781" y="47149"/>
                  </a:cubicBezTo>
                  <a:cubicBezTo>
                    <a:pt x="285924" y="48101"/>
                    <a:pt x="290306" y="56674"/>
                    <a:pt x="294211" y="66199"/>
                  </a:cubicBezTo>
                  <a:cubicBezTo>
                    <a:pt x="298631" y="76038"/>
                    <a:pt x="301431" y="86516"/>
                    <a:pt x="302498" y="97250"/>
                  </a:cubicBezTo>
                  <a:lnTo>
                    <a:pt x="303260" y="104680"/>
                  </a:lnTo>
                  <a:lnTo>
                    <a:pt x="344218" y="104680"/>
                  </a:lnTo>
                  <a:lnTo>
                    <a:pt x="344218" y="96488"/>
                  </a:lnTo>
                  <a:cubicBezTo>
                    <a:pt x="344265" y="86630"/>
                    <a:pt x="345675" y="76819"/>
                    <a:pt x="348409" y="67342"/>
                  </a:cubicBezTo>
                  <a:cubicBezTo>
                    <a:pt x="353333" y="46415"/>
                    <a:pt x="365430" y="27880"/>
                    <a:pt x="382603" y="14954"/>
                  </a:cubicBezTo>
                  <a:cubicBezTo>
                    <a:pt x="395643" y="5563"/>
                    <a:pt x="411216" y="352"/>
                    <a:pt x="427275" y="0"/>
                  </a:cubicBezTo>
                  <a:cubicBezTo>
                    <a:pt x="435038" y="38"/>
                    <a:pt x="442725" y="1524"/>
                    <a:pt x="449945" y="4382"/>
                  </a:cubicBezTo>
                  <a:cubicBezTo>
                    <a:pt x="453650" y="5763"/>
                    <a:pt x="457479" y="6782"/>
                    <a:pt x="461375" y="7429"/>
                  </a:cubicBezTo>
                  <a:cubicBezTo>
                    <a:pt x="462137" y="15907"/>
                    <a:pt x="462994" y="22479"/>
                    <a:pt x="463566" y="27146"/>
                  </a:cubicBezTo>
                  <a:cubicBezTo>
                    <a:pt x="464137" y="31814"/>
                    <a:pt x="464709" y="35242"/>
                    <a:pt x="465280" y="41720"/>
                  </a:cubicBezTo>
                  <a:cubicBezTo>
                    <a:pt x="465280" y="45911"/>
                    <a:pt x="465852" y="48006"/>
                    <a:pt x="466042" y="50673"/>
                  </a:cubicBezTo>
                  <a:cubicBezTo>
                    <a:pt x="467719" y="59131"/>
                    <a:pt x="466042" y="67904"/>
                    <a:pt x="461375" y="75152"/>
                  </a:cubicBezTo>
                  <a:cubicBezTo>
                    <a:pt x="455813" y="82782"/>
                    <a:pt x="452688" y="91907"/>
                    <a:pt x="452422" y="101346"/>
                  </a:cubicBezTo>
                  <a:cubicBezTo>
                    <a:pt x="451679" y="105937"/>
                    <a:pt x="451450" y="110604"/>
                    <a:pt x="451755" y="115253"/>
                  </a:cubicBezTo>
                  <a:cubicBezTo>
                    <a:pt x="452669" y="120796"/>
                    <a:pt x="454364" y="126187"/>
                    <a:pt x="456803" y="131254"/>
                  </a:cubicBezTo>
                  <a:cubicBezTo>
                    <a:pt x="458670" y="135341"/>
                    <a:pt x="460832" y="139294"/>
                    <a:pt x="463280" y="143066"/>
                  </a:cubicBezTo>
                  <a:lnTo>
                    <a:pt x="465661" y="146114"/>
                  </a:lnTo>
                  <a:lnTo>
                    <a:pt x="465661" y="146685"/>
                  </a:lnTo>
                  <a:cubicBezTo>
                    <a:pt x="468328" y="150304"/>
                    <a:pt x="469471" y="152114"/>
                    <a:pt x="469186" y="154877"/>
                  </a:cubicBezTo>
                  <a:cubicBezTo>
                    <a:pt x="468823" y="157553"/>
                    <a:pt x="467424" y="159982"/>
                    <a:pt x="465280" y="161639"/>
                  </a:cubicBezTo>
                  <a:cubicBezTo>
                    <a:pt x="463480" y="162735"/>
                    <a:pt x="461384" y="163230"/>
                    <a:pt x="459279" y="163068"/>
                  </a:cubicBezTo>
                  <a:cubicBezTo>
                    <a:pt x="455793" y="162782"/>
                    <a:pt x="452345" y="163954"/>
                    <a:pt x="449754" y="166307"/>
                  </a:cubicBezTo>
                  <a:cubicBezTo>
                    <a:pt x="447783" y="168231"/>
                    <a:pt x="446564" y="170802"/>
                    <a:pt x="446325" y="173546"/>
                  </a:cubicBezTo>
                  <a:cubicBezTo>
                    <a:pt x="446268" y="175879"/>
                    <a:pt x="447011" y="178165"/>
                    <a:pt x="448421" y="180023"/>
                  </a:cubicBezTo>
                  <a:cubicBezTo>
                    <a:pt x="449030" y="180794"/>
                    <a:pt x="449421" y="181718"/>
                    <a:pt x="449564" y="182690"/>
                  </a:cubicBezTo>
                  <a:cubicBezTo>
                    <a:pt x="449564" y="184118"/>
                    <a:pt x="448326" y="186214"/>
                    <a:pt x="445659" y="188214"/>
                  </a:cubicBezTo>
                  <a:lnTo>
                    <a:pt x="443659" y="189929"/>
                  </a:lnTo>
                  <a:lnTo>
                    <a:pt x="444992" y="192119"/>
                  </a:lnTo>
                  <a:cubicBezTo>
                    <a:pt x="445887" y="193396"/>
                    <a:pt x="446325" y="194939"/>
                    <a:pt x="446230" y="196501"/>
                  </a:cubicBezTo>
                  <a:cubicBezTo>
                    <a:pt x="446154" y="198301"/>
                    <a:pt x="445439" y="200025"/>
                    <a:pt x="444230" y="201359"/>
                  </a:cubicBezTo>
                  <a:cubicBezTo>
                    <a:pt x="443696" y="201978"/>
                    <a:pt x="443010" y="202444"/>
                    <a:pt x="442230" y="202692"/>
                  </a:cubicBezTo>
                  <a:cubicBezTo>
                    <a:pt x="441658" y="202692"/>
                    <a:pt x="442230" y="206502"/>
                    <a:pt x="442230" y="207264"/>
                  </a:cubicBezTo>
                  <a:cubicBezTo>
                    <a:pt x="441858" y="209455"/>
                    <a:pt x="441258" y="211588"/>
                    <a:pt x="440420" y="213646"/>
                  </a:cubicBezTo>
                  <a:cubicBezTo>
                    <a:pt x="439077" y="216837"/>
                    <a:pt x="438810" y="220380"/>
                    <a:pt x="439658" y="223742"/>
                  </a:cubicBezTo>
                  <a:cubicBezTo>
                    <a:pt x="440820" y="226543"/>
                    <a:pt x="441154" y="229619"/>
                    <a:pt x="440611" y="232600"/>
                  </a:cubicBezTo>
                  <a:cubicBezTo>
                    <a:pt x="440039" y="233963"/>
                    <a:pt x="439115" y="235144"/>
                    <a:pt x="437943" y="236029"/>
                  </a:cubicBezTo>
                  <a:cubicBezTo>
                    <a:pt x="434086" y="238573"/>
                    <a:pt x="429790" y="240382"/>
                    <a:pt x="425275" y="241364"/>
                  </a:cubicBezTo>
                  <a:cubicBezTo>
                    <a:pt x="420455" y="242764"/>
                    <a:pt x="415512" y="243688"/>
                    <a:pt x="410511" y="244126"/>
                  </a:cubicBezTo>
                  <a:cubicBezTo>
                    <a:pt x="397843" y="245335"/>
                    <a:pt x="385080" y="245335"/>
                    <a:pt x="372411" y="244126"/>
                  </a:cubicBezTo>
                  <a:lnTo>
                    <a:pt x="360886" y="243078"/>
                  </a:lnTo>
                  <a:cubicBezTo>
                    <a:pt x="355886" y="242507"/>
                    <a:pt x="350837" y="242507"/>
                    <a:pt x="345837" y="243078"/>
                  </a:cubicBezTo>
                  <a:cubicBezTo>
                    <a:pt x="339341" y="244250"/>
                    <a:pt x="333101" y="246612"/>
                    <a:pt x="327454" y="250031"/>
                  </a:cubicBezTo>
                  <a:cubicBezTo>
                    <a:pt x="324405" y="251650"/>
                    <a:pt x="321262" y="253556"/>
                    <a:pt x="317929" y="255651"/>
                  </a:cubicBezTo>
                  <a:lnTo>
                    <a:pt x="312213" y="259366"/>
                  </a:lnTo>
                  <a:lnTo>
                    <a:pt x="304308" y="264605"/>
                  </a:lnTo>
                  <a:lnTo>
                    <a:pt x="310499" y="271653"/>
                  </a:lnTo>
                  <a:cubicBezTo>
                    <a:pt x="330396" y="294275"/>
                    <a:pt x="347923" y="318888"/>
                    <a:pt x="362791" y="345091"/>
                  </a:cubicBezTo>
                  <a:cubicBezTo>
                    <a:pt x="383651" y="381571"/>
                    <a:pt x="400034" y="410432"/>
                    <a:pt x="400891" y="449866"/>
                  </a:cubicBezTo>
                  <a:cubicBezTo>
                    <a:pt x="401101" y="471335"/>
                    <a:pt x="396757" y="492595"/>
                    <a:pt x="388128" y="512255"/>
                  </a:cubicBezTo>
                  <a:lnTo>
                    <a:pt x="387080" y="514636"/>
                  </a:lnTo>
                  <a:lnTo>
                    <a:pt x="387556" y="517208"/>
                  </a:lnTo>
                  <a:cubicBezTo>
                    <a:pt x="395472" y="556727"/>
                    <a:pt x="400443" y="596779"/>
                    <a:pt x="402415" y="637032"/>
                  </a:cubicBezTo>
                  <a:cubicBezTo>
                    <a:pt x="403177" y="653701"/>
                    <a:pt x="403463" y="670084"/>
                    <a:pt x="403177" y="687419"/>
                  </a:cubicBezTo>
                  <a:cubicBezTo>
                    <a:pt x="402605" y="723424"/>
                    <a:pt x="399653" y="752570"/>
                    <a:pt x="397367" y="776097"/>
                  </a:cubicBezTo>
                  <a:lnTo>
                    <a:pt x="396414" y="785622"/>
                  </a:lnTo>
                  <a:cubicBezTo>
                    <a:pt x="395272" y="797243"/>
                    <a:pt x="394129" y="809911"/>
                    <a:pt x="393176" y="823722"/>
                  </a:cubicBezTo>
                  <a:cubicBezTo>
                    <a:pt x="389938" y="867918"/>
                    <a:pt x="388509" y="914209"/>
                    <a:pt x="388795" y="961644"/>
                  </a:cubicBezTo>
                  <a:cubicBezTo>
                    <a:pt x="362696" y="933755"/>
                    <a:pt x="333997" y="908428"/>
                    <a:pt x="303070" y="886016"/>
                  </a:cubicBezTo>
                  <a:cubicBezTo>
                    <a:pt x="318309" y="902494"/>
                    <a:pt x="339169" y="925735"/>
                    <a:pt x="363268" y="954405"/>
                  </a:cubicBezTo>
                  <a:cubicBezTo>
                    <a:pt x="382318" y="977265"/>
                    <a:pt x="401368" y="999363"/>
                    <a:pt x="417465" y="1022414"/>
                  </a:cubicBezTo>
                  <a:cubicBezTo>
                    <a:pt x="448735" y="1064876"/>
                    <a:pt x="473548" y="1111739"/>
                    <a:pt x="491093" y="1161479"/>
                  </a:cubicBezTo>
                  <a:cubicBezTo>
                    <a:pt x="508866" y="1212914"/>
                    <a:pt x="518134" y="1266892"/>
                    <a:pt x="518525" y="1321308"/>
                  </a:cubicBezTo>
                  <a:lnTo>
                    <a:pt x="518525" y="1323689"/>
                  </a:lnTo>
                  <a:lnTo>
                    <a:pt x="519859" y="1325785"/>
                  </a:lnTo>
                  <a:cubicBezTo>
                    <a:pt x="536280" y="1350036"/>
                    <a:pt x="546786" y="1377801"/>
                    <a:pt x="550529" y="1406843"/>
                  </a:cubicBezTo>
                  <a:cubicBezTo>
                    <a:pt x="551815" y="1421063"/>
                    <a:pt x="552129" y="1435351"/>
                    <a:pt x="551481" y="1449610"/>
                  </a:cubicBezTo>
                  <a:cubicBezTo>
                    <a:pt x="551034" y="1472632"/>
                    <a:pt x="549386" y="1495625"/>
                    <a:pt x="546529" y="1518476"/>
                  </a:cubicBezTo>
                  <a:lnTo>
                    <a:pt x="546529" y="1520190"/>
                  </a:lnTo>
                  <a:lnTo>
                    <a:pt x="546529" y="1521905"/>
                  </a:lnTo>
                  <a:cubicBezTo>
                    <a:pt x="559063" y="1562691"/>
                    <a:pt x="566635" y="1604848"/>
                    <a:pt x="569103" y="1647444"/>
                  </a:cubicBezTo>
                  <a:cubicBezTo>
                    <a:pt x="570217" y="1672400"/>
                    <a:pt x="569960" y="1697384"/>
                    <a:pt x="568341" y="1722310"/>
                  </a:cubicBezTo>
                  <a:cubicBezTo>
                    <a:pt x="564702" y="1764040"/>
                    <a:pt x="567207" y="1806083"/>
                    <a:pt x="575770" y="1847088"/>
                  </a:cubicBezTo>
                  <a:cubicBezTo>
                    <a:pt x="585295" y="1890236"/>
                    <a:pt x="596059" y="1909096"/>
                    <a:pt x="605584" y="1921955"/>
                  </a:cubicBezTo>
                  <a:cubicBezTo>
                    <a:pt x="629158" y="1952025"/>
                    <a:pt x="661572" y="1973942"/>
                    <a:pt x="698262" y="1984629"/>
                  </a:cubicBezTo>
                  <a:cubicBezTo>
                    <a:pt x="714007" y="1989753"/>
                    <a:pt x="730323" y="1992954"/>
                    <a:pt x="746839" y="1994154"/>
                  </a:cubicBezTo>
                  <a:lnTo>
                    <a:pt x="748649" y="1994154"/>
                  </a:lnTo>
                  <a:lnTo>
                    <a:pt x="750459" y="1993487"/>
                  </a:lnTo>
                  <a:cubicBezTo>
                    <a:pt x="758526" y="1989744"/>
                    <a:pt x="768099" y="1991897"/>
                    <a:pt x="773795" y="1998726"/>
                  </a:cubicBezTo>
                  <a:cubicBezTo>
                    <a:pt x="779129" y="2005203"/>
                    <a:pt x="771604" y="2017300"/>
                    <a:pt x="766937" y="2021872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29" name="Freeform 27">
              <a:extLst>
                <a:ext uri="{FF2B5EF4-FFF2-40B4-BE49-F238E27FC236}">
                  <a16:creationId xmlns:a16="http://schemas.microsoft.com/office/drawing/2014/main" id="{58C80836-9890-492D-A480-509B7D4ACF66}"/>
                </a:ext>
              </a:extLst>
            </p:cNvPr>
            <p:cNvSpPr/>
            <p:nvPr/>
          </p:nvSpPr>
          <p:spPr>
            <a:xfrm>
              <a:off x="5981887" y="2349501"/>
              <a:ext cx="315946" cy="277684"/>
            </a:xfrm>
            <a:custGeom>
              <a:avLst/>
              <a:gdLst>
                <a:gd name="connsiteX0" fmla="*/ 314709 w 315946"/>
                <a:gd name="connsiteY0" fmla="*/ 83183 h 277684"/>
                <a:gd name="connsiteX1" fmla="*/ 291848 w 315946"/>
                <a:gd name="connsiteY1" fmla="*/ 114044 h 277684"/>
                <a:gd name="connsiteX2" fmla="*/ 275370 w 315946"/>
                <a:gd name="connsiteY2" fmla="*/ 112425 h 277684"/>
                <a:gd name="connsiteX3" fmla="*/ 247462 w 315946"/>
                <a:gd name="connsiteY3" fmla="*/ 107186 h 277684"/>
                <a:gd name="connsiteX4" fmla="*/ 247462 w 315946"/>
                <a:gd name="connsiteY4" fmla="*/ 107186 h 277684"/>
                <a:gd name="connsiteX5" fmla="*/ 240509 w 315946"/>
                <a:gd name="connsiteY5" fmla="*/ 107186 h 277684"/>
                <a:gd name="connsiteX6" fmla="*/ 240509 w 315946"/>
                <a:gd name="connsiteY6" fmla="*/ 107186 h 277684"/>
                <a:gd name="connsiteX7" fmla="*/ 193456 w 315946"/>
                <a:gd name="connsiteY7" fmla="*/ 124808 h 277684"/>
                <a:gd name="connsiteX8" fmla="*/ 152879 w 315946"/>
                <a:gd name="connsiteY8" fmla="*/ 186053 h 277684"/>
                <a:gd name="connsiteX9" fmla="*/ 148497 w 315946"/>
                <a:gd name="connsiteY9" fmla="*/ 211485 h 277684"/>
                <a:gd name="connsiteX10" fmla="*/ 137925 w 315946"/>
                <a:gd name="connsiteY10" fmla="*/ 211485 h 277684"/>
                <a:gd name="connsiteX11" fmla="*/ 129257 w 315946"/>
                <a:gd name="connsiteY11" fmla="*/ 182910 h 277684"/>
                <a:gd name="connsiteX12" fmla="*/ 103920 w 315946"/>
                <a:gd name="connsiteY12" fmla="*/ 154335 h 277684"/>
                <a:gd name="connsiteX13" fmla="*/ 79727 w 315946"/>
                <a:gd name="connsiteY13" fmla="*/ 162146 h 277684"/>
                <a:gd name="connsiteX14" fmla="*/ 72202 w 315946"/>
                <a:gd name="connsiteY14" fmla="*/ 215390 h 277684"/>
                <a:gd name="connsiteX15" fmla="*/ 84870 w 315946"/>
                <a:gd name="connsiteY15" fmla="*/ 235012 h 277684"/>
                <a:gd name="connsiteX16" fmla="*/ 77631 w 315946"/>
                <a:gd name="connsiteY16" fmla="*/ 249776 h 277684"/>
                <a:gd name="connsiteX17" fmla="*/ 68773 w 315946"/>
                <a:gd name="connsiteY17" fmla="*/ 260348 h 277684"/>
                <a:gd name="connsiteX18" fmla="*/ 40198 w 315946"/>
                <a:gd name="connsiteY18" fmla="*/ 277684 h 277684"/>
                <a:gd name="connsiteX19" fmla="*/ 6194 w 315946"/>
                <a:gd name="connsiteY19" fmla="*/ 203198 h 277684"/>
                <a:gd name="connsiteX20" fmla="*/ 21624 w 315946"/>
                <a:gd name="connsiteY20" fmla="*/ 93756 h 277684"/>
                <a:gd name="connsiteX21" fmla="*/ 48580 w 315946"/>
                <a:gd name="connsiteY21" fmla="*/ 80707 h 277684"/>
                <a:gd name="connsiteX22" fmla="*/ 52771 w 315946"/>
                <a:gd name="connsiteY22" fmla="*/ 79850 h 277684"/>
                <a:gd name="connsiteX23" fmla="*/ 54390 w 315946"/>
                <a:gd name="connsiteY23" fmla="*/ 75754 h 277684"/>
                <a:gd name="connsiteX24" fmla="*/ 108111 w 315946"/>
                <a:gd name="connsiteY24" fmla="*/ 13365 h 277684"/>
                <a:gd name="connsiteX25" fmla="*/ 165261 w 315946"/>
                <a:gd name="connsiteY25" fmla="*/ 30 h 277684"/>
                <a:gd name="connsiteX26" fmla="*/ 238795 w 315946"/>
                <a:gd name="connsiteY26" fmla="*/ 23748 h 277684"/>
                <a:gd name="connsiteX27" fmla="*/ 258416 w 315946"/>
                <a:gd name="connsiteY27" fmla="*/ 44036 h 277684"/>
                <a:gd name="connsiteX28" fmla="*/ 294801 w 315946"/>
                <a:gd name="connsiteY28" fmla="*/ 66610 h 277684"/>
                <a:gd name="connsiteX29" fmla="*/ 312803 w 315946"/>
                <a:gd name="connsiteY29" fmla="*/ 55561 h 277684"/>
                <a:gd name="connsiteX30" fmla="*/ 314709 w 315946"/>
                <a:gd name="connsiteY30" fmla="*/ 83183 h 277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5946" h="277684">
                  <a:moveTo>
                    <a:pt x="314709" y="83183"/>
                  </a:moveTo>
                  <a:cubicBezTo>
                    <a:pt x="314709" y="83183"/>
                    <a:pt x="308899" y="108329"/>
                    <a:pt x="291848" y="114044"/>
                  </a:cubicBezTo>
                  <a:cubicBezTo>
                    <a:pt x="286353" y="115635"/>
                    <a:pt x="280457" y="115054"/>
                    <a:pt x="275370" y="112425"/>
                  </a:cubicBezTo>
                  <a:cubicBezTo>
                    <a:pt x="266455" y="109034"/>
                    <a:pt x="257006" y="107263"/>
                    <a:pt x="247462" y="107186"/>
                  </a:cubicBezTo>
                  <a:lnTo>
                    <a:pt x="247462" y="107186"/>
                  </a:lnTo>
                  <a:cubicBezTo>
                    <a:pt x="245148" y="107044"/>
                    <a:pt x="242823" y="107044"/>
                    <a:pt x="240509" y="107186"/>
                  </a:cubicBezTo>
                  <a:lnTo>
                    <a:pt x="240509" y="107186"/>
                  </a:lnTo>
                  <a:cubicBezTo>
                    <a:pt x="223554" y="108844"/>
                    <a:pt x="207333" y="114921"/>
                    <a:pt x="193456" y="124808"/>
                  </a:cubicBezTo>
                  <a:cubicBezTo>
                    <a:pt x="173215" y="139886"/>
                    <a:pt x="158870" y="161536"/>
                    <a:pt x="152879" y="186053"/>
                  </a:cubicBezTo>
                  <a:cubicBezTo>
                    <a:pt x="150555" y="194359"/>
                    <a:pt x="149088" y="202884"/>
                    <a:pt x="148497" y="211485"/>
                  </a:cubicBezTo>
                  <a:lnTo>
                    <a:pt x="137925" y="211485"/>
                  </a:lnTo>
                  <a:cubicBezTo>
                    <a:pt x="136353" y="201608"/>
                    <a:pt x="133438" y="191997"/>
                    <a:pt x="129257" y="182910"/>
                  </a:cubicBezTo>
                  <a:cubicBezTo>
                    <a:pt x="123446" y="170052"/>
                    <a:pt x="117446" y="156812"/>
                    <a:pt x="103920" y="154335"/>
                  </a:cubicBezTo>
                  <a:cubicBezTo>
                    <a:pt x="95100" y="153221"/>
                    <a:pt x="86232" y="156088"/>
                    <a:pt x="79727" y="162146"/>
                  </a:cubicBezTo>
                  <a:cubicBezTo>
                    <a:pt x="63344" y="176814"/>
                    <a:pt x="67345" y="202436"/>
                    <a:pt x="72202" y="215390"/>
                  </a:cubicBezTo>
                  <a:cubicBezTo>
                    <a:pt x="75117" y="222687"/>
                    <a:pt x="79422" y="229354"/>
                    <a:pt x="84870" y="235012"/>
                  </a:cubicBezTo>
                  <a:cubicBezTo>
                    <a:pt x="83061" y="240203"/>
                    <a:pt x="80632" y="245166"/>
                    <a:pt x="77631" y="249776"/>
                  </a:cubicBezTo>
                  <a:cubicBezTo>
                    <a:pt x="75060" y="253605"/>
                    <a:pt x="72088" y="257148"/>
                    <a:pt x="68773" y="260348"/>
                  </a:cubicBezTo>
                  <a:cubicBezTo>
                    <a:pt x="60649" y="268169"/>
                    <a:pt x="50885" y="274093"/>
                    <a:pt x="40198" y="277684"/>
                  </a:cubicBezTo>
                  <a:cubicBezTo>
                    <a:pt x="23768" y="255510"/>
                    <a:pt x="12185" y="230135"/>
                    <a:pt x="6194" y="203198"/>
                  </a:cubicBezTo>
                  <a:cubicBezTo>
                    <a:pt x="1908" y="183196"/>
                    <a:pt x="-11142" y="122522"/>
                    <a:pt x="21624" y="93756"/>
                  </a:cubicBezTo>
                  <a:cubicBezTo>
                    <a:pt x="29378" y="87222"/>
                    <a:pt x="38646" y="82736"/>
                    <a:pt x="48580" y="80707"/>
                  </a:cubicBezTo>
                  <a:lnTo>
                    <a:pt x="52771" y="79850"/>
                  </a:lnTo>
                  <a:lnTo>
                    <a:pt x="54390" y="75754"/>
                  </a:lnTo>
                  <a:cubicBezTo>
                    <a:pt x="64497" y="49341"/>
                    <a:pt x="83499" y="27281"/>
                    <a:pt x="108111" y="13365"/>
                  </a:cubicBezTo>
                  <a:cubicBezTo>
                    <a:pt x="125818" y="4402"/>
                    <a:pt x="145421" y="-170"/>
                    <a:pt x="165261" y="30"/>
                  </a:cubicBezTo>
                  <a:cubicBezTo>
                    <a:pt x="191741" y="-570"/>
                    <a:pt x="217649" y="7784"/>
                    <a:pt x="238795" y="23748"/>
                  </a:cubicBezTo>
                  <a:cubicBezTo>
                    <a:pt x="245891" y="29948"/>
                    <a:pt x="252453" y="36740"/>
                    <a:pt x="258416" y="44036"/>
                  </a:cubicBezTo>
                  <a:cubicBezTo>
                    <a:pt x="269274" y="56894"/>
                    <a:pt x="279657" y="68991"/>
                    <a:pt x="294801" y="66610"/>
                  </a:cubicBezTo>
                  <a:cubicBezTo>
                    <a:pt x="301955" y="65257"/>
                    <a:pt x="308356" y="61324"/>
                    <a:pt x="312803" y="55561"/>
                  </a:cubicBezTo>
                  <a:cubicBezTo>
                    <a:pt x="316195" y="64372"/>
                    <a:pt x="316861" y="73992"/>
                    <a:pt x="314709" y="8318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555B39CB-C291-4640-8C24-CD3DD1F3C0AA}"/>
                </a:ext>
              </a:extLst>
            </p:cNvPr>
            <p:cNvSpPr/>
            <p:nvPr/>
          </p:nvSpPr>
          <p:spPr>
            <a:xfrm>
              <a:off x="6212014" y="3177254"/>
              <a:ext cx="250700" cy="287849"/>
            </a:xfrm>
            <a:custGeom>
              <a:avLst/>
              <a:gdLst>
                <a:gd name="connsiteX0" fmla="*/ 74486 w 250700"/>
                <a:gd name="connsiteY0" fmla="*/ 69818 h 287849"/>
                <a:gd name="connsiteX1" fmla="*/ 133731 w 250700"/>
                <a:gd name="connsiteY1" fmla="*/ 130207 h 287849"/>
                <a:gd name="connsiteX2" fmla="*/ 185928 w 250700"/>
                <a:gd name="connsiteY2" fmla="*/ 163925 h 287849"/>
                <a:gd name="connsiteX3" fmla="*/ 205930 w 250700"/>
                <a:gd name="connsiteY3" fmla="*/ 172307 h 287849"/>
                <a:gd name="connsiteX4" fmla="*/ 226409 w 250700"/>
                <a:gd name="connsiteY4" fmla="*/ 184213 h 287849"/>
                <a:gd name="connsiteX5" fmla="*/ 246412 w 250700"/>
                <a:gd name="connsiteY5" fmla="*/ 226886 h 287849"/>
                <a:gd name="connsiteX6" fmla="*/ 250127 w 250700"/>
                <a:gd name="connsiteY6" fmla="*/ 251460 h 287849"/>
                <a:gd name="connsiteX7" fmla="*/ 219837 w 250700"/>
                <a:gd name="connsiteY7" fmla="*/ 280702 h 287849"/>
                <a:gd name="connsiteX8" fmla="*/ 178022 w 250700"/>
                <a:gd name="connsiteY8" fmla="*/ 287369 h 287849"/>
                <a:gd name="connsiteX9" fmla="*/ 140875 w 250700"/>
                <a:gd name="connsiteY9" fmla="*/ 275177 h 287849"/>
                <a:gd name="connsiteX10" fmla="*/ 135541 w 250700"/>
                <a:gd name="connsiteY10" fmla="*/ 261556 h 287849"/>
                <a:gd name="connsiteX11" fmla="*/ 142684 w 250700"/>
                <a:gd name="connsiteY11" fmla="*/ 254127 h 287849"/>
                <a:gd name="connsiteX12" fmla="*/ 157449 w 250700"/>
                <a:gd name="connsiteY12" fmla="*/ 247079 h 287849"/>
                <a:gd name="connsiteX13" fmla="*/ 143066 w 250700"/>
                <a:gd name="connsiteY13" fmla="*/ 239458 h 287849"/>
                <a:gd name="connsiteX14" fmla="*/ 124968 w 250700"/>
                <a:gd name="connsiteY14" fmla="*/ 226409 h 287849"/>
                <a:gd name="connsiteX15" fmla="*/ 106966 w 250700"/>
                <a:gd name="connsiteY15" fmla="*/ 198882 h 287849"/>
                <a:gd name="connsiteX16" fmla="*/ 106013 w 250700"/>
                <a:gd name="connsiteY16" fmla="*/ 196405 h 287849"/>
                <a:gd name="connsiteX17" fmla="*/ 103632 w 250700"/>
                <a:gd name="connsiteY17" fmla="*/ 194977 h 287849"/>
                <a:gd name="connsiteX18" fmla="*/ 56007 w 250700"/>
                <a:gd name="connsiteY18" fmla="*/ 162496 h 287849"/>
                <a:gd name="connsiteX19" fmla="*/ 0 w 250700"/>
                <a:gd name="connsiteY19" fmla="*/ 115633 h 287849"/>
                <a:gd name="connsiteX20" fmla="*/ 2953 w 250700"/>
                <a:gd name="connsiteY20" fmla="*/ 82201 h 287849"/>
                <a:gd name="connsiteX21" fmla="*/ 3906 w 250700"/>
                <a:gd name="connsiteY21" fmla="*/ 72676 h 287849"/>
                <a:gd name="connsiteX22" fmla="*/ 9334 w 250700"/>
                <a:gd name="connsiteY22" fmla="*/ 0 h 287849"/>
                <a:gd name="connsiteX23" fmla="*/ 57817 w 250700"/>
                <a:gd name="connsiteY23" fmla="*/ 48958 h 287849"/>
                <a:gd name="connsiteX24" fmla="*/ 74486 w 250700"/>
                <a:gd name="connsiteY24" fmla="*/ 69818 h 287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50700" h="287849">
                  <a:moveTo>
                    <a:pt x="74486" y="69818"/>
                  </a:moveTo>
                  <a:cubicBezTo>
                    <a:pt x="91230" y="92688"/>
                    <a:pt x="111186" y="113024"/>
                    <a:pt x="133731" y="130207"/>
                  </a:cubicBezTo>
                  <a:cubicBezTo>
                    <a:pt x="149857" y="143303"/>
                    <a:pt x="167364" y="154610"/>
                    <a:pt x="185928" y="163925"/>
                  </a:cubicBezTo>
                  <a:cubicBezTo>
                    <a:pt x="192453" y="167049"/>
                    <a:pt x="199130" y="169850"/>
                    <a:pt x="205930" y="172307"/>
                  </a:cubicBezTo>
                  <a:cubicBezTo>
                    <a:pt x="213684" y="174412"/>
                    <a:pt x="220742" y="178518"/>
                    <a:pt x="226409" y="184213"/>
                  </a:cubicBezTo>
                  <a:cubicBezTo>
                    <a:pt x="236630" y="196482"/>
                    <a:pt x="243516" y="211179"/>
                    <a:pt x="246412" y="226886"/>
                  </a:cubicBezTo>
                  <a:cubicBezTo>
                    <a:pt x="250317" y="240697"/>
                    <a:pt x="251556" y="245936"/>
                    <a:pt x="250127" y="251460"/>
                  </a:cubicBezTo>
                  <a:cubicBezTo>
                    <a:pt x="246412" y="267843"/>
                    <a:pt x="227838" y="276796"/>
                    <a:pt x="219837" y="280702"/>
                  </a:cubicBezTo>
                  <a:cubicBezTo>
                    <a:pt x="206750" y="286636"/>
                    <a:pt x="192310" y="288941"/>
                    <a:pt x="178022" y="287369"/>
                  </a:cubicBezTo>
                  <a:cubicBezTo>
                    <a:pt x="165449" y="286607"/>
                    <a:pt x="149447" y="285655"/>
                    <a:pt x="140875" y="275177"/>
                  </a:cubicBezTo>
                  <a:cubicBezTo>
                    <a:pt x="139065" y="272987"/>
                    <a:pt x="134017" y="266986"/>
                    <a:pt x="135541" y="261556"/>
                  </a:cubicBezTo>
                  <a:cubicBezTo>
                    <a:pt x="136855" y="258242"/>
                    <a:pt x="139418" y="255575"/>
                    <a:pt x="142684" y="254127"/>
                  </a:cubicBezTo>
                  <a:lnTo>
                    <a:pt x="157449" y="247079"/>
                  </a:lnTo>
                  <a:lnTo>
                    <a:pt x="143066" y="239458"/>
                  </a:lnTo>
                  <a:cubicBezTo>
                    <a:pt x="136407" y="236039"/>
                    <a:pt x="130312" y="231638"/>
                    <a:pt x="124968" y="226409"/>
                  </a:cubicBezTo>
                  <a:cubicBezTo>
                    <a:pt x="117100" y="218599"/>
                    <a:pt x="110966" y="209217"/>
                    <a:pt x="106966" y="198882"/>
                  </a:cubicBezTo>
                  <a:lnTo>
                    <a:pt x="106013" y="196405"/>
                  </a:lnTo>
                  <a:lnTo>
                    <a:pt x="103632" y="194977"/>
                  </a:lnTo>
                  <a:cubicBezTo>
                    <a:pt x="86773" y="184404"/>
                    <a:pt x="71152" y="173831"/>
                    <a:pt x="56007" y="162496"/>
                  </a:cubicBezTo>
                  <a:cubicBezTo>
                    <a:pt x="36519" y="147876"/>
                    <a:pt x="17831" y="132236"/>
                    <a:pt x="0" y="115633"/>
                  </a:cubicBezTo>
                  <a:cubicBezTo>
                    <a:pt x="953" y="103727"/>
                    <a:pt x="1905" y="92488"/>
                    <a:pt x="2953" y="82201"/>
                  </a:cubicBezTo>
                  <a:lnTo>
                    <a:pt x="3906" y="72676"/>
                  </a:lnTo>
                  <a:cubicBezTo>
                    <a:pt x="5905" y="52768"/>
                    <a:pt x="8287" y="28765"/>
                    <a:pt x="9334" y="0"/>
                  </a:cubicBezTo>
                  <a:cubicBezTo>
                    <a:pt x="26622" y="15164"/>
                    <a:pt x="42825" y="31518"/>
                    <a:pt x="57817" y="48958"/>
                  </a:cubicBezTo>
                  <a:cubicBezTo>
                    <a:pt x="63818" y="56483"/>
                    <a:pt x="69342" y="63246"/>
                    <a:pt x="74486" y="6981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3BE3E7B2-9ADD-4829-B09B-462F09166D06}"/>
              </a:ext>
            </a:extLst>
          </p:cNvPr>
          <p:cNvGrpSpPr/>
          <p:nvPr/>
        </p:nvGrpSpPr>
        <p:grpSpPr>
          <a:xfrm>
            <a:off x="9653332" y="1662926"/>
            <a:ext cx="1575718" cy="3223917"/>
            <a:chOff x="6822429" y="2324743"/>
            <a:chExt cx="1079510" cy="2208680"/>
          </a:xfrm>
          <a:solidFill>
            <a:schemeClr val="tx1">
              <a:lumMod val="75000"/>
              <a:lumOff val="25000"/>
            </a:schemeClr>
          </a:solidFill>
        </p:grpSpPr>
        <p:sp>
          <p:nvSpPr>
            <p:cNvPr id="32" name="Freeform 29">
              <a:extLst>
                <a:ext uri="{FF2B5EF4-FFF2-40B4-BE49-F238E27FC236}">
                  <a16:creationId xmlns:a16="http://schemas.microsoft.com/office/drawing/2014/main" id="{879C1B43-46A9-480E-A908-FAB94C6668B7}"/>
                </a:ext>
              </a:extLst>
            </p:cNvPr>
            <p:cNvSpPr/>
            <p:nvPr/>
          </p:nvSpPr>
          <p:spPr>
            <a:xfrm>
              <a:off x="6822429" y="4387405"/>
              <a:ext cx="293412" cy="146018"/>
            </a:xfrm>
            <a:custGeom>
              <a:avLst/>
              <a:gdLst>
                <a:gd name="connsiteX0" fmla="*/ 283221 w 293412"/>
                <a:gd name="connsiteY0" fmla="*/ 116967 h 146018"/>
                <a:gd name="connsiteX1" fmla="*/ 293412 w 293412"/>
                <a:gd name="connsiteY1" fmla="*/ 137541 h 146018"/>
                <a:gd name="connsiteX2" fmla="*/ 291603 w 293412"/>
                <a:gd name="connsiteY2" fmla="*/ 146018 h 146018"/>
                <a:gd name="connsiteX3" fmla="*/ 122153 w 293412"/>
                <a:gd name="connsiteY3" fmla="*/ 104966 h 146018"/>
                <a:gd name="connsiteX4" fmla="*/ 73099 w 293412"/>
                <a:gd name="connsiteY4" fmla="*/ 70295 h 146018"/>
                <a:gd name="connsiteX5" fmla="*/ 68241 w 293412"/>
                <a:gd name="connsiteY5" fmla="*/ 75629 h 146018"/>
                <a:gd name="connsiteX6" fmla="*/ 55001 w 293412"/>
                <a:gd name="connsiteY6" fmla="*/ 90106 h 146018"/>
                <a:gd name="connsiteX7" fmla="*/ 233 w 293412"/>
                <a:gd name="connsiteY7" fmla="*/ 79820 h 146018"/>
                <a:gd name="connsiteX8" fmla="*/ 20425 w 293412"/>
                <a:gd name="connsiteY8" fmla="*/ 0 h 146018"/>
                <a:gd name="connsiteX9" fmla="*/ 155204 w 293412"/>
                <a:gd name="connsiteY9" fmla="*/ 9525 h 146018"/>
                <a:gd name="connsiteX10" fmla="*/ 202067 w 293412"/>
                <a:gd name="connsiteY10" fmla="*/ 63913 h 146018"/>
                <a:gd name="connsiteX11" fmla="*/ 250741 w 293412"/>
                <a:gd name="connsiteY11" fmla="*/ 92488 h 146018"/>
                <a:gd name="connsiteX12" fmla="*/ 283221 w 293412"/>
                <a:gd name="connsiteY12" fmla="*/ 116967 h 146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412" h="146018">
                  <a:moveTo>
                    <a:pt x="283221" y="116967"/>
                  </a:moveTo>
                  <a:cubicBezTo>
                    <a:pt x="293603" y="128969"/>
                    <a:pt x="293412" y="135160"/>
                    <a:pt x="293412" y="137541"/>
                  </a:cubicBezTo>
                  <a:cubicBezTo>
                    <a:pt x="293355" y="140456"/>
                    <a:pt x="292736" y="143332"/>
                    <a:pt x="291603" y="146018"/>
                  </a:cubicBezTo>
                  <a:lnTo>
                    <a:pt x="122153" y="104966"/>
                  </a:lnTo>
                  <a:lnTo>
                    <a:pt x="73099" y="70295"/>
                  </a:lnTo>
                  <a:lnTo>
                    <a:pt x="68241" y="75629"/>
                  </a:lnTo>
                  <a:cubicBezTo>
                    <a:pt x="63765" y="80391"/>
                    <a:pt x="59383" y="85154"/>
                    <a:pt x="55001" y="90106"/>
                  </a:cubicBezTo>
                  <a:lnTo>
                    <a:pt x="233" y="79820"/>
                  </a:lnTo>
                  <a:cubicBezTo>
                    <a:pt x="-1406" y="51768"/>
                    <a:pt x="5643" y="23898"/>
                    <a:pt x="20425" y="0"/>
                  </a:cubicBezTo>
                  <a:lnTo>
                    <a:pt x="155204" y="9525"/>
                  </a:lnTo>
                  <a:cubicBezTo>
                    <a:pt x="165787" y="31452"/>
                    <a:pt x="181951" y="50206"/>
                    <a:pt x="202067" y="63913"/>
                  </a:cubicBezTo>
                  <a:cubicBezTo>
                    <a:pt x="211592" y="70104"/>
                    <a:pt x="237596" y="84868"/>
                    <a:pt x="250741" y="92488"/>
                  </a:cubicBezTo>
                  <a:cubicBezTo>
                    <a:pt x="262971" y="98603"/>
                    <a:pt x="273972" y="106899"/>
                    <a:pt x="283221" y="11696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3" name="Freeform 30">
              <a:extLst>
                <a:ext uri="{FF2B5EF4-FFF2-40B4-BE49-F238E27FC236}">
                  <a16:creationId xmlns:a16="http://schemas.microsoft.com/office/drawing/2014/main" id="{ED3E6392-86FE-4CF9-BD5B-5047ACDF1CBA}"/>
                </a:ext>
              </a:extLst>
            </p:cNvPr>
            <p:cNvSpPr/>
            <p:nvPr/>
          </p:nvSpPr>
          <p:spPr>
            <a:xfrm>
              <a:off x="7045356" y="3310413"/>
              <a:ext cx="128968" cy="227742"/>
            </a:xfrm>
            <a:custGeom>
              <a:avLst/>
              <a:gdLst>
                <a:gd name="connsiteX0" fmla="*/ 118015 w 128968"/>
                <a:gd name="connsiteY0" fmla="*/ 180308 h 227742"/>
                <a:gd name="connsiteX1" fmla="*/ 118967 w 128968"/>
                <a:gd name="connsiteY1" fmla="*/ 185833 h 227742"/>
                <a:gd name="connsiteX2" fmla="*/ 128969 w 128968"/>
                <a:gd name="connsiteY2" fmla="*/ 227743 h 227742"/>
                <a:gd name="connsiteX3" fmla="*/ 50388 w 128968"/>
                <a:gd name="connsiteY3" fmla="*/ 222314 h 227742"/>
                <a:gd name="connsiteX4" fmla="*/ 0 w 128968"/>
                <a:gd name="connsiteY4" fmla="*/ 217551 h 227742"/>
                <a:gd name="connsiteX5" fmla="*/ 1429 w 128968"/>
                <a:gd name="connsiteY5" fmla="*/ 203740 h 227742"/>
                <a:gd name="connsiteX6" fmla="*/ 21622 w 128968"/>
                <a:gd name="connsiteY6" fmla="*/ 0 h 227742"/>
                <a:gd name="connsiteX7" fmla="*/ 22765 w 128968"/>
                <a:gd name="connsiteY7" fmla="*/ 3143 h 227742"/>
                <a:gd name="connsiteX8" fmla="*/ 97536 w 128968"/>
                <a:gd name="connsiteY8" fmla="*/ 158591 h 227742"/>
                <a:gd name="connsiteX9" fmla="*/ 100965 w 128968"/>
                <a:gd name="connsiteY9" fmla="*/ 164402 h 227742"/>
                <a:gd name="connsiteX10" fmla="*/ 113824 w 128968"/>
                <a:gd name="connsiteY10" fmla="*/ 159544 h 227742"/>
                <a:gd name="connsiteX11" fmla="*/ 118015 w 128968"/>
                <a:gd name="connsiteY11" fmla="*/ 180308 h 22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968" h="227742">
                  <a:moveTo>
                    <a:pt x="118015" y="180308"/>
                  </a:moveTo>
                  <a:lnTo>
                    <a:pt x="118967" y="185833"/>
                  </a:lnTo>
                  <a:cubicBezTo>
                    <a:pt x="121348" y="200016"/>
                    <a:pt x="124692" y="214017"/>
                    <a:pt x="128969" y="227743"/>
                  </a:cubicBezTo>
                  <a:cubicBezTo>
                    <a:pt x="102775" y="226409"/>
                    <a:pt x="76486" y="224600"/>
                    <a:pt x="50388" y="222314"/>
                  </a:cubicBezTo>
                  <a:cubicBezTo>
                    <a:pt x="32385" y="220790"/>
                    <a:pt x="15907" y="219266"/>
                    <a:pt x="0" y="217551"/>
                  </a:cubicBezTo>
                  <a:lnTo>
                    <a:pt x="1429" y="203740"/>
                  </a:lnTo>
                  <a:cubicBezTo>
                    <a:pt x="8163" y="135855"/>
                    <a:pt x="14887" y="67942"/>
                    <a:pt x="21622" y="0"/>
                  </a:cubicBezTo>
                  <a:lnTo>
                    <a:pt x="22765" y="3143"/>
                  </a:lnTo>
                  <a:cubicBezTo>
                    <a:pt x="43292" y="56960"/>
                    <a:pt x="68304" y="108966"/>
                    <a:pt x="97536" y="158591"/>
                  </a:cubicBezTo>
                  <a:lnTo>
                    <a:pt x="100965" y="164402"/>
                  </a:lnTo>
                  <a:lnTo>
                    <a:pt x="113824" y="159544"/>
                  </a:lnTo>
                  <a:cubicBezTo>
                    <a:pt x="115538" y="167450"/>
                    <a:pt x="116872" y="174498"/>
                    <a:pt x="118015" y="1803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4" name="Freeform 31">
              <a:extLst>
                <a:ext uri="{FF2B5EF4-FFF2-40B4-BE49-F238E27FC236}">
                  <a16:creationId xmlns:a16="http://schemas.microsoft.com/office/drawing/2014/main" id="{8B9C1BF4-B27E-4E61-96FA-6F9756A550F9}"/>
                </a:ext>
              </a:extLst>
            </p:cNvPr>
            <p:cNvSpPr/>
            <p:nvPr/>
          </p:nvSpPr>
          <p:spPr>
            <a:xfrm>
              <a:off x="7174610" y="3433381"/>
              <a:ext cx="146583" cy="157648"/>
            </a:xfrm>
            <a:custGeom>
              <a:avLst/>
              <a:gdLst>
                <a:gd name="connsiteX0" fmla="*/ 136493 w 146583"/>
                <a:gd name="connsiteY0" fmla="*/ 93917 h 157648"/>
                <a:gd name="connsiteX1" fmla="*/ 133255 w 146583"/>
                <a:gd name="connsiteY1" fmla="*/ 96965 h 157648"/>
                <a:gd name="connsiteX2" fmla="*/ 134112 w 146583"/>
                <a:gd name="connsiteY2" fmla="*/ 101346 h 157648"/>
                <a:gd name="connsiteX3" fmla="*/ 134112 w 146583"/>
                <a:gd name="connsiteY3" fmla="*/ 112871 h 157648"/>
                <a:gd name="connsiteX4" fmla="*/ 134112 w 146583"/>
                <a:gd name="connsiteY4" fmla="*/ 115348 h 157648"/>
                <a:gd name="connsiteX5" fmla="*/ 122206 w 146583"/>
                <a:gd name="connsiteY5" fmla="*/ 132397 h 157648"/>
                <a:gd name="connsiteX6" fmla="*/ 108014 w 146583"/>
                <a:gd name="connsiteY6" fmla="*/ 132397 h 157648"/>
                <a:gd name="connsiteX7" fmla="*/ 100775 w 146583"/>
                <a:gd name="connsiteY7" fmla="*/ 129826 h 157648"/>
                <a:gd name="connsiteX8" fmla="*/ 97917 w 146583"/>
                <a:gd name="connsiteY8" fmla="*/ 137065 h 157648"/>
                <a:gd name="connsiteX9" fmla="*/ 91535 w 146583"/>
                <a:gd name="connsiteY9" fmla="*/ 145447 h 157648"/>
                <a:gd name="connsiteX10" fmla="*/ 77153 w 146583"/>
                <a:gd name="connsiteY10" fmla="*/ 148780 h 157648"/>
                <a:gd name="connsiteX11" fmla="*/ 70390 w 146583"/>
                <a:gd name="connsiteY11" fmla="*/ 147828 h 157648"/>
                <a:gd name="connsiteX12" fmla="*/ 68294 w 146583"/>
                <a:gd name="connsiteY12" fmla="*/ 154305 h 157648"/>
                <a:gd name="connsiteX13" fmla="*/ 66770 w 146583"/>
                <a:gd name="connsiteY13" fmla="*/ 156496 h 157648"/>
                <a:gd name="connsiteX14" fmla="*/ 57245 w 146583"/>
                <a:gd name="connsiteY14" fmla="*/ 156496 h 157648"/>
                <a:gd name="connsiteX15" fmla="*/ 34766 w 146583"/>
                <a:gd name="connsiteY15" fmla="*/ 138589 h 157648"/>
                <a:gd name="connsiteX16" fmla="*/ 18955 w 146583"/>
                <a:gd name="connsiteY16" fmla="*/ 110014 h 157648"/>
                <a:gd name="connsiteX17" fmla="*/ 5715 w 146583"/>
                <a:gd name="connsiteY17" fmla="*/ 59246 h 157648"/>
                <a:gd name="connsiteX18" fmla="*/ 4667 w 146583"/>
                <a:gd name="connsiteY18" fmla="*/ 53721 h 157648"/>
                <a:gd name="connsiteX19" fmla="*/ 0 w 146583"/>
                <a:gd name="connsiteY19" fmla="*/ 30099 h 157648"/>
                <a:gd name="connsiteX20" fmla="*/ 79629 w 146583"/>
                <a:gd name="connsiteY20" fmla="*/ 0 h 157648"/>
                <a:gd name="connsiteX21" fmla="*/ 97250 w 146583"/>
                <a:gd name="connsiteY21" fmla="*/ 19050 h 157648"/>
                <a:gd name="connsiteX22" fmla="*/ 112395 w 146583"/>
                <a:gd name="connsiteY22" fmla="*/ 27908 h 157648"/>
                <a:gd name="connsiteX23" fmla="*/ 126873 w 146583"/>
                <a:gd name="connsiteY23" fmla="*/ 37433 h 157648"/>
                <a:gd name="connsiteX24" fmla="*/ 145923 w 146583"/>
                <a:gd name="connsiteY24" fmla="*/ 78486 h 157648"/>
                <a:gd name="connsiteX25" fmla="*/ 136493 w 146583"/>
                <a:gd name="connsiteY25" fmla="*/ 93917 h 15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6583" h="157648">
                  <a:moveTo>
                    <a:pt x="136493" y="93917"/>
                  </a:moveTo>
                  <a:lnTo>
                    <a:pt x="133255" y="96965"/>
                  </a:lnTo>
                  <a:lnTo>
                    <a:pt x="134112" y="101346"/>
                  </a:lnTo>
                  <a:cubicBezTo>
                    <a:pt x="134731" y="105166"/>
                    <a:pt x="134731" y="109052"/>
                    <a:pt x="134112" y="112871"/>
                  </a:cubicBezTo>
                  <a:lnTo>
                    <a:pt x="134112" y="115348"/>
                  </a:lnTo>
                  <a:cubicBezTo>
                    <a:pt x="133236" y="122663"/>
                    <a:pt x="128768" y="129054"/>
                    <a:pt x="122206" y="132397"/>
                  </a:cubicBezTo>
                  <a:cubicBezTo>
                    <a:pt x="117624" y="134093"/>
                    <a:pt x="112595" y="134093"/>
                    <a:pt x="108014" y="132397"/>
                  </a:cubicBezTo>
                  <a:lnTo>
                    <a:pt x="100775" y="129826"/>
                  </a:lnTo>
                  <a:lnTo>
                    <a:pt x="97917" y="137065"/>
                  </a:lnTo>
                  <a:cubicBezTo>
                    <a:pt x="96593" y="140389"/>
                    <a:pt x="94383" y="143285"/>
                    <a:pt x="91535" y="145447"/>
                  </a:cubicBezTo>
                  <a:cubicBezTo>
                    <a:pt x="87382" y="148447"/>
                    <a:pt x="82201" y="149647"/>
                    <a:pt x="77153" y="148780"/>
                  </a:cubicBezTo>
                  <a:lnTo>
                    <a:pt x="70390" y="147828"/>
                  </a:lnTo>
                  <a:lnTo>
                    <a:pt x="68294" y="154305"/>
                  </a:lnTo>
                  <a:cubicBezTo>
                    <a:pt x="67980" y="155153"/>
                    <a:pt x="67456" y="155905"/>
                    <a:pt x="66770" y="156496"/>
                  </a:cubicBezTo>
                  <a:cubicBezTo>
                    <a:pt x="64389" y="158591"/>
                    <a:pt x="59246" y="157353"/>
                    <a:pt x="57245" y="156496"/>
                  </a:cubicBezTo>
                  <a:cubicBezTo>
                    <a:pt x="47996" y="153143"/>
                    <a:pt x="40100" y="146856"/>
                    <a:pt x="34766" y="138589"/>
                  </a:cubicBezTo>
                  <a:cubicBezTo>
                    <a:pt x="28051" y="129940"/>
                    <a:pt x="22717" y="120301"/>
                    <a:pt x="18955" y="110014"/>
                  </a:cubicBezTo>
                  <a:cubicBezTo>
                    <a:pt x="12849" y="93583"/>
                    <a:pt x="8411" y="76571"/>
                    <a:pt x="5715" y="59246"/>
                  </a:cubicBezTo>
                  <a:lnTo>
                    <a:pt x="4667" y="53721"/>
                  </a:lnTo>
                  <a:cubicBezTo>
                    <a:pt x="3429" y="47244"/>
                    <a:pt x="1810" y="39148"/>
                    <a:pt x="0" y="30099"/>
                  </a:cubicBezTo>
                  <a:lnTo>
                    <a:pt x="79629" y="0"/>
                  </a:lnTo>
                  <a:cubicBezTo>
                    <a:pt x="84458" y="7239"/>
                    <a:pt x="90402" y="13668"/>
                    <a:pt x="97250" y="19050"/>
                  </a:cubicBezTo>
                  <a:cubicBezTo>
                    <a:pt x="101946" y="22565"/>
                    <a:pt x="107032" y="25537"/>
                    <a:pt x="112395" y="27908"/>
                  </a:cubicBezTo>
                  <a:cubicBezTo>
                    <a:pt x="117834" y="30023"/>
                    <a:pt x="122768" y="33271"/>
                    <a:pt x="126873" y="37433"/>
                  </a:cubicBezTo>
                  <a:cubicBezTo>
                    <a:pt x="134017" y="43815"/>
                    <a:pt x="150019" y="60865"/>
                    <a:pt x="145923" y="78486"/>
                  </a:cubicBezTo>
                  <a:cubicBezTo>
                    <a:pt x="144428" y="84468"/>
                    <a:pt x="141141" y="89859"/>
                    <a:pt x="136493" y="9391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5" name="Freeform 32">
              <a:extLst>
                <a:ext uri="{FF2B5EF4-FFF2-40B4-BE49-F238E27FC236}">
                  <a16:creationId xmlns:a16="http://schemas.microsoft.com/office/drawing/2014/main" id="{9903A9F2-7682-41DC-A974-D69F3ABD6F73}"/>
                </a:ext>
              </a:extLst>
            </p:cNvPr>
            <p:cNvSpPr/>
            <p:nvPr/>
          </p:nvSpPr>
          <p:spPr>
            <a:xfrm>
              <a:off x="7288456" y="2324743"/>
              <a:ext cx="331517" cy="208049"/>
            </a:xfrm>
            <a:custGeom>
              <a:avLst/>
              <a:gdLst>
                <a:gd name="connsiteX0" fmla="*/ 454 w 331517"/>
                <a:gd name="connsiteY0" fmla="*/ 208049 h 208049"/>
                <a:gd name="connsiteX1" fmla="*/ 1121 w 331517"/>
                <a:gd name="connsiteY1" fmla="*/ 160900 h 208049"/>
                <a:gd name="connsiteX2" fmla="*/ 22838 w 331517"/>
                <a:gd name="connsiteY2" fmla="*/ 59459 h 208049"/>
                <a:gd name="connsiteX3" fmla="*/ 85608 w 331517"/>
                <a:gd name="connsiteY3" fmla="*/ 6595 h 208049"/>
                <a:gd name="connsiteX4" fmla="*/ 90656 w 331517"/>
                <a:gd name="connsiteY4" fmla="*/ 6595 h 208049"/>
                <a:gd name="connsiteX5" fmla="*/ 108753 w 331517"/>
                <a:gd name="connsiteY5" fmla="*/ 9453 h 208049"/>
                <a:gd name="connsiteX6" fmla="*/ 111611 w 331517"/>
                <a:gd name="connsiteY6" fmla="*/ 10310 h 208049"/>
                <a:gd name="connsiteX7" fmla="*/ 114278 w 331517"/>
                <a:gd name="connsiteY7" fmla="*/ 9072 h 208049"/>
                <a:gd name="connsiteX8" fmla="*/ 160665 w 331517"/>
                <a:gd name="connsiteY8" fmla="*/ 23 h 208049"/>
                <a:gd name="connsiteX9" fmla="*/ 239437 w 331517"/>
                <a:gd name="connsiteY9" fmla="*/ 32884 h 208049"/>
                <a:gd name="connsiteX10" fmla="*/ 313255 w 331517"/>
                <a:gd name="connsiteY10" fmla="*/ 102703 h 208049"/>
                <a:gd name="connsiteX11" fmla="*/ 331448 w 331517"/>
                <a:gd name="connsiteY11" fmla="*/ 149566 h 208049"/>
                <a:gd name="connsiteX12" fmla="*/ 302873 w 331517"/>
                <a:gd name="connsiteY12" fmla="*/ 195000 h 208049"/>
                <a:gd name="connsiteX13" fmla="*/ 239722 w 331517"/>
                <a:gd name="connsiteY13" fmla="*/ 166425 h 208049"/>
                <a:gd name="connsiteX14" fmla="*/ 225721 w 331517"/>
                <a:gd name="connsiteY14" fmla="*/ 154900 h 208049"/>
                <a:gd name="connsiteX15" fmla="*/ 201813 w 331517"/>
                <a:gd name="connsiteY15" fmla="*/ 140707 h 208049"/>
                <a:gd name="connsiteX16" fmla="*/ 147139 w 331517"/>
                <a:gd name="connsiteY16" fmla="*/ 146803 h 208049"/>
                <a:gd name="connsiteX17" fmla="*/ 112849 w 331517"/>
                <a:gd name="connsiteY17" fmla="*/ 166996 h 208049"/>
                <a:gd name="connsiteX18" fmla="*/ 109325 w 331517"/>
                <a:gd name="connsiteY18" fmla="*/ 164043 h 208049"/>
                <a:gd name="connsiteX19" fmla="*/ 116088 w 331517"/>
                <a:gd name="connsiteY19" fmla="*/ 128134 h 208049"/>
                <a:gd name="connsiteX20" fmla="*/ 100657 w 331517"/>
                <a:gd name="connsiteY20" fmla="*/ 98797 h 208049"/>
                <a:gd name="connsiteX21" fmla="*/ 72082 w 331517"/>
                <a:gd name="connsiteY21" fmla="*/ 112513 h 208049"/>
                <a:gd name="connsiteX22" fmla="*/ 49603 w 331517"/>
                <a:gd name="connsiteY22" fmla="*/ 152042 h 208049"/>
                <a:gd name="connsiteX23" fmla="*/ 46555 w 331517"/>
                <a:gd name="connsiteY23" fmla="*/ 167568 h 208049"/>
                <a:gd name="connsiteX24" fmla="*/ 44936 w 331517"/>
                <a:gd name="connsiteY24" fmla="*/ 174616 h 208049"/>
                <a:gd name="connsiteX25" fmla="*/ 16361 w 331517"/>
                <a:gd name="connsiteY25" fmla="*/ 201096 h 208049"/>
                <a:gd name="connsiteX26" fmla="*/ 454 w 331517"/>
                <a:gd name="connsiteY26" fmla="*/ 208049 h 208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31517" h="208049">
                  <a:moveTo>
                    <a:pt x="454" y="208049"/>
                  </a:moveTo>
                  <a:cubicBezTo>
                    <a:pt x="-327" y="192333"/>
                    <a:pt x="-98" y="176588"/>
                    <a:pt x="1121" y="160900"/>
                  </a:cubicBezTo>
                  <a:cubicBezTo>
                    <a:pt x="3741" y="126258"/>
                    <a:pt x="11046" y="92139"/>
                    <a:pt x="22838" y="59459"/>
                  </a:cubicBezTo>
                  <a:cubicBezTo>
                    <a:pt x="23790" y="57459"/>
                    <a:pt x="45507" y="10405"/>
                    <a:pt x="85608" y="6595"/>
                  </a:cubicBezTo>
                  <a:lnTo>
                    <a:pt x="90656" y="6595"/>
                  </a:lnTo>
                  <a:cubicBezTo>
                    <a:pt x="96799" y="6567"/>
                    <a:pt x="102915" y="7529"/>
                    <a:pt x="108753" y="9453"/>
                  </a:cubicBezTo>
                  <a:lnTo>
                    <a:pt x="111611" y="10310"/>
                  </a:lnTo>
                  <a:lnTo>
                    <a:pt x="114278" y="9072"/>
                  </a:lnTo>
                  <a:cubicBezTo>
                    <a:pt x="128918" y="2785"/>
                    <a:pt x="144739" y="-301"/>
                    <a:pt x="160665" y="23"/>
                  </a:cubicBezTo>
                  <a:cubicBezTo>
                    <a:pt x="189906" y="785"/>
                    <a:pt x="209623" y="13549"/>
                    <a:pt x="239437" y="32884"/>
                  </a:cubicBezTo>
                  <a:cubicBezTo>
                    <a:pt x="268583" y="50829"/>
                    <a:pt x="293719" y="74594"/>
                    <a:pt x="313255" y="102703"/>
                  </a:cubicBezTo>
                  <a:cubicBezTo>
                    <a:pt x="325162" y="120991"/>
                    <a:pt x="332305" y="132992"/>
                    <a:pt x="331448" y="149566"/>
                  </a:cubicBezTo>
                  <a:cubicBezTo>
                    <a:pt x="330400" y="167854"/>
                    <a:pt x="319256" y="190333"/>
                    <a:pt x="302873" y="195000"/>
                  </a:cubicBezTo>
                  <a:cubicBezTo>
                    <a:pt x="285061" y="200143"/>
                    <a:pt x="262011" y="182808"/>
                    <a:pt x="239722" y="166425"/>
                  </a:cubicBezTo>
                  <a:cubicBezTo>
                    <a:pt x="233626" y="161853"/>
                    <a:pt x="229435" y="158233"/>
                    <a:pt x="225721" y="154900"/>
                  </a:cubicBezTo>
                  <a:cubicBezTo>
                    <a:pt x="219138" y="148146"/>
                    <a:pt x="210890" y="143250"/>
                    <a:pt x="201813" y="140707"/>
                  </a:cubicBezTo>
                  <a:cubicBezTo>
                    <a:pt x="183410" y="136716"/>
                    <a:pt x="164208" y="138850"/>
                    <a:pt x="147139" y="146803"/>
                  </a:cubicBezTo>
                  <a:cubicBezTo>
                    <a:pt x="134652" y="151556"/>
                    <a:pt x="123060" y="158386"/>
                    <a:pt x="112849" y="166996"/>
                  </a:cubicBezTo>
                  <a:lnTo>
                    <a:pt x="109325" y="164043"/>
                  </a:lnTo>
                  <a:cubicBezTo>
                    <a:pt x="114726" y="152880"/>
                    <a:pt x="117059" y="140488"/>
                    <a:pt x="116088" y="128134"/>
                  </a:cubicBezTo>
                  <a:cubicBezTo>
                    <a:pt x="115326" y="121276"/>
                    <a:pt x="113611" y="102988"/>
                    <a:pt x="100657" y="98797"/>
                  </a:cubicBezTo>
                  <a:cubicBezTo>
                    <a:pt x="89418" y="95178"/>
                    <a:pt x="79417" y="105179"/>
                    <a:pt x="72082" y="112513"/>
                  </a:cubicBezTo>
                  <a:cubicBezTo>
                    <a:pt x="61471" y="123658"/>
                    <a:pt x="53756" y="137231"/>
                    <a:pt x="49603" y="152042"/>
                  </a:cubicBezTo>
                  <a:cubicBezTo>
                    <a:pt x="47965" y="157071"/>
                    <a:pt x="46945" y="162291"/>
                    <a:pt x="46555" y="167568"/>
                  </a:cubicBezTo>
                  <a:cubicBezTo>
                    <a:pt x="46612" y="170016"/>
                    <a:pt x="46050" y="172435"/>
                    <a:pt x="44936" y="174616"/>
                  </a:cubicBezTo>
                  <a:cubicBezTo>
                    <a:pt x="38469" y="186256"/>
                    <a:pt x="28458" y="195533"/>
                    <a:pt x="16361" y="201096"/>
                  </a:cubicBezTo>
                  <a:cubicBezTo>
                    <a:pt x="11237" y="203810"/>
                    <a:pt x="5922" y="206135"/>
                    <a:pt x="454" y="2080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6" name="Freeform 33">
              <a:extLst>
                <a:ext uri="{FF2B5EF4-FFF2-40B4-BE49-F238E27FC236}">
                  <a16:creationId xmlns:a16="http://schemas.microsoft.com/office/drawing/2014/main" id="{C393FB9B-7F50-4A56-A679-81964FD74BD3}"/>
                </a:ext>
              </a:extLst>
            </p:cNvPr>
            <p:cNvSpPr/>
            <p:nvPr/>
          </p:nvSpPr>
          <p:spPr>
            <a:xfrm>
              <a:off x="7246429" y="2438400"/>
              <a:ext cx="312419" cy="261033"/>
            </a:xfrm>
            <a:custGeom>
              <a:avLst/>
              <a:gdLst>
                <a:gd name="connsiteX0" fmla="*/ 36480 w 312419"/>
                <a:gd name="connsiteY0" fmla="*/ 182499 h 261033"/>
                <a:gd name="connsiteX1" fmla="*/ 0 w 312419"/>
                <a:gd name="connsiteY1" fmla="*/ 151829 h 261033"/>
                <a:gd name="connsiteX2" fmla="*/ 39433 w 312419"/>
                <a:gd name="connsiteY2" fmla="*/ 112395 h 261033"/>
                <a:gd name="connsiteX3" fmla="*/ 67056 w 312419"/>
                <a:gd name="connsiteY3" fmla="*/ 100393 h 261033"/>
                <a:gd name="connsiteX4" fmla="*/ 102012 w 312419"/>
                <a:gd name="connsiteY4" fmla="*/ 66675 h 261033"/>
                <a:gd name="connsiteX5" fmla="*/ 104870 w 312419"/>
                <a:gd name="connsiteY5" fmla="*/ 54483 h 261033"/>
                <a:gd name="connsiteX6" fmla="*/ 107251 w 312419"/>
                <a:gd name="connsiteY6" fmla="*/ 42386 h 261033"/>
                <a:gd name="connsiteX7" fmla="*/ 125920 w 312419"/>
                <a:gd name="connsiteY7" fmla="*/ 9525 h 261033"/>
                <a:gd name="connsiteX8" fmla="*/ 138207 w 312419"/>
                <a:gd name="connsiteY8" fmla="*/ 0 h 261033"/>
                <a:gd name="connsiteX9" fmla="*/ 138207 w 312419"/>
                <a:gd name="connsiteY9" fmla="*/ 0 h 261033"/>
                <a:gd name="connsiteX10" fmla="*/ 142398 w 312419"/>
                <a:gd name="connsiteY10" fmla="*/ 15621 h 261033"/>
                <a:gd name="connsiteX11" fmla="*/ 134588 w 312419"/>
                <a:gd name="connsiteY11" fmla="*/ 47911 h 261033"/>
                <a:gd name="connsiteX12" fmla="*/ 131350 w 312419"/>
                <a:gd name="connsiteY12" fmla="*/ 53721 h 261033"/>
                <a:gd name="connsiteX13" fmla="*/ 155543 w 312419"/>
                <a:gd name="connsiteY13" fmla="*/ 74486 h 261033"/>
                <a:gd name="connsiteX14" fmla="*/ 160781 w 312419"/>
                <a:gd name="connsiteY14" fmla="*/ 69437 h 261033"/>
                <a:gd name="connsiteX15" fmla="*/ 195263 w 312419"/>
                <a:gd name="connsiteY15" fmla="*/ 47625 h 261033"/>
                <a:gd name="connsiteX16" fmla="*/ 240030 w 312419"/>
                <a:gd name="connsiteY16" fmla="*/ 42100 h 261033"/>
                <a:gd name="connsiteX17" fmla="*/ 257556 w 312419"/>
                <a:gd name="connsiteY17" fmla="*/ 52959 h 261033"/>
                <a:gd name="connsiteX18" fmla="*/ 272415 w 312419"/>
                <a:gd name="connsiteY18" fmla="*/ 65151 h 261033"/>
                <a:gd name="connsiteX19" fmla="*/ 312420 w 312419"/>
                <a:gd name="connsiteY19" fmla="*/ 91535 h 261033"/>
                <a:gd name="connsiteX20" fmla="*/ 303466 w 312419"/>
                <a:gd name="connsiteY20" fmla="*/ 104775 h 261033"/>
                <a:gd name="connsiteX21" fmla="*/ 300323 w 312419"/>
                <a:gd name="connsiteY21" fmla="*/ 110014 h 261033"/>
                <a:gd name="connsiteX22" fmla="*/ 293275 w 312419"/>
                <a:gd name="connsiteY22" fmla="*/ 121634 h 261033"/>
                <a:gd name="connsiteX23" fmla="*/ 281178 w 312419"/>
                <a:gd name="connsiteY23" fmla="*/ 141542 h 261033"/>
                <a:gd name="connsiteX24" fmla="*/ 279273 w 312419"/>
                <a:gd name="connsiteY24" fmla="*/ 144971 h 261033"/>
                <a:gd name="connsiteX25" fmla="*/ 279273 w 312419"/>
                <a:gd name="connsiteY25" fmla="*/ 184213 h 261033"/>
                <a:gd name="connsiteX26" fmla="*/ 280130 w 312419"/>
                <a:gd name="connsiteY26" fmla="*/ 203263 h 261033"/>
                <a:gd name="connsiteX27" fmla="*/ 272891 w 312419"/>
                <a:gd name="connsiteY27" fmla="*/ 207740 h 261033"/>
                <a:gd name="connsiteX28" fmla="*/ 256413 w 312419"/>
                <a:gd name="connsiteY28" fmla="*/ 200596 h 261033"/>
                <a:gd name="connsiteX29" fmla="*/ 237363 w 312419"/>
                <a:gd name="connsiteY29" fmla="*/ 196215 h 261033"/>
                <a:gd name="connsiteX30" fmla="*/ 233267 w 312419"/>
                <a:gd name="connsiteY30" fmla="*/ 211646 h 261033"/>
                <a:gd name="connsiteX31" fmla="*/ 233267 w 312419"/>
                <a:gd name="connsiteY31" fmla="*/ 221171 h 261033"/>
                <a:gd name="connsiteX32" fmla="*/ 225457 w 312419"/>
                <a:gd name="connsiteY32" fmla="*/ 225076 h 261033"/>
                <a:gd name="connsiteX33" fmla="*/ 218218 w 312419"/>
                <a:gd name="connsiteY33" fmla="*/ 226314 h 261033"/>
                <a:gd name="connsiteX34" fmla="*/ 218980 w 312419"/>
                <a:gd name="connsiteY34" fmla="*/ 233743 h 261033"/>
                <a:gd name="connsiteX35" fmla="*/ 217360 w 312419"/>
                <a:gd name="connsiteY35" fmla="*/ 243268 h 261033"/>
                <a:gd name="connsiteX36" fmla="*/ 214026 w 312419"/>
                <a:gd name="connsiteY36" fmla="*/ 244602 h 261033"/>
                <a:gd name="connsiteX37" fmla="*/ 202692 w 312419"/>
                <a:gd name="connsiteY37" fmla="*/ 249364 h 261033"/>
                <a:gd name="connsiteX38" fmla="*/ 194119 w 312419"/>
                <a:gd name="connsiteY38" fmla="*/ 257937 h 261033"/>
                <a:gd name="connsiteX39" fmla="*/ 192214 w 312419"/>
                <a:gd name="connsiteY39" fmla="*/ 260033 h 261033"/>
                <a:gd name="connsiteX40" fmla="*/ 168783 w 312419"/>
                <a:gd name="connsiteY40" fmla="*/ 254222 h 261033"/>
                <a:gd name="connsiteX41" fmla="*/ 156590 w 312419"/>
                <a:gd name="connsiteY41" fmla="*/ 243840 h 261033"/>
                <a:gd name="connsiteX42" fmla="*/ 147065 w 312419"/>
                <a:gd name="connsiteY42" fmla="*/ 234315 h 261033"/>
                <a:gd name="connsiteX43" fmla="*/ 99440 w 312419"/>
                <a:gd name="connsiteY43" fmla="*/ 218789 h 261033"/>
                <a:gd name="connsiteX44" fmla="*/ 87534 w 312419"/>
                <a:gd name="connsiteY44" fmla="*/ 222028 h 261033"/>
                <a:gd name="connsiteX45" fmla="*/ 36480 w 312419"/>
                <a:gd name="connsiteY45" fmla="*/ 182499 h 261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12419" h="261033">
                  <a:moveTo>
                    <a:pt x="36480" y="182499"/>
                  </a:moveTo>
                  <a:cubicBezTo>
                    <a:pt x="24669" y="172974"/>
                    <a:pt x="12572" y="162687"/>
                    <a:pt x="0" y="151829"/>
                  </a:cubicBezTo>
                  <a:cubicBezTo>
                    <a:pt x="13335" y="138779"/>
                    <a:pt x="26670" y="125539"/>
                    <a:pt x="39433" y="112395"/>
                  </a:cubicBezTo>
                  <a:cubicBezTo>
                    <a:pt x="49092" y="109518"/>
                    <a:pt x="58359" y="105489"/>
                    <a:pt x="67056" y="100393"/>
                  </a:cubicBezTo>
                  <a:cubicBezTo>
                    <a:pt x="82115" y="93335"/>
                    <a:pt x="94412" y="81477"/>
                    <a:pt x="102012" y="66675"/>
                  </a:cubicBezTo>
                  <a:cubicBezTo>
                    <a:pt x="103755" y="62836"/>
                    <a:pt x="104717" y="58693"/>
                    <a:pt x="104870" y="54483"/>
                  </a:cubicBezTo>
                  <a:cubicBezTo>
                    <a:pt x="105156" y="50368"/>
                    <a:pt x="105956" y="46301"/>
                    <a:pt x="107251" y="42386"/>
                  </a:cubicBezTo>
                  <a:cubicBezTo>
                    <a:pt x="110680" y="30061"/>
                    <a:pt x="117091" y="18774"/>
                    <a:pt x="125920" y="9525"/>
                  </a:cubicBezTo>
                  <a:cubicBezTo>
                    <a:pt x="128588" y="6858"/>
                    <a:pt x="135445" y="0"/>
                    <a:pt x="138207" y="0"/>
                  </a:cubicBezTo>
                  <a:lnTo>
                    <a:pt x="138207" y="0"/>
                  </a:lnTo>
                  <a:cubicBezTo>
                    <a:pt x="138207" y="0"/>
                    <a:pt x="141160" y="2191"/>
                    <a:pt x="142398" y="15621"/>
                  </a:cubicBezTo>
                  <a:cubicBezTo>
                    <a:pt x="143265" y="26937"/>
                    <a:pt x="140532" y="38243"/>
                    <a:pt x="134588" y="47911"/>
                  </a:cubicBezTo>
                  <a:lnTo>
                    <a:pt x="131350" y="53721"/>
                  </a:lnTo>
                  <a:lnTo>
                    <a:pt x="155543" y="74486"/>
                  </a:lnTo>
                  <a:lnTo>
                    <a:pt x="160781" y="69437"/>
                  </a:lnTo>
                  <a:cubicBezTo>
                    <a:pt x="170764" y="60017"/>
                    <a:pt x="182470" y="52616"/>
                    <a:pt x="195263" y="47625"/>
                  </a:cubicBezTo>
                  <a:cubicBezTo>
                    <a:pt x="209216" y="41053"/>
                    <a:pt x="224904" y="39110"/>
                    <a:pt x="240030" y="42100"/>
                  </a:cubicBezTo>
                  <a:cubicBezTo>
                    <a:pt x="246754" y="44044"/>
                    <a:pt x="252822" y="47797"/>
                    <a:pt x="257556" y="52959"/>
                  </a:cubicBezTo>
                  <a:cubicBezTo>
                    <a:pt x="261271" y="56197"/>
                    <a:pt x="265938" y="60293"/>
                    <a:pt x="272415" y="65151"/>
                  </a:cubicBezTo>
                  <a:cubicBezTo>
                    <a:pt x="284902" y="75162"/>
                    <a:pt x="298294" y="84001"/>
                    <a:pt x="312420" y="91535"/>
                  </a:cubicBezTo>
                  <a:cubicBezTo>
                    <a:pt x="309372" y="95821"/>
                    <a:pt x="306324" y="100203"/>
                    <a:pt x="303466" y="104775"/>
                  </a:cubicBezTo>
                  <a:lnTo>
                    <a:pt x="300323" y="110014"/>
                  </a:lnTo>
                  <a:cubicBezTo>
                    <a:pt x="298799" y="112681"/>
                    <a:pt x="296703" y="115919"/>
                    <a:pt x="293275" y="121634"/>
                  </a:cubicBezTo>
                  <a:cubicBezTo>
                    <a:pt x="285559" y="134493"/>
                    <a:pt x="282511" y="139446"/>
                    <a:pt x="281178" y="141542"/>
                  </a:cubicBezTo>
                  <a:cubicBezTo>
                    <a:pt x="280368" y="142580"/>
                    <a:pt x="279730" y="143732"/>
                    <a:pt x="279273" y="144971"/>
                  </a:cubicBezTo>
                  <a:cubicBezTo>
                    <a:pt x="274501" y="157620"/>
                    <a:pt x="274501" y="171564"/>
                    <a:pt x="279273" y="184213"/>
                  </a:cubicBezTo>
                  <a:cubicBezTo>
                    <a:pt x="281940" y="193738"/>
                    <a:pt x="283273" y="199358"/>
                    <a:pt x="280130" y="203263"/>
                  </a:cubicBezTo>
                  <a:cubicBezTo>
                    <a:pt x="278225" y="205454"/>
                    <a:pt x="275701" y="207016"/>
                    <a:pt x="272891" y="207740"/>
                  </a:cubicBezTo>
                  <a:cubicBezTo>
                    <a:pt x="267652" y="208597"/>
                    <a:pt x="261461" y="204121"/>
                    <a:pt x="256413" y="200596"/>
                  </a:cubicBezTo>
                  <a:cubicBezTo>
                    <a:pt x="251364" y="197072"/>
                    <a:pt x="244221" y="191643"/>
                    <a:pt x="237363" y="196215"/>
                  </a:cubicBezTo>
                  <a:cubicBezTo>
                    <a:pt x="232981" y="200044"/>
                    <a:pt x="231362" y="206150"/>
                    <a:pt x="233267" y="211646"/>
                  </a:cubicBezTo>
                  <a:cubicBezTo>
                    <a:pt x="234296" y="214741"/>
                    <a:pt x="234296" y="218075"/>
                    <a:pt x="233267" y="221171"/>
                  </a:cubicBezTo>
                  <a:cubicBezTo>
                    <a:pt x="231191" y="223333"/>
                    <a:pt x="228429" y="224714"/>
                    <a:pt x="225457" y="225076"/>
                  </a:cubicBezTo>
                  <a:lnTo>
                    <a:pt x="218218" y="226314"/>
                  </a:lnTo>
                  <a:lnTo>
                    <a:pt x="218980" y="233743"/>
                  </a:lnTo>
                  <a:cubicBezTo>
                    <a:pt x="219703" y="237011"/>
                    <a:pt x="219122" y="240421"/>
                    <a:pt x="217360" y="243268"/>
                  </a:cubicBezTo>
                  <a:cubicBezTo>
                    <a:pt x="216884" y="243745"/>
                    <a:pt x="216503" y="243935"/>
                    <a:pt x="214026" y="244602"/>
                  </a:cubicBezTo>
                  <a:cubicBezTo>
                    <a:pt x="210016" y="245564"/>
                    <a:pt x="206187" y="247174"/>
                    <a:pt x="202692" y="249364"/>
                  </a:cubicBezTo>
                  <a:cubicBezTo>
                    <a:pt x="199224" y="251536"/>
                    <a:pt x="196291" y="254470"/>
                    <a:pt x="194119" y="257937"/>
                  </a:cubicBezTo>
                  <a:cubicBezTo>
                    <a:pt x="193167" y="259366"/>
                    <a:pt x="192881" y="259651"/>
                    <a:pt x="192214" y="260033"/>
                  </a:cubicBezTo>
                  <a:cubicBezTo>
                    <a:pt x="189643" y="261461"/>
                    <a:pt x="183356" y="262604"/>
                    <a:pt x="168783" y="254222"/>
                  </a:cubicBezTo>
                  <a:cubicBezTo>
                    <a:pt x="164077" y="251593"/>
                    <a:pt x="159934" y="248069"/>
                    <a:pt x="156590" y="243840"/>
                  </a:cubicBezTo>
                  <a:cubicBezTo>
                    <a:pt x="153685" y="240411"/>
                    <a:pt x="150495" y="237220"/>
                    <a:pt x="147065" y="234315"/>
                  </a:cubicBezTo>
                  <a:cubicBezTo>
                    <a:pt x="133626" y="223495"/>
                    <a:pt x="116681" y="217970"/>
                    <a:pt x="99440" y="218789"/>
                  </a:cubicBezTo>
                  <a:cubicBezTo>
                    <a:pt x="95335" y="219275"/>
                    <a:pt x="91325" y="220361"/>
                    <a:pt x="87534" y="222028"/>
                  </a:cubicBezTo>
                  <a:cubicBezTo>
                    <a:pt x="68770" y="208407"/>
                    <a:pt x="52006" y="195072"/>
                    <a:pt x="36480" y="1824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7" name="Freeform 34">
              <a:extLst>
                <a:ext uri="{FF2B5EF4-FFF2-40B4-BE49-F238E27FC236}">
                  <a16:creationId xmlns:a16="http://schemas.microsoft.com/office/drawing/2014/main" id="{C363B517-BB46-4E0D-AC6A-69ED754B9423}"/>
                </a:ext>
              </a:extLst>
            </p:cNvPr>
            <p:cNvSpPr/>
            <p:nvPr/>
          </p:nvSpPr>
          <p:spPr>
            <a:xfrm>
              <a:off x="7218616" y="2601563"/>
              <a:ext cx="264128" cy="450818"/>
            </a:xfrm>
            <a:custGeom>
              <a:avLst/>
              <a:gdLst>
                <a:gd name="connsiteX0" fmla="*/ 48959 w 264128"/>
                <a:gd name="connsiteY0" fmla="*/ 90678 h 450818"/>
                <a:gd name="connsiteX1" fmla="*/ 0 w 264128"/>
                <a:gd name="connsiteY1" fmla="*/ 16002 h 450818"/>
                <a:gd name="connsiteX2" fmla="*/ 16669 w 264128"/>
                <a:gd name="connsiteY2" fmla="*/ 0 h 450818"/>
                <a:gd name="connsiteX3" fmla="*/ 54769 w 264128"/>
                <a:gd name="connsiteY3" fmla="*/ 31718 h 450818"/>
                <a:gd name="connsiteX4" fmla="*/ 109824 w 264128"/>
                <a:gd name="connsiteY4" fmla="*/ 75438 h 450818"/>
                <a:gd name="connsiteX5" fmla="*/ 126588 w 264128"/>
                <a:gd name="connsiteY5" fmla="*/ 88011 h 450818"/>
                <a:gd name="connsiteX6" fmla="*/ 152400 w 264128"/>
                <a:gd name="connsiteY6" fmla="*/ 111919 h 450818"/>
                <a:gd name="connsiteX7" fmla="*/ 206026 w 264128"/>
                <a:gd name="connsiteY7" fmla="*/ 180022 h 450818"/>
                <a:gd name="connsiteX8" fmla="*/ 251460 w 264128"/>
                <a:gd name="connsiteY8" fmla="*/ 257270 h 450818"/>
                <a:gd name="connsiteX9" fmla="*/ 225076 w 264128"/>
                <a:gd name="connsiteY9" fmla="*/ 278892 h 450818"/>
                <a:gd name="connsiteX10" fmla="*/ 226505 w 264128"/>
                <a:gd name="connsiteY10" fmla="*/ 284035 h 450818"/>
                <a:gd name="connsiteX11" fmla="*/ 264129 w 264128"/>
                <a:gd name="connsiteY11" fmla="*/ 450818 h 450818"/>
                <a:gd name="connsiteX12" fmla="*/ 212407 w 264128"/>
                <a:gd name="connsiteY12" fmla="*/ 368332 h 450818"/>
                <a:gd name="connsiteX13" fmla="*/ 153448 w 264128"/>
                <a:gd name="connsiteY13" fmla="*/ 297561 h 450818"/>
                <a:gd name="connsiteX14" fmla="*/ 152400 w 264128"/>
                <a:gd name="connsiteY14" fmla="*/ 223075 h 450818"/>
                <a:gd name="connsiteX15" fmla="*/ 117443 w 264128"/>
                <a:gd name="connsiteY15" fmla="*/ 225171 h 450818"/>
                <a:gd name="connsiteX16" fmla="*/ 48959 w 264128"/>
                <a:gd name="connsiteY16" fmla="*/ 90678 h 450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4128" h="450818">
                  <a:moveTo>
                    <a:pt x="48959" y="90678"/>
                  </a:moveTo>
                  <a:cubicBezTo>
                    <a:pt x="33719" y="65246"/>
                    <a:pt x="17336" y="40196"/>
                    <a:pt x="0" y="16002"/>
                  </a:cubicBezTo>
                  <a:cubicBezTo>
                    <a:pt x="5239" y="11049"/>
                    <a:pt x="10859" y="5715"/>
                    <a:pt x="16669" y="0"/>
                  </a:cubicBezTo>
                  <a:cubicBezTo>
                    <a:pt x="29718" y="11239"/>
                    <a:pt x="42196" y="21717"/>
                    <a:pt x="54769" y="31718"/>
                  </a:cubicBezTo>
                  <a:cubicBezTo>
                    <a:pt x="71438" y="45529"/>
                    <a:pt x="89535" y="59722"/>
                    <a:pt x="109824" y="75438"/>
                  </a:cubicBezTo>
                  <a:lnTo>
                    <a:pt x="126588" y="88011"/>
                  </a:lnTo>
                  <a:cubicBezTo>
                    <a:pt x="136113" y="95821"/>
                    <a:pt x="144304" y="103727"/>
                    <a:pt x="152400" y="111919"/>
                  </a:cubicBezTo>
                  <a:cubicBezTo>
                    <a:pt x="172279" y="132969"/>
                    <a:pt x="190224" y="155762"/>
                    <a:pt x="206026" y="180022"/>
                  </a:cubicBezTo>
                  <a:cubicBezTo>
                    <a:pt x="222714" y="204835"/>
                    <a:pt x="237877" y="230629"/>
                    <a:pt x="251460" y="257270"/>
                  </a:cubicBezTo>
                  <a:lnTo>
                    <a:pt x="225076" y="278892"/>
                  </a:lnTo>
                  <a:lnTo>
                    <a:pt x="226505" y="284035"/>
                  </a:lnTo>
                  <a:cubicBezTo>
                    <a:pt x="241745" y="338518"/>
                    <a:pt x="254222" y="394716"/>
                    <a:pt x="264129" y="450818"/>
                  </a:cubicBezTo>
                  <a:cubicBezTo>
                    <a:pt x="248803" y="422167"/>
                    <a:pt x="231515" y="394611"/>
                    <a:pt x="212407" y="368332"/>
                  </a:cubicBezTo>
                  <a:cubicBezTo>
                    <a:pt x="194291" y="343510"/>
                    <a:pt x="174593" y="319869"/>
                    <a:pt x="153448" y="297561"/>
                  </a:cubicBezTo>
                  <a:lnTo>
                    <a:pt x="152400" y="223075"/>
                  </a:lnTo>
                  <a:lnTo>
                    <a:pt x="117443" y="225171"/>
                  </a:lnTo>
                  <a:cubicBezTo>
                    <a:pt x="97736" y="178813"/>
                    <a:pt x="74857" y="133874"/>
                    <a:pt x="48959" y="906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8" name="Freeform 35">
              <a:extLst>
                <a:ext uri="{FF2B5EF4-FFF2-40B4-BE49-F238E27FC236}">
                  <a16:creationId xmlns:a16="http://schemas.microsoft.com/office/drawing/2014/main" id="{0D0641B8-B243-4B47-8AE2-8BD02674B832}"/>
                </a:ext>
              </a:extLst>
            </p:cNvPr>
            <p:cNvSpPr/>
            <p:nvPr/>
          </p:nvSpPr>
          <p:spPr>
            <a:xfrm>
              <a:off x="7032582" y="2628804"/>
              <a:ext cx="477035" cy="913256"/>
            </a:xfrm>
            <a:custGeom>
              <a:avLst/>
              <a:gdLst>
                <a:gd name="connsiteX0" fmla="*/ 468927 w 477035"/>
                <a:gd name="connsiteY0" fmla="*/ 906685 h 913256"/>
                <a:gd name="connsiteX1" fmla="*/ 424159 w 477035"/>
                <a:gd name="connsiteY1" fmla="*/ 909447 h 913256"/>
                <a:gd name="connsiteX2" fmla="*/ 292810 w 477035"/>
                <a:gd name="connsiteY2" fmla="*/ 913257 h 913256"/>
                <a:gd name="connsiteX3" fmla="*/ 292810 w 477035"/>
                <a:gd name="connsiteY3" fmla="*/ 907256 h 913256"/>
                <a:gd name="connsiteX4" fmla="*/ 303859 w 477035"/>
                <a:gd name="connsiteY4" fmla="*/ 886682 h 913256"/>
                <a:gd name="connsiteX5" fmla="*/ 279951 w 477035"/>
                <a:gd name="connsiteY5" fmla="*/ 830294 h 913256"/>
                <a:gd name="connsiteX6" fmla="*/ 260901 w 477035"/>
                <a:gd name="connsiteY6" fmla="*/ 818102 h 913256"/>
                <a:gd name="connsiteX7" fmla="*/ 248900 w 477035"/>
                <a:gd name="connsiteY7" fmla="*/ 811149 h 913256"/>
                <a:gd name="connsiteX8" fmla="*/ 237088 w 477035"/>
                <a:gd name="connsiteY8" fmla="*/ 799338 h 913256"/>
                <a:gd name="connsiteX9" fmla="*/ 246613 w 477035"/>
                <a:gd name="connsiteY9" fmla="*/ 795814 h 913256"/>
                <a:gd name="connsiteX10" fmla="*/ 244994 w 477035"/>
                <a:gd name="connsiteY10" fmla="*/ 788860 h 913256"/>
                <a:gd name="connsiteX11" fmla="*/ 194988 w 477035"/>
                <a:gd name="connsiteY11" fmla="*/ 612553 h 913256"/>
                <a:gd name="connsiteX12" fmla="*/ 162222 w 477035"/>
                <a:gd name="connsiteY12" fmla="*/ 522446 h 913256"/>
                <a:gd name="connsiteX13" fmla="*/ 185939 w 477035"/>
                <a:gd name="connsiteY13" fmla="*/ 180118 h 913256"/>
                <a:gd name="connsiteX14" fmla="*/ 179367 w 477035"/>
                <a:gd name="connsiteY14" fmla="*/ 281464 h 913256"/>
                <a:gd name="connsiteX15" fmla="*/ 173557 w 477035"/>
                <a:gd name="connsiteY15" fmla="*/ 372713 h 913256"/>
                <a:gd name="connsiteX16" fmla="*/ 145934 w 477035"/>
                <a:gd name="connsiteY16" fmla="*/ 520827 h 913256"/>
                <a:gd name="connsiteX17" fmla="*/ 145268 w 477035"/>
                <a:gd name="connsiteY17" fmla="*/ 523399 h 913256"/>
                <a:gd name="connsiteX18" fmla="*/ 146220 w 477035"/>
                <a:gd name="connsiteY18" fmla="*/ 525875 h 913256"/>
                <a:gd name="connsiteX19" fmla="*/ 179748 w 477035"/>
                <a:gd name="connsiteY19" fmla="*/ 617696 h 913256"/>
                <a:gd name="connsiteX20" fmla="*/ 227373 w 477035"/>
                <a:gd name="connsiteY20" fmla="*/ 785717 h 913256"/>
                <a:gd name="connsiteX21" fmla="*/ 120693 w 477035"/>
                <a:gd name="connsiteY21" fmla="*/ 826199 h 913256"/>
                <a:gd name="connsiteX22" fmla="*/ 50589 w 477035"/>
                <a:gd name="connsiteY22" fmla="*/ 679133 h 913256"/>
                <a:gd name="connsiteX23" fmla="*/ 15918 w 477035"/>
                <a:gd name="connsiteY23" fmla="*/ 568928 h 913256"/>
                <a:gd name="connsiteX24" fmla="*/ 12203 w 477035"/>
                <a:gd name="connsiteY24" fmla="*/ 291179 h 913256"/>
                <a:gd name="connsiteX25" fmla="*/ 93928 w 477035"/>
                <a:gd name="connsiteY25" fmla="*/ 72961 h 913256"/>
                <a:gd name="connsiteX26" fmla="*/ 122503 w 477035"/>
                <a:gd name="connsiteY26" fmla="*/ 46863 h 913256"/>
                <a:gd name="connsiteX27" fmla="*/ 174128 w 477035"/>
                <a:gd name="connsiteY27" fmla="*/ 0 h 913256"/>
                <a:gd name="connsiteX28" fmla="*/ 221182 w 477035"/>
                <a:gd name="connsiteY28" fmla="*/ 71723 h 913256"/>
                <a:gd name="connsiteX29" fmla="*/ 290238 w 477035"/>
                <a:gd name="connsiteY29" fmla="*/ 209645 h 913256"/>
                <a:gd name="connsiteX30" fmla="*/ 292429 w 477035"/>
                <a:gd name="connsiteY30" fmla="*/ 214884 h 913256"/>
                <a:gd name="connsiteX31" fmla="*/ 321956 w 477035"/>
                <a:gd name="connsiteY31" fmla="*/ 213169 h 913256"/>
                <a:gd name="connsiteX32" fmla="*/ 322813 w 477035"/>
                <a:gd name="connsiteY32" fmla="*/ 277177 h 913256"/>
                <a:gd name="connsiteX33" fmla="*/ 325004 w 477035"/>
                <a:gd name="connsiteY33" fmla="*/ 279368 h 913256"/>
                <a:gd name="connsiteX34" fmla="*/ 458354 w 477035"/>
                <a:gd name="connsiteY34" fmla="*/ 478822 h 913256"/>
                <a:gd name="connsiteX35" fmla="*/ 469784 w 477035"/>
                <a:gd name="connsiteY35" fmla="*/ 575881 h 913256"/>
                <a:gd name="connsiteX36" fmla="*/ 473975 w 477035"/>
                <a:gd name="connsiteY36" fmla="*/ 631888 h 913256"/>
                <a:gd name="connsiteX37" fmla="*/ 468927 w 477035"/>
                <a:gd name="connsiteY37" fmla="*/ 906685 h 913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77035" h="913256">
                  <a:moveTo>
                    <a:pt x="468927" y="906685"/>
                  </a:moveTo>
                  <a:cubicBezTo>
                    <a:pt x="454354" y="907733"/>
                    <a:pt x="439304" y="908685"/>
                    <a:pt x="424159" y="909447"/>
                  </a:cubicBezTo>
                  <a:cubicBezTo>
                    <a:pt x="379678" y="911924"/>
                    <a:pt x="335672" y="913067"/>
                    <a:pt x="292810" y="913257"/>
                  </a:cubicBezTo>
                  <a:cubicBezTo>
                    <a:pt x="292810" y="911257"/>
                    <a:pt x="292810" y="909257"/>
                    <a:pt x="292810" y="907256"/>
                  </a:cubicBezTo>
                  <a:cubicBezTo>
                    <a:pt x="298296" y="901532"/>
                    <a:pt x="302116" y="894417"/>
                    <a:pt x="303859" y="886682"/>
                  </a:cubicBezTo>
                  <a:cubicBezTo>
                    <a:pt x="309669" y="860965"/>
                    <a:pt x="289095" y="839057"/>
                    <a:pt x="279951" y="830294"/>
                  </a:cubicBezTo>
                  <a:cubicBezTo>
                    <a:pt x="274446" y="825046"/>
                    <a:pt x="267978" y="820903"/>
                    <a:pt x="260901" y="818102"/>
                  </a:cubicBezTo>
                  <a:cubicBezTo>
                    <a:pt x="256624" y="816302"/>
                    <a:pt x="252586" y="813969"/>
                    <a:pt x="248900" y="811149"/>
                  </a:cubicBezTo>
                  <a:cubicBezTo>
                    <a:pt x="244433" y="807777"/>
                    <a:pt x="240460" y="803805"/>
                    <a:pt x="237088" y="799338"/>
                  </a:cubicBezTo>
                  <a:lnTo>
                    <a:pt x="246613" y="795814"/>
                  </a:lnTo>
                  <a:lnTo>
                    <a:pt x="244994" y="788860"/>
                  </a:lnTo>
                  <a:cubicBezTo>
                    <a:pt x="231278" y="729615"/>
                    <a:pt x="214419" y="670274"/>
                    <a:pt x="194988" y="612553"/>
                  </a:cubicBezTo>
                  <a:cubicBezTo>
                    <a:pt x="184891" y="582359"/>
                    <a:pt x="173843" y="552069"/>
                    <a:pt x="162222" y="522446"/>
                  </a:cubicBezTo>
                  <a:cubicBezTo>
                    <a:pt x="193102" y="411099"/>
                    <a:pt x="201169" y="294656"/>
                    <a:pt x="185939" y="180118"/>
                  </a:cubicBezTo>
                  <a:lnTo>
                    <a:pt x="179367" y="281464"/>
                  </a:lnTo>
                  <a:cubicBezTo>
                    <a:pt x="178795" y="310039"/>
                    <a:pt x="177081" y="340423"/>
                    <a:pt x="173557" y="372713"/>
                  </a:cubicBezTo>
                  <a:cubicBezTo>
                    <a:pt x="168070" y="422710"/>
                    <a:pt x="158831" y="472211"/>
                    <a:pt x="145934" y="520827"/>
                  </a:cubicBezTo>
                  <a:lnTo>
                    <a:pt x="145268" y="523399"/>
                  </a:lnTo>
                  <a:lnTo>
                    <a:pt x="146220" y="525875"/>
                  </a:lnTo>
                  <a:cubicBezTo>
                    <a:pt x="158126" y="556069"/>
                    <a:pt x="169461" y="586930"/>
                    <a:pt x="179748" y="617696"/>
                  </a:cubicBezTo>
                  <a:cubicBezTo>
                    <a:pt x="198227" y="672655"/>
                    <a:pt x="214324" y="729139"/>
                    <a:pt x="227373" y="785717"/>
                  </a:cubicBezTo>
                  <a:lnTo>
                    <a:pt x="120693" y="826199"/>
                  </a:lnTo>
                  <a:cubicBezTo>
                    <a:pt x="93442" y="779126"/>
                    <a:pt x="70001" y="729948"/>
                    <a:pt x="50589" y="679133"/>
                  </a:cubicBezTo>
                  <a:cubicBezTo>
                    <a:pt x="36492" y="643242"/>
                    <a:pt x="24900" y="606419"/>
                    <a:pt x="15918" y="568928"/>
                  </a:cubicBezTo>
                  <a:cubicBezTo>
                    <a:pt x="-3970" y="477536"/>
                    <a:pt x="-5237" y="383067"/>
                    <a:pt x="12203" y="291179"/>
                  </a:cubicBezTo>
                  <a:cubicBezTo>
                    <a:pt x="31253" y="186404"/>
                    <a:pt x="43159" y="123825"/>
                    <a:pt x="93928" y="72961"/>
                  </a:cubicBezTo>
                  <a:cubicBezTo>
                    <a:pt x="101167" y="65627"/>
                    <a:pt x="110025" y="57817"/>
                    <a:pt x="122503" y="46863"/>
                  </a:cubicBezTo>
                  <a:cubicBezTo>
                    <a:pt x="134980" y="35909"/>
                    <a:pt x="152411" y="20383"/>
                    <a:pt x="174128" y="0"/>
                  </a:cubicBezTo>
                  <a:cubicBezTo>
                    <a:pt x="190797" y="23241"/>
                    <a:pt x="206609" y="47625"/>
                    <a:pt x="221182" y="71723"/>
                  </a:cubicBezTo>
                  <a:cubicBezTo>
                    <a:pt x="247461" y="115986"/>
                    <a:pt x="270540" y="162077"/>
                    <a:pt x="290238" y="209645"/>
                  </a:cubicBezTo>
                  <a:lnTo>
                    <a:pt x="292429" y="214884"/>
                  </a:lnTo>
                  <a:lnTo>
                    <a:pt x="321956" y="213169"/>
                  </a:lnTo>
                  <a:lnTo>
                    <a:pt x="322813" y="277177"/>
                  </a:lnTo>
                  <a:lnTo>
                    <a:pt x="325004" y="279368"/>
                  </a:lnTo>
                  <a:cubicBezTo>
                    <a:pt x="380783" y="337537"/>
                    <a:pt x="425921" y="405041"/>
                    <a:pt x="458354" y="478822"/>
                  </a:cubicBezTo>
                  <a:cubicBezTo>
                    <a:pt x="463117" y="511016"/>
                    <a:pt x="466927" y="543497"/>
                    <a:pt x="469784" y="575881"/>
                  </a:cubicBezTo>
                  <a:cubicBezTo>
                    <a:pt x="471499" y="593598"/>
                    <a:pt x="472832" y="611886"/>
                    <a:pt x="473975" y="631888"/>
                  </a:cubicBezTo>
                  <a:cubicBezTo>
                    <a:pt x="479338" y="723481"/>
                    <a:pt x="477652" y="815350"/>
                    <a:pt x="468927" y="9066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39" name="Freeform 36">
              <a:extLst>
                <a:ext uri="{FF2B5EF4-FFF2-40B4-BE49-F238E27FC236}">
                  <a16:creationId xmlns:a16="http://schemas.microsoft.com/office/drawing/2014/main" id="{72960C48-060A-4323-B26E-F4D33EE97395}"/>
                </a:ext>
              </a:extLst>
            </p:cNvPr>
            <p:cNvSpPr/>
            <p:nvPr/>
          </p:nvSpPr>
          <p:spPr>
            <a:xfrm>
              <a:off x="6836473" y="3548824"/>
              <a:ext cx="908303" cy="834009"/>
            </a:xfrm>
            <a:custGeom>
              <a:avLst/>
              <a:gdLst>
                <a:gd name="connsiteX0" fmla="*/ 908304 w 908303"/>
                <a:gd name="connsiteY0" fmla="*/ 726281 h 834009"/>
                <a:gd name="connsiteX1" fmla="*/ 749522 w 908303"/>
                <a:gd name="connsiteY1" fmla="*/ 816388 h 834009"/>
                <a:gd name="connsiteX2" fmla="*/ 626555 w 908303"/>
                <a:gd name="connsiteY2" fmla="*/ 578263 h 834009"/>
                <a:gd name="connsiteX3" fmla="*/ 515874 w 908303"/>
                <a:gd name="connsiteY3" fmla="*/ 320421 h 834009"/>
                <a:gd name="connsiteX4" fmla="*/ 450532 w 908303"/>
                <a:gd name="connsiteY4" fmla="*/ 161449 h 834009"/>
                <a:gd name="connsiteX5" fmla="*/ 443008 w 908303"/>
                <a:gd name="connsiteY5" fmla="*/ 142399 h 834009"/>
                <a:gd name="connsiteX6" fmla="*/ 435578 w 908303"/>
                <a:gd name="connsiteY6" fmla="*/ 161449 h 834009"/>
                <a:gd name="connsiteX7" fmla="*/ 337185 w 908303"/>
                <a:gd name="connsiteY7" fmla="*/ 394240 h 834009"/>
                <a:gd name="connsiteX8" fmla="*/ 297847 w 908303"/>
                <a:gd name="connsiteY8" fmla="*/ 478155 h 834009"/>
                <a:gd name="connsiteX9" fmla="*/ 222218 w 908303"/>
                <a:gd name="connsiteY9" fmla="*/ 657987 h 834009"/>
                <a:gd name="connsiteX10" fmla="*/ 178784 w 908303"/>
                <a:gd name="connsiteY10" fmla="*/ 834009 h 834009"/>
                <a:gd name="connsiteX11" fmla="*/ 0 w 908303"/>
                <a:gd name="connsiteY11" fmla="*/ 821246 h 834009"/>
                <a:gd name="connsiteX12" fmla="*/ 171450 w 908303"/>
                <a:gd name="connsiteY12" fmla="*/ 284607 h 834009"/>
                <a:gd name="connsiteX13" fmla="*/ 263843 w 908303"/>
                <a:gd name="connsiteY13" fmla="*/ 0 h 834009"/>
                <a:gd name="connsiteX14" fmla="*/ 343567 w 908303"/>
                <a:gd name="connsiteY14" fmla="*/ 5334 h 834009"/>
                <a:gd name="connsiteX15" fmla="*/ 359569 w 908303"/>
                <a:gd name="connsiteY15" fmla="*/ 32861 h 834009"/>
                <a:gd name="connsiteX16" fmla="*/ 391192 w 908303"/>
                <a:gd name="connsiteY16" fmla="*/ 56579 h 834009"/>
                <a:gd name="connsiteX17" fmla="*/ 400717 w 908303"/>
                <a:gd name="connsiteY17" fmla="*/ 57817 h 834009"/>
                <a:gd name="connsiteX18" fmla="*/ 418624 w 908303"/>
                <a:gd name="connsiteY18" fmla="*/ 49244 h 834009"/>
                <a:gd name="connsiteX19" fmla="*/ 439103 w 908303"/>
                <a:gd name="connsiteY19" fmla="*/ 42482 h 834009"/>
                <a:gd name="connsiteX20" fmla="*/ 447675 w 908303"/>
                <a:gd name="connsiteY20" fmla="*/ 32957 h 834009"/>
                <a:gd name="connsiteX21" fmla="*/ 466725 w 908303"/>
                <a:gd name="connsiteY21" fmla="*/ 30861 h 834009"/>
                <a:gd name="connsiteX22" fmla="*/ 486346 w 908303"/>
                <a:gd name="connsiteY22" fmla="*/ 8573 h 834009"/>
                <a:gd name="connsiteX23" fmla="*/ 486918 w 908303"/>
                <a:gd name="connsiteY23" fmla="*/ 8573 h 834009"/>
                <a:gd name="connsiteX24" fmla="*/ 614839 w 908303"/>
                <a:gd name="connsiteY24" fmla="*/ 5048 h 834009"/>
                <a:gd name="connsiteX25" fmla="*/ 657034 w 908303"/>
                <a:gd name="connsiteY25" fmla="*/ 137446 h 834009"/>
                <a:gd name="connsiteX26" fmla="*/ 746950 w 908303"/>
                <a:gd name="connsiteY26" fmla="*/ 372999 h 834009"/>
                <a:gd name="connsiteX27" fmla="*/ 828580 w 908303"/>
                <a:gd name="connsiteY27" fmla="*/ 560451 h 834009"/>
                <a:gd name="connsiteX28" fmla="*/ 908304 w 908303"/>
                <a:gd name="connsiteY28" fmla="*/ 726281 h 834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8303" h="834009">
                  <a:moveTo>
                    <a:pt x="908304" y="726281"/>
                  </a:moveTo>
                  <a:lnTo>
                    <a:pt x="749522" y="816388"/>
                  </a:lnTo>
                  <a:cubicBezTo>
                    <a:pt x="704279" y="738283"/>
                    <a:pt x="662845" y="658273"/>
                    <a:pt x="626555" y="578263"/>
                  </a:cubicBezTo>
                  <a:cubicBezTo>
                    <a:pt x="594741" y="508540"/>
                    <a:pt x="565499" y="439579"/>
                    <a:pt x="515874" y="320421"/>
                  </a:cubicBezTo>
                  <a:cubicBezTo>
                    <a:pt x="493776" y="267272"/>
                    <a:pt x="471774" y="213741"/>
                    <a:pt x="450532" y="161449"/>
                  </a:cubicBezTo>
                  <a:lnTo>
                    <a:pt x="443008" y="142399"/>
                  </a:lnTo>
                  <a:lnTo>
                    <a:pt x="435578" y="161449"/>
                  </a:lnTo>
                  <a:cubicBezTo>
                    <a:pt x="404717" y="240887"/>
                    <a:pt x="371666" y="319183"/>
                    <a:pt x="337185" y="394240"/>
                  </a:cubicBezTo>
                  <a:cubicBezTo>
                    <a:pt x="322516" y="426244"/>
                    <a:pt x="309467" y="453771"/>
                    <a:pt x="297847" y="478155"/>
                  </a:cubicBezTo>
                  <a:cubicBezTo>
                    <a:pt x="268434" y="536248"/>
                    <a:pt x="243164" y="596341"/>
                    <a:pt x="222218" y="657987"/>
                  </a:cubicBezTo>
                  <a:cubicBezTo>
                    <a:pt x="203378" y="715499"/>
                    <a:pt x="188852" y="774335"/>
                    <a:pt x="178784" y="834009"/>
                  </a:cubicBezTo>
                  <a:lnTo>
                    <a:pt x="0" y="821246"/>
                  </a:lnTo>
                  <a:cubicBezTo>
                    <a:pt x="16602" y="631860"/>
                    <a:pt x="75172" y="448542"/>
                    <a:pt x="171450" y="284607"/>
                  </a:cubicBezTo>
                  <a:lnTo>
                    <a:pt x="263843" y="0"/>
                  </a:lnTo>
                  <a:cubicBezTo>
                    <a:pt x="290322" y="2191"/>
                    <a:pt x="317088" y="4001"/>
                    <a:pt x="343567" y="5334"/>
                  </a:cubicBezTo>
                  <a:cubicBezTo>
                    <a:pt x="347634" y="15192"/>
                    <a:pt x="353016" y="24451"/>
                    <a:pt x="359569" y="32861"/>
                  </a:cubicBezTo>
                  <a:cubicBezTo>
                    <a:pt x="367075" y="44168"/>
                    <a:pt x="378238" y="52540"/>
                    <a:pt x="391192" y="56579"/>
                  </a:cubicBezTo>
                  <a:cubicBezTo>
                    <a:pt x="394307" y="57379"/>
                    <a:pt x="397507" y="57798"/>
                    <a:pt x="400717" y="57817"/>
                  </a:cubicBezTo>
                  <a:cubicBezTo>
                    <a:pt x="407737" y="58112"/>
                    <a:pt x="414452" y="54902"/>
                    <a:pt x="418624" y="49244"/>
                  </a:cubicBezTo>
                  <a:cubicBezTo>
                    <a:pt x="425987" y="49149"/>
                    <a:pt x="433131" y="46787"/>
                    <a:pt x="439103" y="42482"/>
                  </a:cubicBezTo>
                  <a:cubicBezTo>
                    <a:pt x="442532" y="39872"/>
                    <a:pt x="445437" y="36633"/>
                    <a:pt x="447675" y="32957"/>
                  </a:cubicBezTo>
                  <a:cubicBezTo>
                    <a:pt x="454095" y="34195"/>
                    <a:pt x="460734" y="33461"/>
                    <a:pt x="466725" y="30861"/>
                  </a:cubicBezTo>
                  <a:cubicBezTo>
                    <a:pt x="476155" y="26584"/>
                    <a:pt x="483298" y="18469"/>
                    <a:pt x="486346" y="8573"/>
                  </a:cubicBezTo>
                  <a:lnTo>
                    <a:pt x="486918" y="8573"/>
                  </a:lnTo>
                  <a:cubicBezTo>
                    <a:pt x="528638" y="8573"/>
                    <a:pt x="571500" y="7239"/>
                    <a:pt x="614839" y="5048"/>
                  </a:cubicBezTo>
                  <a:cubicBezTo>
                    <a:pt x="627888" y="49149"/>
                    <a:pt x="642081" y="93631"/>
                    <a:pt x="657034" y="137446"/>
                  </a:cubicBezTo>
                  <a:cubicBezTo>
                    <a:pt x="691325" y="237935"/>
                    <a:pt x="722090" y="312896"/>
                    <a:pt x="746950" y="372999"/>
                  </a:cubicBezTo>
                  <a:cubicBezTo>
                    <a:pt x="773144" y="436817"/>
                    <a:pt x="800576" y="499872"/>
                    <a:pt x="828580" y="560451"/>
                  </a:cubicBezTo>
                  <a:cubicBezTo>
                    <a:pt x="854012" y="616458"/>
                    <a:pt x="880777" y="671894"/>
                    <a:pt x="908304" y="7262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0" name="Freeform 37">
              <a:extLst>
                <a:ext uri="{FF2B5EF4-FFF2-40B4-BE49-F238E27FC236}">
                  <a16:creationId xmlns:a16="http://schemas.microsoft.com/office/drawing/2014/main" id="{72ED4E78-E932-4CE4-9604-DBA34ED97004}"/>
                </a:ext>
              </a:extLst>
            </p:cNvPr>
            <p:cNvSpPr/>
            <p:nvPr/>
          </p:nvSpPr>
          <p:spPr>
            <a:xfrm>
              <a:off x="7630001" y="2924175"/>
              <a:ext cx="173748" cy="157067"/>
            </a:xfrm>
            <a:custGeom>
              <a:avLst/>
              <a:gdLst>
                <a:gd name="connsiteX0" fmla="*/ 173260 w 173748"/>
                <a:gd name="connsiteY0" fmla="*/ 22860 h 157067"/>
                <a:gd name="connsiteX1" fmla="*/ 144685 w 173748"/>
                <a:gd name="connsiteY1" fmla="*/ 80010 h 157067"/>
                <a:gd name="connsiteX2" fmla="*/ 144018 w 173748"/>
                <a:gd name="connsiteY2" fmla="*/ 80963 h 157067"/>
                <a:gd name="connsiteX3" fmla="*/ 124968 w 173748"/>
                <a:gd name="connsiteY3" fmla="*/ 104584 h 157067"/>
                <a:gd name="connsiteX4" fmla="*/ 90678 w 173748"/>
                <a:gd name="connsiteY4" fmla="*/ 134684 h 157067"/>
                <a:gd name="connsiteX5" fmla="*/ 59817 w 173748"/>
                <a:gd name="connsiteY5" fmla="*/ 150590 h 157067"/>
                <a:gd name="connsiteX6" fmla="*/ 58960 w 173748"/>
                <a:gd name="connsiteY6" fmla="*/ 150590 h 157067"/>
                <a:gd name="connsiteX7" fmla="*/ 42958 w 173748"/>
                <a:gd name="connsiteY7" fmla="*/ 157067 h 157067"/>
                <a:gd name="connsiteX8" fmla="*/ 0 w 173748"/>
                <a:gd name="connsiteY8" fmla="*/ 79629 h 157067"/>
                <a:gd name="connsiteX9" fmla="*/ 28575 w 173748"/>
                <a:gd name="connsiteY9" fmla="*/ 56197 h 157067"/>
                <a:gd name="connsiteX10" fmla="*/ 38100 w 173748"/>
                <a:gd name="connsiteY10" fmla="*/ 51816 h 157067"/>
                <a:gd name="connsiteX11" fmla="*/ 36062 w 173748"/>
                <a:gd name="connsiteY11" fmla="*/ 85973 h 157067"/>
                <a:gd name="connsiteX12" fmla="*/ 54102 w 173748"/>
                <a:gd name="connsiteY12" fmla="*/ 94107 h 157067"/>
                <a:gd name="connsiteX13" fmla="*/ 69914 w 173748"/>
                <a:gd name="connsiteY13" fmla="*/ 88106 h 157067"/>
                <a:gd name="connsiteX14" fmla="*/ 169736 w 173748"/>
                <a:gd name="connsiteY14" fmla="*/ 0 h 157067"/>
                <a:gd name="connsiteX15" fmla="*/ 173260 w 173748"/>
                <a:gd name="connsiteY15" fmla="*/ 22860 h 15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748" h="157067">
                  <a:moveTo>
                    <a:pt x="173260" y="22860"/>
                  </a:moveTo>
                  <a:cubicBezTo>
                    <a:pt x="172308" y="40767"/>
                    <a:pt x="162973" y="53816"/>
                    <a:pt x="144685" y="80010"/>
                  </a:cubicBezTo>
                  <a:lnTo>
                    <a:pt x="144018" y="80963"/>
                  </a:lnTo>
                  <a:cubicBezTo>
                    <a:pt x="138246" y="89287"/>
                    <a:pt x="131874" y="97184"/>
                    <a:pt x="124968" y="104584"/>
                  </a:cubicBezTo>
                  <a:cubicBezTo>
                    <a:pt x="114900" y="116062"/>
                    <a:pt x="103365" y="126187"/>
                    <a:pt x="90678" y="134684"/>
                  </a:cubicBezTo>
                  <a:cubicBezTo>
                    <a:pt x="80906" y="140932"/>
                    <a:pt x="70571" y="146256"/>
                    <a:pt x="59817" y="150590"/>
                  </a:cubicBezTo>
                  <a:lnTo>
                    <a:pt x="58960" y="150590"/>
                  </a:lnTo>
                  <a:cubicBezTo>
                    <a:pt x="53816" y="152876"/>
                    <a:pt x="48387" y="154972"/>
                    <a:pt x="42958" y="157067"/>
                  </a:cubicBezTo>
                  <a:cubicBezTo>
                    <a:pt x="28575" y="131254"/>
                    <a:pt x="14383" y="105442"/>
                    <a:pt x="0" y="79629"/>
                  </a:cubicBezTo>
                  <a:cubicBezTo>
                    <a:pt x="7649" y="69780"/>
                    <a:pt x="17412" y="61770"/>
                    <a:pt x="28575" y="56197"/>
                  </a:cubicBezTo>
                  <a:cubicBezTo>
                    <a:pt x="31623" y="54674"/>
                    <a:pt x="34766" y="53150"/>
                    <a:pt x="38100" y="51816"/>
                  </a:cubicBezTo>
                  <a:cubicBezTo>
                    <a:pt x="28108" y="60684"/>
                    <a:pt x="27194" y="75971"/>
                    <a:pt x="36062" y="85973"/>
                  </a:cubicBezTo>
                  <a:cubicBezTo>
                    <a:pt x="40634" y="91135"/>
                    <a:pt x="47206" y="94088"/>
                    <a:pt x="54102" y="94107"/>
                  </a:cubicBezTo>
                  <a:cubicBezTo>
                    <a:pt x="59941" y="94155"/>
                    <a:pt x="65580" y="92012"/>
                    <a:pt x="69914" y="88106"/>
                  </a:cubicBezTo>
                  <a:lnTo>
                    <a:pt x="169736" y="0"/>
                  </a:lnTo>
                  <a:cubicBezTo>
                    <a:pt x="173298" y="7058"/>
                    <a:pt x="174536" y="15059"/>
                    <a:pt x="173260" y="228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1" name="Freeform 38">
              <a:extLst>
                <a:ext uri="{FF2B5EF4-FFF2-40B4-BE49-F238E27FC236}">
                  <a16:creationId xmlns:a16="http://schemas.microsoft.com/office/drawing/2014/main" id="{F1BFF477-2096-4948-BF86-4FE123878CE0}"/>
                </a:ext>
              </a:extLst>
            </p:cNvPr>
            <p:cNvSpPr/>
            <p:nvPr/>
          </p:nvSpPr>
          <p:spPr>
            <a:xfrm>
              <a:off x="7599426" y="4299640"/>
              <a:ext cx="302513" cy="150343"/>
            </a:xfrm>
            <a:custGeom>
              <a:avLst/>
              <a:gdLst>
                <a:gd name="connsiteX0" fmla="*/ 302514 w 302513"/>
                <a:gd name="connsiteY0" fmla="*/ 18899 h 150343"/>
                <a:gd name="connsiteX1" fmla="*/ 145161 w 302513"/>
                <a:gd name="connsiteY1" fmla="*/ 93575 h 150343"/>
                <a:gd name="connsiteX2" fmla="*/ 85058 w 302513"/>
                <a:gd name="connsiteY2" fmla="*/ 97194 h 150343"/>
                <a:gd name="connsiteX3" fmla="*/ 83439 w 302513"/>
                <a:gd name="connsiteY3" fmla="*/ 123960 h 150343"/>
                <a:gd name="connsiteX4" fmla="*/ 34290 w 302513"/>
                <a:gd name="connsiteY4" fmla="*/ 150344 h 150343"/>
                <a:gd name="connsiteX5" fmla="*/ 3810 w 302513"/>
                <a:gd name="connsiteY5" fmla="*/ 95385 h 150343"/>
                <a:gd name="connsiteX6" fmla="*/ 0 w 302513"/>
                <a:gd name="connsiteY6" fmla="*/ 76335 h 150343"/>
                <a:gd name="connsiteX7" fmla="*/ 126968 w 302513"/>
                <a:gd name="connsiteY7" fmla="*/ 4230 h 150343"/>
                <a:gd name="connsiteX8" fmla="*/ 181356 w 302513"/>
                <a:gd name="connsiteY8" fmla="*/ 10898 h 150343"/>
                <a:gd name="connsiteX9" fmla="*/ 236220 w 302513"/>
                <a:gd name="connsiteY9" fmla="*/ 2421 h 150343"/>
                <a:gd name="connsiteX10" fmla="*/ 237172 w 302513"/>
                <a:gd name="connsiteY10" fmla="*/ 2421 h 150343"/>
                <a:gd name="connsiteX11" fmla="*/ 277749 w 302513"/>
                <a:gd name="connsiteY11" fmla="*/ 1468 h 150343"/>
                <a:gd name="connsiteX12" fmla="*/ 298513 w 302513"/>
                <a:gd name="connsiteY12" fmla="*/ 10993 h 150343"/>
                <a:gd name="connsiteX13" fmla="*/ 302514 w 302513"/>
                <a:gd name="connsiteY13" fmla="*/ 18899 h 15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513" h="150343">
                  <a:moveTo>
                    <a:pt x="302514" y="18899"/>
                  </a:moveTo>
                  <a:lnTo>
                    <a:pt x="145161" y="93575"/>
                  </a:lnTo>
                  <a:lnTo>
                    <a:pt x="85058" y="97194"/>
                  </a:lnTo>
                  <a:lnTo>
                    <a:pt x="83439" y="123960"/>
                  </a:lnTo>
                  <a:lnTo>
                    <a:pt x="34290" y="150344"/>
                  </a:lnTo>
                  <a:cubicBezTo>
                    <a:pt x="20155" y="134523"/>
                    <a:pt x="9744" y="115749"/>
                    <a:pt x="3810" y="95385"/>
                  </a:cubicBezTo>
                  <a:cubicBezTo>
                    <a:pt x="2048" y="89146"/>
                    <a:pt x="771" y="82774"/>
                    <a:pt x="0" y="76335"/>
                  </a:cubicBezTo>
                  <a:lnTo>
                    <a:pt x="126968" y="4230"/>
                  </a:lnTo>
                  <a:cubicBezTo>
                    <a:pt x="144408" y="10336"/>
                    <a:pt x="162953" y="12612"/>
                    <a:pt x="181356" y="10898"/>
                  </a:cubicBezTo>
                  <a:cubicBezTo>
                    <a:pt x="192976" y="9660"/>
                    <a:pt x="223551" y="4516"/>
                    <a:pt x="236220" y="2421"/>
                  </a:cubicBezTo>
                  <a:lnTo>
                    <a:pt x="237172" y="2421"/>
                  </a:lnTo>
                  <a:cubicBezTo>
                    <a:pt x="250517" y="-446"/>
                    <a:pt x="264280" y="-770"/>
                    <a:pt x="277749" y="1468"/>
                  </a:cubicBezTo>
                  <a:cubicBezTo>
                    <a:pt x="293275" y="4325"/>
                    <a:pt x="296799" y="9279"/>
                    <a:pt x="298513" y="10993"/>
                  </a:cubicBezTo>
                  <a:cubicBezTo>
                    <a:pt x="300351" y="13346"/>
                    <a:pt x="301704" y="16032"/>
                    <a:pt x="302514" y="188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2" name="Freeform 39">
              <a:extLst>
                <a:ext uri="{FF2B5EF4-FFF2-40B4-BE49-F238E27FC236}">
                  <a16:creationId xmlns:a16="http://schemas.microsoft.com/office/drawing/2014/main" id="{6683DB93-62A5-4383-B6D5-984F252B55FE}"/>
                </a:ext>
              </a:extLst>
            </p:cNvPr>
            <p:cNvSpPr/>
            <p:nvPr/>
          </p:nvSpPr>
          <p:spPr>
            <a:xfrm>
              <a:off x="7218616" y="2601563"/>
              <a:ext cx="264128" cy="450818"/>
            </a:xfrm>
            <a:custGeom>
              <a:avLst/>
              <a:gdLst>
                <a:gd name="connsiteX0" fmla="*/ 48959 w 264128"/>
                <a:gd name="connsiteY0" fmla="*/ 90678 h 450818"/>
                <a:gd name="connsiteX1" fmla="*/ 0 w 264128"/>
                <a:gd name="connsiteY1" fmla="*/ 16002 h 450818"/>
                <a:gd name="connsiteX2" fmla="*/ 16669 w 264128"/>
                <a:gd name="connsiteY2" fmla="*/ 0 h 450818"/>
                <a:gd name="connsiteX3" fmla="*/ 54769 w 264128"/>
                <a:gd name="connsiteY3" fmla="*/ 31718 h 450818"/>
                <a:gd name="connsiteX4" fmla="*/ 109824 w 264128"/>
                <a:gd name="connsiteY4" fmla="*/ 75438 h 450818"/>
                <a:gd name="connsiteX5" fmla="*/ 126588 w 264128"/>
                <a:gd name="connsiteY5" fmla="*/ 88011 h 450818"/>
                <a:gd name="connsiteX6" fmla="*/ 152400 w 264128"/>
                <a:gd name="connsiteY6" fmla="*/ 111919 h 450818"/>
                <a:gd name="connsiteX7" fmla="*/ 206026 w 264128"/>
                <a:gd name="connsiteY7" fmla="*/ 180022 h 450818"/>
                <a:gd name="connsiteX8" fmla="*/ 251460 w 264128"/>
                <a:gd name="connsiteY8" fmla="*/ 257270 h 450818"/>
                <a:gd name="connsiteX9" fmla="*/ 225076 w 264128"/>
                <a:gd name="connsiteY9" fmla="*/ 278892 h 450818"/>
                <a:gd name="connsiteX10" fmla="*/ 226505 w 264128"/>
                <a:gd name="connsiteY10" fmla="*/ 284035 h 450818"/>
                <a:gd name="connsiteX11" fmla="*/ 264129 w 264128"/>
                <a:gd name="connsiteY11" fmla="*/ 450818 h 450818"/>
                <a:gd name="connsiteX12" fmla="*/ 212407 w 264128"/>
                <a:gd name="connsiteY12" fmla="*/ 368332 h 450818"/>
                <a:gd name="connsiteX13" fmla="*/ 153448 w 264128"/>
                <a:gd name="connsiteY13" fmla="*/ 297561 h 450818"/>
                <a:gd name="connsiteX14" fmla="*/ 152400 w 264128"/>
                <a:gd name="connsiteY14" fmla="*/ 223075 h 450818"/>
                <a:gd name="connsiteX15" fmla="*/ 117443 w 264128"/>
                <a:gd name="connsiteY15" fmla="*/ 225171 h 450818"/>
                <a:gd name="connsiteX16" fmla="*/ 48959 w 264128"/>
                <a:gd name="connsiteY16" fmla="*/ 90678 h 450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4128" h="450818">
                  <a:moveTo>
                    <a:pt x="48959" y="90678"/>
                  </a:moveTo>
                  <a:cubicBezTo>
                    <a:pt x="33719" y="65246"/>
                    <a:pt x="17336" y="40196"/>
                    <a:pt x="0" y="16002"/>
                  </a:cubicBezTo>
                  <a:cubicBezTo>
                    <a:pt x="5239" y="11049"/>
                    <a:pt x="10859" y="5715"/>
                    <a:pt x="16669" y="0"/>
                  </a:cubicBezTo>
                  <a:cubicBezTo>
                    <a:pt x="29718" y="11239"/>
                    <a:pt x="42196" y="21717"/>
                    <a:pt x="54769" y="31718"/>
                  </a:cubicBezTo>
                  <a:cubicBezTo>
                    <a:pt x="71438" y="45529"/>
                    <a:pt x="89535" y="59722"/>
                    <a:pt x="109824" y="75438"/>
                  </a:cubicBezTo>
                  <a:lnTo>
                    <a:pt x="126588" y="88011"/>
                  </a:lnTo>
                  <a:cubicBezTo>
                    <a:pt x="136113" y="95821"/>
                    <a:pt x="144304" y="103727"/>
                    <a:pt x="152400" y="111919"/>
                  </a:cubicBezTo>
                  <a:cubicBezTo>
                    <a:pt x="172279" y="132969"/>
                    <a:pt x="190224" y="155762"/>
                    <a:pt x="206026" y="180022"/>
                  </a:cubicBezTo>
                  <a:cubicBezTo>
                    <a:pt x="222714" y="204835"/>
                    <a:pt x="237877" y="230629"/>
                    <a:pt x="251460" y="257270"/>
                  </a:cubicBezTo>
                  <a:lnTo>
                    <a:pt x="225076" y="278892"/>
                  </a:lnTo>
                  <a:lnTo>
                    <a:pt x="226505" y="284035"/>
                  </a:lnTo>
                  <a:cubicBezTo>
                    <a:pt x="241745" y="338518"/>
                    <a:pt x="254222" y="394716"/>
                    <a:pt x="264129" y="450818"/>
                  </a:cubicBezTo>
                  <a:cubicBezTo>
                    <a:pt x="248803" y="422167"/>
                    <a:pt x="231515" y="394611"/>
                    <a:pt x="212407" y="368332"/>
                  </a:cubicBezTo>
                  <a:cubicBezTo>
                    <a:pt x="194291" y="343510"/>
                    <a:pt x="174593" y="319869"/>
                    <a:pt x="153448" y="297561"/>
                  </a:cubicBezTo>
                  <a:lnTo>
                    <a:pt x="152400" y="223075"/>
                  </a:lnTo>
                  <a:lnTo>
                    <a:pt x="117443" y="225171"/>
                  </a:lnTo>
                  <a:cubicBezTo>
                    <a:pt x="97736" y="178813"/>
                    <a:pt x="74857" y="133874"/>
                    <a:pt x="48959" y="9067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3" name="Freeform 40">
              <a:extLst>
                <a:ext uri="{FF2B5EF4-FFF2-40B4-BE49-F238E27FC236}">
                  <a16:creationId xmlns:a16="http://schemas.microsoft.com/office/drawing/2014/main" id="{F6F081AF-DD20-4750-A6DE-12B42279FB14}"/>
                </a:ext>
              </a:extLst>
            </p:cNvPr>
            <p:cNvSpPr/>
            <p:nvPr/>
          </p:nvSpPr>
          <p:spPr>
            <a:xfrm>
              <a:off x="7032582" y="2628804"/>
              <a:ext cx="477035" cy="913256"/>
            </a:xfrm>
            <a:custGeom>
              <a:avLst/>
              <a:gdLst>
                <a:gd name="connsiteX0" fmla="*/ 468927 w 477035"/>
                <a:gd name="connsiteY0" fmla="*/ 906685 h 913256"/>
                <a:gd name="connsiteX1" fmla="*/ 424159 w 477035"/>
                <a:gd name="connsiteY1" fmla="*/ 909447 h 913256"/>
                <a:gd name="connsiteX2" fmla="*/ 292810 w 477035"/>
                <a:gd name="connsiteY2" fmla="*/ 913257 h 913256"/>
                <a:gd name="connsiteX3" fmla="*/ 292810 w 477035"/>
                <a:gd name="connsiteY3" fmla="*/ 907256 h 913256"/>
                <a:gd name="connsiteX4" fmla="*/ 303859 w 477035"/>
                <a:gd name="connsiteY4" fmla="*/ 886682 h 913256"/>
                <a:gd name="connsiteX5" fmla="*/ 279951 w 477035"/>
                <a:gd name="connsiteY5" fmla="*/ 830294 h 913256"/>
                <a:gd name="connsiteX6" fmla="*/ 260901 w 477035"/>
                <a:gd name="connsiteY6" fmla="*/ 818102 h 913256"/>
                <a:gd name="connsiteX7" fmla="*/ 248900 w 477035"/>
                <a:gd name="connsiteY7" fmla="*/ 811149 h 913256"/>
                <a:gd name="connsiteX8" fmla="*/ 237088 w 477035"/>
                <a:gd name="connsiteY8" fmla="*/ 799338 h 913256"/>
                <a:gd name="connsiteX9" fmla="*/ 246613 w 477035"/>
                <a:gd name="connsiteY9" fmla="*/ 795814 h 913256"/>
                <a:gd name="connsiteX10" fmla="*/ 244994 w 477035"/>
                <a:gd name="connsiteY10" fmla="*/ 788860 h 913256"/>
                <a:gd name="connsiteX11" fmla="*/ 194988 w 477035"/>
                <a:gd name="connsiteY11" fmla="*/ 612553 h 913256"/>
                <a:gd name="connsiteX12" fmla="*/ 162222 w 477035"/>
                <a:gd name="connsiteY12" fmla="*/ 522446 h 913256"/>
                <a:gd name="connsiteX13" fmla="*/ 185939 w 477035"/>
                <a:gd name="connsiteY13" fmla="*/ 180118 h 913256"/>
                <a:gd name="connsiteX14" fmla="*/ 179367 w 477035"/>
                <a:gd name="connsiteY14" fmla="*/ 281464 h 913256"/>
                <a:gd name="connsiteX15" fmla="*/ 173557 w 477035"/>
                <a:gd name="connsiteY15" fmla="*/ 372713 h 913256"/>
                <a:gd name="connsiteX16" fmla="*/ 145934 w 477035"/>
                <a:gd name="connsiteY16" fmla="*/ 520827 h 913256"/>
                <a:gd name="connsiteX17" fmla="*/ 145268 w 477035"/>
                <a:gd name="connsiteY17" fmla="*/ 523399 h 913256"/>
                <a:gd name="connsiteX18" fmla="*/ 146220 w 477035"/>
                <a:gd name="connsiteY18" fmla="*/ 525875 h 913256"/>
                <a:gd name="connsiteX19" fmla="*/ 179748 w 477035"/>
                <a:gd name="connsiteY19" fmla="*/ 617696 h 913256"/>
                <a:gd name="connsiteX20" fmla="*/ 227373 w 477035"/>
                <a:gd name="connsiteY20" fmla="*/ 785717 h 913256"/>
                <a:gd name="connsiteX21" fmla="*/ 120693 w 477035"/>
                <a:gd name="connsiteY21" fmla="*/ 826199 h 913256"/>
                <a:gd name="connsiteX22" fmla="*/ 50589 w 477035"/>
                <a:gd name="connsiteY22" fmla="*/ 679133 h 913256"/>
                <a:gd name="connsiteX23" fmla="*/ 15918 w 477035"/>
                <a:gd name="connsiteY23" fmla="*/ 568928 h 913256"/>
                <a:gd name="connsiteX24" fmla="*/ 12203 w 477035"/>
                <a:gd name="connsiteY24" fmla="*/ 291179 h 913256"/>
                <a:gd name="connsiteX25" fmla="*/ 93928 w 477035"/>
                <a:gd name="connsiteY25" fmla="*/ 72961 h 913256"/>
                <a:gd name="connsiteX26" fmla="*/ 122503 w 477035"/>
                <a:gd name="connsiteY26" fmla="*/ 46863 h 913256"/>
                <a:gd name="connsiteX27" fmla="*/ 174128 w 477035"/>
                <a:gd name="connsiteY27" fmla="*/ 0 h 913256"/>
                <a:gd name="connsiteX28" fmla="*/ 221182 w 477035"/>
                <a:gd name="connsiteY28" fmla="*/ 71723 h 913256"/>
                <a:gd name="connsiteX29" fmla="*/ 290238 w 477035"/>
                <a:gd name="connsiteY29" fmla="*/ 209645 h 913256"/>
                <a:gd name="connsiteX30" fmla="*/ 292429 w 477035"/>
                <a:gd name="connsiteY30" fmla="*/ 214884 h 913256"/>
                <a:gd name="connsiteX31" fmla="*/ 321956 w 477035"/>
                <a:gd name="connsiteY31" fmla="*/ 213169 h 913256"/>
                <a:gd name="connsiteX32" fmla="*/ 322813 w 477035"/>
                <a:gd name="connsiteY32" fmla="*/ 277177 h 913256"/>
                <a:gd name="connsiteX33" fmla="*/ 325004 w 477035"/>
                <a:gd name="connsiteY33" fmla="*/ 279368 h 913256"/>
                <a:gd name="connsiteX34" fmla="*/ 458354 w 477035"/>
                <a:gd name="connsiteY34" fmla="*/ 478822 h 913256"/>
                <a:gd name="connsiteX35" fmla="*/ 469784 w 477035"/>
                <a:gd name="connsiteY35" fmla="*/ 575881 h 913256"/>
                <a:gd name="connsiteX36" fmla="*/ 473975 w 477035"/>
                <a:gd name="connsiteY36" fmla="*/ 631888 h 913256"/>
                <a:gd name="connsiteX37" fmla="*/ 468927 w 477035"/>
                <a:gd name="connsiteY37" fmla="*/ 906685 h 913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77035" h="913256">
                  <a:moveTo>
                    <a:pt x="468927" y="906685"/>
                  </a:moveTo>
                  <a:cubicBezTo>
                    <a:pt x="454354" y="907733"/>
                    <a:pt x="439304" y="908685"/>
                    <a:pt x="424159" y="909447"/>
                  </a:cubicBezTo>
                  <a:cubicBezTo>
                    <a:pt x="379678" y="911924"/>
                    <a:pt x="335672" y="913067"/>
                    <a:pt x="292810" y="913257"/>
                  </a:cubicBezTo>
                  <a:cubicBezTo>
                    <a:pt x="292810" y="911257"/>
                    <a:pt x="292810" y="909257"/>
                    <a:pt x="292810" y="907256"/>
                  </a:cubicBezTo>
                  <a:cubicBezTo>
                    <a:pt x="298296" y="901532"/>
                    <a:pt x="302116" y="894417"/>
                    <a:pt x="303859" y="886682"/>
                  </a:cubicBezTo>
                  <a:cubicBezTo>
                    <a:pt x="309669" y="860965"/>
                    <a:pt x="289095" y="839057"/>
                    <a:pt x="279951" y="830294"/>
                  </a:cubicBezTo>
                  <a:cubicBezTo>
                    <a:pt x="274446" y="825046"/>
                    <a:pt x="267978" y="820903"/>
                    <a:pt x="260901" y="818102"/>
                  </a:cubicBezTo>
                  <a:cubicBezTo>
                    <a:pt x="256624" y="816302"/>
                    <a:pt x="252586" y="813969"/>
                    <a:pt x="248900" y="811149"/>
                  </a:cubicBezTo>
                  <a:cubicBezTo>
                    <a:pt x="244433" y="807777"/>
                    <a:pt x="240460" y="803805"/>
                    <a:pt x="237088" y="799338"/>
                  </a:cubicBezTo>
                  <a:lnTo>
                    <a:pt x="246613" y="795814"/>
                  </a:lnTo>
                  <a:lnTo>
                    <a:pt x="244994" y="788860"/>
                  </a:lnTo>
                  <a:cubicBezTo>
                    <a:pt x="231278" y="729615"/>
                    <a:pt x="214419" y="670274"/>
                    <a:pt x="194988" y="612553"/>
                  </a:cubicBezTo>
                  <a:cubicBezTo>
                    <a:pt x="184891" y="582359"/>
                    <a:pt x="173843" y="552069"/>
                    <a:pt x="162222" y="522446"/>
                  </a:cubicBezTo>
                  <a:cubicBezTo>
                    <a:pt x="193102" y="411099"/>
                    <a:pt x="201169" y="294656"/>
                    <a:pt x="185939" y="180118"/>
                  </a:cubicBezTo>
                  <a:lnTo>
                    <a:pt x="179367" y="281464"/>
                  </a:lnTo>
                  <a:cubicBezTo>
                    <a:pt x="178795" y="310039"/>
                    <a:pt x="177081" y="340423"/>
                    <a:pt x="173557" y="372713"/>
                  </a:cubicBezTo>
                  <a:cubicBezTo>
                    <a:pt x="168070" y="422710"/>
                    <a:pt x="158831" y="472211"/>
                    <a:pt x="145934" y="520827"/>
                  </a:cubicBezTo>
                  <a:lnTo>
                    <a:pt x="145268" y="523399"/>
                  </a:lnTo>
                  <a:lnTo>
                    <a:pt x="146220" y="525875"/>
                  </a:lnTo>
                  <a:cubicBezTo>
                    <a:pt x="158126" y="556069"/>
                    <a:pt x="169461" y="586930"/>
                    <a:pt x="179748" y="617696"/>
                  </a:cubicBezTo>
                  <a:cubicBezTo>
                    <a:pt x="198227" y="672655"/>
                    <a:pt x="214324" y="729139"/>
                    <a:pt x="227373" y="785717"/>
                  </a:cubicBezTo>
                  <a:lnTo>
                    <a:pt x="120693" y="826199"/>
                  </a:lnTo>
                  <a:cubicBezTo>
                    <a:pt x="93442" y="779126"/>
                    <a:pt x="70001" y="729948"/>
                    <a:pt x="50589" y="679133"/>
                  </a:cubicBezTo>
                  <a:cubicBezTo>
                    <a:pt x="36492" y="643242"/>
                    <a:pt x="24900" y="606419"/>
                    <a:pt x="15918" y="568928"/>
                  </a:cubicBezTo>
                  <a:cubicBezTo>
                    <a:pt x="-3970" y="477536"/>
                    <a:pt x="-5237" y="383067"/>
                    <a:pt x="12203" y="291179"/>
                  </a:cubicBezTo>
                  <a:cubicBezTo>
                    <a:pt x="31253" y="186404"/>
                    <a:pt x="43159" y="123825"/>
                    <a:pt x="93928" y="72961"/>
                  </a:cubicBezTo>
                  <a:cubicBezTo>
                    <a:pt x="101167" y="65627"/>
                    <a:pt x="110025" y="57817"/>
                    <a:pt x="122503" y="46863"/>
                  </a:cubicBezTo>
                  <a:cubicBezTo>
                    <a:pt x="134980" y="35909"/>
                    <a:pt x="152411" y="20383"/>
                    <a:pt x="174128" y="0"/>
                  </a:cubicBezTo>
                  <a:cubicBezTo>
                    <a:pt x="190797" y="23241"/>
                    <a:pt x="206609" y="47625"/>
                    <a:pt x="221182" y="71723"/>
                  </a:cubicBezTo>
                  <a:cubicBezTo>
                    <a:pt x="247461" y="115986"/>
                    <a:pt x="270540" y="162077"/>
                    <a:pt x="290238" y="209645"/>
                  </a:cubicBezTo>
                  <a:lnTo>
                    <a:pt x="292429" y="214884"/>
                  </a:lnTo>
                  <a:lnTo>
                    <a:pt x="321956" y="213169"/>
                  </a:lnTo>
                  <a:lnTo>
                    <a:pt x="322813" y="277177"/>
                  </a:lnTo>
                  <a:lnTo>
                    <a:pt x="325004" y="279368"/>
                  </a:lnTo>
                  <a:cubicBezTo>
                    <a:pt x="380783" y="337537"/>
                    <a:pt x="425921" y="405041"/>
                    <a:pt x="458354" y="478822"/>
                  </a:cubicBezTo>
                  <a:cubicBezTo>
                    <a:pt x="463117" y="511016"/>
                    <a:pt x="466927" y="543497"/>
                    <a:pt x="469784" y="575881"/>
                  </a:cubicBezTo>
                  <a:cubicBezTo>
                    <a:pt x="471499" y="593598"/>
                    <a:pt x="472832" y="611886"/>
                    <a:pt x="473975" y="631888"/>
                  </a:cubicBezTo>
                  <a:cubicBezTo>
                    <a:pt x="479338" y="723481"/>
                    <a:pt x="477652" y="815350"/>
                    <a:pt x="468927" y="90668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4" name="Freeform 41">
              <a:extLst>
                <a:ext uri="{FF2B5EF4-FFF2-40B4-BE49-F238E27FC236}">
                  <a16:creationId xmlns:a16="http://schemas.microsoft.com/office/drawing/2014/main" id="{D3E6049B-A84D-4891-9898-1185157D89F7}"/>
                </a:ext>
              </a:extLst>
            </p:cNvPr>
            <p:cNvSpPr/>
            <p:nvPr/>
          </p:nvSpPr>
          <p:spPr>
            <a:xfrm>
              <a:off x="7246048" y="2438400"/>
              <a:ext cx="312610" cy="260938"/>
            </a:xfrm>
            <a:custGeom>
              <a:avLst/>
              <a:gdLst>
                <a:gd name="connsiteX0" fmla="*/ 312611 w 312610"/>
                <a:gd name="connsiteY0" fmla="*/ 91440 h 260938"/>
                <a:gd name="connsiteX1" fmla="*/ 303657 w 312610"/>
                <a:gd name="connsiteY1" fmla="*/ 104680 h 260938"/>
                <a:gd name="connsiteX2" fmla="*/ 300514 w 312610"/>
                <a:gd name="connsiteY2" fmla="*/ 109918 h 260938"/>
                <a:gd name="connsiteX3" fmla="*/ 293465 w 312610"/>
                <a:gd name="connsiteY3" fmla="*/ 121539 h 260938"/>
                <a:gd name="connsiteX4" fmla="*/ 281369 w 312610"/>
                <a:gd name="connsiteY4" fmla="*/ 141446 h 260938"/>
                <a:gd name="connsiteX5" fmla="*/ 279464 w 312610"/>
                <a:gd name="connsiteY5" fmla="*/ 144875 h 260938"/>
                <a:gd name="connsiteX6" fmla="*/ 279464 w 312610"/>
                <a:gd name="connsiteY6" fmla="*/ 184118 h 260938"/>
                <a:gd name="connsiteX7" fmla="*/ 280321 w 312610"/>
                <a:gd name="connsiteY7" fmla="*/ 203168 h 260938"/>
                <a:gd name="connsiteX8" fmla="*/ 273082 w 312610"/>
                <a:gd name="connsiteY8" fmla="*/ 207645 h 260938"/>
                <a:gd name="connsiteX9" fmla="*/ 256604 w 312610"/>
                <a:gd name="connsiteY9" fmla="*/ 200501 h 260938"/>
                <a:gd name="connsiteX10" fmla="*/ 237554 w 312610"/>
                <a:gd name="connsiteY10" fmla="*/ 196120 h 260938"/>
                <a:gd name="connsiteX11" fmla="*/ 233458 w 312610"/>
                <a:gd name="connsiteY11" fmla="*/ 211550 h 260938"/>
                <a:gd name="connsiteX12" fmla="*/ 233458 w 312610"/>
                <a:gd name="connsiteY12" fmla="*/ 221075 h 260938"/>
                <a:gd name="connsiteX13" fmla="*/ 225647 w 312610"/>
                <a:gd name="connsiteY13" fmla="*/ 224980 h 260938"/>
                <a:gd name="connsiteX14" fmla="*/ 218408 w 312610"/>
                <a:gd name="connsiteY14" fmla="*/ 226219 h 260938"/>
                <a:gd name="connsiteX15" fmla="*/ 219170 w 312610"/>
                <a:gd name="connsiteY15" fmla="*/ 233648 h 260938"/>
                <a:gd name="connsiteX16" fmla="*/ 217551 w 312610"/>
                <a:gd name="connsiteY16" fmla="*/ 243173 h 260938"/>
                <a:gd name="connsiteX17" fmla="*/ 214217 w 312610"/>
                <a:gd name="connsiteY17" fmla="*/ 244507 h 260938"/>
                <a:gd name="connsiteX18" fmla="*/ 202882 w 312610"/>
                <a:gd name="connsiteY18" fmla="*/ 249269 h 260938"/>
                <a:gd name="connsiteX19" fmla="*/ 194310 w 312610"/>
                <a:gd name="connsiteY19" fmla="*/ 257842 h 260938"/>
                <a:gd name="connsiteX20" fmla="*/ 192405 w 312610"/>
                <a:gd name="connsiteY20" fmla="*/ 259937 h 260938"/>
                <a:gd name="connsiteX21" fmla="*/ 168973 w 312610"/>
                <a:gd name="connsiteY21" fmla="*/ 254127 h 260938"/>
                <a:gd name="connsiteX22" fmla="*/ 156782 w 312610"/>
                <a:gd name="connsiteY22" fmla="*/ 243745 h 260938"/>
                <a:gd name="connsiteX23" fmla="*/ 147257 w 312610"/>
                <a:gd name="connsiteY23" fmla="*/ 234220 h 260938"/>
                <a:gd name="connsiteX24" fmla="*/ 109157 w 312610"/>
                <a:gd name="connsiteY24" fmla="*/ 224695 h 260938"/>
                <a:gd name="connsiteX25" fmla="*/ 99632 w 312610"/>
                <a:gd name="connsiteY25" fmla="*/ 233553 h 260938"/>
                <a:gd name="connsiteX26" fmla="*/ 36481 w 312610"/>
                <a:gd name="connsiteY26" fmla="*/ 182023 h 260938"/>
                <a:gd name="connsiteX27" fmla="*/ 0 w 312610"/>
                <a:gd name="connsiteY27" fmla="*/ 151352 h 260938"/>
                <a:gd name="connsiteX28" fmla="*/ 39434 w 312610"/>
                <a:gd name="connsiteY28" fmla="*/ 111919 h 260938"/>
                <a:gd name="connsiteX29" fmla="*/ 67056 w 312610"/>
                <a:gd name="connsiteY29" fmla="*/ 99917 h 260938"/>
                <a:gd name="connsiteX30" fmla="*/ 102013 w 312610"/>
                <a:gd name="connsiteY30" fmla="*/ 66199 h 260938"/>
                <a:gd name="connsiteX31" fmla="*/ 104870 w 312610"/>
                <a:gd name="connsiteY31" fmla="*/ 54007 h 260938"/>
                <a:gd name="connsiteX32" fmla="*/ 107252 w 312610"/>
                <a:gd name="connsiteY32" fmla="*/ 41910 h 260938"/>
                <a:gd name="connsiteX33" fmla="*/ 126302 w 312610"/>
                <a:gd name="connsiteY33" fmla="*/ 9525 h 260938"/>
                <a:gd name="connsiteX34" fmla="*/ 138589 w 312610"/>
                <a:gd name="connsiteY34" fmla="*/ 0 h 260938"/>
                <a:gd name="connsiteX35" fmla="*/ 138589 w 312610"/>
                <a:gd name="connsiteY35" fmla="*/ 0 h 260938"/>
                <a:gd name="connsiteX36" fmla="*/ 142780 w 312610"/>
                <a:gd name="connsiteY36" fmla="*/ 15621 h 260938"/>
                <a:gd name="connsiteX37" fmla="*/ 134969 w 312610"/>
                <a:gd name="connsiteY37" fmla="*/ 47911 h 260938"/>
                <a:gd name="connsiteX38" fmla="*/ 131731 w 312610"/>
                <a:gd name="connsiteY38" fmla="*/ 53721 h 260938"/>
                <a:gd name="connsiteX39" fmla="*/ 155924 w 312610"/>
                <a:gd name="connsiteY39" fmla="*/ 74486 h 260938"/>
                <a:gd name="connsiteX40" fmla="*/ 161163 w 312610"/>
                <a:gd name="connsiteY40" fmla="*/ 69437 h 260938"/>
                <a:gd name="connsiteX41" fmla="*/ 195644 w 312610"/>
                <a:gd name="connsiteY41" fmla="*/ 47625 h 260938"/>
                <a:gd name="connsiteX42" fmla="*/ 240411 w 312610"/>
                <a:gd name="connsiteY42" fmla="*/ 42100 h 260938"/>
                <a:gd name="connsiteX43" fmla="*/ 257937 w 312610"/>
                <a:gd name="connsiteY43" fmla="*/ 52959 h 260938"/>
                <a:gd name="connsiteX44" fmla="*/ 272796 w 312610"/>
                <a:gd name="connsiteY44" fmla="*/ 65151 h 260938"/>
                <a:gd name="connsiteX45" fmla="*/ 312611 w 312610"/>
                <a:gd name="connsiteY45" fmla="*/ 91440 h 260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12610" h="260938">
                  <a:moveTo>
                    <a:pt x="312611" y="91440"/>
                  </a:moveTo>
                  <a:cubicBezTo>
                    <a:pt x="309563" y="95726"/>
                    <a:pt x="306514" y="100108"/>
                    <a:pt x="303657" y="104680"/>
                  </a:cubicBezTo>
                  <a:lnTo>
                    <a:pt x="300514" y="109918"/>
                  </a:lnTo>
                  <a:cubicBezTo>
                    <a:pt x="298990" y="112586"/>
                    <a:pt x="296894" y="115824"/>
                    <a:pt x="293465" y="121539"/>
                  </a:cubicBezTo>
                  <a:cubicBezTo>
                    <a:pt x="285750" y="134398"/>
                    <a:pt x="282702" y="139351"/>
                    <a:pt x="281369" y="141446"/>
                  </a:cubicBezTo>
                  <a:cubicBezTo>
                    <a:pt x="280559" y="142484"/>
                    <a:pt x="279921" y="143637"/>
                    <a:pt x="279464" y="144875"/>
                  </a:cubicBezTo>
                  <a:cubicBezTo>
                    <a:pt x="274701" y="157524"/>
                    <a:pt x="274701" y="171469"/>
                    <a:pt x="279464" y="184118"/>
                  </a:cubicBezTo>
                  <a:cubicBezTo>
                    <a:pt x="282130" y="193643"/>
                    <a:pt x="283464" y="199263"/>
                    <a:pt x="280321" y="203168"/>
                  </a:cubicBezTo>
                  <a:cubicBezTo>
                    <a:pt x="278416" y="205359"/>
                    <a:pt x="275892" y="206921"/>
                    <a:pt x="273082" y="207645"/>
                  </a:cubicBezTo>
                  <a:cubicBezTo>
                    <a:pt x="267843" y="208502"/>
                    <a:pt x="261652" y="204025"/>
                    <a:pt x="256604" y="200501"/>
                  </a:cubicBezTo>
                  <a:cubicBezTo>
                    <a:pt x="251556" y="196977"/>
                    <a:pt x="244412" y="191548"/>
                    <a:pt x="237554" y="196120"/>
                  </a:cubicBezTo>
                  <a:cubicBezTo>
                    <a:pt x="233172" y="199949"/>
                    <a:pt x="231553" y="206054"/>
                    <a:pt x="233458" y="211550"/>
                  </a:cubicBezTo>
                  <a:cubicBezTo>
                    <a:pt x="234486" y="214646"/>
                    <a:pt x="234486" y="217980"/>
                    <a:pt x="233458" y="221075"/>
                  </a:cubicBezTo>
                  <a:cubicBezTo>
                    <a:pt x="231381" y="223237"/>
                    <a:pt x="228619" y="224619"/>
                    <a:pt x="225647" y="224980"/>
                  </a:cubicBezTo>
                  <a:lnTo>
                    <a:pt x="218408" y="226219"/>
                  </a:lnTo>
                  <a:lnTo>
                    <a:pt x="219170" y="233648"/>
                  </a:lnTo>
                  <a:cubicBezTo>
                    <a:pt x="219894" y="236915"/>
                    <a:pt x="219313" y="240325"/>
                    <a:pt x="217551" y="243173"/>
                  </a:cubicBezTo>
                  <a:cubicBezTo>
                    <a:pt x="217075" y="243650"/>
                    <a:pt x="216694" y="243840"/>
                    <a:pt x="214217" y="244507"/>
                  </a:cubicBezTo>
                  <a:cubicBezTo>
                    <a:pt x="210208" y="245469"/>
                    <a:pt x="206378" y="247079"/>
                    <a:pt x="202882" y="249269"/>
                  </a:cubicBezTo>
                  <a:cubicBezTo>
                    <a:pt x="199416" y="251441"/>
                    <a:pt x="196482" y="254375"/>
                    <a:pt x="194310" y="257842"/>
                  </a:cubicBezTo>
                  <a:cubicBezTo>
                    <a:pt x="193357" y="259271"/>
                    <a:pt x="193072" y="259556"/>
                    <a:pt x="192405" y="259937"/>
                  </a:cubicBezTo>
                  <a:cubicBezTo>
                    <a:pt x="189833" y="261366"/>
                    <a:pt x="183547" y="262509"/>
                    <a:pt x="168973" y="254127"/>
                  </a:cubicBezTo>
                  <a:cubicBezTo>
                    <a:pt x="164268" y="251498"/>
                    <a:pt x="160125" y="247974"/>
                    <a:pt x="156782" y="243745"/>
                  </a:cubicBezTo>
                  <a:cubicBezTo>
                    <a:pt x="156782" y="243745"/>
                    <a:pt x="154210" y="240887"/>
                    <a:pt x="147257" y="234220"/>
                  </a:cubicBezTo>
                  <a:cubicBezTo>
                    <a:pt x="140303" y="227552"/>
                    <a:pt x="122682" y="217837"/>
                    <a:pt x="109157" y="224695"/>
                  </a:cubicBezTo>
                  <a:cubicBezTo>
                    <a:pt x="105213" y="226695"/>
                    <a:pt x="101918" y="229772"/>
                    <a:pt x="99632" y="233553"/>
                  </a:cubicBezTo>
                  <a:cubicBezTo>
                    <a:pt x="78677" y="216722"/>
                    <a:pt x="57626" y="199549"/>
                    <a:pt x="36481" y="182023"/>
                  </a:cubicBezTo>
                  <a:cubicBezTo>
                    <a:pt x="24222" y="171736"/>
                    <a:pt x="12068" y="161515"/>
                    <a:pt x="0" y="151352"/>
                  </a:cubicBezTo>
                  <a:cubicBezTo>
                    <a:pt x="13335" y="138303"/>
                    <a:pt x="26670" y="125063"/>
                    <a:pt x="39434" y="111919"/>
                  </a:cubicBezTo>
                  <a:cubicBezTo>
                    <a:pt x="49092" y="109042"/>
                    <a:pt x="58360" y="105013"/>
                    <a:pt x="67056" y="99917"/>
                  </a:cubicBezTo>
                  <a:cubicBezTo>
                    <a:pt x="82115" y="92859"/>
                    <a:pt x="94412" y="81001"/>
                    <a:pt x="102013" y="66199"/>
                  </a:cubicBezTo>
                  <a:cubicBezTo>
                    <a:pt x="103756" y="62360"/>
                    <a:pt x="104718" y="58217"/>
                    <a:pt x="104870" y="54007"/>
                  </a:cubicBezTo>
                  <a:cubicBezTo>
                    <a:pt x="105156" y="49892"/>
                    <a:pt x="105956" y="45825"/>
                    <a:pt x="107252" y="41910"/>
                  </a:cubicBezTo>
                  <a:cubicBezTo>
                    <a:pt x="110862" y="29718"/>
                    <a:pt x="117405" y="18602"/>
                    <a:pt x="126302" y="9525"/>
                  </a:cubicBezTo>
                  <a:cubicBezTo>
                    <a:pt x="128969" y="6858"/>
                    <a:pt x="135827" y="0"/>
                    <a:pt x="138589" y="0"/>
                  </a:cubicBezTo>
                  <a:lnTo>
                    <a:pt x="138589" y="0"/>
                  </a:lnTo>
                  <a:cubicBezTo>
                    <a:pt x="138589" y="0"/>
                    <a:pt x="141541" y="2191"/>
                    <a:pt x="142780" y="15621"/>
                  </a:cubicBezTo>
                  <a:cubicBezTo>
                    <a:pt x="143646" y="26937"/>
                    <a:pt x="140913" y="38243"/>
                    <a:pt x="134969" y="47911"/>
                  </a:cubicBezTo>
                  <a:lnTo>
                    <a:pt x="131731" y="53721"/>
                  </a:lnTo>
                  <a:lnTo>
                    <a:pt x="155924" y="74486"/>
                  </a:lnTo>
                  <a:lnTo>
                    <a:pt x="161163" y="69437"/>
                  </a:lnTo>
                  <a:cubicBezTo>
                    <a:pt x="171145" y="60017"/>
                    <a:pt x="182852" y="52616"/>
                    <a:pt x="195644" y="47625"/>
                  </a:cubicBezTo>
                  <a:cubicBezTo>
                    <a:pt x="209598" y="41053"/>
                    <a:pt x="225286" y="39110"/>
                    <a:pt x="240411" y="42100"/>
                  </a:cubicBezTo>
                  <a:cubicBezTo>
                    <a:pt x="247136" y="44044"/>
                    <a:pt x="253203" y="47797"/>
                    <a:pt x="257937" y="52959"/>
                  </a:cubicBezTo>
                  <a:cubicBezTo>
                    <a:pt x="261652" y="56197"/>
                    <a:pt x="266319" y="60293"/>
                    <a:pt x="272796" y="65151"/>
                  </a:cubicBezTo>
                  <a:cubicBezTo>
                    <a:pt x="285226" y="75124"/>
                    <a:pt x="298561" y="83925"/>
                    <a:pt x="312611" y="9144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5" name="Freeform 42">
              <a:extLst>
                <a:ext uri="{FF2B5EF4-FFF2-40B4-BE49-F238E27FC236}">
                  <a16:creationId xmlns:a16="http://schemas.microsoft.com/office/drawing/2014/main" id="{43CD05FF-B7B1-4E14-9030-606A581AA2B8}"/>
                </a:ext>
              </a:extLst>
            </p:cNvPr>
            <p:cNvSpPr/>
            <p:nvPr/>
          </p:nvSpPr>
          <p:spPr>
            <a:xfrm>
              <a:off x="7288552" y="2325124"/>
              <a:ext cx="331516" cy="208049"/>
            </a:xfrm>
            <a:custGeom>
              <a:avLst/>
              <a:gdLst>
                <a:gd name="connsiteX0" fmla="*/ 331448 w 331516"/>
                <a:gd name="connsiteY0" fmla="*/ 148994 h 208049"/>
                <a:gd name="connsiteX1" fmla="*/ 302873 w 331516"/>
                <a:gd name="connsiteY1" fmla="*/ 194428 h 208049"/>
                <a:gd name="connsiteX2" fmla="*/ 239722 w 331516"/>
                <a:gd name="connsiteY2" fmla="*/ 165853 h 208049"/>
                <a:gd name="connsiteX3" fmla="*/ 225721 w 331516"/>
                <a:gd name="connsiteY3" fmla="*/ 154328 h 208049"/>
                <a:gd name="connsiteX4" fmla="*/ 201813 w 331516"/>
                <a:gd name="connsiteY4" fmla="*/ 140136 h 208049"/>
                <a:gd name="connsiteX5" fmla="*/ 147139 w 331516"/>
                <a:gd name="connsiteY5" fmla="*/ 146232 h 208049"/>
                <a:gd name="connsiteX6" fmla="*/ 112849 w 331516"/>
                <a:gd name="connsiteY6" fmla="*/ 166425 h 208049"/>
                <a:gd name="connsiteX7" fmla="*/ 109325 w 331516"/>
                <a:gd name="connsiteY7" fmla="*/ 163472 h 208049"/>
                <a:gd name="connsiteX8" fmla="*/ 116088 w 331516"/>
                <a:gd name="connsiteY8" fmla="*/ 127563 h 208049"/>
                <a:gd name="connsiteX9" fmla="*/ 100657 w 331516"/>
                <a:gd name="connsiteY9" fmla="*/ 98226 h 208049"/>
                <a:gd name="connsiteX10" fmla="*/ 72082 w 331516"/>
                <a:gd name="connsiteY10" fmla="*/ 111942 h 208049"/>
                <a:gd name="connsiteX11" fmla="*/ 49603 w 331516"/>
                <a:gd name="connsiteY11" fmla="*/ 151471 h 208049"/>
                <a:gd name="connsiteX12" fmla="*/ 46555 w 331516"/>
                <a:gd name="connsiteY12" fmla="*/ 166996 h 208049"/>
                <a:gd name="connsiteX13" fmla="*/ 44936 w 331516"/>
                <a:gd name="connsiteY13" fmla="*/ 174045 h 208049"/>
                <a:gd name="connsiteX14" fmla="*/ 16361 w 331516"/>
                <a:gd name="connsiteY14" fmla="*/ 200524 h 208049"/>
                <a:gd name="connsiteX15" fmla="*/ 454 w 331516"/>
                <a:gd name="connsiteY15" fmla="*/ 208049 h 208049"/>
                <a:gd name="connsiteX16" fmla="*/ 1121 w 331516"/>
                <a:gd name="connsiteY16" fmla="*/ 160900 h 208049"/>
                <a:gd name="connsiteX17" fmla="*/ 22838 w 331516"/>
                <a:gd name="connsiteY17" fmla="*/ 59459 h 208049"/>
                <a:gd name="connsiteX18" fmla="*/ 85608 w 331516"/>
                <a:gd name="connsiteY18" fmla="*/ 6595 h 208049"/>
                <a:gd name="connsiteX19" fmla="*/ 90656 w 331516"/>
                <a:gd name="connsiteY19" fmla="*/ 6595 h 208049"/>
                <a:gd name="connsiteX20" fmla="*/ 108753 w 331516"/>
                <a:gd name="connsiteY20" fmla="*/ 9453 h 208049"/>
                <a:gd name="connsiteX21" fmla="*/ 111611 w 331516"/>
                <a:gd name="connsiteY21" fmla="*/ 10310 h 208049"/>
                <a:gd name="connsiteX22" fmla="*/ 114278 w 331516"/>
                <a:gd name="connsiteY22" fmla="*/ 9072 h 208049"/>
                <a:gd name="connsiteX23" fmla="*/ 160665 w 331516"/>
                <a:gd name="connsiteY23" fmla="*/ 23 h 208049"/>
                <a:gd name="connsiteX24" fmla="*/ 239437 w 331516"/>
                <a:gd name="connsiteY24" fmla="*/ 32884 h 208049"/>
                <a:gd name="connsiteX25" fmla="*/ 313255 w 331516"/>
                <a:gd name="connsiteY25" fmla="*/ 102703 h 208049"/>
                <a:gd name="connsiteX26" fmla="*/ 331448 w 331516"/>
                <a:gd name="connsiteY26" fmla="*/ 148994 h 208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31516" h="208049">
                  <a:moveTo>
                    <a:pt x="331448" y="148994"/>
                  </a:moveTo>
                  <a:cubicBezTo>
                    <a:pt x="330400" y="167282"/>
                    <a:pt x="319256" y="189761"/>
                    <a:pt x="302873" y="194428"/>
                  </a:cubicBezTo>
                  <a:cubicBezTo>
                    <a:pt x="285061" y="199572"/>
                    <a:pt x="262011" y="182236"/>
                    <a:pt x="239722" y="165853"/>
                  </a:cubicBezTo>
                  <a:cubicBezTo>
                    <a:pt x="233626" y="161281"/>
                    <a:pt x="229435" y="157662"/>
                    <a:pt x="225721" y="154328"/>
                  </a:cubicBezTo>
                  <a:cubicBezTo>
                    <a:pt x="219138" y="147575"/>
                    <a:pt x="210890" y="142679"/>
                    <a:pt x="201813" y="140136"/>
                  </a:cubicBezTo>
                  <a:cubicBezTo>
                    <a:pt x="183410" y="136145"/>
                    <a:pt x="164208" y="138278"/>
                    <a:pt x="147139" y="146232"/>
                  </a:cubicBezTo>
                  <a:cubicBezTo>
                    <a:pt x="134652" y="150985"/>
                    <a:pt x="123060" y="157814"/>
                    <a:pt x="112849" y="166425"/>
                  </a:cubicBezTo>
                  <a:lnTo>
                    <a:pt x="109325" y="163472"/>
                  </a:lnTo>
                  <a:cubicBezTo>
                    <a:pt x="114726" y="152309"/>
                    <a:pt x="117059" y="139917"/>
                    <a:pt x="116088" y="127563"/>
                  </a:cubicBezTo>
                  <a:cubicBezTo>
                    <a:pt x="115326" y="120705"/>
                    <a:pt x="113611" y="102417"/>
                    <a:pt x="100657" y="98226"/>
                  </a:cubicBezTo>
                  <a:cubicBezTo>
                    <a:pt x="89418" y="94606"/>
                    <a:pt x="79416" y="104608"/>
                    <a:pt x="72082" y="111942"/>
                  </a:cubicBezTo>
                  <a:cubicBezTo>
                    <a:pt x="61471" y="123086"/>
                    <a:pt x="53756" y="136659"/>
                    <a:pt x="49603" y="151471"/>
                  </a:cubicBezTo>
                  <a:cubicBezTo>
                    <a:pt x="47965" y="156500"/>
                    <a:pt x="46945" y="161719"/>
                    <a:pt x="46555" y="166996"/>
                  </a:cubicBezTo>
                  <a:cubicBezTo>
                    <a:pt x="46612" y="169444"/>
                    <a:pt x="46050" y="171864"/>
                    <a:pt x="44936" y="174045"/>
                  </a:cubicBezTo>
                  <a:cubicBezTo>
                    <a:pt x="38469" y="185684"/>
                    <a:pt x="28458" y="194962"/>
                    <a:pt x="16361" y="200524"/>
                  </a:cubicBezTo>
                  <a:cubicBezTo>
                    <a:pt x="11255" y="203429"/>
                    <a:pt x="5940" y="205944"/>
                    <a:pt x="454" y="208049"/>
                  </a:cubicBezTo>
                  <a:cubicBezTo>
                    <a:pt x="-327" y="192333"/>
                    <a:pt x="-98" y="176588"/>
                    <a:pt x="1121" y="160900"/>
                  </a:cubicBezTo>
                  <a:cubicBezTo>
                    <a:pt x="3740" y="126258"/>
                    <a:pt x="11046" y="92139"/>
                    <a:pt x="22838" y="59459"/>
                  </a:cubicBezTo>
                  <a:cubicBezTo>
                    <a:pt x="23790" y="57459"/>
                    <a:pt x="45507" y="10405"/>
                    <a:pt x="85608" y="6595"/>
                  </a:cubicBezTo>
                  <a:lnTo>
                    <a:pt x="90656" y="6595"/>
                  </a:lnTo>
                  <a:cubicBezTo>
                    <a:pt x="96799" y="6567"/>
                    <a:pt x="102915" y="7529"/>
                    <a:pt x="108753" y="9453"/>
                  </a:cubicBezTo>
                  <a:lnTo>
                    <a:pt x="111611" y="10310"/>
                  </a:lnTo>
                  <a:lnTo>
                    <a:pt x="114278" y="9072"/>
                  </a:lnTo>
                  <a:cubicBezTo>
                    <a:pt x="128918" y="2785"/>
                    <a:pt x="144739" y="-301"/>
                    <a:pt x="160665" y="23"/>
                  </a:cubicBezTo>
                  <a:cubicBezTo>
                    <a:pt x="189906" y="785"/>
                    <a:pt x="209623" y="13549"/>
                    <a:pt x="239437" y="32884"/>
                  </a:cubicBezTo>
                  <a:cubicBezTo>
                    <a:pt x="268583" y="50829"/>
                    <a:pt x="293719" y="74594"/>
                    <a:pt x="313255" y="102703"/>
                  </a:cubicBezTo>
                  <a:cubicBezTo>
                    <a:pt x="325066" y="120419"/>
                    <a:pt x="332305" y="132325"/>
                    <a:pt x="331448" y="14899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6" name="Freeform 43">
              <a:extLst>
                <a:ext uri="{FF2B5EF4-FFF2-40B4-BE49-F238E27FC236}">
                  <a16:creationId xmlns:a16="http://schemas.microsoft.com/office/drawing/2014/main" id="{56E03D95-BF7A-475A-9827-7F0CF7C1D4CF}"/>
                </a:ext>
              </a:extLst>
            </p:cNvPr>
            <p:cNvSpPr/>
            <p:nvPr/>
          </p:nvSpPr>
          <p:spPr>
            <a:xfrm>
              <a:off x="7630001" y="2924175"/>
              <a:ext cx="173748" cy="157067"/>
            </a:xfrm>
            <a:custGeom>
              <a:avLst/>
              <a:gdLst>
                <a:gd name="connsiteX0" fmla="*/ 173260 w 173748"/>
                <a:gd name="connsiteY0" fmla="*/ 22860 h 157067"/>
                <a:gd name="connsiteX1" fmla="*/ 144685 w 173748"/>
                <a:gd name="connsiteY1" fmla="*/ 80010 h 157067"/>
                <a:gd name="connsiteX2" fmla="*/ 144018 w 173748"/>
                <a:gd name="connsiteY2" fmla="*/ 80963 h 157067"/>
                <a:gd name="connsiteX3" fmla="*/ 124968 w 173748"/>
                <a:gd name="connsiteY3" fmla="*/ 104584 h 157067"/>
                <a:gd name="connsiteX4" fmla="*/ 90678 w 173748"/>
                <a:gd name="connsiteY4" fmla="*/ 134684 h 157067"/>
                <a:gd name="connsiteX5" fmla="*/ 59817 w 173748"/>
                <a:gd name="connsiteY5" fmla="*/ 150590 h 157067"/>
                <a:gd name="connsiteX6" fmla="*/ 58960 w 173748"/>
                <a:gd name="connsiteY6" fmla="*/ 150590 h 157067"/>
                <a:gd name="connsiteX7" fmla="*/ 42958 w 173748"/>
                <a:gd name="connsiteY7" fmla="*/ 157067 h 157067"/>
                <a:gd name="connsiteX8" fmla="*/ 0 w 173748"/>
                <a:gd name="connsiteY8" fmla="*/ 79629 h 157067"/>
                <a:gd name="connsiteX9" fmla="*/ 28575 w 173748"/>
                <a:gd name="connsiteY9" fmla="*/ 56197 h 157067"/>
                <a:gd name="connsiteX10" fmla="*/ 38100 w 173748"/>
                <a:gd name="connsiteY10" fmla="*/ 51816 h 157067"/>
                <a:gd name="connsiteX11" fmla="*/ 36062 w 173748"/>
                <a:gd name="connsiteY11" fmla="*/ 85973 h 157067"/>
                <a:gd name="connsiteX12" fmla="*/ 54102 w 173748"/>
                <a:gd name="connsiteY12" fmla="*/ 94107 h 157067"/>
                <a:gd name="connsiteX13" fmla="*/ 69914 w 173748"/>
                <a:gd name="connsiteY13" fmla="*/ 88106 h 157067"/>
                <a:gd name="connsiteX14" fmla="*/ 169736 w 173748"/>
                <a:gd name="connsiteY14" fmla="*/ 0 h 157067"/>
                <a:gd name="connsiteX15" fmla="*/ 173260 w 173748"/>
                <a:gd name="connsiteY15" fmla="*/ 22860 h 15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3748" h="157067">
                  <a:moveTo>
                    <a:pt x="173260" y="22860"/>
                  </a:moveTo>
                  <a:cubicBezTo>
                    <a:pt x="172308" y="40767"/>
                    <a:pt x="162973" y="53816"/>
                    <a:pt x="144685" y="80010"/>
                  </a:cubicBezTo>
                  <a:lnTo>
                    <a:pt x="144018" y="80963"/>
                  </a:lnTo>
                  <a:cubicBezTo>
                    <a:pt x="138246" y="89287"/>
                    <a:pt x="131874" y="97184"/>
                    <a:pt x="124968" y="104584"/>
                  </a:cubicBezTo>
                  <a:cubicBezTo>
                    <a:pt x="114900" y="116062"/>
                    <a:pt x="103365" y="126187"/>
                    <a:pt x="90678" y="134684"/>
                  </a:cubicBezTo>
                  <a:cubicBezTo>
                    <a:pt x="80906" y="140932"/>
                    <a:pt x="70571" y="146256"/>
                    <a:pt x="59817" y="150590"/>
                  </a:cubicBezTo>
                  <a:lnTo>
                    <a:pt x="58960" y="150590"/>
                  </a:lnTo>
                  <a:cubicBezTo>
                    <a:pt x="53816" y="152876"/>
                    <a:pt x="48387" y="154972"/>
                    <a:pt x="42958" y="157067"/>
                  </a:cubicBezTo>
                  <a:cubicBezTo>
                    <a:pt x="28575" y="131254"/>
                    <a:pt x="14383" y="105442"/>
                    <a:pt x="0" y="79629"/>
                  </a:cubicBezTo>
                  <a:cubicBezTo>
                    <a:pt x="7649" y="69780"/>
                    <a:pt x="17412" y="61770"/>
                    <a:pt x="28575" y="56197"/>
                  </a:cubicBezTo>
                  <a:cubicBezTo>
                    <a:pt x="31623" y="54674"/>
                    <a:pt x="34766" y="53150"/>
                    <a:pt x="38100" y="51816"/>
                  </a:cubicBezTo>
                  <a:cubicBezTo>
                    <a:pt x="28108" y="60684"/>
                    <a:pt x="27194" y="75971"/>
                    <a:pt x="36062" y="85973"/>
                  </a:cubicBezTo>
                  <a:cubicBezTo>
                    <a:pt x="40634" y="91135"/>
                    <a:pt x="47206" y="94088"/>
                    <a:pt x="54102" y="94107"/>
                  </a:cubicBezTo>
                  <a:cubicBezTo>
                    <a:pt x="59941" y="94155"/>
                    <a:pt x="65580" y="92012"/>
                    <a:pt x="69914" y="88106"/>
                  </a:cubicBezTo>
                  <a:lnTo>
                    <a:pt x="169736" y="0"/>
                  </a:lnTo>
                  <a:cubicBezTo>
                    <a:pt x="173298" y="7058"/>
                    <a:pt x="174536" y="15059"/>
                    <a:pt x="173260" y="2286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7" name="Freeform 44">
              <a:extLst>
                <a:ext uri="{FF2B5EF4-FFF2-40B4-BE49-F238E27FC236}">
                  <a16:creationId xmlns:a16="http://schemas.microsoft.com/office/drawing/2014/main" id="{311EBC7B-7B24-4D38-8527-50034DD7F315}"/>
                </a:ext>
              </a:extLst>
            </p:cNvPr>
            <p:cNvSpPr/>
            <p:nvPr/>
          </p:nvSpPr>
          <p:spPr>
            <a:xfrm>
              <a:off x="7045356" y="3310413"/>
              <a:ext cx="128968" cy="227742"/>
            </a:xfrm>
            <a:custGeom>
              <a:avLst/>
              <a:gdLst>
                <a:gd name="connsiteX0" fmla="*/ 128969 w 128968"/>
                <a:gd name="connsiteY0" fmla="*/ 227743 h 227742"/>
                <a:gd name="connsiteX1" fmla="*/ 50388 w 128968"/>
                <a:gd name="connsiteY1" fmla="*/ 222314 h 227742"/>
                <a:gd name="connsiteX2" fmla="*/ 0 w 128968"/>
                <a:gd name="connsiteY2" fmla="*/ 217551 h 227742"/>
                <a:gd name="connsiteX3" fmla="*/ 1429 w 128968"/>
                <a:gd name="connsiteY3" fmla="*/ 203740 h 227742"/>
                <a:gd name="connsiteX4" fmla="*/ 21622 w 128968"/>
                <a:gd name="connsiteY4" fmla="*/ 0 h 227742"/>
                <a:gd name="connsiteX5" fmla="*/ 22765 w 128968"/>
                <a:gd name="connsiteY5" fmla="*/ 3143 h 227742"/>
                <a:gd name="connsiteX6" fmla="*/ 97536 w 128968"/>
                <a:gd name="connsiteY6" fmla="*/ 158591 h 227742"/>
                <a:gd name="connsiteX7" fmla="*/ 100965 w 128968"/>
                <a:gd name="connsiteY7" fmla="*/ 164402 h 227742"/>
                <a:gd name="connsiteX8" fmla="*/ 113824 w 128968"/>
                <a:gd name="connsiteY8" fmla="*/ 159544 h 227742"/>
                <a:gd name="connsiteX9" fmla="*/ 118015 w 128968"/>
                <a:gd name="connsiteY9" fmla="*/ 180308 h 227742"/>
                <a:gd name="connsiteX10" fmla="*/ 118967 w 128968"/>
                <a:gd name="connsiteY10" fmla="*/ 185833 h 227742"/>
                <a:gd name="connsiteX11" fmla="*/ 128969 w 128968"/>
                <a:gd name="connsiteY11" fmla="*/ 227743 h 22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968" h="227742">
                  <a:moveTo>
                    <a:pt x="128969" y="227743"/>
                  </a:moveTo>
                  <a:cubicBezTo>
                    <a:pt x="102775" y="226409"/>
                    <a:pt x="76486" y="224600"/>
                    <a:pt x="50388" y="222314"/>
                  </a:cubicBezTo>
                  <a:cubicBezTo>
                    <a:pt x="32385" y="220790"/>
                    <a:pt x="15907" y="219266"/>
                    <a:pt x="0" y="217551"/>
                  </a:cubicBezTo>
                  <a:lnTo>
                    <a:pt x="1429" y="203740"/>
                  </a:lnTo>
                  <a:cubicBezTo>
                    <a:pt x="8163" y="135855"/>
                    <a:pt x="14887" y="67942"/>
                    <a:pt x="21622" y="0"/>
                  </a:cubicBezTo>
                  <a:lnTo>
                    <a:pt x="22765" y="3143"/>
                  </a:lnTo>
                  <a:cubicBezTo>
                    <a:pt x="43292" y="56960"/>
                    <a:pt x="68304" y="108966"/>
                    <a:pt x="97536" y="158591"/>
                  </a:cubicBezTo>
                  <a:lnTo>
                    <a:pt x="100965" y="164402"/>
                  </a:lnTo>
                  <a:lnTo>
                    <a:pt x="113824" y="159544"/>
                  </a:lnTo>
                  <a:cubicBezTo>
                    <a:pt x="115538" y="167450"/>
                    <a:pt x="116872" y="174498"/>
                    <a:pt x="118015" y="180308"/>
                  </a:cubicBezTo>
                  <a:lnTo>
                    <a:pt x="118967" y="185833"/>
                  </a:lnTo>
                  <a:cubicBezTo>
                    <a:pt x="121348" y="200016"/>
                    <a:pt x="124692" y="214017"/>
                    <a:pt x="128969" y="227743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8" name="Freeform 45">
              <a:extLst>
                <a:ext uri="{FF2B5EF4-FFF2-40B4-BE49-F238E27FC236}">
                  <a16:creationId xmlns:a16="http://schemas.microsoft.com/office/drawing/2014/main" id="{1FE5586C-B7B7-4CCE-872D-DBEDA4509BA6}"/>
                </a:ext>
              </a:extLst>
            </p:cNvPr>
            <p:cNvSpPr/>
            <p:nvPr/>
          </p:nvSpPr>
          <p:spPr>
            <a:xfrm>
              <a:off x="7599426" y="4299640"/>
              <a:ext cx="302513" cy="150343"/>
            </a:xfrm>
            <a:custGeom>
              <a:avLst/>
              <a:gdLst>
                <a:gd name="connsiteX0" fmla="*/ 302514 w 302513"/>
                <a:gd name="connsiteY0" fmla="*/ 18899 h 150343"/>
                <a:gd name="connsiteX1" fmla="*/ 145161 w 302513"/>
                <a:gd name="connsiteY1" fmla="*/ 93575 h 150343"/>
                <a:gd name="connsiteX2" fmla="*/ 85058 w 302513"/>
                <a:gd name="connsiteY2" fmla="*/ 97194 h 150343"/>
                <a:gd name="connsiteX3" fmla="*/ 83439 w 302513"/>
                <a:gd name="connsiteY3" fmla="*/ 123960 h 150343"/>
                <a:gd name="connsiteX4" fmla="*/ 34290 w 302513"/>
                <a:gd name="connsiteY4" fmla="*/ 150344 h 150343"/>
                <a:gd name="connsiteX5" fmla="*/ 3810 w 302513"/>
                <a:gd name="connsiteY5" fmla="*/ 95385 h 150343"/>
                <a:gd name="connsiteX6" fmla="*/ 0 w 302513"/>
                <a:gd name="connsiteY6" fmla="*/ 76335 h 150343"/>
                <a:gd name="connsiteX7" fmla="*/ 126968 w 302513"/>
                <a:gd name="connsiteY7" fmla="*/ 4230 h 150343"/>
                <a:gd name="connsiteX8" fmla="*/ 181356 w 302513"/>
                <a:gd name="connsiteY8" fmla="*/ 10898 h 150343"/>
                <a:gd name="connsiteX9" fmla="*/ 236220 w 302513"/>
                <a:gd name="connsiteY9" fmla="*/ 2421 h 150343"/>
                <a:gd name="connsiteX10" fmla="*/ 237172 w 302513"/>
                <a:gd name="connsiteY10" fmla="*/ 2421 h 150343"/>
                <a:gd name="connsiteX11" fmla="*/ 277749 w 302513"/>
                <a:gd name="connsiteY11" fmla="*/ 1468 h 150343"/>
                <a:gd name="connsiteX12" fmla="*/ 298513 w 302513"/>
                <a:gd name="connsiteY12" fmla="*/ 10993 h 150343"/>
                <a:gd name="connsiteX13" fmla="*/ 302514 w 302513"/>
                <a:gd name="connsiteY13" fmla="*/ 18899 h 15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2513" h="150343">
                  <a:moveTo>
                    <a:pt x="302514" y="18899"/>
                  </a:moveTo>
                  <a:lnTo>
                    <a:pt x="145161" y="93575"/>
                  </a:lnTo>
                  <a:lnTo>
                    <a:pt x="85058" y="97194"/>
                  </a:lnTo>
                  <a:lnTo>
                    <a:pt x="83439" y="123960"/>
                  </a:lnTo>
                  <a:lnTo>
                    <a:pt x="34290" y="150344"/>
                  </a:lnTo>
                  <a:cubicBezTo>
                    <a:pt x="20155" y="134523"/>
                    <a:pt x="9744" y="115749"/>
                    <a:pt x="3810" y="95385"/>
                  </a:cubicBezTo>
                  <a:cubicBezTo>
                    <a:pt x="2048" y="89146"/>
                    <a:pt x="771" y="82774"/>
                    <a:pt x="0" y="76335"/>
                  </a:cubicBezTo>
                  <a:lnTo>
                    <a:pt x="126968" y="4230"/>
                  </a:lnTo>
                  <a:cubicBezTo>
                    <a:pt x="144408" y="10336"/>
                    <a:pt x="162953" y="12612"/>
                    <a:pt x="181356" y="10898"/>
                  </a:cubicBezTo>
                  <a:cubicBezTo>
                    <a:pt x="192976" y="9660"/>
                    <a:pt x="223551" y="4516"/>
                    <a:pt x="236220" y="2421"/>
                  </a:cubicBezTo>
                  <a:lnTo>
                    <a:pt x="237172" y="2421"/>
                  </a:lnTo>
                  <a:cubicBezTo>
                    <a:pt x="250517" y="-446"/>
                    <a:pt x="264280" y="-770"/>
                    <a:pt x="277749" y="1468"/>
                  </a:cubicBezTo>
                  <a:cubicBezTo>
                    <a:pt x="293275" y="4325"/>
                    <a:pt x="296799" y="9279"/>
                    <a:pt x="298513" y="10993"/>
                  </a:cubicBezTo>
                  <a:cubicBezTo>
                    <a:pt x="300351" y="13346"/>
                    <a:pt x="301704" y="16032"/>
                    <a:pt x="302514" y="1889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49" name="Freeform 46">
              <a:extLst>
                <a:ext uri="{FF2B5EF4-FFF2-40B4-BE49-F238E27FC236}">
                  <a16:creationId xmlns:a16="http://schemas.microsoft.com/office/drawing/2014/main" id="{52B4F6C4-8643-47E3-BE9E-BC05B0D52394}"/>
                </a:ext>
              </a:extLst>
            </p:cNvPr>
            <p:cNvSpPr/>
            <p:nvPr/>
          </p:nvSpPr>
          <p:spPr>
            <a:xfrm>
              <a:off x="7174515" y="3433381"/>
              <a:ext cx="146700" cy="157648"/>
            </a:xfrm>
            <a:custGeom>
              <a:avLst/>
              <a:gdLst>
                <a:gd name="connsiteX0" fmla="*/ 146018 w 146700"/>
                <a:gd name="connsiteY0" fmla="*/ 78581 h 157648"/>
                <a:gd name="connsiteX1" fmla="*/ 136493 w 146700"/>
                <a:gd name="connsiteY1" fmla="*/ 93917 h 157648"/>
                <a:gd name="connsiteX2" fmla="*/ 133255 w 146700"/>
                <a:gd name="connsiteY2" fmla="*/ 96965 h 157648"/>
                <a:gd name="connsiteX3" fmla="*/ 134112 w 146700"/>
                <a:gd name="connsiteY3" fmla="*/ 101346 h 157648"/>
                <a:gd name="connsiteX4" fmla="*/ 134112 w 146700"/>
                <a:gd name="connsiteY4" fmla="*/ 112871 h 157648"/>
                <a:gd name="connsiteX5" fmla="*/ 134112 w 146700"/>
                <a:gd name="connsiteY5" fmla="*/ 115348 h 157648"/>
                <a:gd name="connsiteX6" fmla="*/ 122206 w 146700"/>
                <a:gd name="connsiteY6" fmla="*/ 132397 h 157648"/>
                <a:gd name="connsiteX7" fmla="*/ 108014 w 146700"/>
                <a:gd name="connsiteY7" fmla="*/ 132397 h 157648"/>
                <a:gd name="connsiteX8" fmla="*/ 100775 w 146700"/>
                <a:gd name="connsiteY8" fmla="*/ 129826 h 157648"/>
                <a:gd name="connsiteX9" fmla="*/ 97917 w 146700"/>
                <a:gd name="connsiteY9" fmla="*/ 137065 h 157648"/>
                <a:gd name="connsiteX10" fmla="*/ 91536 w 146700"/>
                <a:gd name="connsiteY10" fmla="*/ 145447 h 157648"/>
                <a:gd name="connsiteX11" fmla="*/ 77153 w 146700"/>
                <a:gd name="connsiteY11" fmla="*/ 148780 h 157648"/>
                <a:gd name="connsiteX12" fmla="*/ 70390 w 146700"/>
                <a:gd name="connsiteY12" fmla="*/ 147828 h 157648"/>
                <a:gd name="connsiteX13" fmla="*/ 68295 w 146700"/>
                <a:gd name="connsiteY13" fmla="*/ 154305 h 157648"/>
                <a:gd name="connsiteX14" fmla="*/ 66770 w 146700"/>
                <a:gd name="connsiteY14" fmla="*/ 156496 h 157648"/>
                <a:gd name="connsiteX15" fmla="*/ 57245 w 146700"/>
                <a:gd name="connsiteY15" fmla="*/ 156496 h 157648"/>
                <a:gd name="connsiteX16" fmla="*/ 34766 w 146700"/>
                <a:gd name="connsiteY16" fmla="*/ 138589 h 157648"/>
                <a:gd name="connsiteX17" fmla="*/ 18955 w 146700"/>
                <a:gd name="connsiteY17" fmla="*/ 110014 h 157648"/>
                <a:gd name="connsiteX18" fmla="*/ 5715 w 146700"/>
                <a:gd name="connsiteY18" fmla="*/ 59246 h 157648"/>
                <a:gd name="connsiteX19" fmla="*/ 4667 w 146700"/>
                <a:gd name="connsiteY19" fmla="*/ 53721 h 157648"/>
                <a:gd name="connsiteX20" fmla="*/ 0 w 146700"/>
                <a:gd name="connsiteY20" fmla="*/ 30099 h 157648"/>
                <a:gd name="connsiteX21" fmla="*/ 79629 w 146700"/>
                <a:gd name="connsiteY21" fmla="*/ 0 h 157648"/>
                <a:gd name="connsiteX22" fmla="*/ 97250 w 146700"/>
                <a:gd name="connsiteY22" fmla="*/ 19050 h 157648"/>
                <a:gd name="connsiteX23" fmla="*/ 112395 w 146700"/>
                <a:gd name="connsiteY23" fmla="*/ 27908 h 157648"/>
                <a:gd name="connsiteX24" fmla="*/ 126873 w 146700"/>
                <a:gd name="connsiteY24" fmla="*/ 37433 h 157648"/>
                <a:gd name="connsiteX25" fmla="*/ 146018 w 146700"/>
                <a:gd name="connsiteY25" fmla="*/ 78581 h 15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6700" h="157648">
                  <a:moveTo>
                    <a:pt x="146018" y="78581"/>
                  </a:moveTo>
                  <a:cubicBezTo>
                    <a:pt x="144485" y="84544"/>
                    <a:pt x="141161" y="89897"/>
                    <a:pt x="136493" y="93917"/>
                  </a:cubicBezTo>
                  <a:lnTo>
                    <a:pt x="133255" y="96965"/>
                  </a:lnTo>
                  <a:lnTo>
                    <a:pt x="134112" y="101346"/>
                  </a:lnTo>
                  <a:cubicBezTo>
                    <a:pt x="134731" y="105166"/>
                    <a:pt x="134731" y="109052"/>
                    <a:pt x="134112" y="112871"/>
                  </a:cubicBezTo>
                  <a:lnTo>
                    <a:pt x="134112" y="115348"/>
                  </a:lnTo>
                  <a:cubicBezTo>
                    <a:pt x="133236" y="122663"/>
                    <a:pt x="128769" y="129054"/>
                    <a:pt x="122206" y="132397"/>
                  </a:cubicBezTo>
                  <a:cubicBezTo>
                    <a:pt x="117624" y="134093"/>
                    <a:pt x="112595" y="134093"/>
                    <a:pt x="108014" y="132397"/>
                  </a:cubicBezTo>
                  <a:lnTo>
                    <a:pt x="100775" y="129826"/>
                  </a:lnTo>
                  <a:lnTo>
                    <a:pt x="97917" y="137065"/>
                  </a:lnTo>
                  <a:cubicBezTo>
                    <a:pt x="96593" y="140389"/>
                    <a:pt x="94383" y="143285"/>
                    <a:pt x="91536" y="145447"/>
                  </a:cubicBezTo>
                  <a:cubicBezTo>
                    <a:pt x="87382" y="148447"/>
                    <a:pt x="82201" y="149647"/>
                    <a:pt x="77153" y="148780"/>
                  </a:cubicBezTo>
                  <a:lnTo>
                    <a:pt x="70390" y="147828"/>
                  </a:lnTo>
                  <a:lnTo>
                    <a:pt x="68295" y="154305"/>
                  </a:lnTo>
                  <a:cubicBezTo>
                    <a:pt x="67980" y="155153"/>
                    <a:pt x="67456" y="155905"/>
                    <a:pt x="66770" y="156496"/>
                  </a:cubicBezTo>
                  <a:cubicBezTo>
                    <a:pt x="64389" y="158591"/>
                    <a:pt x="59246" y="157353"/>
                    <a:pt x="57245" y="156496"/>
                  </a:cubicBezTo>
                  <a:cubicBezTo>
                    <a:pt x="47996" y="153143"/>
                    <a:pt x="40100" y="146856"/>
                    <a:pt x="34766" y="138589"/>
                  </a:cubicBezTo>
                  <a:cubicBezTo>
                    <a:pt x="28051" y="129940"/>
                    <a:pt x="22717" y="120301"/>
                    <a:pt x="18955" y="110014"/>
                  </a:cubicBezTo>
                  <a:cubicBezTo>
                    <a:pt x="12840" y="93583"/>
                    <a:pt x="8411" y="76571"/>
                    <a:pt x="5715" y="59246"/>
                  </a:cubicBezTo>
                  <a:lnTo>
                    <a:pt x="4667" y="53721"/>
                  </a:lnTo>
                  <a:cubicBezTo>
                    <a:pt x="3429" y="47244"/>
                    <a:pt x="1810" y="39148"/>
                    <a:pt x="0" y="30099"/>
                  </a:cubicBezTo>
                  <a:lnTo>
                    <a:pt x="79629" y="0"/>
                  </a:lnTo>
                  <a:cubicBezTo>
                    <a:pt x="84458" y="7239"/>
                    <a:pt x="90402" y="13668"/>
                    <a:pt x="97250" y="19050"/>
                  </a:cubicBezTo>
                  <a:cubicBezTo>
                    <a:pt x="101946" y="22565"/>
                    <a:pt x="107032" y="25537"/>
                    <a:pt x="112395" y="27908"/>
                  </a:cubicBezTo>
                  <a:cubicBezTo>
                    <a:pt x="117843" y="30023"/>
                    <a:pt x="122777" y="33271"/>
                    <a:pt x="126873" y="37433"/>
                  </a:cubicBezTo>
                  <a:cubicBezTo>
                    <a:pt x="134017" y="43910"/>
                    <a:pt x="150209" y="60960"/>
                    <a:pt x="146018" y="785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0" name="Freeform 47">
              <a:extLst>
                <a:ext uri="{FF2B5EF4-FFF2-40B4-BE49-F238E27FC236}">
                  <a16:creationId xmlns:a16="http://schemas.microsoft.com/office/drawing/2014/main" id="{8306623A-396B-4AD8-95E8-E9B66F27566D}"/>
                </a:ext>
              </a:extLst>
            </p:cNvPr>
            <p:cNvSpPr/>
            <p:nvPr/>
          </p:nvSpPr>
          <p:spPr>
            <a:xfrm>
              <a:off x="6836473" y="3548824"/>
              <a:ext cx="908303" cy="834009"/>
            </a:xfrm>
            <a:custGeom>
              <a:avLst/>
              <a:gdLst>
                <a:gd name="connsiteX0" fmla="*/ 908304 w 908303"/>
                <a:gd name="connsiteY0" fmla="*/ 726281 h 834009"/>
                <a:gd name="connsiteX1" fmla="*/ 749522 w 908303"/>
                <a:gd name="connsiteY1" fmla="*/ 816388 h 834009"/>
                <a:gd name="connsiteX2" fmla="*/ 626555 w 908303"/>
                <a:gd name="connsiteY2" fmla="*/ 578263 h 834009"/>
                <a:gd name="connsiteX3" fmla="*/ 515874 w 908303"/>
                <a:gd name="connsiteY3" fmla="*/ 320421 h 834009"/>
                <a:gd name="connsiteX4" fmla="*/ 450532 w 908303"/>
                <a:gd name="connsiteY4" fmla="*/ 161449 h 834009"/>
                <a:gd name="connsiteX5" fmla="*/ 443008 w 908303"/>
                <a:gd name="connsiteY5" fmla="*/ 142399 h 834009"/>
                <a:gd name="connsiteX6" fmla="*/ 435578 w 908303"/>
                <a:gd name="connsiteY6" fmla="*/ 161449 h 834009"/>
                <a:gd name="connsiteX7" fmla="*/ 337185 w 908303"/>
                <a:gd name="connsiteY7" fmla="*/ 394240 h 834009"/>
                <a:gd name="connsiteX8" fmla="*/ 297847 w 908303"/>
                <a:gd name="connsiteY8" fmla="*/ 478155 h 834009"/>
                <a:gd name="connsiteX9" fmla="*/ 222218 w 908303"/>
                <a:gd name="connsiteY9" fmla="*/ 657987 h 834009"/>
                <a:gd name="connsiteX10" fmla="*/ 178784 w 908303"/>
                <a:gd name="connsiteY10" fmla="*/ 834009 h 834009"/>
                <a:gd name="connsiteX11" fmla="*/ 0 w 908303"/>
                <a:gd name="connsiteY11" fmla="*/ 821246 h 834009"/>
                <a:gd name="connsiteX12" fmla="*/ 171450 w 908303"/>
                <a:gd name="connsiteY12" fmla="*/ 284607 h 834009"/>
                <a:gd name="connsiteX13" fmla="*/ 263843 w 908303"/>
                <a:gd name="connsiteY13" fmla="*/ 0 h 834009"/>
                <a:gd name="connsiteX14" fmla="*/ 343567 w 908303"/>
                <a:gd name="connsiteY14" fmla="*/ 5334 h 834009"/>
                <a:gd name="connsiteX15" fmla="*/ 359569 w 908303"/>
                <a:gd name="connsiteY15" fmla="*/ 32861 h 834009"/>
                <a:gd name="connsiteX16" fmla="*/ 391192 w 908303"/>
                <a:gd name="connsiteY16" fmla="*/ 56579 h 834009"/>
                <a:gd name="connsiteX17" fmla="*/ 400717 w 908303"/>
                <a:gd name="connsiteY17" fmla="*/ 57817 h 834009"/>
                <a:gd name="connsiteX18" fmla="*/ 418624 w 908303"/>
                <a:gd name="connsiteY18" fmla="*/ 49244 h 834009"/>
                <a:gd name="connsiteX19" fmla="*/ 439103 w 908303"/>
                <a:gd name="connsiteY19" fmla="*/ 42482 h 834009"/>
                <a:gd name="connsiteX20" fmla="*/ 447675 w 908303"/>
                <a:gd name="connsiteY20" fmla="*/ 32957 h 834009"/>
                <a:gd name="connsiteX21" fmla="*/ 466725 w 908303"/>
                <a:gd name="connsiteY21" fmla="*/ 30861 h 834009"/>
                <a:gd name="connsiteX22" fmla="*/ 486346 w 908303"/>
                <a:gd name="connsiteY22" fmla="*/ 8573 h 834009"/>
                <a:gd name="connsiteX23" fmla="*/ 486918 w 908303"/>
                <a:gd name="connsiteY23" fmla="*/ 8573 h 834009"/>
                <a:gd name="connsiteX24" fmla="*/ 614839 w 908303"/>
                <a:gd name="connsiteY24" fmla="*/ 5048 h 834009"/>
                <a:gd name="connsiteX25" fmla="*/ 657034 w 908303"/>
                <a:gd name="connsiteY25" fmla="*/ 137446 h 834009"/>
                <a:gd name="connsiteX26" fmla="*/ 746950 w 908303"/>
                <a:gd name="connsiteY26" fmla="*/ 372999 h 834009"/>
                <a:gd name="connsiteX27" fmla="*/ 828580 w 908303"/>
                <a:gd name="connsiteY27" fmla="*/ 560451 h 834009"/>
                <a:gd name="connsiteX28" fmla="*/ 908304 w 908303"/>
                <a:gd name="connsiteY28" fmla="*/ 726281 h 834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8303" h="834009">
                  <a:moveTo>
                    <a:pt x="908304" y="726281"/>
                  </a:moveTo>
                  <a:lnTo>
                    <a:pt x="749522" y="816388"/>
                  </a:lnTo>
                  <a:cubicBezTo>
                    <a:pt x="704279" y="738283"/>
                    <a:pt x="662845" y="658273"/>
                    <a:pt x="626555" y="578263"/>
                  </a:cubicBezTo>
                  <a:cubicBezTo>
                    <a:pt x="594741" y="508540"/>
                    <a:pt x="565499" y="439579"/>
                    <a:pt x="515874" y="320421"/>
                  </a:cubicBezTo>
                  <a:cubicBezTo>
                    <a:pt x="493776" y="267272"/>
                    <a:pt x="471774" y="213741"/>
                    <a:pt x="450532" y="161449"/>
                  </a:cubicBezTo>
                  <a:lnTo>
                    <a:pt x="443008" y="142399"/>
                  </a:lnTo>
                  <a:lnTo>
                    <a:pt x="435578" y="161449"/>
                  </a:lnTo>
                  <a:cubicBezTo>
                    <a:pt x="404717" y="240887"/>
                    <a:pt x="371666" y="319183"/>
                    <a:pt x="337185" y="394240"/>
                  </a:cubicBezTo>
                  <a:cubicBezTo>
                    <a:pt x="322516" y="426244"/>
                    <a:pt x="309467" y="453771"/>
                    <a:pt x="297847" y="478155"/>
                  </a:cubicBezTo>
                  <a:cubicBezTo>
                    <a:pt x="268434" y="536248"/>
                    <a:pt x="243164" y="596341"/>
                    <a:pt x="222218" y="657987"/>
                  </a:cubicBezTo>
                  <a:cubicBezTo>
                    <a:pt x="203378" y="715499"/>
                    <a:pt x="188852" y="774335"/>
                    <a:pt x="178784" y="834009"/>
                  </a:cubicBezTo>
                  <a:lnTo>
                    <a:pt x="0" y="821246"/>
                  </a:lnTo>
                  <a:cubicBezTo>
                    <a:pt x="16602" y="631860"/>
                    <a:pt x="75172" y="448542"/>
                    <a:pt x="171450" y="284607"/>
                  </a:cubicBezTo>
                  <a:lnTo>
                    <a:pt x="263843" y="0"/>
                  </a:lnTo>
                  <a:cubicBezTo>
                    <a:pt x="290322" y="2191"/>
                    <a:pt x="317088" y="4001"/>
                    <a:pt x="343567" y="5334"/>
                  </a:cubicBezTo>
                  <a:cubicBezTo>
                    <a:pt x="347634" y="15192"/>
                    <a:pt x="353016" y="24451"/>
                    <a:pt x="359569" y="32861"/>
                  </a:cubicBezTo>
                  <a:cubicBezTo>
                    <a:pt x="367075" y="44168"/>
                    <a:pt x="378238" y="52540"/>
                    <a:pt x="391192" y="56579"/>
                  </a:cubicBezTo>
                  <a:cubicBezTo>
                    <a:pt x="394307" y="57379"/>
                    <a:pt x="397507" y="57798"/>
                    <a:pt x="400717" y="57817"/>
                  </a:cubicBezTo>
                  <a:cubicBezTo>
                    <a:pt x="407737" y="58112"/>
                    <a:pt x="414452" y="54902"/>
                    <a:pt x="418624" y="49244"/>
                  </a:cubicBezTo>
                  <a:cubicBezTo>
                    <a:pt x="425987" y="49149"/>
                    <a:pt x="433131" y="46787"/>
                    <a:pt x="439103" y="42482"/>
                  </a:cubicBezTo>
                  <a:cubicBezTo>
                    <a:pt x="442532" y="39872"/>
                    <a:pt x="445437" y="36633"/>
                    <a:pt x="447675" y="32957"/>
                  </a:cubicBezTo>
                  <a:cubicBezTo>
                    <a:pt x="454095" y="34195"/>
                    <a:pt x="460734" y="33461"/>
                    <a:pt x="466725" y="30861"/>
                  </a:cubicBezTo>
                  <a:cubicBezTo>
                    <a:pt x="476155" y="26584"/>
                    <a:pt x="483298" y="18469"/>
                    <a:pt x="486346" y="8573"/>
                  </a:cubicBezTo>
                  <a:lnTo>
                    <a:pt x="486918" y="8573"/>
                  </a:lnTo>
                  <a:cubicBezTo>
                    <a:pt x="528638" y="8573"/>
                    <a:pt x="571500" y="7239"/>
                    <a:pt x="614839" y="5048"/>
                  </a:cubicBezTo>
                  <a:cubicBezTo>
                    <a:pt x="627888" y="49149"/>
                    <a:pt x="642081" y="93631"/>
                    <a:pt x="657034" y="137446"/>
                  </a:cubicBezTo>
                  <a:cubicBezTo>
                    <a:pt x="691325" y="237935"/>
                    <a:pt x="722090" y="312896"/>
                    <a:pt x="746950" y="372999"/>
                  </a:cubicBezTo>
                  <a:cubicBezTo>
                    <a:pt x="773144" y="436817"/>
                    <a:pt x="800576" y="499872"/>
                    <a:pt x="828580" y="560451"/>
                  </a:cubicBezTo>
                  <a:cubicBezTo>
                    <a:pt x="854012" y="616458"/>
                    <a:pt x="880777" y="671894"/>
                    <a:pt x="908304" y="72628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1" name="Freeform 48">
              <a:extLst>
                <a:ext uri="{FF2B5EF4-FFF2-40B4-BE49-F238E27FC236}">
                  <a16:creationId xmlns:a16="http://schemas.microsoft.com/office/drawing/2014/main" id="{816E47B5-FF23-48BB-AECD-861A65B57FAA}"/>
                </a:ext>
              </a:extLst>
            </p:cNvPr>
            <p:cNvSpPr/>
            <p:nvPr/>
          </p:nvSpPr>
          <p:spPr>
            <a:xfrm>
              <a:off x="6822429" y="4387405"/>
              <a:ext cx="293221" cy="146018"/>
            </a:xfrm>
            <a:custGeom>
              <a:avLst/>
              <a:gdLst>
                <a:gd name="connsiteX0" fmla="*/ 293222 w 293221"/>
                <a:gd name="connsiteY0" fmla="*/ 137541 h 146018"/>
                <a:gd name="connsiteX1" fmla="*/ 291412 w 293221"/>
                <a:gd name="connsiteY1" fmla="*/ 146018 h 146018"/>
                <a:gd name="connsiteX2" fmla="*/ 121962 w 293221"/>
                <a:gd name="connsiteY2" fmla="*/ 104966 h 146018"/>
                <a:gd name="connsiteX3" fmla="*/ 73099 w 293221"/>
                <a:gd name="connsiteY3" fmla="*/ 70295 h 146018"/>
                <a:gd name="connsiteX4" fmla="*/ 68241 w 293221"/>
                <a:gd name="connsiteY4" fmla="*/ 75629 h 146018"/>
                <a:gd name="connsiteX5" fmla="*/ 55001 w 293221"/>
                <a:gd name="connsiteY5" fmla="*/ 90106 h 146018"/>
                <a:gd name="connsiteX6" fmla="*/ 233 w 293221"/>
                <a:gd name="connsiteY6" fmla="*/ 79820 h 146018"/>
                <a:gd name="connsiteX7" fmla="*/ 20425 w 293221"/>
                <a:gd name="connsiteY7" fmla="*/ 0 h 146018"/>
                <a:gd name="connsiteX8" fmla="*/ 155204 w 293221"/>
                <a:gd name="connsiteY8" fmla="*/ 9525 h 146018"/>
                <a:gd name="connsiteX9" fmla="*/ 202067 w 293221"/>
                <a:gd name="connsiteY9" fmla="*/ 63913 h 146018"/>
                <a:gd name="connsiteX10" fmla="*/ 250741 w 293221"/>
                <a:gd name="connsiteY10" fmla="*/ 92488 h 146018"/>
                <a:gd name="connsiteX11" fmla="*/ 283221 w 293221"/>
                <a:gd name="connsiteY11" fmla="*/ 116967 h 146018"/>
                <a:gd name="connsiteX12" fmla="*/ 293222 w 293221"/>
                <a:gd name="connsiteY12" fmla="*/ 137541 h 146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221" h="146018">
                  <a:moveTo>
                    <a:pt x="293222" y="137541"/>
                  </a:moveTo>
                  <a:cubicBezTo>
                    <a:pt x="293165" y="140456"/>
                    <a:pt x="292546" y="143332"/>
                    <a:pt x="291412" y="146018"/>
                  </a:cubicBezTo>
                  <a:lnTo>
                    <a:pt x="121962" y="104966"/>
                  </a:lnTo>
                  <a:lnTo>
                    <a:pt x="73099" y="70295"/>
                  </a:lnTo>
                  <a:lnTo>
                    <a:pt x="68241" y="75629"/>
                  </a:lnTo>
                  <a:cubicBezTo>
                    <a:pt x="63765" y="80391"/>
                    <a:pt x="59383" y="85154"/>
                    <a:pt x="55001" y="90106"/>
                  </a:cubicBezTo>
                  <a:lnTo>
                    <a:pt x="233" y="79820"/>
                  </a:lnTo>
                  <a:cubicBezTo>
                    <a:pt x="-1406" y="51768"/>
                    <a:pt x="5643" y="23898"/>
                    <a:pt x="20425" y="0"/>
                  </a:cubicBezTo>
                  <a:lnTo>
                    <a:pt x="155204" y="9525"/>
                  </a:lnTo>
                  <a:cubicBezTo>
                    <a:pt x="165787" y="31452"/>
                    <a:pt x="181951" y="50206"/>
                    <a:pt x="202067" y="63913"/>
                  </a:cubicBezTo>
                  <a:cubicBezTo>
                    <a:pt x="211592" y="70104"/>
                    <a:pt x="237596" y="84868"/>
                    <a:pt x="250741" y="92488"/>
                  </a:cubicBezTo>
                  <a:cubicBezTo>
                    <a:pt x="262971" y="98603"/>
                    <a:pt x="273972" y="106899"/>
                    <a:pt x="283221" y="116967"/>
                  </a:cubicBezTo>
                  <a:cubicBezTo>
                    <a:pt x="293412" y="128969"/>
                    <a:pt x="293222" y="135160"/>
                    <a:pt x="293222" y="13754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2" name="Freeform 49">
              <a:extLst>
                <a:ext uri="{FF2B5EF4-FFF2-40B4-BE49-F238E27FC236}">
                  <a16:creationId xmlns:a16="http://schemas.microsoft.com/office/drawing/2014/main" id="{05D13585-F0CC-4DDB-9A3A-0AB96892C894}"/>
                </a:ext>
              </a:extLst>
            </p:cNvPr>
            <p:cNvSpPr/>
            <p:nvPr/>
          </p:nvSpPr>
          <p:spPr>
            <a:xfrm>
              <a:off x="7673559" y="2867974"/>
              <a:ext cx="152326" cy="136218"/>
            </a:xfrm>
            <a:custGeom>
              <a:avLst/>
              <a:gdLst>
                <a:gd name="connsiteX0" fmla="*/ 148561 w 152326"/>
                <a:gd name="connsiteY0" fmla="*/ 18101 h 136218"/>
                <a:gd name="connsiteX1" fmla="*/ 106270 w 152326"/>
                <a:gd name="connsiteY1" fmla="*/ 55248 h 136218"/>
                <a:gd name="connsiteX2" fmla="*/ 87220 w 152326"/>
                <a:gd name="connsiteY2" fmla="*/ 72203 h 136218"/>
                <a:gd name="connsiteX3" fmla="*/ 87220 w 152326"/>
                <a:gd name="connsiteY3" fmla="*/ 72203 h 136218"/>
                <a:gd name="connsiteX4" fmla="*/ 43024 w 152326"/>
                <a:gd name="connsiteY4" fmla="*/ 110875 h 136218"/>
                <a:gd name="connsiteX5" fmla="*/ 17116 w 152326"/>
                <a:gd name="connsiteY5" fmla="*/ 133639 h 136218"/>
                <a:gd name="connsiteX6" fmla="*/ 2600 w 152326"/>
                <a:gd name="connsiteY6" fmla="*/ 132744 h 136218"/>
                <a:gd name="connsiteX7" fmla="*/ 2543 w 152326"/>
                <a:gd name="connsiteY7" fmla="*/ 132687 h 136218"/>
                <a:gd name="connsiteX8" fmla="*/ 3495 w 152326"/>
                <a:gd name="connsiteY8" fmla="*/ 118113 h 136218"/>
                <a:gd name="connsiteX9" fmla="*/ 20926 w 152326"/>
                <a:gd name="connsiteY9" fmla="*/ 102873 h 136218"/>
                <a:gd name="connsiteX10" fmla="*/ 135226 w 152326"/>
                <a:gd name="connsiteY10" fmla="*/ 2575 h 136218"/>
                <a:gd name="connsiteX11" fmla="*/ 149751 w 152326"/>
                <a:gd name="connsiteY11" fmla="*/ 3480 h 136218"/>
                <a:gd name="connsiteX12" fmla="*/ 148847 w 152326"/>
                <a:gd name="connsiteY12" fmla="*/ 18006 h 136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2326" h="136218">
                  <a:moveTo>
                    <a:pt x="148561" y="18101"/>
                  </a:moveTo>
                  <a:lnTo>
                    <a:pt x="106270" y="55248"/>
                  </a:lnTo>
                  <a:lnTo>
                    <a:pt x="87220" y="72203"/>
                  </a:lnTo>
                  <a:lnTo>
                    <a:pt x="87220" y="72203"/>
                  </a:lnTo>
                  <a:lnTo>
                    <a:pt x="43024" y="110875"/>
                  </a:lnTo>
                  <a:lnTo>
                    <a:pt x="17116" y="133639"/>
                  </a:lnTo>
                  <a:cubicBezTo>
                    <a:pt x="12859" y="137402"/>
                    <a:pt x="6363" y="137002"/>
                    <a:pt x="2600" y="132744"/>
                  </a:cubicBezTo>
                  <a:cubicBezTo>
                    <a:pt x="2581" y="132725"/>
                    <a:pt x="2562" y="132706"/>
                    <a:pt x="2543" y="132687"/>
                  </a:cubicBezTo>
                  <a:cubicBezTo>
                    <a:pt x="-1191" y="128391"/>
                    <a:pt x="-762" y="121885"/>
                    <a:pt x="3495" y="118113"/>
                  </a:cubicBezTo>
                  <a:lnTo>
                    <a:pt x="20926" y="102873"/>
                  </a:lnTo>
                  <a:lnTo>
                    <a:pt x="135226" y="2575"/>
                  </a:lnTo>
                  <a:cubicBezTo>
                    <a:pt x="139484" y="-1187"/>
                    <a:pt x="145989" y="-778"/>
                    <a:pt x="149751" y="3480"/>
                  </a:cubicBezTo>
                  <a:cubicBezTo>
                    <a:pt x="153514" y="7738"/>
                    <a:pt x="153105" y="14243"/>
                    <a:pt x="148847" y="1800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3" name="Freeform 50">
              <a:extLst>
                <a:ext uri="{FF2B5EF4-FFF2-40B4-BE49-F238E27FC236}">
                  <a16:creationId xmlns:a16="http://schemas.microsoft.com/office/drawing/2014/main" id="{E0964DC7-E0BE-44D8-9ED0-ACF152BEF9C6}"/>
                </a:ext>
              </a:extLst>
            </p:cNvPr>
            <p:cNvSpPr/>
            <p:nvPr/>
          </p:nvSpPr>
          <p:spPr>
            <a:xfrm>
              <a:off x="7500746" y="3005708"/>
              <a:ext cx="165735" cy="186690"/>
            </a:xfrm>
            <a:custGeom>
              <a:avLst/>
              <a:gdLst>
                <a:gd name="connsiteX0" fmla="*/ 165735 w 165735"/>
                <a:gd name="connsiteY0" fmla="*/ 97346 h 186690"/>
                <a:gd name="connsiteX1" fmla="*/ 72676 w 165735"/>
                <a:gd name="connsiteY1" fmla="*/ 160973 h 186690"/>
                <a:gd name="connsiteX2" fmla="*/ 16764 w 165735"/>
                <a:gd name="connsiteY2" fmla="*/ 186690 h 186690"/>
                <a:gd name="connsiteX3" fmla="*/ 10192 w 165735"/>
                <a:gd name="connsiteY3" fmla="*/ 128588 h 186690"/>
                <a:gd name="connsiteX4" fmla="*/ 5811 w 165735"/>
                <a:gd name="connsiteY4" fmla="*/ 96965 h 186690"/>
                <a:gd name="connsiteX5" fmla="*/ 0 w 165735"/>
                <a:gd name="connsiteY5" fmla="*/ 58865 h 186690"/>
                <a:gd name="connsiteX6" fmla="*/ 25146 w 165735"/>
                <a:gd name="connsiteY6" fmla="*/ 50578 h 186690"/>
                <a:gd name="connsiteX7" fmla="*/ 112109 w 165735"/>
                <a:gd name="connsiteY7" fmla="*/ 0 h 186690"/>
                <a:gd name="connsiteX8" fmla="*/ 112109 w 165735"/>
                <a:gd name="connsiteY8" fmla="*/ 571 h 186690"/>
                <a:gd name="connsiteX9" fmla="*/ 160973 w 165735"/>
                <a:gd name="connsiteY9" fmla="*/ 89154 h 186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735" h="186690">
                  <a:moveTo>
                    <a:pt x="165735" y="97346"/>
                  </a:moveTo>
                  <a:cubicBezTo>
                    <a:pt x="137017" y="121749"/>
                    <a:pt x="105832" y="143066"/>
                    <a:pt x="72676" y="160973"/>
                  </a:cubicBezTo>
                  <a:cubicBezTo>
                    <a:pt x="54512" y="170545"/>
                    <a:pt x="35852" y="179137"/>
                    <a:pt x="16764" y="186690"/>
                  </a:cubicBezTo>
                  <a:cubicBezTo>
                    <a:pt x="14859" y="167259"/>
                    <a:pt x="12668" y="147895"/>
                    <a:pt x="10192" y="128588"/>
                  </a:cubicBezTo>
                  <a:cubicBezTo>
                    <a:pt x="8858" y="118015"/>
                    <a:pt x="7430" y="107442"/>
                    <a:pt x="5811" y="96965"/>
                  </a:cubicBezTo>
                  <a:cubicBezTo>
                    <a:pt x="4096" y="84392"/>
                    <a:pt x="2096" y="71819"/>
                    <a:pt x="0" y="58865"/>
                  </a:cubicBezTo>
                  <a:cubicBezTo>
                    <a:pt x="8516" y="56531"/>
                    <a:pt x="16907" y="53769"/>
                    <a:pt x="25146" y="50578"/>
                  </a:cubicBezTo>
                  <a:cubicBezTo>
                    <a:pt x="56684" y="38538"/>
                    <a:pt x="86059" y="21460"/>
                    <a:pt x="112109" y="0"/>
                  </a:cubicBezTo>
                  <a:lnTo>
                    <a:pt x="112109" y="571"/>
                  </a:lnTo>
                  <a:cubicBezTo>
                    <a:pt x="128397" y="30099"/>
                    <a:pt x="144685" y="59531"/>
                    <a:pt x="160973" y="8915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54" name="TextBox 53">
            <a:extLst>
              <a:ext uri="{FF2B5EF4-FFF2-40B4-BE49-F238E27FC236}">
                <a16:creationId xmlns:a16="http://schemas.microsoft.com/office/drawing/2014/main" id="{273D57CA-C2DE-49FF-A878-D1111E557678}"/>
              </a:ext>
            </a:extLst>
          </p:cNvPr>
          <p:cNvSpPr txBox="1"/>
          <p:nvPr/>
        </p:nvSpPr>
        <p:spPr>
          <a:xfrm>
            <a:off x="161146" y="5183542"/>
            <a:ext cx="272415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323232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Decision Tree</a:t>
            </a:r>
          </a:p>
        </p:txBody>
      </p:sp>
      <p:sp>
        <p:nvSpPr>
          <p:cNvPr id="55" name="TextBox 54">
            <a:extLst>
              <a:ext uri="{FF2B5EF4-FFF2-40B4-BE49-F238E27FC236}">
                <a16:creationId xmlns:a16="http://schemas.microsoft.com/office/drawing/2014/main" id="{78379189-04A1-4229-886A-F450A9DE3A2C}"/>
              </a:ext>
            </a:extLst>
          </p:cNvPr>
          <p:cNvSpPr txBox="1"/>
          <p:nvPr/>
        </p:nvSpPr>
        <p:spPr>
          <a:xfrm>
            <a:off x="2059728" y="1262059"/>
            <a:ext cx="234413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323232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Bagging</a:t>
            </a: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7708A6FD-25A0-4FB3-B9DE-C81FFB7E18BC}"/>
              </a:ext>
            </a:extLst>
          </p:cNvPr>
          <p:cNvSpPr txBox="1"/>
          <p:nvPr/>
        </p:nvSpPr>
        <p:spPr>
          <a:xfrm>
            <a:off x="3107445" y="5183205"/>
            <a:ext cx="3267922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323232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Random Forest</a:t>
            </a: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91798DEA-33EB-424A-9FA6-B30F5292FFC8}"/>
              </a:ext>
            </a:extLst>
          </p:cNvPr>
          <p:cNvSpPr txBox="1"/>
          <p:nvPr/>
        </p:nvSpPr>
        <p:spPr>
          <a:xfrm>
            <a:off x="5842343" y="915281"/>
            <a:ext cx="1879629" cy="9387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323232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Boosting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500" b="1" i="0" u="none" strike="noStrike" kern="1200" cap="none" spc="0" normalizeH="0" baseline="0" noProof="0" dirty="0">
              <a:ln>
                <a:noFill/>
              </a:ln>
              <a:solidFill>
                <a:srgbClr val="323232"/>
              </a:solidFill>
              <a:effectLst/>
              <a:uLnTx/>
              <a:uFillTx/>
              <a:latin typeface="Arial Rounded MT Bold" panose="020F0704030504030204" pitchFamily="34" charset="0"/>
              <a:ea typeface="+mn-ea"/>
              <a:cs typeface="+mn-cs"/>
            </a:endParaRPr>
          </a:p>
        </p:txBody>
      </p:sp>
      <p:sp>
        <p:nvSpPr>
          <p:cNvPr id="58" name="TextBox 57">
            <a:extLst>
              <a:ext uri="{FF2B5EF4-FFF2-40B4-BE49-F238E27FC236}">
                <a16:creationId xmlns:a16="http://schemas.microsoft.com/office/drawing/2014/main" id="{26A01DC0-024D-4559-A54A-391F92248B25}"/>
              </a:ext>
            </a:extLst>
          </p:cNvPr>
          <p:cNvSpPr txBox="1"/>
          <p:nvPr/>
        </p:nvSpPr>
        <p:spPr>
          <a:xfrm>
            <a:off x="6743591" y="5186598"/>
            <a:ext cx="3750294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323232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Gradient Boosting</a:t>
            </a:r>
          </a:p>
        </p:txBody>
      </p:sp>
      <p:sp>
        <p:nvSpPr>
          <p:cNvPr id="61" name="Title 1">
            <a:extLst>
              <a:ext uri="{FF2B5EF4-FFF2-40B4-BE49-F238E27FC236}">
                <a16:creationId xmlns:a16="http://schemas.microsoft.com/office/drawing/2014/main" id="{06F40DC5-0B69-459F-90EB-691175C67C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1146" y="224027"/>
            <a:ext cx="11886467" cy="439200"/>
          </a:xfrm>
        </p:spPr>
        <p:txBody>
          <a:bodyPr/>
          <a:lstStyle/>
          <a:p>
            <a:pPr algn="l"/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Tree-based Model Evolution</a:t>
            </a:r>
            <a:endParaRPr lang="en-IN" sz="5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2FCDC013-C5AC-47D3-AB0A-2E89B5102D3F}"/>
              </a:ext>
            </a:extLst>
          </p:cNvPr>
          <p:cNvSpPr txBox="1"/>
          <p:nvPr/>
        </p:nvSpPr>
        <p:spPr>
          <a:xfrm flipH="1">
            <a:off x="9510211" y="831172"/>
            <a:ext cx="2537402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3E77E9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XGBoost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3E77E9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D117C11C-02B5-466A-9047-47700541DFD6}"/>
              </a:ext>
            </a:extLst>
          </p:cNvPr>
          <p:cNvSpPr txBox="1"/>
          <p:nvPr/>
        </p:nvSpPr>
        <p:spPr>
          <a:xfrm flipH="1">
            <a:off x="890430" y="6173186"/>
            <a:ext cx="1068876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sng" strike="noStrike" kern="1200" cap="none" spc="0" normalizeH="0" baseline="0" noProof="0" dirty="0" err="1">
                <a:ln>
                  <a:noFill/>
                </a:ln>
                <a:solidFill>
                  <a:srgbClr val="3E77E9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XGBoost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3E77E9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is often considered as the top-performing algorithm for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srgbClr val="3E77E9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  <a:r>
              <a:rPr kumimoji="0" lang="en-US" sz="2200" b="1" i="0" u="sng" strike="noStrike" kern="1200" cap="none" spc="0" normalizeH="0" baseline="0" noProof="0" dirty="0">
                <a:ln>
                  <a:noFill/>
                </a:ln>
                <a:solidFill>
                  <a:srgbClr val="3E77E9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tabular data</a:t>
            </a:r>
          </a:p>
        </p:txBody>
      </p:sp>
    </p:spTree>
    <p:extLst>
      <p:ext uri="{BB962C8B-B14F-4D97-AF65-F5344CB8AC3E}">
        <p14:creationId xmlns:p14="http://schemas.microsoft.com/office/powerpoint/2010/main" val="323773178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2056">
            <a:extLst>
              <a:ext uri="{FF2B5EF4-FFF2-40B4-BE49-F238E27FC236}">
                <a16:creationId xmlns:a16="http://schemas.microsoft.com/office/drawing/2014/main" id="{9D8B91ED-BD05-E017-FB4B-815324E261B5}"/>
              </a:ext>
            </a:extLst>
          </p:cNvPr>
          <p:cNvSpPr/>
          <p:nvPr/>
        </p:nvSpPr>
        <p:spPr>
          <a:xfrm>
            <a:off x="4931739" y="4316019"/>
            <a:ext cx="2749388" cy="1483334"/>
          </a:xfrm>
          <a:custGeom>
            <a:avLst/>
            <a:gdLst>
              <a:gd name="connsiteX0" fmla="*/ 2823877 w 2823876"/>
              <a:gd name="connsiteY0" fmla="*/ 1411891 h 1523523"/>
              <a:gd name="connsiteX1" fmla="*/ 2819495 w 2823876"/>
              <a:gd name="connsiteY1" fmla="*/ 1523524 h 1523523"/>
              <a:gd name="connsiteX2" fmla="*/ 4382 w 2823876"/>
              <a:gd name="connsiteY2" fmla="*/ 1523524 h 1523523"/>
              <a:gd name="connsiteX3" fmla="*/ 0 w 2823876"/>
              <a:gd name="connsiteY3" fmla="*/ 1411891 h 1523523"/>
              <a:gd name="connsiteX4" fmla="*/ 1411891 w 2823876"/>
              <a:gd name="connsiteY4" fmla="*/ 0 h 1523523"/>
              <a:gd name="connsiteX5" fmla="*/ 2823877 w 2823876"/>
              <a:gd name="connsiteY5" fmla="*/ 1411891 h 1523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76" h="1523523">
                <a:moveTo>
                  <a:pt x="2823877" y="1411891"/>
                </a:moveTo>
                <a:cubicBezTo>
                  <a:pt x="2823877" y="1449514"/>
                  <a:pt x="2822448" y="1486757"/>
                  <a:pt x="2819495" y="1523524"/>
                </a:cubicBezTo>
                <a:lnTo>
                  <a:pt x="4382" y="1523524"/>
                </a:lnTo>
                <a:cubicBezTo>
                  <a:pt x="1429" y="1486757"/>
                  <a:pt x="0" y="1449514"/>
                  <a:pt x="0" y="1411891"/>
                </a:cubicBezTo>
                <a:cubicBezTo>
                  <a:pt x="0" y="632174"/>
                  <a:pt x="632174" y="0"/>
                  <a:pt x="1411891" y="0"/>
                </a:cubicBezTo>
                <a:cubicBezTo>
                  <a:pt x="2191703" y="0"/>
                  <a:pt x="2823877" y="632174"/>
                  <a:pt x="2823877" y="1411891"/>
                </a:cubicBezTo>
                <a:close/>
              </a:path>
            </a:pathLst>
          </a:custGeom>
          <a:solidFill>
            <a:srgbClr val="000000">
              <a:lumMod val="65000"/>
              <a:lumOff val="35000"/>
            </a:srgbClr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7" name="Freeform: Shape 2048">
            <a:extLst>
              <a:ext uri="{FF2B5EF4-FFF2-40B4-BE49-F238E27FC236}">
                <a16:creationId xmlns:a16="http://schemas.microsoft.com/office/drawing/2014/main" id="{42C0A07F-2924-23D7-BFEE-5FD8C7E9A662}"/>
              </a:ext>
            </a:extLst>
          </p:cNvPr>
          <p:cNvSpPr/>
          <p:nvPr/>
        </p:nvSpPr>
        <p:spPr>
          <a:xfrm>
            <a:off x="5527670" y="2858372"/>
            <a:ext cx="1557525" cy="1732613"/>
          </a:xfrm>
          <a:custGeom>
            <a:avLst/>
            <a:gdLst>
              <a:gd name="connsiteX0" fmla="*/ 1599724 w 1599723"/>
              <a:gd name="connsiteY0" fmla="*/ 116300 h 1779555"/>
              <a:gd name="connsiteX1" fmla="*/ 1056894 w 1599723"/>
              <a:gd name="connsiteY1" fmla="*/ 1779556 h 1779555"/>
              <a:gd name="connsiteX2" fmla="*/ 787813 w 1599723"/>
              <a:gd name="connsiteY2" fmla="*/ 1747171 h 1779555"/>
              <a:gd name="connsiteX3" fmla="*/ 543306 w 1599723"/>
              <a:gd name="connsiteY3" fmla="*/ 1773841 h 1779555"/>
              <a:gd name="connsiteX4" fmla="*/ 0 w 1599723"/>
              <a:gd name="connsiteY4" fmla="*/ 109347 h 1779555"/>
              <a:gd name="connsiteX5" fmla="*/ 787813 w 1599723"/>
              <a:gd name="connsiteY5" fmla="*/ 0 h 1779555"/>
              <a:gd name="connsiteX6" fmla="*/ 1599724 w 1599723"/>
              <a:gd name="connsiteY6" fmla="*/ 116300 h 1779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9723" h="1779555">
                <a:moveTo>
                  <a:pt x="1599724" y="116300"/>
                </a:moveTo>
                <a:lnTo>
                  <a:pt x="1056894" y="1779556"/>
                </a:lnTo>
                <a:cubicBezTo>
                  <a:pt x="970693" y="1758410"/>
                  <a:pt x="880586" y="1747171"/>
                  <a:pt x="787813" y="1747171"/>
                </a:cubicBezTo>
                <a:cubicBezTo>
                  <a:pt x="703802" y="1747171"/>
                  <a:pt x="621983" y="1756315"/>
                  <a:pt x="543306" y="1773841"/>
                </a:cubicBezTo>
                <a:lnTo>
                  <a:pt x="0" y="109347"/>
                </a:lnTo>
                <a:cubicBezTo>
                  <a:pt x="250317" y="38100"/>
                  <a:pt x="514636" y="0"/>
                  <a:pt x="787813" y="0"/>
                </a:cubicBezTo>
                <a:cubicBezTo>
                  <a:pt x="1069753" y="0"/>
                  <a:pt x="1342263" y="40577"/>
                  <a:pt x="1599724" y="116300"/>
                </a:cubicBezTo>
                <a:close/>
              </a:path>
            </a:pathLst>
          </a:custGeom>
          <a:solidFill>
            <a:schemeClr val="accent6">
              <a:lumMod val="75000"/>
            </a:schemeClr>
          </a:solidFill>
          <a:ln w="22225" cap="flat">
            <a:solidFill>
              <a:schemeClr val="accent6">
                <a:lumMod val="50000"/>
              </a:scheme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8" name="Freeform: Shape 2050">
            <a:extLst>
              <a:ext uri="{FF2B5EF4-FFF2-40B4-BE49-F238E27FC236}">
                <a16:creationId xmlns:a16="http://schemas.microsoft.com/office/drawing/2014/main" id="{FDF110BF-218E-4E9B-EEA7-B62E34A155B2}"/>
              </a:ext>
            </a:extLst>
          </p:cNvPr>
          <p:cNvSpPr/>
          <p:nvPr/>
        </p:nvSpPr>
        <p:spPr>
          <a:xfrm>
            <a:off x="4074194" y="3033182"/>
            <a:ext cx="1788257" cy="1910113"/>
          </a:xfrm>
          <a:custGeom>
            <a:avLst/>
            <a:gdLst>
              <a:gd name="connsiteX0" fmla="*/ 1298258 w 1836705"/>
              <a:gd name="connsiteY0" fmla="*/ 0 h 1961864"/>
              <a:gd name="connsiteX1" fmla="*/ 1836706 w 1836705"/>
              <a:gd name="connsiteY1" fmla="*/ 1664684 h 1961864"/>
              <a:gd name="connsiteX2" fmla="*/ 1600010 w 1836705"/>
              <a:gd name="connsiteY2" fmla="*/ 1796606 h 1961864"/>
              <a:gd name="connsiteX3" fmla="*/ 1417891 w 1836705"/>
              <a:gd name="connsiteY3" fmla="*/ 1961864 h 1961864"/>
              <a:gd name="connsiteX4" fmla="*/ 0 w 1836705"/>
              <a:gd name="connsiteY4" fmla="*/ 934688 h 1961864"/>
              <a:gd name="connsiteX5" fmla="*/ 573119 w 1836705"/>
              <a:gd name="connsiteY5" fmla="*/ 383191 h 1961864"/>
              <a:gd name="connsiteX6" fmla="*/ 1298258 w 1836705"/>
              <a:gd name="connsiteY6" fmla="*/ 0 h 1961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36705" h="1961864">
                <a:moveTo>
                  <a:pt x="1298258" y="0"/>
                </a:moveTo>
                <a:lnTo>
                  <a:pt x="1836706" y="1664684"/>
                </a:lnTo>
                <a:cubicBezTo>
                  <a:pt x="1754505" y="1698212"/>
                  <a:pt x="1675066" y="1742123"/>
                  <a:pt x="1600010" y="1796606"/>
                </a:cubicBezTo>
                <a:cubicBezTo>
                  <a:pt x="1532001" y="1845945"/>
                  <a:pt x="1471232" y="1901476"/>
                  <a:pt x="1417891" y="1961864"/>
                </a:cubicBezTo>
                <a:lnTo>
                  <a:pt x="0" y="934688"/>
                </a:lnTo>
                <a:cubicBezTo>
                  <a:pt x="160592" y="729901"/>
                  <a:pt x="352044" y="543687"/>
                  <a:pt x="573119" y="383191"/>
                </a:cubicBezTo>
                <a:cubicBezTo>
                  <a:pt x="801148" y="217360"/>
                  <a:pt x="1045464" y="90011"/>
                  <a:pt x="1298258" y="0"/>
                </a:cubicBezTo>
                <a:close/>
              </a:path>
            </a:pathLst>
          </a:custGeom>
          <a:solidFill>
            <a:srgbClr val="FE6F15"/>
          </a:solidFill>
          <a:ln w="22225" cap="flat">
            <a:solidFill>
              <a:srgbClr val="FE6F15">
                <a:lumMod val="75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9" name="Freeform: Shape 2052">
            <a:extLst>
              <a:ext uri="{FF2B5EF4-FFF2-40B4-BE49-F238E27FC236}">
                <a16:creationId xmlns:a16="http://schemas.microsoft.com/office/drawing/2014/main" id="{FE868210-3AAA-8EF3-C3C8-42C68C43883E}"/>
              </a:ext>
            </a:extLst>
          </p:cNvPr>
          <p:cNvSpPr/>
          <p:nvPr/>
        </p:nvSpPr>
        <p:spPr>
          <a:xfrm>
            <a:off x="3473349" y="4109771"/>
            <a:ext cx="1864580" cy="1479255"/>
          </a:xfrm>
          <a:custGeom>
            <a:avLst/>
            <a:gdLst>
              <a:gd name="connsiteX0" fmla="*/ 500920 w 1915096"/>
              <a:gd name="connsiteY0" fmla="*/ 0 h 1519332"/>
              <a:gd name="connsiteX1" fmla="*/ 1915097 w 1915096"/>
              <a:gd name="connsiteY1" fmla="*/ 1030224 h 1519332"/>
              <a:gd name="connsiteX2" fmla="*/ 1801178 w 1915096"/>
              <a:gd name="connsiteY2" fmla="*/ 1276160 h 1519332"/>
              <a:gd name="connsiteX3" fmla="*/ 1750981 w 1915096"/>
              <a:gd name="connsiteY3" fmla="*/ 1516952 h 1519332"/>
              <a:gd name="connsiteX4" fmla="*/ 0 w 1915096"/>
              <a:gd name="connsiteY4" fmla="*/ 1519333 h 1519332"/>
              <a:gd name="connsiteX5" fmla="*/ 139446 w 1915096"/>
              <a:gd name="connsiteY5" fmla="*/ 736283 h 1519332"/>
              <a:gd name="connsiteX6" fmla="*/ 500920 w 1915096"/>
              <a:gd name="connsiteY6" fmla="*/ 0 h 1519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15096" h="1519332">
                <a:moveTo>
                  <a:pt x="500920" y="0"/>
                </a:moveTo>
                <a:lnTo>
                  <a:pt x="1915097" y="1030224"/>
                </a:lnTo>
                <a:cubicBezTo>
                  <a:pt x="1868329" y="1105662"/>
                  <a:pt x="1829848" y="1187863"/>
                  <a:pt x="1801178" y="1276160"/>
                </a:cubicBezTo>
                <a:cubicBezTo>
                  <a:pt x="1775174" y="1356074"/>
                  <a:pt x="1758601" y="1436656"/>
                  <a:pt x="1750981" y="1516952"/>
                </a:cubicBezTo>
                <a:lnTo>
                  <a:pt x="0" y="1519333"/>
                </a:lnTo>
                <a:cubicBezTo>
                  <a:pt x="9620" y="1259205"/>
                  <a:pt x="55055" y="996125"/>
                  <a:pt x="139446" y="736283"/>
                </a:cubicBezTo>
                <a:cubicBezTo>
                  <a:pt x="226600" y="468154"/>
                  <a:pt x="349377" y="221456"/>
                  <a:pt x="500920" y="0"/>
                </a:cubicBezTo>
                <a:close/>
              </a:path>
            </a:pathLst>
          </a:custGeom>
          <a:solidFill>
            <a:srgbClr val="C31828"/>
          </a:solidFill>
          <a:ln w="22225" cap="flat">
            <a:solidFill>
              <a:srgbClr val="C31828">
                <a:lumMod val="75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0" name="Freeform: Shape 2053">
            <a:extLst>
              <a:ext uri="{FF2B5EF4-FFF2-40B4-BE49-F238E27FC236}">
                <a16:creationId xmlns:a16="http://schemas.microsoft.com/office/drawing/2014/main" id="{9814C7AC-2C43-EDE6-7E7E-945A6010990D}"/>
              </a:ext>
            </a:extLst>
          </p:cNvPr>
          <p:cNvSpPr/>
          <p:nvPr/>
        </p:nvSpPr>
        <p:spPr>
          <a:xfrm>
            <a:off x="7280408" y="4107637"/>
            <a:ext cx="1852709" cy="1483428"/>
          </a:xfrm>
          <a:custGeom>
            <a:avLst/>
            <a:gdLst>
              <a:gd name="connsiteX0" fmla="*/ 1902905 w 1902904"/>
              <a:gd name="connsiteY0" fmla="*/ 1523619 h 1523619"/>
              <a:gd name="connsiteX1" fmla="*/ 153353 w 1902904"/>
              <a:gd name="connsiteY1" fmla="*/ 1521333 h 1523619"/>
              <a:gd name="connsiteX2" fmla="*/ 100965 w 1902904"/>
              <a:gd name="connsiteY2" fmla="*/ 1255395 h 1523619"/>
              <a:gd name="connsiteX3" fmla="*/ 0 w 1902904"/>
              <a:gd name="connsiteY3" fmla="*/ 1031081 h 1523619"/>
              <a:gd name="connsiteX4" fmla="*/ 1415130 w 1902904"/>
              <a:gd name="connsiteY4" fmla="*/ 0 h 1523619"/>
              <a:gd name="connsiteX5" fmla="*/ 1762601 w 1902904"/>
              <a:gd name="connsiteY5" fmla="*/ 715423 h 1523619"/>
              <a:gd name="connsiteX6" fmla="*/ 1902905 w 1902904"/>
              <a:gd name="connsiteY6" fmla="*/ 1523619 h 1523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02904" h="1523619">
                <a:moveTo>
                  <a:pt x="1902905" y="1523619"/>
                </a:moveTo>
                <a:lnTo>
                  <a:pt x="153353" y="1521333"/>
                </a:lnTo>
                <a:cubicBezTo>
                  <a:pt x="146780" y="1432846"/>
                  <a:pt x="129635" y="1343692"/>
                  <a:pt x="100965" y="1255395"/>
                </a:cubicBezTo>
                <a:cubicBezTo>
                  <a:pt x="74962" y="1175480"/>
                  <a:pt x="41053" y="1100518"/>
                  <a:pt x="0" y="1031081"/>
                </a:cubicBezTo>
                <a:lnTo>
                  <a:pt x="1415130" y="0"/>
                </a:lnTo>
                <a:cubicBezTo>
                  <a:pt x="1560195" y="216027"/>
                  <a:pt x="1678115" y="455676"/>
                  <a:pt x="1762601" y="715423"/>
                </a:cubicBezTo>
                <a:cubicBezTo>
                  <a:pt x="1849755" y="983647"/>
                  <a:pt x="1895380" y="1255395"/>
                  <a:pt x="1902905" y="1523619"/>
                </a:cubicBezTo>
                <a:close/>
              </a:path>
            </a:pathLst>
          </a:custGeom>
          <a:solidFill>
            <a:srgbClr val="445469"/>
          </a:solidFill>
          <a:ln w="22225" cap="flat">
            <a:solidFill>
              <a:srgbClr val="445469">
                <a:lumMod val="75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1" name="Freeform: Shape 2054">
            <a:extLst>
              <a:ext uri="{FF2B5EF4-FFF2-40B4-BE49-F238E27FC236}">
                <a16:creationId xmlns:a16="http://schemas.microsoft.com/office/drawing/2014/main" id="{86576E75-556C-ABD8-CCBC-2796162C5E83}"/>
              </a:ext>
            </a:extLst>
          </p:cNvPr>
          <p:cNvSpPr/>
          <p:nvPr/>
        </p:nvSpPr>
        <p:spPr>
          <a:xfrm>
            <a:off x="6754030" y="3027710"/>
            <a:ext cx="1780652" cy="1920406"/>
          </a:xfrm>
          <a:custGeom>
            <a:avLst/>
            <a:gdLst>
              <a:gd name="connsiteX0" fmla="*/ 1828895 w 1828895"/>
              <a:gd name="connsiteY0" fmla="*/ 945928 h 1972436"/>
              <a:gd name="connsiteX1" fmla="*/ 412147 w 1828895"/>
              <a:gd name="connsiteY1" fmla="*/ 1972437 h 1972436"/>
              <a:gd name="connsiteX2" fmla="*/ 213455 w 1828895"/>
              <a:gd name="connsiteY2" fmla="*/ 1788033 h 1972436"/>
              <a:gd name="connsiteX3" fmla="*/ 0 w 1828895"/>
              <a:gd name="connsiteY3" fmla="*/ 1665923 h 1972436"/>
              <a:gd name="connsiteX4" fmla="*/ 538829 w 1828895"/>
              <a:gd name="connsiteY4" fmla="*/ 0 h 1972436"/>
              <a:gd name="connsiteX5" fmla="*/ 1240441 w 1828895"/>
              <a:gd name="connsiteY5" fmla="*/ 374618 h 1972436"/>
              <a:gd name="connsiteX6" fmla="*/ 1828895 w 1828895"/>
              <a:gd name="connsiteY6" fmla="*/ 945928 h 1972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28895" h="1972436">
                <a:moveTo>
                  <a:pt x="1828895" y="945928"/>
                </a:moveTo>
                <a:lnTo>
                  <a:pt x="412147" y="1972437"/>
                </a:lnTo>
                <a:cubicBezTo>
                  <a:pt x="354806" y="1904619"/>
                  <a:pt x="288512" y="1842611"/>
                  <a:pt x="213455" y="1788033"/>
                </a:cubicBezTo>
                <a:cubicBezTo>
                  <a:pt x="145447" y="1738694"/>
                  <a:pt x="73914" y="1697927"/>
                  <a:pt x="0" y="1665923"/>
                </a:cubicBezTo>
                <a:lnTo>
                  <a:pt x="538829" y="0"/>
                </a:lnTo>
                <a:cubicBezTo>
                  <a:pt x="783241" y="89535"/>
                  <a:pt x="1019461" y="214027"/>
                  <a:pt x="1240441" y="374618"/>
                </a:cubicBezTo>
                <a:cubicBezTo>
                  <a:pt x="1468564" y="540258"/>
                  <a:pt x="1665161" y="733330"/>
                  <a:pt x="1828895" y="945928"/>
                </a:cubicBezTo>
                <a:close/>
              </a:path>
            </a:pathLst>
          </a:custGeom>
          <a:solidFill>
            <a:srgbClr val="0F9E53"/>
          </a:solidFill>
          <a:ln w="22225" cap="flat">
            <a:solidFill>
              <a:srgbClr val="0F9E53">
                <a:lumMod val="75000"/>
              </a:srgbClr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2" name="Freeform: Shape 2055">
            <a:extLst>
              <a:ext uri="{FF2B5EF4-FFF2-40B4-BE49-F238E27FC236}">
                <a16:creationId xmlns:a16="http://schemas.microsoft.com/office/drawing/2014/main" id="{9DC06A39-9090-3E34-8434-0894E9798E14}"/>
              </a:ext>
            </a:extLst>
          </p:cNvPr>
          <p:cNvSpPr/>
          <p:nvPr/>
        </p:nvSpPr>
        <p:spPr>
          <a:xfrm>
            <a:off x="5333292" y="4717479"/>
            <a:ext cx="1946375" cy="1946373"/>
          </a:xfrm>
          <a:custGeom>
            <a:avLst/>
            <a:gdLst>
              <a:gd name="connsiteX0" fmla="*/ 1999107 w 1999107"/>
              <a:gd name="connsiteY0" fmla="*/ 999554 h 1999107"/>
              <a:gd name="connsiteX1" fmla="*/ 999554 w 1999107"/>
              <a:gd name="connsiteY1" fmla="*/ 1999107 h 1999107"/>
              <a:gd name="connsiteX2" fmla="*/ 0 w 1999107"/>
              <a:gd name="connsiteY2" fmla="*/ 999554 h 1999107"/>
              <a:gd name="connsiteX3" fmla="*/ 999554 w 1999107"/>
              <a:gd name="connsiteY3" fmla="*/ 0 h 1999107"/>
              <a:gd name="connsiteX4" fmla="*/ 1999107 w 1999107"/>
              <a:gd name="connsiteY4" fmla="*/ 999554 h 1999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99107" h="1999107">
                <a:moveTo>
                  <a:pt x="1999107" y="999554"/>
                </a:moveTo>
                <a:cubicBezTo>
                  <a:pt x="1999107" y="1551592"/>
                  <a:pt x="1551592" y="1999107"/>
                  <a:pt x="999554" y="1999107"/>
                </a:cubicBezTo>
                <a:cubicBezTo>
                  <a:pt x="447515" y="1999107"/>
                  <a:pt x="0" y="1551592"/>
                  <a:pt x="0" y="999554"/>
                </a:cubicBezTo>
                <a:cubicBezTo>
                  <a:pt x="0" y="447515"/>
                  <a:pt x="447515" y="0"/>
                  <a:pt x="999554" y="0"/>
                </a:cubicBezTo>
                <a:cubicBezTo>
                  <a:pt x="1551592" y="0"/>
                  <a:pt x="1999107" y="447515"/>
                  <a:pt x="1999107" y="999554"/>
                </a:cubicBezTo>
                <a:close/>
              </a:path>
            </a:pathLst>
          </a:custGeom>
          <a:solidFill>
            <a:srgbClr val="000000">
              <a:lumMod val="75000"/>
              <a:lumOff val="25000"/>
            </a:srgbClr>
          </a:solidFill>
          <a:ln w="28575" cap="flat">
            <a:solidFill>
              <a:srgbClr val="FFFFFF"/>
            </a:solidFill>
            <a:prstDash val="solid"/>
            <a:miter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83A681F-C4E0-683F-35F4-DDDB06D5C6CA}"/>
              </a:ext>
            </a:extLst>
          </p:cNvPr>
          <p:cNvSpPr txBox="1"/>
          <p:nvPr/>
        </p:nvSpPr>
        <p:spPr>
          <a:xfrm>
            <a:off x="5333292" y="5690665"/>
            <a:ext cx="1946375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XGB </a:t>
            </a:r>
          </a:p>
          <a:p>
            <a:pPr algn="ctr">
              <a:defRPr/>
            </a:pPr>
            <a:r>
              <a:rPr lang="en-US" b="1" dirty="0">
                <a:solidFill>
                  <a:srgbClr val="FFFF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Hyper-Params</a:t>
            </a:r>
          </a:p>
        </p:txBody>
      </p:sp>
      <p:sp>
        <p:nvSpPr>
          <p:cNvPr id="14" name="Graphic 4" descr="Fire">
            <a:extLst>
              <a:ext uri="{FF2B5EF4-FFF2-40B4-BE49-F238E27FC236}">
                <a16:creationId xmlns:a16="http://schemas.microsoft.com/office/drawing/2014/main" id="{64514143-6FD9-1905-3B2D-7C55C98B8DBE}"/>
              </a:ext>
            </a:extLst>
          </p:cNvPr>
          <p:cNvSpPr/>
          <p:nvPr/>
        </p:nvSpPr>
        <p:spPr>
          <a:xfrm>
            <a:off x="6088012" y="5028919"/>
            <a:ext cx="436937" cy="638208"/>
          </a:xfrm>
          <a:custGeom>
            <a:avLst/>
            <a:gdLst>
              <a:gd name="connsiteX0" fmla="*/ 527201 w 560815"/>
              <a:gd name="connsiteY0" fmla="*/ 421958 h 819150"/>
              <a:gd name="connsiteX1" fmla="*/ 402424 w 560815"/>
              <a:gd name="connsiteY1" fmla="*/ 531495 h 819150"/>
              <a:gd name="connsiteX2" fmla="*/ 361466 w 560815"/>
              <a:gd name="connsiteY2" fmla="*/ 382905 h 819150"/>
              <a:gd name="connsiteX3" fmla="*/ 232879 w 560815"/>
              <a:gd name="connsiteY3" fmla="*/ 0 h 819150"/>
              <a:gd name="connsiteX4" fmla="*/ 134771 w 560815"/>
              <a:gd name="connsiteY4" fmla="*/ 302895 h 819150"/>
              <a:gd name="connsiteX5" fmla="*/ 20471 w 560815"/>
              <a:gd name="connsiteY5" fmla="*/ 436245 h 819150"/>
              <a:gd name="connsiteX6" fmla="*/ 113816 w 560815"/>
              <a:gd name="connsiteY6" fmla="*/ 764858 h 819150"/>
              <a:gd name="connsiteX7" fmla="*/ 170966 w 560815"/>
              <a:gd name="connsiteY7" fmla="*/ 460058 h 819150"/>
              <a:gd name="connsiteX8" fmla="*/ 209066 w 560815"/>
              <a:gd name="connsiteY8" fmla="*/ 669608 h 819150"/>
              <a:gd name="connsiteX9" fmla="*/ 278599 w 560815"/>
              <a:gd name="connsiteY9" fmla="*/ 819150 h 819150"/>
              <a:gd name="connsiteX10" fmla="*/ 535774 w 560815"/>
              <a:gd name="connsiteY10" fmla="*/ 645795 h 819150"/>
              <a:gd name="connsiteX11" fmla="*/ 527201 w 560815"/>
              <a:gd name="connsiteY11" fmla="*/ 421958 h 819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60815" h="819150">
                <a:moveTo>
                  <a:pt x="527201" y="421958"/>
                </a:moveTo>
                <a:cubicBezTo>
                  <a:pt x="544346" y="491490"/>
                  <a:pt x="472908" y="560070"/>
                  <a:pt x="402424" y="531495"/>
                </a:cubicBezTo>
                <a:cubicBezTo>
                  <a:pt x="343369" y="510540"/>
                  <a:pt x="320509" y="441960"/>
                  <a:pt x="361466" y="382905"/>
                </a:cubicBezTo>
                <a:cubicBezTo>
                  <a:pt x="453858" y="260033"/>
                  <a:pt x="386231" y="66675"/>
                  <a:pt x="232879" y="0"/>
                </a:cubicBezTo>
                <a:cubicBezTo>
                  <a:pt x="302411" y="131445"/>
                  <a:pt x="195731" y="252413"/>
                  <a:pt x="134771" y="302895"/>
                </a:cubicBezTo>
                <a:cubicBezTo>
                  <a:pt x="73811" y="353378"/>
                  <a:pt x="32854" y="405765"/>
                  <a:pt x="20471" y="436245"/>
                </a:cubicBezTo>
                <a:cubicBezTo>
                  <a:pt x="-41442" y="586740"/>
                  <a:pt x="50951" y="730568"/>
                  <a:pt x="113816" y="764858"/>
                </a:cubicBezTo>
                <a:cubicBezTo>
                  <a:pt x="85241" y="700088"/>
                  <a:pt x="58571" y="576263"/>
                  <a:pt x="170966" y="460058"/>
                </a:cubicBezTo>
                <a:cubicBezTo>
                  <a:pt x="170966" y="460058"/>
                  <a:pt x="138581" y="583883"/>
                  <a:pt x="209066" y="669608"/>
                </a:cubicBezTo>
                <a:cubicBezTo>
                  <a:pt x="279551" y="755333"/>
                  <a:pt x="278599" y="819150"/>
                  <a:pt x="278599" y="819150"/>
                </a:cubicBezTo>
                <a:cubicBezTo>
                  <a:pt x="388136" y="819150"/>
                  <a:pt x="491958" y="753428"/>
                  <a:pt x="535774" y="645795"/>
                </a:cubicBezTo>
                <a:cubicBezTo>
                  <a:pt x="569111" y="581978"/>
                  <a:pt x="571969" y="481013"/>
                  <a:pt x="527201" y="421958"/>
                </a:cubicBezTo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78F05595-5B3F-04ED-05A2-6C29745D8A0C}"/>
              </a:ext>
            </a:extLst>
          </p:cNvPr>
          <p:cNvSpPr txBox="1"/>
          <p:nvPr/>
        </p:nvSpPr>
        <p:spPr>
          <a:xfrm>
            <a:off x="3388176" y="4825628"/>
            <a:ext cx="1788257" cy="70788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2000" b="1" dirty="0">
                <a:solidFill>
                  <a:srgbClr val="FFFFFF"/>
                </a:solidFill>
                <a:latin typeface="Calibri" panose="020F0502020204030204"/>
              </a:rPr>
              <a:t>Tree Complexity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D7E425AC-9E06-2119-0BE4-83F97FE8CDFE}"/>
              </a:ext>
            </a:extLst>
          </p:cNvPr>
          <p:cNvSpPr txBox="1"/>
          <p:nvPr/>
        </p:nvSpPr>
        <p:spPr>
          <a:xfrm rot="20037859">
            <a:off x="7351744" y="4909800"/>
            <a:ext cx="1721997" cy="40011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2000" b="1" dirty="0">
                <a:solidFill>
                  <a:srgbClr val="FFFFFF"/>
                </a:solidFill>
                <a:latin typeface="Calibri" panose="020F0502020204030204"/>
              </a:rPr>
              <a:t>Regularization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B910BC5-7AD5-9852-DF84-C163FC8F1797}"/>
              </a:ext>
            </a:extLst>
          </p:cNvPr>
          <p:cNvSpPr txBox="1"/>
          <p:nvPr/>
        </p:nvSpPr>
        <p:spPr>
          <a:xfrm rot="2172563">
            <a:off x="4331707" y="3916432"/>
            <a:ext cx="1537327" cy="70788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2000" b="1" dirty="0">
                <a:solidFill>
                  <a:srgbClr val="FFFFFF"/>
                </a:solidFill>
                <a:latin typeface="Calibri" panose="020F0502020204030204"/>
              </a:rPr>
              <a:t>Learning &amp; Iterations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9151F30-2972-B015-27F7-12EA94C08B7B}"/>
              </a:ext>
            </a:extLst>
          </p:cNvPr>
          <p:cNvSpPr txBox="1"/>
          <p:nvPr/>
        </p:nvSpPr>
        <p:spPr>
          <a:xfrm>
            <a:off x="5684298" y="3477327"/>
            <a:ext cx="1244268" cy="40011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2000" b="1" dirty="0">
                <a:solidFill>
                  <a:srgbClr val="FFFFFF"/>
                </a:solidFill>
                <a:latin typeface="Calibri" panose="020F0502020204030204"/>
              </a:rPr>
              <a:t>Sampling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DC982347-84AE-DCF2-46A7-562359F046C7}"/>
              </a:ext>
            </a:extLst>
          </p:cNvPr>
          <p:cNvSpPr txBox="1"/>
          <p:nvPr/>
        </p:nvSpPr>
        <p:spPr>
          <a:xfrm rot="19327075">
            <a:off x="6713748" y="3867049"/>
            <a:ext cx="1886559" cy="707886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2000" b="1" dirty="0">
                <a:solidFill>
                  <a:srgbClr val="FFFFFF"/>
                </a:solidFill>
                <a:latin typeface="Calibri" panose="020F0502020204030204"/>
              </a:rPr>
              <a:t>Handling Class Imbalance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4820027-E54A-C7DA-4663-62334AED8D96}"/>
              </a:ext>
            </a:extLst>
          </p:cNvPr>
          <p:cNvSpPr txBox="1"/>
          <p:nvPr/>
        </p:nvSpPr>
        <p:spPr>
          <a:xfrm>
            <a:off x="8400885" y="3009461"/>
            <a:ext cx="3474454" cy="615553"/>
          </a:xfrm>
          <a:prstGeom prst="rect">
            <a:avLst/>
          </a:prstGeom>
          <a:solidFill>
            <a:srgbClr val="8CF8BD"/>
          </a:solidFill>
          <a:ln w="76200">
            <a:solidFill>
              <a:srgbClr val="0F9E53"/>
            </a:solidFill>
          </a:ln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q"/>
              <a:defRPr/>
            </a:pPr>
            <a:r>
              <a:rPr lang="en-US" sz="2000" b="1" dirty="0" err="1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scale_pos_weight</a:t>
            </a:r>
            <a:r>
              <a:rPr lang="en-US" sz="2000" b="1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: Controls balance of positive/negative classes.</a:t>
            </a:r>
            <a:r>
              <a:rPr lang="en-US" sz="1400" b="1" dirty="0">
                <a:solidFill>
                  <a:srgbClr val="000000"/>
                </a:solidFill>
                <a:latin typeface="Calibri" panose="020F0502020204030204"/>
              </a:rPr>
              <a:t> </a:t>
            </a:r>
            <a:endParaRPr lang="en-US" sz="1400" dirty="0">
              <a:solidFill>
                <a:srgbClr val="000000"/>
              </a:solidFill>
              <a:latin typeface="Calibri" panose="020F0502020204030204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7DD4F51D-7776-6722-D39B-BB4908F32636}"/>
              </a:ext>
            </a:extLst>
          </p:cNvPr>
          <p:cNvSpPr txBox="1"/>
          <p:nvPr/>
        </p:nvSpPr>
        <p:spPr>
          <a:xfrm>
            <a:off x="443444" y="1232781"/>
            <a:ext cx="3845367" cy="1569660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 w="76200">
            <a:solidFill>
              <a:srgbClr val="FE6F15"/>
            </a:solidFill>
          </a:ln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q"/>
              <a:defRPr/>
            </a:pPr>
            <a:r>
              <a:rPr lang="en-US" sz="2000" b="1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eta (</a:t>
            </a:r>
            <a:r>
              <a:rPr lang="en-US" sz="2000" b="1" dirty="0" err="1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learning_rate</a:t>
            </a:r>
            <a:r>
              <a:rPr lang="en-US" sz="2000" b="1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)</a:t>
            </a:r>
            <a:r>
              <a:rPr lang="en-US" sz="2000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: Shrinks feature weights (lower = slower but better generalization).</a:t>
            </a:r>
          </a:p>
          <a:p>
            <a:pPr>
              <a:defRPr/>
            </a:pPr>
            <a:endParaRPr lang="en-US" sz="1400" dirty="0">
              <a:solidFill>
                <a:srgbClr val="000000"/>
              </a:solidFill>
              <a:latin typeface="Calibri" panose="020F0502020204030204"/>
            </a:endParaRPr>
          </a:p>
          <a:p>
            <a:pPr marL="285750" indent="-285750">
              <a:buFont typeface="Wingdings" panose="05000000000000000000" pitchFamily="2" charset="2"/>
              <a:buChar char="q"/>
              <a:defRPr/>
            </a:pPr>
            <a:r>
              <a:rPr lang="en-US" sz="2000" b="1" dirty="0" err="1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n_estimators</a:t>
            </a:r>
            <a:r>
              <a:rPr lang="en-US" sz="2000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: Number of boosting rounds (trees).</a:t>
            </a: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1DCD025-ED4B-8903-06FD-7C020C31DD4E}"/>
              </a:ext>
            </a:extLst>
          </p:cNvPr>
          <p:cNvSpPr txBox="1"/>
          <p:nvPr/>
        </p:nvSpPr>
        <p:spPr>
          <a:xfrm>
            <a:off x="225273" y="3164421"/>
            <a:ext cx="3117855" cy="2954655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 w="76200">
            <a:solidFill>
              <a:srgbClr val="C31828"/>
            </a:solidFill>
          </a:ln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q"/>
              <a:defRPr/>
            </a:pPr>
            <a:r>
              <a:rPr lang="en-US" sz="2000" b="1" dirty="0" err="1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max_depth</a:t>
            </a:r>
            <a:r>
              <a:rPr lang="en-US" sz="2000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: Maximum depth of trees (controls model complexity, higher = more complex).</a:t>
            </a:r>
          </a:p>
          <a:p>
            <a:pPr marL="285750" indent="-285750">
              <a:buFont typeface="Wingdings" panose="05000000000000000000" pitchFamily="2" charset="2"/>
              <a:buChar char="q"/>
              <a:defRPr/>
            </a:pPr>
            <a:endParaRPr lang="en-US" sz="1400" dirty="0">
              <a:solidFill>
                <a:srgbClr val="000000"/>
              </a:solidFill>
              <a:latin typeface="Calibri" panose="020F0502020204030204"/>
            </a:endParaRPr>
          </a:p>
          <a:p>
            <a:pPr marL="285750" indent="-285750">
              <a:buFont typeface="Wingdings" panose="05000000000000000000" pitchFamily="2" charset="2"/>
              <a:buChar char="q"/>
              <a:defRPr/>
            </a:pPr>
            <a:r>
              <a:rPr lang="en-US" sz="2000" b="1" dirty="0" err="1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min_child_weight</a:t>
            </a:r>
            <a:r>
              <a:rPr lang="en-US" sz="2000" b="1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  <a:r>
              <a:rPr lang="en-US" sz="1400" b="1" dirty="0">
                <a:solidFill>
                  <a:srgbClr val="000000"/>
                </a:solidFill>
                <a:latin typeface="Calibri" panose="020F0502020204030204"/>
              </a:rPr>
              <a:t>: 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Minimum sum of instance weight needed in a child (controls overfitting).</a:t>
            </a:r>
          </a:p>
          <a:p>
            <a:pPr>
              <a:defRPr/>
            </a:pP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 </a:t>
            </a:r>
          </a:p>
          <a:p>
            <a:pPr marL="285750" indent="-285750">
              <a:buFont typeface="Wingdings" panose="05000000000000000000" pitchFamily="2" charset="2"/>
              <a:buChar char="q"/>
              <a:defRPr/>
            </a:pPr>
            <a:r>
              <a:rPr lang="en-US" sz="2000" b="1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Gamma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 : Minimum loss reduction needed for a split (higher = more conservative).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E4E959B9-BEAD-F98C-CA10-04D95BD082AE}"/>
              </a:ext>
            </a:extLst>
          </p:cNvPr>
          <p:cNvSpPr txBox="1"/>
          <p:nvPr/>
        </p:nvSpPr>
        <p:spPr>
          <a:xfrm>
            <a:off x="9286765" y="4255158"/>
            <a:ext cx="2745772" cy="1354217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 w="76200">
            <a:solidFill>
              <a:srgbClr val="445469"/>
            </a:solidFill>
          </a:ln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q"/>
              <a:defRPr/>
            </a:pPr>
            <a:r>
              <a:rPr lang="en-US" sz="2000" b="1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lambda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: L2 regularization on leaf weights. </a:t>
            </a:r>
          </a:p>
          <a:p>
            <a:pPr marL="285750" indent="-285750">
              <a:buFont typeface="Wingdings" panose="05000000000000000000" pitchFamily="2" charset="2"/>
              <a:buChar char="q"/>
              <a:defRPr/>
            </a:pPr>
            <a:endParaRPr lang="en-US" sz="1400" dirty="0">
              <a:solidFill>
                <a:srgbClr val="000000"/>
              </a:solidFill>
              <a:latin typeface="Calibri" panose="020F0502020204030204"/>
            </a:endParaRPr>
          </a:p>
          <a:p>
            <a:pPr marL="285750" indent="-285750">
              <a:buFont typeface="Wingdings" panose="05000000000000000000" pitchFamily="2" charset="2"/>
              <a:buChar char="q"/>
              <a:defRPr/>
            </a:pPr>
            <a:r>
              <a:rPr lang="en-US" sz="2000" b="1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alpha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:</a:t>
            </a:r>
            <a:r>
              <a:rPr lang="en-US" sz="1400" b="1" dirty="0">
                <a:solidFill>
                  <a:srgbClr val="000000"/>
                </a:solidFill>
                <a:latin typeface="Calibri" panose="020F0502020204030204"/>
              </a:rPr>
              <a:t> 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L1 regularization on leaf weights.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876AF2F-2C93-5541-CC8A-58994EBC2E33}"/>
              </a:ext>
            </a:extLst>
          </p:cNvPr>
          <p:cNvSpPr txBox="1"/>
          <p:nvPr/>
        </p:nvSpPr>
        <p:spPr>
          <a:xfrm>
            <a:off x="4632964" y="1219555"/>
            <a:ext cx="4935093" cy="1569660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 w="76200">
            <a:solidFill>
              <a:srgbClr val="B3AA35"/>
            </a:solidFill>
          </a:ln>
        </p:spPr>
        <p:txBody>
          <a:bodyPr wrap="square">
            <a:spAutoFit/>
          </a:bodyPr>
          <a:lstStyle/>
          <a:p>
            <a:pPr marL="285750" indent="-285750">
              <a:buFont typeface="Wingdings" panose="05000000000000000000" pitchFamily="2" charset="2"/>
              <a:buChar char="q"/>
              <a:defRPr/>
            </a:pPr>
            <a:r>
              <a:rPr lang="en-US" sz="2000" b="1" dirty="0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Subsample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 : Fraction of training data used per tree (adds randomness, prevents overfitting).</a:t>
            </a:r>
          </a:p>
          <a:p>
            <a:pPr marL="285750" indent="-285750">
              <a:buFont typeface="Wingdings" panose="05000000000000000000" pitchFamily="2" charset="2"/>
              <a:buChar char="q"/>
              <a:defRPr/>
            </a:pPr>
            <a:endParaRPr lang="en-US" sz="1400" dirty="0">
              <a:solidFill>
                <a:srgbClr val="000000"/>
              </a:solidFill>
              <a:latin typeface="Calibri" panose="020F0502020204030204"/>
            </a:endParaRPr>
          </a:p>
          <a:p>
            <a:pPr marL="285750" indent="-285750">
              <a:buFont typeface="Wingdings" panose="05000000000000000000" pitchFamily="2" charset="2"/>
              <a:buChar char="q"/>
              <a:defRPr/>
            </a:pPr>
            <a:r>
              <a:rPr lang="en-US" sz="2000" b="1" dirty="0" err="1">
                <a:solidFill>
                  <a:srgbClr val="000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colsample_bytree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 : Fraction of features used per tree. (</a:t>
            </a:r>
            <a:r>
              <a:rPr lang="en-US" sz="1400" dirty="0" err="1">
                <a:solidFill>
                  <a:srgbClr val="000000"/>
                </a:solidFill>
                <a:latin typeface="Calibri" panose="020F0502020204030204"/>
              </a:rPr>
              <a:t>colsample_bylevel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, </a:t>
            </a:r>
            <a:r>
              <a:rPr lang="en-US" sz="1400" dirty="0" err="1">
                <a:solidFill>
                  <a:srgbClr val="000000"/>
                </a:solidFill>
                <a:latin typeface="Calibri" panose="020F0502020204030204"/>
              </a:rPr>
              <a:t>colsample_bynode</a:t>
            </a:r>
            <a:r>
              <a:rPr lang="en-US" sz="1400" dirty="0">
                <a:solidFill>
                  <a:srgbClr val="000000"/>
                </a:solidFill>
                <a:latin typeface="Calibri" panose="020F0502020204030204"/>
              </a:rPr>
              <a:t> for finer control).</a:t>
            </a:r>
          </a:p>
        </p:txBody>
      </p:sp>
      <p:pic>
        <p:nvPicPr>
          <p:cNvPr id="1029" name="Picture 5" descr="Complexity ">
            <a:extLst>
              <a:ext uri="{FF2B5EF4-FFF2-40B4-BE49-F238E27FC236}">
                <a16:creationId xmlns:a16="http://schemas.microsoft.com/office/drawing/2014/main" id="{929D3662-C3CD-028A-76E3-79E98C88C2F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68477" y="4379098"/>
            <a:ext cx="492462" cy="4924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1" name="Picture 7" descr="Agile ">
            <a:extLst>
              <a:ext uri="{FF2B5EF4-FFF2-40B4-BE49-F238E27FC236}">
                <a16:creationId xmlns:a16="http://schemas.microsoft.com/office/drawing/2014/main" id="{7F20FBE2-BB98-5731-4AC1-4A6EF8B061B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4062" y="3134236"/>
            <a:ext cx="633628" cy="6336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3" name="Picture 9" descr="Qualitative research ">
            <a:extLst>
              <a:ext uri="{FF2B5EF4-FFF2-40B4-BE49-F238E27FC236}">
                <a16:creationId xmlns:a16="http://schemas.microsoft.com/office/drawing/2014/main" id="{3CAB5ED9-F06D-A006-EE4D-27BF3675424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68745" y="2952118"/>
            <a:ext cx="556204" cy="55620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02F7D43D-24E1-CA60-FCD9-176E40C0D5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25" y="28632"/>
            <a:ext cx="8908672" cy="995861"/>
          </a:xfrm>
        </p:spPr>
        <p:txBody>
          <a:bodyPr/>
          <a:lstStyle/>
          <a:p>
            <a:pPr algn="l"/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Hyperparameters in </a:t>
            </a:r>
            <a:r>
              <a:rPr lang="en-US" sz="5000" dirty="0" err="1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XGBoost</a:t>
            </a:r>
            <a:endParaRPr lang="en-US" sz="5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pic>
        <p:nvPicPr>
          <p:cNvPr id="1026" name="Picture 2" descr="Problem solving ">
            <a:extLst>
              <a:ext uri="{FF2B5EF4-FFF2-40B4-BE49-F238E27FC236}">
                <a16:creationId xmlns:a16="http://schemas.microsoft.com/office/drawing/2014/main" id="{1849C103-66E5-950F-7783-3F73A5B571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8821627">
            <a:off x="7264402" y="3346758"/>
            <a:ext cx="452006" cy="45200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Admin panel ">
            <a:extLst>
              <a:ext uri="{FF2B5EF4-FFF2-40B4-BE49-F238E27FC236}">
                <a16:creationId xmlns:a16="http://schemas.microsoft.com/office/drawing/2014/main" id="{C59E6C6C-B55E-7050-8D6C-4DEC5AC529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528546">
            <a:off x="8305901" y="4341168"/>
            <a:ext cx="440350" cy="440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5299216A-A1E1-4878-CE2B-7A3FAB24C735}"/>
              </a:ext>
            </a:extLst>
          </p:cNvPr>
          <p:cNvGrpSpPr/>
          <p:nvPr/>
        </p:nvGrpSpPr>
        <p:grpSpPr>
          <a:xfrm>
            <a:off x="2486094" y="900106"/>
            <a:ext cx="6625310" cy="5441569"/>
            <a:chOff x="2782723" y="874729"/>
            <a:chExt cx="6625310" cy="5441569"/>
          </a:xfrm>
        </p:grpSpPr>
        <p:sp>
          <p:nvSpPr>
            <p:cNvPr id="4" name="Freeform: Shape 3">
              <a:extLst>
                <a:ext uri="{FF2B5EF4-FFF2-40B4-BE49-F238E27FC236}">
                  <a16:creationId xmlns:a16="http://schemas.microsoft.com/office/drawing/2014/main" id="{CB0D5CB5-274A-9FEF-06D9-A0CE0127BD31}"/>
                </a:ext>
              </a:extLst>
            </p:cNvPr>
            <p:cNvSpPr/>
            <p:nvPr/>
          </p:nvSpPr>
          <p:spPr>
            <a:xfrm>
              <a:off x="831133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7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B7AD508-9233-AC88-7324-DC6FC1C5AA9C}"/>
                </a:ext>
              </a:extLst>
            </p:cNvPr>
            <p:cNvSpPr/>
            <p:nvPr/>
          </p:nvSpPr>
          <p:spPr>
            <a:xfrm rot="10800000">
              <a:off x="869776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6B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BB4C459-6A58-25CB-7EE4-A58CFBC427DD}"/>
                </a:ext>
              </a:extLst>
            </p:cNvPr>
            <p:cNvSpPr/>
            <p:nvPr/>
          </p:nvSpPr>
          <p:spPr>
            <a:xfrm>
              <a:off x="3478066" y="1971565"/>
              <a:ext cx="321087" cy="446246"/>
            </a:xfrm>
            <a:custGeom>
              <a:avLst/>
              <a:gdLst>
                <a:gd name="connsiteX0" fmla="*/ 0 w 321087"/>
                <a:gd name="connsiteY0" fmla="*/ 0 h 446246"/>
                <a:gd name="connsiteX1" fmla="*/ 321088 w 321087"/>
                <a:gd name="connsiteY1" fmla="*/ 0 h 446246"/>
                <a:gd name="connsiteX2" fmla="*/ 321088 w 321087"/>
                <a:gd name="connsiteY2" fmla="*/ 446246 h 446246"/>
                <a:gd name="connsiteX3" fmla="*/ 0 w 321087"/>
                <a:gd name="connsiteY3" fmla="*/ 446246 h 44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087" h="446246">
                  <a:moveTo>
                    <a:pt x="0" y="0"/>
                  </a:moveTo>
                  <a:lnTo>
                    <a:pt x="321088" y="0"/>
                  </a:lnTo>
                  <a:lnTo>
                    <a:pt x="321088" y="446246"/>
                  </a:lnTo>
                  <a:lnTo>
                    <a:pt x="0" y="446246"/>
                  </a:lnTo>
                  <a:close/>
                </a:path>
              </a:pathLst>
            </a:custGeom>
            <a:solidFill>
              <a:srgbClr val="F9AF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171002DE-AB0F-3AF0-33E7-ACF70C83AE81}"/>
                </a:ext>
              </a:extLst>
            </p:cNvPr>
            <p:cNvSpPr/>
            <p:nvPr/>
          </p:nvSpPr>
          <p:spPr>
            <a:xfrm>
              <a:off x="3478066" y="1994996"/>
              <a:ext cx="321087" cy="302799"/>
            </a:xfrm>
            <a:custGeom>
              <a:avLst/>
              <a:gdLst>
                <a:gd name="connsiteX0" fmla="*/ 321088 w 321087"/>
                <a:gd name="connsiteY0" fmla="*/ 0 h 302799"/>
                <a:gd name="connsiteX1" fmla="*/ 321088 w 321087"/>
                <a:gd name="connsiteY1" fmla="*/ 302800 h 302799"/>
                <a:gd name="connsiteX2" fmla="*/ 0 w 321087"/>
                <a:gd name="connsiteY2" fmla="*/ 108966 h 302799"/>
                <a:gd name="connsiteX3" fmla="*/ 0 w 321087"/>
                <a:gd name="connsiteY3" fmla="*/ 37528 h 302799"/>
                <a:gd name="connsiteX4" fmla="*/ 8763 w 321087"/>
                <a:gd name="connsiteY4" fmla="*/ 22003 h 302799"/>
                <a:gd name="connsiteX5" fmla="*/ 321088 w 321087"/>
                <a:gd name="connsiteY5" fmla="*/ 0 h 3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087" h="302799">
                  <a:moveTo>
                    <a:pt x="321088" y="0"/>
                  </a:moveTo>
                  <a:lnTo>
                    <a:pt x="321088" y="302800"/>
                  </a:lnTo>
                  <a:cubicBezTo>
                    <a:pt x="214027" y="238125"/>
                    <a:pt x="107061" y="173545"/>
                    <a:pt x="0" y="108966"/>
                  </a:cubicBezTo>
                  <a:lnTo>
                    <a:pt x="0" y="37528"/>
                  </a:lnTo>
                  <a:cubicBezTo>
                    <a:pt x="2953" y="32385"/>
                    <a:pt x="5906" y="27146"/>
                    <a:pt x="8763" y="22003"/>
                  </a:cubicBezTo>
                  <a:cubicBezTo>
                    <a:pt x="112871" y="14669"/>
                    <a:pt x="216979" y="7334"/>
                    <a:pt x="321088" y="0"/>
                  </a:cubicBezTo>
                  <a:close/>
                </a:path>
              </a:pathLst>
            </a:custGeom>
            <a:solidFill>
              <a:srgbClr val="9F5E5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833AEBAD-9212-B52C-7BE2-E16ADA9F7F47}"/>
                </a:ext>
              </a:extLst>
            </p:cNvPr>
            <p:cNvSpPr/>
            <p:nvPr/>
          </p:nvSpPr>
          <p:spPr>
            <a:xfrm>
              <a:off x="3175932" y="2295319"/>
              <a:ext cx="933450" cy="933450"/>
            </a:xfrm>
            <a:custGeom>
              <a:avLst/>
              <a:gdLst>
                <a:gd name="connsiteX0" fmla="*/ 653225 w 933450"/>
                <a:gd name="connsiteY0" fmla="*/ 933450 h 933450"/>
                <a:gd name="connsiteX1" fmla="*/ 280321 w 933450"/>
                <a:gd name="connsiteY1" fmla="*/ 933450 h 933450"/>
                <a:gd name="connsiteX2" fmla="*/ 0 w 933450"/>
                <a:gd name="connsiteY2" fmla="*/ 653129 h 933450"/>
                <a:gd name="connsiteX3" fmla="*/ 0 w 933450"/>
                <a:gd name="connsiteY3" fmla="*/ 280321 h 933450"/>
                <a:gd name="connsiteX4" fmla="*/ 280321 w 933450"/>
                <a:gd name="connsiteY4" fmla="*/ 0 h 933450"/>
                <a:gd name="connsiteX5" fmla="*/ 653129 w 933450"/>
                <a:gd name="connsiteY5" fmla="*/ 0 h 933450"/>
                <a:gd name="connsiteX6" fmla="*/ 933450 w 933450"/>
                <a:gd name="connsiteY6" fmla="*/ 280321 h 933450"/>
                <a:gd name="connsiteX7" fmla="*/ 933450 w 933450"/>
                <a:gd name="connsiteY7" fmla="*/ 653129 h 933450"/>
                <a:gd name="connsiteX8" fmla="*/ 653225 w 933450"/>
                <a:gd name="connsiteY8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3450" h="933450">
                  <a:moveTo>
                    <a:pt x="653225" y="933450"/>
                  </a:moveTo>
                  <a:lnTo>
                    <a:pt x="280321" y="933450"/>
                  </a:lnTo>
                  <a:cubicBezTo>
                    <a:pt x="126111" y="933450"/>
                    <a:pt x="0" y="807339"/>
                    <a:pt x="0" y="653129"/>
                  </a:cubicBezTo>
                  <a:lnTo>
                    <a:pt x="0" y="280321"/>
                  </a:lnTo>
                  <a:cubicBezTo>
                    <a:pt x="0" y="126111"/>
                    <a:pt x="126111" y="0"/>
                    <a:pt x="280321" y="0"/>
                  </a:cubicBezTo>
                  <a:lnTo>
                    <a:pt x="653129" y="0"/>
                  </a:lnTo>
                  <a:cubicBezTo>
                    <a:pt x="807339" y="0"/>
                    <a:pt x="933450" y="126111"/>
                    <a:pt x="933450" y="280321"/>
                  </a:cubicBezTo>
                  <a:lnTo>
                    <a:pt x="933450" y="653129"/>
                  </a:lnTo>
                  <a:cubicBezTo>
                    <a:pt x="933450" y="807339"/>
                    <a:pt x="807339" y="933450"/>
                    <a:pt x="653225" y="933450"/>
                  </a:cubicBezTo>
                  <a:close/>
                </a:path>
              </a:pathLst>
            </a:custGeom>
            <a:solidFill>
              <a:srgbClr val="007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78AB35F-DE73-4B16-6FB3-DEAD7FFC159B}"/>
                </a:ext>
              </a:extLst>
            </p:cNvPr>
            <p:cNvSpPr/>
            <p:nvPr/>
          </p:nvSpPr>
          <p:spPr>
            <a:xfrm>
              <a:off x="3478066" y="2295319"/>
              <a:ext cx="476882" cy="429958"/>
            </a:xfrm>
            <a:custGeom>
              <a:avLst/>
              <a:gdLst>
                <a:gd name="connsiteX0" fmla="*/ 0 w 476882"/>
                <a:gd name="connsiteY0" fmla="*/ 0 h 429958"/>
                <a:gd name="connsiteX1" fmla="*/ 122396 w 476882"/>
                <a:gd name="connsiteY1" fmla="*/ 166021 h 429958"/>
                <a:gd name="connsiteX2" fmla="*/ 138684 w 476882"/>
                <a:gd name="connsiteY2" fmla="*/ 429959 h 429958"/>
                <a:gd name="connsiteX3" fmla="*/ 476155 w 476882"/>
                <a:gd name="connsiteY3" fmla="*/ 408146 h 429958"/>
                <a:gd name="connsiteX4" fmla="*/ 419005 w 476882"/>
                <a:gd name="connsiteY4" fmla="*/ 136017 h 429958"/>
                <a:gd name="connsiteX5" fmla="*/ 320992 w 476882"/>
                <a:gd name="connsiteY5" fmla="*/ 2381 h 429958"/>
                <a:gd name="connsiteX6" fmla="*/ 0 w 476882"/>
                <a:gd name="connsiteY6" fmla="*/ 0 h 4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882" h="429958">
                  <a:moveTo>
                    <a:pt x="0" y="0"/>
                  </a:moveTo>
                  <a:cubicBezTo>
                    <a:pt x="30575" y="25146"/>
                    <a:pt x="87154" y="78772"/>
                    <a:pt x="122396" y="166021"/>
                  </a:cubicBezTo>
                  <a:cubicBezTo>
                    <a:pt x="170879" y="285750"/>
                    <a:pt x="148400" y="392621"/>
                    <a:pt x="138684" y="429959"/>
                  </a:cubicBezTo>
                  <a:cubicBezTo>
                    <a:pt x="251174" y="422720"/>
                    <a:pt x="363665" y="415481"/>
                    <a:pt x="476155" y="408146"/>
                  </a:cubicBezTo>
                  <a:cubicBezTo>
                    <a:pt x="478917" y="354044"/>
                    <a:pt x="476536" y="248317"/>
                    <a:pt x="419005" y="136017"/>
                  </a:cubicBezTo>
                  <a:cubicBezTo>
                    <a:pt x="388334" y="76105"/>
                    <a:pt x="351092" y="32195"/>
                    <a:pt x="320992" y="2381"/>
                  </a:cubicBezTo>
                  <a:cubicBezTo>
                    <a:pt x="214122" y="1619"/>
                    <a:pt x="107061" y="857"/>
                    <a:pt x="0" y="0"/>
                  </a:cubicBezTo>
                  <a:close/>
                </a:path>
              </a:pathLst>
            </a:custGeom>
            <a:solidFill>
              <a:srgbClr val="F5E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3632B6A-08C1-7F0D-69DC-FB3047839470}"/>
                </a:ext>
              </a:extLst>
            </p:cNvPr>
            <p:cNvSpPr/>
            <p:nvPr/>
          </p:nvSpPr>
          <p:spPr>
            <a:xfrm>
              <a:off x="3625036" y="2297415"/>
              <a:ext cx="269938" cy="475487"/>
            </a:xfrm>
            <a:custGeom>
              <a:avLst/>
              <a:gdLst>
                <a:gd name="connsiteX0" fmla="*/ 10192 w 269938"/>
                <a:gd name="connsiteY0" fmla="*/ 0 h 475487"/>
                <a:gd name="connsiteX1" fmla="*/ 0 w 269938"/>
                <a:gd name="connsiteY1" fmla="*/ 28575 h 475487"/>
                <a:gd name="connsiteX2" fmla="*/ 28575 w 269938"/>
                <a:gd name="connsiteY2" fmla="*/ 30575 h 475487"/>
                <a:gd name="connsiteX3" fmla="*/ 83725 w 269938"/>
                <a:gd name="connsiteY3" fmla="*/ 159163 h 475487"/>
                <a:gd name="connsiteX4" fmla="*/ 87821 w 269938"/>
                <a:gd name="connsiteY4" fmla="*/ 475488 h 475487"/>
                <a:gd name="connsiteX5" fmla="*/ 269938 w 269938"/>
                <a:gd name="connsiteY5" fmla="*/ 461296 h 475487"/>
                <a:gd name="connsiteX6" fmla="*/ 198025 w 269938"/>
                <a:gd name="connsiteY6" fmla="*/ 191738 h 475487"/>
                <a:gd name="connsiteX7" fmla="*/ 98012 w 269938"/>
                <a:gd name="connsiteY7" fmla="*/ 28480 h 475487"/>
                <a:gd name="connsiteX8" fmla="*/ 112300 w 269938"/>
                <a:gd name="connsiteY8" fmla="*/ 21717 h 475487"/>
                <a:gd name="connsiteX9" fmla="*/ 75533 w 269938"/>
                <a:gd name="connsiteY9" fmla="*/ 10192 h 475487"/>
                <a:gd name="connsiteX10" fmla="*/ 10192 w 269938"/>
                <a:gd name="connsiteY10" fmla="*/ 0 h 47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938" h="475487">
                  <a:moveTo>
                    <a:pt x="10192" y="0"/>
                  </a:moveTo>
                  <a:cubicBezTo>
                    <a:pt x="6763" y="9525"/>
                    <a:pt x="3429" y="19050"/>
                    <a:pt x="0" y="28575"/>
                  </a:cubicBezTo>
                  <a:cubicBezTo>
                    <a:pt x="9525" y="29242"/>
                    <a:pt x="19050" y="29908"/>
                    <a:pt x="28575" y="30575"/>
                  </a:cubicBezTo>
                  <a:cubicBezTo>
                    <a:pt x="48387" y="64770"/>
                    <a:pt x="68675" y="107823"/>
                    <a:pt x="83725" y="159163"/>
                  </a:cubicBezTo>
                  <a:cubicBezTo>
                    <a:pt x="122968" y="293846"/>
                    <a:pt x="103727" y="411480"/>
                    <a:pt x="87821" y="475488"/>
                  </a:cubicBezTo>
                  <a:cubicBezTo>
                    <a:pt x="148495" y="470725"/>
                    <a:pt x="209264" y="466058"/>
                    <a:pt x="269938" y="461296"/>
                  </a:cubicBezTo>
                  <a:cubicBezTo>
                    <a:pt x="263747" y="393954"/>
                    <a:pt x="246698" y="297371"/>
                    <a:pt x="198025" y="191738"/>
                  </a:cubicBezTo>
                  <a:cubicBezTo>
                    <a:pt x="166592" y="123635"/>
                    <a:pt x="130207" y="69437"/>
                    <a:pt x="98012" y="28480"/>
                  </a:cubicBezTo>
                  <a:cubicBezTo>
                    <a:pt x="102775" y="26194"/>
                    <a:pt x="107537" y="23908"/>
                    <a:pt x="112300" y="21717"/>
                  </a:cubicBezTo>
                  <a:cubicBezTo>
                    <a:pt x="101251" y="17526"/>
                    <a:pt x="88963" y="13621"/>
                    <a:pt x="75533" y="10192"/>
                  </a:cubicBezTo>
                  <a:cubicBezTo>
                    <a:pt x="51244" y="4000"/>
                    <a:pt x="29146" y="1143"/>
                    <a:pt x="10192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AFE81D9-AE17-17B5-E1F4-C2EF2C345FC5}"/>
                </a:ext>
              </a:extLst>
            </p:cNvPr>
            <p:cNvSpPr/>
            <p:nvPr/>
          </p:nvSpPr>
          <p:spPr>
            <a:xfrm>
              <a:off x="2782723" y="2413006"/>
              <a:ext cx="648157" cy="1327446"/>
            </a:xfrm>
            <a:custGeom>
              <a:avLst/>
              <a:gdLst>
                <a:gd name="connsiteX0" fmla="*/ 621810 w 648157"/>
                <a:gd name="connsiteY0" fmla="*/ 6901 h 1327446"/>
                <a:gd name="connsiteX1" fmla="*/ 89077 w 648157"/>
                <a:gd name="connsiteY1" fmla="*/ 506963 h 1327446"/>
                <a:gd name="connsiteX2" fmla="*/ 66693 w 648157"/>
                <a:gd name="connsiteY2" fmla="*/ 1327447 h 1327446"/>
                <a:gd name="connsiteX3" fmla="*/ 123843 w 648157"/>
                <a:gd name="connsiteY3" fmla="*/ 1247818 h 1327446"/>
                <a:gd name="connsiteX4" fmla="*/ 229951 w 648157"/>
                <a:gd name="connsiteY4" fmla="*/ 1284584 h 1327446"/>
                <a:gd name="connsiteX5" fmla="*/ 221760 w 648157"/>
                <a:gd name="connsiteY5" fmla="*/ 602880 h 1327446"/>
                <a:gd name="connsiteX6" fmla="*/ 602855 w 648157"/>
                <a:gd name="connsiteY6" fmla="*/ 145394 h 1327446"/>
                <a:gd name="connsiteX7" fmla="*/ 645813 w 648157"/>
                <a:gd name="connsiteY7" fmla="*/ 45667 h 1327446"/>
                <a:gd name="connsiteX8" fmla="*/ 621810 w 648157"/>
                <a:gd name="connsiteY8" fmla="*/ 6901 h 132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157" h="1327446">
                  <a:moveTo>
                    <a:pt x="621810" y="6901"/>
                  </a:moveTo>
                  <a:cubicBezTo>
                    <a:pt x="535704" y="-45773"/>
                    <a:pt x="226522" y="211021"/>
                    <a:pt x="89077" y="506963"/>
                  </a:cubicBezTo>
                  <a:cubicBezTo>
                    <a:pt x="-66752" y="842529"/>
                    <a:pt x="19544" y="1182667"/>
                    <a:pt x="66693" y="1327447"/>
                  </a:cubicBezTo>
                  <a:cubicBezTo>
                    <a:pt x="68788" y="1291252"/>
                    <a:pt x="91458" y="1259914"/>
                    <a:pt x="123843" y="1247818"/>
                  </a:cubicBezTo>
                  <a:cubicBezTo>
                    <a:pt x="161752" y="1233721"/>
                    <a:pt x="206329" y="1248580"/>
                    <a:pt x="229951" y="1284584"/>
                  </a:cubicBezTo>
                  <a:cubicBezTo>
                    <a:pt x="204329" y="1221719"/>
                    <a:pt x="94887" y="933969"/>
                    <a:pt x="221760" y="602880"/>
                  </a:cubicBezTo>
                  <a:cubicBezTo>
                    <a:pt x="320248" y="345991"/>
                    <a:pt x="506367" y="205211"/>
                    <a:pt x="602855" y="145394"/>
                  </a:cubicBezTo>
                  <a:cubicBezTo>
                    <a:pt x="636669" y="124439"/>
                    <a:pt x="654957" y="84434"/>
                    <a:pt x="645813" y="45667"/>
                  </a:cubicBezTo>
                  <a:cubicBezTo>
                    <a:pt x="641812" y="28427"/>
                    <a:pt x="634383" y="14521"/>
                    <a:pt x="621810" y="6901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82A5F576-2EE5-5420-65B9-82BFE7CBA297}"/>
                </a:ext>
              </a:extLst>
            </p:cNvPr>
            <p:cNvSpPr/>
            <p:nvPr/>
          </p:nvSpPr>
          <p:spPr>
            <a:xfrm>
              <a:off x="328480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D737A84-0F11-11DE-66F1-F5801A99FFE4}"/>
                </a:ext>
              </a:extLst>
            </p:cNvPr>
            <p:cNvSpPr/>
            <p:nvPr/>
          </p:nvSpPr>
          <p:spPr>
            <a:xfrm>
              <a:off x="328480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4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6C90E72-3734-47DA-B31E-8953F74F620D}"/>
                </a:ext>
              </a:extLst>
            </p:cNvPr>
            <p:cNvSpPr/>
            <p:nvPr/>
          </p:nvSpPr>
          <p:spPr>
            <a:xfrm>
              <a:off x="379915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ABC5FCB-993B-D16F-CCE7-D298F178213E}"/>
                </a:ext>
              </a:extLst>
            </p:cNvPr>
            <p:cNvSpPr/>
            <p:nvPr/>
          </p:nvSpPr>
          <p:spPr>
            <a:xfrm>
              <a:off x="379915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5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9801C60-43FC-C759-2324-2196DE8879DD}"/>
                </a:ext>
              </a:extLst>
            </p:cNvPr>
            <p:cNvSpPr/>
            <p:nvPr/>
          </p:nvSpPr>
          <p:spPr>
            <a:xfrm>
              <a:off x="8112645" y="970011"/>
              <a:ext cx="960691" cy="1907762"/>
            </a:xfrm>
            <a:custGeom>
              <a:avLst/>
              <a:gdLst>
                <a:gd name="connsiteX0" fmla="*/ 960691 w 960691"/>
                <a:gd name="connsiteY0" fmla="*/ 1907762 h 1907762"/>
                <a:gd name="connsiteX1" fmla="*/ 0 w 960691"/>
                <a:gd name="connsiteY1" fmla="*/ 1907762 h 1907762"/>
                <a:gd name="connsiteX2" fmla="*/ 0 w 960691"/>
                <a:gd name="connsiteY2" fmla="*/ 480346 h 1907762"/>
                <a:gd name="connsiteX3" fmla="*/ 480346 w 960691"/>
                <a:gd name="connsiteY3" fmla="*/ 0 h 1907762"/>
                <a:gd name="connsiteX4" fmla="*/ 480346 w 960691"/>
                <a:gd name="connsiteY4" fmla="*/ 0 h 1907762"/>
                <a:gd name="connsiteX5" fmla="*/ 960691 w 960691"/>
                <a:gd name="connsiteY5" fmla="*/ 480346 h 1907762"/>
                <a:gd name="connsiteX6" fmla="*/ 960691 w 960691"/>
                <a:gd name="connsiteY6" fmla="*/ 1907762 h 1907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0691" h="1907762">
                  <a:moveTo>
                    <a:pt x="960691" y="1907762"/>
                  </a:moveTo>
                  <a:lnTo>
                    <a:pt x="0" y="1907762"/>
                  </a:lnTo>
                  <a:lnTo>
                    <a:pt x="0" y="480346"/>
                  </a:lnTo>
                  <a:cubicBezTo>
                    <a:pt x="0" y="215075"/>
                    <a:pt x="215075" y="0"/>
                    <a:pt x="480346" y="0"/>
                  </a:cubicBezTo>
                  <a:lnTo>
                    <a:pt x="480346" y="0"/>
                  </a:lnTo>
                  <a:cubicBezTo>
                    <a:pt x="745617" y="0"/>
                    <a:pt x="960691" y="215075"/>
                    <a:pt x="960691" y="480346"/>
                  </a:cubicBezTo>
                  <a:lnTo>
                    <a:pt x="960691" y="1907762"/>
                  </a:lnTo>
                  <a:close/>
                </a:path>
              </a:pathLst>
            </a:custGeom>
            <a:solidFill>
              <a:sysClr val="windowText" lastClr="000000">
                <a:lumMod val="85000"/>
                <a:lumOff val="15000"/>
              </a:sys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491DB0C-7510-6C49-073B-62EA49E9E18E}"/>
                </a:ext>
              </a:extLst>
            </p:cNvPr>
            <p:cNvSpPr/>
            <p:nvPr/>
          </p:nvSpPr>
          <p:spPr>
            <a:xfrm>
              <a:off x="8156269" y="2362090"/>
              <a:ext cx="875537" cy="878966"/>
            </a:xfrm>
            <a:custGeom>
              <a:avLst/>
              <a:gdLst>
                <a:gd name="connsiteX0" fmla="*/ 875538 w 875537"/>
                <a:gd name="connsiteY0" fmla="*/ 274796 h 878966"/>
                <a:gd name="connsiteX1" fmla="*/ 875538 w 875537"/>
                <a:gd name="connsiteY1" fmla="*/ 604076 h 878966"/>
                <a:gd name="connsiteX2" fmla="*/ 588550 w 875537"/>
                <a:gd name="connsiteY2" fmla="*/ 878967 h 878966"/>
                <a:gd name="connsiteX3" fmla="*/ 286988 w 875537"/>
                <a:gd name="connsiteY3" fmla="*/ 878967 h 878966"/>
                <a:gd name="connsiteX4" fmla="*/ 0 w 875537"/>
                <a:gd name="connsiteY4" fmla="*/ 604076 h 878966"/>
                <a:gd name="connsiteX5" fmla="*/ 0 w 875537"/>
                <a:gd name="connsiteY5" fmla="*/ 274796 h 878966"/>
                <a:gd name="connsiteX6" fmla="*/ 169926 w 875537"/>
                <a:gd name="connsiteY6" fmla="*/ 24098 h 878966"/>
                <a:gd name="connsiteX7" fmla="*/ 286988 w 875537"/>
                <a:gd name="connsiteY7" fmla="*/ 0 h 878966"/>
                <a:gd name="connsiteX8" fmla="*/ 588550 w 875537"/>
                <a:gd name="connsiteY8" fmla="*/ 0 h 878966"/>
                <a:gd name="connsiteX9" fmla="*/ 603123 w 875537"/>
                <a:gd name="connsiteY9" fmla="*/ 381 h 878966"/>
                <a:gd name="connsiteX10" fmla="*/ 746474 w 875537"/>
                <a:gd name="connsiteY10" fmla="*/ 45625 h 878966"/>
                <a:gd name="connsiteX11" fmla="*/ 875538 w 875537"/>
                <a:gd name="connsiteY11" fmla="*/ 274796 h 878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537" h="878966">
                  <a:moveTo>
                    <a:pt x="875538" y="274796"/>
                  </a:moveTo>
                  <a:lnTo>
                    <a:pt x="875538" y="604076"/>
                  </a:lnTo>
                  <a:cubicBezTo>
                    <a:pt x="875538" y="755333"/>
                    <a:pt x="746379" y="878967"/>
                    <a:pt x="588550" y="878967"/>
                  </a:cubicBezTo>
                  <a:lnTo>
                    <a:pt x="286988" y="878967"/>
                  </a:lnTo>
                  <a:cubicBezTo>
                    <a:pt x="129159" y="878967"/>
                    <a:pt x="0" y="755333"/>
                    <a:pt x="0" y="604076"/>
                  </a:cubicBezTo>
                  <a:lnTo>
                    <a:pt x="0" y="274796"/>
                  </a:lnTo>
                  <a:cubicBezTo>
                    <a:pt x="0" y="163544"/>
                    <a:pt x="70009" y="67151"/>
                    <a:pt x="169926" y="24098"/>
                  </a:cubicBezTo>
                  <a:cubicBezTo>
                    <a:pt x="205740" y="8572"/>
                    <a:pt x="245269" y="0"/>
                    <a:pt x="286988" y="0"/>
                  </a:cubicBezTo>
                  <a:lnTo>
                    <a:pt x="588550" y="0"/>
                  </a:lnTo>
                  <a:cubicBezTo>
                    <a:pt x="593407" y="0"/>
                    <a:pt x="598265" y="95"/>
                    <a:pt x="603123" y="381"/>
                  </a:cubicBezTo>
                  <a:cubicBezTo>
                    <a:pt x="655796" y="2953"/>
                    <a:pt x="704850" y="19240"/>
                    <a:pt x="746474" y="45625"/>
                  </a:cubicBezTo>
                  <a:cubicBezTo>
                    <a:pt x="824103" y="94964"/>
                    <a:pt x="875538" y="179356"/>
                    <a:pt x="875538" y="274796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88DF3290-D725-5928-902F-0F8677FE0868}"/>
                </a:ext>
              </a:extLst>
            </p:cNvPr>
            <p:cNvSpPr/>
            <p:nvPr/>
          </p:nvSpPr>
          <p:spPr>
            <a:xfrm>
              <a:off x="8413256" y="2150444"/>
              <a:ext cx="367472" cy="583787"/>
            </a:xfrm>
            <a:custGeom>
              <a:avLst/>
              <a:gdLst>
                <a:gd name="connsiteX0" fmla="*/ 44955 w 367472"/>
                <a:gd name="connsiteY0" fmla="*/ 583787 h 583787"/>
                <a:gd name="connsiteX1" fmla="*/ 24572 w 367472"/>
                <a:gd name="connsiteY1" fmla="*/ 357188 h 583787"/>
                <a:gd name="connsiteX2" fmla="*/ 10285 w 367472"/>
                <a:gd name="connsiteY2" fmla="*/ 222504 h 583787"/>
                <a:gd name="connsiteX3" fmla="*/ 83818 w 367472"/>
                <a:gd name="connsiteY3" fmla="*/ 211646 h 583787"/>
                <a:gd name="connsiteX4" fmla="*/ 83818 w 367472"/>
                <a:gd name="connsiteY4" fmla="*/ 8192 h 583787"/>
                <a:gd name="connsiteX5" fmla="*/ 265459 w 367472"/>
                <a:gd name="connsiteY5" fmla="*/ 0 h 583787"/>
                <a:gd name="connsiteX6" fmla="*/ 265459 w 367472"/>
                <a:gd name="connsiteY6" fmla="*/ 211646 h 583787"/>
                <a:gd name="connsiteX7" fmla="*/ 330515 w 367472"/>
                <a:gd name="connsiteY7" fmla="*/ 212693 h 583787"/>
                <a:gd name="connsiteX8" fmla="*/ 367472 w 367472"/>
                <a:gd name="connsiteY8" fmla="*/ 549021 h 583787"/>
                <a:gd name="connsiteX9" fmla="*/ 44955 w 367472"/>
                <a:gd name="connsiteY9" fmla="*/ 583787 h 58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7472" h="583787">
                  <a:moveTo>
                    <a:pt x="44955" y="583787"/>
                  </a:moveTo>
                  <a:cubicBezTo>
                    <a:pt x="51814" y="485775"/>
                    <a:pt x="38955" y="410242"/>
                    <a:pt x="24572" y="357188"/>
                  </a:cubicBezTo>
                  <a:cubicBezTo>
                    <a:pt x="9237" y="300609"/>
                    <a:pt x="-13433" y="248317"/>
                    <a:pt x="10285" y="222504"/>
                  </a:cubicBezTo>
                  <a:cubicBezTo>
                    <a:pt x="26668" y="204692"/>
                    <a:pt x="58291" y="206692"/>
                    <a:pt x="83818" y="211646"/>
                  </a:cubicBezTo>
                  <a:lnTo>
                    <a:pt x="83818" y="8192"/>
                  </a:lnTo>
                  <a:cubicBezTo>
                    <a:pt x="144302" y="5429"/>
                    <a:pt x="204881" y="2762"/>
                    <a:pt x="265459" y="0"/>
                  </a:cubicBezTo>
                  <a:lnTo>
                    <a:pt x="265459" y="211646"/>
                  </a:lnTo>
                  <a:cubicBezTo>
                    <a:pt x="287081" y="212026"/>
                    <a:pt x="308798" y="212312"/>
                    <a:pt x="330515" y="212693"/>
                  </a:cubicBezTo>
                  <a:cubicBezTo>
                    <a:pt x="342802" y="324802"/>
                    <a:pt x="355185" y="436912"/>
                    <a:pt x="367472" y="549021"/>
                  </a:cubicBezTo>
                  <a:cubicBezTo>
                    <a:pt x="260030" y="560642"/>
                    <a:pt x="152493" y="572167"/>
                    <a:pt x="44955" y="583787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72F4E5C-6CE5-2D36-8F35-7C7AC1C2F05C}"/>
                </a:ext>
              </a:extLst>
            </p:cNvPr>
            <p:cNvSpPr/>
            <p:nvPr/>
          </p:nvSpPr>
          <p:spPr>
            <a:xfrm>
              <a:off x="8497074" y="2160541"/>
              <a:ext cx="181641" cy="185832"/>
            </a:xfrm>
            <a:custGeom>
              <a:avLst/>
              <a:gdLst>
                <a:gd name="connsiteX0" fmla="*/ 181642 w 181641"/>
                <a:gd name="connsiteY0" fmla="*/ 0 h 185832"/>
                <a:gd name="connsiteX1" fmla="*/ 181642 w 181641"/>
                <a:gd name="connsiteY1" fmla="*/ 94297 h 185832"/>
                <a:gd name="connsiteX2" fmla="*/ 0 w 181641"/>
                <a:gd name="connsiteY2" fmla="*/ 185833 h 185832"/>
                <a:gd name="connsiteX3" fmla="*/ 0 w 181641"/>
                <a:gd name="connsiteY3" fmla="*/ 44196 h 185832"/>
                <a:gd name="connsiteX4" fmla="*/ 181642 w 181641"/>
                <a:gd name="connsiteY4" fmla="*/ 0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1" h="185832">
                  <a:moveTo>
                    <a:pt x="181642" y="0"/>
                  </a:moveTo>
                  <a:lnTo>
                    <a:pt x="181642" y="94297"/>
                  </a:lnTo>
                  <a:cubicBezTo>
                    <a:pt x="121063" y="124873"/>
                    <a:pt x="60484" y="155353"/>
                    <a:pt x="0" y="185833"/>
                  </a:cubicBezTo>
                  <a:lnTo>
                    <a:pt x="0" y="44196"/>
                  </a:lnTo>
                  <a:cubicBezTo>
                    <a:pt x="60579" y="29432"/>
                    <a:pt x="121158" y="14668"/>
                    <a:pt x="181642" y="0"/>
                  </a:cubicBezTo>
                  <a:close/>
                </a:path>
              </a:pathLst>
            </a:custGeom>
            <a:solidFill>
              <a:srgbClr val="9B5C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7CC9310-EFD4-7C4B-54F6-3F58318E37A9}"/>
                </a:ext>
              </a:extLst>
            </p:cNvPr>
            <p:cNvSpPr/>
            <p:nvPr/>
          </p:nvSpPr>
          <p:spPr>
            <a:xfrm>
              <a:off x="9013424" y="2536207"/>
              <a:ext cx="394609" cy="1269587"/>
            </a:xfrm>
            <a:custGeom>
              <a:avLst/>
              <a:gdLst>
                <a:gd name="connsiteX0" fmla="*/ 0 w 394609"/>
                <a:gd name="connsiteY0" fmla="*/ 0 h 1269587"/>
                <a:gd name="connsiteX1" fmla="*/ 385763 w 394609"/>
                <a:gd name="connsiteY1" fmla="*/ 612362 h 1269587"/>
                <a:gd name="connsiteX2" fmla="*/ 218408 w 394609"/>
                <a:gd name="connsiteY2" fmla="*/ 1269587 h 1269587"/>
                <a:gd name="connsiteX3" fmla="*/ 169450 w 394609"/>
                <a:gd name="connsiteY3" fmla="*/ 1179766 h 1269587"/>
                <a:gd name="connsiteX4" fmla="*/ 63341 w 394609"/>
                <a:gd name="connsiteY4" fmla="*/ 1183862 h 1269587"/>
                <a:gd name="connsiteX5" fmla="*/ 217932 w 394609"/>
                <a:gd name="connsiteY5" fmla="*/ 763810 h 1269587"/>
                <a:gd name="connsiteX6" fmla="*/ 2095 w 394609"/>
                <a:gd name="connsiteY6" fmla="*/ 204216 h 1269587"/>
                <a:gd name="connsiteX7" fmla="*/ 0 w 394609"/>
                <a:gd name="connsiteY7" fmla="*/ 0 h 126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4609" h="1269587">
                  <a:moveTo>
                    <a:pt x="0" y="0"/>
                  </a:moveTo>
                  <a:cubicBezTo>
                    <a:pt x="46101" y="31051"/>
                    <a:pt x="330898" y="230124"/>
                    <a:pt x="385763" y="612362"/>
                  </a:cubicBezTo>
                  <a:cubicBezTo>
                    <a:pt x="436340" y="964787"/>
                    <a:pt x="255175" y="1219962"/>
                    <a:pt x="218408" y="1269587"/>
                  </a:cubicBezTo>
                  <a:cubicBezTo>
                    <a:pt x="219837" y="1232821"/>
                    <a:pt x="200977" y="1198150"/>
                    <a:pt x="169450" y="1179766"/>
                  </a:cubicBezTo>
                  <a:cubicBezTo>
                    <a:pt x="136493" y="1160526"/>
                    <a:pt x="95059" y="1162145"/>
                    <a:pt x="63341" y="1183862"/>
                  </a:cubicBezTo>
                  <a:cubicBezTo>
                    <a:pt x="106966" y="1126617"/>
                    <a:pt x="208312" y="977360"/>
                    <a:pt x="217932" y="763810"/>
                  </a:cubicBezTo>
                  <a:cubicBezTo>
                    <a:pt x="232029" y="451485"/>
                    <a:pt x="39243" y="242792"/>
                    <a:pt x="2095" y="204216"/>
                  </a:cubicBezTo>
                  <a:cubicBezTo>
                    <a:pt x="1334" y="136112"/>
                    <a:pt x="667" y="68008"/>
                    <a:pt x="0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9C0AD9B-35E7-454F-D904-675FE07FA031}"/>
                </a:ext>
              </a:extLst>
            </p:cNvPr>
            <p:cNvSpPr/>
            <p:nvPr/>
          </p:nvSpPr>
          <p:spPr>
            <a:xfrm>
              <a:off x="3722953" y="1105742"/>
              <a:ext cx="465391" cy="276605"/>
            </a:xfrm>
            <a:custGeom>
              <a:avLst/>
              <a:gdLst>
                <a:gd name="connsiteX0" fmla="*/ 346996 w 465391"/>
                <a:gd name="connsiteY0" fmla="*/ 276606 h 276605"/>
                <a:gd name="connsiteX1" fmla="*/ 118396 w 465391"/>
                <a:gd name="connsiteY1" fmla="*/ 276606 h 276605"/>
                <a:gd name="connsiteX2" fmla="*/ 0 w 465391"/>
                <a:gd name="connsiteY2" fmla="*/ 158210 h 276605"/>
                <a:gd name="connsiteX3" fmla="*/ 0 w 465391"/>
                <a:gd name="connsiteY3" fmla="*/ 118396 h 276605"/>
                <a:gd name="connsiteX4" fmla="*/ 118396 w 465391"/>
                <a:gd name="connsiteY4" fmla="*/ 0 h 276605"/>
                <a:gd name="connsiteX5" fmla="*/ 346996 w 465391"/>
                <a:gd name="connsiteY5" fmla="*/ 0 h 276605"/>
                <a:gd name="connsiteX6" fmla="*/ 465392 w 465391"/>
                <a:gd name="connsiteY6" fmla="*/ 118396 h 276605"/>
                <a:gd name="connsiteX7" fmla="*/ 465392 w 465391"/>
                <a:gd name="connsiteY7" fmla="*/ 158210 h 276605"/>
                <a:gd name="connsiteX8" fmla="*/ 346996 w 465391"/>
                <a:gd name="connsiteY8" fmla="*/ 276606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391" h="276605">
                  <a:moveTo>
                    <a:pt x="346996" y="276606"/>
                  </a:moveTo>
                  <a:lnTo>
                    <a:pt x="118396" y="276606"/>
                  </a:lnTo>
                  <a:cubicBezTo>
                    <a:pt x="53245" y="276606"/>
                    <a:pt x="0" y="223361"/>
                    <a:pt x="0" y="158210"/>
                  </a:cubicBezTo>
                  <a:lnTo>
                    <a:pt x="0" y="118396"/>
                  </a:lnTo>
                  <a:cubicBezTo>
                    <a:pt x="0" y="53245"/>
                    <a:pt x="53245" y="0"/>
                    <a:pt x="118396" y="0"/>
                  </a:cubicBezTo>
                  <a:lnTo>
                    <a:pt x="346996" y="0"/>
                  </a:lnTo>
                  <a:cubicBezTo>
                    <a:pt x="412147" y="0"/>
                    <a:pt x="465392" y="53245"/>
                    <a:pt x="465392" y="118396"/>
                  </a:cubicBezTo>
                  <a:lnTo>
                    <a:pt x="465392" y="158210"/>
                  </a:lnTo>
                  <a:cubicBezTo>
                    <a:pt x="465392" y="223266"/>
                    <a:pt x="412147" y="276606"/>
                    <a:pt x="346996" y="276606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3BE45554-0197-CB66-AB9F-7EF7C4A28077}"/>
                </a:ext>
              </a:extLst>
            </p:cNvPr>
            <p:cNvSpPr/>
            <p:nvPr/>
          </p:nvSpPr>
          <p:spPr>
            <a:xfrm>
              <a:off x="3363766" y="968677"/>
              <a:ext cx="688562" cy="1115758"/>
            </a:xfrm>
            <a:custGeom>
              <a:avLst/>
              <a:gdLst>
                <a:gd name="connsiteX0" fmla="*/ 370142 w 688562"/>
                <a:gd name="connsiteY0" fmla="*/ 1115759 h 1115758"/>
                <a:gd name="connsiteX1" fmla="*/ 318421 w 688562"/>
                <a:gd name="connsiteY1" fmla="*/ 1115759 h 1115758"/>
                <a:gd name="connsiteX2" fmla="*/ 0 w 688562"/>
                <a:gd name="connsiteY2" fmla="*/ 797338 h 1115758"/>
                <a:gd name="connsiteX3" fmla="*/ 0 w 688562"/>
                <a:gd name="connsiteY3" fmla="*/ 318421 h 1115758"/>
                <a:gd name="connsiteX4" fmla="*/ 318421 w 688562"/>
                <a:gd name="connsiteY4" fmla="*/ 0 h 1115758"/>
                <a:gd name="connsiteX5" fmla="*/ 370142 w 688562"/>
                <a:gd name="connsiteY5" fmla="*/ 0 h 1115758"/>
                <a:gd name="connsiteX6" fmla="*/ 688562 w 688562"/>
                <a:gd name="connsiteY6" fmla="*/ 318421 h 1115758"/>
                <a:gd name="connsiteX7" fmla="*/ 688562 w 688562"/>
                <a:gd name="connsiteY7" fmla="*/ 797433 h 1115758"/>
                <a:gd name="connsiteX8" fmla="*/ 370142 w 688562"/>
                <a:gd name="connsiteY8" fmla="*/ 1115759 h 111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8562" h="1115758">
                  <a:moveTo>
                    <a:pt x="370142" y="1115759"/>
                  </a:moveTo>
                  <a:lnTo>
                    <a:pt x="318421" y="1115759"/>
                  </a:lnTo>
                  <a:cubicBezTo>
                    <a:pt x="143256" y="1115759"/>
                    <a:pt x="0" y="972503"/>
                    <a:pt x="0" y="797338"/>
                  </a:cubicBezTo>
                  <a:lnTo>
                    <a:pt x="0" y="318421"/>
                  </a:lnTo>
                  <a:cubicBezTo>
                    <a:pt x="0" y="143256"/>
                    <a:pt x="143256" y="0"/>
                    <a:pt x="318421" y="0"/>
                  </a:cubicBezTo>
                  <a:lnTo>
                    <a:pt x="370142" y="0"/>
                  </a:lnTo>
                  <a:cubicBezTo>
                    <a:pt x="545306" y="0"/>
                    <a:pt x="688562" y="143256"/>
                    <a:pt x="688562" y="318421"/>
                  </a:cubicBezTo>
                  <a:lnTo>
                    <a:pt x="688562" y="797433"/>
                  </a:lnTo>
                  <a:cubicBezTo>
                    <a:pt x="688467" y="972503"/>
                    <a:pt x="545211" y="1115759"/>
                    <a:pt x="370142" y="1115759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AD258922-5C41-7548-73AD-B9D5CB3C56AD}"/>
                </a:ext>
              </a:extLst>
            </p:cNvPr>
            <p:cNvSpPr/>
            <p:nvPr/>
          </p:nvSpPr>
          <p:spPr>
            <a:xfrm>
              <a:off x="3294138" y="1511602"/>
              <a:ext cx="164592" cy="194500"/>
            </a:xfrm>
            <a:custGeom>
              <a:avLst/>
              <a:gdLst>
                <a:gd name="connsiteX0" fmla="*/ 164592 w 164592"/>
                <a:gd name="connsiteY0" fmla="*/ 97250 h 194500"/>
                <a:gd name="connsiteX1" fmla="*/ 82296 w 164592"/>
                <a:gd name="connsiteY1" fmla="*/ 194501 h 194500"/>
                <a:gd name="connsiteX2" fmla="*/ 0 w 164592"/>
                <a:gd name="connsiteY2" fmla="*/ 97250 h 194500"/>
                <a:gd name="connsiteX3" fmla="*/ 82296 w 164592"/>
                <a:gd name="connsiteY3" fmla="*/ 0 h 194500"/>
                <a:gd name="connsiteX4" fmla="*/ 164592 w 164592"/>
                <a:gd name="connsiteY4" fmla="*/ 97250 h 19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592" h="194500">
                  <a:moveTo>
                    <a:pt x="164592" y="97250"/>
                  </a:moveTo>
                  <a:cubicBezTo>
                    <a:pt x="164592" y="150960"/>
                    <a:pt x="127747" y="194501"/>
                    <a:pt x="82296" y="194501"/>
                  </a:cubicBezTo>
                  <a:cubicBezTo>
                    <a:pt x="36845" y="194501"/>
                    <a:pt x="0" y="150960"/>
                    <a:pt x="0" y="97250"/>
                  </a:cubicBezTo>
                  <a:cubicBezTo>
                    <a:pt x="0" y="43540"/>
                    <a:pt x="36845" y="0"/>
                    <a:pt x="82296" y="0"/>
                  </a:cubicBezTo>
                  <a:cubicBezTo>
                    <a:pt x="127747" y="0"/>
                    <a:pt x="164592" y="43540"/>
                    <a:pt x="164592" y="9725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ADE5252B-752F-8E63-D57D-ED9DADDE2410}"/>
                </a:ext>
              </a:extLst>
            </p:cNvPr>
            <p:cNvSpPr/>
            <p:nvPr/>
          </p:nvSpPr>
          <p:spPr>
            <a:xfrm>
              <a:off x="3543026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B839B5E-55FE-0F4E-DB1D-E9A5143F96ED}"/>
                </a:ext>
              </a:extLst>
            </p:cNvPr>
            <p:cNvSpPr/>
            <p:nvPr/>
          </p:nvSpPr>
          <p:spPr>
            <a:xfrm>
              <a:off x="3917549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EEA1CFF-18CC-5BED-D376-898910612589}"/>
                </a:ext>
              </a:extLst>
            </p:cNvPr>
            <p:cNvSpPr/>
            <p:nvPr/>
          </p:nvSpPr>
          <p:spPr>
            <a:xfrm>
              <a:off x="3623607" y="1849073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1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B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F087AF3B-124C-1864-1E3E-3958B7559F84}"/>
                </a:ext>
              </a:extLst>
            </p:cNvPr>
            <p:cNvSpPr/>
            <p:nvPr/>
          </p:nvSpPr>
          <p:spPr>
            <a:xfrm>
              <a:off x="3262186" y="874729"/>
              <a:ext cx="803762" cy="653160"/>
            </a:xfrm>
            <a:custGeom>
              <a:avLst/>
              <a:gdLst>
                <a:gd name="connsiteX0" fmla="*/ 607738 w 803762"/>
                <a:gd name="connsiteY0" fmla="*/ 73565 h 653160"/>
                <a:gd name="connsiteX1" fmla="*/ 79767 w 803762"/>
                <a:gd name="connsiteY1" fmla="*/ 73565 h 653160"/>
                <a:gd name="connsiteX2" fmla="*/ 900 w 803762"/>
                <a:gd name="connsiteY2" fmla="*/ 274923 h 653160"/>
                <a:gd name="connsiteX3" fmla="*/ 101579 w 803762"/>
                <a:gd name="connsiteY3" fmla="*/ 451802 h 653160"/>
                <a:gd name="connsiteX4" fmla="*/ 101579 w 803762"/>
                <a:gd name="connsiteY4" fmla="*/ 642398 h 653160"/>
                <a:gd name="connsiteX5" fmla="*/ 134250 w 803762"/>
                <a:gd name="connsiteY5" fmla="*/ 636873 h 653160"/>
                <a:gd name="connsiteX6" fmla="*/ 175112 w 803762"/>
                <a:gd name="connsiteY6" fmla="*/ 653161 h 653160"/>
                <a:gd name="connsiteX7" fmla="*/ 175112 w 803762"/>
                <a:gd name="connsiteY7" fmla="*/ 536099 h 653160"/>
                <a:gd name="connsiteX8" fmla="*/ 300366 w 803762"/>
                <a:gd name="connsiteY8" fmla="*/ 410845 h 653160"/>
                <a:gd name="connsiteX9" fmla="*/ 678794 w 803762"/>
                <a:gd name="connsiteY9" fmla="*/ 410845 h 653160"/>
                <a:gd name="connsiteX10" fmla="*/ 789284 w 803762"/>
                <a:gd name="connsiteY10" fmla="*/ 307594 h 653160"/>
                <a:gd name="connsiteX11" fmla="*/ 803762 w 803762"/>
                <a:gd name="connsiteY11" fmla="*/ 92615 h 653160"/>
                <a:gd name="connsiteX12" fmla="*/ 730325 w 803762"/>
                <a:gd name="connsiteY12" fmla="*/ 30035 h 653160"/>
                <a:gd name="connsiteX13" fmla="*/ 605166 w 803762"/>
                <a:gd name="connsiteY13" fmla="*/ 127 h 653160"/>
                <a:gd name="connsiteX14" fmla="*/ 607738 w 803762"/>
                <a:gd name="connsiteY14" fmla="*/ 73565 h 65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3762" h="653160">
                  <a:moveTo>
                    <a:pt x="607738" y="73565"/>
                  </a:moveTo>
                  <a:lnTo>
                    <a:pt x="79767" y="73565"/>
                  </a:lnTo>
                  <a:cubicBezTo>
                    <a:pt x="70242" y="82328"/>
                    <a:pt x="-9292" y="157861"/>
                    <a:pt x="900" y="274923"/>
                  </a:cubicBezTo>
                  <a:cubicBezTo>
                    <a:pt x="10330" y="383603"/>
                    <a:pt x="89673" y="443135"/>
                    <a:pt x="101579" y="451802"/>
                  </a:cubicBezTo>
                  <a:lnTo>
                    <a:pt x="101579" y="642398"/>
                  </a:lnTo>
                  <a:cubicBezTo>
                    <a:pt x="107770" y="639826"/>
                    <a:pt x="119391" y="635826"/>
                    <a:pt x="134250" y="636873"/>
                  </a:cubicBezTo>
                  <a:cubicBezTo>
                    <a:pt x="155396" y="638302"/>
                    <a:pt x="169873" y="648875"/>
                    <a:pt x="175112" y="653161"/>
                  </a:cubicBezTo>
                  <a:lnTo>
                    <a:pt x="175112" y="536099"/>
                  </a:lnTo>
                  <a:cubicBezTo>
                    <a:pt x="175112" y="466947"/>
                    <a:pt x="231214" y="410845"/>
                    <a:pt x="300366" y="410845"/>
                  </a:cubicBezTo>
                  <a:lnTo>
                    <a:pt x="678794" y="410845"/>
                  </a:lnTo>
                  <a:cubicBezTo>
                    <a:pt x="737087" y="410845"/>
                    <a:pt x="785284" y="365696"/>
                    <a:pt x="789284" y="307594"/>
                  </a:cubicBezTo>
                  <a:lnTo>
                    <a:pt x="803762" y="92615"/>
                  </a:lnTo>
                  <a:cubicBezTo>
                    <a:pt x="790427" y="75660"/>
                    <a:pt x="766901" y="50228"/>
                    <a:pt x="730325" y="30035"/>
                  </a:cubicBezTo>
                  <a:cubicBezTo>
                    <a:pt x="678032" y="1175"/>
                    <a:pt x="628502" y="-635"/>
                    <a:pt x="605166" y="127"/>
                  </a:cubicBezTo>
                  <a:cubicBezTo>
                    <a:pt x="605928" y="24511"/>
                    <a:pt x="606881" y="48990"/>
                    <a:pt x="607738" y="73565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F29E33D-8078-F081-C5F8-7D5DBFB1CB83}"/>
                </a:ext>
              </a:extLst>
            </p:cNvPr>
            <p:cNvSpPr/>
            <p:nvPr/>
          </p:nvSpPr>
          <p:spPr>
            <a:xfrm>
              <a:off x="8611374" y="2362470"/>
              <a:ext cx="259746" cy="249269"/>
            </a:xfrm>
            <a:custGeom>
              <a:avLst/>
              <a:gdLst>
                <a:gd name="connsiteX0" fmla="*/ 259747 w 259746"/>
                <a:gd name="connsiteY0" fmla="*/ 45244 h 249269"/>
                <a:gd name="connsiteX1" fmla="*/ 118300 w 259746"/>
                <a:gd name="connsiteY1" fmla="*/ 151257 h 249269"/>
                <a:gd name="connsiteX2" fmla="*/ 69342 w 259746"/>
                <a:gd name="connsiteY2" fmla="*/ 249269 h 249269"/>
                <a:gd name="connsiteX3" fmla="*/ 0 w 259746"/>
                <a:gd name="connsiteY3" fmla="*/ 249269 h 249269"/>
                <a:gd name="connsiteX4" fmla="*/ 122491 w 259746"/>
                <a:gd name="connsiteY4" fmla="*/ 0 h 249269"/>
                <a:gd name="connsiteX5" fmla="*/ 259747 w 259746"/>
                <a:gd name="connsiteY5" fmla="*/ 45244 h 249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746" h="249269">
                  <a:moveTo>
                    <a:pt x="259747" y="45244"/>
                  </a:moveTo>
                  <a:cubicBezTo>
                    <a:pt x="212598" y="80582"/>
                    <a:pt x="165449" y="115919"/>
                    <a:pt x="118300" y="151257"/>
                  </a:cubicBezTo>
                  <a:cubicBezTo>
                    <a:pt x="102013" y="183928"/>
                    <a:pt x="85725" y="216599"/>
                    <a:pt x="69342" y="249269"/>
                  </a:cubicBezTo>
                  <a:lnTo>
                    <a:pt x="0" y="249269"/>
                  </a:lnTo>
                  <a:cubicBezTo>
                    <a:pt x="40767" y="166116"/>
                    <a:pt x="81629" y="83153"/>
                    <a:pt x="122491" y="0"/>
                  </a:cubicBezTo>
                  <a:cubicBezTo>
                    <a:pt x="172974" y="2572"/>
                    <a:pt x="219933" y="18859"/>
                    <a:pt x="259747" y="45244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575C3F9-304F-F27C-871B-B2E48FEE0215}"/>
                </a:ext>
              </a:extLst>
            </p:cNvPr>
            <p:cNvSpPr/>
            <p:nvPr/>
          </p:nvSpPr>
          <p:spPr>
            <a:xfrm>
              <a:off x="8318956" y="2362090"/>
              <a:ext cx="157639" cy="281082"/>
            </a:xfrm>
            <a:custGeom>
              <a:avLst/>
              <a:gdLst>
                <a:gd name="connsiteX0" fmla="*/ 157639 w 157639"/>
                <a:gd name="connsiteY0" fmla="*/ 281083 h 281082"/>
                <a:gd name="connsiteX1" fmla="*/ 120968 w 157639"/>
                <a:gd name="connsiteY1" fmla="*/ 281083 h 281082"/>
                <a:gd name="connsiteX2" fmla="*/ 100489 w 157639"/>
                <a:gd name="connsiteY2" fmla="*/ 157829 h 281082"/>
                <a:gd name="connsiteX3" fmla="*/ 0 w 157639"/>
                <a:gd name="connsiteY3" fmla="*/ 24098 h 281082"/>
                <a:gd name="connsiteX4" fmla="*/ 112109 w 157639"/>
                <a:gd name="connsiteY4" fmla="*/ 0 h 281082"/>
                <a:gd name="connsiteX5" fmla="*/ 155639 w 157639"/>
                <a:gd name="connsiteY5" fmla="*/ 0 h 281082"/>
                <a:gd name="connsiteX6" fmla="*/ 157639 w 157639"/>
                <a:gd name="connsiteY6" fmla="*/ 281083 h 28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39" h="281082">
                  <a:moveTo>
                    <a:pt x="157639" y="281083"/>
                  </a:moveTo>
                  <a:lnTo>
                    <a:pt x="120968" y="281083"/>
                  </a:lnTo>
                  <a:cubicBezTo>
                    <a:pt x="114110" y="240030"/>
                    <a:pt x="107347" y="198882"/>
                    <a:pt x="100489" y="157829"/>
                  </a:cubicBezTo>
                  <a:cubicBezTo>
                    <a:pt x="67056" y="113252"/>
                    <a:pt x="33528" y="68675"/>
                    <a:pt x="0" y="24098"/>
                  </a:cubicBezTo>
                  <a:cubicBezTo>
                    <a:pt x="34290" y="8572"/>
                    <a:pt x="72200" y="0"/>
                    <a:pt x="112109" y="0"/>
                  </a:cubicBezTo>
                  <a:lnTo>
                    <a:pt x="155639" y="0"/>
                  </a:lnTo>
                  <a:cubicBezTo>
                    <a:pt x="156306" y="93631"/>
                    <a:pt x="156972" y="187357"/>
                    <a:pt x="157639" y="281083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49" name="Group 48">
              <a:extLst>
                <a:ext uri="{FF2B5EF4-FFF2-40B4-BE49-F238E27FC236}">
                  <a16:creationId xmlns:a16="http://schemas.microsoft.com/office/drawing/2014/main" id="{842D91FF-28B9-8AB9-0AD6-29AC10C50E13}"/>
                </a:ext>
              </a:extLst>
            </p:cNvPr>
            <p:cNvGrpSpPr/>
            <p:nvPr/>
          </p:nvGrpSpPr>
          <p:grpSpPr>
            <a:xfrm>
              <a:off x="2976670" y="2572973"/>
              <a:ext cx="6146958" cy="2890170"/>
              <a:chOff x="2976670" y="2572973"/>
              <a:chExt cx="6146958" cy="2890170"/>
            </a:xfrm>
          </p:grpSpPr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8643940A-BD8D-5D2F-657A-6A034FCD25D8}"/>
                  </a:ext>
                </a:extLst>
              </p:cNvPr>
              <p:cNvSpPr/>
              <p:nvPr/>
            </p:nvSpPr>
            <p:spPr>
              <a:xfrm>
                <a:off x="2976670" y="2572973"/>
                <a:ext cx="6146958" cy="2890170"/>
              </a:xfrm>
              <a:custGeom>
                <a:avLst/>
                <a:gdLst>
                  <a:gd name="connsiteX0" fmla="*/ 0 w 6146958"/>
                  <a:gd name="connsiteY0" fmla="*/ 0 h 2890170"/>
                  <a:gd name="connsiteX1" fmla="*/ 6146959 w 6146958"/>
                  <a:gd name="connsiteY1" fmla="*/ 0 h 2890170"/>
                  <a:gd name="connsiteX2" fmla="*/ 6146959 w 6146958"/>
                  <a:gd name="connsiteY2" fmla="*/ 2890171 h 2890170"/>
                  <a:gd name="connsiteX3" fmla="*/ 0 w 6146958"/>
                  <a:gd name="connsiteY3" fmla="*/ 2890171 h 289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958" h="2890170">
                    <a:moveTo>
                      <a:pt x="0" y="0"/>
                    </a:moveTo>
                    <a:lnTo>
                      <a:pt x="6146959" y="0"/>
                    </a:lnTo>
                    <a:lnTo>
                      <a:pt x="6146959" y="2890171"/>
                    </a:lnTo>
                    <a:lnTo>
                      <a:pt x="0" y="2890171"/>
                    </a:lnTo>
                    <a:close/>
                  </a:path>
                </a:pathLst>
              </a:custGeom>
              <a:solidFill>
                <a:srgbClr val="034A9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B89FBBD9-D133-E996-8F7A-520B9714987F}"/>
                  </a:ext>
                </a:extLst>
              </p:cNvPr>
              <p:cNvSpPr/>
              <p:nvPr/>
            </p:nvSpPr>
            <p:spPr>
              <a:xfrm rot="5400000">
                <a:off x="4686121" y="1025570"/>
                <a:ext cx="2728150" cy="5984938"/>
              </a:xfrm>
              <a:custGeom>
                <a:avLst/>
                <a:gdLst>
                  <a:gd name="connsiteX0" fmla="*/ 0 w 2728150"/>
                  <a:gd name="connsiteY0" fmla="*/ 0 h 5984938"/>
                  <a:gd name="connsiteX1" fmla="*/ 2728151 w 2728150"/>
                  <a:gd name="connsiteY1" fmla="*/ 0 h 5984938"/>
                  <a:gd name="connsiteX2" fmla="*/ 2728151 w 2728150"/>
                  <a:gd name="connsiteY2" fmla="*/ 5984939 h 5984938"/>
                  <a:gd name="connsiteX3" fmla="*/ 0 w 2728150"/>
                  <a:gd name="connsiteY3" fmla="*/ 5984939 h 59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150" h="5984938">
                    <a:moveTo>
                      <a:pt x="0" y="0"/>
                    </a:moveTo>
                    <a:lnTo>
                      <a:pt x="2728151" y="0"/>
                    </a:lnTo>
                    <a:lnTo>
                      <a:pt x="2728151" y="5984939"/>
                    </a:lnTo>
                    <a:lnTo>
                      <a:pt x="0" y="5984939"/>
                    </a:lnTo>
                    <a:close/>
                  </a:path>
                </a:pathLst>
              </a:custGeom>
              <a:solidFill>
                <a:srgbClr val="0070C0">
                  <a:lumMod val="20000"/>
                  <a:lumOff val="8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AFC47060-7D85-D1F4-AF1A-A7C9A2C79F33}"/>
                </a:ext>
              </a:extLst>
            </p:cNvPr>
            <p:cNvSpPr/>
            <p:nvPr/>
          </p:nvSpPr>
          <p:spPr>
            <a:xfrm>
              <a:off x="2846577" y="3637792"/>
              <a:ext cx="260334" cy="375817"/>
            </a:xfrm>
            <a:custGeom>
              <a:avLst/>
              <a:gdLst>
                <a:gd name="connsiteX0" fmla="*/ 209150 w 260334"/>
                <a:gd name="connsiteY0" fmla="*/ 368693 h 375817"/>
                <a:gd name="connsiteX1" fmla="*/ 209150 w 260334"/>
                <a:gd name="connsiteY1" fmla="*/ 368693 h 375817"/>
                <a:gd name="connsiteX2" fmla="*/ 96659 w 260334"/>
                <a:gd name="connsiteY2" fmla="*/ 324593 h 375817"/>
                <a:gd name="connsiteX3" fmla="*/ 7124 w 260334"/>
                <a:gd name="connsiteY3" fmla="*/ 119615 h 375817"/>
                <a:gd name="connsiteX4" fmla="*/ 51225 w 260334"/>
                <a:gd name="connsiteY4" fmla="*/ 7124 h 375817"/>
                <a:gd name="connsiteX5" fmla="*/ 51225 w 260334"/>
                <a:gd name="connsiteY5" fmla="*/ 7124 h 375817"/>
                <a:gd name="connsiteX6" fmla="*/ 163715 w 260334"/>
                <a:gd name="connsiteY6" fmla="*/ 51225 h 375817"/>
                <a:gd name="connsiteX7" fmla="*/ 253250 w 260334"/>
                <a:gd name="connsiteY7" fmla="*/ 256203 h 375817"/>
                <a:gd name="connsiteX8" fmla="*/ 209150 w 260334"/>
                <a:gd name="connsiteY8" fmla="*/ 368693 h 37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334" h="375817">
                  <a:moveTo>
                    <a:pt x="209150" y="368693"/>
                  </a:moveTo>
                  <a:lnTo>
                    <a:pt x="209150" y="368693"/>
                  </a:lnTo>
                  <a:cubicBezTo>
                    <a:pt x="166097" y="387553"/>
                    <a:pt x="115424" y="367646"/>
                    <a:pt x="96659" y="324593"/>
                  </a:cubicBezTo>
                  <a:lnTo>
                    <a:pt x="7124" y="119615"/>
                  </a:lnTo>
                  <a:cubicBezTo>
                    <a:pt x="-11735" y="76562"/>
                    <a:pt x="8172" y="25889"/>
                    <a:pt x="51225" y="7124"/>
                  </a:cubicBezTo>
                  <a:lnTo>
                    <a:pt x="51225" y="7124"/>
                  </a:lnTo>
                  <a:cubicBezTo>
                    <a:pt x="94278" y="-11735"/>
                    <a:pt x="144951" y="8172"/>
                    <a:pt x="163715" y="51225"/>
                  </a:cubicBezTo>
                  <a:lnTo>
                    <a:pt x="253250" y="256203"/>
                  </a:lnTo>
                  <a:cubicBezTo>
                    <a:pt x="272015" y="299256"/>
                    <a:pt x="252203" y="349929"/>
                    <a:pt x="209150" y="368693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C9D56051-CD3D-A1E5-6E77-D5AF35034FA5}"/>
                </a:ext>
              </a:extLst>
            </p:cNvPr>
            <p:cNvSpPr/>
            <p:nvPr/>
          </p:nvSpPr>
          <p:spPr>
            <a:xfrm>
              <a:off x="8908863" y="3702090"/>
              <a:ext cx="328946" cy="328874"/>
            </a:xfrm>
            <a:custGeom>
              <a:avLst/>
              <a:gdLst>
                <a:gd name="connsiteX0" fmla="*/ 24932 w 328946"/>
                <a:gd name="connsiteY0" fmla="*/ 304014 h 328874"/>
                <a:gd name="connsiteX1" fmla="*/ 24932 w 328946"/>
                <a:gd name="connsiteY1" fmla="*/ 304014 h 328874"/>
                <a:gd name="connsiteX2" fmla="*/ 24932 w 328946"/>
                <a:gd name="connsiteY2" fmla="*/ 183142 h 328874"/>
                <a:gd name="connsiteX3" fmla="*/ 183142 w 328946"/>
                <a:gd name="connsiteY3" fmla="*/ 24932 h 328874"/>
                <a:gd name="connsiteX4" fmla="*/ 304014 w 328946"/>
                <a:gd name="connsiteY4" fmla="*/ 24932 h 328874"/>
                <a:gd name="connsiteX5" fmla="*/ 304014 w 328946"/>
                <a:gd name="connsiteY5" fmla="*/ 24932 h 328874"/>
                <a:gd name="connsiteX6" fmla="*/ 304014 w 328946"/>
                <a:gd name="connsiteY6" fmla="*/ 145804 h 328874"/>
                <a:gd name="connsiteX7" fmla="*/ 145804 w 328946"/>
                <a:gd name="connsiteY7" fmla="*/ 304014 h 328874"/>
                <a:gd name="connsiteX8" fmla="*/ 24932 w 328946"/>
                <a:gd name="connsiteY8" fmla="*/ 304014 h 32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8946" h="328874">
                  <a:moveTo>
                    <a:pt x="24932" y="304014"/>
                  </a:moveTo>
                  <a:lnTo>
                    <a:pt x="24932" y="304014"/>
                  </a:lnTo>
                  <a:cubicBezTo>
                    <a:pt x="-8311" y="270772"/>
                    <a:pt x="-8311" y="216384"/>
                    <a:pt x="24932" y="183142"/>
                  </a:cubicBezTo>
                  <a:lnTo>
                    <a:pt x="183142" y="24932"/>
                  </a:lnTo>
                  <a:cubicBezTo>
                    <a:pt x="216384" y="-8311"/>
                    <a:pt x="270772" y="-8311"/>
                    <a:pt x="304014" y="24932"/>
                  </a:cubicBezTo>
                  <a:lnTo>
                    <a:pt x="304014" y="24932"/>
                  </a:lnTo>
                  <a:cubicBezTo>
                    <a:pt x="337257" y="58174"/>
                    <a:pt x="337257" y="112562"/>
                    <a:pt x="304014" y="145804"/>
                  </a:cubicBezTo>
                  <a:lnTo>
                    <a:pt x="145804" y="304014"/>
                  </a:lnTo>
                  <a:cubicBezTo>
                    <a:pt x="112562" y="337161"/>
                    <a:pt x="58174" y="337161"/>
                    <a:pt x="24932" y="304014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ADC45B45-1873-F642-46FF-89260CCAC3B3}"/>
                </a:ext>
              </a:extLst>
            </p:cNvPr>
            <p:cNvSpPr/>
            <p:nvPr/>
          </p:nvSpPr>
          <p:spPr>
            <a:xfrm>
              <a:off x="8199703" y="1326531"/>
              <a:ext cx="794921" cy="879062"/>
            </a:xfrm>
            <a:custGeom>
              <a:avLst/>
              <a:gdLst>
                <a:gd name="connsiteX0" fmla="*/ 576929 w 794921"/>
                <a:gd name="connsiteY0" fmla="*/ 0 h 879062"/>
                <a:gd name="connsiteX1" fmla="*/ 534733 w 794921"/>
                <a:gd name="connsiteY1" fmla="*/ 28575 h 879062"/>
                <a:gd name="connsiteX2" fmla="*/ 487108 w 794921"/>
                <a:gd name="connsiteY2" fmla="*/ 42196 h 879062"/>
                <a:gd name="connsiteX3" fmla="*/ 74580 w 794921"/>
                <a:gd name="connsiteY3" fmla="*/ 88106 h 879062"/>
                <a:gd name="connsiteX4" fmla="*/ 0 w 794921"/>
                <a:gd name="connsiteY4" fmla="*/ 278987 h 879062"/>
                <a:gd name="connsiteX5" fmla="*/ 2381 w 794921"/>
                <a:gd name="connsiteY5" fmla="*/ 545592 h 879062"/>
                <a:gd name="connsiteX6" fmla="*/ 338899 w 794921"/>
                <a:gd name="connsiteY6" fmla="*/ 879062 h 879062"/>
                <a:gd name="connsiteX7" fmla="*/ 380523 w 794921"/>
                <a:gd name="connsiteY7" fmla="*/ 879062 h 879062"/>
                <a:gd name="connsiteX8" fmla="*/ 717042 w 794921"/>
                <a:gd name="connsiteY8" fmla="*/ 542544 h 879062"/>
                <a:gd name="connsiteX9" fmla="*/ 717042 w 794921"/>
                <a:gd name="connsiteY9" fmla="*/ 459962 h 879062"/>
                <a:gd name="connsiteX10" fmla="*/ 790860 w 794921"/>
                <a:gd name="connsiteY10" fmla="*/ 397669 h 879062"/>
                <a:gd name="connsiteX11" fmla="*/ 702087 w 794921"/>
                <a:gd name="connsiteY11" fmla="*/ 255842 h 879062"/>
                <a:gd name="connsiteX12" fmla="*/ 613600 w 794921"/>
                <a:gd name="connsiteY12" fmla="*/ 155162 h 879062"/>
                <a:gd name="connsiteX13" fmla="*/ 576929 w 794921"/>
                <a:gd name="connsiteY13" fmla="*/ 0 h 87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921" h="879062">
                  <a:moveTo>
                    <a:pt x="576929" y="0"/>
                  </a:moveTo>
                  <a:cubicBezTo>
                    <a:pt x="568547" y="7810"/>
                    <a:pt x="554545" y="19431"/>
                    <a:pt x="534733" y="28575"/>
                  </a:cubicBezTo>
                  <a:cubicBezTo>
                    <a:pt x="528828" y="31337"/>
                    <a:pt x="511302" y="38957"/>
                    <a:pt x="487108" y="42196"/>
                  </a:cubicBezTo>
                  <a:cubicBezTo>
                    <a:pt x="403670" y="53245"/>
                    <a:pt x="170402" y="20765"/>
                    <a:pt x="74580" y="88106"/>
                  </a:cubicBezTo>
                  <a:cubicBezTo>
                    <a:pt x="40767" y="111919"/>
                    <a:pt x="4381" y="161925"/>
                    <a:pt x="0" y="278987"/>
                  </a:cubicBezTo>
                  <a:lnTo>
                    <a:pt x="2381" y="545592"/>
                  </a:lnTo>
                  <a:cubicBezTo>
                    <a:pt x="4096" y="730282"/>
                    <a:pt x="154210" y="879062"/>
                    <a:pt x="338899" y="879062"/>
                  </a:cubicBezTo>
                  <a:lnTo>
                    <a:pt x="380523" y="879062"/>
                  </a:lnTo>
                  <a:cubicBezTo>
                    <a:pt x="566356" y="879062"/>
                    <a:pt x="717042" y="728377"/>
                    <a:pt x="717042" y="542544"/>
                  </a:cubicBezTo>
                  <a:lnTo>
                    <a:pt x="717042" y="459962"/>
                  </a:lnTo>
                  <a:cubicBezTo>
                    <a:pt x="723519" y="458057"/>
                    <a:pt x="775906" y="442246"/>
                    <a:pt x="790860" y="397669"/>
                  </a:cubicBezTo>
                  <a:cubicBezTo>
                    <a:pt x="807244" y="348806"/>
                    <a:pt x="773335" y="281559"/>
                    <a:pt x="702087" y="255842"/>
                  </a:cubicBezTo>
                  <a:cubicBezTo>
                    <a:pt x="679895" y="239649"/>
                    <a:pt x="642271" y="207740"/>
                    <a:pt x="613600" y="155162"/>
                  </a:cubicBezTo>
                  <a:cubicBezTo>
                    <a:pt x="578167" y="89726"/>
                    <a:pt x="576167" y="28384"/>
                    <a:pt x="576929" y="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D8B5ACB4-8EDF-E85D-9D31-BC9F1E57EC73}"/>
                </a:ext>
              </a:extLst>
            </p:cNvPr>
            <p:cNvSpPr/>
            <p:nvPr/>
          </p:nvSpPr>
          <p:spPr>
            <a:xfrm>
              <a:off x="8272855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504BFB9F-C2E3-03E4-389A-C5020B7B20E1}"/>
                </a:ext>
              </a:extLst>
            </p:cNvPr>
            <p:cNvSpPr/>
            <p:nvPr/>
          </p:nvSpPr>
          <p:spPr>
            <a:xfrm>
              <a:off x="8666428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A68B018B-2FFB-4F15-4892-6940159DFB28}"/>
                </a:ext>
              </a:extLst>
            </p:cNvPr>
            <p:cNvSpPr/>
            <p:nvPr/>
          </p:nvSpPr>
          <p:spPr>
            <a:xfrm>
              <a:off x="8343912" y="1945657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2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65955EA-BB83-A61B-6FC6-225C7697C255}"/>
                </a:ext>
              </a:extLst>
            </p:cNvPr>
            <p:cNvSpPr/>
            <p:nvPr/>
          </p:nvSpPr>
          <p:spPr>
            <a:xfrm>
              <a:off x="8072544" y="6173423"/>
              <a:ext cx="406908" cy="142875"/>
            </a:xfrm>
            <a:custGeom>
              <a:avLst/>
              <a:gdLst>
                <a:gd name="connsiteX0" fmla="*/ 238792 w 406908"/>
                <a:gd name="connsiteY0" fmla="*/ 0 h 142875"/>
                <a:gd name="connsiteX1" fmla="*/ 206121 w 406908"/>
                <a:gd name="connsiteY1" fmla="*/ 24479 h 142875"/>
                <a:gd name="connsiteX2" fmla="*/ 169355 w 406908"/>
                <a:gd name="connsiteY2" fmla="*/ 44863 h 142875"/>
                <a:gd name="connsiteX3" fmla="*/ 73438 w 406908"/>
                <a:gd name="connsiteY3" fmla="*/ 53054 h 142875"/>
                <a:gd name="connsiteX4" fmla="*/ 0 w 406908"/>
                <a:gd name="connsiteY4" fmla="*/ 134684 h 142875"/>
                <a:gd name="connsiteX5" fmla="*/ 238792 w 406908"/>
                <a:gd name="connsiteY5" fmla="*/ 138779 h 142875"/>
                <a:gd name="connsiteX6" fmla="*/ 242888 w 406908"/>
                <a:gd name="connsiteY6" fmla="*/ 114300 h 142875"/>
                <a:gd name="connsiteX7" fmla="*/ 298038 w 406908"/>
                <a:gd name="connsiteY7" fmla="*/ 114300 h 142875"/>
                <a:gd name="connsiteX8" fmla="*/ 298038 w 406908"/>
                <a:gd name="connsiteY8" fmla="*/ 142875 h 142875"/>
                <a:gd name="connsiteX9" fmla="*/ 406908 w 406908"/>
                <a:gd name="connsiteY9" fmla="*/ 142875 h 142875"/>
                <a:gd name="connsiteX10" fmla="*/ 402146 w 406908"/>
                <a:gd name="connsiteY10" fmla="*/ 0 h 142875"/>
                <a:gd name="connsiteX11" fmla="*/ 238792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238792" y="0"/>
                  </a:moveTo>
                  <a:cubicBezTo>
                    <a:pt x="231077" y="6668"/>
                    <a:pt x="220123" y="15430"/>
                    <a:pt x="206121" y="24479"/>
                  </a:cubicBezTo>
                  <a:cubicBezTo>
                    <a:pt x="192120" y="33528"/>
                    <a:pt x="178022" y="41053"/>
                    <a:pt x="169355" y="44863"/>
                  </a:cubicBezTo>
                  <a:cubicBezTo>
                    <a:pt x="129635" y="62294"/>
                    <a:pt x="104108" y="45434"/>
                    <a:pt x="73438" y="53054"/>
                  </a:cubicBezTo>
                  <a:cubicBezTo>
                    <a:pt x="51911" y="58388"/>
                    <a:pt x="24384" y="76676"/>
                    <a:pt x="0" y="134684"/>
                  </a:cubicBezTo>
                  <a:cubicBezTo>
                    <a:pt x="79629" y="136017"/>
                    <a:pt x="159163" y="137446"/>
                    <a:pt x="238792" y="138779"/>
                  </a:cubicBezTo>
                  <a:cubicBezTo>
                    <a:pt x="240125" y="130588"/>
                    <a:pt x="241554" y="122491"/>
                    <a:pt x="242888" y="114300"/>
                  </a:cubicBezTo>
                  <a:cubicBezTo>
                    <a:pt x="261271" y="114300"/>
                    <a:pt x="279654" y="114300"/>
                    <a:pt x="298038" y="114300"/>
                  </a:cubicBezTo>
                  <a:cubicBezTo>
                    <a:pt x="298038" y="123825"/>
                    <a:pt x="298038" y="133350"/>
                    <a:pt x="298038" y="142875"/>
                  </a:cubicBezTo>
                  <a:cubicBezTo>
                    <a:pt x="334328" y="142875"/>
                    <a:pt x="370618" y="142875"/>
                    <a:pt x="406908" y="142875"/>
                  </a:cubicBezTo>
                  <a:cubicBezTo>
                    <a:pt x="405289" y="95250"/>
                    <a:pt x="403765" y="47625"/>
                    <a:pt x="402146" y="0"/>
                  </a:cubicBezTo>
                  <a:cubicBezTo>
                    <a:pt x="347663" y="0"/>
                    <a:pt x="293180" y="0"/>
                    <a:pt x="238792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36C0A6C1-5D7A-1B7B-7523-313DE9774C3B}"/>
                </a:ext>
              </a:extLst>
            </p:cNvPr>
            <p:cNvSpPr/>
            <p:nvPr/>
          </p:nvSpPr>
          <p:spPr>
            <a:xfrm>
              <a:off x="8692908" y="6173423"/>
              <a:ext cx="406908" cy="142875"/>
            </a:xfrm>
            <a:custGeom>
              <a:avLst/>
              <a:gdLst>
                <a:gd name="connsiteX0" fmla="*/ 168116 w 406908"/>
                <a:gd name="connsiteY0" fmla="*/ 0 h 142875"/>
                <a:gd name="connsiteX1" fmla="*/ 200787 w 406908"/>
                <a:gd name="connsiteY1" fmla="*/ 24479 h 142875"/>
                <a:gd name="connsiteX2" fmla="*/ 237554 w 406908"/>
                <a:gd name="connsiteY2" fmla="*/ 44863 h 142875"/>
                <a:gd name="connsiteX3" fmla="*/ 333470 w 406908"/>
                <a:gd name="connsiteY3" fmla="*/ 53054 h 142875"/>
                <a:gd name="connsiteX4" fmla="*/ 406908 w 406908"/>
                <a:gd name="connsiteY4" fmla="*/ 134684 h 142875"/>
                <a:gd name="connsiteX5" fmla="*/ 168116 w 406908"/>
                <a:gd name="connsiteY5" fmla="*/ 138779 h 142875"/>
                <a:gd name="connsiteX6" fmla="*/ 164021 w 406908"/>
                <a:gd name="connsiteY6" fmla="*/ 114300 h 142875"/>
                <a:gd name="connsiteX7" fmla="*/ 108871 w 406908"/>
                <a:gd name="connsiteY7" fmla="*/ 114300 h 142875"/>
                <a:gd name="connsiteX8" fmla="*/ 108871 w 406908"/>
                <a:gd name="connsiteY8" fmla="*/ 142875 h 142875"/>
                <a:gd name="connsiteX9" fmla="*/ 0 w 406908"/>
                <a:gd name="connsiteY9" fmla="*/ 142875 h 142875"/>
                <a:gd name="connsiteX10" fmla="*/ 4763 w 406908"/>
                <a:gd name="connsiteY10" fmla="*/ 0 h 142875"/>
                <a:gd name="connsiteX11" fmla="*/ 168116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168116" y="0"/>
                  </a:moveTo>
                  <a:cubicBezTo>
                    <a:pt x="175832" y="6668"/>
                    <a:pt x="186785" y="15430"/>
                    <a:pt x="200787" y="24479"/>
                  </a:cubicBezTo>
                  <a:cubicBezTo>
                    <a:pt x="214789" y="33528"/>
                    <a:pt x="228886" y="41053"/>
                    <a:pt x="237554" y="44863"/>
                  </a:cubicBezTo>
                  <a:cubicBezTo>
                    <a:pt x="277273" y="62294"/>
                    <a:pt x="302800" y="45434"/>
                    <a:pt x="333470" y="53054"/>
                  </a:cubicBezTo>
                  <a:cubicBezTo>
                    <a:pt x="354997" y="58388"/>
                    <a:pt x="382524" y="76676"/>
                    <a:pt x="406908" y="134684"/>
                  </a:cubicBezTo>
                  <a:cubicBezTo>
                    <a:pt x="327279" y="136017"/>
                    <a:pt x="247745" y="137446"/>
                    <a:pt x="168116" y="138779"/>
                  </a:cubicBezTo>
                  <a:cubicBezTo>
                    <a:pt x="166783" y="130588"/>
                    <a:pt x="165354" y="122491"/>
                    <a:pt x="164021" y="114300"/>
                  </a:cubicBezTo>
                  <a:cubicBezTo>
                    <a:pt x="145638" y="114300"/>
                    <a:pt x="127254" y="114300"/>
                    <a:pt x="108871" y="114300"/>
                  </a:cubicBezTo>
                  <a:cubicBezTo>
                    <a:pt x="108871" y="123825"/>
                    <a:pt x="108871" y="133350"/>
                    <a:pt x="108871" y="142875"/>
                  </a:cubicBezTo>
                  <a:cubicBezTo>
                    <a:pt x="72580" y="142875"/>
                    <a:pt x="36290" y="142875"/>
                    <a:pt x="0" y="142875"/>
                  </a:cubicBezTo>
                  <a:cubicBezTo>
                    <a:pt x="1619" y="95250"/>
                    <a:pt x="3143" y="47625"/>
                    <a:pt x="4763" y="0"/>
                  </a:cubicBezTo>
                  <a:cubicBezTo>
                    <a:pt x="59246" y="0"/>
                    <a:pt x="113729" y="0"/>
                    <a:pt x="168116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60" name="Rectangle 59">
            <a:extLst>
              <a:ext uri="{FF2B5EF4-FFF2-40B4-BE49-F238E27FC236}">
                <a16:creationId xmlns:a16="http://schemas.microsoft.com/office/drawing/2014/main" id="{AFABE992-F307-E986-9F9A-F2B745FAE8BC}"/>
              </a:ext>
            </a:extLst>
          </p:cNvPr>
          <p:cNvSpPr/>
          <p:nvPr/>
        </p:nvSpPr>
        <p:spPr>
          <a:xfrm>
            <a:off x="3002231" y="2722994"/>
            <a:ext cx="562314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000" b="1" u="sng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How To Choose Best Params?</a:t>
            </a: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1D76E4B7-DFD6-A169-171C-85EFA03CF7BF}"/>
              </a:ext>
            </a:extLst>
          </p:cNvPr>
          <p:cNvSpPr/>
          <p:nvPr/>
        </p:nvSpPr>
        <p:spPr>
          <a:xfrm>
            <a:off x="2758453" y="3399359"/>
            <a:ext cx="5941881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000" dirty="0" err="1"/>
              <a:t>XGBoost</a:t>
            </a:r>
            <a:r>
              <a:rPr lang="en-US" sz="2000" dirty="0"/>
              <a:t> has many hyperparameters that control model complexity, learning rate, and tree behavior, and they can be set using manual tuning, </a:t>
            </a:r>
            <a:r>
              <a:rPr lang="en-US" sz="2000" b="1" dirty="0"/>
              <a:t>grid search</a:t>
            </a:r>
            <a:r>
              <a:rPr lang="en-US" sz="2000" dirty="0"/>
              <a:t>, or automated optimization techniques like </a:t>
            </a:r>
            <a:r>
              <a:rPr lang="en-US" sz="2000" b="1" dirty="0"/>
              <a:t>Bayesian optimization</a:t>
            </a:r>
            <a:r>
              <a:rPr lang="en-US" sz="2000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284991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6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6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4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0" accel="100000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1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61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5EEAA1-90E9-B970-74B6-36673CF589F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Freeform: Shape 756">
            <a:extLst>
              <a:ext uri="{FF2B5EF4-FFF2-40B4-BE49-F238E27FC236}">
                <a16:creationId xmlns:a16="http://schemas.microsoft.com/office/drawing/2014/main" id="{E0B76500-69FD-11BF-BB2F-E5CFF72332FE}"/>
              </a:ext>
            </a:extLst>
          </p:cNvPr>
          <p:cNvSpPr/>
          <p:nvPr/>
        </p:nvSpPr>
        <p:spPr>
          <a:xfrm>
            <a:off x="4913660" y="0"/>
            <a:ext cx="7279704" cy="6858000"/>
          </a:xfrm>
          <a:custGeom>
            <a:avLst/>
            <a:gdLst>
              <a:gd name="connsiteX0" fmla="*/ 5489829 w 5489829"/>
              <a:gd name="connsiteY0" fmla="*/ 0 h 5143500"/>
              <a:gd name="connsiteX1" fmla="*/ 5489829 w 5489829"/>
              <a:gd name="connsiteY1" fmla="*/ 5143500 h 5143500"/>
              <a:gd name="connsiteX2" fmla="*/ 0 w 5489829"/>
              <a:gd name="connsiteY2" fmla="*/ 5143500 h 5143500"/>
              <a:gd name="connsiteX3" fmla="*/ 756571 w 5489829"/>
              <a:gd name="connsiteY3" fmla="*/ 4610291 h 5143500"/>
              <a:gd name="connsiteX4" fmla="*/ 1873186 w 5489829"/>
              <a:gd name="connsiteY4" fmla="*/ 1694402 h 5143500"/>
              <a:gd name="connsiteX5" fmla="*/ 4677156 w 5489829"/>
              <a:gd name="connsiteY5" fmla="*/ 320802 h 5143500"/>
              <a:gd name="connsiteX6" fmla="*/ 4924902 w 5489829"/>
              <a:gd name="connsiteY6" fmla="*/ 0 h 5143500"/>
              <a:gd name="connsiteX7" fmla="*/ 5489829 w 5489829"/>
              <a:gd name="connsiteY7" fmla="*/ 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89829" h="5143500">
                <a:moveTo>
                  <a:pt x="5489829" y="0"/>
                </a:moveTo>
                <a:lnTo>
                  <a:pt x="5489829" y="5143500"/>
                </a:lnTo>
                <a:lnTo>
                  <a:pt x="0" y="5143500"/>
                </a:lnTo>
                <a:cubicBezTo>
                  <a:pt x="246031" y="5049679"/>
                  <a:pt x="496538" y="4894898"/>
                  <a:pt x="756571" y="4610291"/>
                </a:cubicBezTo>
                <a:cubicBezTo>
                  <a:pt x="1736693" y="3537966"/>
                  <a:pt x="892969" y="2766822"/>
                  <a:pt x="1873186" y="1694402"/>
                </a:cubicBezTo>
                <a:cubicBezTo>
                  <a:pt x="2853309" y="622078"/>
                  <a:pt x="3697034" y="1393222"/>
                  <a:pt x="4677156" y="320802"/>
                </a:cubicBezTo>
                <a:cubicBezTo>
                  <a:pt x="4777645" y="210884"/>
                  <a:pt x="4858893" y="104203"/>
                  <a:pt x="4924902" y="0"/>
                </a:cubicBezTo>
                <a:lnTo>
                  <a:pt x="5489829" y="0"/>
                </a:lnTo>
                <a:close/>
              </a:path>
            </a:pathLst>
          </a:custGeom>
          <a:solidFill>
            <a:srgbClr val="3366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2" name="Freeform: Shape 781">
            <a:extLst>
              <a:ext uri="{FF2B5EF4-FFF2-40B4-BE49-F238E27FC236}">
                <a16:creationId xmlns:a16="http://schemas.microsoft.com/office/drawing/2014/main" id="{14902BA6-C861-1433-7D52-5D4616C40A86}"/>
              </a:ext>
            </a:extLst>
          </p:cNvPr>
          <p:cNvSpPr/>
          <p:nvPr/>
        </p:nvSpPr>
        <p:spPr>
          <a:xfrm>
            <a:off x="5738552" y="1279496"/>
            <a:ext cx="1014615" cy="1014901"/>
          </a:xfrm>
          <a:custGeom>
            <a:avLst/>
            <a:gdLst>
              <a:gd name="connsiteX0" fmla="*/ 747280 w 765150"/>
              <a:gd name="connsiteY0" fmla="*/ 267621 h 765365"/>
              <a:gd name="connsiteX1" fmla="*/ 721277 w 765150"/>
              <a:gd name="connsiteY1" fmla="*/ 251810 h 765365"/>
              <a:gd name="connsiteX2" fmla="*/ 644600 w 765150"/>
              <a:gd name="connsiteY2" fmla="*/ 270479 h 765365"/>
              <a:gd name="connsiteX3" fmla="*/ 584688 w 765150"/>
              <a:gd name="connsiteY3" fmla="*/ 181229 h 765365"/>
              <a:gd name="connsiteX4" fmla="*/ 627836 w 765150"/>
              <a:gd name="connsiteY4" fmla="*/ 110268 h 765365"/>
              <a:gd name="connsiteX5" fmla="*/ 621074 w 765150"/>
              <a:gd name="connsiteY5" fmla="*/ 80836 h 765365"/>
              <a:gd name="connsiteX6" fmla="*/ 558971 w 765150"/>
              <a:gd name="connsiteY6" fmla="*/ 43022 h 765365"/>
              <a:gd name="connsiteX7" fmla="*/ 529729 w 765150"/>
              <a:gd name="connsiteY7" fmla="*/ 50451 h 765365"/>
              <a:gd name="connsiteX8" fmla="*/ 488771 w 765150"/>
              <a:gd name="connsiteY8" fmla="*/ 117793 h 765365"/>
              <a:gd name="connsiteX9" fmla="*/ 383330 w 765150"/>
              <a:gd name="connsiteY9" fmla="*/ 97028 h 765365"/>
              <a:gd name="connsiteX10" fmla="*/ 363708 w 765150"/>
              <a:gd name="connsiteY10" fmla="*/ 16447 h 765365"/>
              <a:gd name="connsiteX11" fmla="*/ 337705 w 765150"/>
              <a:gd name="connsiteY11" fmla="*/ 635 h 765365"/>
              <a:gd name="connsiteX12" fmla="*/ 267410 w 765150"/>
              <a:gd name="connsiteY12" fmla="*/ 17685 h 765365"/>
              <a:gd name="connsiteX13" fmla="*/ 251789 w 765150"/>
              <a:gd name="connsiteY13" fmla="*/ 43307 h 765365"/>
              <a:gd name="connsiteX14" fmla="*/ 270458 w 765150"/>
              <a:gd name="connsiteY14" fmla="*/ 119984 h 765365"/>
              <a:gd name="connsiteX15" fmla="*/ 181209 w 765150"/>
              <a:gd name="connsiteY15" fmla="*/ 179896 h 765365"/>
              <a:gd name="connsiteX16" fmla="*/ 110248 w 765150"/>
              <a:gd name="connsiteY16" fmla="*/ 136748 h 765365"/>
              <a:gd name="connsiteX17" fmla="*/ 80625 w 765150"/>
              <a:gd name="connsiteY17" fmla="*/ 143987 h 765365"/>
              <a:gd name="connsiteX18" fmla="*/ 43097 w 765150"/>
              <a:gd name="connsiteY18" fmla="*/ 205709 h 765365"/>
              <a:gd name="connsiteX19" fmla="*/ 50336 w 765150"/>
              <a:gd name="connsiteY19" fmla="*/ 235331 h 765365"/>
              <a:gd name="connsiteX20" fmla="*/ 117677 w 765150"/>
              <a:gd name="connsiteY20" fmla="*/ 276289 h 765365"/>
              <a:gd name="connsiteX21" fmla="*/ 96913 w 765150"/>
              <a:gd name="connsiteY21" fmla="*/ 381731 h 765365"/>
              <a:gd name="connsiteX22" fmla="*/ 16331 w 765150"/>
              <a:gd name="connsiteY22" fmla="*/ 401352 h 765365"/>
              <a:gd name="connsiteX23" fmla="*/ 710 w 765150"/>
              <a:gd name="connsiteY23" fmla="*/ 426974 h 765365"/>
              <a:gd name="connsiteX24" fmla="*/ 17570 w 765150"/>
              <a:gd name="connsiteY24" fmla="*/ 497650 h 765365"/>
              <a:gd name="connsiteX25" fmla="*/ 43192 w 765150"/>
              <a:gd name="connsiteY25" fmla="*/ 513271 h 765365"/>
              <a:gd name="connsiteX26" fmla="*/ 119868 w 765150"/>
              <a:gd name="connsiteY26" fmla="*/ 494602 h 765365"/>
              <a:gd name="connsiteX27" fmla="*/ 179780 w 765150"/>
              <a:gd name="connsiteY27" fmla="*/ 583851 h 765365"/>
              <a:gd name="connsiteX28" fmla="*/ 136632 w 765150"/>
              <a:gd name="connsiteY28" fmla="*/ 654812 h 765365"/>
              <a:gd name="connsiteX29" fmla="*/ 144062 w 765150"/>
              <a:gd name="connsiteY29" fmla="*/ 684054 h 765365"/>
              <a:gd name="connsiteX30" fmla="*/ 205784 w 765150"/>
              <a:gd name="connsiteY30" fmla="*/ 721582 h 765365"/>
              <a:gd name="connsiteX31" fmla="*/ 235216 w 765150"/>
              <a:gd name="connsiteY31" fmla="*/ 714820 h 765365"/>
              <a:gd name="connsiteX32" fmla="*/ 276173 w 765150"/>
              <a:gd name="connsiteY32" fmla="*/ 647478 h 765365"/>
              <a:gd name="connsiteX33" fmla="*/ 381425 w 765150"/>
              <a:gd name="connsiteY33" fmla="*/ 667671 h 765365"/>
              <a:gd name="connsiteX34" fmla="*/ 401141 w 765150"/>
              <a:gd name="connsiteY34" fmla="*/ 748919 h 765365"/>
              <a:gd name="connsiteX35" fmla="*/ 427145 w 765150"/>
              <a:gd name="connsiteY35" fmla="*/ 764731 h 765365"/>
              <a:gd name="connsiteX36" fmla="*/ 497439 w 765150"/>
              <a:gd name="connsiteY36" fmla="*/ 747681 h 765365"/>
              <a:gd name="connsiteX37" fmla="*/ 513251 w 765150"/>
              <a:gd name="connsiteY37" fmla="*/ 721678 h 765365"/>
              <a:gd name="connsiteX38" fmla="*/ 494582 w 765150"/>
              <a:gd name="connsiteY38" fmla="*/ 645002 h 765365"/>
              <a:gd name="connsiteX39" fmla="*/ 583831 w 765150"/>
              <a:gd name="connsiteY39" fmla="*/ 585089 h 765365"/>
              <a:gd name="connsiteX40" fmla="*/ 654792 w 765150"/>
              <a:gd name="connsiteY40" fmla="*/ 628238 h 765365"/>
              <a:gd name="connsiteX41" fmla="*/ 684224 w 765150"/>
              <a:gd name="connsiteY41" fmla="*/ 621475 h 765365"/>
              <a:gd name="connsiteX42" fmla="*/ 722039 w 765150"/>
              <a:gd name="connsiteY42" fmla="*/ 559372 h 765365"/>
              <a:gd name="connsiteX43" fmla="*/ 714609 w 765150"/>
              <a:gd name="connsiteY43" fmla="*/ 530130 h 765365"/>
              <a:gd name="connsiteX44" fmla="*/ 647267 w 765150"/>
              <a:gd name="connsiteY44" fmla="*/ 489173 h 765365"/>
              <a:gd name="connsiteX45" fmla="*/ 668318 w 765150"/>
              <a:gd name="connsiteY45" fmla="*/ 383350 h 765365"/>
              <a:gd name="connsiteX46" fmla="*/ 748899 w 765150"/>
              <a:gd name="connsiteY46" fmla="*/ 363728 h 765365"/>
              <a:gd name="connsiteX47" fmla="*/ 764520 w 765150"/>
              <a:gd name="connsiteY47" fmla="*/ 338106 h 765365"/>
              <a:gd name="connsiteX48" fmla="*/ 747470 w 765150"/>
              <a:gd name="connsiteY48" fmla="*/ 267812 h 765365"/>
              <a:gd name="connsiteX49" fmla="*/ 496963 w 765150"/>
              <a:gd name="connsiteY49" fmla="*/ 452406 h 765365"/>
              <a:gd name="connsiteX50" fmla="*/ 312559 w 765150"/>
              <a:gd name="connsiteY50" fmla="*/ 497269 h 765365"/>
              <a:gd name="connsiteX51" fmla="*/ 267696 w 765150"/>
              <a:gd name="connsiteY51" fmla="*/ 312865 h 765365"/>
              <a:gd name="connsiteX52" fmla="*/ 452291 w 765150"/>
              <a:gd name="connsiteY52" fmla="*/ 267621 h 765365"/>
              <a:gd name="connsiteX53" fmla="*/ 496868 w 765150"/>
              <a:gd name="connsiteY53" fmla="*/ 452406 h 765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65150" h="765365">
                <a:moveTo>
                  <a:pt x="747280" y="267621"/>
                </a:moveTo>
                <a:cubicBezTo>
                  <a:pt x="744422" y="256001"/>
                  <a:pt x="732802" y="248952"/>
                  <a:pt x="721277" y="251810"/>
                </a:cubicBezTo>
                <a:lnTo>
                  <a:pt x="644600" y="270479"/>
                </a:lnTo>
                <a:cubicBezTo>
                  <a:pt x="630694" y="237332"/>
                  <a:pt x="610787" y="207042"/>
                  <a:pt x="584688" y="181229"/>
                </a:cubicBezTo>
                <a:lnTo>
                  <a:pt x="627836" y="110268"/>
                </a:lnTo>
                <a:cubicBezTo>
                  <a:pt x="633932" y="100267"/>
                  <a:pt x="631075" y="86932"/>
                  <a:pt x="621074" y="80836"/>
                </a:cubicBezTo>
                <a:lnTo>
                  <a:pt x="558971" y="43022"/>
                </a:lnTo>
                <a:cubicBezTo>
                  <a:pt x="548969" y="36926"/>
                  <a:pt x="535825" y="40450"/>
                  <a:pt x="529729" y="50451"/>
                </a:cubicBezTo>
                <a:lnTo>
                  <a:pt x="488771" y="117793"/>
                </a:lnTo>
                <a:cubicBezTo>
                  <a:pt x="454577" y="103601"/>
                  <a:pt x="419144" y="96838"/>
                  <a:pt x="383330" y="97028"/>
                </a:cubicBezTo>
                <a:lnTo>
                  <a:pt x="363708" y="16447"/>
                </a:lnTo>
                <a:cubicBezTo>
                  <a:pt x="360851" y="4826"/>
                  <a:pt x="349230" y="-2222"/>
                  <a:pt x="337705" y="635"/>
                </a:cubicBezTo>
                <a:lnTo>
                  <a:pt x="267410" y="17685"/>
                </a:lnTo>
                <a:cubicBezTo>
                  <a:pt x="255790" y="20543"/>
                  <a:pt x="248741" y="32163"/>
                  <a:pt x="251789" y="43307"/>
                </a:cubicBezTo>
                <a:lnTo>
                  <a:pt x="270458" y="119984"/>
                </a:lnTo>
                <a:cubicBezTo>
                  <a:pt x="237311" y="133890"/>
                  <a:pt x="207022" y="153797"/>
                  <a:pt x="181209" y="179896"/>
                </a:cubicBezTo>
                <a:lnTo>
                  <a:pt x="110248" y="136748"/>
                </a:lnTo>
                <a:cubicBezTo>
                  <a:pt x="100247" y="130652"/>
                  <a:pt x="86721" y="133985"/>
                  <a:pt x="80625" y="143987"/>
                </a:cubicBezTo>
                <a:lnTo>
                  <a:pt x="43097" y="205709"/>
                </a:lnTo>
                <a:cubicBezTo>
                  <a:pt x="37001" y="215710"/>
                  <a:pt x="40239" y="229235"/>
                  <a:pt x="50336" y="235331"/>
                </a:cubicBezTo>
                <a:lnTo>
                  <a:pt x="117677" y="276289"/>
                </a:lnTo>
                <a:cubicBezTo>
                  <a:pt x="103485" y="310484"/>
                  <a:pt x="96913" y="346583"/>
                  <a:pt x="96913" y="381731"/>
                </a:cubicBezTo>
                <a:lnTo>
                  <a:pt x="16331" y="401352"/>
                </a:lnTo>
                <a:cubicBezTo>
                  <a:pt x="4711" y="404210"/>
                  <a:pt x="-2338" y="415830"/>
                  <a:pt x="710" y="426974"/>
                </a:cubicBezTo>
                <a:lnTo>
                  <a:pt x="17570" y="497650"/>
                </a:lnTo>
                <a:cubicBezTo>
                  <a:pt x="20618" y="508889"/>
                  <a:pt x="32238" y="515938"/>
                  <a:pt x="43192" y="513271"/>
                </a:cubicBezTo>
                <a:lnTo>
                  <a:pt x="119868" y="494602"/>
                </a:lnTo>
                <a:cubicBezTo>
                  <a:pt x="133775" y="527749"/>
                  <a:pt x="153682" y="558038"/>
                  <a:pt x="179780" y="583851"/>
                </a:cubicBezTo>
                <a:lnTo>
                  <a:pt x="136632" y="654812"/>
                </a:lnTo>
                <a:cubicBezTo>
                  <a:pt x="130536" y="664814"/>
                  <a:pt x="134060" y="677958"/>
                  <a:pt x="144062" y="684054"/>
                </a:cubicBezTo>
                <a:lnTo>
                  <a:pt x="205784" y="721582"/>
                </a:lnTo>
                <a:cubicBezTo>
                  <a:pt x="215785" y="727679"/>
                  <a:pt x="229120" y="724821"/>
                  <a:pt x="235216" y="714820"/>
                </a:cubicBezTo>
                <a:lnTo>
                  <a:pt x="276173" y="647478"/>
                </a:lnTo>
                <a:cubicBezTo>
                  <a:pt x="309987" y="661480"/>
                  <a:pt x="345420" y="668243"/>
                  <a:pt x="381425" y="667671"/>
                </a:cubicBezTo>
                <a:lnTo>
                  <a:pt x="401141" y="748919"/>
                </a:lnTo>
                <a:cubicBezTo>
                  <a:pt x="403999" y="760540"/>
                  <a:pt x="415619" y="767588"/>
                  <a:pt x="427145" y="764731"/>
                </a:cubicBezTo>
                <a:lnTo>
                  <a:pt x="497439" y="747681"/>
                </a:lnTo>
                <a:cubicBezTo>
                  <a:pt x="508679" y="744633"/>
                  <a:pt x="515727" y="733013"/>
                  <a:pt x="513251" y="721678"/>
                </a:cubicBezTo>
                <a:lnTo>
                  <a:pt x="494582" y="645002"/>
                </a:lnTo>
                <a:cubicBezTo>
                  <a:pt x="527538" y="631571"/>
                  <a:pt x="558018" y="611188"/>
                  <a:pt x="583831" y="585089"/>
                </a:cubicBezTo>
                <a:lnTo>
                  <a:pt x="654792" y="628238"/>
                </a:lnTo>
                <a:cubicBezTo>
                  <a:pt x="664793" y="634334"/>
                  <a:pt x="678128" y="631476"/>
                  <a:pt x="684224" y="621475"/>
                </a:cubicBezTo>
                <a:lnTo>
                  <a:pt x="722039" y="559372"/>
                </a:lnTo>
                <a:cubicBezTo>
                  <a:pt x="728135" y="549371"/>
                  <a:pt x="724610" y="536226"/>
                  <a:pt x="714609" y="530130"/>
                </a:cubicBezTo>
                <a:lnTo>
                  <a:pt x="647267" y="489173"/>
                </a:lnTo>
                <a:cubicBezTo>
                  <a:pt x="661460" y="454978"/>
                  <a:pt x="668127" y="418878"/>
                  <a:pt x="668318" y="383350"/>
                </a:cubicBezTo>
                <a:lnTo>
                  <a:pt x="748899" y="363728"/>
                </a:lnTo>
                <a:cubicBezTo>
                  <a:pt x="760234" y="361347"/>
                  <a:pt x="767378" y="349727"/>
                  <a:pt x="764520" y="338106"/>
                </a:cubicBezTo>
                <a:lnTo>
                  <a:pt x="747470" y="267812"/>
                </a:lnTo>
                <a:close/>
                <a:moveTo>
                  <a:pt x="496963" y="452406"/>
                </a:moveTo>
                <a:cubicBezTo>
                  <a:pt x="458387" y="515747"/>
                  <a:pt x="375900" y="535750"/>
                  <a:pt x="312559" y="497269"/>
                </a:cubicBezTo>
                <a:cubicBezTo>
                  <a:pt x="249218" y="458693"/>
                  <a:pt x="229215" y="376206"/>
                  <a:pt x="267696" y="312865"/>
                </a:cubicBezTo>
                <a:cubicBezTo>
                  <a:pt x="306272" y="249523"/>
                  <a:pt x="389045" y="229140"/>
                  <a:pt x="452291" y="267621"/>
                </a:cubicBezTo>
                <a:cubicBezTo>
                  <a:pt x="515632" y="306197"/>
                  <a:pt x="535444" y="389065"/>
                  <a:pt x="496868" y="452406"/>
                </a:cubicBezTo>
                <a:close/>
              </a:path>
            </a:pathLst>
          </a:custGeom>
          <a:solidFill>
            <a:srgbClr val="2ACB7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3" name="Freeform: Shape 782">
            <a:extLst>
              <a:ext uri="{FF2B5EF4-FFF2-40B4-BE49-F238E27FC236}">
                <a16:creationId xmlns:a16="http://schemas.microsoft.com/office/drawing/2014/main" id="{60F97891-2642-CB11-C834-EBDFB0DAF035}"/>
              </a:ext>
            </a:extLst>
          </p:cNvPr>
          <p:cNvSpPr/>
          <p:nvPr/>
        </p:nvSpPr>
        <p:spPr>
          <a:xfrm>
            <a:off x="4507337" y="1779128"/>
            <a:ext cx="1433084" cy="1432479"/>
          </a:xfrm>
          <a:custGeom>
            <a:avLst/>
            <a:gdLst>
              <a:gd name="connsiteX0" fmla="*/ 24921 w 1080729"/>
              <a:gd name="connsiteY0" fmla="*/ 517551 h 1080273"/>
              <a:gd name="connsiteX1" fmla="*/ 135125 w 1080729"/>
              <a:gd name="connsiteY1" fmla="*/ 536887 h 1080273"/>
              <a:gd name="connsiteX2" fmla="*/ 162176 w 1080729"/>
              <a:gd name="connsiteY2" fmla="*/ 687001 h 1080273"/>
              <a:gd name="connsiteX3" fmla="*/ 65783 w 1080729"/>
              <a:gd name="connsiteY3" fmla="*/ 754533 h 1080273"/>
              <a:gd name="connsiteX4" fmla="*/ 58449 w 1080729"/>
              <a:gd name="connsiteY4" fmla="*/ 796538 h 1080273"/>
              <a:gd name="connsiteX5" fmla="*/ 117218 w 1080729"/>
              <a:gd name="connsiteY5" fmla="*/ 881215 h 1080273"/>
              <a:gd name="connsiteX6" fmla="*/ 159223 w 1080729"/>
              <a:gd name="connsiteY6" fmla="*/ 888550 h 1080273"/>
              <a:gd name="connsiteX7" fmla="*/ 250949 w 1080729"/>
              <a:gd name="connsiteY7" fmla="*/ 824256 h 1080273"/>
              <a:gd name="connsiteX8" fmla="*/ 376298 w 1080729"/>
              <a:gd name="connsiteY8" fmla="*/ 911219 h 1080273"/>
              <a:gd name="connsiteX9" fmla="*/ 355914 w 1080729"/>
              <a:gd name="connsiteY9" fmla="*/ 1027329 h 1080273"/>
              <a:gd name="connsiteX10" fmla="*/ 380870 w 1080729"/>
              <a:gd name="connsiteY10" fmla="*/ 1062095 h 1080273"/>
              <a:gd name="connsiteX11" fmla="*/ 481835 w 1080729"/>
              <a:gd name="connsiteY11" fmla="*/ 1079812 h 1080273"/>
              <a:gd name="connsiteX12" fmla="*/ 517173 w 1080729"/>
              <a:gd name="connsiteY12" fmla="*/ 1055618 h 1080273"/>
              <a:gd name="connsiteX13" fmla="*/ 536508 w 1080729"/>
              <a:gd name="connsiteY13" fmla="*/ 945414 h 1080273"/>
              <a:gd name="connsiteX14" fmla="*/ 686051 w 1080729"/>
              <a:gd name="connsiteY14" fmla="*/ 917601 h 1080273"/>
              <a:gd name="connsiteX15" fmla="*/ 754155 w 1080729"/>
              <a:gd name="connsiteY15" fmla="*/ 1014756 h 1080273"/>
              <a:gd name="connsiteX16" fmla="*/ 796731 w 1080729"/>
              <a:gd name="connsiteY16" fmla="*/ 1022281 h 1080273"/>
              <a:gd name="connsiteX17" fmla="*/ 880742 w 1080729"/>
              <a:gd name="connsiteY17" fmla="*/ 963416 h 1080273"/>
              <a:gd name="connsiteX18" fmla="*/ 888267 w 1080729"/>
              <a:gd name="connsiteY18" fmla="*/ 920839 h 1080273"/>
              <a:gd name="connsiteX19" fmla="*/ 823973 w 1080729"/>
              <a:gd name="connsiteY19" fmla="*/ 829113 h 1080273"/>
              <a:gd name="connsiteX20" fmla="*/ 910936 w 1080729"/>
              <a:gd name="connsiteY20" fmla="*/ 703765 h 1080273"/>
              <a:gd name="connsiteX21" fmla="*/ 1027046 w 1080729"/>
              <a:gd name="connsiteY21" fmla="*/ 724148 h 1080273"/>
              <a:gd name="connsiteX22" fmla="*/ 1062384 w 1080729"/>
              <a:gd name="connsiteY22" fmla="*/ 699954 h 1080273"/>
              <a:gd name="connsiteX23" fmla="*/ 1080291 w 1080729"/>
              <a:gd name="connsiteY23" fmla="*/ 598323 h 1080273"/>
              <a:gd name="connsiteX24" fmla="*/ 1055335 w 1080729"/>
              <a:gd name="connsiteY24" fmla="*/ 563557 h 1080273"/>
              <a:gd name="connsiteX25" fmla="*/ 945131 w 1080729"/>
              <a:gd name="connsiteY25" fmla="*/ 544221 h 1080273"/>
              <a:gd name="connsiteX26" fmla="*/ 918270 w 1080729"/>
              <a:gd name="connsiteY26" fmla="*/ 393440 h 1080273"/>
              <a:gd name="connsiteX27" fmla="*/ 1014663 w 1080729"/>
              <a:gd name="connsiteY27" fmla="*/ 325908 h 1080273"/>
              <a:gd name="connsiteX28" fmla="*/ 1021998 w 1080729"/>
              <a:gd name="connsiteY28" fmla="*/ 283903 h 1080273"/>
              <a:gd name="connsiteX29" fmla="*/ 963133 w 1080729"/>
              <a:gd name="connsiteY29" fmla="*/ 199892 h 1080273"/>
              <a:gd name="connsiteX30" fmla="*/ 920556 w 1080729"/>
              <a:gd name="connsiteY30" fmla="*/ 192367 h 1080273"/>
              <a:gd name="connsiteX31" fmla="*/ 828831 w 1080729"/>
              <a:gd name="connsiteY31" fmla="*/ 256661 h 1080273"/>
              <a:gd name="connsiteX32" fmla="*/ 703482 w 1080729"/>
              <a:gd name="connsiteY32" fmla="*/ 169698 h 1080273"/>
              <a:gd name="connsiteX33" fmla="*/ 723865 w 1080729"/>
              <a:gd name="connsiteY33" fmla="*/ 53683 h 1080273"/>
              <a:gd name="connsiteX34" fmla="*/ 699672 w 1080729"/>
              <a:gd name="connsiteY34" fmla="*/ 18345 h 1080273"/>
              <a:gd name="connsiteX35" fmla="*/ 598040 w 1080729"/>
              <a:gd name="connsiteY35" fmla="*/ 438 h 1080273"/>
              <a:gd name="connsiteX36" fmla="*/ 563274 w 1080729"/>
              <a:gd name="connsiteY36" fmla="*/ 25394 h 1080273"/>
              <a:gd name="connsiteX37" fmla="*/ 543938 w 1080729"/>
              <a:gd name="connsiteY37" fmla="*/ 135598 h 1080273"/>
              <a:gd name="connsiteX38" fmla="*/ 393824 w 1080729"/>
              <a:gd name="connsiteY38" fmla="*/ 162649 h 1080273"/>
              <a:gd name="connsiteX39" fmla="*/ 326292 w 1080729"/>
              <a:gd name="connsiteY39" fmla="*/ 66256 h 1080273"/>
              <a:gd name="connsiteX40" fmla="*/ 283715 w 1080729"/>
              <a:gd name="connsiteY40" fmla="*/ 58732 h 1080273"/>
              <a:gd name="connsiteX41" fmla="*/ 199704 w 1080729"/>
              <a:gd name="connsiteY41" fmla="*/ 117691 h 1080273"/>
              <a:gd name="connsiteX42" fmla="*/ 192370 w 1080729"/>
              <a:gd name="connsiteY42" fmla="*/ 159696 h 1080273"/>
              <a:gd name="connsiteX43" fmla="*/ 256664 w 1080729"/>
              <a:gd name="connsiteY43" fmla="*/ 251422 h 1080273"/>
              <a:gd name="connsiteX44" fmla="*/ 169701 w 1080729"/>
              <a:gd name="connsiteY44" fmla="*/ 376771 h 1080273"/>
              <a:gd name="connsiteX45" fmla="*/ 53591 w 1080729"/>
              <a:gd name="connsiteY45" fmla="*/ 356388 h 1080273"/>
              <a:gd name="connsiteX46" fmla="*/ 18158 w 1080729"/>
              <a:gd name="connsiteY46" fmla="*/ 381248 h 1080273"/>
              <a:gd name="connsiteX47" fmla="*/ 441 w 1080729"/>
              <a:gd name="connsiteY47" fmla="*/ 482213 h 1080273"/>
              <a:gd name="connsiteX48" fmla="*/ 25302 w 1080729"/>
              <a:gd name="connsiteY48" fmla="*/ 517646 h 1080273"/>
              <a:gd name="connsiteX49" fmla="*/ 352485 w 1080729"/>
              <a:gd name="connsiteY49" fmla="*/ 507550 h 1080273"/>
              <a:gd name="connsiteX50" fmla="*/ 573084 w 1080729"/>
              <a:gd name="connsiteY50" fmla="*/ 352292 h 1080273"/>
              <a:gd name="connsiteX51" fmla="*/ 727580 w 1080729"/>
              <a:gd name="connsiteY51" fmla="*/ 573462 h 1080273"/>
              <a:gd name="connsiteX52" fmla="*/ 507076 w 1080729"/>
              <a:gd name="connsiteY52" fmla="*/ 728053 h 1080273"/>
              <a:gd name="connsiteX53" fmla="*/ 352485 w 1080729"/>
              <a:gd name="connsiteY53" fmla="*/ 507550 h 1080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080729" h="1080273">
                <a:moveTo>
                  <a:pt x="24921" y="517551"/>
                </a:moveTo>
                <a:lnTo>
                  <a:pt x="135125" y="536887"/>
                </a:lnTo>
                <a:cubicBezTo>
                  <a:pt x="133982" y="589369"/>
                  <a:pt x="143983" y="640519"/>
                  <a:pt x="162176" y="687001"/>
                </a:cubicBezTo>
                <a:lnTo>
                  <a:pt x="65783" y="754533"/>
                </a:lnTo>
                <a:cubicBezTo>
                  <a:pt x="51876" y="764248"/>
                  <a:pt x="48543" y="783298"/>
                  <a:pt x="58449" y="796538"/>
                </a:cubicBezTo>
                <a:lnTo>
                  <a:pt x="117218" y="881215"/>
                </a:lnTo>
                <a:cubicBezTo>
                  <a:pt x="127029" y="894455"/>
                  <a:pt x="146079" y="897789"/>
                  <a:pt x="159223" y="888550"/>
                </a:cubicBezTo>
                <a:lnTo>
                  <a:pt x="250949" y="824256"/>
                </a:lnTo>
                <a:cubicBezTo>
                  <a:pt x="286382" y="860927"/>
                  <a:pt x="328482" y="890645"/>
                  <a:pt x="376298" y="911219"/>
                </a:cubicBezTo>
                <a:lnTo>
                  <a:pt x="355914" y="1027329"/>
                </a:lnTo>
                <a:cubicBezTo>
                  <a:pt x="353057" y="1043712"/>
                  <a:pt x="364487" y="1059238"/>
                  <a:pt x="380870" y="1062095"/>
                </a:cubicBezTo>
                <a:lnTo>
                  <a:pt x="481835" y="1079812"/>
                </a:lnTo>
                <a:cubicBezTo>
                  <a:pt x="498218" y="1082669"/>
                  <a:pt x="514315" y="1072001"/>
                  <a:pt x="517173" y="1055618"/>
                </a:cubicBezTo>
                <a:lnTo>
                  <a:pt x="536508" y="945414"/>
                </a:lnTo>
                <a:cubicBezTo>
                  <a:pt x="588420" y="946462"/>
                  <a:pt x="638712" y="937032"/>
                  <a:pt x="686051" y="917601"/>
                </a:cubicBezTo>
                <a:lnTo>
                  <a:pt x="754155" y="1014756"/>
                </a:lnTo>
                <a:cubicBezTo>
                  <a:pt x="763870" y="1028662"/>
                  <a:pt x="782920" y="1031996"/>
                  <a:pt x="796731" y="1022281"/>
                </a:cubicBezTo>
                <a:lnTo>
                  <a:pt x="880742" y="963416"/>
                </a:lnTo>
                <a:cubicBezTo>
                  <a:pt x="893982" y="953605"/>
                  <a:pt x="897315" y="934555"/>
                  <a:pt x="888267" y="920839"/>
                </a:cubicBezTo>
                <a:lnTo>
                  <a:pt x="823973" y="829113"/>
                </a:lnTo>
                <a:cubicBezTo>
                  <a:pt x="860549" y="794347"/>
                  <a:pt x="890362" y="751580"/>
                  <a:pt x="910936" y="703765"/>
                </a:cubicBezTo>
                <a:lnTo>
                  <a:pt x="1027046" y="724148"/>
                </a:lnTo>
                <a:cubicBezTo>
                  <a:pt x="1043429" y="727006"/>
                  <a:pt x="1059526" y="716337"/>
                  <a:pt x="1062384" y="699954"/>
                </a:cubicBezTo>
                <a:lnTo>
                  <a:pt x="1080291" y="598323"/>
                </a:lnTo>
                <a:cubicBezTo>
                  <a:pt x="1083148" y="581940"/>
                  <a:pt x="1071718" y="566414"/>
                  <a:pt x="1055335" y="563557"/>
                </a:cubicBezTo>
                <a:lnTo>
                  <a:pt x="945131" y="544221"/>
                </a:lnTo>
                <a:cubicBezTo>
                  <a:pt x="946274" y="491738"/>
                  <a:pt x="936273" y="440589"/>
                  <a:pt x="918270" y="393440"/>
                </a:cubicBezTo>
                <a:lnTo>
                  <a:pt x="1014663" y="325908"/>
                </a:lnTo>
                <a:cubicBezTo>
                  <a:pt x="1028379" y="316859"/>
                  <a:pt x="1031808" y="297809"/>
                  <a:pt x="1021998" y="283903"/>
                </a:cubicBezTo>
                <a:lnTo>
                  <a:pt x="963133" y="199892"/>
                </a:lnTo>
                <a:cubicBezTo>
                  <a:pt x="953418" y="185986"/>
                  <a:pt x="934368" y="182652"/>
                  <a:pt x="920556" y="192367"/>
                </a:cubicBezTo>
                <a:lnTo>
                  <a:pt x="828831" y="256661"/>
                </a:lnTo>
                <a:cubicBezTo>
                  <a:pt x="793398" y="219990"/>
                  <a:pt x="751297" y="190272"/>
                  <a:pt x="703482" y="169698"/>
                </a:cubicBezTo>
                <a:lnTo>
                  <a:pt x="723865" y="53683"/>
                </a:lnTo>
                <a:cubicBezTo>
                  <a:pt x="726723" y="37300"/>
                  <a:pt x="716055" y="21203"/>
                  <a:pt x="699672" y="18345"/>
                </a:cubicBezTo>
                <a:lnTo>
                  <a:pt x="598040" y="438"/>
                </a:lnTo>
                <a:cubicBezTo>
                  <a:pt x="581657" y="-2419"/>
                  <a:pt x="566131" y="9011"/>
                  <a:pt x="563274" y="25394"/>
                </a:cubicBezTo>
                <a:lnTo>
                  <a:pt x="543938" y="135598"/>
                </a:lnTo>
                <a:cubicBezTo>
                  <a:pt x="491455" y="134455"/>
                  <a:pt x="441068" y="143885"/>
                  <a:pt x="393824" y="162649"/>
                </a:cubicBezTo>
                <a:lnTo>
                  <a:pt x="326292" y="66256"/>
                </a:lnTo>
                <a:cubicBezTo>
                  <a:pt x="316576" y="52350"/>
                  <a:pt x="297526" y="49016"/>
                  <a:pt x="283715" y="58732"/>
                </a:cubicBezTo>
                <a:lnTo>
                  <a:pt x="199704" y="117691"/>
                </a:lnTo>
                <a:cubicBezTo>
                  <a:pt x="185798" y="127407"/>
                  <a:pt x="182464" y="146457"/>
                  <a:pt x="192370" y="159696"/>
                </a:cubicBezTo>
                <a:lnTo>
                  <a:pt x="256664" y="251422"/>
                </a:lnTo>
                <a:cubicBezTo>
                  <a:pt x="219993" y="286855"/>
                  <a:pt x="190275" y="328956"/>
                  <a:pt x="169701" y="376771"/>
                </a:cubicBezTo>
                <a:lnTo>
                  <a:pt x="53591" y="356388"/>
                </a:lnTo>
                <a:cubicBezTo>
                  <a:pt x="37208" y="353530"/>
                  <a:pt x="21015" y="364865"/>
                  <a:pt x="18158" y="381248"/>
                </a:cubicBezTo>
                <a:lnTo>
                  <a:pt x="441" y="482213"/>
                </a:lnTo>
                <a:cubicBezTo>
                  <a:pt x="-2416" y="498596"/>
                  <a:pt x="8919" y="514788"/>
                  <a:pt x="25302" y="517646"/>
                </a:cubicBezTo>
                <a:close/>
                <a:moveTo>
                  <a:pt x="352485" y="507550"/>
                </a:moveTo>
                <a:cubicBezTo>
                  <a:pt x="370678" y="403918"/>
                  <a:pt x="469452" y="334099"/>
                  <a:pt x="573084" y="352292"/>
                </a:cubicBezTo>
                <a:cubicBezTo>
                  <a:pt x="676716" y="370485"/>
                  <a:pt x="745773" y="469831"/>
                  <a:pt x="727580" y="573462"/>
                </a:cubicBezTo>
                <a:cubicBezTo>
                  <a:pt x="709387" y="677095"/>
                  <a:pt x="610708" y="746246"/>
                  <a:pt x="507076" y="728053"/>
                </a:cubicBezTo>
                <a:cubicBezTo>
                  <a:pt x="403444" y="709861"/>
                  <a:pt x="334293" y="611182"/>
                  <a:pt x="352485" y="507550"/>
                </a:cubicBezTo>
                <a:close/>
              </a:path>
            </a:pathLst>
          </a:custGeom>
          <a:solidFill>
            <a:srgbClr val="37C6CC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4" name="Freeform: Shape 783">
            <a:extLst>
              <a:ext uri="{FF2B5EF4-FFF2-40B4-BE49-F238E27FC236}">
                <a16:creationId xmlns:a16="http://schemas.microsoft.com/office/drawing/2014/main" id="{CD027F1C-F8CA-8789-3BFB-84211BB1B7FD}"/>
              </a:ext>
            </a:extLst>
          </p:cNvPr>
          <p:cNvSpPr/>
          <p:nvPr/>
        </p:nvSpPr>
        <p:spPr>
          <a:xfrm>
            <a:off x="7369616" y="6088075"/>
            <a:ext cx="4638922" cy="564581"/>
          </a:xfrm>
          <a:custGeom>
            <a:avLst/>
            <a:gdLst>
              <a:gd name="connsiteX0" fmla="*/ 3498342 w 3498341"/>
              <a:gd name="connsiteY0" fmla="*/ 212884 h 425767"/>
              <a:gd name="connsiteX1" fmla="*/ 1749171 w 3498341"/>
              <a:gd name="connsiteY1" fmla="*/ 425767 h 425767"/>
              <a:gd name="connsiteX2" fmla="*/ 0 w 3498341"/>
              <a:gd name="connsiteY2" fmla="*/ 212884 h 425767"/>
              <a:gd name="connsiteX3" fmla="*/ 1749171 w 3498341"/>
              <a:gd name="connsiteY3" fmla="*/ 0 h 425767"/>
              <a:gd name="connsiteX4" fmla="*/ 3498342 w 3498341"/>
              <a:gd name="connsiteY4" fmla="*/ 212884 h 425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98341" h="425767">
                <a:moveTo>
                  <a:pt x="3498342" y="212884"/>
                </a:moveTo>
                <a:cubicBezTo>
                  <a:pt x="3498342" y="330456"/>
                  <a:pt x="2715211" y="425767"/>
                  <a:pt x="1749171" y="425767"/>
                </a:cubicBezTo>
                <a:cubicBezTo>
                  <a:pt x="783130" y="425767"/>
                  <a:pt x="0" y="330456"/>
                  <a:pt x="0" y="212884"/>
                </a:cubicBezTo>
                <a:cubicBezTo>
                  <a:pt x="0" y="95311"/>
                  <a:pt x="783130" y="0"/>
                  <a:pt x="1749171" y="0"/>
                </a:cubicBezTo>
                <a:cubicBezTo>
                  <a:pt x="2715211" y="0"/>
                  <a:pt x="3498342" y="95311"/>
                  <a:pt x="3498342" y="212884"/>
                </a:cubicBezTo>
                <a:close/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89" name="Graphic 4">
            <a:extLst>
              <a:ext uri="{FF2B5EF4-FFF2-40B4-BE49-F238E27FC236}">
                <a16:creationId xmlns:a16="http://schemas.microsoft.com/office/drawing/2014/main" id="{EC277E1E-5BA7-104E-8D49-EA62FABA6ECB}"/>
              </a:ext>
            </a:extLst>
          </p:cNvPr>
          <p:cNvGrpSpPr/>
          <p:nvPr/>
        </p:nvGrpSpPr>
        <p:grpSpPr>
          <a:xfrm>
            <a:off x="8672377" y="2335425"/>
            <a:ext cx="3058117" cy="4118255"/>
            <a:chOff x="5286795" y="2722714"/>
            <a:chExt cx="2306212" cy="3105692"/>
          </a:xfrm>
        </p:grpSpPr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85453EF1-4BA7-3132-74A3-F17EFEB8DDDD}"/>
                </a:ext>
              </a:extLst>
            </p:cNvPr>
            <p:cNvSpPr/>
            <p:nvPr/>
          </p:nvSpPr>
          <p:spPr>
            <a:xfrm>
              <a:off x="7374390" y="4929758"/>
              <a:ext cx="86660" cy="89048"/>
            </a:xfrm>
            <a:custGeom>
              <a:avLst/>
              <a:gdLst>
                <a:gd name="connsiteX0" fmla="*/ 86161 w 86660"/>
                <a:gd name="connsiteY0" fmla="*/ 52959 h 89048"/>
                <a:gd name="connsiteX1" fmla="*/ 62539 w 86660"/>
                <a:gd name="connsiteY1" fmla="*/ 70295 h 89048"/>
                <a:gd name="connsiteX2" fmla="*/ 47490 w 86660"/>
                <a:gd name="connsiteY2" fmla="*/ 88868 h 89048"/>
                <a:gd name="connsiteX3" fmla="*/ 37107 w 86660"/>
                <a:gd name="connsiteY3" fmla="*/ 88868 h 89048"/>
                <a:gd name="connsiteX4" fmla="*/ 10437 w 86660"/>
                <a:gd name="connsiteY4" fmla="*/ 79438 h 89048"/>
                <a:gd name="connsiteX5" fmla="*/ 246 w 86660"/>
                <a:gd name="connsiteY5" fmla="*/ 66294 h 89048"/>
                <a:gd name="connsiteX6" fmla="*/ 9580 w 86660"/>
                <a:gd name="connsiteY6" fmla="*/ 45625 h 89048"/>
                <a:gd name="connsiteX7" fmla="*/ 42441 w 86660"/>
                <a:gd name="connsiteY7" fmla="*/ 18288 h 89048"/>
                <a:gd name="connsiteX8" fmla="*/ 65111 w 86660"/>
                <a:gd name="connsiteY8" fmla="*/ 0 h 89048"/>
                <a:gd name="connsiteX9" fmla="*/ 69302 w 86660"/>
                <a:gd name="connsiteY9" fmla="*/ 14097 h 89048"/>
                <a:gd name="connsiteX10" fmla="*/ 81589 w 86660"/>
                <a:gd name="connsiteY10" fmla="*/ 25241 h 89048"/>
                <a:gd name="connsiteX11" fmla="*/ 86257 w 86660"/>
                <a:gd name="connsiteY11" fmla="*/ 40100 h 89048"/>
                <a:gd name="connsiteX12" fmla="*/ 86542 w 86660"/>
                <a:gd name="connsiteY12" fmla="*/ 43339 h 89048"/>
                <a:gd name="connsiteX13" fmla="*/ 86257 w 86660"/>
                <a:gd name="connsiteY13" fmla="*/ 52769 h 8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660" h="89048">
                  <a:moveTo>
                    <a:pt x="86161" y="52959"/>
                  </a:moveTo>
                  <a:cubicBezTo>
                    <a:pt x="79684" y="56483"/>
                    <a:pt x="71112" y="61913"/>
                    <a:pt x="62539" y="70295"/>
                  </a:cubicBezTo>
                  <a:cubicBezTo>
                    <a:pt x="55872" y="76962"/>
                    <a:pt x="51014" y="83439"/>
                    <a:pt x="47490" y="88868"/>
                  </a:cubicBezTo>
                  <a:cubicBezTo>
                    <a:pt x="44727" y="89059"/>
                    <a:pt x="41108" y="89154"/>
                    <a:pt x="37107" y="88868"/>
                  </a:cubicBezTo>
                  <a:cubicBezTo>
                    <a:pt x="29202" y="88202"/>
                    <a:pt x="19296" y="85915"/>
                    <a:pt x="10437" y="79438"/>
                  </a:cubicBezTo>
                  <a:cubicBezTo>
                    <a:pt x="6437" y="76486"/>
                    <a:pt x="1293" y="72580"/>
                    <a:pt x="246" y="66294"/>
                  </a:cubicBezTo>
                  <a:cubicBezTo>
                    <a:pt x="-421" y="63532"/>
                    <a:pt x="-421" y="57626"/>
                    <a:pt x="9580" y="45625"/>
                  </a:cubicBezTo>
                  <a:cubicBezTo>
                    <a:pt x="19391" y="33814"/>
                    <a:pt x="27868" y="29146"/>
                    <a:pt x="42441" y="18288"/>
                  </a:cubicBezTo>
                  <a:cubicBezTo>
                    <a:pt x="48061" y="14097"/>
                    <a:pt x="55967" y="8001"/>
                    <a:pt x="65111" y="0"/>
                  </a:cubicBezTo>
                  <a:cubicBezTo>
                    <a:pt x="65111" y="2667"/>
                    <a:pt x="65778" y="8192"/>
                    <a:pt x="69302" y="14097"/>
                  </a:cubicBezTo>
                  <a:cubicBezTo>
                    <a:pt x="73302" y="20764"/>
                    <a:pt x="79113" y="24003"/>
                    <a:pt x="81589" y="25241"/>
                  </a:cubicBezTo>
                  <a:cubicBezTo>
                    <a:pt x="83304" y="28670"/>
                    <a:pt x="85304" y="33623"/>
                    <a:pt x="86257" y="40100"/>
                  </a:cubicBezTo>
                  <a:cubicBezTo>
                    <a:pt x="86447" y="41148"/>
                    <a:pt x="86542" y="42291"/>
                    <a:pt x="86542" y="43339"/>
                  </a:cubicBezTo>
                  <a:cubicBezTo>
                    <a:pt x="86828" y="47054"/>
                    <a:pt x="86542" y="50292"/>
                    <a:pt x="86257" y="527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123EDBE4-BC1A-7256-CABB-D89ABE858B63}"/>
                </a:ext>
              </a:extLst>
            </p:cNvPr>
            <p:cNvSpPr/>
            <p:nvPr/>
          </p:nvSpPr>
          <p:spPr>
            <a:xfrm>
              <a:off x="6343828" y="3670077"/>
              <a:ext cx="173366" cy="254234"/>
            </a:xfrm>
            <a:custGeom>
              <a:avLst/>
              <a:gdLst>
                <a:gd name="connsiteX0" fmla="*/ 39350 w 173366"/>
                <a:gd name="connsiteY0" fmla="*/ 0 h 254234"/>
                <a:gd name="connsiteX1" fmla="*/ 1345 w 173366"/>
                <a:gd name="connsiteY1" fmla="*/ 106680 h 254234"/>
                <a:gd name="connsiteX2" fmla="*/ 5917 w 173366"/>
                <a:gd name="connsiteY2" fmla="*/ 184880 h 254234"/>
                <a:gd name="connsiteX3" fmla="*/ 27825 w 173366"/>
                <a:gd name="connsiteY3" fmla="*/ 218027 h 254234"/>
                <a:gd name="connsiteX4" fmla="*/ 61638 w 173366"/>
                <a:gd name="connsiteY4" fmla="*/ 238506 h 254234"/>
                <a:gd name="connsiteX5" fmla="*/ 98976 w 173366"/>
                <a:gd name="connsiteY5" fmla="*/ 252794 h 254234"/>
                <a:gd name="connsiteX6" fmla="*/ 173366 w 173366"/>
                <a:gd name="connsiteY6" fmla="*/ 238030 h 254234"/>
                <a:gd name="connsiteX7" fmla="*/ 39255 w 173366"/>
                <a:gd name="connsiteY7" fmla="*/ 0 h 25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366" h="254234">
                  <a:moveTo>
                    <a:pt x="39350" y="0"/>
                  </a:moveTo>
                  <a:cubicBezTo>
                    <a:pt x="26777" y="19526"/>
                    <a:pt x="6679" y="56388"/>
                    <a:pt x="1345" y="106680"/>
                  </a:cubicBezTo>
                  <a:cubicBezTo>
                    <a:pt x="-2084" y="138875"/>
                    <a:pt x="1631" y="166021"/>
                    <a:pt x="5917" y="184880"/>
                  </a:cubicBezTo>
                  <a:cubicBezTo>
                    <a:pt x="8679" y="192214"/>
                    <a:pt x="14775" y="205550"/>
                    <a:pt x="27825" y="218027"/>
                  </a:cubicBezTo>
                  <a:cubicBezTo>
                    <a:pt x="40683" y="230410"/>
                    <a:pt x="54209" y="236029"/>
                    <a:pt x="61638" y="238506"/>
                  </a:cubicBezTo>
                  <a:cubicBezTo>
                    <a:pt x="70020" y="243650"/>
                    <a:pt x="82593" y="249936"/>
                    <a:pt x="98976" y="252794"/>
                  </a:cubicBezTo>
                  <a:cubicBezTo>
                    <a:pt x="135362" y="258985"/>
                    <a:pt x="164127" y="243554"/>
                    <a:pt x="173366" y="238030"/>
                  </a:cubicBezTo>
                  <a:cubicBezTo>
                    <a:pt x="128695" y="158687"/>
                    <a:pt x="83927" y="79343"/>
                    <a:pt x="39255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B3D22271-2A9F-6CAA-2125-D7FFE906696D}"/>
                </a:ext>
              </a:extLst>
            </p:cNvPr>
            <p:cNvSpPr/>
            <p:nvPr/>
          </p:nvSpPr>
          <p:spPr>
            <a:xfrm>
              <a:off x="6745985" y="3354705"/>
              <a:ext cx="316801" cy="137731"/>
            </a:xfrm>
            <a:custGeom>
              <a:avLst/>
              <a:gdLst>
                <a:gd name="connsiteX0" fmla="*/ 316802 w 316801"/>
                <a:gd name="connsiteY0" fmla="*/ 10858 h 137731"/>
                <a:gd name="connsiteX1" fmla="*/ 309658 w 316801"/>
                <a:gd name="connsiteY1" fmla="*/ 42196 h 137731"/>
                <a:gd name="connsiteX2" fmla="*/ 287655 w 316801"/>
                <a:gd name="connsiteY2" fmla="*/ 137731 h 137731"/>
                <a:gd name="connsiteX3" fmla="*/ 0 w 316801"/>
                <a:gd name="connsiteY3" fmla="*/ 119920 h 137731"/>
                <a:gd name="connsiteX4" fmla="*/ 3524 w 316801"/>
                <a:gd name="connsiteY4" fmla="*/ 47339 h 137731"/>
                <a:gd name="connsiteX5" fmla="*/ 5429 w 316801"/>
                <a:gd name="connsiteY5" fmla="*/ 9906 h 137731"/>
                <a:gd name="connsiteX6" fmla="*/ 170212 w 316801"/>
                <a:gd name="connsiteY6" fmla="*/ 0 h 137731"/>
                <a:gd name="connsiteX7" fmla="*/ 316802 w 316801"/>
                <a:gd name="connsiteY7" fmla="*/ 10858 h 137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801" h="137731">
                  <a:moveTo>
                    <a:pt x="316802" y="10858"/>
                  </a:moveTo>
                  <a:cubicBezTo>
                    <a:pt x="314516" y="21241"/>
                    <a:pt x="312039" y="31623"/>
                    <a:pt x="309658" y="42196"/>
                  </a:cubicBezTo>
                  <a:cubicBezTo>
                    <a:pt x="302323" y="74009"/>
                    <a:pt x="294894" y="105823"/>
                    <a:pt x="287655" y="137731"/>
                  </a:cubicBezTo>
                  <a:cubicBezTo>
                    <a:pt x="191738" y="131635"/>
                    <a:pt x="95917" y="125825"/>
                    <a:pt x="0" y="119920"/>
                  </a:cubicBezTo>
                  <a:cubicBezTo>
                    <a:pt x="1238" y="95726"/>
                    <a:pt x="2477" y="71533"/>
                    <a:pt x="3524" y="47339"/>
                  </a:cubicBezTo>
                  <a:cubicBezTo>
                    <a:pt x="4191" y="34957"/>
                    <a:pt x="4763" y="22479"/>
                    <a:pt x="5429" y="9906"/>
                  </a:cubicBezTo>
                  <a:cubicBezTo>
                    <a:pt x="60389" y="6667"/>
                    <a:pt x="115253" y="3238"/>
                    <a:pt x="170212" y="0"/>
                  </a:cubicBezTo>
                  <a:cubicBezTo>
                    <a:pt x="219075" y="3524"/>
                    <a:pt x="267938" y="7334"/>
                    <a:pt x="316802" y="1085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56BBFB4B-7710-6A53-4BA0-68D5C89E88F7}"/>
                </a:ext>
              </a:extLst>
            </p:cNvPr>
            <p:cNvSpPr/>
            <p:nvPr/>
          </p:nvSpPr>
          <p:spPr>
            <a:xfrm>
              <a:off x="7188517" y="3646646"/>
              <a:ext cx="244932" cy="314560"/>
            </a:xfrm>
            <a:custGeom>
              <a:avLst/>
              <a:gdLst>
                <a:gd name="connsiteX0" fmla="*/ 18192 w 244932"/>
                <a:gd name="connsiteY0" fmla="*/ 309848 h 314560"/>
                <a:gd name="connsiteX1" fmla="*/ 84963 w 244932"/>
                <a:gd name="connsiteY1" fmla="*/ 314515 h 314560"/>
                <a:gd name="connsiteX2" fmla="*/ 143732 w 244932"/>
                <a:gd name="connsiteY2" fmla="*/ 309181 h 314560"/>
                <a:gd name="connsiteX3" fmla="*/ 177832 w 244932"/>
                <a:gd name="connsiteY3" fmla="*/ 297466 h 314560"/>
                <a:gd name="connsiteX4" fmla="*/ 207931 w 244932"/>
                <a:gd name="connsiteY4" fmla="*/ 271081 h 314560"/>
                <a:gd name="connsiteX5" fmla="*/ 243935 w 244932"/>
                <a:gd name="connsiteY5" fmla="*/ 179546 h 314560"/>
                <a:gd name="connsiteX6" fmla="*/ 165925 w 244932"/>
                <a:gd name="connsiteY6" fmla="*/ 0 h 314560"/>
                <a:gd name="connsiteX7" fmla="*/ 153257 w 244932"/>
                <a:gd name="connsiteY7" fmla="*/ 8858 h 314560"/>
                <a:gd name="connsiteX8" fmla="*/ 119919 w 244932"/>
                <a:gd name="connsiteY8" fmla="*/ 57245 h 314560"/>
                <a:gd name="connsiteX9" fmla="*/ 109538 w 244932"/>
                <a:gd name="connsiteY9" fmla="*/ 96488 h 314560"/>
                <a:gd name="connsiteX10" fmla="*/ 96107 w 244932"/>
                <a:gd name="connsiteY10" fmla="*/ 139541 h 314560"/>
                <a:gd name="connsiteX11" fmla="*/ 38767 w 244932"/>
                <a:gd name="connsiteY11" fmla="*/ 240887 h 314560"/>
                <a:gd name="connsiteX12" fmla="*/ 18764 w 244932"/>
                <a:gd name="connsiteY12" fmla="*/ 245840 h 314560"/>
                <a:gd name="connsiteX13" fmla="*/ 0 w 244932"/>
                <a:gd name="connsiteY13" fmla="*/ 289560 h 314560"/>
                <a:gd name="connsiteX14" fmla="*/ 18383 w 244932"/>
                <a:gd name="connsiteY14" fmla="*/ 309848 h 3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32" h="314560">
                  <a:moveTo>
                    <a:pt x="18192" y="309848"/>
                  </a:moveTo>
                  <a:cubicBezTo>
                    <a:pt x="37052" y="312801"/>
                    <a:pt x="59531" y="314896"/>
                    <a:pt x="84963" y="314515"/>
                  </a:cubicBezTo>
                  <a:cubicBezTo>
                    <a:pt x="107061" y="314134"/>
                    <a:pt x="126778" y="312039"/>
                    <a:pt x="143732" y="309181"/>
                  </a:cubicBezTo>
                  <a:cubicBezTo>
                    <a:pt x="151829" y="307943"/>
                    <a:pt x="164306" y="305086"/>
                    <a:pt x="177832" y="297466"/>
                  </a:cubicBezTo>
                  <a:cubicBezTo>
                    <a:pt x="193167" y="288798"/>
                    <a:pt x="202787" y="277939"/>
                    <a:pt x="207931" y="271081"/>
                  </a:cubicBezTo>
                  <a:cubicBezTo>
                    <a:pt x="220694" y="253555"/>
                    <a:pt x="239363" y="222028"/>
                    <a:pt x="243935" y="179546"/>
                  </a:cubicBezTo>
                  <a:cubicBezTo>
                    <a:pt x="254698" y="78296"/>
                    <a:pt x="174974" y="7811"/>
                    <a:pt x="165925" y="0"/>
                  </a:cubicBezTo>
                  <a:cubicBezTo>
                    <a:pt x="162877" y="1810"/>
                    <a:pt x="158305" y="4763"/>
                    <a:pt x="153257" y="8858"/>
                  </a:cubicBezTo>
                  <a:cubicBezTo>
                    <a:pt x="149257" y="12192"/>
                    <a:pt x="131826" y="26956"/>
                    <a:pt x="119919" y="57245"/>
                  </a:cubicBezTo>
                  <a:cubicBezTo>
                    <a:pt x="115062" y="69532"/>
                    <a:pt x="116967" y="69437"/>
                    <a:pt x="109538" y="96488"/>
                  </a:cubicBezTo>
                  <a:cubicBezTo>
                    <a:pt x="109538" y="96488"/>
                    <a:pt x="103727" y="117729"/>
                    <a:pt x="96107" y="139541"/>
                  </a:cubicBezTo>
                  <a:cubicBezTo>
                    <a:pt x="82391" y="178975"/>
                    <a:pt x="53150" y="221075"/>
                    <a:pt x="38767" y="240887"/>
                  </a:cubicBezTo>
                  <a:cubicBezTo>
                    <a:pt x="32099" y="242506"/>
                    <a:pt x="25432" y="244221"/>
                    <a:pt x="18764" y="245840"/>
                  </a:cubicBezTo>
                  <a:lnTo>
                    <a:pt x="0" y="289560"/>
                  </a:lnTo>
                  <a:cubicBezTo>
                    <a:pt x="6096" y="296323"/>
                    <a:pt x="12192" y="303086"/>
                    <a:pt x="18383" y="30984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6001905E-B2AC-132C-69B2-D777D1DF90FE}"/>
                </a:ext>
              </a:extLst>
            </p:cNvPr>
            <p:cNvSpPr/>
            <p:nvPr/>
          </p:nvSpPr>
          <p:spPr>
            <a:xfrm>
              <a:off x="6671352" y="3918469"/>
              <a:ext cx="324797" cy="396543"/>
            </a:xfrm>
            <a:custGeom>
              <a:avLst/>
              <a:gdLst>
                <a:gd name="connsiteX0" fmla="*/ 324665 w 324797"/>
                <a:gd name="connsiteY0" fmla="*/ 183758 h 396543"/>
                <a:gd name="connsiteX1" fmla="*/ 306472 w 324797"/>
                <a:gd name="connsiteY1" fmla="*/ 269864 h 396543"/>
                <a:gd name="connsiteX2" fmla="*/ 299328 w 324797"/>
                <a:gd name="connsiteY2" fmla="*/ 283009 h 396543"/>
                <a:gd name="connsiteX3" fmla="*/ 280374 w 324797"/>
                <a:gd name="connsiteY3" fmla="*/ 319203 h 396543"/>
                <a:gd name="connsiteX4" fmla="*/ 145976 w 324797"/>
                <a:gd name="connsiteY4" fmla="*/ 394451 h 396543"/>
                <a:gd name="connsiteX5" fmla="*/ 48059 w 324797"/>
                <a:gd name="connsiteY5" fmla="*/ 375496 h 396543"/>
                <a:gd name="connsiteX6" fmla="*/ 10054 w 324797"/>
                <a:gd name="connsiteY6" fmla="*/ 294819 h 396543"/>
                <a:gd name="connsiteX7" fmla="*/ 8530 w 324797"/>
                <a:gd name="connsiteY7" fmla="*/ 284723 h 396543"/>
                <a:gd name="connsiteX8" fmla="*/ 1101 w 324797"/>
                <a:gd name="connsiteY8" fmla="*/ 215667 h 396543"/>
                <a:gd name="connsiteX9" fmla="*/ 3387 w 324797"/>
                <a:gd name="connsiteY9" fmla="*/ 105653 h 396543"/>
                <a:gd name="connsiteX10" fmla="*/ 5863 w 324797"/>
                <a:gd name="connsiteY10" fmla="*/ 54885 h 396543"/>
                <a:gd name="connsiteX11" fmla="*/ 110161 w 324797"/>
                <a:gd name="connsiteY11" fmla="*/ 1164 h 396543"/>
                <a:gd name="connsiteX12" fmla="*/ 278469 w 324797"/>
                <a:gd name="connsiteY12" fmla="*/ 61362 h 396543"/>
                <a:gd name="connsiteX13" fmla="*/ 313711 w 324797"/>
                <a:gd name="connsiteY13" fmla="*/ 129656 h 396543"/>
                <a:gd name="connsiteX14" fmla="*/ 324569 w 324797"/>
                <a:gd name="connsiteY14" fmla="*/ 183663 h 39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4797" h="396543">
                  <a:moveTo>
                    <a:pt x="324665" y="183758"/>
                  </a:moveTo>
                  <a:cubicBezTo>
                    <a:pt x="326094" y="220715"/>
                    <a:pt x="315711" y="250814"/>
                    <a:pt x="306472" y="269864"/>
                  </a:cubicBezTo>
                  <a:cubicBezTo>
                    <a:pt x="303805" y="275103"/>
                    <a:pt x="301328" y="279484"/>
                    <a:pt x="299328" y="283009"/>
                  </a:cubicBezTo>
                  <a:cubicBezTo>
                    <a:pt x="295804" y="292343"/>
                    <a:pt x="289994" y="305392"/>
                    <a:pt x="280374" y="319203"/>
                  </a:cubicBezTo>
                  <a:cubicBezTo>
                    <a:pt x="235415" y="384069"/>
                    <a:pt x="157692" y="393213"/>
                    <a:pt x="145976" y="394451"/>
                  </a:cubicBezTo>
                  <a:cubicBezTo>
                    <a:pt x="116639" y="397404"/>
                    <a:pt x="79396" y="401118"/>
                    <a:pt x="48059" y="375496"/>
                  </a:cubicBezTo>
                  <a:cubicBezTo>
                    <a:pt x="14055" y="347874"/>
                    <a:pt x="10530" y="304916"/>
                    <a:pt x="10054" y="294819"/>
                  </a:cubicBezTo>
                  <a:cubicBezTo>
                    <a:pt x="9387" y="291581"/>
                    <a:pt x="9006" y="288152"/>
                    <a:pt x="8530" y="284723"/>
                  </a:cubicBezTo>
                  <a:cubicBezTo>
                    <a:pt x="5101" y="263577"/>
                    <a:pt x="2434" y="240527"/>
                    <a:pt x="1101" y="215667"/>
                  </a:cubicBezTo>
                  <a:cubicBezTo>
                    <a:pt x="-1185" y="174709"/>
                    <a:pt x="339" y="137657"/>
                    <a:pt x="3387" y="105653"/>
                  </a:cubicBezTo>
                  <a:cubicBezTo>
                    <a:pt x="243" y="93366"/>
                    <a:pt x="-2519" y="74030"/>
                    <a:pt x="5863" y="54885"/>
                  </a:cubicBezTo>
                  <a:cubicBezTo>
                    <a:pt x="24818" y="10975"/>
                    <a:pt x="86349" y="4021"/>
                    <a:pt x="110161" y="1164"/>
                  </a:cubicBezTo>
                  <a:cubicBezTo>
                    <a:pt x="122735" y="-265"/>
                    <a:pt x="218271" y="-9504"/>
                    <a:pt x="278469" y="61362"/>
                  </a:cubicBezTo>
                  <a:cubicBezTo>
                    <a:pt x="300185" y="86793"/>
                    <a:pt x="309520" y="113368"/>
                    <a:pt x="313711" y="129656"/>
                  </a:cubicBezTo>
                  <a:cubicBezTo>
                    <a:pt x="318664" y="143182"/>
                    <a:pt x="323617" y="161469"/>
                    <a:pt x="324569" y="1836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C5B99494-3D1E-BEA3-C67E-2ED9E975CA29}"/>
                </a:ext>
              </a:extLst>
            </p:cNvPr>
            <p:cNvSpPr/>
            <p:nvPr/>
          </p:nvSpPr>
          <p:spPr>
            <a:xfrm>
              <a:off x="6538914" y="4361783"/>
              <a:ext cx="139634" cy="221646"/>
            </a:xfrm>
            <a:custGeom>
              <a:avLst/>
              <a:gdLst>
                <a:gd name="connsiteX0" fmla="*/ 20382 w 139634"/>
                <a:gd name="connsiteY0" fmla="*/ 176594 h 221646"/>
                <a:gd name="connsiteX1" fmla="*/ 665 w 139634"/>
                <a:gd name="connsiteY1" fmla="*/ 113252 h 221646"/>
                <a:gd name="connsiteX2" fmla="*/ 27335 w 139634"/>
                <a:gd name="connsiteY2" fmla="*/ 0 h 221646"/>
                <a:gd name="connsiteX3" fmla="*/ 139635 w 139634"/>
                <a:gd name="connsiteY3" fmla="*/ 216884 h 221646"/>
                <a:gd name="connsiteX4" fmla="*/ 106012 w 139634"/>
                <a:gd name="connsiteY4" fmla="*/ 220599 h 221646"/>
                <a:gd name="connsiteX5" fmla="*/ 90295 w 139634"/>
                <a:gd name="connsiteY5" fmla="*/ 221647 h 221646"/>
                <a:gd name="connsiteX6" fmla="*/ 53815 w 139634"/>
                <a:gd name="connsiteY6" fmla="*/ 209836 h 221646"/>
                <a:gd name="connsiteX7" fmla="*/ 20477 w 139634"/>
                <a:gd name="connsiteY7" fmla="*/ 176498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634" h="221646">
                  <a:moveTo>
                    <a:pt x="20382" y="176594"/>
                  </a:moveTo>
                  <a:cubicBezTo>
                    <a:pt x="4285" y="151638"/>
                    <a:pt x="1808" y="127159"/>
                    <a:pt x="665" y="113252"/>
                  </a:cubicBezTo>
                  <a:cubicBezTo>
                    <a:pt x="-3907" y="61436"/>
                    <a:pt x="16191" y="19431"/>
                    <a:pt x="27335" y="0"/>
                  </a:cubicBezTo>
                  <a:cubicBezTo>
                    <a:pt x="64768" y="72295"/>
                    <a:pt x="102201" y="144589"/>
                    <a:pt x="139635" y="216884"/>
                  </a:cubicBezTo>
                  <a:cubicBezTo>
                    <a:pt x="128967" y="218408"/>
                    <a:pt x="117727" y="219742"/>
                    <a:pt x="106012" y="220599"/>
                  </a:cubicBezTo>
                  <a:cubicBezTo>
                    <a:pt x="100678" y="220980"/>
                    <a:pt x="95439" y="221361"/>
                    <a:pt x="90295" y="221647"/>
                  </a:cubicBezTo>
                  <a:cubicBezTo>
                    <a:pt x="82008" y="220789"/>
                    <a:pt x="68292" y="218218"/>
                    <a:pt x="53815" y="209836"/>
                  </a:cubicBezTo>
                  <a:cubicBezTo>
                    <a:pt x="35241" y="199072"/>
                    <a:pt x="25621" y="184595"/>
                    <a:pt x="20477" y="17649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7697C7E2-26FD-878C-1132-2D2AE9ED7D41}"/>
                </a:ext>
              </a:extLst>
            </p:cNvPr>
            <p:cNvSpPr/>
            <p:nvPr/>
          </p:nvSpPr>
          <p:spPr>
            <a:xfrm>
              <a:off x="7016591" y="4354258"/>
              <a:ext cx="154818" cy="239655"/>
            </a:xfrm>
            <a:custGeom>
              <a:avLst/>
              <a:gdLst>
                <a:gd name="connsiteX0" fmla="*/ 0 w 154818"/>
                <a:gd name="connsiteY0" fmla="*/ 233363 h 239655"/>
                <a:gd name="connsiteX1" fmla="*/ 37242 w 154818"/>
                <a:gd name="connsiteY1" fmla="*/ 239363 h 239655"/>
                <a:gd name="connsiteX2" fmla="*/ 76390 w 154818"/>
                <a:gd name="connsiteY2" fmla="*/ 237458 h 239655"/>
                <a:gd name="connsiteX3" fmla="*/ 109918 w 154818"/>
                <a:gd name="connsiteY3" fmla="*/ 224599 h 239655"/>
                <a:gd name="connsiteX4" fmla="*/ 138017 w 154818"/>
                <a:gd name="connsiteY4" fmla="*/ 202406 h 239655"/>
                <a:gd name="connsiteX5" fmla="*/ 154495 w 154818"/>
                <a:gd name="connsiteY5" fmla="*/ 134398 h 239655"/>
                <a:gd name="connsiteX6" fmla="*/ 113347 w 154818"/>
                <a:gd name="connsiteY6" fmla="*/ 0 h 239655"/>
                <a:gd name="connsiteX7" fmla="*/ 74580 w 154818"/>
                <a:gd name="connsiteY7" fmla="*/ 29813 h 239655"/>
                <a:gd name="connsiteX8" fmla="*/ 45625 w 154818"/>
                <a:gd name="connsiteY8" fmla="*/ 108109 h 239655"/>
                <a:gd name="connsiteX9" fmla="*/ 24479 w 154818"/>
                <a:gd name="connsiteY9" fmla="*/ 176498 h 239655"/>
                <a:gd name="connsiteX10" fmla="*/ 95 w 154818"/>
                <a:gd name="connsiteY10" fmla="*/ 233363 h 23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818" h="239655">
                  <a:moveTo>
                    <a:pt x="0" y="233363"/>
                  </a:moveTo>
                  <a:cubicBezTo>
                    <a:pt x="9906" y="236029"/>
                    <a:pt x="22574" y="238506"/>
                    <a:pt x="37242" y="239363"/>
                  </a:cubicBezTo>
                  <a:cubicBezTo>
                    <a:pt x="52578" y="240220"/>
                    <a:pt x="65913" y="239077"/>
                    <a:pt x="76390" y="237458"/>
                  </a:cubicBezTo>
                  <a:cubicBezTo>
                    <a:pt x="84867" y="235648"/>
                    <a:pt x="96964" y="232029"/>
                    <a:pt x="109918" y="224599"/>
                  </a:cubicBezTo>
                  <a:cubicBezTo>
                    <a:pt x="122872" y="217265"/>
                    <a:pt x="132016" y="208788"/>
                    <a:pt x="138017" y="202406"/>
                  </a:cubicBezTo>
                  <a:cubicBezTo>
                    <a:pt x="145161" y="186023"/>
                    <a:pt x="152781" y="162782"/>
                    <a:pt x="154495" y="134398"/>
                  </a:cubicBezTo>
                  <a:cubicBezTo>
                    <a:pt x="158401" y="67056"/>
                    <a:pt x="125920" y="17335"/>
                    <a:pt x="113347" y="0"/>
                  </a:cubicBezTo>
                  <a:cubicBezTo>
                    <a:pt x="102965" y="4858"/>
                    <a:pt x="87439" y="13716"/>
                    <a:pt x="74580" y="29813"/>
                  </a:cubicBezTo>
                  <a:cubicBezTo>
                    <a:pt x="63151" y="44005"/>
                    <a:pt x="61150" y="54769"/>
                    <a:pt x="45625" y="108109"/>
                  </a:cubicBezTo>
                  <a:cubicBezTo>
                    <a:pt x="31528" y="156781"/>
                    <a:pt x="26765" y="170116"/>
                    <a:pt x="24479" y="176498"/>
                  </a:cubicBezTo>
                  <a:cubicBezTo>
                    <a:pt x="15526" y="200977"/>
                    <a:pt x="6477" y="220504"/>
                    <a:pt x="95" y="2333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502BFD42-99E5-AA40-AB37-2AC23B22D563}"/>
                </a:ext>
              </a:extLst>
            </p:cNvPr>
            <p:cNvSpPr/>
            <p:nvPr/>
          </p:nvSpPr>
          <p:spPr>
            <a:xfrm>
              <a:off x="6521530" y="4680108"/>
              <a:ext cx="124048" cy="179274"/>
            </a:xfrm>
            <a:custGeom>
              <a:avLst/>
              <a:gdLst>
                <a:gd name="connsiteX0" fmla="*/ 27859 w 124048"/>
                <a:gd name="connsiteY0" fmla="*/ 0 h 179274"/>
                <a:gd name="connsiteX1" fmla="*/ 4809 w 124048"/>
                <a:gd name="connsiteY1" fmla="*/ 55912 h 179274"/>
                <a:gd name="connsiteX2" fmla="*/ 9952 w 124048"/>
                <a:gd name="connsiteY2" fmla="*/ 159925 h 179274"/>
                <a:gd name="connsiteX3" fmla="*/ 44242 w 124048"/>
                <a:gd name="connsiteY3" fmla="*/ 178117 h 179274"/>
                <a:gd name="connsiteX4" fmla="*/ 83295 w 124048"/>
                <a:gd name="connsiteY4" fmla="*/ 173546 h 179274"/>
                <a:gd name="connsiteX5" fmla="*/ 114537 w 124048"/>
                <a:gd name="connsiteY5" fmla="*/ 130302 h 179274"/>
                <a:gd name="connsiteX6" fmla="*/ 122633 w 124048"/>
                <a:gd name="connsiteY6" fmla="*/ 63627 h 179274"/>
                <a:gd name="connsiteX7" fmla="*/ 100725 w 124048"/>
                <a:gd name="connsiteY7" fmla="*/ 5905 h 179274"/>
                <a:gd name="connsiteX8" fmla="*/ 27859 w 124048"/>
                <a:gd name="connsiteY8" fmla="*/ 0 h 17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48" h="179274">
                  <a:moveTo>
                    <a:pt x="27859" y="0"/>
                  </a:moveTo>
                  <a:cubicBezTo>
                    <a:pt x="19763" y="13145"/>
                    <a:pt x="10429" y="31909"/>
                    <a:pt x="4809" y="55912"/>
                  </a:cubicBezTo>
                  <a:cubicBezTo>
                    <a:pt x="-5955" y="102298"/>
                    <a:pt x="3856" y="141161"/>
                    <a:pt x="9952" y="159925"/>
                  </a:cubicBezTo>
                  <a:cubicBezTo>
                    <a:pt x="14048" y="164021"/>
                    <a:pt x="25573" y="174593"/>
                    <a:pt x="44242" y="178117"/>
                  </a:cubicBezTo>
                  <a:cubicBezTo>
                    <a:pt x="63197" y="181737"/>
                    <a:pt x="78056" y="175927"/>
                    <a:pt x="83295" y="173546"/>
                  </a:cubicBezTo>
                  <a:cubicBezTo>
                    <a:pt x="91581" y="166211"/>
                    <a:pt x="105297" y="152114"/>
                    <a:pt x="114537" y="130302"/>
                  </a:cubicBezTo>
                  <a:cubicBezTo>
                    <a:pt x="127205" y="100584"/>
                    <a:pt x="124062" y="74295"/>
                    <a:pt x="122633" y="63627"/>
                  </a:cubicBezTo>
                  <a:cubicBezTo>
                    <a:pt x="119013" y="36386"/>
                    <a:pt x="107869" y="16573"/>
                    <a:pt x="100725" y="5905"/>
                  </a:cubicBezTo>
                  <a:cubicBezTo>
                    <a:pt x="76437" y="3905"/>
                    <a:pt x="52148" y="2000"/>
                    <a:pt x="27859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1FF44121-73B4-AC09-121B-75493E603708}"/>
                </a:ext>
              </a:extLst>
            </p:cNvPr>
            <p:cNvSpPr/>
            <p:nvPr/>
          </p:nvSpPr>
          <p:spPr>
            <a:xfrm>
              <a:off x="7122618" y="4728876"/>
              <a:ext cx="99377" cy="188889"/>
            </a:xfrm>
            <a:custGeom>
              <a:avLst/>
              <a:gdLst>
                <a:gd name="connsiteX0" fmla="*/ 6940 w 99377"/>
                <a:gd name="connsiteY0" fmla="*/ 13335 h 188889"/>
                <a:gd name="connsiteX1" fmla="*/ 82 w 99377"/>
                <a:gd name="connsiteY1" fmla="*/ 76295 h 188889"/>
                <a:gd name="connsiteX2" fmla="*/ 22466 w 99377"/>
                <a:gd name="connsiteY2" fmla="*/ 170879 h 188889"/>
                <a:gd name="connsiteX3" fmla="*/ 39324 w 99377"/>
                <a:gd name="connsiteY3" fmla="*/ 183928 h 188889"/>
                <a:gd name="connsiteX4" fmla="*/ 71329 w 99377"/>
                <a:gd name="connsiteY4" fmla="*/ 187262 h 188889"/>
                <a:gd name="connsiteX5" fmla="*/ 96951 w 99377"/>
                <a:gd name="connsiteY5" fmla="*/ 166021 h 188889"/>
                <a:gd name="connsiteX6" fmla="*/ 96284 w 99377"/>
                <a:gd name="connsiteY6" fmla="*/ 93726 h 188889"/>
                <a:gd name="connsiteX7" fmla="*/ 59423 w 99377"/>
                <a:gd name="connsiteY7" fmla="*/ 0 h 188889"/>
                <a:gd name="connsiteX8" fmla="*/ 7035 w 99377"/>
                <a:gd name="connsiteY8" fmla="*/ 13430 h 18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377" h="188889">
                  <a:moveTo>
                    <a:pt x="6940" y="13335"/>
                  </a:moveTo>
                  <a:cubicBezTo>
                    <a:pt x="2940" y="29623"/>
                    <a:pt x="-585" y="51054"/>
                    <a:pt x="82" y="76295"/>
                  </a:cubicBezTo>
                  <a:cubicBezTo>
                    <a:pt x="1224" y="118205"/>
                    <a:pt x="13226" y="151066"/>
                    <a:pt x="22466" y="170879"/>
                  </a:cubicBezTo>
                  <a:cubicBezTo>
                    <a:pt x="25418" y="174403"/>
                    <a:pt x="30848" y="179927"/>
                    <a:pt x="39324" y="183928"/>
                  </a:cubicBezTo>
                  <a:cubicBezTo>
                    <a:pt x="43706" y="186023"/>
                    <a:pt x="56279" y="191643"/>
                    <a:pt x="71329" y="187262"/>
                  </a:cubicBezTo>
                  <a:cubicBezTo>
                    <a:pt x="87807" y="182404"/>
                    <a:pt x="95427" y="168783"/>
                    <a:pt x="96951" y="166021"/>
                  </a:cubicBezTo>
                  <a:cubicBezTo>
                    <a:pt x="99523" y="148019"/>
                    <a:pt x="101047" y="122872"/>
                    <a:pt x="96284" y="93726"/>
                  </a:cubicBezTo>
                  <a:cubicBezTo>
                    <a:pt x="89141" y="50197"/>
                    <a:pt x="71424" y="18193"/>
                    <a:pt x="59423" y="0"/>
                  </a:cubicBezTo>
                  <a:cubicBezTo>
                    <a:pt x="41992" y="4477"/>
                    <a:pt x="24466" y="8954"/>
                    <a:pt x="7035" y="134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A90E8663-8687-D2F3-ECCF-258C4670C50E}"/>
                </a:ext>
              </a:extLst>
            </p:cNvPr>
            <p:cNvSpPr/>
            <p:nvPr/>
          </p:nvSpPr>
          <p:spPr>
            <a:xfrm>
              <a:off x="6577488" y="5349525"/>
              <a:ext cx="219181" cy="340518"/>
            </a:xfrm>
            <a:custGeom>
              <a:avLst/>
              <a:gdLst>
                <a:gd name="connsiteX0" fmla="*/ 94583 w 219181"/>
                <a:gd name="connsiteY0" fmla="*/ 340519 h 340518"/>
                <a:gd name="connsiteX1" fmla="*/ 142970 w 219181"/>
                <a:gd name="connsiteY1" fmla="*/ 327755 h 340518"/>
                <a:gd name="connsiteX2" fmla="*/ 172117 w 219181"/>
                <a:gd name="connsiteY2" fmla="*/ 318802 h 340518"/>
                <a:gd name="connsiteX3" fmla="*/ 209169 w 219181"/>
                <a:gd name="connsiteY3" fmla="*/ 293561 h 340518"/>
                <a:gd name="connsiteX4" fmla="*/ 159448 w 219181"/>
                <a:gd name="connsiteY4" fmla="*/ 571 h 340518"/>
                <a:gd name="connsiteX5" fmla="*/ 100203 w 219181"/>
                <a:gd name="connsiteY5" fmla="*/ 0 h 340518"/>
                <a:gd name="connsiteX6" fmla="*/ 18383 w 219181"/>
                <a:gd name="connsiteY6" fmla="*/ 69152 h 340518"/>
                <a:gd name="connsiteX7" fmla="*/ 0 w 219181"/>
                <a:gd name="connsiteY7" fmla="*/ 224314 h 340518"/>
                <a:gd name="connsiteX8" fmla="*/ 18383 w 219181"/>
                <a:gd name="connsiteY8" fmla="*/ 287750 h 340518"/>
                <a:gd name="connsiteX9" fmla="*/ 94583 w 219181"/>
                <a:gd name="connsiteY9" fmla="*/ 340519 h 340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181" h="340518">
                  <a:moveTo>
                    <a:pt x="94583" y="340519"/>
                  </a:moveTo>
                  <a:cubicBezTo>
                    <a:pt x="107061" y="337280"/>
                    <a:pt x="123540" y="332899"/>
                    <a:pt x="142970" y="327755"/>
                  </a:cubicBezTo>
                  <a:cubicBezTo>
                    <a:pt x="160211" y="323183"/>
                    <a:pt x="165164" y="321850"/>
                    <a:pt x="172117" y="318802"/>
                  </a:cubicBezTo>
                  <a:cubicBezTo>
                    <a:pt x="172117" y="318802"/>
                    <a:pt x="192024" y="310134"/>
                    <a:pt x="209169" y="293561"/>
                  </a:cubicBezTo>
                  <a:cubicBezTo>
                    <a:pt x="230791" y="272605"/>
                    <a:pt x="218790" y="152590"/>
                    <a:pt x="159448" y="571"/>
                  </a:cubicBezTo>
                  <a:cubicBezTo>
                    <a:pt x="139732" y="381"/>
                    <a:pt x="119920" y="190"/>
                    <a:pt x="100203" y="0"/>
                  </a:cubicBezTo>
                  <a:cubicBezTo>
                    <a:pt x="72962" y="23050"/>
                    <a:pt x="45625" y="46101"/>
                    <a:pt x="18383" y="69152"/>
                  </a:cubicBezTo>
                  <a:cubicBezTo>
                    <a:pt x="12288" y="120872"/>
                    <a:pt x="6191" y="172593"/>
                    <a:pt x="0" y="224314"/>
                  </a:cubicBezTo>
                  <a:cubicBezTo>
                    <a:pt x="6096" y="245459"/>
                    <a:pt x="12192" y="266605"/>
                    <a:pt x="18383" y="287750"/>
                  </a:cubicBezTo>
                  <a:lnTo>
                    <a:pt x="94583" y="340519"/>
                  </a:ln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E860B23A-CEE1-5676-873F-D2A029EF9ED8}"/>
                </a:ext>
              </a:extLst>
            </p:cNvPr>
            <p:cNvSpPr/>
            <p:nvPr/>
          </p:nvSpPr>
          <p:spPr>
            <a:xfrm>
              <a:off x="7384279" y="4070699"/>
              <a:ext cx="89581" cy="177736"/>
            </a:xfrm>
            <a:custGeom>
              <a:avLst/>
              <a:gdLst>
                <a:gd name="connsiteX0" fmla="*/ 1501 w 89581"/>
                <a:gd name="connsiteY0" fmla="*/ 25432 h 177736"/>
                <a:gd name="connsiteX1" fmla="*/ 1120 w 89581"/>
                <a:gd name="connsiteY1" fmla="*/ 74962 h 177736"/>
                <a:gd name="connsiteX2" fmla="*/ 35791 w 89581"/>
                <a:gd name="connsiteY2" fmla="*/ 177737 h 177736"/>
                <a:gd name="connsiteX3" fmla="*/ 61603 w 89581"/>
                <a:gd name="connsiteY3" fmla="*/ 174022 h 177736"/>
                <a:gd name="connsiteX4" fmla="*/ 86083 w 89581"/>
                <a:gd name="connsiteY4" fmla="*/ 164973 h 177736"/>
                <a:gd name="connsiteX5" fmla="*/ 86083 w 89581"/>
                <a:gd name="connsiteY5" fmla="*/ 83725 h 177736"/>
                <a:gd name="connsiteX6" fmla="*/ 54365 w 89581"/>
                <a:gd name="connsiteY6" fmla="*/ 0 h 177736"/>
                <a:gd name="connsiteX7" fmla="*/ 1501 w 89581"/>
                <a:gd name="connsiteY7" fmla="*/ 25432 h 17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81" h="177736">
                  <a:moveTo>
                    <a:pt x="1501" y="25432"/>
                  </a:moveTo>
                  <a:cubicBezTo>
                    <a:pt x="-119" y="39624"/>
                    <a:pt x="-690" y="56388"/>
                    <a:pt x="1120" y="74962"/>
                  </a:cubicBezTo>
                  <a:cubicBezTo>
                    <a:pt x="5692" y="121158"/>
                    <a:pt x="22932" y="156496"/>
                    <a:pt x="35791" y="177737"/>
                  </a:cubicBezTo>
                  <a:cubicBezTo>
                    <a:pt x="42839" y="177451"/>
                    <a:pt x="51698" y="176594"/>
                    <a:pt x="61603" y="174022"/>
                  </a:cubicBezTo>
                  <a:cubicBezTo>
                    <a:pt x="71510" y="171545"/>
                    <a:pt x="79701" y="168116"/>
                    <a:pt x="86083" y="164973"/>
                  </a:cubicBezTo>
                  <a:cubicBezTo>
                    <a:pt x="89321" y="146304"/>
                    <a:pt x="91988" y="117729"/>
                    <a:pt x="86083" y="83725"/>
                  </a:cubicBezTo>
                  <a:cubicBezTo>
                    <a:pt x="79416" y="45434"/>
                    <a:pt x="64747" y="16859"/>
                    <a:pt x="54365" y="0"/>
                  </a:cubicBezTo>
                  <a:cubicBezTo>
                    <a:pt x="36743" y="8477"/>
                    <a:pt x="19122" y="16954"/>
                    <a:pt x="1501" y="254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BFE36E32-B2AD-D10B-4B2E-C83F808BB54D}"/>
                </a:ext>
              </a:extLst>
            </p:cNvPr>
            <p:cNvSpPr/>
            <p:nvPr/>
          </p:nvSpPr>
          <p:spPr>
            <a:xfrm>
              <a:off x="7459503" y="4399551"/>
              <a:ext cx="57150" cy="63386"/>
            </a:xfrm>
            <a:custGeom>
              <a:avLst/>
              <a:gdLst>
                <a:gd name="connsiteX0" fmla="*/ 95 w 57150"/>
                <a:gd name="connsiteY0" fmla="*/ 18238 h 63386"/>
                <a:gd name="connsiteX1" fmla="*/ 5239 w 57150"/>
                <a:gd name="connsiteY1" fmla="*/ 35097 h 63386"/>
                <a:gd name="connsiteX2" fmla="*/ 12954 w 57150"/>
                <a:gd name="connsiteY2" fmla="*/ 63387 h 63386"/>
                <a:gd name="connsiteX3" fmla="*/ 57150 w 57150"/>
                <a:gd name="connsiteY3" fmla="*/ 56529 h 63386"/>
                <a:gd name="connsiteX4" fmla="*/ 51245 w 57150"/>
                <a:gd name="connsiteY4" fmla="*/ 27859 h 63386"/>
                <a:gd name="connsiteX5" fmla="*/ 45148 w 57150"/>
                <a:gd name="connsiteY5" fmla="*/ 2332 h 63386"/>
                <a:gd name="connsiteX6" fmla="*/ 20669 w 57150"/>
                <a:gd name="connsiteY6" fmla="*/ 1760 h 63386"/>
                <a:gd name="connsiteX7" fmla="*/ 0 w 57150"/>
                <a:gd name="connsiteY7" fmla="*/ 18238 h 63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63386">
                  <a:moveTo>
                    <a:pt x="95" y="18238"/>
                  </a:moveTo>
                  <a:cubicBezTo>
                    <a:pt x="1810" y="23763"/>
                    <a:pt x="3620" y="29383"/>
                    <a:pt x="5239" y="35097"/>
                  </a:cubicBezTo>
                  <a:cubicBezTo>
                    <a:pt x="8096" y="44718"/>
                    <a:pt x="10668" y="54147"/>
                    <a:pt x="12954" y="63387"/>
                  </a:cubicBezTo>
                  <a:cubicBezTo>
                    <a:pt x="27717" y="61101"/>
                    <a:pt x="42386" y="58815"/>
                    <a:pt x="57150" y="56529"/>
                  </a:cubicBezTo>
                  <a:cubicBezTo>
                    <a:pt x="55435" y="47194"/>
                    <a:pt x="53435" y="37669"/>
                    <a:pt x="51245" y="27859"/>
                  </a:cubicBezTo>
                  <a:cubicBezTo>
                    <a:pt x="49244" y="19095"/>
                    <a:pt x="47244" y="10523"/>
                    <a:pt x="45148" y="2332"/>
                  </a:cubicBezTo>
                  <a:cubicBezTo>
                    <a:pt x="42196" y="1188"/>
                    <a:pt x="32385" y="-1955"/>
                    <a:pt x="20669" y="1760"/>
                  </a:cubicBezTo>
                  <a:cubicBezTo>
                    <a:pt x="7715" y="5951"/>
                    <a:pt x="1524" y="15762"/>
                    <a:pt x="0" y="1823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B427714C-9B9C-2513-BC02-FA179DB64488}"/>
                </a:ext>
              </a:extLst>
            </p:cNvPr>
            <p:cNvSpPr/>
            <p:nvPr/>
          </p:nvSpPr>
          <p:spPr>
            <a:xfrm>
              <a:off x="7459217" y="4588623"/>
              <a:ext cx="80701" cy="135205"/>
            </a:xfrm>
            <a:custGeom>
              <a:avLst/>
              <a:gdLst>
                <a:gd name="connsiteX0" fmla="*/ 2096 w 80701"/>
                <a:gd name="connsiteY0" fmla="*/ 47099 h 135205"/>
                <a:gd name="connsiteX1" fmla="*/ 667 w 80701"/>
                <a:gd name="connsiteY1" fmla="*/ 28621 h 135205"/>
                <a:gd name="connsiteX2" fmla="*/ 13716 w 80701"/>
                <a:gd name="connsiteY2" fmla="*/ 8523 h 135205"/>
                <a:gd name="connsiteX3" fmla="*/ 48292 w 80701"/>
                <a:gd name="connsiteY3" fmla="*/ 807 h 135205"/>
                <a:gd name="connsiteX4" fmla="*/ 74009 w 80701"/>
                <a:gd name="connsiteY4" fmla="*/ 15571 h 135205"/>
                <a:gd name="connsiteX5" fmla="*/ 78581 w 80701"/>
                <a:gd name="connsiteY5" fmla="*/ 54052 h 135205"/>
                <a:gd name="connsiteX6" fmla="*/ 62008 w 80701"/>
                <a:gd name="connsiteY6" fmla="*/ 85771 h 135205"/>
                <a:gd name="connsiteX7" fmla="*/ 58484 w 80701"/>
                <a:gd name="connsiteY7" fmla="*/ 102725 h 135205"/>
                <a:gd name="connsiteX8" fmla="*/ 21431 w 80701"/>
                <a:gd name="connsiteY8" fmla="*/ 135205 h 135205"/>
                <a:gd name="connsiteX9" fmla="*/ 33052 w 80701"/>
                <a:gd name="connsiteY9" fmla="*/ 110154 h 135205"/>
                <a:gd name="connsiteX10" fmla="*/ 35528 w 80701"/>
                <a:gd name="connsiteY10" fmla="*/ 82627 h 135205"/>
                <a:gd name="connsiteX11" fmla="*/ 2001 w 80701"/>
                <a:gd name="connsiteY11" fmla="*/ 47194 h 13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701" h="135205">
                  <a:moveTo>
                    <a:pt x="2096" y="47099"/>
                  </a:moveTo>
                  <a:cubicBezTo>
                    <a:pt x="952" y="43956"/>
                    <a:pt x="-1048" y="37003"/>
                    <a:pt x="667" y="28621"/>
                  </a:cubicBezTo>
                  <a:cubicBezTo>
                    <a:pt x="3048" y="17190"/>
                    <a:pt x="10859" y="10809"/>
                    <a:pt x="13716" y="8523"/>
                  </a:cubicBezTo>
                  <a:cubicBezTo>
                    <a:pt x="27527" y="-2526"/>
                    <a:pt x="44292" y="46"/>
                    <a:pt x="48292" y="807"/>
                  </a:cubicBezTo>
                  <a:cubicBezTo>
                    <a:pt x="52197" y="1570"/>
                    <a:pt x="65532" y="4046"/>
                    <a:pt x="74009" y="15571"/>
                  </a:cubicBezTo>
                  <a:cubicBezTo>
                    <a:pt x="83820" y="29002"/>
                    <a:pt x="80486" y="45194"/>
                    <a:pt x="78581" y="54052"/>
                  </a:cubicBezTo>
                  <a:cubicBezTo>
                    <a:pt x="75343" y="69483"/>
                    <a:pt x="67151" y="80151"/>
                    <a:pt x="62008" y="85771"/>
                  </a:cubicBezTo>
                  <a:cubicBezTo>
                    <a:pt x="61817" y="90628"/>
                    <a:pt x="60960" y="96534"/>
                    <a:pt x="58484" y="102725"/>
                  </a:cubicBezTo>
                  <a:cubicBezTo>
                    <a:pt x="49435" y="125299"/>
                    <a:pt x="26384" y="133491"/>
                    <a:pt x="21431" y="135205"/>
                  </a:cubicBezTo>
                  <a:cubicBezTo>
                    <a:pt x="25051" y="129967"/>
                    <a:pt x="30004" y="121489"/>
                    <a:pt x="33052" y="110154"/>
                  </a:cubicBezTo>
                  <a:cubicBezTo>
                    <a:pt x="34862" y="103582"/>
                    <a:pt x="37624" y="93200"/>
                    <a:pt x="35528" y="82627"/>
                  </a:cubicBezTo>
                  <a:cubicBezTo>
                    <a:pt x="30861" y="59862"/>
                    <a:pt x="5810" y="48813"/>
                    <a:pt x="2001" y="4719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6DE75BAA-7AF5-F263-1205-42BFA9C386A2}"/>
                </a:ext>
              </a:extLst>
            </p:cNvPr>
            <p:cNvSpPr/>
            <p:nvPr/>
          </p:nvSpPr>
          <p:spPr>
            <a:xfrm>
              <a:off x="6128385" y="4010792"/>
              <a:ext cx="163639" cy="144549"/>
            </a:xfrm>
            <a:custGeom>
              <a:avLst/>
              <a:gdLst>
                <a:gd name="connsiteX0" fmla="*/ 114205 w 163639"/>
                <a:gd name="connsiteY0" fmla="*/ 90 h 144549"/>
                <a:gd name="connsiteX1" fmla="*/ 107537 w 163639"/>
                <a:gd name="connsiteY1" fmla="*/ 11235 h 144549"/>
                <a:gd name="connsiteX2" fmla="*/ 104204 w 163639"/>
                <a:gd name="connsiteY2" fmla="*/ 19997 h 144549"/>
                <a:gd name="connsiteX3" fmla="*/ 78295 w 163639"/>
                <a:gd name="connsiteY3" fmla="*/ 21903 h 144549"/>
                <a:gd name="connsiteX4" fmla="*/ 44862 w 163639"/>
                <a:gd name="connsiteY4" fmla="*/ 43238 h 144549"/>
                <a:gd name="connsiteX5" fmla="*/ 33623 w 163639"/>
                <a:gd name="connsiteY5" fmla="*/ 41429 h 144549"/>
                <a:gd name="connsiteX6" fmla="*/ 13621 w 163639"/>
                <a:gd name="connsiteY6" fmla="*/ 43048 h 144549"/>
                <a:gd name="connsiteX7" fmla="*/ 0 w 163639"/>
                <a:gd name="connsiteY7" fmla="*/ 63527 h 144549"/>
                <a:gd name="connsiteX8" fmla="*/ 7620 w 163639"/>
                <a:gd name="connsiteY8" fmla="*/ 95436 h 144549"/>
                <a:gd name="connsiteX9" fmla="*/ 23622 w 163639"/>
                <a:gd name="connsiteY9" fmla="*/ 99055 h 144549"/>
                <a:gd name="connsiteX10" fmla="*/ 41624 w 163639"/>
                <a:gd name="connsiteY10" fmla="*/ 100484 h 144549"/>
                <a:gd name="connsiteX11" fmla="*/ 66294 w 163639"/>
                <a:gd name="connsiteY11" fmla="*/ 135060 h 144549"/>
                <a:gd name="connsiteX12" fmla="*/ 118681 w 163639"/>
                <a:gd name="connsiteY12" fmla="*/ 141441 h 144549"/>
                <a:gd name="connsiteX13" fmla="*/ 154400 w 163639"/>
                <a:gd name="connsiteY13" fmla="*/ 110390 h 144549"/>
                <a:gd name="connsiteX14" fmla="*/ 154210 w 163639"/>
                <a:gd name="connsiteY14" fmla="*/ 58478 h 144549"/>
                <a:gd name="connsiteX15" fmla="*/ 159925 w 163639"/>
                <a:gd name="connsiteY15" fmla="*/ 53145 h 144549"/>
                <a:gd name="connsiteX16" fmla="*/ 163639 w 163639"/>
                <a:gd name="connsiteY16" fmla="*/ 41905 h 144549"/>
                <a:gd name="connsiteX17" fmla="*/ 151829 w 163639"/>
                <a:gd name="connsiteY17" fmla="*/ 12854 h 144549"/>
                <a:gd name="connsiteX18" fmla="*/ 114300 w 163639"/>
                <a:gd name="connsiteY18" fmla="*/ 376 h 144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3639" h="144549">
                  <a:moveTo>
                    <a:pt x="114205" y="90"/>
                  </a:moveTo>
                  <a:cubicBezTo>
                    <a:pt x="112014" y="3043"/>
                    <a:pt x="109632" y="6758"/>
                    <a:pt x="107537" y="11235"/>
                  </a:cubicBezTo>
                  <a:cubicBezTo>
                    <a:pt x="106013" y="14378"/>
                    <a:pt x="104965" y="17330"/>
                    <a:pt x="104204" y="19997"/>
                  </a:cubicBezTo>
                  <a:cubicBezTo>
                    <a:pt x="98203" y="19236"/>
                    <a:pt x="88963" y="18950"/>
                    <a:pt x="78295" y="21903"/>
                  </a:cubicBezTo>
                  <a:cubicBezTo>
                    <a:pt x="60293" y="26855"/>
                    <a:pt x="49244" y="38095"/>
                    <a:pt x="44862" y="43238"/>
                  </a:cubicBezTo>
                  <a:cubicBezTo>
                    <a:pt x="41624" y="42477"/>
                    <a:pt x="37909" y="41714"/>
                    <a:pt x="33623" y="41429"/>
                  </a:cubicBezTo>
                  <a:cubicBezTo>
                    <a:pt x="25527" y="40857"/>
                    <a:pt x="18669" y="41905"/>
                    <a:pt x="13621" y="43048"/>
                  </a:cubicBezTo>
                  <a:lnTo>
                    <a:pt x="0" y="63527"/>
                  </a:lnTo>
                  <a:cubicBezTo>
                    <a:pt x="2571" y="74195"/>
                    <a:pt x="5143" y="84768"/>
                    <a:pt x="7620" y="95436"/>
                  </a:cubicBezTo>
                  <a:cubicBezTo>
                    <a:pt x="12287" y="96769"/>
                    <a:pt x="17621" y="98103"/>
                    <a:pt x="23622" y="99055"/>
                  </a:cubicBezTo>
                  <a:cubicBezTo>
                    <a:pt x="30289" y="100103"/>
                    <a:pt x="36385" y="100484"/>
                    <a:pt x="41624" y="100484"/>
                  </a:cubicBezTo>
                  <a:cubicBezTo>
                    <a:pt x="42957" y="105342"/>
                    <a:pt x="48387" y="123248"/>
                    <a:pt x="66294" y="135060"/>
                  </a:cubicBezTo>
                  <a:cubicBezTo>
                    <a:pt x="89725" y="150585"/>
                    <a:pt x="115062" y="142679"/>
                    <a:pt x="118681" y="141441"/>
                  </a:cubicBezTo>
                  <a:cubicBezTo>
                    <a:pt x="123825" y="139727"/>
                    <a:pt x="144018" y="132297"/>
                    <a:pt x="154400" y="110390"/>
                  </a:cubicBezTo>
                  <a:cubicBezTo>
                    <a:pt x="166401" y="85244"/>
                    <a:pt x="155638" y="61622"/>
                    <a:pt x="154210" y="58478"/>
                  </a:cubicBezTo>
                  <a:cubicBezTo>
                    <a:pt x="155734" y="57526"/>
                    <a:pt x="158019" y="55811"/>
                    <a:pt x="159925" y="53145"/>
                  </a:cubicBezTo>
                  <a:cubicBezTo>
                    <a:pt x="163163" y="48572"/>
                    <a:pt x="163544" y="43905"/>
                    <a:pt x="163639" y="41905"/>
                  </a:cubicBezTo>
                  <a:cubicBezTo>
                    <a:pt x="163639" y="38476"/>
                    <a:pt x="162973" y="24379"/>
                    <a:pt x="151829" y="12854"/>
                  </a:cubicBezTo>
                  <a:cubicBezTo>
                    <a:pt x="137064" y="-2481"/>
                    <a:pt x="116491" y="-5"/>
                    <a:pt x="114300" y="37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BCE948B2-1F76-745F-36A9-737756037923}"/>
                </a:ext>
              </a:extLst>
            </p:cNvPr>
            <p:cNvSpPr/>
            <p:nvPr/>
          </p:nvSpPr>
          <p:spPr>
            <a:xfrm>
              <a:off x="5901295" y="4021337"/>
              <a:ext cx="66455" cy="65449"/>
            </a:xfrm>
            <a:custGeom>
              <a:avLst/>
              <a:gdLst>
                <a:gd name="connsiteX0" fmla="*/ 63450 w 66455"/>
                <a:gd name="connsiteY0" fmla="*/ 7832 h 65449"/>
                <a:gd name="connsiteX1" fmla="*/ 32874 w 66455"/>
                <a:gd name="connsiteY1" fmla="*/ 22 h 65449"/>
                <a:gd name="connsiteX2" fmla="*/ 6681 w 66455"/>
                <a:gd name="connsiteY2" fmla="*/ 4308 h 65449"/>
                <a:gd name="connsiteX3" fmla="*/ 13 w 66455"/>
                <a:gd name="connsiteY3" fmla="*/ 32121 h 65449"/>
                <a:gd name="connsiteX4" fmla="*/ 6014 w 66455"/>
                <a:gd name="connsiteY4" fmla="*/ 56124 h 65449"/>
                <a:gd name="connsiteX5" fmla="*/ 28302 w 66455"/>
                <a:gd name="connsiteY5" fmla="*/ 64601 h 65449"/>
                <a:gd name="connsiteX6" fmla="*/ 53544 w 66455"/>
                <a:gd name="connsiteY6" fmla="*/ 63458 h 65449"/>
                <a:gd name="connsiteX7" fmla="*/ 65545 w 66455"/>
                <a:gd name="connsiteY7" fmla="*/ 36979 h 65449"/>
                <a:gd name="connsiteX8" fmla="*/ 63450 w 66455"/>
                <a:gd name="connsiteY8" fmla="*/ 7737 h 6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5" h="65449">
                  <a:moveTo>
                    <a:pt x="63450" y="7832"/>
                  </a:moveTo>
                  <a:cubicBezTo>
                    <a:pt x="57735" y="4880"/>
                    <a:pt x="46971" y="403"/>
                    <a:pt x="32874" y="22"/>
                  </a:cubicBezTo>
                  <a:cubicBezTo>
                    <a:pt x="21444" y="-264"/>
                    <a:pt x="12300" y="2308"/>
                    <a:pt x="6681" y="4308"/>
                  </a:cubicBezTo>
                  <a:cubicBezTo>
                    <a:pt x="4204" y="8880"/>
                    <a:pt x="-273" y="18881"/>
                    <a:pt x="13" y="32121"/>
                  </a:cubicBezTo>
                  <a:cubicBezTo>
                    <a:pt x="203" y="43170"/>
                    <a:pt x="3728" y="51647"/>
                    <a:pt x="6014" y="56124"/>
                  </a:cubicBezTo>
                  <a:cubicBezTo>
                    <a:pt x="10395" y="58886"/>
                    <a:pt x="18015" y="62887"/>
                    <a:pt x="28302" y="64601"/>
                  </a:cubicBezTo>
                  <a:cubicBezTo>
                    <a:pt x="39351" y="66506"/>
                    <a:pt x="48495" y="64792"/>
                    <a:pt x="53544" y="63458"/>
                  </a:cubicBezTo>
                  <a:cubicBezTo>
                    <a:pt x="56877" y="59363"/>
                    <a:pt x="63164" y="50219"/>
                    <a:pt x="65545" y="36979"/>
                  </a:cubicBezTo>
                  <a:cubicBezTo>
                    <a:pt x="67926" y="23549"/>
                    <a:pt x="65069" y="12785"/>
                    <a:pt x="63450" y="773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75BF443B-E35C-AEDE-BC01-C0608FBBFAAD}"/>
                </a:ext>
              </a:extLst>
            </p:cNvPr>
            <p:cNvSpPr/>
            <p:nvPr/>
          </p:nvSpPr>
          <p:spPr>
            <a:xfrm>
              <a:off x="5723286" y="3936880"/>
              <a:ext cx="59055" cy="42759"/>
            </a:xfrm>
            <a:custGeom>
              <a:avLst/>
              <a:gdLst>
                <a:gd name="connsiteX0" fmla="*/ 0 w 59055"/>
                <a:gd name="connsiteY0" fmla="*/ 21519 h 42759"/>
                <a:gd name="connsiteX1" fmla="*/ 1429 w 59055"/>
                <a:gd name="connsiteY1" fmla="*/ 28091 h 42759"/>
                <a:gd name="connsiteX2" fmla="*/ 6001 w 59055"/>
                <a:gd name="connsiteY2" fmla="*/ 37997 h 42759"/>
                <a:gd name="connsiteX3" fmla="*/ 20860 w 59055"/>
                <a:gd name="connsiteY3" fmla="*/ 42759 h 42759"/>
                <a:gd name="connsiteX4" fmla="*/ 59055 w 59055"/>
                <a:gd name="connsiteY4" fmla="*/ 34854 h 42759"/>
                <a:gd name="connsiteX5" fmla="*/ 58293 w 59055"/>
                <a:gd name="connsiteY5" fmla="*/ 25614 h 42759"/>
                <a:gd name="connsiteX6" fmla="*/ 53721 w 59055"/>
                <a:gd name="connsiteY6" fmla="*/ 12184 h 42759"/>
                <a:gd name="connsiteX7" fmla="*/ 47530 w 59055"/>
                <a:gd name="connsiteY7" fmla="*/ 4564 h 42759"/>
                <a:gd name="connsiteX8" fmla="*/ 38576 w 59055"/>
                <a:gd name="connsiteY8" fmla="*/ 1516 h 42759"/>
                <a:gd name="connsiteX9" fmla="*/ 19145 w 59055"/>
                <a:gd name="connsiteY9" fmla="*/ 468 h 42759"/>
                <a:gd name="connsiteX10" fmla="*/ 2000 w 59055"/>
                <a:gd name="connsiteY10" fmla="*/ 13613 h 42759"/>
                <a:gd name="connsiteX11" fmla="*/ 95 w 59055"/>
                <a:gd name="connsiteY11" fmla="*/ 21614 h 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55" h="42759">
                  <a:moveTo>
                    <a:pt x="0" y="21519"/>
                  </a:moveTo>
                  <a:cubicBezTo>
                    <a:pt x="286" y="23424"/>
                    <a:pt x="667" y="25710"/>
                    <a:pt x="1429" y="28091"/>
                  </a:cubicBezTo>
                  <a:cubicBezTo>
                    <a:pt x="2667" y="32282"/>
                    <a:pt x="4381" y="35520"/>
                    <a:pt x="6001" y="37997"/>
                  </a:cubicBezTo>
                  <a:cubicBezTo>
                    <a:pt x="10954" y="39616"/>
                    <a:pt x="15907" y="41140"/>
                    <a:pt x="20860" y="42759"/>
                  </a:cubicBezTo>
                  <a:cubicBezTo>
                    <a:pt x="33623" y="40092"/>
                    <a:pt x="46292" y="37521"/>
                    <a:pt x="59055" y="34854"/>
                  </a:cubicBezTo>
                  <a:cubicBezTo>
                    <a:pt x="59055" y="32282"/>
                    <a:pt x="59055" y="29139"/>
                    <a:pt x="58293" y="25614"/>
                  </a:cubicBezTo>
                  <a:cubicBezTo>
                    <a:pt x="57245" y="19899"/>
                    <a:pt x="55340" y="15327"/>
                    <a:pt x="53721" y="12184"/>
                  </a:cubicBezTo>
                  <a:cubicBezTo>
                    <a:pt x="51626" y="9612"/>
                    <a:pt x="49625" y="7041"/>
                    <a:pt x="47530" y="4564"/>
                  </a:cubicBezTo>
                  <a:cubicBezTo>
                    <a:pt x="44958" y="3421"/>
                    <a:pt x="42005" y="2373"/>
                    <a:pt x="38576" y="1516"/>
                  </a:cubicBezTo>
                  <a:cubicBezTo>
                    <a:pt x="30766" y="-389"/>
                    <a:pt x="23908" y="-198"/>
                    <a:pt x="19145" y="468"/>
                  </a:cubicBezTo>
                  <a:cubicBezTo>
                    <a:pt x="13430" y="4850"/>
                    <a:pt x="7715" y="9231"/>
                    <a:pt x="2000" y="13613"/>
                  </a:cubicBezTo>
                  <a:cubicBezTo>
                    <a:pt x="1334" y="16280"/>
                    <a:pt x="762" y="18947"/>
                    <a:pt x="95" y="2161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80A4DB0F-E443-6FD5-2412-95DED326CBF3}"/>
                </a:ext>
              </a:extLst>
            </p:cNvPr>
            <p:cNvSpPr/>
            <p:nvPr/>
          </p:nvSpPr>
          <p:spPr>
            <a:xfrm>
              <a:off x="5703760" y="3840534"/>
              <a:ext cx="33908" cy="42522"/>
            </a:xfrm>
            <a:custGeom>
              <a:avLst/>
              <a:gdLst>
                <a:gd name="connsiteX0" fmla="*/ 0 w 33908"/>
                <a:gd name="connsiteY0" fmla="*/ 12328 h 42522"/>
                <a:gd name="connsiteX1" fmla="*/ 4477 w 33908"/>
                <a:gd name="connsiteY1" fmla="*/ 28425 h 42522"/>
                <a:gd name="connsiteX2" fmla="*/ 11525 w 33908"/>
                <a:gd name="connsiteY2" fmla="*/ 42522 h 42522"/>
                <a:gd name="connsiteX3" fmla="*/ 33909 w 33908"/>
                <a:gd name="connsiteY3" fmla="*/ 34902 h 42522"/>
                <a:gd name="connsiteX4" fmla="*/ 32956 w 33908"/>
                <a:gd name="connsiteY4" fmla="*/ 21377 h 42522"/>
                <a:gd name="connsiteX5" fmla="*/ 28289 w 33908"/>
                <a:gd name="connsiteY5" fmla="*/ 1660 h 42522"/>
                <a:gd name="connsiteX6" fmla="*/ 13145 w 33908"/>
                <a:gd name="connsiteY6" fmla="*/ 993 h 42522"/>
                <a:gd name="connsiteX7" fmla="*/ 95 w 33908"/>
                <a:gd name="connsiteY7" fmla="*/ 12232 h 4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08" h="42522">
                  <a:moveTo>
                    <a:pt x="0" y="12328"/>
                  </a:moveTo>
                  <a:cubicBezTo>
                    <a:pt x="762" y="16900"/>
                    <a:pt x="2096" y="22424"/>
                    <a:pt x="4477" y="28425"/>
                  </a:cubicBezTo>
                  <a:cubicBezTo>
                    <a:pt x="6667" y="34045"/>
                    <a:pt x="9144" y="38807"/>
                    <a:pt x="11525" y="42522"/>
                  </a:cubicBezTo>
                  <a:cubicBezTo>
                    <a:pt x="18955" y="39950"/>
                    <a:pt x="26479" y="37474"/>
                    <a:pt x="33909" y="34902"/>
                  </a:cubicBezTo>
                  <a:cubicBezTo>
                    <a:pt x="33909" y="30806"/>
                    <a:pt x="33623" y="26329"/>
                    <a:pt x="32956" y="21377"/>
                  </a:cubicBezTo>
                  <a:cubicBezTo>
                    <a:pt x="31909" y="13661"/>
                    <a:pt x="30099" y="7089"/>
                    <a:pt x="28289" y="1660"/>
                  </a:cubicBezTo>
                  <a:cubicBezTo>
                    <a:pt x="26575" y="993"/>
                    <a:pt x="20479" y="-1293"/>
                    <a:pt x="13145" y="993"/>
                  </a:cubicBezTo>
                  <a:cubicBezTo>
                    <a:pt x="4477" y="3755"/>
                    <a:pt x="762" y="10899"/>
                    <a:pt x="95" y="122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81DF8B61-3511-C5A5-FC70-823CA90DBF66}"/>
                </a:ext>
              </a:extLst>
            </p:cNvPr>
            <p:cNvSpPr/>
            <p:nvPr/>
          </p:nvSpPr>
          <p:spPr>
            <a:xfrm>
              <a:off x="5556981" y="3969894"/>
              <a:ext cx="76293" cy="49369"/>
            </a:xfrm>
            <a:custGeom>
              <a:avLst/>
              <a:gdLst>
                <a:gd name="connsiteX0" fmla="*/ 5713 w 76293"/>
                <a:gd name="connsiteY0" fmla="*/ 49370 h 49369"/>
                <a:gd name="connsiteX1" fmla="*/ 15143 w 76293"/>
                <a:gd name="connsiteY1" fmla="*/ 49370 h 49369"/>
                <a:gd name="connsiteX2" fmla="*/ 48766 w 76293"/>
                <a:gd name="connsiteY2" fmla="*/ 46036 h 49369"/>
                <a:gd name="connsiteX3" fmla="*/ 76294 w 76293"/>
                <a:gd name="connsiteY3" fmla="*/ 5650 h 49369"/>
                <a:gd name="connsiteX4" fmla="*/ 49242 w 76293"/>
                <a:gd name="connsiteY4" fmla="*/ 697 h 49369"/>
                <a:gd name="connsiteX5" fmla="*/ 13524 w 76293"/>
                <a:gd name="connsiteY5" fmla="*/ 1459 h 49369"/>
                <a:gd name="connsiteX6" fmla="*/ 379 w 76293"/>
                <a:gd name="connsiteY6" fmla="*/ 24414 h 49369"/>
                <a:gd name="connsiteX7" fmla="*/ 5809 w 76293"/>
                <a:gd name="connsiteY7" fmla="*/ 49370 h 4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93" h="49369">
                  <a:moveTo>
                    <a:pt x="5713" y="49370"/>
                  </a:moveTo>
                  <a:cubicBezTo>
                    <a:pt x="8761" y="49370"/>
                    <a:pt x="11905" y="49370"/>
                    <a:pt x="15143" y="49370"/>
                  </a:cubicBezTo>
                  <a:cubicBezTo>
                    <a:pt x="27240" y="49084"/>
                    <a:pt x="38479" y="47846"/>
                    <a:pt x="48766" y="46036"/>
                  </a:cubicBezTo>
                  <a:cubicBezTo>
                    <a:pt x="57910" y="32606"/>
                    <a:pt x="67150" y="19175"/>
                    <a:pt x="76294" y="5650"/>
                  </a:cubicBezTo>
                  <a:cubicBezTo>
                    <a:pt x="68769" y="3554"/>
                    <a:pt x="59625" y="1649"/>
                    <a:pt x="49242" y="697"/>
                  </a:cubicBezTo>
                  <a:cubicBezTo>
                    <a:pt x="35241" y="-637"/>
                    <a:pt x="23049" y="125"/>
                    <a:pt x="13524" y="1459"/>
                  </a:cubicBezTo>
                  <a:cubicBezTo>
                    <a:pt x="11428" y="3173"/>
                    <a:pt x="2380" y="10793"/>
                    <a:pt x="379" y="24414"/>
                  </a:cubicBezTo>
                  <a:cubicBezTo>
                    <a:pt x="-1526" y="37368"/>
                    <a:pt x="4284" y="46988"/>
                    <a:pt x="5809" y="4937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F87496BD-3E08-534C-0CE2-AA4A96695946}"/>
                </a:ext>
              </a:extLst>
            </p:cNvPr>
            <p:cNvSpPr/>
            <p:nvPr/>
          </p:nvSpPr>
          <p:spPr>
            <a:xfrm>
              <a:off x="5517260" y="4015930"/>
              <a:ext cx="88582" cy="52024"/>
            </a:xfrm>
            <a:custGeom>
              <a:avLst/>
              <a:gdLst>
                <a:gd name="connsiteX0" fmla="*/ 0 w 88582"/>
                <a:gd name="connsiteY0" fmla="*/ 49530 h 52024"/>
                <a:gd name="connsiteX1" fmla="*/ 30004 w 88582"/>
                <a:gd name="connsiteY1" fmla="*/ 51149 h 52024"/>
                <a:gd name="connsiteX2" fmla="*/ 81534 w 88582"/>
                <a:gd name="connsiteY2" fmla="*/ 52006 h 52024"/>
                <a:gd name="connsiteX3" fmla="*/ 88583 w 88582"/>
                <a:gd name="connsiteY3" fmla="*/ 0 h 52024"/>
                <a:gd name="connsiteX4" fmla="*/ 26194 w 88582"/>
                <a:gd name="connsiteY4" fmla="*/ 0 h 52024"/>
                <a:gd name="connsiteX5" fmla="*/ 5048 w 88582"/>
                <a:gd name="connsiteY5" fmla="*/ 4953 h 52024"/>
                <a:gd name="connsiteX6" fmla="*/ 95 w 88582"/>
                <a:gd name="connsiteY6" fmla="*/ 49530 h 5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82" h="52024">
                  <a:moveTo>
                    <a:pt x="0" y="49530"/>
                  </a:moveTo>
                  <a:cubicBezTo>
                    <a:pt x="9811" y="50197"/>
                    <a:pt x="19812" y="50673"/>
                    <a:pt x="30004" y="51149"/>
                  </a:cubicBezTo>
                  <a:cubicBezTo>
                    <a:pt x="47720" y="51816"/>
                    <a:pt x="64865" y="52102"/>
                    <a:pt x="81534" y="52006"/>
                  </a:cubicBezTo>
                  <a:cubicBezTo>
                    <a:pt x="83915" y="34671"/>
                    <a:pt x="86201" y="17336"/>
                    <a:pt x="88583" y="0"/>
                  </a:cubicBezTo>
                  <a:lnTo>
                    <a:pt x="26194" y="0"/>
                  </a:lnTo>
                  <a:cubicBezTo>
                    <a:pt x="19145" y="1619"/>
                    <a:pt x="12097" y="3334"/>
                    <a:pt x="5048" y="4953"/>
                  </a:cubicBezTo>
                  <a:cubicBezTo>
                    <a:pt x="3429" y="19812"/>
                    <a:pt x="1810" y="34671"/>
                    <a:pt x="95" y="495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5AAE287C-382F-3F42-2E1C-32776B38417C}"/>
                </a:ext>
              </a:extLst>
            </p:cNvPr>
            <p:cNvSpPr/>
            <p:nvPr/>
          </p:nvSpPr>
          <p:spPr>
            <a:xfrm>
              <a:off x="5559442" y="4067685"/>
              <a:ext cx="73997" cy="50535"/>
            </a:xfrm>
            <a:custGeom>
              <a:avLst/>
              <a:gdLst>
                <a:gd name="connsiteX0" fmla="*/ 4682 w 73997"/>
                <a:gd name="connsiteY0" fmla="*/ 42637 h 50535"/>
                <a:gd name="connsiteX1" fmla="*/ 26589 w 73997"/>
                <a:gd name="connsiteY1" fmla="*/ 49591 h 50535"/>
                <a:gd name="connsiteX2" fmla="*/ 70309 w 73997"/>
                <a:gd name="connsiteY2" fmla="*/ 43971 h 50535"/>
                <a:gd name="connsiteX3" fmla="*/ 66404 w 73997"/>
                <a:gd name="connsiteY3" fmla="*/ 5680 h 50535"/>
                <a:gd name="connsiteX4" fmla="*/ 39353 w 73997"/>
                <a:gd name="connsiteY4" fmla="*/ 251 h 50535"/>
                <a:gd name="connsiteX5" fmla="*/ 17826 w 73997"/>
                <a:gd name="connsiteY5" fmla="*/ 5395 h 50535"/>
                <a:gd name="connsiteX6" fmla="*/ 2301 w 73997"/>
                <a:gd name="connsiteY6" fmla="*/ 16634 h 50535"/>
                <a:gd name="connsiteX7" fmla="*/ 4777 w 73997"/>
                <a:gd name="connsiteY7" fmla="*/ 42542 h 5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97" h="50535">
                  <a:moveTo>
                    <a:pt x="4682" y="42637"/>
                  </a:moveTo>
                  <a:cubicBezTo>
                    <a:pt x="10111" y="45304"/>
                    <a:pt x="17541" y="48162"/>
                    <a:pt x="26589" y="49591"/>
                  </a:cubicBezTo>
                  <a:cubicBezTo>
                    <a:pt x="46401" y="52734"/>
                    <a:pt x="62594" y="47304"/>
                    <a:pt x="70309" y="43971"/>
                  </a:cubicBezTo>
                  <a:cubicBezTo>
                    <a:pt x="76310" y="28826"/>
                    <a:pt x="74976" y="13300"/>
                    <a:pt x="66404" y="5680"/>
                  </a:cubicBezTo>
                  <a:cubicBezTo>
                    <a:pt x="59260" y="-701"/>
                    <a:pt x="48592" y="-225"/>
                    <a:pt x="39353" y="251"/>
                  </a:cubicBezTo>
                  <a:cubicBezTo>
                    <a:pt x="29256" y="727"/>
                    <a:pt x="21732" y="3585"/>
                    <a:pt x="17826" y="5395"/>
                  </a:cubicBezTo>
                  <a:cubicBezTo>
                    <a:pt x="10873" y="8538"/>
                    <a:pt x="5444" y="11014"/>
                    <a:pt x="2301" y="16634"/>
                  </a:cubicBezTo>
                  <a:cubicBezTo>
                    <a:pt x="-3700" y="27397"/>
                    <a:pt x="3825" y="40923"/>
                    <a:pt x="4777" y="4254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40CEA58E-A8ED-9493-A344-FD626E95E291}"/>
                </a:ext>
              </a:extLst>
            </p:cNvPr>
            <p:cNvSpPr/>
            <p:nvPr/>
          </p:nvSpPr>
          <p:spPr>
            <a:xfrm>
              <a:off x="5418654" y="4070853"/>
              <a:ext cx="70507" cy="43403"/>
            </a:xfrm>
            <a:custGeom>
              <a:avLst/>
              <a:gdLst>
                <a:gd name="connsiteX0" fmla="*/ 23 w 70507"/>
                <a:gd name="connsiteY0" fmla="*/ 27183 h 43403"/>
                <a:gd name="connsiteX1" fmla="*/ 17453 w 70507"/>
                <a:gd name="connsiteY1" fmla="*/ 36517 h 43403"/>
                <a:gd name="connsiteX2" fmla="*/ 65840 w 70507"/>
                <a:gd name="connsiteY2" fmla="*/ 42613 h 43403"/>
                <a:gd name="connsiteX3" fmla="*/ 70508 w 70507"/>
                <a:gd name="connsiteY3" fmla="*/ 9085 h 43403"/>
                <a:gd name="connsiteX4" fmla="*/ 49648 w 70507"/>
                <a:gd name="connsiteY4" fmla="*/ 2608 h 43403"/>
                <a:gd name="connsiteX5" fmla="*/ 16025 w 70507"/>
                <a:gd name="connsiteY5" fmla="*/ 322 h 43403"/>
                <a:gd name="connsiteX6" fmla="*/ 2594 w 70507"/>
                <a:gd name="connsiteY6" fmla="*/ 13848 h 43403"/>
                <a:gd name="connsiteX7" fmla="*/ 23 w 70507"/>
                <a:gd name="connsiteY7" fmla="*/ 27088 h 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507" h="43403">
                  <a:moveTo>
                    <a:pt x="23" y="27183"/>
                  </a:moveTo>
                  <a:cubicBezTo>
                    <a:pt x="4785" y="30421"/>
                    <a:pt x="10595" y="33755"/>
                    <a:pt x="17453" y="36517"/>
                  </a:cubicBezTo>
                  <a:cubicBezTo>
                    <a:pt x="37170" y="44518"/>
                    <a:pt x="55267" y="43947"/>
                    <a:pt x="65840" y="42613"/>
                  </a:cubicBezTo>
                  <a:cubicBezTo>
                    <a:pt x="67364" y="31469"/>
                    <a:pt x="68983" y="20230"/>
                    <a:pt x="70508" y="9085"/>
                  </a:cubicBezTo>
                  <a:cubicBezTo>
                    <a:pt x="64697" y="6704"/>
                    <a:pt x="57744" y="4323"/>
                    <a:pt x="49648" y="2608"/>
                  </a:cubicBezTo>
                  <a:cubicBezTo>
                    <a:pt x="36408" y="-154"/>
                    <a:pt x="24787" y="-344"/>
                    <a:pt x="16025" y="322"/>
                  </a:cubicBezTo>
                  <a:cubicBezTo>
                    <a:pt x="13643" y="1465"/>
                    <a:pt x="6595" y="5371"/>
                    <a:pt x="2594" y="13848"/>
                  </a:cubicBezTo>
                  <a:cubicBezTo>
                    <a:pt x="23" y="19372"/>
                    <a:pt x="-73" y="24421"/>
                    <a:pt x="23" y="2708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BA87AF0A-936E-46F8-A96B-2B0FB2633C44}"/>
                </a:ext>
              </a:extLst>
            </p:cNvPr>
            <p:cNvSpPr/>
            <p:nvPr/>
          </p:nvSpPr>
          <p:spPr>
            <a:xfrm>
              <a:off x="5411668" y="3919413"/>
              <a:ext cx="75589" cy="81657"/>
            </a:xfrm>
            <a:custGeom>
              <a:avLst/>
              <a:gdLst>
                <a:gd name="connsiteX0" fmla="*/ 75589 w 75589"/>
                <a:gd name="connsiteY0" fmla="*/ 25841 h 81657"/>
                <a:gd name="connsiteX1" fmla="*/ 50634 w 75589"/>
                <a:gd name="connsiteY1" fmla="*/ 4886 h 81657"/>
                <a:gd name="connsiteX2" fmla="*/ 15582 w 75589"/>
                <a:gd name="connsiteY2" fmla="*/ 1171 h 81657"/>
                <a:gd name="connsiteX3" fmla="*/ 3676 w 75589"/>
                <a:gd name="connsiteY3" fmla="*/ 17174 h 81657"/>
                <a:gd name="connsiteX4" fmla="*/ 56 w 75589"/>
                <a:gd name="connsiteY4" fmla="*/ 37176 h 81657"/>
                <a:gd name="connsiteX5" fmla="*/ 19487 w 75589"/>
                <a:gd name="connsiteY5" fmla="*/ 61369 h 81657"/>
                <a:gd name="connsiteX6" fmla="*/ 52253 w 75589"/>
                <a:gd name="connsiteY6" fmla="*/ 81658 h 81657"/>
                <a:gd name="connsiteX7" fmla="*/ 75494 w 75589"/>
                <a:gd name="connsiteY7" fmla="*/ 25936 h 8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589" h="81657">
                  <a:moveTo>
                    <a:pt x="75589" y="25841"/>
                  </a:moveTo>
                  <a:cubicBezTo>
                    <a:pt x="72636" y="21460"/>
                    <a:pt x="64921" y="11173"/>
                    <a:pt x="50634" y="4886"/>
                  </a:cubicBezTo>
                  <a:cubicBezTo>
                    <a:pt x="34822" y="-2067"/>
                    <a:pt x="20630" y="124"/>
                    <a:pt x="15582" y="1171"/>
                  </a:cubicBezTo>
                  <a:cubicBezTo>
                    <a:pt x="12629" y="3648"/>
                    <a:pt x="7295" y="8792"/>
                    <a:pt x="3676" y="17174"/>
                  </a:cubicBezTo>
                  <a:cubicBezTo>
                    <a:pt x="-39" y="25651"/>
                    <a:pt x="-134" y="33271"/>
                    <a:pt x="56" y="37176"/>
                  </a:cubicBezTo>
                  <a:cubicBezTo>
                    <a:pt x="3961" y="43843"/>
                    <a:pt x="10057" y="52702"/>
                    <a:pt x="19487" y="61369"/>
                  </a:cubicBezTo>
                  <a:cubicBezTo>
                    <a:pt x="31679" y="72609"/>
                    <a:pt x="44157" y="78515"/>
                    <a:pt x="52253" y="81658"/>
                  </a:cubicBezTo>
                  <a:cubicBezTo>
                    <a:pt x="59968" y="63084"/>
                    <a:pt x="67779" y="44510"/>
                    <a:pt x="75494" y="2593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6C573387-56B6-0CBC-E335-6180171382A0}"/>
                </a:ext>
              </a:extLst>
            </p:cNvPr>
            <p:cNvSpPr/>
            <p:nvPr/>
          </p:nvSpPr>
          <p:spPr>
            <a:xfrm>
              <a:off x="5351621" y="3992499"/>
              <a:ext cx="88773" cy="69056"/>
            </a:xfrm>
            <a:custGeom>
              <a:avLst/>
              <a:gdLst>
                <a:gd name="connsiteX0" fmla="*/ 88773 w 88773"/>
                <a:gd name="connsiteY0" fmla="*/ 15145 h 69056"/>
                <a:gd name="connsiteX1" fmla="*/ 64484 w 88773"/>
                <a:gd name="connsiteY1" fmla="*/ 5429 h 69056"/>
                <a:gd name="connsiteX2" fmla="*/ 27813 w 88773"/>
                <a:gd name="connsiteY2" fmla="*/ 0 h 69056"/>
                <a:gd name="connsiteX3" fmla="*/ 8191 w 88773"/>
                <a:gd name="connsiteY3" fmla="*/ 12478 h 69056"/>
                <a:gd name="connsiteX4" fmla="*/ 0 w 88773"/>
                <a:gd name="connsiteY4" fmla="*/ 32766 h 69056"/>
                <a:gd name="connsiteX5" fmla="*/ 34862 w 88773"/>
                <a:gd name="connsiteY5" fmla="*/ 55816 h 69056"/>
                <a:gd name="connsiteX6" fmla="*/ 85249 w 88773"/>
                <a:gd name="connsiteY6" fmla="*/ 69056 h 69056"/>
                <a:gd name="connsiteX7" fmla="*/ 88773 w 88773"/>
                <a:gd name="connsiteY7" fmla="*/ 15145 h 6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773" h="69056">
                  <a:moveTo>
                    <a:pt x="88773" y="15145"/>
                  </a:moveTo>
                  <a:cubicBezTo>
                    <a:pt x="82201" y="11716"/>
                    <a:pt x="74009" y="8287"/>
                    <a:pt x="64484" y="5429"/>
                  </a:cubicBezTo>
                  <a:cubicBezTo>
                    <a:pt x="50197" y="1238"/>
                    <a:pt x="37529" y="95"/>
                    <a:pt x="27813" y="0"/>
                  </a:cubicBezTo>
                  <a:cubicBezTo>
                    <a:pt x="24670" y="762"/>
                    <a:pt x="15430" y="3524"/>
                    <a:pt x="8191" y="12478"/>
                  </a:cubicBezTo>
                  <a:cubicBezTo>
                    <a:pt x="1429" y="20764"/>
                    <a:pt x="286" y="29432"/>
                    <a:pt x="0" y="32766"/>
                  </a:cubicBezTo>
                  <a:cubicBezTo>
                    <a:pt x="7906" y="39814"/>
                    <a:pt x="19431" y="48578"/>
                    <a:pt x="34862" y="55816"/>
                  </a:cubicBezTo>
                  <a:cubicBezTo>
                    <a:pt x="54959" y="65246"/>
                    <a:pt x="73247" y="68104"/>
                    <a:pt x="85249" y="69056"/>
                  </a:cubicBezTo>
                  <a:cubicBezTo>
                    <a:pt x="86392" y="51054"/>
                    <a:pt x="87630" y="33052"/>
                    <a:pt x="88773" y="1514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414EA72C-BD03-64FB-DE3C-FE2BC852BE59}"/>
                </a:ext>
              </a:extLst>
            </p:cNvPr>
            <p:cNvSpPr/>
            <p:nvPr/>
          </p:nvSpPr>
          <p:spPr>
            <a:xfrm>
              <a:off x="7466643" y="4755120"/>
              <a:ext cx="70773" cy="88056"/>
            </a:xfrm>
            <a:custGeom>
              <a:avLst/>
              <a:gdLst>
                <a:gd name="connsiteX0" fmla="*/ 16482 w 70773"/>
                <a:gd name="connsiteY0" fmla="*/ 12428 h 88056"/>
                <a:gd name="connsiteX1" fmla="*/ 1719 w 70773"/>
                <a:gd name="connsiteY1" fmla="*/ 45004 h 88056"/>
                <a:gd name="connsiteX2" fmla="*/ 4290 w 70773"/>
                <a:gd name="connsiteY2" fmla="*/ 88057 h 88056"/>
                <a:gd name="connsiteX3" fmla="*/ 52677 w 70773"/>
                <a:gd name="connsiteY3" fmla="*/ 87104 h 88056"/>
                <a:gd name="connsiteX4" fmla="*/ 65822 w 70773"/>
                <a:gd name="connsiteY4" fmla="*/ 62625 h 88056"/>
                <a:gd name="connsiteX5" fmla="*/ 70013 w 70773"/>
                <a:gd name="connsiteY5" fmla="*/ 21572 h 88056"/>
                <a:gd name="connsiteX6" fmla="*/ 49629 w 70773"/>
                <a:gd name="connsiteY6" fmla="*/ 1189 h 88056"/>
                <a:gd name="connsiteX7" fmla="*/ 16387 w 70773"/>
                <a:gd name="connsiteY7" fmla="*/ 12428 h 8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773" h="88056">
                  <a:moveTo>
                    <a:pt x="16482" y="12428"/>
                  </a:moveTo>
                  <a:cubicBezTo>
                    <a:pt x="12005" y="18334"/>
                    <a:pt x="4957" y="29478"/>
                    <a:pt x="1719" y="45004"/>
                  </a:cubicBezTo>
                  <a:cubicBezTo>
                    <a:pt x="-2377" y="64720"/>
                    <a:pt x="1814" y="80818"/>
                    <a:pt x="4290" y="88057"/>
                  </a:cubicBezTo>
                  <a:lnTo>
                    <a:pt x="52677" y="87104"/>
                  </a:lnTo>
                  <a:cubicBezTo>
                    <a:pt x="56868" y="81484"/>
                    <a:pt x="62107" y="73388"/>
                    <a:pt x="65822" y="62625"/>
                  </a:cubicBezTo>
                  <a:cubicBezTo>
                    <a:pt x="71823" y="45290"/>
                    <a:pt x="71156" y="30050"/>
                    <a:pt x="70013" y="21572"/>
                  </a:cubicBezTo>
                  <a:cubicBezTo>
                    <a:pt x="69632" y="20239"/>
                    <a:pt x="64584" y="5666"/>
                    <a:pt x="49629" y="1189"/>
                  </a:cubicBezTo>
                  <a:cubicBezTo>
                    <a:pt x="37723" y="-2335"/>
                    <a:pt x="24483" y="2141"/>
                    <a:pt x="16387" y="1242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88E15215-8D2E-C12A-6F50-AC554291C32E}"/>
                </a:ext>
              </a:extLst>
            </p:cNvPr>
            <p:cNvSpPr/>
            <p:nvPr/>
          </p:nvSpPr>
          <p:spPr>
            <a:xfrm>
              <a:off x="7460345" y="4922742"/>
              <a:ext cx="57959" cy="89476"/>
            </a:xfrm>
            <a:custGeom>
              <a:avLst/>
              <a:gdLst>
                <a:gd name="connsiteX0" fmla="*/ 206 w 57959"/>
                <a:gd name="connsiteY0" fmla="*/ 59975 h 89476"/>
                <a:gd name="connsiteX1" fmla="*/ 3349 w 57959"/>
                <a:gd name="connsiteY1" fmla="*/ 33305 h 89476"/>
                <a:gd name="connsiteX2" fmla="*/ 9064 w 57959"/>
                <a:gd name="connsiteY2" fmla="*/ 10826 h 89476"/>
                <a:gd name="connsiteX3" fmla="*/ 35067 w 57959"/>
                <a:gd name="connsiteY3" fmla="*/ 158 h 89476"/>
                <a:gd name="connsiteX4" fmla="*/ 56118 w 57959"/>
                <a:gd name="connsiteY4" fmla="*/ 12636 h 89476"/>
                <a:gd name="connsiteX5" fmla="*/ 54784 w 57959"/>
                <a:gd name="connsiteY5" fmla="*/ 53688 h 89476"/>
                <a:gd name="connsiteX6" fmla="*/ 37544 w 57959"/>
                <a:gd name="connsiteY6" fmla="*/ 86645 h 89476"/>
                <a:gd name="connsiteX7" fmla="*/ 13255 w 57959"/>
                <a:gd name="connsiteY7" fmla="*/ 86454 h 89476"/>
                <a:gd name="connsiteX8" fmla="*/ 206 w 57959"/>
                <a:gd name="connsiteY8" fmla="*/ 59880 h 8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59" h="89476">
                  <a:moveTo>
                    <a:pt x="206" y="59975"/>
                  </a:moveTo>
                  <a:cubicBezTo>
                    <a:pt x="587" y="52069"/>
                    <a:pt x="1539" y="43116"/>
                    <a:pt x="3349" y="33305"/>
                  </a:cubicBezTo>
                  <a:cubicBezTo>
                    <a:pt x="4968" y="24923"/>
                    <a:pt x="6968" y="17398"/>
                    <a:pt x="9064" y="10826"/>
                  </a:cubicBezTo>
                  <a:cubicBezTo>
                    <a:pt x="9826" y="9873"/>
                    <a:pt x="19732" y="-1461"/>
                    <a:pt x="35067" y="158"/>
                  </a:cubicBezTo>
                  <a:cubicBezTo>
                    <a:pt x="48022" y="1587"/>
                    <a:pt x="55070" y="11207"/>
                    <a:pt x="56118" y="12636"/>
                  </a:cubicBezTo>
                  <a:cubicBezTo>
                    <a:pt x="57737" y="20351"/>
                    <a:pt x="59832" y="35591"/>
                    <a:pt x="54784" y="53688"/>
                  </a:cubicBezTo>
                  <a:cubicBezTo>
                    <a:pt x="50403" y="69691"/>
                    <a:pt x="42402" y="80739"/>
                    <a:pt x="37544" y="86645"/>
                  </a:cubicBezTo>
                  <a:cubicBezTo>
                    <a:pt x="36496" y="87217"/>
                    <a:pt x="24685" y="92836"/>
                    <a:pt x="13255" y="86454"/>
                  </a:cubicBezTo>
                  <a:cubicBezTo>
                    <a:pt x="4111" y="81406"/>
                    <a:pt x="-1128" y="70834"/>
                    <a:pt x="206" y="5988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F91EEF86-FAFE-130B-01E7-4C357852B6CD}"/>
                </a:ext>
              </a:extLst>
            </p:cNvPr>
            <p:cNvSpPr/>
            <p:nvPr/>
          </p:nvSpPr>
          <p:spPr>
            <a:xfrm>
              <a:off x="7439405" y="4915090"/>
              <a:ext cx="30194" cy="40100"/>
            </a:xfrm>
            <a:custGeom>
              <a:avLst/>
              <a:gdLst>
                <a:gd name="connsiteX0" fmla="*/ 0 w 30194"/>
                <a:gd name="connsiteY0" fmla="*/ 14669 h 40100"/>
                <a:gd name="connsiteX1" fmla="*/ 7620 w 30194"/>
                <a:gd name="connsiteY1" fmla="*/ 6572 h 40100"/>
                <a:gd name="connsiteX2" fmla="*/ 26765 w 30194"/>
                <a:gd name="connsiteY2" fmla="*/ 0 h 40100"/>
                <a:gd name="connsiteX3" fmla="*/ 30195 w 30194"/>
                <a:gd name="connsiteY3" fmla="*/ 18479 h 40100"/>
                <a:gd name="connsiteX4" fmla="*/ 25146 w 30194"/>
                <a:gd name="connsiteY4" fmla="*/ 29146 h 40100"/>
                <a:gd name="connsiteX5" fmla="*/ 16574 w 30194"/>
                <a:gd name="connsiteY5" fmla="*/ 40100 h 40100"/>
                <a:gd name="connsiteX6" fmla="*/ 4858 w 30194"/>
                <a:gd name="connsiteY6" fmla="*/ 29909 h 40100"/>
                <a:gd name="connsiteX7" fmla="*/ 95 w 30194"/>
                <a:gd name="connsiteY7" fmla="*/ 14764 h 4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94" h="40100">
                  <a:moveTo>
                    <a:pt x="0" y="14669"/>
                  </a:moveTo>
                  <a:cubicBezTo>
                    <a:pt x="1524" y="12287"/>
                    <a:pt x="3906" y="9239"/>
                    <a:pt x="7620" y="6572"/>
                  </a:cubicBezTo>
                  <a:cubicBezTo>
                    <a:pt x="15240" y="857"/>
                    <a:pt x="23336" y="95"/>
                    <a:pt x="26765" y="0"/>
                  </a:cubicBezTo>
                  <a:cubicBezTo>
                    <a:pt x="27908" y="6191"/>
                    <a:pt x="29052" y="12287"/>
                    <a:pt x="30195" y="18479"/>
                  </a:cubicBezTo>
                  <a:cubicBezTo>
                    <a:pt x="29146" y="21527"/>
                    <a:pt x="27527" y="25241"/>
                    <a:pt x="25146" y="29146"/>
                  </a:cubicBezTo>
                  <a:cubicBezTo>
                    <a:pt x="22289" y="33909"/>
                    <a:pt x="19145" y="37433"/>
                    <a:pt x="16574" y="40100"/>
                  </a:cubicBezTo>
                  <a:cubicBezTo>
                    <a:pt x="14193" y="38957"/>
                    <a:pt x="8954" y="36004"/>
                    <a:pt x="4858" y="29909"/>
                  </a:cubicBezTo>
                  <a:cubicBezTo>
                    <a:pt x="667" y="23527"/>
                    <a:pt x="191" y="17336"/>
                    <a:pt x="95" y="147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9BA37E34-F8BB-5F33-4B6A-730749732757}"/>
                </a:ext>
              </a:extLst>
            </p:cNvPr>
            <p:cNvSpPr/>
            <p:nvPr/>
          </p:nvSpPr>
          <p:spPr>
            <a:xfrm>
              <a:off x="7376636" y="4683251"/>
              <a:ext cx="89534" cy="74968"/>
            </a:xfrm>
            <a:custGeom>
              <a:avLst/>
              <a:gdLst>
                <a:gd name="connsiteX0" fmla="*/ 0 w 89534"/>
                <a:gd name="connsiteY0" fmla="*/ 34290 h 74968"/>
                <a:gd name="connsiteX1" fmla="*/ 10953 w 89534"/>
                <a:gd name="connsiteY1" fmla="*/ 15812 h 74968"/>
                <a:gd name="connsiteX2" fmla="*/ 37147 w 89534"/>
                <a:gd name="connsiteY2" fmla="*/ 0 h 74968"/>
                <a:gd name="connsiteX3" fmla="*/ 72961 w 89534"/>
                <a:gd name="connsiteY3" fmla="*/ 18955 h 74968"/>
                <a:gd name="connsiteX4" fmla="*/ 89535 w 89534"/>
                <a:gd name="connsiteY4" fmla="*/ 44196 h 74968"/>
                <a:gd name="connsiteX5" fmla="*/ 69056 w 89534"/>
                <a:gd name="connsiteY5" fmla="*/ 64103 h 74968"/>
                <a:gd name="connsiteX6" fmla="*/ 30289 w 89534"/>
                <a:gd name="connsiteY6" fmla="*/ 74962 h 74968"/>
                <a:gd name="connsiteX7" fmla="*/ 0 w 89534"/>
                <a:gd name="connsiteY7" fmla="*/ 3429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34" h="74968">
                  <a:moveTo>
                    <a:pt x="0" y="34290"/>
                  </a:moveTo>
                  <a:cubicBezTo>
                    <a:pt x="1619" y="29718"/>
                    <a:pt x="4667" y="22670"/>
                    <a:pt x="10953" y="15812"/>
                  </a:cubicBezTo>
                  <a:cubicBezTo>
                    <a:pt x="20669" y="5144"/>
                    <a:pt x="32099" y="1334"/>
                    <a:pt x="37147" y="0"/>
                  </a:cubicBezTo>
                  <a:cubicBezTo>
                    <a:pt x="43910" y="1429"/>
                    <a:pt x="59341" y="5620"/>
                    <a:pt x="72961" y="18955"/>
                  </a:cubicBezTo>
                  <a:cubicBezTo>
                    <a:pt x="82391" y="28194"/>
                    <a:pt x="87153" y="38100"/>
                    <a:pt x="89535" y="44196"/>
                  </a:cubicBezTo>
                  <a:cubicBezTo>
                    <a:pt x="86010" y="49435"/>
                    <a:pt x="79534" y="57531"/>
                    <a:pt x="69056" y="64103"/>
                  </a:cubicBezTo>
                  <a:cubicBezTo>
                    <a:pt x="53054" y="74295"/>
                    <a:pt x="37147" y="75057"/>
                    <a:pt x="30289" y="74962"/>
                  </a:cubicBezTo>
                  <a:cubicBezTo>
                    <a:pt x="20193" y="61436"/>
                    <a:pt x="10096" y="47816"/>
                    <a:pt x="0" y="3429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166431BB-7B4A-1F13-A43D-9C7859D49B6D}"/>
                </a:ext>
              </a:extLst>
            </p:cNvPr>
            <p:cNvSpPr/>
            <p:nvPr/>
          </p:nvSpPr>
          <p:spPr>
            <a:xfrm>
              <a:off x="6370224" y="5020146"/>
              <a:ext cx="318802" cy="46444"/>
            </a:xfrm>
            <a:custGeom>
              <a:avLst/>
              <a:gdLst>
                <a:gd name="connsiteX0" fmla="*/ 0 w 318802"/>
                <a:gd name="connsiteY0" fmla="*/ 12578 h 46444"/>
                <a:gd name="connsiteX1" fmla="*/ 136113 w 318802"/>
                <a:gd name="connsiteY1" fmla="*/ 1338 h 46444"/>
                <a:gd name="connsiteX2" fmla="*/ 318802 w 318802"/>
                <a:gd name="connsiteY2" fmla="*/ 4100 h 46444"/>
                <a:gd name="connsiteX3" fmla="*/ 166402 w 318802"/>
                <a:gd name="connsiteY3" fmla="*/ 46106 h 46444"/>
                <a:gd name="connsiteX4" fmla="*/ 0 w 318802"/>
                <a:gd name="connsiteY4" fmla="*/ 12578 h 4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802" h="46444">
                  <a:moveTo>
                    <a:pt x="0" y="12578"/>
                  </a:moveTo>
                  <a:cubicBezTo>
                    <a:pt x="42196" y="7339"/>
                    <a:pt x="87630" y="3338"/>
                    <a:pt x="136113" y="1338"/>
                  </a:cubicBezTo>
                  <a:cubicBezTo>
                    <a:pt x="202216" y="-1329"/>
                    <a:pt x="263462" y="195"/>
                    <a:pt x="318802" y="4100"/>
                  </a:cubicBezTo>
                  <a:cubicBezTo>
                    <a:pt x="291179" y="18959"/>
                    <a:pt x="237744" y="43058"/>
                    <a:pt x="166402" y="46106"/>
                  </a:cubicBezTo>
                  <a:cubicBezTo>
                    <a:pt x="88488" y="49535"/>
                    <a:pt x="28861" y="26103"/>
                    <a:pt x="0" y="1257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C766AD04-EBB6-7102-FF8B-B9B9A195F99A}"/>
                </a:ext>
              </a:extLst>
            </p:cNvPr>
            <p:cNvSpPr/>
            <p:nvPr/>
          </p:nvSpPr>
          <p:spPr>
            <a:xfrm>
              <a:off x="7075932" y="5073396"/>
              <a:ext cx="309371" cy="65907"/>
            </a:xfrm>
            <a:custGeom>
              <a:avLst/>
              <a:gdLst>
                <a:gd name="connsiteX0" fmla="*/ 95 w 309371"/>
                <a:gd name="connsiteY0" fmla="*/ 15811 h 65907"/>
                <a:gd name="connsiteX1" fmla="*/ 56769 w 309371"/>
                <a:gd name="connsiteY1" fmla="*/ 8477 h 65907"/>
                <a:gd name="connsiteX2" fmla="*/ 88678 w 309371"/>
                <a:gd name="connsiteY2" fmla="*/ 5810 h 65907"/>
                <a:gd name="connsiteX3" fmla="*/ 168783 w 309371"/>
                <a:gd name="connsiteY3" fmla="*/ 0 h 65907"/>
                <a:gd name="connsiteX4" fmla="*/ 234410 w 309371"/>
                <a:gd name="connsiteY4" fmla="*/ 13240 h 65907"/>
                <a:gd name="connsiteX5" fmla="*/ 309372 w 309371"/>
                <a:gd name="connsiteY5" fmla="*/ 35623 h 65907"/>
                <a:gd name="connsiteX6" fmla="*/ 149066 w 309371"/>
                <a:gd name="connsiteY6" fmla="*/ 65056 h 65907"/>
                <a:gd name="connsiteX7" fmla="*/ 0 w 309371"/>
                <a:gd name="connsiteY7" fmla="*/ 15907 h 6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371" h="65907">
                  <a:moveTo>
                    <a:pt x="95" y="15811"/>
                  </a:moveTo>
                  <a:cubicBezTo>
                    <a:pt x="18098" y="12954"/>
                    <a:pt x="36957" y="10382"/>
                    <a:pt x="56769" y="8477"/>
                  </a:cubicBezTo>
                  <a:cubicBezTo>
                    <a:pt x="67627" y="7429"/>
                    <a:pt x="78295" y="6477"/>
                    <a:pt x="88678" y="5810"/>
                  </a:cubicBezTo>
                  <a:cubicBezTo>
                    <a:pt x="115348" y="3905"/>
                    <a:pt x="142113" y="1905"/>
                    <a:pt x="168783" y="0"/>
                  </a:cubicBezTo>
                  <a:cubicBezTo>
                    <a:pt x="189262" y="3238"/>
                    <a:pt x="211264" y="7525"/>
                    <a:pt x="234410" y="13240"/>
                  </a:cubicBezTo>
                  <a:cubicBezTo>
                    <a:pt x="261747" y="20002"/>
                    <a:pt x="286798" y="27622"/>
                    <a:pt x="309372" y="35623"/>
                  </a:cubicBezTo>
                  <a:cubicBezTo>
                    <a:pt x="282988" y="47911"/>
                    <a:pt x="224885" y="70580"/>
                    <a:pt x="149066" y="65056"/>
                  </a:cubicBezTo>
                  <a:cubicBezTo>
                    <a:pt x="76771" y="59722"/>
                    <a:pt x="24575" y="31432"/>
                    <a:pt x="0" y="159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12B4CDD3-E7BE-C61D-10A7-ED5B115E8179}"/>
                </a:ext>
              </a:extLst>
            </p:cNvPr>
            <p:cNvSpPr/>
            <p:nvPr/>
          </p:nvSpPr>
          <p:spPr>
            <a:xfrm>
              <a:off x="6949544" y="5358729"/>
              <a:ext cx="113162" cy="310558"/>
            </a:xfrm>
            <a:custGeom>
              <a:avLst/>
              <a:gdLst>
                <a:gd name="connsiteX0" fmla="*/ 91431 w 113162"/>
                <a:gd name="connsiteY0" fmla="*/ 607 h 310558"/>
                <a:gd name="connsiteX1" fmla="*/ 107242 w 113162"/>
                <a:gd name="connsiteY1" fmla="*/ 12894 h 310558"/>
                <a:gd name="connsiteX2" fmla="*/ 98860 w 113162"/>
                <a:gd name="connsiteY2" fmla="*/ 134433 h 310558"/>
                <a:gd name="connsiteX3" fmla="*/ 81811 w 113162"/>
                <a:gd name="connsiteY3" fmla="*/ 229207 h 310558"/>
                <a:gd name="connsiteX4" fmla="*/ 60760 w 113162"/>
                <a:gd name="connsiteY4" fmla="*/ 289691 h 310558"/>
                <a:gd name="connsiteX5" fmla="*/ 43520 w 113162"/>
                <a:gd name="connsiteY5" fmla="*/ 308360 h 310558"/>
                <a:gd name="connsiteX6" fmla="*/ 10945 w 113162"/>
                <a:gd name="connsiteY6" fmla="*/ 299025 h 310558"/>
                <a:gd name="connsiteX7" fmla="*/ 277 w 113162"/>
                <a:gd name="connsiteY7" fmla="*/ 235494 h 310558"/>
                <a:gd name="connsiteX8" fmla="*/ 21136 w 113162"/>
                <a:gd name="connsiteY8" fmla="*/ 103668 h 310558"/>
                <a:gd name="connsiteX9" fmla="*/ 61046 w 113162"/>
                <a:gd name="connsiteY9" fmla="*/ 12132 h 310558"/>
                <a:gd name="connsiteX10" fmla="*/ 91431 w 113162"/>
                <a:gd name="connsiteY10" fmla="*/ 607 h 31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162" h="310558">
                  <a:moveTo>
                    <a:pt x="91431" y="607"/>
                  </a:moveTo>
                  <a:cubicBezTo>
                    <a:pt x="100575" y="2893"/>
                    <a:pt x="105908" y="10894"/>
                    <a:pt x="107242" y="12894"/>
                  </a:cubicBezTo>
                  <a:cubicBezTo>
                    <a:pt x="119244" y="31182"/>
                    <a:pt x="111242" y="59472"/>
                    <a:pt x="98860" y="134433"/>
                  </a:cubicBezTo>
                  <a:cubicBezTo>
                    <a:pt x="93621" y="166056"/>
                    <a:pt x="87430" y="197584"/>
                    <a:pt x="81811" y="229207"/>
                  </a:cubicBezTo>
                  <a:cubicBezTo>
                    <a:pt x="79905" y="240161"/>
                    <a:pt x="75429" y="265402"/>
                    <a:pt x="60760" y="289691"/>
                  </a:cubicBezTo>
                  <a:cubicBezTo>
                    <a:pt x="53140" y="302264"/>
                    <a:pt x="47806" y="306360"/>
                    <a:pt x="43520" y="308360"/>
                  </a:cubicBezTo>
                  <a:cubicBezTo>
                    <a:pt x="30757" y="314456"/>
                    <a:pt x="17993" y="306741"/>
                    <a:pt x="10945" y="299025"/>
                  </a:cubicBezTo>
                  <a:cubicBezTo>
                    <a:pt x="3039" y="290358"/>
                    <a:pt x="-1152" y="276165"/>
                    <a:pt x="277" y="235494"/>
                  </a:cubicBezTo>
                  <a:cubicBezTo>
                    <a:pt x="1515" y="200918"/>
                    <a:pt x="6277" y="160437"/>
                    <a:pt x="21136" y="103668"/>
                  </a:cubicBezTo>
                  <a:cubicBezTo>
                    <a:pt x="38186" y="38612"/>
                    <a:pt x="50092" y="21943"/>
                    <a:pt x="61046" y="12132"/>
                  </a:cubicBezTo>
                  <a:cubicBezTo>
                    <a:pt x="65713" y="7941"/>
                    <a:pt x="78286" y="-2631"/>
                    <a:pt x="91431" y="6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90998413-BA3C-F916-00DA-A34184EF2B7E}"/>
                </a:ext>
              </a:extLst>
            </p:cNvPr>
            <p:cNvSpPr/>
            <p:nvPr/>
          </p:nvSpPr>
          <p:spPr>
            <a:xfrm>
              <a:off x="6563295" y="2896245"/>
              <a:ext cx="128551" cy="286069"/>
            </a:xfrm>
            <a:custGeom>
              <a:avLst/>
              <a:gdLst>
                <a:gd name="connsiteX0" fmla="*/ 100680 w 128551"/>
                <a:gd name="connsiteY0" fmla="*/ 1164 h 286069"/>
                <a:gd name="connsiteX1" fmla="*/ 120302 w 128551"/>
                <a:gd name="connsiteY1" fmla="*/ 14214 h 286069"/>
                <a:gd name="connsiteX2" fmla="*/ 115063 w 128551"/>
                <a:gd name="connsiteY2" fmla="*/ 127275 h 286069"/>
                <a:gd name="connsiteX3" fmla="*/ 98299 w 128551"/>
                <a:gd name="connsiteY3" fmla="*/ 214429 h 286069"/>
                <a:gd name="connsiteX4" fmla="*/ 75344 w 128551"/>
                <a:gd name="connsiteY4" fmla="*/ 269007 h 286069"/>
                <a:gd name="connsiteX5" fmla="*/ 55246 w 128551"/>
                <a:gd name="connsiteY5" fmla="*/ 284819 h 286069"/>
                <a:gd name="connsiteX6" fmla="*/ 15527 w 128551"/>
                <a:gd name="connsiteY6" fmla="*/ 273008 h 286069"/>
                <a:gd name="connsiteX7" fmla="*/ 1 w 128551"/>
                <a:gd name="connsiteY7" fmla="*/ 212524 h 286069"/>
                <a:gd name="connsiteX8" fmla="*/ 19909 w 128551"/>
                <a:gd name="connsiteY8" fmla="*/ 91080 h 286069"/>
                <a:gd name="connsiteX9" fmla="*/ 64390 w 128551"/>
                <a:gd name="connsiteY9" fmla="*/ 9070 h 286069"/>
                <a:gd name="connsiteX10" fmla="*/ 100680 w 128551"/>
                <a:gd name="connsiteY10" fmla="*/ 1164 h 28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551" h="286069">
                  <a:moveTo>
                    <a:pt x="100680" y="1164"/>
                  </a:moveTo>
                  <a:cubicBezTo>
                    <a:pt x="111920" y="4117"/>
                    <a:pt x="118588" y="12118"/>
                    <a:pt x="120302" y="14214"/>
                  </a:cubicBezTo>
                  <a:cubicBezTo>
                    <a:pt x="135637" y="32502"/>
                    <a:pt x="127065" y="58219"/>
                    <a:pt x="115063" y="127275"/>
                  </a:cubicBezTo>
                  <a:cubicBezTo>
                    <a:pt x="110015" y="156422"/>
                    <a:pt x="103729" y="185378"/>
                    <a:pt x="98299" y="214429"/>
                  </a:cubicBezTo>
                  <a:cubicBezTo>
                    <a:pt x="96394" y="224526"/>
                    <a:pt x="92108" y="247767"/>
                    <a:pt x="75344" y="269007"/>
                  </a:cubicBezTo>
                  <a:cubicBezTo>
                    <a:pt x="66676" y="280056"/>
                    <a:pt x="60295" y="283390"/>
                    <a:pt x="55246" y="284819"/>
                  </a:cubicBezTo>
                  <a:cubicBezTo>
                    <a:pt x="40102" y="289296"/>
                    <a:pt x="24385" y="280914"/>
                    <a:pt x="15527" y="273008"/>
                  </a:cubicBezTo>
                  <a:cubicBezTo>
                    <a:pt x="5621" y="264150"/>
                    <a:pt x="-94" y="250434"/>
                    <a:pt x="1" y="212524"/>
                  </a:cubicBezTo>
                  <a:cubicBezTo>
                    <a:pt x="1" y="180234"/>
                    <a:pt x="4288" y="142801"/>
                    <a:pt x="19909" y="91080"/>
                  </a:cubicBezTo>
                  <a:cubicBezTo>
                    <a:pt x="37910" y="31740"/>
                    <a:pt x="51627" y="17262"/>
                    <a:pt x="64390" y="9070"/>
                  </a:cubicBezTo>
                  <a:cubicBezTo>
                    <a:pt x="69915" y="5546"/>
                    <a:pt x="84583" y="-3122"/>
                    <a:pt x="100680" y="11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F277E262-D970-4A8A-8912-217D507AF64C}"/>
                </a:ext>
              </a:extLst>
            </p:cNvPr>
            <p:cNvSpPr/>
            <p:nvPr/>
          </p:nvSpPr>
          <p:spPr>
            <a:xfrm>
              <a:off x="6749510" y="3354705"/>
              <a:ext cx="313277" cy="103631"/>
            </a:xfrm>
            <a:custGeom>
              <a:avLst/>
              <a:gdLst>
                <a:gd name="connsiteX0" fmla="*/ 313277 w 313277"/>
                <a:gd name="connsiteY0" fmla="*/ 10858 h 103631"/>
                <a:gd name="connsiteX1" fmla="*/ 306134 w 313277"/>
                <a:gd name="connsiteY1" fmla="*/ 42196 h 103631"/>
                <a:gd name="connsiteX2" fmla="*/ 222028 w 313277"/>
                <a:gd name="connsiteY2" fmla="*/ 69056 h 103631"/>
                <a:gd name="connsiteX3" fmla="*/ 151448 w 313277"/>
                <a:gd name="connsiteY3" fmla="*/ 92488 h 103631"/>
                <a:gd name="connsiteX4" fmla="*/ 92488 w 313277"/>
                <a:gd name="connsiteY4" fmla="*/ 103632 h 103631"/>
                <a:gd name="connsiteX5" fmla="*/ 92012 w 313277"/>
                <a:gd name="connsiteY5" fmla="*/ 103632 h 103631"/>
                <a:gd name="connsiteX6" fmla="*/ 75248 w 313277"/>
                <a:gd name="connsiteY6" fmla="*/ 101917 h 103631"/>
                <a:gd name="connsiteX7" fmla="*/ 10383 w 313277"/>
                <a:gd name="connsiteY7" fmla="*/ 62389 h 103631"/>
                <a:gd name="connsiteX8" fmla="*/ 0 w 313277"/>
                <a:gd name="connsiteY8" fmla="*/ 47339 h 103631"/>
                <a:gd name="connsiteX9" fmla="*/ 1905 w 313277"/>
                <a:gd name="connsiteY9" fmla="*/ 9906 h 103631"/>
                <a:gd name="connsiteX10" fmla="*/ 166688 w 313277"/>
                <a:gd name="connsiteY10" fmla="*/ 0 h 103631"/>
                <a:gd name="connsiteX11" fmla="*/ 313277 w 313277"/>
                <a:gd name="connsiteY11" fmla="*/ 10858 h 10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277" h="103631">
                  <a:moveTo>
                    <a:pt x="313277" y="10858"/>
                  </a:moveTo>
                  <a:cubicBezTo>
                    <a:pt x="310991" y="21241"/>
                    <a:pt x="308515" y="31623"/>
                    <a:pt x="306134" y="42196"/>
                  </a:cubicBezTo>
                  <a:cubicBezTo>
                    <a:pt x="270129" y="52578"/>
                    <a:pt x="241459" y="62198"/>
                    <a:pt x="222028" y="69056"/>
                  </a:cubicBezTo>
                  <a:cubicBezTo>
                    <a:pt x="190405" y="80105"/>
                    <a:pt x="177641" y="85820"/>
                    <a:pt x="151448" y="92488"/>
                  </a:cubicBezTo>
                  <a:cubicBezTo>
                    <a:pt x="124873" y="99346"/>
                    <a:pt x="108014" y="103537"/>
                    <a:pt x="92488" y="103632"/>
                  </a:cubicBezTo>
                  <a:lnTo>
                    <a:pt x="92012" y="103632"/>
                  </a:lnTo>
                  <a:cubicBezTo>
                    <a:pt x="86392" y="103632"/>
                    <a:pt x="80963" y="103156"/>
                    <a:pt x="75248" y="101917"/>
                  </a:cubicBezTo>
                  <a:cubicBezTo>
                    <a:pt x="37243" y="93821"/>
                    <a:pt x="12764" y="65151"/>
                    <a:pt x="10383" y="62389"/>
                  </a:cubicBezTo>
                  <a:cubicBezTo>
                    <a:pt x="5905" y="56959"/>
                    <a:pt x="2763" y="52102"/>
                    <a:pt x="0" y="47339"/>
                  </a:cubicBezTo>
                  <a:cubicBezTo>
                    <a:pt x="667" y="34957"/>
                    <a:pt x="1238" y="22479"/>
                    <a:pt x="1905" y="9906"/>
                  </a:cubicBezTo>
                  <a:cubicBezTo>
                    <a:pt x="56865" y="6667"/>
                    <a:pt x="111729" y="3238"/>
                    <a:pt x="166688" y="0"/>
                  </a:cubicBezTo>
                  <a:cubicBezTo>
                    <a:pt x="215551" y="3524"/>
                    <a:pt x="264414" y="7334"/>
                    <a:pt x="313277" y="1085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7F46ED85-3663-DB15-A159-CB42EE0C80AD}"/>
                </a:ext>
              </a:extLst>
            </p:cNvPr>
            <p:cNvSpPr/>
            <p:nvPr/>
          </p:nvSpPr>
          <p:spPr>
            <a:xfrm>
              <a:off x="6605262" y="2722714"/>
              <a:ext cx="698783" cy="704857"/>
            </a:xfrm>
            <a:custGeom>
              <a:avLst/>
              <a:gdLst>
                <a:gd name="connsiteX0" fmla="*/ 693745 w 698783"/>
                <a:gd name="connsiteY0" fmla="*/ 450159 h 704857"/>
                <a:gd name="connsiteX1" fmla="*/ 692983 w 698783"/>
                <a:gd name="connsiteY1" fmla="*/ 454540 h 704857"/>
                <a:gd name="connsiteX2" fmla="*/ 643834 w 698783"/>
                <a:gd name="connsiteY2" fmla="*/ 591891 h 704857"/>
                <a:gd name="connsiteX3" fmla="*/ 599734 w 698783"/>
                <a:gd name="connsiteY3" fmla="*/ 650088 h 704857"/>
                <a:gd name="connsiteX4" fmla="*/ 547727 w 698783"/>
                <a:gd name="connsiteY4" fmla="*/ 688093 h 704857"/>
                <a:gd name="connsiteX5" fmla="*/ 502578 w 698783"/>
                <a:gd name="connsiteY5" fmla="*/ 668376 h 704857"/>
                <a:gd name="connsiteX6" fmla="*/ 457430 w 698783"/>
                <a:gd name="connsiteY6" fmla="*/ 642945 h 704857"/>
                <a:gd name="connsiteX7" fmla="*/ 371896 w 698783"/>
                <a:gd name="connsiteY7" fmla="*/ 670281 h 704857"/>
                <a:gd name="connsiteX8" fmla="*/ 301315 w 698783"/>
                <a:gd name="connsiteY8" fmla="*/ 693713 h 704857"/>
                <a:gd name="connsiteX9" fmla="*/ 242355 w 698783"/>
                <a:gd name="connsiteY9" fmla="*/ 704857 h 704857"/>
                <a:gd name="connsiteX10" fmla="*/ 241879 w 698783"/>
                <a:gd name="connsiteY10" fmla="*/ 704857 h 704857"/>
                <a:gd name="connsiteX11" fmla="*/ 225115 w 698783"/>
                <a:gd name="connsiteY11" fmla="*/ 703143 h 704857"/>
                <a:gd name="connsiteX12" fmla="*/ 160250 w 698783"/>
                <a:gd name="connsiteY12" fmla="*/ 663614 h 704857"/>
                <a:gd name="connsiteX13" fmla="*/ 128246 w 698783"/>
                <a:gd name="connsiteY13" fmla="*/ 618465 h 704857"/>
                <a:gd name="connsiteX14" fmla="*/ 96718 w 698783"/>
                <a:gd name="connsiteY14" fmla="*/ 593129 h 704857"/>
                <a:gd name="connsiteX15" fmla="*/ 76049 w 698783"/>
                <a:gd name="connsiteY15" fmla="*/ 595891 h 704857"/>
                <a:gd name="connsiteX16" fmla="*/ 54332 w 698783"/>
                <a:gd name="connsiteY16" fmla="*/ 585985 h 704857"/>
                <a:gd name="connsiteX17" fmla="*/ 2993 w 698783"/>
                <a:gd name="connsiteY17" fmla="*/ 479210 h 704857"/>
                <a:gd name="connsiteX18" fmla="*/ 22900 w 698783"/>
                <a:gd name="connsiteY18" fmla="*/ 292996 h 704857"/>
                <a:gd name="connsiteX19" fmla="*/ 94908 w 698783"/>
                <a:gd name="connsiteY19" fmla="*/ 142215 h 704857"/>
                <a:gd name="connsiteX20" fmla="*/ 271121 w 698783"/>
                <a:gd name="connsiteY20" fmla="*/ 10961 h 704857"/>
                <a:gd name="connsiteX21" fmla="*/ 329795 w 698783"/>
                <a:gd name="connsiteY21" fmla="*/ 864 h 704857"/>
                <a:gd name="connsiteX22" fmla="*/ 329985 w 698783"/>
                <a:gd name="connsiteY22" fmla="*/ 864 h 704857"/>
                <a:gd name="connsiteX23" fmla="*/ 463145 w 698783"/>
                <a:gd name="connsiteY23" fmla="*/ 20867 h 704857"/>
                <a:gd name="connsiteX24" fmla="*/ 591447 w 698783"/>
                <a:gd name="connsiteY24" fmla="*/ 119546 h 704857"/>
                <a:gd name="connsiteX25" fmla="*/ 685935 w 698783"/>
                <a:gd name="connsiteY25" fmla="*/ 288805 h 704857"/>
                <a:gd name="connsiteX26" fmla="*/ 693650 w 698783"/>
                <a:gd name="connsiteY26" fmla="*/ 450159 h 70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8783" h="704857">
                  <a:moveTo>
                    <a:pt x="693745" y="450159"/>
                  </a:moveTo>
                  <a:cubicBezTo>
                    <a:pt x="693460" y="451587"/>
                    <a:pt x="693269" y="453111"/>
                    <a:pt x="692983" y="454540"/>
                  </a:cubicBezTo>
                  <a:cubicBezTo>
                    <a:pt x="684792" y="502641"/>
                    <a:pt x="668790" y="549790"/>
                    <a:pt x="643834" y="591891"/>
                  </a:cubicBezTo>
                  <a:cubicBezTo>
                    <a:pt x="631452" y="613036"/>
                    <a:pt x="616498" y="632277"/>
                    <a:pt x="599734" y="650088"/>
                  </a:cubicBezTo>
                  <a:cubicBezTo>
                    <a:pt x="585637" y="665138"/>
                    <a:pt x="569825" y="685140"/>
                    <a:pt x="547727" y="688093"/>
                  </a:cubicBezTo>
                  <a:cubicBezTo>
                    <a:pt x="534392" y="689808"/>
                    <a:pt x="525248" y="682378"/>
                    <a:pt x="502578" y="668376"/>
                  </a:cubicBezTo>
                  <a:cubicBezTo>
                    <a:pt x="492482" y="662185"/>
                    <a:pt x="477242" y="653041"/>
                    <a:pt x="457430" y="642945"/>
                  </a:cubicBezTo>
                  <a:cubicBezTo>
                    <a:pt x="420854" y="653517"/>
                    <a:pt x="391612" y="663233"/>
                    <a:pt x="371896" y="670281"/>
                  </a:cubicBezTo>
                  <a:cubicBezTo>
                    <a:pt x="340273" y="681330"/>
                    <a:pt x="327509" y="687045"/>
                    <a:pt x="301315" y="693713"/>
                  </a:cubicBezTo>
                  <a:cubicBezTo>
                    <a:pt x="274741" y="700571"/>
                    <a:pt x="257881" y="704762"/>
                    <a:pt x="242355" y="704857"/>
                  </a:cubicBezTo>
                  <a:lnTo>
                    <a:pt x="241879" y="704857"/>
                  </a:lnTo>
                  <a:cubicBezTo>
                    <a:pt x="236260" y="704857"/>
                    <a:pt x="230830" y="704381"/>
                    <a:pt x="225115" y="703143"/>
                  </a:cubicBezTo>
                  <a:cubicBezTo>
                    <a:pt x="187110" y="695046"/>
                    <a:pt x="162631" y="666376"/>
                    <a:pt x="160250" y="663614"/>
                  </a:cubicBezTo>
                  <a:cubicBezTo>
                    <a:pt x="147201" y="647802"/>
                    <a:pt x="146153" y="637230"/>
                    <a:pt x="128246" y="618465"/>
                  </a:cubicBezTo>
                  <a:cubicBezTo>
                    <a:pt x="116626" y="606178"/>
                    <a:pt x="104814" y="598177"/>
                    <a:pt x="96718" y="593129"/>
                  </a:cubicBezTo>
                  <a:cubicBezTo>
                    <a:pt x="92337" y="594843"/>
                    <a:pt x="84907" y="597034"/>
                    <a:pt x="76049" y="595891"/>
                  </a:cubicBezTo>
                  <a:cubicBezTo>
                    <a:pt x="76049" y="595891"/>
                    <a:pt x="64905" y="594462"/>
                    <a:pt x="54332" y="585985"/>
                  </a:cubicBezTo>
                  <a:cubicBezTo>
                    <a:pt x="13565" y="553410"/>
                    <a:pt x="2993" y="479400"/>
                    <a:pt x="2993" y="479210"/>
                  </a:cubicBezTo>
                  <a:cubicBezTo>
                    <a:pt x="230" y="459969"/>
                    <a:pt x="-7676" y="392342"/>
                    <a:pt x="22900" y="292996"/>
                  </a:cubicBezTo>
                  <a:cubicBezTo>
                    <a:pt x="36235" y="250324"/>
                    <a:pt x="56904" y="201270"/>
                    <a:pt x="94908" y="142215"/>
                  </a:cubicBezTo>
                  <a:cubicBezTo>
                    <a:pt x="108244" y="121451"/>
                    <a:pt x="163203" y="41060"/>
                    <a:pt x="271121" y="10961"/>
                  </a:cubicBezTo>
                  <a:cubicBezTo>
                    <a:pt x="281217" y="8199"/>
                    <a:pt x="302173" y="3055"/>
                    <a:pt x="329795" y="864"/>
                  </a:cubicBezTo>
                  <a:lnTo>
                    <a:pt x="329985" y="864"/>
                  </a:lnTo>
                  <a:cubicBezTo>
                    <a:pt x="365800" y="-1803"/>
                    <a:pt x="413139" y="864"/>
                    <a:pt x="463145" y="20867"/>
                  </a:cubicBezTo>
                  <a:cubicBezTo>
                    <a:pt x="526868" y="46489"/>
                    <a:pt x="563539" y="87923"/>
                    <a:pt x="591447" y="119546"/>
                  </a:cubicBezTo>
                  <a:cubicBezTo>
                    <a:pt x="614402" y="145644"/>
                    <a:pt x="662504" y="201461"/>
                    <a:pt x="685935" y="288805"/>
                  </a:cubicBezTo>
                  <a:cubicBezTo>
                    <a:pt x="700032" y="341383"/>
                    <a:pt x="702413" y="396438"/>
                    <a:pt x="693650" y="45015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1E02E2F7-E3B9-D47C-9EAC-D57069612B43}"/>
                </a:ext>
              </a:extLst>
            </p:cNvPr>
            <p:cNvSpPr/>
            <p:nvPr/>
          </p:nvSpPr>
          <p:spPr>
            <a:xfrm>
              <a:off x="6377776" y="3500848"/>
              <a:ext cx="976762" cy="576327"/>
            </a:xfrm>
            <a:custGeom>
              <a:avLst/>
              <a:gdLst>
                <a:gd name="connsiteX0" fmla="*/ 954950 w 976762"/>
                <a:gd name="connsiteY0" fmla="*/ 182469 h 576327"/>
                <a:gd name="connsiteX1" fmla="*/ 937805 w 976762"/>
                <a:gd name="connsiteY1" fmla="*/ 225522 h 576327"/>
                <a:gd name="connsiteX2" fmla="*/ 916088 w 976762"/>
                <a:gd name="connsiteY2" fmla="*/ 291435 h 576327"/>
                <a:gd name="connsiteX3" fmla="*/ 886179 w 976762"/>
                <a:gd name="connsiteY3" fmla="*/ 365635 h 576327"/>
                <a:gd name="connsiteX4" fmla="*/ 855604 w 976762"/>
                <a:gd name="connsiteY4" fmla="*/ 429548 h 576327"/>
                <a:gd name="connsiteX5" fmla="*/ 826934 w 976762"/>
                <a:gd name="connsiteY5" fmla="*/ 484602 h 576327"/>
                <a:gd name="connsiteX6" fmla="*/ 723492 w 976762"/>
                <a:gd name="connsiteY6" fmla="*/ 546229 h 576327"/>
                <a:gd name="connsiteX7" fmla="*/ 605383 w 976762"/>
                <a:gd name="connsiteY7" fmla="*/ 576328 h 576327"/>
                <a:gd name="connsiteX8" fmla="*/ 429742 w 976762"/>
                <a:gd name="connsiteY8" fmla="*/ 479078 h 576327"/>
                <a:gd name="connsiteX9" fmla="*/ 420788 w 976762"/>
                <a:gd name="connsiteY9" fmla="*/ 477649 h 576327"/>
                <a:gd name="connsiteX10" fmla="*/ 319156 w 976762"/>
                <a:gd name="connsiteY10" fmla="*/ 497366 h 576327"/>
                <a:gd name="connsiteX11" fmla="*/ 295153 w 976762"/>
                <a:gd name="connsiteY11" fmla="*/ 552325 h 576327"/>
                <a:gd name="connsiteX12" fmla="*/ 186568 w 976762"/>
                <a:gd name="connsiteY12" fmla="*/ 473363 h 576327"/>
                <a:gd name="connsiteX13" fmla="*/ 86937 w 976762"/>
                <a:gd name="connsiteY13" fmla="*/ 396687 h 576327"/>
                <a:gd name="connsiteX14" fmla="*/ 65410 w 976762"/>
                <a:gd name="connsiteY14" fmla="*/ 386399 h 576327"/>
                <a:gd name="connsiteX15" fmla="*/ 1973 w 976762"/>
                <a:gd name="connsiteY15" fmla="*/ 266480 h 576327"/>
                <a:gd name="connsiteX16" fmla="*/ 24929 w 976762"/>
                <a:gd name="connsiteY16" fmla="*/ 138654 h 576327"/>
                <a:gd name="connsiteX17" fmla="*/ 188282 w 976762"/>
                <a:gd name="connsiteY17" fmla="*/ 25593 h 576327"/>
                <a:gd name="connsiteX18" fmla="*/ 303535 w 976762"/>
                <a:gd name="connsiteY18" fmla="*/ 447 h 576327"/>
                <a:gd name="connsiteX19" fmla="*/ 366210 w 976762"/>
                <a:gd name="connsiteY19" fmla="*/ 2732 h 576327"/>
                <a:gd name="connsiteX20" fmla="*/ 454602 w 976762"/>
                <a:gd name="connsiteY20" fmla="*/ 6257 h 576327"/>
                <a:gd name="connsiteX21" fmla="*/ 747115 w 976762"/>
                <a:gd name="connsiteY21" fmla="*/ 32831 h 576327"/>
                <a:gd name="connsiteX22" fmla="*/ 846746 w 976762"/>
                <a:gd name="connsiteY22" fmla="*/ 63883 h 576327"/>
                <a:gd name="connsiteX23" fmla="*/ 911230 w 976762"/>
                <a:gd name="connsiteY23" fmla="*/ 101983 h 576327"/>
                <a:gd name="connsiteX24" fmla="*/ 976762 w 976762"/>
                <a:gd name="connsiteY24" fmla="*/ 145893 h 576327"/>
                <a:gd name="connsiteX25" fmla="*/ 955140 w 976762"/>
                <a:gd name="connsiteY25" fmla="*/ 182469 h 57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76762" h="576327">
                  <a:moveTo>
                    <a:pt x="954950" y="182469"/>
                  </a:moveTo>
                  <a:cubicBezTo>
                    <a:pt x="950664" y="192375"/>
                    <a:pt x="944568" y="207234"/>
                    <a:pt x="937805" y="225522"/>
                  </a:cubicBezTo>
                  <a:cubicBezTo>
                    <a:pt x="926851" y="255431"/>
                    <a:pt x="924946" y="264289"/>
                    <a:pt x="916088" y="291435"/>
                  </a:cubicBezTo>
                  <a:cubicBezTo>
                    <a:pt x="907134" y="318867"/>
                    <a:pt x="898086" y="338584"/>
                    <a:pt x="886179" y="365635"/>
                  </a:cubicBezTo>
                  <a:cubicBezTo>
                    <a:pt x="874654" y="391353"/>
                    <a:pt x="865224" y="410212"/>
                    <a:pt x="855604" y="429548"/>
                  </a:cubicBezTo>
                  <a:cubicBezTo>
                    <a:pt x="844269" y="451931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2" y="546229"/>
                  </a:cubicBezTo>
                  <a:cubicBezTo>
                    <a:pt x="677106" y="565470"/>
                    <a:pt x="635386" y="573185"/>
                    <a:pt x="605383" y="576328"/>
                  </a:cubicBezTo>
                  <a:cubicBezTo>
                    <a:pt x="575093" y="545181"/>
                    <a:pt x="513847" y="491746"/>
                    <a:pt x="429742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6" y="468981"/>
                    <a:pt x="319156" y="497366"/>
                  </a:cubicBezTo>
                  <a:cubicBezTo>
                    <a:pt x="301154" y="515178"/>
                    <a:pt x="296487" y="538799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0"/>
                    <a:pt x="119036" y="422118"/>
                    <a:pt x="86937" y="396687"/>
                  </a:cubicBezTo>
                  <a:cubicBezTo>
                    <a:pt x="81317" y="394781"/>
                    <a:pt x="73792" y="391543"/>
                    <a:pt x="65410" y="386399"/>
                  </a:cubicBezTo>
                  <a:cubicBezTo>
                    <a:pt x="13404" y="354110"/>
                    <a:pt x="4545" y="286768"/>
                    <a:pt x="1973" y="266480"/>
                  </a:cubicBezTo>
                  <a:cubicBezTo>
                    <a:pt x="-26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2" y="25593"/>
                  </a:cubicBezTo>
                  <a:cubicBezTo>
                    <a:pt x="243242" y="4828"/>
                    <a:pt x="286295" y="1399"/>
                    <a:pt x="303535" y="447"/>
                  </a:cubicBezTo>
                  <a:cubicBezTo>
                    <a:pt x="328967" y="-792"/>
                    <a:pt x="350589" y="732"/>
                    <a:pt x="366210" y="2732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5" y="32831"/>
                  </a:cubicBezTo>
                  <a:cubicBezTo>
                    <a:pt x="784262" y="39404"/>
                    <a:pt x="813790" y="47786"/>
                    <a:pt x="846746" y="63883"/>
                  </a:cubicBezTo>
                  <a:cubicBezTo>
                    <a:pt x="866272" y="73503"/>
                    <a:pt x="882941" y="84076"/>
                    <a:pt x="911230" y="101983"/>
                  </a:cubicBezTo>
                  <a:cubicBezTo>
                    <a:pt x="938758" y="119509"/>
                    <a:pt x="961141" y="134844"/>
                    <a:pt x="976762" y="145893"/>
                  </a:cubicBezTo>
                  <a:cubicBezTo>
                    <a:pt x="969523" y="158085"/>
                    <a:pt x="962379" y="170277"/>
                    <a:pt x="955140" y="18246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D8EEE94F-B3BE-4A3C-7C27-52EAE49A3B53}"/>
                </a:ext>
              </a:extLst>
            </p:cNvPr>
            <p:cNvSpPr/>
            <p:nvPr/>
          </p:nvSpPr>
          <p:spPr>
            <a:xfrm>
              <a:off x="6379871" y="3471892"/>
              <a:ext cx="974666" cy="576328"/>
            </a:xfrm>
            <a:custGeom>
              <a:avLst/>
              <a:gdLst>
                <a:gd name="connsiteX0" fmla="*/ 974381 w 974666"/>
                <a:gd name="connsiteY0" fmla="*/ 174754 h 576328"/>
                <a:gd name="connsiteX1" fmla="*/ 937805 w 974666"/>
                <a:gd name="connsiteY1" fmla="*/ 225522 h 576328"/>
                <a:gd name="connsiteX2" fmla="*/ 916088 w 974666"/>
                <a:gd name="connsiteY2" fmla="*/ 291435 h 576328"/>
                <a:gd name="connsiteX3" fmla="*/ 886180 w 974666"/>
                <a:gd name="connsiteY3" fmla="*/ 365635 h 576328"/>
                <a:gd name="connsiteX4" fmla="*/ 855604 w 974666"/>
                <a:gd name="connsiteY4" fmla="*/ 429548 h 576328"/>
                <a:gd name="connsiteX5" fmla="*/ 826934 w 974666"/>
                <a:gd name="connsiteY5" fmla="*/ 484602 h 576328"/>
                <a:gd name="connsiteX6" fmla="*/ 723493 w 974666"/>
                <a:gd name="connsiteY6" fmla="*/ 546229 h 576328"/>
                <a:gd name="connsiteX7" fmla="*/ 605382 w 974666"/>
                <a:gd name="connsiteY7" fmla="*/ 576328 h 576328"/>
                <a:gd name="connsiteX8" fmla="*/ 429741 w 974666"/>
                <a:gd name="connsiteY8" fmla="*/ 479078 h 576328"/>
                <a:gd name="connsiteX9" fmla="*/ 420788 w 974666"/>
                <a:gd name="connsiteY9" fmla="*/ 477649 h 576328"/>
                <a:gd name="connsiteX10" fmla="*/ 319156 w 974666"/>
                <a:gd name="connsiteY10" fmla="*/ 497366 h 576328"/>
                <a:gd name="connsiteX11" fmla="*/ 295153 w 974666"/>
                <a:gd name="connsiteY11" fmla="*/ 552325 h 576328"/>
                <a:gd name="connsiteX12" fmla="*/ 186568 w 974666"/>
                <a:gd name="connsiteY12" fmla="*/ 473363 h 576328"/>
                <a:gd name="connsiteX13" fmla="*/ 86937 w 974666"/>
                <a:gd name="connsiteY13" fmla="*/ 396686 h 576328"/>
                <a:gd name="connsiteX14" fmla="*/ 65410 w 974666"/>
                <a:gd name="connsiteY14" fmla="*/ 386400 h 576328"/>
                <a:gd name="connsiteX15" fmla="*/ 1974 w 974666"/>
                <a:gd name="connsiteY15" fmla="*/ 266480 h 576328"/>
                <a:gd name="connsiteX16" fmla="*/ 24929 w 974666"/>
                <a:gd name="connsiteY16" fmla="*/ 138654 h 576328"/>
                <a:gd name="connsiteX17" fmla="*/ 188283 w 974666"/>
                <a:gd name="connsiteY17" fmla="*/ 25593 h 576328"/>
                <a:gd name="connsiteX18" fmla="*/ 303535 w 974666"/>
                <a:gd name="connsiteY18" fmla="*/ 446 h 576328"/>
                <a:gd name="connsiteX19" fmla="*/ 366210 w 974666"/>
                <a:gd name="connsiteY19" fmla="*/ 2733 h 576328"/>
                <a:gd name="connsiteX20" fmla="*/ 454602 w 974666"/>
                <a:gd name="connsiteY20" fmla="*/ 6257 h 576328"/>
                <a:gd name="connsiteX21" fmla="*/ 747114 w 974666"/>
                <a:gd name="connsiteY21" fmla="*/ 32832 h 576328"/>
                <a:gd name="connsiteX22" fmla="*/ 846746 w 974666"/>
                <a:gd name="connsiteY22" fmla="*/ 63883 h 576328"/>
                <a:gd name="connsiteX23" fmla="*/ 927613 w 974666"/>
                <a:gd name="connsiteY23" fmla="*/ 118366 h 576328"/>
                <a:gd name="connsiteX24" fmla="*/ 974667 w 974666"/>
                <a:gd name="connsiteY24" fmla="*/ 174849 h 57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74666" h="576328">
                  <a:moveTo>
                    <a:pt x="974381" y="174754"/>
                  </a:moveTo>
                  <a:cubicBezTo>
                    <a:pt x="964284" y="185041"/>
                    <a:pt x="949521" y="201710"/>
                    <a:pt x="937805" y="225522"/>
                  </a:cubicBezTo>
                  <a:cubicBezTo>
                    <a:pt x="927423" y="246668"/>
                    <a:pt x="927994" y="255621"/>
                    <a:pt x="916088" y="291435"/>
                  </a:cubicBezTo>
                  <a:cubicBezTo>
                    <a:pt x="907134" y="318867"/>
                    <a:pt x="898086" y="338584"/>
                    <a:pt x="886180" y="365635"/>
                  </a:cubicBezTo>
                  <a:cubicBezTo>
                    <a:pt x="874654" y="391352"/>
                    <a:pt x="865225" y="410212"/>
                    <a:pt x="855604" y="429548"/>
                  </a:cubicBezTo>
                  <a:cubicBezTo>
                    <a:pt x="844270" y="451932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3" y="546229"/>
                  </a:cubicBezTo>
                  <a:cubicBezTo>
                    <a:pt x="677106" y="565469"/>
                    <a:pt x="635386" y="573185"/>
                    <a:pt x="605382" y="576328"/>
                  </a:cubicBezTo>
                  <a:cubicBezTo>
                    <a:pt x="575093" y="545181"/>
                    <a:pt x="513847" y="491746"/>
                    <a:pt x="429741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7" y="468981"/>
                    <a:pt x="319156" y="497366"/>
                  </a:cubicBezTo>
                  <a:cubicBezTo>
                    <a:pt x="301154" y="515177"/>
                    <a:pt x="296487" y="538800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1"/>
                    <a:pt x="119036" y="422118"/>
                    <a:pt x="86937" y="396686"/>
                  </a:cubicBezTo>
                  <a:cubicBezTo>
                    <a:pt x="81317" y="394782"/>
                    <a:pt x="73792" y="391543"/>
                    <a:pt x="65410" y="386400"/>
                  </a:cubicBezTo>
                  <a:cubicBezTo>
                    <a:pt x="13404" y="354110"/>
                    <a:pt x="4546" y="286768"/>
                    <a:pt x="1974" y="266480"/>
                  </a:cubicBezTo>
                  <a:cubicBezTo>
                    <a:pt x="-27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3" y="25593"/>
                  </a:cubicBezTo>
                  <a:cubicBezTo>
                    <a:pt x="243242" y="4828"/>
                    <a:pt x="286295" y="1399"/>
                    <a:pt x="303535" y="446"/>
                  </a:cubicBezTo>
                  <a:cubicBezTo>
                    <a:pt x="328967" y="-792"/>
                    <a:pt x="350589" y="732"/>
                    <a:pt x="366210" y="2733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4" y="32832"/>
                  </a:cubicBezTo>
                  <a:cubicBezTo>
                    <a:pt x="771308" y="37023"/>
                    <a:pt x="806550" y="44452"/>
                    <a:pt x="846746" y="63883"/>
                  </a:cubicBezTo>
                  <a:cubicBezTo>
                    <a:pt x="891418" y="85410"/>
                    <a:pt x="919231" y="110460"/>
                    <a:pt x="927613" y="118366"/>
                  </a:cubicBezTo>
                  <a:cubicBezTo>
                    <a:pt x="949616" y="139130"/>
                    <a:pt x="964856" y="159514"/>
                    <a:pt x="974667" y="17484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219F3EA1-F885-00CC-F930-7DE9611C4EE6}"/>
                </a:ext>
              </a:extLst>
            </p:cNvPr>
            <p:cNvSpPr/>
            <p:nvPr/>
          </p:nvSpPr>
          <p:spPr>
            <a:xfrm>
              <a:off x="6679977" y="4188237"/>
              <a:ext cx="297942" cy="126775"/>
            </a:xfrm>
            <a:custGeom>
              <a:avLst/>
              <a:gdLst>
                <a:gd name="connsiteX0" fmla="*/ 297942 w 297942"/>
                <a:gd name="connsiteY0" fmla="*/ 95 h 126775"/>
                <a:gd name="connsiteX1" fmla="*/ 290799 w 297942"/>
                <a:gd name="connsiteY1" fmla="*/ 13240 h 126775"/>
                <a:gd name="connsiteX2" fmla="*/ 271843 w 297942"/>
                <a:gd name="connsiteY2" fmla="*/ 49435 h 126775"/>
                <a:gd name="connsiteX3" fmla="*/ 137446 w 297942"/>
                <a:gd name="connsiteY3" fmla="*/ 124682 h 126775"/>
                <a:gd name="connsiteX4" fmla="*/ 39529 w 297942"/>
                <a:gd name="connsiteY4" fmla="*/ 105728 h 126775"/>
                <a:gd name="connsiteX5" fmla="*/ 1524 w 297942"/>
                <a:gd name="connsiteY5" fmla="*/ 25051 h 126775"/>
                <a:gd name="connsiteX6" fmla="*/ 0 w 297942"/>
                <a:gd name="connsiteY6" fmla="*/ 14954 h 126775"/>
                <a:gd name="connsiteX7" fmla="*/ 26956 w 297942"/>
                <a:gd name="connsiteY7" fmla="*/ 56674 h 126775"/>
                <a:gd name="connsiteX8" fmla="*/ 97060 w 297942"/>
                <a:gd name="connsiteY8" fmla="*/ 91726 h 126775"/>
                <a:gd name="connsiteX9" fmla="*/ 141256 w 297942"/>
                <a:gd name="connsiteY9" fmla="*/ 92774 h 126775"/>
                <a:gd name="connsiteX10" fmla="*/ 223457 w 297942"/>
                <a:gd name="connsiteY10" fmla="*/ 61627 h 126775"/>
                <a:gd name="connsiteX11" fmla="*/ 297752 w 297942"/>
                <a:gd name="connsiteY11" fmla="*/ 0 h 12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942" h="126775">
                  <a:moveTo>
                    <a:pt x="297942" y="95"/>
                  </a:moveTo>
                  <a:cubicBezTo>
                    <a:pt x="295275" y="5334"/>
                    <a:pt x="292798" y="9716"/>
                    <a:pt x="290799" y="13240"/>
                  </a:cubicBezTo>
                  <a:cubicBezTo>
                    <a:pt x="287274" y="22574"/>
                    <a:pt x="281464" y="35624"/>
                    <a:pt x="271843" y="49435"/>
                  </a:cubicBezTo>
                  <a:cubicBezTo>
                    <a:pt x="226886" y="114300"/>
                    <a:pt x="149161" y="123444"/>
                    <a:pt x="137446" y="124682"/>
                  </a:cubicBezTo>
                  <a:cubicBezTo>
                    <a:pt x="108109" y="127635"/>
                    <a:pt x="70866" y="131350"/>
                    <a:pt x="39529" y="105728"/>
                  </a:cubicBezTo>
                  <a:cubicBezTo>
                    <a:pt x="5525" y="78105"/>
                    <a:pt x="2000" y="35147"/>
                    <a:pt x="1524" y="25051"/>
                  </a:cubicBezTo>
                  <a:cubicBezTo>
                    <a:pt x="858" y="21812"/>
                    <a:pt x="476" y="18383"/>
                    <a:pt x="0" y="14954"/>
                  </a:cubicBezTo>
                  <a:cubicBezTo>
                    <a:pt x="4477" y="26765"/>
                    <a:pt x="12573" y="42291"/>
                    <a:pt x="26956" y="56674"/>
                  </a:cubicBezTo>
                  <a:cubicBezTo>
                    <a:pt x="53150" y="83249"/>
                    <a:pt x="84201" y="89440"/>
                    <a:pt x="97060" y="91726"/>
                  </a:cubicBezTo>
                  <a:cubicBezTo>
                    <a:pt x="112586" y="94488"/>
                    <a:pt x="127445" y="94488"/>
                    <a:pt x="141256" y="92774"/>
                  </a:cubicBezTo>
                  <a:cubicBezTo>
                    <a:pt x="175546" y="88297"/>
                    <a:pt x="203930" y="72485"/>
                    <a:pt x="223457" y="61627"/>
                  </a:cubicBezTo>
                  <a:cubicBezTo>
                    <a:pt x="241649" y="51530"/>
                    <a:pt x="270034" y="32766"/>
                    <a:pt x="297752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814CD3E5-2B75-D4A8-EF3D-E5531D4A14F0}"/>
                </a:ext>
              </a:extLst>
            </p:cNvPr>
            <p:cNvSpPr/>
            <p:nvPr/>
          </p:nvSpPr>
          <p:spPr>
            <a:xfrm>
              <a:off x="6566042" y="421281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1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29 w 570087"/>
                <a:gd name="connsiteY9" fmla="*/ 324517 h 454033"/>
                <a:gd name="connsiteX10" fmla="*/ 778 w 570087"/>
                <a:gd name="connsiteY10" fmla="*/ 195072 h 454033"/>
                <a:gd name="connsiteX11" fmla="*/ 37355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0 h 454033"/>
                <a:gd name="connsiteX14" fmla="*/ 216138 w 570087"/>
                <a:gd name="connsiteY14" fmla="*/ 94012 h 454033"/>
                <a:gd name="connsiteX15" fmla="*/ 257573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5 w 570087"/>
                <a:gd name="connsiteY18" fmla="*/ 97726 h 454033"/>
                <a:gd name="connsiteX19" fmla="*/ 569992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6" y="173736"/>
                    <a:pt x="540465" y="190976"/>
                  </a:cubicBezTo>
                  <a:cubicBezTo>
                    <a:pt x="535703" y="199168"/>
                    <a:pt x="530369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1"/>
                  </a:cubicBezTo>
                  <a:cubicBezTo>
                    <a:pt x="463312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5" y="453295"/>
                    <a:pt x="313198" y="453771"/>
                  </a:cubicBezTo>
                  <a:cubicBezTo>
                    <a:pt x="262144" y="456057"/>
                    <a:pt x="210043" y="443198"/>
                    <a:pt x="163275" y="424148"/>
                  </a:cubicBezTo>
                  <a:cubicBezTo>
                    <a:pt x="111745" y="403193"/>
                    <a:pt x="61357" y="371284"/>
                    <a:pt x="29829" y="324517"/>
                  </a:cubicBezTo>
                  <a:cubicBezTo>
                    <a:pt x="4398" y="286703"/>
                    <a:pt x="-2555" y="239839"/>
                    <a:pt x="778" y="195072"/>
                  </a:cubicBezTo>
                  <a:cubicBezTo>
                    <a:pt x="4969" y="141351"/>
                    <a:pt x="27353" y="103537"/>
                    <a:pt x="37355" y="87821"/>
                  </a:cubicBezTo>
                  <a:cubicBezTo>
                    <a:pt x="66501" y="43624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0"/>
                  </a:cubicBezTo>
                  <a:cubicBezTo>
                    <a:pt x="174990" y="86011"/>
                    <a:pt x="204042" y="91916"/>
                    <a:pt x="216138" y="94012"/>
                  </a:cubicBezTo>
                  <a:cubicBezTo>
                    <a:pt x="230712" y="96679"/>
                    <a:pt x="244713" y="96679"/>
                    <a:pt x="257573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3" y="55531"/>
                    <a:pt x="383017" y="35719"/>
                    <a:pt x="410925" y="0"/>
                  </a:cubicBezTo>
                  <a:cubicBezTo>
                    <a:pt x="444262" y="16954"/>
                    <a:pt x="491602" y="46672"/>
                    <a:pt x="533035" y="97726"/>
                  </a:cubicBezTo>
                  <a:cubicBezTo>
                    <a:pt x="548561" y="116776"/>
                    <a:pt x="560658" y="135541"/>
                    <a:pt x="569992" y="15278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6BA16FCA-E120-A958-E65B-D9876ED4F00B}"/>
                </a:ext>
              </a:extLst>
            </p:cNvPr>
            <p:cNvSpPr/>
            <p:nvPr/>
          </p:nvSpPr>
          <p:spPr>
            <a:xfrm>
              <a:off x="6559660" y="420138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2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30 w 570087"/>
                <a:gd name="connsiteY9" fmla="*/ 324517 h 454033"/>
                <a:gd name="connsiteX10" fmla="*/ 779 w 570087"/>
                <a:gd name="connsiteY10" fmla="*/ 195072 h 454033"/>
                <a:gd name="connsiteX11" fmla="*/ 37354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1 h 454033"/>
                <a:gd name="connsiteX14" fmla="*/ 216139 w 570087"/>
                <a:gd name="connsiteY14" fmla="*/ 94012 h 454033"/>
                <a:gd name="connsiteX15" fmla="*/ 257572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6 w 570087"/>
                <a:gd name="connsiteY18" fmla="*/ 97727 h 454033"/>
                <a:gd name="connsiteX19" fmla="*/ 569993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7" y="173736"/>
                    <a:pt x="540465" y="190976"/>
                  </a:cubicBezTo>
                  <a:cubicBezTo>
                    <a:pt x="535702" y="199168"/>
                    <a:pt x="530368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2"/>
                  </a:cubicBezTo>
                  <a:cubicBezTo>
                    <a:pt x="463313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6" y="453295"/>
                    <a:pt x="313198" y="453771"/>
                  </a:cubicBezTo>
                  <a:cubicBezTo>
                    <a:pt x="262145" y="456057"/>
                    <a:pt x="210043" y="443198"/>
                    <a:pt x="163275" y="424148"/>
                  </a:cubicBezTo>
                  <a:cubicBezTo>
                    <a:pt x="111744" y="403193"/>
                    <a:pt x="61357" y="371285"/>
                    <a:pt x="29830" y="324517"/>
                  </a:cubicBezTo>
                  <a:cubicBezTo>
                    <a:pt x="4398" y="286703"/>
                    <a:pt x="-2556" y="239839"/>
                    <a:pt x="779" y="195072"/>
                  </a:cubicBezTo>
                  <a:cubicBezTo>
                    <a:pt x="4970" y="141351"/>
                    <a:pt x="27353" y="103537"/>
                    <a:pt x="37354" y="87821"/>
                  </a:cubicBezTo>
                  <a:cubicBezTo>
                    <a:pt x="66501" y="43625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1"/>
                  </a:cubicBezTo>
                  <a:cubicBezTo>
                    <a:pt x="174991" y="86011"/>
                    <a:pt x="204042" y="91916"/>
                    <a:pt x="216139" y="94012"/>
                  </a:cubicBezTo>
                  <a:cubicBezTo>
                    <a:pt x="230712" y="96679"/>
                    <a:pt x="244714" y="96679"/>
                    <a:pt x="257572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4" y="55531"/>
                    <a:pt x="383017" y="35719"/>
                    <a:pt x="410925" y="0"/>
                  </a:cubicBezTo>
                  <a:cubicBezTo>
                    <a:pt x="444263" y="16954"/>
                    <a:pt x="491602" y="46672"/>
                    <a:pt x="533036" y="97727"/>
                  </a:cubicBezTo>
                  <a:cubicBezTo>
                    <a:pt x="548561" y="116777"/>
                    <a:pt x="560658" y="135541"/>
                    <a:pt x="569993" y="15278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F07E3DDE-E691-1648-1BBE-8C2762B6AC8C}"/>
                </a:ext>
              </a:extLst>
            </p:cNvPr>
            <p:cNvSpPr/>
            <p:nvPr/>
          </p:nvSpPr>
          <p:spPr>
            <a:xfrm>
              <a:off x="6543045" y="4538376"/>
              <a:ext cx="87671" cy="157812"/>
            </a:xfrm>
            <a:custGeom>
              <a:avLst/>
              <a:gdLst>
                <a:gd name="connsiteX0" fmla="*/ 86068 w 87671"/>
                <a:gd name="connsiteY0" fmla="*/ 104394 h 157812"/>
                <a:gd name="connsiteX1" fmla="*/ 78353 w 87671"/>
                <a:gd name="connsiteY1" fmla="*/ 146590 h 157812"/>
                <a:gd name="connsiteX2" fmla="*/ 62542 w 87671"/>
                <a:gd name="connsiteY2" fmla="*/ 154496 h 157812"/>
                <a:gd name="connsiteX3" fmla="*/ 58160 w 87671"/>
                <a:gd name="connsiteY3" fmla="*/ 155734 h 157812"/>
                <a:gd name="connsiteX4" fmla="*/ 52255 w 87671"/>
                <a:gd name="connsiteY4" fmla="*/ 156972 h 157812"/>
                <a:gd name="connsiteX5" fmla="*/ 49302 w 87671"/>
                <a:gd name="connsiteY5" fmla="*/ 157448 h 157812"/>
                <a:gd name="connsiteX6" fmla="*/ 26823 w 87671"/>
                <a:gd name="connsiteY6" fmla="*/ 155162 h 157812"/>
                <a:gd name="connsiteX7" fmla="*/ 6344 w 87671"/>
                <a:gd name="connsiteY7" fmla="*/ 141827 h 157812"/>
                <a:gd name="connsiteX8" fmla="*/ 3582 w 87671"/>
                <a:gd name="connsiteY8" fmla="*/ 45148 h 157812"/>
                <a:gd name="connsiteX9" fmla="*/ 16346 w 87671"/>
                <a:gd name="connsiteY9" fmla="*/ 0 h 157812"/>
                <a:gd name="connsiteX10" fmla="*/ 51588 w 87671"/>
                <a:gd name="connsiteY10" fmla="*/ 26861 h 157812"/>
                <a:gd name="connsiteX11" fmla="*/ 53779 w 87671"/>
                <a:gd name="connsiteY11" fmla="*/ 28099 h 157812"/>
                <a:gd name="connsiteX12" fmla="*/ 86164 w 87671"/>
                <a:gd name="connsiteY12" fmla="*/ 45148 h 157812"/>
                <a:gd name="connsiteX13" fmla="*/ 86164 w 87671"/>
                <a:gd name="connsiteY13" fmla="*/ 104394 h 15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71" h="157812">
                  <a:moveTo>
                    <a:pt x="86068" y="104394"/>
                  </a:moveTo>
                  <a:cubicBezTo>
                    <a:pt x="84354" y="120205"/>
                    <a:pt x="81592" y="134493"/>
                    <a:pt x="78353" y="146590"/>
                  </a:cubicBezTo>
                  <a:cubicBezTo>
                    <a:pt x="74639" y="149257"/>
                    <a:pt x="69210" y="152210"/>
                    <a:pt x="62542" y="154496"/>
                  </a:cubicBezTo>
                  <a:cubicBezTo>
                    <a:pt x="61018" y="154972"/>
                    <a:pt x="59589" y="155448"/>
                    <a:pt x="58160" y="155734"/>
                  </a:cubicBezTo>
                  <a:cubicBezTo>
                    <a:pt x="55970" y="156401"/>
                    <a:pt x="54160" y="156686"/>
                    <a:pt x="52255" y="156972"/>
                  </a:cubicBezTo>
                  <a:cubicBezTo>
                    <a:pt x="51207" y="157163"/>
                    <a:pt x="50255" y="157258"/>
                    <a:pt x="49302" y="157448"/>
                  </a:cubicBezTo>
                  <a:cubicBezTo>
                    <a:pt x="42349" y="158210"/>
                    <a:pt x="34729" y="157924"/>
                    <a:pt x="26823" y="155162"/>
                  </a:cubicBezTo>
                  <a:cubicBezTo>
                    <a:pt x="17012" y="151733"/>
                    <a:pt x="10345" y="146018"/>
                    <a:pt x="6344" y="141827"/>
                  </a:cubicBezTo>
                  <a:cubicBezTo>
                    <a:pt x="1201" y="119348"/>
                    <a:pt x="-3466" y="85154"/>
                    <a:pt x="3582" y="45148"/>
                  </a:cubicBezTo>
                  <a:cubicBezTo>
                    <a:pt x="6726" y="27813"/>
                    <a:pt x="11297" y="12573"/>
                    <a:pt x="16346" y="0"/>
                  </a:cubicBezTo>
                  <a:cubicBezTo>
                    <a:pt x="25680" y="8382"/>
                    <a:pt x="37491" y="17812"/>
                    <a:pt x="51588" y="26861"/>
                  </a:cubicBezTo>
                  <a:cubicBezTo>
                    <a:pt x="52350" y="27337"/>
                    <a:pt x="53017" y="27813"/>
                    <a:pt x="53779" y="28099"/>
                  </a:cubicBezTo>
                  <a:cubicBezTo>
                    <a:pt x="65399" y="35433"/>
                    <a:pt x="76449" y="40957"/>
                    <a:pt x="86164" y="45148"/>
                  </a:cubicBezTo>
                  <a:cubicBezTo>
                    <a:pt x="87878" y="61436"/>
                    <a:pt x="88450" y="81629"/>
                    <a:pt x="86164" y="10439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FED7A075-7AAD-629B-BC43-7ED81E134967}"/>
                </a:ext>
              </a:extLst>
            </p:cNvPr>
            <p:cNvSpPr/>
            <p:nvPr/>
          </p:nvSpPr>
          <p:spPr>
            <a:xfrm>
              <a:off x="6502078" y="4839938"/>
              <a:ext cx="107731" cy="208311"/>
            </a:xfrm>
            <a:custGeom>
              <a:avLst/>
              <a:gdLst>
                <a:gd name="connsiteX0" fmla="*/ 106081 w 107731"/>
                <a:gd name="connsiteY0" fmla="*/ 102584 h 208311"/>
                <a:gd name="connsiteX1" fmla="*/ 81220 w 107731"/>
                <a:gd name="connsiteY1" fmla="*/ 200596 h 208311"/>
                <a:gd name="connsiteX2" fmla="*/ 45883 w 107731"/>
                <a:gd name="connsiteY2" fmla="*/ 208312 h 208311"/>
                <a:gd name="connsiteX3" fmla="*/ 40453 w 107731"/>
                <a:gd name="connsiteY3" fmla="*/ 208121 h 208311"/>
                <a:gd name="connsiteX4" fmla="*/ 2925 w 107731"/>
                <a:gd name="connsiteY4" fmla="*/ 198215 h 208311"/>
                <a:gd name="connsiteX5" fmla="*/ 8830 w 107731"/>
                <a:gd name="connsiteY5" fmla="*/ 66675 h 208311"/>
                <a:gd name="connsiteX6" fmla="*/ 29499 w 107731"/>
                <a:gd name="connsiteY6" fmla="*/ 0 h 208311"/>
                <a:gd name="connsiteX7" fmla="*/ 72362 w 107731"/>
                <a:gd name="connsiteY7" fmla="*/ 19240 h 208311"/>
                <a:gd name="connsiteX8" fmla="*/ 102937 w 107731"/>
                <a:gd name="connsiteY8" fmla="*/ 13621 h 208311"/>
                <a:gd name="connsiteX9" fmla="*/ 106176 w 107731"/>
                <a:gd name="connsiteY9" fmla="*/ 102489 h 20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31" h="208311">
                  <a:moveTo>
                    <a:pt x="106081" y="102584"/>
                  </a:moveTo>
                  <a:cubicBezTo>
                    <a:pt x="102080" y="144304"/>
                    <a:pt x="90840" y="177832"/>
                    <a:pt x="81220" y="200596"/>
                  </a:cubicBezTo>
                  <a:cubicBezTo>
                    <a:pt x="74362" y="203549"/>
                    <a:pt x="61980" y="208026"/>
                    <a:pt x="45883" y="208312"/>
                  </a:cubicBezTo>
                  <a:cubicBezTo>
                    <a:pt x="43977" y="208312"/>
                    <a:pt x="42358" y="208121"/>
                    <a:pt x="40453" y="208121"/>
                  </a:cubicBezTo>
                  <a:cubicBezTo>
                    <a:pt x="23213" y="207359"/>
                    <a:pt x="10068" y="201739"/>
                    <a:pt x="2925" y="198215"/>
                  </a:cubicBezTo>
                  <a:cubicBezTo>
                    <a:pt x="-1076" y="164973"/>
                    <a:pt x="-2505" y="119253"/>
                    <a:pt x="8830" y="66675"/>
                  </a:cubicBezTo>
                  <a:cubicBezTo>
                    <a:pt x="14260" y="41243"/>
                    <a:pt x="21689" y="18859"/>
                    <a:pt x="29499" y="0"/>
                  </a:cubicBezTo>
                  <a:cubicBezTo>
                    <a:pt x="33881" y="4191"/>
                    <a:pt x="49026" y="17812"/>
                    <a:pt x="72362" y="19240"/>
                  </a:cubicBezTo>
                  <a:cubicBezTo>
                    <a:pt x="86173" y="20003"/>
                    <a:pt x="97032" y="16288"/>
                    <a:pt x="102937" y="13621"/>
                  </a:cubicBezTo>
                  <a:cubicBezTo>
                    <a:pt x="106842" y="36100"/>
                    <a:pt x="109605" y="66675"/>
                    <a:pt x="106176" y="10248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AEFC24DC-500C-4D88-C7FB-01F0C8B888D2}"/>
                </a:ext>
              </a:extLst>
            </p:cNvPr>
            <p:cNvSpPr/>
            <p:nvPr/>
          </p:nvSpPr>
          <p:spPr>
            <a:xfrm>
              <a:off x="7141079" y="4894992"/>
              <a:ext cx="111060" cy="215573"/>
            </a:xfrm>
            <a:custGeom>
              <a:avLst/>
              <a:gdLst>
                <a:gd name="connsiteX0" fmla="*/ 110303 w 111060"/>
                <a:gd name="connsiteY0" fmla="*/ 196977 h 215573"/>
                <a:gd name="connsiteX1" fmla="*/ 81252 w 111060"/>
                <a:gd name="connsiteY1" fmla="*/ 213741 h 215573"/>
                <a:gd name="connsiteX2" fmla="*/ 76775 w 111060"/>
                <a:gd name="connsiteY2" fmla="*/ 214789 h 215573"/>
                <a:gd name="connsiteX3" fmla="*/ 32674 w 111060"/>
                <a:gd name="connsiteY3" fmla="*/ 204406 h 215573"/>
                <a:gd name="connsiteX4" fmla="*/ 385 w 111060"/>
                <a:gd name="connsiteY4" fmla="*/ 74581 h 215573"/>
                <a:gd name="connsiteX5" fmla="*/ 3909 w 111060"/>
                <a:gd name="connsiteY5" fmla="*/ 4763 h 215573"/>
                <a:gd name="connsiteX6" fmla="*/ 50105 w 111060"/>
                <a:gd name="connsiteY6" fmla="*/ 12859 h 215573"/>
                <a:gd name="connsiteX7" fmla="*/ 78299 w 111060"/>
                <a:gd name="connsiteY7" fmla="*/ 0 h 215573"/>
                <a:gd name="connsiteX8" fmla="*/ 103445 w 111060"/>
                <a:gd name="connsiteY8" fmla="*/ 85154 h 215573"/>
                <a:gd name="connsiteX9" fmla="*/ 110113 w 111060"/>
                <a:gd name="connsiteY9" fmla="*/ 196977 h 2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060" h="215573">
                  <a:moveTo>
                    <a:pt x="110303" y="196977"/>
                  </a:moveTo>
                  <a:cubicBezTo>
                    <a:pt x="106874" y="200501"/>
                    <a:pt x="97158" y="210026"/>
                    <a:pt x="81252" y="213741"/>
                  </a:cubicBezTo>
                  <a:cubicBezTo>
                    <a:pt x="79823" y="214217"/>
                    <a:pt x="78299" y="214503"/>
                    <a:pt x="76775" y="214789"/>
                  </a:cubicBezTo>
                  <a:cubicBezTo>
                    <a:pt x="53534" y="218694"/>
                    <a:pt x="36103" y="206883"/>
                    <a:pt x="32674" y="204406"/>
                  </a:cubicBezTo>
                  <a:cubicBezTo>
                    <a:pt x="19149" y="175070"/>
                    <a:pt x="3147" y="130588"/>
                    <a:pt x="385" y="74581"/>
                  </a:cubicBezTo>
                  <a:cubicBezTo>
                    <a:pt x="-854" y="48196"/>
                    <a:pt x="1051" y="24574"/>
                    <a:pt x="3909" y="4763"/>
                  </a:cubicBezTo>
                  <a:cubicBezTo>
                    <a:pt x="9147" y="7906"/>
                    <a:pt x="27150" y="17336"/>
                    <a:pt x="50105" y="12859"/>
                  </a:cubicBezTo>
                  <a:cubicBezTo>
                    <a:pt x="63631" y="10382"/>
                    <a:pt x="73251" y="3905"/>
                    <a:pt x="78299" y="0"/>
                  </a:cubicBezTo>
                  <a:cubicBezTo>
                    <a:pt x="87633" y="22765"/>
                    <a:pt x="97063" y="51530"/>
                    <a:pt x="103445" y="85154"/>
                  </a:cubicBezTo>
                  <a:cubicBezTo>
                    <a:pt x="111637" y="129064"/>
                    <a:pt x="112017" y="167545"/>
                    <a:pt x="110113" y="19697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29FCC0D8-6F86-E6DB-404D-8AE134CC1DD1}"/>
                </a:ext>
              </a:extLst>
            </p:cNvPr>
            <p:cNvSpPr/>
            <p:nvPr/>
          </p:nvSpPr>
          <p:spPr>
            <a:xfrm>
              <a:off x="6118104" y="5024247"/>
              <a:ext cx="618832" cy="714660"/>
            </a:xfrm>
            <a:custGeom>
              <a:avLst/>
              <a:gdLst>
                <a:gd name="connsiteX0" fmla="*/ 494722 w 618832"/>
                <a:gd name="connsiteY0" fmla="*/ 416242 h 714660"/>
                <a:gd name="connsiteX1" fmla="*/ 490531 w 618832"/>
                <a:gd name="connsiteY1" fmla="*/ 543115 h 714660"/>
                <a:gd name="connsiteX2" fmla="*/ 553967 w 618832"/>
                <a:gd name="connsiteY2" fmla="*/ 665797 h 714660"/>
                <a:gd name="connsiteX3" fmla="*/ 490531 w 618832"/>
                <a:gd name="connsiteY3" fmla="*/ 683038 h 714660"/>
                <a:gd name="connsiteX4" fmla="*/ 432238 w 618832"/>
                <a:gd name="connsiteY4" fmla="*/ 695897 h 714660"/>
                <a:gd name="connsiteX5" fmla="*/ 270598 w 618832"/>
                <a:gd name="connsiteY5" fmla="*/ 714661 h 714660"/>
                <a:gd name="connsiteX6" fmla="*/ 127723 w 618832"/>
                <a:gd name="connsiteY6" fmla="*/ 699611 h 714660"/>
                <a:gd name="connsiteX7" fmla="*/ 56667 w 618832"/>
                <a:gd name="connsiteY7" fmla="*/ 679323 h 714660"/>
                <a:gd name="connsiteX8" fmla="*/ 2660 w 618832"/>
                <a:gd name="connsiteY8" fmla="*/ 629507 h 714660"/>
                <a:gd name="connsiteX9" fmla="*/ 6375 w 618832"/>
                <a:gd name="connsiteY9" fmla="*/ 576929 h 714660"/>
                <a:gd name="connsiteX10" fmla="*/ 19519 w 618832"/>
                <a:gd name="connsiteY10" fmla="*/ 548068 h 714660"/>
                <a:gd name="connsiteX11" fmla="*/ 80194 w 618832"/>
                <a:gd name="connsiteY11" fmla="*/ 461296 h 714660"/>
                <a:gd name="connsiteX12" fmla="*/ 174681 w 618832"/>
                <a:gd name="connsiteY12" fmla="*/ 337185 h 714660"/>
                <a:gd name="connsiteX13" fmla="*/ 252215 w 618832"/>
                <a:gd name="connsiteY13" fmla="*/ 8382 h 714660"/>
                <a:gd name="connsiteX14" fmla="*/ 396043 w 618832"/>
                <a:gd name="connsiteY14" fmla="*/ 42386 h 714660"/>
                <a:gd name="connsiteX15" fmla="*/ 489578 w 618832"/>
                <a:gd name="connsiteY15" fmla="*/ 31528 h 714660"/>
                <a:gd name="connsiteX16" fmla="*/ 489769 w 618832"/>
                <a:gd name="connsiteY16" fmla="*/ 31337 h 714660"/>
                <a:gd name="connsiteX17" fmla="*/ 570922 w 618832"/>
                <a:gd name="connsiteY17" fmla="*/ 0 h 714660"/>
                <a:gd name="connsiteX18" fmla="*/ 599115 w 618832"/>
                <a:gd name="connsiteY18" fmla="*/ 163544 h 714660"/>
                <a:gd name="connsiteX19" fmla="*/ 618832 w 618832"/>
                <a:gd name="connsiteY19" fmla="*/ 325850 h 714660"/>
                <a:gd name="connsiteX20" fmla="*/ 561111 w 618832"/>
                <a:gd name="connsiteY20" fmla="*/ 338614 h 714660"/>
                <a:gd name="connsiteX21" fmla="*/ 494722 w 618832"/>
                <a:gd name="connsiteY21" fmla="*/ 416147 h 71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8832" h="714660">
                  <a:moveTo>
                    <a:pt x="494722" y="416242"/>
                  </a:moveTo>
                  <a:cubicBezTo>
                    <a:pt x="473576" y="467868"/>
                    <a:pt x="484149" y="515112"/>
                    <a:pt x="490531" y="543115"/>
                  </a:cubicBezTo>
                  <a:cubicBezTo>
                    <a:pt x="503675" y="601599"/>
                    <a:pt x="533774" y="642842"/>
                    <a:pt x="553967" y="665797"/>
                  </a:cubicBezTo>
                  <a:cubicBezTo>
                    <a:pt x="536727" y="671036"/>
                    <a:pt x="515296" y="677132"/>
                    <a:pt x="490531" y="683038"/>
                  </a:cubicBezTo>
                  <a:cubicBezTo>
                    <a:pt x="472814" y="687514"/>
                    <a:pt x="453288" y="691896"/>
                    <a:pt x="432238" y="695897"/>
                  </a:cubicBezTo>
                  <a:cubicBezTo>
                    <a:pt x="382708" y="705326"/>
                    <a:pt x="334987" y="714470"/>
                    <a:pt x="270598" y="714661"/>
                  </a:cubicBezTo>
                  <a:cubicBezTo>
                    <a:pt x="199732" y="714661"/>
                    <a:pt x="146583" y="703802"/>
                    <a:pt x="127723" y="699611"/>
                  </a:cubicBezTo>
                  <a:cubicBezTo>
                    <a:pt x="98863" y="693230"/>
                    <a:pt x="74860" y="685609"/>
                    <a:pt x="56667" y="679323"/>
                  </a:cubicBezTo>
                  <a:cubicBezTo>
                    <a:pt x="54000" y="678656"/>
                    <a:pt x="14662" y="667702"/>
                    <a:pt x="2660" y="629507"/>
                  </a:cubicBezTo>
                  <a:cubicBezTo>
                    <a:pt x="-3722" y="609314"/>
                    <a:pt x="2946" y="587883"/>
                    <a:pt x="6375" y="576929"/>
                  </a:cubicBezTo>
                  <a:cubicBezTo>
                    <a:pt x="10757" y="562547"/>
                    <a:pt x="16757" y="552545"/>
                    <a:pt x="19519" y="548068"/>
                  </a:cubicBezTo>
                  <a:cubicBezTo>
                    <a:pt x="54762" y="490061"/>
                    <a:pt x="80194" y="461296"/>
                    <a:pt x="80194" y="461296"/>
                  </a:cubicBezTo>
                  <a:cubicBezTo>
                    <a:pt x="102672" y="435673"/>
                    <a:pt x="134200" y="396716"/>
                    <a:pt x="174681" y="337185"/>
                  </a:cubicBezTo>
                  <a:cubicBezTo>
                    <a:pt x="200399" y="227457"/>
                    <a:pt x="226307" y="117919"/>
                    <a:pt x="252215" y="8382"/>
                  </a:cubicBezTo>
                  <a:cubicBezTo>
                    <a:pt x="280790" y="21907"/>
                    <a:pt x="330987" y="40957"/>
                    <a:pt x="396043" y="42386"/>
                  </a:cubicBezTo>
                  <a:cubicBezTo>
                    <a:pt x="431285" y="43053"/>
                    <a:pt x="462718" y="38386"/>
                    <a:pt x="489578" y="31528"/>
                  </a:cubicBezTo>
                  <a:lnTo>
                    <a:pt x="489769" y="31337"/>
                  </a:lnTo>
                  <a:cubicBezTo>
                    <a:pt x="526250" y="22193"/>
                    <a:pt x="554158" y="8954"/>
                    <a:pt x="570922" y="0"/>
                  </a:cubicBezTo>
                  <a:cubicBezTo>
                    <a:pt x="581304" y="51816"/>
                    <a:pt x="590829" y="106394"/>
                    <a:pt x="599115" y="163544"/>
                  </a:cubicBezTo>
                  <a:cubicBezTo>
                    <a:pt x="607307" y="219742"/>
                    <a:pt x="613880" y="273844"/>
                    <a:pt x="618832" y="325850"/>
                  </a:cubicBezTo>
                  <a:cubicBezTo>
                    <a:pt x="605783" y="325660"/>
                    <a:pt x="584066" y="327279"/>
                    <a:pt x="561111" y="338614"/>
                  </a:cubicBezTo>
                  <a:cubicBezTo>
                    <a:pt x="517867" y="359855"/>
                    <a:pt x="501199" y="400336"/>
                    <a:pt x="494722" y="41614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555AD520-A7DD-E670-3E91-599C51FCB531}"/>
                </a:ext>
              </a:extLst>
            </p:cNvPr>
            <p:cNvSpPr/>
            <p:nvPr/>
          </p:nvSpPr>
          <p:spPr>
            <a:xfrm>
              <a:off x="6966889" y="5089207"/>
              <a:ext cx="531858" cy="739199"/>
            </a:xfrm>
            <a:custGeom>
              <a:avLst/>
              <a:gdLst>
                <a:gd name="connsiteX0" fmla="*/ 526618 w 531858"/>
                <a:gd name="connsiteY0" fmla="*/ 663893 h 739199"/>
                <a:gd name="connsiteX1" fmla="*/ 498424 w 531858"/>
                <a:gd name="connsiteY1" fmla="*/ 716947 h 739199"/>
                <a:gd name="connsiteX2" fmla="*/ 426129 w 531858"/>
                <a:gd name="connsiteY2" fmla="*/ 739140 h 739199"/>
                <a:gd name="connsiteX3" fmla="*/ 251917 w 531858"/>
                <a:gd name="connsiteY3" fmla="*/ 737425 h 739199"/>
                <a:gd name="connsiteX4" fmla="*/ 111995 w 531858"/>
                <a:gd name="connsiteY4" fmla="*/ 733425 h 739199"/>
                <a:gd name="connsiteX5" fmla="*/ 45320 w 531858"/>
                <a:gd name="connsiteY5" fmla="*/ 709041 h 739199"/>
                <a:gd name="connsiteX6" fmla="*/ 2077 w 531858"/>
                <a:gd name="connsiteY6" fmla="*/ 631031 h 739199"/>
                <a:gd name="connsiteX7" fmla="*/ 6839 w 531858"/>
                <a:gd name="connsiteY7" fmla="*/ 554831 h 739199"/>
                <a:gd name="connsiteX8" fmla="*/ 17126 w 531858"/>
                <a:gd name="connsiteY8" fmla="*/ 509683 h 739199"/>
                <a:gd name="connsiteX9" fmla="*/ 45320 w 531858"/>
                <a:gd name="connsiteY9" fmla="*/ 399669 h 739199"/>
                <a:gd name="connsiteX10" fmla="*/ 75419 w 531858"/>
                <a:gd name="connsiteY10" fmla="*/ 225743 h 739199"/>
                <a:gd name="connsiteX11" fmla="*/ 109233 w 531858"/>
                <a:gd name="connsiteY11" fmla="*/ 0 h 739199"/>
                <a:gd name="connsiteX12" fmla="*/ 174098 w 531858"/>
                <a:gd name="connsiteY12" fmla="*/ 32861 h 739199"/>
                <a:gd name="connsiteX13" fmla="*/ 274015 w 531858"/>
                <a:gd name="connsiteY13" fmla="*/ 49435 h 739199"/>
                <a:gd name="connsiteX14" fmla="*/ 293541 w 531858"/>
                <a:gd name="connsiteY14" fmla="*/ 48768 h 739199"/>
                <a:gd name="connsiteX15" fmla="*/ 418605 w 531858"/>
                <a:gd name="connsiteY15" fmla="*/ 19621 h 739199"/>
                <a:gd name="connsiteX16" fmla="*/ 434607 w 531858"/>
                <a:gd name="connsiteY16" fmla="*/ 137255 h 739199"/>
                <a:gd name="connsiteX17" fmla="*/ 453180 w 531858"/>
                <a:gd name="connsiteY17" fmla="*/ 249936 h 739199"/>
                <a:gd name="connsiteX18" fmla="*/ 459086 w 531858"/>
                <a:gd name="connsiteY18" fmla="*/ 280226 h 739199"/>
                <a:gd name="connsiteX19" fmla="*/ 479755 w 531858"/>
                <a:gd name="connsiteY19" fmla="*/ 377000 h 739199"/>
                <a:gd name="connsiteX20" fmla="*/ 508901 w 531858"/>
                <a:gd name="connsiteY20" fmla="*/ 494633 h 739199"/>
                <a:gd name="connsiteX21" fmla="*/ 528618 w 531858"/>
                <a:gd name="connsiteY21" fmla="*/ 579215 h 739199"/>
                <a:gd name="connsiteX22" fmla="*/ 526713 w 531858"/>
                <a:gd name="connsiteY22" fmla="*/ 663893 h 7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31858" h="739199">
                  <a:moveTo>
                    <a:pt x="526618" y="663893"/>
                  </a:moveTo>
                  <a:cubicBezTo>
                    <a:pt x="522427" y="679228"/>
                    <a:pt x="516427" y="700850"/>
                    <a:pt x="498424" y="716947"/>
                  </a:cubicBezTo>
                  <a:cubicBezTo>
                    <a:pt x="474802" y="738378"/>
                    <a:pt x="443179" y="738950"/>
                    <a:pt x="426129" y="739140"/>
                  </a:cubicBezTo>
                  <a:cubicBezTo>
                    <a:pt x="389934" y="739330"/>
                    <a:pt x="329927" y="739140"/>
                    <a:pt x="251917" y="737425"/>
                  </a:cubicBezTo>
                  <a:cubicBezTo>
                    <a:pt x="210198" y="736473"/>
                    <a:pt x="163144" y="735235"/>
                    <a:pt x="111995" y="733425"/>
                  </a:cubicBezTo>
                  <a:cubicBezTo>
                    <a:pt x="99708" y="732758"/>
                    <a:pt x="71323" y="729520"/>
                    <a:pt x="45320" y="709041"/>
                  </a:cubicBezTo>
                  <a:cubicBezTo>
                    <a:pt x="12268" y="682943"/>
                    <a:pt x="5124" y="646366"/>
                    <a:pt x="2077" y="631031"/>
                  </a:cubicBezTo>
                  <a:cubicBezTo>
                    <a:pt x="-2591" y="607124"/>
                    <a:pt x="1314" y="586931"/>
                    <a:pt x="6839" y="554831"/>
                  </a:cubicBezTo>
                  <a:cubicBezTo>
                    <a:pt x="10077" y="535305"/>
                    <a:pt x="13983" y="521494"/>
                    <a:pt x="17126" y="509683"/>
                  </a:cubicBezTo>
                  <a:cubicBezTo>
                    <a:pt x="27032" y="473107"/>
                    <a:pt x="35604" y="436150"/>
                    <a:pt x="45320" y="399669"/>
                  </a:cubicBezTo>
                  <a:cubicBezTo>
                    <a:pt x="56655" y="357473"/>
                    <a:pt x="60083" y="330327"/>
                    <a:pt x="75419" y="225743"/>
                  </a:cubicBezTo>
                  <a:cubicBezTo>
                    <a:pt x="82753" y="176213"/>
                    <a:pt x="93992" y="99632"/>
                    <a:pt x="109233" y="0"/>
                  </a:cubicBezTo>
                  <a:cubicBezTo>
                    <a:pt x="123996" y="9906"/>
                    <a:pt x="145713" y="22765"/>
                    <a:pt x="174098" y="32861"/>
                  </a:cubicBezTo>
                  <a:cubicBezTo>
                    <a:pt x="214103" y="47149"/>
                    <a:pt x="249155" y="49625"/>
                    <a:pt x="274015" y="49435"/>
                  </a:cubicBezTo>
                  <a:cubicBezTo>
                    <a:pt x="281444" y="49244"/>
                    <a:pt x="288112" y="49149"/>
                    <a:pt x="293541" y="48768"/>
                  </a:cubicBezTo>
                  <a:cubicBezTo>
                    <a:pt x="346786" y="46482"/>
                    <a:pt x="389744" y="32195"/>
                    <a:pt x="418605" y="19621"/>
                  </a:cubicBezTo>
                  <a:cubicBezTo>
                    <a:pt x="424224" y="66008"/>
                    <a:pt x="429939" y="105728"/>
                    <a:pt x="434607" y="137255"/>
                  </a:cubicBezTo>
                  <a:cubicBezTo>
                    <a:pt x="438988" y="165830"/>
                    <a:pt x="444703" y="203073"/>
                    <a:pt x="453180" y="249936"/>
                  </a:cubicBezTo>
                  <a:cubicBezTo>
                    <a:pt x="455086" y="259556"/>
                    <a:pt x="457085" y="269653"/>
                    <a:pt x="459086" y="280226"/>
                  </a:cubicBezTo>
                  <a:cubicBezTo>
                    <a:pt x="468706" y="329756"/>
                    <a:pt x="477374" y="367284"/>
                    <a:pt x="479755" y="377000"/>
                  </a:cubicBezTo>
                  <a:cubicBezTo>
                    <a:pt x="493376" y="435483"/>
                    <a:pt x="508901" y="494633"/>
                    <a:pt x="508901" y="494633"/>
                  </a:cubicBezTo>
                  <a:cubicBezTo>
                    <a:pt x="521284" y="541687"/>
                    <a:pt x="525189" y="553308"/>
                    <a:pt x="528618" y="579215"/>
                  </a:cubicBezTo>
                  <a:cubicBezTo>
                    <a:pt x="535286" y="627793"/>
                    <a:pt x="530143" y="651510"/>
                    <a:pt x="526713" y="66389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ACA29157-B0B2-A797-49F4-45E694510A6A}"/>
                </a:ext>
              </a:extLst>
            </p:cNvPr>
            <p:cNvSpPr/>
            <p:nvPr/>
          </p:nvSpPr>
          <p:spPr>
            <a:xfrm>
              <a:off x="7091296" y="4556855"/>
              <a:ext cx="93333" cy="186471"/>
            </a:xfrm>
            <a:custGeom>
              <a:avLst/>
              <a:gdLst>
                <a:gd name="connsiteX0" fmla="*/ 90744 w 93333"/>
                <a:gd name="connsiteY0" fmla="*/ 171926 h 186471"/>
                <a:gd name="connsiteX1" fmla="*/ 65789 w 93333"/>
                <a:gd name="connsiteY1" fmla="*/ 184499 h 186471"/>
                <a:gd name="connsiteX2" fmla="*/ 61788 w 93333"/>
                <a:gd name="connsiteY2" fmla="*/ 185452 h 186471"/>
                <a:gd name="connsiteX3" fmla="*/ 38357 w 93333"/>
                <a:gd name="connsiteY3" fmla="*/ 185452 h 186471"/>
                <a:gd name="connsiteX4" fmla="*/ 3590 w 93333"/>
                <a:gd name="connsiteY4" fmla="*/ 100774 h 186471"/>
                <a:gd name="connsiteX5" fmla="*/ 1590 w 93333"/>
                <a:gd name="connsiteY5" fmla="*/ 34957 h 186471"/>
                <a:gd name="connsiteX6" fmla="*/ 35689 w 93333"/>
                <a:gd name="connsiteY6" fmla="*/ 21812 h 186471"/>
                <a:gd name="connsiteX7" fmla="*/ 41405 w 93333"/>
                <a:gd name="connsiteY7" fmla="*/ 18288 h 186471"/>
                <a:gd name="connsiteX8" fmla="*/ 63121 w 93333"/>
                <a:gd name="connsiteY8" fmla="*/ 0 h 186471"/>
                <a:gd name="connsiteX9" fmla="*/ 84362 w 93333"/>
                <a:gd name="connsiteY9" fmla="*/ 52292 h 186471"/>
                <a:gd name="connsiteX10" fmla="*/ 92744 w 93333"/>
                <a:gd name="connsiteY10" fmla="*/ 110014 h 186471"/>
                <a:gd name="connsiteX11" fmla="*/ 90744 w 93333"/>
                <a:gd name="connsiteY11" fmla="*/ 172117 h 18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333" h="186471">
                  <a:moveTo>
                    <a:pt x="90744" y="171926"/>
                  </a:moveTo>
                  <a:cubicBezTo>
                    <a:pt x="86362" y="175450"/>
                    <a:pt x="77885" y="181356"/>
                    <a:pt x="65789" y="184499"/>
                  </a:cubicBezTo>
                  <a:cubicBezTo>
                    <a:pt x="64550" y="184785"/>
                    <a:pt x="63121" y="185166"/>
                    <a:pt x="61788" y="185452"/>
                  </a:cubicBezTo>
                  <a:cubicBezTo>
                    <a:pt x="51977" y="187166"/>
                    <a:pt x="43786" y="186404"/>
                    <a:pt x="38357" y="185452"/>
                  </a:cubicBezTo>
                  <a:cubicBezTo>
                    <a:pt x="27022" y="168878"/>
                    <a:pt x="10734" y="140017"/>
                    <a:pt x="3590" y="100774"/>
                  </a:cubicBezTo>
                  <a:cubicBezTo>
                    <a:pt x="-1268" y="74390"/>
                    <a:pt x="-410" y="51435"/>
                    <a:pt x="1590" y="34957"/>
                  </a:cubicBezTo>
                  <a:cubicBezTo>
                    <a:pt x="10258" y="33052"/>
                    <a:pt x="22545" y="29337"/>
                    <a:pt x="35689" y="21812"/>
                  </a:cubicBezTo>
                  <a:cubicBezTo>
                    <a:pt x="37690" y="20764"/>
                    <a:pt x="39595" y="19526"/>
                    <a:pt x="41405" y="18288"/>
                  </a:cubicBezTo>
                  <a:cubicBezTo>
                    <a:pt x="51024" y="11906"/>
                    <a:pt x="58168" y="5239"/>
                    <a:pt x="63121" y="0"/>
                  </a:cubicBezTo>
                  <a:cubicBezTo>
                    <a:pt x="69789" y="12097"/>
                    <a:pt x="78171" y="29813"/>
                    <a:pt x="84362" y="52292"/>
                  </a:cubicBezTo>
                  <a:cubicBezTo>
                    <a:pt x="90744" y="75914"/>
                    <a:pt x="91982" y="94488"/>
                    <a:pt x="92744" y="110014"/>
                  </a:cubicBezTo>
                  <a:cubicBezTo>
                    <a:pt x="93697" y="125825"/>
                    <a:pt x="93792" y="147066"/>
                    <a:pt x="90744" y="17211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25534389-CEC0-8BC9-2FDC-AE0AFB71872E}"/>
                </a:ext>
              </a:extLst>
            </p:cNvPr>
            <p:cNvSpPr/>
            <p:nvPr/>
          </p:nvSpPr>
          <p:spPr>
            <a:xfrm>
              <a:off x="6242399" y="3854862"/>
              <a:ext cx="163067" cy="197548"/>
            </a:xfrm>
            <a:custGeom>
              <a:avLst/>
              <a:gdLst>
                <a:gd name="connsiteX0" fmla="*/ 163068 w 163067"/>
                <a:gd name="connsiteY0" fmla="*/ 53721 h 197548"/>
                <a:gd name="connsiteX1" fmla="*/ 114300 w 163067"/>
                <a:gd name="connsiteY1" fmla="*/ 133445 h 197548"/>
                <a:gd name="connsiteX2" fmla="*/ 49435 w 163067"/>
                <a:gd name="connsiteY2" fmla="*/ 197549 h 197548"/>
                <a:gd name="connsiteX3" fmla="*/ 33718 w 163067"/>
                <a:gd name="connsiteY3" fmla="*/ 175355 h 197548"/>
                <a:gd name="connsiteX4" fmla="*/ 26098 w 163067"/>
                <a:gd name="connsiteY4" fmla="*/ 168688 h 197548"/>
                <a:gd name="connsiteX5" fmla="*/ 0 w 163067"/>
                <a:gd name="connsiteY5" fmla="*/ 155924 h 197548"/>
                <a:gd name="connsiteX6" fmla="*/ 34957 w 163067"/>
                <a:gd name="connsiteY6" fmla="*/ 72295 h 197548"/>
                <a:gd name="connsiteX7" fmla="*/ 107252 w 163067"/>
                <a:gd name="connsiteY7" fmla="*/ 0 h 197548"/>
                <a:gd name="connsiteX8" fmla="*/ 130493 w 163067"/>
                <a:gd name="connsiteY8" fmla="*/ 33242 h 197548"/>
                <a:gd name="connsiteX9" fmla="*/ 137160 w 163067"/>
                <a:gd name="connsiteY9" fmla="*/ 38957 h 197548"/>
                <a:gd name="connsiteX10" fmla="*/ 137350 w 163067"/>
                <a:gd name="connsiteY10" fmla="*/ 38957 h 197548"/>
                <a:gd name="connsiteX11" fmla="*/ 162973 w 163067"/>
                <a:gd name="connsiteY11" fmla="*/ 53721 h 19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067" h="197548">
                  <a:moveTo>
                    <a:pt x="163068" y="53721"/>
                  </a:moveTo>
                  <a:cubicBezTo>
                    <a:pt x="152971" y="75914"/>
                    <a:pt x="137732" y="104013"/>
                    <a:pt x="114300" y="133445"/>
                  </a:cubicBezTo>
                  <a:cubicBezTo>
                    <a:pt x="91630" y="162020"/>
                    <a:pt x="68389" y="182975"/>
                    <a:pt x="49435" y="197549"/>
                  </a:cubicBezTo>
                  <a:cubicBezTo>
                    <a:pt x="47149" y="192405"/>
                    <a:pt x="42291" y="183547"/>
                    <a:pt x="33718" y="175355"/>
                  </a:cubicBezTo>
                  <a:cubicBezTo>
                    <a:pt x="31432" y="173069"/>
                    <a:pt x="28861" y="170879"/>
                    <a:pt x="26098" y="168688"/>
                  </a:cubicBezTo>
                  <a:cubicBezTo>
                    <a:pt x="16193" y="161068"/>
                    <a:pt x="6382" y="157639"/>
                    <a:pt x="0" y="155924"/>
                  </a:cubicBezTo>
                  <a:cubicBezTo>
                    <a:pt x="4382" y="135731"/>
                    <a:pt x="13621" y="104870"/>
                    <a:pt x="34957" y="72295"/>
                  </a:cubicBezTo>
                  <a:cubicBezTo>
                    <a:pt x="59627" y="34576"/>
                    <a:pt x="89059" y="11906"/>
                    <a:pt x="107252" y="0"/>
                  </a:cubicBezTo>
                  <a:cubicBezTo>
                    <a:pt x="110680" y="7906"/>
                    <a:pt x="117443" y="20955"/>
                    <a:pt x="130493" y="33242"/>
                  </a:cubicBezTo>
                  <a:cubicBezTo>
                    <a:pt x="132683" y="35243"/>
                    <a:pt x="134969" y="37243"/>
                    <a:pt x="137160" y="38957"/>
                  </a:cubicBezTo>
                  <a:lnTo>
                    <a:pt x="137350" y="38957"/>
                  </a:lnTo>
                  <a:cubicBezTo>
                    <a:pt x="147257" y="46672"/>
                    <a:pt x="156591" y="51245"/>
                    <a:pt x="162973" y="537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C06C8B3F-E4C9-F1D1-3F1C-F2BE49E5554E}"/>
                </a:ext>
              </a:extLst>
            </p:cNvPr>
            <p:cNvSpPr/>
            <p:nvPr/>
          </p:nvSpPr>
          <p:spPr>
            <a:xfrm>
              <a:off x="5954934" y="4027169"/>
              <a:ext cx="186975" cy="93090"/>
            </a:xfrm>
            <a:custGeom>
              <a:avLst/>
              <a:gdLst>
                <a:gd name="connsiteX0" fmla="*/ 181070 w 186975"/>
                <a:gd name="connsiteY0" fmla="*/ 78962 h 93090"/>
                <a:gd name="connsiteX1" fmla="*/ 126968 w 186975"/>
                <a:gd name="connsiteY1" fmla="*/ 91536 h 93090"/>
                <a:gd name="connsiteX2" fmla="*/ 50768 w 186975"/>
                <a:gd name="connsiteY2" fmla="*/ 85344 h 93090"/>
                <a:gd name="connsiteX3" fmla="*/ 0 w 186975"/>
                <a:gd name="connsiteY3" fmla="*/ 57722 h 93090"/>
                <a:gd name="connsiteX4" fmla="*/ 8954 w 186975"/>
                <a:gd name="connsiteY4" fmla="*/ 41910 h 93090"/>
                <a:gd name="connsiteX5" fmla="*/ 12192 w 186975"/>
                <a:gd name="connsiteY5" fmla="*/ 29147 h 93090"/>
                <a:gd name="connsiteX6" fmla="*/ 9715 w 186975"/>
                <a:gd name="connsiteY6" fmla="*/ 2001 h 93090"/>
                <a:gd name="connsiteX7" fmla="*/ 116967 w 186975"/>
                <a:gd name="connsiteY7" fmla="*/ 6192 h 93090"/>
                <a:gd name="connsiteX8" fmla="*/ 186976 w 186975"/>
                <a:gd name="connsiteY8" fmla="*/ 26670 h 93090"/>
                <a:gd name="connsiteX9" fmla="*/ 180784 w 186975"/>
                <a:gd name="connsiteY9" fmla="*/ 54293 h 93090"/>
                <a:gd name="connsiteX10" fmla="*/ 180499 w 186975"/>
                <a:gd name="connsiteY10" fmla="*/ 60960 h 93090"/>
                <a:gd name="connsiteX11" fmla="*/ 180499 w 186975"/>
                <a:gd name="connsiteY11" fmla="*/ 61151 h 93090"/>
                <a:gd name="connsiteX12" fmla="*/ 181166 w 186975"/>
                <a:gd name="connsiteY12" fmla="*/ 78962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975" h="93090">
                  <a:moveTo>
                    <a:pt x="181070" y="78962"/>
                  </a:moveTo>
                  <a:cubicBezTo>
                    <a:pt x="168497" y="83630"/>
                    <a:pt x="150019" y="89345"/>
                    <a:pt x="126968" y="91536"/>
                  </a:cubicBezTo>
                  <a:cubicBezTo>
                    <a:pt x="109918" y="93250"/>
                    <a:pt x="82772" y="95727"/>
                    <a:pt x="50768" y="85344"/>
                  </a:cubicBezTo>
                  <a:cubicBezTo>
                    <a:pt x="38671" y="81344"/>
                    <a:pt x="19907" y="73533"/>
                    <a:pt x="0" y="57722"/>
                  </a:cubicBezTo>
                  <a:cubicBezTo>
                    <a:pt x="2286" y="54960"/>
                    <a:pt x="6096" y="49530"/>
                    <a:pt x="8954" y="41910"/>
                  </a:cubicBezTo>
                  <a:cubicBezTo>
                    <a:pt x="10382" y="38195"/>
                    <a:pt x="11621" y="34004"/>
                    <a:pt x="12192" y="29147"/>
                  </a:cubicBezTo>
                  <a:cubicBezTo>
                    <a:pt x="13906" y="16860"/>
                    <a:pt x="11430" y="7144"/>
                    <a:pt x="9715" y="2001"/>
                  </a:cubicBezTo>
                  <a:cubicBezTo>
                    <a:pt x="37147" y="-762"/>
                    <a:pt x="74295" y="-1714"/>
                    <a:pt x="116967" y="6192"/>
                  </a:cubicBezTo>
                  <a:cubicBezTo>
                    <a:pt x="144399" y="11335"/>
                    <a:pt x="167830" y="18955"/>
                    <a:pt x="186976" y="26670"/>
                  </a:cubicBezTo>
                  <a:cubicBezTo>
                    <a:pt x="184499" y="33528"/>
                    <a:pt x="181833" y="42958"/>
                    <a:pt x="180784" y="54293"/>
                  </a:cubicBezTo>
                  <a:cubicBezTo>
                    <a:pt x="180594" y="56484"/>
                    <a:pt x="180499" y="58770"/>
                    <a:pt x="180499" y="60960"/>
                  </a:cubicBezTo>
                  <a:lnTo>
                    <a:pt x="180499" y="61151"/>
                  </a:lnTo>
                  <a:cubicBezTo>
                    <a:pt x="180213" y="68009"/>
                    <a:pt x="180499" y="74010"/>
                    <a:pt x="181166" y="7896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EACA346C-6E09-431B-21B0-0A88CCD1498E}"/>
                </a:ext>
              </a:extLst>
            </p:cNvPr>
            <p:cNvSpPr/>
            <p:nvPr/>
          </p:nvSpPr>
          <p:spPr>
            <a:xfrm>
              <a:off x="5597541" y="3966250"/>
              <a:ext cx="310244" cy="188070"/>
            </a:xfrm>
            <a:custGeom>
              <a:avLst/>
              <a:gdLst>
                <a:gd name="connsiteX0" fmla="*/ 303672 w 310244"/>
                <a:gd name="connsiteY0" fmla="*/ 86923 h 188070"/>
                <a:gd name="connsiteX1" fmla="*/ 309768 w 310244"/>
                <a:gd name="connsiteY1" fmla="*/ 111307 h 188070"/>
                <a:gd name="connsiteX2" fmla="*/ 271287 w 310244"/>
                <a:gd name="connsiteY2" fmla="*/ 142645 h 188070"/>
                <a:gd name="connsiteX3" fmla="*/ 214804 w 310244"/>
                <a:gd name="connsiteY3" fmla="*/ 179220 h 188070"/>
                <a:gd name="connsiteX4" fmla="*/ 147939 w 310244"/>
                <a:gd name="connsiteY4" fmla="*/ 186936 h 188070"/>
                <a:gd name="connsiteX5" fmla="*/ 84311 w 310244"/>
                <a:gd name="connsiteY5" fmla="*/ 165790 h 188070"/>
                <a:gd name="connsiteX6" fmla="*/ 32210 w 310244"/>
                <a:gd name="connsiteY6" fmla="*/ 145311 h 188070"/>
                <a:gd name="connsiteX7" fmla="*/ 25828 w 310244"/>
                <a:gd name="connsiteY7" fmla="*/ 105783 h 188070"/>
                <a:gd name="connsiteX8" fmla="*/ 1158 w 310244"/>
                <a:gd name="connsiteY8" fmla="*/ 101592 h 188070"/>
                <a:gd name="connsiteX9" fmla="*/ 110 w 310244"/>
                <a:gd name="connsiteY9" fmla="*/ 83113 h 188070"/>
                <a:gd name="connsiteX10" fmla="*/ 1158 w 310244"/>
                <a:gd name="connsiteY10" fmla="*/ 71969 h 188070"/>
                <a:gd name="connsiteX11" fmla="*/ 14493 w 310244"/>
                <a:gd name="connsiteY11" fmla="*/ 37488 h 188070"/>
                <a:gd name="connsiteX12" fmla="*/ 35734 w 310244"/>
                <a:gd name="connsiteY12" fmla="*/ 9294 h 188070"/>
                <a:gd name="connsiteX13" fmla="*/ 80883 w 310244"/>
                <a:gd name="connsiteY13" fmla="*/ 7104 h 188070"/>
                <a:gd name="connsiteX14" fmla="*/ 183086 w 310244"/>
                <a:gd name="connsiteY14" fmla="*/ 5675 h 188070"/>
                <a:gd name="connsiteX15" fmla="*/ 211947 w 310244"/>
                <a:gd name="connsiteY15" fmla="*/ 55 h 188070"/>
                <a:gd name="connsiteX16" fmla="*/ 267001 w 310244"/>
                <a:gd name="connsiteY16" fmla="*/ 25392 h 188070"/>
                <a:gd name="connsiteX17" fmla="*/ 310244 w 310244"/>
                <a:gd name="connsiteY17" fmla="*/ 59205 h 188070"/>
                <a:gd name="connsiteX18" fmla="*/ 303577 w 310244"/>
                <a:gd name="connsiteY18" fmla="*/ 86828 h 18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0244" h="188070">
                  <a:moveTo>
                    <a:pt x="303672" y="86923"/>
                  </a:moveTo>
                  <a:cubicBezTo>
                    <a:pt x="303863" y="98068"/>
                    <a:pt x="307387" y="106640"/>
                    <a:pt x="309768" y="111307"/>
                  </a:cubicBezTo>
                  <a:cubicBezTo>
                    <a:pt x="300624" y="119213"/>
                    <a:pt x="287575" y="130262"/>
                    <a:pt x="271287" y="142645"/>
                  </a:cubicBezTo>
                  <a:cubicBezTo>
                    <a:pt x="244617" y="162933"/>
                    <a:pt x="231282" y="173029"/>
                    <a:pt x="214804" y="179220"/>
                  </a:cubicBezTo>
                  <a:cubicBezTo>
                    <a:pt x="186896" y="189888"/>
                    <a:pt x="160988" y="188650"/>
                    <a:pt x="147939" y="186936"/>
                  </a:cubicBezTo>
                  <a:cubicBezTo>
                    <a:pt x="136604" y="185507"/>
                    <a:pt x="129460" y="183221"/>
                    <a:pt x="84311" y="165790"/>
                  </a:cubicBezTo>
                  <a:cubicBezTo>
                    <a:pt x="63642" y="157694"/>
                    <a:pt x="46021" y="150741"/>
                    <a:pt x="32210" y="145311"/>
                  </a:cubicBezTo>
                  <a:cubicBezTo>
                    <a:pt x="39830" y="130548"/>
                    <a:pt x="36401" y="113974"/>
                    <a:pt x="25828" y="105783"/>
                  </a:cubicBezTo>
                  <a:cubicBezTo>
                    <a:pt x="15732" y="98163"/>
                    <a:pt x="3063" y="101115"/>
                    <a:pt x="1158" y="101592"/>
                  </a:cubicBezTo>
                  <a:cubicBezTo>
                    <a:pt x="396" y="96924"/>
                    <a:pt x="-270" y="90543"/>
                    <a:pt x="110" y="83113"/>
                  </a:cubicBezTo>
                  <a:cubicBezTo>
                    <a:pt x="110" y="79589"/>
                    <a:pt x="587" y="75779"/>
                    <a:pt x="1158" y="71969"/>
                  </a:cubicBezTo>
                  <a:cubicBezTo>
                    <a:pt x="3825" y="56919"/>
                    <a:pt x="9540" y="46252"/>
                    <a:pt x="14493" y="37488"/>
                  </a:cubicBezTo>
                  <a:cubicBezTo>
                    <a:pt x="18875" y="29869"/>
                    <a:pt x="25542" y="19677"/>
                    <a:pt x="35734" y="9294"/>
                  </a:cubicBezTo>
                  <a:cubicBezTo>
                    <a:pt x="54784" y="7770"/>
                    <a:pt x="70500" y="7294"/>
                    <a:pt x="80883" y="7104"/>
                  </a:cubicBezTo>
                  <a:cubicBezTo>
                    <a:pt x="135651" y="6437"/>
                    <a:pt x="149462" y="13200"/>
                    <a:pt x="183086" y="5675"/>
                  </a:cubicBezTo>
                  <a:cubicBezTo>
                    <a:pt x="198326" y="2246"/>
                    <a:pt x="201278" y="-421"/>
                    <a:pt x="211947" y="55"/>
                  </a:cubicBezTo>
                  <a:cubicBezTo>
                    <a:pt x="220138" y="341"/>
                    <a:pt x="233378" y="2341"/>
                    <a:pt x="267001" y="25392"/>
                  </a:cubicBezTo>
                  <a:cubicBezTo>
                    <a:pt x="278145" y="33107"/>
                    <a:pt x="293385" y="44346"/>
                    <a:pt x="310244" y="59205"/>
                  </a:cubicBezTo>
                  <a:cubicBezTo>
                    <a:pt x="307958" y="63873"/>
                    <a:pt x="303386" y="73588"/>
                    <a:pt x="303577" y="8682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247DE5AC-3F89-6F8B-3C04-EAC5F569E61B}"/>
                </a:ext>
              </a:extLst>
            </p:cNvPr>
            <p:cNvSpPr/>
            <p:nvPr/>
          </p:nvSpPr>
          <p:spPr>
            <a:xfrm>
              <a:off x="6180010" y="4048315"/>
              <a:ext cx="95916" cy="95821"/>
            </a:xfrm>
            <a:custGeom>
              <a:avLst/>
              <a:gdLst>
                <a:gd name="connsiteX0" fmla="*/ 95821 w 95916"/>
                <a:gd name="connsiteY0" fmla="*/ 47911 h 95821"/>
                <a:gd name="connsiteX1" fmla="*/ 47910 w 95916"/>
                <a:gd name="connsiteY1" fmla="*/ 95821 h 95821"/>
                <a:gd name="connsiteX2" fmla="*/ 1048 w 95916"/>
                <a:gd name="connsiteY2" fmla="*/ 58293 h 95821"/>
                <a:gd name="connsiteX3" fmla="*/ 0 w 95916"/>
                <a:gd name="connsiteY3" fmla="*/ 47911 h 95821"/>
                <a:gd name="connsiteX4" fmla="*/ 47910 w 95916"/>
                <a:gd name="connsiteY4" fmla="*/ 0 h 95821"/>
                <a:gd name="connsiteX5" fmla="*/ 90773 w 95916"/>
                <a:gd name="connsiteY5" fmla="*/ 26670 h 95821"/>
                <a:gd name="connsiteX6" fmla="*/ 95917 w 95916"/>
                <a:gd name="connsiteY6" fmla="*/ 47911 h 9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16" h="95821">
                  <a:moveTo>
                    <a:pt x="95821" y="47911"/>
                  </a:moveTo>
                  <a:cubicBezTo>
                    <a:pt x="95821" y="74486"/>
                    <a:pt x="74295" y="95821"/>
                    <a:pt x="47910" y="95821"/>
                  </a:cubicBezTo>
                  <a:cubicBezTo>
                    <a:pt x="24955" y="95821"/>
                    <a:pt x="5715" y="79724"/>
                    <a:pt x="1048" y="58293"/>
                  </a:cubicBezTo>
                  <a:cubicBezTo>
                    <a:pt x="285" y="54864"/>
                    <a:pt x="0" y="51435"/>
                    <a:pt x="0" y="47911"/>
                  </a:cubicBezTo>
                  <a:cubicBezTo>
                    <a:pt x="0" y="21336"/>
                    <a:pt x="21431" y="0"/>
                    <a:pt x="47910" y="0"/>
                  </a:cubicBezTo>
                  <a:cubicBezTo>
                    <a:pt x="66675" y="0"/>
                    <a:pt x="83153" y="10859"/>
                    <a:pt x="90773" y="26670"/>
                  </a:cubicBezTo>
                  <a:cubicBezTo>
                    <a:pt x="94012" y="33052"/>
                    <a:pt x="95917" y="40291"/>
                    <a:pt x="95917" y="47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2FB89044-A320-3D30-104E-7FF2825609F5}"/>
                </a:ext>
              </a:extLst>
            </p:cNvPr>
            <p:cNvSpPr/>
            <p:nvPr/>
          </p:nvSpPr>
          <p:spPr>
            <a:xfrm>
              <a:off x="7332154" y="3917727"/>
              <a:ext cx="106489" cy="183034"/>
            </a:xfrm>
            <a:custGeom>
              <a:avLst/>
              <a:gdLst>
                <a:gd name="connsiteX0" fmla="*/ 106489 w 106489"/>
                <a:gd name="connsiteY0" fmla="*/ 152971 h 183034"/>
                <a:gd name="connsiteX1" fmla="*/ 84581 w 106489"/>
                <a:gd name="connsiteY1" fmla="*/ 180594 h 183034"/>
                <a:gd name="connsiteX2" fmla="*/ 53530 w 106489"/>
                <a:gd name="connsiteY2" fmla="*/ 178403 h 183034"/>
                <a:gd name="connsiteX3" fmla="*/ 11334 w 106489"/>
                <a:gd name="connsiteY3" fmla="*/ 88106 h 183034"/>
                <a:gd name="connsiteX4" fmla="*/ 0 w 106489"/>
                <a:gd name="connsiteY4" fmla="*/ 38005 h 183034"/>
                <a:gd name="connsiteX5" fmla="*/ 38005 w 106489"/>
                <a:gd name="connsiteY5" fmla="*/ 24003 h 183034"/>
                <a:gd name="connsiteX6" fmla="*/ 64103 w 106489"/>
                <a:gd name="connsiteY6" fmla="*/ 0 h 183034"/>
                <a:gd name="connsiteX7" fmla="*/ 95155 w 106489"/>
                <a:gd name="connsiteY7" fmla="*/ 74009 h 183034"/>
                <a:gd name="connsiteX8" fmla="*/ 106489 w 106489"/>
                <a:gd name="connsiteY8" fmla="*/ 152971 h 18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489" h="183034">
                  <a:moveTo>
                    <a:pt x="106489" y="152971"/>
                  </a:moveTo>
                  <a:cubicBezTo>
                    <a:pt x="106299" y="154210"/>
                    <a:pt x="102775" y="173260"/>
                    <a:pt x="84581" y="180594"/>
                  </a:cubicBezTo>
                  <a:cubicBezTo>
                    <a:pt x="69056" y="186785"/>
                    <a:pt x="55435" y="179356"/>
                    <a:pt x="53530" y="178403"/>
                  </a:cubicBezTo>
                  <a:cubicBezTo>
                    <a:pt x="39148" y="156210"/>
                    <a:pt x="22764" y="125921"/>
                    <a:pt x="11334" y="88106"/>
                  </a:cubicBezTo>
                  <a:cubicBezTo>
                    <a:pt x="5715" y="70104"/>
                    <a:pt x="2191" y="53150"/>
                    <a:pt x="0" y="38005"/>
                  </a:cubicBezTo>
                  <a:cubicBezTo>
                    <a:pt x="8572" y="36767"/>
                    <a:pt x="22955" y="33528"/>
                    <a:pt x="38005" y="24003"/>
                  </a:cubicBezTo>
                  <a:cubicBezTo>
                    <a:pt x="50863" y="15812"/>
                    <a:pt x="59245" y="6477"/>
                    <a:pt x="64103" y="0"/>
                  </a:cubicBezTo>
                  <a:cubicBezTo>
                    <a:pt x="74485" y="17812"/>
                    <a:pt x="86582" y="42863"/>
                    <a:pt x="95155" y="74009"/>
                  </a:cubicBezTo>
                  <a:cubicBezTo>
                    <a:pt x="103822" y="105061"/>
                    <a:pt x="106203" y="132493"/>
                    <a:pt x="106489" y="15297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8EB5B6F5-B80F-B320-39E9-A6C11B395A70}"/>
                </a:ext>
              </a:extLst>
            </p:cNvPr>
            <p:cNvSpPr/>
            <p:nvPr/>
          </p:nvSpPr>
          <p:spPr>
            <a:xfrm>
              <a:off x="7397724" y="4106689"/>
              <a:ext cx="67763" cy="99660"/>
            </a:xfrm>
            <a:custGeom>
              <a:avLst/>
              <a:gdLst>
                <a:gd name="connsiteX0" fmla="*/ 45491 w 67763"/>
                <a:gd name="connsiteY0" fmla="*/ 98598 h 99660"/>
                <a:gd name="connsiteX1" fmla="*/ 43586 w 67763"/>
                <a:gd name="connsiteY1" fmla="*/ 99265 h 99660"/>
                <a:gd name="connsiteX2" fmla="*/ 1391 w 67763"/>
                <a:gd name="connsiteY2" fmla="*/ 56117 h 99660"/>
                <a:gd name="connsiteX3" fmla="*/ 21203 w 67763"/>
                <a:gd name="connsiteY3" fmla="*/ 1348 h 99660"/>
                <a:gd name="connsiteX4" fmla="*/ 24155 w 67763"/>
                <a:gd name="connsiteY4" fmla="*/ 396 h 99660"/>
                <a:gd name="connsiteX5" fmla="*/ 66351 w 67763"/>
                <a:gd name="connsiteY5" fmla="*/ 43354 h 99660"/>
                <a:gd name="connsiteX6" fmla="*/ 45396 w 67763"/>
                <a:gd name="connsiteY6" fmla="*/ 98598 h 9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763" h="99660">
                  <a:moveTo>
                    <a:pt x="45491" y="98598"/>
                  </a:moveTo>
                  <a:cubicBezTo>
                    <a:pt x="44825" y="98884"/>
                    <a:pt x="44253" y="99075"/>
                    <a:pt x="43586" y="99265"/>
                  </a:cubicBezTo>
                  <a:cubicBezTo>
                    <a:pt x="25584" y="102694"/>
                    <a:pt x="6629" y="83454"/>
                    <a:pt x="1391" y="56117"/>
                  </a:cubicBezTo>
                  <a:cubicBezTo>
                    <a:pt x="-3563" y="30495"/>
                    <a:pt x="5105" y="6968"/>
                    <a:pt x="21203" y="1348"/>
                  </a:cubicBezTo>
                  <a:cubicBezTo>
                    <a:pt x="22155" y="872"/>
                    <a:pt x="23108" y="586"/>
                    <a:pt x="24155" y="396"/>
                  </a:cubicBezTo>
                  <a:cubicBezTo>
                    <a:pt x="42158" y="-3033"/>
                    <a:pt x="60922" y="16207"/>
                    <a:pt x="66351" y="43354"/>
                  </a:cubicBezTo>
                  <a:cubicBezTo>
                    <a:pt x="71494" y="69738"/>
                    <a:pt x="62160" y="93741"/>
                    <a:pt x="45396" y="985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10D4F419-7E96-2108-64CC-F16EFC4F8AD8}"/>
                </a:ext>
              </a:extLst>
            </p:cNvPr>
            <p:cNvSpPr/>
            <p:nvPr/>
          </p:nvSpPr>
          <p:spPr>
            <a:xfrm>
              <a:off x="7418213" y="4235862"/>
              <a:ext cx="86585" cy="182022"/>
            </a:xfrm>
            <a:custGeom>
              <a:avLst/>
              <a:gdLst>
                <a:gd name="connsiteX0" fmla="*/ 86535 w 86585"/>
                <a:gd name="connsiteY0" fmla="*/ 166021 h 182022"/>
                <a:gd name="connsiteX1" fmla="*/ 62912 w 86585"/>
                <a:gd name="connsiteY1" fmla="*/ 170212 h 182022"/>
                <a:gd name="connsiteX2" fmla="*/ 41386 w 86585"/>
                <a:gd name="connsiteY2" fmla="*/ 182023 h 182022"/>
                <a:gd name="connsiteX3" fmla="*/ 5667 w 86585"/>
                <a:gd name="connsiteY3" fmla="*/ 96393 h 182022"/>
                <a:gd name="connsiteX4" fmla="*/ 1762 w 86585"/>
                <a:gd name="connsiteY4" fmla="*/ 12763 h 182022"/>
                <a:gd name="connsiteX5" fmla="*/ 27670 w 86585"/>
                <a:gd name="connsiteY5" fmla="*/ 8858 h 182022"/>
                <a:gd name="connsiteX6" fmla="*/ 27860 w 86585"/>
                <a:gd name="connsiteY6" fmla="*/ 8858 h 182022"/>
                <a:gd name="connsiteX7" fmla="*/ 31385 w 86585"/>
                <a:gd name="connsiteY7" fmla="*/ 7906 h 182022"/>
                <a:gd name="connsiteX8" fmla="*/ 52149 w 86585"/>
                <a:gd name="connsiteY8" fmla="*/ 0 h 182022"/>
                <a:gd name="connsiteX9" fmla="*/ 80819 w 86585"/>
                <a:gd name="connsiteY9" fmla="*/ 89821 h 182022"/>
                <a:gd name="connsiteX10" fmla="*/ 86439 w 86585"/>
                <a:gd name="connsiteY10" fmla="*/ 166021 h 18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585" h="182022">
                  <a:moveTo>
                    <a:pt x="86535" y="166021"/>
                  </a:moveTo>
                  <a:cubicBezTo>
                    <a:pt x="80819" y="166021"/>
                    <a:pt x="72437" y="166973"/>
                    <a:pt x="62912" y="170212"/>
                  </a:cubicBezTo>
                  <a:cubicBezTo>
                    <a:pt x="53102" y="173641"/>
                    <a:pt x="45958" y="178403"/>
                    <a:pt x="41386" y="182023"/>
                  </a:cubicBezTo>
                  <a:cubicBezTo>
                    <a:pt x="29861" y="164497"/>
                    <a:pt x="14049" y="135446"/>
                    <a:pt x="5667" y="96393"/>
                  </a:cubicBezTo>
                  <a:cubicBezTo>
                    <a:pt x="-1762" y="61913"/>
                    <a:pt x="-524" y="32290"/>
                    <a:pt x="1762" y="12763"/>
                  </a:cubicBezTo>
                  <a:cubicBezTo>
                    <a:pt x="8906" y="12478"/>
                    <a:pt x="17859" y="11525"/>
                    <a:pt x="27670" y="8858"/>
                  </a:cubicBezTo>
                  <a:lnTo>
                    <a:pt x="27860" y="8858"/>
                  </a:lnTo>
                  <a:cubicBezTo>
                    <a:pt x="29099" y="8668"/>
                    <a:pt x="30146" y="8192"/>
                    <a:pt x="31385" y="7906"/>
                  </a:cubicBezTo>
                  <a:cubicBezTo>
                    <a:pt x="39576" y="5715"/>
                    <a:pt x="46434" y="2762"/>
                    <a:pt x="52149" y="0"/>
                  </a:cubicBezTo>
                  <a:cubicBezTo>
                    <a:pt x="62532" y="22193"/>
                    <a:pt x="74057" y="52578"/>
                    <a:pt x="80819" y="89821"/>
                  </a:cubicBezTo>
                  <a:cubicBezTo>
                    <a:pt x="86058" y="118967"/>
                    <a:pt x="87011" y="144875"/>
                    <a:pt x="86439" y="1660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75DD056B-D10D-8CB0-212A-1077BD2E6D35}"/>
                </a:ext>
              </a:extLst>
            </p:cNvPr>
            <p:cNvSpPr/>
            <p:nvPr/>
          </p:nvSpPr>
          <p:spPr>
            <a:xfrm>
              <a:off x="7444908" y="4452080"/>
              <a:ext cx="148003" cy="324611"/>
            </a:xfrm>
            <a:custGeom>
              <a:avLst/>
              <a:gdLst>
                <a:gd name="connsiteX0" fmla="*/ 146897 w 148003"/>
                <a:gd name="connsiteY0" fmla="*/ 195644 h 324611"/>
                <a:gd name="connsiteX1" fmla="*/ 120036 w 148003"/>
                <a:gd name="connsiteY1" fmla="*/ 280988 h 324611"/>
                <a:gd name="connsiteX2" fmla="*/ 91843 w 148003"/>
                <a:gd name="connsiteY2" fmla="*/ 324612 h 324611"/>
                <a:gd name="connsiteX3" fmla="*/ 62220 w 148003"/>
                <a:gd name="connsiteY3" fmla="*/ 307657 h 324611"/>
                <a:gd name="connsiteX4" fmla="*/ 38312 w 148003"/>
                <a:gd name="connsiteY4" fmla="*/ 315373 h 324611"/>
                <a:gd name="connsiteX5" fmla="*/ 26978 w 148003"/>
                <a:gd name="connsiteY5" fmla="*/ 296418 h 324611"/>
                <a:gd name="connsiteX6" fmla="*/ 24310 w 148003"/>
                <a:gd name="connsiteY6" fmla="*/ 288703 h 324611"/>
                <a:gd name="connsiteX7" fmla="*/ 21167 w 148003"/>
                <a:gd name="connsiteY7" fmla="*/ 275177 h 324611"/>
                <a:gd name="connsiteX8" fmla="*/ 39360 w 148003"/>
                <a:gd name="connsiteY8" fmla="*/ 266224 h 324611"/>
                <a:gd name="connsiteX9" fmla="*/ 40027 w 148003"/>
                <a:gd name="connsiteY9" fmla="*/ 265747 h 324611"/>
                <a:gd name="connsiteX10" fmla="*/ 41074 w 148003"/>
                <a:gd name="connsiteY10" fmla="*/ 264795 h 324611"/>
                <a:gd name="connsiteX11" fmla="*/ 53838 w 148003"/>
                <a:gd name="connsiteY11" fmla="*/ 253270 h 324611"/>
                <a:gd name="connsiteX12" fmla="*/ 69935 w 148003"/>
                <a:gd name="connsiteY12" fmla="*/ 220218 h 324611"/>
                <a:gd name="connsiteX13" fmla="*/ 86509 w 148003"/>
                <a:gd name="connsiteY13" fmla="*/ 187357 h 324611"/>
                <a:gd name="connsiteX14" fmla="*/ 81842 w 148003"/>
                <a:gd name="connsiteY14" fmla="*/ 156305 h 324611"/>
                <a:gd name="connsiteX15" fmla="*/ 54028 w 148003"/>
                <a:gd name="connsiteY15" fmla="*/ 143256 h 324611"/>
                <a:gd name="connsiteX16" fmla="*/ 21929 w 148003"/>
                <a:gd name="connsiteY16" fmla="*/ 162020 h 324611"/>
                <a:gd name="connsiteX17" fmla="*/ 16310 w 148003"/>
                <a:gd name="connsiteY17" fmla="*/ 183452 h 324611"/>
                <a:gd name="connsiteX18" fmla="*/ 6403 w 148003"/>
                <a:gd name="connsiteY18" fmla="*/ 185642 h 324611"/>
                <a:gd name="connsiteX19" fmla="*/ 8594 w 148003"/>
                <a:gd name="connsiteY19" fmla="*/ 94679 h 324611"/>
                <a:gd name="connsiteX20" fmla="*/ 27549 w 148003"/>
                <a:gd name="connsiteY20" fmla="*/ 29623 h 324611"/>
                <a:gd name="connsiteX21" fmla="*/ 27549 w 148003"/>
                <a:gd name="connsiteY21" fmla="*/ 10668 h 324611"/>
                <a:gd name="connsiteX22" fmla="*/ 57172 w 148003"/>
                <a:gd name="connsiteY22" fmla="*/ 0 h 324611"/>
                <a:gd name="connsiteX23" fmla="*/ 71459 w 148003"/>
                <a:gd name="connsiteY23" fmla="*/ 2000 h 324611"/>
                <a:gd name="connsiteX24" fmla="*/ 71459 w 148003"/>
                <a:gd name="connsiteY24" fmla="*/ 2191 h 324611"/>
                <a:gd name="connsiteX25" fmla="*/ 86223 w 148003"/>
                <a:gd name="connsiteY25" fmla="*/ 9335 h 324611"/>
                <a:gd name="connsiteX26" fmla="*/ 139753 w 148003"/>
                <a:gd name="connsiteY26" fmla="*/ 109442 h 324611"/>
                <a:gd name="connsiteX27" fmla="*/ 146897 w 148003"/>
                <a:gd name="connsiteY27" fmla="*/ 195548 h 32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8003" h="324611">
                  <a:moveTo>
                    <a:pt x="146897" y="195644"/>
                  </a:moveTo>
                  <a:cubicBezTo>
                    <a:pt x="142230" y="236887"/>
                    <a:pt x="127466" y="266224"/>
                    <a:pt x="120036" y="280988"/>
                  </a:cubicBezTo>
                  <a:cubicBezTo>
                    <a:pt x="110226" y="299752"/>
                    <a:pt x="100034" y="314325"/>
                    <a:pt x="91843" y="324612"/>
                  </a:cubicBezTo>
                  <a:cubicBezTo>
                    <a:pt x="90795" y="322897"/>
                    <a:pt x="80508" y="308515"/>
                    <a:pt x="62220" y="307657"/>
                  </a:cubicBezTo>
                  <a:cubicBezTo>
                    <a:pt x="49837" y="307181"/>
                    <a:pt x="40979" y="313372"/>
                    <a:pt x="38312" y="315373"/>
                  </a:cubicBezTo>
                  <a:cubicBezTo>
                    <a:pt x="34788" y="310991"/>
                    <a:pt x="30406" y="304705"/>
                    <a:pt x="26978" y="296418"/>
                  </a:cubicBezTo>
                  <a:cubicBezTo>
                    <a:pt x="25930" y="293656"/>
                    <a:pt x="24977" y="291179"/>
                    <a:pt x="24310" y="288703"/>
                  </a:cubicBezTo>
                  <a:cubicBezTo>
                    <a:pt x="22596" y="283464"/>
                    <a:pt x="21644" y="278892"/>
                    <a:pt x="21167" y="275177"/>
                  </a:cubicBezTo>
                  <a:cubicBezTo>
                    <a:pt x="25072" y="273748"/>
                    <a:pt x="31835" y="271272"/>
                    <a:pt x="39360" y="266224"/>
                  </a:cubicBezTo>
                  <a:cubicBezTo>
                    <a:pt x="39551" y="266033"/>
                    <a:pt x="39836" y="265938"/>
                    <a:pt x="40027" y="265747"/>
                  </a:cubicBezTo>
                  <a:cubicBezTo>
                    <a:pt x="40312" y="265557"/>
                    <a:pt x="40694" y="265271"/>
                    <a:pt x="41074" y="264795"/>
                  </a:cubicBezTo>
                  <a:cubicBezTo>
                    <a:pt x="45265" y="262033"/>
                    <a:pt x="49647" y="258128"/>
                    <a:pt x="53838" y="253270"/>
                  </a:cubicBezTo>
                  <a:cubicBezTo>
                    <a:pt x="64982" y="240221"/>
                    <a:pt x="68602" y="226695"/>
                    <a:pt x="69935" y="220218"/>
                  </a:cubicBezTo>
                  <a:cubicBezTo>
                    <a:pt x="74888" y="214979"/>
                    <a:pt x="83937" y="203740"/>
                    <a:pt x="86509" y="187357"/>
                  </a:cubicBezTo>
                  <a:cubicBezTo>
                    <a:pt x="87747" y="179165"/>
                    <a:pt x="89747" y="166878"/>
                    <a:pt x="81842" y="156305"/>
                  </a:cubicBezTo>
                  <a:cubicBezTo>
                    <a:pt x="72411" y="143542"/>
                    <a:pt x="56219" y="143256"/>
                    <a:pt x="54028" y="143256"/>
                  </a:cubicBezTo>
                  <a:cubicBezTo>
                    <a:pt x="33740" y="143256"/>
                    <a:pt x="22691" y="160782"/>
                    <a:pt x="21929" y="162020"/>
                  </a:cubicBezTo>
                  <a:cubicBezTo>
                    <a:pt x="16500" y="170688"/>
                    <a:pt x="16214" y="179356"/>
                    <a:pt x="16310" y="183452"/>
                  </a:cubicBezTo>
                  <a:cubicBezTo>
                    <a:pt x="12880" y="184213"/>
                    <a:pt x="9642" y="184880"/>
                    <a:pt x="6403" y="185642"/>
                  </a:cubicBezTo>
                  <a:cubicBezTo>
                    <a:pt x="-4932" y="141446"/>
                    <a:pt x="688" y="112871"/>
                    <a:pt x="8594" y="94679"/>
                  </a:cubicBezTo>
                  <a:cubicBezTo>
                    <a:pt x="13547" y="82772"/>
                    <a:pt x="25549" y="61341"/>
                    <a:pt x="27549" y="29623"/>
                  </a:cubicBezTo>
                  <a:cubicBezTo>
                    <a:pt x="28216" y="21717"/>
                    <a:pt x="27834" y="15049"/>
                    <a:pt x="27549" y="10668"/>
                  </a:cubicBezTo>
                  <a:cubicBezTo>
                    <a:pt x="30787" y="8001"/>
                    <a:pt x="41550" y="286"/>
                    <a:pt x="57172" y="0"/>
                  </a:cubicBezTo>
                  <a:cubicBezTo>
                    <a:pt x="62601" y="0"/>
                    <a:pt x="67363" y="762"/>
                    <a:pt x="71459" y="2000"/>
                  </a:cubicBezTo>
                  <a:lnTo>
                    <a:pt x="71459" y="2191"/>
                  </a:lnTo>
                  <a:cubicBezTo>
                    <a:pt x="78889" y="4381"/>
                    <a:pt x="84032" y="7811"/>
                    <a:pt x="86223" y="9335"/>
                  </a:cubicBezTo>
                  <a:cubicBezTo>
                    <a:pt x="102320" y="27813"/>
                    <a:pt x="126990" y="61341"/>
                    <a:pt x="139753" y="109442"/>
                  </a:cubicBezTo>
                  <a:cubicBezTo>
                    <a:pt x="150898" y="151638"/>
                    <a:pt x="147850" y="185642"/>
                    <a:pt x="146897" y="19554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A51D269B-F5F7-EF4C-2081-EFED17009513}"/>
                </a:ext>
              </a:extLst>
            </p:cNvPr>
            <p:cNvSpPr/>
            <p:nvPr/>
          </p:nvSpPr>
          <p:spPr>
            <a:xfrm>
              <a:off x="6669690" y="5381625"/>
              <a:ext cx="167449" cy="272605"/>
            </a:xfrm>
            <a:custGeom>
              <a:avLst/>
              <a:gdLst>
                <a:gd name="connsiteX0" fmla="*/ 167450 w 167449"/>
                <a:gd name="connsiteY0" fmla="*/ 136398 h 272605"/>
                <a:gd name="connsiteX1" fmla="*/ 113443 w 167449"/>
                <a:gd name="connsiteY1" fmla="*/ 263747 h 272605"/>
                <a:gd name="connsiteX2" fmla="*/ 83820 w 167449"/>
                <a:gd name="connsiteY2" fmla="*/ 272605 h 272605"/>
                <a:gd name="connsiteX3" fmla="*/ 0 w 167449"/>
                <a:gd name="connsiteY3" fmla="*/ 136398 h 272605"/>
                <a:gd name="connsiteX4" fmla="*/ 79153 w 167449"/>
                <a:gd name="connsiteY4" fmla="*/ 190 h 272605"/>
                <a:gd name="connsiteX5" fmla="*/ 83820 w 167449"/>
                <a:gd name="connsiteY5" fmla="*/ 0 h 272605"/>
                <a:gd name="connsiteX6" fmla="*/ 167450 w 167449"/>
                <a:gd name="connsiteY6" fmla="*/ 136398 h 27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49" h="272605">
                  <a:moveTo>
                    <a:pt x="167450" y="136398"/>
                  </a:moveTo>
                  <a:cubicBezTo>
                    <a:pt x="167450" y="194596"/>
                    <a:pt x="144971" y="244221"/>
                    <a:pt x="113443" y="263747"/>
                  </a:cubicBezTo>
                  <a:cubicBezTo>
                    <a:pt x="104108" y="269462"/>
                    <a:pt x="94202" y="272605"/>
                    <a:pt x="83820" y="272605"/>
                  </a:cubicBezTo>
                  <a:cubicBezTo>
                    <a:pt x="37624" y="272605"/>
                    <a:pt x="0" y="211646"/>
                    <a:pt x="0" y="136398"/>
                  </a:cubicBezTo>
                  <a:cubicBezTo>
                    <a:pt x="0" y="61151"/>
                    <a:pt x="35052" y="4096"/>
                    <a:pt x="79153" y="190"/>
                  </a:cubicBezTo>
                  <a:cubicBezTo>
                    <a:pt x="80677" y="0"/>
                    <a:pt x="82296" y="0"/>
                    <a:pt x="83820" y="0"/>
                  </a:cubicBezTo>
                  <a:cubicBezTo>
                    <a:pt x="129921" y="0"/>
                    <a:pt x="167450" y="60960"/>
                    <a:pt x="167450" y="1363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34AD6455-A3B9-56BD-580E-DD4D72E59939}"/>
                </a:ext>
              </a:extLst>
            </p:cNvPr>
            <p:cNvSpPr/>
            <p:nvPr/>
          </p:nvSpPr>
          <p:spPr>
            <a:xfrm>
              <a:off x="5700176" y="3875528"/>
              <a:ext cx="86355" cy="82870"/>
            </a:xfrm>
            <a:custGeom>
              <a:avLst/>
              <a:gdLst>
                <a:gd name="connsiteX0" fmla="*/ 76831 w 86355"/>
                <a:gd name="connsiteY0" fmla="*/ 73441 h 82870"/>
                <a:gd name="connsiteX1" fmla="*/ 51399 w 86355"/>
                <a:gd name="connsiteY1" fmla="*/ 63630 h 82870"/>
                <a:gd name="connsiteX2" fmla="*/ 23206 w 86355"/>
                <a:gd name="connsiteY2" fmla="*/ 82871 h 82870"/>
                <a:gd name="connsiteX3" fmla="*/ 8156 w 86355"/>
                <a:gd name="connsiteY3" fmla="*/ 64107 h 82870"/>
                <a:gd name="connsiteX4" fmla="*/ 3013 w 86355"/>
                <a:gd name="connsiteY4" fmla="*/ 22673 h 82870"/>
                <a:gd name="connsiteX5" fmla="*/ 26920 w 86355"/>
                <a:gd name="connsiteY5" fmla="*/ 1718 h 82870"/>
                <a:gd name="connsiteX6" fmla="*/ 33588 w 86355"/>
                <a:gd name="connsiteY6" fmla="*/ 194 h 82870"/>
                <a:gd name="connsiteX7" fmla="*/ 60448 w 86355"/>
                <a:gd name="connsiteY7" fmla="*/ 7623 h 82870"/>
                <a:gd name="connsiteX8" fmla="*/ 84832 w 86355"/>
                <a:gd name="connsiteY8" fmla="*/ 34960 h 82870"/>
                <a:gd name="connsiteX9" fmla="*/ 76926 w 86355"/>
                <a:gd name="connsiteY9" fmla="*/ 73441 h 8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55" h="82870">
                  <a:moveTo>
                    <a:pt x="76831" y="73441"/>
                  </a:moveTo>
                  <a:cubicBezTo>
                    <a:pt x="75307" y="72013"/>
                    <a:pt x="65687" y="62869"/>
                    <a:pt x="51399" y="63630"/>
                  </a:cubicBezTo>
                  <a:cubicBezTo>
                    <a:pt x="39493" y="64297"/>
                    <a:pt x="28635" y="71727"/>
                    <a:pt x="23206" y="82871"/>
                  </a:cubicBezTo>
                  <a:cubicBezTo>
                    <a:pt x="19205" y="79442"/>
                    <a:pt x="12918" y="73251"/>
                    <a:pt x="8156" y="64107"/>
                  </a:cubicBezTo>
                  <a:cubicBezTo>
                    <a:pt x="4156" y="56391"/>
                    <a:pt x="-4608" y="39723"/>
                    <a:pt x="3013" y="22673"/>
                  </a:cubicBezTo>
                  <a:cubicBezTo>
                    <a:pt x="7394" y="12862"/>
                    <a:pt x="16348" y="4861"/>
                    <a:pt x="26920" y="1718"/>
                  </a:cubicBezTo>
                  <a:cubicBezTo>
                    <a:pt x="29111" y="956"/>
                    <a:pt x="31302" y="480"/>
                    <a:pt x="33588" y="194"/>
                  </a:cubicBezTo>
                  <a:cubicBezTo>
                    <a:pt x="45208" y="-1044"/>
                    <a:pt x="53876" y="3909"/>
                    <a:pt x="60448" y="7623"/>
                  </a:cubicBezTo>
                  <a:cubicBezTo>
                    <a:pt x="67116" y="11529"/>
                    <a:pt x="80165" y="19149"/>
                    <a:pt x="84832" y="34960"/>
                  </a:cubicBezTo>
                  <a:cubicBezTo>
                    <a:pt x="90547" y="54677"/>
                    <a:pt x="78450" y="71250"/>
                    <a:pt x="76926" y="7344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ACEC2424-F479-DF23-D4B9-6BBA33ADDC6F}"/>
                </a:ext>
              </a:extLst>
            </p:cNvPr>
            <p:cNvSpPr/>
            <p:nvPr/>
          </p:nvSpPr>
          <p:spPr>
            <a:xfrm>
              <a:off x="5656147" y="3757619"/>
              <a:ext cx="78201" cy="95338"/>
            </a:xfrm>
            <a:custGeom>
              <a:avLst/>
              <a:gdLst>
                <a:gd name="connsiteX0" fmla="*/ 75807 w 78201"/>
                <a:gd name="connsiteY0" fmla="*/ 84766 h 95338"/>
                <a:gd name="connsiteX1" fmla="*/ 64949 w 78201"/>
                <a:gd name="connsiteY1" fmla="*/ 83051 h 95338"/>
                <a:gd name="connsiteX2" fmla="*/ 60758 w 78201"/>
                <a:gd name="connsiteY2" fmla="*/ 84004 h 95338"/>
                <a:gd name="connsiteX3" fmla="*/ 47613 w 78201"/>
                <a:gd name="connsiteY3" fmla="*/ 95338 h 95338"/>
                <a:gd name="connsiteX4" fmla="*/ 21515 w 78201"/>
                <a:gd name="connsiteY4" fmla="*/ 77622 h 95338"/>
                <a:gd name="connsiteX5" fmla="*/ 3227 w 78201"/>
                <a:gd name="connsiteY5" fmla="*/ 18376 h 95338"/>
                <a:gd name="connsiteX6" fmla="*/ 17228 w 78201"/>
                <a:gd name="connsiteY6" fmla="*/ 3994 h 95338"/>
                <a:gd name="connsiteX7" fmla="*/ 29325 w 78201"/>
                <a:gd name="connsiteY7" fmla="*/ 88 h 95338"/>
                <a:gd name="connsiteX8" fmla="*/ 66092 w 78201"/>
                <a:gd name="connsiteY8" fmla="*/ 24091 h 95338"/>
                <a:gd name="connsiteX9" fmla="*/ 77998 w 78201"/>
                <a:gd name="connsiteY9" fmla="*/ 60096 h 95338"/>
                <a:gd name="connsiteX10" fmla="*/ 75807 w 78201"/>
                <a:gd name="connsiteY10" fmla="*/ 84766 h 95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201" h="95338">
                  <a:moveTo>
                    <a:pt x="75807" y="84766"/>
                  </a:moveTo>
                  <a:cubicBezTo>
                    <a:pt x="73616" y="83813"/>
                    <a:pt x="69711" y="82575"/>
                    <a:pt x="64949" y="83051"/>
                  </a:cubicBezTo>
                  <a:cubicBezTo>
                    <a:pt x="63425" y="83242"/>
                    <a:pt x="61996" y="83527"/>
                    <a:pt x="60758" y="84004"/>
                  </a:cubicBezTo>
                  <a:cubicBezTo>
                    <a:pt x="52566" y="86766"/>
                    <a:pt x="48185" y="94291"/>
                    <a:pt x="47613" y="95338"/>
                  </a:cubicBezTo>
                  <a:cubicBezTo>
                    <a:pt x="40946" y="92576"/>
                    <a:pt x="30849" y="87433"/>
                    <a:pt x="21515" y="77622"/>
                  </a:cubicBezTo>
                  <a:cubicBezTo>
                    <a:pt x="19991" y="75907"/>
                    <a:pt x="-9632" y="44094"/>
                    <a:pt x="3227" y="18376"/>
                  </a:cubicBezTo>
                  <a:cubicBezTo>
                    <a:pt x="6179" y="12661"/>
                    <a:pt x="11132" y="7327"/>
                    <a:pt x="17228" y="3994"/>
                  </a:cubicBezTo>
                  <a:cubicBezTo>
                    <a:pt x="20943" y="1803"/>
                    <a:pt x="24944" y="469"/>
                    <a:pt x="29325" y="88"/>
                  </a:cubicBezTo>
                  <a:cubicBezTo>
                    <a:pt x="48089" y="-1436"/>
                    <a:pt x="61139" y="17138"/>
                    <a:pt x="66092" y="24091"/>
                  </a:cubicBezTo>
                  <a:cubicBezTo>
                    <a:pt x="76188" y="38474"/>
                    <a:pt x="77617" y="53524"/>
                    <a:pt x="77998" y="60096"/>
                  </a:cubicBezTo>
                  <a:cubicBezTo>
                    <a:pt x="78760" y="70383"/>
                    <a:pt x="77236" y="79051"/>
                    <a:pt x="75807" y="8476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C4C8FFE5-D3F3-6E60-AF64-F17529446ECB}"/>
                </a:ext>
              </a:extLst>
            </p:cNvPr>
            <p:cNvSpPr/>
            <p:nvPr/>
          </p:nvSpPr>
          <p:spPr>
            <a:xfrm>
              <a:off x="5325879" y="3875204"/>
              <a:ext cx="101560" cy="81726"/>
            </a:xfrm>
            <a:custGeom>
              <a:avLst/>
              <a:gdLst>
                <a:gd name="connsiteX0" fmla="*/ 101561 w 101560"/>
                <a:gd name="connsiteY0" fmla="*/ 45381 h 81726"/>
                <a:gd name="connsiteX1" fmla="*/ 88798 w 101560"/>
                <a:gd name="connsiteY1" fmla="*/ 63193 h 81726"/>
                <a:gd name="connsiteX2" fmla="*/ 87750 w 101560"/>
                <a:gd name="connsiteY2" fmla="*/ 66431 h 81726"/>
                <a:gd name="connsiteX3" fmla="*/ 86035 w 101560"/>
                <a:gd name="connsiteY3" fmla="*/ 81290 h 81726"/>
                <a:gd name="connsiteX4" fmla="*/ 22408 w 101560"/>
                <a:gd name="connsiteY4" fmla="*/ 65002 h 81726"/>
                <a:gd name="connsiteX5" fmla="*/ 2691 w 101560"/>
                <a:gd name="connsiteY5" fmla="*/ 39666 h 81726"/>
                <a:gd name="connsiteX6" fmla="*/ 6882 w 101560"/>
                <a:gd name="connsiteY6" fmla="*/ 4423 h 81726"/>
                <a:gd name="connsiteX7" fmla="*/ 24599 w 101560"/>
                <a:gd name="connsiteY7" fmla="*/ 42 h 81726"/>
                <a:gd name="connsiteX8" fmla="*/ 80320 w 101560"/>
                <a:gd name="connsiteY8" fmla="*/ 17758 h 81726"/>
                <a:gd name="connsiteX9" fmla="*/ 101561 w 101560"/>
                <a:gd name="connsiteY9" fmla="*/ 45190 h 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560" h="81726">
                  <a:moveTo>
                    <a:pt x="101561" y="45381"/>
                  </a:moveTo>
                  <a:cubicBezTo>
                    <a:pt x="98323" y="48048"/>
                    <a:pt x="92417" y="53953"/>
                    <a:pt x="88798" y="63193"/>
                  </a:cubicBezTo>
                  <a:cubicBezTo>
                    <a:pt x="88321" y="64240"/>
                    <a:pt x="88036" y="65383"/>
                    <a:pt x="87750" y="66431"/>
                  </a:cubicBezTo>
                  <a:cubicBezTo>
                    <a:pt x="85845" y="72622"/>
                    <a:pt x="85749" y="78051"/>
                    <a:pt x="86035" y="81290"/>
                  </a:cubicBezTo>
                  <a:cubicBezTo>
                    <a:pt x="74891" y="82243"/>
                    <a:pt x="46316" y="83290"/>
                    <a:pt x="22408" y="65002"/>
                  </a:cubicBezTo>
                  <a:cubicBezTo>
                    <a:pt x="16979" y="61002"/>
                    <a:pt x="7168" y="53191"/>
                    <a:pt x="2691" y="39666"/>
                  </a:cubicBezTo>
                  <a:cubicBezTo>
                    <a:pt x="-547" y="29855"/>
                    <a:pt x="-2547" y="12519"/>
                    <a:pt x="6882" y="4423"/>
                  </a:cubicBezTo>
                  <a:cubicBezTo>
                    <a:pt x="8788" y="2899"/>
                    <a:pt x="12502" y="232"/>
                    <a:pt x="24599" y="42"/>
                  </a:cubicBezTo>
                  <a:cubicBezTo>
                    <a:pt x="33743" y="-149"/>
                    <a:pt x="58413" y="-435"/>
                    <a:pt x="80320" y="17758"/>
                  </a:cubicBezTo>
                  <a:cubicBezTo>
                    <a:pt x="91179" y="26712"/>
                    <a:pt x="97656" y="37189"/>
                    <a:pt x="101561" y="4519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D8E7ACC2-283B-6019-0DE0-A919470D3392}"/>
                </a:ext>
              </a:extLst>
            </p:cNvPr>
            <p:cNvSpPr/>
            <p:nvPr/>
          </p:nvSpPr>
          <p:spPr>
            <a:xfrm>
              <a:off x="5460811" y="3944833"/>
              <a:ext cx="109693" cy="76816"/>
            </a:xfrm>
            <a:custGeom>
              <a:avLst/>
              <a:gdLst>
                <a:gd name="connsiteX0" fmla="*/ 100455 w 109693"/>
                <a:gd name="connsiteY0" fmla="*/ 56047 h 76816"/>
                <a:gd name="connsiteX1" fmla="*/ 101884 w 109693"/>
                <a:gd name="connsiteY1" fmla="*/ 74526 h 76816"/>
                <a:gd name="connsiteX2" fmla="*/ 29303 w 109693"/>
                <a:gd name="connsiteY2" fmla="*/ 68811 h 76816"/>
                <a:gd name="connsiteX3" fmla="*/ 3205 w 109693"/>
                <a:gd name="connsiteY3" fmla="*/ 56047 h 76816"/>
                <a:gd name="connsiteX4" fmla="*/ 538 w 109693"/>
                <a:gd name="connsiteY4" fmla="*/ 31187 h 76816"/>
                <a:gd name="connsiteX5" fmla="*/ 7396 w 109693"/>
                <a:gd name="connsiteY5" fmla="*/ 14423 h 76816"/>
                <a:gd name="connsiteX6" fmla="*/ 26446 w 109693"/>
                <a:gd name="connsiteY6" fmla="*/ 326 h 76816"/>
                <a:gd name="connsiteX7" fmla="*/ 72261 w 109693"/>
                <a:gd name="connsiteY7" fmla="*/ 6041 h 76816"/>
                <a:gd name="connsiteX8" fmla="*/ 109694 w 109693"/>
                <a:gd name="connsiteY8" fmla="*/ 26329 h 76816"/>
                <a:gd name="connsiteX9" fmla="*/ 100741 w 109693"/>
                <a:gd name="connsiteY9" fmla="*/ 54523 h 76816"/>
                <a:gd name="connsiteX10" fmla="*/ 100550 w 109693"/>
                <a:gd name="connsiteY10" fmla="*/ 55952 h 76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693" h="76816">
                  <a:moveTo>
                    <a:pt x="100455" y="56047"/>
                  </a:moveTo>
                  <a:cubicBezTo>
                    <a:pt x="99979" y="63381"/>
                    <a:pt x="100931" y="69668"/>
                    <a:pt x="101884" y="74526"/>
                  </a:cubicBezTo>
                  <a:cubicBezTo>
                    <a:pt x="86358" y="77193"/>
                    <a:pt x="59212" y="79669"/>
                    <a:pt x="29303" y="68811"/>
                  </a:cubicBezTo>
                  <a:cubicBezTo>
                    <a:pt x="19016" y="65096"/>
                    <a:pt x="10348" y="60619"/>
                    <a:pt x="3205" y="56047"/>
                  </a:cubicBezTo>
                  <a:cubicBezTo>
                    <a:pt x="2728" y="54809"/>
                    <a:pt x="-1463" y="43760"/>
                    <a:pt x="538" y="31187"/>
                  </a:cubicBezTo>
                  <a:cubicBezTo>
                    <a:pt x="1490" y="25758"/>
                    <a:pt x="3300" y="19852"/>
                    <a:pt x="7396" y="14423"/>
                  </a:cubicBezTo>
                  <a:cubicBezTo>
                    <a:pt x="13777" y="5755"/>
                    <a:pt x="22255" y="1850"/>
                    <a:pt x="26446" y="326"/>
                  </a:cubicBezTo>
                  <a:cubicBezTo>
                    <a:pt x="36352" y="-436"/>
                    <a:pt x="53116" y="-341"/>
                    <a:pt x="72261" y="6041"/>
                  </a:cubicBezTo>
                  <a:cubicBezTo>
                    <a:pt x="89596" y="11756"/>
                    <a:pt x="102169" y="20329"/>
                    <a:pt x="109694" y="26329"/>
                  </a:cubicBezTo>
                  <a:cubicBezTo>
                    <a:pt x="106551" y="31949"/>
                    <a:pt x="101788" y="41569"/>
                    <a:pt x="100741" y="54523"/>
                  </a:cubicBezTo>
                  <a:cubicBezTo>
                    <a:pt x="100550" y="54999"/>
                    <a:pt x="100550" y="55476"/>
                    <a:pt x="100550" y="5595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FA4A545D-3F6A-C7E1-BF58-AA6FB3AF3C4E}"/>
                </a:ext>
              </a:extLst>
            </p:cNvPr>
            <p:cNvSpPr/>
            <p:nvPr/>
          </p:nvSpPr>
          <p:spPr>
            <a:xfrm>
              <a:off x="5433336" y="4001071"/>
              <a:ext cx="91080" cy="68652"/>
            </a:xfrm>
            <a:custGeom>
              <a:avLst/>
              <a:gdLst>
                <a:gd name="connsiteX0" fmla="*/ 90306 w 91080"/>
                <a:gd name="connsiteY0" fmla="*/ 45815 h 68652"/>
                <a:gd name="connsiteX1" fmla="*/ 89544 w 91080"/>
                <a:gd name="connsiteY1" fmla="*/ 49244 h 68652"/>
                <a:gd name="connsiteX2" fmla="*/ 83924 w 91080"/>
                <a:gd name="connsiteY2" fmla="*/ 64484 h 68652"/>
                <a:gd name="connsiteX3" fmla="*/ 36776 w 91080"/>
                <a:gd name="connsiteY3" fmla="*/ 68009 h 68652"/>
                <a:gd name="connsiteX4" fmla="*/ 3533 w 91080"/>
                <a:gd name="connsiteY4" fmla="*/ 60579 h 68652"/>
                <a:gd name="connsiteX5" fmla="*/ 295 w 91080"/>
                <a:gd name="connsiteY5" fmla="*/ 44768 h 68652"/>
                <a:gd name="connsiteX6" fmla="*/ 1057 w 91080"/>
                <a:gd name="connsiteY6" fmla="*/ 25337 h 68652"/>
                <a:gd name="connsiteX7" fmla="*/ 7153 w 91080"/>
                <a:gd name="connsiteY7" fmla="*/ 6763 h 68652"/>
                <a:gd name="connsiteX8" fmla="*/ 20773 w 91080"/>
                <a:gd name="connsiteY8" fmla="*/ 1048 h 68652"/>
                <a:gd name="connsiteX9" fmla="*/ 30680 w 91080"/>
                <a:gd name="connsiteY9" fmla="*/ 0 h 68652"/>
                <a:gd name="connsiteX10" fmla="*/ 59540 w 91080"/>
                <a:gd name="connsiteY10" fmla="*/ 11621 h 68652"/>
                <a:gd name="connsiteX11" fmla="*/ 88115 w 91080"/>
                <a:gd name="connsiteY11" fmla="*/ 17717 h 68652"/>
                <a:gd name="connsiteX12" fmla="*/ 90306 w 91080"/>
                <a:gd name="connsiteY12" fmla="*/ 45911 h 6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080" h="68652">
                  <a:moveTo>
                    <a:pt x="90306" y="45815"/>
                  </a:moveTo>
                  <a:cubicBezTo>
                    <a:pt x="90116" y="47054"/>
                    <a:pt x="89830" y="48101"/>
                    <a:pt x="89544" y="49244"/>
                  </a:cubicBezTo>
                  <a:cubicBezTo>
                    <a:pt x="88306" y="55721"/>
                    <a:pt x="86020" y="60865"/>
                    <a:pt x="83924" y="64484"/>
                  </a:cubicBezTo>
                  <a:cubicBezTo>
                    <a:pt x="72875" y="67246"/>
                    <a:pt x="56492" y="69913"/>
                    <a:pt x="36776" y="68009"/>
                  </a:cubicBezTo>
                  <a:cubicBezTo>
                    <a:pt x="23441" y="66770"/>
                    <a:pt x="12106" y="63627"/>
                    <a:pt x="3533" y="60579"/>
                  </a:cubicBezTo>
                  <a:cubicBezTo>
                    <a:pt x="2295" y="56674"/>
                    <a:pt x="866" y="51245"/>
                    <a:pt x="295" y="44768"/>
                  </a:cubicBezTo>
                  <a:cubicBezTo>
                    <a:pt x="-181" y="39148"/>
                    <a:pt x="-181" y="32480"/>
                    <a:pt x="1057" y="25337"/>
                  </a:cubicBezTo>
                  <a:cubicBezTo>
                    <a:pt x="2486" y="17717"/>
                    <a:pt x="4771" y="11335"/>
                    <a:pt x="7153" y="6763"/>
                  </a:cubicBezTo>
                  <a:cubicBezTo>
                    <a:pt x="10296" y="4763"/>
                    <a:pt x="14773" y="2381"/>
                    <a:pt x="20773" y="1048"/>
                  </a:cubicBezTo>
                  <a:cubicBezTo>
                    <a:pt x="24679" y="286"/>
                    <a:pt x="27917" y="0"/>
                    <a:pt x="30680" y="0"/>
                  </a:cubicBezTo>
                  <a:cubicBezTo>
                    <a:pt x="38395" y="4001"/>
                    <a:pt x="48205" y="8192"/>
                    <a:pt x="59540" y="11621"/>
                  </a:cubicBezTo>
                  <a:cubicBezTo>
                    <a:pt x="70208" y="14859"/>
                    <a:pt x="79829" y="16573"/>
                    <a:pt x="88115" y="17717"/>
                  </a:cubicBezTo>
                  <a:cubicBezTo>
                    <a:pt x="90020" y="23146"/>
                    <a:pt x="92306" y="33433"/>
                    <a:pt x="90306" y="45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6093D57D-4AE3-3884-BBC9-8E4E342C217F}"/>
                </a:ext>
              </a:extLst>
            </p:cNvPr>
            <p:cNvSpPr/>
            <p:nvPr/>
          </p:nvSpPr>
          <p:spPr>
            <a:xfrm>
              <a:off x="5342531" y="4019380"/>
              <a:ext cx="92147" cy="79195"/>
            </a:xfrm>
            <a:custGeom>
              <a:avLst/>
              <a:gdLst>
                <a:gd name="connsiteX0" fmla="*/ 92147 w 92147"/>
                <a:gd name="connsiteY0" fmla="*/ 51795 h 79195"/>
                <a:gd name="connsiteX1" fmla="*/ 80051 w 92147"/>
                <a:gd name="connsiteY1" fmla="*/ 62653 h 79195"/>
                <a:gd name="connsiteX2" fmla="*/ 77384 w 92147"/>
                <a:gd name="connsiteY2" fmla="*/ 68558 h 79195"/>
                <a:gd name="connsiteX3" fmla="*/ 75955 w 92147"/>
                <a:gd name="connsiteY3" fmla="*/ 78655 h 79195"/>
                <a:gd name="connsiteX4" fmla="*/ 27568 w 92147"/>
                <a:gd name="connsiteY4" fmla="*/ 69225 h 79195"/>
                <a:gd name="connsiteX5" fmla="*/ 4136 w 92147"/>
                <a:gd name="connsiteY5" fmla="*/ 45794 h 79195"/>
                <a:gd name="connsiteX6" fmla="*/ 4136 w 92147"/>
                <a:gd name="connsiteY6" fmla="*/ 13409 h 79195"/>
                <a:gd name="connsiteX7" fmla="*/ 10042 w 92147"/>
                <a:gd name="connsiteY7" fmla="*/ 7027 h 79195"/>
                <a:gd name="connsiteX8" fmla="*/ 10042 w 92147"/>
                <a:gd name="connsiteY8" fmla="*/ 6837 h 79195"/>
                <a:gd name="connsiteX9" fmla="*/ 26615 w 92147"/>
                <a:gd name="connsiteY9" fmla="*/ 169 h 79195"/>
                <a:gd name="connsiteX10" fmla="*/ 68049 w 92147"/>
                <a:gd name="connsiteY10" fmla="*/ 21696 h 79195"/>
                <a:gd name="connsiteX11" fmla="*/ 92052 w 92147"/>
                <a:gd name="connsiteY11" fmla="*/ 51795 h 7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147" h="79195">
                  <a:moveTo>
                    <a:pt x="92147" y="51795"/>
                  </a:moveTo>
                  <a:cubicBezTo>
                    <a:pt x="89861" y="52842"/>
                    <a:pt x="84051" y="55985"/>
                    <a:pt x="80051" y="62653"/>
                  </a:cubicBezTo>
                  <a:cubicBezTo>
                    <a:pt x="78813" y="64653"/>
                    <a:pt x="78050" y="66654"/>
                    <a:pt x="77384" y="68558"/>
                  </a:cubicBezTo>
                  <a:cubicBezTo>
                    <a:pt x="75955" y="73035"/>
                    <a:pt x="75955" y="76941"/>
                    <a:pt x="75955" y="78655"/>
                  </a:cubicBezTo>
                  <a:cubicBezTo>
                    <a:pt x="66621" y="79703"/>
                    <a:pt x="46904" y="80370"/>
                    <a:pt x="27568" y="69225"/>
                  </a:cubicBezTo>
                  <a:cubicBezTo>
                    <a:pt x="20900" y="65320"/>
                    <a:pt x="9851" y="59129"/>
                    <a:pt x="4136" y="45794"/>
                  </a:cubicBezTo>
                  <a:cubicBezTo>
                    <a:pt x="2422" y="42079"/>
                    <a:pt x="-4245" y="26363"/>
                    <a:pt x="4136" y="13409"/>
                  </a:cubicBezTo>
                  <a:cubicBezTo>
                    <a:pt x="5851" y="10742"/>
                    <a:pt x="7851" y="8646"/>
                    <a:pt x="10042" y="7027"/>
                  </a:cubicBezTo>
                  <a:lnTo>
                    <a:pt x="10042" y="6837"/>
                  </a:lnTo>
                  <a:cubicBezTo>
                    <a:pt x="17186" y="1217"/>
                    <a:pt x="25377" y="359"/>
                    <a:pt x="26615" y="169"/>
                  </a:cubicBezTo>
                  <a:cubicBezTo>
                    <a:pt x="42713" y="-1545"/>
                    <a:pt x="55286" y="10075"/>
                    <a:pt x="68049" y="21696"/>
                  </a:cubicBezTo>
                  <a:cubicBezTo>
                    <a:pt x="74526" y="27791"/>
                    <a:pt x="83765" y="37412"/>
                    <a:pt x="92052" y="51795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8D86A01E-E064-1707-A680-ED3B6DD4974F}"/>
                </a:ext>
              </a:extLst>
            </p:cNvPr>
            <p:cNvSpPr/>
            <p:nvPr/>
          </p:nvSpPr>
          <p:spPr>
            <a:xfrm>
              <a:off x="5286890" y="3954025"/>
              <a:ext cx="92543" cy="71241"/>
            </a:xfrm>
            <a:custGeom>
              <a:avLst/>
              <a:gdLst>
                <a:gd name="connsiteX0" fmla="*/ 92448 w 92543"/>
                <a:gd name="connsiteY0" fmla="*/ 38473 h 71241"/>
                <a:gd name="connsiteX1" fmla="*/ 69969 w 92543"/>
                <a:gd name="connsiteY1" fmla="*/ 55047 h 71241"/>
                <a:gd name="connsiteX2" fmla="*/ 68255 w 92543"/>
                <a:gd name="connsiteY2" fmla="*/ 58190 h 71241"/>
                <a:gd name="connsiteX3" fmla="*/ 64731 w 92543"/>
                <a:gd name="connsiteY3" fmla="*/ 71239 h 71241"/>
                <a:gd name="connsiteX4" fmla="*/ 2342 w 92543"/>
                <a:gd name="connsiteY4" fmla="*/ 41331 h 71241"/>
                <a:gd name="connsiteX5" fmla="*/ 3009 w 92543"/>
                <a:gd name="connsiteY5" fmla="*/ 15899 h 71241"/>
                <a:gd name="connsiteX6" fmla="*/ 29869 w 92543"/>
                <a:gd name="connsiteY6" fmla="*/ 373 h 71241"/>
                <a:gd name="connsiteX7" fmla="*/ 67874 w 92543"/>
                <a:gd name="connsiteY7" fmla="*/ 11708 h 71241"/>
                <a:gd name="connsiteX8" fmla="*/ 92544 w 92543"/>
                <a:gd name="connsiteY8" fmla="*/ 38569 h 7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43" h="71241">
                  <a:moveTo>
                    <a:pt x="92448" y="38473"/>
                  </a:moveTo>
                  <a:cubicBezTo>
                    <a:pt x="89305" y="39426"/>
                    <a:pt x="77208" y="43140"/>
                    <a:pt x="69969" y="55047"/>
                  </a:cubicBezTo>
                  <a:cubicBezTo>
                    <a:pt x="69302" y="56095"/>
                    <a:pt x="68731" y="57238"/>
                    <a:pt x="68255" y="58190"/>
                  </a:cubicBezTo>
                  <a:cubicBezTo>
                    <a:pt x="65778" y="63429"/>
                    <a:pt x="65016" y="68096"/>
                    <a:pt x="64731" y="71239"/>
                  </a:cubicBezTo>
                  <a:cubicBezTo>
                    <a:pt x="34155" y="71430"/>
                    <a:pt x="9200" y="59714"/>
                    <a:pt x="2342" y="41331"/>
                  </a:cubicBezTo>
                  <a:cubicBezTo>
                    <a:pt x="1580" y="39331"/>
                    <a:pt x="-2897" y="27043"/>
                    <a:pt x="3009" y="15899"/>
                  </a:cubicBezTo>
                  <a:cubicBezTo>
                    <a:pt x="9867" y="3136"/>
                    <a:pt x="25488" y="1040"/>
                    <a:pt x="29869" y="373"/>
                  </a:cubicBezTo>
                  <a:cubicBezTo>
                    <a:pt x="47109" y="-1913"/>
                    <a:pt x="60635" y="6850"/>
                    <a:pt x="67874" y="11708"/>
                  </a:cubicBezTo>
                  <a:cubicBezTo>
                    <a:pt x="80923" y="20281"/>
                    <a:pt x="88543" y="31139"/>
                    <a:pt x="92544" y="385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F968972D-4D53-E9A9-709A-9C072BD36015}"/>
                </a:ext>
              </a:extLst>
            </p:cNvPr>
            <p:cNvSpPr/>
            <p:nvPr/>
          </p:nvSpPr>
          <p:spPr>
            <a:xfrm>
              <a:off x="5482124" y="4065365"/>
              <a:ext cx="83251" cy="76923"/>
            </a:xfrm>
            <a:custGeom>
              <a:avLst/>
              <a:gdLst>
                <a:gd name="connsiteX0" fmla="*/ 82000 w 83251"/>
                <a:gd name="connsiteY0" fmla="*/ 44958 h 76923"/>
                <a:gd name="connsiteX1" fmla="*/ 72570 w 83251"/>
                <a:gd name="connsiteY1" fmla="*/ 62960 h 76923"/>
                <a:gd name="connsiteX2" fmla="*/ 47138 w 83251"/>
                <a:gd name="connsiteY2" fmla="*/ 76771 h 76923"/>
                <a:gd name="connsiteX3" fmla="*/ 28850 w 83251"/>
                <a:gd name="connsiteY3" fmla="*/ 73819 h 76923"/>
                <a:gd name="connsiteX4" fmla="*/ 5895 w 83251"/>
                <a:gd name="connsiteY4" fmla="*/ 55531 h 76923"/>
                <a:gd name="connsiteX5" fmla="*/ 2466 w 83251"/>
                <a:gd name="connsiteY5" fmla="*/ 48387 h 76923"/>
                <a:gd name="connsiteX6" fmla="*/ 2466 w 83251"/>
                <a:gd name="connsiteY6" fmla="*/ 48196 h 76923"/>
                <a:gd name="connsiteX7" fmla="*/ 1418 w 83251"/>
                <a:gd name="connsiteY7" fmla="*/ 25813 h 76923"/>
                <a:gd name="connsiteX8" fmla="*/ 22659 w 83251"/>
                <a:gd name="connsiteY8" fmla="*/ 2667 h 76923"/>
                <a:gd name="connsiteX9" fmla="*/ 35232 w 83251"/>
                <a:gd name="connsiteY9" fmla="*/ 0 h 76923"/>
                <a:gd name="connsiteX10" fmla="*/ 53996 w 83251"/>
                <a:gd name="connsiteY10" fmla="*/ 5239 h 76923"/>
                <a:gd name="connsiteX11" fmla="*/ 79618 w 83251"/>
                <a:gd name="connsiteY11" fmla="*/ 18288 h 76923"/>
                <a:gd name="connsiteX12" fmla="*/ 82095 w 83251"/>
                <a:gd name="connsiteY12" fmla="*/ 44863 h 7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51" h="76923">
                  <a:moveTo>
                    <a:pt x="82000" y="44958"/>
                  </a:moveTo>
                  <a:cubicBezTo>
                    <a:pt x="81523" y="47149"/>
                    <a:pt x="79333" y="55245"/>
                    <a:pt x="72570" y="62960"/>
                  </a:cubicBezTo>
                  <a:cubicBezTo>
                    <a:pt x="69903" y="65722"/>
                    <a:pt x="61235" y="75343"/>
                    <a:pt x="47138" y="76771"/>
                  </a:cubicBezTo>
                  <a:cubicBezTo>
                    <a:pt x="38947" y="77534"/>
                    <a:pt x="32565" y="75247"/>
                    <a:pt x="28850" y="73819"/>
                  </a:cubicBezTo>
                  <a:cubicBezTo>
                    <a:pt x="24469" y="72295"/>
                    <a:pt x="13134" y="67723"/>
                    <a:pt x="5895" y="55531"/>
                  </a:cubicBezTo>
                  <a:cubicBezTo>
                    <a:pt x="5133" y="54483"/>
                    <a:pt x="3704" y="51816"/>
                    <a:pt x="2466" y="48387"/>
                  </a:cubicBezTo>
                  <a:lnTo>
                    <a:pt x="2466" y="48196"/>
                  </a:lnTo>
                  <a:cubicBezTo>
                    <a:pt x="275" y="42577"/>
                    <a:pt x="-1249" y="34671"/>
                    <a:pt x="1418" y="25813"/>
                  </a:cubicBezTo>
                  <a:cubicBezTo>
                    <a:pt x="6085" y="9811"/>
                    <a:pt x="20659" y="3429"/>
                    <a:pt x="22659" y="2667"/>
                  </a:cubicBezTo>
                  <a:cubicBezTo>
                    <a:pt x="26850" y="1714"/>
                    <a:pt x="31041" y="953"/>
                    <a:pt x="35232" y="0"/>
                  </a:cubicBezTo>
                  <a:cubicBezTo>
                    <a:pt x="40852" y="1048"/>
                    <a:pt x="47138" y="2762"/>
                    <a:pt x="53996" y="5239"/>
                  </a:cubicBezTo>
                  <a:cubicBezTo>
                    <a:pt x="64569" y="9144"/>
                    <a:pt x="73046" y="13906"/>
                    <a:pt x="79618" y="18288"/>
                  </a:cubicBezTo>
                  <a:cubicBezTo>
                    <a:pt x="81143" y="21812"/>
                    <a:pt x="85238" y="32099"/>
                    <a:pt x="82095" y="4486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619C6EBB-518B-9622-656C-B71D10D68EC1}"/>
                </a:ext>
              </a:extLst>
            </p:cNvPr>
            <p:cNvSpPr/>
            <p:nvPr/>
          </p:nvSpPr>
          <p:spPr>
            <a:xfrm>
              <a:off x="7413688" y="4635722"/>
              <a:ext cx="90585" cy="91725"/>
            </a:xfrm>
            <a:custGeom>
              <a:avLst/>
              <a:gdLst>
                <a:gd name="connsiteX0" fmla="*/ 37719 w 90585"/>
                <a:gd name="connsiteY0" fmla="*/ 2096 h 91725"/>
                <a:gd name="connsiteX1" fmla="*/ 23336 w 90585"/>
                <a:gd name="connsiteY1" fmla="*/ 8477 h 91725"/>
                <a:gd name="connsiteX2" fmla="*/ 6382 w 90585"/>
                <a:gd name="connsiteY2" fmla="*/ 27527 h 91725"/>
                <a:gd name="connsiteX3" fmla="*/ 0 w 90585"/>
                <a:gd name="connsiteY3" fmla="*/ 47530 h 91725"/>
                <a:gd name="connsiteX4" fmla="*/ 29146 w 90585"/>
                <a:gd name="connsiteY4" fmla="*/ 60674 h 91725"/>
                <a:gd name="connsiteX5" fmla="*/ 52388 w 90585"/>
                <a:gd name="connsiteY5" fmla="*/ 91726 h 91725"/>
                <a:gd name="connsiteX6" fmla="*/ 71151 w 90585"/>
                <a:gd name="connsiteY6" fmla="*/ 82201 h 91725"/>
                <a:gd name="connsiteX7" fmla="*/ 86487 w 90585"/>
                <a:gd name="connsiteY7" fmla="*/ 61150 h 91725"/>
                <a:gd name="connsiteX8" fmla="*/ 89535 w 90585"/>
                <a:gd name="connsiteY8" fmla="*/ 33147 h 91725"/>
                <a:gd name="connsiteX9" fmla="*/ 83153 w 90585"/>
                <a:gd name="connsiteY9" fmla="*/ 18764 h 91725"/>
                <a:gd name="connsiteX10" fmla="*/ 47434 w 90585"/>
                <a:gd name="connsiteY10" fmla="*/ 0 h 91725"/>
                <a:gd name="connsiteX11" fmla="*/ 37529 w 90585"/>
                <a:gd name="connsiteY11" fmla="*/ 2096 h 9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585" h="91725">
                  <a:moveTo>
                    <a:pt x="37719" y="2096"/>
                  </a:moveTo>
                  <a:cubicBezTo>
                    <a:pt x="34957" y="2953"/>
                    <a:pt x="29241" y="4667"/>
                    <a:pt x="23336" y="8477"/>
                  </a:cubicBezTo>
                  <a:cubicBezTo>
                    <a:pt x="13335" y="14859"/>
                    <a:pt x="8477" y="23717"/>
                    <a:pt x="6382" y="27527"/>
                  </a:cubicBezTo>
                  <a:cubicBezTo>
                    <a:pt x="2286" y="35052"/>
                    <a:pt x="666" y="42291"/>
                    <a:pt x="0" y="47530"/>
                  </a:cubicBezTo>
                  <a:cubicBezTo>
                    <a:pt x="6382" y="48863"/>
                    <a:pt x="17716" y="52006"/>
                    <a:pt x="29146" y="60674"/>
                  </a:cubicBezTo>
                  <a:cubicBezTo>
                    <a:pt x="43624" y="71723"/>
                    <a:pt x="50006" y="85439"/>
                    <a:pt x="52388" y="91726"/>
                  </a:cubicBezTo>
                  <a:cubicBezTo>
                    <a:pt x="56673" y="90583"/>
                    <a:pt x="63912" y="88106"/>
                    <a:pt x="71151" y="82201"/>
                  </a:cubicBezTo>
                  <a:cubicBezTo>
                    <a:pt x="73247" y="80486"/>
                    <a:pt x="81534" y="73533"/>
                    <a:pt x="86487" y="61150"/>
                  </a:cubicBezTo>
                  <a:cubicBezTo>
                    <a:pt x="88487" y="56197"/>
                    <a:pt x="92487" y="45815"/>
                    <a:pt x="89535" y="33147"/>
                  </a:cubicBezTo>
                  <a:cubicBezTo>
                    <a:pt x="88963" y="30861"/>
                    <a:pt x="87439" y="24860"/>
                    <a:pt x="83153" y="18764"/>
                  </a:cubicBezTo>
                  <a:cubicBezTo>
                    <a:pt x="71723" y="2381"/>
                    <a:pt x="51149" y="286"/>
                    <a:pt x="47434" y="0"/>
                  </a:cubicBezTo>
                  <a:cubicBezTo>
                    <a:pt x="44862" y="381"/>
                    <a:pt x="41434" y="953"/>
                    <a:pt x="37529" y="209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C1AD6CC6-7373-7570-8299-DC7598242CD7}"/>
                </a:ext>
              </a:extLst>
            </p:cNvPr>
            <p:cNvSpPr/>
            <p:nvPr/>
          </p:nvSpPr>
          <p:spPr>
            <a:xfrm>
              <a:off x="7307853" y="4717541"/>
              <a:ext cx="99167" cy="92693"/>
            </a:xfrm>
            <a:custGeom>
              <a:avLst/>
              <a:gdLst>
                <a:gd name="connsiteX0" fmla="*/ 99167 w 99167"/>
                <a:gd name="connsiteY0" fmla="*/ 40672 h 92693"/>
                <a:gd name="connsiteX1" fmla="*/ 54495 w 99167"/>
                <a:gd name="connsiteY1" fmla="*/ 88582 h 92693"/>
                <a:gd name="connsiteX2" fmla="*/ 20681 w 99167"/>
                <a:gd name="connsiteY2" fmla="*/ 89535 h 92693"/>
                <a:gd name="connsiteX3" fmla="*/ 3441 w 99167"/>
                <a:gd name="connsiteY3" fmla="*/ 71056 h 92693"/>
                <a:gd name="connsiteX4" fmla="*/ 3251 w 99167"/>
                <a:gd name="connsiteY4" fmla="*/ 71056 h 92693"/>
                <a:gd name="connsiteX5" fmla="*/ 1250 w 99167"/>
                <a:gd name="connsiteY5" fmla="*/ 65437 h 92693"/>
                <a:gd name="connsiteX6" fmla="*/ 10680 w 99167"/>
                <a:gd name="connsiteY6" fmla="*/ 27432 h 92693"/>
                <a:gd name="connsiteX7" fmla="*/ 42684 w 99167"/>
                <a:gd name="connsiteY7" fmla="*/ 5715 h 92693"/>
                <a:gd name="connsiteX8" fmla="*/ 68783 w 99167"/>
                <a:gd name="connsiteY8" fmla="*/ 0 h 92693"/>
                <a:gd name="connsiteX9" fmla="*/ 90214 w 99167"/>
                <a:gd name="connsiteY9" fmla="*/ 19431 h 92693"/>
                <a:gd name="connsiteX10" fmla="*/ 99167 w 99167"/>
                <a:gd name="connsiteY10" fmla="*/ 40672 h 9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167" h="92693">
                  <a:moveTo>
                    <a:pt x="99167" y="40672"/>
                  </a:moveTo>
                  <a:cubicBezTo>
                    <a:pt x="96215" y="48292"/>
                    <a:pt x="83832" y="78105"/>
                    <a:pt x="54495" y="88582"/>
                  </a:cubicBezTo>
                  <a:cubicBezTo>
                    <a:pt x="47161" y="91059"/>
                    <a:pt x="34016" y="95917"/>
                    <a:pt x="20681" y="89535"/>
                  </a:cubicBezTo>
                  <a:cubicBezTo>
                    <a:pt x="11061" y="84868"/>
                    <a:pt x="5822" y="76676"/>
                    <a:pt x="3441" y="71056"/>
                  </a:cubicBezTo>
                  <a:lnTo>
                    <a:pt x="3251" y="71056"/>
                  </a:lnTo>
                  <a:cubicBezTo>
                    <a:pt x="2012" y="68294"/>
                    <a:pt x="1345" y="66294"/>
                    <a:pt x="1250" y="65437"/>
                  </a:cubicBezTo>
                  <a:cubicBezTo>
                    <a:pt x="-3703" y="47149"/>
                    <a:pt x="7442" y="31813"/>
                    <a:pt x="10680" y="27432"/>
                  </a:cubicBezTo>
                  <a:cubicBezTo>
                    <a:pt x="20110" y="14383"/>
                    <a:pt x="33064" y="9430"/>
                    <a:pt x="42684" y="5715"/>
                  </a:cubicBezTo>
                  <a:cubicBezTo>
                    <a:pt x="53257" y="1714"/>
                    <a:pt x="62591" y="476"/>
                    <a:pt x="68783" y="0"/>
                  </a:cubicBezTo>
                  <a:cubicBezTo>
                    <a:pt x="73735" y="2667"/>
                    <a:pt x="82879" y="8572"/>
                    <a:pt x="90214" y="19431"/>
                  </a:cubicBezTo>
                  <a:cubicBezTo>
                    <a:pt x="95643" y="27622"/>
                    <a:pt x="98120" y="35528"/>
                    <a:pt x="99167" y="4067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55E6D98A-2173-DFC8-D201-0416B0F2C2B7}"/>
                </a:ext>
              </a:extLst>
            </p:cNvPr>
            <p:cNvSpPr/>
            <p:nvPr/>
          </p:nvSpPr>
          <p:spPr>
            <a:xfrm>
              <a:off x="7464574" y="4832702"/>
              <a:ext cx="60005" cy="102676"/>
            </a:xfrm>
            <a:custGeom>
              <a:avLst/>
              <a:gdLst>
                <a:gd name="connsiteX0" fmla="*/ 59889 w 60005"/>
                <a:gd name="connsiteY0" fmla="*/ 54289 h 102676"/>
                <a:gd name="connsiteX1" fmla="*/ 51984 w 60005"/>
                <a:gd name="connsiteY1" fmla="*/ 102676 h 102676"/>
                <a:gd name="connsiteX2" fmla="*/ 33410 w 60005"/>
                <a:gd name="connsiteY2" fmla="*/ 96485 h 102676"/>
                <a:gd name="connsiteX3" fmla="*/ 22837 w 60005"/>
                <a:gd name="connsiteY3" fmla="*/ 96199 h 102676"/>
                <a:gd name="connsiteX4" fmla="*/ 5026 w 60005"/>
                <a:gd name="connsiteY4" fmla="*/ 100866 h 102676"/>
                <a:gd name="connsiteX5" fmla="*/ 263 w 60005"/>
                <a:gd name="connsiteY5" fmla="*/ 48765 h 102676"/>
                <a:gd name="connsiteX6" fmla="*/ 6454 w 60005"/>
                <a:gd name="connsiteY6" fmla="*/ 10570 h 102676"/>
                <a:gd name="connsiteX7" fmla="*/ 35124 w 60005"/>
                <a:gd name="connsiteY7" fmla="*/ 187 h 102676"/>
                <a:gd name="connsiteX8" fmla="*/ 36077 w 60005"/>
                <a:gd name="connsiteY8" fmla="*/ 378 h 102676"/>
                <a:gd name="connsiteX9" fmla="*/ 54841 w 60005"/>
                <a:gd name="connsiteY9" fmla="*/ 9712 h 102676"/>
                <a:gd name="connsiteX10" fmla="*/ 59985 w 60005"/>
                <a:gd name="connsiteY10" fmla="*/ 54384 h 10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5" h="102676">
                  <a:moveTo>
                    <a:pt x="59889" y="54289"/>
                  </a:moveTo>
                  <a:cubicBezTo>
                    <a:pt x="59604" y="74482"/>
                    <a:pt x="55699" y="91056"/>
                    <a:pt x="51984" y="102676"/>
                  </a:cubicBezTo>
                  <a:cubicBezTo>
                    <a:pt x="48555" y="100962"/>
                    <a:pt x="42078" y="97723"/>
                    <a:pt x="33410" y="96485"/>
                  </a:cubicBezTo>
                  <a:cubicBezTo>
                    <a:pt x="30171" y="96009"/>
                    <a:pt x="26742" y="95818"/>
                    <a:pt x="22837" y="96199"/>
                  </a:cubicBezTo>
                  <a:cubicBezTo>
                    <a:pt x="15122" y="96675"/>
                    <a:pt x="9026" y="98962"/>
                    <a:pt x="5026" y="100866"/>
                  </a:cubicBezTo>
                  <a:cubicBezTo>
                    <a:pt x="1882" y="87817"/>
                    <a:pt x="-880" y="69815"/>
                    <a:pt x="263" y="48765"/>
                  </a:cubicBezTo>
                  <a:cubicBezTo>
                    <a:pt x="1215" y="33715"/>
                    <a:pt x="3692" y="20952"/>
                    <a:pt x="6454" y="10570"/>
                  </a:cubicBezTo>
                  <a:cubicBezTo>
                    <a:pt x="7883" y="9046"/>
                    <a:pt x="19027" y="-1527"/>
                    <a:pt x="35124" y="187"/>
                  </a:cubicBezTo>
                  <a:cubicBezTo>
                    <a:pt x="35410" y="187"/>
                    <a:pt x="35791" y="378"/>
                    <a:pt x="36077" y="378"/>
                  </a:cubicBezTo>
                  <a:cubicBezTo>
                    <a:pt x="45983" y="1807"/>
                    <a:pt x="52555" y="7331"/>
                    <a:pt x="54841" y="9712"/>
                  </a:cubicBezTo>
                  <a:cubicBezTo>
                    <a:pt x="57603" y="20857"/>
                    <a:pt x="60271" y="36287"/>
                    <a:pt x="59985" y="5438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FCE3A1FC-83C1-2F34-DC15-BB45AF56A371}"/>
                </a:ext>
              </a:extLst>
            </p:cNvPr>
            <p:cNvSpPr/>
            <p:nvPr/>
          </p:nvSpPr>
          <p:spPr>
            <a:xfrm>
              <a:off x="7406995" y="4982622"/>
              <a:ext cx="90989" cy="104853"/>
            </a:xfrm>
            <a:custGeom>
              <a:avLst/>
              <a:gdLst>
                <a:gd name="connsiteX0" fmla="*/ 90989 w 90989"/>
                <a:gd name="connsiteY0" fmla="*/ 26766 h 104853"/>
                <a:gd name="connsiteX1" fmla="*/ 70511 w 90989"/>
                <a:gd name="connsiteY1" fmla="*/ 81820 h 104853"/>
                <a:gd name="connsiteX2" fmla="*/ 25362 w 90989"/>
                <a:gd name="connsiteY2" fmla="*/ 104299 h 104853"/>
                <a:gd name="connsiteX3" fmla="*/ 5169 w 90989"/>
                <a:gd name="connsiteY3" fmla="*/ 92012 h 104853"/>
                <a:gd name="connsiteX4" fmla="*/ 5169 w 90989"/>
                <a:gd name="connsiteY4" fmla="*/ 91821 h 104853"/>
                <a:gd name="connsiteX5" fmla="*/ 3455 w 90989"/>
                <a:gd name="connsiteY5" fmla="*/ 89535 h 104853"/>
                <a:gd name="connsiteX6" fmla="*/ 11075 w 90989"/>
                <a:gd name="connsiteY6" fmla="*/ 42958 h 104853"/>
                <a:gd name="connsiteX7" fmla="*/ 13361 w 90989"/>
                <a:gd name="connsiteY7" fmla="*/ 38767 h 104853"/>
                <a:gd name="connsiteX8" fmla="*/ 53556 w 90989"/>
                <a:gd name="connsiteY8" fmla="*/ 0 h 104853"/>
                <a:gd name="connsiteX9" fmla="*/ 61938 w 90989"/>
                <a:gd name="connsiteY9" fmla="*/ 13811 h 104853"/>
                <a:gd name="connsiteX10" fmla="*/ 71559 w 90989"/>
                <a:gd name="connsiteY10" fmla="*/ 21527 h 104853"/>
                <a:gd name="connsiteX11" fmla="*/ 73273 w 90989"/>
                <a:gd name="connsiteY11" fmla="*/ 22479 h 104853"/>
                <a:gd name="connsiteX12" fmla="*/ 90989 w 90989"/>
                <a:gd name="connsiteY12" fmla="*/ 26670 h 10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0989" h="104853">
                  <a:moveTo>
                    <a:pt x="90989" y="26766"/>
                  </a:moveTo>
                  <a:cubicBezTo>
                    <a:pt x="90799" y="36671"/>
                    <a:pt x="88799" y="61341"/>
                    <a:pt x="70511" y="81820"/>
                  </a:cubicBezTo>
                  <a:cubicBezTo>
                    <a:pt x="64415" y="88678"/>
                    <a:pt x="46793" y="108395"/>
                    <a:pt x="25362" y="104299"/>
                  </a:cubicBezTo>
                  <a:cubicBezTo>
                    <a:pt x="24124" y="104108"/>
                    <a:pt x="12313" y="101632"/>
                    <a:pt x="5169" y="92012"/>
                  </a:cubicBezTo>
                  <a:lnTo>
                    <a:pt x="5169" y="91821"/>
                  </a:lnTo>
                  <a:cubicBezTo>
                    <a:pt x="4502" y="91154"/>
                    <a:pt x="3931" y="90297"/>
                    <a:pt x="3455" y="89535"/>
                  </a:cubicBezTo>
                  <a:cubicBezTo>
                    <a:pt x="-5118" y="74295"/>
                    <a:pt x="4122" y="55245"/>
                    <a:pt x="11075" y="42958"/>
                  </a:cubicBezTo>
                  <a:cubicBezTo>
                    <a:pt x="11837" y="41434"/>
                    <a:pt x="12599" y="40005"/>
                    <a:pt x="13361" y="38767"/>
                  </a:cubicBezTo>
                  <a:cubicBezTo>
                    <a:pt x="25172" y="18288"/>
                    <a:pt x="41936" y="6477"/>
                    <a:pt x="53556" y="0"/>
                  </a:cubicBezTo>
                  <a:cubicBezTo>
                    <a:pt x="54318" y="2191"/>
                    <a:pt x="56794" y="8096"/>
                    <a:pt x="61938" y="13811"/>
                  </a:cubicBezTo>
                  <a:cubicBezTo>
                    <a:pt x="64415" y="16478"/>
                    <a:pt x="67558" y="19241"/>
                    <a:pt x="71559" y="21527"/>
                  </a:cubicBezTo>
                  <a:cubicBezTo>
                    <a:pt x="72035" y="21812"/>
                    <a:pt x="72606" y="22193"/>
                    <a:pt x="73273" y="22479"/>
                  </a:cubicBezTo>
                  <a:cubicBezTo>
                    <a:pt x="80417" y="26003"/>
                    <a:pt x="86894" y="26670"/>
                    <a:pt x="90989" y="2667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D9B81724-5C7F-1851-CBAD-A1C6CA0F37FE}"/>
                </a:ext>
              </a:extLst>
            </p:cNvPr>
            <p:cNvSpPr/>
            <p:nvPr/>
          </p:nvSpPr>
          <p:spPr>
            <a:xfrm>
              <a:off x="6563536" y="4725018"/>
              <a:ext cx="79075" cy="109256"/>
            </a:xfrm>
            <a:custGeom>
              <a:avLst/>
              <a:gdLst>
                <a:gd name="connsiteX0" fmla="*/ 73483 w 79075"/>
                <a:gd name="connsiteY0" fmla="*/ 67676 h 109256"/>
                <a:gd name="connsiteX1" fmla="*/ 19191 w 79075"/>
                <a:gd name="connsiteY1" fmla="*/ 107681 h 109256"/>
                <a:gd name="connsiteX2" fmla="*/ 13476 w 79075"/>
                <a:gd name="connsiteY2" fmla="*/ 104442 h 109256"/>
                <a:gd name="connsiteX3" fmla="*/ 5570 w 79075"/>
                <a:gd name="connsiteY3" fmla="*/ 41577 h 109256"/>
                <a:gd name="connsiteX4" fmla="*/ 42051 w 79075"/>
                <a:gd name="connsiteY4" fmla="*/ 1573 h 109256"/>
                <a:gd name="connsiteX5" fmla="*/ 59862 w 79075"/>
                <a:gd name="connsiteY5" fmla="*/ 1573 h 109256"/>
                <a:gd name="connsiteX6" fmla="*/ 73483 w 79075"/>
                <a:gd name="connsiteY6" fmla="*/ 67676 h 10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075" h="109256">
                  <a:moveTo>
                    <a:pt x="73483" y="67676"/>
                  </a:moveTo>
                  <a:cubicBezTo>
                    <a:pt x="62148" y="97013"/>
                    <a:pt x="37955" y="114825"/>
                    <a:pt x="19191" y="107681"/>
                  </a:cubicBezTo>
                  <a:cubicBezTo>
                    <a:pt x="17191" y="106919"/>
                    <a:pt x="15190" y="105776"/>
                    <a:pt x="13476" y="104442"/>
                  </a:cubicBezTo>
                  <a:cubicBezTo>
                    <a:pt x="-621" y="94060"/>
                    <a:pt x="-4336" y="67676"/>
                    <a:pt x="5570" y="41577"/>
                  </a:cubicBezTo>
                  <a:cubicBezTo>
                    <a:pt x="13476" y="20908"/>
                    <a:pt x="27763" y="6049"/>
                    <a:pt x="42051" y="1573"/>
                  </a:cubicBezTo>
                  <a:cubicBezTo>
                    <a:pt x="48242" y="-428"/>
                    <a:pt x="54338" y="-618"/>
                    <a:pt x="59862" y="1573"/>
                  </a:cubicBezTo>
                  <a:cubicBezTo>
                    <a:pt x="78436" y="8716"/>
                    <a:pt x="84723" y="38339"/>
                    <a:pt x="73483" y="6767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7490842C-B58B-7DB5-B3E5-7AC5371FA138}"/>
                </a:ext>
              </a:extLst>
            </p:cNvPr>
            <p:cNvSpPr/>
            <p:nvPr/>
          </p:nvSpPr>
          <p:spPr>
            <a:xfrm>
              <a:off x="7178032" y="4757418"/>
              <a:ext cx="33198" cy="112392"/>
            </a:xfrm>
            <a:custGeom>
              <a:avLst/>
              <a:gdLst>
                <a:gd name="connsiteX0" fmla="*/ 25630 w 33198"/>
                <a:gd name="connsiteY0" fmla="*/ 112333 h 112392"/>
                <a:gd name="connsiteX1" fmla="*/ 20773 w 33198"/>
                <a:gd name="connsiteY1" fmla="*/ 110332 h 112392"/>
                <a:gd name="connsiteX2" fmla="*/ 2580 w 33198"/>
                <a:gd name="connsiteY2" fmla="*/ 58516 h 112392"/>
                <a:gd name="connsiteX3" fmla="*/ 4104 w 33198"/>
                <a:gd name="connsiteY3" fmla="*/ 2986 h 112392"/>
                <a:gd name="connsiteX4" fmla="*/ 7628 w 33198"/>
                <a:gd name="connsiteY4" fmla="*/ 33 h 112392"/>
                <a:gd name="connsiteX5" fmla="*/ 30583 w 33198"/>
                <a:gd name="connsiteY5" fmla="*/ 54040 h 112392"/>
                <a:gd name="connsiteX6" fmla="*/ 25440 w 33198"/>
                <a:gd name="connsiteY6" fmla="*/ 112333 h 11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98" h="112392">
                  <a:moveTo>
                    <a:pt x="25630" y="112333"/>
                  </a:moveTo>
                  <a:cubicBezTo>
                    <a:pt x="24106" y="112619"/>
                    <a:pt x="22487" y="111856"/>
                    <a:pt x="20773" y="110332"/>
                  </a:cubicBezTo>
                  <a:cubicBezTo>
                    <a:pt x="13914" y="103855"/>
                    <a:pt x="6485" y="83377"/>
                    <a:pt x="2580" y="58516"/>
                  </a:cubicBezTo>
                  <a:cubicBezTo>
                    <a:pt x="-1421" y="33085"/>
                    <a:pt x="-659" y="10891"/>
                    <a:pt x="4104" y="2986"/>
                  </a:cubicBezTo>
                  <a:cubicBezTo>
                    <a:pt x="5056" y="1271"/>
                    <a:pt x="6295" y="223"/>
                    <a:pt x="7628" y="33"/>
                  </a:cubicBezTo>
                  <a:cubicBezTo>
                    <a:pt x="15343" y="-1015"/>
                    <a:pt x="25630" y="22988"/>
                    <a:pt x="30583" y="54040"/>
                  </a:cubicBezTo>
                  <a:cubicBezTo>
                    <a:pt x="35536" y="84901"/>
                    <a:pt x="33250" y="111095"/>
                    <a:pt x="25440" y="11233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09413011-95D0-092C-E078-6815B0911FA2}"/>
                </a:ext>
              </a:extLst>
            </p:cNvPr>
            <p:cNvSpPr/>
            <p:nvPr/>
          </p:nvSpPr>
          <p:spPr>
            <a:xfrm>
              <a:off x="6670691" y="2864738"/>
              <a:ext cx="546257" cy="301370"/>
            </a:xfrm>
            <a:custGeom>
              <a:avLst/>
              <a:gdLst>
                <a:gd name="connsiteX0" fmla="*/ 459247 w 546257"/>
                <a:gd name="connsiteY0" fmla="*/ 301181 h 301370"/>
                <a:gd name="connsiteX1" fmla="*/ 448388 w 546257"/>
                <a:gd name="connsiteY1" fmla="*/ 300419 h 301370"/>
                <a:gd name="connsiteX2" fmla="*/ 446389 w 546257"/>
                <a:gd name="connsiteY2" fmla="*/ 300133 h 301370"/>
                <a:gd name="connsiteX3" fmla="*/ 444483 w 546257"/>
                <a:gd name="connsiteY3" fmla="*/ 299275 h 301370"/>
                <a:gd name="connsiteX4" fmla="*/ 254079 w 546257"/>
                <a:gd name="connsiteY4" fmla="*/ 244888 h 301370"/>
                <a:gd name="connsiteX5" fmla="*/ 151685 w 546257"/>
                <a:gd name="connsiteY5" fmla="*/ 237649 h 301370"/>
                <a:gd name="connsiteX6" fmla="*/ 66245 w 546257"/>
                <a:gd name="connsiteY6" fmla="*/ 242697 h 301370"/>
                <a:gd name="connsiteX7" fmla="*/ 64246 w 546257"/>
                <a:gd name="connsiteY7" fmla="*/ 242983 h 301370"/>
                <a:gd name="connsiteX8" fmla="*/ 62245 w 546257"/>
                <a:gd name="connsiteY8" fmla="*/ 242697 h 301370"/>
                <a:gd name="connsiteX9" fmla="*/ 14335 w 546257"/>
                <a:gd name="connsiteY9" fmla="*/ 213932 h 301370"/>
                <a:gd name="connsiteX10" fmla="*/ 809 w 546257"/>
                <a:gd name="connsiteY10" fmla="*/ 159734 h 301370"/>
                <a:gd name="connsiteX11" fmla="*/ 14715 w 546257"/>
                <a:gd name="connsiteY11" fmla="*/ 66961 h 301370"/>
                <a:gd name="connsiteX12" fmla="*/ 86820 w 546257"/>
                <a:gd name="connsiteY12" fmla="*/ 4763 h 301370"/>
                <a:gd name="connsiteX13" fmla="*/ 95487 w 546257"/>
                <a:gd name="connsiteY13" fmla="*/ 5239 h 301370"/>
                <a:gd name="connsiteX14" fmla="*/ 184165 w 546257"/>
                <a:gd name="connsiteY14" fmla="*/ 0 h 301370"/>
                <a:gd name="connsiteX15" fmla="*/ 295703 w 546257"/>
                <a:gd name="connsiteY15" fmla="*/ 8382 h 301370"/>
                <a:gd name="connsiteX16" fmla="*/ 486298 w 546257"/>
                <a:gd name="connsiteY16" fmla="*/ 63818 h 301370"/>
                <a:gd name="connsiteX17" fmla="*/ 531923 w 546257"/>
                <a:gd name="connsiteY17" fmla="*/ 92202 h 301370"/>
                <a:gd name="connsiteX18" fmla="*/ 545448 w 546257"/>
                <a:gd name="connsiteY18" fmla="*/ 146399 h 301370"/>
                <a:gd name="connsiteX19" fmla="*/ 531542 w 546257"/>
                <a:gd name="connsiteY19" fmla="*/ 239173 h 301370"/>
                <a:gd name="connsiteX20" fmla="*/ 459438 w 546257"/>
                <a:gd name="connsiteY20" fmla="*/ 301371 h 30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6257" h="301370">
                  <a:moveTo>
                    <a:pt x="459247" y="301181"/>
                  </a:moveTo>
                  <a:cubicBezTo>
                    <a:pt x="455627" y="301181"/>
                    <a:pt x="452008" y="300895"/>
                    <a:pt x="448388" y="300419"/>
                  </a:cubicBezTo>
                  <a:lnTo>
                    <a:pt x="446389" y="300133"/>
                  </a:lnTo>
                  <a:lnTo>
                    <a:pt x="444483" y="299275"/>
                  </a:lnTo>
                  <a:cubicBezTo>
                    <a:pt x="383714" y="272510"/>
                    <a:pt x="319706" y="254222"/>
                    <a:pt x="254079" y="244888"/>
                  </a:cubicBezTo>
                  <a:cubicBezTo>
                    <a:pt x="220265" y="240030"/>
                    <a:pt x="185785" y="237649"/>
                    <a:pt x="151685" y="237649"/>
                  </a:cubicBezTo>
                  <a:cubicBezTo>
                    <a:pt x="123301" y="237649"/>
                    <a:pt x="94535" y="239363"/>
                    <a:pt x="66245" y="242697"/>
                  </a:cubicBezTo>
                  <a:lnTo>
                    <a:pt x="64246" y="242983"/>
                  </a:lnTo>
                  <a:lnTo>
                    <a:pt x="62245" y="242697"/>
                  </a:lnTo>
                  <a:cubicBezTo>
                    <a:pt x="53292" y="241364"/>
                    <a:pt x="30622" y="235934"/>
                    <a:pt x="14335" y="213932"/>
                  </a:cubicBezTo>
                  <a:cubicBezTo>
                    <a:pt x="2714" y="198311"/>
                    <a:pt x="-2049" y="178975"/>
                    <a:pt x="809" y="159734"/>
                  </a:cubicBezTo>
                  <a:lnTo>
                    <a:pt x="14715" y="66961"/>
                  </a:lnTo>
                  <a:cubicBezTo>
                    <a:pt x="20049" y="31528"/>
                    <a:pt x="51006" y="4763"/>
                    <a:pt x="86820" y="4763"/>
                  </a:cubicBezTo>
                  <a:cubicBezTo>
                    <a:pt x="89677" y="4763"/>
                    <a:pt x="92535" y="4953"/>
                    <a:pt x="95487" y="5239"/>
                  </a:cubicBezTo>
                  <a:cubicBezTo>
                    <a:pt x="124824" y="1715"/>
                    <a:pt x="154638" y="0"/>
                    <a:pt x="184165" y="0"/>
                  </a:cubicBezTo>
                  <a:cubicBezTo>
                    <a:pt x="221408" y="0"/>
                    <a:pt x="258937" y="2858"/>
                    <a:pt x="295703" y="8382"/>
                  </a:cubicBezTo>
                  <a:cubicBezTo>
                    <a:pt x="361426" y="18288"/>
                    <a:pt x="425529" y="36957"/>
                    <a:pt x="486298" y="63818"/>
                  </a:cubicBezTo>
                  <a:cubicBezTo>
                    <a:pt x="496395" y="65723"/>
                    <a:pt x="516968" y="71914"/>
                    <a:pt x="531923" y="92202"/>
                  </a:cubicBezTo>
                  <a:cubicBezTo>
                    <a:pt x="543544" y="107918"/>
                    <a:pt x="548306" y="127159"/>
                    <a:pt x="545448" y="146399"/>
                  </a:cubicBezTo>
                  <a:lnTo>
                    <a:pt x="531542" y="239173"/>
                  </a:lnTo>
                  <a:cubicBezTo>
                    <a:pt x="526208" y="274606"/>
                    <a:pt x="495252" y="301371"/>
                    <a:pt x="459438" y="301371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635F37E1-077F-C122-26DC-CF1EDE640B7A}"/>
                </a:ext>
              </a:extLst>
            </p:cNvPr>
            <p:cNvSpPr/>
            <p:nvPr/>
          </p:nvSpPr>
          <p:spPr>
            <a:xfrm>
              <a:off x="6685902" y="2880060"/>
              <a:ext cx="515042" cy="270206"/>
            </a:xfrm>
            <a:custGeom>
              <a:avLst/>
              <a:gdLst>
                <a:gd name="connsiteX0" fmla="*/ 514617 w 515042"/>
                <a:gd name="connsiteY0" fmla="*/ 128601 h 270206"/>
                <a:gd name="connsiteX1" fmla="*/ 500805 w 515042"/>
                <a:gd name="connsiteY1" fmla="*/ 221184 h 270206"/>
                <a:gd name="connsiteX2" fmla="*/ 435464 w 515042"/>
                <a:gd name="connsiteY2" fmla="*/ 269571 h 270206"/>
                <a:gd name="connsiteX3" fmla="*/ 303542 w 515042"/>
                <a:gd name="connsiteY3" fmla="*/ 225851 h 270206"/>
                <a:gd name="connsiteX4" fmla="*/ 240868 w 515042"/>
                <a:gd name="connsiteY4" fmla="*/ 214040 h 270206"/>
                <a:gd name="connsiteX5" fmla="*/ 234486 w 515042"/>
                <a:gd name="connsiteY5" fmla="*/ 213278 h 270206"/>
                <a:gd name="connsiteX6" fmla="*/ 181432 w 515042"/>
                <a:gd name="connsiteY6" fmla="*/ 208040 h 270206"/>
                <a:gd name="connsiteX7" fmla="*/ 100469 w 515042"/>
                <a:gd name="connsiteY7" fmla="*/ 207373 h 270206"/>
                <a:gd name="connsiteX8" fmla="*/ 48939 w 515042"/>
                <a:gd name="connsiteY8" fmla="*/ 211754 h 270206"/>
                <a:gd name="connsiteX9" fmla="*/ 48749 w 515042"/>
                <a:gd name="connsiteY9" fmla="*/ 211754 h 270206"/>
                <a:gd name="connsiteX10" fmla="*/ 11220 w 515042"/>
                <a:gd name="connsiteY10" fmla="*/ 189085 h 270206"/>
                <a:gd name="connsiteX11" fmla="*/ 3600 w 515042"/>
                <a:gd name="connsiteY11" fmla="*/ 175083 h 270206"/>
                <a:gd name="connsiteX12" fmla="*/ 648 w 515042"/>
                <a:gd name="connsiteY12" fmla="*/ 146413 h 270206"/>
                <a:gd name="connsiteX13" fmla="*/ 14459 w 515042"/>
                <a:gd name="connsiteY13" fmla="*/ 53639 h 270206"/>
                <a:gd name="connsiteX14" fmla="*/ 79896 w 515042"/>
                <a:gd name="connsiteY14" fmla="*/ 5347 h 270206"/>
                <a:gd name="connsiteX15" fmla="*/ 178574 w 515042"/>
                <a:gd name="connsiteY15" fmla="*/ 109 h 270206"/>
                <a:gd name="connsiteX16" fmla="*/ 255346 w 515042"/>
                <a:gd name="connsiteY16" fmla="*/ 5062 h 270206"/>
                <a:gd name="connsiteX17" fmla="*/ 277825 w 515042"/>
                <a:gd name="connsiteY17" fmla="*/ 8205 h 270206"/>
                <a:gd name="connsiteX18" fmla="*/ 296399 w 515042"/>
                <a:gd name="connsiteY18" fmla="*/ 11348 h 270206"/>
                <a:gd name="connsiteX19" fmla="*/ 362978 w 515042"/>
                <a:gd name="connsiteY19" fmla="*/ 26398 h 270206"/>
                <a:gd name="connsiteX20" fmla="*/ 407461 w 515042"/>
                <a:gd name="connsiteY20" fmla="*/ 40209 h 270206"/>
                <a:gd name="connsiteX21" fmla="*/ 466134 w 515042"/>
                <a:gd name="connsiteY21" fmla="*/ 63164 h 270206"/>
                <a:gd name="connsiteX22" fmla="*/ 503853 w 515042"/>
                <a:gd name="connsiteY22" fmla="*/ 85834 h 270206"/>
                <a:gd name="connsiteX23" fmla="*/ 514426 w 515042"/>
                <a:gd name="connsiteY23" fmla="*/ 128696 h 27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5042" h="270206">
                  <a:moveTo>
                    <a:pt x="514617" y="128601"/>
                  </a:moveTo>
                  <a:lnTo>
                    <a:pt x="500805" y="221184"/>
                  </a:lnTo>
                  <a:cubicBezTo>
                    <a:pt x="496138" y="252712"/>
                    <a:pt x="466801" y="274238"/>
                    <a:pt x="435464" y="269571"/>
                  </a:cubicBezTo>
                  <a:cubicBezTo>
                    <a:pt x="401364" y="254522"/>
                    <a:pt x="356787" y="238043"/>
                    <a:pt x="303542" y="225851"/>
                  </a:cubicBezTo>
                  <a:cubicBezTo>
                    <a:pt x="283826" y="221184"/>
                    <a:pt x="262871" y="217279"/>
                    <a:pt x="240868" y="214040"/>
                  </a:cubicBezTo>
                  <a:cubicBezTo>
                    <a:pt x="238677" y="213755"/>
                    <a:pt x="236677" y="213374"/>
                    <a:pt x="234486" y="213278"/>
                  </a:cubicBezTo>
                  <a:cubicBezTo>
                    <a:pt x="216198" y="210611"/>
                    <a:pt x="198291" y="208897"/>
                    <a:pt x="181432" y="208040"/>
                  </a:cubicBezTo>
                  <a:cubicBezTo>
                    <a:pt x="152095" y="206325"/>
                    <a:pt x="124949" y="206325"/>
                    <a:pt x="100469" y="207373"/>
                  </a:cubicBezTo>
                  <a:cubicBezTo>
                    <a:pt x="81705" y="208325"/>
                    <a:pt x="64465" y="209849"/>
                    <a:pt x="48939" y="211754"/>
                  </a:cubicBezTo>
                  <a:lnTo>
                    <a:pt x="48749" y="211754"/>
                  </a:lnTo>
                  <a:cubicBezTo>
                    <a:pt x="44748" y="211278"/>
                    <a:pt x="25032" y="207754"/>
                    <a:pt x="11220" y="189085"/>
                  </a:cubicBezTo>
                  <a:cubicBezTo>
                    <a:pt x="8077" y="184894"/>
                    <a:pt x="5505" y="180131"/>
                    <a:pt x="3600" y="175083"/>
                  </a:cubicBezTo>
                  <a:cubicBezTo>
                    <a:pt x="362" y="166225"/>
                    <a:pt x="-876" y="156509"/>
                    <a:pt x="648" y="146413"/>
                  </a:cubicBezTo>
                  <a:lnTo>
                    <a:pt x="14459" y="53639"/>
                  </a:lnTo>
                  <a:cubicBezTo>
                    <a:pt x="19221" y="22302"/>
                    <a:pt x="48463" y="585"/>
                    <a:pt x="79896" y="5347"/>
                  </a:cubicBezTo>
                  <a:cubicBezTo>
                    <a:pt x="107328" y="1919"/>
                    <a:pt x="140570" y="-558"/>
                    <a:pt x="178574" y="109"/>
                  </a:cubicBezTo>
                  <a:cubicBezTo>
                    <a:pt x="202292" y="299"/>
                    <a:pt x="228200" y="1823"/>
                    <a:pt x="255346" y="5062"/>
                  </a:cubicBezTo>
                  <a:cubicBezTo>
                    <a:pt x="262776" y="6014"/>
                    <a:pt x="270205" y="6967"/>
                    <a:pt x="277825" y="8205"/>
                  </a:cubicBezTo>
                  <a:cubicBezTo>
                    <a:pt x="284207" y="9158"/>
                    <a:pt x="290398" y="10205"/>
                    <a:pt x="296399" y="11348"/>
                  </a:cubicBezTo>
                  <a:cubicBezTo>
                    <a:pt x="320116" y="15539"/>
                    <a:pt x="342309" y="20683"/>
                    <a:pt x="362978" y="26398"/>
                  </a:cubicBezTo>
                  <a:cubicBezTo>
                    <a:pt x="378790" y="30779"/>
                    <a:pt x="393554" y="35351"/>
                    <a:pt x="407461" y="40209"/>
                  </a:cubicBezTo>
                  <a:cubicBezTo>
                    <a:pt x="429463" y="47639"/>
                    <a:pt x="449085" y="55735"/>
                    <a:pt x="466134" y="63164"/>
                  </a:cubicBezTo>
                  <a:cubicBezTo>
                    <a:pt x="469849" y="63831"/>
                    <a:pt x="490042" y="67165"/>
                    <a:pt x="503853" y="85834"/>
                  </a:cubicBezTo>
                  <a:cubicBezTo>
                    <a:pt x="512521" y="97740"/>
                    <a:pt x="516712" y="112790"/>
                    <a:pt x="514426" y="128696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9" name="Graphic 4">
              <a:extLst>
                <a:ext uri="{FF2B5EF4-FFF2-40B4-BE49-F238E27FC236}">
                  <a16:creationId xmlns:a16="http://schemas.microsoft.com/office/drawing/2014/main" id="{4B6C48A3-0025-65A0-497E-06CDD0BDFE3F}"/>
                </a:ext>
              </a:extLst>
            </p:cNvPr>
            <p:cNvGrpSpPr/>
            <p:nvPr/>
          </p:nvGrpSpPr>
          <p:grpSpPr>
            <a:xfrm>
              <a:off x="5286795" y="2722714"/>
              <a:ext cx="2306212" cy="3105692"/>
              <a:chOff x="5286795" y="2722714"/>
              <a:chExt cx="2306212" cy="3105692"/>
            </a:xfrm>
            <a:solidFill>
              <a:srgbClr val="000000"/>
            </a:solidFill>
          </p:grpSpPr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A9807913-093A-3597-BE9A-8640C16BF556}"/>
                  </a:ext>
                </a:extLst>
              </p:cNvPr>
              <p:cNvSpPr/>
              <p:nvPr/>
            </p:nvSpPr>
            <p:spPr>
              <a:xfrm>
                <a:off x="7411497" y="4973192"/>
                <a:ext cx="49457" cy="45614"/>
              </a:xfrm>
              <a:custGeom>
                <a:avLst/>
                <a:gdLst>
                  <a:gd name="connsiteX0" fmla="*/ 49054 w 49457"/>
                  <a:gd name="connsiteY0" fmla="*/ 9525 h 45614"/>
                  <a:gd name="connsiteX1" fmla="*/ 25432 w 49457"/>
                  <a:gd name="connsiteY1" fmla="*/ 26861 h 45614"/>
                  <a:gd name="connsiteX2" fmla="*/ 10383 w 49457"/>
                  <a:gd name="connsiteY2" fmla="*/ 45434 h 45614"/>
                  <a:gd name="connsiteX3" fmla="*/ 0 w 49457"/>
                  <a:gd name="connsiteY3" fmla="*/ 45434 h 45614"/>
                  <a:gd name="connsiteX4" fmla="*/ 28575 w 49457"/>
                  <a:gd name="connsiteY4" fmla="*/ 12383 h 45614"/>
                  <a:gd name="connsiteX5" fmla="*/ 49339 w 49457"/>
                  <a:gd name="connsiteY5" fmla="*/ 0 h 45614"/>
                  <a:gd name="connsiteX6" fmla="*/ 49054 w 49457"/>
                  <a:gd name="connsiteY6" fmla="*/ 9430 h 4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457" h="45614">
                    <a:moveTo>
                      <a:pt x="49054" y="9525"/>
                    </a:moveTo>
                    <a:cubicBezTo>
                      <a:pt x="42577" y="13049"/>
                      <a:pt x="34004" y="18479"/>
                      <a:pt x="25432" y="26861"/>
                    </a:cubicBezTo>
                    <a:cubicBezTo>
                      <a:pt x="18765" y="33528"/>
                      <a:pt x="13907" y="40005"/>
                      <a:pt x="10383" y="45434"/>
                    </a:cubicBezTo>
                    <a:cubicBezTo>
                      <a:pt x="7620" y="45625"/>
                      <a:pt x="4001" y="45720"/>
                      <a:pt x="0" y="45434"/>
                    </a:cubicBezTo>
                    <a:cubicBezTo>
                      <a:pt x="4953" y="36576"/>
                      <a:pt x="13811" y="23717"/>
                      <a:pt x="28575" y="12383"/>
                    </a:cubicBezTo>
                    <a:cubicBezTo>
                      <a:pt x="36005" y="6763"/>
                      <a:pt x="43339" y="2762"/>
                      <a:pt x="49339" y="0"/>
                    </a:cubicBezTo>
                    <a:cubicBezTo>
                      <a:pt x="49625" y="3715"/>
                      <a:pt x="49339" y="6953"/>
                      <a:pt x="49054" y="943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980BAD6E-5EF4-7E07-0136-351BB47103E6}"/>
                  </a:ext>
                </a:extLst>
              </p:cNvPr>
              <p:cNvSpPr/>
              <p:nvPr/>
            </p:nvSpPr>
            <p:spPr>
              <a:xfrm>
                <a:off x="6837044" y="2722714"/>
                <a:ext cx="467001" cy="704857"/>
              </a:xfrm>
              <a:custGeom>
                <a:avLst/>
                <a:gdLst>
                  <a:gd name="connsiteX0" fmla="*/ 461963 w 467001"/>
                  <a:gd name="connsiteY0" fmla="*/ 450159 h 704857"/>
                  <a:gd name="connsiteX1" fmla="*/ 461200 w 467001"/>
                  <a:gd name="connsiteY1" fmla="*/ 454540 h 704857"/>
                  <a:gd name="connsiteX2" fmla="*/ 425387 w 467001"/>
                  <a:gd name="connsiteY2" fmla="*/ 567030 h 704857"/>
                  <a:gd name="connsiteX3" fmla="*/ 412052 w 467001"/>
                  <a:gd name="connsiteY3" fmla="*/ 591891 h 704857"/>
                  <a:gd name="connsiteX4" fmla="*/ 367951 w 467001"/>
                  <a:gd name="connsiteY4" fmla="*/ 650088 h 704857"/>
                  <a:gd name="connsiteX5" fmla="*/ 315944 w 467001"/>
                  <a:gd name="connsiteY5" fmla="*/ 688093 h 704857"/>
                  <a:gd name="connsiteX6" fmla="*/ 270796 w 467001"/>
                  <a:gd name="connsiteY6" fmla="*/ 668376 h 704857"/>
                  <a:gd name="connsiteX7" fmla="*/ 225647 w 467001"/>
                  <a:gd name="connsiteY7" fmla="*/ 642945 h 704857"/>
                  <a:gd name="connsiteX8" fmla="*/ 140113 w 467001"/>
                  <a:gd name="connsiteY8" fmla="*/ 670281 h 704857"/>
                  <a:gd name="connsiteX9" fmla="*/ 69532 w 467001"/>
                  <a:gd name="connsiteY9" fmla="*/ 693713 h 704857"/>
                  <a:gd name="connsiteX10" fmla="*/ 10573 w 467001"/>
                  <a:gd name="connsiteY10" fmla="*/ 704857 h 704857"/>
                  <a:gd name="connsiteX11" fmla="*/ 10096 w 467001"/>
                  <a:gd name="connsiteY11" fmla="*/ 704857 h 704857"/>
                  <a:gd name="connsiteX12" fmla="*/ 0 w 467001"/>
                  <a:gd name="connsiteY12" fmla="*/ 703143 h 704857"/>
                  <a:gd name="connsiteX13" fmla="*/ 45148 w 467001"/>
                  <a:gd name="connsiteY13" fmla="*/ 383960 h 704857"/>
                  <a:gd name="connsiteX14" fmla="*/ 126016 w 467001"/>
                  <a:gd name="connsiteY14" fmla="*/ 112878 h 704857"/>
                  <a:gd name="connsiteX15" fmla="*/ 150495 w 467001"/>
                  <a:gd name="connsiteY15" fmla="*/ 69730 h 704857"/>
                  <a:gd name="connsiteX16" fmla="*/ 128778 w 467001"/>
                  <a:gd name="connsiteY16" fmla="*/ 32011 h 704857"/>
                  <a:gd name="connsiteX17" fmla="*/ 98203 w 467001"/>
                  <a:gd name="connsiteY17" fmla="*/ 864 h 704857"/>
                  <a:gd name="connsiteX18" fmla="*/ 231363 w 467001"/>
                  <a:gd name="connsiteY18" fmla="*/ 20867 h 704857"/>
                  <a:gd name="connsiteX19" fmla="*/ 359664 w 467001"/>
                  <a:gd name="connsiteY19" fmla="*/ 119546 h 704857"/>
                  <a:gd name="connsiteX20" fmla="*/ 451199 w 467001"/>
                  <a:gd name="connsiteY20" fmla="*/ 278709 h 704857"/>
                  <a:gd name="connsiteX21" fmla="*/ 454152 w 467001"/>
                  <a:gd name="connsiteY21" fmla="*/ 288805 h 704857"/>
                  <a:gd name="connsiteX22" fmla="*/ 461867 w 467001"/>
                  <a:gd name="connsiteY22" fmla="*/ 450159 h 70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67001" h="704857">
                    <a:moveTo>
                      <a:pt x="461963" y="450159"/>
                    </a:moveTo>
                    <a:cubicBezTo>
                      <a:pt x="461677" y="451587"/>
                      <a:pt x="461486" y="453111"/>
                      <a:pt x="461200" y="454540"/>
                    </a:cubicBezTo>
                    <a:cubicBezTo>
                      <a:pt x="454533" y="493307"/>
                      <a:pt x="442913" y="531693"/>
                      <a:pt x="425387" y="567030"/>
                    </a:cubicBezTo>
                    <a:cubicBezTo>
                      <a:pt x="421386" y="575603"/>
                      <a:pt x="416814" y="583795"/>
                      <a:pt x="412052" y="591891"/>
                    </a:cubicBezTo>
                    <a:cubicBezTo>
                      <a:pt x="399669" y="613036"/>
                      <a:pt x="384715" y="632277"/>
                      <a:pt x="367951" y="650088"/>
                    </a:cubicBezTo>
                    <a:cubicBezTo>
                      <a:pt x="353854" y="665138"/>
                      <a:pt x="338042" y="685140"/>
                      <a:pt x="315944" y="688093"/>
                    </a:cubicBezTo>
                    <a:cubicBezTo>
                      <a:pt x="302609" y="689808"/>
                      <a:pt x="293465" y="682378"/>
                      <a:pt x="270796" y="668376"/>
                    </a:cubicBezTo>
                    <a:cubicBezTo>
                      <a:pt x="260699" y="662185"/>
                      <a:pt x="245459" y="653041"/>
                      <a:pt x="225647" y="642945"/>
                    </a:cubicBezTo>
                    <a:cubicBezTo>
                      <a:pt x="189072" y="653517"/>
                      <a:pt x="159830" y="663233"/>
                      <a:pt x="140113" y="670281"/>
                    </a:cubicBezTo>
                    <a:cubicBezTo>
                      <a:pt x="108490" y="681330"/>
                      <a:pt x="95726" y="687045"/>
                      <a:pt x="69532" y="693713"/>
                    </a:cubicBezTo>
                    <a:cubicBezTo>
                      <a:pt x="42958" y="700571"/>
                      <a:pt x="26098" y="704762"/>
                      <a:pt x="10573" y="704857"/>
                    </a:cubicBezTo>
                    <a:lnTo>
                      <a:pt x="10096" y="704857"/>
                    </a:lnTo>
                    <a:cubicBezTo>
                      <a:pt x="6668" y="704190"/>
                      <a:pt x="3429" y="703809"/>
                      <a:pt x="0" y="703143"/>
                    </a:cubicBezTo>
                    <a:cubicBezTo>
                      <a:pt x="11049" y="607702"/>
                      <a:pt x="25622" y="500832"/>
                      <a:pt x="45148" y="383960"/>
                    </a:cubicBezTo>
                    <a:cubicBezTo>
                      <a:pt x="72104" y="222892"/>
                      <a:pt x="91821" y="143454"/>
                      <a:pt x="126016" y="112878"/>
                    </a:cubicBezTo>
                    <a:cubicBezTo>
                      <a:pt x="130969" y="108497"/>
                      <a:pt x="151924" y="91161"/>
                      <a:pt x="150495" y="69730"/>
                    </a:cubicBezTo>
                    <a:cubicBezTo>
                      <a:pt x="149543" y="57824"/>
                      <a:pt x="141923" y="48204"/>
                      <a:pt x="128778" y="32011"/>
                    </a:cubicBezTo>
                    <a:cubicBezTo>
                      <a:pt x="117157" y="17914"/>
                      <a:pt x="106013" y="7532"/>
                      <a:pt x="98203" y="864"/>
                    </a:cubicBezTo>
                    <a:cubicBezTo>
                      <a:pt x="134017" y="-1803"/>
                      <a:pt x="181356" y="864"/>
                      <a:pt x="231363" y="20867"/>
                    </a:cubicBezTo>
                    <a:cubicBezTo>
                      <a:pt x="295085" y="46489"/>
                      <a:pt x="331756" y="87923"/>
                      <a:pt x="359664" y="119546"/>
                    </a:cubicBezTo>
                    <a:cubicBezTo>
                      <a:pt x="381667" y="144501"/>
                      <a:pt x="427006" y="197079"/>
                      <a:pt x="451199" y="278709"/>
                    </a:cubicBezTo>
                    <a:cubicBezTo>
                      <a:pt x="452247" y="281947"/>
                      <a:pt x="453200" y="285376"/>
                      <a:pt x="454152" y="288805"/>
                    </a:cubicBezTo>
                    <a:cubicBezTo>
                      <a:pt x="468249" y="341383"/>
                      <a:pt x="470631" y="396438"/>
                      <a:pt x="461867" y="45015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DC80328E-C9F4-7A9D-110D-DB54B71CF5AF}"/>
                  </a:ext>
                </a:extLst>
              </p:cNvPr>
              <p:cNvSpPr/>
              <p:nvPr/>
            </p:nvSpPr>
            <p:spPr>
              <a:xfrm>
                <a:off x="6802467" y="3478149"/>
                <a:ext cx="551975" cy="570071"/>
              </a:xfrm>
              <a:custGeom>
                <a:avLst/>
                <a:gdLst>
                  <a:gd name="connsiteX0" fmla="*/ 551785 w 551975"/>
                  <a:gd name="connsiteY0" fmla="*/ 168497 h 570071"/>
                  <a:gd name="connsiteX1" fmla="*/ 515209 w 551975"/>
                  <a:gd name="connsiteY1" fmla="*/ 219265 h 570071"/>
                  <a:gd name="connsiteX2" fmla="*/ 493492 w 551975"/>
                  <a:gd name="connsiteY2" fmla="*/ 285179 h 570071"/>
                  <a:gd name="connsiteX3" fmla="*/ 463584 w 551975"/>
                  <a:gd name="connsiteY3" fmla="*/ 359378 h 570071"/>
                  <a:gd name="connsiteX4" fmla="*/ 433008 w 551975"/>
                  <a:gd name="connsiteY4" fmla="*/ 423291 h 570071"/>
                  <a:gd name="connsiteX5" fmla="*/ 404338 w 551975"/>
                  <a:gd name="connsiteY5" fmla="*/ 478346 h 570071"/>
                  <a:gd name="connsiteX6" fmla="*/ 300897 w 551975"/>
                  <a:gd name="connsiteY6" fmla="*/ 539972 h 570071"/>
                  <a:gd name="connsiteX7" fmla="*/ 182787 w 551975"/>
                  <a:gd name="connsiteY7" fmla="*/ 570071 h 570071"/>
                  <a:gd name="connsiteX8" fmla="*/ 7146 w 551975"/>
                  <a:gd name="connsiteY8" fmla="*/ 472821 h 570071"/>
                  <a:gd name="connsiteX9" fmla="*/ 6955 w 551975"/>
                  <a:gd name="connsiteY9" fmla="*/ 472630 h 570071"/>
                  <a:gd name="connsiteX10" fmla="*/ 1335 w 551975"/>
                  <a:gd name="connsiteY10" fmla="*/ 253365 h 570071"/>
                  <a:gd name="connsiteX11" fmla="*/ 31911 w 551975"/>
                  <a:gd name="connsiteY11" fmla="*/ 0 h 570071"/>
                  <a:gd name="connsiteX12" fmla="*/ 324423 w 551975"/>
                  <a:gd name="connsiteY12" fmla="*/ 26575 h 570071"/>
                  <a:gd name="connsiteX13" fmla="*/ 424055 w 551975"/>
                  <a:gd name="connsiteY13" fmla="*/ 57626 h 570071"/>
                  <a:gd name="connsiteX14" fmla="*/ 504922 w 551975"/>
                  <a:gd name="connsiteY14" fmla="*/ 112109 h 570071"/>
                  <a:gd name="connsiteX15" fmla="*/ 551976 w 551975"/>
                  <a:gd name="connsiteY15" fmla="*/ 168592 h 570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1975" h="570071">
                    <a:moveTo>
                      <a:pt x="551785" y="168497"/>
                    </a:moveTo>
                    <a:cubicBezTo>
                      <a:pt x="541688" y="178784"/>
                      <a:pt x="526925" y="195453"/>
                      <a:pt x="515209" y="219265"/>
                    </a:cubicBezTo>
                    <a:cubicBezTo>
                      <a:pt x="504827" y="240411"/>
                      <a:pt x="505398" y="249364"/>
                      <a:pt x="493492" y="285179"/>
                    </a:cubicBezTo>
                    <a:cubicBezTo>
                      <a:pt x="484538" y="312611"/>
                      <a:pt x="475490" y="332327"/>
                      <a:pt x="463584" y="359378"/>
                    </a:cubicBezTo>
                    <a:cubicBezTo>
                      <a:pt x="452058" y="385096"/>
                      <a:pt x="442629" y="403955"/>
                      <a:pt x="433008" y="423291"/>
                    </a:cubicBezTo>
                    <a:cubicBezTo>
                      <a:pt x="421674" y="445675"/>
                      <a:pt x="411863" y="464439"/>
                      <a:pt x="404338" y="478346"/>
                    </a:cubicBezTo>
                    <a:cubicBezTo>
                      <a:pt x="381097" y="497110"/>
                      <a:pt x="346617" y="520827"/>
                      <a:pt x="300897" y="539972"/>
                    </a:cubicBezTo>
                    <a:cubicBezTo>
                      <a:pt x="254510" y="559213"/>
                      <a:pt x="212791" y="566928"/>
                      <a:pt x="182787" y="570071"/>
                    </a:cubicBezTo>
                    <a:cubicBezTo>
                      <a:pt x="152497" y="538924"/>
                      <a:pt x="91251" y="485489"/>
                      <a:pt x="7146" y="472821"/>
                    </a:cubicBezTo>
                    <a:cubicBezTo>
                      <a:pt x="6955" y="472821"/>
                      <a:pt x="6955" y="472630"/>
                      <a:pt x="6955" y="472630"/>
                    </a:cubicBezTo>
                    <a:cubicBezTo>
                      <a:pt x="1050" y="408051"/>
                      <a:pt x="-1903" y="334423"/>
                      <a:pt x="1335" y="253365"/>
                    </a:cubicBezTo>
                    <a:cubicBezTo>
                      <a:pt x="5336" y="157639"/>
                      <a:pt x="17337" y="72485"/>
                      <a:pt x="31911" y="0"/>
                    </a:cubicBezTo>
                    <a:cubicBezTo>
                      <a:pt x="116588" y="4191"/>
                      <a:pt x="243271" y="12287"/>
                      <a:pt x="324423" y="26575"/>
                    </a:cubicBezTo>
                    <a:cubicBezTo>
                      <a:pt x="348617" y="30766"/>
                      <a:pt x="383859" y="38195"/>
                      <a:pt x="424055" y="57626"/>
                    </a:cubicBezTo>
                    <a:cubicBezTo>
                      <a:pt x="468727" y="79153"/>
                      <a:pt x="496540" y="104204"/>
                      <a:pt x="504922" y="112109"/>
                    </a:cubicBezTo>
                    <a:cubicBezTo>
                      <a:pt x="526925" y="132874"/>
                      <a:pt x="542165" y="153257"/>
                      <a:pt x="551976" y="168592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41866FDC-4EB4-D801-9B3D-222C8F142980}"/>
                  </a:ext>
                </a:extLst>
              </p:cNvPr>
              <p:cNvSpPr/>
              <p:nvPr/>
            </p:nvSpPr>
            <p:spPr>
              <a:xfrm>
                <a:off x="6812090" y="4201382"/>
                <a:ext cx="317657" cy="453771"/>
              </a:xfrm>
              <a:custGeom>
                <a:avLst/>
                <a:gdLst>
                  <a:gd name="connsiteX0" fmla="*/ 317658 w 317657"/>
                  <a:gd name="connsiteY0" fmla="*/ 152971 h 453771"/>
                  <a:gd name="connsiteX1" fmla="*/ 288034 w 317657"/>
                  <a:gd name="connsiteY1" fmla="*/ 190976 h 453771"/>
                  <a:gd name="connsiteX2" fmla="*/ 269080 w 317657"/>
                  <a:gd name="connsiteY2" fmla="*/ 233934 h 453771"/>
                  <a:gd name="connsiteX3" fmla="*/ 247172 w 317657"/>
                  <a:gd name="connsiteY3" fmla="*/ 303752 h 453771"/>
                  <a:gd name="connsiteX4" fmla="*/ 216788 w 317657"/>
                  <a:gd name="connsiteY4" fmla="*/ 370142 h 453771"/>
                  <a:gd name="connsiteX5" fmla="*/ 197357 w 317657"/>
                  <a:gd name="connsiteY5" fmla="*/ 394049 h 453771"/>
                  <a:gd name="connsiteX6" fmla="*/ 91344 w 317657"/>
                  <a:gd name="connsiteY6" fmla="*/ 450342 h 453771"/>
                  <a:gd name="connsiteX7" fmla="*/ 60768 w 317657"/>
                  <a:gd name="connsiteY7" fmla="*/ 453771 h 453771"/>
                  <a:gd name="connsiteX8" fmla="*/ 5237 w 317657"/>
                  <a:gd name="connsiteY8" fmla="*/ 259937 h 453771"/>
                  <a:gd name="connsiteX9" fmla="*/ 5237 w 317657"/>
                  <a:gd name="connsiteY9" fmla="*/ 94964 h 453771"/>
                  <a:gd name="connsiteX10" fmla="*/ 82390 w 317657"/>
                  <a:gd name="connsiteY10" fmla="*/ 65818 h 453771"/>
                  <a:gd name="connsiteX11" fmla="*/ 158590 w 317657"/>
                  <a:gd name="connsiteY11" fmla="*/ 0 h 453771"/>
                  <a:gd name="connsiteX12" fmla="*/ 280701 w 317657"/>
                  <a:gd name="connsiteY12" fmla="*/ 97727 h 453771"/>
                  <a:gd name="connsiteX13" fmla="*/ 317658 w 317657"/>
                  <a:gd name="connsiteY13" fmla="*/ 152781 h 4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7657" h="453771">
                    <a:moveTo>
                      <a:pt x="317658" y="152971"/>
                    </a:moveTo>
                    <a:cubicBezTo>
                      <a:pt x="309466" y="161163"/>
                      <a:pt x="298226" y="173736"/>
                      <a:pt x="288034" y="190976"/>
                    </a:cubicBezTo>
                    <a:cubicBezTo>
                      <a:pt x="283272" y="199168"/>
                      <a:pt x="277938" y="209455"/>
                      <a:pt x="269080" y="233934"/>
                    </a:cubicBezTo>
                    <a:cubicBezTo>
                      <a:pt x="256507" y="268414"/>
                      <a:pt x="254983" y="280797"/>
                      <a:pt x="247172" y="303752"/>
                    </a:cubicBezTo>
                    <a:cubicBezTo>
                      <a:pt x="241552" y="320040"/>
                      <a:pt x="232409" y="343186"/>
                      <a:pt x="216788" y="370142"/>
                    </a:cubicBezTo>
                    <a:cubicBezTo>
                      <a:pt x="210882" y="378523"/>
                      <a:pt x="204501" y="386620"/>
                      <a:pt x="197357" y="394049"/>
                    </a:cubicBezTo>
                    <a:cubicBezTo>
                      <a:pt x="169163" y="424148"/>
                      <a:pt x="131920" y="443198"/>
                      <a:pt x="91344" y="450342"/>
                    </a:cubicBezTo>
                    <a:cubicBezTo>
                      <a:pt x="81247" y="452056"/>
                      <a:pt x="71055" y="453295"/>
                      <a:pt x="60768" y="453771"/>
                    </a:cubicBezTo>
                    <a:cubicBezTo>
                      <a:pt x="39813" y="408622"/>
                      <a:pt x="15620" y="342519"/>
                      <a:pt x="5237" y="259937"/>
                    </a:cubicBezTo>
                    <a:cubicBezTo>
                      <a:pt x="-3145" y="194596"/>
                      <a:pt x="-192" y="138113"/>
                      <a:pt x="5237" y="94964"/>
                    </a:cubicBezTo>
                    <a:cubicBezTo>
                      <a:pt x="37527" y="90773"/>
                      <a:pt x="64007" y="75914"/>
                      <a:pt x="82390" y="65818"/>
                    </a:cubicBezTo>
                    <a:cubicBezTo>
                      <a:pt x="100869" y="55531"/>
                      <a:pt x="130682" y="35719"/>
                      <a:pt x="158590" y="0"/>
                    </a:cubicBezTo>
                    <a:cubicBezTo>
                      <a:pt x="191928" y="16954"/>
                      <a:pt x="239266" y="46672"/>
                      <a:pt x="280701" y="97727"/>
                    </a:cubicBezTo>
                    <a:cubicBezTo>
                      <a:pt x="296226" y="116777"/>
                      <a:pt x="308323" y="135541"/>
                      <a:pt x="317658" y="15278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FD8B56ED-1213-988A-7624-4555351E1F82}"/>
                  </a:ext>
                </a:extLst>
              </p:cNvPr>
              <p:cNvSpPr/>
              <p:nvPr/>
            </p:nvSpPr>
            <p:spPr>
              <a:xfrm>
                <a:off x="7370159" y="3917727"/>
                <a:ext cx="68484" cy="180593"/>
              </a:xfrm>
              <a:custGeom>
                <a:avLst/>
                <a:gdLst>
                  <a:gd name="connsiteX0" fmla="*/ 68485 w 68484"/>
                  <a:gd name="connsiteY0" fmla="*/ 152971 h 180593"/>
                  <a:gd name="connsiteX1" fmla="*/ 46577 w 68484"/>
                  <a:gd name="connsiteY1" fmla="*/ 180594 h 180593"/>
                  <a:gd name="connsiteX2" fmla="*/ 26098 w 68484"/>
                  <a:gd name="connsiteY2" fmla="*/ 82677 h 180593"/>
                  <a:gd name="connsiteX3" fmla="*/ 0 w 68484"/>
                  <a:gd name="connsiteY3" fmla="*/ 24003 h 180593"/>
                  <a:gd name="connsiteX4" fmla="*/ 26098 w 68484"/>
                  <a:gd name="connsiteY4" fmla="*/ 0 h 180593"/>
                  <a:gd name="connsiteX5" fmla="*/ 57150 w 68484"/>
                  <a:gd name="connsiteY5" fmla="*/ 74009 h 180593"/>
                  <a:gd name="connsiteX6" fmla="*/ 68485 w 68484"/>
                  <a:gd name="connsiteY6" fmla="*/ 152971 h 180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484" h="180593">
                    <a:moveTo>
                      <a:pt x="68485" y="152971"/>
                    </a:moveTo>
                    <a:cubicBezTo>
                      <a:pt x="68294" y="154210"/>
                      <a:pt x="64770" y="173260"/>
                      <a:pt x="46577" y="180594"/>
                    </a:cubicBezTo>
                    <a:cubicBezTo>
                      <a:pt x="44577" y="153924"/>
                      <a:pt x="39148" y="120110"/>
                      <a:pt x="26098" y="82677"/>
                    </a:cubicBezTo>
                    <a:cubicBezTo>
                      <a:pt x="18192" y="60007"/>
                      <a:pt x="9048" y="40291"/>
                      <a:pt x="0" y="24003"/>
                    </a:cubicBezTo>
                    <a:cubicBezTo>
                      <a:pt x="12859" y="15812"/>
                      <a:pt x="21241" y="6477"/>
                      <a:pt x="26098" y="0"/>
                    </a:cubicBezTo>
                    <a:cubicBezTo>
                      <a:pt x="36480" y="17812"/>
                      <a:pt x="48577" y="42863"/>
                      <a:pt x="57150" y="74009"/>
                    </a:cubicBezTo>
                    <a:cubicBezTo>
                      <a:pt x="65817" y="105061"/>
                      <a:pt x="68199" y="132493"/>
                      <a:pt x="68485" y="1529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9D80CC45-2A3E-412E-64C3-8739B0082BF8}"/>
                  </a:ext>
                </a:extLst>
              </p:cNvPr>
              <p:cNvSpPr/>
              <p:nvPr/>
            </p:nvSpPr>
            <p:spPr>
              <a:xfrm>
                <a:off x="7418927" y="4106689"/>
                <a:ext cx="46561" cy="98598"/>
              </a:xfrm>
              <a:custGeom>
                <a:avLst/>
                <a:gdLst>
                  <a:gd name="connsiteX0" fmla="*/ 24289 w 46561"/>
                  <a:gd name="connsiteY0" fmla="*/ 98598 h 98598"/>
                  <a:gd name="connsiteX1" fmla="*/ 24098 w 46561"/>
                  <a:gd name="connsiteY1" fmla="*/ 98598 h 98598"/>
                  <a:gd name="connsiteX2" fmla="*/ 19431 w 46561"/>
                  <a:gd name="connsiteY2" fmla="*/ 43354 h 98598"/>
                  <a:gd name="connsiteX3" fmla="*/ 0 w 46561"/>
                  <a:gd name="connsiteY3" fmla="*/ 1348 h 98598"/>
                  <a:gd name="connsiteX4" fmla="*/ 2953 w 46561"/>
                  <a:gd name="connsiteY4" fmla="*/ 396 h 98598"/>
                  <a:gd name="connsiteX5" fmla="*/ 45148 w 46561"/>
                  <a:gd name="connsiteY5" fmla="*/ 43354 h 98598"/>
                  <a:gd name="connsiteX6" fmla="*/ 24193 w 46561"/>
                  <a:gd name="connsiteY6" fmla="*/ 98598 h 98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561" h="98598">
                    <a:moveTo>
                      <a:pt x="24289" y="98598"/>
                    </a:moveTo>
                    <a:lnTo>
                      <a:pt x="24098" y="98598"/>
                    </a:lnTo>
                    <a:cubicBezTo>
                      <a:pt x="25336" y="86216"/>
                      <a:pt x="26003" y="66309"/>
                      <a:pt x="19431" y="43354"/>
                    </a:cubicBezTo>
                    <a:cubicBezTo>
                      <a:pt x="14192" y="24875"/>
                      <a:pt x="6572" y="10778"/>
                      <a:pt x="0" y="1348"/>
                    </a:cubicBezTo>
                    <a:cubicBezTo>
                      <a:pt x="952" y="872"/>
                      <a:pt x="1905" y="586"/>
                      <a:pt x="2953" y="396"/>
                    </a:cubicBezTo>
                    <a:cubicBezTo>
                      <a:pt x="20955" y="-3033"/>
                      <a:pt x="39719" y="16207"/>
                      <a:pt x="45148" y="43354"/>
                    </a:cubicBezTo>
                    <a:cubicBezTo>
                      <a:pt x="50292" y="69738"/>
                      <a:pt x="40957" y="93741"/>
                      <a:pt x="24193" y="985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BE2A7660-9DF8-3582-EAF1-E93F986A1EAF}"/>
                  </a:ext>
                </a:extLst>
              </p:cNvPr>
              <p:cNvSpPr/>
              <p:nvPr/>
            </p:nvSpPr>
            <p:spPr>
              <a:xfrm>
                <a:off x="7445882" y="4235767"/>
                <a:ext cx="58915" cy="170306"/>
              </a:xfrm>
              <a:custGeom>
                <a:avLst/>
                <a:gdLst>
                  <a:gd name="connsiteX0" fmla="*/ 58865 w 58915"/>
                  <a:gd name="connsiteY0" fmla="*/ 166116 h 170306"/>
                  <a:gd name="connsiteX1" fmla="*/ 35243 w 58915"/>
                  <a:gd name="connsiteY1" fmla="*/ 170307 h 170306"/>
                  <a:gd name="connsiteX2" fmla="*/ 23146 w 58915"/>
                  <a:gd name="connsiteY2" fmla="*/ 72390 h 170306"/>
                  <a:gd name="connsiteX3" fmla="*/ 0 w 58915"/>
                  <a:gd name="connsiteY3" fmla="*/ 9049 h 170306"/>
                  <a:gd name="connsiteX4" fmla="*/ 0 w 58915"/>
                  <a:gd name="connsiteY4" fmla="*/ 8858 h 170306"/>
                  <a:gd name="connsiteX5" fmla="*/ 191 w 58915"/>
                  <a:gd name="connsiteY5" fmla="*/ 8858 h 170306"/>
                  <a:gd name="connsiteX6" fmla="*/ 3715 w 58915"/>
                  <a:gd name="connsiteY6" fmla="*/ 7906 h 170306"/>
                  <a:gd name="connsiteX7" fmla="*/ 24479 w 58915"/>
                  <a:gd name="connsiteY7" fmla="*/ 0 h 170306"/>
                  <a:gd name="connsiteX8" fmla="*/ 53150 w 58915"/>
                  <a:gd name="connsiteY8" fmla="*/ 89821 h 170306"/>
                  <a:gd name="connsiteX9" fmla="*/ 58770 w 58915"/>
                  <a:gd name="connsiteY9" fmla="*/ 166021 h 17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915" h="170306">
                    <a:moveTo>
                      <a:pt x="58865" y="166116"/>
                    </a:moveTo>
                    <a:cubicBezTo>
                      <a:pt x="53150" y="166116"/>
                      <a:pt x="44768" y="167068"/>
                      <a:pt x="35243" y="170307"/>
                    </a:cubicBezTo>
                    <a:cubicBezTo>
                      <a:pt x="35529" y="144399"/>
                      <a:pt x="33052" y="110585"/>
                      <a:pt x="23146" y="72390"/>
                    </a:cubicBezTo>
                    <a:cubicBezTo>
                      <a:pt x="16669" y="47720"/>
                      <a:pt x="8287" y="26479"/>
                      <a:pt x="0" y="9049"/>
                    </a:cubicBezTo>
                    <a:lnTo>
                      <a:pt x="0" y="8858"/>
                    </a:lnTo>
                    <a:lnTo>
                      <a:pt x="191" y="8858"/>
                    </a:lnTo>
                    <a:cubicBezTo>
                      <a:pt x="1429" y="8667"/>
                      <a:pt x="2477" y="8191"/>
                      <a:pt x="3715" y="7906"/>
                    </a:cubicBezTo>
                    <a:cubicBezTo>
                      <a:pt x="11906" y="5715"/>
                      <a:pt x="18765" y="2762"/>
                      <a:pt x="24479" y="0"/>
                    </a:cubicBezTo>
                    <a:cubicBezTo>
                      <a:pt x="34862" y="22193"/>
                      <a:pt x="46387" y="52578"/>
                      <a:pt x="53150" y="89821"/>
                    </a:cubicBezTo>
                    <a:cubicBezTo>
                      <a:pt x="58388" y="118967"/>
                      <a:pt x="59341" y="144875"/>
                      <a:pt x="58770" y="16602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8F5B3DE8-4234-E8D5-F8EF-43276246530D}"/>
                  </a:ext>
                </a:extLst>
              </p:cNvPr>
              <p:cNvSpPr/>
              <p:nvPr/>
            </p:nvSpPr>
            <p:spPr>
              <a:xfrm>
                <a:off x="7469219" y="4454461"/>
                <a:ext cx="123788" cy="322230"/>
              </a:xfrm>
              <a:custGeom>
                <a:avLst/>
                <a:gdLst>
                  <a:gd name="connsiteX0" fmla="*/ 122587 w 123788"/>
                  <a:gd name="connsiteY0" fmla="*/ 193262 h 322230"/>
                  <a:gd name="connsiteX1" fmla="*/ 95726 w 123788"/>
                  <a:gd name="connsiteY1" fmla="*/ 278606 h 322230"/>
                  <a:gd name="connsiteX2" fmla="*/ 67533 w 123788"/>
                  <a:gd name="connsiteY2" fmla="*/ 322231 h 322230"/>
                  <a:gd name="connsiteX3" fmla="*/ 37910 w 123788"/>
                  <a:gd name="connsiteY3" fmla="*/ 305276 h 322230"/>
                  <a:gd name="connsiteX4" fmla="*/ 14002 w 123788"/>
                  <a:gd name="connsiteY4" fmla="*/ 312991 h 322230"/>
                  <a:gd name="connsiteX5" fmla="*/ 2667 w 123788"/>
                  <a:gd name="connsiteY5" fmla="*/ 294037 h 322230"/>
                  <a:gd name="connsiteX6" fmla="*/ 0 w 123788"/>
                  <a:gd name="connsiteY6" fmla="*/ 286321 h 322230"/>
                  <a:gd name="connsiteX7" fmla="*/ 22384 w 123788"/>
                  <a:gd name="connsiteY7" fmla="*/ 276511 h 322230"/>
                  <a:gd name="connsiteX8" fmla="*/ 37910 w 123788"/>
                  <a:gd name="connsiteY8" fmla="*/ 273748 h 322230"/>
                  <a:gd name="connsiteX9" fmla="*/ 49245 w 123788"/>
                  <a:gd name="connsiteY9" fmla="*/ 268796 h 322230"/>
                  <a:gd name="connsiteX10" fmla="*/ 71152 w 123788"/>
                  <a:gd name="connsiteY10" fmla="*/ 195453 h 322230"/>
                  <a:gd name="connsiteX11" fmla="*/ 77534 w 123788"/>
                  <a:gd name="connsiteY11" fmla="*/ 130588 h 322230"/>
                  <a:gd name="connsiteX12" fmla="*/ 61246 w 123788"/>
                  <a:gd name="connsiteY12" fmla="*/ 44672 h 322230"/>
                  <a:gd name="connsiteX13" fmla="*/ 47244 w 123788"/>
                  <a:gd name="connsiteY13" fmla="*/ 0 h 322230"/>
                  <a:gd name="connsiteX14" fmla="*/ 62008 w 123788"/>
                  <a:gd name="connsiteY14" fmla="*/ 7144 h 322230"/>
                  <a:gd name="connsiteX15" fmla="*/ 115538 w 123788"/>
                  <a:gd name="connsiteY15" fmla="*/ 107252 h 322230"/>
                  <a:gd name="connsiteX16" fmla="*/ 122682 w 123788"/>
                  <a:gd name="connsiteY16" fmla="*/ 193357 h 3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788" h="322230">
                    <a:moveTo>
                      <a:pt x="122587" y="193262"/>
                    </a:moveTo>
                    <a:cubicBezTo>
                      <a:pt x="117920" y="234505"/>
                      <a:pt x="103156" y="263842"/>
                      <a:pt x="95726" y="278606"/>
                    </a:cubicBezTo>
                    <a:cubicBezTo>
                      <a:pt x="85916" y="297371"/>
                      <a:pt x="75724" y="311944"/>
                      <a:pt x="67533" y="322231"/>
                    </a:cubicBezTo>
                    <a:cubicBezTo>
                      <a:pt x="66485" y="320516"/>
                      <a:pt x="56198" y="306133"/>
                      <a:pt x="37910" y="305276"/>
                    </a:cubicBezTo>
                    <a:cubicBezTo>
                      <a:pt x="25527" y="304800"/>
                      <a:pt x="16669" y="310991"/>
                      <a:pt x="14002" y="312991"/>
                    </a:cubicBezTo>
                    <a:cubicBezTo>
                      <a:pt x="10478" y="308610"/>
                      <a:pt x="6096" y="302323"/>
                      <a:pt x="2667" y="294037"/>
                    </a:cubicBezTo>
                    <a:cubicBezTo>
                      <a:pt x="1620" y="291274"/>
                      <a:pt x="667" y="288798"/>
                      <a:pt x="0" y="286321"/>
                    </a:cubicBezTo>
                    <a:cubicBezTo>
                      <a:pt x="9144" y="279654"/>
                      <a:pt x="16764" y="277368"/>
                      <a:pt x="22384" y="276511"/>
                    </a:cubicBezTo>
                    <a:cubicBezTo>
                      <a:pt x="26575" y="275844"/>
                      <a:pt x="31242" y="275844"/>
                      <a:pt x="37910" y="273748"/>
                    </a:cubicBezTo>
                    <a:cubicBezTo>
                      <a:pt x="37910" y="273748"/>
                      <a:pt x="43815" y="271844"/>
                      <a:pt x="49245" y="268796"/>
                    </a:cubicBezTo>
                    <a:cubicBezTo>
                      <a:pt x="64770" y="259842"/>
                      <a:pt x="69532" y="210598"/>
                      <a:pt x="71152" y="195453"/>
                    </a:cubicBezTo>
                    <a:cubicBezTo>
                      <a:pt x="77343" y="131254"/>
                      <a:pt x="77534" y="134588"/>
                      <a:pt x="77534" y="130588"/>
                    </a:cubicBezTo>
                    <a:cubicBezTo>
                      <a:pt x="76581" y="100489"/>
                      <a:pt x="70199" y="77533"/>
                      <a:pt x="61246" y="44672"/>
                    </a:cubicBezTo>
                    <a:cubicBezTo>
                      <a:pt x="56102" y="25908"/>
                      <a:pt x="50959" y="10573"/>
                      <a:pt x="47244" y="0"/>
                    </a:cubicBezTo>
                    <a:cubicBezTo>
                      <a:pt x="54673" y="2191"/>
                      <a:pt x="59817" y="5620"/>
                      <a:pt x="62008" y="7144"/>
                    </a:cubicBezTo>
                    <a:cubicBezTo>
                      <a:pt x="78105" y="25622"/>
                      <a:pt x="102775" y="59150"/>
                      <a:pt x="115538" y="107252"/>
                    </a:cubicBezTo>
                    <a:cubicBezTo>
                      <a:pt x="126682" y="149447"/>
                      <a:pt x="123635" y="183452"/>
                      <a:pt x="122682" y="19335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85DFD986-A4C3-0114-7786-53F5D3290AD9}"/>
                  </a:ext>
                </a:extLst>
              </p:cNvPr>
              <p:cNvSpPr/>
              <p:nvPr/>
            </p:nvSpPr>
            <p:spPr>
              <a:xfrm>
                <a:off x="7497984" y="4832984"/>
                <a:ext cx="26595" cy="102393"/>
              </a:xfrm>
              <a:custGeom>
                <a:avLst/>
                <a:gdLst>
                  <a:gd name="connsiteX0" fmla="*/ 26479 w 26595"/>
                  <a:gd name="connsiteY0" fmla="*/ 54007 h 102393"/>
                  <a:gd name="connsiteX1" fmla="*/ 18574 w 26595"/>
                  <a:gd name="connsiteY1" fmla="*/ 102394 h 102393"/>
                  <a:gd name="connsiteX2" fmla="*/ 0 w 26595"/>
                  <a:gd name="connsiteY2" fmla="*/ 96203 h 102393"/>
                  <a:gd name="connsiteX3" fmla="*/ 8858 w 26595"/>
                  <a:gd name="connsiteY3" fmla="*/ 51816 h 102393"/>
                  <a:gd name="connsiteX4" fmla="*/ 2667 w 26595"/>
                  <a:gd name="connsiteY4" fmla="*/ 0 h 102393"/>
                  <a:gd name="connsiteX5" fmla="*/ 21431 w 26595"/>
                  <a:gd name="connsiteY5" fmla="*/ 9335 h 102393"/>
                  <a:gd name="connsiteX6" fmla="*/ 26575 w 26595"/>
                  <a:gd name="connsiteY6" fmla="*/ 54007 h 10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95" h="102393">
                    <a:moveTo>
                      <a:pt x="26479" y="54007"/>
                    </a:moveTo>
                    <a:cubicBezTo>
                      <a:pt x="26194" y="74200"/>
                      <a:pt x="22289" y="90773"/>
                      <a:pt x="18574" y="102394"/>
                    </a:cubicBezTo>
                    <a:cubicBezTo>
                      <a:pt x="15145" y="100679"/>
                      <a:pt x="8667" y="97441"/>
                      <a:pt x="0" y="96203"/>
                    </a:cubicBezTo>
                    <a:cubicBezTo>
                      <a:pt x="3715" y="85535"/>
                      <a:pt x="7906" y="70485"/>
                      <a:pt x="8858" y="51816"/>
                    </a:cubicBezTo>
                    <a:cubicBezTo>
                      <a:pt x="9906" y="29813"/>
                      <a:pt x="6096" y="11811"/>
                      <a:pt x="2667" y="0"/>
                    </a:cubicBezTo>
                    <a:cubicBezTo>
                      <a:pt x="12573" y="1429"/>
                      <a:pt x="19145" y="6953"/>
                      <a:pt x="21431" y="9335"/>
                    </a:cubicBezTo>
                    <a:cubicBezTo>
                      <a:pt x="24193" y="20479"/>
                      <a:pt x="26861" y="35909"/>
                      <a:pt x="26575" y="5400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9091DBBA-3250-2297-907E-E517E72EFEB7}"/>
                  </a:ext>
                </a:extLst>
              </p:cNvPr>
              <p:cNvSpPr/>
              <p:nvPr/>
            </p:nvSpPr>
            <p:spPr>
              <a:xfrm>
                <a:off x="7412164" y="5004149"/>
                <a:ext cx="85915" cy="83326"/>
              </a:xfrm>
              <a:custGeom>
                <a:avLst/>
                <a:gdLst>
                  <a:gd name="connsiteX0" fmla="*/ 85820 w 85915"/>
                  <a:gd name="connsiteY0" fmla="*/ 5239 h 83326"/>
                  <a:gd name="connsiteX1" fmla="*/ 65341 w 85915"/>
                  <a:gd name="connsiteY1" fmla="*/ 60293 h 83326"/>
                  <a:gd name="connsiteX2" fmla="*/ 20193 w 85915"/>
                  <a:gd name="connsiteY2" fmla="*/ 82772 h 83326"/>
                  <a:gd name="connsiteX3" fmla="*/ 0 w 85915"/>
                  <a:gd name="connsiteY3" fmla="*/ 70485 h 83326"/>
                  <a:gd name="connsiteX4" fmla="*/ 0 w 85915"/>
                  <a:gd name="connsiteY4" fmla="*/ 70295 h 83326"/>
                  <a:gd name="connsiteX5" fmla="*/ 51245 w 85915"/>
                  <a:gd name="connsiteY5" fmla="*/ 32099 h 83326"/>
                  <a:gd name="connsiteX6" fmla="*/ 66484 w 85915"/>
                  <a:gd name="connsiteY6" fmla="*/ 0 h 83326"/>
                  <a:gd name="connsiteX7" fmla="*/ 68199 w 85915"/>
                  <a:gd name="connsiteY7" fmla="*/ 953 h 83326"/>
                  <a:gd name="connsiteX8" fmla="*/ 85916 w 85915"/>
                  <a:gd name="connsiteY8" fmla="*/ 5144 h 83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915" h="83326">
                    <a:moveTo>
                      <a:pt x="85820" y="5239"/>
                    </a:moveTo>
                    <a:cubicBezTo>
                      <a:pt x="85630" y="15145"/>
                      <a:pt x="83630" y="39814"/>
                      <a:pt x="65341" y="60293"/>
                    </a:cubicBezTo>
                    <a:cubicBezTo>
                      <a:pt x="59246" y="67151"/>
                      <a:pt x="41624" y="86868"/>
                      <a:pt x="20193" y="82772"/>
                    </a:cubicBezTo>
                    <a:cubicBezTo>
                      <a:pt x="18955" y="82582"/>
                      <a:pt x="7144" y="80105"/>
                      <a:pt x="0" y="70485"/>
                    </a:cubicBezTo>
                    <a:lnTo>
                      <a:pt x="0" y="70295"/>
                    </a:lnTo>
                    <a:cubicBezTo>
                      <a:pt x="10287" y="66580"/>
                      <a:pt x="33814" y="56674"/>
                      <a:pt x="51245" y="32099"/>
                    </a:cubicBezTo>
                    <a:cubicBezTo>
                      <a:pt x="59817" y="20193"/>
                      <a:pt x="64103" y="8477"/>
                      <a:pt x="66484" y="0"/>
                    </a:cubicBezTo>
                    <a:cubicBezTo>
                      <a:pt x="66961" y="286"/>
                      <a:pt x="67533" y="667"/>
                      <a:pt x="68199" y="953"/>
                    </a:cubicBezTo>
                    <a:cubicBezTo>
                      <a:pt x="75343" y="4477"/>
                      <a:pt x="81820" y="5144"/>
                      <a:pt x="85916" y="514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0B0B734D-B760-F53A-0E85-A0FCFB5E1692}"/>
                  </a:ext>
                </a:extLst>
              </p:cNvPr>
              <p:cNvSpPr/>
              <p:nvPr/>
            </p:nvSpPr>
            <p:spPr>
              <a:xfrm>
                <a:off x="7456074" y="4654391"/>
                <a:ext cx="48382" cy="72961"/>
              </a:xfrm>
              <a:custGeom>
                <a:avLst/>
                <a:gdLst>
                  <a:gd name="connsiteX0" fmla="*/ 40958 w 48382"/>
                  <a:gd name="connsiteY0" fmla="*/ 95 h 72961"/>
                  <a:gd name="connsiteX1" fmla="*/ 33052 w 48382"/>
                  <a:gd name="connsiteY1" fmla="*/ 30099 h 72961"/>
                  <a:gd name="connsiteX2" fmla="*/ 0 w 48382"/>
                  <a:gd name="connsiteY2" fmla="*/ 54959 h 72961"/>
                  <a:gd name="connsiteX3" fmla="*/ 5715 w 48382"/>
                  <a:gd name="connsiteY3" fmla="*/ 63627 h 72961"/>
                  <a:gd name="connsiteX4" fmla="*/ 10192 w 48382"/>
                  <a:gd name="connsiteY4" fmla="*/ 72962 h 72961"/>
                  <a:gd name="connsiteX5" fmla="*/ 28956 w 48382"/>
                  <a:gd name="connsiteY5" fmla="*/ 63437 h 72961"/>
                  <a:gd name="connsiteX6" fmla="*/ 45815 w 48382"/>
                  <a:gd name="connsiteY6" fmla="*/ 38386 h 72961"/>
                  <a:gd name="connsiteX7" fmla="*/ 47244 w 48382"/>
                  <a:gd name="connsiteY7" fmla="*/ 13811 h 72961"/>
                  <a:gd name="connsiteX8" fmla="*/ 41053 w 48382"/>
                  <a:gd name="connsiteY8" fmla="*/ 0 h 7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382" h="72961">
                    <a:moveTo>
                      <a:pt x="40958" y="95"/>
                    </a:moveTo>
                    <a:cubicBezTo>
                      <a:pt x="41053" y="5429"/>
                      <a:pt x="40577" y="17621"/>
                      <a:pt x="33052" y="30099"/>
                    </a:cubicBezTo>
                    <a:cubicBezTo>
                      <a:pt x="22098" y="48196"/>
                      <a:pt x="4382" y="53721"/>
                      <a:pt x="0" y="54959"/>
                    </a:cubicBezTo>
                    <a:cubicBezTo>
                      <a:pt x="1810" y="57341"/>
                      <a:pt x="3810" y="60198"/>
                      <a:pt x="5715" y="63627"/>
                    </a:cubicBezTo>
                    <a:cubicBezTo>
                      <a:pt x="7620" y="66961"/>
                      <a:pt x="9049" y="70199"/>
                      <a:pt x="10192" y="72962"/>
                    </a:cubicBezTo>
                    <a:cubicBezTo>
                      <a:pt x="14574" y="71819"/>
                      <a:pt x="21717" y="69247"/>
                      <a:pt x="28956" y="63437"/>
                    </a:cubicBezTo>
                    <a:cubicBezTo>
                      <a:pt x="31147" y="61627"/>
                      <a:pt x="41148" y="53340"/>
                      <a:pt x="45815" y="38386"/>
                    </a:cubicBezTo>
                    <a:cubicBezTo>
                      <a:pt x="47244" y="33719"/>
                      <a:pt x="49911" y="24765"/>
                      <a:pt x="47244" y="13811"/>
                    </a:cubicBezTo>
                    <a:cubicBezTo>
                      <a:pt x="45720" y="7620"/>
                      <a:pt x="43053" y="2858"/>
                      <a:pt x="41053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3AB1ADAF-DE21-A9D0-3779-722DD88F4A78}"/>
                  </a:ext>
                </a:extLst>
              </p:cNvPr>
              <p:cNvSpPr/>
              <p:nvPr/>
            </p:nvSpPr>
            <p:spPr>
              <a:xfrm>
                <a:off x="7311295" y="4736877"/>
                <a:ext cx="95726" cy="73357"/>
              </a:xfrm>
              <a:custGeom>
                <a:avLst/>
                <a:gdLst>
                  <a:gd name="connsiteX0" fmla="*/ 95726 w 95726"/>
                  <a:gd name="connsiteY0" fmla="*/ 21336 h 73357"/>
                  <a:gd name="connsiteX1" fmla="*/ 51054 w 95726"/>
                  <a:gd name="connsiteY1" fmla="*/ 69247 h 73357"/>
                  <a:gd name="connsiteX2" fmla="*/ 17240 w 95726"/>
                  <a:gd name="connsiteY2" fmla="*/ 70199 h 73357"/>
                  <a:gd name="connsiteX3" fmla="*/ 0 w 95726"/>
                  <a:gd name="connsiteY3" fmla="*/ 51721 h 73357"/>
                  <a:gd name="connsiteX4" fmla="*/ 63817 w 95726"/>
                  <a:gd name="connsiteY4" fmla="*/ 35719 h 73357"/>
                  <a:gd name="connsiteX5" fmla="*/ 86773 w 95726"/>
                  <a:gd name="connsiteY5" fmla="*/ 0 h 73357"/>
                  <a:gd name="connsiteX6" fmla="*/ 95726 w 95726"/>
                  <a:gd name="connsiteY6" fmla="*/ 21241 h 7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726" h="73357">
                    <a:moveTo>
                      <a:pt x="95726" y="21336"/>
                    </a:moveTo>
                    <a:cubicBezTo>
                      <a:pt x="92773" y="28956"/>
                      <a:pt x="80391" y="58769"/>
                      <a:pt x="51054" y="69247"/>
                    </a:cubicBezTo>
                    <a:cubicBezTo>
                      <a:pt x="43719" y="71723"/>
                      <a:pt x="30575" y="76581"/>
                      <a:pt x="17240" y="70199"/>
                    </a:cubicBezTo>
                    <a:cubicBezTo>
                      <a:pt x="7620" y="65532"/>
                      <a:pt x="2381" y="57340"/>
                      <a:pt x="0" y="51721"/>
                    </a:cubicBezTo>
                    <a:cubicBezTo>
                      <a:pt x="5429" y="52769"/>
                      <a:pt x="37719" y="57817"/>
                      <a:pt x="63817" y="35719"/>
                    </a:cubicBezTo>
                    <a:cubicBezTo>
                      <a:pt x="78867" y="22955"/>
                      <a:pt x="84581" y="7334"/>
                      <a:pt x="86773" y="0"/>
                    </a:cubicBezTo>
                    <a:cubicBezTo>
                      <a:pt x="92202" y="8192"/>
                      <a:pt x="94679" y="16097"/>
                      <a:pt x="95726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5E0009A7-816E-6B0B-21F6-F6F31269FFAC}"/>
                  </a:ext>
                </a:extLst>
              </p:cNvPr>
              <p:cNvSpPr/>
              <p:nvPr/>
            </p:nvSpPr>
            <p:spPr>
              <a:xfrm>
                <a:off x="7132796" y="4556759"/>
                <a:ext cx="51929" cy="184594"/>
              </a:xfrm>
              <a:custGeom>
                <a:avLst/>
                <a:gdLst>
                  <a:gd name="connsiteX0" fmla="*/ 49245 w 51929"/>
                  <a:gd name="connsiteY0" fmla="*/ 172021 h 184594"/>
                  <a:gd name="connsiteX1" fmla="*/ 24289 w 51929"/>
                  <a:gd name="connsiteY1" fmla="*/ 184595 h 184594"/>
                  <a:gd name="connsiteX2" fmla="*/ 16097 w 51929"/>
                  <a:gd name="connsiteY2" fmla="*/ 69342 h 184594"/>
                  <a:gd name="connsiteX3" fmla="*/ 0 w 51929"/>
                  <a:gd name="connsiteY3" fmla="*/ 18288 h 184594"/>
                  <a:gd name="connsiteX4" fmla="*/ 21717 w 51929"/>
                  <a:gd name="connsiteY4" fmla="*/ 0 h 184594"/>
                  <a:gd name="connsiteX5" fmla="*/ 42958 w 51929"/>
                  <a:gd name="connsiteY5" fmla="*/ 52292 h 184594"/>
                  <a:gd name="connsiteX6" fmla="*/ 51340 w 51929"/>
                  <a:gd name="connsiteY6" fmla="*/ 110014 h 184594"/>
                  <a:gd name="connsiteX7" fmla="*/ 49340 w 51929"/>
                  <a:gd name="connsiteY7" fmla="*/ 172117 h 18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929" h="184594">
                    <a:moveTo>
                      <a:pt x="49245" y="172021"/>
                    </a:moveTo>
                    <a:cubicBezTo>
                      <a:pt x="44863" y="175546"/>
                      <a:pt x="36386" y="181451"/>
                      <a:pt x="24289" y="184595"/>
                    </a:cubicBezTo>
                    <a:cubicBezTo>
                      <a:pt x="26956" y="154496"/>
                      <a:pt x="26765" y="114491"/>
                      <a:pt x="16097" y="69342"/>
                    </a:cubicBezTo>
                    <a:cubicBezTo>
                      <a:pt x="11621" y="50292"/>
                      <a:pt x="5905" y="33147"/>
                      <a:pt x="0" y="18288"/>
                    </a:cubicBezTo>
                    <a:cubicBezTo>
                      <a:pt x="9620" y="11906"/>
                      <a:pt x="16764" y="5239"/>
                      <a:pt x="21717" y="0"/>
                    </a:cubicBezTo>
                    <a:cubicBezTo>
                      <a:pt x="28385" y="12097"/>
                      <a:pt x="36767" y="29813"/>
                      <a:pt x="42958" y="52292"/>
                    </a:cubicBezTo>
                    <a:cubicBezTo>
                      <a:pt x="49340" y="75914"/>
                      <a:pt x="50578" y="94488"/>
                      <a:pt x="51340" y="110014"/>
                    </a:cubicBezTo>
                    <a:cubicBezTo>
                      <a:pt x="52293" y="125825"/>
                      <a:pt x="52388" y="147066"/>
                      <a:pt x="49340" y="17211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4F7C1FBD-F557-AF64-FC36-C2B87CDF0817}"/>
                  </a:ext>
                </a:extLst>
              </p:cNvPr>
              <p:cNvSpPr/>
              <p:nvPr/>
            </p:nvSpPr>
            <p:spPr>
              <a:xfrm>
                <a:off x="7182230" y="4757418"/>
                <a:ext cx="29094" cy="112392"/>
              </a:xfrm>
              <a:custGeom>
                <a:avLst/>
                <a:gdLst>
                  <a:gd name="connsiteX0" fmla="*/ 21431 w 29094"/>
                  <a:gd name="connsiteY0" fmla="*/ 112333 h 112392"/>
                  <a:gd name="connsiteX1" fmla="*/ 16574 w 29094"/>
                  <a:gd name="connsiteY1" fmla="*/ 110332 h 112392"/>
                  <a:gd name="connsiteX2" fmla="*/ 18288 w 29094"/>
                  <a:gd name="connsiteY2" fmla="*/ 52135 h 112392"/>
                  <a:gd name="connsiteX3" fmla="*/ 0 w 29094"/>
                  <a:gd name="connsiteY3" fmla="*/ 2986 h 112392"/>
                  <a:gd name="connsiteX4" fmla="*/ 3524 w 29094"/>
                  <a:gd name="connsiteY4" fmla="*/ 33 h 112392"/>
                  <a:gd name="connsiteX5" fmla="*/ 26480 w 29094"/>
                  <a:gd name="connsiteY5" fmla="*/ 54040 h 112392"/>
                  <a:gd name="connsiteX6" fmla="*/ 21336 w 29094"/>
                  <a:gd name="connsiteY6" fmla="*/ 112333 h 11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94" h="112392">
                    <a:moveTo>
                      <a:pt x="21431" y="112333"/>
                    </a:moveTo>
                    <a:cubicBezTo>
                      <a:pt x="19908" y="112619"/>
                      <a:pt x="18288" y="111856"/>
                      <a:pt x="16574" y="110332"/>
                    </a:cubicBezTo>
                    <a:cubicBezTo>
                      <a:pt x="19527" y="97950"/>
                      <a:pt x="22670" y="77090"/>
                      <a:pt x="18288" y="52135"/>
                    </a:cubicBezTo>
                    <a:cubicBezTo>
                      <a:pt x="14383" y="30418"/>
                      <a:pt x="6382" y="13654"/>
                      <a:pt x="0" y="2986"/>
                    </a:cubicBezTo>
                    <a:cubicBezTo>
                      <a:pt x="953" y="1271"/>
                      <a:pt x="2191" y="223"/>
                      <a:pt x="3524" y="33"/>
                    </a:cubicBezTo>
                    <a:cubicBezTo>
                      <a:pt x="11239" y="-1015"/>
                      <a:pt x="21527" y="22988"/>
                      <a:pt x="26480" y="54040"/>
                    </a:cubicBezTo>
                    <a:cubicBezTo>
                      <a:pt x="31433" y="84901"/>
                      <a:pt x="29146" y="111095"/>
                      <a:pt x="21336" y="11233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8FDAB38E-37A8-59B0-1E4D-99A8F47FFACE}"/>
                  </a:ext>
                </a:extLst>
              </p:cNvPr>
              <p:cNvSpPr/>
              <p:nvPr/>
            </p:nvSpPr>
            <p:spPr>
              <a:xfrm>
                <a:off x="7191279" y="4894897"/>
                <a:ext cx="60955" cy="213836"/>
              </a:xfrm>
              <a:custGeom>
                <a:avLst/>
                <a:gdLst>
                  <a:gd name="connsiteX0" fmla="*/ 60103 w 60955"/>
                  <a:gd name="connsiteY0" fmla="*/ 197072 h 213836"/>
                  <a:gd name="connsiteX1" fmla="*/ 31052 w 60955"/>
                  <a:gd name="connsiteY1" fmla="*/ 213836 h 213836"/>
                  <a:gd name="connsiteX2" fmla="*/ 19526 w 60955"/>
                  <a:gd name="connsiteY2" fmla="*/ 92964 h 213836"/>
                  <a:gd name="connsiteX3" fmla="*/ 0 w 60955"/>
                  <a:gd name="connsiteY3" fmla="*/ 12859 h 213836"/>
                  <a:gd name="connsiteX4" fmla="*/ 28194 w 60955"/>
                  <a:gd name="connsiteY4" fmla="*/ 0 h 213836"/>
                  <a:gd name="connsiteX5" fmla="*/ 53340 w 60955"/>
                  <a:gd name="connsiteY5" fmla="*/ 85154 h 213836"/>
                  <a:gd name="connsiteX6" fmla="*/ 60007 w 60955"/>
                  <a:gd name="connsiteY6" fmla="*/ 196977 h 2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955" h="213836">
                    <a:moveTo>
                      <a:pt x="60103" y="197072"/>
                    </a:moveTo>
                    <a:cubicBezTo>
                      <a:pt x="56674" y="200596"/>
                      <a:pt x="46958" y="210121"/>
                      <a:pt x="31052" y="213836"/>
                    </a:cubicBezTo>
                    <a:cubicBezTo>
                      <a:pt x="30766" y="178594"/>
                      <a:pt x="27813" y="137922"/>
                      <a:pt x="19526" y="92964"/>
                    </a:cubicBezTo>
                    <a:cubicBezTo>
                      <a:pt x="14097" y="63437"/>
                      <a:pt x="7239" y="36767"/>
                      <a:pt x="0" y="12859"/>
                    </a:cubicBezTo>
                    <a:cubicBezTo>
                      <a:pt x="13525" y="10382"/>
                      <a:pt x="23146" y="3905"/>
                      <a:pt x="28194" y="0"/>
                    </a:cubicBezTo>
                    <a:cubicBezTo>
                      <a:pt x="37529" y="22765"/>
                      <a:pt x="46958" y="51530"/>
                      <a:pt x="53340" y="85154"/>
                    </a:cubicBezTo>
                    <a:cubicBezTo>
                      <a:pt x="61532" y="129064"/>
                      <a:pt x="61913" y="167545"/>
                      <a:pt x="60007" y="1969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86687B6E-C19A-4519-8BFF-3C60E33D9531}"/>
                  </a:ext>
                </a:extLst>
              </p:cNvPr>
              <p:cNvSpPr/>
              <p:nvPr/>
            </p:nvSpPr>
            <p:spPr>
              <a:xfrm>
                <a:off x="7429500" y="5377805"/>
                <a:ext cx="84285" cy="264423"/>
              </a:xfrm>
              <a:custGeom>
                <a:avLst/>
                <a:gdLst>
                  <a:gd name="connsiteX0" fmla="*/ 83630 w 84285"/>
                  <a:gd name="connsiteY0" fmla="*/ 215656 h 264423"/>
                  <a:gd name="connsiteX1" fmla="*/ 82391 w 84285"/>
                  <a:gd name="connsiteY1" fmla="*/ 231658 h 264423"/>
                  <a:gd name="connsiteX2" fmla="*/ 61246 w 84285"/>
                  <a:gd name="connsiteY2" fmla="*/ 264424 h 264423"/>
                  <a:gd name="connsiteX3" fmla="*/ 61055 w 84285"/>
                  <a:gd name="connsiteY3" fmla="*/ 264424 h 264423"/>
                  <a:gd name="connsiteX4" fmla="*/ 61055 w 84285"/>
                  <a:gd name="connsiteY4" fmla="*/ 264233 h 264423"/>
                  <a:gd name="connsiteX5" fmla="*/ 36576 w 84285"/>
                  <a:gd name="connsiteY5" fmla="*/ 76972 h 264423"/>
                  <a:gd name="connsiteX6" fmla="*/ 0 w 84285"/>
                  <a:gd name="connsiteY6" fmla="*/ 486 h 264423"/>
                  <a:gd name="connsiteX7" fmla="*/ 49816 w 84285"/>
                  <a:gd name="connsiteY7" fmla="*/ 34109 h 264423"/>
                  <a:gd name="connsiteX8" fmla="*/ 67056 w 84285"/>
                  <a:gd name="connsiteY8" fmla="*/ 82972 h 264423"/>
                  <a:gd name="connsiteX9" fmla="*/ 83630 w 84285"/>
                  <a:gd name="connsiteY9" fmla="*/ 215656 h 26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285" h="264423">
                    <a:moveTo>
                      <a:pt x="83630" y="215656"/>
                    </a:moveTo>
                    <a:cubicBezTo>
                      <a:pt x="83344" y="221275"/>
                      <a:pt x="82868" y="226514"/>
                      <a:pt x="82391" y="231658"/>
                    </a:cubicBezTo>
                    <a:cubicBezTo>
                      <a:pt x="77629" y="247183"/>
                      <a:pt x="70485" y="258613"/>
                      <a:pt x="61246" y="264424"/>
                    </a:cubicBezTo>
                    <a:lnTo>
                      <a:pt x="61055" y="264424"/>
                    </a:lnTo>
                    <a:lnTo>
                      <a:pt x="61055" y="264233"/>
                    </a:lnTo>
                    <a:cubicBezTo>
                      <a:pt x="64770" y="220037"/>
                      <a:pt x="64008" y="152029"/>
                      <a:pt x="36576" y="76972"/>
                    </a:cubicBezTo>
                    <a:cubicBezTo>
                      <a:pt x="25718" y="47063"/>
                      <a:pt x="12668" y="21536"/>
                      <a:pt x="0" y="486"/>
                    </a:cubicBezTo>
                    <a:cubicBezTo>
                      <a:pt x="16478" y="-2753"/>
                      <a:pt x="34290" y="10392"/>
                      <a:pt x="49816" y="34109"/>
                    </a:cubicBezTo>
                    <a:cubicBezTo>
                      <a:pt x="55436" y="46206"/>
                      <a:pt x="61150" y="62017"/>
                      <a:pt x="67056" y="82972"/>
                    </a:cubicBezTo>
                    <a:cubicBezTo>
                      <a:pt x="83058" y="139456"/>
                      <a:pt x="85820" y="180413"/>
                      <a:pt x="83630" y="2156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4E2EA54F-7D04-99EE-0F53-6469CEEECED9}"/>
                  </a:ext>
                </a:extLst>
              </p:cNvPr>
              <p:cNvSpPr/>
              <p:nvPr/>
            </p:nvSpPr>
            <p:spPr>
              <a:xfrm>
                <a:off x="6748843" y="5381625"/>
                <a:ext cx="88296" cy="263747"/>
              </a:xfrm>
              <a:custGeom>
                <a:avLst/>
                <a:gdLst>
                  <a:gd name="connsiteX0" fmla="*/ 88297 w 88296"/>
                  <a:gd name="connsiteY0" fmla="*/ 136398 h 263747"/>
                  <a:gd name="connsiteX1" fmla="*/ 34290 w 88296"/>
                  <a:gd name="connsiteY1" fmla="*/ 263747 h 263747"/>
                  <a:gd name="connsiteX2" fmla="*/ 48387 w 88296"/>
                  <a:gd name="connsiteY2" fmla="*/ 188690 h 263747"/>
                  <a:gd name="connsiteX3" fmla="*/ 32861 w 88296"/>
                  <a:gd name="connsiteY3" fmla="*/ 57912 h 263747"/>
                  <a:gd name="connsiteX4" fmla="*/ 0 w 88296"/>
                  <a:gd name="connsiteY4" fmla="*/ 190 h 263747"/>
                  <a:gd name="connsiteX5" fmla="*/ 4668 w 88296"/>
                  <a:gd name="connsiteY5" fmla="*/ 0 h 263747"/>
                  <a:gd name="connsiteX6" fmla="*/ 88297 w 88296"/>
                  <a:gd name="connsiteY6" fmla="*/ 136398 h 2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296" h="263747">
                    <a:moveTo>
                      <a:pt x="88297" y="136398"/>
                    </a:moveTo>
                    <a:cubicBezTo>
                      <a:pt x="88297" y="194596"/>
                      <a:pt x="65818" y="244221"/>
                      <a:pt x="34290" y="263747"/>
                    </a:cubicBezTo>
                    <a:cubicBezTo>
                      <a:pt x="43434" y="233363"/>
                      <a:pt x="46863" y="207264"/>
                      <a:pt x="48387" y="188690"/>
                    </a:cubicBezTo>
                    <a:cubicBezTo>
                      <a:pt x="50864" y="158115"/>
                      <a:pt x="54007" y="110776"/>
                      <a:pt x="32861" y="57912"/>
                    </a:cubicBezTo>
                    <a:cubicBezTo>
                      <a:pt x="22479" y="32004"/>
                      <a:pt x="9430" y="12573"/>
                      <a:pt x="0" y="190"/>
                    </a:cubicBezTo>
                    <a:cubicBezTo>
                      <a:pt x="1524" y="0"/>
                      <a:pt x="3143" y="0"/>
                      <a:pt x="4668" y="0"/>
                    </a:cubicBezTo>
                    <a:cubicBezTo>
                      <a:pt x="50768" y="0"/>
                      <a:pt x="88297" y="60960"/>
                      <a:pt x="88297" y="1363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D3F6FDC0-B958-B80B-F6D0-DD2629548540}"/>
                  </a:ext>
                </a:extLst>
              </p:cNvPr>
              <p:cNvSpPr/>
              <p:nvPr/>
            </p:nvSpPr>
            <p:spPr>
              <a:xfrm>
                <a:off x="6587954" y="4566475"/>
                <a:ext cx="42667" cy="129349"/>
              </a:xfrm>
              <a:custGeom>
                <a:avLst/>
                <a:gdLst>
                  <a:gd name="connsiteX0" fmla="*/ 41160 w 42667"/>
                  <a:gd name="connsiteY0" fmla="*/ 76295 h 129349"/>
                  <a:gd name="connsiteX1" fmla="*/ 33445 w 42667"/>
                  <a:gd name="connsiteY1" fmla="*/ 118491 h 129349"/>
                  <a:gd name="connsiteX2" fmla="*/ 17633 w 42667"/>
                  <a:gd name="connsiteY2" fmla="*/ 126397 h 129349"/>
                  <a:gd name="connsiteX3" fmla="*/ 13252 w 42667"/>
                  <a:gd name="connsiteY3" fmla="*/ 127635 h 129349"/>
                  <a:gd name="connsiteX4" fmla="*/ 7346 w 42667"/>
                  <a:gd name="connsiteY4" fmla="*/ 128873 h 129349"/>
                  <a:gd name="connsiteX5" fmla="*/ 4393 w 42667"/>
                  <a:gd name="connsiteY5" fmla="*/ 129349 h 129349"/>
                  <a:gd name="connsiteX6" fmla="*/ 679 w 42667"/>
                  <a:gd name="connsiteY6" fmla="*/ 54292 h 129349"/>
                  <a:gd name="connsiteX7" fmla="*/ 8775 w 42667"/>
                  <a:gd name="connsiteY7" fmla="*/ 0 h 129349"/>
                  <a:gd name="connsiteX8" fmla="*/ 41160 w 42667"/>
                  <a:gd name="connsiteY8" fmla="*/ 17050 h 129349"/>
                  <a:gd name="connsiteX9" fmla="*/ 41160 w 42667"/>
                  <a:gd name="connsiteY9" fmla="*/ 76295 h 12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667" h="129349">
                    <a:moveTo>
                      <a:pt x="41160" y="76295"/>
                    </a:moveTo>
                    <a:cubicBezTo>
                      <a:pt x="39445" y="92107"/>
                      <a:pt x="36683" y="106394"/>
                      <a:pt x="33445" y="118491"/>
                    </a:cubicBezTo>
                    <a:cubicBezTo>
                      <a:pt x="29730" y="121158"/>
                      <a:pt x="24301" y="124111"/>
                      <a:pt x="17633" y="126397"/>
                    </a:cubicBezTo>
                    <a:cubicBezTo>
                      <a:pt x="16110" y="126873"/>
                      <a:pt x="14681" y="127349"/>
                      <a:pt x="13252" y="127635"/>
                    </a:cubicBezTo>
                    <a:cubicBezTo>
                      <a:pt x="11061" y="128302"/>
                      <a:pt x="9251" y="128588"/>
                      <a:pt x="7346" y="128873"/>
                    </a:cubicBezTo>
                    <a:cubicBezTo>
                      <a:pt x="6299" y="129064"/>
                      <a:pt x="5346" y="129159"/>
                      <a:pt x="4393" y="129349"/>
                    </a:cubicBezTo>
                    <a:cubicBezTo>
                      <a:pt x="1155" y="109061"/>
                      <a:pt x="-1226" y="83534"/>
                      <a:pt x="679" y="54292"/>
                    </a:cubicBezTo>
                    <a:cubicBezTo>
                      <a:pt x="2108" y="33814"/>
                      <a:pt x="5156" y="15526"/>
                      <a:pt x="8775" y="0"/>
                    </a:cubicBezTo>
                    <a:cubicBezTo>
                      <a:pt x="20395" y="7334"/>
                      <a:pt x="31445" y="12859"/>
                      <a:pt x="41160" y="17050"/>
                    </a:cubicBezTo>
                    <a:cubicBezTo>
                      <a:pt x="42875" y="33338"/>
                      <a:pt x="43446" y="53530"/>
                      <a:pt x="41160" y="76295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D623CCF6-0864-3E7F-672C-371CF46EB739}"/>
                  </a:ext>
                </a:extLst>
              </p:cNvPr>
              <p:cNvSpPr/>
              <p:nvPr/>
            </p:nvSpPr>
            <p:spPr>
              <a:xfrm>
                <a:off x="6577012" y="4725018"/>
                <a:ext cx="65504" cy="109256"/>
              </a:xfrm>
              <a:custGeom>
                <a:avLst/>
                <a:gdLst>
                  <a:gd name="connsiteX0" fmla="*/ 60007 w 65504"/>
                  <a:gd name="connsiteY0" fmla="*/ 67676 h 109256"/>
                  <a:gd name="connsiteX1" fmla="*/ 5715 w 65504"/>
                  <a:gd name="connsiteY1" fmla="*/ 107681 h 109256"/>
                  <a:gd name="connsiteX2" fmla="*/ 0 w 65504"/>
                  <a:gd name="connsiteY2" fmla="*/ 104442 h 109256"/>
                  <a:gd name="connsiteX3" fmla="*/ 23241 w 65504"/>
                  <a:gd name="connsiteY3" fmla="*/ 88631 h 109256"/>
                  <a:gd name="connsiteX4" fmla="*/ 38005 w 65504"/>
                  <a:gd name="connsiteY4" fmla="*/ 55770 h 109256"/>
                  <a:gd name="connsiteX5" fmla="*/ 36576 w 65504"/>
                  <a:gd name="connsiteY5" fmla="*/ 21289 h 109256"/>
                  <a:gd name="connsiteX6" fmla="*/ 28480 w 65504"/>
                  <a:gd name="connsiteY6" fmla="*/ 1573 h 109256"/>
                  <a:gd name="connsiteX7" fmla="*/ 46291 w 65504"/>
                  <a:gd name="connsiteY7" fmla="*/ 1573 h 109256"/>
                  <a:gd name="connsiteX8" fmla="*/ 59912 w 65504"/>
                  <a:gd name="connsiteY8" fmla="*/ 67676 h 10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04" h="109256">
                    <a:moveTo>
                      <a:pt x="60007" y="67676"/>
                    </a:moveTo>
                    <a:cubicBezTo>
                      <a:pt x="48673" y="97013"/>
                      <a:pt x="24479" y="114825"/>
                      <a:pt x="5715" y="107681"/>
                    </a:cubicBezTo>
                    <a:cubicBezTo>
                      <a:pt x="3715" y="106919"/>
                      <a:pt x="1714" y="105776"/>
                      <a:pt x="0" y="104442"/>
                    </a:cubicBezTo>
                    <a:cubicBezTo>
                      <a:pt x="5239" y="102442"/>
                      <a:pt x="14859" y="97966"/>
                      <a:pt x="23241" y="88631"/>
                    </a:cubicBezTo>
                    <a:cubicBezTo>
                      <a:pt x="34100" y="76344"/>
                      <a:pt x="36576" y="62914"/>
                      <a:pt x="38005" y="55770"/>
                    </a:cubicBezTo>
                    <a:cubicBezTo>
                      <a:pt x="38767" y="51579"/>
                      <a:pt x="40957" y="37958"/>
                      <a:pt x="36576" y="21289"/>
                    </a:cubicBezTo>
                    <a:cubicBezTo>
                      <a:pt x="34385" y="12717"/>
                      <a:pt x="31147" y="6049"/>
                      <a:pt x="28480" y="1573"/>
                    </a:cubicBezTo>
                    <a:cubicBezTo>
                      <a:pt x="34671" y="-428"/>
                      <a:pt x="40767" y="-618"/>
                      <a:pt x="46291" y="1573"/>
                    </a:cubicBezTo>
                    <a:cubicBezTo>
                      <a:pt x="64865" y="8716"/>
                      <a:pt x="71151" y="38339"/>
                      <a:pt x="59912" y="6767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5AA40BBE-5C30-829D-EC76-2866C65F9F9E}"/>
                  </a:ext>
                </a:extLst>
              </p:cNvPr>
              <p:cNvSpPr/>
              <p:nvPr/>
            </p:nvSpPr>
            <p:spPr>
              <a:xfrm>
                <a:off x="6547485" y="4853463"/>
                <a:ext cx="62229" cy="194786"/>
              </a:xfrm>
              <a:custGeom>
                <a:avLst/>
                <a:gdLst>
                  <a:gd name="connsiteX0" fmla="*/ 60674 w 62229"/>
                  <a:gd name="connsiteY0" fmla="*/ 89059 h 194786"/>
                  <a:gd name="connsiteX1" fmla="*/ 35814 w 62229"/>
                  <a:gd name="connsiteY1" fmla="*/ 187071 h 194786"/>
                  <a:gd name="connsiteX2" fmla="*/ 476 w 62229"/>
                  <a:gd name="connsiteY2" fmla="*/ 194786 h 194786"/>
                  <a:gd name="connsiteX3" fmla="*/ 0 w 62229"/>
                  <a:gd name="connsiteY3" fmla="*/ 194596 h 194786"/>
                  <a:gd name="connsiteX4" fmla="*/ 25908 w 62229"/>
                  <a:gd name="connsiteY4" fmla="*/ 95441 h 194786"/>
                  <a:gd name="connsiteX5" fmla="*/ 26860 w 62229"/>
                  <a:gd name="connsiteY5" fmla="*/ 5620 h 194786"/>
                  <a:gd name="connsiteX6" fmla="*/ 57435 w 62229"/>
                  <a:gd name="connsiteY6" fmla="*/ 0 h 194786"/>
                  <a:gd name="connsiteX7" fmla="*/ 60674 w 62229"/>
                  <a:gd name="connsiteY7" fmla="*/ 88868 h 19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229" h="194786">
                    <a:moveTo>
                      <a:pt x="60674" y="89059"/>
                    </a:moveTo>
                    <a:cubicBezTo>
                      <a:pt x="56673" y="130778"/>
                      <a:pt x="45434" y="164306"/>
                      <a:pt x="35814" y="187071"/>
                    </a:cubicBezTo>
                    <a:cubicBezTo>
                      <a:pt x="28956" y="190024"/>
                      <a:pt x="16573" y="194501"/>
                      <a:pt x="476" y="194786"/>
                    </a:cubicBezTo>
                    <a:cubicBezTo>
                      <a:pt x="285" y="194786"/>
                      <a:pt x="190" y="194596"/>
                      <a:pt x="0" y="194596"/>
                    </a:cubicBezTo>
                    <a:cubicBezTo>
                      <a:pt x="9906" y="170117"/>
                      <a:pt x="20764" y="136398"/>
                      <a:pt x="25908" y="95441"/>
                    </a:cubicBezTo>
                    <a:cubicBezTo>
                      <a:pt x="30289" y="60198"/>
                      <a:pt x="29337" y="29623"/>
                      <a:pt x="26860" y="5620"/>
                    </a:cubicBezTo>
                    <a:cubicBezTo>
                      <a:pt x="40671" y="6382"/>
                      <a:pt x="51530" y="2667"/>
                      <a:pt x="57435" y="0"/>
                    </a:cubicBezTo>
                    <a:cubicBezTo>
                      <a:pt x="61341" y="22479"/>
                      <a:pt x="64103" y="53054"/>
                      <a:pt x="60674" y="8886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F2F1FACF-2CB2-8AB6-080A-F63AAB47B1DB}"/>
                  </a:ext>
                </a:extLst>
              </p:cNvPr>
              <p:cNvSpPr/>
              <p:nvPr/>
            </p:nvSpPr>
            <p:spPr>
              <a:xfrm>
                <a:off x="6543844" y="5024342"/>
                <a:ext cx="193187" cy="682942"/>
              </a:xfrm>
              <a:custGeom>
                <a:avLst/>
                <a:gdLst>
                  <a:gd name="connsiteX0" fmla="*/ 68982 w 193187"/>
                  <a:gd name="connsiteY0" fmla="*/ 416147 h 682942"/>
                  <a:gd name="connsiteX1" fmla="*/ 64791 w 193187"/>
                  <a:gd name="connsiteY1" fmla="*/ 543020 h 682942"/>
                  <a:gd name="connsiteX2" fmla="*/ 128227 w 193187"/>
                  <a:gd name="connsiteY2" fmla="*/ 665702 h 682942"/>
                  <a:gd name="connsiteX3" fmla="*/ 64791 w 193187"/>
                  <a:gd name="connsiteY3" fmla="*/ 682943 h 682942"/>
                  <a:gd name="connsiteX4" fmla="*/ 4593 w 193187"/>
                  <a:gd name="connsiteY4" fmla="*/ 546735 h 682942"/>
                  <a:gd name="connsiteX5" fmla="*/ 36597 w 193187"/>
                  <a:gd name="connsiteY5" fmla="*/ 366141 h 682942"/>
                  <a:gd name="connsiteX6" fmla="*/ 89366 w 193187"/>
                  <a:gd name="connsiteY6" fmla="*/ 311563 h 682942"/>
                  <a:gd name="connsiteX7" fmla="*/ 85651 w 193187"/>
                  <a:gd name="connsiteY7" fmla="*/ 117920 h 682942"/>
                  <a:gd name="connsiteX8" fmla="*/ 63934 w 193187"/>
                  <a:gd name="connsiteY8" fmla="*/ 31528 h 682942"/>
                  <a:gd name="connsiteX9" fmla="*/ 64124 w 193187"/>
                  <a:gd name="connsiteY9" fmla="*/ 31337 h 682942"/>
                  <a:gd name="connsiteX10" fmla="*/ 145277 w 193187"/>
                  <a:gd name="connsiteY10" fmla="*/ 0 h 682942"/>
                  <a:gd name="connsiteX11" fmla="*/ 173471 w 193187"/>
                  <a:gd name="connsiteY11" fmla="*/ 163544 h 682942"/>
                  <a:gd name="connsiteX12" fmla="*/ 193188 w 193187"/>
                  <a:gd name="connsiteY12" fmla="*/ 325850 h 682942"/>
                  <a:gd name="connsiteX13" fmla="*/ 135466 w 193187"/>
                  <a:gd name="connsiteY13" fmla="*/ 338614 h 682942"/>
                  <a:gd name="connsiteX14" fmla="*/ 69077 w 193187"/>
                  <a:gd name="connsiteY14" fmla="*/ 416147 h 68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187" h="682942">
                    <a:moveTo>
                      <a:pt x="68982" y="416147"/>
                    </a:moveTo>
                    <a:cubicBezTo>
                      <a:pt x="47836" y="467773"/>
                      <a:pt x="58409" y="515017"/>
                      <a:pt x="64791" y="543020"/>
                    </a:cubicBezTo>
                    <a:cubicBezTo>
                      <a:pt x="77936" y="601504"/>
                      <a:pt x="108034" y="642747"/>
                      <a:pt x="128227" y="665702"/>
                    </a:cubicBezTo>
                    <a:cubicBezTo>
                      <a:pt x="110987" y="670941"/>
                      <a:pt x="89556" y="677037"/>
                      <a:pt x="64791" y="682943"/>
                    </a:cubicBezTo>
                    <a:cubicBezTo>
                      <a:pt x="40883" y="652558"/>
                      <a:pt x="13927" y="606743"/>
                      <a:pt x="4593" y="546735"/>
                    </a:cubicBezTo>
                    <a:cubicBezTo>
                      <a:pt x="402" y="519875"/>
                      <a:pt x="-12171" y="439103"/>
                      <a:pt x="36597" y="366141"/>
                    </a:cubicBezTo>
                    <a:cubicBezTo>
                      <a:pt x="54123" y="339947"/>
                      <a:pt x="74411" y="322421"/>
                      <a:pt x="89366" y="311563"/>
                    </a:cubicBezTo>
                    <a:cubicBezTo>
                      <a:pt x="96033" y="260795"/>
                      <a:pt x="98985" y="194120"/>
                      <a:pt x="85651" y="117920"/>
                    </a:cubicBezTo>
                    <a:cubicBezTo>
                      <a:pt x="79935" y="85916"/>
                      <a:pt x="72316" y="57055"/>
                      <a:pt x="63934" y="31528"/>
                    </a:cubicBezTo>
                    <a:lnTo>
                      <a:pt x="64124" y="31337"/>
                    </a:lnTo>
                    <a:cubicBezTo>
                      <a:pt x="100605" y="22193"/>
                      <a:pt x="128513" y="8954"/>
                      <a:pt x="145277" y="0"/>
                    </a:cubicBezTo>
                    <a:cubicBezTo>
                      <a:pt x="155659" y="51816"/>
                      <a:pt x="165184" y="106394"/>
                      <a:pt x="173471" y="163544"/>
                    </a:cubicBezTo>
                    <a:cubicBezTo>
                      <a:pt x="181663" y="219742"/>
                      <a:pt x="188235" y="273844"/>
                      <a:pt x="193188" y="325850"/>
                    </a:cubicBezTo>
                    <a:cubicBezTo>
                      <a:pt x="180139" y="325660"/>
                      <a:pt x="158422" y="327279"/>
                      <a:pt x="135466" y="338614"/>
                    </a:cubicBezTo>
                    <a:cubicBezTo>
                      <a:pt x="92223" y="359855"/>
                      <a:pt x="75554" y="400336"/>
                      <a:pt x="69077" y="416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8ACC12A4-B662-1E9E-2F96-BAF6A1B68745}"/>
                  </a:ext>
                </a:extLst>
              </p:cNvPr>
              <p:cNvSpPr/>
              <p:nvPr/>
            </p:nvSpPr>
            <p:spPr>
              <a:xfrm>
                <a:off x="7210782" y="5108924"/>
                <a:ext cx="288061" cy="719482"/>
              </a:xfrm>
              <a:custGeom>
                <a:avLst/>
                <a:gdLst>
                  <a:gd name="connsiteX0" fmla="*/ 282725 w 288061"/>
                  <a:gd name="connsiteY0" fmla="*/ 644176 h 719482"/>
                  <a:gd name="connsiteX1" fmla="*/ 254531 w 288061"/>
                  <a:gd name="connsiteY1" fmla="*/ 697230 h 719482"/>
                  <a:gd name="connsiteX2" fmla="*/ 182236 w 288061"/>
                  <a:gd name="connsiteY2" fmla="*/ 719424 h 719482"/>
                  <a:gd name="connsiteX3" fmla="*/ 8024 w 288061"/>
                  <a:gd name="connsiteY3" fmla="*/ 717709 h 719482"/>
                  <a:gd name="connsiteX4" fmla="*/ 18597 w 288061"/>
                  <a:gd name="connsiteY4" fmla="*/ 554355 h 719482"/>
                  <a:gd name="connsiteX5" fmla="*/ 50601 w 288061"/>
                  <a:gd name="connsiteY5" fmla="*/ 484727 h 719482"/>
                  <a:gd name="connsiteX6" fmla="*/ 67555 w 288061"/>
                  <a:gd name="connsiteY6" fmla="*/ 339947 h 719482"/>
                  <a:gd name="connsiteX7" fmla="*/ 54411 w 288061"/>
                  <a:gd name="connsiteY7" fmla="*/ 144304 h 719482"/>
                  <a:gd name="connsiteX8" fmla="*/ 30218 w 288061"/>
                  <a:gd name="connsiteY8" fmla="*/ 29813 h 719482"/>
                  <a:gd name="connsiteX9" fmla="*/ 49744 w 288061"/>
                  <a:gd name="connsiteY9" fmla="*/ 29146 h 719482"/>
                  <a:gd name="connsiteX10" fmla="*/ 174807 w 288061"/>
                  <a:gd name="connsiteY10" fmla="*/ 0 h 719482"/>
                  <a:gd name="connsiteX11" fmla="*/ 190809 w 288061"/>
                  <a:gd name="connsiteY11" fmla="*/ 117634 h 719482"/>
                  <a:gd name="connsiteX12" fmla="*/ 209383 w 288061"/>
                  <a:gd name="connsiteY12" fmla="*/ 230314 h 719482"/>
                  <a:gd name="connsiteX13" fmla="*/ 215288 w 288061"/>
                  <a:gd name="connsiteY13" fmla="*/ 260604 h 719482"/>
                  <a:gd name="connsiteX14" fmla="*/ 235957 w 288061"/>
                  <a:gd name="connsiteY14" fmla="*/ 357378 h 719482"/>
                  <a:gd name="connsiteX15" fmla="*/ 265104 w 288061"/>
                  <a:gd name="connsiteY15" fmla="*/ 475012 h 719482"/>
                  <a:gd name="connsiteX16" fmla="*/ 284821 w 288061"/>
                  <a:gd name="connsiteY16" fmla="*/ 559594 h 719482"/>
                  <a:gd name="connsiteX17" fmla="*/ 282915 w 288061"/>
                  <a:gd name="connsiteY17" fmla="*/ 644271 h 719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8061" h="719482">
                    <a:moveTo>
                      <a:pt x="282725" y="644176"/>
                    </a:moveTo>
                    <a:cubicBezTo>
                      <a:pt x="278534" y="659511"/>
                      <a:pt x="272534" y="681133"/>
                      <a:pt x="254531" y="697230"/>
                    </a:cubicBezTo>
                    <a:cubicBezTo>
                      <a:pt x="230909" y="718661"/>
                      <a:pt x="199286" y="719233"/>
                      <a:pt x="182236" y="719424"/>
                    </a:cubicBezTo>
                    <a:cubicBezTo>
                      <a:pt x="146041" y="719614"/>
                      <a:pt x="86034" y="719424"/>
                      <a:pt x="8024" y="717709"/>
                    </a:cubicBezTo>
                    <a:cubicBezTo>
                      <a:pt x="-8264" y="640556"/>
                      <a:pt x="2785" y="589121"/>
                      <a:pt x="18597" y="554355"/>
                    </a:cubicBezTo>
                    <a:cubicBezTo>
                      <a:pt x="28026" y="533591"/>
                      <a:pt x="39076" y="519113"/>
                      <a:pt x="50601" y="484727"/>
                    </a:cubicBezTo>
                    <a:cubicBezTo>
                      <a:pt x="56316" y="467963"/>
                      <a:pt x="66603" y="432626"/>
                      <a:pt x="67555" y="339947"/>
                    </a:cubicBezTo>
                    <a:cubicBezTo>
                      <a:pt x="68603" y="237554"/>
                      <a:pt x="57268" y="162782"/>
                      <a:pt x="54411" y="144304"/>
                    </a:cubicBezTo>
                    <a:cubicBezTo>
                      <a:pt x="47076" y="97441"/>
                      <a:pt x="37837" y="58388"/>
                      <a:pt x="30218" y="29813"/>
                    </a:cubicBezTo>
                    <a:cubicBezTo>
                      <a:pt x="37647" y="29623"/>
                      <a:pt x="44314" y="29528"/>
                      <a:pt x="49744" y="29146"/>
                    </a:cubicBezTo>
                    <a:cubicBezTo>
                      <a:pt x="102988" y="26861"/>
                      <a:pt x="145946" y="12573"/>
                      <a:pt x="174807" y="0"/>
                    </a:cubicBezTo>
                    <a:cubicBezTo>
                      <a:pt x="180426" y="46387"/>
                      <a:pt x="186142" y="86106"/>
                      <a:pt x="190809" y="117634"/>
                    </a:cubicBezTo>
                    <a:cubicBezTo>
                      <a:pt x="195191" y="146209"/>
                      <a:pt x="200905" y="183452"/>
                      <a:pt x="209383" y="230314"/>
                    </a:cubicBezTo>
                    <a:cubicBezTo>
                      <a:pt x="211287" y="239935"/>
                      <a:pt x="213288" y="250031"/>
                      <a:pt x="215288" y="260604"/>
                    </a:cubicBezTo>
                    <a:cubicBezTo>
                      <a:pt x="224909" y="310134"/>
                      <a:pt x="233576" y="347663"/>
                      <a:pt x="235957" y="357378"/>
                    </a:cubicBezTo>
                    <a:cubicBezTo>
                      <a:pt x="249578" y="415862"/>
                      <a:pt x="265104" y="475012"/>
                      <a:pt x="265104" y="475012"/>
                    </a:cubicBezTo>
                    <a:cubicBezTo>
                      <a:pt x="277486" y="522065"/>
                      <a:pt x="281392" y="533686"/>
                      <a:pt x="284821" y="559594"/>
                    </a:cubicBezTo>
                    <a:cubicBezTo>
                      <a:pt x="291488" y="608171"/>
                      <a:pt x="286344" y="631889"/>
                      <a:pt x="282915" y="6442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E5CDB349-7E03-512C-26B3-87A84F238560}"/>
                  </a:ext>
                </a:extLst>
              </p:cNvPr>
              <p:cNvSpPr/>
              <p:nvPr/>
            </p:nvSpPr>
            <p:spPr>
              <a:xfrm>
                <a:off x="6276117" y="3893819"/>
                <a:ext cx="129349" cy="158591"/>
              </a:xfrm>
              <a:custGeom>
                <a:avLst/>
                <a:gdLst>
                  <a:gd name="connsiteX0" fmla="*/ 129350 w 129349"/>
                  <a:gd name="connsiteY0" fmla="*/ 14764 h 158591"/>
                  <a:gd name="connsiteX1" fmla="*/ 80582 w 129349"/>
                  <a:gd name="connsiteY1" fmla="*/ 94488 h 158591"/>
                  <a:gd name="connsiteX2" fmla="*/ 15716 w 129349"/>
                  <a:gd name="connsiteY2" fmla="*/ 158591 h 158591"/>
                  <a:gd name="connsiteX3" fmla="*/ 0 w 129349"/>
                  <a:gd name="connsiteY3" fmla="*/ 136398 h 158591"/>
                  <a:gd name="connsiteX4" fmla="*/ 78486 w 129349"/>
                  <a:gd name="connsiteY4" fmla="*/ 51530 h 158591"/>
                  <a:gd name="connsiteX5" fmla="*/ 103442 w 129349"/>
                  <a:gd name="connsiteY5" fmla="*/ 0 h 158591"/>
                  <a:gd name="connsiteX6" fmla="*/ 103632 w 129349"/>
                  <a:gd name="connsiteY6" fmla="*/ 0 h 158591"/>
                  <a:gd name="connsiteX7" fmla="*/ 129254 w 129349"/>
                  <a:gd name="connsiteY7" fmla="*/ 14764 h 15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349" h="158591">
                    <a:moveTo>
                      <a:pt x="129350" y="14764"/>
                    </a:moveTo>
                    <a:cubicBezTo>
                      <a:pt x="119253" y="36957"/>
                      <a:pt x="104013" y="65056"/>
                      <a:pt x="80582" y="94488"/>
                    </a:cubicBezTo>
                    <a:cubicBezTo>
                      <a:pt x="57912" y="123063"/>
                      <a:pt x="34671" y="144018"/>
                      <a:pt x="15716" y="158591"/>
                    </a:cubicBezTo>
                    <a:cubicBezTo>
                      <a:pt x="13431" y="153448"/>
                      <a:pt x="8573" y="144590"/>
                      <a:pt x="0" y="136398"/>
                    </a:cubicBezTo>
                    <a:cubicBezTo>
                      <a:pt x="22479" y="119920"/>
                      <a:pt x="53245" y="92774"/>
                      <a:pt x="78486" y="51530"/>
                    </a:cubicBezTo>
                    <a:cubicBezTo>
                      <a:pt x="89631" y="33242"/>
                      <a:pt x="97727" y="15526"/>
                      <a:pt x="103442" y="0"/>
                    </a:cubicBezTo>
                    <a:lnTo>
                      <a:pt x="103632" y="0"/>
                    </a:lnTo>
                    <a:cubicBezTo>
                      <a:pt x="113538" y="7715"/>
                      <a:pt x="122873" y="12287"/>
                      <a:pt x="129254" y="1476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284F169D-ED76-C87C-5062-6CCD666564AF}"/>
                  </a:ext>
                </a:extLst>
              </p:cNvPr>
              <p:cNvSpPr/>
              <p:nvPr/>
            </p:nvSpPr>
            <p:spPr>
              <a:xfrm>
                <a:off x="6181058" y="4074985"/>
                <a:ext cx="94869" cy="69151"/>
              </a:xfrm>
              <a:custGeom>
                <a:avLst/>
                <a:gdLst>
                  <a:gd name="connsiteX0" fmla="*/ 94774 w 94869"/>
                  <a:gd name="connsiteY0" fmla="*/ 21241 h 69151"/>
                  <a:gd name="connsiteX1" fmla="*/ 46863 w 94869"/>
                  <a:gd name="connsiteY1" fmla="*/ 69151 h 69151"/>
                  <a:gd name="connsiteX2" fmla="*/ 0 w 94869"/>
                  <a:gd name="connsiteY2" fmla="*/ 31623 h 69151"/>
                  <a:gd name="connsiteX3" fmla="*/ 58960 w 94869"/>
                  <a:gd name="connsiteY3" fmla="*/ 43243 h 69151"/>
                  <a:gd name="connsiteX4" fmla="*/ 89725 w 94869"/>
                  <a:gd name="connsiteY4" fmla="*/ 0 h 69151"/>
                  <a:gd name="connsiteX5" fmla="*/ 94869 w 94869"/>
                  <a:gd name="connsiteY5" fmla="*/ 21241 h 6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869" h="69151">
                    <a:moveTo>
                      <a:pt x="94774" y="21241"/>
                    </a:moveTo>
                    <a:cubicBezTo>
                      <a:pt x="94774" y="47815"/>
                      <a:pt x="73247" y="69151"/>
                      <a:pt x="46863" y="69151"/>
                    </a:cubicBezTo>
                    <a:cubicBezTo>
                      <a:pt x="23908" y="69151"/>
                      <a:pt x="4667" y="53054"/>
                      <a:pt x="0" y="31623"/>
                    </a:cubicBezTo>
                    <a:cubicBezTo>
                      <a:pt x="15812" y="47434"/>
                      <a:pt x="39434" y="51911"/>
                      <a:pt x="58960" y="43243"/>
                    </a:cubicBezTo>
                    <a:cubicBezTo>
                      <a:pt x="76200" y="35623"/>
                      <a:pt x="87821" y="19050"/>
                      <a:pt x="89725" y="0"/>
                    </a:cubicBezTo>
                    <a:cubicBezTo>
                      <a:pt x="92964" y="6382"/>
                      <a:pt x="94869" y="13621"/>
                      <a:pt x="94869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8A483527-E204-5890-3362-127B0EFED8CA}"/>
                  </a:ext>
                </a:extLst>
              </p:cNvPr>
              <p:cNvSpPr/>
              <p:nvPr/>
            </p:nvSpPr>
            <p:spPr>
              <a:xfrm>
                <a:off x="5954934" y="4069080"/>
                <a:ext cx="181070" cy="51179"/>
              </a:xfrm>
              <a:custGeom>
                <a:avLst/>
                <a:gdLst>
                  <a:gd name="connsiteX0" fmla="*/ 181070 w 181070"/>
                  <a:gd name="connsiteY0" fmla="*/ 37052 h 51179"/>
                  <a:gd name="connsiteX1" fmla="*/ 126968 w 181070"/>
                  <a:gd name="connsiteY1" fmla="*/ 49625 h 51179"/>
                  <a:gd name="connsiteX2" fmla="*/ 50768 w 181070"/>
                  <a:gd name="connsiteY2" fmla="*/ 43434 h 51179"/>
                  <a:gd name="connsiteX3" fmla="*/ 0 w 181070"/>
                  <a:gd name="connsiteY3" fmla="*/ 15811 h 51179"/>
                  <a:gd name="connsiteX4" fmla="*/ 8954 w 181070"/>
                  <a:gd name="connsiteY4" fmla="*/ 0 h 51179"/>
                  <a:gd name="connsiteX5" fmla="*/ 95535 w 181070"/>
                  <a:gd name="connsiteY5" fmla="*/ 29527 h 51179"/>
                  <a:gd name="connsiteX6" fmla="*/ 180213 w 181070"/>
                  <a:gd name="connsiteY6" fmla="*/ 19145 h 51179"/>
                  <a:gd name="connsiteX7" fmla="*/ 180404 w 181070"/>
                  <a:gd name="connsiteY7" fmla="*/ 19145 h 51179"/>
                  <a:gd name="connsiteX8" fmla="*/ 180404 w 181070"/>
                  <a:gd name="connsiteY8" fmla="*/ 19336 h 51179"/>
                  <a:gd name="connsiteX9" fmla="*/ 181070 w 181070"/>
                  <a:gd name="connsiteY9" fmla="*/ 37147 h 5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070" h="51179">
                    <a:moveTo>
                      <a:pt x="181070" y="37052"/>
                    </a:moveTo>
                    <a:cubicBezTo>
                      <a:pt x="168497" y="41719"/>
                      <a:pt x="150019" y="47434"/>
                      <a:pt x="126968" y="49625"/>
                    </a:cubicBezTo>
                    <a:cubicBezTo>
                      <a:pt x="109918" y="51340"/>
                      <a:pt x="82772" y="53816"/>
                      <a:pt x="50768" y="43434"/>
                    </a:cubicBezTo>
                    <a:cubicBezTo>
                      <a:pt x="38671" y="39433"/>
                      <a:pt x="19907" y="31623"/>
                      <a:pt x="0" y="15811"/>
                    </a:cubicBezTo>
                    <a:cubicBezTo>
                      <a:pt x="2286" y="13049"/>
                      <a:pt x="6096" y="7620"/>
                      <a:pt x="8954" y="0"/>
                    </a:cubicBezTo>
                    <a:cubicBezTo>
                      <a:pt x="24003" y="9334"/>
                      <a:pt x="54102" y="25432"/>
                      <a:pt x="95535" y="29527"/>
                    </a:cubicBezTo>
                    <a:cubicBezTo>
                      <a:pt x="133541" y="33052"/>
                      <a:pt x="163830" y="24860"/>
                      <a:pt x="180213" y="19145"/>
                    </a:cubicBezTo>
                    <a:lnTo>
                      <a:pt x="180404" y="19145"/>
                    </a:lnTo>
                    <a:lnTo>
                      <a:pt x="180404" y="19336"/>
                    </a:lnTo>
                    <a:cubicBezTo>
                      <a:pt x="180118" y="26194"/>
                      <a:pt x="180404" y="32194"/>
                      <a:pt x="181070" y="37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72354308-1C73-367A-BE4E-DDA55A19D2CB}"/>
                  </a:ext>
                </a:extLst>
              </p:cNvPr>
              <p:cNvSpPr/>
              <p:nvPr/>
            </p:nvSpPr>
            <p:spPr>
              <a:xfrm>
                <a:off x="5597541" y="4049363"/>
                <a:ext cx="309768" cy="104957"/>
              </a:xfrm>
              <a:custGeom>
                <a:avLst/>
                <a:gdLst>
                  <a:gd name="connsiteX0" fmla="*/ 309768 w 309768"/>
                  <a:gd name="connsiteY0" fmla="*/ 28194 h 104957"/>
                  <a:gd name="connsiteX1" fmla="*/ 271287 w 309768"/>
                  <a:gd name="connsiteY1" fmla="*/ 59531 h 104957"/>
                  <a:gd name="connsiteX2" fmla="*/ 214804 w 309768"/>
                  <a:gd name="connsiteY2" fmla="*/ 96107 h 104957"/>
                  <a:gd name="connsiteX3" fmla="*/ 147939 w 309768"/>
                  <a:gd name="connsiteY3" fmla="*/ 103822 h 104957"/>
                  <a:gd name="connsiteX4" fmla="*/ 84311 w 309768"/>
                  <a:gd name="connsiteY4" fmla="*/ 82677 h 104957"/>
                  <a:gd name="connsiteX5" fmla="*/ 32210 w 309768"/>
                  <a:gd name="connsiteY5" fmla="*/ 62198 h 104957"/>
                  <a:gd name="connsiteX6" fmla="*/ 25828 w 309768"/>
                  <a:gd name="connsiteY6" fmla="*/ 22670 h 104957"/>
                  <a:gd name="connsiteX7" fmla="*/ 1158 w 309768"/>
                  <a:gd name="connsiteY7" fmla="*/ 18479 h 104957"/>
                  <a:gd name="connsiteX8" fmla="*/ 110 w 309768"/>
                  <a:gd name="connsiteY8" fmla="*/ 0 h 104957"/>
                  <a:gd name="connsiteX9" fmla="*/ 66976 w 309768"/>
                  <a:gd name="connsiteY9" fmla="*/ 26384 h 104957"/>
                  <a:gd name="connsiteX10" fmla="*/ 136604 w 309768"/>
                  <a:gd name="connsiteY10" fmla="*/ 58388 h 104957"/>
                  <a:gd name="connsiteX11" fmla="*/ 186419 w 309768"/>
                  <a:gd name="connsiteY11" fmla="*/ 60293 h 104957"/>
                  <a:gd name="connsiteX12" fmla="*/ 261667 w 309768"/>
                  <a:gd name="connsiteY12" fmla="*/ 32195 h 104957"/>
                  <a:gd name="connsiteX13" fmla="*/ 303672 w 309768"/>
                  <a:gd name="connsiteY13" fmla="*/ 3810 h 104957"/>
                  <a:gd name="connsiteX14" fmla="*/ 309768 w 309768"/>
                  <a:gd name="connsiteY14" fmla="*/ 28194 h 10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9768" h="104957">
                    <a:moveTo>
                      <a:pt x="309768" y="28194"/>
                    </a:moveTo>
                    <a:cubicBezTo>
                      <a:pt x="300624" y="36100"/>
                      <a:pt x="287575" y="47149"/>
                      <a:pt x="271287" y="59531"/>
                    </a:cubicBezTo>
                    <a:cubicBezTo>
                      <a:pt x="244617" y="79820"/>
                      <a:pt x="231282" y="89916"/>
                      <a:pt x="214804" y="96107"/>
                    </a:cubicBezTo>
                    <a:cubicBezTo>
                      <a:pt x="186896" y="106775"/>
                      <a:pt x="160988" y="105537"/>
                      <a:pt x="147939" y="103822"/>
                    </a:cubicBezTo>
                    <a:cubicBezTo>
                      <a:pt x="136604" y="102394"/>
                      <a:pt x="129460" y="100108"/>
                      <a:pt x="84311" y="82677"/>
                    </a:cubicBezTo>
                    <a:cubicBezTo>
                      <a:pt x="63642" y="74581"/>
                      <a:pt x="46021" y="67628"/>
                      <a:pt x="32210" y="62198"/>
                    </a:cubicBezTo>
                    <a:cubicBezTo>
                      <a:pt x="39830" y="47434"/>
                      <a:pt x="36401" y="30861"/>
                      <a:pt x="25828" y="22670"/>
                    </a:cubicBezTo>
                    <a:cubicBezTo>
                      <a:pt x="15732" y="15049"/>
                      <a:pt x="3063" y="18002"/>
                      <a:pt x="1158" y="18479"/>
                    </a:cubicBezTo>
                    <a:cubicBezTo>
                      <a:pt x="396" y="13811"/>
                      <a:pt x="-270" y="7429"/>
                      <a:pt x="110" y="0"/>
                    </a:cubicBezTo>
                    <a:cubicBezTo>
                      <a:pt x="29733" y="8858"/>
                      <a:pt x="52212" y="19050"/>
                      <a:pt x="66976" y="26384"/>
                    </a:cubicBezTo>
                    <a:cubicBezTo>
                      <a:pt x="98027" y="41910"/>
                      <a:pt x="109362" y="52578"/>
                      <a:pt x="136604" y="58388"/>
                    </a:cubicBezTo>
                    <a:cubicBezTo>
                      <a:pt x="141747" y="59436"/>
                      <a:pt x="161274" y="63341"/>
                      <a:pt x="186419" y="60293"/>
                    </a:cubicBezTo>
                    <a:cubicBezTo>
                      <a:pt x="217947" y="56579"/>
                      <a:pt x="240141" y="44196"/>
                      <a:pt x="261667" y="32195"/>
                    </a:cubicBezTo>
                    <a:cubicBezTo>
                      <a:pt x="279479" y="22098"/>
                      <a:pt x="293481" y="12002"/>
                      <a:pt x="303672" y="3810"/>
                    </a:cubicBezTo>
                    <a:cubicBezTo>
                      <a:pt x="303863" y="14954"/>
                      <a:pt x="307387" y="23527"/>
                      <a:pt x="309768" y="2819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6C481FE8-58A6-9327-1779-D31EF9928585}"/>
                  </a:ext>
                </a:extLst>
              </p:cNvPr>
              <p:cNvSpPr/>
              <p:nvPr/>
            </p:nvSpPr>
            <p:spPr>
              <a:xfrm>
                <a:off x="5673375" y="3757524"/>
                <a:ext cx="60972" cy="84860"/>
              </a:xfrm>
              <a:custGeom>
                <a:avLst/>
                <a:gdLst>
                  <a:gd name="connsiteX0" fmla="*/ 58579 w 60972"/>
                  <a:gd name="connsiteY0" fmla="*/ 84861 h 84860"/>
                  <a:gd name="connsiteX1" fmla="*/ 47720 w 60972"/>
                  <a:gd name="connsiteY1" fmla="*/ 83147 h 84860"/>
                  <a:gd name="connsiteX2" fmla="*/ 43529 w 60972"/>
                  <a:gd name="connsiteY2" fmla="*/ 84099 h 84860"/>
                  <a:gd name="connsiteX3" fmla="*/ 24003 w 60972"/>
                  <a:gd name="connsiteY3" fmla="*/ 17043 h 84860"/>
                  <a:gd name="connsiteX4" fmla="*/ 0 w 60972"/>
                  <a:gd name="connsiteY4" fmla="*/ 3994 h 84860"/>
                  <a:gd name="connsiteX5" fmla="*/ 12097 w 60972"/>
                  <a:gd name="connsiteY5" fmla="*/ 88 h 84860"/>
                  <a:gd name="connsiteX6" fmla="*/ 48863 w 60972"/>
                  <a:gd name="connsiteY6" fmla="*/ 24091 h 84860"/>
                  <a:gd name="connsiteX7" fmla="*/ 60770 w 60972"/>
                  <a:gd name="connsiteY7" fmla="*/ 60096 h 84860"/>
                  <a:gd name="connsiteX8" fmla="*/ 58579 w 60972"/>
                  <a:gd name="connsiteY8" fmla="*/ 84766 h 84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972" h="84860">
                    <a:moveTo>
                      <a:pt x="58579" y="84861"/>
                    </a:moveTo>
                    <a:cubicBezTo>
                      <a:pt x="56388" y="83908"/>
                      <a:pt x="52483" y="82670"/>
                      <a:pt x="47720" y="83147"/>
                    </a:cubicBezTo>
                    <a:cubicBezTo>
                      <a:pt x="46196" y="83337"/>
                      <a:pt x="44767" y="83623"/>
                      <a:pt x="43529" y="84099"/>
                    </a:cubicBezTo>
                    <a:cubicBezTo>
                      <a:pt x="44196" y="80384"/>
                      <a:pt x="50482" y="40855"/>
                      <a:pt x="24003" y="17043"/>
                    </a:cubicBezTo>
                    <a:cubicBezTo>
                      <a:pt x="15907" y="9613"/>
                      <a:pt x="6953" y="5899"/>
                      <a:pt x="0" y="3994"/>
                    </a:cubicBezTo>
                    <a:cubicBezTo>
                      <a:pt x="3715" y="1803"/>
                      <a:pt x="7715" y="470"/>
                      <a:pt x="12097" y="88"/>
                    </a:cubicBezTo>
                    <a:cubicBezTo>
                      <a:pt x="30861" y="-1436"/>
                      <a:pt x="43910" y="17138"/>
                      <a:pt x="48863" y="24091"/>
                    </a:cubicBezTo>
                    <a:cubicBezTo>
                      <a:pt x="58960" y="38474"/>
                      <a:pt x="60388" y="53524"/>
                      <a:pt x="60770" y="60096"/>
                    </a:cubicBezTo>
                    <a:cubicBezTo>
                      <a:pt x="61531" y="70383"/>
                      <a:pt x="60007" y="79051"/>
                      <a:pt x="58579" y="8476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EB88859B-5AE5-ADB9-710E-6892AF46971B}"/>
                  </a:ext>
                </a:extLst>
              </p:cNvPr>
              <p:cNvSpPr/>
              <p:nvPr/>
            </p:nvSpPr>
            <p:spPr>
              <a:xfrm>
                <a:off x="5727096" y="3875623"/>
                <a:ext cx="59435" cy="73441"/>
              </a:xfrm>
              <a:custGeom>
                <a:avLst/>
                <a:gdLst>
                  <a:gd name="connsiteX0" fmla="*/ 49911 w 59435"/>
                  <a:gd name="connsiteY0" fmla="*/ 73346 h 73441"/>
                  <a:gd name="connsiteX1" fmla="*/ 24479 w 59435"/>
                  <a:gd name="connsiteY1" fmla="*/ 63535 h 73441"/>
                  <a:gd name="connsiteX2" fmla="*/ 25432 w 59435"/>
                  <a:gd name="connsiteY2" fmla="*/ 24483 h 73441"/>
                  <a:gd name="connsiteX3" fmla="*/ 0 w 59435"/>
                  <a:gd name="connsiteY3" fmla="*/ 1718 h 73441"/>
                  <a:gd name="connsiteX4" fmla="*/ 6668 w 59435"/>
                  <a:gd name="connsiteY4" fmla="*/ 194 h 73441"/>
                  <a:gd name="connsiteX5" fmla="*/ 33528 w 59435"/>
                  <a:gd name="connsiteY5" fmla="*/ 7623 h 73441"/>
                  <a:gd name="connsiteX6" fmla="*/ 57912 w 59435"/>
                  <a:gd name="connsiteY6" fmla="*/ 34960 h 73441"/>
                  <a:gd name="connsiteX7" fmla="*/ 50006 w 59435"/>
                  <a:gd name="connsiteY7" fmla="*/ 73441 h 7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35" h="73441">
                    <a:moveTo>
                      <a:pt x="49911" y="73346"/>
                    </a:moveTo>
                    <a:cubicBezTo>
                      <a:pt x="48387" y="71917"/>
                      <a:pt x="38767" y="62773"/>
                      <a:pt x="24479" y="63535"/>
                    </a:cubicBezTo>
                    <a:cubicBezTo>
                      <a:pt x="25527" y="61344"/>
                      <a:pt x="34385" y="43533"/>
                      <a:pt x="25432" y="24483"/>
                    </a:cubicBezTo>
                    <a:cubicBezTo>
                      <a:pt x="18002" y="8481"/>
                      <a:pt x="3429" y="2956"/>
                      <a:pt x="0" y="1718"/>
                    </a:cubicBezTo>
                    <a:cubicBezTo>
                      <a:pt x="2191" y="956"/>
                      <a:pt x="4382" y="480"/>
                      <a:pt x="6668" y="194"/>
                    </a:cubicBezTo>
                    <a:cubicBezTo>
                      <a:pt x="18288" y="-1044"/>
                      <a:pt x="26956" y="3909"/>
                      <a:pt x="33528" y="7623"/>
                    </a:cubicBezTo>
                    <a:cubicBezTo>
                      <a:pt x="40196" y="11529"/>
                      <a:pt x="53245" y="19149"/>
                      <a:pt x="57912" y="34960"/>
                    </a:cubicBezTo>
                    <a:cubicBezTo>
                      <a:pt x="63627" y="54677"/>
                      <a:pt x="51530" y="71250"/>
                      <a:pt x="50006" y="734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72D8A571-AD57-D254-89E1-70C8934F5C33}"/>
                  </a:ext>
                </a:extLst>
              </p:cNvPr>
              <p:cNvSpPr/>
              <p:nvPr/>
            </p:nvSpPr>
            <p:spPr>
              <a:xfrm>
                <a:off x="5484590" y="4110323"/>
                <a:ext cx="79533" cy="31965"/>
              </a:xfrm>
              <a:custGeom>
                <a:avLst/>
                <a:gdLst>
                  <a:gd name="connsiteX0" fmla="*/ 79534 w 79533"/>
                  <a:gd name="connsiteY0" fmla="*/ 0 h 31965"/>
                  <a:gd name="connsiteX1" fmla="*/ 70104 w 79533"/>
                  <a:gd name="connsiteY1" fmla="*/ 18002 h 31965"/>
                  <a:gd name="connsiteX2" fmla="*/ 44672 w 79533"/>
                  <a:gd name="connsiteY2" fmla="*/ 31813 h 31965"/>
                  <a:gd name="connsiteX3" fmla="*/ 26384 w 79533"/>
                  <a:gd name="connsiteY3" fmla="*/ 28861 h 31965"/>
                  <a:gd name="connsiteX4" fmla="*/ 3429 w 79533"/>
                  <a:gd name="connsiteY4" fmla="*/ 10573 h 31965"/>
                  <a:gd name="connsiteX5" fmla="*/ 0 w 79533"/>
                  <a:gd name="connsiteY5" fmla="*/ 3429 h 31965"/>
                  <a:gd name="connsiteX6" fmla="*/ 0 w 79533"/>
                  <a:gd name="connsiteY6" fmla="*/ 3238 h 31965"/>
                  <a:gd name="connsiteX7" fmla="*/ 42958 w 79533"/>
                  <a:gd name="connsiteY7" fmla="*/ 15335 h 31965"/>
                  <a:gd name="connsiteX8" fmla="*/ 79534 w 79533"/>
                  <a:gd name="connsiteY8" fmla="*/ 0 h 31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33" h="31965">
                    <a:moveTo>
                      <a:pt x="79534" y="0"/>
                    </a:moveTo>
                    <a:cubicBezTo>
                      <a:pt x="79057" y="2191"/>
                      <a:pt x="76867" y="10287"/>
                      <a:pt x="70104" y="18002"/>
                    </a:cubicBezTo>
                    <a:cubicBezTo>
                      <a:pt x="67437" y="20764"/>
                      <a:pt x="58769" y="30385"/>
                      <a:pt x="44672" y="31813"/>
                    </a:cubicBezTo>
                    <a:cubicBezTo>
                      <a:pt x="36481" y="32576"/>
                      <a:pt x="30099" y="30289"/>
                      <a:pt x="26384" y="28861"/>
                    </a:cubicBezTo>
                    <a:cubicBezTo>
                      <a:pt x="22003" y="27337"/>
                      <a:pt x="10668" y="22765"/>
                      <a:pt x="3429" y="10573"/>
                    </a:cubicBezTo>
                    <a:cubicBezTo>
                      <a:pt x="2667" y="9525"/>
                      <a:pt x="1238" y="6858"/>
                      <a:pt x="0" y="3429"/>
                    </a:cubicBezTo>
                    <a:lnTo>
                      <a:pt x="0" y="3238"/>
                    </a:lnTo>
                    <a:cubicBezTo>
                      <a:pt x="4191" y="6191"/>
                      <a:pt x="20288" y="17240"/>
                      <a:pt x="42958" y="15335"/>
                    </a:cubicBezTo>
                    <a:cubicBezTo>
                      <a:pt x="62389" y="13621"/>
                      <a:pt x="75057" y="3715"/>
                      <a:pt x="79534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3EFCB8B9-DCEF-8404-286B-C15500E75DE8}"/>
                  </a:ext>
                </a:extLst>
              </p:cNvPr>
              <p:cNvSpPr/>
              <p:nvPr/>
            </p:nvSpPr>
            <p:spPr>
              <a:xfrm>
                <a:off x="5342531" y="4026408"/>
                <a:ext cx="77383" cy="72168"/>
              </a:xfrm>
              <a:custGeom>
                <a:avLst/>
                <a:gdLst>
                  <a:gd name="connsiteX0" fmla="*/ 77384 w 77383"/>
                  <a:gd name="connsiteY0" fmla="*/ 61531 h 72168"/>
                  <a:gd name="connsiteX1" fmla="*/ 75955 w 77383"/>
                  <a:gd name="connsiteY1" fmla="*/ 71628 h 72168"/>
                  <a:gd name="connsiteX2" fmla="*/ 27568 w 77383"/>
                  <a:gd name="connsiteY2" fmla="*/ 62198 h 72168"/>
                  <a:gd name="connsiteX3" fmla="*/ 4136 w 77383"/>
                  <a:gd name="connsiteY3" fmla="*/ 38767 h 72168"/>
                  <a:gd name="connsiteX4" fmla="*/ 4136 w 77383"/>
                  <a:gd name="connsiteY4" fmla="*/ 6382 h 72168"/>
                  <a:gd name="connsiteX5" fmla="*/ 10042 w 77383"/>
                  <a:gd name="connsiteY5" fmla="*/ 0 h 72168"/>
                  <a:gd name="connsiteX6" fmla="*/ 20900 w 77383"/>
                  <a:gd name="connsiteY6" fmla="*/ 37814 h 72168"/>
                  <a:gd name="connsiteX7" fmla="*/ 56905 w 77383"/>
                  <a:gd name="connsiteY7" fmla="*/ 58579 h 72168"/>
                  <a:gd name="connsiteX8" fmla="*/ 77384 w 77383"/>
                  <a:gd name="connsiteY8" fmla="*/ 61531 h 72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383" h="72168">
                    <a:moveTo>
                      <a:pt x="77384" y="61531"/>
                    </a:moveTo>
                    <a:cubicBezTo>
                      <a:pt x="75955" y="66008"/>
                      <a:pt x="75955" y="69913"/>
                      <a:pt x="75955" y="71628"/>
                    </a:cubicBezTo>
                    <a:cubicBezTo>
                      <a:pt x="66621" y="72676"/>
                      <a:pt x="46904" y="73343"/>
                      <a:pt x="27568" y="62198"/>
                    </a:cubicBezTo>
                    <a:cubicBezTo>
                      <a:pt x="20900" y="58293"/>
                      <a:pt x="9851" y="52102"/>
                      <a:pt x="4136" y="38767"/>
                    </a:cubicBezTo>
                    <a:cubicBezTo>
                      <a:pt x="2422" y="35052"/>
                      <a:pt x="-4245" y="19336"/>
                      <a:pt x="4136" y="6382"/>
                    </a:cubicBezTo>
                    <a:cubicBezTo>
                      <a:pt x="5851" y="3715"/>
                      <a:pt x="7851" y="1619"/>
                      <a:pt x="10042" y="0"/>
                    </a:cubicBezTo>
                    <a:cubicBezTo>
                      <a:pt x="9566" y="5905"/>
                      <a:pt x="9280" y="23146"/>
                      <a:pt x="20900" y="37814"/>
                    </a:cubicBezTo>
                    <a:cubicBezTo>
                      <a:pt x="31949" y="51911"/>
                      <a:pt x="47475" y="56102"/>
                      <a:pt x="56905" y="58579"/>
                    </a:cubicBezTo>
                    <a:cubicBezTo>
                      <a:pt x="65287" y="60865"/>
                      <a:pt x="72431" y="61531"/>
                      <a:pt x="77384" y="6153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058DD2B9-842A-8217-B0A8-0AE7E42C49D6}"/>
                  </a:ext>
                </a:extLst>
              </p:cNvPr>
              <p:cNvSpPr/>
              <p:nvPr/>
            </p:nvSpPr>
            <p:spPr>
              <a:xfrm>
                <a:off x="5286795" y="3969924"/>
                <a:ext cx="68350" cy="55342"/>
              </a:xfrm>
              <a:custGeom>
                <a:avLst/>
                <a:gdLst>
                  <a:gd name="connsiteX0" fmla="*/ 68255 w 68350"/>
                  <a:gd name="connsiteY0" fmla="*/ 42291 h 55342"/>
                  <a:gd name="connsiteX1" fmla="*/ 64731 w 68350"/>
                  <a:gd name="connsiteY1" fmla="*/ 55340 h 55342"/>
                  <a:gd name="connsiteX2" fmla="*/ 2342 w 68350"/>
                  <a:gd name="connsiteY2" fmla="*/ 25432 h 55342"/>
                  <a:gd name="connsiteX3" fmla="*/ 3009 w 68350"/>
                  <a:gd name="connsiteY3" fmla="*/ 0 h 55342"/>
                  <a:gd name="connsiteX4" fmla="*/ 15772 w 68350"/>
                  <a:gd name="connsiteY4" fmla="*/ 22765 h 55342"/>
                  <a:gd name="connsiteX5" fmla="*/ 68350 w 68350"/>
                  <a:gd name="connsiteY5" fmla="*/ 42291 h 5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350" h="55342">
                    <a:moveTo>
                      <a:pt x="68255" y="42291"/>
                    </a:moveTo>
                    <a:cubicBezTo>
                      <a:pt x="65779" y="47530"/>
                      <a:pt x="65016" y="52197"/>
                      <a:pt x="64731" y="55340"/>
                    </a:cubicBezTo>
                    <a:cubicBezTo>
                      <a:pt x="34155" y="55531"/>
                      <a:pt x="9200" y="43815"/>
                      <a:pt x="2342" y="25432"/>
                    </a:cubicBezTo>
                    <a:cubicBezTo>
                      <a:pt x="1580" y="23431"/>
                      <a:pt x="-2897" y="11144"/>
                      <a:pt x="3009" y="0"/>
                    </a:cubicBezTo>
                    <a:cubicBezTo>
                      <a:pt x="4914" y="6096"/>
                      <a:pt x="8438" y="14764"/>
                      <a:pt x="15772" y="22765"/>
                    </a:cubicBezTo>
                    <a:cubicBezTo>
                      <a:pt x="35203" y="44005"/>
                      <a:pt x="63873" y="42672"/>
                      <a:pt x="68350" y="4229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6757B930-9A10-2C70-9FE2-D0766AFB4465}"/>
                  </a:ext>
                </a:extLst>
              </p:cNvPr>
              <p:cNvSpPr/>
              <p:nvPr/>
            </p:nvSpPr>
            <p:spPr>
              <a:xfrm>
                <a:off x="5433536" y="4045743"/>
                <a:ext cx="89249" cy="23884"/>
              </a:xfrm>
              <a:custGeom>
                <a:avLst/>
                <a:gdLst>
                  <a:gd name="connsiteX0" fmla="*/ 89249 w 89249"/>
                  <a:gd name="connsiteY0" fmla="*/ 4477 h 23884"/>
                  <a:gd name="connsiteX1" fmla="*/ 83629 w 89249"/>
                  <a:gd name="connsiteY1" fmla="*/ 19717 h 23884"/>
                  <a:gd name="connsiteX2" fmla="*/ 36481 w 89249"/>
                  <a:gd name="connsiteY2" fmla="*/ 23241 h 23884"/>
                  <a:gd name="connsiteX3" fmla="*/ 3238 w 89249"/>
                  <a:gd name="connsiteY3" fmla="*/ 15812 h 23884"/>
                  <a:gd name="connsiteX4" fmla="*/ 0 w 89249"/>
                  <a:gd name="connsiteY4" fmla="*/ 0 h 23884"/>
                  <a:gd name="connsiteX5" fmla="*/ 60674 w 89249"/>
                  <a:gd name="connsiteY5" fmla="*/ 9906 h 23884"/>
                  <a:gd name="connsiteX6" fmla="*/ 89249 w 89249"/>
                  <a:gd name="connsiteY6" fmla="*/ 4477 h 2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249" h="23884">
                    <a:moveTo>
                      <a:pt x="89249" y="4477"/>
                    </a:moveTo>
                    <a:cubicBezTo>
                      <a:pt x="88011" y="10954"/>
                      <a:pt x="85725" y="16097"/>
                      <a:pt x="83629" y="19717"/>
                    </a:cubicBezTo>
                    <a:cubicBezTo>
                      <a:pt x="72580" y="22479"/>
                      <a:pt x="56197" y="25146"/>
                      <a:pt x="36481" y="23241"/>
                    </a:cubicBezTo>
                    <a:cubicBezTo>
                      <a:pt x="23146" y="22003"/>
                      <a:pt x="11811" y="18860"/>
                      <a:pt x="3238" y="15812"/>
                    </a:cubicBezTo>
                    <a:cubicBezTo>
                      <a:pt x="2000" y="11906"/>
                      <a:pt x="571" y="6477"/>
                      <a:pt x="0" y="0"/>
                    </a:cubicBezTo>
                    <a:cubicBezTo>
                      <a:pt x="12763" y="5239"/>
                      <a:pt x="34099" y="11906"/>
                      <a:pt x="60674" y="9906"/>
                    </a:cubicBezTo>
                    <a:cubicBezTo>
                      <a:pt x="71818" y="9144"/>
                      <a:pt x="81343" y="6953"/>
                      <a:pt x="89249" y="44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F6850A38-6546-5003-97CE-BB281BDC62F0}"/>
                  </a:ext>
                </a:extLst>
              </p:cNvPr>
              <p:cNvSpPr/>
              <p:nvPr/>
            </p:nvSpPr>
            <p:spPr>
              <a:xfrm>
                <a:off x="5325879" y="3879627"/>
                <a:ext cx="87749" cy="77302"/>
              </a:xfrm>
              <a:custGeom>
                <a:avLst/>
                <a:gdLst>
                  <a:gd name="connsiteX0" fmla="*/ 87750 w 87749"/>
                  <a:gd name="connsiteY0" fmla="*/ 62008 h 77302"/>
                  <a:gd name="connsiteX1" fmla="*/ 86035 w 87749"/>
                  <a:gd name="connsiteY1" fmla="*/ 76867 h 77302"/>
                  <a:gd name="connsiteX2" fmla="*/ 22408 w 87749"/>
                  <a:gd name="connsiteY2" fmla="*/ 60579 h 77302"/>
                  <a:gd name="connsiteX3" fmla="*/ 2691 w 87749"/>
                  <a:gd name="connsiteY3" fmla="*/ 35243 h 77302"/>
                  <a:gd name="connsiteX4" fmla="*/ 6882 w 87749"/>
                  <a:gd name="connsiteY4" fmla="*/ 0 h 77302"/>
                  <a:gd name="connsiteX5" fmla="*/ 15741 w 87749"/>
                  <a:gd name="connsiteY5" fmla="*/ 33528 h 77302"/>
                  <a:gd name="connsiteX6" fmla="*/ 49555 w 87749"/>
                  <a:gd name="connsiteY6" fmla="*/ 55531 h 77302"/>
                  <a:gd name="connsiteX7" fmla="*/ 87750 w 87749"/>
                  <a:gd name="connsiteY7" fmla="*/ 61913 h 7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749" h="77302">
                    <a:moveTo>
                      <a:pt x="87750" y="62008"/>
                    </a:moveTo>
                    <a:cubicBezTo>
                      <a:pt x="85845" y="68199"/>
                      <a:pt x="85749" y="73628"/>
                      <a:pt x="86035" y="76867"/>
                    </a:cubicBezTo>
                    <a:cubicBezTo>
                      <a:pt x="74891" y="77819"/>
                      <a:pt x="46316" y="78867"/>
                      <a:pt x="22408" y="60579"/>
                    </a:cubicBezTo>
                    <a:cubicBezTo>
                      <a:pt x="16979" y="56579"/>
                      <a:pt x="7168" y="48768"/>
                      <a:pt x="2691" y="35243"/>
                    </a:cubicBezTo>
                    <a:cubicBezTo>
                      <a:pt x="-547" y="25432"/>
                      <a:pt x="-2547" y="8096"/>
                      <a:pt x="6882" y="0"/>
                    </a:cubicBezTo>
                    <a:cubicBezTo>
                      <a:pt x="6597" y="6191"/>
                      <a:pt x="6692" y="20479"/>
                      <a:pt x="15741" y="33528"/>
                    </a:cubicBezTo>
                    <a:cubicBezTo>
                      <a:pt x="24599" y="46387"/>
                      <a:pt x="37458" y="51054"/>
                      <a:pt x="49555" y="55531"/>
                    </a:cubicBezTo>
                    <a:cubicBezTo>
                      <a:pt x="57651" y="58674"/>
                      <a:pt x="70795" y="62198"/>
                      <a:pt x="87750" y="6191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3822EB75-46DD-87A0-FF57-553836C9B9B7}"/>
                  </a:ext>
                </a:extLst>
              </p:cNvPr>
              <p:cNvSpPr/>
              <p:nvPr/>
            </p:nvSpPr>
            <p:spPr>
              <a:xfrm>
                <a:off x="5460811" y="3976020"/>
                <a:ext cx="101883" cy="45629"/>
              </a:xfrm>
              <a:custGeom>
                <a:avLst/>
                <a:gdLst>
                  <a:gd name="connsiteX0" fmla="*/ 101884 w 101883"/>
                  <a:gd name="connsiteY0" fmla="*/ 43339 h 45629"/>
                  <a:gd name="connsiteX1" fmla="*/ 29303 w 101883"/>
                  <a:gd name="connsiteY1" fmla="*/ 37624 h 45629"/>
                  <a:gd name="connsiteX2" fmla="*/ 3205 w 101883"/>
                  <a:gd name="connsiteY2" fmla="*/ 24860 h 45629"/>
                  <a:gd name="connsiteX3" fmla="*/ 538 w 101883"/>
                  <a:gd name="connsiteY3" fmla="*/ 0 h 45629"/>
                  <a:gd name="connsiteX4" fmla="*/ 51115 w 101883"/>
                  <a:gd name="connsiteY4" fmla="*/ 19526 h 45629"/>
                  <a:gd name="connsiteX5" fmla="*/ 100645 w 101883"/>
                  <a:gd name="connsiteY5" fmla="*/ 23432 h 45629"/>
                  <a:gd name="connsiteX6" fmla="*/ 100455 w 101883"/>
                  <a:gd name="connsiteY6" fmla="*/ 24860 h 45629"/>
                  <a:gd name="connsiteX7" fmla="*/ 101884 w 101883"/>
                  <a:gd name="connsiteY7" fmla="*/ 43339 h 4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883" h="45629">
                    <a:moveTo>
                      <a:pt x="101884" y="43339"/>
                    </a:moveTo>
                    <a:cubicBezTo>
                      <a:pt x="86358" y="46006"/>
                      <a:pt x="59212" y="48482"/>
                      <a:pt x="29303" y="37624"/>
                    </a:cubicBezTo>
                    <a:cubicBezTo>
                      <a:pt x="19016" y="33909"/>
                      <a:pt x="10348" y="29432"/>
                      <a:pt x="3205" y="24860"/>
                    </a:cubicBezTo>
                    <a:cubicBezTo>
                      <a:pt x="2728" y="23622"/>
                      <a:pt x="-1463" y="12573"/>
                      <a:pt x="538" y="0"/>
                    </a:cubicBezTo>
                    <a:cubicBezTo>
                      <a:pt x="538" y="0"/>
                      <a:pt x="27874" y="13526"/>
                      <a:pt x="51115" y="19526"/>
                    </a:cubicBezTo>
                    <a:cubicBezTo>
                      <a:pt x="62641" y="22479"/>
                      <a:pt x="79214" y="25146"/>
                      <a:pt x="100645" y="23432"/>
                    </a:cubicBezTo>
                    <a:cubicBezTo>
                      <a:pt x="100455" y="23908"/>
                      <a:pt x="100455" y="24384"/>
                      <a:pt x="100455" y="24860"/>
                    </a:cubicBezTo>
                    <a:cubicBezTo>
                      <a:pt x="99979" y="32195"/>
                      <a:pt x="100931" y="38481"/>
                      <a:pt x="101884" y="4333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6732739C-8A4C-2DDD-FCF6-E8A40F3980D1}"/>
                </a:ext>
              </a:extLst>
            </p:cNvPr>
            <p:cNvSpPr/>
            <p:nvPr/>
          </p:nvSpPr>
          <p:spPr>
            <a:xfrm>
              <a:off x="7358756" y="5361824"/>
              <a:ext cx="154933" cy="302302"/>
            </a:xfrm>
            <a:custGeom>
              <a:avLst/>
              <a:gdLst>
                <a:gd name="connsiteX0" fmla="*/ 154374 w 154933"/>
                <a:gd name="connsiteY0" fmla="*/ 231636 h 302302"/>
                <a:gd name="connsiteX1" fmla="*/ 153135 w 154933"/>
                <a:gd name="connsiteY1" fmla="*/ 247639 h 302302"/>
                <a:gd name="connsiteX2" fmla="*/ 134847 w 154933"/>
                <a:gd name="connsiteY2" fmla="*/ 295454 h 302302"/>
                <a:gd name="connsiteX3" fmla="*/ 130942 w 154933"/>
                <a:gd name="connsiteY3" fmla="*/ 298121 h 302302"/>
                <a:gd name="connsiteX4" fmla="*/ 69791 w 154933"/>
                <a:gd name="connsiteY4" fmla="*/ 286215 h 302302"/>
                <a:gd name="connsiteX5" fmla="*/ 24642 w 154933"/>
                <a:gd name="connsiteY5" fmla="*/ 229160 h 302302"/>
                <a:gd name="connsiteX6" fmla="*/ 258 w 154933"/>
                <a:gd name="connsiteY6" fmla="*/ 80951 h 302302"/>
                <a:gd name="connsiteX7" fmla="*/ 17594 w 154933"/>
                <a:gd name="connsiteY7" fmla="*/ 15800 h 302302"/>
                <a:gd name="connsiteX8" fmla="*/ 19595 w 154933"/>
                <a:gd name="connsiteY8" fmla="*/ 13895 h 302302"/>
                <a:gd name="connsiteX9" fmla="*/ 43026 w 154933"/>
                <a:gd name="connsiteY9" fmla="*/ 1322 h 302302"/>
                <a:gd name="connsiteX10" fmla="*/ 65695 w 154933"/>
                <a:gd name="connsiteY10" fmla="*/ 1036 h 302302"/>
                <a:gd name="connsiteX11" fmla="*/ 87699 w 154933"/>
                <a:gd name="connsiteY11" fmla="*/ 9704 h 302302"/>
                <a:gd name="connsiteX12" fmla="*/ 120464 w 154933"/>
                <a:gd name="connsiteY12" fmla="*/ 50185 h 302302"/>
                <a:gd name="connsiteX13" fmla="*/ 137705 w 154933"/>
                <a:gd name="connsiteY13" fmla="*/ 99049 h 302302"/>
                <a:gd name="connsiteX14" fmla="*/ 154278 w 154933"/>
                <a:gd name="connsiteY14" fmla="*/ 231732 h 30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33" h="302302">
                  <a:moveTo>
                    <a:pt x="154374" y="231636"/>
                  </a:moveTo>
                  <a:cubicBezTo>
                    <a:pt x="154087" y="237256"/>
                    <a:pt x="153611" y="242495"/>
                    <a:pt x="153135" y="247639"/>
                  </a:cubicBezTo>
                  <a:cubicBezTo>
                    <a:pt x="150944" y="269641"/>
                    <a:pt x="146658" y="286405"/>
                    <a:pt x="134847" y="295454"/>
                  </a:cubicBezTo>
                  <a:cubicBezTo>
                    <a:pt x="133608" y="296407"/>
                    <a:pt x="132370" y="297359"/>
                    <a:pt x="130942" y="298121"/>
                  </a:cubicBezTo>
                  <a:cubicBezTo>
                    <a:pt x="111701" y="308694"/>
                    <a:pt x="86270" y="297168"/>
                    <a:pt x="69791" y="286215"/>
                  </a:cubicBezTo>
                  <a:cubicBezTo>
                    <a:pt x="49026" y="272213"/>
                    <a:pt x="34453" y="251734"/>
                    <a:pt x="24642" y="229160"/>
                  </a:cubicBezTo>
                  <a:cubicBezTo>
                    <a:pt x="5212" y="183345"/>
                    <a:pt x="-1456" y="130481"/>
                    <a:pt x="258" y="80951"/>
                  </a:cubicBezTo>
                  <a:cubicBezTo>
                    <a:pt x="1021" y="60282"/>
                    <a:pt x="2259" y="31326"/>
                    <a:pt x="17594" y="15800"/>
                  </a:cubicBezTo>
                  <a:cubicBezTo>
                    <a:pt x="18642" y="14848"/>
                    <a:pt x="19595" y="13895"/>
                    <a:pt x="19595" y="13895"/>
                  </a:cubicBezTo>
                  <a:cubicBezTo>
                    <a:pt x="23500" y="10466"/>
                    <a:pt x="31405" y="4084"/>
                    <a:pt x="43026" y="1322"/>
                  </a:cubicBezTo>
                  <a:cubicBezTo>
                    <a:pt x="51122" y="-583"/>
                    <a:pt x="58837" y="-202"/>
                    <a:pt x="65695" y="1036"/>
                  </a:cubicBezTo>
                  <a:cubicBezTo>
                    <a:pt x="75792" y="3227"/>
                    <a:pt x="83698" y="7513"/>
                    <a:pt x="87699" y="9704"/>
                  </a:cubicBezTo>
                  <a:cubicBezTo>
                    <a:pt x="98080" y="15800"/>
                    <a:pt x="108844" y="24753"/>
                    <a:pt x="120464" y="50185"/>
                  </a:cubicBezTo>
                  <a:cubicBezTo>
                    <a:pt x="126084" y="62282"/>
                    <a:pt x="131799" y="78093"/>
                    <a:pt x="137705" y="99049"/>
                  </a:cubicBezTo>
                  <a:cubicBezTo>
                    <a:pt x="153707" y="155532"/>
                    <a:pt x="156469" y="196489"/>
                    <a:pt x="154278" y="2317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3DDD510B-E25B-CA56-D3B9-B799D9FC9672}"/>
                </a:ext>
              </a:extLst>
            </p:cNvPr>
            <p:cNvSpPr/>
            <p:nvPr/>
          </p:nvSpPr>
          <p:spPr>
            <a:xfrm>
              <a:off x="7392582" y="5377710"/>
              <a:ext cx="121202" cy="268519"/>
            </a:xfrm>
            <a:custGeom>
              <a:avLst/>
              <a:gdLst>
                <a:gd name="connsiteX0" fmla="*/ 120547 w 121202"/>
                <a:gd name="connsiteY0" fmla="*/ 215751 h 268519"/>
                <a:gd name="connsiteX1" fmla="*/ 119309 w 121202"/>
                <a:gd name="connsiteY1" fmla="*/ 231753 h 268519"/>
                <a:gd name="connsiteX2" fmla="*/ 98163 w 121202"/>
                <a:gd name="connsiteY2" fmla="*/ 264519 h 268519"/>
                <a:gd name="connsiteX3" fmla="*/ 97973 w 121202"/>
                <a:gd name="connsiteY3" fmla="*/ 264519 h 268519"/>
                <a:gd name="connsiteX4" fmla="*/ 89305 w 121202"/>
                <a:gd name="connsiteY4" fmla="*/ 268043 h 268519"/>
                <a:gd name="connsiteX5" fmla="*/ 5675 w 121202"/>
                <a:gd name="connsiteY5" fmla="*/ 145456 h 268519"/>
                <a:gd name="connsiteX6" fmla="*/ 35013 w 121202"/>
                <a:gd name="connsiteY6" fmla="*/ 962 h 268519"/>
                <a:gd name="connsiteX7" fmla="*/ 36918 w 121202"/>
                <a:gd name="connsiteY7" fmla="*/ 486 h 268519"/>
                <a:gd name="connsiteX8" fmla="*/ 86733 w 121202"/>
                <a:gd name="connsiteY8" fmla="*/ 34109 h 268519"/>
                <a:gd name="connsiteX9" fmla="*/ 103973 w 121202"/>
                <a:gd name="connsiteY9" fmla="*/ 82972 h 268519"/>
                <a:gd name="connsiteX10" fmla="*/ 120547 w 121202"/>
                <a:gd name="connsiteY10" fmla="*/ 215656 h 26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202" h="268519">
                  <a:moveTo>
                    <a:pt x="120547" y="215751"/>
                  </a:moveTo>
                  <a:cubicBezTo>
                    <a:pt x="120261" y="221370"/>
                    <a:pt x="119785" y="226609"/>
                    <a:pt x="119309" y="231753"/>
                  </a:cubicBezTo>
                  <a:cubicBezTo>
                    <a:pt x="114547" y="247278"/>
                    <a:pt x="107403" y="258709"/>
                    <a:pt x="98163" y="264519"/>
                  </a:cubicBezTo>
                  <a:lnTo>
                    <a:pt x="97973" y="264519"/>
                  </a:lnTo>
                  <a:cubicBezTo>
                    <a:pt x="95211" y="266233"/>
                    <a:pt x="92353" y="267472"/>
                    <a:pt x="89305" y="268043"/>
                  </a:cubicBezTo>
                  <a:cubicBezTo>
                    <a:pt x="57682" y="274234"/>
                    <a:pt x="20249" y="219370"/>
                    <a:pt x="5675" y="145456"/>
                  </a:cubicBezTo>
                  <a:cubicBezTo>
                    <a:pt x="-8421" y="73161"/>
                    <a:pt x="4628" y="9344"/>
                    <a:pt x="35013" y="962"/>
                  </a:cubicBezTo>
                  <a:lnTo>
                    <a:pt x="36918" y="486"/>
                  </a:lnTo>
                  <a:cubicBezTo>
                    <a:pt x="53396" y="-2753"/>
                    <a:pt x="71207" y="10392"/>
                    <a:pt x="86733" y="34109"/>
                  </a:cubicBezTo>
                  <a:cubicBezTo>
                    <a:pt x="92353" y="46206"/>
                    <a:pt x="98068" y="62017"/>
                    <a:pt x="103973" y="82972"/>
                  </a:cubicBezTo>
                  <a:cubicBezTo>
                    <a:pt x="119975" y="139456"/>
                    <a:pt x="122738" y="180413"/>
                    <a:pt x="120547" y="21565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93F8780B-A7D6-5844-675D-8EFD59AEE7DC}"/>
                </a:ext>
              </a:extLst>
            </p:cNvPr>
            <p:cNvSpPr/>
            <p:nvPr/>
          </p:nvSpPr>
          <p:spPr>
            <a:xfrm>
              <a:off x="7429404" y="5377805"/>
              <a:ext cx="84285" cy="264423"/>
            </a:xfrm>
            <a:custGeom>
              <a:avLst/>
              <a:gdLst>
                <a:gd name="connsiteX0" fmla="*/ 83725 w 84285"/>
                <a:gd name="connsiteY0" fmla="*/ 215656 h 264423"/>
                <a:gd name="connsiteX1" fmla="*/ 82487 w 84285"/>
                <a:gd name="connsiteY1" fmla="*/ 231658 h 264423"/>
                <a:gd name="connsiteX2" fmla="*/ 61341 w 84285"/>
                <a:gd name="connsiteY2" fmla="*/ 264424 h 264423"/>
                <a:gd name="connsiteX3" fmla="*/ 57912 w 84285"/>
                <a:gd name="connsiteY3" fmla="*/ 184223 h 264423"/>
                <a:gd name="connsiteX4" fmla="*/ 28861 w 84285"/>
                <a:gd name="connsiteY4" fmla="*/ 47349 h 264423"/>
                <a:gd name="connsiteX5" fmla="*/ 0 w 84285"/>
                <a:gd name="connsiteY5" fmla="*/ 486 h 264423"/>
                <a:gd name="connsiteX6" fmla="*/ 49816 w 84285"/>
                <a:gd name="connsiteY6" fmla="*/ 34109 h 264423"/>
                <a:gd name="connsiteX7" fmla="*/ 67056 w 84285"/>
                <a:gd name="connsiteY7" fmla="*/ 82972 h 264423"/>
                <a:gd name="connsiteX8" fmla="*/ 83630 w 84285"/>
                <a:gd name="connsiteY8" fmla="*/ 215656 h 264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285" h="264423">
                  <a:moveTo>
                    <a:pt x="83725" y="215656"/>
                  </a:moveTo>
                  <a:cubicBezTo>
                    <a:pt x="83439" y="221275"/>
                    <a:pt x="82963" y="226514"/>
                    <a:pt x="82487" y="231658"/>
                  </a:cubicBezTo>
                  <a:cubicBezTo>
                    <a:pt x="77724" y="247183"/>
                    <a:pt x="70581" y="258613"/>
                    <a:pt x="61341" y="264424"/>
                  </a:cubicBezTo>
                  <a:cubicBezTo>
                    <a:pt x="61341" y="231372"/>
                    <a:pt x="59627" y="203940"/>
                    <a:pt x="57912" y="184223"/>
                  </a:cubicBezTo>
                  <a:cubicBezTo>
                    <a:pt x="52959" y="127930"/>
                    <a:pt x="49244" y="89926"/>
                    <a:pt x="28861" y="47349"/>
                  </a:cubicBezTo>
                  <a:cubicBezTo>
                    <a:pt x="18955" y="26203"/>
                    <a:pt x="7715" y="10392"/>
                    <a:pt x="0" y="486"/>
                  </a:cubicBezTo>
                  <a:cubicBezTo>
                    <a:pt x="16478" y="-2753"/>
                    <a:pt x="34290" y="10392"/>
                    <a:pt x="49816" y="34109"/>
                  </a:cubicBezTo>
                  <a:cubicBezTo>
                    <a:pt x="55436" y="46206"/>
                    <a:pt x="61150" y="62017"/>
                    <a:pt x="67056" y="82972"/>
                  </a:cubicBezTo>
                  <a:cubicBezTo>
                    <a:pt x="83058" y="139456"/>
                    <a:pt x="85820" y="180413"/>
                    <a:pt x="83630" y="215656"/>
                  </a:cubicBezTo>
                  <a:close/>
                </a:path>
              </a:pathLst>
            </a:custGeom>
            <a:solidFill>
              <a:srgbClr val="000000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7" name="Graphic 4">
              <a:extLst>
                <a:ext uri="{FF2B5EF4-FFF2-40B4-BE49-F238E27FC236}">
                  <a16:creationId xmlns:a16="http://schemas.microsoft.com/office/drawing/2014/main" id="{D71DF8B4-1CBA-316D-A905-467494572F38}"/>
                </a:ext>
              </a:extLst>
            </p:cNvPr>
            <p:cNvGrpSpPr/>
            <p:nvPr/>
          </p:nvGrpSpPr>
          <p:grpSpPr>
            <a:xfrm>
              <a:off x="5292185" y="2744247"/>
              <a:ext cx="2230659" cy="3065144"/>
              <a:chOff x="5292185" y="2744247"/>
              <a:chExt cx="2230659" cy="3065144"/>
            </a:xfrm>
            <a:solidFill>
              <a:srgbClr val="FFFFFF"/>
            </a:solidFill>
          </p:grpSpPr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2662C1E2-CDD7-F22F-E63E-C83F606F5B8A}"/>
                  </a:ext>
                </a:extLst>
              </p:cNvPr>
              <p:cNvSpPr/>
              <p:nvPr/>
            </p:nvSpPr>
            <p:spPr>
              <a:xfrm>
                <a:off x="6622240" y="2744247"/>
                <a:ext cx="257190" cy="558545"/>
              </a:xfrm>
              <a:custGeom>
                <a:avLst/>
                <a:gdLst>
                  <a:gd name="connsiteX0" fmla="*/ 257191 w 257190"/>
                  <a:gd name="connsiteY0" fmla="*/ 95 h 558545"/>
                  <a:gd name="connsiteX1" fmla="*/ 185277 w 257190"/>
                  <a:gd name="connsiteY1" fmla="*/ 31813 h 558545"/>
                  <a:gd name="connsiteX2" fmla="*/ 23733 w 257190"/>
                  <a:gd name="connsiteY2" fmla="*/ 258889 h 558545"/>
                  <a:gd name="connsiteX3" fmla="*/ 492 w 257190"/>
                  <a:gd name="connsiteY3" fmla="*/ 390049 h 558545"/>
                  <a:gd name="connsiteX4" fmla="*/ 19923 w 257190"/>
                  <a:gd name="connsiteY4" fmla="*/ 514541 h 558545"/>
                  <a:gd name="connsiteX5" fmla="*/ 56880 w 257190"/>
                  <a:gd name="connsiteY5" fmla="*/ 558546 h 558545"/>
                  <a:gd name="connsiteX6" fmla="*/ 56880 w 257190"/>
                  <a:gd name="connsiteY6" fmla="*/ 428816 h 558545"/>
                  <a:gd name="connsiteX7" fmla="*/ 257191 w 257190"/>
                  <a:gd name="connsiteY7" fmla="*/ 0 h 5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190" h="558545">
                    <a:moveTo>
                      <a:pt x="257191" y="95"/>
                    </a:moveTo>
                    <a:cubicBezTo>
                      <a:pt x="240427" y="5048"/>
                      <a:pt x="214138" y="14383"/>
                      <a:pt x="185277" y="31813"/>
                    </a:cubicBezTo>
                    <a:cubicBezTo>
                      <a:pt x="77168" y="96964"/>
                      <a:pt x="39545" y="211169"/>
                      <a:pt x="23733" y="258889"/>
                    </a:cubicBezTo>
                    <a:cubicBezTo>
                      <a:pt x="20018" y="270224"/>
                      <a:pt x="3636" y="321278"/>
                      <a:pt x="492" y="390049"/>
                    </a:cubicBezTo>
                    <a:cubicBezTo>
                      <a:pt x="-3223" y="472059"/>
                      <a:pt x="15161" y="506159"/>
                      <a:pt x="19923" y="514541"/>
                    </a:cubicBezTo>
                    <a:cubicBezTo>
                      <a:pt x="31830" y="535496"/>
                      <a:pt x="46498" y="549878"/>
                      <a:pt x="56880" y="558546"/>
                    </a:cubicBezTo>
                    <a:cubicBezTo>
                      <a:pt x="53070" y="519208"/>
                      <a:pt x="52308" y="475679"/>
                      <a:pt x="56880" y="428816"/>
                    </a:cubicBezTo>
                    <a:cubicBezTo>
                      <a:pt x="77264" y="219742"/>
                      <a:pt x="192040" y="71342"/>
                      <a:pt x="257191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288A52A8-9E96-0D57-AC55-A1B050A45B92}"/>
                  </a:ext>
                </a:extLst>
              </p:cNvPr>
              <p:cNvSpPr/>
              <p:nvPr/>
            </p:nvSpPr>
            <p:spPr>
              <a:xfrm>
                <a:off x="6401781" y="3490531"/>
                <a:ext cx="274671" cy="499967"/>
              </a:xfrm>
              <a:custGeom>
                <a:avLst/>
                <a:gdLst>
                  <a:gd name="connsiteX0" fmla="*/ 260480 w 274671"/>
                  <a:gd name="connsiteY0" fmla="*/ 0 h 499967"/>
                  <a:gd name="connsiteX1" fmla="*/ 143417 w 274671"/>
                  <a:gd name="connsiteY1" fmla="*/ 36004 h 499967"/>
                  <a:gd name="connsiteX2" fmla="*/ 39786 w 274671"/>
                  <a:gd name="connsiteY2" fmla="*/ 101632 h 499967"/>
                  <a:gd name="connsiteX3" fmla="*/ 1686 w 274671"/>
                  <a:gd name="connsiteY3" fmla="*/ 192596 h 499967"/>
                  <a:gd name="connsiteX4" fmla="*/ 35499 w 274671"/>
                  <a:gd name="connsiteY4" fmla="*/ 328708 h 499967"/>
                  <a:gd name="connsiteX5" fmla="*/ 74266 w 274671"/>
                  <a:gd name="connsiteY5" fmla="*/ 365379 h 499967"/>
                  <a:gd name="connsiteX6" fmla="*/ 183613 w 274671"/>
                  <a:gd name="connsiteY6" fmla="*/ 451390 h 499967"/>
                  <a:gd name="connsiteX7" fmla="*/ 261147 w 274671"/>
                  <a:gd name="connsiteY7" fmla="*/ 499967 h 499967"/>
                  <a:gd name="connsiteX8" fmla="*/ 274672 w 274671"/>
                  <a:gd name="connsiteY8" fmla="*/ 470440 h 499967"/>
                  <a:gd name="connsiteX9" fmla="*/ 109603 w 274671"/>
                  <a:gd name="connsiteY9" fmla="*/ 335756 h 499967"/>
                  <a:gd name="connsiteX10" fmla="*/ 98364 w 274671"/>
                  <a:gd name="connsiteY10" fmla="*/ 197549 h 499967"/>
                  <a:gd name="connsiteX11" fmla="*/ 246478 w 274671"/>
                  <a:gd name="connsiteY11" fmla="*/ 59341 h 499967"/>
                  <a:gd name="connsiteX12" fmla="*/ 260575 w 274671"/>
                  <a:gd name="connsiteY12" fmla="*/ 95 h 499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4671" h="499967">
                    <a:moveTo>
                      <a:pt x="260480" y="0"/>
                    </a:moveTo>
                    <a:cubicBezTo>
                      <a:pt x="209997" y="9716"/>
                      <a:pt x="170468" y="24289"/>
                      <a:pt x="143417" y="36004"/>
                    </a:cubicBezTo>
                    <a:cubicBezTo>
                      <a:pt x="94840" y="56960"/>
                      <a:pt x="65503" y="69723"/>
                      <a:pt x="39786" y="101632"/>
                    </a:cubicBezTo>
                    <a:cubicBezTo>
                      <a:pt x="9401" y="139255"/>
                      <a:pt x="3495" y="179546"/>
                      <a:pt x="1686" y="192596"/>
                    </a:cubicBezTo>
                    <a:cubicBezTo>
                      <a:pt x="-410" y="208026"/>
                      <a:pt x="-7173" y="272891"/>
                      <a:pt x="35499" y="328708"/>
                    </a:cubicBezTo>
                    <a:cubicBezTo>
                      <a:pt x="49025" y="346329"/>
                      <a:pt x="63598" y="358045"/>
                      <a:pt x="74266" y="365379"/>
                    </a:cubicBezTo>
                    <a:cubicBezTo>
                      <a:pt x="105317" y="393287"/>
                      <a:pt x="141703" y="422624"/>
                      <a:pt x="183613" y="451390"/>
                    </a:cubicBezTo>
                    <a:cubicBezTo>
                      <a:pt x="210378" y="469773"/>
                      <a:pt x="236381" y="485870"/>
                      <a:pt x="261147" y="499967"/>
                    </a:cubicBezTo>
                    <a:cubicBezTo>
                      <a:pt x="265623" y="490157"/>
                      <a:pt x="270100" y="480346"/>
                      <a:pt x="274672" y="470440"/>
                    </a:cubicBezTo>
                    <a:cubicBezTo>
                      <a:pt x="259337" y="466439"/>
                      <a:pt x="153514" y="437197"/>
                      <a:pt x="109603" y="335756"/>
                    </a:cubicBezTo>
                    <a:cubicBezTo>
                      <a:pt x="101888" y="317849"/>
                      <a:pt x="78933" y="262604"/>
                      <a:pt x="98364" y="197549"/>
                    </a:cubicBezTo>
                    <a:cubicBezTo>
                      <a:pt x="129035" y="94583"/>
                      <a:pt x="237429" y="61913"/>
                      <a:pt x="246478" y="59341"/>
                    </a:cubicBezTo>
                    <a:cubicBezTo>
                      <a:pt x="251145" y="39624"/>
                      <a:pt x="255907" y="19812"/>
                      <a:pt x="26057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812CB93F-C039-D8C6-E6C9-59DD16C81519}"/>
                  </a:ext>
                </a:extLst>
              </p:cNvPr>
              <p:cNvSpPr/>
              <p:nvPr/>
            </p:nvSpPr>
            <p:spPr>
              <a:xfrm>
                <a:off x="6575196" y="4235196"/>
                <a:ext cx="99827" cy="335756"/>
              </a:xfrm>
              <a:custGeom>
                <a:avLst/>
                <a:gdLst>
                  <a:gd name="connsiteX0" fmla="*/ 99733 w 99827"/>
                  <a:gd name="connsiteY0" fmla="*/ 95 h 335756"/>
                  <a:gd name="connsiteX1" fmla="*/ 25724 w 99827"/>
                  <a:gd name="connsiteY1" fmla="*/ 70580 h 335756"/>
                  <a:gd name="connsiteX2" fmla="*/ 1721 w 99827"/>
                  <a:gd name="connsiteY2" fmla="*/ 196120 h 335756"/>
                  <a:gd name="connsiteX3" fmla="*/ 71539 w 99827"/>
                  <a:gd name="connsiteY3" fmla="*/ 335756 h 335756"/>
                  <a:gd name="connsiteX4" fmla="*/ 44774 w 99827"/>
                  <a:gd name="connsiteY4" fmla="*/ 165068 h 335756"/>
                  <a:gd name="connsiteX5" fmla="*/ 99828 w 99827"/>
                  <a:gd name="connsiteY5" fmla="*/ 0 h 335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827" h="335756">
                    <a:moveTo>
                      <a:pt x="99733" y="95"/>
                    </a:moveTo>
                    <a:cubicBezTo>
                      <a:pt x="83159" y="9049"/>
                      <a:pt x="49727" y="30004"/>
                      <a:pt x="25724" y="70580"/>
                    </a:cubicBezTo>
                    <a:cubicBezTo>
                      <a:pt x="-5423" y="123253"/>
                      <a:pt x="-565" y="175069"/>
                      <a:pt x="1721" y="196120"/>
                    </a:cubicBezTo>
                    <a:cubicBezTo>
                      <a:pt x="10007" y="272320"/>
                      <a:pt x="56108" y="320802"/>
                      <a:pt x="71539" y="335756"/>
                    </a:cubicBezTo>
                    <a:cubicBezTo>
                      <a:pt x="59061" y="305752"/>
                      <a:pt x="38201" y="244221"/>
                      <a:pt x="44774" y="165068"/>
                    </a:cubicBezTo>
                    <a:cubicBezTo>
                      <a:pt x="51346" y="85249"/>
                      <a:pt x="82492" y="27622"/>
                      <a:pt x="9982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2E25B41E-0337-BB85-065E-E8F2F921E475}"/>
                  </a:ext>
                </a:extLst>
              </p:cNvPr>
              <p:cNvSpPr/>
              <p:nvPr/>
            </p:nvSpPr>
            <p:spPr>
              <a:xfrm>
                <a:off x="6546770" y="4547997"/>
                <a:ext cx="16241" cy="132968"/>
              </a:xfrm>
              <a:custGeom>
                <a:avLst/>
                <a:gdLst>
                  <a:gd name="connsiteX0" fmla="*/ 16241 w 16241"/>
                  <a:gd name="connsiteY0" fmla="*/ 0 h 132968"/>
                  <a:gd name="connsiteX1" fmla="*/ 239 w 16241"/>
                  <a:gd name="connsiteY1" fmla="*/ 62579 h 132968"/>
                  <a:gd name="connsiteX2" fmla="*/ 11859 w 16241"/>
                  <a:gd name="connsiteY2" fmla="*/ 132969 h 132968"/>
                  <a:gd name="connsiteX3" fmla="*/ 8621 w 16241"/>
                  <a:gd name="connsiteY3" fmla="*/ 63722 h 132968"/>
                  <a:gd name="connsiteX4" fmla="*/ 16241 w 16241"/>
                  <a:gd name="connsiteY4" fmla="*/ 95 h 13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1" h="132968">
                    <a:moveTo>
                      <a:pt x="16241" y="0"/>
                    </a:moveTo>
                    <a:cubicBezTo>
                      <a:pt x="10145" y="12668"/>
                      <a:pt x="1763" y="34385"/>
                      <a:pt x="239" y="62579"/>
                    </a:cubicBezTo>
                    <a:cubicBezTo>
                      <a:pt x="-1476" y="94393"/>
                      <a:pt x="6430" y="119348"/>
                      <a:pt x="11859" y="132969"/>
                    </a:cubicBezTo>
                    <a:cubicBezTo>
                      <a:pt x="9192" y="113538"/>
                      <a:pt x="7573" y="90106"/>
                      <a:pt x="8621" y="63722"/>
                    </a:cubicBezTo>
                    <a:cubicBezTo>
                      <a:pt x="9573" y="39529"/>
                      <a:pt x="12621" y="18097"/>
                      <a:pt x="16241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C264C031-0EC6-E3CD-DAEA-5095B9BD6BA4}"/>
                  </a:ext>
                </a:extLst>
              </p:cNvPr>
              <p:cNvSpPr/>
              <p:nvPr/>
            </p:nvSpPr>
            <p:spPr>
              <a:xfrm>
                <a:off x="6507597" y="4850701"/>
                <a:ext cx="37791" cy="189547"/>
              </a:xfrm>
              <a:custGeom>
                <a:avLst/>
                <a:gdLst>
                  <a:gd name="connsiteX0" fmla="*/ 25790 w 37791"/>
                  <a:gd name="connsiteY0" fmla="*/ 0 h 189547"/>
                  <a:gd name="connsiteX1" fmla="*/ 4359 w 37791"/>
                  <a:gd name="connsiteY1" fmla="*/ 77152 h 189547"/>
                  <a:gd name="connsiteX2" fmla="*/ 3692 w 37791"/>
                  <a:gd name="connsiteY2" fmla="*/ 183642 h 189547"/>
                  <a:gd name="connsiteX3" fmla="*/ 17790 w 37791"/>
                  <a:gd name="connsiteY3" fmla="*/ 189547 h 189547"/>
                  <a:gd name="connsiteX4" fmla="*/ 17790 w 37791"/>
                  <a:gd name="connsiteY4" fmla="*/ 88487 h 189547"/>
                  <a:gd name="connsiteX5" fmla="*/ 37792 w 37791"/>
                  <a:gd name="connsiteY5" fmla="*/ 7810 h 189547"/>
                  <a:gd name="connsiteX6" fmla="*/ 25790 w 37791"/>
                  <a:gd name="connsiteY6" fmla="*/ 95 h 189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91" h="189547">
                    <a:moveTo>
                      <a:pt x="25790" y="0"/>
                    </a:moveTo>
                    <a:cubicBezTo>
                      <a:pt x="17599" y="20193"/>
                      <a:pt x="9312" y="46196"/>
                      <a:pt x="4359" y="77152"/>
                    </a:cubicBezTo>
                    <a:cubicBezTo>
                      <a:pt x="-2499" y="120205"/>
                      <a:pt x="-117" y="157163"/>
                      <a:pt x="3692" y="183642"/>
                    </a:cubicBezTo>
                    <a:cubicBezTo>
                      <a:pt x="8360" y="185642"/>
                      <a:pt x="13122" y="187547"/>
                      <a:pt x="17790" y="189547"/>
                    </a:cubicBezTo>
                    <a:cubicBezTo>
                      <a:pt x="14360" y="163639"/>
                      <a:pt x="12360" y="128873"/>
                      <a:pt x="17790" y="88487"/>
                    </a:cubicBezTo>
                    <a:cubicBezTo>
                      <a:pt x="22076" y="56293"/>
                      <a:pt x="29981" y="29051"/>
                      <a:pt x="37792" y="7810"/>
                    </a:cubicBezTo>
                    <a:cubicBezTo>
                      <a:pt x="33792" y="5239"/>
                      <a:pt x="29791" y="2667"/>
                      <a:pt x="25790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28B75EF1-48C9-2845-512A-38556FB5772F}"/>
                  </a:ext>
                </a:extLst>
              </p:cNvPr>
              <p:cNvSpPr/>
              <p:nvPr/>
            </p:nvSpPr>
            <p:spPr>
              <a:xfrm>
                <a:off x="6322980" y="5069109"/>
                <a:ext cx="144589" cy="295503"/>
              </a:xfrm>
              <a:custGeom>
                <a:avLst/>
                <a:gdLst>
                  <a:gd name="connsiteX0" fmla="*/ 60293 w 144589"/>
                  <a:gd name="connsiteY0" fmla="*/ 95 h 295503"/>
                  <a:gd name="connsiteX1" fmla="*/ 0 w 144589"/>
                  <a:gd name="connsiteY1" fmla="*/ 283940 h 295503"/>
                  <a:gd name="connsiteX2" fmla="*/ 65627 w 144589"/>
                  <a:gd name="connsiteY2" fmla="*/ 294989 h 295503"/>
                  <a:gd name="connsiteX3" fmla="*/ 122015 w 144589"/>
                  <a:gd name="connsiteY3" fmla="*/ 293084 h 295503"/>
                  <a:gd name="connsiteX4" fmla="*/ 144589 w 144589"/>
                  <a:gd name="connsiteY4" fmla="*/ 20383 h 295503"/>
                  <a:gd name="connsiteX5" fmla="*/ 99441 w 144589"/>
                  <a:gd name="connsiteY5" fmla="*/ 9525 h 295503"/>
                  <a:gd name="connsiteX6" fmla="*/ 60293 w 144589"/>
                  <a:gd name="connsiteY6" fmla="*/ 0 h 29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589" h="295503">
                    <a:moveTo>
                      <a:pt x="60293" y="95"/>
                    </a:moveTo>
                    <a:cubicBezTo>
                      <a:pt x="40195" y="94679"/>
                      <a:pt x="20098" y="189357"/>
                      <a:pt x="0" y="283940"/>
                    </a:cubicBezTo>
                    <a:cubicBezTo>
                      <a:pt x="17430" y="288893"/>
                      <a:pt x="39624" y="293465"/>
                      <a:pt x="65627" y="294989"/>
                    </a:cubicBezTo>
                    <a:cubicBezTo>
                      <a:pt x="87153" y="296228"/>
                      <a:pt x="106299" y="295085"/>
                      <a:pt x="122015" y="293084"/>
                    </a:cubicBezTo>
                    <a:cubicBezTo>
                      <a:pt x="129540" y="202216"/>
                      <a:pt x="137064" y="111252"/>
                      <a:pt x="144589" y="20383"/>
                    </a:cubicBezTo>
                    <a:cubicBezTo>
                      <a:pt x="129540" y="16859"/>
                      <a:pt x="114490" y="13240"/>
                      <a:pt x="99441" y="9525"/>
                    </a:cubicBezTo>
                    <a:cubicBezTo>
                      <a:pt x="86392" y="6382"/>
                      <a:pt x="73343" y="3143"/>
                      <a:pt x="60293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E74D4463-6BF4-D440-751A-5F1CA5CE232C}"/>
                  </a:ext>
                </a:extLst>
              </p:cNvPr>
              <p:cNvSpPr/>
              <p:nvPr/>
            </p:nvSpPr>
            <p:spPr>
              <a:xfrm>
                <a:off x="6151626" y="5387721"/>
                <a:ext cx="262413" cy="332898"/>
              </a:xfrm>
              <a:custGeom>
                <a:avLst/>
                <a:gdLst>
                  <a:gd name="connsiteX0" fmla="*/ 158019 w 262413"/>
                  <a:gd name="connsiteY0" fmla="*/ 0 h 332898"/>
                  <a:gd name="connsiteX1" fmla="*/ 87820 w 262413"/>
                  <a:gd name="connsiteY1" fmla="*/ 80772 h 332898"/>
                  <a:gd name="connsiteX2" fmla="*/ 12668 w 262413"/>
                  <a:gd name="connsiteY2" fmla="*/ 189071 h 332898"/>
                  <a:gd name="connsiteX3" fmla="*/ 0 w 262413"/>
                  <a:gd name="connsiteY3" fmla="*/ 238411 h 332898"/>
                  <a:gd name="connsiteX4" fmla="*/ 18383 w 262413"/>
                  <a:gd name="connsiteY4" fmla="*/ 297656 h 332898"/>
                  <a:gd name="connsiteX5" fmla="*/ 87535 w 262413"/>
                  <a:gd name="connsiteY5" fmla="*/ 320230 h 332898"/>
                  <a:gd name="connsiteX6" fmla="*/ 162306 w 262413"/>
                  <a:gd name="connsiteY6" fmla="*/ 332899 h 332898"/>
                  <a:gd name="connsiteX7" fmla="*/ 112966 w 262413"/>
                  <a:gd name="connsiteY7" fmla="*/ 289179 h 332898"/>
                  <a:gd name="connsiteX8" fmla="*/ 97441 w 262413"/>
                  <a:gd name="connsiteY8" fmla="*/ 182023 h 332898"/>
                  <a:gd name="connsiteX9" fmla="*/ 160877 w 262413"/>
                  <a:gd name="connsiteY9" fmla="*/ 90297 h 332898"/>
                  <a:gd name="connsiteX10" fmla="*/ 262414 w 262413"/>
                  <a:gd name="connsiteY10" fmla="*/ 9906 h 332898"/>
                  <a:gd name="connsiteX11" fmla="*/ 158019 w 262413"/>
                  <a:gd name="connsiteY11" fmla="*/ 0 h 33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413" h="332898">
                    <a:moveTo>
                      <a:pt x="158019" y="0"/>
                    </a:moveTo>
                    <a:cubicBezTo>
                      <a:pt x="140494" y="19907"/>
                      <a:pt x="116395" y="47530"/>
                      <a:pt x="87820" y="80772"/>
                    </a:cubicBezTo>
                    <a:cubicBezTo>
                      <a:pt x="58388" y="115062"/>
                      <a:pt x="32861" y="145351"/>
                      <a:pt x="12668" y="189071"/>
                    </a:cubicBezTo>
                    <a:cubicBezTo>
                      <a:pt x="5239" y="205073"/>
                      <a:pt x="0" y="219837"/>
                      <a:pt x="0" y="238411"/>
                    </a:cubicBezTo>
                    <a:cubicBezTo>
                      <a:pt x="0" y="265652"/>
                      <a:pt x="11239" y="286607"/>
                      <a:pt x="18383" y="297656"/>
                    </a:cubicBezTo>
                    <a:cubicBezTo>
                      <a:pt x="38005" y="305657"/>
                      <a:pt x="61150" y="313658"/>
                      <a:pt x="87535" y="320230"/>
                    </a:cubicBezTo>
                    <a:cubicBezTo>
                      <a:pt x="115157" y="327088"/>
                      <a:pt x="140398" y="330898"/>
                      <a:pt x="162306" y="332899"/>
                    </a:cubicBezTo>
                    <a:cubicBezTo>
                      <a:pt x="150495" y="326898"/>
                      <a:pt x="129159" y="313944"/>
                      <a:pt x="112966" y="289179"/>
                    </a:cubicBezTo>
                    <a:cubicBezTo>
                      <a:pt x="82296" y="242221"/>
                      <a:pt x="95059" y="191071"/>
                      <a:pt x="97441" y="182023"/>
                    </a:cubicBezTo>
                    <a:cubicBezTo>
                      <a:pt x="110299" y="156591"/>
                      <a:pt x="130302" y="123634"/>
                      <a:pt x="160877" y="90297"/>
                    </a:cubicBezTo>
                    <a:cubicBezTo>
                      <a:pt x="197358" y="50482"/>
                      <a:pt x="235077" y="25241"/>
                      <a:pt x="262414" y="9906"/>
                    </a:cubicBezTo>
                    <a:lnTo>
                      <a:pt x="158019" y="0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F5D587B5-9086-EC59-C177-50C1FD6079D8}"/>
                  </a:ext>
                </a:extLst>
              </p:cNvPr>
              <p:cNvSpPr/>
              <p:nvPr/>
            </p:nvSpPr>
            <p:spPr>
              <a:xfrm>
                <a:off x="6992972" y="5112258"/>
                <a:ext cx="145062" cy="697134"/>
              </a:xfrm>
              <a:custGeom>
                <a:avLst/>
                <a:gdLst>
                  <a:gd name="connsiteX0" fmla="*/ 100199 w 145062"/>
                  <a:gd name="connsiteY0" fmla="*/ 0 h 697134"/>
                  <a:gd name="connsiteX1" fmla="*/ 92484 w 145062"/>
                  <a:gd name="connsiteY1" fmla="*/ 125921 h 697134"/>
                  <a:gd name="connsiteX2" fmla="*/ 69910 w 145062"/>
                  <a:gd name="connsiteY2" fmla="*/ 350615 h 697134"/>
                  <a:gd name="connsiteX3" fmla="*/ 38858 w 145062"/>
                  <a:gd name="connsiteY3" fmla="*/ 453104 h 697134"/>
                  <a:gd name="connsiteX4" fmla="*/ 282 w 145062"/>
                  <a:gd name="connsiteY4" fmla="*/ 565976 h 697134"/>
                  <a:gd name="connsiteX5" fmla="*/ 15332 w 145062"/>
                  <a:gd name="connsiteY5" fmla="*/ 640556 h 697134"/>
                  <a:gd name="connsiteX6" fmla="*/ 61433 w 145062"/>
                  <a:gd name="connsiteY6" fmla="*/ 690086 h 697134"/>
                  <a:gd name="connsiteX7" fmla="*/ 123536 w 145062"/>
                  <a:gd name="connsiteY7" fmla="*/ 697135 h 697134"/>
                  <a:gd name="connsiteX8" fmla="*/ 70862 w 145062"/>
                  <a:gd name="connsiteY8" fmla="*/ 609219 h 697134"/>
                  <a:gd name="connsiteX9" fmla="*/ 95342 w 145062"/>
                  <a:gd name="connsiteY9" fmla="*/ 460153 h 697134"/>
                  <a:gd name="connsiteX10" fmla="*/ 119440 w 145062"/>
                  <a:gd name="connsiteY10" fmla="*/ 356902 h 697134"/>
                  <a:gd name="connsiteX11" fmla="*/ 137633 w 145062"/>
                  <a:gd name="connsiteY11" fmla="*/ 206312 h 697134"/>
                  <a:gd name="connsiteX12" fmla="*/ 145062 w 145062"/>
                  <a:gd name="connsiteY12" fmla="*/ 20479 h 697134"/>
                  <a:gd name="connsiteX13" fmla="*/ 124964 w 145062"/>
                  <a:gd name="connsiteY13" fmla="*/ 13049 h 697134"/>
                  <a:gd name="connsiteX14" fmla="*/ 100295 w 145062"/>
                  <a:gd name="connsiteY14" fmla="*/ 0 h 69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062" h="697134">
                    <a:moveTo>
                      <a:pt x="100199" y="0"/>
                    </a:moveTo>
                    <a:cubicBezTo>
                      <a:pt x="98866" y="22003"/>
                      <a:pt x="96104" y="67532"/>
                      <a:pt x="92484" y="125921"/>
                    </a:cubicBezTo>
                    <a:cubicBezTo>
                      <a:pt x="83055" y="276892"/>
                      <a:pt x="80959" y="305562"/>
                      <a:pt x="69910" y="350615"/>
                    </a:cubicBezTo>
                    <a:cubicBezTo>
                      <a:pt x="61337" y="385381"/>
                      <a:pt x="54194" y="414623"/>
                      <a:pt x="38858" y="453104"/>
                    </a:cubicBezTo>
                    <a:cubicBezTo>
                      <a:pt x="17808" y="505968"/>
                      <a:pt x="2092" y="524447"/>
                      <a:pt x="282" y="565976"/>
                    </a:cubicBezTo>
                    <a:cubicBezTo>
                      <a:pt x="-384" y="580549"/>
                      <a:pt x="-1242" y="609505"/>
                      <a:pt x="15332" y="640556"/>
                    </a:cubicBezTo>
                    <a:cubicBezTo>
                      <a:pt x="29619" y="667417"/>
                      <a:pt x="50098" y="682847"/>
                      <a:pt x="61433" y="690086"/>
                    </a:cubicBezTo>
                    <a:cubicBezTo>
                      <a:pt x="82102" y="692467"/>
                      <a:pt x="102771" y="694753"/>
                      <a:pt x="123536" y="697135"/>
                    </a:cubicBezTo>
                    <a:cubicBezTo>
                      <a:pt x="86960" y="662369"/>
                      <a:pt x="75244" y="630174"/>
                      <a:pt x="70862" y="609219"/>
                    </a:cubicBezTo>
                    <a:cubicBezTo>
                      <a:pt x="65052" y="581120"/>
                      <a:pt x="70386" y="563499"/>
                      <a:pt x="95342" y="460153"/>
                    </a:cubicBezTo>
                    <a:cubicBezTo>
                      <a:pt x="109344" y="402146"/>
                      <a:pt x="116297" y="373189"/>
                      <a:pt x="119440" y="356902"/>
                    </a:cubicBezTo>
                    <a:cubicBezTo>
                      <a:pt x="129917" y="302800"/>
                      <a:pt x="133251" y="262795"/>
                      <a:pt x="137633" y="206312"/>
                    </a:cubicBezTo>
                    <a:cubicBezTo>
                      <a:pt x="141443" y="158115"/>
                      <a:pt x="144872" y="95060"/>
                      <a:pt x="145062" y="20479"/>
                    </a:cubicBezTo>
                    <a:cubicBezTo>
                      <a:pt x="138871" y="18574"/>
                      <a:pt x="132108" y="16193"/>
                      <a:pt x="124964" y="13049"/>
                    </a:cubicBezTo>
                    <a:cubicBezTo>
                      <a:pt x="115439" y="8858"/>
                      <a:pt x="107153" y="4381"/>
                      <a:pt x="100295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AF06DE4C-D480-396A-146A-951387914437}"/>
                  </a:ext>
                </a:extLst>
              </p:cNvPr>
              <p:cNvSpPr/>
              <p:nvPr/>
            </p:nvSpPr>
            <p:spPr>
              <a:xfrm>
                <a:off x="7096625" y="4593145"/>
                <a:ext cx="39314" cy="147447"/>
              </a:xfrm>
              <a:custGeom>
                <a:avLst/>
                <a:gdLst>
                  <a:gd name="connsiteX0" fmla="*/ 3595 w 39314"/>
                  <a:gd name="connsiteY0" fmla="*/ 95 h 147447"/>
                  <a:gd name="connsiteX1" fmla="*/ 3214 w 39314"/>
                  <a:gd name="connsiteY1" fmla="*/ 69532 h 147447"/>
                  <a:gd name="connsiteX2" fmla="*/ 39314 w 39314"/>
                  <a:gd name="connsiteY2" fmla="*/ 147447 h 147447"/>
                  <a:gd name="connsiteX3" fmla="*/ 9501 w 39314"/>
                  <a:gd name="connsiteY3" fmla="*/ 68104 h 147447"/>
                  <a:gd name="connsiteX4" fmla="*/ 3500 w 39314"/>
                  <a:gd name="connsiteY4" fmla="*/ 0 h 147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4" h="147447">
                    <a:moveTo>
                      <a:pt x="3595" y="95"/>
                    </a:moveTo>
                    <a:cubicBezTo>
                      <a:pt x="547" y="15240"/>
                      <a:pt x="-2501" y="40005"/>
                      <a:pt x="3214" y="69532"/>
                    </a:cubicBezTo>
                    <a:cubicBezTo>
                      <a:pt x="10644" y="107918"/>
                      <a:pt x="28932" y="134398"/>
                      <a:pt x="39314" y="147447"/>
                    </a:cubicBezTo>
                    <a:cubicBezTo>
                      <a:pt x="29027" y="128969"/>
                      <a:pt x="16740" y="102203"/>
                      <a:pt x="9501" y="68104"/>
                    </a:cubicBezTo>
                    <a:cubicBezTo>
                      <a:pt x="3881" y="41624"/>
                      <a:pt x="2928" y="18193"/>
                      <a:pt x="350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4F564345-1D19-0C34-0023-FC1E38F3698B}"/>
                  </a:ext>
                </a:extLst>
              </p:cNvPr>
              <p:cNvSpPr/>
              <p:nvPr/>
            </p:nvSpPr>
            <p:spPr>
              <a:xfrm>
                <a:off x="7146818" y="4905375"/>
                <a:ext cx="44365" cy="198024"/>
              </a:xfrm>
              <a:custGeom>
                <a:avLst/>
                <a:gdLst>
                  <a:gd name="connsiteX0" fmla="*/ 3884 w 44365"/>
                  <a:gd name="connsiteY0" fmla="*/ 0 h 198024"/>
                  <a:gd name="connsiteX1" fmla="*/ 3123 w 44365"/>
                  <a:gd name="connsiteY1" fmla="*/ 96107 h 198024"/>
                  <a:gd name="connsiteX2" fmla="*/ 31316 w 44365"/>
                  <a:gd name="connsiteY2" fmla="*/ 191643 h 198024"/>
                  <a:gd name="connsiteX3" fmla="*/ 44366 w 44365"/>
                  <a:gd name="connsiteY3" fmla="*/ 198025 h 198024"/>
                  <a:gd name="connsiteX4" fmla="*/ 22458 w 44365"/>
                  <a:gd name="connsiteY4" fmla="*/ 93631 h 198024"/>
                  <a:gd name="connsiteX5" fmla="*/ 19886 w 44365"/>
                  <a:gd name="connsiteY5" fmla="*/ 5239 h 198024"/>
                  <a:gd name="connsiteX6" fmla="*/ 3884 w 44365"/>
                  <a:gd name="connsiteY6" fmla="*/ 0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65" h="198024">
                    <a:moveTo>
                      <a:pt x="3884" y="0"/>
                    </a:moveTo>
                    <a:cubicBezTo>
                      <a:pt x="265" y="23527"/>
                      <a:pt x="-2307" y="56864"/>
                      <a:pt x="3123" y="96107"/>
                    </a:cubicBezTo>
                    <a:cubicBezTo>
                      <a:pt x="8742" y="137065"/>
                      <a:pt x="21030" y="169640"/>
                      <a:pt x="31316" y="191643"/>
                    </a:cubicBezTo>
                    <a:cubicBezTo>
                      <a:pt x="35698" y="193738"/>
                      <a:pt x="39984" y="195834"/>
                      <a:pt x="44366" y="198025"/>
                    </a:cubicBezTo>
                    <a:cubicBezTo>
                      <a:pt x="35507" y="169640"/>
                      <a:pt x="27030" y="134398"/>
                      <a:pt x="22458" y="93631"/>
                    </a:cubicBezTo>
                    <a:cubicBezTo>
                      <a:pt x="18839" y="60579"/>
                      <a:pt x="18553" y="30766"/>
                      <a:pt x="19886" y="5239"/>
                    </a:cubicBezTo>
                    <a:cubicBezTo>
                      <a:pt x="14552" y="3524"/>
                      <a:pt x="9218" y="1714"/>
                      <a:pt x="3884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57482B65-9B66-0C1F-37F1-4AC878DA3093}"/>
                  </a:ext>
                </a:extLst>
              </p:cNvPr>
              <p:cNvSpPr/>
              <p:nvPr/>
            </p:nvSpPr>
            <p:spPr>
              <a:xfrm>
                <a:off x="7336440" y="3954875"/>
                <a:ext cx="62007" cy="142970"/>
              </a:xfrm>
              <a:custGeom>
                <a:avLst/>
                <a:gdLst>
                  <a:gd name="connsiteX0" fmla="*/ 0 w 62007"/>
                  <a:gd name="connsiteY0" fmla="*/ 2572 h 142970"/>
                  <a:gd name="connsiteX1" fmla="*/ 17145 w 62007"/>
                  <a:gd name="connsiteY1" fmla="*/ 65818 h 142970"/>
                  <a:gd name="connsiteX2" fmla="*/ 52769 w 62007"/>
                  <a:gd name="connsiteY2" fmla="*/ 139732 h 142970"/>
                  <a:gd name="connsiteX3" fmla="*/ 62008 w 62007"/>
                  <a:gd name="connsiteY3" fmla="*/ 142970 h 142970"/>
                  <a:gd name="connsiteX4" fmla="*/ 27718 w 62007"/>
                  <a:gd name="connsiteY4" fmla="*/ 64199 h 142970"/>
                  <a:gd name="connsiteX5" fmla="*/ 12192 w 62007"/>
                  <a:gd name="connsiteY5" fmla="*/ 0 h 142970"/>
                  <a:gd name="connsiteX6" fmla="*/ 0 w 62007"/>
                  <a:gd name="connsiteY6" fmla="*/ 2572 h 14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007" h="142970">
                    <a:moveTo>
                      <a:pt x="0" y="2572"/>
                    </a:moveTo>
                    <a:cubicBezTo>
                      <a:pt x="3429" y="21146"/>
                      <a:pt x="8763" y="42577"/>
                      <a:pt x="17145" y="65818"/>
                    </a:cubicBezTo>
                    <a:cubicBezTo>
                      <a:pt x="27908" y="95726"/>
                      <a:pt x="40863" y="120396"/>
                      <a:pt x="52769" y="139732"/>
                    </a:cubicBezTo>
                    <a:cubicBezTo>
                      <a:pt x="55817" y="140779"/>
                      <a:pt x="58960" y="141922"/>
                      <a:pt x="62008" y="142970"/>
                    </a:cubicBezTo>
                    <a:cubicBezTo>
                      <a:pt x="50292" y="122015"/>
                      <a:pt x="37815" y="95631"/>
                      <a:pt x="27718" y="64199"/>
                    </a:cubicBezTo>
                    <a:cubicBezTo>
                      <a:pt x="20193" y="40767"/>
                      <a:pt x="15336" y="19050"/>
                      <a:pt x="12192" y="0"/>
                    </a:cubicBezTo>
                    <a:cubicBezTo>
                      <a:pt x="8097" y="857"/>
                      <a:pt x="4001" y="1715"/>
                      <a:pt x="0" y="2572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7E3A4CDA-8ABC-173D-6569-2C6E15EE85B0}"/>
                  </a:ext>
                </a:extLst>
              </p:cNvPr>
              <p:cNvSpPr/>
              <p:nvPr/>
            </p:nvSpPr>
            <p:spPr>
              <a:xfrm>
                <a:off x="7400691" y="4117657"/>
                <a:ext cx="33284" cy="86582"/>
              </a:xfrm>
              <a:custGeom>
                <a:avLst/>
                <a:gdLst>
                  <a:gd name="connsiteX0" fmla="*/ 9568 w 33284"/>
                  <a:gd name="connsiteY0" fmla="*/ 95 h 86582"/>
                  <a:gd name="connsiteX1" fmla="*/ 614 w 33284"/>
                  <a:gd name="connsiteY1" fmla="*/ 41243 h 86582"/>
                  <a:gd name="connsiteX2" fmla="*/ 33285 w 33284"/>
                  <a:gd name="connsiteY2" fmla="*/ 86583 h 86582"/>
                  <a:gd name="connsiteX3" fmla="*/ 8615 w 33284"/>
                  <a:gd name="connsiteY3" fmla="*/ 41529 h 86582"/>
                  <a:gd name="connsiteX4" fmla="*/ 9568 w 33284"/>
                  <a:gd name="connsiteY4" fmla="*/ 0 h 86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84" h="86582">
                    <a:moveTo>
                      <a:pt x="9568" y="95"/>
                    </a:moveTo>
                    <a:cubicBezTo>
                      <a:pt x="6710" y="4667"/>
                      <a:pt x="-2434" y="20479"/>
                      <a:pt x="614" y="41243"/>
                    </a:cubicBezTo>
                    <a:cubicBezTo>
                      <a:pt x="4996" y="70866"/>
                      <a:pt x="30332" y="85058"/>
                      <a:pt x="33285" y="86583"/>
                    </a:cubicBezTo>
                    <a:cubicBezTo>
                      <a:pt x="27284" y="80582"/>
                      <a:pt x="13759" y="65437"/>
                      <a:pt x="8615" y="41529"/>
                    </a:cubicBezTo>
                    <a:cubicBezTo>
                      <a:pt x="4710" y="23241"/>
                      <a:pt x="7472" y="8096"/>
                      <a:pt x="956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C658C85F-7800-9057-A3A3-67D2AB9649C1}"/>
                  </a:ext>
                </a:extLst>
              </p:cNvPr>
              <p:cNvSpPr/>
              <p:nvPr/>
            </p:nvSpPr>
            <p:spPr>
              <a:xfrm>
                <a:off x="7422119" y="4248721"/>
                <a:ext cx="48242" cy="163734"/>
              </a:xfrm>
              <a:custGeom>
                <a:avLst/>
                <a:gdLst>
                  <a:gd name="connsiteX0" fmla="*/ 1475 w 48242"/>
                  <a:gd name="connsiteY0" fmla="*/ 1334 h 163734"/>
                  <a:gd name="connsiteX1" fmla="*/ 7476 w 48242"/>
                  <a:gd name="connsiteY1" fmla="*/ 89154 h 163734"/>
                  <a:gd name="connsiteX2" fmla="*/ 39766 w 48242"/>
                  <a:gd name="connsiteY2" fmla="*/ 163735 h 163734"/>
                  <a:gd name="connsiteX3" fmla="*/ 48243 w 48242"/>
                  <a:gd name="connsiteY3" fmla="*/ 157544 h 163734"/>
                  <a:gd name="connsiteX4" fmla="*/ 16620 w 48242"/>
                  <a:gd name="connsiteY4" fmla="*/ 84582 h 163734"/>
                  <a:gd name="connsiteX5" fmla="*/ 10905 w 48242"/>
                  <a:gd name="connsiteY5" fmla="*/ 0 h 163734"/>
                  <a:gd name="connsiteX6" fmla="*/ 1475 w 48242"/>
                  <a:gd name="connsiteY6" fmla="*/ 1334 h 1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242" h="163734">
                    <a:moveTo>
                      <a:pt x="1475" y="1334"/>
                    </a:moveTo>
                    <a:cubicBezTo>
                      <a:pt x="-715" y="21431"/>
                      <a:pt x="-1668" y="52673"/>
                      <a:pt x="7476" y="89154"/>
                    </a:cubicBezTo>
                    <a:cubicBezTo>
                      <a:pt x="15763" y="122301"/>
                      <a:pt x="29288" y="147447"/>
                      <a:pt x="39766" y="163735"/>
                    </a:cubicBezTo>
                    <a:cubicBezTo>
                      <a:pt x="42623" y="161639"/>
                      <a:pt x="45385" y="159639"/>
                      <a:pt x="48243" y="157544"/>
                    </a:cubicBezTo>
                    <a:cubicBezTo>
                      <a:pt x="38051" y="141827"/>
                      <a:pt x="24716" y="117157"/>
                      <a:pt x="16620" y="84582"/>
                    </a:cubicBezTo>
                    <a:cubicBezTo>
                      <a:pt x="7857" y="49435"/>
                      <a:pt x="8810" y="19336"/>
                      <a:pt x="10905" y="0"/>
                    </a:cubicBezTo>
                    <a:cubicBezTo>
                      <a:pt x="7761" y="476"/>
                      <a:pt x="4618" y="857"/>
                      <a:pt x="1475" y="133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D46EA2F7-6BDC-563C-B334-45D222EE6275}"/>
                  </a:ext>
                </a:extLst>
              </p:cNvPr>
              <p:cNvSpPr/>
              <p:nvPr/>
            </p:nvSpPr>
            <p:spPr>
              <a:xfrm>
                <a:off x="7448444" y="4460462"/>
                <a:ext cx="74400" cy="167925"/>
              </a:xfrm>
              <a:custGeom>
                <a:avLst/>
                <a:gdLst>
                  <a:gd name="connsiteX0" fmla="*/ 29061 w 74400"/>
                  <a:gd name="connsiteY0" fmla="*/ 4763 h 167925"/>
                  <a:gd name="connsiteX1" fmla="*/ 28585 w 74400"/>
                  <a:gd name="connsiteY1" fmla="*/ 40005 h 167925"/>
                  <a:gd name="connsiteX2" fmla="*/ 18679 w 74400"/>
                  <a:gd name="connsiteY2" fmla="*/ 71056 h 167925"/>
                  <a:gd name="connsiteX3" fmla="*/ 5059 w 74400"/>
                  <a:gd name="connsiteY3" fmla="*/ 102108 h 167925"/>
                  <a:gd name="connsiteX4" fmla="*/ 6963 w 74400"/>
                  <a:gd name="connsiteY4" fmla="*/ 167926 h 167925"/>
                  <a:gd name="connsiteX5" fmla="*/ 18584 w 74400"/>
                  <a:gd name="connsiteY5" fmla="*/ 142399 h 167925"/>
                  <a:gd name="connsiteX6" fmla="*/ 45063 w 74400"/>
                  <a:gd name="connsiteY6" fmla="*/ 128397 h 167925"/>
                  <a:gd name="connsiteX7" fmla="*/ 74400 w 74400"/>
                  <a:gd name="connsiteY7" fmla="*/ 137636 h 167925"/>
                  <a:gd name="connsiteX8" fmla="*/ 57351 w 74400"/>
                  <a:gd name="connsiteY8" fmla="*/ 120587 h 167925"/>
                  <a:gd name="connsiteX9" fmla="*/ 38872 w 74400"/>
                  <a:gd name="connsiteY9" fmla="*/ 113919 h 167925"/>
                  <a:gd name="connsiteX10" fmla="*/ 45445 w 74400"/>
                  <a:gd name="connsiteY10" fmla="*/ 96488 h 167925"/>
                  <a:gd name="connsiteX11" fmla="*/ 48302 w 74400"/>
                  <a:gd name="connsiteY11" fmla="*/ 41910 h 167925"/>
                  <a:gd name="connsiteX12" fmla="*/ 40206 w 74400"/>
                  <a:gd name="connsiteY12" fmla="*/ 0 h 167925"/>
                  <a:gd name="connsiteX13" fmla="*/ 28967 w 74400"/>
                  <a:gd name="connsiteY13" fmla="*/ 4763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400" h="167925">
                    <a:moveTo>
                      <a:pt x="29061" y="4763"/>
                    </a:moveTo>
                    <a:cubicBezTo>
                      <a:pt x="31253" y="20003"/>
                      <a:pt x="30014" y="32099"/>
                      <a:pt x="28585" y="40005"/>
                    </a:cubicBezTo>
                    <a:cubicBezTo>
                      <a:pt x="26775" y="50292"/>
                      <a:pt x="23823" y="57912"/>
                      <a:pt x="18679" y="71056"/>
                    </a:cubicBezTo>
                    <a:cubicBezTo>
                      <a:pt x="11917" y="88297"/>
                      <a:pt x="7725" y="95631"/>
                      <a:pt x="5059" y="102108"/>
                    </a:cubicBezTo>
                    <a:cubicBezTo>
                      <a:pt x="-371" y="115253"/>
                      <a:pt x="-3609" y="135922"/>
                      <a:pt x="6963" y="167926"/>
                    </a:cubicBezTo>
                    <a:cubicBezTo>
                      <a:pt x="7440" y="163830"/>
                      <a:pt x="9345" y="152400"/>
                      <a:pt x="18584" y="142399"/>
                    </a:cubicBezTo>
                    <a:cubicBezTo>
                      <a:pt x="21537" y="139160"/>
                      <a:pt x="30395" y="129826"/>
                      <a:pt x="45063" y="128397"/>
                    </a:cubicBezTo>
                    <a:cubicBezTo>
                      <a:pt x="60875" y="126873"/>
                      <a:pt x="72115" y="135731"/>
                      <a:pt x="74400" y="137636"/>
                    </a:cubicBezTo>
                    <a:cubicBezTo>
                      <a:pt x="71162" y="131635"/>
                      <a:pt x="65828" y="124492"/>
                      <a:pt x="57351" y="120587"/>
                    </a:cubicBezTo>
                    <a:cubicBezTo>
                      <a:pt x="48588" y="116586"/>
                      <a:pt x="41254" y="118300"/>
                      <a:pt x="38872" y="113919"/>
                    </a:cubicBezTo>
                    <a:cubicBezTo>
                      <a:pt x="36491" y="109442"/>
                      <a:pt x="41730" y="103537"/>
                      <a:pt x="45445" y="96488"/>
                    </a:cubicBezTo>
                    <a:cubicBezTo>
                      <a:pt x="52302" y="83439"/>
                      <a:pt x="50969" y="69628"/>
                      <a:pt x="48302" y="41910"/>
                    </a:cubicBezTo>
                    <a:cubicBezTo>
                      <a:pt x="47254" y="31242"/>
                      <a:pt x="45063" y="16764"/>
                      <a:pt x="40206" y="0"/>
                    </a:cubicBezTo>
                    <a:cubicBezTo>
                      <a:pt x="36491" y="1619"/>
                      <a:pt x="32776" y="3238"/>
                      <a:pt x="28967" y="476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F30E097D-7EB1-FC7E-DF6C-CAC4C2BA748F}"/>
                  </a:ext>
                </a:extLst>
              </p:cNvPr>
              <p:cNvSpPr/>
              <p:nvPr/>
            </p:nvSpPr>
            <p:spPr>
              <a:xfrm>
                <a:off x="7418736" y="4640523"/>
                <a:ext cx="52863" cy="47395"/>
              </a:xfrm>
              <a:custGeom>
                <a:avLst/>
                <a:gdLst>
                  <a:gd name="connsiteX0" fmla="*/ 36195 w 52863"/>
                  <a:gd name="connsiteY0" fmla="*/ 56 h 47395"/>
                  <a:gd name="connsiteX1" fmla="*/ 10477 w 52863"/>
                  <a:gd name="connsiteY1" fmla="*/ 17011 h 47395"/>
                  <a:gd name="connsiteX2" fmla="*/ 0 w 52863"/>
                  <a:gd name="connsiteY2" fmla="*/ 41871 h 47395"/>
                  <a:gd name="connsiteX3" fmla="*/ 5715 w 52863"/>
                  <a:gd name="connsiteY3" fmla="*/ 43776 h 47395"/>
                  <a:gd name="connsiteX4" fmla="*/ 13335 w 52863"/>
                  <a:gd name="connsiteY4" fmla="*/ 47396 h 47395"/>
                  <a:gd name="connsiteX5" fmla="*/ 22289 w 52863"/>
                  <a:gd name="connsiteY5" fmla="*/ 25964 h 47395"/>
                  <a:gd name="connsiteX6" fmla="*/ 52864 w 52863"/>
                  <a:gd name="connsiteY6" fmla="*/ 3199 h 47395"/>
                  <a:gd name="connsiteX7" fmla="*/ 36195 w 52863"/>
                  <a:gd name="connsiteY7" fmla="*/ 151 h 4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863" h="47395">
                    <a:moveTo>
                      <a:pt x="36195" y="56"/>
                    </a:moveTo>
                    <a:cubicBezTo>
                      <a:pt x="22574" y="1390"/>
                      <a:pt x="14383" y="11963"/>
                      <a:pt x="10477" y="17011"/>
                    </a:cubicBezTo>
                    <a:cubicBezTo>
                      <a:pt x="3239" y="26250"/>
                      <a:pt x="858" y="36061"/>
                      <a:pt x="0" y="41871"/>
                    </a:cubicBezTo>
                    <a:cubicBezTo>
                      <a:pt x="1810" y="42347"/>
                      <a:pt x="3715" y="43014"/>
                      <a:pt x="5715" y="43776"/>
                    </a:cubicBezTo>
                    <a:cubicBezTo>
                      <a:pt x="8573" y="44919"/>
                      <a:pt x="11144" y="46157"/>
                      <a:pt x="13335" y="47396"/>
                    </a:cubicBezTo>
                    <a:cubicBezTo>
                      <a:pt x="14383" y="42061"/>
                      <a:pt x="16764" y="34156"/>
                      <a:pt x="22289" y="25964"/>
                    </a:cubicBezTo>
                    <a:cubicBezTo>
                      <a:pt x="32575" y="10819"/>
                      <a:pt x="47244" y="5009"/>
                      <a:pt x="52864" y="3199"/>
                    </a:cubicBezTo>
                    <a:cubicBezTo>
                      <a:pt x="49530" y="1675"/>
                      <a:pt x="43529" y="-611"/>
                      <a:pt x="36195" y="151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9CD9A000-1298-9075-2385-FDD0CCB91EE0}"/>
                  </a:ext>
                </a:extLst>
              </p:cNvPr>
              <p:cNvSpPr/>
              <p:nvPr/>
            </p:nvSpPr>
            <p:spPr>
              <a:xfrm>
                <a:off x="7312151" y="4720433"/>
                <a:ext cx="65627" cy="63593"/>
              </a:xfrm>
              <a:custGeom>
                <a:avLst/>
                <a:gdLst>
                  <a:gd name="connsiteX0" fmla="*/ 0 w 65627"/>
                  <a:gd name="connsiteY0" fmla="*/ 62831 h 63593"/>
                  <a:gd name="connsiteX1" fmla="*/ 15526 w 65627"/>
                  <a:gd name="connsiteY1" fmla="*/ 20540 h 63593"/>
                  <a:gd name="connsiteX2" fmla="*/ 65627 w 65627"/>
                  <a:gd name="connsiteY2" fmla="*/ 62 h 63593"/>
                  <a:gd name="connsiteX3" fmla="*/ 21907 w 65627"/>
                  <a:gd name="connsiteY3" fmla="*/ 24065 h 63593"/>
                  <a:gd name="connsiteX4" fmla="*/ 9906 w 65627"/>
                  <a:gd name="connsiteY4" fmla="*/ 63594 h 63593"/>
                  <a:gd name="connsiteX5" fmla="*/ 0 w 65627"/>
                  <a:gd name="connsiteY5" fmla="*/ 62927 h 6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27" h="63593">
                    <a:moveTo>
                      <a:pt x="0" y="62831"/>
                    </a:moveTo>
                    <a:cubicBezTo>
                      <a:pt x="0" y="57974"/>
                      <a:pt x="191" y="37686"/>
                      <a:pt x="15526" y="20540"/>
                    </a:cubicBezTo>
                    <a:cubicBezTo>
                      <a:pt x="34862" y="-1081"/>
                      <a:pt x="62008" y="-129"/>
                      <a:pt x="65627" y="62"/>
                    </a:cubicBezTo>
                    <a:cubicBezTo>
                      <a:pt x="61722" y="443"/>
                      <a:pt x="37719" y="2919"/>
                      <a:pt x="21907" y="24065"/>
                    </a:cubicBezTo>
                    <a:cubicBezTo>
                      <a:pt x="9525" y="40543"/>
                      <a:pt x="9716" y="58355"/>
                      <a:pt x="9906" y="63594"/>
                    </a:cubicBezTo>
                    <a:cubicBezTo>
                      <a:pt x="6572" y="63403"/>
                      <a:pt x="3334" y="63117"/>
                      <a:pt x="0" y="6292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7B487B9B-DEC0-7177-5987-4316254275A5}"/>
                  </a:ext>
                </a:extLst>
              </p:cNvPr>
              <p:cNvSpPr/>
              <p:nvPr/>
            </p:nvSpPr>
            <p:spPr>
              <a:xfrm>
                <a:off x="7467530" y="4838509"/>
                <a:ext cx="15024" cy="91439"/>
              </a:xfrm>
              <a:custGeom>
                <a:avLst/>
                <a:gdLst>
                  <a:gd name="connsiteX0" fmla="*/ 6261 w 15024"/>
                  <a:gd name="connsiteY0" fmla="*/ 5620 h 91439"/>
                  <a:gd name="connsiteX1" fmla="*/ 356 w 15024"/>
                  <a:gd name="connsiteY1" fmla="*/ 42100 h 91439"/>
                  <a:gd name="connsiteX2" fmla="*/ 3880 w 15024"/>
                  <a:gd name="connsiteY2" fmla="*/ 91440 h 91439"/>
                  <a:gd name="connsiteX3" fmla="*/ 9309 w 15024"/>
                  <a:gd name="connsiteY3" fmla="*/ 89344 h 91439"/>
                  <a:gd name="connsiteX4" fmla="*/ 14262 w 15024"/>
                  <a:gd name="connsiteY4" fmla="*/ 88678 h 91439"/>
                  <a:gd name="connsiteX5" fmla="*/ 9309 w 15024"/>
                  <a:gd name="connsiteY5" fmla="*/ 49339 h 91439"/>
                  <a:gd name="connsiteX6" fmla="*/ 15024 w 15024"/>
                  <a:gd name="connsiteY6" fmla="*/ 0 h 91439"/>
                  <a:gd name="connsiteX7" fmla="*/ 9786 w 15024"/>
                  <a:gd name="connsiteY7" fmla="*/ 2762 h 91439"/>
                  <a:gd name="connsiteX8" fmla="*/ 6261 w 15024"/>
                  <a:gd name="connsiteY8" fmla="*/ 5715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24" h="91439">
                    <a:moveTo>
                      <a:pt x="6261" y="5620"/>
                    </a:moveTo>
                    <a:cubicBezTo>
                      <a:pt x="3594" y="15621"/>
                      <a:pt x="1213" y="27908"/>
                      <a:pt x="356" y="42100"/>
                    </a:cubicBezTo>
                    <a:cubicBezTo>
                      <a:pt x="-882" y="61913"/>
                      <a:pt x="1308" y="78772"/>
                      <a:pt x="3880" y="91440"/>
                    </a:cubicBezTo>
                    <a:cubicBezTo>
                      <a:pt x="5213" y="90678"/>
                      <a:pt x="7023" y="89916"/>
                      <a:pt x="9309" y="89344"/>
                    </a:cubicBezTo>
                    <a:cubicBezTo>
                      <a:pt x="11214" y="88868"/>
                      <a:pt x="12928" y="88678"/>
                      <a:pt x="14262" y="88678"/>
                    </a:cubicBezTo>
                    <a:cubicBezTo>
                      <a:pt x="11785" y="78105"/>
                      <a:pt x="9595" y="64770"/>
                      <a:pt x="9309" y="49339"/>
                    </a:cubicBezTo>
                    <a:cubicBezTo>
                      <a:pt x="8928" y="29337"/>
                      <a:pt x="11881" y="12382"/>
                      <a:pt x="15024" y="0"/>
                    </a:cubicBezTo>
                    <a:cubicBezTo>
                      <a:pt x="13500" y="571"/>
                      <a:pt x="11690" y="1429"/>
                      <a:pt x="9786" y="2762"/>
                    </a:cubicBezTo>
                    <a:cubicBezTo>
                      <a:pt x="8357" y="3715"/>
                      <a:pt x="7214" y="4763"/>
                      <a:pt x="6261" y="571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5A118B0E-8470-12FF-6FF4-E4EB4822E893}"/>
                  </a:ext>
                </a:extLst>
              </p:cNvPr>
              <p:cNvSpPr/>
              <p:nvPr/>
            </p:nvSpPr>
            <p:spPr>
              <a:xfrm>
                <a:off x="7409969" y="4986337"/>
                <a:ext cx="53535" cy="83724"/>
              </a:xfrm>
              <a:custGeom>
                <a:avLst/>
                <a:gdLst>
                  <a:gd name="connsiteX0" fmla="*/ 2386 w 53535"/>
                  <a:gd name="connsiteY0" fmla="*/ 83725 h 83724"/>
                  <a:gd name="connsiteX1" fmla="*/ 5 w 53535"/>
                  <a:gd name="connsiteY1" fmla="*/ 68199 h 83724"/>
                  <a:gd name="connsiteX2" fmla="*/ 12197 w 53535"/>
                  <a:gd name="connsiteY2" fmla="*/ 36481 h 83724"/>
                  <a:gd name="connsiteX3" fmla="*/ 49344 w 53535"/>
                  <a:gd name="connsiteY3" fmla="*/ 0 h 83724"/>
                  <a:gd name="connsiteX4" fmla="*/ 50678 w 53535"/>
                  <a:gd name="connsiteY4" fmla="*/ 4477 h 83724"/>
                  <a:gd name="connsiteX5" fmla="*/ 53535 w 53535"/>
                  <a:gd name="connsiteY5" fmla="*/ 7429 h 83724"/>
                  <a:gd name="connsiteX6" fmla="*/ 31628 w 53535"/>
                  <a:gd name="connsiteY6" fmla="*/ 25146 h 83724"/>
                  <a:gd name="connsiteX7" fmla="*/ 2195 w 53535"/>
                  <a:gd name="connsiteY7" fmla="*/ 83725 h 83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535" h="83724">
                    <a:moveTo>
                      <a:pt x="2386" y="83725"/>
                    </a:moveTo>
                    <a:cubicBezTo>
                      <a:pt x="1243" y="80105"/>
                      <a:pt x="-91" y="74771"/>
                      <a:pt x="5" y="68199"/>
                    </a:cubicBezTo>
                    <a:cubicBezTo>
                      <a:pt x="5" y="63437"/>
                      <a:pt x="1052" y="53149"/>
                      <a:pt x="12197" y="36481"/>
                    </a:cubicBezTo>
                    <a:cubicBezTo>
                      <a:pt x="18197" y="27527"/>
                      <a:pt x="29627" y="13145"/>
                      <a:pt x="49344" y="0"/>
                    </a:cubicBezTo>
                    <a:cubicBezTo>
                      <a:pt x="49344" y="857"/>
                      <a:pt x="49630" y="2667"/>
                      <a:pt x="50678" y="4477"/>
                    </a:cubicBezTo>
                    <a:cubicBezTo>
                      <a:pt x="51630" y="6001"/>
                      <a:pt x="52868" y="6953"/>
                      <a:pt x="53535" y="7429"/>
                    </a:cubicBezTo>
                    <a:cubicBezTo>
                      <a:pt x="46772" y="11621"/>
                      <a:pt x="39152" y="17336"/>
                      <a:pt x="31628" y="25146"/>
                    </a:cubicBezTo>
                    <a:cubicBezTo>
                      <a:pt x="11244" y="46577"/>
                      <a:pt x="4672" y="71056"/>
                      <a:pt x="2195" y="8372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7F433BAC-39F6-BDE3-D2D7-9B4C204506D8}"/>
                  </a:ext>
                </a:extLst>
              </p:cNvPr>
              <p:cNvSpPr/>
              <p:nvPr/>
            </p:nvSpPr>
            <p:spPr>
              <a:xfrm>
                <a:off x="7379948" y="4935569"/>
                <a:ext cx="62505" cy="69627"/>
              </a:xfrm>
              <a:custGeom>
                <a:avLst/>
                <a:gdLst>
                  <a:gd name="connsiteX0" fmla="*/ 57362 w 62505"/>
                  <a:gd name="connsiteY0" fmla="*/ 0 h 69627"/>
                  <a:gd name="connsiteX1" fmla="*/ 42121 w 62505"/>
                  <a:gd name="connsiteY1" fmla="*/ 12573 h 69627"/>
                  <a:gd name="connsiteX2" fmla="*/ 18119 w 62505"/>
                  <a:gd name="connsiteY2" fmla="*/ 32004 h 69627"/>
                  <a:gd name="connsiteX3" fmla="*/ 4879 w 62505"/>
                  <a:gd name="connsiteY3" fmla="*/ 44672 h 69627"/>
                  <a:gd name="connsiteX4" fmla="*/ 21 w 62505"/>
                  <a:gd name="connsiteY4" fmla="*/ 57626 h 69627"/>
                  <a:gd name="connsiteX5" fmla="*/ 5641 w 62505"/>
                  <a:gd name="connsiteY5" fmla="*/ 69628 h 69627"/>
                  <a:gd name="connsiteX6" fmla="*/ 7736 w 62505"/>
                  <a:gd name="connsiteY6" fmla="*/ 57626 h 69627"/>
                  <a:gd name="connsiteX7" fmla="*/ 22500 w 62505"/>
                  <a:gd name="connsiteY7" fmla="*/ 38100 h 69627"/>
                  <a:gd name="connsiteX8" fmla="*/ 62505 w 62505"/>
                  <a:gd name="connsiteY8" fmla="*/ 10477 h 69627"/>
                  <a:gd name="connsiteX9" fmla="*/ 59552 w 62505"/>
                  <a:gd name="connsiteY9" fmla="*/ 5620 h 69627"/>
                  <a:gd name="connsiteX10" fmla="*/ 57362 w 62505"/>
                  <a:gd name="connsiteY10" fmla="*/ 0 h 6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505" h="69627">
                    <a:moveTo>
                      <a:pt x="57362" y="0"/>
                    </a:moveTo>
                    <a:cubicBezTo>
                      <a:pt x="50980" y="5334"/>
                      <a:pt x="45741" y="9620"/>
                      <a:pt x="42121" y="12573"/>
                    </a:cubicBezTo>
                    <a:cubicBezTo>
                      <a:pt x="34121" y="19050"/>
                      <a:pt x="26215" y="25717"/>
                      <a:pt x="18119" y="32004"/>
                    </a:cubicBezTo>
                    <a:cubicBezTo>
                      <a:pt x="12594" y="36290"/>
                      <a:pt x="8689" y="39148"/>
                      <a:pt x="4879" y="44672"/>
                    </a:cubicBezTo>
                    <a:cubicBezTo>
                      <a:pt x="2402" y="48292"/>
                      <a:pt x="-264" y="52292"/>
                      <a:pt x="21" y="57626"/>
                    </a:cubicBezTo>
                    <a:cubicBezTo>
                      <a:pt x="307" y="63817"/>
                      <a:pt x="4212" y="68104"/>
                      <a:pt x="5641" y="69628"/>
                    </a:cubicBezTo>
                    <a:cubicBezTo>
                      <a:pt x="5641" y="66770"/>
                      <a:pt x="6022" y="62484"/>
                      <a:pt x="7736" y="57626"/>
                    </a:cubicBezTo>
                    <a:cubicBezTo>
                      <a:pt x="10880" y="48577"/>
                      <a:pt x="16785" y="42958"/>
                      <a:pt x="22500" y="38100"/>
                    </a:cubicBezTo>
                    <a:cubicBezTo>
                      <a:pt x="37073" y="25622"/>
                      <a:pt x="52695" y="16097"/>
                      <a:pt x="62505" y="10477"/>
                    </a:cubicBezTo>
                    <a:cubicBezTo>
                      <a:pt x="61553" y="9144"/>
                      <a:pt x="60505" y="7620"/>
                      <a:pt x="59552" y="5620"/>
                    </a:cubicBezTo>
                    <a:cubicBezTo>
                      <a:pt x="58505" y="3524"/>
                      <a:pt x="57838" y="1619"/>
                      <a:pt x="5736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58B899C0-664B-DC63-DE14-481DD9D77D06}"/>
                  </a:ext>
                </a:extLst>
              </p:cNvPr>
              <p:cNvSpPr/>
              <p:nvPr/>
            </p:nvSpPr>
            <p:spPr>
              <a:xfrm>
                <a:off x="7181322" y="4767738"/>
                <a:ext cx="15862" cy="93821"/>
              </a:xfrm>
              <a:custGeom>
                <a:avLst/>
                <a:gdLst>
                  <a:gd name="connsiteX0" fmla="*/ 1385 w 15862"/>
                  <a:gd name="connsiteY0" fmla="*/ 0 h 93821"/>
                  <a:gd name="connsiteX1" fmla="*/ 1765 w 15862"/>
                  <a:gd name="connsiteY1" fmla="*/ 46196 h 93821"/>
                  <a:gd name="connsiteX2" fmla="*/ 15862 w 15862"/>
                  <a:gd name="connsiteY2" fmla="*/ 93821 h 93821"/>
                  <a:gd name="connsiteX3" fmla="*/ 6719 w 15862"/>
                  <a:gd name="connsiteY3" fmla="*/ 45911 h 93821"/>
                  <a:gd name="connsiteX4" fmla="*/ 1385 w 15862"/>
                  <a:gd name="connsiteY4" fmla="*/ 95 h 9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2" h="93821">
                    <a:moveTo>
                      <a:pt x="1385" y="0"/>
                    </a:moveTo>
                    <a:cubicBezTo>
                      <a:pt x="-140" y="11621"/>
                      <a:pt x="-902" y="27623"/>
                      <a:pt x="1765" y="46196"/>
                    </a:cubicBezTo>
                    <a:cubicBezTo>
                      <a:pt x="4718" y="66389"/>
                      <a:pt x="10719" y="82582"/>
                      <a:pt x="15862" y="93821"/>
                    </a:cubicBezTo>
                    <a:cubicBezTo>
                      <a:pt x="12433" y="78962"/>
                      <a:pt x="9290" y="62960"/>
                      <a:pt x="6719" y="45911"/>
                    </a:cubicBezTo>
                    <a:cubicBezTo>
                      <a:pt x="4242" y="29813"/>
                      <a:pt x="2528" y="14478"/>
                      <a:pt x="138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FE8F3355-7D6B-B19F-123D-5B52B959FCE7}"/>
                  </a:ext>
                </a:extLst>
              </p:cNvPr>
              <p:cNvSpPr/>
              <p:nvPr/>
            </p:nvSpPr>
            <p:spPr>
              <a:xfrm>
                <a:off x="7405062" y="5386958"/>
                <a:ext cx="69585" cy="253269"/>
              </a:xfrm>
              <a:custGeom>
                <a:avLst/>
                <a:gdLst>
                  <a:gd name="connsiteX0" fmla="*/ 19579 w 69585"/>
                  <a:gd name="connsiteY0" fmla="*/ 0 h 253269"/>
                  <a:gd name="connsiteX1" fmla="*/ 5482 w 69585"/>
                  <a:gd name="connsiteY1" fmla="*/ 40196 h 253269"/>
                  <a:gd name="connsiteX2" fmla="*/ 2625 w 69585"/>
                  <a:gd name="connsiteY2" fmla="*/ 125539 h 253269"/>
                  <a:gd name="connsiteX3" fmla="*/ 22627 w 69585"/>
                  <a:gd name="connsiteY3" fmla="*/ 191167 h 253269"/>
                  <a:gd name="connsiteX4" fmla="*/ 49393 w 69585"/>
                  <a:gd name="connsiteY4" fmla="*/ 234887 h 253269"/>
                  <a:gd name="connsiteX5" fmla="*/ 69586 w 69585"/>
                  <a:gd name="connsiteY5" fmla="*/ 253270 h 253269"/>
                  <a:gd name="connsiteX6" fmla="*/ 20818 w 69585"/>
                  <a:gd name="connsiteY6" fmla="*/ 125349 h 253269"/>
                  <a:gd name="connsiteX7" fmla="*/ 19484 w 69585"/>
                  <a:gd name="connsiteY7" fmla="*/ 95 h 25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585" h="253269">
                    <a:moveTo>
                      <a:pt x="19579" y="0"/>
                    </a:moveTo>
                    <a:cubicBezTo>
                      <a:pt x="15103" y="9620"/>
                      <a:pt x="9578" y="23241"/>
                      <a:pt x="5482" y="40196"/>
                    </a:cubicBezTo>
                    <a:cubicBezTo>
                      <a:pt x="3673" y="47815"/>
                      <a:pt x="-3947" y="81534"/>
                      <a:pt x="2625" y="125539"/>
                    </a:cubicBezTo>
                    <a:cubicBezTo>
                      <a:pt x="7292" y="156686"/>
                      <a:pt x="17007" y="178689"/>
                      <a:pt x="22627" y="191167"/>
                    </a:cubicBezTo>
                    <a:cubicBezTo>
                      <a:pt x="34724" y="218122"/>
                      <a:pt x="45868" y="230981"/>
                      <a:pt x="49393" y="234887"/>
                    </a:cubicBezTo>
                    <a:cubicBezTo>
                      <a:pt x="56917" y="243173"/>
                      <a:pt x="64156" y="249174"/>
                      <a:pt x="69586" y="253270"/>
                    </a:cubicBezTo>
                    <a:cubicBezTo>
                      <a:pt x="53584" y="227076"/>
                      <a:pt x="31390" y="183452"/>
                      <a:pt x="20818" y="125349"/>
                    </a:cubicBezTo>
                    <a:cubicBezTo>
                      <a:pt x="11388" y="73152"/>
                      <a:pt x="14912" y="29051"/>
                      <a:pt x="19484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316E3185-C051-375A-50C3-429011BA5B95}"/>
                  </a:ext>
                </a:extLst>
              </p:cNvPr>
              <p:cNvSpPr/>
              <p:nvPr/>
            </p:nvSpPr>
            <p:spPr>
              <a:xfrm>
                <a:off x="6566273" y="4731829"/>
                <a:ext cx="34932" cy="94868"/>
              </a:xfrm>
              <a:custGeom>
                <a:avLst/>
                <a:gdLst>
                  <a:gd name="connsiteX0" fmla="*/ 34932 w 34932"/>
                  <a:gd name="connsiteY0" fmla="*/ 0 h 94868"/>
                  <a:gd name="connsiteX1" fmla="*/ 10644 w 34932"/>
                  <a:gd name="connsiteY1" fmla="*/ 24670 h 94868"/>
                  <a:gd name="connsiteX2" fmla="*/ 547 w 34932"/>
                  <a:gd name="connsiteY2" fmla="*/ 69342 h 94868"/>
                  <a:gd name="connsiteX3" fmla="*/ 9596 w 34932"/>
                  <a:gd name="connsiteY3" fmla="*/ 94869 h 94868"/>
                  <a:gd name="connsiteX4" fmla="*/ 12168 w 34932"/>
                  <a:gd name="connsiteY4" fmla="*/ 45720 h 94868"/>
                  <a:gd name="connsiteX5" fmla="*/ 34932 w 34932"/>
                  <a:gd name="connsiteY5" fmla="*/ 0 h 9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932" h="94868">
                    <a:moveTo>
                      <a:pt x="34932" y="0"/>
                    </a:moveTo>
                    <a:cubicBezTo>
                      <a:pt x="28455" y="4096"/>
                      <a:pt x="18359" y="11716"/>
                      <a:pt x="10644" y="24670"/>
                    </a:cubicBezTo>
                    <a:cubicBezTo>
                      <a:pt x="7405" y="30004"/>
                      <a:pt x="-2406" y="46958"/>
                      <a:pt x="547" y="69342"/>
                    </a:cubicBezTo>
                    <a:cubicBezTo>
                      <a:pt x="2071" y="81058"/>
                      <a:pt x="6548" y="89821"/>
                      <a:pt x="9596" y="94869"/>
                    </a:cubicBezTo>
                    <a:cubicBezTo>
                      <a:pt x="8072" y="84487"/>
                      <a:pt x="6739" y="66770"/>
                      <a:pt x="12168" y="45720"/>
                    </a:cubicBezTo>
                    <a:cubicBezTo>
                      <a:pt x="17883" y="23717"/>
                      <a:pt x="28360" y="8287"/>
                      <a:pt x="3493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EF2E5AD4-C7C1-6393-9B3F-DB45E68A26C5}"/>
                  </a:ext>
                </a:extLst>
              </p:cNvPr>
              <p:cNvSpPr/>
              <p:nvPr/>
            </p:nvSpPr>
            <p:spPr>
              <a:xfrm>
                <a:off x="6682247" y="5391245"/>
                <a:ext cx="75073" cy="254698"/>
              </a:xfrm>
              <a:custGeom>
                <a:avLst/>
                <a:gdLst>
                  <a:gd name="connsiteX0" fmla="*/ 61072 w 75073"/>
                  <a:gd name="connsiteY0" fmla="*/ 0 h 254698"/>
                  <a:gd name="connsiteX1" fmla="*/ 25830 w 75073"/>
                  <a:gd name="connsiteY1" fmla="*/ 31051 h 254698"/>
                  <a:gd name="connsiteX2" fmla="*/ 398 w 75073"/>
                  <a:gd name="connsiteY2" fmla="*/ 115729 h 254698"/>
                  <a:gd name="connsiteX3" fmla="*/ 11637 w 75073"/>
                  <a:gd name="connsiteY3" fmla="*/ 195453 h 254698"/>
                  <a:gd name="connsiteX4" fmla="*/ 44784 w 75073"/>
                  <a:gd name="connsiteY4" fmla="*/ 242697 h 254698"/>
                  <a:gd name="connsiteX5" fmla="*/ 75074 w 75073"/>
                  <a:gd name="connsiteY5" fmla="*/ 254698 h 254698"/>
                  <a:gd name="connsiteX6" fmla="*/ 20019 w 75073"/>
                  <a:gd name="connsiteY6" fmla="*/ 131159 h 254698"/>
                  <a:gd name="connsiteX7" fmla="*/ 60882 w 75073"/>
                  <a:gd name="connsiteY7" fmla="*/ 95 h 25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073" h="254698">
                    <a:moveTo>
                      <a:pt x="61072" y="0"/>
                    </a:moveTo>
                    <a:cubicBezTo>
                      <a:pt x="51928" y="5334"/>
                      <a:pt x="37927" y="15049"/>
                      <a:pt x="25830" y="31051"/>
                    </a:cubicBezTo>
                    <a:cubicBezTo>
                      <a:pt x="3827" y="60103"/>
                      <a:pt x="1922" y="91249"/>
                      <a:pt x="398" y="115729"/>
                    </a:cubicBezTo>
                    <a:cubicBezTo>
                      <a:pt x="-2269" y="159163"/>
                      <a:pt x="9256" y="189357"/>
                      <a:pt x="11637" y="195453"/>
                    </a:cubicBezTo>
                    <a:cubicBezTo>
                      <a:pt x="17924" y="211264"/>
                      <a:pt x="25448" y="229743"/>
                      <a:pt x="44784" y="242697"/>
                    </a:cubicBezTo>
                    <a:cubicBezTo>
                      <a:pt x="56119" y="250412"/>
                      <a:pt x="67549" y="253365"/>
                      <a:pt x="75074" y="254698"/>
                    </a:cubicBezTo>
                    <a:cubicBezTo>
                      <a:pt x="64596" y="244030"/>
                      <a:pt x="24305" y="200501"/>
                      <a:pt x="20019" y="131159"/>
                    </a:cubicBezTo>
                    <a:cubicBezTo>
                      <a:pt x="15638" y="60388"/>
                      <a:pt x="51833" y="11621"/>
                      <a:pt x="60882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46350B54-32F6-E1E4-5692-8FC8E36EEBD7}"/>
                  </a:ext>
                </a:extLst>
              </p:cNvPr>
              <p:cNvSpPr/>
              <p:nvPr/>
            </p:nvSpPr>
            <p:spPr>
              <a:xfrm>
                <a:off x="6246590" y="3860101"/>
                <a:ext cx="108585" cy="153542"/>
              </a:xfrm>
              <a:custGeom>
                <a:avLst/>
                <a:gdLst>
                  <a:gd name="connsiteX0" fmla="*/ 102489 w 108585"/>
                  <a:gd name="connsiteY0" fmla="*/ 0 h 153542"/>
                  <a:gd name="connsiteX1" fmla="*/ 49339 w 108585"/>
                  <a:gd name="connsiteY1" fmla="*/ 51721 h 153542"/>
                  <a:gd name="connsiteX2" fmla="*/ 0 w 108585"/>
                  <a:gd name="connsiteY2" fmla="*/ 147161 h 153542"/>
                  <a:gd name="connsiteX3" fmla="*/ 4477 w 108585"/>
                  <a:gd name="connsiteY3" fmla="*/ 149066 h 153542"/>
                  <a:gd name="connsiteX4" fmla="*/ 12002 w 108585"/>
                  <a:gd name="connsiteY4" fmla="*/ 153543 h 153542"/>
                  <a:gd name="connsiteX5" fmla="*/ 44196 w 108585"/>
                  <a:gd name="connsiteY5" fmla="*/ 81820 h 153542"/>
                  <a:gd name="connsiteX6" fmla="*/ 108585 w 108585"/>
                  <a:gd name="connsiteY6" fmla="*/ 13145 h 153542"/>
                  <a:gd name="connsiteX7" fmla="*/ 102489 w 108585"/>
                  <a:gd name="connsiteY7" fmla="*/ 0 h 15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585" h="153542">
                    <a:moveTo>
                      <a:pt x="102489" y="0"/>
                    </a:moveTo>
                    <a:cubicBezTo>
                      <a:pt x="86773" y="11716"/>
                      <a:pt x="67627" y="28575"/>
                      <a:pt x="49339" y="51721"/>
                    </a:cubicBezTo>
                    <a:cubicBezTo>
                      <a:pt x="21050" y="87630"/>
                      <a:pt x="7048" y="123349"/>
                      <a:pt x="0" y="147161"/>
                    </a:cubicBezTo>
                    <a:cubicBezTo>
                      <a:pt x="1429" y="147638"/>
                      <a:pt x="2953" y="148304"/>
                      <a:pt x="4477" y="149066"/>
                    </a:cubicBezTo>
                    <a:cubicBezTo>
                      <a:pt x="7430" y="150495"/>
                      <a:pt x="9906" y="152019"/>
                      <a:pt x="12002" y="153543"/>
                    </a:cubicBezTo>
                    <a:cubicBezTo>
                      <a:pt x="17240" y="134779"/>
                      <a:pt x="26670" y="109061"/>
                      <a:pt x="44196" y="81820"/>
                    </a:cubicBezTo>
                    <a:cubicBezTo>
                      <a:pt x="66008" y="48101"/>
                      <a:pt x="91154" y="26098"/>
                      <a:pt x="108585" y="13145"/>
                    </a:cubicBezTo>
                    <a:cubicBezTo>
                      <a:pt x="106585" y="8763"/>
                      <a:pt x="104490" y="4381"/>
                      <a:pt x="102489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83992A81-BAD1-9493-872E-791A2A649399}"/>
                  </a:ext>
                </a:extLst>
              </p:cNvPr>
              <p:cNvSpPr/>
              <p:nvPr/>
            </p:nvSpPr>
            <p:spPr>
              <a:xfrm>
                <a:off x="6184105" y="4051423"/>
                <a:ext cx="80391" cy="44612"/>
              </a:xfrm>
              <a:custGeom>
                <a:avLst/>
                <a:gdLst>
                  <a:gd name="connsiteX0" fmla="*/ 0 w 80391"/>
                  <a:gd name="connsiteY0" fmla="*/ 44612 h 44612"/>
                  <a:gd name="connsiteX1" fmla="*/ 15907 w 80391"/>
                  <a:gd name="connsiteY1" fmla="*/ 9655 h 44612"/>
                  <a:gd name="connsiteX2" fmla="*/ 52579 w 80391"/>
                  <a:gd name="connsiteY2" fmla="*/ 797 h 44612"/>
                  <a:gd name="connsiteX3" fmla="*/ 80391 w 80391"/>
                  <a:gd name="connsiteY3" fmla="*/ 19847 h 44612"/>
                  <a:gd name="connsiteX4" fmla="*/ 32766 w 80391"/>
                  <a:gd name="connsiteY4" fmla="*/ 13465 h 44612"/>
                  <a:gd name="connsiteX5" fmla="*/ 0 w 80391"/>
                  <a:gd name="connsiteY5" fmla="*/ 44517 h 4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391" h="44612">
                    <a:moveTo>
                      <a:pt x="0" y="44612"/>
                    </a:moveTo>
                    <a:cubicBezTo>
                      <a:pt x="0" y="42326"/>
                      <a:pt x="-286" y="22895"/>
                      <a:pt x="15907" y="9655"/>
                    </a:cubicBezTo>
                    <a:cubicBezTo>
                      <a:pt x="31623" y="-3203"/>
                      <a:pt x="50007" y="321"/>
                      <a:pt x="52579" y="797"/>
                    </a:cubicBezTo>
                    <a:cubicBezTo>
                      <a:pt x="69819" y="4417"/>
                      <a:pt x="78677" y="17180"/>
                      <a:pt x="80391" y="19847"/>
                    </a:cubicBezTo>
                    <a:cubicBezTo>
                      <a:pt x="78010" y="18228"/>
                      <a:pt x="57531" y="5083"/>
                      <a:pt x="32766" y="13465"/>
                    </a:cubicBezTo>
                    <a:cubicBezTo>
                      <a:pt x="9811" y="21276"/>
                      <a:pt x="1239" y="41469"/>
                      <a:pt x="0" y="4451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7002DFF7-B90D-61C9-04CD-C840344C9B89}"/>
                  </a:ext>
                </a:extLst>
              </p:cNvPr>
              <p:cNvSpPr/>
              <p:nvPr/>
            </p:nvSpPr>
            <p:spPr>
              <a:xfrm>
                <a:off x="5971508" y="4031796"/>
                <a:ext cx="164020" cy="35378"/>
              </a:xfrm>
              <a:custGeom>
                <a:avLst/>
                <a:gdLst>
                  <a:gd name="connsiteX0" fmla="*/ 164021 w 164020"/>
                  <a:gd name="connsiteY0" fmla="*/ 25282 h 35378"/>
                  <a:gd name="connsiteX1" fmla="*/ 89821 w 164020"/>
                  <a:gd name="connsiteY1" fmla="*/ 4137 h 35378"/>
                  <a:gd name="connsiteX2" fmla="*/ 0 w 164020"/>
                  <a:gd name="connsiteY2" fmla="*/ 2231 h 35378"/>
                  <a:gd name="connsiteX3" fmla="*/ 953 w 164020"/>
                  <a:gd name="connsiteY3" fmla="*/ 18710 h 35378"/>
                  <a:gd name="connsiteX4" fmla="*/ 88392 w 164020"/>
                  <a:gd name="connsiteY4" fmla="*/ 18710 h 35378"/>
                  <a:gd name="connsiteX5" fmla="*/ 161544 w 164020"/>
                  <a:gd name="connsiteY5" fmla="*/ 35379 h 35378"/>
                  <a:gd name="connsiteX6" fmla="*/ 164021 w 164020"/>
                  <a:gd name="connsiteY6" fmla="*/ 25377 h 3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020" h="35378">
                    <a:moveTo>
                      <a:pt x="164021" y="25282"/>
                    </a:moveTo>
                    <a:cubicBezTo>
                      <a:pt x="145066" y="17376"/>
                      <a:pt x="120015" y="8994"/>
                      <a:pt x="89821" y="4137"/>
                    </a:cubicBezTo>
                    <a:cubicBezTo>
                      <a:pt x="53721" y="-1674"/>
                      <a:pt x="22765" y="-436"/>
                      <a:pt x="0" y="2231"/>
                    </a:cubicBezTo>
                    <a:cubicBezTo>
                      <a:pt x="286" y="7756"/>
                      <a:pt x="667" y="13185"/>
                      <a:pt x="953" y="18710"/>
                    </a:cubicBezTo>
                    <a:cubicBezTo>
                      <a:pt x="24003" y="15947"/>
                      <a:pt x="53912" y="14519"/>
                      <a:pt x="88392" y="18710"/>
                    </a:cubicBezTo>
                    <a:cubicBezTo>
                      <a:pt x="117348" y="22234"/>
                      <a:pt x="142018" y="28711"/>
                      <a:pt x="161544" y="35379"/>
                    </a:cubicBezTo>
                    <a:cubicBezTo>
                      <a:pt x="162401" y="32045"/>
                      <a:pt x="163163" y="28711"/>
                      <a:pt x="164021" y="253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9E0AC8A2-806F-E410-24CC-69AAF5309769}"/>
                  </a:ext>
                </a:extLst>
              </p:cNvPr>
              <p:cNvSpPr/>
              <p:nvPr/>
            </p:nvSpPr>
            <p:spPr>
              <a:xfrm>
                <a:off x="5621274" y="3980146"/>
                <a:ext cx="279368" cy="49901"/>
              </a:xfrm>
              <a:custGeom>
                <a:avLst/>
                <a:gdLst>
                  <a:gd name="connsiteX0" fmla="*/ 279273 w 279368"/>
                  <a:gd name="connsiteY0" fmla="*/ 47118 h 49901"/>
                  <a:gd name="connsiteX1" fmla="*/ 251746 w 279368"/>
                  <a:gd name="connsiteY1" fmla="*/ 26640 h 49901"/>
                  <a:gd name="connsiteX2" fmla="*/ 202406 w 279368"/>
                  <a:gd name="connsiteY2" fmla="*/ 541 h 49901"/>
                  <a:gd name="connsiteX3" fmla="*/ 172783 w 279368"/>
                  <a:gd name="connsiteY3" fmla="*/ 541 h 49901"/>
                  <a:gd name="connsiteX4" fmla="*/ 150209 w 279368"/>
                  <a:gd name="connsiteY4" fmla="*/ 1970 h 49901"/>
                  <a:gd name="connsiteX5" fmla="*/ 90964 w 279368"/>
                  <a:gd name="connsiteY5" fmla="*/ 1970 h 49901"/>
                  <a:gd name="connsiteX6" fmla="*/ 17621 w 279368"/>
                  <a:gd name="connsiteY6" fmla="*/ 1970 h 49901"/>
                  <a:gd name="connsiteX7" fmla="*/ 0 w 279368"/>
                  <a:gd name="connsiteY7" fmla="*/ 21687 h 49901"/>
                  <a:gd name="connsiteX8" fmla="*/ 39053 w 279368"/>
                  <a:gd name="connsiteY8" fmla="*/ 18639 h 49901"/>
                  <a:gd name="connsiteX9" fmla="*/ 89630 w 279368"/>
                  <a:gd name="connsiteY9" fmla="*/ 19591 h 49901"/>
                  <a:gd name="connsiteX10" fmla="*/ 151352 w 279368"/>
                  <a:gd name="connsiteY10" fmla="*/ 17496 h 49901"/>
                  <a:gd name="connsiteX11" fmla="*/ 194691 w 279368"/>
                  <a:gd name="connsiteY11" fmla="*/ 15400 h 49901"/>
                  <a:gd name="connsiteX12" fmla="*/ 229933 w 279368"/>
                  <a:gd name="connsiteY12" fmla="*/ 33783 h 49901"/>
                  <a:gd name="connsiteX13" fmla="*/ 255365 w 279368"/>
                  <a:gd name="connsiteY13" fmla="*/ 48928 h 49901"/>
                  <a:gd name="connsiteX14" fmla="*/ 279368 w 279368"/>
                  <a:gd name="connsiteY14" fmla="*/ 47118 h 4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9368" h="49901">
                    <a:moveTo>
                      <a:pt x="279273" y="47118"/>
                    </a:moveTo>
                    <a:cubicBezTo>
                      <a:pt x="268510" y="38451"/>
                      <a:pt x="258985" y="31688"/>
                      <a:pt x="251746" y="26640"/>
                    </a:cubicBezTo>
                    <a:cubicBezTo>
                      <a:pt x="228314" y="10447"/>
                      <a:pt x="216313" y="2351"/>
                      <a:pt x="202406" y="541"/>
                    </a:cubicBezTo>
                    <a:cubicBezTo>
                      <a:pt x="196024" y="-316"/>
                      <a:pt x="188309" y="-31"/>
                      <a:pt x="172783" y="541"/>
                    </a:cubicBezTo>
                    <a:cubicBezTo>
                      <a:pt x="161639" y="922"/>
                      <a:pt x="153638" y="1684"/>
                      <a:pt x="150209" y="1970"/>
                    </a:cubicBezTo>
                    <a:cubicBezTo>
                      <a:pt x="128778" y="3780"/>
                      <a:pt x="111919" y="2637"/>
                      <a:pt x="90964" y="1970"/>
                    </a:cubicBezTo>
                    <a:cubicBezTo>
                      <a:pt x="73914" y="1398"/>
                      <a:pt x="49149" y="1113"/>
                      <a:pt x="17621" y="1970"/>
                    </a:cubicBezTo>
                    <a:cubicBezTo>
                      <a:pt x="11716" y="8542"/>
                      <a:pt x="5905" y="15114"/>
                      <a:pt x="0" y="21687"/>
                    </a:cubicBezTo>
                    <a:cubicBezTo>
                      <a:pt x="8763" y="20543"/>
                      <a:pt x="22384" y="19115"/>
                      <a:pt x="39053" y="18639"/>
                    </a:cubicBezTo>
                    <a:cubicBezTo>
                      <a:pt x="60198" y="17972"/>
                      <a:pt x="64389" y="19401"/>
                      <a:pt x="89630" y="19591"/>
                    </a:cubicBezTo>
                    <a:cubicBezTo>
                      <a:pt x="109633" y="19686"/>
                      <a:pt x="127825" y="19782"/>
                      <a:pt x="151352" y="17496"/>
                    </a:cubicBezTo>
                    <a:cubicBezTo>
                      <a:pt x="178022" y="14829"/>
                      <a:pt x="182499" y="11971"/>
                      <a:pt x="194691" y="15400"/>
                    </a:cubicBezTo>
                    <a:cubicBezTo>
                      <a:pt x="209169" y="19496"/>
                      <a:pt x="223647" y="29402"/>
                      <a:pt x="229933" y="33783"/>
                    </a:cubicBezTo>
                    <a:cubicBezTo>
                      <a:pt x="241459" y="41689"/>
                      <a:pt x="245650" y="46737"/>
                      <a:pt x="255365" y="48928"/>
                    </a:cubicBezTo>
                    <a:cubicBezTo>
                      <a:pt x="264795" y="51119"/>
                      <a:pt x="273367" y="49214"/>
                      <a:pt x="279368" y="4711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0C50F01A-D45D-BA79-4B75-EEC39D70D18D}"/>
                  </a:ext>
                </a:extLst>
              </p:cNvPr>
              <p:cNvSpPr/>
              <p:nvPr/>
            </p:nvSpPr>
            <p:spPr>
              <a:xfrm>
                <a:off x="5661080" y="3769804"/>
                <a:ext cx="46585" cy="79343"/>
              </a:xfrm>
              <a:custGeom>
                <a:avLst/>
                <a:gdLst>
                  <a:gd name="connsiteX0" fmla="*/ 4580 w 46585"/>
                  <a:gd name="connsiteY0" fmla="*/ 0 h 79343"/>
                  <a:gd name="connsiteX1" fmla="*/ 8 w 46585"/>
                  <a:gd name="connsiteY1" fmla="*/ 18669 h 79343"/>
                  <a:gd name="connsiteX2" fmla="*/ 5342 w 46585"/>
                  <a:gd name="connsiteY2" fmla="*/ 40862 h 79343"/>
                  <a:gd name="connsiteX3" fmla="*/ 41632 w 46585"/>
                  <a:gd name="connsiteY3" fmla="*/ 79343 h 79343"/>
                  <a:gd name="connsiteX4" fmla="*/ 43728 w 46585"/>
                  <a:gd name="connsiteY4" fmla="*/ 76200 h 79343"/>
                  <a:gd name="connsiteX5" fmla="*/ 46585 w 46585"/>
                  <a:gd name="connsiteY5" fmla="*/ 73438 h 79343"/>
                  <a:gd name="connsiteX6" fmla="*/ 21344 w 46585"/>
                  <a:gd name="connsiteY6" fmla="*/ 54769 h 79343"/>
                  <a:gd name="connsiteX7" fmla="*/ 6961 w 46585"/>
                  <a:gd name="connsiteY7" fmla="*/ 29623 h 79343"/>
                  <a:gd name="connsiteX8" fmla="*/ 4580 w 46585"/>
                  <a:gd name="connsiteY8" fmla="*/ 0 h 7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585" h="79343">
                    <a:moveTo>
                      <a:pt x="4580" y="0"/>
                    </a:moveTo>
                    <a:cubicBezTo>
                      <a:pt x="2675" y="3810"/>
                      <a:pt x="198" y="10382"/>
                      <a:pt x="8" y="18669"/>
                    </a:cubicBezTo>
                    <a:cubicBezTo>
                      <a:pt x="-182" y="28670"/>
                      <a:pt x="3056" y="36004"/>
                      <a:pt x="5342" y="40862"/>
                    </a:cubicBezTo>
                    <a:cubicBezTo>
                      <a:pt x="14962" y="61627"/>
                      <a:pt x="34012" y="74581"/>
                      <a:pt x="41632" y="79343"/>
                    </a:cubicBezTo>
                    <a:cubicBezTo>
                      <a:pt x="42109" y="78391"/>
                      <a:pt x="42775" y="77343"/>
                      <a:pt x="43728" y="76200"/>
                    </a:cubicBezTo>
                    <a:cubicBezTo>
                      <a:pt x="44680" y="74962"/>
                      <a:pt x="45728" y="74104"/>
                      <a:pt x="46585" y="73438"/>
                    </a:cubicBezTo>
                    <a:cubicBezTo>
                      <a:pt x="40489" y="70676"/>
                      <a:pt x="30393" y="65151"/>
                      <a:pt x="21344" y="54769"/>
                    </a:cubicBezTo>
                    <a:cubicBezTo>
                      <a:pt x="11533" y="43529"/>
                      <a:pt x="7914" y="32385"/>
                      <a:pt x="6961" y="29623"/>
                    </a:cubicBezTo>
                    <a:cubicBezTo>
                      <a:pt x="2961" y="16859"/>
                      <a:pt x="3723" y="6001"/>
                      <a:pt x="458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40BFB0DB-DF7A-295A-AD77-BA639CD979AE}"/>
                  </a:ext>
                </a:extLst>
              </p:cNvPr>
              <p:cNvSpPr/>
              <p:nvPr/>
            </p:nvSpPr>
            <p:spPr>
              <a:xfrm>
                <a:off x="5702992" y="3884961"/>
                <a:ext cx="27533" cy="68199"/>
              </a:xfrm>
              <a:custGeom>
                <a:avLst/>
                <a:gdLst>
                  <a:gd name="connsiteX0" fmla="*/ 13150 w 27533"/>
                  <a:gd name="connsiteY0" fmla="*/ 0 h 68199"/>
                  <a:gd name="connsiteX1" fmla="*/ 1435 w 27533"/>
                  <a:gd name="connsiteY1" fmla="*/ 16288 h 68199"/>
                  <a:gd name="connsiteX2" fmla="*/ 1530 w 27533"/>
                  <a:gd name="connsiteY2" fmla="*/ 36481 h 68199"/>
                  <a:gd name="connsiteX3" fmla="*/ 19437 w 27533"/>
                  <a:gd name="connsiteY3" fmla="*/ 68199 h 68199"/>
                  <a:gd name="connsiteX4" fmla="*/ 21437 w 27533"/>
                  <a:gd name="connsiteY4" fmla="*/ 64103 h 68199"/>
                  <a:gd name="connsiteX5" fmla="*/ 27533 w 27533"/>
                  <a:gd name="connsiteY5" fmla="*/ 58293 h 68199"/>
                  <a:gd name="connsiteX6" fmla="*/ 16103 w 27533"/>
                  <a:gd name="connsiteY6" fmla="*/ 45720 h 68199"/>
                  <a:gd name="connsiteX7" fmla="*/ 8388 w 27533"/>
                  <a:gd name="connsiteY7" fmla="*/ 22193 h 68199"/>
                  <a:gd name="connsiteX8" fmla="*/ 13150 w 27533"/>
                  <a:gd name="connsiteY8" fmla="*/ 0 h 6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533" h="68199">
                    <a:moveTo>
                      <a:pt x="13150" y="0"/>
                    </a:moveTo>
                    <a:cubicBezTo>
                      <a:pt x="10293" y="2191"/>
                      <a:pt x="4197" y="7525"/>
                      <a:pt x="1435" y="16288"/>
                    </a:cubicBezTo>
                    <a:cubicBezTo>
                      <a:pt x="-1137" y="24289"/>
                      <a:pt x="292" y="30956"/>
                      <a:pt x="1530" y="36481"/>
                    </a:cubicBezTo>
                    <a:cubicBezTo>
                      <a:pt x="4959" y="51721"/>
                      <a:pt x="13627" y="62389"/>
                      <a:pt x="19437" y="68199"/>
                    </a:cubicBezTo>
                    <a:cubicBezTo>
                      <a:pt x="19818" y="66961"/>
                      <a:pt x="20485" y="65532"/>
                      <a:pt x="21437" y="64103"/>
                    </a:cubicBezTo>
                    <a:cubicBezTo>
                      <a:pt x="23438" y="61055"/>
                      <a:pt x="25914" y="59246"/>
                      <a:pt x="27533" y="58293"/>
                    </a:cubicBezTo>
                    <a:cubicBezTo>
                      <a:pt x="24390" y="55817"/>
                      <a:pt x="20008" y="51721"/>
                      <a:pt x="16103" y="45720"/>
                    </a:cubicBezTo>
                    <a:cubicBezTo>
                      <a:pt x="14008" y="42481"/>
                      <a:pt x="8864" y="34195"/>
                      <a:pt x="8388" y="22193"/>
                    </a:cubicBezTo>
                    <a:cubicBezTo>
                      <a:pt x="7912" y="11906"/>
                      <a:pt x="11150" y="4001"/>
                      <a:pt x="1315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D2041786-E424-ED63-3FF8-109CC7651AAF}"/>
                  </a:ext>
                </a:extLst>
              </p:cNvPr>
              <p:cNvSpPr/>
              <p:nvPr/>
            </p:nvSpPr>
            <p:spPr>
              <a:xfrm>
                <a:off x="5491162" y="4068984"/>
                <a:ext cx="66293" cy="18859"/>
              </a:xfrm>
              <a:custGeom>
                <a:avLst/>
                <a:gdLst>
                  <a:gd name="connsiteX0" fmla="*/ 66294 w 66293"/>
                  <a:gd name="connsiteY0" fmla="*/ 18860 h 18859"/>
                  <a:gd name="connsiteX1" fmla="*/ 52578 w 66293"/>
                  <a:gd name="connsiteY1" fmla="*/ 8382 h 18859"/>
                  <a:gd name="connsiteX2" fmla="*/ 26479 w 66293"/>
                  <a:gd name="connsiteY2" fmla="*/ 0 h 18859"/>
                  <a:gd name="connsiteX3" fmla="*/ 10001 w 66293"/>
                  <a:gd name="connsiteY3" fmla="*/ 3715 h 18859"/>
                  <a:gd name="connsiteX4" fmla="*/ 0 w 66293"/>
                  <a:gd name="connsiteY4" fmla="*/ 12097 h 18859"/>
                  <a:gd name="connsiteX5" fmla="*/ 24289 w 66293"/>
                  <a:gd name="connsiteY5" fmla="*/ 4858 h 18859"/>
                  <a:gd name="connsiteX6" fmla="*/ 42767 w 66293"/>
                  <a:gd name="connsiteY6" fmla="*/ 7334 h 18859"/>
                  <a:gd name="connsiteX7" fmla="*/ 66294 w 66293"/>
                  <a:gd name="connsiteY7" fmla="*/ 18764 h 1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293" h="18859">
                    <a:moveTo>
                      <a:pt x="66294" y="18860"/>
                    </a:moveTo>
                    <a:cubicBezTo>
                      <a:pt x="63437" y="16002"/>
                      <a:pt x="58864" y="12097"/>
                      <a:pt x="52578" y="8382"/>
                    </a:cubicBezTo>
                    <a:cubicBezTo>
                      <a:pt x="46768" y="5048"/>
                      <a:pt x="38195" y="0"/>
                      <a:pt x="26479" y="0"/>
                    </a:cubicBezTo>
                    <a:cubicBezTo>
                      <a:pt x="22955" y="0"/>
                      <a:pt x="16764" y="95"/>
                      <a:pt x="10001" y="3715"/>
                    </a:cubicBezTo>
                    <a:cubicBezTo>
                      <a:pt x="5048" y="6382"/>
                      <a:pt x="1810" y="9811"/>
                      <a:pt x="0" y="12097"/>
                    </a:cubicBezTo>
                    <a:cubicBezTo>
                      <a:pt x="4667" y="9335"/>
                      <a:pt x="13145" y="5334"/>
                      <a:pt x="24289" y="4858"/>
                    </a:cubicBezTo>
                    <a:cubicBezTo>
                      <a:pt x="32290" y="4477"/>
                      <a:pt x="38386" y="6191"/>
                      <a:pt x="42767" y="7334"/>
                    </a:cubicBezTo>
                    <a:cubicBezTo>
                      <a:pt x="52673" y="10096"/>
                      <a:pt x="60579" y="14573"/>
                      <a:pt x="66294" y="1876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61493CF0-6A73-98A0-F8A9-0B90C363B569}"/>
                  </a:ext>
                </a:extLst>
              </p:cNvPr>
              <p:cNvSpPr/>
              <p:nvPr/>
            </p:nvSpPr>
            <p:spPr>
              <a:xfrm>
                <a:off x="5356098" y="4023264"/>
                <a:ext cx="73247" cy="55435"/>
              </a:xfrm>
              <a:custGeom>
                <a:avLst/>
                <a:gdLst>
                  <a:gd name="connsiteX0" fmla="*/ 0 w 73247"/>
                  <a:gd name="connsiteY0" fmla="*/ 3524 h 55435"/>
                  <a:gd name="connsiteX1" fmla="*/ 14383 w 73247"/>
                  <a:gd name="connsiteY1" fmla="*/ 0 h 55435"/>
                  <a:gd name="connsiteX2" fmla="*/ 32290 w 73247"/>
                  <a:gd name="connsiteY2" fmla="*/ 4476 h 55435"/>
                  <a:gd name="connsiteX3" fmla="*/ 56959 w 73247"/>
                  <a:gd name="connsiteY3" fmla="*/ 25527 h 55435"/>
                  <a:gd name="connsiteX4" fmla="*/ 73247 w 73247"/>
                  <a:gd name="connsiteY4" fmla="*/ 47530 h 55435"/>
                  <a:gd name="connsiteX5" fmla="*/ 66294 w 73247"/>
                  <a:gd name="connsiteY5" fmla="*/ 55435 h 55435"/>
                  <a:gd name="connsiteX6" fmla="*/ 52292 w 73247"/>
                  <a:gd name="connsiteY6" fmla="*/ 29623 h 55435"/>
                  <a:gd name="connsiteX7" fmla="*/ 30575 w 73247"/>
                  <a:gd name="connsiteY7" fmla="*/ 7715 h 55435"/>
                  <a:gd name="connsiteX8" fmla="*/ 15145 w 73247"/>
                  <a:gd name="connsiteY8" fmla="*/ 3715 h 55435"/>
                  <a:gd name="connsiteX9" fmla="*/ 95 w 73247"/>
                  <a:gd name="connsiteY9" fmla="*/ 3524 h 55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247" h="55435">
                    <a:moveTo>
                      <a:pt x="0" y="3524"/>
                    </a:moveTo>
                    <a:cubicBezTo>
                      <a:pt x="2953" y="2095"/>
                      <a:pt x="7906" y="190"/>
                      <a:pt x="14383" y="0"/>
                    </a:cubicBezTo>
                    <a:cubicBezTo>
                      <a:pt x="16097" y="0"/>
                      <a:pt x="22765" y="0"/>
                      <a:pt x="32290" y="4476"/>
                    </a:cubicBezTo>
                    <a:cubicBezTo>
                      <a:pt x="42767" y="9525"/>
                      <a:pt x="48958" y="16383"/>
                      <a:pt x="56959" y="25527"/>
                    </a:cubicBezTo>
                    <a:cubicBezTo>
                      <a:pt x="61436" y="30670"/>
                      <a:pt x="67246" y="37909"/>
                      <a:pt x="73247" y="47530"/>
                    </a:cubicBezTo>
                    <a:cubicBezTo>
                      <a:pt x="70961" y="50197"/>
                      <a:pt x="68580" y="52768"/>
                      <a:pt x="66294" y="55435"/>
                    </a:cubicBezTo>
                    <a:cubicBezTo>
                      <a:pt x="61627" y="44101"/>
                      <a:pt x="56388" y="35528"/>
                      <a:pt x="52292" y="29623"/>
                    </a:cubicBezTo>
                    <a:cubicBezTo>
                      <a:pt x="44863" y="18859"/>
                      <a:pt x="39910" y="11906"/>
                      <a:pt x="30575" y="7715"/>
                    </a:cubicBezTo>
                    <a:cubicBezTo>
                      <a:pt x="24384" y="4953"/>
                      <a:pt x="17621" y="4096"/>
                      <a:pt x="15145" y="3715"/>
                    </a:cubicBezTo>
                    <a:cubicBezTo>
                      <a:pt x="9049" y="2953"/>
                      <a:pt x="3810" y="3143"/>
                      <a:pt x="95" y="35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010717F2-9291-41B4-EB88-EDDA4515ACA6}"/>
                  </a:ext>
                </a:extLst>
              </p:cNvPr>
              <p:cNvSpPr/>
              <p:nvPr/>
            </p:nvSpPr>
            <p:spPr>
              <a:xfrm>
                <a:off x="5476017" y="3947462"/>
                <a:ext cx="90963" cy="33606"/>
              </a:xfrm>
              <a:custGeom>
                <a:avLst/>
                <a:gdLst>
                  <a:gd name="connsiteX0" fmla="*/ 90964 w 90963"/>
                  <a:gd name="connsiteY0" fmla="*/ 25034 h 33606"/>
                  <a:gd name="connsiteX1" fmla="*/ 73057 w 90963"/>
                  <a:gd name="connsiteY1" fmla="*/ 13699 h 33606"/>
                  <a:gd name="connsiteX2" fmla="*/ 43910 w 90963"/>
                  <a:gd name="connsiteY2" fmla="*/ 2841 h 33606"/>
                  <a:gd name="connsiteX3" fmla="*/ 12192 w 90963"/>
                  <a:gd name="connsiteY3" fmla="*/ 174 h 33606"/>
                  <a:gd name="connsiteX4" fmla="*/ 7334 w 90963"/>
                  <a:gd name="connsiteY4" fmla="*/ 2079 h 33606"/>
                  <a:gd name="connsiteX5" fmla="*/ 0 w 90963"/>
                  <a:gd name="connsiteY5" fmla="*/ 6365 h 33606"/>
                  <a:gd name="connsiteX6" fmla="*/ 38862 w 90963"/>
                  <a:gd name="connsiteY6" fmla="*/ 9985 h 33606"/>
                  <a:gd name="connsiteX7" fmla="*/ 68104 w 90963"/>
                  <a:gd name="connsiteY7" fmla="*/ 21796 h 33606"/>
                  <a:gd name="connsiteX8" fmla="*/ 87725 w 90963"/>
                  <a:gd name="connsiteY8" fmla="*/ 33607 h 33606"/>
                  <a:gd name="connsiteX9" fmla="*/ 90869 w 90963"/>
                  <a:gd name="connsiteY9" fmla="*/ 25130 h 3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963" h="33606">
                    <a:moveTo>
                      <a:pt x="90964" y="25034"/>
                    </a:moveTo>
                    <a:cubicBezTo>
                      <a:pt x="86582" y="21700"/>
                      <a:pt x="80581" y="17605"/>
                      <a:pt x="73057" y="13699"/>
                    </a:cubicBezTo>
                    <a:cubicBezTo>
                      <a:pt x="59055" y="6365"/>
                      <a:pt x="47244" y="3603"/>
                      <a:pt x="43910" y="2841"/>
                    </a:cubicBezTo>
                    <a:cubicBezTo>
                      <a:pt x="31623" y="79"/>
                      <a:pt x="20669" y="-302"/>
                      <a:pt x="12192" y="174"/>
                    </a:cubicBezTo>
                    <a:cubicBezTo>
                      <a:pt x="10668" y="650"/>
                      <a:pt x="9049" y="1317"/>
                      <a:pt x="7334" y="2079"/>
                    </a:cubicBezTo>
                    <a:cubicBezTo>
                      <a:pt x="4381" y="3413"/>
                      <a:pt x="2000" y="4937"/>
                      <a:pt x="0" y="6365"/>
                    </a:cubicBezTo>
                    <a:cubicBezTo>
                      <a:pt x="16859" y="5222"/>
                      <a:pt x="30194" y="7604"/>
                      <a:pt x="38862" y="9985"/>
                    </a:cubicBezTo>
                    <a:cubicBezTo>
                      <a:pt x="51530" y="13318"/>
                      <a:pt x="61150" y="18272"/>
                      <a:pt x="68104" y="21796"/>
                    </a:cubicBezTo>
                    <a:cubicBezTo>
                      <a:pt x="76295" y="25987"/>
                      <a:pt x="82867" y="30273"/>
                      <a:pt x="87725" y="33607"/>
                    </a:cubicBezTo>
                    <a:cubicBezTo>
                      <a:pt x="88773" y="30749"/>
                      <a:pt x="89821" y="27987"/>
                      <a:pt x="90869" y="2513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3CBAD609-7EC7-8008-86BE-0DA3FC665D84}"/>
                  </a:ext>
                </a:extLst>
              </p:cNvPr>
              <p:cNvSpPr/>
              <p:nvPr/>
            </p:nvSpPr>
            <p:spPr>
              <a:xfrm>
                <a:off x="5438393" y="4003548"/>
                <a:ext cx="83428" cy="28479"/>
              </a:xfrm>
              <a:custGeom>
                <a:avLst/>
                <a:gdLst>
                  <a:gd name="connsiteX0" fmla="*/ 0 w 83428"/>
                  <a:gd name="connsiteY0" fmla="*/ 15240 h 28479"/>
                  <a:gd name="connsiteX1" fmla="*/ 667 w 83428"/>
                  <a:gd name="connsiteY1" fmla="*/ 11811 h 28479"/>
                  <a:gd name="connsiteX2" fmla="*/ 3048 w 83428"/>
                  <a:gd name="connsiteY2" fmla="*/ 5715 h 28479"/>
                  <a:gd name="connsiteX3" fmla="*/ 11621 w 83428"/>
                  <a:gd name="connsiteY3" fmla="*/ 2476 h 28479"/>
                  <a:gd name="connsiteX4" fmla="*/ 25051 w 83428"/>
                  <a:gd name="connsiteY4" fmla="*/ 0 h 28479"/>
                  <a:gd name="connsiteX5" fmla="*/ 49911 w 83428"/>
                  <a:gd name="connsiteY5" fmla="*/ 13430 h 28479"/>
                  <a:gd name="connsiteX6" fmla="*/ 81439 w 83428"/>
                  <a:gd name="connsiteY6" fmla="*/ 19050 h 28479"/>
                  <a:gd name="connsiteX7" fmla="*/ 83344 w 83428"/>
                  <a:gd name="connsiteY7" fmla="*/ 24479 h 28479"/>
                  <a:gd name="connsiteX8" fmla="*/ 83344 w 83428"/>
                  <a:gd name="connsiteY8" fmla="*/ 28480 h 28479"/>
                  <a:gd name="connsiteX9" fmla="*/ 67628 w 83428"/>
                  <a:gd name="connsiteY9" fmla="*/ 27622 h 28479"/>
                  <a:gd name="connsiteX10" fmla="*/ 23527 w 83428"/>
                  <a:gd name="connsiteY10" fmla="*/ 13145 h 28479"/>
                  <a:gd name="connsiteX11" fmla="*/ 12763 w 83428"/>
                  <a:gd name="connsiteY11" fmla="*/ 12954 h 28479"/>
                  <a:gd name="connsiteX12" fmla="*/ 95 w 83428"/>
                  <a:gd name="connsiteY12" fmla="*/ 15240 h 28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428" h="28479">
                    <a:moveTo>
                      <a:pt x="0" y="15240"/>
                    </a:moveTo>
                    <a:cubicBezTo>
                      <a:pt x="95" y="14192"/>
                      <a:pt x="286" y="13049"/>
                      <a:pt x="667" y="11811"/>
                    </a:cubicBezTo>
                    <a:cubicBezTo>
                      <a:pt x="1334" y="9334"/>
                      <a:pt x="2191" y="7239"/>
                      <a:pt x="3048" y="5715"/>
                    </a:cubicBezTo>
                    <a:cubicBezTo>
                      <a:pt x="5525" y="4572"/>
                      <a:pt x="8382" y="3429"/>
                      <a:pt x="11621" y="2476"/>
                    </a:cubicBezTo>
                    <a:cubicBezTo>
                      <a:pt x="16669" y="953"/>
                      <a:pt x="21336" y="286"/>
                      <a:pt x="25051" y="0"/>
                    </a:cubicBezTo>
                    <a:cubicBezTo>
                      <a:pt x="30671" y="4191"/>
                      <a:pt x="38957" y="9430"/>
                      <a:pt x="49911" y="13430"/>
                    </a:cubicBezTo>
                    <a:cubicBezTo>
                      <a:pt x="62675" y="18002"/>
                      <a:pt x="73914" y="19050"/>
                      <a:pt x="81439" y="19050"/>
                    </a:cubicBezTo>
                    <a:cubicBezTo>
                      <a:pt x="82105" y="20098"/>
                      <a:pt x="83058" y="22003"/>
                      <a:pt x="83344" y="24479"/>
                    </a:cubicBezTo>
                    <a:cubicBezTo>
                      <a:pt x="83534" y="26098"/>
                      <a:pt x="83344" y="27432"/>
                      <a:pt x="83344" y="28480"/>
                    </a:cubicBezTo>
                    <a:cubicBezTo>
                      <a:pt x="78486" y="28480"/>
                      <a:pt x="73247" y="28289"/>
                      <a:pt x="67628" y="27622"/>
                    </a:cubicBezTo>
                    <a:cubicBezTo>
                      <a:pt x="48959" y="25337"/>
                      <a:pt x="33909" y="18955"/>
                      <a:pt x="23527" y="13145"/>
                    </a:cubicBezTo>
                    <a:cubicBezTo>
                      <a:pt x="20479" y="12859"/>
                      <a:pt x="16859" y="12668"/>
                      <a:pt x="12763" y="12954"/>
                    </a:cubicBezTo>
                    <a:cubicBezTo>
                      <a:pt x="7715" y="13335"/>
                      <a:pt x="3429" y="14192"/>
                      <a:pt x="95" y="1524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75C3BA4D-8FA3-8A64-76B0-F3D1CAA7E595}"/>
                  </a:ext>
                </a:extLst>
              </p:cNvPr>
              <p:cNvSpPr/>
              <p:nvPr/>
            </p:nvSpPr>
            <p:spPr>
              <a:xfrm>
                <a:off x="5292185" y="3957549"/>
                <a:ext cx="83153" cy="40283"/>
              </a:xfrm>
              <a:custGeom>
                <a:avLst/>
                <a:gdLst>
                  <a:gd name="connsiteX0" fmla="*/ 0 w 83153"/>
                  <a:gd name="connsiteY0" fmla="*/ 12090 h 40283"/>
                  <a:gd name="connsiteX1" fmla="*/ 11525 w 83153"/>
                  <a:gd name="connsiteY1" fmla="*/ 3613 h 40283"/>
                  <a:gd name="connsiteX2" fmla="*/ 33814 w 83153"/>
                  <a:gd name="connsiteY2" fmla="*/ 279 h 40283"/>
                  <a:gd name="connsiteX3" fmla="*/ 58484 w 83153"/>
                  <a:gd name="connsiteY3" fmla="*/ 9232 h 40283"/>
                  <a:gd name="connsiteX4" fmla="*/ 83153 w 83153"/>
                  <a:gd name="connsiteY4" fmla="*/ 33712 h 40283"/>
                  <a:gd name="connsiteX5" fmla="*/ 76867 w 83153"/>
                  <a:gd name="connsiteY5" fmla="*/ 36855 h 40283"/>
                  <a:gd name="connsiteX6" fmla="*/ 72104 w 83153"/>
                  <a:gd name="connsiteY6" fmla="*/ 40284 h 40283"/>
                  <a:gd name="connsiteX7" fmla="*/ 60865 w 83153"/>
                  <a:gd name="connsiteY7" fmla="*/ 23806 h 40283"/>
                  <a:gd name="connsiteX8" fmla="*/ 33147 w 83153"/>
                  <a:gd name="connsiteY8" fmla="*/ 7804 h 40283"/>
                  <a:gd name="connsiteX9" fmla="*/ 0 w 83153"/>
                  <a:gd name="connsiteY9" fmla="*/ 11995 h 40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153" h="40283">
                    <a:moveTo>
                      <a:pt x="0" y="12090"/>
                    </a:moveTo>
                    <a:cubicBezTo>
                      <a:pt x="2286" y="9709"/>
                      <a:pt x="6001" y="6280"/>
                      <a:pt x="11525" y="3613"/>
                    </a:cubicBezTo>
                    <a:cubicBezTo>
                      <a:pt x="20765" y="-769"/>
                      <a:pt x="29242" y="-102"/>
                      <a:pt x="33814" y="279"/>
                    </a:cubicBezTo>
                    <a:cubicBezTo>
                      <a:pt x="45244" y="1327"/>
                      <a:pt x="53245" y="6089"/>
                      <a:pt x="58484" y="9232"/>
                    </a:cubicBezTo>
                    <a:cubicBezTo>
                      <a:pt x="71057" y="16852"/>
                      <a:pt x="78772" y="26758"/>
                      <a:pt x="83153" y="33712"/>
                    </a:cubicBezTo>
                    <a:cubicBezTo>
                      <a:pt x="81249" y="34474"/>
                      <a:pt x="79153" y="35521"/>
                      <a:pt x="76867" y="36855"/>
                    </a:cubicBezTo>
                    <a:cubicBezTo>
                      <a:pt x="75057" y="37998"/>
                      <a:pt x="73438" y="39141"/>
                      <a:pt x="72104" y="40284"/>
                    </a:cubicBezTo>
                    <a:cubicBezTo>
                      <a:pt x="70199" y="36093"/>
                      <a:pt x="66675" y="29902"/>
                      <a:pt x="60865" y="23806"/>
                    </a:cubicBezTo>
                    <a:cubicBezTo>
                      <a:pt x="57245" y="19996"/>
                      <a:pt x="48101" y="10947"/>
                      <a:pt x="33147" y="7804"/>
                    </a:cubicBezTo>
                    <a:cubicBezTo>
                      <a:pt x="17145" y="4470"/>
                      <a:pt x="4286" y="9994"/>
                      <a:pt x="0" y="119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FB36069D-F092-D244-A5F1-C1EDAFA62E0A}"/>
                  </a:ext>
                </a:extLst>
              </p:cNvPr>
              <p:cNvSpPr/>
              <p:nvPr/>
            </p:nvSpPr>
            <p:spPr>
              <a:xfrm>
                <a:off x="5336000" y="3878176"/>
                <a:ext cx="87153" cy="51838"/>
              </a:xfrm>
              <a:custGeom>
                <a:avLst/>
                <a:gdLst>
                  <a:gd name="connsiteX0" fmla="*/ 0 w 87153"/>
                  <a:gd name="connsiteY0" fmla="*/ 2023 h 51838"/>
                  <a:gd name="connsiteX1" fmla="*/ 19526 w 87153"/>
                  <a:gd name="connsiteY1" fmla="*/ 23 h 51838"/>
                  <a:gd name="connsiteX2" fmla="*/ 44482 w 87153"/>
                  <a:gd name="connsiteY2" fmla="*/ 4499 h 51838"/>
                  <a:gd name="connsiteX3" fmla="*/ 74771 w 87153"/>
                  <a:gd name="connsiteY3" fmla="*/ 23930 h 51838"/>
                  <a:gd name="connsiteX4" fmla="*/ 87154 w 87153"/>
                  <a:gd name="connsiteY4" fmla="*/ 42980 h 51838"/>
                  <a:gd name="connsiteX5" fmla="*/ 83820 w 87153"/>
                  <a:gd name="connsiteY5" fmla="*/ 46123 h 51838"/>
                  <a:gd name="connsiteX6" fmla="*/ 80486 w 87153"/>
                  <a:gd name="connsiteY6" fmla="*/ 51839 h 51838"/>
                  <a:gd name="connsiteX7" fmla="*/ 64294 w 87153"/>
                  <a:gd name="connsiteY7" fmla="*/ 27550 h 51838"/>
                  <a:gd name="connsiteX8" fmla="*/ 33242 w 87153"/>
                  <a:gd name="connsiteY8" fmla="*/ 9929 h 51838"/>
                  <a:gd name="connsiteX9" fmla="*/ 95 w 87153"/>
                  <a:gd name="connsiteY9" fmla="*/ 2213 h 5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7153" h="51838">
                    <a:moveTo>
                      <a:pt x="0" y="2023"/>
                    </a:moveTo>
                    <a:cubicBezTo>
                      <a:pt x="4858" y="880"/>
                      <a:pt x="11525" y="-168"/>
                      <a:pt x="19526" y="23"/>
                    </a:cubicBezTo>
                    <a:cubicBezTo>
                      <a:pt x="30861" y="213"/>
                      <a:pt x="39624" y="2785"/>
                      <a:pt x="44482" y="4499"/>
                    </a:cubicBezTo>
                    <a:cubicBezTo>
                      <a:pt x="50197" y="6499"/>
                      <a:pt x="63246" y="11262"/>
                      <a:pt x="74771" y="23930"/>
                    </a:cubicBezTo>
                    <a:cubicBezTo>
                      <a:pt x="81344" y="31074"/>
                      <a:pt x="85058" y="38218"/>
                      <a:pt x="87154" y="42980"/>
                    </a:cubicBezTo>
                    <a:cubicBezTo>
                      <a:pt x="86106" y="43742"/>
                      <a:pt x="84963" y="44695"/>
                      <a:pt x="83820" y="46123"/>
                    </a:cubicBezTo>
                    <a:cubicBezTo>
                      <a:pt x="82010" y="48219"/>
                      <a:pt x="81058" y="50315"/>
                      <a:pt x="80486" y="51839"/>
                    </a:cubicBezTo>
                    <a:cubicBezTo>
                      <a:pt x="78010" y="45742"/>
                      <a:pt x="73343" y="36217"/>
                      <a:pt x="64294" y="27550"/>
                    </a:cubicBezTo>
                    <a:cubicBezTo>
                      <a:pt x="54197" y="17834"/>
                      <a:pt x="43720" y="13834"/>
                      <a:pt x="33242" y="9929"/>
                    </a:cubicBezTo>
                    <a:cubicBezTo>
                      <a:pt x="25527" y="6976"/>
                      <a:pt x="14288" y="3642"/>
                      <a:pt x="95" y="221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EC36CF08-512C-2FB9-1D84-60CC407FBB6E}"/>
                </a:ext>
              </a:extLst>
            </p:cNvPr>
            <p:cNvSpPr/>
            <p:nvPr/>
          </p:nvSpPr>
          <p:spPr>
            <a:xfrm>
              <a:off x="6689598" y="2880264"/>
              <a:ext cx="251841" cy="211645"/>
            </a:xfrm>
            <a:custGeom>
              <a:avLst/>
              <a:gdLst>
                <a:gd name="connsiteX0" fmla="*/ 251841 w 251841"/>
                <a:gd name="connsiteY0" fmla="*/ 4953 h 211645"/>
                <a:gd name="connsiteX1" fmla="*/ 45339 w 251841"/>
                <a:gd name="connsiteY1" fmla="*/ 211646 h 211645"/>
                <a:gd name="connsiteX2" fmla="*/ 45148 w 251841"/>
                <a:gd name="connsiteY2" fmla="*/ 211646 h 211645"/>
                <a:gd name="connsiteX3" fmla="*/ 7620 w 251841"/>
                <a:gd name="connsiteY3" fmla="*/ 188976 h 211645"/>
                <a:gd name="connsiteX4" fmla="*/ 0 w 251841"/>
                <a:gd name="connsiteY4" fmla="*/ 174974 h 211645"/>
                <a:gd name="connsiteX5" fmla="*/ 174974 w 251841"/>
                <a:gd name="connsiteY5" fmla="*/ 0 h 211645"/>
                <a:gd name="connsiteX6" fmla="*/ 251746 w 251841"/>
                <a:gd name="connsiteY6" fmla="*/ 4953 h 21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841" h="211645">
                  <a:moveTo>
                    <a:pt x="251841" y="4953"/>
                  </a:moveTo>
                  <a:lnTo>
                    <a:pt x="45339" y="211646"/>
                  </a:lnTo>
                  <a:lnTo>
                    <a:pt x="45148" y="211646"/>
                  </a:lnTo>
                  <a:cubicBezTo>
                    <a:pt x="41148" y="211169"/>
                    <a:pt x="21431" y="207645"/>
                    <a:pt x="7620" y="188976"/>
                  </a:cubicBezTo>
                  <a:cubicBezTo>
                    <a:pt x="4476" y="184785"/>
                    <a:pt x="1905" y="180022"/>
                    <a:pt x="0" y="174974"/>
                  </a:cubicBezTo>
                  <a:lnTo>
                    <a:pt x="174974" y="0"/>
                  </a:lnTo>
                  <a:cubicBezTo>
                    <a:pt x="198691" y="191"/>
                    <a:pt x="224600" y="1715"/>
                    <a:pt x="251746" y="4953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F1E9ABDA-EE4B-289A-CF31-06881663B0E1}"/>
                </a:ext>
              </a:extLst>
            </p:cNvPr>
            <p:cNvSpPr/>
            <p:nvPr/>
          </p:nvSpPr>
          <p:spPr>
            <a:xfrm>
              <a:off x="6786371" y="2891313"/>
              <a:ext cx="262699" cy="196786"/>
            </a:xfrm>
            <a:custGeom>
              <a:avLst/>
              <a:gdLst>
                <a:gd name="connsiteX0" fmla="*/ 262700 w 262699"/>
                <a:gd name="connsiteY0" fmla="*/ 15145 h 196786"/>
                <a:gd name="connsiteX1" fmla="*/ 80963 w 262699"/>
                <a:gd name="connsiteY1" fmla="*/ 196787 h 196786"/>
                <a:gd name="connsiteX2" fmla="*/ 0 w 262699"/>
                <a:gd name="connsiteY2" fmla="*/ 196120 h 196786"/>
                <a:gd name="connsiteX3" fmla="*/ 196120 w 262699"/>
                <a:gd name="connsiteY3" fmla="*/ 0 h 196786"/>
                <a:gd name="connsiteX4" fmla="*/ 262700 w 262699"/>
                <a:gd name="connsiteY4" fmla="*/ 15050 h 19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699" h="196786">
                  <a:moveTo>
                    <a:pt x="262700" y="15145"/>
                  </a:moveTo>
                  <a:lnTo>
                    <a:pt x="80963" y="196787"/>
                  </a:lnTo>
                  <a:cubicBezTo>
                    <a:pt x="51626" y="195072"/>
                    <a:pt x="24479" y="195072"/>
                    <a:pt x="0" y="196120"/>
                  </a:cubicBezTo>
                  <a:lnTo>
                    <a:pt x="196120" y="0"/>
                  </a:lnTo>
                  <a:cubicBezTo>
                    <a:pt x="219837" y="4191"/>
                    <a:pt x="242031" y="9334"/>
                    <a:pt x="262700" y="15050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A354A867-432D-C75D-E4CC-770878EF670D}"/>
                </a:ext>
              </a:extLst>
            </p:cNvPr>
            <p:cNvSpPr/>
            <p:nvPr/>
          </p:nvSpPr>
          <p:spPr>
            <a:xfrm>
              <a:off x="6920388" y="2920269"/>
              <a:ext cx="231838" cy="185737"/>
            </a:xfrm>
            <a:custGeom>
              <a:avLst/>
              <a:gdLst>
                <a:gd name="connsiteX0" fmla="*/ 231839 w 231838"/>
                <a:gd name="connsiteY0" fmla="*/ 22955 h 185737"/>
                <a:gd name="connsiteX1" fmla="*/ 69056 w 231838"/>
                <a:gd name="connsiteY1" fmla="*/ 185738 h 185737"/>
                <a:gd name="connsiteX2" fmla="*/ 6382 w 231838"/>
                <a:gd name="connsiteY2" fmla="*/ 173927 h 185737"/>
                <a:gd name="connsiteX3" fmla="*/ 0 w 231838"/>
                <a:gd name="connsiteY3" fmla="*/ 173165 h 185737"/>
                <a:gd name="connsiteX4" fmla="*/ 173164 w 231838"/>
                <a:gd name="connsiteY4" fmla="*/ 0 h 185737"/>
                <a:gd name="connsiteX5" fmla="*/ 231839 w 231838"/>
                <a:gd name="connsiteY5" fmla="*/ 22955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38" h="185737">
                  <a:moveTo>
                    <a:pt x="231839" y="22955"/>
                  </a:moveTo>
                  <a:lnTo>
                    <a:pt x="69056" y="185738"/>
                  </a:lnTo>
                  <a:cubicBezTo>
                    <a:pt x="49339" y="181070"/>
                    <a:pt x="28385" y="177165"/>
                    <a:pt x="6382" y="173927"/>
                  </a:cubicBezTo>
                  <a:cubicBezTo>
                    <a:pt x="4191" y="173641"/>
                    <a:pt x="2191" y="173260"/>
                    <a:pt x="0" y="173165"/>
                  </a:cubicBezTo>
                  <a:lnTo>
                    <a:pt x="173164" y="0"/>
                  </a:lnTo>
                  <a:cubicBezTo>
                    <a:pt x="195167" y="7429"/>
                    <a:pt x="214789" y="15526"/>
                    <a:pt x="231839" y="22955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75712774-339E-49B6-C5D6-855FC47B75F7}"/>
                </a:ext>
              </a:extLst>
            </p:cNvPr>
            <p:cNvSpPr/>
            <p:nvPr/>
          </p:nvSpPr>
          <p:spPr>
            <a:xfrm>
              <a:off x="7229237" y="3000279"/>
              <a:ext cx="74903" cy="289464"/>
            </a:xfrm>
            <a:custGeom>
              <a:avLst/>
              <a:gdLst>
                <a:gd name="connsiteX0" fmla="*/ 69770 w 74903"/>
                <a:gd name="connsiteY0" fmla="*/ 172593 h 289464"/>
                <a:gd name="connsiteX1" fmla="*/ 69008 w 74903"/>
                <a:gd name="connsiteY1" fmla="*/ 176975 h 289464"/>
                <a:gd name="connsiteX2" fmla="*/ 33194 w 74903"/>
                <a:gd name="connsiteY2" fmla="*/ 289465 h 289464"/>
                <a:gd name="connsiteX3" fmla="*/ 25289 w 74903"/>
                <a:gd name="connsiteY3" fmla="*/ 286226 h 289464"/>
                <a:gd name="connsiteX4" fmla="*/ 9572 w 74903"/>
                <a:gd name="connsiteY4" fmla="*/ 266033 h 289464"/>
                <a:gd name="connsiteX5" fmla="*/ 428 w 74903"/>
                <a:gd name="connsiteY5" fmla="*/ 207550 h 289464"/>
                <a:gd name="connsiteX6" fmla="*/ 5286 w 74903"/>
                <a:gd name="connsiteY6" fmla="*/ 118967 h 289464"/>
                <a:gd name="connsiteX7" fmla="*/ 27289 w 74903"/>
                <a:gd name="connsiteY7" fmla="*/ 7906 h 289464"/>
                <a:gd name="connsiteX8" fmla="*/ 49482 w 74903"/>
                <a:gd name="connsiteY8" fmla="*/ 0 h 289464"/>
                <a:gd name="connsiteX9" fmla="*/ 59102 w 74903"/>
                <a:gd name="connsiteY9" fmla="*/ 1238 h 289464"/>
                <a:gd name="connsiteX10" fmla="*/ 62055 w 74903"/>
                <a:gd name="connsiteY10" fmla="*/ 11335 h 289464"/>
                <a:gd name="connsiteX11" fmla="*/ 69770 w 74903"/>
                <a:gd name="connsiteY11" fmla="*/ 172688 h 28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03" h="289464">
                  <a:moveTo>
                    <a:pt x="69770" y="172593"/>
                  </a:moveTo>
                  <a:cubicBezTo>
                    <a:pt x="69485" y="174022"/>
                    <a:pt x="69294" y="175546"/>
                    <a:pt x="69008" y="176975"/>
                  </a:cubicBezTo>
                  <a:cubicBezTo>
                    <a:pt x="62341" y="215741"/>
                    <a:pt x="50720" y="254127"/>
                    <a:pt x="33194" y="289465"/>
                  </a:cubicBezTo>
                  <a:cubicBezTo>
                    <a:pt x="30527" y="288798"/>
                    <a:pt x="27955" y="287750"/>
                    <a:pt x="25289" y="286226"/>
                  </a:cubicBezTo>
                  <a:cubicBezTo>
                    <a:pt x="20811" y="283559"/>
                    <a:pt x="15478" y="278892"/>
                    <a:pt x="9572" y="266033"/>
                  </a:cubicBezTo>
                  <a:cubicBezTo>
                    <a:pt x="-1572" y="241363"/>
                    <a:pt x="-238" y="217742"/>
                    <a:pt x="428" y="207550"/>
                  </a:cubicBezTo>
                  <a:cubicBezTo>
                    <a:pt x="2143" y="177927"/>
                    <a:pt x="3095" y="148400"/>
                    <a:pt x="5286" y="118967"/>
                  </a:cubicBezTo>
                  <a:cubicBezTo>
                    <a:pt x="10144" y="49149"/>
                    <a:pt x="8048" y="22003"/>
                    <a:pt x="27289" y="7906"/>
                  </a:cubicBezTo>
                  <a:cubicBezTo>
                    <a:pt x="29480" y="6382"/>
                    <a:pt x="37862" y="286"/>
                    <a:pt x="49482" y="0"/>
                  </a:cubicBezTo>
                  <a:cubicBezTo>
                    <a:pt x="52911" y="0"/>
                    <a:pt x="56149" y="476"/>
                    <a:pt x="59102" y="1238"/>
                  </a:cubicBezTo>
                  <a:cubicBezTo>
                    <a:pt x="60150" y="4477"/>
                    <a:pt x="61103" y="7906"/>
                    <a:pt x="62055" y="11335"/>
                  </a:cubicBezTo>
                  <a:cubicBezTo>
                    <a:pt x="76152" y="63913"/>
                    <a:pt x="78533" y="118967"/>
                    <a:pt x="69770" y="17268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3CEC797C-622B-5969-B82D-63EE6F46C5B8}"/>
                </a:ext>
              </a:extLst>
            </p:cNvPr>
            <p:cNvSpPr/>
            <p:nvPr/>
          </p:nvSpPr>
          <p:spPr>
            <a:xfrm>
              <a:off x="7238708" y="3000084"/>
              <a:ext cx="106982" cy="290704"/>
            </a:xfrm>
            <a:custGeom>
              <a:avLst/>
              <a:gdLst>
                <a:gd name="connsiteX0" fmla="*/ 49346 w 106982"/>
                <a:gd name="connsiteY0" fmla="*/ 100 h 290704"/>
                <a:gd name="connsiteX1" fmla="*/ 27152 w 106982"/>
                <a:gd name="connsiteY1" fmla="*/ 8006 h 290704"/>
                <a:gd name="connsiteX2" fmla="*/ 5054 w 106982"/>
                <a:gd name="connsiteY2" fmla="*/ 118972 h 290704"/>
                <a:gd name="connsiteX3" fmla="*/ 387 w 106982"/>
                <a:gd name="connsiteY3" fmla="*/ 207555 h 290704"/>
                <a:gd name="connsiteX4" fmla="*/ 9531 w 106982"/>
                <a:gd name="connsiteY4" fmla="*/ 266134 h 290704"/>
                <a:gd name="connsiteX5" fmla="*/ 25247 w 106982"/>
                <a:gd name="connsiteY5" fmla="*/ 286327 h 290704"/>
                <a:gd name="connsiteX6" fmla="*/ 66681 w 106982"/>
                <a:gd name="connsiteY6" fmla="*/ 284422 h 290704"/>
                <a:gd name="connsiteX7" fmla="*/ 96304 w 106982"/>
                <a:gd name="connsiteY7" fmla="*/ 229367 h 290704"/>
                <a:gd name="connsiteX8" fmla="*/ 106210 w 106982"/>
                <a:gd name="connsiteY8" fmla="*/ 106685 h 290704"/>
                <a:gd name="connsiteX9" fmla="*/ 82683 w 106982"/>
                <a:gd name="connsiteY9" fmla="*/ 16388 h 290704"/>
                <a:gd name="connsiteX10" fmla="*/ 49346 w 106982"/>
                <a:gd name="connsiteY10" fmla="*/ 5 h 2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82" h="290704">
                  <a:moveTo>
                    <a:pt x="49346" y="100"/>
                  </a:moveTo>
                  <a:cubicBezTo>
                    <a:pt x="37725" y="291"/>
                    <a:pt x="29343" y="6482"/>
                    <a:pt x="27152" y="8006"/>
                  </a:cubicBezTo>
                  <a:cubicBezTo>
                    <a:pt x="7911" y="22008"/>
                    <a:pt x="10007" y="49154"/>
                    <a:pt x="5054" y="118972"/>
                  </a:cubicBezTo>
                  <a:cubicBezTo>
                    <a:pt x="2959" y="148500"/>
                    <a:pt x="2101" y="178027"/>
                    <a:pt x="387" y="207555"/>
                  </a:cubicBezTo>
                  <a:cubicBezTo>
                    <a:pt x="-185" y="217842"/>
                    <a:pt x="-1614" y="241369"/>
                    <a:pt x="9531" y="266134"/>
                  </a:cubicBezTo>
                  <a:cubicBezTo>
                    <a:pt x="15341" y="278897"/>
                    <a:pt x="20675" y="283660"/>
                    <a:pt x="25247" y="286327"/>
                  </a:cubicBezTo>
                  <a:cubicBezTo>
                    <a:pt x="38868" y="294328"/>
                    <a:pt x="56203" y="289946"/>
                    <a:pt x="66681" y="284422"/>
                  </a:cubicBezTo>
                  <a:cubicBezTo>
                    <a:pt x="78397" y="278230"/>
                    <a:pt x="87255" y="266229"/>
                    <a:pt x="96304" y="229367"/>
                  </a:cubicBezTo>
                  <a:cubicBezTo>
                    <a:pt x="104019" y="198030"/>
                    <a:pt x="108972" y="160597"/>
                    <a:pt x="106210" y="106685"/>
                  </a:cubicBezTo>
                  <a:cubicBezTo>
                    <a:pt x="103066" y="44773"/>
                    <a:pt x="93160" y="27437"/>
                    <a:pt x="82683" y="16388"/>
                  </a:cubicBezTo>
                  <a:cubicBezTo>
                    <a:pt x="78206" y="11626"/>
                    <a:pt x="66014" y="-281"/>
                    <a:pt x="49346" y="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8" name="Graphic 4">
            <a:extLst>
              <a:ext uri="{FF2B5EF4-FFF2-40B4-BE49-F238E27FC236}">
                <a16:creationId xmlns:a16="http://schemas.microsoft.com/office/drawing/2014/main" id="{D11080AB-23A9-254F-63ED-93D6C09D265A}"/>
              </a:ext>
            </a:extLst>
          </p:cNvPr>
          <p:cNvGrpSpPr/>
          <p:nvPr/>
        </p:nvGrpSpPr>
        <p:grpSpPr>
          <a:xfrm>
            <a:off x="7779068" y="2000950"/>
            <a:ext cx="1872643" cy="4378593"/>
            <a:chOff x="4613126" y="2470477"/>
            <a:chExt cx="1412213" cy="3302020"/>
          </a:xfrm>
        </p:grpSpPr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742AD2D8-A63A-7B6C-B796-8CD660D6E91D}"/>
                </a:ext>
              </a:extLst>
            </p:cNvPr>
            <p:cNvSpPr/>
            <p:nvPr/>
          </p:nvSpPr>
          <p:spPr>
            <a:xfrm>
              <a:off x="5388673" y="3508152"/>
              <a:ext cx="443865" cy="26003"/>
            </a:xfrm>
            <a:custGeom>
              <a:avLst/>
              <a:gdLst>
                <a:gd name="connsiteX0" fmla="*/ 435864 w 443865"/>
                <a:gd name="connsiteY0" fmla="*/ 0 h 26003"/>
                <a:gd name="connsiteX1" fmla="*/ 443865 w 443865"/>
                <a:gd name="connsiteY1" fmla="*/ 8001 h 26003"/>
                <a:gd name="connsiteX2" fmla="*/ 443865 w 443865"/>
                <a:gd name="connsiteY2" fmla="*/ 18002 h 26003"/>
                <a:gd name="connsiteX3" fmla="*/ 435864 w 443865"/>
                <a:gd name="connsiteY3" fmla="*/ 26003 h 26003"/>
                <a:gd name="connsiteX4" fmla="*/ 8001 w 443865"/>
                <a:gd name="connsiteY4" fmla="*/ 26003 h 26003"/>
                <a:gd name="connsiteX5" fmla="*/ 0 w 443865"/>
                <a:gd name="connsiteY5" fmla="*/ 18002 h 26003"/>
                <a:gd name="connsiteX6" fmla="*/ 0 w 443865"/>
                <a:gd name="connsiteY6" fmla="*/ 8001 h 26003"/>
                <a:gd name="connsiteX7" fmla="*/ 8001 w 443865"/>
                <a:gd name="connsiteY7" fmla="*/ 0 h 2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3865" h="26003">
                  <a:moveTo>
                    <a:pt x="435864" y="0"/>
                  </a:moveTo>
                  <a:cubicBezTo>
                    <a:pt x="440283" y="0"/>
                    <a:pt x="443865" y="3582"/>
                    <a:pt x="443865" y="8001"/>
                  </a:cubicBezTo>
                  <a:lnTo>
                    <a:pt x="443865" y="18002"/>
                  </a:lnTo>
                  <a:cubicBezTo>
                    <a:pt x="443865" y="22421"/>
                    <a:pt x="440283" y="26003"/>
                    <a:pt x="435864" y="26003"/>
                  </a:cubicBezTo>
                  <a:lnTo>
                    <a:pt x="8001" y="26003"/>
                  </a:lnTo>
                  <a:cubicBezTo>
                    <a:pt x="3582" y="26003"/>
                    <a:pt x="0" y="22421"/>
                    <a:pt x="0" y="18002"/>
                  </a:cubicBezTo>
                  <a:lnTo>
                    <a:pt x="0" y="8001"/>
                  </a:lnTo>
                  <a:cubicBezTo>
                    <a:pt x="0" y="3582"/>
                    <a:pt x="3582" y="0"/>
                    <a:pt x="8001" y="0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0" name="Graphic 4">
              <a:extLst>
                <a:ext uri="{FF2B5EF4-FFF2-40B4-BE49-F238E27FC236}">
                  <a16:creationId xmlns:a16="http://schemas.microsoft.com/office/drawing/2014/main" id="{5E974ECF-CB3B-430A-42D1-40AD22F1418F}"/>
                </a:ext>
              </a:extLst>
            </p:cNvPr>
            <p:cNvGrpSpPr/>
            <p:nvPr/>
          </p:nvGrpSpPr>
          <p:grpSpPr>
            <a:xfrm>
              <a:off x="5475732" y="3221883"/>
              <a:ext cx="168318" cy="149585"/>
              <a:chOff x="5475732" y="3221883"/>
              <a:chExt cx="168318" cy="149585"/>
            </a:xfrm>
          </p:grpSpPr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66D913A9-6ABB-4D85-C663-62079D408273}"/>
                  </a:ext>
                </a:extLst>
              </p:cNvPr>
              <p:cNvSpPr/>
              <p:nvPr/>
            </p:nvSpPr>
            <p:spPr>
              <a:xfrm>
                <a:off x="5475732" y="3221883"/>
                <a:ext cx="168318" cy="149585"/>
              </a:xfrm>
              <a:custGeom>
                <a:avLst/>
                <a:gdLst>
                  <a:gd name="connsiteX0" fmla="*/ 161544 w 168318"/>
                  <a:gd name="connsiteY0" fmla="*/ 81006 h 149585"/>
                  <a:gd name="connsiteX1" fmla="*/ 159544 w 168318"/>
                  <a:gd name="connsiteY1" fmla="*/ 81387 h 149585"/>
                  <a:gd name="connsiteX2" fmla="*/ 152876 w 168318"/>
                  <a:gd name="connsiteY2" fmla="*/ 79672 h 149585"/>
                  <a:gd name="connsiteX3" fmla="*/ 144589 w 168318"/>
                  <a:gd name="connsiteY3" fmla="*/ 58717 h 149585"/>
                  <a:gd name="connsiteX4" fmla="*/ 141541 w 168318"/>
                  <a:gd name="connsiteY4" fmla="*/ 48430 h 149585"/>
                  <a:gd name="connsiteX5" fmla="*/ 129445 w 168318"/>
                  <a:gd name="connsiteY5" fmla="*/ 43954 h 149585"/>
                  <a:gd name="connsiteX6" fmla="*/ 116872 w 168318"/>
                  <a:gd name="connsiteY6" fmla="*/ 45478 h 149585"/>
                  <a:gd name="connsiteX7" fmla="*/ 124587 w 168318"/>
                  <a:gd name="connsiteY7" fmla="*/ 81863 h 149585"/>
                  <a:gd name="connsiteX8" fmla="*/ 108871 w 168318"/>
                  <a:gd name="connsiteY8" fmla="*/ 105295 h 149585"/>
                  <a:gd name="connsiteX9" fmla="*/ 81153 w 168318"/>
                  <a:gd name="connsiteY9" fmla="*/ 128821 h 149585"/>
                  <a:gd name="connsiteX10" fmla="*/ 58388 w 168318"/>
                  <a:gd name="connsiteY10" fmla="*/ 139870 h 149585"/>
                  <a:gd name="connsiteX11" fmla="*/ 43910 w 168318"/>
                  <a:gd name="connsiteY11" fmla="*/ 136918 h 149585"/>
                  <a:gd name="connsiteX12" fmla="*/ 34480 w 168318"/>
                  <a:gd name="connsiteY12" fmla="*/ 141775 h 149585"/>
                  <a:gd name="connsiteX13" fmla="*/ 18383 w 168318"/>
                  <a:gd name="connsiteY13" fmla="*/ 143871 h 149585"/>
                  <a:gd name="connsiteX14" fmla="*/ 16097 w 168318"/>
                  <a:gd name="connsiteY14" fmla="*/ 145014 h 149585"/>
                  <a:gd name="connsiteX15" fmla="*/ 10573 w 168318"/>
                  <a:gd name="connsiteY15" fmla="*/ 149586 h 149585"/>
                  <a:gd name="connsiteX16" fmla="*/ 1714 w 168318"/>
                  <a:gd name="connsiteY16" fmla="*/ 101675 h 149585"/>
                  <a:gd name="connsiteX17" fmla="*/ 0 w 168318"/>
                  <a:gd name="connsiteY17" fmla="*/ 81292 h 149585"/>
                  <a:gd name="connsiteX18" fmla="*/ 5239 w 168318"/>
                  <a:gd name="connsiteY18" fmla="*/ 78053 h 149585"/>
                  <a:gd name="connsiteX19" fmla="*/ 10763 w 168318"/>
                  <a:gd name="connsiteY19" fmla="*/ 73005 h 149585"/>
                  <a:gd name="connsiteX20" fmla="*/ 22479 w 168318"/>
                  <a:gd name="connsiteY20" fmla="*/ 50812 h 149585"/>
                  <a:gd name="connsiteX21" fmla="*/ 33623 w 168318"/>
                  <a:gd name="connsiteY21" fmla="*/ 35953 h 149585"/>
                  <a:gd name="connsiteX22" fmla="*/ 50768 w 168318"/>
                  <a:gd name="connsiteY22" fmla="*/ 15760 h 149585"/>
                  <a:gd name="connsiteX23" fmla="*/ 70580 w 168318"/>
                  <a:gd name="connsiteY23" fmla="*/ 1758 h 149585"/>
                  <a:gd name="connsiteX24" fmla="*/ 72866 w 168318"/>
                  <a:gd name="connsiteY24" fmla="*/ 996 h 149585"/>
                  <a:gd name="connsiteX25" fmla="*/ 105251 w 168318"/>
                  <a:gd name="connsiteY25" fmla="*/ 5092 h 149585"/>
                  <a:gd name="connsiteX26" fmla="*/ 139637 w 168318"/>
                  <a:gd name="connsiteY26" fmla="*/ 18617 h 149585"/>
                  <a:gd name="connsiteX27" fmla="*/ 158782 w 168318"/>
                  <a:gd name="connsiteY27" fmla="*/ 34810 h 149585"/>
                  <a:gd name="connsiteX28" fmla="*/ 161068 w 168318"/>
                  <a:gd name="connsiteY28" fmla="*/ 42334 h 149585"/>
                  <a:gd name="connsiteX29" fmla="*/ 167830 w 168318"/>
                  <a:gd name="connsiteY29" fmla="*/ 68052 h 149585"/>
                  <a:gd name="connsiteX30" fmla="*/ 168116 w 168318"/>
                  <a:gd name="connsiteY30" fmla="*/ 73481 h 149585"/>
                  <a:gd name="connsiteX31" fmla="*/ 161354 w 168318"/>
                  <a:gd name="connsiteY31" fmla="*/ 81292 h 14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8318" h="149585">
                    <a:moveTo>
                      <a:pt x="161544" y="81006"/>
                    </a:moveTo>
                    <a:cubicBezTo>
                      <a:pt x="160877" y="81196"/>
                      <a:pt x="160211" y="81292"/>
                      <a:pt x="159544" y="81387"/>
                    </a:cubicBezTo>
                    <a:cubicBezTo>
                      <a:pt x="156020" y="81672"/>
                      <a:pt x="153162" y="79863"/>
                      <a:pt x="152876" y="79672"/>
                    </a:cubicBezTo>
                    <a:cubicBezTo>
                      <a:pt x="148685" y="76910"/>
                      <a:pt x="148399" y="72243"/>
                      <a:pt x="144589" y="58717"/>
                    </a:cubicBezTo>
                    <a:cubicBezTo>
                      <a:pt x="143351" y="54241"/>
                      <a:pt x="142304" y="50716"/>
                      <a:pt x="141541" y="48430"/>
                    </a:cubicBezTo>
                    <a:cubicBezTo>
                      <a:pt x="139541" y="47097"/>
                      <a:pt x="135350" y="44620"/>
                      <a:pt x="129445" y="43954"/>
                    </a:cubicBezTo>
                    <a:cubicBezTo>
                      <a:pt x="123634" y="43287"/>
                      <a:pt x="119063" y="44620"/>
                      <a:pt x="116872" y="45478"/>
                    </a:cubicBezTo>
                    <a:cubicBezTo>
                      <a:pt x="127349" y="54336"/>
                      <a:pt x="124873" y="69290"/>
                      <a:pt x="124587" y="81863"/>
                    </a:cubicBezTo>
                    <a:cubicBezTo>
                      <a:pt x="124301" y="92055"/>
                      <a:pt x="119634" y="103009"/>
                      <a:pt x="108871" y="105295"/>
                    </a:cubicBezTo>
                    <a:cubicBezTo>
                      <a:pt x="104489" y="115105"/>
                      <a:pt x="94393" y="133108"/>
                      <a:pt x="81153" y="128821"/>
                    </a:cubicBezTo>
                    <a:cubicBezTo>
                      <a:pt x="79343" y="130821"/>
                      <a:pt x="71247" y="139299"/>
                      <a:pt x="58388" y="139870"/>
                    </a:cubicBezTo>
                    <a:cubicBezTo>
                      <a:pt x="51911" y="140156"/>
                      <a:pt x="46863" y="138251"/>
                      <a:pt x="43910" y="136918"/>
                    </a:cubicBezTo>
                    <a:cubicBezTo>
                      <a:pt x="40291" y="139775"/>
                      <a:pt x="36957" y="141109"/>
                      <a:pt x="34480" y="141775"/>
                    </a:cubicBezTo>
                    <a:cubicBezTo>
                      <a:pt x="27813" y="143585"/>
                      <a:pt x="24098" y="141680"/>
                      <a:pt x="18383" y="143871"/>
                    </a:cubicBezTo>
                    <a:cubicBezTo>
                      <a:pt x="17526" y="144157"/>
                      <a:pt x="16764" y="144538"/>
                      <a:pt x="16097" y="145014"/>
                    </a:cubicBezTo>
                    <a:cubicBezTo>
                      <a:pt x="13621" y="146443"/>
                      <a:pt x="11811" y="148157"/>
                      <a:pt x="10573" y="149586"/>
                    </a:cubicBezTo>
                    <a:cubicBezTo>
                      <a:pt x="6858" y="135298"/>
                      <a:pt x="3715" y="119201"/>
                      <a:pt x="1714" y="101675"/>
                    </a:cubicBezTo>
                    <a:cubicBezTo>
                      <a:pt x="953" y="94627"/>
                      <a:pt x="381" y="87769"/>
                      <a:pt x="0" y="81292"/>
                    </a:cubicBezTo>
                    <a:cubicBezTo>
                      <a:pt x="1429" y="80529"/>
                      <a:pt x="3238" y="79482"/>
                      <a:pt x="5239" y="78053"/>
                    </a:cubicBezTo>
                    <a:cubicBezTo>
                      <a:pt x="7048" y="76720"/>
                      <a:pt x="8954" y="75100"/>
                      <a:pt x="10763" y="73005"/>
                    </a:cubicBezTo>
                    <a:cubicBezTo>
                      <a:pt x="16859" y="66147"/>
                      <a:pt x="16669" y="60908"/>
                      <a:pt x="22479" y="50812"/>
                    </a:cubicBezTo>
                    <a:cubicBezTo>
                      <a:pt x="24003" y="48145"/>
                      <a:pt x="27241" y="44049"/>
                      <a:pt x="33623" y="35953"/>
                    </a:cubicBezTo>
                    <a:cubicBezTo>
                      <a:pt x="41053" y="26428"/>
                      <a:pt x="44958" y="21570"/>
                      <a:pt x="50768" y="15760"/>
                    </a:cubicBezTo>
                    <a:cubicBezTo>
                      <a:pt x="57340" y="9187"/>
                      <a:pt x="62960" y="4711"/>
                      <a:pt x="70580" y="1758"/>
                    </a:cubicBezTo>
                    <a:cubicBezTo>
                      <a:pt x="70961" y="1662"/>
                      <a:pt x="71819" y="1282"/>
                      <a:pt x="72866" y="996"/>
                    </a:cubicBezTo>
                    <a:cubicBezTo>
                      <a:pt x="81058" y="-1385"/>
                      <a:pt x="89249" y="710"/>
                      <a:pt x="105251" y="5092"/>
                    </a:cubicBezTo>
                    <a:cubicBezTo>
                      <a:pt x="107823" y="5758"/>
                      <a:pt x="122206" y="9759"/>
                      <a:pt x="139637" y="18617"/>
                    </a:cubicBezTo>
                    <a:cubicBezTo>
                      <a:pt x="148876" y="23284"/>
                      <a:pt x="155257" y="27380"/>
                      <a:pt x="158782" y="34810"/>
                    </a:cubicBezTo>
                    <a:cubicBezTo>
                      <a:pt x="159734" y="36905"/>
                      <a:pt x="160115" y="38239"/>
                      <a:pt x="161068" y="42334"/>
                    </a:cubicBezTo>
                    <a:cubicBezTo>
                      <a:pt x="162496" y="48430"/>
                      <a:pt x="164782" y="57098"/>
                      <a:pt x="167830" y="68052"/>
                    </a:cubicBezTo>
                    <a:cubicBezTo>
                      <a:pt x="168116" y="69100"/>
                      <a:pt x="168592" y="71100"/>
                      <a:pt x="168116" y="73481"/>
                    </a:cubicBezTo>
                    <a:cubicBezTo>
                      <a:pt x="167449" y="76815"/>
                      <a:pt x="164973" y="80149"/>
                      <a:pt x="161354" y="81292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CAA37B82-7D2E-4534-09A0-C9AC43D4EFA8}"/>
                  </a:ext>
                </a:extLst>
              </p:cNvPr>
              <p:cNvSpPr/>
              <p:nvPr/>
            </p:nvSpPr>
            <p:spPr>
              <a:xfrm>
                <a:off x="5515546" y="3305651"/>
                <a:ext cx="31241" cy="53245"/>
              </a:xfrm>
              <a:custGeom>
                <a:avLst/>
                <a:gdLst>
                  <a:gd name="connsiteX0" fmla="*/ 4286 w 31241"/>
                  <a:gd name="connsiteY0" fmla="*/ 53054 h 53245"/>
                  <a:gd name="connsiteX1" fmla="*/ 3334 w 31241"/>
                  <a:gd name="connsiteY1" fmla="*/ 49340 h 53245"/>
                  <a:gd name="connsiteX2" fmla="*/ 4858 w 31241"/>
                  <a:gd name="connsiteY2" fmla="*/ 44482 h 53245"/>
                  <a:gd name="connsiteX3" fmla="*/ 9620 w 31241"/>
                  <a:gd name="connsiteY3" fmla="*/ 40767 h 53245"/>
                  <a:gd name="connsiteX4" fmla="*/ 21336 w 31241"/>
                  <a:gd name="connsiteY4" fmla="*/ 39624 h 53245"/>
                  <a:gd name="connsiteX5" fmla="*/ 25051 w 31241"/>
                  <a:gd name="connsiteY5" fmla="*/ 32099 h 53245"/>
                  <a:gd name="connsiteX6" fmla="*/ 30766 w 31241"/>
                  <a:gd name="connsiteY6" fmla="*/ 25241 h 53245"/>
                  <a:gd name="connsiteX7" fmla="*/ 29242 w 31241"/>
                  <a:gd name="connsiteY7" fmla="*/ 12859 h 53245"/>
                  <a:gd name="connsiteX8" fmla="*/ 31242 w 31241"/>
                  <a:gd name="connsiteY8" fmla="*/ 5620 h 53245"/>
                  <a:gd name="connsiteX9" fmla="*/ 23051 w 31241"/>
                  <a:gd name="connsiteY9" fmla="*/ 4286 h 53245"/>
                  <a:gd name="connsiteX10" fmla="*/ 13240 w 31241"/>
                  <a:gd name="connsiteY10" fmla="*/ 0 h 53245"/>
                  <a:gd name="connsiteX11" fmla="*/ 10478 w 31241"/>
                  <a:gd name="connsiteY11" fmla="*/ 12192 h 53245"/>
                  <a:gd name="connsiteX12" fmla="*/ 0 w 31241"/>
                  <a:gd name="connsiteY12" fmla="*/ 28670 h 53245"/>
                  <a:gd name="connsiteX13" fmla="*/ 4191 w 31241"/>
                  <a:gd name="connsiteY13" fmla="*/ 34385 h 53245"/>
                  <a:gd name="connsiteX14" fmla="*/ 5715 w 31241"/>
                  <a:gd name="connsiteY14" fmla="*/ 39148 h 53245"/>
                  <a:gd name="connsiteX15" fmla="*/ 2477 w 31241"/>
                  <a:gd name="connsiteY15" fmla="*/ 44291 h 53245"/>
                  <a:gd name="connsiteX16" fmla="*/ 2096 w 31241"/>
                  <a:gd name="connsiteY16" fmla="*/ 49244 h 53245"/>
                  <a:gd name="connsiteX17" fmla="*/ 4001 w 31241"/>
                  <a:gd name="connsiteY17" fmla="*/ 53245 h 53245"/>
                  <a:gd name="connsiteX18" fmla="*/ 4286 w 31241"/>
                  <a:gd name="connsiteY18" fmla="*/ 53054 h 5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241" h="53245">
                    <a:moveTo>
                      <a:pt x="4286" y="53054"/>
                    </a:moveTo>
                    <a:cubicBezTo>
                      <a:pt x="3905" y="52388"/>
                      <a:pt x="3429" y="51054"/>
                      <a:pt x="3334" y="49340"/>
                    </a:cubicBezTo>
                    <a:cubicBezTo>
                      <a:pt x="3334" y="46863"/>
                      <a:pt x="4477" y="45149"/>
                      <a:pt x="4858" y="44482"/>
                    </a:cubicBezTo>
                    <a:cubicBezTo>
                      <a:pt x="6287" y="42291"/>
                      <a:pt x="8287" y="41434"/>
                      <a:pt x="9620" y="40767"/>
                    </a:cubicBezTo>
                    <a:cubicBezTo>
                      <a:pt x="14288" y="38671"/>
                      <a:pt x="18955" y="39243"/>
                      <a:pt x="21336" y="39624"/>
                    </a:cubicBezTo>
                    <a:cubicBezTo>
                      <a:pt x="22098" y="37529"/>
                      <a:pt x="23241" y="34862"/>
                      <a:pt x="25051" y="32099"/>
                    </a:cubicBezTo>
                    <a:cubicBezTo>
                      <a:pt x="26956" y="29051"/>
                      <a:pt x="29051" y="26861"/>
                      <a:pt x="30766" y="25241"/>
                    </a:cubicBezTo>
                    <a:cubicBezTo>
                      <a:pt x="29813" y="22860"/>
                      <a:pt x="28575" y="18383"/>
                      <a:pt x="29242" y="12859"/>
                    </a:cubicBezTo>
                    <a:cubicBezTo>
                      <a:pt x="29623" y="9811"/>
                      <a:pt x="30480" y="7334"/>
                      <a:pt x="31242" y="5620"/>
                    </a:cubicBezTo>
                    <a:cubicBezTo>
                      <a:pt x="28956" y="5525"/>
                      <a:pt x="26194" y="5144"/>
                      <a:pt x="23051" y="4286"/>
                    </a:cubicBezTo>
                    <a:cubicBezTo>
                      <a:pt x="18860" y="3143"/>
                      <a:pt x="15621" y="1429"/>
                      <a:pt x="13240" y="0"/>
                    </a:cubicBezTo>
                    <a:cubicBezTo>
                      <a:pt x="12954" y="3334"/>
                      <a:pt x="12192" y="7525"/>
                      <a:pt x="10478" y="12192"/>
                    </a:cubicBezTo>
                    <a:cubicBezTo>
                      <a:pt x="7525" y="20098"/>
                      <a:pt x="3048" y="25527"/>
                      <a:pt x="0" y="28670"/>
                    </a:cubicBezTo>
                    <a:cubicBezTo>
                      <a:pt x="1238" y="29813"/>
                      <a:pt x="2857" y="31623"/>
                      <a:pt x="4191" y="34385"/>
                    </a:cubicBezTo>
                    <a:cubicBezTo>
                      <a:pt x="5048" y="36195"/>
                      <a:pt x="5429" y="37814"/>
                      <a:pt x="5715" y="39148"/>
                    </a:cubicBezTo>
                    <a:cubicBezTo>
                      <a:pt x="4763" y="40005"/>
                      <a:pt x="3238" y="41720"/>
                      <a:pt x="2477" y="44291"/>
                    </a:cubicBezTo>
                    <a:cubicBezTo>
                      <a:pt x="2191" y="45244"/>
                      <a:pt x="1714" y="46958"/>
                      <a:pt x="2096" y="49244"/>
                    </a:cubicBezTo>
                    <a:cubicBezTo>
                      <a:pt x="2477" y="51149"/>
                      <a:pt x="3429" y="52578"/>
                      <a:pt x="4001" y="53245"/>
                    </a:cubicBezTo>
                    <a:cubicBezTo>
                      <a:pt x="4096" y="53245"/>
                      <a:pt x="4191" y="53054"/>
                      <a:pt x="4286" y="53054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C51482F7-9D09-A69B-405D-1CBA83B4B823}"/>
                </a:ext>
              </a:extLst>
            </p:cNvPr>
            <p:cNvSpPr/>
            <p:nvPr/>
          </p:nvSpPr>
          <p:spPr>
            <a:xfrm>
              <a:off x="4836096" y="3141016"/>
              <a:ext cx="668496" cy="381487"/>
            </a:xfrm>
            <a:custGeom>
              <a:avLst/>
              <a:gdLst>
                <a:gd name="connsiteX0" fmla="*/ 668496 w 668496"/>
                <a:gd name="connsiteY0" fmla="*/ 229310 h 381487"/>
                <a:gd name="connsiteX1" fmla="*/ 445516 w 668496"/>
                <a:gd name="connsiteY1" fmla="*/ 324560 h 381487"/>
                <a:gd name="connsiteX2" fmla="*/ 315309 w 668496"/>
                <a:gd name="connsiteY2" fmla="*/ 377138 h 381487"/>
                <a:gd name="connsiteX3" fmla="*/ 276828 w 668496"/>
                <a:gd name="connsiteY3" fmla="*/ 379424 h 381487"/>
                <a:gd name="connsiteX4" fmla="*/ 256064 w 668496"/>
                <a:gd name="connsiteY4" fmla="*/ 368851 h 381487"/>
                <a:gd name="connsiteX5" fmla="*/ 245967 w 668496"/>
                <a:gd name="connsiteY5" fmla="*/ 360946 h 381487"/>
                <a:gd name="connsiteX6" fmla="*/ 210439 w 668496"/>
                <a:gd name="connsiteY6" fmla="*/ 331513 h 381487"/>
                <a:gd name="connsiteX7" fmla="*/ 104426 w 668496"/>
                <a:gd name="connsiteY7" fmla="*/ 231787 h 381487"/>
                <a:gd name="connsiteX8" fmla="*/ 1270 w 668496"/>
                <a:gd name="connsiteY8" fmla="*/ 62051 h 381487"/>
                <a:gd name="connsiteX9" fmla="*/ 45371 w 668496"/>
                <a:gd name="connsiteY9" fmla="*/ 4139 h 381487"/>
                <a:gd name="connsiteX10" fmla="*/ 112522 w 668496"/>
                <a:gd name="connsiteY10" fmla="*/ 12521 h 381487"/>
                <a:gd name="connsiteX11" fmla="*/ 221393 w 668496"/>
                <a:gd name="connsiteY11" fmla="*/ 144537 h 381487"/>
                <a:gd name="connsiteX12" fmla="*/ 271399 w 668496"/>
                <a:gd name="connsiteY12" fmla="*/ 207498 h 381487"/>
                <a:gd name="connsiteX13" fmla="*/ 304641 w 668496"/>
                <a:gd name="connsiteY13" fmla="*/ 241121 h 381487"/>
                <a:gd name="connsiteX14" fmla="*/ 324358 w 668496"/>
                <a:gd name="connsiteY14" fmla="*/ 258837 h 381487"/>
                <a:gd name="connsiteX15" fmla="*/ 512572 w 668496"/>
                <a:gd name="connsiteY15" fmla="*/ 186352 h 381487"/>
                <a:gd name="connsiteX16" fmla="*/ 639826 w 668496"/>
                <a:gd name="connsiteY16" fmla="*/ 153586 h 381487"/>
                <a:gd name="connsiteX17" fmla="*/ 668496 w 668496"/>
                <a:gd name="connsiteY17" fmla="*/ 229120 h 38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8496" h="381487">
                  <a:moveTo>
                    <a:pt x="668496" y="229310"/>
                  </a:moveTo>
                  <a:cubicBezTo>
                    <a:pt x="595725" y="261409"/>
                    <a:pt x="521526" y="293223"/>
                    <a:pt x="445516" y="324560"/>
                  </a:cubicBezTo>
                  <a:cubicBezTo>
                    <a:pt x="401796" y="342562"/>
                    <a:pt x="358457" y="360088"/>
                    <a:pt x="315309" y="377138"/>
                  </a:cubicBezTo>
                  <a:cubicBezTo>
                    <a:pt x="309689" y="379329"/>
                    <a:pt x="294640" y="384282"/>
                    <a:pt x="276828" y="379424"/>
                  </a:cubicBezTo>
                  <a:cubicBezTo>
                    <a:pt x="267398" y="376757"/>
                    <a:pt x="260350" y="372280"/>
                    <a:pt x="256064" y="368851"/>
                  </a:cubicBezTo>
                  <a:cubicBezTo>
                    <a:pt x="252635" y="366184"/>
                    <a:pt x="249206" y="363422"/>
                    <a:pt x="245967" y="360946"/>
                  </a:cubicBezTo>
                  <a:cubicBezTo>
                    <a:pt x="233585" y="350849"/>
                    <a:pt x="221774" y="341133"/>
                    <a:pt x="210439" y="331513"/>
                  </a:cubicBezTo>
                  <a:cubicBezTo>
                    <a:pt x="166529" y="294080"/>
                    <a:pt x="131286" y="259695"/>
                    <a:pt x="104426" y="231787"/>
                  </a:cubicBezTo>
                  <a:cubicBezTo>
                    <a:pt x="603" y="123487"/>
                    <a:pt x="-3588" y="85768"/>
                    <a:pt x="1270" y="62051"/>
                  </a:cubicBezTo>
                  <a:cubicBezTo>
                    <a:pt x="5461" y="41287"/>
                    <a:pt x="20034" y="14235"/>
                    <a:pt x="45371" y="4139"/>
                  </a:cubicBezTo>
                  <a:cubicBezTo>
                    <a:pt x="71945" y="-6529"/>
                    <a:pt x="99187" y="6044"/>
                    <a:pt x="112522" y="12521"/>
                  </a:cubicBezTo>
                  <a:cubicBezTo>
                    <a:pt x="166243" y="38238"/>
                    <a:pt x="180816" y="84625"/>
                    <a:pt x="221393" y="144537"/>
                  </a:cubicBezTo>
                  <a:cubicBezTo>
                    <a:pt x="233489" y="162349"/>
                    <a:pt x="249777" y="183971"/>
                    <a:pt x="271399" y="207498"/>
                  </a:cubicBezTo>
                  <a:cubicBezTo>
                    <a:pt x="281305" y="218356"/>
                    <a:pt x="292354" y="229691"/>
                    <a:pt x="304641" y="241121"/>
                  </a:cubicBezTo>
                  <a:cubicBezTo>
                    <a:pt x="310832" y="247027"/>
                    <a:pt x="317500" y="252932"/>
                    <a:pt x="324358" y="258837"/>
                  </a:cubicBezTo>
                  <a:cubicBezTo>
                    <a:pt x="402368" y="217213"/>
                    <a:pt x="467138" y="197115"/>
                    <a:pt x="512572" y="186352"/>
                  </a:cubicBezTo>
                  <a:cubicBezTo>
                    <a:pt x="544100" y="178923"/>
                    <a:pt x="582867" y="171970"/>
                    <a:pt x="639826" y="153586"/>
                  </a:cubicBezTo>
                  <a:lnTo>
                    <a:pt x="668496" y="229120"/>
                  </a:ln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EA5737E5-FFC1-1701-35AC-23E8F4CBD4AD}"/>
                </a:ext>
              </a:extLst>
            </p:cNvPr>
            <p:cNvSpPr/>
            <p:nvPr/>
          </p:nvSpPr>
          <p:spPr>
            <a:xfrm>
              <a:off x="4986762" y="5633751"/>
              <a:ext cx="245700" cy="102965"/>
            </a:xfrm>
            <a:custGeom>
              <a:avLst/>
              <a:gdLst>
                <a:gd name="connsiteX0" fmla="*/ 245320 w 245700"/>
                <a:gd name="connsiteY0" fmla="*/ 69532 h 102965"/>
                <a:gd name="connsiteX1" fmla="*/ 240271 w 245700"/>
                <a:gd name="connsiteY1" fmla="*/ 90392 h 102965"/>
                <a:gd name="connsiteX2" fmla="*/ 231985 w 245700"/>
                <a:gd name="connsiteY2" fmla="*/ 98679 h 102965"/>
                <a:gd name="connsiteX3" fmla="*/ 217697 w 245700"/>
                <a:gd name="connsiteY3" fmla="*/ 102966 h 102965"/>
                <a:gd name="connsiteX4" fmla="*/ 69584 w 245700"/>
                <a:gd name="connsiteY4" fmla="*/ 101727 h 102965"/>
                <a:gd name="connsiteX5" fmla="*/ 63488 w 245700"/>
                <a:gd name="connsiteY5" fmla="*/ 95536 h 102965"/>
                <a:gd name="connsiteX6" fmla="*/ 57677 w 245700"/>
                <a:gd name="connsiteY6" fmla="*/ 101632 h 102965"/>
                <a:gd name="connsiteX7" fmla="*/ 3480 w 245700"/>
                <a:gd name="connsiteY7" fmla="*/ 102203 h 102965"/>
                <a:gd name="connsiteX8" fmla="*/ 2432 w 245700"/>
                <a:gd name="connsiteY8" fmla="*/ 87725 h 102965"/>
                <a:gd name="connsiteX9" fmla="*/ 146 w 245700"/>
                <a:gd name="connsiteY9" fmla="*/ 22003 h 102965"/>
                <a:gd name="connsiteX10" fmla="*/ 6337 w 245700"/>
                <a:gd name="connsiteY10" fmla="*/ 4953 h 102965"/>
                <a:gd name="connsiteX11" fmla="*/ 8433 w 245700"/>
                <a:gd name="connsiteY11" fmla="*/ 3238 h 102965"/>
                <a:gd name="connsiteX12" fmla="*/ 13100 w 245700"/>
                <a:gd name="connsiteY12" fmla="*/ 1143 h 102965"/>
                <a:gd name="connsiteX13" fmla="*/ 109874 w 245700"/>
                <a:gd name="connsiteY13" fmla="*/ 0 h 102965"/>
                <a:gd name="connsiteX14" fmla="*/ 120161 w 245700"/>
                <a:gd name="connsiteY14" fmla="*/ 5048 h 102965"/>
                <a:gd name="connsiteX15" fmla="*/ 193409 w 245700"/>
                <a:gd name="connsiteY15" fmla="*/ 37338 h 102965"/>
                <a:gd name="connsiteX16" fmla="*/ 245320 w 245700"/>
                <a:gd name="connsiteY16" fmla="*/ 69437 h 10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700" h="102965">
                  <a:moveTo>
                    <a:pt x="245320" y="69532"/>
                  </a:moveTo>
                  <a:cubicBezTo>
                    <a:pt x="246558" y="75629"/>
                    <a:pt x="244748" y="83725"/>
                    <a:pt x="240271" y="90392"/>
                  </a:cubicBezTo>
                  <a:cubicBezTo>
                    <a:pt x="238271" y="93631"/>
                    <a:pt x="235414" y="96583"/>
                    <a:pt x="231985" y="98679"/>
                  </a:cubicBezTo>
                  <a:cubicBezTo>
                    <a:pt x="226555" y="102203"/>
                    <a:pt x="221031" y="102870"/>
                    <a:pt x="217697" y="102966"/>
                  </a:cubicBezTo>
                  <a:cubicBezTo>
                    <a:pt x="168358" y="102489"/>
                    <a:pt x="119018" y="102203"/>
                    <a:pt x="69584" y="101727"/>
                  </a:cubicBezTo>
                  <a:cubicBezTo>
                    <a:pt x="67583" y="99631"/>
                    <a:pt x="65488" y="97631"/>
                    <a:pt x="63488" y="95536"/>
                  </a:cubicBezTo>
                  <a:cubicBezTo>
                    <a:pt x="61392" y="97536"/>
                    <a:pt x="59582" y="99536"/>
                    <a:pt x="57677" y="101632"/>
                  </a:cubicBezTo>
                  <a:cubicBezTo>
                    <a:pt x="39485" y="101822"/>
                    <a:pt x="21482" y="102013"/>
                    <a:pt x="3480" y="102203"/>
                  </a:cubicBezTo>
                  <a:cubicBezTo>
                    <a:pt x="3099" y="97250"/>
                    <a:pt x="2813" y="92393"/>
                    <a:pt x="2432" y="87725"/>
                  </a:cubicBezTo>
                  <a:cubicBezTo>
                    <a:pt x="337" y="56197"/>
                    <a:pt x="-330" y="32576"/>
                    <a:pt x="146" y="22003"/>
                  </a:cubicBezTo>
                  <a:cubicBezTo>
                    <a:pt x="337" y="17240"/>
                    <a:pt x="1004" y="9811"/>
                    <a:pt x="6337" y="4953"/>
                  </a:cubicBezTo>
                  <a:cubicBezTo>
                    <a:pt x="7004" y="4191"/>
                    <a:pt x="7671" y="3620"/>
                    <a:pt x="8433" y="3238"/>
                  </a:cubicBezTo>
                  <a:cubicBezTo>
                    <a:pt x="10338" y="2000"/>
                    <a:pt x="11957" y="1429"/>
                    <a:pt x="13100" y="1143"/>
                  </a:cubicBezTo>
                  <a:cubicBezTo>
                    <a:pt x="45390" y="667"/>
                    <a:pt x="77585" y="286"/>
                    <a:pt x="109874" y="0"/>
                  </a:cubicBezTo>
                  <a:cubicBezTo>
                    <a:pt x="113399" y="1810"/>
                    <a:pt x="116828" y="3524"/>
                    <a:pt x="120161" y="5048"/>
                  </a:cubicBezTo>
                  <a:cubicBezTo>
                    <a:pt x="149594" y="19621"/>
                    <a:pt x="174549" y="30004"/>
                    <a:pt x="193409" y="37338"/>
                  </a:cubicBezTo>
                  <a:cubicBezTo>
                    <a:pt x="222365" y="48578"/>
                    <a:pt x="242367" y="54483"/>
                    <a:pt x="245320" y="69437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E8DF09B4-9979-821F-2117-348424E87DA3}"/>
                </a:ext>
              </a:extLst>
            </p:cNvPr>
            <p:cNvSpPr/>
            <p:nvPr/>
          </p:nvSpPr>
          <p:spPr>
            <a:xfrm>
              <a:off x="4989194" y="5721476"/>
              <a:ext cx="237934" cy="15240"/>
            </a:xfrm>
            <a:custGeom>
              <a:avLst/>
              <a:gdLst>
                <a:gd name="connsiteX0" fmla="*/ 237839 w 237934"/>
                <a:gd name="connsiteY0" fmla="*/ 2667 h 15240"/>
                <a:gd name="connsiteX1" fmla="*/ 229553 w 237934"/>
                <a:gd name="connsiteY1" fmla="*/ 10954 h 15240"/>
                <a:gd name="connsiteX2" fmla="*/ 215265 w 237934"/>
                <a:gd name="connsiteY2" fmla="*/ 15240 h 15240"/>
                <a:gd name="connsiteX3" fmla="*/ 67151 w 237934"/>
                <a:gd name="connsiteY3" fmla="*/ 14002 h 15240"/>
                <a:gd name="connsiteX4" fmla="*/ 61055 w 237934"/>
                <a:gd name="connsiteY4" fmla="*/ 7811 h 15240"/>
                <a:gd name="connsiteX5" fmla="*/ 55245 w 237934"/>
                <a:gd name="connsiteY5" fmla="*/ 13907 h 15240"/>
                <a:gd name="connsiteX6" fmla="*/ 1048 w 237934"/>
                <a:gd name="connsiteY6" fmla="*/ 14478 h 15240"/>
                <a:gd name="connsiteX7" fmla="*/ 0 w 237934"/>
                <a:gd name="connsiteY7" fmla="*/ 0 h 15240"/>
                <a:gd name="connsiteX8" fmla="*/ 191 w 237934"/>
                <a:gd name="connsiteY8" fmla="*/ 0 h 15240"/>
                <a:gd name="connsiteX9" fmla="*/ 76486 w 237934"/>
                <a:gd name="connsiteY9" fmla="*/ 191 h 15240"/>
                <a:gd name="connsiteX10" fmla="*/ 237935 w 237934"/>
                <a:gd name="connsiteY10" fmla="*/ 2572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934" h="15240">
                  <a:moveTo>
                    <a:pt x="237839" y="2667"/>
                  </a:moveTo>
                  <a:cubicBezTo>
                    <a:pt x="235839" y="5905"/>
                    <a:pt x="232982" y="8858"/>
                    <a:pt x="229553" y="10954"/>
                  </a:cubicBezTo>
                  <a:cubicBezTo>
                    <a:pt x="224123" y="14478"/>
                    <a:pt x="218599" y="15145"/>
                    <a:pt x="215265" y="15240"/>
                  </a:cubicBezTo>
                  <a:cubicBezTo>
                    <a:pt x="165926" y="14764"/>
                    <a:pt x="116586" y="14478"/>
                    <a:pt x="67151" y="14002"/>
                  </a:cubicBezTo>
                  <a:cubicBezTo>
                    <a:pt x="65151" y="11906"/>
                    <a:pt x="63056" y="9906"/>
                    <a:pt x="61055" y="7811"/>
                  </a:cubicBezTo>
                  <a:cubicBezTo>
                    <a:pt x="58960" y="9811"/>
                    <a:pt x="57150" y="11811"/>
                    <a:pt x="55245" y="13907"/>
                  </a:cubicBezTo>
                  <a:cubicBezTo>
                    <a:pt x="37052" y="14097"/>
                    <a:pt x="19050" y="14288"/>
                    <a:pt x="1048" y="14478"/>
                  </a:cubicBezTo>
                  <a:cubicBezTo>
                    <a:pt x="667" y="9525"/>
                    <a:pt x="381" y="4667"/>
                    <a:pt x="0" y="0"/>
                  </a:cubicBezTo>
                  <a:lnTo>
                    <a:pt x="191" y="0"/>
                  </a:lnTo>
                  <a:cubicBezTo>
                    <a:pt x="25432" y="0"/>
                    <a:pt x="50864" y="0"/>
                    <a:pt x="76486" y="191"/>
                  </a:cubicBezTo>
                  <a:cubicBezTo>
                    <a:pt x="130874" y="667"/>
                    <a:pt x="184785" y="1429"/>
                    <a:pt x="237935" y="257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95CA43A0-8960-5EC7-89E1-0BD9D074BBC8}"/>
                </a:ext>
              </a:extLst>
            </p:cNvPr>
            <p:cNvSpPr/>
            <p:nvPr/>
          </p:nvSpPr>
          <p:spPr>
            <a:xfrm>
              <a:off x="4995005" y="5633847"/>
              <a:ext cx="111918" cy="30712"/>
            </a:xfrm>
            <a:custGeom>
              <a:avLst/>
              <a:gdLst>
                <a:gd name="connsiteX0" fmla="*/ 111919 w 111918"/>
                <a:gd name="connsiteY0" fmla="*/ 5048 h 30712"/>
                <a:gd name="connsiteX1" fmla="*/ 103346 w 111918"/>
                <a:gd name="connsiteY1" fmla="*/ 11811 h 30712"/>
                <a:gd name="connsiteX2" fmla="*/ 68771 w 111918"/>
                <a:gd name="connsiteY2" fmla="*/ 27051 h 30712"/>
                <a:gd name="connsiteX3" fmla="*/ 33528 w 111918"/>
                <a:gd name="connsiteY3" fmla="*/ 29623 h 30712"/>
                <a:gd name="connsiteX4" fmla="*/ 5429 w 111918"/>
                <a:gd name="connsiteY4" fmla="*/ 15145 h 30712"/>
                <a:gd name="connsiteX5" fmla="*/ 0 w 111918"/>
                <a:gd name="connsiteY5" fmla="*/ 3238 h 30712"/>
                <a:gd name="connsiteX6" fmla="*/ 4667 w 111918"/>
                <a:gd name="connsiteY6" fmla="*/ 1143 h 30712"/>
                <a:gd name="connsiteX7" fmla="*/ 101441 w 111918"/>
                <a:gd name="connsiteY7" fmla="*/ 0 h 30712"/>
                <a:gd name="connsiteX8" fmla="*/ 111728 w 111918"/>
                <a:gd name="connsiteY8" fmla="*/ 5048 h 30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918" h="30712">
                  <a:moveTo>
                    <a:pt x="111919" y="5048"/>
                  </a:moveTo>
                  <a:cubicBezTo>
                    <a:pt x="109538" y="7144"/>
                    <a:pt x="106680" y="9620"/>
                    <a:pt x="103346" y="11811"/>
                  </a:cubicBezTo>
                  <a:cubicBezTo>
                    <a:pt x="89154" y="21907"/>
                    <a:pt x="75724" y="25337"/>
                    <a:pt x="68771" y="27051"/>
                  </a:cubicBezTo>
                  <a:cubicBezTo>
                    <a:pt x="58674" y="29527"/>
                    <a:pt x="47625" y="32290"/>
                    <a:pt x="33528" y="29623"/>
                  </a:cubicBezTo>
                  <a:cubicBezTo>
                    <a:pt x="26289" y="28194"/>
                    <a:pt x="13335" y="25908"/>
                    <a:pt x="5429" y="15145"/>
                  </a:cubicBezTo>
                  <a:cubicBezTo>
                    <a:pt x="2286" y="10763"/>
                    <a:pt x="1048" y="6572"/>
                    <a:pt x="0" y="3238"/>
                  </a:cubicBezTo>
                  <a:cubicBezTo>
                    <a:pt x="1905" y="2000"/>
                    <a:pt x="3524" y="1429"/>
                    <a:pt x="4667" y="1143"/>
                  </a:cubicBezTo>
                  <a:cubicBezTo>
                    <a:pt x="36957" y="667"/>
                    <a:pt x="69152" y="286"/>
                    <a:pt x="101441" y="0"/>
                  </a:cubicBezTo>
                  <a:cubicBezTo>
                    <a:pt x="104965" y="1810"/>
                    <a:pt x="108395" y="3524"/>
                    <a:pt x="111728" y="5048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9AF392D4-51C8-4154-6E5B-094FF17E521C}"/>
                </a:ext>
              </a:extLst>
            </p:cNvPr>
            <p:cNvSpPr/>
            <p:nvPr/>
          </p:nvSpPr>
          <p:spPr>
            <a:xfrm>
              <a:off x="4997481" y="5565457"/>
              <a:ext cx="99250" cy="84476"/>
            </a:xfrm>
            <a:custGeom>
              <a:avLst/>
              <a:gdLst>
                <a:gd name="connsiteX0" fmla="*/ 0 w 99250"/>
                <a:gd name="connsiteY0" fmla="*/ 6668 h 84476"/>
                <a:gd name="connsiteX1" fmla="*/ 2381 w 99250"/>
                <a:gd name="connsiteY1" fmla="*/ 69533 h 84476"/>
                <a:gd name="connsiteX2" fmla="*/ 18097 w 99250"/>
                <a:gd name="connsiteY2" fmla="*/ 79058 h 84476"/>
                <a:gd name="connsiteX3" fmla="*/ 99250 w 99250"/>
                <a:gd name="connsiteY3" fmla="*/ 68294 h 84476"/>
                <a:gd name="connsiteX4" fmla="*/ 92392 w 99250"/>
                <a:gd name="connsiteY4" fmla="*/ 0 h 84476"/>
                <a:gd name="connsiteX5" fmla="*/ 0 w 99250"/>
                <a:gd name="connsiteY5" fmla="*/ 6572 h 8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476">
                  <a:moveTo>
                    <a:pt x="0" y="6668"/>
                  </a:moveTo>
                  <a:cubicBezTo>
                    <a:pt x="762" y="27623"/>
                    <a:pt x="1619" y="48578"/>
                    <a:pt x="2381" y="69533"/>
                  </a:cubicBezTo>
                  <a:cubicBezTo>
                    <a:pt x="7906" y="74009"/>
                    <a:pt x="13240" y="76962"/>
                    <a:pt x="18097" y="79058"/>
                  </a:cubicBezTo>
                  <a:cubicBezTo>
                    <a:pt x="53816" y="94393"/>
                    <a:pt x="91726" y="72771"/>
                    <a:pt x="99250" y="68294"/>
                  </a:cubicBezTo>
                  <a:cubicBezTo>
                    <a:pt x="96964" y="45529"/>
                    <a:pt x="94678" y="22765"/>
                    <a:pt x="92392" y="0"/>
                  </a:cubicBezTo>
                  <a:cubicBezTo>
                    <a:pt x="61627" y="2191"/>
                    <a:pt x="30766" y="4382"/>
                    <a:pt x="0" y="657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F63222B8-E168-2D82-4BAE-F7D9D21E62F1}"/>
                </a:ext>
              </a:extLst>
            </p:cNvPr>
            <p:cNvSpPr/>
            <p:nvPr/>
          </p:nvSpPr>
          <p:spPr>
            <a:xfrm>
              <a:off x="4668337" y="3717988"/>
              <a:ext cx="490127" cy="1863471"/>
            </a:xfrm>
            <a:custGeom>
              <a:avLst/>
              <a:gdLst>
                <a:gd name="connsiteX0" fmla="*/ 487068 w 490127"/>
                <a:gd name="connsiteY0" fmla="*/ 1094994 h 1863471"/>
                <a:gd name="connsiteX1" fmla="*/ 456302 w 490127"/>
                <a:gd name="connsiteY1" fmla="*/ 1512189 h 1863471"/>
                <a:gd name="connsiteX2" fmla="*/ 449349 w 490127"/>
                <a:gd name="connsiteY2" fmla="*/ 1859471 h 1863471"/>
                <a:gd name="connsiteX3" fmla="*/ 320762 w 490127"/>
                <a:gd name="connsiteY3" fmla="*/ 1863471 h 1863471"/>
                <a:gd name="connsiteX4" fmla="*/ 266279 w 490127"/>
                <a:gd name="connsiteY4" fmla="*/ 1479328 h 1863471"/>
                <a:gd name="connsiteX5" fmla="*/ 256659 w 490127"/>
                <a:gd name="connsiteY5" fmla="*/ 1359503 h 1863471"/>
                <a:gd name="connsiteX6" fmla="*/ 248753 w 490127"/>
                <a:gd name="connsiteY6" fmla="*/ 1001363 h 1863471"/>
                <a:gd name="connsiteX7" fmla="*/ 227607 w 490127"/>
                <a:gd name="connsiteY7" fmla="*/ 935736 h 1863471"/>
                <a:gd name="connsiteX8" fmla="*/ 201699 w 490127"/>
                <a:gd name="connsiteY8" fmla="*/ 852392 h 1863471"/>
                <a:gd name="connsiteX9" fmla="*/ 148835 w 490127"/>
                <a:gd name="connsiteY9" fmla="*/ 677704 h 1863471"/>
                <a:gd name="connsiteX10" fmla="*/ 79303 w 490127"/>
                <a:gd name="connsiteY10" fmla="*/ 463296 h 1863471"/>
                <a:gd name="connsiteX11" fmla="*/ 13676 w 490127"/>
                <a:gd name="connsiteY11" fmla="*/ 330518 h 1863471"/>
                <a:gd name="connsiteX12" fmla="*/ 15200 w 490127"/>
                <a:gd name="connsiteY12" fmla="*/ 140589 h 1863471"/>
                <a:gd name="connsiteX13" fmla="*/ 81303 w 490127"/>
                <a:gd name="connsiteY13" fmla="*/ 29528 h 1863471"/>
                <a:gd name="connsiteX14" fmla="*/ 129214 w 490127"/>
                <a:gd name="connsiteY14" fmla="*/ 0 h 1863471"/>
                <a:gd name="connsiteX15" fmla="*/ 341622 w 490127"/>
                <a:gd name="connsiteY15" fmla="*/ 45339 h 1863471"/>
                <a:gd name="connsiteX16" fmla="*/ 399915 w 490127"/>
                <a:gd name="connsiteY16" fmla="*/ 284607 h 1863471"/>
                <a:gd name="connsiteX17" fmla="*/ 442396 w 490127"/>
                <a:gd name="connsiteY17" fmla="*/ 631984 h 1863471"/>
                <a:gd name="connsiteX18" fmla="*/ 480591 w 490127"/>
                <a:gd name="connsiteY18" fmla="*/ 915257 h 1863471"/>
                <a:gd name="connsiteX19" fmla="*/ 489926 w 490127"/>
                <a:gd name="connsiteY19" fmla="*/ 1012698 h 1863471"/>
                <a:gd name="connsiteX20" fmla="*/ 486973 w 490127"/>
                <a:gd name="connsiteY20" fmla="*/ 1094899 h 1863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0127" h="1863471">
                  <a:moveTo>
                    <a:pt x="487068" y="1094994"/>
                  </a:moveTo>
                  <a:cubicBezTo>
                    <a:pt x="473448" y="1227011"/>
                    <a:pt x="462875" y="1366361"/>
                    <a:pt x="456302" y="1512189"/>
                  </a:cubicBezTo>
                  <a:cubicBezTo>
                    <a:pt x="451064" y="1632395"/>
                    <a:pt x="448873" y="1748314"/>
                    <a:pt x="449349" y="1859471"/>
                  </a:cubicBezTo>
                  <a:cubicBezTo>
                    <a:pt x="406487" y="1860899"/>
                    <a:pt x="363529" y="1862138"/>
                    <a:pt x="320762" y="1863471"/>
                  </a:cubicBezTo>
                  <a:cubicBezTo>
                    <a:pt x="298568" y="1746314"/>
                    <a:pt x="279328" y="1617821"/>
                    <a:pt x="266279" y="1479328"/>
                  </a:cubicBezTo>
                  <a:cubicBezTo>
                    <a:pt x="262564" y="1440275"/>
                    <a:pt x="259326" y="1400175"/>
                    <a:pt x="256659" y="1359503"/>
                  </a:cubicBezTo>
                  <a:cubicBezTo>
                    <a:pt x="248277" y="1232440"/>
                    <a:pt x="246372" y="1112615"/>
                    <a:pt x="248753" y="1001363"/>
                  </a:cubicBezTo>
                  <a:cubicBezTo>
                    <a:pt x="243038" y="983647"/>
                    <a:pt x="235894" y="961644"/>
                    <a:pt x="227607" y="935736"/>
                  </a:cubicBezTo>
                  <a:cubicBezTo>
                    <a:pt x="219892" y="911066"/>
                    <a:pt x="211129" y="883158"/>
                    <a:pt x="201699" y="852392"/>
                  </a:cubicBezTo>
                  <a:cubicBezTo>
                    <a:pt x="183983" y="795338"/>
                    <a:pt x="177982" y="773906"/>
                    <a:pt x="148835" y="677704"/>
                  </a:cubicBezTo>
                  <a:cubicBezTo>
                    <a:pt x="96543" y="504349"/>
                    <a:pt x="90352" y="487680"/>
                    <a:pt x="79303" y="463296"/>
                  </a:cubicBezTo>
                  <a:cubicBezTo>
                    <a:pt x="42251" y="381571"/>
                    <a:pt x="28916" y="386048"/>
                    <a:pt x="13676" y="330518"/>
                  </a:cubicBezTo>
                  <a:cubicBezTo>
                    <a:pt x="5770" y="301466"/>
                    <a:pt x="-13470" y="227171"/>
                    <a:pt x="15200" y="140589"/>
                  </a:cubicBezTo>
                  <a:cubicBezTo>
                    <a:pt x="33011" y="87059"/>
                    <a:pt x="62349" y="50006"/>
                    <a:pt x="81303" y="29528"/>
                  </a:cubicBezTo>
                  <a:cubicBezTo>
                    <a:pt x="97305" y="19621"/>
                    <a:pt x="113307" y="9811"/>
                    <a:pt x="129214" y="0"/>
                  </a:cubicBezTo>
                  <a:cubicBezTo>
                    <a:pt x="199985" y="15050"/>
                    <a:pt x="270756" y="30099"/>
                    <a:pt x="341622" y="45339"/>
                  </a:cubicBezTo>
                  <a:cubicBezTo>
                    <a:pt x="358195" y="100584"/>
                    <a:pt x="380674" y="182975"/>
                    <a:pt x="399915" y="284607"/>
                  </a:cubicBezTo>
                  <a:cubicBezTo>
                    <a:pt x="421822" y="401003"/>
                    <a:pt x="423536" y="468439"/>
                    <a:pt x="442396" y="631984"/>
                  </a:cubicBezTo>
                  <a:cubicBezTo>
                    <a:pt x="449826" y="697421"/>
                    <a:pt x="462113" y="795242"/>
                    <a:pt x="480591" y="915257"/>
                  </a:cubicBezTo>
                  <a:cubicBezTo>
                    <a:pt x="484497" y="938498"/>
                    <a:pt x="488783" y="972026"/>
                    <a:pt x="489926" y="1012698"/>
                  </a:cubicBezTo>
                  <a:cubicBezTo>
                    <a:pt x="490878" y="1053179"/>
                    <a:pt x="488211" y="1083469"/>
                    <a:pt x="486973" y="1094899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0AC2AB8E-5949-571F-FE68-4B08A326A38F}"/>
                </a:ext>
              </a:extLst>
            </p:cNvPr>
            <p:cNvSpPr/>
            <p:nvPr/>
          </p:nvSpPr>
          <p:spPr>
            <a:xfrm>
              <a:off x="4876990" y="3891343"/>
              <a:ext cx="158404" cy="1306067"/>
            </a:xfrm>
            <a:custGeom>
              <a:avLst/>
              <a:gdLst>
                <a:gd name="connsiteX0" fmla="*/ 157639 w 158404"/>
                <a:gd name="connsiteY0" fmla="*/ 730187 h 1306067"/>
                <a:gd name="connsiteX1" fmla="*/ 156210 w 158404"/>
                <a:gd name="connsiteY1" fmla="*/ 905542 h 1306067"/>
                <a:gd name="connsiteX2" fmla="*/ 63151 w 158404"/>
                <a:gd name="connsiteY2" fmla="*/ 1286637 h 1306067"/>
                <a:gd name="connsiteX3" fmla="*/ 57531 w 158404"/>
                <a:gd name="connsiteY3" fmla="*/ 1306068 h 1306067"/>
                <a:gd name="connsiteX4" fmla="*/ 47911 w 158404"/>
                <a:gd name="connsiteY4" fmla="*/ 1186243 h 1306067"/>
                <a:gd name="connsiteX5" fmla="*/ 40005 w 158404"/>
                <a:gd name="connsiteY5" fmla="*/ 828104 h 1306067"/>
                <a:gd name="connsiteX6" fmla="*/ 18860 w 158404"/>
                <a:gd name="connsiteY6" fmla="*/ 762476 h 1306067"/>
                <a:gd name="connsiteX7" fmla="*/ 47054 w 158404"/>
                <a:gd name="connsiteY7" fmla="*/ 672370 h 1306067"/>
                <a:gd name="connsiteX8" fmla="*/ 0 w 158404"/>
                <a:gd name="connsiteY8" fmla="*/ 281178 h 1306067"/>
                <a:gd name="connsiteX9" fmla="*/ 117729 w 158404"/>
                <a:gd name="connsiteY9" fmla="*/ 0 h 1306067"/>
                <a:gd name="connsiteX10" fmla="*/ 125063 w 158404"/>
                <a:gd name="connsiteY10" fmla="*/ 43148 h 1306067"/>
                <a:gd name="connsiteX11" fmla="*/ 135636 w 158404"/>
                <a:gd name="connsiteY11" fmla="*/ 120872 h 1306067"/>
                <a:gd name="connsiteX12" fmla="*/ 151638 w 158404"/>
                <a:gd name="connsiteY12" fmla="*/ 277463 h 1306067"/>
                <a:gd name="connsiteX13" fmla="*/ 157544 w 158404"/>
                <a:gd name="connsiteY13" fmla="*/ 730187 h 130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404" h="1306067">
                  <a:moveTo>
                    <a:pt x="157639" y="730187"/>
                  </a:moveTo>
                  <a:cubicBezTo>
                    <a:pt x="156972" y="844201"/>
                    <a:pt x="156686" y="901351"/>
                    <a:pt x="156210" y="905542"/>
                  </a:cubicBezTo>
                  <a:cubicBezTo>
                    <a:pt x="152495" y="941260"/>
                    <a:pt x="143351" y="1011174"/>
                    <a:pt x="63151" y="1286637"/>
                  </a:cubicBezTo>
                  <a:cubicBezTo>
                    <a:pt x="61151" y="1293305"/>
                    <a:pt x="59246" y="1299781"/>
                    <a:pt x="57531" y="1306068"/>
                  </a:cubicBezTo>
                  <a:cubicBezTo>
                    <a:pt x="53816" y="1267015"/>
                    <a:pt x="50578" y="1226915"/>
                    <a:pt x="47911" y="1186243"/>
                  </a:cubicBezTo>
                  <a:cubicBezTo>
                    <a:pt x="39529" y="1059180"/>
                    <a:pt x="37624" y="939355"/>
                    <a:pt x="40005" y="828104"/>
                  </a:cubicBezTo>
                  <a:cubicBezTo>
                    <a:pt x="34290" y="810387"/>
                    <a:pt x="27146" y="788384"/>
                    <a:pt x="18860" y="762476"/>
                  </a:cubicBezTo>
                  <a:cubicBezTo>
                    <a:pt x="28289" y="732568"/>
                    <a:pt x="37624" y="702469"/>
                    <a:pt x="47054" y="672370"/>
                  </a:cubicBezTo>
                  <a:cubicBezTo>
                    <a:pt x="31337" y="542068"/>
                    <a:pt x="15716" y="411671"/>
                    <a:pt x="0" y="281178"/>
                  </a:cubicBezTo>
                  <a:cubicBezTo>
                    <a:pt x="39243" y="187452"/>
                    <a:pt x="78486" y="93726"/>
                    <a:pt x="117729" y="0"/>
                  </a:cubicBezTo>
                  <a:cubicBezTo>
                    <a:pt x="112776" y="11621"/>
                    <a:pt x="122682" y="31337"/>
                    <a:pt x="125063" y="43148"/>
                  </a:cubicBezTo>
                  <a:cubicBezTo>
                    <a:pt x="130016" y="68771"/>
                    <a:pt x="132493" y="95155"/>
                    <a:pt x="135636" y="120872"/>
                  </a:cubicBezTo>
                  <a:cubicBezTo>
                    <a:pt x="140779" y="160782"/>
                    <a:pt x="147542" y="226504"/>
                    <a:pt x="151638" y="277463"/>
                  </a:cubicBezTo>
                  <a:cubicBezTo>
                    <a:pt x="159353" y="377571"/>
                    <a:pt x="159068" y="473773"/>
                    <a:pt x="157544" y="73018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AA6FC1AA-1DF9-BE01-68C5-637C59383161}"/>
                </a:ext>
              </a:extLst>
            </p:cNvPr>
            <p:cNvSpPr/>
            <p:nvPr/>
          </p:nvSpPr>
          <p:spPr>
            <a:xfrm>
              <a:off x="4671059" y="5641276"/>
              <a:ext cx="244144" cy="131221"/>
            </a:xfrm>
            <a:custGeom>
              <a:avLst/>
              <a:gdLst>
                <a:gd name="connsiteX0" fmla="*/ 244126 w 244144"/>
                <a:gd name="connsiteY0" fmla="*/ 102012 h 131221"/>
                <a:gd name="connsiteX1" fmla="*/ 236029 w 244144"/>
                <a:gd name="connsiteY1" fmla="*/ 121920 h 131221"/>
                <a:gd name="connsiteX2" fmla="*/ 226600 w 244144"/>
                <a:gd name="connsiteY2" fmla="*/ 128873 h 131221"/>
                <a:gd name="connsiteX3" fmla="*/ 211836 w 244144"/>
                <a:gd name="connsiteY3" fmla="*/ 131064 h 131221"/>
                <a:gd name="connsiteX4" fmla="*/ 65532 w 244144"/>
                <a:gd name="connsiteY4" fmla="*/ 107918 h 131221"/>
                <a:gd name="connsiteX5" fmla="*/ 60388 w 244144"/>
                <a:gd name="connsiteY5" fmla="*/ 100965 h 131221"/>
                <a:gd name="connsiteX6" fmla="*/ 53721 w 244144"/>
                <a:gd name="connsiteY6" fmla="*/ 106109 h 131221"/>
                <a:gd name="connsiteX7" fmla="*/ 0 w 244144"/>
                <a:gd name="connsiteY7" fmla="*/ 98679 h 131221"/>
                <a:gd name="connsiteX8" fmla="*/ 1048 w 244144"/>
                <a:gd name="connsiteY8" fmla="*/ 84201 h 131221"/>
                <a:gd name="connsiteX9" fmla="*/ 8477 w 244144"/>
                <a:gd name="connsiteY9" fmla="*/ 18859 h 131221"/>
                <a:gd name="connsiteX10" fmla="*/ 17145 w 244144"/>
                <a:gd name="connsiteY10" fmla="*/ 2857 h 131221"/>
                <a:gd name="connsiteX11" fmla="*/ 19431 w 244144"/>
                <a:gd name="connsiteY11" fmla="*/ 1429 h 131221"/>
                <a:gd name="connsiteX12" fmla="*/ 24384 w 244144"/>
                <a:gd name="connsiteY12" fmla="*/ 0 h 131221"/>
                <a:gd name="connsiteX13" fmla="*/ 120301 w 244144"/>
                <a:gd name="connsiteY13" fmla="*/ 13145 h 131221"/>
                <a:gd name="connsiteX14" fmla="*/ 129730 w 244144"/>
                <a:gd name="connsiteY14" fmla="*/ 19621 h 131221"/>
                <a:gd name="connsiteX15" fmla="*/ 197358 w 244144"/>
                <a:gd name="connsiteY15" fmla="*/ 62484 h 131221"/>
                <a:gd name="connsiteX16" fmla="*/ 243935 w 244144"/>
                <a:gd name="connsiteY16" fmla="*/ 101918 h 13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144" h="131221">
                  <a:moveTo>
                    <a:pt x="244126" y="102012"/>
                  </a:moveTo>
                  <a:cubicBezTo>
                    <a:pt x="244412" y="108204"/>
                    <a:pt x="241459" y="116014"/>
                    <a:pt x="236029" y="121920"/>
                  </a:cubicBezTo>
                  <a:cubicBezTo>
                    <a:pt x="233553" y="124873"/>
                    <a:pt x="230314" y="127349"/>
                    <a:pt x="226600" y="128873"/>
                  </a:cubicBezTo>
                  <a:cubicBezTo>
                    <a:pt x="220694" y="131540"/>
                    <a:pt x="215075" y="131350"/>
                    <a:pt x="211836" y="131064"/>
                  </a:cubicBezTo>
                  <a:cubicBezTo>
                    <a:pt x="163163" y="123349"/>
                    <a:pt x="114395" y="115728"/>
                    <a:pt x="65532" y="107918"/>
                  </a:cubicBezTo>
                  <a:cubicBezTo>
                    <a:pt x="63818" y="105632"/>
                    <a:pt x="62103" y="103251"/>
                    <a:pt x="60388" y="100965"/>
                  </a:cubicBezTo>
                  <a:cubicBezTo>
                    <a:pt x="58103" y="102679"/>
                    <a:pt x="55912" y="104394"/>
                    <a:pt x="53721" y="106109"/>
                  </a:cubicBezTo>
                  <a:cubicBezTo>
                    <a:pt x="35719" y="103632"/>
                    <a:pt x="17907" y="101155"/>
                    <a:pt x="0" y="98679"/>
                  </a:cubicBezTo>
                  <a:cubicBezTo>
                    <a:pt x="286" y="93726"/>
                    <a:pt x="762" y="88868"/>
                    <a:pt x="1048" y="84201"/>
                  </a:cubicBezTo>
                  <a:cubicBezTo>
                    <a:pt x="3715" y="52673"/>
                    <a:pt x="6477" y="29242"/>
                    <a:pt x="8477" y="18859"/>
                  </a:cubicBezTo>
                  <a:cubicBezTo>
                    <a:pt x="9430" y="14192"/>
                    <a:pt x="11144" y="6953"/>
                    <a:pt x="17145" y="2857"/>
                  </a:cubicBezTo>
                  <a:cubicBezTo>
                    <a:pt x="17907" y="2191"/>
                    <a:pt x="18669" y="1810"/>
                    <a:pt x="19431" y="1429"/>
                  </a:cubicBezTo>
                  <a:cubicBezTo>
                    <a:pt x="21431" y="476"/>
                    <a:pt x="23146" y="190"/>
                    <a:pt x="24384" y="0"/>
                  </a:cubicBezTo>
                  <a:cubicBezTo>
                    <a:pt x="56388" y="4381"/>
                    <a:pt x="88297" y="8668"/>
                    <a:pt x="120301" y="13145"/>
                  </a:cubicBezTo>
                  <a:cubicBezTo>
                    <a:pt x="123539" y="15430"/>
                    <a:pt x="126683" y="17621"/>
                    <a:pt x="129730" y="19621"/>
                  </a:cubicBezTo>
                  <a:cubicBezTo>
                    <a:pt x="156686" y="38386"/>
                    <a:pt x="179832" y="52388"/>
                    <a:pt x="197358" y="62484"/>
                  </a:cubicBezTo>
                  <a:cubicBezTo>
                    <a:pt x="224314" y="77819"/>
                    <a:pt x="243269" y="86677"/>
                    <a:pt x="243935" y="101918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D9406B36-F243-46DA-F723-1A4962C5DA98}"/>
                </a:ext>
              </a:extLst>
            </p:cNvPr>
            <p:cNvSpPr/>
            <p:nvPr/>
          </p:nvSpPr>
          <p:spPr>
            <a:xfrm>
              <a:off x="4671059" y="5725477"/>
              <a:ext cx="236029" cy="47020"/>
            </a:xfrm>
            <a:custGeom>
              <a:avLst/>
              <a:gdLst>
                <a:gd name="connsiteX0" fmla="*/ 236029 w 236029"/>
                <a:gd name="connsiteY0" fmla="*/ 37719 h 47020"/>
                <a:gd name="connsiteX1" fmla="*/ 226600 w 236029"/>
                <a:gd name="connsiteY1" fmla="*/ 44672 h 47020"/>
                <a:gd name="connsiteX2" fmla="*/ 211836 w 236029"/>
                <a:gd name="connsiteY2" fmla="*/ 46863 h 47020"/>
                <a:gd name="connsiteX3" fmla="*/ 65532 w 236029"/>
                <a:gd name="connsiteY3" fmla="*/ 23717 h 47020"/>
                <a:gd name="connsiteX4" fmla="*/ 60388 w 236029"/>
                <a:gd name="connsiteY4" fmla="*/ 16764 h 47020"/>
                <a:gd name="connsiteX5" fmla="*/ 53721 w 236029"/>
                <a:gd name="connsiteY5" fmla="*/ 21908 h 47020"/>
                <a:gd name="connsiteX6" fmla="*/ 0 w 236029"/>
                <a:gd name="connsiteY6" fmla="*/ 14478 h 47020"/>
                <a:gd name="connsiteX7" fmla="*/ 1048 w 236029"/>
                <a:gd name="connsiteY7" fmla="*/ 0 h 47020"/>
                <a:gd name="connsiteX8" fmla="*/ 1238 w 236029"/>
                <a:gd name="connsiteY8" fmla="*/ 0 h 47020"/>
                <a:gd name="connsiteX9" fmla="*/ 76676 w 236029"/>
                <a:gd name="connsiteY9" fmla="*/ 11525 h 47020"/>
                <a:gd name="connsiteX10" fmla="*/ 236029 w 236029"/>
                <a:gd name="connsiteY10" fmla="*/ 37719 h 4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029" h="47020">
                  <a:moveTo>
                    <a:pt x="236029" y="37719"/>
                  </a:moveTo>
                  <a:cubicBezTo>
                    <a:pt x="233553" y="40672"/>
                    <a:pt x="230314" y="43148"/>
                    <a:pt x="226600" y="44672"/>
                  </a:cubicBezTo>
                  <a:cubicBezTo>
                    <a:pt x="220694" y="47339"/>
                    <a:pt x="215075" y="47149"/>
                    <a:pt x="211836" y="46863"/>
                  </a:cubicBezTo>
                  <a:cubicBezTo>
                    <a:pt x="163163" y="39148"/>
                    <a:pt x="114395" y="31527"/>
                    <a:pt x="65532" y="23717"/>
                  </a:cubicBezTo>
                  <a:cubicBezTo>
                    <a:pt x="63818" y="21431"/>
                    <a:pt x="62103" y="19050"/>
                    <a:pt x="60388" y="16764"/>
                  </a:cubicBezTo>
                  <a:cubicBezTo>
                    <a:pt x="58103" y="18478"/>
                    <a:pt x="55912" y="20193"/>
                    <a:pt x="53721" y="21908"/>
                  </a:cubicBezTo>
                  <a:cubicBezTo>
                    <a:pt x="35719" y="19431"/>
                    <a:pt x="17907" y="16954"/>
                    <a:pt x="0" y="14478"/>
                  </a:cubicBezTo>
                  <a:cubicBezTo>
                    <a:pt x="286" y="9525"/>
                    <a:pt x="762" y="4667"/>
                    <a:pt x="1048" y="0"/>
                  </a:cubicBezTo>
                  <a:lnTo>
                    <a:pt x="1238" y="0"/>
                  </a:lnTo>
                  <a:cubicBezTo>
                    <a:pt x="26194" y="3715"/>
                    <a:pt x="51340" y="7620"/>
                    <a:pt x="76676" y="11525"/>
                  </a:cubicBezTo>
                  <a:cubicBezTo>
                    <a:pt x="130397" y="20098"/>
                    <a:pt x="183547" y="28765"/>
                    <a:pt x="236029" y="37719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852F41DD-5E09-2102-90AC-22D868BC19D7}"/>
                </a:ext>
              </a:extLst>
            </p:cNvPr>
            <p:cNvSpPr/>
            <p:nvPr/>
          </p:nvSpPr>
          <p:spPr>
            <a:xfrm>
              <a:off x="4690681" y="5641276"/>
              <a:ext cx="110299" cy="35967"/>
            </a:xfrm>
            <a:custGeom>
              <a:avLst/>
              <a:gdLst>
                <a:gd name="connsiteX0" fmla="*/ 110300 w 110299"/>
                <a:gd name="connsiteY0" fmla="*/ 19812 h 35967"/>
                <a:gd name="connsiteX1" fmla="*/ 100870 w 110299"/>
                <a:gd name="connsiteY1" fmla="*/ 25241 h 35967"/>
                <a:gd name="connsiteX2" fmla="*/ 64389 w 110299"/>
                <a:gd name="connsiteY2" fmla="*/ 35147 h 35967"/>
                <a:gd name="connsiteX3" fmla="*/ 29146 w 110299"/>
                <a:gd name="connsiteY3" fmla="*/ 32480 h 35967"/>
                <a:gd name="connsiteX4" fmla="*/ 3524 w 110299"/>
                <a:gd name="connsiteY4" fmla="*/ 14002 h 35967"/>
                <a:gd name="connsiteX5" fmla="*/ 0 w 110299"/>
                <a:gd name="connsiteY5" fmla="*/ 1429 h 35967"/>
                <a:gd name="connsiteX6" fmla="*/ 4953 w 110299"/>
                <a:gd name="connsiteY6" fmla="*/ 0 h 35967"/>
                <a:gd name="connsiteX7" fmla="*/ 100870 w 110299"/>
                <a:gd name="connsiteY7" fmla="*/ 13145 h 35967"/>
                <a:gd name="connsiteX8" fmla="*/ 110300 w 110299"/>
                <a:gd name="connsiteY8" fmla="*/ 19621 h 3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299" h="35967">
                  <a:moveTo>
                    <a:pt x="110300" y="19812"/>
                  </a:moveTo>
                  <a:cubicBezTo>
                    <a:pt x="107633" y="21526"/>
                    <a:pt x="104394" y="23527"/>
                    <a:pt x="100870" y="25241"/>
                  </a:cubicBezTo>
                  <a:cubicBezTo>
                    <a:pt x="85344" y="33147"/>
                    <a:pt x="71533" y="34576"/>
                    <a:pt x="64389" y="35147"/>
                  </a:cubicBezTo>
                  <a:cubicBezTo>
                    <a:pt x="54007" y="36100"/>
                    <a:pt x="42672" y="37147"/>
                    <a:pt x="29146" y="32480"/>
                  </a:cubicBezTo>
                  <a:cubicBezTo>
                    <a:pt x="22193" y="30004"/>
                    <a:pt x="9716" y="25813"/>
                    <a:pt x="3524" y="14002"/>
                  </a:cubicBezTo>
                  <a:cubicBezTo>
                    <a:pt x="1048" y="9239"/>
                    <a:pt x="381" y="4858"/>
                    <a:pt x="0" y="1429"/>
                  </a:cubicBezTo>
                  <a:cubicBezTo>
                    <a:pt x="2000" y="476"/>
                    <a:pt x="3715" y="190"/>
                    <a:pt x="4953" y="0"/>
                  </a:cubicBezTo>
                  <a:cubicBezTo>
                    <a:pt x="36957" y="4381"/>
                    <a:pt x="68866" y="8668"/>
                    <a:pt x="100870" y="13145"/>
                  </a:cubicBezTo>
                  <a:cubicBezTo>
                    <a:pt x="104108" y="15430"/>
                    <a:pt x="107252" y="17621"/>
                    <a:pt x="110300" y="1962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41CD7FC2-4BD4-C21C-EC1D-C704F84A90DC}"/>
                </a:ext>
              </a:extLst>
            </p:cNvPr>
            <p:cNvSpPr/>
            <p:nvPr/>
          </p:nvSpPr>
          <p:spPr>
            <a:xfrm>
              <a:off x="4695634" y="5578792"/>
              <a:ext cx="99250" cy="84626"/>
            </a:xfrm>
            <a:custGeom>
              <a:avLst/>
              <a:gdLst>
                <a:gd name="connsiteX0" fmla="*/ 6953 w 99250"/>
                <a:gd name="connsiteY0" fmla="*/ 0 h 84626"/>
                <a:gd name="connsiteX1" fmla="*/ 0 w 99250"/>
                <a:gd name="connsiteY1" fmla="*/ 62579 h 84626"/>
                <a:gd name="connsiteX2" fmla="*/ 14097 w 99250"/>
                <a:gd name="connsiteY2" fmla="*/ 74295 h 84626"/>
                <a:gd name="connsiteX3" fmla="*/ 95917 w 99250"/>
                <a:gd name="connsiteY3" fmla="*/ 75724 h 84626"/>
                <a:gd name="connsiteX4" fmla="*/ 99250 w 99250"/>
                <a:gd name="connsiteY4" fmla="*/ 7239 h 84626"/>
                <a:gd name="connsiteX5" fmla="*/ 6953 w 99250"/>
                <a:gd name="connsiteY5" fmla="*/ 95 h 8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626">
                  <a:moveTo>
                    <a:pt x="6953" y="0"/>
                  </a:moveTo>
                  <a:cubicBezTo>
                    <a:pt x="4667" y="20860"/>
                    <a:pt x="2286" y="41719"/>
                    <a:pt x="0" y="62579"/>
                  </a:cubicBezTo>
                  <a:cubicBezTo>
                    <a:pt x="4763" y="67818"/>
                    <a:pt x="9620" y="71533"/>
                    <a:pt x="14097" y="74295"/>
                  </a:cubicBezTo>
                  <a:cubicBezTo>
                    <a:pt x="47149" y="94774"/>
                    <a:pt x="87821" y="79057"/>
                    <a:pt x="95917" y="75724"/>
                  </a:cubicBezTo>
                  <a:lnTo>
                    <a:pt x="99250" y="7239"/>
                  </a:lnTo>
                  <a:cubicBezTo>
                    <a:pt x="68485" y="4858"/>
                    <a:pt x="37719" y="2476"/>
                    <a:pt x="6953" y="95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6DC75CAB-516E-1DB7-BF19-4CA97721EE0A}"/>
                </a:ext>
              </a:extLst>
            </p:cNvPr>
            <p:cNvSpPr/>
            <p:nvPr/>
          </p:nvSpPr>
          <p:spPr>
            <a:xfrm>
              <a:off x="4613126" y="3715607"/>
              <a:ext cx="393244" cy="1886235"/>
            </a:xfrm>
            <a:custGeom>
              <a:avLst/>
              <a:gdLst>
                <a:gd name="connsiteX0" fmla="*/ 382451 w 393244"/>
                <a:gd name="connsiteY0" fmla="*/ 671322 h 1886235"/>
                <a:gd name="connsiteX1" fmla="*/ 378260 w 393244"/>
                <a:gd name="connsiteY1" fmla="*/ 957167 h 1886235"/>
                <a:gd name="connsiteX2" fmla="*/ 373116 w 393244"/>
                <a:gd name="connsiteY2" fmla="*/ 1055084 h 1886235"/>
                <a:gd name="connsiteX3" fmla="*/ 358067 w 393244"/>
                <a:gd name="connsiteY3" fmla="*/ 1135952 h 1886235"/>
                <a:gd name="connsiteX4" fmla="*/ 265865 w 393244"/>
                <a:gd name="connsiteY4" fmla="*/ 1544003 h 1886235"/>
                <a:gd name="connsiteX5" fmla="*/ 207572 w 393244"/>
                <a:gd name="connsiteY5" fmla="*/ 1886236 h 1886235"/>
                <a:gd name="connsiteX6" fmla="*/ 88414 w 393244"/>
                <a:gd name="connsiteY6" fmla="*/ 1872234 h 1886235"/>
                <a:gd name="connsiteX7" fmla="*/ 79746 w 393244"/>
                <a:gd name="connsiteY7" fmla="*/ 1871186 h 1886235"/>
                <a:gd name="connsiteX8" fmla="*/ 91081 w 393244"/>
                <a:gd name="connsiteY8" fmla="*/ 1363504 h 1886235"/>
                <a:gd name="connsiteX9" fmla="*/ 136039 w 393244"/>
                <a:gd name="connsiteY9" fmla="*/ 1008031 h 1886235"/>
                <a:gd name="connsiteX10" fmla="*/ 111655 w 393244"/>
                <a:gd name="connsiteY10" fmla="*/ 853821 h 1886235"/>
                <a:gd name="connsiteX11" fmla="*/ 85271 w 393244"/>
                <a:gd name="connsiteY11" fmla="*/ 673227 h 1886235"/>
                <a:gd name="connsiteX12" fmla="*/ 48219 w 393244"/>
                <a:gd name="connsiteY12" fmla="*/ 450913 h 1886235"/>
                <a:gd name="connsiteX13" fmla="*/ 3070 w 393244"/>
                <a:gd name="connsiteY13" fmla="*/ 309848 h 1886235"/>
                <a:gd name="connsiteX14" fmla="*/ 32693 w 393244"/>
                <a:gd name="connsiteY14" fmla="*/ 122301 h 1886235"/>
                <a:gd name="connsiteX15" fmla="*/ 104226 w 393244"/>
                <a:gd name="connsiteY15" fmla="*/ 30766 h 1886235"/>
                <a:gd name="connsiteX16" fmla="*/ 104226 w 393244"/>
                <a:gd name="connsiteY16" fmla="*/ 30575 h 1886235"/>
                <a:gd name="connsiteX17" fmla="*/ 114512 w 393244"/>
                <a:gd name="connsiteY17" fmla="*/ 22003 h 1886235"/>
                <a:gd name="connsiteX18" fmla="*/ 166138 w 393244"/>
                <a:gd name="connsiteY18" fmla="*/ 0 h 1886235"/>
                <a:gd name="connsiteX19" fmla="*/ 369592 w 393244"/>
                <a:gd name="connsiteY19" fmla="*/ 76200 h 1886235"/>
                <a:gd name="connsiteX20" fmla="*/ 391976 w 393244"/>
                <a:gd name="connsiteY20" fmla="*/ 321469 h 1886235"/>
                <a:gd name="connsiteX21" fmla="*/ 382546 w 393244"/>
                <a:gd name="connsiteY21" fmla="*/ 671322 h 188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3244" h="1886235">
                  <a:moveTo>
                    <a:pt x="382451" y="671322"/>
                  </a:moveTo>
                  <a:cubicBezTo>
                    <a:pt x="380260" y="737140"/>
                    <a:pt x="377784" y="835628"/>
                    <a:pt x="378260" y="957167"/>
                  </a:cubicBezTo>
                  <a:cubicBezTo>
                    <a:pt x="378736" y="980789"/>
                    <a:pt x="378069" y="1014698"/>
                    <a:pt x="373116" y="1055084"/>
                  </a:cubicBezTo>
                  <a:cubicBezTo>
                    <a:pt x="367973" y="1095280"/>
                    <a:pt x="360829" y="1124712"/>
                    <a:pt x="358067" y="1135952"/>
                  </a:cubicBezTo>
                  <a:cubicBezTo>
                    <a:pt x="325015" y="1264444"/>
                    <a:pt x="293868" y="1400651"/>
                    <a:pt x="265865" y="1544003"/>
                  </a:cubicBezTo>
                  <a:cubicBezTo>
                    <a:pt x="242719" y="1662113"/>
                    <a:pt x="223478" y="1776413"/>
                    <a:pt x="207572" y="1886236"/>
                  </a:cubicBezTo>
                  <a:cubicBezTo>
                    <a:pt x="167852" y="1881569"/>
                    <a:pt x="128133" y="1876901"/>
                    <a:pt x="88414" y="1872234"/>
                  </a:cubicBezTo>
                  <a:cubicBezTo>
                    <a:pt x="85461" y="1871758"/>
                    <a:pt x="82699" y="1871472"/>
                    <a:pt x="79746" y="1871186"/>
                  </a:cubicBezTo>
                  <a:cubicBezTo>
                    <a:pt x="73841" y="1718310"/>
                    <a:pt x="75555" y="1548003"/>
                    <a:pt x="91081" y="1363504"/>
                  </a:cubicBezTo>
                  <a:cubicBezTo>
                    <a:pt x="101654" y="1236440"/>
                    <a:pt x="117465" y="1117759"/>
                    <a:pt x="136039" y="1008031"/>
                  </a:cubicBezTo>
                  <a:cubicBezTo>
                    <a:pt x="130134" y="972312"/>
                    <a:pt x="121656" y="918972"/>
                    <a:pt x="111655" y="853821"/>
                  </a:cubicBezTo>
                  <a:cubicBezTo>
                    <a:pt x="102702" y="794671"/>
                    <a:pt x="99844" y="772478"/>
                    <a:pt x="85271" y="673227"/>
                  </a:cubicBezTo>
                  <a:cubicBezTo>
                    <a:pt x="59172" y="494062"/>
                    <a:pt x="55458" y="476536"/>
                    <a:pt x="48219" y="450913"/>
                  </a:cubicBezTo>
                  <a:cubicBezTo>
                    <a:pt x="23739" y="364522"/>
                    <a:pt x="9928" y="366998"/>
                    <a:pt x="3070" y="309848"/>
                  </a:cubicBezTo>
                  <a:cubicBezTo>
                    <a:pt x="-454" y="279940"/>
                    <a:pt x="-8550" y="203454"/>
                    <a:pt x="32693" y="122301"/>
                  </a:cubicBezTo>
                  <a:cubicBezTo>
                    <a:pt x="54600" y="79153"/>
                    <a:pt x="82985" y="49244"/>
                    <a:pt x="104226" y="30766"/>
                  </a:cubicBezTo>
                  <a:lnTo>
                    <a:pt x="104226" y="30575"/>
                  </a:lnTo>
                  <a:cubicBezTo>
                    <a:pt x="107940" y="27432"/>
                    <a:pt x="111369" y="24479"/>
                    <a:pt x="114512" y="22003"/>
                  </a:cubicBezTo>
                  <a:cubicBezTo>
                    <a:pt x="131753" y="14669"/>
                    <a:pt x="148993" y="7239"/>
                    <a:pt x="166138" y="0"/>
                  </a:cubicBezTo>
                  <a:cubicBezTo>
                    <a:pt x="233956" y="25337"/>
                    <a:pt x="301774" y="50768"/>
                    <a:pt x="369592" y="76200"/>
                  </a:cubicBezTo>
                  <a:cubicBezTo>
                    <a:pt x="377974" y="133445"/>
                    <a:pt x="388070" y="218122"/>
                    <a:pt x="391976" y="321469"/>
                  </a:cubicBezTo>
                  <a:cubicBezTo>
                    <a:pt x="396452" y="439864"/>
                    <a:pt x="388070" y="506730"/>
                    <a:pt x="382546" y="671322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9BD64AC4-A068-8315-7ED3-E14C55F52991}"/>
                </a:ext>
              </a:extLst>
            </p:cNvPr>
            <p:cNvSpPr/>
            <p:nvPr/>
          </p:nvSpPr>
          <p:spPr>
            <a:xfrm>
              <a:off x="4835282" y="2606054"/>
              <a:ext cx="326724" cy="269352"/>
            </a:xfrm>
            <a:custGeom>
              <a:avLst/>
              <a:gdLst>
                <a:gd name="connsiteX0" fmla="*/ 321172 w 326724"/>
                <a:gd name="connsiteY0" fmla="*/ 193439 h 269352"/>
                <a:gd name="connsiteX1" fmla="*/ 320410 w 326724"/>
                <a:gd name="connsiteY1" fmla="*/ 196391 h 269352"/>
                <a:gd name="connsiteX2" fmla="*/ 319648 w 326724"/>
                <a:gd name="connsiteY2" fmla="*/ 192962 h 269352"/>
                <a:gd name="connsiteX3" fmla="*/ 311933 w 326724"/>
                <a:gd name="connsiteY3" fmla="*/ 163911 h 269352"/>
                <a:gd name="connsiteX4" fmla="*/ 273642 w 326724"/>
                <a:gd name="connsiteY4" fmla="*/ 139908 h 269352"/>
                <a:gd name="connsiteX5" fmla="*/ 238685 w 326724"/>
                <a:gd name="connsiteY5" fmla="*/ 97522 h 269352"/>
                <a:gd name="connsiteX6" fmla="*/ 172391 w 326724"/>
                <a:gd name="connsiteY6" fmla="*/ 170293 h 269352"/>
                <a:gd name="connsiteX7" fmla="*/ 95239 w 326724"/>
                <a:gd name="connsiteY7" fmla="*/ 222585 h 269352"/>
                <a:gd name="connsiteX8" fmla="*/ 94477 w 326724"/>
                <a:gd name="connsiteY8" fmla="*/ 224300 h 269352"/>
                <a:gd name="connsiteX9" fmla="*/ 90286 w 326724"/>
                <a:gd name="connsiteY9" fmla="*/ 237349 h 269352"/>
                <a:gd name="connsiteX10" fmla="*/ 89047 w 326724"/>
                <a:gd name="connsiteY10" fmla="*/ 254875 h 269352"/>
                <a:gd name="connsiteX11" fmla="*/ 83618 w 326724"/>
                <a:gd name="connsiteY11" fmla="*/ 239063 h 269352"/>
                <a:gd name="connsiteX12" fmla="*/ 78665 w 326724"/>
                <a:gd name="connsiteY12" fmla="*/ 228395 h 269352"/>
                <a:gd name="connsiteX13" fmla="*/ 72760 w 326724"/>
                <a:gd name="connsiteY13" fmla="*/ 220013 h 269352"/>
                <a:gd name="connsiteX14" fmla="*/ 69331 w 326724"/>
                <a:gd name="connsiteY14" fmla="*/ 217346 h 269352"/>
                <a:gd name="connsiteX15" fmla="*/ 53996 w 326724"/>
                <a:gd name="connsiteY15" fmla="*/ 213346 h 269352"/>
                <a:gd name="connsiteX16" fmla="*/ 34755 w 326724"/>
                <a:gd name="connsiteY16" fmla="*/ 238016 h 269352"/>
                <a:gd name="connsiteX17" fmla="*/ 38660 w 326724"/>
                <a:gd name="connsiteY17" fmla="*/ 269067 h 269352"/>
                <a:gd name="connsiteX18" fmla="*/ 38184 w 326724"/>
                <a:gd name="connsiteY18" fmla="*/ 269353 h 269352"/>
                <a:gd name="connsiteX19" fmla="*/ 370 w 326724"/>
                <a:gd name="connsiteY19" fmla="*/ 162959 h 269352"/>
                <a:gd name="connsiteX20" fmla="*/ 11705 w 326724"/>
                <a:gd name="connsiteY20" fmla="*/ 97808 h 269352"/>
                <a:gd name="connsiteX21" fmla="*/ 23992 w 326724"/>
                <a:gd name="connsiteY21" fmla="*/ 76567 h 269352"/>
                <a:gd name="connsiteX22" fmla="*/ 104097 w 326724"/>
                <a:gd name="connsiteY22" fmla="*/ 17321 h 269352"/>
                <a:gd name="connsiteX23" fmla="*/ 199823 w 326724"/>
                <a:gd name="connsiteY23" fmla="*/ 272 h 269352"/>
                <a:gd name="connsiteX24" fmla="*/ 256783 w 326724"/>
                <a:gd name="connsiteY24" fmla="*/ 23227 h 269352"/>
                <a:gd name="connsiteX25" fmla="*/ 277071 w 326724"/>
                <a:gd name="connsiteY25" fmla="*/ 41229 h 269352"/>
                <a:gd name="connsiteX26" fmla="*/ 320696 w 326724"/>
                <a:gd name="connsiteY26" fmla="*/ 114572 h 269352"/>
                <a:gd name="connsiteX27" fmla="*/ 321362 w 326724"/>
                <a:gd name="connsiteY27" fmla="*/ 193534 h 269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26724" h="269352">
                  <a:moveTo>
                    <a:pt x="321172" y="193439"/>
                  </a:moveTo>
                  <a:cubicBezTo>
                    <a:pt x="320981" y="194486"/>
                    <a:pt x="320696" y="195439"/>
                    <a:pt x="320410" y="196391"/>
                  </a:cubicBezTo>
                  <a:cubicBezTo>
                    <a:pt x="320124" y="195153"/>
                    <a:pt x="319934" y="194105"/>
                    <a:pt x="319648" y="192962"/>
                  </a:cubicBezTo>
                  <a:cubicBezTo>
                    <a:pt x="317171" y="181437"/>
                    <a:pt x="314409" y="171817"/>
                    <a:pt x="311933" y="163911"/>
                  </a:cubicBezTo>
                  <a:cubicBezTo>
                    <a:pt x="301550" y="159244"/>
                    <a:pt x="287739" y="151814"/>
                    <a:pt x="273642" y="139908"/>
                  </a:cubicBezTo>
                  <a:cubicBezTo>
                    <a:pt x="255926" y="124859"/>
                    <a:pt x="245067" y="108761"/>
                    <a:pt x="238685" y="97522"/>
                  </a:cubicBezTo>
                  <a:cubicBezTo>
                    <a:pt x="216492" y="138289"/>
                    <a:pt x="191060" y="158958"/>
                    <a:pt x="172391" y="170293"/>
                  </a:cubicBezTo>
                  <a:cubicBezTo>
                    <a:pt x="141340" y="188867"/>
                    <a:pt x="109431" y="193439"/>
                    <a:pt x="95239" y="222585"/>
                  </a:cubicBezTo>
                  <a:cubicBezTo>
                    <a:pt x="94953" y="223252"/>
                    <a:pt x="94763" y="223633"/>
                    <a:pt x="94477" y="224300"/>
                  </a:cubicBezTo>
                  <a:cubicBezTo>
                    <a:pt x="92477" y="228776"/>
                    <a:pt x="91238" y="233158"/>
                    <a:pt x="90286" y="237349"/>
                  </a:cubicBezTo>
                  <a:cubicBezTo>
                    <a:pt x="88857" y="244207"/>
                    <a:pt x="88857" y="250398"/>
                    <a:pt x="89047" y="254875"/>
                  </a:cubicBezTo>
                  <a:cubicBezTo>
                    <a:pt x="88571" y="253351"/>
                    <a:pt x="86571" y="246493"/>
                    <a:pt x="83618" y="239063"/>
                  </a:cubicBezTo>
                  <a:cubicBezTo>
                    <a:pt x="82189" y="235539"/>
                    <a:pt x="80475" y="231729"/>
                    <a:pt x="78665" y="228395"/>
                  </a:cubicBezTo>
                  <a:cubicBezTo>
                    <a:pt x="76760" y="224966"/>
                    <a:pt x="74760" y="221918"/>
                    <a:pt x="72760" y="220013"/>
                  </a:cubicBezTo>
                  <a:cubicBezTo>
                    <a:pt x="71045" y="218489"/>
                    <a:pt x="69331" y="217346"/>
                    <a:pt x="69331" y="217346"/>
                  </a:cubicBezTo>
                  <a:cubicBezTo>
                    <a:pt x="67807" y="216394"/>
                    <a:pt x="61235" y="212108"/>
                    <a:pt x="53996" y="213346"/>
                  </a:cubicBezTo>
                  <a:cubicBezTo>
                    <a:pt x="42851" y="215346"/>
                    <a:pt x="36660" y="229157"/>
                    <a:pt x="34755" y="238016"/>
                  </a:cubicBezTo>
                  <a:cubicBezTo>
                    <a:pt x="32850" y="247445"/>
                    <a:pt x="34946" y="255732"/>
                    <a:pt x="38660" y="269067"/>
                  </a:cubicBezTo>
                  <a:cubicBezTo>
                    <a:pt x="38470" y="269258"/>
                    <a:pt x="38375" y="269258"/>
                    <a:pt x="38184" y="269353"/>
                  </a:cubicBezTo>
                  <a:cubicBezTo>
                    <a:pt x="15800" y="238301"/>
                    <a:pt x="2846" y="200963"/>
                    <a:pt x="370" y="162959"/>
                  </a:cubicBezTo>
                  <a:cubicBezTo>
                    <a:pt x="-583" y="149338"/>
                    <a:pt x="-583" y="124954"/>
                    <a:pt x="11705" y="97808"/>
                  </a:cubicBezTo>
                  <a:cubicBezTo>
                    <a:pt x="15896" y="88664"/>
                    <a:pt x="20563" y="81329"/>
                    <a:pt x="23992" y="76567"/>
                  </a:cubicBezTo>
                  <a:cubicBezTo>
                    <a:pt x="36374" y="61803"/>
                    <a:pt x="62282" y="35133"/>
                    <a:pt x="104097" y="17321"/>
                  </a:cubicBezTo>
                  <a:cubicBezTo>
                    <a:pt x="144769" y="-14"/>
                    <a:pt x="180773" y="-681"/>
                    <a:pt x="199823" y="272"/>
                  </a:cubicBezTo>
                  <a:cubicBezTo>
                    <a:pt x="213158" y="2462"/>
                    <a:pt x="235066" y="7892"/>
                    <a:pt x="256783" y="23227"/>
                  </a:cubicBezTo>
                  <a:cubicBezTo>
                    <a:pt x="258688" y="24656"/>
                    <a:pt x="266879" y="30656"/>
                    <a:pt x="277071" y="41229"/>
                  </a:cubicBezTo>
                  <a:cubicBezTo>
                    <a:pt x="296883" y="61898"/>
                    <a:pt x="312790" y="87044"/>
                    <a:pt x="320696" y="114572"/>
                  </a:cubicBezTo>
                  <a:cubicBezTo>
                    <a:pt x="328125" y="140289"/>
                    <a:pt x="329078" y="167912"/>
                    <a:pt x="321362" y="19353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4D4524A5-7B66-4225-931B-BA0CE9EB7B93}"/>
                </a:ext>
              </a:extLst>
            </p:cNvPr>
            <p:cNvSpPr/>
            <p:nvPr/>
          </p:nvSpPr>
          <p:spPr>
            <a:xfrm>
              <a:off x="4779168" y="2470477"/>
              <a:ext cx="271997" cy="212121"/>
            </a:xfrm>
            <a:custGeom>
              <a:avLst/>
              <a:gdLst>
                <a:gd name="connsiteX0" fmla="*/ 264033 w 271997"/>
                <a:gd name="connsiteY0" fmla="*/ 70984 h 212121"/>
                <a:gd name="connsiteX1" fmla="*/ 271177 w 271997"/>
                <a:gd name="connsiteY1" fmla="*/ 63173 h 212121"/>
                <a:gd name="connsiteX2" fmla="*/ 260509 w 271997"/>
                <a:gd name="connsiteY2" fmla="*/ 56410 h 212121"/>
                <a:gd name="connsiteX3" fmla="*/ 256222 w 271997"/>
                <a:gd name="connsiteY3" fmla="*/ 42313 h 212121"/>
                <a:gd name="connsiteX4" fmla="*/ 238506 w 271997"/>
                <a:gd name="connsiteY4" fmla="*/ 37646 h 212121"/>
                <a:gd name="connsiteX5" fmla="*/ 236315 w 271997"/>
                <a:gd name="connsiteY5" fmla="*/ 28883 h 212121"/>
                <a:gd name="connsiteX6" fmla="*/ 224980 w 271997"/>
                <a:gd name="connsiteY6" fmla="*/ 21072 h 212121"/>
                <a:gd name="connsiteX7" fmla="*/ 225743 w 271997"/>
                <a:gd name="connsiteY7" fmla="*/ 16024 h 212121"/>
                <a:gd name="connsiteX8" fmla="*/ 216027 w 271997"/>
                <a:gd name="connsiteY8" fmla="*/ 11643 h 212121"/>
                <a:gd name="connsiteX9" fmla="*/ 211931 w 271997"/>
                <a:gd name="connsiteY9" fmla="*/ 10690 h 212121"/>
                <a:gd name="connsiteX10" fmla="*/ 202121 w 271997"/>
                <a:gd name="connsiteY10" fmla="*/ 10404 h 212121"/>
                <a:gd name="connsiteX11" fmla="*/ 198977 w 271997"/>
                <a:gd name="connsiteY11" fmla="*/ 6594 h 212121"/>
                <a:gd name="connsiteX12" fmla="*/ 187833 w 271997"/>
                <a:gd name="connsiteY12" fmla="*/ 9261 h 212121"/>
                <a:gd name="connsiteX13" fmla="*/ 182118 w 271997"/>
                <a:gd name="connsiteY13" fmla="*/ 14405 h 212121"/>
                <a:gd name="connsiteX14" fmla="*/ 180499 w 271997"/>
                <a:gd name="connsiteY14" fmla="*/ 8404 h 212121"/>
                <a:gd name="connsiteX15" fmla="*/ 178498 w 271997"/>
                <a:gd name="connsiteY15" fmla="*/ 1070 h 212121"/>
                <a:gd name="connsiteX16" fmla="*/ 162878 w 271997"/>
                <a:gd name="connsiteY16" fmla="*/ 12024 h 212121"/>
                <a:gd name="connsiteX17" fmla="*/ 156686 w 271997"/>
                <a:gd name="connsiteY17" fmla="*/ 5642 h 212121"/>
                <a:gd name="connsiteX18" fmla="*/ 146780 w 271997"/>
                <a:gd name="connsiteY18" fmla="*/ 7737 h 212121"/>
                <a:gd name="connsiteX19" fmla="*/ 121729 w 271997"/>
                <a:gd name="connsiteY19" fmla="*/ 6690 h 212121"/>
                <a:gd name="connsiteX20" fmla="*/ 93916 w 271997"/>
                <a:gd name="connsiteY20" fmla="*/ 23549 h 212121"/>
                <a:gd name="connsiteX21" fmla="*/ 89249 w 271997"/>
                <a:gd name="connsiteY21" fmla="*/ 23168 h 212121"/>
                <a:gd name="connsiteX22" fmla="*/ 87344 w 271997"/>
                <a:gd name="connsiteY22" fmla="*/ 33264 h 212121"/>
                <a:gd name="connsiteX23" fmla="*/ 82105 w 271997"/>
                <a:gd name="connsiteY23" fmla="*/ 30693 h 212121"/>
                <a:gd name="connsiteX24" fmla="*/ 73343 w 271997"/>
                <a:gd name="connsiteY24" fmla="*/ 30312 h 212121"/>
                <a:gd name="connsiteX25" fmla="*/ 66770 w 271997"/>
                <a:gd name="connsiteY25" fmla="*/ 47361 h 212121"/>
                <a:gd name="connsiteX26" fmla="*/ 64389 w 271997"/>
                <a:gd name="connsiteY26" fmla="*/ 44028 h 212121"/>
                <a:gd name="connsiteX27" fmla="*/ 62008 w 271997"/>
                <a:gd name="connsiteY27" fmla="*/ 36693 h 212121"/>
                <a:gd name="connsiteX28" fmla="*/ 58007 w 271997"/>
                <a:gd name="connsiteY28" fmla="*/ 43837 h 212121"/>
                <a:gd name="connsiteX29" fmla="*/ 48863 w 271997"/>
                <a:gd name="connsiteY29" fmla="*/ 62030 h 212121"/>
                <a:gd name="connsiteX30" fmla="*/ 36195 w 271997"/>
                <a:gd name="connsiteY30" fmla="*/ 69174 h 212121"/>
                <a:gd name="connsiteX31" fmla="*/ 34385 w 271997"/>
                <a:gd name="connsiteY31" fmla="*/ 77460 h 212121"/>
                <a:gd name="connsiteX32" fmla="*/ 34004 w 271997"/>
                <a:gd name="connsiteY32" fmla="*/ 85366 h 212121"/>
                <a:gd name="connsiteX33" fmla="*/ 22860 w 271997"/>
                <a:gd name="connsiteY33" fmla="*/ 104511 h 212121"/>
                <a:gd name="connsiteX34" fmla="*/ 25718 w 271997"/>
                <a:gd name="connsiteY34" fmla="*/ 112798 h 212121"/>
                <a:gd name="connsiteX35" fmla="*/ 15240 w 271997"/>
                <a:gd name="connsiteY35" fmla="*/ 116799 h 212121"/>
                <a:gd name="connsiteX36" fmla="*/ 12002 w 271997"/>
                <a:gd name="connsiteY36" fmla="*/ 109941 h 212121"/>
                <a:gd name="connsiteX37" fmla="*/ 11144 w 271997"/>
                <a:gd name="connsiteY37" fmla="*/ 116418 h 212121"/>
                <a:gd name="connsiteX38" fmla="*/ 0 w 271997"/>
                <a:gd name="connsiteY38" fmla="*/ 147088 h 212121"/>
                <a:gd name="connsiteX39" fmla="*/ 2857 w 271997"/>
                <a:gd name="connsiteY39" fmla="*/ 152898 h 212121"/>
                <a:gd name="connsiteX40" fmla="*/ 9715 w 271997"/>
                <a:gd name="connsiteY40" fmla="*/ 166710 h 212121"/>
                <a:gd name="connsiteX41" fmla="*/ 31052 w 271997"/>
                <a:gd name="connsiteY41" fmla="*/ 174806 h 212121"/>
                <a:gd name="connsiteX42" fmla="*/ 33242 w 271997"/>
                <a:gd name="connsiteY42" fmla="*/ 178806 h 212121"/>
                <a:gd name="connsiteX43" fmla="*/ 36100 w 271997"/>
                <a:gd name="connsiteY43" fmla="*/ 184045 h 212121"/>
                <a:gd name="connsiteX44" fmla="*/ 55245 w 271997"/>
                <a:gd name="connsiteY44" fmla="*/ 193284 h 212121"/>
                <a:gd name="connsiteX45" fmla="*/ 62389 w 271997"/>
                <a:gd name="connsiteY45" fmla="*/ 202333 h 212121"/>
                <a:gd name="connsiteX46" fmla="*/ 69532 w 271997"/>
                <a:gd name="connsiteY46" fmla="*/ 208429 h 212121"/>
                <a:gd name="connsiteX47" fmla="*/ 91345 w 271997"/>
                <a:gd name="connsiteY47" fmla="*/ 211287 h 212121"/>
                <a:gd name="connsiteX48" fmla="*/ 91154 w 271997"/>
                <a:gd name="connsiteY48" fmla="*/ 211953 h 212121"/>
                <a:gd name="connsiteX49" fmla="*/ 256127 w 271997"/>
                <a:gd name="connsiteY49" fmla="*/ 136611 h 212121"/>
                <a:gd name="connsiteX50" fmla="*/ 258985 w 271997"/>
                <a:gd name="connsiteY50" fmla="*/ 122037 h 212121"/>
                <a:gd name="connsiteX51" fmla="*/ 270796 w 271997"/>
                <a:gd name="connsiteY51" fmla="*/ 110607 h 212121"/>
                <a:gd name="connsiteX52" fmla="*/ 266224 w 271997"/>
                <a:gd name="connsiteY52" fmla="*/ 110893 h 212121"/>
                <a:gd name="connsiteX53" fmla="*/ 259461 w 271997"/>
                <a:gd name="connsiteY53" fmla="*/ 114036 h 212121"/>
                <a:gd name="connsiteX54" fmla="*/ 266319 w 271997"/>
                <a:gd name="connsiteY54" fmla="*/ 100416 h 212121"/>
                <a:gd name="connsiteX55" fmla="*/ 265081 w 271997"/>
                <a:gd name="connsiteY55" fmla="*/ 99368 h 212121"/>
                <a:gd name="connsiteX56" fmla="*/ 253460 w 271997"/>
                <a:gd name="connsiteY56" fmla="*/ 90034 h 212121"/>
                <a:gd name="connsiteX57" fmla="*/ 268986 w 271997"/>
                <a:gd name="connsiteY57" fmla="*/ 77841 h 212121"/>
                <a:gd name="connsiteX58" fmla="*/ 264319 w 271997"/>
                <a:gd name="connsiteY58" fmla="*/ 70698 h 21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71997" h="212121">
                  <a:moveTo>
                    <a:pt x="264033" y="70984"/>
                  </a:moveTo>
                  <a:cubicBezTo>
                    <a:pt x="266795" y="69078"/>
                    <a:pt x="274511" y="62506"/>
                    <a:pt x="271177" y="63173"/>
                  </a:cubicBezTo>
                  <a:cubicBezTo>
                    <a:pt x="267843" y="63744"/>
                    <a:pt x="258699" y="61554"/>
                    <a:pt x="260509" y="56410"/>
                  </a:cubicBezTo>
                  <a:cubicBezTo>
                    <a:pt x="262319" y="51267"/>
                    <a:pt x="261271" y="42313"/>
                    <a:pt x="256222" y="42313"/>
                  </a:cubicBezTo>
                  <a:cubicBezTo>
                    <a:pt x="251174" y="42313"/>
                    <a:pt x="236315" y="40218"/>
                    <a:pt x="238506" y="37646"/>
                  </a:cubicBezTo>
                  <a:cubicBezTo>
                    <a:pt x="240697" y="35074"/>
                    <a:pt x="240316" y="30407"/>
                    <a:pt x="236315" y="28883"/>
                  </a:cubicBezTo>
                  <a:cubicBezTo>
                    <a:pt x="232315" y="27359"/>
                    <a:pt x="222790" y="22406"/>
                    <a:pt x="224980" y="21072"/>
                  </a:cubicBezTo>
                  <a:cubicBezTo>
                    <a:pt x="227171" y="19739"/>
                    <a:pt x="228505" y="16881"/>
                    <a:pt x="225743" y="16024"/>
                  </a:cubicBezTo>
                  <a:cubicBezTo>
                    <a:pt x="222980" y="15072"/>
                    <a:pt x="215741" y="12214"/>
                    <a:pt x="216027" y="11643"/>
                  </a:cubicBezTo>
                  <a:cubicBezTo>
                    <a:pt x="216313" y="11166"/>
                    <a:pt x="214789" y="10214"/>
                    <a:pt x="211931" y="10690"/>
                  </a:cubicBezTo>
                  <a:cubicBezTo>
                    <a:pt x="209169" y="11166"/>
                    <a:pt x="201739" y="11547"/>
                    <a:pt x="202121" y="10404"/>
                  </a:cubicBezTo>
                  <a:cubicBezTo>
                    <a:pt x="202502" y="9261"/>
                    <a:pt x="201454" y="6594"/>
                    <a:pt x="198977" y="6594"/>
                  </a:cubicBezTo>
                  <a:cubicBezTo>
                    <a:pt x="196501" y="6594"/>
                    <a:pt x="188786" y="7928"/>
                    <a:pt x="187833" y="9261"/>
                  </a:cubicBezTo>
                  <a:cubicBezTo>
                    <a:pt x="186880" y="10595"/>
                    <a:pt x="183071" y="14595"/>
                    <a:pt x="182118" y="14405"/>
                  </a:cubicBezTo>
                  <a:cubicBezTo>
                    <a:pt x="181165" y="14214"/>
                    <a:pt x="179641" y="11357"/>
                    <a:pt x="180499" y="8404"/>
                  </a:cubicBezTo>
                  <a:cubicBezTo>
                    <a:pt x="181451" y="5356"/>
                    <a:pt x="182023" y="-2931"/>
                    <a:pt x="178498" y="1070"/>
                  </a:cubicBezTo>
                  <a:cubicBezTo>
                    <a:pt x="174879" y="5070"/>
                    <a:pt x="163735" y="14691"/>
                    <a:pt x="162878" y="12024"/>
                  </a:cubicBezTo>
                  <a:cubicBezTo>
                    <a:pt x="162020" y="9357"/>
                    <a:pt x="158305" y="3546"/>
                    <a:pt x="156686" y="5642"/>
                  </a:cubicBezTo>
                  <a:cubicBezTo>
                    <a:pt x="155067" y="7737"/>
                    <a:pt x="149352" y="10023"/>
                    <a:pt x="146780" y="7737"/>
                  </a:cubicBezTo>
                  <a:cubicBezTo>
                    <a:pt x="144209" y="5451"/>
                    <a:pt x="129635" y="2022"/>
                    <a:pt x="121729" y="6690"/>
                  </a:cubicBezTo>
                  <a:cubicBezTo>
                    <a:pt x="113824" y="11357"/>
                    <a:pt x="94774" y="24692"/>
                    <a:pt x="93916" y="23549"/>
                  </a:cubicBezTo>
                  <a:cubicBezTo>
                    <a:pt x="93059" y="22406"/>
                    <a:pt x="89345" y="20120"/>
                    <a:pt x="89249" y="23168"/>
                  </a:cubicBezTo>
                  <a:cubicBezTo>
                    <a:pt x="89154" y="26216"/>
                    <a:pt x="88202" y="32979"/>
                    <a:pt x="87344" y="33264"/>
                  </a:cubicBezTo>
                  <a:cubicBezTo>
                    <a:pt x="86582" y="33550"/>
                    <a:pt x="83439" y="32693"/>
                    <a:pt x="82105" y="30693"/>
                  </a:cubicBezTo>
                  <a:cubicBezTo>
                    <a:pt x="80772" y="28597"/>
                    <a:pt x="74962" y="25549"/>
                    <a:pt x="73343" y="30312"/>
                  </a:cubicBezTo>
                  <a:cubicBezTo>
                    <a:pt x="71723" y="35074"/>
                    <a:pt x="67246" y="47266"/>
                    <a:pt x="66770" y="47361"/>
                  </a:cubicBezTo>
                  <a:cubicBezTo>
                    <a:pt x="66294" y="47457"/>
                    <a:pt x="64770" y="46123"/>
                    <a:pt x="64389" y="44028"/>
                  </a:cubicBezTo>
                  <a:cubicBezTo>
                    <a:pt x="64008" y="41932"/>
                    <a:pt x="62484" y="36693"/>
                    <a:pt x="62008" y="36693"/>
                  </a:cubicBezTo>
                  <a:cubicBezTo>
                    <a:pt x="61531" y="36693"/>
                    <a:pt x="59150" y="39932"/>
                    <a:pt x="58007" y="43837"/>
                  </a:cubicBezTo>
                  <a:cubicBezTo>
                    <a:pt x="56864" y="47742"/>
                    <a:pt x="51054" y="61363"/>
                    <a:pt x="48863" y="62030"/>
                  </a:cubicBezTo>
                  <a:cubicBezTo>
                    <a:pt x="46672" y="62697"/>
                    <a:pt x="37719" y="67078"/>
                    <a:pt x="36195" y="69174"/>
                  </a:cubicBezTo>
                  <a:cubicBezTo>
                    <a:pt x="34671" y="71364"/>
                    <a:pt x="32099" y="77651"/>
                    <a:pt x="34385" y="77460"/>
                  </a:cubicBezTo>
                  <a:cubicBezTo>
                    <a:pt x="36671" y="77270"/>
                    <a:pt x="37719" y="80699"/>
                    <a:pt x="34004" y="85366"/>
                  </a:cubicBezTo>
                  <a:cubicBezTo>
                    <a:pt x="30289" y="90034"/>
                    <a:pt x="21336" y="103464"/>
                    <a:pt x="22860" y="104511"/>
                  </a:cubicBezTo>
                  <a:cubicBezTo>
                    <a:pt x="24384" y="105559"/>
                    <a:pt x="27908" y="110798"/>
                    <a:pt x="25718" y="112798"/>
                  </a:cubicBezTo>
                  <a:cubicBezTo>
                    <a:pt x="23431" y="114798"/>
                    <a:pt x="15812" y="119085"/>
                    <a:pt x="15240" y="116799"/>
                  </a:cubicBezTo>
                  <a:cubicBezTo>
                    <a:pt x="14573" y="114513"/>
                    <a:pt x="12668" y="109750"/>
                    <a:pt x="12002" y="109941"/>
                  </a:cubicBezTo>
                  <a:cubicBezTo>
                    <a:pt x="11335" y="110131"/>
                    <a:pt x="10287" y="113274"/>
                    <a:pt x="11144" y="116418"/>
                  </a:cubicBezTo>
                  <a:cubicBezTo>
                    <a:pt x="11906" y="119561"/>
                    <a:pt x="7715" y="136611"/>
                    <a:pt x="0" y="147088"/>
                  </a:cubicBezTo>
                  <a:lnTo>
                    <a:pt x="2857" y="152898"/>
                  </a:lnTo>
                  <a:lnTo>
                    <a:pt x="9715" y="166710"/>
                  </a:lnTo>
                  <a:cubicBezTo>
                    <a:pt x="28194" y="161566"/>
                    <a:pt x="37814" y="165186"/>
                    <a:pt x="31052" y="174806"/>
                  </a:cubicBezTo>
                  <a:lnTo>
                    <a:pt x="33242" y="178806"/>
                  </a:lnTo>
                  <a:lnTo>
                    <a:pt x="36100" y="184045"/>
                  </a:lnTo>
                  <a:cubicBezTo>
                    <a:pt x="46768" y="186617"/>
                    <a:pt x="55340" y="190808"/>
                    <a:pt x="55245" y="193284"/>
                  </a:cubicBezTo>
                  <a:cubicBezTo>
                    <a:pt x="55150" y="195761"/>
                    <a:pt x="58103" y="204619"/>
                    <a:pt x="62389" y="202333"/>
                  </a:cubicBezTo>
                  <a:cubicBezTo>
                    <a:pt x="63341" y="201857"/>
                    <a:pt x="66389" y="206429"/>
                    <a:pt x="69532" y="208429"/>
                  </a:cubicBezTo>
                  <a:cubicBezTo>
                    <a:pt x="77248" y="213382"/>
                    <a:pt x="86868" y="212239"/>
                    <a:pt x="91345" y="211287"/>
                  </a:cubicBezTo>
                  <a:cubicBezTo>
                    <a:pt x="91345" y="211477"/>
                    <a:pt x="91249" y="211668"/>
                    <a:pt x="91154" y="211953"/>
                  </a:cubicBezTo>
                  <a:lnTo>
                    <a:pt x="256127" y="136611"/>
                  </a:lnTo>
                  <a:cubicBezTo>
                    <a:pt x="255746" y="132515"/>
                    <a:pt x="255937" y="126990"/>
                    <a:pt x="258985" y="122037"/>
                  </a:cubicBezTo>
                  <a:cubicBezTo>
                    <a:pt x="263271" y="114989"/>
                    <a:pt x="271844" y="111560"/>
                    <a:pt x="270796" y="110607"/>
                  </a:cubicBezTo>
                  <a:cubicBezTo>
                    <a:pt x="270320" y="110226"/>
                    <a:pt x="267843" y="109941"/>
                    <a:pt x="266224" y="110893"/>
                  </a:cubicBezTo>
                  <a:cubicBezTo>
                    <a:pt x="264605" y="111941"/>
                    <a:pt x="260032" y="114322"/>
                    <a:pt x="259461" y="114036"/>
                  </a:cubicBezTo>
                  <a:cubicBezTo>
                    <a:pt x="258889" y="113751"/>
                    <a:pt x="261366" y="107369"/>
                    <a:pt x="266319" y="100416"/>
                  </a:cubicBezTo>
                  <a:lnTo>
                    <a:pt x="265081" y="99368"/>
                  </a:lnTo>
                  <a:lnTo>
                    <a:pt x="253460" y="90034"/>
                  </a:lnTo>
                  <a:cubicBezTo>
                    <a:pt x="264605" y="84318"/>
                    <a:pt x="271558" y="78889"/>
                    <a:pt x="268986" y="77841"/>
                  </a:cubicBezTo>
                  <a:cubicBezTo>
                    <a:pt x="266414" y="76889"/>
                    <a:pt x="261556" y="72603"/>
                    <a:pt x="264319" y="7069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83AAB7E2-3B67-35E2-75EA-F4DAB15AED88}"/>
                </a:ext>
              </a:extLst>
            </p:cNvPr>
            <p:cNvSpPr/>
            <p:nvPr/>
          </p:nvSpPr>
          <p:spPr>
            <a:xfrm>
              <a:off x="4859274" y="2599205"/>
              <a:ext cx="175736" cy="83224"/>
            </a:xfrm>
            <a:custGeom>
              <a:avLst/>
              <a:gdLst>
                <a:gd name="connsiteX0" fmla="*/ 0 w 175736"/>
                <a:gd name="connsiteY0" fmla="*/ 83225 h 83224"/>
                <a:gd name="connsiteX1" fmla="*/ 64103 w 175736"/>
                <a:gd name="connsiteY1" fmla="*/ 18265 h 83224"/>
                <a:gd name="connsiteX2" fmla="*/ 111157 w 175736"/>
                <a:gd name="connsiteY2" fmla="*/ 1691 h 83224"/>
                <a:gd name="connsiteX3" fmla="*/ 175736 w 175736"/>
                <a:gd name="connsiteY3" fmla="*/ 6835 h 83224"/>
                <a:gd name="connsiteX4" fmla="*/ 74390 w 175736"/>
                <a:gd name="connsiteY4" fmla="*/ 26456 h 83224"/>
                <a:gd name="connsiteX5" fmla="*/ 0 w 175736"/>
                <a:gd name="connsiteY5" fmla="*/ 83130 h 8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736" h="83224">
                  <a:moveTo>
                    <a:pt x="0" y="83225"/>
                  </a:moveTo>
                  <a:cubicBezTo>
                    <a:pt x="9049" y="67033"/>
                    <a:pt x="28480" y="37886"/>
                    <a:pt x="64103" y="18265"/>
                  </a:cubicBezTo>
                  <a:cubicBezTo>
                    <a:pt x="86678" y="5882"/>
                    <a:pt x="106394" y="2453"/>
                    <a:pt x="111157" y="1691"/>
                  </a:cubicBezTo>
                  <a:cubicBezTo>
                    <a:pt x="139827" y="-2881"/>
                    <a:pt x="163258" y="2834"/>
                    <a:pt x="175736" y="6835"/>
                  </a:cubicBezTo>
                  <a:cubicBezTo>
                    <a:pt x="156115" y="5882"/>
                    <a:pt x="117348" y="6644"/>
                    <a:pt x="74390" y="26456"/>
                  </a:cubicBezTo>
                  <a:cubicBezTo>
                    <a:pt x="36386" y="43982"/>
                    <a:pt x="12382" y="68557"/>
                    <a:pt x="0" y="83130"/>
                  </a:cubicBezTo>
                  <a:close/>
                </a:path>
              </a:pathLst>
            </a:custGeom>
            <a:solidFill>
              <a:srgbClr val="FF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118D5259-B4C7-907A-5282-A0B17FBB7B3E}"/>
                </a:ext>
              </a:extLst>
            </p:cNvPr>
            <p:cNvSpPr/>
            <p:nvPr/>
          </p:nvSpPr>
          <p:spPr>
            <a:xfrm>
              <a:off x="4889849" y="2916745"/>
              <a:ext cx="136616" cy="215903"/>
            </a:xfrm>
            <a:custGeom>
              <a:avLst/>
              <a:gdLst>
                <a:gd name="connsiteX0" fmla="*/ 131921 w 136616"/>
                <a:gd name="connsiteY0" fmla="*/ 128302 h 215903"/>
                <a:gd name="connsiteX1" fmla="*/ 126302 w 136616"/>
                <a:gd name="connsiteY1" fmla="*/ 164592 h 215903"/>
                <a:gd name="connsiteX2" fmla="*/ 122587 w 136616"/>
                <a:gd name="connsiteY2" fmla="*/ 189738 h 215903"/>
                <a:gd name="connsiteX3" fmla="*/ 136303 w 136616"/>
                <a:gd name="connsiteY3" fmla="*/ 210788 h 215903"/>
                <a:gd name="connsiteX4" fmla="*/ 51816 w 136616"/>
                <a:gd name="connsiteY4" fmla="*/ 215646 h 215903"/>
                <a:gd name="connsiteX5" fmla="*/ 11621 w 136616"/>
                <a:gd name="connsiteY5" fmla="*/ 205740 h 215903"/>
                <a:gd name="connsiteX6" fmla="*/ 0 w 136616"/>
                <a:gd name="connsiteY6" fmla="*/ 194215 h 215903"/>
                <a:gd name="connsiteX7" fmla="*/ 15050 w 136616"/>
                <a:gd name="connsiteY7" fmla="*/ 117729 h 215903"/>
                <a:gd name="connsiteX8" fmla="*/ 18479 w 136616"/>
                <a:gd name="connsiteY8" fmla="*/ 69342 h 215903"/>
                <a:gd name="connsiteX9" fmla="*/ 19145 w 136616"/>
                <a:gd name="connsiteY9" fmla="*/ 49149 h 215903"/>
                <a:gd name="connsiteX10" fmla="*/ 19812 w 136616"/>
                <a:gd name="connsiteY10" fmla="*/ 15812 h 215903"/>
                <a:gd name="connsiteX11" fmla="*/ 50102 w 136616"/>
                <a:gd name="connsiteY11" fmla="*/ 0 h 215903"/>
                <a:gd name="connsiteX12" fmla="*/ 132017 w 136616"/>
                <a:gd name="connsiteY12" fmla="*/ 128302 h 21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616" h="215903">
                  <a:moveTo>
                    <a:pt x="131921" y="128302"/>
                  </a:moveTo>
                  <a:cubicBezTo>
                    <a:pt x="130016" y="140399"/>
                    <a:pt x="128206" y="152495"/>
                    <a:pt x="126302" y="164592"/>
                  </a:cubicBezTo>
                  <a:cubicBezTo>
                    <a:pt x="125063" y="172974"/>
                    <a:pt x="123825" y="181356"/>
                    <a:pt x="122587" y="189738"/>
                  </a:cubicBezTo>
                  <a:cubicBezTo>
                    <a:pt x="136017" y="201168"/>
                    <a:pt x="137446" y="207264"/>
                    <a:pt x="136303" y="210788"/>
                  </a:cubicBezTo>
                  <a:cubicBezTo>
                    <a:pt x="133826" y="218313"/>
                    <a:pt x="119158" y="215170"/>
                    <a:pt x="51816" y="215646"/>
                  </a:cubicBezTo>
                  <a:cubicBezTo>
                    <a:pt x="41815" y="215646"/>
                    <a:pt x="25908" y="216027"/>
                    <a:pt x="11621" y="205740"/>
                  </a:cubicBezTo>
                  <a:cubicBezTo>
                    <a:pt x="6001" y="201739"/>
                    <a:pt x="2191" y="197358"/>
                    <a:pt x="0" y="194215"/>
                  </a:cubicBezTo>
                  <a:cubicBezTo>
                    <a:pt x="8572" y="163068"/>
                    <a:pt x="12763" y="136779"/>
                    <a:pt x="15050" y="117729"/>
                  </a:cubicBezTo>
                  <a:cubicBezTo>
                    <a:pt x="16954" y="100775"/>
                    <a:pt x="17812" y="84487"/>
                    <a:pt x="18479" y="69342"/>
                  </a:cubicBezTo>
                  <a:cubicBezTo>
                    <a:pt x="18764" y="62389"/>
                    <a:pt x="18955" y="55721"/>
                    <a:pt x="19145" y="49149"/>
                  </a:cubicBezTo>
                  <a:cubicBezTo>
                    <a:pt x="19621" y="35338"/>
                    <a:pt x="19812" y="23813"/>
                    <a:pt x="19812" y="15812"/>
                  </a:cubicBezTo>
                  <a:cubicBezTo>
                    <a:pt x="29909" y="10573"/>
                    <a:pt x="40005" y="5239"/>
                    <a:pt x="50102" y="0"/>
                  </a:cubicBezTo>
                  <a:cubicBezTo>
                    <a:pt x="77438" y="42863"/>
                    <a:pt x="104680" y="85534"/>
                    <a:pt x="132017" y="12830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D56D9647-7BC2-432E-B59A-4FD4474BC466}"/>
                </a:ext>
              </a:extLst>
            </p:cNvPr>
            <p:cNvSpPr/>
            <p:nvPr/>
          </p:nvSpPr>
          <p:spPr>
            <a:xfrm>
              <a:off x="4908232" y="2916745"/>
              <a:ext cx="113538" cy="164591"/>
            </a:xfrm>
            <a:custGeom>
              <a:avLst/>
              <a:gdLst>
                <a:gd name="connsiteX0" fmla="*/ 113538 w 113538"/>
                <a:gd name="connsiteY0" fmla="*/ 128302 h 164591"/>
                <a:gd name="connsiteX1" fmla="*/ 107918 w 113538"/>
                <a:gd name="connsiteY1" fmla="*/ 164592 h 164591"/>
                <a:gd name="connsiteX2" fmla="*/ 73438 w 113538"/>
                <a:gd name="connsiteY2" fmla="*/ 146590 h 164591"/>
                <a:gd name="connsiteX3" fmla="*/ 4667 w 113538"/>
                <a:gd name="connsiteY3" fmla="*/ 79915 h 164591"/>
                <a:gd name="connsiteX4" fmla="*/ 0 w 113538"/>
                <a:gd name="connsiteY4" fmla="*/ 69342 h 164591"/>
                <a:gd name="connsiteX5" fmla="*/ 667 w 113538"/>
                <a:gd name="connsiteY5" fmla="*/ 49149 h 164591"/>
                <a:gd name="connsiteX6" fmla="*/ 1334 w 113538"/>
                <a:gd name="connsiteY6" fmla="*/ 15812 h 164591"/>
                <a:gd name="connsiteX7" fmla="*/ 31623 w 113538"/>
                <a:gd name="connsiteY7" fmla="*/ 0 h 164591"/>
                <a:gd name="connsiteX8" fmla="*/ 113538 w 113538"/>
                <a:gd name="connsiteY8" fmla="*/ 128302 h 16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38" h="164591">
                  <a:moveTo>
                    <a:pt x="113538" y="128302"/>
                  </a:moveTo>
                  <a:cubicBezTo>
                    <a:pt x="111633" y="140399"/>
                    <a:pt x="109823" y="152495"/>
                    <a:pt x="107918" y="164592"/>
                  </a:cubicBezTo>
                  <a:cubicBezTo>
                    <a:pt x="96012" y="160115"/>
                    <a:pt x="84487" y="153448"/>
                    <a:pt x="73438" y="146590"/>
                  </a:cubicBezTo>
                  <a:cubicBezTo>
                    <a:pt x="47054" y="130016"/>
                    <a:pt x="18860" y="108109"/>
                    <a:pt x="4667" y="79915"/>
                  </a:cubicBezTo>
                  <a:cubicBezTo>
                    <a:pt x="2953" y="76486"/>
                    <a:pt x="1429" y="72962"/>
                    <a:pt x="0" y="69342"/>
                  </a:cubicBezTo>
                  <a:cubicBezTo>
                    <a:pt x="286" y="62389"/>
                    <a:pt x="476" y="55721"/>
                    <a:pt x="667" y="49149"/>
                  </a:cubicBezTo>
                  <a:cubicBezTo>
                    <a:pt x="1143" y="35338"/>
                    <a:pt x="1334" y="23813"/>
                    <a:pt x="1334" y="15812"/>
                  </a:cubicBezTo>
                  <a:cubicBezTo>
                    <a:pt x="11430" y="10573"/>
                    <a:pt x="21527" y="5239"/>
                    <a:pt x="31623" y="0"/>
                  </a:cubicBezTo>
                  <a:cubicBezTo>
                    <a:pt x="58960" y="42863"/>
                    <a:pt x="86201" y="85534"/>
                    <a:pt x="113538" y="12830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FCA6AFD1-0917-089B-59FB-8BF214FF02F4}"/>
                </a:ext>
              </a:extLst>
            </p:cNvPr>
            <p:cNvSpPr/>
            <p:nvPr/>
          </p:nvSpPr>
          <p:spPr>
            <a:xfrm>
              <a:off x="5046535" y="3347561"/>
              <a:ext cx="94202" cy="154495"/>
            </a:xfrm>
            <a:custGeom>
              <a:avLst/>
              <a:gdLst>
                <a:gd name="connsiteX0" fmla="*/ 94202 w 94202"/>
                <a:gd name="connsiteY0" fmla="*/ 34671 h 154495"/>
                <a:gd name="connsiteX1" fmla="*/ 87249 w 94202"/>
                <a:gd name="connsiteY1" fmla="*/ 60579 h 154495"/>
                <a:gd name="connsiteX2" fmla="*/ 74486 w 94202"/>
                <a:gd name="connsiteY2" fmla="*/ 86773 h 154495"/>
                <a:gd name="connsiteX3" fmla="*/ 55531 w 94202"/>
                <a:gd name="connsiteY3" fmla="*/ 121253 h 154495"/>
                <a:gd name="connsiteX4" fmla="*/ 35528 w 94202"/>
                <a:gd name="connsiteY4" fmla="*/ 154496 h 154495"/>
                <a:gd name="connsiteX5" fmla="*/ 0 w 94202"/>
                <a:gd name="connsiteY5" fmla="*/ 125063 h 154495"/>
                <a:gd name="connsiteX6" fmla="*/ 32861 w 94202"/>
                <a:gd name="connsiteY6" fmla="*/ 52578 h 154495"/>
                <a:gd name="connsiteX7" fmla="*/ 53340 w 94202"/>
                <a:gd name="connsiteY7" fmla="*/ 0 h 154495"/>
                <a:gd name="connsiteX8" fmla="*/ 60960 w 94202"/>
                <a:gd name="connsiteY8" fmla="*/ 1048 h 154495"/>
                <a:gd name="connsiteX9" fmla="*/ 94202 w 94202"/>
                <a:gd name="connsiteY9" fmla="*/ 34671 h 154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202" h="154495">
                  <a:moveTo>
                    <a:pt x="94202" y="34671"/>
                  </a:moveTo>
                  <a:cubicBezTo>
                    <a:pt x="93154" y="40862"/>
                    <a:pt x="91249" y="50006"/>
                    <a:pt x="87249" y="60579"/>
                  </a:cubicBezTo>
                  <a:cubicBezTo>
                    <a:pt x="85249" y="66008"/>
                    <a:pt x="83248" y="70675"/>
                    <a:pt x="74486" y="86773"/>
                  </a:cubicBezTo>
                  <a:cubicBezTo>
                    <a:pt x="68008" y="99060"/>
                    <a:pt x="63151" y="108013"/>
                    <a:pt x="55531" y="121253"/>
                  </a:cubicBezTo>
                  <a:cubicBezTo>
                    <a:pt x="50292" y="130207"/>
                    <a:pt x="43624" y="141541"/>
                    <a:pt x="35528" y="154496"/>
                  </a:cubicBezTo>
                  <a:cubicBezTo>
                    <a:pt x="23146" y="144399"/>
                    <a:pt x="11335" y="134683"/>
                    <a:pt x="0" y="125063"/>
                  </a:cubicBezTo>
                  <a:cubicBezTo>
                    <a:pt x="11049" y="100870"/>
                    <a:pt x="21907" y="76771"/>
                    <a:pt x="32861" y="52578"/>
                  </a:cubicBezTo>
                  <a:cubicBezTo>
                    <a:pt x="39719" y="35052"/>
                    <a:pt x="46482" y="17526"/>
                    <a:pt x="53340" y="0"/>
                  </a:cubicBezTo>
                  <a:cubicBezTo>
                    <a:pt x="55816" y="286"/>
                    <a:pt x="58483" y="762"/>
                    <a:pt x="60960" y="1048"/>
                  </a:cubicBezTo>
                  <a:cubicBezTo>
                    <a:pt x="70866" y="11906"/>
                    <a:pt x="81915" y="23241"/>
                    <a:pt x="94202" y="3467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AA528032-5F6D-E341-DE5E-9ADB2A4315F4}"/>
                </a:ext>
              </a:extLst>
            </p:cNvPr>
            <p:cNvSpPr/>
            <p:nvPr/>
          </p:nvSpPr>
          <p:spPr>
            <a:xfrm>
              <a:off x="4869361" y="2703480"/>
              <a:ext cx="293153" cy="367923"/>
            </a:xfrm>
            <a:custGeom>
              <a:avLst/>
              <a:gdLst>
                <a:gd name="connsiteX0" fmla="*/ 292522 w 293153"/>
                <a:gd name="connsiteY0" fmla="*/ 181546 h 367923"/>
                <a:gd name="connsiteX1" fmla="*/ 199748 w 293153"/>
                <a:gd name="connsiteY1" fmla="*/ 367379 h 367923"/>
                <a:gd name="connsiteX2" fmla="*/ 125072 w 293153"/>
                <a:gd name="connsiteY2" fmla="*/ 343376 h 367923"/>
                <a:gd name="connsiteX3" fmla="*/ 56302 w 293153"/>
                <a:gd name="connsiteY3" fmla="*/ 276701 h 367923"/>
                <a:gd name="connsiteX4" fmla="*/ 40205 w 293153"/>
                <a:gd name="connsiteY4" fmla="*/ 228886 h 367923"/>
                <a:gd name="connsiteX5" fmla="*/ 38966 w 293153"/>
                <a:gd name="connsiteY5" fmla="*/ 230314 h 367923"/>
                <a:gd name="connsiteX6" fmla="*/ 20202 w 293153"/>
                <a:gd name="connsiteY6" fmla="*/ 237744 h 367923"/>
                <a:gd name="connsiteX7" fmla="*/ 9915 w 293153"/>
                <a:gd name="connsiteY7" fmla="*/ 232600 h 367923"/>
                <a:gd name="connsiteX8" fmla="*/ 5153 w 293153"/>
                <a:gd name="connsiteY8" fmla="*/ 224504 h 367923"/>
                <a:gd name="connsiteX9" fmla="*/ 7058 w 293153"/>
                <a:gd name="connsiteY9" fmla="*/ 213455 h 367923"/>
                <a:gd name="connsiteX10" fmla="*/ 10010 w 293153"/>
                <a:gd name="connsiteY10" fmla="*/ 196501 h 367923"/>
                <a:gd name="connsiteX11" fmla="*/ 4867 w 293153"/>
                <a:gd name="connsiteY11" fmla="*/ 172879 h 367923"/>
                <a:gd name="connsiteX12" fmla="*/ 4581 w 293153"/>
                <a:gd name="connsiteY12" fmla="*/ 171450 h 367923"/>
                <a:gd name="connsiteX13" fmla="*/ 676 w 293153"/>
                <a:gd name="connsiteY13" fmla="*/ 140399 h 367923"/>
                <a:gd name="connsiteX14" fmla="*/ 19916 w 293153"/>
                <a:gd name="connsiteY14" fmla="*/ 115729 h 367923"/>
                <a:gd name="connsiteX15" fmla="*/ 35252 w 293153"/>
                <a:gd name="connsiteY15" fmla="*/ 119729 h 367923"/>
                <a:gd name="connsiteX16" fmla="*/ 38681 w 293153"/>
                <a:gd name="connsiteY16" fmla="*/ 122396 h 367923"/>
                <a:gd name="connsiteX17" fmla="*/ 54968 w 293153"/>
                <a:gd name="connsiteY17" fmla="*/ 157353 h 367923"/>
                <a:gd name="connsiteX18" fmla="*/ 61160 w 293153"/>
                <a:gd name="connsiteY18" fmla="*/ 125063 h 367923"/>
                <a:gd name="connsiteX19" fmla="*/ 138312 w 293153"/>
                <a:gd name="connsiteY19" fmla="*/ 72771 h 367923"/>
                <a:gd name="connsiteX20" fmla="*/ 204606 w 293153"/>
                <a:gd name="connsiteY20" fmla="*/ 0 h 367923"/>
                <a:gd name="connsiteX21" fmla="*/ 239563 w 293153"/>
                <a:gd name="connsiteY21" fmla="*/ 42386 h 367923"/>
                <a:gd name="connsiteX22" fmla="*/ 277854 w 293153"/>
                <a:gd name="connsiteY22" fmla="*/ 66389 h 367923"/>
                <a:gd name="connsiteX23" fmla="*/ 286426 w 293153"/>
                <a:gd name="connsiteY23" fmla="*/ 98774 h 367923"/>
                <a:gd name="connsiteX24" fmla="*/ 292617 w 293153"/>
                <a:gd name="connsiteY24" fmla="*/ 181356 h 36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93153" h="367923">
                  <a:moveTo>
                    <a:pt x="292522" y="181546"/>
                  </a:moveTo>
                  <a:cubicBezTo>
                    <a:pt x="288522" y="248412"/>
                    <a:pt x="260423" y="359664"/>
                    <a:pt x="199748" y="367379"/>
                  </a:cubicBezTo>
                  <a:cubicBezTo>
                    <a:pt x="172316" y="370808"/>
                    <a:pt x="147647" y="357473"/>
                    <a:pt x="125072" y="343376"/>
                  </a:cubicBezTo>
                  <a:cubicBezTo>
                    <a:pt x="98688" y="326803"/>
                    <a:pt x="70304" y="304895"/>
                    <a:pt x="56302" y="276701"/>
                  </a:cubicBezTo>
                  <a:cubicBezTo>
                    <a:pt x="48872" y="261842"/>
                    <a:pt x="43538" y="245554"/>
                    <a:pt x="40205" y="228886"/>
                  </a:cubicBezTo>
                  <a:cubicBezTo>
                    <a:pt x="39729" y="229552"/>
                    <a:pt x="39252" y="229934"/>
                    <a:pt x="38966" y="230314"/>
                  </a:cubicBezTo>
                  <a:cubicBezTo>
                    <a:pt x="38300" y="231076"/>
                    <a:pt x="30584" y="239459"/>
                    <a:pt x="20202" y="237744"/>
                  </a:cubicBezTo>
                  <a:cubicBezTo>
                    <a:pt x="14297" y="236792"/>
                    <a:pt x="10391" y="233077"/>
                    <a:pt x="9915" y="232600"/>
                  </a:cubicBezTo>
                  <a:cubicBezTo>
                    <a:pt x="8677" y="231553"/>
                    <a:pt x="6010" y="228695"/>
                    <a:pt x="5153" y="224504"/>
                  </a:cubicBezTo>
                  <a:cubicBezTo>
                    <a:pt x="4391" y="220504"/>
                    <a:pt x="5629" y="217646"/>
                    <a:pt x="7058" y="213455"/>
                  </a:cubicBezTo>
                  <a:cubicBezTo>
                    <a:pt x="7058" y="213455"/>
                    <a:pt x="9058" y="206978"/>
                    <a:pt x="10010" y="196501"/>
                  </a:cubicBezTo>
                  <a:cubicBezTo>
                    <a:pt x="10772" y="188309"/>
                    <a:pt x="8105" y="185166"/>
                    <a:pt x="4867" y="172879"/>
                  </a:cubicBezTo>
                  <a:cubicBezTo>
                    <a:pt x="4676" y="172402"/>
                    <a:pt x="4581" y="171926"/>
                    <a:pt x="4581" y="171450"/>
                  </a:cubicBezTo>
                  <a:cubicBezTo>
                    <a:pt x="866" y="158115"/>
                    <a:pt x="-1134" y="149924"/>
                    <a:pt x="676" y="140399"/>
                  </a:cubicBezTo>
                  <a:cubicBezTo>
                    <a:pt x="2581" y="131540"/>
                    <a:pt x="8772" y="117729"/>
                    <a:pt x="19916" y="115729"/>
                  </a:cubicBezTo>
                  <a:cubicBezTo>
                    <a:pt x="27251" y="114491"/>
                    <a:pt x="33728" y="118872"/>
                    <a:pt x="35252" y="119729"/>
                  </a:cubicBezTo>
                  <a:cubicBezTo>
                    <a:pt x="35252" y="119729"/>
                    <a:pt x="36966" y="120777"/>
                    <a:pt x="38681" y="122396"/>
                  </a:cubicBezTo>
                  <a:cubicBezTo>
                    <a:pt x="46872" y="130016"/>
                    <a:pt x="54016" y="154210"/>
                    <a:pt x="54968" y="157353"/>
                  </a:cubicBezTo>
                  <a:cubicBezTo>
                    <a:pt x="54683" y="149733"/>
                    <a:pt x="55159" y="137541"/>
                    <a:pt x="61160" y="125063"/>
                  </a:cubicBezTo>
                  <a:cubicBezTo>
                    <a:pt x="75257" y="95917"/>
                    <a:pt x="107261" y="91440"/>
                    <a:pt x="138312" y="72771"/>
                  </a:cubicBezTo>
                  <a:cubicBezTo>
                    <a:pt x="156886" y="61436"/>
                    <a:pt x="182413" y="40767"/>
                    <a:pt x="204606" y="0"/>
                  </a:cubicBezTo>
                  <a:cubicBezTo>
                    <a:pt x="210988" y="11144"/>
                    <a:pt x="221847" y="27337"/>
                    <a:pt x="239563" y="42386"/>
                  </a:cubicBezTo>
                  <a:cubicBezTo>
                    <a:pt x="253660" y="54292"/>
                    <a:pt x="267471" y="61817"/>
                    <a:pt x="277854" y="66389"/>
                  </a:cubicBezTo>
                  <a:cubicBezTo>
                    <a:pt x="280616" y="75057"/>
                    <a:pt x="283759" y="85916"/>
                    <a:pt x="286426" y="98774"/>
                  </a:cubicBezTo>
                  <a:cubicBezTo>
                    <a:pt x="291093" y="121253"/>
                    <a:pt x="294522" y="149352"/>
                    <a:pt x="292617" y="181356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5B13AD8F-2C32-484F-A4E2-7CCE3423E862}"/>
                </a:ext>
              </a:extLst>
            </p:cNvPr>
            <p:cNvSpPr/>
            <p:nvPr/>
          </p:nvSpPr>
          <p:spPr>
            <a:xfrm>
              <a:off x="4717446" y="3087719"/>
              <a:ext cx="415718" cy="713409"/>
            </a:xfrm>
            <a:custGeom>
              <a:avLst/>
              <a:gdLst>
                <a:gd name="connsiteX0" fmla="*/ 399479 w 415718"/>
                <a:gd name="connsiteY0" fmla="*/ 322612 h 713409"/>
                <a:gd name="connsiteX1" fmla="*/ 365855 w 415718"/>
                <a:gd name="connsiteY1" fmla="*/ 387667 h 713409"/>
                <a:gd name="connsiteX2" fmla="*/ 360140 w 415718"/>
                <a:gd name="connsiteY2" fmla="*/ 398812 h 713409"/>
                <a:gd name="connsiteX3" fmla="*/ 341376 w 415718"/>
                <a:gd name="connsiteY3" fmla="*/ 435292 h 713409"/>
                <a:gd name="connsiteX4" fmla="*/ 328327 w 415718"/>
                <a:gd name="connsiteY4" fmla="*/ 461486 h 713409"/>
                <a:gd name="connsiteX5" fmla="*/ 312801 w 415718"/>
                <a:gd name="connsiteY5" fmla="*/ 506825 h 713409"/>
                <a:gd name="connsiteX6" fmla="*/ 303467 w 415718"/>
                <a:gd name="connsiteY6" fmla="*/ 554165 h 713409"/>
                <a:gd name="connsiteX7" fmla="*/ 299466 w 415718"/>
                <a:gd name="connsiteY7" fmla="*/ 587788 h 713409"/>
                <a:gd name="connsiteX8" fmla="*/ 298037 w 415718"/>
                <a:gd name="connsiteY8" fmla="*/ 692182 h 713409"/>
                <a:gd name="connsiteX9" fmla="*/ 226028 w 415718"/>
                <a:gd name="connsiteY9" fmla="*/ 711899 h 713409"/>
                <a:gd name="connsiteX10" fmla="*/ 116015 w 415718"/>
                <a:gd name="connsiteY10" fmla="*/ 700564 h 713409"/>
                <a:gd name="connsiteX11" fmla="*/ 0 w 415718"/>
                <a:gd name="connsiteY11" fmla="*/ 658559 h 713409"/>
                <a:gd name="connsiteX12" fmla="*/ 15526 w 415718"/>
                <a:gd name="connsiteY12" fmla="*/ 594455 h 713409"/>
                <a:gd name="connsiteX13" fmla="*/ 18764 w 415718"/>
                <a:gd name="connsiteY13" fmla="*/ 446723 h 713409"/>
                <a:gd name="connsiteX14" fmla="*/ 11621 w 415718"/>
                <a:gd name="connsiteY14" fmla="*/ 318421 h 713409"/>
                <a:gd name="connsiteX15" fmla="*/ 36576 w 415718"/>
                <a:gd name="connsiteY15" fmla="*/ 149162 h 713409"/>
                <a:gd name="connsiteX16" fmla="*/ 66675 w 415718"/>
                <a:gd name="connsiteY16" fmla="*/ 72009 h 713409"/>
                <a:gd name="connsiteX17" fmla="*/ 111824 w 415718"/>
                <a:gd name="connsiteY17" fmla="*/ 26861 h 713409"/>
                <a:gd name="connsiteX18" fmla="*/ 178308 w 415718"/>
                <a:gd name="connsiteY18" fmla="*/ 0 h 713409"/>
                <a:gd name="connsiteX19" fmla="*/ 282607 w 415718"/>
                <a:gd name="connsiteY19" fmla="*/ 34766 h 713409"/>
                <a:gd name="connsiteX20" fmla="*/ 302895 w 415718"/>
                <a:gd name="connsiteY20" fmla="*/ 37624 h 713409"/>
                <a:gd name="connsiteX21" fmla="*/ 295085 w 415718"/>
                <a:gd name="connsiteY21" fmla="*/ 18669 h 713409"/>
                <a:gd name="connsiteX22" fmla="*/ 333946 w 415718"/>
                <a:gd name="connsiteY22" fmla="*/ 48196 h 713409"/>
                <a:gd name="connsiteX23" fmla="*/ 361474 w 415718"/>
                <a:gd name="connsiteY23" fmla="*/ 87058 h 713409"/>
                <a:gd name="connsiteX24" fmla="*/ 366998 w 415718"/>
                <a:gd name="connsiteY24" fmla="*/ 101537 h 713409"/>
                <a:gd name="connsiteX25" fmla="*/ 377000 w 415718"/>
                <a:gd name="connsiteY25" fmla="*/ 133541 h 713409"/>
                <a:gd name="connsiteX26" fmla="*/ 409385 w 415718"/>
                <a:gd name="connsiteY26" fmla="*/ 204025 h 713409"/>
                <a:gd name="connsiteX27" fmla="*/ 399479 w 415718"/>
                <a:gd name="connsiteY27" fmla="*/ 322612 h 71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5718" h="713409">
                  <a:moveTo>
                    <a:pt x="399479" y="322612"/>
                  </a:moveTo>
                  <a:cubicBezTo>
                    <a:pt x="394716" y="335471"/>
                    <a:pt x="394526" y="332708"/>
                    <a:pt x="365855" y="387667"/>
                  </a:cubicBezTo>
                  <a:cubicBezTo>
                    <a:pt x="364141" y="391097"/>
                    <a:pt x="362141" y="394811"/>
                    <a:pt x="360140" y="398812"/>
                  </a:cubicBezTo>
                  <a:cubicBezTo>
                    <a:pt x="352235" y="413861"/>
                    <a:pt x="346138" y="425767"/>
                    <a:pt x="341376" y="435292"/>
                  </a:cubicBezTo>
                  <a:cubicBezTo>
                    <a:pt x="334518" y="448437"/>
                    <a:pt x="330327" y="456724"/>
                    <a:pt x="328327" y="461486"/>
                  </a:cubicBezTo>
                  <a:cubicBezTo>
                    <a:pt x="321659" y="477298"/>
                    <a:pt x="316706" y="492347"/>
                    <a:pt x="312801" y="506825"/>
                  </a:cubicBezTo>
                  <a:cubicBezTo>
                    <a:pt x="308325" y="523780"/>
                    <a:pt x="305467" y="539591"/>
                    <a:pt x="303467" y="554165"/>
                  </a:cubicBezTo>
                  <a:cubicBezTo>
                    <a:pt x="301562" y="566071"/>
                    <a:pt x="300514" y="577406"/>
                    <a:pt x="299466" y="587788"/>
                  </a:cubicBezTo>
                  <a:cubicBezTo>
                    <a:pt x="296704" y="614458"/>
                    <a:pt x="294799" y="650176"/>
                    <a:pt x="298037" y="692182"/>
                  </a:cubicBezTo>
                  <a:cubicBezTo>
                    <a:pt x="281940" y="699326"/>
                    <a:pt x="257270" y="708279"/>
                    <a:pt x="226028" y="711899"/>
                  </a:cubicBezTo>
                  <a:cubicBezTo>
                    <a:pt x="184595" y="716661"/>
                    <a:pt x="152971" y="709422"/>
                    <a:pt x="116015" y="700564"/>
                  </a:cubicBezTo>
                  <a:cubicBezTo>
                    <a:pt x="86678" y="693610"/>
                    <a:pt x="46006" y="681323"/>
                    <a:pt x="0" y="658559"/>
                  </a:cubicBezTo>
                  <a:cubicBezTo>
                    <a:pt x="4667" y="644176"/>
                    <a:pt x="10859" y="622078"/>
                    <a:pt x="15526" y="594455"/>
                  </a:cubicBezTo>
                  <a:cubicBezTo>
                    <a:pt x="23241" y="548831"/>
                    <a:pt x="22003" y="513493"/>
                    <a:pt x="18764" y="446723"/>
                  </a:cubicBezTo>
                  <a:cubicBezTo>
                    <a:pt x="12573" y="323374"/>
                    <a:pt x="11144" y="339661"/>
                    <a:pt x="11621" y="318421"/>
                  </a:cubicBezTo>
                  <a:cubicBezTo>
                    <a:pt x="13049" y="255080"/>
                    <a:pt x="21717" y="215741"/>
                    <a:pt x="36576" y="149162"/>
                  </a:cubicBezTo>
                  <a:cubicBezTo>
                    <a:pt x="42005" y="124778"/>
                    <a:pt x="48482" y="99155"/>
                    <a:pt x="66675" y="72009"/>
                  </a:cubicBezTo>
                  <a:cubicBezTo>
                    <a:pt x="83725" y="46482"/>
                    <a:pt x="103918" y="32195"/>
                    <a:pt x="111824" y="26861"/>
                  </a:cubicBezTo>
                  <a:cubicBezTo>
                    <a:pt x="138113" y="8954"/>
                    <a:pt x="163544" y="2572"/>
                    <a:pt x="178308" y="0"/>
                  </a:cubicBezTo>
                  <a:cubicBezTo>
                    <a:pt x="230410" y="16097"/>
                    <a:pt x="262509" y="26956"/>
                    <a:pt x="282607" y="34766"/>
                  </a:cubicBezTo>
                  <a:cubicBezTo>
                    <a:pt x="287465" y="36671"/>
                    <a:pt x="299847" y="41529"/>
                    <a:pt x="302895" y="37624"/>
                  </a:cubicBezTo>
                  <a:cubicBezTo>
                    <a:pt x="305943" y="33719"/>
                    <a:pt x="298513" y="23336"/>
                    <a:pt x="295085" y="18669"/>
                  </a:cubicBezTo>
                  <a:cubicBezTo>
                    <a:pt x="306610" y="25051"/>
                    <a:pt x="320516" y="34385"/>
                    <a:pt x="333946" y="48196"/>
                  </a:cubicBezTo>
                  <a:cubicBezTo>
                    <a:pt x="341662" y="56102"/>
                    <a:pt x="353378" y="68390"/>
                    <a:pt x="361474" y="87058"/>
                  </a:cubicBezTo>
                  <a:cubicBezTo>
                    <a:pt x="363474" y="91630"/>
                    <a:pt x="365188" y="96488"/>
                    <a:pt x="366998" y="101537"/>
                  </a:cubicBezTo>
                  <a:cubicBezTo>
                    <a:pt x="371094" y="113348"/>
                    <a:pt x="373190" y="122111"/>
                    <a:pt x="377000" y="133541"/>
                  </a:cubicBezTo>
                  <a:cubicBezTo>
                    <a:pt x="390525" y="175260"/>
                    <a:pt x="400907" y="177641"/>
                    <a:pt x="409385" y="204025"/>
                  </a:cubicBezTo>
                  <a:cubicBezTo>
                    <a:pt x="425387" y="253651"/>
                    <a:pt x="406908" y="302514"/>
                    <a:pt x="399479" y="322612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A0D45C9D-CA92-AD35-B95A-FC6B032C5CD7}"/>
                </a:ext>
              </a:extLst>
            </p:cNvPr>
            <p:cNvSpPr/>
            <p:nvPr/>
          </p:nvSpPr>
          <p:spPr>
            <a:xfrm>
              <a:off x="4917281" y="2800978"/>
              <a:ext cx="278225" cy="100260"/>
            </a:xfrm>
            <a:custGeom>
              <a:avLst/>
              <a:gdLst>
                <a:gd name="connsiteX0" fmla="*/ 276606 w 278225"/>
                <a:gd name="connsiteY0" fmla="*/ 32138 h 100260"/>
                <a:gd name="connsiteX1" fmla="*/ 271844 w 278225"/>
                <a:gd name="connsiteY1" fmla="*/ 32138 h 100260"/>
                <a:gd name="connsiteX2" fmla="*/ 262223 w 278225"/>
                <a:gd name="connsiteY2" fmla="*/ 16136 h 100260"/>
                <a:gd name="connsiteX3" fmla="*/ 242506 w 278225"/>
                <a:gd name="connsiteY3" fmla="*/ 4325 h 100260"/>
                <a:gd name="connsiteX4" fmla="*/ 240982 w 278225"/>
                <a:gd name="connsiteY4" fmla="*/ 3848 h 100260"/>
                <a:gd name="connsiteX5" fmla="*/ 226886 w 278225"/>
                <a:gd name="connsiteY5" fmla="*/ 1181 h 100260"/>
                <a:gd name="connsiteX6" fmla="*/ 166878 w 278225"/>
                <a:gd name="connsiteY6" fmla="*/ 18517 h 100260"/>
                <a:gd name="connsiteX7" fmla="*/ 164402 w 278225"/>
                <a:gd name="connsiteY7" fmla="*/ 24137 h 100260"/>
                <a:gd name="connsiteX8" fmla="*/ 153543 w 278225"/>
                <a:gd name="connsiteY8" fmla="*/ 21374 h 100260"/>
                <a:gd name="connsiteX9" fmla="*/ 140494 w 278225"/>
                <a:gd name="connsiteY9" fmla="*/ 23660 h 100260"/>
                <a:gd name="connsiteX10" fmla="*/ 138017 w 278225"/>
                <a:gd name="connsiteY10" fmla="*/ 18517 h 100260"/>
                <a:gd name="connsiteX11" fmla="*/ 78105 w 278225"/>
                <a:gd name="connsiteY11" fmla="*/ 1181 h 100260"/>
                <a:gd name="connsiteX12" fmla="*/ 42577 w 278225"/>
                <a:gd name="connsiteY12" fmla="*/ 16040 h 100260"/>
                <a:gd name="connsiteX13" fmla="*/ 33147 w 278225"/>
                <a:gd name="connsiteY13" fmla="*/ 32042 h 100260"/>
                <a:gd name="connsiteX14" fmla="*/ 28289 w 278225"/>
                <a:gd name="connsiteY14" fmla="*/ 32042 h 100260"/>
                <a:gd name="connsiteX15" fmla="*/ 27337 w 278225"/>
                <a:gd name="connsiteY15" fmla="*/ 32328 h 100260"/>
                <a:gd name="connsiteX16" fmla="*/ 15812 w 278225"/>
                <a:gd name="connsiteY16" fmla="*/ 35090 h 100260"/>
                <a:gd name="connsiteX17" fmla="*/ 0 w 278225"/>
                <a:gd name="connsiteY17" fmla="*/ 39091 h 100260"/>
                <a:gd name="connsiteX18" fmla="*/ 4953 w 278225"/>
                <a:gd name="connsiteY18" fmla="*/ 49759 h 100260"/>
                <a:gd name="connsiteX19" fmla="*/ 11621 w 278225"/>
                <a:gd name="connsiteY19" fmla="*/ 48044 h 100260"/>
                <a:gd name="connsiteX20" fmla="*/ 26670 w 278225"/>
                <a:gd name="connsiteY20" fmla="*/ 44330 h 100260"/>
                <a:gd name="connsiteX21" fmla="*/ 26670 w 278225"/>
                <a:gd name="connsiteY21" fmla="*/ 49473 h 100260"/>
                <a:gd name="connsiteX22" fmla="*/ 28194 w 278225"/>
                <a:gd name="connsiteY22" fmla="*/ 50902 h 100260"/>
                <a:gd name="connsiteX23" fmla="*/ 29718 w 278225"/>
                <a:gd name="connsiteY23" fmla="*/ 50902 h 100260"/>
                <a:gd name="connsiteX24" fmla="*/ 43529 w 278225"/>
                <a:gd name="connsiteY24" fmla="*/ 86716 h 100260"/>
                <a:gd name="connsiteX25" fmla="*/ 78010 w 278225"/>
                <a:gd name="connsiteY25" fmla="*/ 100241 h 100260"/>
                <a:gd name="connsiteX26" fmla="*/ 127540 w 278225"/>
                <a:gd name="connsiteY26" fmla="*/ 74143 h 100260"/>
                <a:gd name="connsiteX27" fmla="*/ 141827 w 278225"/>
                <a:gd name="connsiteY27" fmla="*/ 29185 h 100260"/>
                <a:gd name="connsiteX28" fmla="*/ 153162 w 278225"/>
                <a:gd name="connsiteY28" fmla="*/ 27185 h 100260"/>
                <a:gd name="connsiteX29" fmla="*/ 162973 w 278225"/>
                <a:gd name="connsiteY29" fmla="*/ 29852 h 100260"/>
                <a:gd name="connsiteX30" fmla="*/ 162687 w 278225"/>
                <a:gd name="connsiteY30" fmla="*/ 35090 h 100260"/>
                <a:gd name="connsiteX31" fmla="*/ 177451 w 278225"/>
                <a:gd name="connsiteY31" fmla="*/ 74143 h 100260"/>
                <a:gd name="connsiteX32" fmla="*/ 226981 w 278225"/>
                <a:gd name="connsiteY32" fmla="*/ 100241 h 100260"/>
                <a:gd name="connsiteX33" fmla="*/ 261271 w 278225"/>
                <a:gd name="connsiteY33" fmla="*/ 86716 h 100260"/>
                <a:gd name="connsiteX34" fmla="*/ 275272 w 278225"/>
                <a:gd name="connsiteY34" fmla="*/ 50902 h 100260"/>
                <a:gd name="connsiteX35" fmla="*/ 276796 w 278225"/>
                <a:gd name="connsiteY35" fmla="*/ 50902 h 100260"/>
                <a:gd name="connsiteX36" fmla="*/ 278225 w 278225"/>
                <a:gd name="connsiteY36" fmla="*/ 49473 h 100260"/>
                <a:gd name="connsiteX37" fmla="*/ 278225 w 278225"/>
                <a:gd name="connsiteY37" fmla="*/ 33185 h 100260"/>
                <a:gd name="connsiteX38" fmla="*/ 276796 w 278225"/>
                <a:gd name="connsiteY38" fmla="*/ 31947 h 100260"/>
                <a:gd name="connsiteX39" fmla="*/ 122872 w 278225"/>
                <a:gd name="connsiteY39" fmla="*/ 70809 h 100260"/>
                <a:gd name="connsiteX40" fmla="*/ 79248 w 278225"/>
                <a:gd name="connsiteY40" fmla="*/ 94717 h 100260"/>
                <a:gd name="connsiteX41" fmla="*/ 78200 w 278225"/>
                <a:gd name="connsiteY41" fmla="*/ 94717 h 100260"/>
                <a:gd name="connsiteX42" fmla="*/ 47815 w 278225"/>
                <a:gd name="connsiteY42" fmla="*/ 82906 h 100260"/>
                <a:gd name="connsiteX43" fmla="*/ 36290 w 278225"/>
                <a:gd name="connsiteY43" fmla="*/ 42425 h 100260"/>
                <a:gd name="connsiteX44" fmla="*/ 38290 w 278225"/>
                <a:gd name="connsiteY44" fmla="*/ 34709 h 100260"/>
                <a:gd name="connsiteX45" fmla="*/ 46863 w 278225"/>
                <a:gd name="connsiteY45" fmla="*/ 20136 h 100260"/>
                <a:gd name="connsiteX46" fmla="*/ 78867 w 278225"/>
                <a:gd name="connsiteY46" fmla="*/ 7087 h 100260"/>
                <a:gd name="connsiteX47" fmla="*/ 94583 w 278225"/>
                <a:gd name="connsiteY47" fmla="*/ 6039 h 100260"/>
                <a:gd name="connsiteX48" fmla="*/ 133064 w 278225"/>
                <a:gd name="connsiteY48" fmla="*/ 21755 h 100260"/>
                <a:gd name="connsiteX49" fmla="*/ 122968 w 278225"/>
                <a:gd name="connsiteY49" fmla="*/ 70904 h 100260"/>
                <a:gd name="connsiteX50" fmla="*/ 257080 w 278225"/>
                <a:gd name="connsiteY50" fmla="*/ 82906 h 100260"/>
                <a:gd name="connsiteX51" fmla="*/ 226695 w 278225"/>
                <a:gd name="connsiteY51" fmla="*/ 94717 h 100260"/>
                <a:gd name="connsiteX52" fmla="*/ 225647 w 278225"/>
                <a:gd name="connsiteY52" fmla="*/ 94717 h 100260"/>
                <a:gd name="connsiteX53" fmla="*/ 196501 w 278225"/>
                <a:gd name="connsiteY53" fmla="*/ 84906 h 100260"/>
                <a:gd name="connsiteX54" fmla="*/ 182118 w 278225"/>
                <a:gd name="connsiteY54" fmla="*/ 70809 h 100260"/>
                <a:gd name="connsiteX55" fmla="*/ 172021 w 278225"/>
                <a:gd name="connsiteY55" fmla="*/ 21660 h 100260"/>
                <a:gd name="connsiteX56" fmla="*/ 210503 w 278225"/>
                <a:gd name="connsiteY56" fmla="*/ 5944 h 100260"/>
                <a:gd name="connsiteX57" fmla="*/ 226219 w 278225"/>
                <a:gd name="connsiteY57" fmla="*/ 6992 h 100260"/>
                <a:gd name="connsiteX58" fmla="*/ 258223 w 278225"/>
                <a:gd name="connsiteY58" fmla="*/ 20041 h 100260"/>
                <a:gd name="connsiteX59" fmla="*/ 266890 w 278225"/>
                <a:gd name="connsiteY59" fmla="*/ 34900 h 100260"/>
                <a:gd name="connsiteX60" fmla="*/ 268796 w 278225"/>
                <a:gd name="connsiteY60" fmla="*/ 42615 h 100260"/>
                <a:gd name="connsiteX61" fmla="*/ 257270 w 278225"/>
                <a:gd name="connsiteY61" fmla="*/ 82811 h 10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78225" h="100260">
                  <a:moveTo>
                    <a:pt x="276606" y="32138"/>
                  </a:moveTo>
                  <a:lnTo>
                    <a:pt x="271844" y="32138"/>
                  </a:lnTo>
                  <a:cubicBezTo>
                    <a:pt x="269653" y="26232"/>
                    <a:pt x="266414" y="20612"/>
                    <a:pt x="262223" y="16136"/>
                  </a:cubicBezTo>
                  <a:cubicBezTo>
                    <a:pt x="256318" y="9754"/>
                    <a:pt x="249364" y="6325"/>
                    <a:pt x="242506" y="4325"/>
                  </a:cubicBezTo>
                  <a:cubicBezTo>
                    <a:pt x="242030" y="4134"/>
                    <a:pt x="241459" y="4039"/>
                    <a:pt x="240982" y="3848"/>
                  </a:cubicBezTo>
                  <a:cubicBezTo>
                    <a:pt x="235839" y="2420"/>
                    <a:pt x="231077" y="1848"/>
                    <a:pt x="226886" y="1181"/>
                  </a:cubicBezTo>
                  <a:cubicBezTo>
                    <a:pt x="219456" y="229"/>
                    <a:pt x="180689" y="-5010"/>
                    <a:pt x="166878" y="18517"/>
                  </a:cubicBezTo>
                  <a:cubicBezTo>
                    <a:pt x="165926" y="20422"/>
                    <a:pt x="164973" y="22232"/>
                    <a:pt x="164402" y="24137"/>
                  </a:cubicBezTo>
                  <a:cubicBezTo>
                    <a:pt x="160972" y="22422"/>
                    <a:pt x="157258" y="21470"/>
                    <a:pt x="153543" y="21374"/>
                  </a:cubicBezTo>
                  <a:cubicBezTo>
                    <a:pt x="148399" y="21089"/>
                    <a:pt x="143923" y="22136"/>
                    <a:pt x="140494" y="23660"/>
                  </a:cubicBezTo>
                  <a:cubicBezTo>
                    <a:pt x="139732" y="21755"/>
                    <a:pt x="139065" y="20231"/>
                    <a:pt x="138017" y="18517"/>
                  </a:cubicBezTo>
                  <a:cubicBezTo>
                    <a:pt x="124396" y="-5105"/>
                    <a:pt x="85535" y="229"/>
                    <a:pt x="78105" y="1181"/>
                  </a:cubicBezTo>
                  <a:cubicBezTo>
                    <a:pt x="67818" y="2610"/>
                    <a:pt x="53435" y="4420"/>
                    <a:pt x="42577" y="16040"/>
                  </a:cubicBezTo>
                  <a:cubicBezTo>
                    <a:pt x="38576" y="20517"/>
                    <a:pt x="35243" y="26137"/>
                    <a:pt x="33147" y="32042"/>
                  </a:cubicBezTo>
                  <a:lnTo>
                    <a:pt x="28289" y="32042"/>
                  </a:lnTo>
                  <a:lnTo>
                    <a:pt x="27337" y="32328"/>
                  </a:lnTo>
                  <a:lnTo>
                    <a:pt x="15812" y="35090"/>
                  </a:lnTo>
                  <a:lnTo>
                    <a:pt x="0" y="39091"/>
                  </a:lnTo>
                  <a:cubicBezTo>
                    <a:pt x="1905" y="42520"/>
                    <a:pt x="3524" y="46235"/>
                    <a:pt x="4953" y="49759"/>
                  </a:cubicBezTo>
                  <a:lnTo>
                    <a:pt x="11621" y="48044"/>
                  </a:lnTo>
                  <a:lnTo>
                    <a:pt x="26670" y="44330"/>
                  </a:lnTo>
                  <a:lnTo>
                    <a:pt x="26670" y="49473"/>
                  </a:lnTo>
                  <a:cubicBezTo>
                    <a:pt x="26670" y="50235"/>
                    <a:pt x="27432" y="50902"/>
                    <a:pt x="28194" y="50902"/>
                  </a:cubicBezTo>
                  <a:lnTo>
                    <a:pt x="29718" y="50902"/>
                  </a:lnTo>
                  <a:cubicBezTo>
                    <a:pt x="29718" y="64046"/>
                    <a:pt x="34195" y="77477"/>
                    <a:pt x="43529" y="86716"/>
                  </a:cubicBezTo>
                  <a:cubicBezTo>
                    <a:pt x="56579" y="99765"/>
                    <a:pt x="73819" y="100241"/>
                    <a:pt x="78010" y="100241"/>
                  </a:cubicBezTo>
                  <a:cubicBezTo>
                    <a:pt x="106680" y="101003"/>
                    <a:pt x="124396" y="78239"/>
                    <a:pt x="127540" y="74143"/>
                  </a:cubicBezTo>
                  <a:cubicBezTo>
                    <a:pt x="129064" y="71857"/>
                    <a:pt x="145066" y="49759"/>
                    <a:pt x="141827" y="29185"/>
                  </a:cubicBezTo>
                  <a:cubicBezTo>
                    <a:pt x="144494" y="28137"/>
                    <a:pt x="148495" y="26899"/>
                    <a:pt x="153162" y="27185"/>
                  </a:cubicBezTo>
                  <a:cubicBezTo>
                    <a:pt x="157353" y="27375"/>
                    <a:pt x="160591" y="28709"/>
                    <a:pt x="162973" y="29852"/>
                  </a:cubicBezTo>
                  <a:cubicBezTo>
                    <a:pt x="162782" y="31757"/>
                    <a:pt x="162687" y="33376"/>
                    <a:pt x="162687" y="35090"/>
                  </a:cubicBezTo>
                  <a:cubicBezTo>
                    <a:pt x="162687" y="53855"/>
                    <a:pt x="175831" y="72047"/>
                    <a:pt x="177451" y="74143"/>
                  </a:cubicBezTo>
                  <a:cubicBezTo>
                    <a:pt x="180594" y="78143"/>
                    <a:pt x="198215" y="101003"/>
                    <a:pt x="226981" y="100241"/>
                  </a:cubicBezTo>
                  <a:cubicBezTo>
                    <a:pt x="230981" y="100241"/>
                    <a:pt x="248412" y="99765"/>
                    <a:pt x="261271" y="86716"/>
                  </a:cubicBezTo>
                  <a:cubicBezTo>
                    <a:pt x="270701" y="77381"/>
                    <a:pt x="275272" y="64046"/>
                    <a:pt x="275272" y="50902"/>
                  </a:cubicBezTo>
                  <a:lnTo>
                    <a:pt x="276796" y="50902"/>
                  </a:lnTo>
                  <a:cubicBezTo>
                    <a:pt x="277559" y="50902"/>
                    <a:pt x="278225" y="50235"/>
                    <a:pt x="278225" y="49473"/>
                  </a:cubicBezTo>
                  <a:lnTo>
                    <a:pt x="278225" y="33185"/>
                  </a:lnTo>
                  <a:cubicBezTo>
                    <a:pt x="278225" y="32519"/>
                    <a:pt x="277559" y="31947"/>
                    <a:pt x="276796" y="31947"/>
                  </a:cubicBezTo>
                  <a:close/>
                  <a:moveTo>
                    <a:pt x="122872" y="70809"/>
                  </a:moveTo>
                  <a:cubicBezTo>
                    <a:pt x="118681" y="76429"/>
                    <a:pt x="103156" y="94717"/>
                    <a:pt x="79248" y="94717"/>
                  </a:cubicBezTo>
                  <a:lnTo>
                    <a:pt x="78200" y="94717"/>
                  </a:lnTo>
                  <a:cubicBezTo>
                    <a:pt x="62389" y="94431"/>
                    <a:pt x="52864" y="88240"/>
                    <a:pt x="47815" y="82906"/>
                  </a:cubicBezTo>
                  <a:cubicBezTo>
                    <a:pt x="37719" y="72809"/>
                    <a:pt x="34004" y="56998"/>
                    <a:pt x="36290" y="42425"/>
                  </a:cubicBezTo>
                  <a:cubicBezTo>
                    <a:pt x="36766" y="39758"/>
                    <a:pt x="37529" y="37186"/>
                    <a:pt x="38290" y="34709"/>
                  </a:cubicBezTo>
                  <a:cubicBezTo>
                    <a:pt x="40196" y="29280"/>
                    <a:pt x="42958" y="24327"/>
                    <a:pt x="46863" y="20136"/>
                  </a:cubicBezTo>
                  <a:cubicBezTo>
                    <a:pt x="56197" y="10230"/>
                    <a:pt x="69247" y="8325"/>
                    <a:pt x="78867" y="7087"/>
                  </a:cubicBezTo>
                  <a:cubicBezTo>
                    <a:pt x="81344" y="6801"/>
                    <a:pt x="87249" y="6039"/>
                    <a:pt x="94583" y="6039"/>
                  </a:cubicBezTo>
                  <a:cubicBezTo>
                    <a:pt x="107918" y="6039"/>
                    <a:pt x="125444" y="8706"/>
                    <a:pt x="133064" y="21755"/>
                  </a:cubicBezTo>
                  <a:cubicBezTo>
                    <a:pt x="144589" y="41472"/>
                    <a:pt x="123730" y="69666"/>
                    <a:pt x="122968" y="70904"/>
                  </a:cubicBezTo>
                  <a:close/>
                  <a:moveTo>
                    <a:pt x="257080" y="82906"/>
                  </a:moveTo>
                  <a:cubicBezTo>
                    <a:pt x="251841" y="88145"/>
                    <a:pt x="242316" y="94431"/>
                    <a:pt x="226695" y="94717"/>
                  </a:cubicBezTo>
                  <a:lnTo>
                    <a:pt x="225647" y="94717"/>
                  </a:lnTo>
                  <a:cubicBezTo>
                    <a:pt x="213741" y="94717"/>
                    <a:pt x="203740" y="90240"/>
                    <a:pt x="196501" y="84906"/>
                  </a:cubicBezTo>
                  <a:cubicBezTo>
                    <a:pt x="189071" y="79667"/>
                    <a:pt x="184213" y="73571"/>
                    <a:pt x="182118" y="70809"/>
                  </a:cubicBezTo>
                  <a:cubicBezTo>
                    <a:pt x="181165" y="69571"/>
                    <a:pt x="160401" y="41377"/>
                    <a:pt x="172021" y="21660"/>
                  </a:cubicBezTo>
                  <a:cubicBezTo>
                    <a:pt x="179451" y="8611"/>
                    <a:pt x="197168" y="5944"/>
                    <a:pt x="210503" y="5944"/>
                  </a:cubicBezTo>
                  <a:cubicBezTo>
                    <a:pt x="217837" y="5944"/>
                    <a:pt x="223647" y="6706"/>
                    <a:pt x="226219" y="6992"/>
                  </a:cubicBezTo>
                  <a:cubicBezTo>
                    <a:pt x="235839" y="8230"/>
                    <a:pt x="248698" y="10135"/>
                    <a:pt x="258223" y="20041"/>
                  </a:cubicBezTo>
                  <a:cubicBezTo>
                    <a:pt x="262128" y="24232"/>
                    <a:pt x="265081" y="29375"/>
                    <a:pt x="266890" y="34900"/>
                  </a:cubicBezTo>
                  <a:cubicBezTo>
                    <a:pt x="267653" y="37376"/>
                    <a:pt x="268319" y="40043"/>
                    <a:pt x="268796" y="42615"/>
                  </a:cubicBezTo>
                  <a:cubicBezTo>
                    <a:pt x="271081" y="56998"/>
                    <a:pt x="267271" y="72905"/>
                    <a:pt x="257270" y="8281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B5B3AA09-D14D-3EAE-D159-63C582F4C4BD}"/>
                </a:ext>
              </a:extLst>
            </p:cNvPr>
            <p:cNvSpPr/>
            <p:nvPr/>
          </p:nvSpPr>
          <p:spPr>
            <a:xfrm>
              <a:off x="4613126" y="3746468"/>
              <a:ext cx="176615" cy="1841468"/>
            </a:xfrm>
            <a:custGeom>
              <a:avLst/>
              <a:gdLst>
                <a:gd name="connsiteX0" fmla="*/ 176520 w 176615"/>
                <a:gd name="connsiteY0" fmla="*/ 991743 h 1841468"/>
                <a:gd name="connsiteX1" fmla="*/ 155375 w 176615"/>
                <a:gd name="connsiteY1" fmla="*/ 988791 h 1841468"/>
                <a:gd name="connsiteX2" fmla="*/ 121561 w 176615"/>
                <a:gd name="connsiteY2" fmla="*/ 1208532 h 1841468"/>
                <a:gd name="connsiteX3" fmla="*/ 93367 w 176615"/>
                <a:gd name="connsiteY3" fmla="*/ 1467993 h 1841468"/>
                <a:gd name="connsiteX4" fmla="*/ 88414 w 176615"/>
                <a:gd name="connsiteY4" fmla="*/ 1841468 h 1841468"/>
                <a:gd name="connsiteX5" fmla="*/ 79746 w 176615"/>
                <a:gd name="connsiteY5" fmla="*/ 1840421 h 1841468"/>
                <a:gd name="connsiteX6" fmla="*/ 91081 w 176615"/>
                <a:gd name="connsiteY6" fmla="*/ 1332738 h 1841468"/>
                <a:gd name="connsiteX7" fmla="*/ 136039 w 176615"/>
                <a:gd name="connsiteY7" fmla="*/ 977265 h 1841468"/>
                <a:gd name="connsiteX8" fmla="*/ 111655 w 176615"/>
                <a:gd name="connsiteY8" fmla="*/ 823055 h 1841468"/>
                <a:gd name="connsiteX9" fmla="*/ 85271 w 176615"/>
                <a:gd name="connsiteY9" fmla="*/ 642461 h 1841468"/>
                <a:gd name="connsiteX10" fmla="*/ 48219 w 176615"/>
                <a:gd name="connsiteY10" fmla="*/ 420148 h 1841468"/>
                <a:gd name="connsiteX11" fmla="*/ 3070 w 176615"/>
                <a:gd name="connsiteY11" fmla="*/ 279083 h 1841468"/>
                <a:gd name="connsiteX12" fmla="*/ 32693 w 176615"/>
                <a:gd name="connsiteY12" fmla="*/ 91535 h 1841468"/>
                <a:gd name="connsiteX13" fmla="*/ 104226 w 176615"/>
                <a:gd name="connsiteY13" fmla="*/ 0 h 1841468"/>
                <a:gd name="connsiteX14" fmla="*/ 41837 w 176615"/>
                <a:gd name="connsiteY14" fmla="*/ 122587 h 1841468"/>
                <a:gd name="connsiteX15" fmla="*/ 21358 w 176615"/>
                <a:gd name="connsiteY15" fmla="*/ 238983 h 1841468"/>
                <a:gd name="connsiteX16" fmla="*/ 41837 w 176615"/>
                <a:gd name="connsiteY16" fmla="*/ 328517 h 1841468"/>
                <a:gd name="connsiteX17" fmla="*/ 68697 w 176615"/>
                <a:gd name="connsiteY17" fmla="*/ 389192 h 1841468"/>
                <a:gd name="connsiteX18" fmla="*/ 83461 w 176615"/>
                <a:gd name="connsiteY18" fmla="*/ 446913 h 1841468"/>
                <a:gd name="connsiteX19" fmla="*/ 159661 w 176615"/>
                <a:gd name="connsiteY19" fmla="*/ 973074 h 1841468"/>
                <a:gd name="connsiteX20" fmla="*/ 176615 w 176615"/>
                <a:gd name="connsiteY20" fmla="*/ 992029 h 184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6615" h="1841468">
                  <a:moveTo>
                    <a:pt x="176520" y="991743"/>
                  </a:moveTo>
                  <a:cubicBezTo>
                    <a:pt x="169567" y="990791"/>
                    <a:pt x="162423" y="989743"/>
                    <a:pt x="155375" y="988791"/>
                  </a:cubicBezTo>
                  <a:cubicBezTo>
                    <a:pt x="145469" y="1045559"/>
                    <a:pt x="133181" y="1120331"/>
                    <a:pt x="121561" y="1208532"/>
                  </a:cubicBezTo>
                  <a:cubicBezTo>
                    <a:pt x="112988" y="1272445"/>
                    <a:pt x="100892" y="1362266"/>
                    <a:pt x="93367" y="1467993"/>
                  </a:cubicBezTo>
                  <a:cubicBezTo>
                    <a:pt x="86414" y="1562767"/>
                    <a:pt x="81556" y="1689545"/>
                    <a:pt x="88414" y="1841468"/>
                  </a:cubicBezTo>
                  <a:cubicBezTo>
                    <a:pt x="85461" y="1840992"/>
                    <a:pt x="82699" y="1840706"/>
                    <a:pt x="79746" y="1840421"/>
                  </a:cubicBezTo>
                  <a:cubicBezTo>
                    <a:pt x="73841" y="1687544"/>
                    <a:pt x="75555" y="1517237"/>
                    <a:pt x="91081" y="1332738"/>
                  </a:cubicBezTo>
                  <a:cubicBezTo>
                    <a:pt x="101654" y="1205675"/>
                    <a:pt x="117465" y="1086993"/>
                    <a:pt x="136039" y="977265"/>
                  </a:cubicBezTo>
                  <a:cubicBezTo>
                    <a:pt x="130134" y="941546"/>
                    <a:pt x="121656" y="888206"/>
                    <a:pt x="111655" y="823055"/>
                  </a:cubicBezTo>
                  <a:cubicBezTo>
                    <a:pt x="102702" y="763905"/>
                    <a:pt x="99844" y="741712"/>
                    <a:pt x="85271" y="642461"/>
                  </a:cubicBezTo>
                  <a:cubicBezTo>
                    <a:pt x="59172" y="463296"/>
                    <a:pt x="55458" y="445770"/>
                    <a:pt x="48219" y="420148"/>
                  </a:cubicBezTo>
                  <a:cubicBezTo>
                    <a:pt x="23739" y="333756"/>
                    <a:pt x="9928" y="336233"/>
                    <a:pt x="3070" y="279083"/>
                  </a:cubicBezTo>
                  <a:cubicBezTo>
                    <a:pt x="-454" y="249174"/>
                    <a:pt x="-8550" y="172688"/>
                    <a:pt x="32693" y="91535"/>
                  </a:cubicBezTo>
                  <a:cubicBezTo>
                    <a:pt x="54600" y="48387"/>
                    <a:pt x="82985" y="18479"/>
                    <a:pt x="104226" y="0"/>
                  </a:cubicBezTo>
                  <a:cubicBezTo>
                    <a:pt x="70602" y="47625"/>
                    <a:pt x="52124" y="91726"/>
                    <a:pt x="41837" y="122587"/>
                  </a:cubicBezTo>
                  <a:cubicBezTo>
                    <a:pt x="30026" y="157925"/>
                    <a:pt x="18596" y="192405"/>
                    <a:pt x="21358" y="238983"/>
                  </a:cubicBezTo>
                  <a:cubicBezTo>
                    <a:pt x="24311" y="284893"/>
                    <a:pt x="40122" y="324326"/>
                    <a:pt x="41837" y="328517"/>
                  </a:cubicBezTo>
                  <a:cubicBezTo>
                    <a:pt x="50790" y="350520"/>
                    <a:pt x="58791" y="361283"/>
                    <a:pt x="68697" y="389192"/>
                  </a:cubicBezTo>
                  <a:cubicBezTo>
                    <a:pt x="77079" y="413100"/>
                    <a:pt x="81270" y="433388"/>
                    <a:pt x="83461" y="446913"/>
                  </a:cubicBezTo>
                  <a:cubicBezTo>
                    <a:pt x="108893" y="622364"/>
                    <a:pt x="134229" y="797719"/>
                    <a:pt x="159661" y="973074"/>
                  </a:cubicBezTo>
                  <a:cubicBezTo>
                    <a:pt x="165281" y="979456"/>
                    <a:pt x="170996" y="985647"/>
                    <a:pt x="176615" y="99202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0D2F92A6-E685-1F1C-50B8-88D29D6E054F}"/>
                </a:ext>
              </a:extLst>
            </p:cNvPr>
            <p:cNvSpPr/>
            <p:nvPr/>
          </p:nvSpPr>
          <p:spPr>
            <a:xfrm>
              <a:off x="4836644" y="3252501"/>
              <a:ext cx="193507" cy="389382"/>
            </a:xfrm>
            <a:custGeom>
              <a:avLst/>
              <a:gdLst>
                <a:gd name="connsiteX0" fmla="*/ 193508 w 193507"/>
                <a:gd name="connsiteY0" fmla="*/ 342043 h 389382"/>
                <a:gd name="connsiteX1" fmla="*/ 184173 w 193507"/>
                <a:gd name="connsiteY1" fmla="*/ 389382 h 389382"/>
                <a:gd name="connsiteX2" fmla="*/ 150074 w 193507"/>
                <a:gd name="connsiteY2" fmla="*/ 372808 h 389382"/>
                <a:gd name="connsiteX3" fmla="*/ 137310 w 193507"/>
                <a:gd name="connsiteY3" fmla="*/ 358235 h 389382"/>
                <a:gd name="connsiteX4" fmla="*/ 94924 w 193507"/>
                <a:gd name="connsiteY4" fmla="*/ 288607 h 389382"/>
                <a:gd name="connsiteX5" fmla="*/ 58348 w 193507"/>
                <a:gd name="connsiteY5" fmla="*/ 221456 h 389382"/>
                <a:gd name="connsiteX6" fmla="*/ 18819 w 193507"/>
                <a:gd name="connsiteY6" fmla="*/ 131636 h 389382"/>
                <a:gd name="connsiteX7" fmla="*/ 6437 w 193507"/>
                <a:gd name="connsiteY7" fmla="*/ 93631 h 389382"/>
                <a:gd name="connsiteX8" fmla="*/ 55 w 193507"/>
                <a:gd name="connsiteY8" fmla="*/ 42005 h 389382"/>
                <a:gd name="connsiteX9" fmla="*/ 6437 w 193507"/>
                <a:gd name="connsiteY9" fmla="*/ 0 h 389382"/>
                <a:gd name="connsiteX10" fmla="*/ 85685 w 193507"/>
                <a:gd name="connsiteY10" fmla="*/ 106871 h 389382"/>
                <a:gd name="connsiteX11" fmla="*/ 146835 w 193507"/>
                <a:gd name="connsiteY11" fmla="*/ 271367 h 389382"/>
                <a:gd name="connsiteX12" fmla="*/ 193508 w 193507"/>
                <a:gd name="connsiteY12" fmla="*/ 342233 h 38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07" h="389382">
                  <a:moveTo>
                    <a:pt x="193508" y="342043"/>
                  </a:moveTo>
                  <a:cubicBezTo>
                    <a:pt x="189031" y="358997"/>
                    <a:pt x="186173" y="374809"/>
                    <a:pt x="184173" y="389382"/>
                  </a:cubicBezTo>
                  <a:cubicBezTo>
                    <a:pt x="174267" y="387382"/>
                    <a:pt x="161504" y="382905"/>
                    <a:pt x="150074" y="372808"/>
                  </a:cubicBezTo>
                  <a:cubicBezTo>
                    <a:pt x="144454" y="367855"/>
                    <a:pt x="140263" y="362712"/>
                    <a:pt x="137310" y="358235"/>
                  </a:cubicBezTo>
                  <a:cubicBezTo>
                    <a:pt x="126166" y="340709"/>
                    <a:pt x="111402" y="317087"/>
                    <a:pt x="94924" y="288607"/>
                  </a:cubicBezTo>
                  <a:cubicBezTo>
                    <a:pt x="83875" y="269557"/>
                    <a:pt x="71969" y="248698"/>
                    <a:pt x="58348" y="221456"/>
                  </a:cubicBezTo>
                  <a:cubicBezTo>
                    <a:pt x="47204" y="199263"/>
                    <a:pt x="33011" y="168878"/>
                    <a:pt x="18819" y="131636"/>
                  </a:cubicBezTo>
                  <a:cubicBezTo>
                    <a:pt x="14914" y="122301"/>
                    <a:pt x="10152" y="109442"/>
                    <a:pt x="6437" y="93631"/>
                  </a:cubicBezTo>
                  <a:cubicBezTo>
                    <a:pt x="3484" y="80867"/>
                    <a:pt x="-516" y="64008"/>
                    <a:pt x="55" y="42005"/>
                  </a:cubicBezTo>
                  <a:cubicBezTo>
                    <a:pt x="341" y="31623"/>
                    <a:pt x="1579" y="17050"/>
                    <a:pt x="6437" y="0"/>
                  </a:cubicBezTo>
                  <a:cubicBezTo>
                    <a:pt x="32821" y="35719"/>
                    <a:pt x="59205" y="71247"/>
                    <a:pt x="85685" y="106871"/>
                  </a:cubicBezTo>
                  <a:cubicBezTo>
                    <a:pt x="105973" y="161639"/>
                    <a:pt x="126356" y="216598"/>
                    <a:pt x="146835" y="271367"/>
                  </a:cubicBezTo>
                  <a:cubicBezTo>
                    <a:pt x="162361" y="294989"/>
                    <a:pt x="177982" y="318706"/>
                    <a:pt x="193508" y="342233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2C855DE4-0B96-D928-36B4-D6CF88D3FA72}"/>
                </a:ext>
              </a:extLst>
            </p:cNvPr>
            <p:cNvSpPr/>
            <p:nvPr/>
          </p:nvSpPr>
          <p:spPr>
            <a:xfrm>
              <a:off x="4956714" y="3223926"/>
              <a:ext cx="126491" cy="299084"/>
            </a:xfrm>
            <a:custGeom>
              <a:avLst/>
              <a:gdLst>
                <a:gd name="connsiteX0" fmla="*/ 126492 w 126491"/>
                <a:gd name="connsiteY0" fmla="*/ 251460 h 299084"/>
                <a:gd name="connsiteX1" fmla="*/ 120777 w 126491"/>
                <a:gd name="connsiteY1" fmla="*/ 262604 h 299084"/>
                <a:gd name="connsiteX2" fmla="*/ 102013 w 126491"/>
                <a:gd name="connsiteY2" fmla="*/ 299085 h 299084"/>
                <a:gd name="connsiteX3" fmla="*/ 53721 w 126491"/>
                <a:gd name="connsiteY3" fmla="*/ 204788 h 299084"/>
                <a:gd name="connsiteX4" fmla="*/ 0 w 126491"/>
                <a:gd name="connsiteY4" fmla="*/ 69342 h 299084"/>
                <a:gd name="connsiteX5" fmla="*/ 22955 w 126491"/>
                <a:gd name="connsiteY5" fmla="*/ 0 h 299084"/>
                <a:gd name="connsiteX6" fmla="*/ 44291 w 126491"/>
                <a:gd name="connsiteY6" fmla="*/ 21908 h 299084"/>
                <a:gd name="connsiteX7" fmla="*/ 61913 w 126491"/>
                <a:gd name="connsiteY7" fmla="*/ 50101 h 299084"/>
                <a:gd name="connsiteX8" fmla="*/ 78867 w 126491"/>
                <a:gd name="connsiteY8" fmla="*/ 113157 h 299084"/>
                <a:gd name="connsiteX9" fmla="*/ 92488 w 126491"/>
                <a:gd name="connsiteY9" fmla="*/ 165354 h 299084"/>
                <a:gd name="connsiteX10" fmla="*/ 126492 w 126491"/>
                <a:gd name="connsiteY10" fmla="*/ 251460 h 29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91" h="299084">
                  <a:moveTo>
                    <a:pt x="126492" y="251460"/>
                  </a:moveTo>
                  <a:cubicBezTo>
                    <a:pt x="124777" y="254889"/>
                    <a:pt x="122777" y="258604"/>
                    <a:pt x="120777" y="262604"/>
                  </a:cubicBezTo>
                  <a:cubicBezTo>
                    <a:pt x="112871" y="277654"/>
                    <a:pt x="106775" y="289560"/>
                    <a:pt x="102013" y="299085"/>
                  </a:cubicBezTo>
                  <a:cubicBezTo>
                    <a:pt x="85915" y="267557"/>
                    <a:pt x="69913" y="236220"/>
                    <a:pt x="53721" y="204788"/>
                  </a:cubicBezTo>
                  <a:cubicBezTo>
                    <a:pt x="35909" y="159639"/>
                    <a:pt x="18002" y="114490"/>
                    <a:pt x="0" y="69342"/>
                  </a:cubicBezTo>
                  <a:cubicBezTo>
                    <a:pt x="7715" y="46196"/>
                    <a:pt x="15335" y="23146"/>
                    <a:pt x="22955" y="0"/>
                  </a:cubicBezTo>
                  <a:cubicBezTo>
                    <a:pt x="22669" y="857"/>
                    <a:pt x="42196" y="19145"/>
                    <a:pt x="44291" y="21908"/>
                  </a:cubicBezTo>
                  <a:cubicBezTo>
                    <a:pt x="51149" y="30671"/>
                    <a:pt x="57055" y="40196"/>
                    <a:pt x="61913" y="50101"/>
                  </a:cubicBezTo>
                  <a:cubicBezTo>
                    <a:pt x="72009" y="70580"/>
                    <a:pt x="75247" y="90964"/>
                    <a:pt x="78867" y="113157"/>
                  </a:cubicBezTo>
                  <a:cubicBezTo>
                    <a:pt x="81724" y="130873"/>
                    <a:pt x="87534" y="148209"/>
                    <a:pt x="92488" y="165354"/>
                  </a:cubicBezTo>
                  <a:cubicBezTo>
                    <a:pt x="98679" y="186499"/>
                    <a:pt x="108966" y="216122"/>
                    <a:pt x="126492" y="251460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E584E02F-EE98-0C92-0A83-D82B063D2801}"/>
                </a:ext>
              </a:extLst>
            </p:cNvPr>
            <p:cNvSpPr/>
            <p:nvPr/>
          </p:nvSpPr>
          <p:spPr>
            <a:xfrm>
              <a:off x="5511926" y="3529705"/>
              <a:ext cx="258699" cy="78797"/>
            </a:xfrm>
            <a:custGeom>
              <a:avLst/>
              <a:gdLst>
                <a:gd name="connsiteX0" fmla="*/ 252413 w 258699"/>
                <a:gd name="connsiteY0" fmla="*/ 1212 h 78797"/>
                <a:gd name="connsiteX1" fmla="*/ 242221 w 258699"/>
                <a:gd name="connsiteY1" fmla="*/ 1212 h 78797"/>
                <a:gd name="connsiteX2" fmla="*/ 171641 w 258699"/>
                <a:gd name="connsiteY2" fmla="*/ 20643 h 78797"/>
                <a:gd name="connsiteX3" fmla="*/ 140303 w 258699"/>
                <a:gd name="connsiteY3" fmla="*/ 28072 h 78797"/>
                <a:gd name="connsiteX4" fmla="*/ 105061 w 258699"/>
                <a:gd name="connsiteY4" fmla="*/ 30168 h 78797"/>
                <a:gd name="connsiteX5" fmla="*/ 115634 w 258699"/>
                <a:gd name="connsiteY5" fmla="*/ 25215 h 78797"/>
                <a:gd name="connsiteX6" fmla="*/ 141351 w 258699"/>
                <a:gd name="connsiteY6" fmla="*/ 17118 h 78797"/>
                <a:gd name="connsiteX7" fmla="*/ 151638 w 258699"/>
                <a:gd name="connsiteY7" fmla="*/ 9308 h 78797"/>
                <a:gd name="connsiteX8" fmla="*/ 149162 w 258699"/>
                <a:gd name="connsiteY8" fmla="*/ 4450 h 78797"/>
                <a:gd name="connsiteX9" fmla="*/ 134398 w 258699"/>
                <a:gd name="connsiteY9" fmla="*/ 1116 h 78797"/>
                <a:gd name="connsiteX10" fmla="*/ 112490 w 258699"/>
                <a:gd name="connsiteY10" fmla="*/ 1974 h 78797"/>
                <a:gd name="connsiteX11" fmla="*/ 61913 w 258699"/>
                <a:gd name="connsiteY11" fmla="*/ 69 h 78797"/>
                <a:gd name="connsiteX12" fmla="*/ 20574 w 258699"/>
                <a:gd name="connsiteY12" fmla="*/ 6736 h 78797"/>
                <a:gd name="connsiteX13" fmla="*/ 0 w 258699"/>
                <a:gd name="connsiteY13" fmla="*/ 7975 h 78797"/>
                <a:gd name="connsiteX14" fmla="*/ 381 w 258699"/>
                <a:gd name="connsiteY14" fmla="*/ 60457 h 78797"/>
                <a:gd name="connsiteX15" fmla="*/ 26003 w 258699"/>
                <a:gd name="connsiteY15" fmla="*/ 65410 h 78797"/>
                <a:gd name="connsiteX16" fmla="*/ 83820 w 258699"/>
                <a:gd name="connsiteY16" fmla="*/ 75983 h 78797"/>
                <a:gd name="connsiteX17" fmla="*/ 139541 w 258699"/>
                <a:gd name="connsiteY17" fmla="*/ 75983 h 78797"/>
                <a:gd name="connsiteX18" fmla="*/ 183642 w 258699"/>
                <a:gd name="connsiteY18" fmla="*/ 55885 h 78797"/>
                <a:gd name="connsiteX19" fmla="*/ 216408 w 258699"/>
                <a:gd name="connsiteY19" fmla="*/ 39693 h 78797"/>
                <a:gd name="connsiteX20" fmla="*/ 248126 w 258699"/>
                <a:gd name="connsiteY20" fmla="*/ 22452 h 78797"/>
                <a:gd name="connsiteX21" fmla="*/ 258699 w 258699"/>
                <a:gd name="connsiteY21" fmla="*/ 10451 h 78797"/>
                <a:gd name="connsiteX22" fmla="*/ 252317 w 258699"/>
                <a:gd name="connsiteY22" fmla="*/ 1307 h 7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8699" h="78797">
                  <a:moveTo>
                    <a:pt x="252413" y="1212"/>
                  </a:moveTo>
                  <a:cubicBezTo>
                    <a:pt x="248221" y="-789"/>
                    <a:pt x="243840" y="735"/>
                    <a:pt x="242221" y="1212"/>
                  </a:cubicBezTo>
                  <a:cubicBezTo>
                    <a:pt x="218980" y="8641"/>
                    <a:pt x="195072" y="13785"/>
                    <a:pt x="171641" y="20643"/>
                  </a:cubicBezTo>
                  <a:cubicBezTo>
                    <a:pt x="160877" y="23786"/>
                    <a:pt x="152305" y="26262"/>
                    <a:pt x="140303" y="28072"/>
                  </a:cubicBezTo>
                  <a:cubicBezTo>
                    <a:pt x="125730" y="30263"/>
                    <a:pt x="113443" y="30453"/>
                    <a:pt x="105061" y="30168"/>
                  </a:cubicBezTo>
                  <a:cubicBezTo>
                    <a:pt x="108299" y="28453"/>
                    <a:pt x="111824" y="26834"/>
                    <a:pt x="115634" y="25215"/>
                  </a:cubicBezTo>
                  <a:cubicBezTo>
                    <a:pt x="124873" y="21309"/>
                    <a:pt x="133636" y="18833"/>
                    <a:pt x="141351" y="17118"/>
                  </a:cubicBezTo>
                  <a:cubicBezTo>
                    <a:pt x="147447" y="15975"/>
                    <a:pt x="151543" y="12642"/>
                    <a:pt x="151638" y="9308"/>
                  </a:cubicBezTo>
                  <a:cubicBezTo>
                    <a:pt x="151638" y="6927"/>
                    <a:pt x="149733" y="5022"/>
                    <a:pt x="149162" y="4450"/>
                  </a:cubicBezTo>
                  <a:cubicBezTo>
                    <a:pt x="145161" y="640"/>
                    <a:pt x="139351" y="926"/>
                    <a:pt x="134398" y="1116"/>
                  </a:cubicBezTo>
                  <a:cubicBezTo>
                    <a:pt x="127540" y="1402"/>
                    <a:pt x="118301" y="1116"/>
                    <a:pt x="112490" y="1974"/>
                  </a:cubicBezTo>
                  <a:cubicBezTo>
                    <a:pt x="92774" y="5212"/>
                    <a:pt x="86963" y="-693"/>
                    <a:pt x="61913" y="69"/>
                  </a:cubicBezTo>
                  <a:cubicBezTo>
                    <a:pt x="42958" y="640"/>
                    <a:pt x="42386" y="4260"/>
                    <a:pt x="20574" y="6736"/>
                  </a:cubicBezTo>
                  <a:cubicBezTo>
                    <a:pt x="14954" y="7403"/>
                    <a:pt x="7906" y="7879"/>
                    <a:pt x="0" y="7975"/>
                  </a:cubicBezTo>
                  <a:lnTo>
                    <a:pt x="381" y="60457"/>
                  </a:lnTo>
                  <a:cubicBezTo>
                    <a:pt x="10954" y="61695"/>
                    <a:pt x="19050" y="63696"/>
                    <a:pt x="26003" y="65410"/>
                  </a:cubicBezTo>
                  <a:cubicBezTo>
                    <a:pt x="30480" y="66458"/>
                    <a:pt x="58484" y="73030"/>
                    <a:pt x="83820" y="75983"/>
                  </a:cubicBezTo>
                  <a:cubicBezTo>
                    <a:pt x="109728" y="78936"/>
                    <a:pt x="122682" y="80460"/>
                    <a:pt x="139541" y="75983"/>
                  </a:cubicBezTo>
                  <a:cubicBezTo>
                    <a:pt x="144304" y="74745"/>
                    <a:pt x="157353" y="68458"/>
                    <a:pt x="183642" y="55885"/>
                  </a:cubicBezTo>
                  <a:cubicBezTo>
                    <a:pt x="214598" y="41026"/>
                    <a:pt x="206121" y="44074"/>
                    <a:pt x="216408" y="39693"/>
                  </a:cubicBezTo>
                  <a:cubicBezTo>
                    <a:pt x="216408" y="39693"/>
                    <a:pt x="230696" y="33597"/>
                    <a:pt x="248126" y="22452"/>
                  </a:cubicBezTo>
                  <a:cubicBezTo>
                    <a:pt x="253555" y="18928"/>
                    <a:pt x="258699" y="15404"/>
                    <a:pt x="258699" y="10451"/>
                  </a:cubicBezTo>
                  <a:cubicBezTo>
                    <a:pt x="258699" y="6641"/>
                    <a:pt x="255746" y="2926"/>
                    <a:pt x="252317" y="1307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FEA984B2-8404-78B9-2986-8B63A1678A98}"/>
                </a:ext>
              </a:extLst>
            </p:cNvPr>
            <p:cNvSpPr/>
            <p:nvPr/>
          </p:nvSpPr>
          <p:spPr>
            <a:xfrm>
              <a:off x="4842625" y="3185986"/>
              <a:ext cx="677778" cy="442593"/>
            </a:xfrm>
            <a:custGeom>
              <a:avLst/>
              <a:gdLst>
                <a:gd name="connsiteX0" fmla="*/ 9124 w 677778"/>
                <a:gd name="connsiteY0" fmla="*/ 39560 h 442593"/>
                <a:gd name="connsiteX1" fmla="*/ 48653 w 677778"/>
                <a:gd name="connsiteY1" fmla="*/ 234251 h 442593"/>
                <a:gd name="connsiteX2" fmla="*/ 144569 w 677778"/>
                <a:gd name="connsiteY2" fmla="*/ 414750 h 442593"/>
                <a:gd name="connsiteX3" fmla="*/ 160571 w 677778"/>
                <a:gd name="connsiteY3" fmla="*/ 431704 h 442593"/>
                <a:gd name="connsiteX4" fmla="*/ 197528 w 677778"/>
                <a:gd name="connsiteY4" fmla="*/ 442563 h 442593"/>
                <a:gd name="connsiteX5" fmla="*/ 337832 w 677778"/>
                <a:gd name="connsiteY5" fmla="*/ 437324 h 442593"/>
                <a:gd name="connsiteX6" fmla="*/ 677779 w 677778"/>
                <a:gd name="connsiteY6" fmla="*/ 416178 h 442593"/>
                <a:gd name="connsiteX7" fmla="*/ 677779 w 677778"/>
                <a:gd name="connsiteY7" fmla="*/ 341407 h 442593"/>
                <a:gd name="connsiteX8" fmla="*/ 583291 w 677778"/>
                <a:gd name="connsiteY8" fmla="*/ 342836 h 442593"/>
                <a:gd name="connsiteX9" fmla="*/ 447845 w 677778"/>
                <a:gd name="connsiteY9" fmla="*/ 330168 h 442593"/>
                <a:gd name="connsiteX10" fmla="*/ 246106 w 677778"/>
                <a:gd name="connsiteY10" fmla="*/ 334359 h 442593"/>
                <a:gd name="connsiteX11" fmla="*/ 188289 w 677778"/>
                <a:gd name="connsiteY11" fmla="*/ 191865 h 442593"/>
                <a:gd name="connsiteX12" fmla="*/ 130568 w 677778"/>
                <a:gd name="connsiteY12" fmla="*/ 30702 h 442593"/>
                <a:gd name="connsiteX13" fmla="*/ 70179 w 677778"/>
                <a:gd name="connsiteY13" fmla="*/ 31 h 442593"/>
                <a:gd name="connsiteX14" fmla="*/ 9124 w 677778"/>
                <a:gd name="connsiteY14" fmla="*/ 39560 h 4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7778" h="442593">
                  <a:moveTo>
                    <a:pt x="9124" y="39560"/>
                  </a:moveTo>
                  <a:cubicBezTo>
                    <a:pt x="-3449" y="60229"/>
                    <a:pt x="-12403" y="97091"/>
                    <a:pt x="48653" y="234251"/>
                  </a:cubicBezTo>
                  <a:cubicBezTo>
                    <a:pt x="69512" y="281209"/>
                    <a:pt x="100374" y="343788"/>
                    <a:pt x="144569" y="414750"/>
                  </a:cubicBezTo>
                  <a:cubicBezTo>
                    <a:pt x="147522" y="419417"/>
                    <a:pt x="152475" y="425989"/>
                    <a:pt x="160571" y="431704"/>
                  </a:cubicBezTo>
                  <a:cubicBezTo>
                    <a:pt x="175621" y="442372"/>
                    <a:pt x="191528" y="442753"/>
                    <a:pt x="197528" y="442563"/>
                  </a:cubicBezTo>
                  <a:cubicBezTo>
                    <a:pt x="243820" y="441134"/>
                    <a:pt x="290588" y="439419"/>
                    <a:pt x="337832" y="437324"/>
                  </a:cubicBezTo>
                  <a:cubicBezTo>
                    <a:pt x="453846" y="432180"/>
                    <a:pt x="567194" y="425037"/>
                    <a:pt x="677779" y="416178"/>
                  </a:cubicBezTo>
                  <a:lnTo>
                    <a:pt x="677779" y="341407"/>
                  </a:lnTo>
                  <a:cubicBezTo>
                    <a:pt x="656157" y="342741"/>
                    <a:pt x="623296" y="344074"/>
                    <a:pt x="583291" y="342836"/>
                  </a:cubicBezTo>
                  <a:cubicBezTo>
                    <a:pt x="520807" y="340931"/>
                    <a:pt x="480897" y="333883"/>
                    <a:pt x="447845" y="330168"/>
                  </a:cubicBezTo>
                  <a:cubicBezTo>
                    <a:pt x="401459" y="324834"/>
                    <a:pt x="333641" y="321881"/>
                    <a:pt x="246106" y="334359"/>
                  </a:cubicBezTo>
                  <a:cubicBezTo>
                    <a:pt x="213721" y="276828"/>
                    <a:pt x="197338" y="227202"/>
                    <a:pt x="188289" y="191865"/>
                  </a:cubicBezTo>
                  <a:cubicBezTo>
                    <a:pt x="170287" y="121856"/>
                    <a:pt x="172382" y="73183"/>
                    <a:pt x="130568" y="30702"/>
                  </a:cubicBezTo>
                  <a:cubicBezTo>
                    <a:pt x="120185" y="20129"/>
                    <a:pt x="98849" y="-921"/>
                    <a:pt x="70179" y="31"/>
                  </a:cubicBezTo>
                  <a:cubicBezTo>
                    <a:pt x="42938" y="984"/>
                    <a:pt x="20173" y="21463"/>
                    <a:pt x="9124" y="39560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8B28D52A-345D-B506-F153-73435D6A8940}"/>
                </a:ext>
              </a:extLst>
            </p:cNvPr>
            <p:cNvSpPr/>
            <p:nvPr/>
          </p:nvSpPr>
          <p:spPr>
            <a:xfrm rot="1528799">
              <a:off x="5904516" y="3087772"/>
              <a:ext cx="22574" cy="461867"/>
            </a:xfrm>
            <a:custGeom>
              <a:avLst/>
              <a:gdLst>
                <a:gd name="connsiteX0" fmla="*/ 15621 w 22574"/>
                <a:gd name="connsiteY0" fmla="*/ 0 h 461867"/>
                <a:gd name="connsiteX1" fmla="*/ 22574 w 22574"/>
                <a:gd name="connsiteY1" fmla="*/ 6953 h 461867"/>
                <a:gd name="connsiteX2" fmla="*/ 22574 w 22574"/>
                <a:gd name="connsiteY2" fmla="*/ 454914 h 461867"/>
                <a:gd name="connsiteX3" fmla="*/ 15621 w 22574"/>
                <a:gd name="connsiteY3" fmla="*/ 461868 h 461867"/>
                <a:gd name="connsiteX4" fmla="*/ 6953 w 22574"/>
                <a:gd name="connsiteY4" fmla="*/ 461868 h 461867"/>
                <a:gd name="connsiteX5" fmla="*/ 0 w 22574"/>
                <a:gd name="connsiteY5" fmla="*/ 454914 h 461867"/>
                <a:gd name="connsiteX6" fmla="*/ 0 w 22574"/>
                <a:gd name="connsiteY6" fmla="*/ 6953 h 461867"/>
                <a:gd name="connsiteX7" fmla="*/ 6953 w 22574"/>
                <a:gd name="connsiteY7" fmla="*/ 0 h 461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74" h="461867">
                  <a:moveTo>
                    <a:pt x="15621" y="0"/>
                  </a:moveTo>
                  <a:cubicBezTo>
                    <a:pt x="19461" y="0"/>
                    <a:pt x="22574" y="3113"/>
                    <a:pt x="22574" y="6953"/>
                  </a:cubicBezTo>
                  <a:lnTo>
                    <a:pt x="22574" y="454914"/>
                  </a:lnTo>
                  <a:cubicBezTo>
                    <a:pt x="22574" y="458755"/>
                    <a:pt x="19461" y="461868"/>
                    <a:pt x="15621" y="461868"/>
                  </a:cubicBezTo>
                  <a:lnTo>
                    <a:pt x="6953" y="461868"/>
                  </a:lnTo>
                  <a:cubicBezTo>
                    <a:pt x="3113" y="461868"/>
                    <a:pt x="0" y="458755"/>
                    <a:pt x="0" y="454914"/>
                  </a:cubicBezTo>
                  <a:lnTo>
                    <a:pt x="0" y="6953"/>
                  </a:lnTo>
                  <a:cubicBezTo>
                    <a:pt x="0" y="3113"/>
                    <a:pt x="3113" y="0"/>
                    <a:pt x="6953" y="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4D6B33E3-FC28-CC24-230D-2FE7E527C7D4}"/>
              </a:ext>
            </a:extLst>
          </p:cNvPr>
          <p:cNvSpPr txBox="1">
            <a:spLocks/>
          </p:cNvSpPr>
          <p:nvPr/>
        </p:nvSpPr>
        <p:spPr>
          <a:xfrm>
            <a:off x="29137" y="2038702"/>
            <a:ext cx="5296969" cy="2996101"/>
          </a:xfrm>
          <a:prstGeom prst="rect">
            <a:avLst/>
          </a:prstGeo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pPr marL="0" marR="0" lvl="0" indent="0" algn="ctr" defTabSz="6858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ASU</a:t>
            </a:r>
            <a:endParaRPr kumimoji="0" lang="en-US" sz="6000" b="0" i="0" u="none" strike="noStrike" kern="1200" cap="none" spc="0" normalizeH="0" baseline="0" noProof="0" dirty="0">
              <a:ln>
                <a:noFill/>
              </a:ln>
              <a:solidFill>
                <a:srgbClr val="3366FF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0" marR="0" lvl="0" indent="0" algn="ctr" defTabSz="6858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6000" b="0" i="0" u="none" strike="noStrike" kern="1200" cap="none" spc="0" normalizeH="0" baseline="0" noProof="0" dirty="0">
              <a:ln>
                <a:noFill/>
              </a:ln>
              <a:solidFill>
                <a:srgbClr val="3366FF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0" marR="0" lvl="0" indent="0" algn="ctr" defTabSz="6858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0" i="0" u="none" strike="noStrike" kern="1200" cap="none" spc="0" normalizeH="0" baseline="0" noProof="0" dirty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Application</a:t>
            </a:r>
          </a:p>
        </p:txBody>
      </p:sp>
    </p:spTree>
    <p:extLst>
      <p:ext uri="{BB962C8B-B14F-4D97-AF65-F5344CB8AC3E}">
        <p14:creationId xmlns:p14="http://schemas.microsoft.com/office/powerpoint/2010/main" val="235173460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85000"/>
            <a:lumOff val="1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tle 12">
            <a:extLst>
              <a:ext uri="{FF2B5EF4-FFF2-40B4-BE49-F238E27FC236}">
                <a16:creationId xmlns:a16="http://schemas.microsoft.com/office/drawing/2014/main" id="{3DA0C071-CB38-3251-B485-31FB7DA6AA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6378" y="468202"/>
            <a:ext cx="11886467" cy="439200"/>
          </a:xfrm>
        </p:spPr>
        <p:txBody>
          <a:bodyPr>
            <a:noAutofit/>
          </a:bodyPr>
          <a:lstStyle/>
          <a:p>
            <a:r>
              <a:rPr lang="en-US" b="0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Application: Student Persistence Prediction</a:t>
            </a:r>
          </a:p>
        </p:txBody>
      </p:sp>
      <p:cxnSp>
        <p:nvCxnSpPr>
          <p:cNvPr id="609" name="Straight Connector 608">
            <a:extLst>
              <a:ext uri="{FF2B5EF4-FFF2-40B4-BE49-F238E27FC236}">
                <a16:creationId xmlns:a16="http://schemas.microsoft.com/office/drawing/2014/main" id="{1F6A676A-C0C8-0542-5031-ED40B7E95515}"/>
              </a:ext>
            </a:extLst>
          </p:cNvPr>
          <p:cNvCxnSpPr>
            <a:cxnSpLocks/>
          </p:cNvCxnSpPr>
          <p:nvPr/>
        </p:nvCxnSpPr>
        <p:spPr>
          <a:xfrm>
            <a:off x="1167035" y="6356879"/>
            <a:ext cx="4251568" cy="0"/>
          </a:xfrm>
          <a:prstGeom prst="line">
            <a:avLst/>
          </a:prstGeom>
          <a:ln>
            <a:solidFill>
              <a:srgbClr val="262626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56B3EE7B-FE3B-F274-24F4-9FCB380E1FA9}"/>
              </a:ext>
            </a:extLst>
          </p:cNvPr>
          <p:cNvGrpSpPr/>
          <p:nvPr/>
        </p:nvGrpSpPr>
        <p:grpSpPr>
          <a:xfrm>
            <a:off x="1247562" y="1606189"/>
            <a:ext cx="4415878" cy="2940971"/>
            <a:chOff x="1247562" y="1606189"/>
            <a:chExt cx="4415878" cy="2940971"/>
          </a:xfrm>
        </p:grpSpPr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1183BF2-EAFC-C908-2BE4-7E5F06C687DD}"/>
                </a:ext>
              </a:extLst>
            </p:cNvPr>
            <p:cNvSpPr/>
            <p:nvPr/>
          </p:nvSpPr>
          <p:spPr>
            <a:xfrm>
              <a:off x="1325573" y="1692938"/>
              <a:ext cx="4245992" cy="2775213"/>
            </a:xfrm>
            <a:custGeom>
              <a:avLst/>
              <a:gdLst>
                <a:gd name="connsiteX0" fmla="*/ 0 w 4245992"/>
                <a:gd name="connsiteY0" fmla="*/ 0 h 2775213"/>
                <a:gd name="connsiteX1" fmla="*/ 4245992 w 4245992"/>
                <a:gd name="connsiteY1" fmla="*/ 0 h 2775213"/>
                <a:gd name="connsiteX2" fmla="*/ 4245992 w 4245992"/>
                <a:gd name="connsiteY2" fmla="*/ 2775214 h 2775213"/>
                <a:gd name="connsiteX3" fmla="*/ 0 w 4245992"/>
                <a:gd name="connsiteY3" fmla="*/ 2775214 h 277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5992" h="2775213">
                  <a:moveTo>
                    <a:pt x="0" y="0"/>
                  </a:moveTo>
                  <a:lnTo>
                    <a:pt x="4245992" y="0"/>
                  </a:lnTo>
                  <a:lnTo>
                    <a:pt x="4245992" y="2775214"/>
                  </a:lnTo>
                  <a:lnTo>
                    <a:pt x="0" y="2775214"/>
                  </a:lnTo>
                  <a:close/>
                </a:path>
              </a:pathLst>
            </a:custGeom>
            <a:solidFill>
              <a:srgbClr val="0B6B45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656" name="Freeform: Shape 655">
              <a:extLst>
                <a:ext uri="{FF2B5EF4-FFF2-40B4-BE49-F238E27FC236}">
                  <a16:creationId xmlns:a16="http://schemas.microsoft.com/office/drawing/2014/main" id="{A3937FA4-0804-6F00-C478-458BE81D6BDE}"/>
                </a:ext>
              </a:extLst>
            </p:cNvPr>
            <p:cNvSpPr/>
            <p:nvPr/>
          </p:nvSpPr>
          <p:spPr>
            <a:xfrm>
              <a:off x="1247562" y="1606189"/>
              <a:ext cx="4415878" cy="2940971"/>
            </a:xfrm>
            <a:custGeom>
              <a:avLst/>
              <a:gdLst>
                <a:gd name="connsiteX0" fmla="*/ 80660 w 4415878"/>
                <a:gd name="connsiteY0" fmla="*/ 89415 h 2940971"/>
                <a:gd name="connsiteX1" fmla="*/ 80660 w 4415878"/>
                <a:gd name="connsiteY1" fmla="*/ 2859279 h 2940971"/>
                <a:gd name="connsiteX2" fmla="*/ 4321320 w 4415878"/>
                <a:gd name="connsiteY2" fmla="*/ 2859279 h 2940971"/>
                <a:gd name="connsiteX3" fmla="*/ 4321320 w 4415878"/>
                <a:gd name="connsiteY3" fmla="*/ 89415 h 2940971"/>
                <a:gd name="connsiteX4" fmla="*/ 0 w 4415878"/>
                <a:gd name="connsiteY4" fmla="*/ 0 h 2940971"/>
                <a:gd name="connsiteX5" fmla="*/ 4415878 w 4415878"/>
                <a:gd name="connsiteY5" fmla="*/ 0 h 2940971"/>
                <a:gd name="connsiteX6" fmla="*/ 4415878 w 4415878"/>
                <a:gd name="connsiteY6" fmla="*/ 2940971 h 2940971"/>
                <a:gd name="connsiteX7" fmla="*/ 0 w 4415878"/>
                <a:gd name="connsiteY7" fmla="*/ 2940971 h 2940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15878" h="2940971">
                  <a:moveTo>
                    <a:pt x="80660" y="89415"/>
                  </a:moveTo>
                  <a:lnTo>
                    <a:pt x="80660" y="2859279"/>
                  </a:lnTo>
                  <a:lnTo>
                    <a:pt x="4321320" y="2859279"/>
                  </a:lnTo>
                  <a:lnTo>
                    <a:pt x="4321320" y="89415"/>
                  </a:lnTo>
                  <a:close/>
                  <a:moveTo>
                    <a:pt x="0" y="0"/>
                  </a:moveTo>
                  <a:lnTo>
                    <a:pt x="4415878" y="0"/>
                  </a:lnTo>
                  <a:lnTo>
                    <a:pt x="4415878" y="2940971"/>
                  </a:lnTo>
                  <a:lnTo>
                    <a:pt x="0" y="2940971"/>
                  </a:lnTo>
                  <a:close/>
                </a:path>
              </a:pathLst>
            </a:custGeom>
            <a:solidFill>
              <a:schemeClr val="accent6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FEC6E0E-4A6A-319B-48C0-611473F03363}"/>
                </a:ext>
              </a:extLst>
            </p:cNvPr>
            <p:cNvSpPr/>
            <p:nvPr/>
          </p:nvSpPr>
          <p:spPr>
            <a:xfrm>
              <a:off x="1262219" y="1620466"/>
              <a:ext cx="4384673" cy="2905415"/>
            </a:xfrm>
            <a:custGeom>
              <a:avLst/>
              <a:gdLst>
                <a:gd name="connsiteX0" fmla="*/ 0 w 4384673"/>
                <a:gd name="connsiteY0" fmla="*/ 0 h 2905415"/>
                <a:gd name="connsiteX1" fmla="*/ 10270 w 4384673"/>
                <a:gd name="connsiteY1" fmla="*/ 2901992 h 2905415"/>
                <a:gd name="connsiteX2" fmla="*/ 4379530 w 4384673"/>
                <a:gd name="connsiteY2" fmla="*/ 2905415 h 2905415"/>
                <a:gd name="connsiteX3" fmla="*/ 4384674 w 4384673"/>
                <a:gd name="connsiteY3" fmla="*/ 8549 h 2905415"/>
                <a:gd name="connsiteX4" fmla="*/ 0 w 4384673"/>
                <a:gd name="connsiteY4" fmla="*/ 0 h 2905415"/>
                <a:gd name="connsiteX5" fmla="*/ 4323023 w 4384673"/>
                <a:gd name="connsiteY5" fmla="*/ 2862600 h 2905415"/>
                <a:gd name="connsiteX6" fmla="*/ 53068 w 4384673"/>
                <a:gd name="connsiteY6" fmla="*/ 2862600 h 2905415"/>
                <a:gd name="connsiteX7" fmla="*/ 46221 w 4384673"/>
                <a:gd name="connsiteY7" fmla="*/ 53051 h 2905415"/>
                <a:gd name="connsiteX8" fmla="*/ 4323023 w 4384673"/>
                <a:gd name="connsiteY8" fmla="*/ 53051 h 2905415"/>
                <a:gd name="connsiteX9" fmla="*/ 4323023 w 4384673"/>
                <a:gd name="connsiteY9" fmla="*/ 2862600 h 2905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84673" h="2905415">
                  <a:moveTo>
                    <a:pt x="0" y="0"/>
                  </a:moveTo>
                  <a:lnTo>
                    <a:pt x="10270" y="2901992"/>
                  </a:lnTo>
                  <a:lnTo>
                    <a:pt x="4379530" y="2905415"/>
                  </a:lnTo>
                  <a:lnTo>
                    <a:pt x="4384674" y="8549"/>
                  </a:lnTo>
                  <a:lnTo>
                    <a:pt x="0" y="0"/>
                  </a:lnTo>
                  <a:close/>
                  <a:moveTo>
                    <a:pt x="4323023" y="2862600"/>
                  </a:moveTo>
                  <a:lnTo>
                    <a:pt x="53068" y="2862600"/>
                  </a:lnTo>
                  <a:lnTo>
                    <a:pt x="46221" y="53051"/>
                  </a:lnTo>
                  <a:lnTo>
                    <a:pt x="4323023" y="53051"/>
                  </a:lnTo>
                  <a:lnTo>
                    <a:pt x="4323023" y="2862600"/>
                  </a:lnTo>
                  <a:close/>
                </a:path>
              </a:pathLst>
            </a:custGeom>
            <a:solidFill>
              <a:schemeClr val="accent6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</p:grpSp>
      <p:grpSp>
        <p:nvGrpSpPr>
          <p:cNvPr id="944" name="Group 943">
            <a:extLst>
              <a:ext uri="{FF2B5EF4-FFF2-40B4-BE49-F238E27FC236}">
                <a16:creationId xmlns:a16="http://schemas.microsoft.com/office/drawing/2014/main" id="{70C1C4B8-064D-525B-A57C-4132A21F77FA}"/>
              </a:ext>
            </a:extLst>
          </p:cNvPr>
          <p:cNvGrpSpPr/>
          <p:nvPr/>
        </p:nvGrpSpPr>
        <p:grpSpPr>
          <a:xfrm>
            <a:off x="1309347" y="2896789"/>
            <a:ext cx="1815361" cy="3638152"/>
            <a:chOff x="-4098463" y="2896789"/>
            <a:chExt cx="1815361" cy="3638152"/>
          </a:xfrm>
        </p:grpSpPr>
        <p:sp>
          <p:nvSpPr>
            <p:cNvPr id="924" name="Freeform: Shape 923">
              <a:extLst>
                <a:ext uri="{FF2B5EF4-FFF2-40B4-BE49-F238E27FC236}">
                  <a16:creationId xmlns:a16="http://schemas.microsoft.com/office/drawing/2014/main" id="{98B03458-D82D-F94B-A66C-681834FFFCA5}"/>
                </a:ext>
              </a:extLst>
            </p:cNvPr>
            <p:cNvSpPr/>
            <p:nvPr/>
          </p:nvSpPr>
          <p:spPr>
            <a:xfrm>
              <a:off x="-3667337" y="2896789"/>
              <a:ext cx="1384235" cy="1914463"/>
            </a:xfrm>
            <a:custGeom>
              <a:avLst/>
              <a:gdLst>
                <a:gd name="connsiteX0" fmla="*/ 990225 w 1217014"/>
                <a:gd name="connsiteY0" fmla="*/ 1385325 h 1683188"/>
                <a:gd name="connsiteX1" fmla="*/ 1177794 w 1217014"/>
                <a:gd name="connsiteY1" fmla="*/ 1475583 h 1683188"/>
                <a:gd name="connsiteX2" fmla="*/ 1069199 w 1217014"/>
                <a:gd name="connsiteY2" fmla="*/ 1271655 h 1683188"/>
                <a:gd name="connsiteX3" fmla="*/ 1080208 w 1217014"/>
                <a:gd name="connsiteY3" fmla="*/ 935702 h 1683188"/>
                <a:gd name="connsiteX4" fmla="*/ 1175833 w 1217014"/>
                <a:gd name="connsiteY4" fmla="*/ 583683 h 1683188"/>
                <a:gd name="connsiteX5" fmla="*/ 1109658 w 1217014"/>
                <a:gd name="connsiteY5" fmla="*/ 291750 h 1683188"/>
                <a:gd name="connsiteX6" fmla="*/ 834806 w 1217014"/>
                <a:gd name="connsiteY6" fmla="*/ 50579 h 1683188"/>
                <a:gd name="connsiteX7" fmla="*/ 383429 w 1217014"/>
                <a:gd name="connsiteY7" fmla="*/ 36199 h 1683188"/>
                <a:gd name="connsiteX8" fmla="*/ 81690 w 1217014"/>
                <a:gd name="connsiteY8" fmla="*/ 334909 h 1683188"/>
                <a:gd name="connsiteX9" fmla="*/ 63921 w 1217014"/>
                <a:gd name="connsiteY9" fmla="*/ 684400 h 1683188"/>
                <a:gd name="connsiteX10" fmla="*/ 30910 w 1217014"/>
                <a:gd name="connsiteY10" fmla="*/ 845186 h 1683188"/>
                <a:gd name="connsiteX11" fmla="*/ 12298 w 1217014"/>
                <a:gd name="connsiteY11" fmla="*/ 1007658 h 1683188"/>
                <a:gd name="connsiteX12" fmla="*/ 18215 w 1217014"/>
                <a:gd name="connsiteY12" fmla="*/ 1253060 h 1683188"/>
                <a:gd name="connsiteX13" fmla="*/ 633699 w 1217014"/>
                <a:gd name="connsiteY13" fmla="*/ 1617207 h 1683188"/>
                <a:gd name="connsiteX14" fmla="*/ 804634 w 1217014"/>
                <a:gd name="connsiteY14" fmla="*/ 1679821 h 1683188"/>
                <a:gd name="connsiteX15" fmla="*/ 1090650 w 1217014"/>
                <a:gd name="connsiteY15" fmla="*/ 1608743 h 1683188"/>
                <a:gd name="connsiteX16" fmla="*/ 916326 w 1217014"/>
                <a:gd name="connsiteY16" fmla="*/ 1501558 h 1683188"/>
                <a:gd name="connsiteX17" fmla="*/ 1217015 w 1217014"/>
                <a:gd name="connsiteY17" fmla="*/ 1517917 h 1683188"/>
                <a:gd name="connsiteX18" fmla="*/ 990225 w 1217014"/>
                <a:gd name="connsiteY18" fmla="*/ 1385342 h 168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7014" h="1683188">
                  <a:moveTo>
                    <a:pt x="990225" y="1385325"/>
                  </a:moveTo>
                  <a:cubicBezTo>
                    <a:pt x="1049744" y="1445962"/>
                    <a:pt x="1124486" y="1475876"/>
                    <a:pt x="1177794" y="1475583"/>
                  </a:cubicBezTo>
                  <a:cubicBezTo>
                    <a:pt x="1142531" y="1446805"/>
                    <a:pt x="1095432" y="1383347"/>
                    <a:pt x="1069199" y="1271655"/>
                  </a:cubicBezTo>
                  <a:cubicBezTo>
                    <a:pt x="1042966" y="1159963"/>
                    <a:pt x="1051429" y="1031327"/>
                    <a:pt x="1080208" y="935702"/>
                  </a:cubicBezTo>
                  <a:cubicBezTo>
                    <a:pt x="1108987" y="840077"/>
                    <a:pt x="1164824" y="691143"/>
                    <a:pt x="1175833" y="583683"/>
                  </a:cubicBezTo>
                  <a:cubicBezTo>
                    <a:pt x="1186825" y="476223"/>
                    <a:pt x="1157221" y="366199"/>
                    <a:pt x="1109658" y="291750"/>
                  </a:cubicBezTo>
                  <a:cubicBezTo>
                    <a:pt x="1062094" y="217283"/>
                    <a:pt x="976137" y="114054"/>
                    <a:pt x="834806" y="50579"/>
                  </a:cubicBezTo>
                  <a:cubicBezTo>
                    <a:pt x="693493" y="-12878"/>
                    <a:pt x="526789" y="-15424"/>
                    <a:pt x="383429" y="36199"/>
                  </a:cubicBezTo>
                  <a:cubicBezTo>
                    <a:pt x="240068" y="87821"/>
                    <a:pt x="123147" y="204588"/>
                    <a:pt x="81690" y="334909"/>
                  </a:cubicBezTo>
                  <a:cubicBezTo>
                    <a:pt x="40234" y="465231"/>
                    <a:pt x="42763" y="564228"/>
                    <a:pt x="63921" y="684400"/>
                  </a:cubicBezTo>
                  <a:cubicBezTo>
                    <a:pt x="63921" y="684400"/>
                    <a:pt x="28382" y="818953"/>
                    <a:pt x="30910" y="845186"/>
                  </a:cubicBezTo>
                  <a:cubicBezTo>
                    <a:pt x="33456" y="871419"/>
                    <a:pt x="28365" y="925570"/>
                    <a:pt x="12298" y="1007658"/>
                  </a:cubicBezTo>
                  <a:cubicBezTo>
                    <a:pt x="-3786" y="1089745"/>
                    <a:pt x="-6314" y="1189585"/>
                    <a:pt x="18215" y="1253060"/>
                  </a:cubicBezTo>
                  <a:lnTo>
                    <a:pt x="633699" y="1617207"/>
                  </a:lnTo>
                  <a:cubicBezTo>
                    <a:pt x="633699" y="1617207"/>
                    <a:pt x="686646" y="1665131"/>
                    <a:pt x="804634" y="1679821"/>
                  </a:cubicBezTo>
                  <a:cubicBezTo>
                    <a:pt x="945105" y="1697315"/>
                    <a:pt x="1056796" y="1642596"/>
                    <a:pt x="1090650" y="1608743"/>
                  </a:cubicBezTo>
                  <a:cubicBezTo>
                    <a:pt x="1038184" y="1602533"/>
                    <a:pt x="952432" y="1556277"/>
                    <a:pt x="916326" y="1501558"/>
                  </a:cubicBezTo>
                  <a:cubicBezTo>
                    <a:pt x="1022375" y="1555159"/>
                    <a:pt x="1143115" y="1554024"/>
                    <a:pt x="1217015" y="1517917"/>
                  </a:cubicBezTo>
                  <a:cubicBezTo>
                    <a:pt x="1096292" y="1515096"/>
                    <a:pt x="1028035" y="1457831"/>
                    <a:pt x="990225" y="1385342"/>
                  </a:cubicBezTo>
                  <a:close/>
                </a:path>
              </a:pathLst>
            </a:custGeom>
            <a:solidFill>
              <a:srgbClr val="BA61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26" name="Freeform: Shape 925">
              <a:extLst>
                <a:ext uri="{FF2B5EF4-FFF2-40B4-BE49-F238E27FC236}">
                  <a16:creationId xmlns:a16="http://schemas.microsoft.com/office/drawing/2014/main" id="{98EBE6BB-708B-0AE4-1174-96C7CE538CB3}"/>
                </a:ext>
              </a:extLst>
            </p:cNvPr>
            <p:cNvSpPr/>
            <p:nvPr/>
          </p:nvSpPr>
          <p:spPr>
            <a:xfrm>
              <a:off x="-3555444" y="3971429"/>
              <a:ext cx="86811" cy="332299"/>
            </a:xfrm>
            <a:custGeom>
              <a:avLst/>
              <a:gdLst>
                <a:gd name="connsiteX0" fmla="*/ 15051 w 76324"/>
                <a:gd name="connsiteY0" fmla="*/ 0 h 292156"/>
                <a:gd name="connsiteX1" fmla="*/ 15051 w 76324"/>
                <a:gd name="connsiteY1" fmla="*/ 206 h 292156"/>
                <a:gd name="connsiteX2" fmla="*/ 670 w 76324"/>
                <a:gd name="connsiteY2" fmla="*/ 103452 h 292156"/>
                <a:gd name="connsiteX3" fmla="*/ 41284 w 76324"/>
                <a:gd name="connsiteY3" fmla="*/ 292157 h 292156"/>
                <a:gd name="connsiteX4" fmla="*/ 76324 w 76324"/>
                <a:gd name="connsiteY4" fmla="*/ 89037 h 292156"/>
                <a:gd name="connsiteX5" fmla="*/ 15068 w 76324"/>
                <a:gd name="connsiteY5" fmla="*/ 0 h 29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324" h="292156">
                  <a:moveTo>
                    <a:pt x="15051" y="0"/>
                  </a:moveTo>
                  <a:cubicBezTo>
                    <a:pt x="15051" y="0"/>
                    <a:pt x="15051" y="138"/>
                    <a:pt x="15051" y="206"/>
                  </a:cubicBezTo>
                  <a:cubicBezTo>
                    <a:pt x="11662" y="34903"/>
                    <a:pt x="2373" y="67861"/>
                    <a:pt x="670" y="103452"/>
                  </a:cubicBezTo>
                  <a:cubicBezTo>
                    <a:pt x="-3854" y="197976"/>
                    <a:pt x="15051" y="232070"/>
                    <a:pt x="41284" y="292157"/>
                  </a:cubicBezTo>
                  <a:cubicBezTo>
                    <a:pt x="20126" y="216296"/>
                    <a:pt x="36554" y="147420"/>
                    <a:pt x="76324" y="89037"/>
                  </a:cubicBezTo>
                  <a:cubicBezTo>
                    <a:pt x="51519" y="58968"/>
                    <a:pt x="44896" y="25493"/>
                    <a:pt x="15068" y="0"/>
                  </a:cubicBezTo>
                  <a:close/>
                </a:path>
              </a:pathLst>
            </a:custGeom>
            <a:solidFill>
              <a:srgbClr val="BA61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28" name="Freeform: Shape 927">
              <a:extLst>
                <a:ext uri="{FF2B5EF4-FFF2-40B4-BE49-F238E27FC236}">
                  <a16:creationId xmlns:a16="http://schemas.microsoft.com/office/drawing/2014/main" id="{3A716BEF-D1AF-7473-4E6D-4666FE171D46}"/>
                </a:ext>
              </a:extLst>
            </p:cNvPr>
            <p:cNvSpPr/>
            <p:nvPr/>
          </p:nvSpPr>
          <p:spPr>
            <a:xfrm>
              <a:off x="-2679087" y="4523175"/>
              <a:ext cx="395984" cy="129294"/>
            </a:xfrm>
            <a:custGeom>
              <a:avLst/>
              <a:gdLst>
                <a:gd name="connsiteX0" fmla="*/ 280305 w 348148"/>
                <a:gd name="connsiteY0" fmla="*/ 86319 h 113675"/>
                <a:gd name="connsiteX1" fmla="*/ 0 w 348148"/>
                <a:gd name="connsiteY1" fmla="*/ 0 h 113675"/>
                <a:gd name="connsiteX2" fmla="*/ 47460 w 348148"/>
                <a:gd name="connsiteY2" fmla="*/ 71612 h 113675"/>
                <a:gd name="connsiteX3" fmla="*/ 348149 w 348148"/>
                <a:gd name="connsiteY3" fmla="*/ 87970 h 113675"/>
                <a:gd name="connsiteX4" fmla="*/ 300551 w 348148"/>
                <a:gd name="connsiteY4" fmla="*/ 83704 h 113675"/>
                <a:gd name="connsiteX5" fmla="*/ 280305 w 348148"/>
                <a:gd name="connsiteY5" fmla="*/ 86302 h 113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148" h="113675">
                  <a:moveTo>
                    <a:pt x="280305" y="86319"/>
                  </a:moveTo>
                  <a:cubicBezTo>
                    <a:pt x="204152" y="94783"/>
                    <a:pt x="54650" y="63750"/>
                    <a:pt x="0" y="0"/>
                  </a:cubicBezTo>
                  <a:cubicBezTo>
                    <a:pt x="11422" y="33010"/>
                    <a:pt x="33853" y="58813"/>
                    <a:pt x="47460" y="71612"/>
                  </a:cubicBezTo>
                  <a:cubicBezTo>
                    <a:pt x="153510" y="125213"/>
                    <a:pt x="274250" y="124077"/>
                    <a:pt x="348149" y="87970"/>
                  </a:cubicBezTo>
                  <a:cubicBezTo>
                    <a:pt x="331274" y="87575"/>
                    <a:pt x="315431" y="86113"/>
                    <a:pt x="300551" y="83704"/>
                  </a:cubicBezTo>
                  <a:cubicBezTo>
                    <a:pt x="293825" y="84702"/>
                    <a:pt x="287082" y="85579"/>
                    <a:pt x="280305" y="86302"/>
                  </a:cubicBezTo>
                  <a:close/>
                </a:path>
              </a:pathLst>
            </a:custGeom>
            <a:solidFill>
              <a:srgbClr val="BA61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686" name="Freeform: Shape 685">
              <a:extLst>
                <a:ext uri="{FF2B5EF4-FFF2-40B4-BE49-F238E27FC236}">
                  <a16:creationId xmlns:a16="http://schemas.microsoft.com/office/drawing/2014/main" id="{CFDA93AD-862D-6D81-11E5-131953B24974}"/>
                </a:ext>
              </a:extLst>
            </p:cNvPr>
            <p:cNvSpPr/>
            <p:nvPr/>
          </p:nvSpPr>
          <p:spPr>
            <a:xfrm>
              <a:off x="-2735103" y="4695840"/>
              <a:ext cx="308175" cy="61141"/>
            </a:xfrm>
            <a:custGeom>
              <a:avLst/>
              <a:gdLst>
                <a:gd name="connsiteX0" fmla="*/ 122701 w 270946"/>
                <a:gd name="connsiteY0" fmla="*/ 47322 h 53755"/>
                <a:gd name="connsiteX1" fmla="*/ 0 w 270946"/>
                <a:gd name="connsiteY1" fmla="*/ 0 h 53755"/>
                <a:gd name="connsiteX2" fmla="*/ 45344 w 270946"/>
                <a:gd name="connsiteY2" fmla="*/ 31755 h 53755"/>
                <a:gd name="connsiteX3" fmla="*/ 158756 w 270946"/>
                <a:gd name="connsiteY3" fmla="*/ 53756 h 53755"/>
                <a:gd name="connsiteX4" fmla="*/ 270947 w 270946"/>
                <a:gd name="connsiteY4" fmla="*/ 28882 h 53755"/>
                <a:gd name="connsiteX5" fmla="*/ 269020 w 270946"/>
                <a:gd name="connsiteY5" fmla="*/ 25115 h 53755"/>
                <a:gd name="connsiteX6" fmla="*/ 122701 w 270946"/>
                <a:gd name="connsiteY6" fmla="*/ 47322 h 53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946" h="53755">
                  <a:moveTo>
                    <a:pt x="122701" y="47322"/>
                  </a:moveTo>
                  <a:cubicBezTo>
                    <a:pt x="73813" y="41491"/>
                    <a:pt x="27936" y="23808"/>
                    <a:pt x="0" y="0"/>
                  </a:cubicBezTo>
                  <a:cubicBezTo>
                    <a:pt x="0" y="0"/>
                    <a:pt x="11181" y="18699"/>
                    <a:pt x="45344" y="31755"/>
                  </a:cubicBezTo>
                  <a:cubicBezTo>
                    <a:pt x="78251" y="45551"/>
                    <a:pt x="118229" y="53756"/>
                    <a:pt x="158756" y="53756"/>
                  </a:cubicBezTo>
                  <a:cubicBezTo>
                    <a:pt x="199284" y="53756"/>
                    <a:pt x="236904" y="46222"/>
                    <a:pt x="270947" y="28882"/>
                  </a:cubicBezTo>
                  <a:lnTo>
                    <a:pt x="269020" y="25115"/>
                  </a:lnTo>
                  <a:cubicBezTo>
                    <a:pt x="228338" y="45843"/>
                    <a:pt x="176388" y="53721"/>
                    <a:pt x="122701" y="47322"/>
                  </a:cubicBezTo>
                  <a:close/>
                </a:path>
              </a:pathLst>
            </a:custGeom>
            <a:solidFill>
              <a:srgbClr val="5B2D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22" name="Freeform: Shape 921">
              <a:extLst>
                <a:ext uri="{FF2B5EF4-FFF2-40B4-BE49-F238E27FC236}">
                  <a16:creationId xmlns:a16="http://schemas.microsoft.com/office/drawing/2014/main" id="{0D95AE2D-6F86-7B8A-040B-D54B2E04AA6D}"/>
                </a:ext>
              </a:extLst>
            </p:cNvPr>
            <p:cNvSpPr/>
            <p:nvPr/>
          </p:nvSpPr>
          <p:spPr>
            <a:xfrm>
              <a:off x="-3610520" y="4149360"/>
              <a:ext cx="325412" cy="151453"/>
            </a:xfrm>
            <a:custGeom>
              <a:avLst/>
              <a:gdLst>
                <a:gd name="connsiteX0" fmla="*/ 214714 w 286101"/>
                <a:gd name="connsiteY0" fmla="*/ 2836 h 133157"/>
                <a:gd name="connsiteX1" fmla="*/ 61910 w 286101"/>
                <a:gd name="connsiteY1" fmla="*/ 24270 h 133157"/>
                <a:gd name="connsiteX2" fmla="*/ 0 w 286101"/>
                <a:gd name="connsiteY2" fmla="*/ 124264 h 133157"/>
                <a:gd name="connsiteX3" fmla="*/ 286102 w 286101"/>
                <a:gd name="connsiteY3" fmla="*/ 133158 h 133157"/>
                <a:gd name="connsiteX4" fmla="*/ 214731 w 286101"/>
                <a:gd name="connsiteY4" fmla="*/ 2836 h 133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6101" h="133157">
                  <a:moveTo>
                    <a:pt x="214714" y="2836"/>
                  </a:moveTo>
                  <a:cubicBezTo>
                    <a:pt x="175287" y="-3941"/>
                    <a:pt x="98722" y="755"/>
                    <a:pt x="61910" y="24270"/>
                  </a:cubicBezTo>
                  <a:cubicBezTo>
                    <a:pt x="25820" y="47320"/>
                    <a:pt x="7603" y="95485"/>
                    <a:pt x="0" y="124264"/>
                  </a:cubicBezTo>
                  <a:lnTo>
                    <a:pt x="286102" y="133158"/>
                  </a:lnTo>
                  <a:cubicBezTo>
                    <a:pt x="286102" y="133158"/>
                    <a:pt x="254072" y="34144"/>
                    <a:pt x="214731" y="2836"/>
                  </a:cubicBezTo>
                  <a:close/>
                </a:path>
              </a:pathLst>
            </a:custGeom>
            <a:solidFill>
              <a:srgbClr val="E5A8C9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23" name="Freeform: Shape 922">
              <a:extLst>
                <a:ext uri="{FF2B5EF4-FFF2-40B4-BE49-F238E27FC236}">
                  <a16:creationId xmlns:a16="http://schemas.microsoft.com/office/drawing/2014/main" id="{C4D9A33A-C70D-28BA-7D70-2539C3DDDF9F}"/>
                </a:ext>
              </a:extLst>
            </p:cNvPr>
            <p:cNvSpPr/>
            <p:nvPr/>
          </p:nvSpPr>
          <p:spPr>
            <a:xfrm>
              <a:off x="-3613631" y="4146937"/>
              <a:ext cx="331850" cy="156400"/>
            </a:xfrm>
            <a:custGeom>
              <a:avLst/>
              <a:gdLst>
                <a:gd name="connsiteX0" fmla="*/ 218774 w 291761"/>
                <a:gd name="connsiteY0" fmla="*/ 3315 h 137506"/>
                <a:gd name="connsiteX1" fmla="*/ 218343 w 291761"/>
                <a:gd name="connsiteY1" fmla="*/ 2971 h 137506"/>
                <a:gd name="connsiteX2" fmla="*/ 217810 w 291761"/>
                <a:gd name="connsiteY2" fmla="*/ 2885 h 137506"/>
                <a:gd name="connsiteX3" fmla="*/ 63509 w 291761"/>
                <a:gd name="connsiteY3" fmla="*/ 24628 h 137506"/>
                <a:gd name="connsiteX4" fmla="*/ 688 w 291761"/>
                <a:gd name="connsiteY4" fmla="*/ 125861 h 137506"/>
                <a:gd name="connsiteX5" fmla="*/ 0 w 291761"/>
                <a:gd name="connsiteY5" fmla="*/ 128442 h 137506"/>
                <a:gd name="connsiteX6" fmla="*/ 291761 w 291761"/>
                <a:gd name="connsiteY6" fmla="*/ 137507 h 137506"/>
                <a:gd name="connsiteX7" fmla="*/ 290832 w 291761"/>
                <a:gd name="connsiteY7" fmla="*/ 134651 h 137506"/>
                <a:gd name="connsiteX8" fmla="*/ 218756 w 291761"/>
                <a:gd name="connsiteY8" fmla="*/ 3332 h 137506"/>
                <a:gd name="connsiteX9" fmla="*/ 5470 w 291761"/>
                <a:gd name="connsiteY9" fmla="*/ 124365 h 137506"/>
                <a:gd name="connsiteX10" fmla="*/ 65780 w 291761"/>
                <a:gd name="connsiteY10" fmla="*/ 28189 h 137506"/>
                <a:gd name="connsiteX11" fmla="*/ 216555 w 291761"/>
                <a:gd name="connsiteY11" fmla="*/ 6962 h 137506"/>
                <a:gd name="connsiteX12" fmla="*/ 285861 w 291761"/>
                <a:gd name="connsiteY12" fmla="*/ 133069 h 137506"/>
                <a:gd name="connsiteX13" fmla="*/ 5470 w 291761"/>
                <a:gd name="connsiteY13" fmla="*/ 124365 h 13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1761" h="137506">
                  <a:moveTo>
                    <a:pt x="218774" y="3315"/>
                  </a:moveTo>
                  <a:lnTo>
                    <a:pt x="218343" y="2971"/>
                  </a:lnTo>
                  <a:lnTo>
                    <a:pt x="217810" y="2885"/>
                  </a:lnTo>
                  <a:cubicBezTo>
                    <a:pt x="179072" y="-3772"/>
                    <a:pt x="101835" y="150"/>
                    <a:pt x="63509" y="24628"/>
                  </a:cubicBezTo>
                  <a:cubicBezTo>
                    <a:pt x="25786" y="48728"/>
                    <a:pt x="7964" y="98390"/>
                    <a:pt x="688" y="125861"/>
                  </a:cubicBezTo>
                  <a:lnTo>
                    <a:pt x="0" y="128442"/>
                  </a:lnTo>
                  <a:lnTo>
                    <a:pt x="291761" y="137507"/>
                  </a:lnTo>
                  <a:lnTo>
                    <a:pt x="290832" y="134651"/>
                  </a:lnTo>
                  <a:cubicBezTo>
                    <a:pt x="289525" y="130592"/>
                    <a:pt x="258149" y="34674"/>
                    <a:pt x="218756" y="3332"/>
                  </a:cubicBezTo>
                  <a:close/>
                  <a:moveTo>
                    <a:pt x="5470" y="124365"/>
                  </a:moveTo>
                  <a:cubicBezTo>
                    <a:pt x="11835" y="101366"/>
                    <a:pt x="29329" y="51463"/>
                    <a:pt x="65780" y="28189"/>
                  </a:cubicBezTo>
                  <a:cubicBezTo>
                    <a:pt x="101629" y="5293"/>
                    <a:pt x="177489" y="425"/>
                    <a:pt x="216555" y="6962"/>
                  </a:cubicBezTo>
                  <a:cubicBezTo>
                    <a:pt x="251044" y="34880"/>
                    <a:pt x="280270" y="116710"/>
                    <a:pt x="285861" y="133069"/>
                  </a:cubicBezTo>
                  <a:lnTo>
                    <a:pt x="5470" y="124365"/>
                  </a:lnTo>
                  <a:close/>
                </a:path>
              </a:pathLst>
            </a:custGeom>
            <a:solidFill>
              <a:srgbClr val="89406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19" name="Freeform: Shape 918">
              <a:extLst>
                <a:ext uri="{FF2B5EF4-FFF2-40B4-BE49-F238E27FC236}">
                  <a16:creationId xmlns:a16="http://schemas.microsoft.com/office/drawing/2014/main" id="{0AE3E516-5343-FAC0-93F1-830C86D020E3}"/>
                </a:ext>
              </a:extLst>
            </p:cNvPr>
            <p:cNvSpPr/>
            <p:nvPr/>
          </p:nvSpPr>
          <p:spPr>
            <a:xfrm>
              <a:off x="-3174499" y="4767606"/>
              <a:ext cx="281220" cy="504275"/>
            </a:xfrm>
            <a:custGeom>
              <a:avLst/>
              <a:gdLst>
                <a:gd name="connsiteX0" fmla="*/ 242216 w 247248"/>
                <a:gd name="connsiteY0" fmla="*/ 139628 h 443357"/>
                <a:gd name="connsiteX1" fmla="*/ 159079 w 247248"/>
                <a:gd name="connsiteY1" fmla="*/ 121428 h 443357"/>
                <a:gd name="connsiteX2" fmla="*/ 24887 w 247248"/>
                <a:gd name="connsiteY2" fmla="*/ 0 h 443357"/>
                <a:gd name="connsiteX3" fmla="*/ 426 w 247248"/>
                <a:gd name="connsiteY3" fmla="*/ 177507 h 443357"/>
                <a:gd name="connsiteX4" fmla="*/ 98872 w 247248"/>
                <a:gd name="connsiteY4" fmla="*/ 442570 h 443357"/>
                <a:gd name="connsiteX5" fmla="*/ 240409 w 247248"/>
                <a:gd name="connsiteY5" fmla="*/ 351744 h 443357"/>
                <a:gd name="connsiteX6" fmla="*/ 239704 w 247248"/>
                <a:gd name="connsiteY6" fmla="*/ 209863 h 443357"/>
                <a:gd name="connsiteX7" fmla="*/ 242250 w 247248"/>
                <a:gd name="connsiteY7" fmla="*/ 139628 h 4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248" h="443357">
                  <a:moveTo>
                    <a:pt x="242216" y="139628"/>
                  </a:moveTo>
                  <a:cubicBezTo>
                    <a:pt x="242216" y="139628"/>
                    <a:pt x="214933" y="145132"/>
                    <a:pt x="159079" y="121428"/>
                  </a:cubicBezTo>
                  <a:cubicBezTo>
                    <a:pt x="103224" y="97741"/>
                    <a:pt x="62198" y="56732"/>
                    <a:pt x="24887" y="0"/>
                  </a:cubicBezTo>
                  <a:cubicBezTo>
                    <a:pt x="24887" y="0"/>
                    <a:pt x="-3806" y="81244"/>
                    <a:pt x="426" y="177507"/>
                  </a:cubicBezTo>
                  <a:cubicBezTo>
                    <a:pt x="4658" y="273768"/>
                    <a:pt x="26091" y="391790"/>
                    <a:pt x="98872" y="442570"/>
                  </a:cubicBezTo>
                  <a:cubicBezTo>
                    <a:pt x="185191" y="450466"/>
                    <a:pt x="226923" y="397432"/>
                    <a:pt x="240409" y="351744"/>
                  </a:cubicBezTo>
                  <a:cubicBezTo>
                    <a:pt x="253879" y="306056"/>
                    <a:pt x="244039" y="239003"/>
                    <a:pt x="239704" y="209863"/>
                  </a:cubicBezTo>
                  <a:cubicBezTo>
                    <a:pt x="235128" y="179123"/>
                    <a:pt x="236952" y="155281"/>
                    <a:pt x="242250" y="139628"/>
                  </a:cubicBezTo>
                  <a:close/>
                </a:path>
              </a:pathLst>
            </a:custGeom>
            <a:solidFill>
              <a:srgbClr val="E5A8C9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17" name="Freeform: Shape 916">
              <a:extLst>
                <a:ext uri="{FF2B5EF4-FFF2-40B4-BE49-F238E27FC236}">
                  <a16:creationId xmlns:a16="http://schemas.microsoft.com/office/drawing/2014/main" id="{E12E60B6-FFC4-4BCF-E31B-90EBE93C5DD6}"/>
                </a:ext>
              </a:extLst>
            </p:cNvPr>
            <p:cNvSpPr/>
            <p:nvPr/>
          </p:nvSpPr>
          <p:spPr>
            <a:xfrm>
              <a:off x="-3085482" y="4788776"/>
              <a:ext cx="200998" cy="108574"/>
            </a:xfrm>
            <a:custGeom>
              <a:avLst/>
              <a:gdLst>
                <a:gd name="connsiteX0" fmla="*/ 142156 w 176717"/>
                <a:gd name="connsiteY0" fmla="*/ 13263 h 95458"/>
                <a:gd name="connsiteX1" fmla="*/ 0 w 176717"/>
                <a:gd name="connsiteY1" fmla="*/ 0 h 95458"/>
                <a:gd name="connsiteX2" fmla="*/ 100700 w 176717"/>
                <a:gd name="connsiteY2" fmla="*/ 86027 h 95458"/>
                <a:gd name="connsiteX3" fmla="*/ 176319 w 176717"/>
                <a:gd name="connsiteY3" fmla="*/ 77288 h 95458"/>
                <a:gd name="connsiteX4" fmla="*/ 142156 w 176717"/>
                <a:gd name="connsiteY4" fmla="*/ 13263 h 95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717" h="95458">
                  <a:moveTo>
                    <a:pt x="142156" y="13263"/>
                  </a:moveTo>
                  <a:cubicBezTo>
                    <a:pt x="142156" y="13263"/>
                    <a:pt x="45963" y="12988"/>
                    <a:pt x="0" y="0"/>
                  </a:cubicBezTo>
                  <a:cubicBezTo>
                    <a:pt x="11852" y="26233"/>
                    <a:pt x="65161" y="68550"/>
                    <a:pt x="100700" y="86027"/>
                  </a:cubicBezTo>
                  <a:cubicBezTo>
                    <a:pt x="136239" y="103521"/>
                    <a:pt x="173533" y="94387"/>
                    <a:pt x="176319" y="77288"/>
                  </a:cubicBezTo>
                  <a:cubicBezTo>
                    <a:pt x="179811" y="55854"/>
                    <a:pt x="159651" y="29622"/>
                    <a:pt x="142156" y="13263"/>
                  </a:cubicBezTo>
                  <a:close/>
                </a:path>
              </a:pathLst>
            </a:custGeom>
            <a:solidFill>
              <a:srgbClr val="D886B7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14" name="Freeform: Shape 913">
              <a:extLst>
                <a:ext uri="{FF2B5EF4-FFF2-40B4-BE49-F238E27FC236}">
                  <a16:creationId xmlns:a16="http://schemas.microsoft.com/office/drawing/2014/main" id="{85BD7E54-652B-02EB-F5E5-7138B3B8D713}"/>
                </a:ext>
              </a:extLst>
            </p:cNvPr>
            <p:cNvSpPr/>
            <p:nvPr/>
          </p:nvSpPr>
          <p:spPr>
            <a:xfrm>
              <a:off x="-3095309" y="4785920"/>
              <a:ext cx="211957" cy="152671"/>
            </a:xfrm>
            <a:custGeom>
              <a:avLst/>
              <a:gdLst>
                <a:gd name="connsiteX0" fmla="*/ 97900 w 186352"/>
                <a:gd name="connsiteY0" fmla="*/ 71921 h 134228"/>
                <a:gd name="connsiteX1" fmla="*/ 13422 w 186352"/>
                <a:gd name="connsiteY1" fmla="*/ 0 h 134228"/>
                <a:gd name="connsiteX2" fmla="*/ 1277 w 186352"/>
                <a:gd name="connsiteY2" fmla="*/ 54444 h 134228"/>
                <a:gd name="connsiteX3" fmla="*/ 77155 w 186352"/>
                <a:gd name="connsiteY3" fmla="*/ 112277 h 134228"/>
                <a:gd name="connsiteX4" fmla="*/ 168548 w 186352"/>
                <a:gd name="connsiteY4" fmla="*/ 130889 h 134228"/>
                <a:gd name="connsiteX5" fmla="*/ 184942 w 186352"/>
                <a:gd name="connsiteY5" fmla="*/ 79834 h 134228"/>
                <a:gd name="connsiteX6" fmla="*/ 97900 w 186352"/>
                <a:gd name="connsiteY6" fmla="*/ 71938 h 134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352" h="134228">
                  <a:moveTo>
                    <a:pt x="97900" y="71921"/>
                  </a:moveTo>
                  <a:cubicBezTo>
                    <a:pt x="59815" y="50763"/>
                    <a:pt x="29351" y="19025"/>
                    <a:pt x="13422" y="0"/>
                  </a:cubicBezTo>
                  <a:cubicBezTo>
                    <a:pt x="13422" y="0"/>
                    <a:pt x="-4915" y="22569"/>
                    <a:pt x="1277" y="54444"/>
                  </a:cubicBezTo>
                  <a:cubicBezTo>
                    <a:pt x="10584" y="64318"/>
                    <a:pt x="35939" y="90120"/>
                    <a:pt x="77155" y="112277"/>
                  </a:cubicBezTo>
                  <a:cubicBezTo>
                    <a:pt x="116083" y="133194"/>
                    <a:pt x="153480" y="138596"/>
                    <a:pt x="168548" y="130889"/>
                  </a:cubicBezTo>
                  <a:cubicBezTo>
                    <a:pt x="180676" y="124679"/>
                    <a:pt x="190016" y="95075"/>
                    <a:pt x="184942" y="79834"/>
                  </a:cubicBezTo>
                  <a:cubicBezTo>
                    <a:pt x="169959" y="94215"/>
                    <a:pt x="135968" y="93096"/>
                    <a:pt x="97900" y="71938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08" name="Freeform: Shape 907">
              <a:extLst>
                <a:ext uri="{FF2B5EF4-FFF2-40B4-BE49-F238E27FC236}">
                  <a16:creationId xmlns:a16="http://schemas.microsoft.com/office/drawing/2014/main" id="{F7D9A532-137C-4C19-1711-2F5EFBDAA1FA}"/>
                </a:ext>
              </a:extLst>
            </p:cNvPr>
            <p:cNvSpPr/>
            <p:nvPr/>
          </p:nvSpPr>
          <p:spPr>
            <a:xfrm>
              <a:off x="-3257814" y="4272072"/>
              <a:ext cx="406448" cy="550101"/>
            </a:xfrm>
            <a:custGeom>
              <a:avLst/>
              <a:gdLst>
                <a:gd name="connsiteX0" fmla="*/ 248258 w 357348"/>
                <a:gd name="connsiteY0" fmla="*/ 3269 h 483646"/>
                <a:gd name="connsiteX1" fmla="*/ 0 w 357348"/>
                <a:gd name="connsiteY1" fmla="*/ 0 h 483646"/>
                <a:gd name="connsiteX2" fmla="*/ 142208 w 357348"/>
                <a:gd name="connsiteY2" fmla="*/ 98636 h 483646"/>
                <a:gd name="connsiteX3" fmla="*/ 156313 w 357348"/>
                <a:gd name="connsiteY3" fmla="*/ 451756 h 483646"/>
                <a:gd name="connsiteX4" fmla="*/ 297059 w 357348"/>
                <a:gd name="connsiteY4" fmla="*/ 471211 h 483646"/>
                <a:gd name="connsiteX5" fmla="*/ 349250 w 357348"/>
                <a:gd name="connsiteY5" fmla="*/ 120155 h 483646"/>
                <a:gd name="connsiteX6" fmla="*/ 248275 w 357348"/>
                <a:gd name="connsiteY6" fmla="*/ 3251 h 48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7348" h="483646">
                  <a:moveTo>
                    <a:pt x="248258" y="3269"/>
                  </a:moveTo>
                  <a:lnTo>
                    <a:pt x="0" y="0"/>
                  </a:lnTo>
                  <a:cubicBezTo>
                    <a:pt x="0" y="0"/>
                    <a:pt x="91772" y="61394"/>
                    <a:pt x="142208" y="98636"/>
                  </a:cubicBezTo>
                  <a:cubicBezTo>
                    <a:pt x="192644" y="135895"/>
                    <a:pt x="173945" y="379818"/>
                    <a:pt x="156313" y="451756"/>
                  </a:cubicBezTo>
                  <a:cubicBezTo>
                    <a:pt x="165344" y="468683"/>
                    <a:pt x="246279" y="501676"/>
                    <a:pt x="297059" y="471211"/>
                  </a:cubicBezTo>
                  <a:cubicBezTo>
                    <a:pt x="329502" y="404261"/>
                    <a:pt x="376326" y="202965"/>
                    <a:pt x="349250" y="120155"/>
                  </a:cubicBezTo>
                  <a:cubicBezTo>
                    <a:pt x="331360" y="65470"/>
                    <a:pt x="275901" y="24048"/>
                    <a:pt x="248275" y="3251"/>
                  </a:cubicBezTo>
                  <a:close/>
                </a:path>
              </a:pathLst>
            </a:custGeom>
            <a:solidFill>
              <a:srgbClr val="E5A8C9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05" name="Freeform: Shape 904">
              <a:extLst>
                <a:ext uri="{FF2B5EF4-FFF2-40B4-BE49-F238E27FC236}">
                  <a16:creationId xmlns:a16="http://schemas.microsoft.com/office/drawing/2014/main" id="{56F809C8-DF7A-0CBE-467A-1C3C145F68AE}"/>
                </a:ext>
              </a:extLst>
            </p:cNvPr>
            <p:cNvSpPr/>
            <p:nvPr/>
          </p:nvSpPr>
          <p:spPr>
            <a:xfrm>
              <a:off x="-3063842" y="4274694"/>
              <a:ext cx="152167" cy="547501"/>
            </a:xfrm>
            <a:custGeom>
              <a:avLst/>
              <a:gdLst>
                <a:gd name="connsiteX0" fmla="*/ 32030 w 133785"/>
                <a:gd name="connsiteY0" fmla="*/ 361 h 481360"/>
                <a:gd name="connsiteX1" fmla="*/ 0 w 133785"/>
                <a:gd name="connsiteY1" fmla="*/ 0 h 481360"/>
                <a:gd name="connsiteX2" fmla="*/ 91256 w 133785"/>
                <a:gd name="connsiteY2" fmla="*/ 107030 h 481360"/>
                <a:gd name="connsiteX3" fmla="*/ 107047 w 133785"/>
                <a:gd name="connsiteY3" fmla="*/ 240689 h 481360"/>
                <a:gd name="connsiteX4" fmla="*/ 52156 w 133785"/>
                <a:gd name="connsiteY4" fmla="*/ 479313 h 481360"/>
                <a:gd name="connsiteX5" fmla="*/ 75740 w 133785"/>
                <a:gd name="connsiteY5" fmla="*/ 481360 h 481360"/>
                <a:gd name="connsiteX6" fmla="*/ 121721 w 133785"/>
                <a:gd name="connsiteY6" fmla="*/ 315878 h 481360"/>
                <a:gd name="connsiteX7" fmla="*/ 120448 w 133785"/>
                <a:gd name="connsiteY7" fmla="*/ 108527 h 481360"/>
                <a:gd name="connsiteX8" fmla="*/ 32030 w 133785"/>
                <a:gd name="connsiteY8" fmla="*/ 378 h 48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785" h="481360">
                  <a:moveTo>
                    <a:pt x="32030" y="361"/>
                  </a:moveTo>
                  <a:cubicBezTo>
                    <a:pt x="32030" y="361"/>
                    <a:pt x="7638" y="103"/>
                    <a:pt x="0" y="0"/>
                  </a:cubicBezTo>
                  <a:cubicBezTo>
                    <a:pt x="28504" y="27489"/>
                    <a:pt x="71956" y="71491"/>
                    <a:pt x="91256" y="107030"/>
                  </a:cubicBezTo>
                  <a:cubicBezTo>
                    <a:pt x="109868" y="141296"/>
                    <a:pt x="110901" y="205941"/>
                    <a:pt x="107047" y="240689"/>
                  </a:cubicBezTo>
                  <a:cubicBezTo>
                    <a:pt x="100235" y="302031"/>
                    <a:pt x="64266" y="448212"/>
                    <a:pt x="52156" y="479313"/>
                  </a:cubicBezTo>
                  <a:cubicBezTo>
                    <a:pt x="58676" y="480380"/>
                    <a:pt x="67810" y="480948"/>
                    <a:pt x="75740" y="481360"/>
                  </a:cubicBezTo>
                  <a:cubicBezTo>
                    <a:pt x="93716" y="433350"/>
                    <a:pt x="109593" y="377960"/>
                    <a:pt x="121721" y="315878"/>
                  </a:cubicBezTo>
                  <a:cubicBezTo>
                    <a:pt x="137254" y="236371"/>
                    <a:pt x="138785" y="153716"/>
                    <a:pt x="120448" y="108527"/>
                  </a:cubicBezTo>
                  <a:cubicBezTo>
                    <a:pt x="106772" y="74828"/>
                    <a:pt x="62408" y="30172"/>
                    <a:pt x="32030" y="378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03" name="Freeform: Shape 902">
              <a:extLst>
                <a:ext uri="{FF2B5EF4-FFF2-40B4-BE49-F238E27FC236}">
                  <a16:creationId xmlns:a16="http://schemas.microsoft.com/office/drawing/2014/main" id="{20F89A29-853E-25F2-6B7D-44AA5CC98129}"/>
                </a:ext>
              </a:extLst>
            </p:cNvPr>
            <p:cNvSpPr/>
            <p:nvPr/>
          </p:nvSpPr>
          <p:spPr>
            <a:xfrm>
              <a:off x="-3176826" y="4745478"/>
              <a:ext cx="114746" cy="412048"/>
            </a:xfrm>
            <a:custGeom>
              <a:avLst/>
              <a:gdLst>
                <a:gd name="connsiteX0" fmla="*/ 26417 w 100884"/>
                <a:gd name="connsiteY0" fmla="*/ 0 h 362271"/>
                <a:gd name="connsiteX1" fmla="*/ 42122 w 100884"/>
                <a:gd name="connsiteY1" fmla="*/ 362271 h 362271"/>
                <a:gd name="connsiteX2" fmla="*/ 85093 w 100884"/>
                <a:gd name="connsiteY2" fmla="*/ 247655 h 362271"/>
                <a:gd name="connsiteX3" fmla="*/ 100884 w 100884"/>
                <a:gd name="connsiteY3" fmla="*/ 3956 h 362271"/>
                <a:gd name="connsiteX4" fmla="*/ 26417 w 100884"/>
                <a:gd name="connsiteY4" fmla="*/ 0 h 36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84" h="362271">
                  <a:moveTo>
                    <a:pt x="26417" y="0"/>
                  </a:moveTo>
                  <a:cubicBezTo>
                    <a:pt x="26417" y="0"/>
                    <a:pt x="-42408" y="196875"/>
                    <a:pt x="42122" y="362271"/>
                  </a:cubicBezTo>
                  <a:cubicBezTo>
                    <a:pt x="78315" y="350884"/>
                    <a:pt x="86228" y="281784"/>
                    <a:pt x="85093" y="247655"/>
                  </a:cubicBezTo>
                  <a:cubicBezTo>
                    <a:pt x="84233" y="221715"/>
                    <a:pt x="83957" y="60361"/>
                    <a:pt x="100884" y="3956"/>
                  </a:cubicBezTo>
                  <a:cubicBezTo>
                    <a:pt x="80293" y="7207"/>
                    <a:pt x="39680" y="8050"/>
                    <a:pt x="26417" y="0"/>
                  </a:cubicBezTo>
                  <a:close/>
                </a:path>
              </a:pathLst>
            </a:custGeom>
            <a:solidFill>
              <a:srgbClr val="D886B7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00" name="Freeform: Shape 899">
              <a:extLst>
                <a:ext uri="{FF2B5EF4-FFF2-40B4-BE49-F238E27FC236}">
                  <a16:creationId xmlns:a16="http://schemas.microsoft.com/office/drawing/2014/main" id="{6E496B6E-F88D-8D79-E337-1037085721C3}"/>
                </a:ext>
              </a:extLst>
            </p:cNvPr>
            <p:cNvSpPr/>
            <p:nvPr/>
          </p:nvSpPr>
          <p:spPr>
            <a:xfrm>
              <a:off x="-3303871" y="5469536"/>
              <a:ext cx="486710" cy="323024"/>
            </a:xfrm>
            <a:custGeom>
              <a:avLst/>
              <a:gdLst>
                <a:gd name="connsiteX0" fmla="*/ 334714 w 427914"/>
                <a:gd name="connsiteY0" fmla="*/ 0 h 284002"/>
                <a:gd name="connsiteX1" fmla="*/ 302856 w 427914"/>
                <a:gd name="connsiteY1" fmla="*/ 2013 h 284002"/>
                <a:gd name="connsiteX2" fmla="*/ 0 w 427914"/>
                <a:gd name="connsiteY2" fmla="*/ 217260 h 284002"/>
                <a:gd name="connsiteX3" fmla="*/ 145958 w 427914"/>
                <a:gd name="connsiteY3" fmla="*/ 281991 h 284002"/>
                <a:gd name="connsiteX4" fmla="*/ 427914 w 427914"/>
                <a:gd name="connsiteY4" fmla="*/ 161491 h 284002"/>
                <a:gd name="connsiteX5" fmla="*/ 334714 w 427914"/>
                <a:gd name="connsiteY5" fmla="*/ 0 h 28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7914" h="284002">
                  <a:moveTo>
                    <a:pt x="334714" y="0"/>
                  </a:moveTo>
                  <a:cubicBezTo>
                    <a:pt x="321950" y="1531"/>
                    <a:pt x="310804" y="2340"/>
                    <a:pt x="302856" y="2013"/>
                  </a:cubicBezTo>
                  <a:cubicBezTo>
                    <a:pt x="195671" y="55046"/>
                    <a:pt x="0" y="217260"/>
                    <a:pt x="0" y="217260"/>
                  </a:cubicBezTo>
                  <a:cubicBezTo>
                    <a:pt x="3733" y="251921"/>
                    <a:pt x="66606" y="293705"/>
                    <a:pt x="145958" y="281991"/>
                  </a:cubicBezTo>
                  <a:cubicBezTo>
                    <a:pt x="272013" y="263395"/>
                    <a:pt x="379508" y="191216"/>
                    <a:pt x="427914" y="161491"/>
                  </a:cubicBezTo>
                  <a:cubicBezTo>
                    <a:pt x="423115" y="88814"/>
                    <a:pt x="385219" y="29794"/>
                    <a:pt x="334714" y="0"/>
                  </a:cubicBez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97" name="Freeform: Shape 896">
              <a:extLst>
                <a:ext uri="{FF2B5EF4-FFF2-40B4-BE49-F238E27FC236}">
                  <a16:creationId xmlns:a16="http://schemas.microsoft.com/office/drawing/2014/main" id="{57868A91-5B13-ABC7-3D1E-B1008CA55F44}"/>
                </a:ext>
              </a:extLst>
            </p:cNvPr>
            <p:cNvSpPr/>
            <p:nvPr/>
          </p:nvSpPr>
          <p:spPr>
            <a:xfrm>
              <a:off x="-2923166" y="5437821"/>
              <a:ext cx="272390" cy="215396"/>
            </a:xfrm>
            <a:custGeom>
              <a:avLst/>
              <a:gdLst>
                <a:gd name="connsiteX0" fmla="*/ 130046 w 239484"/>
                <a:gd name="connsiteY0" fmla="*/ 0 h 189375"/>
                <a:gd name="connsiteX1" fmla="*/ 0 w 239484"/>
                <a:gd name="connsiteY1" fmla="*/ 27884 h 189375"/>
                <a:gd name="connsiteX2" fmla="*/ 93200 w 239484"/>
                <a:gd name="connsiteY2" fmla="*/ 189376 h 189375"/>
                <a:gd name="connsiteX3" fmla="*/ 105224 w 239484"/>
                <a:gd name="connsiteY3" fmla="*/ 182219 h 189375"/>
                <a:gd name="connsiteX4" fmla="*/ 239485 w 239484"/>
                <a:gd name="connsiteY4" fmla="*/ 102111 h 189375"/>
                <a:gd name="connsiteX5" fmla="*/ 130046 w 239484"/>
                <a:gd name="connsiteY5" fmla="*/ 0 h 18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84" h="189375">
                  <a:moveTo>
                    <a:pt x="130046" y="0"/>
                  </a:moveTo>
                  <a:cubicBezTo>
                    <a:pt x="120224" y="5694"/>
                    <a:pt x="48406" y="22070"/>
                    <a:pt x="0" y="27884"/>
                  </a:cubicBezTo>
                  <a:cubicBezTo>
                    <a:pt x="50522" y="57678"/>
                    <a:pt x="88400" y="116680"/>
                    <a:pt x="93200" y="189376"/>
                  </a:cubicBezTo>
                  <a:cubicBezTo>
                    <a:pt x="97724" y="186589"/>
                    <a:pt x="101749" y="184181"/>
                    <a:pt x="105224" y="182219"/>
                  </a:cubicBezTo>
                  <a:cubicBezTo>
                    <a:pt x="148349" y="157827"/>
                    <a:pt x="225947" y="111142"/>
                    <a:pt x="239485" y="102111"/>
                  </a:cubicBezTo>
                  <a:cubicBezTo>
                    <a:pt x="226514" y="75602"/>
                    <a:pt x="130046" y="0"/>
                    <a:pt x="130046" y="0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6B4B9B7E-B0F3-D57F-4682-742FEAC9A4F7}"/>
                </a:ext>
              </a:extLst>
            </p:cNvPr>
            <p:cNvSpPr/>
            <p:nvPr/>
          </p:nvSpPr>
          <p:spPr>
            <a:xfrm>
              <a:off x="-2681180" y="5329951"/>
              <a:ext cx="381482" cy="522507"/>
            </a:xfrm>
            <a:custGeom>
              <a:avLst/>
              <a:gdLst>
                <a:gd name="connsiteX0" fmla="*/ 182047 w 335397"/>
                <a:gd name="connsiteY0" fmla="*/ 119214 h 459386"/>
                <a:gd name="connsiteX1" fmla="*/ 67999 w 335397"/>
                <a:gd name="connsiteY1" fmla="*/ 4581 h 459386"/>
                <a:gd name="connsiteX2" fmla="*/ 0 w 335397"/>
                <a:gd name="connsiteY2" fmla="*/ 17293 h 459386"/>
                <a:gd name="connsiteX3" fmla="*/ 165706 w 335397"/>
                <a:gd name="connsiteY3" fmla="*/ 153239 h 459386"/>
                <a:gd name="connsiteX4" fmla="*/ 266061 w 335397"/>
                <a:gd name="connsiteY4" fmla="*/ 270711 h 459386"/>
                <a:gd name="connsiteX5" fmla="*/ 275849 w 335397"/>
                <a:gd name="connsiteY5" fmla="*/ 458074 h 459386"/>
                <a:gd name="connsiteX6" fmla="*/ 273923 w 335397"/>
                <a:gd name="connsiteY6" fmla="*/ 459278 h 459386"/>
                <a:gd name="connsiteX7" fmla="*/ 334835 w 335397"/>
                <a:gd name="connsiteY7" fmla="*/ 379066 h 459386"/>
                <a:gd name="connsiteX8" fmla="*/ 273063 w 335397"/>
                <a:gd name="connsiteY8" fmla="*/ 219587 h 459386"/>
                <a:gd name="connsiteX9" fmla="*/ 182065 w 335397"/>
                <a:gd name="connsiteY9" fmla="*/ 119231 h 459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5397" h="459386">
                  <a:moveTo>
                    <a:pt x="182047" y="119214"/>
                  </a:moveTo>
                  <a:cubicBezTo>
                    <a:pt x="167185" y="99208"/>
                    <a:pt x="110058" y="20579"/>
                    <a:pt x="67999" y="4581"/>
                  </a:cubicBezTo>
                  <a:cubicBezTo>
                    <a:pt x="39582" y="-6222"/>
                    <a:pt x="11525" y="3738"/>
                    <a:pt x="0" y="17293"/>
                  </a:cubicBezTo>
                  <a:cubicBezTo>
                    <a:pt x="45981" y="11272"/>
                    <a:pt x="125075" y="92224"/>
                    <a:pt x="165706" y="153239"/>
                  </a:cubicBezTo>
                  <a:cubicBezTo>
                    <a:pt x="200092" y="204862"/>
                    <a:pt x="242013" y="231697"/>
                    <a:pt x="266061" y="270711"/>
                  </a:cubicBezTo>
                  <a:cubicBezTo>
                    <a:pt x="298229" y="322919"/>
                    <a:pt x="320299" y="426078"/>
                    <a:pt x="275849" y="458074"/>
                  </a:cubicBezTo>
                  <a:cubicBezTo>
                    <a:pt x="275230" y="458521"/>
                    <a:pt x="274576" y="458917"/>
                    <a:pt x="273923" y="459278"/>
                  </a:cubicBezTo>
                  <a:cubicBezTo>
                    <a:pt x="301325" y="461239"/>
                    <a:pt x="330207" y="436761"/>
                    <a:pt x="334835" y="379066"/>
                  </a:cubicBezTo>
                  <a:cubicBezTo>
                    <a:pt x="340425" y="309277"/>
                    <a:pt x="303252" y="250740"/>
                    <a:pt x="273063" y="219587"/>
                  </a:cubicBezTo>
                  <a:cubicBezTo>
                    <a:pt x="248670" y="194421"/>
                    <a:pt x="198148" y="140854"/>
                    <a:pt x="182065" y="119231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DEC92390-9576-DD4E-3FDE-4E1CEBEDD8A4}"/>
                </a:ext>
              </a:extLst>
            </p:cNvPr>
            <p:cNvSpPr/>
            <p:nvPr/>
          </p:nvSpPr>
          <p:spPr>
            <a:xfrm>
              <a:off x="-2796108" y="5349249"/>
              <a:ext cx="457120" cy="505600"/>
            </a:xfrm>
            <a:custGeom>
              <a:avLst/>
              <a:gdLst>
                <a:gd name="connsiteX0" fmla="*/ 266732 w 401898"/>
                <a:gd name="connsiteY0" fmla="*/ 136272 h 444521"/>
                <a:gd name="connsiteX1" fmla="*/ 100132 w 401898"/>
                <a:gd name="connsiteY1" fmla="*/ 446 h 444521"/>
                <a:gd name="connsiteX2" fmla="*/ 0 w 401898"/>
                <a:gd name="connsiteY2" fmla="*/ 85028 h 444521"/>
                <a:gd name="connsiteX3" fmla="*/ 82208 w 401898"/>
                <a:gd name="connsiteY3" fmla="*/ 209862 h 444521"/>
                <a:gd name="connsiteX4" fmla="*/ 247449 w 401898"/>
                <a:gd name="connsiteY4" fmla="*/ 330361 h 444521"/>
                <a:gd name="connsiteX5" fmla="*/ 376876 w 401898"/>
                <a:gd name="connsiteY5" fmla="*/ 441107 h 444521"/>
                <a:gd name="connsiteX6" fmla="*/ 367088 w 401898"/>
                <a:gd name="connsiteY6" fmla="*/ 253744 h 444521"/>
                <a:gd name="connsiteX7" fmla="*/ 266732 w 401898"/>
                <a:gd name="connsiteY7" fmla="*/ 136272 h 44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1898" h="444521">
                  <a:moveTo>
                    <a:pt x="266732" y="136272"/>
                  </a:moveTo>
                  <a:cubicBezTo>
                    <a:pt x="225826" y="74862"/>
                    <a:pt x="145975" y="-6761"/>
                    <a:pt x="100132" y="446"/>
                  </a:cubicBezTo>
                  <a:cubicBezTo>
                    <a:pt x="69822" y="5211"/>
                    <a:pt x="24048" y="40045"/>
                    <a:pt x="0" y="85028"/>
                  </a:cubicBezTo>
                  <a:cubicBezTo>
                    <a:pt x="48354" y="95985"/>
                    <a:pt x="88228" y="159770"/>
                    <a:pt x="82208" y="209862"/>
                  </a:cubicBezTo>
                  <a:cubicBezTo>
                    <a:pt x="138819" y="229558"/>
                    <a:pt x="215058" y="295097"/>
                    <a:pt x="247449" y="330361"/>
                  </a:cubicBezTo>
                  <a:cubicBezTo>
                    <a:pt x="281698" y="367655"/>
                    <a:pt x="345431" y="463762"/>
                    <a:pt x="376876" y="441107"/>
                  </a:cubicBezTo>
                  <a:cubicBezTo>
                    <a:pt x="421326" y="409094"/>
                    <a:pt x="399256" y="305935"/>
                    <a:pt x="367088" y="253744"/>
                  </a:cubicBezTo>
                  <a:cubicBezTo>
                    <a:pt x="343040" y="214730"/>
                    <a:pt x="301119" y="187912"/>
                    <a:pt x="266732" y="136272"/>
                  </a:cubicBezTo>
                  <a:close/>
                </a:path>
              </a:pathLst>
            </a:custGeom>
            <a:solidFill>
              <a:srgbClr val="EE6D81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48D3B0B0-D87E-FE80-2DD5-933303C52030}"/>
                </a:ext>
              </a:extLst>
            </p:cNvPr>
            <p:cNvSpPr/>
            <p:nvPr/>
          </p:nvSpPr>
          <p:spPr>
            <a:xfrm>
              <a:off x="-3867591" y="5611269"/>
              <a:ext cx="354127" cy="428085"/>
            </a:xfrm>
            <a:custGeom>
              <a:avLst/>
              <a:gdLst>
                <a:gd name="connsiteX0" fmla="*/ 1876 w 311347"/>
                <a:gd name="connsiteY0" fmla="*/ 0 h 376371"/>
                <a:gd name="connsiteX1" fmla="*/ 98223 w 311347"/>
                <a:gd name="connsiteY1" fmla="*/ 368705 h 376371"/>
                <a:gd name="connsiteX2" fmla="*/ 305678 w 311347"/>
                <a:gd name="connsiteY2" fmla="*/ 348648 h 376371"/>
                <a:gd name="connsiteX3" fmla="*/ 276074 w 311347"/>
                <a:gd name="connsiteY3" fmla="*/ 81072 h 376371"/>
                <a:gd name="connsiteX4" fmla="*/ 1876 w 311347"/>
                <a:gd name="connsiteY4" fmla="*/ 17 h 376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1347" h="376371">
                  <a:moveTo>
                    <a:pt x="1876" y="0"/>
                  </a:moveTo>
                  <a:cubicBezTo>
                    <a:pt x="-11318" y="70820"/>
                    <a:pt x="47667" y="229886"/>
                    <a:pt x="98223" y="368705"/>
                  </a:cubicBezTo>
                  <a:cubicBezTo>
                    <a:pt x="152530" y="382363"/>
                    <a:pt x="244302" y="378992"/>
                    <a:pt x="305678" y="348648"/>
                  </a:cubicBezTo>
                  <a:cubicBezTo>
                    <a:pt x="315466" y="256944"/>
                    <a:pt x="316532" y="130665"/>
                    <a:pt x="276074" y="81072"/>
                  </a:cubicBezTo>
                  <a:cubicBezTo>
                    <a:pt x="204153" y="44690"/>
                    <a:pt x="1876" y="17"/>
                    <a:pt x="1876" y="17"/>
                  </a:cubicBez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008FFFC5-0044-1EF8-A073-5823CBCEDDD8}"/>
                </a:ext>
              </a:extLst>
            </p:cNvPr>
            <p:cNvSpPr/>
            <p:nvPr/>
          </p:nvSpPr>
          <p:spPr>
            <a:xfrm>
              <a:off x="-3755872" y="6007822"/>
              <a:ext cx="235959" cy="241835"/>
            </a:xfrm>
            <a:custGeom>
              <a:avLst/>
              <a:gdLst>
                <a:gd name="connsiteX0" fmla="*/ 0 w 207454"/>
                <a:gd name="connsiteY0" fmla="*/ 20057 h 212620"/>
                <a:gd name="connsiteX1" fmla="*/ 62202 w 207454"/>
                <a:gd name="connsiteY1" fmla="*/ 211875 h 212620"/>
                <a:gd name="connsiteX2" fmla="*/ 189978 w 207454"/>
                <a:gd name="connsiteY2" fmla="*/ 200935 h 212620"/>
                <a:gd name="connsiteX3" fmla="*/ 201830 w 207454"/>
                <a:gd name="connsiteY3" fmla="*/ 43538 h 212620"/>
                <a:gd name="connsiteX4" fmla="*/ 207455 w 207454"/>
                <a:gd name="connsiteY4" fmla="*/ 0 h 212620"/>
                <a:gd name="connsiteX5" fmla="*/ 0 w 207454"/>
                <a:gd name="connsiteY5" fmla="*/ 20057 h 21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454" h="212620">
                  <a:moveTo>
                    <a:pt x="0" y="20057"/>
                  </a:moveTo>
                  <a:cubicBezTo>
                    <a:pt x="27643" y="95969"/>
                    <a:pt x="52775" y="165826"/>
                    <a:pt x="62202" y="211875"/>
                  </a:cubicBezTo>
                  <a:cubicBezTo>
                    <a:pt x="107890" y="216107"/>
                    <a:pt x="189978" y="200935"/>
                    <a:pt x="189978" y="200935"/>
                  </a:cubicBezTo>
                  <a:cubicBezTo>
                    <a:pt x="184335" y="171881"/>
                    <a:pt x="193796" y="95608"/>
                    <a:pt x="201830" y="43538"/>
                  </a:cubicBezTo>
                  <a:cubicBezTo>
                    <a:pt x="203859" y="30413"/>
                    <a:pt x="205786" y="15705"/>
                    <a:pt x="207455" y="0"/>
                  </a:cubicBezTo>
                  <a:cubicBezTo>
                    <a:pt x="146078" y="30344"/>
                    <a:pt x="54289" y="33715"/>
                    <a:pt x="0" y="20057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7ECDC163-E7F2-DAC0-F9F2-C1F6BD2C6894}"/>
                </a:ext>
              </a:extLst>
            </p:cNvPr>
            <p:cNvSpPr/>
            <p:nvPr/>
          </p:nvSpPr>
          <p:spPr>
            <a:xfrm>
              <a:off x="-4098463" y="6403573"/>
              <a:ext cx="599470" cy="131368"/>
            </a:xfrm>
            <a:custGeom>
              <a:avLst/>
              <a:gdLst>
                <a:gd name="connsiteX0" fmla="*/ 521475 w 527052"/>
                <a:gd name="connsiteY0" fmla="*/ 22380 h 115499"/>
                <a:gd name="connsiteX1" fmla="*/ 332341 w 527052"/>
                <a:gd name="connsiteY1" fmla="*/ 48182 h 115499"/>
                <a:gd name="connsiteX2" fmla="*/ 197375 w 527052"/>
                <a:gd name="connsiteY2" fmla="*/ 68910 h 115499"/>
                <a:gd name="connsiteX3" fmla="*/ 3595 w 527052"/>
                <a:gd name="connsiteY3" fmla="*/ 16445 h 115499"/>
                <a:gd name="connsiteX4" fmla="*/ 2357 w 527052"/>
                <a:gd name="connsiteY4" fmla="*/ 0 h 115499"/>
                <a:gd name="connsiteX5" fmla="*/ 2357 w 527052"/>
                <a:gd name="connsiteY5" fmla="*/ 0 h 115499"/>
                <a:gd name="connsiteX6" fmla="*/ 36623 w 527052"/>
                <a:gd name="connsiteY6" fmla="*/ 81606 h 115499"/>
                <a:gd name="connsiteX7" fmla="*/ 180482 w 527052"/>
                <a:gd name="connsiteY7" fmla="*/ 114616 h 115499"/>
                <a:gd name="connsiteX8" fmla="*/ 361997 w 527052"/>
                <a:gd name="connsiteY8" fmla="*/ 83309 h 115499"/>
                <a:gd name="connsiteX9" fmla="*/ 499508 w 527052"/>
                <a:gd name="connsiteY9" fmla="*/ 70768 h 115499"/>
                <a:gd name="connsiteX10" fmla="*/ 526429 w 527052"/>
                <a:gd name="connsiteY10" fmla="*/ 12798 h 115499"/>
                <a:gd name="connsiteX11" fmla="*/ 521510 w 527052"/>
                <a:gd name="connsiteY11" fmla="*/ 22397 h 115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27052" h="115499">
                  <a:moveTo>
                    <a:pt x="521475" y="22380"/>
                  </a:moveTo>
                  <a:cubicBezTo>
                    <a:pt x="496223" y="58074"/>
                    <a:pt x="362478" y="45241"/>
                    <a:pt x="332341" y="48182"/>
                  </a:cubicBezTo>
                  <a:cubicBezTo>
                    <a:pt x="303562" y="51003"/>
                    <a:pt x="242375" y="64146"/>
                    <a:pt x="197375" y="68910"/>
                  </a:cubicBezTo>
                  <a:cubicBezTo>
                    <a:pt x="154783" y="73418"/>
                    <a:pt x="20832" y="74105"/>
                    <a:pt x="3595" y="16445"/>
                  </a:cubicBezTo>
                  <a:cubicBezTo>
                    <a:pt x="1824" y="10493"/>
                    <a:pt x="1479" y="5023"/>
                    <a:pt x="2357" y="0"/>
                  </a:cubicBezTo>
                  <a:lnTo>
                    <a:pt x="2357" y="0"/>
                  </a:lnTo>
                  <a:cubicBezTo>
                    <a:pt x="-6107" y="31669"/>
                    <a:pt x="8894" y="61238"/>
                    <a:pt x="36623" y="81606"/>
                  </a:cubicBezTo>
                  <a:cubicBezTo>
                    <a:pt x="76394" y="110797"/>
                    <a:pt x="136463" y="118349"/>
                    <a:pt x="180482" y="114616"/>
                  </a:cubicBezTo>
                  <a:cubicBezTo>
                    <a:pt x="220253" y="111227"/>
                    <a:pt x="312988" y="86646"/>
                    <a:pt x="361997" y="83309"/>
                  </a:cubicBezTo>
                  <a:cubicBezTo>
                    <a:pt x="399221" y="80763"/>
                    <a:pt x="458172" y="92856"/>
                    <a:pt x="499508" y="70768"/>
                  </a:cubicBezTo>
                  <a:cubicBezTo>
                    <a:pt x="525414" y="56921"/>
                    <a:pt x="528786" y="31325"/>
                    <a:pt x="526429" y="12798"/>
                  </a:cubicBezTo>
                  <a:cubicBezTo>
                    <a:pt x="525070" y="16462"/>
                    <a:pt x="523436" y="19679"/>
                    <a:pt x="521510" y="22397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0ABD6532-59FC-218E-B2ED-177781E40A6D}"/>
                </a:ext>
              </a:extLst>
            </p:cNvPr>
            <p:cNvSpPr/>
            <p:nvPr/>
          </p:nvSpPr>
          <p:spPr>
            <a:xfrm>
              <a:off x="-4096322" y="6208721"/>
              <a:ext cx="602837" cy="275344"/>
            </a:xfrm>
            <a:custGeom>
              <a:avLst/>
              <a:gdLst>
                <a:gd name="connsiteX0" fmla="*/ 355573 w 530012"/>
                <a:gd name="connsiteY0" fmla="*/ 7844 h 242082"/>
                <a:gd name="connsiteX1" fmla="*/ 153176 w 530012"/>
                <a:gd name="connsiteY1" fmla="*/ 103160 h 242082"/>
                <a:gd name="connsiteX2" fmla="*/ 1713 w 530012"/>
                <a:gd name="connsiteY2" fmla="*/ 187776 h 242082"/>
                <a:gd name="connsiteX3" fmla="*/ 195492 w 530012"/>
                <a:gd name="connsiteY3" fmla="*/ 240241 h 242082"/>
                <a:gd name="connsiteX4" fmla="*/ 330458 w 530012"/>
                <a:gd name="connsiteY4" fmla="*/ 219513 h 242082"/>
                <a:gd name="connsiteX5" fmla="*/ 519593 w 530012"/>
                <a:gd name="connsiteY5" fmla="*/ 193711 h 242082"/>
                <a:gd name="connsiteX6" fmla="*/ 486617 w 530012"/>
                <a:gd name="connsiteY6" fmla="*/ 0 h 242082"/>
                <a:gd name="connsiteX7" fmla="*/ 355573 w 530012"/>
                <a:gd name="connsiteY7" fmla="*/ 7861 h 242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0012" h="242082">
                  <a:moveTo>
                    <a:pt x="355573" y="7844"/>
                  </a:moveTo>
                  <a:cubicBezTo>
                    <a:pt x="303383" y="44347"/>
                    <a:pt x="241611" y="76927"/>
                    <a:pt x="153176" y="103160"/>
                  </a:cubicBezTo>
                  <a:cubicBezTo>
                    <a:pt x="101536" y="118470"/>
                    <a:pt x="-15506" y="130235"/>
                    <a:pt x="1713" y="187776"/>
                  </a:cubicBezTo>
                  <a:cubicBezTo>
                    <a:pt x="18949" y="245436"/>
                    <a:pt x="152900" y="244748"/>
                    <a:pt x="195492" y="240241"/>
                  </a:cubicBezTo>
                  <a:cubicBezTo>
                    <a:pt x="240492" y="235477"/>
                    <a:pt x="301697" y="222334"/>
                    <a:pt x="330458" y="219513"/>
                  </a:cubicBezTo>
                  <a:cubicBezTo>
                    <a:pt x="360596" y="216555"/>
                    <a:pt x="494341" y="229387"/>
                    <a:pt x="519593" y="193711"/>
                  </a:cubicBezTo>
                  <a:cubicBezTo>
                    <a:pt x="544140" y="159014"/>
                    <a:pt x="522139" y="39702"/>
                    <a:pt x="486617" y="0"/>
                  </a:cubicBezTo>
                  <a:cubicBezTo>
                    <a:pt x="464891" y="30189"/>
                    <a:pt x="386880" y="44519"/>
                    <a:pt x="355573" y="7861"/>
                  </a:cubicBezTo>
                  <a:close/>
                </a:path>
              </a:pathLst>
            </a:custGeom>
            <a:solidFill>
              <a:srgbClr val="EE6D81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F9C21BCA-ACAE-7431-8593-8CD7DA38CEAB}"/>
                </a:ext>
              </a:extLst>
            </p:cNvPr>
            <p:cNvSpPr/>
            <p:nvPr/>
          </p:nvSpPr>
          <p:spPr>
            <a:xfrm>
              <a:off x="-3979876" y="4974550"/>
              <a:ext cx="1070794" cy="768891"/>
            </a:xfrm>
            <a:custGeom>
              <a:avLst/>
              <a:gdLst>
                <a:gd name="connsiteX0" fmla="*/ 61977 w 941438"/>
                <a:gd name="connsiteY0" fmla="*/ 0 h 676006"/>
                <a:gd name="connsiteX1" fmla="*/ 15223 w 941438"/>
                <a:gd name="connsiteY1" fmla="*/ 539124 h 676006"/>
                <a:gd name="connsiteX2" fmla="*/ 34110 w 941438"/>
                <a:gd name="connsiteY2" fmla="*/ 558666 h 676006"/>
                <a:gd name="connsiteX3" fmla="*/ 284535 w 941438"/>
                <a:gd name="connsiteY3" fmla="*/ 634663 h 676006"/>
                <a:gd name="connsiteX4" fmla="*/ 614553 w 941438"/>
                <a:gd name="connsiteY4" fmla="*/ 663442 h 676006"/>
                <a:gd name="connsiteX5" fmla="*/ 940632 w 941438"/>
                <a:gd name="connsiteY5" fmla="*/ 427347 h 676006"/>
                <a:gd name="connsiteX6" fmla="*/ 744875 w 941438"/>
                <a:gd name="connsiteY6" fmla="*/ 128636 h 676006"/>
                <a:gd name="connsiteX7" fmla="*/ 61977 w 941438"/>
                <a:gd name="connsiteY7" fmla="*/ 17 h 676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1438" h="676006">
                  <a:moveTo>
                    <a:pt x="61977" y="0"/>
                  </a:moveTo>
                  <a:cubicBezTo>
                    <a:pt x="23514" y="50195"/>
                    <a:pt x="-25236" y="384273"/>
                    <a:pt x="15223" y="539124"/>
                  </a:cubicBezTo>
                  <a:cubicBezTo>
                    <a:pt x="17665" y="548482"/>
                    <a:pt x="24838" y="555862"/>
                    <a:pt x="34110" y="558666"/>
                  </a:cubicBezTo>
                  <a:cubicBezTo>
                    <a:pt x="92528" y="576263"/>
                    <a:pt x="198835" y="606848"/>
                    <a:pt x="284535" y="634663"/>
                  </a:cubicBezTo>
                  <a:cubicBezTo>
                    <a:pt x="393974" y="670203"/>
                    <a:pt x="520098" y="690690"/>
                    <a:pt x="614553" y="663442"/>
                  </a:cubicBezTo>
                  <a:cubicBezTo>
                    <a:pt x="740643" y="627060"/>
                    <a:pt x="816228" y="480655"/>
                    <a:pt x="940632" y="427347"/>
                  </a:cubicBezTo>
                  <a:cubicBezTo>
                    <a:pt x="954170" y="368963"/>
                    <a:pt x="793384" y="290540"/>
                    <a:pt x="744875" y="128636"/>
                  </a:cubicBezTo>
                  <a:cubicBezTo>
                    <a:pt x="557013" y="137099"/>
                    <a:pt x="61977" y="17"/>
                    <a:pt x="61977" y="17"/>
                  </a:cubicBezTo>
                  <a:close/>
                </a:path>
              </a:pathLst>
            </a:custGeom>
            <a:solidFill>
              <a:srgbClr val="3D7EC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C23A62DD-573C-38D5-CB38-584B5F9DE396}"/>
                </a:ext>
              </a:extLst>
            </p:cNvPr>
            <p:cNvSpPr/>
            <p:nvPr/>
          </p:nvSpPr>
          <p:spPr>
            <a:xfrm>
              <a:off x="-3770800" y="4233193"/>
              <a:ext cx="267694" cy="302130"/>
            </a:xfrm>
            <a:custGeom>
              <a:avLst/>
              <a:gdLst>
                <a:gd name="connsiteX0" fmla="*/ 17 w 235356"/>
                <a:gd name="connsiteY0" fmla="*/ 204927 h 265632"/>
                <a:gd name="connsiteX1" fmla="*/ 108045 w 235356"/>
                <a:gd name="connsiteY1" fmla="*/ 265633 h 265632"/>
                <a:gd name="connsiteX2" fmla="*/ 235356 w 235356"/>
                <a:gd name="connsiteY2" fmla="*/ 2 h 265632"/>
                <a:gd name="connsiteX3" fmla="*/ 0 w 235356"/>
                <a:gd name="connsiteY3" fmla="*/ 204927 h 26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5356" h="265632">
                  <a:moveTo>
                    <a:pt x="17" y="204927"/>
                  </a:moveTo>
                  <a:cubicBezTo>
                    <a:pt x="26680" y="223609"/>
                    <a:pt x="108045" y="265633"/>
                    <a:pt x="108045" y="265633"/>
                  </a:cubicBezTo>
                  <a:lnTo>
                    <a:pt x="235356" y="2"/>
                  </a:lnTo>
                  <a:cubicBezTo>
                    <a:pt x="149502" y="-515"/>
                    <a:pt x="37517" y="129394"/>
                    <a:pt x="0" y="204927"/>
                  </a:cubicBezTo>
                  <a:close/>
                </a:path>
              </a:pathLst>
            </a:custGeom>
            <a:solidFill>
              <a:srgbClr val="98D832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15FB7CE7-90CA-0CA1-427C-46F787CD5BD6}"/>
                </a:ext>
              </a:extLst>
            </p:cNvPr>
            <p:cNvSpPr/>
            <p:nvPr/>
          </p:nvSpPr>
          <p:spPr>
            <a:xfrm>
              <a:off x="-3920476" y="4232608"/>
              <a:ext cx="887996" cy="974523"/>
            </a:xfrm>
            <a:custGeom>
              <a:avLst/>
              <a:gdLst>
                <a:gd name="connsiteX0" fmla="*/ 780724 w 780723"/>
                <a:gd name="connsiteY0" fmla="*/ 151016 h 856797"/>
                <a:gd name="connsiteX1" fmla="*/ 375826 w 780723"/>
                <a:gd name="connsiteY1" fmla="*/ 2512 h 856797"/>
                <a:gd name="connsiteX2" fmla="*/ 186708 w 780723"/>
                <a:gd name="connsiteY2" fmla="*/ 393442 h 856797"/>
                <a:gd name="connsiteX3" fmla="*/ 1392 w 780723"/>
                <a:gd name="connsiteY3" fmla="*/ 644761 h 856797"/>
                <a:gd name="connsiteX4" fmla="*/ 237471 w 780723"/>
                <a:gd name="connsiteY4" fmla="*/ 828804 h 856797"/>
                <a:gd name="connsiteX5" fmla="*/ 710901 w 780723"/>
                <a:gd name="connsiteY5" fmla="*/ 807233 h 856797"/>
                <a:gd name="connsiteX6" fmla="*/ 685804 w 780723"/>
                <a:gd name="connsiteY6" fmla="*/ 580031 h 856797"/>
                <a:gd name="connsiteX7" fmla="*/ 780707 w 780723"/>
                <a:gd name="connsiteY7" fmla="*/ 151033 h 856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0723" h="856797">
                  <a:moveTo>
                    <a:pt x="780724" y="151016"/>
                  </a:moveTo>
                  <a:cubicBezTo>
                    <a:pt x="731217" y="57093"/>
                    <a:pt x="440901" y="-14501"/>
                    <a:pt x="375826" y="2512"/>
                  </a:cubicBezTo>
                  <a:cubicBezTo>
                    <a:pt x="323154" y="33355"/>
                    <a:pt x="259524" y="298298"/>
                    <a:pt x="186708" y="393442"/>
                  </a:cubicBezTo>
                  <a:cubicBezTo>
                    <a:pt x="147694" y="444411"/>
                    <a:pt x="14638" y="588425"/>
                    <a:pt x="1392" y="644761"/>
                  </a:cubicBezTo>
                  <a:cubicBezTo>
                    <a:pt x="-15362" y="716063"/>
                    <a:pt x="122373" y="793076"/>
                    <a:pt x="237471" y="828804"/>
                  </a:cubicBezTo>
                  <a:cubicBezTo>
                    <a:pt x="324255" y="855742"/>
                    <a:pt x="526772" y="883609"/>
                    <a:pt x="710901" y="807233"/>
                  </a:cubicBezTo>
                  <a:cubicBezTo>
                    <a:pt x="676274" y="731872"/>
                    <a:pt x="681710" y="625736"/>
                    <a:pt x="685804" y="580031"/>
                  </a:cubicBezTo>
                  <a:cubicBezTo>
                    <a:pt x="689898" y="534343"/>
                    <a:pt x="719777" y="307140"/>
                    <a:pt x="780707" y="151033"/>
                  </a:cubicBezTo>
                  <a:close/>
                </a:path>
              </a:pathLst>
            </a:custGeom>
            <a:solidFill>
              <a:srgbClr val="98D832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9BD1E99C-DFE2-92AB-30E0-EB985F74EBE1}"/>
                </a:ext>
              </a:extLst>
            </p:cNvPr>
            <p:cNvSpPr/>
            <p:nvPr/>
          </p:nvSpPr>
          <p:spPr>
            <a:xfrm>
              <a:off x="-3258498" y="4402240"/>
              <a:ext cx="276714" cy="393201"/>
            </a:xfrm>
            <a:custGeom>
              <a:avLst/>
              <a:gdLst>
                <a:gd name="connsiteX0" fmla="*/ 217259 w 243286"/>
                <a:gd name="connsiteY0" fmla="*/ 9841 h 345701"/>
                <a:gd name="connsiteX1" fmla="*/ 80745 w 243286"/>
                <a:gd name="connsiteY1" fmla="*/ 76119 h 345701"/>
                <a:gd name="connsiteX2" fmla="*/ 601 w 243286"/>
                <a:gd name="connsiteY2" fmla="*/ 302909 h 345701"/>
                <a:gd name="connsiteX3" fmla="*/ 171571 w 243286"/>
                <a:gd name="connsiteY3" fmla="*/ 344933 h 345701"/>
                <a:gd name="connsiteX4" fmla="*/ 217259 w 243286"/>
                <a:gd name="connsiteY4" fmla="*/ 9841 h 345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3286" h="345701">
                  <a:moveTo>
                    <a:pt x="217259" y="9841"/>
                  </a:moveTo>
                  <a:cubicBezTo>
                    <a:pt x="168509" y="-24133"/>
                    <a:pt x="108818" y="37725"/>
                    <a:pt x="80745" y="76119"/>
                  </a:cubicBezTo>
                  <a:cubicBezTo>
                    <a:pt x="45068" y="124921"/>
                    <a:pt x="-6125" y="211653"/>
                    <a:pt x="601" y="302909"/>
                  </a:cubicBezTo>
                  <a:cubicBezTo>
                    <a:pt x="21794" y="311648"/>
                    <a:pt x="104294" y="351711"/>
                    <a:pt x="171571" y="344933"/>
                  </a:cubicBezTo>
                  <a:cubicBezTo>
                    <a:pt x="224311" y="260592"/>
                    <a:pt x="275934" y="50729"/>
                    <a:pt x="217259" y="9841"/>
                  </a:cubicBezTo>
                  <a:close/>
                </a:path>
              </a:pathLst>
            </a:custGeom>
            <a:solidFill>
              <a:srgbClr val="98D832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AF05EA93-BF52-4A4B-8950-4EB6DA97C4BE}"/>
                </a:ext>
              </a:extLst>
            </p:cNvPr>
            <p:cNvSpPr/>
            <p:nvPr/>
          </p:nvSpPr>
          <p:spPr>
            <a:xfrm>
              <a:off x="-3340647" y="4252938"/>
              <a:ext cx="157534" cy="108641"/>
            </a:xfrm>
            <a:custGeom>
              <a:avLst/>
              <a:gdLst>
                <a:gd name="connsiteX0" fmla="*/ 14633 w 138503"/>
                <a:gd name="connsiteY0" fmla="*/ 85682 h 95517"/>
                <a:gd name="connsiteX1" fmla="*/ 136612 w 138503"/>
                <a:gd name="connsiteY1" fmla="*/ 42746 h 95517"/>
                <a:gd name="connsiteX2" fmla="*/ 138504 w 138503"/>
                <a:gd name="connsiteY2" fmla="*/ 40510 h 95517"/>
                <a:gd name="connsiteX3" fmla="*/ 12276 w 138503"/>
                <a:gd name="connsiteY3" fmla="*/ 0 h 95517"/>
                <a:gd name="connsiteX4" fmla="*/ 14633 w 138503"/>
                <a:gd name="connsiteY4" fmla="*/ 85665 h 95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503" h="95517">
                  <a:moveTo>
                    <a:pt x="14633" y="85682"/>
                  </a:moveTo>
                  <a:cubicBezTo>
                    <a:pt x="41468" y="108870"/>
                    <a:pt x="96084" y="89656"/>
                    <a:pt x="136612" y="42746"/>
                  </a:cubicBezTo>
                  <a:cubicBezTo>
                    <a:pt x="137248" y="42007"/>
                    <a:pt x="137885" y="41267"/>
                    <a:pt x="138504" y="40510"/>
                  </a:cubicBezTo>
                  <a:cubicBezTo>
                    <a:pt x="98114" y="23842"/>
                    <a:pt x="53750" y="10011"/>
                    <a:pt x="12276" y="0"/>
                  </a:cubicBezTo>
                  <a:cubicBezTo>
                    <a:pt x="-4341" y="35143"/>
                    <a:pt x="-4599" y="69048"/>
                    <a:pt x="14633" y="85665"/>
                  </a:cubicBez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9B1D44AB-72FE-7DD1-66AA-29D8F76A4F5F}"/>
                </a:ext>
              </a:extLst>
            </p:cNvPr>
            <p:cNvSpPr/>
            <p:nvPr/>
          </p:nvSpPr>
          <p:spPr>
            <a:xfrm>
              <a:off x="-3343053" y="4250159"/>
              <a:ext cx="163892" cy="113831"/>
            </a:xfrm>
            <a:custGeom>
              <a:avLst/>
              <a:gdLst>
                <a:gd name="connsiteX0" fmla="*/ 14891 w 144093"/>
                <a:gd name="connsiteY0" fmla="*/ 396 h 100080"/>
                <a:gd name="connsiteX1" fmla="*/ 13222 w 144093"/>
                <a:gd name="connsiteY1" fmla="*/ 0 h 100080"/>
                <a:gd name="connsiteX2" fmla="*/ 12482 w 144093"/>
                <a:gd name="connsiteY2" fmla="*/ 1548 h 100080"/>
                <a:gd name="connsiteX3" fmla="*/ 11 w 144093"/>
                <a:gd name="connsiteY3" fmla="*/ 52260 h 100080"/>
                <a:gd name="connsiteX4" fmla="*/ 15372 w 144093"/>
                <a:gd name="connsiteY4" fmla="*/ 89708 h 100080"/>
                <a:gd name="connsiteX5" fmla="*/ 45785 w 144093"/>
                <a:gd name="connsiteY5" fmla="*/ 100080 h 100080"/>
                <a:gd name="connsiteX6" fmla="*/ 73308 w 144093"/>
                <a:gd name="connsiteY6" fmla="*/ 94920 h 100080"/>
                <a:gd name="connsiteX7" fmla="*/ 140327 w 144093"/>
                <a:gd name="connsiteY7" fmla="*/ 46566 h 100080"/>
                <a:gd name="connsiteX8" fmla="*/ 142236 w 144093"/>
                <a:gd name="connsiteY8" fmla="*/ 44312 h 100080"/>
                <a:gd name="connsiteX9" fmla="*/ 144094 w 144093"/>
                <a:gd name="connsiteY9" fmla="*/ 42093 h 100080"/>
                <a:gd name="connsiteX10" fmla="*/ 141428 w 144093"/>
                <a:gd name="connsiteY10" fmla="*/ 40992 h 100080"/>
                <a:gd name="connsiteX11" fmla="*/ 14891 w 144093"/>
                <a:gd name="connsiteY11" fmla="*/ 378 h 100080"/>
                <a:gd name="connsiteX12" fmla="*/ 71898 w 144093"/>
                <a:gd name="connsiteY12" fmla="*/ 90947 h 100080"/>
                <a:gd name="connsiteX13" fmla="*/ 18125 w 144093"/>
                <a:gd name="connsiteY13" fmla="*/ 86526 h 100080"/>
                <a:gd name="connsiteX14" fmla="*/ 15561 w 144093"/>
                <a:gd name="connsiteY14" fmla="*/ 4920 h 100080"/>
                <a:gd name="connsiteX15" fmla="*/ 137110 w 144093"/>
                <a:gd name="connsiteY15" fmla="*/ 43813 h 100080"/>
                <a:gd name="connsiteX16" fmla="*/ 71898 w 144093"/>
                <a:gd name="connsiteY16" fmla="*/ 90947 h 10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4093" h="100080">
                  <a:moveTo>
                    <a:pt x="14891" y="396"/>
                  </a:moveTo>
                  <a:lnTo>
                    <a:pt x="13222" y="0"/>
                  </a:lnTo>
                  <a:lnTo>
                    <a:pt x="12482" y="1548"/>
                  </a:lnTo>
                  <a:cubicBezTo>
                    <a:pt x="4053" y="19369"/>
                    <a:pt x="-247" y="36915"/>
                    <a:pt x="11" y="52260"/>
                  </a:cubicBezTo>
                  <a:cubicBezTo>
                    <a:pt x="286" y="68326"/>
                    <a:pt x="5602" y="81279"/>
                    <a:pt x="15372" y="89708"/>
                  </a:cubicBezTo>
                  <a:cubicBezTo>
                    <a:pt x="23354" y="96606"/>
                    <a:pt x="33744" y="100080"/>
                    <a:pt x="45785" y="100080"/>
                  </a:cubicBezTo>
                  <a:cubicBezTo>
                    <a:pt x="54231" y="100080"/>
                    <a:pt x="63503" y="98360"/>
                    <a:pt x="73308" y="94920"/>
                  </a:cubicBezTo>
                  <a:cubicBezTo>
                    <a:pt x="96686" y="86698"/>
                    <a:pt x="120493" y="69513"/>
                    <a:pt x="140327" y="46566"/>
                  </a:cubicBezTo>
                  <a:cubicBezTo>
                    <a:pt x="140980" y="45826"/>
                    <a:pt x="141617" y="45069"/>
                    <a:pt x="142236" y="44312"/>
                  </a:cubicBezTo>
                  <a:lnTo>
                    <a:pt x="144094" y="42093"/>
                  </a:lnTo>
                  <a:lnTo>
                    <a:pt x="141428" y="40992"/>
                  </a:lnTo>
                  <a:cubicBezTo>
                    <a:pt x="103016" y="25132"/>
                    <a:pt x="59254" y="11095"/>
                    <a:pt x="14891" y="378"/>
                  </a:cubicBezTo>
                  <a:close/>
                  <a:moveTo>
                    <a:pt x="71898" y="90947"/>
                  </a:moveTo>
                  <a:cubicBezTo>
                    <a:pt x="49604" y="98790"/>
                    <a:pt x="30510" y="97225"/>
                    <a:pt x="18125" y="86526"/>
                  </a:cubicBezTo>
                  <a:cubicBezTo>
                    <a:pt x="647" y="71422"/>
                    <a:pt x="-316" y="39513"/>
                    <a:pt x="15561" y="4920"/>
                  </a:cubicBezTo>
                  <a:cubicBezTo>
                    <a:pt x="58102" y="15275"/>
                    <a:pt x="100023" y="28693"/>
                    <a:pt x="137110" y="43813"/>
                  </a:cubicBezTo>
                  <a:cubicBezTo>
                    <a:pt x="117741" y="66227"/>
                    <a:pt x="94587" y="82965"/>
                    <a:pt x="71898" y="90947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32E9F232-651B-0DD6-424B-7836B3DA5943}"/>
                </a:ext>
              </a:extLst>
            </p:cNvPr>
            <p:cNvSpPr/>
            <p:nvPr/>
          </p:nvSpPr>
          <p:spPr>
            <a:xfrm>
              <a:off x="-3366299" y="4246656"/>
              <a:ext cx="216976" cy="139304"/>
            </a:xfrm>
            <a:custGeom>
              <a:avLst/>
              <a:gdLst>
                <a:gd name="connsiteX0" fmla="*/ 159164 w 190764"/>
                <a:gd name="connsiteY0" fmla="*/ 48269 h 122476"/>
                <a:gd name="connsiteX1" fmla="*/ 37186 w 190764"/>
                <a:gd name="connsiteY1" fmla="*/ 91204 h 122476"/>
                <a:gd name="connsiteX2" fmla="*/ 34829 w 190764"/>
                <a:gd name="connsiteY2" fmla="*/ 5539 h 122476"/>
                <a:gd name="connsiteX3" fmla="*/ 10351 w 190764"/>
                <a:gd name="connsiteY3" fmla="*/ 0 h 122476"/>
                <a:gd name="connsiteX4" fmla="*/ 21308 w 190764"/>
                <a:gd name="connsiteY4" fmla="*/ 105207 h 122476"/>
                <a:gd name="connsiteX5" fmla="*/ 189027 w 190764"/>
                <a:gd name="connsiteY5" fmla="*/ 61101 h 122476"/>
                <a:gd name="connsiteX6" fmla="*/ 190764 w 190764"/>
                <a:gd name="connsiteY6" fmla="*/ 59192 h 122476"/>
                <a:gd name="connsiteX7" fmla="*/ 161074 w 190764"/>
                <a:gd name="connsiteY7" fmla="*/ 46049 h 122476"/>
                <a:gd name="connsiteX8" fmla="*/ 159182 w 190764"/>
                <a:gd name="connsiteY8" fmla="*/ 48286 h 12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764" h="122476">
                  <a:moveTo>
                    <a:pt x="159164" y="48269"/>
                  </a:moveTo>
                  <a:cubicBezTo>
                    <a:pt x="118637" y="95178"/>
                    <a:pt x="64021" y="114393"/>
                    <a:pt x="37186" y="91204"/>
                  </a:cubicBezTo>
                  <a:cubicBezTo>
                    <a:pt x="17954" y="74588"/>
                    <a:pt x="18212" y="40683"/>
                    <a:pt x="34829" y="5539"/>
                  </a:cubicBezTo>
                  <a:cubicBezTo>
                    <a:pt x="26538" y="3544"/>
                    <a:pt x="18367" y="1686"/>
                    <a:pt x="10351" y="0"/>
                  </a:cubicBezTo>
                  <a:cubicBezTo>
                    <a:pt x="-6043" y="41870"/>
                    <a:pt x="-3376" y="82380"/>
                    <a:pt x="21308" y="105207"/>
                  </a:cubicBezTo>
                  <a:cubicBezTo>
                    <a:pt x="59101" y="140144"/>
                    <a:pt x="134187" y="120396"/>
                    <a:pt x="189027" y="61101"/>
                  </a:cubicBezTo>
                  <a:cubicBezTo>
                    <a:pt x="189612" y="60465"/>
                    <a:pt x="190179" y="59828"/>
                    <a:pt x="190764" y="59192"/>
                  </a:cubicBezTo>
                  <a:cubicBezTo>
                    <a:pt x="181200" y="54633"/>
                    <a:pt x="171257" y="50247"/>
                    <a:pt x="161074" y="46049"/>
                  </a:cubicBezTo>
                  <a:cubicBezTo>
                    <a:pt x="160454" y="46789"/>
                    <a:pt x="159818" y="47546"/>
                    <a:pt x="159182" y="48286"/>
                  </a:cubicBezTo>
                  <a:close/>
                </a:path>
              </a:pathLst>
            </a:custGeom>
            <a:solidFill>
              <a:schemeClr val="bg1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BA62B5D3-5A6E-C8A1-8DFB-97B6AC5C0379}"/>
                </a:ext>
              </a:extLst>
            </p:cNvPr>
            <p:cNvSpPr/>
            <p:nvPr/>
          </p:nvSpPr>
          <p:spPr>
            <a:xfrm>
              <a:off x="-2767425" y="4006693"/>
              <a:ext cx="226033" cy="215553"/>
            </a:xfrm>
            <a:custGeom>
              <a:avLst/>
              <a:gdLst>
                <a:gd name="connsiteX0" fmla="*/ 106101 w 198728"/>
                <a:gd name="connsiteY0" fmla="*/ 13256 h 189513"/>
                <a:gd name="connsiteX1" fmla="*/ 0 w 198728"/>
                <a:gd name="connsiteY1" fmla="*/ 154707 h 189513"/>
                <a:gd name="connsiteX2" fmla="*/ 135293 w 198728"/>
                <a:gd name="connsiteY2" fmla="*/ 160366 h 189513"/>
                <a:gd name="connsiteX3" fmla="*/ 186468 w 198728"/>
                <a:gd name="connsiteY3" fmla="*/ 15114 h 189513"/>
                <a:gd name="connsiteX4" fmla="*/ 106101 w 198728"/>
                <a:gd name="connsiteY4" fmla="*/ 13256 h 189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728" h="189513">
                  <a:moveTo>
                    <a:pt x="106101" y="13256"/>
                  </a:moveTo>
                  <a:cubicBezTo>
                    <a:pt x="106101" y="13256"/>
                    <a:pt x="20298" y="118359"/>
                    <a:pt x="0" y="154707"/>
                  </a:cubicBezTo>
                  <a:cubicBezTo>
                    <a:pt x="8549" y="187494"/>
                    <a:pt x="65316" y="210476"/>
                    <a:pt x="135293" y="160366"/>
                  </a:cubicBezTo>
                  <a:cubicBezTo>
                    <a:pt x="203997" y="111169"/>
                    <a:pt x="209553" y="38147"/>
                    <a:pt x="186468" y="15114"/>
                  </a:cubicBezTo>
                  <a:cubicBezTo>
                    <a:pt x="164536" y="-6767"/>
                    <a:pt x="131440" y="-2656"/>
                    <a:pt x="106101" y="13256"/>
                  </a:cubicBez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802D7547-B56C-AAF7-A591-6B10DA325326}"/>
                </a:ext>
              </a:extLst>
            </p:cNvPr>
            <p:cNvSpPr/>
            <p:nvPr/>
          </p:nvSpPr>
          <p:spPr>
            <a:xfrm>
              <a:off x="-3721190" y="3628320"/>
              <a:ext cx="139191" cy="264447"/>
            </a:xfrm>
            <a:custGeom>
              <a:avLst/>
              <a:gdLst>
                <a:gd name="connsiteX0" fmla="*/ 54193 w 122376"/>
                <a:gd name="connsiteY0" fmla="*/ 541 h 232501"/>
                <a:gd name="connsiteX1" fmla="*/ 8246 w 122376"/>
                <a:gd name="connsiteY1" fmla="*/ 147531 h 232501"/>
                <a:gd name="connsiteX2" fmla="*/ 120024 w 122376"/>
                <a:gd name="connsiteY2" fmla="*/ 223976 h 232501"/>
                <a:gd name="connsiteX3" fmla="*/ 119680 w 122376"/>
                <a:gd name="connsiteY3" fmla="*/ 47158 h 232501"/>
                <a:gd name="connsiteX4" fmla="*/ 54193 w 122376"/>
                <a:gd name="connsiteY4" fmla="*/ 541 h 232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376" h="232501">
                  <a:moveTo>
                    <a:pt x="54193" y="541"/>
                  </a:moveTo>
                  <a:cubicBezTo>
                    <a:pt x="21905" y="5186"/>
                    <a:pt x="-17350" y="66992"/>
                    <a:pt x="8246" y="147531"/>
                  </a:cubicBezTo>
                  <a:cubicBezTo>
                    <a:pt x="34324" y="229567"/>
                    <a:pt x="93551" y="245117"/>
                    <a:pt x="120024" y="223976"/>
                  </a:cubicBezTo>
                  <a:cubicBezTo>
                    <a:pt x="125512" y="182709"/>
                    <a:pt x="119680" y="47158"/>
                    <a:pt x="119680" y="47158"/>
                  </a:cubicBezTo>
                  <a:cubicBezTo>
                    <a:pt x="108912" y="19240"/>
                    <a:pt x="84846" y="-3863"/>
                    <a:pt x="54193" y="541"/>
                  </a:cubicBez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FAF2EE17-A0CC-A9B2-EEFC-E4877B8D4609}"/>
                </a:ext>
              </a:extLst>
            </p:cNvPr>
            <p:cNvSpPr/>
            <p:nvPr/>
          </p:nvSpPr>
          <p:spPr>
            <a:xfrm>
              <a:off x="-3601577" y="3311080"/>
              <a:ext cx="1002367" cy="999915"/>
            </a:xfrm>
            <a:custGeom>
              <a:avLst/>
              <a:gdLst>
                <a:gd name="connsiteX0" fmla="*/ 596749 w 881278"/>
                <a:gd name="connsiteY0" fmla="*/ 28756 h 879121"/>
                <a:gd name="connsiteX1" fmla="*/ 11592 w 881278"/>
                <a:gd name="connsiteY1" fmla="*/ 340867 h 879121"/>
                <a:gd name="connsiteX2" fmla="*/ 5245 w 881278"/>
                <a:gd name="connsiteY2" fmla="*/ 555374 h 879121"/>
                <a:gd name="connsiteX3" fmla="*/ 266730 w 881278"/>
                <a:gd name="connsiteY3" fmla="*/ 840547 h 879121"/>
                <a:gd name="connsiteX4" fmla="*/ 688985 w 881278"/>
                <a:gd name="connsiteY4" fmla="*/ 820232 h 879121"/>
                <a:gd name="connsiteX5" fmla="*/ 837489 w 881278"/>
                <a:gd name="connsiteY5" fmla="*/ 637445 h 879121"/>
                <a:gd name="connsiteX6" fmla="*/ 596749 w 881278"/>
                <a:gd name="connsiteY6" fmla="*/ 28739 h 879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1278" h="879121">
                  <a:moveTo>
                    <a:pt x="596749" y="28756"/>
                  </a:moveTo>
                  <a:cubicBezTo>
                    <a:pt x="229402" y="-90178"/>
                    <a:pt x="34677" y="188561"/>
                    <a:pt x="11592" y="340867"/>
                  </a:cubicBezTo>
                  <a:cubicBezTo>
                    <a:pt x="12865" y="417450"/>
                    <a:pt x="-9962" y="480030"/>
                    <a:pt x="5245" y="555374"/>
                  </a:cubicBezTo>
                  <a:cubicBezTo>
                    <a:pt x="23857" y="647611"/>
                    <a:pt x="110176" y="777072"/>
                    <a:pt x="266730" y="840547"/>
                  </a:cubicBezTo>
                  <a:cubicBezTo>
                    <a:pt x="438715" y="910266"/>
                    <a:pt x="610286" y="874401"/>
                    <a:pt x="688985" y="820232"/>
                  </a:cubicBezTo>
                  <a:cubicBezTo>
                    <a:pt x="767684" y="766080"/>
                    <a:pt x="791371" y="691613"/>
                    <a:pt x="837489" y="637445"/>
                  </a:cubicBezTo>
                  <a:cubicBezTo>
                    <a:pt x="887839" y="561292"/>
                    <a:pt x="967363" y="148722"/>
                    <a:pt x="596749" y="28739"/>
                  </a:cubicBez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F435E9A0-304E-56E1-BD10-DE8D489EDA4F}"/>
                </a:ext>
              </a:extLst>
            </p:cNvPr>
            <p:cNvSpPr/>
            <p:nvPr/>
          </p:nvSpPr>
          <p:spPr>
            <a:xfrm>
              <a:off x="-3354819" y="3461268"/>
              <a:ext cx="171645" cy="84024"/>
            </a:xfrm>
            <a:custGeom>
              <a:avLst/>
              <a:gdLst>
                <a:gd name="connsiteX0" fmla="*/ 102678 w 150910"/>
                <a:gd name="connsiteY0" fmla="*/ 542 h 73873"/>
                <a:gd name="connsiteX1" fmla="*/ 0 w 150910"/>
                <a:gd name="connsiteY1" fmla="*/ 73873 h 73873"/>
                <a:gd name="connsiteX2" fmla="*/ 82087 w 150910"/>
                <a:gd name="connsiteY2" fmla="*/ 48208 h 73873"/>
                <a:gd name="connsiteX3" fmla="*/ 147248 w 150910"/>
                <a:gd name="connsiteY3" fmla="*/ 56104 h 73873"/>
                <a:gd name="connsiteX4" fmla="*/ 102678 w 150910"/>
                <a:gd name="connsiteY4" fmla="*/ 542 h 73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910" h="73873">
                  <a:moveTo>
                    <a:pt x="102678" y="542"/>
                  </a:moveTo>
                  <a:cubicBezTo>
                    <a:pt x="59811" y="-4533"/>
                    <a:pt x="14673" y="26500"/>
                    <a:pt x="0" y="73873"/>
                  </a:cubicBezTo>
                  <a:cubicBezTo>
                    <a:pt x="21158" y="56672"/>
                    <a:pt x="52208" y="45645"/>
                    <a:pt x="82087" y="48208"/>
                  </a:cubicBezTo>
                  <a:cubicBezTo>
                    <a:pt x="110161" y="50599"/>
                    <a:pt x="137563" y="72549"/>
                    <a:pt x="147248" y="56104"/>
                  </a:cubicBezTo>
                  <a:cubicBezTo>
                    <a:pt x="158533" y="36941"/>
                    <a:pt x="143756" y="5393"/>
                    <a:pt x="102678" y="542"/>
                  </a:cubicBezTo>
                  <a:close/>
                </a:path>
              </a:pathLst>
            </a:custGeom>
            <a:solidFill>
              <a:srgbClr val="E782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76868B59-EF46-3F41-62E1-CA6FCC2DD55D}"/>
                </a:ext>
              </a:extLst>
            </p:cNvPr>
            <p:cNvSpPr/>
            <p:nvPr/>
          </p:nvSpPr>
          <p:spPr>
            <a:xfrm>
              <a:off x="-2843937" y="3622511"/>
              <a:ext cx="126963" cy="150033"/>
            </a:xfrm>
            <a:custGeom>
              <a:avLst/>
              <a:gdLst>
                <a:gd name="connsiteX0" fmla="*/ 69643 w 111625"/>
                <a:gd name="connsiteY0" fmla="*/ 10550 h 131909"/>
                <a:gd name="connsiteX1" fmla="*/ 147 w 111625"/>
                <a:gd name="connsiteY1" fmla="*/ 26169 h 131909"/>
                <a:gd name="connsiteX2" fmla="*/ 56002 w 111625"/>
                <a:gd name="connsiteY2" fmla="*/ 60642 h 131909"/>
                <a:gd name="connsiteX3" fmla="*/ 104132 w 111625"/>
                <a:gd name="connsiteY3" fmla="*/ 131909 h 131909"/>
                <a:gd name="connsiteX4" fmla="*/ 69660 w 111625"/>
                <a:gd name="connsiteY4" fmla="*/ 10533 h 131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625" h="131909">
                  <a:moveTo>
                    <a:pt x="69643" y="10550"/>
                  </a:moveTo>
                  <a:cubicBezTo>
                    <a:pt x="34499" y="-11279"/>
                    <a:pt x="3295" y="4151"/>
                    <a:pt x="147" y="26169"/>
                  </a:cubicBezTo>
                  <a:cubicBezTo>
                    <a:pt x="-2554" y="45074"/>
                    <a:pt x="32573" y="45005"/>
                    <a:pt x="56002" y="60642"/>
                  </a:cubicBezTo>
                  <a:cubicBezTo>
                    <a:pt x="80944" y="77293"/>
                    <a:pt x="98335" y="105263"/>
                    <a:pt x="104132" y="131909"/>
                  </a:cubicBezTo>
                  <a:cubicBezTo>
                    <a:pt x="122229" y="85722"/>
                    <a:pt x="106317" y="33325"/>
                    <a:pt x="69660" y="10533"/>
                  </a:cubicBezTo>
                  <a:close/>
                </a:path>
              </a:pathLst>
            </a:custGeom>
            <a:solidFill>
              <a:srgbClr val="E782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8D3AC08D-766F-8DC7-27B2-57C186CE985E}"/>
                </a:ext>
              </a:extLst>
            </p:cNvPr>
            <p:cNvSpPr/>
            <p:nvPr/>
          </p:nvSpPr>
          <p:spPr>
            <a:xfrm>
              <a:off x="-3215294" y="3869464"/>
              <a:ext cx="147457" cy="117009"/>
            </a:xfrm>
            <a:custGeom>
              <a:avLst/>
              <a:gdLst>
                <a:gd name="connsiteX0" fmla="*/ 85455 w 129644"/>
                <a:gd name="connsiteY0" fmla="*/ 6768 h 102874"/>
                <a:gd name="connsiteX1" fmla="*/ 35690 w 129644"/>
                <a:gd name="connsiteY1" fmla="*/ 2312 h 102874"/>
                <a:gd name="connsiteX2" fmla="*/ 2284 w 129644"/>
                <a:gd name="connsiteY2" fmla="*/ 29526 h 102874"/>
                <a:gd name="connsiteX3" fmla="*/ 5140 w 129644"/>
                <a:gd name="connsiteY3" fmla="*/ 60902 h 102874"/>
                <a:gd name="connsiteX4" fmla="*/ 6172 w 129644"/>
                <a:gd name="connsiteY4" fmla="*/ 31194 h 102874"/>
                <a:gd name="connsiteX5" fmla="*/ 36791 w 129644"/>
                <a:gd name="connsiteY5" fmla="*/ 6406 h 102874"/>
                <a:gd name="connsiteX6" fmla="*/ 83787 w 129644"/>
                <a:gd name="connsiteY6" fmla="*/ 10655 h 102874"/>
                <a:gd name="connsiteX7" fmla="*/ 122216 w 129644"/>
                <a:gd name="connsiteY7" fmla="*/ 81149 h 102874"/>
                <a:gd name="connsiteX8" fmla="*/ 100146 w 129644"/>
                <a:gd name="connsiteY8" fmla="*/ 102874 h 102874"/>
                <a:gd name="connsiteX9" fmla="*/ 126086 w 129644"/>
                <a:gd name="connsiteY9" fmla="*/ 82817 h 102874"/>
                <a:gd name="connsiteX10" fmla="*/ 85438 w 129644"/>
                <a:gd name="connsiteY10" fmla="*/ 6768 h 102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644" h="102874">
                  <a:moveTo>
                    <a:pt x="85455" y="6768"/>
                  </a:moveTo>
                  <a:cubicBezTo>
                    <a:pt x="69010" y="-320"/>
                    <a:pt x="51327" y="-1902"/>
                    <a:pt x="35690" y="2312"/>
                  </a:cubicBezTo>
                  <a:cubicBezTo>
                    <a:pt x="19864" y="6578"/>
                    <a:pt x="8012" y="16229"/>
                    <a:pt x="2284" y="29526"/>
                  </a:cubicBezTo>
                  <a:cubicBezTo>
                    <a:pt x="-4184" y="48344"/>
                    <a:pt x="5140" y="60902"/>
                    <a:pt x="5140" y="60902"/>
                  </a:cubicBezTo>
                  <a:cubicBezTo>
                    <a:pt x="1888" y="50581"/>
                    <a:pt x="2250" y="40311"/>
                    <a:pt x="6172" y="31194"/>
                  </a:cubicBezTo>
                  <a:cubicBezTo>
                    <a:pt x="11367" y="19118"/>
                    <a:pt x="22238" y="10311"/>
                    <a:pt x="36791" y="6406"/>
                  </a:cubicBezTo>
                  <a:cubicBezTo>
                    <a:pt x="51516" y="2433"/>
                    <a:pt x="68202" y="3946"/>
                    <a:pt x="83787" y="10655"/>
                  </a:cubicBezTo>
                  <a:cubicBezTo>
                    <a:pt x="115782" y="24417"/>
                    <a:pt x="133018" y="56051"/>
                    <a:pt x="122216" y="81149"/>
                  </a:cubicBezTo>
                  <a:cubicBezTo>
                    <a:pt x="118122" y="90661"/>
                    <a:pt x="110501" y="98178"/>
                    <a:pt x="100146" y="102874"/>
                  </a:cubicBezTo>
                  <a:cubicBezTo>
                    <a:pt x="100146" y="102874"/>
                    <a:pt x="117606" y="99761"/>
                    <a:pt x="126086" y="82817"/>
                  </a:cubicBezTo>
                  <a:cubicBezTo>
                    <a:pt x="137818" y="55569"/>
                    <a:pt x="119584" y="21458"/>
                    <a:pt x="85438" y="6768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35D71911-7F73-8316-AF5B-1E95E5A4E781}"/>
                </a:ext>
              </a:extLst>
            </p:cNvPr>
            <p:cNvSpPr/>
            <p:nvPr/>
          </p:nvSpPr>
          <p:spPr>
            <a:xfrm>
              <a:off x="-3387709" y="3960568"/>
              <a:ext cx="418681" cy="259373"/>
            </a:xfrm>
            <a:custGeom>
              <a:avLst/>
              <a:gdLst>
                <a:gd name="connsiteX0" fmla="*/ 0 w 368103"/>
                <a:gd name="connsiteY0" fmla="*/ 0 h 228040"/>
                <a:gd name="connsiteX1" fmla="*/ 65264 w 368103"/>
                <a:gd name="connsiteY1" fmla="*/ 172191 h 228040"/>
                <a:gd name="connsiteX2" fmla="*/ 112552 w 368103"/>
                <a:gd name="connsiteY2" fmla="*/ 214232 h 228040"/>
                <a:gd name="connsiteX3" fmla="*/ 368103 w 368103"/>
                <a:gd name="connsiteY3" fmla="*/ 132988 h 228040"/>
                <a:gd name="connsiteX4" fmla="*/ 0 w 368103"/>
                <a:gd name="connsiteY4" fmla="*/ 0 h 228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103" h="228040">
                  <a:moveTo>
                    <a:pt x="0" y="0"/>
                  </a:moveTo>
                  <a:cubicBezTo>
                    <a:pt x="38085" y="54582"/>
                    <a:pt x="33320" y="121033"/>
                    <a:pt x="65264" y="172191"/>
                  </a:cubicBezTo>
                  <a:cubicBezTo>
                    <a:pt x="75671" y="188860"/>
                    <a:pt x="90379" y="203361"/>
                    <a:pt x="112552" y="214232"/>
                  </a:cubicBezTo>
                  <a:cubicBezTo>
                    <a:pt x="211566" y="262742"/>
                    <a:pt x="251337" y="170798"/>
                    <a:pt x="368103" y="132988"/>
                  </a:cubicBezTo>
                  <a:cubicBezTo>
                    <a:pt x="182151" y="136239"/>
                    <a:pt x="113670" y="99840"/>
                    <a:pt x="0" y="0"/>
                  </a:cubicBezTo>
                  <a:close/>
                </a:path>
              </a:pathLst>
            </a:custGeom>
            <a:solidFill>
              <a:srgbClr val="A4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5871DC29-8226-7380-052F-F6FD7DDB8EC3}"/>
                </a:ext>
              </a:extLst>
            </p:cNvPr>
            <p:cNvSpPr/>
            <p:nvPr/>
          </p:nvSpPr>
          <p:spPr>
            <a:xfrm>
              <a:off x="-3281762" y="4090190"/>
              <a:ext cx="125375" cy="123261"/>
            </a:xfrm>
            <a:custGeom>
              <a:avLst/>
              <a:gdLst>
                <a:gd name="connsiteX0" fmla="*/ 110230 w 110229"/>
                <a:gd name="connsiteY0" fmla="*/ 54186 h 108371"/>
                <a:gd name="connsiteX1" fmla="*/ 55115 w 110229"/>
                <a:gd name="connsiteY1" fmla="*/ 108372 h 108371"/>
                <a:gd name="connsiteX2" fmla="*/ 0 w 110229"/>
                <a:gd name="connsiteY2" fmla="*/ 54186 h 108371"/>
                <a:gd name="connsiteX3" fmla="*/ 55115 w 110229"/>
                <a:gd name="connsiteY3" fmla="*/ 0 h 108371"/>
                <a:gd name="connsiteX4" fmla="*/ 110230 w 110229"/>
                <a:gd name="connsiteY4" fmla="*/ 54186 h 10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229" h="108371">
                  <a:moveTo>
                    <a:pt x="110230" y="54186"/>
                  </a:moveTo>
                  <a:cubicBezTo>
                    <a:pt x="110230" y="84112"/>
                    <a:pt x="85554" y="108372"/>
                    <a:pt x="55115" y="108372"/>
                  </a:cubicBezTo>
                  <a:cubicBezTo>
                    <a:pt x="24676" y="108372"/>
                    <a:pt x="0" y="84112"/>
                    <a:pt x="0" y="54186"/>
                  </a:cubicBezTo>
                  <a:cubicBezTo>
                    <a:pt x="0" y="24260"/>
                    <a:pt x="24676" y="0"/>
                    <a:pt x="55115" y="0"/>
                  </a:cubicBezTo>
                  <a:cubicBezTo>
                    <a:pt x="85554" y="0"/>
                    <a:pt x="110230" y="24260"/>
                    <a:pt x="110230" y="54186"/>
                  </a:cubicBezTo>
                  <a:close/>
                </a:path>
              </a:pathLst>
            </a:custGeom>
            <a:solidFill>
              <a:srgbClr val="6A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B03C2F77-73A3-56AB-A38E-F60A7F7FFFDD}"/>
                </a:ext>
              </a:extLst>
            </p:cNvPr>
            <p:cNvSpPr/>
            <p:nvPr/>
          </p:nvSpPr>
          <p:spPr>
            <a:xfrm>
              <a:off x="-3354839" y="3988743"/>
              <a:ext cx="336192" cy="148550"/>
            </a:xfrm>
            <a:custGeom>
              <a:avLst/>
              <a:gdLst>
                <a:gd name="connsiteX0" fmla="*/ 124232 w 295579"/>
                <a:gd name="connsiteY0" fmla="*/ 111124 h 130605"/>
                <a:gd name="connsiteX1" fmla="*/ 295580 w 295579"/>
                <a:gd name="connsiteY1" fmla="*/ 108217 h 130605"/>
                <a:gd name="connsiteX2" fmla="*/ 0 w 295579"/>
                <a:gd name="connsiteY2" fmla="*/ 0 h 130605"/>
                <a:gd name="connsiteX3" fmla="*/ 124232 w 295579"/>
                <a:gd name="connsiteY3" fmla="*/ 111124 h 13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579" h="130605">
                  <a:moveTo>
                    <a:pt x="124232" y="111124"/>
                  </a:moveTo>
                  <a:cubicBezTo>
                    <a:pt x="195809" y="138716"/>
                    <a:pt x="265735" y="136325"/>
                    <a:pt x="295580" y="108217"/>
                  </a:cubicBezTo>
                  <a:cubicBezTo>
                    <a:pt x="156348" y="105362"/>
                    <a:pt x="88831" y="73831"/>
                    <a:pt x="0" y="0"/>
                  </a:cubicBezTo>
                  <a:cubicBezTo>
                    <a:pt x="7414" y="39530"/>
                    <a:pt x="56164" y="84874"/>
                    <a:pt x="124232" y="111124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3A08C2CC-AA47-F27B-F58D-1BDCD42156CA}"/>
                </a:ext>
              </a:extLst>
            </p:cNvPr>
            <p:cNvSpPr/>
            <p:nvPr/>
          </p:nvSpPr>
          <p:spPr>
            <a:xfrm>
              <a:off x="-3358420" y="3982619"/>
              <a:ext cx="345721" cy="157090"/>
            </a:xfrm>
            <a:custGeom>
              <a:avLst/>
              <a:gdLst>
                <a:gd name="connsiteX0" fmla="*/ 4507 w 303957"/>
                <a:gd name="connsiteY0" fmla="*/ 3750 h 138113"/>
                <a:gd name="connsiteX1" fmla="*/ 0 w 303957"/>
                <a:gd name="connsiteY1" fmla="*/ 0 h 138113"/>
                <a:gd name="connsiteX2" fmla="*/ 1084 w 303957"/>
                <a:gd name="connsiteY2" fmla="*/ 5763 h 138113"/>
                <a:gd name="connsiteX3" fmla="*/ 126623 w 303957"/>
                <a:gd name="connsiteY3" fmla="*/ 118469 h 138113"/>
                <a:gd name="connsiteX4" fmla="*/ 224502 w 303957"/>
                <a:gd name="connsiteY4" fmla="*/ 138114 h 138113"/>
                <a:gd name="connsiteX5" fmla="*/ 300190 w 303957"/>
                <a:gd name="connsiteY5" fmla="*/ 115132 h 138113"/>
                <a:gd name="connsiteX6" fmla="*/ 303957 w 303957"/>
                <a:gd name="connsiteY6" fmla="*/ 111589 h 138113"/>
                <a:gd name="connsiteX7" fmla="*/ 298780 w 303957"/>
                <a:gd name="connsiteY7" fmla="*/ 111485 h 138113"/>
                <a:gd name="connsiteX8" fmla="*/ 4507 w 303957"/>
                <a:gd name="connsiteY8" fmla="*/ 3767 h 138113"/>
                <a:gd name="connsiteX9" fmla="*/ 228665 w 303957"/>
                <a:gd name="connsiteY9" fmla="*/ 133831 h 138113"/>
                <a:gd name="connsiteX10" fmla="*/ 128154 w 303957"/>
                <a:gd name="connsiteY10" fmla="*/ 114530 h 138113"/>
                <a:gd name="connsiteX11" fmla="*/ 43951 w 303957"/>
                <a:gd name="connsiteY11" fmla="*/ 64352 h 138113"/>
                <a:gd name="connsiteX12" fmla="*/ 6709 w 303957"/>
                <a:gd name="connsiteY12" fmla="*/ 11044 h 138113"/>
                <a:gd name="connsiteX13" fmla="*/ 131302 w 303957"/>
                <a:gd name="connsiteY13" fmla="*/ 88074 h 138113"/>
                <a:gd name="connsiteX14" fmla="*/ 293154 w 303957"/>
                <a:gd name="connsiteY14" fmla="*/ 115580 h 138113"/>
                <a:gd name="connsiteX15" fmla="*/ 228682 w 303957"/>
                <a:gd name="connsiteY15" fmla="*/ 133831 h 138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3957" h="138113">
                  <a:moveTo>
                    <a:pt x="4507" y="3750"/>
                  </a:moveTo>
                  <a:lnTo>
                    <a:pt x="0" y="0"/>
                  </a:lnTo>
                  <a:lnTo>
                    <a:pt x="1084" y="5763"/>
                  </a:lnTo>
                  <a:cubicBezTo>
                    <a:pt x="8859" y="47219"/>
                    <a:pt x="59312" y="92512"/>
                    <a:pt x="126623" y="118469"/>
                  </a:cubicBezTo>
                  <a:cubicBezTo>
                    <a:pt x="160666" y="131594"/>
                    <a:pt x="194777" y="138114"/>
                    <a:pt x="224502" y="138114"/>
                  </a:cubicBezTo>
                  <a:cubicBezTo>
                    <a:pt x="256807" y="138114"/>
                    <a:pt x="283951" y="130408"/>
                    <a:pt x="300190" y="115132"/>
                  </a:cubicBezTo>
                  <a:lnTo>
                    <a:pt x="303957" y="111589"/>
                  </a:lnTo>
                  <a:lnTo>
                    <a:pt x="298780" y="111485"/>
                  </a:lnTo>
                  <a:cubicBezTo>
                    <a:pt x="155230" y="108544"/>
                    <a:pt x="89501" y="74398"/>
                    <a:pt x="4507" y="3767"/>
                  </a:cubicBezTo>
                  <a:close/>
                  <a:moveTo>
                    <a:pt x="228665" y="133831"/>
                  </a:moveTo>
                  <a:cubicBezTo>
                    <a:pt x="197426" y="134519"/>
                    <a:pt x="162661" y="127845"/>
                    <a:pt x="128154" y="114530"/>
                  </a:cubicBezTo>
                  <a:cubicBezTo>
                    <a:pt x="95384" y="101904"/>
                    <a:pt x="66279" y="84547"/>
                    <a:pt x="43951" y="64352"/>
                  </a:cubicBezTo>
                  <a:cubicBezTo>
                    <a:pt x="24788" y="47030"/>
                    <a:pt x="11783" y="28332"/>
                    <a:pt x="6709" y="11044"/>
                  </a:cubicBezTo>
                  <a:cubicBezTo>
                    <a:pt x="53481" y="49404"/>
                    <a:pt x="90998" y="72558"/>
                    <a:pt x="131302" y="88074"/>
                  </a:cubicBezTo>
                  <a:cubicBezTo>
                    <a:pt x="176010" y="105276"/>
                    <a:pt x="226119" y="113808"/>
                    <a:pt x="293154" y="115580"/>
                  </a:cubicBezTo>
                  <a:cubicBezTo>
                    <a:pt x="278602" y="126795"/>
                    <a:pt x="255981" y="133229"/>
                    <a:pt x="228682" y="133831"/>
                  </a:cubicBezTo>
                  <a:close/>
                </a:path>
              </a:pathLst>
            </a:custGeom>
            <a:solidFill>
              <a:srgbClr val="7C7C7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500E7519-81C5-6FCA-CE30-F4ED24E2E44F}"/>
                </a:ext>
              </a:extLst>
            </p:cNvPr>
            <p:cNvSpPr/>
            <p:nvPr/>
          </p:nvSpPr>
          <p:spPr>
            <a:xfrm>
              <a:off x="-3299900" y="4156436"/>
              <a:ext cx="128877" cy="63509"/>
            </a:xfrm>
            <a:custGeom>
              <a:avLst/>
              <a:gdLst>
                <a:gd name="connsiteX0" fmla="*/ 68137 w 113308"/>
                <a:gd name="connsiteY0" fmla="*/ 6728 h 55837"/>
                <a:gd name="connsiteX1" fmla="*/ 0 w 113308"/>
                <a:gd name="connsiteY1" fmla="*/ 15845 h 55837"/>
                <a:gd name="connsiteX2" fmla="*/ 35350 w 113308"/>
                <a:gd name="connsiteY2" fmla="*/ 42026 h 55837"/>
                <a:gd name="connsiteX3" fmla="*/ 113309 w 113308"/>
                <a:gd name="connsiteY3" fmla="*/ 52726 h 55837"/>
                <a:gd name="connsiteX4" fmla="*/ 68154 w 113308"/>
                <a:gd name="connsiteY4" fmla="*/ 6711 h 55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308" h="55837">
                  <a:moveTo>
                    <a:pt x="68137" y="6728"/>
                  </a:moveTo>
                  <a:cubicBezTo>
                    <a:pt x="37706" y="-5072"/>
                    <a:pt x="7620" y="-927"/>
                    <a:pt x="0" y="15845"/>
                  </a:cubicBezTo>
                  <a:cubicBezTo>
                    <a:pt x="9083" y="25908"/>
                    <a:pt x="20556" y="34785"/>
                    <a:pt x="35350" y="42026"/>
                  </a:cubicBezTo>
                  <a:cubicBezTo>
                    <a:pt x="65556" y="56837"/>
                    <a:pt x="90258" y="58558"/>
                    <a:pt x="113309" y="52726"/>
                  </a:cubicBezTo>
                  <a:cubicBezTo>
                    <a:pt x="113085" y="36316"/>
                    <a:pt x="94851" y="17066"/>
                    <a:pt x="68154" y="6711"/>
                  </a:cubicBezTo>
                  <a:close/>
                </a:path>
              </a:pathLst>
            </a:custGeom>
            <a:solidFill>
              <a:srgbClr val="FDA4B8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B490681C-4386-15BE-6A3D-CFA843B2DA1A}"/>
                </a:ext>
              </a:extLst>
            </p:cNvPr>
            <p:cNvSpPr/>
            <p:nvPr/>
          </p:nvSpPr>
          <p:spPr>
            <a:xfrm>
              <a:off x="-3302757" y="4154011"/>
              <a:ext cx="134160" cy="68344"/>
            </a:xfrm>
            <a:custGeom>
              <a:avLst/>
              <a:gdLst>
                <a:gd name="connsiteX0" fmla="*/ 71405 w 117953"/>
                <a:gd name="connsiteY0" fmla="*/ 6883 h 60088"/>
                <a:gd name="connsiteX1" fmla="*/ 568 w 117953"/>
                <a:gd name="connsiteY1" fmla="*/ 17101 h 60088"/>
                <a:gd name="connsiteX2" fmla="*/ 0 w 117953"/>
                <a:gd name="connsiteY2" fmla="*/ 18356 h 60088"/>
                <a:gd name="connsiteX3" fmla="*/ 929 w 117953"/>
                <a:gd name="connsiteY3" fmla="*/ 19388 h 60088"/>
                <a:gd name="connsiteX4" fmla="*/ 36915 w 117953"/>
                <a:gd name="connsiteY4" fmla="*/ 46051 h 60088"/>
                <a:gd name="connsiteX5" fmla="*/ 91308 w 117953"/>
                <a:gd name="connsiteY5" fmla="*/ 60088 h 60088"/>
                <a:gd name="connsiteX6" fmla="*/ 116336 w 117953"/>
                <a:gd name="connsiteY6" fmla="*/ 56906 h 60088"/>
                <a:gd name="connsiteX7" fmla="*/ 117953 w 117953"/>
                <a:gd name="connsiteY7" fmla="*/ 56493 h 60088"/>
                <a:gd name="connsiteX8" fmla="*/ 117953 w 117953"/>
                <a:gd name="connsiteY8" fmla="*/ 54824 h 60088"/>
                <a:gd name="connsiteX9" fmla="*/ 71422 w 117953"/>
                <a:gd name="connsiteY9" fmla="*/ 6866 h 60088"/>
                <a:gd name="connsiteX10" fmla="*/ 38773 w 117953"/>
                <a:gd name="connsiteY10" fmla="*/ 42267 h 60088"/>
                <a:gd name="connsiteX11" fmla="*/ 5040 w 117953"/>
                <a:gd name="connsiteY11" fmla="*/ 17634 h 60088"/>
                <a:gd name="connsiteX12" fmla="*/ 69874 w 117953"/>
                <a:gd name="connsiteY12" fmla="*/ 10839 h 60088"/>
                <a:gd name="connsiteX13" fmla="*/ 113601 w 117953"/>
                <a:gd name="connsiteY13" fmla="*/ 53242 h 60088"/>
                <a:gd name="connsiteX14" fmla="*/ 38773 w 117953"/>
                <a:gd name="connsiteY14" fmla="*/ 42284 h 6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953" h="60088">
                  <a:moveTo>
                    <a:pt x="71405" y="6883"/>
                  </a:moveTo>
                  <a:cubicBezTo>
                    <a:pt x="39840" y="-5348"/>
                    <a:pt x="8739" y="-875"/>
                    <a:pt x="568" y="17101"/>
                  </a:cubicBezTo>
                  <a:lnTo>
                    <a:pt x="0" y="18356"/>
                  </a:lnTo>
                  <a:lnTo>
                    <a:pt x="929" y="19388"/>
                  </a:lnTo>
                  <a:cubicBezTo>
                    <a:pt x="10803" y="30294"/>
                    <a:pt x="22569" y="39016"/>
                    <a:pt x="36915" y="46051"/>
                  </a:cubicBezTo>
                  <a:cubicBezTo>
                    <a:pt x="56113" y="55461"/>
                    <a:pt x="73848" y="60088"/>
                    <a:pt x="91308" y="60088"/>
                  </a:cubicBezTo>
                  <a:cubicBezTo>
                    <a:pt x="99668" y="60088"/>
                    <a:pt x="107976" y="59022"/>
                    <a:pt x="116336" y="56906"/>
                  </a:cubicBezTo>
                  <a:lnTo>
                    <a:pt x="117953" y="56493"/>
                  </a:lnTo>
                  <a:lnTo>
                    <a:pt x="117953" y="54824"/>
                  </a:lnTo>
                  <a:cubicBezTo>
                    <a:pt x="117695" y="37124"/>
                    <a:pt x="98567" y="17393"/>
                    <a:pt x="71422" y="6866"/>
                  </a:cubicBezTo>
                  <a:close/>
                  <a:moveTo>
                    <a:pt x="38773" y="42267"/>
                  </a:moveTo>
                  <a:cubicBezTo>
                    <a:pt x="25390" y="35713"/>
                    <a:pt x="14346" y="27645"/>
                    <a:pt x="5040" y="17634"/>
                  </a:cubicBezTo>
                  <a:cubicBezTo>
                    <a:pt x="13108" y="3029"/>
                    <a:pt x="41663" y="-101"/>
                    <a:pt x="69874" y="10839"/>
                  </a:cubicBezTo>
                  <a:cubicBezTo>
                    <a:pt x="94163" y="20266"/>
                    <a:pt x="112173" y="37846"/>
                    <a:pt x="113601" y="53242"/>
                  </a:cubicBezTo>
                  <a:cubicBezTo>
                    <a:pt x="89433" y="58918"/>
                    <a:pt x="65608" y="55426"/>
                    <a:pt x="38773" y="42284"/>
                  </a:cubicBezTo>
                  <a:close/>
                </a:path>
              </a:pathLst>
            </a:custGeom>
            <a:solidFill>
              <a:srgbClr val="BC4D5B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41397210-1901-10A4-C81B-23D96CDB82E9}"/>
                </a:ext>
              </a:extLst>
            </p:cNvPr>
            <p:cNvSpPr/>
            <p:nvPr/>
          </p:nvSpPr>
          <p:spPr>
            <a:xfrm>
              <a:off x="-3401053" y="3945641"/>
              <a:ext cx="448126" cy="276772"/>
            </a:xfrm>
            <a:custGeom>
              <a:avLst/>
              <a:gdLst>
                <a:gd name="connsiteX0" fmla="*/ 357386 w 393991"/>
                <a:gd name="connsiteY0" fmla="*/ 144221 h 243337"/>
                <a:gd name="connsiteX1" fmla="*/ 13125 w 393991"/>
                <a:gd name="connsiteY1" fmla="*/ 11542 h 243337"/>
                <a:gd name="connsiteX2" fmla="*/ 0 w 393991"/>
                <a:gd name="connsiteY2" fmla="*/ 0 h 243337"/>
                <a:gd name="connsiteX3" fmla="*/ 9994 w 393991"/>
                <a:gd name="connsiteY3" fmla="*/ 14329 h 243337"/>
                <a:gd name="connsiteX4" fmla="*/ 45981 w 393991"/>
                <a:gd name="connsiteY4" fmla="*/ 106479 h 243337"/>
                <a:gd name="connsiteX5" fmla="*/ 75189 w 393991"/>
                <a:gd name="connsiteY5" fmla="*/ 186451 h 243337"/>
                <a:gd name="connsiteX6" fmla="*/ 123338 w 393991"/>
                <a:gd name="connsiteY6" fmla="*/ 229267 h 243337"/>
                <a:gd name="connsiteX7" fmla="*/ 177850 w 393991"/>
                <a:gd name="connsiteY7" fmla="*/ 243338 h 243337"/>
                <a:gd name="connsiteX8" fmla="*/ 276486 w 393991"/>
                <a:gd name="connsiteY8" fmla="*/ 201984 h 243337"/>
                <a:gd name="connsiteX9" fmla="*/ 380471 w 393991"/>
                <a:gd name="connsiteY9" fmla="*/ 148143 h 243337"/>
                <a:gd name="connsiteX10" fmla="*/ 393992 w 393991"/>
                <a:gd name="connsiteY10" fmla="*/ 143773 h 243337"/>
                <a:gd name="connsiteX11" fmla="*/ 379783 w 393991"/>
                <a:gd name="connsiteY11" fmla="*/ 144014 h 243337"/>
                <a:gd name="connsiteX12" fmla="*/ 357369 w 393991"/>
                <a:gd name="connsiteY12" fmla="*/ 144221 h 243337"/>
                <a:gd name="connsiteX13" fmla="*/ 274181 w 393991"/>
                <a:gd name="connsiteY13" fmla="*/ 198441 h 243337"/>
                <a:gd name="connsiteX14" fmla="*/ 125213 w 393991"/>
                <a:gd name="connsiteY14" fmla="*/ 225465 h 243337"/>
                <a:gd name="connsiteX15" fmla="*/ 78785 w 393991"/>
                <a:gd name="connsiteY15" fmla="*/ 184215 h 243337"/>
                <a:gd name="connsiteX16" fmla="*/ 50092 w 393991"/>
                <a:gd name="connsiteY16" fmla="*/ 105465 h 243337"/>
                <a:gd name="connsiteX17" fmla="*/ 21279 w 393991"/>
                <a:gd name="connsiteY17" fmla="*/ 24272 h 243337"/>
                <a:gd name="connsiteX18" fmla="*/ 167908 w 393991"/>
                <a:gd name="connsiteY18" fmla="*/ 120275 h 243337"/>
                <a:gd name="connsiteX19" fmla="*/ 366830 w 393991"/>
                <a:gd name="connsiteY19" fmla="*/ 148418 h 243337"/>
                <a:gd name="connsiteX20" fmla="*/ 274181 w 393991"/>
                <a:gd name="connsiteY20" fmla="*/ 198441 h 243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93991" h="243337">
                  <a:moveTo>
                    <a:pt x="357386" y="144221"/>
                  </a:moveTo>
                  <a:cubicBezTo>
                    <a:pt x="192782" y="144221"/>
                    <a:pt x="124507" y="109387"/>
                    <a:pt x="13125" y="11542"/>
                  </a:cubicBezTo>
                  <a:lnTo>
                    <a:pt x="0" y="0"/>
                  </a:lnTo>
                  <a:lnTo>
                    <a:pt x="9994" y="14329"/>
                  </a:lnTo>
                  <a:cubicBezTo>
                    <a:pt x="29966" y="42970"/>
                    <a:pt x="38119" y="75258"/>
                    <a:pt x="45981" y="106479"/>
                  </a:cubicBezTo>
                  <a:cubicBezTo>
                    <a:pt x="53205" y="135103"/>
                    <a:pt x="60017" y="162145"/>
                    <a:pt x="75189" y="186451"/>
                  </a:cubicBezTo>
                  <a:cubicBezTo>
                    <a:pt x="86818" y="205081"/>
                    <a:pt x="102575" y="219083"/>
                    <a:pt x="123338" y="229267"/>
                  </a:cubicBezTo>
                  <a:cubicBezTo>
                    <a:pt x="143584" y="239192"/>
                    <a:pt x="161371" y="243338"/>
                    <a:pt x="177850" y="243338"/>
                  </a:cubicBezTo>
                  <a:cubicBezTo>
                    <a:pt x="213166" y="243338"/>
                    <a:pt x="242392" y="224261"/>
                    <a:pt x="276486" y="201984"/>
                  </a:cubicBezTo>
                  <a:cubicBezTo>
                    <a:pt x="305196" y="183234"/>
                    <a:pt x="337742" y="161990"/>
                    <a:pt x="380471" y="148143"/>
                  </a:cubicBezTo>
                  <a:lnTo>
                    <a:pt x="393992" y="143773"/>
                  </a:lnTo>
                  <a:lnTo>
                    <a:pt x="379783" y="144014"/>
                  </a:lnTo>
                  <a:cubicBezTo>
                    <a:pt x="372111" y="144152"/>
                    <a:pt x="364663" y="144221"/>
                    <a:pt x="357369" y="144221"/>
                  </a:cubicBezTo>
                  <a:close/>
                  <a:moveTo>
                    <a:pt x="274181" y="198441"/>
                  </a:moveTo>
                  <a:cubicBezTo>
                    <a:pt x="225293" y="230367"/>
                    <a:pt x="186675" y="255585"/>
                    <a:pt x="125213" y="225465"/>
                  </a:cubicBezTo>
                  <a:cubicBezTo>
                    <a:pt x="105172" y="215643"/>
                    <a:pt x="89983" y="202156"/>
                    <a:pt x="78785" y="184215"/>
                  </a:cubicBezTo>
                  <a:cubicBezTo>
                    <a:pt x="63957" y="160476"/>
                    <a:pt x="57231" y="133745"/>
                    <a:pt x="50092" y="105465"/>
                  </a:cubicBezTo>
                  <a:cubicBezTo>
                    <a:pt x="43228" y="78251"/>
                    <a:pt x="36158" y="50229"/>
                    <a:pt x="21279" y="24272"/>
                  </a:cubicBezTo>
                  <a:cubicBezTo>
                    <a:pt x="72334" y="68377"/>
                    <a:pt x="115786" y="100046"/>
                    <a:pt x="167908" y="120275"/>
                  </a:cubicBezTo>
                  <a:cubicBezTo>
                    <a:pt x="220098" y="140522"/>
                    <a:pt x="280115" y="149089"/>
                    <a:pt x="366830" y="148418"/>
                  </a:cubicBezTo>
                  <a:cubicBezTo>
                    <a:pt x="329554" y="162282"/>
                    <a:pt x="300293" y="181394"/>
                    <a:pt x="274181" y="198441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3B44E7D3-302D-376F-AB79-8BA7457331C3}"/>
                </a:ext>
              </a:extLst>
            </p:cNvPr>
            <p:cNvSpPr/>
            <p:nvPr/>
          </p:nvSpPr>
          <p:spPr>
            <a:xfrm>
              <a:off x="-3451343" y="3594698"/>
              <a:ext cx="230707" cy="247836"/>
            </a:xfrm>
            <a:custGeom>
              <a:avLst/>
              <a:gdLst>
                <a:gd name="connsiteX0" fmla="*/ 164557 w 202837"/>
                <a:gd name="connsiteY0" fmla="*/ 5549 h 217896"/>
                <a:gd name="connsiteX1" fmla="*/ 162561 w 202837"/>
                <a:gd name="connsiteY1" fmla="*/ 196765 h 217896"/>
                <a:gd name="connsiteX2" fmla="*/ 58180 w 202837"/>
                <a:gd name="connsiteY2" fmla="*/ 204815 h 217896"/>
                <a:gd name="connsiteX3" fmla="*/ 4 w 202837"/>
                <a:gd name="connsiteY3" fmla="*/ 134855 h 217896"/>
                <a:gd name="connsiteX4" fmla="*/ 164540 w 202837"/>
                <a:gd name="connsiteY4" fmla="*/ 5532 h 217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837" h="217896">
                  <a:moveTo>
                    <a:pt x="164557" y="5549"/>
                  </a:moveTo>
                  <a:cubicBezTo>
                    <a:pt x="237699" y="38112"/>
                    <a:pt x="188106" y="164718"/>
                    <a:pt x="162561" y="196765"/>
                  </a:cubicBezTo>
                  <a:cubicBezTo>
                    <a:pt x="148593" y="214294"/>
                    <a:pt x="103765" y="229861"/>
                    <a:pt x="58180" y="204815"/>
                  </a:cubicBezTo>
                  <a:cubicBezTo>
                    <a:pt x="26752" y="187545"/>
                    <a:pt x="416" y="157080"/>
                    <a:pt x="4" y="134855"/>
                  </a:cubicBezTo>
                  <a:cubicBezTo>
                    <a:pt x="-650" y="99213"/>
                    <a:pt x="89574" y="-27840"/>
                    <a:pt x="164540" y="5532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CEFAE80B-73CC-428A-EACF-0C049238797E}"/>
                </a:ext>
              </a:extLst>
            </p:cNvPr>
            <p:cNvSpPr/>
            <p:nvPr/>
          </p:nvSpPr>
          <p:spPr>
            <a:xfrm>
              <a:off x="-3450020" y="3607828"/>
              <a:ext cx="221766" cy="234647"/>
            </a:xfrm>
            <a:custGeom>
              <a:avLst/>
              <a:gdLst>
                <a:gd name="connsiteX0" fmla="*/ 157149 w 194976"/>
                <a:gd name="connsiteY0" fmla="*/ 5581 h 206301"/>
                <a:gd name="connsiteX1" fmla="*/ 157631 w 194976"/>
                <a:gd name="connsiteY1" fmla="*/ 186941 h 206301"/>
                <a:gd name="connsiteX2" fmla="*/ 57017 w 194976"/>
                <a:gd name="connsiteY2" fmla="*/ 193271 h 206301"/>
                <a:gd name="connsiteX3" fmla="*/ 10 w 194976"/>
                <a:gd name="connsiteY3" fmla="*/ 126184 h 206301"/>
                <a:gd name="connsiteX4" fmla="*/ 157149 w 194976"/>
                <a:gd name="connsiteY4" fmla="*/ 5581 h 206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976" h="206301">
                  <a:moveTo>
                    <a:pt x="157149" y="5581"/>
                  </a:moveTo>
                  <a:cubicBezTo>
                    <a:pt x="228142" y="37388"/>
                    <a:pt x="181886" y="156855"/>
                    <a:pt x="157631" y="186941"/>
                  </a:cubicBezTo>
                  <a:cubicBezTo>
                    <a:pt x="144368" y="203386"/>
                    <a:pt x="101312" y="217595"/>
                    <a:pt x="57017" y="193271"/>
                  </a:cubicBezTo>
                  <a:cubicBezTo>
                    <a:pt x="26467" y="176499"/>
                    <a:pt x="681" y="147273"/>
                    <a:pt x="10" y="126184"/>
                  </a:cubicBezTo>
                  <a:cubicBezTo>
                    <a:pt x="-1074" y="92365"/>
                    <a:pt x="84403" y="-27016"/>
                    <a:pt x="157149" y="5581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0295B55D-FA39-74A1-5CA4-56DB92BE9420}"/>
                </a:ext>
              </a:extLst>
            </p:cNvPr>
            <p:cNvSpPr/>
            <p:nvPr/>
          </p:nvSpPr>
          <p:spPr>
            <a:xfrm>
              <a:off x="-3452232" y="3605664"/>
              <a:ext cx="226219" cy="239012"/>
            </a:xfrm>
            <a:custGeom>
              <a:avLst/>
              <a:gdLst>
                <a:gd name="connsiteX0" fmla="*/ 22545 w 198891"/>
                <a:gd name="connsiteY0" fmla="*/ 76171 h 210138"/>
                <a:gd name="connsiteX1" fmla="*/ 11 w 198891"/>
                <a:gd name="connsiteY1" fmla="*/ 128138 h 210138"/>
                <a:gd name="connsiteX2" fmla="*/ 17780 w 198891"/>
                <a:gd name="connsiteY2" fmla="*/ 164503 h 210138"/>
                <a:gd name="connsiteX3" fmla="*/ 58033 w 198891"/>
                <a:gd name="connsiteY3" fmla="*/ 196859 h 210138"/>
                <a:gd name="connsiteX4" fmla="*/ 58601 w 198891"/>
                <a:gd name="connsiteY4" fmla="*/ 197169 h 210138"/>
                <a:gd name="connsiteX5" fmla="*/ 121198 w 198891"/>
                <a:gd name="connsiteY5" fmla="*/ 209210 h 210138"/>
                <a:gd name="connsiteX6" fmla="*/ 161107 w 198891"/>
                <a:gd name="connsiteY6" fmla="*/ 190047 h 210138"/>
                <a:gd name="connsiteX7" fmla="*/ 196164 w 198891"/>
                <a:gd name="connsiteY7" fmla="*/ 50661 h 210138"/>
                <a:gd name="connsiteX8" fmla="*/ 159920 w 198891"/>
                <a:gd name="connsiteY8" fmla="*/ 5712 h 210138"/>
                <a:gd name="connsiteX9" fmla="*/ 78830 w 198891"/>
                <a:gd name="connsiteY9" fmla="*/ 18889 h 210138"/>
                <a:gd name="connsiteX10" fmla="*/ 22580 w 198891"/>
                <a:gd name="connsiteY10" fmla="*/ 76171 h 210138"/>
                <a:gd name="connsiteX11" fmla="*/ 80963 w 198891"/>
                <a:gd name="connsiteY11" fmla="*/ 22105 h 210138"/>
                <a:gd name="connsiteX12" fmla="*/ 158303 w 198891"/>
                <a:gd name="connsiteY12" fmla="*/ 9239 h 210138"/>
                <a:gd name="connsiteX13" fmla="*/ 162775 w 198891"/>
                <a:gd name="connsiteY13" fmla="*/ 11440 h 210138"/>
                <a:gd name="connsiteX14" fmla="*/ 192380 w 198891"/>
                <a:gd name="connsiteY14" fmla="*/ 51555 h 210138"/>
                <a:gd name="connsiteX15" fmla="*/ 185963 w 198891"/>
                <a:gd name="connsiteY15" fmla="*/ 129376 h 210138"/>
                <a:gd name="connsiteX16" fmla="*/ 158079 w 198891"/>
                <a:gd name="connsiteY16" fmla="*/ 187605 h 210138"/>
                <a:gd name="connsiteX17" fmla="*/ 60424 w 198891"/>
                <a:gd name="connsiteY17" fmla="*/ 193729 h 210138"/>
                <a:gd name="connsiteX18" fmla="*/ 59908 w 198891"/>
                <a:gd name="connsiteY18" fmla="*/ 193453 h 210138"/>
                <a:gd name="connsiteX19" fmla="*/ 3899 w 198891"/>
                <a:gd name="connsiteY19" fmla="*/ 128000 h 210138"/>
                <a:gd name="connsiteX20" fmla="*/ 80980 w 198891"/>
                <a:gd name="connsiteY20" fmla="*/ 22088 h 210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8891" h="210138">
                  <a:moveTo>
                    <a:pt x="22545" y="76171"/>
                  </a:moveTo>
                  <a:cubicBezTo>
                    <a:pt x="8285" y="96968"/>
                    <a:pt x="-350" y="116871"/>
                    <a:pt x="11" y="128138"/>
                  </a:cubicBezTo>
                  <a:cubicBezTo>
                    <a:pt x="338" y="138648"/>
                    <a:pt x="6651" y="151550"/>
                    <a:pt x="17780" y="164503"/>
                  </a:cubicBezTo>
                  <a:cubicBezTo>
                    <a:pt x="28566" y="177043"/>
                    <a:pt x="42844" y="188534"/>
                    <a:pt x="58033" y="196859"/>
                  </a:cubicBezTo>
                  <a:cubicBezTo>
                    <a:pt x="58222" y="196963"/>
                    <a:pt x="58411" y="197066"/>
                    <a:pt x="58601" y="197169"/>
                  </a:cubicBezTo>
                  <a:cubicBezTo>
                    <a:pt x="83887" y="210879"/>
                    <a:pt x="106577" y="211292"/>
                    <a:pt x="121198" y="209210"/>
                  </a:cubicBezTo>
                  <a:cubicBezTo>
                    <a:pt x="138245" y="206768"/>
                    <a:pt x="153538" y="199440"/>
                    <a:pt x="161107" y="190047"/>
                  </a:cubicBezTo>
                  <a:cubicBezTo>
                    <a:pt x="179530" y="167186"/>
                    <a:pt x="207810" y="99187"/>
                    <a:pt x="196164" y="50661"/>
                  </a:cubicBezTo>
                  <a:cubicBezTo>
                    <a:pt x="191038" y="29313"/>
                    <a:pt x="178859" y="14193"/>
                    <a:pt x="159920" y="5712"/>
                  </a:cubicBezTo>
                  <a:cubicBezTo>
                    <a:pt x="135820" y="-5074"/>
                    <a:pt x="107781" y="-532"/>
                    <a:pt x="78830" y="18889"/>
                  </a:cubicBezTo>
                  <a:cubicBezTo>
                    <a:pt x="58566" y="32478"/>
                    <a:pt x="38595" y="52811"/>
                    <a:pt x="22580" y="76171"/>
                  </a:cubicBezTo>
                  <a:close/>
                  <a:moveTo>
                    <a:pt x="80963" y="22105"/>
                  </a:moveTo>
                  <a:cubicBezTo>
                    <a:pt x="100332" y="9118"/>
                    <a:pt x="129489" y="-3663"/>
                    <a:pt x="158303" y="9239"/>
                  </a:cubicBezTo>
                  <a:cubicBezTo>
                    <a:pt x="159834" y="9926"/>
                    <a:pt x="161330" y="10666"/>
                    <a:pt x="162775" y="11440"/>
                  </a:cubicBezTo>
                  <a:cubicBezTo>
                    <a:pt x="178016" y="19697"/>
                    <a:pt x="187959" y="33183"/>
                    <a:pt x="192380" y="51555"/>
                  </a:cubicBezTo>
                  <a:cubicBezTo>
                    <a:pt x="198744" y="78080"/>
                    <a:pt x="192397" y="108510"/>
                    <a:pt x="185963" y="129376"/>
                  </a:cubicBezTo>
                  <a:cubicBezTo>
                    <a:pt x="177775" y="155867"/>
                    <a:pt x="166061" y="177714"/>
                    <a:pt x="158079" y="187605"/>
                  </a:cubicBezTo>
                  <a:cubicBezTo>
                    <a:pt x="144490" y="204463"/>
                    <a:pt x="101984" y="216263"/>
                    <a:pt x="60424" y="193729"/>
                  </a:cubicBezTo>
                  <a:cubicBezTo>
                    <a:pt x="60252" y="193643"/>
                    <a:pt x="60080" y="193539"/>
                    <a:pt x="59908" y="193453"/>
                  </a:cubicBezTo>
                  <a:cubicBezTo>
                    <a:pt x="29134" y="176544"/>
                    <a:pt x="4535" y="147800"/>
                    <a:pt x="3899" y="128000"/>
                  </a:cubicBezTo>
                  <a:cubicBezTo>
                    <a:pt x="3228" y="107031"/>
                    <a:pt x="37494" y="51245"/>
                    <a:pt x="80980" y="22088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A36E609A-4A1B-8D59-C706-BF6334C466B9}"/>
                </a:ext>
              </a:extLst>
            </p:cNvPr>
            <p:cNvSpPr/>
            <p:nvPr/>
          </p:nvSpPr>
          <p:spPr>
            <a:xfrm rot="17542200">
              <a:off x="-3408880" y="3681341"/>
              <a:ext cx="173767" cy="120713"/>
            </a:xfrm>
            <a:custGeom>
              <a:avLst/>
              <a:gdLst>
                <a:gd name="connsiteX0" fmla="*/ 12526 w 173767"/>
                <a:gd name="connsiteY0" fmla="*/ 37123 h 120713"/>
                <a:gd name="connsiteX1" fmla="*/ 10572 w 173767"/>
                <a:gd name="connsiteY1" fmla="*/ 39118 h 120713"/>
                <a:gd name="connsiteX2" fmla="*/ 8573 w 173767"/>
                <a:gd name="connsiteY2" fmla="*/ 46011 h 120713"/>
                <a:gd name="connsiteX3" fmla="*/ 30297 w 173767"/>
                <a:gd name="connsiteY3" fmla="*/ 20125 h 120713"/>
                <a:gd name="connsiteX4" fmla="*/ 28255 w 173767"/>
                <a:gd name="connsiteY4" fmla="*/ 21063 h 120713"/>
                <a:gd name="connsiteX5" fmla="*/ 27780 w 173767"/>
                <a:gd name="connsiteY5" fmla="*/ 21548 h 120713"/>
                <a:gd name="connsiteX6" fmla="*/ 145947 w 173767"/>
                <a:gd name="connsiteY6" fmla="*/ 21606 h 120713"/>
                <a:gd name="connsiteX7" fmla="*/ 145178 w 173767"/>
                <a:gd name="connsiteY7" fmla="*/ 20833 h 120713"/>
                <a:gd name="connsiteX8" fmla="*/ 144828 w 173767"/>
                <a:gd name="connsiteY8" fmla="*/ 20673 h 120713"/>
                <a:gd name="connsiteX9" fmla="*/ 166925 w 173767"/>
                <a:gd name="connsiteY9" fmla="*/ 36893 h 120713"/>
                <a:gd name="connsiteX10" fmla="*/ 173767 w 173767"/>
                <a:gd name="connsiteY10" fmla="*/ 60364 h 120713"/>
                <a:gd name="connsiteX11" fmla="*/ 147999 w 173767"/>
                <a:gd name="connsiteY11" fmla="*/ 103297 h 120713"/>
                <a:gd name="connsiteX12" fmla="*/ 86870 w 173767"/>
                <a:gd name="connsiteY12" fmla="*/ 120713 h 120713"/>
                <a:gd name="connsiteX13" fmla="*/ 25750 w 173767"/>
                <a:gd name="connsiteY13" fmla="*/ 103297 h 120713"/>
                <a:gd name="connsiteX14" fmla="*/ 0 w 173767"/>
                <a:gd name="connsiteY14" fmla="*/ 60367 h 120713"/>
                <a:gd name="connsiteX15" fmla="*/ 780 w 173767"/>
                <a:gd name="connsiteY15" fmla="*/ 52238 h 120713"/>
                <a:gd name="connsiteX16" fmla="*/ 13985 w 173767"/>
                <a:gd name="connsiteY16" fmla="*/ 33844 h 120713"/>
                <a:gd name="connsiteX17" fmla="*/ 16657 w 173767"/>
                <a:gd name="connsiteY17" fmla="*/ 27837 h 120713"/>
                <a:gd name="connsiteX18" fmla="*/ 19418 w 173767"/>
                <a:gd name="connsiteY18" fmla="*/ 26276 h 120713"/>
                <a:gd name="connsiteX19" fmla="*/ 25766 w 173767"/>
                <a:gd name="connsiteY19" fmla="*/ 17433 h 120713"/>
                <a:gd name="connsiteX20" fmla="*/ 86897 w 173767"/>
                <a:gd name="connsiteY20" fmla="*/ 18 h 120713"/>
                <a:gd name="connsiteX21" fmla="*/ 86889 w 173767"/>
                <a:gd name="connsiteY21" fmla="*/ 0 h 120713"/>
                <a:gd name="connsiteX22" fmla="*/ 166925 w 173767"/>
                <a:gd name="connsiteY22" fmla="*/ 36893 h 120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3767" h="120713">
                  <a:moveTo>
                    <a:pt x="12526" y="37123"/>
                  </a:moveTo>
                  <a:lnTo>
                    <a:pt x="10572" y="39118"/>
                  </a:lnTo>
                  <a:lnTo>
                    <a:pt x="8573" y="46011"/>
                  </a:lnTo>
                  <a:close/>
                  <a:moveTo>
                    <a:pt x="30297" y="20125"/>
                  </a:moveTo>
                  <a:lnTo>
                    <a:pt x="28255" y="21063"/>
                  </a:lnTo>
                  <a:lnTo>
                    <a:pt x="27780" y="21548"/>
                  </a:lnTo>
                  <a:close/>
                  <a:moveTo>
                    <a:pt x="145947" y="21606"/>
                  </a:moveTo>
                  <a:lnTo>
                    <a:pt x="145178" y="20833"/>
                  </a:lnTo>
                  <a:lnTo>
                    <a:pt x="144828" y="20673"/>
                  </a:lnTo>
                  <a:close/>
                  <a:moveTo>
                    <a:pt x="166925" y="36893"/>
                  </a:moveTo>
                  <a:cubicBezTo>
                    <a:pt x="171328" y="44112"/>
                    <a:pt x="173765" y="52044"/>
                    <a:pt x="173767" y="60364"/>
                  </a:cubicBezTo>
                  <a:cubicBezTo>
                    <a:pt x="173758" y="76638"/>
                    <a:pt x="164611" y="91891"/>
                    <a:pt x="147999" y="103297"/>
                  </a:cubicBezTo>
                  <a:cubicBezTo>
                    <a:pt x="131637" y="114538"/>
                    <a:pt x="109935" y="120719"/>
                    <a:pt x="86870" y="120713"/>
                  </a:cubicBezTo>
                  <a:cubicBezTo>
                    <a:pt x="63813" y="120723"/>
                    <a:pt x="42114" y="114526"/>
                    <a:pt x="25750" y="103297"/>
                  </a:cubicBezTo>
                  <a:cubicBezTo>
                    <a:pt x="9145" y="91893"/>
                    <a:pt x="-10" y="76641"/>
                    <a:pt x="0" y="60367"/>
                  </a:cubicBezTo>
                  <a:cubicBezTo>
                    <a:pt x="16" y="57630"/>
                    <a:pt x="269" y="54902"/>
                    <a:pt x="780" y="52238"/>
                  </a:cubicBezTo>
                  <a:lnTo>
                    <a:pt x="13985" y="33844"/>
                  </a:lnTo>
                  <a:lnTo>
                    <a:pt x="16657" y="27837"/>
                  </a:lnTo>
                  <a:lnTo>
                    <a:pt x="19418" y="26276"/>
                  </a:lnTo>
                  <a:lnTo>
                    <a:pt x="25766" y="17433"/>
                  </a:lnTo>
                  <a:cubicBezTo>
                    <a:pt x="42130" y="6192"/>
                    <a:pt x="63832" y="10"/>
                    <a:pt x="86897" y="18"/>
                  </a:cubicBezTo>
                  <a:lnTo>
                    <a:pt x="86889" y="0"/>
                  </a:lnTo>
                  <a:cubicBezTo>
                    <a:pt x="122816" y="3"/>
                    <a:pt x="153717" y="15237"/>
                    <a:pt x="166925" y="36893"/>
                  </a:cubicBezTo>
                  <a:close/>
                </a:path>
              </a:pathLst>
            </a:custGeom>
            <a:solidFill>
              <a:schemeClr val="tx1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923E0622-CA1F-AA61-C2CF-0B66132C9A13}"/>
                </a:ext>
              </a:extLst>
            </p:cNvPr>
            <p:cNvSpPr/>
            <p:nvPr/>
          </p:nvSpPr>
          <p:spPr>
            <a:xfrm>
              <a:off x="-3303824" y="3706989"/>
              <a:ext cx="37335" cy="37335"/>
            </a:xfrm>
            <a:custGeom>
              <a:avLst/>
              <a:gdLst>
                <a:gd name="connsiteX0" fmla="*/ 25401 w 32825"/>
                <a:gd name="connsiteY0" fmla="*/ 2677 h 32825"/>
                <a:gd name="connsiteX1" fmla="*/ 30148 w 32825"/>
                <a:gd name="connsiteY1" fmla="*/ 25401 h 32825"/>
                <a:gd name="connsiteX2" fmla="*/ 7425 w 32825"/>
                <a:gd name="connsiteY2" fmla="*/ 30148 h 32825"/>
                <a:gd name="connsiteX3" fmla="*/ 2677 w 32825"/>
                <a:gd name="connsiteY3" fmla="*/ 7425 h 32825"/>
                <a:gd name="connsiteX4" fmla="*/ 25401 w 32825"/>
                <a:gd name="connsiteY4" fmla="*/ 2677 h 32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25" h="32825">
                  <a:moveTo>
                    <a:pt x="25401" y="2677"/>
                  </a:moveTo>
                  <a:cubicBezTo>
                    <a:pt x="32987" y="7648"/>
                    <a:pt x="35102" y="17814"/>
                    <a:pt x="30148" y="25401"/>
                  </a:cubicBezTo>
                  <a:cubicBezTo>
                    <a:pt x="25177" y="32987"/>
                    <a:pt x="15011" y="35102"/>
                    <a:pt x="7425" y="30148"/>
                  </a:cubicBezTo>
                  <a:cubicBezTo>
                    <a:pt x="-161" y="25177"/>
                    <a:pt x="-2277" y="15011"/>
                    <a:pt x="2677" y="7425"/>
                  </a:cubicBezTo>
                  <a:cubicBezTo>
                    <a:pt x="7648" y="-161"/>
                    <a:pt x="17815" y="-2277"/>
                    <a:pt x="25401" y="2677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85" name="Freeform: Shape 784">
              <a:extLst>
                <a:ext uri="{FF2B5EF4-FFF2-40B4-BE49-F238E27FC236}">
                  <a16:creationId xmlns:a16="http://schemas.microsoft.com/office/drawing/2014/main" id="{27366EBE-69F7-CBB2-CB31-23D126CAA0B3}"/>
                </a:ext>
              </a:extLst>
            </p:cNvPr>
            <p:cNvSpPr/>
            <p:nvPr/>
          </p:nvSpPr>
          <p:spPr>
            <a:xfrm>
              <a:off x="-3602435" y="3089235"/>
              <a:ext cx="1141711" cy="1056678"/>
            </a:xfrm>
            <a:custGeom>
              <a:avLst/>
              <a:gdLst>
                <a:gd name="connsiteX0" fmla="*/ 756656 w 1003788"/>
                <a:gd name="connsiteY0" fmla="*/ 68951 h 929027"/>
                <a:gd name="connsiteX1" fmla="*/ 279424 w 1003788"/>
                <a:gd name="connsiteY1" fmla="*/ 41032 h 929027"/>
                <a:gd name="connsiteX2" fmla="*/ 9080 w 1003788"/>
                <a:gd name="connsiteY2" fmla="*/ 357082 h 929027"/>
                <a:gd name="connsiteX3" fmla="*/ 45892 w 1003788"/>
                <a:gd name="connsiteY3" fmla="*/ 679480 h 929027"/>
                <a:gd name="connsiteX4" fmla="*/ 160043 w 1003788"/>
                <a:gd name="connsiteY4" fmla="*/ 374731 h 929027"/>
                <a:gd name="connsiteX5" fmla="*/ 326403 w 1003788"/>
                <a:gd name="connsiteY5" fmla="*/ 223819 h 929027"/>
                <a:gd name="connsiteX6" fmla="*/ 359396 w 1003788"/>
                <a:gd name="connsiteY6" fmla="*/ 388820 h 929027"/>
                <a:gd name="connsiteX7" fmla="*/ 500933 w 1003788"/>
                <a:gd name="connsiteY7" fmla="*/ 550466 h 929027"/>
                <a:gd name="connsiteX8" fmla="*/ 514591 w 1003788"/>
                <a:gd name="connsiteY8" fmla="*/ 372203 h 929027"/>
                <a:gd name="connsiteX9" fmla="*/ 570446 w 1003788"/>
                <a:gd name="connsiteY9" fmla="*/ 544411 h 929027"/>
                <a:gd name="connsiteX10" fmla="*/ 597522 w 1003788"/>
                <a:gd name="connsiteY10" fmla="*/ 478613 h 929027"/>
                <a:gd name="connsiteX11" fmla="*/ 669443 w 1003788"/>
                <a:gd name="connsiteY11" fmla="*/ 453447 h 929027"/>
                <a:gd name="connsiteX12" fmla="*/ 794690 w 1003788"/>
                <a:gd name="connsiteY12" fmla="*/ 392518 h 929027"/>
                <a:gd name="connsiteX13" fmla="*/ 825154 w 1003788"/>
                <a:gd name="connsiteY13" fmla="*/ 610001 h 929027"/>
                <a:gd name="connsiteX14" fmla="*/ 717126 w 1003788"/>
                <a:gd name="connsiteY14" fmla="*/ 929028 h 929027"/>
                <a:gd name="connsiteX15" fmla="*/ 901599 w 1003788"/>
                <a:gd name="connsiteY15" fmla="*/ 782915 h 929027"/>
                <a:gd name="connsiteX16" fmla="*/ 1000372 w 1003788"/>
                <a:gd name="connsiteY16" fmla="*/ 447237 h 929027"/>
                <a:gd name="connsiteX17" fmla="*/ 756673 w 1003788"/>
                <a:gd name="connsiteY17" fmla="*/ 69002 h 929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03788" h="929027">
                  <a:moveTo>
                    <a:pt x="756656" y="68951"/>
                  </a:moveTo>
                  <a:cubicBezTo>
                    <a:pt x="623135" y="-9954"/>
                    <a:pt x="446953" y="-23699"/>
                    <a:pt x="279424" y="41032"/>
                  </a:cubicBezTo>
                  <a:cubicBezTo>
                    <a:pt x="111878" y="105763"/>
                    <a:pt x="29705" y="244943"/>
                    <a:pt x="9080" y="357082"/>
                  </a:cubicBezTo>
                  <a:cubicBezTo>
                    <a:pt x="-14573" y="485580"/>
                    <a:pt x="11625" y="612203"/>
                    <a:pt x="45892" y="679480"/>
                  </a:cubicBezTo>
                  <a:cubicBezTo>
                    <a:pt x="44945" y="577817"/>
                    <a:pt x="89034" y="464818"/>
                    <a:pt x="160043" y="374731"/>
                  </a:cubicBezTo>
                  <a:cubicBezTo>
                    <a:pt x="226890" y="347363"/>
                    <a:pt x="293409" y="297443"/>
                    <a:pt x="326403" y="223819"/>
                  </a:cubicBezTo>
                  <a:cubicBezTo>
                    <a:pt x="326403" y="223819"/>
                    <a:pt x="323857" y="302518"/>
                    <a:pt x="359396" y="388820"/>
                  </a:cubicBezTo>
                  <a:cubicBezTo>
                    <a:pt x="394935" y="475122"/>
                    <a:pt x="466650" y="535792"/>
                    <a:pt x="500933" y="550466"/>
                  </a:cubicBezTo>
                  <a:cubicBezTo>
                    <a:pt x="489528" y="518866"/>
                    <a:pt x="495979" y="425786"/>
                    <a:pt x="514591" y="372203"/>
                  </a:cubicBezTo>
                  <a:cubicBezTo>
                    <a:pt x="510084" y="453447"/>
                    <a:pt x="548857" y="528327"/>
                    <a:pt x="570446" y="544411"/>
                  </a:cubicBezTo>
                  <a:cubicBezTo>
                    <a:pt x="571925" y="524955"/>
                    <a:pt x="582298" y="498292"/>
                    <a:pt x="597522" y="478613"/>
                  </a:cubicBezTo>
                  <a:cubicBezTo>
                    <a:pt x="609374" y="470150"/>
                    <a:pt x="634334" y="463596"/>
                    <a:pt x="669443" y="453447"/>
                  </a:cubicBezTo>
                  <a:cubicBezTo>
                    <a:pt x="704552" y="443298"/>
                    <a:pt x="753783" y="432856"/>
                    <a:pt x="794690" y="392518"/>
                  </a:cubicBezTo>
                  <a:cubicBezTo>
                    <a:pt x="774374" y="466142"/>
                    <a:pt x="793847" y="552444"/>
                    <a:pt x="825154" y="610001"/>
                  </a:cubicBezTo>
                  <a:cubicBezTo>
                    <a:pt x="831071" y="736934"/>
                    <a:pt x="776920" y="863024"/>
                    <a:pt x="717126" y="929028"/>
                  </a:cubicBezTo>
                  <a:cubicBezTo>
                    <a:pt x="717126" y="929028"/>
                    <a:pt x="823744" y="879383"/>
                    <a:pt x="901599" y="782915"/>
                  </a:cubicBezTo>
                  <a:cubicBezTo>
                    <a:pt x="979455" y="686447"/>
                    <a:pt x="1015596" y="560202"/>
                    <a:pt x="1000372" y="447237"/>
                  </a:cubicBezTo>
                  <a:cubicBezTo>
                    <a:pt x="985149" y="334273"/>
                    <a:pt x="908944" y="158985"/>
                    <a:pt x="756673" y="69002"/>
                  </a:cubicBezTo>
                  <a:close/>
                </a:path>
              </a:pathLst>
            </a:custGeom>
            <a:solidFill>
              <a:srgbClr val="BA61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7D961356-A589-1D91-91C3-D2C638C33BF8}"/>
                </a:ext>
              </a:extLst>
            </p:cNvPr>
            <p:cNvSpPr/>
            <p:nvPr/>
          </p:nvSpPr>
          <p:spPr>
            <a:xfrm>
              <a:off x="-3604891" y="3086823"/>
              <a:ext cx="1146521" cy="1066231"/>
            </a:xfrm>
            <a:custGeom>
              <a:avLst/>
              <a:gdLst>
                <a:gd name="connsiteX0" fmla="*/ 933879 w 1008017"/>
                <a:gd name="connsiteY0" fmla="*/ 250504 h 937426"/>
                <a:gd name="connsiteX1" fmla="*/ 759882 w 1008017"/>
                <a:gd name="connsiteY1" fmla="*/ 69248 h 937426"/>
                <a:gd name="connsiteX2" fmla="*/ 533075 w 1008017"/>
                <a:gd name="connsiteY2" fmla="*/ 1128 h 937426"/>
                <a:gd name="connsiteX3" fmla="*/ 407708 w 1008017"/>
                <a:gd name="connsiteY3" fmla="*/ 7011 h 937426"/>
                <a:gd name="connsiteX4" fmla="*/ 280792 w 1008017"/>
                <a:gd name="connsiteY4" fmla="*/ 41174 h 937426"/>
                <a:gd name="connsiteX5" fmla="*/ 170253 w 1008017"/>
                <a:gd name="connsiteY5" fmla="*/ 102378 h 937426"/>
                <a:gd name="connsiteX6" fmla="*/ 89611 w 1008017"/>
                <a:gd name="connsiteY6" fmla="*/ 182092 h 937426"/>
                <a:gd name="connsiteX7" fmla="*/ 9123 w 1008017"/>
                <a:gd name="connsiteY7" fmla="*/ 358790 h 937426"/>
                <a:gd name="connsiteX8" fmla="*/ 46124 w 1008017"/>
                <a:gd name="connsiteY8" fmla="*/ 682529 h 937426"/>
                <a:gd name="connsiteX9" fmla="*/ 50201 w 1008017"/>
                <a:gd name="connsiteY9" fmla="*/ 690545 h 937426"/>
                <a:gd name="connsiteX10" fmla="*/ 50115 w 1008017"/>
                <a:gd name="connsiteY10" fmla="*/ 681548 h 937426"/>
                <a:gd name="connsiteX11" fmla="*/ 163458 w 1008017"/>
                <a:gd name="connsiteY11" fmla="*/ 378572 h 937426"/>
                <a:gd name="connsiteX12" fmla="*/ 259393 w 1008017"/>
                <a:gd name="connsiteY12" fmla="*/ 320309 h 937426"/>
                <a:gd name="connsiteX13" fmla="*/ 326429 w 1008017"/>
                <a:gd name="connsiteY13" fmla="*/ 235246 h 937426"/>
                <a:gd name="connsiteX14" fmla="*/ 359543 w 1008017"/>
                <a:gd name="connsiteY14" fmla="*/ 391714 h 937426"/>
                <a:gd name="connsiteX15" fmla="*/ 502215 w 1008017"/>
                <a:gd name="connsiteY15" fmla="*/ 554495 h 937426"/>
                <a:gd name="connsiteX16" fmla="*/ 506688 w 1008017"/>
                <a:gd name="connsiteY16" fmla="*/ 556405 h 937426"/>
                <a:gd name="connsiteX17" fmla="*/ 505036 w 1008017"/>
                <a:gd name="connsiteY17" fmla="*/ 551829 h 937426"/>
                <a:gd name="connsiteX18" fmla="*/ 514222 w 1008017"/>
                <a:gd name="connsiteY18" fmla="*/ 389443 h 937426"/>
                <a:gd name="connsiteX19" fmla="*/ 532869 w 1008017"/>
                <a:gd name="connsiteY19" fmla="*/ 485568 h 937426"/>
                <a:gd name="connsiteX20" fmla="*/ 571298 w 1008017"/>
                <a:gd name="connsiteY20" fmla="*/ 548182 h 937426"/>
                <a:gd name="connsiteX21" fmla="*/ 574377 w 1008017"/>
                <a:gd name="connsiteY21" fmla="*/ 550470 h 937426"/>
                <a:gd name="connsiteX22" fmla="*/ 574669 w 1008017"/>
                <a:gd name="connsiteY22" fmla="*/ 546634 h 937426"/>
                <a:gd name="connsiteX23" fmla="*/ 601126 w 1008017"/>
                <a:gd name="connsiteY23" fmla="*/ 482230 h 937426"/>
                <a:gd name="connsiteX24" fmla="*/ 661212 w 1008017"/>
                <a:gd name="connsiteY24" fmla="*/ 460694 h 937426"/>
                <a:gd name="connsiteX25" fmla="*/ 672170 w 1008017"/>
                <a:gd name="connsiteY25" fmla="*/ 457546 h 937426"/>
                <a:gd name="connsiteX26" fmla="*/ 683282 w 1008017"/>
                <a:gd name="connsiteY26" fmla="*/ 454415 h 937426"/>
                <a:gd name="connsiteX27" fmla="*/ 792944 w 1008017"/>
                <a:gd name="connsiteY27" fmla="*/ 401192 h 937426"/>
                <a:gd name="connsiteX28" fmla="*/ 825198 w 1008017"/>
                <a:gd name="connsiteY28" fmla="*/ 612655 h 937426"/>
                <a:gd name="connsiteX29" fmla="*/ 717686 w 1008017"/>
                <a:gd name="connsiteY29" fmla="*/ 929669 h 937426"/>
                <a:gd name="connsiteX30" fmla="*/ 710667 w 1008017"/>
                <a:gd name="connsiteY30" fmla="*/ 937426 h 937426"/>
                <a:gd name="connsiteX31" fmla="*/ 720163 w 1008017"/>
                <a:gd name="connsiteY31" fmla="*/ 933006 h 937426"/>
                <a:gd name="connsiteX32" fmla="*/ 783500 w 1008017"/>
                <a:gd name="connsiteY32" fmla="*/ 895970 h 937426"/>
                <a:gd name="connsiteX33" fmla="*/ 905393 w 1008017"/>
                <a:gd name="connsiteY33" fmla="*/ 786308 h 937426"/>
                <a:gd name="connsiteX34" fmla="*/ 990060 w 1008017"/>
                <a:gd name="connsiteY34" fmla="*/ 623922 h 937426"/>
                <a:gd name="connsiteX35" fmla="*/ 1004613 w 1008017"/>
                <a:gd name="connsiteY35" fmla="*/ 449014 h 937426"/>
                <a:gd name="connsiteX36" fmla="*/ 933879 w 1008017"/>
                <a:gd name="connsiteY36" fmla="*/ 250504 h 937426"/>
                <a:gd name="connsiteX37" fmla="*/ 902090 w 1008017"/>
                <a:gd name="connsiteY37" fmla="*/ 783642 h 937426"/>
                <a:gd name="connsiteX38" fmla="*/ 781195 w 1008017"/>
                <a:gd name="connsiteY38" fmla="*/ 892392 h 937426"/>
                <a:gd name="connsiteX39" fmla="*/ 727938 w 1008017"/>
                <a:gd name="connsiteY39" fmla="*/ 924336 h 937426"/>
                <a:gd name="connsiteX40" fmla="*/ 799911 w 1008017"/>
                <a:gd name="connsiteY40" fmla="*/ 795133 h 937426"/>
                <a:gd name="connsiteX41" fmla="*/ 829412 w 1008017"/>
                <a:gd name="connsiteY41" fmla="*/ 611950 h 937426"/>
                <a:gd name="connsiteX42" fmla="*/ 829412 w 1008017"/>
                <a:gd name="connsiteY42" fmla="*/ 611468 h 937426"/>
                <a:gd name="connsiteX43" fmla="*/ 829154 w 1008017"/>
                <a:gd name="connsiteY43" fmla="*/ 611038 h 937426"/>
                <a:gd name="connsiteX44" fmla="*/ 798879 w 1008017"/>
                <a:gd name="connsiteY44" fmla="*/ 395137 h 937426"/>
                <a:gd name="connsiteX45" fmla="*/ 800977 w 1008017"/>
                <a:gd name="connsiteY45" fmla="*/ 387517 h 937426"/>
                <a:gd name="connsiteX46" fmla="*/ 795352 w 1008017"/>
                <a:gd name="connsiteY46" fmla="*/ 393073 h 937426"/>
                <a:gd name="connsiteX47" fmla="*/ 682164 w 1008017"/>
                <a:gd name="connsiteY47" fmla="*/ 450338 h 937426"/>
                <a:gd name="connsiteX48" fmla="*/ 671017 w 1008017"/>
                <a:gd name="connsiteY48" fmla="*/ 453486 h 937426"/>
                <a:gd name="connsiteX49" fmla="*/ 660077 w 1008017"/>
                <a:gd name="connsiteY49" fmla="*/ 456634 h 937426"/>
                <a:gd name="connsiteX50" fmla="*/ 598460 w 1008017"/>
                <a:gd name="connsiteY50" fmla="*/ 478962 h 937426"/>
                <a:gd name="connsiteX51" fmla="*/ 598202 w 1008017"/>
                <a:gd name="connsiteY51" fmla="*/ 479151 h 937426"/>
                <a:gd name="connsiteX52" fmla="*/ 598012 w 1008017"/>
                <a:gd name="connsiteY52" fmla="*/ 479392 h 937426"/>
                <a:gd name="connsiteX53" fmla="*/ 570902 w 1008017"/>
                <a:gd name="connsiteY53" fmla="*/ 542299 h 937426"/>
                <a:gd name="connsiteX54" fmla="*/ 518866 w 1008017"/>
                <a:gd name="connsiteY54" fmla="*/ 374392 h 937426"/>
                <a:gd name="connsiteX55" fmla="*/ 519709 w 1008017"/>
                <a:gd name="connsiteY55" fmla="*/ 359340 h 937426"/>
                <a:gd name="connsiteX56" fmla="*/ 514755 w 1008017"/>
                <a:gd name="connsiteY56" fmla="*/ 373583 h 937426"/>
                <a:gd name="connsiteX57" fmla="*/ 499669 w 1008017"/>
                <a:gd name="connsiteY57" fmla="*/ 548647 h 937426"/>
                <a:gd name="connsiteX58" fmla="*/ 363516 w 1008017"/>
                <a:gd name="connsiteY58" fmla="*/ 390114 h 937426"/>
                <a:gd name="connsiteX59" fmla="*/ 330678 w 1008017"/>
                <a:gd name="connsiteY59" fmla="*/ 225991 h 937426"/>
                <a:gd name="connsiteX60" fmla="*/ 331022 w 1008017"/>
                <a:gd name="connsiteY60" fmla="*/ 215274 h 937426"/>
                <a:gd name="connsiteX61" fmla="*/ 326635 w 1008017"/>
                <a:gd name="connsiteY61" fmla="*/ 225062 h 937426"/>
                <a:gd name="connsiteX62" fmla="*/ 161411 w 1008017"/>
                <a:gd name="connsiteY62" fmla="*/ 374873 h 937426"/>
                <a:gd name="connsiteX63" fmla="*/ 160895 w 1008017"/>
                <a:gd name="connsiteY63" fmla="*/ 375080 h 937426"/>
                <a:gd name="connsiteX64" fmla="*/ 160551 w 1008017"/>
                <a:gd name="connsiteY64" fmla="*/ 375510 h 937426"/>
                <a:gd name="connsiteX65" fmla="*/ 76176 w 1008017"/>
                <a:gd name="connsiteY65" fmla="*/ 524100 h 937426"/>
                <a:gd name="connsiteX66" fmla="*/ 45987 w 1008017"/>
                <a:gd name="connsiteY66" fmla="*/ 672483 h 937426"/>
                <a:gd name="connsiteX67" fmla="*/ 13338 w 1008017"/>
                <a:gd name="connsiteY67" fmla="*/ 359564 h 937426"/>
                <a:gd name="connsiteX68" fmla="*/ 282375 w 1008017"/>
                <a:gd name="connsiteY68" fmla="*/ 45113 h 937426"/>
                <a:gd name="connsiteX69" fmla="*/ 757766 w 1008017"/>
                <a:gd name="connsiteY69" fmla="*/ 72877 h 937426"/>
                <a:gd name="connsiteX70" fmla="*/ 1000433 w 1008017"/>
                <a:gd name="connsiteY70" fmla="*/ 449581 h 937426"/>
                <a:gd name="connsiteX71" fmla="*/ 902107 w 1008017"/>
                <a:gd name="connsiteY71" fmla="*/ 783642 h 93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008017" h="937426">
                  <a:moveTo>
                    <a:pt x="933879" y="250504"/>
                  </a:moveTo>
                  <a:cubicBezTo>
                    <a:pt x="888845" y="172562"/>
                    <a:pt x="828672" y="109896"/>
                    <a:pt x="759882" y="69248"/>
                  </a:cubicBezTo>
                  <a:cubicBezTo>
                    <a:pt x="693311" y="29907"/>
                    <a:pt x="614870" y="6358"/>
                    <a:pt x="533075" y="1128"/>
                  </a:cubicBezTo>
                  <a:cubicBezTo>
                    <a:pt x="491773" y="-1504"/>
                    <a:pt x="449595" y="474"/>
                    <a:pt x="407708" y="7011"/>
                  </a:cubicBezTo>
                  <a:cubicBezTo>
                    <a:pt x="364841" y="13703"/>
                    <a:pt x="322146" y="25194"/>
                    <a:pt x="280792" y="41174"/>
                  </a:cubicBezTo>
                  <a:cubicBezTo>
                    <a:pt x="240592" y="56707"/>
                    <a:pt x="203401" y="77298"/>
                    <a:pt x="170253" y="102378"/>
                  </a:cubicBezTo>
                  <a:cubicBezTo>
                    <a:pt x="139943" y="125308"/>
                    <a:pt x="112816" y="152126"/>
                    <a:pt x="89611" y="182092"/>
                  </a:cubicBezTo>
                  <a:cubicBezTo>
                    <a:pt x="49031" y="234489"/>
                    <a:pt x="20442" y="297259"/>
                    <a:pt x="9123" y="358790"/>
                  </a:cubicBezTo>
                  <a:cubicBezTo>
                    <a:pt x="-14323" y="486204"/>
                    <a:pt x="10809" y="613205"/>
                    <a:pt x="46124" y="682529"/>
                  </a:cubicBezTo>
                  <a:lnTo>
                    <a:pt x="50201" y="690545"/>
                  </a:lnTo>
                  <a:lnTo>
                    <a:pt x="50115" y="681548"/>
                  </a:lnTo>
                  <a:cubicBezTo>
                    <a:pt x="49203" y="583188"/>
                    <a:pt x="91572" y="469965"/>
                    <a:pt x="163458" y="378572"/>
                  </a:cubicBezTo>
                  <a:cubicBezTo>
                    <a:pt x="198946" y="363985"/>
                    <a:pt x="232111" y="343841"/>
                    <a:pt x="259393" y="320309"/>
                  </a:cubicBezTo>
                  <a:cubicBezTo>
                    <a:pt x="288310" y="295366"/>
                    <a:pt x="310827" y="266794"/>
                    <a:pt x="326429" y="235246"/>
                  </a:cubicBezTo>
                  <a:cubicBezTo>
                    <a:pt x="327014" y="258778"/>
                    <a:pt x="331332" y="323199"/>
                    <a:pt x="359543" y="391714"/>
                  </a:cubicBezTo>
                  <a:cubicBezTo>
                    <a:pt x="394239" y="475969"/>
                    <a:pt x="465179" y="538653"/>
                    <a:pt x="502215" y="554495"/>
                  </a:cubicBezTo>
                  <a:lnTo>
                    <a:pt x="506688" y="556405"/>
                  </a:lnTo>
                  <a:lnTo>
                    <a:pt x="505036" y="551829"/>
                  </a:lnTo>
                  <a:cubicBezTo>
                    <a:pt x="494440" y="522483"/>
                    <a:pt x="499480" y="442786"/>
                    <a:pt x="514222" y="389443"/>
                  </a:cubicBezTo>
                  <a:cubicBezTo>
                    <a:pt x="514514" y="428956"/>
                    <a:pt x="524216" y="462981"/>
                    <a:pt x="532869" y="485568"/>
                  </a:cubicBezTo>
                  <a:cubicBezTo>
                    <a:pt x="543930" y="514450"/>
                    <a:pt x="559016" y="539031"/>
                    <a:pt x="571298" y="548182"/>
                  </a:cubicBezTo>
                  <a:lnTo>
                    <a:pt x="574377" y="550470"/>
                  </a:lnTo>
                  <a:lnTo>
                    <a:pt x="574669" y="546634"/>
                  </a:lnTo>
                  <a:cubicBezTo>
                    <a:pt x="576183" y="526663"/>
                    <a:pt x="586814" y="500826"/>
                    <a:pt x="601126" y="482230"/>
                  </a:cubicBezTo>
                  <a:cubicBezTo>
                    <a:pt x="611499" y="474971"/>
                    <a:pt x="632382" y="468968"/>
                    <a:pt x="661212" y="460694"/>
                  </a:cubicBezTo>
                  <a:cubicBezTo>
                    <a:pt x="664738" y="459679"/>
                    <a:pt x="668402" y="458629"/>
                    <a:pt x="672170" y="457546"/>
                  </a:cubicBezTo>
                  <a:cubicBezTo>
                    <a:pt x="675730" y="456514"/>
                    <a:pt x="679394" y="455499"/>
                    <a:pt x="683282" y="454415"/>
                  </a:cubicBezTo>
                  <a:cubicBezTo>
                    <a:pt x="716327" y="445212"/>
                    <a:pt x="757061" y="433859"/>
                    <a:pt x="792944" y="401192"/>
                  </a:cubicBezTo>
                  <a:cubicBezTo>
                    <a:pt x="774332" y="478738"/>
                    <a:pt x="798242" y="562890"/>
                    <a:pt x="825198" y="612655"/>
                  </a:cubicBezTo>
                  <a:cubicBezTo>
                    <a:pt x="831098" y="742426"/>
                    <a:pt x="773644" y="867914"/>
                    <a:pt x="717686" y="929669"/>
                  </a:cubicBezTo>
                  <a:lnTo>
                    <a:pt x="710667" y="937426"/>
                  </a:lnTo>
                  <a:lnTo>
                    <a:pt x="720163" y="933006"/>
                  </a:lnTo>
                  <a:cubicBezTo>
                    <a:pt x="720438" y="932885"/>
                    <a:pt x="747394" y="920242"/>
                    <a:pt x="783500" y="895970"/>
                  </a:cubicBezTo>
                  <a:cubicBezTo>
                    <a:pt x="816820" y="873556"/>
                    <a:pt x="865020" y="836348"/>
                    <a:pt x="905393" y="786308"/>
                  </a:cubicBezTo>
                  <a:cubicBezTo>
                    <a:pt x="943581" y="738986"/>
                    <a:pt x="972859" y="682839"/>
                    <a:pt x="990060" y="623922"/>
                  </a:cubicBezTo>
                  <a:cubicBezTo>
                    <a:pt x="1007125" y="565487"/>
                    <a:pt x="1012148" y="505023"/>
                    <a:pt x="1004613" y="449014"/>
                  </a:cubicBezTo>
                  <a:cubicBezTo>
                    <a:pt x="996098" y="385900"/>
                    <a:pt x="970330" y="313549"/>
                    <a:pt x="933879" y="250504"/>
                  </a:cubicBezTo>
                  <a:close/>
                  <a:moveTo>
                    <a:pt x="902090" y="783642"/>
                  </a:moveTo>
                  <a:cubicBezTo>
                    <a:pt x="862061" y="833235"/>
                    <a:pt x="814257" y="870167"/>
                    <a:pt x="781195" y="892392"/>
                  </a:cubicBezTo>
                  <a:cubicBezTo>
                    <a:pt x="758110" y="907925"/>
                    <a:pt x="738827" y="918642"/>
                    <a:pt x="727938" y="924336"/>
                  </a:cubicBezTo>
                  <a:cubicBezTo>
                    <a:pt x="756390" y="890448"/>
                    <a:pt x="781728" y="845018"/>
                    <a:pt x="799911" y="795133"/>
                  </a:cubicBezTo>
                  <a:cubicBezTo>
                    <a:pt x="821981" y="734582"/>
                    <a:pt x="832182" y="671245"/>
                    <a:pt x="829412" y="611950"/>
                  </a:cubicBezTo>
                  <a:lnTo>
                    <a:pt x="829412" y="611468"/>
                  </a:lnTo>
                  <a:cubicBezTo>
                    <a:pt x="829412" y="611468"/>
                    <a:pt x="829154" y="611038"/>
                    <a:pt x="829154" y="611038"/>
                  </a:cubicBezTo>
                  <a:cubicBezTo>
                    <a:pt x="801648" y="560499"/>
                    <a:pt x="777222" y="473629"/>
                    <a:pt x="798879" y="395137"/>
                  </a:cubicBezTo>
                  <a:lnTo>
                    <a:pt x="800977" y="387517"/>
                  </a:lnTo>
                  <a:lnTo>
                    <a:pt x="795352" y="393073"/>
                  </a:lnTo>
                  <a:cubicBezTo>
                    <a:pt x="759005" y="428922"/>
                    <a:pt x="716396" y="440791"/>
                    <a:pt x="682164" y="450338"/>
                  </a:cubicBezTo>
                  <a:cubicBezTo>
                    <a:pt x="678276" y="451422"/>
                    <a:pt x="674595" y="452454"/>
                    <a:pt x="671017" y="453486"/>
                  </a:cubicBezTo>
                  <a:cubicBezTo>
                    <a:pt x="667250" y="454570"/>
                    <a:pt x="663603" y="455619"/>
                    <a:pt x="660077" y="456634"/>
                  </a:cubicBezTo>
                  <a:cubicBezTo>
                    <a:pt x="630610" y="465097"/>
                    <a:pt x="609331" y="471204"/>
                    <a:pt x="598460" y="478962"/>
                  </a:cubicBezTo>
                  <a:lnTo>
                    <a:pt x="598202" y="479151"/>
                  </a:lnTo>
                  <a:lnTo>
                    <a:pt x="598012" y="479392"/>
                  </a:lnTo>
                  <a:cubicBezTo>
                    <a:pt x="584079" y="497385"/>
                    <a:pt x="573500" y="522122"/>
                    <a:pt x="570902" y="542299"/>
                  </a:cubicBezTo>
                  <a:cubicBezTo>
                    <a:pt x="549451" y="522380"/>
                    <a:pt x="514600" y="451147"/>
                    <a:pt x="518866" y="374392"/>
                  </a:cubicBezTo>
                  <a:lnTo>
                    <a:pt x="519709" y="359340"/>
                  </a:lnTo>
                  <a:lnTo>
                    <a:pt x="514755" y="373583"/>
                  </a:lnTo>
                  <a:cubicBezTo>
                    <a:pt x="497209" y="424105"/>
                    <a:pt x="489899" y="512351"/>
                    <a:pt x="499669" y="548647"/>
                  </a:cubicBezTo>
                  <a:cubicBezTo>
                    <a:pt x="462324" y="530344"/>
                    <a:pt x="396458" y="470120"/>
                    <a:pt x="363516" y="390114"/>
                  </a:cubicBezTo>
                  <a:cubicBezTo>
                    <a:pt x="328579" y="305257"/>
                    <a:pt x="330643" y="226765"/>
                    <a:pt x="330678" y="225991"/>
                  </a:cubicBezTo>
                  <a:lnTo>
                    <a:pt x="331022" y="215274"/>
                  </a:lnTo>
                  <a:lnTo>
                    <a:pt x="326635" y="225062"/>
                  </a:lnTo>
                  <a:cubicBezTo>
                    <a:pt x="287381" y="312654"/>
                    <a:pt x="206257" y="356519"/>
                    <a:pt x="161411" y="374873"/>
                  </a:cubicBezTo>
                  <a:lnTo>
                    <a:pt x="160895" y="375080"/>
                  </a:lnTo>
                  <a:lnTo>
                    <a:pt x="160551" y="375510"/>
                  </a:lnTo>
                  <a:cubicBezTo>
                    <a:pt x="125184" y="420390"/>
                    <a:pt x="96010" y="471772"/>
                    <a:pt x="76176" y="524100"/>
                  </a:cubicBezTo>
                  <a:cubicBezTo>
                    <a:pt x="57168" y="574278"/>
                    <a:pt x="46795" y="625367"/>
                    <a:pt x="45987" y="672483"/>
                  </a:cubicBezTo>
                  <a:cubicBezTo>
                    <a:pt x="13131" y="602299"/>
                    <a:pt x="-9042" y="481181"/>
                    <a:pt x="13338" y="359564"/>
                  </a:cubicBezTo>
                  <a:cubicBezTo>
                    <a:pt x="33498" y="250005"/>
                    <a:pt x="114760" y="109861"/>
                    <a:pt x="282375" y="45113"/>
                  </a:cubicBezTo>
                  <a:cubicBezTo>
                    <a:pt x="444572" y="-17553"/>
                    <a:pt x="622301" y="-7181"/>
                    <a:pt x="757766" y="72877"/>
                  </a:cubicBezTo>
                  <a:cubicBezTo>
                    <a:pt x="922354" y="170137"/>
                    <a:pt x="987755" y="355418"/>
                    <a:pt x="1000433" y="449581"/>
                  </a:cubicBezTo>
                  <a:cubicBezTo>
                    <a:pt x="1015794" y="563458"/>
                    <a:pt x="979034" y="688343"/>
                    <a:pt x="902107" y="783642"/>
                  </a:cubicBezTo>
                  <a:close/>
                </a:path>
              </a:pathLst>
            </a:custGeom>
            <a:solidFill>
              <a:srgbClr val="5B2D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FB0E9C7A-02B4-4A69-F629-310130103A87}"/>
                </a:ext>
              </a:extLst>
            </p:cNvPr>
            <p:cNvSpPr/>
            <p:nvPr/>
          </p:nvSpPr>
          <p:spPr>
            <a:xfrm>
              <a:off x="-3613369" y="2993606"/>
              <a:ext cx="1207907" cy="1012238"/>
            </a:xfrm>
            <a:custGeom>
              <a:avLst/>
              <a:gdLst>
                <a:gd name="connsiteX0" fmla="*/ 1005795 w 1207907"/>
                <a:gd name="connsiteY0" fmla="*/ 155270 h 1012238"/>
                <a:gd name="connsiteX1" fmla="*/ 1005815 w 1207907"/>
                <a:gd name="connsiteY1" fmla="*/ 155290 h 1012238"/>
                <a:gd name="connsiteX2" fmla="*/ 1005806 w 1207907"/>
                <a:gd name="connsiteY2" fmla="*/ 155282 h 1012238"/>
                <a:gd name="connsiteX3" fmla="*/ 607249 w 1207907"/>
                <a:gd name="connsiteY3" fmla="*/ 31 h 1012238"/>
                <a:gd name="connsiteX4" fmla="*/ 607305 w 1207907"/>
                <a:gd name="connsiteY4" fmla="*/ 35 h 1012238"/>
                <a:gd name="connsiteX5" fmla="*/ 673874 w 1207907"/>
                <a:gd name="connsiteY5" fmla="*/ 4147 h 1012238"/>
                <a:gd name="connsiteX6" fmla="*/ 683265 w 1207907"/>
                <a:gd name="connsiteY6" fmla="*/ 5748 h 1012238"/>
                <a:gd name="connsiteX7" fmla="*/ 690851 w 1207907"/>
                <a:gd name="connsiteY7" fmla="*/ 6319 h 1012238"/>
                <a:gd name="connsiteX8" fmla="*/ 707237 w 1207907"/>
                <a:gd name="connsiteY8" fmla="*/ 9835 h 1012238"/>
                <a:gd name="connsiteX9" fmla="*/ 742232 w 1207907"/>
                <a:gd name="connsiteY9" fmla="*/ 15801 h 1012238"/>
                <a:gd name="connsiteX10" fmla="*/ 762185 w 1207907"/>
                <a:gd name="connsiteY10" fmla="*/ 21626 h 1012238"/>
                <a:gd name="connsiteX11" fmla="*/ 776634 w 1207907"/>
                <a:gd name="connsiteY11" fmla="*/ 24727 h 1012238"/>
                <a:gd name="connsiteX12" fmla="*/ 789639 w 1207907"/>
                <a:gd name="connsiteY12" fmla="*/ 29641 h 1012238"/>
                <a:gd name="connsiteX13" fmla="*/ 810964 w 1207907"/>
                <a:gd name="connsiteY13" fmla="*/ 35867 h 1012238"/>
                <a:gd name="connsiteX14" fmla="*/ 844053 w 1207907"/>
                <a:gd name="connsiteY14" fmla="*/ 50204 h 1012238"/>
                <a:gd name="connsiteX15" fmla="*/ 861940 w 1207907"/>
                <a:gd name="connsiteY15" fmla="*/ 56963 h 1012238"/>
                <a:gd name="connsiteX16" fmla="*/ 868630 w 1207907"/>
                <a:gd name="connsiteY16" fmla="*/ 60852 h 1012238"/>
                <a:gd name="connsiteX17" fmla="*/ 878713 w 1207907"/>
                <a:gd name="connsiteY17" fmla="*/ 65221 h 1012238"/>
                <a:gd name="connsiteX18" fmla="*/ 944116 w 1207907"/>
                <a:gd name="connsiteY18" fmla="*/ 104737 h 1012238"/>
                <a:gd name="connsiteX19" fmla="*/ 1005802 w 1207907"/>
                <a:gd name="connsiteY19" fmla="*/ 155279 h 1012238"/>
                <a:gd name="connsiteX20" fmla="*/ 1005793 w 1207907"/>
                <a:gd name="connsiteY20" fmla="*/ 155269 h 1012238"/>
                <a:gd name="connsiteX21" fmla="*/ 1005803 w 1207907"/>
                <a:gd name="connsiteY21" fmla="*/ 155279 h 1012238"/>
                <a:gd name="connsiteX22" fmla="*/ 1005806 w 1207907"/>
                <a:gd name="connsiteY22" fmla="*/ 155282 h 1012238"/>
                <a:gd name="connsiteX23" fmla="*/ 1058243 w 1207907"/>
                <a:gd name="connsiteY23" fmla="*/ 210826 h 1012238"/>
                <a:gd name="connsiteX24" fmla="*/ 1102027 w 1207907"/>
                <a:gd name="connsiteY24" fmla="*/ 268896 h 1012238"/>
                <a:gd name="connsiteX25" fmla="*/ 1113268 w 1207907"/>
                <a:gd name="connsiteY25" fmla="*/ 290248 h 1012238"/>
                <a:gd name="connsiteX26" fmla="*/ 1129448 w 1207907"/>
                <a:gd name="connsiteY26" fmla="*/ 313602 h 1012238"/>
                <a:gd name="connsiteX27" fmla="*/ 1150357 w 1207907"/>
                <a:gd name="connsiteY27" fmla="*/ 360703 h 1012238"/>
                <a:gd name="connsiteX28" fmla="*/ 1165401 w 1207907"/>
                <a:gd name="connsiteY28" fmla="*/ 389281 h 1012238"/>
                <a:gd name="connsiteX29" fmla="*/ 1169543 w 1207907"/>
                <a:gd name="connsiteY29" fmla="*/ 403925 h 1012238"/>
                <a:gd name="connsiteX30" fmla="*/ 1176528 w 1207907"/>
                <a:gd name="connsiteY30" fmla="*/ 419659 h 1012238"/>
                <a:gd name="connsiteX31" fmla="*/ 1191377 w 1207907"/>
                <a:gd name="connsiteY31" fmla="*/ 481111 h 1012238"/>
                <a:gd name="connsiteX32" fmla="*/ 1199499 w 1207907"/>
                <a:gd name="connsiteY32" fmla="*/ 509824 h 1012238"/>
                <a:gd name="connsiteX33" fmla="*/ 1200018 w 1207907"/>
                <a:gd name="connsiteY33" fmla="*/ 516872 h 1012238"/>
                <a:gd name="connsiteX34" fmla="*/ 1201879 w 1207907"/>
                <a:gd name="connsiteY34" fmla="*/ 524573 h 1012238"/>
                <a:gd name="connsiteX35" fmla="*/ 1207893 w 1207907"/>
                <a:gd name="connsiteY35" fmla="*/ 623732 h 1012238"/>
                <a:gd name="connsiteX36" fmla="*/ 1207907 w 1207907"/>
                <a:gd name="connsiteY36" fmla="*/ 623922 h 1012238"/>
                <a:gd name="connsiteX37" fmla="*/ 1207902 w 1207907"/>
                <a:gd name="connsiteY37" fmla="*/ 623893 h 1012238"/>
                <a:gd name="connsiteX38" fmla="*/ 1207904 w 1207907"/>
                <a:gd name="connsiteY38" fmla="*/ 623922 h 1012238"/>
                <a:gd name="connsiteX39" fmla="*/ 1093716 w 1207907"/>
                <a:gd name="connsiteY39" fmla="*/ 934554 h 1012238"/>
                <a:gd name="connsiteX40" fmla="*/ 1013795 w 1207907"/>
                <a:gd name="connsiteY40" fmla="*/ 1012181 h 1012238"/>
                <a:gd name="connsiteX41" fmla="*/ 1013739 w 1207907"/>
                <a:gd name="connsiteY41" fmla="*/ 1012237 h 1012238"/>
                <a:gd name="connsiteX42" fmla="*/ 1013747 w 1207907"/>
                <a:gd name="connsiteY42" fmla="*/ 1012228 h 1012238"/>
                <a:gd name="connsiteX43" fmla="*/ 1013737 w 1207907"/>
                <a:gd name="connsiteY43" fmla="*/ 1012238 h 1012238"/>
                <a:gd name="connsiteX44" fmla="*/ 1036373 w 1207907"/>
                <a:gd name="connsiteY44" fmla="*/ 986039 h 1012238"/>
                <a:gd name="connsiteX45" fmla="*/ 1148719 w 1207907"/>
                <a:gd name="connsiteY45" fmla="*/ 604239 h 1012238"/>
                <a:gd name="connsiteX46" fmla="*/ 871535 w 1207907"/>
                <a:gd name="connsiteY46" fmla="*/ 174033 h 1012238"/>
                <a:gd name="connsiteX47" fmla="*/ 472586 w 1207907"/>
                <a:gd name="connsiteY47" fmla="*/ 103562 h 1012238"/>
                <a:gd name="connsiteX48" fmla="*/ 400540 w 1207907"/>
                <a:gd name="connsiteY48" fmla="*/ 118824 h 1012238"/>
                <a:gd name="connsiteX49" fmla="*/ 328732 w 1207907"/>
                <a:gd name="connsiteY49" fmla="*/ 142278 h 1012238"/>
                <a:gd name="connsiteX50" fmla="*/ 21242 w 1207907"/>
                <a:gd name="connsiteY50" fmla="*/ 501754 h 1012238"/>
                <a:gd name="connsiteX51" fmla="*/ 16839 w 1207907"/>
                <a:gd name="connsiteY51" fmla="*/ 706566 h 1012238"/>
                <a:gd name="connsiteX52" fmla="*/ 16836 w 1207907"/>
                <a:gd name="connsiteY52" fmla="*/ 706535 h 1012238"/>
                <a:gd name="connsiteX53" fmla="*/ 16838 w 1207907"/>
                <a:gd name="connsiteY53" fmla="*/ 706567 h 1012238"/>
                <a:gd name="connsiteX54" fmla="*/ 67434 w 1207907"/>
                <a:gd name="connsiteY54" fmla="*/ 288100 h 1012238"/>
                <a:gd name="connsiteX55" fmla="*/ 484648 w 1207907"/>
                <a:gd name="connsiteY55" fmla="*/ 10916 h 1012238"/>
                <a:gd name="connsiteX56" fmla="*/ 607249 w 1207907"/>
                <a:gd name="connsiteY56" fmla="*/ 31 h 1012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207907" h="1012238">
                  <a:moveTo>
                    <a:pt x="1005795" y="155270"/>
                  </a:moveTo>
                  <a:lnTo>
                    <a:pt x="1005815" y="155290"/>
                  </a:lnTo>
                  <a:lnTo>
                    <a:pt x="1005806" y="155282"/>
                  </a:lnTo>
                  <a:close/>
                  <a:moveTo>
                    <a:pt x="607249" y="31"/>
                  </a:moveTo>
                  <a:lnTo>
                    <a:pt x="607305" y="35"/>
                  </a:lnTo>
                  <a:lnTo>
                    <a:pt x="673874" y="4147"/>
                  </a:lnTo>
                  <a:lnTo>
                    <a:pt x="683265" y="5748"/>
                  </a:lnTo>
                  <a:lnTo>
                    <a:pt x="690851" y="6319"/>
                  </a:lnTo>
                  <a:lnTo>
                    <a:pt x="707237" y="9835"/>
                  </a:lnTo>
                  <a:lnTo>
                    <a:pt x="742232" y="15801"/>
                  </a:lnTo>
                  <a:lnTo>
                    <a:pt x="762185" y="21626"/>
                  </a:lnTo>
                  <a:lnTo>
                    <a:pt x="776634" y="24727"/>
                  </a:lnTo>
                  <a:lnTo>
                    <a:pt x="789639" y="29641"/>
                  </a:lnTo>
                  <a:lnTo>
                    <a:pt x="810964" y="35867"/>
                  </a:lnTo>
                  <a:lnTo>
                    <a:pt x="844053" y="50204"/>
                  </a:lnTo>
                  <a:lnTo>
                    <a:pt x="861940" y="56963"/>
                  </a:lnTo>
                  <a:lnTo>
                    <a:pt x="868630" y="60852"/>
                  </a:lnTo>
                  <a:lnTo>
                    <a:pt x="878713" y="65221"/>
                  </a:lnTo>
                  <a:cubicBezTo>
                    <a:pt x="900980" y="76651"/>
                    <a:pt x="922857" y="89774"/>
                    <a:pt x="944116" y="104737"/>
                  </a:cubicBezTo>
                  <a:lnTo>
                    <a:pt x="1005802" y="155279"/>
                  </a:lnTo>
                  <a:lnTo>
                    <a:pt x="1005793" y="155269"/>
                  </a:lnTo>
                  <a:lnTo>
                    <a:pt x="1005803" y="155279"/>
                  </a:lnTo>
                  <a:lnTo>
                    <a:pt x="1005806" y="155282"/>
                  </a:lnTo>
                  <a:lnTo>
                    <a:pt x="1058243" y="210826"/>
                  </a:lnTo>
                  <a:cubicBezTo>
                    <a:pt x="1074256" y="229809"/>
                    <a:pt x="1088826" y="249212"/>
                    <a:pt x="1102027" y="268896"/>
                  </a:cubicBezTo>
                  <a:lnTo>
                    <a:pt x="1113268" y="290248"/>
                  </a:lnTo>
                  <a:lnTo>
                    <a:pt x="1129448" y="313602"/>
                  </a:lnTo>
                  <a:lnTo>
                    <a:pt x="1150357" y="360703"/>
                  </a:lnTo>
                  <a:lnTo>
                    <a:pt x="1165401" y="389281"/>
                  </a:lnTo>
                  <a:lnTo>
                    <a:pt x="1169543" y="403925"/>
                  </a:lnTo>
                  <a:lnTo>
                    <a:pt x="1176528" y="419659"/>
                  </a:lnTo>
                  <a:lnTo>
                    <a:pt x="1191377" y="481111"/>
                  </a:lnTo>
                  <a:lnTo>
                    <a:pt x="1199499" y="509824"/>
                  </a:lnTo>
                  <a:lnTo>
                    <a:pt x="1200018" y="516872"/>
                  </a:lnTo>
                  <a:lnTo>
                    <a:pt x="1201879" y="524573"/>
                  </a:lnTo>
                  <a:lnTo>
                    <a:pt x="1207893" y="623732"/>
                  </a:lnTo>
                  <a:lnTo>
                    <a:pt x="1207907" y="623922"/>
                  </a:lnTo>
                  <a:lnTo>
                    <a:pt x="1207902" y="623893"/>
                  </a:lnTo>
                  <a:lnTo>
                    <a:pt x="1207904" y="623922"/>
                  </a:lnTo>
                  <a:cubicBezTo>
                    <a:pt x="1204647" y="732584"/>
                    <a:pt x="1164058" y="846836"/>
                    <a:pt x="1093716" y="934554"/>
                  </a:cubicBezTo>
                  <a:lnTo>
                    <a:pt x="1013795" y="1012181"/>
                  </a:lnTo>
                  <a:lnTo>
                    <a:pt x="1013739" y="1012237"/>
                  </a:lnTo>
                  <a:lnTo>
                    <a:pt x="1013747" y="1012228"/>
                  </a:lnTo>
                  <a:lnTo>
                    <a:pt x="1013737" y="1012238"/>
                  </a:lnTo>
                  <a:cubicBezTo>
                    <a:pt x="1021445" y="1003864"/>
                    <a:pt x="1029037" y="995137"/>
                    <a:pt x="1036373" y="986039"/>
                  </a:cubicBezTo>
                  <a:cubicBezTo>
                    <a:pt x="1124927" y="876316"/>
                    <a:pt x="1166034" y="732726"/>
                    <a:pt x="1148719" y="604239"/>
                  </a:cubicBezTo>
                  <a:cubicBezTo>
                    <a:pt x="1131384" y="475752"/>
                    <a:pt x="1044708" y="276380"/>
                    <a:pt x="871535" y="174033"/>
                  </a:cubicBezTo>
                  <a:cubicBezTo>
                    <a:pt x="757650" y="106738"/>
                    <a:pt x="616459" y="81109"/>
                    <a:pt x="472586" y="103562"/>
                  </a:cubicBezTo>
                  <a:lnTo>
                    <a:pt x="400540" y="118824"/>
                  </a:lnTo>
                  <a:lnTo>
                    <a:pt x="328732" y="142278"/>
                  </a:lnTo>
                  <a:cubicBezTo>
                    <a:pt x="138184" y="215922"/>
                    <a:pt x="44720" y="374226"/>
                    <a:pt x="21242" y="501754"/>
                  </a:cubicBezTo>
                  <a:cubicBezTo>
                    <a:pt x="8113" y="573071"/>
                    <a:pt x="8485" y="643859"/>
                    <a:pt x="16839" y="706566"/>
                  </a:cubicBezTo>
                  <a:lnTo>
                    <a:pt x="16836" y="706535"/>
                  </a:lnTo>
                  <a:lnTo>
                    <a:pt x="16838" y="706567"/>
                  </a:lnTo>
                  <a:cubicBezTo>
                    <a:pt x="-10515" y="572503"/>
                    <a:pt x="-11552" y="436249"/>
                    <a:pt x="67434" y="288100"/>
                  </a:cubicBezTo>
                  <a:cubicBezTo>
                    <a:pt x="149629" y="133943"/>
                    <a:pt x="300399" y="46681"/>
                    <a:pt x="484648" y="10916"/>
                  </a:cubicBezTo>
                  <a:cubicBezTo>
                    <a:pt x="522243" y="3623"/>
                    <a:pt x="563714" y="-394"/>
                    <a:pt x="607249" y="31"/>
                  </a:cubicBezTo>
                  <a:close/>
                </a:path>
              </a:pathLst>
            </a:custGeom>
            <a:solidFill>
              <a:srgbClr val="F46E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84" name="Freeform: Shape 783">
              <a:extLst>
                <a:ext uri="{FF2B5EF4-FFF2-40B4-BE49-F238E27FC236}">
                  <a16:creationId xmlns:a16="http://schemas.microsoft.com/office/drawing/2014/main" id="{71D120B3-DA56-32E1-BF21-C7364753D720}"/>
                </a:ext>
              </a:extLst>
            </p:cNvPr>
            <p:cNvSpPr/>
            <p:nvPr/>
          </p:nvSpPr>
          <p:spPr>
            <a:xfrm>
              <a:off x="-3615798" y="2991289"/>
              <a:ext cx="1212978" cy="1016511"/>
            </a:xfrm>
            <a:custGeom>
              <a:avLst/>
              <a:gdLst>
                <a:gd name="connsiteX0" fmla="*/ 887888 w 1066446"/>
                <a:gd name="connsiteY0" fmla="*/ 137036 h 893712"/>
                <a:gd name="connsiteX1" fmla="*/ 775646 w 1066446"/>
                <a:gd name="connsiteY1" fmla="*/ 57495 h 893712"/>
                <a:gd name="connsiteX2" fmla="*/ 655164 w 1066446"/>
                <a:gd name="connsiteY2" fmla="*/ 13871 h 893712"/>
                <a:gd name="connsiteX3" fmla="*/ 427841 w 1066446"/>
                <a:gd name="connsiteY3" fmla="*/ 9570 h 893712"/>
                <a:gd name="connsiteX4" fmla="*/ 210048 w 1066446"/>
                <a:gd name="connsiteY4" fmla="*/ 92673 h 893712"/>
                <a:gd name="connsiteX5" fmla="*/ 59566 w 1066446"/>
                <a:gd name="connsiteY5" fmla="*/ 254336 h 893712"/>
                <a:gd name="connsiteX6" fmla="*/ 2026 w 1066446"/>
                <a:gd name="connsiteY6" fmla="*/ 443746 h 893712"/>
                <a:gd name="connsiteX7" fmla="*/ 14875 w 1066446"/>
                <a:gd name="connsiteY7" fmla="*/ 623677 h 893712"/>
                <a:gd name="connsiteX8" fmla="*/ 19038 w 1066446"/>
                <a:gd name="connsiteY8" fmla="*/ 622972 h 893712"/>
                <a:gd name="connsiteX9" fmla="*/ 22892 w 1066446"/>
                <a:gd name="connsiteY9" fmla="*/ 443574 h 893712"/>
                <a:gd name="connsiteX10" fmla="*/ 291929 w 1066446"/>
                <a:gd name="connsiteY10" fmla="*/ 129123 h 893712"/>
                <a:gd name="connsiteX11" fmla="*/ 767320 w 1066446"/>
                <a:gd name="connsiteY11" fmla="*/ 156887 h 893712"/>
                <a:gd name="connsiteX12" fmla="*/ 1009987 w 1066446"/>
                <a:gd name="connsiteY12" fmla="*/ 533591 h 893712"/>
                <a:gd name="connsiteX13" fmla="*/ 911661 w 1066446"/>
                <a:gd name="connsiteY13" fmla="*/ 867652 h 893712"/>
                <a:gd name="connsiteX14" fmla="*/ 891862 w 1066446"/>
                <a:gd name="connsiteY14" fmla="*/ 890582 h 893712"/>
                <a:gd name="connsiteX15" fmla="*/ 894683 w 1066446"/>
                <a:gd name="connsiteY15" fmla="*/ 893713 h 893712"/>
                <a:gd name="connsiteX16" fmla="*/ 1018519 w 1066446"/>
                <a:gd name="connsiteY16" fmla="*/ 740788 h 893712"/>
                <a:gd name="connsiteX17" fmla="*/ 1066237 w 1066446"/>
                <a:gd name="connsiteY17" fmla="*/ 550656 h 893712"/>
                <a:gd name="connsiteX18" fmla="*/ 1028720 w 1066446"/>
                <a:gd name="connsiteY18" fmla="*/ 343528 h 893712"/>
                <a:gd name="connsiteX19" fmla="*/ 887888 w 1066446"/>
                <a:gd name="connsiteY19" fmla="*/ 137019 h 893712"/>
                <a:gd name="connsiteX20" fmla="*/ 1062006 w 1066446"/>
                <a:gd name="connsiteY20" fmla="*/ 550552 h 893712"/>
                <a:gd name="connsiteX21" fmla="*/ 910681 w 1066446"/>
                <a:gd name="connsiteY21" fmla="*/ 875547 h 893712"/>
                <a:gd name="connsiteX22" fmla="*/ 914964 w 1066446"/>
                <a:gd name="connsiteY22" fmla="*/ 870335 h 893712"/>
                <a:gd name="connsiteX23" fmla="*/ 999632 w 1066446"/>
                <a:gd name="connsiteY23" fmla="*/ 707949 h 893712"/>
                <a:gd name="connsiteX24" fmla="*/ 1014184 w 1066446"/>
                <a:gd name="connsiteY24" fmla="*/ 533041 h 893712"/>
                <a:gd name="connsiteX25" fmla="*/ 943450 w 1066446"/>
                <a:gd name="connsiteY25" fmla="*/ 334531 h 893712"/>
                <a:gd name="connsiteX26" fmla="*/ 769453 w 1066446"/>
                <a:gd name="connsiteY26" fmla="*/ 153275 h 893712"/>
                <a:gd name="connsiteX27" fmla="*/ 542646 w 1066446"/>
                <a:gd name="connsiteY27" fmla="*/ 85155 h 893712"/>
                <a:gd name="connsiteX28" fmla="*/ 507021 w 1066446"/>
                <a:gd name="connsiteY28" fmla="*/ 84020 h 893712"/>
                <a:gd name="connsiteX29" fmla="*/ 417296 w 1066446"/>
                <a:gd name="connsiteY29" fmla="*/ 91038 h 893712"/>
                <a:gd name="connsiteX30" fmla="*/ 290381 w 1066446"/>
                <a:gd name="connsiteY30" fmla="*/ 125201 h 893712"/>
                <a:gd name="connsiteX31" fmla="*/ 179842 w 1066446"/>
                <a:gd name="connsiteY31" fmla="*/ 186406 h 893712"/>
                <a:gd name="connsiteX32" fmla="*/ 99199 w 1066446"/>
                <a:gd name="connsiteY32" fmla="*/ 266119 h 893712"/>
                <a:gd name="connsiteX33" fmla="*/ 18711 w 1066446"/>
                <a:gd name="connsiteY33" fmla="*/ 442817 h 893712"/>
                <a:gd name="connsiteX34" fmla="*/ 10300 w 1066446"/>
                <a:gd name="connsiteY34" fmla="*/ 573070 h 893712"/>
                <a:gd name="connsiteX35" fmla="*/ 63282 w 1066446"/>
                <a:gd name="connsiteY35" fmla="*/ 256349 h 893712"/>
                <a:gd name="connsiteX36" fmla="*/ 428632 w 1066446"/>
                <a:gd name="connsiteY36" fmla="*/ 13733 h 893712"/>
                <a:gd name="connsiteX37" fmla="*/ 884964 w 1066446"/>
                <a:gd name="connsiteY37" fmla="*/ 140115 h 893712"/>
                <a:gd name="connsiteX38" fmla="*/ 1062006 w 1066446"/>
                <a:gd name="connsiteY38" fmla="*/ 550552 h 893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66446" h="893712">
                  <a:moveTo>
                    <a:pt x="887888" y="137036"/>
                  </a:moveTo>
                  <a:cubicBezTo>
                    <a:pt x="854499" y="105350"/>
                    <a:pt x="816724" y="78584"/>
                    <a:pt x="775646" y="57495"/>
                  </a:cubicBezTo>
                  <a:cubicBezTo>
                    <a:pt x="738129" y="38246"/>
                    <a:pt x="697601" y="23555"/>
                    <a:pt x="655164" y="13871"/>
                  </a:cubicBezTo>
                  <a:cubicBezTo>
                    <a:pt x="581265" y="-3004"/>
                    <a:pt x="500536" y="-4535"/>
                    <a:pt x="427841" y="9570"/>
                  </a:cubicBezTo>
                  <a:cubicBezTo>
                    <a:pt x="343879" y="25860"/>
                    <a:pt x="270599" y="53831"/>
                    <a:pt x="210048" y="92673"/>
                  </a:cubicBezTo>
                  <a:cubicBezTo>
                    <a:pt x="145214" y="134284"/>
                    <a:pt x="94572" y="188676"/>
                    <a:pt x="59566" y="254336"/>
                  </a:cubicBezTo>
                  <a:cubicBezTo>
                    <a:pt x="26728" y="315919"/>
                    <a:pt x="7909" y="377880"/>
                    <a:pt x="2026" y="443746"/>
                  </a:cubicBezTo>
                  <a:cubicBezTo>
                    <a:pt x="-2928" y="499239"/>
                    <a:pt x="1148" y="556401"/>
                    <a:pt x="14875" y="623677"/>
                  </a:cubicBezTo>
                  <a:lnTo>
                    <a:pt x="19038" y="622972"/>
                  </a:lnTo>
                  <a:cubicBezTo>
                    <a:pt x="11022" y="562817"/>
                    <a:pt x="12364" y="500787"/>
                    <a:pt x="22892" y="443574"/>
                  </a:cubicBezTo>
                  <a:cubicBezTo>
                    <a:pt x="43052" y="334015"/>
                    <a:pt x="124314" y="193871"/>
                    <a:pt x="291929" y="129123"/>
                  </a:cubicBezTo>
                  <a:cubicBezTo>
                    <a:pt x="454126" y="66457"/>
                    <a:pt x="631855" y="76830"/>
                    <a:pt x="767320" y="156887"/>
                  </a:cubicBezTo>
                  <a:cubicBezTo>
                    <a:pt x="931908" y="254147"/>
                    <a:pt x="997309" y="439428"/>
                    <a:pt x="1009987" y="533591"/>
                  </a:cubicBezTo>
                  <a:cubicBezTo>
                    <a:pt x="1025348" y="647468"/>
                    <a:pt x="988588" y="772353"/>
                    <a:pt x="911661" y="867652"/>
                  </a:cubicBezTo>
                  <a:cubicBezTo>
                    <a:pt x="905486" y="875307"/>
                    <a:pt x="898829" y="883013"/>
                    <a:pt x="891862" y="890582"/>
                  </a:cubicBezTo>
                  <a:lnTo>
                    <a:pt x="894683" y="893713"/>
                  </a:lnTo>
                  <a:cubicBezTo>
                    <a:pt x="945257" y="856092"/>
                    <a:pt x="988072" y="803213"/>
                    <a:pt x="1018519" y="740788"/>
                  </a:cubicBezTo>
                  <a:cubicBezTo>
                    <a:pt x="1047814" y="680719"/>
                    <a:pt x="1064328" y="614973"/>
                    <a:pt x="1066237" y="550656"/>
                  </a:cubicBezTo>
                  <a:cubicBezTo>
                    <a:pt x="1068284" y="482278"/>
                    <a:pt x="1055314" y="410667"/>
                    <a:pt x="1028720" y="343528"/>
                  </a:cubicBezTo>
                  <a:cubicBezTo>
                    <a:pt x="998049" y="266085"/>
                    <a:pt x="950675" y="196606"/>
                    <a:pt x="887888" y="137019"/>
                  </a:cubicBezTo>
                  <a:close/>
                  <a:moveTo>
                    <a:pt x="1062006" y="550552"/>
                  </a:moveTo>
                  <a:cubicBezTo>
                    <a:pt x="1058290" y="674716"/>
                    <a:pt x="999597" y="799549"/>
                    <a:pt x="910681" y="875547"/>
                  </a:cubicBezTo>
                  <a:cubicBezTo>
                    <a:pt x="912126" y="873810"/>
                    <a:pt x="913553" y="872073"/>
                    <a:pt x="914964" y="870335"/>
                  </a:cubicBezTo>
                  <a:cubicBezTo>
                    <a:pt x="953152" y="823013"/>
                    <a:pt x="982430" y="766866"/>
                    <a:pt x="999632" y="707949"/>
                  </a:cubicBezTo>
                  <a:cubicBezTo>
                    <a:pt x="1016696" y="649515"/>
                    <a:pt x="1021719" y="589050"/>
                    <a:pt x="1014184" y="533041"/>
                  </a:cubicBezTo>
                  <a:cubicBezTo>
                    <a:pt x="1005670" y="469927"/>
                    <a:pt x="979901" y="397576"/>
                    <a:pt x="943450" y="334531"/>
                  </a:cubicBezTo>
                  <a:cubicBezTo>
                    <a:pt x="898416" y="256589"/>
                    <a:pt x="838244" y="193923"/>
                    <a:pt x="769453" y="153275"/>
                  </a:cubicBezTo>
                  <a:cubicBezTo>
                    <a:pt x="702882" y="113934"/>
                    <a:pt x="624441" y="90385"/>
                    <a:pt x="542646" y="85155"/>
                  </a:cubicBezTo>
                  <a:cubicBezTo>
                    <a:pt x="530829" y="84398"/>
                    <a:pt x="518942" y="84020"/>
                    <a:pt x="507021" y="84020"/>
                  </a:cubicBezTo>
                  <a:cubicBezTo>
                    <a:pt x="477245" y="84020"/>
                    <a:pt x="447193" y="86360"/>
                    <a:pt x="417296" y="91038"/>
                  </a:cubicBezTo>
                  <a:cubicBezTo>
                    <a:pt x="374429" y="97730"/>
                    <a:pt x="331734" y="109221"/>
                    <a:pt x="290381" y="125201"/>
                  </a:cubicBezTo>
                  <a:cubicBezTo>
                    <a:pt x="250180" y="140735"/>
                    <a:pt x="212990" y="161325"/>
                    <a:pt x="179842" y="186406"/>
                  </a:cubicBezTo>
                  <a:cubicBezTo>
                    <a:pt x="149532" y="209336"/>
                    <a:pt x="122404" y="236153"/>
                    <a:pt x="99199" y="266119"/>
                  </a:cubicBezTo>
                  <a:cubicBezTo>
                    <a:pt x="58620" y="318516"/>
                    <a:pt x="30030" y="381286"/>
                    <a:pt x="18711" y="442817"/>
                  </a:cubicBezTo>
                  <a:cubicBezTo>
                    <a:pt x="11039" y="484549"/>
                    <a:pt x="8201" y="528826"/>
                    <a:pt x="10300" y="573070"/>
                  </a:cubicBezTo>
                  <a:cubicBezTo>
                    <a:pt x="-2206" y="484824"/>
                    <a:pt x="-451" y="375902"/>
                    <a:pt x="63282" y="256349"/>
                  </a:cubicBezTo>
                  <a:cubicBezTo>
                    <a:pt x="131040" y="129261"/>
                    <a:pt x="253964" y="47638"/>
                    <a:pt x="428632" y="13733"/>
                  </a:cubicBezTo>
                  <a:cubicBezTo>
                    <a:pt x="558335" y="-11433"/>
                    <a:pt x="746334" y="8538"/>
                    <a:pt x="884964" y="140115"/>
                  </a:cubicBezTo>
                  <a:cubicBezTo>
                    <a:pt x="1001954" y="251136"/>
                    <a:pt x="1066478" y="400741"/>
                    <a:pt x="1062006" y="550552"/>
                  </a:cubicBezTo>
                  <a:close/>
                </a:path>
              </a:pathLst>
            </a:custGeom>
            <a:solidFill>
              <a:srgbClr val="9720A8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77" name="Freeform: Shape 776">
              <a:extLst>
                <a:ext uri="{FF2B5EF4-FFF2-40B4-BE49-F238E27FC236}">
                  <a16:creationId xmlns:a16="http://schemas.microsoft.com/office/drawing/2014/main" id="{1658DF3B-6577-DB8B-2D25-F70E370C50C2}"/>
                </a:ext>
              </a:extLst>
            </p:cNvPr>
            <p:cNvSpPr/>
            <p:nvPr/>
          </p:nvSpPr>
          <p:spPr>
            <a:xfrm>
              <a:off x="-3233630" y="3269850"/>
              <a:ext cx="9998" cy="73956"/>
            </a:xfrm>
            <a:custGeom>
              <a:avLst/>
              <a:gdLst>
                <a:gd name="connsiteX0" fmla="*/ 0 w 8790"/>
                <a:gd name="connsiteY0" fmla="*/ 65023 h 65022"/>
                <a:gd name="connsiteX1" fmla="*/ 4232 w 8790"/>
                <a:gd name="connsiteY1" fmla="*/ 64989 h 65022"/>
                <a:gd name="connsiteX2" fmla="*/ 8790 w 8790"/>
                <a:gd name="connsiteY2" fmla="*/ 0 h 65022"/>
                <a:gd name="connsiteX3" fmla="*/ 0 w 8790"/>
                <a:gd name="connsiteY3" fmla="*/ 65006 h 65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90" h="65022">
                  <a:moveTo>
                    <a:pt x="0" y="65023"/>
                  </a:moveTo>
                  <a:lnTo>
                    <a:pt x="4232" y="64989"/>
                  </a:lnTo>
                  <a:cubicBezTo>
                    <a:pt x="4042" y="34283"/>
                    <a:pt x="8739" y="344"/>
                    <a:pt x="8790" y="0"/>
                  </a:cubicBezTo>
                  <a:cubicBezTo>
                    <a:pt x="8790" y="0"/>
                    <a:pt x="981" y="19834"/>
                    <a:pt x="0" y="65006"/>
                  </a:cubicBezTo>
                  <a:close/>
                </a:path>
              </a:pathLst>
            </a:custGeom>
            <a:solidFill>
              <a:srgbClr val="5B2D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78" name="Freeform: Shape 777">
              <a:extLst>
                <a:ext uri="{FF2B5EF4-FFF2-40B4-BE49-F238E27FC236}">
                  <a16:creationId xmlns:a16="http://schemas.microsoft.com/office/drawing/2014/main" id="{D9DF3340-1998-31C2-938C-D9728378D172}"/>
                </a:ext>
              </a:extLst>
            </p:cNvPr>
            <p:cNvSpPr/>
            <p:nvPr/>
          </p:nvSpPr>
          <p:spPr>
            <a:xfrm>
              <a:off x="-3019486" y="3264958"/>
              <a:ext cx="52909" cy="248187"/>
            </a:xfrm>
            <a:custGeom>
              <a:avLst/>
              <a:gdLst>
                <a:gd name="connsiteX0" fmla="*/ 9530 w 46517"/>
                <a:gd name="connsiteY0" fmla="*/ 186692 h 218205"/>
                <a:gd name="connsiteX1" fmla="*/ 0 w 46517"/>
                <a:gd name="connsiteY1" fmla="*/ 217122 h 218205"/>
                <a:gd name="connsiteX2" fmla="*/ 4094 w 46517"/>
                <a:gd name="connsiteY2" fmla="*/ 218206 h 218205"/>
                <a:gd name="connsiteX3" fmla="*/ 13538 w 46517"/>
                <a:gd name="connsiteY3" fmla="*/ 188016 h 218205"/>
                <a:gd name="connsiteX4" fmla="*/ 45379 w 46517"/>
                <a:gd name="connsiteY4" fmla="*/ 55184 h 218205"/>
                <a:gd name="connsiteX5" fmla="*/ 42798 w 46517"/>
                <a:gd name="connsiteY5" fmla="*/ 0 h 218205"/>
                <a:gd name="connsiteX6" fmla="*/ 9513 w 46517"/>
                <a:gd name="connsiteY6" fmla="*/ 186675 h 218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517" h="218205">
                  <a:moveTo>
                    <a:pt x="9530" y="186692"/>
                  </a:moveTo>
                  <a:cubicBezTo>
                    <a:pt x="5591" y="198578"/>
                    <a:pt x="2185" y="208831"/>
                    <a:pt x="0" y="217122"/>
                  </a:cubicBezTo>
                  <a:lnTo>
                    <a:pt x="4094" y="218206"/>
                  </a:lnTo>
                  <a:cubicBezTo>
                    <a:pt x="6244" y="210035"/>
                    <a:pt x="9633" y="199834"/>
                    <a:pt x="13538" y="188016"/>
                  </a:cubicBezTo>
                  <a:cubicBezTo>
                    <a:pt x="24616" y="154628"/>
                    <a:pt x="39926" y="108423"/>
                    <a:pt x="45379" y="55184"/>
                  </a:cubicBezTo>
                  <a:cubicBezTo>
                    <a:pt x="49008" y="13538"/>
                    <a:pt x="42798" y="0"/>
                    <a:pt x="42798" y="0"/>
                  </a:cubicBezTo>
                  <a:cubicBezTo>
                    <a:pt x="46342" y="75602"/>
                    <a:pt x="24186" y="142449"/>
                    <a:pt x="9513" y="186675"/>
                  </a:cubicBezTo>
                  <a:close/>
                </a:path>
              </a:pathLst>
            </a:custGeom>
            <a:solidFill>
              <a:srgbClr val="5B2D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79" name="Freeform: Shape 778">
              <a:extLst>
                <a:ext uri="{FF2B5EF4-FFF2-40B4-BE49-F238E27FC236}">
                  <a16:creationId xmlns:a16="http://schemas.microsoft.com/office/drawing/2014/main" id="{51763698-779A-4B77-D715-D1D3585FE34C}"/>
                </a:ext>
              </a:extLst>
            </p:cNvPr>
            <p:cNvSpPr/>
            <p:nvPr/>
          </p:nvSpPr>
          <p:spPr>
            <a:xfrm>
              <a:off x="-2924652" y="3393503"/>
              <a:ext cx="222616" cy="241633"/>
            </a:xfrm>
            <a:custGeom>
              <a:avLst/>
              <a:gdLst>
                <a:gd name="connsiteX0" fmla="*/ 109748 w 195723"/>
                <a:gd name="connsiteY0" fmla="*/ 118228 h 212443"/>
                <a:gd name="connsiteX1" fmla="*/ 84083 w 195723"/>
                <a:gd name="connsiteY1" fmla="*/ 137821 h 212443"/>
                <a:gd name="connsiteX2" fmla="*/ 0 w 195723"/>
                <a:gd name="connsiteY2" fmla="*/ 209708 h 212443"/>
                <a:gd name="connsiteX3" fmla="*/ 3234 w 195723"/>
                <a:gd name="connsiteY3" fmla="*/ 212443 h 212443"/>
                <a:gd name="connsiteX4" fmla="*/ 86646 w 195723"/>
                <a:gd name="connsiteY4" fmla="*/ 141193 h 212443"/>
                <a:gd name="connsiteX5" fmla="*/ 112363 w 195723"/>
                <a:gd name="connsiteY5" fmla="*/ 121566 h 212443"/>
                <a:gd name="connsiteX6" fmla="*/ 170058 w 195723"/>
                <a:gd name="connsiteY6" fmla="*/ 62408 h 212443"/>
                <a:gd name="connsiteX7" fmla="*/ 181996 w 195723"/>
                <a:gd name="connsiteY7" fmla="*/ 44587 h 212443"/>
                <a:gd name="connsiteX8" fmla="*/ 195293 w 195723"/>
                <a:gd name="connsiteY8" fmla="*/ 0 h 212443"/>
                <a:gd name="connsiteX9" fmla="*/ 109782 w 195723"/>
                <a:gd name="connsiteY9" fmla="*/ 118228 h 212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723" h="212443">
                  <a:moveTo>
                    <a:pt x="109748" y="118228"/>
                  </a:moveTo>
                  <a:cubicBezTo>
                    <a:pt x="101543" y="124611"/>
                    <a:pt x="93062" y="131027"/>
                    <a:pt x="84083" y="137821"/>
                  </a:cubicBezTo>
                  <a:cubicBezTo>
                    <a:pt x="52345" y="161818"/>
                    <a:pt x="19524" y="186623"/>
                    <a:pt x="0" y="209708"/>
                  </a:cubicBezTo>
                  <a:lnTo>
                    <a:pt x="3234" y="212443"/>
                  </a:lnTo>
                  <a:cubicBezTo>
                    <a:pt x="22466" y="189720"/>
                    <a:pt x="55098" y="165052"/>
                    <a:pt x="86646" y="141193"/>
                  </a:cubicBezTo>
                  <a:cubicBezTo>
                    <a:pt x="95642" y="134398"/>
                    <a:pt x="104140" y="127965"/>
                    <a:pt x="112363" y="121566"/>
                  </a:cubicBezTo>
                  <a:cubicBezTo>
                    <a:pt x="133779" y="104897"/>
                    <a:pt x="154266" y="83894"/>
                    <a:pt x="170058" y="62408"/>
                  </a:cubicBezTo>
                  <a:cubicBezTo>
                    <a:pt x="174513" y="56353"/>
                    <a:pt x="178487" y="50402"/>
                    <a:pt x="181996" y="44587"/>
                  </a:cubicBezTo>
                  <a:cubicBezTo>
                    <a:pt x="199439" y="16032"/>
                    <a:pt x="195293" y="0"/>
                    <a:pt x="195293" y="0"/>
                  </a:cubicBezTo>
                  <a:cubicBezTo>
                    <a:pt x="190562" y="33613"/>
                    <a:pt x="154593" y="83343"/>
                    <a:pt x="109782" y="118228"/>
                  </a:cubicBezTo>
                  <a:close/>
                </a:path>
              </a:pathLst>
            </a:custGeom>
            <a:solidFill>
              <a:srgbClr val="5B2D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67" name="Freeform: Shape 766">
              <a:extLst>
                <a:ext uri="{FF2B5EF4-FFF2-40B4-BE49-F238E27FC236}">
                  <a16:creationId xmlns:a16="http://schemas.microsoft.com/office/drawing/2014/main" id="{48650B1A-81E8-28E5-EDA2-2DA4B577AEDF}"/>
                </a:ext>
              </a:extLst>
            </p:cNvPr>
            <p:cNvSpPr/>
            <p:nvPr/>
          </p:nvSpPr>
          <p:spPr>
            <a:xfrm>
              <a:off x="-3500131" y="4239377"/>
              <a:ext cx="133827" cy="174034"/>
            </a:xfrm>
            <a:custGeom>
              <a:avLst/>
              <a:gdLst>
                <a:gd name="connsiteX0" fmla="*/ 0 w 117660"/>
                <a:gd name="connsiteY0" fmla="*/ 147386 h 153010"/>
                <a:gd name="connsiteX1" fmla="*/ 14106 w 117660"/>
                <a:gd name="connsiteY1" fmla="*/ 153011 h 153010"/>
                <a:gd name="connsiteX2" fmla="*/ 117661 w 117660"/>
                <a:gd name="connsiteY2" fmla="*/ 4266 h 153010"/>
                <a:gd name="connsiteX3" fmla="*/ 93974 w 117660"/>
                <a:gd name="connsiteY3" fmla="*/ 0 h 153010"/>
                <a:gd name="connsiteX4" fmla="*/ 0 w 117660"/>
                <a:gd name="connsiteY4" fmla="*/ 147386 h 15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660" h="153010">
                  <a:moveTo>
                    <a:pt x="0" y="147386"/>
                  </a:moveTo>
                  <a:cubicBezTo>
                    <a:pt x="4558" y="149587"/>
                    <a:pt x="9358" y="151583"/>
                    <a:pt x="14106" y="153011"/>
                  </a:cubicBezTo>
                  <a:cubicBezTo>
                    <a:pt x="28486" y="106893"/>
                    <a:pt x="73228" y="33062"/>
                    <a:pt x="117661" y="4266"/>
                  </a:cubicBezTo>
                  <a:cubicBezTo>
                    <a:pt x="106204" y="1204"/>
                    <a:pt x="93974" y="0"/>
                    <a:pt x="93974" y="0"/>
                  </a:cubicBezTo>
                  <a:cubicBezTo>
                    <a:pt x="44966" y="40837"/>
                    <a:pt x="13486" y="98395"/>
                    <a:pt x="0" y="147386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63" name="Freeform: Shape 762">
              <a:extLst>
                <a:ext uri="{FF2B5EF4-FFF2-40B4-BE49-F238E27FC236}">
                  <a16:creationId xmlns:a16="http://schemas.microsoft.com/office/drawing/2014/main" id="{7A9986CF-5E3B-7BDD-90A1-F5F46C2BE744}"/>
                </a:ext>
              </a:extLst>
            </p:cNvPr>
            <p:cNvSpPr/>
            <p:nvPr/>
          </p:nvSpPr>
          <p:spPr>
            <a:xfrm>
              <a:off x="-3603300" y="4231240"/>
              <a:ext cx="210054" cy="209133"/>
            </a:xfrm>
            <a:custGeom>
              <a:avLst/>
              <a:gdLst>
                <a:gd name="connsiteX0" fmla="*/ 79541 w 184679"/>
                <a:gd name="connsiteY0" fmla="*/ 1203 h 183869"/>
                <a:gd name="connsiteX1" fmla="*/ 0 w 184679"/>
                <a:gd name="connsiteY1" fmla="*/ 154248 h 183869"/>
                <a:gd name="connsiteX2" fmla="*/ 84616 w 184679"/>
                <a:gd name="connsiteY2" fmla="*/ 183869 h 183869"/>
                <a:gd name="connsiteX3" fmla="*/ 184679 w 184679"/>
                <a:gd name="connsiteY3" fmla="*/ 7172 h 183869"/>
                <a:gd name="connsiteX4" fmla="*/ 79541 w 184679"/>
                <a:gd name="connsiteY4" fmla="*/ 1220 h 18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679" h="183869">
                  <a:moveTo>
                    <a:pt x="79541" y="1203"/>
                  </a:moveTo>
                  <a:cubicBezTo>
                    <a:pt x="55287" y="21105"/>
                    <a:pt x="7328" y="74775"/>
                    <a:pt x="0" y="154248"/>
                  </a:cubicBezTo>
                  <a:cubicBezTo>
                    <a:pt x="49920" y="183869"/>
                    <a:pt x="84616" y="183869"/>
                    <a:pt x="84616" y="183869"/>
                  </a:cubicBezTo>
                  <a:cubicBezTo>
                    <a:pt x="91772" y="130320"/>
                    <a:pt x="125436" y="56524"/>
                    <a:pt x="184679" y="7172"/>
                  </a:cubicBezTo>
                  <a:cubicBezTo>
                    <a:pt x="124180" y="-2427"/>
                    <a:pt x="99255" y="-53"/>
                    <a:pt x="79541" y="1220"/>
                  </a:cubicBezTo>
                  <a:close/>
                </a:path>
              </a:pathLst>
            </a:custGeom>
            <a:solidFill>
              <a:srgbClr val="E5A8C9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59" name="Freeform: Shape 758">
              <a:extLst>
                <a:ext uri="{FF2B5EF4-FFF2-40B4-BE49-F238E27FC236}">
                  <a16:creationId xmlns:a16="http://schemas.microsoft.com/office/drawing/2014/main" id="{717528EF-4D30-59BC-FFCD-5974D5F6EDF8}"/>
                </a:ext>
              </a:extLst>
            </p:cNvPr>
            <p:cNvSpPr/>
            <p:nvPr/>
          </p:nvSpPr>
          <p:spPr>
            <a:xfrm>
              <a:off x="-3267734" y="4387155"/>
              <a:ext cx="243042" cy="384636"/>
            </a:xfrm>
            <a:custGeom>
              <a:avLst/>
              <a:gdLst>
                <a:gd name="connsiteX0" fmla="*/ 45981 w 213682"/>
                <a:gd name="connsiteY0" fmla="*/ 119845 h 338171"/>
                <a:gd name="connsiteX1" fmla="*/ 4250 w 213682"/>
                <a:gd name="connsiteY1" fmla="*/ 337587 h 338171"/>
                <a:gd name="connsiteX2" fmla="*/ 19473 w 213682"/>
                <a:gd name="connsiteY2" fmla="*/ 338172 h 338171"/>
                <a:gd name="connsiteX3" fmla="*/ 79938 w 213682"/>
                <a:gd name="connsiteY3" fmla="*/ 107443 h 338171"/>
                <a:gd name="connsiteX4" fmla="*/ 213683 w 213682"/>
                <a:gd name="connsiteY4" fmla="*/ 16806 h 338171"/>
                <a:gd name="connsiteX5" fmla="*/ 200024 w 213682"/>
                <a:gd name="connsiteY5" fmla="*/ 0 h 338171"/>
                <a:gd name="connsiteX6" fmla="*/ 45999 w 213682"/>
                <a:gd name="connsiteY6" fmla="*/ 119845 h 33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3682" h="338171">
                  <a:moveTo>
                    <a:pt x="45981" y="119845"/>
                  </a:moveTo>
                  <a:cubicBezTo>
                    <a:pt x="11406" y="183148"/>
                    <a:pt x="-9443" y="282145"/>
                    <a:pt x="4250" y="337587"/>
                  </a:cubicBezTo>
                  <a:lnTo>
                    <a:pt x="19473" y="338172"/>
                  </a:lnTo>
                  <a:cubicBezTo>
                    <a:pt x="12988" y="273304"/>
                    <a:pt x="23739" y="184662"/>
                    <a:pt x="79938" y="107443"/>
                  </a:cubicBezTo>
                  <a:cubicBezTo>
                    <a:pt x="116492" y="57213"/>
                    <a:pt x="170661" y="18991"/>
                    <a:pt x="213683" y="16806"/>
                  </a:cubicBezTo>
                  <a:cubicBezTo>
                    <a:pt x="209330" y="10803"/>
                    <a:pt x="204755" y="5212"/>
                    <a:pt x="200024" y="0"/>
                  </a:cubicBezTo>
                  <a:cubicBezTo>
                    <a:pt x="140695" y="10424"/>
                    <a:pt x="81314" y="55201"/>
                    <a:pt x="45999" y="119845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55" name="Freeform: Shape 754">
              <a:extLst>
                <a:ext uri="{FF2B5EF4-FFF2-40B4-BE49-F238E27FC236}">
                  <a16:creationId xmlns:a16="http://schemas.microsoft.com/office/drawing/2014/main" id="{8542FA7D-8061-999A-B544-B5DA9948E3DD}"/>
                </a:ext>
              </a:extLst>
            </p:cNvPr>
            <p:cNvSpPr/>
            <p:nvPr/>
          </p:nvSpPr>
          <p:spPr>
            <a:xfrm>
              <a:off x="-3342111" y="4326972"/>
              <a:ext cx="301883" cy="444175"/>
            </a:xfrm>
            <a:custGeom>
              <a:avLst/>
              <a:gdLst>
                <a:gd name="connsiteX0" fmla="*/ 192067 w 265415"/>
                <a:gd name="connsiteY0" fmla="*/ 0 h 390517"/>
                <a:gd name="connsiteX1" fmla="*/ 23385 w 265415"/>
                <a:gd name="connsiteY1" fmla="*/ 198148 h 390517"/>
                <a:gd name="connsiteX2" fmla="*/ 1298 w 265415"/>
                <a:gd name="connsiteY2" fmla="*/ 387920 h 390517"/>
                <a:gd name="connsiteX3" fmla="*/ 69659 w 265415"/>
                <a:gd name="connsiteY3" fmla="*/ 390517 h 390517"/>
                <a:gd name="connsiteX4" fmla="*/ 111390 w 265415"/>
                <a:gd name="connsiteY4" fmla="*/ 172776 h 390517"/>
                <a:gd name="connsiteX5" fmla="*/ 265416 w 265415"/>
                <a:gd name="connsiteY5" fmla="*/ 52930 h 390517"/>
                <a:gd name="connsiteX6" fmla="*/ 192067 w 265415"/>
                <a:gd name="connsiteY6" fmla="*/ 34 h 39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415" h="390517">
                  <a:moveTo>
                    <a:pt x="192067" y="0"/>
                  </a:moveTo>
                  <a:cubicBezTo>
                    <a:pt x="129504" y="25906"/>
                    <a:pt x="58305" y="94920"/>
                    <a:pt x="23385" y="198148"/>
                  </a:cubicBezTo>
                  <a:cubicBezTo>
                    <a:pt x="-8042" y="291004"/>
                    <a:pt x="1298" y="387920"/>
                    <a:pt x="1298" y="387920"/>
                  </a:cubicBezTo>
                  <a:lnTo>
                    <a:pt x="69659" y="390517"/>
                  </a:lnTo>
                  <a:cubicBezTo>
                    <a:pt x="55966" y="335076"/>
                    <a:pt x="76814" y="236079"/>
                    <a:pt x="111390" y="172776"/>
                  </a:cubicBezTo>
                  <a:cubicBezTo>
                    <a:pt x="146706" y="108114"/>
                    <a:pt x="206087" y="63355"/>
                    <a:pt x="265416" y="52930"/>
                  </a:cubicBezTo>
                  <a:cubicBezTo>
                    <a:pt x="241591" y="26680"/>
                    <a:pt x="213948" y="10252"/>
                    <a:pt x="192067" y="34"/>
                  </a:cubicBezTo>
                  <a:close/>
                </a:path>
              </a:pathLst>
            </a:custGeom>
            <a:solidFill>
              <a:srgbClr val="E5A8C9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51" name="Freeform: Shape 750">
              <a:extLst>
                <a:ext uri="{FF2B5EF4-FFF2-40B4-BE49-F238E27FC236}">
                  <a16:creationId xmlns:a16="http://schemas.microsoft.com/office/drawing/2014/main" id="{42542893-FA14-8DE8-E84D-49B124AEC7B9}"/>
                </a:ext>
              </a:extLst>
            </p:cNvPr>
            <p:cNvSpPr/>
            <p:nvPr/>
          </p:nvSpPr>
          <p:spPr>
            <a:xfrm>
              <a:off x="-3248050" y="4878992"/>
              <a:ext cx="165825" cy="131049"/>
            </a:xfrm>
            <a:custGeom>
              <a:avLst/>
              <a:gdLst>
                <a:gd name="connsiteX0" fmla="*/ 145717 w 145793"/>
                <a:gd name="connsiteY0" fmla="*/ 114977 h 115218"/>
                <a:gd name="connsiteX1" fmla="*/ 18956 w 145793"/>
                <a:gd name="connsiteY1" fmla="*/ 1084 h 115218"/>
                <a:gd name="connsiteX2" fmla="*/ 0 w 145793"/>
                <a:gd name="connsiteY2" fmla="*/ 0 h 115218"/>
                <a:gd name="connsiteX3" fmla="*/ 145648 w 145793"/>
                <a:gd name="connsiteY3" fmla="*/ 115218 h 115218"/>
                <a:gd name="connsiteX4" fmla="*/ 145700 w 145793"/>
                <a:gd name="connsiteY4" fmla="*/ 114977 h 115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793" h="115218">
                  <a:moveTo>
                    <a:pt x="145717" y="114977"/>
                  </a:moveTo>
                  <a:cubicBezTo>
                    <a:pt x="91875" y="100373"/>
                    <a:pt x="37431" y="59879"/>
                    <a:pt x="18956" y="1084"/>
                  </a:cubicBezTo>
                  <a:cubicBezTo>
                    <a:pt x="12884" y="826"/>
                    <a:pt x="6485" y="464"/>
                    <a:pt x="0" y="0"/>
                  </a:cubicBezTo>
                  <a:cubicBezTo>
                    <a:pt x="16204" y="52586"/>
                    <a:pt x="65075" y="107340"/>
                    <a:pt x="145648" y="115218"/>
                  </a:cubicBezTo>
                  <a:cubicBezTo>
                    <a:pt x="145803" y="115218"/>
                    <a:pt x="145855" y="115012"/>
                    <a:pt x="145700" y="114977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48" name="Freeform: Shape 747">
              <a:extLst>
                <a:ext uri="{FF2B5EF4-FFF2-40B4-BE49-F238E27FC236}">
                  <a16:creationId xmlns:a16="http://schemas.microsoft.com/office/drawing/2014/main" id="{68B985EB-E205-D828-8F03-C32A4AFF996F}"/>
                </a:ext>
              </a:extLst>
            </p:cNvPr>
            <p:cNvSpPr/>
            <p:nvPr/>
          </p:nvSpPr>
          <p:spPr>
            <a:xfrm>
              <a:off x="-3336055" y="4869953"/>
              <a:ext cx="256830" cy="199102"/>
            </a:xfrm>
            <a:custGeom>
              <a:avLst/>
              <a:gdLst>
                <a:gd name="connsiteX0" fmla="*/ 77374 w 225804"/>
                <a:gd name="connsiteY0" fmla="*/ 7947 h 175049"/>
                <a:gd name="connsiteX1" fmla="*/ 0 w 225804"/>
                <a:gd name="connsiteY1" fmla="*/ 0 h 175049"/>
                <a:gd name="connsiteX2" fmla="*/ 115648 w 225804"/>
                <a:gd name="connsiteY2" fmla="*/ 137082 h 175049"/>
                <a:gd name="connsiteX3" fmla="*/ 223263 w 225804"/>
                <a:gd name="connsiteY3" fmla="*/ 175046 h 175049"/>
                <a:gd name="connsiteX4" fmla="*/ 224227 w 225804"/>
                <a:gd name="connsiteY4" fmla="*/ 123286 h 175049"/>
                <a:gd name="connsiteX5" fmla="*/ 77391 w 225804"/>
                <a:gd name="connsiteY5" fmla="*/ 7947 h 175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5804" h="175049">
                  <a:moveTo>
                    <a:pt x="77374" y="7947"/>
                  </a:moveTo>
                  <a:cubicBezTo>
                    <a:pt x="40115" y="5333"/>
                    <a:pt x="0" y="0"/>
                    <a:pt x="0" y="0"/>
                  </a:cubicBezTo>
                  <a:cubicBezTo>
                    <a:pt x="12695" y="47391"/>
                    <a:pt x="57007" y="103779"/>
                    <a:pt x="115648" y="137082"/>
                  </a:cubicBezTo>
                  <a:cubicBezTo>
                    <a:pt x="160218" y="162403"/>
                    <a:pt x="201675" y="175287"/>
                    <a:pt x="223263" y="175046"/>
                  </a:cubicBezTo>
                  <a:cubicBezTo>
                    <a:pt x="227151" y="155935"/>
                    <a:pt x="225826" y="127071"/>
                    <a:pt x="224227" y="123286"/>
                  </a:cubicBezTo>
                  <a:cubicBezTo>
                    <a:pt x="142948" y="115820"/>
                    <a:pt x="93681" y="60809"/>
                    <a:pt x="77391" y="7947"/>
                  </a:cubicBezTo>
                  <a:close/>
                </a:path>
              </a:pathLst>
            </a:custGeom>
            <a:solidFill>
              <a:srgbClr val="E5A8C9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42" name="Freeform: Shape 941">
              <a:extLst>
                <a:ext uri="{FF2B5EF4-FFF2-40B4-BE49-F238E27FC236}">
                  <a16:creationId xmlns:a16="http://schemas.microsoft.com/office/drawing/2014/main" id="{A7D22AC3-D8F1-0680-7E44-0AF80B22F38F}"/>
                </a:ext>
              </a:extLst>
            </p:cNvPr>
            <p:cNvSpPr/>
            <p:nvPr/>
          </p:nvSpPr>
          <p:spPr>
            <a:xfrm>
              <a:off x="-3596100" y="4346284"/>
              <a:ext cx="363429" cy="730281"/>
            </a:xfrm>
            <a:custGeom>
              <a:avLst/>
              <a:gdLst>
                <a:gd name="connsiteX0" fmla="*/ 356149 w 363429"/>
                <a:gd name="connsiteY0" fmla="*/ 227899 h 730281"/>
                <a:gd name="connsiteX1" fmla="*/ 312576 w 363429"/>
                <a:gd name="connsiteY1" fmla="*/ 242025 h 730281"/>
                <a:gd name="connsiteX2" fmla="*/ 19094 w 363429"/>
                <a:gd name="connsiteY2" fmla="*/ 725429 h 730281"/>
                <a:gd name="connsiteX3" fmla="*/ 65504 w 363429"/>
                <a:gd name="connsiteY3" fmla="*/ 724079 h 730281"/>
                <a:gd name="connsiteX4" fmla="*/ 359846 w 363429"/>
                <a:gd name="connsiteY4" fmla="*/ 221619 h 730281"/>
                <a:gd name="connsiteX5" fmla="*/ 359866 w 363429"/>
                <a:gd name="connsiteY5" fmla="*/ 221619 h 730281"/>
                <a:gd name="connsiteX6" fmla="*/ 359857 w 363429"/>
                <a:gd name="connsiteY6" fmla="*/ 221622 h 730281"/>
                <a:gd name="connsiteX7" fmla="*/ 53417 w 363429"/>
                <a:gd name="connsiteY7" fmla="*/ 4 h 730281"/>
                <a:gd name="connsiteX8" fmla="*/ 358996 w 363429"/>
                <a:gd name="connsiteY8" fmla="*/ 221901 h 730281"/>
                <a:gd name="connsiteX9" fmla="*/ 359857 w 363429"/>
                <a:gd name="connsiteY9" fmla="*/ 221622 h 730281"/>
                <a:gd name="connsiteX10" fmla="*/ 362821 w 363429"/>
                <a:gd name="connsiteY10" fmla="*/ 222499 h 730281"/>
                <a:gd name="connsiteX11" fmla="*/ 363055 w 363429"/>
                <a:gd name="connsiteY11" fmla="*/ 225589 h 730281"/>
                <a:gd name="connsiteX12" fmla="*/ 68302 w 363429"/>
                <a:gd name="connsiteY12" fmla="*/ 728814 h 730281"/>
                <a:gd name="connsiteX13" fmla="*/ 17882 w 363429"/>
                <a:gd name="connsiteY13" fmla="*/ 730281 h 730281"/>
                <a:gd name="connsiteX14" fmla="*/ 17763 w 363429"/>
                <a:gd name="connsiteY14" fmla="*/ 730281 h 730281"/>
                <a:gd name="connsiteX15" fmla="*/ 14242 w 363429"/>
                <a:gd name="connsiteY15" fmla="*/ 728246 h 730281"/>
                <a:gd name="connsiteX16" fmla="*/ 14281 w 363429"/>
                <a:gd name="connsiteY16" fmla="*/ 724079 h 730281"/>
                <a:gd name="connsiteX17" fmla="*/ 309028 w 363429"/>
                <a:gd name="connsiteY17" fmla="*/ 238585 h 730281"/>
                <a:gd name="connsiteX18" fmla="*/ 644 w 363429"/>
                <a:gd name="connsiteY18" fmla="*/ 15535 h 730281"/>
                <a:gd name="connsiteX19" fmla="*/ 1192 w 363429"/>
                <a:gd name="connsiteY19" fmla="*/ 12757 h 730281"/>
                <a:gd name="connsiteX20" fmla="*/ 53413 w 363429"/>
                <a:gd name="connsiteY20" fmla="*/ 0 h 730281"/>
                <a:gd name="connsiteX21" fmla="*/ 53432 w 363429"/>
                <a:gd name="connsiteY21" fmla="*/ 0 h 730281"/>
                <a:gd name="connsiteX22" fmla="*/ 53417 w 363429"/>
                <a:gd name="connsiteY22" fmla="*/ 4 h 730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63429" h="730281">
                  <a:moveTo>
                    <a:pt x="356149" y="227899"/>
                  </a:moveTo>
                  <a:lnTo>
                    <a:pt x="312576" y="242025"/>
                  </a:lnTo>
                  <a:lnTo>
                    <a:pt x="19094" y="725429"/>
                  </a:lnTo>
                  <a:lnTo>
                    <a:pt x="65504" y="724079"/>
                  </a:lnTo>
                  <a:close/>
                  <a:moveTo>
                    <a:pt x="359846" y="221619"/>
                  </a:moveTo>
                  <a:lnTo>
                    <a:pt x="359866" y="221619"/>
                  </a:lnTo>
                  <a:lnTo>
                    <a:pt x="359857" y="221622"/>
                  </a:lnTo>
                  <a:close/>
                  <a:moveTo>
                    <a:pt x="53417" y="4"/>
                  </a:moveTo>
                  <a:lnTo>
                    <a:pt x="358996" y="221901"/>
                  </a:lnTo>
                  <a:lnTo>
                    <a:pt x="359857" y="221622"/>
                  </a:lnTo>
                  <a:lnTo>
                    <a:pt x="362821" y="222499"/>
                  </a:lnTo>
                  <a:cubicBezTo>
                    <a:pt x="363544" y="223399"/>
                    <a:pt x="363623" y="224611"/>
                    <a:pt x="363055" y="225589"/>
                  </a:cubicBezTo>
                  <a:lnTo>
                    <a:pt x="68302" y="728814"/>
                  </a:lnTo>
                  <a:lnTo>
                    <a:pt x="17882" y="730281"/>
                  </a:lnTo>
                  <a:cubicBezTo>
                    <a:pt x="17842" y="730281"/>
                    <a:pt x="17803" y="730281"/>
                    <a:pt x="17763" y="730281"/>
                  </a:cubicBezTo>
                  <a:cubicBezTo>
                    <a:pt x="16315" y="730281"/>
                    <a:pt x="14966" y="729499"/>
                    <a:pt x="14242" y="728246"/>
                  </a:cubicBezTo>
                  <a:cubicBezTo>
                    <a:pt x="13498" y="726955"/>
                    <a:pt x="13498" y="725351"/>
                    <a:pt x="14281" y="724079"/>
                  </a:cubicBezTo>
                  <a:lnTo>
                    <a:pt x="309028" y="238585"/>
                  </a:lnTo>
                  <a:lnTo>
                    <a:pt x="644" y="15535"/>
                  </a:lnTo>
                  <a:cubicBezTo>
                    <a:pt x="-432" y="14752"/>
                    <a:pt x="-99" y="13070"/>
                    <a:pt x="1192" y="12757"/>
                  </a:cubicBezTo>
                  <a:close/>
                  <a:moveTo>
                    <a:pt x="53413" y="0"/>
                  </a:moveTo>
                  <a:lnTo>
                    <a:pt x="53432" y="0"/>
                  </a:lnTo>
                  <a:lnTo>
                    <a:pt x="53417" y="4"/>
                  </a:ln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C3AE8CE7-0CC9-5212-870C-6290E97A3CC6}"/>
                </a:ext>
              </a:extLst>
            </p:cNvPr>
            <p:cNvSpPr/>
            <p:nvPr/>
          </p:nvSpPr>
          <p:spPr>
            <a:xfrm>
              <a:off x="-3598504" y="4343701"/>
              <a:ext cx="365397" cy="730437"/>
            </a:xfrm>
            <a:custGeom>
              <a:avLst/>
              <a:gdLst>
                <a:gd name="connsiteX0" fmla="*/ 55327 w 365397"/>
                <a:gd name="connsiteY0" fmla="*/ 5185 h 730437"/>
                <a:gd name="connsiteX1" fmla="*/ 5964 w 365397"/>
                <a:gd name="connsiteY1" fmla="*/ 17238 h 730437"/>
                <a:gd name="connsiteX2" fmla="*/ 313807 w 365397"/>
                <a:gd name="connsiteY2" fmla="*/ 239912 h 730437"/>
                <a:gd name="connsiteX3" fmla="*/ 313826 w 365397"/>
                <a:gd name="connsiteY3" fmla="*/ 239912 h 730437"/>
                <a:gd name="connsiteX4" fmla="*/ 358592 w 365397"/>
                <a:gd name="connsiteY4" fmla="*/ 225395 h 730437"/>
                <a:gd name="connsiteX5" fmla="*/ 56345 w 365397"/>
                <a:gd name="connsiteY5" fmla="*/ 0 h 730437"/>
                <a:gd name="connsiteX6" fmla="*/ 57244 w 365397"/>
                <a:gd name="connsiteY6" fmla="*/ 646 h 730437"/>
                <a:gd name="connsiteX7" fmla="*/ 364110 w 365397"/>
                <a:gd name="connsiteY7" fmla="*/ 223478 h 730437"/>
                <a:gd name="connsiteX8" fmla="*/ 364110 w 365397"/>
                <a:gd name="connsiteY8" fmla="*/ 223497 h 730437"/>
                <a:gd name="connsiteX9" fmla="*/ 365361 w 365397"/>
                <a:gd name="connsiteY9" fmla="*/ 226491 h 730437"/>
                <a:gd name="connsiteX10" fmla="*/ 363249 w 365397"/>
                <a:gd name="connsiteY10" fmla="*/ 228955 h 730437"/>
                <a:gd name="connsiteX11" fmla="*/ 361985 w 365397"/>
                <a:gd name="connsiteY11" fmla="*/ 229365 h 730437"/>
                <a:gd name="connsiteX12" fmla="*/ 69316 w 365397"/>
                <a:gd name="connsiteY12" fmla="*/ 729010 h 730437"/>
                <a:gd name="connsiteX13" fmla="*/ 20227 w 365397"/>
                <a:gd name="connsiteY13" fmla="*/ 730437 h 730437"/>
                <a:gd name="connsiteX14" fmla="*/ 18740 w 365397"/>
                <a:gd name="connsiteY14" fmla="*/ 727894 h 730437"/>
                <a:gd name="connsiteX15" fmla="*/ 312134 w 365397"/>
                <a:gd name="connsiteY15" fmla="*/ 244651 h 730437"/>
                <a:gd name="connsiteX16" fmla="*/ 311968 w 365397"/>
                <a:gd name="connsiteY16" fmla="*/ 244530 h 730437"/>
                <a:gd name="connsiteX17" fmla="*/ 1640 w 365397"/>
                <a:gd name="connsiteY17" fmla="*/ 20074 h 730437"/>
                <a:gd name="connsiteX18" fmla="*/ 74 w 365397"/>
                <a:gd name="connsiteY18" fmla="*/ 16102 h 730437"/>
                <a:gd name="connsiteX19" fmla="*/ 3029 w 365397"/>
                <a:gd name="connsiteY19" fmla="*/ 13011 h 73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65397" h="730437">
                  <a:moveTo>
                    <a:pt x="55327" y="5185"/>
                  </a:moveTo>
                  <a:lnTo>
                    <a:pt x="5964" y="17238"/>
                  </a:lnTo>
                  <a:lnTo>
                    <a:pt x="313807" y="239912"/>
                  </a:lnTo>
                  <a:lnTo>
                    <a:pt x="313826" y="239912"/>
                  </a:lnTo>
                  <a:lnTo>
                    <a:pt x="358592" y="225395"/>
                  </a:lnTo>
                  <a:close/>
                  <a:moveTo>
                    <a:pt x="56345" y="0"/>
                  </a:moveTo>
                  <a:lnTo>
                    <a:pt x="57244" y="646"/>
                  </a:lnTo>
                  <a:lnTo>
                    <a:pt x="364110" y="223478"/>
                  </a:lnTo>
                  <a:lnTo>
                    <a:pt x="364110" y="223497"/>
                  </a:lnTo>
                  <a:cubicBezTo>
                    <a:pt x="365067" y="224182"/>
                    <a:pt x="365537" y="225336"/>
                    <a:pt x="365361" y="226491"/>
                  </a:cubicBezTo>
                  <a:cubicBezTo>
                    <a:pt x="365186" y="227645"/>
                    <a:pt x="364363" y="228585"/>
                    <a:pt x="363249" y="228955"/>
                  </a:cubicBezTo>
                  <a:lnTo>
                    <a:pt x="361985" y="229365"/>
                  </a:lnTo>
                  <a:lnTo>
                    <a:pt x="69316" y="729010"/>
                  </a:lnTo>
                  <a:lnTo>
                    <a:pt x="20227" y="730437"/>
                  </a:lnTo>
                  <a:cubicBezTo>
                    <a:pt x="18896" y="730477"/>
                    <a:pt x="18055" y="729029"/>
                    <a:pt x="18740" y="727894"/>
                  </a:cubicBezTo>
                  <a:lnTo>
                    <a:pt x="312134" y="244651"/>
                  </a:lnTo>
                  <a:lnTo>
                    <a:pt x="311968" y="244530"/>
                  </a:lnTo>
                  <a:lnTo>
                    <a:pt x="1640" y="20074"/>
                  </a:lnTo>
                  <a:cubicBezTo>
                    <a:pt x="368" y="19155"/>
                    <a:pt x="-220" y="17629"/>
                    <a:pt x="74" y="16102"/>
                  </a:cubicBezTo>
                  <a:cubicBezTo>
                    <a:pt x="388" y="14557"/>
                    <a:pt x="1503" y="13383"/>
                    <a:pt x="3029" y="13011"/>
                  </a:cubicBezTo>
                  <a:close/>
                </a:path>
              </a:pathLst>
            </a:custGeom>
            <a:solidFill>
              <a:schemeClr val="bg1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38" name="Freeform: Shape 737">
              <a:extLst>
                <a:ext uri="{FF2B5EF4-FFF2-40B4-BE49-F238E27FC236}">
                  <a16:creationId xmlns:a16="http://schemas.microsoft.com/office/drawing/2014/main" id="{2E6FF075-12FE-45FC-5342-82A205C8C185}"/>
                </a:ext>
              </a:extLst>
            </p:cNvPr>
            <p:cNvSpPr/>
            <p:nvPr/>
          </p:nvSpPr>
          <p:spPr>
            <a:xfrm>
              <a:off x="-3877609" y="4360693"/>
              <a:ext cx="592500" cy="712645"/>
            </a:xfrm>
            <a:custGeom>
              <a:avLst/>
              <a:gdLst>
                <a:gd name="connsiteX0" fmla="*/ 244800 w 520924"/>
                <a:gd name="connsiteY0" fmla="*/ 800 h 626555"/>
                <a:gd name="connsiteX1" fmla="*/ 0 w 520924"/>
                <a:gd name="connsiteY1" fmla="*/ 434770 h 626555"/>
                <a:gd name="connsiteX2" fmla="*/ 258923 w 520924"/>
                <a:gd name="connsiteY2" fmla="*/ 626209 h 626555"/>
                <a:gd name="connsiteX3" fmla="*/ 261451 w 520924"/>
                <a:gd name="connsiteY3" fmla="*/ 625710 h 626555"/>
                <a:gd name="connsiteX4" fmla="*/ 520925 w 520924"/>
                <a:gd name="connsiteY4" fmla="*/ 198347 h 626555"/>
                <a:gd name="connsiteX5" fmla="*/ 247122 w 520924"/>
                <a:gd name="connsiteY5" fmla="*/ 302 h 626555"/>
                <a:gd name="connsiteX6" fmla="*/ 244800 w 520924"/>
                <a:gd name="connsiteY6" fmla="*/ 800 h 62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0924" h="626555">
                  <a:moveTo>
                    <a:pt x="244800" y="800"/>
                  </a:moveTo>
                  <a:lnTo>
                    <a:pt x="0" y="434770"/>
                  </a:lnTo>
                  <a:lnTo>
                    <a:pt x="258923" y="626209"/>
                  </a:lnTo>
                  <a:cubicBezTo>
                    <a:pt x="259748" y="626829"/>
                    <a:pt x="260918" y="626588"/>
                    <a:pt x="261451" y="625710"/>
                  </a:cubicBezTo>
                  <a:lnTo>
                    <a:pt x="520925" y="198347"/>
                  </a:lnTo>
                  <a:lnTo>
                    <a:pt x="247122" y="302"/>
                  </a:lnTo>
                  <a:cubicBezTo>
                    <a:pt x="246348" y="-249"/>
                    <a:pt x="245264" y="-25"/>
                    <a:pt x="244800" y="800"/>
                  </a:cubicBezTo>
                  <a:close/>
                </a:path>
              </a:pathLst>
            </a:custGeom>
            <a:solidFill>
              <a:srgbClr val="E64944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31" name="Freeform: Shape 730">
              <a:extLst>
                <a:ext uri="{FF2B5EF4-FFF2-40B4-BE49-F238E27FC236}">
                  <a16:creationId xmlns:a16="http://schemas.microsoft.com/office/drawing/2014/main" id="{5CBE94F8-0EE4-5EE6-F07B-D3A84FE99C09}"/>
                </a:ext>
              </a:extLst>
            </p:cNvPr>
            <p:cNvSpPr/>
            <p:nvPr/>
          </p:nvSpPr>
          <p:spPr>
            <a:xfrm>
              <a:off x="-3828907" y="4474770"/>
              <a:ext cx="470987" cy="516594"/>
            </a:xfrm>
            <a:custGeom>
              <a:avLst/>
              <a:gdLst>
                <a:gd name="connsiteX0" fmla="*/ 359550 w 414090"/>
                <a:gd name="connsiteY0" fmla="*/ 236732 h 454187"/>
                <a:gd name="connsiteX1" fmla="*/ 280422 w 414090"/>
                <a:gd name="connsiteY1" fmla="*/ 247742 h 454187"/>
                <a:gd name="connsiteX2" fmla="*/ 172101 w 414090"/>
                <a:gd name="connsiteY2" fmla="*/ 128429 h 454187"/>
                <a:gd name="connsiteX3" fmla="*/ 160180 w 414090"/>
                <a:gd name="connsiteY3" fmla="*/ 55975 h 454187"/>
                <a:gd name="connsiteX4" fmla="*/ 160094 w 414090"/>
                <a:gd name="connsiteY4" fmla="*/ 56147 h 454187"/>
                <a:gd name="connsiteX5" fmla="*/ 158151 w 414090"/>
                <a:gd name="connsiteY5" fmla="*/ 55149 h 454187"/>
                <a:gd name="connsiteX6" fmla="*/ 58552 w 414090"/>
                <a:gd name="connsiteY6" fmla="*/ 0 h 454187"/>
                <a:gd name="connsiteX7" fmla="*/ 1166 w 414090"/>
                <a:gd name="connsiteY7" fmla="*/ 174272 h 454187"/>
                <a:gd name="connsiteX8" fmla="*/ 220060 w 414090"/>
                <a:gd name="connsiteY8" fmla="*/ 328848 h 454187"/>
                <a:gd name="connsiteX9" fmla="*/ 318782 w 414090"/>
                <a:gd name="connsiteY9" fmla="*/ 452960 h 454187"/>
                <a:gd name="connsiteX10" fmla="*/ 354889 w 414090"/>
                <a:gd name="connsiteY10" fmla="*/ 424749 h 454187"/>
                <a:gd name="connsiteX11" fmla="*/ 375754 w 414090"/>
                <a:gd name="connsiteY11" fmla="*/ 413017 h 454187"/>
                <a:gd name="connsiteX12" fmla="*/ 384218 w 414090"/>
                <a:gd name="connsiteY12" fmla="*/ 387507 h 454187"/>
                <a:gd name="connsiteX13" fmla="*/ 406804 w 414090"/>
                <a:gd name="connsiteY13" fmla="*/ 372610 h 454187"/>
                <a:gd name="connsiteX14" fmla="*/ 411861 w 414090"/>
                <a:gd name="connsiteY14" fmla="*/ 328264 h 454187"/>
                <a:gd name="connsiteX15" fmla="*/ 359533 w 414090"/>
                <a:gd name="connsiteY15" fmla="*/ 236732 h 454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14090" h="454187">
                  <a:moveTo>
                    <a:pt x="359550" y="236732"/>
                  </a:moveTo>
                  <a:cubicBezTo>
                    <a:pt x="333747" y="229542"/>
                    <a:pt x="292841" y="253521"/>
                    <a:pt x="280422" y="247742"/>
                  </a:cubicBezTo>
                  <a:cubicBezTo>
                    <a:pt x="269774" y="242770"/>
                    <a:pt x="191849" y="162988"/>
                    <a:pt x="172101" y="128429"/>
                  </a:cubicBezTo>
                  <a:cubicBezTo>
                    <a:pt x="166580" y="118779"/>
                    <a:pt x="163002" y="83894"/>
                    <a:pt x="160180" y="55975"/>
                  </a:cubicBezTo>
                  <a:lnTo>
                    <a:pt x="160094" y="56147"/>
                  </a:lnTo>
                  <a:lnTo>
                    <a:pt x="158151" y="55149"/>
                  </a:lnTo>
                  <a:cubicBezTo>
                    <a:pt x="157411" y="54771"/>
                    <a:pt x="90702" y="20264"/>
                    <a:pt x="58552" y="0"/>
                  </a:cubicBezTo>
                  <a:cubicBezTo>
                    <a:pt x="28311" y="40562"/>
                    <a:pt x="-6884" y="114220"/>
                    <a:pt x="1166" y="174272"/>
                  </a:cubicBezTo>
                  <a:cubicBezTo>
                    <a:pt x="10472" y="243664"/>
                    <a:pt x="175783" y="302168"/>
                    <a:pt x="220060" y="328848"/>
                  </a:cubicBezTo>
                  <a:cubicBezTo>
                    <a:pt x="225840" y="374261"/>
                    <a:pt x="289728" y="442811"/>
                    <a:pt x="318782" y="452960"/>
                  </a:cubicBezTo>
                  <a:cubicBezTo>
                    <a:pt x="340267" y="460477"/>
                    <a:pt x="348747" y="431268"/>
                    <a:pt x="354889" y="424749"/>
                  </a:cubicBezTo>
                  <a:cubicBezTo>
                    <a:pt x="360359" y="418935"/>
                    <a:pt x="370473" y="421360"/>
                    <a:pt x="375754" y="413017"/>
                  </a:cubicBezTo>
                  <a:cubicBezTo>
                    <a:pt x="380932" y="404829"/>
                    <a:pt x="378042" y="397002"/>
                    <a:pt x="384218" y="387507"/>
                  </a:cubicBezTo>
                  <a:cubicBezTo>
                    <a:pt x="390032" y="378562"/>
                    <a:pt x="401024" y="380798"/>
                    <a:pt x="406804" y="372610"/>
                  </a:cubicBezTo>
                  <a:cubicBezTo>
                    <a:pt x="413409" y="363252"/>
                    <a:pt x="416523" y="339273"/>
                    <a:pt x="411861" y="328264"/>
                  </a:cubicBezTo>
                  <a:cubicBezTo>
                    <a:pt x="406787" y="318390"/>
                    <a:pt x="385353" y="243923"/>
                    <a:pt x="359533" y="236732"/>
                  </a:cubicBez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25" name="Freeform: Shape 724">
              <a:extLst>
                <a:ext uri="{FF2B5EF4-FFF2-40B4-BE49-F238E27FC236}">
                  <a16:creationId xmlns:a16="http://schemas.microsoft.com/office/drawing/2014/main" id="{4E9CCA04-0C68-DC42-CF70-3EADFD6AD777}"/>
                </a:ext>
              </a:extLst>
            </p:cNvPr>
            <p:cNvSpPr/>
            <p:nvPr/>
          </p:nvSpPr>
          <p:spPr>
            <a:xfrm>
              <a:off x="-3750781" y="4402646"/>
              <a:ext cx="670934" cy="507469"/>
            </a:xfrm>
            <a:custGeom>
              <a:avLst/>
              <a:gdLst>
                <a:gd name="connsiteX0" fmla="*/ 505353 w 589882"/>
                <a:gd name="connsiteY0" fmla="*/ 332827 h 446165"/>
                <a:gd name="connsiteX1" fmla="*/ 504596 w 589882"/>
                <a:gd name="connsiteY1" fmla="*/ 330900 h 446165"/>
                <a:gd name="connsiteX2" fmla="*/ 504321 w 589882"/>
                <a:gd name="connsiteY2" fmla="*/ 330591 h 446165"/>
                <a:gd name="connsiteX3" fmla="*/ 503839 w 589882"/>
                <a:gd name="connsiteY3" fmla="*/ 329438 h 446165"/>
                <a:gd name="connsiteX4" fmla="*/ 502669 w 589882"/>
                <a:gd name="connsiteY4" fmla="*/ 327546 h 446165"/>
                <a:gd name="connsiteX5" fmla="*/ 503099 w 589882"/>
                <a:gd name="connsiteY5" fmla="*/ 327683 h 446165"/>
                <a:gd name="connsiteX6" fmla="*/ 419894 w 589882"/>
                <a:gd name="connsiteY6" fmla="*/ 234295 h 446165"/>
                <a:gd name="connsiteX7" fmla="*/ 235421 w 589882"/>
                <a:gd name="connsiteY7" fmla="*/ 144879 h 446165"/>
                <a:gd name="connsiteX8" fmla="*/ 234251 w 589882"/>
                <a:gd name="connsiteY8" fmla="*/ 143933 h 446165"/>
                <a:gd name="connsiteX9" fmla="*/ 173443 w 589882"/>
                <a:gd name="connsiteY9" fmla="*/ 35080 h 446165"/>
                <a:gd name="connsiteX10" fmla="*/ 100507 w 589882"/>
                <a:gd name="connsiteY10" fmla="*/ 5888 h 446165"/>
                <a:gd name="connsiteX11" fmla="*/ 45873 w 589882"/>
                <a:gd name="connsiteY11" fmla="*/ 35080 h 446165"/>
                <a:gd name="connsiteX12" fmla="*/ 29153 w 589882"/>
                <a:gd name="connsiteY12" fmla="*/ 71049 h 446165"/>
                <a:gd name="connsiteX13" fmla="*/ 14239 w 589882"/>
                <a:gd name="connsiteY13" fmla="*/ 87649 h 446165"/>
                <a:gd name="connsiteX14" fmla="*/ 13929 w 589882"/>
                <a:gd name="connsiteY14" fmla="*/ 109547 h 446165"/>
                <a:gd name="connsiteX15" fmla="*/ 736 w 589882"/>
                <a:gd name="connsiteY15" fmla="*/ 135005 h 446165"/>
                <a:gd name="connsiteX16" fmla="*/ 148930 w 589882"/>
                <a:gd name="connsiteY16" fmla="*/ 214547 h 446165"/>
                <a:gd name="connsiteX17" fmla="*/ 440192 w 589882"/>
                <a:gd name="connsiteY17" fmla="*/ 446118 h 446165"/>
                <a:gd name="connsiteX18" fmla="*/ 589883 w 589882"/>
                <a:gd name="connsiteY18" fmla="*/ 347431 h 446165"/>
                <a:gd name="connsiteX19" fmla="*/ 588386 w 589882"/>
                <a:gd name="connsiteY19" fmla="*/ 347449 h 446165"/>
                <a:gd name="connsiteX20" fmla="*/ 505336 w 589882"/>
                <a:gd name="connsiteY20" fmla="*/ 332810 h 446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89882" h="446165">
                  <a:moveTo>
                    <a:pt x="505353" y="332827"/>
                  </a:moveTo>
                  <a:cubicBezTo>
                    <a:pt x="505146" y="332156"/>
                    <a:pt x="504871" y="331520"/>
                    <a:pt x="504596" y="330900"/>
                  </a:cubicBezTo>
                  <a:cubicBezTo>
                    <a:pt x="504493" y="330797"/>
                    <a:pt x="504407" y="330694"/>
                    <a:pt x="504321" y="330591"/>
                  </a:cubicBezTo>
                  <a:cubicBezTo>
                    <a:pt x="504166" y="330212"/>
                    <a:pt x="503994" y="329817"/>
                    <a:pt x="503839" y="329438"/>
                  </a:cubicBezTo>
                  <a:cubicBezTo>
                    <a:pt x="503478" y="328784"/>
                    <a:pt x="503082" y="328148"/>
                    <a:pt x="502669" y="327546"/>
                  </a:cubicBezTo>
                  <a:cubicBezTo>
                    <a:pt x="502807" y="327598"/>
                    <a:pt x="502962" y="327632"/>
                    <a:pt x="503099" y="327683"/>
                  </a:cubicBezTo>
                  <a:cubicBezTo>
                    <a:pt x="487514" y="291181"/>
                    <a:pt x="452698" y="257913"/>
                    <a:pt x="419894" y="234295"/>
                  </a:cubicBezTo>
                  <a:cubicBezTo>
                    <a:pt x="380656" y="206049"/>
                    <a:pt x="254326" y="158692"/>
                    <a:pt x="235421" y="144879"/>
                  </a:cubicBezTo>
                  <a:cubicBezTo>
                    <a:pt x="235060" y="144621"/>
                    <a:pt x="234664" y="144294"/>
                    <a:pt x="234251" y="143933"/>
                  </a:cubicBezTo>
                  <a:cubicBezTo>
                    <a:pt x="228351" y="131857"/>
                    <a:pt x="197628" y="51507"/>
                    <a:pt x="173443" y="35080"/>
                  </a:cubicBezTo>
                  <a:cubicBezTo>
                    <a:pt x="156137" y="23313"/>
                    <a:pt x="119497" y="7797"/>
                    <a:pt x="100507" y="5888"/>
                  </a:cubicBezTo>
                  <a:cubicBezTo>
                    <a:pt x="63643" y="-11245"/>
                    <a:pt x="52221" y="12235"/>
                    <a:pt x="45873" y="35080"/>
                  </a:cubicBezTo>
                  <a:cubicBezTo>
                    <a:pt x="30753" y="45762"/>
                    <a:pt x="31097" y="65355"/>
                    <a:pt x="29153" y="71049"/>
                  </a:cubicBezTo>
                  <a:cubicBezTo>
                    <a:pt x="27502" y="75900"/>
                    <a:pt x="18006" y="77603"/>
                    <a:pt x="14239" y="87649"/>
                  </a:cubicBezTo>
                  <a:cubicBezTo>
                    <a:pt x="10902" y="96542"/>
                    <a:pt x="16045" y="102993"/>
                    <a:pt x="13929" y="109547"/>
                  </a:cubicBezTo>
                  <a:cubicBezTo>
                    <a:pt x="11693" y="116462"/>
                    <a:pt x="-3479" y="115429"/>
                    <a:pt x="736" y="135005"/>
                  </a:cubicBezTo>
                  <a:cubicBezTo>
                    <a:pt x="6103" y="159828"/>
                    <a:pt x="77387" y="213635"/>
                    <a:pt x="148930" y="214547"/>
                  </a:cubicBezTo>
                  <a:cubicBezTo>
                    <a:pt x="206642" y="260235"/>
                    <a:pt x="315375" y="442747"/>
                    <a:pt x="440192" y="446118"/>
                  </a:cubicBezTo>
                  <a:cubicBezTo>
                    <a:pt x="521540" y="448320"/>
                    <a:pt x="575605" y="372580"/>
                    <a:pt x="589883" y="347431"/>
                  </a:cubicBezTo>
                  <a:cubicBezTo>
                    <a:pt x="589384" y="347431"/>
                    <a:pt x="588885" y="347449"/>
                    <a:pt x="588386" y="347449"/>
                  </a:cubicBezTo>
                  <a:cubicBezTo>
                    <a:pt x="560450" y="347449"/>
                    <a:pt x="531190" y="340912"/>
                    <a:pt x="505336" y="332810"/>
                  </a:cubicBezTo>
                  <a:close/>
                </a:path>
              </a:pathLst>
            </a:custGeom>
            <a:solidFill>
              <a:srgbClr val="F8BB88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22" name="Freeform: Shape 721">
              <a:extLst>
                <a:ext uri="{FF2B5EF4-FFF2-40B4-BE49-F238E27FC236}">
                  <a16:creationId xmlns:a16="http://schemas.microsoft.com/office/drawing/2014/main" id="{75EEE0A0-7460-1925-5FA0-DDB3C10DC9C5}"/>
                </a:ext>
              </a:extLst>
            </p:cNvPr>
            <p:cNvSpPr/>
            <p:nvPr/>
          </p:nvSpPr>
          <p:spPr>
            <a:xfrm>
              <a:off x="-3700991" y="4442311"/>
              <a:ext cx="17472" cy="29621"/>
            </a:xfrm>
            <a:custGeom>
              <a:avLst/>
              <a:gdLst>
                <a:gd name="connsiteX0" fmla="*/ 4214 w 15361"/>
                <a:gd name="connsiteY0" fmla="*/ 0 h 26043"/>
                <a:gd name="connsiteX1" fmla="*/ 0 w 15361"/>
                <a:gd name="connsiteY1" fmla="*/ 413 h 26043"/>
                <a:gd name="connsiteX2" fmla="*/ 15361 w 15361"/>
                <a:gd name="connsiteY2" fmla="*/ 26044 h 26043"/>
                <a:gd name="connsiteX3" fmla="*/ 4214 w 15361"/>
                <a:gd name="connsiteY3" fmla="*/ 0 h 26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61" h="26043">
                  <a:moveTo>
                    <a:pt x="4214" y="0"/>
                  </a:moveTo>
                  <a:lnTo>
                    <a:pt x="0" y="413"/>
                  </a:lnTo>
                  <a:cubicBezTo>
                    <a:pt x="2529" y="22879"/>
                    <a:pt x="15361" y="26044"/>
                    <a:pt x="15361" y="26044"/>
                  </a:cubicBezTo>
                  <a:cubicBezTo>
                    <a:pt x="11026" y="23773"/>
                    <a:pt x="5195" y="10132"/>
                    <a:pt x="4214" y="0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23" name="Freeform: Shape 722">
              <a:extLst>
                <a:ext uri="{FF2B5EF4-FFF2-40B4-BE49-F238E27FC236}">
                  <a16:creationId xmlns:a16="http://schemas.microsoft.com/office/drawing/2014/main" id="{844A597D-2E58-3B46-FEEF-DD0406CB3BF9}"/>
                </a:ext>
              </a:extLst>
            </p:cNvPr>
            <p:cNvSpPr/>
            <p:nvPr/>
          </p:nvSpPr>
          <p:spPr>
            <a:xfrm>
              <a:off x="-3654251" y="4406937"/>
              <a:ext cx="82821" cy="74427"/>
            </a:xfrm>
            <a:custGeom>
              <a:avLst/>
              <a:gdLst>
                <a:gd name="connsiteX0" fmla="*/ 44795 w 72816"/>
                <a:gd name="connsiteY0" fmla="*/ 44622 h 65436"/>
                <a:gd name="connsiteX1" fmla="*/ 34336 w 72816"/>
                <a:gd name="connsiteY1" fmla="*/ 39839 h 65436"/>
                <a:gd name="connsiteX2" fmla="*/ 30724 w 72816"/>
                <a:gd name="connsiteY2" fmla="*/ 38205 h 65436"/>
                <a:gd name="connsiteX3" fmla="*/ 30087 w 72816"/>
                <a:gd name="connsiteY3" fmla="*/ 37913 h 65436"/>
                <a:gd name="connsiteX4" fmla="*/ 5420 w 72816"/>
                <a:gd name="connsiteY4" fmla="*/ 20677 h 65436"/>
                <a:gd name="connsiteX5" fmla="*/ 5489 w 72816"/>
                <a:gd name="connsiteY5" fmla="*/ 10115 h 65436"/>
                <a:gd name="connsiteX6" fmla="*/ 15947 w 72816"/>
                <a:gd name="connsiteY6" fmla="*/ 4197 h 65436"/>
                <a:gd name="connsiteX7" fmla="*/ 15362 w 72816"/>
                <a:gd name="connsiteY7" fmla="*/ 0 h 65436"/>
                <a:gd name="connsiteX8" fmla="*/ 1807 w 72816"/>
                <a:gd name="connsiteY8" fmla="*/ 8016 h 65436"/>
                <a:gd name="connsiteX9" fmla="*/ 1515 w 72816"/>
                <a:gd name="connsiteY9" fmla="*/ 22311 h 65436"/>
                <a:gd name="connsiteX10" fmla="*/ 28333 w 72816"/>
                <a:gd name="connsiteY10" fmla="*/ 41732 h 65436"/>
                <a:gd name="connsiteX11" fmla="*/ 28969 w 72816"/>
                <a:gd name="connsiteY11" fmla="*/ 42024 h 65436"/>
                <a:gd name="connsiteX12" fmla="*/ 32616 w 72816"/>
                <a:gd name="connsiteY12" fmla="*/ 43675 h 65436"/>
                <a:gd name="connsiteX13" fmla="*/ 72817 w 72816"/>
                <a:gd name="connsiteY13" fmla="*/ 65436 h 65436"/>
                <a:gd name="connsiteX14" fmla="*/ 44812 w 72816"/>
                <a:gd name="connsiteY14" fmla="*/ 44587 h 65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2816" h="65436">
                  <a:moveTo>
                    <a:pt x="44795" y="44622"/>
                  </a:moveTo>
                  <a:cubicBezTo>
                    <a:pt x="40976" y="42833"/>
                    <a:pt x="37381" y="41216"/>
                    <a:pt x="34336" y="39839"/>
                  </a:cubicBezTo>
                  <a:cubicBezTo>
                    <a:pt x="32994" y="39237"/>
                    <a:pt x="31790" y="38687"/>
                    <a:pt x="30724" y="38205"/>
                  </a:cubicBezTo>
                  <a:lnTo>
                    <a:pt x="30087" y="37913"/>
                  </a:lnTo>
                  <a:cubicBezTo>
                    <a:pt x="20987" y="33767"/>
                    <a:pt x="8551" y="28073"/>
                    <a:pt x="5420" y="20677"/>
                  </a:cubicBezTo>
                  <a:cubicBezTo>
                    <a:pt x="3820" y="16875"/>
                    <a:pt x="3837" y="13039"/>
                    <a:pt x="5489" y="10115"/>
                  </a:cubicBezTo>
                  <a:cubicBezTo>
                    <a:pt x="7278" y="6950"/>
                    <a:pt x="10890" y="4902"/>
                    <a:pt x="15947" y="4197"/>
                  </a:cubicBezTo>
                  <a:lnTo>
                    <a:pt x="15362" y="0"/>
                  </a:lnTo>
                  <a:cubicBezTo>
                    <a:pt x="7278" y="1135"/>
                    <a:pt x="3528" y="4988"/>
                    <a:pt x="1807" y="8016"/>
                  </a:cubicBezTo>
                  <a:cubicBezTo>
                    <a:pt x="-498" y="12093"/>
                    <a:pt x="-601" y="17305"/>
                    <a:pt x="1515" y="22311"/>
                  </a:cubicBezTo>
                  <a:cubicBezTo>
                    <a:pt x="5282" y="31204"/>
                    <a:pt x="18063" y="37053"/>
                    <a:pt x="28333" y="41732"/>
                  </a:cubicBezTo>
                  <a:lnTo>
                    <a:pt x="28969" y="42024"/>
                  </a:lnTo>
                  <a:cubicBezTo>
                    <a:pt x="30036" y="42506"/>
                    <a:pt x="31257" y="43074"/>
                    <a:pt x="32616" y="43675"/>
                  </a:cubicBezTo>
                  <a:cubicBezTo>
                    <a:pt x="43832" y="48733"/>
                    <a:pt x="62582" y="57196"/>
                    <a:pt x="72817" y="65436"/>
                  </a:cubicBezTo>
                  <a:cubicBezTo>
                    <a:pt x="72817" y="65436"/>
                    <a:pt x="66710" y="54599"/>
                    <a:pt x="44812" y="44587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24" name="Freeform: Shape 723">
              <a:extLst>
                <a:ext uri="{FF2B5EF4-FFF2-40B4-BE49-F238E27FC236}">
                  <a16:creationId xmlns:a16="http://schemas.microsoft.com/office/drawing/2014/main" id="{2BA4C61B-E6A4-B7EB-4D79-72FFD83759E1}"/>
                </a:ext>
              </a:extLst>
            </p:cNvPr>
            <p:cNvSpPr/>
            <p:nvPr/>
          </p:nvSpPr>
          <p:spPr>
            <a:xfrm>
              <a:off x="-3581426" y="4642584"/>
              <a:ext cx="28369" cy="6515"/>
            </a:xfrm>
            <a:custGeom>
              <a:avLst/>
              <a:gdLst>
                <a:gd name="connsiteX0" fmla="*/ 103 w 24942"/>
                <a:gd name="connsiteY0" fmla="*/ 1479 h 5728"/>
                <a:gd name="connsiteX1" fmla="*/ 0 w 24942"/>
                <a:gd name="connsiteY1" fmla="*/ 5711 h 5728"/>
                <a:gd name="connsiteX2" fmla="*/ 1944 w 24942"/>
                <a:gd name="connsiteY2" fmla="*/ 5728 h 5728"/>
                <a:gd name="connsiteX3" fmla="*/ 24943 w 24942"/>
                <a:gd name="connsiteY3" fmla="*/ 0 h 5728"/>
                <a:gd name="connsiteX4" fmla="*/ 86 w 24942"/>
                <a:gd name="connsiteY4" fmla="*/ 1462 h 5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42" h="5728">
                  <a:moveTo>
                    <a:pt x="103" y="1479"/>
                  </a:moveTo>
                  <a:lnTo>
                    <a:pt x="0" y="5711"/>
                  </a:lnTo>
                  <a:cubicBezTo>
                    <a:pt x="619" y="5711"/>
                    <a:pt x="1273" y="5728"/>
                    <a:pt x="1944" y="5728"/>
                  </a:cubicBezTo>
                  <a:cubicBezTo>
                    <a:pt x="11456" y="5728"/>
                    <a:pt x="24943" y="0"/>
                    <a:pt x="24943" y="0"/>
                  </a:cubicBezTo>
                  <a:cubicBezTo>
                    <a:pt x="24788" y="0"/>
                    <a:pt x="9323" y="1686"/>
                    <a:pt x="86" y="1462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17" name="Freeform: Shape 716">
              <a:extLst>
                <a:ext uri="{FF2B5EF4-FFF2-40B4-BE49-F238E27FC236}">
                  <a16:creationId xmlns:a16="http://schemas.microsoft.com/office/drawing/2014/main" id="{B90DD2B7-586E-F879-A383-F0350D7676F2}"/>
                </a:ext>
              </a:extLst>
            </p:cNvPr>
            <p:cNvSpPr/>
            <p:nvPr/>
          </p:nvSpPr>
          <p:spPr>
            <a:xfrm>
              <a:off x="-3784144" y="6215418"/>
              <a:ext cx="192144" cy="153345"/>
            </a:xfrm>
            <a:custGeom>
              <a:avLst/>
              <a:gdLst>
                <a:gd name="connsiteX0" fmla="*/ 144771 w 168932"/>
                <a:gd name="connsiteY0" fmla="*/ 55178 h 134820"/>
                <a:gd name="connsiteX1" fmla="*/ 78406 w 168932"/>
                <a:gd name="connsiteY1" fmla="*/ 665 h 134820"/>
                <a:gd name="connsiteX2" fmla="*/ 0 w 168932"/>
                <a:gd name="connsiteY2" fmla="*/ 46199 h 134820"/>
                <a:gd name="connsiteX3" fmla="*/ 15654 w 168932"/>
                <a:gd name="connsiteY3" fmla="*/ 52391 h 134820"/>
                <a:gd name="connsiteX4" fmla="*/ 79507 w 168932"/>
                <a:gd name="connsiteY4" fmla="*/ 98974 h 134820"/>
                <a:gd name="connsiteX5" fmla="*/ 96933 w 168932"/>
                <a:gd name="connsiteY5" fmla="*/ 128682 h 134820"/>
                <a:gd name="connsiteX6" fmla="*/ 168819 w 168932"/>
                <a:gd name="connsiteY6" fmla="*/ 99542 h 134820"/>
                <a:gd name="connsiteX7" fmla="*/ 144788 w 168932"/>
                <a:gd name="connsiteY7" fmla="*/ 55178 h 134820"/>
                <a:gd name="connsiteX8" fmla="*/ 144788 w 168932"/>
                <a:gd name="connsiteY8" fmla="*/ 55178 h 13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8932" h="134820">
                  <a:moveTo>
                    <a:pt x="144771" y="55178"/>
                  </a:moveTo>
                  <a:cubicBezTo>
                    <a:pt x="122271" y="29427"/>
                    <a:pt x="90430" y="3813"/>
                    <a:pt x="78406" y="665"/>
                  </a:cubicBezTo>
                  <a:cubicBezTo>
                    <a:pt x="52861" y="-6474"/>
                    <a:pt x="0" y="46199"/>
                    <a:pt x="0" y="46199"/>
                  </a:cubicBezTo>
                  <a:cubicBezTo>
                    <a:pt x="0" y="46199"/>
                    <a:pt x="6244" y="48159"/>
                    <a:pt x="15654" y="52391"/>
                  </a:cubicBezTo>
                  <a:cubicBezTo>
                    <a:pt x="32615" y="60012"/>
                    <a:pt x="59897" y="74977"/>
                    <a:pt x="79507" y="98974"/>
                  </a:cubicBezTo>
                  <a:cubicBezTo>
                    <a:pt x="86611" y="107661"/>
                    <a:pt x="92701" y="117535"/>
                    <a:pt x="96933" y="128682"/>
                  </a:cubicBezTo>
                  <a:cubicBezTo>
                    <a:pt x="131818" y="144954"/>
                    <a:pt x="165413" y="126686"/>
                    <a:pt x="168819" y="99542"/>
                  </a:cubicBezTo>
                  <a:cubicBezTo>
                    <a:pt x="170161" y="88825"/>
                    <a:pt x="159461" y="71967"/>
                    <a:pt x="144788" y="55178"/>
                  </a:cubicBezTo>
                  <a:lnTo>
                    <a:pt x="144788" y="55178"/>
                  </a:lnTo>
                  <a:close/>
                </a:path>
              </a:pathLst>
            </a:custGeom>
            <a:solidFill>
              <a:srgbClr val="EA1D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713" name="Freeform: Shape 712">
              <a:extLst>
                <a:ext uri="{FF2B5EF4-FFF2-40B4-BE49-F238E27FC236}">
                  <a16:creationId xmlns:a16="http://schemas.microsoft.com/office/drawing/2014/main" id="{54788A93-F49F-D129-80E0-079E7AB2ED51}"/>
                </a:ext>
              </a:extLst>
            </p:cNvPr>
            <p:cNvSpPr/>
            <p:nvPr/>
          </p:nvSpPr>
          <p:spPr>
            <a:xfrm>
              <a:off x="-3878646" y="6273906"/>
              <a:ext cx="161880" cy="143466"/>
            </a:xfrm>
            <a:custGeom>
              <a:avLst/>
              <a:gdLst>
                <a:gd name="connsiteX0" fmla="*/ 129393 w 142324"/>
                <a:gd name="connsiteY0" fmla="*/ 61692 h 126135"/>
                <a:gd name="connsiteX1" fmla="*/ 81434 w 142324"/>
                <a:gd name="connsiteY1" fmla="*/ 2243 h 126135"/>
                <a:gd name="connsiteX2" fmla="*/ 0 w 142324"/>
                <a:gd name="connsiteY2" fmla="*/ 25121 h 126135"/>
                <a:gd name="connsiteX3" fmla="*/ 12815 w 142324"/>
                <a:gd name="connsiteY3" fmla="*/ 33499 h 126135"/>
                <a:gd name="connsiteX4" fmla="*/ 60275 w 142324"/>
                <a:gd name="connsiteY4" fmla="*/ 85723 h 126135"/>
                <a:gd name="connsiteX5" fmla="*/ 69410 w 142324"/>
                <a:gd name="connsiteY5" fmla="*/ 114365 h 126135"/>
                <a:gd name="connsiteX6" fmla="*/ 141245 w 142324"/>
                <a:gd name="connsiteY6" fmla="*/ 104061 h 126135"/>
                <a:gd name="connsiteX7" fmla="*/ 129410 w 142324"/>
                <a:gd name="connsiteY7" fmla="*/ 61675 h 126135"/>
                <a:gd name="connsiteX8" fmla="*/ 129410 w 142324"/>
                <a:gd name="connsiteY8" fmla="*/ 61675 h 126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324" h="126135">
                  <a:moveTo>
                    <a:pt x="129393" y="61692"/>
                  </a:moveTo>
                  <a:cubicBezTo>
                    <a:pt x="114771" y="35374"/>
                    <a:pt x="91634" y="7335"/>
                    <a:pt x="81434" y="2243"/>
                  </a:cubicBezTo>
                  <a:cubicBezTo>
                    <a:pt x="59845" y="-8904"/>
                    <a:pt x="0" y="25121"/>
                    <a:pt x="0" y="25121"/>
                  </a:cubicBezTo>
                  <a:cubicBezTo>
                    <a:pt x="0" y="25121"/>
                    <a:pt x="5212" y="28029"/>
                    <a:pt x="12815" y="33499"/>
                  </a:cubicBezTo>
                  <a:cubicBezTo>
                    <a:pt x="26491" y="43338"/>
                    <a:pt x="47890" y="61469"/>
                    <a:pt x="60275" y="85723"/>
                  </a:cubicBezTo>
                  <a:cubicBezTo>
                    <a:pt x="64765" y="94514"/>
                    <a:pt x="68068" y="104078"/>
                    <a:pt x="69410" y="114365"/>
                  </a:cubicBezTo>
                  <a:cubicBezTo>
                    <a:pt x="97414" y="135127"/>
                    <a:pt x="132024" y="126372"/>
                    <a:pt x="141245" y="104061"/>
                  </a:cubicBezTo>
                  <a:cubicBezTo>
                    <a:pt x="144874" y="95253"/>
                    <a:pt x="138957" y="78843"/>
                    <a:pt x="129410" y="61675"/>
                  </a:cubicBezTo>
                  <a:lnTo>
                    <a:pt x="129410" y="61675"/>
                  </a:lnTo>
                  <a:close/>
                </a:path>
              </a:pathLst>
            </a:custGeom>
            <a:solidFill>
              <a:srgbClr val="EA1D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681" name="Freeform: Shape 680">
              <a:extLst>
                <a:ext uri="{FF2B5EF4-FFF2-40B4-BE49-F238E27FC236}">
                  <a16:creationId xmlns:a16="http://schemas.microsoft.com/office/drawing/2014/main" id="{0761B0BE-6502-C45E-8971-C8004F7518DD}"/>
                </a:ext>
              </a:extLst>
            </p:cNvPr>
            <p:cNvSpPr/>
            <p:nvPr/>
          </p:nvSpPr>
          <p:spPr>
            <a:xfrm>
              <a:off x="-2708466" y="5441051"/>
              <a:ext cx="121218" cy="201190"/>
            </a:xfrm>
            <a:custGeom>
              <a:avLst/>
              <a:gdLst>
                <a:gd name="connsiteX0" fmla="*/ 48278 w 106575"/>
                <a:gd name="connsiteY0" fmla="*/ 2063 h 176885"/>
                <a:gd name="connsiteX1" fmla="*/ 19413 w 106575"/>
                <a:gd name="connsiteY1" fmla="*/ 43450 h 176885"/>
                <a:gd name="connsiteX2" fmla="*/ 19413 w 106575"/>
                <a:gd name="connsiteY2" fmla="*/ 43450 h 176885"/>
                <a:gd name="connsiteX3" fmla="*/ 457 w 106575"/>
                <a:gd name="connsiteY3" fmla="*/ 127224 h 176885"/>
                <a:gd name="connsiteX4" fmla="*/ 76317 w 106575"/>
                <a:gd name="connsiteY4" fmla="*/ 176885 h 176885"/>
                <a:gd name="connsiteX5" fmla="*/ 74838 w 106575"/>
                <a:gd name="connsiteY5" fmla="*/ 160113 h 176885"/>
                <a:gd name="connsiteX6" fmla="*/ 87843 w 106575"/>
                <a:gd name="connsiteY6" fmla="*/ 82154 h 176885"/>
                <a:gd name="connsiteX7" fmla="*/ 106575 w 106575"/>
                <a:gd name="connsiteY7" fmla="*/ 53256 h 176885"/>
                <a:gd name="connsiteX8" fmla="*/ 48278 w 106575"/>
                <a:gd name="connsiteY8" fmla="*/ 2063 h 17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575" h="176885">
                  <a:moveTo>
                    <a:pt x="48278" y="2063"/>
                  </a:moveTo>
                  <a:cubicBezTo>
                    <a:pt x="38095" y="5658"/>
                    <a:pt x="27842" y="22791"/>
                    <a:pt x="19413" y="43450"/>
                  </a:cubicBezTo>
                  <a:lnTo>
                    <a:pt x="19413" y="43450"/>
                  </a:lnTo>
                  <a:cubicBezTo>
                    <a:pt x="6495" y="75119"/>
                    <a:pt x="-2123" y="115062"/>
                    <a:pt x="457" y="127224"/>
                  </a:cubicBezTo>
                  <a:cubicBezTo>
                    <a:pt x="5549" y="153250"/>
                    <a:pt x="76317" y="176885"/>
                    <a:pt x="76317" y="176885"/>
                  </a:cubicBezTo>
                  <a:cubicBezTo>
                    <a:pt x="76317" y="176885"/>
                    <a:pt x="75268" y="170435"/>
                    <a:pt x="74838" y="160113"/>
                  </a:cubicBezTo>
                  <a:cubicBezTo>
                    <a:pt x="74029" y="141535"/>
                    <a:pt x="75182" y="110435"/>
                    <a:pt x="87843" y="82154"/>
                  </a:cubicBezTo>
                  <a:cubicBezTo>
                    <a:pt x="92418" y="71902"/>
                    <a:pt x="98525" y="62045"/>
                    <a:pt x="106575" y="53256"/>
                  </a:cubicBezTo>
                  <a:cubicBezTo>
                    <a:pt x="105475" y="14775"/>
                    <a:pt x="74064" y="-7054"/>
                    <a:pt x="48278" y="2063"/>
                  </a:cubicBezTo>
                  <a:close/>
                </a:path>
              </a:pathLst>
            </a:custGeom>
            <a:solidFill>
              <a:srgbClr val="EA1D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677" name="Freeform: Shape 676">
              <a:extLst>
                <a:ext uri="{FF2B5EF4-FFF2-40B4-BE49-F238E27FC236}">
                  <a16:creationId xmlns:a16="http://schemas.microsoft.com/office/drawing/2014/main" id="{CDF0AACF-9BA3-A9D9-B539-956BB989B524}"/>
                </a:ext>
              </a:extLst>
            </p:cNvPr>
            <p:cNvSpPr/>
            <p:nvPr/>
          </p:nvSpPr>
          <p:spPr>
            <a:xfrm>
              <a:off x="-2603442" y="5529316"/>
              <a:ext cx="113876" cy="184124"/>
            </a:xfrm>
            <a:custGeom>
              <a:avLst/>
              <a:gdLst>
                <a:gd name="connsiteX0" fmla="*/ 51567 w 100119"/>
                <a:gd name="connsiteY0" fmla="*/ 579 h 161881"/>
                <a:gd name="connsiteX1" fmla="*/ 22909 w 100119"/>
                <a:gd name="connsiteY1" fmla="*/ 33968 h 161881"/>
                <a:gd name="connsiteX2" fmla="*/ 22909 w 100119"/>
                <a:gd name="connsiteY2" fmla="*/ 33968 h 161881"/>
                <a:gd name="connsiteX3" fmla="*/ 133 w 100119"/>
                <a:gd name="connsiteY3" fmla="*/ 106887 h 161881"/>
                <a:gd name="connsiteX4" fmla="*/ 64400 w 100119"/>
                <a:gd name="connsiteY4" fmla="*/ 161881 h 161881"/>
                <a:gd name="connsiteX5" fmla="*/ 64245 w 100119"/>
                <a:gd name="connsiteY5" fmla="*/ 146571 h 161881"/>
                <a:gd name="connsiteX6" fmla="*/ 81292 w 100119"/>
                <a:gd name="connsiteY6" fmla="*/ 78091 h 161881"/>
                <a:gd name="connsiteX7" fmla="*/ 100042 w 100119"/>
                <a:gd name="connsiteY7" fmla="*/ 54593 h 161881"/>
                <a:gd name="connsiteX8" fmla="*/ 51567 w 100119"/>
                <a:gd name="connsiteY8" fmla="*/ 596 h 16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119" h="161881">
                  <a:moveTo>
                    <a:pt x="51567" y="579"/>
                  </a:moveTo>
                  <a:cubicBezTo>
                    <a:pt x="42226" y="2437"/>
                    <a:pt x="31871" y="16491"/>
                    <a:pt x="22909" y="33968"/>
                  </a:cubicBezTo>
                  <a:lnTo>
                    <a:pt x="22909" y="33968"/>
                  </a:lnTo>
                  <a:cubicBezTo>
                    <a:pt x="9164" y="60769"/>
                    <a:pt x="-1312" y="95585"/>
                    <a:pt x="133" y="106887"/>
                  </a:cubicBezTo>
                  <a:cubicBezTo>
                    <a:pt x="2851" y="131021"/>
                    <a:pt x="64400" y="161881"/>
                    <a:pt x="64400" y="161881"/>
                  </a:cubicBezTo>
                  <a:cubicBezTo>
                    <a:pt x="64400" y="161881"/>
                    <a:pt x="63918" y="155929"/>
                    <a:pt x="64245" y="146571"/>
                  </a:cubicBezTo>
                  <a:cubicBezTo>
                    <a:pt x="64830" y="129731"/>
                    <a:pt x="68012" y="101864"/>
                    <a:pt x="81292" y="78091"/>
                  </a:cubicBezTo>
                  <a:cubicBezTo>
                    <a:pt x="86091" y="69473"/>
                    <a:pt x="92232" y="61405"/>
                    <a:pt x="100042" y="54593"/>
                  </a:cubicBezTo>
                  <a:cubicBezTo>
                    <a:pt x="101745" y="19776"/>
                    <a:pt x="75237" y="-4134"/>
                    <a:pt x="51567" y="596"/>
                  </a:cubicBezTo>
                  <a:close/>
                </a:path>
              </a:pathLst>
            </a:custGeom>
            <a:solidFill>
              <a:srgbClr val="EA1D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670" name="Freeform: Shape 669">
              <a:extLst>
                <a:ext uri="{FF2B5EF4-FFF2-40B4-BE49-F238E27FC236}">
                  <a16:creationId xmlns:a16="http://schemas.microsoft.com/office/drawing/2014/main" id="{FB4E2105-7B21-64BC-8AFB-AFE1F578B790}"/>
                </a:ext>
              </a:extLst>
            </p:cNvPr>
            <p:cNvSpPr/>
            <p:nvPr/>
          </p:nvSpPr>
          <p:spPr>
            <a:xfrm>
              <a:off x="-2974676" y="3761011"/>
              <a:ext cx="214525" cy="256835"/>
            </a:xfrm>
            <a:custGeom>
              <a:avLst/>
              <a:gdLst>
                <a:gd name="connsiteX0" fmla="*/ 147106 w 188609"/>
                <a:gd name="connsiteY0" fmla="*/ 6633 h 225808"/>
                <a:gd name="connsiteX1" fmla="*/ 753 w 188609"/>
                <a:gd name="connsiteY1" fmla="*/ 129712 h 225808"/>
                <a:gd name="connsiteX2" fmla="*/ 60873 w 188609"/>
                <a:gd name="connsiteY2" fmla="*/ 215412 h 225808"/>
                <a:gd name="connsiteX3" fmla="*/ 151854 w 188609"/>
                <a:gd name="connsiteY3" fmla="*/ 215859 h 225808"/>
                <a:gd name="connsiteX4" fmla="*/ 147106 w 188609"/>
                <a:gd name="connsiteY4" fmla="*/ 6633 h 225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609" h="225808">
                  <a:moveTo>
                    <a:pt x="147106" y="6633"/>
                  </a:moveTo>
                  <a:cubicBezTo>
                    <a:pt x="75478" y="-29147"/>
                    <a:pt x="9251" y="89614"/>
                    <a:pt x="753" y="129712"/>
                  </a:cubicBezTo>
                  <a:cubicBezTo>
                    <a:pt x="-3892" y="151627"/>
                    <a:pt x="12570" y="196128"/>
                    <a:pt x="60873" y="215412"/>
                  </a:cubicBezTo>
                  <a:cubicBezTo>
                    <a:pt x="94176" y="228709"/>
                    <a:pt x="134446" y="229672"/>
                    <a:pt x="151854" y="215859"/>
                  </a:cubicBezTo>
                  <a:cubicBezTo>
                    <a:pt x="179790" y="193703"/>
                    <a:pt x="220524" y="43307"/>
                    <a:pt x="147106" y="6633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671" name="Freeform: Shape 670">
              <a:extLst>
                <a:ext uri="{FF2B5EF4-FFF2-40B4-BE49-F238E27FC236}">
                  <a16:creationId xmlns:a16="http://schemas.microsoft.com/office/drawing/2014/main" id="{E3737C57-516D-87FB-5DD8-926114A821DA}"/>
                </a:ext>
              </a:extLst>
            </p:cNvPr>
            <p:cNvSpPr/>
            <p:nvPr/>
          </p:nvSpPr>
          <p:spPr>
            <a:xfrm>
              <a:off x="-2973347" y="3774945"/>
              <a:ext cx="207066" cy="242875"/>
            </a:xfrm>
            <a:custGeom>
              <a:avLst/>
              <a:gdLst>
                <a:gd name="connsiteX0" fmla="*/ 140966 w 182051"/>
                <a:gd name="connsiteY0" fmla="*/ 6560 h 213534"/>
                <a:gd name="connsiteX1" fmla="*/ 650 w 182051"/>
                <a:gd name="connsiteY1" fmla="*/ 121452 h 213534"/>
                <a:gd name="connsiteX2" fmla="*/ 59721 w 182051"/>
                <a:gd name="connsiteY2" fmla="*/ 203144 h 213534"/>
                <a:gd name="connsiteX3" fmla="*/ 147743 w 182051"/>
                <a:gd name="connsiteY3" fmla="*/ 204520 h 213534"/>
                <a:gd name="connsiteX4" fmla="*/ 140966 w 182051"/>
                <a:gd name="connsiteY4" fmla="*/ 6543 h 213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051" h="213534">
                  <a:moveTo>
                    <a:pt x="140966" y="6560"/>
                  </a:moveTo>
                  <a:cubicBezTo>
                    <a:pt x="71281" y="-28033"/>
                    <a:pt x="8460" y="83625"/>
                    <a:pt x="650" y="121452"/>
                  </a:cubicBezTo>
                  <a:cubicBezTo>
                    <a:pt x="-3616" y="142146"/>
                    <a:pt x="12777" y="184411"/>
                    <a:pt x="59721" y="203144"/>
                  </a:cubicBezTo>
                  <a:cubicBezTo>
                    <a:pt x="92095" y="216062"/>
                    <a:pt x="131040" y="217404"/>
                    <a:pt x="147743" y="204520"/>
                  </a:cubicBezTo>
                  <a:cubicBezTo>
                    <a:pt x="174527" y="183860"/>
                    <a:pt x="212388" y="41996"/>
                    <a:pt x="140966" y="6543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673" name="Freeform: Shape 672">
              <a:extLst>
                <a:ext uri="{FF2B5EF4-FFF2-40B4-BE49-F238E27FC236}">
                  <a16:creationId xmlns:a16="http://schemas.microsoft.com/office/drawing/2014/main" id="{558DEA1B-2527-15DD-B5C8-49EBF14BA18C}"/>
                </a:ext>
              </a:extLst>
            </p:cNvPr>
            <p:cNvSpPr/>
            <p:nvPr/>
          </p:nvSpPr>
          <p:spPr>
            <a:xfrm>
              <a:off x="-2975575" y="3772726"/>
              <a:ext cx="211486" cy="247314"/>
            </a:xfrm>
            <a:custGeom>
              <a:avLst/>
              <a:gdLst>
                <a:gd name="connsiteX0" fmla="*/ 185155 w 185937"/>
                <a:gd name="connsiteY0" fmla="*/ 77749 h 217437"/>
                <a:gd name="connsiteX1" fmla="*/ 143784 w 185937"/>
                <a:gd name="connsiteY1" fmla="*/ 6774 h 217437"/>
                <a:gd name="connsiteX2" fmla="*/ 86038 w 185937"/>
                <a:gd name="connsiteY2" fmla="*/ 7359 h 217437"/>
                <a:gd name="connsiteX3" fmla="*/ 699 w 185937"/>
                <a:gd name="connsiteY3" fmla="*/ 123007 h 217437"/>
                <a:gd name="connsiteX4" fmla="*/ 11278 w 185937"/>
                <a:gd name="connsiteY4" fmla="*/ 165995 h 217437"/>
                <a:gd name="connsiteX5" fmla="*/ 60355 w 185937"/>
                <a:gd name="connsiteY5" fmla="*/ 206660 h 217437"/>
                <a:gd name="connsiteX6" fmla="*/ 60940 w 185937"/>
                <a:gd name="connsiteY6" fmla="*/ 206901 h 217437"/>
                <a:gd name="connsiteX7" fmla="*/ 111514 w 185937"/>
                <a:gd name="connsiteY7" fmla="*/ 217411 h 217437"/>
                <a:gd name="connsiteX8" fmla="*/ 150872 w 185937"/>
                <a:gd name="connsiteY8" fmla="*/ 208019 h 217437"/>
                <a:gd name="connsiteX9" fmla="*/ 176674 w 185937"/>
                <a:gd name="connsiteY9" fmla="*/ 157583 h 217437"/>
                <a:gd name="connsiteX10" fmla="*/ 185138 w 185937"/>
                <a:gd name="connsiteY10" fmla="*/ 77749 h 217437"/>
                <a:gd name="connsiteX11" fmla="*/ 148515 w 185937"/>
                <a:gd name="connsiteY11" fmla="*/ 204957 h 217437"/>
                <a:gd name="connsiteX12" fmla="*/ 62385 w 185937"/>
                <a:gd name="connsiteY12" fmla="*/ 203323 h 217437"/>
                <a:gd name="connsiteX13" fmla="*/ 61835 w 185937"/>
                <a:gd name="connsiteY13" fmla="*/ 203099 h 217437"/>
                <a:gd name="connsiteX14" fmla="*/ 4501 w 185937"/>
                <a:gd name="connsiteY14" fmla="*/ 123816 h 217437"/>
                <a:gd name="connsiteX15" fmla="*/ 31749 w 185937"/>
                <a:gd name="connsiteY15" fmla="*/ 65278 h 217437"/>
                <a:gd name="connsiteX16" fmla="*/ 87741 w 185937"/>
                <a:gd name="connsiteY16" fmla="*/ 10851 h 217437"/>
                <a:gd name="connsiteX17" fmla="*/ 137523 w 185937"/>
                <a:gd name="connsiteY17" fmla="*/ 8202 h 217437"/>
                <a:gd name="connsiteX18" fmla="*/ 142064 w 185937"/>
                <a:gd name="connsiteY18" fmla="*/ 10249 h 217437"/>
                <a:gd name="connsiteX19" fmla="*/ 181285 w 185937"/>
                <a:gd name="connsiteY19" fmla="*/ 78127 h 217437"/>
                <a:gd name="connsiteX20" fmla="*/ 148515 w 185937"/>
                <a:gd name="connsiteY20" fmla="*/ 204940 h 217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5937" h="217437">
                  <a:moveTo>
                    <a:pt x="185155" y="77749"/>
                  </a:moveTo>
                  <a:cubicBezTo>
                    <a:pt x="181749" y="43053"/>
                    <a:pt x="167437" y="18523"/>
                    <a:pt x="143784" y="6774"/>
                  </a:cubicBezTo>
                  <a:cubicBezTo>
                    <a:pt x="125206" y="-2446"/>
                    <a:pt x="105768" y="-2257"/>
                    <a:pt x="86038" y="7359"/>
                  </a:cubicBezTo>
                  <a:cubicBezTo>
                    <a:pt x="41175" y="29205"/>
                    <a:pt x="6634" y="94263"/>
                    <a:pt x="699" y="123007"/>
                  </a:cubicBezTo>
                  <a:cubicBezTo>
                    <a:pt x="-1744" y="134808"/>
                    <a:pt x="2316" y="151270"/>
                    <a:pt x="11278" y="165995"/>
                  </a:cubicBezTo>
                  <a:cubicBezTo>
                    <a:pt x="18950" y="178604"/>
                    <a:pt x="33692" y="195857"/>
                    <a:pt x="60355" y="206660"/>
                  </a:cubicBezTo>
                  <a:cubicBezTo>
                    <a:pt x="60562" y="206746"/>
                    <a:pt x="60751" y="206815"/>
                    <a:pt x="60940" y="206901"/>
                  </a:cubicBezTo>
                  <a:cubicBezTo>
                    <a:pt x="77024" y="213317"/>
                    <a:pt x="94983" y="217050"/>
                    <a:pt x="111514" y="217411"/>
                  </a:cubicBezTo>
                  <a:cubicBezTo>
                    <a:pt x="128578" y="217772"/>
                    <a:pt x="142563" y="214435"/>
                    <a:pt x="150872" y="208019"/>
                  </a:cubicBezTo>
                  <a:cubicBezTo>
                    <a:pt x="159799" y="201138"/>
                    <a:pt x="169691" y="181803"/>
                    <a:pt x="176674" y="157583"/>
                  </a:cubicBezTo>
                  <a:cubicBezTo>
                    <a:pt x="184519" y="130370"/>
                    <a:pt x="187529" y="102021"/>
                    <a:pt x="185138" y="77749"/>
                  </a:cubicBezTo>
                  <a:close/>
                  <a:moveTo>
                    <a:pt x="148515" y="204957"/>
                  </a:moveTo>
                  <a:cubicBezTo>
                    <a:pt x="132827" y="217050"/>
                    <a:pt x="95000" y="216327"/>
                    <a:pt x="62385" y="203323"/>
                  </a:cubicBezTo>
                  <a:cubicBezTo>
                    <a:pt x="62196" y="203254"/>
                    <a:pt x="62024" y="203168"/>
                    <a:pt x="61835" y="203099"/>
                  </a:cubicBezTo>
                  <a:cubicBezTo>
                    <a:pt x="18039" y="185347"/>
                    <a:pt x="114" y="145026"/>
                    <a:pt x="4501" y="123816"/>
                  </a:cubicBezTo>
                  <a:cubicBezTo>
                    <a:pt x="7064" y="111362"/>
                    <a:pt x="16491" y="88431"/>
                    <a:pt x="31749" y="65278"/>
                  </a:cubicBezTo>
                  <a:cubicBezTo>
                    <a:pt x="43755" y="47044"/>
                    <a:pt x="63228" y="22806"/>
                    <a:pt x="87741" y="10851"/>
                  </a:cubicBezTo>
                  <a:cubicBezTo>
                    <a:pt x="104736" y="2577"/>
                    <a:pt x="121456" y="1700"/>
                    <a:pt x="137523" y="8202"/>
                  </a:cubicBezTo>
                  <a:cubicBezTo>
                    <a:pt x="139037" y="8821"/>
                    <a:pt x="140551" y="9492"/>
                    <a:pt x="142064" y="10249"/>
                  </a:cubicBezTo>
                  <a:cubicBezTo>
                    <a:pt x="170344" y="24286"/>
                    <a:pt x="179014" y="54905"/>
                    <a:pt x="181285" y="78127"/>
                  </a:cubicBezTo>
                  <a:cubicBezTo>
                    <a:pt x="186411" y="130232"/>
                    <a:pt x="165115" y="192142"/>
                    <a:pt x="148515" y="204940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32" name="Freeform: Shape 931">
              <a:extLst>
                <a:ext uri="{FF2B5EF4-FFF2-40B4-BE49-F238E27FC236}">
                  <a16:creationId xmlns:a16="http://schemas.microsoft.com/office/drawing/2014/main" id="{54A69E3F-2971-4FBA-33C1-C0097BCDEC51}"/>
                </a:ext>
              </a:extLst>
            </p:cNvPr>
            <p:cNvSpPr/>
            <p:nvPr/>
          </p:nvSpPr>
          <p:spPr>
            <a:xfrm>
              <a:off x="-2946431" y="3820826"/>
              <a:ext cx="134353" cy="161521"/>
            </a:xfrm>
            <a:custGeom>
              <a:avLst/>
              <a:gdLst>
                <a:gd name="connsiteX0" fmla="*/ 84543 w 134353"/>
                <a:gd name="connsiteY0" fmla="*/ 62 h 161521"/>
                <a:gd name="connsiteX1" fmla="*/ 108220 w 134353"/>
                <a:gd name="connsiteY1" fmla="*/ 5192 h 161521"/>
                <a:gd name="connsiteX2" fmla="*/ 108201 w 134353"/>
                <a:gd name="connsiteY2" fmla="*/ 5173 h 161521"/>
                <a:gd name="connsiteX3" fmla="*/ 120410 w 134353"/>
                <a:gd name="connsiteY3" fmla="*/ 110259 h 161521"/>
                <a:gd name="connsiteX4" fmla="*/ 76211 w 134353"/>
                <a:gd name="connsiteY4" fmla="*/ 155925 h 161521"/>
                <a:gd name="connsiteX5" fmla="*/ 62243 w 134353"/>
                <a:gd name="connsiteY5" fmla="*/ 157765 h 161521"/>
                <a:gd name="connsiteX6" fmla="*/ 50333 w 134353"/>
                <a:gd name="connsiteY6" fmla="*/ 161251 h 161521"/>
                <a:gd name="connsiteX7" fmla="*/ 44700 w 134353"/>
                <a:gd name="connsiteY7" fmla="*/ 160076 h 161521"/>
                <a:gd name="connsiteX8" fmla="*/ 33733 w 134353"/>
                <a:gd name="connsiteY8" fmla="*/ 161521 h 161521"/>
                <a:gd name="connsiteX9" fmla="*/ 26201 w 134353"/>
                <a:gd name="connsiteY9" fmla="*/ 158370 h 161521"/>
                <a:gd name="connsiteX10" fmla="*/ 512 w 134353"/>
                <a:gd name="connsiteY10" fmla="*/ 115405 h 161521"/>
                <a:gd name="connsiteX11" fmla="*/ 14012 w 134353"/>
                <a:gd name="connsiteY11" fmla="*/ 53303 h 161521"/>
                <a:gd name="connsiteX12" fmla="*/ 58210 w 134353"/>
                <a:gd name="connsiteY12" fmla="*/ 7638 h 161521"/>
                <a:gd name="connsiteX13" fmla="*/ 84543 w 134353"/>
                <a:gd name="connsiteY13" fmla="*/ 62 h 16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4353" h="161521">
                  <a:moveTo>
                    <a:pt x="84543" y="62"/>
                  </a:moveTo>
                  <a:cubicBezTo>
                    <a:pt x="93013" y="-354"/>
                    <a:pt x="101040" y="1348"/>
                    <a:pt x="108220" y="5192"/>
                  </a:cubicBezTo>
                  <a:lnTo>
                    <a:pt x="108201" y="5173"/>
                  </a:lnTo>
                  <a:cubicBezTo>
                    <a:pt x="137548" y="20884"/>
                    <a:pt x="143027" y="68017"/>
                    <a:pt x="120410" y="110259"/>
                  </a:cubicBezTo>
                  <a:cubicBezTo>
                    <a:pt x="109530" y="130588"/>
                    <a:pt x="93840" y="146807"/>
                    <a:pt x="76211" y="155925"/>
                  </a:cubicBezTo>
                  <a:lnTo>
                    <a:pt x="62243" y="157765"/>
                  </a:lnTo>
                  <a:lnTo>
                    <a:pt x="50333" y="161251"/>
                  </a:lnTo>
                  <a:lnTo>
                    <a:pt x="44700" y="160076"/>
                  </a:lnTo>
                  <a:lnTo>
                    <a:pt x="33733" y="161521"/>
                  </a:lnTo>
                  <a:cubicBezTo>
                    <a:pt x="31131" y="160719"/>
                    <a:pt x="28628" y="159662"/>
                    <a:pt x="26201" y="158370"/>
                  </a:cubicBezTo>
                  <a:cubicBezTo>
                    <a:pt x="11860" y="150700"/>
                    <a:pt x="2722" y="135440"/>
                    <a:pt x="512" y="115405"/>
                  </a:cubicBezTo>
                  <a:cubicBezTo>
                    <a:pt x="-1661" y="95683"/>
                    <a:pt x="3134" y="73632"/>
                    <a:pt x="14012" y="53303"/>
                  </a:cubicBezTo>
                  <a:cubicBezTo>
                    <a:pt x="24890" y="32976"/>
                    <a:pt x="40582" y="16755"/>
                    <a:pt x="58210" y="7638"/>
                  </a:cubicBezTo>
                  <a:cubicBezTo>
                    <a:pt x="67162" y="3011"/>
                    <a:pt x="76074" y="477"/>
                    <a:pt x="84543" y="62"/>
                  </a:cubicBezTo>
                  <a:close/>
                </a:path>
              </a:pathLst>
            </a:custGeom>
            <a:solidFill>
              <a:schemeClr val="tx1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5F012BC2-1D6F-1C8C-F8BD-595CE2118348}"/>
                </a:ext>
              </a:extLst>
            </p:cNvPr>
            <p:cNvSpPr/>
            <p:nvPr/>
          </p:nvSpPr>
          <p:spPr>
            <a:xfrm>
              <a:off x="-2908913" y="3845300"/>
              <a:ext cx="37351" cy="37351"/>
            </a:xfrm>
            <a:custGeom>
              <a:avLst/>
              <a:gdLst>
                <a:gd name="connsiteX0" fmla="*/ 21305 w 32839"/>
                <a:gd name="connsiteY0" fmla="*/ 749 h 32839"/>
                <a:gd name="connsiteX1" fmla="*/ 749 w 32839"/>
                <a:gd name="connsiteY1" fmla="*/ 11535 h 32839"/>
                <a:gd name="connsiteX2" fmla="*/ 11535 w 32839"/>
                <a:gd name="connsiteY2" fmla="*/ 32091 h 32839"/>
                <a:gd name="connsiteX3" fmla="*/ 32091 w 32839"/>
                <a:gd name="connsiteY3" fmla="*/ 21305 h 32839"/>
                <a:gd name="connsiteX4" fmla="*/ 21305 w 32839"/>
                <a:gd name="connsiteY4" fmla="*/ 749 h 32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839" h="32839">
                  <a:moveTo>
                    <a:pt x="21305" y="749"/>
                  </a:moveTo>
                  <a:cubicBezTo>
                    <a:pt x="12653" y="-1952"/>
                    <a:pt x="3450" y="2882"/>
                    <a:pt x="749" y="11535"/>
                  </a:cubicBezTo>
                  <a:cubicBezTo>
                    <a:pt x="-1952" y="20187"/>
                    <a:pt x="2882" y="29390"/>
                    <a:pt x="11535" y="32091"/>
                  </a:cubicBezTo>
                  <a:cubicBezTo>
                    <a:pt x="20187" y="34792"/>
                    <a:pt x="29390" y="29958"/>
                    <a:pt x="32091" y="21305"/>
                  </a:cubicBezTo>
                  <a:cubicBezTo>
                    <a:pt x="34791" y="12653"/>
                    <a:pt x="29958" y="3450"/>
                    <a:pt x="21305" y="749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</p:grpSp>
      <p:grpSp>
        <p:nvGrpSpPr>
          <p:cNvPr id="1242" name="Group 1241">
            <a:extLst>
              <a:ext uri="{FF2B5EF4-FFF2-40B4-BE49-F238E27FC236}">
                <a16:creationId xmlns:a16="http://schemas.microsoft.com/office/drawing/2014/main" id="{489BE2C3-CEC8-F218-EA04-4DEB1A4FC9A1}"/>
              </a:ext>
            </a:extLst>
          </p:cNvPr>
          <p:cNvGrpSpPr/>
          <p:nvPr/>
        </p:nvGrpSpPr>
        <p:grpSpPr>
          <a:xfrm>
            <a:off x="2968777" y="2861154"/>
            <a:ext cx="2452148" cy="3787848"/>
            <a:chOff x="-4083095" y="2861154"/>
            <a:chExt cx="2452148" cy="3787848"/>
          </a:xfrm>
        </p:grpSpPr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ACB401B5-3F11-17FA-405A-6BE8C3333F3B}"/>
                </a:ext>
              </a:extLst>
            </p:cNvPr>
            <p:cNvSpPr/>
            <p:nvPr/>
          </p:nvSpPr>
          <p:spPr>
            <a:xfrm>
              <a:off x="-2272328" y="4122475"/>
              <a:ext cx="142169" cy="308488"/>
            </a:xfrm>
            <a:custGeom>
              <a:avLst/>
              <a:gdLst>
                <a:gd name="connsiteX0" fmla="*/ 34266 w 124995"/>
                <a:gd name="connsiteY0" fmla="*/ 0 h 271222"/>
                <a:gd name="connsiteX1" fmla="*/ 118470 w 124995"/>
                <a:gd name="connsiteY1" fmla="*/ 271222 h 271222"/>
                <a:gd name="connsiteX2" fmla="*/ 0 w 124995"/>
                <a:gd name="connsiteY2" fmla="*/ 237369 h 271222"/>
                <a:gd name="connsiteX3" fmla="*/ 34266 w 124995"/>
                <a:gd name="connsiteY3" fmla="*/ 0 h 271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95" h="271222">
                  <a:moveTo>
                    <a:pt x="34266" y="0"/>
                  </a:moveTo>
                  <a:cubicBezTo>
                    <a:pt x="34266" y="0"/>
                    <a:pt x="153785" y="186296"/>
                    <a:pt x="118470" y="271222"/>
                  </a:cubicBezTo>
                  <a:cubicBezTo>
                    <a:pt x="48595" y="266526"/>
                    <a:pt x="0" y="237369"/>
                    <a:pt x="0" y="237369"/>
                  </a:cubicBezTo>
                  <a:lnTo>
                    <a:pt x="34266" y="0"/>
                  </a:lnTo>
                  <a:close/>
                </a:path>
              </a:pathLst>
            </a:custGeom>
            <a:solidFill>
              <a:srgbClr val="54D6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34B2E063-B90E-1655-3A70-3B7730F5D970}"/>
                </a:ext>
              </a:extLst>
            </p:cNvPr>
            <p:cNvSpPr/>
            <p:nvPr/>
          </p:nvSpPr>
          <p:spPr>
            <a:xfrm>
              <a:off x="-3539997" y="6234019"/>
              <a:ext cx="752158" cy="341123"/>
            </a:xfrm>
            <a:custGeom>
              <a:avLst/>
              <a:gdLst>
                <a:gd name="connsiteX0" fmla="*/ 647551 w 661295"/>
                <a:gd name="connsiteY0" fmla="*/ 0 h 299914"/>
                <a:gd name="connsiteX1" fmla="*/ 602516 w 661295"/>
                <a:gd name="connsiteY1" fmla="*/ 153423 h 299914"/>
                <a:gd name="connsiteX2" fmla="*/ 374866 w 661295"/>
                <a:gd name="connsiteY2" fmla="*/ 244972 h 299914"/>
                <a:gd name="connsiteX3" fmla="*/ 74900 w 661295"/>
                <a:gd name="connsiteY3" fmla="*/ 271291 h 299914"/>
                <a:gd name="connsiteX4" fmla="*/ 3805 w 661295"/>
                <a:gd name="connsiteY4" fmla="*/ 133417 h 299914"/>
                <a:gd name="connsiteX5" fmla="*/ 81350 w 661295"/>
                <a:gd name="connsiteY5" fmla="*/ 94232 h 299914"/>
                <a:gd name="connsiteX6" fmla="*/ 647533 w 661295"/>
                <a:gd name="connsiteY6" fmla="*/ 0 h 29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1295" h="299914">
                  <a:moveTo>
                    <a:pt x="647551" y="0"/>
                  </a:moveTo>
                  <a:cubicBezTo>
                    <a:pt x="669225" y="53360"/>
                    <a:pt x="672562" y="119243"/>
                    <a:pt x="602516" y="153423"/>
                  </a:cubicBezTo>
                  <a:cubicBezTo>
                    <a:pt x="532470" y="187603"/>
                    <a:pt x="489947" y="170763"/>
                    <a:pt x="374866" y="244972"/>
                  </a:cubicBezTo>
                  <a:cubicBezTo>
                    <a:pt x="259803" y="319181"/>
                    <a:pt x="138272" y="307982"/>
                    <a:pt x="74900" y="271291"/>
                  </a:cubicBezTo>
                  <a:cubicBezTo>
                    <a:pt x="15519" y="236904"/>
                    <a:pt x="-10387" y="178435"/>
                    <a:pt x="3805" y="133417"/>
                  </a:cubicBezTo>
                  <a:cubicBezTo>
                    <a:pt x="17979" y="88383"/>
                    <a:pt x="56339" y="85889"/>
                    <a:pt x="81350" y="94232"/>
                  </a:cubicBezTo>
                  <a:cubicBezTo>
                    <a:pt x="106362" y="102575"/>
                    <a:pt x="647533" y="0"/>
                    <a:pt x="647533" y="0"/>
                  </a:cubicBezTo>
                  <a:close/>
                </a:path>
              </a:pathLst>
            </a:custGeom>
            <a:solidFill>
              <a:srgbClr val="7E7E7E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6796AE3A-5297-D4D2-49B7-5CD2FC699270}"/>
                </a:ext>
              </a:extLst>
            </p:cNvPr>
            <p:cNvSpPr/>
            <p:nvPr/>
          </p:nvSpPr>
          <p:spPr>
            <a:xfrm>
              <a:off x="-3431703" y="6144088"/>
              <a:ext cx="446562" cy="234170"/>
            </a:xfrm>
            <a:custGeom>
              <a:avLst/>
              <a:gdLst>
                <a:gd name="connsiteX0" fmla="*/ 252991 w 392616"/>
                <a:gd name="connsiteY0" fmla="*/ 2346 h 205881"/>
                <a:gd name="connsiteX1" fmla="*/ 128742 w 392616"/>
                <a:gd name="connsiteY1" fmla="*/ 112421 h 205881"/>
                <a:gd name="connsiteX2" fmla="*/ 1999 w 392616"/>
                <a:gd name="connsiteY2" fmla="*/ 164955 h 205881"/>
                <a:gd name="connsiteX3" fmla="*/ 147097 w 392616"/>
                <a:gd name="connsiteY3" fmla="*/ 196641 h 205881"/>
                <a:gd name="connsiteX4" fmla="*/ 390589 w 392616"/>
                <a:gd name="connsiteY4" fmla="*/ 33206 h 205881"/>
                <a:gd name="connsiteX5" fmla="*/ 253009 w 392616"/>
                <a:gd name="connsiteY5" fmla="*/ 2346 h 205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2616" h="205881">
                  <a:moveTo>
                    <a:pt x="252991" y="2346"/>
                  </a:moveTo>
                  <a:cubicBezTo>
                    <a:pt x="244648" y="55706"/>
                    <a:pt x="192114" y="96578"/>
                    <a:pt x="128742" y="112421"/>
                  </a:cubicBezTo>
                  <a:cubicBezTo>
                    <a:pt x="65370" y="128264"/>
                    <a:pt x="16173" y="141612"/>
                    <a:pt x="1999" y="164955"/>
                  </a:cubicBezTo>
                  <a:cubicBezTo>
                    <a:pt x="-12175" y="188298"/>
                    <a:pt x="50370" y="222496"/>
                    <a:pt x="147097" y="196641"/>
                  </a:cubicBezTo>
                  <a:cubicBezTo>
                    <a:pt x="243823" y="170787"/>
                    <a:pt x="368898" y="79066"/>
                    <a:pt x="390589" y="33206"/>
                  </a:cubicBezTo>
                  <a:cubicBezTo>
                    <a:pt x="412264" y="-12654"/>
                    <a:pt x="253009" y="2346"/>
                    <a:pt x="253009" y="2346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03274E47-1D4E-A147-8EFA-8053D60248B1}"/>
                </a:ext>
              </a:extLst>
            </p:cNvPr>
            <p:cNvSpPr/>
            <p:nvPr/>
          </p:nvSpPr>
          <p:spPr>
            <a:xfrm>
              <a:off x="-3434123" y="6141670"/>
              <a:ext cx="451410" cy="239012"/>
            </a:xfrm>
            <a:custGeom>
              <a:avLst/>
              <a:gdLst>
                <a:gd name="connsiteX0" fmla="*/ 83049 w 396878"/>
                <a:gd name="connsiteY0" fmla="*/ 210138 h 210138"/>
                <a:gd name="connsiteX1" fmla="*/ 83049 w 396878"/>
                <a:gd name="connsiteY1" fmla="*/ 210138 h 210138"/>
                <a:gd name="connsiteX2" fmla="*/ 2389 w 396878"/>
                <a:gd name="connsiteY2" fmla="*/ 182426 h 210138"/>
                <a:gd name="connsiteX3" fmla="*/ 2320 w 396878"/>
                <a:gd name="connsiteY3" fmla="*/ 165964 h 210138"/>
                <a:gd name="connsiteX4" fmla="*/ 130371 w 396878"/>
                <a:gd name="connsiteY4" fmla="*/ 112466 h 210138"/>
                <a:gd name="connsiteX5" fmla="*/ 253020 w 396878"/>
                <a:gd name="connsiteY5" fmla="*/ 4146 h 210138"/>
                <a:gd name="connsiteX6" fmla="*/ 253278 w 396878"/>
                <a:gd name="connsiteY6" fmla="*/ 2512 h 210138"/>
                <a:gd name="connsiteX7" fmla="*/ 254930 w 396878"/>
                <a:gd name="connsiteY7" fmla="*/ 2357 h 210138"/>
                <a:gd name="connsiteX8" fmla="*/ 308841 w 396878"/>
                <a:gd name="connsiteY8" fmla="*/ 0 h 210138"/>
                <a:gd name="connsiteX9" fmla="*/ 394506 w 396878"/>
                <a:gd name="connsiteY9" fmla="*/ 19163 h 210138"/>
                <a:gd name="connsiteX10" fmla="*/ 394644 w 396878"/>
                <a:gd name="connsiteY10" fmla="*/ 36244 h 210138"/>
                <a:gd name="connsiteX11" fmla="*/ 300326 w 396878"/>
                <a:gd name="connsiteY11" fmla="*/ 126314 h 210138"/>
                <a:gd name="connsiteX12" fmla="*/ 149775 w 396878"/>
                <a:gd name="connsiteY12" fmla="*/ 200832 h 210138"/>
                <a:gd name="connsiteX13" fmla="*/ 83049 w 396878"/>
                <a:gd name="connsiteY13" fmla="*/ 210138 h 210138"/>
                <a:gd name="connsiteX14" fmla="*/ 256960 w 396878"/>
                <a:gd name="connsiteY14" fmla="*/ 6451 h 210138"/>
                <a:gd name="connsiteX15" fmla="*/ 215021 w 396878"/>
                <a:gd name="connsiteY15" fmla="*/ 75207 h 210138"/>
                <a:gd name="connsiteX16" fmla="*/ 131386 w 396878"/>
                <a:gd name="connsiteY16" fmla="*/ 116612 h 210138"/>
                <a:gd name="connsiteX17" fmla="*/ 5950 w 396878"/>
                <a:gd name="connsiteY17" fmla="*/ 168183 h 210138"/>
                <a:gd name="connsiteX18" fmla="*/ 6087 w 396878"/>
                <a:gd name="connsiteY18" fmla="*/ 180327 h 210138"/>
                <a:gd name="connsiteX19" fmla="*/ 83031 w 396878"/>
                <a:gd name="connsiteY19" fmla="*/ 205872 h 210138"/>
                <a:gd name="connsiteX20" fmla="*/ 83031 w 396878"/>
                <a:gd name="connsiteY20" fmla="*/ 205872 h 210138"/>
                <a:gd name="connsiteX21" fmla="*/ 148657 w 396878"/>
                <a:gd name="connsiteY21" fmla="*/ 196704 h 210138"/>
                <a:gd name="connsiteX22" fmla="*/ 297883 w 396878"/>
                <a:gd name="connsiteY22" fmla="*/ 122804 h 210138"/>
                <a:gd name="connsiteX23" fmla="*/ 390773 w 396878"/>
                <a:gd name="connsiteY23" fmla="*/ 34421 h 210138"/>
                <a:gd name="connsiteX24" fmla="*/ 390893 w 396878"/>
                <a:gd name="connsiteY24" fmla="*/ 21451 h 210138"/>
                <a:gd name="connsiteX25" fmla="*/ 308841 w 396878"/>
                <a:gd name="connsiteY25" fmla="*/ 4266 h 210138"/>
                <a:gd name="connsiteX26" fmla="*/ 256960 w 396878"/>
                <a:gd name="connsiteY26" fmla="*/ 6468 h 210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6878" h="210138">
                  <a:moveTo>
                    <a:pt x="83049" y="210138"/>
                  </a:moveTo>
                  <a:lnTo>
                    <a:pt x="83049" y="210138"/>
                  </a:lnTo>
                  <a:cubicBezTo>
                    <a:pt x="38100" y="210138"/>
                    <a:pt x="10147" y="196222"/>
                    <a:pt x="2389" y="182426"/>
                  </a:cubicBezTo>
                  <a:cubicBezTo>
                    <a:pt x="-776" y="176801"/>
                    <a:pt x="-793" y="171107"/>
                    <a:pt x="2320" y="165964"/>
                  </a:cubicBezTo>
                  <a:cubicBezTo>
                    <a:pt x="16632" y="142397"/>
                    <a:pt x="62303" y="129479"/>
                    <a:pt x="130371" y="112466"/>
                  </a:cubicBezTo>
                  <a:cubicBezTo>
                    <a:pt x="197200" y="95763"/>
                    <a:pt x="245349" y="53240"/>
                    <a:pt x="253020" y="4146"/>
                  </a:cubicBezTo>
                  <a:lnTo>
                    <a:pt x="253278" y="2512"/>
                  </a:lnTo>
                  <a:lnTo>
                    <a:pt x="254930" y="2357"/>
                  </a:lnTo>
                  <a:cubicBezTo>
                    <a:pt x="255188" y="2340"/>
                    <a:pt x="280285" y="0"/>
                    <a:pt x="308841" y="0"/>
                  </a:cubicBezTo>
                  <a:cubicBezTo>
                    <a:pt x="357625" y="0"/>
                    <a:pt x="386456" y="6451"/>
                    <a:pt x="394506" y="19163"/>
                  </a:cubicBezTo>
                  <a:cubicBezTo>
                    <a:pt x="397620" y="24083"/>
                    <a:pt x="397671" y="29828"/>
                    <a:pt x="394644" y="36244"/>
                  </a:cubicBezTo>
                  <a:cubicBezTo>
                    <a:pt x="383909" y="58951"/>
                    <a:pt x="347769" y="93475"/>
                    <a:pt x="300326" y="126314"/>
                  </a:cubicBezTo>
                  <a:cubicBezTo>
                    <a:pt x="249064" y="161801"/>
                    <a:pt x="194190" y="188963"/>
                    <a:pt x="149775" y="200832"/>
                  </a:cubicBezTo>
                  <a:cubicBezTo>
                    <a:pt x="126656" y="207008"/>
                    <a:pt x="104207" y="210138"/>
                    <a:pt x="83049" y="210138"/>
                  </a:cubicBezTo>
                  <a:close/>
                  <a:moveTo>
                    <a:pt x="256960" y="6451"/>
                  </a:moveTo>
                  <a:cubicBezTo>
                    <a:pt x="252556" y="31772"/>
                    <a:pt x="238089" y="55511"/>
                    <a:pt x="215021" y="75207"/>
                  </a:cubicBezTo>
                  <a:cubicBezTo>
                    <a:pt x="192797" y="94180"/>
                    <a:pt x="163880" y="108492"/>
                    <a:pt x="131386" y="116612"/>
                  </a:cubicBezTo>
                  <a:cubicBezTo>
                    <a:pt x="66415" y="132850"/>
                    <a:pt x="19367" y="146061"/>
                    <a:pt x="5950" y="168183"/>
                  </a:cubicBezTo>
                  <a:cubicBezTo>
                    <a:pt x="3645" y="171984"/>
                    <a:pt x="3697" y="176061"/>
                    <a:pt x="6087" y="180327"/>
                  </a:cubicBezTo>
                  <a:cubicBezTo>
                    <a:pt x="13003" y="192627"/>
                    <a:pt x="40044" y="205855"/>
                    <a:pt x="83031" y="205872"/>
                  </a:cubicBezTo>
                  <a:lnTo>
                    <a:pt x="83031" y="205872"/>
                  </a:lnTo>
                  <a:cubicBezTo>
                    <a:pt x="103811" y="205872"/>
                    <a:pt x="125898" y="202793"/>
                    <a:pt x="148657" y="196704"/>
                  </a:cubicBezTo>
                  <a:cubicBezTo>
                    <a:pt x="192607" y="184955"/>
                    <a:pt x="247000" y="158017"/>
                    <a:pt x="297883" y="122804"/>
                  </a:cubicBezTo>
                  <a:cubicBezTo>
                    <a:pt x="344741" y="90362"/>
                    <a:pt x="380332" y="56491"/>
                    <a:pt x="390773" y="34421"/>
                  </a:cubicBezTo>
                  <a:cubicBezTo>
                    <a:pt x="393164" y="29347"/>
                    <a:pt x="393216" y="25115"/>
                    <a:pt x="390893" y="21451"/>
                  </a:cubicBezTo>
                  <a:cubicBezTo>
                    <a:pt x="383875" y="10373"/>
                    <a:pt x="354735" y="4266"/>
                    <a:pt x="308841" y="4266"/>
                  </a:cubicBezTo>
                  <a:cubicBezTo>
                    <a:pt x="284655" y="4266"/>
                    <a:pt x="262963" y="5952"/>
                    <a:pt x="256960" y="6468"/>
                  </a:cubicBezTo>
                  <a:close/>
                </a:path>
              </a:pathLst>
            </a:custGeom>
            <a:solidFill>
              <a:srgbClr val="656565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3CA7CB32-A439-ADFD-98C5-0BDE93C237E5}"/>
                </a:ext>
              </a:extLst>
            </p:cNvPr>
            <p:cNvSpPr/>
            <p:nvPr/>
          </p:nvSpPr>
          <p:spPr>
            <a:xfrm>
              <a:off x="-3496716" y="6140068"/>
              <a:ext cx="627113" cy="372578"/>
            </a:xfrm>
            <a:custGeom>
              <a:avLst/>
              <a:gdLst>
                <a:gd name="connsiteX0" fmla="*/ 536115 w 551355"/>
                <a:gd name="connsiteY0" fmla="*/ 49 h 327569"/>
                <a:gd name="connsiteX1" fmla="*/ 506923 w 551355"/>
                <a:gd name="connsiteY1" fmla="*/ 199333 h 327569"/>
                <a:gd name="connsiteX2" fmla="*/ 355168 w 551355"/>
                <a:gd name="connsiteY2" fmla="*/ 264373 h 327569"/>
                <a:gd name="connsiteX3" fmla="*/ 162541 w 551355"/>
                <a:gd name="connsiteY3" fmla="*/ 326076 h 327569"/>
                <a:gd name="connsiteX4" fmla="*/ 6228 w 551355"/>
                <a:gd name="connsiteY4" fmla="*/ 174682 h 327569"/>
                <a:gd name="connsiteX5" fmla="*/ 101733 w 551355"/>
                <a:gd name="connsiteY5" fmla="*/ 140278 h 327569"/>
                <a:gd name="connsiteX6" fmla="*/ 121687 w 551355"/>
                <a:gd name="connsiteY6" fmla="*/ 185141 h 327569"/>
                <a:gd name="connsiteX7" fmla="*/ 407702 w 551355"/>
                <a:gd name="connsiteY7" fmla="*/ 36723 h 327569"/>
                <a:gd name="connsiteX8" fmla="*/ 536115 w 551355"/>
                <a:gd name="connsiteY8" fmla="*/ 32 h 32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1355" h="327569">
                  <a:moveTo>
                    <a:pt x="536115" y="49"/>
                  </a:moveTo>
                  <a:cubicBezTo>
                    <a:pt x="536115" y="49"/>
                    <a:pt x="585312" y="180153"/>
                    <a:pt x="506923" y="199333"/>
                  </a:cubicBezTo>
                  <a:cubicBezTo>
                    <a:pt x="428534" y="218513"/>
                    <a:pt x="403522" y="235181"/>
                    <a:pt x="355168" y="264373"/>
                  </a:cubicBezTo>
                  <a:cubicBezTo>
                    <a:pt x="306796" y="293565"/>
                    <a:pt x="247604" y="336088"/>
                    <a:pt x="162541" y="326076"/>
                  </a:cubicBezTo>
                  <a:cubicBezTo>
                    <a:pt x="77478" y="316065"/>
                    <a:pt x="-26680" y="215089"/>
                    <a:pt x="6228" y="174682"/>
                  </a:cubicBezTo>
                  <a:cubicBezTo>
                    <a:pt x="22466" y="155124"/>
                    <a:pt x="101733" y="140278"/>
                    <a:pt x="101733" y="140278"/>
                  </a:cubicBezTo>
                  <a:cubicBezTo>
                    <a:pt x="101733" y="140278"/>
                    <a:pt x="90001" y="169298"/>
                    <a:pt x="121687" y="185141"/>
                  </a:cubicBezTo>
                  <a:cubicBezTo>
                    <a:pt x="153373" y="200984"/>
                    <a:pt x="323482" y="160129"/>
                    <a:pt x="407702" y="36723"/>
                  </a:cubicBezTo>
                  <a:cubicBezTo>
                    <a:pt x="482754" y="-2463"/>
                    <a:pt x="536115" y="32"/>
                    <a:pt x="536115" y="32"/>
                  </a:cubicBezTo>
                  <a:close/>
                </a:path>
              </a:pathLst>
            </a:custGeom>
            <a:solidFill>
              <a:srgbClr val="9E1B1B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3FD2E22C-6B15-0084-830D-C2E0726C196D}"/>
                </a:ext>
              </a:extLst>
            </p:cNvPr>
            <p:cNvSpPr/>
            <p:nvPr/>
          </p:nvSpPr>
          <p:spPr>
            <a:xfrm>
              <a:off x="-2981303" y="6154348"/>
              <a:ext cx="184241" cy="230011"/>
            </a:xfrm>
            <a:custGeom>
              <a:avLst/>
              <a:gdLst>
                <a:gd name="connsiteX0" fmla="*/ 134674 w 161984"/>
                <a:gd name="connsiteY0" fmla="*/ 0 h 202225"/>
                <a:gd name="connsiteX1" fmla="*/ 134674 w 161984"/>
                <a:gd name="connsiteY1" fmla="*/ 161767 h 202225"/>
                <a:gd name="connsiteX2" fmla="*/ 0 w 161984"/>
                <a:gd name="connsiteY2" fmla="*/ 202225 h 202225"/>
                <a:gd name="connsiteX3" fmla="*/ 134674 w 161984"/>
                <a:gd name="connsiteY3" fmla="*/ 0 h 202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984" h="202225">
                  <a:moveTo>
                    <a:pt x="134674" y="0"/>
                  </a:moveTo>
                  <a:cubicBezTo>
                    <a:pt x="166360" y="55872"/>
                    <a:pt x="175528" y="126744"/>
                    <a:pt x="134674" y="161767"/>
                  </a:cubicBezTo>
                  <a:cubicBezTo>
                    <a:pt x="93819" y="196790"/>
                    <a:pt x="49610" y="185987"/>
                    <a:pt x="0" y="202225"/>
                  </a:cubicBezTo>
                  <a:cubicBezTo>
                    <a:pt x="413" y="125901"/>
                    <a:pt x="41285" y="45860"/>
                    <a:pt x="134674" y="0"/>
                  </a:cubicBezTo>
                  <a:close/>
                </a:path>
              </a:pathLst>
            </a:custGeom>
            <a:solidFill>
              <a:srgbClr val="DCDCD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2784EEBC-31F6-76C5-3127-31BFFC76487A}"/>
                </a:ext>
              </a:extLst>
            </p:cNvPr>
            <p:cNvSpPr/>
            <p:nvPr/>
          </p:nvSpPr>
          <p:spPr>
            <a:xfrm>
              <a:off x="-3524099" y="6317309"/>
              <a:ext cx="243337" cy="195066"/>
            </a:xfrm>
            <a:custGeom>
              <a:avLst/>
              <a:gdLst>
                <a:gd name="connsiteX0" fmla="*/ 201822 w 213941"/>
                <a:gd name="connsiteY0" fmla="*/ 171503 h 171502"/>
                <a:gd name="connsiteX1" fmla="*/ 27997 w 213941"/>
                <a:gd name="connsiteY1" fmla="*/ 112707 h 171502"/>
                <a:gd name="connsiteX2" fmla="*/ 65875 w 213941"/>
                <a:gd name="connsiteY2" fmla="*/ 0 h 171502"/>
                <a:gd name="connsiteX3" fmla="*/ 131810 w 213941"/>
                <a:gd name="connsiteY3" fmla="*/ 78303 h 171502"/>
                <a:gd name="connsiteX4" fmla="*/ 201822 w 213941"/>
                <a:gd name="connsiteY4" fmla="*/ 171503 h 171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941" h="171502">
                  <a:moveTo>
                    <a:pt x="201822" y="171503"/>
                  </a:moveTo>
                  <a:cubicBezTo>
                    <a:pt x="140566" y="170884"/>
                    <a:pt x="84281" y="167753"/>
                    <a:pt x="27997" y="112707"/>
                  </a:cubicBezTo>
                  <a:cubicBezTo>
                    <a:pt x="-4996" y="80453"/>
                    <a:pt x="-25690" y="17993"/>
                    <a:pt x="65875" y="0"/>
                  </a:cubicBezTo>
                  <a:cubicBezTo>
                    <a:pt x="33622" y="37672"/>
                    <a:pt x="92401" y="71422"/>
                    <a:pt x="131810" y="78303"/>
                  </a:cubicBezTo>
                  <a:cubicBezTo>
                    <a:pt x="171202" y="85184"/>
                    <a:pt x="242435" y="98945"/>
                    <a:pt x="201822" y="171503"/>
                  </a:cubicBezTo>
                  <a:close/>
                </a:path>
              </a:pathLst>
            </a:custGeom>
            <a:solidFill>
              <a:srgbClr val="DCDCD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34D8B8-DD85-8D98-1149-AB6D8148E41E}"/>
                </a:ext>
              </a:extLst>
            </p:cNvPr>
            <p:cNvSpPr/>
            <p:nvPr/>
          </p:nvSpPr>
          <p:spPr>
            <a:xfrm>
              <a:off x="-3526552" y="6313592"/>
              <a:ext cx="248178" cy="201230"/>
            </a:xfrm>
            <a:custGeom>
              <a:avLst/>
              <a:gdLst>
                <a:gd name="connsiteX0" fmla="*/ 205217 w 218197"/>
                <a:gd name="connsiteY0" fmla="*/ 176921 h 176921"/>
                <a:gd name="connsiteX1" fmla="*/ 203944 w 218197"/>
                <a:gd name="connsiteY1" fmla="*/ 176921 h 176921"/>
                <a:gd name="connsiteX2" fmla="*/ 28640 w 218197"/>
                <a:gd name="connsiteY2" fmla="*/ 117506 h 176921"/>
                <a:gd name="connsiteX3" fmla="*/ 1943 w 218197"/>
                <a:gd name="connsiteY3" fmla="*/ 45344 h 176921"/>
                <a:gd name="connsiteX4" fmla="*/ 67602 w 218197"/>
                <a:gd name="connsiteY4" fmla="*/ 1187 h 176921"/>
                <a:gd name="connsiteX5" fmla="*/ 73640 w 218197"/>
                <a:gd name="connsiteY5" fmla="*/ 0 h 176921"/>
                <a:gd name="connsiteX6" fmla="*/ 69649 w 218197"/>
                <a:gd name="connsiteY6" fmla="*/ 4662 h 176921"/>
                <a:gd name="connsiteX7" fmla="*/ 62459 w 218197"/>
                <a:gd name="connsiteY7" fmla="*/ 34369 h 176921"/>
                <a:gd name="connsiteX8" fmla="*/ 134328 w 218197"/>
                <a:gd name="connsiteY8" fmla="*/ 79473 h 176921"/>
                <a:gd name="connsiteX9" fmla="*/ 214352 w 218197"/>
                <a:gd name="connsiteY9" fmla="*/ 118555 h 176921"/>
                <a:gd name="connsiteX10" fmla="*/ 205837 w 218197"/>
                <a:gd name="connsiteY10" fmla="*/ 175820 h 176921"/>
                <a:gd name="connsiteX11" fmla="*/ 205217 w 218197"/>
                <a:gd name="connsiteY11" fmla="*/ 176921 h 176921"/>
                <a:gd name="connsiteX12" fmla="*/ 62837 w 218197"/>
                <a:gd name="connsiteY12" fmla="*/ 6571 h 176921"/>
                <a:gd name="connsiteX13" fmla="*/ 6054 w 218197"/>
                <a:gd name="connsiteY13" fmla="*/ 46583 h 176921"/>
                <a:gd name="connsiteX14" fmla="*/ 31633 w 218197"/>
                <a:gd name="connsiteY14" fmla="*/ 114479 h 176921"/>
                <a:gd name="connsiteX15" fmla="*/ 202723 w 218197"/>
                <a:gd name="connsiteY15" fmla="*/ 172638 h 176921"/>
                <a:gd name="connsiteX16" fmla="*/ 210498 w 218197"/>
                <a:gd name="connsiteY16" fmla="*/ 120396 h 176921"/>
                <a:gd name="connsiteX17" fmla="*/ 133589 w 218197"/>
                <a:gd name="connsiteY17" fmla="*/ 83687 h 176921"/>
                <a:gd name="connsiteX18" fmla="*/ 58451 w 218197"/>
                <a:gd name="connsiteY18" fmla="*/ 35832 h 176921"/>
                <a:gd name="connsiteX19" fmla="*/ 62837 w 218197"/>
                <a:gd name="connsiteY19" fmla="*/ 6571 h 176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8197" h="176921">
                  <a:moveTo>
                    <a:pt x="205217" y="176921"/>
                  </a:moveTo>
                  <a:lnTo>
                    <a:pt x="203944" y="176921"/>
                  </a:lnTo>
                  <a:cubicBezTo>
                    <a:pt x="138353" y="176233"/>
                    <a:pt x="83806" y="171434"/>
                    <a:pt x="28640" y="117506"/>
                  </a:cubicBezTo>
                  <a:cubicBezTo>
                    <a:pt x="11421" y="100665"/>
                    <a:pt x="-5901" y="71663"/>
                    <a:pt x="1943" y="45344"/>
                  </a:cubicBezTo>
                  <a:cubicBezTo>
                    <a:pt x="6467" y="30189"/>
                    <a:pt x="21518" y="10235"/>
                    <a:pt x="67602" y="1187"/>
                  </a:cubicBezTo>
                  <a:lnTo>
                    <a:pt x="73640" y="0"/>
                  </a:lnTo>
                  <a:lnTo>
                    <a:pt x="69649" y="4662"/>
                  </a:lnTo>
                  <a:cubicBezTo>
                    <a:pt x="61306" y="14415"/>
                    <a:pt x="58881" y="24409"/>
                    <a:pt x="62459" y="34369"/>
                  </a:cubicBezTo>
                  <a:cubicBezTo>
                    <a:pt x="70269" y="56095"/>
                    <a:pt x="105120" y="74364"/>
                    <a:pt x="134328" y="79473"/>
                  </a:cubicBezTo>
                  <a:cubicBezTo>
                    <a:pt x="157757" y="83567"/>
                    <a:pt x="201347" y="91187"/>
                    <a:pt x="214352" y="118555"/>
                  </a:cubicBezTo>
                  <a:cubicBezTo>
                    <a:pt x="221525" y="133641"/>
                    <a:pt x="218652" y="152907"/>
                    <a:pt x="205837" y="175820"/>
                  </a:cubicBezTo>
                  <a:lnTo>
                    <a:pt x="205217" y="176921"/>
                  </a:lnTo>
                  <a:close/>
                  <a:moveTo>
                    <a:pt x="62837" y="6571"/>
                  </a:moveTo>
                  <a:cubicBezTo>
                    <a:pt x="31323" y="13796"/>
                    <a:pt x="11731" y="27575"/>
                    <a:pt x="6054" y="46583"/>
                  </a:cubicBezTo>
                  <a:cubicBezTo>
                    <a:pt x="-1257" y="71078"/>
                    <a:pt x="15274" y="98464"/>
                    <a:pt x="31633" y="114479"/>
                  </a:cubicBezTo>
                  <a:cubicBezTo>
                    <a:pt x="85286" y="166944"/>
                    <a:pt x="138663" y="171933"/>
                    <a:pt x="202723" y="172638"/>
                  </a:cubicBezTo>
                  <a:cubicBezTo>
                    <a:pt x="214317" y="151497"/>
                    <a:pt x="216932" y="133934"/>
                    <a:pt x="210498" y="120396"/>
                  </a:cubicBezTo>
                  <a:cubicBezTo>
                    <a:pt x="198440" y="95023"/>
                    <a:pt x="156261" y="87644"/>
                    <a:pt x="133589" y="83687"/>
                  </a:cubicBezTo>
                  <a:cubicBezTo>
                    <a:pt x="107906" y="79198"/>
                    <a:pt x="67619" y="61376"/>
                    <a:pt x="58451" y="35832"/>
                  </a:cubicBezTo>
                  <a:cubicBezTo>
                    <a:pt x="54890" y="25941"/>
                    <a:pt x="56369" y="16118"/>
                    <a:pt x="62837" y="6571"/>
                  </a:cubicBezTo>
                  <a:close/>
                </a:path>
              </a:pathLst>
            </a:custGeom>
            <a:solidFill>
              <a:srgbClr val="424242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FB0E13BD-FC12-7ECC-4B97-F3899B135A2A}"/>
                </a:ext>
              </a:extLst>
            </p:cNvPr>
            <p:cNvSpPr/>
            <p:nvPr/>
          </p:nvSpPr>
          <p:spPr>
            <a:xfrm>
              <a:off x="-3304550" y="6361588"/>
              <a:ext cx="63541" cy="40026"/>
            </a:xfrm>
            <a:custGeom>
              <a:avLst/>
              <a:gdLst>
                <a:gd name="connsiteX0" fmla="*/ 55619 w 55865"/>
                <a:gd name="connsiteY0" fmla="*/ 11386 h 35191"/>
                <a:gd name="connsiteX1" fmla="*/ 31623 w 55865"/>
                <a:gd name="connsiteY1" fmla="*/ 34058 h 35191"/>
                <a:gd name="connsiteX2" fmla="*/ 246 w 55865"/>
                <a:gd name="connsiteY2" fmla="*/ 23805 h 35191"/>
                <a:gd name="connsiteX3" fmla="*/ 24243 w 55865"/>
                <a:gd name="connsiteY3" fmla="*/ 1133 h 35191"/>
                <a:gd name="connsiteX4" fmla="*/ 55619 w 55865"/>
                <a:gd name="connsiteY4" fmla="*/ 11386 h 35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65" h="35191">
                  <a:moveTo>
                    <a:pt x="55619" y="11386"/>
                  </a:moveTo>
                  <a:cubicBezTo>
                    <a:pt x="57649" y="20468"/>
                    <a:pt x="46915" y="30618"/>
                    <a:pt x="31623" y="34058"/>
                  </a:cubicBezTo>
                  <a:cubicBezTo>
                    <a:pt x="16330" y="37481"/>
                    <a:pt x="2293" y="32888"/>
                    <a:pt x="246" y="23805"/>
                  </a:cubicBezTo>
                  <a:cubicBezTo>
                    <a:pt x="-1784" y="14723"/>
                    <a:pt x="8950" y="4574"/>
                    <a:pt x="24243" y="1133"/>
                  </a:cubicBezTo>
                  <a:cubicBezTo>
                    <a:pt x="39535" y="-2290"/>
                    <a:pt x="53572" y="2303"/>
                    <a:pt x="55619" y="11386"/>
                  </a:cubicBezTo>
                  <a:close/>
                </a:path>
              </a:pathLst>
            </a:custGeom>
            <a:solidFill>
              <a:srgbClr val="87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6F9D792A-8EC2-7C0B-C866-FC1F08DFE88F}"/>
                </a:ext>
              </a:extLst>
            </p:cNvPr>
            <p:cNvSpPr/>
            <p:nvPr/>
          </p:nvSpPr>
          <p:spPr>
            <a:xfrm>
              <a:off x="-3306967" y="6359160"/>
              <a:ext cx="68409" cy="44883"/>
            </a:xfrm>
            <a:custGeom>
              <a:avLst/>
              <a:gdLst>
                <a:gd name="connsiteX0" fmla="*/ 23753 w 60145"/>
                <a:gd name="connsiteY0" fmla="*/ 39461 h 39461"/>
                <a:gd name="connsiteX1" fmla="*/ 308 w 60145"/>
                <a:gd name="connsiteY1" fmla="*/ 26405 h 39461"/>
                <a:gd name="connsiteX2" fmla="*/ 25921 w 60145"/>
                <a:gd name="connsiteY2" fmla="*/ 1187 h 39461"/>
                <a:gd name="connsiteX3" fmla="*/ 36397 w 60145"/>
                <a:gd name="connsiteY3" fmla="*/ 0 h 39461"/>
                <a:gd name="connsiteX4" fmla="*/ 59843 w 60145"/>
                <a:gd name="connsiteY4" fmla="*/ 13056 h 39461"/>
                <a:gd name="connsiteX5" fmla="*/ 53736 w 60145"/>
                <a:gd name="connsiteY5" fmla="*/ 28538 h 39461"/>
                <a:gd name="connsiteX6" fmla="*/ 34247 w 60145"/>
                <a:gd name="connsiteY6" fmla="*/ 38274 h 39461"/>
                <a:gd name="connsiteX7" fmla="*/ 23771 w 60145"/>
                <a:gd name="connsiteY7" fmla="*/ 39461 h 39461"/>
                <a:gd name="connsiteX8" fmla="*/ 36380 w 60145"/>
                <a:gd name="connsiteY8" fmla="*/ 4266 h 39461"/>
                <a:gd name="connsiteX9" fmla="*/ 26850 w 60145"/>
                <a:gd name="connsiteY9" fmla="*/ 5350 h 39461"/>
                <a:gd name="connsiteX10" fmla="*/ 4470 w 60145"/>
                <a:gd name="connsiteY10" fmla="*/ 25459 h 39461"/>
                <a:gd name="connsiteX11" fmla="*/ 23753 w 60145"/>
                <a:gd name="connsiteY11" fmla="*/ 35178 h 39461"/>
                <a:gd name="connsiteX12" fmla="*/ 33283 w 60145"/>
                <a:gd name="connsiteY12" fmla="*/ 34094 h 39461"/>
                <a:gd name="connsiteX13" fmla="*/ 50778 w 60145"/>
                <a:gd name="connsiteY13" fmla="*/ 25424 h 39461"/>
                <a:gd name="connsiteX14" fmla="*/ 55663 w 60145"/>
                <a:gd name="connsiteY14" fmla="*/ 13985 h 39461"/>
                <a:gd name="connsiteX15" fmla="*/ 36380 w 60145"/>
                <a:gd name="connsiteY15" fmla="*/ 4266 h 39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145" h="39461">
                  <a:moveTo>
                    <a:pt x="23753" y="39461"/>
                  </a:moveTo>
                  <a:cubicBezTo>
                    <a:pt x="11282" y="39461"/>
                    <a:pt x="2079" y="34335"/>
                    <a:pt x="308" y="26405"/>
                  </a:cubicBezTo>
                  <a:cubicBezTo>
                    <a:pt x="-2032" y="16015"/>
                    <a:pt x="9218" y="4937"/>
                    <a:pt x="25921" y="1187"/>
                  </a:cubicBezTo>
                  <a:cubicBezTo>
                    <a:pt x="29430" y="396"/>
                    <a:pt x="32957" y="0"/>
                    <a:pt x="36397" y="0"/>
                  </a:cubicBezTo>
                  <a:cubicBezTo>
                    <a:pt x="48868" y="0"/>
                    <a:pt x="58071" y="5126"/>
                    <a:pt x="59843" y="13056"/>
                  </a:cubicBezTo>
                  <a:cubicBezTo>
                    <a:pt x="60995" y="18217"/>
                    <a:pt x="58828" y="23704"/>
                    <a:pt x="53736" y="28538"/>
                  </a:cubicBezTo>
                  <a:cubicBezTo>
                    <a:pt x="48937" y="33079"/>
                    <a:pt x="42005" y="36537"/>
                    <a:pt x="34247" y="38274"/>
                  </a:cubicBezTo>
                  <a:cubicBezTo>
                    <a:pt x="30738" y="39065"/>
                    <a:pt x="27211" y="39461"/>
                    <a:pt x="23771" y="39461"/>
                  </a:cubicBezTo>
                  <a:close/>
                  <a:moveTo>
                    <a:pt x="36380" y="4266"/>
                  </a:moveTo>
                  <a:cubicBezTo>
                    <a:pt x="33266" y="4266"/>
                    <a:pt x="30049" y="4627"/>
                    <a:pt x="26850" y="5350"/>
                  </a:cubicBezTo>
                  <a:cubicBezTo>
                    <a:pt x="12968" y="8463"/>
                    <a:pt x="2733" y="17666"/>
                    <a:pt x="4470" y="25459"/>
                  </a:cubicBezTo>
                  <a:cubicBezTo>
                    <a:pt x="5778" y="31273"/>
                    <a:pt x="13518" y="35178"/>
                    <a:pt x="23753" y="35178"/>
                  </a:cubicBezTo>
                  <a:cubicBezTo>
                    <a:pt x="26867" y="35178"/>
                    <a:pt x="30084" y="34817"/>
                    <a:pt x="33283" y="34094"/>
                  </a:cubicBezTo>
                  <a:cubicBezTo>
                    <a:pt x="40302" y="32511"/>
                    <a:pt x="46529" y="29432"/>
                    <a:pt x="50778" y="25424"/>
                  </a:cubicBezTo>
                  <a:cubicBezTo>
                    <a:pt x="54734" y="21674"/>
                    <a:pt x="56471" y="17615"/>
                    <a:pt x="55663" y="13985"/>
                  </a:cubicBezTo>
                  <a:cubicBezTo>
                    <a:pt x="54356" y="8171"/>
                    <a:pt x="46615" y="4266"/>
                    <a:pt x="36380" y="4266"/>
                  </a:cubicBezTo>
                  <a:close/>
                </a:path>
              </a:pathLst>
            </a:custGeom>
            <a:solidFill>
              <a:srgbClr val="2E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701EDCA7-0572-42B7-CABA-B80592C8E060}"/>
                </a:ext>
              </a:extLst>
            </p:cNvPr>
            <p:cNvSpPr/>
            <p:nvPr/>
          </p:nvSpPr>
          <p:spPr>
            <a:xfrm rot="20460600">
              <a:off x="-3226249" y="6339395"/>
              <a:ext cx="64526" cy="38387"/>
            </a:xfrm>
            <a:custGeom>
              <a:avLst/>
              <a:gdLst>
                <a:gd name="connsiteX0" fmla="*/ 56732 w 56731"/>
                <a:gd name="connsiteY0" fmla="*/ 16875 h 33750"/>
                <a:gd name="connsiteX1" fmla="*/ 28366 w 56731"/>
                <a:gd name="connsiteY1" fmla="*/ 33751 h 33750"/>
                <a:gd name="connsiteX2" fmla="*/ 0 w 56731"/>
                <a:gd name="connsiteY2" fmla="*/ 16875 h 33750"/>
                <a:gd name="connsiteX3" fmla="*/ 28366 w 56731"/>
                <a:gd name="connsiteY3" fmla="*/ 0 h 33750"/>
                <a:gd name="connsiteX4" fmla="*/ 56732 w 56731"/>
                <a:gd name="connsiteY4" fmla="*/ 16875 h 3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731" h="33750">
                  <a:moveTo>
                    <a:pt x="56732" y="16875"/>
                  </a:moveTo>
                  <a:cubicBezTo>
                    <a:pt x="56732" y="26195"/>
                    <a:pt x="44032" y="33751"/>
                    <a:pt x="28366" y="33751"/>
                  </a:cubicBezTo>
                  <a:cubicBezTo>
                    <a:pt x="12700" y="33751"/>
                    <a:pt x="0" y="26195"/>
                    <a:pt x="0" y="16875"/>
                  </a:cubicBezTo>
                  <a:cubicBezTo>
                    <a:pt x="0" y="7555"/>
                    <a:pt x="12700" y="0"/>
                    <a:pt x="28366" y="0"/>
                  </a:cubicBezTo>
                  <a:cubicBezTo>
                    <a:pt x="44032" y="0"/>
                    <a:pt x="56732" y="7555"/>
                    <a:pt x="56732" y="16875"/>
                  </a:cubicBezTo>
                  <a:close/>
                </a:path>
              </a:pathLst>
            </a:custGeom>
            <a:solidFill>
              <a:srgbClr val="87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5EAB6E30-D4C4-08BF-7E16-D07397C84F82}"/>
                </a:ext>
              </a:extLst>
            </p:cNvPr>
            <p:cNvSpPr/>
            <p:nvPr/>
          </p:nvSpPr>
          <p:spPr>
            <a:xfrm>
              <a:off x="-3227341" y="6334819"/>
              <a:ext cx="67174" cy="46800"/>
            </a:xfrm>
            <a:custGeom>
              <a:avLst/>
              <a:gdLst>
                <a:gd name="connsiteX0" fmla="*/ 20868 w 59059"/>
                <a:gd name="connsiteY0" fmla="*/ 41147 h 41147"/>
                <a:gd name="connsiteX1" fmla="*/ 691 w 59059"/>
                <a:gd name="connsiteY1" fmla="*/ 30499 h 41147"/>
                <a:gd name="connsiteX2" fmla="*/ 23345 w 59059"/>
                <a:gd name="connsiteY2" fmla="*/ 2598 h 41147"/>
                <a:gd name="connsiteX3" fmla="*/ 38191 w 59059"/>
                <a:gd name="connsiteY3" fmla="*/ 0 h 41147"/>
                <a:gd name="connsiteX4" fmla="*/ 58369 w 59059"/>
                <a:gd name="connsiteY4" fmla="*/ 10648 h 41147"/>
                <a:gd name="connsiteX5" fmla="*/ 35713 w 59059"/>
                <a:gd name="connsiteY5" fmla="*/ 38550 h 41147"/>
                <a:gd name="connsiteX6" fmla="*/ 20868 w 59059"/>
                <a:gd name="connsiteY6" fmla="*/ 41147 h 41147"/>
                <a:gd name="connsiteX7" fmla="*/ 38191 w 59059"/>
                <a:gd name="connsiteY7" fmla="*/ 4284 h 41147"/>
                <a:gd name="connsiteX8" fmla="*/ 24739 w 59059"/>
                <a:gd name="connsiteY8" fmla="*/ 6657 h 41147"/>
                <a:gd name="connsiteX9" fmla="*/ 4733 w 59059"/>
                <a:gd name="connsiteY9" fmla="*/ 29123 h 41147"/>
                <a:gd name="connsiteX10" fmla="*/ 20868 w 59059"/>
                <a:gd name="connsiteY10" fmla="*/ 36881 h 41147"/>
                <a:gd name="connsiteX11" fmla="*/ 34320 w 59059"/>
                <a:gd name="connsiteY11" fmla="*/ 34507 h 41147"/>
                <a:gd name="connsiteX12" fmla="*/ 54326 w 59059"/>
                <a:gd name="connsiteY12" fmla="*/ 12041 h 41147"/>
                <a:gd name="connsiteX13" fmla="*/ 38191 w 59059"/>
                <a:gd name="connsiteY13" fmla="*/ 4284 h 41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9" h="41147">
                  <a:moveTo>
                    <a:pt x="20868" y="41147"/>
                  </a:moveTo>
                  <a:cubicBezTo>
                    <a:pt x="10685" y="41147"/>
                    <a:pt x="2944" y="37070"/>
                    <a:pt x="691" y="30499"/>
                  </a:cubicBezTo>
                  <a:cubicBezTo>
                    <a:pt x="-2784" y="20419"/>
                    <a:pt x="7176" y="8171"/>
                    <a:pt x="23345" y="2598"/>
                  </a:cubicBezTo>
                  <a:cubicBezTo>
                    <a:pt x="28282" y="895"/>
                    <a:pt x="33426" y="0"/>
                    <a:pt x="38191" y="0"/>
                  </a:cubicBezTo>
                  <a:cubicBezTo>
                    <a:pt x="48374" y="0"/>
                    <a:pt x="56115" y="4077"/>
                    <a:pt x="58369" y="10648"/>
                  </a:cubicBezTo>
                  <a:cubicBezTo>
                    <a:pt x="61843" y="20728"/>
                    <a:pt x="51883" y="32976"/>
                    <a:pt x="35713" y="38550"/>
                  </a:cubicBezTo>
                  <a:cubicBezTo>
                    <a:pt x="30777" y="40253"/>
                    <a:pt x="25633" y="41147"/>
                    <a:pt x="20868" y="41147"/>
                  </a:cubicBezTo>
                  <a:close/>
                  <a:moveTo>
                    <a:pt x="38191" y="4284"/>
                  </a:moveTo>
                  <a:cubicBezTo>
                    <a:pt x="33890" y="4284"/>
                    <a:pt x="29228" y="5109"/>
                    <a:pt x="24739" y="6657"/>
                  </a:cubicBezTo>
                  <a:cubicBezTo>
                    <a:pt x="11287" y="11285"/>
                    <a:pt x="2135" y="21571"/>
                    <a:pt x="4733" y="29123"/>
                  </a:cubicBezTo>
                  <a:cubicBezTo>
                    <a:pt x="6384" y="33905"/>
                    <a:pt x="12560" y="36881"/>
                    <a:pt x="20868" y="36881"/>
                  </a:cubicBezTo>
                  <a:cubicBezTo>
                    <a:pt x="25169" y="36881"/>
                    <a:pt x="29830" y="36055"/>
                    <a:pt x="34320" y="34507"/>
                  </a:cubicBezTo>
                  <a:cubicBezTo>
                    <a:pt x="47772" y="29880"/>
                    <a:pt x="56923" y="19593"/>
                    <a:pt x="54326" y="12041"/>
                  </a:cubicBezTo>
                  <a:cubicBezTo>
                    <a:pt x="52675" y="7260"/>
                    <a:pt x="46499" y="4284"/>
                    <a:pt x="38191" y="4284"/>
                  </a:cubicBezTo>
                  <a:close/>
                </a:path>
              </a:pathLst>
            </a:custGeom>
            <a:solidFill>
              <a:srgbClr val="2E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E41E209F-E5AE-4B3A-10EC-424CAAF3B573}"/>
                </a:ext>
              </a:extLst>
            </p:cNvPr>
            <p:cNvSpPr/>
            <p:nvPr/>
          </p:nvSpPr>
          <p:spPr>
            <a:xfrm>
              <a:off x="-3146673" y="6294042"/>
              <a:ext cx="60465" cy="44518"/>
            </a:xfrm>
            <a:custGeom>
              <a:avLst/>
              <a:gdLst>
                <a:gd name="connsiteX0" fmla="*/ 52125 w 53160"/>
                <a:gd name="connsiteY0" fmla="*/ 7245 h 39140"/>
                <a:gd name="connsiteX1" fmla="*/ 33908 w 53160"/>
                <a:gd name="connsiteY1" fmla="*/ 34768 h 39140"/>
                <a:gd name="connsiteX2" fmla="*/ 1035 w 53160"/>
                <a:gd name="connsiteY2" fmla="*/ 31896 h 39140"/>
                <a:gd name="connsiteX3" fmla="*/ 19252 w 53160"/>
                <a:gd name="connsiteY3" fmla="*/ 4373 h 39140"/>
                <a:gd name="connsiteX4" fmla="*/ 52125 w 53160"/>
                <a:gd name="connsiteY4" fmla="*/ 7245 h 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160" h="39140">
                  <a:moveTo>
                    <a:pt x="52125" y="7245"/>
                  </a:moveTo>
                  <a:cubicBezTo>
                    <a:pt x="56167" y="15639"/>
                    <a:pt x="48014" y="27956"/>
                    <a:pt x="33908" y="34768"/>
                  </a:cubicBezTo>
                  <a:cubicBezTo>
                    <a:pt x="19802" y="41580"/>
                    <a:pt x="5078" y="40290"/>
                    <a:pt x="1035" y="31896"/>
                  </a:cubicBezTo>
                  <a:cubicBezTo>
                    <a:pt x="-3007" y="23501"/>
                    <a:pt x="5147" y="11184"/>
                    <a:pt x="19252" y="4373"/>
                  </a:cubicBezTo>
                  <a:cubicBezTo>
                    <a:pt x="33358" y="-2439"/>
                    <a:pt x="48083" y="-1149"/>
                    <a:pt x="52125" y="7245"/>
                  </a:cubicBezTo>
                  <a:close/>
                </a:path>
              </a:pathLst>
            </a:custGeom>
            <a:solidFill>
              <a:srgbClr val="87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CB781C93-ACF6-35A1-1E16-02898AAEBCFF}"/>
                </a:ext>
              </a:extLst>
            </p:cNvPr>
            <p:cNvSpPr/>
            <p:nvPr/>
          </p:nvSpPr>
          <p:spPr>
            <a:xfrm>
              <a:off x="-3149147" y="6291639"/>
              <a:ext cx="65367" cy="49383"/>
            </a:xfrm>
            <a:custGeom>
              <a:avLst/>
              <a:gdLst>
                <a:gd name="connsiteX0" fmla="*/ 18348 w 57470"/>
                <a:gd name="connsiteY0" fmla="*/ 43383 h 43417"/>
                <a:gd name="connsiteX1" fmla="*/ 1266 w 57470"/>
                <a:gd name="connsiteY1" fmla="*/ 34937 h 43417"/>
                <a:gd name="connsiteX2" fmla="*/ 20481 w 57470"/>
                <a:gd name="connsiteY2" fmla="*/ 4576 h 43417"/>
                <a:gd name="connsiteX3" fmla="*/ 39128 w 57470"/>
                <a:gd name="connsiteY3" fmla="*/ 0 h 43417"/>
                <a:gd name="connsiteX4" fmla="*/ 56209 w 57470"/>
                <a:gd name="connsiteY4" fmla="*/ 8446 h 43417"/>
                <a:gd name="connsiteX5" fmla="*/ 53766 w 57470"/>
                <a:gd name="connsiteY5" fmla="*/ 24908 h 43417"/>
                <a:gd name="connsiteX6" fmla="*/ 36995 w 57470"/>
                <a:gd name="connsiteY6" fmla="*/ 38824 h 43417"/>
                <a:gd name="connsiteX7" fmla="*/ 18348 w 57470"/>
                <a:gd name="connsiteY7" fmla="*/ 43418 h 43417"/>
                <a:gd name="connsiteX8" fmla="*/ 39128 w 57470"/>
                <a:gd name="connsiteY8" fmla="*/ 4249 h 43417"/>
                <a:gd name="connsiteX9" fmla="*/ 22338 w 57470"/>
                <a:gd name="connsiteY9" fmla="*/ 8412 h 43417"/>
                <a:gd name="connsiteX10" fmla="*/ 5119 w 57470"/>
                <a:gd name="connsiteY10" fmla="*/ 33079 h 43417"/>
                <a:gd name="connsiteX11" fmla="*/ 18348 w 57470"/>
                <a:gd name="connsiteY11" fmla="*/ 39117 h 43417"/>
                <a:gd name="connsiteX12" fmla="*/ 35137 w 57470"/>
                <a:gd name="connsiteY12" fmla="*/ 34954 h 43417"/>
                <a:gd name="connsiteX13" fmla="*/ 50205 w 57470"/>
                <a:gd name="connsiteY13" fmla="*/ 22534 h 43417"/>
                <a:gd name="connsiteX14" fmla="*/ 52356 w 57470"/>
                <a:gd name="connsiteY14" fmla="*/ 10287 h 43417"/>
                <a:gd name="connsiteX15" fmla="*/ 39128 w 57470"/>
                <a:gd name="connsiteY15" fmla="*/ 4249 h 4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470" h="43417">
                  <a:moveTo>
                    <a:pt x="18348" y="43383"/>
                  </a:moveTo>
                  <a:cubicBezTo>
                    <a:pt x="10091" y="43383"/>
                    <a:pt x="3864" y="40304"/>
                    <a:pt x="1266" y="34937"/>
                  </a:cubicBezTo>
                  <a:cubicBezTo>
                    <a:pt x="-3361" y="25338"/>
                    <a:pt x="5068" y="12007"/>
                    <a:pt x="20481" y="4576"/>
                  </a:cubicBezTo>
                  <a:cubicBezTo>
                    <a:pt x="26691" y="1582"/>
                    <a:pt x="33141" y="0"/>
                    <a:pt x="39128" y="0"/>
                  </a:cubicBezTo>
                  <a:cubicBezTo>
                    <a:pt x="47384" y="0"/>
                    <a:pt x="53611" y="3079"/>
                    <a:pt x="56209" y="8446"/>
                  </a:cubicBezTo>
                  <a:cubicBezTo>
                    <a:pt x="58514" y="13211"/>
                    <a:pt x="57637" y="19059"/>
                    <a:pt x="53766" y="24908"/>
                  </a:cubicBezTo>
                  <a:cubicBezTo>
                    <a:pt x="50119" y="30430"/>
                    <a:pt x="44150" y="35367"/>
                    <a:pt x="36995" y="38824"/>
                  </a:cubicBezTo>
                  <a:cubicBezTo>
                    <a:pt x="30784" y="41818"/>
                    <a:pt x="24334" y="43418"/>
                    <a:pt x="18348" y="43418"/>
                  </a:cubicBezTo>
                  <a:close/>
                  <a:moveTo>
                    <a:pt x="39128" y="4249"/>
                  </a:moveTo>
                  <a:cubicBezTo>
                    <a:pt x="33864" y="4249"/>
                    <a:pt x="27895" y="5728"/>
                    <a:pt x="22338" y="8412"/>
                  </a:cubicBezTo>
                  <a:cubicBezTo>
                    <a:pt x="9523" y="14587"/>
                    <a:pt x="1645" y="25889"/>
                    <a:pt x="5119" y="33079"/>
                  </a:cubicBezTo>
                  <a:cubicBezTo>
                    <a:pt x="6977" y="36915"/>
                    <a:pt x="11794" y="39117"/>
                    <a:pt x="18348" y="39117"/>
                  </a:cubicBezTo>
                  <a:cubicBezTo>
                    <a:pt x="23611" y="39117"/>
                    <a:pt x="29580" y="37638"/>
                    <a:pt x="35137" y="34954"/>
                  </a:cubicBezTo>
                  <a:cubicBezTo>
                    <a:pt x="41622" y="31823"/>
                    <a:pt x="46971" y="27420"/>
                    <a:pt x="50205" y="22534"/>
                  </a:cubicBezTo>
                  <a:cubicBezTo>
                    <a:pt x="53216" y="17993"/>
                    <a:pt x="53990" y="13641"/>
                    <a:pt x="52356" y="10287"/>
                  </a:cubicBezTo>
                  <a:cubicBezTo>
                    <a:pt x="50498" y="6451"/>
                    <a:pt x="45681" y="4249"/>
                    <a:pt x="39128" y="4249"/>
                  </a:cubicBezTo>
                  <a:close/>
                </a:path>
              </a:pathLst>
            </a:custGeom>
            <a:solidFill>
              <a:srgbClr val="2E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6BE8713B-31D3-28A4-CAC6-3212E4FF7267}"/>
                </a:ext>
              </a:extLst>
            </p:cNvPr>
            <p:cNvSpPr/>
            <p:nvPr/>
          </p:nvSpPr>
          <p:spPr>
            <a:xfrm>
              <a:off x="-3215308" y="6211715"/>
              <a:ext cx="112149" cy="106818"/>
            </a:xfrm>
            <a:custGeom>
              <a:avLst/>
              <a:gdLst>
                <a:gd name="connsiteX0" fmla="*/ 75089 w 98601"/>
                <a:gd name="connsiteY0" fmla="*/ 83515 h 93914"/>
                <a:gd name="connsiteX1" fmla="*/ 46344 w 98601"/>
                <a:gd name="connsiteY1" fmla="*/ 33870 h 93914"/>
                <a:gd name="connsiteX2" fmla="*/ 4131 w 98601"/>
                <a:gd name="connsiteY2" fmla="*/ 24770 h 93914"/>
                <a:gd name="connsiteX3" fmla="*/ 18942 w 98601"/>
                <a:gd name="connsiteY3" fmla="*/ 103 h 93914"/>
                <a:gd name="connsiteX4" fmla="*/ 98260 w 98601"/>
                <a:gd name="connsiteY4" fmla="*/ 69598 h 93914"/>
                <a:gd name="connsiteX5" fmla="*/ 75071 w 98601"/>
                <a:gd name="connsiteY5" fmla="*/ 83515 h 93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601" h="93914">
                  <a:moveTo>
                    <a:pt x="75089" y="83515"/>
                  </a:moveTo>
                  <a:cubicBezTo>
                    <a:pt x="72560" y="59724"/>
                    <a:pt x="63856" y="44501"/>
                    <a:pt x="46344" y="33870"/>
                  </a:cubicBezTo>
                  <a:cubicBezTo>
                    <a:pt x="30158" y="24048"/>
                    <a:pt x="12870" y="22551"/>
                    <a:pt x="4131" y="24770"/>
                  </a:cubicBezTo>
                  <a:cubicBezTo>
                    <a:pt x="-4607" y="26989"/>
                    <a:pt x="604" y="1341"/>
                    <a:pt x="18942" y="103"/>
                  </a:cubicBezTo>
                  <a:cubicBezTo>
                    <a:pt x="37279" y="-1153"/>
                    <a:pt x="94200" y="8377"/>
                    <a:pt x="98260" y="69598"/>
                  </a:cubicBezTo>
                  <a:cubicBezTo>
                    <a:pt x="101700" y="94851"/>
                    <a:pt x="78151" y="102041"/>
                    <a:pt x="75071" y="83515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705E95CF-85FD-3F8F-9533-39454D8D55E8}"/>
                </a:ext>
              </a:extLst>
            </p:cNvPr>
            <p:cNvSpPr/>
            <p:nvPr/>
          </p:nvSpPr>
          <p:spPr>
            <a:xfrm>
              <a:off x="-3217719" y="6209308"/>
              <a:ext cx="117022" cy="111660"/>
            </a:xfrm>
            <a:custGeom>
              <a:avLst/>
              <a:gdLst>
                <a:gd name="connsiteX0" fmla="*/ 87048 w 102885"/>
                <a:gd name="connsiteY0" fmla="*/ 98171 h 98171"/>
                <a:gd name="connsiteX1" fmla="*/ 75110 w 102885"/>
                <a:gd name="connsiteY1" fmla="*/ 85992 h 98171"/>
                <a:gd name="connsiteX2" fmla="*/ 75110 w 102885"/>
                <a:gd name="connsiteY2" fmla="*/ 85872 h 98171"/>
                <a:gd name="connsiteX3" fmla="*/ 47364 w 102885"/>
                <a:gd name="connsiteY3" fmla="*/ 37827 h 98171"/>
                <a:gd name="connsiteX4" fmla="*/ 14560 w 102885"/>
                <a:gd name="connsiteY4" fmla="*/ 28142 h 98171"/>
                <a:gd name="connsiteX5" fmla="*/ 6785 w 102885"/>
                <a:gd name="connsiteY5" fmla="*/ 28968 h 98171"/>
                <a:gd name="connsiteX6" fmla="*/ 5254 w 102885"/>
                <a:gd name="connsiteY6" fmla="*/ 29174 h 98171"/>
                <a:gd name="connsiteX7" fmla="*/ 5254 w 102885"/>
                <a:gd name="connsiteY7" fmla="*/ 29174 h 98171"/>
                <a:gd name="connsiteX8" fmla="*/ 7 w 102885"/>
                <a:gd name="connsiteY8" fmla="*/ 22758 h 98171"/>
                <a:gd name="connsiteX9" fmla="*/ 20942 w 102885"/>
                <a:gd name="connsiteY9" fmla="*/ 103 h 98171"/>
                <a:gd name="connsiteX10" fmla="*/ 24296 w 102885"/>
                <a:gd name="connsiteY10" fmla="*/ 0 h 98171"/>
                <a:gd name="connsiteX11" fmla="*/ 69933 w 102885"/>
                <a:gd name="connsiteY11" fmla="*/ 13383 h 98171"/>
                <a:gd name="connsiteX12" fmla="*/ 102530 w 102885"/>
                <a:gd name="connsiteY12" fmla="*/ 71508 h 98171"/>
                <a:gd name="connsiteX13" fmla="*/ 97456 w 102885"/>
                <a:gd name="connsiteY13" fmla="*/ 93011 h 98171"/>
                <a:gd name="connsiteX14" fmla="*/ 87048 w 102885"/>
                <a:gd name="connsiteY14" fmla="*/ 98171 h 98171"/>
                <a:gd name="connsiteX15" fmla="*/ 79325 w 102885"/>
                <a:gd name="connsiteY15" fmla="*/ 85356 h 98171"/>
                <a:gd name="connsiteX16" fmla="*/ 87048 w 102885"/>
                <a:gd name="connsiteY16" fmla="*/ 93905 h 98171"/>
                <a:gd name="connsiteX17" fmla="*/ 94239 w 102885"/>
                <a:gd name="connsiteY17" fmla="*/ 90207 h 98171"/>
                <a:gd name="connsiteX18" fmla="*/ 98281 w 102885"/>
                <a:gd name="connsiteY18" fmla="*/ 72024 h 98171"/>
                <a:gd name="connsiteX19" fmla="*/ 98281 w 102885"/>
                <a:gd name="connsiteY19" fmla="*/ 71887 h 98171"/>
                <a:gd name="connsiteX20" fmla="*/ 67628 w 102885"/>
                <a:gd name="connsiteY20" fmla="*/ 16996 h 98171"/>
                <a:gd name="connsiteX21" fmla="*/ 24296 w 102885"/>
                <a:gd name="connsiteY21" fmla="*/ 4283 h 98171"/>
                <a:gd name="connsiteX22" fmla="*/ 21234 w 102885"/>
                <a:gd name="connsiteY22" fmla="*/ 4387 h 98171"/>
                <a:gd name="connsiteX23" fmla="*/ 4273 w 102885"/>
                <a:gd name="connsiteY23" fmla="*/ 22638 h 98171"/>
                <a:gd name="connsiteX24" fmla="*/ 5254 w 102885"/>
                <a:gd name="connsiteY24" fmla="*/ 24943 h 98171"/>
                <a:gd name="connsiteX25" fmla="*/ 5735 w 102885"/>
                <a:gd name="connsiteY25" fmla="*/ 24874 h 98171"/>
                <a:gd name="connsiteX26" fmla="*/ 14560 w 102885"/>
                <a:gd name="connsiteY26" fmla="*/ 23910 h 98171"/>
                <a:gd name="connsiteX27" fmla="*/ 49583 w 102885"/>
                <a:gd name="connsiteY27" fmla="*/ 34215 h 98171"/>
                <a:gd name="connsiteX28" fmla="*/ 79342 w 102885"/>
                <a:gd name="connsiteY28" fmla="*/ 85390 h 9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2885" h="98171">
                  <a:moveTo>
                    <a:pt x="87048" y="98171"/>
                  </a:moveTo>
                  <a:cubicBezTo>
                    <a:pt x="82249" y="98171"/>
                    <a:pt x="76590" y="94972"/>
                    <a:pt x="75110" y="85992"/>
                  </a:cubicBezTo>
                  <a:lnTo>
                    <a:pt x="75110" y="85872"/>
                  </a:lnTo>
                  <a:cubicBezTo>
                    <a:pt x="72599" y="62495"/>
                    <a:pt x="64308" y="48114"/>
                    <a:pt x="47364" y="37827"/>
                  </a:cubicBezTo>
                  <a:cubicBezTo>
                    <a:pt x="32966" y="29088"/>
                    <a:pt x="19634" y="28142"/>
                    <a:pt x="14560" y="28142"/>
                  </a:cubicBezTo>
                  <a:cubicBezTo>
                    <a:pt x="11618" y="28142"/>
                    <a:pt x="8935" y="28435"/>
                    <a:pt x="6785" y="28968"/>
                  </a:cubicBezTo>
                  <a:cubicBezTo>
                    <a:pt x="6251" y="29105"/>
                    <a:pt x="5735" y="29174"/>
                    <a:pt x="5254" y="29174"/>
                  </a:cubicBezTo>
                  <a:lnTo>
                    <a:pt x="5254" y="29174"/>
                  </a:lnTo>
                  <a:cubicBezTo>
                    <a:pt x="2828" y="29174"/>
                    <a:pt x="179" y="27489"/>
                    <a:pt x="7" y="22758"/>
                  </a:cubicBezTo>
                  <a:cubicBezTo>
                    <a:pt x="-251" y="15155"/>
                    <a:pt x="6527" y="1084"/>
                    <a:pt x="20942" y="103"/>
                  </a:cubicBezTo>
                  <a:cubicBezTo>
                    <a:pt x="21974" y="34"/>
                    <a:pt x="23109" y="0"/>
                    <a:pt x="24296" y="0"/>
                  </a:cubicBezTo>
                  <a:cubicBezTo>
                    <a:pt x="36200" y="0"/>
                    <a:pt x="54434" y="3509"/>
                    <a:pt x="69933" y="13383"/>
                  </a:cubicBezTo>
                  <a:cubicBezTo>
                    <a:pt x="89543" y="25889"/>
                    <a:pt x="100827" y="45981"/>
                    <a:pt x="102530" y="71508"/>
                  </a:cubicBezTo>
                  <a:cubicBezTo>
                    <a:pt x="103717" y="80281"/>
                    <a:pt x="101911" y="87902"/>
                    <a:pt x="97456" y="93011"/>
                  </a:cubicBezTo>
                  <a:cubicBezTo>
                    <a:pt x="94583" y="96296"/>
                    <a:pt x="90799" y="98171"/>
                    <a:pt x="87048" y="98171"/>
                  </a:cubicBezTo>
                  <a:close/>
                  <a:moveTo>
                    <a:pt x="79325" y="85356"/>
                  </a:moveTo>
                  <a:cubicBezTo>
                    <a:pt x="80237" y="90705"/>
                    <a:pt x="83110" y="93905"/>
                    <a:pt x="87048" y="93905"/>
                  </a:cubicBezTo>
                  <a:cubicBezTo>
                    <a:pt x="89560" y="93905"/>
                    <a:pt x="92175" y="92563"/>
                    <a:pt x="94239" y="90207"/>
                  </a:cubicBezTo>
                  <a:cubicBezTo>
                    <a:pt x="96355" y="87798"/>
                    <a:pt x="99675" y="82225"/>
                    <a:pt x="98281" y="72024"/>
                  </a:cubicBezTo>
                  <a:lnTo>
                    <a:pt x="98281" y="71887"/>
                  </a:lnTo>
                  <a:cubicBezTo>
                    <a:pt x="96647" y="47391"/>
                    <a:pt x="86326" y="28934"/>
                    <a:pt x="67628" y="16996"/>
                  </a:cubicBezTo>
                  <a:cubicBezTo>
                    <a:pt x="52920" y="7620"/>
                    <a:pt x="35598" y="4283"/>
                    <a:pt x="24296" y="4283"/>
                  </a:cubicBezTo>
                  <a:cubicBezTo>
                    <a:pt x="23212" y="4283"/>
                    <a:pt x="22180" y="4318"/>
                    <a:pt x="21234" y="4387"/>
                  </a:cubicBezTo>
                  <a:cubicBezTo>
                    <a:pt x="9726" y="5178"/>
                    <a:pt x="4067" y="16686"/>
                    <a:pt x="4273" y="22638"/>
                  </a:cubicBezTo>
                  <a:cubicBezTo>
                    <a:pt x="4273" y="23016"/>
                    <a:pt x="4394" y="24943"/>
                    <a:pt x="5254" y="24943"/>
                  </a:cubicBezTo>
                  <a:cubicBezTo>
                    <a:pt x="5391" y="24943"/>
                    <a:pt x="5563" y="24926"/>
                    <a:pt x="5735" y="24874"/>
                  </a:cubicBezTo>
                  <a:cubicBezTo>
                    <a:pt x="8212" y="24238"/>
                    <a:pt x="11257" y="23910"/>
                    <a:pt x="14560" y="23910"/>
                  </a:cubicBezTo>
                  <a:cubicBezTo>
                    <a:pt x="26033" y="23910"/>
                    <a:pt x="38797" y="27661"/>
                    <a:pt x="49583" y="34215"/>
                  </a:cubicBezTo>
                  <a:cubicBezTo>
                    <a:pt x="67542" y="45121"/>
                    <a:pt x="76710" y="60894"/>
                    <a:pt x="79342" y="85390"/>
                  </a:cubicBezTo>
                  <a:close/>
                </a:path>
              </a:pathLst>
            </a:custGeom>
            <a:solidFill>
              <a:srgbClr val="656565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EF60FD32-86F8-5283-76FF-92CB9D0AADDA}"/>
                </a:ext>
              </a:extLst>
            </p:cNvPr>
            <p:cNvSpPr/>
            <p:nvPr/>
          </p:nvSpPr>
          <p:spPr>
            <a:xfrm>
              <a:off x="-3291177" y="6249112"/>
              <a:ext cx="114341" cy="112906"/>
            </a:xfrm>
            <a:custGeom>
              <a:avLst/>
              <a:gdLst>
                <a:gd name="connsiteX0" fmla="*/ 71195 w 100528"/>
                <a:gd name="connsiteY0" fmla="*/ 87465 h 99267"/>
                <a:gd name="connsiteX1" fmla="*/ 47715 w 100528"/>
                <a:gd name="connsiteY1" fmla="*/ 36719 h 99267"/>
                <a:gd name="connsiteX2" fmla="*/ 3712 w 100528"/>
                <a:gd name="connsiteY2" fmla="*/ 20446 h 99267"/>
                <a:gd name="connsiteX3" fmla="*/ 28328 w 100528"/>
                <a:gd name="connsiteY3" fmla="*/ 62 h 99267"/>
                <a:gd name="connsiteX4" fmla="*/ 100249 w 100528"/>
                <a:gd name="connsiteY4" fmla="*/ 77505 h 99267"/>
                <a:gd name="connsiteX5" fmla="*/ 71195 w 100528"/>
                <a:gd name="connsiteY5" fmla="*/ 87465 h 99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28" h="99267">
                  <a:moveTo>
                    <a:pt x="71195" y="87465"/>
                  </a:moveTo>
                  <a:cubicBezTo>
                    <a:pt x="68666" y="63675"/>
                    <a:pt x="64125" y="51444"/>
                    <a:pt x="47715" y="36719"/>
                  </a:cubicBezTo>
                  <a:cubicBezTo>
                    <a:pt x="30564" y="21341"/>
                    <a:pt x="12502" y="22442"/>
                    <a:pt x="3712" y="20446"/>
                  </a:cubicBezTo>
                  <a:cubicBezTo>
                    <a:pt x="-7951" y="17797"/>
                    <a:pt x="9974" y="1318"/>
                    <a:pt x="28328" y="62"/>
                  </a:cubicBezTo>
                  <a:cubicBezTo>
                    <a:pt x="46665" y="-1194"/>
                    <a:pt x="96189" y="16284"/>
                    <a:pt x="100249" y="77505"/>
                  </a:cubicBezTo>
                  <a:cubicBezTo>
                    <a:pt x="103690" y="102757"/>
                    <a:pt x="74274" y="105974"/>
                    <a:pt x="71195" y="87465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10575DE8-C348-B65F-B6B2-5CDA246ADF2D}"/>
                </a:ext>
              </a:extLst>
            </p:cNvPr>
            <p:cNvSpPr/>
            <p:nvPr/>
          </p:nvSpPr>
          <p:spPr>
            <a:xfrm>
              <a:off x="-3293589" y="6246698"/>
              <a:ext cx="119195" cy="117764"/>
            </a:xfrm>
            <a:custGeom>
              <a:avLst/>
              <a:gdLst>
                <a:gd name="connsiteX0" fmla="*/ 86957 w 104796"/>
                <a:gd name="connsiteY0" fmla="*/ 103521 h 103538"/>
                <a:gd name="connsiteX1" fmla="*/ 71217 w 104796"/>
                <a:gd name="connsiteY1" fmla="*/ 89931 h 103538"/>
                <a:gd name="connsiteX2" fmla="*/ 71217 w 104796"/>
                <a:gd name="connsiteY2" fmla="*/ 89811 h 103538"/>
                <a:gd name="connsiteX3" fmla="*/ 48425 w 104796"/>
                <a:gd name="connsiteY3" fmla="*/ 40442 h 103538"/>
                <a:gd name="connsiteX4" fmla="*/ 12060 w 104796"/>
                <a:gd name="connsiteY4" fmla="*/ 25700 h 103538"/>
                <a:gd name="connsiteX5" fmla="*/ 5368 w 104796"/>
                <a:gd name="connsiteY5" fmla="*/ 24650 h 103538"/>
                <a:gd name="connsiteX6" fmla="*/ 19 w 104796"/>
                <a:gd name="connsiteY6" fmla="*/ 18647 h 103538"/>
                <a:gd name="connsiteX7" fmla="*/ 30311 w 104796"/>
                <a:gd name="connsiteY7" fmla="*/ 68 h 103538"/>
                <a:gd name="connsiteX8" fmla="*/ 32359 w 104796"/>
                <a:gd name="connsiteY8" fmla="*/ 0 h 103538"/>
                <a:gd name="connsiteX9" fmla="*/ 74606 w 104796"/>
                <a:gd name="connsiteY9" fmla="*/ 17030 h 103538"/>
                <a:gd name="connsiteX10" fmla="*/ 104503 w 104796"/>
                <a:gd name="connsiteY10" fmla="*/ 79421 h 103538"/>
                <a:gd name="connsiteX11" fmla="*/ 100013 w 104796"/>
                <a:gd name="connsiteY11" fmla="*/ 97603 h 103538"/>
                <a:gd name="connsiteX12" fmla="*/ 86975 w 104796"/>
                <a:gd name="connsiteY12" fmla="*/ 103538 h 103538"/>
                <a:gd name="connsiteX13" fmla="*/ 75432 w 104796"/>
                <a:gd name="connsiteY13" fmla="*/ 89295 h 103538"/>
                <a:gd name="connsiteX14" fmla="*/ 86957 w 104796"/>
                <a:gd name="connsiteY14" fmla="*/ 99255 h 103538"/>
                <a:gd name="connsiteX15" fmla="*/ 96780 w 104796"/>
                <a:gd name="connsiteY15" fmla="*/ 94782 h 103538"/>
                <a:gd name="connsiteX16" fmla="*/ 100254 w 104796"/>
                <a:gd name="connsiteY16" fmla="*/ 79903 h 103538"/>
                <a:gd name="connsiteX17" fmla="*/ 100254 w 104796"/>
                <a:gd name="connsiteY17" fmla="*/ 79765 h 103538"/>
                <a:gd name="connsiteX18" fmla="*/ 71888 w 104796"/>
                <a:gd name="connsiteY18" fmla="*/ 20315 h 103538"/>
                <a:gd name="connsiteX19" fmla="*/ 32341 w 104796"/>
                <a:gd name="connsiteY19" fmla="*/ 4249 h 103538"/>
                <a:gd name="connsiteX20" fmla="*/ 30587 w 104796"/>
                <a:gd name="connsiteY20" fmla="*/ 4300 h 103538"/>
                <a:gd name="connsiteX21" fmla="*/ 4251 w 104796"/>
                <a:gd name="connsiteY21" fmla="*/ 18957 h 103538"/>
                <a:gd name="connsiteX22" fmla="*/ 6297 w 104796"/>
                <a:gd name="connsiteY22" fmla="*/ 20470 h 103538"/>
                <a:gd name="connsiteX23" fmla="*/ 12576 w 104796"/>
                <a:gd name="connsiteY23" fmla="*/ 21433 h 103538"/>
                <a:gd name="connsiteX24" fmla="*/ 51246 w 104796"/>
                <a:gd name="connsiteY24" fmla="*/ 37242 h 103538"/>
                <a:gd name="connsiteX25" fmla="*/ 75415 w 104796"/>
                <a:gd name="connsiteY25" fmla="*/ 89278 h 103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796" h="103538">
                  <a:moveTo>
                    <a:pt x="86957" y="103521"/>
                  </a:moveTo>
                  <a:cubicBezTo>
                    <a:pt x="80248" y="103521"/>
                    <a:pt x="72766" y="99324"/>
                    <a:pt x="71217" y="89931"/>
                  </a:cubicBezTo>
                  <a:lnTo>
                    <a:pt x="71217" y="89811"/>
                  </a:lnTo>
                  <a:cubicBezTo>
                    <a:pt x="68844" y="67672"/>
                    <a:pt x="64990" y="55287"/>
                    <a:pt x="48425" y="40442"/>
                  </a:cubicBezTo>
                  <a:cubicBezTo>
                    <a:pt x="35283" y="28658"/>
                    <a:pt x="21865" y="26955"/>
                    <a:pt x="12060" y="25700"/>
                  </a:cubicBezTo>
                  <a:cubicBezTo>
                    <a:pt x="9497" y="25373"/>
                    <a:pt x="7278" y="25080"/>
                    <a:pt x="5368" y="24650"/>
                  </a:cubicBezTo>
                  <a:cubicBezTo>
                    <a:pt x="208" y="23480"/>
                    <a:pt x="-102" y="20057"/>
                    <a:pt x="19" y="18647"/>
                  </a:cubicBezTo>
                  <a:cubicBezTo>
                    <a:pt x="569" y="11542"/>
                    <a:pt x="15655" y="1066"/>
                    <a:pt x="30311" y="68"/>
                  </a:cubicBezTo>
                  <a:cubicBezTo>
                    <a:pt x="30965" y="17"/>
                    <a:pt x="31653" y="0"/>
                    <a:pt x="32359" y="0"/>
                  </a:cubicBezTo>
                  <a:cubicBezTo>
                    <a:pt x="42301" y="0"/>
                    <a:pt x="59331" y="4455"/>
                    <a:pt x="74606" y="17030"/>
                  </a:cubicBezTo>
                  <a:cubicBezTo>
                    <a:pt x="87026" y="27248"/>
                    <a:pt x="102284" y="46359"/>
                    <a:pt x="104503" y="79421"/>
                  </a:cubicBezTo>
                  <a:cubicBezTo>
                    <a:pt x="105759" y="88761"/>
                    <a:pt x="102749" y="94455"/>
                    <a:pt x="100013" y="97603"/>
                  </a:cubicBezTo>
                  <a:cubicBezTo>
                    <a:pt x="96728" y="101371"/>
                    <a:pt x="91963" y="103538"/>
                    <a:pt x="86975" y="103538"/>
                  </a:cubicBezTo>
                  <a:close/>
                  <a:moveTo>
                    <a:pt x="75432" y="89295"/>
                  </a:moveTo>
                  <a:cubicBezTo>
                    <a:pt x="76688" y="96640"/>
                    <a:pt x="82416" y="99255"/>
                    <a:pt x="86957" y="99255"/>
                  </a:cubicBezTo>
                  <a:cubicBezTo>
                    <a:pt x="90724" y="99255"/>
                    <a:pt x="94303" y="97621"/>
                    <a:pt x="96780" y="94782"/>
                  </a:cubicBezTo>
                  <a:cubicBezTo>
                    <a:pt x="99893" y="91222"/>
                    <a:pt x="101097" y="86078"/>
                    <a:pt x="100254" y="79903"/>
                  </a:cubicBezTo>
                  <a:lnTo>
                    <a:pt x="100254" y="79765"/>
                  </a:lnTo>
                  <a:cubicBezTo>
                    <a:pt x="98139" y="48165"/>
                    <a:pt x="83671" y="30000"/>
                    <a:pt x="71888" y="20315"/>
                  </a:cubicBezTo>
                  <a:cubicBezTo>
                    <a:pt x="57473" y="8463"/>
                    <a:pt x="41579" y="4249"/>
                    <a:pt x="32341" y="4249"/>
                  </a:cubicBezTo>
                  <a:cubicBezTo>
                    <a:pt x="31739" y="4249"/>
                    <a:pt x="31137" y="4266"/>
                    <a:pt x="30587" y="4300"/>
                  </a:cubicBezTo>
                  <a:cubicBezTo>
                    <a:pt x="16980" y="5229"/>
                    <a:pt x="4594" y="14707"/>
                    <a:pt x="4251" y="18957"/>
                  </a:cubicBezTo>
                  <a:cubicBezTo>
                    <a:pt x="4233" y="19232"/>
                    <a:pt x="4164" y="19988"/>
                    <a:pt x="6297" y="20470"/>
                  </a:cubicBezTo>
                  <a:cubicBezTo>
                    <a:pt x="8000" y="20848"/>
                    <a:pt x="10116" y="21124"/>
                    <a:pt x="12576" y="21433"/>
                  </a:cubicBezTo>
                  <a:cubicBezTo>
                    <a:pt x="22347" y="22672"/>
                    <a:pt x="37106" y="24564"/>
                    <a:pt x="51246" y="37242"/>
                  </a:cubicBezTo>
                  <a:cubicBezTo>
                    <a:pt x="68740" y="52930"/>
                    <a:pt x="72972" y="66520"/>
                    <a:pt x="75415" y="89278"/>
                  </a:cubicBezTo>
                  <a:close/>
                </a:path>
              </a:pathLst>
            </a:custGeom>
            <a:solidFill>
              <a:srgbClr val="656565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AC4A8CF6-7714-A212-9AA9-AEEF0BE2EC6E}"/>
                </a:ext>
              </a:extLst>
            </p:cNvPr>
            <p:cNvSpPr/>
            <p:nvPr/>
          </p:nvSpPr>
          <p:spPr>
            <a:xfrm>
              <a:off x="-3372353" y="6274429"/>
              <a:ext cx="114341" cy="112906"/>
            </a:xfrm>
            <a:custGeom>
              <a:avLst/>
              <a:gdLst>
                <a:gd name="connsiteX0" fmla="*/ 71195 w 100528"/>
                <a:gd name="connsiteY0" fmla="*/ 87465 h 99267"/>
                <a:gd name="connsiteX1" fmla="*/ 47715 w 100528"/>
                <a:gd name="connsiteY1" fmla="*/ 36720 h 99267"/>
                <a:gd name="connsiteX2" fmla="*/ 3712 w 100528"/>
                <a:gd name="connsiteY2" fmla="*/ 20446 h 99267"/>
                <a:gd name="connsiteX3" fmla="*/ 28328 w 100528"/>
                <a:gd name="connsiteY3" fmla="*/ 62 h 99267"/>
                <a:gd name="connsiteX4" fmla="*/ 100249 w 100528"/>
                <a:gd name="connsiteY4" fmla="*/ 77505 h 99267"/>
                <a:gd name="connsiteX5" fmla="*/ 71195 w 100528"/>
                <a:gd name="connsiteY5" fmla="*/ 87465 h 99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528" h="99267">
                  <a:moveTo>
                    <a:pt x="71195" y="87465"/>
                  </a:moveTo>
                  <a:cubicBezTo>
                    <a:pt x="68666" y="63675"/>
                    <a:pt x="64125" y="51444"/>
                    <a:pt x="47715" y="36720"/>
                  </a:cubicBezTo>
                  <a:cubicBezTo>
                    <a:pt x="30564" y="21341"/>
                    <a:pt x="12502" y="22442"/>
                    <a:pt x="3712" y="20446"/>
                  </a:cubicBezTo>
                  <a:cubicBezTo>
                    <a:pt x="-7951" y="17797"/>
                    <a:pt x="9974" y="1318"/>
                    <a:pt x="28328" y="62"/>
                  </a:cubicBezTo>
                  <a:cubicBezTo>
                    <a:pt x="46665" y="-1193"/>
                    <a:pt x="96189" y="16283"/>
                    <a:pt x="100249" y="77505"/>
                  </a:cubicBezTo>
                  <a:cubicBezTo>
                    <a:pt x="103690" y="102757"/>
                    <a:pt x="74274" y="105974"/>
                    <a:pt x="71195" y="87465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65EDFB41-DDDF-CC30-B04F-B684C3926375}"/>
                </a:ext>
              </a:extLst>
            </p:cNvPr>
            <p:cNvSpPr/>
            <p:nvPr/>
          </p:nvSpPr>
          <p:spPr>
            <a:xfrm>
              <a:off x="-3374765" y="6272015"/>
              <a:ext cx="119216" cy="117764"/>
            </a:xfrm>
            <a:custGeom>
              <a:avLst/>
              <a:gdLst>
                <a:gd name="connsiteX0" fmla="*/ 86957 w 104814"/>
                <a:gd name="connsiteY0" fmla="*/ 103521 h 103538"/>
                <a:gd name="connsiteX1" fmla="*/ 71217 w 104814"/>
                <a:gd name="connsiteY1" fmla="*/ 89931 h 103538"/>
                <a:gd name="connsiteX2" fmla="*/ 71217 w 104814"/>
                <a:gd name="connsiteY2" fmla="*/ 89811 h 103538"/>
                <a:gd name="connsiteX3" fmla="*/ 48425 w 104814"/>
                <a:gd name="connsiteY3" fmla="*/ 40442 h 103538"/>
                <a:gd name="connsiteX4" fmla="*/ 12060 w 104814"/>
                <a:gd name="connsiteY4" fmla="*/ 25700 h 103538"/>
                <a:gd name="connsiteX5" fmla="*/ 5368 w 104814"/>
                <a:gd name="connsiteY5" fmla="*/ 24650 h 103538"/>
                <a:gd name="connsiteX6" fmla="*/ 19 w 104814"/>
                <a:gd name="connsiteY6" fmla="*/ 18647 h 103538"/>
                <a:gd name="connsiteX7" fmla="*/ 30311 w 104814"/>
                <a:gd name="connsiteY7" fmla="*/ 69 h 103538"/>
                <a:gd name="connsiteX8" fmla="*/ 32359 w 104814"/>
                <a:gd name="connsiteY8" fmla="*/ 0 h 103538"/>
                <a:gd name="connsiteX9" fmla="*/ 74623 w 104814"/>
                <a:gd name="connsiteY9" fmla="*/ 17030 h 103538"/>
                <a:gd name="connsiteX10" fmla="*/ 104520 w 104814"/>
                <a:gd name="connsiteY10" fmla="*/ 79421 h 103538"/>
                <a:gd name="connsiteX11" fmla="*/ 100030 w 104814"/>
                <a:gd name="connsiteY11" fmla="*/ 97603 h 103538"/>
                <a:gd name="connsiteX12" fmla="*/ 86992 w 104814"/>
                <a:gd name="connsiteY12" fmla="*/ 103538 h 103538"/>
                <a:gd name="connsiteX13" fmla="*/ 75432 w 104814"/>
                <a:gd name="connsiteY13" fmla="*/ 89295 h 103538"/>
                <a:gd name="connsiteX14" fmla="*/ 86957 w 104814"/>
                <a:gd name="connsiteY14" fmla="*/ 99255 h 103538"/>
                <a:gd name="connsiteX15" fmla="*/ 96780 w 104814"/>
                <a:gd name="connsiteY15" fmla="*/ 94782 h 103538"/>
                <a:gd name="connsiteX16" fmla="*/ 100254 w 104814"/>
                <a:gd name="connsiteY16" fmla="*/ 79903 h 103538"/>
                <a:gd name="connsiteX17" fmla="*/ 100254 w 104814"/>
                <a:gd name="connsiteY17" fmla="*/ 79765 h 103538"/>
                <a:gd name="connsiteX18" fmla="*/ 71888 w 104814"/>
                <a:gd name="connsiteY18" fmla="*/ 20316 h 103538"/>
                <a:gd name="connsiteX19" fmla="*/ 32341 w 104814"/>
                <a:gd name="connsiteY19" fmla="*/ 4249 h 103538"/>
                <a:gd name="connsiteX20" fmla="*/ 30587 w 104814"/>
                <a:gd name="connsiteY20" fmla="*/ 4300 h 103538"/>
                <a:gd name="connsiteX21" fmla="*/ 4251 w 104814"/>
                <a:gd name="connsiteY21" fmla="*/ 18957 h 103538"/>
                <a:gd name="connsiteX22" fmla="*/ 6297 w 104814"/>
                <a:gd name="connsiteY22" fmla="*/ 20470 h 103538"/>
                <a:gd name="connsiteX23" fmla="*/ 12576 w 104814"/>
                <a:gd name="connsiteY23" fmla="*/ 21433 h 103538"/>
                <a:gd name="connsiteX24" fmla="*/ 51246 w 104814"/>
                <a:gd name="connsiteY24" fmla="*/ 37242 h 103538"/>
                <a:gd name="connsiteX25" fmla="*/ 75414 w 104814"/>
                <a:gd name="connsiteY25" fmla="*/ 89278 h 103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04814" h="103538">
                  <a:moveTo>
                    <a:pt x="86957" y="103521"/>
                  </a:moveTo>
                  <a:cubicBezTo>
                    <a:pt x="80248" y="103521"/>
                    <a:pt x="72766" y="99324"/>
                    <a:pt x="71217" y="89931"/>
                  </a:cubicBezTo>
                  <a:lnTo>
                    <a:pt x="71217" y="89811"/>
                  </a:lnTo>
                  <a:cubicBezTo>
                    <a:pt x="68844" y="67672"/>
                    <a:pt x="64990" y="55287"/>
                    <a:pt x="48425" y="40442"/>
                  </a:cubicBezTo>
                  <a:cubicBezTo>
                    <a:pt x="35283" y="28658"/>
                    <a:pt x="21865" y="26938"/>
                    <a:pt x="12060" y="25700"/>
                  </a:cubicBezTo>
                  <a:cubicBezTo>
                    <a:pt x="9497" y="25373"/>
                    <a:pt x="7278" y="25080"/>
                    <a:pt x="5368" y="24650"/>
                  </a:cubicBezTo>
                  <a:cubicBezTo>
                    <a:pt x="208" y="23480"/>
                    <a:pt x="-102" y="20057"/>
                    <a:pt x="19" y="18647"/>
                  </a:cubicBezTo>
                  <a:cubicBezTo>
                    <a:pt x="569" y="11542"/>
                    <a:pt x="15655" y="1066"/>
                    <a:pt x="30311" y="69"/>
                  </a:cubicBezTo>
                  <a:cubicBezTo>
                    <a:pt x="30965" y="17"/>
                    <a:pt x="31653" y="0"/>
                    <a:pt x="32359" y="0"/>
                  </a:cubicBezTo>
                  <a:cubicBezTo>
                    <a:pt x="42301" y="0"/>
                    <a:pt x="59331" y="4455"/>
                    <a:pt x="74623" y="17030"/>
                  </a:cubicBezTo>
                  <a:cubicBezTo>
                    <a:pt x="87043" y="27248"/>
                    <a:pt x="102301" y="46359"/>
                    <a:pt x="104520" y="79421"/>
                  </a:cubicBezTo>
                  <a:cubicBezTo>
                    <a:pt x="105776" y="88761"/>
                    <a:pt x="102766" y="94455"/>
                    <a:pt x="100030" y="97603"/>
                  </a:cubicBezTo>
                  <a:cubicBezTo>
                    <a:pt x="96745" y="101371"/>
                    <a:pt x="91980" y="103538"/>
                    <a:pt x="86992" y="103538"/>
                  </a:cubicBezTo>
                  <a:close/>
                  <a:moveTo>
                    <a:pt x="75432" y="89295"/>
                  </a:moveTo>
                  <a:cubicBezTo>
                    <a:pt x="76688" y="96640"/>
                    <a:pt x="82416" y="99255"/>
                    <a:pt x="86957" y="99255"/>
                  </a:cubicBezTo>
                  <a:cubicBezTo>
                    <a:pt x="90724" y="99255"/>
                    <a:pt x="94303" y="97621"/>
                    <a:pt x="96780" y="94782"/>
                  </a:cubicBezTo>
                  <a:cubicBezTo>
                    <a:pt x="99893" y="91222"/>
                    <a:pt x="101097" y="86078"/>
                    <a:pt x="100254" y="79903"/>
                  </a:cubicBezTo>
                  <a:lnTo>
                    <a:pt x="100254" y="79765"/>
                  </a:lnTo>
                  <a:cubicBezTo>
                    <a:pt x="98139" y="48165"/>
                    <a:pt x="83671" y="30000"/>
                    <a:pt x="71888" y="20316"/>
                  </a:cubicBezTo>
                  <a:cubicBezTo>
                    <a:pt x="57473" y="8463"/>
                    <a:pt x="41579" y="4249"/>
                    <a:pt x="32341" y="4249"/>
                  </a:cubicBezTo>
                  <a:cubicBezTo>
                    <a:pt x="31739" y="4249"/>
                    <a:pt x="31137" y="4266"/>
                    <a:pt x="30587" y="4300"/>
                  </a:cubicBezTo>
                  <a:cubicBezTo>
                    <a:pt x="16980" y="5229"/>
                    <a:pt x="4594" y="14708"/>
                    <a:pt x="4251" y="18957"/>
                  </a:cubicBezTo>
                  <a:cubicBezTo>
                    <a:pt x="4233" y="19232"/>
                    <a:pt x="4164" y="19988"/>
                    <a:pt x="6297" y="20470"/>
                  </a:cubicBezTo>
                  <a:cubicBezTo>
                    <a:pt x="8000" y="20848"/>
                    <a:pt x="10116" y="21124"/>
                    <a:pt x="12576" y="21433"/>
                  </a:cubicBezTo>
                  <a:cubicBezTo>
                    <a:pt x="22347" y="22672"/>
                    <a:pt x="37106" y="24564"/>
                    <a:pt x="51246" y="37242"/>
                  </a:cubicBezTo>
                  <a:cubicBezTo>
                    <a:pt x="68740" y="52930"/>
                    <a:pt x="72972" y="66520"/>
                    <a:pt x="75414" y="89278"/>
                  </a:cubicBezTo>
                  <a:close/>
                </a:path>
              </a:pathLst>
            </a:custGeom>
            <a:solidFill>
              <a:srgbClr val="656565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E87AF8F9-5B7D-FDA7-79E4-F6C57538A055}"/>
                </a:ext>
              </a:extLst>
            </p:cNvPr>
            <p:cNvSpPr/>
            <p:nvPr/>
          </p:nvSpPr>
          <p:spPr>
            <a:xfrm>
              <a:off x="-2793332" y="6317395"/>
              <a:ext cx="458025" cy="331607"/>
            </a:xfrm>
            <a:custGeom>
              <a:avLst/>
              <a:gdLst>
                <a:gd name="connsiteX0" fmla="*/ 372984 w 402694"/>
                <a:gd name="connsiteY0" fmla="*/ 35911 h 291548"/>
                <a:gd name="connsiteX1" fmla="*/ 394659 w 402694"/>
                <a:gd name="connsiteY1" fmla="*/ 197695 h 291548"/>
                <a:gd name="connsiteX2" fmla="*/ 182026 w 402694"/>
                <a:gd name="connsiteY2" fmla="*/ 291084 h 291548"/>
                <a:gd name="connsiteX3" fmla="*/ 254 w 402694"/>
                <a:gd name="connsiteY3" fmla="*/ 147655 h 291548"/>
                <a:gd name="connsiteX4" fmla="*/ 61957 w 402694"/>
                <a:gd name="connsiteY4" fmla="*/ 18606 h 291548"/>
                <a:gd name="connsiteX5" fmla="*/ 372984 w 402694"/>
                <a:gd name="connsiteY5" fmla="*/ 35911 h 291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2694" h="291548">
                  <a:moveTo>
                    <a:pt x="372984" y="35911"/>
                  </a:moveTo>
                  <a:cubicBezTo>
                    <a:pt x="395501" y="85968"/>
                    <a:pt x="413839" y="148498"/>
                    <a:pt x="394659" y="197695"/>
                  </a:cubicBezTo>
                  <a:cubicBezTo>
                    <a:pt x="375479" y="246892"/>
                    <a:pt x="307944" y="296915"/>
                    <a:pt x="182026" y="291084"/>
                  </a:cubicBezTo>
                  <a:cubicBezTo>
                    <a:pt x="56109" y="285252"/>
                    <a:pt x="3574" y="206863"/>
                    <a:pt x="254" y="147655"/>
                  </a:cubicBezTo>
                  <a:cubicBezTo>
                    <a:pt x="-3083" y="88445"/>
                    <a:pt x="26934" y="44650"/>
                    <a:pt x="61957" y="18606"/>
                  </a:cubicBezTo>
                  <a:cubicBezTo>
                    <a:pt x="96980" y="-7438"/>
                    <a:pt x="347130" y="-9966"/>
                    <a:pt x="372984" y="35911"/>
                  </a:cubicBezTo>
                  <a:close/>
                </a:path>
              </a:pathLst>
            </a:custGeom>
            <a:solidFill>
              <a:srgbClr val="7E7E7E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CFEA3A0B-A8A9-A607-0059-A5CA8A308563}"/>
                </a:ext>
              </a:extLst>
            </p:cNvPr>
            <p:cNvSpPr/>
            <p:nvPr/>
          </p:nvSpPr>
          <p:spPr>
            <a:xfrm>
              <a:off x="-2757757" y="6178042"/>
              <a:ext cx="401461" cy="344779"/>
            </a:xfrm>
            <a:custGeom>
              <a:avLst/>
              <a:gdLst>
                <a:gd name="connsiteX0" fmla="*/ 313359 w 352963"/>
                <a:gd name="connsiteY0" fmla="*/ 17 h 303128"/>
                <a:gd name="connsiteX1" fmla="*/ 348382 w 352963"/>
                <a:gd name="connsiteY1" fmla="*/ 235167 h 303128"/>
                <a:gd name="connsiteX2" fmla="*/ 126581 w 352963"/>
                <a:gd name="connsiteY2" fmla="*/ 294187 h 303128"/>
                <a:gd name="connsiteX3" fmla="*/ 2332 w 352963"/>
                <a:gd name="connsiteY3" fmla="*/ 168011 h 303128"/>
                <a:gd name="connsiteX4" fmla="*/ 94895 w 352963"/>
                <a:gd name="connsiteY4" fmla="*/ 29604 h 303128"/>
                <a:gd name="connsiteX5" fmla="*/ 313359 w 352963"/>
                <a:gd name="connsiteY5" fmla="*/ 0 h 30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2963" h="303128">
                  <a:moveTo>
                    <a:pt x="313359" y="17"/>
                  </a:moveTo>
                  <a:cubicBezTo>
                    <a:pt x="302522" y="65883"/>
                    <a:pt x="370899" y="160958"/>
                    <a:pt x="348382" y="235167"/>
                  </a:cubicBezTo>
                  <a:cubicBezTo>
                    <a:pt x="325865" y="309376"/>
                    <a:pt x="213295" y="311526"/>
                    <a:pt x="126581" y="294187"/>
                  </a:cubicBezTo>
                  <a:cubicBezTo>
                    <a:pt x="39866" y="276847"/>
                    <a:pt x="-11860" y="208435"/>
                    <a:pt x="2332" y="168011"/>
                  </a:cubicBezTo>
                  <a:cubicBezTo>
                    <a:pt x="16506" y="127586"/>
                    <a:pt x="94895" y="29604"/>
                    <a:pt x="94895" y="29604"/>
                  </a:cubicBezTo>
                  <a:lnTo>
                    <a:pt x="313359" y="0"/>
                  </a:lnTo>
                  <a:close/>
                </a:path>
              </a:pathLst>
            </a:custGeom>
            <a:solidFill>
              <a:srgbClr val="9E1B1B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62D60A72-76A9-DE0E-5EC8-9E6B90F4472D}"/>
                </a:ext>
              </a:extLst>
            </p:cNvPr>
            <p:cNvSpPr/>
            <p:nvPr/>
          </p:nvSpPr>
          <p:spPr>
            <a:xfrm>
              <a:off x="-2648033" y="6207449"/>
              <a:ext cx="163312" cy="194966"/>
            </a:xfrm>
            <a:custGeom>
              <a:avLst/>
              <a:gdLst>
                <a:gd name="connsiteX0" fmla="*/ 30937 w 143583"/>
                <a:gd name="connsiteY0" fmla="*/ 3767 h 171413"/>
                <a:gd name="connsiteX1" fmla="*/ 6751 w 143583"/>
                <a:gd name="connsiteY1" fmla="*/ 146767 h 171413"/>
                <a:gd name="connsiteX2" fmla="*/ 138500 w 143583"/>
                <a:gd name="connsiteY2" fmla="*/ 135516 h 171413"/>
                <a:gd name="connsiteX3" fmla="*/ 122657 w 143583"/>
                <a:gd name="connsiteY3" fmla="*/ 0 h 171413"/>
                <a:gd name="connsiteX4" fmla="*/ 30937 w 143583"/>
                <a:gd name="connsiteY4" fmla="*/ 3750 h 17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583" h="171413">
                  <a:moveTo>
                    <a:pt x="30937" y="3767"/>
                  </a:moveTo>
                  <a:cubicBezTo>
                    <a:pt x="2588" y="54220"/>
                    <a:pt x="-8249" y="113412"/>
                    <a:pt x="6751" y="146767"/>
                  </a:cubicBezTo>
                  <a:cubicBezTo>
                    <a:pt x="21768" y="180121"/>
                    <a:pt x="120989" y="182649"/>
                    <a:pt x="138500" y="135516"/>
                  </a:cubicBezTo>
                  <a:cubicBezTo>
                    <a:pt x="156011" y="88383"/>
                    <a:pt x="122657" y="0"/>
                    <a:pt x="122657" y="0"/>
                  </a:cubicBezTo>
                  <a:lnTo>
                    <a:pt x="30937" y="3750"/>
                  </a:ln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0A04E11E-4AF3-2245-B49C-B7E4511F72D8}"/>
                </a:ext>
              </a:extLst>
            </p:cNvPr>
            <p:cNvSpPr/>
            <p:nvPr/>
          </p:nvSpPr>
          <p:spPr>
            <a:xfrm>
              <a:off x="-2650389" y="6204964"/>
              <a:ext cx="168180" cy="199900"/>
            </a:xfrm>
            <a:custGeom>
              <a:avLst/>
              <a:gdLst>
                <a:gd name="connsiteX0" fmla="*/ 69063 w 147863"/>
                <a:gd name="connsiteY0" fmla="*/ 175734 h 175751"/>
                <a:gd name="connsiteX1" fmla="*/ 69063 w 147863"/>
                <a:gd name="connsiteY1" fmla="*/ 175734 h 175751"/>
                <a:gd name="connsiteX2" fmla="*/ 6896 w 147863"/>
                <a:gd name="connsiteY2" fmla="*/ 149829 h 175751"/>
                <a:gd name="connsiteX3" fmla="*/ 31167 w 147863"/>
                <a:gd name="connsiteY3" fmla="*/ 4903 h 175751"/>
                <a:gd name="connsiteX4" fmla="*/ 31752 w 147863"/>
                <a:gd name="connsiteY4" fmla="*/ 3870 h 175751"/>
                <a:gd name="connsiteX5" fmla="*/ 126208 w 147863"/>
                <a:gd name="connsiteY5" fmla="*/ 0 h 175751"/>
                <a:gd name="connsiteX6" fmla="*/ 126758 w 147863"/>
                <a:gd name="connsiteY6" fmla="*/ 1445 h 175751"/>
                <a:gd name="connsiteX7" fmla="*/ 142601 w 147863"/>
                <a:gd name="connsiteY7" fmla="*/ 138458 h 175751"/>
                <a:gd name="connsiteX8" fmla="*/ 113634 w 147863"/>
                <a:gd name="connsiteY8" fmla="*/ 166927 h 175751"/>
                <a:gd name="connsiteX9" fmla="*/ 69080 w 147863"/>
                <a:gd name="connsiteY9" fmla="*/ 175751 h 175751"/>
                <a:gd name="connsiteX10" fmla="*/ 34298 w 147863"/>
                <a:gd name="connsiteY10" fmla="*/ 8033 h 175751"/>
                <a:gd name="connsiteX11" fmla="*/ 10783 w 147863"/>
                <a:gd name="connsiteY11" fmla="*/ 148074 h 175751"/>
                <a:gd name="connsiteX12" fmla="*/ 69063 w 147863"/>
                <a:gd name="connsiteY12" fmla="*/ 171468 h 175751"/>
                <a:gd name="connsiteX13" fmla="*/ 69063 w 147863"/>
                <a:gd name="connsiteY13" fmla="*/ 171468 h 175751"/>
                <a:gd name="connsiteX14" fmla="*/ 138576 w 147863"/>
                <a:gd name="connsiteY14" fmla="*/ 136961 h 175751"/>
                <a:gd name="connsiteX15" fmla="*/ 123266 w 147863"/>
                <a:gd name="connsiteY15" fmla="*/ 4387 h 175751"/>
                <a:gd name="connsiteX16" fmla="*/ 34298 w 147863"/>
                <a:gd name="connsiteY16" fmla="*/ 8033 h 17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7863" h="175751">
                  <a:moveTo>
                    <a:pt x="69063" y="175734"/>
                  </a:moveTo>
                  <a:lnTo>
                    <a:pt x="69063" y="175734"/>
                  </a:lnTo>
                  <a:cubicBezTo>
                    <a:pt x="43914" y="175734"/>
                    <a:pt x="14946" y="167718"/>
                    <a:pt x="6896" y="149829"/>
                  </a:cubicBezTo>
                  <a:cubicBezTo>
                    <a:pt x="-8070" y="116560"/>
                    <a:pt x="1907" y="56972"/>
                    <a:pt x="31167" y="4903"/>
                  </a:cubicBezTo>
                  <a:lnTo>
                    <a:pt x="31752" y="3870"/>
                  </a:lnTo>
                  <a:lnTo>
                    <a:pt x="126208" y="0"/>
                  </a:lnTo>
                  <a:lnTo>
                    <a:pt x="126758" y="1445"/>
                  </a:lnTo>
                  <a:cubicBezTo>
                    <a:pt x="128135" y="5092"/>
                    <a:pt x="160199" y="91118"/>
                    <a:pt x="142601" y="138458"/>
                  </a:cubicBezTo>
                  <a:cubicBezTo>
                    <a:pt x="138112" y="150516"/>
                    <a:pt x="128100" y="160356"/>
                    <a:pt x="113634" y="166927"/>
                  </a:cubicBezTo>
                  <a:cubicBezTo>
                    <a:pt x="101093" y="172621"/>
                    <a:pt x="85285" y="175751"/>
                    <a:pt x="69080" y="175751"/>
                  </a:cubicBezTo>
                  <a:close/>
                  <a:moveTo>
                    <a:pt x="34298" y="8033"/>
                  </a:moveTo>
                  <a:cubicBezTo>
                    <a:pt x="6105" y="58744"/>
                    <a:pt x="-3563" y="116182"/>
                    <a:pt x="10783" y="148074"/>
                  </a:cubicBezTo>
                  <a:cubicBezTo>
                    <a:pt x="17079" y="162059"/>
                    <a:pt x="40491" y="171468"/>
                    <a:pt x="69063" y="171468"/>
                  </a:cubicBezTo>
                  <a:lnTo>
                    <a:pt x="69063" y="171468"/>
                  </a:lnTo>
                  <a:cubicBezTo>
                    <a:pt x="95227" y="171468"/>
                    <a:pt x="129115" y="162437"/>
                    <a:pt x="138576" y="136961"/>
                  </a:cubicBezTo>
                  <a:cubicBezTo>
                    <a:pt x="154402" y="94370"/>
                    <a:pt x="127429" y="15981"/>
                    <a:pt x="123266" y="4387"/>
                  </a:cubicBezTo>
                  <a:lnTo>
                    <a:pt x="34298" y="8033"/>
                  </a:lnTo>
                  <a:close/>
                </a:path>
              </a:pathLst>
            </a:custGeom>
            <a:solidFill>
              <a:srgbClr val="2E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4D378658-E2EE-1280-E336-014AF6D2646F}"/>
                </a:ext>
              </a:extLst>
            </p:cNvPr>
            <p:cNvSpPr/>
            <p:nvPr/>
          </p:nvSpPr>
          <p:spPr>
            <a:xfrm>
              <a:off x="-2662451" y="6277623"/>
              <a:ext cx="194660" cy="57628"/>
            </a:xfrm>
            <a:custGeom>
              <a:avLst/>
              <a:gdLst>
                <a:gd name="connsiteX0" fmla="*/ 159743 w 171144"/>
                <a:gd name="connsiteY0" fmla="*/ 50666 h 50666"/>
                <a:gd name="connsiteX1" fmla="*/ 161618 w 171144"/>
                <a:gd name="connsiteY1" fmla="*/ 18464 h 50666"/>
                <a:gd name="connsiteX2" fmla="*/ 81887 w 171144"/>
                <a:gd name="connsiteY2" fmla="*/ 6 h 50666"/>
                <a:gd name="connsiteX3" fmla="*/ 7472 w 171144"/>
                <a:gd name="connsiteY3" fmla="*/ 19083 h 50666"/>
                <a:gd name="connsiteX4" fmla="*/ 12736 w 171144"/>
                <a:gd name="connsiteY4" fmla="*/ 45643 h 50666"/>
                <a:gd name="connsiteX5" fmla="*/ 159760 w 171144"/>
                <a:gd name="connsiteY5" fmla="*/ 50666 h 50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144" h="50666">
                  <a:moveTo>
                    <a:pt x="159743" y="50666"/>
                  </a:moveTo>
                  <a:cubicBezTo>
                    <a:pt x="174124" y="47535"/>
                    <a:pt x="175070" y="28149"/>
                    <a:pt x="161618" y="18464"/>
                  </a:cubicBezTo>
                  <a:cubicBezTo>
                    <a:pt x="148166" y="8780"/>
                    <a:pt x="124410" y="334"/>
                    <a:pt x="81887" y="6"/>
                  </a:cubicBezTo>
                  <a:cubicBezTo>
                    <a:pt x="39364" y="-303"/>
                    <a:pt x="18413" y="10637"/>
                    <a:pt x="7472" y="19083"/>
                  </a:cubicBezTo>
                  <a:cubicBezTo>
                    <a:pt x="-3468" y="27529"/>
                    <a:pt x="-2952" y="46882"/>
                    <a:pt x="12736" y="45643"/>
                  </a:cubicBezTo>
                  <a:cubicBezTo>
                    <a:pt x="28424" y="44405"/>
                    <a:pt x="106279" y="26584"/>
                    <a:pt x="159760" y="50666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9C360670-E1C5-226A-87CB-4349EF753E45}"/>
                </a:ext>
              </a:extLst>
            </p:cNvPr>
            <p:cNvSpPr/>
            <p:nvPr/>
          </p:nvSpPr>
          <p:spPr>
            <a:xfrm>
              <a:off x="-2664899" y="6275204"/>
              <a:ext cx="199543" cy="62589"/>
            </a:xfrm>
            <a:custGeom>
              <a:avLst/>
              <a:gdLst>
                <a:gd name="connsiteX0" fmla="*/ 161655 w 175437"/>
                <a:gd name="connsiteY0" fmla="*/ 55029 h 55028"/>
                <a:gd name="connsiteX1" fmla="*/ 161018 w 175437"/>
                <a:gd name="connsiteY1" fmla="*/ 54737 h 55028"/>
                <a:gd name="connsiteX2" fmla="*/ 91970 w 175437"/>
                <a:gd name="connsiteY2" fmla="*/ 42403 h 55028"/>
                <a:gd name="connsiteX3" fmla="*/ 26981 w 175437"/>
                <a:gd name="connsiteY3" fmla="*/ 48286 h 55028"/>
                <a:gd name="connsiteX4" fmla="*/ 15043 w 175437"/>
                <a:gd name="connsiteY4" fmla="*/ 49903 h 55028"/>
                <a:gd name="connsiteX5" fmla="*/ 13477 w 175437"/>
                <a:gd name="connsiteY5" fmla="*/ 49972 h 55028"/>
                <a:gd name="connsiteX6" fmla="*/ 13477 w 175437"/>
                <a:gd name="connsiteY6" fmla="*/ 49972 h 55028"/>
                <a:gd name="connsiteX7" fmla="*/ 834 w 175437"/>
                <a:gd name="connsiteY7" fmla="*/ 41439 h 55028"/>
                <a:gd name="connsiteX8" fmla="*/ 8317 w 175437"/>
                <a:gd name="connsiteY8" fmla="*/ 19524 h 55028"/>
                <a:gd name="connsiteX9" fmla="*/ 82268 w 175437"/>
                <a:gd name="connsiteY9" fmla="*/ 0 h 55028"/>
                <a:gd name="connsiteX10" fmla="*/ 84057 w 175437"/>
                <a:gd name="connsiteY10" fmla="*/ 0 h 55028"/>
                <a:gd name="connsiteX11" fmla="*/ 165026 w 175437"/>
                <a:gd name="connsiteY11" fmla="*/ 18854 h 55028"/>
                <a:gd name="connsiteX12" fmla="*/ 175038 w 175437"/>
                <a:gd name="connsiteY12" fmla="*/ 42127 h 55028"/>
                <a:gd name="connsiteX13" fmla="*/ 162360 w 175437"/>
                <a:gd name="connsiteY13" fmla="*/ 54874 h 55028"/>
                <a:gd name="connsiteX14" fmla="*/ 161672 w 175437"/>
                <a:gd name="connsiteY14" fmla="*/ 55029 h 55028"/>
                <a:gd name="connsiteX15" fmla="*/ 91953 w 175437"/>
                <a:gd name="connsiteY15" fmla="*/ 38137 h 55028"/>
                <a:gd name="connsiteX16" fmla="*/ 162085 w 175437"/>
                <a:gd name="connsiteY16" fmla="*/ 50557 h 55028"/>
                <a:gd name="connsiteX17" fmla="*/ 170840 w 175437"/>
                <a:gd name="connsiteY17" fmla="*/ 41267 h 55028"/>
                <a:gd name="connsiteX18" fmla="*/ 162515 w 175437"/>
                <a:gd name="connsiteY18" fmla="*/ 22328 h 55028"/>
                <a:gd name="connsiteX19" fmla="*/ 84005 w 175437"/>
                <a:gd name="connsiteY19" fmla="*/ 4283 h 55028"/>
                <a:gd name="connsiteX20" fmla="*/ 82250 w 175437"/>
                <a:gd name="connsiteY20" fmla="*/ 4283 h 55028"/>
                <a:gd name="connsiteX21" fmla="*/ 10914 w 175437"/>
                <a:gd name="connsiteY21" fmla="*/ 22913 h 55028"/>
                <a:gd name="connsiteX22" fmla="*/ 4876 w 175437"/>
                <a:gd name="connsiteY22" fmla="*/ 40063 h 55028"/>
                <a:gd name="connsiteX23" fmla="*/ 13477 w 175437"/>
                <a:gd name="connsiteY23" fmla="*/ 45706 h 55028"/>
                <a:gd name="connsiteX24" fmla="*/ 13477 w 175437"/>
                <a:gd name="connsiteY24" fmla="*/ 45706 h 55028"/>
                <a:gd name="connsiteX25" fmla="*/ 14716 w 175437"/>
                <a:gd name="connsiteY25" fmla="*/ 45654 h 55028"/>
                <a:gd name="connsiteX26" fmla="*/ 26362 w 175437"/>
                <a:gd name="connsiteY26" fmla="*/ 44071 h 55028"/>
                <a:gd name="connsiteX27" fmla="*/ 91987 w 175437"/>
                <a:gd name="connsiteY27" fmla="*/ 38154 h 55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75437" h="55028">
                  <a:moveTo>
                    <a:pt x="161655" y="55029"/>
                  </a:moveTo>
                  <a:lnTo>
                    <a:pt x="161018" y="54737"/>
                  </a:lnTo>
                  <a:cubicBezTo>
                    <a:pt x="142835" y="46548"/>
                    <a:pt x="119613" y="42403"/>
                    <a:pt x="91970" y="42403"/>
                  </a:cubicBezTo>
                  <a:cubicBezTo>
                    <a:pt x="65857" y="42403"/>
                    <a:pt x="41534" y="46084"/>
                    <a:pt x="26981" y="48286"/>
                  </a:cubicBezTo>
                  <a:cubicBezTo>
                    <a:pt x="21734" y="49077"/>
                    <a:pt x="17606" y="49696"/>
                    <a:pt x="15043" y="49903"/>
                  </a:cubicBezTo>
                  <a:cubicBezTo>
                    <a:pt x="14510" y="49937"/>
                    <a:pt x="13994" y="49972"/>
                    <a:pt x="13477" y="49972"/>
                  </a:cubicBezTo>
                  <a:lnTo>
                    <a:pt x="13477" y="49972"/>
                  </a:lnTo>
                  <a:cubicBezTo>
                    <a:pt x="7285" y="49972"/>
                    <a:pt x="2692" y="46858"/>
                    <a:pt x="834" y="41439"/>
                  </a:cubicBezTo>
                  <a:cubicBezTo>
                    <a:pt x="-1643" y="34146"/>
                    <a:pt x="1557" y="24737"/>
                    <a:pt x="8317" y="19524"/>
                  </a:cubicBezTo>
                  <a:cubicBezTo>
                    <a:pt x="25106" y="6571"/>
                    <a:pt x="49997" y="0"/>
                    <a:pt x="82268" y="0"/>
                  </a:cubicBezTo>
                  <a:cubicBezTo>
                    <a:pt x="82853" y="0"/>
                    <a:pt x="83455" y="0"/>
                    <a:pt x="84057" y="0"/>
                  </a:cubicBezTo>
                  <a:cubicBezTo>
                    <a:pt x="120800" y="275"/>
                    <a:pt x="148048" y="6606"/>
                    <a:pt x="165026" y="18854"/>
                  </a:cubicBezTo>
                  <a:cubicBezTo>
                    <a:pt x="172750" y="24427"/>
                    <a:pt x="176775" y="33785"/>
                    <a:pt x="175038" y="42127"/>
                  </a:cubicBezTo>
                  <a:cubicBezTo>
                    <a:pt x="173662" y="48768"/>
                    <a:pt x="169034" y="53412"/>
                    <a:pt x="162360" y="54874"/>
                  </a:cubicBezTo>
                  <a:lnTo>
                    <a:pt x="161672" y="55029"/>
                  </a:lnTo>
                  <a:close/>
                  <a:moveTo>
                    <a:pt x="91953" y="38137"/>
                  </a:moveTo>
                  <a:cubicBezTo>
                    <a:pt x="119871" y="38137"/>
                    <a:pt x="143455" y="42317"/>
                    <a:pt x="162085" y="50557"/>
                  </a:cubicBezTo>
                  <a:cubicBezTo>
                    <a:pt x="166677" y="49335"/>
                    <a:pt x="169860" y="45981"/>
                    <a:pt x="170840" y="41267"/>
                  </a:cubicBezTo>
                  <a:cubicBezTo>
                    <a:pt x="172010" y="35659"/>
                    <a:pt x="169877" y="27626"/>
                    <a:pt x="162515" y="22328"/>
                  </a:cubicBezTo>
                  <a:cubicBezTo>
                    <a:pt x="146276" y="10614"/>
                    <a:pt x="119854" y="4542"/>
                    <a:pt x="84005" y="4283"/>
                  </a:cubicBezTo>
                  <a:cubicBezTo>
                    <a:pt x="83421" y="4283"/>
                    <a:pt x="82836" y="4283"/>
                    <a:pt x="82250" y="4283"/>
                  </a:cubicBezTo>
                  <a:cubicBezTo>
                    <a:pt x="50943" y="4283"/>
                    <a:pt x="26947" y="10562"/>
                    <a:pt x="10914" y="22913"/>
                  </a:cubicBezTo>
                  <a:cubicBezTo>
                    <a:pt x="5014" y="27455"/>
                    <a:pt x="3208" y="35212"/>
                    <a:pt x="4876" y="40063"/>
                  </a:cubicBezTo>
                  <a:cubicBezTo>
                    <a:pt x="5754" y="42644"/>
                    <a:pt x="7956" y="45706"/>
                    <a:pt x="13477" y="45706"/>
                  </a:cubicBezTo>
                  <a:lnTo>
                    <a:pt x="13477" y="45706"/>
                  </a:lnTo>
                  <a:cubicBezTo>
                    <a:pt x="13873" y="45706"/>
                    <a:pt x="14286" y="45706"/>
                    <a:pt x="14716" y="45654"/>
                  </a:cubicBezTo>
                  <a:cubicBezTo>
                    <a:pt x="17124" y="45465"/>
                    <a:pt x="21201" y="44845"/>
                    <a:pt x="26362" y="44071"/>
                  </a:cubicBezTo>
                  <a:cubicBezTo>
                    <a:pt x="41018" y="41852"/>
                    <a:pt x="65565" y="38154"/>
                    <a:pt x="91987" y="38154"/>
                  </a:cubicBezTo>
                  <a:close/>
                </a:path>
              </a:pathLst>
            </a:custGeom>
            <a:solidFill>
              <a:srgbClr val="656565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65CC3393-51A9-EF18-FB23-3B44EAB8FDD3}"/>
                </a:ext>
              </a:extLst>
            </p:cNvPr>
            <p:cNvSpPr/>
            <p:nvPr/>
          </p:nvSpPr>
          <p:spPr>
            <a:xfrm>
              <a:off x="-2676445" y="6304912"/>
              <a:ext cx="212699" cy="61785"/>
            </a:xfrm>
            <a:custGeom>
              <a:avLst/>
              <a:gdLst>
                <a:gd name="connsiteX0" fmla="*/ 178911 w 187004"/>
                <a:gd name="connsiteY0" fmla="*/ 53251 h 54321"/>
                <a:gd name="connsiteX1" fmla="*/ 176090 w 187004"/>
                <a:gd name="connsiteY1" fmla="*/ 21978 h 54321"/>
                <a:gd name="connsiteX2" fmla="*/ 94794 w 187004"/>
                <a:gd name="connsiteY2" fmla="*/ 12 h 54321"/>
                <a:gd name="connsiteX3" fmla="*/ 8491 w 187004"/>
                <a:gd name="connsiteY3" fmla="*/ 21978 h 54321"/>
                <a:gd name="connsiteX4" fmla="*/ 16301 w 187004"/>
                <a:gd name="connsiteY4" fmla="*/ 42311 h 54321"/>
                <a:gd name="connsiteX5" fmla="*/ 98578 w 187004"/>
                <a:gd name="connsiteY5" fmla="*/ 23544 h 54321"/>
                <a:gd name="connsiteX6" fmla="*/ 178911 w 187004"/>
                <a:gd name="connsiteY6" fmla="*/ 53251 h 54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004" h="54321">
                  <a:moveTo>
                    <a:pt x="178911" y="53251"/>
                  </a:moveTo>
                  <a:cubicBezTo>
                    <a:pt x="187959" y="59822"/>
                    <a:pt x="192363" y="34484"/>
                    <a:pt x="176090" y="21978"/>
                  </a:cubicBezTo>
                  <a:cubicBezTo>
                    <a:pt x="159834" y="9473"/>
                    <a:pt x="128871" y="-384"/>
                    <a:pt x="94794" y="12"/>
                  </a:cubicBezTo>
                  <a:cubicBezTo>
                    <a:pt x="60717" y="407"/>
                    <a:pt x="24438" y="9163"/>
                    <a:pt x="8491" y="21978"/>
                  </a:cubicBezTo>
                  <a:cubicBezTo>
                    <a:pt x="-7454" y="34794"/>
                    <a:pt x="1301" y="50430"/>
                    <a:pt x="16301" y="42311"/>
                  </a:cubicBezTo>
                  <a:cubicBezTo>
                    <a:pt x="31318" y="34174"/>
                    <a:pt x="59203" y="21978"/>
                    <a:pt x="98578" y="23544"/>
                  </a:cubicBezTo>
                  <a:cubicBezTo>
                    <a:pt x="137936" y="25109"/>
                    <a:pt x="162964" y="41674"/>
                    <a:pt x="178911" y="53251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AF9B9318-7AE6-A3A1-2AB5-8BE95F91C093}"/>
                </a:ext>
              </a:extLst>
            </p:cNvPr>
            <p:cNvSpPr/>
            <p:nvPr/>
          </p:nvSpPr>
          <p:spPr>
            <a:xfrm>
              <a:off x="-2678879" y="6302537"/>
              <a:ext cx="217527" cy="66639"/>
            </a:xfrm>
            <a:custGeom>
              <a:avLst/>
              <a:gdLst>
                <a:gd name="connsiteX0" fmla="*/ 183889 w 191249"/>
                <a:gd name="connsiteY0" fmla="*/ 58555 h 58589"/>
                <a:gd name="connsiteX1" fmla="*/ 183889 w 191249"/>
                <a:gd name="connsiteY1" fmla="*/ 58555 h 58589"/>
                <a:gd name="connsiteX2" fmla="*/ 179795 w 191249"/>
                <a:gd name="connsiteY2" fmla="*/ 57076 h 58589"/>
                <a:gd name="connsiteX3" fmla="*/ 100632 w 191249"/>
                <a:gd name="connsiteY3" fmla="*/ 27781 h 58589"/>
                <a:gd name="connsiteX4" fmla="*/ 93854 w 191249"/>
                <a:gd name="connsiteY4" fmla="*/ 27644 h 58589"/>
                <a:gd name="connsiteX5" fmla="*/ 19456 w 191249"/>
                <a:gd name="connsiteY5" fmla="*/ 46291 h 58589"/>
                <a:gd name="connsiteX6" fmla="*/ 10632 w 191249"/>
                <a:gd name="connsiteY6" fmla="*/ 48785 h 58589"/>
                <a:gd name="connsiteX7" fmla="*/ 620 w 191249"/>
                <a:gd name="connsiteY7" fmla="*/ 42111 h 58589"/>
                <a:gd name="connsiteX8" fmla="*/ 9273 w 191249"/>
                <a:gd name="connsiteY8" fmla="*/ 22431 h 58589"/>
                <a:gd name="connsiteX9" fmla="*/ 96882 w 191249"/>
                <a:gd name="connsiteY9" fmla="*/ 0 h 58589"/>
                <a:gd name="connsiteX10" fmla="*/ 98877 w 191249"/>
                <a:gd name="connsiteY10" fmla="*/ 0 h 58589"/>
                <a:gd name="connsiteX11" fmla="*/ 179503 w 191249"/>
                <a:gd name="connsiteY11" fmla="*/ 22414 h 58589"/>
                <a:gd name="connsiteX12" fmla="*/ 190254 w 191249"/>
                <a:gd name="connsiteY12" fmla="*/ 52827 h 58589"/>
                <a:gd name="connsiteX13" fmla="*/ 183838 w 191249"/>
                <a:gd name="connsiteY13" fmla="*/ 58590 h 58589"/>
                <a:gd name="connsiteX14" fmla="*/ 93872 w 191249"/>
                <a:gd name="connsiteY14" fmla="*/ 23378 h 58589"/>
                <a:gd name="connsiteX15" fmla="*/ 100804 w 191249"/>
                <a:gd name="connsiteY15" fmla="*/ 23515 h 58589"/>
                <a:gd name="connsiteX16" fmla="*/ 182306 w 191249"/>
                <a:gd name="connsiteY16" fmla="*/ 53619 h 58589"/>
                <a:gd name="connsiteX17" fmla="*/ 183889 w 191249"/>
                <a:gd name="connsiteY17" fmla="*/ 54289 h 58589"/>
                <a:gd name="connsiteX18" fmla="*/ 183889 w 191249"/>
                <a:gd name="connsiteY18" fmla="*/ 54289 h 58589"/>
                <a:gd name="connsiteX19" fmla="*/ 186263 w 191249"/>
                <a:gd name="connsiteY19" fmla="*/ 51434 h 58589"/>
                <a:gd name="connsiteX20" fmla="*/ 176940 w 191249"/>
                <a:gd name="connsiteY20" fmla="*/ 25786 h 58589"/>
                <a:gd name="connsiteX21" fmla="*/ 98912 w 191249"/>
                <a:gd name="connsiteY21" fmla="*/ 4249 h 58589"/>
                <a:gd name="connsiteX22" fmla="*/ 96968 w 191249"/>
                <a:gd name="connsiteY22" fmla="*/ 4249 h 58589"/>
                <a:gd name="connsiteX23" fmla="*/ 11973 w 191249"/>
                <a:gd name="connsiteY23" fmla="*/ 25752 h 58589"/>
                <a:gd name="connsiteX24" fmla="*/ 4663 w 191249"/>
                <a:gd name="connsiteY24" fmla="*/ 40700 h 58589"/>
                <a:gd name="connsiteX25" fmla="*/ 10649 w 191249"/>
                <a:gd name="connsiteY25" fmla="*/ 44519 h 58589"/>
                <a:gd name="connsiteX26" fmla="*/ 17444 w 191249"/>
                <a:gd name="connsiteY26" fmla="*/ 42541 h 58589"/>
                <a:gd name="connsiteX27" fmla="*/ 93872 w 191249"/>
                <a:gd name="connsiteY27" fmla="*/ 23378 h 5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91249" h="58589">
                  <a:moveTo>
                    <a:pt x="183889" y="58555"/>
                  </a:moveTo>
                  <a:lnTo>
                    <a:pt x="183889" y="58555"/>
                  </a:lnTo>
                  <a:cubicBezTo>
                    <a:pt x="182530" y="58555"/>
                    <a:pt x="181154" y="58056"/>
                    <a:pt x="179795" y="57076"/>
                  </a:cubicBezTo>
                  <a:cubicBezTo>
                    <a:pt x="167410" y="48097"/>
                    <a:pt x="141659" y="29398"/>
                    <a:pt x="100632" y="27781"/>
                  </a:cubicBezTo>
                  <a:cubicBezTo>
                    <a:pt x="98378" y="27695"/>
                    <a:pt x="96091" y="27644"/>
                    <a:pt x="93854" y="27644"/>
                  </a:cubicBezTo>
                  <a:cubicBezTo>
                    <a:pt x="67329" y="27644"/>
                    <a:pt x="42283" y="33922"/>
                    <a:pt x="19456" y="46291"/>
                  </a:cubicBezTo>
                  <a:cubicBezTo>
                    <a:pt x="16394" y="47942"/>
                    <a:pt x="13418" y="48785"/>
                    <a:pt x="10632" y="48785"/>
                  </a:cubicBezTo>
                  <a:cubicBezTo>
                    <a:pt x="5901" y="48785"/>
                    <a:pt x="2082" y="46222"/>
                    <a:pt x="620" y="42111"/>
                  </a:cubicBezTo>
                  <a:cubicBezTo>
                    <a:pt x="-1065" y="37311"/>
                    <a:pt x="328" y="29622"/>
                    <a:pt x="9273" y="22431"/>
                  </a:cubicBezTo>
                  <a:cubicBezTo>
                    <a:pt x="25202" y="9633"/>
                    <a:pt x="61223" y="396"/>
                    <a:pt x="96882" y="0"/>
                  </a:cubicBezTo>
                  <a:cubicBezTo>
                    <a:pt x="97553" y="0"/>
                    <a:pt x="98207" y="0"/>
                    <a:pt x="98877" y="0"/>
                  </a:cubicBezTo>
                  <a:cubicBezTo>
                    <a:pt x="130151" y="0"/>
                    <a:pt x="161802" y="8808"/>
                    <a:pt x="179503" y="22414"/>
                  </a:cubicBezTo>
                  <a:cubicBezTo>
                    <a:pt x="191045" y="31291"/>
                    <a:pt x="192748" y="45534"/>
                    <a:pt x="190254" y="52827"/>
                  </a:cubicBezTo>
                  <a:cubicBezTo>
                    <a:pt x="189015" y="56491"/>
                    <a:pt x="186676" y="58590"/>
                    <a:pt x="183838" y="58590"/>
                  </a:cubicBezTo>
                  <a:close/>
                  <a:moveTo>
                    <a:pt x="93872" y="23378"/>
                  </a:moveTo>
                  <a:cubicBezTo>
                    <a:pt x="96160" y="23378"/>
                    <a:pt x="98499" y="23429"/>
                    <a:pt x="100804" y="23515"/>
                  </a:cubicBezTo>
                  <a:cubicBezTo>
                    <a:pt x="143120" y="25201"/>
                    <a:pt x="169577" y="44398"/>
                    <a:pt x="182306" y="53619"/>
                  </a:cubicBezTo>
                  <a:cubicBezTo>
                    <a:pt x="182909" y="54049"/>
                    <a:pt x="183459" y="54289"/>
                    <a:pt x="183889" y="54289"/>
                  </a:cubicBezTo>
                  <a:lnTo>
                    <a:pt x="183889" y="54289"/>
                  </a:lnTo>
                  <a:cubicBezTo>
                    <a:pt x="184921" y="54289"/>
                    <a:pt x="185781" y="52810"/>
                    <a:pt x="186263" y="51434"/>
                  </a:cubicBezTo>
                  <a:cubicBezTo>
                    <a:pt x="188275" y="45534"/>
                    <a:pt x="186693" y="33286"/>
                    <a:pt x="176940" y="25786"/>
                  </a:cubicBezTo>
                  <a:cubicBezTo>
                    <a:pt x="159927" y="12695"/>
                    <a:pt x="129307" y="4249"/>
                    <a:pt x="98912" y="4249"/>
                  </a:cubicBezTo>
                  <a:cubicBezTo>
                    <a:pt x="98258" y="4249"/>
                    <a:pt x="97622" y="4249"/>
                    <a:pt x="96968" y="4249"/>
                  </a:cubicBezTo>
                  <a:cubicBezTo>
                    <a:pt x="62169" y="4645"/>
                    <a:pt x="27232" y="13486"/>
                    <a:pt x="11973" y="25752"/>
                  </a:cubicBezTo>
                  <a:cubicBezTo>
                    <a:pt x="4749" y="31566"/>
                    <a:pt x="3510" y="37431"/>
                    <a:pt x="4663" y="40700"/>
                  </a:cubicBezTo>
                  <a:cubicBezTo>
                    <a:pt x="5523" y="43125"/>
                    <a:pt x="7707" y="44519"/>
                    <a:pt x="10649" y="44519"/>
                  </a:cubicBezTo>
                  <a:cubicBezTo>
                    <a:pt x="12696" y="44519"/>
                    <a:pt x="15035" y="43831"/>
                    <a:pt x="17444" y="42541"/>
                  </a:cubicBezTo>
                  <a:cubicBezTo>
                    <a:pt x="40907" y="29828"/>
                    <a:pt x="66624" y="23378"/>
                    <a:pt x="93872" y="23378"/>
                  </a:cubicBezTo>
                  <a:close/>
                </a:path>
              </a:pathLst>
            </a:custGeom>
            <a:solidFill>
              <a:srgbClr val="656565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591E4F9F-D068-411C-A946-37CFEFA6CAE6}"/>
                </a:ext>
              </a:extLst>
            </p:cNvPr>
            <p:cNvSpPr/>
            <p:nvPr/>
          </p:nvSpPr>
          <p:spPr>
            <a:xfrm>
              <a:off x="-2773385" y="6355399"/>
              <a:ext cx="420325" cy="225235"/>
            </a:xfrm>
            <a:custGeom>
              <a:avLst/>
              <a:gdLst>
                <a:gd name="connsiteX0" fmla="*/ 365440 w 369548"/>
                <a:gd name="connsiteY0" fmla="*/ 26409 h 198026"/>
                <a:gd name="connsiteX1" fmla="*/ 302928 w 369548"/>
                <a:gd name="connsiteY1" fmla="*/ 173864 h 198026"/>
                <a:gd name="connsiteX2" fmla="*/ 60691 w 369548"/>
                <a:gd name="connsiteY2" fmla="*/ 162183 h 198026"/>
                <a:gd name="connsiteX3" fmla="*/ 11494 w 369548"/>
                <a:gd name="connsiteY3" fmla="*/ 9930 h 198026"/>
                <a:gd name="connsiteX4" fmla="*/ 57354 w 369548"/>
                <a:gd name="connsiteY4" fmla="*/ 37521 h 198026"/>
                <a:gd name="connsiteX5" fmla="*/ 183822 w 369548"/>
                <a:gd name="connsiteY5" fmla="*/ 99018 h 198026"/>
                <a:gd name="connsiteX6" fmla="*/ 307934 w 369548"/>
                <a:gd name="connsiteY6" fmla="*/ 35801 h 198026"/>
                <a:gd name="connsiteX7" fmla="*/ 365440 w 369548"/>
                <a:gd name="connsiteY7" fmla="*/ 26409 h 198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548" h="198026">
                  <a:moveTo>
                    <a:pt x="365440" y="26409"/>
                  </a:moveTo>
                  <a:cubicBezTo>
                    <a:pt x="375262" y="44075"/>
                    <a:pt x="372131" y="138015"/>
                    <a:pt x="302928" y="173864"/>
                  </a:cubicBezTo>
                  <a:cubicBezTo>
                    <a:pt x="233725" y="209712"/>
                    <a:pt x="119488" y="205549"/>
                    <a:pt x="60691" y="162183"/>
                  </a:cubicBezTo>
                  <a:cubicBezTo>
                    <a:pt x="1913" y="118818"/>
                    <a:pt x="-13466" y="46363"/>
                    <a:pt x="11494" y="9930"/>
                  </a:cubicBezTo>
                  <a:cubicBezTo>
                    <a:pt x="26511" y="-15426"/>
                    <a:pt x="48185" y="12923"/>
                    <a:pt x="57354" y="37521"/>
                  </a:cubicBezTo>
                  <a:cubicBezTo>
                    <a:pt x="66523" y="62120"/>
                    <a:pt x="103868" y="101220"/>
                    <a:pt x="183822" y="99018"/>
                  </a:cubicBezTo>
                  <a:cubicBezTo>
                    <a:pt x="251219" y="97143"/>
                    <a:pt x="274150" y="63376"/>
                    <a:pt x="307934" y="35801"/>
                  </a:cubicBezTo>
                  <a:cubicBezTo>
                    <a:pt x="334855" y="13817"/>
                    <a:pt x="354173" y="6111"/>
                    <a:pt x="365440" y="26409"/>
                  </a:cubicBezTo>
                  <a:close/>
                </a:path>
              </a:pathLst>
            </a:custGeom>
            <a:solidFill>
              <a:srgbClr val="DCDCD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83" name="Freeform: Shape 1182">
              <a:extLst>
                <a:ext uri="{FF2B5EF4-FFF2-40B4-BE49-F238E27FC236}">
                  <a16:creationId xmlns:a16="http://schemas.microsoft.com/office/drawing/2014/main" id="{A060BB43-EFF5-5ADA-CC27-041CAD355534}"/>
                </a:ext>
              </a:extLst>
            </p:cNvPr>
            <p:cNvSpPr/>
            <p:nvPr/>
          </p:nvSpPr>
          <p:spPr>
            <a:xfrm>
              <a:off x="-3236968" y="5259323"/>
              <a:ext cx="898683" cy="994562"/>
            </a:xfrm>
            <a:custGeom>
              <a:avLst/>
              <a:gdLst>
                <a:gd name="connsiteX0" fmla="*/ 785545 w 790119"/>
                <a:gd name="connsiteY0" fmla="*/ 814408 h 874415"/>
                <a:gd name="connsiteX1" fmla="*/ 647156 w 790119"/>
                <a:gd name="connsiteY1" fmla="*/ 869867 h 874415"/>
                <a:gd name="connsiteX2" fmla="*/ 617311 w 790119"/>
                <a:gd name="connsiteY2" fmla="*/ 873066 h 874415"/>
                <a:gd name="connsiteX3" fmla="*/ 514512 w 790119"/>
                <a:gd name="connsiteY3" fmla="*/ 869557 h 874415"/>
                <a:gd name="connsiteX4" fmla="*/ 435332 w 790119"/>
                <a:gd name="connsiteY4" fmla="*/ 827722 h 874415"/>
                <a:gd name="connsiteX5" fmla="*/ 421329 w 790119"/>
                <a:gd name="connsiteY5" fmla="*/ 462492 h 874415"/>
                <a:gd name="connsiteX6" fmla="*/ 384621 w 790119"/>
                <a:gd name="connsiteY6" fmla="*/ 277881 h 874415"/>
                <a:gd name="connsiteX7" fmla="*/ 384621 w 790119"/>
                <a:gd name="connsiteY7" fmla="*/ 277881 h 874415"/>
                <a:gd name="connsiteX8" fmla="*/ 381524 w 790119"/>
                <a:gd name="connsiteY8" fmla="*/ 199286 h 874415"/>
                <a:gd name="connsiteX9" fmla="*/ 381541 w 790119"/>
                <a:gd name="connsiteY9" fmla="*/ 197325 h 874415"/>
                <a:gd name="connsiteX10" fmla="*/ 381197 w 790119"/>
                <a:gd name="connsiteY10" fmla="*/ 199252 h 874415"/>
                <a:gd name="connsiteX11" fmla="*/ 372751 w 790119"/>
                <a:gd name="connsiteY11" fmla="*/ 240914 h 874415"/>
                <a:gd name="connsiteX12" fmla="*/ 334012 w 790119"/>
                <a:gd name="connsiteY12" fmla="*/ 364923 h 874415"/>
                <a:gd name="connsiteX13" fmla="*/ 335836 w 790119"/>
                <a:gd name="connsiteY13" fmla="*/ 486213 h 874415"/>
                <a:gd name="connsiteX14" fmla="*/ 335836 w 790119"/>
                <a:gd name="connsiteY14" fmla="*/ 486248 h 874415"/>
                <a:gd name="connsiteX15" fmla="*/ 394873 w 790119"/>
                <a:gd name="connsiteY15" fmla="*/ 807699 h 874415"/>
                <a:gd name="connsiteX16" fmla="*/ 254591 w 790119"/>
                <a:gd name="connsiteY16" fmla="*/ 853164 h 874415"/>
                <a:gd name="connsiteX17" fmla="*/ 68347 w 790119"/>
                <a:gd name="connsiteY17" fmla="*/ 825830 h 874415"/>
                <a:gd name="connsiteX18" fmla="*/ 56340 w 790119"/>
                <a:gd name="connsiteY18" fmla="*/ 777820 h 874415"/>
                <a:gd name="connsiteX19" fmla="*/ 2601 w 790119"/>
                <a:gd name="connsiteY19" fmla="*/ 465812 h 874415"/>
                <a:gd name="connsiteX20" fmla="*/ 65371 w 790119"/>
                <a:gd name="connsiteY20" fmla="*/ 18872 h 874415"/>
                <a:gd name="connsiteX21" fmla="*/ 266839 w 790119"/>
                <a:gd name="connsiteY21" fmla="*/ 6934 h 874415"/>
                <a:gd name="connsiteX22" fmla="*/ 597322 w 790119"/>
                <a:gd name="connsiteY22" fmla="*/ 965 h 874415"/>
                <a:gd name="connsiteX23" fmla="*/ 716737 w 790119"/>
                <a:gd name="connsiteY23" fmla="*/ 9704 h 874415"/>
                <a:gd name="connsiteX24" fmla="*/ 744243 w 790119"/>
                <a:gd name="connsiteY24" fmla="*/ 456230 h 874415"/>
                <a:gd name="connsiteX25" fmla="*/ 765505 w 790119"/>
                <a:gd name="connsiteY25" fmla="*/ 607572 h 874415"/>
                <a:gd name="connsiteX26" fmla="*/ 785511 w 790119"/>
                <a:gd name="connsiteY26" fmla="*/ 814374 h 874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790119" h="874415">
                  <a:moveTo>
                    <a:pt x="785545" y="814408"/>
                  </a:moveTo>
                  <a:cubicBezTo>
                    <a:pt x="751175" y="845199"/>
                    <a:pt x="699914" y="862401"/>
                    <a:pt x="647156" y="869867"/>
                  </a:cubicBezTo>
                  <a:cubicBezTo>
                    <a:pt x="637230" y="871277"/>
                    <a:pt x="627236" y="872344"/>
                    <a:pt x="617311" y="873066"/>
                  </a:cubicBezTo>
                  <a:cubicBezTo>
                    <a:pt x="580670" y="875819"/>
                    <a:pt x="544701" y="874219"/>
                    <a:pt x="514512" y="869557"/>
                  </a:cubicBezTo>
                  <a:cubicBezTo>
                    <a:pt x="465022" y="861937"/>
                    <a:pt x="431083" y="846111"/>
                    <a:pt x="435332" y="827722"/>
                  </a:cubicBezTo>
                  <a:cubicBezTo>
                    <a:pt x="472849" y="666386"/>
                    <a:pt x="394047" y="512532"/>
                    <a:pt x="421329" y="462492"/>
                  </a:cubicBezTo>
                  <a:cubicBezTo>
                    <a:pt x="398640" y="402113"/>
                    <a:pt x="388835" y="331190"/>
                    <a:pt x="384621" y="277881"/>
                  </a:cubicBezTo>
                  <a:lnTo>
                    <a:pt x="384621" y="277881"/>
                  </a:lnTo>
                  <a:cubicBezTo>
                    <a:pt x="381421" y="237388"/>
                    <a:pt x="381455" y="207078"/>
                    <a:pt x="381524" y="199286"/>
                  </a:cubicBezTo>
                  <a:cubicBezTo>
                    <a:pt x="381524" y="197996"/>
                    <a:pt x="381541" y="197325"/>
                    <a:pt x="381541" y="197325"/>
                  </a:cubicBezTo>
                  <a:cubicBezTo>
                    <a:pt x="381541" y="197325"/>
                    <a:pt x="381421" y="197996"/>
                    <a:pt x="381197" y="199252"/>
                  </a:cubicBezTo>
                  <a:cubicBezTo>
                    <a:pt x="380251" y="204550"/>
                    <a:pt x="377327" y="220341"/>
                    <a:pt x="372751" y="240914"/>
                  </a:cubicBezTo>
                  <a:cubicBezTo>
                    <a:pt x="364563" y="277830"/>
                    <a:pt x="351025" y="330141"/>
                    <a:pt x="334012" y="364923"/>
                  </a:cubicBezTo>
                  <a:cubicBezTo>
                    <a:pt x="330074" y="404625"/>
                    <a:pt x="331432" y="445737"/>
                    <a:pt x="335836" y="486213"/>
                  </a:cubicBezTo>
                  <a:cubicBezTo>
                    <a:pt x="335836" y="486213"/>
                    <a:pt x="335836" y="486248"/>
                    <a:pt x="335836" y="486248"/>
                  </a:cubicBezTo>
                  <a:cubicBezTo>
                    <a:pt x="352402" y="638330"/>
                    <a:pt x="411989" y="781518"/>
                    <a:pt x="394873" y="807699"/>
                  </a:cubicBezTo>
                  <a:cubicBezTo>
                    <a:pt x="364288" y="842034"/>
                    <a:pt x="310154" y="852889"/>
                    <a:pt x="254591" y="853164"/>
                  </a:cubicBezTo>
                  <a:cubicBezTo>
                    <a:pt x="168462" y="853559"/>
                    <a:pt x="78909" y="828496"/>
                    <a:pt x="68347" y="825830"/>
                  </a:cubicBezTo>
                  <a:cubicBezTo>
                    <a:pt x="50973" y="821461"/>
                    <a:pt x="48203" y="816455"/>
                    <a:pt x="56340" y="777820"/>
                  </a:cubicBezTo>
                  <a:cubicBezTo>
                    <a:pt x="64476" y="739201"/>
                    <a:pt x="16741" y="520841"/>
                    <a:pt x="2601" y="465812"/>
                  </a:cubicBezTo>
                  <a:cubicBezTo>
                    <a:pt x="-11522" y="410783"/>
                    <a:pt x="35061" y="142279"/>
                    <a:pt x="65371" y="18872"/>
                  </a:cubicBezTo>
                  <a:cubicBezTo>
                    <a:pt x="65371" y="18872"/>
                    <a:pt x="152911" y="12319"/>
                    <a:pt x="266839" y="6934"/>
                  </a:cubicBezTo>
                  <a:cubicBezTo>
                    <a:pt x="370498" y="2032"/>
                    <a:pt x="496037" y="-1890"/>
                    <a:pt x="597322" y="965"/>
                  </a:cubicBezTo>
                  <a:cubicBezTo>
                    <a:pt x="643664" y="2273"/>
                    <a:pt x="684948" y="4991"/>
                    <a:pt x="716737" y="9704"/>
                  </a:cubicBezTo>
                  <a:cubicBezTo>
                    <a:pt x="793028" y="207336"/>
                    <a:pt x="744243" y="456230"/>
                    <a:pt x="744243" y="456230"/>
                  </a:cubicBezTo>
                  <a:cubicBezTo>
                    <a:pt x="744243" y="456230"/>
                    <a:pt x="771766" y="498753"/>
                    <a:pt x="765505" y="607572"/>
                  </a:cubicBezTo>
                  <a:cubicBezTo>
                    <a:pt x="759261" y="716392"/>
                    <a:pt x="804278" y="777682"/>
                    <a:pt x="785511" y="814374"/>
                  </a:cubicBezTo>
                  <a:close/>
                </a:path>
              </a:pathLst>
            </a:custGeom>
            <a:solidFill>
              <a:srgbClr val="464646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81" name="Freeform: Shape 1180">
              <a:extLst>
                <a:ext uri="{FF2B5EF4-FFF2-40B4-BE49-F238E27FC236}">
                  <a16:creationId xmlns:a16="http://schemas.microsoft.com/office/drawing/2014/main" id="{A908148F-C997-2DD8-0750-91C30673FF8B}"/>
                </a:ext>
              </a:extLst>
            </p:cNvPr>
            <p:cNvSpPr/>
            <p:nvPr/>
          </p:nvSpPr>
          <p:spPr>
            <a:xfrm>
              <a:off x="-4011608" y="5172496"/>
              <a:ext cx="196072" cy="158381"/>
            </a:xfrm>
            <a:custGeom>
              <a:avLst/>
              <a:gdLst>
                <a:gd name="connsiteX0" fmla="*/ 172387 w 172386"/>
                <a:gd name="connsiteY0" fmla="*/ 15206 h 139248"/>
                <a:gd name="connsiteX1" fmla="*/ 119457 w 172386"/>
                <a:gd name="connsiteY1" fmla="*/ 122890 h 139248"/>
                <a:gd name="connsiteX2" fmla="*/ 87255 w 172386"/>
                <a:gd name="connsiteY2" fmla="*/ 119570 h 139248"/>
                <a:gd name="connsiteX3" fmla="*/ 39984 w 172386"/>
                <a:gd name="connsiteY3" fmla="*/ 127104 h 139248"/>
                <a:gd name="connsiteX4" fmla="*/ 9554 w 172386"/>
                <a:gd name="connsiteY4" fmla="*/ 68962 h 139248"/>
                <a:gd name="connsiteX5" fmla="*/ 172370 w 172386"/>
                <a:gd name="connsiteY5" fmla="*/ 15206 h 139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386" h="139248">
                  <a:moveTo>
                    <a:pt x="172387" y="15206"/>
                  </a:moveTo>
                  <a:cubicBezTo>
                    <a:pt x="172387" y="15206"/>
                    <a:pt x="135214" y="112878"/>
                    <a:pt x="119457" y="122890"/>
                  </a:cubicBezTo>
                  <a:cubicBezTo>
                    <a:pt x="103700" y="132884"/>
                    <a:pt x="87255" y="119570"/>
                    <a:pt x="87255" y="119570"/>
                  </a:cubicBezTo>
                  <a:cubicBezTo>
                    <a:pt x="87255" y="119570"/>
                    <a:pt x="64135" y="155935"/>
                    <a:pt x="39984" y="127104"/>
                  </a:cubicBezTo>
                  <a:cubicBezTo>
                    <a:pt x="19359" y="154421"/>
                    <a:pt x="-17487" y="135912"/>
                    <a:pt x="9554" y="68962"/>
                  </a:cubicBezTo>
                  <a:cubicBezTo>
                    <a:pt x="36595" y="2012"/>
                    <a:pt x="132289" y="-16806"/>
                    <a:pt x="172370" y="15206"/>
                  </a:cubicBezTo>
                  <a:close/>
                </a:path>
              </a:pathLst>
            </a:custGeom>
            <a:solidFill>
              <a:srgbClr val="ECA77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82" name="Freeform: Shape 1181">
              <a:extLst>
                <a:ext uri="{FF2B5EF4-FFF2-40B4-BE49-F238E27FC236}">
                  <a16:creationId xmlns:a16="http://schemas.microsoft.com/office/drawing/2014/main" id="{30E2189A-FCA5-1B29-97EE-712AA07C73F4}"/>
                </a:ext>
              </a:extLst>
            </p:cNvPr>
            <p:cNvSpPr/>
            <p:nvPr/>
          </p:nvSpPr>
          <p:spPr>
            <a:xfrm>
              <a:off x="-4013877" y="5170264"/>
              <a:ext cx="201022" cy="162876"/>
            </a:xfrm>
            <a:custGeom>
              <a:avLst/>
              <a:gdLst>
                <a:gd name="connsiteX0" fmla="*/ 19583 w 176738"/>
                <a:gd name="connsiteY0" fmla="*/ 143086 h 143200"/>
                <a:gd name="connsiteX1" fmla="*/ 4944 w 176738"/>
                <a:gd name="connsiteY1" fmla="*/ 133229 h 143200"/>
                <a:gd name="connsiteX2" fmla="*/ 9743 w 176738"/>
                <a:gd name="connsiteY2" fmla="*/ 70184 h 143200"/>
                <a:gd name="connsiteX3" fmla="*/ 63000 w 176738"/>
                <a:gd name="connsiteY3" fmla="*/ 14553 h 143200"/>
                <a:gd name="connsiteX4" fmla="*/ 135042 w 176738"/>
                <a:gd name="connsiteY4" fmla="*/ 585 h 143200"/>
                <a:gd name="connsiteX5" fmla="*/ 175621 w 176738"/>
                <a:gd name="connsiteY5" fmla="*/ 15637 h 143200"/>
                <a:gd name="connsiteX6" fmla="*/ 176739 w 176738"/>
                <a:gd name="connsiteY6" fmla="*/ 16532 h 143200"/>
                <a:gd name="connsiteX7" fmla="*/ 176223 w 176738"/>
                <a:gd name="connsiteY7" fmla="*/ 17873 h 143200"/>
                <a:gd name="connsiteX8" fmla="*/ 122519 w 176738"/>
                <a:gd name="connsiteY8" fmla="*/ 126520 h 143200"/>
                <a:gd name="connsiteX9" fmla="*/ 105902 w 176738"/>
                <a:gd name="connsiteY9" fmla="*/ 130408 h 143200"/>
                <a:gd name="connsiteX10" fmla="*/ 89732 w 176738"/>
                <a:gd name="connsiteY10" fmla="*/ 124318 h 143200"/>
                <a:gd name="connsiteX11" fmla="*/ 59611 w 176738"/>
                <a:gd name="connsiteY11" fmla="*/ 142054 h 143200"/>
                <a:gd name="connsiteX12" fmla="*/ 59611 w 176738"/>
                <a:gd name="connsiteY12" fmla="*/ 142054 h 143200"/>
                <a:gd name="connsiteX13" fmla="*/ 42065 w 176738"/>
                <a:gd name="connsiteY13" fmla="*/ 132145 h 143200"/>
                <a:gd name="connsiteX14" fmla="*/ 19583 w 176738"/>
                <a:gd name="connsiteY14" fmla="*/ 143103 h 143200"/>
                <a:gd name="connsiteX15" fmla="*/ 134629 w 176738"/>
                <a:gd name="connsiteY15" fmla="*/ 4508 h 143200"/>
                <a:gd name="connsiteX16" fmla="*/ 13390 w 176738"/>
                <a:gd name="connsiteY16" fmla="*/ 71664 h 143200"/>
                <a:gd name="connsiteX17" fmla="*/ 8315 w 176738"/>
                <a:gd name="connsiteY17" fmla="*/ 131199 h 143200"/>
                <a:gd name="connsiteX18" fmla="*/ 19978 w 176738"/>
                <a:gd name="connsiteY18" fmla="*/ 139164 h 143200"/>
                <a:gd name="connsiteX19" fmla="*/ 40414 w 176738"/>
                <a:gd name="connsiteY19" fmla="*/ 127879 h 143200"/>
                <a:gd name="connsiteX20" fmla="*/ 41911 w 176738"/>
                <a:gd name="connsiteY20" fmla="*/ 125901 h 143200"/>
                <a:gd name="connsiteX21" fmla="*/ 43510 w 176738"/>
                <a:gd name="connsiteY21" fmla="*/ 127793 h 143200"/>
                <a:gd name="connsiteX22" fmla="*/ 60024 w 176738"/>
                <a:gd name="connsiteY22" fmla="*/ 138114 h 143200"/>
                <a:gd name="connsiteX23" fmla="*/ 60024 w 176738"/>
                <a:gd name="connsiteY23" fmla="*/ 138114 h 143200"/>
                <a:gd name="connsiteX24" fmla="*/ 87599 w 176738"/>
                <a:gd name="connsiteY24" fmla="*/ 120465 h 143200"/>
                <a:gd name="connsiteX25" fmla="*/ 88786 w 176738"/>
                <a:gd name="connsiteY25" fmla="*/ 118608 h 143200"/>
                <a:gd name="connsiteX26" fmla="*/ 90506 w 176738"/>
                <a:gd name="connsiteY26" fmla="*/ 120001 h 143200"/>
                <a:gd name="connsiteX27" fmla="*/ 106314 w 176738"/>
                <a:gd name="connsiteY27" fmla="*/ 126469 h 143200"/>
                <a:gd name="connsiteX28" fmla="*/ 120403 w 176738"/>
                <a:gd name="connsiteY28" fmla="*/ 123183 h 143200"/>
                <a:gd name="connsiteX29" fmla="*/ 172026 w 176738"/>
                <a:gd name="connsiteY29" fmla="*/ 17839 h 143200"/>
                <a:gd name="connsiteX30" fmla="*/ 134629 w 176738"/>
                <a:gd name="connsiteY30" fmla="*/ 4508 h 14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6738" h="143200">
                  <a:moveTo>
                    <a:pt x="19583" y="143086"/>
                  </a:moveTo>
                  <a:cubicBezTo>
                    <a:pt x="13596" y="142467"/>
                    <a:pt x="8401" y="138974"/>
                    <a:pt x="4944" y="133229"/>
                  </a:cubicBezTo>
                  <a:cubicBezTo>
                    <a:pt x="316" y="125557"/>
                    <a:pt x="-5205" y="107168"/>
                    <a:pt x="9743" y="70184"/>
                  </a:cubicBezTo>
                  <a:cubicBezTo>
                    <a:pt x="21802" y="40322"/>
                    <a:pt x="45368" y="23447"/>
                    <a:pt x="63000" y="14553"/>
                  </a:cubicBezTo>
                  <a:cubicBezTo>
                    <a:pt x="85363" y="3269"/>
                    <a:pt x="111630" y="-1823"/>
                    <a:pt x="135042" y="585"/>
                  </a:cubicBezTo>
                  <a:cubicBezTo>
                    <a:pt x="151366" y="2271"/>
                    <a:pt x="165386" y="7466"/>
                    <a:pt x="175621" y="15637"/>
                  </a:cubicBezTo>
                  <a:lnTo>
                    <a:pt x="176739" y="16532"/>
                  </a:lnTo>
                  <a:lnTo>
                    <a:pt x="176223" y="17873"/>
                  </a:lnTo>
                  <a:cubicBezTo>
                    <a:pt x="174692" y="21881"/>
                    <a:pt x="138637" y="116285"/>
                    <a:pt x="122519" y="126520"/>
                  </a:cubicBezTo>
                  <a:cubicBezTo>
                    <a:pt x="117496" y="129720"/>
                    <a:pt x="111905" y="131027"/>
                    <a:pt x="105902" y="130408"/>
                  </a:cubicBezTo>
                  <a:cubicBezTo>
                    <a:pt x="98573" y="129651"/>
                    <a:pt x="92553" y="126211"/>
                    <a:pt x="89732" y="124318"/>
                  </a:cubicBezTo>
                  <a:cubicBezTo>
                    <a:pt x="86068" y="129376"/>
                    <a:pt x="74405" y="143567"/>
                    <a:pt x="59611" y="142054"/>
                  </a:cubicBezTo>
                  <a:cubicBezTo>
                    <a:pt x="59611" y="142054"/>
                    <a:pt x="59611" y="142054"/>
                    <a:pt x="59611" y="142054"/>
                  </a:cubicBezTo>
                  <a:cubicBezTo>
                    <a:pt x="53436" y="141417"/>
                    <a:pt x="47553" y="138097"/>
                    <a:pt x="42065" y="132145"/>
                  </a:cubicBezTo>
                  <a:cubicBezTo>
                    <a:pt x="35546" y="139817"/>
                    <a:pt x="27289" y="143894"/>
                    <a:pt x="19583" y="143103"/>
                  </a:cubicBezTo>
                  <a:close/>
                  <a:moveTo>
                    <a:pt x="134629" y="4508"/>
                  </a:moveTo>
                  <a:cubicBezTo>
                    <a:pt x="90816" y="0"/>
                    <a:pt x="33447" y="22002"/>
                    <a:pt x="13390" y="71664"/>
                  </a:cubicBezTo>
                  <a:cubicBezTo>
                    <a:pt x="2948" y="97518"/>
                    <a:pt x="1091" y="119227"/>
                    <a:pt x="8315" y="131199"/>
                  </a:cubicBezTo>
                  <a:cubicBezTo>
                    <a:pt x="11154" y="135913"/>
                    <a:pt x="15196" y="138665"/>
                    <a:pt x="19978" y="139164"/>
                  </a:cubicBezTo>
                  <a:cubicBezTo>
                    <a:pt x="26893" y="139869"/>
                    <a:pt x="34531" y="135655"/>
                    <a:pt x="40414" y="127879"/>
                  </a:cubicBezTo>
                  <a:lnTo>
                    <a:pt x="41911" y="125901"/>
                  </a:lnTo>
                  <a:lnTo>
                    <a:pt x="43510" y="127793"/>
                  </a:lnTo>
                  <a:cubicBezTo>
                    <a:pt x="48757" y="134055"/>
                    <a:pt x="54313" y="137530"/>
                    <a:pt x="60024" y="138114"/>
                  </a:cubicBezTo>
                  <a:cubicBezTo>
                    <a:pt x="60024" y="138114"/>
                    <a:pt x="60024" y="138114"/>
                    <a:pt x="60024" y="138114"/>
                  </a:cubicBezTo>
                  <a:cubicBezTo>
                    <a:pt x="75196" y="139680"/>
                    <a:pt x="87478" y="120672"/>
                    <a:pt x="87599" y="120465"/>
                  </a:cubicBezTo>
                  <a:lnTo>
                    <a:pt x="88786" y="118608"/>
                  </a:lnTo>
                  <a:lnTo>
                    <a:pt x="90506" y="120001"/>
                  </a:lnTo>
                  <a:cubicBezTo>
                    <a:pt x="90506" y="120001"/>
                    <a:pt x="97507" y="125557"/>
                    <a:pt x="106314" y="126469"/>
                  </a:cubicBezTo>
                  <a:cubicBezTo>
                    <a:pt x="111406" y="126985"/>
                    <a:pt x="116137" y="125884"/>
                    <a:pt x="120403" y="123183"/>
                  </a:cubicBezTo>
                  <a:cubicBezTo>
                    <a:pt x="132668" y="115391"/>
                    <a:pt x="161309" y="45809"/>
                    <a:pt x="172026" y="17839"/>
                  </a:cubicBezTo>
                  <a:cubicBezTo>
                    <a:pt x="162496" y="10649"/>
                    <a:pt x="149594" y="6038"/>
                    <a:pt x="134629" y="4508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78" name="Freeform: Shape 1077">
              <a:extLst>
                <a:ext uri="{FF2B5EF4-FFF2-40B4-BE49-F238E27FC236}">
                  <a16:creationId xmlns:a16="http://schemas.microsoft.com/office/drawing/2014/main" id="{5CB0432E-2BB1-F037-40C3-2927EC74938D}"/>
                </a:ext>
              </a:extLst>
            </p:cNvPr>
            <p:cNvSpPr/>
            <p:nvPr/>
          </p:nvSpPr>
          <p:spPr>
            <a:xfrm>
              <a:off x="-3967989" y="5188264"/>
              <a:ext cx="99294" cy="130051"/>
            </a:xfrm>
            <a:custGeom>
              <a:avLst/>
              <a:gdLst>
                <a:gd name="connsiteX0" fmla="*/ 3286 w 87299"/>
                <a:gd name="connsiteY0" fmla="*/ 114341 h 114340"/>
                <a:gd name="connsiteX1" fmla="*/ 0 w 87299"/>
                <a:gd name="connsiteY1" fmla="*/ 112156 h 114340"/>
                <a:gd name="connsiteX2" fmla="*/ 11113 w 87299"/>
                <a:gd name="connsiteY2" fmla="*/ 85132 h 114340"/>
                <a:gd name="connsiteX3" fmla="*/ 20419 w 87299"/>
                <a:gd name="connsiteY3" fmla="*/ 59793 h 114340"/>
                <a:gd name="connsiteX4" fmla="*/ 44243 w 87299"/>
                <a:gd name="connsiteY4" fmla="*/ 38154 h 114340"/>
                <a:gd name="connsiteX5" fmla="*/ 83945 w 87299"/>
                <a:gd name="connsiteY5" fmla="*/ 0 h 114340"/>
                <a:gd name="connsiteX6" fmla="*/ 87300 w 87299"/>
                <a:gd name="connsiteY6" fmla="*/ 2064 h 114340"/>
                <a:gd name="connsiteX7" fmla="*/ 46376 w 87299"/>
                <a:gd name="connsiteY7" fmla="*/ 41456 h 114340"/>
                <a:gd name="connsiteX8" fmla="*/ 23859 w 87299"/>
                <a:gd name="connsiteY8" fmla="*/ 61686 h 114340"/>
                <a:gd name="connsiteX9" fmla="*/ 14914 w 87299"/>
                <a:gd name="connsiteY9" fmla="*/ 86095 h 114340"/>
                <a:gd name="connsiteX10" fmla="*/ 3251 w 87299"/>
                <a:gd name="connsiteY10" fmla="*/ 114341 h 11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299" h="114340">
                  <a:moveTo>
                    <a:pt x="3286" y="114341"/>
                  </a:moveTo>
                  <a:lnTo>
                    <a:pt x="0" y="112156"/>
                  </a:lnTo>
                  <a:cubicBezTo>
                    <a:pt x="6932" y="101749"/>
                    <a:pt x="8962" y="93681"/>
                    <a:pt x="11113" y="85132"/>
                  </a:cubicBezTo>
                  <a:cubicBezTo>
                    <a:pt x="13022" y="77546"/>
                    <a:pt x="15000" y="69702"/>
                    <a:pt x="20419" y="59793"/>
                  </a:cubicBezTo>
                  <a:cubicBezTo>
                    <a:pt x="25665" y="50229"/>
                    <a:pt x="34283" y="44622"/>
                    <a:pt x="44243" y="38154"/>
                  </a:cubicBezTo>
                  <a:cubicBezTo>
                    <a:pt x="56938" y="29897"/>
                    <a:pt x="71336" y="20556"/>
                    <a:pt x="83945" y="0"/>
                  </a:cubicBezTo>
                  <a:lnTo>
                    <a:pt x="87300" y="2064"/>
                  </a:lnTo>
                  <a:cubicBezTo>
                    <a:pt x="74226" y="23377"/>
                    <a:pt x="58796" y="33406"/>
                    <a:pt x="46376" y="41456"/>
                  </a:cubicBezTo>
                  <a:cubicBezTo>
                    <a:pt x="36847" y="47649"/>
                    <a:pt x="28624" y="52999"/>
                    <a:pt x="23859" y="61686"/>
                  </a:cubicBezTo>
                  <a:cubicBezTo>
                    <a:pt x="18664" y="71164"/>
                    <a:pt x="16755" y="78750"/>
                    <a:pt x="14914" y="86095"/>
                  </a:cubicBezTo>
                  <a:cubicBezTo>
                    <a:pt x="12678" y="94989"/>
                    <a:pt x="10562" y="103366"/>
                    <a:pt x="3251" y="114341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79" name="Freeform: Shape 1078">
              <a:extLst>
                <a:ext uri="{FF2B5EF4-FFF2-40B4-BE49-F238E27FC236}">
                  <a16:creationId xmlns:a16="http://schemas.microsoft.com/office/drawing/2014/main" id="{81503304-FEF5-69D2-DD16-3CDBDF2FA14A}"/>
                </a:ext>
              </a:extLst>
            </p:cNvPr>
            <p:cNvSpPr/>
            <p:nvPr/>
          </p:nvSpPr>
          <p:spPr>
            <a:xfrm>
              <a:off x="-3914359" y="5246765"/>
              <a:ext cx="12799" cy="62746"/>
            </a:xfrm>
            <a:custGeom>
              <a:avLst/>
              <a:gdLst>
                <a:gd name="connsiteX0" fmla="*/ 3526 w 11253"/>
                <a:gd name="connsiteY0" fmla="*/ 55167 h 55166"/>
                <a:gd name="connsiteX1" fmla="*/ 0 w 11253"/>
                <a:gd name="connsiteY1" fmla="*/ 53377 h 55166"/>
                <a:gd name="connsiteX2" fmla="*/ 10407 w 11253"/>
                <a:gd name="connsiteY2" fmla="*/ 0 h 55166"/>
                <a:gd name="connsiteX3" fmla="*/ 10407 w 11253"/>
                <a:gd name="connsiteY3" fmla="*/ 0 h 55166"/>
                <a:gd name="connsiteX4" fmla="*/ 3509 w 11253"/>
                <a:gd name="connsiteY4" fmla="*/ 55167 h 55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53" h="55166">
                  <a:moveTo>
                    <a:pt x="3526" y="55167"/>
                  </a:moveTo>
                  <a:lnTo>
                    <a:pt x="0" y="53377"/>
                  </a:lnTo>
                  <a:cubicBezTo>
                    <a:pt x="10837" y="31961"/>
                    <a:pt x="10424" y="310"/>
                    <a:pt x="10407" y="0"/>
                  </a:cubicBezTo>
                  <a:lnTo>
                    <a:pt x="10407" y="0"/>
                  </a:lnTo>
                  <a:cubicBezTo>
                    <a:pt x="10424" y="1342"/>
                    <a:pt x="14794" y="32890"/>
                    <a:pt x="3509" y="55167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77" name="Freeform: Shape 1176">
              <a:extLst>
                <a:ext uri="{FF2B5EF4-FFF2-40B4-BE49-F238E27FC236}">
                  <a16:creationId xmlns:a16="http://schemas.microsoft.com/office/drawing/2014/main" id="{9FE3FC1D-BA24-EEAD-625F-559B02555D33}"/>
                </a:ext>
              </a:extLst>
            </p:cNvPr>
            <p:cNvSpPr/>
            <p:nvPr/>
          </p:nvSpPr>
          <p:spPr>
            <a:xfrm>
              <a:off x="-3141583" y="4123206"/>
              <a:ext cx="701362" cy="225327"/>
            </a:xfrm>
            <a:custGeom>
              <a:avLst/>
              <a:gdLst>
                <a:gd name="connsiteX0" fmla="*/ 0 w 616635"/>
                <a:gd name="connsiteY0" fmla="*/ 198108 h 198107"/>
                <a:gd name="connsiteX1" fmla="*/ 76291 w 616635"/>
                <a:gd name="connsiteY1" fmla="*/ 36754 h 198107"/>
                <a:gd name="connsiteX2" fmla="*/ 545334 w 616635"/>
                <a:gd name="connsiteY2" fmla="*/ 29254 h 198107"/>
                <a:gd name="connsiteX3" fmla="*/ 616636 w 616635"/>
                <a:gd name="connsiteY3" fmla="*/ 164341 h 198107"/>
                <a:gd name="connsiteX4" fmla="*/ 0 w 616635"/>
                <a:gd name="connsiteY4" fmla="*/ 198108 h 198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6635" h="198107">
                  <a:moveTo>
                    <a:pt x="0" y="198108"/>
                  </a:moveTo>
                  <a:cubicBezTo>
                    <a:pt x="2494" y="141823"/>
                    <a:pt x="11250" y="70522"/>
                    <a:pt x="76291" y="36754"/>
                  </a:cubicBezTo>
                  <a:cubicBezTo>
                    <a:pt x="141331" y="2987"/>
                    <a:pt x="479038" y="-22025"/>
                    <a:pt x="545334" y="29254"/>
                  </a:cubicBezTo>
                  <a:cubicBezTo>
                    <a:pt x="611630" y="80533"/>
                    <a:pt x="616636" y="164341"/>
                    <a:pt x="616636" y="164341"/>
                  </a:cubicBezTo>
                  <a:lnTo>
                    <a:pt x="0" y="198108"/>
                  </a:lnTo>
                  <a:close/>
                </a:path>
              </a:pathLst>
            </a:custGeom>
            <a:solidFill>
              <a:srgbClr val="FCBF15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78" name="Freeform: Shape 1177">
              <a:extLst>
                <a:ext uri="{FF2B5EF4-FFF2-40B4-BE49-F238E27FC236}">
                  <a16:creationId xmlns:a16="http://schemas.microsoft.com/office/drawing/2014/main" id="{9F7F79F0-D317-BC0A-68B4-69111F39706A}"/>
                </a:ext>
              </a:extLst>
            </p:cNvPr>
            <p:cNvSpPr/>
            <p:nvPr/>
          </p:nvSpPr>
          <p:spPr>
            <a:xfrm>
              <a:off x="-3141583" y="4123225"/>
              <a:ext cx="467634" cy="225328"/>
            </a:xfrm>
            <a:custGeom>
              <a:avLst/>
              <a:gdLst>
                <a:gd name="connsiteX0" fmla="*/ 82844 w 411142"/>
                <a:gd name="connsiteY0" fmla="*/ 41709 h 198108"/>
                <a:gd name="connsiteX1" fmla="*/ 407220 w 411142"/>
                <a:gd name="connsiteY1" fmla="*/ 5550 h 198108"/>
                <a:gd name="connsiteX2" fmla="*/ 411142 w 411142"/>
                <a:gd name="connsiteY2" fmla="*/ 1009 h 198108"/>
                <a:gd name="connsiteX3" fmla="*/ 76291 w 411142"/>
                <a:gd name="connsiteY3" fmla="*/ 36755 h 198108"/>
                <a:gd name="connsiteX4" fmla="*/ 0 w 411142"/>
                <a:gd name="connsiteY4" fmla="*/ 198108 h 198108"/>
                <a:gd name="connsiteX5" fmla="*/ 6812 w 411142"/>
                <a:gd name="connsiteY5" fmla="*/ 197730 h 198108"/>
                <a:gd name="connsiteX6" fmla="*/ 82861 w 411142"/>
                <a:gd name="connsiteY6" fmla="*/ 41709 h 198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1142" h="198108">
                  <a:moveTo>
                    <a:pt x="82844" y="41709"/>
                  </a:moveTo>
                  <a:cubicBezTo>
                    <a:pt x="125281" y="19673"/>
                    <a:pt x="283745" y="1370"/>
                    <a:pt x="407220" y="5550"/>
                  </a:cubicBezTo>
                  <a:cubicBezTo>
                    <a:pt x="408579" y="4105"/>
                    <a:pt x="409921" y="2609"/>
                    <a:pt x="411142" y="1009"/>
                  </a:cubicBezTo>
                  <a:cubicBezTo>
                    <a:pt x="286342" y="-4616"/>
                    <a:pt x="119931" y="14100"/>
                    <a:pt x="76291" y="36755"/>
                  </a:cubicBezTo>
                  <a:cubicBezTo>
                    <a:pt x="11250" y="70522"/>
                    <a:pt x="2494" y="141824"/>
                    <a:pt x="0" y="198108"/>
                  </a:cubicBezTo>
                  <a:lnTo>
                    <a:pt x="6812" y="197730"/>
                  </a:lnTo>
                  <a:cubicBezTo>
                    <a:pt x="9668" y="142340"/>
                    <a:pt x="19851" y="74427"/>
                    <a:pt x="82861" y="41709"/>
                  </a:cubicBezTo>
                  <a:close/>
                </a:path>
              </a:pathLst>
            </a:custGeom>
            <a:solidFill>
              <a:srgbClr val="FDF159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79" name="Freeform: Shape 1178">
              <a:extLst>
                <a:ext uri="{FF2B5EF4-FFF2-40B4-BE49-F238E27FC236}">
                  <a16:creationId xmlns:a16="http://schemas.microsoft.com/office/drawing/2014/main" id="{846AFBD1-CC5B-EEB6-7B47-14E06BEBF3CB}"/>
                </a:ext>
              </a:extLst>
            </p:cNvPr>
            <p:cNvSpPr/>
            <p:nvPr/>
          </p:nvSpPr>
          <p:spPr>
            <a:xfrm>
              <a:off x="-3128943" y="4124354"/>
              <a:ext cx="688704" cy="223477"/>
            </a:xfrm>
            <a:custGeom>
              <a:avLst/>
              <a:gdLst>
                <a:gd name="connsiteX0" fmla="*/ 534222 w 605506"/>
                <a:gd name="connsiteY0" fmla="*/ 28246 h 196480"/>
                <a:gd name="connsiteX1" fmla="*/ 400030 w 605506"/>
                <a:gd name="connsiteY1" fmla="*/ 0 h 196480"/>
                <a:gd name="connsiteX2" fmla="*/ 258717 w 605506"/>
                <a:gd name="connsiteY2" fmla="*/ 38756 h 196480"/>
                <a:gd name="connsiteX3" fmla="*/ 29037 w 605506"/>
                <a:gd name="connsiteY3" fmla="*/ 111176 h 196480"/>
                <a:gd name="connsiteX4" fmla="*/ 0 w 605506"/>
                <a:gd name="connsiteY4" fmla="*/ 196480 h 196480"/>
                <a:gd name="connsiteX5" fmla="*/ 605506 w 605506"/>
                <a:gd name="connsiteY5" fmla="*/ 163315 h 196480"/>
                <a:gd name="connsiteX6" fmla="*/ 534205 w 605506"/>
                <a:gd name="connsiteY6" fmla="*/ 28228 h 196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5506" h="196480">
                  <a:moveTo>
                    <a:pt x="534222" y="28246"/>
                  </a:moveTo>
                  <a:cubicBezTo>
                    <a:pt x="512410" y="11370"/>
                    <a:pt x="461217" y="2769"/>
                    <a:pt x="400030" y="0"/>
                  </a:cubicBezTo>
                  <a:cubicBezTo>
                    <a:pt x="370942" y="37707"/>
                    <a:pt x="303768" y="33131"/>
                    <a:pt x="258717" y="38756"/>
                  </a:cubicBezTo>
                  <a:cubicBezTo>
                    <a:pt x="178022" y="47030"/>
                    <a:pt x="82827" y="38756"/>
                    <a:pt x="29037" y="111176"/>
                  </a:cubicBezTo>
                  <a:cubicBezTo>
                    <a:pt x="11164" y="136858"/>
                    <a:pt x="3561" y="166170"/>
                    <a:pt x="0" y="196480"/>
                  </a:cubicBezTo>
                  <a:lnTo>
                    <a:pt x="605506" y="163315"/>
                  </a:lnTo>
                  <a:cubicBezTo>
                    <a:pt x="605506" y="163315"/>
                    <a:pt x="600501" y="79507"/>
                    <a:pt x="534205" y="28228"/>
                  </a:cubicBezTo>
                  <a:close/>
                </a:path>
              </a:pathLst>
            </a:custGeom>
            <a:solidFill>
              <a:srgbClr val="FC89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80" name="Freeform: Shape 1179">
              <a:extLst>
                <a:ext uri="{FF2B5EF4-FFF2-40B4-BE49-F238E27FC236}">
                  <a16:creationId xmlns:a16="http://schemas.microsoft.com/office/drawing/2014/main" id="{54063B6B-74A8-8B72-FAB4-92C7561F1E3C}"/>
                </a:ext>
              </a:extLst>
            </p:cNvPr>
            <p:cNvSpPr/>
            <p:nvPr/>
          </p:nvSpPr>
          <p:spPr>
            <a:xfrm>
              <a:off x="-3144126" y="4120773"/>
              <a:ext cx="706469" cy="230343"/>
            </a:xfrm>
            <a:custGeom>
              <a:avLst/>
              <a:gdLst>
                <a:gd name="connsiteX0" fmla="*/ 0 w 621125"/>
                <a:gd name="connsiteY0" fmla="*/ 202518 h 202517"/>
                <a:gd name="connsiteX1" fmla="*/ 103 w 621125"/>
                <a:gd name="connsiteY1" fmla="*/ 200161 h 202517"/>
                <a:gd name="connsiteX2" fmla="*/ 14932 w 621125"/>
                <a:gd name="connsiteY2" fmla="*/ 110402 h 202517"/>
                <a:gd name="connsiteX3" fmla="*/ 77546 w 621125"/>
                <a:gd name="connsiteY3" fmla="*/ 37001 h 202517"/>
                <a:gd name="connsiteX4" fmla="*/ 366211 w 621125"/>
                <a:gd name="connsiteY4" fmla="*/ 0 h 202517"/>
                <a:gd name="connsiteX5" fmla="*/ 548878 w 621125"/>
                <a:gd name="connsiteY5" fmla="*/ 29708 h 202517"/>
                <a:gd name="connsiteX6" fmla="*/ 610099 w 621125"/>
                <a:gd name="connsiteY6" fmla="*/ 117472 h 202517"/>
                <a:gd name="connsiteX7" fmla="*/ 621005 w 621125"/>
                <a:gd name="connsiteY7" fmla="*/ 166359 h 202517"/>
                <a:gd name="connsiteX8" fmla="*/ 621126 w 621125"/>
                <a:gd name="connsiteY8" fmla="*/ 168492 h 202517"/>
                <a:gd name="connsiteX9" fmla="*/ 618993 w 621125"/>
                <a:gd name="connsiteY9" fmla="*/ 168613 h 202517"/>
                <a:gd name="connsiteX10" fmla="*/ 0 w 621125"/>
                <a:gd name="connsiteY10" fmla="*/ 202518 h 202517"/>
                <a:gd name="connsiteX11" fmla="*/ 366228 w 621125"/>
                <a:gd name="connsiteY11" fmla="*/ 4283 h 202517"/>
                <a:gd name="connsiteX12" fmla="*/ 193401 w 621125"/>
                <a:gd name="connsiteY12" fmla="*/ 15189 h 202517"/>
                <a:gd name="connsiteX13" fmla="*/ 79524 w 621125"/>
                <a:gd name="connsiteY13" fmla="*/ 40803 h 202517"/>
                <a:gd name="connsiteX14" fmla="*/ 4490 w 621125"/>
                <a:gd name="connsiteY14" fmla="*/ 197994 h 202517"/>
                <a:gd name="connsiteX15" fmla="*/ 616567 w 621125"/>
                <a:gd name="connsiteY15" fmla="*/ 164467 h 202517"/>
                <a:gd name="connsiteX16" fmla="*/ 606040 w 621125"/>
                <a:gd name="connsiteY16" fmla="*/ 118745 h 202517"/>
                <a:gd name="connsiteX17" fmla="*/ 546280 w 621125"/>
                <a:gd name="connsiteY17" fmla="*/ 33096 h 202517"/>
                <a:gd name="connsiteX18" fmla="*/ 366228 w 621125"/>
                <a:gd name="connsiteY18" fmla="*/ 4283 h 202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1125" h="202517">
                  <a:moveTo>
                    <a:pt x="0" y="202518"/>
                  </a:moveTo>
                  <a:lnTo>
                    <a:pt x="103" y="200161"/>
                  </a:lnTo>
                  <a:cubicBezTo>
                    <a:pt x="1342" y="172466"/>
                    <a:pt x="4060" y="140144"/>
                    <a:pt x="14932" y="110402"/>
                  </a:cubicBezTo>
                  <a:cubicBezTo>
                    <a:pt x="27351" y="76445"/>
                    <a:pt x="47821" y="52449"/>
                    <a:pt x="77546" y="37001"/>
                  </a:cubicBezTo>
                  <a:cubicBezTo>
                    <a:pt x="116164" y="16944"/>
                    <a:pt x="248361" y="0"/>
                    <a:pt x="366211" y="0"/>
                  </a:cubicBezTo>
                  <a:cubicBezTo>
                    <a:pt x="420087" y="0"/>
                    <a:pt x="515472" y="3853"/>
                    <a:pt x="548878" y="29708"/>
                  </a:cubicBezTo>
                  <a:cubicBezTo>
                    <a:pt x="583539" y="56525"/>
                    <a:pt x="601292" y="92236"/>
                    <a:pt x="610099" y="117472"/>
                  </a:cubicBezTo>
                  <a:cubicBezTo>
                    <a:pt x="619629" y="144805"/>
                    <a:pt x="620954" y="165482"/>
                    <a:pt x="621005" y="166359"/>
                  </a:cubicBezTo>
                  <a:lnTo>
                    <a:pt x="621126" y="168492"/>
                  </a:lnTo>
                  <a:lnTo>
                    <a:pt x="618993" y="168613"/>
                  </a:lnTo>
                  <a:lnTo>
                    <a:pt x="0" y="202518"/>
                  </a:lnTo>
                  <a:close/>
                  <a:moveTo>
                    <a:pt x="366228" y="4283"/>
                  </a:moveTo>
                  <a:cubicBezTo>
                    <a:pt x="310735" y="4283"/>
                    <a:pt x="247742" y="8257"/>
                    <a:pt x="193401" y="15189"/>
                  </a:cubicBezTo>
                  <a:cubicBezTo>
                    <a:pt x="139043" y="22122"/>
                    <a:pt x="97552" y="31462"/>
                    <a:pt x="79524" y="40803"/>
                  </a:cubicBezTo>
                  <a:cubicBezTo>
                    <a:pt x="18922" y="72265"/>
                    <a:pt x="7380" y="137632"/>
                    <a:pt x="4490" y="197994"/>
                  </a:cubicBezTo>
                  <a:lnTo>
                    <a:pt x="616567" y="164467"/>
                  </a:lnTo>
                  <a:cubicBezTo>
                    <a:pt x="615965" y="158481"/>
                    <a:pt x="613660" y="140574"/>
                    <a:pt x="606040" y="118745"/>
                  </a:cubicBezTo>
                  <a:cubicBezTo>
                    <a:pt x="597421" y="94094"/>
                    <a:pt x="580082" y="59226"/>
                    <a:pt x="546280" y="33096"/>
                  </a:cubicBezTo>
                  <a:cubicBezTo>
                    <a:pt x="522267" y="14518"/>
                    <a:pt x="458327" y="4283"/>
                    <a:pt x="366228" y="4283"/>
                  </a:cubicBezTo>
                  <a:close/>
                </a:path>
              </a:pathLst>
            </a:custGeom>
            <a:solidFill>
              <a:srgbClr val="7E35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81" name="Freeform: Shape 1080">
              <a:extLst>
                <a:ext uri="{FF2B5EF4-FFF2-40B4-BE49-F238E27FC236}">
                  <a16:creationId xmlns:a16="http://schemas.microsoft.com/office/drawing/2014/main" id="{DDA3B99B-54E0-C392-8096-20C6EB137E0B}"/>
                </a:ext>
              </a:extLst>
            </p:cNvPr>
            <p:cNvSpPr/>
            <p:nvPr/>
          </p:nvSpPr>
          <p:spPr>
            <a:xfrm>
              <a:off x="-3129745" y="4151369"/>
              <a:ext cx="649182" cy="170498"/>
            </a:xfrm>
            <a:custGeom>
              <a:avLst/>
              <a:gdLst>
                <a:gd name="connsiteX0" fmla="*/ 4214 w 570758"/>
                <a:gd name="connsiteY0" fmla="*/ 149901 h 149901"/>
                <a:gd name="connsiteX1" fmla="*/ 0 w 570758"/>
                <a:gd name="connsiteY1" fmla="*/ 149264 h 149901"/>
                <a:gd name="connsiteX2" fmla="*/ 1565 w 570758"/>
                <a:gd name="connsiteY2" fmla="*/ 138324 h 149901"/>
                <a:gd name="connsiteX3" fmla="*/ 63509 w 570758"/>
                <a:gd name="connsiteY3" fmla="*/ 37727 h 149901"/>
                <a:gd name="connsiteX4" fmla="*/ 275041 w 570758"/>
                <a:gd name="connsiteY4" fmla="*/ 3100 h 149901"/>
                <a:gd name="connsiteX5" fmla="*/ 482960 w 570758"/>
                <a:gd name="connsiteY5" fmla="*/ 6196 h 149901"/>
                <a:gd name="connsiteX6" fmla="*/ 570759 w 570758"/>
                <a:gd name="connsiteY6" fmla="*/ 82642 h 149901"/>
                <a:gd name="connsiteX7" fmla="*/ 566699 w 570758"/>
                <a:gd name="connsiteY7" fmla="*/ 83966 h 149901"/>
                <a:gd name="connsiteX8" fmla="*/ 481876 w 570758"/>
                <a:gd name="connsiteY8" fmla="*/ 10325 h 149901"/>
                <a:gd name="connsiteX9" fmla="*/ 275282 w 570758"/>
                <a:gd name="connsiteY9" fmla="*/ 7349 h 149901"/>
                <a:gd name="connsiteX10" fmla="*/ 65797 w 570758"/>
                <a:gd name="connsiteY10" fmla="*/ 41323 h 149901"/>
                <a:gd name="connsiteX11" fmla="*/ 5797 w 570758"/>
                <a:gd name="connsiteY11" fmla="*/ 138909 h 149901"/>
                <a:gd name="connsiteX12" fmla="*/ 4214 w 570758"/>
                <a:gd name="connsiteY12" fmla="*/ 149901 h 14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0758" h="149901">
                  <a:moveTo>
                    <a:pt x="4214" y="149901"/>
                  </a:moveTo>
                  <a:lnTo>
                    <a:pt x="0" y="149264"/>
                  </a:lnTo>
                  <a:cubicBezTo>
                    <a:pt x="568" y="145549"/>
                    <a:pt x="1066" y="141868"/>
                    <a:pt x="1565" y="138324"/>
                  </a:cubicBezTo>
                  <a:cubicBezTo>
                    <a:pt x="6588" y="102218"/>
                    <a:pt x="10923" y="71030"/>
                    <a:pt x="63509" y="37727"/>
                  </a:cubicBezTo>
                  <a:cubicBezTo>
                    <a:pt x="99272" y="15073"/>
                    <a:pt x="223349" y="5956"/>
                    <a:pt x="275041" y="3100"/>
                  </a:cubicBezTo>
                  <a:cubicBezTo>
                    <a:pt x="367295" y="-2009"/>
                    <a:pt x="456676" y="-684"/>
                    <a:pt x="482960" y="6196"/>
                  </a:cubicBezTo>
                  <a:cubicBezTo>
                    <a:pt x="536269" y="20164"/>
                    <a:pt x="554262" y="31879"/>
                    <a:pt x="570759" y="82642"/>
                  </a:cubicBezTo>
                  <a:lnTo>
                    <a:pt x="566699" y="83966"/>
                  </a:lnTo>
                  <a:cubicBezTo>
                    <a:pt x="550701" y="34752"/>
                    <a:pt x="534256" y="24035"/>
                    <a:pt x="481876" y="10325"/>
                  </a:cubicBezTo>
                  <a:cubicBezTo>
                    <a:pt x="455970" y="3530"/>
                    <a:pt x="367140" y="2257"/>
                    <a:pt x="275282" y="7349"/>
                  </a:cubicBezTo>
                  <a:cubicBezTo>
                    <a:pt x="168337" y="13284"/>
                    <a:pt x="90018" y="25979"/>
                    <a:pt x="65797" y="41323"/>
                  </a:cubicBezTo>
                  <a:cubicBezTo>
                    <a:pt x="14897" y="73559"/>
                    <a:pt x="10889" y="102406"/>
                    <a:pt x="5797" y="138909"/>
                  </a:cubicBezTo>
                  <a:cubicBezTo>
                    <a:pt x="5298" y="142487"/>
                    <a:pt x="4782" y="146168"/>
                    <a:pt x="4214" y="149901"/>
                  </a:cubicBezTo>
                  <a:close/>
                </a:path>
              </a:pathLst>
            </a:custGeom>
            <a:solidFill>
              <a:srgbClr val="7E35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75" name="Freeform: Shape 1174">
              <a:extLst>
                <a:ext uri="{FF2B5EF4-FFF2-40B4-BE49-F238E27FC236}">
                  <a16:creationId xmlns:a16="http://schemas.microsoft.com/office/drawing/2014/main" id="{A7E1E4BC-DE22-0DC0-F3FF-F320CD15FD3E}"/>
                </a:ext>
              </a:extLst>
            </p:cNvPr>
            <p:cNvSpPr/>
            <p:nvPr/>
          </p:nvSpPr>
          <p:spPr>
            <a:xfrm>
              <a:off x="-2399445" y="5094309"/>
              <a:ext cx="188907" cy="179451"/>
            </a:xfrm>
            <a:custGeom>
              <a:avLst/>
              <a:gdLst>
                <a:gd name="connsiteX0" fmla="*/ 0 w 166086"/>
                <a:gd name="connsiteY0" fmla="*/ 157331 h 157773"/>
                <a:gd name="connsiteX1" fmla="*/ 165104 w 166086"/>
                <a:gd name="connsiteY1" fmla="*/ 48924 h 157773"/>
                <a:gd name="connsiteX2" fmla="*/ 0 w 166086"/>
                <a:gd name="connsiteY2" fmla="*/ 8070 h 157773"/>
                <a:gd name="connsiteX3" fmla="*/ 0 w 166086"/>
                <a:gd name="connsiteY3" fmla="*/ 157331 h 157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086" h="157773">
                  <a:moveTo>
                    <a:pt x="0" y="157331"/>
                  </a:moveTo>
                  <a:cubicBezTo>
                    <a:pt x="48371" y="162336"/>
                    <a:pt x="149261" y="124819"/>
                    <a:pt x="165104" y="48924"/>
                  </a:cubicBezTo>
                  <a:cubicBezTo>
                    <a:pt x="180947" y="-26953"/>
                    <a:pt x="0" y="8070"/>
                    <a:pt x="0" y="8070"/>
                  </a:cubicBezTo>
                  <a:lnTo>
                    <a:pt x="0" y="157331"/>
                  </a:lnTo>
                  <a:close/>
                </a:path>
              </a:pathLst>
            </a:custGeom>
            <a:solidFill>
              <a:srgbClr val="CC66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73" name="Freeform: Shape 1172">
              <a:extLst>
                <a:ext uri="{FF2B5EF4-FFF2-40B4-BE49-F238E27FC236}">
                  <a16:creationId xmlns:a16="http://schemas.microsoft.com/office/drawing/2014/main" id="{ADCE9709-5817-173C-40E5-3465E91350D0}"/>
                </a:ext>
              </a:extLst>
            </p:cNvPr>
            <p:cNvSpPr/>
            <p:nvPr/>
          </p:nvSpPr>
          <p:spPr>
            <a:xfrm>
              <a:off x="-2447360" y="4447019"/>
              <a:ext cx="285460" cy="513248"/>
            </a:xfrm>
            <a:custGeom>
              <a:avLst/>
              <a:gdLst>
                <a:gd name="connsiteX0" fmla="*/ 211789 w 250975"/>
                <a:gd name="connsiteY0" fmla="*/ 451247 h 451246"/>
                <a:gd name="connsiteX1" fmla="*/ 250975 w 250975"/>
                <a:gd name="connsiteY1" fmla="*/ 368695 h 451246"/>
                <a:gd name="connsiteX2" fmla="*/ 148418 w 250975"/>
                <a:gd name="connsiteY2" fmla="*/ 13476 h 451246"/>
                <a:gd name="connsiteX3" fmla="*/ 0 w 250975"/>
                <a:gd name="connsiteY3" fmla="*/ 40156 h 451246"/>
                <a:gd name="connsiteX4" fmla="*/ 211807 w 250975"/>
                <a:gd name="connsiteY4" fmla="*/ 451247 h 45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975" h="451246">
                  <a:moveTo>
                    <a:pt x="211789" y="451247"/>
                  </a:moveTo>
                  <a:cubicBezTo>
                    <a:pt x="238469" y="422055"/>
                    <a:pt x="250975" y="390369"/>
                    <a:pt x="250975" y="368695"/>
                  </a:cubicBezTo>
                  <a:cubicBezTo>
                    <a:pt x="250975" y="347021"/>
                    <a:pt x="191767" y="55174"/>
                    <a:pt x="148418" y="13476"/>
                  </a:cubicBezTo>
                  <a:cubicBezTo>
                    <a:pt x="105052" y="-28221"/>
                    <a:pt x="0" y="40156"/>
                    <a:pt x="0" y="40156"/>
                  </a:cubicBezTo>
                  <a:lnTo>
                    <a:pt x="211807" y="451247"/>
                  </a:lnTo>
                  <a:close/>
                </a:path>
              </a:pathLst>
            </a:custGeom>
            <a:solidFill>
              <a:srgbClr val="3FAD6D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80CB8665-922D-D309-05E1-D01E76B3C470}"/>
                </a:ext>
              </a:extLst>
            </p:cNvPr>
            <p:cNvSpPr/>
            <p:nvPr/>
          </p:nvSpPr>
          <p:spPr>
            <a:xfrm>
              <a:off x="-2576650" y="4472343"/>
              <a:ext cx="432804" cy="757280"/>
            </a:xfrm>
            <a:custGeom>
              <a:avLst/>
              <a:gdLst>
                <a:gd name="connsiteX0" fmla="*/ 189540 w 432804"/>
                <a:gd name="connsiteY0" fmla="*/ 276980 h 757280"/>
                <a:gd name="connsiteX1" fmla="*/ 203018 w 432804"/>
                <a:gd name="connsiteY1" fmla="*/ 336018 h 757280"/>
                <a:gd name="connsiteX2" fmla="*/ 226665 w 432804"/>
                <a:gd name="connsiteY2" fmla="*/ 427558 h 757280"/>
                <a:gd name="connsiteX3" fmla="*/ 216429 w 432804"/>
                <a:gd name="connsiteY3" fmla="*/ 367651 h 757280"/>
                <a:gd name="connsiteX4" fmla="*/ 203043 w 432804"/>
                <a:gd name="connsiteY4" fmla="*/ 304142 h 757280"/>
                <a:gd name="connsiteX5" fmla="*/ 200721 w 432804"/>
                <a:gd name="connsiteY5" fmla="*/ 294192 h 757280"/>
                <a:gd name="connsiteX6" fmla="*/ 195485 w 432804"/>
                <a:gd name="connsiteY6" fmla="*/ 287756 h 757280"/>
                <a:gd name="connsiteX7" fmla="*/ 243849 w 432804"/>
                <a:gd name="connsiteY7" fmla="*/ 57 h 757280"/>
                <a:gd name="connsiteX8" fmla="*/ 265897 w 432804"/>
                <a:gd name="connsiteY8" fmla="*/ 7083 h 757280"/>
                <a:gd name="connsiteX9" fmla="*/ 325649 w 432804"/>
                <a:gd name="connsiteY9" fmla="*/ 246800 h 757280"/>
                <a:gd name="connsiteX10" fmla="*/ 311178 w 432804"/>
                <a:gd name="connsiteY10" fmla="*/ 272350 h 757280"/>
                <a:gd name="connsiteX11" fmla="*/ 307234 w 432804"/>
                <a:gd name="connsiteY11" fmla="*/ 273933 h 757280"/>
                <a:gd name="connsiteX12" fmla="*/ 339423 w 432804"/>
                <a:gd name="connsiteY12" fmla="*/ 269556 h 757280"/>
                <a:gd name="connsiteX13" fmla="*/ 385793 w 432804"/>
                <a:gd name="connsiteY13" fmla="*/ 269477 h 757280"/>
                <a:gd name="connsiteX14" fmla="*/ 408157 w 432804"/>
                <a:gd name="connsiteY14" fmla="*/ 657225 h 757280"/>
                <a:gd name="connsiteX15" fmla="*/ 408137 w 432804"/>
                <a:gd name="connsiteY15" fmla="*/ 657225 h 757280"/>
                <a:gd name="connsiteX16" fmla="*/ 283722 w 432804"/>
                <a:gd name="connsiteY16" fmla="*/ 723795 h 757280"/>
                <a:gd name="connsiteX17" fmla="*/ 238628 w 432804"/>
                <a:gd name="connsiteY17" fmla="*/ 714539 h 757280"/>
                <a:gd name="connsiteX18" fmla="*/ 232191 w 432804"/>
                <a:gd name="connsiteY18" fmla="*/ 727415 h 757280"/>
                <a:gd name="connsiteX19" fmla="*/ 160280 w 432804"/>
                <a:gd name="connsiteY19" fmla="*/ 757106 h 757280"/>
                <a:gd name="connsiteX20" fmla="*/ 0 w 432804"/>
                <a:gd name="connsiteY20" fmla="*/ 88476 h 757280"/>
                <a:gd name="connsiteX21" fmla="*/ 154586 w 432804"/>
                <a:gd name="connsiteY21" fmla="*/ 45804 h 757280"/>
                <a:gd name="connsiteX22" fmla="*/ 156367 w 432804"/>
                <a:gd name="connsiteY22" fmla="*/ 80639 h 757280"/>
                <a:gd name="connsiteX23" fmla="*/ 157777 w 432804"/>
                <a:gd name="connsiteY23" fmla="*/ 44786 h 757280"/>
                <a:gd name="connsiteX24" fmla="*/ 243849 w 432804"/>
                <a:gd name="connsiteY24" fmla="*/ 57 h 75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2804" h="757280">
                  <a:moveTo>
                    <a:pt x="189540" y="276980"/>
                  </a:moveTo>
                  <a:lnTo>
                    <a:pt x="203018" y="336018"/>
                  </a:lnTo>
                  <a:lnTo>
                    <a:pt x="226665" y="427558"/>
                  </a:lnTo>
                  <a:lnTo>
                    <a:pt x="216429" y="367651"/>
                  </a:lnTo>
                  <a:cubicBezTo>
                    <a:pt x="210860" y="339125"/>
                    <a:pt x="205908" y="316688"/>
                    <a:pt x="203043" y="304142"/>
                  </a:cubicBezTo>
                  <a:lnTo>
                    <a:pt x="200721" y="294192"/>
                  </a:lnTo>
                  <a:lnTo>
                    <a:pt x="195485" y="287756"/>
                  </a:lnTo>
                  <a:close/>
                  <a:moveTo>
                    <a:pt x="243849" y="57"/>
                  </a:moveTo>
                  <a:cubicBezTo>
                    <a:pt x="260208" y="-743"/>
                    <a:pt x="265897" y="7083"/>
                    <a:pt x="265897" y="7083"/>
                  </a:cubicBezTo>
                  <a:cubicBezTo>
                    <a:pt x="265897" y="7083"/>
                    <a:pt x="315690" y="206260"/>
                    <a:pt x="325649" y="246800"/>
                  </a:cubicBezTo>
                  <a:cubicBezTo>
                    <a:pt x="328139" y="256935"/>
                    <a:pt x="321915" y="265381"/>
                    <a:pt x="311178" y="272350"/>
                  </a:cubicBezTo>
                  <a:lnTo>
                    <a:pt x="307234" y="273933"/>
                  </a:lnTo>
                  <a:lnTo>
                    <a:pt x="339423" y="269556"/>
                  </a:lnTo>
                  <a:cubicBezTo>
                    <a:pt x="360828" y="267286"/>
                    <a:pt x="378320" y="266719"/>
                    <a:pt x="385793" y="269477"/>
                  </a:cubicBezTo>
                  <a:cubicBezTo>
                    <a:pt x="451240" y="484287"/>
                    <a:pt x="438034" y="603166"/>
                    <a:pt x="408157" y="657225"/>
                  </a:cubicBezTo>
                  <a:lnTo>
                    <a:pt x="408137" y="657225"/>
                  </a:lnTo>
                  <a:cubicBezTo>
                    <a:pt x="385730" y="697770"/>
                    <a:pt x="332122" y="723908"/>
                    <a:pt x="283722" y="723795"/>
                  </a:cubicBezTo>
                  <a:lnTo>
                    <a:pt x="238628" y="714539"/>
                  </a:lnTo>
                  <a:lnTo>
                    <a:pt x="232191" y="727415"/>
                  </a:lnTo>
                  <a:cubicBezTo>
                    <a:pt x="211028" y="751422"/>
                    <a:pt x="182810" y="758534"/>
                    <a:pt x="160280" y="757106"/>
                  </a:cubicBezTo>
                  <a:cubicBezTo>
                    <a:pt x="115221" y="754270"/>
                    <a:pt x="0" y="88476"/>
                    <a:pt x="0" y="88476"/>
                  </a:cubicBezTo>
                  <a:lnTo>
                    <a:pt x="154586" y="45804"/>
                  </a:lnTo>
                  <a:lnTo>
                    <a:pt x="156367" y="80639"/>
                  </a:lnTo>
                  <a:lnTo>
                    <a:pt x="157777" y="44786"/>
                  </a:lnTo>
                  <a:cubicBezTo>
                    <a:pt x="200460" y="10283"/>
                    <a:pt x="227490" y="857"/>
                    <a:pt x="243849" y="57"/>
                  </a:cubicBezTo>
                  <a:close/>
                </a:path>
              </a:pathLst>
            </a:custGeom>
            <a:solidFill>
              <a:srgbClr val="E577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56" name="Freeform: Shape 1155">
              <a:extLst>
                <a:ext uri="{FF2B5EF4-FFF2-40B4-BE49-F238E27FC236}">
                  <a16:creationId xmlns:a16="http://schemas.microsoft.com/office/drawing/2014/main" id="{E249C777-C9E6-D2CC-CF31-3F6BC2A02315}"/>
                </a:ext>
              </a:extLst>
            </p:cNvPr>
            <p:cNvSpPr/>
            <p:nvPr/>
          </p:nvSpPr>
          <p:spPr>
            <a:xfrm>
              <a:off x="-4083095" y="4564419"/>
              <a:ext cx="899936" cy="774741"/>
            </a:xfrm>
            <a:custGeom>
              <a:avLst/>
              <a:gdLst>
                <a:gd name="connsiteX0" fmla="*/ 791221 w 791220"/>
                <a:gd name="connsiteY0" fmla="*/ 123114 h 681149"/>
                <a:gd name="connsiteX1" fmla="*/ 714105 w 791220"/>
                <a:gd name="connsiteY1" fmla="*/ 265649 h 681149"/>
                <a:gd name="connsiteX2" fmla="*/ 375056 w 791220"/>
                <a:gd name="connsiteY2" fmla="*/ 518327 h 681149"/>
                <a:gd name="connsiteX3" fmla="*/ 328817 w 791220"/>
                <a:gd name="connsiteY3" fmla="*/ 548482 h 681149"/>
                <a:gd name="connsiteX4" fmla="*/ 238714 w 791220"/>
                <a:gd name="connsiteY4" fmla="*/ 623430 h 681149"/>
                <a:gd name="connsiteX5" fmla="*/ 151689 w 791220"/>
                <a:gd name="connsiteY5" fmla="*/ 670942 h 681149"/>
                <a:gd name="connsiteX6" fmla="*/ 152171 w 791220"/>
                <a:gd name="connsiteY6" fmla="*/ 662771 h 681149"/>
                <a:gd name="connsiteX7" fmla="*/ 180537 w 791220"/>
                <a:gd name="connsiteY7" fmla="*/ 605678 h 681149"/>
                <a:gd name="connsiteX8" fmla="*/ 207699 w 791220"/>
                <a:gd name="connsiteY8" fmla="*/ 569107 h 681149"/>
                <a:gd name="connsiteX9" fmla="*/ 134814 w 791220"/>
                <a:gd name="connsiteY9" fmla="*/ 571481 h 681149"/>
                <a:gd name="connsiteX10" fmla="*/ 49114 w 791220"/>
                <a:gd name="connsiteY10" fmla="*/ 630655 h 681149"/>
                <a:gd name="connsiteX11" fmla="*/ 3 w 791220"/>
                <a:gd name="connsiteY11" fmla="*/ 626028 h 681149"/>
                <a:gd name="connsiteX12" fmla="*/ 8105 w 791220"/>
                <a:gd name="connsiteY12" fmla="*/ 605506 h 681149"/>
                <a:gd name="connsiteX13" fmla="*/ 167205 w 791220"/>
                <a:gd name="connsiteY13" fmla="*/ 488224 h 681149"/>
                <a:gd name="connsiteX14" fmla="*/ 294757 w 791220"/>
                <a:gd name="connsiteY14" fmla="*/ 462128 h 681149"/>
                <a:gd name="connsiteX15" fmla="*/ 456524 w 791220"/>
                <a:gd name="connsiteY15" fmla="*/ 251870 h 681149"/>
                <a:gd name="connsiteX16" fmla="*/ 578021 w 791220"/>
                <a:gd name="connsiteY16" fmla="*/ 148280 h 681149"/>
                <a:gd name="connsiteX17" fmla="*/ 651782 w 791220"/>
                <a:gd name="connsiteY17" fmla="*/ 36296 h 681149"/>
                <a:gd name="connsiteX18" fmla="*/ 679632 w 791220"/>
                <a:gd name="connsiteY18" fmla="*/ 0 h 681149"/>
                <a:gd name="connsiteX19" fmla="*/ 753205 w 791220"/>
                <a:gd name="connsiteY19" fmla="*/ 81176 h 681149"/>
                <a:gd name="connsiteX20" fmla="*/ 791221 w 791220"/>
                <a:gd name="connsiteY20" fmla="*/ 123131 h 68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1220" h="681149">
                  <a:moveTo>
                    <a:pt x="791221" y="123114"/>
                  </a:moveTo>
                  <a:cubicBezTo>
                    <a:pt x="791221" y="123114"/>
                    <a:pt x="753188" y="203412"/>
                    <a:pt x="714105" y="265649"/>
                  </a:cubicBezTo>
                  <a:cubicBezTo>
                    <a:pt x="664735" y="350058"/>
                    <a:pt x="431805" y="486383"/>
                    <a:pt x="375056" y="518327"/>
                  </a:cubicBezTo>
                  <a:cubicBezTo>
                    <a:pt x="350423" y="534635"/>
                    <a:pt x="335440" y="536595"/>
                    <a:pt x="328817" y="548482"/>
                  </a:cubicBezTo>
                  <a:cubicBezTo>
                    <a:pt x="313181" y="576607"/>
                    <a:pt x="293312" y="599933"/>
                    <a:pt x="238714" y="623430"/>
                  </a:cubicBezTo>
                  <a:cubicBezTo>
                    <a:pt x="193352" y="691447"/>
                    <a:pt x="155835" y="687490"/>
                    <a:pt x="151689" y="670942"/>
                  </a:cubicBezTo>
                  <a:cubicBezTo>
                    <a:pt x="151053" y="668431"/>
                    <a:pt x="151190" y="665644"/>
                    <a:pt x="152171" y="662771"/>
                  </a:cubicBezTo>
                  <a:cubicBezTo>
                    <a:pt x="156041" y="651504"/>
                    <a:pt x="166947" y="626097"/>
                    <a:pt x="180537" y="605678"/>
                  </a:cubicBezTo>
                  <a:cubicBezTo>
                    <a:pt x="193387" y="586395"/>
                    <a:pt x="209109" y="571808"/>
                    <a:pt x="207699" y="569107"/>
                  </a:cubicBezTo>
                  <a:cubicBezTo>
                    <a:pt x="204774" y="563585"/>
                    <a:pt x="152739" y="561125"/>
                    <a:pt x="134814" y="571481"/>
                  </a:cubicBezTo>
                  <a:cubicBezTo>
                    <a:pt x="116890" y="581836"/>
                    <a:pt x="88025" y="602702"/>
                    <a:pt x="49114" y="630655"/>
                  </a:cubicBezTo>
                  <a:cubicBezTo>
                    <a:pt x="20542" y="651195"/>
                    <a:pt x="261" y="642800"/>
                    <a:pt x="3" y="626028"/>
                  </a:cubicBezTo>
                  <a:cubicBezTo>
                    <a:pt x="-100" y="619956"/>
                    <a:pt x="2429" y="612800"/>
                    <a:pt x="8105" y="605506"/>
                  </a:cubicBezTo>
                  <a:cubicBezTo>
                    <a:pt x="29522" y="578087"/>
                    <a:pt x="119195" y="503052"/>
                    <a:pt x="167205" y="488224"/>
                  </a:cubicBezTo>
                  <a:cubicBezTo>
                    <a:pt x="215216" y="473413"/>
                    <a:pt x="252045" y="470764"/>
                    <a:pt x="294757" y="462128"/>
                  </a:cubicBezTo>
                  <a:cubicBezTo>
                    <a:pt x="294757" y="462128"/>
                    <a:pt x="389006" y="326268"/>
                    <a:pt x="456524" y="251870"/>
                  </a:cubicBezTo>
                  <a:cubicBezTo>
                    <a:pt x="524041" y="177454"/>
                    <a:pt x="578021" y="148280"/>
                    <a:pt x="578021" y="148280"/>
                  </a:cubicBezTo>
                  <a:cubicBezTo>
                    <a:pt x="578021" y="148280"/>
                    <a:pt x="619254" y="82328"/>
                    <a:pt x="651782" y="36296"/>
                  </a:cubicBezTo>
                  <a:cubicBezTo>
                    <a:pt x="662654" y="20900"/>
                    <a:pt x="672562" y="7724"/>
                    <a:pt x="679632" y="0"/>
                  </a:cubicBezTo>
                  <a:lnTo>
                    <a:pt x="753205" y="81176"/>
                  </a:lnTo>
                  <a:lnTo>
                    <a:pt x="791221" y="123131"/>
                  </a:ln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58" name="Freeform: Shape 1157">
              <a:extLst>
                <a:ext uri="{FF2B5EF4-FFF2-40B4-BE49-F238E27FC236}">
                  <a16:creationId xmlns:a16="http://schemas.microsoft.com/office/drawing/2014/main" id="{21F04B46-DC80-F768-709A-37D7B1133F07}"/>
                </a:ext>
              </a:extLst>
            </p:cNvPr>
            <p:cNvSpPr/>
            <p:nvPr/>
          </p:nvSpPr>
          <p:spPr>
            <a:xfrm>
              <a:off x="-4083076" y="5189406"/>
              <a:ext cx="233240" cy="106030"/>
            </a:xfrm>
            <a:custGeom>
              <a:avLst/>
              <a:gdLst>
                <a:gd name="connsiteX0" fmla="*/ 196276 w 205064"/>
                <a:gd name="connsiteY0" fmla="*/ 6238 h 93221"/>
                <a:gd name="connsiteX1" fmla="*/ 14521 w 205064"/>
                <a:gd name="connsiteY1" fmla="*/ 72121 h 93221"/>
                <a:gd name="connsiteX2" fmla="*/ 880 w 205064"/>
                <a:gd name="connsiteY2" fmla="*/ 69799 h 93221"/>
                <a:gd name="connsiteX3" fmla="*/ 49080 w 205064"/>
                <a:gd name="connsiteY3" fmla="*/ 81135 h 93221"/>
                <a:gd name="connsiteX4" fmla="*/ 134780 w 205064"/>
                <a:gd name="connsiteY4" fmla="*/ 21961 h 93221"/>
                <a:gd name="connsiteX5" fmla="*/ 205015 w 205064"/>
                <a:gd name="connsiteY5" fmla="*/ 17884 h 93221"/>
                <a:gd name="connsiteX6" fmla="*/ 204998 w 205064"/>
                <a:gd name="connsiteY6" fmla="*/ 14822 h 93221"/>
                <a:gd name="connsiteX7" fmla="*/ 196276 w 205064"/>
                <a:gd name="connsiteY7" fmla="*/ 6238 h 9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064" h="93221">
                  <a:moveTo>
                    <a:pt x="196276" y="6238"/>
                  </a:moveTo>
                  <a:cubicBezTo>
                    <a:pt x="120038" y="-18911"/>
                    <a:pt x="73816" y="37855"/>
                    <a:pt x="14521" y="72121"/>
                  </a:cubicBezTo>
                  <a:cubicBezTo>
                    <a:pt x="7778" y="75871"/>
                    <a:pt x="3701" y="74203"/>
                    <a:pt x="880" y="69799"/>
                  </a:cubicBezTo>
                  <a:cubicBezTo>
                    <a:pt x="-4710" y="90699"/>
                    <a:pt x="16912" y="104255"/>
                    <a:pt x="49080" y="81135"/>
                  </a:cubicBezTo>
                  <a:cubicBezTo>
                    <a:pt x="87991" y="53182"/>
                    <a:pt x="116873" y="32333"/>
                    <a:pt x="134780" y="21961"/>
                  </a:cubicBezTo>
                  <a:cubicBezTo>
                    <a:pt x="150726" y="12741"/>
                    <a:pt x="193696" y="13669"/>
                    <a:pt x="205015" y="17884"/>
                  </a:cubicBezTo>
                  <a:cubicBezTo>
                    <a:pt x="205084" y="16834"/>
                    <a:pt x="205084" y="15802"/>
                    <a:pt x="204998" y="14822"/>
                  </a:cubicBezTo>
                  <a:cubicBezTo>
                    <a:pt x="205394" y="11020"/>
                    <a:pt x="199872" y="8526"/>
                    <a:pt x="196276" y="6238"/>
                  </a:cubicBezTo>
                  <a:close/>
                </a:path>
              </a:pathLst>
            </a:custGeom>
            <a:solidFill>
              <a:srgbClr val="ECA77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49" name="Freeform: Shape 1148">
              <a:extLst>
                <a:ext uri="{FF2B5EF4-FFF2-40B4-BE49-F238E27FC236}">
                  <a16:creationId xmlns:a16="http://schemas.microsoft.com/office/drawing/2014/main" id="{17E05BAC-DAF6-CD1D-1CF7-79782517BE65}"/>
                </a:ext>
              </a:extLst>
            </p:cNvPr>
            <p:cNvSpPr/>
            <p:nvPr/>
          </p:nvSpPr>
          <p:spPr>
            <a:xfrm>
              <a:off x="-2278805" y="3169166"/>
              <a:ext cx="647858" cy="1268451"/>
            </a:xfrm>
            <a:custGeom>
              <a:avLst/>
              <a:gdLst>
                <a:gd name="connsiteX0" fmla="*/ 561883 w 569594"/>
                <a:gd name="connsiteY0" fmla="*/ 185799 h 1115217"/>
                <a:gd name="connsiteX1" fmla="*/ 492990 w 569594"/>
                <a:gd name="connsiteY1" fmla="*/ 279996 h 1115217"/>
                <a:gd name="connsiteX2" fmla="*/ 381005 w 569594"/>
                <a:gd name="connsiteY2" fmla="*/ 451860 h 1115217"/>
                <a:gd name="connsiteX3" fmla="*/ 244044 w 569594"/>
                <a:gd name="connsiteY3" fmla="*/ 931999 h 1115217"/>
                <a:gd name="connsiteX4" fmla="*/ 37776 w 569594"/>
                <a:gd name="connsiteY4" fmla="*/ 1108147 h 1115217"/>
                <a:gd name="connsiteX5" fmla="*/ 31601 w 569594"/>
                <a:gd name="connsiteY5" fmla="*/ 1113083 h 1115217"/>
                <a:gd name="connsiteX6" fmla="*/ 18 w 569594"/>
                <a:gd name="connsiteY6" fmla="*/ 872051 h 1115217"/>
                <a:gd name="connsiteX7" fmla="*/ 70477 w 569594"/>
                <a:gd name="connsiteY7" fmla="*/ 819550 h 1115217"/>
                <a:gd name="connsiteX8" fmla="*/ 263465 w 569594"/>
                <a:gd name="connsiteY8" fmla="*/ 426917 h 1115217"/>
                <a:gd name="connsiteX9" fmla="*/ 183287 w 569594"/>
                <a:gd name="connsiteY9" fmla="*/ 282903 h 1115217"/>
                <a:gd name="connsiteX10" fmla="*/ 161544 w 569594"/>
                <a:gd name="connsiteY10" fmla="*/ 187381 h 1115217"/>
                <a:gd name="connsiteX11" fmla="*/ 167874 w 569594"/>
                <a:gd name="connsiteY11" fmla="*/ 174686 h 1115217"/>
                <a:gd name="connsiteX12" fmla="*/ 171056 w 569594"/>
                <a:gd name="connsiteY12" fmla="*/ 172536 h 1115217"/>
                <a:gd name="connsiteX13" fmla="*/ 238832 w 569594"/>
                <a:gd name="connsiteY13" fmla="*/ 254021 h 1115217"/>
                <a:gd name="connsiteX14" fmla="*/ 246246 w 569594"/>
                <a:gd name="connsiteY14" fmla="*/ 262141 h 1115217"/>
                <a:gd name="connsiteX15" fmla="*/ 262880 w 569594"/>
                <a:gd name="connsiteY15" fmla="*/ 272445 h 1115217"/>
                <a:gd name="connsiteX16" fmla="*/ 262760 w 569594"/>
                <a:gd name="connsiteY16" fmla="*/ 271481 h 1115217"/>
                <a:gd name="connsiteX17" fmla="*/ 274234 w 569594"/>
                <a:gd name="connsiteY17" fmla="*/ 50454 h 1115217"/>
                <a:gd name="connsiteX18" fmla="*/ 312095 w 569594"/>
                <a:gd name="connsiteY18" fmla="*/ 28419 h 1115217"/>
                <a:gd name="connsiteX19" fmla="*/ 320610 w 569594"/>
                <a:gd name="connsiteY19" fmla="*/ 57800 h 1115217"/>
                <a:gd name="connsiteX20" fmla="*/ 334096 w 569594"/>
                <a:gd name="connsiteY20" fmla="*/ 189824 h 1115217"/>
                <a:gd name="connsiteX21" fmla="*/ 335420 w 569594"/>
                <a:gd name="connsiteY21" fmla="*/ 183769 h 1115217"/>
                <a:gd name="connsiteX22" fmla="*/ 377032 w 569594"/>
                <a:gd name="connsiteY22" fmla="*/ 22777 h 1115217"/>
                <a:gd name="connsiteX23" fmla="*/ 411590 w 569594"/>
                <a:gd name="connsiteY23" fmla="*/ 1119 h 1115217"/>
                <a:gd name="connsiteX24" fmla="*/ 428156 w 569594"/>
                <a:gd name="connsiteY24" fmla="*/ 39858 h 1115217"/>
                <a:gd name="connsiteX25" fmla="*/ 401338 w 569594"/>
                <a:gd name="connsiteY25" fmla="*/ 196756 h 1115217"/>
                <a:gd name="connsiteX26" fmla="*/ 482772 w 569594"/>
                <a:gd name="connsiteY26" fmla="*/ 74296 h 1115217"/>
                <a:gd name="connsiteX27" fmla="*/ 516917 w 569594"/>
                <a:gd name="connsiteY27" fmla="*/ 101544 h 1115217"/>
                <a:gd name="connsiteX28" fmla="*/ 456453 w 569594"/>
                <a:gd name="connsiteY28" fmla="*/ 225311 h 1115217"/>
                <a:gd name="connsiteX29" fmla="*/ 533328 w 569594"/>
                <a:gd name="connsiteY29" fmla="*/ 154044 h 1115217"/>
                <a:gd name="connsiteX30" fmla="*/ 563793 w 569594"/>
                <a:gd name="connsiteY30" fmla="*/ 151963 h 1115217"/>
                <a:gd name="connsiteX31" fmla="*/ 561901 w 569594"/>
                <a:gd name="connsiteY31" fmla="*/ 185799 h 1115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69594" h="1115217">
                  <a:moveTo>
                    <a:pt x="561883" y="185799"/>
                  </a:moveTo>
                  <a:cubicBezTo>
                    <a:pt x="537508" y="226464"/>
                    <a:pt x="508609" y="246521"/>
                    <a:pt x="492990" y="279996"/>
                  </a:cubicBezTo>
                  <a:cubicBezTo>
                    <a:pt x="479349" y="376000"/>
                    <a:pt x="452634" y="405123"/>
                    <a:pt x="381005" y="451860"/>
                  </a:cubicBezTo>
                  <a:cubicBezTo>
                    <a:pt x="337192" y="612371"/>
                    <a:pt x="273339" y="860973"/>
                    <a:pt x="244044" y="931999"/>
                  </a:cubicBezTo>
                  <a:cubicBezTo>
                    <a:pt x="216280" y="999293"/>
                    <a:pt x="80385" y="1075910"/>
                    <a:pt x="37776" y="1108147"/>
                  </a:cubicBezTo>
                  <a:cubicBezTo>
                    <a:pt x="35420" y="1109918"/>
                    <a:pt x="33356" y="1111587"/>
                    <a:pt x="31601" y="1113083"/>
                  </a:cubicBezTo>
                  <a:cubicBezTo>
                    <a:pt x="-1823" y="1141759"/>
                    <a:pt x="18" y="872051"/>
                    <a:pt x="18" y="872051"/>
                  </a:cubicBezTo>
                  <a:cubicBezTo>
                    <a:pt x="18" y="872051"/>
                    <a:pt x="41148" y="839625"/>
                    <a:pt x="70477" y="819550"/>
                  </a:cubicBezTo>
                  <a:cubicBezTo>
                    <a:pt x="80557" y="697864"/>
                    <a:pt x="181412" y="612354"/>
                    <a:pt x="263465" y="426917"/>
                  </a:cubicBezTo>
                  <a:cubicBezTo>
                    <a:pt x="210363" y="389899"/>
                    <a:pt x="199405" y="330398"/>
                    <a:pt x="183287" y="282903"/>
                  </a:cubicBezTo>
                  <a:cubicBezTo>
                    <a:pt x="171108" y="247003"/>
                    <a:pt x="157845" y="208780"/>
                    <a:pt x="161544" y="187381"/>
                  </a:cubicBezTo>
                  <a:cubicBezTo>
                    <a:pt x="162473" y="181980"/>
                    <a:pt x="164486" y="177645"/>
                    <a:pt x="167874" y="174686"/>
                  </a:cubicBezTo>
                  <a:cubicBezTo>
                    <a:pt x="168820" y="173843"/>
                    <a:pt x="169869" y="173138"/>
                    <a:pt x="171056" y="172536"/>
                  </a:cubicBezTo>
                  <a:cubicBezTo>
                    <a:pt x="187794" y="163901"/>
                    <a:pt x="212840" y="222662"/>
                    <a:pt x="238832" y="254021"/>
                  </a:cubicBezTo>
                  <a:cubicBezTo>
                    <a:pt x="241292" y="256997"/>
                    <a:pt x="243769" y="259732"/>
                    <a:pt x="246246" y="262141"/>
                  </a:cubicBezTo>
                  <a:cubicBezTo>
                    <a:pt x="251802" y="267525"/>
                    <a:pt x="257376" y="271275"/>
                    <a:pt x="262880" y="272445"/>
                  </a:cubicBezTo>
                  <a:cubicBezTo>
                    <a:pt x="262846" y="272118"/>
                    <a:pt x="262811" y="271791"/>
                    <a:pt x="262760" y="271481"/>
                  </a:cubicBezTo>
                  <a:cubicBezTo>
                    <a:pt x="251940" y="182203"/>
                    <a:pt x="264841" y="89279"/>
                    <a:pt x="274234" y="50454"/>
                  </a:cubicBezTo>
                  <a:cubicBezTo>
                    <a:pt x="281028" y="22398"/>
                    <a:pt x="300604" y="13075"/>
                    <a:pt x="312095" y="28419"/>
                  </a:cubicBezTo>
                  <a:cubicBezTo>
                    <a:pt x="316567" y="34388"/>
                    <a:pt x="319801" y="44055"/>
                    <a:pt x="320610" y="57800"/>
                  </a:cubicBezTo>
                  <a:cubicBezTo>
                    <a:pt x="323448" y="106911"/>
                    <a:pt x="334096" y="189824"/>
                    <a:pt x="334096" y="189824"/>
                  </a:cubicBezTo>
                  <a:cubicBezTo>
                    <a:pt x="334096" y="189824"/>
                    <a:pt x="334578" y="187639"/>
                    <a:pt x="335420" y="183769"/>
                  </a:cubicBezTo>
                  <a:cubicBezTo>
                    <a:pt x="341200" y="157691"/>
                    <a:pt x="364337" y="54789"/>
                    <a:pt x="377032" y="22777"/>
                  </a:cubicBezTo>
                  <a:cubicBezTo>
                    <a:pt x="384549" y="3837"/>
                    <a:pt x="399635" y="-2906"/>
                    <a:pt x="411590" y="1119"/>
                  </a:cubicBezTo>
                  <a:cubicBezTo>
                    <a:pt x="422858" y="4904"/>
                    <a:pt x="431355" y="18218"/>
                    <a:pt x="428156" y="39858"/>
                  </a:cubicBezTo>
                  <a:cubicBezTo>
                    <a:pt x="421602" y="84170"/>
                    <a:pt x="401648" y="195019"/>
                    <a:pt x="401338" y="196756"/>
                  </a:cubicBezTo>
                  <a:cubicBezTo>
                    <a:pt x="402181" y="195363"/>
                    <a:pt x="456401" y="105655"/>
                    <a:pt x="482772" y="74296"/>
                  </a:cubicBezTo>
                  <a:cubicBezTo>
                    <a:pt x="509332" y="42696"/>
                    <a:pt x="533019" y="62186"/>
                    <a:pt x="516917" y="101544"/>
                  </a:cubicBezTo>
                  <a:cubicBezTo>
                    <a:pt x="500920" y="140661"/>
                    <a:pt x="456986" y="224262"/>
                    <a:pt x="456453" y="225311"/>
                  </a:cubicBezTo>
                  <a:cubicBezTo>
                    <a:pt x="457434" y="224382"/>
                    <a:pt x="520685" y="164726"/>
                    <a:pt x="533328" y="154044"/>
                  </a:cubicBezTo>
                  <a:cubicBezTo>
                    <a:pt x="540295" y="148161"/>
                    <a:pt x="555450" y="146045"/>
                    <a:pt x="563793" y="151963"/>
                  </a:cubicBezTo>
                  <a:cubicBezTo>
                    <a:pt x="570725" y="156882"/>
                    <a:pt x="572961" y="167358"/>
                    <a:pt x="561901" y="185799"/>
                  </a:cubicBez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46" name="Freeform: Shape 1145">
              <a:extLst>
                <a:ext uri="{FF2B5EF4-FFF2-40B4-BE49-F238E27FC236}">
                  <a16:creationId xmlns:a16="http://schemas.microsoft.com/office/drawing/2014/main" id="{FD7F0743-E226-2F2D-EC13-C29281BC7175}"/>
                </a:ext>
              </a:extLst>
            </p:cNvPr>
            <p:cNvSpPr/>
            <p:nvPr/>
          </p:nvSpPr>
          <p:spPr>
            <a:xfrm>
              <a:off x="-2980833" y="4207934"/>
              <a:ext cx="345232" cy="197516"/>
            </a:xfrm>
            <a:custGeom>
              <a:avLst/>
              <a:gdLst>
                <a:gd name="connsiteX0" fmla="*/ 303528 w 303527"/>
                <a:gd name="connsiteY0" fmla="*/ 6883 h 173655"/>
                <a:gd name="connsiteX1" fmla="*/ 0 w 303527"/>
                <a:gd name="connsiteY1" fmla="*/ 36900 h 173655"/>
                <a:gd name="connsiteX2" fmla="*/ 142587 w 303527"/>
                <a:gd name="connsiteY2" fmla="*/ 173655 h 173655"/>
                <a:gd name="connsiteX3" fmla="*/ 303528 w 303527"/>
                <a:gd name="connsiteY3" fmla="*/ 6883 h 173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3527" h="173655">
                  <a:moveTo>
                    <a:pt x="303528" y="6883"/>
                  </a:moveTo>
                  <a:cubicBezTo>
                    <a:pt x="303528" y="6883"/>
                    <a:pt x="120912" y="-21466"/>
                    <a:pt x="0" y="36900"/>
                  </a:cubicBezTo>
                  <a:cubicBezTo>
                    <a:pt x="20006" y="164487"/>
                    <a:pt x="88383" y="173655"/>
                    <a:pt x="142587" y="173655"/>
                  </a:cubicBezTo>
                  <a:cubicBezTo>
                    <a:pt x="196790" y="173655"/>
                    <a:pt x="274336" y="140301"/>
                    <a:pt x="303528" y="6883"/>
                  </a:cubicBez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48" name="Freeform: Shape 1147">
              <a:extLst>
                <a:ext uri="{FF2B5EF4-FFF2-40B4-BE49-F238E27FC236}">
                  <a16:creationId xmlns:a16="http://schemas.microsoft.com/office/drawing/2014/main" id="{FB0A43DF-E3EA-1823-9E99-778CD5D89DA7}"/>
                </a:ext>
              </a:extLst>
            </p:cNvPr>
            <p:cNvSpPr/>
            <p:nvPr/>
          </p:nvSpPr>
          <p:spPr>
            <a:xfrm>
              <a:off x="-2983493" y="4205491"/>
              <a:ext cx="350828" cy="202385"/>
            </a:xfrm>
            <a:custGeom>
              <a:avLst/>
              <a:gdLst>
                <a:gd name="connsiteX0" fmla="*/ 144926 w 308447"/>
                <a:gd name="connsiteY0" fmla="*/ 177936 h 177936"/>
                <a:gd name="connsiteX1" fmla="*/ 59604 w 308447"/>
                <a:gd name="connsiteY1" fmla="*/ 157019 h 177936"/>
                <a:gd name="connsiteX2" fmla="*/ 241 w 308447"/>
                <a:gd name="connsiteY2" fmla="*/ 39375 h 177936"/>
                <a:gd name="connsiteX3" fmla="*/ 0 w 308447"/>
                <a:gd name="connsiteY3" fmla="*/ 37810 h 177936"/>
                <a:gd name="connsiteX4" fmla="*/ 1428 w 308447"/>
                <a:gd name="connsiteY4" fmla="*/ 37122 h 177936"/>
                <a:gd name="connsiteX5" fmla="*/ 202088 w 308447"/>
                <a:gd name="connsiteY5" fmla="*/ 0 h 177936"/>
                <a:gd name="connsiteX6" fmla="*/ 306211 w 308447"/>
                <a:gd name="connsiteY6" fmla="*/ 6915 h 177936"/>
                <a:gd name="connsiteX7" fmla="*/ 308447 w 308447"/>
                <a:gd name="connsiteY7" fmla="*/ 7259 h 177936"/>
                <a:gd name="connsiteX8" fmla="*/ 307965 w 308447"/>
                <a:gd name="connsiteY8" fmla="*/ 9478 h 177936"/>
                <a:gd name="connsiteX9" fmla="*/ 236165 w 308447"/>
                <a:gd name="connsiteY9" fmla="*/ 144066 h 177936"/>
                <a:gd name="connsiteX10" fmla="*/ 144943 w 308447"/>
                <a:gd name="connsiteY10" fmla="*/ 177919 h 177936"/>
                <a:gd name="connsiteX11" fmla="*/ 4696 w 308447"/>
                <a:gd name="connsiteY11" fmla="*/ 40287 h 177936"/>
                <a:gd name="connsiteX12" fmla="*/ 62030 w 308447"/>
                <a:gd name="connsiteY12" fmla="*/ 153510 h 177936"/>
                <a:gd name="connsiteX13" fmla="*/ 144926 w 308447"/>
                <a:gd name="connsiteY13" fmla="*/ 173670 h 177936"/>
                <a:gd name="connsiteX14" fmla="*/ 303286 w 308447"/>
                <a:gd name="connsiteY14" fmla="*/ 10820 h 177936"/>
                <a:gd name="connsiteX15" fmla="*/ 202070 w 308447"/>
                <a:gd name="connsiteY15" fmla="*/ 4283 h 177936"/>
                <a:gd name="connsiteX16" fmla="*/ 4696 w 308447"/>
                <a:gd name="connsiteY16" fmla="*/ 40287 h 177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8447" h="177936">
                  <a:moveTo>
                    <a:pt x="144926" y="177936"/>
                  </a:moveTo>
                  <a:cubicBezTo>
                    <a:pt x="116319" y="177936"/>
                    <a:pt x="86164" y="175408"/>
                    <a:pt x="59604" y="157019"/>
                  </a:cubicBezTo>
                  <a:cubicBezTo>
                    <a:pt x="28727" y="135654"/>
                    <a:pt x="9306" y="97174"/>
                    <a:pt x="241" y="39375"/>
                  </a:cubicBezTo>
                  <a:lnTo>
                    <a:pt x="0" y="37810"/>
                  </a:lnTo>
                  <a:lnTo>
                    <a:pt x="1428" y="37122"/>
                  </a:lnTo>
                  <a:cubicBezTo>
                    <a:pt x="64972" y="6451"/>
                    <a:pt x="145614" y="0"/>
                    <a:pt x="202088" y="0"/>
                  </a:cubicBezTo>
                  <a:cubicBezTo>
                    <a:pt x="258562" y="0"/>
                    <a:pt x="305763" y="6847"/>
                    <a:pt x="306211" y="6915"/>
                  </a:cubicBezTo>
                  <a:lnTo>
                    <a:pt x="308447" y="7259"/>
                  </a:lnTo>
                  <a:lnTo>
                    <a:pt x="307965" y="9478"/>
                  </a:lnTo>
                  <a:cubicBezTo>
                    <a:pt x="294754" y="69908"/>
                    <a:pt x="270586" y="115184"/>
                    <a:pt x="236165" y="144066"/>
                  </a:cubicBezTo>
                  <a:cubicBezTo>
                    <a:pt x="202827" y="172053"/>
                    <a:pt x="168148" y="177919"/>
                    <a:pt x="144943" y="177919"/>
                  </a:cubicBezTo>
                  <a:close/>
                  <a:moveTo>
                    <a:pt x="4696" y="40287"/>
                  </a:moveTo>
                  <a:cubicBezTo>
                    <a:pt x="13675" y="96004"/>
                    <a:pt x="32426" y="133039"/>
                    <a:pt x="62030" y="153510"/>
                  </a:cubicBezTo>
                  <a:cubicBezTo>
                    <a:pt x="87644" y="171228"/>
                    <a:pt x="117007" y="173670"/>
                    <a:pt x="144926" y="173670"/>
                  </a:cubicBezTo>
                  <a:cubicBezTo>
                    <a:pt x="181652" y="173670"/>
                    <a:pt x="270276" y="157759"/>
                    <a:pt x="303286" y="10820"/>
                  </a:cubicBezTo>
                  <a:cubicBezTo>
                    <a:pt x="293533" y="9461"/>
                    <a:pt x="253194" y="4283"/>
                    <a:pt x="202070" y="4283"/>
                  </a:cubicBezTo>
                  <a:cubicBezTo>
                    <a:pt x="146474" y="4283"/>
                    <a:pt x="67294" y="10545"/>
                    <a:pt x="4696" y="40287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42" name="Freeform: Shape 1141">
              <a:extLst>
                <a:ext uri="{FF2B5EF4-FFF2-40B4-BE49-F238E27FC236}">
                  <a16:creationId xmlns:a16="http://schemas.microsoft.com/office/drawing/2014/main" id="{64DF7F6B-9D9E-887D-D404-E205CA67F2CB}"/>
                </a:ext>
              </a:extLst>
            </p:cNvPr>
            <p:cNvSpPr/>
            <p:nvPr/>
          </p:nvSpPr>
          <p:spPr>
            <a:xfrm>
              <a:off x="-2509845" y="4122475"/>
              <a:ext cx="372284" cy="479745"/>
            </a:xfrm>
            <a:custGeom>
              <a:avLst/>
              <a:gdLst>
                <a:gd name="connsiteX0" fmla="*/ 327294 w 327311"/>
                <a:gd name="connsiteY0" fmla="*/ 271222 h 421790"/>
                <a:gd name="connsiteX1" fmla="*/ 229467 w 327311"/>
                <a:gd name="connsiteY1" fmla="*/ 327988 h 421790"/>
                <a:gd name="connsiteX2" fmla="*/ 117534 w 327311"/>
                <a:gd name="connsiteY2" fmla="*/ 392925 h 421790"/>
                <a:gd name="connsiteX3" fmla="*/ 67804 w 327311"/>
                <a:gd name="connsiteY3" fmla="*/ 421790 h 421790"/>
                <a:gd name="connsiteX4" fmla="*/ 50412 w 327311"/>
                <a:gd name="connsiteY4" fmla="*/ 378992 h 421790"/>
                <a:gd name="connsiteX5" fmla="*/ 28463 w 327311"/>
                <a:gd name="connsiteY5" fmla="*/ 312077 h 421790"/>
                <a:gd name="connsiteX6" fmla="*/ 24816 w 327311"/>
                <a:gd name="connsiteY6" fmla="*/ 70270 h 421790"/>
                <a:gd name="connsiteX7" fmla="*/ 58463 w 327311"/>
                <a:gd name="connsiteY7" fmla="*/ 62494 h 421790"/>
                <a:gd name="connsiteX8" fmla="*/ 90923 w 327311"/>
                <a:gd name="connsiteY8" fmla="*/ 53309 h 421790"/>
                <a:gd name="connsiteX9" fmla="*/ 161984 w 327311"/>
                <a:gd name="connsiteY9" fmla="*/ 30757 h 421790"/>
                <a:gd name="connsiteX10" fmla="*/ 243108 w 327311"/>
                <a:gd name="connsiteY10" fmla="*/ 0 h 421790"/>
                <a:gd name="connsiteX11" fmla="*/ 254169 w 327311"/>
                <a:gd name="connsiteY11" fmla="*/ 150172 h 421790"/>
                <a:gd name="connsiteX12" fmla="*/ 327311 w 327311"/>
                <a:gd name="connsiteY12" fmla="*/ 271222 h 42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7311" h="421790">
                  <a:moveTo>
                    <a:pt x="327294" y="271222"/>
                  </a:moveTo>
                  <a:lnTo>
                    <a:pt x="229467" y="327988"/>
                  </a:lnTo>
                  <a:lnTo>
                    <a:pt x="117534" y="392925"/>
                  </a:lnTo>
                  <a:lnTo>
                    <a:pt x="67804" y="421790"/>
                  </a:lnTo>
                  <a:cubicBezTo>
                    <a:pt x="61628" y="407788"/>
                    <a:pt x="55814" y="393459"/>
                    <a:pt x="50412" y="378992"/>
                  </a:cubicBezTo>
                  <a:cubicBezTo>
                    <a:pt x="42139" y="356836"/>
                    <a:pt x="34793" y="334336"/>
                    <a:pt x="28463" y="312077"/>
                  </a:cubicBezTo>
                  <a:cubicBezTo>
                    <a:pt x="-6337" y="190012"/>
                    <a:pt x="-11170" y="75671"/>
                    <a:pt x="24816" y="70270"/>
                  </a:cubicBezTo>
                  <a:cubicBezTo>
                    <a:pt x="31920" y="69203"/>
                    <a:pt x="43756" y="66434"/>
                    <a:pt x="58463" y="62494"/>
                  </a:cubicBezTo>
                  <a:cubicBezTo>
                    <a:pt x="68199" y="59897"/>
                    <a:pt x="79191" y="56783"/>
                    <a:pt x="90923" y="53309"/>
                  </a:cubicBezTo>
                  <a:cubicBezTo>
                    <a:pt x="113165" y="46720"/>
                    <a:pt x="138039" y="38859"/>
                    <a:pt x="161984" y="30757"/>
                  </a:cubicBezTo>
                  <a:cubicBezTo>
                    <a:pt x="193291" y="20161"/>
                    <a:pt x="222982" y="9117"/>
                    <a:pt x="243108" y="0"/>
                  </a:cubicBezTo>
                  <a:cubicBezTo>
                    <a:pt x="236365" y="60981"/>
                    <a:pt x="242592" y="110729"/>
                    <a:pt x="254169" y="150172"/>
                  </a:cubicBezTo>
                  <a:cubicBezTo>
                    <a:pt x="278699" y="233842"/>
                    <a:pt x="327311" y="271222"/>
                    <a:pt x="327311" y="271222"/>
                  </a:cubicBezTo>
                  <a:close/>
                </a:path>
              </a:pathLst>
            </a:custGeom>
            <a:solidFill>
              <a:srgbClr val="54D6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39" name="Freeform: Shape 1138">
              <a:extLst>
                <a:ext uri="{FF2B5EF4-FFF2-40B4-BE49-F238E27FC236}">
                  <a16:creationId xmlns:a16="http://schemas.microsoft.com/office/drawing/2014/main" id="{FB2308BB-F651-6359-59DB-533156FF690E}"/>
                </a:ext>
              </a:extLst>
            </p:cNvPr>
            <p:cNvSpPr/>
            <p:nvPr/>
          </p:nvSpPr>
          <p:spPr>
            <a:xfrm>
              <a:off x="-3383842" y="4234311"/>
              <a:ext cx="448394" cy="584282"/>
            </a:xfrm>
            <a:custGeom>
              <a:avLst/>
              <a:gdLst>
                <a:gd name="connsiteX0" fmla="*/ 296784 w 394227"/>
                <a:gd name="connsiteY0" fmla="*/ 381846 h 513698"/>
                <a:gd name="connsiteX1" fmla="*/ 239244 w 394227"/>
                <a:gd name="connsiteY1" fmla="*/ 513698 h 513698"/>
                <a:gd name="connsiteX2" fmla="*/ 116663 w 394227"/>
                <a:gd name="connsiteY2" fmla="*/ 438716 h 513698"/>
                <a:gd name="connsiteX3" fmla="*/ 116663 w 394227"/>
                <a:gd name="connsiteY3" fmla="*/ 438716 h 513698"/>
                <a:gd name="connsiteX4" fmla="*/ 0 w 394227"/>
                <a:gd name="connsiteY4" fmla="*/ 321261 h 513698"/>
                <a:gd name="connsiteX5" fmla="*/ 51365 w 394227"/>
                <a:gd name="connsiteY5" fmla="*/ 239174 h 513698"/>
                <a:gd name="connsiteX6" fmla="*/ 120964 w 394227"/>
                <a:gd name="connsiteY6" fmla="*/ 130750 h 513698"/>
                <a:gd name="connsiteX7" fmla="*/ 222214 w 394227"/>
                <a:gd name="connsiteY7" fmla="*/ 20985 h 513698"/>
                <a:gd name="connsiteX8" fmla="*/ 237059 w 394227"/>
                <a:gd name="connsiteY8" fmla="*/ 17270 h 513698"/>
                <a:gd name="connsiteX9" fmla="*/ 390517 w 394227"/>
                <a:gd name="connsiteY9" fmla="*/ 34420 h 513698"/>
                <a:gd name="connsiteX10" fmla="*/ 296784 w 394227"/>
                <a:gd name="connsiteY10" fmla="*/ 381829 h 513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4227" h="513698">
                  <a:moveTo>
                    <a:pt x="296784" y="381846"/>
                  </a:moveTo>
                  <a:cubicBezTo>
                    <a:pt x="253246" y="460837"/>
                    <a:pt x="239244" y="513698"/>
                    <a:pt x="239244" y="513698"/>
                  </a:cubicBezTo>
                  <a:cubicBezTo>
                    <a:pt x="239244" y="513698"/>
                    <a:pt x="183011" y="489909"/>
                    <a:pt x="116663" y="438716"/>
                  </a:cubicBezTo>
                  <a:lnTo>
                    <a:pt x="116663" y="438716"/>
                  </a:lnTo>
                  <a:cubicBezTo>
                    <a:pt x="78183" y="409008"/>
                    <a:pt x="36279" y="370097"/>
                    <a:pt x="0" y="321261"/>
                  </a:cubicBezTo>
                  <a:cubicBezTo>
                    <a:pt x="11027" y="305108"/>
                    <a:pt x="29450" y="274678"/>
                    <a:pt x="51365" y="239174"/>
                  </a:cubicBezTo>
                  <a:cubicBezTo>
                    <a:pt x="72455" y="205011"/>
                    <a:pt x="96812" y="166134"/>
                    <a:pt x="120964" y="130750"/>
                  </a:cubicBezTo>
                  <a:cubicBezTo>
                    <a:pt x="160219" y="73193"/>
                    <a:pt x="198923" y="24873"/>
                    <a:pt x="222214" y="20985"/>
                  </a:cubicBezTo>
                  <a:cubicBezTo>
                    <a:pt x="225431" y="20452"/>
                    <a:pt x="230557" y="19075"/>
                    <a:pt x="237059" y="17270"/>
                  </a:cubicBezTo>
                  <a:cubicBezTo>
                    <a:pt x="278138" y="5882"/>
                    <a:pt x="374313" y="-22656"/>
                    <a:pt x="390517" y="34420"/>
                  </a:cubicBezTo>
                  <a:cubicBezTo>
                    <a:pt x="413791" y="116490"/>
                    <a:pt x="320901" y="338067"/>
                    <a:pt x="296784" y="381829"/>
                  </a:cubicBezTo>
                  <a:close/>
                </a:path>
              </a:pathLst>
            </a:custGeom>
            <a:solidFill>
              <a:srgbClr val="54D6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36" name="Freeform: Shape 1135">
              <a:extLst>
                <a:ext uri="{FF2B5EF4-FFF2-40B4-BE49-F238E27FC236}">
                  <a16:creationId xmlns:a16="http://schemas.microsoft.com/office/drawing/2014/main" id="{55B5650D-3DC8-F472-81C1-7F24E0FC45AA}"/>
                </a:ext>
              </a:extLst>
            </p:cNvPr>
            <p:cNvSpPr/>
            <p:nvPr/>
          </p:nvSpPr>
          <p:spPr>
            <a:xfrm>
              <a:off x="-3325399" y="4383048"/>
              <a:ext cx="280489" cy="299111"/>
            </a:xfrm>
            <a:custGeom>
              <a:avLst/>
              <a:gdLst>
                <a:gd name="connsiteX0" fmla="*/ 246589 w 246605"/>
                <a:gd name="connsiteY0" fmla="*/ 127397 h 262977"/>
                <a:gd name="connsiteX1" fmla="*/ 225104 w 246605"/>
                <a:gd name="connsiteY1" fmla="*/ 262793 h 262977"/>
                <a:gd name="connsiteX2" fmla="*/ 24943 w 246605"/>
                <a:gd name="connsiteY2" fmla="*/ 136669 h 262977"/>
                <a:gd name="connsiteX3" fmla="*/ 0 w 246605"/>
                <a:gd name="connsiteY3" fmla="*/ 108424 h 262977"/>
                <a:gd name="connsiteX4" fmla="*/ 69599 w 246605"/>
                <a:gd name="connsiteY4" fmla="*/ 0 h 262977"/>
                <a:gd name="connsiteX5" fmla="*/ 98790 w 246605"/>
                <a:gd name="connsiteY5" fmla="*/ 34868 h 262977"/>
                <a:gd name="connsiteX6" fmla="*/ 246606 w 246605"/>
                <a:gd name="connsiteY6" fmla="*/ 127380 h 262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6605" h="262977">
                  <a:moveTo>
                    <a:pt x="246589" y="127397"/>
                  </a:moveTo>
                  <a:cubicBezTo>
                    <a:pt x="246589" y="127397"/>
                    <a:pt x="240947" y="142156"/>
                    <a:pt x="225104" y="262793"/>
                  </a:cubicBezTo>
                  <a:cubicBezTo>
                    <a:pt x="158033" y="267197"/>
                    <a:pt x="75740" y="191801"/>
                    <a:pt x="24943" y="136669"/>
                  </a:cubicBezTo>
                  <a:cubicBezTo>
                    <a:pt x="15413" y="126313"/>
                    <a:pt x="7001" y="116680"/>
                    <a:pt x="0" y="108424"/>
                  </a:cubicBezTo>
                  <a:cubicBezTo>
                    <a:pt x="21090" y="74260"/>
                    <a:pt x="45447" y="35384"/>
                    <a:pt x="69599" y="0"/>
                  </a:cubicBezTo>
                  <a:cubicBezTo>
                    <a:pt x="76222" y="11731"/>
                    <a:pt x="86474" y="23498"/>
                    <a:pt x="98790" y="34868"/>
                  </a:cubicBezTo>
                  <a:cubicBezTo>
                    <a:pt x="152873" y="84857"/>
                    <a:pt x="246606" y="127380"/>
                    <a:pt x="246606" y="127380"/>
                  </a:cubicBezTo>
                  <a:close/>
                </a:path>
              </a:pathLst>
            </a:custGeom>
            <a:solidFill>
              <a:srgbClr val="F93D3D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96" name="Freeform: Shape 1095">
              <a:extLst>
                <a:ext uri="{FF2B5EF4-FFF2-40B4-BE49-F238E27FC236}">
                  <a16:creationId xmlns:a16="http://schemas.microsoft.com/office/drawing/2014/main" id="{2FAB7844-FAED-F5D6-560D-0A5E59E6AFD3}"/>
                </a:ext>
              </a:extLst>
            </p:cNvPr>
            <p:cNvSpPr/>
            <p:nvPr/>
          </p:nvSpPr>
          <p:spPr>
            <a:xfrm>
              <a:off x="-3184196" y="4545793"/>
              <a:ext cx="160770" cy="176891"/>
            </a:xfrm>
            <a:custGeom>
              <a:avLst/>
              <a:gdLst>
                <a:gd name="connsiteX0" fmla="*/ 32099 w 141348"/>
                <a:gd name="connsiteY0" fmla="*/ 67586 h 155522"/>
                <a:gd name="connsiteX1" fmla="*/ 0 w 141348"/>
                <a:gd name="connsiteY1" fmla="*/ 118315 h 155522"/>
                <a:gd name="connsiteX2" fmla="*/ 84995 w 141348"/>
                <a:gd name="connsiteY2" fmla="*/ 155522 h 155522"/>
                <a:gd name="connsiteX3" fmla="*/ 110677 w 141348"/>
                <a:gd name="connsiteY3" fmla="*/ 127810 h 155522"/>
                <a:gd name="connsiteX4" fmla="*/ 121273 w 141348"/>
                <a:gd name="connsiteY4" fmla="*/ 107993 h 155522"/>
                <a:gd name="connsiteX5" fmla="*/ 141348 w 141348"/>
                <a:gd name="connsiteY5" fmla="*/ 37380 h 155522"/>
                <a:gd name="connsiteX6" fmla="*/ 72747 w 141348"/>
                <a:gd name="connsiteY6" fmla="*/ 0 h 155522"/>
                <a:gd name="connsiteX7" fmla="*/ 32116 w 141348"/>
                <a:gd name="connsiteY7" fmla="*/ 67586 h 155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348" h="155522">
                  <a:moveTo>
                    <a:pt x="32099" y="67586"/>
                  </a:moveTo>
                  <a:cubicBezTo>
                    <a:pt x="20935" y="84324"/>
                    <a:pt x="10614" y="101491"/>
                    <a:pt x="0" y="118315"/>
                  </a:cubicBezTo>
                  <a:cubicBezTo>
                    <a:pt x="26147" y="132661"/>
                    <a:pt x="54582" y="145545"/>
                    <a:pt x="84995" y="155522"/>
                  </a:cubicBezTo>
                  <a:cubicBezTo>
                    <a:pt x="94748" y="145459"/>
                    <a:pt x="103246" y="136239"/>
                    <a:pt x="110677" y="127810"/>
                  </a:cubicBezTo>
                  <a:cubicBezTo>
                    <a:pt x="113997" y="121411"/>
                    <a:pt x="117523" y="114805"/>
                    <a:pt x="121273" y="107993"/>
                  </a:cubicBezTo>
                  <a:cubicBezTo>
                    <a:pt x="130339" y="91548"/>
                    <a:pt x="136979" y="66554"/>
                    <a:pt x="141348" y="37380"/>
                  </a:cubicBezTo>
                  <a:cubicBezTo>
                    <a:pt x="125161" y="29484"/>
                    <a:pt x="100545" y="16772"/>
                    <a:pt x="72747" y="0"/>
                  </a:cubicBezTo>
                  <a:cubicBezTo>
                    <a:pt x="60413" y="22913"/>
                    <a:pt x="46875" y="45447"/>
                    <a:pt x="32116" y="67586"/>
                  </a:cubicBezTo>
                  <a:close/>
                </a:path>
              </a:pathLst>
            </a:custGeom>
            <a:solidFill>
              <a:srgbClr val="DB6B3A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30" name="Freeform: Shape 1129">
              <a:extLst>
                <a:ext uri="{FF2B5EF4-FFF2-40B4-BE49-F238E27FC236}">
                  <a16:creationId xmlns:a16="http://schemas.microsoft.com/office/drawing/2014/main" id="{87426ABB-DFB8-862F-D909-4D4CE439A1CB}"/>
                </a:ext>
              </a:extLst>
            </p:cNvPr>
            <p:cNvSpPr/>
            <p:nvPr/>
          </p:nvSpPr>
          <p:spPr>
            <a:xfrm>
              <a:off x="-3246003" y="4209613"/>
              <a:ext cx="899678" cy="1193216"/>
            </a:xfrm>
            <a:custGeom>
              <a:avLst/>
              <a:gdLst>
                <a:gd name="connsiteX0" fmla="*/ 790994 w 790993"/>
                <a:gd name="connsiteY0" fmla="*/ 954640 h 1049071"/>
                <a:gd name="connsiteX1" fmla="*/ 446268 w 790993"/>
                <a:gd name="connsiteY1" fmla="*/ 1049062 h 1049071"/>
                <a:gd name="connsiteX2" fmla="*/ 221973 w 790993"/>
                <a:gd name="connsiteY2" fmla="*/ 1020593 h 1049071"/>
                <a:gd name="connsiteX3" fmla="*/ 0 w 790993"/>
                <a:gd name="connsiteY3" fmla="*/ 939434 h 1049071"/>
                <a:gd name="connsiteX4" fmla="*/ 51502 w 790993"/>
                <a:gd name="connsiteY4" fmla="*/ 836240 h 1049071"/>
                <a:gd name="connsiteX5" fmla="*/ 87454 w 790993"/>
                <a:gd name="connsiteY5" fmla="*/ 703889 h 1049071"/>
                <a:gd name="connsiteX6" fmla="*/ 87471 w 790993"/>
                <a:gd name="connsiteY6" fmla="*/ 701790 h 1049071"/>
                <a:gd name="connsiteX7" fmla="*/ 96089 w 790993"/>
                <a:gd name="connsiteY7" fmla="*/ 535310 h 1049071"/>
                <a:gd name="connsiteX8" fmla="*/ 99650 w 790993"/>
                <a:gd name="connsiteY8" fmla="*/ 501216 h 1049071"/>
                <a:gd name="connsiteX9" fmla="*/ 100820 w 790993"/>
                <a:gd name="connsiteY9" fmla="*/ 502971 h 1049071"/>
                <a:gd name="connsiteX10" fmla="*/ 175579 w 790993"/>
                <a:gd name="connsiteY10" fmla="*/ 235705 h 1049071"/>
                <a:gd name="connsiteX11" fmla="*/ 139249 w 790993"/>
                <a:gd name="connsiteY11" fmla="*/ 228721 h 1049071"/>
                <a:gd name="connsiteX12" fmla="*/ 170608 w 790993"/>
                <a:gd name="connsiteY12" fmla="*/ 28147 h 1049071"/>
                <a:gd name="connsiteX13" fmla="*/ 258321 w 790993"/>
                <a:gd name="connsiteY13" fmla="*/ 23331 h 1049071"/>
                <a:gd name="connsiteX14" fmla="*/ 263034 w 790993"/>
                <a:gd name="connsiteY14" fmla="*/ 23073 h 1049071"/>
                <a:gd name="connsiteX15" fmla="*/ 359468 w 790993"/>
                <a:gd name="connsiteY15" fmla="*/ 129604 h 1049071"/>
                <a:gd name="connsiteX16" fmla="*/ 504583 w 790993"/>
                <a:gd name="connsiteY16" fmla="*/ 1725 h 1049071"/>
                <a:gd name="connsiteX17" fmla="*/ 528820 w 790993"/>
                <a:gd name="connsiteY17" fmla="*/ 1570 h 1049071"/>
                <a:gd name="connsiteX18" fmla="*/ 536802 w 790993"/>
                <a:gd name="connsiteY18" fmla="*/ 1347 h 1049071"/>
                <a:gd name="connsiteX19" fmla="*/ 540689 w 790993"/>
                <a:gd name="connsiteY19" fmla="*/ 1226 h 1049071"/>
                <a:gd name="connsiteX20" fmla="*/ 544784 w 790993"/>
                <a:gd name="connsiteY20" fmla="*/ 1106 h 1049071"/>
                <a:gd name="connsiteX21" fmla="*/ 551045 w 790993"/>
                <a:gd name="connsiteY21" fmla="*/ 899 h 1049071"/>
                <a:gd name="connsiteX22" fmla="*/ 553143 w 790993"/>
                <a:gd name="connsiteY22" fmla="*/ 830 h 1049071"/>
                <a:gd name="connsiteX23" fmla="*/ 555259 w 790993"/>
                <a:gd name="connsiteY23" fmla="*/ 762 h 1049071"/>
                <a:gd name="connsiteX24" fmla="*/ 561659 w 790993"/>
                <a:gd name="connsiteY24" fmla="*/ 573 h 1049071"/>
                <a:gd name="connsiteX25" fmla="*/ 563843 w 790993"/>
                <a:gd name="connsiteY25" fmla="*/ 504 h 1049071"/>
                <a:gd name="connsiteX26" fmla="*/ 568109 w 790993"/>
                <a:gd name="connsiteY26" fmla="*/ 383 h 1049071"/>
                <a:gd name="connsiteX27" fmla="*/ 572427 w 790993"/>
                <a:gd name="connsiteY27" fmla="*/ 280 h 1049071"/>
                <a:gd name="connsiteX28" fmla="*/ 575609 w 790993"/>
                <a:gd name="connsiteY28" fmla="*/ 211 h 1049071"/>
                <a:gd name="connsiteX29" fmla="*/ 576160 w 790993"/>
                <a:gd name="connsiteY29" fmla="*/ 211 h 1049071"/>
                <a:gd name="connsiteX30" fmla="*/ 576744 w 790993"/>
                <a:gd name="connsiteY30" fmla="*/ 211 h 1049071"/>
                <a:gd name="connsiteX31" fmla="*/ 580942 w 790993"/>
                <a:gd name="connsiteY31" fmla="*/ 125 h 1049071"/>
                <a:gd name="connsiteX32" fmla="*/ 583178 w 790993"/>
                <a:gd name="connsiteY32" fmla="*/ 91 h 1049071"/>
                <a:gd name="connsiteX33" fmla="*/ 589560 w 790993"/>
                <a:gd name="connsiteY33" fmla="*/ 5 h 1049071"/>
                <a:gd name="connsiteX34" fmla="*/ 590730 w 790993"/>
                <a:gd name="connsiteY34" fmla="*/ 5 h 1049071"/>
                <a:gd name="connsiteX35" fmla="*/ 593138 w 790993"/>
                <a:gd name="connsiteY35" fmla="*/ 5 h 1049071"/>
                <a:gd name="connsiteX36" fmla="*/ 649921 w 790993"/>
                <a:gd name="connsiteY36" fmla="*/ 5217 h 1049071"/>
                <a:gd name="connsiteX37" fmla="*/ 651969 w 790993"/>
                <a:gd name="connsiteY37" fmla="*/ 6008 h 1049071"/>
                <a:gd name="connsiteX38" fmla="*/ 652622 w 790993"/>
                <a:gd name="connsiteY38" fmla="*/ 15693 h 1049071"/>
                <a:gd name="connsiteX39" fmla="*/ 672301 w 790993"/>
                <a:gd name="connsiteY39" fmla="*/ 192356 h 1049071"/>
                <a:gd name="connsiteX40" fmla="*/ 715013 w 790993"/>
                <a:gd name="connsiteY40" fmla="*/ 345230 h 1049071"/>
                <a:gd name="connsiteX41" fmla="*/ 706137 w 790993"/>
                <a:gd name="connsiteY41" fmla="*/ 528258 h 1049071"/>
                <a:gd name="connsiteX42" fmla="*/ 730392 w 790993"/>
                <a:gd name="connsiteY42" fmla="*/ 675540 h 1049071"/>
                <a:gd name="connsiteX43" fmla="*/ 771848 w 790993"/>
                <a:gd name="connsiteY43" fmla="*/ 845254 h 1049071"/>
                <a:gd name="connsiteX44" fmla="*/ 790977 w 790993"/>
                <a:gd name="connsiteY44" fmla="*/ 954709 h 1049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90993" h="1049071">
                  <a:moveTo>
                    <a:pt x="790994" y="954640"/>
                  </a:moveTo>
                  <a:cubicBezTo>
                    <a:pt x="693958" y="1022175"/>
                    <a:pt x="572048" y="1049681"/>
                    <a:pt x="446268" y="1049062"/>
                  </a:cubicBezTo>
                  <a:cubicBezTo>
                    <a:pt x="371388" y="1048701"/>
                    <a:pt x="295132" y="1038379"/>
                    <a:pt x="221973" y="1020593"/>
                  </a:cubicBezTo>
                  <a:cubicBezTo>
                    <a:pt x="142448" y="1001275"/>
                    <a:pt x="66554" y="973132"/>
                    <a:pt x="0" y="939434"/>
                  </a:cubicBezTo>
                  <a:cubicBezTo>
                    <a:pt x="9134" y="927651"/>
                    <a:pt x="31617" y="884870"/>
                    <a:pt x="51502" y="836240"/>
                  </a:cubicBezTo>
                  <a:cubicBezTo>
                    <a:pt x="70321" y="790242"/>
                    <a:pt x="86818" y="738998"/>
                    <a:pt x="87454" y="703889"/>
                  </a:cubicBezTo>
                  <a:cubicBezTo>
                    <a:pt x="87454" y="703183"/>
                    <a:pt x="87471" y="702495"/>
                    <a:pt x="87471" y="701790"/>
                  </a:cubicBezTo>
                  <a:cubicBezTo>
                    <a:pt x="87471" y="688183"/>
                    <a:pt x="87832" y="621973"/>
                    <a:pt x="96089" y="535310"/>
                  </a:cubicBezTo>
                  <a:cubicBezTo>
                    <a:pt x="97139" y="524249"/>
                    <a:pt x="98326" y="512862"/>
                    <a:pt x="99650" y="501216"/>
                  </a:cubicBezTo>
                  <a:cubicBezTo>
                    <a:pt x="100029" y="501835"/>
                    <a:pt x="100424" y="502403"/>
                    <a:pt x="100820" y="502971"/>
                  </a:cubicBezTo>
                  <a:cubicBezTo>
                    <a:pt x="113928" y="422707"/>
                    <a:pt x="144444" y="323761"/>
                    <a:pt x="175579" y="235705"/>
                  </a:cubicBezTo>
                  <a:cubicBezTo>
                    <a:pt x="163177" y="233624"/>
                    <a:pt x="151049" y="231284"/>
                    <a:pt x="139249" y="228721"/>
                  </a:cubicBezTo>
                  <a:cubicBezTo>
                    <a:pt x="155539" y="123153"/>
                    <a:pt x="170608" y="28147"/>
                    <a:pt x="170608" y="28147"/>
                  </a:cubicBezTo>
                  <a:lnTo>
                    <a:pt x="258321" y="23331"/>
                  </a:lnTo>
                  <a:lnTo>
                    <a:pt x="263034" y="23073"/>
                  </a:lnTo>
                  <a:cubicBezTo>
                    <a:pt x="263034" y="23073"/>
                    <a:pt x="260024" y="133337"/>
                    <a:pt x="359468" y="129604"/>
                  </a:cubicBezTo>
                  <a:cubicBezTo>
                    <a:pt x="458911" y="125871"/>
                    <a:pt x="491475" y="49529"/>
                    <a:pt x="504583" y="1725"/>
                  </a:cubicBezTo>
                  <a:cubicBezTo>
                    <a:pt x="511515" y="1897"/>
                    <a:pt x="519772" y="1777"/>
                    <a:pt x="528820" y="1570"/>
                  </a:cubicBezTo>
                  <a:cubicBezTo>
                    <a:pt x="531418" y="1502"/>
                    <a:pt x="534084" y="1433"/>
                    <a:pt x="536802" y="1347"/>
                  </a:cubicBezTo>
                  <a:cubicBezTo>
                    <a:pt x="538092" y="1312"/>
                    <a:pt x="539382" y="1278"/>
                    <a:pt x="540689" y="1226"/>
                  </a:cubicBezTo>
                  <a:cubicBezTo>
                    <a:pt x="542048" y="1192"/>
                    <a:pt x="543407" y="1140"/>
                    <a:pt x="544784" y="1106"/>
                  </a:cubicBezTo>
                  <a:cubicBezTo>
                    <a:pt x="546848" y="1037"/>
                    <a:pt x="548946" y="968"/>
                    <a:pt x="551045" y="899"/>
                  </a:cubicBezTo>
                  <a:cubicBezTo>
                    <a:pt x="551750" y="882"/>
                    <a:pt x="552438" y="865"/>
                    <a:pt x="553143" y="830"/>
                  </a:cubicBezTo>
                  <a:cubicBezTo>
                    <a:pt x="553849" y="813"/>
                    <a:pt x="554554" y="796"/>
                    <a:pt x="555259" y="762"/>
                  </a:cubicBezTo>
                  <a:cubicBezTo>
                    <a:pt x="557375" y="693"/>
                    <a:pt x="559508" y="641"/>
                    <a:pt x="561659" y="573"/>
                  </a:cubicBezTo>
                  <a:cubicBezTo>
                    <a:pt x="562381" y="555"/>
                    <a:pt x="563103" y="538"/>
                    <a:pt x="563843" y="504"/>
                  </a:cubicBezTo>
                  <a:cubicBezTo>
                    <a:pt x="565271" y="469"/>
                    <a:pt x="566682" y="418"/>
                    <a:pt x="568109" y="383"/>
                  </a:cubicBezTo>
                  <a:cubicBezTo>
                    <a:pt x="569554" y="349"/>
                    <a:pt x="570982" y="315"/>
                    <a:pt x="572427" y="280"/>
                  </a:cubicBezTo>
                  <a:cubicBezTo>
                    <a:pt x="573493" y="263"/>
                    <a:pt x="574543" y="229"/>
                    <a:pt x="575609" y="211"/>
                  </a:cubicBezTo>
                  <a:cubicBezTo>
                    <a:pt x="575781" y="211"/>
                    <a:pt x="575970" y="211"/>
                    <a:pt x="576160" y="211"/>
                  </a:cubicBezTo>
                  <a:cubicBezTo>
                    <a:pt x="576349" y="211"/>
                    <a:pt x="576555" y="211"/>
                    <a:pt x="576744" y="211"/>
                  </a:cubicBezTo>
                  <a:cubicBezTo>
                    <a:pt x="578138" y="177"/>
                    <a:pt x="579548" y="160"/>
                    <a:pt x="580942" y="125"/>
                  </a:cubicBezTo>
                  <a:cubicBezTo>
                    <a:pt x="581699" y="125"/>
                    <a:pt x="582438" y="108"/>
                    <a:pt x="583178" y="91"/>
                  </a:cubicBezTo>
                  <a:cubicBezTo>
                    <a:pt x="585311" y="56"/>
                    <a:pt x="587444" y="22"/>
                    <a:pt x="589560" y="5"/>
                  </a:cubicBezTo>
                  <a:cubicBezTo>
                    <a:pt x="589956" y="5"/>
                    <a:pt x="590351" y="5"/>
                    <a:pt x="590730" y="5"/>
                  </a:cubicBezTo>
                  <a:cubicBezTo>
                    <a:pt x="591538" y="5"/>
                    <a:pt x="592347" y="5"/>
                    <a:pt x="593138" y="5"/>
                  </a:cubicBezTo>
                  <a:cubicBezTo>
                    <a:pt x="616619" y="-81"/>
                    <a:pt x="637932" y="968"/>
                    <a:pt x="649921" y="5217"/>
                  </a:cubicBezTo>
                  <a:cubicBezTo>
                    <a:pt x="650644" y="5458"/>
                    <a:pt x="651315" y="5716"/>
                    <a:pt x="651969" y="6008"/>
                  </a:cubicBezTo>
                  <a:cubicBezTo>
                    <a:pt x="652175" y="9277"/>
                    <a:pt x="652399" y="12493"/>
                    <a:pt x="652622" y="15693"/>
                  </a:cubicBezTo>
                  <a:cubicBezTo>
                    <a:pt x="657697" y="89919"/>
                    <a:pt x="664715" y="147425"/>
                    <a:pt x="672301" y="192356"/>
                  </a:cubicBezTo>
                  <a:cubicBezTo>
                    <a:pt x="687817" y="283956"/>
                    <a:pt x="705827" y="323228"/>
                    <a:pt x="715013" y="345230"/>
                  </a:cubicBezTo>
                  <a:cubicBezTo>
                    <a:pt x="701062" y="402426"/>
                    <a:pt x="700099" y="465058"/>
                    <a:pt x="706137" y="528258"/>
                  </a:cubicBezTo>
                  <a:cubicBezTo>
                    <a:pt x="710868" y="577799"/>
                    <a:pt x="719916" y="627667"/>
                    <a:pt x="730392" y="675540"/>
                  </a:cubicBezTo>
                  <a:cubicBezTo>
                    <a:pt x="743878" y="737105"/>
                    <a:pt x="759738" y="795368"/>
                    <a:pt x="771848" y="845254"/>
                  </a:cubicBezTo>
                  <a:cubicBezTo>
                    <a:pt x="782582" y="889445"/>
                    <a:pt x="790375" y="927100"/>
                    <a:pt x="790977" y="954709"/>
                  </a:cubicBezTo>
                  <a:close/>
                </a:path>
              </a:pathLst>
            </a:custGeom>
            <a:solidFill>
              <a:srgbClr val="54D6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31" name="Freeform: Shape 1130">
              <a:extLst>
                <a:ext uri="{FF2B5EF4-FFF2-40B4-BE49-F238E27FC236}">
                  <a16:creationId xmlns:a16="http://schemas.microsoft.com/office/drawing/2014/main" id="{8EC70B04-8468-8D77-2464-503A8C62FC28}"/>
                </a:ext>
              </a:extLst>
            </p:cNvPr>
            <p:cNvSpPr/>
            <p:nvPr/>
          </p:nvSpPr>
          <p:spPr>
            <a:xfrm>
              <a:off x="-3132661" y="4236150"/>
              <a:ext cx="180491" cy="545563"/>
            </a:xfrm>
            <a:custGeom>
              <a:avLst/>
              <a:gdLst>
                <a:gd name="connsiteX0" fmla="*/ 158670 w 158687"/>
                <a:gd name="connsiteY0" fmla="*/ 17 h 479657"/>
                <a:gd name="connsiteX1" fmla="*/ 1170 w 158687"/>
                <a:gd name="connsiteY1" fmla="*/ 479657 h 479657"/>
                <a:gd name="connsiteX2" fmla="*/ 0 w 158687"/>
                <a:gd name="connsiteY2" fmla="*/ 477903 h 479657"/>
                <a:gd name="connsiteX3" fmla="*/ 4679 w 158687"/>
                <a:gd name="connsiteY3" fmla="*/ 440282 h 479657"/>
                <a:gd name="connsiteX4" fmla="*/ 16772 w 158687"/>
                <a:gd name="connsiteY4" fmla="*/ 355873 h 479657"/>
                <a:gd name="connsiteX5" fmla="*/ 19369 w 158687"/>
                <a:gd name="connsiteY5" fmla="*/ 338430 h 479657"/>
                <a:gd name="connsiteX6" fmla="*/ 39616 w 158687"/>
                <a:gd name="connsiteY6" fmla="*/ 205390 h 479657"/>
                <a:gd name="connsiteX7" fmla="*/ 70975 w 158687"/>
                <a:gd name="connsiteY7" fmla="*/ 4817 h 479657"/>
                <a:gd name="connsiteX8" fmla="*/ 158687 w 158687"/>
                <a:gd name="connsiteY8" fmla="*/ 0 h 479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687" h="479657">
                  <a:moveTo>
                    <a:pt x="158670" y="17"/>
                  </a:moveTo>
                  <a:cubicBezTo>
                    <a:pt x="133504" y="58951"/>
                    <a:pt x="28779" y="310649"/>
                    <a:pt x="1170" y="479657"/>
                  </a:cubicBezTo>
                  <a:cubicBezTo>
                    <a:pt x="774" y="479090"/>
                    <a:pt x="378" y="478522"/>
                    <a:pt x="0" y="477903"/>
                  </a:cubicBezTo>
                  <a:cubicBezTo>
                    <a:pt x="1393" y="465638"/>
                    <a:pt x="2941" y="453063"/>
                    <a:pt x="4679" y="440282"/>
                  </a:cubicBezTo>
                  <a:cubicBezTo>
                    <a:pt x="7724" y="417851"/>
                    <a:pt x="11921" y="388608"/>
                    <a:pt x="16772" y="355873"/>
                  </a:cubicBezTo>
                  <a:cubicBezTo>
                    <a:pt x="17615" y="350162"/>
                    <a:pt x="18492" y="344347"/>
                    <a:pt x="19369" y="338430"/>
                  </a:cubicBezTo>
                  <a:cubicBezTo>
                    <a:pt x="25648" y="296440"/>
                    <a:pt x="32735" y="249961"/>
                    <a:pt x="39616" y="205390"/>
                  </a:cubicBezTo>
                  <a:cubicBezTo>
                    <a:pt x="55906" y="99823"/>
                    <a:pt x="70975" y="4817"/>
                    <a:pt x="70975" y="4817"/>
                  </a:cubicBezTo>
                  <a:lnTo>
                    <a:pt x="158687" y="0"/>
                  </a:lnTo>
                  <a:close/>
                </a:path>
              </a:pathLst>
            </a:custGeom>
            <a:solidFill>
              <a:srgbClr val="3BB5D1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26" name="Freeform: Shape 1125">
              <a:extLst>
                <a:ext uri="{FF2B5EF4-FFF2-40B4-BE49-F238E27FC236}">
                  <a16:creationId xmlns:a16="http://schemas.microsoft.com/office/drawing/2014/main" id="{5BA91B77-5988-E6C3-5CA4-F09EC66713C5}"/>
                </a:ext>
              </a:extLst>
            </p:cNvPr>
            <p:cNvSpPr/>
            <p:nvPr/>
          </p:nvSpPr>
          <p:spPr>
            <a:xfrm>
              <a:off x="-3187444" y="4977936"/>
              <a:ext cx="819362" cy="290318"/>
            </a:xfrm>
            <a:custGeom>
              <a:avLst/>
              <a:gdLst>
                <a:gd name="connsiteX0" fmla="*/ 720380 w 720380"/>
                <a:gd name="connsiteY0" fmla="*/ 169696 h 255247"/>
                <a:gd name="connsiteX1" fmla="*/ 534806 w 720380"/>
                <a:gd name="connsiteY1" fmla="*/ 239192 h 255247"/>
                <a:gd name="connsiteX2" fmla="*/ 272375 w 720380"/>
                <a:gd name="connsiteY2" fmla="*/ 249393 h 255247"/>
                <a:gd name="connsiteX3" fmla="*/ 176354 w 720380"/>
                <a:gd name="connsiteY3" fmla="*/ 231950 h 255247"/>
                <a:gd name="connsiteX4" fmla="*/ 60516 w 720380"/>
                <a:gd name="connsiteY4" fmla="*/ 192214 h 255247"/>
                <a:gd name="connsiteX5" fmla="*/ 0 w 720380"/>
                <a:gd name="connsiteY5" fmla="*/ 160769 h 255247"/>
                <a:gd name="connsiteX6" fmla="*/ 35952 w 720380"/>
                <a:gd name="connsiteY6" fmla="*/ 28417 h 255247"/>
                <a:gd name="connsiteX7" fmla="*/ 111434 w 720380"/>
                <a:gd name="connsiteY7" fmla="*/ 60671 h 255247"/>
                <a:gd name="connsiteX8" fmla="*/ 446922 w 720380"/>
                <a:gd name="connsiteY8" fmla="*/ 75654 h 255247"/>
                <a:gd name="connsiteX9" fmla="*/ 678924 w 720380"/>
                <a:gd name="connsiteY9" fmla="*/ 0 h 255247"/>
                <a:gd name="connsiteX10" fmla="*/ 720380 w 720380"/>
                <a:gd name="connsiteY10" fmla="*/ 169714 h 255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0380" h="255247">
                  <a:moveTo>
                    <a:pt x="720380" y="169696"/>
                  </a:moveTo>
                  <a:cubicBezTo>
                    <a:pt x="670254" y="200866"/>
                    <a:pt x="606125" y="224691"/>
                    <a:pt x="534806" y="239192"/>
                  </a:cubicBezTo>
                  <a:cubicBezTo>
                    <a:pt x="453356" y="255740"/>
                    <a:pt x="362512" y="260127"/>
                    <a:pt x="272375" y="249393"/>
                  </a:cubicBezTo>
                  <a:cubicBezTo>
                    <a:pt x="240121" y="245557"/>
                    <a:pt x="207953" y="239794"/>
                    <a:pt x="176354" y="231950"/>
                  </a:cubicBezTo>
                  <a:cubicBezTo>
                    <a:pt x="136566" y="222076"/>
                    <a:pt x="97638" y="208934"/>
                    <a:pt x="60516" y="192214"/>
                  </a:cubicBezTo>
                  <a:cubicBezTo>
                    <a:pt x="39719" y="182873"/>
                    <a:pt x="19507" y="172397"/>
                    <a:pt x="0" y="160769"/>
                  </a:cubicBezTo>
                  <a:cubicBezTo>
                    <a:pt x="18819" y="114771"/>
                    <a:pt x="35316" y="63526"/>
                    <a:pt x="35952" y="28417"/>
                  </a:cubicBezTo>
                  <a:cubicBezTo>
                    <a:pt x="57351" y="41560"/>
                    <a:pt x="82930" y="52259"/>
                    <a:pt x="111434" y="60671"/>
                  </a:cubicBezTo>
                  <a:cubicBezTo>
                    <a:pt x="206044" y="88606"/>
                    <a:pt x="333028" y="91497"/>
                    <a:pt x="446922" y="75654"/>
                  </a:cubicBezTo>
                  <a:cubicBezTo>
                    <a:pt x="542427" y="62374"/>
                    <a:pt x="628712" y="35917"/>
                    <a:pt x="678924" y="0"/>
                  </a:cubicBezTo>
                  <a:cubicBezTo>
                    <a:pt x="692410" y="61565"/>
                    <a:pt x="708270" y="119828"/>
                    <a:pt x="720380" y="169714"/>
                  </a:cubicBezTo>
                  <a:close/>
                </a:path>
              </a:pathLst>
            </a:custGeom>
            <a:solidFill>
              <a:srgbClr val="F93D3D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22" name="Freeform: Shape 1121">
              <a:extLst>
                <a:ext uri="{FF2B5EF4-FFF2-40B4-BE49-F238E27FC236}">
                  <a16:creationId xmlns:a16="http://schemas.microsoft.com/office/drawing/2014/main" id="{53224C54-2D9C-7EBD-5915-EE1C87240B03}"/>
                </a:ext>
              </a:extLst>
            </p:cNvPr>
            <p:cNvSpPr/>
            <p:nvPr/>
          </p:nvSpPr>
          <p:spPr>
            <a:xfrm>
              <a:off x="-3136709" y="4602201"/>
              <a:ext cx="704004" cy="273120"/>
            </a:xfrm>
            <a:custGeom>
              <a:avLst/>
              <a:gdLst>
                <a:gd name="connsiteX0" fmla="*/ 610065 w 618958"/>
                <a:gd name="connsiteY0" fmla="*/ 183045 h 240126"/>
                <a:gd name="connsiteX1" fmla="*/ 455196 w 618958"/>
                <a:gd name="connsiteY1" fmla="*/ 229834 h 240126"/>
                <a:gd name="connsiteX2" fmla="*/ 25889 w 618958"/>
                <a:gd name="connsiteY2" fmla="*/ 199714 h 240126"/>
                <a:gd name="connsiteX3" fmla="*/ 0 w 618958"/>
                <a:gd name="connsiteY3" fmla="*/ 190166 h 240126"/>
                <a:gd name="connsiteX4" fmla="*/ 20040 w 618958"/>
                <a:gd name="connsiteY4" fmla="*/ 38480 h 240126"/>
                <a:gd name="connsiteX5" fmla="*/ 20040 w 618958"/>
                <a:gd name="connsiteY5" fmla="*/ 38446 h 240126"/>
                <a:gd name="connsiteX6" fmla="*/ 22930 w 618958"/>
                <a:gd name="connsiteY6" fmla="*/ 16600 h 240126"/>
                <a:gd name="connsiteX7" fmla="*/ 426400 w 618958"/>
                <a:gd name="connsiteY7" fmla="*/ 52105 h 240126"/>
                <a:gd name="connsiteX8" fmla="*/ 618958 w 618958"/>
                <a:gd name="connsiteY8" fmla="*/ 0 h 240126"/>
                <a:gd name="connsiteX9" fmla="*/ 610082 w 618958"/>
                <a:gd name="connsiteY9" fmla="*/ 183028 h 24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18958" h="240126">
                  <a:moveTo>
                    <a:pt x="610065" y="183045"/>
                  </a:moveTo>
                  <a:cubicBezTo>
                    <a:pt x="567387" y="205614"/>
                    <a:pt x="513700" y="220820"/>
                    <a:pt x="455196" y="229834"/>
                  </a:cubicBezTo>
                  <a:cubicBezTo>
                    <a:pt x="310116" y="252179"/>
                    <a:pt x="135430" y="236336"/>
                    <a:pt x="25889" y="199714"/>
                  </a:cubicBezTo>
                  <a:cubicBezTo>
                    <a:pt x="16789" y="196669"/>
                    <a:pt x="8154" y="193504"/>
                    <a:pt x="0" y="190166"/>
                  </a:cubicBezTo>
                  <a:lnTo>
                    <a:pt x="20040" y="38480"/>
                  </a:lnTo>
                  <a:lnTo>
                    <a:pt x="20040" y="38446"/>
                  </a:lnTo>
                  <a:lnTo>
                    <a:pt x="22930" y="16600"/>
                  </a:lnTo>
                  <a:cubicBezTo>
                    <a:pt x="117833" y="52724"/>
                    <a:pt x="262157" y="77494"/>
                    <a:pt x="426400" y="52105"/>
                  </a:cubicBezTo>
                  <a:cubicBezTo>
                    <a:pt x="488293" y="42540"/>
                    <a:pt x="552989" y="25872"/>
                    <a:pt x="618958" y="0"/>
                  </a:cubicBezTo>
                  <a:cubicBezTo>
                    <a:pt x="605007" y="57196"/>
                    <a:pt x="604044" y="119828"/>
                    <a:pt x="610082" y="183028"/>
                  </a:cubicBezTo>
                  <a:close/>
                </a:path>
              </a:pathLst>
            </a:custGeom>
            <a:solidFill>
              <a:srgbClr val="F93D3D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23" name="Freeform: Shape 1122">
              <a:extLst>
                <a:ext uri="{FF2B5EF4-FFF2-40B4-BE49-F238E27FC236}">
                  <a16:creationId xmlns:a16="http://schemas.microsoft.com/office/drawing/2014/main" id="{4F0058EA-3F7F-FB67-B1E4-4AB09E88E72E}"/>
                </a:ext>
              </a:extLst>
            </p:cNvPr>
            <p:cNvSpPr/>
            <p:nvPr/>
          </p:nvSpPr>
          <p:spPr>
            <a:xfrm>
              <a:off x="-3136730" y="4640922"/>
              <a:ext cx="29445" cy="188434"/>
            </a:xfrm>
            <a:custGeom>
              <a:avLst/>
              <a:gdLst>
                <a:gd name="connsiteX0" fmla="*/ 25889 w 25888"/>
                <a:gd name="connsiteY0" fmla="*/ 165671 h 165670"/>
                <a:gd name="connsiteX1" fmla="*/ 0 w 25888"/>
                <a:gd name="connsiteY1" fmla="*/ 156124 h 165670"/>
                <a:gd name="connsiteX2" fmla="*/ 8240 w 25888"/>
                <a:gd name="connsiteY2" fmla="*/ 84409 h 165670"/>
                <a:gd name="connsiteX3" fmla="*/ 20333 w 25888"/>
                <a:gd name="connsiteY3" fmla="*/ 0 h 165670"/>
                <a:gd name="connsiteX4" fmla="*/ 20040 w 25888"/>
                <a:gd name="connsiteY4" fmla="*/ 4403 h 165670"/>
                <a:gd name="connsiteX5" fmla="*/ 20040 w 25888"/>
                <a:gd name="connsiteY5" fmla="*/ 4438 h 165670"/>
                <a:gd name="connsiteX6" fmla="*/ 25889 w 25888"/>
                <a:gd name="connsiteY6" fmla="*/ 165671 h 16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88" h="165670">
                  <a:moveTo>
                    <a:pt x="25889" y="165671"/>
                  </a:moveTo>
                  <a:cubicBezTo>
                    <a:pt x="16789" y="162626"/>
                    <a:pt x="8154" y="159461"/>
                    <a:pt x="0" y="156124"/>
                  </a:cubicBezTo>
                  <a:cubicBezTo>
                    <a:pt x="2167" y="133435"/>
                    <a:pt x="4868" y="109318"/>
                    <a:pt x="8240" y="84409"/>
                  </a:cubicBezTo>
                  <a:cubicBezTo>
                    <a:pt x="11285" y="61978"/>
                    <a:pt x="15482" y="32735"/>
                    <a:pt x="20333" y="0"/>
                  </a:cubicBezTo>
                  <a:cubicBezTo>
                    <a:pt x="20229" y="1479"/>
                    <a:pt x="20126" y="2941"/>
                    <a:pt x="20040" y="4403"/>
                  </a:cubicBezTo>
                  <a:lnTo>
                    <a:pt x="20040" y="4438"/>
                  </a:lnTo>
                  <a:cubicBezTo>
                    <a:pt x="16015" y="66520"/>
                    <a:pt x="19455" y="119845"/>
                    <a:pt x="25889" y="165671"/>
                  </a:cubicBezTo>
                  <a:close/>
                </a:path>
              </a:pathLst>
            </a:custGeom>
            <a:solidFill>
              <a:srgbClr val="FA6464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18" name="Freeform: Shape 1117">
              <a:extLst>
                <a:ext uri="{FF2B5EF4-FFF2-40B4-BE49-F238E27FC236}">
                  <a16:creationId xmlns:a16="http://schemas.microsoft.com/office/drawing/2014/main" id="{6559E495-ED84-A1FE-7AA9-1C7FE943716A}"/>
                </a:ext>
              </a:extLst>
            </p:cNvPr>
            <p:cNvSpPr/>
            <p:nvPr/>
          </p:nvSpPr>
          <p:spPr>
            <a:xfrm>
              <a:off x="-3087602" y="4209613"/>
              <a:ext cx="606294" cy="282713"/>
            </a:xfrm>
            <a:custGeom>
              <a:avLst/>
              <a:gdLst>
                <a:gd name="connsiteX0" fmla="*/ 533052 w 533051"/>
                <a:gd name="connsiteY0" fmla="*/ 192287 h 248560"/>
                <a:gd name="connsiteX1" fmla="*/ 378562 w 533051"/>
                <a:gd name="connsiteY1" fmla="*/ 233090 h 248560"/>
                <a:gd name="connsiteX2" fmla="*/ 36330 w 533051"/>
                <a:gd name="connsiteY2" fmla="*/ 235705 h 248560"/>
                <a:gd name="connsiteX3" fmla="*/ 0 w 533051"/>
                <a:gd name="connsiteY3" fmla="*/ 228721 h 248560"/>
                <a:gd name="connsiteX4" fmla="*/ 31359 w 533051"/>
                <a:gd name="connsiteY4" fmla="*/ 28147 h 248560"/>
                <a:gd name="connsiteX5" fmla="*/ 119071 w 533051"/>
                <a:gd name="connsiteY5" fmla="*/ 23331 h 248560"/>
                <a:gd name="connsiteX6" fmla="*/ 123785 w 533051"/>
                <a:gd name="connsiteY6" fmla="*/ 23073 h 248560"/>
                <a:gd name="connsiteX7" fmla="*/ 220219 w 533051"/>
                <a:gd name="connsiteY7" fmla="*/ 129604 h 248560"/>
                <a:gd name="connsiteX8" fmla="*/ 365333 w 533051"/>
                <a:gd name="connsiteY8" fmla="*/ 1725 h 248560"/>
                <a:gd name="connsiteX9" fmla="*/ 389571 w 533051"/>
                <a:gd name="connsiteY9" fmla="*/ 1570 h 248560"/>
                <a:gd name="connsiteX10" fmla="*/ 397552 w 533051"/>
                <a:gd name="connsiteY10" fmla="*/ 1347 h 248560"/>
                <a:gd name="connsiteX11" fmla="*/ 401440 w 533051"/>
                <a:gd name="connsiteY11" fmla="*/ 1226 h 248560"/>
                <a:gd name="connsiteX12" fmla="*/ 405534 w 533051"/>
                <a:gd name="connsiteY12" fmla="*/ 1106 h 248560"/>
                <a:gd name="connsiteX13" fmla="*/ 411796 w 533051"/>
                <a:gd name="connsiteY13" fmla="*/ 899 h 248560"/>
                <a:gd name="connsiteX14" fmla="*/ 413894 w 533051"/>
                <a:gd name="connsiteY14" fmla="*/ 830 h 248560"/>
                <a:gd name="connsiteX15" fmla="*/ 416010 w 533051"/>
                <a:gd name="connsiteY15" fmla="*/ 762 h 248560"/>
                <a:gd name="connsiteX16" fmla="*/ 422410 w 533051"/>
                <a:gd name="connsiteY16" fmla="*/ 573 h 248560"/>
                <a:gd name="connsiteX17" fmla="*/ 424594 w 533051"/>
                <a:gd name="connsiteY17" fmla="*/ 504 h 248560"/>
                <a:gd name="connsiteX18" fmla="*/ 428860 w 533051"/>
                <a:gd name="connsiteY18" fmla="*/ 383 h 248560"/>
                <a:gd name="connsiteX19" fmla="*/ 433177 w 533051"/>
                <a:gd name="connsiteY19" fmla="*/ 280 h 248560"/>
                <a:gd name="connsiteX20" fmla="*/ 436360 w 533051"/>
                <a:gd name="connsiteY20" fmla="*/ 211 h 248560"/>
                <a:gd name="connsiteX21" fmla="*/ 436911 w 533051"/>
                <a:gd name="connsiteY21" fmla="*/ 211 h 248560"/>
                <a:gd name="connsiteX22" fmla="*/ 437495 w 533051"/>
                <a:gd name="connsiteY22" fmla="*/ 211 h 248560"/>
                <a:gd name="connsiteX23" fmla="*/ 441693 w 533051"/>
                <a:gd name="connsiteY23" fmla="*/ 125 h 248560"/>
                <a:gd name="connsiteX24" fmla="*/ 443929 w 533051"/>
                <a:gd name="connsiteY24" fmla="*/ 91 h 248560"/>
                <a:gd name="connsiteX25" fmla="*/ 450311 w 533051"/>
                <a:gd name="connsiteY25" fmla="*/ 5 h 248560"/>
                <a:gd name="connsiteX26" fmla="*/ 451481 w 533051"/>
                <a:gd name="connsiteY26" fmla="*/ 5 h 248560"/>
                <a:gd name="connsiteX27" fmla="*/ 453889 w 533051"/>
                <a:gd name="connsiteY27" fmla="*/ 5 h 248560"/>
                <a:gd name="connsiteX28" fmla="*/ 510672 w 533051"/>
                <a:gd name="connsiteY28" fmla="*/ 5217 h 248560"/>
                <a:gd name="connsiteX29" fmla="*/ 513356 w 533051"/>
                <a:gd name="connsiteY29" fmla="*/ 15693 h 248560"/>
                <a:gd name="connsiteX30" fmla="*/ 533035 w 533051"/>
                <a:gd name="connsiteY30" fmla="*/ 192356 h 248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33051" h="248560">
                  <a:moveTo>
                    <a:pt x="533052" y="192287"/>
                  </a:moveTo>
                  <a:cubicBezTo>
                    <a:pt x="483734" y="210418"/>
                    <a:pt x="431526" y="223888"/>
                    <a:pt x="378562" y="233090"/>
                  </a:cubicBezTo>
                  <a:cubicBezTo>
                    <a:pt x="260488" y="253595"/>
                    <a:pt x="138612" y="252941"/>
                    <a:pt x="36330" y="235705"/>
                  </a:cubicBezTo>
                  <a:cubicBezTo>
                    <a:pt x="23928" y="233624"/>
                    <a:pt x="11800" y="231284"/>
                    <a:pt x="0" y="228721"/>
                  </a:cubicBezTo>
                  <a:cubicBezTo>
                    <a:pt x="16290" y="123153"/>
                    <a:pt x="31359" y="28147"/>
                    <a:pt x="31359" y="28147"/>
                  </a:cubicBezTo>
                  <a:lnTo>
                    <a:pt x="119071" y="23331"/>
                  </a:lnTo>
                  <a:lnTo>
                    <a:pt x="123785" y="23073"/>
                  </a:lnTo>
                  <a:cubicBezTo>
                    <a:pt x="123785" y="23073"/>
                    <a:pt x="120774" y="133337"/>
                    <a:pt x="220219" y="129604"/>
                  </a:cubicBezTo>
                  <a:cubicBezTo>
                    <a:pt x="319662" y="125871"/>
                    <a:pt x="352226" y="49529"/>
                    <a:pt x="365333" y="1725"/>
                  </a:cubicBezTo>
                  <a:cubicBezTo>
                    <a:pt x="372266" y="1897"/>
                    <a:pt x="380523" y="1777"/>
                    <a:pt x="389571" y="1570"/>
                  </a:cubicBezTo>
                  <a:cubicBezTo>
                    <a:pt x="392168" y="1502"/>
                    <a:pt x="394835" y="1433"/>
                    <a:pt x="397552" y="1347"/>
                  </a:cubicBezTo>
                  <a:cubicBezTo>
                    <a:pt x="398843" y="1312"/>
                    <a:pt x="400133" y="1278"/>
                    <a:pt x="401440" y="1226"/>
                  </a:cubicBezTo>
                  <a:cubicBezTo>
                    <a:pt x="402799" y="1192"/>
                    <a:pt x="404158" y="1140"/>
                    <a:pt x="405534" y="1106"/>
                  </a:cubicBezTo>
                  <a:cubicBezTo>
                    <a:pt x="407599" y="1037"/>
                    <a:pt x="409697" y="968"/>
                    <a:pt x="411796" y="899"/>
                  </a:cubicBezTo>
                  <a:cubicBezTo>
                    <a:pt x="412501" y="882"/>
                    <a:pt x="413189" y="865"/>
                    <a:pt x="413894" y="830"/>
                  </a:cubicBezTo>
                  <a:cubicBezTo>
                    <a:pt x="414600" y="813"/>
                    <a:pt x="415305" y="796"/>
                    <a:pt x="416010" y="762"/>
                  </a:cubicBezTo>
                  <a:cubicBezTo>
                    <a:pt x="418126" y="693"/>
                    <a:pt x="420259" y="641"/>
                    <a:pt x="422410" y="573"/>
                  </a:cubicBezTo>
                  <a:cubicBezTo>
                    <a:pt x="423132" y="555"/>
                    <a:pt x="423854" y="538"/>
                    <a:pt x="424594" y="504"/>
                  </a:cubicBezTo>
                  <a:cubicBezTo>
                    <a:pt x="426022" y="469"/>
                    <a:pt x="427432" y="418"/>
                    <a:pt x="428860" y="383"/>
                  </a:cubicBezTo>
                  <a:cubicBezTo>
                    <a:pt x="430305" y="349"/>
                    <a:pt x="431733" y="315"/>
                    <a:pt x="433177" y="280"/>
                  </a:cubicBezTo>
                  <a:cubicBezTo>
                    <a:pt x="434244" y="263"/>
                    <a:pt x="435294" y="229"/>
                    <a:pt x="436360" y="211"/>
                  </a:cubicBezTo>
                  <a:cubicBezTo>
                    <a:pt x="436532" y="211"/>
                    <a:pt x="436721" y="211"/>
                    <a:pt x="436911" y="211"/>
                  </a:cubicBezTo>
                  <a:cubicBezTo>
                    <a:pt x="437100" y="211"/>
                    <a:pt x="437306" y="211"/>
                    <a:pt x="437495" y="211"/>
                  </a:cubicBezTo>
                  <a:cubicBezTo>
                    <a:pt x="438889" y="177"/>
                    <a:pt x="440299" y="160"/>
                    <a:pt x="441693" y="125"/>
                  </a:cubicBezTo>
                  <a:cubicBezTo>
                    <a:pt x="442450" y="125"/>
                    <a:pt x="443189" y="108"/>
                    <a:pt x="443929" y="91"/>
                  </a:cubicBezTo>
                  <a:cubicBezTo>
                    <a:pt x="446062" y="56"/>
                    <a:pt x="448195" y="22"/>
                    <a:pt x="450311" y="5"/>
                  </a:cubicBezTo>
                  <a:cubicBezTo>
                    <a:pt x="450707" y="5"/>
                    <a:pt x="451102" y="5"/>
                    <a:pt x="451481" y="5"/>
                  </a:cubicBezTo>
                  <a:cubicBezTo>
                    <a:pt x="452289" y="5"/>
                    <a:pt x="453097" y="5"/>
                    <a:pt x="453889" y="5"/>
                  </a:cubicBezTo>
                  <a:cubicBezTo>
                    <a:pt x="477369" y="-81"/>
                    <a:pt x="498682" y="968"/>
                    <a:pt x="510672" y="5217"/>
                  </a:cubicBezTo>
                  <a:lnTo>
                    <a:pt x="513356" y="15693"/>
                  </a:lnTo>
                  <a:cubicBezTo>
                    <a:pt x="518430" y="89919"/>
                    <a:pt x="525449" y="147425"/>
                    <a:pt x="533035" y="192356"/>
                  </a:cubicBezTo>
                  <a:close/>
                </a:path>
              </a:pathLst>
            </a:custGeom>
            <a:solidFill>
              <a:srgbClr val="F93D3D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20" name="Freeform: Shape 1119">
              <a:extLst>
                <a:ext uri="{FF2B5EF4-FFF2-40B4-BE49-F238E27FC236}">
                  <a16:creationId xmlns:a16="http://schemas.microsoft.com/office/drawing/2014/main" id="{731E6B02-8EC3-B7DB-68EC-A76EF61FE421}"/>
                </a:ext>
              </a:extLst>
            </p:cNvPr>
            <p:cNvSpPr/>
            <p:nvPr/>
          </p:nvSpPr>
          <p:spPr>
            <a:xfrm>
              <a:off x="-2657024" y="4209613"/>
              <a:ext cx="175717" cy="265117"/>
            </a:xfrm>
            <a:custGeom>
              <a:avLst/>
              <a:gdLst>
                <a:gd name="connsiteX0" fmla="*/ 154490 w 154490"/>
                <a:gd name="connsiteY0" fmla="*/ 192287 h 233090"/>
                <a:gd name="connsiteX1" fmla="*/ 0 w 154490"/>
                <a:gd name="connsiteY1" fmla="*/ 233090 h 233090"/>
                <a:gd name="connsiteX2" fmla="*/ 11009 w 154490"/>
                <a:gd name="connsiteY2" fmla="*/ 1588 h 233090"/>
                <a:gd name="connsiteX3" fmla="*/ 18991 w 154490"/>
                <a:gd name="connsiteY3" fmla="*/ 1364 h 233090"/>
                <a:gd name="connsiteX4" fmla="*/ 22879 w 154490"/>
                <a:gd name="connsiteY4" fmla="*/ 1243 h 233090"/>
                <a:gd name="connsiteX5" fmla="*/ 33234 w 154490"/>
                <a:gd name="connsiteY5" fmla="*/ 917 h 233090"/>
                <a:gd name="connsiteX6" fmla="*/ 35333 w 154490"/>
                <a:gd name="connsiteY6" fmla="*/ 848 h 233090"/>
                <a:gd name="connsiteX7" fmla="*/ 46032 w 154490"/>
                <a:gd name="connsiteY7" fmla="*/ 521 h 233090"/>
                <a:gd name="connsiteX8" fmla="*/ 50299 w 154490"/>
                <a:gd name="connsiteY8" fmla="*/ 400 h 233090"/>
                <a:gd name="connsiteX9" fmla="*/ 54616 w 154490"/>
                <a:gd name="connsiteY9" fmla="*/ 298 h 233090"/>
                <a:gd name="connsiteX10" fmla="*/ 58349 w 154490"/>
                <a:gd name="connsiteY10" fmla="*/ 211 h 233090"/>
                <a:gd name="connsiteX11" fmla="*/ 58934 w 154490"/>
                <a:gd name="connsiteY11" fmla="*/ 211 h 233090"/>
                <a:gd name="connsiteX12" fmla="*/ 63131 w 154490"/>
                <a:gd name="connsiteY12" fmla="*/ 125 h 233090"/>
                <a:gd name="connsiteX13" fmla="*/ 65367 w 154490"/>
                <a:gd name="connsiteY13" fmla="*/ 91 h 233090"/>
                <a:gd name="connsiteX14" fmla="*/ 71749 w 154490"/>
                <a:gd name="connsiteY14" fmla="*/ 5 h 233090"/>
                <a:gd name="connsiteX15" fmla="*/ 72919 w 154490"/>
                <a:gd name="connsiteY15" fmla="*/ 5 h 233090"/>
                <a:gd name="connsiteX16" fmla="*/ 75327 w 154490"/>
                <a:gd name="connsiteY16" fmla="*/ 5 h 233090"/>
                <a:gd name="connsiteX17" fmla="*/ 132111 w 154490"/>
                <a:gd name="connsiteY17" fmla="*/ 5217 h 233090"/>
                <a:gd name="connsiteX18" fmla="*/ 134158 w 154490"/>
                <a:gd name="connsiteY18" fmla="*/ 6008 h 233090"/>
                <a:gd name="connsiteX19" fmla="*/ 134811 w 154490"/>
                <a:gd name="connsiteY19" fmla="*/ 15693 h 233090"/>
                <a:gd name="connsiteX20" fmla="*/ 154490 w 154490"/>
                <a:gd name="connsiteY20" fmla="*/ 192356 h 23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4490" h="233090">
                  <a:moveTo>
                    <a:pt x="154490" y="192287"/>
                  </a:moveTo>
                  <a:cubicBezTo>
                    <a:pt x="105173" y="210418"/>
                    <a:pt x="52965" y="223888"/>
                    <a:pt x="0" y="233090"/>
                  </a:cubicBezTo>
                  <a:cubicBezTo>
                    <a:pt x="1032" y="130705"/>
                    <a:pt x="7913" y="38537"/>
                    <a:pt x="11009" y="1588"/>
                  </a:cubicBezTo>
                  <a:cubicBezTo>
                    <a:pt x="13607" y="1519"/>
                    <a:pt x="16273" y="1450"/>
                    <a:pt x="18991" y="1364"/>
                  </a:cubicBezTo>
                  <a:cubicBezTo>
                    <a:pt x="20281" y="1329"/>
                    <a:pt x="21571" y="1295"/>
                    <a:pt x="22879" y="1243"/>
                  </a:cubicBezTo>
                  <a:cubicBezTo>
                    <a:pt x="26267" y="1140"/>
                    <a:pt x="29725" y="1020"/>
                    <a:pt x="33234" y="917"/>
                  </a:cubicBezTo>
                  <a:cubicBezTo>
                    <a:pt x="33940" y="899"/>
                    <a:pt x="34628" y="882"/>
                    <a:pt x="35333" y="848"/>
                  </a:cubicBezTo>
                  <a:cubicBezTo>
                    <a:pt x="38859" y="745"/>
                    <a:pt x="42437" y="624"/>
                    <a:pt x="46032" y="521"/>
                  </a:cubicBezTo>
                  <a:cubicBezTo>
                    <a:pt x="47460" y="486"/>
                    <a:pt x="48871" y="435"/>
                    <a:pt x="50299" y="400"/>
                  </a:cubicBezTo>
                  <a:cubicBezTo>
                    <a:pt x="51743" y="366"/>
                    <a:pt x="53171" y="332"/>
                    <a:pt x="54616" y="298"/>
                  </a:cubicBezTo>
                  <a:cubicBezTo>
                    <a:pt x="55855" y="263"/>
                    <a:pt x="57111" y="229"/>
                    <a:pt x="58349" y="211"/>
                  </a:cubicBezTo>
                  <a:cubicBezTo>
                    <a:pt x="58538" y="211"/>
                    <a:pt x="58745" y="211"/>
                    <a:pt x="58934" y="211"/>
                  </a:cubicBezTo>
                  <a:cubicBezTo>
                    <a:pt x="60344" y="177"/>
                    <a:pt x="61738" y="160"/>
                    <a:pt x="63131" y="125"/>
                  </a:cubicBezTo>
                  <a:cubicBezTo>
                    <a:pt x="63888" y="125"/>
                    <a:pt x="64628" y="108"/>
                    <a:pt x="65367" y="91"/>
                  </a:cubicBezTo>
                  <a:cubicBezTo>
                    <a:pt x="67501" y="56"/>
                    <a:pt x="69634" y="22"/>
                    <a:pt x="71749" y="5"/>
                  </a:cubicBezTo>
                  <a:cubicBezTo>
                    <a:pt x="72145" y="5"/>
                    <a:pt x="72541" y="5"/>
                    <a:pt x="72919" y="5"/>
                  </a:cubicBezTo>
                  <a:cubicBezTo>
                    <a:pt x="73727" y="5"/>
                    <a:pt x="74536" y="5"/>
                    <a:pt x="75327" y="5"/>
                  </a:cubicBezTo>
                  <a:cubicBezTo>
                    <a:pt x="98808" y="-81"/>
                    <a:pt x="120121" y="968"/>
                    <a:pt x="132111" y="5217"/>
                  </a:cubicBezTo>
                  <a:cubicBezTo>
                    <a:pt x="132833" y="5458"/>
                    <a:pt x="133504" y="5716"/>
                    <a:pt x="134158" y="6008"/>
                  </a:cubicBezTo>
                  <a:cubicBezTo>
                    <a:pt x="134364" y="9277"/>
                    <a:pt x="134588" y="12493"/>
                    <a:pt x="134811" y="15693"/>
                  </a:cubicBezTo>
                  <a:cubicBezTo>
                    <a:pt x="139886" y="89919"/>
                    <a:pt x="146904" y="147425"/>
                    <a:pt x="154490" y="192356"/>
                  </a:cubicBezTo>
                  <a:close/>
                </a:path>
              </a:pathLst>
            </a:custGeom>
            <a:solidFill>
              <a:srgbClr val="D8303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16" name="Freeform: Shape 1115">
              <a:extLst>
                <a:ext uri="{FF2B5EF4-FFF2-40B4-BE49-F238E27FC236}">
                  <a16:creationId xmlns:a16="http://schemas.microsoft.com/office/drawing/2014/main" id="{E71EBD98-8134-8954-9E25-C018FBEBF564}"/>
                </a:ext>
              </a:extLst>
            </p:cNvPr>
            <p:cNvSpPr/>
            <p:nvPr/>
          </p:nvSpPr>
          <p:spPr>
            <a:xfrm>
              <a:off x="-2960534" y="4211575"/>
              <a:ext cx="301221" cy="166849"/>
            </a:xfrm>
            <a:custGeom>
              <a:avLst/>
              <a:gdLst>
                <a:gd name="connsiteX0" fmla="*/ 27808 w 264832"/>
                <a:gd name="connsiteY0" fmla="*/ 16273 h 146693"/>
                <a:gd name="connsiteX1" fmla="*/ 113078 w 264832"/>
                <a:gd name="connsiteY1" fmla="*/ 120413 h 146693"/>
                <a:gd name="connsiteX2" fmla="*/ 243158 w 264832"/>
                <a:gd name="connsiteY2" fmla="*/ 0 h 146693"/>
                <a:gd name="connsiteX3" fmla="*/ 264833 w 264832"/>
                <a:gd name="connsiteY3" fmla="*/ 1170 h 146693"/>
                <a:gd name="connsiteX4" fmla="*/ 113490 w 264832"/>
                <a:gd name="connsiteY4" fmla="*/ 146680 h 146693"/>
                <a:gd name="connsiteX5" fmla="*/ 79 w 264832"/>
                <a:gd name="connsiteY5" fmla="*/ 26181 h 146693"/>
                <a:gd name="connsiteX6" fmla="*/ 27791 w 264832"/>
                <a:gd name="connsiteY6" fmla="*/ 16256 h 146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832" h="146693">
                  <a:moveTo>
                    <a:pt x="27808" y="16273"/>
                  </a:moveTo>
                  <a:cubicBezTo>
                    <a:pt x="27808" y="16273"/>
                    <a:pt x="12602" y="119157"/>
                    <a:pt x="113078" y="120413"/>
                  </a:cubicBezTo>
                  <a:cubicBezTo>
                    <a:pt x="213554" y="121669"/>
                    <a:pt x="243158" y="0"/>
                    <a:pt x="243158" y="0"/>
                  </a:cubicBezTo>
                  <a:lnTo>
                    <a:pt x="264833" y="1170"/>
                  </a:lnTo>
                  <a:cubicBezTo>
                    <a:pt x="264833" y="1170"/>
                    <a:pt x="228382" y="148263"/>
                    <a:pt x="113490" y="146680"/>
                  </a:cubicBezTo>
                  <a:cubicBezTo>
                    <a:pt x="-7009" y="145012"/>
                    <a:pt x="79" y="26181"/>
                    <a:pt x="79" y="26181"/>
                  </a:cubicBezTo>
                  <a:cubicBezTo>
                    <a:pt x="79" y="26181"/>
                    <a:pt x="18639" y="18853"/>
                    <a:pt x="27791" y="16256"/>
                  </a:cubicBezTo>
                  <a:close/>
                </a:path>
              </a:pathLst>
            </a:custGeom>
            <a:solidFill>
              <a:srgbClr val="54D6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09" name="Freeform: Shape 1108">
              <a:extLst>
                <a:ext uri="{FF2B5EF4-FFF2-40B4-BE49-F238E27FC236}">
                  <a16:creationId xmlns:a16="http://schemas.microsoft.com/office/drawing/2014/main" id="{D4519F31-CDE3-DB6E-11B3-63585DDCDCEF}"/>
                </a:ext>
              </a:extLst>
            </p:cNvPr>
            <p:cNvSpPr/>
            <p:nvPr/>
          </p:nvSpPr>
          <p:spPr>
            <a:xfrm>
              <a:off x="-3204804" y="4202388"/>
              <a:ext cx="213996" cy="651090"/>
            </a:xfrm>
            <a:custGeom>
              <a:avLst/>
              <a:gdLst>
                <a:gd name="connsiteX0" fmla="*/ 185957 w 188145"/>
                <a:gd name="connsiteY0" fmla="*/ 34396 h 572436"/>
                <a:gd name="connsiteX1" fmla="*/ 66697 w 188145"/>
                <a:gd name="connsiteY1" fmla="*/ 509564 h 572436"/>
                <a:gd name="connsiteX2" fmla="*/ 55567 w 188145"/>
                <a:gd name="connsiteY2" fmla="*/ 572437 h 572436"/>
                <a:gd name="connsiteX3" fmla="*/ 37333 w 188145"/>
                <a:gd name="connsiteY3" fmla="*/ 555407 h 572436"/>
                <a:gd name="connsiteX4" fmla="*/ 53313 w 188145"/>
                <a:gd name="connsiteY4" fmla="*/ 53559 h 572436"/>
                <a:gd name="connsiteX5" fmla="*/ 148578 w 188145"/>
                <a:gd name="connsiteY5" fmla="*/ 96 h 572436"/>
                <a:gd name="connsiteX6" fmla="*/ 183859 w 188145"/>
                <a:gd name="connsiteY6" fmla="*/ 13857 h 572436"/>
                <a:gd name="connsiteX7" fmla="*/ 185940 w 188145"/>
                <a:gd name="connsiteY7" fmla="*/ 34396 h 57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145" h="572436">
                  <a:moveTo>
                    <a:pt x="185957" y="34396"/>
                  </a:moveTo>
                  <a:cubicBezTo>
                    <a:pt x="146359" y="104236"/>
                    <a:pt x="97677" y="224013"/>
                    <a:pt x="66697" y="509564"/>
                  </a:cubicBezTo>
                  <a:cubicBezTo>
                    <a:pt x="65923" y="534541"/>
                    <a:pt x="55877" y="565264"/>
                    <a:pt x="55567" y="572437"/>
                  </a:cubicBezTo>
                  <a:cubicBezTo>
                    <a:pt x="48876" y="569323"/>
                    <a:pt x="42803" y="563492"/>
                    <a:pt x="37333" y="555407"/>
                  </a:cubicBezTo>
                  <a:cubicBezTo>
                    <a:pt x="-18229" y="473079"/>
                    <a:pt x="-10849" y="155480"/>
                    <a:pt x="53313" y="53559"/>
                  </a:cubicBezTo>
                  <a:cubicBezTo>
                    <a:pt x="79048" y="12688"/>
                    <a:pt x="118870" y="-1315"/>
                    <a:pt x="148578" y="96"/>
                  </a:cubicBezTo>
                  <a:cubicBezTo>
                    <a:pt x="164472" y="853"/>
                    <a:pt x="177460" y="6030"/>
                    <a:pt x="183859" y="13857"/>
                  </a:cubicBezTo>
                  <a:cubicBezTo>
                    <a:pt x="188486" y="19534"/>
                    <a:pt x="189656" y="26604"/>
                    <a:pt x="185940" y="34396"/>
                  </a:cubicBezTo>
                  <a:close/>
                </a:path>
              </a:pathLst>
            </a:custGeom>
            <a:solidFill>
              <a:srgbClr val="BB4FB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07" name="Freeform: Shape 1106">
              <a:extLst>
                <a:ext uri="{FF2B5EF4-FFF2-40B4-BE49-F238E27FC236}">
                  <a16:creationId xmlns:a16="http://schemas.microsoft.com/office/drawing/2014/main" id="{CE718110-0082-5DC5-837F-50424B031914}"/>
                </a:ext>
              </a:extLst>
            </p:cNvPr>
            <p:cNvSpPr/>
            <p:nvPr/>
          </p:nvSpPr>
          <p:spPr>
            <a:xfrm>
              <a:off x="-3141711" y="4218149"/>
              <a:ext cx="150904" cy="635349"/>
            </a:xfrm>
            <a:custGeom>
              <a:avLst/>
              <a:gdLst>
                <a:gd name="connsiteX0" fmla="*/ 130487 w 132674"/>
                <a:gd name="connsiteY0" fmla="*/ 20539 h 558596"/>
                <a:gd name="connsiteX1" fmla="*/ 11226 w 132674"/>
                <a:gd name="connsiteY1" fmla="*/ 495706 h 558596"/>
                <a:gd name="connsiteX2" fmla="*/ 96 w 132674"/>
                <a:gd name="connsiteY2" fmla="*/ 558597 h 558596"/>
                <a:gd name="connsiteX3" fmla="*/ 47539 w 132674"/>
                <a:gd name="connsiteY3" fmla="*/ 144978 h 558596"/>
                <a:gd name="connsiteX4" fmla="*/ 128388 w 132674"/>
                <a:gd name="connsiteY4" fmla="*/ 0 h 558596"/>
                <a:gd name="connsiteX5" fmla="*/ 130470 w 132674"/>
                <a:gd name="connsiteY5" fmla="*/ 20539 h 55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674" h="558596">
                  <a:moveTo>
                    <a:pt x="130487" y="20539"/>
                  </a:moveTo>
                  <a:cubicBezTo>
                    <a:pt x="90888" y="90379"/>
                    <a:pt x="42189" y="210155"/>
                    <a:pt x="11226" y="495706"/>
                  </a:cubicBezTo>
                  <a:cubicBezTo>
                    <a:pt x="10452" y="520684"/>
                    <a:pt x="406" y="551406"/>
                    <a:pt x="96" y="558597"/>
                  </a:cubicBezTo>
                  <a:cubicBezTo>
                    <a:pt x="-660" y="547742"/>
                    <a:pt x="1972" y="291159"/>
                    <a:pt x="47539" y="144978"/>
                  </a:cubicBezTo>
                  <a:cubicBezTo>
                    <a:pt x="77608" y="48492"/>
                    <a:pt x="106284" y="20092"/>
                    <a:pt x="128388" y="0"/>
                  </a:cubicBezTo>
                  <a:cubicBezTo>
                    <a:pt x="133015" y="5677"/>
                    <a:pt x="134185" y="12746"/>
                    <a:pt x="130470" y="20539"/>
                  </a:cubicBezTo>
                  <a:close/>
                </a:path>
              </a:pathLst>
            </a:custGeom>
            <a:solidFill>
              <a:srgbClr val="8C3B8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103" name="Freeform: Shape 1102">
              <a:extLst>
                <a:ext uri="{FF2B5EF4-FFF2-40B4-BE49-F238E27FC236}">
                  <a16:creationId xmlns:a16="http://schemas.microsoft.com/office/drawing/2014/main" id="{C74A1D4C-1892-47C4-FD1C-BBE2AB63B0AC}"/>
                </a:ext>
              </a:extLst>
            </p:cNvPr>
            <p:cNvSpPr/>
            <p:nvPr/>
          </p:nvSpPr>
          <p:spPr>
            <a:xfrm>
              <a:off x="-2660373" y="4156280"/>
              <a:ext cx="294032" cy="710288"/>
            </a:xfrm>
            <a:custGeom>
              <a:avLst/>
              <a:gdLst>
                <a:gd name="connsiteX0" fmla="*/ 258495 w 258512"/>
                <a:gd name="connsiteY0" fmla="*/ 612992 h 624482"/>
                <a:gd name="connsiteX1" fmla="*/ 203449 w 258512"/>
                <a:gd name="connsiteY1" fmla="*/ 624483 h 624482"/>
                <a:gd name="connsiteX2" fmla="*/ 176202 w 258512"/>
                <a:gd name="connsiteY2" fmla="*/ 601501 h 624482"/>
                <a:gd name="connsiteX3" fmla="*/ 9120 w 258512"/>
                <a:gd name="connsiteY3" fmla="*/ 51420 h 624482"/>
                <a:gd name="connsiteX4" fmla="*/ 13386 w 258512"/>
                <a:gd name="connsiteY4" fmla="*/ 30863 h 624482"/>
                <a:gd name="connsiteX5" fmla="*/ 135726 w 258512"/>
                <a:gd name="connsiteY5" fmla="*/ 1018 h 624482"/>
                <a:gd name="connsiteX6" fmla="*/ 135743 w 258512"/>
                <a:gd name="connsiteY6" fmla="*/ 1018 h 624482"/>
                <a:gd name="connsiteX7" fmla="*/ 164092 w 258512"/>
                <a:gd name="connsiteY7" fmla="*/ 7245 h 624482"/>
                <a:gd name="connsiteX8" fmla="*/ 169493 w 258512"/>
                <a:gd name="connsiteY8" fmla="*/ 30863 h 624482"/>
                <a:gd name="connsiteX9" fmla="*/ 167773 w 258512"/>
                <a:gd name="connsiteY9" fmla="*/ 45622 h 624482"/>
                <a:gd name="connsiteX10" fmla="*/ 167773 w 258512"/>
                <a:gd name="connsiteY10" fmla="*/ 45622 h 624482"/>
                <a:gd name="connsiteX11" fmla="*/ 164505 w 258512"/>
                <a:gd name="connsiteY11" fmla="*/ 65095 h 624482"/>
                <a:gd name="connsiteX12" fmla="*/ 195829 w 258512"/>
                <a:gd name="connsiteY12" fmla="*/ 482017 h 624482"/>
                <a:gd name="connsiteX13" fmla="*/ 235892 w 258512"/>
                <a:gd name="connsiteY13" fmla="*/ 572533 h 624482"/>
                <a:gd name="connsiteX14" fmla="*/ 258513 w 258512"/>
                <a:gd name="connsiteY14" fmla="*/ 612975 h 624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8512" h="624482">
                  <a:moveTo>
                    <a:pt x="258495" y="612992"/>
                  </a:moveTo>
                  <a:cubicBezTo>
                    <a:pt x="237200" y="614609"/>
                    <a:pt x="216987" y="624483"/>
                    <a:pt x="203449" y="624483"/>
                  </a:cubicBezTo>
                  <a:cubicBezTo>
                    <a:pt x="194642" y="618204"/>
                    <a:pt x="185508" y="610515"/>
                    <a:pt x="176202" y="601501"/>
                  </a:cubicBezTo>
                  <a:cubicBezTo>
                    <a:pt x="80456" y="508835"/>
                    <a:pt x="-33248" y="278450"/>
                    <a:pt x="9120" y="51420"/>
                  </a:cubicBezTo>
                  <a:cubicBezTo>
                    <a:pt x="10393" y="44556"/>
                    <a:pt x="11821" y="37710"/>
                    <a:pt x="13386" y="30863"/>
                  </a:cubicBezTo>
                  <a:cubicBezTo>
                    <a:pt x="18220" y="9808"/>
                    <a:pt x="87268" y="-3953"/>
                    <a:pt x="135726" y="1018"/>
                  </a:cubicBezTo>
                  <a:lnTo>
                    <a:pt x="135743" y="1018"/>
                  </a:lnTo>
                  <a:cubicBezTo>
                    <a:pt x="146529" y="2119"/>
                    <a:pt x="156282" y="4166"/>
                    <a:pt x="164092" y="7245"/>
                  </a:cubicBezTo>
                  <a:cubicBezTo>
                    <a:pt x="177560" y="12560"/>
                    <a:pt x="169441" y="22245"/>
                    <a:pt x="169493" y="30863"/>
                  </a:cubicBezTo>
                  <a:cubicBezTo>
                    <a:pt x="169493" y="33908"/>
                    <a:pt x="168839" y="38879"/>
                    <a:pt x="167773" y="45622"/>
                  </a:cubicBezTo>
                  <a:lnTo>
                    <a:pt x="167773" y="45622"/>
                  </a:lnTo>
                  <a:cubicBezTo>
                    <a:pt x="166913" y="51007"/>
                    <a:pt x="165777" y="57526"/>
                    <a:pt x="164505" y="65095"/>
                  </a:cubicBezTo>
                  <a:cubicBezTo>
                    <a:pt x="152773" y="134986"/>
                    <a:pt x="129155" y="294585"/>
                    <a:pt x="195829" y="482017"/>
                  </a:cubicBezTo>
                  <a:cubicBezTo>
                    <a:pt x="204396" y="506083"/>
                    <a:pt x="221511" y="543686"/>
                    <a:pt x="235892" y="572533"/>
                  </a:cubicBezTo>
                  <a:cubicBezTo>
                    <a:pt x="246282" y="593365"/>
                    <a:pt x="255227" y="609638"/>
                    <a:pt x="258513" y="612975"/>
                  </a:cubicBezTo>
                  <a:close/>
                </a:path>
              </a:pathLst>
            </a:custGeom>
            <a:solidFill>
              <a:srgbClr val="BB4FB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49" name="Freeform: Shape 1048">
              <a:extLst>
                <a:ext uri="{FF2B5EF4-FFF2-40B4-BE49-F238E27FC236}">
                  <a16:creationId xmlns:a16="http://schemas.microsoft.com/office/drawing/2014/main" id="{D9910730-1191-59D5-A04F-B077CBC9C645}"/>
                </a:ext>
              </a:extLst>
            </p:cNvPr>
            <p:cNvSpPr/>
            <p:nvPr/>
          </p:nvSpPr>
          <p:spPr>
            <a:xfrm>
              <a:off x="-3428019" y="3167993"/>
              <a:ext cx="1036799" cy="1083390"/>
            </a:xfrm>
            <a:custGeom>
              <a:avLst/>
              <a:gdLst>
                <a:gd name="connsiteX0" fmla="*/ 34110 w 911550"/>
                <a:gd name="connsiteY0" fmla="*/ 493883 h 952512"/>
                <a:gd name="connsiteX1" fmla="*/ 59018 w 911550"/>
                <a:gd name="connsiteY1" fmla="*/ 618889 h 952512"/>
                <a:gd name="connsiteX2" fmla="*/ 158032 w 911550"/>
                <a:gd name="connsiteY2" fmla="*/ 856499 h 952512"/>
                <a:gd name="connsiteX3" fmla="*/ 519392 w 911550"/>
                <a:gd name="connsiteY3" fmla="*/ 945484 h 952512"/>
                <a:gd name="connsiteX4" fmla="*/ 850047 w 911550"/>
                <a:gd name="connsiteY4" fmla="*/ 741642 h 952512"/>
                <a:gd name="connsiteX5" fmla="*/ 908740 w 911550"/>
                <a:gd name="connsiteY5" fmla="*/ 481635 h 952512"/>
                <a:gd name="connsiteX6" fmla="*/ 857702 w 911550"/>
                <a:gd name="connsiteY6" fmla="*/ 174186 h 952512"/>
                <a:gd name="connsiteX7" fmla="*/ 671027 w 911550"/>
                <a:gd name="connsiteY7" fmla="*/ 0 h 952512"/>
                <a:gd name="connsiteX8" fmla="*/ 22602 w 911550"/>
                <a:gd name="connsiteY8" fmla="*/ 231400 h 952512"/>
                <a:gd name="connsiteX9" fmla="*/ 34110 w 911550"/>
                <a:gd name="connsiteY9" fmla="*/ 493849 h 952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11550" h="952512">
                  <a:moveTo>
                    <a:pt x="34110" y="493883"/>
                  </a:moveTo>
                  <a:cubicBezTo>
                    <a:pt x="58210" y="556481"/>
                    <a:pt x="58416" y="569348"/>
                    <a:pt x="59018" y="618889"/>
                  </a:cubicBezTo>
                  <a:cubicBezTo>
                    <a:pt x="59741" y="677255"/>
                    <a:pt x="72006" y="785627"/>
                    <a:pt x="158032" y="856499"/>
                  </a:cubicBezTo>
                  <a:cubicBezTo>
                    <a:pt x="244059" y="927370"/>
                    <a:pt x="357161" y="970152"/>
                    <a:pt x="519392" y="945484"/>
                  </a:cubicBezTo>
                  <a:cubicBezTo>
                    <a:pt x="681623" y="920817"/>
                    <a:pt x="802036" y="821252"/>
                    <a:pt x="850047" y="741642"/>
                  </a:cubicBezTo>
                  <a:cubicBezTo>
                    <a:pt x="903115" y="653620"/>
                    <a:pt x="918648" y="589526"/>
                    <a:pt x="908740" y="481635"/>
                  </a:cubicBezTo>
                  <a:cubicBezTo>
                    <a:pt x="899606" y="381950"/>
                    <a:pt x="853229" y="182323"/>
                    <a:pt x="857702" y="174186"/>
                  </a:cubicBezTo>
                  <a:cubicBezTo>
                    <a:pt x="862174" y="166050"/>
                    <a:pt x="671027" y="0"/>
                    <a:pt x="671027" y="0"/>
                  </a:cubicBezTo>
                  <a:cubicBezTo>
                    <a:pt x="268761" y="66881"/>
                    <a:pt x="79489" y="70717"/>
                    <a:pt x="22602" y="231400"/>
                  </a:cubicBezTo>
                  <a:cubicBezTo>
                    <a:pt x="-34268" y="392082"/>
                    <a:pt x="34110" y="493849"/>
                    <a:pt x="34110" y="493849"/>
                  </a:cubicBez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46" name="Freeform: Shape 1045">
              <a:extLst>
                <a:ext uri="{FF2B5EF4-FFF2-40B4-BE49-F238E27FC236}">
                  <a16:creationId xmlns:a16="http://schemas.microsoft.com/office/drawing/2014/main" id="{E84E7882-2314-D5EB-DFDD-A8E9E404167D}"/>
                </a:ext>
              </a:extLst>
            </p:cNvPr>
            <p:cNvSpPr/>
            <p:nvPr/>
          </p:nvSpPr>
          <p:spPr>
            <a:xfrm>
              <a:off x="-3338111" y="3445263"/>
              <a:ext cx="171447" cy="135816"/>
            </a:xfrm>
            <a:custGeom>
              <a:avLst/>
              <a:gdLst>
                <a:gd name="connsiteX0" fmla="*/ 132 w 150736"/>
                <a:gd name="connsiteY0" fmla="*/ 119409 h 119409"/>
                <a:gd name="connsiteX1" fmla="*/ 63607 w 150736"/>
                <a:gd name="connsiteY1" fmla="*/ 10745 h 119409"/>
                <a:gd name="connsiteX2" fmla="*/ 150270 w 150736"/>
                <a:gd name="connsiteY2" fmla="*/ 38027 h 119409"/>
                <a:gd name="connsiteX3" fmla="*/ 77489 w 150736"/>
                <a:gd name="connsiteY3" fmla="*/ 66720 h 119409"/>
                <a:gd name="connsiteX4" fmla="*/ 132 w 150736"/>
                <a:gd name="connsiteY4" fmla="*/ 119392 h 1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736" h="119409">
                  <a:moveTo>
                    <a:pt x="132" y="119409"/>
                  </a:moveTo>
                  <a:cubicBezTo>
                    <a:pt x="-1726" y="91301"/>
                    <a:pt x="15820" y="36118"/>
                    <a:pt x="63607" y="10745"/>
                  </a:cubicBezTo>
                  <a:cubicBezTo>
                    <a:pt x="111394" y="-14611"/>
                    <a:pt x="155792" y="9162"/>
                    <a:pt x="150270" y="38027"/>
                  </a:cubicBezTo>
                  <a:cubicBezTo>
                    <a:pt x="145264" y="64122"/>
                    <a:pt x="110259" y="57723"/>
                    <a:pt x="77489" y="66720"/>
                  </a:cubicBezTo>
                  <a:cubicBezTo>
                    <a:pt x="20224" y="82425"/>
                    <a:pt x="132" y="119392"/>
                    <a:pt x="132" y="119392"/>
                  </a:cubicBezTo>
                  <a:close/>
                </a:path>
              </a:pathLst>
            </a:custGeom>
            <a:solidFill>
              <a:srgbClr val="501C0D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48" name="Freeform: Shape 1047">
              <a:extLst>
                <a:ext uri="{FF2B5EF4-FFF2-40B4-BE49-F238E27FC236}">
                  <a16:creationId xmlns:a16="http://schemas.microsoft.com/office/drawing/2014/main" id="{92F7BBB5-4A94-5ECE-787F-865A9201F35B}"/>
                </a:ext>
              </a:extLst>
            </p:cNvPr>
            <p:cNvSpPr/>
            <p:nvPr/>
          </p:nvSpPr>
          <p:spPr>
            <a:xfrm>
              <a:off x="-3340389" y="3442929"/>
              <a:ext cx="175983" cy="146094"/>
            </a:xfrm>
            <a:custGeom>
              <a:avLst/>
              <a:gdLst>
                <a:gd name="connsiteX0" fmla="*/ 604 w 154724"/>
                <a:gd name="connsiteY0" fmla="*/ 128445 h 128445"/>
                <a:gd name="connsiteX1" fmla="*/ 139 w 154724"/>
                <a:gd name="connsiteY1" fmla="*/ 121582 h 128445"/>
                <a:gd name="connsiteX2" fmla="*/ 13454 w 154724"/>
                <a:gd name="connsiteY2" fmla="*/ 65211 h 128445"/>
                <a:gd name="connsiteX3" fmla="*/ 64664 w 154724"/>
                <a:gd name="connsiteY3" fmla="*/ 11025 h 128445"/>
                <a:gd name="connsiteX4" fmla="*/ 140954 w 154724"/>
                <a:gd name="connsiteY4" fmla="*/ 10389 h 128445"/>
                <a:gd name="connsiteX5" fmla="*/ 154217 w 154724"/>
                <a:gd name="connsiteY5" fmla="*/ 40458 h 128445"/>
                <a:gd name="connsiteX6" fmla="*/ 109045 w 154724"/>
                <a:gd name="connsiteY6" fmla="*/ 65521 h 128445"/>
                <a:gd name="connsiteX7" fmla="*/ 79991 w 154724"/>
                <a:gd name="connsiteY7" fmla="*/ 70699 h 128445"/>
                <a:gd name="connsiteX8" fmla="*/ 3873 w 154724"/>
                <a:gd name="connsiteY8" fmla="*/ 122407 h 128445"/>
                <a:gd name="connsiteX9" fmla="*/ 587 w 154724"/>
                <a:gd name="connsiteY9" fmla="*/ 128445 h 128445"/>
                <a:gd name="connsiteX10" fmla="*/ 92841 w 154724"/>
                <a:gd name="connsiteY10" fmla="*/ 5211 h 128445"/>
                <a:gd name="connsiteX11" fmla="*/ 66556 w 154724"/>
                <a:gd name="connsiteY11" fmla="*/ 14569 h 128445"/>
                <a:gd name="connsiteX12" fmla="*/ 4044 w 154724"/>
                <a:gd name="connsiteY12" fmla="*/ 114907 h 128445"/>
                <a:gd name="connsiteX13" fmla="*/ 78976 w 154724"/>
                <a:gd name="connsiteY13" fmla="*/ 66862 h 128445"/>
                <a:gd name="connsiteX14" fmla="*/ 108563 w 154724"/>
                <a:gd name="connsiteY14" fmla="*/ 61564 h 128445"/>
                <a:gd name="connsiteX15" fmla="*/ 150329 w 154724"/>
                <a:gd name="connsiteY15" fmla="*/ 39718 h 128445"/>
                <a:gd name="connsiteX16" fmla="*/ 138615 w 154724"/>
                <a:gd name="connsiteY16" fmla="*/ 13623 h 128445"/>
                <a:gd name="connsiteX17" fmla="*/ 92858 w 154724"/>
                <a:gd name="connsiteY17" fmla="*/ 5211 h 12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4724" h="128445">
                  <a:moveTo>
                    <a:pt x="604" y="128445"/>
                  </a:moveTo>
                  <a:lnTo>
                    <a:pt x="139" y="121582"/>
                  </a:lnTo>
                  <a:cubicBezTo>
                    <a:pt x="-927" y="105567"/>
                    <a:pt x="4182" y="83978"/>
                    <a:pt x="13454" y="65211"/>
                  </a:cubicBezTo>
                  <a:cubicBezTo>
                    <a:pt x="21711" y="48508"/>
                    <a:pt x="37296" y="25544"/>
                    <a:pt x="64664" y="11025"/>
                  </a:cubicBezTo>
                  <a:cubicBezTo>
                    <a:pt x="97795" y="-6555"/>
                    <a:pt x="126470" y="-311"/>
                    <a:pt x="140954" y="10389"/>
                  </a:cubicBezTo>
                  <a:cubicBezTo>
                    <a:pt x="151550" y="18216"/>
                    <a:pt x="156384" y="29173"/>
                    <a:pt x="154217" y="40458"/>
                  </a:cubicBezTo>
                  <a:cubicBezTo>
                    <a:pt x="150450" y="60119"/>
                    <a:pt x="131269" y="62614"/>
                    <a:pt x="109045" y="65521"/>
                  </a:cubicBezTo>
                  <a:cubicBezTo>
                    <a:pt x="99549" y="66759"/>
                    <a:pt x="89727" y="68032"/>
                    <a:pt x="79991" y="70699"/>
                  </a:cubicBezTo>
                  <a:cubicBezTo>
                    <a:pt x="24308" y="85974"/>
                    <a:pt x="4061" y="122046"/>
                    <a:pt x="3873" y="122407"/>
                  </a:cubicBezTo>
                  <a:lnTo>
                    <a:pt x="587" y="128445"/>
                  </a:lnTo>
                  <a:close/>
                  <a:moveTo>
                    <a:pt x="92841" y="5211"/>
                  </a:moveTo>
                  <a:cubicBezTo>
                    <a:pt x="84618" y="6707"/>
                    <a:pt x="75776" y="9683"/>
                    <a:pt x="66556" y="14569"/>
                  </a:cubicBezTo>
                  <a:cubicBezTo>
                    <a:pt x="23981" y="37155"/>
                    <a:pt x="4973" y="85200"/>
                    <a:pt x="4044" y="114907"/>
                  </a:cubicBezTo>
                  <a:cubicBezTo>
                    <a:pt x="12112" y="103795"/>
                    <a:pt x="34337" y="79093"/>
                    <a:pt x="78976" y="66862"/>
                  </a:cubicBezTo>
                  <a:cubicBezTo>
                    <a:pt x="88970" y="64127"/>
                    <a:pt x="98930" y="62820"/>
                    <a:pt x="108563" y="61564"/>
                  </a:cubicBezTo>
                  <a:cubicBezTo>
                    <a:pt x="130100" y="58760"/>
                    <a:pt x="147095" y="56541"/>
                    <a:pt x="150329" y="39718"/>
                  </a:cubicBezTo>
                  <a:cubicBezTo>
                    <a:pt x="152187" y="29999"/>
                    <a:pt x="147921" y="20486"/>
                    <a:pt x="138615" y="13623"/>
                  </a:cubicBezTo>
                  <a:cubicBezTo>
                    <a:pt x="129033" y="6553"/>
                    <a:pt x="112726" y="1599"/>
                    <a:pt x="92858" y="5211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43" name="Freeform: Shape 1042">
              <a:extLst>
                <a:ext uri="{FF2B5EF4-FFF2-40B4-BE49-F238E27FC236}">
                  <a16:creationId xmlns:a16="http://schemas.microsoft.com/office/drawing/2014/main" id="{27D41CFD-BE10-8AF8-E1EE-8197BD76243F}"/>
                </a:ext>
              </a:extLst>
            </p:cNvPr>
            <p:cNvSpPr/>
            <p:nvPr/>
          </p:nvSpPr>
          <p:spPr>
            <a:xfrm>
              <a:off x="-2869381" y="3367020"/>
              <a:ext cx="194904" cy="96194"/>
            </a:xfrm>
            <a:custGeom>
              <a:avLst/>
              <a:gdLst>
                <a:gd name="connsiteX0" fmla="*/ 171342 w 171359"/>
                <a:gd name="connsiteY0" fmla="*/ 84575 h 84574"/>
                <a:gd name="connsiteX1" fmla="*/ 76921 w 171359"/>
                <a:gd name="connsiteY1" fmla="*/ 1404 h 84574"/>
                <a:gd name="connsiteX2" fmla="*/ 3245 w 171359"/>
                <a:gd name="connsiteY2" fmla="*/ 54557 h 84574"/>
                <a:gd name="connsiteX3" fmla="*/ 81359 w 171359"/>
                <a:gd name="connsiteY3" fmla="*/ 58892 h 84574"/>
                <a:gd name="connsiteX4" fmla="*/ 171359 w 171359"/>
                <a:gd name="connsiteY4" fmla="*/ 84575 h 84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359" h="84574">
                  <a:moveTo>
                    <a:pt x="171342" y="84575"/>
                  </a:moveTo>
                  <a:cubicBezTo>
                    <a:pt x="164272" y="57310"/>
                    <a:pt x="130264" y="10435"/>
                    <a:pt x="76921" y="1404"/>
                  </a:cubicBezTo>
                  <a:cubicBezTo>
                    <a:pt x="23578" y="-7627"/>
                    <a:pt x="-11084" y="28892"/>
                    <a:pt x="3245" y="54557"/>
                  </a:cubicBezTo>
                  <a:cubicBezTo>
                    <a:pt x="16198" y="77763"/>
                    <a:pt x="47420" y="60681"/>
                    <a:pt x="81359" y="58892"/>
                  </a:cubicBezTo>
                  <a:cubicBezTo>
                    <a:pt x="140654" y="55796"/>
                    <a:pt x="171359" y="84575"/>
                    <a:pt x="171359" y="84575"/>
                  </a:cubicBezTo>
                  <a:close/>
                </a:path>
              </a:pathLst>
            </a:custGeom>
            <a:solidFill>
              <a:srgbClr val="501C0D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45" name="Freeform: Shape 1044">
              <a:extLst>
                <a:ext uri="{FF2B5EF4-FFF2-40B4-BE49-F238E27FC236}">
                  <a16:creationId xmlns:a16="http://schemas.microsoft.com/office/drawing/2014/main" id="{6F4491EC-C4B3-0B13-7825-E4928B68187D}"/>
                </a:ext>
              </a:extLst>
            </p:cNvPr>
            <p:cNvSpPr/>
            <p:nvPr/>
          </p:nvSpPr>
          <p:spPr>
            <a:xfrm>
              <a:off x="-2871681" y="3364701"/>
              <a:ext cx="201371" cy="105538"/>
            </a:xfrm>
            <a:custGeom>
              <a:avLst/>
              <a:gdLst>
                <a:gd name="connsiteX0" fmla="*/ 177028 w 177045"/>
                <a:gd name="connsiteY0" fmla="*/ 92789 h 92789"/>
                <a:gd name="connsiteX1" fmla="*/ 172005 w 177045"/>
                <a:gd name="connsiteY1" fmla="*/ 88076 h 92789"/>
                <a:gd name="connsiteX2" fmla="*/ 83484 w 177045"/>
                <a:gd name="connsiteY2" fmla="*/ 62944 h 92789"/>
                <a:gd name="connsiteX3" fmla="*/ 54275 w 177045"/>
                <a:gd name="connsiteY3" fmla="*/ 67159 h 92789"/>
                <a:gd name="connsiteX4" fmla="*/ 3512 w 177045"/>
                <a:gd name="connsiteY4" fmla="*/ 57577 h 92789"/>
                <a:gd name="connsiteX5" fmla="*/ 6643 w 177045"/>
                <a:gd name="connsiteY5" fmla="*/ 24859 h 92789"/>
                <a:gd name="connsiteX6" fmla="*/ 79270 w 177045"/>
                <a:gd name="connsiteY6" fmla="*/ 1464 h 92789"/>
                <a:gd name="connsiteX7" fmla="*/ 144929 w 177045"/>
                <a:gd name="connsiteY7" fmla="*/ 36780 h 92789"/>
                <a:gd name="connsiteX8" fmla="*/ 175308 w 177045"/>
                <a:gd name="connsiteY8" fmla="*/ 86098 h 92789"/>
                <a:gd name="connsiteX9" fmla="*/ 177045 w 177045"/>
                <a:gd name="connsiteY9" fmla="*/ 92772 h 92789"/>
                <a:gd name="connsiteX10" fmla="*/ 61242 w 177045"/>
                <a:gd name="connsiteY10" fmla="*/ 61757 h 92789"/>
                <a:gd name="connsiteX11" fmla="*/ 83261 w 177045"/>
                <a:gd name="connsiteY11" fmla="*/ 58936 h 92789"/>
                <a:gd name="connsiteX12" fmla="*/ 169493 w 177045"/>
                <a:gd name="connsiteY12" fmla="*/ 80989 h 92789"/>
                <a:gd name="connsiteX13" fmla="*/ 78599 w 177045"/>
                <a:gd name="connsiteY13" fmla="*/ 5404 h 92789"/>
                <a:gd name="connsiteX14" fmla="*/ 9911 w 177045"/>
                <a:gd name="connsiteY14" fmla="*/ 27164 h 92789"/>
                <a:gd name="connsiteX15" fmla="*/ 7004 w 177045"/>
                <a:gd name="connsiteY15" fmla="*/ 55616 h 92789"/>
                <a:gd name="connsiteX16" fmla="*/ 53518 w 177045"/>
                <a:gd name="connsiteY16" fmla="*/ 63219 h 92789"/>
                <a:gd name="connsiteX17" fmla="*/ 61242 w 177045"/>
                <a:gd name="connsiteY17" fmla="*/ 61757 h 92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7045" h="92789">
                  <a:moveTo>
                    <a:pt x="177028" y="92789"/>
                  </a:moveTo>
                  <a:lnTo>
                    <a:pt x="172005" y="88076"/>
                  </a:lnTo>
                  <a:cubicBezTo>
                    <a:pt x="171695" y="87801"/>
                    <a:pt x="141145" y="59917"/>
                    <a:pt x="83484" y="62944"/>
                  </a:cubicBezTo>
                  <a:cubicBezTo>
                    <a:pt x="73404" y="63477"/>
                    <a:pt x="63685" y="65352"/>
                    <a:pt x="54275" y="67159"/>
                  </a:cubicBezTo>
                  <a:cubicBezTo>
                    <a:pt x="32274" y="71390"/>
                    <a:pt x="13283" y="75054"/>
                    <a:pt x="3512" y="57577"/>
                  </a:cubicBezTo>
                  <a:cubicBezTo>
                    <a:pt x="-2095" y="47548"/>
                    <a:pt x="-943" y="35628"/>
                    <a:pt x="6643" y="24859"/>
                  </a:cubicBezTo>
                  <a:cubicBezTo>
                    <a:pt x="17033" y="10151"/>
                    <a:pt x="42268" y="-4797"/>
                    <a:pt x="79270" y="1464"/>
                  </a:cubicBezTo>
                  <a:cubicBezTo>
                    <a:pt x="109820" y="6642"/>
                    <a:pt x="131839" y="23535"/>
                    <a:pt x="144929" y="36780"/>
                  </a:cubicBezTo>
                  <a:cubicBezTo>
                    <a:pt x="159637" y="51677"/>
                    <a:pt x="171282" y="70564"/>
                    <a:pt x="175308" y="86098"/>
                  </a:cubicBezTo>
                  <a:lnTo>
                    <a:pt x="177045" y="92772"/>
                  </a:lnTo>
                  <a:close/>
                  <a:moveTo>
                    <a:pt x="61242" y="61757"/>
                  </a:moveTo>
                  <a:cubicBezTo>
                    <a:pt x="68363" y="60467"/>
                    <a:pt x="75691" y="59332"/>
                    <a:pt x="83261" y="58936"/>
                  </a:cubicBezTo>
                  <a:cubicBezTo>
                    <a:pt x="129482" y="56510"/>
                    <a:pt x="158329" y="72973"/>
                    <a:pt x="169493" y="80989"/>
                  </a:cubicBezTo>
                  <a:cubicBezTo>
                    <a:pt x="159258" y="53087"/>
                    <a:pt x="126110" y="13454"/>
                    <a:pt x="78599" y="5404"/>
                  </a:cubicBezTo>
                  <a:cubicBezTo>
                    <a:pt x="43438" y="-548"/>
                    <a:pt x="19631" y="13403"/>
                    <a:pt x="9911" y="27164"/>
                  </a:cubicBezTo>
                  <a:cubicBezTo>
                    <a:pt x="3237" y="36608"/>
                    <a:pt x="2188" y="46981"/>
                    <a:pt x="7004" y="55616"/>
                  </a:cubicBezTo>
                  <a:cubicBezTo>
                    <a:pt x="15348" y="70582"/>
                    <a:pt x="32188" y="67330"/>
                    <a:pt x="53518" y="63219"/>
                  </a:cubicBezTo>
                  <a:cubicBezTo>
                    <a:pt x="56064" y="62720"/>
                    <a:pt x="58645" y="62239"/>
                    <a:pt x="61242" y="61757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D1B6DC3A-2583-BF8C-F000-2EE13108648A}"/>
                </a:ext>
              </a:extLst>
            </p:cNvPr>
            <p:cNvSpPr/>
            <p:nvPr/>
          </p:nvSpPr>
          <p:spPr>
            <a:xfrm>
              <a:off x="-3301817" y="3627363"/>
              <a:ext cx="212698" cy="261270"/>
            </a:xfrm>
            <a:custGeom>
              <a:avLst/>
              <a:gdLst>
                <a:gd name="connsiteX0" fmla="*/ 31422 w 187003"/>
                <a:gd name="connsiteY0" fmla="*/ 211727 h 229708"/>
                <a:gd name="connsiteX1" fmla="*/ 3847 w 187003"/>
                <a:gd name="connsiteY1" fmla="*/ 92140 h 229708"/>
                <a:gd name="connsiteX2" fmla="*/ 87104 w 187003"/>
                <a:gd name="connsiteY2" fmla="*/ 402 h 229708"/>
                <a:gd name="connsiteX3" fmla="*/ 186754 w 187003"/>
                <a:gd name="connsiteY3" fmla="*/ 153636 h 229708"/>
                <a:gd name="connsiteX4" fmla="*/ 113302 w 187003"/>
                <a:gd name="connsiteY4" fmla="*/ 226624 h 229708"/>
                <a:gd name="connsiteX5" fmla="*/ 31422 w 187003"/>
                <a:gd name="connsiteY5" fmla="*/ 211761 h 22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003" h="229708">
                  <a:moveTo>
                    <a:pt x="31422" y="211727"/>
                  </a:moveTo>
                  <a:cubicBezTo>
                    <a:pt x="5808" y="189571"/>
                    <a:pt x="-6938" y="139324"/>
                    <a:pt x="3847" y="92140"/>
                  </a:cubicBezTo>
                  <a:cubicBezTo>
                    <a:pt x="14633" y="44955"/>
                    <a:pt x="44392" y="5528"/>
                    <a:pt x="87104" y="402"/>
                  </a:cubicBezTo>
                  <a:cubicBezTo>
                    <a:pt x="154587" y="-7700"/>
                    <a:pt x="190367" y="108894"/>
                    <a:pt x="186754" y="153636"/>
                  </a:cubicBezTo>
                  <a:cubicBezTo>
                    <a:pt x="183142" y="198378"/>
                    <a:pt x="152144" y="218143"/>
                    <a:pt x="113302" y="226624"/>
                  </a:cubicBezTo>
                  <a:cubicBezTo>
                    <a:pt x="74461" y="235087"/>
                    <a:pt x="46508" y="224818"/>
                    <a:pt x="31422" y="211761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40" name="Freeform: Shape 1039">
              <a:extLst>
                <a:ext uri="{FF2B5EF4-FFF2-40B4-BE49-F238E27FC236}">
                  <a16:creationId xmlns:a16="http://schemas.microsoft.com/office/drawing/2014/main" id="{275E35F1-02FB-79B3-5FF4-56496B9A2B8E}"/>
                </a:ext>
              </a:extLst>
            </p:cNvPr>
            <p:cNvSpPr/>
            <p:nvPr/>
          </p:nvSpPr>
          <p:spPr>
            <a:xfrm>
              <a:off x="-3296306" y="3639741"/>
              <a:ext cx="204780" cy="248757"/>
            </a:xfrm>
            <a:custGeom>
              <a:avLst/>
              <a:gdLst>
                <a:gd name="connsiteX0" fmla="*/ 29931 w 180042"/>
                <a:gd name="connsiteY0" fmla="*/ 201809 h 218706"/>
                <a:gd name="connsiteX1" fmla="*/ 3836 w 180042"/>
                <a:gd name="connsiteY1" fmla="*/ 88070 h 218706"/>
                <a:gd name="connsiteX2" fmla="*/ 84392 w 180042"/>
                <a:gd name="connsiteY2" fmla="*/ 409 h 218706"/>
                <a:gd name="connsiteX3" fmla="*/ 179776 w 180042"/>
                <a:gd name="connsiteY3" fmla="*/ 145886 h 218706"/>
                <a:gd name="connsiteX4" fmla="*/ 108733 w 180042"/>
                <a:gd name="connsiteY4" fmla="*/ 215657 h 218706"/>
                <a:gd name="connsiteX5" fmla="*/ 29914 w 180042"/>
                <a:gd name="connsiteY5" fmla="*/ 201826 h 218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042" h="218706">
                  <a:moveTo>
                    <a:pt x="29931" y="201809"/>
                  </a:moveTo>
                  <a:cubicBezTo>
                    <a:pt x="5349" y="180823"/>
                    <a:pt x="-6726" y="133019"/>
                    <a:pt x="3836" y="88070"/>
                  </a:cubicBezTo>
                  <a:cubicBezTo>
                    <a:pt x="14398" y="43104"/>
                    <a:pt x="43228" y="5450"/>
                    <a:pt x="84392" y="409"/>
                  </a:cubicBezTo>
                  <a:cubicBezTo>
                    <a:pt x="149415" y="-7572"/>
                    <a:pt x="183423" y="103277"/>
                    <a:pt x="179776" y="145886"/>
                  </a:cubicBezTo>
                  <a:cubicBezTo>
                    <a:pt x="176113" y="188495"/>
                    <a:pt x="146198" y="207434"/>
                    <a:pt x="108733" y="215657"/>
                  </a:cubicBezTo>
                  <a:cubicBezTo>
                    <a:pt x="71302" y="223879"/>
                    <a:pt x="44415" y="214195"/>
                    <a:pt x="29914" y="201826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42" name="Freeform: Shape 1041">
              <a:extLst>
                <a:ext uri="{FF2B5EF4-FFF2-40B4-BE49-F238E27FC236}">
                  <a16:creationId xmlns:a16="http://schemas.microsoft.com/office/drawing/2014/main" id="{36BE8F9B-0B46-D516-9A1F-F8F0CD6D1F06}"/>
                </a:ext>
              </a:extLst>
            </p:cNvPr>
            <p:cNvSpPr/>
            <p:nvPr/>
          </p:nvSpPr>
          <p:spPr>
            <a:xfrm>
              <a:off x="-3298687" y="3637294"/>
              <a:ext cx="209557" cy="253650"/>
            </a:xfrm>
            <a:custGeom>
              <a:avLst/>
              <a:gdLst>
                <a:gd name="connsiteX0" fmla="*/ 125172 w 184242"/>
                <a:gd name="connsiteY0" fmla="*/ 216208 h 223008"/>
                <a:gd name="connsiteX1" fmla="*/ 111290 w 184242"/>
                <a:gd name="connsiteY1" fmla="*/ 219872 h 223008"/>
                <a:gd name="connsiteX2" fmla="*/ 30665 w 184242"/>
                <a:gd name="connsiteY2" fmla="*/ 205577 h 223008"/>
                <a:gd name="connsiteX3" fmla="*/ 3744 w 184242"/>
                <a:gd name="connsiteY3" fmla="*/ 156552 h 223008"/>
                <a:gd name="connsiteX4" fmla="*/ 3881 w 184242"/>
                <a:gd name="connsiteY4" fmla="*/ 89705 h 223008"/>
                <a:gd name="connsiteX5" fmla="*/ 86227 w 184242"/>
                <a:gd name="connsiteY5" fmla="*/ 427 h 223008"/>
                <a:gd name="connsiteX6" fmla="*/ 136594 w 184242"/>
                <a:gd name="connsiteY6" fmla="*/ 19556 h 223008"/>
                <a:gd name="connsiteX7" fmla="*/ 173836 w 184242"/>
                <a:gd name="connsiteY7" fmla="*/ 84596 h 223008"/>
                <a:gd name="connsiteX8" fmla="*/ 183968 w 184242"/>
                <a:gd name="connsiteY8" fmla="*/ 148208 h 223008"/>
                <a:gd name="connsiteX9" fmla="*/ 125172 w 184242"/>
                <a:gd name="connsiteY9" fmla="*/ 216190 h 223008"/>
                <a:gd name="connsiteX10" fmla="*/ 33383 w 184242"/>
                <a:gd name="connsiteY10" fmla="*/ 202343 h 223008"/>
                <a:gd name="connsiteX11" fmla="*/ 110379 w 184242"/>
                <a:gd name="connsiteY11" fmla="*/ 215726 h 223008"/>
                <a:gd name="connsiteX12" fmla="*/ 179771 w 184242"/>
                <a:gd name="connsiteY12" fmla="*/ 147847 h 223008"/>
                <a:gd name="connsiteX13" fmla="*/ 133687 w 184242"/>
                <a:gd name="connsiteY13" fmla="*/ 22618 h 223008"/>
                <a:gd name="connsiteX14" fmla="*/ 86760 w 184242"/>
                <a:gd name="connsiteY14" fmla="*/ 4659 h 223008"/>
                <a:gd name="connsiteX15" fmla="*/ 7993 w 184242"/>
                <a:gd name="connsiteY15" fmla="*/ 90720 h 223008"/>
                <a:gd name="connsiteX16" fmla="*/ 7855 w 184242"/>
                <a:gd name="connsiteY16" fmla="*/ 155605 h 223008"/>
                <a:gd name="connsiteX17" fmla="*/ 33383 w 184242"/>
                <a:gd name="connsiteY17" fmla="*/ 202343 h 22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4242" h="223008">
                  <a:moveTo>
                    <a:pt x="125172" y="216208"/>
                  </a:moveTo>
                  <a:cubicBezTo>
                    <a:pt x="120785" y="217584"/>
                    <a:pt x="116175" y="218805"/>
                    <a:pt x="111290" y="219872"/>
                  </a:cubicBezTo>
                  <a:cubicBezTo>
                    <a:pt x="65413" y="229935"/>
                    <a:pt x="39627" y="213232"/>
                    <a:pt x="30665" y="205577"/>
                  </a:cubicBezTo>
                  <a:cubicBezTo>
                    <a:pt x="18280" y="194998"/>
                    <a:pt x="8715" y="177589"/>
                    <a:pt x="3744" y="156552"/>
                  </a:cubicBezTo>
                  <a:cubicBezTo>
                    <a:pt x="-1296" y="135238"/>
                    <a:pt x="-1245" y="111500"/>
                    <a:pt x="3881" y="89705"/>
                  </a:cubicBezTo>
                  <a:cubicBezTo>
                    <a:pt x="15699" y="39424"/>
                    <a:pt x="47247" y="5209"/>
                    <a:pt x="86227" y="427"/>
                  </a:cubicBezTo>
                  <a:cubicBezTo>
                    <a:pt x="104358" y="-1792"/>
                    <a:pt x="121302" y="4642"/>
                    <a:pt x="136594" y="19556"/>
                  </a:cubicBezTo>
                  <a:cubicBezTo>
                    <a:pt x="151611" y="34195"/>
                    <a:pt x="164840" y="57297"/>
                    <a:pt x="173836" y="84596"/>
                  </a:cubicBezTo>
                  <a:cubicBezTo>
                    <a:pt x="181474" y="107767"/>
                    <a:pt x="185344" y="132142"/>
                    <a:pt x="183968" y="148208"/>
                  </a:cubicBezTo>
                  <a:cubicBezTo>
                    <a:pt x="181044" y="182320"/>
                    <a:pt x="161760" y="204665"/>
                    <a:pt x="125172" y="216190"/>
                  </a:cubicBezTo>
                  <a:close/>
                  <a:moveTo>
                    <a:pt x="33383" y="202343"/>
                  </a:moveTo>
                  <a:cubicBezTo>
                    <a:pt x="41863" y="209585"/>
                    <a:pt x="66342" y="225376"/>
                    <a:pt x="110379" y="215726"/>
                  </a:cubicBezTo>
                  <a:cubicBezTo>
                    <a:pt x="153968" y="206162"/>
                    <a:pt x="176674" y="183954"/>
                    <a:pt x="179771" y="147847"/>
                  </a:cubicBezTo>
                  <a:cubicBezTo>
                    <a:pt x="182368" y="117641"/>
                    <a:pt x="165700" y="53822"/>
                    <a:pt x="133687" y="22618"/>
                  </a:cubicBezTo>
                  <a:cubicBezTo>
                    <a:pt x="119341" y="8650"/>
                    <a:pt x="103566" y="2612"/>
                    <a:pt x="86760" y="4659"/>
                  </a:cubicBezTo>
                  <a:cubicBezTo>
                    <a:pt x="49570" y="9217"/>
                    <a:pt x="19380" y="42193"/>
                    <a:pt x="7993" y="90720"/>
                  </a:cubicBezTo>
                  <a:cubicBezTo>
                    <a:pt x="3021" y="111878"/>
                    <a:pt x="2970" y="134929"/>
                    <a:pt x="7855" y="155605"/>
                  </a:cubicBezTo>
                  <a:cubicBezTo>
                    <a:pt x="12620" y="175749"/>
                    <a:pt x="21686" y="192349"/>
                    <a:pt x="33383" y="202343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8E6F972-19A9-4AFE-33E0-3DADF13DD57B}"/>
                </a:ext>
              </a:extLst>
            </p:cNvPr>
            <p:cNvSpPr/>
            <p:nvPr/>
          </p:nvSpPr>
          <p:spPr>
            <a:xfrm>
              <a:off x="-3256735" y="3707854"/>
              <a:ext cx="123382" cy="167086"/>
            </a:xfrm>
            <a:custGeom>
              <a:avLst/>
              <a:gdLst>
                <a:gd name="connsiteX0" fmla="*/ 64899 w 123382"/>
                <a:gd name="connsiteY0" fmla="*/ 1591 h 167086"/>
                <a:gd name="connsiteX1" fmla="*/ 119692 w 123382"/>
                <a:gd name="connsiteY1" fmla="*/ 66570 h 167086"/>
                <a:gd name="connsiteX2" fmla="*/ 82694 w 123382"/>
                <a:gd name="connsiteY2" fmla="*/ 165336 h 167086"/>
                <a:gd name="connsiteX3" fmla="*/ 3689 w 123382"/>
                <a:gd name="connsiteY3" fmla="*/ 100517 h 167086"/>
                <a:gd name="connsiteX4" fmla="*/ 40687 w 123382"/>
                <a:gd name="connsiteY4" fmla="*/ 1749 h 167086"/>
                <a:gd name="connsiteX5" fmla="*/ 64899 w 123382"/>
                <a:gd name="connsiteY5" fmla="*/ 1591 h 16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382" h="167086">
                  <a:moveTo>
                    <a:pt x="64899" y="1591"/>
                  </a:moveTo>
                  <a:cubicBezTo>
                    <a:pt x="88903" y="7936"/>
                    <a:pt x="111006" y="32746"/>
                    <a:pt x="119692" y="66570"/>
                  </a:cubicBezTo>
                  <a:cubicBezTo>
                    <a:pt x="131274" y="111669"/>
                    <a:pt x="114683" y="155965"/>
                    <a:pt x="82694" y="165336"/>
                  </a:cubicBezTo>
                  <a:cubicBezTo>
                    <a:pt x="50704" y="174689"/>
                    <a:pt x="15271" y="145614"/>
                    <a:pt x="3689" y="100517"/>
                  </a:cubicBezTo>
                  <a:cubicBezTo>
                    <a:pt x="-7894" y="55418"/>
                    <a:pt x="8717" y="11122"/>
                    <a:pt x="40687" y="1749"/>
                  </a:cubicBezTo>
                  <a:cubicBezTo>
                    <a:pt x="48685" y="-589"/>
                    <a:pt x="56897" y="-525"/>
                    <a:pt x="64899" y="1591"/>
                  </a:cubicBezTo>
                  <a:close/>
                </a:path>
              </a:pathLst>
            </a:custGeom>
            <a:solidFill>
              <a:schemeClr val="tx1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26B2165A-2FE2-C7D7-705E-F1380381FAA5}"/>
                </a:ext>
              </a:extLst>
            </p:cNvPr>
            <p:cNvSpPr/>
            <p:nvPr/>
          </p:nvSpPr>
          <p:spPr>
            <a:xfrm>
              <a:off x="-2830611" y="3569150"/>
              <a:ext cx="248449" cy="262884"/>
            </a:xfrm>
            <a:custGeom>
              <a:avLst/>
              <a:gdLst>
                <a:gd name="connsiteX0" fmla="*/ 36762 w 218436"/>
                <a:gd name="connsiteY0" fmla="*/ 223309 h 231127"/>
                <a:gd name="connsiteX1" fmla="*/ 54257 w 218436"/>
                <a:gd name="connsiteY1" fmla="*/ 7236 h 231127"/>
                <a:gd name="connsiteX2" fmla="*/ 218431 w 218436"/>
                <a:gd name="connsiteY2" fmla="*/ 150063 h 231127"/>
                <a:gd name="connsiteX3" fmla="*/ 36762 w 218436"/>
                <a:gd name="connsiteY3" fmla="*/ 223309 h 23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436" h="231127">
                  <a:moveTo>
                    <a:pt x="36762" y="223309"/>
                  </a:moveTo>
                  <a:cubicBezTo>
                    <a:pt x="11063" y="209410"/>
                    <a:pt x="-39270" y="43601"/>
                    <a:pt x="54257" y="7236"/>
                  </a:cubicBezTo>
                  <a:cubicBezTo>
                    <a:pt x="153374" y="-31313"/>
                    <a:pt x="219102" y="94054"/>
                    <a:pt x="218431" y="150063"/>
                  </a:cubicBezTo>
                  <a:cubicBezTo>
                    <a:pt x="217743" y="208309"/>
                    <a:pt x="84050" y="248906"/>
                    <a:pt x="36762" y="223309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9BA48B7D-704A-9A3B-AE61-0AD31666A9DB}"/>
                </a:ext>
              </a:extLst>
            </p:cNvPr>
            <p:cNvSpPr/>
            <p:nvPr/>
          </p:nvSpPr>
          <p:spPr>
            <a:xfrm>
              <a:off x="-2826010" y="3581761"/>
              <a:ext cx="241191" cy="250134"/>
            </a:xfrm>
            <a:custGeom>
              <a:avLst/>
              <a:gdLst>
                <a:gd name="connsiteX0" fmla="*/ 35263 w 212055"/>
                <a:gd name="connsiteY0" fmla="*/ 212634 h 219917"/>
                <a:gd name="connsiteX1" fmla="*/ 53085 w 212055"/>
                <a:gd name="connsiteY1" fmla="*/ 7020 h 219917"/>
                <a:gd name="connsiteX2" fmla="*/ 212047 w 212055"/>
                <a:gd name="connsiteY2" fmla="*/ 142261 h 219917"/>
                <a:gd name="connsiteX3" fmla="*/ 35263 w 212055"/>
                <a:gd name="connsiteY3" fmla="*/ 212634 h 2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055" h="219917">
                  <a:moveTo>
                    <a:pt x="35263" y="212634"/>
                  </a:moveTo>
                  <a:cubicBezTo>
                    <a:pt x="10355" y="199509"/>
                    <a:pt x="-37913" y="41975"/>
                    <a:pt x="53085" y="7020"/>
                  </a:cubicBezTo>
                  <a:cubicBezTo>
                    <a:pt x="149535" y="-30015"/>
                    <a:pt x="212907" y="88987"/>
                    <a:pt x="212047" y="142261"/>
                  </a:cubicBezTo>
                  <a:cubicBezTo>
                    <a:pt x="211153" y="197686"/>
                    <a:pt x="81106" y="236786"/>
                    <a:pt x="35263" y="212634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98057A23-CF0C-EE07-7D9F-37DC1A937F6F}"/>
                </a:ext>
              </a:extLst>
            </p:cNvPr>
            <p:cNvSpPr/>
            <p:nvPr/>
          </p:nvSpPr>
          <p:spPr>
            <a:xfrm>
              <a:off x="-2828302" y="3579564"/>
              <a:ext cx="245753" cy="254641"/>
            </a:xfrm>
            <a:custGeom>
              <a:avLst/>
              <a:gdLst>
                <a:gd name="connsiteX0" fmla="*/ 107428 w 216066"/>
                <a:gd name="connsiteY0" fmla="*/ 220689 h 223879"/>
                <a:gd name="connsiteX1" fmla="*/ 101958 w 216066"/>
                <a:gd name="connsiteY1" fmla="*/ 221618 h 223879"/>
                <a:gd name="connsiteX2" fmla="*/ 36350 w 216066"/>
                <a:gd name="connsiteY2" fmla="*/ 216337 h 223879"/>
                <a:gd name="connsiteX3" fmla="*/ 11097 w 216066"/>
                <a:gd name="connsiteY3" fmla="*/ 171784 h 223879"/>
                <a:gd name="connsiteX4" fmla="*/ 312 w 216066"/>
                <a:gd name="connsiteY4" fmla="*/ 93000 h 223879"/>
                <a:gd name="connsiteX5" fmla="*/ 54377 w 216066"/>
                <a:gd name="connsiteY5" fmla="*/ 7094 h 223879"/>
                <a:gd name="connsiteX6" fmla="*/ 147439 w 216066"/>
                <a:gd name="connsiteY6" fmla="*/ 18567 h 223879"/>
                <a:gd name="connsiteX7" fmla="*/ 198322 w 216066"/>
                <a:gd name="connsiteY7" fmla="*/ 79944 h 223879"/>
                <a:gd name="connsiteX8" fmla="*/ 216058 w 216066"/>
                <a:gd name="connsiteY8" fmla="*/ 144227 h 223879"/>
                <a:gd name="connsiteX9" fmla="*/ 176339 w 216066"/>
                <a:gd name="connsiteY9" fmla="*/ 195781 h 223879"/>
                <a:gd name="connsiteX10" fmla="*/ 107411 w 216066"/>
                <a:gd name="connsiteY10" fmla="*/ 220689 h 223879"/>
                <a:gd name="connsiteX11" fmla="*/ 38207 w 216066"/>
                <a:gd name="connsiteY11" fmla="*/ 212811 h 223879"/>
                <a:gd name="connsiteX12" fmla="*/ 174309 w 216066"/>
                <a:gd name="connsiteY12" fmla="*/ 192358 h 223879"/>
                <a:gd name="connsiteX13" fmla="*/ 212067 w 216066"/>
                <a:gd name="connsiteY13" fmla="*/ 144175 h 223879"/>
                <a:gd name="connsiteX14" fmla="*/ 194762 w 216066"/>
                <a:gd name="connsiteY14" fmla="*/ 81750 h 223879"/>
                <a:gd name="connsiteX15" fmla="*/ 145151 w 216066"/>
                <a:gd name="connsiteY15" fmla="*/ 21853 h 223879"/>
                <a:gd name="connsiteX16" fmla="*/ 55822 w 216066"/>
                <a:gd name="connsiteY16" fmla="*/ 10844 h 223879"/>
                <a:gd name="connsiteX17" fmla="*/ 4320 w 216066"/>
                <a:gd name="connsiteY17" fmla="*/ 93258 h 223879"/>
                <a:gd name="connsiteX18" fmla="*/ 14916 w 216066"/>
                <a:gd name="connsiteY18" fmla="*/ 170580 h 223879"/>
                <a:gd name="connsiteX19" fmla="*/ 38225 w 216066"/>
                <a:gd name="connsiteY19" fmla="*/ 212828 h 223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6066" h="223879">
                  <a:moveTo>
                    <a:pt x="107428" y="220689"/>
                  </a:moveTo>
                  <a:cubicBezTo>
                    <a:pt x="105604" y="221016"/>
                    <a:pt x="103781" y="221326"/>
                    <a:pt x="101958" y="221618"/>
                  </a:cubicBezTo>
                  <a:cubicBezTo>
                    <a:pt x="74280" y="225919"/>
                    <a:pt x="50971" y="224044"/>
                    <a:pt x="36350" y="216337"/>
                  </a:cubicBezTo>
                  <a:cubicBezTo>
                    <a:pt x="28247" y="212071"/>
                    <a:pt x="18580" y="194990"/>
                    <a:pt x="11097" y="171784"/>
                  </a:cubicBezTo>
                  <a:cubicBezTo>
                    <a:pt x="6229" y="156630"/>
                    <a:pt x="-1666" y="126251"/>
                    <a:pt x="312" y="93000"/>
                  </a:cubicBezTo>
                  <a:cubicBezTo>
                    <a:pt x="2118" y="62587"/>
                    <a:pt x="12955" y="23005"/>
                    <a:pt x="54377" y="7094"/>
                  </a:cubicBezTo>
                  <a:cubicBezTo>
                    <a:pt x="86751" y="-5343"/>
                    <a:pt x="118919" y="-1370"/>
                    <a:pt x="147439" y="18567"/>
                  </a:cubicBezTo>
                  <a:cubicBezTo>
                    <a:pt x="167256" y="32432"/>
                    <a:pt x="185335" y="54227"/>
                    <a:pt x="198322" y="79944"/>
                  </a:cubicBezTo>
                  <a:cubicBezTo>
                    <a:pt x="209710" y="102495"/>
                    <a:pt x="216350" y="126526"/>
                    <a:pt x="216058" y="144227"/>
                  </a:cubicBezTo>
                  <a:cubicBezTo>
                    <a:pt x="215679" y="167622"/>
                    <a:pt x="194246" y="185185"/>
                    <a:pt x="176339" y="195781"/>
                  </a:cubicBezTo>
                  <a:cubicBezTo>
                    <a:pt x="157021" y="207220"/>
                    <a:pt x="132181" y="216165"/>
                    <a:pt x="107411" y="220689"/>
                  </a:cubicBezTo>
                  <a:close/>
                  <a:moveTo>
                    <a:pt x="38207" y="212811"/>
                  </a:moveTo>
                  <a:cubicBezTo>
                    <a:pt x="66332" y="227639"/>
                    <a:pt x="131201" y="217885"/>
                    <a:pt x="174309" y="192358"/>
                  </a:cubicBezTo>
                  <a:cubicBezTo>
                    <a:pt x="198374" y="178097"/>
                    <a:pt x="211791" y="160982"/>
                    <a:pt x="212067" y="144175"/>
                  </a:cubicBezTo>
                  <a:cubicBezTo>
                    <a:pt x="212342" y="127094"/>
                    <a:pt x="205874" y="103751"/>
                    <a:pt x="194762" y="81750"/>
                  </a:cubicBezTo>
                  <a:cubicBezTo>
                    <a:pt x="182067" y="56618"/>
                    <a:pt x="164452" y="35339"/>
                    <a:pt x="145151" y="21853"/>
                  </a:cubicBezTo>
                  <a:cubicBezTo>
                    <a:pt x="117388" y="2449"/>
                    <a:pt x="87336" y="-1266"/>
                    <a:pt x="55822" y="10844"/>
                  </a:cubicBezTo>
                  <a:cubicBezTo>
                    <a:pt x="16396" y="25981"/>
                    <a:pt x="6040" y="64015"/>
                    <a:pt x="4320" y="93258"/>
                  </a:cubicBezTo>
                  <a:cubicBezTo>
                    <a:pt x="2393" y="125855"/>
                    <a:pt x="10134" y="155701"/>
                    <a:pt x="14916" y="170580"/>
                  </a:cubicBezTo>
                  <a:cubicBezTo>
                    <a:pt x="21866" y="192169"/>
                    <a:pt x="31223" y="209147"/>
                    <a:pt x="38225" y="212828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1D87163C-4B7E-52CF-89AC-60805A4D46C8}"/>
                </a:ext>
              </a:extLst>
            </p:cNvPr>
            <p:cNvSpPr/>
            <p:nvPr/>
          </p:nvSpPr>
          <p:spPr>
            <a:xfrm>
              <a:off x="-2768057" y="3642489"/>
              <a:ext cx="131380" cy="164889"/>
            </a:xfrm>
            <a:custGeom>
              <a:avLst/>
              <a:gdLst>
                <a:gd name="connsiteX0" fmla="*/ 68135 w 131380"/>
                <a:gd name="connsiteY0" fmla="*/ 1377 h 164889"/>
                <a:gd name="connsiteX1" fmla="*/ 127116 w 131380"/>
                <a:gd name="connsiteY1" fmla="*/ 64689 h 164889"/>
                <a:gd name="connsiteX2" fmla="*/ 88964 w 131380"/>
                <a:gd name="connsiteY2" fmla="*/ 162948 h 164889"/>
                <a:gd name="connsiteX3" fmla="*/ 4265 w 131380"/>
                <a:gd name="connsiteY3" fmla="*/ 100200 h 164889"/>
                <a:gd name="connsiteX4" fmla="*/ 42417 w 131380"/>
                <a:gd name="connsiteY4" fmla="*/ 1943 h 164889"/>
                <a:gd name="connsiteX5" fmla="*/ 68135 w 131380"/>
                <a:gd name="connsiteY5" fmla="*/ 1377 h 164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380" h="164889">
                  <a:moveTo>
                    <a:pt x="68135" y="1377"/>
                  </a:moveTo>
                  <a:cubicBezTo>
                    <a:pt x="93711" y="7244"/>
                    <a:pt x="117490" y="31393"/>
                    <a:pt x="127116" y="64689"/>
                  </a:cubicBezTo>
                  <a:cubicBezTo>
                    <a:pt x="139950" y="109083"/>
                    <a:pt x="122831" y="153165"/>
                    <a:pt x="88964" y="162948"/>
                  </a:cubicBezTo>
                  <a:cubicBezTo>
                    <a:pt x="55096" y="172730"/>
                    <a:pt x="17100" y="144594"/>
                    <a:pt x="4265" y="100200"/>
                  </a:cubicBezTo>
                  <a:cubicBezTo>
                    <a:pt x="-8570" y="55806"/>
                    <a:pt x="8550" y="11726"/>
                    <a:pt x="42417" y="1943"/>
                  </a:cubicBezTo>
                  <a:cubicBezTo>
                    <a:pt x="50884" y="-503"/>
                    <a:pt x="59609" y="-579"/>
                    <a:pt x="68135" y="1377"/>
                  </a:cubicBezTo>
                  <a:close/>
                </a:path>
              </a:pathLst>
            </a:custGeom>
            <a:solidFill>
              <a:schemeClr val="tx1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613DDCEC-4141-E46B-7AC3-B092DF2E5022}"/>
                </a:ext>
              </a:extLst>
            </p:cNvPr>
            <p:cNvSpPr/>
            <p:nvPr/>
          </p:nvSpPr>
          <p:spPr>
            <a:xfrm>
              <a:off x="-3027966" y="3827199"/>
              <a:ext cx="163978" cy="117018"/>
            </a:xfrm>
            <a:custGeom>
              <a:avLst/>
              <a:gdLst>
                <a:gd name="connsiteX0" fmla="*/ 78234 w 144169"/>
                <a:gd name="connsiteY0" fmla="*/ 100918 h 102882"/>
                <a:gd name="connsiteX1" fmla="*/ 46050 w 144169"/>
                <a:gd name="connsiteY1" fmla="*/ 102225 h 102882"/>
                <a:gd name="connsiteX2" fmla="*/ 4111 w 144169"/>
                <a:gd name="connsiteY2" fmla="*/ 75373 h 102882"/>
                <a:gd name="connsiteX3" fmla="*/ 5849 w 144169"/>
                <a:gd name="connsiteY3" fmla="*/ 33142 h 102882"/>
                <a:gd name="connsiteX4" fmla="*/ 31772 w 144169"/>
                <a:gd name="connsiteY4" fmla="*/ 8011 h 102882"/>
                <a:gd name="connsiteX5" fmla="*/ 64696 w 144169"/>
                <a:gd name="connsiteY5" fmla="*/ 682 h 102882"/>
                <a:gd name="connsiteX6" fmla="*/ 9375 w 144169"/>
                <a:gd name="connsiteY6" fmla="*/ 35052 h 102882"/>
                <a:gd name="connsiteX7" fmla="*/ 7827 w 144169"/>
                <a:gd name="connsiteY7" fmla="*/ 73842 h 102882"/>
                <a:gd name="connsiteX8" fmla="*/ 46549 w 144169"/>
                <a:gd name="connsiteY8" fmla="*/ 98269 h 102882"/>
                <a:gd name="connsiteX9" fmla="*/ 77649 w 144169"/>
                <a:gd name="connsiteY9" fmla="*/ 97013 h 102882"/>
                <a:gd name="connsiteX10" fmla="*/ 144169 w 144169"/>
                <a:gd name="connsiteY10" fmla="*/ 58808 h 102882"/>
                <a:gd name="connsiteX11" fmla="*/ 125695 w 144169"/>
                <a:gd name="connsiteY11" fmla="*/ 81789 h 102882"/>
                <a:gd name="connsiteX12" fmla="*/ 78234 w 144169"/>
                <a:gd name="connsiteY12" fmla="*/ 100935 h 10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4169" h="102882">
                  <a:moveTo>
                    <a:pt x="78234" y="100918"/>
                  </a:moveTo>
                  <a:cubicBezTo>
                    <a:pt x="66829" y="102999"/>
                    <a:pt x="55752" y="103412"/>
                    <a:pt x="46050" y="102225"/>
                  </a:cubicBezTo>
                  <a:cubicBezTo>
                    <a:pt x="25132" y="99662"/>
                    <a:pt x="10253" y="90115"/>
                    <a:pt x="4111" y="75373"/>
                  </a:cubicBezTo>
                  <a:cubicBezTo>
                    <a:pt x="-1909" y="60889"/>
                    <a:pt x="-1307" y="46285"/>
                    <a:pt x="5849" y="33142"/>
                  </a:cubicBezTo>
                  <a:cubicBezTo>
                    <a:pt x="11336" y="23062"/>
                    <a:pt x="20281" y="14496"/>
                    <a:pt x="31772" y="8011"/>
                  </a:cubicBezTo>
                  <a:cubicBezTo>
                    <a:pt x="53017" y="-3308"/>
                    <a:pt x="64696" y="682"/>
                    <a:pt x="64696" y="682"/>
                  </a:cubicBezTo>
                  <a:cubicBezTo>
                    <a:pt x="38859" y="5379"/>
                    <a:pt x="18699" y="17919"/>
                    <a:pt x="9375" y="35052"/>
                  </a:cubicBezTo>
                  <a:cubicBezTo>
                    <a:pt x="2821" y="47093"/>
                    <a:pt x="2288" y="60511"/>
                    <a:pt x="7827" y="73842"/>
                  </a:cubicBezTo>
                  <a:cubicBezTo>
                    <a:pt x="13383" y="87208"/>
                    <a:pt x="27128" y="95878"/>
                    <a:pt x="46549" y="98269"/>
                  </a:cubicBezTo>
                  <a:cubicBezTo>
                    <a:pt x="55924" y="99421"/>
                    <a:pt x="66640" y="99026"/>
                    <a:pt x="77649" y="97013"/>
                  </a:cubicBezTo>
                  <a:cubicBezTo>
                    <a:pt x="102317" y="92523"/>
                    <a:pt x="128464" y="79983"/>
                    <a:pt x="144169" y="58808"/>
                  </a:cubicBezTo>
                  <a:cubicBezTo>
                    <a:pt x="144169" y="58808"/>
                    <a:pt x="142105" y="69851"/>
                    <a:pt x="125695" y="81789"/>
                  </a:cubicBezTo>
                  <a:cubicBezTo>
                    <a:pt x="111348" y="91646"/>
                    <a:pt x="94490" y="97976"/>
                    <a:pt x="78234" y="100935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792900E9-21F6-95C6-02E6-2A23B6ADAA36}"/>
                </a:ext>
              </a:extLst>
            </p:cNvPr>
            <p:cNvSpPr/>
            <p:nvPr/>
          </p:nvSpPr>
          <p:spPr>
            <a:xfrm>
              <a:off x="-3058134" y="3932846"/>
              <a:ext cx="305063" cy="223952"/>
            </a:xfrm>
            <a:custGeom>
              <a:avLst/>
              <a:gdLst>
                <a:gd name="connsiteX0" fmla="*/ 0 w 268211"/>
                <a:gd name="connsiteY0" fmla="*/ 76996 h 196897"/>
                <a:gd name="connsiteX1" fmla="*/ 142431 w 268211"/>
                <a:gd name="connsiteY1" fmla="*/ 85734 h 196897"/>
                <a:gd name="connsiteX2" fmla="*/ 268212 w 268211"/>
                <a:gd name="connsiteY2" fmla="*/ 0 h 196897"/>
                <a:gd name="connsiteX3" fmla="*/ 216055 w 268211"/>
                <a:gd name="connsiteY3" fmla="*/ 138957 h 196897"/>
                <a:gd name="connsiteX4" fmla="*/ 132024 w 268211"/>
                <a:gd name="connsiteY4" fmla="*/ 195689 h 196897"/>
                <a:gd name="connsiteX5" fmla="*/ 59811 w 268211"/>
                <a:gd name="connsiteY5" fmla="*/ 161457 h 196897"/>
                <a:gd name="connsiteX6" fmla="*/ 17 w 268211"/>
                <a:gd name="connsiteY6" fmla="*/ 77013 h 196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8211" h="196897">
                  <a:moveTo>
                    <a:pt x="0" y="76996"/>
                  </a:moveTo>
                  <a:cubicBezTo>
                    <a:pt x="28125" y="89071"/>
                    <a:pt x="74983" y="105052"/>
                    <a:pt x="142431" y="85734"/>
                  </a:cubicBezTo>
                  <a:cubicBezTo>
                    <a:pt x="209880" y="66416"/>
                    <a:pt x="244043" y="36898"/>
                    <a:pt x="268212" y="0"/>
                  </a:cubicBezTo>
                  <a:cubicBezTo>
                    <a:pt x="249341" y="59777"/>
                    <a:pt x="246193" y="89519"/>
                    <a:pt x="216055" y="138957"/>
                  </a:cubicBezTo>
                  <a:cubicBezTo>
                    <a:pt x="192007" y="178418"/>
                    <a:pt x="160012" y="190769"/>
                    <a:pt x="132024" y="195689"/>
                  </a:cubicBezTo>
                  <a:cubicBezTo>
                    <a:pt x="98756" y="201537"/>
                    <a:pt x="73400" y="185522"/>
                    <a:pt x="59811" y="161457"/>
                  </a:cubicBezTo>
                  <a:cubicBezTo>
                    <a:pt x="45241" y="135637"/>
                    <a:pt x="34318" y="99530"/>
                    <a:pt x="17" y="77013"/>
                  </a:cubicBezTo>
                  <a:close/>
                </a:path>
              </a:pathLst>
            </a:custGeom>
            <a:solidFill>
              <a:srgbClr val="A4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ADA1E41E-D307-158A-7D58-96AD5DD80AA2}"/>
                </a:ext>
              </a:extLst>
            </p:cNvPr>
            <p:cNvSpPr/>
            <p:nvPr/>
          </p:nvSpPr>
          <p:spPr>
            <a:xfrm rot="20980799">
              <a:off x="-2933153" y="4035838"/>
              <a:ext cx="115005" cy="97279"/>
            </a:xfrm>
            <a:custGeom>
              <a:avLst/>
              <a:gdLst>
                <a:gd name="connsiteX0" fmla="*/ 101113 w 101112"/>
                <a:gd name="connsiteY0" fmla="*/ 42764 h 85527"/>
                <a:gd name="connsiteX1" fmla="*/ 50557 w 101112"/>
                <a:gd name="connsiteY1" fmla="*/ 85528 h 85527"/>
                <a:gd name="connsiteX2" fmla="*/ 0 w 101112"/>
                <a:gd name="connsiteY2" fmla="*/ 42764 h 85527"/>
                <a:gd name="connsiteX3" fmla="*/ 50557 w 101112"/>
                <a:gd name="connsiteY3" fmla="*/ 0 h 85527"/>
                <a:gd name="connsiteX4" fmla="*/ 101113 w 101112"/>
                <a:gd name="connsiteY4" fmla="*/ 42764 h 85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112" h="85527">
                  <a:moveTo>
                    <a:pt x="101113" y="42764"/>
                  </a:moveTo>
                  <a:cubicBezTo>
                    <a:pt x="101113" y="66382"/>
                    <a:pt x="78478" y="85528"/>
                    <a:pt x="50557" y="85528"/>
                  </a:cubicBezTo>
                  <a:cubicBezTo>
                    <a:pt x="22635" y="85528"/>
                    <a:pt x="0" y="66382"/>
                    <a:pt x="0" y="42764"/>
                  </a:cubicBezTo>
                  <a:cubicBezTo>
                    <a:pt x="0" y="19146"/>
                    <a:pt x="22635" y="0"/>
                    <a:pt x="50557" y="0"/>
                  </a:cubicBezTo>
                  <a:cubicBezTo>
                    <a:pt x="78478" y="0"/>
                    <a:pt x="101113" y="19146"/>
                    <a:pt x="101113" y="42764"/>
                  </a:cubicBezTo>
                  <a:close/>
                </a:path>
              </a:pathLst>
            </a:custGeom>
            <a:solidFill>
              <a:srgbClr val="6A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29A533D9-CB1C-B285-B561-1C90F69A1A63}"/>
                </a:ext>
              </a:extLst>
            </p:cNvPr>
            <p:cNvSpPr/>
            <p:nvPr/>
          </p:nvSpPr>
          <p:spPr>
            <a:xfrm>
              <a:off x="-3029178" y="3961138"/>
              <a:ext cx="254369" cy="104644"/>
            </a:xfrm>
            <a:custGeom>
              <a:avLst/>
              <a:gdLst>
                <a:gd name="connsiteX0" fmla="*/ 93802 w 223641"/>
                <a:gd name="connsiteY0" fmla="*/ 91703 h 92002"/>
                <a:gd name="connsiteX1" fmla="*/ 223642 w 223641"/>
                <a:gd name="connsiteY1" fmla="*/ 0 h 92002"/>
                <a:gd name="connsiteX2" fmla="*/ 116973 w 223641"/>
                <a:gd name="connsiteY2" fmla="*/ 60877 h 92002"/>
                <a:gd name="connsiteX3" fmla="*/ 0 w 223641"/>
                <a:gd name="connsiteY3" fmla="*/ 61565 h 92002"/>
                <a:gd name="connsiteX4" fmla="*/ 93819 w 223641"/>
                <a:gd name="connsiteY4" fmla="*/ 91703 h 9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3641" h="92002">
                  <a:moveTo>
                    <a:pt x="93802" y="91703"/>
                  </a:moveTo>
                  <a:cubicBezTo>
                    <a:pt x="142432" y="89226"/>
                    <a:pt x="197374" y="56818"/>
                    <a:pt x="223642" y="0"/>
                  </a:cubicBezTo>
                  <a:cubicBezTo>
                    <a:pt x="200591" y="25407"/>
                    <a:pt x="168493" y="46118"/>
                    <a:pt x="116973" y="60877"/>
                  </a:cubicBezTo>
                  <a:cubicBezTo>
                    <a:pt x="66881" y="75224"/>
                    <a:pt x="28142" y="70098"/>
                    <a:pt x="0" y="61565"/>
                  </a:cubicBezTo>
                  <a:cubicBezTo>
                    <a:pt x="21881" y="79627"/>
                    <a:pt x="43142" y="94301"/>
                    <a:pt x="93819" y="91703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B282D241-A25F-3A8D-9381-6D1657941564}"/>
                </a:ext>
              </a:extLst>
            </p:cNvPr>
            <p:cNvSpPr/>
            <p:nvPr/>
          </p:nvSpPr>
          <p:spPr>
            <a:xfrm>
              <a:off x="-3039352" y="3948576"/>
              <a:ext cx="272859" cy="119462"/>
            </a:xfrm>
            <a:custGeom>
              <a:avLst/>
              <a:gdLst>
                <a:gd name="connsiteX0" fmla="*/ 119312 w 239897"/>
                <a:gd name="connsiteY0" fmla="*/ 102798 h 105030"/>
                <a:gd name="connsiteX1" fmla="*/ 102867 w 239897"/>
                <a:gd name="connsiteY1" fmla="*/ 104725 h 105030"/>
                <a:gd name="connsiteX2" fmla="*/ 7689 w 239897"/>
                <a:gd name="connsiteY2" fmla="*/ 74123 h 105030"/>
                <a:gd name="connsiteX3" fmla="*/ 0 w 239897"/>
                <a:gd name="connsiteY3" fmla="*/ 67775 h 105030"/>
                <a:gd name="connsiteX4" fmla="*/ 9547 w 239897"/>
                <a:gd name="connsiteY4" fmla="*/ 70665 h 105030"/>
                <a:gd name="connsiteX5" fmla="*/ 125385 w 239897"/>
                <a:gd name="connsiteY5" fmla="*/ 69977 h 105030"/>
                <a:gd name="connsiteX6" fmla="*/ 231125 w 239897"/>
                <a:gd name="connsiteY6" fmla="*/ 9667 h 105030"/>
                <a:gd name="connsiteX7" fmla="*/ 239897 w 239897"/>
                <a:gd name="connsiteY7" fmla="*/ 0 h 105030"/>
                <a:gd name="connsiteX8" fmla="*/ 234410 w 239897"/>
                <a:gd name="connsiteY8" fmla="*/ 11852 h 105030"/>
                <a:gd name="connsiteX9" fmla="*/ 177179 w 239897"/>
                <a:gd name="connsiteY9" fmla="*/ 78905 h 105030"/>
                <a:gd name="connsiteX10" fmla="*/ 119312 w 239897"/>
                <a:gd name="connsiteY10" fmla="*/ 102798 h 105030"/>
                <a:gd name="connsiteX11" fmla="*/ 17787 w 239897"/>
                <a:gd name="connsiteY11" fmla="*/ 77116 h 105030"/>
                <a:gd name="connsiteX12" fmla="*/ 102643 w 239897"/>
                <a:gd name="connsiteY12" fmla="*/ 100734 h 105030"/>
                <a:gd name="connsiteX13" fmla="*/ 224794 w 239897"/>
                <a:gd name="connsiteY13" fmla="*/ 21829 h 105030"/>
                <a:gd name="connsiteX14" fmla="*/ 126451 w 239897"/>
                <a:gd name="connsiteY14" fmla="*/ 73813 h 105030"/>
                <a:gd name="connsiteX15" fmla="*/ 17770 w 239897"/>
                <a:gd name="connsiteY15" fmla="*/ 77099 h 10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9897" h="105030">
                  <a:moveTo>
                    <a:pt x="119312" y="102798"/>
                  </a:moveTo>
                  <a:cubicBezTo>
                    <a:pt x="113791" y="103796"/>
                    <a:pt x="108303" y="104450"/>
                    <a:pt x="102867" y="104725"/>
                  </a:cubicBezTo>
                  <a:cubicBezTo>
                    <a:pt x="52156" y="107323"/>
                    <a:pt x="30602" y="93045"/>
                    <a:pt x="7689" y="74123"/>
                  </a:cubicBezTo>
                  <a:lnTo>
                    <a:pt x="0" y="67775"/>
                  </a:lnTo>
                  <a:lnTo>
                    <a:pt x="9547" y="70665"/>
                  </a:lnTo>
                  <a:cubicBezTo>
                    <a:pt x="46617" y="81915"/>
                    <a:pt x="84513" y="81675"/>
                    <a:pt x="125385" y="69977"/>
                  </a:cubicBezTo>
                  <a:cubicBezTo>
                    <a:pt x="172414" y="56508"/>
                    <a:pt x="206027" y="37345"/>
                    <a:pt x="231125" y="9667"/>
                  </a:cubicBezTo>
                  <a:lnTo>
                    <a:pt x="239897" y="0"/>
                  </a:lnTo>
                  <a:lnTo>
                    <a:pt x="234410" y="11852"/>
                  </a:lnTo>
                  <a:cubicBezTo>
                    <a:pt x="221853" y="38997"/>
                    <a:pt x="202070" y="62185"/>
                    <a:pt x="177179" y="78905"/>
                  </a:cubicBezTo>
                  <a:cubicBezTo>
                    <a:pt x="159272" y="90929"/>
                    <a:pt x="139198" y="99169"/>
                    <a:pt x="119312" y="102798"/>
                  </a:cubicBezTo>
                  <a:close/>
                  <a:moveTo>
                    <a:pt x="17787" y="77116"/>
                  </a:moveTo>
                  <a:cubicBezTo>
                    <a:pt x="37569" y="92340"/>
                    <a:pt x="58968" y="102970"/>
                    <a:pt x="102643" y="100734"/>
                  </a:cubicBezTo>
                  <a:cubicBezTo>
                    <a:pt x="143636" y="98636"/>
                    <a:pt x="195671" y="73401"/>
                    <a:pt x="224794" y="21829"/>
                  </a:cubicBezTo>
                  <a:cubicBezTo>
                    <a:pt x="200316" y="45052"/>
                    <a:pt x="168699" y="61720"/>
                    <a:pt x="126451" y="73813"/>
                  </a:cubicBezTo>
                  <a:cubicBezTo>
                    <a:pt x="88263" y="84754"/>
                    <a:pt x="52603" y="85855"/>
                    <a:pt x="17770" y="77099"/>
                  </a:cubicBezTo>
                  <a:close/>
                </a:path>
              </a:pathLst>
            </a:custGeom>
            <a:solidFill>
              <a:srgbClr val="7C7C7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6D3D1CF8-1DA2-4C31-3DD6-DBD8ADFDC9F5}"/>
                </a:ext>
              </a:extLst>
            </p:cNvPr>
            <p:cNvSpPr/>
            <p:nvPr/>
          </p:nvSpPr>
          <p:spPr>
            <a:xfrm>
              <a:off x="-2971636" y="4099110"/>
              <a:ext cx="137623" cy="57689"/>
            </a:xfrm>
            <a:custGeom>
              <a:avLst/>
              <a:gdLst>
                <a:gd name="connsiteX0" fmla="*/ 54822 w 120997"/>
                <a:gd name="connsiteY0" fmla="*/ 1792 h 50720"/>
                <a:gd name="connsiteX1" fmla="*/ 0 w 120997"/>
                <a:gd name="connsiteY1" fmla="*/ 35215 h 50720"/>
                <a:gd name="connsiteX2" fmla="*/ 55958 w 120997"/>
                <a:gd name="connsiteY2" fmla="*/ 49510 h 50720"/>
                <a:gd name="connsiteX3" fmla="*/ 120998 w 120997"/>
                <a:gd name="connsiteY3" fmla="*/ 17239 h 50720"/>
                <a:gd name="connsiteX4" fmla="*/ 54805 w 120997"/>
                <a:gd name="connsiteY4" fmla="*/ 1792 h 50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997" h="50720">
                  <a:moveTo>
                    <a:pt x="54822" y="1792"/>
                  </a:moveTo>
                  <a:cubicBezTo>
                    <a:pt x="28280" y="6626"/>
                    <a:pt x="7225" y="20129"/>
                    <a:pt x="0" y="35215"/>
                  </a:cubicBezTo>
                  <a:cubicBezTo>
                    <a:pt x="14123" y="47274"/>
                    <a:pt x="33182" y="53518"/>
                    <a:pt x="55958" y="49510"/>
                  </a:cubicBezTo>
                  <a:cubicBezTo>
                    <a:pt x="77064" y="45794"/>
                    <a:pt x="100459" y="37847"/>
                    <a:pt x="120998" y="17239"/>
                  </a:cubicBezTo>
                  <a:cubicBezTo>
                    <a:pt x="110453" y="3271"/>
                    <a:pt x="83894" y="-3489"/>
                    <a:pt x="54805" y="1792"/>
                  </a:cubicBezTo>
                  <a:close/>
                </a:path>
              </a:pathLst>
            </a:custGeom>
            <a:solidFill>
              <a:srgbClr val="FDA4B8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CE14F7A4-014C-DC47-4FBB-462E7EC4D229}"/>
                </a:ext>
              </a:extLst>
            </p:cNvPr>
            <p:cNvSpPr/>
            <p:nvPr/>
          </p:nvSpPr>
          <p:spPr>
            <a:xfrm>
              <a:off x="-2974434" y="4096812"/>
              <a:ext cx="143454" cy="62280"/>
            </a:xfrm>
            <a:custGeom>
              <a:avLst/>
              <a:gdLst>
                <a:gd name="connsiteX0" fmla="*/ 59828 w 126124"/>
                <a:gd name="connsiteY0" fmla="*/ 53319 h 54756"/>
                <a:gd name="connsiteX1" fmla="*/ 58779 w 126124"/>
                <a:gd name="connsiteY1" fmla="*/ 53508 h 54756"/>
                <a:gd name="connsiteX2" fmla="*/ 1170 w 126124"/>
                <a:gd name="connsiteY2" fmla="*/ 38766 h 54756"/>
                <a:gd name="connsiteX3" fmla="*/ 0 w 126124"/>
                <a:gd name="connsiteY3" fmla="*/ 37768 h 54756"/>
                <a:gd name="connsiteX4" fmla="*/ 671 w 126124"/>
                <a:gd name="connsiteY4" fmla="*/ 36375 h 54756"/>
                <a:gd name="connsiteX5" fmla="*/ 56938 w 126124"/>
                <a:gd name="connsiteY5" fmla="*/ 1851 h 54756"/>
                <a:gd name="connsiteX6" fmla="*/ 125075 w 126124"/>
                <a:gd name="connsiteY6" fmla="*/ 18055 h 54756"/>
                <a:gd name="connsiteX7" fmla="*/ 126124 w 126124"/>
                <a:gd name="connsiteY7" fmla="*/ 19448 h 54756"/>
                <a:gd name="connsiteX8" fmla="*/ 124903 w 126124"/>
                <a:gd name="connsiteY8" fmla="*/ 20670 h 54756"/>
                <a:gd name="connsiteX9" fmla="*/ 59845 w 126124"/>
                <a:gd name="connsiteY9" fmla="*/ 53319 h 54756"/>
                <a:gd name="connsiteX10" fmla="*/ 4972 w 126124"/>
                <a:gd name="connsiteY10" fmla="*/ 36719 h 54756"/>
                <a:gd name="connsiteX11" fmla="*/ 58091 w 126124"/>
                <a:gd name="connsiteY11" fmla="*/ 49569 h 54756"/>
                <a:gd name="connsiteX12" fmla="*/ 120792 w 126124"/>
                <a:gd name="connsiteY12" fmla="*/ 19104 h 54756"/>
                <a:gd name="connsiteX13" fmla="*/ 57661 w 126124"/>
                <a:gd name="connsiteY13" fmla="*/ 5773 h 54756"/>
                <a:gd name="connsiteX14" fmla="*/ 4989 w 126124"/>
                <a:gd name="connsiteY14" fmla="*/ 36719 h 54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6124" h="54756">
                  <a:moveTo>
                    <a:pt x="59828" y="53319"/>
                  </a:moveTo>
                  <a:cubicBezTo>
                    <a:pt x="59484" y="53388"/>
                    <a:pt x="59123" y="53439"/>
                    <a:pt x="58779" y="53508"/>
                  </a:cubicBezTo>
                  <a:cubicBezTo>
                    <a:pt x="36898" y="57361"/>
                    <a:pt x="16978" y="52253"/>
                    <a:pt x="1170" y="38766"/>
                  </a:cubicBezTo>
                  <a:lnTo>
                    <a:pt x="0" y="37768"/>
                  </a:lnTo>
                  <a:lnTo>
                    <a:pt x="671" y="36375"/>
                  </a:lnTo>
                  <a:cubicBezTo>
                    <a:pt x="8412" y="20223"/>
                    <a:pt x="30499" y="6668"/>
                    <a:pt x="56938" y="1851"/>
                  </a:cubicBezTo>
                  <a:cubicBezTo>
                    <a:pt x="86337" y="-3499"/>
                    <a:pt x="113722" y="3004"/>
                    <a:pt x="125075" y="18055"/>
                  </a:cubicBezTo>
                  <a:lnTo>
                    <a:pt x="126124" y="19448"/>
                  </a:lnTo>
                  <a:lnTo>
                    <a:pt x="124903" y="20670"/>
                  </a:lnTo>
                  <a:cubicBezTo>
                    <a:pt x="107650" y="37992"/>
                    <a:pt x="86938" y="48382"/>
                    <a:pt x="59845" y="53319"/>
                  </a:cubicBezTo>
                  <a:close/>
                  <a:moveTo>
                    <a:pt x="4972" y="36719"/>
                  </a:moveTo>
                  <a:cubicBezTo>
                    <a:pt x="19645" y="48657"/>
                    <a:pt x="37965" y="53095"/>
                    <a:pt x="58091" y="49569"/>
                  </a:cubicBezTo>
                  <a:cubicBezTo>
                    <a:pt x="84169" y="44959"/>
                    <a:pt x="104175" y="35292"/>
                    <a:pt x="120792" y="19104"/>
                  </a:cubicBezTo>
                  <a:cubicBezTo>
                    <a:pt x="109800" y="6409"/>
                    <a:pt x="84238" y="939"/>
                    <a:pt x="57661" y="5773"/>
                  </a:cubicBezTo>
                  <a:cubicBezTo>
                    <a:pt x="33217" y="10228"/>
                    <a:pt x="12781" y="22287"/>
                    <a:pt x="4989" y="36719"/>
                  </a:cubicBezTo>
                  <a:close/>
                </a:path>
              </a:pathLst>
            </a:custGeom>
            <a:solidFill>
              <a:srgbClr val="BC4D5B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DFBB37D2-792D-7D3F-8356-7E73212F4EBA}"/>
                </a:ext>
              </a:extLst>
            </p:cNvPr>
            <p:cNvSpPr/>
            <p:nvPr/>
          </p:nvSpPr>
          <p:spPr>
            <a:xfrm>
              <a:off x="-3059407" y="3917780"/>
              <a:ext cx="313438" cy="241249"/>
            </a:xfrm>
            <a:custGeom>
              <a:avLst/>
              <a:gdLst>
                <a:gd name="connsiteX0" fmla="*/ 134674 w 275574"/>
                <a:gd name="connsiteY0" fmla="*/ 210689 h 212105"/>
                <a:gd name="connsiteX1" fmla="*/ 133470 w 275574"/>
                <a:gd name="connsiteY1" fmla="*/ 210895 h 212105"/>
                <a:gd name="connsiteX2" fmla="*/ 59158 w 275574"/>
                <a:gd name="connsiteY2" fmla="*/ 175666 h 212105"/>
                <a:gd name="connsiteX3" fmla="*/ 49524 w 275574"/>
                <a:gd name="connsiteY3" fmla="*/ 156881 h 212105"/>
                <a:gd name="connsiteX4" fmla="*/ 0 w 275574"/>
                <a:gd name="connsiteY4" fmla="*/ 91892 h 212105"/>
                <a:gd name="connsiteX5" fmla="*/ 1892 w 275574"/>
                <a:gd name="connsiteY5" fmla="*/ 88383 h 212105"/>
                <a:gd name="connsiteX6" fmla="*/ 142982 w 275574"/>
                <a:gd name="connsiteY6" fmla="*/ 97036 h 212105"/>
                <a:gd name="connsiteX7" fmla="*/ 267627 w 275574"/>
                <a:gd name="connsiteY7" fmla="*/ 12127 h 212105"/>
                <a:gd name="connsiteX8" fmla="*/ 275574 w 275574"/>
                <a:gd name="connsiteY8" fmla="*/ 0 h 212105"/>
                <a:gd name="connsiteX9" fmla="*/ 271205 w 275574"/>
                <a:gd name="connsiteY9" fmla="*/ 13830 h 212105"/>
                <a:gd name="connsiteX10" fmla="*/ 259336 w 275574"/>
                <a:gd name="connsiteY10" fmla="*/ 53825 h 212105"/>
                <a:gd name="connsiteX11" fmla="*/ 218842 w 275574"/>
                <a:gd name="connsiteY11" fmla="*/ 153234 h 212105"/>
                <a:gd name="connsiteX12" fmla="*/ 134656 w 275574"/>
                <a:gd name="connsiteY12" fmla="*/ 210671 h 212105"/>
                <a:gd name="connsiteX13" fmla="*/ 14020 w 275574"/>
                <a:gd name="connsiteY13" fmla="*/ 97569 h 212105"/>
                <a:gd name="connsiteX14" fmla="*/ 53137 w 275574"/>
                <a:gd name="connsiteY14" fmla="*/ 155144 h 212105"/>
                <a:gd name="connsiteX15" fmla="*/ 62649 w 275574"/>
                <a:gd name="connsiteY15" fmla="*/ 173722 h 212105"/>
                <a:gd name="connsiteX16" fmla="*/ 132781 w 275574"/>
                <a:gd name="connsiteY16" fmla="*/ 206973 h 212105"/>
                <a:gd name="connsiteX17" fmla="*/ 215454 w 275574"/>
                <a:gd name="connsiteY17" fmla="*/ 151170 h 212105"/>
                <a:gd name="connsiteX18" fmla="*/ 255517 w 275574"/>
                <a:gd name="connsiteY18" fmla="*/ 52741 h 212105"/>
                <a:gd name="connsiteX19" fmla="*/ 263636 w 275574"/>
                <a:gd name="connsiteY19" fmla="*/ 24926 h 212105"/>
                <a:gd name="connsiteX20" fmla="*/ 223848 w 275574"/>
                <a:gd name="connsiteY20" fmla="*/ 64318 h 212105"/>
                <a:gd name="connsiteX21" fmla="*/ 144117 w 275574"/>
                <a:gd name="connsiteY21" fmla="*/ 100889 h 212105"/>
                <a:gd name="connsiteX22" fmla="*/ 57351 w 275574"/>
                <a:gd name="connsiteY22" fmla="*/ 108355 h 212105"/>
                <a:gd name="connsiteX23" fmla="*/ 14037 w 275574"/>
                <a:gd name="connsiteY23" fmla="*/ 97552 h 212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75574" h="212105">
                  <a:moveTo>
                    <a:pt x="134674" y="210689"/>
                  </a:moveTo>
                  <a:cubicBezTo>
                    <a:pt x="134278" y="210757"/>
                    <a:pt x="133865" y="210826"/>
                    <a:pt x="133470" y="210895"/>
                  </a:cubicBezTo>
                  <a:cubicBezTo>
                    <a:pt x="102472" y="216348"/>
                    <a:pt x="74690" y="203171"/>
                    <a:pt x="59158" y="175666"/>
                  </a:cubicBezTo>
                  <a:cubicBezTo>
                    <a:pt x="55854" y="169817"/>
                    <a:pt x="52775" y="163538"/>
                    <a:pt x="49524" y="156881"/>
                  </a:cubicBezTo>
                  <a:cubicBezTo>
                    <a:pt x="38566" y="134467"/>
                    <a:pt x="26147" y="109060"/>
                    <a:pt x="0" y="91892"/>
                  </a:cubicBezTo>
                  <a:lnTo>
                    <a:pt x="1892" y="88383"/>
                  </a:lnTo>
                  <a:cubicBezTo>
                    <a:pt x="33819" y="102093"/>
                    <a:pt x="78699" y="115459"/>
                    <a:pt x="142982" y="97036"/>
                  </a:cubicBezTo>
                  <a:cubicBezTo>
                    <a:pt x="202569" y="79972"/>
                    <a:pt x="239846" y="54582"/>
                    <a:pt x="267627" y="12127"/>
                  </a:cubicBezTo>
                  <a:lnTo>
                    <a:pt x="275574" y="0"/>
                  </a:lnTo>
                  <a:lnTo>
                    <a:pt x="271205" y="13830"/>
                  </a:lnTo>
                  <a:cubicBezTo>
                    <a:pt x="266491" y="28779"/>
                    <a:pt x="262690" y="42076"/>
                    <a:pt x="259336" y="53825"/>
                  </a:cubicBezTo>
                  <a:cubicBezTo>
                    <a:pt x="249032" y="89897"/>
                    <a:pt x="241583" y="115941"/>
                    <a:pt x="218842" y="153234"/>
                  </a:cubicBezTo>
                  <a:cubicBezTo>
                    <a:pt x="193177" y="195344"/>
                    <a:pt x="158756" y="206285"/>
                    <a:pt x="134656" y="210671"/>
                  </a:cubicBezTo>
                  <a:close/>
                  <a:moveTo>
                    <a:pt x="14020" y="97569"/>
                  </a:moveTo>
                  <a:cubicBezTo>
                    <a:pt x="33251" y="114461"/>
                    <a:pt x="43727" y="135895"/>
                    <a:pt x="53137" y="155144"/>
                  </a:cubicBezTo>
                  <a:cubicBezTo>
                    <a:pt x="56371" y="161732"/>
                    <a:pt x="59415" y="167976"/>
                    <a:pt x="62649" y="173722"/>
                  </a:cubicBezTo>
                  <a:cubicBezTo>
                    <a:pt x="77305" y="199679"/>
                    <a:pt x="103521" y="212116"/>
                    <a:pt x="132781" y="206973"/>
                  </a:cubicBezTo>
                  <a:cubicBezTo>
                    <a:pt x="156159" y="202862"/>
                    <a:pt x="190201" y="192592"/>
                    <a:pt x="215454" y="151170"/>
                  </a:cubicBezTo>
                  <a:cubicBezTo>
                    <a:pt x="237902" y="114341"/>
                    <a:pt x="245282" y="88504"/>
                    <a:pt x="255517" y="52741"/>
                  </a:cubicBezTo>
                  <a:cubicBezTo>
                    <a:pt x="257925" y="44295"/>
                    <a:pt x="260574" y="35040"/>
                    <a:pt x="263636" y="24926"/>
                  </a:cubicBezTo>
                  <a:cubicBezTo>
                    <a:pt x="252025" y="40579"/>
                    <a:pt x="239175" y="53274"/>
                    <a:pt x="223848" y="64318"/>
                  </a:cubicBezTo>
                  <a:cubicBezTo>
                    <a:pt x="202552" y="79662"/>
                    <a:pt x="176474" y="91617"/>
                    <a:pt x="144117" y="100889"/>
                  </a:cubicBezTo>
                  <a:cubicBezTo>
                    <a:pt x="114204" y="109456"/>
                    <a:pt x="85012" y="111967"/>
                    <a:pt x="57351" y="108355"/>
                  </a:cubicBezTo>
                  <a:cubicBezTo>
                    <a:pt x="40304" y="106136"/>
                    <a:pt x="25889" y="101921"/>
                    <a:pt x="14037" y="97552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E3E38F28-99C6-9119-10C2-92B6BDDE23B5}"/>
                </a:ext>
              </a:extLst>
            </p:cNvPr>
            <p:cNvSpPr/>
            <p:nvPr/>
          </p:nvSpPr>
          <p:spPr>
            <a:xfrm>
              <a:off x="-3126497" y="3977651"/>
              <a:ext cx="73096" cy="46682"/>
            </a:xfrm>
            <a:custGeom>
              <a:avLst/>
              <a:gdLst>
                <a:gd name="connsiteX0" fmla="*/ 62512 w 64266"/>
                <a:gd name="connsiteY0" fmla="*/ 41044 h 41043"/>
                <a:gd name="connsiteX1" fmla="*/ 30826 w 64266"/>
                <a:gd name="connsiteY1" fmla="*/ 24134 h 41043"/>
                <a:gd name="connsiteX2" fmla="*/ 0 w 64266"/>
                <a:gd name="connsiteY2" fmla="*/ 0 h 41043"/>
                <a:gd name="connsiteX3" fmla="*/ 64266 w 64266"/>
                <a:gd name="connsiteY3" fmla="*/ 37449 h 41043"/>
                <a:gd name="connsiteX4" fmla="*/ 62512 w 64266"/>
                <a:gd name="connsiteY4" fmla="*/ 41044 h 4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66" h="41043">
                  <a:moveTo>
                    <a:pt x="62512" y="41044"/>
                  </a:moveTo>
                  <a:cubicBezTo>
                    <a:pt x="50866" y="35367"/>
                    <a:pt x="40115" y="29501"/>
                    <a:pt x="30826" y="24134"/>
                  </a:cubicBezTo>
                  <a:cubicBezTo>
                    <a:pt x="10941" y="12626"/>
                    <a:pt x="0" y="0"/>
                    <a:pt x="0" y="0"/>
                  </a:cubicBezTo>
                  <a:cubicBezTo>
                    <a:pt x="275" y="189"/>
                    <a:pt x="27987" y="19765"/>
                    <a:pt x="64266" y="37449"/>
                  </a:cubicBezTo>
                  <a:lnTo>
                    <a:pt x="62512" y="41044"/>
                  </a:ln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37E1FADA-D69C-D1F4-AE2A-3FB7AB9E0B26}"/>
                </a:ext>
              </a:extLst>
            </p:cNvPr>
            <p:cNvSpPr/>
            <p:nvPr/>
          </p:nvSpPr>
          <p:spPr>
            <a:xfrm>
              <a:off x="-2754968" y="3895593"/>
              <a:ext cx="22579" cy="38524"/>
            </a:xfrm>
            <a:custGeom>
              <a:avLst/>
              <a:gdLst>
                <a:gd name="connsiteX0" fmla="*/ 3320 w 19851"/>
                <a:gd name="connsiteY0" fmla="*/ 33870 h 33870"/>
                <a:gd name="connsiteX1" fmla="*/ 0 w 19851"/>
                <a:gd name="connsiteY1" fmla="*/ 31651 h 33870"/>
                <a:gd name="connsiteX2" fmla="*/ 19851 w 19851"/>
                <a:gd name="connsiteY2" fmla="*/ 0 h 33870"/>
                <a:gd name="connsiteX3" fmla="*/ 3320 w 19851"/>
                <a:gd name="connsiteY3" fmla="*/ 33870 h 33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851" h="33870">
                  <a:moveTo>
                    <a:pt x="3320" y="33870"/>
                  </a:moveTo>
                  <a:lnTo>
                    <a:pt x="0" y="31651"/>
                  </a:lnTo>
                  <a:cubicBezTo>
                    <a:pt x="14140" y="10441"/>
                    <a:pt x="19799" y="103"/>
                    <a:pt x="19851" y="0"/>
                  </a:cubicBezTo>
                  <a:cubicBezTo>
                    <a:pt x="19851" y="0"/>
                    <a:pt x="17563" y="12506"/>
                    <a:pt x="3320" y="33870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74764F30-33D2-F505-3968-D2B05DFEBE4D}"/>
                </a:ext>
              </a:extLst>
            </p:cNvPr>
            <p:cNvSpPr/>
            <p:nvPr/>
          </p:nvSpPr>
          <p:spPr>
            <a:xfrm>
              <a:off x="-2962969" y="4159082"/>
              <a:ext cx="155310" cy="47586"/>
            </a:xfrm>
            <a:custGeom>
              <a:avLst/>
              <a:gdLst>
                <a:gd name="connsiteX0" fmla="*/ 66055 w 136548"/>
                <a:gd name="connsiteY0" fmla="*/ 40012 h 41837"/>
                <a:gd name="connsiteX1" fmla="*/ 28331 w 136548"/>
                <a:gd name="connsiteY1" fmla="*/ 40424 h 41837"/>
                <a:gd name="connsiteX2" fmla="*/ 0 w 136548"/>
                <a:gd name="connsiteY2" fmla="*/ 27059 h 41837"/>
                <a:gd name="connsiteX3" fmla="*/ 65333 w 136548"/>
                <a:gd name="connsiteY3" fmla="*/ 36072 h 41837"/>
                <a:gd name="connsiteX4" fmla="*/ 136548 w 136548"/>
                <a:gd name="connsiteY4" fmla="*/ 0 h 41837"/>
                <a:gd name="connsiteX5" fmla="*/ 112982 w 136548"/>
                <a:gd name="connsiteY5" fmla="*/ 23205 h 41837"/>
                <a:gd name="connsiteX6" fmla="*/ 66055 w 136548"/>
                <a:gd name="connsiteY6" fmla="*/ 40012 h 4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548" h="41837">
                  <a:moveTo>
                    <a:pt x="66055" y="40012"/>
                  </a:moveTo>
                  <a:cubicBezTo>
                    <a:pt x="51709" y="42626"/>
                    <a:pt x="38876" y="42127"/>
                    <a:pt x="28331" y="40424"/>
                  </a:cubicBezTo>
                  <a:cubicBezTo>
                    <a:pt x="10132" y="37483"/>
                    <a:pt x="0" y="27059"/>
                    <a:pt x="0" y="27059"/>
                  </a:cubicBezTo>
                  <a:cubicBezTo>
                    <a:pt x="275" y="27213"/>
                    <a:pt x="27764" y="42919"/>
                    <a:pt x="65333" y="36072"/>
                  </a:cubicBezTo>
                  <a:cubicBezTo>
                    <a:pt x="112827" y="27420"/>
                    <a:pt x="136325" y="275"/>
                    <a:pt x="136548" y="0"/>
                  </a:cubicBezTo>
                  <a:cubicBezTo>
                    <a:pt x="136548" y="0"/>
                    <a:pt x="130321" y="13331"/>
                    <a:pt x="112982" y="23205"/>
                  </a:cubicBezTo>
                  <a:cubicBezTo>
                    <a:pt x="101302" y="29845"/>
                    <a:pt x="85717" y="36416"/>
                    <a:pt x="66055" y="40012"/>
                  </a:cubicBezTo>
                  <a:close/>
                </a:path>
              </a:pathLst>
            </a:custGeom>
            <a:solidFill>
              <a:srgbClr val="87402C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813E9293-D2E3-7FD0-A72B-32D9811F5568}"/>
                </a:ext>
              </a:extLst>
            </p:cNvPr>
            <p:cNvSpPr/>
            <p:nvPr/>
          </p:nvSpPr>
          <p:spPr>
            <a:xfrm>
              <a:off x="-3492586" y="3730754"/>
              <a:ext cx="152198" cy="272761"/>
            </a:xfrm>
            <a:custGeom>
              <a:avLst/>
              <a:gdLst>
                <a:gd name="connsiteX0" fmla="*/ 115785 w 133812"/>
                <a:gd name="connsiteY0" fmla="*/ 124112 h 239811"/>
                <a:gd name="connsiteX1" fmla="*/ 102849 w 133812"/>
                <a:gd name="connsiteY1" fmla="*/ 31927 h 239811"/>
                <a:gd name="connsiteX2" fmla="*/ 26714 w 133812"/>
                <a:gd name="connsiteY2" fmla="*/ 6795 h 239811"/>
                <a:gd name="connsiteX3" fmla="*/ 19782 w 133812"/>
                <a:gd name="connsiteY3" fmla="*/ 150259 h 239811"/>
                <a:gd name="connsiteX4" fmla="*/ 133813 w 133812"/>
                <a:gd name="connsiteY4" fmla="*/ 239812 h 239811"/>
                <a:gd name="connsiteX5" fmla="*/ 115785 w 133812"/>
                <a:gd name="connsiteY5" fmla="*/ 124112 h 239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812" h="239811">
                  <a:moveTo>
                    <a:pt x="115785" y="124112"/>
                  </a:moveTo>
                  <a:cubicBezTo>
                    <a:pt x="115304" y="84668"/>
                    <a:pt x="115080" y="68464"/>
                    <a:pt x="102849" y="31927"/>
                  </a:cubicBezTo>
                  <a:cubicBezTo>
                    <a:pt x="84391" y="8619"/>
                    <a:pt x="55028" y="-10768"/>
                    <a:pt x="26714" y="6795"/>
                  </a:cubicBezTo>
                  <a:cubicBezTo>
                    <a:pt x="-9152" y="29037"/>
                    <a:pt x="-6280" y="100821"/>
                    <a:pt x="19782" y="150259"/>
                  </a:cubicBezTo>
                  <a:cubicBezTo>
                    <a:pt x="41645" y="191716"/>
                    <a:pt x="88004" y="231830"/>
                    <a:pt x="133813" y="239812"/>
                  </a:cubicBezTo>
                  <a:cubicBezTo>
                    <a:pt x="119466" y="195999"/>
                    <a:pt x="116146" y="153648"/>
                    <a:pt x="115785" y="124112"/>
                  </a:cubicBez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C239B17D-AAC3-F62A-16FC-54E485674D83}"/>
                </a:ext>
              </a:extLst>
            </p:cNvPr>
            <p:cNvSpPr/>
            <p:nvPr/>
          </p:nvSpPr>
          <p:spPr>
            <a:xfrm>
              <a:off x="-3523621" y="2863353"/>
              <a:ext cx="1265612" cy="904164"/>
            </a:xfrm>
            <a:custGeom>
              <a:avLst/>
              <a:gdLst>
                <a:gd name="connsiteX0" fmla="*/ 1101492 w 1112721"/>
                <a:gd name="connsiteY0" fmla="*/ 632811 h 794938"/>
                <a:gd name="connsiteX1" fmla="*/ 994823 w 1112721"/>
                <a:gd name="connsiteY1" fmla="*/ 633344 h 794938"/>
                <a:gd name="connsiteX2" fmla="*/ 917053 w 1112721"/>
                <a:gd name="connsiteY2" fmla="*/ 717926 h 794938"/>
                <a:gd name="connsiteX3" fmla="*/ 903894 w 1112721"/>
                <a:gd name="connsiteY3" fmla="*/ 614422 h 794938"/>
                <a:gd name="connsiteX4" fmla="*/ 801749 w 1112721"/>
                <a:gd name="connsiteY4" fmla="*/ 501114 h 794938"/>
                <a:gd name="connsiteX5" fmla="*/ 773538 w 1112721"/>
                <a:gd name="connsiteY5" fmla="*/ 292558 h 794938"/>
                <a:gd name="connsiteX6" fmla="*/ 583577 w 1112721"/>
                <a:gd name="connsiteY6" fmla="*/ 396217 h 794938"/>
                <a:gd name="connsiteX7" fmla="*/ 268112 w 1112721"/>
                <a:gd name="connsiteY7" fmla="*/ 430895 h 794938"/>
                <a:gd name="connsiteX8" fmla="*/ 131168 w 1112721"/>
                <a:gd name="connsiteY8" fmla="*/ 598029 h 794938"/>
                <a:gd name="connsiteX9" fmla="*/ 129637 w 1112721"/>
                <a:gd name="connsiteY9" fmla="*/ 794939 h 794938"/>
                <a:gd name="connsiteX10" fmla="*/ 70996 w 1112721"/>
                <a:gd name="connsiteY10" fmla="*/ 722743 h 794938"/>
                <a:gd name="connsiteX11" fmla="*/ 55 w 1112721"/>
                <a:gd name="connsiteY11" fmla="*/ 492392 h 794938"/>
                <a:gd name="connsiteX12" fmla="*/ 9361 w 1112721"/>
                <a:gd name="connsiteY12" fmla="*/ 406503 h 794938"/>
                <a:gd name="connsiteX13" fmla="*/ 443279 w 1112721"/>
                <a:gd name="connsiteY13" fmla="*/ 13870 h 794938"/>
                <a:gd name="connsiteX14" fmla="*/ 913080 w 1112721"/>
                <a:gd name="connsiteY14" fmla="*/ 139599 h 794938"/>
                <a:gd name="connsiteX15" fmla="*/ 980132 w 1112721"/>
                <a:gd name="connsiteY15" fmla="*/ 139650 h 794938"/>
                <a:gd name="connsiteX16" fmla="*/ 1087283 w 1112721"/>
                <a:gd name="connsiteY16" fmla="*/ 251428 h 794938"/>
                <a:gd name="connsiteX17" fmla="*/ 1101526 w 1112721"/>
                <a:gd name="connsiteY17" fmla="*/ 632828 h 794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12721" h="794938">
                  <a:moveTo>
                    <a:pt x="1101492" y="632811"/>
                  </a:moveTo>
                  <a:cubicBezTo>
                    <a:pt x="1101492" y="632811"/>
                    <a:pt x="1024341" y="612530"/>
                    <a:pt x="994823" y="633344"/>
                  </a:cubicBezTo>
                  <a:cubicBezTo>
                    <a:pt x="965287" y="654159"/>
                    <a:pt x="948877" y="690455"/>
                    <a:pt x="917053" y="717926"/>
                  </a:cubicBezTo>
                  <a:cubicBezTo>
                    <a:pt x="921199" y="690076"/>
                    <a:pt x="923401" y="644181"/>
                    <a:pt x="903894" y="614422"/>
                  </a:cubicBezTo>
                  <a:cubicBezTo>
                    <a:pt x="884404" y="584663"/>
                    <a:pt x="842930" y="557794"/>
                    <a:pt x="801749" y="501114"/>
                  </a:cubicBezTo>
                  <a:cubicBezTo>
                    <a:pt x="760551" y="444433"/>
                    <a:pt x="748096" y="367059"/>
                    <a:pt x="773538" y="292558"/>
                  </a:cubicBezTo>
                  <a:cubicBezTo>
                    <a:pt x="739220" y="327254"/>
                    <a:pt x="677310" y="371016"/>
                    <a:pt x="583577" y="396217"/>
                  </a:cubicBezTo>
                  <a:cubicBezTo>
                    <a:pt x="489844" y="421417"/>
                    <a:pt x="368640" y="402839"/>
                    <a:pt x="268112" y="430895"/>
                  </a:cubicBezTo>
                  <a:cubicBezTo>
                    <a:pt x="167601" y="458952"/>
                    <a:pt x="148301" y="531526"/>
                    <a:pt x="131168" y="598029"/>
                  </a:cubicBezTo>
                  <a:cubicBezTo>
                    <a:pt x="114018" y="664531"/>
                    <a:pt x="122550" y="733666"/>
                    <a:pt x="129637" y="794939"/>
                  </a:cubicBezTo>
                  <a:cubicBezTo>
                    <a:pt x="129637" y="794939"/>
                    <a:pt x="109958" y="771716"/>
                    <a:pt x="70996" y="722743"/>
                  </a:cubicBezTo>
                  <a:cubicBezTo>
                    <a:pt x="39516" y="683195"/>
                    <a:pt x="-1717" y="604617"/>
                    <a:pt x="55" y="492392"/>
                  </a:cubicBezTo>
                  <a:cubicBezTo>
                    <a:pt x="468" y="465643"/>
                    <a:pt x="3341" y="436985"/>
                    <a:pt x="9361" y="406503"/>
                  </a:cubicBezTo>
                  <a:cubicBezTo>
                    <a:pt x="40635" y="248039"/>
                    <a:pt x="199718" y="67678"/>
                    <a:pt x="443279" y="13870"/>
                  </a:cubicBezTo>
                  <a:cubicBezTo>
                    <a:pt x="658922" y="-33779"/>
                    <a:pt x="837409" y="49513"/>
                    <a:pt x="913080" y="139599"/>
                  </a:cubicBezTo>
                  <a:cubicBezTo>
                    <a:pt x="933257" y="131978"/>
                    <a:pt x="956772" y="132271"/>
                    <a:pt x="980132" y="139650"/>
                  </a:cubicBezTo>
                  <a:cubicBezTo>
                    <a:pt x="1024221" y="153549"/>
                    <a:pt x="1067724" y="192667"/>
                    <a:pt x="1087283" y="251428"/>
                  </a:cubicBezTo>
                  <a:cubicBezTo>
                    <a:pt x="1113808" y="331176"/>
                    <a:pt x="1121326" y="515081"/>
                    <a:pt x="1101526" y="632828"/>
                  </a:cubicBezTo>
                  <a:close/>
                </a:path>
              </a:pathLst>
            </a:custGeom>
            <a:solidFill>
              <a:srgbClr val="501C0D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F64B2D50-D94F-41A4-236A-2CACF37D8597}"/>
                </a:ext>
              </a:extLst>
            </p:cNvPr>
            <p:cNvSpPr/>
            <p:nvPr/>
          </p:nvSpPr>
          <p:spPr>
            <a:xfrm>
              <a:off x="-3525954" y="2861154"/>
              <a:ext cx="1270176" cy="913582"/>
            </a:xfrm>
            <a:custGeom>
              <a:avLst/>
              <a:gdLst>
                <a:gd name="connsiteX0" fmla="*/ 916317 w 1116734"/>
                <a:gd name="connsiteY0" fmla="*/ 724881 h 803218"/>
                <a:gd name="connsiteX1" fmla="*/ 917108 w 1116734"/>
                <a:gd name="connsiteY1" fmla="*/ 719566 h 803218"/>
                <a:gd name="connsiteX2" fmla="*/ 904258 w 1116734"/>
                <a:gd name="connsiteY2" fmla="*/ 617456 h 803218"/>
                <a:gd name="connsiteX3" fmla="*/ 867291 w 1116734"/>
                <a:gd name="connsiteY3" fmla="*/ 576790 h 803218"/>
                <a:gd name="connsiteX4" fmla="*/ 802148 w 1116734"/>
                <a:gd name="connsiteY4" fmla="*/ 504233 h 803218"/>
                <a:gd name="connsiteX5" fmla="*/ 771150 w 1116734"/>
                <a:gd name="connsiteY5" fmla="*/ 301612 h 803218"/>
                <a:gd name="connsiteX6" fmla="*/ 586110 w 1116734"/>
                <a:gd name="connsiteY6" fmla="*/ 400076 h 803218"/>
                <a:gd name="connsiteX7" fmla="*/ 435129 w 1116734"/>
                <a:gd name="connsiteY7" fmla="*/ 416245 h 803218"/>
                <a:gd name="connsiteX8" fmla="*/ 270679 w 1116734"/>
                <a:gd name="connsiteY8" fmla="*/ 434754 h 803218"/>
                <a:gd name="connsiteX9" fmla="*/ 135128 w 1116734"/>
                <a:gd name="connsiteY9" fmla="*/ 600460 h 803218"/>
                <a:gd name="connsiteX10" fmla="*/ 133218 w 1116734"/>
                <a:gd name="connsiteY10" fmla="*/ 792949 h 803218"/>
                <a:gd name="connsiteX11" fmla="*/ 134405 w 1116734"/>
                <a:gd name="connsiteY11" fmla="*/ 803219 h 803218"/>
                <a:gd name="connsiteX12" fmla="*/ 130139 w 1116734"/>
                <a:gd name="connsiteY12" fmla="*/ 798179 h 803218"/>
                <a:gd name="connsiteX13" fmla="*/ 71447 w 1116734"/>
                <a:gd name="connsiteY13" fmla="*/ 725931 h 803218"/>
                <a:gd name="connsiteX14" fmla="*/ 13924 w 1116734"/>
                <a:gd name="connsiteY14" fmla="*/ 608149 h 803218"/>
                <a:gd name="connsiteX15" fmla="*/ 9416 w 1116734"/>
                <a:gd name="connsiteY15" fmla="*/ 408057 h 803218"/>
                <a:gd name="connsiteX16" fmla="*/ 56395 w 1116734"/>
                <a:gd name="connsiteY16" fmla="*/ 286818 h 803218"/>
                <a:gd name="connsiteX17" fmla="*/ 147341 w 1116734"/>
                <a:gd name="connsiteY17" fmla="*/ 171445 h 803218"/>
                <a:gd name="connsiteX18" fmla="*/ 444865 w 1116734"/>
                <a:gd name="connsiteY18" fmla="*/ 13859 h 803218"/>
                <a:gd name="connsiteX19" fmla="*/ 733306 w 1116734"/>
                <a:gd name="connsiteY19" fmla="*/ 25126 h 803218"/>
                <a:gd name="connsiteX20" fmla="*/ 915715 w 1116734"/>
                <a:gd name="connsiteY20" fmla="*/ 139192 h 803218"/>
                <a:gd name="connsiteX21" fmla="*/ 1001019 w 1116734"/>
                <a:gd name="connsiteY21" fmla="*/ 146915 h 803218"/>
                <a:gd name="connsiteX22" fmla="*/ 1091191 w 1116734"/>
                <a:gd name="connsiteY22" fmla="*/ 252759 h 803218"/>
                <a:gd name="connsiteX23" fmla="*/ 1115790 w 1116734"/>
                <a:gd name="connsiteY23" fmla="*/ 429766 h 803218"/>
                <a:gd name="connsiteX24" fmla="*/ 1105503 w 1116734"/>
                <a:gd name="connsiteY24" fmla="*/ 635122 h 803218"/>
                <a:gd name="connsiteX25" fmla="*/ 1105142 w 1116734"/>
                <a:gd name="connsiteY25" fmla="*/ 637272 h 803218"/>
                <a:gd name="connsiteX26" fmla="*/ 1103026 w 1116734"/>
                <a:gd name="connsiteY26" fmla="*/ 636722 h 803218"/>
                <a:gd name="connsiteX27" fmla="*/ 998009 w 1116734"/>
                <a:gd name="connsiteY27" fmla="*/ 636945 h 803218"/>
                <a:gd name="connsiteX28" fmla="*/ 958272 w 1116734"/>
                <a:gd name="connsiteY28" fmla="*/ 679073 h 803218"/>
                <a:gd name="connsiteX29" fmla="*/ 920377 w 1116734"/>
                <a:gd name="connsiteY29" fmla="*/ 721407 h 803218"/>
                <a:gd name="connsiteX30" fmla="*/ 916300 w 1116734"/>
                <a:gd name="connsiteY30" fmla="*/ 724916 h 803218"/>
                <a:gd name="connsiteX31" fmla="*/ 780267 w 1116734"/>
                <a:gd name="connsiteY31" fmla="*/ 286887 h 803218"/>
                <a:gd name="connsiteX32" fmla="*/ 777446 w 1116734"/>
                <a:gd name="connsiteY32" fmla="*/ 295127 h 803218"/>
                <a:gd name="connsiteX33" fmla="*/ 805399 w 1116734"/>
                <a:gd name="connsiteY33" fmla="*/ 501876 h 803218"/>
                <a:gd name="connsiteX34" fmla="*/ 870078 w 1116734"/>
                <a:gd name="connsiteY34" fmla="*/ 573918 h 803218"/>
                <a:gd name="connsiteX35" fmla="*/ 907595 w 1116734"/>
                <a:gd name="connsiteY35" fmla="*/ 615271 h 803218"/>
                <a:gd name="connsiteX36" fmla="*/ 921804 w 1116734"/>
                <a:gd name="connsiteY36" fmla="*/ 714767 h 803218"/>
                <a:gd name="connsiteX37" fmla="*/ 955124 w 1116734"/>
                <a:gd name="connsiteY37" fmla="*/ 676613 h 803218"/>
                <a:gd name="connsiteX38" fmla="*/ 995704 w 1116734"/>
                <a:gd name="connsiteY38" fmla="*/ 633660 h 803218"/>
                <a:gd name="connsiteX39" fmla="*/ 1101908 w 1116734"/>
                <a:gd name="connsiteY39" fmla="*/ 632301 h 803218"/>
                <a:gd name="connsiteX40" fmla="*/ 1087390 w 1116734"/>
                <a:gd name="connsiteY40" fmla="*/ 253997 h 803218"/>
                <a:gd name="connsiteX41" fmla="*/ 999299 w 1116734"/>
                <a:gd name="connsiteY41" fmla="*/ 150493 h 803218"/>
                <a:gd name="connsiteX42" fmla="*/ 915783 w 1116734"/>
                <a:gd name="connsiteY42" fmla="*/ 143389 h 803218"/>
                <a:gd name="connsiteX43" fmla="*/ 914459 w 1116734"/>
                <a:gd name="connsiteY43" fmla="*/ 143888 h 803218"/>
                <a:gd name="connsiteX44" fmla="*/ 913548 w 1116734"/>
                <a:gd name="connsiteY44" fmla="*/ 142804 h 803218"/>
                <a:gd name="connsiteX45" fmla="*/ 467554 w 1116734"/>
                <a:gd name="connsiteY45" fmla="*/ 13343 h 803218"/>
                <a:gd name="connsiteX46" fmla="*/ 445725 w 1116734"/>
                <a:gd name="connsiteY46" fmla="*/ 17747 h 803218"/>
                <a:gd name="connsiteX47" fmla="*/ 13339 w 1116734"/>
                <a:gd name="connsiteY47" fmla="*/ 408831 h 803218"/>
                <a:gd name="connsiteX48" fmla="*/ 74577 w 1116734"/>
                <a:gd name="connsiteY48" fmla="*/ 723437 h 803218"/>
                <a:gd name="connsiteX49" fmla="*/ 128901 w 1116734"/>
                <a:gd name="connsiteY49" fmla="*/ 790472 h 803218"/>
                <a:gd name="connsiteX50" fmla="*/ 131240 w 1116734"/>
                <a:gd name="connsiteY50" fmla="*/ 599462 h 803218"/>
                <a:gd name="connsiteX51" fmla="*/ 269595 w 1116734"/>
                <a:gd name="connsiteY51" fmla="*/ 430901 h 803218"/>
                <a:gd name="connsiteX52" fmla="*/ 434974 w 1116734"/>
                <a:gd name="connsiteY52" fmla="*/ 412237 h 803218"/>
                <a:gd name="connsiteX53" fmla="*/ 585060 w 1116734"/>
                <a:gd name="connsiteY53" fmla="*/ 396205 h 803218"/>
                <a:gd name="connsiteX54" fmla="*/ 774109 w 1116734"/>
                <a:gd name="connsiteY54" fmla="*/ 293080 h 803218"/>
                <a:gd name="connsiteX55" fmla="*/ 780233 w 1116734"/>
                <a:gd name="connsiteY55" fmla="*/ 286887 h 80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116734" h="803218">
                  <a:moveTo>
                    <a:pt x="916317" y="724881"/>
                  </a:moveTo>
                  <a:lnTo>
                    <a:pt x="917108" y="719566"/>
                  </a:lnTo>
                  <a:cubicBezTo>
                    <a:pt x="920841" y="694451"/>
                    <a:pt x="924144" y="647800"/>
                    <a:pt x="904258" y="617456"/>
                  </a:cubicBezTo>
                  <a:cubicBezTo>
                    <a:pt x="895675" y="604365"/>
                    <a:pt x="882533" y="591584"/>
                    <a:pt x="867291" y="576790"/>
                  </a:cubicBezTo>
                  <a:cubicBezTo>
                    <a:pt x="848490" y="558522"/>
                    <a:pt x="825078" y="535764"/>
                    <a:pt x="802148" y="504233"/>
                  </a:cubicBezTo>
                  <a:cubicBezTo>
                    <a:pt x="760915" y="447501"/>
                    <a:pt x="749545" y="372312"/>
                    <a:pt x="771150" y="301612"/>
                  </a:cubicBezTo>
                  <a:cubicBezTo>
                    <a:pt x="742079" y="329324"/>
                    <a:pt x="683180" y="373980"/>
                    <a:pt x="586110" y="400076"/>
                  </a:cubicBezTo>
                  <a:cubicBezTo>
                    <a:pt x="540352" y="412375"/>
                    <a:pt x="489246" y="414250"/>
                    <a:pt x="435129" y="416245"/>
                  </a:cubicBezTo>
                  <a:cubicBezTo>
                    <a:pt x="379584" y="418292"/>
                    <a:pt x="322130" y="420391"/>
                    <a:pt x="270679" y="434754"/>
                  </a:cubicBezTo>
                  <a:cubicBezTo>
                    <a:pt x="170650" y="462673"/>
                    <a:pt x="151779" y="535867"/>
                    <a:pt x="135128" y="600460"/>
                  </a:cubicBezTo>
                  <a:cubicBezTo>
                    <a:pt x="118425" y="665260"/>
                    <a:pt x="126286" y="733104"/>
                    <a:pt x="133218" y="792949"/>
                  </a:cubicBezTo>
                  <a:lnTo>
                    <a:pt x="134405" y="803219"/>
                  </a:lnTo>
                  <a:lnTo>
                    <a:pt x="130139" y="798179"/>
                  </a:lnTo>
                  <a:cubicBezTo>
                    <a:pt x="129950" y="797938"/>
                    <a:pt x="110013" y="774354"/>
                    <a:pt x="71447" y="725931"/>
                  </a:cubicBezTo>
                  <a:cubicBezTo>
                    <a:pt x="56980" y="707748"/>
                    <a:pt x="30265" y="668287"/>
                    <a:pt x="13924" y="608149"/>
                  </a:cubicBezTo>
                  <a:cubicBezTo>
                    <a:pt x="-2986" y="545930"/>
                    <a:pt x="-4500" y="478619"/>
                    <a:pt x="9416" y="408057"/>
                  </a:cubicBezTo>
                  <a:cubicBezTo>
                    <a:pt x="17364" y="367839"/>
                    <a:pt x="33155" y="327036"/>
                    <a:pt x="56395" y="286818"/>
                  </a:cubicBezTo>
                  <a:cubicBezTo>
                    <a:pt x="80219" y="245568"/>
                    <a:pt x="110821" y="206744"/>
                    <a:pt x="147341" y="171445"/>
                  </a:cubicBezTo>
                  <a:cubicBezTo>
                    <a:pt x="227966" y="93538"/>
                    <a:pt x="330851" y="39042"/>
                    <a:pt x="444865" y="13859"/>
                  </a:cubicBezTo>
                  <a:cubicBezTo>
                    <a:pt x="543277" y="-7884"/>
                    <a:pt x="643014" y="-3979"/>
                    <a:pt x="733306" y="25126"/>
                  </a:cubicBezTo>
                  <a:cubicBezTo>
                    <a:pt x="808238" y="49295"/>
                    <a:pt x="874637" y="90820"/>
                    <a:pt x="915715" y="139192"/>
                  </a:cubicBezTo>
                  <a:cubicBezTo>
                    <a:pt x="941156" y="130075"/>
                    <a:pt x="971380" y="132793"/>
                    <a:pt x="1001019" y="146915"/>
                  </a:cubicBezTo>
                  <a:cubicBezTo>
                    <a:pt x="1042510" y="166680"/>
                    <a:pt x="1075383" y="205264"/>
                    <a:pt x="1091191" y="252759"/>
                  </a:cubicBezTo>
                  <a:cubicBezTo>
                    <a:pt x="1103972" y="291170"/>
                    <a:pt x="1112934" y="355695"/>
                    <a:pt x="1115790" y="429766"/>
                  </a:cubicBezTo>
                  <a:cubicBezTo>
                    <a:pt x="1118663" y="504371"/>
                    <a:pt x="1114913" y="579216"/>
                    <a:pt x="1105503" y="635122"/>
                  </a:cubicBezTo>
                  <a:lnTo>
                    <a:pt x="1105142" y="637272"/>
                  </a:lnTo>
                  <a:lnTo>
                    <a:pt x="1103026" y="636722"/>
                  </a:lnTo>
                  <a:cubicBezTo>
                    <a:pt x="1102269" y="636515"/>
                    <a:pt x="1026443" y="616905"/>
                    <a:pt x="998009" y="636945"/>
                  </a:cubicBezTo>
                  <a:cubicBezTo>
                    <a:pt x="982596" y="647800"/>
                    <a:pt x="970778" y="662989"/>
                    <a:pt x="958272" y="679073"/>
                  </a:cubicBezTo>
                  <a:cubicBezTo>
                    <a:pt x="947074" y="693471"/>
                    <a:pt x="935497" y="708368"/>
                    <a:pt x="920377" y="721407"/>
                  </a:cubicBezTo>
                  <a:lnTo>
                    <a:pt x="916300" y="724916"/>
                  </a:lnTo>
                  <a:close/>
                  <a:moveTo>
                    <a:pt x="780267" y="286887"/>
                  </a:moveTo>
                  <a:lnTo>
                    <a:pt x="777446" y="295127"/>
                  </a:lnTo>
                  <a:cubicBezTo>
                    <a:pt x="752968" y="366824"/>
                    <a:pt x="763410" y="444112"/>
                    <a:pt x="805399" y="501876"/>
                  </a:cubicBezTo>
                  <a:cubicBezTo>
                    <a:pt x="828123" y="533132"/>
                    <a:pt x="851380" y="555753"/>
                    <a:pt x="870078" y="573918"/>
                  </a:cubicBezTo>
                  <a:cubicBezTo>
                    <a:pt x="885474" y="588883"/>
                    <a:pt x="898771" y="601802"/>
                    <a:pt x="907595" y="615271"/>
                  </a:cubicBezTo>
                  <a:cubicBezTo>
                    <a:pt x="926827" y="644635"/>
                    <a:pt x="925211" y="688207"/>
                    <a:pt x="921804" y="714767"/>
                  </a:cubicBezTo>
                  <a:cubicBezTo>
                    <a:pt x="934706" y="702863"/>
                    <a:pt x="945061" y="689531"/>
                    <a:pt x="955124" y="676613"/>
                  </a:cubicBezTo>
                  <a:cubicBezTo>
                    <a:pt x="967819" y="660288"/>
                    <a:pt x="979809" y="644875"/>
                    <a:pt x="995704" y="633660"/>
                  </a:cubicBezTo>
                  <a:cubicBezTo>
                    <a:pt x="1023227" y="614256"/>
                    <a:pt x="1088990" y="629118"/>
                    <a:pt x="1101908" y="632301"/>
                  </a:cubicBezTo>
                  <a:cubicBezTo>
                    <a:pt x="1120882" y="516825"/>
                    <a:pt x="1113915" y="333728"/>
                    <a:pt x="1087390" y="253997"/>
                  </a:cubicBezTo>
                  <a:cubicBezTo>
                    <a:pt x="1071925" y="207518"/>
                    <a:pt x="1039826" y="169794"/>
                    <a:pt x="999299" y="150493"/>
                  </a:cubicBezTo>
                  <a:cubicBezTo>
                    <a:pt x="970124" y="136612"/>
                    <a:pt x="940468" y="134083"/>
                    <a:pt x="915783" y="143389"/>
                  </a:cubicBezTo>
                  <a:lnTo>
                    <a:pt x="914459" y="143888"/>
                  </a:lnTo>
                  <a:lnTo>
                    <a:pt x="913548" y="142804"/>
                  </a:lnTo>
                  <a:cubicBezTo>
                    <a:pt x="838324" y="53234"/>
                    <a:pt x="668317" y="-23211"/>
                    <a:pt x="467554" y="13343"/>
                  </a:cubicBezTo>
                  <a:cubicBezTo>
                    <a:pt x="460312" y="14667"/>
                    <a:pt x="453053" y="16129"/>
                    <a:pt x="445725" y="17747"/>
                  </a:cubicBezTo>
                  <a:cubicBezTo>
                    <a:pt x="190552" y="74117"/>
                    <a:pt x="42720" y="259983"/>
                    <a:pt x="13339" y="408831"/>
                  </a:cubicBezTo>
                  <a:cubicBezTo>
                    <a:pt x="-21547" y="585546"/>
                    <a:pt x="51389" y="694314"/>
                    <a:pt x="74577" y="723437"/>
                  </a:cubicBezTo>
                  <a:cubicBezTo>
                    <a:pt x="102892" y="759010"/>
                    <a:pt x="121143" y="781149"/>
                    <a:pt x="128901" y="790472"/>
                  </a:cubicBezTo>
                  <a:cubicBezTo>
                    <a:pt x="122020" y="731005"/>
                    <a:pt x="114623" y="663918"/>
                    <a:pt x="131240" y="599462"/>
                  </a:cubicBezTo>
                  <a:cubicBezTo>
                    <a:pt x="148167" y="533837"/>
                    <a:pt x="167347" y="459439"/>
                    <a:pt x="269595" y="430901"/>
                  </a:cubicBezTo>
                  <a:cubicBezTo>
                    <a:pt x="321510" y="416417"/>
                    <a:pt x="379188" y="414301"/>
                    <a:pt x="434974" y="412237"/>
                  </a:cubicBezTo>
                  <a:cubicBezTo>
                    <a:pt x="488850" y="410259"/>
                    <a:pt x="539751" y="408384"/>
                    <a:pt x="585060" y="396205"/>
                  </a:cubicBezTo>
                  <a:cubicBezTo>
                    <a:pt x="688220" y="368476"/>
                    <a:pt x="747790" y="319691"/>
                    <a:pt x="774109" y="293080"/>
                  </a:cubicBezTo>
                  <a:lnTo>
                    <a:pt x="780233" y="286887"/>
                  </a:ln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35D00FAD-B628-0701-056A-DE94D2814BF9}"/>
                </a:ext>
              </a:extLst>
            </p:cNvPr>
            <p:cNvSpPr/>
            <p:nvPr/>
          </p:nvSpPr>
          <p:spPr>
            <a:xfrm>
              <a:off x="-2645519" y="3119921"/>
              <a:ext cx="60613" cy="77694"/>
            </a:xfrm>
            <a:custGeom>
              <a:avLst/>
              <a:gdLst>
                <a:gd name="connsiteX0" fmla="*/ 2959 w 53291"/>
                <a:gd name="connsiteY0" fmla="*/ 68309 h 68308"/>
                <a:gd name="connsiteX1" fmla="*/ 0 w 53291"/>
                <a:gd name="connsiteY1" fmla="*/ 65625 h 68308"/>
                <a:gd name="connsiteX2" fmla="*/ 53291 w 53291"/>
                <a:gd name="connsiteY2" fmla="*/ 0 h 68308"/>
                <a:gd name="connsiteX3" fmla="*/ 2959 w 53291"/>
                <a:gd name="connsiteY3" fmla="*/ 68309 h 6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291" h="68308">
                  <a:moveTo>
                    <a:pt x="2959" y="68309"/>
                  </a:moveTo>
                  <a:lnTo>
                    <a:pt x="0" y="65625"/>
                  </a:lnTo>
                  <a:cubicBezTo>
                    <a:pt x="29003" y="33509"/>
                    <a:pt x="53051" y="327"/>
                    <a:pt x="53291" y="0"/>
                  </a:cubicBezTo>
                  <a:cubicBezTo>
                    <a:pt x="53291" y="0"/>
                    <a:pt x="44553" y="23343"/>
                    <a:pt x="2959" y="68309"/>
                  </a:cubicBezTo>
                  <a:close/>
                </a:path>
              </a:pathLst>
            </a:custGeom>
            <a:solidFill>
              <a:srgbClr val="000000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CDF2BC2E-EFC2-830E-E9C2-F542C6BA2A2B}"/>
                </a:ext>
              </a:extLst>
            </p:cNvPr>
            <p:cNvSpPr/>
            <p:nvPr/>
          </p:nvSpPr>
          <p:spPr>
            <a:xfrm>
              <a:off x="-2422004" y="3510253"/>
              <a:ext cx="152064" cy="311001"/>
            </a:xfrm>
            <a:custGeom>
              <a:avLst/>
              <a:gdLst>
                <a:gd name="connsiteX0" fmla="*/ 0 w 133694"/>
                <a:gd name="connsiteY0" fmla="*/ 108989 h 273431"/>
                <a:gd name="connsiteX1" fmla="*/ 10373 w 133694"/>
                <a:gd name="connsiteY1" fmla="*/ 68341 h 273431"/>
                <a:gd name="connsiteX2" fmla="*/ 90947 w 133694"/>
                <a:gd name="connsiteY2" fmla="*/ 274 h 273431"/>
                <a:gd name="connsiteX3" fmla="*/ 116061 w 133694"/>
                <a:gd name="connsiteY3" fmla="*/ 185830 h 273431"/>
                <a:gd name="connsiteX4" fmla="*/ 26250 w 133694"/>
                <a:gd name="connsiteY4" fmla="*/ 263806 h 273431"/>
                <a:gd name="connsiteX5" fmla="*/ 24822 w 133694"/>
                <a:gd name="connsiteY5" fmla="*/ 221627 h 273431"/>
                <a:gd name="connsiteX6" fmla="*/ 0 w 133694"/>
                <a:gd name="connsiteY6" fmla="*/ 108989 h 273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694" h="273431">
                  <a:moveTo>
                    <a:pt x="0" y="108989"/>
                  </a:moveTo>
                  <a:cubicBezTo>
                    <a:pt x="1067" y="95520"/>
                    <a:pt x="3802" y="82757"/>
                    <a:pt x="10373" y="68341"/>
                  </a:cubicBezTo>
                  <a:cubicBezTo>
                    <a:pt x="26646" y="32613"/>
                    <a:pt x="56663" y="-3511"/>
                    <a:pt x="90947" y="274"/>
                  </a:cubicBezTo>
                  <a:cubicBezTo>
                    <a:pt x="155832" y="7464"/>
                    <a:pt x="131680" y="128823"/>
                    <a:pt x="116061" y="185830"/>
                  </a:cubicBezTo>
                  <a:cubicBezTo>
                    <a:pt x="100098" y="244059"/>
                    <a:pt x="57454" y="295372"/>
                    <a:pt x="26250" y="263806"/>
                  </a:cubicBezTo>
                  <a:cubicBezTo>
                    <a:pt x="27041" y="242304"/>
                    <a:pt x="24822" y="221627"/>
                    <a:pt x="24822" y="221627"/>
                  </a:cubicBezTo>
                  <a:lnTo>
                    <a:pt x="0" y="108989"/>
                  </a:lnTo>
                  <a:close/>
                </a:path>
              </a:pathLst>
            </a:custGeom>
            <a:solidFill>
              <a:srgbClr val="F9C89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650BBF28-B8A8-CE12-1A02-CE5D8AEE220D}"/>
                </a:ext>
              </a:extLst>
            </p:cNvPr>
            <p:cNvSpPr/>
            <p:nvPr/>
          </p:nvSpPr>
          <p:spPr>
            <a:xfrm>
              <a:off x="-2604785" y="6278061"/>
              <a:ext cx="17041" cy="1995"/>
            </a:xfrm>
            <a:custGeom>
              <a:avLst/>
              <a:gdLst>
                <a:gd name="connsiteX0" fmla="*/ 0 w 14982"/>
                <a:gd name="connsiteY0" fmla="*/ 1754 h 1754"/>
                <a:gd name="connsiteX1" fmla="*/ 14983 w 14982"/>
                <a:gd name="connsiteY1" fmla="*/ 0 h 1754"/>
                <a:gd name="connsiteX2" fmla="*/ 0 w 14982"/>
                <a:gd name="connsiteY2" fmla="*/ 1754 h 1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82" h="1754">
                  <a:moveTo>
                    <a:pt x="0" y="1754"/>
                  </a:moveTo>
                  <a:cubicBezTo>
                    <a:pt x="5040" y="1152"/>
                    <a:pt x="10046" y="585"/>
                    <a:pt x="14983" y="0"/>
                  </a:cubicBezTo>
                  <a:cubicBezTo>
                    <a:pt x="10218" y="877"/>
                    <a:pt x="5229" y="1462"/>
                    <a:pt x="0" y="1754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FDB0375D-6DF8-2F7A-8B28-14DDA991C21E}"/>
                </a:ext>
              </a:extLst>
            </p:cNvPr>
            <p:cNvSpPr/>
            <p:nvPr/>
          </p:nvSpPr>
          <p:spPr>
            <a:xfrm>
              <a:off x="-2452960" y="4157419"/>
              <a:ext cx="204110" cy="411950"/>
            </a:xfrm>
            <a:custGeom>
              <a:avLst/>
              <a:gdLst>
                <a:gd name="connsiteX0" fmla="*/ 179453 w 179453"/>
                <a:gd name="connsiteY0" fmla="*/ 297249 h 362185"/>
                <a:gd name="connsiteX1" fmla="*/ 67520 w 179453"/>
                <a:gd name="connsiteY1" fmla="*/ 362186 h 362185"/>
                <a:gd name="connsiteX2" fmla="*/ 25152 w 179453"/>
                <a:gd name="connsiteY2" fmla="*/ 259662 h 362185"/>
                <a:gd name="connsiteX3" fmla="*/ 9430 w 179453"/>
                <a:gd name="connsiteY3" fmla="*/ 199146 h 362185"/>
                <a:gd name="connsiteX4" fmla="*/ 8449 w 179453"/>
                <a:gd name="connsiteY4" fmla="*/ 31737 h 362185"/>
                <a:gd name="connsiteX5" fmla="*/ 40909 w 179453"/>
                <a:gd name="connsiteY5" fmla="*/ 22552 h 362185"/>
                <a:gd name="connsiteX6" fmla="*/ 111970 w 179453"/>
                <a:gd name="connsiteY6" fmla="*/ 0 h 362185"/>
                <a:gd name="connsiteX7" fmla="*/ 138513 w 179453"/>
                <a:gd name="connsiteY7" fmla="*/ 193263 h 362185"/>
                <a:gd name="connsiteX8" fmla="*/ 179453 w 179453"/>
                <a:gd name="connsiteY8" fmla="*/ 297231 h 362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9453" h="362185">
                  <a:moveTo>
                    <a:pt x="179453" y="297249"/>
                  </a:moveTo>
                  <a:lnTo>
                    <a:pt x="67520" y="362186"/>
                  </a:lnTo>
                  <a:cubicBezTo>
                    <a:pt x="57285" y="342524"/>
                    <a:pt x="39774" y="305815"/>
                    <a:pt x="25152" y="259662"/>
                  </a:cubicBezTo>
                  <a:cubicBezTo>
                    <a:pt x="19201" y="240878"/>
                    <a:pt x="13730" y="220545"/>
                    <a:pt x="9430" y="199146"/>
                  </a:cubicBezTo>
                  <a:cubicBezTo>
                    <a:pt x="-1063" y="147093"/>
                    <a:pt x="-4676" y="88830"/>
                    <a:pt x="8449" y="31737"/>
                  </a:cubicBezTo>
                  <a:cubicBezTo>
                    <a:pt x="18185" y="29140"/>
                    <a:pt x="29177" y="26026"/>
                    <a:pt x="40909" y="22552"/>
                  </a:cubicBezTo>
                  <a:cubicBezTo>
                    <a:pt x="63151" y="15963"/>
                    <a:pt x="88025" y="8102"/>
                    <a:pt x="111970" y="0"/>
                  </a:cubicBezTo>
                  <a:cubicBezTo>
                    <a:pt x="109287" y="26061"/>
                    <a:pt x="107171" y="93681"/>
                    <a:pt x="138513" y="193263"/>
                  </a:cubicBezTo>
                  <a:cubicBezTo>
                    <a:pt x="148455" y="224811"/>
                    <a:pt x="161752" y="259559"/>
                    <a:pt x="179453" y="297231"/>
                  </a:cubicBezTo>
                  <a:close/>
                </a:path>
              </a:pathLst>
            </a:custGeom>
            <a:solidFill>
              <a:srgbClr val="F93D3D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DE00954D-F193-B2F9-A478-6A9D5DBE147B}"/>
                </a:ext>
              </a:extLst>
            </p:cNvPr>
            <p:cNvSpPr/>
            <p:nvPr/>
          </p:nvSpPr>
          <p:spPr>
            <a:xfrm>
              <a:off x="-2519184" y="4164533"/>
              <a:ext cx="152825" cy="688965"/>
            </a:xfrm>
            <a:custGeom>
              <a:avLst/>
              <a:gdLst>
                <a:gd name="connsiteX0" fmla="*/ 134364 w 134363"/>
                <a:gd name="connsiteY0" fmla="*/ 605737 h 605736"/>
                <a:gd name="connsiteX1" fmla="*/ 0 w 134363"/>
                <a:gd name="connsiteY1" fmla="*/ 229187 h 605736"/>
                <a:gd name="connsiteX2" fmla="*/ 22947 w 134363"/>
                <a:gd name="connsiteY2" fmla="*/ 2587 h 605736"/>
                <a:gd name="connsiteX3" fmla="*/ 82328 w 134363"/>
                <a:gd name="connsiteY3" fmla="*/ 21182 h 605736"/>
                <a:gd name="connsiteX4" fmla="*/ 43624 w 134363"/>
                <a:gd name="connsiteY4" fmla="*/ 38367 h 605736"/>
                <a:gd name="connsiteX5" fmla="*/ 43624 w 134363"/>
                <a:gd name="connsiteY5" fmla="*/ 38367 h 605736"/>
                <a:gd name="connsiteX6" fmla="*/ 40356 w 134363"/>
                <a:gd name="connsiteY6" fmla="*/ 57839 h 605736"/>
                <a:gd name="connsiteX7" fmla="*/ 71680 w 134363"/>
                <a:gd name="connsiteY7" fmla="*/ 474761 h 605736"/>
                <a:gd name="connsiteX8" fmla="*/ 134364 w 134363"/>
                <a:gd name="connsiteY8" fmla="*/ 605719 h 60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363" h="605736">
                  <a:moveTo>
                    <a:pt x="134364" y="605737"/>
                  </a:moveTo>
                  <a:cubicBezTo>
                    <a:pt x="81571" y="590702"/>
                    <a:pt x="0" y="327083"/>
                    <a:pt x="0" y="229187"/>
                  </a:cubicBezTo>
                  <a:cubicBezTo>
                    <a:pt x="0" y="131291"/>
                    <a:pt x="5212" y="9347"/>
                    <a:pt x="22947" y="2587"/>
                  </a:cubicBezTo>
                  <a:cubicBezTo>
                    <a:pt x="52896" y="-8818"/>
                    <a:pt x="82328" y="21182"/>
                    <a:pt x="82328" y="21182"/>
                  </a:cubicBezTo>
                  <a:cubicBezTo>
                    <a:pt x="82328" y="21182"/>
                    <a:pt x="66657" y="25500"/>
                    <a:pt x="43624" y="38367"/>
                  </a:cubicBezTo>
                  <a:lnTo>
                    <a:pt x="43624" y="38367"/>
                  </a:lnTo>
                  <a:cubicBezTo>
                    <a:pt x="41267" y="39709"/>
                    <a:pt x="40252" y="46572"/>
                    <a:pt x="40356" y="57839"/>
                  </a:cubicBezTo>
                  <a:cubicBezTo>
                    <a:pt x="28607" y="127730"/>
                    <a:pt x="5006" y="287330"/>
                    <a:pt x="71680" y="474761"/>
                  </a:cubicBezTo>
                  <a:cubicBezTo>
                    <a:pt x="86422" y="516201"/>
                    <a:pt x="126537" y="597721"/>
                    <a:pt x="134364" y="605719"/>
                  </a:cubicBezTo>
                  <a:close/>
                </a:path>
              </a:pathLst>
            </a:custGeom>
            <a:solidFill>
              <a:srgbClr val="8C3B8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66BE6414-7EF3-55CD-F2E8-C1781ED7A4B2}"/>
                </a:ext>
              </a:extLst>
            </p:cNvPr>
            <p:cNvSpPr/>
            <p:nvPr/>
          </p:nvSpPr>
          <p:spPr>
            <a:xfrm>
              <a:off x="-3242862" y="3751217"/>
              <a:ext cx="30775" cy="35496"/>
            </a:xfrm>
            <a:custGeom>
              <a:avLst/>
              <a:gdLst>
                <a:gd name="connsiteX0" fmla="*/ 576 w 27057"/>
                <a:gd name="connsiteY0" fmla="*/ 19389 h 31208"/>
                <a:gd name="connsiteX1" fmla="*/ 17416 w 27057"/>
                <a:gd name="connsiteY1" fmla="*/ 30742 h 31208"/>
                <a:gd name="connsiteX2" fmla="*/ 26482 w 27057"/>
                <a:gd name="connsiteY2" fmla="*/ 11820 h 31208"/>
                <a:gd name="connsiteX3" fmla="*/ 9641 w 27057"/>
                <a:gd name="connsiteY3" fmla="*/ 467 h 31208"/>
                <a:gd name="connsiteX4" fmla="*/ 576 w 27057"/>
                <a:gd name="connsiteY4" fmla="*/ 19389 h 31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57" h="31208">
                  <a:moveTo>
                    <a:pt x="576" y="19389"/>
                  </a:moveTo>
                  <a:cubicBezTo>
                    <a:pt x="2726" y="27749"/>
                    <a:pt x="10260" y="32823"/>
                    <a:pt x="17416" y="30742"/>
                  </a:cubicBezTo>
                  <a:cubicBezTo>
                    <a:pt x="24572" y="28643"/>
                    <a:pt x="28632" y="20180"/>
                    <a:pt x="26482" y="11820"/>
                  </a:cubicBezTo>
                  <a:cubicBezTo>
                    <a:pt x="24332" y="3460"/>
                    <a:pt x="16797" y="-1615"/>
                    <a:pt x="9641" y="467"/>
                  </a:cubicBezTo>
                  <a:cubicBezTo>
                    <a:pt x="2485" y="2565"/>
                    <a:pt x="-1574" y="11029"/>
                    <a:pt x="576" y="19389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87FF4E99-6B48-DC73-35CA-3F5D7B2778E7}"/>
                </a:ext>
              </a:extLst>
            </p:cNvPr>
            <p:cNvSpPr/>
            <p:nvPr/>
          </p:nvSpPr>
          <p:spPr>
            <a:xfrm>
              <a:off x="-2754364" y="3688530"/>
              <a:ext cx="33656" cy="33656"/>
            </a:xfrm>
            <a:custGeom>
              <a:avLst/>
              <a:gdLst>
                <a:gd name="connsiteX0" fmla="*/ 586 w 29590"/>
                <a:gd name="connsiteY0" fmla="*/ 18906 h 29590"/>
                <a:gd name="connsiteX1" fmla="*/ 18907 w 29590"/>
                <a:gd name="connsiteY1" fmla="*/ 29004 h 29590"/>
                <a:gd name="connsiteX2" fmla="*/ 29004 w 29590"/>
                <a:gd name="connsiteY2" fmla="*/ 10684 h 29590"/>
                <a:gd name="connsiteX3" fmla="*/ 10684 w 29590"/>
                <a:gd name="connsiteY3" fmla="*/ 586 h 29590"/>
                <a:gd name="connsiteX4" fmla="*/ 586 w 29590"/>
                <a:gd name="connsiteY4" fmla="*/ 18906 h 29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90" h="29590">
                  <a:moveTo>
                    <a:pt x="586" y="18906"/>
                  </a:moveTo>
                  <a:cubicBezTo>
                    <a:pt x="2857" y="26751"/>
                    <a:pt x="11045" y="31275"/>
                    <a:pt x="18907" y="29004"/>
                  </a:cubicBezTo>
                  <a:cubicBezTo>
                    <a:pt x="26750" y="26733"/>
                    <a:pt x="31275" y="18545"/>
                    <a:pt x="29004" y="10684"/>
                  </a:cubicBezTo>
                  <a:cubicBezTo>
                    <a:pt x="26733" y="2840"/>
                    <a:pt x="18545" y="-1684"/>
                    <a:pt x="10684" y="586"/>
                  </a:cubicBezTo>
                  <a:cubicBezTo>
                    <a:pt x="2840" y="2857"/>
                    <a:pt x="-1684" y="11045"/>
                    <a:pt x="586" y="18906"/>
                  </a:cubicBezTo>
                  <a:close/>
                </a:path>
              </a:pathLst>
            </a:custGeom>
            <a:solidFill>
              <a:srgbClr val="FFFFFF"/>
            </a:solidFill>
            <a:ln w="172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Sintony" panose="02000503050000020004" pitchFamily="2" charset="0"/>
                <a:ea typeface="+mn-ea"/>
                <a:cs typeface="+mn-cs"/>
              </a:endParaRPr>
            </a:p>
          </p:txBody>
        </p:sp>
      </p:grpSp>
      <p:cxnSp>
        <p:nvCxnSpPr>
          <p:cNvPr id="636" name="Connector: Elbow 635">
            <a:extLst>
              <a:ext uri="{FF2B5EF4-FFF2-40B4-BE49-F238E27FC236}">
                <a16:creationId xmlns:a16="http://schemas.microsoft.com/office/drawing/2014/main" id="{9B58FDC7-9987-B42B-4081-F95895AA7D7B}"/>
              </a:ext>
            </a:extLst>
          </p:cNvPr>
          <p:cNvCxnSpPr>
            <a:cxnSpLocks/>
          </p:cNvCxnSpPr>
          <p:nvPr/>
        </p:nvCxnSpPr>
        <p:spPr>
          <a:xfrm rot="16200000" flipH="1">
            <a:off x="7894126" y="3335722"/>
            <a:ext cx="349297" cy="635000"/>
          </a:xfrm>
          <a:prstGeom prst="bentConnector3">
            <a:avLst>
              <a:gd name="adj1" fmla="val 50000"/>
            </a:avLst>
          </a:prstGeom>
          <a:ln w="25400">
            <a:solidFill>
              <a:schemeClr val="accent6"/>
            </a:solidFill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37" name="Connector: Elbow 636">
            <a:extLst>
              <a:ext uri="{FF2B5EF4-FFF2-40B4-BE49-F238E27FC236}">
                <a16:creationId xmlns:a16="http://schemas.microsoft.com/office/drawing/2014/main" id="{84AA04DA-0835-D85E-2181-AFF7ADE554BE}"/>
              </a:ext>
            </a:extLst>
          </p:cNvPr>
          <p:cNvCxnSpPr>
            <a:cxnSpLocks/>
          </p:cNvCxnSpPr>
          <p:nvPr/>
        </p:nvCxnSpPr>
        <p:spPr>
          <a:xfrm rot="5400000">
            <a:off x="7894126" y="4414863"/>
            <a:ext cx="349297" cy="635000"/>
          </a:xfrm>
          <a:prstGeom prst="bentConnector3">
            <a:avLst>
              <a:gd name="adj1" fmla="val 50000"/>
            </a:avLst>
          </a:prstGeom>
          <a:ln w="25400">
            <a:solidFill>
              <a:schemeClr val="accent6"/>
            </a:solidFill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39" name="Rectangle: Rounded Corners 638">
            <a:extLst>
              <a:ext uri="{FF2B5EF4-FFF2-40B4-BE49-F238E27FC236}">
                <a16:creationId xmlns:a16="http://schemas.microsoft.com/office/drawing/2014/main" id="{108784C9-E451-3306-1FDD-68E3DF42FC26}"/>
              </a:ext>
            </a:extLst>
          </p:cNvPr>
          <p:cNvSpPr/>
          <p:nvPr/>
        </p:nvSpPr>
        <p:spPr bwMode="auto">
          <a:xfrm>
            <a:off x="8021352" y="1669589"/>
            <a:ext cx="729844" cy="729844"/>
          </a:xfrm>
          <a:prstGeom prst="roundRect">
            <a:avLst/>
          </a:prstGeom>
          <a:solidFill>
            <a:schemeClr val="accent1"/>
          </a:solidFill>
          <a:ln w="12700">
            <a:noFill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Sintony" panose="02000503050000020004" pitchFamily="2" charset="0"/>
              <a:ea typeface="+mn-ea"/>
              <a:cs typeface="+mn-cs"/>
            </a:endParaRPr>
          </a:p>
        </p:txBody>
      </p:sp>
      <p:sp>
        <p:nvSpPr>
          <p:cNvPr id="641" name="Rectangle: Rounded Corners 640">
            <a:extLst>
              <a:ext uri="{FF2B5EF4-FFF2-40B4-BE49-F238E27FC236}">
                <a16:creationId xmlns:a16="http://schemas.microsoft.com/office/drawing/2014/main" id="{E9CC1BAE-3395-D468-9420-F6442C25503E}"/>
              </a:ext>
            </a:extLst>
          </p:cNvPr>
          <p:cNvSpPr/>
          <p:nvPr/>
        </p:nvSpPr>
        <p:spPr bwMode="auto">
          <a:xfrm flipH="1">
            <a:off x="7386352" y="2748730"/>
            <a:ext cx="729844" cy="729844"/>
          </a:xfrm>
          <a:prstGeom prst="roundRect">
            <a:avLst/>
          </a:prstGeom>
          <a:solidFill>
            <a:schemeClr val="accent2"/>
          </a:solidFill>
          <a:ln w="12700">
            <a:noFill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Sintony" panose="02000503050000020004" pitchFamily="2" charset="0"/>
              <a:ea typeface="+mn-ea"/>
              <a:cs typeface="+mn-cs"/>
            </a:endParaRPr>
          </a:p>
        </p:txBody>
      </p:sp>
      <p:sp>
        <p:nvSpPr>
          <p:cNvPr id="643" name="Rectangle: Rounded Corners 642">
            <a:extLst>
              <a:ext uri="{FF2B5EF4-FFF2-40B4-BE49-F238E27FC236}">
                <a16:creationId xmlns:a16="http://schemas.microsoft.com/office/drawing/2014/main" id="{197B1FAF-9353-A496-16F5-414CD78A1AAC}"/>
              </a:ext>
            </a:extLst>
          </p:cNvPr>
          <p:cNvSpPr/>
          <p:nvPr/>
        </p:nvSpPr>
        <p:spPr bwMode="auto">
          <a:xfrm>
            <a:off x="8021352" y="3827871"/>
            <a:ext cx="729844" cy="729844"/>
          </a:xfrm>
          <a:prstGeom prst="roundRect">
            <a:avLst/>
          </a:prstGeom>
          <a:solidFill>
            <a:schemeClr val="accent3"/>
          </a:solidFill>
          <a:ln w="12700">
            <a:noFill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Sintony" panose="02000503050000020004" pitchFamily="2" charset="0"/>
              <a:ea typeface="+mn-ea"/>
              <a:cs typeface="+mn-cs"/>
            </a:endParaRPr>
          </a:p>
        </p:txBody>
      </p:sp>
      <p:sp>
        <p:nvSpPr>
          <p:cNvPr id="645" name="Rectangle: Rounded Corners 644">
            <a:extLst>
              <a:ext uri="{FF2B5EF4-FFF2-40B4-BE49-F238E27FC236}">
                <a16:creationId xmlns:a16="http://schemas.microsoft.com/office/drawing/2014/main" id="{F5DA594F-7D7E-E1B9-5D3B-8FCF25608FF2}"/>
              </a:ext>
            </a:extLst>
          </p:cNvPr>
          <p:cNvSpPr/>
          <p:nvPr/>
        </p:nvSpPr>
        <p:spPr bwMode="auto">
          <a:xfrm flipH="1">
            <a:off x="7386352" y="4907012"/>
            <a:ext cx="729844" cy="729844"/>
          </a:xfrm>
          <a:prstGeom prst="roundRect">
            <a:avLst/>
          </a:prstGeom>
          <a:solidFill>
            <a:schemeClr val="accent4"/>
          </a:solidFill>
          <a:ln w="12700">
            <a:noFill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>
                  <a:lumMod val="50000"/>
                  <a:lumOff val="50000"/>
                </a:prstClr>
              </a:solidFill>
              <a:effectLst/>
              <a:uLnTx/>
              <a:uFillTx/>
              <a:latin typeface="Sintony" panose="02000503050000020004" pitchFamily="2" charset="0"/>
              <a:ea typeface="+mn-ea"/>
              <a:cs typeface="+mn-cs"/>
            </a:endParaRPr>
          </a:p>
        </p:txBody>
      </p:sp>
      <p:cxnSp>
        <p:nvCxnSpPr>
          <p:cNvPr id="654" name="Straight Connector 653">
            <a:extLst>
              <a:ext uri="{FF2B5EF4-FFF2-40B4-BE49-F238E27FC236}">
                <a16:creationId xmlns:a16="http://schemas.microsoft.com/office/drawing/2014/main" id="{52BCC598-DD13-4225-3ABC-D1027DD832F0}"/>
              </a:ext>
            </a:extLst>
          </p:cNvPr>
          <p:cNvCxnSpPr>
            <a:cxnSpLocks/>
          </p:cNvCxnSpPr>
          <p:nvPr/>
        </p:nvCxnSpPr>
        <p:spPr>
          <a:xfrm>
            <a:off x="7751274" y="5636856"/>
            <a:ext cx="0" cy="1144944"/>
          </a:xfrm>
          <a:prstGeom prst="line">
            <a:avLst/>
          </a:prstGeom>
          <a:ln w="2540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43" name="Connector: Elbow 1242">
            <a:extLst>
              <a:ext uri="{FF2B5EF4-FFF2-40B4-BE49-F238E27FC236}">
                <a16:creationId xmlns:a16="http://schemas.microsoft.com/office/drawing/2014/main" id="{6CD48801-A773-4E5C-449C-05123A7F0D7F}"/>
              </a:ext>
            </a:extLst>
          </p:cNvPr>
          <p:cNvCxnSpPr>
            <a:cxnSpLocks/>
            <a:stCxn id="639" idx="2"/>
            <a:endCxn id="641" idx="0"/>
          </p:cNvCxnSpPr>
          <p:nvPr/>
        </p:nvCxnSpPr>
        <p:spPr>
          <a:xfrm rot="5400000">
            <a:off x="7894126" y="2256581"/>
            <a:ext cx="349297" cy="635000"/>
          </a:xfrm>
          <a:prstGeom prst="bentConnector3">
            <a:avLst>
              <a:gd name="adj1" fmla="val 50000"/>
            </a:avLst>
          </a:prstGeom>
          <a:ln w="25400">
            <a:solidFill>
              <a:schemeClr val="accent6"/>
            </a:solidFill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5">
            <a:extLst>
              <a:ext uri="{FF2B5EF4-FFF2-40B4-BE49-F238E27FC236}">
                <a16:creationId xmlns:a16="http://schemas.microsoft.com/office/drawing/2014/main" id="{01DFD25A-343A-9A7E-C59A-F316E31CE46F}"/>
              </a:ext>
            </a:extLst>
          </p:cNvPr>
          <p:cNvSpPr txBox="1"/>
          <p:nvPr/>
        </p:nvSpPr>
        <p:spPr>
          <a:xfrm>
            <a:off x="8068772" y="5087503"/>
            <a:ext cx="299267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accent4">
                    <a:lumMod val="60000"/>
                    <a:lumOff val="40000"/>
                  </a:schemeClr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 Daily Prediction Job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1A1814A-5DF1-0897-2125-4751B3629294}"/>
              </a:ext>
            </a:extLst>
          </p:cNvPr>
          <p:cNvSpPr txBox="1"/>
          <p:nvPr/>
        </p:nvSpPr>
        <p:spPr>
          <a:xfrm>
            <a:off x="8761703" y="1763096"/>
            <a:ext cx="2992675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Next-Term Persistence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000" dirty="0">
                <a:solidFill>
                  <a:srgbClr val="FFC000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Prediction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D714A42-8621-3515-2D4A-0506D46A38A6}"/>
              </a:ext>
            </a:extLst>
          </p:cNvPr>
          <p:cNvSpPr txBox="1"/>
          <p:nvPr/>
        </p:nvSpPr>
        <p:spPr>
          <a:xfrm>
            <a:off x="8664224" y="3992738"/>
            <a:ext cx="2992675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accent3">
                    <a:lumMod val="60000"/>
                    <a:lumOff val="40000"/>
                  </a:schemeClr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Deployable At Scale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9B2229D-9470-2732-60B7-075EBC5087D3}"/>
              </a:ext>
            </a:extLst>
          </p:cNvPr>
          <p:cNvSpPr txBox="1"/>
          <p:nvPr/>
        </p:nvSpPr>
        <p:spPr>
          <a:xfrm>
            <a:off x="8068773" y="2825089"/>
            <a:ext cx="2992675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Immersion | Online Students</a:t>
            </a:r>
          </a:p>
        </p:txBody>
      </p:sp>
    </p:spTree>
    <p:extLst>
      <p:ext uri="{BB962C8B-B14F-4D97-AF65-F5344CB8AC3E}">
        <p14:creationId xmlns:p14="http://schemas.microsoft.com/office/powerpoint/2010/main" val="179212627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Box 11">
            <a:extLst>
              <a:ext uri="{FF2B5EF4-FFF2-40B4-BE49-F238E27FC236}">
                <a16:creationId xmlns:a16="http://schemas.microsoft.com/office/drawing/2014/main" id="{2196AE95-E8E9-49C1-958F-BD3DE807DA9E}"/>
              </a:ext>
            </a:extLst>
          </p:cNvPr>
          <p:cNvSpPr txBox="1"/>
          <p:nvPr/>
        </p:nvSpPr>
        <p:spPr>
          <a:xfrm>
            <a:off x="8148545" y="2315956"/>
            <a:ext cx="2685021" cy="4770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500" b="1" i="0" u="none" strike="noStrike" kern="1200" cap="none" spc="0" normalizeH="0" baseline="0" noProof="0" dirty="0">
                <a:ln>
                  <a:noFill/>
                </a:ln>
                <a:solidFill>
                  <a:srgbClr val="F89B3E">
                    <a:lumMod val="75000"/>
                  </a:srgbClr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FINANCIAL AID 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FE4B1C07-EBA4-4C4D-B579-DBCFE2F310C3}"/>
              </a:ext>
            </a:extLst>
          </p:cNvPr>
          <p:cNvSpPr txBox="1"/>
          <p:nvPr/>
        </p:nvSpPr>
        <p:spPr>
          <a:xfrm>
            <a:off x="8129933" y="2793010"/>
            <a:ext cx="3514076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Features such as term loans disbursed, Pell grant disbursed, Obama scholar indicator etc. 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A0BF3E98-A459-41E4-8927-29EA3638F306}"/>
              </a:ext>
            </a:extLst>
          </p:cNvPr>
          <p:cNvCxnSpPr>
            <a:cxnSpLocks/>
          </p:cNvCxnSpPr>
          <p:nvPr/>
        </p:nvCxnSpPr>
        <p:spPr>
          <a:xfrm>
            <a:off x="8148547" y="2736706"/>
            <a:ext cx="1799515" cy="0"/>
          </a:xfrm>
          <a:prstGeom prst="line">
            <a:avLst/>
          </a:prstGeom>
          <a:ln w="25400">
            <a:solidFill>
              <a:schemeClr val="accent4">
                <a:lumMod val="75000"/>
              </a:schemeClr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6CF544F3-A57B-4055-8AB3-B0B0B01C39D2}"/>
              </a:ext>
            </a:extLst>
          </p:cNvPr>
          <p:cNvSpPr txBox="1"/>
          <p:nvPr/>
        </p:nvSpPr>
        <p:spPr>
          <a:xfrm>
            <a:off x="7713892" y="4148508"/>
            <a:ext cx="3930117" cy="4770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500" b="1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CLASS PERFORMANCE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D478983-D8A5-4444-954B-9BB4992C87C7}"/>
              </a:ext>
            </a:extLst>
          </p:cNvPr>
          <p:cNvSpPr txBox="1"/>
          <p:nvPr/>
        </p:nvSpPr>
        <p:spPr>
          <a:xfrm>
            <a:off x="7762795" y="4627684"/>
            <a:ext cx="3264923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LMS activity, LMS grades etc.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680F1FA4-2903-4C99-9A27-1CC0A0C75203}"/>
              </a:ext>
            </a:extLst>
          </p:cNvPr>
          <p:cNvCxnSpPr>
            <a:cxnSpLocks/>
          </p:cNvCxnSpPr>
          <p:nvPr/>
        </p:nvCxnSpPr>
        <p:spPr>
          <a:xfrm>
            <a:off x="7751024" y="4569259"/>
            <a:ext cx="1799515" cy="0"/>
          </a:xfrm>
          <a:prstGeom prst="line">
            <a:avLst/>
          </a:prstGeom>
          <a:ln w="25400">
            <a:solidFill>
              <a:srgbClr val="00B050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816280FA-2F78-4D6A-9437-E2F5BEFD526E}"/>
              </a:ext>
            </a:extLst>
          </p:cNvPr>
          <p:cNvSpPr txBox="1"/>
          <p:nvPr/>
        </p:nvSpPr>
        <p:spPr>
          <a:xfrm>
            <a:off x="1301838" y="2315956"/>
            <a:ext cx="2897786" cy="4770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5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DEMOGRAPHICS</a:t>
            </a: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srgbClr val="0070C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9C6D8F4-1B5D-4976-AAB0-9E800B676201}"/>
              </a:ext>
            </a:extLst>
          </p:cNvPr>
          <p:cNvSpPr txBox="1"/>
          <p:nvPr/>
        </p:nvSpPr>
        <p:spPr>
          <a:xfrm>
            <a:off x="1055924" y="2747447"/>
            <a:ext cx="3143699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Features such as age, gender, first generation flag etc.</a:t>
            </a:r>
          </a:p>
        </p:txBody>
      </p: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7E9D08A8-51FC-408B-8120-AAB3B02FA054}"/>
              </a:ext>
            </a:extLst>
          </p:cNvPr>
          <p:cNvCxnSpPr>
            <a:cxnSpLocks/>
          </p:cNvCxnSpPr>
          <p:nvPr/>
        </p:nvCxnSpPr>
        <p:spPr>
          <a:xfrm>
            <a:off x="2400109" y="2736706"/>
            <a:ext cx="1799515" cy="0"/>
          </a:xfrm>
          <a:prstGeom prst="line">
            <a:avLst/>
          </a:prstGeom>
          <a:ln w="25400">
            <a:solidFill>
              <a:srgbClr val="0070C0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A3C8119C-0ECF-47FD-93F4-DC99355859D1}"/>
              </a:ext>
            </a:extLst>
          </p:cNvPr>
          <p:cNvSpPr txBox="1"/>
          <p:nvPr/>
        </p:nvSpPr>
        <p:spPr>
          <a:xfrm>
            <a:off x="1543190" y="4155111"/>
            <a:ext cx="2500264" cy="4770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IN" sz="2500" b="1" i="0" u="none" strike="noStrike" kern="1200" cap="none" spc="0" normalizeH="0" baseline="0" noProof="0" dirty="0">
                <a:ln>
                  <a:noFill/>
                </a:ln>
                <a:solidFill>
                  <a:srgbClr val="F62E38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ENROLLMENT</a:t>
            </a:r>
            <a:r>
              <a:rPr kumimoji="0" lang="en-IN" sz="1800" b="1" i="0" u="none" strike="noStrike" kern="1200" cap="none" spc="0" normalizeH="0" baseline="0" noProof="0" dirty="0">
                <a:ln>
                  <a:noFill/>
                </a:ln>
                <a:solidFill>
                  <a:srgbClr val="F62E38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E5FA37D-4648-4A8C-9447-0E2892A4A704}"/>
              </a:ext>
            </a:extLst>
          </p:cNvPr>
          <p:cNvSpPr txBox="1"/>
          <p:nvPr/>
        </p:nvSpPr>
        <p:spPr>
          <a:xfrm>
            <a:off x="638978" y="4586602"/>
            <a:ext cx="3404475" cy="83099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Features such as the total credits passed, credits in the current term etc.</a:t>
            </a: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7F52CF9C-B31D-4FA3-B0A2-06AEEBDC7C0D}"/>
              </a:ext>
            </a:extLst>
          </p:cNvPr>
          <p:cNvCxnSpPr>
            <a:cxnSpLocks/>
          </p:cNvCxnSpPr>
          <p:nvPr/>
        </p:nvCxnSpPr>
        <p:spPr>
          <a:xfrm>
            <a:off x="2243939" y="4575861"/>
            <a:ext cx="1799515" cy="0"/>
          </a:xfrm>
          <a:prstGeom prst="line">
            <a:avLst/>
          </a:prstGeom>
          <a:ln w="25400">
            <a:solidFill>
              <a:schemeClr val="accent1"/>
            </a:solidFill>
            <a:headEnd type="none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88D39480-A292-4675-8625-E2C18D304493}"/>
              </a:ext>
            </a:extLst>
          </p:cNvPr>
          <p:cNvSpPr/>
          <p:nvPr/>
        </p:nvSpPr>
        <p:spPr>
          <a:xfrm>
            <a:off x="4910016" y="3036254"/>
            <a:ext cx="424544" cy="513750"/>
          </a:xfrm>
          <a:custGeom>
            <a:avLst/>
            <a:gdLst>
              <a:gd name="connsiteX0" fmla="*/ 114522 w 350556"/>
              <a:gd name="connsiteY0" fmla="*/ 269906 h 424215"/>
              <a:gd name="connsiteX1" fmla="*/ 74197 w 350556"/>
              <a:gd name="connsiteY1" fmla="*/ 310231 h 424215"/>
              <a:gd name="connsiteX2" fmla="*/ 114522 w 350556"/>
              <a:gd name="connsiteY2" fmla="*/ 350555 h 424215"/>
              <a:gd name="connsiteX3" fmla="*/ 154847 w 350556"/>
              <a:gd name="connsiteY3" fmla="*/ 310231 h 424215"/>
              <a:gd name="connsiteX4" fmla="*/ 114522 w 350556"/>
              <a:gd name="connsiteY4" fmla="*/ 269906 h 424215"/>
              <a:gd name="connsiteX5" fmla="*/ 101080 w 350556"/>
              <a:gd name="connsiteY5" fmla="*/ 195709 h 424215"/>
              <a:gd name="connsiteX6" fmla="*/ 127963 w 350556"/>
              <a:gd name="connsiteY6" fmla="*/ 195709 h 424215"/>
              <a:gd name="connsiteX7" fmla="*/ 139792 w 350556"/>
              <a:gd name="connsiteY7" fmla="*/ 219366 h 424215"/>
              <a:gd name="connsiteX8" fmla="*/ 160761 w 350556"/>
              <a:gd name="connsiteY8" fmla="*/ 227969 h 424215"/>
              <a:gd name="connsiteX9" fmla="*/ 186031 w 350556"/>
              <a:gd name="connsiteY9" fmla="*/ 219366 h 424215"/>
              <a:gd name="connsiteX10" fmla="*/ 205387 w 350556"/>
              <a:gd name="connsiteY10" fmla="*/ 238722 h 424215"/>
              <a:gd name="connsiteX11" fmla="*/ 196784 w 350556"/>
              <a:gd name="connsiteY11" fmla="*/ 263992 h 424215"/>
              <a:gd name="connsiteX12" fmla="*/ 205387 w 350556"/>
              <a:gd name="connsiteY12" fmla="*/ 284961 h 424215"/>
              <a:gd name="connsiteX13" fmla="*/ 229044 w 350556"/>
              <a:gd name="connsiteY13" fmla="*/ 296789 h 424215"/>
              <a:gd name="connsiteX14" fmla="*/ 229044 w 350556"/>
              <a:gd name="connsiteY14" fmla="*/ 323672 h 424215"/>
              <a:gd name="connsiteX15" fmla="*/ 205387 w 350556"/>
              <a:gd name="connsiteY15" fmla="*/ 335501 h 424215"/>
              <a:gd name="connsiteX16" fmla="*/ 196784 w 350556"/>
              <a:gd name="connsiteY16" fmla="*/ 356470 h 424215"/>
              <a:gd name="connsiteX17" fmla="*/ 204849 w 350556"/>
              <a:gd name="connsiteY17" fmla="*/ 381202 h 424215"/>
              <a:gd name="connsiteX18" fmla="*/ 186031 w 350556"/>
              <a:gd name="connsiteY18" fmla="*/ 400558 h 424215"/>
              <a:gd name="connsiteX19" fmla="*/ 160761 w 350556"/>
              <a:gd name="connsiteY19" fmla="*/ 391955 h 424215"/>
              <a:gd name="connsiteX20" fmla="*/ 139792 w 350556"/>
              <a:gd name="connsiteY20" fmla="*/ 400558 h 424215"/>
              <a:gd name="connsiteX21" fmla="*/ 127963 w 350556"/>
              <a:gd name="connsiteY21" fmla="*/ 424215 h 424215"/>
              <a:gd name="connsiteX22" fmla="*/ 101080 w 350556"/>
              <a:gd name="connsiteY22" fmla="*/ 424215 h 424215"/>
              <a:gd name="connsiteX23" fmla="*/ 89252 w 350556"/>
              <a:gd name="connsiteY23" fmla="*/ 400558 h 424215"/>
              <a:gd name="connsiteX24" fmla="*/ 68283 w 350556"/>
              <a:gd name="connsiteY24" fmla="*/ 391955 h 424215"/>
              <a:gd name="connsiteX25" fmla="*/ 43013 w 350556"/>
              <a:gd name="connsiteY25" fmla="*/ 400020 h 424215"/>
              <a:gd name="connsiteX26" fmla="*/ 24195 w 350556"/>
              <a:gd name="connsiteY26" fmla="*/ 381202 h 424215"/>
              <a:gd name="connsiteX27" fmla="*/ 32260 w 350556"/>
              <a:gd name="connsiteY27" fmla="*/ 355932 h 424215"/>
              <a:gd name="connsiteX28" fmla="*/ 23657 w 350556"/>
              <a:gd name="connsiteY28" fmla="*/ 334963 h 424215"/>
              <a:gd name="connsiteX29" fmla="*/ 0 w 350556"/>
              <a:gd name="connsiteY29" fmla="*/ 323135 h 424215"/>
              <a:gd name="connsiteX30" fmla="*/ 0 w 350556"/>
              <a:gd name="connsiteY30" fmla="*/ 296252 h 424215"/>
              <a:gd name="connsiteX31" fmla="*/ 23657 w 350556"/>
              <a:gd name="connsiteY31" fmla="*/ 284423 h 424215"/>
              <a:gd name="connsiteX32" fmla="*/ 32260 w 350556"/>
              <a:gd name="connsiteY32" fmla="*/ 263454 h 424215"/>
              <a:gd name="connsiteX33" fmla="*/ 24195 w 350556"/>
              <a:gd name="connsiteY33" fmla="*/ 238184 h 424215"/>
              <a:gd name="connsiteX34" fmla="*/ 43013 w 350556"/>
              <a:gd name="connsiteY34" fmla="*/ 219366 h 424215"/>
              <a:gd name="connsiteX35" fmla="*/ 68283 w 350556"/>
              <a:gd name="connsiteY35" fmla="*/ 227969 h 424215"/>
              <a:gd name="connsiteX36" fmla="*/ 89252 w 350556"/>
              <a:gd name="connsiteY36" fmla="*/ 219366 h 424215"/>
              <a:gd name="connsiteX37" fmla="*/ 236034 w 350556"/>
              <a:gd name="connsiteY37" fmla="*/ 74197 h 424215"/>
              <a:gd name="connsiteX38" fmla="*/ 195709 w 350556"/>
              <a:gd name="connsiteY38" fmla="*/ 114522 h 424215"/>
              <a:gd name="connsiteX39" fmla="*/ 236034 w 350556"/>
              <a:gd name="connsiteY39" fmla="*/ 154847 h 424215"/>
              <a:gd name="connsiteX40" fmla="*/ 276359 w 350556"/>
              <a:gd name="connsiteY40" fmla="*/ 114522 h 424215"/>
              <a:gd name="connsiteX41" fmla="*/ 236034 w 350556"/>
              <a:gd name="connsiteY41" fmla="*/ 74197 h 424215"/>
              <a:gd name="connsiteX42" fmla="*/ 222592 w 350556"/>
              <a:gd name="connsiteY42" fmla="*/ 0 h 424215"/>
              <a:gd name="connsiteX43" fmla="*/ 249475 w 350556"/>
              <a:gd name="connsiteY43" fmla="*/ 0 h 424215"/>
              <a:gd name="connsiteX44" fmla="*/ 261304 w 350556"/>
              <a:gd name="connsiteY44" fmla="*/ 23657 h 424215"/>
              <a:gd name="connsiteX45" fmla="*/ 282273 w 350556"/>
              <a:gd name="connsiteY45" fmla="*/ 32260 h 424215"/>
              <a:gd name="connsiteX46" fmla="*/ 307543 w 350556"/>
              <a:gd name="connsiteY46" fmla="*/ 23657 h 424215"/>
              <a:gd name="connsiteX47" fmla="*/ 326899 w 350556"/>
              <a:gd name="connsiteY47" fmla="*/ 43013 h 424215"/>
              <a:gd name="connsiteX48" fmla="*/ 318296 w 350556"/>
              <a:gd name="connsiteY48" fmla="*/ 68283 h 424215"/>
              <a:gd name="connsiteX49" fmla="*/ 326899 w 350556"/>
              <a:gd name="connsiteY49" fmla="*/ 89252 h 424215"/>
              <a:gd name="connsiteX50" fmla="*/ 350556 w 350556"/>
              <a:gd name="connsiteY50" fmla="*/ 101080 h 424215"/>
              <a:gd name="connsiteX51" fmla="*/ 350556 w 350556"/>
              <a:gd name="connsiteY51" fmla="*/ 127963 h 424215"/>
              <a:gd name="connsiteX52" fmla="*/ 326899 w 350556"/>
              <a:gd name="connsiteY52" fmla="*/ 139792 h 424215"/>
              <a:gd name="connsiteX53" fmla="*/ 317758 w 350556"/>
              <a:gd name="connsiteY53" fmla="*/ 160761 h 424215"/>
              <a:gd name="connsiteX54" fmla="*/ 326361 w 350556"/>
              <a:gd name="connsiteY54" fmla="*/ 186031 h 424215"/>
              <a:gd name="connsiteX55" fmla="*/ 307005 w 350556"/>
              <a:gd name="connsiteY55" fmla="*/ 204849 h 424215"/>
              <a:gd name="connsiteX56" fmla="*/ 281735 w 350556"/>
              <a:gd name="connsiteY56" fmla="*/ 196246 h 424215"/>
              <a:gd name="connsiteX57" fmla="*/ 260766 w 350556"/>
              <a:gd name="connsiteY57" fmla="*/ 204849 h 424215"/>
              <a:gd name="connsiteX58" fmla="*/ 248938 w 350556"/>
              <a:gd name="connsiteY58" fmla="*/ 228506 h 424215"/>
              <a:gd name="connsiteX59" fmla="*/ 222055 w 350556"/>
              <a:gd name="connsiteY59" fmla="*/ 228506 h 424215"/>
              <a:gd name="connsiteX60" fmla="*/ 210226 w 350556"/>
              <a:gd name="connsiteY60" fmla="*/ 204849 h 424215"/>
              <a:gd name="connsiteX61" fmla="*/ 189257 w 350556"/>
              <a:gd name="connsiteY61" fmla="*/ 196246 h 424215"/>
              <a:gd name="connsiteX62" fmla="*/ 163987 w 350556"/>
              <a:gd name="connsiteY62" fmla="*/ 204849 h 424215"/>
              <a:gd name="connsiteX63" fmla="*/ 145169 w 350556"/>
              <a:gd name="connsiteY63" fmla="*/ 186031 h 424215"/>
              <a:gd name="connsiteX64" fmla="*/ 153772 w 350556"/>
              <a:gd name="connsiteY64" fmla="*/ 160761 h 424215"/>
              <a:gd name="connsiteX65" fmla="*/ 145169 w 350556"/>
              <a:gd name="connsiteY65" fmla="*/ 139792 h 424215"/>
              <a:gd name="connsiteX66" fmla="*/ 121512 w 350556"/>
              <a:gd name="connsiteY66" fmla="*/ 127963 h 424215"/>
              <a:gd name="connsiteX67" fmla="*/ 121512 w 350556"/>
              <a:gd name="connsiteY67" fmla="*/ 101080 h 424215"/>
              <a:gd name="connsiteX68" fmla="*/ 145169 w 350556"/>
              <a:gd name="connsiteY68" fmla="*/ 89252 h 424215"/>
              <a:gd name="connsiteX69" fmla="*/ 153772 w 350556"/>
              <a:gd name="connsiteY69" fmla="*/ 68283 h 424215"/>
              <a:gd name="connsiteX70" fmla="*/ 145169 w 350556"/>
              <a:gd name="connsiteY70" fmla="*/ 43013 h 424215"/>
              <a:gd name="connsiteX71" fmla="*/ 164525 w 350556"/>
              <a:gd name="connsiteY71" fmla="*/ 23657 h 424215"/>
              <a:gd name="connsiteX72" fmla="*/ 189795 w 350556"/>
              <a:gd name="connsiteY72" fmla="*/ 32260 h 424215"/>
              <a:gd name="connsiteX73" fmla="*/ 210764 w 350556"/>
              <a:gd name="connsiteY73" fmla="*/ 23657 h 424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350556" h="424215">
                <a:moveTo>
                  <a:pt x="114522" y="269906"/>
                </a:moveTo>
                <a:cubicBezTo>
                  <a:pt x="92478" y="269906"/>
                  <a:pt x="74197" y="287649"/>
                  <a:pt x="74197" y="310231"/>
                </a:cubicBezTo>
                <a:cubicBezTo>
                  <a:pt x="74197" y="332275"/>
                  <a:pt x="91940" y="350555"/>
                  <a:pt x="114522" y="350555"/>
                </a:cubicBezTo>
                <a:cubicBezTo>
                  <a:pt x="137104" y="350555"/>
                  <a:pt x="154847" y="332275"/>
                  <a:pt x="154847" y="310231"/>
                </a:cubicBezTo>
                <a:cubicBezTo>
                  <a:pt x="154847" y="288187"/>
                  <a:pt x="137104" y="269906"/>
                  <a:pt x="114522" y="269906"/>
                </a:cubicBezTo>
                <a:close/>
                <a:moveTo>
                  <a:pt x="101080" y="195709"/>
                </a:moveTo>
                <a:lnTo>
                  <a:pt x="127963" y="195709"/>
                </a:lnTo>
                <a:lnTo>
                  <a:pt x="139792" y="219366"/>
                </a:lnTo>
                <a:cubicBezTo>
                  <a:pt x="146782" y="221517"/>
                  <a:pt x="154309" y="224205"/>
                  <a:pt x="160761" y="227969"/>
                </a:cubicBezTo>
                <a:lnTo>
                  <a:pt x="186031" y="219366"/>
                </a:lnTo>
                <a:lnTo>
                  <a:pt x="205387" y="238722"/>
                </a:lnTo>
                <a:lnTo>
                  <a:pt x="196784" y="263992"/>
                </a:lnTo>
                <a:cubicBezTo>
                  <a:pt x="200548" y="270444"/>
                  <a:pt x="203236" y="277434"/>
                  <a:pt x="205387" y="284961"/>
                </a:cubicBezTo>
                <a:lnTo>
                  <a:pt x="229044" y="296789"/>
                </a:lnTo>
                <a:lnTo>
                  <a:pt x="229044" y="323672"/>
                </a:lnTo>
                <a:lnTo>
                  <a:pt x="205387" y="335501"/>
                </a:lnTo>
                <a:cubicBezTo>
                  <a:pt x="203236" y="343028"/>
                  <a:pt x="200548" y="350018"/>
                  <a:pt x="196784" y="356470"/>
                </a:cubicBezTo>
                <a:lnTo>
                  <a:pt x="204849" y="381202"/>
                </a:lnTo>
                <a:lnTo>
                  <a:pt x="186031" y="400558"/>
                </a:lnTo>
                <a:lnTo>
                  <a:pt x="160761" y="391955"/>
                </a:lnTo>
                <a:cubicBezTo>
                  <a:pt x="154309" y="395719"/>
                  <a:pt x="147319" y="398407"/>
                  <a:pt x="139792" y="400558"/>
                </a:cubicBezTo>
                <a:lnTo>
                  <a:pt x="127963" y="424215"/>
                </a:lnTo>
                <a:lnTo>
                  <a:pt x="101080" y="424215"/>
                </a:lnTo>
                <a:lnTo>
                  <a:pt x="89252" y="400558"/>
                </a:lnTo>
                <a:cubicBezTo>
                  <a:pt x="81725" y="398407"/>
                  <a:pt x="74735" y="395719"/>
                  <a:pt x="68283" y="391955"/>
                </a:cubicBezTo>
                <a:lnTo>
                  <a:pt x="43013" y="400020"/>
                </a:lnTo>
                <a:lnTo>
                  <a:pt x="24195" y="381202"/>
                </a:lnTo>
                <a:lnTo>
                  <a:pt x="32260" y="355932"/>
                </a:lnTo>
                <a:cubicBezTo>
                  <a:pt x="28496" y="349480"/>
                  <a:pt x="25808" y="342491"/>
                  <a:pt x="23657" y="334963"/>
                </a:cubicBezTo>
                <a:lnTo>
                  <a:pt x="0" y="323135"/>
                </a:lnTo>
                <a:lnTo>
                  <a:pt x="0" y="296252"/>
                </a:lnTo>
                <a:lnTo>
                  <a:pt x="23657" y="284423"/>
                </a:lnTo>
                <a:cubicBezTo>
                  <a:pt x="25808" y="277434"/>
                  <a:pt x="28496" y="269906"/>
                  <a:pt x="32260" y="263454"/>
                </a:cubicBezTo>
                <a:lnTo>
                  <a:pt x="24195" y="238184"/>
                </a:lnTo>
                <a:lnTo>
                  <a:pt x="43013" y="219366"/>
                </a:lnTo>
                <a:lnTo>
                  <a:pt x="68283" y="227969"/>
                </a:lnTo>
                <a:cubicBezTo>
                  <a:pt x="74735" y="224205"/>
                  <a:pt x="81725" y="221517"/>
                  <a:pt x="89252" y="219366"/>
                </a:cubicBezTo>
                <a:close/>
                <a:moveTo>
                  <a:pt x="236034" y="74197"/>
                </a:moveTo>
                <a:cubicBezTo>
                  <a:pt x="213990" y="74197"/>
                  <a:pt x="195709" y="92478"/>
                  <a:pt x="195709" y="114522"/>
                </a:cubicBezTo>
                <a:cubicBezTo>
                  <a:pt x="195709" y="136566"/>
                  <a:pt x="213452" y="154847"/>
                  <a:pt x="236034" y="154847"/>
                </a:cubicBezTo>
                <a:cubicBezTo>
                  <a:pt x="258078" y="154847"/>
                  <a:pt x="276359" y="136566"/>
                  <a:pt x="276359" y="114522"/>
                </a:cubicBezTo>
                <a:cubicBezTo>
                  <a:pt x="276359" y="92478"/>
                  <a:pt x="258616" y="74197"/>
                  <a:pt x="236034" y="74197"/>
                </a:cubicBezTo>
                <a:close/>
                <a:moveTo>
                  <a:pt x="222592" y="0"/>
                </a:moveTo>
                <a:lnTo>
                  <a:pt x="249475" y="0"/>
                </a:lnTo>
                <a:lnTo>
                  <a:pt x="261304" y="23657"/>
                </a:lnTo>
                <a:cubicBezTo>
                  <a:pt x="268831" y="25808"/>
                  <a:pt x="275821" y="28496"/>
                  <a:pt x="282273" y="32260"/>
                </a:cubicBezTo>
                <a:lnTo>
                  <a:pt x="307543" y="23657"/>
                </a:lnTo>
                <a:lnTo>
                  <a:pt x="326899" y="43013"/>
                </a:lnTo>
                <a:lnTo>
                  <a:pt x="318296" y="68283"/>
                </a:lnTo>
                <a:cubicBezTo>
                  <a:pt x="322060" y="74735"/>
                  <a:pt x="324748" y="81725"/>
                  <a:pt x="326899" y="89252"/>
                </a:cubicBezTo>
                <a:lnTo>
                  <a:pt x="350556" y="101080"/>
                </a:lnTo>
                <a:lnTo>
                  <a:pt x="350556" y="127963"/>
                </a:lnTo>
                <a:lnTo>
                  <a:pt x="326899" y="139792"/>
                </a:lnTo>
                <a:cubicBezTo>
                  <a:pt x="324748" y="146782"/>
                  <a:pt x="321522" y="154309"/>
                  <a:pt x="317758" y="160761"/>
                </a:cubicBezTo>
                <a:lnTo>
                  <a:pt x="326361" y="186031"/>
                </a:lnTo>
                <a:lnTo>
                  <a:pt x="307005" y="204849"/>
                </a:lnTo>
                <a:lnTo>
                  <a:pt x="281735" y="196246"/>
                </a:lnTo>
                <a:cubicBezTo>
                  <a:pt x="275283" y="200010"/>
                  <a:pt x="268294" y="202698"/>
                  <a:pt x="260766" y="204849"/>
                </a:cubicBezTo>
                <a:lnTo>
                  <a:pt x="248938" y="228506"/>
                </a:lnTo>
                <a:lnTo>
                  <a:pt x="222055" y="228506"/>
                </a:lnTo>
                <a:lnTo>
                  <a:pt x="210226" y="204849"/>
                </a:lnTo>
                <a:cubicBezTo>
                  <a:pt x="202699" y="202698"/>
                  <a:pt x="195709" y="200010"/>
                  <a:pt x="189257" y="196246"/>
                </a:cubicBezTo>
                <a:lnTo>
                  <a:pt x="163987" y="204849"/>
                </a:lnTo>
                <a:lnTo>
                  <a:pt x="145169" y="186031"/>
                </a:lnTo>
                <a:lnTo>
                  <a:pt x="153772" y="160761"/>
                </a:lnTo>
                <a:cubicBezTo>
                  <a:pt x="150008" y="154309"/>
                  <a:pt x="147320" y="147319"/>
                  <a:pt x="145169" y="139792"/>
                </a:cubicBezTo>
                <a:lnTo>
                  <a:pt x="121512" y="127963"/>
                </a:lnTo>
                <a:lnTo>
                  <a:pt x="121512" y="101080"/>
                </a:lnTo>
                <a:lnTo>
                  <a:pt x="145169" y="89252"/>
                </a:lnTo>
                <a:cubicBezTo>
                  <a:pt x="147320" y="81725"/>
                  <a:pt x="150008" y="74735"/>
                  <a:pt x="153772" y="68283"/>
                </a:cubicBezTo>
                <a:lnTo>
                  <a:pt x="145169" y="43013"/>
                </a:lnTo>
                <a:lnTo>
                  <a:pt x="164525" y="23657"/>
                </a:lnTo>
                <a:lnTo>
                  <a:pt x="189795" y="32260"/>
                </a:lnTo>
                <a:cubicBezTo>
                  <a:pt x="196247" y="28496"/>
                  <a:pt x="203237" y="25808"/>
                  <a:pt x="210764" y="23657"/>
                </a:cubicBezTo>
                <a:close/>
              </a:path>
            </a:pathLst>
          </a:custGeom>
          <a:solidFill>
            <a:schemeClr val="bg1"/>
          </a:solidFill>
          <a:ln w="5358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Graphic 143">
            <a:extLst>
              <a:ext uri="{FF2B5EF4-FFF2-40B4-BE49-F238E27FC236}">
                <a16:creationId xmlns:a16="http://schemas.microsoft.com/office/drawing/2014/main" id="{27580DC0-69BE-4D77-BD52-E3D91F4E21B1}"/>
              </a:ext>
            </a:extLst>
          </p:cNvPr>
          <p:cNvSpPr/>
          <p:nvPr/>
        </p:nvSpPr>
        <p:spPr>
          <a:xfrm>
            <a:off x="5083287" y="4615232"/>
            <a:ext cx="546497" cy="469644"/>
          </a:xfrm>
          <a:custGeom>
            <a:avLst/>
            <a:gdLst>
              <a:gd name="connsiteX0" fmla="*/ 98748 w 451255"/>
              <a:gd name="connsiteY0" fmla="*/ 0 h 387796"/>
              <a:gd name="connsiteX1" fmla="*/ 260330 w 451255"/>
              <a:gd name="connsiteY1" fmla="*/ 0 h 387796"/>
              <a:gd name="connsiteX2" fmla="*/ 289488 w 451255"/>
              <a:gd name="connsiteY2" fmla="*/ 29121 h 387796"/>
              <a:gd name="connsiteX3" fmla="*/ 289488 w 451255"/>
              <a:gd name="connsiteY3" fmla="*/ 112850 h 387796"/>
              <a:gd name="connsiteX4" fmla="*/ 260330 w 451255"/>
              <a:gd name="connsiteY4" fmla="*/ 142008 h 387796"/>
              <a:gd name="connsiteX5" fmla="*/ 149132 w 451255"/>
              <a:gd name="connsiteY5" fmla="*/ 142008 h 387796"/>
              <a:gd name="connsiteX6" fmla="*/ 104881 w 451255"/>
              <a:gd name="connsiteY6" fmla="*/ 179943 h 387796"/>
              <a:gd name="connsiteX7" fmla="*/ 98042 w 451255"/>
              <a:gd name="connsiteY7" fmla="*/ 179469 h 387796"/>
              <a:gd name="connsiteX8" fmla="*/ 97977 w 451255"/>
              <a:gd name="connsiteY8" fmla="*/ 179392 h 387796"/>
              <a:gd name="connsiteX9" fmla="*/ 96802 w 451255"/>
              <a:gd name="connsiteY9" fmla="*/ 175904 h 387796"/>
              <a:gd name="connsiteX10" fmla="*/ 99152 w 451255"/>
              <a:gd name="connsiteY10" fmla="*/ 141972 h 387796"/>
              <a:gd name="connsiteX11" fmla="*/ 98748 w 451255"/>
              <a:gd name="connsiteY11" fmla="*/ 141972 h 387796"/>
              <a:gd name="connsiteX12" fmla="*/ 69774 w 451255"/>
              <a:gd name="connsiteY12" fmla="*/ 112850 h 387796"/>
              <a:gd name="connsiteX13" fmla="*/ 69774 w 451255"/>
              <a:gd name="connsiteY13" fmla="*/ 29121 h 387796"/>
              <a:gd name="connsiteX14" fmla="*/ 98748 w 451255"/>
              <a:gd name="connsiteY14" fmla="*/ 0 h 387796"/>
              <a:gd name="connsiteX15" fmla="*/ 0 w 451255"/>
              <a:gd name="connsiteY15" fmla="*/ 387796 h 387796"/>
              <a:gd name="connsiteX16" fmla="*/ 53359 w 451255"/>
              <a:gd name="connsiteY16" fmla="*/ 332491 h 387796"/>
              <a:gd name="connsiteX17" fmla="*/ 130477 w 451255"/>
              <a:gd name="connsiteY17" fmla="*/ 332491 h 387796"/>
              <a:gd name="connsiteX18" fmla="*/ 182771 w 451255"/>
              <a:gd name="connsiteY18" fmla="*/ 387796 h 387796"/>
              <a:gd name="connsiteX19" fmla="*/ 66102 w 451255"/>
              <a:gd name="connsiteY19" fmla="*/ 330214 h 387796"/>
              <a:gd name="connsiteX20" fmla="*/ 67901 w 451255"/>
              <a:gd name="connsiteY20" fmla="*/ 323898 h 387796"/>
              <a:gd name="connsiteX21" fmla="*/ 57839 w 451255"/>
              <a:gd name="connsiteY21" fmla="*/ 305243 h 387796"/>
              <a:gd name="connsiteX22" fmla="*/ 57288 w 451255"/>
              <a:gd name="connsiteY22" fmla="*/ 305243 h 387796"/>
              <a:gd name="connsiteX23" fmla="*/ 53616 w 451255"/>
              <a:gd name="connsiteY23" fmla="*/ 304288 h 387796"/>
              <a:gd name="connsiteX24" fmla="*/ 49613 w 451255"/>
              <a:gd name="connsiteY24" fmla="*/ 299404 h 387796"/>
              <a:gd name="connsiteX25" fmla="*/ 50972 w 451255"/>
              <a:gd name="connsiteY25" fmla="*/ 280785 h 387796"/>
              <a:gd name="connsiteX26" fmla="*/ 50090 w 451255"/>
              <a:gd name="connsiteY26" fmla="*/ 280197 h 387796"/>
              <a:gd name="connsiteX27" fmla="*/ 50090 w 451255"/>
              <a:gd name="connsiteY27" fmla="*/ 278949 h 387796"/>
              <a:gd name="connsiteX28" fmla="*/ 49833 w 451255"/>
              <a:gd name="connsiteY28" fmla="*/ 271127 h 387796"/>
              <a:gd name="connsiteX29" fmla="*/ 40983 w 451255"/>
              <a:gd name="connsiteY29" fmla="*/ 245421 h 387796"/>
              <a:gd name="connsiteX30" fmla="*/ 37311 w 451255"/>
              <a:gd name="connsiteY30" fmla="*/ 244319 h 387796"/>
              <a:gd name="connsiteX31" fmla="*/ 39734 w 451255"/>
              <a:gd name="connsiteY31" fmla="*/ 241381 h 387796"/>
              <a:gd name="connsiteX32" fmla="*/ 60887 w 451255"/>
              <a:gd name="connsiteY32" fmla="*/ 219861 h 387796"/>
              <a:gd name="connsiteX33" fmla="*/ 85418 w 451255"/>
              <a:gd name="connsiteY33" fmla="*/ 207963 h 387796"/>
              <a:gd name="connsiteX34" fmla="*/ 109251 w 451255"/>
              <a:gd name="connsiteY34" fmla="*/ 214647 h 387796"/>
              <a:gd name="connsiteX35" fmla="*/ 115641 w 451255"/>
              <a:gd name="connsiteY35" fmla="*/ 221073 h 387796"/>
              <a:gd name="connsiteX36" fmla="*/ 134737 w 451255"/>
              <a:gd name="connsiteY36" fmla="*/ 232090 h 387796"/>
              <a:gd name="connsiteX37" fmla="*/ 140943 w 451255"/>
              <a:gd name="connsiteY37" fmla="*/ 244649 h 387796"/>
              <a:gd name="connsiteX38" fmla="*/ 142632 w 451255"/>
              <a:gd name="connsiteY38" fmla="*/ 258861 h 387796"/>
              <a:gd name="connsiteX39" fmla="*/ 132717 w 451255"/>
              <a:gd name="connsiteY39" fmla="*/ 281923 h 387796"/>
              <a:gd name="connsiteX40" fmla="*/ 135802 w 451255"/>
              <a:gd name="connsiteY40" fmla="*/ 282731 h 387796"/>
              <a:gd name="connsiteX41" fmla="*/ 138520 w 451255"/>
              <a:gd name="connsiteY41" fmla="*/ 292132 h 387796"/>
              <a:gd name="connsiteX42" fmla="*/ 135325 w 451255"/>
              <a:gd name="connsiteY42" fmla="*/ 301130 h 387796"/>
              <a:gd name="connsiteX43" fmla="*/ 128274 w 451255"/>
              <a:gd name="connsiteY43" fmla="*/ 305206 h 387796"/>
              <a:gd name="connsiteX44" fmla="*/ 117991 w 451255"/>
              <a:gd name="connsiteY44" fmla="*/ 324632 h 387796"/>
              <a:gd name="connsiteX45" fmla="*/ 119277 w 451255"/>
              <a:gd name="connsiteY45" fmla="*/ 329223 h 387796"/>
              <a:gd name="connsiteX46" fmla="*/ 66175 w 451255"/>
              <a:gd name="connsiteY46" fmla="*/ 330214 h 387796"/>
              <a:gd name="connsiteX47" fmla="*/ 175647 w 451255"/>
              <a:gd name="connsiteY47" fmla="*/ 313836 h 387796"/>
              <a:gd name="connsiteX48" fmla="*/ 161582 w 451255"/>
              <a:gd name="connsiteY48" fmla="*/ 304802 h 387796"/>
              <a:gd name="connsiteX49" fmla="*/ 176050 w 451255"/>
              <a:gd name="connsiteY49" fmla="*/ 274909 h 387796"/>
              <a:gd name="connsiteX50" fmla="*/ 178144 w 451255"/>
              <a:gd name="connsiteY50" fmla="*/ 240830 h 387796"/>
              <a:gd name="connsiteX51" fmla="*/ 234918 w 451255"/>
              <a:gd name="connsiteY51" fmla="*/ 222469 h 387796"/>
              <a:gd name="connsiteX52" fmla="*/ 265141 w 451255"/>
              <a:gd name="connsiteY52" fmla="*/ 248946 h 387796"/>
              <a:gd name="connsiteX53" fmla="*/ 267601 w 451255"/>
              <a:gd name="connsiteY53" fmla="*/ 292610 h 387796"/>
              <a:gd name="connsiteX54" fmla="*/ 279095 w 451255"/>
              <a:gd name="connsiteY54" fmla="*/ 306418 h 387796"/>
              <a:gd name="connsiteX55" fmla="*/ 263598 w 451255"/>
              <a:gd name="connsiteY55" fmla="*/ 313762 h 387796"/>
              <a:gd name="connsiteX56" fmla="*/ 239214 w 451255"/>
              <a:gd name="connsiteY56" fmla="*/ 316480 h 387796"/>
              <a:gd name="connsiteX57" fmla="*/ 239214 w 451255"/>
              <a:gd name="connsiteY57" fmla="*/ 323824 h 387796"/>
              <a:gd name="connsiteX58" fmla="*/ 247734 w 451255"/>
              <a:gd name="connsiteY58" fmla="*/ 337412 h 387796"/>
              <a:gd name="connsiteX59" fmla="*/ 220339 w 451255"/>
              <a:gd name="connsiteY59" fmla="*/ 358932 h 387796"/>
              <a:gd name="connsiteX60" fmla="*/ 192833 w 451255"/>
              <a:gd name="connsiteY60" fmla="*/ 337853 h 387796"/>
              <a:gd name="connsiteX61" fmla="*/ 198892 w 451255"/>
              <a:gd name="connsiteY61" fmla="*/ 324816 h 387796"/>
              <a:gd name="connsiteX62" fmla="*/ 198892 w 451255"/>
              <a:gd name="connsiteY62" fmla="*/ 316737 h 387796"/>
              <a:gd name="connsiteX63" fmla="*/ 175573 w 451255"/>
              <a:gd name="connsiteY63" fmla="*/ 313836 h 387796"/>
              <a:gd name="connsiteX64" fmla="*/ 263305 w 451255"/>
              <a:gd name="connsiteY64" fmla="*/ 349127 h 387796"/>
              <a:gd name="connsiteX65" fmla="*/ 250598 w 451255"/>
              <a:gd name="connsiteY65" fmla="*/ 329406 h 387796"/>
              <a:gd name="connsiteX66" fmla="*/ 300689 w 451255"/>
              <a:gd name="connsiteY66" fmla="*/ 351991 h 387796"/>
              <a:gd name="connsiteX67" fmla="*/ 309025 w 451255"/>
              <a:gd name="connsiteY67" fmla="*/ 387796 h 387796"/>
              <a:gd name="connsiteX68" fmla="*/ 197019 w 451255"/>
              <a:gd name="connsiteY68" fmla="*/ 387796 h 387796"/>
              <a:gd name="connsiteX69" fmla="*/ 190703 w 451255"/>
              <a:gd name="connsiteY69" fmla="*/ 349200 h 387796"/>
              <a:gd name="connsiteX70" fmla="*/ 219494 w 451255"/>
              <a:gd name="connsiteY70" fmla="*/ 372225 h 387796"/>
              <a:gd name="connsiteX71" fmla="*/ 250231 w 451255"/>
              <a:gd name="connsiteY71" fmla="*/ 348870 h 387796"/>
              <a:gd name="connsiteX72" fmla="*/ 263305 w 451255"/>
              <a:gd name="connsiteY72" fmla="*/ 349163 h 387796"/>
              <a:gd name="connsiteX73" fmla="*/ 171717 w 451255"/>
              <a:gd name="connsiteY73" fmla="*/ 334878 h 387796"/>
              <a:gd name="connsiteX74" fmla="*/ 189858 w 451255"/>
              <a:gd name="connsiteY74" fmla="*/ 329406 h 387796"/>
              <a:gd name="connsiteX75" fmla="*/ 181926 w 451255"/>
              <a:gd name="connsiteY75" fmla="*/ 339872 h 387796"/>
              <a:gd name="connsiteX76" fmla="*/ 171717 w 451255"/>
              <a:gd name="connsiteY76" fmla="*/ 334878 h 387796"/>
              <a:gd name="connsiteX77" fmla="*/ 336751 w 451255"/>
              <a:gd name="connsiteY77" fmla="*/ 333629 h 387796"/>
              <a:gd name="connsiteX78" fmla="*/ 338403 w 451255"/>
              <a:gd name="connsiteY78" fmla="*/ 327754 h 387796"/>
              <a:gd name="connsiteX79" fmla="*/ 328965 w 451255"/>
              <a:gd name="connsiteY79" fmla="*/ 310200 h 387796"/>
              <a:gd name="connsiteX80" fmla="*/ 328451 w 451255"/>
              <a:gd name="connsiteY80" fmla="*/ 310200 h 387796"/>
              <a:gd name="connsiteX81" fmla="*/ 324999 w 451255"/>
              <a:gd name="connsiteY81" fmla="*/ 309282 h 387796"/>
              <a:gd name="connsiteX82" fmla="*/ 321327 w 451255"/>
              <a:gd name="connsiteY82" fmla="*/ 304728 h 387796"/>
              <a:gd name="connsiteX83" fmla="*/ 322576 w 451255"/>
              <a:gd name="connsiteY83" fmla="*/ 287175 h 387796"/>
              <a:gd name="connsiteX84" fmla="*/ 321768 w 451255"/>
              <a:gd name="connsiteY84" fmla="*/ 286661 h 387796"/>
              <a:gd name="connsiteX85" fmla="*/ 321768 w 451255"/>
              <a:gd name="connsiteY85" fmla="*/ 285485 h 387796"/>
              <a:gd name="connsiteX86" fmla="*/ 321511 w 451255"/>
              <a:gd name="connsiteY86" fmla="*/ 278141 h 387796"/>
              <a:gd name="connsiteX87" fmla="*/ 313211 w 451255"/>
              <a:gd name="connsiteY87" fmla="*/ 253904 h 387796"/>
              <a:gd name="connsiteX88" fmla="*/ 309796 w 451255"/>
              <a:gd name="connsiteY88" fmla="*/ 252839 h 387796"/>
              <a:gd name="connsiteX89" fmla="*/ 312036 w 451255"/>
              <a:gd name="connsiteY89" fmla="*/ 250084 h 387796"/>
              <a:gd name="connsiteX90" fmla="*/ 331940 w 451255"/>
              <a:gd name="connsiteY90" fmla="*/ 229887 h 387796"/>
              <a:gd name="connsiteX91" fmla="*/ 355002 w 451255"/>
              <a:gd name="connsiteY91" fmla="*/ 218686 h 387796"/>
              <a:gd name="connsiteX92" fmla="*/ 377403 w 451255"/>
              <a:gd name="connsiteY92" fmla="*/ 224929 h 387796"/>
              <a:gd name="connsiteX93" fmla="*/ 383426 w 451255"/>
              <a:gd name="connsiteY93" fmla="*/ 230988 h 387796"/>
              <a:gd name="connsiteX94" fmla="*/ 401383 w 451255"/>
              <a:gd name="connsiteY94" fmla="*/ 241454 h 387796"/>
              <a:gd name="connsiteX95" fmla="*/ 407039 w 451255"/>
              <a:gd name="connsiteY95" fmla="*/ 253389 h 387796"/>
              <a:gd name="connsiteX96" fmla="*/ 408581 w 451255"/>
              <a:gd name="connsiteY96" fmla="*/ 266757 h 387796"/>
              <a:gd name="connsiteX97" fmla="*/ 399290 w 451255"/>
              <a:gd name="connsiteY97" fmla="*/ 288423 h 387796"/>
              <a:gd name="connsiteX98" fmla="*/ 402191 w 451255"/>
              <a:gd name="connsiteY98" fmla="*/ 289158 h 387796"/>
              <a:gd name="connsiteX99" fmla="*/ 404725 w 451255"/>
              <a:gd name="connsiteY99" fmla="*/ 298008 h 387796"/>
              <a:gd name="connsiteX100" fmla="*/ 401751 w 451255"/>
              <a:gd name="connsiteY100" fmla="*/ 306491 h 387796"/>
              <a:gd name="connsiteX101" fmla="*/ 395140 w 451255"/>
              <a:gd name="connsiteY101" fmla="*/ 310163 h 387796"/>
              <a:gd name="connsiteX102" fmla="*/ 385409 w 451255"/>
              <a:gd name="connsiteY102" fmla="*/ 328525 h 387796"/>
              <a:gd name="connsiteX103" fmla="*/ 386657 w 451255"/>
              <a:gd name="connsiteY103" fmla="*/ 332822 h 387796"/>
              <a:gd name="connsiteX104" fmla="*/ 336751 w 451255"/>
              <a:gd name="connsiteY104" fmla="*/ 333740 h 387796"/>
              <a:gd name="connsiteX105" fmla="*/ 311816 w 451255"/>
              <a:gd name="connsiteY105" fmla="*/ 342957 h 387796"/>
              <a:gd name="connsiteX106" fmla="*/ 324816 w 451255"/>
              <a:gd name="connsiteY106" fmla="*/ 335613 h 387796"/>
              <a:gd name="connsiteX107" fmla="*/ 397197 w 451255"/>
              <a:gd name="connsiteY107" fmla="*/ 335613 h 387796"/>
              <a:gd name="connsiteX108" fmla="*/ 451253 w 451255"/>
              <a:gd name="connsiteY108" fmla="*/ 387612 h 387796"/>
              <a:gd name="connsiteX109" fmla="*/ 323163 w 451255"/>
              <a:gd name="connsiteY109" fmla="*/ 387612 h 387796"/>
              <a:gd name="connsiteX110" fmla="*/ 322686 w 451255"/>
              <a:gd name="connsiteY110" fmla="*/ 383940 h 387796"/>
              <a:gd name="connsiteX111" fmla="*/ 320556 w 451255"/>
              <a:gd name="connsiteY111" fmla="*/ 372189 h 387796"/>
              <a:gd name="connsiteX112" fmla="*/ 313211 w 451255"/>
              <a:gd name="connsiteY112" fmla="*/ 345161 h 387796"/>
              <a:gd name="connsiteX113" fmla="*/ 311779 w 451255"/>
              <a:gd name="connsiteY113" fmla="*/ 342810 h 387796"/>
              <a:gd name="connsiteX114" fmla="*/ 303847 w 451255"/>
              <a:gd name="connsiteY114" fmla="*/ 61438 h 387796"/>
              <a:gd name="connsiteX115" fmla="*/ 327019 w 451255"/>
              <a:gd name="connsiteY115" fmla="*/ 89494 h 387796"/>
              <a:gd name="connsiteX116" fmla="*/ 327019 w 451255"/>
              <a:gd name="connsiteY116" fmla="*/ 159268 h 387796"/>
              <a:gd name="connsiteX117" fmla="*/ 298485 w 451255"/>
              <a:gd name="connsiteY117" fmla="*/ 187802 h 387796"/>
              <a:gd name="connsiteX118" fmla="*/ 297457 w 451255"/>
              <a:gd name="connsiteY118" fmla="*/ 187802 h 387796"/>
              <a:gd name="connsiteX119" fmla="*/ 299844 w 451255"/>
              <a:gd name="connsiteY119" fmla="*/ 222432 h 387796"/>
              <a:gd name="connsiteX120" fmla="*/ 299844 w 451255"/>
              <a:gd name="connsiteY120" fmla="*/ 222432 h 387796"/>
              <a:gd name="connsiteX121" fmla="*/ 295992 w 451255"/>
              <a:gd name="connsiteY121" fmla="*/ 227131 h 387796"/>
              <a:gd name="connsiteX122" fmla="*/ 292756 w 451255"/>
              <a:gd name="connsiteY122" fmla="*/ 226104 h 387796"/>
              <a:gd name="connsiteX123" fmla="*/ 248358 w 451255"/>
              <a:gd name="connsiteY123" fmla="*/ 186590 h 387796"/>
              <a:gd name="connsiteX124" fmla="*/ 128935 w 451255"/>
              <a:gd name="connsiteY124" fmla="*/ 186590 h 387796"/>
              <a:gd name="connsiteX125" fmla="*/ 157726 w 451255"/>
              <a:gd name="connsiteY125" fmla="*/ 157212 h 387796"/>
              <a:gd name="connsiteX126" fmla="*/ 279720 w 451255"/>
              <a:gd name="connsiteY126" fmla="*/ 157212 h 387796"/>
              <a:gd name="connsiteX127" fmla="*/ 303920 w 451255"/>
              <a:gd name="connsiteY127" fmla="*/ 132974 h 387796"/>
              <a:gd name="connsiteX128" fmla="*/ 303920 w 451255"/>
              <a:gd name="connsiteY128" fmla="*/ 63200 h 387796"/>
              <a:gd name="connsiteX129" fmla="*/ 303920 w 451255"/>
              <a:gd name="connsiteY129" fmla="*/ 61254 h 387796"/>
              <a:gd name="connsiteX130" fmla="*/ 113107 w 451255"/>
              <a:gd name="connsiteY130" fmla="*/ 88135 h 387796"/>
              <a:gd name="connsiteX131" fmla="*/ 108186 w 451255"/>
              <a:gd name="connsiteY131" fmla="*/ 83215 h 387796"/>
              <a:gd name="connsiteX132" fmla="*/ 113107 w 451255"/>
              <a:gd name="connsiteY132" fmla="*/ 78294 h 387796"/>
              <a:gd name="connsiteX133" fmla="*/ 225443 w 451255"/>
              <a:gd name="connsiteY133" fmla="*/ 78294 h 387796"/>
              <a:gd name="connsiteX134" fmla="*/ 230364 w 451255"/>
              <a:gd name="connsiteY134" fmla="*/ 83215 h 387796"/>
              <a:gd name="connsiteX135" fmla="*/ 225443 w 451255"/>
              <a:gd name="connsiteY135" fmla="*/ 88135 h 387796"/>
              <a:gd name="connsiteX136" fmla="*/ 113107 w 451255"/>
              <a:gd name="connsiteY136" fmla="*/ 54424 h 387796"/>
              <a:gd name="connsiteX137" fmla="*/ 108629 w 451255"/>
              <a:gd name="connsiteY137" fmla="*/ 49096 h 387796"/>
              <a:gd name="connsiteX138" fmla="*/ 113107 w 451255"/>
              <a:gd name="connsiteY138" fmla="*/ 44619 h 387796"/>
              <a:gd name="connsiteX139" fmla="*/ 246926 w 451255"/>
              <a:gd name="connsiteY139" fmla="*/ 44619 h 387796"/>
              <a:gd name="connsiteX140" fmla="*/ 252253 w 451255"/>
              <a:gd name="connsiteY140" fmla="*/ 49096 h 387796"/>
              <a:gd name="connsiteX141" fmla="*/ 247775 w 451255"/>
              <a:gd name="connsiteY141" fmla="*/ 54424 h 387796"/>
              <a:gd name="connsiteX142" fmla="*/ 246926 w 451255"/>
              <a:gd name="connsiteY142" fmla="*/ 54424 h 387796"/>
              <a:gd name="connsiteX143" fmla="*/ 260403 w 451255"/>
              <a:gd name="connsiteY143" fmla="*/ 9842 h 387796"/>
              <a:gd name="connsiteX144" fmla="*/ 98822 w 451255"/>
              <a:gd name="connsiteY144" fmla="*/ 9842 h 387796"/>
              <a:gd name="connsiteX145" fmla="*/ 79505 w 451255"/>
              <a:gd name="connsiteY145" fmla="*/ 29121 h 387796"/>
              <a:gd name="connsiteX146" fmla="*/ 79505 w 451255"/>
              <a:gd name="connsiteY146" fmla="*/ 112850 h 387796"/>
              <a:gd name="connsiteX147" fmla="*/ 98748 w 451255"/>
              <a:gd name="connsiteY147" fmla="*/ 132203 h 387796"/>
              <a:gd name="connsiteX148" fmla="*/ 104734 w 451255"/>
              <a:gd name="connsiteY148" fmla="*/ 132203 h 387796"/>
              <a:gd name="connsiteX149" fmla="*/ 109288 w 451255"/>
              <a:gd name="connsiteY149" fmla="*/ 137418 h 387796"/>
              <a:gd name="connsiteX150" fmla="*/ 107378 w 451255"/>
              <a:gd name="connsiteY150" fmla="*/ 164960 h 387796"/>
              <a:gd name="connsiteX151" fmla="*/ 143881 w 451255"/>
              <a:gd name="connsiteY151" fmla="*/ 133599 h 387796"/>
              <a:gd name="connsiteX152" fmla="*/ 147333 w 451255"/>
              <a:gd name="connsiteY152" fmla="*/ 132166 h 387796"/>
              <a:gd name="connsiteX153" fmla="*/ 260403 w 451255"/>
              <a:gd name="connsiteY153" fmla="*/ 132166 h 387796"/>
              <a:gd name="connsiteX154" fmla="*/ 279720 w 451255"/>
              <a:gd name="connsiteY154" fmla="*/ 112850 h 387796"/>
              <a:gd name="connsiteX155" fmla="*/ 279720 w 451255"/>
              <a:gd name="connsiteY155" fmla="*/ 29121 h 387796"/>
              <a:gd name="connsiteX156" fmla="*/ 260403 w 451255"/>
              <a:gd name="connsiteY156" fmla="*/ 9842 h 387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</a:cxnLst>
            <a:rect l="l" t="t" r="r" b="b"/>
            <a:pathLst>
              <a:path w="451255" h="387796">
                <a:moveTo>
                  <a:pt x="98748" y="0"/>
                </a:moveTo>
                <a:lnTo>
                  <a:pt x="260330" y="0"/>
                </a:lnTo>
                <a:cubicBezTo>
                  <a:pt x="276370" y="120"/>
                  <a:pt x="289348" y="13082"/>
                  <a:pt x="289488" y="29121"/>
                </a:cubicBezTo>
                <a:lnTo>
                  <a:pt x="289488" y="112850"/>
                </a:lnTo>
                <a:cubicBezTo>
                  <a:pt x="289368" y="128904"/>
                  <a:pt x="276383" y="141888"/>
                  <a:pt x="260330" y="142008"/>
                </a:cubicBezTo>
                <a:lnTo>
                  <a:pt x="149132" y="142008"/>
                </a:lnTo>
                <a:lnTo>
                  <a:pt x="104881" y="179943"/>
                </a:lnTo>
                <a:cubicBezTo>
                  <a:pt x="102862" y="181701"/>
                  <a:pt x="99800" y="181488"/>
                  <a:pt x="98042" y="179469"/>
                </a:cubicBezTo>
                <a:cubicBezTo>
                  <a:pt x="98020" y="179443"/>
                  <a:pt x="97999" y="179418"/>
                  <a:pt x="97977" y="179392"/>
                </a:cubicBezTo>
                <a:cubicBezTo>
                  <a:pt x="97120" y="178442"/>
                  <a:pt x="96694" y="177179"/>
                  <a:pt x="96802" y="175904"/>
                </a:cubicBezTo>
                <a:lnTo>
                  <a:pt x="99152" y="141972"/>
                </a:lnTo>
                <a:lnTo>
                  <a:pt x="98748" y="141972"/>
                </a:lnTo>
                <a:cubicBezTo>
                  <a:pt x="82781" y="141753"/>
                  <a:pt x="69912" y="128819"/>
                  <a:pt x="69774" y="112850"/>
                </a:cubicBezTo>
                <a:lnTo>
                  <a:pt x="69774" y="29121"/>
                </a:lnTo>
                <a:cubicBezTo>
                  <a:pt x="69912" y="13153"/>
                  <a:pt x="82781" y="219"/>
                  <a:pt x="98748" y="0"/>
                </a:cubicBezTo>
                <a:close/>
                <a:moveTo>
                  <a:pt x="0" y="387796"/>
                </a:moveTo>
                <a:cubicBezTo>
                  <a:pt x="3672" y="340056"/>
                  <a:pt x="12669" y="357940"/>
                  <a:pt x="53359" y="332491"/>
                </a:cubicBezTo>
                <a:cubicBezTo>
                  <a:pt x="64596" y="361649"/>
                  <a:pt x="118505" y="363596"/>
                  <a:pt x="130477" y="332491"/>
                </a:cubicBezTo>
                <a:cubicBezTo>
                  <a:pt x="165474" y="354929"/>
                  <a:pt x="183028" y="337853"/>
                  <a:pt x="182771" y="387796"/>
                </a:cubicBezTo>
                <a:close/>
                <a:moveTo>
                  <a:pt x="66102" y="330214"/>
                </a:moveTo>
                <a:cubicBezTo>
                  <a:pt x="66305" y="328016"/>
                  <a:pt x="66916" y="325874"/>
                  <a:pt x="67901" y="323898"/>
                </a:cubicBezTo>
                <a:cubicBezTo>
                  <a:pt x="61997" y="319435"/>
                  <a:pt x="58325" y="312627"/>
                  <a:pt x="57839" y="305243"/>
                </a:cubicBezTo>
                <a:lnTo>
                  <a:pt x="57288" y="305243"/>
                </a:lnTo>
                <a:cubicBezTo>
                  <a:pt x="56001" y="305251"/>
                  <a:pt x="54735" y="304922"/>
                  <a:pt x="53616" y="304288"/>
                </a:cubicBezTo>
                <a:cubicBezTo>
                  <a:pt x="51779" y="303146"/>
                  <a:pt x="50372" y="301428"/>
                  <a:pt x="49613" y="299404"/>
                </a:cubicBezTo>
                <a:cubicBezTo>
                  <a:pt x="47777" y="295180"/>
                  <a:pt x="46308" y="283980"/>
                  <a:pt x="50972" y="280785"/>
                </a:cubicBezTo>
                <a:lnTo>
                  <a:pt x="50090" y="280197"/>
                </a:lnTo>
                <a:lnTo>
                  <a:pt x="50090" y="278949"/>
                </a:lnTo>
                <a:cubicBezTo>
                  <a:pt x="49907" y="276709"/>
                  <a:pt x="49870" y="273991"/>
                  <a:pt x="49833" y="271127"/>
                </a:cubicBezTo>
                <a:cubicBezTo>
                  <a:pt x="49833" y="260624"/>
                  <a:pt x="49466" y="247881"/>
                  <a:pt x="40983" y="245421"/>
                </a:cubicBezTo>
                <a:lnTo>
                  <a:pt x="37311" y="244319"/>
                </a:lnTo>
                <a:lnTo>
                  <a:pt x="39734" y="241381"/>
                </a:lnTo>
                <a:cubicBezTo>
                  <a:pt x="45981" y="233459"/>
                  <a:pt x="53074" y="226243"/>
                  <a:pt x="60887" y="219861"/>
                </a:cubicBezTo>
                <a:cubicBezTo>
                  <a:pt x="67922" y="213878"/>
                  <a:pt x="76364" y="209783"/>
                  <a:pt x="85418" y="207963"/>
                </a:cubicBezTo>
                <a:cubicBezTo>
                  <a:pt x="93959" y="206572"/>
                  <a:pt x="102679" y="209017"/>
                  <a:pt x="109251" y="214647"/>
                </a:cubicBezTo>
                <a:cubicBezTo>
                  <a:pt x="111605" y="216554"/>
                  <a:pt x="113747" y="218708"/>
                  <a:pt x="115641" y="221073"/>
                </a:cubicBezTo>
                <a:cubicBezTo>
                  <a:pt x="123286" y="221855"/>
                  <a:pt x="130233" y="225864"/>
                  <a:pt x="134737" y="232090"/>
                </a:cubicBezTo>
                <a:cubicBezTo>
                  <a:pt x="137561" y="235859"/>
                  <a:pt x="139665" y="240117"/>
                  <a:pt x="140943" y="244649"/>
                </a:cubicBezTo>
                <a:cubicBezTo>
                  <a:pt x="142309" y="249256"/>
                  <a:pt x="142881" y="254062"/>
                  <a:pt x="142632" y="258861"/>
                </a:cubicBezTo>
                <a:cubicBezTo>
                  <a:pt x="142379" y="267529"/>
                  <a:pt x="138833" y="275776"/>
                  <a:pt x="132717" y="281923"/>
                </a:cubicBezTo>
                <a:cubicBezTo>
                  <a:pt x="133795" y="281943"/>
                  <a:pt x="134853" y="282220"/>
                  <a:pt x="135802" y="282731"/>
                </a:cubicBezTo>
                <a:cubicBezTo>
                  <a:pt x="138847" y="284806"/>
                  <a:pt x="139988" y="288753"/>
                  <a:pt x="138520" y="292132"/>
                </a:cubicBezTo>
                <a:cubicBezTo>
                  <a:pt x="137601" y="294997"/>
                  <a:pt x="136426" y="298339"/>
                  <a:pt x="135325" y="301130"/>
                </a:cubicBezTo>
                <a:cubicBezTo>
                  <a:pt x="134003" y="304802"/>
                  <a:pt x="132056" y="305610"/>
                  <a:pt x="128274" y="305206"/>
                </a:cubicBezTo>
                <a:cubicBezTo>
                  <a:pt x="128274" y="314533"/>
                  <a:pt x="123794" y="319124"/>
                  <a:pt x="117991" y="324632"/>
                </a:cubicBezTo>
                <a:lnTo>
                  <a:pt x="119277" y="329223"/>
                </a:lnTo>
                <a:cubicBezTo>
                  <a:pt x="115604" y="346997"/>
                  <a:pt x="76715" y="348943"/>
                  <a:pt x="66175" y="330214"/>
                </a:cubicBezTo>
                <a:close/>
                <a:moveTo>
                  <a:pt x="175647" y="313836"/>
                </a:moveTo>
                <a:cubicBezTo>
                  <a:pt x="170206" y="312198"/>
                  <a:pt x="165334" y="309068"/>
                  <a:pt x="161582" y="304802"/>
                </a:cubicBezTo>
                <a:cubicBezTo>
                  <a:pt x="171056" y="301130"/>
                  <a:pt x="175426" y="291655"/>
                  <a:pt x="176050" y="274909"/>
                </a:cubicBezTo>
                <a:cubicBezTo>
                  <a:pt x="176491" y="262497"/>
                  <a:pt x="173921" y="253096"/>
                  <a:pt x="178144" y="240830"/>
                </a:cubicBezTo>
                <a:cubicBezTo>
                  <a:pt x="186553" y="216519"/>
                  <a:pt x="217621" y="208220"/>
                  <a:pt x="234918" y="222469"/>
                </a:cubicBezTo>
                <a:cubicBezTo>
                  <a:pt x="248505" y="221036"/>
                  <a:pt x="262203" y="228051"/>
                  <a:pt x="265141" y="248946"/>
                </a:cubicBezTo>
                <a:cubicBezTo>
                  <a:pt x="267307" y="264590"/>
                  <a:pt x="262680" y="278324"/>
                  <a:pt x="267601" y="292610"/>
                </a:cubicBezTo>
                <a:cubicBezTo>
                  <a:pt x="269338" y="298614"/>
                  <a:pt x="273506" y="303620"/>
                  <a:pt x="279095" y="306418"/>
                </a:cubicBezTo>
                <a:cubicBezTo>
                  <a:pt x="274652" y="310165"/>
                  <a:pt x="269312" y="312696"/>
                  <a:pt x="263598" y="313762"/>
                </a:cubicBezTo>
                <a:cubicBezTo>
                  <a:pt x="255555" y="315314"/>
                  <a:pt x="247402" y="316223"/>
                  <a:pt x="239214" y="316480"/>
                </a:cubicBezTo>
                <a:lnTo>
                  <a:pt x="239214" y="323824"/>
                </a:lnTo>
                <a:lnTo>
                  <a:pt x="247734" y="337412"/>
                </a:lnTo>
                <a:lnTo>
                  <a:pt x="220339" y="358932"/>
                </a:lnTo>
                <a:lnTo>
                  <a:pt x="192833" y="337853"/>
                </a:lnTo>
                <a:lnTo>
                  <a:pt x="198892" y="324816"/>
                </a:lnTo>
                <a:lnTo>
                  <a:pt x="198892" y="316737"/>
                </a:lnTo>
                <a:cubicBezTo>
                  <a:pt x="191037" y="316623"/>
                  <a:pt x="183217" y="315650"/>
                  <a:pt x="175573" y="313836"/>
                </a:cubicBezTo>
                <a:close/>
                <a:moveTo>
                  <a:pt x="263305" y="349127"/>
                </a:moveTo>
                <a:cubicBezTo>
                  <a:pt x="260273" y="341851"/>
                  <a:pt x="255971" y="335173"/>
                  <a:pt x="250598" y="329406"/>
                </a:cubicBezTo>
                <a:cubicBezTo>
                  <a:pt x="260918" y="333372"/>
                  <a:pt x="295364" y="342002"/>
                  <a:pt x="300689" y="351991"/>
                </a:cubicBezTo>
                <a:cubicBezTo>
                  <a:pt x="306711" y="363265"/>
                  <a:pt x="305830" y="375788"/>
                  <a:pt x="309025" y="387796"/>
                </a:cubicBezTo>
                <a:lnTo>
                  <a:pt x="197019" y="387796"/>
                </a:lnTo>
                <a:cubicBezTo>
                  <a:pt x="197019" y="368480"/>
                  <a:pt x="195000" y="356839"/>
                  <a:pt x="190703" y="349200"/>
                </a:cubicBezTo>
                <a:lnTo>
                  <a:pt x="219494" y="372225"/>
                </a:lnTo>
                <a:lnTo>
                  <a:pt x="250231" y="348870"/>
                </a:lnTo>
                <a:lnTo>
                  <a:pt x="263305" y="349163"/>
                </a:lnTo>
                <a:close/>
                <a:moveTo>
                  <a:pt x="171717" y="334878"/>
                </a:moveTo>
                <a:cubicBezTo>
                  <a:pt x="177854" y="333367"/>
                  <a:pt x="183909" y="331540"/>
                  <a:pt x="189858" y="329406"/>
                </a:cubicBezTo>
                <a:cubicBezTo>
                  <a:pt x="186796" y="332558"/>
                  <a:pt x="184133" y="336073"/>
                  <a:pt x="181926" y="339872"/>
                </a:cubicBezTo>
                <a:cubicBezTo>
                  <a:pt x="178721" y="337831"/>
                  <a:pt x="175296" y="336156"/>
                  <a:pt x="171717" y="334878"/>
                </a:cubicBezTo>
                <a:close/>
                <a:moveTo>
                  <a:pt x="336751" y="333629"/>
                </a:moveTo>
                <a:cubicBezTo>
                  <a:pt x="336922" y="331583"/>
                  <a:pt x="337483" y="329589"/>
                  <a:pt x="338403" y="327754"/>
                </a:cubicBezTo>
                <a:cubicBezTo>
                  <a:pt x="332871" y="323539"/>
                  <a:pt x="329430" y="317139"/>
                  <a:pt x="328965" y="310200"/>
                </a:cubicBezTo>
                <a:lnTo>
                  <a:pt x="328451" y="310200"/>
                </a:lnTo>
                <a:cubicBezTo>
                  <a:pt x="327243" y="310183"/>
                  <a:pt x="326057" y="309867"/>
                  <a:pt x="324999" y="309282"/>
                </a:cubicBezTo>
                <a:cubicBezTo>
                  <a:pt x="323320" y="308195"/>
                  <a:pt x="322034" y="306599"/>
                  <a:pt x="321327" y="304728"/>
                </a:cubicBezTo>
                <a:cubicBezTo>
                  <a:pt x="319564" y="300726"/>
                  <a:pt x="318206" y="290039"/>
                  <a:pt x="322576" y="287175"/>
                </a:cubicBezTo>
                <a:lnTo>
                  <a:pt x="321768" y="286661"/>
                </a:lnTo>
                <a:lnTo>
                  <a:pt x="321768" y="285485"/>
                </a:lnTo>
                <a:cubicBezTo>
                  <a:pt x="321768" y="283356"/>
                  <a:pt x="321547" y="280822"/>
                  <a:pt x="321511" y="278141"/>
                </a:cubicBezTo>
                <a:cubicBezTo>
                  <a:pt x="321511" y="268262"/>
                  <a:pt x="321143" y="256107"/>
                  <a:pt x="313211" y="253904"/>
                </a:cubicBezTo>
                <a:lnTo>
                  <a:pt x="309796" y="252839"/>
                </a:lnTo>
                <a:lnTo>
                  <a:pt x="312036" y="250084"/>
                </a:lnTo>
                <a:cubicBezTo>
                  <a:pt x="317914" y="242646"/>
                  <a:pt x="324588" y="235873"/>
                  <a:pt x="331940" y="229887"/>
                </a:cubicBezTo>
                <a:cubicBezTo>
                  <a:pt x="338531" y="224224"/>
                  <a:pt x="346476" y="220366"/>
                  <a:pt x="355002" y="218686"/>
                </a:cubicBezTo>
                <a:cubicBezTo>
                  <a:pt x="363024" y="217369"/>
                  <a:pt x="371219" y="219652"/>
                  <a:pt x="377403" y="224929"/>
                </a:cubicBezTo>
                <a:cubicBezTo>
                  <a:pt x="379607" y="226743"/>
                  <a:pt x="381626" y="228773"/>
                  <a:pt x="383426" y="230988"/>
                </a:cubicBezTo>
                <a:cubicBezTo>
                  <a:pt x="390627" y="231762"/>
                  <a:pt x="397160" y="235569"/>
                  <a:pt x="401383" y="241454"/>
                </a:cubicBezTo>
                <a:cubicBezTo>
                  <a:pt x="403980" y="245054"/>
                  <a:pt x="405897" y="249099"/>
                  <a:pt x="407039" y="253389"/>
                </a:cubicBezTo>
                <a:cubicBezTo>
                  <a:pt x="408306" y="257726"/>
                  <a:pt x="408827" y="262246"/>
                  <a:pt x="408581" y="266757"/>
                </a:cubicBezTo>
                <a:cubicBezTo>
                  <a:pt x="408353" y="274897"/>
                  <a:pt x="405030" y="282645"/>
                  <a:pt x="399290" y="288423"/>
                </a:cubicBezTo>
                <a:cubicBezTo>
                  <a:pt x="400300" y="288441"/>
                  <a:pt x="401295" y="288692"/>
                  <a:pt x="402191" y="289158"/>
                </a:cubicBezTo>
                <a:cubicBezTo>
                  <a:pt x="405008" y="291147"/>
                  <a:pt x="406062" y="294829"/>
                  <a:pt x="404725" y="298008"/>
                </a:cubicBezTo>
                <a:cubicBezTo>
                  <a:pt x="403881" y="300726"/>
                  <a:pt x="402779" y="303847"/>
                  <a:pt x="401751" y="306491"/>
                </a:cubicBezTo>
                <a:cubicBezTo>
                  <a:pt x="400502" y="310163"/>
                  <a:pt x="398666" y="310678"/>
                  <a:pt x="395140" y="310163"/>
                </a:cubicBezTo>
                <a:cubicBezTo>
                  <a:pt x="395140" y="318940"/>
                  <a:pt x="390881" y="323237"/>
                  <a:pt x="385409" y="328525"/>
                </a:cubicBezTo>
                <a:lnTo>
                  <a:pt x="386657" y="332822"/>
                </a:lnTo>
                <a:cubicBezTo>
                  <a:pt x="383205" y="349531"/>
                  <a:pt x="346629" y="351367"/>
                  <a:pt x="336751" y="333740"/>
                </a:cubicBezTo>
                <a:close/>
                <a:moveTo>
                  <a:pt x="311816" y="342957"/>
                </a:moveTo>
                <a:cubicBezTo>
                  <a:pt x="316286" y="340760"/>
                  <a:pt x="320627" y="338308"/>
                  <a:pt x="324816" y="335613"/>
                </a:cubicBezTo>
                <a:cubicBezTo>
                  <a:pt x="335392" y="363008"/>
                  <a:pt x="386070" y="364991"/>
                  <a:pt x="397197" y="335613"/>
                </a:cubicBezTo>
                <a:cubicBezTo>
                  <a:pt x="430248" y="356728"/>
                  <a:pt x="451474" y="340754"/>
                  <a:pt x="451253" y="387612"/>
                </a:cubicBezTo>
                <a:lnTo>
                  <a:pt x="323163" y="387612"/>
                </a:lnTo>
                <a:cubicBezTo>
                  <a:pt x="323164" y="386371"/>
                  <a:pt x="323003" y="385137"/>
                  <a:pt x="322686" y="383940"/>
                </a:cubicBezTo>
                <a:cubicBezTo>
                  <a:pt x="321740" y="380070"/>
                  <a:pt x="321029" y="376144"/>
                  <a:pt x="320556" y="372189"/>
                </a:cubicBezTo>
                <a:cubicBezTo>
                  <a:pt x="319822" y="362799"/>
                  <a:pt x="317330" y="353631"/>
                  <a:pt x="313211" y="345161"/>
                </a:cubicBezTo>
                <a:cubicBezTo>
                  <a:pt x="312786" y="344347"/>
                  <a:pt x="312307" y="343562"/>
                  <a:pt x="311779" y="342810"/>
                </a:cubicBezTo>
                <a:close/>
                <a:moveTo>
                  <a:pt x="303847" y="61438"/>
                </a:moveTo>
                <a:cubicBezTo>
                  <a:pt x="317274" y="64066"/>
                  <a:pt x="326976" y="75812"/>
                  <a:pt x="327019" y="89494"/>
                </a:cubicBezTo>
                <a:lnTo>
                  <a:pt x="327019" y="159268"/>
                </a:lnTo>
                <a:cubicBezTo>
                  <a:pt x="326999" y="175019"/>
                  <a:pt x="314236" y="187782"/>
                  <a:pt x="298485" y="187802"/>
                </a:cubicBezTo>
                <a:lnTo>
                  <a:pt x="297457" y="187802"/>
                </a:lnTo>
                <a:lnTo>
                  <a:pt x="299844" y="222432"/>
                </a:lnTo>
                <a:lnTo>
                  <a:pt x="299844" y="222432"/>
                </a:lnTo>
                <a:cubicBezTo>
                  <a:pt x="300078" y="224793"/>
                  <a:pt x="298353" y="226897"/>
                  <a:pt x="295992" y="227131"/>
                </a:cubicBezTo>
                <a:cubicBezTo>
                  <a:pt x="294818" y="227247"/>
                  <a:pt x="293648" y="226876"/>
                  <a:pt x="292756" y="226104"/>
                </a:cubicBezTo>
                <a:lnTo>
                  <a:pt x="248358" y="186590"/>
                </a:lnTo>
                <a:lnTo>
                  <a:pt x="128935" y="186590"/>
                </a:lnTo>
                <a:lnTo>
                  <a:pt x="157726" y="157212"/>
                </a:lnTo>
                <a:lnTo>
                  <a:pt x="279720" y="157212"/>
                </a:lnTo>
                <a:cubicBezTo>
                  <a:pt x="293075" y="157151"/>
                  <a:pt x="303880" y="146329"/>
                  <a:pt x="303920" y="132974"/>
                </a:cubicBezTo>
                <a:lnTo>
                  <a:pt x="303920" y="63200"/>
                </a:lnTo>
                <a:cubicBezTo>
                  <a:pt x="303920" y="62539"/>
                  <a:pt x="303920" y="61915"/>
                  <a:pt x="303920" y="61254"/>
                </a:cubicBezTo>
                <a:close/>
                <a:moveTo>
                  <a:pt x="113107" y="88135"/>
                </a:moveTo>
                <a:cubicBezTo>
                  <a:pt x="110389" y="88135"/>
                  <a:pt x="108186" y="85932"/>
                  <a:pt x="108186" y="83215"/>
                </a:cubicBezTo>
                <a:cubicBezTo>
                  <a:pt x="108186" y="80497"/>
                  <a:pt x="110389" y="78294"/>
                  <a:pt x="113107" y="78294"/>
                </a:cubicBezTo>
                <a:lnTo>
                  <a:pt x="225443" y="78294"/>
                </a:lnTo>
                <a:cubicBezTo>
                  <a:pt x="228161" y="78294"/>
                  <a:pt x="230364" y="80497"/>
                  <a:pt x="230364" y="83215"/>
                </a:cubicBezTo>
                <a:cubicBezTo>
                  <a:pt x="230364" y="85932"/>
                  <a:pt x="228161" y="88135"/>
                  <a:pt x="225443" y="88135"/>
                </a:cubicBezTo>
                <a:close/>
                <a:moveTo>
                  <a:pt x="113107" y="54424"/>
                </a:moveTo>
                <a:cubicBezTo>
                  <a:pt x="110400" y="54189"/>
                  <a:pt x="108395" y="51804"/>
                  <a:pt x="108629" y="49096"/>
                </a:cubicBezTo>
                <a:cubicBezTo>
                  <a:pt x="108835" y="46714"/>
                  <a:pt x="110725" y="44825"/>
                  <a:pt x="113107" y="44619"/>
                </a:cubicBezTo>
                <a:lnTo>
                  <a:pt x="246926" y="44619"/>
                </a:lnTo>
                <a:cubicBezTo>
                  <a:pt x="249634" y="44384"/>
                  <a:pt x="252019" y="46389"/>
                  <a:pt x="252253" y="49096"/>
                </a:cubicBezTo>
                <a:cubicBezTo>
                  <a:pt x="252488" y="51804"/>
                  <a:pt x="250483" y="54189"/>
                  <a:pt x="247775" y="54424"/>
                </a:cubicBezTo>
                <a:cubicBezTo>
                  <a:pt x="247493" y="54448"/>
                  <a:pt x="247209" y="54448"/>
                  <a:pt x="246926" y="54424"/>
                </a:cubicBezTo>
                <a:close/>
                <a:moveTo>
                  <a:pt x="260403" y="9842"/>
                </a:moveTo>
                <a:lnTo>
                  <a:pt x="98822" y="9842"/>
                </a:lnTo>
                <a:cubicBezTo>
                  <a:pt x="88185" y="9882"/>
                  <a:pt x="79566" y="18484"/>
                  <a:pt x="79505" y="29121"/>
                </a:cubicBezTo>
                <a:lnTo>
                  <a:pt x="79505" y="112850"/>
                </a:lnTo>
                <a:cubicBezTo>
                  <a:pt x="79545" y="123479"/>
                  <a:pt x="88120" y="132103"/>
                  <a:pt x="98748" y="132203"/>
                </a:cubicBezTo>
                <a:lnTo>
                  <a:pt x="104734" y="132203"/>
                </a:lnTo>
                <a:cubicBezTo>
                  <a:pt x="107425" y="132399"/>
                  <a:pt x="109456" y="134725"/>
                  <a:pt x="109288" y="137418"/>
                </a:cubicBezTo>
                <a:lnTo>
                  <a:pt x="107378" y="164960"/>
                </a:lnTo>
                <a:lnTo>
                  <a:pt x="143881" y="133599"/>
                </a:lnTo>
                <a:cubicBezTo>
                  <a:pt x="144794" y="132679"/>
                  <a:pt x="146037" y="132163"/>
                  <a:pt x="147333" y="132166"/>
                </a:cubicBezTo>
                <a:lnTo>
                  <a:pt x="260403" y="132166"/>
                </a:lnTo>
                <a:cubicBezTo>
                  <a:pt x="271047" y="132106"/>
                  <a:pt x="279660" y="123493"/>
                  <a:pt x="279720" y="112850"/>
                </a:cubicBezTo>
                <a:lnTo>
                  <a:pt x="279720" y="29121"/>
                </a:lnTo>
                <a:cubicBezTo>
                  <a:pt x="279660" y="18484"/>
                  <a:pt x="271041" y="9882"/>
                  <a:pt x="260403" y="9842"/>
                </a:cubicBezTo>
                <a:close/>
              </a:path>
            </a:pathLst>
          </a:custGeom>
          <a:solidFill>
            <a:schemeClr val="bg1"/>
          </a:solidFill>
          <a:ln w="3640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2FBB5313-9F8D-4F2B-9160-2C0D520E983F}"/>
              </a:ext>
            </a:extLst>
          </p:cNvPr>
          <p:cNvSpPr/>
          <p:nvPr/>
        </p:nvSpPr>
        <p:spPr>
          <a:xfrm>
            <a:off x="6374570" y="2877121"/>
            <a:ext cx="511359" cy="546502"/>
          </a:xfrm>
          <a:custGeom>
            <a:avLst/>
            <a:gdLst>
              <a:gd name="connsiteX0" fmla="*/ 654583 w 1095180"/>
              <a:gd name="connsiteY0" fmla="*/ 1108138 h 1170450"/>
              <a:gd name="connsiteX1" fmla="*/ 608672 w 1095180"/>
              <a:gd name="connsiteY1" fmla="*/ 1154143 h 1170450"/>
              <a:gd name="connsiteX2" fmla="*/ 555999 w 1095180"/>
              <a:gd name="connsiteY2" fmla="*/ 1170241 h 1170450"/>
              <a:gd name="connsiteX3" fmla="*/ 501801 w 1095180"/>
              <a:gd name="connsiteY3" fmla="*/ 1159668 h 1170450"/>
              <a:gd name="connsiteX4" fmla="*/ 469702 w 1095180"/>
              <a:gd name="connsiteY4" fmla="*/ 1135760 h 1170450"/>
              <a:gd name="connsiteX5" fmla="*/ 672204 w 1095180"/>
              <a:gd name="connsiteY5" fmla="*/ 1004696 h 1170450"/>
              <a:gd name="connsiteX6" fmla="*/ 672394 w 1095180"/>
              <a:gd name="connsiteY6" fmla="*/ 1016793 h 1170450"/>
              <a:gd name="connsiteX7" fmla="*/ 672680 w 1095180"/>
              <a:gd name="connsiteY7" fmla="*/ 1020984 h 1170450"/>
              <a:gd name="connsiteX8" fmla="*/ 672966 w 1095180"/>
              <a:gd name="connsiteY8" fmla="*/ 1044797 h 1170450"/>
              <a:gd name="connsiteX9" fmla="*/ 669346 w 1095180"/>
              <a:gd name="connsiteY9" fmla="*/ 1062227 h 1170450"/>
              <a:gd name="connsiteX10" fmla="*/ 445318 w 1095180"/>
              <a:gd name="connsiteY10" fmla="*/ 1095565 h 1170450"/>
              <a:gd name="connsiteX11" fmla="*/ 441413 w 1095180"/>
              <a:gd name="connsiteY11" fmla="*/ 1086611 h 1170450"/>
              <a:gd name="connsiteX12" fmla="*/ 432650 w 1095180"/>
              <a:gd name="connsiteY12" fmla="*/ 1050797 h 1170450"/>
              <a:gd name="connsiteX13" fmla="*/ 432459 w 1095180"/>
              <a:gd name="connsiteY13" fmla="*/ 1040415 h 1170450"/>
              <a:gd name="connsiteX14" fmla="*/ 680205 w 1095180"/>
              <a:gd name="connsiteY14" fmla="*/ 912780 h 1170450"/>
              <a:gd name="connsiteX15" fmla="*/ 674204 w 1095180"/>
              <a:gd name="connsiteY15" fmla="*/ 940879 h 1170450"/>
              <a:gd name="connsiteX16" fmla="*/ 672680 w 1095180"/>
              <a:gd name="connsiteY16" fmla="*/ 960881 h 1170450"/>
              <a:gd name="connsiteX17" fmla="*/ 431412 w 1095180"/>
              <a:gd name="connsiteY17" fmla="*/ 996791 h 1170450"/>
              <a:gd name="connsiteX18" fmla="*/ 424649 w 1095180"/>
              <a:gd name="connsiteY18" fmla="*/ 950785 h 1170450"/>
              <a:gd name="connsiteX19" fmla="*/ 117849 w 1095180"/>
              <a:gd name="connsiteY19" fmla="*/ 509873 h 1170450"/>
              <a:gd name="connsiteX20" fmla="*/ 144614 w 1095180"/>
              <a:gd name="connsiteY20" fmla="*/ 519970 h 1170450"/>
              <a:gd name="connsiteX21" fmla="*/ 156330 w 1095180"/>
              <a:gd name="connsiteY21" fmla="*/ 546068 h 1170450"/>
              <a:gd name="connsiteX22" fmla="*/ 156330 w 1095180"/>
              <a:gd name="connsiteY22" fmla="*/ 546640 h 1170450"/>
              <a:gd name="connsiteX23" fmla="*/ 156425 w 1095180"/>
              <a:gd name="connsiteY23" fmla="*/ 546640 h 1170450"/>
              <a:gd name="connsiteX24" fmla="*/ 156330 w 1095180"/>
              <a:gd name="connsiteY24" fmla="*/ 547973 h 1170450"/>
              <a:gd name="connsiteX25" fmla="*/ 146233 w 1095180"/>
              <a:gd name="connsiteY25" fmla="*/ 572834 h 1170450"/>
              <a:gd name="connsiteX26" fmla="*/ 120135 w 1095180"/>
              <a:gd name="connsiteY26" fmla="*/ 584549 h 1170450"/>
              <a:gd name="connsiteX27" fmla="*/ 119563 w 1095180"/>
              <a:gd name="connsiteY27" fmla="*/ 584549 h 1170450"/>
              <a:gd name="connsiteX28" fmla="*/ 119563 w 1095180"/>
              <a:gd name="connsiteY28" fmla="*/ 584645 h 1170450"/>
              <a:gd name="connsiteX29" fmla="*/ 118706 w 1095180"/>
              <a:gd name="connsiteY29" fmla="*/ 584645 h 1170450"/>
              <a:gd name="connsiteX30" fmla="*/ 38029 w 1095180"/>
              <a:gd name="connsiteY30" fmla="*/ 587312 h 1170450"/>
              <a:gd name="connsiteX31" fmla="*/ 11836 w 1095180"/>
              <a:gd name="connsiteY31" fmla="*/ 577215 h 1170450"/>
              <a:gd name="connsiteX32" fmla="*/ 25 w 1095180"/>
              <a:gd name="connsiteY32" fmla="*/ 551117 h 1170450"/>
              <a:gd name="connsiteX33" fmla="*/ 10121 w 1095180"/>
              <a:gd name="connsiteY33" fmla="*/ 524351 h 1170450"/>
              <a:gd name="connsiteX34" fmla="*/ 36220 w 1095180"/>
              <a:gd name="connsiteY34" fmla="*/ 512636 h 1170450"/>
              <a:gd name="connsiteX35" fmla="*/ 1055585 w 1095180"/>
              <a:gd name="connsiteY35" fmla="*/ 471488 h 1170450"/>
              <a:gd name="connsiteX36" fmla="*/ 1081398 w 1095180"/>
              <a:gd name="connsiteY36" fmla="*/ 479774 h 1170450"/>
              <a:gd name="connsiteX37" fmla="*/ 1095019 w 1095180"/>
              <a:gd name="connsiteY37" fmla="*/ 504920 h 1170450"/>
              <a:gd name="connsiteX38" fmla="*/ 1095019 w 1095180"/>
              <a:gd name="connsiteY38" fmla="*/ 505301 h 1170450"/>
              <a:gd name="connsiteX39" fmla="*/ 1095114 w 1095180"/>
              <a:gd name="connsiteY39" fmla="*/ 506540 h 1170450"/>
              <a:gd name="connsiteX40" fmla="*/ 1086827 w 1095180"/>
              <a:gd name="connsiteY40" fmla="*/ 532352 h 1170450"/>
              <a:gd name="connsiteX41" fmla="*/ 1061681 w 1095180"/>
              <a:gd name="connsiteY41" fmla="*/ 545973 h 1170450"/>
              <a:gd name="connsiteX42" fmla="*/ 980433 w 1095180"/>
              <a:gd name="connsiteY42" fmla="*/ 554546 h 1170450"/>
              <a:gd name="connsiteX43" fmla="*/ 953096 w 1095180"/>
              <a:gd name="connsiteY43" fmla="*/ 546354 h 1170450"/>
              <a:gd name="connsiteX44" fmla="*/ 939475 w 1095180"/>
              <a:gd name="connsiteY44" fmla="*/ 521208 h 1170450"/>
              <a:gd name="connsiteX45" fmla="*/ 947667 w 1095180"/>
              <a:gd name="connsiteY45" fmla="*/ 493871 h 1170450"/>
              <a:gd name="connsiteX46" fmla="*/ 972813 w 1095180"/>
              <a:gd name="connsiteY46" fmla="*/ 480250 h 1170450"/>
              <a:gd name="connsiteX47" fmla="*/ 1054347 w 1095180"/>
              <a:gd name="connsiteY47" fmla="*/ 471583 h 1170450"/>
              <a:gd name="connsiteX48" fmla="*/ 535996 w 1095180"/>
              <a:gd name="connsiteY48" fmla="*/ 446341 h 1170450"/>
              <a:gd name="connsiteX49" fmla="*/ 567524 w 1095180"/>
              <a:gd name="connsiteY49" fmla="*/ 447008 h 1170450"/>
              <a:gd name="connsiteX50" fmla="*/ 595242 w 1095180"/>
              <a:gd name="connsiteY50" fmla="*/ 459200 h 1170450"/>
              <a:gd name="connsiteX51" fmla="*/ 616292 w 1095180"/>
              <a:gd name="connsiteY51" fmla="*/ 481298 h 1170450"/>
              <a:gd name="connsiteX52" fmla="*/ 627436 w 1095180"/>
              <a:gd name="connsiteY52" fmla="*/ 510444 h 1170450"/>
              <a:gd name="connsiteX53" fmla="*/ 626770 w 1095180"/>
              <a:gd name="connsiteY53" fmla="*/ 541972 h 1170450"/>
              <a:gd name="connsiteX54" fmla="*/ 614578 w 1095180"/>
              <a:gd name="connsiteY54" fmla="*/ 569690 h 1170450"/>
              <a:gd name="connsiteX55" fmla="*/ 592480 w 1095180"/>
              <a:gd name="connsiteY55" fmla="*/ 590740 h 1170450"/>
              <a:gd name="connsiteX56" fmla="*/ 563333 w 1095180"/>
              <a:gd name="connsiteY56" fmla="*/ 601884 h 1170450"/>
              <a:gd name="connsiteX57" fmla="*/ 531805 w 1095180"/>
              <a:gd name="connsiteY57" fmla="*/ 601218 h 1170450"/>
              <a:gd name="connsiteX58" fmla="*/ 504088 w 1095180"/>
              <a:gd name="connsiteY58" fmla="*/ 589026 h 1170450"/>
              <a:gd name="connsiteX59" fmla="*/ 483037 w 1095180"/>
              <a:gd name="connsiteY59" fmla="*/ 567023 h 1170450"/>
              <a:gd name="connsiteX60" fmla="*/ 471893 w 1095180"/>
              <a:gd name="connsiteY60" fmla="*/ 537876 h 1170450"/>
              <a:gd name="connsiteX61" fmla="*/ 472560 w 1095180"/>
              <a:gd name="connsiteY61" fmla="*/ 506349 h 1170450"/>
              <a:gd name="connsiteX62" fmla="*/ 484752 w 1095180"/>
              <a:gd name="connsiteY62" fmla="*/ 478631 h 1170450"/>
              <a:gd name="connsiteX63" fmla="*/ 506850 w 1095180"/>
              <a:gd name="connsiteY63" fmla="*/ 457581 h 1170450"/>
              <a:gd name="connsiteX64" fmla="*/ 535996 w 1095180"/>
              <a:gd name="connsiteY64" fmla="*/ 446341 h 1170450"/>
              <a:gd name="connsiteX65" fmla="*/ 540854 w 1095180"/>
              <a:gd name="connsiteY65" fmla="*/ 323278 h 1170450"/>
              <a:gd name="connsiteX66" fmla="*/ 500944 w 1095180"/>
              <a:gd name="connsiteY66" fmla="*/ 330422 h 1170450"/>
              <a:gd name="connsiteX67" fmla="*/ 488467 w 1095180"/>
              <a:gd name="connsiteY67" fmla="*/ 338232 h 1170450"/>
              <a:gd name="connsiteX68" fmla="*/ 485038 w 1095180"/>
              <a:gd name="connsiteY68" fmla="*/ 352806 h 1170450"/>
              <a:gd name="connsiteX69" fmla="*/ 490181 w 1095180"/>
              <a:gd name="connsiteY69" fmla="*/ 381952 h 1170450"/>
              <a:gd name="connsiteX70" fmla="*/ 471893 w 1095180"/>
              <a:gd name="connsiteY70" fmla="*/ 391382 h 1170450"/>
              <a:gd name="connsiteX71" fmla="*/ 455320 w 1095180"/>
              <a:gd name="connsiteY71" fmla="*/ 402907 h 1170450"/>
              <a:gd name="connsiteX72" fmla="*/ 428269 w 1095180"/>
              <a:gd name="connsiteY72" fmla="*/ 384238 h 1170450"/>
              <a:gd name="connsiteX73" fmla="*/ 414076 w 1095180"/>
              <a:gd name="connsiteY73" fmla="*/ 380809 h 1170450"/>
              <a:gd name="connsiteX74" fmla="*/ 401599 w 1095180"/>
              <a:gd name="connsiteY74" fmla="*/ 389001 h 1170450"/>
              <a:gd name="connsiteX75" fmla="*/ 378548 w 1095180"/>
              <a:gd name="connsiteY75" fmla="*/ 421862 h 1170450"/>
              <a:gd name="connsiteX76" fmla="*/ 375119 w 1095180"/>
              <a:gd name="connsiteY76" fmla="*/ 436435 h 1170450"/>
              <a:gd name="connsiteX77" fmla="*/ 383311 w 1095180"/>
              <a:gd name="connsiteY77" fmla="*/ 448913 h 1170450"/>
              <a:gd name="connsiteX78" fmla="*/ 407599 w 1095180"/>
              <a:gd name="connsiteY78" fmla="*/ 466153 h 1170450"/>
              <a:gd name="connsiteX79" fmla="*/ 401122 w 1095180"/>
              <a:gd name="connsiteY79" fmla="*/ 485489 h 1170450"/>
              <a:gd name="connsiteX80" fmla="*/ 397027 w 1095180"/>
              <a:gd name="connsiteY80" fmla="*/ 505491 h 1170450"/>
              <a:gd name="connsiteX81" fmla="*/ 365213 w 1095180"/>
              <a:gd name="connsiteY81" fmla="*/ 510921 h 1170450"/>
              <a:gd name="connsiteX82" fmla="*/ 352735 w 1095180"/>
              <a:gd name="connsiteY82" fmla="*/ 518636 h 1170450"/>
              <a:gd name="connsiteX83" fmla="*/ 349687 w 1095180"/>
              <a:gd name="connsiteY83" fmla="*/ 533209 h 1170450"/>
              <a:gd name="connsiteX84" fmla="*/ 356831 w 1095180"/>
              <a:gd name="connsiteY84" fmla="*/ 573119 h 1170450"/>
              <a:gd name="connsiteX85" fmla="*/ 364546 w 1095180"/>
              <a:gd name="connsiteY85" fmla="*/ 585597 h 1170450"/>
              <a:gd name="connsiteX86" fmla="*/ 379120 w 1095180"/>
              <a:gd name="connsiteY86" fmla="*/ 589026 h 1170450"/>
              <a:gd name="connsiteX87" fmla="*/ 408266 w 1095180"/>
              <a:gd name="connsiteY87" fmla="*/ 583882 h 1170450"/>
              <a:gd name="connsiteX88" fmla="*/ 417696 w 1095180"/>
              <a:gd name="connsiteY88" fmla="*/ 602170 h 1170450"/>
              <a:gd name="connsiteX89" fmla="*/ 429221 w 1095180"/>
              <a:gd name="connsiteY89" fmla="*/ 619125 h 1170450"/>
              <a:gd name="connsiteX90" fmla="*/ 410552 w 1095180"/>
              <a:gd name="connsiteY90" fmla="*/ 645795 h 1170450"/>
              <a:gd name="connsiteX91" fmla="*/ 407123 w 1095180"/>
              <a:gd name="connsiteY91" fmla="*/ 659987 h 1170450"/>
              <a:gd name="connsiteX92" fmla="*/ 415219 w 1095180"/>
              <a:gd name="connsiteY92" fmla="*/ 672465 h 1170450"/>
              <a:gd name="connsiteX93" fmla="*/ 448462 w 1095180"/>
              <a:gd name="connsiteY93" fmla="*/ 695801 h 1170450"/>
              <a:gd name="connsiteX94" fmla="*/ 463035 w 1095180"/>
              <a:gd name="connsiteY94" fmla="*/ 698849 h 1170450"/>
              <a:gd name="connsiteX95" fmla="*/ 475894 w 1095180"/>
              <a:gd name="connsiteY95" fmla="*/ 691134 h 1170450"/>
              <a:gd name="connsiteX96" fmla="*/ 493229 w 1095180"/>
              <a:gd name="connsiteY96" fmla="*/ 666464 h 1170450"/>
              <a:gd name="connsiteX97" fmla="*/ 512565 w 1095180"/>
              <a:gd name="connsiteY97" fmla="*/ 672941 h 1170450"/>
              <a:gd name="connsiteX98" fmla="*/ 532567 w 1095180"/>
              <a:gd name="connsiteY98" fmla="*/ 677037 h 1170450"/>
              <a:gd name="connsiteX99" fmla="*/ 537997 w 1095180"/>
              <a:gd name="connsiteY99" fmla="*/ 708850 h 1170450"/>
              <a:gd name="connsiteX100" fmla="*/ 545712 w 1095180"/>
              <a:gd name="connsiteY100" fmla="*/ 721328 h 1170450"/>
              <a:gd name="connsiteX101" fmla="*/ 560285 w 1095180"/>
              <a:gd name="connsiteY101" fmla="*/ 724376 h 1170450"/>
              <a:gd name="connsiteX102" fmla="*/ 600195 w 1095180"/>
              <a:gd name="connsiteY102" fmla="*/ 717232 h 1170450"/>
              <a:gd name="connsiteX103" fmla="*/ 612673 w 1095180"/>
              <a:gd name="connsiteY103" fmla="*/ 709517 h 1170450"/>
              <a:gd name="connsiteX104" fmla="*/ 616102 w 1095180"/>
              <a:gd name="connsiteY104" fmla="*/ 694944 h 1170450"/>
              <a:gd name="connsiteX105" fmla="*/ 610958 w 1095180"/>
              <a:gd name="connsiteY105" fmla="*/ 665797 h 1170450"/>
              <a:gd name="connsiteX106" fmla="*/ 629246 w 1095180"/>
              <a:gd name="connsiteY106" fmla="*/ 656367 h 1170450"/>
              <a:gd name="connsiteX107" fmla="*/ 646201 w 1095180"/>
              <a:gd name="connsiteY107" fmla="*/ 644842 h 1170450"/>
              <a:gd name="connsiteX108" fmla="*/ 672966 w 1095180"/>
              <a:gd name="connsiteY108" fmla="*/ 663511 h 1170450"/>
              <a:gd name="connsiteX109" fmla="*/ 687539 w 1095180"/>
              <a:gd name="connsiteY109" fmla="*/ 666940 h 1170450"/>
              <a:gd name="connsiteX110" fmla="*/ 700017 w 1095180"/>
              <a:gd name="connsiteY110" fmla="*/ 658844 h 1170450"/>
              <a:gd name="connsiteX111" fmla="*/ 723353 w 1095180"/>
              <a:gd name="connsiteY111" fmla="*/ 625602 h 1170450"/>
              <a:gd name="connsiteX112" fmla="*/ 726401 w 1095180"/>
              <a:gd name="connsiteY112" fmla="*/ 611028 h 1170450"/>
              <a:gd name="connsiteX113" fmla="*/ 718591 w 1095180"/>
              <a:gd name="connsiteY113" fmla="*/ 598170 h 1170450"/>
              <a:gd name="connsiteX114" fmla="*/ 693921 w 1095180"/>
              <a:gd name="connsiteY114" fmla="*/ 581215 h 1170450"/>
              <a:gd name="connsiteX115" fmla="*/ 700398 w 1095180"/>
              <a:gd name="connsiteY115" fmla="*/ 561879 h 1170450"/>
              <a:gd name="connsiteX116" fmla="*/ 704494 w 1095180"/>
              <a:gd name="connsiteY116" fmla="*/ 541877 h 1170450"/>
              <a:gd name="connsiteX117" fmla="*/ 736307 w 1095180"/>
              <a:gd name="connsiteY117" fmla="*/ 536448 h 1170450"/>
              <a:gd name="connsiteX118" fmla="*/ 748785 w 1095180"/>
              <a:gd name="connsiteY118" fmla="*/ 528637 h 1170450"/>
              <a:gd name="connsiteX119" fmla="*/ 751547 w 1095180"/>
              <a:gd name="connsiteY119" fmla="*/ 514350 h 1170450"/>
              <a:gd name="connsiteX120" fmla="*/ 744403 w 1095180"/>
              <a:gd name="connsiteY120" fmla="*/ 474440 h 1170450"/>
              <a:gd name="connsiteX121" fmla="*/ 736688 w 1095180"/>
              <a:gd name="connsiteY121" fmla="*/ 461962 h 1170450"/>
              <a:gd name="connsiteX122" fmla="*/ 722115 w 1095180"/>
              <a:gd name="connsiteY122" fmla="*/ 458533 h 1170450"/>
              <a:gd name="connsiteX123" fmla="*/ 692968 w 1095180"/>
              <a:gd name="connsiteY123" fmla="*/ 463677 h 1170450"/>
              <a:gd name="connsiteX124" fmla="*/ 683539 w 1095180"/>
              <a:gd name="connsiteY124" fmla="*/ 445389 h 1170450"/>
              <a:gd name="connsiteX125" fmla="*/ 672013 w 1095180"/>
              <a:gd name="connsiteY125" fmla="*/ 428815 h 1170450"/>
              <a:gd name="connsiteX126" fmla="*/ 690682 w 1095180"/>
              <a:gd name="connsiteY126" fmla="*/ 401764 h 1170450"/>
              <a:gd name="connsiteX127" fmla="*/ 694111 w 1095180"/>
              <a:gd name="connsiteY127" fmla="*/ 387572 h 1170450"/>
              <a:gd name="connsiteX128" fmla="*/ 686015 w 1095180"/>
              <a:gd name="connsiteY128" fmla="*/ 375094 h 1170450"/>
              <a:gd name="connsiteX129" fmla="*/ 653154 w 1095180"/>
              <a:gd name="connsiteY129" fmla="*/ 352044 h 1170450"/>
              <a:gd name="connsiteX130" fmla="*/ 652201 w 1095180"/>
              <a:gd name="connsiteY130" fmla="*/ 352139 h 1170450"/>
              <a:gd name="connsiteX131" fmla="*/ 637628 w 1095180"/>
              <a:gd name="connsiteY131" fmla="*/ 348710 h 1170450"/>
              <a:gd name="connsiteX132" fmla="*/ 625150 w 1095180"/>
              <a:gd name="connsiteY132" fmla="*/ 356806 h 1170450"/>
              <a:gd name="connsiteX133" fmla="*/ 607910 w 1095180"/>
              <a:gd name="connsiteY133" fmla="*/ 381190 h 1170450"/>
              <a:gd name="connsiteX134" fmla="*/ 588574 w 1095180"/>
              <a:gd name="connsiteY134" fmla="*/ 374713 h 1170450"/>
              <a:gd name="connsiteX135" fmla="*/ 568572 w 1095180"/>
              <a:gd name="connsiteY135" fmla="*/ 370617 h 1170450"/>
              <a:gd name="connsiteX136" fmla="*/ 563143 w 1095180"/>
              <a:gd name="connsiteY136" fmla="*/ 338804 h 1170450"/>
              <a:gd name="connsiteX137" fmla="*/ 555427 w 1095180"/>
              <a:gd name="connsiteY137" fmla="*/ 326326 h 1170450"/>
              <a:gd name="connsiteX138" fmla="*/ 540854 w 1095180"/>
              <a:gd name="connsiteY138" fmla="*/ 323278 h 1170450"/>
              <a:gd name="connsiteX139" fmla="*/ 572477 w 1095180"/>
              <a:gd name="connsiteY139" fmla="*/ 220599 h 1170450"/>
              <a:gd name="connsiteX140" fmla="*/ 716686 w 1095180"/>
              <a:gd name="connsiteY140" fmla="*/ 266985 h 1170450"/>
              <a:gd name="connsiteX141" fmla="*/ 842606 w 1095180"/>
              <a:gd name="connsiteY141" fmla="*/ 409670 h 1170450"/>
              <a:gd name="connsiteX142" fmla="*/ 866419 w 1095180"/>
              <a:gd name="connsiteY142" fmla="*/ 520541 h 1170450"/>
              <a:gd name="connsiteX143" fmla="*/ 841939 w 1095180"/>
              <a:gd name="connsiteY143" fmla="*/ 650748 h 1170450"/>
              <a:gd name="connsiteX144" fmla="*/ 702874 w 1095180"/>
              <a:gd name="connsiteY144" fmla="*/ 866965 h 1170450"/>
              <a:gd name="connsiteX145" fmla="*/ 695540 w 1095180"/>
              <a:gd name="connsiteY145" fmla="*/ 866775 h 1170450"/>
              <a:gd name="connsiteX146" fmla="*/ 412933 w 1095180"/>
              <a:gd name="connsiteY146" fmla="*/ 908780 h 1170450"/>
              <a:gd name="connsiteX147" fmla="*/ 346449 w 1095180"/>
              <a:gd name="connsiteY147" fmla="*/ 785431 h 1170450"/>
              <a:gd name="connsiteX148" fmla="*/ 268153 w 1095180"/>
              <a:gd name="connsiteY148" fmla="*/ 673608 h 1170450"/>
              <a:gd name="connsiteX149" fmla="*/ 234340 w 1095180"/>
              <a:gd name="connsiteY149" fmla="*/ 526923 h 1170450"/>
              <a:gd name="connsiteX150" fmla="*/ 275678 w 1095180"/>
              <a:gd name="connsiteY150" fmla="*/ 370141 h 1170450"/>
              <a:gd name="connsiteX151" fmla="*/ 276250 w 1095180"/>
              <a:gd name="connsiteY151" fmla="*/ 369093 h 1170450"/>
              <a:gd name="connsiteX152" fmla="*/ 421411 w 1095180"/>
              <a:gd name="connsiteY152" fmla="*/ 242220 h 1170450"/>
              <a:gd name="connsiteX153" fmla="*/ 572477 w 1095180"/>
              <a:gd name="connsiteY153" fmla="*/ 220599 h 1170450"/>
              <a:gd name="connsiteX154" fmla="*/ 917187 w 1095180"/>
              <a:gd name="connsiteY154" fmla="*/ 130683 h 1170450"/>
              <a:gd name="connsiteX155" fmla="*/ 945190 w 1095180"/>
              <a:gd name="connsiteY155" fmla="*/ 136303 h 1170450"/>
              <a:gd name="connsiteX156" fmla="*/ 945286 w 1095180"/>
              <a:gd name="connsiteY156" fmla="*/ 136398 h 1170450"/>
              <a:gd name="connsiteX157" fmla="*/ 961097 w 1095180"/>
              <a:gd name="connsiteY157" fmla="*/ 160115 h 1170450"/>
              <a:gd name="connsiteX158" fmla="*/ 955477 w 1095180"/>
              <a:gd name="connsiteY158" fmla="*/ 188119 h 1170450"/>
              <a:gd name="connsiteX159" fmla="*/ 910043 w 1095180"/>
              <a:gd name="connsiteY159" fmla="*/ 256032 h 1170450"/>
              <a:gd name="connsiteX160" fmla="*/ 886231 w 1095180"/>
              <a:gd name="connsiteY160" fmla="*/ 271939 h 1170450"/>
              <a:gd name="connsiteX161" fmla="*/ 858227 w 1095180"/>
              <a:gd name="connsiteY161" fmla="*/ 266319 h 1170450"/>
              <a:gd name="connsiteX162" fmla="*/ 842320 w 1095180"/>
              <a:gd name="connsiteY162" fmla="*/ 242506 h 1170450"/>
              <a:gd name="connsiteX163" fmla="*/ 847940 w 1095180"/>
              <a:gd name="connsiteY163" fmla="*/ 214503 h 1170450"/>
              <a:gd name="connsiteX164" fmla="*/ 893470 w 1095180"/>
              <a:gd name="connsiteY164" fmla="*/ 146495 h 1170450"/>
              <a:gd name="connsiteX165" fmla="*/ 917187 w 1095180"/>
              <a:gd name="connsiteY165" fmla="*/ 130683 h 1170450"/>
              <a:gd name="connsiteX166" fmla="*/ 159854 w 1095180"/>
              <a:gd name="connsiteY166" fmla="*/ 111538 h 1170450"/>
              <a:gd name="connsiteX167" fmla="*/ 186619 w 1095180"/>
              <a:gd name="connsiteY167" fmla="*/ 121444 h 1170450"/>
              <a:gd name="connsiteX168" fmla="*/ 246436 w 1095180"/>
              <a:gd name="connsiteY168" fmla="*/ 177165 h 1170450"/>
              <a:gd name="connsiteX169" fmla="*/ 258343 w 1095180"/>
              <a:gd name="connsiteY169" fmla="*/ 203168 h 1170450"/>
              <a:gd name="connsiteX170" fmla="*/ 248437 w 1095180"/>
              <a:gd name="connsiteY170" fmla="*/ 229934 h 1170450"/>
              <a:gd name="connsiteX171" fmla="*/ 222433 w 1095180"/>
              <a:gd name="connsiteY171" fmla="*/ 241840 h 1170450"/>
              <a:gd name="connsiteX172" fmla="*/ 195668 w 1095180"/>
              <a:gd name="connsiteY172" fmla="*/ 231934 h 1170450"/>
              <a:gd name="connsiteX173" fmla="*/ 135851 w 1095180"/>
              <a:gd name="connsiteY173" fmla="*/ 176213 h 1170450"/>
              <a:gd name="connsiteX174" fmla="*/ 123945 w 1095180"/>
              <a:gd name="connsiteY174" fmla="*/ 150209 h 1170450"/>
              <a:gd name="connsiteX175" fmla="*/ 133851 w 1095180"/>
              <a:gd name="connsiteY175" fmla="*/ 123444 h 1170450"/>
              <a:gd name="connsiteX176" fmla="*/ 159854 w 1095180"/>
              <a:gd name="connsiteY176" fmla="*/ 111538 h 1170450"/>
              <a:gd name="connsiteX177" fmla="*/ 578478 w 1095180"/>
              <a:gd name="connsiteY177" fmla="*/ 0 h 1170450"/>
              <a:gd name="connsiteX178" fmla="*/ 581050 w 1095180"/>
              <a:gd name="connsiteY178" fmla="*/ 191 h 1170450"/>
              <a:gd name="connsiteX179" fmla="*/ 605053 w 1095180"/>
              <a:gd name="connsiteY179" fmla="*/ 11621 h 1170450"/>
              <a:gd name="connsiteX180" fmla="*/ 615340 w 1095180"/>
              <a:gd name="connsiteY180" fmla="*/ 37814 h 1170450"/>
              <a:gd name="connsiteX181" fmla="*/ 615435 w 1095180"/>
              <a:gd name="connsiteY181" fmla="*/ 37814 h 1170450"/>
              <a:gd name="connsiteX182" fmla="*/ 615340 w 1095180"/>
              <a:gd name="connsiteY182" fmla="*/ 39719 h 1170450"/>
              <a:gd name="connsiteX183" fmla="*/ 613339 w 1095180"/>
              <a:gd name="connsiteY183" fmla="*/ 119444 h 1170450"/>
              <a:gd name="connsiteX184" fmla="*/ 613435 w 1095180"/>
              <a:gd name="connsiteY184" fmla="*/ 119444 h 1170450"/>
              <a:gd name="connsiteX185" fmla="*/ 613244 w 1095180"/>
              <a:gd name="connsiteY185" fmla="*/ 122015 h 1170450"/>
              <a:gd name="connsiteX186" fmla="*/ 601814 w 1095180"/>
              <a:gd name="connsiteY186" fmla="*/ 146018 h 1170450"/>
              <a:gd name="connsiteX187" fmla="*/ 575620 w 1095180"/>
              <a:gd name="connsiteY187" fmla="*/ 156305 h 1170450"/>
              <a:gd name="connsiteX188" fmla="*/ 575620 w 1095180"/>
              <a:gd name="connsiteY188" fmla="*/ 156401 h 1170450"/>
              <a:gd name="connsiteX189" fmla="*/ 573049 w 1095180"/>
              <a:gd name="connsiteY189" fmla="*/ 156210 h 1170450"/>
              <a:gd name="connsiteX190" fmla="*/ 549046 w 1095180"/>
              <a:gd name="connsiteY190" fmla="*/ 144780 h 1170450"/>
              <a:gd name="connsiteX191" fmla="*/ 538759 w 1095180"/>
              <a:gd name="connsiteY191" fmla="*/ 118586 h 1170450"/>
              <a:gd name="connsiteX192" fmla="*/ 538663 w 1095180"/>
              <a:gd name="connsiteY192" fmla="*/ 118586 h 1170450"/>
              <a:gd name="connsiteX193" fmla="*/ 538759 w 1095180"/>
              <a:gd name="connsiteY193" fmla="*/ 116681 h 1170450"/>
              <a:gd name="connsiteX194" fmla="*/ 540664 w 1095180"/>
              <a:gd name="connsiteY194" fmla="*/ 36576 h 1170450"/>
              <a:gd name="connsiteX195" fmla="*/ 552284 w 1095180"/>
              <a:gd name="connsiteY195" fmla="*/ 10382 h 1170450"/>
              <a:gd name="connsiteX196" fmla="*/ 578478 w 1095180"/>
              <a:gd name="connsiteY196" fmla="*/ 95 h 1170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</a:cxnLst>
            <a:rect l="l" t="t" r="r" b="b"/>
            <a:pathLst>
              <a:path w="1095180" h="1170450">
                <a:moveTo>
                  <a:pt x="654583" y="1108138"/>
                </a:moveTo>
                <a:cubicBezTo>
                  <a:pt x="642962" y="1128045"/>
                  <a:pt x="626960" y="1143571"/>
                  <a:pt x="608672" y="1154143"/>
                </a:cubicBezTo>
                <a:cubicBezTo>
                  <a:pt x="592384" y="1163668"/>
                  <a:pt x="574191" y="1169098"/>
                  <a:pt x="555999" y="1170241"/>
                </a:cubicBezTo>
                <a:cubicBezTo>
                  <a:pt x="537520" y="1171384"/>
                  <a:pt x="518851" y="1167859"/>
                  <a:pt x="501801" y="1159668"/>
                </a:cubicBezTo>
                <a:cubicBezTo>
                  <a:pt x="490181" y="1153953"/>
                  <a:pt x="479322" y="1146047"/>
                  <a:pt x="469702" y="1135760"/>
                </a:cubicBezTo>
                <a:close/>
                <a:moveTo>
                  <a:pt x="672204" y="1004696"/>
                </a:moveTo>
                <a:lnTo>
                  <a:pt x="672394" y="1016793"/>
                </a:lnTo>
                <a:lnTo>
                  <a:pt x="672680" y="1020984"/>
                </a:lnTo>
                <a:cubicBezTo>
                  <a:pt x="673347" y="1028890"/>
                  <a:pt x="673442" y="1036891"/>
                  <a:pt x="672966" y="1044797"/>
                </a:cubicBezTo>
                <a:lnTo>
                  <a:pt x="669346" y="1062227"/>
                </a:lnTo>
                <a:lnTo>
                  <a:pt x="445318" y="1095565"/>
                </a:lnTo>
                <a:lnTo>
                  <a:pt x="441413" y="1086611"/>
                </a:lnTo>
                <a:lnTo>
                  <a:pt x="432650" y="1050797"/>
                </a:lnTo>
                <a:lnTo>
                  <a:pt x="432459" y="1040415"/>
                </a:lnTo>
                <a:close/>
                <a:moveTo>
                  <a:pt x="680205" y="912780"/>
                </a:moveTo>
                <a:lnTo>
                  <a:pt x="674204" y="940879"/>
                </a:lnTo>
                <a:lnTo>
                  <a:pt x="672680" y="960881"/>
                </a:lnTo>
                <a:lnTo>
                  <a:pt x="431412" y="996791"/>
                </a:lnTo>
                <a:cubicBezTo>
                  <a:pt x="430554" y="982408"/>
                  <a:pt x="428268" y="966882"/>
                  <a:pt x="424649" y="950785"/>
                </a:cubicBezTo>
                <a:close/>
                <a:moveTo>
                  <a:pt x="117849" y="509873"/>
                </a:moveTo>
                <a:cubicBezTo>
                  <a:pt x="128136" y="509492"/>
                  <a:pt x="137661" y="513398"/>
                  <a:pt x="144614" y="519970"/>
                </a:cubicBezTo>
                <a:cubicBezTo>
                  <a:pt x="151567" y="526542"/>
                  <a:pt x="156044" y="535686"/>
                  <a:pt x="156330" y="546068"/>
                </a:cubicBezTo>
                <a:lnTo>
                  <a:pt x="156330" y="546640"/>
                </a:lnTo>
                <a:lnTo>
                  <a:pt x="156425" y="546640"/>
                </a:lnTo>
                <a:lnTo>
                  <a:pt x="156330" y="547973"/>
                </a:lnTo>
                <a:cubicBezTo>
                  <a:pt x="156139" y="557594"/>
                  <a:pt x="152329" y="566261"/>
                  <a:pt x="146233" y="572834"/>
                </a:cubicBezTo>
                <a:cubicBezTo>
                  <a:pt x="139661" y="579787"/>
                  <a:pt x="130517" y="584168"/>
                  <a:pt x="120135" y="584549"/>
                </a:cubicBezTo>
                <a:lnTo>
                  <a:pt x="119563" y="584549"/>
                </a:lnTo>
                <a:lnTo>
                  <a:pt x="119563" y="584645"/>
                </a:lnTo>
                <a:lnTo>
                  <a:pt x="118706" y="584645"/>
                </a:lnTo>
                <a:lnTo>
                  <a:pt x="38029" y="587312"/>
                </a:lnTo>
                <a:cubicBezTo>
                  <a:pt x="27933" y="587502"/>
                  <a:pt x="18694" y="583597"/>
                  <a:pt x="11836" y="577215"/>
                </a:cubicBezTo>
                <a:cubicBezTo>
                  <a:pt x="4882" y="570643"/>
                  <a:pt x="406" y="561499"/>
                  <a:pt x="25" y="551117"/>
                </a:cubicBezTo>
                <a:cubicBezTo>
                  <a:pt x="-356" y="540830"/>
                  <a:pt x="3549" y="531305"/>
                  <a:pt x="10121" y="524351"/>
                </a:cubicBezTo>
                <a:cubicBezTo>
                  <a:pt x="16693" y="517398"/>
                  <a:pt x="25837" y="512921"/>
                  <a:pt x="36220" y="512636"/>
                </a:cubicBezTo>
                <a:close/>
                <a:moveTo>
                  <a:pt x="1055585" y="471488"/>
                </a:moveTo>
                <a:cubicBezTo>
                  <a:pt x="1065301" y="470916"/>
                  <a:pt x="1074349" y="474059"/>
                  <a:pt x="1081398" y="479774"/>
                </a:cubicBezTo>
                <a:cubicBezTo>
                  <a:pt x="1088827" y="485775"/>
                  <a:pt x="1093876" y="494729"/>
                  <a:pt x="1095019" y="504920"/>
                </a:cubicBezTo>
                <a:lnTo>
                  <a:pt x="1095019" y="505301"/>
                </a:lnTo>
                <a:cubicBezTo>
                  <a:pt x="1095114" y="505301"/>
                  <a:pt x="1095114" y="506349"/>
                  <a:pt x="1095114" y="506540"/>
                </a:cubicBezTo>
                <a:cubicBezTo>
                  <a:pt x="1095685" y="516255"/>
                  <a:pt x="1092542" y="525304"/>
                  <a:pt x="1086827" y="532352"/>
                </a:cubicBezTo>
                <a:cubicBezTo>
                  <a:pt x="1080826" y="539782"/>
                  <a:pt x="1071873" y="544830"/>
                  <a:pt x="1061681" y="545973"/>
                </a:cubicBezTo>
                <a:lnTo>
                  <a:pt x="980433" y="554546"/>
                </a:lnTo>
                <a:cubicBezTo>
                  <a:pt x="970146" y="555593"/>
                  <a:pt x="960430" y="552355"/>
                  <a:pt x="953096" y="546354"/>
                </a:cubicBezTo>
                <a:cubicBezTo>
                  <a:pt x="945667" y="540353"/>
                  <a:pt x="940523" y="531400"/>
                  <a:pt x="939475" y="521208"/>
                </a:cubicBezTo>
                <a:cubicBezTo>
                  <a:pt x="938428" y="511016"/>
                  <a:pt x="941666" y="501206"/>
                  <a:pt x="947667" y="493871"/>
                </a:cubicBezTo>
                <a:cubicBezTo>
                  <a:pt x="953668" y="486442"/>
                  <a:pt x="962621" y="481298"/>
                  <a:pt x="972813" y="480250"/>
                </a:cubicBezTo>
                <a:cubicBezTo>
                  <a:pt x="999959" y="477298"/>
                  <a:pt x="1027201" y="474155"/>
                  <a:pt x="1054347" y="471583"/>
                </a:cubicBezTo>
                <a:close/>
                <a:moveTo>
                  <a:pt x="535996" y="446341"/>
                </a:moveTo>
                <a:cubicBezTo>
                  <a:pt x="546474" y="444627"/>
                  <a:pt x="557047" y="444627"/>
                  <a:pt x="567524" y="447008"/>
                </a:cubicBezTo>
                <a:cubicBezTo>
                  <a:pt x="577621" y="449389"/>
                  <a:pt x="586860" y="453485"/>
                  <a:pt x="595242" y="459200"/>
                </a:cubicBezTo>
                <a:cubicBezTo>
                  <a:pt x="603338" y="465010"/>
                  <a:pt x="610482" y="472344"/>
                  <a:pt x="616292" y="481298"/>
                </a:cubicBezTo>
                <a:cubicBezTo>
                  <a:pt x="622102" y="490061"/>
                  <a:pt x="625722" y="499967"/>
                  <a:pt x="627436" y="510444"/>
                </a:cubicBezTo>
                <a:cubicBezTo>
                  <a:pt x="629151" y="520922"/>
                  <a:pt x="629151" y="531495"/>
                  <a:pt x="626770" y="541972"/>
                </a:cubicBezTo>
                <a:cubicBezTo>
                  <a:pt x="624388" y="552069"/>
                  <a:pt x="620293" y="561308"/>
                  <a:pt x="614578" y="569690"/>
                </a:cubicBezTo>
                <a:cubicBezTo>
                  <a:pt x="608767" y="577786"/>
                  <a:pt x="601433" y="584930"/>
                  <a:pt x="592480" y="590740"/>
                </a:cubicBezTo>
                <a:cubicBezTo>
                  <a:pt x="583717" y="596550"/>
                  <a:pt x="573811" y="600170"/>
                  <a:pt x="563333" y="601884"/>
                </a:cubicBezTo>
                <a:cubicBezTo>
                  <a:pt x="552856" y="603599"/>
                  <a:pt x="542283" y="603599"/>
                  <a:pt x="531805" y="601218"/>
                </a:cubicBezTo>
                <a:cubicBezTo>
                  <a:pt x="521709" y="598836"/>
                  <a:pt x="512470" y="594741"/>
                  <a:pt x="504088" y="589026"/>
                </a:cubicBezTo>
                <a:cubicBezTo>
                  <a:pt x="495991" y="583215"/>
                  <a:pt x="488848" y="575881"/>
                  <a:pt x="483037" y="567023"/>
                </a:cubicBezTo>
                <a:cubicBezTo>
                  <a:pt x="477227" y="558260"/>
                  <a:pt x="473608" y="548354"/>
                  <a:pt x="471893" y="537876"/>
                </a:cubicBezTo>
                <a:cubicBezTo>
                  <a:pt x="470179" y="527399"/>
                  <a:pt x="470179" y="516826"/>
                  <a:pt x="472560" y="506349"/>
                </a:cubicBezTo>
                <a:cubicBezTo>
                  <a:pt x="474941" y="496252"/>
                  <a:pt x="479037" y="487013"/>
                  <a:pt x="484752" y="478631"/>
                </a:cubicBezTo>
                <a:cubicBezTo>
                  <a:pt x="490562" y="470535"/>
                  <a:pt x="497992" y="463391"/>
                  <a:pt x="506850" y="457581"/>
                </a:cubicBezTo>
                <a:cubicBezTo>
                  <a:pt x="515803" y="451770"/>
                  <a:pt x="525519" y="447960"/>
                  <a:pt x="535996" y="446341"/>
                </a:cubicBezTo>
                <a:close/>
                <a:moveTo>
                  <a:pt x="540854" y="323278"/>
                </a:moveTo>
                <a:lnTo>
                  <a:pt x="500944" y="330422"/>
                </a:lnTo>
                <a:cubicBezTo>
                  <a:pt x="495801" y="331470"/>
                  <a:pt x="491800" y="333851"/>
                  <a:pt x="488467" y="338232"/>
                </a:cubicBezTo>
                <a:cubicBezTo>
                  <a:pt x="485419" y="342709"/>
                  <a:pt x="484085" y="347376"/>
                  <a:pt x="485038" y="352806"/>
                </a:cubicBezTo>
                <a:lnTo>
                  <a:pt x="490181" y="381952"/>
                </a:lnTo>
                <a:cubicBezTo>
                  <a:pt x="483704" y="384714"/>
                  <a:pt x="477703" y="387762"/>
                  <a:pt x="471893" y="391382"/>
                </a:cubicBezTo>
                <a:cubicBezTo>
                  <a:pt x="466083" y="394811"/>
                  <a:pt x="460368" y="398907"/>
                  <a:pt x="455320" y="402907"/>
                </a:cubicBezTo>
                <a:lnTo>
                  <a:pt x="428269" y="384238"/>
                </a:lnTo>
                <a:cubicBezTo>
                  <a:pt x="423792" y="381190"/>
                  <a:pt x="419125" y="379761"/>
                  <a:pt x="414076" y="380809"/>
                </a:cubicBezTo>
                <a:cubicBezTo>
                  <a:pt x="408933" y="381857"/>
                  <a:pt x="404647" y="384524"/>
                  <a:pt x="401599" y="389001"/>
                </a:cubicBezTo>
                <a:lnTo>
                  <a:pt x="378548" y="421862"/>
                </a:lnTo>
                <a:cubicBezTo>
                  <a:pt x="375500" y="426243"/>
                  <a:pt x="374167" y="431292"/>
                  <a:pt x="375119" y="436435"/>
                </a:cubicBezTo>
                <a:cubicBezTo>
                  <a:pt x="376167" y="441864"/>
                  <a:pt x="378834" y="445865"/>
                  <a:pt x="383311" y="448913"/>
                </a:cubicBezTo>
                <a:lnTo>
                  <a:pt x="407599" y="466153"/>
                </a:lnTo>
                <a:cubicBezTo>
                  <a:pt x="404837" y="472249"/>
                  <a:pt x="402837" y="478631"/>
                  <a:pt x="401122" y="485489"/>
                </a:cubicBezTo>
                <a:cubicBezTo>
                  <a:pt x="399408" y="492347"/>
                  <a:pt x="398074" y="498633"/>
                  <a:pt x="397027" y="505491"/>
                </a:cubicBezTo>
                <a:lnTo>
                  <a:pt x="365213" y="510921"/>
                </a:lnTo>
                <a:cubicBezTo>
                  <a:pt x="359784" y="511968"/>
                  <a:pt x="355783" y="514635"/>
                  <a:pt x="352735" y="518636"/>
                </a:cubicBezTo>
                <a:cubicBezTo>
                  <a:pt x="349687" y="523113"/>
                  <a:pt x="348640" y="527780"/>
                  <a:pt x="349687" y="533209"/>
                </a:cubicBezTo>
                <a:lnTo>
                  <a:pt x="356831" y="573119"/>
                </a:lnTo>
                <a:cubicBezTo>
                  <a:pt x="357879" y="578262"/>
                  <a:pt x="360260" y="582263"/>
                  <a:pt x="364546" y="585597"/>
                </a:cubicBezTo>
                <a:cubicBezTo>
                  <a:pt x="369023" y="588645"/>
                  <a:pt x="373690" y="590073"/>
                  <a:pt x="379120" y="589026"/>
                </a:cubicBezTo>
                <a:lnTo>
                  <a:pt x="408266" y="583882"/>
                </a:lnTo>
                <a:cubicBezTo>
                  <a:pt x="411028" y="590359"/>
                  <a:pt x="414076" y="596360"/>
                  <a:pt x="417696" y="602170"/>
                </a:cubicBezTo>
                <a:cubicBezTo>
                  <a:pt x="421125" y="607980"/>
                  <a:pt x="425221" y="613695"/>
                  <a:pt x="429221" y="619125"/>
                </a:cubicBezTo>
                <a:lnTo>
                  <a:pt x="410552" y="645795"/>
                </a:lnTo>
                <a:cubicBezTo>
                  <a:pt x="407504" y="650176"/>
                  <a:pt x="406171" y="654939"/>
                  <a:pt x="407123" y="659987"/>
                </a:cubicBezTo>
                <a:cubicBezTo>
                  <a:pt x="408171" y="665130"/>
                  <a:pt x="410838" y="669417"/>
                  <a:pt x="415219" y="672465"/>
                </a:cubicBezTo>
                <a:lnTo>
                  <a:pt x="448462" y="695801"/>
                </a:lnTo>
                <a:cubicBezTo>
                  <a:pt x="452938" y="698849"/>
                  <a:pt x="457891" y="699897"/>
                  <a:pt x="463035" y="698849"/>
                </a:cubicBezTo>
                <a:cubicBezTo>
                  <a:pt x="468178" y="697801"/>
                  <a:pt x="472465" y="695420"/>
                  <a:pt x="475894" y="691134"/>
                </a:cubicBezTo>
                <a:lnTo>
                  <a:pt x="493229" y="666464"/>
                </a:lnTo>
                <a:cubicBezTo>
                  <a:pt x="499420" y="669226"/>
                  <a:pt x="505707" y="671226"/>
                  <a:pt x="512565" y="672941"/>
                </a:cubicBezTo>
                <a:cubicBezTo>
                  <a:pt x="519423" y="674655"/>
                  <a:pt x="525709" y="675989"/>
                  <a:pt x="532567" y="677037"/>
                </a:cubicBezTo>
                <a:lnTo>
                  <a:pt x="537997" y="708850"/>
                </a:lnTo>
                <a:cubicBezTo>
                  <a:pt x="539044" y="714279"/>
                  <a:pt x="541711" y="718280"/>
                  <a:pt x="545712" y="721328"/>
                </a:cubicBezTo>
                <a:cubicBezTo>
                  <a:pt x="550189" y="724376"/>
                  <a:pt x="554856" y="725424"/>
                  <a:pt x="560285" y="724376"/>
                </a:cubicBezTo>
                <a:lnTo>
                  <a:pt x="600195" y="717232"/>
                </a:lnTo>
                <a:cubicBezTo>
                  <a:pt x="605338" y="716184"/>
                  <a:pt x="609339" y="713803"/>
                  <a:pt x="612673" y="709517"/>
                </a:cubicBezTo>
                <a:cubicBezTo>
                  <a:pt x="615721" y="705135"/>
                  <a:pt x="617149" y="700373"/>
                  <a:pt x="616102" y="694944"/>
                </a:cubicBezTo>
                <a:lnTo>
                  <a:pt x="610958" y="665797"/>
                </a:lnTo>
                <a:cubicBezTo>
                  <a:pt x="617435" y="663035"/>
                  <a:pt x="623436" y="659987"/>
                  <a:pt x="629246" y="656367"/>
                </a:cubicBezTo>
                <a:cubicBezTo>
                  <a:pt x="635056" y="652938"/>
                  <a:pt x="640771" y="648938"/>
                  <a:pt x="646201" y="644842"/>
                </a:cubicBezTo>
                <a:lnTo>
                  <a:pt x="672966" y="663511"/>
                </a:lnTo>
                <a:cubicBezTo>
                  <a:pt x="677347" y="666559"/>
                  <a:pt x="682110" y="667893"/>
                  <a:pt x="687539" y="666940"/>
                </a:cubicBezTo>
                <a:cubicBezTo>
                  <a:pt x="692968" y="665892"/>
                  <a:pt x="696969" y="663225"/>
                  <a:pt x="700017" y="658844"/>
                </a:cubicBezTo>
                <a:lnTo>
                  <a:pt x="723353" y="625602"/>
                </a:lnTo>
                <a:cubicBezTo>
                  <a:pt x="726401" y="621220"/>
                  <a:pt x="727449" y="616172"/>
                  <a:pt x="726401" y="611028"/>
                </a:cubicBezTo>
                <a:cubicBezTo>
                  <a:pt x="725353" y="605885"/>
                  <a:pt x="722972" y="601599"/>
                  <a:pt x="718591" y="598170"/>
                </a:cubicBezTo>
                <a:lnTo>
                  <a:pt x="693921" y="581215"/>
                </a:lnTo>
                <a:cubicBezTo>
                  <a:pt x="696683" y="575119"/>
                  <a:pt x="698683" y="568737"/>
                  <a:pt x="700398" y="561879"/>
                </a:cubicBezTo>
                <a:cubicBezTo>
                  <a:pt x="702112" y="555021"/>
                  <a:pt x="703446" y="548640"/>
                  <a:pt x="704494" y="541877"/>
                </a:cubicBezTo>
                <a:lnTo>
                  <a:pt x="736307" y="536448"/>
                </a:lnTo>
                <a:cubicBezTo>
                  <a:pt x="741736" y="535400"/>
                  <a:pt x="745737" y="532733"/>
                  <a:pt x="748785" y="528637"/>
                </a:cubicBezTo>
                <a:cubicBezTo>
                  <a:pt x="751547" y="524446"/>
                  <a:pt x="752500" y="519779"/>
                  <a:pt x="751547" y="514350"/>
                </a:cubicBezTo>
                <a:lnTo>
                  <a:pt x="744403" y="474440"/>
                </a:lnTo>
                <a:cubicBezTo>
                  <a:pt x="743356" y="469296"/>
                  <a:pt x="740974" y="465296"/>
                  <a:pt x="736688" y="461962"/>
                </a:cubicBezTo>
                <a:cubicBezTo>
                  <a:pt x="732211" y="458914"/>
                  <a:pt x="727544" y="457485"/>
                  <a:pt x="722115" y="458533"/>
                </a:cubicBezTo>
                <a:lnTo>
                  <a:pt x="692968" y="463677"/>
                </a:lnTo>
                <a:cubicBezTo>
                  <a:pt x="690206" y="457485"/>
                  <a:pt x="687158" y="451485"/>
                  <a:pt x="683539" y="445389"/>
                </a:cubicBezTo>
                <a:cubicBezTo>
                  <a:pt x="680110" y="439197"/>
                  <a:pt x="676014" y="433863"/>
                  <a:pt x="672013" y="428815"/>
                </a:cubicBezTo>
                <a:lnTo>
                  <a:pt x="690682" y="401764"/>
                </a:lnTo>
                <a:cubicBezTo>
                  <a:pt x="693730" y="397383"/>
                  <a:pt x="695064" y="392620"/>
                  <a:pt x="694111" y="387572"/>
                </a:cubicBezTo>
                <a:cubicBezTo>
                  <a:pt x="693064" y="382428"/>
                  <a:pt x="690397" y="378142"/>
                  <a:pt x="686015" y="375094"/>
                </a:cubicBezTo>
                <a:lnTo>
                  <a:pt x="653154" y="352044"/>
                </a:lnTo>
                <a:lnTo>
                  <a:pt x="652201" y="352139"/>
                </a:lnTo>
                <a:cubicBezTo>
                  <a:pt x="647820" y="349091"/>
                  <a:pt x="642772" y="347662"/>
                  <a:pt x="637628" y="348710"/>
                </a:cubicBezTo>
                <a:cubicBezTo>
                  <a:pt x="632485" y="349758"/>
                  <a:pt x="628198" y="352425"/>
                  <a:pt x="625150" y="356806"/>
                </a:cubicBezTo>
                <a:lnTo>
                  <a:pt x="607910" y="381190"/>
                </a:lnTo>
                <a:cubicBezTo>
                  <a:pt x="601719" y="378428"/>
                  <a:pt x="595432" y="376428"/>
                  <a:pt x="588574" y="374713"/>
                </a:cubicBezTo>
                <a:cubicBezTo>
                  <a:pt x="581716" y="372999"/>
                  <a:pt x="575430" y="371665"/>
                  <a:pt x="568572" y="370617"/>
                </a:cubicBezTo>
                <a:lnTo>
                  <a:pt x="563143" y="338804"/>
                </a:lnTo>
                <a:cubicBezTo>
                  <a:pt x="562095" y="333375"/>
                  <a:pt x="559428" y="329374"/>
                  <a:pt x="555427" y="326326"/>
                </a:cubicBezTo>
                <a:cubicBezTo>
                  <a:pt x="550951" y="323278"/>
                  <a:pt x="546283" y="322230"/>
                  <a:pt x="540854" y="323278"/>
                </a:cubicBezTo>
                <a:close/>
                <a:moveTo>
                  <a:pt x="572477" y="220599"/>
                </a:moveTo>
                <a:cubicBezTo>
                  <a:pt x="623341" y="225266"/>
                  <a:pt x="673156" y="241268"/>
                  <a:pt x="716686" y="266985"/>
                </a:cubicBezTo>
                <a:cubicBezTo>
                  <a:pt x="772026" y="299751"/>
                  <a:pt x="817555" y="348329"/>
                  <a:pt x="842606" y="409670"/>
                </a:cubicBezTo>
                <a:cubicBezTo>
                  <a:pt x="856132" y="442912"/>
                  <a:pt x="865276" y="479964"/>
                  <a:pt x="866419" y="520541"/>
                </a:cubicBezTo>
                <a:cubicBezTo>
                  <a:pt x="867562" y="561022"/>
                  <a:pt x="860608" y="604647"/>
                  <a:pt x="841939" y="650748"/>
                </a:cubicBezTo>
                <a:cubicBezTo>
                  <a:pt x="813364" y="721518"/>
                  <a:pt x="746594" y="797337"/>
                  <a:pt x="702874" y="866965"/>
                </a:cubicBezTo>
                <a:cubicBezTo>
                  <a:pt x="700493" y="866489"/>
                  <a:pt x="698017" y="866394"/>
                  <a:pt x="695540" y="866775"/>
                </a:cubicBezTo>
                <a:cubicBezTo>
                  <a:pt x="601338" y="880776"/>
                  <a:pt x="507136" y="894778"/>
                  <a:pt x="412933" y="908780"/>
                </a:cubicBezTo>
                <a:cubicBezTo>
                  <a:pt x="397408" y="862584"/>
                  <a:pt x="373595" y="816483"/>
                  <a:pt x="346449" y="785431"/>
                </a:cubicBezTo>
                <a:cubicBezTo>
                  <a:pt x="319017" y="754094"/>
                  <a:pt x="290632" y="721518"/>
                  <a:pt x="268153" y="673608"/>
                </a:cubicBezTo>
                <a:cubicBezTo>
                  <a:pt x="246151" y="626364"/>
                  <a:pt x="233959" y="577596"/>
                  <a:pt x="234340" y="526923"/>
                </a:cubicBezTo>
                <a:cubicBezTo>
                  <a:pt x="234816" y="476250"/>
                  <a:pt x="247675" y="424053"/>
                  <a:pt x="275678" y="370141"/>
                </a:cubicBezTo>
                <a:cubicBezTo>
                  <a:pt x="275869" y="369760"/>
                  <a:pt x="276059" y="369474"/>
                  <a:pt x="276250" y="369093"/>
                </a:cubicBezTo>
                <a:cubicBezTo>
                  <a:pt x="312921" y="306990"/>
                  <a:pt x="364261" y="265461"/>
                  <a:pt x="421411" y="242220"/>
                </a:cubicBezTo>
                <a:cubicBezTo>
                  <a:pt x="469321" y="222599"/>
                  <a:pt x="521423" y="215931"/>
                  <a:pt x="572477" y="220599"/>
                </a:cubicBezTo>
                <a:close/>
                <a:moveTo>
                  <a:pt x="917187" y="130683"/>
                </a:moveTo>
                <a:cubicBezTo>
                  <a:pt x="926521" y="128873"/>
                  <a:pt x="936523" y="130588"/>
                  <a:pt x="945190" y="136303"/>
                </a:cubicBezTo>
                <a:lnTo>
                  <a:pt x="945286" y="136398"/>
                </a:lnTo>
                <a:cubicBezTo>
                  <a:pt x="953858" y="142113"/>
                  <a:pt x="959287" y="150781"/>
                  <a:pt x="961097" y="160115"/>
                </a:cubicBezTo>
                <a:cubicBezTo>
                  <a:pt x="962907" y="169450"/>
                  <a:pt x="961192" y="179451"/>
                  <a:pt x="955477" y="188119"/>
                </a:cubicBezTo>
                <a:lnTo>
                  <a:pt x="910043" y="256032"/>
                </a:lnTo>
                <a:cubicBezTo>
                  <a:pt x="904328" y="264605"/>
                  <a:pt x="895660" y="270034"/>
                  <a:pt x="886231" y="271939"/>
                </a:cubicBezTo>
                <a:cubicBezTo>
                  <a:pt x="876896" y="273749"/>
                  <a:pt x="866895" y="272034"/>
                  <a:pt x="858227" y="266319"/>
                </a:cubicBezTo>
                <a:cubicBezTo>
                  <a:pt x="849655" y="260604"/>
                  <a:pt x="844225" y="251841"/>
                  <a:pt x="842320" y="242506"/>
                </a:cubicBezTo>
                <a:cubicBezTo>
                  <a:pt x="840511" y="233172"/>
                  <a:pt x="842225" y="223171"/>
                  <a:pt x="847940" y="214503"/>
                </a:cubicBezTo>
                <a:lnTo>
                  <a:pt x="893470" y="146495"/>
                </a:lnTo>
                <a:cubicBezTo>
                  <a:pt x="899280" y="137922"/>
                  <a:pt x="907852" y="132588"/>
                  <a:pt x="917187" y="130683"/>
                </a:cubicBezTo>
                <a:close/>
                <a:moveTo>
                  <a:pt x="159854" y="111538"/>
                </a:moveTo>
                <a:cubicBezTo>
                  <a:pt x="169379" y="111157"/>
                  <a:pt x="179095" y="114491"/>
                  <a:pt x="186619" y="121444"/>
                </a:cubicBezTo>
                <a:lnTo>
                  <a:pt x="246436" y="177165"/>
                </a:lnTo>
                <a:cubicBezTo>
                  <a:pt x="253961" y="184214"/>
                  <a:pt x="257962" y="193643"/>
                  <a:pt x="258343" y="203168"/>
                </a:cubicBezTo>
                <a:cubicBezTo>
                  <a:pt x="258724" y="212789"/>
                  <a:pt x="255390" y="222409"/>
                  <a:pt x="248437" y="229934"/>
                </a:cubicBezTo>
                <a:cubicBezTo>
                  <a:pt x="241388" y="237458"/>
                  <a:pt x="231958" y="241459"/>
                  <a:pt x="222433" y="241840"/>
                </a:cubicBezTo>
                <a:cubicBezTo>
                  <a:pt x="212813" y="242221"/>
                  <a:pt x="203193" y="238887"/>
                  <a:pt x="195668" y="231934"/>
                </a:cubicBezTo>
                <a:lnTo>
                  <a:pt x="135851" y="176213"/>
                </a:lnTo>
                <a:cubicBezTo>
                  <a:pt x="128326" y="169164"/>
                  <a:pt x="124326" y="159734"/>
                  <a:pt x="123945" y="150209"/>
                </a:cubicBezTo>
                <a:cubicBezTo>
                  <a:pt x="123564" y="140684"/>
                  <a:pt x="126898" y="130969"/>
                  <a:pt x="133851" y="123444"/>
                </a:cubicBezTo>
                <a:cubicBezTo>
                  <a:pt x="140899" y="115919"/>
                  <a:pt x="150329" y="111919"/>
                  <a:pt x="159854" y="111538"/>
                </a:cubicBezTo>
                <a:close/>
                <a:moveTo>
                  <a:pt x="578478" y="0"/>
                </a:moveTo>
                <a:cubicBezTo>
                  <a:pt x="579335" y="0"/>
                  <a:pt x="580192" y="95"/>
                  <a:pt x="581050" y="191"/>
                </a:cubicBezTo>
                <a:cubicBezTo>
                  <a:pt x="590479" y="953"/>
                  <a:pt x="598957" y="5239"/>
                  <a:pt x="605053" y="11621"/>
                </a:cubicBezTo>
                <a:cubicBezTo>
                  <a:pt x="611530" y="18383"/>
                  <a:pt x="615435" y="27623"/>
                  <a:pt x="615340" y="37814"/>
                </a:cubicBezTo>
                <a:lnTo>
                  <a:pt x="615435" y="37814"/>
                </a:lnTo>
                <a:cubicBezTo>
                  <a:pt x="615435" y="38481"/>
                  <a:pt x="615435" y="39148"/>
                  <a:pt x="615340" y="39719"/>
                </a:cubicBezTo>
                <a:lnTo>
                  <a:pt x="613339" y="119444"/>
                </a:lnTo>
                <a:lnTo>
                  <a:pt x="613435" y="119444"/>
                </a:lnTo>
                <a:cubicBezTo>
                  <a:pt x="613435" y="120301"/>
                  <a:pt x="613339" y="121158"/>
                  <a:pt x="613244" y="122015"/>
                </a:cubicBezTo>
                <a:cubicBezTo>
                  <a:pt x="612482" y="131540"/>
                  <a:pt x="608196" y="139922"/>
                  <a:pt x="601814" y="146018"/>
                </a:cubicBezTo>
                <a:cubicBezTo>
                  <a:pt x="594956" y="152495"/>
                  <a:pt x="585717" y="156401"/>
                  <a:pt x="575620" y="156305"/>
                </a:cubicBezTo>
                <a:lnTo>
                  <a:pt x="575620" y="156401"/>
                </a:lnTo>
                <a:cubicBezTo>
                  <a:pt x="574763" y="156401"/>
                  <a:pt x="573906" y="156305"/>
                  <a:pt x="573049" y="156210"/>
                </a:cubicBezTo>
                <a:cubicBezTo>
                  <a:pt x="563524" y="155448"/>
                  <a:pt x="555142" y="151162"/>
                  <a:pt x="549046" y="144780"/>
                </a:cubicBezTo>
                <a:cubicBezTo>
                  <a:pt x="542569" y="137922"/>
                  <a:pt x="538663" y="128683"/>
                  <a:pt x="538759" y="118586"/>
                </a:cubicBezTo>
                <a:lnTo>
                  <a:pt x="538663" y="118586"/>
                </a:lnTo>
                <a:cubicBezTo>
                  <a:pt x="538663" y="117920"/>
                  <a:pt x="538663" y="117253"/>
                  <a:pt x="538759" y="116681"/>
                </a:cubicBezTo>
                <a:lnTo>
                  <a:pt x="540664" y="36576"/>
                </a:lnTo>
                <a:cubicBezTo>
                  <a:pt x="540949" y="26194"/>
                  <a:pt x="545331" y="16955"/>
                  <a:pt x="552284" y="10382"/>
                </a:cubicBezTo>
                <a:cubicBezTo>
                  <a:pt x="559047" y="3905"/>
                  <a:pt x="568381" y="0"/>
                  <a:pt x="578478" y="95"/>
                </a:cubicBezTo>
                <a:close/>
              </a:path>
            </a:pathLst>
          </a:custGeom>
          <a:solidFill>
            <a:schemeClr val="bg1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9CB8A5F0-8B18-40E8-BD48-309B6FB633A8}"/>
              </a:ext>
            </a:extLst>
          </p:cNvPr>
          <p:cNvSpPr/>
          <p:nvPr/>
        </p:nvSpPr>
        <p:spPr bwMode="auto">
          <a:xfrm>
            <a:off x="4317805" y="5593661"/>
            <a:ext cx="3685141" cy="468863"/>
          </a:xfrm>
          <a:prstGeom prst="ellipse">
            <a:avLst/>
          </a:prstGeom>
          <a:gradFill flip="none" rotWithShape="1">
            <a:gsLst>
              <a:gs pos="0">
                <a:srgbClr val="FFFFFF">
                  <a:lumMod val="75000"/>
                </a:srgbClr>
              </a:gs>
              <a:gs pos="100000">
                <a:srgbClr val="FFFFFF">
                  <a:lumMod val="95000"/>
                </a:srgbClr>
              </a:gs>
            </a:gsLst>
            <a:path path="shape">
              <a:fillToRect l="50000" t="50000" r="50000" b="50000"/>
            </a:path>
            <a:tileRect/>
          </a:gra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BA5C91A1-F5DE-4BFD-B202-BFC2059B51EE}"/>
              </a:ext>
            </a:extLst>
          </p:cNvPr>
          <p:cNvSpPr/>
          <p:nvPr/>
        </p:nvSpPr>
        <p:spPr bwMode="auto">
          <a:xfrm flipH="1">
            <a:off x="4420319" y="4034003"/>
            <a:ext cx="2008805" cy="1775597"/>
          </a:xfrm>
          <a:custGeom>
            <a:avLst/>
            <a:gdLst>
              <a:gd name="connsiteX0" fmla="*/ 287622 w 1221627"/>
              <a:gd name="connsiteY0" fmla="*/ 0 h 1079805"/>
              <a:gd name="connsiteX1" fmla="*/ 446525 w 1221627"/>
              <a:gd name="connsiteY1" fmla="*/ 0 h 1079805"/>
              <a:gd name="connsiteX2" fmla="*/ 580003 w 1221627"/>
              <a:gd name="connsiteY2" fmla="*/ 72960 h 1079805"/>
              <a:gd name="connsiteX3" fmla="*/ 640386 w 1221627"/>
              <a:gd name="connsiteY3" fmla="*/ 274710 h 1079805"/>
              <a:gd name="connsiteX4" fmla="*/ 821535 w 1221627"/>
              <a:gd name="connsiteY4" fmla="*/ 79305 h 1079805"/>
              <a:gd name="connsiteX5" fmla="*/ 964547 w 1221627"/>
              <a:gd name="connsiteY5" fmla="*/ 635 h 1079805"/>
              <a:gd name="connsiteX6" fmla="*/ 1132984 w 1221627"/>
              <a:gd name="connsiteY6" fmla="*/ 635 h 1079805"/>
              <a:gd name="connsiteX7" fmla="*/ 1181926 w 1221627"/>
              <a:gd name="connsiteY7" fmla="*/ 57734 h 1079805"/>
              <a:gd name="connsiteX8" fmla="*/ 1174934 w 1221627"/>
              <a:gd name="connsiteY8" fmla="*/ 171932 h 1079805"/>
              <a:gd name="connsiteX9" fmla="*/ 1088491 w 1221627"/>
              <a:gd name="connsiteY9" fmla="*/ 319755 h 1079805"/>
              <a:gd name="connsiteX10" fmla="*/ 1067516 w 1221627"/>
              <a:gd name="connsiteY10" fmla="*/ 447910 h 1079805"/>
              <a:gd name="connsiteX11" fmla="*/ 1038914 w 1221627"/>
              <a:gd name="connsiteY11" fmla="*/ 619841 h 1079805"/>
              <a:gd name="connsiteX12" fmla="*/ 794204 w 1221627"/>
              <a:gd name="connsiteY12" fmla="*/ 780353 h 1079805"/>
              <a:gd name="connsiteX13" fmla="*/ 484661 w 1221627"/>
              <a:gd name="connsiteY13" fmla="*/ 968780 h 1079805"/>
              <a:gd name="connsiteX14" fmla="*/ 484661 w 1221627"/>
              <a:gd name="connsiteY14" fmla="*/ 1072192 h 1079805"/>
              <a:gd name="connsiteX15" fmla="*/ 382963 w 1221627"/>
              <a:gd name="connsiteY15" fmla="*/ 1075999 h 1079805"/>
              <a:gd name="connsiteX16" fmla="*/ 281266 w 1221627"/>
              <a:gd name="connsiteY16" fmla="*/ 1079805 h 1079805"/>
              <a:gd name="connsiteX17" fmla="*/ 285079 w 1221627"/>
              <a:gd name="connsiteY17" fmla="*/ 892013 h 1079805"/>
              <a:gd name="connsiteX18" fmla="*/ 184017 w 1221627"/>
              <a:gd name="connsiteY18" fmla="*/ 665521 h 1079805"/>
              <a:gd name="connsiteX19" fmla="*/ 16216 w 1221627"/>
              <a:gd name="connsiteY19" fmla="*/ 523408 h 1079805"/>
              <a:gd name="connsiteX20" fmla="*/ 213891 w 1221627"/>
              <a:gd name="connsiteY20" fmla="*/ 510085 h 1079805"/>
              <a:gd name="connsiteX21" fmla="*/ 287622 w 1221627"/>
              <a:gd name="connsiteY21" fmla="*/ 239182 h 107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221627" h="1079805">
                <a:moveTo>
                  <a:pt x="287622" y="0"/>
                </a:moveTo>
                <a:lnTo>
                  <a:pt x="446525" y="0"/>
                </a:lnTo>
                <a:cubicBezTo>
                  <a:pt x="621317" y="0"/>
                  <a:pt x="632758" y="6345"/>
                  <a:pt x="580003" y="72960"/>
                </a:cubicBezTo>
                <a:cubicBezTo>
                  <a:pt x="527883" y="138307"/>
                  <a:pt x="558392" y="241085"/>
                  <a:pt x="640386" y="274710"/>
                </a:cubicBezTo>
                <a:cubicBezTo>
                  <a:pt x="771957" y="329906"/>
                  <a:pt x="893994" y="197309"/>
                  <a:pt x="821535" y="79305"/>
                </a:cubicBezTo>
                <a:cubicBezTo>
                  <a:pt x="774500" y="1904"/>
                  <a:pt x="777678" y="0"/>
                  <a:pt x="964547" y="635"/>
                </a:cubicBezTo>
                <a:lnTo>
                  <a:pt x="1132984" y="635"/>
                </a:lnTo>
                <a:lnTo>
                  <a:pt x="1181926" y="57734"/>
                </a:lnTo>
                <a:cubicBezTo>
                  <a:pt x="1236589" y="121812"/>
                  <a:pt x="1235317" y="141479"/>
                  <a:pt x="1174934" y="171932"/>
                </a:cubicBezTo>
                <a:cubicBezTo>
                  <a:pt x="1095483" y="211901"/>
                  <a:pt x="1088491" y="224590"/>
                  <a:pt x="1088491" y="319755"/>
                </a:cubicBezTo>
                <a:cubicBezTo>
                  <a:pt x="1088491" y="376854"/>
                  <a:pt x="1080864" y="421264"/>
                  <a:pt x="1067516" y="447910"/>
                </a:cubicBezTo>
                <a:cubicBezTo>
                  <a:pt x="1053533" y="474556"/>
                  <a:pt x="1043363" y="534193"/>
                  <a:pt x="1038914" y="619841"/>
                </a:cubicBezTo>
                <a:cubicBezTo>
                  <a:pt x="1028108" y="812075"/>
                  <a:pt x="959462" y="857119"/>
                  <a:pt x="794204" y="780353"/>
                </a:cubicBezTo>
                <a:cubicBezTo>
                  <a:pt x="614326" y="697242"/>
                  <a:pt x="484661" y="775912"/>
                  <a:pt x="484661" y="968780"/>
                </a:cubicBezTo>
                <a:lnTo>
                  <a:pt x="484661" y="1072192"/>
                </a:lnTo>
                <a:lnTo>
                  <a:pt x="382963" y="1075999"/>
                </a:lnTo>
                <a:lnTo>
                  <a:pt x="281266" y="1079805"/>
                </a:lnTo>
                <a:lnTo>
                  <a:pt x="285079" y="892013"/>
                </a:lnTo>
                <a:cubicBezTo>
                  <a:pt x="290800" y="629992"/>
                  <a:pt x="278723" y="603346"/>
                  <a:pt x="184017" y="665521"/>
                </a:cubicBezTo>
                <a:cubicBezTo>
                  <a:pt x="70243" y="741018"/>
                  <a:pt x="-42896" y="644584"/>
                  <a:pt x="16216" y="523408"/>
                </a:cubicBezTo>
                <a:cubicBezTo>
                  <a:pt x="55624" y="444104"/>
                  <a:pt x="116007" y="439662"/>
                  <a:pt x="213891" y="510085"/>
                </a:cubicBezTo>
                <a:cubicBezTo>
                  <a:pt x="273003" y="552592"/>
                  <a:pt x="287622" y="499299"/>
                  <a:pt x="287622" y="239182"/>
                </a:cubicBezTo>
                <a:close/>
              </a:path>
            </a:pathLst>
          </a:custGeom>
          <a:solidFill>
            <a:srgbClr val="C02A33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A3040065-1267-4F25-8303-5DAB6737839F}"/>
              </a:ext>
            </a:extLst>
          </p:cNvPr>
          <p:cNvSpPr/>
          <p:nvPr/>
        </p:nvSpPr>
        <p:spPr bwMode="auto">
          <a:xfrm>
            <a:off x="6006649" y="3566472"/>
            <a:ext cx="1487374" cy="2242444"/>
          </a:xfrm>
          <a:custGeom>
            <a:avLst/>
            <a:gdLst>
              <a:gd name="connsiteX0" fmla="*/ 427198 w 1228158"/>
              <a:gd name="connsiteY0" fmla="*/ 1012560 h 1849867"/>
              <a:gd name="connsiteX1" fmla="*/ 425364 w 1228158"/>
              <a:gd name="connsiteY1" fmla="*/ 1019235 h 1849867"/>
              <a:gd name="connsiteX2" fmla="*/ 425365 w 1228158"/>
              <a:gd name="connsiteY2" fmla="*/ 1019235 h 1849867"/>
              <a:gd name="connsiteX3" fmla="*/ 586268 w 1228158"/>
              <a:gd name="connsiteY3" fmla="*/ 1059 h 1849867"/>
              <a:gd name="connsiteX4" fmla="*/ 725991 w 1228158"/>
              <a:gd name="connsiteY4" fmla="*/ 220481 h 1849867"/>
              <a:gd name="connsiteX5" fmla="*/ 679640 w 1228158"/>
              <a:gd name="connsiteY5" fmla="*/ 391044 h 1849867"/>
              <a:gd name="connsiteX6" fmla="*/ 938718 w 1228158"/>
              <a:gd name="connsiteY6" fmla="*/ 400083 h 1849867"/>
              <a:gd name="connsiteX7" fmla="*/ 1050832 w 1228158"/>
              <a:gd name="connsiteY7" fmla="*/ 415922 h 1849867"/>
              <a:gd name="connsiteX8" fmla="*/ 1228150 w 1228158"/>
              <a:gd name="connsiteY8" fmla="*/ 456022 h 1849867"/>
              <a:gd name="connsiteX9" fmla="*/ 940392 w 1228158"/>
              <a:gd name="connsiteY9" fmla="*/ 1365640 h 1849867"/>
              <a:gd name="connsiteX10" fmla="*/ 748418 w 1228158"/>
              <a:gd name="connsiteY10" fmla="*/ 1318354 h 1849867"/>
              <a:gd name="connsiteX11" fmla="*/ 729470 w 1228158"/>
              <a:gd name="connsiteY11" fmla="*/ 1315556 h 1849867"/>
              <a:gd name="connsiteX12" fmla="*/ 729543 w 1228158"/>
              <a:gd name="connsiteY12" fmla="*/ 1318555 h 1849867"/>
              <a:gd name="connsiteX13" fmla="*/ 750833 w 1228158"/>
              <a:gd name="connsiteY13" fmla="*/ 1499266 h 1849867"/>
              <a:gd name="connsiteX14" fmla="*/ 781902 w 1228158"/>
              <a:gd name="connsiteY14" fmla="*/ 1783538 h 1849867"/>
              <a:gd name="connsiteX15" fmla="*/ 776724 w 1228158"/>
              <a:gd name="connsiteY15" fmla="*/ 1840391 h 1849867"/>
              <a:gd name="connsiteX16" fmla="*/ 388363 w 1228158"/>
              <a:gd name="connsiteY16" fmla="*/ 1844698 h 1849867"/>
              <a:gd name="connsiteX17" fmla="*/ 0 w 1228158"/>
              <a:gd name="connsiteY17" fmla="*/ 1849867 h 1849867"/>
              <a:gd name="connsiteX18" fmla="*/ 6041 w 1228158"/>
              <a:gd name="connsiteY18" fmla="*/ 1586269 h 1849867"/>
              <a:gd name="connsiteX19" fmla="*/ 99248 w 1228158"/>
              <a:gd name="connsiteY19" fmla="*/ 1340763 h 1849867"/>
              <a:gd name="connsiteX20" fmla="*/ 387499 w 1228158"/>
              <a:gd name="connsiteY20" fmla="*/ 1170200 h 1849867"/>
              <a:gd name="connsiteX21" fmla="*/ 86303 w 1228158"/>
              <a:gd name="connsiteY21" fmla="*/ 1004806 h 1849867"/>
              <a:gd name="connsiteX22" fmla="*/ 21576 w 1228158"/>
              <a:gd name="connsiteY22" fmla="*/ 1039263 h 1849867"/>
              <a:gd name="connsiteX23" fmla="*/ 12945 w 1228158"/>
              <a:gd name="connsiteY23" fmla="*/ 716227 h 1849867"/>
              <a:gd name="connsiteX24" fmla="*/ 43151 w 1228158"/>
              <a:gd name="connsiteY24" fmla="*/ 400083 h 1849867"/>
              <a:gd name="connsiteX25" fmla="*/ 311903 w 1228158"/>
              <a:gd name="connsiteY25" fmla="*/ 395327 h 1849867"/>
              <a:gd name="connsiteX26" fmla="*/ 441676 w 1228158"/>
              <a:gd name="connsiteY26" fmla="*/ 229946 h 1849867"/>
              <a:gd name="connsiteX27" fmla="*/ 538465 w 1228158"/>
              <a:gd name="connsiteY27" fmla="*/ 10319 h 1849867"/>
              <a:gd name="connsiteX28" fmla="*/ 586268 w 1228158"/>
              <a:gd name="connsiteY28" fmla="*/ 1059 h 1849867"/>
              <a:gd name="connsiteX0" fmla="*/ 427198 w 1228158"/>
              <a:gd name="connsiteY0" fmla="*/ 1014910 h 1852217"/>
              <a:gd name="connsiteX1" fmla="*/ 425364 w 1228158"/>
              <a:gd name="connsiteY1" fmla="*/ 1021585 h 1852217"/>
              <a:gd name="connsiteX2" fmla="*/ 425365 w 1228158"/>
              <a:gd name="connsiteY2" fmla="*/ 1021585 h 1852217"/>
              <a:gd name="connsiteX3" fmla="*/ 427198 w 1228158"/>
              <a:gd name="connsiteY3" fmla="*/ 1014910 h 1852217"/>
              <a:gd name="connsiteX4" fmla="*/ 586268 w 1228158"/>
              <a:gd name="connsiteY4" fmla="*/ 3409 h 1852217"/>
              <a:gd name="connsiteX5" fmla="*/ 725991 w 1228158"/>
              <a:gd name="connsiteY5" fmla="*/ 222831 h 1852217"/>
              <a:gd name="connsiteX6" fmla="*/ 679640 w 1228158"/>
              <a:gd name="connsiteY6" fmla="*/ 393394 h 1852217"/>
              <a:gd name="connsiteX7" fmla="*/ 938718 w 1228158"/>
              <a:gd name="connsiteY7" fmla="*/ 402433 h 1852217"/>
              <a:gd name="connsiteX8" fmla="*/ 1050832 w 1228158"/>
              <a:gd name="connsiteY8" fmla="*/ 418272 h 1852217"/>
              <a:gd name="connsiteX9" fmla="*/ 1228150 w 1228158"/>
              <a:gd name="connsiteY9" fmla="*/ 458372 h 1852217"/>
              <a:gd name="connsiteX10" fmla="*/ 940392 w 1228158"/>
              <a:gd name="connsiteY10" fmla="*/ 1367990 h 1852217"/>
              <a:gd name="connsiteX11" fmla="*/ 748418 w 1228158"/>
              <a:gd name="connsiteY11" fmla="*/ 1320704 h 1852217"/>
              <a:gd name="connsiteX12" fmla="*/ 729470 w 1228158"/>
              <a:gd name="connsiteY12" fmla="*/ 1317906 h 1852217"/>
              <a:gd name="connsiteX13" fmla="*/ 729543 w 1228158"/>
              <a:gd name="connsiteY13" fmla="*/ 1320905 h 1852217"/>
              <a:gd name="connsiteX14" fmla="*/ 750833 w 1228158"/>
              <a:gd name="connsiteY14" fmla="*/ 1501616 h 1852217"/>
              <a:gd name="connsiteX15" fmla="*/ 781902 w 1228158"/>
              <a:gd name="connsiteY15" fmla="*/ 1785888 h 1852217"/>
              <a:gd name="connsiteX16" fmla="*/ 776724 w 1228158"/>
              <a:gd name="connsiteY16" fmla="*/ 1842741 h 1852217"/>
              <a:gd name="connsiteX17" fmla="*/ 388363 w 1228158"/>
              <a:gd name="connsiteY17" fmla="*/ 1847048 h 1852217"/>
              <a:gd name="connsiteX18" fmla="*/ 0 w 1228158"/>
              <a:gd name="connsiteY18" fmla="*/ 1852217 h 1852217"/>
              <a:gd name="connsiteX19" fmla="*/ 6041 w 1228158"/>
              <a:gd name="connsiteY19" fmla="*/ 1588619 h 1852217"/>
              <a:gd name="connsiteX20" fmla="*/ 99248 w 1228158"/>
              <a:gd name="connsiteY20" fmla="*/ 1343113 h 1852217"/>
              <a:gd name="connsiteX21" fmla="*/ 387499 w 1228158"/>
              <a:gd name="connsiteY21" fmla="*/ 1172550 h 1852217"/>
              <a:gd name="connsiteX22" fmla="*/ 86303 w 1228158"/>
              <a:gd name="connsiteY22" fmla="*/ 1007156 h 1852217"/>
              <a:gd name="connsiteX23" fmla="*/ 21576 w 1228158"/>
              <a:gd name="connsiteY23" fmla="*/ 1041613 h 1852217"/>
              <a:gd name="connsiteX24" fmla="*/ 12945 w 1228158"/>
              <a:gd name="connsiteY24" fmla="*/ 718577 h 1852217"/>
              <a:gd name="connsiteX25" fmla="*/ 43151 w 1228158"/>
              <a:gd name="connsiteY25" fmla="*/ 402433 h 1852217"/>
              <a:gd name="connsiteX26" fmla="*/ 311903 w 1228158"/>
              <a:gd name="connsiteY26" fmla="*/ 397677 h 1852217"/>
              <a:gd name="connsiteX27" fmla="*/ 441676 w 1228158"/>
              <a:gd name="connsiteY27" fmla="*/ 232296 h 1852217"/>
              <a:gd name="connsiteX28" fmla="*/ 536084 w 1228158"/>
              <a:gd name="connsiteY28" fmla="*/ 5525 h 1852217"/>
              <a:gd name="connsiteX29" fmla="*/ 586268 w 1228158"/>
              <a:gd name="connsiteY29" fmla="*/ 3409 h 1852217"/>
              <a:gd name="connsiteX0" fmla="*/ 427198 w 1228158"/>
              <a:gd name="connsiteY0" fmla="*/ 1014910 h 1852217"/>
              <a:gd name="connsiteX1" fmla="*/ 425364 w 1228158"/>
              <a:gd name="connsiteY1" fmla="*/ 1021585 h 1852217"/>
              <a:gd name="connsiteX2" fmla="*/ 425365 w 1228158"/>
              <a:gd name="connsiteY2" fmla="*/ 1021585 h 1852217"/>
              <a:gd name="connsiteX3" fmla="*/ 427198 w 1228158"/>
              <a:gd name="connsiteY3" fmla="*/ 1014910 h 1852217"/>
              <a:gd name="connsiteX4" fmla="*/ 586268 w 1228158"/>
              <a:gd name="connsiteY4" fmla="*/ 3409 h 1852217"/>
              <a:gd name="connsiteX5" fmla="*/ 725991 w 1228158"/>
              <a:gd name="connsiteY5" fmla="*/ 222831 h 1852217"/>
              <a:gd name="connsiteX6" fmla="*/ 679640 w 1228158"/>
              <a:gd name="connsiteY6" fmla="*/ 393394 h 1852217"/>
              <a:gd name="connsiteX7" fmla="*/ 938718 w 1228158"/>
              <a:gd name="connsiteY7" fmla="*/ 402433 h 1852217"/>
              <a:gd name="connsiteX8" fmla="*/ 1050832 w 1228158"/>
              <a:gd name="connsiteY8" fmla="*/ 418272 h 1852217"/>
              <a:gd name="connsiteX9" fmla="*/ 1228150 w 1228158"/>
              <a:gd name="connsiteY9" fmla="*/ 458372 h 1852217"/>
              <a:gd name="connsiteX10" fmla="*/ 940392 w 1228158"/>
              <a:gd name="connsiteY10" fmla="*/ 1367990 h 1852217"/>
              <a:gd name="connsiteX11" fmla="*/ 748418 w 1228158"/>
              <a:gd name="connsiteY11" fmla="*/ 1320704 h 1852217"/>
              <a:gd name="connsiteX12" fmla="*/ 729470 w 1228158"/>
              <a:gd name="connsiteY12" fmla="*/ 1317906 h 1852217"/>
              <a:gd name="connsiteX13" fmla="*/ 729543 w 1228158"/>
              <a:gd name="connsiteY13" fmla="*/ 1320905 h 1852217"/>
              <a:gd name="connsiteX14" fmla="*/ 750833 w 1228158"/>
              <a:gd name="connsiteY14" fmla="*/ 1501616 h 1852217"/>
              <a:gd name="connsiteX15" fmla="*/ 781902 w 1228158"/>
              <a:gd name="connsiteY15" fmla="*/ 1785888 h 1852217"/>
              <a:gd name="connsiteX16" fmla="*/ 776724 w 1228158"/>
              <a:gd name="connsiteY16" fmla="*/ 1842741 h 1852217"/>
              <a:gd name="connsiteX17" fmla="*/ 388363 w 1228158"/>
              <a:gd name="connsiteY17" fmla="*/ 1847048 h 1852217"/>
              <a:gd name="connsiteX18" fmla="*/ 0 w 1228158"/>
              <a:gd name="connsiteY18" fmla="*/ 1852217 h 1852217"/>
              <a:gd name="connsiteX19" fmla="*/ 6041 w 1228158"/>
              <a:gd name="connsiteY19" fmla="*/ 1588619 h 1852217"/>
              <a:gd name="connsiteX20" fmla="*/ 99248 w 1228158"/>
              <a:gd name="connsiteY20" fmla="*/ 1343113 h 1852217"/>
              <a:gd name="connsiteX21" fmla="*/ 387499 w 1228158"/>
              <a:gd name="connsiteY21" fmla="*/ 1172550 h 1852217"/>
              <a:gd name="connsiteX22" fmla="*/ 86303 w 1228158"/>
              <a:gd name="connsiteY22" fmla="*/ 1007156 h 1852217"/>
              <a:gd name="connsiteX23" fmla="*/ 21576 w 1228158"/>
              <a:gd name="connsiteY23" fmla="*/ 1041613 h 1852217"/>
              <a:gd name="connsiteX24" fmla="*/ 12945 w 1228158"/>
              <a:gd name="connsiteY24" fmla="*/ 718577 h 1852217"/>
              <a:gd name="connsiteX25" fmla="*/ 43151 w 1228158"/>
              <a:gd name="connsiteY25" fmla="*/ 402433 h 1852217"/>
              <a:gd name="connsiteX26" fmla="*/ 311903 w 1228158"/>
              <a:gd name="connsiteY26" fmla="*/ 397677 h 1852217"/>
              <a:gd name="connsiteX27" fmla="*/ 441676 w 1228158"/>
              <a:gd name="connsiteY27" fmla="*/ 232296 h 1852217"/>
              <a:gd name="connsiteX28" fmla="*/ 536084 w 1228158"/>
              <a:gd name="connsiteY28" fmla="*/ 5525 h 1852217"/>
              <a:gd name="connsiteX29" fmla="*/ 586268 w 1228158"/>
              <a:gd name="connsiteY29" fmla="*/ 3409 h 1852217"/>
              <a:gd name="connsiteX0" fmla="*/ 427198 w 1228158"/>
              <a:gd name="connsiteY0" fmla="*/ 1013229 h 1850536"/>
              <a:gd name="connsiteX1" fmla="*/ 425364 w 1228158"/>
              <a:gd name="connsiteY1" fmla="*/ 1019904 h 1850536"/>
              <a:gd name="connsiteX2" fmla="*/ 425365 w 1228158"/>
              <a:gd name="connsiteY2" fmla="*/ 1019904 h 1850536"/>
              <a:gd name="connsiteX3" fmla="*/ 427198 w 1228158"/>
              <a:gd name="connsiteY3" fmla="*/ 1013229 h 1850536"/>
              <a:gd name="connsiteX4" fmla="*/ 586268 w 1228158"/>
              <a:gd name="connsiteY4" fmla="*/ 1728 h 1850536"/>
              <a:gd name="connsiteX5" fmla="*/ 725991 w 1228158"/>
              <a:gd name="connsiteY5" fmla="*/ 221150 h 1850536"/>
              <a:gd name="connsiteX6" fmla="*/ 679640 w 1228158"/>
              <a:gd name="connsiteY6" fmla="*/ 391713 h 1850536"/>
              <a:gd name="connsiteX7" fmla="*/ 938718 w 1228158"/>
              <a:gd name="connsiteY7" fmla="*/ 400752 h 1850536"/>
              <a:gd name="connsiteX8" fmla="*/ 1050832 w 1228158"/>
              <a:gd name="connsiteY8" fmla="*/ 416591 h 1850536"/>
              <a:gd name="connsiteX9" fmla="*/ 1228150 w 1228158"/>
              <a:gd name="connsiteY9" fmla="*/ 456691 h 1850536"/>
              <a:gd name="connsiteX10" fmla="*/ 940392 w 1228158"/>
              <a:gd name="connsiteY10" fmla="*/ 1366309 h 1850536"/>
              <a:gd name="connsiteX11" fmla="*/ 748418 w 1228158"/>
              <a:gd name="connsiteY11" fmla="*/ 1319023 h 1850536"/>
              <a:gd name="connsiteX12" fmla="*/ 729470 w 1228158"/>
              <a:gd name="connsiteY12" fmla="*/ 1316225 h 1850536"/>
              <a:gd name="connsiteX13" fmla="*/ 729543 w 1228158"/>
              <a:gd name="connsiteY13" fmla="*/ 1319224 h 1850536"/>
              <a:gd name="connsiteX14" fmla="*/ 750833 w 1228158"/>
              <a:gd name="connsiteY14" fmla="*/ 1499935 h 1850536"/>
              <a:gd name="connsiteX15" fmla="*/ 781902 w 1228158"/>
              <a:gd name="connsiteY15" fmla="*/ 1784207 h 1850536"/>
              <a:gd name="connsiteX16" fmla="*/ 776724 w 1228158"/>
              <a:gd name="connsiteY16" fmla="*/ 1841060 h 1850536"/>
              <a:gd name="connsiteX17" fmla="*/ 388363 w 1228158"/>
              <a:gd name="connsiteY17" fmla="*/ 1845367 h 1850536"/>
              <a:gd name="connsiteX18" fmla="*/ 0 w 1228158"/>
              <a:gd name="connsiteY18" fmla="*/ 1850536 h 1850536"/>
              <a:gd name="connsiteX19" fmla="*/ 6041 w 1228158"/>
              <a:gd name="connsiteY19" fmla="*/ 1586938 h 1850536"/>
              <a:gd name="connsiteX20" fmla="*/ 99248 w 1228158"/>
              <a:gd name="connsiteY20" fmla="*/ 1341432 h 1850536"/>
              <a:gd name="connsiteX21" fmla="*/ 387499 w 1228158"/>
              <a:gd name="connsiteY21" fmla="*/ 1170869 h 1850536"/>
              <a:gd name="connsiteX22" fmla="*/ 86303 w 1228158"/>
              <a:gd name="connsiteY22" fmla="*/ 1005475 h 1850536"/>
              <a:gd name="connsiteX23" fmla="*/ 21576 w 1228158"/>
              <a:gd name="connsiteY23" fmla="*/ 1039932 h 1850536"/>
              <a:gd name="connsiteX24" fmla="*/ 12945 w 1228158"/>
              <a:gd name="connsiteY24" fmla="*/ 716896 h 1850536"/>
              <a:gd name="connsiteX25" fmla="*/ 43151 w 1228158"/>
              <a:gd name="connsiteY25" fmla="*/ 400752 h 1850536"/>
              <a:gd name="connsiteX26" fmla="*/ 311903 w 1228158"/>
              <a:gd name="connsiteY26" fmla="*/ 395996 h 1850536"/>
              <a:gd name="connsiteX27" fmla="*/ 441676 w 1228158"/>
              <a:gd name="connsiteY27" fmla="*/ 230615 h 1850536"/>
              <a:gd name="connsiteX28" fmla="*/ 536084 w 1228158"/>
              <a:gd name="connsiteY28" fmla="*/ 3844 h 1850536"/>
              <a:gd name="connsiteX29" fmla="*/ 586268 w 1228158"/>
              <a:gd name="connsiteY29" fmla="*/ 1728 h 1850536"/>
              <a:gd name="connsiteX0" fmla="*/ 427198 w 1228158"/>
              <a:gd name="connsiteY0" fmla="*/ 1014330 h 1851637"/>
              <a:gd name="connsiteX1" fmla="*/ 425364 w 1228158"/>
              <a:gd name="connsiteY1" fmla="*/ 1021005 h 1851637"/>
              <a:gd name="connsiteX2" fmla="*/ 425365 w 1228158"/>
              <a:gd name="connsiteY2" fmla="*/ 1021005 h 1851637"/>
              <a:gd name="connsiteX3" fmla="*/ 427198 w 1228158"/>
              <a:gd name="connsiteY3" fmla="*/ 1014330 h 1851637"/>
              <a:gd name="connsiteX4" fmla="*/ 586268 w 1228158"/>
              <a:gd name="connsiteY4" fmla="*/ 2829 h 1851637"/>
              <a:gd name="connsiteX5" fmla="*/ 725991 w 1228158"/>
              <a:gd name="connsiteY5" fmla="*/ 222251 h 1851637"/>
              <a:gd name="connsiteX6" fmla="*/ 679640 w 1228158"/>
              <a:gd name="connsiteY6" fmla="*/ 392814 h 1851637"/>
              <a:gd name="connsiteX7" fmla="*/ 938718 w 1228158"/>
              <a:gd name="connsiteY7" fmla="*/ 401853 h 1851637"/>
              <a:gd name="connsiteX8" fmla="*/ 1050832 w 1228158"/>
              <a:gd name="connsiteY8" fmla="*/ 417692 h 1851637"/>
              <a:gd name="connsiteX9" fmla="*/ 1228150 w 1228158"/>
              <a:gd name="connsiteY9" fmla="*/ 457792 h 1851637"/>
              <a:gd name="connsiteX10" fmla="*/ 940392 w 1228158"/>
              <a:gd name="connsiteY10" fmla="*/ 1367410 h 1851637"/>
              <a:gd name="connsiteX11" fmla="*/ 748418 w 1228158"/>
              <a:gd name="connsiteY11" fmla="*/ 1320124 h 1851637"/>
              <a:gd name="connsiteX12" fmla="*/ 729470 w 1228158"/>
              <a:gd name="connsiteY12" fmla="*/ 1317326 h 1851637"/>
              <a:gd name="connsiteX13" fmla="*/ 729543 w 1228158"/>
              <a:gd name="connsiteY13" fmla="*/ 1320325 h 1851637"/>
              <a:gd name="connsiteX14" fmla="*/ 750833 w 1228158"/>
              <a:gd name="connsiteY14" fmla="*/ 1501036 h 1851637"/>
              <a:gd name="connsiteX15" fmla="*/ 781902 w 1228158"/>
              <a:gd name="connsiteY15" fmla="*/ 1785308 h 1851637"/>
              <a:gd name="connsiteX16" fmla="*/ 776724 w 1228158"/>
              <a:gd name="connsiteY16" fmla="*/ 1842161 h 1851637"/>
              <a:gd name="connsiteX17" fmla="*/ 388363 w 1228158"/>
              <a:gd name="connsiteY17" fmla="*/ 1846468 h 1851637"/>
              <a:gd name="connsiteX18" fmla="*/ 0 w 1228158"/>
              <a:gd name="connsiteY18" fmla="*/ 1851637 h 1851637"/>
              <a:gd name="connsiteX19" fmla="*/ 6041 w 1228158"/>
              <a:gd name="connsiteY19" fmla="*/ 1588039 h 1851637"/>
              <a:gd name="connsiteX20" fmla="*/ 99248 w 1228158"/>
              <a:gd name="connsiteY20" fmla="*/ 1342533 h 1851637"/>
              <a:gd name="connsiteX21" fmla="*/ 387499 w 1228158"/>
              <a:gd name="connsiteY21" fmla="*/ 1171970 h 1851637"/>
              <a:gd name="connsiteX22" fmla="*/ 86303 w 1228158"/>
              <a:gd name="connsiteY22" fmla="*/ 1006576 h 1851637"/>
              <a:gd name="connsiteX23" fmla="*/ 21576 w 1228158"/>
              <a:gd name="connsiteY23" fmla="*/ 1041033 h 1851637"/>
              <a:gd name="connsiteX24" fmla="*/ 12945 w 1228158"/>
              <a:gd name="connsiteY24" fmla="*/ 717997 h 1851637"/>
              <a:gd name="connsiteX25" fmla="*/ 43151 w 1228158"/>
              <a:gd name="connsiteY25" fmla="*/ 401853 h 1851637"/>
              <a:gd name="connsiteX26" fmla="*/ 311903 w 1228158"/>
              <a:gd name="connsiteY26" fmla="*/ 397097 h 1851637"/>
              <a:gd name="connsiteX27" fmla="*/ 441676 w 1228158"/>
              <a:gd name="connsiteY27" fmla="*/ 231716 h 1851637"/>
              <a:gd name="connsiteX28" fmla="*/ 550372 w 1228158"/>
              <a:gd name="connsiteY28" fmla="*/ 2564 h 1851637"/>
              <a:gd name="connsiteX29" fmla="*/ 586268 w 1228158"/>
              <a:gd name="connsiteY29" fmla="*/ 2829 h 1851637"/>
              <a:gd name="connsiteX0" fmla="*/ 427198 w 1228158"/>
              <a:gd name="connsiteY0" fmla="*/ 1014330 h 1851637"/>
              <a:gd name="connsiteX1" fmla="*/ 425364 w 1228158"/>
              <a:gd name="connsiteY1" fmla="*/ 1021005 h 1851637"/>
              <a:gd name="connsiteX2" fmla="*/ 425365 w 1228158"/>
              <a:gd name="connsiteY2" fmla="*/ 1021005 h 1851637"/>
              <a:gd name="connsiteX3" fmla="*/ 427198 w 1228158"/>
              <a:gd name="connsiteY3" fmla="*/ 1014330 h 1851637"/>
              <a:gd name="connsiteX4" fmla="*/ 586268 w 1228158"/>
              <a:gd name="connsiteY4" fmla="*/ 2829 h 1851637"/>
              <a:gd name="connsiteX5" fmla="*/ 725991 w 1228158"/>
              <a:gd name="connsiteY5" fmla="*/ 222251 h 1851637"/>
              <a:gd name="connsiteX6" fmla="*/ 679640 w 1228158"/>
              <a:gd name="connsiteY6" fmla="*/ 392814 h 1851637"/>
              <a:gd name="connsiteX7" fmla="*/ 938718 w 1228158"/>
              <a:gd name="connsiteY7" fmla="*/ 401853 h 1851637"/>
              <a:gd name="connsiteX8" fmla="*/ 1050832 w 1228158"/>
              <a:gd name="connsiteY8" fmla="*/ 417692 h 1851637"/>
              <a:gd name="connsiteX9" fmla="*/ 1228150 w 1228158"/>
              <a:gd name="connsiteY9" fmla="*/ 457792 h 1851637"/>
              <a:gd name="connsiteX10" fmla="*/ 940392 w 1228158"/>
              <a:gd name="connsiteY10" fmla="*/ 1367410 h 1851637"/>
              <a:gd name="connsiteX11" fmla="*/ 748418 w 1228158"/>
              <a:gd name="connsiteY11" fmla="*/ 1320124 h 1851637"/>
              <a:gd name="connsiteX12" fmla="*/ 729470 w 1228158"/>
              <a:gd name="connsiteY12" fmla="*/ 1317326 h 1851637"/>
              <a:gd name="connsiteX13" fmla="*/ 729543 w 1228158"/>
              <a:gd name="connsiteY13" fmla="*/ 1320325 h 1851637"/>
              <a:gd name="connsiteX14" fmla="*/ 750833 w 1228158"/>
              <a:gd name="connsiteY14" fmla="*/ 1501036 h 1851637"/>
              <a:gd name="connsiteX15" fmla="*/ 781902 w 1228158"/>
              <a:gd name="connsiteY15" fmla="*/ 1785308 h 1851637"/>
              <a:gd name="connsiteX16" fmla="*/ 776724 w 1228158"/>
              <a:gd name="connsiteY16" fmla="*/ 1842161 h 1851637"/>
              <a:gd name="connsiteX17" fmla="*/ 388363 w 1228158"/>
              <a:gd name="connsiteY17" fmla="*/ 1846468 h 1851637"/>
              <a:gd name="connsiteX18" fmla="*/ 0 w 1228158"/>
              <a:gd name="connsiteY18" fmla="*/ 1851637 h 1851637"/>
              <a:gd name="connsiteX19" fmla="*/ 6041 w 1228158"/>
              <a:gd name="connsiteY19" fmla="*/ 1588039 h 1851637"/>
              <a:gd name="connsiteX20" fmla="*/ 99248 w 1228158"/>
              <a:gd name="connsiteY20" fmla="*/ 1342533 h 1851637"/>
              <a:gd name="connsiteX21" fmla="*/ 387499 w 1228158"/>
              <a:gd name="connsiteY21" fmla="*/ 1171970 h 1851637"/>
              <a:gd name="connsiteX22" fmla="*/ 86303 w 1228158"/>
              <a:gd name="connsiteY22" fmla="*/ 1006576 h 1851637"/>
              <a:gd name="connsiteX23" fmla="*/ 21576 w 1228158"/>
              <a:gd name="connsiteY23" fmla="*/ 1041033 h 1851637"/>
              <a:gd name="connsiteX24" fmla="*/ 12945 w 1228158"/>
              <a:gd name="connsiteY24" fmla="*/ 717997 h 1851637"/>
              <a:gd name="connsiteX25" fmla="*/ 43151 w 1228158"/>
              <a:gd name="connsiteY25" fmla="*/ 401853 h 1851637"/>
              <a:gd name="connsiteX26" fmla="*/ 311903 w 1228158"/>
              <a:gd name="connsiteY26" fmla="*/ 397097 h 1851637"/>
              <a:gd name="connsiteX27" fmla="*/ 441676 w 1228158"/>
              <a:gd name="connsiteY27" fmla="*/ 231716 h 1851637"/>
              <a:gd name="connsiteX28" fmla="*/ 550372 w 1228158"/>
              <a:gd name="connsiteY28" fmla="*/ 2564 h 1851637"/>
              <a:gd name="connsiteX29" fmla="*/ 586268 w 1228158"/>
              <a:gd name="connsiteY29" fmla="*/ 2829 h 1851637"/>
              <a:gd name="connsiteX0" fmla="*/ 427198 w 1228158"/>
              <a:gd name="connsiteY0" fmla="*/ 1014330 h 1851637"/>
              <a:gd name="connsiteX1" fmla="*/ 425364 w 1228158"/>
              <a:gd name="connsiteY1" fmla="*/ 1021005 h 1851637"/>
              <a:gd name="connsiteX2" fmla="*/ 425365 w 1228158"/>
              <a:gd name="connsiteY2" fmla="*/ 1021005 h 1851637"/>
              <a:gd name="connsiteX3" fmla="*/ 427198 w 1228158"/>
              <a:gd name="connsiteY3" fmla="*/ 1014330 h 1851637"/>
              <a:gd name="connsiteX4" fmla="*/ 586268 w 1228158"/>
              <a:gd name="connsiteY4" fmla="*/ 2829 h 1851637"/>
              <a:gd name="connsiteX5" fmla="*/ 725991 w 1228158"/>
              <a:gd name="connsiteY5" fmla="*/ 222251 h 1851637"/>
              <a:gd name="connsiteX6" fmla="*/ 679640 w 1228158"/>
              <a:gd name="connsiteY6" fmla="*/ 392814 h 1851637"/>
              <a:gd name="connsiteX7" fmla="*/ 905381 w 1228158"/>
              <a:gd name="connsiteY7" fmla="*/ 406616 h 1851637"/>
              <a:gd name="connsiteX8" fmla="*/ 1050832 w 1228158"/>
              <a:gd name="connsiteY8" fmla="*/ 417692 h 1851637"/>
              <a:gd name="connsiteX9" fmla="*/ 1228150 w 1228158"/>
              <a:gd name="connsiteY9" fmla="*/ 457792 h 1851637"/>
              <a:gd name="connsiteX10" fmla="*/ 940392 w 1228158"/>
              <a:gd name="connsiteY10" fmla="*/ 1367410 h 1851637"/>
              <a:gd name="connsiteX11" fmla="*/ 748418 w 1228158"/>
              <a:gd name="connsiteY11" fmla="*/ 1320124 h 1851637"/>
              <a:gd name="connsiteX12" fmla="*/ 729470 w 1228158"/>
              <a:gd name="connsiteY12" fmla="*/ 1317326 h 1851637"/>
              <a:gd name="connsiteX13" fmla="*/ 729543 w 1228158"/>
              <a:gd name="connsiteY13" fmla="*/ 1320325 h 1851637"/>
              <a:gd name="connsiteX14" fmla="*/ 750833 w 1228158"/>
              <a:gd name="connsiteY14" fmla="*/ 1501036 h 1851637"/>
              <a:gd name="connsiteX15" fmla="*/ 781902 w 1228158"/>
              <a:gd name="connsiteY15" fmla="*/ 1785308 h 1851637"/>
              <a:gd name="connsiteX16" fmla="*/ 776724 w 1228158"/>
              <a:gd name="connsiteY16" fmla="*/ 1842161 h 1851637"/>
              <a:gd name="connsiteX17" fmla="*/ 388363 w 1228158"/>
              <a:gd name="connsiteY17" fmla="*/ 1846468 h 1851637"/>
              <a:gd name="connsiteX18" fmla="*/ 0 w 1228158"/>
              <a:gd name="connsiteY18" fmla="*/ 1851637 h 1851637"/>
              <a:gd name="connsiteX19" fmla="*/ 6041 w 1228158"/>
              <a:gd name="connsiteY19" fmla="*/ 1588039 h 1851637"/>
              <a:gd name="connsiteX20" fmla="*/ 99248 w 1228158"/>
              <a:gd name="connsiteY20" fmla="*/ 1342533 h 1851637"/>
              <a:gd name="connsiteX21" fmla="*/ 387499 w 1228158"/>
              <a:gd name="connsiteY21" fmla="*/ 1171970 h 1851637"/>
              <a:gd name="connsiteX22" fmla="*/ 86303 w 1228158"/>
              <a:gd name="connsiteY22" fmla="*/ 1006576 h 1851637"/>
              <a:gd name="connsiteX23" fmla="*/ 21576 w 1228158"/>
              <a:gd name="connsiteY23" fmla="*/ 1041033 h 1851637"/>
              <a:gd name="connsiteX24" fmla="*/ 12945 w 1228158"/>
              <a:gd name="connsiteY24" fmla="*/ 717997 h 1851637"/>
              <a:gd name="connsiteX25" fmla="*/ 43151 w 1228158"/>
              <a:gd name="connsiteY25" fmla="*/ 401853 h 1851637"/>
              <a:gd name="connsiteX26" fmla="*/ 311903 w 1228158"/>
              <a:gd name="connsiteY26" fmla="*/ 397097 h 1851637"/>
              <a:gd name="connsiteX27" fmla="*/ 441676 w 1228158"/>
              <a:gd name="connsiteY27" fmla="*/ 231716 h 1851637"/>
              <a:gd name="connsiteX28" fmla="*/ 550372 w 1228158"/>
              <a:gd name="connsiteY28" fmla="*/ 2564 h 1851637"/>
              <a:gd name="connsiteX29" fmla="*/ 586268 w 1228158"/>
              <a:gd name="connsiteY29" fmla="*/ 2829 h 1851637"/>
              <a:gd name="connsiteX0" fmla="*/ 427198 w 1228158"/>
              <a:gd name="connsiteY0" fmla="*/ 1014330 h 1851637"/>
              <a:gd name="connsiteX1" fmla="*/ 425364 w 1228158"/>
              <a:gd name="connsiteY1" fmla="*/ 1021005 h 1851637"/>
              <a:gd name="connsiteX2" fmla="*/ 425365 w 1228158"/>
              <a:gd name="connsiteY2" fmla="*/ 1021005 h 1851637"/>
              <a:gd name="connsiteX3" fmla="*/ 427198 w 1228158"/>
              <a:gd name="connsiteY3" fmla="*/ 1014330 h 1851637"/>
              <a:gd name="connsiteX4" fmla="*/ 586268 w 1228158"/>
              <a:gd name="connsiteY4" fmla="*/ 2829 h 1851637"/>
              <a:gd name="connsiteX5" fmla="*/ 725991 w 1228158"/>
              <a:gd name="connsiteY5" fmla="*/ 222251 h 1851637"/>
              <a:gd name="connsiteX6" fmla="*/ 679640 w 1228158"/>
              <a:gd name="connsiteY6" fmla="*/ 392814 h 1851637"/>
              <a:gd name="connsiteX7" fmla="*/ 905381 w 1228158"/>
              <a:gd name="connsiteY7" fmla="*/ 406616 h 1851637"/>
              <a:gd name="connsiteX8" fmla="*/ 1081788 w 1228158"/>
              <a:gd name="connsiteY8" fmla="*/ 420073 h 1851637"/>
              <a:gd name="connsiteX9" fmla="*/ 1228150 w 1228158"/>
              <a:gd name="connsiteY9" fmla="*/ 457792 h 1851637"/>
              <a:gd name="connsiteX10" fmla="*/ 940392 w 1228158"/>
              <a:gd name="connsiteY10" fmla="*/ 1367410 h 1851637"/>
              <a:gd name="connsiteX11" fmla="*/ 748418 w 1228158"/>
              <a:gd name="connsiteY11" fmla="*/ 1320124 h 1851637"/>
              <a:gd name="connsiteX12" fmla="*/ 729470 w 1228158"/>
              <a:gd name="connsiteY12" fmla="*/ 1317326 h 1851637"/>
              <a:gd name="connsiteX13" fmla="*/ 729543 w 1228158"/>
              <a:gd name="connsiteY13" fmla="*/ 1320325 h 1851637"/>
              <a:gd name="connsiteX14" fmla="*/ 750833 w 1228158"/>
              <a:gd name="connsiteY14" fmla="*/ 1501036 h 1851637"/>
              <a:gd name="connsiteX15" fmla="*/ 781902 w 1228158"/>
              <a:gd name="connsiteY15" fmla="*/ 1785308 h 1851637"/>
              <a:gd name="connsiteX16" fmla="*/ 776724 w 1228158"/>
              <a:gd name="connsiteY16" fmla="*/ 1842161 h 1851637"/>
              <a:gd name="connsiteX17" fmla="*/ 388363 w 1228158"/>
              <a:gd name="connsiteY17" fmla="*/ 1846468 h 1851637"/>
              <a:gd name="connsiteX18" fmla="*/ 0 w 1228158"/>
              <a:gd name="connsiteY18" fmla="*/ 1851637 h 1851637"/>
              <a:gd name="connsiteX19" fmla="*/ 6041 w 1228158"/>
              <a:gd name="connsiteY19" fmla="*/ 1588039 h 1851637"/>
              <a:gd name="connsiteX20" fmla="*/ 99248 w 1228158"/>
              <a:gd name="connsiteY20" fmla="*/ 1342533 h 1851637"/>
              <a:gd name="connsiteX21" fmla="*/ 387499 w 1228158"/>
              <a:gd name="connsiteY21" fmla="*/ 1171970 h 1851637"/>
              <a:gd name="connsiteX22" fmla="*/ 86303 w 1228158"/>
              <a:gd name="connsiteY22" fmla="*/ 1006576 h 1851637"/>
              <a:gd name="connsiteX23" fmla="*/ 21576 w 1228158"/>
              <a:gd name="connsiteY23" fmla="*/ 1041033 h 1851637"/>
              <a:gd name="connsiteX24" fmla="*/ 12945 w 1228158"/>
              <a:gd name="connsiteY24" fmla="*/ 717997 h 1851637"/>
              <a:gd name="connsiteX25" fmla="*/ 43151 w 1228158"/>
              <a:gd name="connsiteY25" fmla="*/ 401853 h 1851637"/>
              <a:gd name="connsiteX26" fmla="*/ 311903 w 1228158"/>
              <a:gd name="connsiteY26" fmla="*/ 397097 h 1851637"/>
              <a:gd name="connsiteX27" fmla="*/ 441676 w 1228158"/>
              <a:gd name="connsiteY27" fmla="*/ 231716 h 1851637"/>
              <a:gd name="connsiteX28" fmla="*/ 550372 w 1228158"/>
              <a:gd name="connsiteY28" fmla="*/ 2564 h 1851637"/>
              <a:gd name="connsiteX29" fmla="*/ 586268 w 1228158"/>
              <a:gd name="connsiteY29" fmla="*/ 2829 h 18516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228158" h="1851637">
                <a:moveTo>
                  <a:pt x="427198" y="1014330"/>
                </a:moveTo>
                <a:lnTo>
                  <a:pt x="425364" y="1021005"/>
                </a:lnTo>
                <a:lnTo>
                  <a:pt x="425365" y="1021005"/>
                </a:lnTo>
                <a:lnTo>
                  <a:pt x="427198" y="1014330"/>
                </a:lnTo>
                <a:close/>
                <a:moveTo>
                  <a:pt x="586268" y="2829"/>
                </a:moveTo>
                <a:cubicBezTo>
                  <a:pt x="660770" y="11758"/>
                  <a:pt x="788367" y="77664"/>
                  <a:pt x="725991" y="222251"/>
                </a:cubicBezTo>
                <a:cubicBezTo>
                  <a:pt x="665455" y="292171"/>
                  <a:pt x="649742" y="362087"/>
                  <a:pt x="679640" y="392814"/>
                </a:cubicBezTo>
                <a:cubicBezTo>
                  <a:pt x="709538" y="423541"/>
                  <a:pt x="695667" y="395818"/>
                  <a:pt x="905381" y="406616"/>
                </a:cubicBezTo>
                <a:lnTo>
                  <a:pt x="1081788" y="420073"/>
                </a:lnTo>
                <a:cubicBezTo>
                  <a:pt x="1154534" y="428893"/>
                  <a:pt x="1178592" y="438514"/>
                  <a:pt x="1228150" y="457792"/>
                </a:cubicBezTo>
                <a:cubicBezTo>
                  <a:pt x="1229587" y="792612"/>
                  <a:pt x="1052119" y="1148986"/>
                  <a:pt x="940392" y="1367410"/>
                </a:cubicBezTo>
                <a:cubicBezTo>
                  <a:pt x="922969" y="1364717"/>
                  <a:pt x="841150" y="1339388"/>
                  <a:pt x="748418" y="1320124"/>
                </a:cubicBezTo>
                <a:lnTo>
                  <a:pt x="729470" y="1317326"/>
                </a:lnTo>
                <a:cubicBezTo>
                  <a:pt x="729494" y="1318325"/>
                  <a:pt x="729519" y="1319326"/>
                  <a:pt x="729543" y="1320325"/>
                </a:cubicBezTo>
                <a:cubicBezTo>
                  <a:pt x="733557" y="1376142"/>
                  <a:pt x="740477" y="1436214"/>
                  <a:pt x="750833" y="1501036"/>
                </a:cubicBezTo>
                <a:cubicBezTo>
                  <a:pt x="771546" y="1626804"/>
                  <a:pt x="785354" y="1754296"/>
                  <a:pt x="781902" y="1785308"/>
                </a:cubicBezTo>
                <a:lnTo>
                  <a:pt x="776724" y="1842161"/>
                </a:lnTo>
                <a:lnTo>
                  <a:pt x="388363" y="1846468"/>
                </a:lnTo>
                <a:lnTo>
                  <a:pt x="0" y="1851637"/>
                </a:lnTo>
                <a:lnTo>
                  <a:pt x="6041" y="1588039"/>
                </a:lnTo>
                <a:cubicBezTo>
                  <a:pt x="12945" y="1288263"/>
                  <a:pt x="13809" y="1284817"/>
                  <a:pt x="99248" y="1342533"/>
                </a:cubicBezTo>
                <a:cubicBezTo>
                  <a:pt x="235606" y="1435568"/>
                  <a:pt x="389225" y="1345117"/>
                  <a:pt x="387499" y="1171970"/>
                </a:cubicBezTo>
                <a:cubicBezTo>
                  <a:pt x="386636" y="1002269"/>
                  <a:pt x="226113" y="914403"/>
                  <a:pt x="86303" y="1006576"/>
                </a:cubicBezTo>
                <a:cubicBezTo>
                  <a:pt x="57823" y="1025528"/>
                  <a:pt x="28480" y="1041033"/>
                  <a:pt x="21576" y="1041033"/>
                </a:cubicBezTo>
                <a:cubicBezTo>
                  <a:pt x="13809" y="1041033"/>
                  <a:pt x="10356" y="895451"/>
                  <a:pt x="12945" y="717997"/>
                </a:cubicBezTo>
                <a:cubicBezTo>
                  <a:pt x="16397" y="440618"/>
                  <a:pt x="-29675" y="408148"/>
                  <a:pt x="43151" y="401853"/>
                </a:cubicBezTo>
                <a:lnTo>
                  <a:pt x="311903" y="397097"/>
                </a:lnTo>
                <a:cubicBezTo>
                  <a:pt x="584588" y="389753"/>
                  <a:pt x="497769" y="280676"/>
                  <a:pt x="441676" y="231716"/>
                </a:cubicBezTo>
                <a:cubicBezTo>
                  <a:pt x="360485" y="130803"/>
                  <a:pt x="451705" y="6938"/>
                  <a:pt x="550372" y="2564"/>
                </a:cubicBezTo>
                <a:cubicBezTo>
                  <a:pt x="580599" y="-1555"/>
                  <a:pt x="561434" y="-147"/>
                  <a:pt x="586268" y="2829"/>
                </a:cubicBezTo>
                <a:close/>
              </a:path>
            </a:pathLst>
          </a:custGeom>
          <a:solidFill>
            <a:srgbClr val="00B050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AFA945B1-3C2A-4342-820A-331B7A2D1E96}"/>
              </a:ext>
            </a:extLst>
          </p:cNvPr>
          <p:cNvSpPr/>
          <p:nvPr/>
        </p:nvSpPr>
        <p:spPr bwMode="auto">
          <a:xfrm rot="20787060">
            <a:off x="5573938" y="2136300"/>
            <a:ext cx="1821097" cy="2140858"/>
          </a:xfrm>
          <a:custGeom>
            <a:avLst/>
            <a:gdLst>
              <a:gd name="connsiteX0" fmla="*/ 555621 w 1503721"/>
              <a:gd name="connsiteY0" fmla="*/ 0 h 1767755"/>
              <a:gd name="connsiteX1" fmla="*/ 682747 w 1503721"/>
              <a:gd name="connsiteY1" fmla="*/ 32408 h 1767755"/>
              <a:gd name="connsiteX2" fmla="*/ 908662 w 1503721"/>
              <a:gd name="connsiteY2" fmla="*/ 111660 h 1767755"/>
              <a:gd name="connsiteX3" fmla="*/ 1429680 w 1503721"/>
              <a:gd name="connsiteY3" fmla="*/ 810074 h 1767755"/>
              <a:gd name="connsiteX4" fmla="*/ 1442265 w 1503721"/>
              <a:gd name="connsiteY4" fmla="*/ 873328 h 1767755"/>
              <a:gd name="connsiteX5" fmla="*/ 1450834 w 1503721"/>
              <a:gd name="connsiteY5" fmla="*/ 904084 h 1767755"/>
              <a:gd name="connsiteX6" fmla="*/ 1424185 w 1503721"/>
              <a:gd name="connsiteY6" fmla="*/ 1767755 h 1767755"/>
              <a:gd name="connsiteX7" fmla="*/ 1223897 w 1503721"/>
              <a:gd name="connsiteY7" fmla="*/ 1671776 h 1767755"/>
              <a:gd name="connsiteX8" fmla="*/ 1176979 w 1503721"/>
              <a:gd name="connsiteY8" fmla="*/ 1656089 h 1767755"/>
              <a:gd name="connsiteX9" fmla="*/ 1079235 w 1503721"/>
              <a:gd name="connsiteY9" fmla="*/ 1632535 h 1767755"/>
              <a:gd name="connsiteX10" fmla="*/ 964081 w 1503721"/>
              <a:gd name="connsiteY10" fmla="*/ 1487819 h 1767755"/>
              <a:gd name="connsiteX11" fmla="*/ 701074 w 1503721"/>
              <a:gd name="connsiteY11" fmla="*/ 1216209 h 1767755"/>
              <a:gd name="connsiteX12" fmla="*/ 641020 w 1503721"/>
              <a:gd name="connsiteY12" fmla="*/ 1428575 h 1767755"/>
              <a:gd name="connsiteX13" fmla="*/ 428164 w 1503721"/>
              <a:gd name="connsiteY13" fmla="*/ 1475637 h 1767755"/>
              <a:gd name="connsiteX14" fmla="*/ 214216 w 1503721"/>
              <a:gd name="connsiteY14" fmla="*/ 1424079 h 1767755"/>
              <a:gd name="connsiteX15" fmla="*/ 285943 w 1503721"/>
              <a:gd name="connsiteY15" fmla="*/ 1159588 h 1767755"/>
              <a:gd name="connsiteX16" fmla="*/ 329231 w 1503721"/>
              <a:gd name="connsiteY16" fmla="*/ 851027 h 1767755"/>
              <a:gd name="connsiteX17" fmla="*/ 211834 w 1503721"/>
              <a:gd name="connsiteY17" fmla="*/ 829825 h 1767755"/>
              <a:gd name="connsiteX18" fmla="*/ 56560 w 1503721"/>
              <a:gd name="connsiteY18" fmla="*/ 575314 h 1767755"/>
              <a:gd name="connsiteX19" fmla="*/ 265080 w 1503721"/>
              <a:gd name="connsiteY19" fmla="*/ 605184 h 1767755"/>
              <a:gd name="connsiteX20" fmla="*/ 495798 w 1503721"/>
              <a:gd name="connsiteY20" fmla="*/ 285083 h 1767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503721" h="1767755">
                <a:moveTo>
                  <a:pt x="555621" y="0"/>
                </a:moveTo>
                <a:lnTo>
                  <a:pt x="682747" y="32408"/>
                </a:lnTo>
                <a:cubicBezTo>
                  <a:pt x="753223" y="49391"/>
                  <a:pt x="854637" y="85350"/>
                  <a:pt x="908662" y="111660"/>
                </a:cubicBezTo>
                <a:cubicBezTo>
                  <a:pt x="1172263" y="238982"/>
                  <a:pt x="1356450" y="514416"/>
                  <a:pt x="1429680" y="810074"/>
                </a:cubicBezTo>
                <a:lnTo>
                  <a:pt x="1442265" y="873328"/>
                </a:lnTo>
                <a:lnTo>
                  <a:pt x="1450834" y="904084"/>
                </a:lnTo>
                <a:cubicBezTo>
                  <a:pt x="1528100" y="1228578"/>
                  <a:pt x="1521946" y="1576634"/>
                  <a:pt x="1424185" y="1767755"/>
                </a:cubicBezTo>
                <a:cubicBezTo>
                  <a:pt x="1396348" y="1739271"/>
                  <a:pt x="1314908" y="1704410"/>
                  <a:pt x="1223897" y="1671776"/>
                </a:cubicBezTo>
                <a:lnTo>
                  <a:pt x="1176979" y="1656089"/>
                </a:lnTo>
                <a:lnTo>
                  <a:pt x="1079235" y="1632535"/>
                </a:lnTo>
                <a:cubicBezTo>
                  <a:pt x="884585" y="1585627"/>
                  <a:pt x="873146" y="1570464"/>
                  <a:pt x="964081" y="1487819"/>
                </a:cubicBezTo>
                <a:cubicBezTo>
                  <a:pt x="1137858" y="1330328"/>
                  <a:pt x="895550" y="1079654"/>
                  <a:pt x="701074" y="1216209"/>
                </a:cubicBezTo>
                <a:cubicBezTo>
                  <a:pt x="622035" y="1271593"/>
                  <a:pt x="604785" y="1332121"/>
                  <a:pt x="641020" y="1428575"/>
                </a:cubicBezTo>
                <a:cubicBezTo>
                  <a:pt x="679602" y="1530025"/>
                  <a:pt x="667282" y="1533261"/>
                  <a:pt x="428164" y="1475637"/>
                </a:cubicBezTo>
                <a:lnTo>
                  <a:pt x="214216" y="1424079"/>
                </a:lnTo>
                <a:lnTo>
                  <a:pt x="285943" y="1159588"/>
                </a:lnTo>
                <a:cubicBezTo>
                  <a:pt x="352765" y="908092"/>
                  <a:pt x="355356" y="893653"/>
                  <a:pt x="329231" y="851027"/>
                </a:cubicBezTo>
                <a:cubicBezTo>
                  <a:pt x="294822" y="794887"/>
                  <a:pt x="284553" y="793298"/>
                  <a:pt x="211834" y="829825"/>
                </a:cubicBezTo>
                <a:cubicBezTo>
                  <a:pt x="46387" y="912235"/>
                  <a:pt x="-76827" y="708869"/>
                  <a:pt x="56560" y="575314"/>
                </a:cubicBezTo>
                <a:cubicBezTo>
                  <a:pt x="112977" y="518024"/>
                  <a:pt x="200372" y="531110"/>
                  <a:pt x="265080" y="605184"/>
                </a:cubicBezTo>
                <a:cubicBezTo>
                  <a:pt x="372928" y="728644"/>
                  <a:pt x="414275" y="671265"/>
                  <a:pt x="495798" y="285083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1CA742CF-E544-46A9-B206-EDDF3C1D549F}"/>
              </a:ext>
            </a:extLst>
          </p:cNvPr>
          <p:cNvSpPr/>
          <p:nvPr/>
        </p:nvSpPr>
        <p:spPr bwMode="auto">
          <a:xfrm flipH="1">
            <a:off x="4520812" y="2224511"/>
            <a:ext cx="1435576" cy="2228386"/>
          </a:xfrm>
          <a:custGeom>
            <a:avLst/>
            <a:gdLst>
              <a:gd name="connsiteX0" fmla="*/ 880065 w 1185388"/>
              <a:gd name="connsiteY0" fmla="*/ 699130 h 1840029"/>
              <a:gd name="connsiteX1" fmla="*/ 881907 w 1185388"/>
              <a:gd name="connsiteY1" fmla="*/ 713587 h 1840029"/>
              <a:gd name="connsiteX2" fmla="*/ 886235 w 1185388"/>
              <a:gd name="connsiteY2" fmla="*/ 807146 h 1840029"/>
              <a:gd name="connsiteX3" fmla="*/ 887147 w 1185388"/>
              <a:gd name="connsiteY3" fmla="*/ 854226 h 1840029"/>
              <a:gd name="connsiteX4" fmla="*/ 887146 w 1185388"/>
              <a:gd name="connsiteY4" fmla="*/ 854226 h 1840029"/>
              <a:gd name="connsiteX5" fmla="*/ 886235 w 1185388"/>
              <a:gd name="connsiteY5" fmla="*/ 807148 h 1840029"/>
              <a:gd name="connsiteX6" fmla="*/ 881907 w 1185388"/>
              <a:gd name="connsiteY6" fmla="*/ 713588 h 1840029"/>
              <a:gd name="connsiteX7" fmla="*/ 199684 w 1185388"/>
              <a:gd name="connsiteY7" fmla="*/ 176056 h 1840029"/>
              <a:gd name="connsiteX8" fmla="*/ 258909 w 1185388"/>
              <a:gd name="connsiteY8" fmla="*/ 187792 h 1840029"/>
              <a:gd name="connsiteX9" fmla="*/ 349527 w 1185388"/>
              <a:gd name="connsiteY9" fmla="*/ 205882 h 1840029"/>
              <a:gd name="connsiteX10" fmla="*/ 389226 w 1185388"/>
              <a:gd name="connsiteY10" fmla="*/ 222249 h 1840029"/>
              <a:gd name="connsiteX11" fmla="*/ 441008 w 1185388"/>
              <a:gd name="connsiteY11" fmla="*/ 238616 h 1840029"/>
              <a:gd name="connsiteX12" fmla="*/ 483295 w 1185388"/>
              <a:gd name="connsiteY12" fmla="*/ 254122 h 1840029"/>
              <a:gd name="connsiteX13" fmla="*/ 573051 w 1185388"/>
              <a:gd name="connsiteY13" fmla="*/ 296332 h 1840029"/>
              <a:gd name="connsiteX14" fmla="*/ 748893 w 1185388"/>
              <a:gd name="connsiteY14" fmla="*/ 435345 h 1840029"/>
              <a:gd name="connsiteX15" fmla="*/ 756660 w 1185388"/>
              <a:gd name="connsiteY15" fmla="*/ 444793 h 1840029"/>
              <a:gd name="connsiteX16" fmla="*/ 756661 w 1185388"/>
              <a:gd name="connsiteY16" fmla="*/ 444797 h 1840029"/>
              <a:gd name="connsiteX17" fmla="*/ 748893 w 1185388"/>
              <a:gd name="connsiteY17" fmla="*/ 435346 h 1840029"/>
              <a:gd name="connsiteX18" fmla="*/ 573051 w 1185388"/>
              <a:gd name="connsiteY18" fmla="*/ 296333 h 1840029"/>
              <a:gd name="connsiteX19" fmla="*/ 483295 w 1185388"/>
              <a:gd name="connsiteY19" fmla="*/ 254123 h 1840029"/>
              <a:gd name="connsiteX20" fmla="*/ 441008 w 1185388"/>
              <a:gd name="connsiteY20" fmla="*/ 238617 h 1840029"/>
              <a:gd name="connsiteX21" fmla="*/ 389226 w 1185388"/>
              <a:gd name="connsiteY21" fmla="*/ 222250 h 1840029"/>
              <a:gd name="connsiteX22" fmla="*/ 349527 w 1185388"/>
              <a:gd name="connsiteY22" fmla="*/ 205884 h 1840029"/>
              <a:gd name="connsiteX23" fmla="*/ 258909 w 1185388"/>
              <a:gd name="connsiteY23" fmla="*/ 187794 h 1840029"/>
              <a:gd name="connsiteX24" fmla="*/ 199684 w 1185388"/>
              <a:gd name="connsiteY24" fmla="*/ 176057 h 1840029"/>
              <a:gd name="connsiteX25" fmla="*/ 124276 w 1185388"/>
              <a:gd name="connsiteY25" fmla="*/ 197270 h 1840029"/>
              <a:gd name="connsiteX26" fmla="*/ 115053 w 1185388"/>
              <a:gd name="connsiteY26" fmla="*/ 217576 h 1840029"/>
              <a:gd name="connsiteX27" fmla="*/ 110360 w 1185388"/>
              <a:gd name="connsiteY27" fmla="*/ 250206 h 1840029"/>
              <a:gd name="connsiteX28" fmla="*/ 110360 w 1185388"/>
              <a:gd name="connsiteY28" fmla="*/ 250205 h 1840029"/>
              <a:gd name="connsiteX29" fmla="*/ 124276 w 1185388"/>
              <a:gd name="connsiteY29" fmla="*/ 197268 h 1840029"/>
              <a:gd name="connsiteX30" fmla="*/ 199684 w 1185388"/>
              <a:gd name="connsiteY30" fmla="*/ 176056 h 1840029"/>
              <a:gd name="connsiteX31" fmla="*/ 0 w 1185388"/>
              <a:gd name="connsiteY31" fmla="*/ 0 h 1840029"/>
              <a:gd name="connsiteX32" fmla="*/ 0 w 1185388"/>
              <a:gd name="connsiteY32" fmla="*/ 316145 h 1840029"/>
              <a:gd name="connsiteX33" fmla="*/ 98386 w 1185388"/>
              <a:gd name="connsiteY33" fmla="*/ 608169 h 1840029"/>
              <a:gd name="connsiteX34" fmla="*/ 304649 w 1185388"/>
              <a:gd name="connsiteY34" fmla="*/ 932066 h 1840029"/>
              <a:gd name="connsiteX35" fmla="*/ 90619 w 1185388"/>
              <a:gd name="connsiteY35" fmla="*/ 927760 h 1840029"/>
              <a:gd name="connsiteX36" fmla="*/ 0 w 1185388"/>
              <a:gd name="connsiteY36" fmla="*/ 1177573 h 1840029"/>
              <a:gd name="connsiteX37" fmla="*/ 0 w 1185388"/>
              <a:gd name="connsiteY37" fmla="*/ 1461845 h 1840029"/>
              <a:gd name="connsiteX38" fmla="*/ 214895 w 1185388"/>
              <a:gd name="connsiteY38" fmla="*/ 1461845 h 1840029"/>
              <a:gd name="connsiteX39" fmla="*/ 440145 w 1185388"/>
              <a:gd name="connsiteY39" fmla="*/ 1599674 h 1840029"/>
              <a:gd name="connsiteX40" fmla="*/ 555791 w 1185388"/>
              <a:gd name="connsiteY40" fmla="*/ 1840012 h 1840029"/>
              <a:gd name="connsiteX41" fmla="*/ 680067 w 1185388"/>
              <a:gd name="connsiteY41" fmla="*/ 1597951 h 1840029"/>
              <a:gd name="connsiteX42" fmla="*/ 898412 w 1185388"/>
              <a:gd name="connsiteY42" fmla="*/ 1461845 h 1840029"/>
              <a:gd name="connsiteX43" fmla="*/ 1121936 w 1185388"/>
              <a:gd name="connsiteY43" fmla="*/ 1456677 h 1840029"/>
              <a:gd name="connsiteX44" fmla="*/ 1083962 w 1185388"/>
              <a:gd name="connsiteY44" fmla="*/ 1348998 h 1840029"/>
              <a:gd name="connsiteX45" fmla="*/ 1048578 w 1185388"/>
              <a:gd name="connsiteY45" fmla="*/ 1013902 h 1840029"/>
              <a:gd name="connsiteX46" fmla="*/ 1042297 w 1185388"/>
              <a:gd name="connsiteY46" fmla="*/ 865311 h 1840029"/>
              <a:gd name="connsiteX47" fmla="*/ 1185388 w 1185388"/>
              <a:gd name="connsiteY47" fmla="*/ 828107 h 1840029"/>
              <a:gd name="connsiteX48" fmla="*/ 705151 w 1185388"/>
              <a:gd name="connsiteY48" fmla="*/ 193154 h 1840029"/>
              <a:gd name="connsiteX49" fmla="*/ 647732 w 1185388"/>
              <a:gd name="connsiteY49" fmla="*/ 168870 h 1840029"/>
              <a:gd name="connsiteX50" fmla="*/ 624127 w 1185388"/>
              <a:gd name="connsiteY50" fmla="*/ 155994 h 1840029"/>
              <a:gd name="connsiteX51" fmla="*/ 64727 w 1185388"/>
              <a:gd name="connsiteY51" fmla="*/ 8615 h 18400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1185388" h="1840029">
                <a:moveTo>
                  <a:pt x="880065" y="699130"/>
                </a:moveTo>
                <a:lnTo>
                  <a:pt x="881907" y="713587"/>
                </a:lnTo>
                <a:cubicBezTo>
                  <a:pt x="883795" y="738191"/>
                  <a:pt x="885224" y="769122"/>
                  <a:pt x="886235" y="807146"/>
                </a:cubicBezTo>
                <a:lnTo>
                  <a:pt x="887147" y="854226"/>
                </a:lnTo>
                <a:lnTo>
                  <a:pt x="887146" y="854226"/>
                </a:lnTo>
                <a:lnTo>
                  <a:pt x="886235" y="807148"/>
                </a:lnTo>
                <a:cubicBezTo>
                  <a:pt x="885224" y="769124"/>
                  <a:pt x="883795" y="738193"/>
                  <a:pt x="881907" y="713588"/>
                </a:cubicBezTo>
                <a:close/>
                <a:moveTo>
                  <a:pt x="199684" y="176056"/>
                </a:moveTo>
                <a:cubicBezTo>
                  <a:pt x="230646" y="173794"/>
                  <a:pt x="258909" y="177025"/>
                  <a:pt x="258909" y="187792"/>
                </a:cubicBezTo>
                <a:cubicBezTo>
                  <a:pt x="258909" y="198129"/>
                  <a:pt x="287389" y="203298"/>
                  <a:pt x="349527" y="205882"/>
                </a:cubicBezTo>
                <a:cubicBezTo>
                  <a:pt x="365924" y="205882"/>
                  <a:pt x="383185" y="213635"/>
                  <a:pt x="389226" y="222249"/>
                </a:cubicBezTo>
                <a:cubicBezTo>
                  <a:pt x="394405" y="231725"/>
                  <a:pt x="417706" y="238616"/>
                  <a:pt x="441008" y="238616"/>
                </a:cubicBezTo>
                <a:cubicBezTo>
                  <a:pt x="464309" y="238616"/>
                  <a:pt x="483295" y="245508"/>
                  <a:pt x="483295" y="254122"/>
                </a:cubicBezTo>
                <a:cubicBezTo>
                  <a:pt x="483295" y="267044"/>
                  <a:pt x="528173" y="287718"/>
                  <a:pt x="573051" y="296332"/>
                </a:cubicBezTo>
                <a:cubicBezTo>
                  <a:pt x="615339" y="304516"/>
                  <a:pt x="688481" y="367185"/>
                  <a:pt x="748893" y="435345"/>
                </a:cubicBezTo>
                <a:lnTo>
                  <a:pt x="756660" y="444793"/>
                </a:lnTo>
                <a:lnTo>
                  <a:pt x="756661" y="444797"/>
                </a:lnTo>
                <a:lnTo>
                  <a:pt x="748893" y="435346"/>
                </a:lnTo>
                <a:cubicBezTo>
                  <a:pt x="688481" y="367187"/>
                  <a:pt x="615339" y="304518"/>
                  <a:pt x="573051" y="296333"/>
                </a:cubicBezTo>
                <a:cubicBezTo>
                  <a:pt x="528173" y="287719"/>
                  <a:pt x="483295" y="267045"/>
                  <a:pt x="483295" y="254123"/>
                </a:cubicBezTo>
                <a:cubicBezTo>
                  <a:pt x="483295" y="245509"/>
                  <a:pt x="464309" y="238617"/>
                  <a:pt x="441008" y="238617"/>
                </a:cubicBezTo>
                <a:cubicBezTo>
                  <a:pt x="417706" y="238617"/>
                  <a:pt x="394405" y="231726"/>
                  <a:pt x="389226" y="222250"/>
                </a:cubicBezTo>
                <a:cubicBezTo>
                  <a:pt x="383185" y="213637"/>
                  <a:pt x="365924" y="205884"/>
                  <a:pt x="349527" y="205884"/>
                </a:cubicBezTo>
                <a:cubicBezTo>
                  <a:pt x="287389" y="203300"/>
                  <a:pt x="258909" y="198131"/>
                  <a:pt x="258909" y="187794"/>
                </a:cubicBezTo>
                <a:cubicBezTo>
                  <a:pt x="258909" y="177026"/>
                  <a:pt x="230646" y="173795"/>
                  <a:pt x="199684" y="176057"/>
                </a:cubicBezTo>
                <a:cubicBezTo>
                  <a:pt x="168723" y="178318"/>
                  <a:pt x="135065" y="186071"/>
                  <a:pt x="124276" y="197270"/>
                </a:cubicBezTo>
                <a:cubicBezTo>
                  <a:pt x="120393" y="201469"/>
                  <a:pt x="117345" y="208495"/>
                  <a:pt x="115053" y="217576"/>
                </a:cubicBezTo>
                <a:lnTo>
                  <a:pt x="110360" y="250206"/>
                </a:lnTo>
                <a:lnTo>
                  <a:pt x="110360" y="250205"/>
                </a:lnTo>
                <a:cubicBezTo>
                  <a:pt x="112086" y="225372"/>
                  <a:pt x="116510" y="205668"/>
                  <a:pt x="124276" y="197268"/>
                </a:cubicBezTo>
                <a:cubicBezTo>
                  <a:pt x="135065" y="186069"/>
                  <a:pt x="168723" y="178316"/>
                  <a:pt x="199684" y="176056"/>
                </a:cubicBezTo>
                <a:close/>
                <a:moveTo>
                  <a:pt x="0" y="0"/>
                </a:moveTo>
                <a:lnTo>
                  <a:pt x="0" y="316145"/>
                </a:lnTo>
                <a:cubicBezTo>
                  <a:pt x="0" y="665024"/>
                  <a:pt x="2590" y="672777"/>
                  <a:pt x="98386" y="608169"/>
                </a:cubicBezTo>
                <a:cubicBezTo>
                  <a:pt x="301198" y="470341"/>
                  <a:pt x="496242" y="776148"/>
                  <a:pt x="304649" y="932066"/>
                </a:cubicBezTo>
                <a:cubicBezTo>
                  <a:pt x="253731" y="972553"/>
                  <a:pt x="145853" y="970830"/>
                  <a:pt x="90619" y="927760"/>
                </a:cubicBezTo>
                <a:cubicBezTo>
                  <a:pt x="3453" y="858845"/>
                  <a:pt x="0" y="869182"/>
                  <a:pt x="0" y="1177573"/>
                </a:cubicBezTo>
                <a:lnTo>
                  <a:pt x="0" y="1461845"/>
                </a:lnTo>
                <a:lnTo>
                  <a:pt x="214895" y="1461845"/>
                </a:lnTo>
                <a:cubicBezTo>
                  <a:pt x="488474" y="1461845"/>
                  <a:pt x="525584" y="1484243"/>
                  <a:pt x="440145" y="1599674"/>
                </a:cubicBezTo>
                <a:cubicBezTo>
                  <a:pt x="352979" y="1717689"/>
                  <a:pt x="412527" y="1841735"/>
                  <a:pt x="555791" y="1840012"/>
                </a:cubicBezTo>
                <a:cubicBezTo>
                  <a:pt x="707683" y="1839151"/>
                  <a:pt x="767232" y="1722857"/>
                  <a:pt x="680067" y="1597951"/>
                </a:cubicBezTo>
                <a:cubicBezTo>
                  <a:pt x="599805" y="1480797"/>
                  <a:pt x="630010" y="1461845"/>
                  <a:pt x="898412" y="1461845"/>
                </a:cubicBezTo>
                <a:cubicBezTo>
                  <a:pt x="1020962" y="1461845"/>
                  <a:pt x="1121936" y="1459261"/>
                  <a:pt x="1121936" y="1456677"/>
                </a:cubicBezTo>
                <a:cubicBezTo>
                  <a:pt x="1121936" y="1454092"/>
                  <a:pt x="1104676" y="1405852"/>
                  <a:pt x="1083962" y="1348998"/>
                </a:cubicBezTo>
                <a:cubicBezTo>
                  <a:pt x="1051168" y="1260271"/>
                  <a:pt x="1045990" y="1215476"/>
                  <a:pt x="1048578" y="1013902"/>
                </a:cubicBezTo>
                <a:lnTo>
                  <a:pt x="1042297" y="865311"/>
                </a:lnTo>
                <a:lnTo>
                  <a:pt x="1185388" y="828107"/>
                </a:lnTo>
                <a:cubicBezTo>
                  <a:pt x="1079770" y="572860"/>
                  <a:pt x="908138" y="304412"/>
                  <a:pt x="705151" y="193154"/>
                </a:cubicBezTo>
                <a:lnTo>
                  <a:pt x="647732" y="168870"/>
                </a:lnTo>
                <a:lnTo>
                  <a:pt x="624127" y="155994"/>
                </a:lnTo>
                <a:cubicBezTo>
                  <a:pt x="481222" y="87036"/>
                  <a:pt x="297206" y="40381"/>
                  <a:pt x="64727" y="8615"/>
                </a:cubicBezTo>
                <a:close/>
              </a:path>
            </a:pathLst>
          </a:custGeom>
          <a:solidFill>
            <a:srgbClr val="0070C0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CB8404D9-EE96-4D5C-AB1B-ED4D577DDB4C}"/>
              </a:ext>
            </a:extLst>
          </p:cNvPr>
          <p:cNvSpPr/>
          <p:nvPr/>
        </p:nvSpPr>
        <p:spPr>
          <a:xfrm rot="209217" flipV="1">
            <a:off x="3825329" y="795477"/>
            <a:ext cx="4484747" cy="1780853"/>
          </a:xfrm>
          <a:custGeom>
            <a:avLst/>
            <a:gdLst>
              <a:gd name="connsiteX0" fmla="*/ 2386857 w 4831646"/>
              <a:gd name="connsiteY0" fmla="*/ 1903806 h 1918602"/>
              <a:gd name="connsiteX1" fmla="*/ 2307639 w 4831646"/>
              <a:gd name="connsiteY1" fmla="*/ 1872685 h 1918602"/>
              <a:gd name="connsiteX2" fmla="*/ 2222763 w 4831646"/>
              <a:gd name="connsiteY2" fmla="*/ 1838734 h 1918602"/>
              <a:gd name="connsiteX3" fmla="*/ 2036035 w 4831646"/>
              <a:gd name="connsiteY3" fmla="*/ 1762912 h 1918602"/>
              <a:gd name="connsiteX4" fmla="*/ 1965305 w 4831646"/>
              <a:gd name="connsiteY4" fmla="*/ 1734054 h 1918602"/>
              <a:gd name="connsiteX5" fmla="*/ 1911550 w 4831646"/>
              <a:gd name="connsiteY5" fmla="*/ 1713117 h 1918602"/>
              <a:gd name="connsiteX6" fmla="*/ 1858927 w 4831646"/>
              <a:gd name="connsiteY6" fmla="*/ 1691615 h 1918602"/>
              <a:gd name="connsiteX7" fmla="*/ 1823845 w 4831646"/>
              <a:gd name="connsiteY7" fmla="*/ 1677469 h 1918602"/>
              <a:gd name="connsiteX8" fmla="*/ 1797250 w 4831646"/>
              <a:gd name="connsiteY8" fmla="*/ 1668416 h 1918602"/>
              <a:gd name="connsiteX9" fmla="*/ 1716335 w 4831646"/>
              <a:gd name="connsiteY9" fmla="*/ 1635031 h 1918602"/>
              <a:gd name="connsiteX10" fmla="*/ 1673897 w 4831646"/>
              <a:gd name="connsiteY10" fmla="*/ 1617490 h 1918602"/>
              <a:gd name="connsiteX11" fmla="*/ 1425492 w 4831646"/>
              <a:gd name="connsiteY11" fmla="*/ 1519034 h 1918602"/>
              <a:gd name="connsiteX12" fmla="*/ 1392674 w 4831646"/>
              <a:gd name="connsiteY12" fmla="*/ 1504888 h 1918602"/>
              <a:gd name="connsiteX13" fmla="*/ 1358723 w 4831646"/>
              <a:gd name="connsiteY13" fmla="*/ 1490742 h 1918602"/>
              <a:gd name="connsiteX14" fmla="*/ 1327036 w 4831646"/>
              <a:gd name="connsiteY14" fmla="*/ 1478859 h 1918602"/>
              <a:gd name="connsiteX15" fmla="*/ 1252345 w 4831646"/>
              <a:gd name="connsiteY15" fmla="*/ 1448304 h 1918602"/>
              <a:gd name="connsiteX16" fmla="*/ 1216697 w 4831646"/>
              <a:gd name="connsiteY16" fmla="*/ 1433592 h 1918602"/>
              <a:gd name="connsiteX17" fmla="*/ 1174259 w 4831646"/>
              <a:gd name="connsiteY17" fmla="*/ 1416616 h 1918602"/>
              <a:gd name="connsiteX18" fmla="*/ 1125031 w 4831646"/>
              <a:gd name="connsiteY18" fmla="*/ 1396812 h 1918602"/>
              <a:gd name="connsiteX19" fmla="*/ 1040154 w 4831646"/>
              <a:gd name="connsiteY19" fmla="*/ 1362862 h 1918602"/>
              <a:gd name="connsiteX20" fmla="*/ 831925 w 4831646"/>
              <a:gd name="connsiteY20" fmla="*/ 1277985 h 1918602"/>
              <a:gd name="connsiteX21" fmla="*/ 809291 w 4831646"/>
              <a:gd name="connsiteY21" fmla="*/ 1270063 h 1918602"/>
              <a:gd name="connsiteX22" fmla="*/ 766287 w 4831646"/>
              <a:gd name="connsiteY22" fmla="*/ 1253654 h 1918602"/>
              <a:gd name="connsiteX23" fmla="*/ 533726 w 4831646"/>
              <a:gd name="connsiteY23" fmla="*/ 1159724 h 1918602"/>
              <a:gd name="connsiteX24" fmla="*/ 406412 w 4831646"/>
              <a:gd name="connsiteY24" fmla="*/ 1108799 h 1918602"/>
              <a:gd name="connsiteX25" fmla="*/ 250805 w 4831646"/>
              <a:gd name="connsiteY25" fmla="*/ 1046556 h 1918602"/>
              <a:gd name="connsiteX26" fmla="*/ 208367 w 4831646"/>
              <a:gd name="connsiteY26" fmla="*/ 1029581 h 1918602"/>
              <a:gd name="connsiteX27" fmla="*/ 103686 w 4831646"/>
              <a:gd name="connsiteY27" fmla="*/ 987143 h 1918602"/>
              <a:gd name="connsiteX28" fmla="*/ 12020 w 4831646"/>
              <a:gd name="connsiteY28" fmla="*/ 946402 h 1918602"/>
              <a:gd name="connsiteX29" fmla="*/ 5796 w 4831646"/>
              <a:gd name="connsiteY29" fmla="*/ 894910 h 1918602"/>
              <a:gd name="connsiteX30" fmla="*/ 92370 w 4831646"/>
              <a:gd name="connsiteY30" fmla="*/ 856999 h 1918602"/>
              <a:gd name="connsiteX31" fmla="*/ 205538 w 4831646"/>
              <a:gd name="connsiteY31" fmla="*/ 811732 h 1918602"/>
              <a:gd name="connsiteX32" fmla="*/ 286453 w 4831646"/>
              <a:gd name="connsiteY32" fmla="*/ 778347 h 1918602"/>
              <a:gd name="connsiteX33" fmla="*/ 371330 w 4831646"/>
              <a:gd name="connsiteY33" fmla="*/ 743831 h 1918602"/>
              <a:gd name="connsiteX34" fmla="*/ 511092 w 4831646"/>
              <a:gd name="connsiteY34" fmla="*/ 689510 h 1918602"/>
              <a:gd name="connsiteX35" fmla="*/ 576164 w 4831646"/>
              <a:gd name="connsiteY35" fmla="*/ 662350 h 1918602"/>
              <a:gd name="connsiteX36" fmla="*/ 618602 w 4831646"/>
              <a:gd name="connsiteY36" fmla="*/ 645374 h 1918602"/>
              <a:gd name="connsiteX37" fmla="*/ 674055 w 4831646"/>
              <a:gd name="connsiteY37" fmla="*/ 624438 h 1918602"/>
              <a:gd name="connsiteX38" fmla="*/ 756102 w 4831646"/>
              <a:gd name="connsiteY38" fmla="*/ 591619 h 1918602"/>
              <a:gd name="connsiteX39" fmla="*/ 852295 w 4831646"/>
              <a:gd name="connsiteY39" fmla="*/ 552010 h 1918602"/>
              <a:gd name="connsiteX40" fmla="*/ 929815 w 4831646"/>
              <a:gd name="connsiteY40" fmla="*/ 610292 h 1918602"/>
              <a:gd name="connsiteX41" fmla="*/ 1105226 w 4831646"/>
              <a:gd name="connsiteY41" fmla="*/ 837195 h 1918602"/>
              <a:gd name="connsiteX42" fmla="*/ 1212736 w 4831646"/>
              <a:gd name="connsiteY42" fmla="*/ 885291 h 1918602"/>
              <a:gd name="connsiteX43" fmla="*/ 1297612 w 4831646"/>
              <a:gd name="connsiteY43" fmla="*/ 920939 h 1918602"/>
              <a:gd name="connsiteX44" fmla="*/ 1430585 w 4831646"/>
              <a:gd name="connsiteY44" fmla="*/ 968470 h 1918602"/>
              <a:gd name="connsiteX45" fmla="*/ 1772919 w 4831646"/>
              <a:gd name="connsiteY45" fmla="*/ 1057307 h 1918602"/>
              <a:gd name="connsiteX46" fmla="*/ 1866283 w 4831646"/>
              <a:gd name="connsiteY46" fmla="*/ 1074848 h 1918602"/>
              <a:gd name="connsiteX47" fmla="*/ 2056406 w 4831646"/>
              <a:gd name="connsiteY47" fmla="*/ 1100311 h 1918602"/>
              <a:gd name="connsiteX48" fmla="*/ 2129965 w 4831646"/>
              <a:gd name="connsiteY48" fmla="*/ 1109930 h 1918602"/>
              <a:gd name="connsiteX49" fmla="*/ 2415149 w 4831646"/>
              <a:gd name="connsiteY49" fmla="*/ 1118984 h 1918602"/>
              <a:gd name="connsiteX50" fmla="*/ 2678266 w 4831646"/>
              <a:gd name="connsiteY50" fmla="*/ 1112194 h 1918602"/>
              <a:gd name="connsiteX51" fmla="*/ 2763142 w 4831646"/>
              <a:gd name="connsiteY51" fmla="*/ 1100311 h 1918602"/>
              <a:gd name="connsiteX52" fmla="*/ 3000795 w 4831646"/>
              <a:gd name="connsiteY52" fmla="*/ 1064663 h 1918602"/>
              <a:gd name="connsiteX53" fmla="*/ 3099818 w 4831646"/>
              <a:gd name="connsiteY53" fmla="*/ 1044859 h 1918602"/>
              <a:gd name="connsiteX54" fmla="*/ 3310876 w 4831646"/>
              <a:gd name="connsiteY54" fmla="*/ 990538 h 1918602"/>
              <a:gd name="connsiteX55" fmla="*/ 3507224 w 4831646"/>
              <a:gd name="connsiteY55" fmla="*/ 923203 h 1918602"/>
              <a:gd name="connsiteX56" fmla="*/ 3552491 w 4831646"/>
              <a:gd name="connsiteY56" fmla="*/ 905096 h 1918602"/>
              <a:gd name="connsiteX57" fmla="*/ 3749970 w 4831646"/>
              <a:gd name="connsiteY57" fmla="*/ 819088 h 1918602"/>
              <a:gd name="connsiteX58" fmla="*/ 3806554 w 4831646"/>
              <a:gd name="connsiteY58" fmla="*/ 789098 h 1918602"/>
              <a:gd name="connsiteX59" fmla="*/ 3885772 w 4831646"/>
              <a:gd name="connsiteY59" fmla="*/ 650467 h 1918602"/>
              <a:gd name="connsiteX60" fmla="*/ 3886337 w 4831646"/>
              <a:gd name="connsiteY60" fmla="*/ 576908 h 1918602"/>
              <a:gd name="connsiteX61" fmla="*/ 3899352 w 4831646"/>
              <a:gd name="connsiteY61" fmla="*/ 523153 h 1918602"/>
              <a:gd name="connsiteX62" fmla="*/ 3994979 w 4831646"/>
              <a:gd name="connsiteY62" fmla="*/ 559366 h 1918602"/>
              <a:gd name="connsiteX63" fmla="*/ 4030061 w 4831646"/>
              <a:gd name="connsiteY63" fmla="*/ 574078 h 1918602"/>
              <a:gd name="connsiteX64" fmla="*/ 4082684 w 4831646"/>
              <a:gd name="connsiteY64" fmla="*/ 596146 h 1918602"/>
              <a:gd name="connsiteX65" fmla="*/ 4143795 w 4831646"/>
              <a:gd name="connsiteY65" fmla="*/ 622175 h 1918602"/>
              <a:gd name="connsiteX66" fmla="*/ 4177746 w 4831646"/>
              <a:gd name="connsiteY66" fmla="*/ 636887 h 1918602"/>
              <a:gd name="connsiteX67" fmla="*/ 4202077 w 4831646"/>
              <a:gd name="connsiteY67" fmla="*/ 647638 h 1918602"/>
              <a:gd name="connsiteX68" fmla="*/ 4333918 w 4831646"/>
              <a:gd name="connsiteY68" fmla="*/ 701393 h 1918602"/>
              <a:gd name="connsiteX69" fmla="*/ 4355420 w 4831646"/>
              <a:gd name="connsiteY69" fmla="*/ 705919 h 1918602"/>
              <a:gd name="connsiteX70" fmla="*/ 4358815 w 4831646"/>
              <a:gd name="connsiteY70" fmla="*/ 350005 h 1918602"/>
              <a:gd name="connsiteX71" fmla="*/ 4363342 w 4831646"/>
              <a:gd name="connsiteY71" fmla="*/ -5344 h 1918602"/>
              <a:gd name="connsiteX72" fmla="*/ 4447086 w 4831646"/>
              <a:gd name="connsiteY72" fmla="*/ -7041 h 1918602"/>
              <a:gd name="connsiteX73" fmla="*/ 4449916 w 4831646"/>
              <a:gd name="connsiteY73" fmla="*/ 366980 h 1918602"/>
              <a:gd name="connsiteX74" fmla="*/ 4448784 w 4831646"/>
              <a:gd name="connsiteY74" fmla="*/ 737607 h 1918602"/>
              <a:gd name="connsiteX75" fmla="*/ 4461798 w 4831646"/>
              <a:gd name="connsiteY75" fmla="*/ 746094 h 1918602"/>
              <a:gd name="connsiteX76" fmla="*/ 4497446 w 4831646"/>
              <a:gd name="connsiteY76" fmla="*/ 763069 h 1918602"/>
              <a:gd name="connsiteX77" fmla="*/ 4582323 w 4831646"/>
              <a:gd name="connsiteY77" fmla="*/ 797586 h 1918602"/>
              <a:gd name="connsiteX78" fmla="*/ 4716993 w 4831646"/>
              <a:gd name="connsiteY78" fmla="*/ 852472 h 1918602"/>
              <a:gd name="connsiteX79" fmla="*/ 4827332 w 4831646"/>
              <a:gd name="connsiteY79" fmla="*/ 920373 h 1918602"/>
              <a:gd name="connsiteX80" fmla="*/ 4715861 w 4831646"/>
              <a:gd name="connsiteY80" fmla="*/ 987143 h 1918602"/>
              <a:gd name="connsiteX81" fmla="*/ 4596469 w 4831646"/>
              <a:gd name="connsiteY81" fmla="*/ 1035239 h 1918602"/>
              <a:gd name="connsiteX82" fmla="*/ 4497446 w 4831646"/>
              <a:gd name="connsiteY82" fmla="*/ 1074848 h 1918602"/>
              <a:gd name="connsiteX83" fmla="*/ 4412570 w 4831646"/>
              <a:gd name="connsiteY83" fmla="*/ 1108799 h 1918602"/>
              <a:gd name="connsiteX84" fmla="*/ 4353157 w 4831646"/>
              <a:gd name="connsiteY84" fmla="*/ 1133130 h 1918602"/>
              <a:gd name="connsiteX85" fmla="*/ 4262622 w 4831646"/>
              <a:gd name="connsiteY85" fmla="*/ 1169910 h 1918602"/>
              <a:gd name="connsiteX86" fmla="*/ 4200380 w 4831646"/>
              <a:gd name="connsiteY86" fmla="*/ 1193675 h 1918602"/>
              <a:gd name="connsiteX87" fmla="*/ 4048734 w 4831646"/>
              <a:gd name="connsiteY87" fmla="*/ 1256483 h 1918602"/>
              <a:gd name="connsiteX88" fmla="*/ 4015915 w 4831646"/>
              <a:gd name="connsiteY88" fmla="*/ 1270063 h 1918602"/>
              <a:gd name="connsiteX89" fmla="*/ 3940658 w 4831646"/>
              <a:gd name="connsiteY89" fmla="*/ 1298921 h 1918602"/>
              <a:gd name="connsiteX90" fmla="*/ 3835412 w 4831646"/>
              <a:gd name="connsiteY90" fmla="*/ 1340794 h 1918602"/>
              <a:gd name="connsiteX91" fmla="*/ 3742048 w 4831646"/>
              <a:gd name="connsiteY91" fmla="*/ 1377573 h 1918602"/>
              <a:gd name="connsiteX92" fmla="*/ 3654342 w 4831646"/>
              <a:gd name="connsiteY92" fmla="*/ 1412090 h 1918602"/>
              <a:gd name="connsiteX93" fmla="*/ 3616997 w 4831646"/>
              <a:gd name="connsiteY93" fmla="*/ 1427933 h 1918602"/>
              <a:gd name="connsiteX94" fmla="*/ 3459127 w 4831646"/>
              <a:gd name="connsiteY94" fmla="*/ 1490742 h 1918602"/>
              <a:gd name="connsiteX95" fmla="*/ 3424045 w 4831646"/>
              <a:gd name="connsiteY95" fmla="*/ 1504322 h 1918602"/>
              <a:gd name="connsiteX96" fmla="*/ 3196011 w 4831646"/>
              <a:gd name="connsiteY96" fmla="*/ 1596554 h 1918602"/>
              <a:gd name="connsiteX97" fmla="*/ 3139427 w 4831646"/>
              <a:gd name="connsiteY97" fmla="*/ 1620885 h 1918602"/>
              <a:gd name="connsiteX98" fmla="*/ 3102647 w 4831646"/>
              <a:gd name="connsiteY98" fmla="*/ 1635031 h 1918602"/>
              <a:gd name="connsiteX99" fmla="*/ 3065867 w 4831646"/>
              <a:gd name="connsiteY99" fmla="*/ 1649743 h 1918602"/>
              <a:gd name="connsiteX100" fmla="*/ 3023429 w 4831646"/>
              <a:gd name="connsiteY100" fmla="*/ 1667850 h 1918602"/>
              <a:gd name="connsiteX101" fmla="*/ 2927236 w 4831646"/>
              <a:gd name="connsiteY101" fmla="*/ 1705762 h 1918602"/>
              <a:gd name="connsiteX102" fmla="*/ 2833872 w 4831646"/>
              <a:gd name="connsiteY102" fmla="*/ 1742541 h 1918602"/>
              <a:gd name="connsiteX103" fmla="*/ 2686753 w 4831646"/>
              <a:gd name="connsiteY103" fmla="*/ 1801955 h 1918602"/>
              <a:gd name="connsiteX104" fmla="*/ 2505684 w 4831646"/>
              <a:gd name="connsiteY104" fmla="*/ 1874948 h 1918602"/>
              <a:gd name="connsiteX105" fmla="*/ 2430427 w 4831646"/>
              <a:gd name="connsiteY105" fmla="*/ 1903806 h 1918602"/>
              <a:gd name="connsiteX106" fmla="*/ 2386857 w 4831646"/>
              <a:gd name="connsiteY106" fmla="*/ 1903806 h 1918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</a:cxnLst>
            <a:rect l="l" t="t" r="r" b="b"/>
            <a:pathLst>
              <a:path w="4831646" h="1918602">
                <a:moveTo>
                  <a:pt x="2386857" y="1903806"/>
                </a:moveTo>
                <a:cubicBezTo>
                  <a:pt x="2380633" y="1900977"/>
                  <a:pt x="2344985" y="1886831"/>
                  <a:pt x="2307639" y="1872685"/>
                </a:cubicBezTo>
                <a:cubicBezTo>
                  <a:pt x="2270294" y="1858539"/>
                  <a:pt x="2232382" y="1843261"/>
                  <a:pt x="2222763" y="1838734"/>
                </a:cubicBezTo>
                <a:cubicBezTo>
                  <a:pt x="2205788" y="1830813"/>
                  <a:pt x="2109595" y="1791769"/>
                  <a:pt x="2036035" y="1762912"/>
                </a:cubicBezTo>
                <a:cubicBezTo>
                  <a:pt x="2014533" y="1753858"/>
                  <a:pt x="1982280" y="1741410"/>
                  <a:pt x="1965305" y="1734054"/>
                </a:cubicBezTo>
                <a:cubicBezTo>
                  <a:pt x="1948330" y="1727263"/>
                  <a:pt x="1923999" y="1717644"/>
                  <a:pt x="1911550" y="1713117"/>
                </a:cubicBezTo>
                <a:cubicBezTo>
                  <a:pt x="1899102" y="1709157"/>
                  <a:pt x="1875336" y="1698971"/>
                  <a:pt x="1858927" y="1691615"/>
                </a:cubicBezTo>
                <a:cubicBezTo>
                  <a:pt x="1842518" y="1683694"/>
                  <a:pt x="1826674" y="1677469"/>
                  <a:pt x="1823845" y="1677469"/>
                </a:cubicBezTo>
                <a:cubicBezTo>
                  <a:pt x="1821016" y="1677469"/>
                  <a:pt x="1809133" y="1673509"/>
                  <a:pt x="1797250" y="1668416"/>
                </a:cubicBezTo>
                <a:cubicBezTo>
                  <a:pt x="1754246" y="1650309"/>
                  <a:pt x="1741232" y="1644651"/>
                  <a:pt x="1716335" y="1635031"/>
                </a:cubicBezTo>
                <a:cubicBezTo>
                  <a:pt x="1702189" y="1629373"/>
                  <a:pt x="1683516" y="1621451"/>
                  <a:pt x="1673897" y="1617490"/>
                </a:cubicBezTo>
                <a:cubicBezTo>
                  <a:pt x="1628629" y="1597686"/>
                  <a:pt x="1431151" y="1519034"/>
                  <a:pt x="1425492" y="1519034"/>
                </a:cubicBezTo>
                <a:cubicBezTo>
                  <a:pt x="1423795" y="1519034"/>
                  <a:pt x="1409083" y="1512810"/>
                  <a:pt x="1392674" y="1504888"/>
                </a:cubicBezTo>
                <a:cubicBezTo>
                  <a:pt x="1376830" y="1496966"/>
                  <a:pt x="1360986" y="1490742"/>
                  <a:pt x="1358723" y="1490742"/>
                </a:cubicBezTo>
                <a:cubicBezTo>
                  <a:pt x="1355894" y="1490742"/>
                  <a:pt x="1341748" y="1485649"/>
                  <a:pt x="1327036" y="1478859"/>
                </a:cubicBezTo>
                <a:cubicBezTo>
                  <a:pt x="1293085" y="1464147"/>
                  <a:pt x="1283466" y="1460186"/>
                  <a:pt x="1252345" y="1448304"/>
                </a:cubicBezTo>
                <a:cubicBezTo>
                  <a:pt x="1238199" y="1443211"/>
                  <a:pt x="1222355" y="1436421"/>
                  <a:pt x="1216697" y="1433592"/>
                </a:cubicBezTo>
                <a:cubicBezTo>
                  <a:pt x="1211604" y="1430763"/>
                  <a:pt x="1192366" y="1422841"/>
                  <a:pt x="1174259" y="1416616"/>
                </a:cubicBezTo>
                <a:cubicBezTo>
                  <a:pt x="1156718" y="1410392"/>
                  <a:pt x="1134650" y="1401339"/>
                  <a:pt x="1125031" y="1396812"/>
                </a:cubicBezTo>
                <a:cubicBezTo>
                  <a:pt x="1115977" y="1392851"/>
                  <a:pt x="1077500" y="1377573"/>
                  <a:pt x="1040154" y="1362862"/>
                </a:cubicBezTo>
                <a:cubicBezTo>
                  <a:pt x="950751" y="1328345"/>
                  <a:pt x="851729" y="1288170"/>
                  <a:pt x="831925" y="1277985"/>
                </a:cubicBezTo>
                <a:cubicBezTo>
                  <a:pt x="822871" y="1273459"/>
                  <a:pt x="812686" y="1270063"/>
                  <a:pt x="809291" y="1270063"/>
                </a:cubicBezTo>
                <a:cubicBezTo>
                  <a:pt x="805896" y="1270063"/>
                  <a:pt x="786657" y="1262708"/>
                  <a:pt x="766287" y="1253654"/>
                </a:cubicBezTo>
                <a:cubicBezTo>
                  <a:pt x="713098" y="1230455"/>
                  <a:pt x="659343" y="1208953"/>
                  <a:pt x="533726" y="1159724"/>
                </a:cubicBezTo>
                <a:cubicBezTo>
                  <a:pt x="473181" y="1136525"/>
                  <a:pt x="416031" y="1113325"/>
                  <a:pt x="406412" y="1108799"/>
                </a:cubicBezTo>
                <a:cubicBezTo>
                  <a:pt x="377554" y="1095218"/>
                  <a:pt x="265517" y="1050517"/>
                  <a:pt x="250805" y="1046556"/>
                </a:cubicBezTo>
                <a:cubicBezTo>
                  <a:pt x="242883" y="1044293"/>
                  <a:pt x="224211" y="1036371"/>
                  <a:pt x="208367" y="1029581"/>
                </a:cubicBezTo>
                <a:cubicBezTo>
                  <a:pt x="193089" y="1022225"/>
                  <a:pt x="145559" y="1003552"/>
                  <a:pt x="103686" y="987143"/>
                </a:cubicBezTo>
                <a:cubicBezTo>
                  <a:pt x="61814" y="970733"/>
                  <a:pt x="20508" y="952626"/>
                  <a:pt x="12020" y="946402"/>
                </a:cubicBezTo>
                <a:cubicBezTo>
                  <a:pt x="-6653" y="933388"/>
                  <a:pt x="-9482" y="909057"/>
                  <a:pt x="5796" y="894910"/>
                </a:cubicBezTo>
                <a:cubicBezTo>
                  <a:pt x="11454" y="890384"/>
                  <a:pt x="50497" y="872843"/>
                  <a:pt x="92370" y="856999"/>
                </a:cubicBezTo>
                <a:cubicBezTo>
                  <a:pt x="134242" y="841156"/>
                  <a:pt x="185168" y="820785"/>
                  <a:pt x="205538" y="811732"/>
                </a:cubicBezTo>
                <a:cubicBezTo>
                  <a:pt x="225908" y="803244"/>
                  <a:pt x="262122" y="787966"/>
                  <a:pt x="286453" y="778347"/>
                </a:cubicBezTo>
                <a:cubicBezTo>
                  <a:pt x="310219" y="768728"/>
                  <a:pt x="348696" y="753450"/>
                  <a:pt x="371330" y="743831"/>
                </a:cubicBezTo>
                <a:cubicBezTo>
                  <a:pt x="416031" y="725724"/>
                  <a:pt x="455074" y="710446"/>
                  <a:pt x="511092" y="689510"/>
                </a:cubicBezTo>
                <a:cubicBezTo>
                  <a:pt x="531463" y="682154"/>
                  <a:pt x="560886" y="669706"/>
                  <a:pt x="576164" y="662350"/>
                </a:cubicBezTo>
                <a:cubicBezTo>
                  <a:pt x="592008" y="654994"/>
                  <a:pt x="610680" y="647638"/>
                  <a:pt x="618602" y="645374"/>
                </a:cubicBezTo>
                <a:cubicBezTo>
                  <a:pt x="626524" y="643111"/>
                  <a:pt x="651421" y="634058"/>
                  <a:pt x="674055" y="624438"/>
                </a:cubicBezTo>
                <a:cubicBezTo>
                  <a:pt x="696123" y="615385"/>
                  <a:pt x="733468" y="600673"/>
                  <a:pt x="756102" y="591619"/>
                </a:cubicBezTo>
                <a:cubicBezTo>
                  <a:pt x="778170" y="582566"/>
                  <a:pt x="821739" y="565025"/>
                  <a:pt x="852295" y="552010"/>
                </a:cubicBezTo>
                <a:cubicBezTo>
                  <a:pt x="934908" y="517494"/>
                  <a:pt x="929815" y="513533"/>
                  <a:pt x="929815" y="610292"/>
                </a:cubicBezTo>
                <a:cubicBezTo>
                  <a:pt x="929815" y="743265"/>
                  <a:pt x="938869" y="755148"/>
                  <a:pt x="1105226" y="837195"/>
                </a:cubicBezTo>
                <a:cubicBezTo>
                  <a:pt x="1125596" y="847380"/>
                  <a:pt x="1173693" y="868882"/>
                  <a:pt x="1212736" y="885291"/>
                </a:cubicBezTo>
                <a:cubicBezTo>
                  <a:pt x="1251779" y="901135"/>
                  <a:pt x="1289690" y="917544"/>
                  <a:pt x="1297612" y="920939"/>
                </a:cubicBezTo>
                <a:cubicBezTo>
                  <a:pt x="1313456" y="927729"/>
                  <a:pt x="1378528" y="950929"/>
                  <a:pt x="1430585" y="968470"/>
                </a:cubicBezTo>
                <a:cubicBezTo>
                  <a:pt x="1515461" y="997328"/>
                  <a:pt x="1685779" y="1041463"/>
                  <a:pt x="1772919" y="1057307"/>
                </a:cubicBezTo>
                <a:cubicBezTo>
                  <a:pt x="1802343" y="1062965"/>
                  <a:pt x="1844781" y="1070887"/>
                  <a:pt x="1866283" y="1074848"/>
                </a:cubicBezTo>
                <a:cubicBezTo>
                  <a:pt x="1925130" y="1086731"/>
                  <a:pt x="2026982" y="1100311"/>
                  <a:pt x="2056406" y="1100311"/>
                </a:cubicBezTo>
                <a:cubicBezTo>
                  <a:pt x="2071118" y="1100311"/>
                  <a:pt x="2103936" y="1104272"/>
                  <a:pt x="2129965" y="1109930"/>
                </a:cubicBezTo>
                <a:cubicBezTo>
                  <a:pt x="2169574" y="1117286"/>
                  <a:pt x="2217105" y="1118984"/>
                  <a:pt x="2415149" y="1118984"/>
                </a:cubicBezTo>
                <a:cubicBezTo>
                  <a:pt x="2575848" y="1118984"/>
                  <a:pt x="2661290" y="1116720"/>
                  <a:pt x="2678266" y="1112194"/>
                </a:cubicBezTo>
                <a:cubicBezTo>
                  <a:pt x="2692412" y="1108799"/>
                  <a:pt x="2730323" y="1103140"/>
                  <a:pt x="2763142" y="1100311"/>
                </a:cubicBezTo>
                <a:cubicBezTo>
                  <a:pt x="2844057" y="1092389"/>
                  <a:pt x="2917051" y="1081638"/>
                  <a:pt x="3000795" y="1064663"/>
                </a:cubicBezTo>
                <a:cubicBezTo>
                  <a:pt x="3039838" y="1056741"/>
                  <a:pt x="3084540" y="1047688"/>
                  <a:pt x="3099818" y="1044859"/>
                </a:cubicBezTo>
                <a:cubicBezTo>
                  <a:pt x="3135466" y="1037503"/>
                  <a:pt x="3274663" y="1001855"/>
                  <a:pt x="3310876" y="990538"/>
                </a:cubicBezTo>
                <a:cubicBezTo>
                  <a:pt x="3386133" y="966207"/>
                  <a:pt x="3497038" y="928295"/>
                  <a:pt x="3507224" y="923203"/>
                </a:cubicBezTo>
                <a:cubicBezTo>
                  <a:pt x="3513448" y="919808"/>
                  <a:pt x="3533818" y="911320"/>
                  <a:pt x="3552491" y="905096"/>
                </a:cubicBezTo>
                <a:cubicBezTo>
                  <a:pt x="3591534" y="890950"/>
                  <a:pt x="3725638" y="832668"/>
                  <a:pt x="3749970" y="819088"/>
                </a:cubicBezTo>
                <a:cubicBezTo>
                  <a:pt x="3759023" y="813995"/>
                  <a:pt x="3784486" y="800415"/>
                  <a:pt x="3806554" y="789098"/>
                </a:cubicBezTo>
                <a:cubicBezTo>
                  <a:pt x="3870494" y="755713"/>
                  <a:pt x="3897088" y="709314"/>
                  <a:pt x="3885772" y="650467"/>
                </a:cubicBezTo>
                <a:cubicBezTo>
                  <a:pt x="3884074" y="639716"/>
                  <a:pt x="3884074" y="606331"/>
                  <a:pt x="3886337" y="576908"/>
                </a:cubicBezTo>
                <a:cubicBezTo>
                  <a:pt x="3889732" y="532206"/>
                  <a:pt x="3891996" y="523153"/>
                  <a:pt x="3899352" y="523153"/>
                </a:cubicBezTo>
                <a:cubicBezTo>
                  <a:pt x="3911234" y="523153"/>
                  <a:pt x="3955370" y="540128"/>
                  <a:pt x="3994979" y="559366"/>
                </a:cubicBezTo>
                <a:cubicBezTo>
                  <a:pt x="4011388" y="567288"/>
                  <a:pt x="4027232" y="574078"/>
                  <a:pt x="4030061" y="574078"/>
                </a:cubicBezTo>
                <a:cubicBezTo>
                  <a:pt x="4033456" y="574078"/>
                  <a:pt x="4056656" y="583698"/>
                  <a:pt x="4082684" y="596146"/>
                </a:cubicBezTo>
                <a:cubicBezTo>
                  <a:pt x="4108713" y="608029"/>
                  <a:pt x="4135873" y="619911"/>
                  <a:pt x="4143795" y="622175"/>
                </a:cubicBezTo>
                <a:cubicBezTo>
                  <a:pt x="4151717" y="624438"/>
                  <a:pt x="4166995" y="631228"/>
                  <a:pt x="4177746" y="636887"/>
                </a:cubicBezTo>
                <a:cubicBezTo>
                  <a:pt x="4188497" y="643111"/>
                  <a:pt x="4199814" y="647638"/>
                  <a:pt x="4202077" y="647638"/>
                </a:cubicBezTo>
                <a:cubicBezTo>
                  <a:pt x="4206604" y="647638"/>
                  <a:pt x="4233764" y="658955"/>
                  <a:pt x="4333918" y="701393"/>
                </a:cubicBezTo>
                <a:cubicBezTo>
                  <a:pt x="4344103" y="705919"/>
                  <a:pt x="4353723" y="707617"/>
                  <a:pt x="4355420" y="705919"/>
                </a:cubicBezTo>
                <a:cubicBezTo>
                  <a:pt x="4357118" y="703656"/>
                  <a:pt x="4358815" y="543523"/>
                  <a:pt x="4358815" y="350005"/>
                </a:cubicBezTo>
                <a:cubicBezTo>
                  <a:pt x="4358815" y="155921"/>
                  <a:pt x="4361079" y="-3646"/>
                  <a:pt x="4363342" y="-5344"/>
                </a:cubicBezTo>
                <a:cubicBezTo>
                  <a:pt x="4370698" y="-9870"/>
                  <a:pt x="4442560" y="-11568"/>
                  <a:pt x="4447086" y="-7041"/>
                </a:cubicBezTo>
                <a:cubicBezTo>
                  <a:pt x="4449350" y="-4778"/>
                  <a:pt x="4450482" y="163843"/>
                  <a:pt x="4449916" y="366980"/>
                </a:cubicBezTo>
                <a:lnTo>
                  <a:pt x="4448784" y="737607"/>
                </a:lnTo>
                <a:lnTo>
                  <a:pt x="4461798" y="746094"/>
                </a:lnTo>
                <a:cubicBezTo>
                  <a:pt x="4469154" y="750621"/>
                  <a:pt x="4484998" y="758543"/>
                  <a:pt x="4497446" y="763069"/>
                </a:cubicBezTo>
                <a:cubicBezTo>
                  <a:pt x="4509895" y="767596"/>
                  <a:pt x="4548372" y="782874"/>
                  <a:pt x="4582323" y="797586"/>
                </a:cubicBezTo>
                <a:cubicBezTo>
                  <a:pt x="4616839" y="811732"/>
                  <a:pt x="4677384" y="836629"/>
                  <a:pt x="4716993" y="852472"/>
                </a:cubicBezTo>
                <a:cubicBezTo>
                  <a:pt x="4803001" y="886423"/>
                  <a:pt x="4825069" y="900003"/>
                  <a:pt x="4827332" y="920373"/>
                </a:cubicBezTo>
                <a:cubicBezTo>
                  <a:pt x="4829595" y="940744"/>
                  <a:pt x="4819410" y="946968"/>
                  <a:pt x="4715861" y="987143"/>
                </a:cubicBezTo>
                <a:cubicBezTo>
                  <a:pt x="4667199" y="1005815"/>
                  <a:pt x="4613444" y="1027883"/>
                  <a:pt x="4596469" y="1035239"/>
                </a:cubicBezTo>
                <a:cubicBezTo>
                  <a:pt x="4579493" y="1042595"/>
                  <a:pt x="4534792" y="1060702"/>
                  <a:pt x="4497446" y="1074848"/>
                </a:cubicBezTo>
                <a:cubicBezTo>
                  <a:pt x="4460101" y="1089560"/>
                  <a:pt x="4422189" y="1104838"/>
                  <a:pt x="4412570" y="1108799"/>
                </a:cubicBezTo>
                <a:cubicBezTo>
                  <a:pt x="4403517" y="1112760"/>
                  <a:pt x="4376356" y="1124076"/>
                  <a:pt x="4353157" y="1133130"/>
                </a:cubicBezTo>
                <a:cubicBezTo>
                  <a:pt x="4329957" y="1142183"/>
                  <a:pt x="4289217" y="1158593"/>
                  <a:pt x="4262622" y="1169910"/>
                </a:cubicBezTo>
                <a:cubicBezTo>
                  <a:pt x="4236028" y="1180661"/>
                  <a:pt x="4208301" y="1191412"/>
                  <a:pt x="4200380" y="1193675"/>
                </a:cubicBezTo>
                <a:cubicBezTo>
                  <a:pt x="4183970" y="1198767"/>
                  <a:pt x="4092304" y="1236679"/>
                  <a:pt x="4048734" y="1256483"/>
                </a:cubicBezTo>
                <a:cubicBezTo>
                  <a:pt x="4032324" y="1263839"/>
                  <a:pt x="4017613" y="1270063"/>
                  <a:pt x="4015915" y="1270063"/>
                </a:cubicBezTo>
                <a:cubicBezTo>
                  <a:pt x="4013652" y="1270063"/>
                  <a:pt x="3980267" y="1283078"/>
                  <a:pt x="3940658" y="1298921"/>
                </a:cubicBezTo>
                <a:cubicBezTo>
                  <a:pt x="3901615" y="1314765"/>
                  <a:pt x="3854084" y="1334004"/>
                  <a:pt x="3835412" y="1340794"/>
                </a:cubicBezTo>
                <a:cubicBezTo>
                  <a:pt x="3816739" y="1348150"/>
                  <a:pt x="3774867" y="1364559"/>
                  <a:pt x="3742048" y="1377573"/>
                </a:cubicBezTo>
                <a:cubicBezTo>
                  <a:pt x="3709229" y="1390588"/>
                  <a:pt x="3670186" y="1406431"/>
                  <a:pt x="3654342" y="1412090"/>
                </a:cubicBezTo>
                <a:cubicBezTo>
                  <a:pt x="3639065" y="1418314"/>
                  <a:pt x="3622089" y="1425104"/>
                  <a:pt x="3616997" y="1427933"/>
                </a:cubicBezTo>
                <a:cubicBezTo>
                  <a:pt x="3602851" y="1435855"/>
                  <a:pt x="3464785" y="1490742"/>
                  <a:pt x="3459127" y="1490742"/>
                </a:cubicBezTo>
                <a:cubicBezTo>
                  <a:pt x="3456298" y="1490742"/>
                  <a:pt x="3440454" y="1496966"/>
                  <a:pt x="3424045" y="1504322"/>
                </a:cubicBezTo>
                <a:cubicBezTo>
                  <a:pt x="3393489" y="1518468"/>
                  <a:pt x="3288809" y="1560906"/>
                  <a:pt x="3196011" y="1596554"/>
                </a:cubicBezTo>
                <a:cubicBezTo>
                  <a:pt x="3168284" y="1607305"/>
                  <a:pt x="3142822" y="1618056"/>
                  <a:pt x="3139427" y="1620885"/>
                </a:cubicBezTo>
                <a:cubicBezTo>
                  <a:pt x="3136597" y="1623149"/>
                  <a:pt x="3119622" y="1629373"/>
                  <a:pt x="3102647" y="1635031"/>
                </a:cubicBezTo>
                <a:cubicBezTo>
                  <a:pt x="3085672" y="1640690"/>
                  <a:pt x="3068696" y="1646914"/>
                  <a:pt x="3065867" y="1649743"/>
                </a:cubicBezTo>
                <a:cubicBezTo>
                  <a:pt x="3062472" y="1652007"/>
                  <a:pt x="3043233" y="1660494"/>
                  <a:pt x="3023429" y="1667850"/>
                </a:cubicBezTo>
                <a:cubicBezTo>
                  <a:pt x="3003059" y="1675772"/>
                  <a:pt x="2960055" y="1692747"/>
                  <a:pt x="2927236" y="1705762"/>
                </a:cubicBezTo>
                <a:cubicBezTo>
                  <a:pt x="2894417" y="1718776"/>
                  <a:pt x="2852545" y="1735185"/>
                  <a:pt x="2833872" y="1742541"/>
                </a:cubicBezTo>
                <a:cubicBezTo>
                  <a:pt x="2802185" y="1754424"/>
                  <a:pt x="2712782" y="1790638"/>
                  <a:pt x="2686753" y="1801955"/>
                </a:cubicBezTo>
                <a:cubicBezTo>
                  <a:pt x="2652803" y="1816666"/>
                  <a:pt x="2560005" y="1854578"/>
                  <a:pt x="2505684" y="1874948"/>
                </a:cubicBezTo>
                <a:cubicBezTo>
                  <a:pt x="2471733" y="1887963"/>
                  <a:pt x="2437783" y="1900977"/>
                  <a:pt x="2430427" y="1903806"/>
                </a:cubicBezTo>
                <a:cubicBezTo>
                  <a:pt x="2414583" y="1910596"/>
                  <a:pt x="2402135" y="1910596"/>
                  <a:pt x="2386857" y="1903806"/>
                </a:cubicBezTo>
                <a:close/>
              </a:path>
            </a:pathLst>
          </a:custGeom>
          <a:solidFill>
            <a:srgbClr val="445469"/>
          </a:solidFill>
          <a:ln w="56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D49C585E-8691-4A10-AF78-1BF61F1A44CB}"/>
              </a:ext>
            </a:extLst>
          </p:cNvPr>
          <p:cNvSpPr/>
          <p:nvPr/>
        </p:nvSpPr>
        <p:spPr>
          <a:xfrm rot="209217" flipV="1">
            <a:off x="4760818" y="1638566"/>
            <a:ext cx="2540248" cy="1293907"/>
          </a:xfrm>
          <a:custGeom>
            <a:avLst/>
            <a:gdLst>
              <a:gd name="connsiteX0" fmla="*/ 1236568 w 2732814"/>
              <a:gd name="connsiteY0" fmla="*/ 1396927 h 1406829"/>
              <a:gd name="connsiteX1" fmla="*/ 863113 w 2732814"/>
              <a:gd name="connsiteY1" fmla="*/ 1352791 h 1406829"/>
              <a:gd name="connsiteX2" fmla="*/ 764090 w 2732814"/>
              <a:gd name="connsiteY2" fmla="*/ 1332987 h 1406829"/>
              <a:gd name="connsiteX3" fmla="*/ 673556 w 2732814"/>
              <a:gd name="connsiteY3" fmla="*/ 1312617 h 1406829"/>
              <a:gd name="connsiteX4" fmla="*/ 594338 w 2732814"/>
              <a:gd name="connsiteY4" fmla="*/ 1290549 h 1406829"/>
              <a:gd name="connsiteX5" fmla="*/ 461365 w 2732814"/>
              <a:gd name="connsiteY5" fmla="*/ 1250940 h 1406829"/>
              <a:gd name="connsiteX6" fmla="*/ 362343 w 2732814"/>
              <a:gd name="connsiteY6" fmla="*/ 1219253 h 1406829"/>
              <a:gd name="connsiteX7" fmla="*/ 229370 w 2732814"/>
              <a:gd name="connsiteY7" fmla="*/ 1167195 h 1406829"/>
              <a:gd name="connsiteX8" fmla="*/ 4731 w 2732814"/>
              <a:gd name="connsiteY8" fmla="*/ 1058554 h 1406829"/>
              <a:gd name="connsiteX9" fmla="*/ 1902 w 2732814"/>
              <a:gd name="connsiteY9" fmla="*/ 4391 h 1406829"/>
              <a:gd name="connsiteX10" fmla="*/ 28496 w 2732814"/>
              <a:gd name="connsiteY10" fmla="*/ -2965 h 1406829"/>
              <a:gd name="connsiteX11" fmla="*/ 49998 w 2732814"/>
              <a:gd name="connsiteY11" fmla="*/ 2693 h 1406829"/>
              <a:gd name="connsiteX12" fmla="*/ 79422 w 2732814"/>
              <a:gd name="connsiteY12" fmla="*/ 10049 h 1406829"/>
              <a:gd name="connsiteX13" fmla="*/ 192590 w 2732814"/>
              <a:gd name="connsiteY13" fmla="*/ 42302 h 1406829"/>
              <a:gd name="connsiteX14" fmla="*/ 228238 w 2732814"/>
              <a:gd name="connsiteY14" fmla="*/ 50224 h 1406829"/>
              <a:gd name="connsiteX15" fmla="*/ 283125 w 2732814"/>
              <a:gd name="connsiteY15" fmla="*/ 60975 h 1406829"/>
              <a:gd name="connsiteX16" fmla="*/ 455707 w 2732814"/>
              <a:gd name="connsiteY16" fmla="*/ 84740 h 1406829"/>
              <a:gd name="connsiteX17" fmla="*/ 546241 w 2732814"/>
              <a:gd name="connsiteY17" fmla="*/ 96057 h 1406829"/>
              <a:gd name="connsiteX18" fmla="*/ 628854 w 2732814"/>
              <a:gd name="connsiteY18" fmla="*/ 103979 h 1406829"/>
              <a:gd name="connsiteX19" fmla="*/ 692228 w 2732814"/>
              <a:gd name="connsiteY19" fmla="*/ 109637 h 1406829"/>
              <a:gd name="connsiteX20" fmla="*/ 751076 w 2732814"/>
              <a:gd name="connsiteY20" fmla="*/ 116993 h 1406829"/>
              <a:gd name="connsiteX21" fmla="*/ 1063986 w 2732814"/>
              <a:gd name="connsiteY21" fmla="*/ 135666 h 1406829"/>
              <a:gd name="connsiteX22" fmla="*/ 1204315 w 2732814"/>
              <a:gd name="connsiteY22" fmla="*/ 150944 h 1406829"/>
              <a:gd name="connsiteX23" fmla="*/ 1450456 w 2732814"/>
              <a:gd name="connsiteY23" fmla="*/ 156036 h 1406829"/>
              <a:gd name="connsiteX24" fmla="*/ 1929724 w 2732814"/>
              <a:gd name="connsiteY24" fmla="*/ 129442 h 1406829"/>
              <a:gd name="connsiteX25" fmla="*/ 2102306 w 2732814"/>
              <a:gd name="connsiteY25" fmla="*/ 113032 h 1406829"/>
              <a:gd name="connsiteX26" fmla="*/ 2238108 w 2732814"/>
              <a:gd name="connsiteY26" fmla="*/ 96057 h 1406829"/>
              <a:gd name="connsiteX27" fmla="*/ 2345617 w 2732814"/>
              <a:gd name="connsiteY27" fmla="*/ 79082 h 1406829"/>
              <a:gd name="connsiteX28" fmla="*/ 2447469 w 2732814"/>
              <a:gd name="connsiteY28" fmla="*/ 62107 h 1406829"/>
              <a:gd name="connsiteX29" fmla="*/ 2535174 w 2732814"/>
              <a:gd name="connsiteY29" fmla="*/ 45697 h 1406829"/>
              <a:gd name="connsiteX30" fmla="*/ 2611563 w 2732814"/>
              <a:gd name="connsiteY30" fmla="*/ 28156 h 1406829"/>
              <a:gd name="connsiteX31" fmla="*/ 2716244 w 2732814"/>
              <a:gd name="connsiteY31" fmla="*/ 14576 h 1406829"/>
              <a:gd name="connsiteX32" fmla="*/ 2726995 w 2732814"/>
              <a:gd name="connsiteY32" fmla="*/ 532887 h 1406829"/>
              <a:gd name="connsiteX33" fmla="*/ 2725297 w 2732814"/>
              <a:gd name="connsiteY33" fmla="*/ 1054027 h 1406829"/>
              <a:gd name="connsiteX34" fmla="*/ 2692478 w 2732814"/>
              <a:gd name="connsiteY34" fmla="*/ 1077226 h 1406829"/>
              <a:gd name="connsiteX35" fmla="*/ 2634197 w 2732814"/>
              <a:gd name="connsiteY35" fmla="*/ 1106084 h 1406829"/>
              <a:gd name="connsiteX36" fmla="*/ 2431625 w 2732814"/>
              <a:gd name="connsiteY36" fmla="*/ 1197751 h 1406829"/>
              <a:gd name="connsiteX37" fmla="*/ 2283375 w 2732814"/>
              <a:gd name="connsiteY37" fmla="*/ 1250374 h 1406829"/>
              <a:gd name="connsiteX38" fmla="*/ 2223962 w 2732814"/>
              <a:gd name="connsiteY38" fmla="*/ 1270178 h 1406829"/>
              <a:gd name="connsiteX39" fmla="*/ 2137954 w 2732814"/>
              <a:gd name="connsiteY39" fmla="*/ 1295641 h 1406829"/>
              <a:gd name="connsiteX40" fmla="*/ 2079672 w 2732814"/>
              <a:gd name="connsiteY40" fmla="*/ 1312617 h 1406829"/>
              <a:gd name="connsiteX41" fmla="*/ 2018561 w 2732814"/>
              <a:gd name="connsiteY41" fmla="*/ 1327328 h 1406829"/>
              <a:gd name="connsiteX42" fmla="*/ 1929724 w 2732814"/>
              <a:gd name="connsiteY42" fmla="*/ 1346001 h 1406829"/>
              <a:gd name="connsiteX43" fmla="*/ 1771288 w 2732814"/>
              <a:gd name="connsiteY43" fmla="*/ 1372030 h 1406829"/>
              <a:gd name="connsiteX44" fmla="*/ 1646803 w 2732814"/>
              <a:gd name="connsiteY44" fmla="*/ 1386742 h 1406829"/>
              <a:gd name="connsiteX45" fmla="*/ 1236568 w 2732814"/>
              <a:gd name="connsiteY45" fmla="*/ 1396927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96641 w 2736738"/>
              <a:gd name="connsiteY13" fmla="*/ 50751 h 1406829"/>
              <a:gd name="connsiteX14" fmla="*/ 232289 w 2736738"/>
              <a:gd name="connsiteY14" fmla="*/ 58673 h 1406829"/>
              <a:gd name="connsiteX15" fmla="*/ 287176 w 2736738"/>
              <a:gd name="connsiteY15" fmla="*/ 69424 h 1406829"/>
              <a:gd name="connsiteX16" fmla="*/ 459758 w 2736738"/>
              <a:gd name="connsiteY16" fmla="*/ 93189 h 1406829"/>
              <a:gd name="connsiteX17" fmla="*/ 550292 w 2736738"/>
              <a:gd name="connsiteY17" fmla="*/ 104506 h 1406829"/>
              <a:gd name="connsiteX18" fmla="*/ 632905 w 2736738"/>
              <a:gd name="connsiteY18" fmla="*/ 112428 h 1406829"/>
              <a:gd name="connsiteX19" fmla="*/ 696279 w 2736738"/>
              <a:gd name="connsiteY19" fmla="*/ 118086 h 1406829"/>
              <a:gd name="connsiteX20" fmla="*/ 755127 w 2736738"/>
              <a:gd name="connsiteY20" fmla="*/ 125442 h 1406829"/>
              <a:gd name="connsiteX21" fmla="*/ 1068037 w 2736738"/>
              <a:gd name="connsiteY21" fmla="*/ 144115 h 1406829"/>
              <a:gd name="connsiteX22" fmla="*/ 1208366 w 2736738"/>
              <a:gd name="connsiteY22" fmla="*/ 159393 h 1406829"/>
              <a:gd name="connsiteX23" fmla="*/ 1454507 w 2736738"/>
              <a:gd name="connsiteY23" fmla="*/ 164485 h 1406829"/>
              <a:gd name="connsiteX24" fmla="*/ 1933775 w 2736738"/>
              <a:gd name="connsiteY24" fmla="*/ 137891 h 1406829"/>
              <a:gd name="connsiteX25" fmla="*/ 2106357 w 2736738"/>
              <a:gd name="connsiteY25" fmla="*/ 121481 h 1406829"/>
              <a:gd name="connsiteX26" fmla="*/ 2242159 w 2736738"/>
              <a:gd name="connsiteY26" fmla="*/ 104506 h 1406829"/>
              <a:gd name="connsiteX27" fmla="*/ 2349668 w 2736738"/>
              <a:gd name="connsiteY27" fmla="*/ 87531 h 1406829"/>
              <a:gd name="connsiteX28" fmla="*/ 2451520 w 2736738"/>
              <a:gd name="connsiteY28" fmla="*/ 70556 h 1406829"/>
              <a:gd name="connsiteX29" fmla="*/ 2539225 w 2736738"/>
              <a:gd name="connsiteY29" fmla="*/ 54146 h 1406829"/>
              <a:gd name="connsiteX30" fmla="*/ 2615614 w 2736738"/>
              <a:gd name="connsiteY30" fmla="*/ 36605 h 1406829"/>
              <a:gd name="connsiteX31" fmla="*/ 2735269 w 2736738"/>
              <a:gd name="connsiteY31" fmla="*/ 97891 h 1406829"/>
              <a:gd name="connsiteX32" fmla="*/ 2731046 w 2736738"/>
              <a:gd name="connsiteY32" fmla="*/ 541336 h 1406829"/>
              <a:gd name="connsiteX33" fmla="*/ 2729348 w 2736738"/>
              <a:gd name="connsiteY33" fmla="*/ 1062476 h 1406829"/>
              <a:gd name="connsiteX34" fmla="*/ 2696529 w 2736738"/>
              <a:gd name="connsiteY34" fmla="*/ 1085675 h 1406829"/>
              <a:gd name="connsiteX35" fmla="*/ 2638248 w 2736738"/>
              <a:gd name="connsiteY35" fmla="*/ 1114533 h 1406829"/>
              <a:gd name="connsiteX36" fmla="*/ 2435676 w 2736738"/>
              <a:gd name="connsiteY36" fmla="*/ 1206200 h 1406829"/>
              <a:gd name="connsiteX37" fmla="*/ 2287426 w 2736738"/>
              <a:gd name="connsiteY37" fmla="*/ 1258823 h 1406829"/>
              <a:gd name="connsiteX38" fmla="*/ 2228013 w 2736738"/>
              <a:gd name="connsiteY38" fmla="*/ 1278627 h 1406829"/>
              <a:gd name="connsiteX39" fmla="*/ 2142005 w 2736738"/>
              <a:gd name="connsiteY39" fmla="*/ 1304090 h 1406829"/>
              <a:gd name="connsiteX40" fmla="*/ 2083723 w 2736738"/>
              <a:gd name="connsiteY40" fmla="*/ 1321066 h 1406829"/>
              <a:gd name="connsiteX41" fmla="*/ 2022612 w 2736738"/>
              <a:gd name="connsiteY41" fmla="*/ 1335777 h 1406829"/>
              <a:gd name="connsiteX42" fmla="*/ 1933775 w 2736738"/>
              <a:gd name="connsiteY42" fmla="*/ 1354450 h 1406829"/>
              <a:gd name="connsiteX43" fmla="*/ 1775339 w 2736738"/>
              <a:gd name="connsiteY43" fmla="*/ 1380479 h 1406829"/>
              <a:gd name="connsiteX44" fmla="*/ 1650854 w 2736738"/>
              <a:gd name="connsiteY44" fmla="*/ 1395191 h 1406829"/>
              <a:gd name="connsiteX45" fmla="*/ 1240619 w 2736738"/>
              <a:gd name="connsiteY45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96641 w 2736738"/>
              <a:gd name="connsiteY13" fmla="*/ 50751 h 1406829"/>
              <a:gd name="connsiteX14" fmla="*/ 232289 w 2736738"/>
              <a:gd name="connsiteY14" fmla="*/ 58673 h 1406829"/>
              <a:gd name="connsiteX15" fmla="*/ 287176 w 2736738"/>
              <a:gd name="connsiteY15" fmla="*/ 69424 h 1406829"/>
              <a:gd name="connsiteX16" fmla="*/ 459758 w 2736738"/>
              <a:gd name="connsiteY16" fmla="*/ 93189 h 1406829"/>
              <a:gd name="connsiteX17" fmla="*/ 550292 w 2736738"/>
              <a:gd name="connsiteY17" fmla="*/ 104506 h 1406829"/>
              <a:gd name="connsiteX18" fmla="*/ 632905 w 2736738"/>
              <a:gd name="connsiteY18" fmla="*/ 112428 h 1406829"/>
              <a:gd name="connsiteX19" fmla="*/ 696279 w 2736738"/>
              <a:gd name="connsiteY19" fmla="*/ 118086 h 1406829"/>
              <a:gd name="connsiteX20" fmla="*/ 755127 w 2736738"/>
              <a:gd name="connsiteY20" fmla="*/ 125442 h 1406829"/>
              <a:gd name="connsiteX21" fmla="*/ 1068037 w 2736738"/>
              <a:gd name="connsiteY21" fmla="*/ 144115 h 1406829"/>
              <a:gd name="connsiteX22" fmla="*/ 1454507 w 2736738"/>
              <a:gd name="connsiteY22" fmla="*/ 164485 h 1406829"/>
              <a:gd name="connsiteX23" fmla="*/ 1933775 w 2736738"/>
              <a:gd name="connsiteY23" fmla="*/ 137891 h 1406829"/>
              <a:gd name="connsiteX24" fmla="*/ 2106357 w 2736738"/>
              <a:gd name="connsiteY24" fmla="*/ 121481 h 1406829"/>
              <a:gd name="connsiteX25" fmla="*/ 2242159 w 2736738"/>
              <a:gd name="connsiteY25" fmla="*/ 104506 h 1406829"/>
              <a:gd name="connsiteX26" fmla="*/ 2349668 w 2736738"/>
              <a:gd name="connsiteY26" fmla="*/ 87531 h 1406829"/>
              <a:gd name="connsiteX27" fmla="*/ 2451520 w 2736738"/>
              <a:gd name="connsiteY27" fmla="*/ 70556 h 1406829"/>
              <a:gd name="connsiteX28" fmla="*/ 2539225 w 2736738"/>
              <a:gd name="connsiteY28" fmla="*/ 54146 h 1406829"/>
              <a:gd name="connsiteX29" fmla="*/ 2615614 w 2736738"/>
              <a:gd name="connsiteY29" fmla="*/ 36605 h 1406829"/>
              <a:gd name="connsiteX30" fmla="*/ 2735269 w 2736738"/>
              <a:gd name="connsiteY30" fmla="*/ 97891 h 1406829"/>
              <a:gd name="connsiteX31" fmla="*/ 2731046 w 2736738"/>
              <a:gd name="connsiteY31" fmla="*/ 541336 h 1406829"/>
              <a:gd name="connsiteX32" fmla="*/ 2729348 w 2736738"/>
              <a:gd name="connsiteY32" fmla="*/ 1062476 h 1406829"/>
              <a:gd name="connsiteX33" fmla="*/ 2696529 w 2736738"/>
              <a:gd name="connsiteY33" fmla="*/ 1085675 h 1406829"/>
              <a:gd name="connsiteX34" fmla="*/ 2638248 w 2736738"/>
              <a:gd name="connsiteY34" fmla="*/ 1114533 h 1406829"/>
              <a:gd name="connsiteX35" fmla="*/ 2435676 w 2736738"/>
              <a:gd name="connsiteY35" fmla="*/ 1206200 h 1406829"/>
              <a:gd name="connsiteX36" fmla="*/ 2287426 w 2736738"/>
              <a:gd name="connsiteY36" fmla="*/ 1258823 h 1406829"/>
              <a:gd name="connsiteX37" fmla="*/ 2228013 w 2736738"/>
              <a:gd name="connsiteY37" fmla="*/ 1278627 h 1406829"/>
              <a:gd name="connsiteX38" fmla="*/ 2142005 w 2736738"/>
              <a:gd name="connsiteY38" fmla="*/ 1304090 h 1406829"/>
              <a:gd name="connsiteX39" fmla="*/ 2083723 w 2736738"/>
              <a:gd name="connsiteY39" fmla="*/ 1321066 h 1406829"/>
              <a:gd name="connsiteX40" fmla="*/ 2022612 w 2736738"/>
              <a:gd name="connsiteY40" fmla="*/ 1335777 h 1406829"/>
              <a:gd name="connsiteX41" fmla="*/ 1933775 w 2736738"/>
              <a:gd name="connsiteY41" fmla="*/ 1354450 h 1406829"/>
              <a:gd name="connsiteX42" fmla="*/ 1775339 w 2736738"/>
              <a:gd name="connsiteY42" fmla="*/ 1380479 h 1406829"/>
              <a:gd name="connsiteX43" fmla="*/ 1650854 w 2736738"/>
              <a:gd name="connsiteY43" fmla="*/ 1395191 h 1406829"/>
              <a:gd name="connsiteX44" fmla="*/ 1240619 w 2736738"/>
              <a:gd name="connsiteY44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96641 w 2736738"/>
              <a:gd name="connsiteY13" fmla="*/ 50751 h 1406829"/>
              <a:gd name="connsiteX14" fmla="*/ 232289 w 2736738"/>
              <a:gd name="connsiteY14" fmla="*/ 58673 h 1406829"/>
              <a:gd name="connsiteX15" fmla="*/ 287176 w 2736738"/>
              <a:gd name="connsiteY15" fmla="*/ 69424 h 1406829"/>
              <a:gd name="connsiteX16" fmla="*/ 459758 w 2736738"/>
              <a:gd name="connsiteY16" fmla="*/ 93189 h 1406829"/>
              <a:gd name="connsiteX17" fmla="*/ 550292 w 2736738"/>
              <a:gd name="connsiteY17" fmla="*/ 104506 h 1406829"/>
              <a:gd name="connsiteX18" fmla="*/ 632905 w 2736738"/>
              <a:gd name="connsiteY18" fmla="*/ 112428 h 1406829"/>
              <a:gd name="connsiteX19" fmla="*/ 696279 w 2736738"/>
              <a:gd name="connsiteY19" fmla="*/ 118086 h 1406829"/>
              <a:gd name="connsiteX20" fmla="*/ 755127 w 2736738"/>
              <a:gd name="connsiteY20" fmla="*/ 125442 h 1406829"/>
              <a:gd name="connsiteX21" fmla="*/ 1454507 w 2736738"/>
              <a:gd name="connsiteY21" fmla="*/ 164485 h 1406829"/>
              <a:gd name="connsiteX22" fmla="*/ 1933775 w 2736738"/>
              <a:gd name="connsiteY22" fmla="*/ 137891 h 1406829"/>
              <a:gd name="connsiteX23" fmla="*/ 2106357 w 2736738"/>
              <a:gd name="connsiteY23" fmla="*/ 121481 h 1406829"/>
              <a:gd name="connsiteX24" fmla="*/ 2242159 w 2736738"/>
              <a:gd name="connsiteY24" fmla="*/ 104506 h 1406829"/>
              <a:gd name="connsiteX25" fmla="*/ 2349668 w 2736738"/>
              <a:gd name="connsiteY25" fmla="*/ 87531 h 1406829"/>
              <a:gd name="connsiteX26" fmla="*/ 2451520 w 2736738"/>
              <a:gd name="connsiteY26" fmla="*/ 70556 h 1406829"/>
              <a:gd name="connsiteX27" fmla="*/ 2539225 w 2736738"/>
              <a:gd name="connsiteY27" fmla="*/ 54146 h 1406829"/>
              <a:gd name="connsiteX28" fmla="*/ 2615614 w 2736738"/>
              <a:gd name="connsiteY28" fmla="*/ 36605 h 1406829"/>
              <a:gd name="connsiteX29" fmla="*/ 2735269 w 2736738"/>
              <a:gd name="connsiteY29" fmla="*/ 97891 h 1406829"/>
              <a:gd name="connsiteX30" fmla="*/ 2731046 w 2736738"/>
              <a:gd name="connsiteY30" fmla="*/ 541336 h 1406829"/>
              <a:gd name="connsiteX31" fmla="*/ 2729348 w 2736738"/>
              <a:gd name="connsiteY31" fmla="*/ 1062476 h 1406829"/>
              <a:gd name="connsiteX32" fmla="*/ 2696529 w 2736738"/>
              <a:gd name="connsiteY32" fmla="*/ 1085675 h 1406829"/>
              <a:gd name="connsiteX33" fmla="*/ 2638248 w 2736738"/>
              <a:gd name="connsiteY33" fmla="*/ 1114533 h 1406829"/>
              <a:gd name="connsiteX34" fmla="*/ 2435676 w 2736738"/>
              <a:gd name="connsiteY34" fmla="*/ 1206200 h 1406829"/>
              <a:gd name="connsiteX35" fmla="*/ 2287426 w 2736738"/>
              <a:gd name="connsiteY35" fmla="*/ 1258823 h 1406829"/>
              <a:gd name="connsiteX36" fmla="*/ 2228013 w 2736738"/>
              <a:gd name="connsiteY36" fmla="*/ 1278627 h 1406829"/>
              <a:gd name="connsiteX37" fmla="*/ 2142005 w 2736738"/>
              <a:gd name="connsiteY37" fmla="*/ 1304090 h 1406829"/>
              <a:gd name="connsiteX38" fmla="*/ 2083723 w 2736738"/>
              <a:gd name="connsiteY38" fmla="*/ 1321066 h 1406829"/>
              <a:gd name="connsiteX39" fmla="*/ 2022612 w 2736738"/>
              <a:gd name="connsiteY39" fmla="*/ 1335777 h 1406829"/>
              <a:gd name="connsiteX40" fmla="*/ 1933775 w 2736738"/>
              <a:gd name="connsiteY40" fmla="*/ 1354450 h 1406829"/>
              <a:gd name="connsiteX41" fmla="*/ 1775339 w 2736738"/>
              <a:gd name="connsiteY41" fmla="*/ 1380479 h 1406829"/>
              <a:gd name="connsiteX42" fmla="*/ 1650854 w 2736738"/>
              <a:gd name="connsiteY42" fmla="*/ 1395191 h 1406829"/>
              <a:gd name="connsiteX43" fmla="*/ 1240619 w 2736738"/>
              <a:gd name="connsiteY43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96641 w 2736738"/>
              <a:gd name="connsiteY13" fmla="*/ 50751 h 1406829"/>
              <a:gd name="connsiteX14" fmla="*/ 232289 w 2736738"/>
              <a:gd name="connsiteY14" fmla="*/ 58673 h 1406829"/>
              <a:gd name="connsiteX15" fmla="*/ 287176 w 2736738"/>
              <a:gd name="connsiteY15" fmla="*/ 69424 h 1406829"/>
              <a:gd name="connsiteX16" fmla="*/ 459758 w 2736738"/>
              <a:gd name="connsiteY16" fmla="*/ 93189 h 1406829"/>
              <a:gd name="connsiteX17" fmla="*/ 550292 w 2736738"/>
              <a:gd name="connsiteY17" fmla="*/ 104506 h 1406829"/>
              <a:gd name="connsiteX18" fmla="*/ 632905 w 2736738"/>
              <a:gd name="connsiteY18" fmla="*/ 112428 h 1406829"/>
              <a:gd name="connsiteX19" fmla="*/ 696279 w 2736738"/>
              <a:gd name="connsiteY19" fmla="*/ 118086 h 1406829"/>
              <a:gd name="connsiteX20" fmla="*/ 1454507 w 2736738"/>
              <a:gd name="connsiteY20" fmla="*/ 164485 h 1406829"/>
              <a:gd name="connsiteX21" fmla="*/ 1933775 w 2736738"/>
              <a:gd name="connsiteY21" fmla="*/ 137891 h 1406829"/>
              <a:gd name="connsiteX22" fmla="*/ 2106357 w 2736738"/>
              <a:gd name="connsiteY22" fmla="*/ 121481 h 1406829"/>
              <a:gd name="connsiteX23" fmla="*/ 2242159 w 2736738"/>
              <a:gd name="connsiteY23" fmla="*/ 104506 h 1406829"/>
              <a:gd name="connsiteX24" fmla="*/ 2349668 w 2736738"/>
              <a:gd name="connsiteY24" fmla="*/ 87531 h 1406829"/>
              <a:gd name="connsiteX25" fmla="*/ 2451520 w 2736738"/>
              <a:gd name="connsiteY25" fmla="*/ 70556 h 1406829"/>
              <a:gd name="connsiteX26" fmla="*/ 2539225 w 2736738"/>
              <a:gd name="connsiteY26" fmla="*/ 54146 h 1406829"/>
              <a:gd name="connsiteX27" fmla="*/ 2615614 w 2736738"/>
              <a:gd name="connsiteY27" fmla="*/ 36605 h 1406829"/>
              <a:gd name="connsiteX28" fmla="*/ 2735269 w 2736738"/>
              <a:gd name="connsiteY28" fmla="*/ 97891 h 1406829"/>
              <a:gd name="connsiteX29" fmla="*/ 2731046 w 2736738"/>
              <a:gd name="connsiteY29" fmla="*/ 541336 h 1406829"/>
              <a:gd name="connsiteX30" fmla="*/ 2729348 w 2736738"/>
              <a:gd name="connsiteY30" fmla="*/ 1062476 h 1406829"/>
              <a:gd name="connsiteX31" fmla="*/ 2696529 w 2736738"/>
              <a:gd name="connsiteY31" fmla="*/ 1085675 h 1406829"/>
              <a:gd name="connsiteX32" fmla="*/ 2638248 w 2736738"/>
              <a:gd name="connsiteY32" fmla="*/ 1114533 h 1406829"/>
              <a:gd name="connsiteX33" fmla="*/ 2435676 w 2736738"/>
              <a:gd name="connsiteY33" fmla="*/ 1206200 h 1406829"/>
              <a:gd name="connsiteX34" fmla="*/ 2287426 w 2736738"/>
              <a:gd name="connsiteY34" fmla="*/ 1258823 h 1406829"/>
              <a:gd name="connsiteX35" fmla="*/ 2228013 w 2736738"/>
              <a:gd name="connsiteY35" fmla="*/ 1278627 h 1406829"/>
              <a:gd name="connsiteX36" fmla="*/ 2142005 w 2736738"/>
              <a:gd name="connsiteY36" fmla="*/ 1304090 h 1406829"/>
              <a:gd name="connsiteX37" fmla="*/ 2083723 w 2736738"/>
              <a:gd name="connsiteY37" fmla="*/ 1321066 h 1406829"/>
              <a:gd name="connsiteX38" fmla="*/ 2022612 w 2736738"/>
              <a:gd name="connsiteY38" fmla="*/ 1335777 h 1406829"/>
              <a:gd name="connsiteX39" fmla="*/ 1933775 w 2736738"/>
              <a:gd name="connsiteY39" fmla="*/ 1354450 h 1406829"/>
              <a:gd name="connsiteX40" fmla="*/ 1775339 w 2736738"/>
              <a:gd name="connsiteY40" fmla="*/ 1380479 h 1406829"/>
              <a:gd name="connsiteX41" fmla="*/ 1650854 w 2736738"/>
              <a:gd name="connsiteY41" fmla="*/ 1395191 h 1406829"/>
              <a:gd name="connsiteX42" fmla="*/ 1240619 w 2736738"/>
              <a:gd name="connsiteY42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96641 w 2736738"/>
              <a:gd name="connsiteY13" fmla="*/ 50751 h 1406829"/>
              <a:gd name="connsiteX14" fmla="*/ 232289 w 2736738"/>
              <a:gd name="connsiteY14" fmla="*/ 58673 h 1406829"/>
              <a:gd name="connsiteX15" fmla="*/ 287176 w 2736738"/>
              <a:gd name="connsiteY15" fmla="*/ 69424 h 1406829"/>
              <a:gd name="connsiteX16" fmla="*/ 459758 w 2736738"/>
              <a:gd name="connsiteY16" fmla="*/ 93189 h 1406829"/>
              <a:gd name="connsiteX17" fmla="*/ 550292 w 2736738"/>
              <a:gd name="connsiteY17" fmla="*/ 104506 h 1406829"/>
              <a:gd name="connsiteX18" fmla="*/ 632905 w 2736738"/>
              <a:gd name="connsiteY18" fmla="*/ 112428 h 1406829"/>
              <a:gd name="connsiteX19" fmla="*/ 1454507 w 2736738"/>
              <a:gd name="connsiteY19" fmla="*/ 164485 h 1406829"/>
              <a:gd name="connsiteX20" fmla="*/ 1933775 w 2736738"/>
              <a:gd name="connsiteY20" fmla="*/ 137891 h 1406829"/>
              <a:gd name="connsiteX21" fmla="*/ 2106357 w 2736738"/>
              <a:gd name="connsiteY21" fmla="*/ 121481 h 1406829"/>
              <a:gd name="connsiteX22" fmla="*/ 2242159 w 2736738"/>
              <a:gd name="connsiteY22" fmla="*/ 104506 h 1406829"/>
              <a:gd name="connsiteX23" fmla="*/ 2349668 w 2736738"/>
              <a:gd name="connsiteY23" fmla="*/ 87531 h 1406829"/>
              <a:gd name="connsiteX24" fmla="*/ 2451520 w 2736738"/>
              <a:gd name="connsiteY24" fmla="*/ 70556 h 1406829"/>
              <a:gd name="connsiteX25" fmla="*/ 2539225 w 2736738"/>
              <a:gd name="connsiteY25" fmla="*/ 54146 h 1406829"/>
              <a:gd name="connsiteX26" fmla="*/ 2615614 w 2736738"/>
              <a:gd name="connsiteY26" fmla="*/ 36605 h 1406829"/>
              <a:gd name="connsiteX27" fmla="*/ 2735269 w 2736738"/>
              <a:gd name="connsiteY27" fmla="*/ 97891 h 1406829"/>
              <a:gd name="connsiteX28" fmla="*/ 2731046 w 2736738"/>
              <a:gd name="connsiteY28" fmla="*/ 541336 h 1406829"/>
              <a:gd name="connsiteX29" fmla="*/ 2729348 w 2736738"/>
              <a:gd name="connsiteY29" fmla="*/ 1062476 h 1406829"/>
              <a:gd name="connsiteX30" fmla="*/ 2696529 w 2736738"/>
              <a:gd name="connsiteY30" fmla="*/ 1085675 h 1406829"/>
              <a:gd name="connsiteX31" fmla="*/ 2638248 w 2736738"/>
              <a:gd name="connsiteY31" fmla="*/ 1114533 h 1406829"/>
              <a:gd name="connsiteX32" fmla="*/ 2435676 w 2736738"/>
              <a:gd name="connsiteY32" fmla="*/ 1206200 h 1406829"/>
              <a:gd name="connsiteX33" fmla="*/ 2287426 w 2736738"/>
              <a:gd name="connsiteY33" fmla="*/ 1258823 h 1406829"/>
              <a:gd name="connsiteX34" fmla="*/ 2228013 w 2736738"/>
              <a:gd name="connsiteY34" fmla="*/ 1278627 h 1406829"/>
              <a:gd name="connsiteX35" fmla="*/ 2142005 w 2736738"/>
              <a:gd name="connsiteY35" fmla="*/ 1304090 h 1406829"/>
              <a:gd name="connsiteX36" fmla="*/ 2083723 w 2736738"/>
              <a:gd name="connsiteY36" fmla="*/ 1321066 h 1406829"/>
              <a:gd name="connsiteX37" fmla="*/ 2022612 w 2736738"/>
              <a:gd name="connsiteY37" fmla="*/ 1335777 h 1406829"/>
              <a:gd name="connsiteX38" fmla="*/ 1933775 w 2736738"/>
              <a:gd name="connsiteY38" fmla="*/ 1354450 h 1406829"/>
              <a:gd name="connsiteX39" fmla="*/ 1775339 w 2736738"/>
              <a:gd name="connsiteY39" fmla="*/ 1380479 h 1406829"/>
              <a:gd name="connsiteX40" fmla="*/ 1650854 w 2736738"/>
              <a:gd name="connsiteY40" fmla="*/ 1395191 h 1406829"/>
              <a:gd name="connsiteX41" fmla="*/ 1240619 w 2736738"/>
              <a:gd name="connsiteY41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96641 w 2736738"/>
              <a:gd name="connsiteY13" fmla="*/ 50751 h 1406829"/>
              <a:gd name="connsiteX14" fmla="*/ 232289 w 2736738"/>
              <a:gd name="connsiteY14" fmla="*/ 58673 h 1406829"/>
              <a:gd name="connsiteX15" fmla="*/ 287176 w 2736738"/>
              <a:gd name="connsiteY15" fmla="*/ 69424 h 1406829"/>
              <a:gd name="connsiteX16" fmla="*/ 459758 w 2736738"/>
              <a:gd name="connsiteY16" fmla="*/ 93189 h 1406829"/>
              <a:gd name="connsiteX17" fmla="*/ 550292 w 2736738"/>
              <a:gd name="connsiteY17" fmla="*/ 104506 h 1406829"/>
              <a:gd name="connsiteX18" fmla="*/ 1454507 w 2736738"/>
              <a:gd name="connsiteY18" fmla="*/ 164485 h 1406829"/>
              <a:gd name="connsiteX19" fmla="*/ 1933775 w 2736738"/>
              <a:gd name="connsiteY19" fmla="*/ 137891 h 1406829"/>
              <a:gd name="connsiteX20" fmla="*/ 2106357 w 2736738"/>
              <a:gd name="connsiteY20" fmla="*/ 121481 h 1406829"/>
              <a:gd name="connsiteX21" fmla="*/ 2242159 w 2736738"/>
              <a:gd name="connsiteY21" fmla="*/ 104506 h 1406829"/>
              <a:gd name="connsiteX22" fmla="*/ 2349668 w 2736738"/>
              <a:gd name="connsiteY22" fmla="*/ 87531 h 1406829"/>
              <a:gd name="connsiteX23" fmla="*/ 2451520 w 2736738"/>
              <a:gd name="connsiteY23" fmla="*/ 70556 h 1406829"/>
              <a:gd name="connsiteX24" fmla="*/ 2539225 w 2736738"/>
              <a:gd name="connsiteY24" fmla="*/ 54146 h 1406829"/>
              <a:gd name="connsiteX25" fmla="*/ 2615614 w 2736738"/>
              <a:gd name="connsiteY25" fmla="*/ 36605 h 1406829"/>
              <a:gd name="connsiteX26" fmla="*/ 2735269 w 2736738"/>
              <a:gd name="connsiteY26" fmla="*/ 97891 h 1406829"/>
              <a:gd name="connsiteX27" fmla="*/ 2731046 w 2736738"/>
              <a:gd name="connsiteY27" fmla="*/ 541336 h 1406829"/>
              <a:gd name="connsiteX28" fmla="*/ 2729348 w 2736738"/>
              <a:gd name="connsiteY28" fmla="*/ 1062476 h 1406829"/>
              <a:gd name="connsiteX29" fmla="*/ 2696529 w 2736738"/>
              <a:gd name="connsiteY29" fmla="*/ 1085675 h 1406829"/>
              <a:gd name="connsiteX30" fmla="*/ 2638248 w 2736738"/>
              <a:gd name="connsiteY30" fmla="*/ 1114533 h 1406829"/>
              <a:gd name="connsiteX31" fmla="*/ 2435676 w 2736738"/>
              <a:gd name="connsiteY31" fmla="*/ 1206200 h 1406829"/>
              <a:gd name="connsiteX32" fmla="*/ 2287426 w 2736738"/>
              <a:gd name="connsiteY32" fmla="*/ 1258823 h 1406829"/>
              <a:gd name="connsiteX33" fmla="*/ 2228013 w 2736738"/>
              <a:gd name="connsiteY33" fmla="*/ 1278627 h 1406829"/>
              <a:gd name="connsiteX34" fmla="*/ 2142005 w 2736738"/>
              <a:gd name="connsiteY34" fmla="*/ 1304090 h 1406829"/>
              <a:gd name="connsiteX35" fmla="*/ 2083723 w 2736738"/>
              <a:gd name="connsiteY35" fmla="*/ 1321066 h 1406829"/>
              <a:gd name="connsiteX36" fmla="*/ 2022612 w 2736738"/>
              <a:gd name="connsiteY36" fmla="*/ 1335777 h 1406829"/>
              <a:gd name="connsiteX37" fmla="*/ 1933775 w 2736738"/>
              <a:gd name="connsiteY37" fmla="*/ 1354450 h 1406829"/>
              <a:gd name="connsiteX38" fmla="*/ 1775339 w 2736738"/>
              <a:gd name="connsiteY38" fmla="*/ 1380479 h 1406829"/>
              <a:gd name="connsiteX39" fmla="*/ 1650854 w 2736738"/>
              <a:gd name="connsiteY39" fmla="*/ 1395191 h 1406829"/>
              <a:gd name="connsiteX40" fmla="*/ 1240619 w 2736738"/>
              <a:gd name="connsiteY40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96641 w 2736738"/>
              <a:gd name="connsiteY13" fmla="*/ 50751 h 1406829"/>
              <a:gd name="connsiteX14" fmla="*/ 232289 w 2736738"/>
              <a:gd name="connsiteY14" fmla="*/ 58673 h 1406829"/>
              <a:gd name="connsiteX15" fmla="*/ 287176 w 2736738"/>
              <a:gd name="connsiteY15" fmla="*/ 69424 h 1406829"/>
              <a:gd name="connsiteX16" fmla="*/ 459758 w 2736738"/>
              <a:gd name="connsiteY16" fmla="*/ 93189 h 1406829"/>
              <a:gd name="connsiteX17" fmla="*/ 1454507 w 2736738"/>
              <a:gd name="connsiteY17" fmla="*/ 164485 h 1406829"/>
              <a:gd name="connsiteX18" fmla="*/ 1933775 w 2736738"/>
              <a:gd name="connsiteY18" fmla="*/ 137891 h 1406829"/>
              <a:gd name="connsiteX19" fmla="*/ 2106357 w 2736738"/>
              <a:gd name="connsiteY19" fmla="*/ 121481 h 1406829"/>
              <a:gd name="connsiteX20" fmla="*/ 2242159 w 2736738"/>
              <a:gd name="connsiteY20" fmla="*/ 104506 h 1406829"/>
              <a:gd name="connsiteX21" fmla="*/ 2349668 w 2736738"/>
              <a:gd name="connsiteY21" fmla="*/ 87531 h 1406829"/>
              <a:gd name="connsiteX22" fmla="*/ 2451520 w 2736738"/>
              <a:gd name="connsiteY22" fmla="*/ 70556 h 1406829"/>
              <a:gd name="connsiteX23" fmla="*/ 2539225 w 2736738"/>
              <a:gd name="connsiteY23" fmla="*/ 54146 h 1406829"/>
              <a:gd name="connsiteX24" fmla="*/ 2615614 w 2736738"/>
              <a:gd name="connsiteY24" fmla="*/ 36605 h 1406829"/>
              <a:gd name="connsiteX25" fmla="*/ 2735269 w 2736738"/>
              <a:gd name="connsiteY25" fmla="*/ 97891 h 1406829"/>
              <a:gd name="connsiteX26" fmla="*/ 2731046 w 2736738"/>
              <a:gd name="connsiteY26" fmla="*/ 541336 h 1406829"/>
              <a:gd name="connsiteX27" fmla="*/ 2729348 w 2736738"/>
              <a:gd name="connsiteY27" fmla="*/ 1062476 h 1406829"/>
              <a:gd name="connsiteX28" fmla="*/ 2696529 w 2736738"/>
              <a:gd name="connsiteY28" fmla="*/ 1085675 h 1406829"/>
              <a:gd name="connsiteX29" fmla="*/ 2638248 w 2736738"/>
              <a:gd name="connsiteY29" fmla="*/ 1114533 h 1406829"/>
              <a:gd name="connsiteX30" fmla="*/ 2435676 w 2736738"/>
              <a:gd name="connsiteY30" fmla="*/ 1206200 h 1406829"/>
              <a:gd name="connsiteX31" fmla="*/ 2287426 w 2736738"/>
              <a:gd name="connsiteY31" fmla="*/ 1258823 h 1406829"/>
              <a:gd name="connsiteX32" fmla="*/ 2228013 w 2736738"/>
              <a:gd name="connsiteY32" fmla="*/ 1278627 h 1406829"/>
              <a:gd name="connsiteX33" fmla="*/ 2142005 w 2736738"/>
              <a:gd name="connsiteY33" fmla="*/ 1304090 h 1406829"/>
              <a:gd name="connsiteX34" fmla="*/ 2083723 w 2736738"/>
              <a:gd name="connsiteY34" fmla="*/ 1321066 h 1406829"/>
              <a:gd name="connsiteX35" fmla="*/ 2022612 w 2736738"/>
              <a:gd name="connsiteY35" fmla="*/ 1335777 h 1406829"/>
              <a:gd name="connsiteX36" fmla="*/ 1933775 w 2736738"/>
              <a:gd name="connsiteY36" fmla="*/ 1354450 h 1406829"/>
              <a:gd name="connsiteX37" fmla="*/ 1775339 w 2736738"/>
              <a:gd name="connsiteY37" fmla="*/ 1380479 h 1406829"/>
              <a:gd name="connsiteX38" fmla="*/ 1650854 w 2736738"/>
              <a:gd name="connsiteY38" fmla="*/ 1395191 h 1406829"/>
              <a:gd name="connsiteX39" fmla="*/ 1240619 w 2736738"/>
              <a:gd name="connsiteY39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96641 w 2736738"/>
              <a:gd name="connsiteY13" fmla="*/ 50751 h 1406829"/>
              <a:gd name="connsiteX14" fmla="*/ 232289 w 2736738"/>
              <a:gd name="connsiteY14" fmla="*/ 58673 h 1406829"/>
              <a:gd name="connsiteX15" fmla="*/ 287176 w 2736738"/>
              <a:gd name="connsiteY15" fmla="*/ 69424 h 1406829"/>
              <a:gd name="connsiteX16" fmla="*/ 1454507 w 2736738"/>
              <a:gd name="connsiteY16" fmla="*/ 164485 h 1406829"/>
              <a:gd name="connsiteX17" fmla="*/ 1933775 w 2736738"/>
              <a:gd name="connsiteY17" fmla="*/ 137891 h 1406829"/>
              <a:gd name="connsiteX18" fmla="*/ 2106357 w 2736738"/>
              <a:gd name="connsiteY18" fmla="*/ 121481 h 1406829"/>
              <a:gd name="connsiteX19" fmla="*/ 2242159 w 2736738"/>
              <a:gd name="connsiteY19" fmla="*/ 104506 h 1406829"/>
              <a:gd name="connsiteX20" fmla="*/ 2349668 w 2736738"/>
              <a:gd name="connsiteY20" fmla="*/ 87531 h 1406829"/>
              <a:gd name="connsiteX21" fmla="*/ 2451520 w 2736738"/>
              <a:gd name="connsiteY21" fmla="*/ 70556 h 1406829"/>
              <a:gd name="connsiteX22" fmla="*/ 2539225 w 2736738"/>
              <a:gd name="connsiteY22" fmla="*/ 54146 h 1406829"/>
              <a:gd name="connsiteX23" fmla="*/ 2615614 w 2736738"/>
              <a:gd name="connsiteY23" fmla="*/ 36605 h 1406829"/>
              <a:gd name="connsiteX24" fmla="*/ 2735269 w 2736738"/>
              <a:gd name="connsiteY24" fmla="*/ 97891 h 1406829"/>
              <a:gd name="connsiteX25" fmla="*/ 2731046 w 2736738"/>
              <a:gd name="connsiteY25" fmla="*/ 541336 h 1406829"/>
              <a:gd name="connsiteX26" fmla="*/ 2729348 w 2736738"/>
              <a:gd name="connsiteY26" fmla="*/ 1062476 h 1406829"/>
              <a:gd name="connsiteX27" fmla="*/ 2696529 w 2736738"/>
              <a:gd name="connsiteY27" fmla="*/ 1085675 h 1406829"/>
              <a:gd name="connsiteX28" fmla="*/ 2638248 w 2736738"/>
              <a:gd name="connsiteY28" fmla="*/ 1114533 h 1406829"/>
              <a:gd name="connsiteX29" fmla="*/ 2435676 w 2736738"/>
              <a:gd name="connsiteY29" fmla="*/ 1206200 h 1406829"/>
              <a:gd name="connsiteX30" fmla="*/ 2287426 w 2736738"/>
              <a:gd name="connsiteY30" fmla="*/ 1258823 h 1406829"/>
              <a:gd name="connsiteX31" fmla="*/ 2228013 w 2736738"/>
              <a:gd name="connsiteY31" fmla="*/ 1278627 h 1406829"/>
              <a:gd name="connsiteX32" fmla="*/ 2142005 w 2736738"/>
              <a:gd name="connsiteY32" fmla="*/ 1304090 h 1406829"/>
              <a:gd name="connsiteX33" fmla="*/ 2083723 w 2736738"/>
              <a:gd name="connsiteY33" fmla="*/ 1321066 h 1406829"/>
              <a:gd name="connsiteX34" fmla="*/ 2022612 w 2736738"/>
              <a:gd name="connsiteY34" fmla="*/ 1335777 h 1406829"/>
              <a:gd name="connsiteX35" fmla="*/ 1933775 w 2736738"/>
              <a:gd name="connsiteY35" fmla="*/ 1354450 h 1406829"/>
              <a:gd name="connsiteX36" fmla="*/ 1775339 w 2736738"/>
              <a:gd name="connsiteY36" fmla="*/ 1380479 h 1406829"/>
              <a:gd name="connsiteX37" fmla="*/ 1650854 w 2736738"/>
              <a:gd name="connsiteY37" fmla="*/ 1395191 h 1406829"/>
              <a:gd name="connsiteX38" fmla="*/ 1240619 w 2736738"/>
              <a:gd name="connsiteY38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96641 w 2736738"/>
              <a:gd name="connsiteY13" fmla="*/ 50751 h 1406829"/>
              <a:gd name="connsiteX14" fmla="*/ 232289 w 2736738"/>
              <a:gd name="connsiteY14" fmla="*/ 58673 h 1406829"/>
              <a:gd name="connsiteX15" fmla="*/ 1454507 w 2736738"/>
              <a:gd name="connsiteY15" fmla="*/ 164485 h 1406829"/>
              <a:gd name="connsiteX16" fmla="*/ 1933775 w 2736738"/>
              <a:gd name="connsiteY16" fmla="*/ 137891 h 1406829"/>
              <a:gd name="connsiteX17" fmla="*/ 2106357 w 2736738"/>
              <a:gd name="connsiteY17" fmla="*/ 121481 h 1406829"/>
              <a:gd name="connsiteX18" fmla="*/ 2242159 w 2736738"/>
              <a:gd name="connsiteY18" fmla="*/ 104506 h 1406829"/>
              <a:gd name="connsiteX19" fmla="*/ 2349668 w 2736738"/>
              <a:gd name="connsiteY19" fmla="*/ 87531 h 1406829"/>
              <a:gd name="connsiteX20" fmla="*/ 2451520 w 2736738"/>
              <a:gd name="connsiteY20" fmla="*/ 70556 h 1406829"/>
              <a:gd name="connsiteX21" fmla="*/ 2539225 w 2736738"/>
              <a:gd name="connsiteY21" fmla="*/ 54146 h 1406829"/>
              <a:gd name="connsiteX22" fmla="*/ 2615614 w 2736738"/>
              <a:gd name="connsiteY22" fmla="*/ 36605 h 1406829"/>
              <a:gd name="connsiteX23" fmla="*/ 2735269 w 2736738"/>
              <a:gd name="connsiteY23" fmla="*/ 97891 h 1406829"/>
              <a:gd name="connsiteX24" fmla="*/ 2731046 w 2736738"/>
              <a:gd name="connsiteY24" fmla="*/ 541336 h 1406829"/>
              <a:gd name="connsiteX25" fmla="*/ 2729348 w 2736738"/>
              <a:gd name="connsiteY25" fmla="*/ 1062476 h 1406829"/>
              <a:gd name="connsiteX26" fmla="*/ 2696529 w 2736738"/>
              <a:gd name="connsiteY26" fmla="*/ 1085675 h 1406829"/>
              <a:gd name="connsiteX27" fmla="*/ 2638248 w 2736738"/>
              <a:gd name="connsiteY27" fmla="*/ 1114533 h 1406829"/>
              <a:gd name="connsiteX28" fmla="*/ 2435676 w 2736738"/>
              <a:gd name="connsiteY28" fmla="*/ 1206200 h 1406829"/>
              <a:gd name="connsiteX29" fmla="*/ 2287426 w 2736738"/>
              <a:gd name="connsiteY29" fmla="*/ 1258823 h 1406829"/>
              <a:gd name="connsiteX30" fmla="*/ 2228013 w 2736738"/>
              <a:gd name="connsiteY30" fmla="*/ 1278627 h 1406829"/>
              <a:gd name="connsiteX31" fmla="*/ 2142005 w 2736738"/>
              <a:gd name="connsiteY31" fmla="*/ 1304090 h 1406829"/>
              <a:gd name="connsiteX32" fmla="*/ 2083723 w 2736738"/>
              <a:gd name="connsiteY32" fmla="*/ 1321066 h 1406829"/>
              <a:gd name="connsiteX33" fmla="*/ 2022612 w 2736738"/>
              <a:gd name="connsiteY33" fmla="*/ 1335777 h 1406829"/>
              <a:gd name="connsiteX34" fmla="*/ 1933775 w 2736738"/>
              <a:gd name="connsiteY34" fmla="*/ 1354450 h 1406829"/>
              <a:gd name="connsiteX35" fmla="*/ 1775339 w 2736738"/>
              <a:gd name="connsiteY35" fmla="*/ 1380479 h 1406829"/>
              <a:gd name="connsiteX36" fmla="*/ 1650854 w 2736738"/>
              <a:gd name="connsiteY36" fmla="*/ 1395191 h 1406829"/>
              <a:gd name="connsiteX37" fmla="*/ 1240619 w 2736738"/>
              <a:gd name="connsiteY37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96641 w 2736738"/>
              <a:gd name="connsiteY13" fmla="*/ 50751 h 1406829"/>
              <a:gd name="connsiteX14" fmla="*/ 1454507 w 2736738"/>
              <a:gd name="connsiteY14" fmla="*/ 164485 h 1406829"/>
              <a:gd name="connsiteX15" fmla="*/ 1933775 w 2736738"/>
              <a:gd name="connsiteY15" fmla="*/ 137891 h 1406829"/>
              <a:gd name="connsiteX16" fmla="*/ 2106357 w 2736738"/>
              <a:gd name="connsiteY16" fmla="*/ 121481 h 1406829"/>
              <a:gd name="connsiteX17" fmla="*/ 2242159 w 2736738"/>
              <a:gd name="connsiteY17" fmla="*/ 104506 h 1406829"/>
              <a:gd name="connsiteX18" fmla="*/ 2349668 w 2736738"/>
              <a:gd name="connsiteY18" fmla="*/ 87531 h 1406829"/>
              <a:gd name="connsiteX19" fmla="*/ 2451520 w 2736738"/>
              <a:gd name="connsiteY19" fmla="*/ 70556 h 1406829"/>
              <a:gd name="connsiteX20" fmla="*/ 2539225 w 2736738"/>
              <a:gd name="connsiteY20" fmla="*/ 54146 h 1406829"/>
              <a:gd name="connsiteX21" fmla="*/ 2615614 w 2736738"/>
              <a:gd name="connsiteY21" fmla="*/ 36605 h 1406829"/>
              <a:gd name="connsiteX22" fmla="*/ 2735269 w 2736738"/>
              <a:gd name="connsiteY22" fmla="*/ 97891 h 1406829"/>
              <a:gd name="connsiteX23" fmla="*/ 2731046 w 2736738"/>
              <a:gd name="connsiteY23" fmla="*/ 541336 h 1406829"/>
              <a:gd name="connsiteX24" fmla="*/ 2729348 w 2736738"/>
              <a:gd name="connsiteY24" fmla="*/ 1062476 h 1406829"/>
              <a:gd name="connsiteX25" fmla="*/ 2696529 w 2736738"/>
              <a:gd name="connsiteY25" fmla="*/ 1085675 h 1406829"/>
              <a:gd name="connsiteX26" fmla="*/ 2638248 w 2736738"/>
              <a:gd name="connsiteY26" fmla="*/ 1114533 h 1406829"/>
              <a:gd name="connsiteX27" fmla="*/ 2435676 w 2736738"/>
              <a:gd name="connsiteY27" fmla="*/ 1206200 h 1406829"/>
              <a:gd name="connsiteX28" fmla="*/ 2287426 w 2736738"/>
              <a:gd name="connsiteY28" fmla="*/ 1258823 h 1406829"/>
              <a:gd name="connsiteX29" fmla="*/ 2228013 w 2736738"/>
              <a:gd name="connsiteY29" fmla="*/ 1278627 h 1406829"/>
              <a:gd name="connsiteX30" fmla="*/ 2142005 w 2736738"/>
              <a:gd name="connsiteY30" fmla="*/ 1304090 h 1406829"/>
              <a:gd name="connsiteX31" fmla="*/ 2083723 w 2736738"/>
              <a:gd name="connsiteY31" fmla="*/ 1321066 h 1406829"/>
              <a:gd name="connsiteX32" fmla="*/ 2022612 w 2736738"/>
              <a:gd name="connsiteY32" fmla="*/ 1335777 h 1406829"/>
              <a:gd name="connsiteX33" fmla="*/ 1933775 w 2736738"/>
              <a:gd name="connsiteY33" fmla="*/ 1354450 h 1406829"/>
              <a:gd name="connsiteX34" fmla="*/ 1775339 w 2736738"/>
              <a:gd name="connsiteY34" fmla="*/ 1380479 h 1406829"/>
              <a:gd name="connsiteX35" fmla="*/ 1650854 w 2736738"/>
              <a:gd name="connsiteY35" fmla="*/ 1395191 h 1406829"/>
              <a:gd name="connsiteX36" fmla="*/ 1240619 w 2736738"/>
              <a:gd name="connsiteY36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454507 w 2736738"/>
              <a:gd name="connsiteY13" fmla="*/ 164485 h 1406829"/>
              <a:gd name="connsiteX14" fmla="*/ 1933775 w 2736738"/>
              <a:gd name="connsiteY14" fmla="*/ 137891 h 1406829"/>
              <a:gd name="connsiteX15" fmla="*/ 2106357 w 2736738"/>
              <a:gd name="connsiteY15" fmla="*/ 121481 h 1406829"/>
              <a:gd name="connsiteX16" fmla="*/ 2242159 w 2736738"/>
              <a:gd name="connsiteY16" fmla="*/ 104506 h 1406829"/>
              <a:gd name="connsiteX17" fmla="*/ 2349668 w 2736738"/>
              <a:gd name="connsiteY17" fmla="*/ 87531 h 1406829"/>
              <a:gd name="connsiteX18" fmla="*/ 2451520 w 2736738"/>
              <a:gd name="connsiteY18" fmla="*/ 70556 h 1406829"/>
              <a:gd name="connsiteX19" fmla="*/ 2539225 w 2736738"/>
              <a:gd name="connsiteY19" fmla="*/ 54146 h 1406829"/>
              <a:gd name="connsiteX20" fmla="*/ 2615614 w 2736738"/>
              <a:gd name="connsiteY20" fmla="*/ 36605 h 1406829"/>
              <a:gd name="connsiteX21" fmla="*/ 2735269 w 2736738"/>
              <a:gd name="connsiteY21" fmla="*/ 97891 h 1406829"/>
              <a:gd name="connsiteX22" fmla="*/ 2731046 w 2736738"/>
              <a:gd name="connsiteY22" fmla="*/ 541336 h 1406829"/>
              <a:gd name="connsiteX23" fmla="*/ 2729348 w 2736738"/>
              <a:gd name="connsiteY23" fmla="*/ 1062476 h 1406829"/>
              <a:gd name="connsiteX24" fmla="*/ 2696529 w 2736738"/>
              <a:gd name="connsiteY24" fmla="*/ 1085675 h 1406829"/>
              <a:gd name="connsiteX25" fmla="*/ 2638248 w 2736738"/>
              <a:gd name="connsiteY25" fmla="*/ 1114533 h 1406829"/>
              <a:gd name="connsiteX26" fmla="*/ 2435676 w 2736738"/>
              <a:gd name="connsiteY26" fmla="*/ 1206200 h 1406829"/>
              <a:gd name="connsiteX27" fmla="*/ 2287426 w 2736738"/>
              <a:gd name="connsiteY27" fmla="*/ 1258823 h 1406829"/>
              <a:gd name="connsiteX28" fmla="*/ 2228013 w 2736738"/>
              <a:gd name="connsiteY28" fmla="*/ 1278627 h 1406829"/>
              <a:gd name="connsiteX29" fmla="*/ 2142005 w 2736738"/>
              <a:gd name="connsiteY29" fmla="*/ 1304090 h 1406829"/>
              <a:gd name="connsiteX30" fmla="*/ 2083723 w 2736738"/>
              <a:gd name="connsiteY30" fmla="*/ 1321066 h 1406829"/>
              <a:gd name="connsiteX31" fmla="*/ 2022612 w 2736738"/>
              <a:gd name="connsiteY31" fmla="*/ 1335777 h 1406829"/>
              <a:gd name="connsiteX32" fmla="*/ 1933775 w 2736738"/>
              <a:gd name="connsiteY32" fmla="*/ 1354450 h 1406829"/>
              <a:gd name="connsiteX33" fmla="*/ 1775339 w 2736738"/>
              <a:gd name="connsiteY33" fmla="*/ 1380479 h 1406829"/>
              <a:gd name="connsiteX34" fmla="*/ 1650854 w 2736738"/>
              <a:gd name="connsiteY34" fmla="*/ 1395191 h 1406829"/>
              <a:gd name="connsiteX35" fmla="*/ 1240619 w 2736738"/>
              <a:gd name="connsiteY35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1933775 w 2736738"/>
              <a:gd name="connsiteY13" fmla="*/ 137891 h 1406829"/>
              <a:gd name="connsiteX14" fmla="*/ 2106357 w 2736738"/>
              <a:gd name="connsiteY14" fmla="*/ 121481 h 1406829"/>
              <a:gd name="connsiteX15" fmla="*/ 2242159 w 2736738"/>
              <a:gd name="connsiteY15" fmla="*/ 104506 h 1406829"/>
              <a:gd name="connsiteX16" fmla="*/ 2349668 w 2736738"/>
              <a:gd name="connsiteY16" fmla="*/ 87531 h 1406829"/>
              <a:gd name="connsiteX17" fmla="*/ 2451520 w 2736738"/>
              <a:gd name="connsiteY17" fmla="*/ 70556 h 1406829"/>
              <a:gd name="connsiteX18" fmla="*/ 2539225 w 2736738"/>
              <a:gd name="connsiteY18" fmla="*/ 54146 h 1406829"/>
              <a:gd name="connsiteX19" fmla="*/ 2615614 w 2736738"/>
              <a:gd name="connsiteY19" fmla="*/ 36605 h 1406829"/>
              <a:gd name="connsiteX20" fmla="*/ 2735269 w 2736738"/>
              <a:gd name="connsiteY20" fmla="*/ 97891 h 1406829"/>
              <a:gd name="connsiteX21" fmla="*/ 2731046 w 2736738"/>
              <a:gd name="connsiteY21" fmla="*/ 541336 h 1406829"/>
              <a:gd name="connsiteX22" fmla="*/ 2729348 w 2736738"/>
              <a:gd name="connsiteY22" fmla="*/ 1062476 h 1406829"/>
              <a:gd name="connsiteX23" fmla="*/ 2696529 w 2736738"/>
              <a:gd name="connsiteY23" fmla="*/ 1085675 h 1406829"/>
              <a:gd name="connsiteX24" fmla="*/ 2638248 w 2736738"/>
              <a:gd name="connsiteY24" fmla="*/ 1114533 h 1406829"/>
              <a:gd name="connsiteX25" fmla="*/ 2435676 w 2736738"/>
              <a:gd name="connsiteY25" fmla="*/ 1206200 h 1406829"/>
              <a:gd name="connsiteX26" fmla="*/ 2287426 w 2736738"/>
              <a:gd name="connsiteY26" fmla="*/ 1258823 h 1406829"/>
              <a:gd name="connsiteX27" fmla="*/ 2228013 w 2736738"/>
              <a:gd name="connsiteY27" fmla="*/ 1278627 h 1406829"/>
              <a:gd name="connsiteX28" fmla="*/ 2142005 w 2736738"/>
              <a:gd name="connsiteY28" fmla="*/ 1304090 h 1406829"/>
              <a:gd name="connsiteX29" fmla="*/ 2083723 w 2736738"/>
              <a:gd name="connsiteY29" fmla="*/ 1321066 h 1406829"/>
              <a:gd name="connsiteX30" fmla="*/ 2022612 w 2736738"/>
              <a:gd name="connsiteY30" fmla="*/ 1335777 h 1406829"/>
              <a:gd name="connsiteX31" fmla="*/ 1933775 w 2736738"/>
              <a:gd name="connsiteY31" fmla="*/ 1354450 h 1406829"/>
              <a:gd name="connsiteX32" fmla="*/ 1775339 w 2736738"/>
              <a:gd name="connsiteY32" fmla="*/ 1380479 h 1406829"/>
              <a:gd name="connsiteX33" fmla="*/ 1650854 w 2736738"/>
              <a:gd name="connsiteY33" fmla="*/ 1395191 h 1406829"/>
              <a:gd name="connsiteX34" fmla="*/ 1240619 w 2736738"/>
              <a:gd name="connsiteY34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2106357 w 2736738"/>
              <a:gd name="connsiteY13" fmla="*/ 121481 h 1406829"/>
              <a:gd name="connsiteX14" fmla="*/ 2242159 w 2736738"/>
              <a:gd name="connsiteY14" fmla="*/ 104506 h 1406829"/>
              <a:gd name="connsiteX15" fmla="*/ 2349668 w 2736738"/>
              <a:gd name="connsiteY15" fmla="*/ 87531 h 1406829"/>
              <a:gd name="connsiteX16" fmla="*/ 2451520 w 2736738"/>
              <a:gd name="connsiteY16" fmla="*/ 70556 h 1406829"/>
              <a:gd name="connsiteX17" fmla="*/ 2539225 w 2736738"/>
              <a:gd name="connsiteY17" fmla="*/ 54146 h 1406829"/>
              <a:gd name="connsiteX18" fmla="*/ 2615614 w 2736738"/>
              <a:gd name="connsiteY18" fmla="*/ 36605 h 1406829"/>
              <a:gd name="connsiteX19" fmla="*/ 2735269 w 2736738"/>
              <a:gd name="connsiteY19" fmla="*/ 97891 h 1406829"/>
              <a:gd name="connsiteX20" fmla="*/ 2731046 w 2736738"/>
              <a:gd name="connsiteY20" fmla="*/ 541336 h 1406829"/>
              <a:gd name="connsiteX21" fmla="*/ 2729348 w 2736738"/>
              <a:gd name="connsiteY21" fmla="*/ 1062476 h 1406829"/>
              <a:gd name="connsiteX22" fmla="*/ 2696529 w 2736738"/>
              <a:gd name="connsiteY22" fmla="*/ 1085675 h 1406829"/>
              <a:gd name="connsiteX23" fmla="*/ 2638248 w 2736738"/>
              <a:gd name="connsiteY23" fmla="*/ 1114533 h 1406829"/>
              <a:gd name="connsiteX24" fmla="*/ 2435676 w 2736738"/>
              <a:gd name="connsiteY24" fmla="*/ 1206200 h 1406829"/>
              <a:gd name="connsiteX25" fmla="*/ 2287426 w 2736738"/>
              <a:gd name="connsiteY25" fmla="*/ 1258823 h 1406829"/>
              <a:gd name="connsiteX26" fmla="*/ 2228013 w 2736738"/>
              <a:gd name="connsiteY26" fmla="*/ 1278627 h 1406829"/>
              <a:gd name="connsiteX27" fmla="*/ 2142005 w 2736738"/>
              <a:gd name="connsiteY27" fmla="*/ 1304090 h 1406829"/>
              <a:gd name="connsiteX28" fmla="*/ 2083723 w 2736738"/>
              <a:gd name="connsiteY28" fmla="*/ 1321066 h 1406829"/>
              <a:gd name="connsiteX29" fmla="*/ 2022612 w 2736738"/>
              <a:gd name="connsiteY29" fmla="*/ 1335777 h 1406829"/>
              <a:gd name="connsiteX30" fmla="*/ 1933775 w 2736738"/>
              <a:gd name="connsiteY30" fmla="*/ 1354450 h 1406829"/>
              <a:gd name="connsiteX31" fmla="*/ 1775339 w 2736738"/>
              <a:gd name="connsiteY31" fmla="*/ 1380479 h 1406829"/>
              <a:gd name="connsiteX32" fmla="*/ 1650854 w 2736738"/>
              <a:gd name="connsiteY32" fmla="*/ 1395191 h 1406829"/>
              <a:gd name="connsiteX33" fmla="*/ 1240619 w 2736738"/>
              <a:gd name="connsiteY33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2242159 w 2736738"/>
              <a:gd name="connsiteY13" fmla="*/ 104506 h 1406829"/>
              <a:gd name="connsiteX14" fmla="*/ 2349668 w 2736738"/>
              <a:gd name="connsiteY14" fmla="*/ 87531 h 1406829"/>
              <a:gd name="connsiteX15" fmla="*/ 2451520 w 2736738"/>
              <a:gd name="connsiteY15" fmla="*/ 70556 h 1406829"/>
              <a:gd name="connsiteX16" fmla="*/ 2539225 w 2736738"/>
              <a:gd name="connsiteY16" fmla="*/ 54146 h 1406829"/>
              <a:gd name="connsiteX17" fmla="*/ 2615614 w 2736738"/>
              <a:gd name="connsiteY17" fmla="*/ 36605 h 1406829"/>
              <a:gd name="connsiteX18" fmla="*/ 2735269 w 2736738"/>
              <a:gd name="connsiteY18" fmla="*/ 97891 h 1406829"/>
              <a:gd name="connsiteX19" fmla="*/ 2731046 w 2736738"/>
              <a:gd name="connsiteY19" fmla="*/ 541336 h 1406829"/>
              <a:gd name="connsiteX20" fmla="*/ 2729348 w 2736738"/>
              <a:gd name="connsiteY20" fmla="*/ 1062476 h 1406829"/>
              <a:gd name="connsiteX21" fmla="*/ 2696529 w 2736738"/>
              <a:gd name="connsiteY21" fmla="*/ 1085675 h 1406829"/>
              <a:gd name="connsiteX22" fmla="*/ 2638248 w 2736738"/>
              <a:gd name="connsiteY22" fmla="*/ 1114533 h 1406829"/>
              <a:gd name="connsiteX23" fmla="*/ 2435676 w 2736738"/>
              <a:gd name="connsiteY23" fmla="*/ 1206200 h 1406829"/>
              <a:gd name="connsiteX24" fmla="*/ 2287426 w 2736738"/>
              <a:gd name="connsiteY24" fmla="*/ 1258823 h 1406829"/>
              <a:gd name="connsiteX25" fmla="*/ 2228013 w 2736738"/>
              <a:gd name="connsiteY25" fmla="*/ 1278627 h 1406829"/>
              <a:gd name="connsiteX26" fmla="*/ 2142005 w 2736738"/>
              <a:gd name="connsiteY26" fmla="*/ 1304090 h 1406829"/>
              <a:gd name="connsiteX27" fmla="*/ 2083723 w 2736738"/>
              <a:gd name="connsiteY27" fmla="*/ 1321066 h 1406829"/>
              <a:gd name="connsiteX28" fmla="*/ 2022612 w 2736738"/>
              <a:gd name="connsiteY28" fmla="*/ 1335777 h 1406829"/>
              <a:gd name="connsiteX29" fmla="*/ 1933775 w 2736738"/>
              <a:gd name="connsiteY29" fmla="*/ 1354450 h 1406829"/>
              <a:gd name="connsiteX30" fmla="*/ 1775339 w 2736738"/>
              <a:gd name="connsiteY30" fmla="*/ 1380479 h 1406829"/>
              <a:gd name="connsiteX31" fmla="*/ 1650854 w 2736738"/>
              <a:gd name="connsiteY31" fmla="*/ 1395191 h 1406829"/>
              <a:gd name="connsiteX32" fmla="*/ 1240619 w 2736738"/>
              <a:gd name="connsiteY32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2349668 w 2736738"/>
              <a:gd name="connsiteY13" fmla="*/ 87531 h 1406829"/>
              <a:gd name="connsiteX14" fmla="*/ 2451520 w 2736738"/>
              <a:gd name="connsiteY14" fmla="*/ 70556 h 1406829"/>
              <a:gd name="connsiteX15" fmla="*/ 2539225 w 2736738"/>
              <a:gd name="connsiteY15" fmla="*/ 54146 h 1406829"/>
              <a:gd name="connsiteX16" fmla="*/ 2615614 w 2736738"/>
              <a:gd name="connsiteY16" fmla="*/ 36605 h 1406829"/>
              <a:gd name="connsiteX17" fmla="*/ 2735269 w 2736738"/>
              <a:gd name="connsiteY17" fmla="*/ 97891 h 1406829"/>
              <a:gd name="connsiteX18" fmla="*/ 2731046 w 2736738"/>
              <a:gd name="connsiteY18" fmla="*/ 541336 h 1406829"/>
              <a:gd name="connsiteX19" fmla="*/ 2729348 w 2736738"/>
              <a:gd name="connsiteY19" fmla="*/ 1062476 h 1406829"/>
              <a:gd name="connsiteX20" fmla="*/ 2696529 w 2736738"/>
              <a:gd name="connsiteY20" fmla="*/ 1085675 h 1406829"/>
              <a:gd name="connsiteX21" fmla="*/ 2638248 w 2736738"/>
              <a:gd name="connsiteY21" fmla="*/ 1114533 h 1406829"/>
              <a:gd name="connsiteX22" fmla="*/ 2435676 w 2736738"/>
              <a:gd name="connsiteY22" fmla="*/ 1206200 h 1406829"/>
              <a:gd name="connsiteX23" fmla="*/ 2287426 w 2736738"/>
              <a:gd name="connsiteY23" fmla="*/ 1258823 h 1406829"/>
              <a:gd name="connsiteX24" fmla="*/ 2228013 w 2736738"/>
              <a:gd name="connsiteY24" fmla="*/ 1278627 h 1406829"/>
              <a:gd name="connsiteX25" fmla="*/ 2142005 w 2736738"/>
              <a:gd name="connsiteY25" fmla="*/ 1304090 h 1406829"/>
              <a:gd name="connsiteX26" fmla="*/ 2083723 w 2736738"/>
              <a:gd name="connsiteY26" fmla="*/ 1321066 h 1406829"/>
              <a:gd name="connsiteX27" fmla="*/ 2022612 w 2736738"/>
              <a:gd name="connsiteY27" fmla="*/ 1335777 h 1406829"/>
              <a:gd name="connsiteX28" fmla="*/ 1933775 w 2736738"/>
              <a:gd name="connsiteY28" fmla="*/ 1354450 h 1406829"/>
              <a:gd name="connsiteX29" fmla="*/ 1775339 w 2736738"/>
              <a:gd name="connsiteY29" fmla="*/ 1380479 h 1406829"/>
              <a:gd name="connsiteX30" fmla="*/ 1650854 w 2736738"/>
              <a:gd name="connsiteY30" fmla="*/ 1395191 h 1406829"/>
              <a:gd name="connsiteX31" fmla="*/ 1240619 w 2736738"/>
              <a:gd name="connsiteY31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2451520 w 2736738"/>
              <a:gd name="connsiteY13" fmla="*/ 70556 h 1406829"/>
              <a:gd name="connsiteX14" fmla="*/ 2539225 w 2736738"/>
              <a:gd name="connsiteY14" fmla="*/ 54146 h 1406829"/>
              <a:gd name="connsiteX15" fmla="*/ 2615614 w 2736738"/>
              <a:gd name="connsiteY15" fmla="*/ 36605 h 1406829"/>
              <a:gd name="connsiteX16" fmla="*/ 2735269 w 2736738"/>
              <a:gd name="connsiteY16" fmla="*/ 97891 h 1406829"/>
              <a:gd name="connsiteX17" fmla="*/ 2731046 w 2736738"/>
              <a:gd name="connsiteY17" fmla="*/ 541336 h 1406829"/>
              <a:gd name="connsiteX18" fmla="*/ 2729348 w 2736738"/>
              <a:gd name="connsiteY18" fmla="*/ 1062476 h 1406829"/>
              <a:gd name="connsiteX19" fmla="*/ 2696529 w 2736738"/>
              <a:gd name="connsiteY19" fmla="*/ 1085675 h 1406829"/>
              <a:gd name="connsiteX20" fmla="*/ 2638248 w 2736738"/>
              <a:gd name="connsiteY20" fmla="*/ 1114533 h 1406829"/>
              <a:gd name="connsiteX21" fmla="*/ 2435676 w 2736738"/>
              <a:gd name="connsiteY21" fmla="*/ 1206200 h 1406829"/>
              <a:gd name="connsiteX22" fmla="*/ 2287426 w 2736738"/>
              <a:gd name="connsiteY22" fmla="*/ 1258823 h 1406829"/>
              <a:gd name="connsiteX23" fmla="*/ 2228013 w 2736738"/>
              <a:gd name="connsiteY23" fmla="*/ 1278627 h 1406829"/>
              <a:gd name="connsiteX24" fmla="*/ 2142005 w 2736738"/>
              <a:gd name="connsiteY24" fmla="*/ 1304090 h 1406829"/>
              <a:gd name="connsiteX25" fmla="*/ 2083723 w 2736738"/>
              <a:gd name="connsiteY25" fmla="*/ 1321066 h 1406829"/>
              <a:gd name="connsiteX26" fmla="*/ 2022612 w 2736738"/>
              <a:gd name="connsiteY26" fmla="*/ 1335777 h 1406829"/>
              <a:gd name="connsiteX27" fmla="*/ 1933775 w 2736738"/>
              <a:gd name="connsiteY27" fmla="*/ 1354450 h 1406829"/>
              <a:gd name="connsiteX28" fmla="*/ 1775339 w 2736738"/>
              <a:gd name="connsiteY28" fmla="*/ 1380479 h 1406829"/>
              <a:gd name="connsiteX29" fmla="*/ 1650854 w 2736738"/>
              <a:gd name="connsiteY29" fmla="*/ 1395191 h 1406829"/>
              <a:gd name="connsiteX30" fmla="*/ 1240619 w 2736738"/>
              <a:gd name="connsiteY30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2539225 w 2736738"/>
              <a:gd name="connsiteY13" fmla="*/ 54146 h 1406829"/>
              <a:gd name="connsiteX14" fmla="*/ 2615614 w 2736738"/>
              <a:gd name="connsiteY14" fmla="*/ 36605 h 1406829"/>
              <a:gd name="connsiteX15" fmla="*/ 2735269 w 2736738"/>
              <a:gd name="connsiteY15" fmla="*/ 97891 h 1406829"/>
              <a:gd name="connsiteX16" fmla="*/ 2731046 w 2736738"/>
              <a:gd name="connsiteY16" fmla="*/ 541336 h 1406829"/>
              <a:gd name="connsiteX17" fmla="*/ 2729348 w 2736738"/>
              <a:gd name="connsiteY17" fmla="*/ 1062476 h 1406829"/>
              <a:gd name="connsiteX18" fmla="*/ 2696529 w 2736738"/>
              <a:gd name="connsiteY18" fmla="*/ 1085675 h 1406829"/>
              <a:gd name="connsiteX19" fmla="*/ 2638248 w 2736738"/>
              <a:gd name="connsiteY19" fmla="*/ 1114533 h 1406829"/>
              <a:gd name="connsiteX20" fmla="*/ 2435676 w 2736738"/>
              <a:gd name="connsiteY20" fmla="*/ 1206200 h 1406829"/>
              <a:gd name="connsiteX21" fmla="*/ 2287426 w 2736738"/>
              <a:gd name="connsiteY21" fmla="*/ 1258823 h 1406829"/>
              <a:gd name="connsiteX22" fmla="*/ 2228013 w 2736738"/>
              <a:gd name="connsiteY22" fmla="*/ 1278627 h 1406829"/>
              <a:gd name="connsiteX23" fmla="*/ 2142005 w 2736738"/>
              <a:gd name="connsiteY23" fmla="*/ 1304090 h 1406829"/>
              <a:gd name="connsiteX24" fmla="*/ 2083723 w 2736738"/>
              <a:gd name="connsiteY24" fmla="*/ 1321066 h 1406829"/>
              <a:gd name="connsiteX25" fmla="*/ 2022612 w 2736738"/>
              <a:gd name="connsiteY25" fmla="*/ 1335777 h 1406829"/>
              <a:gd name="connsiteX26" fmla="*/ 1933775 w 2736738"/>
              <a:gd name="connsiteY26" fmla="*/ 1354450 h 1406829"/>
              <a:gd name="connsiteX27" fmla="*/ 1775339 w 2736738"/>
              <a:gd name="connsiteY27" fmla="*/ 1380479 h 1406829"/>
              <a:gd name="connsiteX28" fmla="*/ 1650854 w 2736738"/>
              <a:gd name="connsiteY28" fmla="*/ 1395191 h 1406829"/>
              <a:gd name="connsiteX29" fmla="*/ 1240619 w 2736738"/>
              <a:gd name="connsiteY29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2615614 w 2736738"/>
              <a:gd name="connsiteY13" fmla="*/ 36605 h 1406829"/>
              <a:gd name="connsiteX14" fmla="*/ 2735269 w 2736738"/>
              <a:gd name="connsiteY14" fmla="*/ 97891 h 1406829"/>
              <a:gd name="connsiteX15" fmla="*/ 2731046 w 2736738"/>
              <a:gd name="connsiteY15" fmla="*/ 541336 h 1406829"/>
              <a:gd name="connsiteX16" fmla="*/ 2729348 w 2736738"/>
              <a:gd name="connsiteY16" fmla="*/ 1062476 h 1406829"/>
              <a:gd name="connsiteX17" fmla="*/ 2696529 w 2736738"/>
              <a:gd name="connsiteY17" fmla="*/ 1085675 h 1406829"/>
              <a:gd name="connsiteX18" fmla="*/ 2638248 w 2736738"/>
              <a:gd name="connsiteY18" fmla="*/ 1114533 h 1406829"/>
              <a:gd name="connsiteX19" fmla="*/ 2435676 w 2736738"/>
              <a:gd name="connsiteY19" fmla="*/ 1206200 h 1406829"/>
              <a:gd name="connsiteX20" fmla="*/ 2287426 w 2736738"/>
              <a:gd name="connsiteY20" fmla="*/ 1258823 h 1406829"/>
              <a:gd name="connsiteX21" fmla="*/ 2228013 w 2736738"/>
              <a:gd name="connsiteY21" fmla="*/ 1278627 h 1406829"/>
              <a:gd name="connsiteX22" fmla="*/ 2142005 w 2736738"/>
              <a:gd name="connsiteY22" fmla="*/ 1304090 h 1406829"/>
              <a:gd name="connsiteX23" fmla="*/ 2083723 w 2736738"/>
              <a:gd name="connsiteY23" fmla="*/ 1321066 h 1406829"/>
              <a:gd name="connsiteX24" fmla="*/ 2022612 w 2736738"/>
              <a:gd name="connsiteY24" fmla="*/ 1335777 h 1406829"/>
              <a:gd name="connsiteX25" fmla="*/ 1933775 w 2736738"/>
              <a:gd name="connsiteY25" fmla="*/ 1354450 h 1406829"/>
              <a:gd name="connsiteX26" fmla="*/ 1775339 w 2736738"/>
              <a:gd name="connsiteY26" fmla="*/ 1380479 h 1406829"/>
              <a:gd name="connsiteX27" fmla="*/ 1650854 w 2736738"/>
              <a:gd name="connsiteY27" fmla="*/ 1395191 h 1406829"/>
              <a:gd name="connsiteX28" fmla="*/ 1240619 w 2736738"/>
              <a:gd name="connsiteY28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2735269 w 2736738"/>
              <a:gd name="connsiteY13" fmla="*/ 97891 h 1406829"/>
              <a:gd name="connsiteX14" fmla="*/ 2731046 w 2736738"/>
              <a:gd name="connsiteY14" fmla="*/ 541336 h 1406829"/>
              <a:gd name="connsiteX15" fmla="*/ 2729348 w 2736738"/>
              <a:gd name="connsiteY15" fmla="*/ 1062476 h 1406829"/>
              <a:gd name="connsiteX16" fmla="*/ 2696529 w 2736738"/>
              <a:gd name="connsiteY16" fmla="*/ 1085675 h 1406829"/>
              <a:gd name="connsiteX17" fmla="*/ 2638248 w 2736738"/>
              <a:gd name="connsiteY17" fmla="*/ 1114533 h 1406829"/>
              <a:gd name="connsiteX18" fmla="*/ 2435676 w 2736738"/>
              <a:gd name="connsiteY18" fmla="*/ 1206200 h 1406829"/>
              <a:gd name="connsiteX19" fmla="*/ 2287426 w 2736738"/>
              <a:gd name="connsiteY19" fmla="*/ 1258823 h 1406829"/>
              <a:gd name="connsiteX20" fmla="*/ 2228013 w 2736738"/>
              <a:gd name="connsiteY20" fmla="*/ 1278627 h 1406829"/>
              <a:gd name="connsiteX21" fmla="*/ 2142005 w 2736738"/>
              <a:gd name="connsiteY21" fmla="*/ 1304090 h 1406829"/>
              <a:gd name="connsiteX22" fmla="*/ 2083723 w 2736738"/>
              <a:gd name="connsiteY22" fmla="*/ 1321066 h 1406829"/>
              <a:gd name="connsiteX23" fmla="*/ 2022612 w 2736738"/>
              <a:gd name="connsiteY23" fmla="*/ 1335777 h 1406829"/>
              <a:gd name="connsiteX24" fmla="*/ 1933775 w 2736738"/>
              <a:gd name="connsiteY24" fmla="*/ 1354450 h 1406829"/>
              <a:gd name="connsiteX25" fmla="*/ 1775339 w 2736738"/>
              <a:gd name="connsiteY25" fmla="*/ 1380479 h 1406829"/>
              <a:gd name="connsiteX26" fmla="*/ 1650854 w 2736738"/>
              <a:gd name="connsiteY26" fmla="*/ 1395191 h 1406829"/>
              <a:gd name="connsiteX27" fmla="*/ 1240619 w 2736738"/>
              <a:gd name="connsiteY27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54049 w 2736738"/>
              <a:gd name="connsiteY11" fmla="*/ 11142 h 1406829"/>
              <a:gd name="connsiteX12" fmla="*/ 83473 w 2736738"/>
              <a:gd name="connsiteY12" fmla="*/ 18498 h 1406829"/>
              <a:gd name="connsiteX13" fmla="*/ 2735269 w 2736738"/>
              <a:gd name="connsiteY13" fmla="*/ 97891 h 1406829"/>
              <a:gd name="connsiteX14" fmla="*/ 2731046 w 2736738"/>
              <a:gd name="connsiteY14" fmla="*/ 541336 h 1406829"/>
              <a:gd name="connsiteX15" fmla="*/ 2729348 w 2736738"/>
              <a:gd name="connsiteY15" fmla="*/ 1062476 h 1406829"/>
              <a:gd name="connsiteX16" fmla="*/ 2696529 w 2736738"/>
              <a:gd name="connsiteY16" fmla="*/ 1085675 h 1406829"/>
              <a:gd name="connsiteX17" fmla="*/ 2638248 w 2736738"/>
              <a:gd name="connsiteY17" fmla="*/ 1114533 h 1406829"/>
              <a:gd name="connsiteX18" fmla="*/ 2435676 w 2736738"/>
              <a:gd name="connsiteY18" fmla="*/ 1206200 h 1406829"/>
              <a:gd name="connsiteX19" fmla="*/ 2287426 w 2736738"/>
              <a:gd name="connsiteY19" fmla="*/ 1258823 h 1406829"/>
              <a:gd name="connsiteX20" fmla="*/ 2228013 w 2736738"/>
              <a:gd name="connsiteY20" fmla="*/ 1278627 h 1406829"/>
              <a:gd name="connsiteX21" fmla="*/ 2142005 w 2736738"/>
              <a:gd name="connsiteY21" fmla="*/ 1304090 h 1406829"/>
              <a:gd name="connsiteX22" fmla="*/ 2083723 w 2736738"/>
              <a:gd name="connsiteY22" fmla="*/ 1321066 h 1406829"/>
              <a:gd name="connsiteX23" fmla="*/ 2022612 w 2736738"/>
              <a:gd name="connsiteY23" fmla="*/ 1335777 h 1406829"/>
              <a:gd name="connsiteX24" fmla="*/ 1933775 w 2736738"/>
              <a:gd name="connsiteY24" fmla="*/ 1354450 h 1406829"/>
              <a:gd name="connsiteX25" fmla="*/ 1775339 w 2736738"/>
              <a:gd name="connsiteY25" fmla="*/ 1380479 h 1406829"/>
              <a:gd name="connsiteX26" fmla="*/ 1650854 w 2736738"/>
              <a:gd name="connsiteY26" fmla="*/ 1395191 h 1406829"/>
              <a:gd name="connsiteX27" fmla="*/ 1240619 w 2736738"/>
              <a:gd name="connsiteY27" fmla="*/ 1405376 h 1406829"/>
              <a:gd name="connsiteX0" fmla="*/ 1392108 w 2888227"/>
              <a:gd name="connsiteY0" fmla="*/ 1405376 h 1406829"/>
              <a:gd name="connsiteX1" fmla="*/ 1018653 w 2888227"/>
              <a:gd name="connsiteY1" fmla="*/ 1361240 h 1406829"/>
              <a:gd name="connsiteX2" fmla="*/ 919630 w 2888227"/>
              <a:gd name="connsiteY2" fmla="*/ 1341436 h 1406829"/>
              <a:gd name="connsiteX3" fmla="*/ 829096 w 2888227"/>
              <a:gd name="connsiteY3" fmla="*/ 1321066 h 1406829"/>
              <a:gd name="connsiteX4" fmla="*/ 749878 w 2888227"/>
              <a:gd name="connsiteY4" fmla="*/ 1298998 h 1406829"/>
              <a:gd name="connsiteX5" fmla="*/ 616905 w 2888227"/>
              <a:gd name="connsiteY5" fmla="*/ 1259389 h 1406829"/>
              <a:gd name="connsiteX6" fmla="*/ 517883 w 2888227"/>
              <a:gd name="connsiteY6" fmla="*/ 1227702 h 1406829"/>
              <a:gd name="connsiteX7" fmla="*/ 384910 w 2888227"/>
              <a:gd name="connsiteY7" fmla="*/ 1175644 h 1406829"/>
              <a:gd name="connsiteX8" fmla="*/ 160271 w 2888227"/>
              <a:gd name="connsiteY8" fmla="*/ 1067003 h 1406829"/>
              <a:gd name="connsiteX9" fmla="*/ 157442 w 2888227"/>
              <a:gd name="connsiteY9" fmla="*/ 12840 h 1406829"/>
              <a:gd name="connsiteX10" fmla="*/ 184036 w 2888227"/>
              <a:gd name="connsiteY10" fmla="*/ 5484 h 1406829"/>
              <a:gd name="connsiteX11" fmla="*/ 205538 w 2888227"/>
              <a:gd name="connsiteY11" fmla="*/ 11142 h 1406829"/>
              <a:gd name="connsiteX12" fmla="*/ 2886758 w 2888227"/>
              <a:gd name="connsiteY12" fmla="*/ 97891 h 1406829"/>
              <a:gd name="connsiteX13" fmla="*/ 2882535 w 2888227"/>
              <a:gd name="connsiteY13" fmla="*/ 541336 h 1406829"/>
              <a:gd name="connsiteX14" fmla="*/ 2880837 w 2888227"/>
              <a:gd name="connsiteY14" fmla="*/ 1062476 h 1406829"/>
              <a:gd name="connsiteX15" fmla="*/ 2848018 w 2888227"/>
              <a:gd name="connsiteY15" fmla="*/ 1085675 h 1406829"/>
              <a:gd name="connsiteX16" fmla="*/ 2789737 w 2888227"/>
              <a:gd name="connsiteY16" fmla="*/ 1114533 h 1406829"/>
              <a:gd name="connsiteX17" fmla="*/ 2587165 w 2888227"/>
              <a:gd name="connsiteY17" fmla="*/ 1206200 h 1406829"/>
              <a:gd name="connsiteX18" fmla="*/ 2438915 w 2888227"/>
              <a:gd name="connsiteY18" fmla="*/ 1258823 h 1406829"/>
              <a:gd name="connsiteX19" fmla="*/ 2379502 w 2888227"/>
              <a:gd name="connsiteY19" fmla="*/ 1278627 h 1406829"/>
              <a:gd name="connsiteX20" fmla="*/ 2293494 w 2888227"/>
              <a:gd name="connsiteY20" fmla="*/ 1304090 h 1406829"/>
              <a:gd name="connsiteX21" fmla="*/ 2235212 w 2888227"/>
              <a:gd name="connsiteY21" fmla="*/ 1321066 h 1406829"/>
              <a:gd name="connsiteX22" fmla="*/ 2174101 w 2888227"/>
              <a:gd name="connsiteY22" fmla="*/ 1335777 h 1406829"/>
              <a:gd name="connsiteX23" fmla="*/ 2085264 w 2888227"/>
              <a:gd name="connsiteY23" fmla="*/ 1354450 h 1406829"/>
              <a:gd name="connsiteX24" fmla="*/ 1926828 w 2888227"/>
              <a:gd name="connsiteY24" fmla="*/ 1380479 h 1406829"/>
              <a:gd name="connsiteX25" fmla="*/ 1802343 w 2888227"/>
              <a:gd name="connsiteY25" fmla="*/ 1395191 h 1406829"/>
              <a:gd name="connsiteX26" fmla="*/ 1392108 w 2888227"/>
              <a:gd name="connsiteY26" fmla="*/ 1405376 h 1406829"/>
              <a:gd name="connsiteX0" fmla="*/ 1240619 w 2736738"/>
              <a:gd name="connsiteY0" fmla="*/ 1405376 h 1406829"/>
              <a:gd name="connsiteX1" fmla="*/ 867164 w 2736738"/>
              <a:gd name="connsiteY1" fmla="*/ 1361240 h 1406829"/>
              <a:gd name="connsiteX2" fmla="*/ 768141 w 2736738"/>
              <a:gd name="connsiteY2" fmla="*/ 1341436 h 1406829"/>
              <a:gd name="connsiteX3" fmla="*/ 677607 w 2736738"/>
              <a:gd name="connsiteY3" fmla="*/ 1321066 h 1406829"/>
              <a:gd name="connsiteX4" fmla="*/ 598389 w 2736738"/>
              <a:gd name="connsiteY4" fmla="*/ 1298998 h 1406829"/>
              <a:gd name="connsiteX5" fmla="*/ 465416 w 2736738"/>
              <a:gd name="connsiteY5" fmla="*/ 1259389 h 1406829"/>
              <a:gd name="connsiteX6" fmla="*/ 366394 w 2736738"/>
              <a:gd name="connsiteY6" fmla="*/ 1227702 h 1406829"/>
              <a:gd name="connsiteX7" fmla="*/ 233421 w 2736738"/>
              <a:gd name="connsiteY7" fmla="*/ 1175644 h 1406829"/>
              <a:gd name="connsiteX8" fmla="*/ 8782 w 2736738"/>
              <a:gd name="connsiteY8" fmla="*/ 1067003 h 1406829"/>
              <a:gd name="connsiteX9" fmla="*/ 5953 w 2736738"/>
              <a:gd name="connsiteY9" fmla="*/ 12840 h 1406829"/>
              <a:gd name="connsiteX10" fmla="*/ 32547 w 2736738"/>
              <a:gd name="connsiteY10" fmla="*/ 5484 h 1406829"/>
              <a:gd name="connsiteX11" fmla="*/ 2735269 w 2736738"/>
              <a:gd name="connsiteY11" fmla="*/ 97891 h 1406829"/>
              <a:gd name="connsiteX12" fmla="*/ 2731046 w 2736738"/>
              <a:gd name="connsiteY12" fmla="*/ 541336 h 1406829"/>
              <a:gd name="connsiteX13" fmla="*/ 2729348 w 2736738"/>
              <a:gd name="connsiteY13" fmla="*/ 1062476 h 1406829"/>
              <a:gd name="connsiteX14" fmla="*/ 2696529 w 2736738"/>
              <a:gd name="connsiteY14" fmla="*/ 1085675 h 1406829"/>
              <a:gd name="connsiteX15" fmla="*/ 2638248 w 2736738"/>
              <a:gd name="connsiteY15" fmla="*/ 1114533 h 1406829"/>
              <a:gd name="connsiteX16" fmla="*/ 2435676 w 2736738"/>
              <a:gd name="connsiteY16" fmla="*/ 1206200 h 1406829"/>
              <a:gd name="connsiteX17" fmla="*/ 2287426 w 2736738"/>
              <a:gd name="connsiteY17" fmla="*/ 1258823 h 1406829"/>
              <a:gd name="connsiteX18" fmla="*/ 2228013 w 2736738"/>
              <a:gd name="connsiteY18" fmla="*/ 1278627 h 1406829"/>
              <a:gd name="connsiteX19" fmla="*/ 2142005 w 2736738"/>
              <a:gd name="connsiteY19" fmla="*/ 1304090 h 1406829"/>
              <a:gd name="connsiteX20" fmla="*/ 2083723 w 2736738"/>
              <a:gd name="connsiteY20" fmla="*/ 1321066 h 1406829"/>
              <a:gd name="connsiteX21" fmla="*/ 2022612 w 2736738"/>
              <a:gd name="connsiteY21" fmla="*/ 1335777 h 1406829"/>
              <a:gd name="connsiteX22" fmla="*/ 1933775 w 2736738"/>
              <a:gd name="connsiteY22" fmla="*/ 1354450 h 1406829"/>
              <a:gd name="connsiteX23" fmla="*/ 1775339 w 2736738"/>
              <a:gd name="connsiteY23" fmla="*/ 1380479 h 1406829"/>
              <a:gd name="connsiteX24" fmla="*/ 1650854 w 2736738"/>
              <a:gd name="connsiteY24" fmla="*/ 1395191 h 1406829"/>
              <a:gd name="connsiteX25" fmla="*/ 1240619 w 2736738"/>
              <a:gd name="connsiteY25" fmla="*/ 1405376 h 1406829"/>
              <a:gd name="connsiteX0" fmla="*/ 1240619 w 2736738"/>
              <a:gd name="connsiteY0" fmla="*/ 1462122 h 1463575"/>
              <a:gd name="connsiteX1" fmla="*/ 867164 w 2736738"/>
              <a:gd name="connsiteY1" fmla="*/ 1417986 h 1463575"/>
              <a:gd name="connsiteX2" fmla="*/ 768141 w 2736738"/>
              <a:gd name="connsiteY2" fmla="*/ 1398182 h 1463575"/>
              <a:gd name="connsiteX3" fmla="*/ 677607 w 2736738"/>
              <a:gd name="connsiteY3" fmla="*/ 1377812 h 1463575"/>
              <a:gd name="connsiteX4" fmla="*/ 598389 w 2736738"/>
              <a:gd name="connsiteY4" fmla="*/ 1355744 h 1463575"/>
              <a:gd name="connsiteX5" fmla="*/ 465416 w 2736738"/>
              <a:gd name="connsiteY5" fmla="*/ 1316135 h 1463575"/>
              <a:gd name="connsiteX6" fmla="*/ 366394 w 2736738"/>
              <a:gd name="connsiteY6" fmla="*/ 1284448 h 1463575"/>
              <a:gd name="connsiteX7" fmla="*/ 233421 w 2736738"/>
              <a:gd name="connsiteY7" fmla="*/ 1232390 h 1463575"/>
              <a:gd name="connsiteX8" fmla="*/ 8782 w 2736738"/>
              <a:gd name="connsiteY8" fmla="*/ 1123749 h 1463575"/>
              <a:gd name="connsiteX9" fmla="*/ 5953 w 2736738"/>
              <a:gd name="connsiteY9" fmla="*/ 69586 h 1463575"/>
              <a:gd name="connsiteX10" fmla="*/ 2735269 w 2736738"/>
              <a:gd name="connsiteY10" fmla="*/ 154637 h 1463575"/>
              <a:gd name="connsiteX11" fmla="*/ 2731046 w 2736738"/>
              <a:gd name="connsiteY11" fmla="*/ 598082 h 1463575"/>
              <a:gd name="connsiteX12" fmla="*/ 2729348 w 2736738"/>
              <a:gd name="connsiteY12" fmla="*/ 1119222 h 1463575"/>
              <a:gd name="connsiteX13" fmla="*/ 2696529 w 2736738"/>
              <a:gd name="connsiteY13" fmla="*/ 1142421 h 1463575"/>
              <a:gd name="connsiteX14" fmla="*/ 2638248 w 2736738"/>
              <a:gd name="connsiteY14" fmla="*/ 1171279 h 1463575"/>
              <a:gd name="connsiteX15" fmla="*/ 2435676 w 2736738"/>
              <a:gd name="connsiteY15" fmla="*/ 1262946 h 1463575"/>
              <a:gd name="connsiteX16" fmla="*/ 2287426 w 2736738"/>
              <a:gd name="connsiteY16" fmla="*/ 1315569 h 1463575"/>
              <a:gd name="connsiteX17" fmla="*/ 2228013 w 2736738"/>
              <a:gd name="connsiteY17" fmla="*/ 1335373 h 1463575"/>
              <a:gd name="connsiteX18" fmla="*/ 2142005 w 2736738"/>
              <a:gd name="connsiteY18" fmla="*/ 1360836 h 1463575"/>
              <a:gd name="connsiteX19" fmla="*/ 2083723 w 2736738"/>
              <a:gd name="connsiteY19" fmla="*/ 1377812 h 1463575"/>
              <a:gd name="connsiteX20" fmla="*/ 2022612 w 2736738"/>
              <a:gd name="connsiteY20" fmla="*/ 1392523 h 1463575"/>
              <a:gd name="connsiteX21" fmla="*/ 1933775 w 2736738"/>
              <a:gd name="connsiteY21" fmla="*/ 1411196 h 1463575"/>
              <a:gd name="connsiteX22" fmla="*/ 1775339 w 2736738"/>
              <a:gd name="connsiteY22" fmla="*/ 1437225 h 1463575"/>
              <a:gd name="connsiteX23" fmla="*/ 1650854 w 2736738"/>
              <a:gd name="connsiteY23" fmla="*/ 1451937 h 1463575"/>
              <a:gd name="connsiteX24" fmla="*/ 1240619 w 2736738"/>
              <a:gd name="connsiteY24" fmla="*/ 1462122 h 1463575"/>
              <a:gd name="connsiteX0" fmla="*/ 1240619 w 2736738"/>
              <a:gd name="connsiteY0" fmla="*/ 1392537 h 1393990"/>
              <a:gd name="connsiteX1" fmla="*/ 867164 w 2736738"/>
              <a:gd name="connsiteY1" fmla="*/ 1348401 h 1393990"/>
              <a:gd name="connsiteX2" fmla="*/ 768141 w 2736738"/>
              <a:gd name="connsiteY2" fmla="*/ 1328597 h 1393990"/>
              <a:gd name="connsiteX3" fmla="*/ 677607 w 2736738"/>
              <a:gd name="connsiteY3" fmla="*/ 1308227 h 1393990"/>
              <a:gd name="connsiteX4" fmla="*/ 598389 w 2736738"/>
              <a:gd name="connsiteY4" fmla="*/ 1286159 h 1393990"/>
              <a:gd name="connsiteX5" fmla="*/ 465416 w 2736738"/>
              <a:gd name="connsiteY5" fmla="*/ 1246550 h 1393990"/>
              <a:gd name="connsiteX6" fmla="*/ 366394 w 2736738"/>
              <a:gd name="connsiteY6" fmla="*/ 1214863 h 1393990"/>
              <a:gd name="connsiteX7" fmla="*/ 233421 w 2736738"/>
              <a:gd name="connsiteY7" fmla="*/ 1162805 h 1393990"/>
              <a:gd name="connsiteX8" fmla="*/ 8782 w 2736738"/>
              <a:gd name="connsiteY8" fmla="*/ 1054164 h 1393990"/>
              <a:gd name="connsiteX9" fmla="*/ 5953 w 2736738"/>
              <a:gd name="connsiteY9" fmla="*/ 1 h 1393990"/>
              <a:gd name="connsiteX10" fmla="*/ 2735269 w 2736738"/>
              <a:gd name="connsiteY10" fmla="*/ 85052 h 1393990"/>
              <a:gd name="connsiteX11" fmla="*/ 2731046 w 2736738"/>
              <a:gd name="connsiteY11" fmla="*/ 528497 h 1393990"/>
              <a:gd name="connsiteX12" fmla="*/ 2729348 w 2736738"/>
              <a:gd name="connsiteY12" fmla="*/ 1049637 h 1393990"/>
              <a:gd name="connsiteX13" fmla="*/ 2696529 w 2736738"/>
              <a:gd name="connsiteY13" fmla="*/ 1072836 h 1393990"/>
              <a:gd name="connsiteX14" fmla="*/ 2638248 w 2736738"/>
              <a:gd name="connsiteY14" fmla="*/ 1101694 h 1393990"/>
              <a:gd name="connsiteX15" fmla="*/ 2435676 w 2736738"/>
              <a:gd name="connsiteY15" fmla="*/ 1193361 h 1393990"/>
              <a:gd name="connsiteX16" fmla="*/ 2287426 w 2736738"/>
              <a:gd name="connsiteY16" fmla="*/ 1245984 h 1393990"/>
              <a:gd name="connsiteX17" fmla="*/ 2228013 w 2736738"/>
              <a:gd name="connsiteY17" fmla="*/ 1265788 h 1393990"/>
              <a:gd name="connsiteX18" fmla="*/ 2142005 w 2736738"/>
              <a:gd name="connsiteY18" fmla="*/ 1291251 h 1393990"/>
              <a:gd name="connsiteX19" fmla="*/ 2083723 w 2736738"/>
              <a:gd name="connsiteY19" fmla="*/ 1308227 h 1393990"/>
              <a:gd name="connsiteX20" fmla="*/ 2022612 w 2736738"/>
              <a:gd name="connsiteY20" fmla="*/ 1322938 h 1393990"/>
              <a:gd name="connsiteX21" fmla="*/ 1933775 w 2736738"/>
              <a:gd name="connsiteY21" fmla="*/ 1341611 h 1393990"/>
              <a:gd name="connsiteX22" fmla="*/ 1775339 w 2736738"/>
              <a:gd name="connsiteY22" fmla="*/ 1367640 h 1393990"/>
              <a:gd name="connsiteX23" fmla="*/ 1650854 w 2736738"/>
              <a:gd name="connsiteY23" fmla="*/ 1382352 h 1393990"/>
              <a:gd name="connsiteX24" fmla="*/ 1240619 w 2736738"/>
              <a:gd name="connsiteY24" fmla="*/ 1392537 h 1393990"/>
              <a:gd name="connsiteX0" fmla="*/ 1240619 w 2736738"/>
              <a:gd name="connsiteY0" fmla="*/ 1392537 h 1393990"/>
              <a:gd name="connsiteX1" fmla="*/ 867164 w 2736738"/>
              <a:gd name="connsiteY1" fmla="*/ 1348401 h 1393990"/>
              <a:gd name="connsiteX2" fmla="*/ 768141 w 2736738"/>
              <a:gd name="connsiteY2" fmla="*/ 1328597 h 1393990"/>
              <a:gd name="connsiteX3" fmla="*/ 677607 w 2736738"/>
              <a:gd name="connsiteY3" fmla="*/ 1308227 h 1393990"/>
              <a:gd name="connsiteX4" fmla="*/ 598389 w 2736738"/>
              <a:gd name="connsiteY4" fmla="*/ 1286159 h 1393990"/>
              <a:gd name="connsiteX5" fmla="*/ 465416 w 2736738"/>
              <a:gd name="connsiteY5" fmla="*/ 1246550 h 1393990"/>
              <a:gd name="connsiteX6" fmla="*/ 366394 w 2736738"/>
              <a:gd name="connsiteY6" fmla="*/ 1214863 h 1393990"/>
              <a:gd name="connsiteX7" fmla="*/ 233421 w 2736738"/>
              <a:gd name="connsiteY7" fmla="*/ 1162805 h 1393990"/>
              <a:gd name="connsiteX8" fmla="*/ 8782 w 2736738"/>
              <a:gd name="connsiteY8" fmla="*/ 1054164 h 1393990"/>
              <a:gd name="connsiteX9" fmla="*/ 5953 w 2736738"/>
              <a:gd name="connsiteY9" fmla="*/ 1 h 1393990"/>
              <a:gd name="connsiteX10" fmla="*/ 2735269 w 2736738"/>
              <a:gd name="connsiteY10" fmla="*/ 85052 h 1393990"/>
              <a:gd name="connsiteX11" fmla="*/ 2731046 w 2736738"/>
              <a:gd name="connsiteY11" fmla="*/ 528497 h 1393990"/>
              <a:gd name="connsiteX12" fmla="*/ 2729348 w 2736738"/>
              <a:gd name="connsiteY12" fmla="*/ 1049637 h 1393990"/>
              <a:gd name="connsiteX13" fmla="*/ 2696529 w 2736738"/>
              <a:gd name="connsiteY13" fmla="*/ 1072836 h 1393990"/>
              <a:gd name="connsiteX14" fmla="*/ 2638248 w 2736738"/>
              <a:gd name="connsiteY14" fmla="*/ 1101694 h 1393990"/>
              <a:gd name="connsiteX15" fmla="*/ 2435676 w 2736738"/>
              <a:gd name="connsiteY15" fmla="*/ 1193361 h 1393990"/>
              <a:gd name="connsiteX16" fmla="*/ 2287426 w 2736738"/>
              <a:gd name="connsiteY16" fmla="*/ 1245984 h 1393990"/>
              <a:gd name="connsiteX17" fmla="*/ 2228013 w 2736738"/>
              <a:gd name="connsiteY17" fmla="*/ 1265788 h 1393990"/>
              <a:gd name="connsiteX18" fmla="*/ 2142005 w 2736738"/>
              <a:gd name="connsiteY18" fmla="*/ 1291251 h 1393990"/>
              <a:gd name="connsiteX19" fmla="*/ 2083723 w 2736738"/>
              <a:gd name="connsiteY19" fmla="*/ 1308227 h 1393990"/>
              <a:gd name="connsiteX20" fmla="*/ 2022612 w 2736738"/>
              <a:gd name="connsiteY20" fmla="*/ 1322938 h 1393990"/>
              <a:gd name="connsiteX21" fmla="*/ 1933775 w 2736738"/>
              <a:gd name="connsiteY21" fmla="*/ 1341611 h 1393990"/>
              <a:gd name="connsiteX22" fmla="*/ 1775339 w 2736738"/>
              <a:gd name="connsiteY22" fmla="*/ 1367640 h 1393990"/>
              <a:gd name="connsiteX23" fmla="*/ 1650854 w 2736738"/>
              <a:gd name="connsiteY23" fmla="*/ 1382352 h 1393990"/>
              <a:gd name="connsiteX24" fmla="*/ 1240619 w 2736738"/>
              <a:gd name="connsiteY24" fmla="*/ 1392537 h 1393990"/>
              <a:gd name="connsiteX0" fmla="*/ 1240619 w 2736738"/>
              <a:gd name="connsiteY0" fmla="*/ 1392537 h 1393990"/>
              <a:gd name="connsiteX1" fmla="*/ 867164 w 2736738"/>
              <a:gd name="connsiteY1" fmla="*/ 1348401 h 1393990"/>
              <a:gd name="connsiteX2" fmla="*/ 768141 w 2736738"/>
              <a:gd name="connsiteY2" fmla="*/ 1328597 h 1393990"/>
              <a:gd name="connsiteX3" fmla="*/ 677607 w 2736738"/>
              <a:gd name="connsiteY3" fmla="*/ 1308227 h 1393990"/>
              <a:gd name="connsiteX4" fmla="*/ 598389 w 2736738"/>
              <a:gd name="connsiteY4" fmla="*/ 1286159 h 1393990"/>
              <a:gd name="connsiteX5" fmla="*/ 465416 w 2736738"/>
              <a:gd name="connsiteY5" fmla="*/ 1246550 h 1393990"/>
              <a:gd name="connsiteX6" fmla="*/ 366394 w 2736738"/>
              <a:gd name="connsiteY6" fmla="*/ 1214863 h 1393990"/>
              <a:gd name="connsiteX7" fmla="*/ 233421 w 2736738"/>
              <a:gd name="connsiteY7" fmla="*/ 1162805 h 1393990"/>
              <a:gd name="connsiteX8" fmla="*/ 8782 w 2736738"/>
              <a:gd name="connsiteY8" fmla="*/ 1054164 h 1393990"/>
              <a:gd name="connsiteX9" fmla="*/ 5953 w 2736738"/>
              <a:gd name="connsiteY9" fmla="*/ 1 h 1393990"/>
              <a:gd name="connsiteX10" fmla="*/ 2735269 w 2736738"/>
              <a:gd name="connsiteY10" fmla="*/ 85052 h 1393990"/>
              <a:gd name="connsiteX11" fmla="*/ 2731046 w 2736738"/>
              <a:gd name="connsiteY11" fmla="*/ 528497 h 1393990"/>
              <a:gd name="connsiteX12" fmla="*/ 2729348 w 2736738"/>
              <a:gd name="connsiteY12" fmla="*/ 1049637 h 1393990"/>
              <a:gd name="connsiteX13" fmla="*/ 2696529 w 2736738"/>
              <a:gd name="connsiteY13" fmla="*/ 1072836 h 1393990"/>
              <a:gd name="connsiteX14" fmla="*/ 2638248 w 2736738"/>
              <a:gd name="connsiteY14" fmla="*/ 1101694 h 1393990"/>
              <a:gd name="connsiteX15" fmla="*/ 2435676 w 2736738"/>
              <a:gd name="connsiteY15" fmla="*/ 1193361 h 1393990"/>
              <a:gd name="connsiteX16" fmla="*/ 2287426 w 2736738"/>
              <a:gd name="connsiteY16" fmla="*/ 1245984 h 1393990"/>
              <a:gd name="connsiteX17" fmla="*/ 2228013 w 2736738"/>
              <a:gd name="connsiteY17" fmla="*/ 1265788 h 1393990"/>
              <a:gd name="connsiteX18" fmla="*/ 2142005 w 2736738"/>
              <a:gd name="connsiteY18" fmla="*/ 1291251 h 1393990"/>
              <a:gd name="connsiteX19" fmla="*/ 2083723 w 2736738"/>
              <a:gd name="connsiteY19" fmla="*/ 1308227 h 1393990"/>
              <a:gd name="connsiteX20" fmla="*/ 2022612 w 2736738"/>
              <a:gd name="connsiteY20" fmla="*/ 1322938 h 1393990"/>
              <a:gd name="connsiteX21" fmla="*/ 1933775 w 2736738"/>
              <a:gd name="connsiteY21" fmla="*/ 1341611 h 1393990"/>
              <a:gd name="connsiteX22" fmla="*/ 1775339 w 2736738"/>
              <a:gd name="connsiteY22" fmla="*/ 1367640 h 1393990"/>
              <a:gd name="connsiteX23" fmla="*/ 1650854 w 2736738"/>
              <a:gd name="connsiteY23" fmla="*/ 1382352 h 1393990"/>
              <a:gd name="connsiteX24" fmla="*/ 1240619 w 2736738"/>
              <a:gd name="connsiteY24" fmla="*/ 1392537 h 1393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736738" h="1393990">
                <a:moveTo>
                  <a:pt x="1240619" y="1392537"/>
                </a:moveTo>
                <a:cubicBezTo>
                  <a:pt x="1151216" y="1386879"/>
                  <a:pt x="923182" y="1359718"/>
                  <a:pt x="867164" y="1348401"/>
                </a:cubicBezTo>
                <a:lnTo>
                  <a:pt x="768141" y="1328597"/>
                </a:lnTo>
                <a:cubicBezTo>
                  <a:pt x="734191" y="1321807"/>
                  <a:pt x="693450" y="1312753"/>
                  <a:pt x="677607" y="1308227"/>
                </a:cubicBezTo>
                <a:cubicBezTo>
                  <a:pt x="662329" y="1303700"/>
                  <a:pt x="626681" y="1294081"/>
                  <a:pt x="598389" y="1286159"/>
                </a:cubicBezTo>
                <a:cubicBezTo>
                  <a:pt x="570663" y="1278803"/>
                  <a:pt x="510683" y="1261262"/>
                  <a:pt x="465416" y="1246550"/>
                </a:cubicBezTo>
                <a:lnTo>
                  <a:pt x="366394" y="1214863"/>
                </a:lnTo>
                <a:cubicBezTo>
                  <a:pt x="350550" y="1210336"/>
                  <a:pt x="333009" y="1203546"/>
                  <a:pt x="233421" y="1162805"/>
                </a:cubicBezTo>
                <a:cubicBezTo>
                  <a:pt x="149111" y="1128289"/>
                  <a:pt x="21796" y="1067178"/>
                  <a:pt x="8782" y="1054164"/>
                </a:cubicBezTo>
                <a:cubicBezTo>
                  <a:pt x="-837" y="1044544"/>
                  <a:pt x="-3667" y="17542"/>
                  <a:pt x="5953" y="1"/>
                </a:cubicBezTo>
                <a:cubicBezTo>
                  <a:pt x="610098" y="257724"/>
                  <a:pt x="2041520" y="438672"/>
                  <a:pt x="2735269" y="85052"/>
                </a:cubicBezTo>
                <a:cubicBezTo>
                  <a:pt x="2740927" y="91276"/>
                  <a:pt x="2728216" y="115998"/>
                  <a:pt x="2731046" y="528497"/>
                </a:cubicBezTo>
                <a:cubicBezTo>
                  <a:pt x="2733875" y="868568"/>
                  <a:pt x="2733309" y="1042847"/>
                  <a:pt x="2729348" y="1049637"/>
                </a:cubicBezTo>
                <a:cubicBezTo>
                  <a:pt x="2725953" y="1055861"/>
                  <a:pt x="2711241" y="1066046"/>
                  <a:pt x="2696529" y="1072836"/>
                </a:cubicBezTo>
                <a:cubicBezTo>
                  <a:pt x="2681817" y="1079627"/>
                  <a:pt x="2655223" y="1092641"/>
                  <a:pt x="2638248" y="1101694"/>
                </a:cubicBezTo>
                <a:cubicBezTo>
                  <a:pt x="2611653" y="1115840"/>
                  <a:pt x="2578268" y="1130552"/>
                  <a:pt x="2435676" y="1193361"/>
                </a:cubicBezTo>
                <a:cubicBezTo>
                  <a:pt x="2407950" y="1205243"/>
                  <a:pt x="2325903" y="1234667"/>
                  <a:pt x="2287426" y="1245984"/>
                </a:cubicBezTo>
                <a:cubicBezTo>
                  <a:pt x="2273280" y="1249945"/>
                  <a:pt x="2246685" y="1258998"/>
                  <a:pt x="2228013" y="1265788"/>
                </a:cubicBezTo>
                <a:cubicBezTo>
                  <a:pt x="2209340" y="1272013"/>
                  <a:pt x="2170297" y="1283895"/>
                  <a:pt x="2142005" y="1291251"/>
                </a:cubicBezTo>
                <a:cubicBezTo>
                  <a:pt x="2113147" y="1298607"/>
                  <a:pt x="2086552" y="1306529"/>
                  <a:pt x="2083723" y="1308227"/>
                </a:cubicBezTo>
                <a:cubicBezTo>
                  <a:pt x="2080328" y="1310490"/>
                  <a:pt x="2052602" y="1316714"/>
                  <a:pt x="2022612" y="1322938"/>
                </a:cubicBezTo>
                <a:lnTo>
                  <a:pt x="1933775" y="1341611"/>
                </a:lnTo>
                <a:cubicBezTo>
                  <a:pt x="1889073" y="1352362"/>
                  <a:pt x="1837582" y="1360850"/>
                  <a:pt x="1775339" y="1367640"/>
                </a:cubicBezTo>
                <a:lnTo>
                  <a:pt x="1650854" y="1382352"/>
                </a:lnTo>
                <a:cubicBezTo>
                  <a:pt x="1578992" y="1390274"/>
                  <a:pt x="1313613" y="1397064"/>
                  <a:pt x="1240619" y="1392537"/>
                </a:cubicBezTo>
                <a:close/>
              </a:path>
            </a:pathLst>
          </a:custGeom>
          <a:solidFill>
            <a:srgbClr val="445469"/>
          </a:solidFill>
          <a:ln w="56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8479E4DF-7A29-4A8B-AAAD-534997CEA87B}"/>
              </a:ext>
            </a:extLst>
          </p:cNvPr>
          <p:cNvSpPr/>
          <p:nvPr/>
        </p:nvSpPr>
        <p:spPr bwMode="auto">
          <a:xfrm>
            <a:off x="7695199" y="2572282"/>
            <a:ext cx="307746" cy="468863"/>
          </a:xfrm>
          <a:custGeom>
            <a:avLst/>
            <a:gdLst>
              <a:gd name="connsiteX0" fmla="*/ 128996 w 254113"/>
              <a:gd name="connsiteY0" fmla="*/ 0 h 387151"/>
              <a:gd name="connsiteX1" fmla="*/ 198052 w 254113"/>
              <a:gd name="connsiteY1" fmla="*/ 69056 h 387151"/>
              <a:gd name="connsiteX2" fmla="*/ 192625 w 254113"/>
              <a:gd name="connsiteY2" fmla="*/ 95936 h 387151"/>
              <a:gd name="connsiteX3" fmla="*/ 182497 w 254113"/>
              <a:gd name="connsiteY3" fmla="*/ 110958 h 387151"/>
              <a:gd name="connsiteX4" fmla="*/ 201362 w 254113"/>
              <a:gd name="connsiteY4" fmla="*/ 134048 h 387151"/>
              <a:gd name="connsiteX5" fmla="*/ 252819 w 254113"/>
              <a:gd name="connsiteY5" fmla="*/ 359300 h 387151"/>
              <a:gd name="connsiteX6" fmla="*/ 407 w 254113"/>
              <a:gd name="connsiteY6" fmla="*/ 356918 h 387151"/>
              <a:gd name="connsiteX7" fmla="*/ 60459 w 254113"/>
              <a:gd name="connsiteY7" fmla="*/ 127984 h 387151"/>
              <a:gd name="connsiteX8" fmla="*/ 74918 w 254113"/>
              <a:gd name="connsiteY8" fmla="*/ 110103 h 387151"/>
              <a:gd name="connsiteX9" fmla="*/ 65367 w 254113"/>
              <a:gd name="connsiteY9" fmla="*/ 95936 h 387151"/>
              <a:gd name="connsiteX10" fmla="*/ 59940 w 254113"/>
              <a:gd name="connsiteY10" fmla="*/ 69056 h 387151"/>
              <a:gd name="connsiteX11" fmla="*/ 128996 w 254113"/>
              <a:gd name="connsiteY11" fmla="*/ 0 h 387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4113" h="387151">
                <a:moveTo>
                  <a:pt x="128996" y="0"/>
                </a:moveTo>
                <a:cubicBezTo>
                  <a:pt x="167135" y="0"/>
                  <a:pt x="198052" y="30917"/>
                  <a:pt x="198052" y="69056"/>
                </a:cubicBezTo>
                <a:cubicBezTo>
                  <a:pt x="198052" y="78591"/>
                  <a:pt x="196120" y="87674"/>
                  <a:pt x="192625" y="95936"/>
                </a:cubicBezTo>
                <a:lnTo>
                  <a:pt x="182497" y="110958"/>
                </a:lnTo>
                <a:lnTo>
                  <a:pt x="201362" y="134048"/>
                </a:lnTo>
                <a:cubicBezTo>
                  <a:pt x="244633" y="207793"/>
                  <a:pt x="258772" y="300959"/>
                  <a:pt x="252819" y="359300"/>
                </a:cubicBezTo>
                <a:cubicBezTo>
                  <a:pt x="140107" y="410894"/>
                  <a:pt x="48825" y="379143"/>
                  <a:pt x="407" y="356918"/>
                </a:cubicBezTo>
                <a:cubicBezTo>
                  <a:pt x="-4356" y="246785"/>
                  <a:pt x="33744" y="167460"/>
                  <a:pt x="60459" y="127984"/>
                </a:cubicBezTo>
                <a:lnTo>
                  <a:pt x="74918" y="110103"/>
                </a:lnTo>
                <a:lnTo>
                  <a:pt x="65367" y="95936"/>
                </a:lnTo>
                <a:cubicBezTo>
                  <a:pt x="61872" y="87674"/>
                  <a:pt x="59940" y="78591"/>
                  <a:pt x="59940" y="69056"/>
                </a:cubicBezTo>
                <a:cubicBezTo>
                  <a:pt x="59940" y="30917"/>
                  <a:pt x="90857" y="0"/>
                  <a:pt x="128996" y="0"/>
                </a:cubicBezTo>
                <a:close/>
              </a:path>
            </a:pathLst>
          </a:custGeom>
          <a:solidFill>
            <a:srgbClr val="445469"/>
          </a:solidFill>
          <a:ln>
            <a:noFill/>
          </a:ln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N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54" name="Graphic 325">
            <a:extLst>
              <a:ext uri="{FF2B5EF4-FFF2-40B4-BE49-F238E27FC236}">
                <a16:creationId xmlns:a16="http://schemas.microsoft.com/office/drawing/2014/main" id="{7E5064ED-EB5B-4FCD-ACAD-60D2C73E5AF7}"/>
              </a:ext>
            </a:extLst>
          </p:cNvPr>
          <p:cNvGrpSpPr/>
          <p:nvPr/>
        </p:nvGrpSpPr>
        <p:grpSpPr>
          <a:xfrm>
            <a:off x="4893372" y="3114795"/>
            <a:ext cx="522802" cy="617656"/>
            <a:chOff x="2497324" y="2443733"/>
            <a:chExt cx="522802" cy="617656"/>
          </a:xfrm>
          <a:solidFill>
            <a:schemeClr val="bg1"/>
          </a:solidFill>
        </p:grpSpPr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C0DE38F-E252-4111-BF96-6FEAD928CE8A}"/>
                </a:ext>
              </a:extLst>
            </p:cNvPr>
            <p:cNvSpPr/>
            <p:nvPr/>
          </p:nvSpPr>
          <p:spPr>
            <a:xfrm>
              <a:off x="2807255" y="2443733"/>
              <a:ext cx="125737" cy="172061"/>
            </a:xfrm>
            <a:custGeom>
              <a:avLst/>
              <a:gdLst>
                <a:gd name="connsiteX0" fmla="*/ 125737 w 125737"/>
                <a:gd name="connsiteY0" fmla="*/ 86031 h 172061"/>
                <a:gd name="connsiteX1" fmla="*/ 62869 w 125737"/>
                <a:gd name="connsiteY1" fmla="*/ 172061 h 172061"/>
                <a:gd name="connsiteX2" fmla="*/ 0 w 125737"/>
                <a:gd name="connsiteY2" fmla="*/ 86031 h 172061"/>
                <a:gd name="connsiteX3" fmla="*/ 62869 w 125737"/>
                <a:gd name="connsiteY3" fmla="*/ 0 h 172061"/>
                <a:gd name="connsiteX4" fmla="*/ 125737 w 125737"/>
                <a:gd name="connsiteY4" fmla="*/ 86031 h 1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737" h="172061">
                  <a:moveTo>
                    <a:pt x="125737" y="86031"/>
                  </a:moveTo>
                  <a:cubicBezTo>
                    <a:pt x="125737" y="133544"/>
                    <a:pt x="97590" y="172061"/>
                    <a:pt x="62869" y="172061"/>
                  </a:cubicBezTo>
                  <a:cubicBezTo>
                    <a:pt x="28147" y="172061"/>
                    <a:pt x="0" y="133544"/>
                    <a:pt x="0" y="86031"/>
                  </a:cubicBezTo>
                  <a:cubicBezTo>
                    <a:pt x="0" y="38517"/>
                    <a:pt x="28147" y="0"/>
                    <a:pt x="62869" y="0"/>
                  </a:cubicBezTo>
                  <a:cubicBezTo>
                    <a:pt x="97590" y="0"/>
                    <a:pt x="125737" y="38517"/>
                    <a:pt x="125737" y="86031"/>
                  </a:cubicBezTo>
                  <a:close/>
                </a:path>
              </a:pathLst>
            </a:custGeom>
            <a:grpFill/>
            <a:ln w="217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CE64444-53D3-4843-BA4A-1D6C4C354702}"/>
                </a:ext>
              </a:extLst>
            </p:cNvPr>
            <p:cNvSpPr/>
            <p:nvPr/>
          </p:nvSpPr>
          <p:spPr>
            <a:xfrm>
              <a:off x="2497324" y="2634488"/>
              <a:ext cx="522802" cy="380576"/>
            </a:xfrm>
            <a:custGeom>
              <a:avLst/>
              <a:gdLst>
                <a:gd name="connsiteX0" fmla="*/ 494125 w 522802"/>
                <a:gd name="connsiteY0" fmla="*/ 66234 h 380576"/>
                <a:gd name="connsiteX1" fmla="*/ 456625 w 522802"/>
                <a:gd name="connsiteY1" fmla="*/ 56 h 380576"/>
                <a:gd name="connsiteX2" fmla="*/ 425742 w 522802"/>
                <a:gd name="connsiteY2" fmla="*/ 17704 h 380576"/>
                <a:gd name="connsiteX3" fmla="*/ 368388 w 522802"/>
                <a:gd name="connsiteY3" fmla="*/ 26527 h 380576"/>
                <a:gd name="connsiteX4" fmla="*/ 280151 w 522802"/>
                <a:gd name="connsiteY4" fmla="*/ 8880 h 380576"/>
                <a:gd name="connsiteX5" fmla="*/ 261401 w 522802"/>
                <a:gd name="connsiteY5" fmla="*/ 9189 h 380576"/>
                <a:gd name="connsiteX6" fmla="*/ 242651 w 522802"/>
                <a:gd name="connsiteY6" fmla="*/ 8880 h 380576"/>
                <a:gd name="connsiteX7" fmla="*/ 154414 w 522802"/>
                <a:gd name="connsiteY7" fmla="*/ 26527 h 380576"/>
                <a:gd name="connsiteX8" fmla="*/ 97060 w 522802"/>
                <a:gd name="connsiteY8" fmla="*/ 17704 h 380576"/>
                <a:gd name="connsiteX9" fmla="*/ 66177 w 522802"/>
                <a:gd name="connsiteY9" fmla="*/ 56 h 380576"/>
                <a:gd name="connsiteX10" fmla="*/ 28677 w 522802"/>
                <a:gd name="connsiteY10" fmla="*/ 66234 h 380576"/>
                <a:gd name="connsiteX11" fmla="*/ 0 w 522802"/>
                <a:gd name="connsiteY11" fmla="*/ 174324 h 380576"/>
                <a:gd name="connsiteX12" fmla="*/ 44824 w 522802"/>
                <a:gd name="connsiteY12" fmla="*/ 363348 h 380576"/>
                <a:gd name="connsiteX13" fmla="*/ 61810 w 522802"/>
                <a:gd name="connsiteY13" fmla="*/ 365157 h 380576"/>
                <a:gd name="connsiteX14" fmla="*/ 61920 w 522802"/>
                <a:gd name="connsiteY14" fmla="*/ 364937 h 380576"/>
                <a:gd name="connsiteX15" fmla="*/ 137870 w 522802"/>
                <a:gd name="connsiteY15" fmla="*/ 380577 h 380576"/>
                <a:gd name="connsiteX16" fmla="*/ 138223 w 522802"/>
                <a:gd name="connsiteY16" fmla="*/ 380577 h 380576"/>
                <a:gd name="connsiteX17" fmla="*/ 122980 w 522802"/>
                <a:gd name="connsiteY17" fmla="*/ 316340 h 380576"/>
                <a:gd name="connsiteX18" fmla="*/ 123620 w 522802"/>
                <a:gd name="connsiteY18" fmla="*/ 313407 h 380576"/>
                <a:gd name="connsiteX19" fmla="*/ 139326 w 522802"/>
                <a:gd name="connsiteY19" fmla="*/ 254200 h 380576"/>
                <a:gd name="connsiteX20" fmla="*/ 170892 w 522802"/>
                <a:gd name="connsiteY20" fmla="*/ 209508 h 380576"/>
                <a:gd name="connsiteX21" fmla="*/ 172723 w 522802"/>
                <a:gd name="connsiteY21" fmla="*/ 209420 h 380576"/>
                <a:gd name="connsiteX22" fmla="*/ 187966 w 522802"/>
                <a:gd name="connsiteY22" fmla="*/ 215861 h 380576"/>
                <a:gd name="connsiteX23" fmla="*/ 194628 w 522802"/>
                <a:gd name="connsiteY23" fmla="*/ 220339 h 380576"/>
                <a:gd name="connsiteX24" fmla="*/ 202128 w 522802"/>
                <a:gd name="connsiteY24" fmla="*/ 222898 h 380576"/>
                <a:gd name="connsiteX25" fmla="*/ 170076 w 522802"/>
                <a:gd name="connsiteY25" fmla="*/ 166448 h 380576"/>
                <a:gd name="connsiteX26" fmla="*/ 217062 w 522802"/>
                <a:gd name="connsiteY26" fmla="*/ 107043 h 380576"/>
                <a:gd name="connsiteX27" fmla="*/ 249555 w 522802"/>
                <a:gd name="connsiteY27" fmla="*/ 123213 h 380576"/>
                <a:gd name="connsiteX28" fmla="*/ 261401 w 522802"/>
                <a:gd name="connsiteY28" fmla="*/ 90256 h 380576"/>
                <a:gd name="connsiteX29" fmla="*/ 289769 w 522802"/>
                <a:gd name="connsiteY29" fmla="*/ 162654 h 380576"/>
                <a:gd name="connsiteX30" fmla="*/ 336623 w 522802"/>
                <a:gd name="connsiteY30" fmla="*/ 107043 h 380576"/>
                <a:gd name="connsiteX31" fmla="*/ 383609 w 522802"/>
                <a:gd name="connsiteY31" fmla="*/ 166448 h 380576"/>
                <a:gd name="connsiteX32" fmla="*/ 351557 w 522802"/>
                <a:gd name="connsiteY32" fmla="*/ 222898 h 380576"/>
                <a:gd name="connsiteX33" fmla="*/ 359057 w 522802"/>
                <a:gd name="connsiteY33" fmla="*/ 220339 h 380576"/>
                <a:gd name="connsiteX34" fmla="*/ 365719 w 522802"/>
                <a:gd name="connsiteY34" fmla="*/ 215861 h 380576"/>
                <a:gd name="connsiteX35" fmla="*/ 380962 w 522802"/>
                <a:gd name="connsiteY35" fmla="*/ 209420 h 380576"/>
                <a:gd name="connsiteX36" fmla="*/ 382815 w 522802"/>
                <a:gd name="connsiteY36" fmla="*/ 209508 h 380576"/>
                <a:gd name="connsiteX37" fmla="*/ 414359 w 522802"/>
                <a:gd name="connsiteY37" fmla="*/ 254200 h 380576"/>
                <a:gd name="connsiteX38" fmla="*/ 430065 w 522802"/>
                <a:gd name="connsiteY38" fmla="*/ 313407 h 380576"/>
                <a:gd name="connsiteX39" fmla="*/ 430705 w 522802"/>
                <a:gd name="connsiteY39" fmla="*/ 316340 h 380576"/>
                <a:gd name="connsiteX40" fmla="*/ 416080 w 522802"/>
                <a:gd name="connsiteY40" fmla="*/ 378040 h 380576"/>
                <a:gd name="connsiteX41" fmla="*/ 460882 w 522802"/>
                <a:gd name="connsiteY41" fmla="*/ 364937 h 380576"/>
                <a:gd name="connsiteX42" fmla="*/ 460992 w 522802"/>
                <a:gd name="connsiteY42" fmla="*/ 365157 h 380576"/>
                <a:gd name="connsiteX43" fmla="*/ 477978 w 522802"/>
                <a:gd name="connsiteY43" fmla="*/ 363348 h 380576"/>
                <a:gd name="connsiteX44" fmla="*/ 522802 w 522802"/>
                <a:gd name="connsiteY44" fmla="*/ 174324 h 380576"/>
                <a:gd name="connsiteX45" fmla="*/ 494125 w 522802"/>
                <a:gd name="connsiteY45" fmla="*/ 66234 h 380576"/>
                <a:gd name="connsiteX46" fmla="*/ 67523 w 522802"/>
                <a:gd name="connsiteY46" fmla="*/ 303458 h 380576"/>
                <a:gd name="connsiteX47" fmla="*/ 39706 w 522802"/>
                <a:gd name="connsiteY47" fmla="*/ 176530 h 380576"/>
                <a:gd name="connsiteX48" fmla="*/ 61766 w 522802"/>
                <a:gd name="connsiteY48" fmla="*/ 114764 h 380576"/>
                <a:gd name="connsiteX49" fmla="*/ 94854 w 522802"/>
                <a:gd name="connsiteY49" fmla="*/ 233883 h 380576"/>
                <a:gd name="connsiteX50" fmla="*/ 67523 w 522802"/>
                <a:gd name="connsiteY50" fmla="*/ 303458 h 380576"/>
                <a:gd name="connsiteX51" fmla="*/ 455279 w 522802"/>
                <a:gd name="connsiteY51" fmla="*/ 303458 h 380576"/>
                <a:gd name="connsiteX52" fmla="*/ 427948 w 522802"/>
                <a:gd name="connsiteY52" fmla="*/ 233883 h 380576"/>
                <a:gd name="connsiteX53" fmla="*/ 461036 w 522802"/>
                <a:gd name="connsiteY53" fmla="*/ 114764 h 380576"/>
                <a:gd name="connsiteX54" fmla="*/ 483096 w 522802"/>
                <a:gd name="connsiteY54" fmla="*/ 176530 h 380576"/>
                <a:gd name="connsiteX55" fmla="*/ 455279 w 522802"/>
                <a:gd name="connsiteY55" fmla="*/ 303458 h 380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22802" h="380576">
                  <a:moveTo>
                    <a:pt x="494125" y="66234"/>
                  </a:moveTo>
                  <a:cubicBezTo>
                    <a:pt x="480338" y="22623"/>
                    <a:pt x="470522" y="1314"/>
                    <a:pt x="456625" y="56"/>
                  </a:cubicBezTo>
                  <a:cubicBezTo>
                    <a:pt x="446919" y="-826"/>
                    <a:pt x="443301" y="8814"/>
                    <a:pt x="425742" y="17704"/>
                  </a:cubicBezTo>
                  <a:cubicBezTo>
                    <a:pt x="407499" y="26946"/>
                    <a:pt x="391197" y="26770"/>
                    <a:pt x="368388" y="26527"/>
                  </a:cubicBezTo>
                  <a:cubicBezTo>
                    <a:pt x="349219" y="26329"/>
                    <a:pt x="317740" y="23616"/>
                    <a:pt x="280151" y="8880"/>
                  </a:cubicBezTo>
                  <a:cubicBezTo>
                    <a:pt x="272431" y="7005"/>
                    <a:pt x="266166" y="7115"/>
                    <a:pt x="261401" y="9189"/>
                  </a:cubicBezTo>
                  <a:cubicBezTo>
                    <a:pt x="256636" y="7115"/>
                    <a:pt x="250371" y="7005"/>
                    <a:pt x="242651" y="8880"/>
                  </a:cubicBezTo>
                  <a:cubicBezTo>
                    <a:pt x="205062" y="23616"/>
                    <a:pt x="173584" y="26329"/>
                    <a:pt x="154414" y="26527"/>
                  </a:cubicBezTo>
                  <a:cubicBezTo>
                    <a:pt x="131605" y="26770"/>
                    <a:pt x="115303" y="26946"/>
                    <a:pt x="97060" y="17704"/>
                  </a:cubicBezTo>
                  <a:cubicBezTo>
                    <a:pt x="79501" y="8814"/>
                    <a:pt x="75884" y="-826"/>
                    <a:pt x="66177" y="56"/>
                  </a:cubicBezTo>
                  <a:cubicBezTo>
                    <a:pt x="52280" y="1314"/>
                    <a:pt x="42464" y="22623"/>
                    <a:pt x="28677" y="66234"/>
                  </a:cubicBezTo>
                  <a:cubicBezTo>
                    <a:pt x="20140" y="93256"/>
                    <a:pt x="9640" y="129808"/>
                    <a:pt x="0" y="174324"/>
                  </a:cubicBezTo>
                  <a:cubicBezTo>
                    <a:pt x="14934" y="237324"/>
                    <a:pt x="29890" y="300347"/>
                    <a:pt x="44824" y="363348"/>
                  </a:cubicBezTo>
                  <a:cubicBezTo>
                    <a:pt x="46787" y="371665"/>
                    <a:pt x="58126" y="372878"/>
                    <a:pt x="61810" y="365157"/>
                  </a:cubicBezTo>
                  <a:lnTo>
                    <a:pt x="61920" y="364937"/>
                  </a:lnTo>
                  <a:cubicBezTo>
                    <a:pt x="79634" y="372525"/>
                    <a:pt x="105752" y="380599"/>
                    <a:pt x="137870" y="380577"/>
                  </a:cubicBezTo>
                  <a:lnTo>
                    <a:pt x="138223" y="380577"/>
                  </a:lnTo>
                  <a:lnTo>
                    <a:pt x="122980" y="316340"/>
                  </a:lnTo>
                  <a:lnTo>
                    <a:pt x="123620" y="313407"/>
                  </a:lnTo>
                  <a:cubicBezTo>
                    <a:pt x="127965" y="293311"/>
                    <a:pt x="133259" y="273391"/>
                    <a:pt x="139326" y="254200"/>
                  </a:cubicBezTo>
                  <a:cubicBezTo>
                    <a:pt x="147311" y="228986"/>
                    <a:pt x="154238" y="211008"/>
                    <a:pt x="170892" y="209508"/>
                  </a:cubicBezTo>
                  <a:cubicBezTo>
                    <a:pt x="171510" y="209442"/>
                    <a:pt x="172128" y="209420"/>
                    <a:pt x="172723" y="209420"/>
                  </a:cubicBezTo>
                  <a:cubicBezTo>
                    <a:pt x="179959" y="209420"/>
                    <a:pt x="184591" y="213148"/>
                    <a:pt x="187966" y="215861"/>
                  </a:cubicBezTo>
                  <a:cubicBezTo>
                    <a:pt x="189907" y="217405"/>
                    <a:pt x="191738" y="218883"/>
                    <a:pt x="194628" y="220339"/>
                  </a:cubicBezTo>
                  <a:cubicBezTo>
                    <a:pt x="197099" y="221574"/>
                    <a:pt x="199481" y="222390"/>
                    <a:pt x="202128" y="222898"/>
                  </a:cubicBezTo>
                  <a:cubicBezTo>
                    <a:pt x="183312" y="215177"/>
                    <a:pt x="170076" y="193118"/>
                    <a:pt x="170076" y="166448"/>
                  </a:cubicBezTo>
                  <a:cubicBezTo>
                    <a:pt x="170076" y="133139"/>
                    <a:pt x="190723" y="107043"/>
                    <a:pt x="217062" y="107043"/>
                  </a:cubicBezTo>
                  <a:cubicBezTo>
                    <a:pt x="229790" y="107043"/>
                    <a:pt x="241195" y="113154"/>
                    <a:pt x="249555" y="123213"/>
                  </a:cubicBezTo>
                  <a:cubicBezTo>
                    <a:pt x="254188" y="111301"/>
                    <a:pt x="258158" y="100315"/>
                    <a:pt x="261401" y="90256"/>
                  </a:cubicBezTo>
                  <a:cubicBezTo>
                    <a:pt x="267997" y="110639"/>
                    <a:pt x="277460" y="134727"/>
                    <a:pt x="289769" y="162654"/>
                  </a:cubicBezTo>
                  <a:cubicBezTo>
                    <a:pt x="291247" y="131176"/>
                    <a:pt x="311299" y="107043"/>
                    <a:pt x="336623" y="107043"/>
                  </a:cubicBezTo>
                  <a:cubicBezTo>
                    <a:pt x="362961" y="107043"/>
                    <a:pt x="383609" y="133139"/>
                    <a:pt x="383609" y="166448"/>
                  </a:cubicBezTo>
                  <a:cubicBezTo>
                    <a:pt x="383609" y="193118"/>
                    <a:pt x="370373" y="215177"/>
                    <a:pt x="351557" y="222898"/>
                  </a:cubicBezTo>
                  <a:cubicBezTo>
                    <a:pt x="354204" y="222390"/>
                    <a:pt x="356586" y="221574"/>
                    <a:pt x="359057" y="220339"/>
                  </a:cubicBezTo>
                  <a:cubicBezTo>
                    <a:pt x="361947" y="218883"/>
                    <a:pt x="363778" y="217405"/>
                    <a:pt x="365719" y="215861"/>
                  </a:cubicBezTo>
                  <a:cubicBezTo>
                    <a:pt x="369094" y="213148"/>
                    <a:pt x="373726" y="209420"/>
                    <a:pt x="380962" y="209420"/>
                  </a:cubicBezTo>
                  <a:cubicBezTo>
                    <a:pt x="381557" y="209420"/>
                    <a:pt x="382175" y="209442"/>
                    <a:pt x="382815" y="209508"/>
                  </a:cubicBezTo>
                  <a:cubicBezTo>
                    <a:pt x="399447" y="211008"/>
                    <a:pt x="406374" y="228986"/>
                    <a:pt x="414359" y="254200"/>
                  </a:cubicBezTo>
                  <a:cubicBezTo>
                    <a:pt x="420425" y="273391"/>
                    <a:pt x="425720" y="293311"/>
                    <a:pt x="430065" y="313407"/>
                  </a:cubicBezTo>
                  <a:lnTo>
                    <a:pt x="430705" y="316340"/>
                  </a:lnTo>
                  <a:lnTo>
                    <a:pt x="416080" y="378040"/>
                  </a:lnTo>
                  <a:cubicBezTo>
                    <a:pt x="434146" y="375062"/>
                    <a:pt x="449301" y="369900"/>
                    <a:pt x="460882" y="364937"/>
                  </a:cubicBezTo>
                  <a:cubicBezTo>
                    <a:pt x="460926" y="365003"/>
                    <a:pt x="460970" y="365091"/>
                    <a:pt x="460992" y="365157"/>
                  </a:cubicBezTo>
                  <a:cubicBezTo>
                    <a:pt x="464676" y="372856"/>
                    <a:pt x="476015" y="371665"/>
                    <a:pt x="477978" y="363348"/>
                  </a:cubicBezTo>
                  <a:cubicBezTo>
                    <a:pt x="492912" y="300347"/>
                    <a:pt x="507868" y="237324"/>
                    <a:pt x="522802" y="174324"/>
                  </a:cubicBezTo>
                  <a:cubicBezTo>
                    <a:pt x="513162" y="129808"/>
                    <a:pt x="502662" y="93256"/>
                    <a:pt x="494125" y="66234"/>
                  </a:cubicBezTo>
                  <a:close/>
                  <a:moveTo>
                    <a:pt x="67523" y="303458"/>
                  </a:moveTo>
                  <a:cubicBezTo>
                    <a:pt x="58258" y="261148"/>
                    <a:pt x="48971" y="218839"/>
                    <a:pt x="39706" y="176530"/>
                  </a:cubicBezTo>
                  <a:cubicBezTo>
                    <a:pt x="47052" y="155948"/>
                    <a:pt x="54420" y="135345"/>
                    <a:pt x="61766" y="114764"/>
                  </a:cubicBezTo>
                  <a:lnTo>
                    <a:pt x="94854" y="233883"/>
                  </a:lnTo>
                  <a:cubicBezTo>
                    <a:pt x="85744" y="257067"/>
                    <a:pt x="76634" y="280252"/>
                    <a:pt x="67523" y="303458"/>
                  </a:cubicBezTo>
                  <a:close/>
                  <a:moveTo>
                    <a:pt x="455279" y="303458"/>
                  </a:moveTo>
                  <a:cubicBezTo>
                    <a:pt x="446168" y="280252"/>
                    <a:pt x="437058" y="257067"/>
                    <a:pt x="427948" y="233883"/>
                  </a:cubicBezTo>
                  <a:lnTo>
                    <a:pt x="461036" y="114764"/>
                  </a:lnTo>
                  <a:cubicBezTo>
                    <a:pt x="468382" y="135345"/>
                    <a:pt x="475750" y="155948"/>
                    <a:pt x="483096" y="176530"/>
                  </a:cubicBezTo>
                  <a:cubicBezTo>
                    <a:pt x="473831" y="218839"/>
                    <a:pt x="464544" y="261148"/>
                    <a:pt x="455279" y="303458"/>
                  </a:cubicBezTo>
                  <a:close/>
                </a:path>
              </a:pathLst>
            </a:custGeom>
            <a:grpFill/>
            <a:ln w="217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A299800-3083-4F47-A076-B65F49242905}"/>
                </a:ext>
              </a:extLst>
            </p:cNvPr>
            <p:cNvSpPr/>
            <p:nvPr/>
          </p:nvSpPr>
          <p:spPr>
            <a:xfrm>
              <a:off x="2584457" y="2443733"/>
              <a:ext cx="125737" cy="172061"/>
            </a:xfrm>
            <a:custGeom>
              <a:avLst/>
              <a:gdLst>
                <a:gd name="connsiteX0" fmla="*/ 125737 w 125737"/>
                <a:gd name="connsiteY0" fmla="*/ 86031 h 172061"/>
                <a:gd name="connsiteX1" fmla="*/ 62869 w 125737"/>
                <a:gd name="connsiteY1" fmla="*/ 172061 h 172061"/>
                <a:gd name="connsiteX2" fmla="*/ 0 w 125737"/>
                <a:gd name="connsiteY2" fmla="*/ 86031 h 172061"/>
                <a:gd name="connsiteX3" fmla="*/ 62869 w 125737"/>
                <a:gd name="connsiteY3" fmla="*/ 0 h 172061"/>
                <a:gd name="connsiteX4" fmla="*/ 125737 w 125737"/>
                <a:gd name="connsiteY4" fmla="*/ 86031 h 17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737" h="172061">
                  <a:moveTo>
                    <a:pt x="125737" y="86031"/>
                  </a:moveTo>
                  <a:cubicBezTo>
                    <a:pt x="125737" y="133544"/>
                    <a:pt x="97590" y="172061"/>
                    <a:pt x="62869" y="172061"/>
                  </a:cubicBezTo>
                  <a:cubicBezTo>
                    <a:pt x="28147" y="172061"/>
                    <a:pt x="0" y="133544"/>
                    <a:pt x="0" y="86031"/>
                  </a:cubicBezTo>
                  <a:cubicBezTo>
                    <a:pt x="0" y="38517"/>
                    <a:pt x="28147" y="0"/>
                    <a:pt x="62869" y="0"/>
                  </a:cubicBezTo>
                  <a:cubicBezTo>
                    <a:pt x="97590" y="0"/>
                    <a:pt x="125737" y="38517"/>
                    <a:pt x="125737" y="86031"/>
                  </a:cubicBezTo>
                  <a:close/>
                </a:path>
              </a:pathLst>
            </a:custGeom>
            <a:grpFill/>
            <a:ln w="217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45B5A8DE-573E-4AE4-84FE-EF4679CFEF18}"/>
                </a:ext>
              </a:extLst>
            </p:cNvPr>
            <p:cNvSpPr/>
            <p:nvPr/>
          </p:nvSpPr>
          <p:spPr>
            <a:xfrm>
              <a:off x="2800218" y="2754766"/>
              <a:ext cx="67478" cy="92339"/>
            </a:xfrm>
            <a:custGeom>
              <a:avLst/>
              <a:gdLst>
                <a:gd name="connsiteX0" fmla="*/ 67479 w 67478"/>
                <a:gd name="connsiteY0" fmla="*/ 46170 h 92339"/>
                <a:gd name="connsiteX1" fmla="*/ 33728 w 67478"/>
                <a:gd name="connsiteY1" fmla="*/ 0 h 92339"/>
                <a:gd name="connsiteX2" fmla="*/ 0 w 67478"/>
                <a:gd name="connsiteY2" fmla="*/ 46170 h 92339"/>
                <a:gd name="connsiteX3" fmla="*/ 33728 w 67478"/>
                <a:gd name="connsiteY3" fmla="*/ 92340 h 92339"/>
                <a:gd name="connsiteX4" fmla="*/ 67479 w 67478"/>
                <a:gd name="connsiteY4" fmla="*/ 46170 h 9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478" h="92339">
                  <a:moveTo>
                    <a:pt x="67479" y="46170"/>
                  </a:moveTo>
                  <a:cubicBezTo>
                    <a:pt x="67479" y="20669"/>
                    <a:pt x="52368" y="0"/>
                    <a:pt x="33728" y="0"/>
                  </a:cubicBezTo>
                  <a:cubicBezTo>
                    <a:pt x="15088" y="0"/>
                    <a:pt x="0" y="20669"/>
                    <a:pt x="0" y="46170"/>
                  </a:cubicBezTo>
                  <a:cubicBezTo>
                    <a:pt x="0" y="71670"/>
                    <a:pt x="15088" y="92340"/>
                    <a:pt x="33728" y="92340"/>
                  </a:cubicBezTo>
                  <a:cubicBezTo>
                    <a:pt x="52368" y="92340"/>
                    <a:pt x="67479" y="71670"/>
                    <a:pt x="67479" y="46170"/>
                  </a:cubicBezTo>
                  <a:close/>
                </a:path>
              </a:pathLst>
            </a:custGeom>
            <a:grpFill/>
            <a:ln w="217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8C19AC9-DCC3-44B9-B5BC-8427E0AA1AC3}"/>
                </a:ext>
              </a:extLst>
            </p:cNvPr>
            <p:cNvSpPr/>
            <p:nvPr/>
          </p:nvSpPr>
          <p:spPr>
            <a:xfrm>
              <a:off x="2781269" y="2857136"/>
              <a:ext cx="133193" cy="204252"/>
            </a:xfrm>
            <a:custGeom>
              <a:avLst/>
              <a:gdLst>
                <a:gd name="connsiteX0" fmla="*/ 117796 w 133193"/>
                <a:gd name="connsiteY0" fmla="*/ 35544 h 204252"/>
                <a:gd name="connsiteX1" fmla="*/ 97678 w 133193"/>
                <a:gd name="connsiteY1" fmla="*/ 29 h 204252"/>
                <a:gd name="connsiteX2" fmla="*/ 81089 w 133193"/>
                <a:gd name="connsiteY2" fmla="*/ 9514 h 204252"/>
                <a:gd name="connsiteX3" fmla="*/ 50317 w 133193"/>
                <a:gd name="connsiteY3" fmla="*/ 14235 h 204252"/>
                <a:gd name="connsiteX4" fmla="*/ 40214 w 133193"/>
                <a:gd name="connsiteY4" fmla="*/ 13728 h 204252"/>
                <a:gd name="connsiteX5" fmla="*/ 11008 w 133193"/>
                <a:gd name="connsiteY5" fmla="*/ 7639 h 204252"/>
                <a:gd name="connsiteX6" fmla="*/ 0 w 133193"/>
                <a:gd name="connsiteY6" fmla="*/ 67993 h 204252"/>
                <a:gd name="connsiteX7" fmla="*/ 10985 w 133193"/>
                <a:gd name="connsiteY7" fmla="*/ 93758 h 204252"/>
                <a:gd name="connsiteX8" fmla="*/ 26647 w 133193"/>
                <a:gd name="connsiteY8" fmla="*/ 126715 h 204252"/>
                <a:gd name="connsiteX9" fmla="*/ 21574 w 133193"/>
                <a:gd name="connsiteY9" fmla="*/ 140590 h 204252"/>
                <a:gd name="connsiteX10" fmla="*/ 4147 w 133193"/>
                <a:gd name="connsiteY10" fmla="*/ 188260 h 204252"/>
                <a:gd name="connsiteX11" fmla="*/ 59185 w 133193"/>
                <a:gd name="connsiteY11" fmla="*/ 204253 h 204252"/>
                <a:gd name="connsiteX12" fmla="*/ 99950 w 133193"/>
                <a:gd name="connsiteY12" fmla="*/ 195848 h 204252"/>
                <a:gd name="connsiteX13" fmla="*/ 100016 w 133193"/>
                <a:gd name="connsiteY13" fmla="*/ 195980 h 204252"/>
                <a:gd name="connsiteX14" fmla="*/ 109127 w 133193"/>
                <a:gd name="connsiteY14" fmla="*/ 195010 h 204252"/>
                <a:gd name="connsiteX15" fmla="*/ 118105 w 133193"/>
                <a:gd name="connsiteY15" fmla="*/ 157178 h 204252"/>
                <a:gd name="connsiteX16" fmla="*/ 133193 w 133193"/>
                <a:gd name="connsiteY16" fmla="*/ 93560 h 204252"/>
                <a:gd name="connsiteX17" fmla="*/ 117796 w 133193"/>
                <a:gd name="connsiteY17" fmla="*/ 35544 h 204252"/>
                <a:gd name="connsiteX18" fmla="*/ 94965 w 133193"/>
                <a:gd name="connsiteY18" fmla="*/ 157818 h 204252"/>
                <a:gd name="connsiteX19" fmla="*/ 82281 w 133193"/>
                <a:gd name="connsiteY19" fmla="*/ 125524 h 204252"/>
                <a:gd name="connsiteX20" fmla="*/ 100038 w 133193"/>
                <a:gd name="connsiteY20" fmla="*/ 61596 h 204252"/>
                <a:gd name="connsiteX21" fmla="*/ 111884 w 133193"/>
                <a:gd name="connsiteY21" fmla="*/ 94751 h 204252"/>
                <a:gd name="connsiteX22" fmla="*/ 98053 w 133193"/>
                <a:gd name="connsiteY22" fmla="*/ 157884 h 204252"/>
                <a:gd name="connsiteX23" fmla="*/ 94965 w 133193"/>
                <a:gd name="connsiteY23" fmla="*/ 157818 h 204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3193" h="204252">
                  <a:moveTo>
                    <a:pt x="117796" y="35544"/>
                  </a:moveTo>
                  <a:cubicBezTo>
                    <a:pt x="110384" y="12140"/>
                    <a:pt x="105134" y="713"/>
                    <a:pt x="97678" y="29"/>
                  </a:cubicBezTo>
                  <a:cubicBezTo>
                    <a:pt x="92472" y="-434"/>
                    <a:pt x="90531" y="4728"/>
                    <a:pt x="81089" y="9514"/>
                  </a:cubicBezTo>
                  <a:cubicBezTo>
                    <a:pt x="71295" y="14456"/>
                    <a:pt x="62560" y="14367"/>
                    <a:pt x="50317" y="14235"/>
                  </a:cubicBezTo>
                  <a:cubicBezTo>
                    <a:pt x="47449" y="14213"/>
                    <a:pt x="44052" y="14081"/>
                    <a:pt x="40214" y="13728"/>
                  </a:cubicBezTo>
                  <a:cubicBezTo>
                    <a:pt x="32206" y="12978"/>
                    <a:pt x="22258" y="11301"/>
                    <a:pt x="11008" y="7639"/>
                  </a:cubicBezTo>
                  <a:cubicBezTo>
                    <a:pt x="14228" y="18779"/>
                    <a:pt x="11890" y="36824"/>
                    <a:pt x="0" y="67993"/>
                  </a:cubicBezTo>
                  <a:cubicBezTo>
                    <a:pt x="3110" y="75846"/>
                    <a:pt x="6772" y="84449"/>
                    <a:pt x="10985" y="93758"/>
                  </a:cubicBezTo>
                  <a:cubicBezTo>
                    <a:pt x="15552" y="103883"/>
                    <a:pt x="20780" y="114869"/>
                    <a:pt x="26647" y="126715"/>
                  </a:cubicBezTo>
                  <a:cubicBezTo>
                    <a:pt x="24949" y="131347"/>
                    <a:pt x="23272" y="135957"/>
                    <a:pt x="21574" y="140590"/>
                  </a:cubicBezTo>
                  <a:cubicBezTo>
                    <a:pt x="15772" y="156472"/>
                    <a:pt x="9949" y="172377"/>
                    <a:pt x="4147" y="188260"/>
                  </a:cubicBezTo>
                  <a:cubicBezTo>
                    <a:pt x="12177" y="193333"/>
                    <a:pt x="31920" y="204231"/>
                    <a:pt x="59185" y="204253"/>
                  </a:cubicBezTo>
                  <a:cubicBezTo>
                    <a:pt x="76435" y="204275"/>
                    <a:pt x="90443" y="199929"/>
                    <a:pt x="99950" y="195848"/>
                  </a:cubicBezTo>
                  <a:cubicBezTo>
                    <a:pt x="99972" y="195892"/>
                    <a:pt x="99994" y="195936"/>
                    <a:pt x="100016" y="195980"/>
                  </a:cubicBezTo>
                  <a:cubicBezTo>
                    <a:pt x="102002" y="200105"/>
                    <a:pt x="108068" y="199466"/>
                    <a:pt x="109127" y="195010"/>
                  </a:cubicBezTo>
                  <a:cubicBezTo>
                    <a:pt x="112127" y="182392"/>
                    <a:pt x="115105" y="169796"/>
                    <a:pt x="118105" y="157178"/>
                  </a:cubicBezTo>
                  <a:cubicBezTo>
                    <a:pt x="123134" y="135980"/>
                    <a:pt x="128164" y="114759"/>
                    <a:pt x="133193" y="93560"/>
                  </a:cubicBezTo>
                  <a:cubicBezTo>
                    <a:pt x="128009" y="69670"/>
                    <a:pt x="122384" y="50059"/>
                    <a:pt x="117796" y="35544"/>
                  </a:cubicBezTo>
                  <a:close/>
                  <a:moveTo>
                    <a:pt x="94965" y="157818"/>
                  </a:moveTo>
                  <a:cubicBezTo>
                    <a:pt x="90729" y="147031"/>
                    <a:pt x="86516" y="136288"/>
                    <a:pt x="82281" y="125524"/>
                  </a:cubicBezTo>
                  <a:cubicBezTo>
                    <a:pt x="88193" y="104214"/>
                    <a:pt x="94126" y="82905"/>
                    <a:pt x="100038" y="61596"/>
                  </a:cubicBezTo>
                  <a:cubicBezTo>
                    <a:pt x="103987" y="72648"/>
                    <a:pt x="107935" y="83699"/>
                    <a:pt x="111884" y="94751"/>
                  </a:cubicBezTo>
                  <a:cubicBezTo>
                    <a:pt x="107274" y="115795"/>
                    <a:pt x="102641" y="136818"/>
                    <a:pt x="98053" y="157884"/>
                  </a:cubicBezTo>
                  <a:cubicBezTo>
                    <a:pt x="97016" y="157884"/>
                    <a:pt x="95979" y="157862"/>
                    <a:pt x="94965" y="157818"/>
                  </a:cubicBezTo>
                  <a:close/>
                </a:path>
              </a:pathLst>
            </a:custGeom>
            <a:grpFill/>
            <a:ln w="217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E546AF31-400B-48E5-8562-0EFECA8D4D4E}"/>
                </a:ext>
              </a:extLst>
            </p:cNvPr>
            <p:cNvSpPr/>
            <p:nvPr/>
          </p:nvSpPr>
          <p:spPr>
            <a:xfrm>
              <a:off x="2680635" y="2754766"/>
              <a:ext cx="67478" cy="92339"/>
            </a:xfrm>
            <a:custGeom>
              <a:avLst/>
              <a:gdLst>
                <a:gd name="connsiteX0" fmla="*/ 33751 w 67478"/>
                <a:gd name="connsiteY0" fmla="*/ 0 h 92339"/>
                <a:gd name="connsiteX1" fmla="*/ 0 w 67478"/>
                <a:gd name="connsiteY1" fmla="*/ 46170 h 92339"/>
                <a:gd name="connsiteX2" fmla="*/ 27133 w 67478"/>
                <a:gd name="connsiteY2" fmla="*/ 91457 h 92339"/>
                <a:gd name="connsiteX3" fmla="*/ 33751 w 67478"/>
                <a:gd name="connsiteY3" fmla="*/ 92340 h 92339"/>
                <a:gd name="connsiteX4" fmla="*/ 67479 w 67478"/>
                <a:gd name="connsiteY4" fmla="*/ 46170 h 92339"/>
                <a:gd name="connsiteX5" fmla="*/ 60288 w 67478"/>
                <a:gd name="connsiteY5" fmla="*/ 17713 h 92339"/>
                <a:gd name="connsiteX6" fmla="*/ 33751 w 67478"/>
                <a:gd name="connsiteY6" fmla="*/ 0 h 9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478" h="92339">
                  <a:moveTo>
                    <a:pt x="33751" y="0"/>
                  </a:moveTo>
                  <a:cubicBezTo>
                    <a:pt x="15111" y="0"/>
                    <a:pt x="0" y="20669"/>
                    <a:pt x="0" y="46170"/>
                  </a:cubicBezTo>
                  <a:cubicBezTo>
                    <a:pt x="0" y="68560"/>
                    <a:pt x="11647" y="87244"/>
                    <a:pt x="27133" y="91457"/>
                  </a:cubicBezTo>
                  <a:cubicBezTo>
                    <a:pt x="29273" y="92031"/>
                    <a:pt x="31478" y="92340"/>
                    <a:pt x="33751" y="92340"/>
                  </a:cubicBezTo>
                  <a:cubicBezTo>
                    <a:pt x="52390" y="92340"/>
                    <a:pt x="67479" y="71670"/>
                    <a:pt x="67479" y="46170"/>
                  </a:cubicBezTo>
                  <a:cubicBezTo>
                    <a:pt x="67479" y="35427"/>
                    <a:pt x="64810" y="25567"/>
                    <a:pt x="60288" y="17713"/>
                  </a:cubicBezTo>
                  <a:cubicBezTo>
                    <a:pt x="54133" y="6927"/>
                    <a:pt x="44537" y="0"/>
                    <a:pt x="33751" y="0"/>
                  </a:cubicBezTo>
                  <a:close/>
                </a:path>
              </a:pathLst>
            </a:custGeom>
            <a:grpFill/>
            <a:ln w="217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3B0EDDF7-C228-4596-BED6-BAC2275DA1A9}"/>
                </a:ext>
              </a:extLst>
            </p:cNvPr>
            <p:cNvSpPr/>
            <p:nvPr/>
          </p:nvSpPr>
          <p:spPr>
            <a:xfrm>
              <a:off x="2699452" y="2857253"/>
              <a:ext cx="30154" cy="3088"/>
            </a:xfrm>
            <a:custGeom>
              <a:avLst/>
              <a:gdLst>
                <a:gd name="connsiteX0" fmla="*/ 14934 w 30154"/>
                <a:gd name="connsiteY0" fmla="*/ 3088 h 3088"/>
                <a:gd name="connsiteX1" fmla="*/ 30155 w 30154"/>
                <a:gd name="connsiteY1" fmla="*/ 0 h 3088"/>
                <a:gd name="connsiteX2" fmla="*/ 17140 w 30154"/>
                <a:gd name="connsiteY2" fmla="*/ 882 h 3088"/>
                <a:gd name="connsiteX3" fmla="*/ 11934 w 30154"/>
                <a:gd name="connsiteY3" fmla="*/ 926 h 3088"/>
                <a:gd name="connsiteX4" fmla="*/ 2691 w 30154"/>
                <a:gd name="connsiteY4" fmla="*/ 529 h 3088"/>
                <a:gd name="connsiteX5" fmla="*/ 0 w 30154"/>
                <a:gd name="connsiteY5" fmla="*/ 132 h 3088"/>
                <a:gd name="connsiteX6" fmla="*/ 2449 w 30154"/>
                <a:gd name="connsiteY6" fmla="*/ 1037 h 3088"/>
                <a:gd name="connsiteX7" fmla="*/ 14934 w 30154"/>
                <a:gd name="connsiteY7" fmla="*/ 3088 h 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4" h="3088">
                  <a:moveTo>
                    <a:pt x="14934" y="3088"/>
                  </a:moveTo>
                  <a:cubicBezTo>
                    <a:pt x="20294" y="3088"/>
                    <a:pt x="25412" y="2007"/>
                    <a:pt x="30155" y="0"/>
                  </a:cubicBezTo>
                  <a:cubicBezTo>
                    <a:pt x="25809" y="551"/>
                    <a:pt x="21464" y="838"/>
                    <a:pt x="17140" y="882"/>
                  </a:cubicBezTo>
                  <a:cubicBezTo>
                    <a:pt x="15331" y="904"/>
                    <a:pt x="13588" y="926"/>
                    <a:pt x="11934" y="926"/>
                  </a:cubicBezTo>
                  <a:cubicBezTo>
                    <a:pt x="8338" y="926"/>
                    <a:pt x="5338" y="838"/>
                    <a:pt x="2691" y="529"/>
                  </a:cubicBezTo>
                  <a:cubicBezTo>
                    <a:pt x="1765" y="419"/>
                    <a:pt x="860" y="287"/>
                    <a:pt x="0" y="132"/>
                  </a:cubicBezTo>
                  <a:cubicBezTo>
                    <a:pt x="794" y="463"/>
                    <a:pt x="1610" y="772"/>
                    <a:pt x="2449" y="1037"/>
                  </a:cubicBezTo>
                  <a:cubicBezTo>
                    <a:pt x="6397" y="2382"/>
                    <a:pt x="10588" y="3088"/>
                    <a:pt x="14934" y="3088"/>
                  </a:cubicBezTo>
                  <a:close/>
                </a:path>
              </a:pathLst>
            </a:custGeom>
            <a:grpFill/>
            <a:ln w="217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BC9E3D7-EA30-4118-90F0-C706C2D89E76}"/>
                </a:ext>
              </a:extLst>
            </p:cNvPr>
            <p:cNvSpPr/>
            <p:nvPr/>
          </p:nvSpPr>
          <p:spPr>
            <a:xfrm>
              <a:off x="2633870" y="2857136"/>
              <a:ext cx="140296" cy="204252"/>
            </a:xfrm>
            <a:custGeom>
              <a:avLst/>
              <a:gdLst>
                <a:gd name="connsiteX0" fmla="*/ 138509 w 140296"/>
                <a:gd name="connsiteY0" fmla="*/ 5963 h 204252"/>
                <a:gd name="connsiteX1" fmla="*/ 140296 w 140296"/>
                <a:gd name="connsiteY1" fmla="*/ 4926 h 204252"/>
                <a:gd name="connsiteX2" fmla="*/ 130237 w 140296"/>
                <a:gd name="connsiteY2" fmla="*/ 4772 h 204252"/>
                <a:gd name="connsiteX3" fmla="*/ 122186 w 140296"/>
                <a:gd name="connsiteY3" fmla="*/ 7639 h 204252"/>
                <a:gd name="connsiteX4" fmla="*/ 82876 w 140296"/>
                <a:gd name="connsiteY4" fmla="*/ 14235 h 204252"/>
                <a:gd name="connsiteX5" fmla="*/ 62185 w 140296"/>
                <a:gd name="connsiteY5" fmla="*/ 13044 h 204252"/>
                <a:gd name="connsiteX6" fmla="*/ 52104 w 140296"/>
                <a:gd name="connsiteY6" fmla="*/ 9514 h 204252"/>
                <a:gd name="connsiteX7" fmla="*/ 35515 w 140296"/>
                <a:gd name="connsiteY7" fmla="*/ 29 h 204252"/>
                <a:gd name="connsiteX8" fmla="*/ 15397 w 140296"/>
                <a:gd name="connsiteY8" fmla="*/ 35544 h 204252"/>
                <a:gd name="connsiteX9" fmla="*/ 0 w 140296"/>
                <a:gd name="connsiteY9" fmla="*/ 93560 h 204252"/>
                <a:gd name="connsiteX10" fmla="*/ 15155 w 140296"/>
                <a:gd name="connsiteY10" fmla="*/ 157399 h 204252"/>
                <a:gd name="connsiteX11" fmla="*/ 24067 w 140296"/>
                <a:gd name="connsiteY11" fmla="*/ 195010 h 204252"/>
                <a:gd name="connsiteX12" fmla="*/ 33177 w 140296"/>
                <a:gd name="connsiteY12" fmla="*/ 195980 h 204252"/>
                <a:gd name="connsiteX13" fmla="*/ 33243 w 140296"/>
                <a:gd name="connsiteY13" fmla="*/ 195848 h 204252"/>
                <a:gd name="connsiteX14" fmla="*/ 74008 w 140296"/>
                <a:gd name="connsiteY14" fmla="*/ 204253 h 204252"/>
                <a:gd name="connsiteX15" fmla="*/ 129046 w 140296"/>
                <a:gd name="connsiteY15" fmla="*/ 188260 h 204252"/>
                <a:gd name="connsiteX16" fmla="*/ 106546 w 140296"/>
                <a:gd name="connsiteY16" fmla="*/ 126715 h 204252"/>
                <a:gd name="connsiteX17" fmla="*/ 133193 w 140296"/>
                <a:gd name="connsiteY17" fmla="*/ 67993 h 204252"/>
                <a:gd name="connsiteX18" fmla="*/ 140296 w 140296"/>
                <a:gd name="connsiteY18" fmla="*/ 48449 h 204252"/>
                <a:gd name="connsiteX19" fmla="*/ 138509 w 140296"/>
                <a:gd name="connsiteY19" fmla="*/ 5963 h 204252"/>
                <a:gd name="connsiteX20" fmla="*/ 34501 w 140296"/>
                <a:gd name="connsiteY20" fmla="*/ 154950 h 204252"/>
                <a:gd name="connsiteX21" fmla="*/ 21309 w 140296"/>
                <a:gd name="connsiteY21" fmla="*/ 94751 h 204252"/>
                <a:gd name="connsiteX22" fmla="*/ 33155 w 140296"/>
                <a:gd name="connsiteY22" fmla="*/ 61596 h 204252"/>
                <a:gd name="connsiteX23" fmla="*/ 50913 w 140296"/>
                <a:gd name="connsiteY23" fmla="*/ 125524 h 204252"/>
                <a:gd name="connsiteX24" fmla="*/ 39751 w 140296"/>
                <a:gd name="connsiteY24" fmla="*/ 153958 h 204252"/>
                <a:gd name="connsiteX25" fmla="*/ 34501 w 140296"/>
                <a:gd name="connsiteY25" fmla="*/ 154950 h 204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0296" h="204252">
                  <a:moveTo>
                    <a:pt x="138509" y="5963"/>
                  </a:moveTo>
                  <a:cubicBezTo>
                    <a:pt x="139061" y="5544"/>
                    <a:pt x="139634" y="5213"/>
                    <a:pt x="140296" y="4926"/>
                  </a:cubicBezTo>
                  <a:cubicBezTo>
                    <a:pt x="137737" y="3823"/>
                    <a:pt x="134384" y="3757"/>
                    <a:pt x="130237" y="4772"/>
                  </a:cubicBezTo>
                  <a:cubicBezTo>
                    <a:pt x="127480" y="5853"/>
                    <a:pt x="124789" y="6801"/>
                    <a:pt x="122186" y="7639"/>
                  </a:cubicBezTo>
                  <a:cubicBezTo>
                    <a:pt x="105575" y="13044"/>
                    <a:pt x="91766" y="14147"/>
                    <a:pt x="82876" y="14235"/>
                  </a:cubicBezTo>
                  <a:cubicBezTo>
                    <a:pt x="74913" y="14323"/>
                    <a:pt x="68427" y="14390"/>
                    <a:pt x="62185" y="13044"/>
                  </a:cubicBezTo>
                  <a:cubicBezTo>
                    <a:pt x="58810" y="12360"/>
                    <a:pt x="55523" y="11235"/>
                    <a:pt x="52104" y="9514"/>
                  </a:cubicBezTo>
                  <a:cubicBezTo>
                    <a:pt x="42662" y="4728"/>
                    <a:pt x="40721" y="-434"/>
                    <a:pt x="35515" y="29"/>
                  </a:cubicBezTo>
                  <a:cubicBezTo>
                    <a:pt x="28059" y="713"/>
                    <a:pt x="22809" y="12140"/>
                    <a:pt x="15397" y="35544"/>
                  </a:cubicBezTo>
                  <a:cubicBezTo>
                    <a:pt x="10809" y="50059"/>
                    <a:pt x="5184" y="69670"/>
                    <a:pt x="0" y="93560"/>
                  </a:cubicBezTo>
                  <a:cubicBezTo>
                    <a:pt x="5052" y="114847"/>
                    <a:pt x="10103" y="136112"/>
                    <a:pt x="15155" y="157399"/>
                  </a:cubicBezTo>
                  <a:cubicBezTo>
                    <a:pt x="18111" y="169929"/>
                    <a:pt x="21089" y="182480"/>
                    <a:pt x="24067" y="195010"/>
                  </a:cubicBezTo>
                  <a:cubicBezTo>
                    <a:pt x="25125" y="199466"/>
                    <a:pt x="31192" y="200105"/>
                    <a:pt x="33177" y="195980"/>
                  </a:cubicBezTo>
                  <a:lnTo>
                    <a:pt x="33243" y="195848"/>
                  </a:lnTo>
                  <a:cubicBezTo>
                    <a:pt x="42751" y="199929"/>
                    <a:pt x="56758" y="204275"/>
                    <a:pt x="74008" y="204253"/>
                  </a:cubicBezTo>
                  <a:cubicBezTo>
                    <a:pt x="101274" y="204231"/>
                    <a:pt x="121017" y="193333"/>
                    <a:pt x="129046" y="188260"/>
                  </a:cubicBezTo>
                  <a:cubicBezTo>
                    <a:pt x="121546" y="167745"/>
                    <a:pt x="114046" y="147230"/>
                    <a:pt x="106546" y="126715"/>
                  </a:cubicBezTo>
                  <a:cubicBezTo>
                    <a:pt x="117818" y="103972"/>
                    <a:pt x="126708" y="84405"/>
                    <a:pt x="133193" y="67993"/>
                  </a:cubicBezTo>
                  <a:cubicBezTo>
                    <a:pt x="136017" y="60868"/>
                    <a:pt x="138377" y="54361"/>
                    <a:pt x="140296" y="48449"/>
                  </a:cubicBezTo>
                  <a:cubicBezTo>
                    <a:pt x="132664" y="24978"/>
                    <a:pt x="132068" y="10816"/>
                    <a:pt x="138509" y="5963"/>
                  </a:cubicBezTo>
                  <a:close/>
                  <a:moveTo>
                    <a:pt x="34501" y="154950"/>
                  </a:moveTo>
                  <a:cubicBezTo>
                    <a:pt x="30111" y="134877"/>
                    <a:pt x="25721" y="114803"/>
                    <a:pt x="21309" y="94751"/>
                  </a:cubicBezTo>
                  <a:cubicBezTo>
                    <a:pt x="25258" y="83699"/>
                    <a:pt x="29206" y="72648"/>
                    <a:pt x="33155" y="61596"/>
                  </a:cubicBezTo>
                  <a:cubicBezTo>
                    <a:pt x="39067" y="82905"/>
                    <a:pt x="45001" y="104214"/>
                    <a:pt x="50913" y="125524"/>
                  </a:cubicBezTo>
                  <a:cubicBezTo>
                    <a:pt x="47185" y="134987"/>
                    <a:pt x="43479" y="144472"/>
                    <a:pt x="39751" y="153958"/>
                  </a:cubicBezTo>
                  <a:cubicBezTo>
                    <a:pt x="38030" y="154333"/>
                    <a:pt x="36287" y="154664"/>
                    <a:pt x="34501" y="154950"/>
                  </a:cubicBezTo>
                  <a:close/>
                </a:path>
              </a:pathLst>
            </a:custGeom>
            <a:grpFill/>
            <a:ln w="2170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DE2D83FC-4FB5-40AC-A5B6-E0AC0C28495E}"/>
              </a:ext>
            </a:extLst>
          </p:cNvPr>
          <p:cNvGrpSpPr/>
          <p:nvPr/>
        </p:nvGrpSpPr>
        <p:grpSpPr>
          <a:xfrm>
            <a:off x="5264252" y="4536890"/>
            <a:ext cx="626188" cy="637885"/>
            <a:chOff x="7396638" y="2561748"/>
            <a:chExt cx="722471" cy="651224"/>
          </a:xfrm>
          <a:solidFill>
            <a:schemeClr val="bg1"/>
          </a:solidFill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908618E6-849F-4A94-A930-1CD4F6F95A52}"/>
                </a:ext>
              </a:extLst>
            </p:cNvPr>
            <p:cNvSpPr/>
            <p:nvPr/>
          </p:nvSpPr>
          <p:spPr>
            <a:xfrm>
              <a:off x="7433214" y="2688336"/>
              <a:ext cx="652462" cy="396906"/>
            </a:xfrm>
            <a:custGeom>
              <a:avLst/>
              <a:gdLst>
                <a:gd name="connsiteX0" fmla="*/ 467773 w 652462"/>
                <a:gd name="connsiteY0" fmla="*/ 0 h 396906"/>
                <a:gd name="connsiteX1" fmla="*/ 467773 w 652462"/>
                <a:gd name="connsiteY1" fmla="*/ 47625 h 396906"/>
                <a:gd name="connsiteX2" fmla="*/ 603790 w 652462"/>
                <a:gd name="connsiteY2" fmla="*/ 47625 h 396906"/>
                <a:gd name="connsiteX3" fmla="*/ 603790 w 652462"/>
                <a:gd name="connsiteY3" fmla="*/ 357283 h 396906"/>
                <a:gd name="connsiteX4" fmla="*/ 48768 w 652462"/>
                <a:gd name="connsiteY4" fmla="*/ 357283 h 396906"/>
                <a:gd name="connsiteX5" fmla="*/ 48768 w 652462"/>
                <a:gd name="connsiteY5" fmla="*/ 47625 h 396906"/>
                <a:gd name="connsiteX6" fmla="*/ 84772 w 652462"/>
                <a:gd name="connsiteY6" fmla="*/ 47625 h 396906"/>
                <a:gd name="connsiteX7" fmla="*/ 84772 w 652462"/>
                <a:gd name="connsiteY7" fmla="*/ 0 h 396906"/>
                <a:gd name="connsiteX8" fmla="*/ 0 w 652462"/>
                <a:gd name="connsiteY8" fmla="*/ 0 h 396906"/>
                <a:gd name="connsiteX9" fmla="*/ 0 w 652462"/>
                <a:gd name="connsiteY9" fmla="*/ 396907 h 396906"/>
                <a:gd name="connsiteX10" fmla="*/ 652463 w 652462"/>
                <a:gd name="connsiteY10" fmla="*/ 396907 h 396906"/>
                <a:gd name="connsiteX11" fmla="*/ 652463 w 652462"/>
                <a:gd name="connsiteY11" fmla="*/ 0 h 39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2462" h="396906">
                  <a:moveTo>
                    <a:pt x="467773" y="0"/>
                  </a:moveTo>
                  <a:lnTo>
                    <a:pt x="467773" y="47625"/>
                  </a:lnTo>
                  <a:lnTo>
                    <a:pt x="603790" y="47625"/>
                  </a:lnTo>
                  <a:lnTo>
                    <a:pt x="603790" y="357283"/>
                  </a:lnTo>
                  <a:lnTo>
                    <a:pt x="48768" y="357283"/>
                  </a:lnTo>
                  <a:lnTo>
                    <a:pt x="48768" y="47625"/>
                  </a:lnTo>
                  <a:lnTo>
                    <a:pt x="84772" y="47625"/>
                  </a:lnTo>
                  <a:lnTo>
                    <a:pt x="84772" y="0"/>
                  </a:lnTo>
                  <a:lnTo>
                    <a:pt x="0" y="0"/>
                  </a:lnTo>
                  <a:lnTo>
                    <a:pt x="0" y="396907"/>
                  </a:lnTo>
                  <a:lnTo>
                    <a:pt x="652463" y="396907"/>
                  </a:lnTo>
                  <a:lnTo>
                    <a:pt x="652463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B6D0AF85-3F3F-4A0C-9788-94EA6965EB00}"/>
                </a:ext>
              </a:extLst>
            </p:cNvPr>
            <p:cNvSpPr/>
            <p:nvPr/>
          </p:nvSpPr>
          <p:spPr>
            <a:xfrm>
              <a:off x="7396638" y="3113912"/>
              <a:ext cx="722471" cy="99060"/>
            </a:xfrm>
            <a:custGeom>
              <a:avLst/>
              <a:gdLst>
                <a:gd name="connsiteX0" fmla="*/ 672846 w 722471"/>
                <a:gd name="connsiteY0" fmla="*/ 0 h 99060"/>
                <a:gd name="connsiteX1" fmla="*/ 550164 w 722471"/>
                <a:gd name="connsiteY1" fmla="*/ 0 h 99060"/>
                <a:gd name="connsiteX2" fmla="*/ 525113 w 722471"/>
                <a:gd name="connsiteY2" fmla="*/ 47339 h 99060"/>
                <a:gd name="connsiteX3" fmla="*/ 196691 w 722471"/>
                <a:gd name="connsiteY3" fmla="*/ 47339 h 99060"/>
                <a:gd name="connsiteX4" fmla="*/ 180118 w 722471"/>
                <a:gd name="connsiteY4" fmla="*/ 0 h 99060"/>
                <a:gd name="connsiteX5" fmla="*/ 49530 w 722471"/>
                <a:gd name="connsiteY5" fmla="*/ 0 h 99060"/>
                <a:gd name="connsiteX6" fmla="*/ 0 w 722471"/>
                <a:gd name="connsiteY6" fmla="*/ 49530 h 99060"/>
                <a:gd name="connsiteX7" fmla="*/ 0 w 722471"/>
                <a:gd name="connsiteY7" fmla="*/ 49530 h 99060"/>
                <a:gd name="connsiteX8" fmla="*/ 49530 w 722471"/>
                <a:gd name="connsiteY8" fmla="*/ 99060 h 99060"/>
                <a:gd name="connsiteX9" fmla="*/ 672942 w 722471"/>
                <a:gd name="connsiteY9" fmla="*/ 99060 h 99060"/>
                <a:gd name="connsiteX10" fmla="*/ 722472 w 722471"/>
                <a:gd name="connsiteY10" fmla="*/ 49530 h 99060"/>
                <a:gd name="connsiteX11" fmla="*/ 722472 w 722471"/>
                <a:gd name="connsiteY11" fmla="*/ 49530 h 99060"/>
                <a:gd name="connsiteX12" fmla="*/ 672846 w 722471"/>
                <a:gd name="connsiteY12" fmla="*/ 0 h 9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2471" h="99060">
                  <a:moveTo>
                    <a:pt x="672846" y="0"/>
                  </a:moveTo>
                  <a:lnTo>
                    <a:pt x="550164" y="0"/>
                  </a:lnTo>
                  <a:lnTo>
                    <a:pt x="525113" y="47339"/>
                  </a:lnTo>
                  <a:lnTo>
                    <a:pt x="196691" y="47339"/>
                  </a:lnTo>
                  <a:lnTo>
                    <a:pt x="180118" y="0"/>
                  </a:lnTo>
                  <a:lnTo>
                    <a:pt x="49530" y="0"/>
                  </a:lnTo>
                  <a:cubicBezTo>
                    <a:pt x="22193" y="0"/>
                    <a:pt x="0" y="22193"/>
                    <a:pt x="0" y="49530"/>
                  </a:cubicBezTo>
                  <a:lnTo>
                    <a:pt x="0" y="49530"/>
                  </a:lnTo>
                  <a:cubicBezTo>
                    <a:pt x="0" y="76867"/>
                    <a:pt x="22193" y="99060"/>
                    <a:pt x="49530" y="99060"/>
                  </a:cubicBezTo>
                  <a:lnTo>
                    <a:pt x="672942" y="99060"/>
                  </a:lnTo>
                  <a:cubicBezTo>
                    <a:pt x="700278" y="99060"/>
                    <a:pt x="722472" y="76867"/>
                    <a:pt x="722472" y="49530"/>
                  </a:cubicBezTo>
                  <a:lnTo>
                    <a:pt x="722472" y="49530"/>
                  </a:lnTo>
                  <a:cubicBezTo>
                    <a:pt x="722376" y="22193"/>
                    <a:pt x="700183" y="0"/>
                    <a:pt x="672846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48042097-92D3-42D2-95EB-02361B548300}"/>
                </a:ext>
              </a:extLst>
            </p:cNvPr>
            <p:cNvSpPr/>
            <p:nvPr/>
          </p:nvSpPr>
          <p:spPr>
            <a:xfrm>
              <a:off x="7926609" y="2583201"/>
              <a:ext cx="43462" cy="46365"/>
            </a:xfrm>
            <a:custGeom>
              <a:avLst/>
              <a:gdLst>
                <a:gd name="connsiteX0" fmla="*/ 39910 w 43462"/>
                <a:gd name="connsiteY0" fmla="*/ 10075 h 46365"/>
                <a:gd name="connsiteX1" fmla="*/ 9430 w 43462"/>
                <a:gd name="connsiteY1" fmla="*/ 3408 h 46365"/>
                <a:gd name="connsiteX2" fmla="*/ 0 w 43462"/>
                <a:gd name="connsiteY2" fmla="*/ 9313 h 46365"/>
                <a:gd name="connsiteX3" fmla="*/ 24575 w 43462"/>
                <a:gd name="connsiteY3" fmla="*/ 46365 h 46365"/>
                <a:gd name="connsiteX4" fmla="*/ 33051 w 43462"/>
                <a:gd name="connsiteY4" fmla="*/ 41031 h 46365"/>
                <a:gd name="connsiteX5" fmla="*/ 42958 w 43462"/>
                <a:gd name="connsiteY5" fmla="*/ 27030 h 46365"/>
                <a:gd name="connsiteX6" fmla="*/ 39910 w 43462"/>
                <a:gd name="connsiteY6" fmla="*/ 10075 h 46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462" h="46365">
                  <a:moveTo>
                    <a:pt x="39910" y="10075"/>
                  </a:moveTo>
                  <a:cubicBezTo>
                    <a:pt x="33338" y="-21"/>
                    <a:pt x="19621" y="-3069"/>
                    <a:pt x="9430" y="3408"/>
                  </a:cubicBezTo>
                  <a:lnTo>
                    <a:pt x="0" y="9313"/>
                  </a:lnTo>
                  <a:lnTo>
                    <a:pt x="24575" y="46365"/>
                  </a:lnTo>
                  <a:lnTo>
                    <a:pt x="33051" y="41031"/>
                  </a:lnTo>
                  <a:cubicBezTo>
                    <a:pt x="38100" y="37793"/>
                    <a:pt x="41624" y="32840"/>
                    <a:pt x="42958" y="27030"/>
                  </a:cubicBezTo>
                  <a:cubicBezTo>
                    <a:pt x="44196" y="21124"/>
                    <a:pt x="43148" y="15123"/>
                    <a:pt x="39910" y="10075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F0CFB62B-A576-431A-A958-859941F20161}"/>
                </a:ext>
              </a:extLst>
            </p:cNvPr>
            <p:cNvSpPr/>
            <p:nvPr/>
          </p:nvSpPr>
          <p:spPr>
            <a:xfrm>
              <a:off x="7596378" y="2629566"/>
              <a:ext cx="80200" cy="80200"/>
            </a:xfrm>
            <a:custGeom>
              <a:avLst/>
              <a:gdLst>
                <a:gd name="connsiteX0" fmla="*/ 0 w 80200"/>
                <a:gd name="connsiteY0" fmla="*/ 0 h 80200"/>
                <a:gd name="connsiteX1" fmla="*/ 80201 w 80200"/>
                <a:gd name="connsiteY1" fmla="*/ 0 h 80200"/>
                <a:gd name="connsiteX2" fmla="*/ 80201 w 80200"/>
                <a:gd name="connsiteY2" fmla="*/ 80200 h 80200"/>
                <a:gd name="connsiteX3" fmla="*/ 0 w 80200"/>
                <a:gd name="connsiteY3" fmla="*/ 80200 h 8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200" h="80200">
                  <a:moveTo>
                    <a:pt x="0" y="0"/>
                  </a:moveTo>
                  <a:lnTo>
                    <a:pt x="80201" y="0"/>
                  </a:lnTo>
                  <a:lnTo>
                    <a:pt x="80201" y="80200"/>
                  </a:lnTo>
                  <a:lnTo>
                    <a:pt x="0" y="8020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1C2436BF-AE50-4706-B8E8-0736B3C21199}"/>
                </a:ext>
              </a:extLst>
            </p:cNvPr>
            <p:cNvSpPr/>
            <p:nvPr/>
          </p:nvSpPr>
          <p:spPr>
            <a:xfrm>
              <a:off x="7536846" y="2561748"/>
              <a:ext cx="344899" cy="424719"/>
            </a:xfrm>
            <a:custGeom>
              <a:avLst/>
              <a:gdLst>
                <a:gd name="connsiteX0" fmla="*/ 238601 w 344899"/>
                <a:gd name="connsiteY0" fmla="*/ 199072 h 424719"/>
                <a:gd name="connsiteX1" fmla="*/ 171545 w 344899"/>
                <a:gd name="connsiteY1" fmla="*/ 216694 h 424719"/>
                <a:gd name="connsiteX2" fmla="*/ 166497 w 344899"/>
                <a:gd name="connsiteY2" fmla="*/ 217361 h 424719"/>
                <a:gd name="connsiteX3" fmla="*/ 149923 w 344899"/>
                <a:gd name="connsiteY3" fmla="*/ 208407 h 424719"/>
                <a:gd name="connsiteX4" fmla="*/ 151638 w 344899"/>
                <a:gd name="connsiteY4" fmla="*/ 184499 h 424719"/>
                <a:gd name="connsiteX5" fmla="*/ 151638 w 344899"/>
                <a:gd name="connsiteY5" fmla="*/ 184499 h 424719"/>
                <a:gd name="connsiteX6" fmla="*/ 197358 w 344899"/>
                <a:gd name="connsiteY6" fmla="*/ 132588 h 424719"/>
                <a:gd name="connsiteX7" fmla="*/ 208026 w 344899"/>
                <a:gd name="connsiteY7" fmla="*/ 123539 h 424719"/>
                <a:gd name="connsiteX8" fmla="*/ 344900 w 344899"/>
                <a:gd name="connsiteY8" fmla="*/ 37338 h 424719"/>
                <a:gd name="connsiteX9" fmla="*/ 344900 w 344899"/>
                <a:gd name="connsiteY9" fmla="*/ 0 h 424719"/>
                <a:gd name="connsiteX10" fmla="*/ 0 w 344899"/>
                <a:gd name="connsiteY10" fmla="*/ 0 h 424719"/>
                <a:gd name="connsiteX11" fmla="*/ 0 w 344899"/>
                <a:gd name="connsiteY11" fmla="*/ 424720 h 424719"/>
                <a:gd name="connsiteX12" fmla="*/ 344900 w 344899"/>
                <a:gd name="connsiteY12" fmla="*/ 424720 h 424719"/>
                <a:gd name="connsiteX13" fmla="*/ 344900 w 344899"/>
                <a:gd name="connsiteY13" fmla="*/ 134779 h 424719"/>
                <a:gd name="connsiteX14" fmla="*/ 252126 w 344899"/>
                <a:gd name="connsiteY14" fmla="*/ 193167 h 424719"/>
                <a:gd name="connsiteX15" fmla="*/ 238601 w 344899"/>
                <a:gd name="connsiteY15" fmla="*/ 199072 h 424719"/>
                <a:gd name="connsiteX16" fmla="*/ 40481 w 344899"/>
                <a:gd name="connsiteY16" fmla="*/ 48768 h 424719"/>
                <a:gd name="connsiteX17" fmla="*/ 158782 w 344899"/>
                <a:gd name="connsiteY17" fmla="*/ 48768 h 424719"/>
                <a:gd name="connsiteX18" fmla="*/ 158782 w 344899"/>
                <a:gd name="connsiteY18" fmla="*/ 167069 h 424719"/>
                <a:gd name="connsiteX19" fmla="*/ 40481 w 344899"/>
                <a:gd name="connsiteY19" fmla="*/ 167069 h 424719"/>
                <a:gd name="connsiteX20" fmla="*/ 40481 w 344899"/>
                <a:gd name="connsiteY20" fmla="*/ 48768 h 424719"/>
                <a:gd name="connsiteX21" fmla="*/ 141827 w 344899"/>
                <a:gd name="connsiteY21" fmla="*/ 379571 h 424719"/>
                <a:gd name="connsiteX22" fmla="*/ 37147 w 344899"/>
                <a:gd name="connsiteY22" fmla="*/ 379571 h 424719"/>
                <a:gd name="connsiteX23" fmla="*/ 37147 w 344899"/>
                <a:gd name="connsiteY23" fmla="*/ 329374 h 424719"/>
                <a:gd name="connsiteX24" fmla="*/ 56197 w 344899"/>
                <a:gd name="connsiteY24" fmla="*/ 329374 h 424719"/>
                <a:gd name="connsiteX25" fmla="*/ 56197 w 344899"/>
                <a:gd name="connsiteY25" fmla="*/ 360521 h 424719"/>
                <a:gd name="connsiteX26" fmla="*/ 122777 w 344899"/>
                <a:gd name="connsiteY26" fmla="*/ 360521 h 424719"/>
                <a:gd name="connsiteX27" fmla="*/ 122777 w 344899"/>
                <a:gd name="connsiteY27" fmla="*/ 313658 h 424719"/>
                <a:gd name="connsiteX28" fmla="*/ 141827 w 344899"/>
                <a:gd name="connsiteY28" fmla="*/ 313658 h 424719"/>
                <a:gd name="connsiteX29" fmla="*/ 141827 w 344899"/>
                <a:gd name="connsiteY29" fmla="*/ 379571 h 424719"/>
                <a:gd name="connsiteX30" fmla="*/ 79914 w 344899"/>
                <a:gd name="connsiteY30" fmla="*/ 318040 h 424719"/>
                <a:gd name="connsiteX31" fmla="*/ 39719 w 344899"/>
                <a:gd name="connsiteY31" fmla="*/ 275749 h 424719"/>
                <a:gd name="connsiteX32" fmla="*/ 53530 w 344899"/>
                <a:gd name="connsiteY32" fmla="*/ 262604 h 424719"/>
                <a:gd name="connsiteX33" fmla="*/ 79820 w 344899"/>
                <a:gd name="connsiteY33" fmla="*/ 290322 h 424719"/>
                <a:gd name="connsiteX34" fmla="*/ 132302 w 344899"/>
                <a:gd name="connsiteY34" fmla="*/ 234505 h 424719"/>
                <a:gd name="connsiteX35" fmla="*/ 146209 w 344899"/>
                <a:gd name="connsiteY35" fmla="*/ 247555 h 424719"/>
                <a:gd name="connsiteX36" fmla="*/ 79914 w 344899"/>
                <a:gd name="connsiteY36" fmla="*/ 318040 h 424719"/>
                <a:gd name="connsiteX37" fmla="*/ 300418 w 344899"/>
                <a:gd name="connsiteY37" fmla="*/ 328327 h 424719"/>
                <a:gd name="connsiteX38" fmla="*/ 172593 w 344899"/>
                <a:gd name="connsiteY38" fmla="*/ 328327 h 424719"/>
                <a:gd name="connsiteX39" fmla="*/ 172593 w 344899"/>
                <a:gd name="connsiteY39" fmla="*/ 309277 h 424719"/>
                <a:gd name="connsiteX40" fmla="*/ 300418 w 344899"/>
                <a:gd name="connsiteY40" fmla="*/ 309277 h 424719"/>
                <a:gd name="connsiteX41" fmla="*/ 300418 w 344899"/>
                <a:gd name="connsiteY41" fmla="*/ 328327 h 424719"/>
                <a:gd name="connsiteX42" fmla="*/ 265271 w 344899"/>
                <a:gd name="connsiteY42" fmla="*/ 281464 h 424719"/>
                <a:gd name="connsiteX43" fmla="*/ 176689 w 344899"/>
                <a:gd name="connsiteY43" fmla="*/ 281464 h 424719"/>
                <a:gd name="connsiteX44" fmla="*/ 176689 w 344899"/>
                <a:gd name="connsiteY44" fmla="*/ 262414 h 424719"/>
                <a:gd name="connsiteX45" fmla="*/ 265271 w 344899"/>
                <a:gd name="connsiteY45" fmla="*/ 262414 h 424719"/>
                <a:gd name="connsiteX46" fmla="*/ 265271 w 344899"/>
                <a:gd name="connsiteY46" fmla="*/ 281464 h 424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44899" h="424719">
                  <a:moveTo>
                    <a:pt x="238601" y="199072"/>
                  </a:moveTo>
                  <a:lnTo>
                    <a:pt x="171545" y="216694"/>
                  </a:lnTo>
                  <a:cubicBezTo>
                    <a:pt x="169830" y="217170"/>
                    <a:pt x="168211" y="217361"/>
                    <a:pt x="166497" y="217361"/>
                  </a:cubicBezTo>
                  <a:cubicBezTo>
                    <a:pt x="159925" y="217361"/>
                    <a:pt x="153638" y="214122"/>
                    <a:pt x="149923" y="208407"/>
                  </a:cubicBezTo>
                  <a:cubicBezTo>
                    <a:pt x="145066" y="200977"/>
                    <a:pt x="145732" y="191167"/>
                    <a:pt x="151638" y="184499"/>
                  </a:cubicBezTo>
                  <a:lnTo>
                    <a:pt x="151638" y="184499"/>
                  </a:lnTo>
                  <a:lnTo>
                    <a:pt x="197358" y="132588"/>
                  </a:lnTo>
                  <a:cubicBezTo>
                    <a:pt x="200501" y="129064"/>
                    <a:pt x="204025" y="126016"/>
                    <a:pt x="208026" y="123539"/>
                  </a:cubicBezTo>
                  <a:lnTo>
                    <a:pt x="344900" y="37338"/>
                  </a:lnTo>
                  <a:lnTo>
                    <a:pt x="344900" y="0"/>
                  </a:lnTo>
                  <a:lnTo>
                    <a:pt x="0" y="0"/>
                  </a:lnTo>
                  <a:lnTo>
                    <a:pt x="0" y="424720"/>
                  </a:lnTo>
                  <a:lnTo>
                    <a:pt x="344900" y="424720"/>
                  </a:lnTo>
                  <a:lnTo>
                    <a:pt x="344900" y="134779"/>
                  </a:lnTo>
                  <a:lnTo>
                    <a:pt x="252126" y="193167"/>
                  </a:lnTo>
                  <a:cubicBezTo>
                    <a:pt x="248031" y="195834"/>
                    <a:pt x="243459" y="197834"/>
                    <a:pt x="238601" y="199072"/>
                  </a:cubicBezTo>
                  <a:close/>
                  <a:moveTo>
                    <a:pt x="40481" y="48768"/>
                  </a:moveTo>
                  <a:lnTo>
                    <a:pt x="158782" y="48768"/>
                  </a:lnTo>
                  <a:lnTo>
                    <a:pt x="158782" y="167069"/>
                  </a:lnTo>
                  <a:lnTo>
                    <a:pt x="40481" y="167069"/>
                  </a:lnTo>
                  <a:lnTo>
                    <a:pt x="40481" y="48768"/>
                  </a:lnTo>
                  <a:close/>
                  <a:moveTo>
                    <a:pt x="141827" y="379571"/>
                  </a:moveTo>
                  <a:lnTo>
                    <a:pt x="37147" y="379571"/>
                  </a:lnTo>
                  <a:lnTo>
                    <a:pt x="37147" y="329374"/>
                  </a:lnTo>
                  <a:lnTo>
                    <a:pt x="56197" y="329374"/>
                  </a:lnTo>
                  <a:lnTo>
                    <a:pt x="56197" y="360521"/>
                  </a:lnTo>
                  <a:lnTo>
                    <a:pt x="122777" y="360521"/>
                  </a:lnTo>
                  <a:lnTo>
                    <a:pt x="122777" y="313658"/>
                  </a:lnTo>
                  <a:lnTo>
                    <a:pt x="141827" y="313658"/>
                  </a:lnTo>
                  <a:lnTo>
                    <a:pt x="141827" y="379571"/>
                  </a:lnTo>
                  <a:close/>
                  <a:moveTo>
                    <a:pt x="79914" y="318040"/>
                  </a:moveTo>
                  <a:lnTo>
                    <a:pt x="39719" y="275749"/>
                  </a:lnTo>
                  <a:lnTo>
                    <a:pt x="53530" y="262604"/>
                  </a:lnTo>
                  <a:lnTo>
                    <a:pt x="79820" y="290322"/>
                  </a:lnTo>
                  <a:lnTo>
                    <a:pt x="132302" y="234505"/>
                  </a:lnTo>
                  <a:lnTo>
                    <a:pt x="146209" y="247555"/>
                  </a:lnTo>
                  <a:lnTo>
                    <a:pt x="79914" y="318040"/>
                  </a:lnTo>
                  <a:close/>
                  <a:moveTo>
                    <a:pt x="300418" y="328327"/>
                  </a:moveTo>
                  <a:lnTo>
                    <a:pt x="172593" y="328327"/>
                  </a:lnTo>
                  <a:lnTo>
                    <a:pt x="172593" y="309277"/>
                  </a:lnTo>
                  <a:lnTo>
                    <a:pt x="300418" y="309277"/>
                  </a:lnTo>
                  <a:lnTo>
                    <a:pt x="300418" y="328327"/>
                  </a:lnTo>
                  <a:close/>
                  <a:moveTo>
                    <a:pt x="265271" y="281464"/>
                  </a:moveTo>
                  <a:lnTo>
                    <a:pt x="176689" y="281464"/>
                  </a:lnTo>
                  <a:lnTo>
                    <a:pt x="176689" y="262414"/>
                  </a:lnTo>
                  <a:lnTo>
                    <a:pt x="265271" y="262414"/>
                  </a:lnTo>
                  <a:lnTo>
                    <a:pt x="265271" y="2814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066D50AD-8756-4DEB-A14C-5CC8921BFF06}"/>
                </a:ext>
              </a:extLst>
            </p:cNvPr>
            <p:cNvSpPr/>
            <p:nvPr/>
          </p:nvSpPr>
          <p:spPr>
            <a:xfrm>
              <a:off x="7764780" y="2598515"/>
              <a:ext cx="178307" cy="133730"/>
            </a:xfrm>
            <a:custGeom>
              <a:avLst/>
              <a:gdLst>
                <a:gd name="connsiteX0" fmla="*/ 0 w 178307"/>
                <a:gd name="connsiteY0" fmla="*/ 96774 h 133730"/>
                <a:gd name="connsiteX1" fmla="*/ 24479 w 178307"/>
                <a:gd name="connsiteY1" fmla="*/ 133731 h 133730"/>
                <a:gd name="connsiteX2" fmla="*/ 178308 w 178307"/>
                <a:gd name="connsiteY2" fmla="*/ 37052 h 133730"/>
                <a:gd name="connsiteX3" fmla="*/ 153734 w 178307"/>
                <a:gd name="connsiteY3" fmla="*/ 0 h 133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07" h="133730">
                  <a:moveTo>
                    <a:pt x="0" y="96774"/>
                  </a:moveTo>
                  <a:lnTo>
                    <a:pt x="24479" y="133731"/>
                  </a:lnTo>
                  <a:lnTo>
                    <a:pt x="178308" y="37052"/>
                  </a:lnTo>
                  <a:lnTo>
                    <a:pt x="153734" y="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99A826DF-EC20-4CFA-89B5-80440D85D3E6}"/>
                </a:ext>
              </a:extLst>
            </p:cNvPr>
            <p:cNvSpPr/>
            <p:nvPr/>
          </p:nvSpPr>
          <p:spPr>
            <a:xfrm>
              <a:off x="7702668" y="2706528"/>
              <a:ext cx="70017" cy="53149"/>
            </a:xfrm>
            <a:custGeom>
              <a:avLst/>
              <a:gdLst>
                <a:gd name="connsiteX0" fmla="*/ 104 w 70017"/>
                <a:gd name="connsiteY0" fmla="*/ 53149 h 53149"/>
                <a:gd name="connsiteX1" fmla="*/ 67922 w 70017"/>
                <a:gd name="connsiteY1" fmla="*/ 35909 h 53149"/>
                <a:gd name="connsiteX2" fmla="*/ 70018 w 70017"/>
                <a:gd name="connsiteY2" fmla="*/ 35242 h 53149"/>
                <a:gd name="connsiteX3" fmla="*/ 46586 w 70017"/>
                <a:gd name="connsiteY3" fmla="*/ 0 h 53149"/>
                <a:gd name="connsiteX4" fmla="*/ 45919 w 70017"/>
                <a:gd name="connsiteY4" fmla="*/ 571 h 53149"/>
                <a:gd name="connsiteX5" fmla="*/ 199 w 70017"/>
                <a:gd name="connsiteY5" fmla="*/ 52483 h 53149"/>
                <a:gd name="connsiteX6" fmla="*/ 104 w 70017"/>
                <a:gd name="connsiteY6" fmla="*/ 53149 h 53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017" h="53149">
                  <a:moveTo>
                    <a:pt x="104" y="53149"/>
                  </a:moveTo>
                  <a:lnTo>
                    <a:pt x="67922" y="35909"/>
                  </a:lnTo>
                  <a:cubicBezTo>
                    <a:pt x="68589" y="35719"/>
                    <a:pt x="69256" y="35433"/>
                    <a:pt x="70018" y="35242"/>
                  </a:cubicBezTo>
                  <a:lnTo>
                    <a:pt x="46586" y="0"/>
                  </a:lnTo>
                  <a:cubicBezTo>
                    <a:pt x="46395" y="190"/>
                    <a:pt x="46110" y="286"/>
                    <a:pt x="45919" y="571"/>
                  </a:cubicBezTo>
                  <a:lnTo>
                    <a:pt x="199" y="52483"/>
                  </a:lnTo>
                  <a:cubicBezTo>
                    <a:pt x="9" y="52483"/>
                    <a:pt x="-87" y="52864"/>
                    <a:pt x="104" y="5314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8DBC0E64-6332-4A18-9A51-44152B6E2341}"/>
                </a:ext>
              </a:extLst>
            </p:cNvPr>
            <p:cNvSpPr/>
            <p:nvPr/>
          </p:nvSpPr>
          <p:spPr>
            <a:xfrm>
              <a:off x="7917084" y="2767393"/>
              <a:ext cx="19050" cy="50482"/>
            </a:xfrm>
            <a:custGeom>
              <a:avLst/>
              <a:gdLst>
                <a:gd name="connsiteX0" fmla="*/ 0 w 19050"/>
                <a:gd name="connsiteY0" fmla="*/ 0 h 50482"/>
                <a:gd name="connsiteX1" fmla="*/ 19050 w 19050"/>
                <a:gd name="connsiteY1" fmla="*/ 0 h 50482"/>
                <a:gd name="connsiteX2" fmla="*/ 19050 w 19050"/>
                <a:gd name="connsiteY2" fmla="*/ 50483 h 50482"/>
                <a:gd name="connsiteX3" fmla="*/ 0 w 19050"/>
                <a:gd name="connsiteY3" fmla="*/ 50483 h 5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50482">
                  <a:moveTo>
                    <a:pt x="0" y="0"/>
                  </a:moveTo>
                  <a:lnTo>
                    <a:pt x="19050" y="0"/>
                  </a:lnTo>
                  <a:lnTo>
                    <a:pt x="19050" y="50483"/>
                  </a:lnTo>
                  <a:lnTo>
                    <a:pt x="0" y="504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B52346C8-2E55-4879-AFA2-62BBC36204C0}"/>
                </a:ext>
              </a:extLst>
            </p:cNvPr>
            <p:cNvSpPr/>
            <p:nvPr/>
          </p:nvSpPr>
          <p:spPr>
            <a:xfrm>
              <a:off x="7917084" y="2853118"/>
              <a:ext cx="19050" cy="50482"/>
            </a:xfrm>
            <a:custGeom>
              <a:avLst/>
              <a:gdLst>
                <a:gd name="connsiteX0" fmla="*/ 0 w 19050"/>
                <a:gd name="connsiteY0" fmla="*/ 0 h 50482"/>
                <a:gd name="connsiteX1" fmla="*/ 19050 w 19050"/>
                <a:gd name="connsiteY1" fmla="*/ 0 h 50482"/>
                <a:gd name="connsiteX2" fmla="*/ 19050 w 19050"/>
                <a:gd name="connsiteY2" fmla="*/ 50483 h 50482"/>
                <a:gd name="connsiteX3" fmla="*/ 0 w 19050"/>
                <a:gd name="connsiteY3" fmla="*/ 50483 h 5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50482">
                  <a:moveTo>
                    <a:pt x="0" y="0"/>
                  </a:moveTo>
                  <a:lnTo>
                    <a:pt x="19050" y="0"/>
                  </a:lnTo>
                  <a:lnTo>
                    <a:pt x="19050" y="50483"/>
                  </a:lnTo>
                  <a:lnTo>
                    <a:pt x="0" y="504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E01D4ACD-F3C6-44B9-84EC-A1D31033C106}"/>
                </a:ext>
              </a:extLst>
            </p:cNvPr>
            <p:cNvSpPr/>
            <p:nvPr/>
          </p:nvSpPr>
          <p:spPr>
            <a:xfrm>
              <a:off x="7917084" y="2938748"/>
              <a:ext cx="19050" cy="50482"/>
            </a:xfrm>
            <a:custGeom>
              <a:avLst/>
              <a:gdLst>
                <a:gd name="connsiteX0" fmla="*/ 0 w 19050"/>
                <a:gd name="connsiteY0" fmla="*/ 0 h 50482"/>
                <a:gd name="connsiteX1" fmla="*/ 19050 w 19050"/>
                <a:gd name="connsiteY1" fmla="*/ 0 h 50482"/>
                <a:gd name="connsiteX2" fmla="*/ 19050 w 19050"/>
                <a:gd name="connsiteY2" fmla="*/ 50483 h 50482"/>
                <a:gd name="connsiteX3" fmla="*/ 0 w 19050"/>
                <a:gd name="connsiteY3" fmla="*/ 50483 h 50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50" h="50482">
                  <a:moveTo>
                    <a:pt x="0" y="0"/>
                  </a:moveTo>
                  <a:lnTo>
                    <a:pt x="19050" y="0"/>
                  </a:lnTo>
                  <a:lnTo>
                    <a:pt x="19050" y="50483"/>
                  </a:lnTo>
                  <a:lnTo>
                    <a:pt x="0" y="5048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B82EFB99-71D3-41EC-A085-B5B1EFC72000}"/>
              </a:ext>
            </a:extLst>
          </p:cNvPr>
          <p:cNvGrpSpPr/>
          <p:nvPr/>
        </p:nvGrpSpPr>
        <p:grpSpPr>
          <a:xfrm>
            <a:off x="6556917" y="4171923"/>
            <a:ext cx="617696" cy="705040"/>
            <a:chOff x="-2428178" y="3918349"/>
            <a:chExt cx="617696" cy="705040"/>
          </a:xfrm>
          <a:solidFill>
            <a:schemeClr val="bg1"/>
          </a:solidFill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270B472D-1528-4EC6-8CCF-4BEE5296B650}"/>
                </a:ext>
              </a:extLst>
            </p:cNvPr>
            <p:cNvSpPr/>
            <p:nvPr/>
          </p:nvSpPr>
          <p:spPr>
            <a:xfrm>
              <a:off x="-2238440" y="3918349"/>
              <a:ext cx="238315" cy="68294"/>
            </a:xfrm>
            <a:custGeom>
              <a:avLst/>
              <a:gdLst>
                <a:gd name="connsiteX0" fmla="*/ 135541 w 238315"/>
                <a:gd name="connsiteY0" fmla="*/ 45815 h 68294"/>
                <a:gd name="connsiteX1" fmla="*/ 238316 w 238315"/>
                <a:gd name="connsiteY1" fmla="*/ 68294 h 68294"/>
                <a:gd name="connsiteX2" fmla="*/ 238316 w 238315"/>
                <a:gd name="connsiteY2" fmla="*/ 22860 h 68294"/>
                <a:gd name="connsiteX3" fmla="*/ 215455 w 238315"/>
                <a:gd name="connsiteY3" fmla="*/ 0 h 68294"/>
                <a:gd name="connsiteX4" fmla="*/ 22860 w 238315"/>
                <a:gd name="connsiteY4" fmla="*/ 0 h 68294"/>
                <a:gd name="connsiteX5" fmla="*/ 0 w 238315"/>
                <a:gd name="connsiteY5" fmla="*/ 22860 h 68294"/>
                <a:gd name="connsiteX6" fmla="*/ 0 w 238315"/>
                <a:gd name="connsiteY6" fmla="*/ 68294 h 68294"/>
                <a:gd name="connsiteX7" fmla="*/ 102775 w 238315"/>
                <a:gd name="connsiteY7" fmla="*/ 45815 h 68294"/>
                <a:gd name="connsiteX8" fmla="*/ 135541 w 238315"/>
                <a:gd name="connsiteY8" fmla="*/ 45815 h 6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315" h="68294">
                  <a:moveTo>
                    <a:pt x="135541" y="45815"/>
                  </a:moveTo>
                  <a:cubicBezTo>
                    <a:pt x="172212" y="45815"/>
                    <a:pt x="206978" y="53912"/>
                    <a:pt x="238316" y="68294"/>
                  </a:cubicBezTo>
                  <a:lnTo>
                    <a:pt x="238316" y="22860"/>
                  </a:lnTo>
                  <a:cubicBezTo>
                    <a:pt x="238316" y="10192"/>
                    <a:pt x="228029" y="0"/>
                    <a:pt x="215455" y="0"/>
                  </a:cubicBezTo>
                  <a:lnTo>
                    <a:pt x="22860" y="0"/>
                  </a:lnTo>
                  <a:cubicBezTo>
                    <a:pt x="10192" y="0"/>
                    <a:pt x="0" y="10287"/>
                    <a:pt x="0" y="22860"/>
                  </a:cubicBezTo>
                  <a:lnTo>
                    <a:pt x="0" y="68294"/>
                  </a:lnTo>
                  <a:cubicBezTo>
                    <a:pt x="31337" y="53912"/>
                    <a:pt x="66104" y="45815"/>
                    <a:pt x="102775" y="45815"/>
                  </a:cubicBezTo>
                  <a:lnTo>
                    <a:pt x="135541" y="45815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B7BD37D-5BBC-48BA-89C2-142FBC3684DA}"/>
                </a:ext>
              </a:extLst>
            </p:cNvPr>
            <p:cNvSpPr/>
            <p:nvPr/>
          </p:nvSpPr>
          <p:spPr>
            <a:xfrm>
              <a:off x="-2363408" y="3983214"/>
              <a:ext cx="488060" cy="640175"/>
            </a:xfrm>
            <a:custGeom>
              <a:avLst/>
              <a:gdLst>
                <a:gd name="connsiteX0" fmla="*/ 260509 w 488060"/>
                <a:gd name="connsiteY0" fmla="*/ 0 h 640175"/>
                <a:gd name="connsiteX1" fmla="*/ 227648 w 488060"/>
                <a:gd name="connsiteY1" fmla="*/ 0 h 640175"/>
                <a:gd name="connsiteX2" fmla="*/ 0 w 488060"/>
                <a:gd name="connsiteY2" fmla="*/ 227648 h 640175"/>
                <a:gd name="connsiteX3" fmla="*/ 0 w 488060"/>
                <a:gd name="connsiteY3" fmla="*/ 359474 h 640175"/>
                <a:gd name="connsiteX4" fmla="*/ 0 w 488060"/>
                <a:gd name="connsiteY4" fmla="*/ 577310 h 640175"/>
                <a:gd name="connsiteX5" fmla="*/ 0 w 488060"/>
                <a:gd name="connsiteY5" fmla="*/ 613029 h 640175"/>
                <a:gd name="connsiteX6" fmla="*/ 27146 w 488060"/>
                <a:gd name="connsiteY6" fmla="*/ 640175 h 640175"/>
                <a:gd name="connsiteX7" fmla="*/ 460915 w 488060"/>
                <a:gd name="connsiteY7" fmla="*/ 640175 h 640175"/>
                <a:gd name="connsiteX8" fmla="*/ 488061 w 488060"/>
                <a:gd name="connsiteY8" fmla="*/ 613029 h 640175"/>
                <a:gd name="connsiteX9" fmla="*/ 488061 w 488060"/>
                <a:gd name="connsiteY9" fmla="*/ 577310 h 640175"/>
                <a:gd name="connsiteX10" fmla="*/ 488061 w 488060"/>
                <a:gd name="connsiteY10" fmla="*/ 359474 h 640175"/>
                <a:gd name="connsiteX11" fmla="*/ 488061 w 488060"/>
                <a:gd name="connsiteY11" fmla="*/ 227648 h 640175"/>
                <a:gd name="connsiteX12" fmla="*/ 260509 w 488060"/>
                <a:gd name="connsiteY12" fmla="*/ 0 h 640175"/>
                <a:gd name="connsiteX13" fmla="*/ 461391 w 488060"/>
                <a:gd name="connsiteY13" fmla="*/ 562642 h 640175"/>
                <a:gd name="connsiteX14" fmla="*/ 411670 w 488060"/>
                <a:gd name="connsiteY14" fmla="*/ 612362 h 640175"/>
                <a:gd name="connsiteX15" fmla="*/ 75438 w 488060"/>
                <a:gd name="connsiteY15" fmla="*/ 612362 h 640175"/>
                <a:gd name="connsiteX16" fmla="*/ 25718 w 488060"/>
                <a:gd name="connsiteY16" fmla="*/ 562642 h 640175"/>
                <a:gd name="connsiteX17" fmla="*/ 25718 w 488060"/>
                <a:gd name="connsiteY17" fmla="*/ 460248 h 640175"/>
                <a:gd name="connsiteX18" fmla="*/ 75438 w 488060"/>
                <a:gd name="connsiteY18" fmla="*/ 410528 h 640175"/>
                <a:gd name="connsiteX19" fmla="*/ 411670 w 488060"/>
                <a:gd name="connsiteY19" fmla="*/ 410528 h 640175"/>
                <a:gd name="connsiteX20" fmla="*/ 461391 w 488060"/>
                <a:gd name="connsiteY20" fmla="*/ 460248 h 640175"/>
                <a:gd name="connsiteX21" fmla="*/ 461391 w 488060"/>
                <a:gd name="connsiteY21" fmla="*/ 562642 h 640175"/>
                <a:gd name="connsiteX22" fmla="*/ 461391 w 488060"/>
                <a:gd name="connsiteY22" fmla="*/ 306800 h 640175"/>
                <a:gd name="connsiteX23" fmla="*/ 413099 w 488060"/>
                <a:gd name="connsiteY23" fmla="*/ 355092 h 640175"/>
                <a:gd name="connsiteX24" fmla="*/ 79248 w 488060"/>
                <a:gd name="connsiteY24" fmla="*/ 355092 h 640175"/>
                <a:gd name="connsiteX25" fmla="*/ 30956 w 488060"/>
                <a:gd name="connsiteY25" fmla="*/ 306800 h 640175"/>
                <a:gd name="connsiteX26" fmla="*/ 30956 w 488060"/>
                <a:gd name="connsiteY26" fmla="*/ 239268 h 640175"/>
                <a:gd name="connsiteX27" fmla="*/ 232886 w 488060"/>
                <a:gd name="connsiteY27" fmla="*/ 37338 h 640175"/>
                <a:gd name="connsiteX28" fmla="*/ 259556 w 488060"/>
                <a:gd name="connsiteY28" fmla="*/ 37338 h 640175"/>
                <a:gd name="connsiteX29" fmla="*/ 461486 w 488060"/>
                <a:gd name="connsiteY29" fmla="*/ 239268 h 640175"/>
                <a:gd name="connsiteX30" fmla="*/ 461486 w 488060"/>
                <a:gd name="connsiteY30" fmla="*/ 306800 h 64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88060" h="640175">
                  <a:moveTo>
                    <a:pt x="260509" y="0"/>
                  </a:moveTo>
                  <a:lnTo>
                    <a:pt x="227648" y="0"/>
                  </a:lnTo>
                  <a:cubicBezTo>
                    <a:pt x="102108" y="0"/>
                    <a:pt x="0" y="102108"/>
                    <a:pt x="0" y="227648"/>
                  </a:cubicBezTo>
                  <a:lnTo>
                    <a:pt x="0" y="359474"/>
                  </a:lnTo>
                  <a:lnTo>
                    <a:pt x="0" y="577310"/>
                  </a:lnTo>
                  <a:lnTo>
                    <a:pt x="0" y="613029"/>
                  </a:lnTo>
                  <a:cubicBezTo>
                    <a:pt x="0" y="627983"/>
                    <a:pt x="12192" y="640175"/>
                    <a:pt x="27146" y="640175"/>
                  </a:cubicBezTo>
                  <a:lnTo>
                    <a:pt x="460915" y="640175"/>
                  </a:lnTo>
                  <a:cubicBezTo>
                    <a:pt x="475869" y="640175"/>
                    <a:pt x="488061" y="627983"/>
                    <a:pt x="488061" y="613029"/>
                  </a:cubicBezTo>
                  <a:lnTo>
                    <a:pt x="488061" y="577310"/>
                  </a:lnTo>
                  <a:lnTo>
                    <a:pt x="488061" y="359474"/>
                  </a:lnTo>
                  <a:lnTo>
                    <a:pt x="488061" y="227648"/>
                  </a:lnTo>
                  <a:cubicBezTo>
                    <a:pt x="488061" y="102108"/>
                    <a:pt x="385953" y="0"/>
                    <a:pt x="260509" y="0"/>
                  </a:cubicBezTo>
                  <a:close/>
                  <a:moveTo>
                    <a:pt x="461391" y="562642"/>
                  </a:moveTo>
                  <a:cubicBezTo>
                    <a:pt x="461391" y="590074"/>
                    <a:pt x="439102" y="612362"/>
                    <a:pt x="411670" y="612362"/>
                  </a:cubicBezTo>
                  <a:lnTo>
                    <a:pt x="75438" y="612362"/>
                  </a:lnTo>
                  <a:cubicBezTo>
                    <a:pt x="48006" y="612362"/>
                    <a:pt x="25718" y="590074"/>
                    <a:pt x="25718" y="562642"/>
                  </a:cubicBezTo>
                  <a:lnTo>
                    <a:pt x="25718" y="460248"/>
                  </a:lnTo>
                  <a:cubicBezTo>
                    <a:pt x="25718" y="432816"/>
                    <a:pt x="48006" y="410528"/>
                    <a:pt x="75438" y="410528"/>
                  </a:cubicBezTo>
                  <a:lnTo>
                    <a:pt x="411670" y="410528"/>
                  </a:lnTo>
                  <a:cubicBezTo>
                    <a:pt x="439102" y="410528"/>
                    <a:pt x="461391" y="432816"/>
                    <a:pt x="461391" y="460248"/>
                  </a:cubicBezTo>
                  <a:lnTo>
                    <a:pt x="461391" y="562642"/>
                  </a:lnTo>
                  <a:close/>
                  <a:moveTo>
                    <a:pt x="461391" y="306800"/>
                  </a:moveTo>
                  <a:cubicBezTo>
                    <a:pt x="461391" y="333470"/>
                    <a:pt x="439674" y="355092"/>
                    <a:pt x="413099" y="355092"/>
                  </a:cubicBezTo>
                  <a:lnTo>
                    <a:pt x="79248" y="355092"/>
                  </a:lnTo>
                  <a:cubicBezTo>
                    <a:pt x="52578" y="355092"/>
                    <a:pt x="30956" y="333375"/>
                    <a:pt x="30956" y="306800"/>
                  </a:cubicBezTo>
                  <a:lnTo>
                    <a:pt x="30956" y="239268"/>
                  </a:lnTo>
                  <a:cubicBezTo>
                    <a:pt x="30956" y="127921"/>
                    <a:pt x="121539" y="37338"/>
                    <a:pt x="232886" y="37338"/>
                  </a:cubicBezTo>
                  <a:lnTo>
                    <a:pt x="259556" y="37338"/>
                  </a:lnTo>
                  <a:cubicBezTo>
                    <a:pt x="370904" y="37338"/>
                    <a:pt x="461486" y="127921"/>
                    <a:pt x="461486" y="239268"/>
                  </a:cubicBezTo>
                  <a:lnTo>
                    <a:pt x="461486" y="30680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D32E3C4C-FF5A-4A15-97DE-CB1F56CF38F5}"/>
                </a:ext>
              </a:extLst>
            </p:cNvPr>
            <p:cNvSpPr/>
            <p:nvPr/>
          </p:nvSpPr>
          <p:spPr>
            <a:xfrm>
              <a:off x="-2428178" y="4361928"/>
              <a:ext cx="45815" cy="179451"/>
            </a:xfrm>
            <a:custGeom>
              <a:avLst/>
              <a:gdLst>
                <a:gd name="connsiteX0" fmla="*/ 0 w 45815"/>
                <a:gd name="connsiteY0" fmla="*/ 50864 h 179451"/>
                <a:gd name="connsiteX1" fmla="*/ 0 w 45815"/>
                <a:gd name="connsiteY1" fmla="*/ 179451 h 179451"/>
                <a:gd name="connsiteX2" fmla="*/ 45815 w 45815"/>
                <a:gd name="connsiteY2" fmla="*/ 179451 h 179451"/>
                <a:gd name="connsiteX3" fmla="*/ 45815 w 45815"/>
                <a:gd name="connsiteY3" fmla="*/ 0 h 179451"/>
                <a:gd name="connsiteX4" fmla="*/ 0 w 45815"/>
                <a:gd name="connsiteY4" fmla="*/ 50864 h 179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815" h="179451">
                  <a:moveTo>
                    <a:pt x="0" y="50864"/>
                  </a:moveTo>
                  <a:lnTo>
                    <a:pt x="0" y="179451"/>
                  </a:lnTo>
                  <a:lnTo>
                    <a:pt x="45815" y="179451"/>
                  </a:lnTo>
                  <a:lnTo>
                    <a:pt x="45815" y="0"/>
                  </a:lnTo>
                  <a:cubicBezTo>
                    <a:pt x="20098" y="2762"/>
                    <a:pt x="0" y="24479"/>
                    <a:pt x="0" y="50864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63921CBA-9D7B-47F7-B85F-A9B2DED07149}"/>
                </a:ext>
              </a:extLst>
            </p:cNvPr>
            <p:cNvSpPr/>
            <p:nvPr/>
          </p:nvSpPr>
          <p:spPr>
            <a:xfrm>
              <a:off x="-1856297" y="4361928"/>
              <a:ext cx="45815" cy="179451"/>
            </a:xfrm>
            <a:custGeom>
              <a:avLst/>
              <a:gdLst>
                <a:gd name="connsiteX0" fmla="*/ 0 w 45815"/>
                <a:gd name="connsiteY0" fmla="*/ 0 h 179451"/>
                <a:gd name="connsiteX1" fmla="*/ 0 w 45815"/>
                <a:gd name="connsiteY1" fmla="*/ 179451 h 179451"/>
                <a:gd name="connsiteX2" fmla="*/ 45815 w 45815"/>
                <a:gd name="connsiteY2" fmla="*/ 179451 h 179451"/>
                <a:gd name="connsiteX3" fmla="*/ 45815 w 45815"/>
                <a:gd name="connsiteY3" fmla="*/ 50864 h 179451"/>
                <a:gd name="connsiteX4" fmla="*/ 0 w 45815"/>
                <a:gd name="connsiteY4" fmla="*/ 0 h 179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815" h="179451">
                  <a:moveTo>
                    <a:pt x="0" y="0"/>
                  </a:moveTo>
                  <a:lnTo>
                    <a:pt x="0" y="179451"/>
                  </a:lnTo>
                  <a:lnTo>
                    <a:pt x="45815" y="179451"/>
                  </a:lnTo>
                  <a:lnTo>
                    <a:pt x="45815" y="50864"/>
                  </a:lnTo>
                  <a:cubicBezTo>
                    <a:pt x="45815" y="24479"/>
                    <a:pt x="25718" y="2667"/>
                    <a:pt x="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44BB6445-394B-4CB0-9DE7-A9A2D83AA1AB}"/>
                </a:ext>
              </a:extLst>
            </p:cNvPr>
            <p:cNvSpPr/>
            <p:nvPr/>
          </p:nvSpPr>
          <p:spPr>
            <a:xfrm>
              <a:off x="-2313497" y="4039602"/>
              <a:ext cx="392334" cy="279654"/>
            </a:xfrm>
            <a:custGeom>
              <a:avLst/>
              <a:gdLst>
                <a:gd name="connsiteX0" fmla="*/ 209550 w 392334"/>
                <a:gd name="connsiteY0" fmla="*/ 0 h 279654"/>
                <a:gd name="connsiteX1" fmla="*/ 182880 w 392334"/>
                <a:gd name="connsiteY1" fmla="*/ 0 h 279654"/>
                <a:gd name="connsiteX2" fmla="*/ 0 w 392334"/>
                <a:gd name="connsiteY2" fmla="*/ 182880 h 279654"/>
                <a:gd name="connsiteX3" fmla="*/ 0 w 392334"/>
                <a:gd name="connsiteY3" fmla="*/ 250412 h 279654"/>
                <a:gd name="connsiteX4" fmla="*/ 29242 w 392334"/>
                <a:gd name="connsiteY4" fmla="*/ 279654 h 279654"/>
                <a:gd name="connsiteX5" fmla="*/ 363093 w 392334"/>
                <a:gd name="connsiteY5" fmla="*/ 279654 h 279654"/>
                <a:gd name="connsiteX6" fmla="*/ 392335 w 392334"/>
                <a:gd name="connsiteY6" fmla="*/ 250412 h 279654"/>
                <a:gd name="connsiteX7" fmla="*/ 392335 w 392334"/>
                <a:gd name="connsiteY7" fmla="*/ 182880 h 279654"/>
                <a:gd name="connsiteX8" fmla="*/ 209550 w 392334"/>
                <a:gd name="connsiteY8" fmla="*/ 0 h 27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2334" h="279654">
                  <a:moveTo>
                    <a:pt x="209550" y="0"/>
                  </a:moveTo>
                  <a:lnTo>
                    <a:pt x="182880" y="0"/>
                  </a:lnTo>
                  <a:cubicBezTo>
                    <a:pt x="82010" y="0"/>
                    <a:pt x="0" y="82010"/>
                    <a:pt x="0" y="182880"/>
                  </a:cubicBezTo>
                  <a:lnTo>
                    <a:pt x="0" y="250412"/>
                  </a:lnTo>
                  <a:cubicBezTo>
                    <a:pt x="0" y="266510"/>
                    <a:pt x="13145" y="279654"/>
                    <a:pt x="29242" y="279654"/>
                  </a:cubicBezTo>
                  <a:lnTo>
                    <a:pt x="363093" y="279654"/>
                  </a:lnTo>
                  <a:cubicBezTo>
                    <a:pt x="379190" y="279654"/>
                    <a:pt x="392335" y="266510"/>
                    <a:pt x="392335" y="250412"/>
                  </a:cubicBezTo>
                  <a:lnTo>
                    <a:pt x="392335" y="182880"/>
                  </a:lnTo>
                  <a:cubicBezTo>
                    <a:pt x="392430" y="82010"/>
                    <a:pt x="310420" y="0"/>
                    <a:pt x="209550" y="0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1A6323E-9BEF-45D5-8D70-507B5DE64971}"/>
                </a:ext>
              </a:extLst>
            </p:cNvPr>
            <p:cNvSpPr/>
            <p:nvPr/>
          </p:nvSpPr>
          <p:spPr>
            <a:xfrm>
              <a:off x="-2318641" y="4412696"/>
              <a:ext cx="397573" cy="163734"/>
            </a:xfrm>
            <a:custGeom>
              <a:avLst/>
              <a:gdLst>
                <a:gd name="connsiteX0" fmla="*/ 366903 w 397573"/>
                <a:gd name="connsiteY0" fmla="*/ 0 h 163734"/>
                <a:gd name="connsiteX1" fmla="*/ 30670 w 397573"/>
                <a:gd name="connsiteY1" fmla="*/ 0 h 163734"/>
                <a:gd name="connsiteX2" fmla="*/ 0 w 397573"/>
                <a:gd name="connsiteY2" fmla="*/ 30671 h 163734"/>
                <a:gd name="connsiteX3" fmla="*/ 0 w 397573"/>
                <a:gd name="connsiteY3" fmla="*/ 133064 h 163734"/>
                <a:gd name="connsiteX4" fmla="*/ 30670 w 397573"/>
                <a:gd name="connsiteY4" fmla="*/ 163735 h 163734"/>
                <a:gd name="connsiteX5" fmla="*/ 366903 w 397573"/>
                <a:gd name="connsiteY5" fmla="*/ 163735 h 163734"/>
                <a:gd name="connsiteX6" fmla="*/ 397573 w 397573"/>
                <a:gd name="connsiteY6" fmla="*/ 133064 h 163734"/>
                <a:gd name="connsiteX7" fmla="*/ 397573 w 397573"/>
                <a:gd name="connsiteY7" fmla="*/ 30671 h 163734"/>
                <a:gd name="connsiteX8" fmla="*/ 366903 w 397573"/>
                <a:gd name="connsiteY8" fmla="*/ 0 h 163734"/>
                <a:gd name="connsiteX9" fmla="*/ 359283 w 397573"/>
                <a:gd name="connsiteY9" fmla="*/ 54293 h 163734"/>
                <a:gd name="connsiteX10" fmla="*/ 336899 w 397573"/>
                <a:gd name="connsiteY10" fmla="*/ 54293 h 163734"/>
                <a:gd name="connsiteX11" fmla="*/ 336899 w 397573"/>
                <a:gd name="connsiteY11" fmla="*/ 104299 h 163734"/>
                <a:gd name="connsiteX12" fmla="*/ 261461 w 397573"/>
                <a:gd name="connsiteY12" fmla="*/ 104299 h 163734"/>
                <a:gd name="connsiteX13" fmla="*/ 261461 w 397573"/>
                <a:gd name="connsiteY13" fmla="*/ 54293 h 163734"/>
                <a:gd name="connsiteX14" fmla="*/ 38195 w 397573"/>
                <a:gd name="connsiteY14" fmla="*/ 54293 h 163734"/>
                <a:gd name="connsiteX15" fmla="*/ 38195 w 397573"/>
                <a:gd name="connsiteY15" fmla="*/ 35243 h 163734"/>
                <a:gd name="connsiteX16" fmla="*/ 261461 w 397573"/>
                <a:gd name="connsiteY16" fmla="*/ 35243 h 163734"/>
                <a:gd name="connsiteX17" fmla="*/ 336899 w 397573"/>
                <a:gd name="connsiteY17" fmla="*/ 35243 h 163734"/>
                <a:gd name="connsiteX18" fmla="*/ 359283 w 397573"/>
                <a:gd name="connsiteY18" fmla="*/ 35243 h 163734"/>
                <a:gd name="connsiteX19" fmla="*/ 359283 w 397573"/>
                <a:gd name="connsiteY19" fmla="*/ 54293 h 163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97573" h="163734">
                  <a:moveTo>
                    <a:pt x="366903" y="0"/>
                  </a:moveTo>
                  <a:lnTo>
                    <a:pt x="30670" y="0"/>
                  </a:lnTo>
                  <a:cubicBezTo>
                    <a:pt x="13716" y="0"/>
                    <a:pt x="0" y="13811"/>
                    <a:pt x="0" y="30671"/>
                  </a:cubicBezTo>
                  <a:lnTo>
                    <a:pt x="0" y="133064"/>
                  </a:lnTo>
                  <a:cubicBezTo>
                    <a:pt x="0" y="150019"/>
                    <a:pt x="13811" y="163735"/>
                    <a:pt x="30670" y="163735"/>
                  </a:cubicBezTo>
                  <a:lnTo>
                    <a:pt x="366903" y="163735"/>
                  </a:lnTo>
                  <a:cubicBezTo>
                    <a:pt x="383857" y="163735"/>
                    <a:pt x="397573" y="149924"/>
                    <a:pt x="397573" y="133064"/>
                  </a:cubicBezTo>
                  <a:lnTo>
                    <a:pt x="397573" y="30671"/>
                  </a:lnTo>
                  <a:cubicBezTo>
                    <a:pt x="397573" y="13811"/>
                    <a:pt x="383857" y="0"/>
                    <a:pt x="366903" y="0"/>
                  </a:cubicBezTo>
                  <a:close/>
                  <a:moveTo>
                    <a:pt x="359283" y="54293"/>
                  </a:moveTo>
                  <a:lnTo>
                    <a:pt x="336899" y="54293"/>
                  </a:lnTo>
                  <a:lnTo>
                    <a:pt x="336899" y="104299"/>
                  </a:lnTo>
                  <a:lnTo>
                    <a:pt x="261461" y="104299"/>
                  </a:lnTo>
                  <a:lnTo>
                    <a:pt x="261461" y="54293"/>
                  </a:lnTo>
                  <a:lnTo>
                    <a:pt x="38195" y="54293"/>
                  </a:lnTo>
                  <a:lnTo>
                    <a:pt x="38195" y="35243"/>
                  </a:lnTo>
                  <a:lnTo>
                    <a:pt x="261461" y="35243"/>
                  </a:lnTo>
                  <a:lnTo>
                    <a:pt x="336899" y="35243"/>
                  </a:lnTo>
                  <a:lnTo>
                    <a:pt x="359283" y="35243"/>
                  </a:lnTo>
                  <a:lnTo>
                    <a:pt x="359283" y="54293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E7678317-27DF-4689-AC7B-04C6AE906F14}"/>
                </a:ext>
              </a:extLst>
            </p:cNvPr>
            <p:cNvSpPr/>
            <p:nvPr/>
          </p:nvSpPr>
          <p:spPr>
            <a:xfrm>
              <a:off x="-2038034" y="4466989"/>
              <a:ext cx="37337" cy="30956"/>
            </a:xfrm>
            <a:custGeom>
              <a:avLst/>
              <a:gdLst>
                <a:gd name="connsiteX0" fmla="*/ 0 w 37337"/>
                <a:gd name="connsiteY0" fmla="*/ 0 h 30956"/>
                <a:gd name="connsiteX1" fmla="*/ 37338 w 37337"/>
                <a:gd name="connsiteY1" fmla="*/ 0 h 30956"/>
                <a:gd name="connsiteX2" fmla="*/ 37338 w 37337"/>
                <a:gd name="connsiteY2" fmla="*/ 30956 h 30956"/>
                <a:gd name="connsiteX3" fmla="*/ 0 w 37337"/>
                <a:gd name="connsiteY3" fmla="*/ 30956 h 30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37" h="30956">
                  <a:moveTo>
                    <a:pt x="0" y="0"/>
                  </a:moveTo>
                  <a:lnTo>
                    <a:pt x="37338" y="0"/>
                  </a:lnTo>
                  <a:lnTo>
                    <a:pt x="37338" y="30956"/>
                  </a:lnTo>
                  <a:lnTo>
                    <a:pt x="0" y="3095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98" name="Group 97">
            <a:extLst>
              <a:ext uri="{FF2B5EF4-FFF2-40B4-BE49-F238E27FC236}">
                <a16:creationId xmlns:a16="http://schemas.microsoft.com/office/drawing/2014/main" id="{A1C27059-150E-457D-8C03-B3D7B4A55397}"/>
              </a:ext>
            </a:extLst>
          </p:cNvPr>
          <p:cNvGrpSpPr/>
          <p:nvPr/>
        </p:nvGrpSpPr>
        <p:grpSpPr>
          <a:xfrm>
            <a:off x="6319154" y="2857400"/>
            <a:ext cx="585731" cy="584712"/>
            <a:chOff x="-1028587" y="3585915"/>
            <a:chExt cx="644304" cy="643183"/>
          </a:xfrm>
          <a:solidFill>
            <a:schemeClr val="bg1"/>
          </a:solidFill>
        </p:grpSpPr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BB14C3C4-8682-4326-BB99-9BAECE0CC267}"/>
                </a:ext>
              </a:extLst>
            </p:cNvPr>
            <p:cNvSpPr/>
            <p:nvPr/>
          </p:nvSpPr>
          <p:spPr>
            <a:xfrm>
              <a:off x="-733213" y="3987799"/>
              <a:ext cx="16933" cy="32173"/>
            </a:xfrm>
            <a:custGeom>
              <a:avLst/>
              <a:gdLst>
                <a:gd name="connsiteX0" fmla="*/ 0 w 16933"/>
                <a:gd name="connsiteY0" fmla="*/ 16933 h 32173"/>
                <a:gd name="connsiteX1" fmla="*/ 4233 w 16933"/>
                <a:gd name="connsiteY1" fmla="*/ 26247 h 32173"/>
                <a:gd name="connsiteX2" fmla="*/ 16933 w 16933"/>
                <a:gd name="connsiteY2" fmla="*/ 32173 h 32173"/>
                <a:gd name="connsiteX3" fmla="*/ 16933 w 16933"/>
                <a:gd name="connsiteY3" fmla="*/ 0 h 32173"/>
                <a:gd name="connsiteX4" fmla="*/ 4233 w 16933"/>
                <a:gd name="connsiteY4" fmla="*/ 6773 h 32173"/>
                <a:gd name="connsiteX5" fmla="*/ 0 w 16933"/>
                <a:gd name="connsiteY5" fmla="*/ 16933 h 3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33" h="32173">
                  <a:moveTo>
                    <a:pt x="0" y="16933"/>
                  </a:moveTo>
                  <a:cubicBezTo>
                    <a:pt x="0" y="21167"/>
                    <a:pt x="1693" y="23707"/>
                    <a:pt x="4233" y="26247"/>
                  </a:cubicBezTo>
                  <a:cubicBezTo>
                    <a:pt x="6773" y="28787"/>
                    <a:pt x="11007" y="30480"/>
                    <a:pt x="16933" y="32173"/>
                  </a:cubicBezTo>
                  <a:lnTo>
                    <a:pt x="16933" y="0"/>
                  </a:lnTo>
                  <a:cubicBezTo>
                    <a:pt x="11007" y="1693"/>
                    <a:pt x="6773" y="3387"/>
                    <a:pt x="4233" y="6773"/>
                  </a:cubicBezTo>
                  <a:cubicBezTo>
                    <a:pt x="1693" y="9313"/>
                    <a:pt x="0" y="12700"/>
                    <a:pt x="0" y="16933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87627CBC-9E38-4532-9A38-EDDC85780EE7}"/>
                </a:ext>
              </a:extLst>
            </p:cNvPr>
            <p:cNvSpPr/>
            <p:nvPr/>
          </p:nvSpPr>
          <p:spPr>
            <a:xfrm>
              <a:off x="-692573" y="4060612"/>
              <a:ext cx="16933" cy="32173"/>
            </a:xfrm>
            <a:custGeom>
              <a:avLst/>
              <a:gdLst>
                <a:gd name="connsiteX0" fmla="*/ 0 w 16933"/>
                <a:gd name="connsiteY0" fmla="*/ 0 h 32173"/>
                <a:gd name="connsiteX1" fmla="*/ 0 w 16933"/>
                <a:gd name="connsiteY1" fmla="*/ 32173 h 32173"/>
                <a:gd name="connsiteX2" fmla="*/ 12700 w 16933"/>
                <a:gd name="connsiteY2" fmla="*/ 26247 h 32173"/>
                <a:gd name="connsiteX3" fmla="*/ 16933 w 16933"/>
                <a:gd name="connsiteY3" fmla="*/ 16087 h 32173"/>
                <a:gd name="connsiteX4" fmla="*/ 12700 w 16933"/>
                <a:gd name="connsiteY4" fmla="*/ 6773 h 32173"/>
                <a:gd name="connsiteX5" fmla="*/ 0 w 16933"/>
                <a:gd name="connsiteY5" fmla="*/ 0 h 3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33" h="32173">
                  <a:moveTo>
                    <a:pt x="0" y="0"/>
                  </a:moveTo>
                  <a:lnTo>
                    <a:pt x="0" y="32173"/>
                  </a:lnTo>
                  <a:cubicBezTo>
                    <a:pt x="5927" y="31327"/>
                    <a:pt x="9313" y="28787"/>
                    <a:pt x="12700" y="26247"/>
                  </a:cubicBezTo>
                  <a:cubicBezTo>
                    <a:pt x="15240" y="23707"/>
                    <a:pt x="16933" y="20320"/>
                    <a:pt x="16933" y="16087"/>
                  </a:cubicBezTo>
                  <a:cubicBezTo>
                    <a:pt x="16933" y="11853"/>
                    <a:pt x="15240" y="9313"/>
                    <a:pt x="12700" y="6773"/>
                  </a:cubicBezTo>
                  <a:cubicBezTo>
                    <a:pt x="9313" y="3387"/>
                    <a:pt x="5080" y="1693"/>
                    <a:pt x="0" y="0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A6696F4F-F52F-4D0F-AE2B-6FD60C5A26D4}"/>
                </a:ext>
              </a:extLst>
            </p:cNvPr>
            <p:cNvSpPr/>
            <p:nvPr/>
          </p:nvSpPr>
          <p:spPr>
            <a:xfrm>
              <a:off x="-1028587" y="3805415"/>
              <a:ext cx="644304" cy="423683"/>
            </a:xfrm>
            <a:custGeom>
              <a:avLst/>
              <a:gdLst>
                <a:gd name="connsiteX0" fmla="*/ 636581 w 644304"/>
                <a:gd name="connsiteY0" fmla="*/ 239111 h 423683"/>
                <a:gd name="connsiteX1" fmla="*/ 563768 w 644304"/>
                <a:gd name="connsiteY1" fmla="*/ 112957 h 423683"/>
                <a:gd name="connsiteX2" fmla="*/ 379194 w 644304"/>
                <a:gd name="connsiteY2" fmla="*/ 351 h 423683"/>
                <a:gd name="connsiteX3" fmla="*/ 367341 w 644304"/>
                <a:gd name="connsiteY3" fmla="*/ 1197 h 423683"/>
                <a:gd name="connsiteX4" fmla="*/ 245421 w 644304"/>
                <a:gd name="connsiteY4" fmla="*/ 6277 h 423683"/>
                <a:gd name="connsiteX5" fmla="*/ 235261 w 644304"/>
                <a:gd name="connsiteY5" fmla="*/ 7124 h 423683"/>
                <a:gd name="connsiteX6" fmla="*/ 104875 w 644304"/>
                <a:gd name="connsiteY6" fmla="*/ 86711 h 423683"/>
                <a:gd name="connsiteX7" fmla="*/ 7508 w 644304"/>
                <a:gd name="connsiteY7" fmla="*/ 239111 h 423683"/>
                <a:gd name="connsiteX8" fmla="*/ 3275 w 644304"/>
                <a:gd name="connsiteY8" fmla="*/ 315311 h 423683"/>
                <a:gd name="connsiteX9" fmla="*/ 71008 w 644304"/>
                <a:gd name="connsiteY9" fmla="*/ 391511 h 423683"/>
                <a:gd name="connsiteX10" fmla="*/ 188694 w 644304"/>
                <a:gd name="connsiteY10" fmla="*/ 418604 h 423683"/>
                <a:gd name="connsiteX11" fmla="*/ 312308 w 644304"/>
                <a:gd name="connsiteY11" fmla="*/ 423684 h 423683"/>
                <a:gd name="connsiteX12" fmla="*/ 499421 w 644304"/>
                <a:gd name="connsiteY12" fmla="*/ 412677 h 423683"/>
                <a:gd name="connsiteX13" fmla="*/ 585781 w 644304"/>
                <a:gd name="connsiteY13" fmla="*/ 385584 h 423683"/>
                <a:gd name="connsiteX14" fmla="*/ 641662 w 644304"/>
                <a:gd name="connsiteY14" fmla="*/ 314464 h 423683"/>
                <a:gd name="connsiteX15" fmla="*/ 636581 w 644304"/>
                <a:gd name="connsiteY15" fmla="*/ 239111 h 423683"/>
                <a:gd name="connsiteX16" fmla="*/ 375808 w 644304"/>
                <a:gd name="connsiteY16" fmla="*/ 300917 h 423683"/>
                <a:gd name="connsiteX17" fmla="*/ 336015 w 644304"/>
                <a:gd name="connsiteY17" fmla="*/ 317851 h 423683"/>
                <a:gd name="connsiteX18" fmla="*/ 336015 w 644304"/>
                <a:gd name="connsiteY18" fmla="*/ 344097 h 423683"/>
                <a:gd name="connsiteX19" fmla="*/ 313154 w 644304"/>
                <a:gd name="connsiteY19" fmla="*/ 344097 h 423683"/>
                <a:gd name="connsiteX20" fmla="*/ 313154 w 644304"/>
                <a:gd name="connsiteY20" fmla="*/ 318697 h 423683"/>
                <a:gd name="connsiteX21" fmla="*/ 280134 w 644304"/>
                <a:gd name="connsiteY21" fmla="*/ 312771 h 423683"/>
                <a:gd name="connsiteX22" fmla="*/ 254734 w 644304"/>
                <a:gd name="connsiteY22" fmla="*/ 300071 h 423683"/>
                <a:gd name="connsiteX23" fmla="*/ 267434 w 644304"/>
                <a:gd name="connsiteY23" fmla="*/ 272131 h 423683"/>
                <a:gd name="connsiteX24" fmla="*/ 287754 w 644304"/>
                <a:gd name="connsiteY24" fmla="*/ 283137 h 423683"/>
                <a:gd name="connsiteX25" fmla="*/ 312308 w 644304"/>
                <a:gd name="connsiteY25" fmla="*/ 289064 h 423683"/>
                <a:gd name="connsiteX26" fmla="*/ 312308 w 644304"/>
                <a:gd name="connsiteY26" fmla="*/ 250117 h 423683"/>
                <a:gd name="connsiteX27" fmla="*/ 284368 w 644304"/>
                <a:gd name="connsiteY27" fmla="*/ 241651 h 423683"/>
                <a:gd name="connsiteX28" fmla="*/ 265741 w 644304"/>
                <a:gd name="connsiteY28" fmla="*/ 227257 h 423683"/>
                <a:gd name="connsiteX29" fmla="*/ 258121 w 644304"/>
                <a:gd name="connsiteY29" fmla="*/ 202704 h 423683"/>
                <a:gd name="connsiteX30" fmla="*/ 272515 w 644304"/>
                <a:gd name="connsiteY30" fmla="*/ 169684 h 423683"/>
                <a:gd name="connsiteX31" fmla="*/ 313154 w 644304"/>
                <a:gd name="connsiteY31" fmla="*/ 152751 h 423683"/>
                <a:gd name="connsiteX32" fmla="*/ 313154 w 644304"/>
                <a:gd name="connsiteY32" fmla="*/ 127351 h 423683"/>
                <a:gd name="connsiteX33" fmla="*/ 336015 w 644304"/>
                <a:gd name="connsiteY33" fmla="*/ 127351 h 423683"/>
                <a:gd name="connsiteX34" fmla="*/ 336015 w 644304"/>
                <a:gd name="connsiteY34" fmla="*/ 152751 h 423683"/>
                <a:gd name="connsiteX35" fmla="*/ 382581 w 644304"/>
                <a:gd name="connsiteY35" fmla="*/ 167144 h 423683"/>
                <a:gd name="connsiteX36" fmla="*/ 370728 w 644304"/>
                <a:gd name="connsiteY36" fmla="*/ 195931 h 423683"/>
                <a:gd name="connsiteX37" fmla="*/ 335168 w 644304"/>
                <a:gd name="connsiteY37" fmla="*/ 184077 h 423683"/>
                <a:gd name="connsiteX38" fmla="*/ 335168 w 644304"/>
                <a:gd name="connsiteY38" fmla="*/ 223024 h 423683"/>
                <a:gd name="connsiteX39" fmla="*/ 362261 w 644304"/>
                <a:gd name="connsiteY39" fmla="*/ 231491 h 423683"/>
                <a:gd name="connsiteX40" fmla="*/ 380888 w 644304"/>
                <a:gd name="connsiteY40" fmla="*/ 245884 h 423683"/>
                <a:gd name="connsiteX41" fmla="*/ 388508 w 644304"/>
                <a:gd name="connsiteY41" fmla="*/ 270437 h 423683"/>
                <a:gd name="connsiteX42" fmla="*/ 375808 w 644304"/>
                <a:gd name="connsiteY42" fmla="*/ 300917 h 42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644304" h="423683">
                  <a:moveTo>
                    <a:pt x="636581" y="239111"/>
                  </a:moveTo>
                  <a:cubicBezTo>
                    <a:pt x="623034" y="190851"/>
                    <a:pt x="596788" y="149364"/>
                    <a:pt x="563768" y="112957"/>
                  </a:cubicBezTo>
                  <a:cubicBezTo>
                    <a:pt x="513815" y="57077"/>
                    <a:pt x="452854" y="18131"/>
                    <a:pt x="379194" y="351"/>
                  </a:cubicBezTo>
                  <a:cubicBezTo>
                    <a:pt x="374961" y="-496"/>
                    <a:pt x="370728" y="351"/>
                    <a:pt x="367341" y="1197"/>
                  </a:cubicBezTo>
                  <a:cubicBezTo>
                    <a:pt x="327548" y="18131"/>
                    <a:pt x="286908" y="18977"/>
                    <a:pt x="245421" y="6277"/>
                  </a:cubicBezTo>
                  <a:cubicBezTo>
                    <a:pt x="241188" y="5431"/>
                    <a:pt x="238648" y="6277"/>
                    <a:pt x="235261" y="7124"/>
                  </a:cubicBezTo>
                  <a:cubicBezTo>
                    <a:pt x="185308" y="23211"/>
                    <a:pt x="142128" y="50304"/>
                    <a:pt x="104875" y="86711"/>
                  </a:cubicBezTo>
                  <a:cubicBezTo>
                    <a:pt x="60001" y="129044"/>
                    <a:pt x="25288" y="178997"/>
                    <a:pt x="7508" y="239111"/>
                  </a:cubicBezTo>
                  <a:cubicBezTo>
                    <a:pt x="-112" y="263664"/>
                    <a:pt x="-2652" y="289064"/>
                    <a:pt x="3275" y="315311"/>
                  </a:cubicBezTo>
                  <a:cubicBezTo>
                    <a:pt x="11741" y="353411"/>
                    <a:pt x="37141" y="376271"/>
                    <a:pt x="71008" y="391511"/>
                  </a:cubicBezTo>
                  <a:cubicBezTo>
                    <a:pt x="108261" y="408444"/>
                    <a:pt x="148901" y="414371"/>
                    <a:pt x="188694" y="418604"/>
                  </a:cubicBezTo>
                  <a:cubicBezTo>
                    <a:pt x="232721" y="422837"/>
                    <a:pt x="277594" y="423684"/>
                    <a:pt x="312308" y="423684"/>
                  </a:cubicBezTo>
                  <a:cubicBezTo>
                    <a:pt x="380888" y="423684"/>
                    <a:pt x="440154" y="422837"/>
                    <a:pt x="499421" y="412677"/>
                  </a:cubicBezTo>
                  <a:cubicBezTo>
                    <a:pt x="529054" y="407597"/>
                    <a:pt x="558688" y="399977"/>
                    <a:pt x="585781" y="385584"/>
                  </a:cubicBezTo>
                  <a:cubicBezTo>
                    <a:pt x="614568" y="370344"/>
                    <a:pt x="634888" y="347484"/>
                    <a:pt x="641662" y="314464"/>
                  </a:cubicBezTo>
                  <a:cubicBezTo>
                    <a:pt x="646741" y="289064"/>
                    <a:pt x="644201" y="264511"/>
                    <a:pt x="636581" y="239111"/>
                  </a:cubicBezTo>
                  <a:close/>
                  <a:moveTo>
                    <a:pt x="375808" y="300917"/>
                  </a:moveTo>
                  <a:cubicBezTo>
                    <a:pt x="366494" y="310231"/>
                    <a:pt x="352948" y="315311"/>
                    <a:pt x="336015" y="317851"/>
                  </a:cubicBezTo>
                  <a:lnTo>
                    <a:pt x="336015" y="344097"/>
                  </a:lnTo>
                  <a:lnTo>
                    <a:pt x="313154" y="344097"/>
                  </a:lnTo>
                  <a:lnTo>
                    <a:pt x="313154" y="318697"/>
                  </a:lnTo>
                  <a:cubicBezTo>
                    <a:pt x="302148" y="317851"/>
                    <a:pt x="291141" y="316157"/>
                    <a:pt x="280134" y="312771"/>
                  </a:cubicBezTo>
                  <a:cubicBezTo>
                    <a:pt x="269975" y="309384"/>
                    <a:pt x="261508" y="305151"/>
                    <a:pt x="254734" y="300071"/>
                  </a:cubicBezTo>
                  <a:lnTo>
                    <a:pt x="267434" y="272131"/>
                  </a:lnTo>
                  <a:cubicBezTo>
                    <a:pt x="273361" y="276364"/>
                    <a:pt x="280134" y="279751"/>
                    <a:pt x="287754" y="283137"/>
                  </a:cubicBezTo>
                  <a:cubicBezTo>
                    <a:pt x="295375" y="286524"/>
                    <a:pt x="303841" y="288217"/>
                    <a:pt x="312308" y="289064"/>
                  </a:cubicBezTo>
                  <a:lnTo>
                    <a:pt x="312308" y="250117"/>
                  </a:lnTo>
                  <a:cubicBezTo>
                    <a:pt x="301301" y="247577"/>
                    <a:pt x="291988" y="244191"/>
                    <a:pt x="284368" y="241651"/>
                  </a:cubicBezTo>
                  <a:cubicBezTo>
                    <a:pt x="276748" y="238264"/>
                    <a:pt x="270821" y="234031"/>
                    <a:pt x="265741" y="227257"/>
                  </a:cubicBezTo>
                  <a:cubicBezTo>
                    <a:pt x="260661" y="221331"/>
                    <a:pt x="258121" y="212864"/>
                    <a:pt x="258121" y="202704"/>
                  </a:cubicBezTo>
                  <a:cubicBezTo>
                    <a:pt x="258121" y="190004"/>
                    <a:pt x="263201" y="178997"/>
                    <a:pt x="272515" y="169684"/>
                  </a:cubicBezTo>
                  <a:cubicBezTo>
                    <a:pt x="281828" y="160371"/>
                    <a:pt x="295375" y="155291"/>
                    <a:pt x="313154" y="152751"/>
                  </a:cubicBezTo>
                  <a:lnTo>
                    <a:pt x="313154" y="127351"/>
                  </a:lnTo>
                  <a:lnTo>
                    <a:pt x="336015" y="127351"/>
                  </a:lnTo>
                  <a:lnTo>
                    <a:pt x="336015" y="152751"/>
                  </a:lnTo>
                  <a:cubicBezTo>
                    <a:pt x="354641" y="154444"/>
                    <a:pt x="370728" y="158677"/>
                    <a:pt x="382581" y="167144"/>
                  </a:cubicBezTo>
                  <a:lnTo>
                    <a:pt x="370728" y="195931"/>
                  </a:lnTo>
                  <a:cubicBezTo>
                    <a:pt x="358875" y="189157"/>
                    <a:pt x="347021" y="184924"/>
                    <a:pt x="335168" y="184077"/>
                  </a:cubicBezTo>
                  <a:lnTo>
                    <a:pt x="335168" y="223024"/>
                  </a:lnTo>
                  <a:cubicBezTo>
                    <a:pt x="346175" y="225564"/>
                    <a:pt x="355488" y="228104"/>
                    <a:pt x="362261" y="231491"/>
                  </a:cubicBezTo>
                  <a:cubicBezTo>
                    <a:pt x="369881" y="234877"/>
                    <a:pt x="375808" y="239111"/>
                    <a:pt x="380888" y="245884"/>
                  </a:cubicBezTo>
                  <a:cubicBezTo>
                    <a:pt x="385968" y="251811"/>
                    <a:pt x="388508" y="260277"/>
                    <a:pt x="388508" y="270437"/>
                  </a:cubicBezTo>
                  <a:cubicBezTo>
                    <a:pt x="389354" y="280597"/>
                    <a:pt x="385121" y="291604"/>
                    <a:pt x="375808" y="300917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2ED7653C-E92C-4A35-8C7C-9D7EFF11832B}"/>
                </a:ext>
              </a:extLst>
            </p:cNvPr>
            <p:cNvSpPr/>
            <p:nvPr/>
          </p:nvSpPr>
          <p:spPr>
            <a:xfrm>
              <a:off x="-867223" y="3585915"/>
              <a:ext cx="269494" cy="209220"/>
            </a:xfrm>
            <a:custGeom>
              <a:avLst/>
              <a:gdLst>
                <a:gd name="connsiteX0" fmla="*/ 8703 w 269494"/>
                <a:gd name="connsiteY0" fmla="*/ 95391 h 209220"/>
                <a:gd name="connsiteX1" fmla="*/ 60350 w 269494"/>
                <a:gd name="connsiteY1" fmla="*/ 180058 h 209220"/>
                <a:gd name="connsiteX2" fmla="*/ 84056 w 269494"/>
                <a:gd name="connsiteY2" fmla="*/ 199531 h 209220"/>
                <a:gd name="connsiteX3" fmla="*/ 143323 w 269494"/>
                <a:gd name="connsiteY3" fmla="*/ 208844 h 209220"/>
                <a:gd name="connsiteX4" fmla="*/ 159410 w 269494"/>
                <a:gd name="connsiteY4" fmla="*/ 208844 h 209220"/>
                <a:gd name="connsiteX5" fmla="*/ 208516 w 269494"/>
                <a:gd name="connsiteY5" fmla="*/ 193604 h 209220"/>
                <a:gd name="connsiteX6" fmla="*/ 219523 w 269494"/>
                <a:gd name="connsiteY6" fmla="*/ 175824 h 209220"/>
                <a:gd name="connsiteX7" fmla="*/ 228836 w 269494"/>
                <a:gd name="connsiteY7" fmla="*/ 128411 h 209220"/>
                <a:gd name="connsiteX8" fmla="*/ 262703 w 269494"/>
                <a:gd name="connsiteY8" fmla="*/ 72531 h 209220"/>
                <a:gd name="connsiteX9" fmla="*/ 251696 w 269494"/>
                <a:gd name="connsiteY9" fmla="*/ 30198 h 209220"/>
                <a:gd name="connsiteX10" fmla="*/ 226296 w 269494"/>
                <a:gd name="connsiteY10" fmla="*/ 32738 h 209220"/>
                <a:gd name="connsiteX11" fmla="*/ 211056 w 269494"/>
                <a:gd name="connsiteY11" fmla="*/ 37818 h 209220"/>
                <a:gd name="connsiteX12" fmla="*/ 182269 w 269494"/>
                <a:gd name="connsiteY12" fmla="*/ 27658 h 209220"/>
                <a:gd name="connsiteX13" fmla="*/ 119616 w 269494"/>
                <a:gd name="connsiteY13" fmla="*/ 2258 h 209220"/>
                <a:gd name="connsiteX14" fmla="*/ 88290 w 269494"/>
                <a:gd name="connsiteY14" fmla="*/ 28504 h 209220"/>
                <a:gd name="connsiteX15" fmla="*/ 51883 w 269494"/>
                <a:gd name="connsiteY15" fmla="*/ 50518 h 209220"/>
                <a:gd name="connsiteX16" fmla="*/ 21403 w 269494"/>
                <a:gd name="connsiteY16" fmla="*/ 51364 h 209220"/>
                <a:gd name="connsiteX17" fmla="*/ 1083 w 269494"/>
                <a:gd name="connsiteY17" fmla="*/ 78458 h 209220"/>
                <a:gd name="connsiteX18" fmla="*/ 8703 w 269494"/>
                <a:gd name="connsiteY18" fmla="*/ 95391 h 209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69494" h="209220">
                  <a:moveTo>
                    <a:pt x="8703" y="95391"/>
                  </a:moveTo>
                  <a:cubicBezTo>
                    <a:pt x="27330" y="122484"/>
                    <a:pt x="43416" y="151271"/>
                    <a:pt x="60350" y="180058"/>
                  </a:cubicBezTo>
                  <a:cubicBezTo>
                    <a:pt x="66277" y="189371"/>
                    <a:pt x="73896" y="196144"/>
                    <a:pt x="84056" y="199531"/>
                  </a:cubicBezTo>
                  <a:cubicBezTo>
                    <a:pt x="103530" y="205458"/>
                    <a:pt x="123003" y="208844"/>
                    <a:pt x="143323" y="208844"/>
                  </a:cubicBezTo>
                  <a:cubicBezTo>
                    <a:pt x="148403" y="208844"/>
                    <a:pt x="154330" y="209691"/>
                    <a:pt x="159410" y="208844"/>
                  </a:cubicBezTo>
                  <a:cubicBezTo>
                    <a:pt x="176343" y="207151"/>
                    <a:pt x="193277" y="202918"/>
                    <a:pt x="208516" y="193604"/>
                  </a:cubicBezTo>
                  <a:cubicBezTo>
                    <a:pt x="214443" y="189371"/>
                    <a:pt x="220369" y="184291"/>
                    <a:pt x="219523" y="175824"/>
                  </a:cubicBezTo>
                  <a:cubicBezTo>
                    <a:pt x="218677" y="158891"/>
                    <a:pt x="222910" y="143651"/>
                    <a:pt x="228836" y="128411"/>
                  </a:cubicBezTo>
                  <a:cubicBezTo>
                    <a:pt x="237303" y="108091"/>
                    <a:pt x="249156" y="89464"/>
                    <a:pt x="262703" y="72531"/>
                  </a:cubicBezTo>
                  <a:cubicBezTo>
                    <a:pt x="275403" y="57291"/>
                    <a:pt x="269477" y="33584"/>
                    <a:pt x="251696" y="30198"/>
                  </a:cubicBezTo>
                  <a:cubicBezTo>
                    <a:pt x="243230" y="28504"/>
                    <a:pt x="233916" y="28504"/>
                    <a:pt x="226296" y="32738"/>
                  </a:cubicBezTo>
                  <a:cubicBezTo>
                    <a:pt x="221216" y="35278"/>
                    <a:pt x="216983" y="36971"/>
                    <a:pt x="211056" y="37818"/>
                  </a:cubicBezTo>
                  <a:cubicBezTo>
                    <a:pt x="199203" y="40358"/>
                    <a:pt x="189890" y="38664"/>
                    <a:pt x="182269" y="27658"/>
                  </a:cubicBezTo>
                  <a:cubicBezTo>
                    <a:pt x="165336" y="3951"/>
                    <a:pt x="144169" y="-4516"/>
                    <a:pt x="119616" y="2258"/>
                  </a:cubicBezTo>
                  <a:cubicBezTo>
                    <a:pt x="105223" y="6491"/>
                    <a:pt x="95063" y="16651"/>
                    <a:pt x="88290" y="28504"/>
                  </a:cubicBezTo>
                  <a:cubicBezTo>
                    <a:pt x="79823" y="42898"/>
                    <a:pt x="67969" y="48824"/>
                    <a:pt x="51883" y="50518"/>
                  </a:cubicBezTo>
                  <a:cubicBezTo>
                    <a:pt x="41723" y="51364"/>
                    <a:pt x="31563" y="51364"/>
                    <a:pt x="21403" y="51364"/>
                  </a:cubicBezTo>
                  <a:cubicBezTo>
                    <a:pt x="5316" y="52211"/>
                    <a:pt x="-3150" y="64064"/>
                    <a:pt x="1083" y="78458"/>
                  </a:cubicBezTo>
                  <a:cubicBezTo>
                    <a:pt x="2777" y="84384"/>
                    <a:pt x="5316" y="90311"/>
                    <a:pt x="8703" y="95391"/>
                  </a:cubicBezTo>
                  <a:close/>
                </a:path>
              </a:pathLst>
            </a:custGeom>
            <a:grpFill/>
            <a:ln w="846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sp>
        <p:nvSpPr>
          <p:cNvPr id="63" name="TextBox 62">
            <a:extLst>
              <a:ext uri="{FF2B5EF4-FFF2-40B4-BE49-F238E27FC236}">
                <a16:creationId xmlns:a16="http://schemas.microsoft.com/office/drawing/2014/main" id="{AF44C205-EEA1-4739-8739-E689EF151973}"/>
              </a:ext>
            </a:extLst>
          </p:cNvPr>
          <p:cNvSpPr txBox="1"/>
          <p:nvPr/>
        </p:nvSpPr>
        <p:spPr>
          <a:xfrm>
            <a:off x="1032242" y="6194399"/>
            <a:ext cx="1039625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We are currently leveraging approximately </a:t>
            </a:r>
            <a:r>
              <a:rPr kumimoji="0" lang="en-US" sz="2200" b="1" i="0" u="sng" strike="noStrike" kern="1200" cap="none" spc="0" normalizeH="0" baseline="0" noProof="0" dirty="0">
                <a:ln>
                  <a:noFill/>
                </a:ln>
                <a:solidFill>
                  <a:srgbClr val="7030A0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60 unique features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in our models</a:t>
            </a:r>
            <a:endParaRPr kumimoji="0" lang="en-US" sz="2200" b="1" i="1" u="sng" strike="noStrike" kern="1200" cap="none" spc="0" normalizeH="0" baseline="0" noProof="0" dirty="0">
              <a:ln>
                <a:noFill/>
              </a:ln>
              <a:solidFill>
                <a:srgbClr val="F62E38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  <p:sp>
        <p:nvSpPr>
          <p:cNvPr id="4" name="Title 1">
            <a:extLst>
              <a:ext uri="{FF2B5EF4-FFF2-40B4-BE49-F238E27FC236}">
                <a16:creationId xmlns:a16="http://schemas.microsoft.com/office/drawing/2014/main" id="{2532FA9C-BE95-33DB-89BC-D8068DA658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25" y="28632"/>
            <a:ext cx="8908672" cy="995861"/>
          </a:xfrm>
        </p:spPr>
        <p:txBody>
          <a:bodyPr/>
          <a:lstStyle/>
          <a:p>
            <a:pPr algn="l"/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Student Features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0775261-8C2E-93EA-FFBB-DAFE4DEC3B81}"/>
              </a:ext>
            </a:extLst>
          </p:cNvPr>
          <p:cNvGrpSpPr/>
          <p:nvPr/>
        </p:nvGrpSpPr>
        <p:grpSpPr>
          <a:xfrm>
            <a:off x="2486094" y="1018734"/>
            <a:ext cx="6625310" cy="5441569"/>
            <a:chOff x="2782723" y="874729"/>
            <a:chExt cx="6625310" cy="5441569"/>
          </a:xfrm>
        </p:grpSpPr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07759CE1-6755-6CB6-8A55-4A41B93E26EE}"/>
                </a:ext>
              </a:extLst>
            </p:cNvPr>
            <p:cNvSpPr/>
            <p:nvPr/>
          </p:nvSpPr>
          <p:spPr>
            <a:xfrm>
              <a:off x="831133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7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11826676-92E7-DD47-6615-D564D9DC5F0C}"/>
                </a:ext>
              </a:extLst>
            </p:cNvPr>
            <p:cNvSpPr/>
            <p:nvPr/>
          </p:nvSpPr>
          <p:spPr>
            <a:xfrm rot="10800000">
              <a:off x="869776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6B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" name="Freeform: Shape 1">
              <a:extLst>
                <a:ext uri="{FF2B5EF4-FFF2-40B4-BE49-F238E27FC236}">
                  <a16:creationId xmlns:a16="http://schemas.microsoft.com/office/drawing/2014/main" id="{2BCA1BD1-00B2-4EF0-DED7-B342CE1B51C5}"/>
                </a:ext>
              </a:extLst>
            </p:cNvPr>
            <p:cNvSpPr/>
            <p:nvPr/>
          </p:nvSpPr>
          <p:spPr>
            <a:xfrm>
              <a:off x="3478066" y="1971565"/>
              <a:ext cx="321087" cy="446246"/>
            </a:xfrm>
            <a:custGeom>
              <a:avLst/>
              <a:gdLst>
                <a:gd name="connsiteX0" fmla="*/ 0 w 321087"/>
                <a:gd name="connsiteY0" fmla="*/ 0 h 446246"/>
                <a:gd name="connsiteX1" fmla="*/ 321088 w 321087"/>
                <a:gd name="connsiteY1" fmla="*/ 0 h 446246"/>
                <a:gd name="connsiteX2" fmla="*/ 321088 w 321087"/>
                <a:gd name="connsiteY2" fmla="*/ 446246 h 446246"/>
                <a:gd name="connsiteX3" fmla="*/ 0 w 321087"/>
                <a:gd name="connsiteY3" fmla="*/ 446246 h 44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087" h="446246">
                  <a:moveTo>
                    <a:pt x="0" y="0"/>
                  </a:moveTo>
                  <a:lnTo>
                    <a:pt x="321088" y="0"/>
                  </a:lnTo>
                  <a:lnTo>
                    <a:pt x="321088" y="446246"/>
                  </a:lnTo>
                  <a:lnTo>
                    <a:pt x="0" y="446246"/>
                  </a:lnTo>
                  <a:close/>
                </a:path>
              </a:pathLst>
            </a:custGeom>
            <a:solidFill>
              <a:srgbClr val="F9AF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CFF70D03-DA9B-0279-E0D0-BAA11813D72A}"/>
                </a:ext>
              </a:extLst>
            </p:cNvPr>
            <p:cNvSpPr/>
            <p:nvPr/>
          </p:nvSpPr>
          <p:spPr>
            <a:xfrm>
              <a:off x="3478066" y="1994996"/>
              <a:ext cx="321087" cy="302799"/>
            </a:xfrm>
            <a:custGeom>
              <a:avLst/>
              <a:gdLst>
                <a:gd name="connsiteX0" fmla="*/ 321088 w 321087"/>
                <a:gd name="connsiteY0" fmla="*/ 0 h 302799"/>
                <a:gd name="connsiteX1" fmla="*/ 321088 w 321087"/>
                <a:gd name="connsiteY1" fmla="*/ 302800 h 302799"/>
                <a:gd name="connsiteX2" fmla="*/ 0 w 321087"/>
                <a:gd name="connsiteY2" fmla="*/ 108966 h 302799"/>
                <a:gd name="connsiteX3" fmla="*/ 0 w 321087"/>
                <a:gd name="connsiteY3" fmla="*/ 37528 h 302799"/>
                <a:gd name="connsiteX4" fmla="*/ 8763 w 321087"/>
                <a:gd name="connsiteY4" fmla="*/ 22003 h 302799"/>
                <a:gd name="connsiteX5" fmla="*/ 321088 w 321087"/>
                <a:gd name="connsiteY5" fmla="*/ 0 h 3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087" h="302799">
                  <a:moveTo>
                    <a:pt x="321088" y="0"/>
                  </a:moveTo>
                  <a:lnTo>
                    <a:pt x="321088" y="302800"/>
                  </a:lnTo>
                  <a:cubicBezTo>
                    <a:pt x="214027" y="238125"/>
                    <a:pt x="107061" y="173545"/>
                    <a:pt x="0" y="108966"/>
                  </a:cubicBezTo>
                  <a:lnTo>
                    <a:pt x="0" y="37528"/>
                  </a:lnTo>
                  <a:cubicBezTo>
                    <a:pt x="2953" y="32385"/>
                    <a:pt x="5906" y="27146"/>
                    <a:pt x="8763" y="22003"/>
                  </a:cubicBezTo>
                  <a:cubicBezTo>
                    <a:pt x="112871" y="14669"/>
                    <a:pt x="216979" y="7334"/>
                    <a:pt x="321088" y="0"/>
                  </a:cubicBezTo>
                  <a:close/>
                </a:path>
              </a:pathLst>
            </a:custGeom>
            <a:solidFill>
              <a:srgbClr val="9F5E5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" name="Freeform: Shape 5">
              <a:extLst>
                <a:ext uri="{FF2B5EF4-FFF2-40B4-BE49-F238E27FC236}">
                  <a16:creationId xmlns:a16="http://schemas.microsoft.com/office/drawing/2014/main" id="{7CC0A7AE-7222-D0B3-FF12-AF2FB5BD0D64}"/>
                </a:ext>
              </a:extLst>
            </p:cNvPr>
            <p:cNvSpPr/>
            <p:nvPr/>
          </p:nvSpPr>
          <p:spPr>
            <a:xfrm>
              <a:off x="3175932" y="2295319"/>
              <a:ext cx="933450" cy="933450"/>
            </a:xfrm>
            <a:custGeom>
              <a:avLst/>
              <a:gdLst>
                <a:gd name="connsiteX0" fmla="*/ 653225 w 933450"/>
                <a:gd name="connsiteY0" fmla="*/ 933450 h 933450"/>
                <a:gd name="connsiteX1" fmla="*/ 280321 w 933450"/>
                <a:gd name="connsiteY1" fmla="*/ 933450 h 933450"/>
                <a:gd name="connsiteX2" fmla="*/ 0 w 933450"/>
                <a:gd name="connsiteY2" fmla="*/ 653129 h 933450"/>
                <a:gd name="connsiteX3" fmla="*/ 0 w 933450"/>
                <a:gd name="connsiteY3" fmla="*/ 280321 h 933450"/>
                <a:gd name="connsiteX4" fmla="*/ 280321 w 933450"/>
                <a:gd name="connsiteY4" fmla="*/ 0 h 933450"/>
                <a:gd name="connsiteX5" fmla="*/ 653129 w 933450"/>
                <a:gd name="connsiteY5" fmla="*/ 0 h 933450"/>
                <a:gd name="connsiteX6" fmla="*/ 933450 w 933450"/>
                <a:gd name="connsiteY6" fmla="*/ 280321 h 933450"/>
                <a:gd name="connsiteX7" fmla="*/ 933450 w 933450"/>
                <a:gd name="connsiteY7" fmla="*/ 653129 h 933450"/>
                <a:gd name="connsiteX8" fmla="*/ 653225 w 933450"/>
                <a:gd name="connsiteY8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3450" h="933450">
                  <a:moveTo>
                    <a:pt x="653225" y="933450"/>
                  </a:moveTo>
                  <a:lnTo>
                    <a:pt x="280321" y="933450"/>
                  </a:lnTo>
                  <a:cubicBezTo>
                    <a:pt x="126111" y="933450"/>
                    <a:pt x="0" y="807339"/>
                    <a:pt x="0" y="653129"/>
                  </a:cubicBezTo>
                  <a:lnTo>
                    <a:pt x="0" y="280321"/>
                  </a:lnTo>
                  <a:cubicBezTo>
                    <a:pt x="0" y="126111"/>
                    <a:pt x="126111" y="0"/>
                    <a:pt x="280321" y="0"/>
                  </a:cubicBezTo>
                  <a:lnTo>
                    <a:pt x="653129" y="0"/>
                  </a:lnTo>
                  <a:cubicBezTo>
                    <a:pt x="807339" y="0"/>
                    <a:pt x="933450" y="126111"/>
                    <a:pt x="933450" y="280321"/>
                  </a:cubicBezTo>
                  <a:lnTo>
                    <a:pt x="933450" y="653129"/>
                  </a:lnTo>
                  <a:cubicBezTo>
                    <a:pt x="933450" y="807339"/>
                    <a:pt x="807339" y="933450"/>
                    <a:pt x="653225" y="933450"/>
                  </a:cubicBezTo>
                  <a:close/>
                </a:path>
              </a:pathLst>
            </a:custGeom>
            <a:solidFill>
              <a:srgbClr val="007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0735D889-4813-1213-D1AD-055F787B42B9}"/>
                </a:ext>
              </a:extLst>
            </p:cNvPr>
            <p:cNvSpPr/>
            <p:nvPr/>
          </p:nvSpPr>
          <p:spPr>
            <a:xfrm>
              <a:off x="3478066" y="2295319"/>
              <a:ext cx="476882" cy="429958"/>
            </a:xfrm>
            <a:custGeom>
              <a:avLst/>
              <a:gdLst>
                <a:gd name="connsiteX0" fmla="*/ 0 w 476882"/>
                <a:gd name="connsiteY0" fmla="*/ 0 h 429958"/>
                <a:gd name="connsiteX1" fmla="*/ 122396 w 476882"/>
                <a:gd name="connsiteY1" fmla="*/ 166021 h 429958"/>
                <a:gd name="connsiteX2" fmla="*/ 138684 w 476882"/>
                <a:gd name="connsiteY2" fmla="*/ 429959 h 429958"/>
                <a:gd name="connsiteX3" fmla="*/ 476155 w 476882"/>
                <a:gd name="connsiteY3" fmla="*/ 408146 h 429958"/>
                <a:gd name="connsiteX4" fmla="*/ 419005 w 476882"/>
                <a:gd name="connsiteY4" fmla="*/ 136017 h 429958"/>
                <a:gd name="connsiteX5" fmla="*/ 320992 w 476882"/>
                <a:gd name="connsiteY5" fmla="*/ 2381 h 429958"/>
                <a:gd name="connsiteX6" fmla="*/ 0 w 476882"/>
                <a:gd name="connsiteY6" fmla="*/ 0 h 4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882" h="429958">
                  <a:moveTo>
                    <a:pt x="0" y="0"/>
                  </a:moveTo>
                  <a:cubicBezTo>
                    <a:pt x="30575" y="25146"/>
                    <a:pt x="87154" y="78772"/>
                    <a:pt x="122396" y="166021"/>
                  </a:cubicBezTo>
                  <a:cubicBezTo>
                    <a:pt x="170879" y="285750"/>
                    <a:pt x="148400" y="392621"/>
                    <a:pt x="138684" y="429959"/>
                  </a:cubicBezTo>
                  <a:cubicBezTo>
                    <a:pt x="251174" y="422720"/>
                    <a:pt x="363665" y="415481"/>
                    <a:pt x="476155" y="408146"/>
                  </a:cubicBezTo>
                  <a:cubicBezTo>
                    <a:pt x="478917" y="354044"/>
                    <a:pt x="476536" y="248317"/>
                    <a:pt x="419005" y="136017"/>
                  </a:cubicBezTo>
                  <a:cubicBezTo>
                    <a:pt x="388334" y="76105"/>
                    <a:pt x="351092" y="32195"/>
                    <a:pt x="320992" y="2381"/>
                  </a:cubicBezTo>
                  <a:cubicBezTo>
                    <a:pt x="214122" y="1619"/>
                    <a:pt x="107061" y="857"/>
                    <a:pt x="0" y="0"/>
                  </a:cubicBezTo>
                  <a:close/>
                </a:path>
              </a:pathLst>
            </a:custGeom>
            <a:solidFill>
              <a:srgbClr val="F5E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E8F89817-957E-5B30-7384-22749CBB30E7}"/>
                </a:ext>
              </a:extLst>
            </p:cNvPr>
            <p:cNvSpPr/>
            <p:nvPr/>
          </p:nvSpPr>
          <p:spPr>
            <a:xfrm>
              <a:off x="3625036" y="2297415"/>
              <a:ext cx="269938" cy="475487"/>
            </a:xfrm>
            <a:custGeom>
              <a:avLst/>
              <a:gdLst>
                <a:gd name="connsiteX0" fmla="*/ 10192 w 269938"/>
                <a:gd name="connsiteY0" fmla="*/ 0 h 475487"/>
                <a:gd name="connsiteX1" fmla="*/ 0 w 269938"/>
                <a:gd name="connsiteY1" fmla="*/ 28575 h 475487"/>
                <a:gd name="connsiteX2" fmla="*/ 28575 w 269938"/>
                <a:gd name="connsiteY2" fmla="*/ 30575 h 475487"/>
                <a:gd name="connsiteX3" fmla="*/ 83725 w 269938"/>
                <a:gd name="connsiteY3" fmla="*/ 159163 h 475487"/>
                <a:gd name="connsiteX4" fmla="*/ 87821 w 269938"/>
                <a:gd name="connsiteY4" fmla="*/ 475488 h 475487"/>
                <a:gd name="connsiteX5" fmla="*/ 269938 w 269938"/>
                <a:gd name="connsiteY5" fmla="*/ 461296 h 475487"/>
                <a:gd name="connsiteX6" fmla="*/ 198025 w 269938"/>
                <a:gd name="connsiteY6" fmla="*/ 191738 h 475487"/>
                <a:gd name="connsiteX7" fmla="*/ 98012 w 269938"/>
                <a:gd name="connsiteY7" fmla="*/ 28480 h 475487"/>
                <a:gd name="connsiteX8" fmla="*/ 112300 w 269938"/>
                <a:gd name="connsiteY8" fmla="*/ 21717 h 475487"/>
                <a:gd name="connsiteX9" fmla="*/ 75533 w 269938"/>
                <a:gd name="connsiteY9" fmla="*/ 10192 h 475487"/>
                <a:gd name="connsiteX10" fmla="*/ 10192 w 269938"/>
                <a:gd name="connsiteY10" fmla="*/ 0 h 47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938" h="475487">
                  <a:moveTo>
                    <a:pt x="10192" y="0"/>
                  </a:moveTo>
                  <a:cubicBezTo>
                    <a:pt x="6763" y="9525"/>
                    <a:pt x="3429" y="19050"/>
                    <a:pt x="0" y="28575"/>
                  </a:cubicBezTo>
                  <a:cubicBezTo>
                    <a:pt x="9525" y="29242"/>
                    <a:pt x="19050" y="29908"/>
                    <a:pt x="28575" y="30575"/>
                  </a:cubicBezTo>
                  <a:cubicBezTo>
                    <a:pt x="48387" y="64770"/>
                    <a:pt x="68675" y="107823"/>
                    <a:pt x="83725" y="159163"/>
                  </a:cubicBezTo>
                  <a:cubicBezTo>
                    <a:pt x="122968" y="293846"/>
                    <a:pt x="103727" y="411480"/>
                    <a:pt x="87821" y="475488"/>
                  </a:cubicBezTo>
                  <a:cubicBezTo>
                    <a:pt x="148495" y="470725"/>
                    <a:pt x="209264" y="466058"/>
                    <a:pt x="269938" y="461296"/>
                  </a:cubicBezTo>
                  <a:cubicBezTo>
                    <a:pt x="263747" y="393954"/>
                    <a:pt x="246698" y="297371"/>
                    <a:pt x="198025" y="191738"/>
                  </a:cubicBezTo>
                  <a:cubicBezTo>
                    <a:pt x="166592" y="123635"/>
                    <a:pt x="130207" y="69437"/>
                    <a:pt x="98012" y="28480"/>
                  </a:cubicBezTo>
                  <a:cubicBezTo>
                    <a:pt x="102775" y="26194"/>
                    <a:pt x="107537" y="23908"/>
                    <a:pt x="112300" y="21717"/>
                  </a:cubicBezTo>
                  <a:cubicBezTo>
                    <a:pt x="101251" y="17526"/>
                    <a:pt x="88963" y="13621"/>
                    <a:pt x="75533" y="10192"/>
                  </a:cubicBezTo>
                  <a:cubicBezTo>
                    <a:pt x="51244" y="4000"/>
                    <a:pt x="29146" y="1143"/>
                    <a:pt x="10192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CD2C23DC-A7E6-FD55-918F-5BA236C2D88D}"/>
                </a:ext>
              </a:extLst>
            </p:cNvPr>
            <p:cNvSpPr/>
            <p:nvPr/>
          </p:nvSpPr>
          <p:spPr>
            <a:xfrm>
              <a:off x="2782723" y="2413006"/>
              <a:ext cx="648157" cy="1327446"/>
            </a:xfrm>
            <a:custGeom>
              <a:avLst/>
              <a:gdLst>
                <a:gd name="connsiteX0" fmla="*/ 621810 w 648157"/>
                <a:gd name="connsiteY0" fmla="*/ 6901 h 1327446"/>
                <a:gd name="connsiteX1" fmla="*/ 89077 w 648157"/>
                <a:gd name="connsiteY1" fmla="*/ 506963 h 1327446"/>
                <a:gd name="connsiteX2" fmla="*/ 66693 w 648157"/>
                <a:gd name="connsiteY2" fmla="*/ 1327447 h 1327446"/>
                <a:gd name="connsiteX3" fmla="*/ 123843 w 648157"/>
                <a:gd name="connsiteY3" fmla="*/ 1247818 h 1327446"/>
                <a:gd name="connsiteX4" fmla="*/ 229951 w 648157"/>
                <a:gd name="connsiteY4" fmla="*/ 1284584 h 1327446"/>
                <a:gd name="connsiteX5" fmla="*/ 221760 w 648157"/>
                <a:gd name="connsiteY5" fmla="*/ 602880 h 1327446"/>
                <a:gd name="connsiteX6" fmla="*/ 602855 w 648157"/>
                <a:gd name="connsiteY6" fmla="*/ 145394 h 1327446"/>
                <a:gd name="connsiteX7" fmla="*/ 645813 w 648157"/>
                <a:gd name="connsiteY7" fmla="*/ 45667 h 1327446"/>
                <a:gd name="connsiteX8" fmla="*/ 621810 w 648157"/>
                <a:gd name="connsiteY8" fmla="*/ 6901 h 132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157" h="1327446">
                  <a:moveTo>
                    <a:pt x="621810" y="6901"/>
                  </a:moveTo>
                  <a:cubicBezTo>
                    <a:pt x="535704" y="-45773"/>
                    <a:pt x="226522" y="211021"/>
                    <a:pt x="89077" y="506963"/>
                  </a:cubicBezTo>
                  <a:cubicBezTo>
                    <a:pt x="-66752" y="842529"/>
                    <a:pt x="19544" y="1182667"/>
                    <a:pt x="66693" y="1327447"/>
                  </a:cubicBezTo>
                  <a:cubicBezTo>
                    <a:pt x="68788" y="1291252"/>
                    <a:pt x="91458" y="1259914"/>
                    <a:pt x="123843" y="1247818"/>
                  </a:cubicBezTo>
                  <a:cubicBezTo>
                    <a:pt x="161752" y="1233721"/>
                    <a:pt x="206329" y="1248580"/>
                    <a:pt x="229951" y="1284584"/>
                  </a:cubicBezTo>
                  <a:cubicBezTo>
                    <a:pt x="204329" y="1221719"/>
                    <a:pt x="94887" y="933969"/>
                    <a:pt x="221760" y="602880"/>
                  </a:cubicBezTo>
                  <a:cubicBezTo>
                    <a:pt x="320248" y="345991"/>
                    <a:pt x="506367" y="205211"/>
                    <a:pt x="602855" y="145394"/>
                  </a:cubicBezTo>
                  <a:cubicBezTo>
                    <a:pt x="636669" y="124439"/>
                    <a:pt x="654957" y="84434"/>
                    <a:pt x="645813" y="45667"/>
                  </a:cubicBezTo>
                  <a:cubicBezTo>
                    <a:pt x="641812" y="28427"/>
                    <a:pt x="634383" y="14521"/>
                    <a:pt x="621810" y="6901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B6B5E29D-EB9E-47A4-B7D6-F6442819949F}"/>
                </a:ext>
              </a:extLst>
            </p:cNvPr>
            <p:cNvSpPr/>
            <p:nvPr/>
          </p:nvSpPr>
          <p:spPr>
            <a:xfrm>
              <a:off x="328480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C2325F1-865A-3421-BBB6-D1B5BFCFFCF4}"/>
                </a:ext>
              </a:extLst>
            </p:cNvPr>
            <p:cNvSpPr/>
            <p:nvPr/>
          </p:nvSpPr>
          <p:spPr>
            <a:xfrm>
              <a:off x="328480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4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3DAD0263-8A37-575C-44E1-C6F112006C53}"/>
                </a:ext>
              </a:extLst>
            </p:cNvPr>
            <p:cNvSpPr/>
            <p:nvPr/>
          </p:nvSpPr>
          <p:spPr>
            <a:xfrm>
              <a:off x="379915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2DDDE18-4DDE-D65F-BD3D-E600575D07DB}"/>
                </a:ext>
              </a:extLst>
            </p:cNvPr>
            <p:cNvSpPr/>
            <p:nvPr/>
          </p:nvSpPr>
          <p:spPr>
            <a:xfrm>
              <a:off x="379915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5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A6C35A1-36AD-F27B-E3DA-868D2CD122C1}"/>
                </a:ext>
              </a:extLst>
            </p:cNvPr>
            <p:cNvSpPr/>
            <p:nvPr/>
          </p:nvSpPr>
          <p:spPr>
            <a:xfrm>
              <a:off x="8112645" y="970011"/>
              <a:ext cx="960691" cy="1907762"/>
            </a:xfrm>
            <a:custGeom>
              <a:avLst/>
              <a:gdLst>
                <a:gd name="connsiteX0" fmla="*/ 960691 w 960691"/>
                <a:gd name="connsiteY0" fmla="*/ 1907762 h 1907762"/>
                <a:gd name="connsiteX1" fmla="*/ 0 w 960691"/>
                <a:gd name="connsiteY1" fmla="*/ 1907762 h 1907762"/>
                <a:gd name="connsiteX2" fmla="*/ 0 w 960691"/>
                <a:gd name="connsiteY2" fmla="*/ 480346 h 1907762"/>
                <a:gd name="connsiteX3" fmla="*/ 480346 w 960691"/>
                <a:gd name="connsiteY3" fmla="*/ 0 h 1907762"/>
                <a:gd name="connsiteX4" fmla="*/ 480346 w 960691"/>
                <a:gd name="connsiteY4" fmla="*/ 0 h 1907762"/>
                <a:gd name="connsiteX5" fmla="*/ 960691 w 960691"/>
                <a:gd name="connsiteY5" fmla="*/ 480346 h 1907762"/>
                <a:gd name="connsiteX6" fmla="*/ 960691 w 960691"/>
                <a:gd name="connsiteY6" fmla="*/ 1907762 h 1907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0691" h="1907762">
                  <a:moveTo>
                    <a:pt x="960691" y="1907762"/>
                  </a:moveTo>
                  <a:lnTo>
                    <a:pt x="0" y="1907762"/>
                  </a:lnTo>
                  <a:lnTo>
                    <a:pt x="0" y="480346"/>
                  </a:lnTo>
                  <a:cubicBezTo>
                    <a:pt x="0" y="215075"/>
                    <a:pt x="215075" y="0"/>
                    <a:pt x="480346" y="0"/>
                  </a:cubicBezTo>
                  <a:lnTo>
                    <a:pt x="480346" y="0"/>
                  </a:lnTo>
                  <a:cubicBezTo>
                    <a:pt x="745617" y="0"/>
                    <a:pt x="960691" y="215075"/>
                    <a:pt x="960691" y="480346"/>
                  </a:cubicBezTo>
                  <a:lnTo>
                    <a:pt x="960691" y="1907762"/>
                  </a:lnTo>
                  <a:close/>
                </a:path>
              </a:pathLst>
            </a:custGeom>
            <a:solidFill>
              <a:sysClr val="windowText" lastClr="000000">
                <a:lumMod val="85000"/>
                <a:lumOff val="15000"/>
              </a:sys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DD8787E-8208-15D0-E486-2AB392C2D906}"/>
                </a:ext>
              </a:extLst>
            </p:cNvPr>
            <p:cNvSpPr/>
            <p:nvPr/>
          </p:nvSpPr>
          <p:spPr>
            <a:xfrm>
              <a:off x="8156269" y="2362090"/>
              <a:ext cx="875537" cy="878966"/>
            </a:xfrm>
            <a:custGeom>
              <a:avLst/>
              <a:gdLst>
                <a:gd name="connsiteX0" fmla="*/ 875538 w 875537"/>
                <a:gd name="connsiteY0" fmla="*/ 274796 h 878966"/>
                <a:gd name="connsiteX1" fmla="*/ 875538 w 875537"/>
                <a:gd name="connsiteY1" fmla="*/ 604076 h 878966"/>
                <a:gd name="connsiteX2" fmla="*/ 588550 w 875537"/>
                <a:gd name="connsiteY2" fmla="*/ 878967 h 878966"/>
                <a:gd name="connsiteX3" fmla="*/ 286988 w 875537"/>
                <a:gd name="connsiteY3" fmla="*/ 878967 h 878966"/>
                <a:gd name="connsiteX4" fmla="*/ 0 w 875537"/>
                <a:gd name="connsiteY4" fmla="*/ 604076 h 878966"/>
                <a:gd name="connsiteX5" fmla="*/ 0 w 875537"/>
                <a:gd name="connsiteY5" fmla="*/ 274796 h 878966"/>
                <a:gd name="connsiteX6" fmla="*/ 169926 w 875537"/>
                <a:gd name="connsiteY6" fmla="*/ 24098 h 878966"/>
                <a:gd name="connsiteX7" fmla="*/ 286988 w 875537"/>
                <a:gd name="connsiteY7" fmla="*/ 0 h 878966"/>
                <a:gd name="connsiteX8" fmla="*/ 588550 w 875537"/>
                <a:gd name="connsiteY8" fmla="*/ 0 h 878966"/>
                <a:gd name="connsiteX9" fmla="*/ 603123 w 875537"/>
                <a:gd name="connsiteY9" fmla="*/ 381 h 878966"/>
                <a:gd name="connsiteX10" fmla="*/ 746474 w 875537"/>
                <a:gd name="connsiteY10" fmla="*/ 45625 h 878966"/>
                <a:gd name="connsiteX11" fmla="*/ 875538 w 875537"/>
                <a:gd name="connsiteY11" fmla="*/ 274796 h 878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537" h="878966">
                  <a:moveTo>
                    <a:pt x="875538" y="274796"/>
                  </a:moveTo>
                  <a:lnTo>
                    <a:pt x="875538" y="604076"/>
                  </a:lnTo>
                  <a:cubicBezTo>
                    <a:pt x="875538" y="755333"/>
                    <a:pt x="746379" y="878967"/>
                    <a:pt x="588550" y="878967"/>
                  </a:cubicBezTo>
                  <a:lnTo>
                    <a:pt x="286988" y="878967"/>
                  </a:lnTo>
                  <a:cubicBezTo>
                    <a:pt x="129159" y="878967"/>
                    <a:pt x="0" y="755333"/>
                    <a:pt x="0" y="604076"/>
                  </a:cubicBezTo>
                  <a:lnTo>
                    <a:pt x="0" y="274796"/>
                  </a:lnTo>
                  <a:cubicBezTo>
                    <a:pt x="0" y="163544"/>
                    <a:pt x="70009" y="67151"/>
                    <a:pt x="169926" y="24098"/>
                  </a:cubicBezTo>
                  <a:cubicBezTo>
                    <a:pt x="205740" y="8572"/>
                    <a:pt x="245269" y="0"/>
                    <a:pt x="286988" y="0"/>
                  </a:cubicBezTo>
                  <a:lnTo>
                    <a:pt x="588550" y="0"/>
                  </a:lnTo>
                  <a:cubicBezTo>
                    <a:pt x="593407" y="0"/>
                    <a:pt x="598265" y="95"/>
                    <a:pt x="603123" y="381"/>
                  </a:cubicBezTo>
                  <a:cubicBezTo>
                    <a:pt x="655796" y="2953"/>
                    <a:pt x="704850" y="19240"/>
                    <a:pt x="746474" y="45625"/>
                  </a:cubicBezTo>
                  <a:cubicBezTo>
                    <a:pt x="824103" y="94964"/>
                    <a:pt x="875538" y="179356"/>
                    <a:pt x="875538" y="274796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F570CE1-4C70-FDB2-13D9-0A1E39DC5E1B}"/>
                </a:ext>
              </a:extLst>
            </p:cNvPr>
            <p:cNvSpPr/>
            <p:nvPr/>
          </p:nvSpPr>
          <p:spPr>
            <a:xfrm>
              <a:off x="8413256" y="2150444"/>
              <a:ext cx="367472" cy="583787"/>
            </a:xfrm>
            <a:custGeom>
              <a:avLst/>
              <a:gdLst>
                <a:gd name="connsiteX0" fmla="*/ 44955 w 367472"/>
                <a:gd name="connsiteY0" fmla="*/ 583787 h 583787"/>
                <a:gd name="connsiteX1" fmla="*/ 24572 w 367472"/>
                <a:gd name="connsiteY1" fmla="*/ 357188 h 583787"/>
                <a:gd name="connsiteX2" fmla="*/ 10285 w 367472"/>
                <a:gd name="connsiteY2" fmla="*/ 222504 h 583787"/>
                <a:gd name="connsiteX3" fmla="*/ 83818 w 367472"/>
                <a:gd name="connsiteY3" fmla="*/ 211646 h 583787"/>
                <a:gd name="connsiteX4" fmla="*/ 83818 w 367472"/>
                <a:gd name="connsiteY4" fmla="*/ 8192 h 583787"/>
                <a:gd name="connsiteX5" fmla="*/ 265459 w 367472"/>
                <a:gd name="connsiteY5" fmla="*/ 0 h 583787"/>
                <a:gd name="connsiteX6" fmla="*/ 265459 w 367472"/>
                <a:gd name="connsiteY6" fmla="*/ 211646 h 583787"/>
                <a:gd name="connsiteX7" fmla="*/ 330515 w 367472"/>
                <a:gd name="connsiteY7" fmla="*/ 212693 h 583787"/>
                <a:gd name="connsiteX8" fmla="*/ 367472 w 367472"/>
                <a:gd name="connsiteY8" fmla="*/ 549021 h 583787"/>
                <a:gd name="connsiteX9" fmla="*/ 44955 w 367472"/>
                <a:gd name="connsiteY9" fmla="*/ 583787 h 58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7472" h="583787">
                  <a:moveTo>
                    <a:pt x="44955" y="583787"/>
                  </a:moveTo>
                  <a:cubicBezTo>
                    <a:pt x="51814" y="485775"/>
                    <a:pt x="38955" y="410242"/>
                    <a:pt x="24572" y="357188"/>
                  </a:cubicBezTo>
                  <a:cubicBezTo>
                    <a:pt x="9237" y="300609"/>
                    <a:pt x="-13433" y="248317"/>
                    <a:pt x="10285" y="222504"/>
                  </a:cubicBezTo>
                  <a:cubicBezTo>
                    <a:pt x="26668" y="204692"/>
                    <a:pt x="58291" y="206692"/>
                    <a:pt x="83818" y="211646"/>
                  </a:cubicBezTo>
                  <a:lnTo>
                    <a:pt x="83818" y="8192"/>
                  </a:lnTo>
                  <a:cubicBezTo>
                    <a:pt x="144302" y="5429"/>
                    <a:pt x="204881" y="2762"/>
                    <a:pt x="265459" y="0"/>
                  </a:cubicBezTo>
                  <a:lnTo>
                    <a:pt x="265459" y="211646"/>
                  </a:lnTo>
                  <a:cubicBezTo>
                    <a:pt x="287081" y="212026"/>
                    <a:pt x="308798" y="212312"/>
                    <a:pt x="330515" y="212693"/>
                  </a:cubicBezTo>
                  <a:cubicBezTo>
                    <a:pt x="342802" y="324802"/>
                    <a:pt x="355185" y="436912"/>
                    <a:pt x="367472" y="549021"/>
                  </a:cubicBezTo>
                  <a:cubicBezTo>
                    <a:pt x="260030" y="560642"/>
                    <a:pt x="152493" y="572167"/>
                    <a:pt x="44955" y="583787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C2B8FEB1-520C-8FBF-C9A3-9920B1403FB2}"/>
                </a:ext>
              </a:extLst>
            </p:cNvPr>
            <p:cNvSpPr/>
            <p:nvPr/>
          </p:nvSpPr>
          <p:spPr>
            <a:xfrm>
              <a:off x="8497074" y="2160541"/>
              <a:ext cx="181641" cy="185832"/>
            </a:xfrm>
            <a:custGeom>
              <a:avLst/>
              <a:gdLst>
                <a:gd name="connsiteX0" fmla="*/ 181642 w 181641"/>
                <a:gd name="connsiteY0" fmla="*/ 0 h 185832"/>
                <a:gd name="connsiteX1" fmla="*/ 181642 w 181641"/>
                <a:gd name="connsiteY1" fmla="*/ 94297 h 185832"/>
                <a:gd name="connsiteX2" fmla="*/ 0 w 181641"/>
                <a:gd name="connsiteY2" fmla="*/ 185833 h 185832"/>
                <a:gd name="connsiteX3" fmla="*/ 0 w 181641"/>
                <a:gd name="connsiteY3" fmla="*/ 44196 h 185832"/>
                <a:gd name="connsiteX4" fmla="*/ 181642 w 181641"/>
                <a:gd name="connsiteY4" fmla="*/ 0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1" h="185832">
                  <a:moveTo>
                    <a:pt x="181642" y="0"/>
                  </a:moveTo>
                  <a:lnTo>
                    <a:pt x="181642" y="94297"/>
                  </a:lnTo>
                  <a:cubicBezTo>
                    <a:pt x="121063" y="124873"/>
                    <a:pt x="60484" y="155353"/>
                    <a:pt x="0" y="185833"/>
                  </a:cubicBezTo>
                  <a:lnTo>
                    <a:pt x="0" y="44196"/>
                  </a:lnTo>
                  <a:cubicBezTo>
                    <a:pt x="60579" y="29432"/>
                    <a:pt x="121158" y="14668"/>
                    <a:pt x="181642" y="0"/>
                  </a:cubicBezTo>
                  <a:close/>
                </a:path>
              </a:pathLst>
            </a:custGeom>
            <a:solidFill>
              <a:srgbClr val="9B5C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0AD7F7E-5707-D55B-2215-F14E70B07DDF}"/>
                </a:ext>
              </a:extLst>
            </p:cNvPr>
            <p:cNvSpPr/>
            <p:nvPr/>
          </p:nvSpPr>
          <p:spPr>
            <a:xfrm>
              <a:off x="9013424" y="2536207"/>
              <a:ext cx="394609" cy="1269587"/>
            </a:xfrm>
            <a:custGeom>
              <a:avLst/>
              <a:gdLst>
                <a:gd name="connsiteX0" fmla="*/ 0 w 394609"/>
                <a:gd name="connsiteY0" fmla="*/ 0 h 1269587"/>
                <a:gd name="connsiteX1" fmla="*/ 385763 w 394609"/>
                <a:gd name="connsiteY1" fmla="*/ 612362 h 1269587"/>
                <a:gd name="connsiteX2" fmla="*/ 218408 w 394609"/>
                <a:gd name="connsiteY2" fmla="*/ 1269587 h 1269587"/>
                <a:gd name="connsiteX3" fmla="*/ 169450 w 394609"/>
                <a:gd name="connsiteY3" fmla="*/ 1179766 h 1269587"/>
                <a:gd name="connsiteX4" fmla="*/ 63341 w 394609"/>
                <a:gd name="connsiteY4" fmla="*/ 1183862 h 1269587"/>
                <a:gd name="connsiteX5" fmla="*/ 217932 w 394609"/>
                <a:gd name="connsiteY5" fmla="*/ 763810 h 1269587"/>
                <a:gd name="connsiteX6" fmla="*/ 2095 w 394609"/>
                <a:gd name="connsiteY6" fmla="*/ 204216 h 1269587"/>
                <a:gd name="connsiteX7" fmla="*/ 0 w 394609"/>
                <a:gd name="connsiteY7" fmla="*/ 0 h 126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4609" h="1269587">
                  <a:moveTo>
                    <a:pt x="0" y="0"/>
                  </a:moveTo>
                  <a:cubicBezTo>
                    <a:pt x="46101" y="31051"/>
                    <a:pt x="330898" y="230124"/>
                    <a:pt x="385763" y="612362"/>
                  </a:cubicBezTo>
                  <a:cubicBezTo>
                    <a:pt x="436340" y="964787"/>
                    <a:pt x="255175" y="1219962"/>
                    <a:pt x="218408" y="1269587"/>
                  </a:cubicBezTo>
                  <a:cubicBezTo>
                    <a:pt x="219837" y="1232821"/>
                    <a:pt x="200977" y="1198150"/>
                    <a:pt x="169450" y="1179766"/>
                  </a:cubicBezTo>
                  <a:cubicBezTo>
                    <a:pt x="136493" y="1160526"/>
                    <a:pt x="95059" y="1162145"/>
                    <a:pt x="63341" y="1183862"/>
                  </a:cubicBezTo>
                  <a:cubicBezTo>
                    <a:pt x="106966" y="1126617"/>
                    <a:pt x="208312" y="977360"/>
                    <a:pt x="217932" y="763810"/>
                  </a:cubicBezTo>
                  <a:cubicBezTo>
                    <a:pt x="232029" y="451485"/>
                    <a:pt x="39243" y="242792"/>
                    <a:pt x="2095" y="204216"/>
                  </a:cubicBezTo>
                  <a:cubicBezTo>
                    <a:pt x="1334" y="136112"/>
                    <a:pt x="667" y="68008"/>
                    <a:pt x="0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6591C0AC-94D6-0074-0C7C-CDCA3543D767}"/>
                </a:ext>
              </a:extLst>
            </p:cNvPr>
            <p:cNvSpPr/>
            <p:nvPr/>
          </p:nvSpPr>
          <p:spPr>
            <a:xfrm>
              <a:off x="3722953" y="1105742"/>
              <a:ext cx="465391" cy="276605"/>
            </a:xfrm>
            <a:custGeom>
              <a:avLst/>
              <a:gdLst>
                <a:gd name="connsiteX0" fmla="*/ 346996 w 465391"/>
                <a:gd name="connsiteY0" fmla="*/ 276606 h 276605"/>
                <a:gd name="connsiteX1" fmla="*/ 118396 w 465391"/>
                <a:gd name="connsiteY1" fmla="*/ 276606 h 276605"/>
                <a:gd name="connsiteX2" fmla="*/ 0 w 465391"/>
                <a:gd name="connsiteY2" fmla="*/ 158210 h 276605"/>
                <a:gd name="connsiteX3" fmla="*/ 0 w 465391"/>
                <a:gd name="connsiteY3" fmla="*/ 118396 h 276605"/>
                <a:gd name="connsiteX4" fmla="*/ 118396 w 465391"/>
                <a:gd name="connsiteY4" fmla="*/ 0 h 276605"/>
                <a:gd name="connsiteX5" fmla="*/ 346996 w 465391"/>
                <a:gd name="connsiteY5" fmla="*/ 0 h 276605"/>
                <a:gd name="connsiteX6" fmla="*/ 465392 w 465391"/>
                <a:gd name="connsiteY6" fmla="*/ 118396 h 276605"/>
                <a:gd name="connsiteX7" fmla="*/ 465392 w 465391"/>
                <a:gd name="connsiteY7" fmla="*/ 158210 h 276605"/>
                <a:gd name="connsiteX8" fmla="*/ 346996 w 465391"/>
                <a:gd name="connsiteY8" fmla="*/ 276606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391" h="276605">
                  <a:moveTo>
                    <a:pt x="346996" y="276606"/>
                  </a:moveTo>
                  <a:lnTo>
                    <a:pt x="118396" y="276606"/>
                  </a:lnTo>
                  <a:cubicBezTo>
                    <a:pt x="53245" y="276606"/>
                    <a:pt x="0" y="223361"/>
                    <a:pt x="0" y="158210"/>
                  </a:cubicBezTo>
                  <a:lnTo>
                    <a:pt x="0" y="118396"/>
                  </a:lnTo>
                  <a:cubicBezTo>
                    <a:pt x="0" y="53245"/>
                    <a:pt x="53245" y="0"/>
                    <a:pt x="118396" y="0"/>
                  </a:cubicBezTo>
                  <a:lnTo>
                    <a:pt x="346996" y="0"/>
                  </a:lnTo>
                  <a:cubicBezTo>
                    <a:pt x="412147" y="0"/>
                    <a:pt x="465392" y="53245"/>
                    <a:pt x="465392" y="118396"/>
                  </a:cubicBezTo>
                  <a:lnTo>
                    <a:pt x="465392" y="158210"/>
                  </a:lnTo>
                  <a:cubicBezTo>
                    <a:pt x="465392" y="223266"/>
                    <a:pt x="412147" y="276606"/>
                    <a:pt x="346996" y="276606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68B152E8-B3BA-9DDB-A5CA-99CE129CB675}"/>
                </a:ext>
              </a:extLst>
            </p:cNvPr>
            <p:cNvSpPr/>
            <p:nvPr/>
          </p:nvSpPr>
          <p:spPr>
            <a:xfrm>
              <a:off x="3363766" y="968677"/>
              <a:ext cx="688562" cy="1115758"/>
            </a:xfrm>
            <a:custGeom>
              <a:avLst/>
              <a:gdLst>
                <a:gd name="connsiteX0" fmla="*/ 370142 w 688562"/>
                <a:gd name="connsiteY0" fmla="*/ 1115759 h 1115758"/>
                <a:gd name="connsiteX1" fmla="*/ 318421 w 688562"/>
                <a:gd name="connsiteY1" fmla="*/ 1115759 h 1115758"/>
                <a:gd name="connsiteX2" fmla="*/ 0 w 688562"/>
                <a:gd name="connsiteY2" fmla="*/ 797338 h 1115758"/>
                <a:gd name="connsiteX3" fmla="*/ 0 w 688562"/>
                <a:gd name="connsiteY3" fmla="*/ 318421 h 1115758"/>
                <a:gd name="connsiteX4" fmla="*/ 318421 w 688562"/>
                <a:gd name="connsiteY4" fmla="*/ 0 h 1115758"/>
                <a:gd name="connsiteX5" fmla="*/ 370142 w 688562"/>
                <a:gd name="connsiteY5" fmla="*/ 0 h 1115758"/>
                <a:gd name="connsiteX6" fmla="*/ 688562 w 688562"/>
                <a:gd name="connsiteY6" fmla="*/ 318421 h 1115758"/>
                <a:gd name="connsiteX7" fmla="*/ 688562 w 688562"/>
                <a:gd name="connsiteY7" fmla="*/ 797433 h 1115758"/>
                <a:gd name="connsiteX8" fmla="*/ 370142 w 688562"/>
                <a:gd name="connsiteY8" fmla="*/ 1115759 h 111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8562" h="1115758">
                  <a:moveTo>
                    <a:pt x="370142" y="1115759"/>
                  </a:moveTo>
                  <a:lnTo>
                    <a:pt x="318421" y="1115759"/>
                  </a:lnTo>
                  <a:cubicBezTo>
                    <a:pt x="143256" y="1115759"/>
                    <a:pt x="0" y="972503"/>
                    <a:pt x="0" y="797338"/>
                  </a:cubicBezTo>
                  <a:lnTo>
                    <a:pt x="0" y="318421"/>
                  </a:lnTo>
                  <a:cubicBezTo>
                    <a:pt x="0" y="143256"/>
                    <a:pt x="143256" y="0"/>
                    <a:pt x="318421" y="0"/>
                  </a:cubicBezTo>
                  <a:lnTo>
                    <a:pt x="370142" y="0"/>
                  </a:lnTo>
                  <a:cubicBezTo>
                    <a:pt x="545306" y="0"/>
                    <a:pt x="688562" y="143256"/>
                    <a:pt x="688562" y="318421"/>
                  </a:cubicBezTo>
                  <a:lnTo>
                    <a:pt x="688562" y="797433"/>
                  </a:lnTo>
                  <a:cubicBezTo>
                    <a:pt x="688467" y="972503"/>
                    <a:pt x="545211" y="1115759"/>
                    <a:pt x="370142" y="1115759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197048BC-C7EC-3AC6-82B9-0B4FDB989FF6}"/>
                </a:ext>
              </a:extLst>
            </p:cNvPr>
            <p:cNvSpPr/>
            <p:nvPr/>
          </p:nvSpPr>
          <p:spPr>
            <a:xfrm>
              <a:off x="3294138" y="1511602"/>
              <a:ext cx="164592" cy="194500"/>
            </a:xfrm>
            <a:custGeom>
              <a:avLst/>
              <a:gdLst>
                <a:gd name="connsiteX0" fmla="*/ 164592 w 164592"/>
                <a:gd name="connsiteY0" fmla="*/ 97250 h 194500"/>
                <a:gd name="connsiteX1" fmla="*/ 82296 w 164592"/>
                <a:gd name="connsiteY1" fmla="*/ 194501 h 194500"/>
                <a:gd name="connsiteX2" fmla="*/ 0 w 164592"/>
                <a:gd name="connsiteY2" fmla="*/ 97250 h 194500"/>
                <a:gd name="connsiteX3" fmla="*/ 82296 w 164592"/>
                <a:gd name="connsiteY3" fmla="*/ 0 h 194500"/>
                <a:gd name="connsiteX4" fmla="*/ 164592 w 164592"/>
                <a:gd name="connsiteY4" fmla="*/ 97250 h 19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592" h="194500">
                  <a:moveTo>
                    <a:pt x="164592" y="97250"/>
                  </a:moveTo>
                  <a:cubicBezTo>
                    <a:pt x="164592" y="150960"/>
                    <a:pt x="127747" y="194501"/>
                    <a:pt x="82296" y="194501"/>
                  </a:cubicBezTo>
                  <a:cubicBezTo>
                    <a:pt x="36845" y="194501"/>
                    <a:pt x="0" y="150960"/>
                    <a:pt x="0" y="97250"/>
                  </a:cubicBezTo>
                  <a:cubicBezTo>
                    <a:pt x="0" y="43540"/>
                    <a:pt x="36845" y="0"/>
                    <a:pt x="82296" y="0"/>
                  </a:cubicBezTo>
                  <a:cubicBezTo>
                    <a:pt x="127747" y="0"/>
                    <a:pt x="164592" y="43540"/>
                    <a:pt x="164592" y="9725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8AFBE78D-39F5-F06C-8FC6-BD26438C774D}"/>
                </a:ext>
              </a:extLst>
            </p:cNvPr>
            <p:cNvSpPr/>
            <p:nvPr/>
          </p:nvSpPr>
          <p:spPr>
            <a:xfrm>
              <a:off x="3543026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32E24AB-25AD-88D3-4E0B-4889ED0CE1D3}"/>
                </a:ext>
              </a:extLst>
            </p:cNvPr>
            <p:cNvSpPr/>
            <p:nvPr/>
          </p:nvSpPr>
          <p:spPr>
            <a:xfrm>
              <a:off x="3917549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70AA8CDE-03FF-90CB-2969-E8B1FD32F52C}"/>
                </a:ext>
              </a:extLst>
            </p:cNvPr>
            <p:cNvSpPr/>
            <p:nvPr/>
          </p:nvSpPr>
          <p:spPr>
            <a:xfrm>
              <a:off x="3623607" y="1849073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1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B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396F1B0E-7F22-298F-388C-24BC72183D59}"/>
                </a:ext>
              </a:extLst>
            </p:cNvPr>
            <p:cNvSpPr/>
            <p:nvPr/>
          </p:nvSpPr>
          <p:spPr>
            <a:xfrm>
              <a:off x="3262186" y="874729"/>
              <a:ext cx="803762" cy="653160"/>
            </a:xfrm>
            <a:custGeom>
              <a:avLst/>
              <a:gdLst>
                <a:gd name="connsiteX0" fmla="*/ 607738 w 803762"/>
                <a:gd name="connsiteY0" fmla="*/ 73565 h 653160"/>
                <a:gd name="connsiteX1" fmla="*/ 79767 w 803762"/>
                <a:gd name="connsiteY1" fmla="*/ 73565 h 653160"/>
                <a:gd name="connsiteX2" fmla="*/ 900 w 803762"/>
                <a:gd name="connsiteY2" fmla="*/ 274923 h 653160"/>
                <a:gd name="connsiteX3" fmla="*/ 101579 w 803762"/>
                <a:gd name="connsiteY3" fmla="*/ 451802 h 653160"/>
                <a:gd name="connsiteX4" fmla="*/ 101579 w 803762"/>
                <a:gd name="connsiteY4" fmla="*/ 642398 h 653160"/>
                <a:gd name="connsiteX5" fmla="*/ 134250 w 803762"/>
                <a:gd name="connsiteY5" fmla="*/ 636873 h 653160"/>
                <a:gd name="connsiteX6" fmla="*/ 175112 w 803762"/>
                <a:gd name="connsiteY6" fmla="*/ 653161 h 653160"/>
                <a:gd name="connsiteX7" fmla="*/ 175112 w 803762"/>
                <a:gd name="connsiteY7" fmla="*/ 536099 h 653160"/>
                <a:gd name="connsiteX8" fmla="*/ 300366 w 803762"/>
                <a:gd name="connsiteY8" fmla="*/ 410845 h 653160"/>
                <a:gd name="connsiteX9" fmla="*/ 678794 w 803762"/>
                <a:gd name="connsiteY9" fmla="*/ 410845 h 653160"/>
                <a:gd name="connsiteX10" fmla="*/ 789284 w 803762"/>
                <a:gd name="connsiteY10" fmla="*/ 307594 h 653160"/>
                <a:gd name="connsiteX11" fmla="*/ 803762 w 803762"/>
                <a:gd name="connsiteY11" fmla="*/ 92615 h 653160"/>
                <a:gd name="connsiteX12" fmla="*/ 730325 w 803762"/>
                <a:gd name="connsiteY12" fmla="*/ 30035 h 653160"/>
                <a:gd name="connsiteX13" fmla="*/ 605166 w 803762"/>
                <a:gd name="connsiteY13" fmla="*/ 127 h 653160"/>
                <a:gd name="connsiteX14" fmla="*/ 607738 w 803762"/>
                <a:gd name="connsiteY14" fmla="*/ 73565 h 65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3762" h="653160">
                  <a:moveTo>
                    <a:pt x="607738" y="73565"/>
                  </a:moveTo>
                  <a:lnTo>
                    <a:pt x="79767" y="73565"/>
                  </a:lnTo>
                  <a:cubicBezTo>
                    <a:pt x="70242" y="82328"/>
                    <a:pt x="-9292" y="157861"/>
                    <a:pt x="900" y="274923"/>
                  </a:cubicBezTo>
                  <a:cubicBezTo>
                    <a:pt x="10330" y="383603"/>
                    <a:pt x="89673" y="443135"/>
                    <a:pt x="101579" y="451802"/>
                  </a:cubicBezTo>
                  <a:lnTo>
                    <a:pt x="101579" y="642398"/>
                  </a:lnTo>
                  <a:cubicBezTo>
                    <a:pt x="107770" y="639826"/>
                    <a:pt x="119391" y="635826"/>
                    <a:pt x="134250" y="636873"/>
                  </a:cubicBezTo>
                  <a:cubicBezTo>
                    <a:pt x="155396" y="638302"/>
                    <a:pt x="169873" y="648875"/>
                    <a:pt x="175112" y="653161"/>
                  </a:cubicBezTo>
                  <a:lnTo>
                    <a:pt x="175112" y="536099"/>
                  </a:lnTo>
                  <a:cubicBezTo>
                    <a:pt x="175112" y="466947"/>
                    <a:pt x="231214" y="410845"/>
                    <a:pt x="300366" y="410845"/>
                  </a:cubicBezTo>
                  <a:lnTo>
                    <a:pt x="678794" y="410845"/>
                  </a:lnTo>
                  <a:cubicBezTo>
                    <a:pt x="737087" y="410845"/>
                    <a:pt x="785284" y="365696"/>
                    <a:pt x="789284" y="307594"/>
                  </a:cubicBezTo>
                  <a:lnTo>
                    <a:pt x="803762" y="92615"/>
                  </a:lnTo>
                  <a:cubicBezTo>
                    <a:pt x="790427" y="75660"/>
                    <a:pt x="766901" y="50228"/>
                    <a:pt x="730325" y="30035"/>
                  </a:cubicBezTo>
                  <a:cubicBezTo>
                    <a:pt x="678032" y="1175"/>
                    <a:pt x="628502" y="-635"/>
                    <a:pt x="605166" y="127"/>
                  </a:cubicBezTo>
                  <a:cubicBezTo>
                    <a:pt x="605928" y="24511"/>
                    <a:pt x="606881" y="48990"/>
                    <a:pt x="607738" y="73565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8764485E-6512-FEC6-8205-068F3271A509}"/>
                </a:ext>
              </a:extLst>
            </p:cNvPr>
            <p:cNvSpPr/>
            <p:nvPr/>
          </p:nvSpPr>
          <p:spPr>
            <a:xfrm>
              <a:off x="8611374" y="2362470"/>
              <a:ext cx="259746" cy="249269"/>
            </a:xfrm>
            <a:custGeom>
              <a:avLst/>
              <a:gdLst>
                <a:gd name="connsiteX0" fmla="*/ 259747 w 259746"/>
                <a:gd name="connsiteY0" fmla="*/ 45244 h 249269"/>
                <a:gd name="connsiteX1" fmla="*/ 118300 w 259746"/>
                <a:gd name="connsiteY1" fmla="*/ 151257 h 249269"/>
                <a:gd name="connsiteX2" fmla="*/ 69342 w 259746"/>
                <a:gd name="connsiteY2" fmla="*/ 249269 h 249269"/>
                <a:gd name="connsiteX3" fmla="*/ 0 w 259746"/>
                <a:gd name="connsiteY3" fmla="*/ 249269 h 249269"/>
                <a:gd name="connsiteX4" fmla="*/ 122491 w 259746"/>
                <a:gd name="connsiteY4" fmla="*/ 0 h 249269"/>
                <a:gd name="connsiteX5" fmla="*/ 259747 w 259746"/>
                <a:gd name="connsiteY5" fmla="*/ 45244 h 249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746" h="249269">
                  <a:moveTo>
                    <a:pt x="259747" y="45244"/>
                  </a:moveTo>
                  <a:cubicBezTo>
                    <a:pt x="212598" y="80582"/>
                    <a:pt x="165449" y="115919"/>
                    <a:pt x="118300" y="151257"/>
                  </a:cubicBezTo>
                  <a:cubicBezTo>
                    <a:pt x="102013" y="183928"/>
                    <a:pt x="85725" y="216599"/>
                    <a:pt x="69342" y="249269"/>
                  </a:cubicBezTo>
                  <a:lnTo>
                    <a:pt x="0" y="249269"/>
                  </a:lnTo>
                  <a:cubicBezTo>
                    <a:pt x="40767" y="166116"/>
                    <a:pt x="81629" y="83153"/>
                    <a:pt x="122491" y="0"/>
                  </a:cubicBezTo>
                  <a:cubicBezTo>
                    <a:pt x="172974" y="2572"/>
                    <a:pt x="219933" y="18859"/>
                    <a:pt x="259747" y="45244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200B20E6-5554-021E-4D68-6BD56EEE5410}"/>
                </a:ext>
              </a:extLst>
            </p:cNvPr>
            <p:cNvSpPr/>
            <p:nvPr/>
          </p:nvSpPr>
          <p:spPr>
            <a:xfrm>
              <a:off x="8318956" y="2362090"/>
              <a:ext cx="157639" cy="281082"/>
            </a:xfrm>
            <a:custGeom>
              <a:avLst/>
              <a:gdLst>
                <a:gd name="connsiteX0" fmla="*/ 157639 w 157639"/>
                <a:gd name="connsiteY0" fmla="*/ 281083 h 281082"/>
                <a:gd name="connsiteX1" fmla="*/ 120968 w 157639"/>
                <a:gd name="connsiteY1" fmla="*/ 281083 h 281082"/>
                <a:gd name="connsiteX2" fmla="*/ 100489 w 157639"/>
                <a:gd name="connsiteY2" fmla="*/ 157829 h 281082"/>
                <a:gd name="connsiteX3" fmla="*/ 0 w 157639"/>
                <a:gd name="connsiteY3" fmla="*/ 24098 h 281082"/>
                <a:gd name="connsiteX4" fmla="*/ 112109 w 157639"/>
                <a:gd name="connsiteY4" fmla="*/ 0 h 281082"/>
                <a:gd name="connsiteX5" fmla="*/ 155639 w 157639"/>
                <a:gd name="connsiteY5" fmla="*/ 0 h 281082"/>
                <a:gd name="connsiteX6" fmla="*/ 157639 w 157639"/>
                <a:gd name="connsiteY6" fmla="*/ 281083 h 28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39" h="281082">
                  <a:moveTo>
                    <a:pt x="157639" y="281083"/>
                  </a:moveTo>
                  <a:lnTo>
                    <a:pt x="120968" y="281083"/>
                  </a:lnTo>
                  <a:cubicBezTo>
                    <a:pt x="114110" y="240030"/>
                    <a:pt x="107347" y="198882"/>
                    <a:pt x="100489" y="157829"/>
                  </a:cubicBezTo>
                  <a:cubicBezTo>
                    <a:pt x="67056" y="113252"/>
                    <a:pt x="33528" y="68675"/>
                    <a:pt x="0" y="24098"/>
                  </a:cubicBezTo>
                  <a:cubicBezTo>
                    <a:pt x="34290" y="8572"/>
                    <a:pt x="72200" y="0"/>
                    <a:pt x="112109" y="0"/>
                  </a:cubicBezTo>
                  <a:lnTo>
                    <a:pt x="155639" y="0"/>
                  </a:lnTo>
                  <a:cubicBezTo>
                    <a:pt x="156306" y="93631"/>
                    <a:pt x="156972" y="187357"/>
                    <a:pt x="157639" y="281083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67" name="Group 66">
              <a:extLst>
                <a:ext uri="{FF2B5EF4-FFF2-40B4-BE49-F238E27FC236}">
                  <a16:creationId xmlns:a16="http://schemas.microsoft.com/office/drawing/2014/main" id="{DAD8AD64-E5AD-4505-0D3F-35CF028D4EF0}"/>
                </a:ext>
              </a:extLst>
            </p:cNvPr>
            <p:cNvGrpSpPr/>
            <p:nvPr/>
          </p:nvGrpSpPr>
          <p:grpSpPr>
            <a:xfrm>
              <a:off x="2976670" y="2572973"/>
              <a:ext cx="6146958" cy="2890170"/>
              <a:chOff x="2976670" y="2572973"/>
              <a:chExt cx="6146958" cy="2890170"/>
            </a:xfrm>
          </p:grpSpPr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1337E8CD-48A6-1422-5B67-7C4C52541FEB}"/>
                  </a:ext>
                </a:extLst>
              </p:cNvPr>
              <p:cNvSpPr/>
              <p:nvPr/>
            </p:nvSpPr>
            <p:spPr>
              <a:xfrm>
                <a:off x="2976670" y="2572973"/>
                <a:ext cx="6146958" cy="2890170"/>
              </a:xfrm>
              <a:custGeom>
                <a:avLst/>
                <a:gdLst>
                  <a:gd name="connsiteX0" fmla="*/ 0 w 6146958"/>
                  <a:gd name="connsiteY0" fmla="*/ 0 h 2890170"/>
                  <a:gd name="connsiteX1" fmla="*/ 6146959 w 6146958"/>
                  <a:gd name="connsiteY1" fmla="*/ 0 h 2890170"/>
                  <a:gd name="connsiteX2" fmla="*/ 6146959 w 6146958"/>
                  <a:gd name="connsiteY2" fmla="*/ 2890171 h 2890170"/>
                  <a:gd name="connsiteX3" fmla="*/ 0 w 6146958"/>
                  <a:gd name="connsiteY3" fmla="*/ 2890171 h 289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958" h="2890170">
                    <a:moveTo>
                      <a:pt x="0" y="0"/>
                    </a:moveTo>
                    <a:lnTo>
                      <a:pt x="6146959" y="0"/>
                    </a:lnTo>
                    <a:lnTo>
                      <a:pt x="6146959" y="2890171"/>
                    </a:lnTo>
                    <a:lnTo>
                      <a:pt x="0" y="2890171"/>
                    </a:lnTo>
                    <a:close/>
                  </a:path>
                </a:pathLst>
              </a:custGeom>
              <a:solidFill>
                <a:srgbClr val="034A9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D0ED7D27-C152-202C-CE3C-DDB1BB646449}"/>
                  </a:ext>
                </a:extLst>
              </p:cNvPr>
              <p:cNvSpPr/>
              <p:nvPr/>
            </p:nvSpPr>
            <p:spPr>
              <a:xfrm rot="5400000">
                <a:off x="4686121" y="1025570"/>
                <a:ext cx="2728150" cy="5984938"/>
              </a:xfrm>
              <a:custGeom>
                <a:avLst/>
                <a:gdLst>
                  <a:gd name="connsiteX0" fmla="*/ 0 w 2728150"/>
                  <a:gd name="connsiteY0" fmla="*/ 0 h 5984938"/>
                  <a:gd name="connsiteX1" fmla="*/ 2728151 w 2728150"/>
                  <a:gd name="connsiteY1" fmla="*/ 0 h 5984938"/>
                  <a:gd name="connsiteX2" fmla="*/ 2728151 w 2728150"/>
                  <a:gd name="connsiteY2" fmla="*/ 5984939 h 5984938"/>
                  <a:gd name="connsiteX3" fmla="*/ 0 w 2728150"/>
                  <a:gd name="connsiteY3" fmla="*/ 5984939 h 59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150" h="5984938">
                    <a:moveTo>
                      <a:pt x="0" y="0"/>
                    </a:moveTo>
                    <a:lnTo>
                      <a:pt x="2728151" y="0"/>
                    </a:lnTo>
                    <a:lnTo>
                      <a:pt x="2728151" y="5984939"/>
                    </a:lnTo>
                    <a:lnTo>
                      <a:pt x="0" y="5984939"/>
                    </a:lnTo>
                    <a:close/>
                  </a:path>
                </a:pathLst>
              </a:custGeom>
              <a:solidFill>
                <a:srgbClr val="0070C0">
                  <a:lumMod val="20000"/>
                  <a:lumOff val="8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ABC146F8-C38E-CD6F-57FC-B5B6C891F11F}"/>
                </a:ext>
              </a:extLst>
            </p:cNvPr>
            <p:cNvSpPr/>
            <p:nvPr/>
          </p:nvSpPr>
          <p:spPr>
            <a:xfrm>
              <a:off x="2846577" y="3637792"/>
              <a:ext cx="260334" cy="375817"/>
            </a:xfrm>
            <a:custGeom>
              <a:avLst/>
              <a:gdLst>
                <a:gd name="connsiteX0" fmla="*/ 209150 w 260334"/>
                <a:gd name="connsiteY0" fmla="*/ 368693 h 375817"/>
                <a:gd name="connsiteX1" fmla="*/ 209150 w 260334"/>
                <a:gd name="connsiteY1" fmla="*/ 368693 h 375817"/>
                <a:gd name="connsiteX2" fmla="*/ 96659 w 260334"/>
                <a:gd name="connsiteY2" fmla="*/ 324593 h 375817"/>
                <a:gd name="connsiteX3" fmla="*/ 7124 w 260334"/>
                <a:gd name="connsiteY3" fmla="*/ 119615 h 375817"/>
                <a:gd name="connsiteX4" fmla="*/ 51225 w 260334"/>
                <a:gd name="connsiteY4" fmla="*/ 7124 h 375817"/>
                <a:gd name="connsiteX5" fmla="*/ 51225 w 260334"/>
                <a:gd name="connsiteY5" fmla="*/ 7124 h 375817"/>
                <a:gd name="connsiteX6" fmla="*/ 163715 w 260334"/>
                <a:gd name="connsiteY6" fmla="*/ 51225 h 375817"/>
                <a:gd name="connsiteX7" fmla="*/ 253250 w 260334"/>
                <a:gd name="connsiteY7" fmla="*/ 256203 h 375817"/>
                <a:gd name="connsiteX8" fmla="*/ 209150 w 260334"/>
                <a:gd name="connsiteY8" fmla="*/ 368693 h 37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334" h="375817">
                  <a:moveTo>
                    <a:pt x="209150" y="368693"/>
                  </a:moveTo>
                  <a:lnTo>
                    <a:pt x="209150" y="368693"/>
                  </a:lnTo>
                  <a:cubicBezTo>
                    <a:pt x="166097" y="387553"/>
                    <a:pt x="115424" y="367646"/>
                    <a:pt x="96659" y="324593"/>
                  </a:cubicBezTo>
                  <a:lnTo>
                    <a:pt x="7124" y="119615"/>
                  </a:lnTo>
                  <a:cubicBezTo>
                    <a:pt x="-11735" y="76562"/>
                    <a:pt x="8172" y="25889"/>
                    <a:pt x="51225" y="7124"/>
                  </a:cubicBezTo>
                  <a:lnTo>
                    <a:pt x="51225" y="7124"/>
                  </a:lnTo>
                  <a:cubicBezTo>
                    <a:pt x="94278" y="-11735"/>
                    <a:pt x="144951" y="8172"/>
                    <a:pt x="163715" y="51225"/>
                  </a:cubicBezTo>
                  <a:lnTo>
                    <a:pt x="253250" y="256203"/>
                  </a:lnTo>
                  <a:cubicBezTo>
                    <a:pt x="272015" y="299256"/>
                    <a:pt x="252203" y="349929"/>
                    <a:pt x="209150" y="368693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18173857-AAEF-314A-B55D-56A226D4838C}"/>
                </a:ext>
              </a:extLst>
            </p:cNvPr>
            <p:cNvSpPr/>
            <p:nvPr/>
          </p:nvSpPr>
          <p:spPr>
            <a:xfrm>
              <a:off x="8908863" y="3702090"/>
              <a:ext cx="328946" cy="328874"/>
            </a:xfrm>
            <a:custGeom>
              <a:avLst/>
              <a:gdLst>
                <a:gd name="connsiteX0" fmla="*/ 24932 w 328946"/>
                <a:gd name="connsiteY0" fmla="*/ 304014 h 328874"/>
                <a:gd name="connsiteX1" fmla="*/ 24932 w 328946"/>
                <a:gd name="connsiteY1" fmla="*/ 304014 h 328874"/>
                <a:gd name="connsiteX2" fmla="*/ 24932 w 328946"/>
                <a:gd name="connsiteY2" fmla="*/ 183142 h 328874"/>
                <a:gd name="connsiteX3" fmla="*/ 183142 w 328946"/>
                <a:gd name="connsiteY3" fmla="*/ 24932 h 328874"/>
                <a:gd name="connsiteX4" fmla="*/ 304014 w 328946"/>
                <a:gd name="connsiteY4" fmla="*/ 24932 h 328874"/>
                <a:gd name="connsiteX5" fmla="*/ 304014 w 328946"/>
                <a:gd name="connsiteY5" fmla="*/ 24932 h 328874"/>
                <a:gd name="connsiteX6" fmla="*/ 304014 w 328946"/>
                <a:gd name="connsiteY6" fmla="*/ 145804 h 328874"/>
                <a:gd name="connsiteX7" fmla="*/ 145804 w 328946"/>
                <a:gd name="connsiteY7" fmla="*/ 304014 h 328874"/>
                <a:gd name="connsiteX8" fmla="*/ 24932 w 328946"/>
                <a:gd name="connsiteY8" fmla="*/ 304014 h 32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8946" h="328874">
                  <a:moveTo>
                    <a:pt x="24932" y="304014"/>
                  </a:moveTo>
                  <a:lnTo>
                    <a:pt x="24932" y="304014"/>
                  </a:lnTo>
                  <a:cubicBezTo>
                    <a:pt x="-8311" y="270772"/>
                    <a:pt x="-8311" y="216384"/>
                    <a:pt x="24932" y="183142"/>
                  </a:cubicBezTo>
                  <a:lnTo>
                    <a:pt x="183142" y="24932"/>
                  </a:lnTo>
                  <a:cubicBezTo>
                    <a:pt x="216384" y="-8311"/>
                    <a:pt x="270772" y="-8311"/>
                    <a:pt x="304014" y="24932"/>
                  </a:cubicBezTo>
                  <a:lnTo>
                    <a:pt x="304014" y="24932"/>
                  </a:lnTo>
                  <a:cubicBezTo>
                    <a:pt x="337257" y="58174"/>
                    <a:pt x="337257" y="112562"/>
                    <a:pt x="304014" y="145804"/>
                  </a:cubicBezTo>
                  <a:lnTo>
                    <a:pt x="145804" y="304014"/>
                  </a:lnTo>
                  <a:cubicBezTo>
                    <a:pt x="112562" y="337161"/>
                    <a:pt x="58174" y="337161"/>
                    <a:pt x="24932" y="304014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89AE457-E203-C11C-F0E5-42FADD6192B5}"/>
                </a:ext>
              </a:extLst>
            </p:cNvPr>
            <p:cNvSpPr/>
            <p:nvPr/>
          </p:nvSpPr>
          <p:spPr>
            <a:xfrm>
              <a:off x="8199703" y="1326531"/>
              <a:ext cx="794921" cy="879062"/>
            </a:xfrm>
            <a:custGeom>
              <a:avLst/>
              <a:gdLst>
                <a:gd name="connsiteX0" fmla="*/ 576929 w 794921"/>
                <a:gd name="connsiteY0" fmla="*/ 0 h 879062"/>
                <a:gd name="connsiteX1" fmla="*/ 534733 w 794921"/>
                <a:gd name="connsiteY1" fmla="*/ 28575 h 879062"/>
                <a:gd name="connsiteX2" fmla="*/ 487108 w 794921"/>
                <a:gd name="connsiteY2" fmla="*/ 42196 h 879062"/>
                <a:gd name="connsiteX3" fmla="*/ 74580 w 794921"/>
                <a:gd name="connsiteY3" fmla="*/ 88106 h 879062"/>
                <a:gd name="connsiteX4" fmla="*/ 0 w 794921"/>
                <a:gd name="connsiteY4" fmla="*/ 278987 h 879062"/>
                <a:gd name="connsiteX5" fmla="*/ 2381 w 794921"/>
                <a:gd name="connsiteY5" fmla="*/ 545592 h 879062"/>
                <a:gd name="connsiteX6" fmla="*/ 338899 w 794921"/>
                <a:gd name="connsiteY6" fmla="*/ 879062 h 879062"/>
                <a:gd name="connsiteX7" fmla="*/ 380523 w 794921"/>
                <a:gd name="connsiteY7" fmla="*/ 879062 h 879062"/>
                <a:gd name="connsiteX8" fmla="*/ 717042 w 794921"/>
                <a:gd name="connsiteY8" fmla="*/ 542544 h 879062"/>
                <a:gd name="connsiteX9" fmla="*/ 717042 w 794921"/>
                <a:gd name="connsiteY9" fmla="*/ 459962 h 879062"/>
                <a:gd name="connsiteX10" fmla="*/ 790860 w 794921"/>
                <a:gd name="connsiteY10" fmla="*/ 397669 h 879062"/>
                <a:gd name="connsiteX11" fmla="*/ 702087 w 794921"/>
                <a:gd name="connsiteY11" fmla="*/ 255842 h 879062"/>
                <a:gd name="connsiteX12" fmla="*/ 613600 w 794921"/>
                <a:gd name="connsiteY12" fmla="*/ 155162 h 879062"/>
                <a:gd name="connsiteX13" fmla="*/ 576929 w 794921"/>
                <a:gd name="connsiteY13" fmla="*/ 0 h 87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921" h="879062">
                  <a:moveTo>
                    <a:pt x="576929" y="0"/>
                  </a:moveTo>
                  <a:cubicBezTo>
                    <a:pt x="568547" y="7810"/>
                    <a:pt x="554545" y="19431"/>
                    <a:pt x="534733" y="28575"/>
                  </a:cubicBezTo>
                  <a:cubicBezTo>
                    <a:pt x="528828" y="31337"/>
                    <a:pt x="511302" y="38957"/>
                    <a:pt x="487108" y="42196"/>
                  </a:cubicBezTo>
                  <a:cubicBezTo>
                    <a:pt x="403670" y="53245"/>
                    <a:pt x="170402" y="20765"/>
                    <a:pt x="74580" y="88106"/>
                  </a:cubicBezTo>
                  <a:cubicBezTo>
                    <a:pt x="40767" y="111919"/>
                    <a:pt x="4381" y="161925"/>
                    <a:pt x="0" y="278987"/>
                  </a:cubicBezTo>
                  <a:lnTo>
                    <a:pt x="2381" y="545592"/>
                  </a:lnTo>
                  <a:cubicBezTo>
                    <a:pt x="4096" y="730282"/>
                    <a:pt x="154210" y="879062"/>
                    <a:pt x="338899" y="879062"/>
                  </a:cubicBezTo>
                  <a:lnTo>
                    <a:pt x="380523" y="879062"/>
                  </a:lnTo>
                  <a:cubicBezTo>
                    <a:pt x="566356" y="879062"/>
                    <a:pt x="717042" y="728377"/>
                    <a:pt x="717042" y="542544"/>
                  </a:cubicBezTo>
                  <a:lnTo>
                    <a:pt x="717042" y="459962"/>
                  </a:lnTo>
                  <a:cubicBezTo>
                    <a:pt x="723519" y="458057"/>
                    <a:pt x="775906" y="442246"/>
                    <a:pt x="790860" y="397669"/>
                  </a:cubicBezTo>
                  <a:cubicBezTo>
                    <a:pt x="807244" y="348806"/>
                    <a:pt x="773335" y="281559"/>
                    <a:pt x="702087" y="255842"/>
                  </a:cubicBezTo>
                  <a:cubicBezTo>
                    <a:pt x="679895" y="239649"/>
                    <a:pt x="642271" y="207740"/>
                    <a:pt x="613600" y="155162"/>
                  </a:cubicBezTo>
                  <a:cubicBezTo>
                    <a:pt x="578167" y="89726"/>
                    <a:pt x="576167" y="28384"/>
                    <a:pt x="576929" y="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FF8CD6D4-2883-86D5-CADC-C05736E63921}"/>
                </a:ext>
              </a:extLst>
            </p:cNvPr>
            <p:cNvSpPr/>
            <p:nvPr/>
          </p:nvSpPr>
          <p:spPr>
            <a:xfrm>
              <a:off x="8272855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A92872E7-1766-BA30-5B97-D8CCE224BC97}"/>
                </a:ext>
              </a:extLst>
            </p:cNvPr>
            <p:cNvSpPr/>
            <p:nvPr/>
          </p:nvSpPr>
          <p:spPr>
            <a:xfrm>
              <a:off x="8666428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7A7E7511-7D04-CE95-700E-E8987916FCBE}"/>
                </a:ext>
              </a:extLst>
            </p:cNvPr>
            <p:cNvSpPr/>
            <p:nvPr/>
          </p:nvSpPr>
          <p:spPr>
            <a:xfrm>
              <a:off x="8343912" y="1945657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2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0D58AFA-C233-EE3A-D071-2E8C6D77A927}"/>
                </a:ext>
              </a:extLst>
            </p:cNvPr>
            <p:cNvSpPr/>
            <p:nvPr/>
          </p:nvSpPr>
          <p:spPr>
            <a:xfrm>
              <a:off x="8072544" y="6173423"/>
              <a:ext cx="406908" cy="142875"/>
            </a:xfrm>
            <a:custGeom>
              <a:avLst/>
              <a:gdLst>
                <a:gd name="connsiteX0" fmla="*/ 238792 w 406908"/>
                <a:gd name="connsiteY0" fmla="*/ 0 h 142875"/>
                <a:gd name="connsiteX1" fmla="*/ 206121 w 406908"/>
                <a:gd name="connsiteY1" fmla="*/ 24479 h 142875"/>
                <a:gd name="connsiteX2" fmla="*/ 169355 w 406908"/>
                <a:gd name="connsiteY2" fmla="*/ 44863 h 142875"/>
                <a:gd name="connsiteX3" fmla="*/ 73438 w 406908"/>
                <a:gd name="connsiteY3" fmla="*/ 53054 h 142875"/>
                <a:gd name="connsiteX4" fmla="*/ 0 w 406908"/>
                <a:gd name="connsiteY4" fmla="*/ 134684 h 142875"/>
                <a:gd name="connsiteX5" fmla="*/ 238792 w 406908"/>
                <a:gd name="connsiteY5" fmla="*/ 138779 h 142875"/>
                <a:gd name="connsiteX6" fmla="*/ 242888 w 406908"/>
                <a:gd name="connsiteY6" fmla="*/ 114300 h 142875"/>
                <a:gd name="connsiteX7" fmla="*/ 298038 w 406908"/>
                <a:gd name="connsiteY7" fmla="*/ 114300 h 142875"/>
                <a:gd name="connsiteX8" fmla="*/ 298038 w 406908"/>
                <a:gd name="connsiteY8" fmla="*/ 142875 h 142875"/>
                <a:gd name="connsiteX9" fmla="*/ 406908 w 406908"/>
                <a:gd name="connsiteY9" fmla="*/ 142875 h 142875"/>
                <a:gd name="connsiteX10" fmla="*/ 402146 w 406908"/>
                <a:gd name="connsiteY10" fmla="*/ 0 h 142875"/>
                <a:gd name="connsiteX11" fmla="*/ 238792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238792" y="0"/>
                  </a:moveTo>
                  <a:cubicBezTo>
                    <a:pt x="231077" y="6668"/>
                    <a:pt x="220123" y="15430"/>
                    <a:pt x="206121" y="24479"/>
                  </a:cubicBezTo>
                  <a:cubicBezTo>
                    <a:pt x="192120" y="33528"/>
                    <a:pt x="178022" y="41053"/>
                    <a:pt x="169355" y="44863"/>
                  </a:cubicBezTo>
                  <a:cubicBezTo>
                    <a:pt x="129635" y="62294"/>
                    <a:pt x="104108" y="45434"/>
                    <a:pt x="73438" y="53054"/>
                  </a:cubicBezTo>
                  <a:cubicBezTo>
                    <a:pt x="51911" y="58388"/>
                    <a:pt x="24384" y="76676"/>
                    <a:pt x="0" y="134684"/>
                  </a:cubicBezTo>
                  <a:cubicBezTo>
                    <a:pt x="79629" y="136017"/>
                    <a:pt x="159163" y="137446"/>
                    <a:pt x="238792" y="138779"/>
                  </a:cubicBezTo>
                  <a:cubicBezTo>
                    <a:pt x="240125" y="130588"/>
                    <a:pt x="241554" y="122491"/>
                    <a:pt x="242888" y="114300"/>
                  </a:cubicBezTo>
                  <a:cubicBezTo>
                    <a:pt x="261271" y="114300"/>
                    <a:pt x="279654" y="114300"/>
                    <a:pt x="298038" y="114300"/>
                  </a:cubicBezTo>
                  <a:cubicBezTo>
                    <a:pt x="298038" y="123825"/>
                    <a:pt x="298038" y="133350"/>
                    <a:pt x="298038" y="142875"/>
                  </a:cubicBezTo>
                  <a:cubicBezTo>
                    <a:pt x="334328" y="142875"/>
                    <a:pt x="370618" y="142875"/>
                    <a:pt x="406908" y="142875"/>
                  </a:cubicBezTo>
                  <a:cubicBezTo>
                    <a:pt x="405289" y="95250"/>
                    <a:pt x="403765" y="47625"/>
                    <a:pt x="402146" y="0"/>
                  </a:cubicBezTo>
                  <a:cubicBezTo>
                    <a:pt x="347663" y="0"/>
                    <a:pt x="293180" y="0"/>
                    <a:pt x="238792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9CB7B59-063B-D382-9D2C-3ED284DF9220}"/>
                </a:ext>
              </a:extLst>
            </p:cNvPr>
            <p:cNvSpPr/>
            <p:nvPr/>
          </p:nvSpPr>
          <p:spPr>
            <a:xfrm>
              <a:off x="8692908" y="6173423"/>
              <a:ext cx="406908" cy="142875"/>
            </a:xfrm>
            <a:custGeom>
              <a:avLst/>
              <a:gdLst>
                <a:gd name="connsiteX0" fmla="*/ 168116 w 406908"/>
                <a:gd name="connsiteY0" fmla="*/ 0 h 142875"/>
                <a:gd name="connsiteX1" fmla="*/ 200787 w 406908"/>
                <a:gd name="connsiteY1" fmla="*/ 24479 h 142875"/>
                <a:gd name="connsiteX2" fmla="*/ 237554 w 406908"/>
                <a:gd name="connsiteY2" fmla="*/ 44863 h 142875"/>
                <a:gd name="connsiteX3" fmla="*/ 333470 w 406908"/>
                <a:gd name="connsiteY3" fmla="*/ 53054 h 142875"/>
                <a:gd name="connsiteX4" fmla="*/ 406908 w 406908"/>
                <a:gd name="connsiteY4" fmla="*/ 134684 h 142875"/>
                <a:gd name="connsiteX5" fmla="*/ 168116 w 406908"/>
                <a:gd name="connsiteY5" fmla="*/ 138779 h 142875"/>
                <a:gd name="connsiteX6" fmla="*/ 164021 w 406908"/>
                <a:gd name="connsiteY6" fmla="*/ 114300 h 142875"/>
                <a:gd name="connsiteX7" fmla="*/ 108871 w 406908"/>
                <a:gd name="connsiteY7" fmla="*/ 114300 h 142875"/>
                <a:gd name="connsiteX8" fmla="*/ 108871 w 406908"/>
                <a:gd name="connsiteY8" fmla="*/ 142875 h 142875"/>
                <a:gd name="connsiteX9" fmla="*/ 0 w 406908"/>
                <a:gd name="connsiteY9" fmla="*/ 142875 h 142875"/>
                <a:gd name="connsiteX10" fmla="*/ 4763 w 406908"/>
                <a:gd name="connsiteY10" fmla="*/ 0 h 142875"/>
                <a:gd name="connsiteX11" fmla="*/ 168116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168116" y="0"/>
                  </a:moveTo>
                  <a:cubicBezTo>
                    <a:pt x="175832" y="6668"/>
                    <a:pt x="186785" y="15430"/>
                    <a:pt x="200787" y="24479"/>
                  </a:cubicBezTo>
                  <a:cubicBezTo>
                    <a:pt x="214789" y="33528"/>
                    <a:pt x="228886" y="41053"/>
                    <a:pt x="237554" y="44863"/>
                  </a:cubicBezTo>
                  <a:cubicBezTo>
                    <a:pt x="277273" y="62294"/>
                    <a:pt x="302800" y="45434"/>
                    <a:pt x="333470" y="53054"/>
                  </a:cubicBezTo>
                  <a:cubicBezTo>
                    <a:pt x="354997" y="58388"/>
                    <a:pt x="382524" y="76676"/>
                    <a:pt x="406908" y="134684"/>
                  </a:cubicBezTo>
                  <a:cubicBezTo>
                    <a:pt x="327279" y="136017"/>
                    <a:pt x="247745" y="137446"/>
                    <a:pt x="168116" y="138779"/>
                  </a:cubicBezTo>
                  <a:cubicBezTo>
                    <a:pt x="166783" y="130588"/>
                    <a:pt x="165354" y="122491"/>
                    <a:pt x="164021" y="114300"/>
                  </a:cubicBezTo>
                  <a:cubicBezTo>
                    <a:pt x="145638" y="114300"/>
                    <a:pt x="127254" y="114300"/>
                    <a:pt x="108871" y="114300"/>
                  </a:cubicBezTo>
                  <a:cubicBezTo>
                    <a:pt x="108871" y="123825"/>
                    <a:pt x="108871" y="133350"/>
                    <a:pt x="108871" y="142875"/>
                  </a:cubicBezTo>
                  <a:cubicBezTo>
                    <a:pt x="72580" y="142875"/>
                    <a:pt x="36290" y="142875"/>
                    <a:pt x="0" y="142875"/>
                  </a:cubicBezTo>
                  <a:cubicBezTo>
                    <a:pt x="1619" y="95250"/>
                    <a:pt x="3143" y="47625"/>
                    <a:pt x="4763" y="0"/>
                  </a:cubicBezTo>
                  <a:cubicBezTo>
                    <a:pt x="59246" y="0"/>
                    <a:pt x="113729" y="0"/>
                    <a:pt x="168116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733E0E38-8BD1-30EB-DEEA-21D6F430B3EE}"/>
              </a:ext>
            </a:extLst>
          </p:cNvPr>
          <p:cNvSpPr/>
          <p:nvPr/>
        </p:nvSpPr>
        <p:spPr>
          <a:xfrm>
            <a:off x="3185280" y="2830953"/>
            <a:ext cx="517480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000" b="1" u="sng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Actionable Analytics Team!</a:t>
            </a: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1756665B-6786-5783-D66E-45E897DC1882}"/>
              </a:ext>
            </a:extLst>
          </p:cNvPr>
          <p:cNvSpPr/>
          <p:nvPr/>
        </p:nvSpPr>
        <p:spPr>
          <a:xfrm>
            <a:off x="2817146" y="3526615"/>
            <a:ext cx="6009985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dirty="0">
                <a:latin typeface="Arial (Body)"/>
              </a:rPr>
              <a:t>If you would like to know more about the project, features used, and its implementation details, feel free to contact </a:t>
            </a:r>
            <a:r>
              <a:rPr lang="en-US" sz="2000" b="1" dirty="0">
                <a:latin typeface="Arial (Body)"/>
              </a:rPr>
              <a:t>Dr.</a:t>
            </a:r>
            <a:r>
              <a:rPr lang="en-US" sz="2000" dirty="0">
                <a:latin typeface="Arial (Body)"/>
              </a:rPr>
              <a:t> </a:t>
            </a:r>
            <a:r>
              <a:rPr lang="en-US" sz="2000" b="1" dirty="0">
                <a:latin typeface="Arial (Body)"/>
              </a:rPr>
              <a:t>Phil </a:t>
            </a:r>
            <a:r>
              <a:rPr lang="en-US" sz="2000" b="1" dirty="0" err="1">
                <a:latin typeface="Arial (Body)"/>
              </a:rPr>
              <a:t>Arcuria</a:t>
            </a:r>
            <a:r>
              <a:rPr lang="en-US" sz="2000" b="1" dirty="0">
                <a:latin typeface="Arial (Body)"/>
              </a:rPr>
              <a:t> </a:t>
            </a:r>
            <a:r>
              <a:rPr lang="en-US" b="1" dirty="0">
                <a:latin typeface="Arial (Body)"/>
              </a:rPr>
              <a:t>(parcuria@asu.edu)</a:t>
            </a:r>
            <a:r>
              <a:rPr lang="en-US" sz="2000" dirty="0">
                <a:latin typeface="Arial (Body)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775763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6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6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4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0" accel="100000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1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  <p:bldP spid="103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" name="Group 33">
            <a:extLst>
              <a:ext uri="{FF2B5EF4-FFF2-40B4-BE49-F238E27FC236}">
                <a16:creationId xmlns:a16="http://schemas.microsoft.com/office/drawing/2014/main" id="{1B88E8F3-24ED-471E-8357-7A94253E654D}"/>
              </a:ext>
            </a:extLst>
          </p:cNvPr>
          <p:cNvGrpSpPr/>
          <p:nvPr/>
        </p:nvGrpSpPr>
        <p:grpSpPr>
          <a:xfrm>
            <a:off x="609589" y="502290"/>
            <a:ext cx="11181355" cy="6400813"/>
            <a:chOff x="609589" y="432618"/>
            <a:chExt cx="11181355" cy="6400813"/>
          </a:xfrm>
        </p:grpSpPr>
        <p:pic>
          <p:nvPicPr>
            <p:cNvPr id="33" name="Picture 32">
              <a:extLst>
                <a:ext uri="{FF2B5EF4-FFF2-40B4-BE49-F238E27FC236}">
                  <a16:creationId xmlns:a16="http://schemas.microsoft.com/office/drawing/2014/main" id="{62016FFD-78DE-4FA8-B421-0E8A6F0881F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09589" y="432618"/>
              <a:ext cx="10972822" cy="6400813"/>
            </a:xfrm>
            <a:prstGeom prst="rect">
              <a:avLst/>
            </a:prstGeom>
          </p:spPr>
        </p:pic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3031B398-3837-4E3F-B6D1-C6ADD921E93D}"/>
                </a:ext>
              </a:extLst>
            </p:cNvPr>
            <p:cNvSpPr txBox="1"/>
            <p:nvPr/>
          </p:nvSpPr>
          <p:spPr>
            <a:xfrm>
              <a:off x="1058775" y="699701"/>
              <a:ext cx="10732169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Rounded MT Bold" panose="020F0704030504030204" pitchFamily="34" charset="0"/>
                  <a:ea typeface="+mn-ea"/>
                  <a:cs typeface="Arial" pitchFamily="34" charset="0"/>
                </a:rPr>
                <a:t>ROC* AUC ACROSS WEEKS: FALL 23 TO SPRING 24 PERSISTENCE</a:t>
              </a: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82103A0F-0635-4E91-909D-9554B0A1CA79}"/>
                    </a:ext>
                  </a:extLst>
                </p:cNvPr>
                <p:cNvSpPr txBox="1"/>
                <p:nvPr/>
              </p:nvSpPr>
              <p:spPr>
                <a:xfrm rot="16200000">
                  <a:off x="-1229580" y="3364758"/>
                  <a:ext cx="5042517" cy="600164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sz="3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 Rounded MT Bold" panose="020F0704030504030204" pitchFamily="34" charset="0"/>
                      <a:ea typeface="+mn-ea"/>
                      <a:cs typeface="Arial" pitchFamily="34" charset="0"/>
                    </a:rPr>
                    <a:t>61% </a:t>
                  </a:r>
                  <a14:m>
                    <m:oMath xmlns:m="http://schemas.openxmlformats.org/officeDocument/2006/math">
                      <m:r>
                        <a:rPr kumimoji="0" lang="en-US" sz="3300" b="1" i="1" u="none" strike="noStrike" kern="1200" cap="none" spc="0" normalizeH="0" baseline="0" noProof="0" dirty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Arial" pitchFamily="34" charset="0"/>
                        </a:rPr>
                        <m:t>≤ </m:t>
                      </m:r>
                    </m:oMath>
                  </a14:m>
                  <a:r>
                    <a:rPr kumimoji="0" lang="en-US" sz="3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 Rounded MT Bold" panose="020F0704030504030204" pitchFamily="34" charset="0"/>
                      <a:ea typeface="+mn-ea"/>
                      <a:cs typeface="Arial" pitchFamily="34" charset="0"/>
                    </a:rPr>
                    <a:t>ROC AUC </a:t>
                  </a:r>
                  <a14:m>
                    <m:oMath xmlns:m="http://schemas.openxmlformats.org/officeDocument/2006/math">
                      <m:r>
                        <a:rPr kumimoji="0" lang="en-US" sz="33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prstClr val="black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Arial" pitchFamily="34" charset="0"/>
                        </a:rPr>
                        <m:t>≤ </m:t>
                      </m:r>
                    </m:oMath>
                  </a14:m>
                  <a:r>
                    <a:rPr kumimoji="0" lang="en-US" sz="3300" b="1" i="0" u="none" strike="noStrike" kern="1200" cap="none" spc="0" normalizeH="0" baseline="0" noProof="0" dirty="0">
                      <a:ln>
                        <a:noFill/>
                      </a:ln>
                      <a:solidFill>
                        <a:prstClr val="black"/>
                      </a:solidFill>
                      <a:effectLst/>
                      <a:uLnTx/>
                      <a:uFillTx/>
                      <a:latin typeface="Arial Rounded MT Bold" panose="020F0704030504030204" pitchFamily="34" charset="0"/>
                      <a:ea typeface="+mn-ea"/>
                      <a:cs typeface="Arial" pitchFamily="34" charset="0"/>
                    </a:rPr>
                    <a:t>97% </a:t>
                  </a:r>
                </a:p>
              </p:txBody>
            </p:sp>
          </mc:Choice>
          <mc:Fallback xmlns="">
            <p:sp>
              <p:nvSpPr>
                <p:cNvPr id="7" name="TextBox 6">
                  <a:extLst>
                    <a:ext uri="{FF2B5EF4-FFF2-40B4-BE49-F238E27FC236}">
                      <a16:creationId xmlns:a16="http://schemas.microsoft.com/office/drawing/2014/main" id="{82103A0F-0635-4E91-909D-9554B0A1CA7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rot="16200000">
                  <a:off x="-1229580" y="3364758"/>
                  <a:ext cx="5042517" cy="600164"/>
                </a:xfrm>
                <a:prstGeom prst="rect">
                  <a:avLst/>
                </a:prstGeom>
                <a:blipFill>
                  <a:blip r:embed="rId4"/>
                  <a:stretch>
                    <a:fillRect l="-14286" t="-2297" r="-34694" b="-326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E318BCF6-3738-46B9-A840-726C2F19CD5F}"/>
                </a:ext>
              </a:extLst>
            </p:cNvPr>
            <p:cNvSpPr txBox="1"/>
            <p:nvPr/>
          </p:nvSpPr>
          <p:spPr>
            <a:xfrm>
              <a:off x="5647733" y="6319940"/>
              <a:ext cx="1226993" cy="4770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5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Rounded MT Bold" panose="020F0704030504030204" pitchFamily="34" charset="0"/>
                  <a:ea typeface="+mn-ea"/>
                  <a:cs typeface="Arial" pitchFamily="34" charset="0"/>
                </a:rPr>
                <a:t>WEEK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F50C3B16-6426-41C0-877F-55F014063A77}"/>
                </a:ext>
              </a:extLst>
            </p:cNvPr>
            <p:cNvSpPr txBox="1"/>
            <p:nvPr/>
          </p:nvSpPr>
          <p:spPr>
            <a:xfrm>
              <a:off x="3239107" y="4830589"/>
              <a:ext cx="1050835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Rounded MT Bold" panose="020F0704030504030204" pitchFamily="34" charset="0"/>
                  <a:ea typeface="+mn-ea"/>
                  <a:cs typeface="Arial" pitchFamily="34" charset="0"/>
                </a:rPr>
                <a:t>70%</a:t>
              </a:r>
            </a:p>
          </p:txBody>
        </p:sp>
        <p:sp>
          <p:nvSpPr>
            <p:cNvPr id="26" name="9 Rectángulo">
              <a:extLst>
                <a:ext uri="{FF2B5EF4-FFF2-40B4-BE49-F238E27FC236}">
                  <a16:creationId xmlns:a16="http://schemas.microsoft.com/office/drawing/2014/main" id="{E97E4C14-C0AF-4022-BB0E-357335BBFA65}"/>
                </a:ext>
              </a:extLst>
            </p:cNvPr>
            <p:cNvSpPr/>
            <p:nvPr/>
          </p:nvSpPr>
          <p:spPr>
            <a:xfrm>
              <a:off x="4289943" y="5069116"/>
              <a:ext cx="1284604" cy="654324"/>
            </a:xfrm>
            <a:prstGeom prst="rect">
              <a:avLst/>
            </a:prstGeom>
          </p:spPr>
          <p:txBody>
            <a:bodyPr wrap="none" lIns="38396" tIns="19198" rIns="38396" bIns="19198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Arial Rounded MT Bold" panose="020F0704030504030204" pitchFamily="34" charset="0"/>
                  <a:ea typeface="Verdana" pitchFamily="34" charset="0"/>
                  <a:cs typeface="Verdana" pitchFamily="34" charset="0"/>
                </a:rPr>
                <a:t>FAIR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D3287A8B-1838-4C47-876B-4E5F0F32BB5F}"/>
                </a:ext>
              </a:extLst>
            </p:cNvPr>
            <p:cNvSpPr txBox="1"/>
            <p:nvPr/>
          </p:nvSpPr>
          <p:spPr>
            <a:xfrm>
              <a:off x="5797635" y="3559573"/>
              <a:ext cx="1026673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Rounded MT Bold" panose="020F0704030504030204" pitchFamily="34" charset="0"/>
                  <a:ea typeface="+mn-ea"/>
                  <a:cs typeface="Arial" pitchFamily="34" charset="0"/>
                </a:rPr>
                <a:t>80%</a:t>
              </a:r>
            </a:p>
          </p:txBody>
        </p:sp>
        <p:sp>
          <p:nvSpPr>
            <p:cNvPr id="28" name="9 Rectángulo">
              <a:extLst>
                <a:ext uri="{FF2B5EF4-FFF2-40B4-BE49-F238E27FC236}">
                  <a16:creationId xmlns:a16="http://schemas.microsoft.com/office/drawing/2014/main" id="{E1BD0F56-5175-47D3-987E-6E8098E52687}"/>
                </a:ext>
              </a:extLst>
            </p:cNvPr>
            <p:cNvSpPr/>
            <p:nvPr/>
          </p:nvSpPr>
          <p:spPr>
            <a:xfrm>
              <a:off x="5058655" y="4191990"/>
              <a:ext cx="3163323" cy="577380"/>
            </a:xfrm>
            <a:prstGeom prst="rect">
              <a:avLst/>
            </a:prstGeom>
          </p:spPr>
          <p:txBody>
            <a:bodyPr wrap="none" lIns="38396" tIns="19198" rIns="38396" bIns="19198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500" b="1" i="0" u="none" strike="noStrike" kern="0" cap="none" spc="0" normalizeH="0" baseline="0" noProof="0" dirty="0">
                  <a:ln>
                    <a:noFill/>
                  </a:ln>
                  <a:solidFill>
                    <a:srgbClr val="F89B3E">
                      <a:lumMod val="50000"/>
                    </a:srgbClr>
                  </a:solidFill>
                  <a:effectLst/>
                  <a:uLnTx/>
                  <a:uFillTx/>
                  <a:latin typeface="Arial Rounded MT Bold" panose="020F0704030504030204" pitchFamily="34" charset="0"/>
                  <a:ea typeface="Verdana" pitchFamily="34" charset="0"/>
                  <a:cs typeface="Verdana" pitchFamily="34" charset="0"/>
                </a:rPr>
                <a:t>ACCEPTABLE</a:t>
              </a:r>
            </a:p>
          </p:txBody>
        </p:sp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6DE5404F-84C1-4CCD-8274-58D468F44A98}"/>
                </a:ext>
              </a:extLst>
            </p:cNvPr>
            <p:cNvSpPr txBox="1"/>
            <p:nvPr/>
          </p:nvSpPr>
          <p:spPr>
            <a:xfrm>
              <a:off x="9252300" y="2288091"/>
              <a:ext cx="1094853" cy="55399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0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 Rounded MT Bold" panose="020F0704030504030204" pitchFamily="34" charset="0"/>
                  <a:ea typeface="+mn-ea"/>
                  <a:cs typeface="Arial" pitchFamily="34" charset="0"/>
                </a:rPr>
                <a:t>90%</a:t>
              </a:r>
            </a:p>
          </p:txBody>
        </p:sp>
        <p:sp>
          <p:nvSpPr>
            <p:cNvPr id="30" name="9 Rectángulo">
              <a:extLst>
                <a:ext uri="{FF2B5EF4-FFF2-40B4-BE49-F238E27FC236}">
                  <a16:creationId xmlns:a16="http://schemas.microsoft.com/office/drawing/2014/main" id="{8939A05A-DC24-4AFA-AEA4-DA789C49055D}"/>
                </a:ext>
              </a:extLst>
            </p:cNvPr>
            <p:cNvSpPr/>
            <p:nvPr/>
          </p:nvSpPr>
          <p:spPr>
            <a:xfrm>
              <a:off x="8329422" y="2729929"/>
              <a:ext cx="1678942" cy="654324"/>
            </a:xfrm>
            <a:prstGeom prst="rect">
              <a:avLst/>
            </a:prstGeom>
          </p:spPr>
          <p:txBody>
            <a:bodyPr wrap="none" lIns="38396" tIns="19198" rIns="38396" bIns="19198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0" cap="none" spc="0" normalizeH="0" baseline="0" noProof="0" dirty="0">
                  <a:ln>
                    <a:noFill/>
                  </a:ln>
                  <a:solidFill>
                    <a:srgbClr val="D1C965">
                      <a:lumMod val="75000"/>
                    </a:srgbClr>
                  </a:solidFill>
                  <a:effectLst/>
                  <a:uLnTx/>
                  <a:uFillTx/>
                  <a:latin typeface="Arial Rounded MT Bold" panose="020F0704030504030204" pitchFamily="34" charset="0"/>
                  <a:ea typeface="Verdana" pitchFamily="34" charset="0"/>
                  <a:cs typeface="Verdana" pitchFamily="34" charset="0"/>
                </a:rPr>
                <a:t>GOOD</a:t>
              </a:r>
            </a:p>
          </p:txBody>
        </p:sp>
        <p:sp>
          <p:nvSpPr>
            <p:cNvPr id="31" name="9 Rectángulo">
              <a:extLst>
                <a:ext uri="{FF2B5EF4-FFF2-40B4-BE49-F238E27FC236}">
                  <a16:creationId xmlns:a16="http://schemas.microsoft.com/office/drawing/2014/main" id="{A4BCA6A9-CACE-47E4-B720-CBBF0342A47A}"/>
                </a:ext>
              </a:extLst>
            </p:cNvPr>
            <p:cNvSpPr/>
            <p:nvPr/>
          </p:nvSpPr>
          <p:spPr>
            <a:xfrm>
              <a:off x="2289274" y="1313860"/>
              <a:ext cx="1638867" cy="654324"/>
            </a:xfrm>
            <a:prstGeom prst="rect">
              <a:avLst/>
            </a:prstGeom>
          </p:spPr>
          <p:txBody>
            <a:bodyPr wrap="none" lIns="38396" tIns="19198" rIns="38396" bIns="19198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000" b="1" i="0" u="none" strike="noStrike" kern="0" cap="none" spc="0" normalizeH="0" baseline="0" noProof="0" dirty="0">
                  <a:ln>
                    <a:noFill/>
                  </a:ln>
                  <a:solidFill>
                    <a:srgbClr val="00B050"/>
                  </a:solidFill>
                  <a:effectLst/>
                  <a:uLnTx/>
                  <a:uFillTx/>
                  <a:latin typeface="Arial Rounded MT Bold" panose="020F0704030504030204" pitchFamily="34" charset="0"/>
                  <a:ea typeface="Verdana" pitchFamily="34" charset="0"/>
                  <a:cs typeface="Verdana" pitchFamily="34" charset="0"/>
                </a:rPr>
                <a:t>IDEAL</a:t>
              </a:r>
            </a:p>
          </p:txBody>
        </p: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DB1C0388-1F31-88F7-B8E3-DF2B0634B8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25" y="4140"/>
            <a:ext cx="5491422" cy="995861"/>
          </a:xfrm>
        </p:spPr>
        <p:txBody>
          <a:bodyPr/>
          <a:lstStyle/>
          <a:p>
            <a:pPr algn="l"/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Model Evaluation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D935CEBA-DE3B-E698-B996-3DFB3EE4FBF8}"/>
              </a:ext>
            </a:extLst>
          </p:cNvPr>
          <p:cNvSpPr txBox="1"/>
          <p:nvPr/>
        </p:nvSpPr>
        <p:spPr>
          <a:xfrm>
            <a:off x="7260961" y="6457823"/>
            <a:ext cx="10396252" cy="4308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*Receiver Operating Characteristic</a:t>
            </a:r>
            <a:endParaRPr kumimoji="0" lang="en-US" sz="2200" b="1" i="1" u="sng" strike="noStrike" kern="1200" cap="none" spc="0" normalizeH="0" baseline="0" noProof="0" dirty="0">
              <a:ln>
                <a:noFill/>
              </a:ln>
              <a:solidFill>
                <a:srgbClr val="F62E38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8376214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540BF22-2E91-4D37-9E40-A32338DFBDE3}"/>
              </a:ext>
            </a:extLst>
          </p:cNvPr>
          <p:cNvSpPr txBox="1">
            <a:spLocks/>
          </p:cNvSpPr>
          <p:nvPr/>
        </p:nvSpPr>
        <p:spPr>
          <a:xfrm>
            <a:off x="224437" y="1202218"/>
            <a:ext cx="11817884" cy="5008459"/>
          </a:xfrm>
          <a:prstGeom prst="rect">
            <a:avLst/>
          </a:prstGeom>
        </p:spPr>
        <p:txBody>
          <a:bodyPr>
            <a:no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42900" marR="0" lvl="0" indent="-3429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2500" b="1" i="0" u="sng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XGBoost</a:t>
            </a:r>
            <a:r>
              <a:rPr kumimoji="0" lang="en-US" sz="25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: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Rounded MT Bold" panose="020F0704030504030204" pitchFamily="34" charset="0"/>
                <a:ea typeface="+mn-ea"/>
                <a:cs typeface="+mn-cs"/>
              </a:rPr>
              <a:t>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Chen,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Tianqi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, and Carlos 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Guestrin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. 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"</a:t>
            </a:r>
            <a:r>
              <a:rPr kumimoji="0" lang="en-US" sz="2200" b="0" i="0" u="none" strike="noStrike" kern="1200" cap="none" spc="0" normalizeH="0" baseline="0" noProof="0" dirty="0" err="1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 Rounded MT Bold" panose="020F0704030504030204" pitchFamily="34" charset="0"/>
                <a:ea typeface="+mn-ea"/>
                <a:cs typeface="Arial" panose="020B0604020202020204" pitchFamily="34" charset="0"/>
              </a:rPr>
              <a:t>Xgboost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 Rounded MT Bold" panose="020F0704030504030204" pitchFamily="34" charset="0"/>
                <a:ea typeface="+mn-ea"/>
                <a:cs typeface="Arial" panose="020B0604020202020204" pitchFamily="34" charset="0"/>
              </a:rPr>
              <a:t>: A scalable tree boosting system.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"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 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Proceedings of the 22nd </a:t>
            </a:r>
            <a:r>
              <a:rPr kumimoji="0" lang="en-US" sz="22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acm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2200" b="0" i="1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sigkdd</a:t>
            </a:r>
            <a:r>
              <a:rPr kumimoji="0" lang="en-US" sz="22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international conference on knowledge discovery and data mining</a:t>
            </a:r>
            <a:r>
              <a:rPr kumimoji="0" lang="en-US" sz="22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. 2016.</a:t>
            </a:r>
          </a:p>
          <a:p>
            <a:pPr marL="342900" lvl="0" indent="-342900"/>
            <a:endParaRPr lang="en-US" sz="2400" b="1" u="sng" dirty="0">
              <a:solidFill>
                <a:prstClr val="black"/>
              </a:solidFill>
              <a:latin typeface="Arial Rounded MT Bold" panose="020F0704030504030204" pitchFamily="34" charset="0"/>
            </a:endParaRPr>
          </a:p>
          <a:p>
            <a:pPr marL="342900" lvl="0" indent="-342900">
              <a:defRPr/>
            </a:pPr>
            <a:r>
              <a:rPr lang="en-US" sz="2400" b="1" u="sng" dirty="0"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Tabular Data: Deep Learning Is Not All You Need</a:t>
            </a:r>
            <a:r>
              <a:rPr kumimoji="0" lang="en-US" sz="2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: </a:t>
            </a:r>
            <a:r>
              <a:rPr lang="en-US" sz="2000" b="1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https://arxiv.org/pdf/2106.03253</a:t>
            </a:r>
            <a:endParaRPr lang="en-US" sz="2000" b="1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342900" lvl="0" indent="-342900">
              <a:defRPr/>
            </a:pP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Rounded MT Bold" panose="020F0704030504030204" pitchFamily="34" charset="0"/>
              <a:ea typeface="+mn-ea"/>
              <a:cs typeface="+mn-cs"/>
            </a:endParaRPr>
          </a:p>
          <a:p>
            <a:pPr marL="342900" lvl="0" indent="-342900"/>
            <a:r>
              <a:rPr lang="en-US" sz="2400" b="1" u="sng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FLATICON:</a:t>
            </a:r>
            <a:r>
              <a:rPr lang="en-US" sz="2400" dirty="0">
                <a:solidFill>
                  <a:prstClr val="black"/>
                </a:solidFill>
                <a:latin typeface="Arial Rounded MT Bold" panose="020F0704030504030204" pitchFamily="34" charset="0"/>
              </a:rPr>
              <a:t> </a:t>
            </a:r>
            <a:r>
              <a:rPr lang="en-US" sz="2200" dirty="0">
                <a:solidFill>
                  <a:prstClr val="black"/>
                </a:solidFill>
              </a:rPr>
              <a:t>The source of the icons for this presentation</a:t>
            </a:r>
            <a:r>
              <a:rPr lang="en-US" sz="2200" dirty="0"/>
              <a:t>. </a:t>
            </a:r>
          </a:p>
          <a:p>
            <a:pPr marL="800100" lvl="1" indent="-342900"/>
            <a:r>
              <a:rPr lang="en-US" sz="2000" b="1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https://www.flaticon.com/search?word=control</a:t>
            </a:r>
            <a:endParaRPr lang="en-US" sz="2000" b="1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342900" indent="-342900"/>
            <a:endParaRPr lang="en-US" sz="2200" b="1" dirty="0">
              <a:solidFill>
                <a:srgbClr val="3366FF"/>
              </a:solidFill>
              <a:cs typeface="Arial" panose="020B0604020202020204" pitchFamily="34" charset="0"/>
            </a:endParaRPr>
          </a:p>
          <a:p>
            <a:pPr marL="342900" indent="-342900"/>
            <a:r>
              <a:rPr lang="en-US" sz="2500" b="1" u="sng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SHAP</a:t>
            </a:r>
            <a:r>
              <a:rPr lang="en-US" sz="2500" b="1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:</a:t>
            </a:r>
            <a:r>
              <a:rPr lang="en-US" sz="2200" dirty="0">
                <a:solidFill>
                  <a:prstClr val="black"/>
                </a:solidFill>
                <a:latin typeface="Arial Rounded MT Bold" panose="020F0704030504030204" pitchFamily="34" charset="0"/>
              </a:rPr>
              <a:t> </a:t>
            </a:r>
            <a:r>
              <a:rPr lang="en-US" sz="2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Lundberg, Scott M., and Su-In Lee. </a:t>
            </a:r>
            <a:r>
              <a:rPr lang="en-US" sz="2200" dirty="0">
                <a:solidFill>
                  <a:srgbClr val="3366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"</a:t>
            </a:r>
            <a:r>
              <a:rPr lang="en-US" sz="2200" dirty="0">
                <a:solidFill>
                  <a:srgbClr val="3366FF"/>
                </a:solidFill>
                <a:latin typeface="Arial Rounded MT Bold" panose="020F0704030504030204" pitchFamily="34" charset="0"/>
                <a:cs typeface="Arial" panose="020B0604020202020204" pitchFamily="34" charset="0"/>
              </a:rPr>
              <a:t>A unified approach to interpreting model predictions.</a:t>
            </a:r>
            <a:r>
              <a:rPr lang="en-US" sz="2200" dirty="0">
                <a:solidFill>
                  <a:srgbClr val="3366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"</a:t>
            </a:r>
            <a:r>
              <a:rPr lang="en-US" sz="2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 </a:t>
            </a:r>
            <a:r>
              <a:rPr lang="en-US" sz="2200" i="1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Advances in neural information processing systems</a:t>
            </a:r>
            <a:r>
              <a:rPr lang="en-US" sz="22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 30 (2017).</a:t>
            </a:r>
          </a:p>
          <a:p>
            <a:pPr marL="0" indent="0">
              <a:buNone/>
            </a:pPr>
            <a:endParaRPr lang="en-US" sz="2200" b="1" dirty="0">
              <a:solidFill>
                <a:srgbClr val="3366FF"/>
              </a:solidFill>
              <a:cs typeface="Arial" panose="020B0604020202020204" pitchFamily="34" charset="0"/>
            </a:endParaRPr>
          </a:p>
          <a:p>
            <a:pPr marL="0" lvl="0" indent="0">
              <a:buNone/>
              <a:defRPr/>
            </a:pP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Rounded MT Bold" panose="020F0704030504030204" pitchFamily="34" charset="0"/>
              <a:ea typeface="+mn-ea"/>
              <a:cs typeface="+mn-cs"/>
            </a:endParaRPr>
          </a:p>
          <a:p>
            <a:pPr marL="228600" marR="0" lvl="0" indent="-2286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Rounded MT Bold" panose="020F0704030504030204" pitchFamily="34" charset="0"/>
              <a:ea typeface="+mn-ea"/>
              <a:cs typeface="+mn-cs"/>
            </a:endParaRPr>
          </a:p>
          <a:p>
            <a:pPr marL="457200" marR="0" lvl="0" indent="-45720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AutoNum type="arabicPeriod"/>
              <a:tabLst/>
              <a:defRPr/>
            </a:pPr>
            <a:endParaRPr kumimoji="0" lang="en-US" sz="2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 Rounded MT Bold" panose="020F0704030504030204" pitchFamily="34" charset="0"/>
              <a:ea typeface="+mn-ea"/>
              <a:cs typeface="+mn-cs"/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B779E878-6BD7-6F9C-5E06-06D4502643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25" y="61289"/>
            <a:ext cx="8908672" cy="995861"/>
          </a:xfrm>
        </p:spPr>
        <p:txBody>
          <a:bodyPr/>
          <a:lstStyle/>
          <a:p>
            <a:pPr algn="l"/>
            <a:r>
              <a:rPr lang="en-US" sz="5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References</a:t>
            </a:r>
          </a:p>
        </p:txBody>
      </p:sp>
    </p:spTree>
    <p:extLst>
      <p:ext uri="{BB962C8B-B14F-4D97-AF65-F5344CB8AC3E}">
        <p14:creationId xmlns:p14="http://schemas.microsoft.com/office/powerpoint/2010/main" val="271666132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373C4A-4EDA-BABE-CEB6-3630F5141A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Freeform: Shape 756">
            <a:extLst>
              <a:ext uri="{FF2B5EF4-FFF2-40B4-BE49-F238E27FC236}">
                <a16:creationId xmlns:a16="http://schemas.microsoft.com/office/drawing/2014/main" id="{F7B41471-BFAB-3C8B-42C1-3449373C6031}"/>
              </a:ext>
            </a:extLst>
          </p:cNvPr>
          <p:cNvSpPr/>
          <p:nvPr/>
        </p:nvSpPr>
        <p:spPr>
          <a:xfrm>
            <a:off x="4913660" y="0"/>
            <a:ext cx="7279704" cy="6858000"/>
          </a:xfrm>
          <a:custGeom>
            <a:avLst/>
            <a:gdLst>
              <a:gd name="connsiteX0" fmla="*/ 5489829 w 5489829"/>
              <a:gd name="connsiteY0" fmla="*/ 0 h 5143500"/>
              <a:gd name="connsiteX1" fmla="*/ 5489829 w 5489829"/>
              <a:gd name="connsiteY1" fmla="*/ 5143500 h 5143500"/>
              <a:gd name="connsiteX2" fmla="*/ 0 w 5489829"/>
              <a:gd name="connsiteY2" fmla="*/ 5143500 h 5143500"/>
              <a:gd name="connsiteX3" fmla="*/ 756571 w 5489829"/>
              <a:gd name="connsiteY3" fmla="*/ 4610291 h 5143500"/>
              <a:gd name="connsiteX4" fmla="*/ 1873186 w 5489829"/>
              <a:gd name="connsiteY4" fmla="*/ 1694402 h 5143500"/>
              <a:gd name="connsiteX5" fmla="*/ 4677156 w 5489829"/>
              <a:gd name="connsiteY5" fmla="*/ 320802 h 5143500"/>
              <a:gd name="connsiteX6" fmla="*/ 4924902 w 5489829"/>
              <a:gd name="connsiteY6" fmla="*/ 0 h 5143500"/>
              <a:gd name="connsiteX7" fmla="*/ 5489829 w 5489829"/>
              <a:gd name="connsiteY7" fmla="*/ 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89829" h="5143500">
                <a:moveTo>
                  <a:pt x="5489829" y="0"/>
                </a:moveTo>
                <a:lnTo>
                  <a:pt x="5489829" y="5143500"/>
                </a:lnTo>
                <a:lnTo>
                  <a:pt x="0" y="5143500"/>
                </a:lnTo>
                <a:cubicBezTo>
                  <a:pt x="246031" y="5049679"/>
                  <a:pt x="496538" y="4894898"/>
                  <a:pt x="756571" y="4610291"/>
                </a:cubicBezTo>
                <a:cubicBezTo>
                  <a:pt x="1736693" y="3537966"/>
                  <a:pt x="892969" y="2766822"/>
                  <a:pt x="1873186" y="1694402"/>
                </a:cubicBezTo>
                <a:cubicBezTo>
                  <a:pt x="2853309" y="622078"/>
                  <a:pt x="3697034" y="1393222"/>
                  <a:pt x="4677156" y="320802"/>
                </a:cubicBezTo>
                <a:cubicBezTo>
                  <a:pt x="4777645" y="210884"/>
                  <a:pt x="4858893" y="104203"/>
                  <a:pt x="4924902" y="0"/>
                </a:cubicBezTo>
                <a:lnTo>
                  <a:pt x="5489829" y="0"/>
                </a:lnTo>
                <a:close/>
              </a:path>
            </a:pathLst>
          </a:custGeom>
          <a:solidFill>
            <a:srgbClr val="3366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2" name="Freeform: Shape 781">
            <a:extLst>
              <a:ext uri="{FF2B5EF4-FFF2-40B4-BE49-F238E27FC236}">
                <a16:creationId xmlns:a16="http://schemas.microsoft.com/office/drawing/2014/main" id="{8AE93E50-4758-7E5B-E4AB-ECC14A00B953}"/>
              </a:ext>
            </a:extLst>
          </p:cNvPr>
          <p:cNvSpPr/>
          <p:nvPr/>
        </p:nvSpPr>
        <p:spPr>
          <a:xfrm>
            <a:off x="5738552" y="1279496"/>
            <a:ext cx="1014615" cy="1014901"/>
          </a:xfrm>
          <a:custGeom>
            <a:avLst/>
            <a:gdLst>
              <a:gd name="connsiteX0" fmla="*/ 747280 w 765150"/>
              <a:gd name="connsiteY0" fmla="*/ 267621 h 765365"/>
              <a:gd name="connsiteX1" fmla="*/ 721277 w 765150"/>
              <a:gd name="connsiteY1" fmla="*/ 251810 h 765365"/>
              <a:gd name="connsiteX2" fmla="*/ 644600 w 765150"/>
              <a:gd name="connsiteY2" fmla="*/ 270479 h 765365"/>
              <a:gd name="connsiteX3" fmla="*/ 584688 w 765150"/>
              <a:gd name="connsiteY3" fmla="*/ 181229 h 765365"/>
              <a:gd name="connsiteX4" fmla="*/ 627836 w 765150"/>
              <a:gd name="connsiteY4" fmla="*/ 110268 h 765365"/>
              <a:gd name="connsiteX5" fmla="*/ 621074 w 765150"/>
              <a:gd name="connsiteY5" fmla="*/ 80836 h 765365"/>
              <a:gd name="connsiteX6" fmla="*/ 558971 w 765150"/>
              <a:gd name="connsiteY6" fmla="*/ 43022 h 765365"/>
              <a:gd name="connsiteX7" fmla="*/ 529729 w 765150"/>
              <a:gd name="connsiteY7" fmla="*/ 50451 h 765365"/>
              <a:gd name="connsiteX8" fmla="*/ 488771 w 765150"/>
              <a:gd name="connsiteY8" fmla="*/ 117793 h 765365"/>
              <a:gd name="connsiteX9" fmla="*/ 383330 w 765150"/>
              <a:gd name="connsiteY9" fmla="*/ 97028 h 765365"/>
              <a:gd name="connsiteX10" fmla="*/ 363708 w 765150"/>
              <a:gd name="connsiteY10" fmla="*/ 16447 h 765365"/>
              <a:gd name="connsiteX11" fmla="*/ 337705 w 765150"/>
              <a:gd name="connsiteY11" fmla="*/ 635 h 765365"/>
              <a:gd name="connsiteX12" fmla="*/ 267410 w 765150"/>
              <a:gd name="connsiteY12" fmla="*/ 17685 h 765365"/>
              <a:gd name="connsiteX13" fmla="*/ 251789 w 765150"/>
              <a:gd name="connsiteY13" fmla="*/ 43307 h 765365"/>
              <a:gd name="connsiteX14" fmla="*/ 270458 w 765150"/>
              <a:gd name="connsiteY14" fmla="*/ 119984 h 765365"/>
              <a:gd name="connsiteX15" fmla="*/ 181209 w 765150"/>
              <a:gd name="connsiteY15" fmla="*/ 179896 h 765365"/>
              <a:gd name="connsiteX16" fmla="*/ 110248 w 765150"/>
              <a:gd name="connsiteY16" fmla="*/ 136748 h 765365"/>
              <a:gd name="connsiteX17" fmla="*/ 80625 w 765150"/>
              <a:gd name="connsiteY17" fmla="*/ 143987 h 765365"/>
              <a:gd name="connsiteX18" fmla="*/ 43097 w 765150"/>
              <a:gd name="connsiteY18" fmla="*/ 205709 h 765365"/>
              <a:gd name="connsiteX19" fmla="*/ 50336 w 765150"/>
              <a:gd name="connsiteY19" fmla="*/ 235331 h 765365"/>
              <a:gd name="connsiteX20" fmla="*/ 117677 w 765150"/>
              <a:gd name="connsiteY20" fmla="*/ 276289 h 765365"/>
              <a:gd name="connsiteX21" fmla="*/ 96913 w 765150"/>
              <a:gd name="connsiteY21" fmla="*/ 381731 h 765365"/>
              <a:gd name="connsiteX22" fmla="*/ 16331 w 765150"/>
              <a:gd name="connsiteY22" fmla="*/ 401352 h 765365"/>
              <a:gd name="connsiteX23" fmla="*/ 710 w 765150"/>
              <a:gd name="connsiteY23" fmla="*/ 426974 h 765365"/>
              <a:gd name="connsiteX24" fmla="*/ 17570 w 765150"/>
              <a:gd name="connsiteY24" fmla="*/ 497650 h 765365"/>
              <a:gd name="connsiteX25" fmla="*/ 43192 w 765150"/>
              <a:gd name="connsiteY25" fmla="*/ 513271 h 765365"/>
              <a:gd name="connsiteX26" fmla="*/ 119868 w 765150"/>
              <a:gd name="connsiteY26" fmla="*/ 494602 h 765365"/>
              <a:gd name="connsiteX27" fmla="*/ 179780 w 765150"/>
              <a:gd name="connsiteY27" fmla="*/ 583851 h 765365"/>
              <a:gd name="connsiteX28" fmla="*/ 136632 w 765150"/>
              <a:gd name="connsiteY28" fmla="*/ 654812 h 765365"/>
              <a:gd name="connsiteX29" fmla="*/ 144062 w 765150"/>
              <a:gd name="connsiteY29" fmla="*/ 684054 h 765365"/>
              <a:gd name="connsiteX30" fmla="*/ 205784 w 765150"/>
              <a:gd name="connsiteY30" fmla="*/ 721582 h 765365"/>
              <a:gd name="connsiteX31" fmla="*/ 235216 w 765150"/>
              <a:gd name="connsiteY31" fmla="*/ 714820 h 765365"/>
              <a:gd name="connsiteX32" fmla="*/ 276173 w 765150"/>
              <a:gd name="connsiteY32" fmla="*/ 647478 h 765365"/>
              <a:gd name="connsiteX33" fmla="*/ 381425 w 765150"/>
              <a:gd name="connsiteY33" fmla="*/ 667671 h 765365"/>
              <a:gd name="connsiteX34" fmla="*/ 401141 w 765150"/>
              <a:gd name="connsiteY34" fmla="*/ 748919 h 765365"/>
              <a:gd name="connsiteX35" fmla="*/ 427145 w 765150"/>
              <a:gd name="connsiteY35" fmla="*/ 764731 h 765365"/>
              <a:gd name="connsiteX36" fmla="*/ 497439 w 765150"/>
              <a:gd name="connsiteY36" fmla="*/ 747681 h 765365"/>
              <a:gd name="connsiteX37" fmla="*/ 513251 w 765150"/>
              <a:gd name="connsiteY37" fmla="*/ 721678 h 765365"/>
              <a:gd name="connsiteX38" fmla="*/ 494582 w 765150"/>
              <a:gd name="connsiteY38" fmla="*/ 645002 h 765365"/>
              <a:gd name="connsiteX39" fmla="*/ 583831 w 765150"/>
              <a:gd name="connsiteY39" fmla="*/ 585089 h 765365"/>
              <a:gd name="connsiteX40" fmla="*/ 654792 w 765150"/>
              <a:gd name="connsiteY40" fmla="*/ 628238 h 765365"/>
              <a:gd name="connsiteX41" fmla="*/ 684224 w 765150"/>
              <a:gd name="connsiteY41" fmla="*/ 621475 h 765365"/>
              <a:gd name="connsiteX42" fmla="*/ 722039 w 765150"/>
              <a:gd name="connsiteY42" fmla="*/ 559372 h 765365"/>
              <a:gd name="connsiteX43" fmla="*/ 714609 w 765150"/>
              <a:gd name="connsiteY43" fmla="*/ 530130 h 765365"/>
              <a:gd name="connsiteX44" fmla="*/ 647267 w 765150"/>
              <a:gd name="connsiteY44" fmla="*/ 489173 h 765365"/>
              <a:gd name="connsiteX45" fmla="*/ 668318 w 765150"/>
              <a:gd name="connsiteY45" fmla="*/ 383350 h 765365"/>
              <a:gd name="connsiteX46" fmla="*/ 748899 w 765150"/>
              <a:gd name="connsiteY46" fmla="*/ 363728 h 765365"/>
              <a:gd name="connsiteX47" fmla="*/ 764520 w 765150"/>
              <a:gd name="connsiteY47" fmla="*/ 338106 h 765365"/>
              <a:gd name="connsiteX48" fmla="*/ 747470 w 765150"/>
              <a:gd name="connsiteY48" fmla="*/ 267812 h 765365"/>
              <a:gd name="connsiteX49" fmla="*/ 496963 w 765150"/>
              <a:gd name="connsiteY49" fmla="*/ 452406 h 765365"/>
              <a:gd name="connsiteX50" fmla="*/ 312559 w 765150"/>
              <a:gd name="connsiteY50" fmla="*/ 497269 h 765365"/>
              <a:gd name="connsiteX51" fmla="*/ 267696 w 765150"/>
              <a:gd name="connsiteY51" fmla="*/ 312865 h 765365"/>
              <a:gd name="connsiteX52" fmla="*/ 452291 w 765150"/>
              <a:gd name="connsiteY52" fmla="*/ 267621 h 765365"/>
              <a:gd name="connsiteX53" fmla="*/ 496868 w 765150"/>
              <a:gd name="connsiteY53" fmla="*/ 452406 h 765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65150" h="765365">
                <a:moveTo>
                  <a:pt x="747280" y="267621"/>
                </a:moveTo>
                <a:cubicBezTo>
                  <a:pt x="744422" y="256001"/>
                  <a:pt x="732802" y="248952"/>
                  <a:pt x="721277" y="251810"/>
                </a:cubicBezTo>
                <a:lnTo>
                  <a:pt x="644600" y="270479"/>
                </a:lnTo>
                <a:cubicBezTo>
                  <a:pt x="630694" y="237332"/>
                  <a:pt x="610787" y="207042"/>
                  <a:pt x="584688" y="181229"/>
                </a:cubicBezTo>
                <a:lnTo>
                  <a:pt x="627836" y="110268"/>
                </a:lnTo>
                <a:cubicBezTo>
                  <a:pt x="633932" y="100267"/>
                  <a:pt x="631075" y="86932"/>
                  <a:pt x="621074" y="80836"/>
                </a:cubicBezTo>
                <a:lnTo>
                  <a:pt x="558971" y="43022"/>
                </a:lnTo>
                <a:cubicBezTo>
                  <a:pt x="548969" y="36926"/>
                  <a:pt x="535825" y="40450"/>
                  <a:pt x="529729" y="50451"/>
                </a:cubicBezTo>
                <a:lnTo>
                  <a:pt x="488771" y="117793"/>
                </a:lnTo>
                <a:cubicBezTo>
                  <a:pt x="454577" y="103601"/>
                  <a:pt x="419144" y="96838"/>
                  <a:pt x="383330" y="97028"/>
                </a:cubicBezTo>
                <a:lnTo>
                  <a:pt x="363708" y="16447"/>
                </a:lnTo>
                <a:cubicBezTo>
                  <a:pt x="360851" y="4826"/>
                  <a:pt x="349230" y="-2222"/>
                  <a:pt x="337705" y="635"/>
                </a:cubicBezTo>
                <a:lnTo>
                  <a:pt x="267410" y="17685"/>
                </a:lnTo>
                <a:cubicBezTo>
                  <a:pt x="255790" y="20543"/>
                  <a:pt x="248741" y="32163"/>
                  <a:pt x="251789" y="43307"/>
                </a:cubicBezTo>
                <a:lnTo>
                  <a:pt x="270458" y="119984"/>
                </a:lnTo>
                <a:cubicBezTo>
                  <a:pt x="237311" y="133890"/>
                  <a:pt x="207022" y="153797"/>
                  <a:pt x="181209" y="179896"/>
                </a:cubicBezTo>
                <a:lnTo>
                  <a:pt x="110248" y="136748"/>
                </a:lnTo>
                <a:cubicBezTo>
                  <a:pt x="100247" y="130652"/>
                  <a:pt x="86721" y="133985"/>
                  <a:pt x="80625" y="143987"/>
                </a:cubicBezTo>
                <a:lnTo>
                  <a:pt x="43097" y="205709"/>
                </a:lnTo>
                <a:cubicBezTo>
                  <a:pt x="37001" y="215710"/>
                  <a:pt x="40239" y="229235"/>
                  <a:pt x="50336" y="235331"/>
                </a:cubicBezTo>
                <a:lnTo>
                  <a:pt x="117677" y="276289"/>
                </a:lnTo>
                <a:cubicBezTo>
                  <a:pt x="103485" y="310484"/>
                  <a:pt x="96913" y="346583"/>
                  <a:pt x="96913" y="381731"/>
                </a:cubicBezTo>
                <a:lnTo>
                  <a:pt x="16331" y="401352"/>
                </a:lnTo>
                <a:cubicBezTo>
                  <a:pt x="4711" y="404210"/>
                  <a:pt x="-2338" y="415830"/>
                  <a:pt x="710" y="426974"/>
                </a:cubicBezTo>
                <a:lnTo>
                  <a:pt x="17570" y="497650"/>
                </a:lnTo>
                <a:cubicBezTo>
                  <a:pt x="20618" y="508889"/>
                  <a:pt x="32238" y="515938"/>
                  <a:pt x="43192" y="513271"/>
                </a:cubicBezTo>
                <a:lnTo>
                  <a:pt x="119868" y="494602"/>
                </a:lnTo>
                <a:cubicBezTo>
                  <a:pt x="133775" y="527749"/>
                  <a:pt x="153682" y="558038"/>
                  <a:pt x="179780" y="583851"/>
                </a:cubicBezTo>
                <a:lnTo>
                  <a:pt x="136632" y="654812"/>
                </a:lnTo>
                <a:cubicBezTo>
                  <a:pt x="130536" y="664814"/>
                  <a:pt x="134060" y="677958"/>
                  <a:pt x="144062" y="684054"/>
                </a:cubicBezTo>
                <a:lnTo>
                  <a:pt x="205784" y="721582"/>
                </a:lnTo>
                <a:cubicBezTo>
                  <a:pt x="215785" y="727679"/>
                  <a:pt x="229120" y="724821"/>
                  <a:pt x="235216" y="714820"/>
                </a:cubicBezTo>
                <a:lnTo>
                  <a:pt x="276173" y="647478"/>
                </a:lnTo>
                <a:cubicBezTo>
                  <a:pt x="309987" y="661480"/>
                  <a:pt x="345420" y="668243"/>
                  <a:pt x="381425" y="667671"/>
                </a:cubicBezTo>
                <a:lnTo>
                  <a:pt x="401141" y="748919"/>
                </a:lnTo>
                <a:cubicBezTo>
                  <a:pt x="403999" y="760540"/>
                  <a:pt x="415619" y="767588"/>
                  <a:pt x="427145" y="764731"/>
                </a:cubicBezTo>
                <a:lnTo>
                  <a:pt x="497439" y="747681"/>
                </a:lnTo>
                <a:cubicBezTo>
                  <a:pt x="508679" y="744633"/>
                  <a:pt x="515727" y="733013"/>
                  <a:pt x="513251" y="721678"/>
                </a:cubicBezTo>
                <a:lnTo>
                  <a:pt x="494582" y="645002"/>
                </a:lnTo>
                <a:cubicBezTo>
                  <a:pt x="527538" y="631571"/>
                  <a:pt x="558018" y="611188"/>
                  <a:pt x="583831" y="585089"/>
                </a:cubicBezTo>
                <a:lnTo>
                  <a:pt x="654792" y="628238"/>
                </a:lnTo>
                <a:cubicBezTo>
                  <a:pt x="664793" y="634334"/>
                  <a:pt x="678128" y="631476"/>
                  <a:pt x="684224" y="621475"/>
                </a:cubicBezTo>
                <a:lnTo>
                  <a:pt x="722039" y="559372"/>
                </a:lnTo>
                <a:cubicBezTo>
                  <a:pt x="728135" y="549371"/>
                  <a:pt x="724610" y="536226"/>
                  <a:pt x="714609" y="530130"/>
                </a:cubicBezTo>
                <a:lnTo>
                  <a:pt x="647267" y="489173"/>
                </a:lnTo>
                <a:cubicBezTo>
                  <a:pt x="661460" y="454978"/>
                  <a:pt x="668127" y="418878"/>
                  <a:pt x="668318" y="383350"/>
                </a:cubicBezTo>
                <a:lnTo>
                  <a:pt x="748899" y="363728"/>
                </a:lnTo>
                <a:cubicBezTo>
                  <a:pt x="760234" y="361347"/>
                  <a:pt x="767378" y="349727"/>
                  <a:pt x="764520" y="338106"/>
                </a:cubicBezTo>
                <a:lnTo>
                  <a:pt x="747470" y="267812"/>
                </a:lnTo>
                <a:close/>
                <a:moveTo>
                  <a:pt x="496963" y="452406"/>
                </a:moveTo>
                <a:cubicBezTo>
                  <a:pt x="458387" y="515747"/>
                  <a:pt x="375900" y="535750"/>
                  <a:pt x="312559" y="497269"/>
                </a:cubicBezTo>
                <a:cubicBezTo>
                  <a:pt x="249218" y="458693"/>
                  <a:pt x="229215" y="376206"/>
                  <a:pt x="267696" y="312865"/>
                </a:cubicBezTo>
                <a:cubicBezTo>
                  <a:pt x="306272" y="249523"/>
                  <a:pt x="389045" y="229140"/>
                  <a:pt x="452291" y="267621"/>
                </a:cubicBezTo>
                <a:cubicBezTo>
                  <a:pt x="515632" y="306197"/>
                  <a:pt x="535444" y="389065"/>
                  <a:pt x="496868" y="452406"/>
                </a:cubicBezTo>
                <a:close/>
              </a:path>
            </a:pathLst>
          </a:custGeom>
          <a:solidFill>
            <a:srgbClr val="2ACB7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3" name="Freeform: Shape 782">
            <a:extLst>
              <a:ext uri="{FF2B5EF4-FFF2-40B4-BE49-F238E27FC236}">
                <a16:creationId xmlns:a16="http://schemas.microsoft.com/office/drawing/2014/main" id="{001F9EE5-E618-6E86-BA34-5E23E24FFE75}"/>
              </a:ext>
            </a:extLst>
          </p:cNvPr>
          <p:cNvSpPr/>
          <p:nvPr/>
        </p:nvSpPr>
        <p:spPr>
          <a:xfrm>
            <a:off x="4507337" y="1779128"/>
            <a:ext cx="1433084" cy="1432479"/>
          </a:xfrm>
          <a:custGeom>
            <a:avLst/>
            <a:gdLst>
              <a:gd name="connsiteX0" fmla="*/ 24921 w 1080729"/>
              <a:gd name="connsiteY0" fmla="*/ 517551 h 1080273"/>
              <a:gd name="connsiteX1" fmla="*/ 135125 w 1080729"/>
              <a:gd name="connsiteY1" fmla="*/ 536887 h 1080273"/>
              <a:gd name="connsiteX2" fmla="*/ 162176 w 1080729"/>
              <a:gd name="connsiteY2" fmla="*/ 687001 h 1080273"/>
              <a:gd name="connsiteX3" fmla="*/ 65783 w 1080729"/>
              <a:gd name="connsiteY3" fmla="*/ 754533 h 1080273"/>
              <a:gd name="connsiteX4" fmla="*/ 58449 w 1080729"/>
              <a:gd name="connsiteY4" fmla="*/ 796538 h 1080273"/>
              <a:gd name="connsiteX5" fmla="*/ 117218 w 1080729"/>
              <a:gd name="connsiteY5" fmla="*/ 881215 h 1080273"/>
              <a:gd name="connsiteX6" fmla="*/ 159223 w 1080729"/>
              <a:gd name="connsiteY6" fmla="*/ 888550 h 1080273"/>
              <a:gd name="connsiteX7" fmla="*/ 250949 w 1080729"/>
              <a:gd name="connsiteY7" fmla="*/ 824256 h 1080273"/>
              <a:gd name="connsiteX8" fmla="*/ 376298 w 1080729"/>
              <a:gd name="connsiteY8" fmla="*/ 911219 h 1080273"/>
              <a:gd name="connsiteX9" fmla="*/ 355914 w 1080729"/>
              <a:gd name="connsiteY9" fmla="*/ 1027329 h 1080273"/>
              <a:gd name="connsiteX10" fmla="*/ 380870 w 1080729"/>
              <a:gd name="connsiteY10" fmla="*/ 1062095 h 1080273"/>
              <a:gd name="connsiteX11" fmla="*/ 481835 w 1080729"/>
              <a:gd name="connsiteY11" fmla="*/ 1079812 h 1080273"/>
              <a:gd name="connsiteX12" fmla="*/ 517173 w 1080729"/>
              <a:gd name="connsiteY12" fmla="*/ 1055618 h 1080273"/>
              <a:gd name="connsiteX13" fmla="*/ 536508 w 1080729"/>
              <a:gd name="connsiteY13" fmla="*/ 945414 h 1080273"/>
              <a:gd name="connsiteX14" fmla="*/ 686051 w 1080729"/>
              <a:gd name="connsiteY14" fmla="*/ 917601 h 1080273"/>
              <a:gd name="connsiteX15" fmla="*/ 754155 w 1080729"/>
              <a:gd name="connsiteY15" fmla="*/ 1014756 h 1080273"/>
              <a:gd name="connsiteX16" fmla="*/ 796731 w 1080729"/>
              <a:gd name="connsiteY16" fmla="*/ 1022281 h 1080273"/>
              <a:gd name="connsiteX17" fmla="*/ 880742 w 1080729"/>
              <a:gd name="connsiteY17" fmla="*/ 963416 h 1080273"/>
              <a:gd name="connsiteX18" fmla="*/ 888267 w 1080729"/>
              <a:gd name="connsiteY18" fmla="*/ 920839 h 1080273"/>
              <a:gd name="connsiteX19" fmla="*/ 823973 w 1080729"/>
              <a:gd name="connsiteY19" fmla="*/ 829113 h 1080273"/>
              <a:gd name="connsiteX20" fmla="*/ 910936 w 1080729"/>
              <a:gd name="connsiteY20" fmla="*/ 703765 h 1080273"/>
              <a:gd name="connsiteX21" fmla="*/ 1027046 w 1080729"/>
              <a:gd name="connsiteY21" fmla="*/ 724148 h 1080273"/>
              <a:gd name="connsiteX22" fmla="*/ 1062384 w 1080729"/>
              <a:gd name="connsiteY22" fmla="*/ 699954 h 1080273"/>
              <a:gd name="connsiteX23" fmla="*/ 1080291 w 1080729"/>
              <a:gd name="connsiteY23" fmla="*/ 598323 h 1080273"/>
              <a:gd name="connsiteX24" fmla="*/ 1055335 w 1080729"/>
              <a:gd name="connsiteY24" fmla="*/ 563557 h 1080273"/>
              <a:gd name="connsiteX25" fmla="*/ 945131 w 1080729"/>
              <a:gd name="connsiteY25" fmla="*/ 544221 h 1080273"/>
              <a:gd name="connsiteX26" fmla="*/ 918270 w 1080729"/>
              <a:gd name="connsiteY26" fmla="*/ 393440 h 1080273"/>
              <a:gd name="connsiteX27" fmla="*/ 1014663 w 1080729"/>
              <a:gd name="connsiteY27" fmla="*/ 325908 h 1080273"/>
              <a:gd name="connsiteX28" fmla="*/ 1021998 w 1080729"/>
              <a:gd name="connsiteY28" fmla="*/ 283903 h 1080273"/>
              <a:gd name="connsiteX29" fmla="*/ 963133 w 1080729"/>
              <a:gd name="connsiteY29" fmla="*/ 199892 h 1080273"/>
              <a:gd name="connsiteX30" fmla="*/ 920556 w 1080729"/>
              <a:gd name="connsiteY30" fmla="*/ 192367 h 1080273"/>
              <a:gd name="connsiteX31" fmla="*/ 828831 w 1080729"/>
              <a:gd name="connsiteY31" fmla="*/ 256661 h 1080273"/>
              <a:gd name="connsiteX32" fmla="*/ 703482 w 1080729"/>
              <a:gd name="connsiteY32" fmla="*/ 169698 h 1080273"/>
              <a:gd name="connsiteX33" fmla="*/ 723865 w 1080729"/>
              <a:gd name="connsiteY33" fmla="*/ 53683 h 1080273"/>
              <a:gd name="connsiteX34" fmla="*/ 699672 w 1080729"/>
              <a:gd name="connsiteY34" fmla="*/ 18345 h 1080273"/>
              <a:gd name="connsiteX35" fmla="*/ 598040 w 1080729"/>
              <a:gd name="connsiteY35" fmla="*/ 438 h 1080273"/>
              <a:gd name="connsiteX36" fmla="*/ 563274 w 1080729"/>
              <a:gd name="connsiteY36" fmla="*/ 25394 h 1080273"/>
              <a:gd name="connsiteX37" fmla="*/ 543938 w 1080729"/>
              <a:gd name="connsiteY37" fmla="*/ 135598 h 1080273"/>
              <a:gd name="connsiteX38" fmla="*/ 393824 w 1080729"/>
              <a:gd name="connsiteY38" fmla="*/ 162649 h 1080273"/>
              <a:gd name="connsiteX39" fmla="*/ 326292 w 1080729"/>
              <a:gd name="connsiteY39" fmla="*/ 66256 h 1080273"/>
              <a:gd name="connsiteX40" fmla="*/ 283715 w 1080729"/>
              <a:gd name="connsiteY40" fmla="*/ 58732 h 1080273"/>
              <a:gd name="connsiteX41" fmla="*/ 199704 w 1080729"/>
              <a:gd name="connsiteY41" fmla="*/ 117691 h 1080273"/>
              <a:gd name="connsiteX42" fmla="*/ 192370 w 1080729"/>
              <a:gd name="connsiteY42" fmla="*/ 159696 h 1080273"/>
              <a:gd name="connsiteX43" fmla="*/ 256664 w 1080729"/>
              <a:gd name="connsiteY43" fmla="*/ 251422 h 1080273"/>
              <a:gd name="connsiteX44" fmla="*/ 169701 w 1080729"/>
              <a:gd name="connsiteY44" fmla="*/ 376771 h 1080273"/>
              <a:gd name="connsiteX45" fmla="*/ 53591 w 1080729"/>
              <a:gd name="connsiteY45" fmla="*/ 356388 h 1080273"/>
              <a:gd name="connsiteX46" fmla="*/ 18158 w 1080729"/>
              <a:gd name="connsiteY46" fmla="*/ 381248 h 1080273"/>
              <a:gd name="connsiteX47" fmla="*/ 441 w 1080729"/>
              <a:gd name="connsiteY47" fmla="*/ 482213 h 1080273"/>
              <a:gd name="connsiteX48" fmla="*/ 25302 w 1080729"/>
              <a:gd name="connsiteY48" fmla="*/ 517646 h 1080273"/>
              <a:gd name="connsiteX49" fmla="*/ 352485 w 1080729"/>
              <a:gd name="connsiteY49" fmla="*/ 507550 h 1080273"/>
              <a:gd name="connsiteX50" fmla="*/ 573084 w 1080729"/>
              <a:gd name="connsiteY50" fmla="*/ 352292 h 1080273"/>
              <a:gd name="connsiteX51" fmla="*/ 727580 w 1080729"/>
              <a:gd name="connsiteY51" fmla="*/ 573462 h 1080273"/>
              <a:gd name="connsiteX52" fmla="*/ 507076 w 1080729"/>
              <a:gd name="connsiteY52" fmla="*/ 728053 h 1080273"/>
              <a:gd name="connsiteX53" fmla="*/ 352485 w 1080729"/>
              <a:gd name="connsiteY53" fmla="*/ 507550 h 1080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080729" h="1080273">
                <a:moveTo>
                  <a:pt x="24921" y="517551"/>
                </a:moveTo>
                <a:lnTo>
                  <a:pt x="135125" y="536887"/>
                </a:lnTo>
                <a:cubicBezTo>
                  <a:pt x="133982" y="589369"/>
                  <a:pt x="143983" y="640519"/>
                  <a:pt x="162176" y="687001"/>
                </a:cubicBezTo>
                <a:lnTo>
                  <a:pt x="65783" y="754533"/>
                </a:lnTo>
                <a:cubicBezTo>
                  <a:pt x="51876" y="764248"/>
                  <a:pt x="48543" y="783298"/>
                  <a:pt x="58449" y="796538"/>
                </a:cubicBezTo>
                <a:lnTo>
                  <a:pt x="117218" y="881215"/>
                </a:lnTo>
                <a:cubicBezTo>
                  <a:pt x="127029" y="894455"/>
                  <a:pt x="146079" y="897789"/>
                  <a:pt x="159223" y="888550"/>
                </a:cubicBezTo>
                <a:lnTo>
                  <a:pt x="250949" y="824256"/>
                </a:lnTo>
                <a:cubicBezTo>
                  <a:pt x="286382" y="860927"/>
                  <a:pt x="328482" y="890645"/>
                  <a:pt x="376298" y="911219"/>
                </a:cubicBezTo>
                <a:lnTo>
                  <a:pt x="355914" y="1027329"/>
                </a:lnTo>
                <a:cubicBezTo>
                  <a:pt x="353057" y="1043712"/>
                  <a:pt x="364487" y="1059238"/>
                  <a:pt x="380870" y="1062095"/>
                </a:cubicBezTo>
                <a:lnTo>
                  <a:pt x="481835" y="1079812"/>
                </a:lnTo>
                <a:cubicBezTo>
                  <a:pt x="498218" y="1082669"/>
                  <a:pt x="514315" y="1072001"/>
                  <a:pt x="517173" y="1055618"/>
                </a:cubicBezTo>
                <a:lnTo>
                  <a:pt x="536508" y="945414"/>
                </a:lnTo>
                <a:cubicBezTo>
                  <a:pt x="588420" y="946462"/>
                  <a:pt x="638712" y="937032"/>
                  <a:pt x="686051" y="917601"/>
                </a:cubicBezTo>
                <a:lnTo>
                  <a:pt x="754155" y="1014756"/>
                </a:lnTo>
                <a:cubicBezTo>
                  <a:pt x="763870" y="1028662"/>
                  <a:pt x="782920" y="1031996"/>
                  <a:pt x="796731" y="1022281"/>
                </a:cubicBezTo>
                <a:lnTo>
                  <a:pt x="880742" y="963416"/>
                </a:lnTo>
                <a:cubicBezTo>
                  <a:pt x="893982" y="953605"/>
                  <a:pt x="897315" y="934555"/>
                  <a:pt x="888267" y="920839"/>
                </a:cubicBezTo>
                <a:lnTo>
                  <a:pt x="823973" y="829113"/>
                </a:lnTo>
                <a:cubicBezTo>
                  <a:pt x="860549" y="794347"/>
                  <a:pt x="890362" y="751580"/>
                  <a:pt x="910936" y="703765"/>
                </a:cubicBezTo>
                <a:lnTo>
                  <a:pt x="1027046" y="724148"/>
                </a:lnTo>
                <a:cubicBezTo>
                  <a:pt x="1043429" y="727006"/>
                  <a:pt x="1059526" y="716337"/>
                  <a:pt x="1062384" y="699954"/>
                </a:cubicBezTo>
                <a:lnTo>
                  <a:pt x="1080291" y="598323"/>
                </a:lnTo>
                <a:cubicBezTo>
                  <a:pt x="1083148" y="581940"/>
                  <a:pt x="1071718" y="566414"/>
                  <a:pt x="1055335" y="563557"/>
                </a:cubicBezTo>
                <a:lnTo>
                  <a:pt x="945131" y="544221"/>
                </a:lnTo>
                <a:cubicBezTo>
                  <a:pt x="946274" y="491738"/>
                  <a:pt x="936273" y="440589"/>
                  <a:pt x="918270" y="393440"/>
                </a:cubicBezTo>
                <a:lnTo>
                  <a:pt x="1014663" y="325908"/>
                </a:lnTo>
                <a:cubicBezTo>
                  <a:pt x="1028379" y="316859"/>
                  <a:pt x="1031808" y="297809"/>
                  <a:pt x="1021998" y="283903"/>
                </a:cubicBezTo>
                <a:lnTo>
                  <a:pt x="963133" y="199892"/>
                </a:lnTo>
                <a:cubicBezTo>
                  <a:pt x="953418" y="185986"/>
                  <a:pt x="934368" y="182652"/>
                  <a:pt x="920556" y="192367"/>
                </a:cubicBezTo>
                <a:lnTo>
                  <a:pt x="828831" y="256661"/>
                </a:lnTo>
                <a:cubicBezTo>
                  <a:pt x="793398" y="219990"/>
                  <a:pt x="751297" y="190272"/>
                  <a:pt x="703482" y="169698"/>
                </a:cubicBezTo>
                <a:lnTo>
                  <a:pt x="723865" y="53683"/>
                </a:lnTo>
                <a:cubicBezTo>
                  <a:pt x="726723" y="37300"/>
                  <a:pt x="716055" y="21203"/>
                  <a:pt x="699672" y="18345"/>
                </a:cubicBezTo>
                <a:lnTo>
                  <a:pt x="598040" y="438"/>
                </a:lnTo>
                <a:cubicBezTo>
                  <a:pt x="581657" y="-2419"/>
                  <a:pt x="566131" y="9011"/>
                  <a:pt x="563274" y="25394"/>
                </a:cubicBezTo>
                <a:lnTo>
                  <a:pt x="543938" y="135598"/>
                </a:lnTo>
                <a:cubicBezTo>
                  <a:pt x="491455" y="134455"/>
                  <a:pt x="441068" y="143885"/>
                  <a:pt x="393824" y="162649"/>
                </a:cubicBezTo>
                <a:lnTo>
                  <a:pt x="326292" y="66256"/>
                </a:lnTo>
                <a:cubicBezTo>
                  <a:pt x="316576" y="52350"/>
                  <a:pt x="297526" y="49016"/>
                  <a:pt x="283715" y="58732"/>
                </a:cubicBezTo>
                <a:lnTo>
                  <a:pt x="199704" y="117691"/>
                </a:lnTo>
                <a:cubicBezTo>
                  <a:pt x="185798" y="127407"/>
                  <a:pt x="182464" y="146457"/>
                  <a:pt x="192370" y="159696"/>
                </a:cubicBezTo>
                <a:lnTo>
                  <a:pt x="256664" y="251422"/>
                </a:lnTo>
                <a:cubicBezTo>
                  <a:pt x="219993" y="286855"/>
                  <a:pt x="190275" y="328956"/>
                  <a:pt x="169701" y="376771"/>
                </a:cubicBezTo>
                <a:lnTo>
                  <a:pt x="53591" y="356388"/>
                </a:lnTo>
                <a:cubicBezTo>
                  <a:pt x="37208" y="353530"/>
                  <a:pt x="21015" y="364865"/>
                  <a:pt x="18158" y="381248"/>
                </a:cubicBezTo>
                <a:lnTo>
                  <a:pt x="441" y="482213"/>
                </a:lnTo>
                <a:cubicBezTo>
                  <a:pt x="-2416" y="498596"/>
                  <a:pt x="8919" y="514788"/>
                  <a:pt x="25302" y="517646"/>
                </a:cubicBezTo>
                <a:close/>
                <a:moveTo>
                  <a:pt x="352485" y="507550"/>
                </a:moveTo>
                <a:cubicBezTo>
                  <a:pt x="370678" y="403918"/>
                  <a:pt x="469452" y="334099"/>
                  <a:pt x="573084" y="352292"/>
                </a:cubicBezTo>
                <a:cubicBezTo>
                  <a:pt x="676716" y="370485"/>
                  <a:pt x="745773" y="469831"/>
                  <a:pt x="727580" y="573462"/>
                </a:cubicBezTo>
                <a:cubicBezTo>
                  <a:pt x="709387" y="677095"/>
                  <a:pt x="610708" y="746246"/>
                  <a:pt x="507076" y="728053"/>
                </a:cubicBezTo>
                <a:cubicBezTo>
                  <a:pt x="403444" y="709861"/>
                  <a:pt x="334293" y="611182"/>
                  <a:pt x="352485" y="507550"/>
                </a:cubicBezTo>
                <a:close/>
              </a:path>
            </a:pathLst>
          </a:custGeom>
          <a:solidFill>
            <a:srgbClr val="37C6CC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4" name="Freeform: Shape 783">
            <a:extLst>
              <a:ext uri="{FF2B5EF4-FFF2-40B4-BE49-F238E27FC236}">
                <a16:creationId xmlns:a16="http://schemas.microsoft.com/office/drawing/2014/main" id="{9429C074-6D58-66FA-D207-921E01D2934F}"/>
              </a:ext>
            </a:extLst>
          </p:cNvPr>
          <p:cNvSpPr/>
          <p:nvPr/>
        </p:nvSpPr>
        <p:spPr>
          <a:xfrm>
            <a:off x="7369616" y="6088075"/>
            <a:ext cx="4638922" cy="564581"/>
          </a:xfrm>
          <a:custGeom>
            <a:avLst/>
            <a:gdLst>
              <a:gd name="connsiteX0" fmla="*/ 3498342 w 3498341"/>
              <a:gd name="connsiteY0" fmla="*/ 212884 h 425767"/>
              <a:gd name="connsiteX1" fmla="*/ 1749171 w 3498341"/>
              <a:gd name="connsiteY1" fmla="*/ 425767 h 425767"/>
              <a:gd name="connsiteX2" fmla="*/ 0 w 3498341"/>
              <a:gd name="connsiteY2" fmla="*/ 212884 h 425767"/>
              <a:gd name="connsiteX3" fmla="*/ 1749171 w 3498341"/>
              <a:gd name="connsiteY3" fmla="*/ 0 h 425767"/>
              <a:gd name="connsiteX4" fmla="*/ 3498342 w 3498341"/>
              <a:gd name="connsiteY4" fmla="*/ 212884 h 425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98341" h="425767">
                <a:moveTo>
                  <a:pt x="3498342" y="212884"/>
                </a:moveTo>
                <a:cubicBezTo>
                  <a:pt x="3498342" y="330456"/>
                  <a:pt x="2715211" y="425767"/>
                  <a:pt x="1749171" y="425767"/>
                </a:cubicBezTo>
                <a:cubicBezTo>
                  <a:pt x="783130" y="425767"/>
                  <a:pt x="0" y="330456"/>
                  <a:pt x="0" y="212884"/>
                </a:cubicBezTo>
                <a:cubicBezTo>
                  <a:pt x="0" y="95311"/>
                  <a:pt x="783130" y="0"/>
                  <a:pt x="1749171" y="0"/>
                </a:cubicBezTo>
                <a:cubicBezTo>
                  <a:pt x="2715211" y="0"/>
                  <a:pt x="3498342" y="95311"/>
                  <a:pt x="3498342" y="212884"/>
                </a:cubicBezTo>
                <a:close/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89" name="Graphic 4">
            <a:extLst>
              <a:ext uri="{FF2B5EF4-FFF2-40B4-BE49-F238E27FC236}">
                <a16:creationId xmlns:a16="http://schemas.microsoft.com/office/drawing/2014/main" id="{BFF6F94E-2B59-82FC-5B2E-19AA04AA7320}"/>
              </a:ext>
            </a:extLst>
          </p:cNvPr>
          <p:cNvGrpSpPr/>
          <p:nvPr/>
        </p:nvGrpSpPr>
        <p:grpSpPr>
          <a:xfrm>
            <a:off x="8672377" y="2335425"/>
            <a:ext cx="3058117" cy="4118255"/>
            <a:chOff x="5286795" y="2722714"/>
            <a:chExt cx="2306212" cy="3105692"/>
          </a:xfrm>
        </p:grpSpPr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B35BCF06-78A4-08DC-ECE3-CABF8A2F86E7}"/>
                </a:ext>
              </a:extLst>
            </p:cNvPr>
            <p:cNvSpPr/>
            <p:nvPr/>
          </p:nvSpPr>
          <p:spPr>
            <a:xfrm>
              <a:off x="7374390" y="4929758"/>
              <a:ext cx="86660" cy="89048"/>
            </a:xfrm>
            <a:custGeom>
              <a:avLst/>
              <a:gdLst>
                <a:gd name="connsiteX0" fmla="*/ 86161 w 86660"/>
                <a:gd name="connsiteY0" fmla="*/ 52959 h 89048"/>
                <a:gd name="connsiteX1" fmla="*/ 62539 w 86660"/>
                <a:gd name="connsiteY1" fmla="*/ 70295 h 89048"/>
                <a:gd name="connsiteX2" fmla="*/ 47490 w 86660"/>
                <a:gd name="connsiteY2" fmla="*/ 88868 h 89048"/>
                <a:gd name="connsiteX3" fmla="*/ 37107 w 86660"/>
                <a:gd name="connsiteY3" fmla="*/ 88868 h 89048"/>
                <a:gd name="connsiteX4" fmla="*/ 10437 w 86660"/>
                <a:gd name="connsiteY4" fmla="*/ 79438 h 89048"/>
                <a:gd name="connsiteX5" fmla="*/ 246 w 86660"/>
                <a:gd name="connsiteY5" fmla="*/ 66294 h 89048"/>
                <a:gd name="connsiteX6" fmla="*/ 9580 w 86660"/>
                <a:gd name="connsiteY6" fmla="*/ 45625 h 89048"/>
                <a:gd name="connsiteX7" fmla="*/ 42441 w 86660"/>
                <a:gd name="connsiteY7" fmla="*/ 18288 h 89048"/>
                <a:gd name="connsiteX8" fmla="*/ 65111 w 86660"/>
                <a:gd name="connsiteY8" fmla="*/ 0 h 89048"/>
                <a:gd name="connsiteX9" fmla="*/ 69302 w 86660"/>
                <a:gd name="connsiteY9" fmla="*/ 14097 h 89048"/>
                <a:gd name="connsiteX10" fmla="*/ 81589 w 86660"/>
                <a:gd name="connsiteY10" fmla="*/ 25241 h 89048"/>
                <a:gd name="connsiteX11" fmla="*/ 86257 w 86660"/>
                <a:gd name="connsiteY11" fmla="*/ 40100 h 89048"/>
                <a:gd name="connsiteX12" fmla="*/ 86542 w 86660"/>
                <a:gd name="connsiteY12" fmla="*/ 43339 h 89048"/>
                <a:gd name="connsiteX13" fmla="*/ 86257 w 86660"/>
                <a:gd name="connsiteY13" fmla="*/ 52769 h 8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660" h="89048">
                  <a:moveTo>
                    <a:pt x="86161" y="52959"/>
                  </a:moveTo>
                  <a:cubicBezTo>
                    <a:pt x="79684" y="56483"/>
                    <a:pt x="71112" y="61913"/>
                    <a:pt x="62539" y="70295"/>
                  </a:cubicBezTo>
                  <a:cubicBezTo>
                    <a:pt x="55872" y="76962"/>
                    <a:pt x="51014" y="83439"/>
                    <a:pt x="47490" y="88868"/>
                  </a:cubicBezTo>
                  <a:cubicBezTo>
                    <a:pt x="44727" y="89059"/>
                    <a:pt x="41108" y="89154"/>
                    <a:pt x="37107" y="88868"/>
                  </a:cubicBezTo>
                  <a:cubicBezTo>
                    <a:pt x="29202" y="88202"/>
                    <a:pt x="19296" y="85915"/>
                    <a:pt x="10437" y="79438"/>
                  </a:cubicBezTo>
                  <a:cubicBezTo>
                    <a:pt x="6437" y="76486"/>
                    <a:pt x="1293" y="72580"/>
                    <a:pt x="246" y="66294"/>
                  </a:cubicBezTo>
                  <a:cubicBezTo>
                    <a:pt x="-421" y="63532"/>
                    <a:pt x="-421" y="57626"/>
                    <a:pt x="9580" y="45625"/>
                  </a:cubicBezTo>
                  <a:cubicBezTo>
                    <a:pt x="19391" y="33814"/>
                    <a:pt x="27868" y="29146"/>
                    <a:pt x="42441" y="18288"/>
                  </a:cubicBezTo>
                  <a:cubicBezTo>
                    <a:pt x="48061" y="14097"/>
                    <a:pt x="55967" y="8001"/>
                    <a:pt x="65111" y="0"/>
                  </a:cubicBezTo>
                  <a:cubicBezTo>
                    <a:pt x="65111" y="2667"/>
                    <a:pt x="65778" y="8192"/>
                    <a:pt x="69302" y="14097"/>
                  </a:cubicBezTo>
                  <a:cubicBezTo>
                    <a:pt x="73302" y="20764"/>
                    <a:pt x="79113" y="24003"/>
                    <a:pt x="81589" y="25241"/>
                  </a:cubicBezTo>
                  <a:cubicBezTo>
                    <a:pt x="83304" y="28670"/>
                    <a:pt x="85304" y="33623"/>
                    <a:pt x="86257" y="40100"/>
                  </a:cubicBezTo>
                  <a:cubicBezTo>
                    <a:pt x="86447" y="41148"/>
                    <a:pt x="86542" y="42291"/>
                    <a:pt x="86542" y="43339"/>
                  </a:cubicBezTo>
                  <a:cubicBezTo>
                    <a:pt x="86828" y="47054"/>
                    <a:pt x="86542" y="50292"/>
                    <a:pt x="86257" y="527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6EEB7BC2-A1B0-CEE3-1C0B-A569F8B5BD02}"/>
                </a:ext>
              </a:extLst>
            </p:cNvPr>
            <p:cNvSpPr/>
            <p:nvPr/>
          </p:nvSpPr>
          <p:spPr>
            <a:xfrm>
              <a:off x="6343828" y="3670077"/>
              <a:ext cx="173366" cy="254234"/>
            </a:xfrm>
            <a:custGeom>
              <a:avLst/>
              <a:gdLst>
                <a:gd name="connsiteX0" fmla="*/ 39350 w 173366"/>
                <a:gd name="connsiteY0" fmla="*/ 0 h 254234"/>
                <a:gd name="connsiteX1" fmla="*/ 1345 w 173366"/>
                <a:gd name="connsiteY1" fmla="*/ 106680 h 254234"/>
                <a:gd name="connsiteX2" fmla="*/ 5917 w 173366"/>
                <a:gd name="connsiteY2" fmla="*/ 184880 h 254234"/>
                <a:gd name="connsiteX3" fmla="*/ 27825 w 173366"/>
                <a:gd name="connsiteY3" fmla="*/ 218027 h 254234"/>
                <a:gd name="connsiteX4" fmla="*/ 61638 w 173366"/>
                <a:gd name="connsiteY4" fmla="*/ 238506 h 254234"/>
                <a:gd name="connsiteX5" fmla="*/ 98976 w 173366"/>
                <a:gd name="connsiteY5" fmla="*/ 252794 h 254234"/>
                <a:gd name="connsiteX6" fmla="*/ 173366 w 173366"/>
                <a:gd name="connsiteY6" fmla="*/ 238030 h 254234"/>
                <a:gd name="connsiteX7" fmla="*/ 39255 w 173366"/>
                <a:gd name="connsiteY7" fmla="*/ 0 h 25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366" h="254234">
                  <a:moveTo>
                    <a:pt x="39350" y="0"/>
                  </a:moveTo>
                  <a:cubicBezTo>
                    <a:pt x="26777" y="19526"/>
                    <a:pt x="6679" y="56388"/>
                    <a:pt x="1345" y="106680"/>
                  </a:cubicBezTo>
                  <a:cubicBezTo>
                    <a:pt x="-2084" y="138875"/>
                    <a:pt x="1631" y="166021"/>
                    <a:pt x="5917" y="184880"/>
                  </a:cubicBezTo>
                  <a:cubicBezTo>
                    <a:pt x="8679" y="192214"/>
                    <a:pt x="14775" y="205550"/>
                    <a:pt x="27825" y="218027"/>
                  </a:cubicBezTo>
                  <a:cubicBezTo>
                    <a:pt x="40683" y="230410"/>
                    <a:pt x="54209" y="236029"/>
                    <a:pt x="61638" y="238506"/>
                  </a:cubicBezTo>
                  <a:cubicBezTo>
                    <a:pt x="70020" y="243650"/>
                    <a:pt x="82593" y="249936"/>
                    <a:pt x="98976" y="252794"/>
                  </a:cubicBezTo>
                  <a:cubicBezTo>
                    <a:pt x="135362" y="258985"/>
                    <a:pt x="164127" y="243554"/>
                    <a:pt x="173366" y="238030"/>
                  </a:cubicBezTo>
                  <a:cubicBezTo>
                    <a:pt x="128695" y="158687"/>
                    <a:pt x="83927" y="79343"/>
                    <a:pt x="39255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1DA8865D-64C0-38A5-B9E7-BFE6A04E0E4B}"/>
                </a:ext>
              </a:extLst>
            </p:cNvPr>
            <p:cNvSpPr/>
            <p:nvPr/>
          </p:nvSpPr>
          <p:spPr>
            <a:xfrm>
              <a:off x="6745985" y="3354705"/>
              <a:ext cx="316801" cy="137731"/>
            </a:xfrm>
            <a:custGeom>
              <a:avLst/>
              <a:gdLst>
                <a:gd name="connsiteX0" fmla="*/ 316802 w 316801"/>
                <a:gd name="connsiteY0" fmla="*/ 10858 h 137731"/>
                <a:gd name="connsiteX1" fmla="*/ 309658 w 316801"/>
                <a:gd name="connsiteY1" fmla="*/ 42196 h 137731"/>
                <a:gd name="connsiteX2" fmla="*/ 287655 w 316801"/>
                <a:gd name="connsiteY2" fmla="*/ 137731 h 137731"/>
                <a:gd name="connsiteX3" fmla="*/ 0 w 316801"/>
                <a:gd name="connsiteY3" fmla="*/ 119920 h 137731"/>
                <a:gd name="connsiteX4" fmla="*/ 3524 w 316801"/>
                <a:gd name="connsiteY4" fmla="*/ 47339 h 137731"/>
                <a:gd name="connsiteX5" fmla="*/ 5429 w 316801"/>
                <a:gd name="connsiteY5" fmla="*/ 9906 h 137731"/>
                <a:gd name="connsiteX6" fmla="*/ 170212 w 316801"/>
                <a:gd name="connsiteY6" fmla="*/ 0 h 137731"/>
                <a:gd name="connsiteX7" fmla="*/ 316802 w 316801"/>
                <a:gd name="connsiteY7" fmla="*/ 10858 h 137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801" h="137731">
                  <a:moveTo>
                    <a:pt x="316802" y="10858"/>
                  </a:moveTo>
                  <a:cubicBezTo>
                    <a:pt x="314516" y="21241"/>
                    <a:pt x="312039" y="31623"/>
                    <a:pt x="309658" y="42196"/>
                  </a:cubicBezTo>
                  <a:cubicBezTo>
                    <a:pt x="302323" y="74009"/>
                    <a:pt x="294894" y="105823"/>
                    <a:pt x="287655" y="137731"/>
                  </a:cubicBezTo>
                  <a:cubicBezTo>
                    <a:pt x="191738" y="131635"/>
                    <a:pt x="95917" y="125825"/>
                    <a:pt x="0" y="119920"/>
                  </a:cubicBezTo>
                  <a:cubicBezTo>
                    <a:pt x="1238" y="95726"/>
                    <a:pt x="2477" y="71533"/>
                    <a:pt x="3524" y="47339"/>
                  </a:cubicBezTo>
                  <a:cubicBezTo>
                    <a:pt x="4191" y="34957"/>
                    <a:pt x="4763" y="22479"/>
                    <a:pt x="5429" y="9906"/>
                  </a:cubicBezTo>
                  <a:cubicBezTo>
                    <a:pt x="60389" y="6667"/>
                    <a:pt x="115253" y="3238"/>
                    <a:pt x="170212" y="0"/>
                  </a:cubicBezTo>
                  <a:cubicBezTo>
                    <a:pt x="219075" y="3524"/>
                    <a:pt x="267938" y="7334"/>
                    <a:pt x="316802" y="1085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AD4FB93A-584F-9A72-3E9E-D0C755942E30}"/>
                </a:ext>
              </a:extLst>
            </p:cNvPr>
            <p:cNvSpPr/>
            <p:nvPr/>
          </p:nvSpPr>
          <p:spPr>
            <a:xfrm>
              <a:off x="7188517" y="3646646"/>
              <a:ext cx="244932" cy="314560"/>
            </a:xfrm>
            <a:custGeom>
              <a:avLst/>
              <a:gdLst>
                <a:gd name="connsiteX0" fmla="*/ 18192 w 244932"/>
                <a:gd name="connsiteY0" fmla="*/ 309848 h 314560"/>
                <a:gd name="connsiteX1" fmla="*/ 84963 w 244932"/>
                <a:gd name="connsiteY1" fmla="*/ 314515 h 314560"/>
                <a:gd name="connsiteX2" fmla="*/ 143732 w 244932"/>
                <a:gd name="connsiteY2" fmla="*/ 309181 h 314560"/>
                <a:gd name="connsiteX3" fmla="*/ 177832 w 244932"/>
                <a:gd name="connsiteY3" fmla="*/ 297466 h 314560"/>
                <a:gd name="connsiteX4" fmla="*/ 207931 w 244932"/>
                <a:gd name="connsiteY4" fmla="*/ 271081 h 314560"/>
                <a:gd name="connsiteX5" fmla="*/ 243935 w 244932"/>
                <a:gd name="connsiteY5" fmla="*/ 179546 h 314560"/>
                <a:gd name="connsiteX6" fmla="*/ 165925 w 244932"/>
                <a:gd name="connsiteY6" fmla="*/ 0 h 314560"/>
                <a:gd name="connsiteX7" fmla="*/ 153257 w 244932"/>
                <a:gd name="connsiteY7" fmla="*/ 8858 h 314560"/>
                <a:gd name="connsiteX8" fmla="*/ 119919 w 244932"/>
                <a:gd name="connsiteY8" fmla="*/ 57245 h 314560"/>
                <a:gd name="connsiteX9" fmla="*/ 109538 w 244932"/>
                <a:gd name="connsiteY9" fmla="*/ 96488 h 314560"/>
                <a:gd name="connsiteX10" fmla="*/ 96107 w 244932"/>
                <a:gd name="connsiteY10" fmla="*/ 139541 h 314560"/>
                <a:gd name="connsiteX11" fmla="*/ 38767 w 244932"/>
                <a:gd name="connsiteY11" fmla="*/ 240887 h 314560"/>
                <a:gd name="connsiteX12" fmla="*/ 18764 w 244932"/>
                <a:gd name="connsiteY12" fmla="*/ 245840 h 314560"/>
                <a:gd name="connsiteX13" fmla="*/ 0 w 244932"/>
                <a:gd name="connsiteY13" fmla="*/ 289560 h 314560"/>
                <a:gd name="connsiteX14" fmla="*/ 18383 w 244932"/>
                <a:gd name="connsiteY14" fmla="*/ 309848 h 3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32" h="314560">
                  <a:moveTo>
                    <a:pt x="18192" y="309848"/>
                  </a:moveTo>
                  <a:cubicBezTo>
                    <a:pt x="37052" y="312801"/>
                    <a:pt x="59531" y="314896"/>
                    <a:pt x="84963" y="314515"/>
                  </a:cubicBezTo>
                  <a:cubicBezTo>
                    <a:pt x="107061" y="314134"/>
                    <a:pt x="126778" y="312039"/>
                    <a:pt x="143732" y="309181"/>
                  </a:cubicBezTo>
                  <a:cubicBezTo>
                    <a:pt x="151829" y="307943"/>
                    <a:pt x="164306" y="305086"/>
                    <a:pt x="177832" y="297466"/>
                  </a:cubicBezTo>
                  <a:cubicBezTo>
                    <a:pt x="193167" y="288798"/>
                    <a:pt x="202787" y="277939"/>
                    <a:pt x="207931" y="271081"/>
                  </a:cubicBezTo>
                  <a:cubicBezTo>
                    <a:pt x="220694" y="253555"/>
                    <a:pt x="239363" y="222028"/>
                    <a:pt x="243935" y="179546"/>
                  </a:cubicBezTo>
                  <a:cubicBezTo>
                    <a:pt x="254698" y="78296"/>
                    <a:pt x="174974" y="7811"/>
                    <a:pt x="165925" y="0"/>
                  </a:cubicBezTo>
                  <a:cubicBezTo>
                    <a:pt x="162877" y="1810"/>
                    <a:pt x="158305" y="4763"/>
                    <a:pt x="153257" y="8858"/>
                  </a:cubicBezTo>
                  <a:cubicBezTo>
                    <a:pt x="149257" y="12192"/>
                    <a:pt x="131826" y="26956"/>
                    <a:pt x="119919" y="57245"/>
                  </a:cubicBezTo>
                  <a:cubicBezTo>
                    <a:pt x="115062" y="69532"/>
                    <a:pt x="116967" y="69437"/>
                    <a:pt x="109538" y="96488"/>
                  </a:cubicBezTo>
                  <a:cubicBezTo>
                    <a:pt x="109538" y="96488"/>
                    <a:pt x="103727" y="117729"/>
                    <a:pt x="96107" y="139541"/>
                  </a:cubicBezTo>
                  <a:cubicBezTo>
                    <a:pt x="82391" y="178975"/>
                    <a:pt x="53150" y="221075"/>
                    <a:pt x="38767" y="240887"/>
                  </a:cubicBezTo>
                  <a:cubicBezTo>
                    <a:pt x="32099" y="242506"/>
                    <a:pt x="25432" y="244221"/>
                    <a:pt x="18764" y="245840"/>
                  </a:cubicBezTo>
                  <a:lnTo>
                    <a:pt x="0" y="289560"/>
                  </a:lnTo>
                  <a:cubicBezTo>
                    <a:pt x="6096" y="296323"/>
                    <a:pt x="12192" y="303086"/>
                    <a:pt x="18383" y="30984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9E3A17B6-9408-63C8-7387-1BF372DAF7FA}"/>
                </a:ext>
              </a:extLst>
            </p:cNvPr>
            <p:cNvSpPr/>
            <p:nvPr/>
          </p:nvSpPr>
          <p:spPr>
            <a:xfrm>
              <a:off x="6671352" y="3918469"/>
              <a:ext cx="324797" cy="396543"/>
            </a:xfrm>
            <a:custGeom>
              <a:avLst/>
              <a:gdLst>
                <a:gd name="connsiteX0" fmla="*/ 324665 w 324797"/>
                <a:gd name="connsiteY0" fmla="*/ 183758 h 396543"/>
                <a:gd name="connsiteX1" fmla="*/ 306472 w 324797"/>
                <a:gd name="connsiteY1" fmla="*/ 269864 h 396543"/>
                <a:gd name="connsiteX2" fmla="*/ 299328 w 324797"/>
                <a:gd name="connsiteY2" fmla="*/ 283009 h 396543"/>
                <a:gd name="connsiteX3" fmla="*/ 280374 w 324797"/>
                <a:gd name="connsiteY3" fmla="*/ 319203 h 396543"/>
                <a:gd name="connsiteX4" fmla="*/ 145976 w 324797"/>
                <a:gd name="connsiteY4" fmla="*/ 394451 h 396543"/>
                <a:gd name="connsiteX5" fmla="*/ 48059 w 324797"/>
                <a:gd name="connsiteY5" fmla="*/ 375496 h 396543"/>
                <a:gd name="connsiteX6" fmla="*/ 10054 w 324797"/>
                <a:gd name="connsiteY6" fmla="*/ 294819 h 396543"/>
                <a:gd name="connsiteX7" fmla="*/ 8530 w 324797"/>
                <a:gd name="connsiteY7" fmla="*/ 284723 h 396543"/>
                <a:gd name="connsiteX8" fmla="*/ 1101 w 324797"/>
                <a:gd name="connsiteY8" fmla="*/ 215667 h 396543"/>
                <a:gd name="connsiteX9" fmla="*/ 3387 w 324797"/>
                <a:gd name="connsiteY9" fmla="*/ 105653 h 396543"/>
                <a:gd name="connsiteX10" fmla="*/ 5863 w 324797"/>
                <a:gd name="connsiteY10" fmla="*/ 54885 h 396543"/>
                <a:gd name="connsiteX11" fmla="*/ 110161 w 324797"/>
                <a:gd name="connsiteY11" fmla="*/ 1164 h 396543"/>
                <a:gd name="connsiteX12" fmla="*/ 278469 w 324797"/>
                <a:gd name="connsiteY12" fmla="*/ 61362 h 396543"/>
                <a:gd name="connsiteX13" fmla="*/ 313711 w 324797"/>
                <a:gd name="connsiteY13" fmla="*/ 129656 h 396543"/>
                <a:gd name="connsiteX14" fmla="*/ 324569 w 324797"/>
                <a:gd name="connsiteY14" fmla="*/ 183663 h 39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4797" h="396543">
                  <a:moveTo>
                    <a:pt x="324665" y="183758"/>
                  </a:moveTo>
                  <a:cubicBezTo>
                    <a:pt x="326094" y="220715"/>
                    <a:pt x="315711" y="250814"/>
                    <a:pt x="306472" y="269864"/>
                  </a:cubicBezTo>
                  <a:cubicBezTo>
                    <a:pt x="303805" y="275103"/>
                    <a:pt x="301328" y="279484"/>
                    <a:pt x="299328" y="283009"/>
                  </a:cubicBezTo>
                  <a:cubicBezTo>
                    <a:pt x="295804" y="292343"/>
                    <a:pt x="289994" y="305392"/>
                    <a:pt x="280374" y="319203"/>
                  </a:cubicBezTo>
                  <a:cubicBezTo>
                    <a:pt x="235415" y="384069"/>
                    <a:pt x="157692" y="393213"/>
                    <a:pt x="145976" y="394451"/>
                  </a:cubicBezTo>
                  <a:cubicBezTo>
                    <a:pt x="116639" y="397404"/>
                    <a:pt x="79396" y="401118"/>
                    <a:pt x="48059" y="375496"/>
                  </a:cubicBezTo>
                  <a:cubicBezTo>
                    <a:pt x="14055" y="347874"/>
                    <a:pt x="10530" y="304916"/>
                    <a:pt x="10054" y="294819"/>
                  </a:cubicBezTo>
                  <a:cubicBezTo>
                    <a:pt x="9387" y="291581"/>
                    <a:pt x="9006" y="288152"/>
                    <a:pt x="8530" y="284723"/>
                  </a:cubicBezTo>
                  <a:cubicBezTo>
                    <a:pt x="5101" y="263577"/>
                    <a:pt x="2434" y="240527"/>
                    <a:pt x="1101" y="215667"/>
                  </a:cubicBezTo>
                  <a:cubicBezTo>
                    <a:pt x="-1185" y="174709"/>
                    <a:pt x="339" y="137657"/>
                    <a:pt x="3387" y="105653"/>
                  </a:cubicBezTo>
                  <a:cubicBezTo>
                    <a:pt x="243" y="93366"/>
                    <a:pt x="-2519" y="74030"/>
                    <a:pt x="5863" y="54885"/>
                  </a:cubicBezTo>
                  <a:cubicBezTo>
                    <a:pt x="24818" y="10975"/>
                    <a:pt x="86349" y="4021"/>
                    <a:pt x="110161" y="1164"/>
                  </a:cubicBezTo>
                  <a:cubicBezTo>
                    <a:pt x="122735" y="-265"/>
                    <a:pt x="218271" y="-9504"/>
                    <a:pt x="278469" y="61362"/>
                  </a:cubicBezTo>
                  <a:cubicBezTo>
                    <a:pt x="300185" y="86793"/>
                    <a:pt x="309520" y="113368"/>
                    <a:pt x="313711" y="129656"/>
                  </a:cubicBezTo>
                  <a:cubicBezTo>
                    <a:pt x="318664" y="143182"/>
                    <a:pt x="323617" y="161469"/>
                    <a:pt x="324569" y="1836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EE4AEEEF-E715-CB0A-928F-DEF6A69816A4}"/>
                </a:ext>
              </a:extLst>
            </p:cNvPr>
            <p:cNvSpPr/>
            <p:nvPr/>
          </p:nvSpPr>
          <p:spPr>
            <a:xfrm>
              <a:off x="6538914" y="4361783"/>
              <a:ext cx="139634" cy="221646"/>
            </a:xfrm>
            <a:custGeom>
              <a:avLst/>
              <a:gdLst>
                <a:gd name="connsiteX0" fmla="*/ 20382 w 139634"/>
                <a:gd name="connsiteY0" fmla="*/ 176594 h 221646"/>
                <a:gd name="connsiteX1" fmla="*/ 665 w 139634"/>
                <a:gd name="connsiteY1" fmla="*/ 113252 h 221646"/>
                <a:gd name="connsiteX2" fmla="*/ 27335 w 139634"/>
                <a:gd name="connsiteY2" fmla="*/ 0 h 221646"/>
                <a:gd name="connsiteX3" fmla="*/ 139635 w 139634"/>
                <a:gd name="connsiteY3" fmla="*/ 216884 h 221646"/>
                <a:gd name="connsiteX4" fmla="*/ 106012 w 139634"/>
                <a:gd name="connsiteY4" fmla="*/ 220599 h 221646"/>
                <a:gd name="connsiteX5" fmla="*/ 90295 w 139634"/>
                <a:gd name="connsiteY5" fmla="*/ 221647 h 221646"/>
                <a:gd name="connsiteX6" fmla="*/ 53815 w 139634"/>
                <a:gd name="connsiteY6" fmla="*/ 209836 h 221646"/>
                <a:gd name="connsiteX7" fmla="*/ 20477 w 139634"/>
                <a:gd name="connsiteY7" fmla="*/ 176498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634" h="221646">
                  <a:moveTo>
                    <a:pt x="20382" y="176594"/>
                  </a:moveTo>
                  <a:cubicBezTo>
                    <a:pt x="4285" y="151638"/>
                    <a:pt x="1808" y="127159"/>
                    <a:pt x="665" y="113252"/>
                  </a:cubicBezTo>
                  <a:cubicBezTo>
                    <a:pt x="-3907" y="61436"/>
                    <a:pt x="16191" y="19431"/>
                    <a:pt x="27335" y="0"/>
                  </a:cubicBezTo>
                  <a:cubicBezTo>
                    <a:pt x="64768" y="72295"/>
                    <a:pt x="102201" y="144589"/>
                    <a:pt x="139635" y="216884"/>
                  </a:cubicBezTo>
                  <a:cubicBezTo>
                    <a:pt x="128967" y="218408"/>
                    <a:pt x="117727" y="219742"/>
                    <a:pt x="106012" y="220599"/>
                  </a:cubicBezTo>
                  <a:cubicBezTo>
                    <a:pt x="100678" y="220980"/>
                    <a:pt x="95439" y="221361"/>
                    <a:pt x="90295" y="221647"/>
                  </a:cubicBezTo>
                  <a:cubicBezTo>
                    <a:pt x="82008" y="220789"/>
                    <a:pt x="68292" y="218218"/>
                    <a:pt x="53815" y="209836"/>
                  </a:cubicBezTo>
                  <a:cubicBezTo>
                    <a:pt x="35241" y="199072"/>
                    <a:pt x="25621" y="184595"/>
                    <a:pt x="20477" y="17649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8250B6CB-D5FF-CE04-F239-C350E9BFA9C2}"/>
                </a:ext>
              </a:extLst>
            </p:cNvPr>
            <p:cNvSpPr/>
            <p:nvPr/>
          </p:nvSpPr>
          <p:spPr>
            <a:xfrm>
              <a:off x="7016591" y="4354258"/>
              <a:ext cx="154818" cy="239655"/>
            </a:xfrm>
            <a:custGeom>
              <a:avLst/>
              <a:gdLst>
                <a:gd name="connsiteX0" fmla="*/ 0 w 154818"/>
                <a:gd name="connsiteY0" fmla="*/ 233363 h 239655"/>
                <a:gd name="connsiteX1" fmla="*/ 37242 w 154818"/>
                <a:gd name="connsiteY1" fmla="*/ 239363 h 239655"/>
                <a:gd name="connsiteX2" fmla="*/ 76390 w 154818"/>
                <a:gd name="connsiteY2" fmla="*/ 237458 h 239655"/>
                <a:gd name="connsiteX3" fmla="*/ 109918 w 154818"/>
                <a:gd name="connsiteY3" fmla="*/ 224599 h 239655"/>
                <a:gd name="connsiteX4" fmla="*/ 138017 w 154818"/>
                <a:gd name="connsiteY4" fmla="*/ 202406 h 239655"/>
                <a:gd name="connsiteX5" fmla="*/ 154495 w 154818"/>
                <a:gd name="connsiteY5" fmla="*/ 134398 h 239655"/>
                <a:gd name="connsiteX6" fmla="*/ 113347 w 154818"/>
                <a:gd name="connsiteY6" fmla="*/ 0 h 239655"/>
                <a:gd name="connsiteX7" fmla="*/ 74580 w 154818"/>
                <a:gd name="connsiteY7" fmla="*/ 29813 h 239655"/>
                <a:gd name="connsiteX8" fmla="*/ 45625 w 154818"/>
                <a:gd name="connsiteY8" fmla="*/ 108109 h 239655"/>
                <a:gd name="connsiteX9" fmla="*/ 24479 w 154818"/>
                <a:gd name="connsiteY9" fmla="*/ 176498 h 239655"/>
                <a:gd name="connsiteX10" fmla="*/ 95 w 154818"/>
                <a:gd name="connsiteY10" fmla="*/ 233363 h 23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818" h="239655">
                  <a:moveTo>
                    <a:pt x="0" y="233363"/>
                  </a:moveTo>
                  <a:cubicBezTo>
                    <a:pt x="9906" y="236029"/>
                    <a:pt x="22574" y="238506"/>
                    <a:pt x="37242" y="239363"/>
                  </a:cubicBezTo>
                  <a:cubicBezTo>
                    <a:pt x="52578" y="240220"/>
                    <a:pt x="65913" y="239077"/>
                    <a:pt x="76390" y="237458"/>
                  </a:cubicBezTo>
                  <a:cubicBezTo>
                    <a:pt x="84867" y="235648"/>
                    <a:pt x="96964" y="232029"/>
                    <a:pt x="109918" y="224599"/>
                  </a:cubicBezTo>
                  <a:cubicBezTo>
                    <a:pt x="122872" y="217265"/>
                    <a:pt x="132016" y="208788"/>
                    <a:pt x="138017" y="202406"/>
                  </a:cubicBezTo>
                  <a:cubicBezTo>
                    <a:pt x="145161" y="186023"/>
                    <a:pt x="152781" y="162782"/>
                    <a:pt x="154495" y="134398"/>
                  </a:cubicBezTo>
                  <a:cubicBezTo>
                    <a:pt x="158401" y="67056"/>
                    <a:pt x="125920" y="17335"/>
                    <a:pt x="113347" y="0"/>
                  </a:cubicBezTo>
                  <a:cubicBezTo>
                    <a:pt x="102965" y="4858"/>
                    <a:pt x="87439" y="13716"/>
                    <a:pt x="74580" y="29813"/>
                  </a:cubicBezTo>
                  <a:cubicBezTo>
                    <a:pt x="63151" y="44005"/>
                    <a:pt x="61150" y="54769"/>
                    <a:pt x="45625" y="108109"/>
                  </a:cubicBezTo>
                  <a:cubicBezTo>
                    <a:pt x="31528" y="156781"/>
                    <a:pt x="26765" y="170116"/>
                    <a:pt x="24479" y="176498"/>
                  </a:cubicBezTo>
                  <a:cubicBezTo>
                    <a:pt x="15526" y="200977"/>
                    <a:pt x="6477" y="220504"/>
                    <a:pt x="95" y="2333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52659E6C-3FB2-3114-16D6-4B30F64D880B}"/>
                </a:ext>
              </a:extLst>
            </p:cNvPr>
            <p:cNvSpPr/>
            <p:nvPr/>
          </p:nvSpPr>
          <p:spPr>
            <a:xfrm>
              <a:off x="6521530" y="4680108"/>
              <a:ext cx="124048" cy="179274"/>
            </a:xfrm>
            <a:custGeom>
              <a:avLst/>
              <a:gdLst>
                <a:gd name="connsiteX0" fmla="*/ 27859 w 124048"/>
                <a:gd name="connsiteY0" fmla="*/ 0 h 179274"/>
                <a:gd name="connsiteX1" fmla="*/ 4809 w 124048"/>
                <a:gd name="connsiteY1" fmla="*/ 55912 h 179274"/>
                <a:gd name="connsiteX2" fmla="*/ 9952 w 124048"/>
                <a:gd name="connsiteY2" fmla="*/ 159925 h 179274"/>
                <a:gd name="connsiteX3" fmla="*/ 44242 w 124048"/>
                <a:gd name="connsiteY3" fmla="*/ 178117 h 179274"/>
                <a:gd name="connsiteX4" fmla="*/ 83295 w 124048"/>
                <a:gd name="connsiteY4" fmla="*/ 173546 h 179274"/>
                <a:gd name="connsiteX5" fmla="*/ 114537 w 124048"/>
                <a:gd name="connsiteY5" fmla="*/ 130302 h 179274"/>
                <a:gd name="connsiteX6" fmla="*/ 122633 w 124048"/>
                <a:gd name="connsiteY6" fmla="*/ 63627 h 179274"/>
                <a:gd name="connsiteX7" fmla="*/ 100725 w 124048"/>
                <a:gd name="connsiteY7" fmla="*/ 5905 h 179274"/>
                <a:gd name="connsiteX8" fmla="*/ 27859 w 124048"/>
                <a:gd name="connsiteY8" fmla="*/ 0 h 17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48" h="179274">
                  <a:moveTo>
                    <a:pt x="27859" y="0"/>
                  </a:moveTo>
                  <a:cubicBezTo>
                    <a:pt x="19763" y="13145"/>
                    <a:pt x="10429" y="31909"/>
                    <a:pt x="4809" y="55912"/>
                  </a:cubicBezTo>
                  <a:cubicBezTo>
                    <a:pt x="-5955" y="102298"/>
                    <a:pt x="3856" y="141161"/>
                    <a:pt x="9952" y="159925"/>
                  </a:cubicBezTo>
                  <a:cubicBezTo>
                    <a:pt x="14048" y="164021"/>
                    <a:pt x="25573" y="174593"/>
                    <a:pt x="44242" y="178117"/>
                  </a:cubicBezTo>
                  <a:cubicBezTo>
                    <a:pt x="63197" y="181737"/>
                    <a:pt x="78056" y="175927"/>
                    <a:pt x="83295" y="173546"/>
                  </a:cubicBezTo>
                  <a:cubicBezTo>
                    <a:pt x="91581" y="166211"/>
                    <a:pt x="105297" y="152114"/>
                    <a:pt x="114537" y="130302"/>
                  </a:cubicBezTo>
                  <a:cubicBezTo>
                    <a:pt x="127205" y="100584"/>
                    <a:pt x="124062" y="74295"/>
                    <a:pt x="122633" y="63627"/>
                  </a:cubicBezTo>
                  <a:cubicBezTo>
                    <a:pt x="119013" y="36386"/>
                    <a:pt x="107869" y="16573"/>
                    <a:pt x="100725" y="5905"/>
                  </a:cubicBezTo>
                  <a:cubicBezTo>
                    <a:pt x="76437" y="3905"/>
                    <a:pt x="52148" y="2000"/>
                    <a:pt x="27859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DD81DB41-E437-544E-0218-CB58976757BD}"/>
                </a:ext>
              </a:extLst>
            </p:cNvPr>
            <p:cNvSpPr/>
            <p:nvPr/>
          </p:nvSpPr>
          <p:spPr>
            <a:xfrm>
              <a:off x="7122618" y="4728876"/>
              <a:ext cx="99377" cy="188889"/>
            </a:xfrm>
            <a:custGeom>
              <a:avLst/>
              <a:gdLst>
                <a:gd name="connsiteX0" fmla="*/ 6940 w 99377"/>
                <a:gd name="connsiteY0" fmla="*/ 13335 h 188889"/>
                <a:gd name="connsiteX1" fmla="*/ 82 w 99377"/>
                <a:gd name="connsiteY1" fmla="*/ 76295 h 188889"/>
                <a:gd name="connsiteX2" fmla="*/ 22466 w 99377"/>
                <a:gd name="connsiteY2" fmla="*/ 170879 h 188889"/>
                <a:gd name="connsiteX3" fmla="*/ 39324 w 99377"/>
                <a:gd name="connsiteY3" fmla="*/ 183928 h 188889"/>
                <a:gd name="connsiteX4" fmla="*/ 71329 w 99377"/>
                <a:gd name="connsiteY4" fmla="*/ 187262 h 188889"/>
                <a:gd name="connsiteX5" fmla="*/ 96951 w 99377"/>
                <a:gd name="connsiteY5" fmla="*/ 166021 h 188889"/>
                <a:gd name="connsiteX6" fmla="*/ 96284 w 99377"/>
                <a:gd name="connsiteY6" fmla="*/ 93726 h 188889"/>
                <a:gd name="connsiteX7" fmla="*/ 59423 w 99377"/>
                <a:gd name="connsiteY7" fmla="*/ 0 h 188889"/>
                <a:gd name="connsiteX8" fmla="*/ 7035 w 99377"/>
                <a:gd name="connsiteY8" fmla="*/ 13430 h 18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377" h="188889">
                  <a:moveTo>
                    <a:pt x="6940" y="13335"/>
                  </a:moveTo>
                  <a:cubicBezTo>
                    <a:pt x="2940" y="29623"/>
                    <a:pt x="-585" y="51054"/>
                    <a:pt x="82" y="76295"/>
                  </a:cubicBezTo>
                  <a:cubicBezTo>
                    <a:pt x="1224" y="118205"/>
                    <a:pt x="13226" y="151066"/>
                    <a:pt x="22466" y="170879"/>
                  </a:cubicBezTo>
                  <a:cubicBezTo>
                    <a:pt x="25418" y="174403"/>
                    <a:pt x="30848" y="179927"/>
                    <a:pt x="39324" y="183928"/>
                  </a:cubicBezTo>
                  <a:cubicBezTo>
                    <a:pt x="43706" y="186023"/>
                    <a:pt x="56279" y="191643"/>
                    <a:pt x="71329" y="187262"/>
                  </a:cubicBezTo>
                  <a:cubicBezTo>
                    <a:pt x="87807" y="182404"/>
                    <a:pt x="95427" y="168783"/>
                    <a:pt x="96951" y="166021"/>
                  </a:cubicBezTo>
                  <a:cubicBezTo>
                    <a:pt x="99523" y="148019"/>
                    <a:pt x="101047" y="122872"/>
                    <a:pt x="96284" y="93726"/>
                  </a:cubicBezTo>
                  <a:cubicBezTo>
                    <a:pt x="89141" y="50197"/>
                    <a:pt x="71424" y="18193"/>
                    <a:pt x="59423" y="0"/>
                  </a:cubicBezTo>
                  <a:cubicBezTo>
                    <a:pt x="41992" y="4477"/>
                    <a:pt x="24466" y="8954"/>
                    <a:pt x="7035" y="134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B7090F1B-1123-E611-09CB-0E48ACDE11EA}"/>
                </a:ext>
              </a:extLst>
            </p:cNvPr>
            <p:cNvSpPr/>
            <p:nvPr/>
          </p:nvSpPr>
          <p:spPr>
            <a:xfrm>
              <a:off x="6577488" y="5349525"/>
              <a:ext cx="219181" cy="340518"/>
            </a:xfrm>
            <a:custGeom>
              <a:avLst/>
              <a:gdLst>
                <a:gd name="connsiteX0" fmla="*/ 94583 w 219181"/>
                <a:gd name="connsiteY0" fmla="*/ 340519 h 340518"/>
                <a:gd name="connsiteX1" fmla="*/ 142970 w 219181"/>
                <a:gd name="connsiteY1" fmla="*/ 327755 h 340518"/>
                <a:gd name="connsiteX2" fmla="*/ 172117 w 219181"/>
                <a:gd name="connsiteY2" fmla="*/ 318802 h 340518"/>
                <a:gd name="connsiteX3" fmla="*/ 209169 w 219181"/>
                <a:gd name="connsiteY3" fmla="*/ 293561 h 340518"/>
                <a:gd name="connsiteX4" fmla="*/ 159448 w 219181"/>
                <a:gd name="connsiteY4" fmla="*/ 571 h 340518"/>
                <a:gd name="connsiteX5" fmla="*/ 100203 w 219181"/>
                <a:gd name="connsiteY5" fmla="*/ 0 h 340518"/>
                <a:gd name="connsiteX6" fmla="*/ 18383 w 219181"/>
                <a:gd name="connsiteY6" fmla="*/ 69152 h 340518"/>
                <a:gd name="connsiteX7" fmla="*/ 0 w 219181"/>
                <a:gd name="connsiteY7" fmla="*/ 224314 h 340518"/>
                <a:gd name="connsiteX8" fmla="*/ 18383 w 219181"/>
                <a:gd name="connsiteY8" fmla="*/ 287750 h 340518"/>
                <a:gd name="connsiteX9" fmla="*/ 94583 w 219181"/>
                <a:gd name="connsiteY9" fmla="*/ 340519 h 340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181" h="340518">
                  <a:moveTo>
                    <a:pt x="94583" y="340519"/>
                  </a:moveTo>
                  <a:cubicBezTo>
                    <a:pt x="107061" y="337280"/>
                    <a:pt x="123540" y="332899"/>
                    <a:pt x="142970" y="327755"/>
                  </a:cubicBezTo>
                  <a:cubicBezTo>
                    <a:pt x="160211" y="323183"/>
                    <a:pt x="165164" y="321850"/>
                    <a:pt x="172117" y="318802"/>
                  </a:cubicBezTo>
                  <a:cubicBezTo>
                    <a:pt x="172117" y="318802"/>
                    <a:pt x="192024" y="310134"/>
                    <a:pt x="209169" y="293561"/>
                  </a:cubicBezTo>
                  <a:cubicBezTo>
                    <a:pt x="230791" y="272605"/>
                    <a:pt x="218790" y="152590"/>
                    <a:pt x="159448" y="571"/>
                  </a:cubicBezTo>
                  <a:cubicBezTo>
                    <a:pt x="139732" y="381"/>
                    <a:pt x="119920" y="190"/>
                    <a:pt x="100203" y="0"/>
                  </a:cubicBezTo>
                  <a:cubicBezTo>
                    <a:pt x="72962" y="23050"/>
                    <a:pt x="45625" y="46101"/>
                    <a:pt x="18383" y="69152"/>
                  </a:cubicBezTo>
                  <a:cubicBezTo>
                    <a:pt x="12288" y="120872"/>
                    <a:pt x="6191" y="172593"/>
                    <a:pt x="0" y="224314"/>
                  </a:cubicBezTo>
                  <a:cubicBezTo>
                    <a:pt x="6096" y="245459"/>
                    <a:pt x="12192" y="266605"/>
                    <a:pt x="18383" y="287750"/>
                  </a:cubicBezTo>
                  <a:lnTo>
                    <a:pt x="94583" y="340519"/>
                  </a:ln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1404F6CE-7C75-EDD6-BB96-4E3CCDAA05C2}"/>
                </a:ext>
              </a:extLst>
            </p:cNvPr>
            <p:cNvSpPr/>
            <p:nvPr/>
          </p:nvSpPr>
          <p:spPr>
            <a:xfrm>
              <a:off x="7384279" y="4070699"/>
              <a:ext cx="89581" cy="177736"/>
            </a:xfrm>
            <a:custGeom>
              <a:avLst/>
              <a:gdLst>
                <a:gd name="connsiteX0" fmla="*/ 1501 w 89581"/>
                <a:gd name="connsiteY0" fmla="*/ 25432 h 177736"/>
                <a:gd name="connsiteX1" fmla="*/ 1120 w 89581"/>
                <a:gd name="connsiteY1" fmla="*/ 74962 h 177736"/>
                <a:gd name="connsiteX2" fmla="*/ 35791 w 89581"/>
                <a:gd name="connsiteY2" fmla="*/ 177737 h 177736"/>
                <a:gd name="connsiteX3" fmla="*/ 61603 w 89581"/>
                <a:gd name="connsiteY3" fmla="*/ 174022 h 177736"/>
                <a:gd name="connsiteX4" fmla="*/ 86083 w 89581"/>
                <a:gd name="connsiteY4" fmla="*/ 164973 h 177736"/>
                <a:gd name="connsiteX5" fmla="*/ 86083 w 89581"/>
                <a:gd name="connsiteY5" fmla="*/ 83725 h 177736"/>
                <a:gd name="connsiteX6" fmla="*/ 54365 w 89581"/>
                <a:gd name="connsiteY6" fmla="*/ 0 h 177736"/>
                <a:gd name="connsiteX7" fmla="*/ 1501 w 89581"/>
                <a:gd name="connsiteY7" fmla="*/ 25432 h 17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81" h="177736">
                  <a:moveTo>
                    <a:pt x="1501" y="25432"/>
                  </a:moveTo>
                  <a:cubicBezTo>
                    <a:pt x="-119" y="39624"/>
                    <a:pt x="-690" y="56388"/>
                    <a:pt x="1120" y="74962"/>
                  </a:cubicBezTo>
                  <a:cubicBezTo>
                    <a:pt x="5692" y="121158"/>
                    <a:pt x="22932" y="156496"/>
                    <a:pt x="35791" y="177737"/>
                  </a:cubicBezTo>
                  <a:cubicBezTo>
                    <a:pt x="42839" y="177451"/>
                    <a:pt x="51698" y="176594"/>
                    <a:pt x="61603" y="174022"/>
                  </a:cubicBezTo>
                  <a:cubicBezTo>
                    <a:pt x="71510" y="171545"/>
                    <a:pt x="79701" y="168116"/>
                    <a:pt x="86083" y="164973"/>
                  </a:cubicBezTo>
                  <a:cubicBezTo>
                    <a:pt x="89321" y="146304"/>
                    <a:pt x="91988" y="117729"/>
                    <a:pt x="86083" y="83725"/>
                  </a:cubicBezTo>
                  <a:cubicBezTo>
                    <a:pt x="79416" y="45434"/>
                    <a:pt x="64747" y="16859"/>
                    <a:pt x="54365" y="0"/>
                  </a:cubicBezTo>
                  <a:cubicBezTo>
                    <a:pt x="36743" y="8477"/>
                    <a:pt x="19122" y="16954"/>
                    <a:pt x="1501" y="254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6E5B502B-C12A-BF22-2788-854589ECF7CF}"/>
                </a:ext>
              </a:extLst>
            </p:cNvPr>
            <p:cNvSpPr/>
            <p:nvPr/>
          </p:nvSpPr>
          <p:spPr>
            <a:xfrm>
              <a:off x="7459503" y="4399551"/>
              <a:ext cx="57150" cy="63386"/>
            </a:xfrm>
            <a:custGeom>
              <a:avLst/>
              <a:gdLst>
                <a:gd name="connsiteX0" fmla="*/ 95 w 57150"/>
                <a:gd name="connsiteY0" fmla="*/ 18238 h 63386"/>
                <a:gd name="connsiteX1" fmla="*/ 5239 w 57150"/>
                <a:gd name="connsiteY1" fmla="*/ 35097 h 63386"/>
                <a:gd name="connsiteX2" fmla="*/ 12954 w 57150"/>
                <a:gd name="connsiteY2" fmla="*/ 63387 h 63386"/>
                <a:gd name="connsiteX3" fmla="*/ 57150 w 57150"/>
                <a:gd name="connsiteY3" fmla="*/ 56529 h 63386"/>
                <a:gd name="connsiteX4" fmla="*/ 51245 w 57150"/>
                <a:gd name="connsiteY4" fmla="*/ 27859 h 63386"/>
                <a:gd name="connsiteX5" fmla="*/ 45148 w 57150"/>
                <a:gd name="connsiteY5" fmla="*/ 2332 h 63386"/>
                <a:gd name="connsiteX6" fmla="*/ 20669 w 57150"/>
                <a:gd name="connsiteY6" fmla="*/ 1760 h 63386"/>
                <a:gd name="connsiteX7" fmla="*/ 0 w 57150"/>
                <a:gd name="connsiteY7" fmla="*/ 18238 h 63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63386">
                  <a:moveTo>
                    <a:pt x="95" y="18238"/>
                  </a:moveTo>
                  <a:cubicBezTo>
                    <a:pt x="1810" y="23763"/>
                    <a:pt x="3620" y="29383"/>
                    <a:pt x="5239" y="35097"/>
                  </a:cubicBezTo>
                  <a:cubicBezTo>
                    <a:pt x="8096" y="44718"/>
                    <a:pt x="10668" y="54147"/>
                    <a:pt x="12954" y="63387"/>
                  </a:cubicBezTo>
                  <a:cubicBezTo>
                    <a:pt x="27717" y="61101"/>
                    <a:pt x="42386" y="58815"/>
                    <a:pt x="57150" y="56529"/>
                  </a:cubicBezTo>
                  <a:cubicBezTo>
                    <a:pt x="55435" y="47194"/>
                    <a:pt x="53435" y="37669"/>
                    <a:pt x="51245" y="27859"/>
                  </a:cubicBezTo>
                  <a:cubicBezTo>
                    <a:pt x="49244" y="19095"/>
                    <a:pt x="47244" y="10523"/>
                    <a:pt x="45148" y="2332"/>
                  </a:cubicBezTo>
                  <a:cubicBezTo>
                    <a:pt x="42196" y="1188"/>
                    <a:pt x="32385" y="-1955"/>
                    <a:pt x="20669" y="1760"/>
                  </a:cubicBezTo>
                  <a:cubicBezTo>
                    <a:pt x="7715" y="5951"/>
                    <a:pt x="1524" y="15762"/>
                    <a:pt x="0" y="1823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FB4AB9B1-335A-6810-A6C8-6883C8773E73}"/>
                </a:ext>
              </a:extLst>
            </p:cNvPr>
            <p:cNvSpPr/>
            <p:nvPr/>
          </p:nvSpPr>
          <p:spPr>
            <a:xfrm>
              <a:off x="7459217" y="4588623"/>
              <a:ext cx="80701" cy="135205"/>
            </a:xfrm>
            <a:custGeom>
              <a:avLst/>
              <a:gdLst>
                <a:gd name="connsiteX0" fmla="*/ 2096 w 80701"/>
                <a:gd name="connsiteY0" fmla="*/ 47099 h 135205"/>
                <a:gd name="connsiteX1" fmla="*/ 667 w 80701"/>
                <a:gd name="connsiteY1" fmla="*/ 28621 h 135205"/>
                <a:gd name="connsiteX2" fmla="*/ 13716 w 80701"/>
                <a:gd name="connsiteY2" fmla="*/ 8523 h 135205"/>
                <a:gd name="connsiteX3" fmla="*/ 48292 w 80701"/>
                <a:gd name="connsiteY3" fmla="*/ 807 h 135205"/>
                <a:gd name="connsiteX4" fmla="*/ 74009 w 80701"/>
                <a:gd name="connsiteY4" fmla="*/ 15571 h 135205"/>
                <a:gd name="connsiteX5" fmla="*/ 78581 w 80701"/>
                <a:gd name="connsiteY5" fmla="*/ 54052 h 135205"/>
                <a:gd name="connsiteX6" fmla="*/ 62008 w 80701"/>
                <a:gd name="connsiteY6" fmla="*/ 85771 h 135205"/>
                <a:gd name="connsiteX7" fmla="*/ 58484 w 80701"/>
                <a:gd name="connsiteY7" fmla="*/ 102725 h 135205"/>
                <a:gd name="connsiteX8" fmla="*/ 21431 w 80701"/>
                <a:gd name="connsiteY8" fmla="*/ 135205 h 135205"/>
                <a:gd name="connsiteX9" fmla="*/ 33052 w 80701"/>
                <a:gd name="connsiteY9" fmla="*/ 110154 h 135205"/>
                <a:gd name="connsiteX10" fmla="*/ 35528 w 80701"/>
                <a:gd name="connsiteY10" fmla="*/ 82627 h 135205"/>
                <a:gd name="connsiteX11" fmla="*/ 2001 w 80701"/>
                <a:gd name="connsiteY11" fmla="*/ 47194 h 13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701" h="135205">
                  <a:moveTo>
                    <a:pt x="2096" y="47099"/>
                  </a:moveTo>
                  <a:cubicBezTo>
                    <a:pt x="952" y="43956"/>
                    <a:pt x="-1048" y="37003"/>
                    <a:pt x="667" y="28621"/>
                  </a:cubicBezTo>
                  <a:cubicBezTo>
                    <a:pt x="3048" y="17190"/>
                    <a:pt x="10859" y="10809"/>
                    <a:pt x="13716" y="8523"/>
                  </a:cubicBezTo>
                  <a:cubicBezTo>
                    <a:pt x="27527" y="-2526"/>
                    <a:pt x="44292" y="46"/>
                    <a:pt x="48292" y="807"/>
                  </a:cubicBezTo>
                  <a:cubicBezTo>
                    <a:pt x="52197" y="1570"/>
                    <a:pt x="65532" y="4046"/>
                    <a:pt x="74009" y="15571"/>
                  </a:cubicBezTo>
                  <a:cubicBezTo>
                    <a:pt x="83820" y="29002"/>
                    <a:pt x="80486" y="45194"/>
                    <a:pt x="78581" y="54052"/>
                  </a:cubicBezTo>
                  <a:cubicBezTo>
                    <a:pt x="75343" y="69483"/>
                    <a:pt x="67151" y="80151"/>
                    <a:pt x="62008" y="85771"/>
                  </a:cubicBezTo>
                  <a:cubicBezTo>
                    <a:pt x="61817" y="90628"/>
                    <a:pt x="60960" y="96534"/>
                    <a:pt x="58484" y="102725"/>
                  </a:cubicBezTo>
                  <a:cubicBezTo>
                    <a:pt x="49435" y="125299"/>
                    <a:pt x="26384" y="133491"/>
                    <a:pt x="21431" y="135205"/>
                  </a:cubicBezTo>
                  <a:cubicBezTo>
                    <a:pt x="25051" y="129967"/>
                    <a:pt x="30004" y="121489"/>
                    <a:pt x="33052" y="110154"/>
                  </a:cubicBezTo>
                  <a:cubicBezTo>
                    <a:pt x="34862" y="103582"/>
                    <a:pt x="37624" y="93200"/>
                    <a:pt x="35528" y="82627"/>
                  </a:cubicBezTo>
                  <a:cubicBezTo>
                    <a:pt x="30861" y="59862"/>
                    <a:pt x="5810" y="48813"/>
                    <a:pt x="2001" y="4719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F1114962-7411-3475-7C39-DFFCF4369883}"/>
                </a:ext>
              </a:extLst>
            </p:cNvPr>
            <p:cNvSpPr/>
            <p:nvPr/>
          </p:nvSpPr>
          <p:spPr>
            <a:xfrm>
              <a:off x="6128385" y="4010792"/>
              <a:ext cx="163639" cy="144549"/>
            </a:xfrm>
            <a:custGeom>
              <a:avLst/>
              <a:gdLst>
                <a:gd name="connsiteX0" fmla="*/ 114205 w 163639"/>
                <a:gd name="connsiteY0" fmla="*/ 90 h 144549"/>
                <a:gd name="connsiteX1" fmla="*/ 107537 w 163639"/>
                <a:gd name="connsiteY1" fmla="*/ 11235 h 144549"/>
                <a:gd name="connsiteX2" fmla="*/ 104204 w 163639"/>
                <a:gd name="connsiteY2" fmla="*/ 19997 h 144549"/>
                <a:gd name="connsiteX3" fmla="*/ 78295 w 163639"/>
                <a:gd name="connsiteY3" fmla="*/ 21903 h 144549"/>
                <a:gd name="connsiteX4" fmla="*/ 44862 w 163639"/>
                <a:gd name="connsiteY4" fmla="*/ 43238 h 144549"/>
                <a:gd name="connsiteX5" fmla="*/ 33623 w 163639"/>
                <a:gd name="connsiteY5" fmla="*/ 41429 h 144549"/>
                <a:gd name="connsiteX6" fmla="*/ 13621 w 163639"/>
                <a:gd name="connsiteY6" fmla="*/ 43048 h 144549"/>
                <a:gd name="connsiteX7" fmla="*/ 0 w 163639"/>
                <a:gd name="connsiteY7" fmla="*/ 63527 h 144549"/>
                <a:gd name="connsiteX8" fmla="*/ 7620 w 163639"/>
                <a:gd name="connsiteY8" fmla="*/ 95436 h 144549"/>
                <a:gd name="connsiteX9" fmla="*/ 23622 w 163639"/>
                <a:gd name="connsiteY9" fmla="*/ 99055 h 144549"/>
                <a:gd name="connsiteX10" fmla="*/ 41624 w 163639"/>
                <a:gd name="connsiteY10" fmla="*/ 100484 h 144549"/>
                <a:gd name="connsiteX11" fmla="*/ 66294 w 163639"/>
                <a:gd name="connsiteY11" fmla="*/ 135060 h 144549"/>
                <a:gd name="connsiteX12" fmla="*/ 118681 w 163639"/>
                <a:gd name="connsiteY12" fmla="*/ 141441 h 144549"/>
                <a:gd name="connsiteX13" fmla="*/ 154400 w 163639"/>
                <a:gd name="connsiteY13" fmla="*/ 110390 h 144549"/>
                <a:gd name="connsiteX14" fmla="*/ 154210 w 163639"/>
                <a:gd name="connsiteY14" fmla="*/ 58478 h 144549"/>
                <a:gd name="connsiteX15" fmla="*/ 159925 w 163639"/>
                <a:gd name="connsiteY15" fmla="*/ 53145 h 144549"/>
                <a:gd name="connsiteX16" fmla="*/ 163639 w 163639"/>
                <a:gd name="connsiteY16" fmla="*/ 41905 h 144549"/>
                <a:gd name="connsiteX17" fmla="*/ 151829 w 163639"/>
                <a:gd name="connsiteY17" fmla="*/ 12854 h 144549"/>
                <a:gd name="connsiteX18" fmla="*/ 114300 w 163639"/>
                <a:gd name="connsiteY18" fmla="*/ 376 h 144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3639" h="144549">
                  <a:moveTo>
                    <a:pt x="114205" y="90"/>
                  </a:moveTo>
                  <a:cubicBezTo>
                    <a:pt x="112014" y="3043"/>
                    <a:pt x="109632" y="6758"/>
                    <a:pt x="107537" y="11235"/>
                  </a:cubicBezTo>
                  <a:cubicBezTo>
                    <a:pt x="106013" y="14378"/>
                    <a:pt x="104965" y="17330"/>
                    <a:pt x="104204" y="19997"/>
                  </a:cubicBezTo>
                  <a:cubicBezTo>
                    <a:pt x="98203" y="19236"/>
                    <a:pt x="88963" y="18950"/>
                    <a:pt x="78295" y="21903"/>
                  </a:cubicBezTo>
                  <a:cubicBezTo>
                    <a:pt x="60293" y="26855"/>
                    <a:pt x="49244" y="38095"/>
                    <a:pt x="44862" y="43238"/>
                  </a:cubicBezTo>
                  <a:cubicBezTo>
                    <a:pt x="41624" y="42477"/>
                    <a:pt x="37909" y="41714"/>
                    <a:pt x="33623" y="41429"/>
                  </a:cubicBezTo>
                  <a:cubicBezTo>
                    <a:pt x="25527" y="40857"/>
                    <a:pt x="18669" y="41905"/>
                    <a:pt x="13621" y="43048"/>
                  </a:cubicBezTo>
                  <a:lnTo>
                    <a:pt x="0" y="63527"/>
                  </a:lnTo>
                  <a:cubicBezTo>
                    <a:pt x="2571" y="74195"/>
                    <a:pt x="5143" y="84768"/>
                    <a:pt x="7620" y="95436"/>
                  </a:cubicBezTo>
                  <a:cubicBezTo>
                    <a:pt x="12287" y="96769"/>
                    <a:pt x="17621" y="98103"/>
                    <a:pt x="23622" y="99055"/>
                  </a:cubicBezTo>
                  <a:cubicBezTo>
                    <a:pt x="30289" y="100103"/>
                    <a:pt x="36385" y="100484"/>
                    <a:pt x="41624" y="100484"/>
                  </a:cubicBezTo>
                  <a:cubicBezTo>
                    <a:pt x="42957" y="105342"/>
                    <a:pt x="48387" y="123248"/>
                    <a:pt x="66294" y="135060"/>
                  </a:cubicBezTo>
                  <a:cubicBezTo>
                    <a:pt x="89725" y="150585"/>
                    <a:pt x="115062" y="142679"/>
                    <a:pt x="118681" y="141441"/>
                  </a:cubicBezTo>
                  <a:cubicBezTo>
                    <a:pt x="123825" y="139727"/>
                    <a:pt x="144018" y="132297"/>
                    <a:pt x="154400" y="110390"/>
                  </a:cubicBezTo>
                  <a:cubicBezTo>
                    <a:pt x="166401" y="85244"/>
                    <a:pt x="155638" y="61622"/>
                    <a:pt x="154210" y="58478"/>
                  </a:cubicBezTo>
                  <a:cubicBezTo>
                    <a:pt x="155734" y="57526"/>
                    <a:pt x="158019" y="55811"/>
                    <a:pt x="159925" y="53145"/>
                  </a:cubicBezTo>
                  <a:cubicBezTo>
                    <a:pt x="163163" y="48572"/>
                    <a:pt x="163544" y="43905"/>
                    <a:pt x="163639" y="41905"/>
                  </a:cubicBezTo>
                  <a:cubicBezTo>
                    <a:pt x="163639" y="38476"/>
                    <a:pt x="162973" y="24379"/>
                    <a:pt x="151829" y="12854"/>
                  </a:cubicBezTo>
                  <a:cubicBezTo>
                    <a:pt x="137064" y="-2481"/>
                    <a:pt x="116491" y="-5"/>
                    <a:pt x="114300" y="37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CC52C102-8304-6524-15E3-A2535596BF70}"/>
                </a:ext>
              </a:extLst>
            </p:cNvPr>
            <p:cNvSpPr/>
            <p:nvPr/>
          </p:nvSpPr>
          <p:spPr>
            <a:xfrm>
              <a:off x="5901295" y="4021337"/>
              <a:ext cx="66455" cy="65449"/>
            </a:xfrm>
            <a:custGeom>
              <a:avLst/>
              <a:gdLst>
                <a:gd name="connsiteX0" fmla="*/ 63450 w 66455"/>
                <a:gd name="connsiteY0" fmla="*/ 7832 h 65449"/>
                <a:gd name="connsiteX1" fmla="*/ 32874 w 66455"/>
                <a:gd name="connsiteY1" fmla="*/ 22 h 65449"/>
                <a:gd name="connsiteX2" fmla="*/ 6681 w 66455"/>
                <a:gd name="connsiteY2" fmla="*/ 4308 h 65449"/>
                <a:gd name="connsiteX3" fmla="*/ 13 w 66455"/>
                <a:gd name="connsiteY3" fmla="*/ 32121 h 65449"/>
                <a:gd name="connsiteX4" fmla="*/ 6014 w 66455"/>
                <a:gd name="connsiteY4" fmla="*/ 56124 h 65449"/>
                <a:gd name="connsiteX5" fmla="*/ 28302 w 66455"/>
                <a:gd name="connsiteY5" fmla="*/ 64601 h 65449"/>
                <a:gd name="connsiteX6" fmla="*/ 53544 w 66455"/>
                <a:gd name="connsiteY6" fmla="*/ 63458 h 65449"/>
                <a:gd name="connsiteX7" fmla="*/ 65545 w 66455"/>
                <a:gd name="connsiteY7" fmla="*/ 36979 h 65449"/>
                <a:gd name="connsiteX8" fmla="*/ 63450 w 66455"/>
                <a:gd name="connsiteY8" fmla="*/ 7737 h 6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5" h="65449">
                  <a:moveTo>
                    <a:pt x="63450" y="7832"/>
                  </a:moveTo>
                  <a:cubicBezTo>
                    <a:pt x="57735" y="4880"/>
                    <a:pt x="46971" y="403"/>
                    <a:pt x="32874" y="22"/>
                  </a:cubicBezTo>
                  <a:cubicBezTo>
                    <a:pt x="21444" y="-264"/>
                    <a:pt x="12300" y="2308"/>
                    <a:pt x="6681" y="4308"/>
                  </a:cubicBezTo>
                  <a:cubicBezTo>
                    <a:pt x="4204" y="8880"/>
                    <a:pt x="-273" y="18881"/>
                    <a:pt x="13" y="32121"/>
                  </a:cubicBezTo>
                  <a:cubicBezTo>
                    <a:pt x="203" y="43170"/>
                    <a:pt x="3728" y="51647"/>
                    <a:pt x="6014" y="56124"/>
                  </a:cubicBezTo>
                  <a:cubicBezTo>
                    <a:pt x="10395" y="58886"/>
                    <a:pt x="18015" y="62887"/>
                    <a:pt x="28302" y="64601"/>
                  </a:cubicBezTo>
                  <a:cubicBezTo>
                    <a:pt x="39351" y="66506"/>
                    <a:pt x="48495" y="64792"/>
                    <a:pt x="53544" y="63458"/>
                  </a:cubicBezTo>
                  <a:cubicBezTo>
                    <a:pt x="56877" y="59363"/>
                    <a:pt x="63164" y="50219"/>
                    <a:pt x="65545" y="36979"/>
                  </a:cubicBezTo>
                  <a:cubicBezTo>
                    <a:pt x="67926" y="23549"/>
                    <a:pt x="65069" y="12785"/>
                    <a:pt x="63450" y="773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5FAB827D-0EF2-6735-3DF4-9043AEBD91F4}"/>
                </a:ext>
              </a:extLst>
            </p:cNvPr>
            <p:cNvSpPr/>
            <p:nvPr/>
          </p:nvSpPr>
          <p:spPr>
            <a:xfrm>
              <a:off x="5723286" y="3936880"/>
              <a:ext cx="59055" cy="42759"/>
            </a:xfrm>
            <a:custGeom>
              <a:avLst/>
              <a:gdLst>
                <a:gd name="connsiteX0" fmla="*/ 0 w 59055"/>
                <a:gd name="connsiteY0" fmla="*/ 21519 h 42759"/>
                <a:gd name="connsiteX1" fmla="*/ 1429 w 59055"/>
                <a:gd name="connsiteY1" fmla="*/ 28091 h 42759"/>
                <a:gd name="connsiteX2" fmla="*/ 6001 w 59055"/>
                <a:gd name="connsiteY2" fmla="*/ 37997 h 42759"/>
                <a:gd name="connsiteX3" fmla="*/ 20860 w 59055"/>
                <a:gd name="connsiteY3" fmla="*/ 42759 h 42759"/>
                <a:gd name="connsiteX4" fmla="*/ 59055 w 59055"/>
                <a:gd name="connsiteY4" fmla="*/ 34854 h 42759"/>
                <a:gd name="connsiteX5" fmla="*/ 58293 w 59055"/>
                <a:gd name="connsiteY5" fmla="*/ 25614 h 42759"/>
                <a:gd name="connsiteX6" fmla="*/ 53721 w 59055"/>
                <a:gd name="connsiteY6" fmla="*/ 12184 h 42759"/>
                <a:gd name="connsiteX7" fmla="*/ 47530 w 59055"/>
                <a:gd name="connsiteY7" fmla="*/ 4564 h 42759"/>
                <a:gd name="connsiteX8" fmla="*/ 38576 w 59055"/>
                <a:gd name="connsiteY8" fmla="*/ 1516 h 42759"/>
                <a:gd name="connsiteX9" fmla="*/ 19145 w 59055"/>
                <a:gd name="connsiteY9" fmla="*/ 468 h 42759"/>
                <a:gd name="connsiteX10" fmla="*/ 2000 w 59055"/>
                <a:gd name="connsiteY10" fmla="*/ 13613 h 42759"/>
                <a:gd name="connsiteX11" fmla="*/ 95 w 59055"/>
                <a:gd name="connsiteY11" fmla="*/ 21614 h 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55" h="42759">
                  <a:moveTo>
                    <a:pt x="0" y="21519"/>
                  </a:moveTo>
                  <a:cubicBezTo>
                    <a:pt x="286" y="23424"/>
                    <a:pt x="667" y="25710"/>
                    <a:pt x="1429" y="28091"/>
                  </a:cubicBezTo>
                  <a:cubicBezTo>
                    <a:pt x="2667" y="32282"/>
                    <a:pt x="4381" y="35520"/>
                    <a:pt x="6001" y="37997"/>
                  </a:cubicBezTo>
                  <a:cubicBezTo>
                    <a:pt x="10954" y="39616"/>
                    <a:pt x="15907" y="41140"/>
                    <a:pt x="20860" y="42759"/>
                  </a:cubicBezTo>
                  <a:cubicBezTo>
                    <a:pt x="33623" y="40092"/>
                    <a:pt x="46292" y="37521"/>
                    <a:pt x="59055" y="34854"/>
                  </a:cubicBezTo>
                  <a:cubicBezTo>
                    <a:pt x="59055" y="32282"/>
                    <a:pt x="59055" y="29139"/>
                    <a:pt x="58293" y="25614"/>
                  </a:cubicBezTo>
                  <a:cubicBezTo>
                    <a:pt x="57245" y="19899"/>
                    <a:pt x="55340" y="15327"/>
                    <a:pt x="53721" y="12184"/>
                  </a:cubicBezTo>
                  <a:cubicBezTo>
                    <a:pt x="51626" y="9612"/>
                    <a:pt x="49625" y="7041"/>
                    <a:pt x="47530" y="4564"/>
                  </a:cubicBezTo>
                  <a:cubicBezTo>
                    <a:pt x="44958" y="3421"/>
                    <a:pt x="42005" y="2373"/>
                    <a:pt x="38576" y="1516"/>
                  </a:cubicBezTo>
                  <a:cubicBezTo>
                    <a:pt x="30766" y="-389"/>
                    <a:pt x="23908" y="-198"/>
                    <a:pt x="19145" y="468"/>
                  </a:cubicBezTo>
                  <a:cubicBezTo>
                    <a:pt x="13430" y="4850"/>
                    <a:pt x="7715" y="9231"/>
                    <a:pt x="2000" y="13613"/>
                  </a:cubicBezTo>
                  <a:cubicBezTo>
                    <a:pt x="1334" y="16280"/>
                    <a:pt x="762" y="18947"/>
                    <a:pt x="95" y="2161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EE50F954-C489-764C-BB78-5BCFABD3F058}"/>
                </a:ext>
              </a:extLst>
            </p:cNvPr>
            <p:cNvSpPr/>
            <p:nvPr/>
          </p:nvSpPr>
          <p:spPr>
            <a:xfrm>
              <a:off x="5703760" y="3840534"/>
              <a:ext cx="33908" cy="42522"/>
            </a:xfrm>
            <a:custGeom>
              <a:avLst/>
              <a:gdLst>
                <a:gd name="connsiteX0" fmla="*/ 0 w 33908"/>
                <a:gd name="connsiteY0" fmla="*/ 12328 h 42522"/>
                <a:gd name="connsiteX1" fmla="*/ 4477 w 33908"/>
                <a:gd name="connsiteY1" fmla="*/ 28425 h 42522"/>
                <a:gd name="connsiteX2" fmla="*/ 11525 w 33908"/>
                <a:gd name="connsiteY2" fmla="*/ 42522 h 42522"/>
                <a:gd name="connsiteX3" fmla="*/ 33909 w 33908"/>
                <a:gd name="connsiteY3" fmla="*/ 34902 h 42522"/>
                <a:gd name="connsiteX4" fmla="*/ 32956 w 33908"/>
                <a:gd name="connsiteY4" fmla="*/ 21377 h 42522"/>
                <a:gd name="connsiteX5" fmla="*/ 28289 w 33908"/>
                <a:gd name="connsiteY5" fmla="*/ 1660 h 42522"/>
                <a:gd name="connsiteX6" fmla="*/ 13145 w 33908"/>
                <a:gd name="connsiteY6" fmla="*/ 993 h 42522"/>
                <a:gd name="connsiteX7" fmla="*/ 95 w 33908"/>
                <a:gd name="connsiteY7" fmla="*/ 12232 h 4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08" h="42522">
                  <a:moveTo>
                    <a:pt x="0" y="12328"/>
                  </a:moveTo>
                  <a:cubicBezTo>
                    <a:pt x="762" y="16900"/>
                    <a:pt x="2096" y="22424"/>
                    <a:pt x="4477" y="28425"/>
                  </a:cubicBezTo>
                  <a:cubicBezTo>
                    <a:pt x="6667" y="34045"/>
                    <a:pt x="9144" y="38807"/>
                    <a:pt x="11525" y="42522"/>
                  </a:cubicBezTo>
                  <a:cubicBezTo>
                    <a:pt x="18955" y="39950"/>
                    <a:pt x="26479" y="37474"/>
                    <a:pt x="33909" y="34902"/>
                  </a:cubicBezTo>
                  <a:cubicBezTo>
                    <a:pt x="33909" y="30806"/>
                    <a:pt x="33623" y="26329"/>
                    <a:pt x="32956" y="21377"/>
                  </a:cubicBezTo>
                  <a:cubicBezTo>
                    <a:pt x="31909" y="13661"/>
                    <a:pt x="30099" y="7089"/>
                    <a:pt x="28289" y="1660"/>
                  </a:cubicBezTo>
                  <a:cubicBezTo>
                    <a:pt x="26575" y="993"/>
                    <a:pt x="20479" y="-1293"/>
                    <a:pt x="13145" y="993"/>
                  </a:cubicBezTo>
                  <a:cubicBezTo>
                    <a:pt x="4477" y="3755"/>
                    <a:pt x="762" y="10899"/>
                    <a:pt x="95" y="122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07363658-F970-E117-4BDB-49948B6FD035}"/>
                </a:ext>
              </a:extLst>
            </p:cNvPr>
            <p:cNvSpPr/>
            <p:nvPr/>
          </p:nvSpPr>
          <p:spPr>
            <a:xfrm>
              <a:off x="5556981" y="3969894"/>
              <a:ext cx="76293" cy="49369"/>
            </a:xfrm>
            <a:custGeom>
              <a:avLst/>
              <a:gdLst>
                <a:gd name="connsiteX0" fmla="*/ 5713 w 76293"/>
                <a:gd name="connsiteY0" fmla="*/ 49370 h 49369"/>
                <a:gd name="connsiteX1" fmla="*/ 15143 w 76293"/>
                <a:gd name="connsiteY1" fmla="*/ 49370 h 49369"/>
                <a:gd name="connsiteX2" fmla="*/ 48766 w 76293"/>
                <a:gd name="connsiteY2" fmla="*/ 46036 h 49369"/>
                <a:gd name="connsiteX3" fmla="*/ 76294 w 76293"/>
                <a:gd name="connsiteY3" fmla="*/ 5650 h 49369"/>
                <a:gd name="connsiteX4" fmla="*/ 49242 w 76293"/>
                <a:gd name="connsiteY4" fmla="*/ 697 h 49369"/>
                <a:gd name="connsiteX5" fmla="*/ 13524 w 76293"/>
                <a:gd name="connsiteY5" fmla="*/ 1459 h 49369"/>
                <a:gd name="connsiteX6" fmla="*/ 379 w 76293"/>
                <a:gd name="connsiteY6" fmla="*/ 24414 h 49369"/>
                <a:gd name="connsiteX7" fmla="*/ 5809 w 76293"/>
                <a:gd name="connsiteY7" fmla="*/ 49370 h 4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93" h="49369">
                  <a:moveTo>
                    <a:pt x="5713" y="49370"/>
                  </a:moveTo>
                  <a:cubicBezTo>
                    <a:pt x="8761" y="49370"/>
                    <a:pt x="11905" y="49370"/>
                    <a:pt x="15143" y="49370"/>
                  </a:cubicBezTo>
                  <a:cubicBezTo>
                    <a:pt x="27240" y="49084"/>
                    <a:pt x="38479" y="47846"/>
                    <a:pt x="48766" y="46036"/>
                  </a:cubicBezTo>
                  <a:cubicBezTo>
                    <a:pt x="57910" y="32606"/>
                    <a:pt x="67150" y="19175"/>
                    <a:pt x="76294" y="5650"/>
                  </a:cubicBezTo>
                  <a:cubicBezTo>
                    <a:pt x="68769" y="3554"/>
                    <a:pt x="59625" y="1649"/>
                    <a:pt x="49242" y="697"/>
                  </a:cubicBezTo>
                  <a:cubicBezTo>
                    <a:pt x="35241" y="-637"/>
                    <a:pt x="23049" y="125"/>
                    <a:pt x="13524" y="1459"/>
                  </a:cubicBezTo>
                  <a:cubicBezTo>
                    <a:pt x="11428" y="3173"/>
                    <a:pt x="2380" y="10793"/>
                    <a:pt x="379" y="24414"/>
                  </a:cubicBezTo>
                  <a:cubicBezTo>
                    <a:pt x="-1526" y="37368"/>
                    <a:pt x="4284" y="46988"/>
                    <a:pt x="5809" y="4937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B45BE7A6-93D1-42DE-29FA-81765382367A}"/>
                </a:ext>
              </a:extLst>
            </p:cNvPr>
            <p:cNvSpPr/>
            <p:nvPr/>
          </p:nvSpPr>
          <p:spPr>
            <a:xfrm>
              <a:off x="5517260" y="4015930"/>
              <a:ext cx="88582" cy="52024"/>
            </a:xfrm>
            <a:custGeom>
              <a:avLst/>
              <a:gdLst>
                <a:gd name="connsiteX0" fmla="*/ 0 w 88582"/>
                <a:gd name="connsiteY0" fmla="*/ 49530 h 52024"/>
                <a:gd name="connsiteX1" fmla="*/ 30004 w 88582"/>
                <a:gd name="connsiteY1" fmla="*/ 51149 h 52024"/>
                <a:gd name="connsiteX2" fmla="*/ 81534 w 88582"/>
                <a:gd name="connsiteY2" fmla="*/ 52006 h 52024"/>
                <a:gd name="connsiteX3" fmla="*/ 88583 w 88582"/>
                <a:gd name="connsiteY3" fmla="*/ 0 h 52024"/>
                <a:gd name="connsiteX4" fmla="*/ 26194 w 88582"/>
                <a:gd name="connsiteY4" fmla="*/ 0 h 52024"/>
                <a:gd name="connsiteX5" fmla="*/ 5048 w 88582"/>
                <a:gd name="connsiteY5" fmla="*/ 4953 h 52024"/>
                <a:gd name="connsiteX6" fmla="*/ 95 w 88582"/>
                <a:gd name="connsiteY6" fmla="*/ 49530 h 5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82" h="52024">
                  <a:moveTo>
                    <a:pt x="0" y="49530"/>
                  </a:moveTo>
                  <a:cubicBezTo>
                    <a:pt x="9811" y="50197"/>
                    <a:pt x="19812" y="50673"/>
                    <a:pt x="30004" y="51149"/>
                  </a:cubicBezTo>
                  <a:cubicBezTo>
                    <a:pt x="47720" y="51816"/>
                    <a:pt x="64865" y="52102"/>
                    <a:pt x="81534" y="52006"/>
                  </a:cubicBezTo>
                  <a:cubicBezTo>
                    <a:pt x="83915" y="34671"/>
                    <a:pt x="86201" y="17336"/>
                    <a:pt x="88583" y="0"/>
                  </a:cubicBezTo>
                  <a:lnTo>
                    <a:pt x="26194" y="0"/>
                  </a:lnTo>
                  <a:cubicBezTo>
                    <a:pt x="19145" y="1619"/>
                    <a:pt x="12097" y="3334"/>
                    <a:pt x="5048" y="4953"/>
                  </a:cubicBezTo>
                  <a:cubicBezTo>
                    <a:pt x="3429" y="19812"/>
                    <a:pt x="1810" y="34671"/>
                    <a:pt x="95" y="495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6B0E0F93-B6F7-AF27-58C3-CCB2EA2125DD}"/>
                </a:ext>
              </a:extLst>
            </p:cNvPr>
            <p:cNvSpPr/>
            <p:nvPr/>
          </p:nvSpPr>
          <p:spPr>
            <a:xfrm>
              <a:off x="5559442" y="4067685"/>
              <a:ext cx="73997" cy="50535"/>
            </a:xfrm>
            <a:custGeom>
              <a:avLst/>
              <a:gdLst>
                <a:gd name="connsiteX0" fmla="*/ 4682 w 73997"/>
                <a:gd name="connsiteY0" fmla="*/ 42637 h 50535"/>
                <a:gd name="connsiteX1" fmla="*/ 26589 w 73997"/>
                <a:gd name="connsiteY1" fmla="*/ 49591 h 50535"/>
                <a:gd name="connsiteX2" fmla="*/ 70309 w 73997"/>
                <a:gd name="connsiteY2" fmla="*/ 43971 h 50535"/>
                <a:gd name="connsiteX3" fmla="*/ 66404 w 73997"/>
                <a:gd name="connsiteY3" fmla="*/ 5680 h 50535"/>
                <a:gd name="connsiteX4" fmla="*/ 39353 w 73997"/>
                <a:gd name="connsiteY4" fmla="*/ 251 h 50535"/>
                <a:gd name="connsiteX5" fmla="*/ 17826 w 73997"/>
                <a:gd name="connsiteY5" fmla="*/ 5395 h 50535"/>
                <a:gd name="connsiteX6" fmla="*/ 2301 w 73997"/>
                <a:gd name="connsiteY6" fmla="*/ 16634 h 50535"/>
                <a:gd name="connsiteX7" fmla="*/ 4777 w 73997"/>
                <a:gd name="connsiteY7" fmla="*/ 42542 h 5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97" h="50535">
                  <a:moveTo>
                    <a:pt x="4682" y="42637"/>
                  </a:moveTo>
                  <a:cubicBezTo>
                    <a:pt x="10111" y="45304"/>
                    <a:pt x="17541" y="48162"/>
                    <a:pt x="26589" y="49591"/>
                  </a:cubicBezTo>
                  <a:cubicBezTo>
                    <a:pt x="46401" y="52734"/>
                    <a:pt x="62594" y="47304"/>
                    <a:pt x="70309" y="43971"/>
                  </a:cubicBezTo>
                  <a:cubicBezTo>
                    <a:pt x="76310" y="28826"/>
                    <a:pt x="74976" y="13300"/>
                    <a:pt x="66404" y="5680"/>
                  </a:cubicBezTo>
                  <a:cubicBezTo>
                    <a:pt x="59260" y="-701"/>
                    <a:pt x="48592" y="-225"/>
                    <a:pt x="39353" y="251"/>
                  </a:cubicBezTo>
                  <a:cubicBezTo>
                    <a:pt x="29256" y="727"/>
                    <a:pt x="21732" y="3585"/>
                    <a:pt x="17826" y="5395"/>
                  </a:cubicBezTo>
                  <a:cubicBezTo>
                    <a:pt x="10873" y="8538"/>
                    <a:pt x="5444" y="11014"/>
                    <a:pt x="2301" y="16634"/>
                  </a:cubicBezTo>
                  <a:cubicBezTo>
                    <a:pt x="-3700" y="27397"/>
                    <a:pt x="3825" y="40923"/>
                    <a:pt x="4777" y="4254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497B49ED-0DD0-6287-1888-538138888E0B}"/>
                </a:ext>
              </a:extLst>
            </p:cNvPr>
            <p:cNvSpPr/>
            <p:nvPr/>
          </p:nvSpPr>
          <p:spPr>
            <a:xfrm>
              <a:off x="5418654" y="4070853"/>
              <a:ext cx="70507" cy="43403"/>
            </a:xfrm>
            <a:custGeom>
              <a:avLst/>
              <a:gdLst>
                <a:gd name="connsiteX0" fmla="*/ 23 w 70507"/>
                <a:gd name="connsiteY0" fmla="*/ 27183 h 43403"/>
                <a:gd name="connsiteX1" fmla="*/ 17453 w 70507"/>
                <a:gd name="connsiteY1" fmla="*/ 36517 h 43403"/>
                <a:gd name="connsiteX2" fmla="*/ 65840 w 70507"/>
                <a:gd name="connsiteY2" fmla="*/ 42613 h 43403"/>
                <a:gd name="connsiteX3" fmla="*/ 70508 w 70507"/>
                <a:gd name="connsiteY3" fmla="*/ 9085 h 43403"/>
                <a:gd name="connsiteX4" fmla="*/ 49648 w 70507"/>
                <a:gd name="connsiteY4" fmla="*/ 2608 h 43403"/>
                <a:gd name="connsiteX5" fmla="*/ 16025 w 70507"/>
                <a:gd name="connsiteY5" fmla="*/ 322 h 43403"/>
                <a:gd name="connsiteX6" fmla="*/ 2594 w 70507"/>
                <a:gd name="connsiteY6" fmla="*/ 13848 h 43403"/>
                <a:gd name="connsiteX7" fmla="*/ 23 w 70507"/>
                <a:gd name="connsiteY7" fmla="*/ 27088 h 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507" h="43403">
                  <a:moveTo>
                    <a:pt x="23" y="27183"/>
                  </a:moveTo>
                  <a:cubicBezTo>
                    <a:pt x="4785" y="30421"/>
                    <a:pt x="10595" y="33755"/>
                    <a:pt x="17453" y="36517"/>
                  </a:cubicBezTo>
                  <a:cubicBezTo>
                    <a:pt x="37170" y="44518"/>
                    <a:pt x="55267" y="43947"/>
                    <a:pt x="65840" y="42613"/>
                  </a:cubicBezTo>
                  <a:cubicBezTo>
                    <a:pt x="67364" y="31469"/>
                    <a:pt x="68983" y="20230"/>
                    <a:pt x="70508" y="9085"/>
                  </a:cubicBezTo>
                  <a:cubicBezTo>
                    <a:pt x="64697" y="6704"/>
                    <a:pt x="57744" y="4323"/>
                    <a:pt x="49648" y="2608"/>
                  </a:cubicBezTo>
                  <a:cubicBezTo>
                    <a:pt x="36408" y="-154"/>
                    <a:pt x="24787" y="-344"/>
                    <a:pt x="16025" y="322"/>
                  </a:cubicBezTo>
                  <a:cubicBezTo>
                    <a:pt x="13643" y="1465"/>
                    <a:pt x="6595" y="5371"/>
                    <a:pt x="2594" y="13848"/>
                  </a:cubicBezTo>
                  <a:cubicBezTo>
                    <a:pt x="23" y="19372"/>
                    <a:pt x="-73" y="24421"/>
                    <a:pt x="23" y="2708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3AD40597-E6D3-471C-5DA2-3B11E54CF529}"/>
                </a:ext>
              </a:extLst>
            </p:cNvPr>
            <p:cNvSpPr/>
            <p:nvPr/>
          </p:nvSpPr>
          <p:spPr>
            <a:xfrm>
              <a:off x="5411668" y="3919413"/>
              <a:ext cx="75589" cy="81657"/>
            </a:xfrm>
            <a:custGeom>
              <a:avLst/>
              <a:gdLst>
                <a:gd name="connsiteX0" fmla="*/ 75589 w 75589"/>
                <a:gd name="connsiteY0" fmla="*/ 25841 h 81657"/>
                <a:gd name="connsiteX1" fmla="*/ 50634 w 75589"/>
                <a:gd name="connsiteY1" fmla="*/ 4886 h 81657"/>
                <a:gd name="connsiteX2" fmla="*/ 15582 w 75589"/>
                <a:gd name="connsiteY2" fmla="*/ 1171 h 81657"/>
                <a:gd name="connsiteX3" fmla="*/ 3676 w 75589"/>
                <a:gd name="connsiteY3" fmla="*/ 17174 h 81657"/>
                <a:gd name="connsiteX4" fmla="*/ 56 w 75589"/>
                <a:gd name="connsiteY4" fmla="*/ 37176 h 81657"/>
                <a:gd name="connsiteX5" fmla="*/ 19487 w 75589"/>
                <a:gd name="connsiteY5" fmla="*/ 61369 h 81657"/>
                <a:gd name="connsiteX6" fmla="*/ 52253 w 75589"/>
                <a:gd name="connsiteY6" fmla="*/ 81658 h 81657"/>
                <a:gd name="connsiteX7" fmla="*/ 75494 w 75589"/>
                <a:gd name="connsiteY7" fmla="*/ 25936 h 8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589" h="81657">
                  <a:moveTo>
                    <a:pt x="75589" y="25841"/>
                  </a:moveTo>
                  <a:cubicBezTo>
                    <a:pt x="72636" y="21460"/>
                    <a:pt x="64921" y="11173"/>
                    <a:pt x="50634" y="4886"/>
                  </a:cubicBezTo>
                  <a:cubicBezTo>
                    <a:pt x="34822" y="-2067"/>
                    <a:pt x="20630" y="124"/>
                    <a:pt x="15582" y="1171"/>
                  </a:cubicBezTo>
                  <a:cubicBezTo>
                    <a:pt x="12629" y="3648"/>
                    <a:pt x="7295" y="8792"/>
                    <a:pt x="3676" y="17174"/>
                  </a:cubicBezTo>
                  <a:cubicBezTo>
                    <a:pt x="-39" y="25651"/>
                    <a:pt x="-134" y="33271"/>
                    <a:pt x="56" y="37176"/>
                  </a:cubicBezTo>
                  <a:cubicBezTo>
                    <a:pt x="3961" y="43843"/>
                    <a:pt x="10057" y="52702"/>
                    <a:pt x="19487" y="61369"/>
                  </a:cubicBezTo>
                  <a:cubicBezTo>
                    <a:pt x="31679" y="72609"/>
                    <a:pt x="44157" y="78515"/>
                    <a:pt x="52253" y="81658"/>
                  </a:cubicBezTo>
                  <a:cubicBezTo>
                    <a:pt x="59968" y="63084"/>
                    <a:pt x="67779" y="44510"/>
                    <a:pt x="75494" y="2593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069DFE92-224F-D435-111B-6249AA99FF71}"/>
                </a:ext>
              </a:extLst>
            </p:cNvPr>
            <p:cNvSpPr/>
            <p:nvPr/>
          </p:nvSpPr>
          <p:spPr>
            <a:xfrm>
              <a:off x="5351621" y="3992499"/>
              <a:ext cx="88773" cy="69056"/>
            </a:xfrm>
            <a:custGeom>
              <a:avLst/>
              <a:gdLst>
                <a:gd name="connsiteX0" fmla="*/ 88773 w 88773"/>
                <a:gd name="connsiteY0" fmla="*/ 15145 h 69056"/>
                <a:gd name="connsiteX1" fmla="*/ 64484 w 88773"/>
                <a:gd name="connsiteY1" fmla="*/ 5429 h 69056"/>
                <a:gd name="connsiteX2" fmla="*/ 27813 w 88773"/>
                <a:gd name="connsiteY2" fmla="*/ 0 h 69056"/>
                <a:gd name="connsiteX3" fmla="*/ 8191 w 88773"/>
                <a:gd name="connsiteY3" fmla="*/ 12478 h 69056"/>
                <a:gd name="connsiteX4" fmla="*/ 0 w 88773"/>
                <a:gd name="connsiteY4" fmla="*/ 32766 h 69056"/>
                <a:gd name="connsiteX5" fmla="*/ 34862 w 88773"/>
                <a:gd name="connsiteY5" fmla="*/ 55816 h 69056"/>
                <a:gd name="connsiteX6" fmla="*/ 85249 w 88773"/>
                <a:gd name="connsiteY6" fmla="*/ 69056 h 69056"/>
                <a:gd name="connsiteX7" fmla="*/ 88773 w 88773"/>
                <a:gd name="connsiteY7" fmla="*/ 15145 h 6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773" h="69056">
                  <a:moveTo>
                    <a:pt x="88773" y="15145"/>
                  </a:moveTo>
                  <a:cubicBezTo>
                    <a:pt x="82201" y="11716"/>
                    <a:pt x="74009" y="8287"/>
                    <a:pt x="64484" y="5429"/>
                  </a:cubicBezTo>
                  <a:cubicBezTo>
                    <a:pt x="50197" y="1238"/>
                    <a:pt x="37529" y="95"/>
                    <a:pt x="27813" y="0"/>
                  </a:cubicBezTo>
                  <a:cubicBezTo>
                    <a:pt x="24670" y="762"/>
                    <a:pt x="15430" y="3524"/>
                    <a:pt x="8191" y="12478"/>
                  </a:cubicBezTo>
                  <a:cubicBezTo>
                    <a:pt x="1429" y="20764"/>
                    <a:pt x="286" y="29432"/>
                    <a:pt x="0" y="32766"/>
                  </a:cubicBezTo>
                  <a:cubicBezTo>
                    <a:pt x="7906" y="39814"/>
                    <a:pt x="19431" y="48578"/>
                    <a:pt x="34862" y="55816"/>
                  </a:cubicBezTo>
                  <a:cubicBezTo>
                    <a:pt x="54959" y="65246"/>
                    <a:pt x="73247" y="68104"/>
                    <a:pt x="85249" y="69056"/>
                  </a:cubicBezTo>
                  <a:cubicBezTo>
                    <a:pt x="86392" y="51054"/>
                    <a:pt x="87630" y="33052"/>
                    <a:pt x="88773" y="1514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BED97856-C554-5985-8C69-A02A24BA9529}"/>
                </a:ext>
              </a:extLst>
            </p:cNvPr>
            <p:cNvSpPr/>
            <p:nvPr/>
          </p:nvSpPr>
          <p:spPr>
            <a:xfrm>
              <a:off x="7466643" y="4755120"/>
              <a:ext cx="70773" cy="88056"/>
            </a:xfrm>
            <a:custGeom>
              <a:avLst/>
              <a:gdLst>
                <a:gd name="connsiteX0" fmla="*/ 16482 w 70773"/>
                <a:gd name="connsiteY0" fmla="*/ 12428 h 88056"/>
                <a:gd name="connsiteX1" fmla="*/ 1719 w 70773"/>
                <a:gd name="connsiteY1" fmla="*/ 45004 h 88056"/>
                <a:gd name="connsiteX2" fmla="*/ 4290 w 70773"/>
                <a:gd name="connsiteY2" fmla="*/ 88057 h 88056"/>
                <a:gd name="connsiteX3" fmla="*/ 52677 w 70773"/>
                <a:gd name="connsiteY3" fmla="*/ 87104 h 88056"/>
                <a:gd name="connsiteX4" fmla="*/ 65822 w 70773"/>
                <a:gd name="connsiteY4" fmla="*/ 62625 h 88056"/>
                <a:gd name="connsiteX5" fmla="*/ 70013 w 70773"/>
                <a:gd name="connsiteY5" fmla="*/ 21572 h 88056"/>
                <a:gd name="connsiteX6" fmla="*/ 49629 w 70773"/>
                <a:gd name="connsiteY6" fmla="*/ 1189 h 88056"/>
                <a:gd name="connsiteX7" fmla="*/ 16387 w 70773"/>
                <a:gd name="connsiteY7" fmla="*/ 12428 h 8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773" h="88056">
                  <a:moveTo>
                    <a:pt x="16482" y="12428"/>
                  </a:moveTo>
                  <a:cubicBezTo>
                    <a:pt x="12005" y="18334"/>
                    <a:pt x="4957" y="29478"/>
                    <a:pt x="1719" y="45004"/>
                  </a:cubicBezTo>
                  <a:cubicBezTo>
                    <a:pt x="-2377" y="64720"/>
                    <a:pt x="1814" y="80818"/>
                    <a:pt x="4290" y="88057"/>
                  </a:cubicBezTo>
                  <a:lnTo>
                    <a:pt x="52677" y="87104"/>
                  </a:lnTo>
                  <a:cubicBezTo>
                    <a:pt x="56868" y="81484"/>
                    <a:pt x="62107" y="73388"/>
                    <a:pt x="65822" y="62625"/>
                  </a:cubicBezTo>
                  <a:cubicBezTo>
                    <a:pt x="71823" y="45290"/>
                    <a:pt x="71156" y="30050"/>
                    <a:pt x="70013" y="21572"/>
                  </a:cubicBezTo>
                  <a:cubicBezTo>
                    <a:pt x="69632" y="20239"/>
                    <a:pt x="64584" y="5666"/>
                    <a:pt x="49629" y="1189"/>
                  </a:cubicBezTo>
                  <a:cubicBezTo>
                    <a:pt x="37723" y="-2335"/>
                    <a:pt x="24483" y="2141"/>
                    <a:pt x="16387" y="1242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3A989E0D-887B-77C4-247A-88789ADE1253}"/>
                </a:ext>
              </a:extLst>
            </p:cNvPr>
            <p:cNvSpPr/>
            <p:nvPr/>
          </p:nvSpPr>
          <p:spPr>
            <a:xfrm>
              <a:off x="7460345" y="4922742"/>
              <a:ext cx="57959" cy="89476"/>
            </a:xfrm>
            <a:custGeom>
              <a:avLst/>
              <a:gdLst>
                <a:gd name="connsiteX0" fmla="*/ 206 w 57959"/>
                <a:gd name="connsiteY0" fmla="*/ 59975 h 89476"/>
                <a:gd name="connsiteX1" fmla="*/ 3349 w 57959"/>
                <a:gd name="connsiteY1" fmla="*/ 33305 h 89476"/>
                <a:gd name="connsiteX2" fmla="*/ 9064 w 57959"/>
                <a:gd name="connsiteY2" fmla="*/ 10826 h 89476"/>
                <a:gd name="connsiteX3" fmla="*/ 35067 w 57959"/>
                <a:gd name="connsiteY3" fmla="*/ 158 h 89476"/>
                <a:gd name="connsiteX4" fmla="*/ 56118 w 57959"/>
                <a:gd name="connsiteY4" fmla="*/ 12636 h 89476"/>
                <a:gd name="connsiteX5" fmla="*/ 54784 w 57959"/>
                <a:gd name="connsiteY5" fmla="*/ 53688 h 89476"/>
                <a:gd name="connsiteX6" fmla="*/ 37544 w 57959"/>
                <a:gd name="connsiteY6" fmla="*/ 86645 h 89476"/>
                <a:gd name="connsiteX7" fmla="*/ 13255 w 57959"/>
                <a:gd name="connsiteY7" fmla="*/ 86454 h 89476"/>
                <a:gd name="connsiteX8" fmla="*/ 206 w 57959"/>
                <a:gd name="connsiteY8" fmla="*/ 59880 h 8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59" h="89476">
                  <a:moveTo>
                    <a:pt x="206" y="59975"/>
                  </a:moveTo>
                  <a:cubicBezTo>
                    <a:pt x="587" y="52069"/>
                    <a:pt x="1539" y="43116"/>
                    <a:pt x="3349" y="33305"/>
                  </a:cubicBezTo>
                  <a:cubicBezTo>
                    <a:pt x="4968" y="24923"/>
                    <a:pt x="6968" y="17398"/>
                    <a:pt x="9064" y="10826"/>
                  </a:cubicBezTo>
                  <a:cubicBezTo>
                    <a:pt x="9826" y="9873"/>
                    <a:pt x="19732" y="-1461"/>
                    <a:pt x="35067" y="158"/>
                  </a:cubicBezTo>
                  <a:cubicBezTo>
                    <a:pt x="48022" y="1587"/>
                    <a:pt x="55070" y="11207"/>
                    <a:pt x="56118" y="12636"/>
                  </a:cubicBezTo>
                  <a:cubicBezTo>
                    <a:pt x="57737" y="20351"/>
                    <a:pt x="59832" y="35591"/>
                    <a:pt x="54784" y="53688"/>
                  </a:cubicBezTo>
                  <a:cubicBezTo>
                    <a:pt x="50403" y="69691"/>
                    <a:pt x="42402" y="80739"/>
                    <a:pt x="37544" y="86645"/>
                  </a:cubicBezTo>
                  <a:cubicBezTo>
                    <a:pt x="36496" y="87217"/>
                    <a:pt x="24685" y="92836"/>
                    <a:pt x="13255" y="86454"/>
                  </a:cubicBezTo>
                  <a:cubicBezTo>
                    <a:pt x="4111" y="81406"/>
                    <a:pt x="-1128" y="70834"/>
                    <a:pt x="206" y="5988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18D74CEA-0B8E-A71D-3F71-BC0B355B6586}"/>
                </a:ext>
              </a:extLst>
            </p:cNvPr>
            <p:cNvSpPr/>
            <p:nvPr/>
          </p:nvSpPr>
          <p:spPr>
            <a:xfrm>
              <a:off x="7439405" y="4915090"/>
              <a:ext cx="30194" cy="40100"/>
            </a:xfrm>
            <a:custGeom>
              <a:avLst/>
              <a:gdLst>
                <a:gd name="connsiteX0" fmla="*/ 0 w 30194"/>
                <a:gd name="connsiteY0" fmla="*/ 14669 h 40100"/>
                <a:gd name="connsiteX1" fmla="*/ 7620 w 30194"/>
                <a:gd name="connsiteY1" fmla="*/ 6572 h 40100"/>
                <a:gd name="connsiteX2" fmla="*/ 26765 w 30194"/>
                <a:gd name="connsiteY2" fmla="*/ 0 h 40100"/>
                <a:gd name="connsiteX3" fmla="*/ 30195 w 30194"/>
                <a:gd name="connsiteY3" fmla="*/ 18479 h 40100"/>
                <a:gd name="connsiteX4" fmla="*/ 25146 w 30194"/>
                <a:gd name="connsiteY4" fmla="*/ 29146 h 40100"/>
                <a:gd name="connsiteX5" fmla="*/ 16574 w 30194"/>
                <a:gd name="connsiteY5" fmla="*/ 40100 h 40100"/>
                <a:gd name="connsiteX6" fmla="*/ 4858 w 30194"/>
                <a:gd name="connsiteY6" fmla="*/ 29909 h 40100"/>
                <a:gd name="connsiteX7" fmla="*/ 95 w 30194"/>
                <a:gd name="connsiteY7" fmla="*/ 14764 h 4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94" h="40100">
                  <a:moveTo>
                    <a:pt x="0" y="14669"/>
                  </a:moveTo>
                  <a:cubicBezTo>
                    <a:pt x="1524" y="12287"/>
                    <a:pt x="3906" y="9239"/>
                    <a:pt x="7620" y="6572"/>
                  </a:cubicBezTo>
                  <a:cubicBezTo>
                    <a:pt x="15240" y="857"/>
                    <a:pt x="23336" y="95"/>
                    <a:pt x="26765" y="0"/>
                  </a:cubicBezTo>
                  <a:cubicBezTo>
                    <a:pt x="27908" y="6191"/>
                    <a:pt x="29052" y="12287"/>
                    <a:pt x="30195" y="18479"/>
                  </a:cubicBezTo>
                  <a:cubicBezTo>
                    <a:pt x="29146" y="21527"/>
                    <a:pt x="27527" y="25241"/>
                    <a:pt x="25146" y="29146"/>
                  </a:cubicBezTo>
                  <a:cubicBezTo>
                    <a:pt x="22289" y="33909"/>
                    <a:pt x="19145" y="37433"/>
                    <a:pt x="16574" y="40100"/>
                  </a:cubicBezTo>
                  <a:cubicBezTo>
                    <a:pt x="14193" y="38957"/>
                    <a:pt x="8954" y="36004"/>
                    <a:pt x="4858" y="29909"/>
                  </a:cubicBezTo>
                  <a:cubicBezTo>
                    <a:pt x="667" y="23527"/>
                    <a:pt x="191" y="17336"/>
                    <a:pt x="95" y="147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D8D63EE5-03A7-A3F7-BA71-14E1B8866191}"/>
                </a:ext>
              </a:extLst>
            </p:cNvPr>
            <p:cNvSpPr/>
            <p:nvPr/>
          </p:nvSpPr>
          <p:spPr>
            <a:xfrm>
              <a:off x="7376636" y="4683251"/>
              <a:ext cx="89534" cy="74968"/>
            </a:xfrm>
            <a:custGeom>
              <a:avLst/>
              <a:gdLst>
                <a:gd name="connsiteX0" fmla="*/ 0 w 89534"/>
                <a:gd name="connsiteY0" fmla="*/ 34290 h 74968"/>
                <a:gd name="connsiteX1" fmla="*/ 10953 w 89534"/>
                <a:gd name="connsiteY1" fmla="*/ 15812 h 74968"/>
                <a:gd name="connsiteX2" fmla="*/ 37147 w 89534"/>
                <a:gd name="connsiteY2" fmla="*/ 0 h 74968"/>
                <a:gd name="connsiteX3" fmla="*/ 72961 w 89534"/>
                <a:gd name="connsiteY3" fmla="*/ 18955 h 74968"/>
                <a:gd name="connsiteX4" fmla="*/ 89535 w 89534"/>
                <a:gd name="connsiteY4" fmla="*/ 44196 h 74968"/>
                <a:gd name="connsiteX5" fmla="*/ 69056 w 89534"/>
                <a:gd name="connsiteY5" fmla="*/ 64103 h 74968"/>
                <a:gd name="connsiteX6" fmla="*/ 30289 w 89534"/>
                <a:gd name="connsiteY6" fmla="*/ 74962 h 74968"/>
                <a:gd name="connsiteX7" fmla="*/ 0 w 89534"/>
                <a:gd name="connsiteY7" fmla="*/ 3429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34" h="74968">
                  <a:moveTo>
                    <a:pt x="0" y="34290"/>
                  </a:moveTo>
                  <a:cubicBezTo>
                    <a:pt x="1619" y="29718"/>
                    <a:pt x="4667" y="22670"/>
                    <a:pt x="10953" y="15812"/>
                  </a:cubicBezTo>
                  <a:cubicBezTo>
                    <a:pt x="20669" y="5144"/>
                    <a:pt x="32099" y="1334"/>
                    <a:pt x="37147" y="0"/>
                  </a:cubicBezTo>
                  <a:cubicBezTo>
                    <a:pt x="43910" y="1429"/>
                    <a:pt x="59341" y="5620"/>
                    <a:pt x="72961" y="18955"/>
                  </a:cubicBezTo>
                  <a:cubicBezTo>
                    <a:pt x="82391" y="28194"/>
                    <a:pt x="87153" y="38100"/>
                    <a:pt x="89535" y="44196"/>
                  </a:cubicBezTo>
                  <a:cubicBezTo>
                    <a:pt x="86010" y="49435"/>
                    <a:pt x="79534" y="57531"/>
                    <a:pt x="69056" y="64103"/>
                  </a:cubicBezTo>
                  <a:cubicBezTo>
                    <a:pt x="53054" y="74295"/>
                    <a:pt x="37147" y="75057"/>
                    <a:pt x="30289" y="74962"/>
                  </a:cubicBezTo>
                  <a:cubicBezTo>
                    <a:pt x="20193" y="61436"/>
                    <a:pt x="10096" y="47816"/>
                    <a:pt x="0" y="3429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DC4A20D4-5E73-814E-80C3-DDF9A032723F}"/>
                </a:ext>
              </a:extLst>
            </p:cNvPr>
            <p:cNvSpPr/>
            <p:nvPr/>
          </p:nvSpPr>
          <p:spPr>
            <a:xfrm>
              <a:off x="6370224" y="5020146"/>
              <a:ext cx="318802" cy="46444"/>
            </a:xfrm>
            <a:custGeom>
              <a:avLst/>
              <a:gdLst>
                <a:gd name="connsiteX0" fmla="*/ 0 w 318802"/>
                <a:gd name="connsiteY0" fmla="*/ 12578 h 46444"/>
                <a:gd name="connsiteX1" fmla="*/ 136113 w 318802"/>
                <a:gd name="connsiteY1" fmla="*/ 1338 h 46444"/>
                <a:gd name="connsiteX2" fmla="*/ 318802 w 318802"/>
                <a:gd name="connsiteY2" fmla="*/ 4100 h 46444"/>
                <a:gd name="connsiteX3" fmla="*/ 166402 w 318802"/>
                <a:gd name="connsiteY3" fmla="*/ 46106 h 46444"/>
                <a:gd name="connsiteX4" fmla="*/ 0 w 318802"/>
                <a:gd name="connsiteY4" fmla="*/ 12578 h 4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802" h="46444">
                  <a:moveTo>
                    <a:pt x="0" y="12578"/>
                  </a:moveTo>
                  <a:cubicBezTo>
                    <a:pt x="42196" y="7339"/>
                    <a:pt x="87630" y="3338"/>
                    <a:pt x="136113" y="1338"/>
                  </a:cubicBezTo>
                  <a:cubicBezTo>
                    <a:pt x="202216" y="-1329"/>
                    <a:pt x="263462" y="195"/>
                    <a:pt x="318802" y="4100"/>
                  </a:cubicBezTo>
                  <a:cubicBezTo>
                    <a:pt x="291179" y="18959"/>
                    <a:pt x="237744" y="43058"/>
                    <a:pt x="166402" y="46106"/>
                  </a:cubicBezTo>
                  <a:cubicBezTo>
                    <a:pt x="88488" y="49535"/>
                    <a:pt x="28861" y="26103"/>
                    <a:pt x="0" y="1257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D30970EA-8F2B-52E8-DA60-7306315A7ED2}"/>
                </a:ext>
              </a:extLst>
            </p:cNvPr>
            <p:cNvSpPr/>
            <p:nvPr/>
          </p:nvSpPr>
          <p:spPr>
            <a:xfrm>
              <a:off x="7075932" y="5073396"/>
              <a:ext cx="309371" cy="65907"/>
            </a:xfrm>
            <a:custGeom>
              <a:avLst/>
              <a:gdLst>
                <a:gd name="connsiteX0" fmla="*/ 95 w 309371"/>
                <a:gd name="connsiteY0" fmla="*/ 15811 h 65907"/>
                <a:gd name="connsiteX1" fmla="*/ 56769 w 309371"/>
                <a:gd name="connsiteY1" fmla="*/ 8477 h 65907"/>
                <a:gd name="connsiteX2" fmla="*/ 88678 w 309371"/>
                <a:gd name="connsiteY2" fmla="*/ 5810 h 65907"/>
                <a:gd name="connsiteX3" fmla="*/ 168783 w 309371"/>
                <a:gd name="connsiteY3" fmla="*/ 0 h 65907"/>
                <a:gd name="connsiteX4" fmla="*/ 234410 w 309371"/>
                <a:gd name="connsiteY4" fmla="*/ 13240 h 65907"/>
                <a:gd name="connsiteX5" fmla="*/ 309372 w 309371"/>
                <a:gd name="connsiteY5" fmla="*/ 35623 h 65907"/>
                <a:gd name="connsiteX6" fmla="*/ 149066 w 309371"/>
                <a:gd name="connsiteY6" fmla="*/ 65056 h 65907"/>
                <a:gd name="connsiteX7" fmla="*/ 0 w 309371"/>
                <a:gd name="connsiteY7" fmla="*/ 15907 h 6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371" h="65907">
                  <a:moveTo>
                    <a:pt x="95" y="15811"/>
                  </a:moveTo>
                  <a:cubicBezTo>
                    <a:pt x="18098" y="12954"/>
                    <a:pt x="36957" y="10382"/>
                    <a:pt x="56769" y="8477"/>
                  </a:cubicBezTo>
                  <a:cubicBezTo>
                    <a:pt x="67627" y="7429"/>
                    <a:pt x="78295" y="6477"/>
                    <a:pt x="88678" y="5810"/>
                  </a:cubicBezTo>
                  <a:cubicBezTo>
                    <a:pt x="115348" y="3905"/>
                    <a:pt x="142113" y="1905"/>
                    <a:pt x="168783" y="0"/>
                  </a:cubicBezTo>
                  <a:cubicBezTo>
                    <a:pt x="189262" y="3238"/>
                    <a:pt x="211264" y="7525"/>
                    <a:pt x="234410" y="13240"/>
                  </a:cubicBezTo>
                  <a:cubicBezTo>
                    <a:pt x="261747" y="20002"/>
                    <a:pt x="286798" y="27622"/>
                    <a:pt x="309372" y="35623"/>
                  </a:cubicBezTo>
                  <a:cubicBezTo>
                    <a:pt x="282988" y="47911"/>
                    <a:pt x="224885" y="70580"/>
                    <a:pt x="149066" y="65056"/>
                  </a:cubicBezTo>
                  <a:cubicBezTo>
                    <a:pt x="76771" y="59722"/>
                    <a:pt x="24575" y="31432"/>
                    <a:pt x="0" y="159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78C72FC5-750E-8F23-AF18-BC1BE156E01B}"/>
                </a:ext>
              </a:extLst>
            </p:cNvPr>
            <p:cNvSpPr/>
            <p:nvPr/>
          </p:nvSpPr>
          <p:spPr>
            <a:xfrm>
              <a:off x="6949544" y="5358729"/>
              <a:ext cx="113162" cy="310558"/>
            </a:xfrm>
            <a:custGeom>
              <a:avLst/>
              <a:gdLst>
                <a:gd name="connsiteX0" fmla="*/ 91431 w 113162"/>
                <a:gd name="connsiteY0" fmla="*/ 607 h 310558"/>
                <a:gd name="connsiteX1" fmla="*/ 107242 w 113162"/>
                <a:gd name="connsiteY1" fmla="*/ 12894 h 310558"/>
                <a:gd name="connsiteX2" fmla="*/ 98860 w 113162"/>
                <a:gd name="connsiteY2" fmla="*/ 134433 h 310558"/>
                <a:gd name="connsiteX3" fmla="*/ 81811 w 113162"/>
                <a:gd name="connsiteY3" fmla="*/ 229207 h 310558"/>
                <a:gd name="connsiteX4" fmla="*/ 60760 w 113162"/>
                <a:gd name="connsiteY4" fmla="*/ 289691 h 310558"/>
                <a:gd name="connsiteX5" fmla="*/ 43520 w 113162"/>
                <a:gd name="connsiteY5" fmla="*/ 308360 h 310558"/>
                <a:gd name="connsiteX6" fmla="*/ 10945 w 113162"/>
                <a:gd name="connsiteY6" fmla="*/ 299025 h 310558"/>
                <a:gd name="connsiteX7" fmla="*/ 277 w 113162"/>
                <a:gd name="connsiteY7" fmla="*/ 235494 h 310558"/>
                <a:gd name="connsiteX8" fmla="*/ 21136 w 113162"/>
                <a:gd name="connsiteY8" fmla="*/ 103668 h 310558"/>
                <a:gd name="connsiteX9" fmla="*/ 61046 w 113162"/>
                <a:gd name="connsiteY9" fmla="*/ 12132 h 310558"/>
                <a:gd name="connsiteX10" fmla="*/ 91431 w 113162"/>
                <a:gd name="connsiteY10" fmla="*/ 607 h 31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162" h="310558">
                  <a:moveTo>
                    <a:pt x="91431" y="607"/>
                  </a:moveTo>
                  <a:cubicBezTo>
                    <a:pt x="100575" y="2893"/>
                    <a:pt x="105908" y="10894"/>
                    <a:pt x="107242" y="12894"/>
                  </a:cubicBezTo>
                  <a:cubicBezTo>
                    <a:pt x="119244" y="31182"/>
                    <a:pt x="111242" y="59472"/>
                    <a:pt x="98860" y="134433"/>
                  </a:cubicBezTo>
                  <a:cubicBezTo>
                    <a:pt x="93621" y="166056"/>
                    <a:pt x="87430" y="197584"/>
                    <a:pt x="81811" y="229207"/>
                  </a:cubicBezTo>
                  <a:cubicBezTo>
                    <a:pt x="79905" y="240161"/>
                    <a:pt x="75429" y="265402"/>
                    <a:pt x="60760" y="289691"/>
                  </a:cubicBezTo>
                  <a:cubicBezTo>
                    <a:pt x="53140" y="302264"/>
                    <a:pt x="47806" y="306360"/>
                    <a:pt x="43520" y="308360"/>
                  </a:cubicBezTo>
                  <a:cubicBezTo>
                    <a:pt x="30757" y="314456"/>
                    <a:pt x="17993" y="306741"/>
                    <a:pt x="10945" y="299025"/>
                  </a:cubicBezTo>
                  <a:cubicBezTo>
                    <a:pt x="3039" y="290358"/>
                    <a:pt x="-1152" y="276165"/>
                    <a:pt x="277" y="235494"/>
                  </a:cubicBezTo>
                  <a:cubicBezTo>
                    <a:pt x="1515" y="200918"/>
                    <a:pt x="6277" y="160437"/>
                    <a:pt x="21136" y="103668"/>
                  </a:cubicBezTo>
                  <a:cubicBezTo>
                    <a:pt x="38186" y="38612"/>
                    <a:pt x="50092" y="21943"/>
                    <a:pt x="61046" y="12132"/>
                  </a:cubicBezTo>
                  <a:cubicBezTo>
                    <a:pt x="65713" y="7941"/>
                    <a:pt x="78286" y="-2631"/>
                    <a:pt x="91431" y="6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D314D9DF-F5E7-F327-897C-415F92DF43A2}"/>
                </a:ext>
              </a:extLst>
            </p:cNvPr>
            <p:cNvSpPr/>
            <p:nvPr/>
          </p:nvSpPr>
          <p:spPr>
            <a:xfrm>
              <a:off x="6563295" y="2896245"/>
              <a:ext cx="128551" cy="286069"/>
            </a:xfrm>
            <a:custGeom>
              <a:avLst/>
              <a:gdLst>
                <a:gd name="connsiteX0" fmla="*/ 100680 w 128551"/>
                <a:gd name="connsiteY0" fmla="*/ 1164 h 286069"/>
                <a:gd name="connsiteX1" fmla="*/ 120302 w 128551"/>
                <a:gd name="connsiteY1" fmla="*/ 14214 h 286069"/>
                <a:gd name="connsiteX2" fmla="*/ 115063 w 128551"/>
                <a:gd name="connsiteY2" fmla="*/ 127275 h 286069"/>
                <a:gd name="connsiteX3" fmla="*/ 98299 w 128551"/>
                <a:gd name="connsiteY3" fmla="*/ 214429 h 286069"/>
                <a:gd name="connsiteX4" fmla="*/ 75344 w 128551"/>
                <a:gd name="connsiteY4" fmla="*/ 269007 h 286069"/>
                <a:gd name="connsiteX5" fmla="*/ 55246 w 128551"/>
                <a:gd name="connsiteY5" fmla="*/ 284819 h 286069"/>
                <a:gd name="connsiteX6" fmla="*/ 15527 w 128551"/>
                <a:gd name="connsiteY6" fmla="*/ 273008 h 286069"/>
                <a:gd name="connsiteX7" fmla="*/ 1 w 128551"/>
                <a:gd name="connsiteY7" fmla="*/ 212524 h 286069"/>
                <a:gd name="connsiteX8" fmla="*/ 19909 w 128551"/>
                <a:gd name="connsiteY8" fmla="*/ 91080 h 286069"/>
                <a:gd name="connsiteX9" fmla="*/ 64390 w 128551"/>
                <a:gd name="connsiteY9" fmla="*/ 9070 h 286069"/>
                <a:gd name="connsiteX10" fmla="*/ 100680 w 128551"/>
                <a:gd name="connsiteY10" fmla="*/ 1164 h 28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551" h="286069">
                  <a:moveTo>
                    <a:pt x="100680" y="1164"/>
                  </a:moveTo>
                  <a:cubicBezTo>
                    <a:pt x="111920" y="4117"/>
                    <a:pt x="118588" y="12118"/>
                    <a:pt x="120302" y="14214"/>
                  </a:cubicBezTo>
                  <a:cubicBezTo>
                    <a:pt x="135637" y="32502"/>
                    <a:pt x="127065" y="58219"/>
                    <a:pt x="115063" y="127275"/>
                  </a:cubicBezTo>
                  <a:cubicBezTo>
                    <a:pt x="110015" y="156422"/>
                    <a:pt x="103729" y="185378"/>
                    <a:pt x="98299" y="214429"/>
                  </a:cubicBezTo>
                  <a:cubicBezTo>
                    <a:pt x="96394" y="224526"/>
                    <a:pt x="92108" y="247767"/>
                    <a:pt x="75344" y="269007"/>
                  </a:cubicBezTo>
                  <a:cubicBezTo>
                    <a:pt x="66676" y="280056"/>
                    <a:pt x="60295" y="283390"/>
                    <a:pt x="55246" y="284819"/>
                  </a:cubicBezTo>
                  <a:cubicBezTo>
                    <a:pt x="40102" y="289296"/>
                    <a:pt x="24385" y="280914"/>
                    <a:pt x="15527" y="273008"/>
                  </a:cubicBezTo>
                  <a:cubicBezTo>
                    <a:pt x="5621" y="264150"/>
                    <a:pt x="-94" y="250434"/>
                    <a:pt x="1" y="212524"/>
                  </a:cubicBezTo>
                  <a:cubicBezTo>
                    <a:pt x="1" y="180234"/>
                    <a:pt x="4288" y="142801"/>
                    <a:pt x="19909" y="91080"/>
                  </a:cubicBezTo>
                  <a:cubicBezTo>
                    <a:pt x="37910" y="31740"/>
                    <a:pt x="51627" y="17262"/>
                    <a:pt x="64390" y="9070"/>
                  </a:cubicBezTo>
                  <a:cubicBezTo>
                    <a:pt x="69915" y="5546"/>
                    <a:pt x="84583" y="-3122"/>
                    <a:pt x="100680" y="11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E35CB18C-FA65-1EAB-5852-E0E10378944F}"/>
                </a:ext>
              </a:extLst>
            </p:cNvPr>
            <p:cNvSpPr/>
            <p:nvPr/>
          </p:nvSpPr>
          <p:spPr>
            <a:xfrm>
              <a:off x="6749510" y="3354705"/>
              <a:ext cx="313277" cy="103631"/>
            </a:xfrm>
            <a:custGeom>
              <a:avLst/>
              <a:gdLst>
                <a:gd name="connsiteX0" fmla="*/ 313277 w 313277"/>
                <a:gd name="connsiteY0" fmla="*/ 10858 h 103631"/>
                <a:gd name="connsiteX1" fmla="*/ 306134 w 313277"/>
                <a:gd name="connsiteY1" fmla="*/ 42196 h 103631"/>
                <a:gd name="connsiteX2" fmla="*/ 222028 w 313277"/>
                <a:gd name="connsiteY2" fmla="*/ 69056 h 103631"/>
                <a:gd name="connsiteX3" fmla="*/ 151448 w 313277"/>
                <a:gd name="connsiteY3" fmla="*/ 92488 h 103631"/>
                <a:gd name="connsiteX4" fmla="*/ 92488 w 313277"/>
                <a:gd name="connsiteY4" fmla="*/ 103632 h 103631"/>
                <a:gd name="connsiteX5" fmla="*/ 92012 w 313277"/>
                <a:gd name="connsiteY5" fmla="*/ 103632 h 103631"/>
                <a:gd name="connsiteX6" fmla="*/ 75248 w 313277"/>
                <a:gd name="connsiteY6" fmla="*/ 101917 h 103631"/>
                <a:gd name="connsiteX7" fmla="*/ 10383 w 313277"/>
                <a:gd name="connsiteY7" fmla="*/ 62389 h 103631"/>
                <a:gd name="connsiteX8" fmla="*/ 0 w 313277"/>
                <a:gd name="connsiteY8" fmla="*/ 47339 h 103631"/>
                <a:gd name="connsiteX9" fmla="*/ 1905 w 313277"/>
                <a:gd name="connsiteY9" fmla="*/ 9906 h 103631"/>
                <a:gd name="connsiteX10" fmla="*/ 166688 w 313277"/>
                <a:gd name="connsiteY10" fmla="*/ 0 h 103631"/>
                <a:gd name="connsiteX11" fmla="*/ 313277 w 313277"/>
                <a:gd name="connsiteY11" fmla="*/ 10858 h 10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277" h="103631">
                  <a:moveTo>
                    <a:pt x="313277" y="10858"/>
                  </a:moveTo>
                  <a:cubicBezTo>
                    <a:pt x="310991" y="21241"/>
                    <a:pt x="308515" y="31623"/>
                    <a:pt x="306134" y="42196"/>
                  </a:cubicBezTo>
                  <a:cubicBezTo>
                    <a:pt x="270129" y="52578"/>
                    <a:pt x="241459" y="62198"/>
                    <a:pt x="222028" y="69056"/>
                  </a:cubicBezTo>
                  <a:cubicBezTo>
                    <a:pt x="190405" y="80105"/>
                    <a:pt x="177641" y="85820"/>
                    <a:pt x="151448" y="92488"/>
                  </a:cubicBezTo>
                  <a:cubicBezTo>
                    <a:pt x="124873" y="99346"/>
                    <a:pt x="108014" y="103537"/>
                    <a:pt x="92488" y="103632"/>
                  </a:cubicBezTo>
                  <a:lnTo>
                    <a:pt x="92012" y="103632"/>
                  </a:lnTo>
                  <a:cubicBezTo>
                    <a:pt x="86392" y="103632"/>
                    <a:pt x="80963" y="103156"/>
                    <a:pt x="75248" y="101917"/>
                  </a:cubicBezTo>
                  <a:cubicBezTo>
                    <a:pt x="37243" y="93821"/>
                    <a:pt x="12764" y="65151"/>
                    <a:pt x="10383" y="62389"/>
                  </a:cubicBezTo>
                  <a:cubicBezTo>
                    <a:pt x="5905" y="56959"/>
                    <a:pt x="2763" y="52102"/>
                    <a:pt x="0" y="47339"/>
                  </a:cubicBezTo>
                  <a:cubicBezTo>
                    <a:pt x="667" y="34957"/>
                    <a:pt x="1238" y="22479"/>
                    <a:pt x="1905" y="9906"/>
                  </a:cubicBezTo>
                  <a:cubicBezTo>
                    <a:pt x="56865" y="6667"/>
                    <a:pt x="111729" y="3238"/>
                    <a:pt x="166688" y="0"/>
                  </a:cubicBezTo>
                  <a:cubicBezTo>
                    <a:pt x="215551" y="3524"/>
                    <a:pt x="264414" y="7334"/>
                    <a:pt x="313277" y="1085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E8654903-F354-F563-72D8-7664789ADAAA}"/>
                </a:ext>
              </a:extLst>
            </p:cNvPr>
            <p:cNvSpPr/>
            <p:nvPr/>
          </p:nvSpPr>
          <p:spPr>
            <a:xfrm>
              <a:off x="6605262" y="2722714"/>
              <a:ext cx="698783" cy="704857"/>
            </a:xfrm>
            <a:custGeom>
              <a:avLst/>
              <a:gdLst>
                <a:gd name="connsiteX0" fmla="*/ 693745 w 698783"/>
                <a:gd name="connsiteY0" fmla="*/ 450159 h 704857"/>
                <a:gd name="connsiteX1" fmla="*/ 692983 w 698783"/>
                <a:gd name="connsiteY1" fmla="*/ 454540 h 704857"/>
                <a:gd name="connsiteX2" fmla="*/ 643834 w 698783"/>
                <a:gd name="connsiteY2" fmla="*/ 591891 h 704857"/>
                <a:gd name="connsiteX3" fmla="*/ 599734 w 698783"/>
                <a:gd name="connsiteY3" fmla="*/ 650088 h 704857"/>
                <a:gd name="connsiteX4" fmla="*/ 547727 w 698783"/>
                <a:gd name="connsiteY4" fmla="*/ 688093 h 704857"/>
                <a:gd name="connsiteX5" fmla="*/ 502578 w 698783"/>
                <a:gd name="connsiteY5" fmla="*/ 668376 h 704857"/>
                <a:gd name="connsiteX6" fmla="*/ 457430 w 698783"/>
                <a:gd name="connsiteY6" fmla="*/ 642945 h 704857"/>
                <a:gd name="connsiteX7" fmla="*/ 371896 w 698783"/>
                <a:gd name="connsiteY7" fmla="*/ 670281 h 704857"/>
                <a:gd name="connsiteX8" fmla="*/ 301315 w 698783"/>
                <a:gd name="connsiteY8" fmla="*/ 693713 h 704857"/>
                <a:gd name="connsiteX9" fmla="*/ 242355 w 698783"/>
                <a:gd name="connsiteY9" fmla="*/ 704857 h 704857"/>
                <a:gd name="connsiteX10" fmla="*/ 241879 w 698783"/>
                <a:gd name="connsiteY10" fmla="*/ 704857 h 704857"/>
                <a:gd name="connsiteX11" fmla="*/ 225115 w 698783"/>
                <a:gd name="connsiteY11" fmla="*/ 703143 h 704857"/>
                <a:gd name="connsiteX12" fmla="*/ 160250 w 698783"/>
                <a:gd name="connsiteY12" fmla="*/ 663614 h 704857"/>
                <a:gd name="connsiteX13" fmla="*/ 128246 w 698783"/>
                <a:gd name="connsiteY13" fmla="*/ 618465 h 704857"/>
                <a:gd name="connsiteX14" fmla="*/ 96718 w 698783"/>
                <a:gd name="connsiteY14" fmla="*/ 593129 h 704857"/>
                <a:gd name="connsiteX15" fmla="*/ 76049 w 698783"/>
                <a:gd name="connsiteY15" fmla="*/ 595891 h 704857"/>
                <a:gd name="connsiteX16" fmla="*/ 54332 w 698783"/>
                <a:gd name="connsiteY16" fmla="*/ 585985 h 704857"/>
                <a:gd name="connsiteX17" fmla="*/ 2993 w 698783"/>
                <a:gd name="connsiteY17" fmla="*/ 479210 h 704857"/>
                <a:gd name="connsiteX18" fmla="*/ 22900 w 698783"/>
                <a:gd name="connsiteY18" fmla="*/ 292996 h 704857"/>
                <a:gd name="connsiteX19" fmla="*/ 94908 w 698783"/>
                <a:gd name="connsiteY19" fmla="*/ 142215 h 704857"/>
                <a:gd name="connsiteX20" fmla="*/ 271121 w 698783"/>
                <a:gd name="connsiteY20" fmla="*/ 10961 h 704857"/>
                <a:gd name="connsiteX21" fmla="*/ 329795 w 698783"/>
                <a:gd name="connsiteY21" fmla="*/ 864 h 704857"/>
                <a:gd name="connsiteX22" fmla="*/ 329985 w 698783"/>
                <a:gd name="connsiteY22" fmla="*/ 864 h 704857"/>
                <a:gd name="connsiteX23" fmla="*/ 463145 w 698783"/>
                <a:gd name="connsiteY23" fmla="*/ 20867 h 704857"/>
                <a:gd name="connsiteX24" fmla="*/ 591447 w 698783"/>
                <a:gd name="connsiteY24" fmla="*/ 119546 h 704857"/>
                <a:gd name="connsiteX25" fmla="*/ 685935 w 698783"/>
                <a:gd name="connsiteY25" fmla="*/ 288805 h 704857"/>
                <a:gd name="connsiteX26" fmla="*/ 693650 w 698783"/>
                <a:gd name="connsiteY26" fmla="*/ 450159 h 70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8783" h="704857">
                  <a:moveTo>
                    <a:pt x="693745" y="450159"/>
                  </a:moveTo>
                  <a:cubicBezTo>
                    <a:pt x="693460" y="451587"/>
                    <a:pt x="693269" y="453111"/>
                    <a:pt x="692983" y="454540"/>
                  </a:cubicBezTo>
                  <a:cubicBezTo>
                    <a:pt x="684792" y="502641"/>
                    <a:pt x="668790" y="549790"/>
                    <a:pt x="643834" y="591891"/>
                  </a:cubicBezTo>
                  <a:cubicBezTo>
                    <a:pt x="631452" y="613036"/>
                    <a:pt x="616498" y="632277"/>
                    <a:pt x="599734" y="650088"/>
                  </a:cubicBezTo>
                  <a:cubicBezTo>
                    <a:pt x="585637" y="665138"/>
                    <a:pt x="569825" y="685140"/>
                    <a:pt x="547727" y="688093"/>
                  </a:cubicBezTo>
                  <a:cubicBezTo>
                    <a:pt x="534392" y="689808"/>
                    <a:pt x="525248" y="682378"/>
                    <a:pt x="502578" y="668376"/>
                  </a:cubicBezTo>
                  <a:cubicBezTo>
                    <a:pt x="492482" y="662185"/>
                    <a:pt x="477242" y="653041"/>
                    <a:pt x="457430" y="642945"/>
                  </a:cubicBezTo>
                  <a:cubicBezTo>
                    <a:pt x="420854" y="653517"/>
                    <a:pt x="391612" y="663233"/>
                    <a:pt x="371896" y="670281"/>
                  </a:cubicBezTo>
                  <a:cubicBezTo>
                    <a:pt x="340273" y="681330"/>
                    <a:pt x="327509" y="687045"/>
                    <a:pt x="301315" y="693713"/>
                  </a:cubicBezTo>
                  <a:cubicBezTo>
                    <a:pt x="274741" y="700571"/>
                    <a:pt x="257881" y="704762"/>
                    <a:pt x="242355" y="704857"/>
                  </a:cubicBezTo>
                  <a:lnTo>
                    <a:pt x="241879" y="704857"/>
                  </a:lnTo>
                  <a:cubicBezTo>
                    <a:pt x="236260" y="704857"/>
                    <a:pt x="230830" y="704381"/>
                    <a:pt x="225115" y="703143"/>
                  </a:cubicBezTo>
                  <a:cubicBezTo>
                    <a:pt x="187110" y="695046"/>
                    <a:pt x="162631" y="666376"/>
                    <a:pt x="160250" y="663614"/>
                  </a:cubicBezTo>
                  <a:cubicBezTo>
                    <a:pt x="147201" y="647802"/>
                    <a:pt x="146153" y="637230"/>
                    <a:pt x="128246" y="618465"/>
                  </a:cubicBezTo>
                  <a:cubicBezTo>
                    <a:pt x="116626" y="606178"/>
                    <a:pt x="104814" y="598177"/>
                    <a:pt x="96718" y="593129"/>
                  </a:cubicBezTo>
                  <a:cubicBezTo>
                    <a:pt x="92337" y="594843"/>
                    <a:pt x="84907" y="597034"/>
                    <a:pt x="76049" y="595891"/>
                  </a:cubicBezTo>
                  <a:cubicBezTo>
                    <a:pt x="76049" y="595891"/>
                    <a:pt x="64905" y="594462"/>
                    <a:pt x="54332" y="585985"/>
                  </a:cubicBezTo>
                  <a:cubicBezTo>
                    <a:pt x="13565" y="553410"/>
                    <a:pt x="2993" y="479400"/>
                    <a:pt x="2993" y="479210"/>
                  </a:cubicBezTo>
                  <a:cubicBezTo>
                    <a:pt x="230" y="459969"/>
                    <a:pt x="-7676" y="392342"/>
                    <a:pt x="22900" y="292996"/>
                  </a:cubicBezTo>
                  <a:cubicBezTo>
                    <a:pt x="36235" y="250324"/>
                    <a:pt x="56904" y="201270"/>
                    <a:pt x="94908" y="142215"/>
                  </a:cubicBezTo>
                  <a:cubicBezTo>
                    <a:pt x="108244" y="121451"/>
                    <a:pt x="163203" y="41060"/>
                    <a:pt x="271121" y="10961"/>
                  </a:cubicBezTo>
                  <a:cubicBezTo>
                    <a:pt x="281217" y="8199"/>
                    <a:pt x="302173" y="3055"/>
                    <a:pt x="329795" y="864"/>
                  </a:cubicBezTo>
                  <a:lnTo>
                    <a:pt x="329985" y="864"/>
                  </a:lnTo>
                  <a:cubicBezTo>
                    <a:pt x="365800" y="-1803"/>
                    <a:pt x="413139" y="864"/>
                    <a:pt x="463145" y="20867"/>
                  </a:cubicBezTo>
                  <a:cubicBezTo>
                    <a:pt x="526868" y="46489"/>
                    <a:pt x="563539" y="87923"/>
                    <a:pt x="591447" y="119546"/>
                  </a:cubicBezTo>
                  <a:cubicBezTo>
                    <a:pt x="614402" y="145644"/>
                    <a:pt x="662504" y="201461"/>
                    <a:pt x="685935" y="288805"/>
                  </a:cubicBezTo>
                  <a:cubicBezTo>
                    <a:pt x="700032" y="341383"/>
                    <a:pt x="702413" y="396438"/>
                    <a:pt x="693650" y="45015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59CAF1F4-0312-B43A-3024-42D2AE7178D3}"/>
                </a:ext>
              </a:extLst>
            </p:cNvPr>
            <p:cNvSpPr/>
            <p:nvPr/>
          </p:nvSpPr>
          <p:spPr>
            <a:xfrm>
              <a:off x="6377776" y="3500848"/>
              <a:ext cx="976762" cy="576327"/>
            </a:xfrm>
            <a:custGeom>
              <a:avLst/>
              <a:gdLst>
                <a:gd name="connsiteX0" fmla="*/ 954950 w 976762"/>
                <a:gd name="connsiteY0" fmla="*/ 182469 h 576327"/>
                <a:gd name="connsiteX1" fmla="*/ 937805 w 976762"/>
                <a:gd name="connsiteY1" fmla="*/ 225522 h 576327"/>
                <a:gd name="connsiteX2" fmla="*/ 916088 w 976762"/>
                <a:gd name="connsiteY2" fmla="*/ 291435 h 576327"/>
                <a:gd name="connsiteX3" fmla="*/ 886179 w 976762"/>
                <a:gd name="connsiteY3" fmla="*/ 365635 h 576327"/>
                <a:gd name="connsiteX4" fmla="*/ 855604 w 976762"/>
                <a:gd name="connsiteY4" fmla="*/ 429548 h 576327"/>
                <a:gd name="connsiteX5" fmla="*/ 826934 w 976762"/>
                <a:gd name="connsiteY5" fmla="*/ 484602 h 576327"/>
                <a:gd name="connsiteX6" fmla="*/ 723492 w 976762"/>
                <a:gd name="connsiteY6" fmla="*/ 546229 h 576327"/>
                <a:gd name="connsiteX7" fmla="*/ 605383 w 976762"/>
                <a:gd name="connsiteY7" fmla="*/ 576328 h 576327"/>
                <a:gd name="connsiteX8" fmla="*/ 429742 w 976762"/>
                <a:gd name="connsiteY8" fmla="*/ 479078 h 576327"/>
                <a:gd name="connsiteX9" fmla="*/ 420788 w 976762"/>
                <a:gd name="connsiteY9" fmla="*/ 477649 h 576327"/>
                <a:gd name="connsiteX10" fmla="*/ 319156 w 976762"/>
                <a:gd name="connsiteY10" fmla="*/ 497366 h 576327"/>
                <a:gd name="connsiteX11" fmla="*/ 295153 w 976762"/>
                <a:gd name="connsiteY11" fmla="*/ 552325 h 576327"/>
                <a:gd name="connsiteX12" fmla="*/ 186568 w 976762"/>
                <a:gd name="connsiteY12" fmla="*/ 473363 h 576327"/>
                <a:gd name="connsiteX13" fmla="*/ 86937 w 976762"/>
                <a:gd name="connsiteY13" fmla="*/ 396687 h 576327"/>
                <a:gd name="connsiteX14" fmla="*/ 65410 w 976762"/>
                <a:gd name="connsiteY14" fmla="*/ 386399 h 576327"/>
                <a:gd name="connsiteX15" fmla="*/ 1973 w 976762"/>
                <a:gd name="connsiteY15" fmla="*/ 266480 h 576327"/>
                <a:gd name="connsiteX16" fmla="*/ 24929 w 976762"/>
                <a:gd name="connsiteY16" fmla="*/ 138654 h 576327"/>
                <a:gd name="connsiteX17" fmla="*/ 188282 w 976762"/>
                <a:gd name="connsiteY17" fmla="*/ 25593 h 576327"/>
                <a:gd name="connsiteX18" fmla="*/ 303535 w 976762"/>
                <a:gd name="connsiteY18" fmla="*/ 447 h 576327"/>
                <a:gd name="connsiteX19" fmla="*/ 366210 w 976762"/>
                <a:gd name="connsiteY19" fmla="*/ 2732 h 576327"/>
                <a:gd name="connsiteX20" fmla="*/ 454602 w 976762"/>
                <a:gd name="connsiteY20" fmla="*/ 6257 h 576327"/>
                <a:gd name="connsiteX21" fmla="*/ 747115 w 976762"/>
                <a:gd name="connsiteY21" fmla="*/ 32831 h 576327"/>
                <a:gd name="connsiteX22" fmla="*/ 846746 w 976762"/>
                <a:gd name="connsiteY22" fmla="*/ 63883 h 576327"/>
                <a:gd name="connsiteX23" fmla="*/ 911230 w 976762"/>
                <a:gd name="connsiteY23" fmla="*/ 101983 h 576327"/>
                <a:gd name="connsiteX24" fmla="*/ 976762 w 976762"/>
                <a:gd name="connsiteY24" fmla="*/ 145893 h 576327"/>
                <a:gd name="connsiteX25" fmla="*/ 955140 w 976762"/>
                <a:gd name="connsiteY25" fmla="*/ 182469 h 57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76762" h="576327">
                  <a:moveTo>
                    <a:pt x="954950" y="182469"/>
                  </a:moveTo>
                  <a:cubicBezTo>
                    <a:pt x="950664" y="192375"/>
                    <a:pt x="944568" y="207234"/>
                    <a:pt x="937805" y="225522"/>
                  </a:cubicBezTo>
                  <a:cubicBezTo>
                    <a:pt x="926851" y="255431"/>
                    <a:pt x="924946" y="264289"/>
                    <a:pt x="916088" y="291435"/>
                  </a:cubicBezTo>
                  <a:cubicBezTo>
                    <a:pt x="907134" y="318867"/>
                    <a:pt x="898086" y="338584"/>
                    <a:pt x="886179" y="365635"/>
                  </a:cubicBezTo>
                  <a:cubicBezTo>
                    <a:pt x="874654" y="391353"/>
                    <a:pt x="865224" y="410212"/>
                    <a:pt x="855604" y="429548"/>
                  </a:cubicBezTo>
                  <a:cubicBezTo>
                    <a:pt x="844269" y="451931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2" y="546229"/>
                  </a:cubicBezTo>
                  <a:cubicBezTo>
                    <a:pt x="677106" y="565470"/>
                    <a:pt x="635386" y="573185"/>
                    <a:pt x="605383" y="576328"/>
                  </a:cubicBezTo>
                  <a:cubicBezTo>
                    <a:pt x="575093" y="545181"/>
                    <a:pt x="513847" y="491746"/>
                    <a:pt x="429742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6" y="468981"/>
                    <a:pt x="319156" y="497366"/>
                  </a:cubicBezTo>
                  <a:cubicBezTo>
                    <a:pt x="301154" y="515178"/>
                    <a:pt x="296487" y="538799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0"/>
                    <a:pt x="119036" y="422118"/>
                    <a:pt x="86937" y="396687"/>
                  </a:cubicBezTo>
                  <a:cubicBezTo>
                    <a:pt x="81317" y="394781"/>
                    <a:pt x="73792" y="391543"/>
                    <a:pt x="65410" y="386399"/>
                  </a:cubicBezTo>
                  <a:cubicBezTo>
                    <a:pt x="13404" y="354110"/>
                    <a:pt x="4545" y="286768"/>
                    <a:pt x="1973" y="266480"/>
                  </a:cubicBezTo>
                  <a:cubicBezTo>
                    <a:pt x="-26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2" y="25593"/>
                  </a:cubicBezTo>
                  <a:cubicBezTo>
                    <a:pt x="243242" y="4828"/>
                    <a:pt x="286295" y="1399"/>
                    <a:pt x="303535" y="447"/>
                  </a:cubicBezTo>
                  <a:cubicBezTo>
                    <a:pt x="328967" y="-792"/>
                    <a:pt x="350589" y="732"/>
                    <a:pt x="366210" y="2732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5" y="32831"/>
                  </a:cubicBezTo>
                  <a:cubicBezTo>
                    <a:pt x="784262" y="39404"/>
                    <a:pt x="813790" y="47786"/>
                    <a:pt x="846746" y="63883"/>
                  </a:cubicBezTo>
                  <a:cubicBezTo>
                    <a:pt x="866272" y="73503"/>
                    <a:pt x="882941" y="84076"/>
                    <a:pt x="911230" y="101983"/>
                  </a:cubicBezTo>
                  <a:cubicBezTo>
                    <a:pt x="938758" y="119509"/>
                    <a:pt x="961141" y="134844"/>
                    <a:pt x="976762" y="145893"/>
                  </a:cubicBezTo>
                  <a:cubicBezTo>
                    <a:pt x="969523" y="158085"/>
                    <a:pt x="962379" y="170277"/>
                    <a:pt x="955140" y="18246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59612F97-B2F5-DC83-2FD2-38CE99337768}"/>
                </a:ext>
              </a:extLst>
            </p:cNvPr>
            <p:cNvSpPr/>
            <p:nvPr/>
          </p:nvSpPr>
          <p:spPr>
            <a:xfrm>
              <a:off x="6379871" y="3471892"/>
              <a:ext cx="974666" cy="576328"/>
            </a:xfrm>
            <a:custGeom>
              <a:avLst/>
              <a:gdLst>
                <a:gd name="connsiteX0" fmla="*/ 974381 w 974666"/>
                <a:gd name="connsiteY0" fmla="*/ 174754 h 576328"/>
                <a:gd name="connsiteX1" fmla="*/ 937805 w 974666"/>
                <a:gd name="connsiteY1" fmla="*/ 225522 h 576328"/>
                <a:gd name="connsiteX2" fmla="*/ 916088 w 974666"/>
                <a:gd name="connsiteY2" fmla="*/ 291435 h 576328"/>
                <a:gd name="connsiteX3" fmla="*/ 886180 w 974666"/>
                <a:gd name="connsiteY3" fmla="*/ 365635 h 576328"/>
                <a:gd name="connsiteX4" fmla="*/ 855604 w 974666"/>
                <a:gd name="connsiteY4" fmla="*/ 429548 h 576328"/>
                <a:gd name="connsiteX5" fmla="*/ 826934 w 974666"/>
                <a:gd name="connsiteY5" fmla="*/ 484602 h 576328"/>
                <a:gd name="connsiteX6" fmla="*/ 723493 w 974666"/>
                <a:gd name="connsiteY6" fmla="*/ 546229 h 576328"/>
                <a:gd name="connsiteX7" fmla="*/ 605382 w 974666"/>
                <a:gd name="connsiteY7" fmla="*/ 576328 h 576328"/>
                <a:gd name="connsiteX8" fmla="*/ 429741 w 974666"/>
                <a:gd name="connsiteY8" fmla="*/ 479078 h 576328"/>
                <a:gd name="connsiteX9" fmla="*/ 420788 w 974666"/>
                <a:gd name="connsiteY9" fmla="*/ 477649 h 576328"/>
                <a:gd name="connsiteX10" fmla="*/ 319156 w 974666"/>
                <a:gd name="connsiteY10" fmla="*/ 497366 h 576328"/>
                <a:gd name="connsiteX11" fmla="*/ 295153 w 974666"/>
                <a:gd name="connsiteY11" fmla="*/ 552325 h 576328"/>
                <a:gd name="connsiteX12" fmla="*/ 186568 w 974666"/>
                <a:gd name="connsiteY12" fmla="*/ 473363 h 576328"/>
                <a:gd name="connsiteX13" fmla="*/ 86937 w 974666"/>
                <a:gd name="connsiteY13" fmla="*/ 396686 h 576328"/>
                <a:gd name="connsiteX14" fmla="*/ 65410 w 974666"/>
                <a:gd name="connsiteY14" fmla="*/ 386400 h 576328"/>
                <a:gd name="connsiteX15" fmla="*/ 1974 w 974666"/>
                <a:gd name="connsiteY15" fmla="*/ 266480 h 576328"/>
                <a:gd name="connsiteX16" fmla="*/ 24929 w 974666"/>
                <a:gd name="connsiteY16" fmla="*/ 138654 h 576328"/>
                <a:gd name="connsiteX17" fmla="*/ 188283 w 974666"/>
                <a:gd name="connsiteY17" fmla="*/ 25593 h 576328"/>
                <a:gd name="connsiteX18" fmla="*/ 303535 w 974666"/>
                <a:gd name="connsiteY18" fmla="*/ 446 h 576328"/>
                <a:gd name="connsiteX19" fmla="*/ 366210 w 974666"/>
                <a:gd name="connsiteY19" fmla="*/ 2733 h 576328"/>
                <a:gd name="connsiteX20" fmla="*/ 454602 w 974666"/>
                <a:gd name="connsiteY20" fmla="*/ 6257 h 576328"/>
                <a:gd name="connsiteX21" fmla="*/ 747114 w 974666"/>
                <a:gd name="connsiteY21" fmla="*/ 32832 h 576328"/>
                <a:gd name="connsiteX22" fmla="*/ 846746 w 974666"/>
                <a:gd name="connsiteY22" fmla="*/ 63883 h 576328"/>
                <a:gd name="connsiteX23" fmla="*/ 927613 w 974666"/>
                <a:gd name="connsiteY23" fmla="*/ 118366 h 576328"/>
                <a:gd name="connsiteX24" fmla="*/ 974667 w 974666"/>
                <a:gd name="connsiteY24" fmla="*/ 174849 h 57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74666" h="576328">
                  <a:moveTo>
                    <a:pt x="974381" y="174754"/>
                  </a:moveTo>
                  <a:cubicBezTo>
                    <a:pt x="964284" y="185041"/>
                    <a:pt x="949521" y="201710"/>
                    <a:pt x="937805" y="225522"/>
                  </a:cubicBezTo>
                  <a:cubicBezTo>
                    <a:pt x="927423" y="246668"/>
                    <a:pt x="927994" y="255621"/>
                    <a:pt x="916088" y="291435"/>
                  </a:cubicBezTo>
                  <a:cubicBezTo>
                    <a:pt x="907134" y="318867"/>
                    <a:pt x="898086" y="338584"/>
                    <a:pt x="886180" y="365635"/>
                  </a:cubicBezTo>
                  <a:cubicBezTo>
                    <a:pt x="874654" y="391352"/>
                    <a:pt x="865225" y="410212"/>
                    <a:pt x="855604" y="429548"/>
                  </a:cubicBezTo>
                  <a:cubicBezTo>
                    <a:pt x="844270" y="451932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3" y="546229"/>
                  </a:cubicBezTo>
                  <a:cubicBezTo>
                    <a:pt x="677106" y="565469"/>
                    <a:pt x="635386" y="573185"/>
                    <a:pt x="605382" y="576328"/>
                  </a:cubicBezTo>
                  <a:cubicBezTo>
                    <a:pt x="575093" y="545181"/>
                    <a:pt x="513847" y="491746"/>
                    <a:pt x="429741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7" y="468981"/>
                    <a:pt x="319156" y="497366"/>
                  </a:cubicBezTo>
                  <a:cubicBezTo>
                    <a:pt x="301154" y="515177"/>
                    <a:pt x="296487" y="538800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1"/>
                    <a:pt x="119036" y="422118"/>
                    <a:pt x="86937" y="396686"/>
                  </a:cubicBezTo>
                  <a:cubicBezTo>
                    <a:pt x="81317" y="394782"/>
                    <a:pt x="73792" y="391543"/>
                    <a:pt x="65410" y="386400"/>
                  </a:cubicBezTo>
                  <a:cubicBezTo>
                    <a:pt x="13404" y="354110"/>
                    <a:pt x="4546" y="286768"/>
                    <a:pt x="1974" y="266480"/>
                  </a:cubicBezTo>
                  <a:cubicBezTo>
                    <a:pt x="-27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3" y="25593"/>
                  </a:cubicBezTo>
                  <a:cubicBezTo>
                    <a:pt x="243242" y="4828"/>
                    <a:pt x="286295" y="1399"/>
                    <a:pt x="303535" y="446"/>
                  </a:cubicBezTo>
                  <a:cubicBezTo>
                    <a:pt x="328967" y="-792"/>
                    <a:pt x="350589" y="732"/>
                    <a:pt x="366210" y="2733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4" y="32832"/>
                  </a:cubicBezTo>
                  <a:cubicBezTo>
                    <a:pt x="771308" y="37023"/>
                    <a:pt x="806550" y="44452"/>
                    <a:pt x="846746" y="63883"/>
                  </a:cubicBezTo>
                  <a:cubicBezTo>
                    <a:pt x="891418" y="85410"/>
                    <a:pt x="919231" y="110460"/>
                    <a:pt x="927613" y="118366"/>
                  </a:cubicBezTo>
                  <a:cubicBezTo>
                    <a:pt x="949616" y="139130"/>
                    <a:pt x="964856" y="159514"/>
                    <a:pt x="974667" y="17484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E9C1D3E9-0C98-A9E1-B81E-B972DC088C42}"/>
                </a:ext>
              </a:extLst>
            </p:cNvPr>
            <p:cNvSpPr/>
            <p:nvPr/>
          </p:nvSpPr>
          <p:spPr>
            <a:xfrm>
              <a:off x="6679977" y="4188237"/>
              <a:ext cx="297942" cy="126775"/>
            </a:xfrm>
            <a:custGeom>
              <a:avLst/>
              <a:gdLst>
                <a:gd name="connsiteX0" fmla="*/ 297942 w 297942"/>
                <a:gd name="connsiteY0" fmla="*/ 95 h 126775"/>
                <a:gd name="connsiteX1" fmla="*/ 290799 w 297942"/>
                <a:gd name="connsiteY1" fmla="*/ 13240 h 126775"/>
                <a:gd name="connsiteX2" fmla="*/ 271843 w 297942"/>
                <a:gd name="connsiteY2" fmla="*/ 49435 h 126775"/>
                <a:gd name="connsiteX3" fmla="*/ 137446 w 297942"/>
                <a:gd name="connsiteY3" fmla="*/ 124682 h 126775"/>
                <a:gd name="connsiteX4" fmla="*/ 39529 w 297942"/>
                <a:gd name="connsiteY4" fmla="*/ 105728 h 126775"/>
                <a:gd name="connsiteX5" fmla="*/ 1524 w 297942"/>
                <a:gd name="connsiteY5" fmla="*/ 25051 h 126775"/>
                <a:gd name="connsiteX6" fmla="*/ 0 w 297942"/>
                <a:gd name="connsiteY6" fmla="*/ 14954 h 126775"/>
                <a:gd name="connsiteX7" fmla="*/ 26956 w 297942"/>
                <a:gd name="connsiteY7" fmla="*/ 56674 h 126775"/>
                <a:gd name="connsiteX8" fmla="*/ 97060 w 297942"/>
                <a:gd name="connsiteY8" fmla="*/ 91726 h 126775"/>
                <a:gd name="connsiteX9" fmla="*/ 141256 w 297942"/>
                <a:gd name="connsiteY9" fmla="*/ 92774 h 126775"/>
                <a:gd name="connsiteX10" fmla="*/ 223457 w 297942"/>
                <a:gd name="connsiteY10" fmla="*/ 61627 h 126775"/>
                <a:gd name="connsiteX11" fmla="*/ 297752 w 297942"/>
                <a:gd name="connsiteY11" fmla="*/ 0 h 12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942" h="126775">
                  <a:moveTo>
                    <a:pt x="297942" y="95"/>
                  </a:moveTo>
                  <a:cubicBezTo>
                    <a:pt x="295275" y="5334"/>
                    <a:pt x="292798" y="9716"/>
                    <a:pt x="290799" y="13240"/>
                  </a:cubicBezTo>
                  <a:cubicBezTo>
                    <a:pt x="287274" y="22574"/>
                    <a:pt x="281464" y="35624"/>
                    <a:pt x="271843" y="49435"/>
                  </a:cubicBezTo>
                  <a:cubicBezTo>
                    <a:pt x="226886" y="114300"/>
                    <a:pt x="149161" y="123444"/>
                    <a:pt x="137446" y="124682"/>
                  </a:cubicBezTo>
                  <a:cubicBezTo>
                    <a:pt x="108109" y="127635"/>
                    <a:pt x="70866" y="131350"/>
                    <a:pt x="39529" y="105728"/>
                  </a:cubicBezTo>
                  <a:cubicBezTo>
                    <a:pt x="5525" y="78105"/>
                    <a:pt x="2000" y="35147"/>
                    <a:pt x="1524" y="25051"/>
                  </a:cubicBezTo>
                  <a:cubicBezTo>
                    <a:pt x="858" y="21812"/>
                    <a:pt x="476" y="18383"/>
                    <a:pt x="0" y="14954"/>
                  </a:cubicBezTo>
                  <a:cubicBezTo>
                    <a:pt x="4477" y="26765"/>
                    <a:pt x="12573" y="42291"/>
                    <a:pt x="26956" y="56674"/>
                  </a:cubicBezTo>
                  <a:cubicBezTo>
                    <a:pt x="53150" y="83249"/>
                    <a:pt x="84201" y="89440"/>
                    <a:pt x="97060" y="91726"/>
                  </a:cubicBezTo>
                  <a:cubicBezTo>
                    <a:pt x="112586" y="94488"/>
                    <a:pt x="127445" y="94488"/>
                    <a:pt x="141256" y="92774"/>
                  </a:cubicBezTo>
                  <a:cubicBezTo>
                    <a:pt x="175546" y="88297"/>
                    <a:pt x="203930" y="72485"/>
                    <a:pt x="223457" y="61627"/>
                  </a:cubicBezTo>
                  <a:cubicBezTo>
                    <a:pt x="241649" y="51530"/>
                    <a:pt x="270034" y="32766"/>
                    <a:pt x="297752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A66BAD7A-C1DB-4AAC-8EEA-C051FAB843A2}"/>
                </a:ext>
              </a:extLst>
            </p:cNvPr>
            <p:cNvSpPr/>
            <p:nvPr/>
          </p:nvSpPr>
          <p:spPr>
            <a:xfrm>
              <a:off x="6566042" y="421281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1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29 w 570087"/>
                <a:gd name="connsiteY9" fmla="*/ 324517 h 454033"/>
                <a:gd name="connsiteX10" fmla="*/ 778 w 570087"/>
                <a:gd name="connsiteY10" fmla="*/ 195072 h 454033"/>
                <a:gd name="connsiteX11" fmla="*/ 37355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0 h 454033"/>
                <a:gd name="connsiteX14" fmla="*/ 216138 w 570087"/>
                <a:gd name="connsiteY14" fmla="*/ 94012 h 454033"/>
                <a:gd name="connsiteX15" fmla="*/ 257573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5 w 570087"/>
                <a:gd name="connsiteY18" fmla="*/ 97726 h 454033"/>
                <a:gd name="connsiteX19" fmla="*/ 569992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6" y="173736"/>
                    <a:pt x="540465" y="190976"/>
                  </a:cubicBezTo>
                  <a:cubicBezTo>
                    <a:pt x="535703" y="199168"/>
                    <a:pt x="530369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1"/>
                  </a:cubicBezTo>
                  <a:cubicBezTo>
                    <a:pt x="463312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5" y="453295"/>
                    <a:pt x="313198" y="453771"/>
                  </a:cubicBezTo>
                  <a:cubicBezTo>
                    <a:pt x="262144" y="456057"/>
                    <a:pt x="210043" y="443198"/>
                    <a:pt x="163275" y="424148"/>
                  </a:cubicBezTo>
                  <a:cubicBezTo>
                    <a:pt x="111745" y="403193"/>
                    <a:pt x="61357" y="371284"/>
                    <a:pt x="29829" y="324517"/>
                  </a:cubicBezTo>
                  <a:cubicBezTo>
                    <a:pt x="4398" y="286703"/>
                    <a:pt x="-2555" y="239839"/>
                    <a:pt x="778" y="195072"/>
                  </a:cubicBezTo>
                  <a:cubicBezTo>
                    <a:pt x="4969" y="141351"/>
                    <a:pt x="27353" y="103537"/>
                    <a:pt x="37355" y="87821"/>
                  </a:cubicBezTo>
                  <a:cubicBezTo>
                    <a:pt x="66501" y="43624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0"/>
                  </a:cubicBezTo>
                  <a:cubicBezTo>
                    <a:pt x="174990" y="86011"/>
                    <a:pt x="204042" y="91916"/>
                    <a:pt x="216138" y="94012"/>
                  </a:cubicBezTo>
                  <a:cubicBezTo>
                    <a:pt x="230712" y="96679"/>
                    <a:pt x="244713" y="96679"/>
                    <a:pt x="257573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3" y="55531"/>
                    <a:pt x="383017" y="35719"/>
                    <a:pt x="410925" y="0"/>
                  </a:cubicBezTo>
                  <a:cubicBezTo>
                    <a:pt x="444262" y="16954"/>
                    <a:pt x="491602" y="46672"/>
                    <a:pt x="533035" y="97726"/>
                  </a:cubicBezTo>
                  <a:cubicBezTo>
                    <a:pt x="548561" y="116776"/>
                    <a:pt x="560658" y="135541"/>
                    <a:pt x="569992" y="15278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40E68E0C-1885-87B0-CD96-D55AB73ABF1A}"/>
                </a:ext>
              </a:extLst>
            </p:cNvPr>
            <p:cNvSpPr/>
            <p:nvPr/>
          </p:nvSpPr>
          <p:spPr>
            <a:xfrm>
              <a:off x="6559660" y="420138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2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30 w 570087"/>
                <a:gd name="connsiteY9" fmla="*/ 324517 h 454033"/>
                <a:gd name="connsiteX10" fmla="*/ 779 w 570087"/>
                <a:gd name="connsiteY10" fmla="*/ 195072 h 454033"/>
                <a:gd name="connsiteX11" fmla="*/ 37354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1 h 454033"/>
                <a:gd name="connsiteX14" fmla="*/ 216139 w 570087"/>
                <a:gd name="connsiteY14" fmla="*/ 94012 h 454033"/>
                <a:gd name="connsiteX15" fmla="*/ 257572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6 w 570087"/>
                <a:gd name="connsiteY18" fmla="*/ 97727 h 454033"/>
                <a:gd name="connsiteX19" fmla="*/ 569993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7" y="173736"/>
                    <a:pt x="540465" y="190976"/>
                  </a:cubicBezTo>
                  <a:cubicBezTo>
                    <a:pt x="535702" y="199168"/>
                    <a:pt x="530368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2"/>
                  </a:cubicBezTo>
                  <a:cubicBezTo>
                    <a:pt x="463313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6" y="453295"/>
                    <a:pt x="313198" y="453771"/>
                  </a:cubicBezTo>
                  <a:cubicBezTo>
                    <a:pt x="262145" y="456057"/>
                    <a:pt x="210043" y="443198"/>
                    <a:pt x="163275" y="424148"/>
                  </a:cubicBezTo>
                  <a:cubicBezTo>
                    <a:pt x="111744" y="403193"/>
                    <a:pt x="61357" y="371285"/>
                    <a:pt x="29830" y="324517"/>
                  </a:cubicBezTo>
                  <a:cubicBezTo>
                    <a:pt x="4398" y="286703"/>
                    <a:pt x="-2556" y="239839"/>
                    <a:pt x="779" y="195072"/>
                  </a:cubicBezTo>
                  <a:cubicBezTo>
                    <a:pt x="4970" y="141351"/>
                    <a:pt x="27353" y="103537"/>
                    <a:pt x="37354" y="87821"/>
                  </a:cubicBezTo>
                  <a:cubicBezTo>
                    <a:pt x="66501" y="43625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1"/>
                  </a:cubicBezTo>
                  <a:cubicBezTo>
                    <a:pt x="174991" y="86011"/>
                    <a:pt x="204042" y="91916"/>
                    <a:pt x="216139" y="94012"/>
                  </a:cubicBezTo>
                  <a:cubicBezTo>
                    <a:pt x="230712" y="96679"/>
                    <a:pt x="244714" y="96679"/>
                    <a:pt x="257572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4" y="55531"/>
                    <a:pt x="383017" y="35719"/>
                    <a:pt x="410925" y="0"/>
                  </a:cubicBezTo>
                  <a:cubicBezTo>
                    <a:pt x="444263" y="16954"/>
                    <a:pt x="491602" y="46672"/>
                    <a:pt x="533036" y="97727"/>
                  </a:cubicBezTo>
                  <a:cubicBezTo>
                    <a:pt x="548561" y="116777"/>
                    <a:pt x="560658" y="135541"/>
                    <a:pt x="569993" y="15278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0DDC079A-8A25-08FE-8136-086A6021423D}"/>
                </a:ext>
              </a:extLst>
            </p:cNvPr>
            <p:cNvSpPr/>
            <p:nvPr/>
          </p:nvSpPr>
          <p:spPr>
            <a:xfrm>
              <a:off x="6543045" y="4538376"/>
              <a:ext cx="87671" cy="157812"/>
            </a:xfrm>
            <a:custGeom>
              <a:avLst/>
              <a:gdLst>
                <a:gd name="connsiteX0" fmla="*/ 86068 w 87671"/>
                <a:gd name="connsiteY0" fmla="*/ 104394 h 157812"/>
                <a:gd name="connsiteX1" fmla="*/ 78353 w 87671"/>
                <a:gd name="connsiteY1" fmla="*/ 146590 h 157812"/>
                <a:gd name="connsiteX2" fmla="*/ 62542 w 87671"/>
                <a:gd name="connsiteY2" fmla="*/ 154496 h 157812"/>
                <a:gd name="connsiteX3" fmla="*/ 58160 w 87671"/>
                <a:gd name="connsiteY3" fmla="*/ 155734 h 157812"/>
                <a:gd name="connsiteX4" fmla="*/ 52255 w 87671"/>
                <a:gd name="connsiteY4" fmla="*/ 156972 h 157812"/>
                <a:gd name="connsiteX5" fmla="*/ 49302 w 87671"/>
                <a:gd name="connsiteY5" fmla="*/ 157448 h 157812"/>
                <a:gd name="connsiteX6" fmla="*/ 26823 w 87671"/>
                <a:gd name="connsiteY6" fmla="*/ 155162 h 157812"/>
                <a:gd name="connsiteX7" fmla="*/ 6344 w 87671"/>
                <a:gd name="connsiteY7" fmla="*/ 141827 h 157812"/>
                <a:gd name="connsiteX8" fmla="*/ 3582 w 87671"/>
                <a:gd name="connsiteY8" fmla="*/ 45148 h 157812"/>
                <a:gd name="connsiteX9" fmla="*/ 16346 w 87671"/>
                <a:gd name="connsiteY9" fmla="*/ 0 h 157812"/>
                <a:gd name="connsiteX10" fmla="*/ 51588 w 87671"/>
                <a:gd name="connsiteY10" fmla="*/ 26861 h 157812"/>
                <a:gd name="connsiteX11" fmla="*/ 53779 w 87671"/>
                <a:gd name="connsiteY11" fmla="*/ 28099 h 157812"/>
                <a:gd name="connsiteX12" fmla="*/ 86164 w 87671"/>
                <a:gd name="connsiteY12" fmla="*/ 45148 h 157812"/>
                <a:gd name="connsiteX13" fmla="*/ 86164 w 87671"/>
                <a:gd name="connsiteY13" fmla="*/ 104394 h 15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71" h="157812">
                  <a:moveTo>
                    <a:pt x="86068" y="104394"/>
                  </a:moveTo>
                  <a:cubicBezTo>
                    <a:pt x="84354" y="120205"/>
                    <a:pt x="81592" y="134493"/>
                    <a:pt x="78353" y="146590"/>
                  </a:cubicBezTo>
                  <a:cubicBezTo>
                    <a:pt x="74639" y="149257"/>
                    <a:pt x="69210" y="152210"/>
                    <a:pt x="62542" y="154496"/>
                  </a:cubicBezTo>
                  <a:cubicBezTo>
                    <a:pt x="61018" y="154972"/>
                    <a:pt x="59589" y="155448"/>
                    <a:pt x="58160" y="155734"/>
                  </a:cubicBezTo>
                  <a:cubicBezTo>
                    <a:pt x="55970" y="156401"/>
                    <a:pt x="54160" y="156686"/>
                    <a:pt x="52255" y="156972"/>
                  </a:cubicBezTo>
                  <a:cubicBezTo>
                    <a:pt x="51207" y="157163"/>
                    <a:pt x="50255" y="157258"/>
                    <a:pt x="49302" y="157448"/>
                  </a:cubicBezTo>
                  <a:cubicBezTo>
                    <a:pt x="42349" y="158210"/>
                    <a:pt x="34729" y="157924"/>
                    <a:pt x="26823" y="155162"/>
                  </a:cubicBezTo>
                  <a:cubicBezTo>
                    <a:pt x="17012" y="151733"/>
                    <a:pt x="10345" y="146018"/>
                    <a:pt x="6344" y="141827"/>
                  </a:cubicBezTo>
                  <a:cubicBezTo>
                    <a:pt x="1201" y="119348"/>
                    <a:pt x="-3466" y="85154"/>
                    <a:pt x="3582" y="45148"/>
                  </a:cubicBezTo>
                  <a:cubicBezTo>
                    <a:pt x="6726" y="27813"/>
                    <a:pt x="11297" y="12573"/>
                    <a:pt x="16346" y="0"/>
                  </a:cubicBezTo>
                  <a:cubicBezTo>
                    <a:pt x="25680" y="8382"/>
                    <a:pt x="37491" y="17812"/>
                    <a:pt x="51588" y="26861"/>
                  </a:cubicBezTo>
                  <a:cubicBezTo>
                    <a:pt x="52350" y="27337"/>
                    <a:pt x="53017" y="27813"/>
                    <a:pt x="53779" y="28099"/>
                  </a:cubicBezTo>
                  <a:cubicBezTo>
                    <a:pt x="65399" y="35433"/>
                    <a:pt x="76449" y="40957"/>
                    <a:pt x="86164" y="45148"/>
                  </a:cubicBezTo>
                  <a:cubicBezTo>
                    <a:pt x="87878" y="61436"/>
                    <a:pt x="88450" y="81629"/>
                    <a:pt x="86164" y="10439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949088D7-6F96-936E-F495-4B4D5AD0A301}"/>
                </a:ext>
              </a:extLst>
            </p:cNvPr>
            <p:cNvSpPr/>
            <p:nvPr/>
          </p:nvSpPr>
          <p:spPr>
            <a:xfrm>
              <a:off x="6502078" y="4839938"/>
              <a:ext cx="107731" cy="208311"/>
            </a:xfrm>
            <a:custGeom>
              <a:avLst/>
              <a:gdLst>
                <a:gd name="connsiteX0" fmla="*/ 106081 w 107731"/>
                <a:gd name="connsiteY0" fmla="*/ 102584 h 208311"/>
                <a:gd name="connsiteX1" fmla="*/ 81220 w 107731"/>
                <a:gd name="connsiteY1" fmla="*/ 200596 h 208311"/>
                <a:gd name="connsiteX2" fmla="*/ 45883 w 107731"/>
                <a:gd name="connsiteY2" fmla="*/ 208312 h 208311"/>
                <a:gd name="connsiteX3" fmla="*/ 40453 w 107731"/>
                <a:gd name="connsiteY3" fmla="*/ 208121 h 208311"/>
                <a:gd name="connsiteX4" fmla="*/ 2925 w 107731"/>
                <a:gd name="connsiteY4" fmla="*/ 198215 h 208311"/>
                <a:gd name="connsiteX5" fmla="*/ 8830 w 107731"/>
                <a:gd name="connsiteY5" fmla="*/ 66675 h 208311"/>
                <a:gd name="connsiteX6" fmla="*/ 29499 w 107731"/>
                <a:gd name="connsiteY6" fmla="*/ 0 h 208311"/>
                <a:gd name="connsiteX7" fmla="*/ 72362 w 107731"/>
                <a:gd name="connsiteY7" fmla="*/ 19240 h 208311"/>
                <a:gd name="connsiteX8" fmla="*/ 102937 w 107731"/>
                <a:gd name="connsiteY8" fmla="*/ 13621 h 208311"/>
                <a:gd name="connsiteX9" fmla="*/ 106176 w 107731"/>
                <a:gd name="connsiteY9" fmla="*/ 102489 h 20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31" h="208311">
                  <a:moveTo>
                    <a:pt x="106081" y="102584"/>
                  </a:moveTo>
                  <a:cubicBezTo>
                    <a:pt x="102080" y="144304"/>
                    <a:pt x="90840" y="177832"/>
                    <a:pt x="81220" y="200596"/>
                  </a:cubicBezTo>
                  <a:cubicBezTo>
                    <a:pt x="74362" y="203549"/>
                    <a:pt x="61980" y="208026"/>
                    <a:pt x="45883" y="208312"/>
                  </a:cubicBezTo>
                  <a:cubicBezTo>
                    <a:pt x="43977" y="208312"/>
                    <a:pt x="42358" y="208121"/>
                    <a:pt x="40453" y="208121"/>
                  </a:cubicBezTo>
                  <a:cubicBezTo>
                    <a:pt x="23213" y="207359"/>
                    <a:pt x="10068" y="201739"/>
                    <a:pt x="2925" y="198215"/>
                  </a:cubicBezTo>
                  <a:cubicBezTo>
                    <a:pt x="-1076" y="164973"/>
                    <a:pt x="-2505" y="119253"/>
                    <a:pt x="8830" y="66675"/>
                  </a:cubicBezTo>
                  <a:cubicBezTo>
                    <a:pt x="14260" y="41243"/>
                    <a:pt x="21689" y="18859"/>
                    <a:pt x="29499" y="0"/>
                  </a:cubicBezTo>
                  <a:cubicBezTo>
                    <a:pt x="33881" y="4191"/>
                    <a:pt x="49026" y="17812"/>
                    <a:pt x="72362" y="19240"/>
                  </a:cubicBezTo>
                  <a:cubicBezTo>
                    <a:pt x="86173" y="20003"/>
                    <a:pt x="97032" y="16288"/>
                    <a:pt x="102937" y="13621"/>
                  </a:cubicBezTo>
                  <a:cubicBezTo>
                    <a:pt x="106842" y="36100"/>
                    <a:pt x="109605" y="66675"/>
                    <a:pt x="106176" y="10248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BE4B3E9D-CFD2-D750-165F-8A0A2E4D3A58}"/>
                </a:ext>
              </a:extLst>
            </p:cNvPr>
            <p:cNvSpPr/>
            <p:nvPr/>
          </p:nvSpPr>
          <p:spPr>
            <a:xfrm>
              <a:off x="7141079" y="4894992"/>
              <a:ext cx="111060" cy="215573"/>
            </a:xfrm>
            <a:custGeom>
              <a:avLst/>
              <a:gdLst>
                <a:gd name="connsiteX0" fmla="*/ 110303 w 111060"/>
                <a:gd name="connsiteY0" fmla="*/ 196977 h 215573"/>
                <a:gd name="connsiteX1" fmla="*/ 81252 w 111060"/>
                <a:gd name="connsiteY1" fmla="*/ 213741 h 215573"/>
                <a:gd name="connsiteX2" fmla="*/ 76775 w 111060"/>
                <a:gd name="connsiteY2" fmla="*/ 214789 h 215573"/>
                <a:gd name="connsiteX3" fmla="*/ 32674 w 111060"/>
                <a:gd name="connsiteY3" fmla="*/ 204406 h 215573"/>
                <a:gd name="connsiteX4" fmla="*/ 385 w 111060"/>
                <a:gd name="connsiteY4" fmla="*/ 74581 h 215573"/>
                <a:gd name="connsiteX5" fmla="*/ 3909 w 111060"/>
                <a:gd name="connsiteY5" fmla="*/ 4763 h 215573"/>
                <a:gd name="connsiteX6" fmla="*/ 50105 w 111060"/>
                <a:gd name="connsiteY6" fmla="*/ 12859 h 215573"/>
                <a:gd name="connsiteX7" fmla="*/ 78299 w 111060"/>
                <a:gd name="connsiteY7" fmla="*/ 0 h 215573"/>
                <a:gd name="connsiteX8" fmla="*/ 103445 w 111060"/>
                <a:gd name="connsiteY8" fmla="*/ 85154 h 215573"/>
                <a:gd name="connsiteX9" fmla="*/ 110113 w 111060"/>
                <a:gd name="connsiteY9" fmla="*/ 196977 h 2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060" h="215573">
                  <a:moveTo>
                    <a:pt x="110303" y="196977"/>
                  </a:moveTo>
                  <a:cubicBezTo>
                    <a:pt x="106874" y="200501"/>
                    <a:pt x="97158" y="210026"/>
                    <a:pt x="81252" y="213741"/>
                  </a:cubicBezTo>
                  <a:cubicBezTo>
                    <a:pt x="79823" y="214217"/>
                    <a:pt x="78299" y="214503"/>
                    <a:pt x="76775" y="214789"/>
                  </a:cubicBezTo>
                  <a:cubicBezTo>
                    <a:pt x="53534" y="218694"/>
                    <a:pt x="36103" y="206883"/>
                    <a:pt x="32674" y="204406"/>
                  </a:cubicBezTo>
                  <a:cubicBezTo>
                    <a:pt x="19149" y="175070"/>
                    <a:pt x="3147" y="130588"/>
                    <a:pt x="385" y="74581"/>
                  </a:cubicBezTo>
                  <a:cubicBezTo>
                    <a:pt x="-854" y="48196"/>
                    <a:pt x="1051" y="24574"/>
                    <a:pt x="3909" y="4763"/>
                  </a:cubicBezTo>
                  <a:cubicBezTo>
                    <a:pt x="9147" y="7906"/>
                    <a:pt x="27150" y="17336"/>
                    <a:pt x="50105" y="12859"/>
                  </a:cubicBezTo>
                  <a:cubicBezTo>
                    <a:pt x="63631" y="10382"/>
                    <a:pt x="73251" y="3905"/>
                    <a:pt x="78299" y="0"/>
                  </a:cubicBezTo>
                  <a:cubicBezTo>
                    <a:pt x="87633" y="22765"/>
                    <a:pt x="97063" y="51530"/>
                    <a:pt x="103445" y="85154"/>
                  </a:cubicBezTo>
                  <a:cubicBezTo>
                    <a:pt x="111637" y="129064"/>
                    <a:pt x="112017" y="167545"/>
                    <a:pt x="110113" y="19697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93C7AE4F-DAD6-B65D-AECF-906C57C22104}"/>
                </a:ext>
              </a:extLst>
            </p:cNvPr>
            <p:cNvSpPr/>
            <p:nvPr/>
          </p:nvSpPr>
          <p:spPr>
            <a:xfrm>
              <a:off x="6118104" y="5024247"/>
              <a:ext cx="618832" cy="714660"/>
            </a:xfrm>
            <a:custGeom>
              <a:avLst/>
              <a:gdLst>
                <a:gd name="connsiteX0" fmla="*/ 494722 w 618832"/>
                <a:gd name="connsiteY0" fmla="*/ 416242 h 714660"/>
                <a:gd name="connsiteX1" fmla="*/ 490531 w 618832"/>
                <a:gd name="connsiteY1" fmla="*/ 543115 h 714660"/>
                <a:gd name="connsiteX2" fmla="*/ 553967 w 618832"/>
                <a:gd name="connsiteY2" fmla="*/ 665797 h 714660"/>
                <a:gd name="connsiteX3" fmla="*/ 490531 w 618832"/>
                <a:gd name="connsiteY3" fmla="*/ 683038 h 714660"/>
                <a:gd name="connsiteX4" fmla="*/ 432238 w 618832"/>
                <a:gd name="connsiteY4" fmla="*/ 695897 h 714660"/>
                <a:gd name="connsiteX5" fmla="*/ 270598 w 618832"/>
                <a:gd name="connsiteY5" fmla="*/ 714661 h 714660"/>
                <a:gd name="connsiteX6" fmla="*/ 127723 w 618832"/>
                <a:gd name="connsiteY6" fmla="*/ 699611 h 714660"/>
                <a:gd name="connsiteX7" fmla="*/ 56667 w 618832"/>
                <a:gd name="connsiteY7" fmla="*/ 679323 h 714660"/>
                <a:gd name="connsiteX8" fmla="*/ 2660 w 618832"/>
                <a:gd name="connsiteY8" fmla="*/ 629507 h 714660"/>
                <a:gd name="connsiteX9" fmla="*/ 6375 w 618832"/>
                <a:gd name="connsiteY9" fmla="*/ 576929 h 714660"/>
                <a:gd name="connsiteX10" fmla="*/ 19519 w 618832"/>
                <a:gd name="connsiteY10" fmla="*/ 548068 h 714660"/>
                <a:gd name="connsiteX11" fmla="*/ 80194 w 618832"/>
                <a:gd name="connsiteY11" fmla="*/ 461296 h 714660"/>
                <a:gd name="connsiteX12" fmla="*/ 174681 w 618832"/>
                <a:gd name="connsiteY12" fmla="*/ 337185 h 714660"/>
                <a:gd name="connsiteX13" fmla="*/ 252215 w 618832"/>
                <a:gd name="connsiteY13" fmla="*/ 8382 h 714660"/>
                <a:gd name="connsiteX14" fmla="*/ 396043 w 618832"/>
                <a:gd name="connsiteY14" fmla="*/ 42386 h 714660"/>
                <a:gd name="connsiteX15" fmla="*/ 489578 w 618832"/>
                <a:gd name="connsiteY15" fmla="*/ 31528 h 714660"/>
                <a:gd name="connsiteX16" fmla="*/ 489769 w 618832"/>
                <a:gd name="connsiteY16" fmla="*/ 31337 h 714660"/>
                <a:gd name="connsiteX17" fmla="*/ 570922 w 618832"/>
                <a:gd name="connsiteY17" fmla="*/ 0 h 714660"/>
                <a:gd name="connsiteX18" fmla="*/ 599115 w 618832"/>
                <a:gd name="connsiteY18" fmla="*/ 163544 h 714660"/>
                <a:gd name="connsiteX19" fmla="*/ 618832 w 618832"/>
                <a:gd name="connsiteY19" fmla="*/ 325850 h 714660"/>
                <a:gd name="connsiteX20" fmla="*/ 561111 w 618832"/>
                <a:gd name="connsiteY20" fmla="*/ 338614 h 714660"/>
                <a:gd name="connsiteX21" fmla="*/ 494722 w 618832"/>
                <a:gd name="connsiteY21" fmla="*/ 416147 h 71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8832" h="714660">
                  <a:moveTo>
                    <a:pt x="494722" y="416242"/>
                  </a:moveTo>
                  <a:cubicBezTo>
                    <a:pt x="473576" y="467868"/>
                    <a:pt x="484149" y="515112"/>
                    <a:pt x="490531" y="543115"/>
                  </a:cubicBezTo>
                  <a:cubicBezTo>
                    <a:pt x="503675" y="601599"/>
                    <a:pt x="533774" y="642842"/>
                    <a:pt x="553967" y="665797"/>
                  </a:cubicBezTo>
                  <a:cubicBezTo>
                    <a:pt x="536727" y="671036"/>
                    <a:pt x="515296" y="677132"/>
                    <a:pt x="490531" y="683038"/>
                  </a:cubicBezTo>
                  <a:cubicBezTo>
                    <a:pt x="472814" y="687514"/>
                    <a:pt x="453288" y="691896"/>
                    <a:pt x="432238" y="695897"/>
                  </a:cubicBezTo>
                  <a:cubicBezTo>
                    <a:pt x="382708" y="705326"/>
                    <a:pt x="334987" y="714470"/>
                    <a:pt x="270598" y="714661"/>
                  </a:cubicBezTo>
                  <a:cubicBezTo>
                    <a:pt x="199732" y="714661"/>
                    <a:pt x="146583" y="703802"/>
                    <a:pt x="127723" y="699611"/>
                  </a:cubicBezTo>
                  <a:cubicBezTo>
                    <a:pt x="98863" y="693230"/>
                    <a:pt x="74860" y="685609"/>
                    <a:pt x="56667" y="679323"/>
                  </a:cubicBezTo>
                  <a:cubicBezTo>
                    <a:pt x="54000" y="678656"/>
                    <a:pt x="14662" y="667702"/>
                    <a:pt x="2660" y="629507"/>
                  </a:cubicBezTo>
                  <a:cubicBezTo>
                    <a:pt x="-3722" y="609314"/>
                    <a:pt x="2946" y="587883"/>
                    <a:pt x="6375" y="576929"/>
                  </a:cubicBezTo>
                  <a:cubicBezTo>
                    <a:pt x="10757" y="562547"/>
                    <a:pt x="16757" y="552545"/>
                    <a:pt x="19519" y="548068"/>
                  </a:cubicBezTo>
                  <a:cubicBezTo>
                    <a:pt x="54762" y="490061"/>
                    <a:pt x="80194" y="461296"/>
                    <a:pt x="80194" y="461296"/>
                  </a:cubicBezTo>
                  <a:cubicBezTo>
                    <a:pt x="102672" y="435673"/>
                    <a:pt x="134200" y="396716"/>
                    <a:pt x="174681" y="337185"/>
                  </a:cubicBezTo>
                  <a:cubicBezTo>
                    <a:pt x="200399" y="227457"/>
                    <a:pt x="226307" y="117919"/>
                    <a:pt x="252215" y="8382"/>
                  </a:cubicBezTo>
                  <a:cubicBezTo>
                    <a:pt x="280790" y="21907"/>
                    <a:pt x="330987" y="40957"/>
                    <a:pt x="396043" y="42386"/>
                  </a:cubicBezTo>
                  <a:cubicBezTo>
                    <a:pt x="431285" y="43053"/>
                    <a:pt x="462718" y="38386"/>
                    <a:pt x="489578" y="31528"/>
                  </a:cubicBezTo>
                  <a:lnTo>
                    <a:pt x="489769" y="31337"/>
                  </a:lnTo>
                  <a:cubicBezTo>
                    <a:pt x="526250" y="22193"/>
                    <a:pt x="554158" y="8954"/>
                    <a:pt x="570922" y="0"/>
                  </a:cubicBezTo>
                  <a:cubicBezTo>
                    <a:pt x="581304" y="51816"/>
                    <a:pt x="590829" y="106394"/>
                    <a:pt x="599115" y="163544"/>
                  </a:cubicBezTo>
                  <a:cubicBezTo>
                    <a:pt x="607307" y="219742"/>
                    <a:pt x="613880" y="273844"/>
                    <a:pt x="618832" y="325850"/>
                  </a:cubicBezTo>
                  <a:cubicBezTo>
                    <a:pt x="605783" y="325660"/>
                    <a:pt x="584066" y="327279"/>
                    <a:pt x="561111" y="338614"/>
                  </a:cubicBezTo>
                  <a:cubicBezTo>
                    <a:pt x="517867" y="359855"/>
                    <a:pt x="501199" y="400336"/>
                    <a:pt x="494722" y="41614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0AF8BAE3-BA78-7D47-9823-579172762BC1}"/>
                </a:ext>
              </a:extLst>
            </p:cNvPr>
            <p:cNvSpPr/>
            <p:nvPr/>
          </p:nvSpPr>
          <p:spPr>
            <a:xfrm>
              <a:off x="6966889" y="5089207"/>
              <a:ext cx="531858" cy="739199"/>
            </a:xfrm>
            <a:custGeom>
              <a:avLst/>
              <a:gdLst>
                <a:gd name="connsiteX0" fmla="*/ 526618 w 531858"/>
                <a:gd name="connsiteY0" fmla="*/ 663893 h 739199"/>
                <a:gd name="connsiteX1" fmla="*/ 498424 w 531858"/>
                <a:gd name="connsiteY1" fmla="*/ 716947 h 739199"/>
                <a:gd name="connsiteX2" fmla="*/ 426129 w 531858"/>
                <a:gd name="connsiteY2" fmla="*/ 739140 h 739199"/>
                <a:gd name="connsiteX3" fmla="*/ 251917 w 531858"/>
                <a:gd name="connsiteY3" fmla="*/ 737425 h 739199"/>
                <a:gd name="connsiteX4" fmla="*/ 111995 w 531858"/>
                <a:gd name="connsiteY4" fmla="*/ 733425 h 739199"/>
                <a:gd name="connsiteX5" fmla="*/ 45320 w 531858"/>
                <a:gd name="connsiteY5" fmla="*/ 709041 h 739199"/>
                <a:gd name="connsiteX6" fmla="*/ 2077 w 531858"/>
                <a:gd name="connsiteY6" fmla="*/ 631031 h 739199"/>
                <a:gd name="connsiteX7" fmla="*/ 6839 w 531858"/>
                <a:gd name="connsiteY7" fmla="*/ 554831 h 739199"/>
                <a:gd name="connsiteX8" fmla="*/ 17126 w 531858"/>
                <a:gd name="connsiteY8" fmla="*/ 509683 h 739199"/>
                <a:gd name="connsiteX9" fmla="*/ 45320 w 531858"/>
                <a:gd name="connsiteY9" fmla="*/ 399669 h 739199"/>
                <a:gd name="connsiteX10" fmla="*/ 75419 w 531858"/>
                <a:gd name="connsiteY10" fmla="*/ 225743 h 739199"/>
                <a:gd name="connsiteX11" fmla="*/ 109233 w 531858"/>
                <a:gd name="connsiteY11" fmla="*/ 0 h 739199"/>
                <a:gd name="connsiteX12" fmla="*/ 174098 w 531858"/>
                <a:gd name="connsiteY12" fmla="*/ 32861 h 739199"/>
                <a:gd name="connsiteX13" fmla="*/ 274015 w 531858"/>
                <a:gd name="connsiteY13" fmla="*/ 49435 h 739199"/>
                <a:gd name="connsiteX14" fmla="*/ 293541 w 531858"/>
                <a:gd name="connsiteY14" fmla="*/ 48768 h 739199"/>
                <a:gd name="connsiteX15" fmla="*/ 418605 w 531858"/>
                <a:gd name="connsiteY15" fmla="*/ 19621 h 739199"/>
                <a:gd name="connsiteX16" fmla="*/ 434607 w 531858"/>
                <a:gd name="connsiteY16" fmla="*/ 137255 h 739199"/>
                <a:gd name="connsiteX17" fmla="*/ 453180 w 531858"/>
                <a:gd name="connsiteY17" fmla="*/ 249936 h 739199"/>
                <a:gd name="connsiteX18" fmla="*/ 459086 w 531858"/>
                <a:gd name="connsiteY18" fmla="*/ 280226 h 739199"/>
                <a:gd name="connsiteX19" fmla="*/ 479755 w 531858"/>
                <a:gd name="connsiteY19" fmla="*/ 377000 h 739199"/>
                <a:gd name="connsiteX20" fmla="*/ 508901 w 531858"/>
                <a:gd name="connsiteY20" fmla="*/ 494633 h 739199"/>
                <a:gd name="connsiteX21" fmla="*/ 528618 w 531858"/>
                <a:gd name="connsiteY21" fmla="*/ 579215 h 739199"/>
                <a:gd name="connsiteX22" fmla="*/ 526713 w 531858"/>
                <a:gd name="connsiteY22" fmla="*/ 663893 h 7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31858" h="739199">
                  <a:moveTo>
                    <a:pt x="526618" y="663893"/>
                  </a:moveTo>
                  <a:cubicBezTo>
                    <a:pt x="522427" y="679228"/>
                    <a:pt x="516427" y="700850"/>
                    <a:pt x="498424" y="716947"/>
                  </a:cubicBezTo>
                  <a:cubicBezTo>
                    <a:pt x="474802" y="738378"/>
                    <a:pt x="443179" y="738950"/>
                    <a:pt x="426129" y="739140"/>
                  </a:cubicBezTo>
                  <a:cubicBezTo>
                    <a:pt x="389934" y="739330"/>
                    <a:pt x="329927" y="739140"/>
                    <a:pt x="251917" y="737425"/>
                  </a:cubicBezTo>
                  <a:cubicBezTo>
                    <a:pt x="210198" y="736473"/>
                    <a:pt x="163144" y="735235"/>
                    <a:pt x="111995" y="733425"/>
                  </a:cubicBezTo>
                  <a:cubicBezTo>
                    <a:pt x="99708" y="732758"/>
                    <a:pt x="71323" y="729520"/>
                    <a:pt x="45320" y="709041"/>
                  </a:cubicBezTo>
                  <a:cubicBezTo>
                    <a:pt x="12268" y="682943"/>
                    <a:pt x="5124" y="646366"/>
                    <a:pt x="2077" y="631031"/>
                  </a:cubicBezTo>
                  <a:cubicBezTo>
                    <a:pt x="-2591" y="607124"/>
                    <a:pt x="1314" y="586931"/>
                    <a:pt x="6839" y="554831"/>
                  </a:cubicBezTo>
                  <a:cubicBezTo>
                    <a:pt x="10077" y="535305"/>
                    <a:pt x="13983" y="521494"/>
                    <a:pt x="17126" y="509683"/>
                  </a:cubicBezTo>
                  <a:cubicBezTo>
                    <a:pt x="27032" y="473107"/>
                    <a:pt x="35604" y="436150"/>
                    <a:pt x="45320" y="399669"/>
                  </a:cubicBezTo>
                  <a:cubicBezTo>
                    <a:pt x="56655" y="357473"/>
                    <a:pt x="60083" y="330327"/>
                    <a:pt x="75419" y="225743"/>
                  </a:cubicBezTo>
                  <a:cubicBezTo>
                    <a:pt x="82753" y="176213"/>
                    <a:pt x="93992" y="99632"/>
                    <a:pt x="109233" y="0"/>
                  </a:cubicBezTo>
                  <a:cubicBezTo>
                    <a:pt x="123996" y="9906"/>
                    <a:pt x="145713" y="22765"/>
                    <a:pt x="174098" y="32861"/>
                  </a:cubicBezTo>
                  <a:cubicBezTo>
                    <a:pt x="214103" y="47149"/>
                    <a:pt x="249155" y="49625"/>
                    <a:pt x="274015" y="49435"/>
                  </a:cubicBezTo>
                  <a:cubicBezTo>
                    <a:pt x="281444" y="49244"/>
                    <a:pt x="288112" y="49149"/>
                    <a:pt x="293541" y="48768"/>
                  </a:cubicBezTo>
                  <a:cubicBezTo>
                    <a:pt x="346786" y="46482"/>
                    <a:pt x="389744" y="32195"/>
                    <a:pt x="418605" y="19621"/>
                  </a:cubicBezTo>
                  <a:cubicBezTo>
                    <a:pt x="424224" y="66008"/>
                    <a:pt x="429939" y="105728"/>
                    <a:pt x="434607" y="137255"/>
                  </a:cubicBezTo>
                  <a:cubicBezTo>
                    <a:pt x="438988" y="165830"/>
                    <a:pt x="444703" y="203073"/>
                    <a:pt x="453180" y="249936"/>
                  </a:cubicBezTo>
                  <a:cubicBezTo>
                    <a:pt x="455086" y="259556"/>
                    <a:pt x="457085" y="269653"/>
                    <a:pt x="459086" y="280226"/>
                  </a:cubicBezTo>
                  <a:cubicBezTo>
                    <a:pt x="468706" y="329756"/>
                    <a:pt x="477374" y="367284"/>
                    <a:pt x="479755" y="377000"/>
                  </a:cubicBezTo>
                  <a:cubicBezTo>
                    <a:pt x="493376" y="435483"/>
                    <a:pt x="508901" y="494633"/>
                    <a:pt x="508901" y="494633"/>
                  </a:cubicBezTo>
                  <a:cubicBezTo>
                    <a:pt x="521284" y="541687"/>
                    <a:pt x="525189" y="553308"/>
                    <a:pt x="528618" y="579215"/>
                  </a:cubicBezTo>
                  <a:cubicBezTo>
                    <a:pt x="535286" y="627793"/>
                    <a:pt x="530143" y="651510"/>
                    <a:pt x="526713" y="66389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832170DF-47EC-1C8A-2CA2-8A2F0A312BF5}"/>
                </a:ext>
              </a:extLst>
            </p:cNvPr>
            <p:cNvSpPr/>
            <p:nvPr/>
          </p:nvSpPr>
          <p:spPr>
            <a:xfrm>
              <a:off x="7091296" y="4556855"/>
              <a:ext cx="93333" cy="186471"/>
            </a:xfrm>
            <a:custGeom>
              <a:avLst/>
              <a:gdLst>
                <a:gd name="connsiteX0" fmla="*/ 90744 w 93333"/>
                <a:gd name="connsiteY0" fmla="*/ 171926 h 186471"/>
                <a:gd name="connsiteX1" fmla="*/ 65789 w 93333"/>
                <a:gd name="connsiteY1" fmla="*/ 184499 h 186471"/>
                <a:gd name="connsiteX2" fmla="*/ 61788 w 93333"/>
                <a:gd name="connsiteY2" fmla="*/ 185452 h 186471"/>
                <a:gd name="connsiteX3" fmla="*/ 38357 w 93333"/>
                <a:gd name="connsiteY3" fmla="*/ 185452 h 186471"/>
                <a:gd name="connsiteX4" fmla="*/ 3590 w 93333"/>
                <a:gd name="connsiteY4" fmla="*/ 100774 h 186471"/>
                <a:gd name="connsiteX5" fmla="*/ 1590 w 93333"/>
                <a:gd name="connsiteY5" fmla="*/ 34957 h 186471"/>
                <a:gd name="connsiteX6" fmla="*/ 35689 w 93333"/>
                <a:gd name="connsiteY6" fmla="*/ 21812 h 186471"/>
                <a:gd name="connsiteX7" fmla="*/ 41405 w 93333"/>
                <a:gd name="connsiteY7" fmla="*/ 18288 h 186471"/>
                <a:gd name="connsiteX8" fmla="*/ 63121 w 93333"/>
                <a:gd name="connsiteY8" fmla="*/ 0 h 186471"/>
                <a:gd name="connsiteX9" fmla="*/ 84362 w 93333"/>
                <a:gd name="connsiteY9" fmla="*/ 52292 h 186471"/>
                <a:gd name="connsiteX10" fmla="*/ 92744 w 93333"/>
                <a:gd name="connsiteY10" fmla="*/ 110014 h 186471"/>
                <a:gd name="connsiteX11" fmla="*/ 90744 w 93333"/>
                <a:gd name="connsiteY11" fmla="*/ 172117 h 18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333" h="186471">
                  <a:moveTo>
                    <a:pt x="90744" y="171926"/>
                  </a:moveTo>
                  <a:cubicBezTo>
                    <a:pt x="86362" y="175450"/>
                    <a:pt x="77885" y="181356"/>
                    <a:pt x="65789" y="184499"/>
                  </a:cubicBezTo>
                  <a:cubicBezTo>
                    <a:pt x="64550" y="184785"/>
                    <a:pt x="63121" y="185166"/>
                    <a:pt x="61788" y="185452"/>
                  </a:cubicBezTo>
                  <a:cubicBezTo>
                    <a:pt x="51977" y="187166"/>
                    <a:pt x="43786" y="186404"/>
                    <a:pt x="38357" y="185452"/>
                  </a:cubicBezTo>
                  <a:cubicBezTo>
                    <a:pt x="27022" y="168878"/>
                    <a:pt x="10734" y="140017"/>
                    <a:pt x="3590" y="100774"/>
                  </a:cubicBezTo>
                  <a:cubicBezTo>
                    <a:pt x="-1268" y="74390"/>
                    <a:pt x="-410" y="51435"/>
                    <a:pt x="1590" y="34957"/>
                  </a:cubicBezTo>
                  <a:cubicBezTo>
                    <a:pt x="10258" y="33052"/>
                    <a:pt x="22545" y="29337"/>
                    <a:pt x="35689" y="21812"/>
                  </a:cubicBezTo>
                  <a:cubicBezTo>
                    <a:pt x="37690" y="20764"/>
                    <a:pt x="39595" y="19526"/>
                    <a:pt x="41405" y="18288"/>
                  </a:cubicBezTo>
                  <a:cubicBezTo>
                    <a:pt x="51024" y="11906"/>
                    <a:pt x="58168" y="5239"/>
                    <a:pt x="63121" y="0"/>
                  </a:cubicBezTo>
                  <a:cubicBezTo>
                    <a:pt x="69789" y="12097"/>
                    <a:pt x="78171" y="29813"/>
                    <a:pt x="84362" y="52292"/>
                  </a:cubicBezTo>
                  <a:cubicBezTo>
                    <a:pt x="90744" y="75914"/>
                    <a:pt x="91982" y="94488"/>
                    <a:pt x="92744" y="110014"/>
                  </a:cubicBezTo>
                  <a:cubicBezTo>
                    <a:pt x="93697" y="125825"/>
                    <a:pt x="93792" y="147066"/>
                    <a:pt x="90744" y="17211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1A6DA45E-0518-A783-D46F-EC127185CFD6}"/>
                </a:ext>
              </a:extLst>
            </p:cNvPr>
            <p:cNvSpPr/>
            <p:nvPr/>
          </p:nvSpPr>
          <p:spPr>
            <a:xfrm>
              <a:off x="6242399" y="3854862"/>
              <a:ext cx="163067" cy="197548"/>
            </a:xfrm>
            <a:custGeom>
              <a:avLst/>
              <a:gdLst>
                <a:gd name="connsiteX0" fmla="*/ 163068 w 163067"/>
                <a:gd name="connsiteY0" fmla="*/ 53721 h 197548"/>
                <a:gd name="connsiteX1" fmla="*/ 114300 w 163067"/>
                <a:gd name="connsiteY1" fmla="*/ 133445 h 197548"/>
                <a:gd name="connsiteX2" fmla="*/ 49435 w 163067"/>
                <a:gd name="connsiteY2" fmla="*/ 197549 h 197548"/>
                <a:gd name="connsiteX3" fmla="*/ 33718 w 163067"/>
                <a:gd name="connsiteY3" fmla="*/ 175355 h 197548"/>
                <a:gd name="connsiteX4" fmla="*/ 26098 w 163067"/>
                <a:gd name="connsiteY4" fmla="*/ 168688 h 197548"/>
                <a:gd name="connsiteX5" fmla="*/ 0 w 163067"/>
                <a:gd name="connsiteY5" fmla="*/ 155924 h 197548"/>
                <a:gd name="connsiteX6" fmla="*/ 34957 w 163067"/>
                <a:gd name="connsiteY6" fmla="*/ 72295 h 197548"/>
                <a:gd name="connsiteX7" fmla="*/ 107252 w 163067"/>
                <a:gd name="connsiteY7" fmla="*/ 0 h 197548"/>
                <a:gd name="connsiteX8" fmla="*/ 130493 w 163067"/>
                <a:gd name="connsiteY8" fmla="*/ 33242 h 197548"/>
                <a:gd name="connsiteX9" fmla="*/ 137160 w 163067"/>
                <a:gd name="connsiteY9" fmla="*/ 38957 h 197548"/>
                <a:gd name="connsiteX10" fmla="*/ 137350 w 163067"/>
                <a:gd name="connsiteY10" fmla="*/ 38957 h 197548"/>
                <a:gd name="connsiteX11" fmla="*/ 162973 w 163067"/>
                <a:gd name="connsiteY11" fmla="*/ 53721 h 19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067" h="197548">
                  <a:moveTo>
                    <a:pt x="163068" y="53721"/>
                  </a:moveTo>
                  <a:cubicBezTo>
                    <a:pt x="152971" y="75914"/>
                    <a:pt x="137732" y="104013"/>
                    <a:pt x="114300" y="133445"/>
                  </a:cubicBezTo>
                  <a:cubicBezTo>
                    <a:pt x="91630" y="162020"/>
                    <a:pt x="68389" y="182975"/>
                    <a:pt x="49435" y="197549"/>
                  </a:cubicBezTo>
                  <a:cubicBezTo>
                    <a:pt x="47149" y="192405"/>
                    <a:pt x="42291" y="183547"/>
                    <a:pt x="33718" y="175355"/>
                  </a:cubicBezTo>
                  <a:cubicBezTo>
                    <a:pt x="31432" y="173069"/>
                    <a:pt x="28861" y="170879"/>
                    <a:pt x="26098" y="168688"/>
                  </a:cubicBezTo>
                  <a:cubicBezTo>
                    <a:pt x="16193" y="161068"/>
                    <a:pt x="6382" y="157639"/>
                    <a:pt x="0" y="155924"/>
                  </a:cubicBezTo>
                  <a:cubicBezTo>
                    <a:pt x="4382" y="135731"/>
                    <a:pt x="13621" y="104870"/>
                    <a:pt x="34957" y="72295"/>
                  </a:cubicBezTo>
                  <a:cubicBezTo>
                    <a:pt x="59627" y="34576"/>
                    <a:pt x="89059" y="11906"/>
                    <a:pt x="107252" y="0"/>
                  </a:cubicBezTo>
                  <a:cubicBezTo>
                    <a:pt x="110680" y="7906"/>
                    <a:pt x="117443" y="20955"/>
                    <a:pt x="130493" y="33242"/>
                  </a:cubicBezTo>
                  <a:cubicBezTo>
                    <a:pt x="132683" y="35243"/>
                    <a:pt x="134969" y="37243"/>
                    <a:pt x="137160" y="38957"/>
                  </a:cubicBezTo>
                  <a:lnTo>
                    <a:pt x="137350" y="38957"/>
                  </a:lnTo>
                  <a:cubicBezTo>
                    <a:pt x="147257" y="46672"/>
                    <a:pt x="156591" y="51245"/>
                    <a:pt x="162973" y="537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BBB1A9CC-1207-B6DF-3434-52D5F71607AB}"/>
                </a:ext>
              </a:extLst>
            </p:cNvPr>
            <p:cNvSpPr/>
            <p:nvPr/>
          </p:nvSpPr>
          <p:spPr>
            <a:xfrm>
              <a:off x="5954934" y="4027169"/>
              <a:ext cx="186975" cy="93090"/>
            </a:xfrm>
            <a:custGeom>
              <a:avLst/>
              <a:gdLst>
                <a:gd name="connsiteX0" fmla="*/ 181070 w 186975"/>
                <a:gd name="connsiteY0" fmla="*/ 78962 h 93090"/>
                <a:gd name="connsiteX1" fmla="*/ 126968 w 186975"/>
                <a:gd name="connsiteY1" fmla="*/ 91536 h 93090"/>
                <a:gd name="connsiteX2" fmla="*/ 50768 w 186975"/>
                <a:gd name="connsiteY2" fmla="*/ 85344 h 93090"/>
                <a:gd name="connsiteX3" fmla="*/ 0 w 186975"/>
                <a:gd name="connsiteY3" fmla="*/ 57722 h 93090"/>
                <a:gd name="connsiteX4" fmla="*/ 8954 w 186975"/>
                <a:gd name="connsiteY4" fmla="*/ 41910 h 93090"/>
                <a:gd name="connsiteX5" fmla="*/ 12192 w 186975"/>
                <a:gd name="connsiteY5" fmla="*/ 29147 h 93090"/>
                <a:gd name="connsiteX6" fmla="*/ 9715 w 186975"/>
                <a:gd name="connsiteY6" fmla="*/ 2001 h 93090"/>
                <a:gd name="connsiteX7" fmla="*/ 116967 w 186975"/>
                <a:gd name="connsiteY7" fmla="*/ 6192 h 93090"/>
                <a:gd name="connsiteX8" fmla="*/ 186976 w 186975"/>
                <a:gd name="connsiteY8" fmla="*/ 26670 h 93090"/>
                <a:gd name="connsiteX9" fmla="*/ 180784 w 186975"/>
                <a:gd name="connsiteY9" fmla="*/ 54293 h 93090"/>
                <a:gd name="connsiteX10" fmla="*/ 180499 w 186975"/>
                <a:gd name="connsiteY10" fmla="*/ 60960 h 93090"/>
                <a:gd name="connsiteX11" fmla="*/ 180499 w 186975"/>
                <a:gd name="connsiteY11" fmla="*/ 61151 h 93090"/>
                <a:gd name="connsiteX12" fmla="*/ 181166 w 186975"/>
                <a:gd name="connsiteY12" fmla="*/ 78962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975" h="93090">
                  <a:moveTo>
                    <a:pt x="181070" y="78962"/>
                  </a:moveTo>
                  <a:cubicBezTo>
                    <a:pt x="168497" y="83630"/>
                    <a:pt x="150019" y="89345"/>
                    <a:pt x="126968" y="91536"/>
                  </a:cubicBezTo>
                  <a:cubicBezTo>
                    <a:pt x="109918" y="93250"/>
                    <a:pt x="82772" y="95727"/>
                    <a:pt x="50768" y="85344"/>
                  </a:cubicBezTo>
                  <a:cubicBezTo>
                    <a:pt x="38671" y="81344"/>
                    <a:pt x="19907" y="73533"/>
                    <a:pt x="0" y="57722"/>
                  </a:cubicBezTo>
                  <a:cubicBezTo>
                    <a:pt x="2286" y="54960"/>
                    <a:pt x="6096" y="49530"/>
                    <a:pt x="8954" y="41910"/>
                  </a:cubicBezTo>
                  <a:cubicBezTo>
                    <a:pt x="10382" y="38195"/>
                    <a:pt x="11621" y="34004"/>
                    <a:pt x="12192" y="29147"/>
                  </a:cubicBezTo>
                  <a:cubicBezTo>
                    <a:pt x="13906" y="16860"/>
                    <a:pt x="11430" y="7144"/>
                    <a:pt x="9715" y="2001"/>
                  </a:cubicBezTo>
                  <a:cubicBezTo>
                    <a:pt x="37147" y="-762"/>
                    <a:pt x="74295" y="-1714"/>
                    <a:pt x="116967" y="6192"/>
                  </a:cubicBezTo>
                  <a:cubicBezTo>
                    <a:pt x="144399" y="11335"/>
                    <a:pt x="167830" y="18955"/>
                    <a:pt x="186976" y="26670"/>
                  </a:cubicBezTo>
                  <a:cubicBezTo>
                    <a:pt x="184499" y="33528"/>
                    <a:pt x="181833" y="42958"/>
                    <a:pt x="180784" y="54293"/>
                  </a:cubicBezTo>
                  <a:cubicBezTo>
                    <a:pt x="180594" y="56484"/>
                    <a:pt x="180499" y="58770"/>
                    <a:pt x="180499" y="60960"/>
                  </a:cubicBezTo>
                  <a:lnTo>
                    <a:pt x="180499" y="61151"/>
                  </a:lnTo>
                  <a:cubicBezTo>
                    <a:pt x="180213" y="68009"/>
                    <a:pt x="180499" y="74010"/>
                    <a:pt x="181166" y="7896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C1A670D4-C823-1C02-D41B-7C55236EEBB2}"/>
                </a:ext>
              </a:extLst>
            </p:cNvPr>
            <p:cNvSpPr/>
            <p:nvPr/>
          </p:nvSpPr>
          <p:spPr>
            <a:xfrm>
              <a:off x="5597541" y="3966250"/>
              <a:ext cx="310244" cy="188070"/>
            </a:xfrm>
            <a:custGeom>
              <a:avLst/>
              <a:gdLst>
                <a:gd name="connsiteX0" fmla="*/ 303672 w 310244"/>
                <a:gd name="connsiteY0" fmla="*/ 86923 h 188070"/>
                <a:gd name="connsiteX1" fmla="*/ 309768 w 310244"/>
                <a:gd name="connsiteY1" fmla="*/ 111307 h 188070"/>
                <a:gd name="connsiteX2" fmla="*/ 271287 w 310244"/>
                <a:gd name="connsiteY2" fmla="*/ 142645 h 188070"/>
                <a:gd name="connsiteX3" fmla="*/ 214804 w 310244"/>
                <a:gd name="connsiteY3" fmla="*/ 179220 h 188070"/>
                <a:gd name="connsiteX4" fmla="*/ 147939 w 310244"/>
                <a:gd name="connsiteY4" fmla="*/ 186936 h 188070"/>
                <a:gd name="connsiteX5" fmla="*/ 84311 w 310244"/>
                <a:gd name="connsiteY5" fmla="*/ 165790 h 188070"/>
                <a:gd name="connsiteX6" fmla="*/ 32210 w 310244"/>
                <a:gd name="connsiteY6" fmla="*/ 145311 h 188070"/>
                <a:gd name="connsiteX7" fmla="*/ 25828 w 310244"/>
                <a:gd name="connsiteY7" fmla="*/ 105783 h 188070"/>
                <a:gd name="connsiteX8" fmla="*/ 1158 w 310244"/>
                <a:gd name="connsiteY8" fmla="*/ 101592 h 188070"/>
                <a:gd name="connsiteX9" fmla="*/ 110 w 310244"/>
                <a:gd name="connsiteY9" fmla="*/ 83113 h 188070"/>
                <a:gd name="connsiteX10" fmla="*/ 1158 w 310244"/>
                <a:gd name="connsiteY10" fmla="*/ 71969 h 188070"/>
                <a:gd name="connsiteX11" fmla="*/ 14493 w 310244"/>
                <a:gd name="connsiteY11" fmla="*/ 37488 h 188070"/>
                <a:gd name="connsiteX12" fmla="*/ 35734 w 310244"/>
                <a:gd name="connsiteY12" fmla="*/ 9294 h 188070"/>
                <a:gd name="connsiteX13" fmla="*/ 80883 w 310244"/>
                <a:gd name="connsiteY13" fmla="*/ 7104 h 188070"/>
                <a:gd name="connsiteX14" fmla="*/ 183086 w 310244"/>
                <a:gd name="connsiteY14" fmla="*/ 5675 h 188070"/>
                <a:gd name="connsiteX15" fmla="*/ 211947 w 310244"/>
                <a:gd name="connsiteY15" fmla="*/ 55 h 188070"/>
                <a:gd name="connsiteX16" fmla="*/ 267001 w 310244"/>
                <a:gd name="connsiteY16" fmla="*/ 25392 h 188070"/>
                <a:gd name="connsiteX17" fmla="*/ 310244 w 310244"/>
                <a:gd name="connsiteY17" fmla="*/ 59205 h 188070"/>
                <a:gd name="connsiteX18" fmla="*/ 303577 w 310244"/>
                <a:gd name="connsiteY18" fmla="*/ 86828 h 18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0244" h="188070">
                  <a:moveTo>
                    <a:pt x="303672" y="86923"/>
                  </a:moveTo>
                  <a:cubicBezTo>
                    <a:pt x="303863" y="98068"/>
                    <a:pt x="307387" y="106640"/>
                    <a:pt x="309768" y="111307"/>
                  </a:cubicBezTo>
                  <a:cubicBezTo>
                    <a:pt x="300624" y="119213"/>
                    <a:pt x="287575" y="130262"/>
                    <a:pt x="271287" y="142645"/>
                  </a:cubicBezTo>
                  <a:cubicBezTo>
                    <a:pt x="244617" y="162933"/>
                    <a:pt x="231282" y="173029"/>
                    <a:pt x="214804" y="179220"/>
                  </a:cubicBezTo>
                  <a:cubicBezTo>
                    <a:pt x="186896" y="189888"/>
                    <a:pt x="160988" y="188650"/>
                    <a:pt x="147939" y="186936"/>
                  </a:cubicBezTo>
                  <a:cubicBezTo>
                    <a:pt x="136604" y="185507"/>
                    <a:pt x="129460" y="183221"/>
                    <a:pt x="84311" y="165790"/>
                  </a:cubicBezTo>
                  <a:cubicBezTo>
                    <a:pt x="63642" y="157694"/>
                    <a:pt x="46021" y="150741"/>
                    <a:pt x="32210" y="145311"/>
                  </a:cubicBezTo>
                  <a:cubicBezTo>
                    <a:pt x="39830" y="130548"/>
                    <a:pt x="36401" y="113974"/>
                    <a:pt x="25828" y="105783"/>
                  </a:cubicBezTo>
                  <a:cubicBezTo>
                    <a:pt x="15732" y="98163"/>
                    <a:pt x="3063" y="101115"/>
                    <a:pt x="1158" y="101592"/>
                  </a:cubicBezTo>
                  <a:cubicBezTo>
                    <a:pt x="396" y="96924"/>
                    <a:pt x="-270" y="90543"/>
                    <a:pt x="110" y="83113"/>
                  </a:cubicBezTo>
                  <a:cubicBezTo>
                    <a:pt x="110" y="79589"/>
                    <a:pt x="587" y="75779"/>
                    <a:pt x="1158" y="71969"/>
                  </a:cubicBezTo>
                  <a:cubicBezTo>
                    <a:pt x="3825" y="56919"/>
                    <a:pt x="9540" y="46252"/>
                    <a:pt x="14493" y="37488"/>
                  </a:cubicBezTo>
                  <a:cubicBezTo>
                    <a:pt x="18875" y="29869"/>
                    <a:pt x="25542" y="19677"/>
                    <a:pt x="35734" y="9294"/>
                  </a:cubicBezTo>
                  <a:cubicBezTo>
                    <a:pt x="54784" y="7770"/>
                    <a:pt x="70500" y="7294"/>
                    <a:pt x="80883" y="7104"/>
                  </a:cubicBezTo>
                  <a:cubicBezTo>
                    <a:pt x="135651" y="6437"/>
                    <a:pt x="149462" y="13200"/>
                    <a:pt x="183086" y="5675"/>
                  </a:cubicBezTo>
                  <a:cubicBezTo>
                    <a:pt x="198326" y="2246"/>
                    <a:pt x="201278" y="-421"/>
                    <a:pt x="211947" y="55"/>
                  </a:cubicBezTo>
                  <a:cubicBezTo>
                    <a:pt x="220138" y="341"/>
                    <a:pt x="233378" y="2341"/>
                    <a:pt x="267001" y="25392"/>
                  </a:cubicBezTo>
                  <a:cubicBezTo>
                    <a:pt x="278145" y="33107"/>
                    <a:pt x="293385" y="44346"/>
                    <a:pt x="310244" y="59205"/>
                  </a:cubicBezTo>
                  <a:cubicBezTo>
                    <a:pt x="307958" y="63873"/>
                    <a:pt x="303386" y="73588"/>
                    <a:pt x="303577" y="8682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93CC21BF-9849-5455-19A7-6E485C422225}"/>
                </a:ext>
              </a:extLst>
            </p:cNvPr>
            <p:cNvSpPr/>
            <p:nvPr/>
          </p:nvSpPr>
          <p:spPr>
            <a:xfrm>
              <a:off x="6180010" y="4048315"/>
              <a:ext cx="95916" cy="95821"/>
            </a:xfrm>
            <a:custGeom>
              <a:avLst/>
              <a:gdLst>
                <a:gd name="connsiteX0" fmla="*/ 95821 w 95916"/>
                <a:gd name="connsiteY0" fmla="*/ 47911 h 95821"/>
                <a:gd name="connsiteX1" fmla="*/ 47910 w 95916"/>
                <a:gd name="connsiteY1" fmla="*/ 95821 h 95821"/>
                <a:gd name="connsiteX2" fmla="*/ 1048 w 95916"/>
                <a:gd name="connsiteY2" fmla="*/ 58293 h 95821"/>
                <a:gd name="connsiteX3" fmla="*/ 0 w 95916"/>
                <a:gd name="connsiteY3" fmla="*/ 47911 h 95821"/>
                <a:gd name="connsiteX4" fmla="*/ 47910 w 95916"/>
                <a:gd name="connsiteY4" fmla="*/ 0 h 95821"/>
                <a:gd name="connsiteX5" fmla="*/ 90773 w 95916"/>
                <a:gd name="connsiteY5" fmla="*/ 26670 h 95821"/>
                <a:gd name="connsiteX6" fmla="*/ 95917 w 95916"/>
                <a:gd name="connsiteY6" fmla="*/ 47911 h 9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16" h="95821">
                  <a:moveTo>
                    <a:pt x="95821" y="47911"/>
                  </a:moveTo>
                  <a:cubicBezTo>
                    <a:pt x="95821" y="74486"/>
                    <a:pt x="74295" y="95821"/>
                    <a:pt x="47910" y="95821"/>
                  </a:cubicBezTo>
                  <a:cubicBezTo>
                    <a:pt x="24955" y="95821"/>
                    <a:pt x="5715" y="79724"/>
                    <a:pt x="1048" y="58293"/>
                  </a:cubicBezTo>
                  <a:cubicBezTo>
                    <a:pt x="285" y="54864"/>
                    <a:pt x="0" y="51435"/>
                    <a:pt x="0" y="47911"/>
                  </a:cubicBezTo>
                  <a:cubicBezTo>
                    <a:pt x="0" y="21336"/>
                    <a:pt x="21431" y="0"/>
                    <a:pt x="47910" y="0"/>
                  </a:cubicBezTo>
                  <a:cubicBezTo>
                    <a:pt x="66675" y="0"/>
                    <a:pt x="83153" y="10859"/>
                    <a:pt x="90773" y="26670"/>
                  </a:cubicBezTo>
                  <a:cubicBezTo>
                    <a:pt x="94012" y="33052"/>
                    <a:pt x="95917" y="40291"/>
                    <a:pt x="95917" y="47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CA4CE378-2A79-E496-D30E-4C0CA722EB2F}"/>
                </a:ext>
              </a:extLst>
            </p:cNvPr>
            <p:cNvSpPr/>
            <p:nvPr/>
          </p:nvSpPr>
          <p:spPr>
            <a:xfrm>
              <a:off x="7332154" y="3917727"/>
              <a:ext cx="106489" cy="183034"/>
            </a:xfrm>
            <a:custGeom>
              <a:avLst/>
              <a:gdLst>
                <a:gd name="connsiteX0" fmla="*/ 106489 w 106489"/>
                <a:gd name="connsiteY0" fmla="*/ 152971 h 183034"/>
                <a:gd name="connsiteX1" fmla="*/ 84581 w 106489"/>
                <a:gd name="connsiteY1" fmla="*/ 180594 h 183034"/>
                <a:gd name="connsiteX2" fmla="*/ 53530 w 106489"/>
                <a:gd name="connsiteY2" fmla="*/ 178403 h 183034"/>
                <a:gd name="connsiteX3" fmla="*/ 11334 w 106489"/>
                <a:gd name="connsiteY3" fmla="*/ 88106 h 183034"/>
                <a:gd name="connsiteX4" fmla="*/ 0 w 106489"/>
                <a:gd name="connsiteY4" fmla="*/ 38005 h 183034"/>
                <a:gd name="connsiteX5" fmla="*/ 38005 w 106489"/>
                <a:gd name="connsiteY5" fmla="*/ 24003 h 183034"/>
                <a:gd name="connsiteX6" fmla="*/ 64103 w 106489"/>
                <a:gd name="connsiteY6" fmla="*/ 0 h 183034"/>
                <a:gd name="connsiteX7" fmla="*/ 95155 w 106489"/>
                <a:gd name="connsiteY7" fmla="*/ 74009 h 183034"/>
                <a:gd name="connsiteX8" fmla="*/ 106489 w 106489"/>
                <a:gd name="connsiteY8" fmla="*/ 152971 h 18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489" h="183034">
                  <a:moveTo>
                    <a:pt x="106489" y="152971"/>
                  </a:moveTo>
                  <a:cubicBezTo>
                    <a:pt x="106299" y="154210"/>
                    <a:pt x="102775" y="173260"/>
                    <a:pt x="84581" y="180594"/>
                  </a:cubicBezTo>
                  <a:cubicBezTo>
                    <a:pt x="69056" y="186785"/>
                    <a:pt x="55435" y="179356"/>
                    <a:pt x="53530" y="178403"/>
                  </a:cubicBezTo>
                  <a:cubicBezTo>
                    <a:pt x="39148" y="156210"/>
                    <a:pt x="22764" y="125921"/>
                    <a:pt x="11334" y="88106"/>
                  </a:cubicBezTo>
                  <a:cubicBezTo>
                    <a:pt x="5715" y="70104"/>
                    <a:pt x="2191" y="53150"/>
                    <a:pt x="0" y="38005"/>
                  </a:cubicBezTo>
                  <a:cubicBezTo>
                    <a:pt x="8572" y="36767"/>
                    <a:pt x="22955" y="33528"/>
                    <a:pt x="38005" y="24003"/>
                  </a:cubicBezTo>
                  <a:cubicBezTo>
                    <a:pt x="50863" y="15812"/>
                    <a:pt x="59245" y="6477"/>
                    <a:pt x="64103" y="0"/>
                  </a:cubicBezTo>
                  <a:cubicBezTo>
                    <a:pt x="74485" y="17812"/>
                    <a:pt x="86582" y="42863"/>
                    <a:pt x="95155" y="74009"/>
                  </a:cubicBezTo>
                  <a:cubicBezTo>
                    <a:pt x="103822" y="105061"/>
                    <a:pt x="106203" y="132493"/>
                    <a:pt x="106489" y="15297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BF3720FC-4672-923C-70D1-3EB1D70D7F44}"/>
                </a:ext>
              </a:extLst>
            </p:cNvPr>
            <p:cNvSpPr/>
            <p:nvPr/>
          </p:nvSpPr>
          <p:spPr>
            <a:xfrm>
              <a:off x="7397724" y="4106689"/>
              <a:ext cx="67763" cy="99660"/>
            </a:xfrm>
            <a:custGeom>
              <a:avLst/>
              <a:gdLst>
                <a:gd name="connsiteX0" fmla="*/ 45491 w 67763"/>
                <a:gd name="connsiteY0" fmla="*/ 98598 h 99660"/>
                <a:gd name="connsiteX1" fmla="*/ 43586 w 67763"/>
                <a:gd name="connsiteY1" fmla="*/ 99265 h 99660"/>
                <a:gd name="connsiteX2" fmla="*/ 1391 w 67763"/>
                <a:gd name="connsiteY2" fmla="*/ 56117 h 99660"/>
                <a:gd name="connsiteX3" fmla="*/ 21203 w 67763"/>
                <a:gd name="connsiteY3" fmla="*/ 1348 h 99660"/>
                <a:gd name="connsiteX4" fmla="*/ 24155 w 67763"/>
                <a:gd name="connsiteY4" fmla="*/ 396 h 99660"/>
                <a:gd name="connsiteX5" fmla="*/ 66351 w 67763"/>
                <a:gd name="connsiteY5" fmla="*/ 43354 h 99660"/>
                <a:gd name="connsiteX6" fmla="*/ 45396 w 67763"/>
                <a:gd name="connsiteY6" fmla="*/ 98598 h 9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763" h="99660">
                  <a:moveTo>
                    <a:pt x="45491" y="98598"/>
                  </a:moveTo>
                  <a:cubicBezTo>
                    <a:pt x="44825" y="98884"/>
                    <a:pt x="44253" y="99075"/>
                    <a:pt x="43586" y="99265"/>
                  </a:cubicBezTo>
                  <a:cubicBezTo>
                    <a:pt x="25584" y="102694"/>
                    <a:pt x="6629" y="83454"/>
                    <a:pt x="1391" y="56117"/>
                  </a:cubicBezTo>
                  <a:cubicBezTo>
                    <a:pt x="-3563" y="30495"/>
                    <a:pt x="5105" y="6968"/>
                    <a:pt x="21203" y="1348"/>
                  </a:cubicBezTo>
                  <a:cubicBezTo>
                    <a:pt x="22155" y="872"/>
                    <a:pt x="23108" y="586"/>
                    <a:pt x="24155" y="396"/>
                  </a:cubicBezTo>
                  <a:cubicBezTo>
                    <a:pt x="42158" y="-3033"/>
                    <a:pt x="60922" y="16207"/>
                    <a:pt x="66351" y="43354"/>
                  </a:cubicBezTo>
                  <a:cubicBezTo>
                    <a:pt x="71494" y="69738"/>
                    <a:pt x="62160" y="93741"/>
                    <a:pt x="45396" y="985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E8D88DBA-A921-6989-967F-978D79AAF7A0}"/>
                </a:ext>
              </a:extLst>
            </p:cNvPr>
            <p:cNvSpPr/>
            <p:nvPr/>
          </p:nvSpPr>
          <p:spPr>
            <a:xfrm>
              <a:off x="7418213" y="4235862"/>
              <a:ext cx="86585" cy="182022"/>
            </a:xfrm>
            <a:custGeom>
              <a:avLst/>
              <a:gdLst>
                <a:gd name="connsiteX0" fmla="*/ 86535 w 86585"/>
                <a:gd name="connsiteY0" fmla="*/ 166021 h 182022"/>
                <a:gd name="connsiteX1" fmla="*/ 62912 w 86585"/>
                <a:gd name="connsiteY1" fmla="*/ 170212 h 182022"/>
                <a:gd name="connsiteX2" fmla="*/ 41386 w 86585"/>
                <a:gd name="connsiteY2" fmla="*/ 182023 h 182022"/>
                <a:gd name="connsiteX3" fmla="*/ 5667 w 86585"/>
                <a:gd name="connsiteY3" fmla="*/ 96393 h 182022"/>
                <a:gd name="connsiteX4" fmla="*/ 1762 w 86585"/>
                <a:gd name="connsiteY4" fmla="*/ 12763 h 182022"/>
                <a:gd name="connsiteX5" fmla="*/ 27670 w 86585"/>
                <a:gd name="connsiteY5" fmla="*/ 8858 h 182022"/>
                <a:gd name="connsiteX6" fmla="*/ 27860 w 86585"/>
                <a:gd name="connsiteY6" fmla="*/ 8858 h 182022"/>
                <a:gd name="connsiteX7" fmla="*/ 31385 w 86585"/>
                <a:gd name="connsiteY7" fmla="*/ 7906 h 182022"/>
                <a:gd name="connsiteX8" fmla="*/ 52149 w 86585"/>
                <a:gd name="connsiteY8" fmla="*/ 0 h 182022"/>
                <a:gd name="connsiteX9" fmla="*/ 80819 w 86585"/>
                <a:gd name="connsiteY9" fmla="*/ 89821 h 182022"/>
                <a:gd name="connsiteX10" fmla="*/ 86439 w 86585"/>
                <a:gd name="connsiteY10" fmla="*/ 166021 h 18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585" h="182022">
                  <a:moveTo>
                    <a:pt x="86535" y="166021"/>
                  </a:moveTo>
                  <a:cubicBezTo>
                    <a:pt x="80819" y="166021"/>
                    <a:pt x="72437" y="166973"/>
                    <a:pt x="62912" y="170212"/>
                  </a:cubicBezTo>
                  <a:cubicBezTo>
                    <a:pt x="53102" y="173641"/>
                    <a:pt x="45958" y="178403"/>
                    <a:pt x="41386" y="182023"/>
                  </a:cubicBezTo>
                  <a:cubicBezTo>
                    <a:pt x="29861" y="164497"/>
                    <a:pt x="14049" y="135446"/>
                    <a:pt x="5667" y="96393"/>
                  </a:cubicBezTo>
                  <a:cubicBezTo>
                    <a:pt x="-1762" y="61913"/>
                    <a:pt x="-524" y="32290"/>
                    <a:pt x="1762" y="12763"/>
                  </a:cubicBezTo>
                  <a:cubicBezTo>
                    <a:pt x="8906" y="12478"/>
                    <a:pt x="17859" y="11525"/>
                    <a:pt x="27670" y="8858"/>
                  </a:cubicBezTo>
                  <a:lnTo>
                    <a:pt x="27860" y="8858"/>
                  </a:lnTo>
                  <a:cubicBezTo>
                    <a:pt x="29099" y="8668"/>
                    <a:pt x="30146" y="8192"/>
                    <a:pt x="31385" y="7906"/>
                  </a:cubicBezTo>
                  <a:cubicBezTo>
                    <a:pt x="39576" y="5715"/>
                    <a:pt x="46434" y="2762"/>
                    <a:pt x="52149" y="0"/>
                  </a:cubicBezTo>
                  <a:cubicBezTo>
                    <a:pt x="62532" y="22193"/>
                    <a:pt x="74057" y="52578"/>
                    <a:pt x="80819" y="89821"/>
                  </a:cubicBezTo>
                  <a:cubicBezTo>
                    <a:pt x="86058" y="118967"/>
                    <a:pt x="87011" y="144875"/>
                    <a:pt x="86439" y="1660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BF4B4266-D83B-FB91-6D22-1C0CD3286409}"/>
                </a:ext>
              </a:extLst>
            </p:cNvPr>
            <p:cNvSpPr/>
            <p:nvPr/>
          </p:nvSpPr>
          <p:spPr>
            <a:xfrm>
              <a:off x="7444908" y="4452080"/>
              <a:ext cx="148003" cy="324611"/>
            </a:xfrm>
            <a:custGeom>
              <a:avLst/>
              <a:gdLst>
                <a:gd name="connsiteX0" fmla="*/ 146897 w 148003"/>
                <a:gd name="connsiteY0" fmla="*/ 195644 h 324611"/>
                <a:gd name="connsiteX1" fmla="*/ 120036 w 148003"/>
                <a:gd name="connsiteY1" fmla="*/ 280988 h 324611"/>
                <a:gd name="connsiteX2" fmla="*/ 91843 w 148003"/>
                <a:gd name="connsiteY2" fmla="*/ 324612 h 324611"/>
                <a:gd name="connsiteX3" fmla="*/ 62220 w 148003"/>
                <a:gd name="connsiteY3" fmla="*/ 307657 h 324611"/>
                <a:gd name="connsiteX4" fmla="*/ 38312 w 148003"/>
                <a:gd name="connsiteY4" fmla="*/ 315373 h 324611"/>
                <a:gd name="connsiteX5" fmla="*/ 26978 w 148003"/>
                <a:gd name="connsiteY5" fmla="*/ 296418 h 324611"/>
                <a:gd name="connsiteX6" fmla="*/ 24310 w 148003"/>
                <a:gd name="connsiteY6" fmla="*/ 288703 h 324611"/>
                <a:gd name="connsiteX7" fmla="*/ 21167 w 148003"/>
                <a:gd name="connsiteY7" fmla="*/ 275177 h 324611"/>
                <a:gd name="connsiteX8" fmla="*/ 39360 w 148003"/>
                <a:gd name="connsiteY8" fmla="*/ 266224 h 324611"/>
                <a:gd name="connsiteX9" fmla="*/ 40027 w 148003"/>
                <a:gd name="connsiteY9" fmla="*/ 265747 h 324611"/>
                <a:gd name="connsiteX10" fmla="*/ 41074 w 148003"/>
                <a:gd name="connsiteY10" fmla="*/ 264795 h 324611"/>
                <a:gd name="connsiteX11" fmla="*/ 53838 w 148003"/>
                <a:gd name="connsiteY11" fmla="*/ 253270 h 324611"/>
                <a:gd name="connsiteX12" fmla="*/ 69935 w 148003"/>
                <a:gd name="connsiteY12" fmla="*/ 220218 h 324611"/>
                <a:gd name="connsiteX13" fmla="*/ 86509 w 148003"/>
                <a:gd name="connsiteY13" fmla="*/ 187357 h 324611"/>
                <a:gd name="connsiteX14" fmla="*/ 81842 w 148003"/>
                <a:gd name="connsiteY14" fmla="*/ 156305 h 324611"/>
                <a:gd name="connsiteX15" fmla="*/ 54028 w 148003"/>
                <a:gd name="connsiteY15" fmla="*/ 143256 h 324611"/>
                <a:gd name="connsiteX16" fmla="*/ 21929 w 148003"/>
                <a:gd name="connsiteY16" fmla="*/ 162020 h 324611"/>
                <a:gd name="connsiteX17" fmla="*/ 16310 w 148003"/>
                <a:gd name="connsiteY17" fmla="*/ 183452 h 324611"/>
                <a:gd name="connsiteX18" fmla="*/ 6403 w 148003"/>
                <a:gd name="connsiteY18" fmla="*/ 185642 h 324611"/>
                <a:gd name="connsiteX19" fmla="*/ 8594 w 148003"/>
                <a:gd name="connsiteY19" fmla="*/ 94679 h 324611"/>
                <a:gd name="connsiteX20" fmla="*/ 27549 w 148003"/>
                <a:gd name="connsiteY20" fmla="*/ 29623 h 324611"/>
                <a:gd name="connsiteX21" fmla="*/ 27549 w 148003"/>
                <a:gd name="connsiteY21" fmla="*/ 10668 h 324611"/>
                <a:gd name="connsiteX22" fmla="*/ 57172 w 148003"/>
                <a:gd name="connsiteY22" fmla="*/ 0 h 324611"/>
                <a:gd name="connsiteX23" fmla="*/ 71459 w 148003"/>
                <a:gd name="connsiteY23" fmla="*/ 2000 h 324611"/>
                <a:gd name="connsiteX24" fmla="*/ 71459 w 148003"/>
                <a:gd name="connsiteY24" fmla="*/ 2191 h 324611"/>
                <a:gd name="connsiteX25" fmla="*/ 86223 w 148003"/>
                <a:gd name="connsiteY25" fmla="*/ 9335 h 324611"/>
                <a:gd name="connsiteX26" fmla="*/ 139753 w 148003"/>
                <a:gd name="connsiteY26" fmla="*/ 109442 h 324611"/>
                <a:gd name="connsiteX27" fmla="*/ 146897 w 148003"/>
                <a:gd name="connsiteY27" fmla="*/ 195548 h 32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8003" h="324611">
                  <a:moveTo>
                    <a:pt x="146897" y="195644"/>
                  </a:moveTo>
                  <a:cubicBezTo>
                    <a:pt x="142230" y="236887"/>
                    <a:pt x="127466" y="266224"/>
                    <a:pt x="120036" y="280988"/>
                  </a:cubicBezTo>
                  <a:cubicBezTo>
                    <a:pt x="110226" y="299752"/>
                    <a:pt x="100034" y="314325"/>
                    <a:pt x="91843" y="324612"/>
                  </a:cubicBezTo>
                  <a:cubicBezTo>
                    <a:pt x="90795" y="322897"/>
                    <a:pt x="80508" y="308515"/>
                    <a:pt x="62220" y="307657"/>
                  </a:cubicBezTo>
                  <a:cubicBezTo>
                    <a:pt x="49837" y="307181"/>
                    <a:pt x="40979" y="313372"/>
                    <a:pt x="38312" y="315373"/>
                  </a:cubicBezTo>
                  <a:cubicBezTo>
                    <a:pt x="34788" y="310991"/>
                    <a:pt x="30406" y="304705"/>
                    <a:pt x="26978" y="296418"/>
                  </a:cubicBezTo>
                  <a:cubicBezTo>
                    <a:pt x="25930" y="293656"/>
                    <a:pt x="24977" y="291179"/>
                    <a:pt x="24310" y="288703"/>
                  </a:cubicBezTo>
                  <a:cubicBezTo>
                    <a:pt x="22596" y="283464"/>
                    <a:pt x="21644" y="278892"/>
                    <a:pt x="21167" y="275177"/>
                  </a:cubicBezTo>
                  <a:cubicBezTo>
                    <a:pt x="25072" y="273748"/>
                    <a:pt x="31835" y="271272"/>
                    <a:pt x="39360" y="266224"/>
                  </a:cubicBezTo>
                  <a:cubicBezTo>
                    <a:pt x="39551" y="266033"/>
                    <a:pt x="39836" y="265938"/>
                    <a:pt x="40027" y="265747"/>
                  </a:cubicBezTo>
                  <a:cubicBezTo>
                    <a:pt x="40312" y="265557"/>
                    <a:pt x="40694" y="265271"/>
                    <a:pt x="41074" y="264795"/>
                  </a:cubicBezTo>
                  <a:cubicBezTo>
                    <a:pt x="45265" y="262033"/>
                    <a:pt x="49647" y="258128"/>
                    <a:pt x="53838" y="253270"/>
                  </a:cubicBezTo>
                  <a:cubicBezTo>
                    <a:pt x="64982" y="240221"/>
                    <a:pt x="68602" y="226695"/>
                    <a:pt x="69935" y="220218"/>
                  </a:cubicBezTo>
                  <a:cubicBezTo>
                    <a:pt x="74888" y="214979"/>
                    <a:pt x="83937" y="203740"/>
                    <a:pt x="86509" y="187357"/>
                  </a:cubicBezTo>
                  <a:cubicBezTo>
                    <a:pt x="87747" y="179165"/>
                    <a:pt x="89747" y="166878"/>
                    <a:pt x="81842" y="156305"/>
                  </a:cubicBezTo>
                  <a:cubicBezTo>
                    <a:pt x="72411" y="143542"/>
                    <a:pt x="56219" y="143256"/>
                    <a:pt x="54028" y="143256"/>
                  </a:cubicBezTo>
                  <a:cubicBezTo>
                    <a:pt x="33740" y="143256"/>
                    <a:pt x="22691" y="160782"/>
                    <a:pt x="21929" y="162020"/>
                  </a:cubicBezTo>
                  <a:cubicBezTo>
                    <a:pt x="16500" y="170688"/>
                    <a:pt x="16214" y="179356"/>
                    <a:pt x="16310" y="183452"/>
                  </a:cubicBezTo>
                  <a:cubicBezTo>
                    <a:pt x="12880" y="184213"/>
                    <a:pt x="9642" y="184880"/>
                    <a:pt x="6403" y="185642"/>
                  </a:cubicBezTo>
                  <a:cubicBezTo>
                    <a:pt x="-4932" y="141446"/>
                    <a:pt x="688" y="112871"/>
                    <a:pt x="8594" y="94679"/>
                  </a:cubicBezTo>
                  <a:cubicBezTo>
                    <a:pt x="13547" y="82772"/>
                    <a:pt x="25549" y="61341"/>
                    <a:pt x="27549" y="29623"/>
                  </a:cubicBezTo>
                  <a:cubicBezTo>
                    <a:pt x="28216" y="21717"/>
                    <a:pt x="27834" y="15049"/>
                    <a:pt x="27549" y="10668"/>
                  </a:cubicBezTo>
                  <a:cubicBezTo>
                    <a:pt x="30787" y="8001"/>
                    <a:pt x="41550" y="286"/>
                    <a:pt x="57172" y="0"/>
                  </a:cubicBezTo>
                  <a:cubicBezTo>
                    <a:pt x="62601" y="0"/>
                    <a:pt x="67363" y="762"/>
                    <a:pt x="71459" y="2000"/>
                  </a:cubicBezTo>
                  <a:lnTo>
                    <a:pt x="71459" y="2191"/>
                  </a:lnTo>
                  <a:cubicBezTo>
                    <a:pt x="78889" y="4381"/>
                    <a:pt x="84032" y="7811"/>
                    <a:pt x="86223" y="9335"/>
                  </a:cubicBezTo>
                  <a:cubicBezTo>
                    <a:pt x="102320" y="27813"/>
                    <a:pt x="126990" y="61341"/>
                    <a:pt x="139753" y="109442"/>
                  </a:cubicBezTo>
                  <a:cubicBezTo>
                    <a:pt x="150898" y="151638"/>
                    <a:pt x="147850" y="185642"/>
                    <a:pt x="146897" y="19554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C45A7A12-7500-AD92-6444-E1B15D5FB3E6}"/>
                </a:ext>
              </a:extLst>
            </p:cNvPr>
            <p:cNvSpPr/>
            <p:nvPr/>
          </p:nvSpPr>
          <p:spPr>
            <a:xfrm>
              <a:off x="6669690" y="5381625"/>
              <a:ext cx="167449" cy="272605"/>
            </a:xfrm>
            <a:custGeom>
              <a:avLst/>
              <a:gdLst>
                <a:gd name="connsiteX0" fmla="*/ 167450 w 167449"/>
                <a:gd name="connsiteY0" fmla="*/ 136398 h 272605"/>
                <a:gd name="connsiteX1" fmla="*/ 113443 w 167449"/>
                <a:gd name="connsiteY1" fmla="*/ 263747 h 272605"/>
                <a:gd name="connsiteX2" fmla="*/ 83820 w 167449"/>
                <a:gd name="connsiteY2" fmla="*/ 272605 h 272605"/>
                <a:gd name="connsiteX3" fmla="*/ 0 w 167449"/>
                <a:gd name="connsiteY3" fmla="*/ 136398 h 272605"/>
                <a:gd name="connsiteX4" fmla="*/ 79153 w 167449"/>
                <a:gd name="connsiteY4" fmla="*/ 190 h 272605"/>
                <a:gd name="connsiteX5" fmla="*/ 83820 w 167449"/>
                <a:gd name="connsiteY5" fmla="*/ 0 h 272605"/>
                <a:gd name="connsiteX6" fmla="*/ 167450 w 167449"/>
                <a:gd name="connsiteY6" fmla="*/ 136398 h 27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49" h="272605">
                  <a:moveTo>
                    <a:pt x="167450" y="136398"/>
                  </a:moveTo>
                  <a:cubicBezTo>
                    <a:pt x="167450" y="194596"/>
                    <a:pt x="144971" y="244221"/>
                    <a:pt x="113443" y="263747"/>
                  </a:cubicBezTo>
                  <a:cubicBezTo>
                    <a:pt x="104108" y="269462"/>
                    <a:pt x="94202" y="272605"/>
                    <a:pt x="83820" y="272605"/>
                  </a:cubicBezTo>
                  <a:cubicBezTo>
                    <a:pt x="37624" y="272605"/>
                    <a:pt x="0" y="211646"/>
                    <a:pt x="0" y="136398"/>
                  </a:cubicBezTo>
                  <a:cubicBezTo>
                    <a:pt x="0" y="61151"/>
                    <a:pt x="35052" y="4096"/>
                    <a:pt x="79153" y="190"/>
                  </a:cubicBezTo>
                  <a:cubicBezTo>
                    <a:pt x="80677" y="0"/>
                    <a:pt x="82296" y="0"/>
                    <a:pt x="83820" y="0"/>
                  </a:cubicBezTo>
                  <a:cubicBezTo>
                    <a:pt x="129921" y="0"/>
                    <a:pt x="167450" y="60960"/>
                    <a:pt x="167450" y="1363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0D758768-E09E-41FF-F4E9-E519B23AA231}"/>
                </a:ext>
              </a:extLst>
            </p:cNvPr>
            <p:cNvSpPr/>
            <p:nvPr/>
          </p:nvSpPr>
          <p:spPr>
            <a:xfrm>
              <a:off x="5700176" y="3875528"/>
              <a:ext cx="86355" cy="82870"/>
            </a:xfrm>
            <a:custGeom>
              <a:avLst/>
              <a:gdLst>
                <a:gd name="connsiteX0" fmla="*/ 76831 w 86355"/>
                <a:gd name="connsiteY0" fmla="*/ 73441 h 82870"/>
                <a:gd name="connsiteX1" fmla="*/ 51399 w 86355"/>
                <a:gd name="connsiteY1" fmla="*/ 63630 h 82870"/>
                <a:gd name="connsiteX2" fmla="*/ 23206 w 86355"/>
                <a:gd name="connsiteY2" fmla="*/ 82871 h 82870"/>
                <a:gd name="connsiteX3" fmla="*/ 8156 w 86355"/>
                <a:gd name="connsiteY3" fmla="*/ 64107 h 82870"/>
                <a:gd name="connsiteX4" fmla="*/ 3013 w 86355"/>
                <a:gd name="connsiteY4" fmla="*/ 22673 h 82870"/>
                <a:gd name="connsiteX5" fmla="*/ 26920 w 86355"/>
                <a:gd name="connsiteY5" fmla="*/ 1718 h 82870"/>
                <a:gd name="connsiteX6" fmla="*/ 33588 w 86355"/>
                <a:gd name="connsiteY6" fmla="*/ 194 h 82870"/>
                <a:gd name="connsiteX7" fmla="*/ 60448 w 86355"/>
                <a:gd name="connsiteY7" fmla="*/ 7623 h 82870"/>
                <a:gd name="connsiteX8" fmla="*/ 84832 w 86355"/>
                <a:gd name="connsiteY8" fmla="*/ 34960 h 82870"/>
                <a:gd name="connsiteX9" fmla="*/ 76926 w 86355"/>
                <a:gd name="connsiteY9" fmla="*/ 73441 h 8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55" h="82870">
                  <a:moveTo>
                    <a:pt x="76831" y="73441"/>
                  </a:moveTo>
                  <a:cubicBezTo>
                    <a:pt x="75307" y="72013"/>
                    <a:pt x="65687" y="62869"/>
                    <a:pt x="51399" y="63630"/>
                  </a:cubicBezTo>
                  <a:cubicBezTo>
                    <a:pt x="39493" y="64297"/>
                    <a:pt x="28635" y="71727"/>
                    <a:pt x="23206" y="82871"/>
                  </a:cubicBezTo>
                  <a:cubicBezTo>
                    <a:pt x="19205" y="79442"/>
                    <a:pt x="12918" y="73251"/>
                    <a:pt x="8156" y="64107"/>
                  </a:cubicBezTo>
                  <a:cubicBezTo>
                    <a:pt x="4156" y="56391"/>
                    <a:pt x="-4608" y="39723"/>
                    <a:pt x="3013" y="22673"/>
                  </a:cubicBezTo>
                  <a:cubicBezTo>
                    <a:pt x="7394" y="12862"/>
                    <a:pt x="16348" y="4861"/>
                    <a:pt x="26920" y="1718"/>
                  </a:cubicBezTo>
                  <a:cubicBezTo>
                    <a:pt x="29111" y="956"/>
                    <a:pt x="31302" y="480"/>
                    <a:pt x="33588" y="194"/>
                  </a:cubicBezTo>
                  <a:cubicBezTo>
                    <a:pt x="45208" y="-1044"/>
                    <a:pt x="53876" y="3909"/>
                    <a:pt x="60448" y="7623"/>
                  </a:cubicBezTo>
                  <a:cubicBezTo>
                    <a:pt x="67116" y="11529"/>
                    <a:pt x="80165" y="19149"/>
                    <a:pt x="84832" y="34960"/>
                  </a:cubicBezTo>
                  <a:cubicBezTo>
                    <a:pt x="90547" y="54677"/>
                    <a:pt x="78450" y="71250"/>
                    <a:pt x="76926" y="7344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B72C4BE8-785D-CDFD-4148-4774363C8AC8}"/>
                </a:ext>
              </a:extLst>
            </p:cNvPr>
            <p:cNvSpPr/>
            <p:nvPr/>
          </p:nvSpPr>
          <p:spPr>
            <a:xfrm>
              <a:off x="5656147" y="3757619"/>
              <a:ext cx="78201" cy="95338"/>
            </a:xfrm>
            <a:custGeom>
              <a:avLst/>
              <a:gdLst>
                <a:gd name="connsiteX0" fmla="*/ 75807 w 78201"/>
                <a:gd name="connsiteY0" fmla="*/ 84766 h 95338"/>
                <a:gd name="connsiteX1" fmla="*/ 64949 w 78201"/>
                <a:gd name="connsiteY1" fmla="*/ 83051 h 95338"/>
                <a:gd name="connsiteX2" fmla="*/ 60758 w 78201"/>
                <a:gd name="connsiteY2" fmla="*/ 84004 h 95338"/>
                <a:gd name="connsiteX3" fmla="*/ 47613 w 78201"/>
                <a:gd name="connsiteY3" fmla="*/ 95338 h 95338"/>
                <a:gd name="connsiteX4" fmla="*/ 21515 w 78201"/>
                <a:gd name="connsiteY4" fmla="*/ 77622 h 95338"/>
                <a:gd name="connsiteX5" fmla="*/ 3227 w 78201"/>
                <a:gd name="connsiteY5" fmla="*/ 18376 h 95338"/>
                <a:gd name="connsiteX6" fmla="*/ 17228 w 78201"/>
                <a:gd name="connsiteY6" fmla="*/ 3994 h 95338"/>
                <a:gd name="connsiteX7" fmla="*/ 29325 w 78201"/>
                <a:gd name="connsiteY7" fmla="*/ 88 h 95338"/>
                <a:gd name="connsiteX8" fmla="*/ 66092 w 78201"/>
                <a:gd name="connsiteY8" fmla="*/ 24091 h 95338"/>
                <a:gd name="connsiteX9" fmla="*/ 77998 w 78201"/>
                <a:gd name="connsiteY9" fmla="*/ 60096 h 95338"/>
                <a:gd name="connsiteX10" fmla="*/ 75807 w 78201"/>
                <a:gd name="connsiteY10" fmla="*/ 84766 h 95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201" h="95338">
                  <a:moveTo>
                    <a:pt x="75807" y="84766"/>
                  </a:moveTo>
                  <a:cubicBezTo>
                    <a:pt x="73616" y="83813"/>
                    <a:pt x="69711" y="82575"/>
                    <a:pt x="64949" y="83051"/>
                  </a:cubicBezTo>
                  <a:cubicBezTo>
                    <a:pt x="63425" y="83242"/>
                    <a:pt x="61996" y="83527"/>
                    <a:pt x="60758" y="84004"/>
                  </a:cubicBezTo>
                  <a:cubicBezTo>
                    <a:pt x="52566" y="86766"/>
                    <a:pt x="48185" y="94291"/>
                    <a:pt x="47613" y="95338"/>
                  </a:cubicBezTo>
                  <a:cubicBezTo>
                    <a:pt x="40946" y="92576"/>
                    <a:pt x="30849" y="87433"/>
                    <a:pt x="21515" y="77622"/>
                  </a:cubicBezTo>
                  <a:cubicBezTo>
                    <a:pt x="19991" y="75907"/>
                    <a:pt x="-9632" y="44094"/>
                    <a:pt x="3227" y="18376"/>
                  </a:cubicBezTo>
                  <a:cubicBezTo>
                    <a:pt x="6179" y="12661"/>
                    <a:pt x="11132" y="7327"/>
                    <a:pt x="17228" y="3994"/>
                  </a:cubicBezTo>
                  <a:cubicBezTo>
                    <a:pt x="20943" y="1803"/>
                    <a:pt x="24944" y="469"/>
                    <a:pt x="29325" y="88"/>
                  </a:cubicBezTo>
                  <a:cubicBezTo>
                    <a:pt x="48089" y="-1436"/>
                    <a:pt x="61139" y="17138"/>
                    <a:pt x="66092" y="24091"/>
                  </a:cubicBezTo>
                  <a:cubicBezTo>
                    <a:pt x="76188" y="38474"/>
                    <a:pt x="77617" y="53524"/>
                    <a:pt x="77998" y="60096"/>
                  </a:cubicBezTo>
                  <a:cubicBezTo>
                    <a:pt x="78760" y="70383"/>
                    <a:pt x="77236" y="79051"/>
                    <a:pt x="75807" y="8476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0A2927BF-B4C5-4117-B7CC-0EFBEBBC256F}"/>
                </a:ext>
              </a:extLst>
            </p:cNvPr>
            <p:cNvSpPr/>
            <p:nvPr/>
          </p:nvSpPr>
          <p:spPr>
            <a:xfrm>
              <a:off x="5325879" y="3875204"/>
              <a:ext cx="101560" cy="81726"/>
            </a:xfrm>
            <a:custGeom>
              <a:avLst/>
              <a:gdLst>
                <a:gd name="connsiteX0" fmla="*/ 101561 w 101560"/>
                <a:gd name="connsiteY0" fmla="*/ 45381 h 81726"/>
                <a:gd name="connsiteX1" fmla="*/ 88798 w 101560"/>
                <a:gd name="connsiteY1" fmla="*/ 63193 h 81726"/>
                <a:gd name="connsiteX2" fmla="*/ 87750 w 101560"/>
                <a:gd name="connsiteY2" fmla="*/ 66431 h 81726"/>
                <a:gd name="connsiteX3" fmla="*/ 86035 w 101560"/>
                <a:gd name="connsiteY3" fmla="*/ 81290 h 81726"/>
                <a:gd name="connsiteX4" fmla="*/ 22408 w 101560"/>
                <a:gd name="connsiteY4" fmla="*/ 65002 h 81726"/>
                <a:gd name="connsiteX5" fmla="*/ 2691 w 101560"/>
                <a:gd name="connsiteY5" fmla="*/ 39666 h 81726"/>
                <a:gd name="connsiteX6" fmla="*/ 6882 w 101560"/>
                <a:gd name="connsiteY6" fmla="*/ 4423 h 81726"/>
                <a:gd name="connsiteX7" fmla="*/ 24599 w 101560"/>
                <a:gd name="connsiteY7" fmla="*/ 42 h 81726"/>
                <a:gd name="connsiteX8" fmla="*/ 80320 w 101560"/>
                <a:gd name="connsiteY8" fmla="*/ 17758 h 81726"/>
                <a:gd name="connsiteX9" fmla="*/ 101561 w 101560"/>
                <a:gd name="connsiteY9" fmla="*/ 45190 h 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560" h="81726">
                  <a:moveTo>
                    <a:pt x="101561" y="45381"/>
                  </a:moveTo>
                  <a:cubicBezTo>
                    <a:pt x="98323" y="48048"/>
                    <a:pt x="92417" y="53953"/>
                    <a:pt x="88798" y="63193"/>
                  </a:cubicBezTo>
                  <a:cubicBezTo>
                    <a:pt x="88321" y="64240"/>
                    <a:pt x="88036" y="65383"/>
                    <a:pt x="87750" y="66431"/>
                  </a:cubicBezTo>
                  <a:cubicBezTo>
                    <a:pt x="85845" y="72622"/>
                    <a:pt x="85749" y="78051"/>
                    <a:pt x="86035" y="81290"/>
                  </a:cubicBezTo>
                  <a:cubicBezTo>
                    <a:pt x="74891" y="82243"/>
                    <a:pt x="46316" y="83290"/>
                    <a:pt x="22408" y="65002"/>
                  </a:cubicBezTo>
                  <a:cubicBezTo>
                    <a:pt x="16979" y="61002"/>
                    <a:pt x="7168" y="53191"/>
                    <a:pt x="2691" y="39666"/>
                  </a:cubicBezTo>
                  <a:cubicBezTo>
                    <a:pt x="-547" y="29855"/>
                    <a:pt x="-2547" y="12519"/>
                    <a:pt x="6882" y="4423"/>
                  </a:cubicBezTo>
                  <a:cubicBezTo>
                    <a:pt x="8788" y="2899"/>
                    <a:pt x="12502" y="232"/>
                    <a:pt x="24599" y="42"/>
                  </a:cubicBezTo>
                  <a:cubicBezTo>
                    <a:pt x="33743" y="-149"/>
                    <a:pt x="58413" y="-435"/>
                    <a:pt x="80320" y="17758"/>
                  </a:cubicBezTo>
                  <a:cubicBezTo>
                    <a:pt x="91179" y="26712"/>
                    <a:pt x="97656" y="37189"/>
                    <a:pt x="101561" y="4519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1006350A-9C5A-7222-4528-E79411CD53BF}"/>
                </a:ext>
              </a:extLst>
            </p:cNvPr>
            <p:cNvSpPr/>
            <p:nvPr/>
          </p:nvSpPr>
          <p:spPr>
            <a:xfrm>
              <a:off x="5460811" y="3944833"/>
              <a:ext cx="109693" cy="76816"/>
            </a:xfrm>
            <a:custGeom>
              <a:avLst/>
              <a:gdLst>
                <a:gd name="connsiteX0" fmla="*/ 100455 w 109693"/>
                <a:gd name="connsiteY0" fmla="*/ 56047 h 76816"/>
                <a:gd name="connsiteX1" fmla="*/ 101884 w 109693"/>
                <a:gd name="connsiteY1" fmla="*/ 74526 h 76816"/>
                <a:gd name="connsiteX2" fmla="*/ 29303 w 109693"/>
                <a:gd name="connsiteY2" fmla="*/ 68811 h 76816"/>
                <a:gd name="connsiteX3" fmla="*/ 3205 w 109693"/>
                <a:gd name="connsiteY3" fmla="*/ 56047 h 76816"/>
                <a:gd name="connsiteX4" fmla="*/ 538 w 109693"/>
                <a:gd name="connsiteY4" fmla="*/ 31187 h 76816"/>
                <a:gd name="connsiteX5" fmla="*/ 7396 w 109693"/>
                <a:gd name="connsiteY5" fmla="*/ 14423 h 76816"/>
                <a:gd name="connsiteX6" fmla="*/ 26446 w 109693"/>
                <a:gd name="connsiteY6" fmla="*/ 326 h 76816"/>
                <a:gd name="connsiteX7" fmla="*/ 72261 w 109693"/>
                <a:gd name="connsiteY7" fmla="*/ 6041 h 76816"/>
                <a:gd name="connsiteX8" fmla="*/ 109694 w 109693"/>
                <a:gd name="connsiteY8" fmla="*/ 26329 h 76816"/>
                <a:gd name="connsiteX9" fmla="*/ 100741 w 109693"/>
                <a:gd name="connsiteY9" fmla="*/ 54523 h 76816"/>
                <a:gd name="connsiteX10" fmla="*/ 100550 w 109693"/>
                <a:gd name="connsiteY10" fmla="*/ 55952 h 76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693" h="76816">
                  <a:moveTo>
                    <a:pt x="100455" y="56047"/>
                  </a:moveTo>
                  <a:cubicBezTo>
                    <a:pt x="99979" y="63381"/>
                    <a:pt x="100931" y="69668"/>
                    <a:pt x="101884" y="74526"/>
                  </a:cubicBezTo>
                  <a:cubicBezTo>
                    <a:pt x="86358" y="77193"/>
                    <a:pt x="59212" y="79669"/>
                    <a:pt x="29303" y="68811"/>
                  </a:cubicBezTo>
                  <a:cubicBezTo>
                    <a:pt x="19016" y="65096"/>
                    <a:pt x="10348" y="60619"/>
                    <a:pt x="3205" y="56047"/>
                  </a:cubicBezTo>
                  <a:cubicBezTo>
                    <a:pt x="2728" y="54809"/>
                    <a:pt x="-1463" y="43760"/>
                    <a:pt x="538" y="31187"/>
                  </a:cubicBezTo>
                  <a:cubicBezTo>
                    <a:pt x="1490" y="25758"/>
                    <a:pt x="3300" y="19852"/>
                    <a:pt x="7396" y="14423"/>
                  </a:cubicBezTo>
                  <a:cubicBezTo>
                    <a:pt x="13777" y="5755"/>
                    <a:pt x="22255" y="1850"/>
                    <a:pt x="26446" y="326"/>
                  </a:cubicBezTo>
                  <a:cubicBezTo>
                    <a:pt x="36352" y="-436"/>
                    <a:pt x="53116" y="-341"/>
                    <a:pt x="72261" y="6041"/>
                  </a:cubicBezTo>
                  <a:cubicBezTo>
                    <a:pt x="89596" y="11756"/>
                    <a:pt x="102169" y="20329"/>
                    <a:pt x="109694" y="26329"/>
                  </a:cubicBezTo>
                  <a:cubicBezTo>
                    <a:pt x="106551" y="31949"/>
                    <a:pt x="101788" y="41569"/>
                    <a:pt x="100741" y="54523"/>
                  </a:cubicBezTo>
                  <a:cubicBezTo>
                    <a:pt x="100550" y="54999"/>
                    <a:pt x="100550" y="55476"/>
                    <a:pt x="100550" y="5595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8601C0B8-7F09-9B03-584E-7FCBE394FE1F}"/>
                </a:ext>
              </a:extLst>
            </p:cNvPr>
            <p:cNvSpPr/>
            <p:nvPr/>
          </p:nvSpPr>
          <p:spPr>
            <a:xfrm>
              <a:off x="5433336" y="4001071"/>
              <a:ext cx="91080" cy="68652"/>
            </a:xfrm>
            <a:custGeom>
              <a:avLst/>
              <a:gdLst>
                <a:gd name="connsiteX0" fmla="*/ 90306 w 91080"/>
                <a:gd name="connsiteY0" fmla="*/ 45815 h 68652"/>
                <a:gd name="connsiteX1" fmla="*/ 89544 w 91080"/>
                <a:gd name="connsiteY1" fmla="*/ 49244 h 68652"/>
                <a:gd name="connsiteX2" fmla="*/ 83924 w 91080"/>
                <a:gd name="connsiteY2" fmla="*/ 64484 h 68652"/>
                <a:gd name="connsiteX3" fmla="*/ 36776 w 91080"/>
                <a:gd name="connsiteY3" fmla="*/ 68009 h 68652"/>
                <a:gd name="connsiteX4" fmla="*/ 3533 w 91080"/>
                <a:gd name="connsiteY4" fmla="*/ 60579 h 68652"/>
                <a:gd name="connsiteX5" fmla="*/ 295 w 91080"/>
                <a:gd name="connsiteY5" fmla="*/ 44768 h 68652"/>
                <a:gd name="connsiteX6" fmla="*/ 1057 w 91080"/>
                <a:gd name="connsiteY6" fmla="*/ 25337 h 68652"/>
                <a:gd name="connsiteX7" fmla="*/ 7153 w 91080"/>
                <a:gd name="connsiteY7" fmla="*/ 6763 h 68652"/>
                <a:gd name="connsiteX8" fmla="*/ 20773 w 91080"/>
                <a:gd name="connsiteY8" fmla="*/ 1048 h 68652"/>
                <a:gd name="connsiteX9" fmla="*/ 30680 w 91080"/>
                <a:gd name="connsiteY9" fmla="*/ 0 h 68652"/>
                <a:gd name="connsiteX10" fmla="*/ 59540 w 91080"/>
                <a:gd name="connsiteY10" fmla="*/ 11621 h 68652"/>
                <a:gd name="connsiteX11" fmla="*/ 88115 w 91080"/>
                <a:gd name="connsiteY11" fmla="*/ 17717 h 68652"/>
                <a:gd name="connsiteX12" fmla="*/ 90306 w 91080"/>
                <a:gd name="connsiteY12" fmla="*/ 45911 h 6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080" h="68652">
                  <a:moveTo>
                    <a:pt x="90306" y="45815"/>
                  </a:moveTo>
                  <a:cubicBezTo>
                    <a:pt x="90116" y="47054"/>
                    <a:pt x="89830" y="48101"/>
                    <a:pt x="89544" y="49244"/>
                  </a:cubicBezTo>
                  <a:cubicBezTo>
                    <a:pt x="88306" y="55721"/>
                    <a:pt x="86020" y="60865"/>
                    <a:pt x="83924" y="64484"/>
                  </a:cubicBezTo>
                  <a:cubicBezTo>
                    <a:pt x="72875" y="67246"/>
                    <a:pt x="56492" y="69913"/>
                    <a:pt x="36776" y="68009"/>
                  </a:cubicBezTo>
                  <a:cubicBezTo>
                    <a:pt x="23441" y="66770"/>
                    <a:pt x="12106" y="63627"/>
                    <a:pt x="3533" y="60579"/>
                  </a:cubicBezTo>
                  <a:cubicBezTo>
                    <a:pt x="2295" y="56674"/>
                    <a:pt x="866" y="51245"/>
                    <a:pt x="295" y="44768"/>
                  </a:cubicBezTo>
                  <a:cubicBezTo>
                    <a:pt x="-181" y="39148"/>
                    <a:pt x="-181" y="32480"/>
                    <a:pt x="1057" y="25337"/>
                  </a:cubicBezTo>
                  <a:cubicBezTo>
                    <a:pt x="2486" y="17717"/>
                    <a:pt x="4771" y="11335"/>
                    <a:pt x="7153" y="6763"/>
                  </a:cubicBezTo>
                  <a:cubicBezTo>
                    <a:pt x="10296" y="4763"/>
                    <a:pt x="14773" y="2381"/>
                    <a:pt x="20773" y="1048"/>
                  </a:cubicBezTo>
                  <a:cubicBezTo>
                    <a:pt x="24679" y="286"/>
                    <a:pt x="27917" y="0"/>
                    <a:pt x="30680" y="0"/>
                  </a:cubicBezTo>
                  <a:cubicBezTo>
                    <a:pt x="38395" y="4001"/>
                    <a:pt x="48205" y="8192"/>
                    <a:pt x="59540" y="11621"/>
                  </a:cubicBezTo>
                  <a:cubicBezTo>
                    <a:pt x="70208" y="14859"/>
                    <a:pt x="79829" y="16573"/>
                    <a:pt x="88115" y="17717"/>
                  </a:cubicBezTo>
                  <a:cubicBezTo>
                    <a:pt x="90020" y="23146"/>
                    <a:pt x="92306" y="33433"/>
                    <a:pt x="90306" y="45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CF922B13-AB48-1A46-E117-A01A95EA4324}"/>
                </a:ext>
              </a:extLst>
            </p:cNvPr>
            <p:cNvSpPr/>
            <p:nvPr/>
          </p:nvSpPr>
          <p:spPr>
            <a:xfrm>
              <a:off x="5342531" y="4019380"/>
              <a:ext cx="92147" cy="79195"/>
            </a:xfrm>
            <a:custGeom>
              <a:avLst/>
              <a:gdLst>
                <a:gd name="connsiteX0" fmla="*/ 92147 w 92147"/>
                <a:gd name="connsiteY0" fmla="*/ 51795 h 79195"/>
                <a:gd name="connsiteX1" fmla="*/ 80051 w 92147"/>
                <a:gd name="connsiteY1" fmla="*/ 62653 h 79195"/>
                <a:gd name="connsiteX2" fmla="*/ 77384 w 92147"/>
                <a:gd name="connsiteY2" fmla="*/ 68558 h 79195"/>
                <a:gd name="connsiteX3" fmla="*/ 75955 w 92147"/>
                <a:gd name="connsiteY3" fmla="*/ 78655 h 79195"/>
                <a:gd name="connsiteX4" fmla="*/ 27568 w 92147"/>
                <a:gd name="connsiteY4" fmla="*/ 69225 h 79195"/>
                <a:gd name="connsiteX5" fmla="*/ 4136 w 92147"/>
                <a:gd name="connsiteY5" fmla="*/ 45794 h 79195"/>
                <a:gd name="connsiteX6" fmla="*/ 4136 w 92147"/>
                <a:gd name="connsiteY6" fmla="*/ 13409 h 79195"/>
                <a:gd name="connsiteX7" fmla="*/ 10042 w 92147"/>
                <a:gd name="connsiteY7" fmla="*/ 7027 h 79195"/>
                <a:gd name="connsiteX8" fmla="*/ 10042 w 92147"/>
                <a:gd name="connsiteY8" fmla="*/ 6837 h 79195"/>
                <a:gd name="connsiteX9" fmla="*/ 26615 w 92147"/>
                <a:gd name="connsiteY9" fmla="*/ 169 h 79195"/>
                <a:gd name="connsiteX10" fmla="*/ 68049 w 92147"/>
                <a:gd name="connsiteY10" fmla="*/ 21696 h 79195"/>
                <a:gd name="connsiteX11" fmla="*/ 92052 w 92147"/>
                <a:gd name="connsiteY11" fmla="*/ 51795 h 7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147" h="79195">
                  <a:moveTo>
                    <a:pt x="92147" y="51795"/>
                  </a:moveTo>
                  <a:cubicBezTo>
                    <a:pt x="89861" y="52842"/>
                    <a:pt x="84051" y="55985"/>
                    <a:pt x="80051" y="62653"/>
                  </a:cubicBezTo>
                  <a:cubicBezTo>
                    <a:pt x="78813" y="64653"/>
                    <a:pt x="78050" y="66654"/>
                    <a:pt x="77384" y="68558"/>
                  </a:cubicBezTo>
                  <a:cubicBezTo>
                    <a:pt x="75955" y="73035"/>
                    <a:pt x="75955" y="76941"/>
                    <a:pt x="75955" y="78655"/>
                  </a:cubicBezTo>
                  <a:cubicBezTo>
                    <a:pt x="66621" y="79703"/>
                    <a:pt x="46904" y="80370"/>
                    <a:pt x="27568" y="69225"/>
                  </a:cubicBezTo>
                  <a:cubicBezTo>
                    <a:pt x="20900" y="65320"/>
                    <a:pt x="9851" y="59129"/>
                    <a:pt x="4136" y="45794"/>
                  </a:cubicBezTo>
                  <a:cubicBezTo>
                    <a:pt x="2422" y="42079"/>
                    <a:pt x="-4245" y="26363"/>
                    <a:pt x="4136" y="13409"/>
                  </a:cubicBezTo>
                  <a:cubicBezTo>
                    <a:pt x="5851" y="10742"/>
                    <a:pt x="7851" y="8646"/>
                    <a:pt x="10042" y="7027"/>
                  </a:cubicBezTo>
                  <a:lnTo>
                    <a:pt x="10042" y="6837"/>
                  </a:lnTo>
                  <a:cubicBezTo>
                    <a:pt x="17186" y="1217"/>
                    <a:pt x="25377" y="359"/>
                    <a:pt x="26615" y="169"/>
                  </a:cubicBezTo>
                  <a:cubicBezTo>
                    <a:pt x="42713" y="-1545"/>
                    <a:pt x="55286" y="10075"/>
                    <a:pt x="68049" y="21696"/>
                  </a:cubicBezTo>
                  <a:cubicBezTo>
                    <a:pt x="74526" y="27791"/>
                    <a:pt x="83765" y="37412"/>
                    <a:pt x="92052" y="51795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3E954CCA-9157-A348-5EAD-90273D0467F9}"/>
                </a:ext>
              </a:extLst>
            </p:cNvPr>
            <p:cNvSpPr/>
            <p:nvPr/>
          </p:nvSpPr>
          <p:spPr>
            <a:xfrm>
              <a:off x="5286890" y="3954025"/>
              <a:ext cx="92543" cy="71241"/>
            </a:xfrm>
            <a:custGeom>
              <a:avLst/>
              <a:gdLst>
                <a:gd name="connsiteX0" fmla="*/ 92448 w 92543"/>
                <a:gd name="connsiteY0" fmla="*/ 38473 h 71241"/>
                <a:gd name="connsiteX1" fmla="*/ 69969 w 92543"/>
                <a:gd name="connsiteY1" fmla="*/ 55047 h 71241"/>
                <a:gd name="connsiteX2" fmla="*/ 68255 w 92543"/>
                <a:gd name="connsiteY2" fmla="*/ 58190 h 71241"/>
                <a:gd name="connsiteX3" fmla="*/ 64731 w 92543"/>
                <a:gd name="connsiteY3" fmla="*/ 71239 h 71241"/>
                <a:gd name="connsiteX4" fmla="*/ 2342 w 92543"/>
                <a:gd name="connsiteY4" fmla="*/ 41331 h 71241"/>
                <a:gd name="connsiteX5" fmla="*/ 3009 w 92543"/>
                <a:gd name="connsiteY5" fmla="*/ 15899 h 71241"/>
                <a:gd name="connsiteX6" fmla="*/ 29869 w 92543"/>
                <a:gd name="connsiteY6" fmla="*/ 373 h 71241"/>
                <a:gd name="connsiteX7" fmla="*/ 67874 w 92543"/>
                <a:gd name="connsiteY7" fmla="*/ 11708 h 71241"/>
                <a:gd name="connsiteX8" fmla="*/ 92544 w 92543"/>
                <a:gd name="connsiteY8" fmla="*/ 38569 h 7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43" h="71241">
                  <a:moveTo>
                    <a:pt x="92448" y="38473"/>
                  </a:moveTo>
                  <a:cubicBezTo>
                    <a:pt x="89305" y="39426"/>
                    <a:pt x="77208" y="43140"/>
                    <a:pt x="69969" y="55047"/>
                  </a:cubicBezTo>
                  <a:cubicBezTo>
                    <a:pt x="69302" y="56095"/>
                    <a:pt x="68731" y="57238"/>
                    <a:pt x="68255" y="58190"/>
                  </a:cubicBezTo>
                  <a:cubicBezTo>
                    <a:pt x="65778" y="63429"/>
                    <a:pt x="65016" y="68096"/>
                    <a:pt x="64731" y="71239"/>
                  </a:cubicBezTo>
                  <a:cubicBezTo>
                    <a:pt x="34155" y="71430"/>
                    <a:pt x="9200" y="59714"/>
                    <a:pt x="2342" y="41331"/>
                  </a:cubicBezTo>
                  <a:cubicBezTo>
                    <a:pt x="1580" y="39331"/>
                    <a:pt x="-2897" y="27043"/>
                    <a:pt x="3009" y="15899"/>
                  </a:cubicBezTo>
                  <a:cubicBezTo>
                    <a:pt x="9867" y="3136"/>
                    <a:pt x="25488" y="1040"/>
                    <a:pt x="29869" y="373"/>
                  </a:cubicBezTo>
                  <a:cubicBezTo>
                    <a:pt x="47109" y="-1913"/>
                    <a:pt x="60635" y="6850"/>
                    <a:pt x="67874" y="11708"/>
                  </a:cubicBezTo>
                  <a:cubicBezTo>
                    <a:pt x="80923" y="20281"/>
                    <a:pt x="88543" y="31139"/>
                    <a:pt x="92544" y="385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65672DC4-8012-0069-5782-66A0A8577CB9}"/>
                </a:ext>
              </a:extLst>
            </p:cNvPr>
            <p:cNvSpPr/>
            <p:nvPr/>
          </p:nvSpPr>
          <p:spPr>
            <a:xfrm>
              <a:off x="5482124" y="4065365"/>
              <a:ext cx="83251" cy="76923"/>
            </a:xfrm>
            <a:custGeom>
              <a:avLst/>
              <a:gdLst>
                <a:gd name="connsiteX0" fmla="*/ 82000 w 83251"/>
                <a:gd name="connsiteY0" fmla="*/ 44958 h 76923"/>
                <a:gd name="connsiteX1" fmla="*/ 72570 w 83251"/>
                <a:gd name="connsiteY1" fmla="*/ 62960 h 76923"/>
                <a:gd name="connsiteX2" fmla="*/ 47138 w 83251"/>
                <a:gd name="connsiteY2" fmla="*/ 76771 h 76923"/>
                <a:gd name="connsiteX3" fmla="*/ 28850 w 83251"/>
                <a:gd name="connsiteY3" fmla="*/ 73819 h 76923"/>
                <a:gd name="connsiteX4" fmla="*/ 5895 w 83251"/>
                <a:gd name="connsiteY4" fmla="*/ 55531 h 76923"/>
                <a:gd name="connsiteX5" fmla="*/ 2466 w 83251"/>
                <a:gd name="connsiteY5" fmla="*/ 48387 h 76923"/>
                <a:gd name="connsiteX6" fmla="*/ 2466 w 83251"/>
                <a:gd name="connsiteY6" fmla="*/ 48196 h 76923"/>
                <a:gd name="connsiteX7" fmla="*/ 1418 w 83251"/>
                <a:gd name="connsiteY7" fmla="*/ 25813 h 76923"/>
                <a:gd name="connsiteX8" fmla="*/ 22659 w 83251"/>
                <a:gd name="connsiteY8" fmla="*/ 2667 h 76923"/>
                <a:gd name="connsiteX9" fmla="*/ 35232 w 83251"/>
                <a:gd name="connsiteY9" fmla="*/ 0 h 76923"/>
                <a:gd name="connsiteX10" fmla="*/ 53996 w 83251"/>
                <a:gd name="connsiteY10" fmla="*/ 5239 h 76923"/>
                <a:gd name="connsiteX11" fmla="*/ 79618 w 83251"/>
                <a:gd name="connsiteY11" fmla="*/ 18288 h 76923"/>
                <a:gd name="connsiteX12" fmla="*/ 82095 w 83251"/>
                <a:gd name="connsiteY12" fmla="*/ 44863 h 7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51" h="76923">
                  <a:moveTo>
                    <a:pt x="82000" y="44958"/>
                  </a:moveTo>
                  <a:cubicBezTo>
                    <a:pt x="81523" y="47149"/>
                    <a:pt x="79333" y="55245"/>
                    <a:pt x="72570" y="62960"/>
                  </a:cubicBezTo>
                  <a:cubicBezTo>
                    <a:pt x="69903" y="65722"/>
                    <a:pt x="61235" y="75343"/>
                    <a:pt x="47138" y="76771"/>
                  </a:cubicBezTo>
                  <a:cubicBezTo>
                    <a:pt x="38947" y="77534"/>
                    <a:pt x="32565" y="75247"/>
                    <a:pt x="28850" y="73819"/>
                  </a:cubicBezTo>
                  <a:cubicBezTo>
                    <a:pt x="24469" y="72295"/>
                    <a:pt x="13134" y="67723"/>
                    <a:pt x="5895" y="55531"/>
                  </a:cubicBezTo>
                  <a:cubicBezTo>
                    <a:pt x="5133" y="54483"/>
                    <a:pt x="3704" y="51816"/>
                    <a:pt x="2466" y="48387"/>
                  </a:cubicBezTo>
                  <a:lnTo>
                    <a:pt x="2466" y="48196"/>
                  </a:lnTo>
                  <a:cubicBezTo>
                    <a:pt x="275" y="42577"/>
                    <a:pt x="-1249" y="34671"/>
                    <a:pt x="1418" y="25813"/>
                  </a:cubicBezTo>
                  <a:cubicBezTo>
                    <a:pt x="6085" y="9811"/>
                    <a:pt x="20659" y="3429"/>
                    <a:pt x="22659" y="2667"/>
                  </a:cubicBezTo>
                  <a:cubicBezTo>
                    <a:pt x="26850" y="1714"/>
                    <a:pt x="31041" y="953"/>
                    <a:pt x="35232" y="0"/>
                  </a:cubicBezTo>
                  <a:cubicBezTo>
                    <a:pt x="40852" y="1048"/>
                    <a:pt x="47138" y="2762"/>
                    <a:pt x="53996" y="5239"/>
                  </a:cubicBezTo>
                  <a:cubicBezTo>
                    <a:pt x="64569" y="9144"/>
                    <a:pt x="73046" y="13906"/>
                    <a:pt x="79618" y="18288"/>
                  </a:cubicBezTo>
                  <a:cubicBezTo>
                    <a:pt x="81143" y="21812"/>
                    <a:pt x="85238" y="32099"/>
                    <a:pt x="82095" y="4486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1B5BDB08-4506-E961-CA10-61D9791DF29E}"/>
                </a:ext>
              </a:extLst>
            </p:cNvPr>
            <p:cNvSpPr/>
            <p:nvPr/>
          </p:nvSpPr>
          <p:spPr>
            <a:xfrm>
              <a:off x="7413688" y="4635722"/>
              <a:ext cx="90585" cy="91725"/>
            </a:xfrm>
            <a:custGeom>
              <a:avLst/>
              <a:gdLst>
                <a:gd name="connsiteX0" fmla="*/ 37719 w 90585"/>
                <a:gd name="connsiteY0" fmla="*/ 2096 h 91725"/>
                <a:gd name="connsiteX1" fmla="*/ 23336 w 90585"/>
                <a:gd name="connsiteY1" fmla="*/ 8477 h 91725"/>
                <a:gd name="connsiteX2" fmla="*/ 6382 w 90585"/>
                <a:gd name="connsiteY2" fmla="*/ 27527 h 91725"/>
                <a:gd name="connsiteX3" fmla="*/ 0 w 90585"/>
                <a:gd name="connsiteY3" fmla="*/ 47530 h 91725"/>
                <a:gd name="connsiteX4" fmla="*/ 29146 w 90585"/>
                <a:gd name="connsiteY4" fmla="*/ 60674 h 91725"/>
                <a:gd name="connsiteX5" fmla="*/ 52388 w 90585"/>
                <a:gd name="connsiteY5" fmla="*/ 91726 h 91725"/>
                <a:gd name="connsiteX6" fmla="*/ 71151 w 90585"/>
                <a:gd name="connsiteY6" fmla="*/ 82201 h 91725"/>
                <a:gd name="connsiteX7" fmla="*/ 86487 w 90585"/>
                <a:gd name="connsiteY7" fmla="*/ 61150 h 91725"/>
                <a:gd name="connsiteX8" fmla="*/ 89535 w 90585"/>
                <a:gd name="connsiteY8" fmla="*/ 33147 h 91725"/>
                <a:gd name="connsiteX9" fmla="*/ 83153 w 90585"/>
                <a:gd name="connsiteY9" fmla="*/ 18764 h 91725"/>
                <a:gd name="connsiteX10" fmla="*/ 47434 w 90585"/>
                <a:gd name="connsiteY10" fmla="*/ 0 h 91725"/>
                <a:gd name="connsiteX11" fmla="*/ 37529 w 90585"/>
                <a:gd name="connsiteY11" fmla="*/ 2096 h 9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585" h="91725">
                  <a:moveTo>
                    <a:pt x="37719" y="2096"/>
                  </a:moveTo>
                  <a:cubicBezTo>
                    <a:pt x="34957" y="2953"/>
                    <a:pt x="29241" y="4667"/>
                    <a:pt x="23336" y="8477"/>
                  </a:cubicBezTo>
                  <a:cubicBezTo>
                    <a:pt x="13335" y="14859"/>
                    <a:pt x="8477" y="23717"/>
                    <a:pt x="6382" y="27527"/>
                  </a:cubicBezTo>
                  <a:cubicBezTo>
                    <a:pt x="2286" y="35052"/>
                    <a:pt x="666" y="42291"/>
                    <a:pt x="0" y="47530"/>
                  </a:cubicBezTo>
                  <a:cubicBezTo>
                    <a:pt x="6382" y="48863"/>
                    <a:pt x="17716" y="52006"/>
                    <a:pt x="29146" y="60674"/>
                  </a:cubicBezTo>
                  <a:cubicBezTo>
                    <a:pt x="43624" y="71723"/>
                    <a:pt x="50006" y="85439"/>
                    <a:pt x="52388" y="91726"/>
                  </a:cubicBezTo>
                  <a:cubicBezTo>
                    <a:pt x="56673" y="90583"/>
                    <a:pt x="63912" y="88106"/>
                    <a:pt x="71151" y="82201"/>
                  </a:cubicBezTo>
                  <a:cubicBezTo>
                    <a:pt x="73247" y="80486"/>
                    <a:pt x="81534" y="73533"/>
                    <a:pt x="86487" y="61150"/>
                  </a:cubicBezTo>
                  <a:cubicBezTo>
                    <a:pt x="88487" y="56197"/>
                    <a:pt x="92487" y="45815"/>
                    <a:pt x="89535" y="33147"/>
                  </a:cubicBezTo>
                  <a:cubicBezTo>
                    <a:pt x="88963" y="30861"/>
                    <a:pt x="87439" y="24860"/>
                    <a:pt x="83153" y="18764"/>
                  </a:cubicBezTo>
                  <a:cubicBezTo>
                    <a:pt x="71723" y="2381"/>
                    <a:pt x="51149" y="286"/>
                    <a:pt x="47434" y="0"/>
                  </a:cubicBezTo>
                  <a:cubicBezTo>
                    <a:pt x="44862" y="381"/>
                    <a:pt x="41434" y="953"/>
                    <a:pt x="37529" y="209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433F9E8D-5BA7-7394-EC9A-DAB1D3876203}"/>
                </a:ext>
              </a:extLst>
            </p:cNvPr>
            <p:cNvSpPr/>
            <p:nvPr/>
          </p:nvSpPr>
          <p:spPr>
            <a:xfrm>
              <a:off x="7307853" y="4717541"/>
              <a:ext cx="99167" cy="92693"/>
            </a:xfrm>
            <a:custGeom>
              <a:avLst/>
              <a:gdLst>
                <a:gd name="connsiteX0" fmla="*/ 99167 w 99167"/>
                <a:gd name="connsiteY0" fmla="*/ 40672 h 92693"/>
                <a:gd name="connsiteX1" fmla="*/ 54495 w 99167"/>
                <a:gd name="connsiteY1" fmla="*/ 88582 h 92693"/>
                <a:gd name="connsiteX2" fmla="*/ 20681 w 99167"/>
                <a:gd name="connsiteY2" fmla="*/ 89535 h 92693"/>
                <a:gd name="connsiteX3" fmla="*/ 3441 w 99167"/>
                <a:gd name="connsiteY3" fmla="*/ 71056 h 92693"/>
                <a:gd name="connsiteX4" fmla="*/ 3251 w 99167"/>
                <a:gd name="connsiteY4" fmla="*/ 71056 h 92693"/>
                <a:gd name="connsiteX5" fmla="*/ 1250 w 99167"/>
                <a:gd name="connsiteY5" fmla="*/ 65437 h 92693"/>
                <a:gd name="connsiteX6" fmla="*/ 10680 w 99167"/>
                <a:gd name="connsiteY6" fmla="*/ 27432 h 92693"/>
                <a:gd name="connsiteX7" fmla="*/ 42684 w 99167"/>
                <a:gd name="connsiteY7" fmla="*/ 5715 h 92693"/>
                <a:gd name="connsiteX8" fmla="*/ 68783 w 99167"/>
                <a:gd name="connsiteY8" fmla="*/ 0 h 92693"/>
                <a:gd name="connsiteX9" fmla="*/ 90214 w 99167"/>
                <a:gd name="connsiteY9" fmla="*/ 19431 h 92693"/>
                <a:gd name="connsiteX10" fmla="*/ 99167 w 99167"/>
                <a:gd name="connsiteY10" fmla="*/ 40672 h 9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167" h="92693">
                  <a:moveTo>
                    <a:pt x="99167" y="40672"/>
                  </a:moveTo>
                  <a:cubicBezTo>
                    <a:pt x="96215" y="48292"/>
                    <a:pt x="83832" y="78105"/>
                    <a:pt x="54495" y="88582"/>
                  </a:cubicBezTo>
                  <a:cubicBezTo>
                    <a:pt x="47161" y="91059"/>
                    <a:pt x="34016" y="95917"/>
                    <a:pt x="20681" y="89535"/>
                  </a:cubicBezTo>
                  <a:cubicBezTo>
                    <a:pt x="11061" y="84868"/>
                    <a:pt x="5822" y="76676"/>
                    <a:pt x="3441" y="71056"/>
                  </a:cubicBezTo>
                  <a:lnTo>
                    <a:pt x="3251" y="71056"/>
                  </a:lnTo>
                  <a:cubicBezTo>
                    <a:pt x="2012" y="68294"/>
                    <a:pt x="1345" y="66294"/>
                    <a:pt x="1250" y="65437"/>
                  </a:cubicBezTo>
                  <a:cubicBezTo>
                    <a:pt x="-3703" y="47149"/>
                    <a:pt x="7442" y="31813"/>
                    <a:pt x="10680" y="27432"/>
                  </a:cubicBezTo>
                  <a:cubicBezTo>
                    <a:pt x="20110" y="14383"/>
                    <a:pt x="33064" y="9430"/>
                    <a:pt x="42684" y="5715"/>
                  </a:cubicBezTo>
                  <a:cubicBezTo>
                    <a:pt x="53257" y="1714"/>
                    <a:pt x="62591" y="476"/>
                    <a:pt x="68783" y="0"/>
                  </a:cubicBezTo>
                  <a:cubicBezTo>
                    <a:pt x="73735" y="2667"/>
                    <a:pt x="82879" y="8572"/>
                    <a:pt x="90214" y="19431"/>
                  </a:cubicBezTo>
                  <a:cubicBezTo>
                    <a:pt x="95643" y="27622"/>
                    <a:pt x="98120" y="35528"/>
                    <a:pt x="99167" y="4067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FB79231B-ADE5-6D49-4A3A-B907E2271943}"/>
                </a:ext>
              </a:extLst>
            </p:cNvPr>
            <p:cNvSpPr/>
            <p:nvPr/>
          </p:nvSpPr>
          <p:spPr>
            <a:xfrm>
              <a:off x="7464574" y="4832702"/>
              <a:ext cx="60005" cy="102676"/>
            </a:xfrm>
            <a:custGeom>
              <a:avLst/>
              <a:gdLst>
                <a:gd name="connsiteX0" fmla="*/ 59889 w 60005"/>
                <a:gd name="connsiteY0" fmla="*/ 54289 h 102676"/>
                <a:gd name="connsiteX1" fmla="*/ 51984 w 60005"/>
                <a:gd name="connsiteY1" fmla="*/ 102676 h 102676"/>
                <a:gd name="connsiteX2" fmla="*/ 33410 w 60005"/>
                <a:gd name="connsiteY2" fmla="*/ 96485 h 102676"/>
                <a:gd name="connsiteX3" fmla="*/ 22837 w 60005"/>
                <a:gd name="connsiteY3" fmla="*/ 96199 h 102676"/>
                <a:gd name="connsiteX4" fmla="*/ 5026 w 60005"/>
                <a:gd name="connsiteY4" fmla="*/ 100866 h 102676"/>
                <a:gd name="connsiteX5" fmla="*/ 263 w 60005"/>
                <a:gd name="connsiteY5" fmla="*/ 48765 h 102676"/>
                <a:gd name="connsiteX6" fmla="*/ 6454 w 60005"/>
                <a:gd name="connsiteY6" fmla="*/ 10570 h 102676"/>
                <a:gd name="connsiteX7" fmla="*/ 35124 w 60005"/>
                <a:gd name="connsiteY7" fmla="*/ 187 h 102676"/>
                <a:gd name="connsiteX8" fmla="*/ 36077 w 60005"/>
                <a:gd name="connsiteY8" fmla="*/ 378 h 102676"/>
                <a:gd name="connsiteX9" fmla="*/ 54841 w 60005"/>
                <a:gd name="connsiteY9" fmla="*/ 9712 h 102676"/>
                <a:gd name="connsiteX10" fmla="*/ 59985 w 60005"/>
                <a:gd name="connsiteY10" fmla="*/ 54384 h 10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5" h="102676">
                  <a:moveTo>
                    <a:pt x="59889" y="54289"/>
                  </a:moveTo>
                  <a:cubicBezTo>
                    <a:pt x="59604" y="74482"/>
                    <a:pt x="55699" y="91056"/>
                    <a:pt x="51984" y="102676"/>
                  </a:cubicBezTo>
                  <a:cubicBezTo>
                    <a:pt x="48555" y="100962"/>
                    <a:pt x="42078" y="97723"/>
                    <a:pt x="33410" y="96485"/>
                  </a:cubicBezTo>
                  <a:cubicBezTo>
                    <a:pt x="30171" y="96009"/>
                    <a:pt x="26742" y="95818"/>
                    <a:pt x="22837" y="96199"/>
                  </a:cubicBezTo>
                  <a:cubicBezTo>
                    <a:pt x="15122" y="96675"/>
                    <a:pt x="9026" y="98962"/>
                    <a:pt x="5026" y="100866"/>
                  </a:cubicBezTo>
                  <a:cubicBezTo>
                    <a:pt x="1882" y="87817"/>
                    <a:pt x="-880" y="69815"/>
                    <a:pt x="263" y="48765"/>
                  </a:cubicBezTo>
                  <a:cubicBezTo>
                    <a:pt x="1215" y="33715"/>
                    <a:pt x="3692" y="20952"/>
                    <a:pt x="6454" y="10570"/>
                  </a:cubicBezTo>
                  <a:cubicBezTo>
                    <a:pt x="7883" y="9046"/>
                    <a:pt x="19027" y="-1527"/>
                    <a:pt x="35124" y="187"/>
                  </a:cubicBezTo>
                  <a:cubicBezTo>
                    <a:pt x="35410" y="187"/>
                    <a:pt x="35791" y="378"/>
                    <a:pt x="36077" y="378"/>
                  </a:cubicBezTo>
                  <a:cubicBezTo>
                    <a:pt x="45983" y="1807"/>
                    <a:pt x="52555" y="7331"/>
                    <a:pt x="54841" y="9712"/>
                  </a:cubicBezTo>
                  <a:cubicBezTo>
                    <a:pt x="57603" y="20857"/>
                    <a:pt x="60271" y="36287"/>
                    <a:pt x="59985" y="5438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2040748C-A4E4-FF07-6C8C-F65A63E45D1A}"/>
                </a:ext>
              </a:extLst>
            </p:cNvPr>
            <p:cNvSpPr/>
            <p:nvPr/>
          </p:nvSpPr>
          <p:spPr>
            <a:xfrm>
              <a:off x="7406995" y="4982622"/>
              <a:ext cx="90989" cy="104853"/>
            </a:xfrm>
            <a:custGeom>
              <a:avLst/>
              <a:gdLst>
                <a:gd name="connsiteX0" fmla="*/ 90989 w 90989"/>
                <a:gd name="connsiteY0" fmla="*/ 26766 h 104853"/>
                <a:gd name="connsiteX1" fmla="*/ 70511 w 90989"/>
                <a:gd name="connsiteY1" fmla="*/ 81820 h 104853"/>
                <a:gd name="connsiteX2" fmla="*/ 25362 w 90989"/>
                <a:gd name="connsiteY2" fmla="*/ 104299 h 104853"/>
                <a:gd name="connsiteX3" fmla="*/ 5169 w 90989"/>
                <a:gd name="connsiteY3" fmla="*/ 92012 h 104853"/>
                <a:gd name="connsiteX4" fmla="*/ 5169 w 90989"/>
                <a:gd name="connsiteY4" fmla="*/ 91821 h 104853"/>
                <a:gd name="connsiteX5" fmla="*/ 3455 w 90989"/>
                <a:gd name="connsiteY5" fmla="*/ 89535 h 104853"/>
                <a:gd name="connsiteX6" fmla="*/ 11075 w 90989"/>
                <a:gd name="connsiteY6" fmla="*/ 42958 h 104853"/>
                <a:gd name="connsiteX7" fmla="*/ 13361 w 90989"/>
                <a:gd name="connsiteY7" fmla="*/ 38767 h 104853"/>
                <a:gd name="connsiteX8" fmla="*/ 53556 w 90989"/>
                <a:gd name="connsiteY8" fmla="*/ 0 h 104853"/>
                <a:gd name="connsiteX9" fmla="*/ 61938 w 90989"/>
                <a:gd name="connsiteY9" fmla="*/ 13811 h 104853"/>
                <a:gd name="connsiteX10" fmla="*/ 71559 w 90989"/>
                <a:gd name="connsiteY10" fmla="*/ 21527 h 104853"/>
                <a:gd name="connsiteX11" fmla="*/ 73273 w 90989"/>
                <a:gd name="connsiteY11" fmla="*/ 22479 h 104853"/>
                <a:gd name="connsiteX12" fmla="*/ 90989 w 90989"/>
                <a:gd name="connsiteY12" fmla="*/ 26670 h 10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0989" h="104853">
                  <a:moveTo>
                    <a:pt x="90989" y="26766"/>
                  </a:moveTo>
                  <a:cubicBezTo>
                    <a:pt x="90799" y="36671"/>
                    <a:pt x="88799" y="61341"/>
                    <a:pt x="70511" y="81820"/>
                  </a:cubicBezTo>
                  <a:cubicBezTo>
                    <a:pt x="64415" y="88678"/>
                    <a:pt x="46793" y="108395"/>
                    <a:pt x="25362" y="104299"/>
                  </a:cubicBezTo>
                  <a:cubicBezTo>
                    <a:pt x="24124" y="104108"/>
                    <a:pt x="12313" y="101632"/>
                    <a:pt x="5169" y="92012"/>
                  </a:cubicBezTo>
                  <a:lnTo>
                    <a:pt x="5169" y="91821"/>
                  </a:lnTo>
                  <a:cubicBezTo>
                    <a:pt x="4502" y="91154"/>
                    <a:pt x="3931" y="90297"/>
                    <a:pt x="3455" y="89535"/>
                  </a:cubicBezTo>
                  <a:cubicBezTo>
                    <a:pt x="-5118" y="74295"/>
                    <a:pt x="4122" y="55245"/>
                    <a:pt x="11075" y="42958"/>
                  </a:cubicBezTo>
                  <a:cubicBezTo>
                    <a:pt x="11837" y="41434"/>
                    <a:pt x="12599" y="40005"/>
                    <a:pt x="13361" y="38767"/>
                  </a:cubicBezTo>
                  <a:cubicBezTo>
                    <a:pt x="25172" y="18288"/>
                    <a:pt x="41936" y="6477"/>
                    <a:pt x="53556" y="0"/>
                  </a:cubicBezTo>
                  <a:cubicBezTo>
                    <a:pt x="54318" y="2191"/>
                    <a:pt x="56794" y="8096"/>
                    <a:pt x="61938" y="13811"/>
                  </a:cubicBezTo>
                  <a:cubicBezTo>
                    <a:pt x="64415" y="16478"/>
                    <a:pt x="67558" y="19241"/>
                    <a:pt x="71559" y="21527"/>
                  </a:cubicBezTo>
                  <a:cubicBezTo>
                    <a:pt x="72035" y="21812"/>
                    <a:pt x="72606" y="22193"/>
                    <a:pt x="73273" y="22479"/>
                  </a:cubicBezTo>
                  <a:cubicBezTo>
                    <a:pt x="80417" y="26003"/>
                    <a:pt x="86894" y="26670"/>
                    <a:pt x="90989" y="2667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A1D14F4A-60D0-865B-2A83-1A4B4FB310EC}"/>
                </a:ext>
              </a:extLst>
            </p:cNvPr>
            <p:cNvSpPr/>
            <p:nvPr/>
          </p:nvSpPr>
          <p:spPr>
            <a:xfrm>
              <a:off x="6563536" y="4725018"/>
              <a:ext cx="79075" cy="109256"/>
            </a:xfrm>
            <a:custGeom>
              <a:avLst/>
              <a:gdLst>
                <a:gd name="connsiteX0" fmla="*/ 73483 w 79075"/>
                <a:gd name="connsiteY0" fmla="*/ 67676 h 109256"/>
                <a:gd name="connsiteX1" fmla="*/ 19191 w 79075"/>
                <a:gd name="connsiteY1" fmla="*/ 107681 h 109256"/>
                <a:gd name="connsiteX2" fmla="*/ 13476 w 79075"/>
                <a:gd name="connsiteY2" fmla="*/ 104442 h 109256"/>
                <a:gd name="connsiteX3" fmla="*/ 5570 w 79075"/>
                <a:gd name="connsiteY3" fmla="*/ 41577 h 109256"/>
                <a:gd name="connsiteX4" fmla="*/ 42051 w 79075"/>
                <a:gd name="connsiteY4" fmla="*/ 1573 h 109256"/>
                <a:gd name="connsiteX5" fmla="*/ 59862 w 79075"/>
                <a:gd name="connsiteY5" fmla="*/ 1573 h 109256"/>
                <a:gd name="connsiteX6" fmla="*/ 73483 w 79075"/>
                <a:gd name="connsiteY6" fmla="*/ 67676 h 10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075" h="109256">
                  <a:moveTo>
                    <a:pt x="73483" y="67676"/>
                  </a:moveTo>
                  <a:cubicBezTo>
                    <a:pt x="62148" y="97013"/>
                    <a:pt x="37955" y="114825"/>
                    <a:pt x="19191" y="107681"/>
                  </a:cubicBezTo>
                  <a:cubicBezTo>
                    <a:pt x="17191" y="106919"/>
                    <a:pt x="15190" y="105776"/>
                    <a:pt x="13476" y="104442"/>
                  </a:cubicBezTo>
                  <a:cubicBezTo>
                    <a:pt x="-621" y="94060"/>
                    <a:pt x="-4336" y="67676"/>
                    <a:pt x="5570" y="41577"/>
                  </a:cubicBezTo>
                  <a:cubicBezTo>
                    <a:pt x="13476" y="20908"/>
                    <a:pt x="27763" y="6049"/>
                    <a:pt x="42051" y="1573"/>
                  </a:cubicBezTo>
                  <a:cubicBezTo>
                    <a:pt x="48242" y="-428"/>
                    <a:pt x="54338" y="-618"/>
                    <a:pt x="59862" y="1573"/>
                  </a:cubicBezTo>
                  <a:cubicBezTo>
                    <a:pt x="78436" y="8716"/>
                    <a:pt x="84723" y="38339"/>
                    <a:pt x="73483" y="6767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0BBC3E3B-22BF-DF82-E59B-EF1F9E25D842}"/>
                </a:ext>
              </a:extLst>
            </p:cNvPr>
            <p:cNvSpPr/>
            <p:nvPr/>
          </p:nvSpPr>
          <p:spPr>
            <a:xfrm>
              <a:off x="7178032" y="4757418"/>
              <a:ext cx="33198" cy="112392"/>
            </a:xfrm>
            <a:custGeom>
              <a:avLst/>
              <a:gdLst>
                <a:gd name="connsiteX0" fmla="*/ 25630 w 33198"/>
                <a:gd name="connsiteY0" fmla="*/ 112333 h 112392"/>
                <a:gd name="connsiteX1" fmla="*/ 20773 w 33198"/>
                <a:gd name="connsiteY1" fmla="*/ 110332 h 112392"/>
                <a:gd name="connsiteX2" fmla="*/ 2580 w 33198"/>
                <a:gd name="connsiteY2" fmla="*/ 58516 h 112392"/>
                <a:gd name="connsiteX3" fmla="*/ 4104 w 33198"/>
                <a:gd name="connsiteY3" fmla="*/ 2986 h 112392"/>
                <a:gd name="connsiteX4" fmla="*/ 7628 w 33198"/>
                <a:gd name="connsiteY4" fmla="*/ 33 h 112392"/>
                <a:gd name="connsiteX5" fmla="*/ 30583 w 33198"/>
                <a:gd name="connsiteY5" fmla="*/ 54040 h 112392"/>
                <a:gd name="connsiteX6" fmla="*/ 25440 w 33198"/>
                <a:gd name="connsiteY6" fmla="*/ 112333 h 11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98" h="112392">
                  <a:moveTo>
                    <a:pt x="25630" y="112333"/>
                  </a:moveTo>
                  <a:cubicBezTo>
                    <a:pt x="24106" y="112619"/>
                    <a:pt x="22487" y="111856"/>
                    <a:pt x="20773" y="110332"/>
                  </a:cubicBezTo>
                  <a:cubicBezTo>
                    <a:pt x="13914" y="103855"/>
                    <a:pt x="6485" y="83377"/>
                    <a:pt x="2580" y="58516"/>
                  </a:cubicBezTo>
                  <a:cubicBezTo>
                    <a:pt x="-1421" y="33085"/>
                    <a:pt x="-659" y="10891"/>
                    <a:pt x="4104" y="2986"/>
                  </a:cubicBezTo>
                  <a:cubicBezTo>
                    <a:pt x="5056" y="1271"/>
                    <a:pt x="6295" y="223"/>
                    <a:pt x="7628" y="33"/>
                  </a:cubicBezTo>
                  <a:cubicBezTo>
                    <a:pt x="15343" y="-1015"/>
                    <a:pt x="25630" y="22988"/>
                    <a:pt x="30583" y="54040"/>
                  </a:cubicBezTo>
                  <a:cubicBezTo>
                    <a:pt x="35536" y="84901"/>
                    <a:pt x="33250" y="111095"/>
                    <a:pt x="25440" y="11233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6FB7A3BF-7E90-63A5-6533-4581CC96920B}"/>
                </a:ext>
              </a:extLst>
            </p:cNvPr>
            <p:cNvSpPr/>
            <p:nvPr/>
          </p:nvSpPr>
          <p:spPr>
            <a:xfrm>
              <a:off x="6670691" y="2864738"/>
              <a:ext cx="546257" cy="301370"/>
            </a:xfrm>
            <a:custGeom>
              <a:avLst/>
              <a:gdLst>
                <a:gd name="connsiteX0" fmla="*/ 459247 w 546257"/>
                <a:gd name="connsiteY0" fmla="*/ 301181 h 301370"/>
                <a:gd name="connsiteX1" fmla="*/ 448388 w 546257"/>
                <a:gd name="connsiteY1" fmla="*/ 300419 h 301370"/>
                <a:gd name="connsiteX2" fmla="*/ 446389 w 546257"/>
                <a:gd name="connsiteY2" fmla="*/ 300133 h 301370"/>
                <a:gd name="connsiteX3" fmla="*/ 444483 w 546257"/>
                <a:gd name="connsiteY3" fmla="*/ 299275 h 301370"/>
                <a:gd name="connsiteX4" fmla="*/ 254079 w 546257"/>
                <a:gd name="connsiteY4" fmla="*/ 244888 h 301370"/>
                <a:gd name="connsiteX5" fmla="*/ 151685 w 546257"/>
                <a:gd name="connsiteY5" fmla="*/ 237649 h 301370"/>
                <a:gd name="connsiteX6" fmla="*/ 66245 w 546257"/>
                <a:gd name="connsiteY6" fmla="*/ 242697 h 301370"/>
                <a:gd name="connsiteX7" fmla="*/ 64246 w 546257"/>
                <a:gd name="connsiteY7" fmla="*/ 242983 h 301370"/>
                <a:gd name="connsiteX8" fmla="*/ 62245 w 546257"/>
                <a:gd name="connsiteY8" fmla="*/ 242697 h 301370"/>
                <a:gd name="connsiteX9" fmla="*/ 14335 w 546257"/>
                <a:gd name="connsiteY9" fmla="*/ 213932 h 301370"/>
                <a:gd name="connsiteX10" fmla="*/ 809 w 546257"/>
                <a:gd name="connsiteY10" fmla="*/ 159734 h 301370"/>
                <a:gd name="connsiteX11" fmla="*/ 14715 w 546257"/>
                <a:gd name="connsiteY11" fmla="*/ 66961 h 301370"/>
                <a:gd name="connsiteX12" fmla="*/ 86820 w 546257"/>
                <a:gd name="connsiteY12" fmla="*/ 4763 h 301370"/>
                <a:gd name="connsiteX13" fmla="*/ 95487 w 546257"/>
                <a:gd name="connsiteY13" fmla="*/ 5239 h 301370"/>
                <a:gd name="connsiteX14" fmla="*/ 184165 w 546257"/>
                <a:gd name="connsiteY14" fmla="*/ 0 h 301370"/>
                <a:gd name="connsiteX15" fmla="*/ 295703 w 546257"/>
                <a:gd name="connsiteY15" fmla="*/ 8382 h 301370"/>
                <a:gd name="connsiteX16" fmla="*/ 486298 w 546257"/>
                <a:gd name="connsiteY16" fmla="*/ 63818 h 301370"/>
                <a:gd name="connsiteX17" fmla="*/ 531923 w 546257"/>
                <a:gd name="connsiteY17" fmla="*/ 92202 h 301370"/>
                <a:gd name="connsiteX18" fmla="*/ 545448 w 546257"/>
                <a:gd name="connsiteY18" fmla="*/ 146399 h 301370"/>
                <a:gd name="connsiteX19" fmla="*/ 531542 w 546257"/>
                <a:gd name="connsiteY19" fmla="*/ 239173 h 301370"/>
                <a:gd name="connsiteX20" fmla="*/ 459438 w 546257"/>
                <a:gd name="connsiteY20" fmla="*/ 301371 h 30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6257" h="301370">
                  <a:moveTo>
                    <a:pt x="459247" y="301181"/>
                  </a:moveTo>
                  <a:cubicBezTo>
                    <a:pt x="455627" y="301181"/>
                    <a:pt x="452008" y="300895"/>
                    <a:pt x="448388" y="300419"/>
                  </a:cubicBezTo>
                  <a:lnTo>
                    <a:pt x="446389" y="300133"/>
                  </a:lnTo>
                  <a:lnTo>
                    <a:pt x="444483" y="299275"/>
                  </a:lnTo>
                  <a:cubicBezTo>
                    <a:pt x="383714" y="272510"/>
                    <a:pt x="319706" y="254222"/>
                    <a:pt x="254079" y="244888"/>
                  </a:cubicBezTo>
                  <a:cubicBezTo>
                    <a:pt x="220265" y="240030"/>
                    <a:pt x="185785" y="237649"/>
                    <a:pt x="151685" y="237649"/>
                  </a:cubicBezTo>
                  <a:cubicBezTo>
                    <a:pt x="123301" y="237649"/>
                    <a:pt x="94535" y="239363"/>
                    <a:pt x="66245" y="242697"/>
                  </a:cubicBezTo>
                  <a:lnTo>
                    <a:pt x="64246" y="242983"/>
                  </a:lnTo>
                  <a:lnTo>
                    <a:pt x="62245" y="242697"/>
                  </a:lnTo>
                  <a:cubicBezTo>
                    <a:pt x="53292" y="241364"/>
                    <a:pt x="30622" y="235934"/>
                    <a:pt x="14335" y="213932"/>
                  </a:cubicBezTo>
                  <a:cubicBezTo>
                    <a:pt x="2714" y="198311"/>
                    <a:pt x="-2049" y="178975"/>
                    <a:pt x="809" y="159734"/>
                  </a:cubicBezTo>
                  <a:lnTo>
                    <a:pt x="14715" y="66961"/>
                  </a:lnTo>
                  <a:cubicBezTo>
                    <a:pt x="20049" y="31528"/>
                    <a:pt x="51006" y="4763"/>
                    <a:pt x="86820" y="4763"/>
                  </a:cubicBezTo>
                  <a:cubicBezTo>
                    <a:pt x="89677" y="4763"/>
                    <a:pt x="92535" y="4953"/>
                    <a:pt x="95487" y="5239"/>
                  </a:cubicBezTo>
                  <a:cubicBezTo>
                    <a:pt x="124824" y="1715"/>
                    <a:pt x="154638" y="0"/>
                    <a:pt x="184165" y="0"/>
                  </a:cubicBezTo>
                  <a:cubicBezTo>
                    <a:pt x="221408" y="0"/>
                    <a:pt x="258937" y="2858"/>
                    <a:pt x="295703" y="8382"/>
                  </a:cubicBezTo>
                  <a:cubicBezTo>
                    <a:pt x="361426" y="18288"/>
                    <a:pt x="425529" y="36957"/>
                    <a:pt x="486298" y="63818"/>
                  </a:cubicBezTo>
                  <a:cubicBezTo>
                    <a:pt x="496395" y="65723"/>
                    <a:pt x="516968" y="71914"/>
                    <a:pt x="531923" y="92202"/>
                  </a:cubicBezTo>
                  <a:cubicBezTo>
                    <a:pt x="543544" y="107918"/>
                    <a:pt x="548306" y="127159"/>
                    <a:pt x="545448" y="146399"/>
                  </a:cubicBezTo>
                  <a:lnTo>
                    <a:pt x="531542" y="239173"/>
                  </a:lnTo>
                  <a:cubicBezTo>
                    <a:pt x="526208" y="274606"/>
                    <a:pt x="495252" y="301371"/>
                    <a:pt x="459438" y="301371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BEBCBA9B-BB03-11F3-9634-881BB7827353}"/>
                </a:ext>
              </a:extLst>
            </p:cNvPr>
            <p:cNvSpPr/>
            <p:nvPr/>
          </p:nvSpPr>
          <p:spPr>
            <a:xfrm>
              <a:off x="6685902" y="2880060"/>
              <a:ext cx="515042" cy="270206"/>
            </a:xfrm>
            <a:custGeom>
              <a:avLst/>
              <a:gdLst>
                <a:gd name="connsiteX0" fmla="*/ 514617 w 515042"/>
                <a:gd name="connsiteY0" fmla="*/ 128601 h 270206"/>
                <a:gd name="connsiteX1" fmla="*/ 500805 w 515042"/>
                <a:gd name="connsiteY1" fmla="*/ 221184 h 270206"/>
                <a:gd name="connsiteX2" fmla="*/ 435464 w 515042"/>
                <a:gd name="connsiteY2" fmla="*/ 269571 h 270206"/>
                <a:gd name="connsiteX3" fmla="*/ 303542 w 515042"/>
                <a:gd name="connsiteY3" fmla="*/ 225851 h 270206"/>
                <a:gd name="connsiteX4" fmla="*/ 240868 w 515042"/>
                <a:gd name="connsiteY4" fmla="*/ 214040 h 270206"/>
                <a:gd name="connsiteX5" fmla="*/ 234486 w 515042"/>
                <a:gd name="connsiteY5" fmla="*/ 213278 h 270206"/>
                <a:gd name="connsiteX6" fmla="*/ 181432 w 515042"/>
                <a:gd name="connsiteY6" fmla="*/ 208040 h 270206"/>
                <a:gd name="connsiteX7" fmla="*/ 100469 w 515042"/>
                <a:gd name="connsiteY7" fmla="*/ 207373 h 270206"/>
                <a:gd name="connsiteX8" fmla="*/ 48939 w 515042"/>
                <a:gd name="connsiteY8" fmla="*/ 211754 h 270206"/>
                <a:gd name="connsiteX9" fmla="*/ 48749 w 515042"/>
                <a:gd name="connsiteY9" fmla="*/ 211754 h 270206"/>
                <a:gd name="connsiteX10" fmla="*/ 11220 w 515042"/>
                <a:gd name="connsiteY10" fmla="*/ 189085 h 270206"/>
                <a:gd name="connsiteX11" fmla="*/ 3600 w 515042"/>
                <a:gd name="connsiteY11" fmla="*/ 175083 h 270206"/>
                <a:gd name="connsiteX12" fmla="*/ 648 w 515042"/>
                <a:gd name="connsiteY12" fmla="*/ 146413 h 270206"/>
                <a:gd name="connsiteX13" fmla="*/ 14459 w 515042"/>
                <a:gd name="connsiteY13" fmla="*/ 53639 h 270206"/>
                <a:gd name="connsiteX14" fmla="*/ 79896 w 515042"/>
                <a:gd name="connsiteY14" fmla="*/ 5347 h 270206"/>
                <a:gd name="connsiteX15" fmla="*/ 178574 w 515042"/>
                <a:gd name="connsiteY15" fmla="*/ 109 h 270206"/>
                <a:gd name="connsiteX16" fmla="*/ 255346 w 515042"/>
                <a:gd name="connsiteY16" fmla="*/ 5062 h 270206"/>
                <a:gd name="connsiteX17" fmla="*/ 277825 w 515042"/>
                <a:gd name="connsiteY17" fmla="*/ 8205 h 270206"/>
                <a:gd name="connsiteX18" fmla="*/ 296399 w 515042"/>
                <a:gd name="connsiteY18" fmla="*/ 11348 h 270206"/>
                <a:gd name="connsiteX19" fmla="*/ 362978 w 515042"/>
                <a:gd name="connsiteY19" fmla="*/ 26398 h 270206"/>
                <a:gd name="connsiteX20" fmla="*/ 407461 w 515042"/>
                <a:gd name="connsiteY20" fmla="*/ 40209 h 270206"/>
                <a:gd name="connsiteX21" fmla="*/ 466134 w 515042"/>
                <a:gd name="connsiteY21" fmla="*/ 63164 h 270206"/>
                <a:gd name="connsiteX22" fmla="*/ 503853 w 515042"/>
                <a:gd name="connsiteY22" fmla="*/ 85834 h 270206"/>
                <a:gd name="connsiteX23" fmla="*/ 514426 w 515042"/>
                <a:gd name="connsiteY23" fmla="*/ 128696 h 27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5042" h="270206">
                  <a:moveTo>
                    <a:pt x="514617" y="128601"/>
                  </a:moveTo>
                  <a:lnTo>
                    <a:pt x="500805" y="221184"/>
                  </a:lnTo>
                  <a:cubicBezTo>
                    <a:pt x="496138" y="252712"/>
                    <a:pt x="466801" y="274238"/>
                    <a:pt x="435464" y="269571"/>
                  </a:cubicBezTo>
                  <a:cubicBezTo>
                    <a:pt x="401364" y="254522"/>
                    <a:pt x="356787" y="238043"/>
                    <a:pt x="303542" y="225851"/>
                  </a:cubicBezTo>
                  <a:cubicBezTo>
                    <a:pt x="283826" y="221184"/>
                    <a:pt x="262871" y="217279"/>
                    <a:pt x="240868" y="214040"/>
                  </a:cubicBezTo>
                  <a:cubicBezTo>
                    <a:pt x="238677" y="213755"/>
                    <a:pt x="236677" y="213374"/>
                    <a:pt x="234486" y="213278"/>
                  </a:cubicBezTo>
                  <a:cubicBezTo>
                    <a:pt x="216198" y="210611"/>
                    <a:pt x="198291" y="208897"/>
                    <a:pt x="181432" y="208040"/>
                  </a:cubicBezTo>
                  <a:cubicBezTo>
                    <a:pt x="152095" y="206325"/>
                    <a:pt x="124949" y="206325"/>
                    <a:pt x="100469" y="207373"/>
                  </a:cubicBezTo>
                  <a:cubicBezTo>
                    <a:pt x="81705" y="208325"/>
                    <a:pt x="64465" y="209849"/>
                    <a:pt x="48939" y="211754"/>
                  </a:cubicBezTo>
                  <a:lnTo>
                    <a:pt x="48749" y="211754"/>
                  </a:lnTo>
                  <a:cubicBezTo>
                    <a:pt x="44748" y="211278"/>
                    <a:pt x="25032" y="207754"/>
                    <a:pt x="11220" y="189085"/>
                  </a:cubicBezTo>
                  <a:cubicBezTo>
                    <a:pt x="8077" y="184894"/>
                    <a:pt x="5505" y="180131"/>
                    <a:pt x="3600" y="175083"/>
                  </a:cubicBezTo>
                  <a:cubicBezTo>
                    <a:pt x="362" y="166225"/>
                    <a:pt x="-876" y="156509"/>
                    <a:pt x="648" y="146413"/>
                  </a:cubicBezTo>
                  <a:lnTo>
                    <a:pt x="14459" y="53639"/>
                  </a:lnTo>
                  <a:cubicBezTo>
                    <a:pt x="19221" y="22302"/>
                    <a:pt x="48463" y="585"/>
                    <a:pt x="79896" y="5347"/>
                  </a:cubicBezTo>
                  <a:cubicBezTo>
                    <a:pt x="107328" y="1919"/>
                    <a:pt x="140570" y="-558"/>
                    <a:pt x="178574" y="109"/>
                  </a:cubicBezTo>
                  <a:cubicBezTo>
                    <a:pt x="202292" y="299"/>
                    <a:pt x="228200" y="1823"/>
                    <a:pt x="255346" y="5062"/>
                  </a:cubicBezTo>
                  <a:cubicBezTo>
                    <a:pt x="262776" y="6014"/>
                    <a:pt x="270205" y="6967"/>
                    <a:pt x="277825" y="8205"/>
                  </a:cubicBezTo>
                  <a:cubicBezTo>
                    <a:pt x="284207" y="9158"/>
                    <a:pt x="290398" y="10205"/>
                    <a:pt x="296399" y="11348"/>
                  </a:cubicBezTo>
                  <a:cubicBezTo>
                    <a:pt x="320116" y="15539"/>
                    <a:pt x="342309" y="20683"/>
                    <a:pt x="362978" y="26398"/>
                  </a:cubicBezTo>
                  <a:cubicBezTo>
                    <a:pt x="378790" y="30779"/>
                    <a:pt x="393554" y="35351"/>
                    <a:pt x="407461" y="40209"/>
                  </a:cubicBezTo>
                  <a:cubicBezTo>
                    <a:pt x="429463" y="47639"/>
                    <a:pt x="449085" y="55735"/>
                    <a:pt x="466134" y="63164"/>
                  </a:cubicBezTo>
                  <a:cubicBezTo>
                    <a:pt x="469849" y="63831"/>
                    <a:pt x="490042" y="67165"/>
                    <a:pt x="503853" y="85834"/>
                  </a:cubicBezTo>
                  <a:cubicBezTo>
                    <a:pt x="512521" y="97740"/>
                    <a:pt x="516712" y="112790"/>
                    <a:pt x="514426" y="128696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9" name="Graphic 4">
              <a:extLst>
                <a:ext uri="{FF2B5EF4-FFF2-40B4-BE49-F238E27FC236}">
                  <a16:creationId xmlns:a16="http://schemas.microsoft.com/office/drawing/2014/main" id="{AB4C2A8C-2194-3B1E-D43F-4179CCC02FD0}"/>
                </a:ext>
              </a:extLst>
            </p:cNvPr>
            <p:cNvGrpSpPr/>
            <p:nvPr/>
          </p:nvGrpSpPr>
          <p:grpSpPr>
            <a:xfrm>
              <a:off x="5286795" y="2722714"/>
              <a:ext cx="2306212" cy="3105692"/>
              <a:chOff x="5286795" y="2722714"/>
              <a:chExt cx="2306212" cy="3105692"/>
            </a:xfrm>
            <a:solidFill>
              <a:srgbClr val="000000"/>
            </a:solidFill>
          </p:grpSpPr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398CAE0A-DD7D-21F0-6F10-19273A74BD3D}"/>
                  </a:ext>
                </a:extLst>
              </p:cNvPr>
              <p:cNvSpPr/>
              <p:nvPr/>
            </p:nvSpPr>
            <p:spPr>
              <a:xfrm>
                <a:off x="7411497" y="4973192"/>
                <a:ext cx="49457" cy="45614"/>
              </a:xfrm>
              <a:custGeom>
                <a:avLst/>
                <a:gdLst>
                  <a:gd name="connsiteX0" fmla="*/ 49054 w 49457"/>
                  <a:gd name="connsiteY0" fmla="*/ 9525 h 45614"/>
                  <a:gd name="connsiteX1" fmla="*/ 25432 w 49457"/>
                  <a:gd name="connsiteY1" fmla="*/ 26861 h 45614"/>
                  <a:gd name="connsiteX2" fmla="*/ 10383 w 49457"/>
                  <a:gd name="connsiteY2" fmla="*/ 45434 h 45614"/>
                  <a:gd name="connsiteX3" fmla="*/ 0 w 49457"/>
                  <a:gd name="connsiteY3" fmla="*/ 45434 h 45614"/>
                  <a:gd name="connsiteX4" fmla="*/ 28575 w 49457"/>
                  <a:gd name="connsiteY4" fmla="*/ 12383 h 45614"/>
                  <a:gd name="connsiteX5" fmla="*/ 49339 w 49457"/>
                  <a:gd name="connsiteY5" fmla="*/ 0 h 45614"/>
                  <a:gd name="connsiteX6" fmla="*/ 49054 w 49457"/>
                  <a:gd name="connsiteY6" fmla="*/ 9430 h 4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457" h="45614">
                    <a:moveTo>
                      <a:pt x="49054" y="9525"/>
                    </a:moveTo>
                    <a:cubicBezTo>
                      <a:pt x="42577" y="13049"/>
                      <a:pt x="34004" y="18479"/>
                      <a:pt x="25432" y="26861"/>
                    </a:cubicBezTo>
                    <a:cubicBezTo>
                      <a:pt x="18765" y="33528"/>
                      <a:pt x="13907" y="40005"/>
                      <a:pt x="10383" y="45434"/>
                    </a:cubicBezTo>
                    <a:cubicBezTo>
                      <a:pt x="7620" y="45625"/>
                      <a:pt x="4001" y="45720"/>
                      <a:pt x="0" y="45434"/>
                    </a:cubicBezTo>
                    <a:cubicBezTo>
                      <a:pt x="4953" y="36576"/>
                      <a:pt x="13811" y="23717"/>
                      <a:pt x="28575" y="12383"/>
                    </a:cubicBezTo>
                    <a:cubicBezTo>
                      <a:pt x="36005" y="6763"/>
                      <a:pt x="43339" y="2762"/>
                      <a:pt x="49339" y="0"/>
                    </a:cubicBezTo>
                    <a:cubicBezTo>
                      <a:pt x="49625" y="3715"/>
                      <a:pt x="49339" y="6953"/>
                      <a:pt x="49054" y="943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9CBDEA6C-C182-5297-CE51-8E72A92366DA}"/>
                  </a:ext>
                </a:extLst>
              </p:cNvPr>
              <p:cNvSpPr/>
              <p:nvPr/>
            </p:nvSpPr>
            <p:spPr>
              <a:xfrm>
                <a:off x="6837044" y="2722714"/>
                <a:ext cx="467001" cy="704857"/>
              </a:xfrm>
              <a:custGeom>
                <a:avLst/>
                <a:gdLst>
                  <a:gd name="connsiteX0" fmla="*/ 461963 w 467001"/>
                  <a:gd name="connsiteY0" fmla="*/ 450159 h 704857"/>
                  <a:gd name="connsiteX1" fmla="*/ 461200 w 467001"/>
                  <a:gd name="connsiteY1" fmla="*/ 454540 h 704857"/>
                  <a:gd name="connsiteX2" fmla="*/ 425387 w 467001"/>
                  <a:gd name="connsiteY2" fmla="*/ 567030 h 704857"/>
                  <a:gd name="connsiteX3" fmla="*/ 412052 w 467001"/>
                  <a:gd name="connsiteY3" fmla="*/ 591891 h 704857"/>
                  <a:gd name="connsiteX4" fmla="*/ 367951 w 467001"/>
                  <a:gd name="connsiteY4" fmla="*/ 650088 h 704857"/>
                  <a:gd name="connsiteX5" fmla="*/ 315944 w 467001"/>
                  <a:gd name="connsiteY5" fmla="*/ 688093 h 704857"/>
                  <a:gd name="connsiteX6" fmla="*/ 270796 w 467001"/>
                  <a:gd name="connsiteY6" fmla="*/ 668376 h 704857"/>
                  <a:gd name="connsiteX7" fmla="*/ 225647 w 467001"/>
                  <a:gd name="connsiteY7" fmla="*/ 642945 h 704857"/>
                  <a:gd name="connsiteX8" fmla="*/ 140113 w 467001"/>
                  <a:gd name="connsiteY8" fmla="*/ 670281 h 704857"/>
                  <a:gd name="connsiteX9" fmla="*/ 69532 w 467001"/>
                  <a:gd name="connsiteY9" fmla="*/ 693713 h 704857"/>
                  <a:gd name="connsiteX10" fmla="*/ 10573 w 467001"/>
                  <a:gd name="connsiteY10" fmla="*/ 704857 h 704857"/>
                  <a:gd name="connsiteX11" fmla="*/ 10096 w 467001"/>
                  <a:gd name="connsiteY11" fmla="*/ 704857 h 704857"/>
                  <a:gd name="connsiteX12" fmla="*/ 0 w 467001"/>
                  <a:gd name="connsiteY12" fmla="*/ 703143 h 704857"/>
                  <a:gd name="connsiteX13" fmla="*/ 45148 w 467001"/>
                  <a:gd name="connsiteY13" fmla="*/ 383960 h 704857"/>
                  <a:gd name="connsiteX14" fmla="*/ 126016 w 467001"/>
                  <a:gd name="connsiteY14" fmla="*/ 112878 h 704857"/>
                  <a:gd name="connsiteX15" fmla="*/ 150495 w 467001"/>
                  <a:gd name="connsiteY15" fmla="*/ 69730 h 704857"/>
                  <a:gd name="connsiteX16" fmla="*/ 128778 w 467001"/>
                  <a:gd name="connsiteY16" fmla="*/ 32011 h 704857"/>
                  <a:gd name="connsiteX17" fmla="*/ 98203 w 467001"/>
                  <a:gd name="connsiteY17" fmla="*/ 864 h 704857"/>
                  <a:gd name="connsiteX18" fmla="*/ 231363 w 467001"/>
                  <a:gd name="connsiteY18" fmla="*/ 20867 h 704857"/>
                  <a:gd name="connsiteX19" fmla="*/ 359664 w 467001"/>
                  <a:gd name="connsiteY19" fmla="*/ 119546 h 704857"/>
                  <a:gd name="connsiteX20" fmla="*/ 451199 w 467001"/>
                  <a:gd name="connsiteY20" fmla="*/ 278709 h 704857"/>
                  <a:gd name="connsiteX21" fmla="*/ 454152 w 467001"/>
                  <a:gd name="connsiteY21" fmla="*/ 288805 h 704857"/>
                  <a:gd name="connsiteX22" fmla="*/ 461867 w 467001"/>
                  <a:gd name="connsiteY22" fmla="*/ 450159 h 70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67001" h="704857">
                    <a:moveTo>
                      <a:pt x="461963" y="450159"/>
                    </a:moveTo>
                    <a:cubicBezTo>
                      <a:pt x="461677" y="451587"/>
                      <a:pt x="461486" y="453111"/>
                      <a:pt x="461200" y="454540"/>
                    </a:cubicBezTo>
                    <a:cubicBezTo>
                      <a:pt x="454533" y="493307"/>
                      <a:pt x="442913" y="531693"/>
                      <a:pt x="425387" y="567030"/>
                    </a:cubicBezTo>
                    <a:cubicBezTo>
                      <a:pt x="421386" y="575603"/>
                      <a:pt x="416814" y="583795"/>
                      <a:pt x="412052" y="591891"/>
                    </a:cubicBezTo>
                    <a:cubicBezTo>
                      <a:pt x="399669" y="613036"/>
                      <a:pt x="384715" y="632277"/>
                      <a:pt x="367951" y="650088"/>
                    </a:cubicBezTo>
                    <a:cubicBezTo>
                      <a:pt x="353854" y="665138"/>
                      <a:pt x="338042" y="685140"/>
                      <a:pt x="315944" y="688093"/>
                    </a:cubicBezTo>
                    <a:cubicBezTo>
                      <a:pt x="302609" y="689808"/>
                      <a:pt x="293465" y="682378"/>
                      <a:pt x="270796" y="668376"/>
                    </a:cubicBezTo>
                    <a:cubicBezTo>
                      <a:pt x="260699" y="662185"/>
                      <a:pt x="245459" y="653041"/>
                      <a:pt x="225647" y="642945"/>
                    </a:cubicBezTo>
                    <a:cubicBezTo>
                      <a:pt x="189072" y="653517"/>
                      <a:pt x="159830" y="663233"/>
                      <a:pt x="140113" y="670281"/>
                    </a:cubicBezTo>
                    <a:cubicBezTo>
                      <a:pt x="108490" y="681330"/>
                      <a:pt x="95726" y="687045"/>
                      <a:pt x="69532" y="693713"/>
                    </a:cubicBezTo>
                    <a:cubicBezTo>
                      <a:pt x="42958" y="700571"/>
                      <a:pt x="26098" y="704762"/>
                      <a:pt x="10573" y="704857"/>
                    </a:cubicBezTo>
                    <a:lnTo>
                      <a:pt x="10096" y="704857"/>
                    </a:lnTo>
                    <a:cubicBezTo>
                      <a:pt x="6668" y="704190"/>
                      <a:pt x="3429" y="703809"/>
                      <a:pt x="0" y="703143"/>
                    </a:cubicBezTo>
                    <a:cubicBezTo>
                      <a:pt x="11049" y="607702"/>
                      <a:pt x="25622" y="500832"/>
                      <a:pt x="45148" y="383960"/>
                    </a:cubicBezTo>
                    <a:cubicBezTo>
                      <a:pt x="72104" y="222892"/>
                      <a:pt x="91821" y="143454"/>
                      <a:pt x="126016" y="112878"/>
                    </a:cubicBezTo>
                    <a:cubicBezTo>
                      <a:pt x="130969" y="108497"/>
                      <a:pt x="151924" y="91161"/>
                      <a:pt x="150495" y="69730"/>
                    </a:cubicBezTo>
                    <a:cubicBezTo>
                      <a:pt x="149543" y="57824"/>
                      <a:pt x="141923" y="48204"/>
                      <a:pt x="128778" y="32011"/>
                    </a:cubicBezTo>
                    <a:cubicBezTo>
                      <a:pt x="117157" y="17914"/>
                      <a:pt x="106013" y="7532"/>
                      <a:pt x="98203" y="864"/>
                    </a:cubicBezTo>
                    <a:cubicBezTo>
                      <a:pt x="134017" y="-1803"/>
                      <a:pt x="181356" y="864"/>
                      <a:pt x="231363" y="20867"/>
                    </a:cubicBezTo>
                    <a:cubicBezTo>
                      <a:pt x="295085" y="46489"/>
                      <a:pt x="331756" y="87923"/>
                      <a:pt x="359664" y="119546"/>
                    </a:cubicBezTo>
                    <a:cubicBezTo>
                      <a:pt x="381667" y="144501"/>
                      <a:pt x="427006" y="197079"/>
                      <a:pt x="451199" y="278709"/>
                    </a:cubicBezTo>
                    <a:cubicBezTo>
                      <a:pt x="452247" y="281947"/>
                      <a:pt x="453200" y="285376"/>
                      <a:pt x="454152" y="288805"/>
                    </a:cubicBezTo>
                    <a:cubicBezTo>
                      <a:pt x="468249" y="341383"/>
                      <a:pt x="470631" y="396438"/>
                      <a:pt x="461867" y="45015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9EFF20E1-9BD8-0E3D-9FEA-0E8A366EFFD8}"/>
                  </a:ext>
                </a:extLst>
              </p:cNvPr>
              <p:cNvSpPr/>
              <p:nvPr/>
            </p:nvSpPr>
            <p:spPr>
              <a:xfrm>
                <a:off x="6802467" y="3478149"/>
                <a:ext cx="551975" cy="570071"/>
              </a:xfrm>
              <a:custGeom>
                <a:avLst/>
                <a:gdLst>
                  <a:gd name="connsiteX0" fmla="*/ 551785 w 551975"/>
                  <a:gd name="connsiteY0" fmla="*/ 168497 h 570071"/>
                  <a:gd name="connsiteX1" fmla="*/ 515209 w 551975"/>
                  <a:gd name="connsiteY1" fmla="*/ 219265 h 570071"/>
                  <a:gd name="connsiteX2" fmla="*/ 493492 w 551975"/>
                  <a:gd name="connsiteY2" fmla="*/ 285179 h 570071"/>
                  <a:gd name="connsiteX3" fmla="*/ 463584 w 551975"/>
                  <a:gd name="connsiteY3" fmla="*/ 359378 h 570071"/>
                  <a:gd name="connsiteX4" fmla="*/ 433008 w 551975"/>
                  <a:gd name="connsiteY4" fmla="*/ 423291 h 570071"/>
                  <a:gd name="connsiteX5" fmla="*/ 404338 w 551975"/>
                  <a:gd name="connsiteY5" fmla="*/ 478346 h 570071"/>
                  <a:gd name="connsiteX6" fmla="*/ 300897 w 551975"/>
                  <a:gd name="connsiteY6" fmla="*/ 539972 h 570071"/>
                  <a:gd name="connsiteX7" fmla="*/ 182787 w 551975"/>
                  <a:gd name="connsiteY7" fmla="*/ 570071 h 570071"/>
                  <a:gd name="connsiteX8" fmla="*/ 7146 w 551975"/>
                  <a:gd name="connsiteY8" fmla="*/ 472821 h 570071"/>
                  <a:gd name="connsiteX9" fmla="*/ 6955 w 551975"/>
                  <a:gd name="connsiteY9" fmla="*/ 472630 h 570071"/>
                  <a:gd name="connsiteX10" fmla="*/ 1335 w 551975"/>
                  <a:gd name="connsiteY10" fmla="*/ 253365 h 570071"/>
                  <a:gd name="connsiteX11" fmla="*/ 31911 w 551975"/>
                  <a:gd name="connsiteY11" fmla="*/ 0 h 570071"/>
                  <a:gd name="connsiteX12" fmla="*/ 324423 w 551975"/>
                  <a:gd name="connsiteY12" fmla="*/ 26575 h 570071"/>
                  <a:gd name="connsiteX13" fmla="*/ 424055 w 551975"/>
                  <a:gd name="connsiteY13" fmla="*/ 57626 h 570071"/>
                  <a:gd name="connsiteX14" fmla="*/ 504922 w 551975"/>
                  <a:gd name="connsiteY14" fmla="*/ 112109 h 570071"/>
                  <a:gd name="connsiteX15" fmla="*/ 551976 w 551975"/>
                  <a:gd name="connsiteY15" fmla="*/ 168592 h 570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1975" h="570071">
                    <a:moveTo>
                      <a:pt x="551785" y="168497"/>
                    </a:moveTo>
                    <a:cubicBezTo>
                      <a:pt x="541688" y="178784"/>
                      <a:pt x="526925" y="195453"/>
                      <a:pt x="515209" y="219265"/>
                    </a:cubicBezTo>
                    <a:cubicBezTo>
                      <a:pt x="504827" y="240411"/>
                      <a:pt x="505398" y="249364"/>
                      <a:pt x="493492" y="285179"/>
                    </a:cubicBezTo>
                    <a:cubicBezTo>
                      <a:pt x="484538" y="312611"/>
                      <a:pt x="475490" y="332327"/>
                      <a:pt x="463584" y="359378"/>
                    </a:cubicBezTo>
                    <a:cubicBezTo>
                      <a:pt x="452058" y="385096"/>
                      <a:pt x="442629" y="403955"/>
                      <a:pt x="433008" y="423291"/>
                    </a:cubicBezTo>
                    <a:cubicBezTo>
                      <a:pt x="421674" y="445675"/>
                      <a:pt x="411863" y="464439"/>
                      <a:pt x="404338" y="478346"/>
                    </a:cubicBezTo>
                    <a:cubicBezTo>
                      <a:pt x="381097" y="497110"/>
                      <a:pt x="346617" y="520827"/>
                      <a:pt x="300897" y="539972"/>
                    </a:cubicBezTo>
                    <a:cubicBezTo>
                      <a:pt x="254510" y="559213"/>
                      <a:pt x="212791" y="566928"/>
                      <a:pt x="182787" y="570071"/>
                    </a:cubicBezTo>
                    <a:cubicBezTo>
                      <a:pt x="152497" y="538924"/>
                      <a:pt x="91251" y="485489"/>
                      <a:pt x="7146" y="472821"/>
                    </a:cubicBezTo>
                    <a:cubicBezTo>
                      <a:pt x="6955" y="472821"/>
                      <a:pt x="6955" y="472630"/>
                      <a:pt x="6955" y="472630"/>
                    </a:cubicBezTo>
                    <a:cubicBezTo>
                      <a:pt x="1050" y="408051"/>
                      <a:pt x="-1903" y="334423"/>
                      <a:pt x="1335" y="253365"/>
                    </a:cubicBezTo>
                    <a:cubicBezTo>
                      <a:pt x="5336" y="157639"/>
                      <a:pt x="17337" y="72485"/>
                      <a:pt x="31911" y="0"/>
                    </a:cubicBezTo>
                    <a:cubicBezTo>
                      <a:pt x="116588" y="4191"/>
                      <a:pt x="243271" y="12287"/>
                      <a:pt x="324423" y="26575"/>
                    </a:cubicBezTo>
                    <a:cubicBezTo>
                      <a:pt x="348617" y="30766"/>
                      <a:pt x="383859" y="38195"/>
                      <a:pt x="424055" y="57626"/>
                    </a:cubicBezTo>
                    <a:cubicBezTo>
                      <a:pt x="468727" y="79153"/>
                      <a:pt x="496540" y="104204"/>
                      <a:pt x="504922" y="112109"/>
                    </a:cubicBezTo>
                    <a:cubicBezTo>
                      <a:pt x="526925" y="132874"/>
                      <a:pt x="542165" y="153257"/>
                      <a:pt x="551976" y="168592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B7115B59-AE74-5691-FDFC-D0BC6BB9E12A}"/>
                  </a:ext>
                </a:extLst>
              </p:cNvPr>
              <p:cNvSpPr/>
              <p:nvPr/>
            </p:nvSpPr>
            <p:spPr>
              <a:xfrm>
                <a:off x="6812090" y="4201382"/>
                <a:ext cx="317657" cy="453771"/>
              </a:xfrm>
              <a:custGeom>
                <a:avLst/>
                <a:gdLst>
                  <a:gd name="connsiteX0" fmla="*/ 317658 w 317657"/>
                  <a:gd name="connsiteY0" fmla="*/ 152971 h 453771"/>
                  <a:gd name="connsiteX1" fmla="*/ 288034 w 317657"/>
                  <a:gd name="connsiteY1" fmla="*/ 190976 h 453771"/>
                  <a:gd name="connsiteX2" fmla="*/ 269080 w 317657"/>
                  <a:gd name="connsiteY2" fmla="*/ 233934 h 453771"/>
                  <a:gd name="connsiteX3" fmla="*/ 247172 w 317657"/>
                  <a:gd name="connsiteY3" fmla="*/ 303752 h 453771"/>
                  <a:gd name="connsiteX4" fmla="*/ 216788 w 317657"/>
                  <a:gd name="connsiteY4" fmla="*/ 370142 h 453771"/>
                  <a:gd name="connsiteX5" fmla="*/ 197357 w 317657"/>
                  <a:gd name="connsiteY5" fmla="*/ 394049 h 453771"/>
                  <a:gd name="connsiteX6" fmla="*/ 91344 w 317657"/>
                  <a:gd name="connsiteY6" fmla="*/ 450342 h 453771"/>
                  <a:gd name="connsiteX7" fmla="*/ 60768 w 317657"/>
                  <a:gd name="connsiteY7" fmla="*/ 453771 h 453771"/>
                  <a:gd name="connsiteX8" fmla="*/ 5237 w 317657"/>
                  <a:gd name="connsiteY8" fmla="*/ 259937 h 453771"/>
                  <a:gd name="connsiteX9" fmla="*/ 5237 w 317657"/>
                  <a:gd name="connsiteY9" fmla="*/ 94964 h 453771"/>
                  <a:gd name="connsiteX10" fmla="*/ 82390 w 317657"/>
                  <a:gd name="connsiteY10" fmla="*/ 65818 h 453771"/>
                  <a:gd name="connsiteX11" fmla="*/ 158590 w 317657"/>
                  <a:gd name="connsiteY11" fmla="*/ 0 h 453771"/>
                  <a:gd name="connsiteX12" fmla="*/ 280701 w 317657"/>
                  <a:gd name="connsiteY12" fmla="*/ 97727 h 453771"/>
                  <a:gd name="connsiteX13" fmla="*/ 317658 w 317657"/>
                  <a:gd name="connsiteY13" fmla="*/ 152781 h 4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7657" h="453771">
                    <a:moveTo>
                      <a:pt x="317658" y="152971"/>
                    </a:moveTo>
                    <a:cubicBezTo>
                      <a:pt x="309466" y="161163"/>
                      <a:pt x="298226" y="173736"/>
                      <a:pt x="288034" y="190976"/>
                    </a:cubicBezTo>
                    <a:cubicBezTo>
                      <a:pt x="283272" y="199168"/>
                      <a:pt x="277938" y="209455"/>
                      <a:pt x="269080" y="233934"/>
                    </a:cubicBezTo>
                    <a:cubicBezTo>
                      <a:pt x="256507" y="268414"/>
                      <a:pt x="254983" y="280797"/>
                      <a:pt x="247172" y="303752"/>
                    </a:cubicBezTo>
                    <a:cubicBezTo>
                      <a:pt x="241552" y="320040"/>
                      <a:pt x="232409" y="343186"/>
                      <a:pt x="216788" y="370142"/>
                    </a:cubicBezTo>
                    <a:cubicBezTo>
                      <a:pt x="210882" y="378523"/>
                      <a:pt x="204501" y="386620"/>
                      <a:pt x="197357" y="394049"/>
                    </a:cubicBezTo>
                    <a:cubicBezTo>
                      <a:pt x="169163" y="424148"/>
                      <a:pt x="131920" y="443198"/>
                      <a:pt x="91344" y="450342"/>
                    </a:cubicBezTo>
                    <a:cubicBezTo>
                      <a:pt x="81247" y="452056"/>
                      <a:pt x="71055" y="453295"/>
                      <a:pt x="60768" y="453771"/>
                    </a:cubicBezTo>
                    <a:cubicBezTo>
                      <a:pt x="39813" y="408622"/>
                      <a:pt x="15620" y="342519"/>
                      <a:pt x="5237" y="259937"/>
                    </a:cubicBezTo>
                    <a:cubicBezTo>
                      <a:pt x="-3145" y="194596"/>
                      <a:pt x="-192" y="138113"/>
                      <a:pt x="5237" y="94964"/>
                    </a:cubicBezTo>
                    <a:cubicBezTo>
                      <a:pt x="37527" y="90773"/>
                      <a:pt x="64007" y="75914"/>
                      <a:pt x="82390" y="65818"/>
                    </a:cubicBezTo>
                    <a:cubicBezTo>
                      <a:pt x="100869" y="55531"/>
                      <a:pt x="130682" y="35719"/>
                      <a:pt x="158590" y="0"/>
                    </a:cubicBezTo>
                    <a:cubicBezTo>
                      <a:pt x="191928" y="16954"/>
                      <a:pt x="239266" y="46672"/>
                      <a:pt x="280701" y="97727"/>
                    </a:cubicBezTo>
                    <a:cubicBezTo>
                      <a:pt x="296226" y="116777"/>
                      <a:pt x="308323" y="135541"/>
                      <a:pt x="317658" y="15278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E354B389-16B0-1B55-B982-7E90C894006B}"/>
                  </a:ext>
                </a:extLst>
              </p:cNvPr>
              <p:cNvSpPr/>
              <p:nvPr/>
            </p:nvSpPr>
            <p:spPr>
              <a:xfrm>
                <a:off x="7370159" y="3917727"/>
                <a:ext cx="68484" cy="180593"/>
              </a:xfrm>
              <a:custGeom>
                <a:avLst/>
                <a:gdLst>
                  <a:gd name="connsiteX0" fmla="*/ 68485 w 68484"/>
                  <a:gd name="connsiteY0" fmla="*/ 152971 h 180593"/>
                  <a:gd name="connsiteX1" fmla="*/ 46577 w 68484"/>
                  <a:gd name="connsiteY1" fmla="*/ 180594 h 180593"/>
                  <a:gd name="connsiteX2" fmla="*/ 26098 w 68484"/>
                  <a:gd name="connsiteY2" fmla="*/ 82677 h 180593"/>
                  <a:gd name="connsiteX3" fmla="*/ 0 w 68484"/>
                  <a:gd name="connsiteY3" fmla="*/ 24003 h 180593"/>
                  <a:gd name="connsiteX4" fmla="*/ 26098 w 68484"/>
                  <a:gd name="connsiteY4" fmla="*/ 0 h 180593"/>
                  <a:gd name="connsiteX5" fmla="*/ 57150 w 68484"/>
                  <a:gd name="connsiteY5" fmla="*/ 74009 h 180593"/>
                  <a:gd name="connsiteX6" fmla="*/ 68485 w 68484"/>
                  <a:gd name="connsiteY6" fmla="*/ 152971 h 180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484" h="180593">
                    <a:moveTo>
                      <a:pt x="68485" y="152971"/>
                    </a:moveTo>
                    <a:cubicBezTo>
                      <a:pt x="68294" y="154210"/>
                      <a:pt x="64770" y="173260"/>
                      <a:pt x="46577" y="180594"/>
                    </a:cubicBezTo>
                    <a:cubicBezTo>
                      <a:pt x="44577" y="153924"/>
                      <a:pt x="39148" y="120110"/>
                      <a:pt x="26098" y="82677"/>
                    </a:cubicBezTo>
                    <a:cubicBezTo>
                      <a:pt x="18192" y="60007"/>
                      <a:pt x="9048" y="40291"/>
                      <a:pt x="0" y="24003"/>
                    </a:cubicBezTo>
                    <a:cubicBezTo>
                      <a:pt x="12859" y="15812"/>
                      <a:pt x="21241" y="6477"/>
                      <a:pt x="26098" y="0"/>
                    </a:cubicBezTo>
                    <a:cubicBezTo>
                      <a:pt x="36480" y="17812"/>
                      <a:pt x="48577" y="42863"/>
                      <a:pt x="57150" y="74009"/>
                    </a:cubicBezTo>
                    <a:cubicBezTo>
                      <a:pt x="65817" y="105061"/>
                      <a:pt x="68199" y="132493"/>
                      <a:pt x="68485" y="1529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AF8F0CD6-CFEF-3254-BFAA-D7C3C276D7B5}"/>
                  </a:ext>
                </a:extLst>
              </p:cNvPr>
              <p:cNvSpPr/>
              <p:nvPr/>
            </p:nvSpPr>
            <p:spPr>
              <a:xfrm>
                <a:off x="7418927" y="4106689"/>
                <a:ext cx="46561" cy="98598"/>
              </a:xfrm>
              <a:custGeom>
                <a:avLst/>
                <a:gdLst>
                  <a:gd name="connsiteX0" fmla="*/ 24289 w 46561"/>
                  <a:gd name="connsiteY0" fmla="*/ 98598 h 98598"/>
                  <a:gd name="connsiteX1" fmla="*/ 24098 w 46561"/>
                  <a:gd name="connsiteY1" fmla="*/ 98598 h 98598"/>
                  <a:gd name="connsiteX2" fmla="*/ 19431 w 46561"/>
                  <a:gd name="connsiteY2" fmla="*/ 43354 h 98598"/>
                  <a:gd name="connsiteX3" fmla="*/ 0 w 46561"/>
                  <a:gd name="connsiteY3" fmla="*/ 1348 h 98598"/>
                  <a:gd name="connsiteX4" fmla="*/ 2953 w 46561"/>
                  <a:gd name="connsiteY4" fmla="*/ 396 h 98598"/>
                  <a:gd name="connsiteX5" fmla="*/ 45148 w 46561"/>
                  <a:gd name="connsiteY5" fmla="*/ 43354 h 98598"/>
                  <a:gd name="connsiteX6" fmla="*/ 24193 w 46561"/>
                  <a:gd name="connsiteY6" fmla="*/ 98598 h 98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561" h="98598">
                    <a:moveTo>
                      <a:pt x="24289" y="98598"/>
                    </a:moveTo>
                    <a:lnTo>
                      <a:pt x="24098" y="98598"/>
                    </a:lnTo>
                    <a:cubicBezTo>
                      <a:pt x="25336" y="86216"/>
                      <a:pt x="26003" y="66309"/>
                      <a:pt x="19431" y="43354"/>
                    </a:cubicBezTo>
                    <a:cubicBezTo>
                      <a:pt x="14192" y="24875"/>
                      <a:pt x="6572" y="10778"/>
                      <a:pt x="0" y="1348"/>
                    </a:cubicBezTo>
                    <a:cubicBezTo>
                      <a:pt x="952" y="872"/>
                      <a:pt x="1905" y="586"/>
                      <a:pt x="2953" y="396"/>
                    </a:cubicBezTo>
                    <a:cubicBezTo>
                      <a:pt x="20955" y="-3033"/>
                      <a:pt x="39719" y="16207"/>
                      <a:pt x="45148" y="43354"/>
                    </a:cubicBezTo>
                    <a:cubicBezTo>
                      <a:pt x="50292" y="69738"/>
                      <a:pt x="40957" y="93741"/>
                      <a:pt x="24193" y="985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0181FC4C-9B4F-8DFD-272E-B2CE3C6FD7FC}"/>
                  </a:ext>
                </a:extLst>
              </p:cNvPr>
              <p:cNvSpPr/>
              <p:nvPr/>
            </p:nvSpPr>
            <p:spPr>
              <a:xfrm>
                <a:off x="7445882" y="4235767"/>
                <a:ext cx="58915" cy="170306"/>
              </a:xfrm>
              <a:custGeom>
                <a:avLst/>
                <a:gdLst>
                  <a:gd name="connsiteX0" fmla="*/ 58865 w 58915"/>
                  <a:gd name="connsiteY0" fmla="*/ 166116 h 170306"/>
                  <a:gd name="connsiteX1" fmla="*/ 35243 w 58915"/>
                  <a:gd name="connsiteY1" fmla="*/ 170307 h 170306"/>
                  <a:gd name="connsiteX2" fmla="*/ 23146 w 58915"/>
                  <a:gd name="connsiteY2" fmla="*/ 72390 h 170306"/>
                  <a:gd name="connsiteX3" fmla="*/ 0 w 58915"/>
                  <a:gd name="connsiteY3" fmla="*/ 9049 h 170306"/>
                  <a:gd name="connsiteX4" fmla="*/ 0 w 58915"/>
                  <a:gd name="connsiteY4" fmla="*/ 8858 h 170306"/>
                  <a:gd name="connsiteX5" fmla="*/ 191 w 58915"/>
                  <a:gd name="connsiteY5" fmla="*/ 8858 h 170306"/>
                  <a:gd name="connsiteX6" fmla="*/ 3715 w 58915"/>
                  <a:gd name="connsiteY6" fmla="*/ 7906 h 170306"/>
                  <a:gd name="connsiteX7" fmla="*/ 24479 w 58915"/>
                  <a:gd name="connsiteY7" fmla="*/ 0 h 170306"/>
                  <a:gd name="connsiteX8" fmla="*/ 53150 w 58915"/>
                  <a:gd name="connsiteY8" fmla="*/ 89821 h 170306"/>
                  <a:gd name="connsiteX9" fmla="*/ 58770 w 58915"/>
                  <a:gd name="connsiteY9" fmla="*/ 166021 h 17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915" h="170306">
                    <a:moveTo>
                      <a:pt x="58865" y="166116"/>
                    </a:moveTo>
                    <a:cubicBezTo>
                      <a:pt x="53150" y="166116"/>
                      <a:pt x="44768" y="167068"/>
                      <a:pt x="35243" y="170307"/>
                    </a:cubicBezTo>
                    <a:cubicBezTo>
                      <a:pt x="35529" y="144399"/>
                      <a:pt x="33052" y="110585"/>
                      <a:pt x="23146" y="72390"/>
                    </a:cubicBezTo>
                    <a:cubicBezTo>
                      <a:pt x="16669" y="47720"/>
                      <a:pt x="8287" y="26479"/>
                      <a:pt x="0" y="9049"/>
                    </a:cubicBezTo>
                    <a:lnTo>
                      <a:pt x="0" y="8858"/>
                    </a:lnTo>
                    <a:lnTo>
                      <a:pt x="191" y="8858"/>
                    </a:lnTo>
                    <a:cubicBezTo>
                      <a:pt x="1429" y="8667"/>
                      <a:pt x="2477" y="8191"/>
                      <a:pt x="3715" y="7906"/>
                    </a:cubicBezTo>
                    <a:cubicBezTo>
                      <a:pt x="11906" y="5715"/>
                      <a:pt x="18765" y="2762"/>
                      <a:pt x="24479" y="0"/>
                    </a:cubicBezTo>
                    <a:cubicBezTo>
                      <a:pt x="34862" y="22193"/>
                      <a:pt x="46387" y="52578"/>
                      <a:pt x="53150" y="89821"/>
                    </a:cubicBezTo>
                    <a:cubicBezTo>
                      <a:pt x="58388" y="118967"/>
                      <a:pt x="59341" y="144875"/>
                      <a:pt x="58770" y="16602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94CF5914-5FCF-560D-6B0B-C0F6608222DC}"/>
                  </a:ext>
                </a:extLst>
              </p:cNvPr>
              <p:cNvSpPr/>
              <p:nvPr/>
            </p:nvSpPr>
            <p:spPr>
              <a:xfrm>
                <a:off x="7469219" y="4454461"/>
                <a:ext cx="123788" cy="322230"/>
              </a:xfrm>
              <a:custGeom>
                <a:avLst/>
                <a:gdLst>
                  <a:gd name="connsiteX0" fmla="*/ 122587 w 123788"/>
                  <a:gd name="connsiteY0" fmla="*/ 193262 h 322230"/>
                  <a:gd name="connsiteX1" fmla="*/ 95726 w 123788"/>
                  <a:gd name="connsiteY1" fmla="*/ 278606 h 322230"/>
                  <a:gd name="connsiteX2" fmla="*/ 67533 w 123788"/>
                  <a:gd name="connsiteY2" fmla="*/ 322231 h 322230"/>
                  <a:gd name="connsiteX3" fmla="*/ 37910 w 123788"/>
                  <a:gd name="connsiteY3" fmla="*/ 305276 h 322230"/>
                  <a:gd name="connsiteX4" fmla="*/ 14002 w 123788"/>
                  <a:gd name="connsiteY4" fmla="*/ 312991 h 322230"/>
                  <a:gd name="connsiteX5" fmla="*/ 2667 w 123788"/>
                  <a:gd name="connsiteY5" fmla="*/ 294037 h 322230"/>
                  <a:gd name="connsiteX6" fmla="*/ 0 w 123788"/>
                  <a:gd name="connsiteY6" fmla="*/ 286321 h 322230"/>
                  <a:gd name="connsiteX7" fmla="*/ 22384 w 123788"/>
                  <a:gd name="connsiteY7" fmla="*/ 276511 h 322230"/>
                  <a:gd name="connsiteX8" fmla="*/ 37910 w 123788"/>
                  <a:gd name="connsiteY8" fmla="*/ 273748 h 322230"/>
                  <a:gd name="connsiteX9" fmla="*/ 49245 w 123788"/>
                  <a:gd name="connsiteY9" fmla="*/ 268796 h 322230"/>
                  <a:gd name="connsiteX10" fmla="*/ 71152 w 123788"/>
                  <a:gd name="connsiteY10" fmla="*/ 195453 h 322230"/>
                  <a:gd name="connsiteX11" fmla="*/ 77534 w 123788"/>
                  <a:gd name="connsiteY11" fmla="*/ 130588 h 322230"/>
                  <a:gd name="connsiteX12" fmla="*/ 61246 w 123788"/>
                  <a:gd name="connsiteY12" fmla="*/ 44672 h 322230"/>
                  <a:gd name="connsiteX13" fmla="*/ 47244 w 123788"/>
                  <a:gd name="connsiteY13" fmla="*/ 0 h 322230"/>
                  <a:gd name="connsiteX14" fmla="*/ 62008 w 123788"/>
                  <a:gd name="connsiteY14" fmla="*/ 7144 h 322230"/>
                  <a:gd name="connsiteX15" fmla="*/ 115538 w 123788"/>
                  <a:gd name="connsiteY15" fmla="*/ 107252 h 322230"/>
                  <a:gd name="connsiteX16" fmla="*/ 122682 w 123788"/>
                  <a:gd name="connsiteY16" fmla="*/ 193357 h 3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788" h="322230">
                    <a:moveTo>
                      <a:pt x="122587" y="193262"/>
                    </a:moveTo>
                    <a:cubicBezTo>
                      <a:pt x="117920" y="234505"/>
                      <a:pt x="103156" y="263842"/>
                      <a:pt x="95726" y="278606"/>
                    </a:cubicBezTo>
                    <a:cubicBezTo>
                      <a:pt x="85916" y="297371"/>
                      <a:pt x="75724" y="311944"/>
                      <a:pt x="67533" y="322231"/>
                    </a:cubicBezTo>
                    <a:cubicBezTo>
                      <a:pt x="66485" y="320516"/>
                      <a:pt x="56198" y="306133"/>
                      <a:pt x="37910" y="305276"/>
                    </a:cubicBezTo>
                    <a:cubicBezTo>
                      <a:pt x="25527" y="304800"/>
                      <a:pt x="16669" y="310991"/>
                      <a:pt x="14002" y="312991"/>
                    </a:cubicBezTo>
                    <a:cubicBezTo>
                      <a:pt x="10478" y="308610"/>
                      <a:pt x="6096" y="302323"/>
                      <a:pt x="2667" y="294037"/>
                    </a:cubicBezTo>
                    <a:cubicBezTo>
                      <a:pt x="1620" y="291274"/>
                      <a:pt x="667" y="288798"/>
                      <a:pt x="0" y="286321"/>
                    </a:cubicBezTo>
                    <a:cubicBezTo>
                      <a:pt x="9144" y="279654"/>
                      <a:pt x="16764" y="277368"/>
                      <a:pt x="22384" y="276511"/>
                    </a:cubicBezTo>
                    <a:cubicBezTo>
                      <a:pt x="26575" y="275844"/>
                      <a:pt x="31242" y="275844"/>
                      <a:pt x="37910" y="273748"/>
                    </a:cubicBezTo>
                    <a:cubicBezTo>
                      <a:pt x="37910" y="273748"/>
                      <a:pt x="43815" y="271844"/>
                      <a:pt x="49245" y="268796"/>
                    </a:cubicBezTo>
                    <a:cubicBezTo>
                      <a:pt x="64770" y="259842"/>
                      <a:pt x="69532" y="210598"/>
                      <a:pt x="71152" y="195453"/>
                    </a:cubicBezTo>
                    <a:cubicBezTo>
                      <a:pt x="77343" y="131254"/>
                      <a:pt x="77534" y="134588"/>
                      <a:pt x="77534" y="130588"/>
                    </a:cubicBezTo>
                    <a:cubicBezTo>
                      <a:pt x="76581" y="100489"/>
                      <a:pt x="70199" y="77533"/>
                      <a:pt x="61246" y="44672"/>
                    </a:cubicBezTo>
                    <a:cubicBezTo>
                      <a:pt x="56102" y="25908"/>
                      <a:pt x="50959" y="10573"/>
                      <a:pt x="47244" y="0"/>
                    </a:cubicBezTo>
                    <a:cubicBezTo>
                      <a:pt x="54673" y="2191"/>
                      <a:pt x="59817" y="5620"/>
                      <a:pt x="62008" y="7144"/>
                    </a:cubicBezTo>
                    <a:cubicBezTo>
                      <a:pt x="78105" y="25622"/>
                      <a:pt x="102775" y="59150"/>
                      <a:pt x="115538" y="107252"/>
                    </a:cubicBezTo>
                    <a:cubicBezTo>
                      <a:pt x="126682" y="149447"/>
                      <a:pt x="123635" y="183452"/>
                      <a:pt x="122682" y="19335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81B48C2F-43D4-8CB3-3EC3-38C8D8BFC117}"/>
                  </a:ext>
                </a:extLst>
              </p:cNvPr>
              <p:cNvSpPr/>
              <p:nvPr/>
            </p:nvSpPr>
            <p:spPr>
              <a:xfrm>
                <a:off x="7497984" y="4832984"/>
                <a:ext cx="26595" cy="102393"/>
              </a:xfrm>
              <a:custGeom>
                <a:avLst/>
                <a:gdLst>
                  <a:gd name="connsiteX0" fmla="*/ 26479 w 26595"/>
                  <a:gd name="connsiteY0" fmla="*/ 54007 h 102393"/>
                  <a:gd name="connsiteX1" fmla="*/ 18574 w 26595"/>
                  <a:gd name="connsiteY1" fmla="*/ 102394 h 102393"/>
                  <a:gd name="connsiteX2" fmla="*/ 0 w 26595"/>
                  <a:gd name="connsiteY2" fmla="*/ 96203 h 102393"/>
                  <a:gd name="connsiteX3" fmla="*/ 8858 w 26595"/>
                  <a:gd name="connsiteY3" fmla="*/ 51816 h 102393"/>
                  <a:gd name="connsiteX4" fmla="*/ 2667 w 26595"/>
                  <a:gd name="connsiteY4" fmla="*/ 0 h 102393"/>
                  <a:gd name="connsiteX5" fmla="*/ 21431 w 26595"/>
                  <a:gd name="connsiteY5" fmla="*/ 9335 h 102393"/>
                  <a:gd name="connsiteX6" fmla="*/ 26575 w 26595"/>
                  <a:gd name="connsiteY6" fmla="*/ 54007 h 10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95" h="102393">
                    <a:moveTo>
                      <a:pt x="26479" y="54007"/>
                    </a:moveTo>
                    <a:cubicBezTo>
                      <a:pt x="26194" y="74200"/>
                      <a:pt x="22289" y="90773"/>
                      <a:pt x="18574" y="102394"/>
                    </a:cubicBezTo>
                    <a:cubicBezTo>
                      <a:pt x="15145" y="100679"/>
                      <a:pt x="8667" y="97441"/>
                      <a:pt x="0" y="96203"/>
                    </a:cubicBezTo>
                    <a:cubicBezTo>
                      <a:pt x="3715" y="85535"/>
                      <a:pt x="7906" y="70485"/>
                      <a:pt x="8858" y="51816"/>
                    </a:cubicBezTo>
                    <a:cubicBezTo>
                      <a:pt x="9906" y="29813"/>
                      <a:pt x="6096" y="11811"/>
                      <a:pt x="2667" y="0"/>
                    </a:cubicBezTo>
                    <a:cubicBezTo>
                      <a:pt x="12573" y="1429"/>
                      <a:pt x="19145" y="6953"/>
                      <a:pt x="21431" y="9335"/>
                    </a:cubicBezTo>
                    <a:cubicBezTo>
                      <a:pt x="24193" y="20479"/>
                      <a:pt x="26861" y="35909"/>
                      <a:pt x="26575" y="5400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27A74405-7168-2135-5F4B-37952B4CBC7C}"/>
                  </a:ext>
                </a:extLst>
              </p:cNvPr>
              <p:cNvSpPr/>
              <p:nvPr/>
            </p:nvSpPr>
            <p:spPr>
              <a:xfrm>
                <a:off x="7412164" y="5004149"/>
                <a:ext cx="85915" cy="83326"/>
              </a:xfrm>
              <a:custGeom>
                <a:avLst/>
                <a:gdLst>
                  <a:gd name="connsiteX0" fmla="*/ 85820 w 85915"/>
                  <a:gd name="connsiteY0" fmla="*/ 5239 h 83326"/>
                  <a:gd name="connsiteX1" fmla="*/ 65341 w 85915"/>
                  <a:gd name="connsiteY1" fmla="*/ 60293 h 83326"/>
                  <a:gd name="connsiteX2" fmla="*/ 20193 w 85915"/>
                  <a:gd name="connsiteY2" fmla="*/ 82772 h 83326"/>
                  <a:gd name="connsiteX3" fmla="*/ 0 w 85915"/>
                  <a:gd name="connsiteY3" fmla="*/ 70485 h 83326"/>
                  <a:gd name="connsiteX4" fmla="*/ 0 w 85915"/>
                  <a:gd name="connsiteY4" fmla="*/ 70295 h 83326"/>
                  <a:gd name="connsiteX5" fmla="*/ 51245 w 85915"/>
                  <a:gd name="connsiteY5" fmla="*/ 32099 h 83326"/>
                  <a:gd name="connsiteX6" fmla="*/ 66484 w 85915"/>
                  <a:gd name="connsiteY6" fmla="*/ 0 h 83326"/>
                  <a:gd name="connsiteX7" fmla="*/ 68199 w 85915"/>
                  <a:gd name="connsiteY7" fmla="*/ 953 h 83326"/>
                  <a:gd name="connsiteX8" fmla="*/ 85916 w 85915"/>
                  <a:gd name="connsiteY8" fmla="*/ 5144 h 83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915" h="83326">
                    <a:moveTo>
                      <a:pt x="85820" y="5239"/>
                    </a:moveTo>
                    <a:cubicBezTo>
                      <a:pt x="85630" y="15145"/>
                      <a:pt x="83630" y="39814"/>
                      <a:pt x="65341" y="60293"/>
                    </a:cubicBezTo>
                    <a:cubicBezTo>
                      <a:pt x="59246" y="67151"/>
                      <a:pt x="41624" y="86868"/>
                      <a:pt x="20193" y="82772"/>
                    </a:cubicBezTo>
                    <a:cubicBezTo>
                      <a:pt x="18955" y="82582"/>
                      <a:pt x="7144" y="80105"/>
                      <a:pt x="0" y="70485"/>
                    </a:cubicBezTo>
                    <a:lnTo>
                      <a:pt x="0" y="70295"/>
                    </a:lnTo>
                    <a:cubicBezTo>
                      <a:pt x="10287" y="66580"/>
                      <a:pt x="33814" y="56674"/>
                      <a:pt x="51245" y="32099"/>
                    </a:cubicBezTo>
                    <a:cubicBezTo>
                      <a:pt x="59817" y="20193"/>
                      <a:pt x="64103" y="8477"/>
                      <a:pt x="66484" y="0"/>
                    </a:cubicBezTo>
                    <a:cubicBezTo>
                      <a:pt x="66961" y="286"/>
                      <a:pt x="67533" y="667"/>
                      <a:pt x="68199" y="953"/>
                    </a:cubicBezTo>
                    <a:cubicBezTo>
                      <a:pt x="75343" y="4477"/>
                      <a:pt x="81820" y="5144"/>
                      <a:pt x="85916" y="514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46C1FCF1-EDF7-D805-B312-45A2E15D84F1}"/>
                  </a:ext>
                </a:extLst>
              </p:cNvPr>
              <p:cNvSpPr/>
              <p:nvPr/>
            </p:nvSpPr>
            <p:spPr>
              <a:xfrm>
                <a:off x="7456074" y="4654391"/>
                <a:ext cx="48382" cy="72961"/>
              </a:xfrm>
              <a:custGeom>
                <a:avLst/>
                <a:gdLst>
                  <a:gd name="connsiteX0" fmla="*/ 40958 w 48382"/>
                  <a:gd name="connsiteY0" fmla="*/ 95 h 72961"/>
                  <a:gd name="connsiteX1" fmla="*/ 33052 w 48382"/>
                  <a:gd name="connsiteY1" fmla="*/ 30099 h 72961"/>
                  <a:gd name="connsiteX2" fmla="*/ 0 w 48382"/>
                  <a:gd name="connsiteY2" fmla="*/ 54959 h 72961"/>
                  <a:gd name="connsiteX3" fmla="*/ 5715 w 48382"/>
                  <a:gd name="connsiteY3" fmla="*/ 63627 h 72961"/>
                  <a:gd name="connsiteX4" fmla="*/ 10192 w 48382"/>
                  <a:gd name="connsiteY4" fmla="*/ 72962 h 72961"/>
                  <a:gd name="connsiteX5" fmla="*/ 28956 w 48382"/>
                  <a:gd name="connsiteY5" fmla="*/ 63437 h 72961"/>
                  <a:gd name="connsiteX6" fmla="*/ 45815 w 48382"/>
                  <a:gd name="connsiteY6" fmla="*/ 38386 h 72961"/>
                  <a:gd name="connsiteX7" fmla="*/ 47244 w 48382"/>
                  <a:gd name="connsiteY7" fmla="*/ 13811 h 72961"/>
                  <a:gd name="connsiteX8" fmla="*/ 41053 w 48382"/>
                  <a:gd name="connsiteY8" fmla="*/ 0 h 7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382" h="72961">
                    <a:moveTo>
                      <a:pt x="40958" y="95"/>
                    </a:moveTo>
                    <a:cubicBezTo>
                      <a:pt x="41053" y="5429"/>
                      <a:pt x="40577" y="17621"/>
                      <a:pt x="33052" y="30099"/>
                    </a:cubicBezTo>
                    <a:cubicBezTo>
                      <a:pt x="22098" y="48196"/>
                      <a:pt x="4382" y="53721"/>
                      <a:pt x="0" y="54959"/>
                    </a:cubicBezTo>
                    <a:cubicBezTo>
                      <a:pt x="1810" y="57341"/>
                      <a:pt x="3810" y="60198"/>
                      <a:pt x="5715" y="63627"/>
                    </a:cubicBezTo>
                    <a:cubicBezTo>
                      <a:pt x="7620" y="66961"/>
                      <a:pt x="9049" y="70199"/>
                      <a:pt x="10192" y="72962"/>
                    </a:cubicBezTo>
                    <a:cubicBezTo>
                      <a:pt x="14574" y="71819"/>
                      <a:pt x="21717" y="69247"/>
                      <a:pt x="28956" y="63437"/>
                    </a:cubicBezTo>
                    <a:cubicBezTo>
                      <a:pt x="31147" y="61627"/>
                      <a:pt x="41148" y="53340"/>
                      <a:pt x="45815" y="38386"/>
                    </a:cubicBezTo>
                    <a:cubicBezTo>
                      <a:pt x="47244" y="33719"/>
                      <a:pt x="49911" y="24765"/>
                      <a:pt x="47244" y="13811"/>
                    </a:cubicBezTo>
                    <a:cubicBezTo>
                      <a:pt x="45720" y="7620"/>
                      <a:pt x="43053" y="2858"/>
                      <a:pt x="41053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CF5916C5-8CCA-91C7-D098-C58944A09561}"/>
                  </a:ext>
                </a:extLst>
              </p:cNvPr>
              <p:cNvSpPr/>
              <p:nvPr/>
            </p:nvSpPr>
            <p:spPr>
              <a:xfrm>
                <a:off x="7311295" y="4736877"/>
                <a:ext cx="95726" cy="73357"/>
              </a:xfrm>
              <a:custGeom>
                <a:avLst/>
                <a:gdLst>
                  <a:gd name="connsiteX0" fmla="*/ 95726 w 95726"/>
                  <a:gd name="connsiteY0" fmla="*/ 21336 h 73357"/>
                  <a:gd name="connsiteX1" fmla="*/ 51054 w 95726"/>
                  <a:gd name="connsiteY1" fmla="*/ 69247 h 73357"/>
                  <a:gd name="connsiteX2" fmla="*/ 17240 w 95726"/>
                  <a:gd name="connsiteY2" fmla="*/ 70199 h 73357"/>
                  <a:gd name="connsiteX3" fmla="*/ 0 w 95726"/>
                  <a:gd name="connsiteY3" fmla="*/ 51721 h 73357"/>
                  <a:gd name="connsiteX4" fmla="*/ 63817 w 95726"/>
                  <a:gd name="connsiteY4" fmla="*/ 35719 h 73357"/>
                  <a:gd name="connsiteX5" fmla="*/ 86773 w 95726"/>
                  <a:gd name="connsiteY5" fmla="*/ 0 h 73357"/>
                  <a:gd name="connsiteX6" fmla="*/ 95726 w 95726"/>
                  <a:gd name="connsiteY6" fmla="*/ 21241 h 7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726" h="73357">
                    <a:moveTo>
                      <a:pt x="95726" y="21336"/>
                    </a:moveTo>
                    <a:cubicBezTo>
                      <a:pt x="92773" y="28956"/>
                      <a:pt x="80391" y="58769"/>
                      <a:pt x="51054" y="69247"/>
                    </a:cubicBezTo>
                    <a:cubicBezTo>
                      <a:pt x="43719" y="71723"/>
                      <a:pt x="30575" y="76581"/>
                      <a:pt x="17240" y="70199"/>
                    </a:cubicBezTo>
                    <a:cubicBezTo>
                      <a:pt x="7620" y="65532"/>
                      <a:pt x="2381" y="57340"/>
                      <a:pt x="0" y="51721"/>
                    </a:cubicBezTo>
                    <a:cubicBezTo>
                      <a:pt x="5429" y="52769"/>
                      <a:pt x="37719" y="57817"/>
                      <a:pt x="63817" y="35719"/>
                    </a:cubicBezTo>
                    <a:cubicBezTo>
                      <a:pt x="78867" y="22955"/>
                      <a:pt x="84581" y="7334"/>
                      <a:pt x="86773" y="0"/>
                    </a:cubicBezTo>
                    <a:cubicBezTo>
                      <a:pt x="92202" y="8192"/>
                      <a:pt x="94679" y="16097"/>
                      <a:pt x="95726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6A1AC4E8-325D-2370-8923-9339F82596E7}"/>
                  </a:ext>
                </a:extLst>
              </p:cNvPr>
              <p:cNvSpPr/>
              <p:nvPr/>
            </p:nvSpPr>
            <p:spPr>
              <a:xfrm>
                <a:off x="7132796" y="4556759"/>
                <a:ext cx="51929" cy="184594"/>
              </a:xfrm>
              <a:custGeom>
                <a:avLst/>
                <a:gdLst>
                  <a:gd name="connsiteX0" fmla="*/ 49245 w 51929"/>
                  <a:gd name="connsiteY0" fmla="*/ 172021 h 184594"/>
                  <a:gd name="connsiteX1" fmla="*/ 24289 w 51929"/>
                  <a:gd name="connsiteY1" fmla="*/ 184595 h 184594"/>
                  <a:gd name="connsiteX2" fmla="*/ 16097 w 51929"/>
                  <a:gd name="connsiteY2" fmla="*/ 69342 h 184594"/>
                  <a:gd name="connsiteX3" fmla="*/ 0 w 51929"/>
                  <a:gd name="connsiteY3" fmla="*/ 18288 h 184594"/>
                  <a:gd name="connsiteX4" fmla="*/ 21717 w 51929"/>
                  <a:gd name="connsiteY4" fmla="*/ 0 h 184594"/>
                  <a:gd name="connsiteX5" fmla="*/ 42958 w 51929"/>
                  <a:gd name="connsiteY5" fmla="*/ 52292 h 184594"/>
                  <a:gd name="connsiteX6" fmla="*/ 51340 w 51929"/>
                  <a:gd name="connsiteY6" fmla="*/ 110014 h 184594"/>
                  <a:gd name="connsiteX7" fmla="*/ 49340 w 51929"/>
                  <a:gd name="connsiteY7" fmla="*/ 172117 h 18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929" h="184594">
                    <a:moveTo>
                      <a:pt x="49245" y="172021"/>
                    </a:moveTo>
                    <a:cubicBezTo>
                      <a:pt x="44863" y="175546"/>
                      <a:pt x="36386" y="181451"/>
                      <a:pt x="24289" y="184595"/>
                    </a:cubicBezTo>
                    <a:cubicBezTo>
                      <a:pt x="26956" y="154496"/>
                      <a:pt x="26765" y="114491"/>
                      <a:pt x="16097" y="69342"/>
                    </a:cubicBezTo>
                    <a:cubicBezTo>
                      <a:pt x="11621" y="50292"/>
                      <a:pt x="5905" y="33147"/>
                      <a:pt x="0" y="18288"/>
                    </a:cubicBezTo>
                    <a:cubicBezTo>
                      <a:pt x="9620" y="11906"/>
                      <a:pt x="16764" y="5239"/>
                      <a:pt x="21717" y="0"/>
                    </a:cubicBezTo>
                    <a:cubicBezTo>
                      <a:pt x="28385" y="12097"/>
                      <a:pt x="36767" y="29813"/>
                      <a:pt x="42958" y="52292"/>
                    </a:cubicBezTo>
                    <a:cubicBezTo>
                      <a:pt x="49340" y="75914"/>
                      <a:pt x="50578" y="94488"/>
                      <a:pt x="51340" y="110014"/>
                    </a:cubicBezTo>
                    <a:cubicBezTo>
                      <a:pt x="52293" y="125825"/>
                      <a:pt x="52388" y="147066"/>
                      <a:pt x="49340" y="17211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D9D440A2-A32A-36EB-2519-792B22FF512D}"/>
                  </a:ext>
                </a:extLst>
              </p:cNvPr>
              <p:cNvSpPr/>
              <p:nvPr/>
            </p:nvSpPr>
            <p:spPr>
              <a:xfrm>
                <a:off x="7182230" y="4757418"/>
                <a:ext cx="29094" cy="112392"/>
              </a:xfrm>
              <a:custGeom>
                <a:avLst/>
                <a:gdLst>
                  <a:gd name="connsiteX0" fmla="*/ 21431 w 29094"/>
                  <a:gd name="connsiteY0" fmla="*/ 112333 h 112392"/>
                  <a:gd name="connsiteX1" fmla="*/ 16574 w 29094"/>
                  <a:gd name="connsiteY1" fmla="*/ 110332 h 112392"/>
                  <a:gd name="connsiteX2" fmla="*/ 18288 w 29094"/>
                  <a:gd name="connsiteY2" fmla="*/ 52135 h 112392"/>
                  <a:gd name="connsiteX3" fmla="*/ 0 w 29094"/>
                  <a:gd name="connsiteY3" fmla="*/ 2986 h 112392"/>
                  <a:gd name="connsiteX4" fmla="*/ 3524 w 29094"/>
                  <a:gd name="connsiteY4" fmla="*/ 33 h 112392"/>
                  <a:gd name="connsiteX5" fmla="*/ 26480 w 29094"/>
                  <a:gd name="connsiteY5" fmla="*/ 54040 h 112392"/>
                  <a:gd name="connsiteX6" fmla="*/ 21336 w 29094"/>
                  <a:gd name="connsiteY6" fmla="*/ 112333 h 11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94" h="112392">
                    <a:moveTo>
                      <a:pt x="21431" y="112333"/>
                    </a:moveTo>
                    <a:cubicBezTo>
                      <a:pt x="19908" y="112619"/>
                      <a:pt x="18288" y="111856"/>
                      <a:pt x="16574" y="110332"/>
                    </a:cubicBezTo>
                    <a:cubicBezTo>
                      <a:pt x="19527" y="97950"/>
                      <a:pt x="22670" y="77090"/>
                      <a:pt x="18288" y="52135"/>
                    </a:cubicBezTo>
                    <a:cubicBezTo>
                      <a:pt x="14383" y="30418"/>
                      <a:pt x="6382" y="13654"/>
                      <a:pt x="0" y="2986"/>
                    </a:cubicBezTo>
                    <a:cubicBezTo>
                      <a:pt x="953" y="1271"/>
                      <a:pt x="2191" y="223"/>
                      <a:pt x="3524" y="33"/>
                    </a:cubicBezTo>
                    <a:cubicBezTo>
                      <a:pt x="11239" y="-1015"/>
                      <a:pt x="21527" y="22988"/>
                      <a:pt x="26480" y="54040"/>
                    </a:cubicBezTo>
                    <a:cubicBezTo>
                      <a:pt x="31433" y="84901"/>
                      <a:pt x="29146" y="111095"/>
                      <a:pt x="21336" y="11233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73AAE1DD-6F2C-6EA7-06A1-3D831F92C571}"/>
                  </a:ext>
                </a:extLst>
              </p:cNvPr>
              <p:cNvSpPr/>
              <p:nvPr/>
            </p:nvSpPr>
            <p:spPr>
              <a:xfrm>
                <a:off x="7191279" y="4894897"/>
                <a:ext cx="60955" cy="213836"/>
              </a:xfrm>
              <a:custGeom>
                <a:avLst/>
                <a:gdLst>
                  <a:gd name="connsiteX0" fmla="*/ 60103 w 60955"/>
                  <a:gd name="connsiteY0" fmla="*/ 197072 h 213836"/>
                  <a:gd name="connsiteX1" fmla="*/ 31052 w 60955"/>
                  <a:gd name="connsiteY1" fmla="*/ 213836 h 213836"/>
                  <a:gd name="connsiteX2" fmla="*/ 19526 w 60955"/>
                  <a:gd name="connsiteY2" fmla="*/ 92964 h 213836"/>
                  <a:gd name="connsiteX3" fmla="*/ 0 w 60955"/>
                  <a:gd name="connsiteY3" fmla="*/ 12859 h 213836"/>
                  <a:gd name="connsiteX4" fmla="*/ 28194 w 60955"/>
                  <a:gd name="connsiteY4" fmla="*/ 0 h 213836"/>
                  <a:gd name="connsiteX5" fmla="*/ 53340 w 60955"/>
                  <a:gd name="connsiteY5" fmla="*/ 85154 h 213836"/>
                  <a:gd name="connsiteX6" fmla="*/ 60007 w 60955"/>
                  <a:gd name="connsiteY6" fmla="*/ 196977 h 2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955" h="213836">
                    <a:moveTo>
                      <a:pt x="60103" y="197072"/>
                    </a:moveTo>
                    <a:cubicBezTo>
                      <a:pt x="56674" y="200596"/>
                      <a:pt x="46958" y="210121"/>
                      <a:pt x="31052" y="213836"/>
                    </a:cubicBezTo>
                    <a:cubicBezTo>
                      <a:pt x="30766" y="178594"/>
                      <a:pt x="27813" y="137922"/>
                      <a:pt x="19526" y="92964"/>
                    </a:cubicBezTo>
                    <a:cubicBezTo>
                      <a:pt x="14097" y="63437"/>
                      <a:pt x="7239" y="36767"/>
                      <a:pt x="0" y="12859"/>
                    </a:cubicBezTo>
                    <a:cubicBezTo>
                      <a:pt x="13525" y="10382"/>
                      <a:pt x="23146" y="3905"/>
                      <a:pt x="28194" y="0"/>
                    </a:cubicBezTo>
                    <a:cubicBezTo>
                      <a:pt x="37529" y="22765"/>
                      <a:pt x="46958" y="51530"/>
                      <a:pt x="53340" y="85154"/>
                    </a:cubicBezTo>
                    <a:cubicBezTo>
                      <a:pt x="61532" y="129064"/>
                      <a:pt x="61913" y="167545"/>
                      <a:pt x="60007" y="1969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369D034D-96B7-3F08-187B-0CCAF5C3D687}"/>
                  </a:ext>
                </a:extLst>
              </p:cNvPr>
              <p:cNvSpPr/>
              <p:nvPr/>
            </p:nvSpPr>
            <p:spPr>
              <a:xfrm>
                <a:off x="7429500" y="5377805"/>
                <a:ext cx="84285" cy="264423"/>
              </a:xfrm>
              <a:custGeom>
                <a:avLst/>
                <a:gdLst>
                  <a:gd name="connsiteX0" fmla="*/ 83630 w 84285"/>
                  <a:gd name="connsiteY0" fmla="*/ 215656 h 264423"/>
                  <a:gd name="connsiteX1" fmla="*/ 82391 w 84285"/>
                  <a:gd name="connsiteY1" fmla="*/ 231658 h 264423"/>
                  <a:gd name="connsiteX2" fmla="*/ 61246 w 84285"/>
                  <a:gd name="connsiteY2" fmla="*/ 264424 h 264423"/>
                  <a:gd name="connsiteX3" fmla="*/ 61055 w 84285"/>
                  <a:gd name="connsiteY3" fmla="*/ 264424 h 264423"/>
                  <a:gd name="connsiteX4" fmla="*/ 61055 w 84285"/>
                  <a:gd name="connsiteY4" fmla="*/ 264233 h 264423"/>
                  <a:gd name="connsiteX5" fmla="*/ 36576 w 84285"/>
                  <a:gd name="connsiteY5" fmla="*/ 76972 h 264423"/>
                  <a:gd name="connsiteX6" fmla="*/ 0 w 84285"/>
                  <a:gd name="connsiteY6" fmla="*/ 486 h 264423"/>
                  <a:gd name="connsiteX7" fmla="*/ 49816 w 84285"/>
                  <a:gd name="connsiteY7" fmla="*/ 34109 h 264423"/>
                  <a:gd name="connsiteX8" fmla="*/ 67056 w 84285"/>
                  <a:gd name="connsiteY8" fmla="*/ 82972 h 264423"/>
                  <a:gd name="connsiteX9" fmla="*/ 83630 w 84285"/>
                  <a:gd name="connsiteY9" fmla="*/ 215656 h 26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285" h="264423">
                    <a:moveTo>
                      <a:pt x="83630" y="215656"/>
                    </a:moveTo>
                    <a:cubicBezTo>
                      <a:pt x="83344" y="221275"/>
                      <a:pt x="82868" y="226514"/>
                      <a:pt x="82391" y="231658"/>
                    </a:cubicBezTo>
                    <a:cubicBezTo>
                      <a:pt x="77629" y="247183"/>
                      <a:pt x="70485" y="258613"/>
                      <a:pt x="61246" y="264424"/>
                    </a:cubicBezTo>
                    <a:lnTo>
                      <a:pt x="61055" y="264424"/>
                    </a:lnTo>
                    <a:lnTo>
                      <a:pt x="61055" y="264233"/>
                    </a:lnTo>
                    <a:cubicBezTo>
                      <a:pt x="64770" y="220037"/>
                      <a:pt x="64008" y="152029"/>
                      <a:pt x="36576" y="76972"/>
                    </a:cubicBezTo>
                    <a:cubicBezTo>
                      <a:pt x="25718" y="47063"/>
                      <a:pt x="12668" y="21536"/>
                      <a:pt x="0" y="486"/>
                    </a:cubicBezTo>
                    <a:cubicBezTo>
                      <a:pt x="16478" y="-2753"/>
                      <a:pt x="34290" y="10392"/>
                      <a:pt x="49816" y="34109"/>
                    </a:cubicBezTo>
                    <a:cubicBezTo>
                      <a:pt x="55436" y="46206"/>
                      <a:pt x="61150" y="62017"/>
                      <a:pt x="67056" y="82972"/>
                    </a:cubicBezTo>
                    <a:cubicBezTo>
                      <a:pt x="83058" y="139456"/>
                      <a:pt x="85820" y="180413"/>
                      <a:pt x="83630" y="2156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875F19C5-DA26-2224-AC8A-E57736CB3201}"/>
                  </a:ext>
                </a:extLst>
              </p:cNvPr>
              <p:cNvSpPr/>
              <p:nvPr/>
            </p:nvSpPr>
            <p:spPr>
              <a:xfrm>
                <a:off x="6748843" y="5381625"/>
                <a:ext cx="88296" cy="263747"/>
              </a:xfrm>
              <a:custGeom>
                <a:avLst/>
                <a:gdLst>
                  <a:gd name="connsiteX0" fmla="*/ 88297 w 88296"/>
                  <a:gd name="connsiteY0" fmla="*/ 136398 h 263747"/>
                  <a:gd name="connsiteX1" fmla="*/ 34290 w 88296"/>
                  <a:gd name="connsiteY1" fmla="*/ 263747 h 263747"/>
                  <a:gd name="connsiteX2" fmla="*/ 48387 w 88296"/>
                  <a:gd name="connsiteY2" fmla="*/ 188690 h 263747"/>
                  <a:gd name="connsiteX3" fmla="*/ 32861 w 88296"/>
                  <a:gd name="connsiteY3" fmla="*/ 57912 h 263747"/>
                  <a:gd name="connsiteX4" fmla="*/ 0 w 88296"/>
                  <a:gd name="connsiteY4" fmla="*/ 190 h 263747"/>
                  <a:gd name="connsiteX5" fmla="*/ 4668 w 88296"/>
                  <a:gd name="connsiteY5" fmla="*/ 0 h 263747"/>
                  <a:gd name="connsiteX6" fmla="*/ 88297 w 88296"/>
                  <a:gd name="connsiteY6" fmla="*/ 136398 h 2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296" h="263747">
                    <a:moveTo>
                      <a:pt x="88297" y="136398"/>
                    </a:moveTo>
                    <a:cubicBezTo>
                      <a:pt x="88297" y="194596"/>
                      <a:pt x="65818" y="244221"/>
                      <a:pt x="34290" y="263747"/>
                    </a:cubicBezTo>
                    <a:cubicBezTo>
                      <a:pt x="43434" y="233363"/>
                      <a:pt x="46863" y="207264"/>
                      <a:pt x="48387" y="188690"/>
                    </a:cubicBezTo>
                    <a:cubicBezTo>
                      <a:pt x="50864" y="158115"/>
                      <a:pt x="54007" y="110776"/>
                      <a:pt x="32861" y="57912"/>
                    </a:cubicBezTo>
                    <a:cubicBezTo>
                      <a:pt x="22479" y="32004"/>
                      <a:pt x="9430" y="12573"/>
                      <a:pt x="0" y="190"/>
                    </a:cubicBezTo>
                    <a:cubicBezTo>
                      <a:pt x="1524" y="0"/>
                      <a:pt x="3143" y="0"/>
                      <a:pt x="4668" y="0"/>
                    </a:cubicBezTo>
                    <a:cubicBezTo>
                      <a:pt x="50768" y="0"/>
                      <a:pt x="88297" y="60960"/>
                      <a:pt x="88297" y="1363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19DCD142-3F43-5F2E-C1B0-8979CCEBFCC9}"/>
                  </a:ext>
                </a:extLst>
              </p:cNvPr>
              <p:cNvSpPr/>
              <p:nvPr/>
            </p:nvSpPr>
            <p:spPr>
              <a:xfrm>
                <a:off x="6587954" y="4566475"/>
                <a:ext cx="42667" cy="129349"/>
              </a:xfrm>
              <a:custGeom>
                <a:avLst/>
                <a:gdLst>
                  <a:gd name="connsiteX0" fmla="*/ 41160 w 42667"/>
                  <a:gd name="connsiteY0" fmla="*/ 76295 h 129349"/>
                  <a:gd name="connsiteX1" fmla="*/ 33445 w 42667"/>
                  <a:gd name="connsiteY1" fmla="*/ 118491 h 129349"/>
                  <a:gd name="connsiteX2" fmla="*/ 17633 w 42667"/>
                  <a:gd name="connsiteY2" fmla="*/ 126397 h 129349"/>
                  <a:gd name="connsiteX3" fmla="*/ 13252 w 42667"/>
                  <a:gd name="connsiteY3" fmla="*/ 127635 h 129349"/>
                  <a:gd name="connsiteX4" fmla="*/ 7346 w 42667"/>
                  <a:gd name="connsiteY4" fmla="*/ 128873 h 129349"/>
                  <a:gd name="connsiteX5" fmla="*/ 4393 w 42667"/>
                  <a:gd name="connsiteY5" fmla="*/ 129349 h 129349"/>
                  <a:gd name="connsiteX6" fmla="*/ 679 w 42667"/>
                  <a:gd name="connsiteY6" fmla="*/ 54292 h 129349"/>
                  <a:gd name="connsiteX7" fmla="*/ 8775 w 42667"/>
                  <a:gd name="connsiteY7" fmla="*/ 0 h 129349"/>
                  <a:gd name="connsiteX8" fmla="*/ 41160 w 42667"/>
                  <a:gd name="connsiteY8" fmla="*/ 17050 h 129349"/>
                  <a:gd name="connsiteX9" fmla="*/ 41160 w 42667"/>
                  <a:gd name="connsiteY9" fmla="*/ 76295 h 12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667" h="129349">
                    <a:moveTo>
                      <a:pt x="41160" y="76295"/>
                    </a:moveTo>
                    <a:cubicBezTo>
                      <a:pt x="39445" y="92107"/>
                      <a:pt x="36683" y="106394"/>
                      <a:pt x="33445" y="118491"/>
                    </a:cubicBezTo>
                    <a:cubicBezTo>
                      <a:pt x="29730" y="121158"/>
                      <a:pt x="24301" y="124111"/>
                      <a:pt x="17633" y="126397"/>
                    </a:cubicBezTo>
                    <a:cubicBezTo>
                      <a:pt x="16110" y="126873"/>
                      <a:pt x="14681" y="127349"/>
                      <a:pt x="13252" y="127635"/>
                    </a:cubicBezTo>
                    <a:cubicBezTo>
                      <a:pt x="11061" y="128302"/>
                      <a:pt x="9251" y="128588"/>
                      <a:pt x="7346" y="128873"/>
                    </a:cubicBezTo>
                    <a:cubicBezTo>
                      <a:pt x="6299" y="129064"/>
                      <a:pt x="5346" y="129159"/>
                      <a:pt x="4393" y="129349"/>
                    </a:cubicBezTo>
                    <a:cubicBezTo>
                      <a:pt x="1155" y="109061"/>
                      <a:pt x="-1226" y="83534"/>
                      <a:pt x="679" y="54292"/>
                    </a:cubicBezTo>
                    <a:cubicBezTo>
                      <a:pt x="2108" y="33814"/>
                      <a:pt x="5156" y="15526"/>
                      <a:pt x="8775" y="0"/>
                    </a:cubicBezTo>
                    <a:cubicBezTo>
                      <a:pt x="20395" y="7334"/>
                      <a:pt x="31445" y="12859"/>
                      <a:pt x="41160" y="17050"/>
                    </a:cubicBezTo>
                    <a:cubicBezTo>
                      <a:pt x="42875" y="33338"/>
                      <a:pt x="43446" y="53530"/>
                      <a:pt x="41160" y="76295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FB1D226E-5EE8-E13C-1983-4E02C84EDEF4}"/>
                  </a:ext>
                </a:extLst>
              </p:cNvPr>
              <p:cNvSpPr/>
              <p:nvPr/>
            </p:nvSpPr>
            <p:spPr>
              <a:xfrm>
                <a:off x="6577012" y="4725018"/>
                <a:ext cx="65504" cy="109256"/>
              </a:xfrm>
              <a:custGeom>
                <a:avLst/>
                <a:gdLst>
                  <a:gd name="connsiteX0" fmla="*/ 60007 w 65504"/>
                  <a:gd name="connsiteY0" fmla="*/ 67676 h 109256"/>
                  <a:gd name="connsiteX1" fmla="*/ 5715 w 65504"/>
                  <a:gd name="connsiteY1" fmla="*/ 107681 h 109256"/>
                  <a:gd name="connsiteX2" fmla="*/ 0 w 65504"/>
                  <a:gd name="connsiteY2" fmla="*/ 104442 h 109256"/>
                  <a:gd name="connsiteX3" fmla="*/ 23241 w 65504"/>
                  <a:gd name="connsiteY3" fmla="*/ 88631 h 109256"/>
                  <a:gd name="connsiteX4" fmla="*/ 38005 w 65504"/>
                  <a:gd name="connsiteY4" fmla="*/ 55770 h 109256"/>
                  <a:gd name="connsiteX5" fmla="*/ 36576 w 65504"/>
                  <a:gd name="connsiteY5" fmla="*/ 21289 h 109256"/>
                  <a:gd name="connsiteX6" fmla="*/ 28480 w 65504"/>
                  <a:gd name="connsiteY6" fmla="*/ 1573 h 109256"/>
                  <a:gd name="connsiteX7" fmla="*/ 46291 w 65504"/>
                  <a:gd name="connsiteY7" fmla="*/ 1573 h 109256"/>
                  <a:gd name="connsiteX8" fmla="*/ 59912 w 65504"/>
                  <a:gd name="connsiteY8" fmla="*/ 67676 h 10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04" h="109256">
                    <a:moveTo>
                      <a:pt x="60007" y="67676"/>
                    </a:moveTo>
                    <a:cubicBezTo>
                      <a:pt x="48673" y="97013"/>
                      <a:pt x="24479" y="114825"/>
                      <a:pt x="5715" y="107681"/>
                    </a:cubicBezTo>
                    <a:cubicBezTo>
                      <a:pt x="3715" y="106919"/>
                      <a:pt x="1714" y="105776"/>
                      <a:pt x="0" y="104442"/>
                    </a:cubicBezTo>
                    <a:cubicBezTo>
                      <a:pt x="5239" y="102442"/>
                      <a:pt x="14859" y="97966"/>
                      <a:pt x="23241" y="88631"/>
                    </a:cubicBezTo>
                    <a:cubicBezTo>
                      <a:pt x="34100" y="76344"/>
                      <a:pt x="36576" y="62914"/>
                      <a:pt x="38005" y="55770"/>
                    </a:cubicBezTo>
                    <a:cubicBezTo>
                      <a:pt x="38767" y="51579"/>
                      <a:pt x="40957" y="37958"/>
                      <a:pt x="36576" y="21289"/>
                    </a:cubicBezTo>
                    <a:cubicBezTo>
                      <a:pt x="34385" y="12717"/>
                      <a:pt x="31147" y="6049"/>
                      <a:pt x="28480" y="1573"/>
                    </a:cubicBezTo>
                    <a:cubicBezTo>
                      <a:pt x="34671" y="-428"/>
                      <a:pt x="40767" y="-618"/>
                      <a:pt x="46291" y="1573"/>
                    </a:cubicBezTo>
                    <a:cubicBezTo>
                      <a:pt x="64865" y="8716"/>
                      <a:pt x="71151" y="38339"/>
                      <a:pt x="59912" y="6767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E790E9E0-358D-CEAB-6E82-39974CC21398}"/>
                  </a:ext>
                </a:extLst>
              </p:cNvPr>
              <p:cNvSpPr/>
              <p:nvPr/>
            </p:nvSpPr>
            <p:spPr>
              <a:xfrm>
                <a:off x="6547485" y="4853463"/>
                <a:ext cx="62229" cy="194786"/>
              </a:xfrm>
              <a:custGeom>
                <a:avLst/>
                <a:gdLst>
                  <a:gd name="connsiteX0" fmla="*/ 60674 w 62229"/>
                  <a:gd name="connsiteY0" fmla="*/ 89059 h 194786"/>
                  <a:gd name="connsiteX1" fmla="*/ 35814 w 62229"/>
                  <a:gd name="connsiteY1" fmla="*/ 187071 h 194786"/>
                  <a:gd name="connsiteX2" fmla="*/ 476 w 62229"/>
                  <a:gd name="connsiteY2" fmla="*/ 194786 h 194786"/>
                  <a:gd name="connsiteX3" fmla="*/ 0 w 62229"/>
                  <a:gd name="connsiteY3" fmla="*/ 194596 h 194786"/>
                  <a:gd name="connsiteX4" fmla="*/ 25908 w 62229"/>
                  <a:gd name="connsiteY4" fmla="*/ 95441 h 194786"/>
                  <a:gd name="connsiteX5" fmla="*/ 26860 w 62229"/>
                  <a:gd name="connsiteY5" fmla="*/ 5620 h 194786"/>
                  <a:gd name="connsiteX6" fmla="*/ 57435 w 62229"/>
                  <a:gd name="connsiteY6" fmla="*/ 0 h 194786"/>
                  <a:gd name="connsiteX7" fmla="*/ 60674 w 62229"/>
                  <a:gd name="connsiteY7" fmla="*/ 88868 h 19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229" h="194786">
                    <a:moveTo>
                      <a:pt x="60674" y="89059"/>
                    </a:moveTo>
                    <a:cubicBezTo>
                      <a:pt x="56673" y="130778"/>
                      <a:pt x="45434" y="164306"/>
                      <a:pt x="35814" y="187071"/>
                    </a:cubicBezTo>
                    <a:cubicBezTo>
                      <a:pt x="28956" y="190024"/>
                      <a:pt x="16573" y="194501"/>
                      <a:pt x="476" y="194786"/>
                    </a:cubicBezTo>
                    <a:cubicBezTo>
                      <a:pt x="285" y="194786"/>
                      <a:pt x="190" y="194596"/>
                      <a:pt x="0" y="194596"/>
                    </a:cubicBezTo>
                    <a:cubicBezTo>
                      <a:pt x="9906" y="170117"/>
                      <a:pt x="20764" y="136398"/>
                      <a:pt x="25908" y="95441"/>
                    </a:cubicBezTo>
                    <a:cubicBezTo>
                      <a:pt x="30289" y="60198"/>
                      <a:pt x="29337" y="29623"/>
                      <a:pt x="26860" y="5620"/>
                    </a:cubicBezTo>
                    <a:cubicBezTo>
                      <a:pt x="40671" y="6382"/>
                      <a:pt x="51530" y="2667"/>
                      <a:pt x="57435" y="0"/>
                    </a:cubicBezTo>
                    <a:cubicBezTo>
                      <a:pt x="61341" y="22479"/>
                      <a:pt x="64103" y="53054"/>
                      <a:pt x="60674" y="8886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4EAD9123-AAF1-BC44-37C0-3B4D99EE959B}"/>
                  </a:ext>
                </a:extLst>
              </p:cNvPr>
              <p:cNvSpPr/>
              <p:nvPr/>
            </p:nvSpPr>
            <p:spPr>
              <a:xfrm>
                <a:off x="6543844" y="5024342"/>
                <a:ext cx="193187" cy="682942"/>
              </a:xfrm>
              <a:custGeom>
                <a:avLst/>
                <a:gdLst>
                  <a:gd name="connsiteX0" fmla="*/ 68982 w 193187"/>
                  <a:gd name="connsiteY0" fmla="*/ 416147 h 682942"/>
                  <a:gd name="connsiteX1" fmla="*/ 64791 w 193187"/>
                  <a:gd name="connsiteY1" fmla="*/ 543020 h 682942"/>
                  <a:gd name="connsiteX2" fmla="*/ 128227 w 193187"/>
                  <a:gd name="connsiteY2" fmla="*/ 665702 h 682942"/>
                  <a:gd name="connsiteX3" fmla="*/ 64791 w 193187"/>
                  <a:gd name="connsiteY3" fmla="*/ 682943 h 682942"/>
                  <a:gd name="connsiteX4" fmla="*/ 4593 w 193187"/>
                  <a:gd name="connsiteY4" fmla="*/ 546735 h 682942"/>
                  <a:gd name="connsiteX5" fmla="*/ 36597 w 193187"/>
                  <a:gd name="connsiteY5" fmla="*/ 366141 h 682942"/>
                  <a:gd name="connsiteX6" fmla="*/ 89366 w 193187"/>
                  <a:gd name="connsiteY6" fmla="*/ 311563 h 682942"/>
                  <a:gd name="connsiteX7" fmla="*/ 85651 w 193187"/>
                  <a:gd name="connsiteY7" fmla="*/ 117920 h 682942"/>
                  <a:gd name="connsiteX8" fmla="*/ 63934 w 193187"/>
                  <a:gd name="connsiteY8" fmla="*/ 31528 h 682942"/>
                  <a:gd name="connsiteX9" fmla="*/ 64124 w 193187"/>
                  <a:gd name="connsiteY9" fmla="*/ 31337 h 682942"/>
                  <a:gd name="connsiteX10" fmla="*/ 145277 w 193187"/>
                  <a:gd name="connsiteY10" fmla="*/ 0 h 682942"/>
                  <a:gd name="connsiteX11" fmla="*/ 173471 w 193187"/>
                  <a:gd name="connsiteY11" fmla="*/ 163544 h 682942"/>
                  <a:gd name="connsiteX12" fmla="*/ 193188 w 193187"/>
                  <a:gd name="connsiteY12" fmla="*/ 325850 h 682942"/>
                  <a:gd name="connsiteX13" fmla="*/ 135466 w 193187"/>
                  <a:gd name="connsiteY13" fmla="*/ 338614 h 682942"/>
                  <a:gd name="connsiteX14" fmla="*/ 69077 w 193187"/>
                  <a:gd name="connsiteY14" fmla="*/ 416147 h 68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187" h="682942">
                    <a:moveTo>
                      <a:pt x="68982" y="416147"/>
                    </a:moveTo>
                    <a:cubicBezTo>
                      <a:pt x="47836" y="467773"/>
                      <a:pt x="58409" y="515017"/>
                      <a:pt x="64791" y="543020"/>
                    </a:cubicBezTo>
                    <a:cubicBezTo>
                      <a:pt x="77936" y="601504"/>
                      <a:pt x="108034" y="642747"/>
                      <a:pt x="128227" y="665702"/>
                    </a:cubicBezTo>
                    <a:cubicBezTo>
                      <a:pt x="110987" y="670941"/>
                      <a:pt x="89556" y="677037"/>
                      <a:pt x="64791" y="682943"/>
                    </a:cubicBezTo>
                    <a:cubicBezTo>
                      <a:pt x="40883" y="652558"/>
                      <a:pt x="13927" y="606743"/>
                      <a:pt x="4593" y="546735"/>
                    </a:cubicBezTo>
                    <a:cubicBezTo>
                      <a:pt x="402" y="519875"/>
                      <a:pt x="-12171" y="439103"/>
                      <a:pt x="36597" y="366141"/>
                    </a:cubicBezTo>
                    <a:cubicBezTo>
                      <a:pt x="54123" y="339947"/>
                      <a:pt x="74411" y="322421"/>
                      <a:pt x="89366" y="311563"/>
                    </a:cubicBezTo>
                    <a:cubicBezTo>
                      <a:pt x="96033" y="260795"/>
                      <a:pt x="98985" y="194120"/>
                      <a:pt x="85651" y="117920"/>
                    </a:cubicBezTo>
                    <a:cubicBezTo>
                      <a:pt x="79935" y="85916"/>
                      <a:pt x="72316" y="57055"/>
                      <a:pt x="63934" y="31528"/>
                    </a:cubicBezTo>
                    <a:lnTo>
                      <a:pt x="64124" y="31337"/>
                    </a:lnTo>
                    <a:cubicBezTo>
                      <a:pt x="100605" y="22193"/>
                      <a:pt x="128513" y="8954"/>
                      <a:pt x="145277" y="0"/>
                    </a:cubicBezTo>
                    <a:cubicBezTo>
                      <a:pt x="155659" y="51816"/>
                      <a:pt x="165184" y="106394"/>
                      <a:pt x="173471" y="163544"/>
                    </a:cubicBezTo>
                    <a:cubicBezTo>
                      <a:pt x="181663" y="219742"/>
                      <a:pt x="188235" y="273844"/>
                      <a:pt x="193188" y="325850"/>
                    </a:cubicBezTo>
                    <a:cubicBezTo>
                      <a:pt x="180139" y="325660"/>
                      <a:pt x="158422" y="327279"/>
                      <a:pt x="135466" y="338614"/>
                    </a:cubicBezTo>
                    <a:cubicBezTo>
                      <a:pt x="92223" y="359855"/>
                      <a:pt x="75554" y="400336"/>
                      <a:pt x="69077" y="416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E8EAFA5A-BAD6-813C-A4D4-E8141B5631EB}"/>
                  </a:ext>
                </a:extLst>
              </p:cNvPr>
              <p:cNvSpPr/>
              <p:nvPr/>
            </p:nvSpPr>
            <p:spPr>
              <a:xfrm>
                <a:off x="7210782" y="5108924"/>
                <a:ext cx="288061" cy="719482"/>
              </a:xfrm>
              <a:custGeom>
                <a:avLst/>
                <a:gdLst>
                  <a:gd name="connsiteX0" fmla="*/ 282725 w 288061"/>
                  <a:gd name="connsiteY0" fmla="*/ 644176 h 719482"/>
                  <a:gd name="connsiteX1" fmla="*/ 254531 w 288061"/>
                  <a:gd name="connsiteY1" fmla="*/ 697230 h 719482"/>
                  <a:gd name="connsiteX2" fmla="*/ 182236 w 288061"/>
                  <a:gd name="connsiteY2" fmla="*/ 719424 h 719482"/>
                  <a:gd name="connsiteX3" fmla="*/ 8024 w 288061"/>
                  <a:gd name="connsiteY3" fmla="*/ 717709 h 719482"/>
                  <a:gd name="connsiteX4" fmla="*/ 18597 w 288061"/>
                  <a:gd name="connsiteY4" fmla="*/ 554355 h 719482"/>
                  <a:gd name="connsiteX5" fmla="*/ 50601 w 288061"/>
                  <a:gd name="connsiteY5" fmla="*/ 484727 h 719482"/>
                  <a:gd name="connsiteX6" fmla="*/ 67555 w 288061"/>
                  <a:gd name="connsiteY6" fmla="*/ 339947 h 719482"/>
                  <a:gd name="connsiteX7" fmla="*/ 54411 w 288061"/>
                  <a:gd name="connsiteY7" fmla="*/ 144304 h 719482"/>
                  <a:gd name="connsiteX8" fmla="*/ 30218 w 288061"/>
                  <a:gd name="connsiteY8" fmla="*/ 29813 h 719482"/>
                  <a:gd name="connsiteX9" fmla="*/ 49744 w 288061"/>
                  <a:gd name="connsiteY9" fmla="*/ 29146 h 719482"/>
                  <a:gd name="connsiteX10" fmla="*/ 174807 w 288061"/>
                  <a:gd name="connsiteY10" fmla="*/ 0 h 719482"/>
                  <a:gd name="connsiteX11" fmla="*/ 190809 w 288061"/>
                  <a:gd name="connsiteY11" fmla="*/ 117634 h 719482"/>
                  <a:gd name="connsiteX12" fmla="*/ 209383 w 288061"/>
                  <a:gd name="connsiteY12" fmla="*/ 230314 h 719482"/>
                  <a:gd name="connsiteX13" fmla="*/ 215288 w 288061"/>
                  <a:gd name="connsiteY13" fmla="*/ 260604 h 719482"/>
                  <a:gd name="connsiteX14" fmla="*/ 235957 w 288061"/>
                  <a:gd name="connsiteY14" fmla="*/ 357378 h 719482"/>
                  <a:gd name="connsiteX15" fmla="*/ 265104 w 288061"/>
                  <a:gd name="connsiteY15" fmla="*/ 475012 h 719482"/>
                  <a:gd name="connsiteX16" fmla="*/ 284821 w 288061"/>
                  <a:gd name="connsiteY16" fmla="*/ 559594 h 719482"/>
                  <a:gd name="connsiteX17" fmla="*/ 282915 w 288061"/>
                  <a:gd name="connsiteY17" fmla="*/ 644271 h 719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8061" h="719482">
                    <a:moveTo>
                      <a:pt x="282725" y="644176"/>
                    </a:moveTo>
                    <a:cubicBezTo>
                      <a:pt x="278534" y="659511"/>
                      <a:pt x="272534" y="681133"/>
                      <a:pt x="254531" y="697230"/>
                    </a:cubicBezTo>
                    <a:cubicBezTo>
                      <a:pt x="230909" y="718661"/>
                      <a:pt x="199286" y="719233"/>
                      <a:pt x="182236" y="719424"/>
                    </a:cubicBezTo>
                    <a:cubicBezTo>
                      <a:pt x="146041" y="719614"/>
                      <a:pt x="86034" y="719424"/>
                      <a:pt x="8024" y="717709"/>
                    </a:cubicBezTo>
                    <a:cubicBezTo>
                      <a:pt x="-8264" y="640556"/>
                      <a:pt x="2785" y="589121"/>
                      <a:pt x="18597" y="554355"/>
                    </a:cubicBezTo>
                    <a:cubicBezTo>
                      <a:pt x="28026" y="533591"/>
                      <a:pt x="39076" y="519113"/>
                      <a:pt x="50601" y="484727"/>
                    </a:cubicBezTo>
                    <a:cubicBezTo>
                      <a:pt x="56316" y="467963"/>
                      <a:pt x="66603" y="432626"/>
                      <a:pt x="67555" y="339947"/>
                    </a:cubicBezTo>
                    <a:cubicBezTo>
                      <a:pt x="68603" y="237554"/>
                      <a:pt x="57268" y="162782"/>
                      <a:pt x="54411" y="144304"/>
                    </a:cubicBezTo>
                    <a:cubicBezTo>
                      <a:pt x="47076" y="97441"/>
                      <a:pt x="37837" y="58388"/>
                      <a:pt x="30218" y="29813"/>
                    </a:cubicBezTo>
                    <a:cubicBezTo>
                      <a:pt x="37647" y="29623"/>
                      <a:pt x="44314" y="29528"/>
                      <a:pt x="49744" y="29146"/>
                    </a:cubicBezTo>
                    <a:cubicBezTo>
                      <a:pt x="102988" y="26861"/>
                      <a:pt x="145946" y="12573"/>
                      <a:pt x="174807" y="0"/>
                    </a:cubicBezTo>
                    <a:cubicBezTo>
                      <a:pt x="180426" y="46387"/>
                      <a:pt x="186142" y="86106"/>
                      <a:pt x="190809" y="117634"/>
                    </a:cubicBezTo>
                    <a:cubicBezTo>
                      <a:pt x="195191" y="146209"/>
                      <a:pt x="200905" y="183452"/>
                      <a:pt x="209383" y="230314"/>
                    </a:cubicBezTo>
                    <a:cubicBezTo>
                      <a:pt x="211287" y="239935"/>
                      <a:pt x="213288" y="250031"/>
                      <a:pt x="215288" y="260604"/>
                    </a:cubicBezTo>
                    <a:cubicBezTo>
                      <a:pt x="224909" y="310134"/>
                      <a:pt x="233576" y="347663"/>
                      <a:pt x="235957" y="357378"/>
                    </a:cubicBezTo>
                    <a:cubicBezTo>
                      <a:pt x="249578" y="415862"/>
                      <a:pt x="265104" y="475012"/>
                      <a:pt x="265104" y="475012"/>
                    </a:cubicBezTo>
                    <a:cubicBezTo>
                      <a:pt x="277486" y="522065"/>
                      <a:pt x="281392" y="533686"/>
                      <a:pt x="284821" y="559594"/>
                    </a:cubicBezTo>
                    <a:cubicBezTo>
                      <a:pt x="291488" y="608171"/>
                      <a:pt x="286344" y="631889"/>
                      <a:pt x="282915" y="6442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6EA2806B-7C52-C101-75F8-7703138D750F}"/>
                  </a:ext>
                </a:extLst>
              </p:cNvPr>
              <p:cNvSpPr/>
              <p:nvPr/>
            </p:nvSpPr>
            <p:spPr>
              <a:xfrm>
                <a:off x="6276117" y="3893819"/>
                <a:ext cx="129349" cy="158591"/>
              </a:xfrm>
              <a:custGeom>
                <a:avLst/>
                <a:gdLst>
                  <a:gd name="connsiteX0" fmla="*/ 129350 w 129349"/>
                  <a:gd name="connsiteY0" fmla="*/ 14764 h 158591"/>
                  <a:gd name="connsiteX1" fmla="*/ 80582 w 129349"/>
                  <a:gd name="connsiteY1" fmla="*/ 94488 h 158591"/>
                  <a:gd name="connsiteX2" fmla="*/ 15716 w 129349"/>
                  <a:gd name="connsiteY2" fmla="*/ 158591 h 158591"/>
                  <a:gd name="connsiteX3" fmla="*/ 0 w 129349"/>
                  <a:gd name="connsiteY3" fmla="*/ 136398 h 158591"/>
                  <a:gd name="connsiteX4" fmla="*/ 78486 w 129349"/>
                  <a:gd name="connsiteY4" fmla="*/ 51530 h 158591"/>
                  <a:gd name="connsiteX5" fmla="*/ 103442 w 129349"/>
                  <a:gd name="connsiteY5" fmla="*/ 0 h 158591"/>
                  <a:gd name="connsiteX6" fmla="*/ 103632 w 129349"/>
                  <a:gd name="connsiteY6" fmla="*/ 0 h 158591"/>
                  <a:gd name="connsiteX7" fmla="*/ 129254 w 129349"/>
                  <a:gd name="connsiteY7" fmla="*/ 14764 h 15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349" h="158591">
                    <a:moveTo>
                      <a:pt x="129350" y="14764"/>
                    </a:moveTo>
                    <a:cubicBezTo>
                      <a:pt x="119253" y="36957"/>
                      <a:pt x="104013" y="65056"/>
                      <a:pt x="80582" y="94488"/>
                    </a:cubicBezTo>
                    <a:cubicBezTo>
                      <a:pt x="57912" y="123063"/>
                      <a:pt x="34671" y="144018"/>
                      <a:pt x="15716" y="158591"/>
                    </a:cubicBezTo>
                    <a:cubicBezTo>
                      <a:pt x="13431" y="153448"/>
                      <a:pt x="8573" y="144590"/>
                      <a:pt x="0" y="136398"/>
                    </a:cubicBezTo>
                    <a:cubicBezTo>
                      <a:pt x="22479" y="119920"/>
                      <a:pt x="53245" y="92774"/>
                      <a:pt x="78486" y="51530"/>
                    </a:cubicBezTo>
                    <a:cubicBezTo>
                      <a:pt x="89631" y="33242"/>
                      <a:pt x="97727" y="15526"/>
                      <a:pt x="103442" y="0"/>
                    </a:cubicBezTo>
                    <a:lnTo>
                      <a:pt x="103632" y="0"/>
                    </a:lnTo>
                    <a:cubicBezTo>
                      <a:pt x="113538" y="7715"/>
                      <a:pt x="122873" y="12287"/>
                      <a:pt x="129254" y="1476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C78ECBFA-0259-F6B7-551F-61D72C93C56B}"/>
                  </a:ext>
                </a:extLst>
              </p:cNvPr>
              <p:cNvSpPr/>
              <p:nvPr/>
            </p:nvSpPr>
            <p:spPr>
              <a:xfrm>
                <a:off x="6181058" y="4074985"/>
                <a:ext cx="94869" cy="69151"/>
              </a:xfrm>
              <a:custGeom>
                <a:avLst/>
                <a:gdLst>
                  <a:gd name="connsiteX0" fmla="*/ 94774 w 94869"/>
                  <a:gd name="connsiteY0" fmla="*/ 21241 h 69151"/>
                  <a:gd name="connsiteX1" fmla="*/ 46863 w 94869"/>
                  <a:gd name="connsiteY1" fmla="*/ 69151 h 69151"/>
                  <a:gd name="connsiteX2" fmla="*/ 0 w 94869"/>
                  <a:gd name="connsiteY2" fmla="*/ 31623 h 69151"/>
                  <a:gd name="connsiteX3" fmla="*/ 58960 w 94869"/>
                  <a:gd name="connsiteY3" fmla="*/ 43243 h 69151"/>
                  <a:gd name="connsiteX4" fmla="*/ 89725 w 94869"/>
                  <a:gd name="connsiteY4" fmla="*/ 0 h 69151"/>
                  <a:gd name="connsiteX5" fmla="*/ 94869 w 94869"/>
                  <a:gd name="connsiteY5" fmla="*/ 21241 h 6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869" h="69151">
                    <a:moveTo>
                      <a:pt x="94774" y="21241"/>
                    </a:moveTo>
                    <a:cubicBezTo>
                      <a:pt x="94774" y="47815"/>
                      <a:pt x="73247" y="69151"/>
                      <a:pt x="46863" y="69151"/>
                    </a:cubicBezTo>
                    <a:cubicBezTo>
                      <a:pt x="23908" y="69151"/>
                      <a:pt x="4667" y="53054"/>
                      <a:pt x="0" y="31623"/>
                    </a:cubicBezTo>
                    <a:cubicBezTo>
                      <a:pt x="15812" y="47434"/>
                      <a:pt x="39434" y="51911"/>
                      <a:pt x="58960" y="43243"/>
                    </a:cubicBezTo>
                    <a:cubicBezTo>
                      <a:pt x="76200" y="35623"/>
                      <a:pt x="87821" y="19050"/>
                      <a:pt x="89725" y="0"/>
                    </a:cubicBezTo>
                    <a:cubicBezTo>
                      <a:pt x="92964" y="6382"/>
                      <a:pt x="94869" y="13621"/>
                      <a:pt x="94869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23BBE5D5-1D63-9F82-5245-82801D543123}"/>
                  </a:ext>
                </a:extLst>
              </p:cNvPr>
              <p:cNvSpPr/>
              <p:nvPr/>
            </p:nvSpPr>
            <p:spPr>
              <a:xfrm>
                <a:off x="5954934" y="4069080"/>
                <a:ext cx="181070" cy="51179"/>
              </a:xfrm>
              <a:custGeom>
                <a:avLst/>
                <a:gdLst>
                  <a:gd name="connsiteX0" fmla="*/ 181070 w 181070"/>
                  <a:gd name="connsiteY0" fmla="*/ 37052 h 51179"/>
                  <a:gd name="connsiteX1" fmla="*/ 126968 w 181070"/>
                  <a:gd name="connsiteY1" fmla="*/ 49625 h 51179"/>
                  <a:gd name="connsiteX2" fmla="*/ 50768 w 181070"/>
                  <a:gd name="connsiteY2" fmla="*/ 43434 h 51179"/>
                  <a:gd name="connsiteX3" fmla="*/ 0 w 181070"/>
                  <a:gd name="connsiteY3" fmla="*/ 15811 h 51179"/>
                  <a:gd name="connsiteX4" fmla="*/ 8954 w 181070"/>
                  <a:gd name="connsiteY4" fmla="*/ 0 h 51179"/>
                  <a:gd name="connsiteX5" fmla="*/ 95535 w 181070"/>
                  <a:gd name="connsiteY5" fmla="*/ 29527 h 51179"/>
                  <a:gd name="connsiteX6" fmla="*/ 180213 w 181070"/>
                  <a:gd name="connsiteY6" fmla="*/ 19145 h 51179"/>
                  <a:gd name="connsiteX7" fmla="*/ 180404 w 181070"/>
                  <a:gd name="connsiteY7" fmla="*/ 19145 h 51179"/>
                  <a:gd name="connsiteX8" fmla="*/ 180404 w 181070"/>
                  <a:gd name="connsiteY8" fmla="*/ 19336 h 51179"/>
                  <a:gd name="connsiteX9" fmla="*/ 181070 w 181070"/>
                  <a:gd name="connsiteY9" fmla="*/ 37147 h 5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070" h="51179">
                    <a:moveTo>
                      <a:pt x="181070" y="37052"/>
                    </a:moveTo>
                    <a:cubicBezTo>
                      <a:pt x="168497" y="41719"/>
                      <a:pt x="150019" y="47434"/>
                      <a:pt x="126968" y="49625"/>
                    </a:cubicBezTo>
                    <a:cubicBezTo>
                      <a:pt x="109918" y="51340"/>
                      <a:pt x="82772" y="53816"/>
                      <a:pt x="50768" y="43434"/>
                    </a:cubicBezTo>
                    <a:cubicBezTo>
                      <a:pt x="38671" y="39433"/>
                      <a:pt x="19907" y="31623"/>
                      <a:pt x="0" y="15811"/>
                    </a:cubicBezTo>
                    <a:cubicBezTo>
                      <a:pt x="2286" y="13049"/>
                      <a:pt x="6096" y="7620"/>
                      <a:pt x="8954" y="0"/>
                    </a:cubicBezTo>
                    <a:cubicBezTo>
                      <a:pt x="24003" y="9334"/>
                      <a:pt x="54102" y="25432"/>
                      <a:pt x="95535" y="29527"/>
                    </a:cubicBezTo>
                    <a:cubicBezTo>
                      <a:pt x="133541" y="33052"/>
                      <a:pt x="163830" y="24860"/>
                      <a:pt x="180213" y="19145"/>
                    </a:cubicBezTo>
                    <a:lnTo>
                      <a:pt x="180404" y="19145"/>
                    </a:lnTo>
                    <a:lnTo>
                      <a:pt x="180404" y="19336"/>
                    </a:lnTo>
                    <a:cubicBezTo>
                      <a:pt x="180118" y="26194"/>
                      <a:pt x="180404" y="32194"/>
                      <a:pt x="181070" y="37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686E9F54-C769-93C0-9047-BF297D29F4AF}"/>
                  </a:ext>
                </a:extLst>
              </p:cNvPr>
              <p:cNvSpPr/>
              <p:nvPr/>
            </p:nvSpPr>
            <p:spPr>
              <a:xfrm>
                <a:off x="5597541" y="4049363"/>
                <a:ext cx="309768" cy="104957"/>
              </a:xfrm>
              <a:custGeom>
                <a:avLst/>
                <a:gdLst>
                  <a:gd name="connsiteX0" fmla="*/ 309768 w 309768"/>
                  <a:gd name="connsiteY0" fmla="*/ 28194 h 104957"/>
                  <a:gd name="connsiteX1" fmla="*/ 271287 w 309768"/>
                  <a:gd name="connsiteY1" fmla="*/ 59531 h 104957"/>
                  <a:gd name="connsiteX2" fmla="*/ 214804 w 309768"/>
                  <a:gd name="connsiteY2" fmla="*/ 96107 h 104957"/>
                  <a:gd name="connsiteX3" fmla="*/ 147939 w 309768"/>
                  <a:gd name="connsiteY3" fmla="*/ 103822 h 104957"/>
                  <a:gd name="connsiteX4" fmla="*/ 84311 w 309768"/>
                  <a:gd name="connsiteY4" fmla="*/ 82677 h 104957"/>
                  <a:gd name="connsiteX5" fmla="*/ 32210 w 309768"/>
                  <a:gd name="connsiteY5" fmla="*/ 62198 h 104957"/>
                  <a:gd name="connsiteX6" fmla="*/ 25828 w 309768"/>
                  <a:gd name="connsiteY6" fmla="*/ 22670 h 104957"/>
                  <a:gd name="connsiteX7" fmla="*/ 1158 w 309768"/>
                  <a:gd name="connsiteY7" fmla="*/ 18479 h 104957"/>
                  <a:gd name="connsiteX8" fmla="*/ 110 w 309768"/>
                  <a:gd name="connsiteY8" fmla="*/ 0 h 104957"/>
                  <a:gd name="connsiteX9" fmla="*/ 66976 w 309768"/>
                  <a:gd name="connsiteY9" fmla="*/ 26384 h 104957"/>
                  <a:gd name="connsiteX10" fmla="*/ 136604 w 309768"/>
                  <a:gd name="connsiteY10" fmla="*/ 58388 h 104957"/>
                  <a:gd name="connsiteX11" fmla="*/ 186419 w 309768"/>
                  <a:gd name="connsiteY11" fmla="*/ 60293 h 104957"/>
                  <a:gd name="connsiteX12" fmla="*/ 261667 w 309768"/>
                  <a:gd name="connsiteY12" fmla="*/ 32195 h 104957"/>
                  <a:gd name="connsiteX13" fmla="*/ 303672 w 309768"/>
                  <a:gd name="connsiteY13" fmla="*/ 3810 h 104957"/>
                  <a:gd name="connsiteX14" fmla="*/ 309768 w 309768"/>
                  <a:gd name="connsiteY14" fmla="*/ 28194 h 10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9768" h="104957">
                    <a:moveTo>
                      <a:pt x="309768" y="28194"/>
                    </a:moveTo>
                    <a:cubicBezTo>
                      <a:pt x="300624" y="36100"/>
                      <a:pt x="287575" y="47149"/>
                      <a:pt x="271287" y="59531"/>
                    </a:cubicBezTo>
                    <a:cubicBezTo>
                      <a:pt x="244617" y="79820"/>
                      <a:pt x="231282" y="89916"/>
                      <a:pt x="214804" y="96107"/>
                    </a:cubicBezTo>
                    <a:cubicBezTo>
                      <a:pt x="186896" y="106775"/>
                      <a:pt x="160988" y="105537"/>
                      <a:pt x="147939" y="103822"/>
                    </a:cubicBezTo>
                    <a:cubicBezTo>
                      <a:pt x="136604" y="102394"/>
                      <a:pt x="129460" y="100108"/>
                      <a:pt x="84311" y="82677"/>
                    </a:cubicBezTo>
                    <a:cubicBezTo>
                      <a:pt x="63642" y="74581"/>
                      <a:pt x="46021" y="67628"/>
                      <a:pt x="32210" y="62198"/>
                    </a:cubicBezTo>
                    <a:cubicBezTo>
                      <a:pt x="39830" y="47434"/>
                      <a:pt x="36401" y="30861"/>
                      <a:pt x="25828" y="22670"/>
                    </a:cubicBezTo>
                    <a:cubicBezTo>
                      <a:pt x="15732" y="15049"/>
                      <a:pt x="3063" y="18002"/>
                      <a:pt x="1158" y="18479"/>
                    </a:cubicBezTo>
                    <a:cubicBezTo>
                      <a:pt x="396" y="13811"/>
                      <a:pt x="-270" y="7429"/>
                      <a:pt x="110" y="0"/>
                    </a:cubicBezTo>
                    <a:cubicBezTo>
                      <a:pt x="29733" y="8858"/>
                      <a:pt x="52212" y="19050"/>
                      <a:pt x="66976" y="26384"/>
                    </a:cubicBezTo>
                    <a:cubicBezTo>
                      <a:pt x="98027" y="41910"/>
                      <a:pt x="109362" y="52578"/>
                      <a:pt x="136604" y="58388"/>
                    </a:cubicBezTo>
                    <a:cubicBezTo>
                      <a:pt x="141747" y="59436"/>
                      <a:pt x="161274" y="63341"/>
                      <a:pt x="186419" y="60293"/>
                    </a:cubicBezTo>
                    <a:cubicBezTo>
                      <a:pt x="217947" y="56579"/>
                      <a:pt x="240141" y="44196"/>
                      <a:pt x="261667" y="32195"/>
                    </a:cubicBezTo>
                    <a:cubicBezTo>
                      <a:pt x="279479" y="22098"/>
                      <a:pt x="293481" y="12002"/>
                      <a:pt x="303672" y="3810"/>
                    </a:cubicBezTo>
                    <a:cubicBezTo>
                      <a:pt x="303863" y="14954"/>
                      <a:pt x="307387" y="23527"/>
                      <a:pt x="309768" y="2819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356EDD8C-28A9-DDF6-18F0-81D001B6F305}"/>
                  </a:ext>
                </a:extLst>
              </p:cNvPr>
              <p:cNvSpPr/>
              <p:nvPr/>
            </p:nvSpPr>
            <p:spPr>
              <a:xfrm>
                <a:off x="5673375" y="3757524"/>
                <a:ext cx="60972" cy="84860"/>
              </a:xfrm>
              <a:custGeom>
                <a:avLst/>
                <a:gdLst>
                  <a:gd name="connsiteX0" fmla="*/ 58579 w 60972"/>
                  <a:gd name="connsiteY0" fmla="*/ 84861 h 84860"/>
                  <a:gd name="connsiteX1" fmla="*/ 47720 w 60972"/>
                  <a:gd name="connsiteY1" fmla="*/ 83147 h 84860"/>
                  <a:gd name="connsiteX2" fmla="*/ 43529 w 60972"/>
                  <a:gd name="connsiteY2" fmla="*/ 84099 h 84860"/>
                  <a:gd name="connsiteX3" fmla="*/ 24003 w 60972"/>
                  <a:gd name="connsiteY3" fmla="*/ 17043 h 84860"/>
                  <a:gd name="connsiteX4" fmla="*/ 0 w 60972"/>
                  <a:gd name="connsiteY4" fmla="*/ 3994 h 84860"/>
                  <a:gd name="connsiteX5" fmla="*/ 12097 w 60972"/>
                  <a:gd name="connsiteY5" fmla="*/ 88 h 84860"/>
                  <a:gd name="connsiteX6" fmla="*/ 48863 w 60972"/>
                  <a:gd name="connsiteY6" fmla="*/ 24091 h 84860"/>
                  <a:gd name="connsiteX7" fmla="*/ 60770 w 60972"/>
                  <a:gd name="connsiteY7" fmla="*/ 60096 h 84860"/>
                  <a:gd name="connsiteX8" fmla="*/ 58579 w 60972"/>
                  <a:gd name="connsiteY8" fmla="*/ 84766 h 84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972" h="84860">
                    <a:moveTo>
                      <a:pt x="58579" y="84861"/>
                    </a:moveTo>
                    <a:cubicBezTo>
                      <a:pt x="56388" y="83908"/>
                      <a:pt x="52483" y="82670"/>
                      <a:pt x="47720" y="83147"/>
                    </a:cubicBezTo>
                    <a:cubicBezTo>
                      <a:pt x="46196" y="83337"/>
                      <a:pt x="44767" y="83623"/>
                      <a:pt x="43529" y="84099"/>
                    </a:cubicBezTo>
                    <a:cubicBezTo>
                      <a:pt x="44196" y="80384"/>
                      <a:pt x="50482" y="40855"/>
                      <a:pt x="24003" y="17043"/>
                    </a:cubicBezTo>
                    <a:cubicBezTo>
                      <a:pt x="15907" y="9613"/>
                      <a:pt x="6953" y="5899"/>
                      <a:pt x="0" y="3994"/>
                    </a:cubicBezTo>
                    <a:cubicBezTo>
                      <a:pt x="3715" y="1803"/>
                      <a:pt x="7715" y="470"/>
                      <a:pt x="12097" y="88"/>
                    </a:cubicBezTo>
                    <a:cubicBezTo>
                      <a:pt x="30861" y="-1436"/>
                      <a:pt x="43910" y="17138"/>
                      <a:pt x="48863" y="24091"/>
                    </a:cubicBezTo>
                    <a:cubicBezTo>
                      <a:pt x="58960" y="38474"/>
                      <a:pt x="60388" y="53524"/>
                      <a:pt x="60770" y="60096"/>
                    </a:cubicBezTo>
                    <a:cubicBezTo>
                      <a:pt x="61531" y="70383"/>
                      <a:pt x="60007" y="79051"/>
                      <a:pt x="58579" y="8476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70AEC057-57A3-17C4-268D-CEACBEB5CC78}"/>
                  </a:ext>
                </a:extLst>
              </p:cNvPr>
              <p:cNvSpPr/>
              <p:nvPr/>
            </p:nvSpPr>
            <p:spPr>
              <a:xfrm>
                <a:off x="5727096" y="3875623"/>
                <a:ext cx="59435" cy="73441"/>
              </a:xfrm>
              <a:custGeom>
                <a:avLst/>
                <a:gdLst>
                  <a:gd name="connsiteX0" fmla="*/ 49911 w 59435"/>
                  <a:gd name="connsiteY0" fmla="*/ 73346 h 73441"/>
                  <a:gd name="connsiteX1" fmla="*/ 24479 w 59435"/>
                  <a:gd name="connsiteY1" fmla="*/ 63535 h 73441"/>
                  <a:gd name="connsiteX2" fmla="*/ 25432 w 59435"/>
                  <a:gd name="connsiteY2" fmla="*/ 24483 h 73441"/>
                  <a:gd name="connsiteX3" fmla="*/ 0 w 59435"/>
                  <a:gd name="connsiteY3" fmla="*/ 1718 h 73441"/>
                  <a:gd name="connsiteX4" fmla="*/ 6668 w 59435"/>
                  <a:gd name="connsiteY4" fmla="*/ 194 h 73441"/>
                  <a:gd name="connsiteX5" fmla="*/ 33528 w 59435"/>
                  <a:gd name="connsiteY5" fmla="*/ 7623 h 73441"/>
                  <a:gd name="connsiteX6" fmla="*/ 57912 w 59435"/>
                  <a:gd name="connsiteY6" fmla="*/ 34960 h 73441"/>
                  <a:gd name="connsiteX7" fmla="*/ 50006 w 59435"/>
                  <a:gd name="connsiteY7" fmla="*/ 73441 h 7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35" h="73441">
                    <a:moveTo>
                      <a:pt x="49911" y="73346"/>
                    </a:moveTo>
                    <a:cubicBezTo>
                      <a:pt x="48387" y="71917"/>
                      <a:pt x="38767" y="62773"/>
                      <a:pt x="24479" y="63535"/>
                    </a:cubicBezTo>
                    <a:cubicBezTo>
                      <a:pt x="25527" y="61344"/>
                      <a:pt x="34385" y="43533"/>
                      <a:pt x="25432" y="24483"/>
                    </a:cubicBezTo>
                    <a:cubicBezTo>
                      <a:pt x="18002" y="8481"/>
                      <a:pt x="3429" y="2956"/>
                      <a:pt x="0" y="1718"/>
                    </a:cubicBezTo>
                    <a:cubicBezTo>
                      <a:pt x="2191" y="956"/>
                      <a:pt x="4382" y="480"/>
                      <a:pt x="6668" y="194"/>
                    </a:cubicBezTo>
                    <a:cubicBezTo>
                      <a:pt x="18288" y="-1044"/>
                      <a:pt x="26956" y="3909"/>
                      <a:pt x="33528" y="7623"/>
                    </a:cubicBezTo>
                    <a:cubicBezTo>
                      <a:pt x="40196" y="11529"/>
                      <a:pt x="53245" y="19149"/>
                      <a:pt x="57912" y="34960"/>
                    </a:cubicBezTo>
                    <a:cubicBezTo>
                      <a:pt x="63627" y="54677"/>
                      <a:pt x="51530" y="71250"/>
                      <a:pt x="50006" y="734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74F99DBD-8CCD-578C-C099-B78D1499A78A}"/>
                  </a:ext>
                </a:extLst>
              </p:cNvPr>
              <p:cNvSpPr/>
              <p:nvPr/>
            </p:nvSpPr>
            <p:spPr>
              <a:xfrm>
                <a:off x="5484590" y="4110323"/>
                <a:ext cx="79533" cy="31965"/>
              </a:xfrm>
              <a:custGeom>
                <a:avLst/>
                <a:gdLst>
                  <a:gd name="connsiteX0" fmla="*/ 79534 w 79533"/>
                  <a:gd name="connsiteY0" fmla="*/ 0 h 31965"/>
                  <a:gd name="connsiteX1" fmla="*/ 70104 w 79533"/>
                  <a:gd name="connsiteY1" fmla="*/ 18002 h 31965"/>
                  <a:gd name="connsiteX2" fmla="*/ 44672 w 79533"/>
                  <a:gd name="connsiteY2" fmla="*/ 31813 h 31965"/>
                  <a:gd name="connsiteX3" fmla="*/ 26384 w 79533"/>
                  <a:gd name="connsiteY3" fmla="*/ 28861 h 31965"/>
                  <a:gd name="connsiteX4" fmla="*/ 3429 w 79533"/>
                  <a:gd name="connsiteY4" fmla="*/ 10573 h 31965"/>
                  <a:gd name="connsiteX5" fmla="*/ 0 w 79533"/>
                  <a:gd name="connsiteY5" fmla="*/ 3429 h 31965"/>
                  <a:gd name="connsiteX6" fmla="*/ 0 w 79533"/>
                  <a:gd name="connsiteY6" fmla="*/ 3238 h 31965"/>
                  <a:gd name="connsiteX7" fmla="*/ 42958 w 79533"/>
                  <a:gd name="connsiteY7" fmla="*/ 15335 h 31965"/>
                  <a:gd name="connsiteX8" fmla="*/ 79534 w 79533"/>
                  <a:gd name="connsiteY8" fmla="*/ 0 h 31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33" h="31965">
                    <a:moveTo>
                      <a:pt x="79534" y="0"/>
                    </a:moveTo>
                    <a:cubicBezTo>
                      <a:pt x="79057" y="2191"/>
                      <a:pt x="76867" y="10287"/>
                      <a:pt x="70104" y="18002"/>
                    </a:cubicBezTo>
                    <a:cubicBezTo>
                      <a:pt x="67437" y="20764"/>
                      <a:pt x="58769" y="30385"/>
                      <a:pt x="44672" y="31813"/>
                    </a:cubicBezTo>
                    <a:cubicBezTo>
                      <a:pt x="36481" y="32576"/>
                      <a:pt x="30099" y="30289"/>
                      <a:pt x="26384" y="28861"/>
                    </a:cubicBezTo>
                    <a:cubicBezTo>
                      <a:pt x="22003" y="27337"/>
                      <a:pt x="10668" y="22765"/>
                      <a:pt x="3429" y="10573"/>
                    </a:cubicBezTo>
                    <a:cubicBezTo>
                      <a:pt x="2667" y="9525"/>
                      <a:pt x="1238" y="6858"/>
                      <a:pt x="0" y="3429"/>
                    </a:cubicBezTo>
                    <a:lnTo>
                      <a:pt x="0" y="3238"/>
                    </a:lnTo>
                    <a:cubicBezTo>
                      <a:pt x="4191" y="6191"/>
                      <a:pt x="20288" y="17240"/>
                      <a:pt x="42958" y="15335"/>
                    </a:cubicBezTo>
                    <a:cubicBezTo>
                      <a:pt x="62389" y="13621"/>
                      <a:pt x="75057" y="3715"/>
                      <a:pt x="79534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5D458F61-4A45-7253-0820-D275483F3E9C}"/>
                  </a:ext>
                </a:extLst>
              </p:cNvPr>
              <p:cNvSpPr/>
              <p:nvPr/>
            </p:nvSpPr>
            <p:spPr>
              <a:xfrm>
                <a:off x="5342531" y="4026408"/>
                <a:ext cx="77383" cy="72168"/>
              </a:xfrm>
              <a:custGeom>
                <a:avLst/>
                <a:gdLst>
                  <a:gd name="connsiteX0" fmla="*/ 77384 w 77383"/>
                  <a:gd name="connsiteY0" fmla="*/ 61531 h 72168"/>
                  <a:gd name="connsiteX1" fmla="*/ 75955 w 77383"/>
                  <a:gd name="connsiteY1" fmla="*/ 71628 h 72168"/>
                  <a:gd name="connsiteX2" fmla="*/ 27568 w 77383"/>
                  <a:gd name="connsiteY2" fmla="*/ 62198 h 72168"/>
                  <a:gd name="connsiteX3" fmla="*/ 4136 w 77383"/>
                  <a:gd name="connsiteY3" fmla="*/ 38767 h 72168"/>
                  <a:gd name="connsiteX4" fmla="*/ 4136 w 77383"/>
                  <a:gd name="connsiteY4" fmla="*/ 6382 h 72168"/>
                  <a:gd name="connsiteX5" fmla="*/ 10042 w 77383"/>
                  <a:gd name="connsiteY5" fmla="*/ 0 h 72168"/>
                  <a:gd name="connsiteX6" fmla="*/ 20900 w 77383"/>
                  <a:gd name="connsiteY6" fmla="*/ 37814 h 72168"/>
                  <a:gd name="connsiteX7" fmla="*/ 56905 w 77383"/>
                  <a:gd name="connsiteY7" fmla="*/ 58579 h 72168"/>
                  <a:gd name="connsiteX8" fmla="*/ 77384 w 77383"/>
                  <a:gd name="connsiteY8" fmla="*/ 61531 h 72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383" h="72168">
                    <a:moveTo>
                      <a:pt x="77384" y="61531"/>
                    </a:moveTo>
                    <a:cubicBezTo>
                      <a:pt x="75955" y="66008"/>
                      <a:pt x="75955" y="69913"/>
                      <a:pt x="75955" y="71628"/>
                    </a:cubicBezTo>
                    <a:cubicBezTo>
                      <a:pt x="66621" y="72676"/>
                      <a:pt x="46904" y="73343"/>
                      <a:pt x="27568" y="62198"/>
                    </a:cubicBezTo>
                    <a:cubicBezTo>
                      <a:pt x="20900" y="58293"/>
                      <a:pt x="9851" y="52102"/>
                      <a:pt x="4136" y="38767"/>
                    </a:cubicBezTo>
                    <a:cubicBezTo>
                      <a:pt x="2422" y="35052"/>
                      <a:pt x="-4245" y="19336"/>
                      <a:pt x="4136" y="6382"/>
                    </a:cubicBezTo>
                    <a:cubicBezTo>
                      <a:pt x="5851" y="3715"/>
                      <a:pt x="7851" y="1619"/>
                      <a:pt x="10042" y="0"/>
                    </a:cubicBezTo>
                    <a:cubicBezTo>
                      <a:pt x="9566" y="5905"/>
                      <a:pt x="9280" y="23146"/>
                      <a:pt x="20900" y="37814"/>
                    </a:cubicBezTo>
                    <a:cubicBezTo>
                      <a:pt x="31949" y="51911"/>
                      <a:pt x="47475" y="56102"/>
                      <a:pt x="56905" y="58579"/>
                    </a:cubicBezTo>
                    <a:cubicBezTo>
                      <a:pt x="65287" y="60865"/>
                      <a:pt x="72431" y="61531"/>
                      <a:pt x="77384" y="6153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F1B66678-1B2F-6087-BF63-06CAA3B4E884}"/>
                  </a:ext>
                </a:extLst>
              </p:cNvPr>
              <p:cNvSpPr/>
              <p:nvPr/>
            </p:nvSpPr>
            <p:spPr>
              <a:xfrm>
                <a:off x="5286795" y="3969924"/>
                <a:ext cx="68350" cy="55342"/>
              </a:xfrm>
              <a:custGeom>
                <a:avLst/>
                <a:gdLst>
                  <a:gd name="connsiteX0" fmla="*/ 68255 w 68350"/>
                  <a:gd name="connsiteY0" fmla="*/ 42291 h 55342"/>
                  <a:gd name="connsiteX1" fmla="*/ 64731 w 68350"/>
                  <a:gd name="connsiteY1" fmla="*/ 55340 h 55342"/>
                  <a:gd name="connsiteX2" fmla="*/ 2342 w 68350"/>
                  <a:gd name="connsiteY2" fmla="*/ 25432 h 55342"/>
                  <a:gd name="connsiteX3" fmla="*/ 3009 w 68350"/>
                  <a:gd name="connsiteY3" fmla="*/ 0 h 55342"/>
                  <a:gd name="connsiteX4" fmla="*/ 15772 w 68350"/>
                  <a:gd name="connsiteY4" fmla="*/ 22765 h 55342"/>
                  <a:gd name="connsiteX5" fmla="*/ 68350 w 68350"/>
                  <a:gd name="connsiteY5" fmla="*/ 42291 h 5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350" h="55342">
                    <a:moveTo>
                      <a:pt x="68255" y="42291"/>
                    </a:moveTo>
                    <a:cubicBezTo>
                      <a:pt x="65779" y="47530"/>
                      <a:pt x="65016" y="52197"/>
                      <a:pt x="64731" y="55340"/>
                    </a:cubicBezTo>
                    <a:cubicBezTo>
                      <a:pt x="34155" y="55531"/>
                      <a:pt x="9200" y="43815"/>
                      <a:pt x="2342" y="25432"/>
                    </a:cubicBezTo>
                    <a:cubicBezTo>
                      <a:pt x="1580" y="23431"/>
                      <a:pt x="-2897" y="11144"/>
                      <a:pt x="3009" y="0"/>
                    </a:cubicBezTo>
                    <a:cubicBezTo>
                      <a:pt x="4914" y="6096"/>
                      <a:pt x="8438" y="14764"/>
                      <a:pt x="15772" y="22765"/>
                    </a:cubicBezTo>
                    <a:cubicBezTo>
                      <a:pt x="35203" y="44005"/>
                      <a:pt x="63873" y="42672"/>
                      <a:pt x="68350" y="4229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47F759BF-4E9C-FB56-F526-C85415295528}"/>
                  </a:ext>
                </a:extLst>
              </p:cNvPr>
              <p:cNvSpPr/>
              <p:nvPr/>
            </p:nvSpPr>
            <p:spPr>
              <a:xfrm>
                <a:off x="5433536" y="4045743"/>
                <a:ext cx="89249" cy="23884"/>
              </a:xfrm>
              <a:custGeom>
                <a:avLst/>
                <a:gdLst>
                  <a:gd name="connsiteX0" fmla="*/ 89249 w 89249"/>
                  <a:gd name="connsiteY0" fmla="*/ 4477 h 23884"/>
                  <a:gd name="connsiteX1" fmla="*/ 83629 w 89249"/>
                  <a:gd name="connsiteY1" fmla="*/ 19717 h 23884"/>
                  <a:gd name="connsiteX2" fmla="*/ 36481 w 89249"/>
                  <a:gd name="connsiteY2" fmla="*/ 23241 h 23884"/>
                  <a:gd name="connsiteX3" fmla="*/ 3238 w 89249"/>
                  <a:gd name="connsiteY3" fmla="*/ 15812 h 23884"/>
                  <a:gd name="connsiteX4" fmla="*/ 0 w 89249"/>
                  <a:gd name="connsiteY4" fmla="*/ 0 h 23884"/>
                  <a:gd name="connsiteX5" fmla="*/ 60674 w 89249"/>
                  <a:gd name="connsiteY5" fmla="*/ 9906 h 23884"/>
                  <a:gd name="connsiteX6" fmla="*/ 89249 w 89249"/>
                  <a:gd name="connsiteY6" fmla="*/ 4477 h 2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249" h="23884">
                    <a:moveTo>
                      <a:pt x="89249" y="4477"/>
                    </a:moveTo>
                    <a:cubicBezTo>
                      <a:pt x="88011" y="10954"/>
                      <a:pt x="85725" y="16097"/>
                      <a:pt x="83629" y="19717"/>
                    </a:cubicBezTo>
                    <a:cubicBezTo>
                      <a:pt x="72580" y="22479"/>
                      <a:pt x="56197" y="25146"/>
                      <a:pt x="36481" y="23241"/>
                    </a:cubicBezTo>
                    <a:cubicBezTo>
                      <a:pt x="23146" y="22003"/>
                      <a:pt x="11811" y="18860"/>
                      <a:pt x="3238" y="15812"/>
                    </a:cubicBezTo>
                    <a:cubicBezTo>
                      <a:pt x="2000" y="11906"/>
                      <a:pt x="571" y="6477"/>
                      <a:pt x="0" y="0"/>
                    </a:cubicBezTo>
                    <a:cubicBezTo>
                      <a:pt x="12763" y="5239"/>
                      <a:pt x="34099" y="11906"/>
                      <a:pt x="60674" y="9906"/>
                    </a:cubicBezTo>
                    <a:cubicBezTo>
                      <a:pt x="71818" y="9144"/>
                      <a:pt x="81343" y="6953"/>
                      <a:pt x="89249" y="44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82BAD096-1871-DEB3-3A31-A6814C760B39}"/>
                  </a:ext>
                </a:extLst>
              </p:cNvPr>
              <p:cNvSpPr/>
              <p:nvPr/>
            </p:nvSpPr>
            <p:spPr>
              <a:xfrm>
                <a:off x="5325879" y="3879627"/>
                <a:ext cx="87749" cy="77302"/>
              </a:xfrm>
              <a:custGeom>
                <a:avLst/>
                <a:gdLst>
                  <a:gd name="connsiteX0" fmla="*/ 87750 w 87749"/>
                  <a:gd name="connsiteY0" fmla="*/ 62008 h 77302"/>
                  <a:gd name="connsiteX1" fmla="*/ 86035 w 87749"/>
                  <a:gd name="connsiteY1" fmla="*/ 76867 h 77302"/>
                  <a:gd name="connsiteX2" fmla="*/ 22408 w 87749"/>
                  <a:gd name="connsiteY2" fmla="*/ 60579 h 77302"/>
                  <a:gd name="connsiteX3" fmla="*/ 2691 w 87749"/>
                  <a:gd name="connsiteY3" fmla="*/ 35243 h 77302"/>
                  <a:gd name="connsiteX4" fmla="*/ 6882 w 87749"/>
                  <a:gd name="connsiteY4" fmla="*/ 0 h 77302"/>
                  <a:gd name="connsiteX5" fmla="*/ 15741 w 87749"/>
                  <a:gd name="connsiteY5" fmla="*/ 33528 h 77302"/>
                  <a:gd name="connsiteX6" fmla="*/ 49555 w 87749"/>
                  <a:gd name="connsiteY6" fmla="*/ 55531 h 77302"/>
                  <a:gd name="connsiteX7" fmla="*/ 87750 w 87749"/>
                  <a:gd name="connsiteY7" fmla="*/ 61913 h 7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749" h="77302">
                    <a:moveTo>
                      <a:pt x="87750" y="62008"/>
                    </a:moveTo>
                    <a:cubicBezTo>
                      <a:pt x="85845" y="68199"/>
                      <a:pt x="85749" y="73628"/>
                      <a:pt x="86035" y="76867"/>
                    </a:cubicBezTo>
                    <a:cubicBezTo>
                      <a:pt x="74891" y="77819"/>
                      <a:pt x="46316" y="78867"/>
                      <a:pt x="22408" y="60579"/>
                    </a:cubicBezTo>
                    <a:cubicBezTo>
                      <a:pt x="16979" y="56579"/>
                      <a:pt x="7168" y="48768"/>
                      <a:pt x="2691" y="35243"/>
                    </a:cubicBezTo>
                    <a:cubicBezTo>
                      <a:pt x="-547" y="25432"/>
                      <a:pt x="-2547" y="8096"/>
                      <a:pt x="6882" y="0"/>
                    </a:cubicBezTo>
                    <a:cubicBezTo>
                      <a:pt x="6597" y="6191"/>
                      <a:pt x="6692" y="20479"/>
                      <a:pt x="15741" y="33528"/>
                    </a:cubicBezTo>
                    <a:cubicBezTo>
                      <a:pt x="24599" y="46387"/>
                      <a:pt x="37458" y="51054"/>
                      <a:pt x="49555" y="55531"/>
                    </a:cubicBezTo>
                    <a:cubicBezTo>
                      <a:pt x="57651" y="58674"/>
                      <a:pt x="70795" y="62198"/>
                      <a:pt x="87750" y="6191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BC2A74D4-63A1-B2E8-8ADA-87B1CD0EEB9A}"/>
                  </a:ext>
                </a:extLst>
              </p:cNvPr>
              <p:cNvSpPr/>
              <p:nvPr/>
            </p:nvSpPr>
            <p:spPr>
              <a:xfrm>
                <a:off x="5460811" y="3976020"/>
                <a:ext cx="101883" cy="45629"/>
              </a:xfrm>
              <a:custGeom>
                <a:avLst/>
                <a:gdLst>
                  <a:gd name="connsiteX0" fmla="*/ 101884 w 101883"/>
                  <a:gd name="connsiteY0" fmla="*/ 43339 h 45629"/>
                  <a:gd name="connsiteX1" fmla="*/ 29303 w 101883"/>
                  <a:gd name="connsiteY1" fmla="*/ 37624 h 45629"/>
                  <a:gd name="connsiteX2" fmla="*/ 3205 w 101883"/>
                  <a:gd name="connsiteY2" fmla="*/ 24860 h 45629"/>
                  <a:gd name="connsiteX3" fmla="*/ 538 w 101883"/>
                  <a:gd name="connsiteY3" fmla="*/ 0 h 45629"/>
                  <a:gd name="connsiteX4" fmla="*/ 51115 w 101883"/>
                  <a:gd name="connsiteY4" fmla="*/ 19526 h 45629"/>
                  <a:gd name="connsiteX5" fmla="*/ 100645 w 101883"/>
                  <a:gd name="connsiteY5" fmla="*/ 23432 h 45629"/>
                  <a:gd name="connsiteX6" fmla="*/ 100455 w 101883"/>
                  <a:gd name="connsiteY6" fmla="*/ 24860 h 45629"/>
                  <a:gd name="connsiteX7" fmla="*/ 101884 w 101883"/>
                  <a:gd name="connsiteY7" fmla="*/ 43339 h 4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883" h="45629">
                    <a:moveTo>
                      <a:pt x="101884" y="43339"/>
                    </a:moveTo>
                    <a:cubicBezTo>
                      <a:pt x="86358" y="46006"/>
                      <a:pt x="59212" y="48482"/>
                      <a:pt x="29303" y="37624"/>
                    </a:cubicBezTo>
                    <a:cubicBezTo>
                      <a:pt x="19016" y="33909"/>
                      <a:pt x="10348" y="29432"/>
                      <a:pt x="3205" y="24860"/>
                    </a:cubicBezTo>
                    <a:cubicBezTo>
                      <a:pt x="2728" y="23622"/>
                      <a:pt x="-1463" y="12573"/>
                      <a:pt x="538" y="0"/>
                    </a:cubicBezTo>
                    <a:cubicBezTo>
                      <a:pt x="538" y="0"/>
                      <a:pt x="27874" y="13526"/>
                      <a:pt x="51115" y="19526"/>
                    </a:cubicBezTo>
                    <a:cubicBezTo>
                      <a:pt x="62641" y="22479"/>
                      <a:pt x="79214" y="25146"/>
                      <a:pt x="100645" y="23432"/>
                    </a:cubicBezTo>
                    <a:cubicBezTo>
                      <a:pt x="100455" y="23908"/>
                      <a:pt x="100455" y="24384"/>
                      <a:pt x="100455" y="24860"/>
                    </a:cubicBezTo>
                    <a:cubicBezTo>
                      <a:pt x="99979" y="32195"/>
                      <a:pt x="100931" y="38481"/>
                      <a:pt x="101884" y="4333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A9F7C03-A06C-C67A-7436-8DB81D1451E9}"/>
                </a:ext>
              </a:extLst>
            </p:cNvPr>
            <p:cNvSpPr/>
            <p:nvPr/>
          </p:nvSpPr>
          <p:spPr>
            <a:xfrm>
              <a:off x="7358756" y="5361824"/>
              <a:ext cx="154933" cy="302302"/>
            </a:xfrm>
            <a:custGeom>
              <a:avLst/>
              <a:gdLst>
                <a:gd name="connsiteX0" fmla="*/ 154374 w 154933"/>
                <a:gd name="connsiteY0" fmla="*/ 231636 h 302302"/>
                <a:gd name="connsiteX1" fmla="*/ 153135 w 154933"/>
                <a:gd name="connsiteY1" fmla="*/ 247639 h 302302"/>
                <a:gd name="connsiteX2" fmla="*/ 134847 w 154933"/>
                <a:gd name="connsiteY2" fmla="*/ 295454 h 302302"/>
                <a:gd name="connsiteX3" fmla="*/ 130942 w 154933"/>
                <a:gd name="connsiteY3" fmla="*/ 298121 h 302302"/>
                <a:gd name="connsiteX4" fmla="*/ 69791 w 154933"/>
                <a:gd name="connsiteY4" fmla="*/ 286215 h 302302"/>
                <a:gd name="connsiteX5" fmla="*/ 24642 w 154933"/>
                <a:gd name="connsiteY5" fmla="*/ 229160 h 302302"/>
                <a:gd name="connsiteX6" fmla="*/ 258 w 154933"/>
                <a:gd name="connsiteY6" fmla="*/ 80951 h 302302"/>
                <a:gd name="connsiteX7" fmla="*/ 17594 w 154933"/>
                <a:gd name="connsiteY7" fmla="*/ 15800 h 302302"/>
                <a:gd name="connsiteX8" fmla="*/ 19595 w 154933"/>
                <a:gd name="connsiteY8" fmla="*/ 13895 h 302302"/>
                <a:gd name="connsiteX9" fmla="*/ 43026 w 154933"/>
                <a:gd name="connsiteY9" fmla="*/ 1322 h 302302"/>
                <a:gd name="connsiteX10" fmla="*/ 65695 w 154933"/>
                <a:gd name="connsiteY10" fmla="*/ 1036 h 302302"/>
                <a:gd name="connsiteX11" fmla="*/ 87699 w 154933"/>
                <a:gd name="connsiteY11" fmla="*/ 9704 h 302302"/>
                <a:gd name="connsiteX12" fmla="*/ 120464 w 154933"/>
                <a:gd name="connsiteY12" fmla="*/ 50185 h 302302"/>
                <a:gd name="connsiteX13" fmla="*/ 137705 w 154933"/>
                <a:gd name="connsiteY13" fmla="*/ 99049 h 302302"/>
                <a:gd name="connsiteX14" fmla="*/ 154278 w 154933"/>
                <a:gd name="connsiteY14" fmla="*/ 231732 h 30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33" h="302302">
                  <a:moveTo>
                    <a:pt x="154374" y="231636"/>
                  </a:moveTo>
                  <a:cubicBezTo>
                    <a:pt x="154087" y="237256"/>
                    <a:pt x="153611" y="242495"/>
                    <a:pt x="153135" y="247639"/>
                  </a:cubicBezTo>
                  <a:cubicBezTo>
                    <a:pt x="150944" y="269641"/>
                    <a:pt x="146658" y="286405"/>
                    <a:pt x="134847" y="295454"/>
                  </a:cubicBezTo>
                  <a:cubicBezTo>
                    <a:pt x="133608" y="296407"/>
                    <a:pt x="132370" y="297359"/>
                    <a:pt x="130942" y="298121"/>
                  </a:cubicBezTo>
                  <a:cubicBezTo>
                    <a:pt x="111701" y="308694"/>
                    <a:pt x="86270" y="297168"/>
                    <a:pt x="69791" y="286215"/>
                  </a:cubicBezTo>
                  <a:cubicBezTo>
                    <a:pt x="49026" y="272213"/>
                    <a:pt x="34453" y="251734"/>
                    <a:pt x="24642" y="229160"/>
                  </a:cubicBezTo>
                  <a:cubicBezTo>
                    <a:pt x="5212" y="183345"/>
                    <a:pt x="-1456" y="130481"/>
                    <a:pt x="258" y="80951"/>
                  </a:cubicBezTo>
                  <a:cubicBezTo>
                    <a:pt x="1021" y="60282"/>
                    <a:pt x="2259" y="31326"/>
                    <a:pt x="17594" y="15800"/>
                  </a:cubicBezTo>
                  <a:cubicBezTo>
                    <a:pt x="18642" y="14848"/>
                    <a:pt x="19595" y="13895"/>
                    <a:pt x="19595" y="13895"/>
                  </a:cubicBezTo>
                  <a:cubicBezTo>
                    <a:pt x="23500" y="10466"/>
                    <a:pt x="31405" y="4084"/>
                    <a:pt x="43026" y="1322"/>
                  </a:cubicBezTo>
                  <a:cubicBezTo>
                    <a:pt x="51122" y="-583"/>
                    <a:pt x="58837" y="-202"/>
                    <a:pt x="65695" y="1036"/>
                  </a:cubicBezTo>
                  <a:cubicBezTo>
                    <a:pt x="75792" y="3227"/>
                    <a:pt x="83698" y="7513"/>
                    <a:pt x="87699" y="9704"/>
                  </a:cubicBezTo>
                  <a:cubicBezTo>
                    <a:pt x="98080" y="15800"/>
                    <a:pt x="108844" y="24753"/>
                    <a:pt x="120464" y="50185"/>
                  </a:cubicBezTo>
                  <a:cubicBezTo>
                    <a:pt x="126084" y="62282"/>
                    <a:pt x="131799" y="78093"/>
                    <a:pt x="137705" y="99049"/>
                  </a:cubicBezTo>
                  <a:cubicBezTo>
                    <a:pt x="153707" y="155532"/>
                    <a:pt x="156469" y="196489"/>
                    <a:pt x="154278" y="2317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29DFAC2D-6398-B74B-5479-D71C62C9B4EC}"/>
                </a:ext>
              </a:extLst>
            </p:cNvPr>
            <p:cNvSpPr/>
            <p:nvPr/>
          </p:nvSpPr>
          <p:spPr>
            <a:xfrm>
              <a:off x="7392582" y="5377710"/>
              <a:ext cx="121202" cy="268519"/>
            </a:xfrm>
            <a:custGeom>
              <a:avLst/>
              <a:gdLst>
                <a:gd name="connsiteX0" fmla="*/ 120547 w 121202"/>
                <a:gd name="connsiteY0" fmla="*/ 215751 h 268519"/>
                <a:gd name="connsiteX1" fmla="*/ 119309 w 121202"/>
                <a:gd name="connsiteY1" fmla="*/ 231753 h 268519"/>
                <a:gd name="connsiteX2" fmla="*/ 98163 w 121202"/>
                <a:gd name="connsiteY2" fmla="*/ 264519 h 268519"/>
                <a:gd name="connsiteX3" fmla="*/ 97973 w 121202"/>
                <a:gd name="connsiteY3" fmla="*/ 264519 h 268519"/>
                <a:gd name="connsiteX4" fmla="*/ 89305 w 121202"/>
                <a:gd name="connsiteY4" fmla="*/ 268043 h 268519"/>
                <a:gd name="connsiteX5" fmla="*/ 5675 w 121202"/>
                <a:gd name="connsiteY5" fmla="*/ 145456 h 268519"/>
                <a:gd name="connsiteX6" fmla="*/ 35013 w 121202"/>
                <a:gd name="connsiteY6" fmla="*/ 962 h 268519"/>
                <a:gd name="connsiteX7" fmla="*/ 36918 w 121202"/>
                <a:gd name="connsiteY7" fmla="*/ 486 h 268519"/>
                <a:gd name="connsiteX8" fmla="*/ 86733 w 121202"/>
                <a:gd name="connsiteY8" fmla="*/ 34109 h 268519"/>
                <a:gd name="connsiteX9" fmla="*/ 103973 w 121202"/>
                <a:gd name="connsiteY9" fmla="*/ 82972 h 268519"/>
                <a:gd name="connsiteX10" fmla="*/ 120547 w 121202"/>
                <a:gd name="connsiteY10" fmla="*/ 215656 h 26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202" h="268519">
                  <a:moveTo>
                    <a:pt x="120547" y="215751"/>
                  </a:moveTo>
                  <a:cubicBezTo>
                    <a:pt x="120261" y="221370"/>
                    <a:pt x="119785" y="226609"/>
                    <a:pt x="119309" y="231753"/>
                  </a:cubicBezTo>
                  <a:cubicBezTo>
                    <a:pt x="114547" y="247278"/>
                    <a:pt x="107403" y="258709"/>
                    <a:pt x="98163" y="264519"/>
                  </a:cubicBezTo>
                  <a:lnTo>
                    <a:pt x="97973" y="264519"/>
                  </a:lnTo>
                  <a:cubicBezTo>
                    <a:pt x="95211" y="266233"/>
                    <a:pt x="92353" y="267472"/>
                    <a:pt x="89305" y="268043"/>
                  </a:cubicBezTo>
                  <a:cubicBezTo>
                    <a:pt x="57682" y="274234"/>
                    <a:pt x="20249" y="219370"/>
                    <a:pt x="5675" y="145456"/>
                  </a:cubicBezTo>
                  <a:cubicBezTo>
                    <a:pt x="-8421" y="73161"/>
                    <a:pt x="4628" y="9344"/>
                    <a:pt x="35013" y="962"/>
                  </a:cubicBezTo>
                  <a:lnTo>
                    <a:pt x="36918" y="486"/>
                  </a:lnTo>
                  <a:cubicBezTo>
                    <a:pt x="53396" y="-2753"/>
                    <a:pt x="71207" y="10392"/>
                    <a:pt x="86733" y="34109"/>
                  </a:cubicBezTo>
                  <a:cubicBezTo>
                    <a:pt x="92353" y="46206"/>
                    <a:pt x="98068" y="62017"/>
                    <a:pt x="103973" y="82972"/>
                  </a:cubicBezTo>
                  <a:cubicBezTo>
                    <a:pt x="119975" y="139456"/>
                    <a:pt x="122738" y="180413"/>
                    <a:pt x="120547" y="21565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9EEB5306-F574-AD5D-DEE5-2D5B0DBA71D3}"/>
                </a:ext>
              </a:extLst>
            </p:cNvPr>
            <p:cNvSpPr/>
            <p:nvPr/>
          </p:nvSpPr>
          <p:spPr>
            <a:xfrm>
              <a:off x="7429404" y="5377805"/>
              <a:ext cx="84285" cy="264423"/>
            </a:xfrm>
            <a:custGeom>
              <a:avLst/>
              <a:gdLst>
                <a:gd name="connsiteX0" fmla="*/ 83725 w 84285"/>
                <a:gd name="connsiteY0" fmla="*/ 215656 h 264423"/>
                <a:gd name="connsiteX1" fmla="*/ 82487 w 84285"/>
                <a:gd name="connsiteY1" fmla="*/ 231658 h 264423"/>
                <a:gd name="connsiteX2" fmla="*/ 61341 w 84285"/>
                <a:gd name="connsiteY2" fmla="*/ 264424 h 264423"/>
                <a:gd name="connsiteX3" fmla="*/ 57912 w 84285"/>
                <a:gd name="connsiteY3" fmla="*/ 184223 h 264423"/>
                <a:gd name="connsiteX4" fmla="*/ 28861 w 84285"/>
                <a:gd name="connsiteY4" fmla="*/ 47349 h 264423"/>
                <a:gd name="connsiteX5" fmla="*/ 0 w 84285"/>
                <a:gd name="connsiteY5" fmla="*/ 486 h 264423"/>
                <a:gd name="connsiteX6" fmla="*/ 49816 w 84285"/>
                <a:gd name="connsiteY6" fmla="*/ 34109 h 264423"/>
                <a:gd name="connsiteX7" fmla="*/ 67056 w 84285"/>
                <a:gd name="connsiteY7" fmla="*/ 82972 h 264423"/>
                <a:gd name="connsiteX8" fmla="*/ 83630 w 84285"/>
                <a:gd name="connsiteY8" fmla="*/ 215656 h 264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285" h="264423">
                  <a:moveTo>
                    <a:pt x="83725" y="215656"/>
                  </a:moveTo>
                  <a:cubicBezTo>
                    <a:pt x="83439" y="221275"/>
                    <a:pt x="82963" y="226514"/>
                    <a:pt x="82487" y="231658"/>
                  </a:cubicBezTo>
                  <a:cubicBezTo>
                    <a:pt x="77724" y="247183"/>
                    <a:pt x="70581" y="258613"/>
                    <a:pt x="61341" y="264424"/>
                  </a:cubicBezTo>
                  <a:cubicBezTo>
                    <a:pt x="61341" y="231372"/>
                    <a:pt x="59627" y="203940"/>
                    <a:pt x="57912" y="184223"/>
                  </a:cubicBezTo>
                  <a:cubicBezTo>
                    <a:pt x="52959" y="127930"/>
                    <a:pt x="49244" y="89926"/>
                    <a:pt x="28861" y="47349"/>
                  </a:cubicBezTo>
                  <a:cubicBezTo>
                    <a:pt x="18955" y="26203"/>
                    <a:pt x="7715" y="10392"/>
                    <a:pt x="0" y="486"/>
                  </a:cubicBezTo>
                  <a:cubicBezTo>
                    <a:pt x="16478" y="-2753"/>
                    <a:pt x="34290" y="10392"/>
                    <a:pt x="49816" y="34109"/>
                  </a:cubicBezTo>
                  <a:cubicBezTo>
                    <a:pt x="55436" y="46206"/>
                    <a:pt x="61150" y="62017"/>
                    <a:pt x="67056" y="82972"/>
                  </a:cubicBezTo>
                  <a:cubicBezTo>
                    <a:pt x="83058" y="139456"/>
                    <a:pt x="85820" y="180413"/>
                    <a:pt x="83630" y="215656"/>
                  </a:cubicBezTo>
                  <a:close/>
                </a:path>
              </a:pathLst>
            </a:custGeom>
            <a:solidFill>
              <a:srgbClr val="000000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7" name="Graphic 4">
              <a:extLst>
                <a:ext uri="{FF2B5EF4-FFF2-40B4-BE49-F238E27FC236}">
                  <a16:creationId xmlns:a16="http://schemas.microsoft.com/office/drawing/2014/main" id="{C3B199BE-6665-A40D-E37A-F747DA1588E7}"/>
                </a:ext>
              </a:extLst>
            </p:cNvPr>
            <p:cNvGrpSpPr/>
            <p:nvPr/>
          </p:nvGrpSpPr>
          <p:grpSpPr>
            <a:xfrm>
              <a:off x="5292185" y="2744247"/>
              <a:ext cx="2230659" cy="3065144"/>
              <a:chOff x="5292185" y="2744247"/>
              <a:chExt cx="2230659" cy="3065144"/>
            </a:xfrm>
            <a:solidFill>
              <a:srgbClr val="FFFFFF"/>
            </a:solidFill>
          </p:grpSpPr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55210185-DAC3-CC62-AA3E-55186B70E184}"/>
                  </a:ext>
                </a:extLst>
              </p:cNvPr>
              <p:cNvSpPr/>
              <p:nvPr/>
            </p:nvSpPr>
            <p:spPr>
              <a:xfrm>
                <a:off x="6622240" y="2744247"/>
                <a:ext cx="257190" cy="558545"/>
              </a:xfrm>
              <a:custGeom>
                <a:avLst/>
                <a:gdLst>
                  <a:gd name="connsiteX0" fmla="*/ 257191 w 257190"/>
                  <a:gd name="connsiteY0" fmla="*/ 95 h 558545"/>
                  <a:gd name="connsiteX1" fmla="*/ 185277 w 257190"/>
                  <a:gd name="connsiteY1" fmla="*/ 31813 h 558545"/>
                  <a:gd name="connsiteX2" fmla="*/ 23733 w 257190"/>
                  <a:gd name="connsiteY2" fmla="*/ 258889 h 558545"/>
                  <a:gd name="connsiteX3" fmla="*/ 492 w 257190"/>
                  <a:gd name="connsiteY3" fmla="*/ 390049 h 558545"/>
                  <a:gd name="connsiteX4" fmla="*/ 19923 w 257190"/>
                  <a:gd name="connsiteY4" fmla="*/ 514541 h 558545"/>
                  <a:gd name="connsiteX5" fmla="*/ 56880 w 257190"/>
                  <a:gd name="connsiteY5" fmla="*/ 558546 h 558545"/>
                  <a:gd name="connsiteX6" fmla="*/ 56880 w 257190"/>
                  <a:gd name="connsiteY6" fmla="*/ 428816 h 558545"/>
                  <a:gd name="connsiteX7" fmla="*/ 257191 w 257190"/>
                  <a:gd name="connsiteY7" fmla="*/ 0 h 5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190" h="558545">
                    <a:moveTo>
                      <a:pt x="257191" y="95"/>
                    </a:moveTo>
                    <a:cubicBezTo>
                      <a:pt x="240427" y="5048"/>
                      <a:pt x="214138" y="14383"/>
                      <a:pt x="185277" y="31813"/>
                    </a:cubicBezTo>
                    <a:cubicBezTo>
                      <a:pt x="77168" y="96964"/>
                      <a:pt x="39545" y="211169"/>
                      <a:pt x="23733" y="258889"/>
                    </a:cubicBezTo>
                    <a:cubicBezTo>
                      <a:pt x="20018" y="270224"/>
                      <a:pt x="3636" y="321278"/>
                      <a:pt x="492" y="390049"/>
                    </a:cubicBezTo>
                    <a:cubicBezTo>
                      <a:pt x="-3223" y="472059"/>
                      <a:pt x="15161" y="506159"/>
                      <a:pt x="19923" y="514541"/>
                    </a:cubicBezTo>
                    <a:cubicBezTo>
                      <a:pt x="31830" y="535496"/>
                      <a:pt x="46498" y="549878"/>
                      <a:pt x="56880" y="558546"/>
                    </a:cubicBezTo>
                    <a:cubicBezTo>
                      <a:pt x="53070" y="519208"/>
                      <a:pt x="52308" y="475679"/>
                      <a:pt x="56880" y="428816"/>
                    </a:cubicBezTo>
                    <a:cubicBezTo>
                      <a:pt x="77264" y="219742"/>
                      <a:pt x="192040" y="71342"/>
                      <a:pt x="257191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D6EC9A0C-0C86-0E57-7737-C51BF31A19FD}"/>
                  </a:ext>
                </a:extLst>
              </p:cNvPr>
              <p:cNvSpPr/>
              <p:nvPr/>
            </p:nvSpPr>
            <p:spPr>
              <a:xfrm>
                <a:off x="6401781" y="3490531"/>
                <a:ext cx="274671" cy="499967"/>
              </a:xfrm>
              <a:custGeom>
                <a:avLst/>
                <a:gdLst>
                  <a:gd name="connsiteX0" fmla="*/ 260480 w 274671"/>
                  <a:gd name="connsiteY0" fmla="*/ 0 h 499967"/>
                  <a:gd name="connsiteX1" fmla="*/ 143417 w 274671"/>
                  <a:gd name="connsiteY1" fmla="*/ 36004 h 499967"/>
                  <a:gd name="connsiteX2" fmla="*/ 39786 w 274671"/>
                  <a:gd name="connsiteY2" fmla="*/ 101632 h 499967"/>
                  <a:gd name="connsiteX3" fmla="*/ 1686 w 274671"/>
                  <a:gd name="connsiteY3" fmla="*/ 192596 h 499967"/>
                  <a:gd name="connsiteX4" fmla="*/ 35499 w 274671"/>
                  <a:gd name="connsiteY4" fmla="*/ 328708 h 499967"/>
                  <a:gd name="connsiteX5" fmla="*/ 74266 w 274671"/>
                  <a:gd name="connsiteY5" fmla="*/ 365379 h 499967"/>
                  <a:gd name="connsiteX6" fmla="*/ 183613 w 274671"/>
                  <a:gd name="connsiteY6" fmla="*/ 451390 h 499967"/>
                  <a:gd name="connsiteX7" fmla="*/ 261147 w 274671"/>
                  <a:gd name="connsiteY7" fmla="*/ 499967 h 499967"/>
                  <a:gd name="connsiteX8" fmla="*/ 274672 w 274671"/>
                  <a:gd name="connsiteY8" fmla="*/ 470440 h 499967"/>
                  <a:gd name="connsiteX9" fmla="*/ 109603 w 274671"/>
                  <a:gd name="connsiteY9" fmla="*/ 335756 h 499967"/>
                  <a:gd name="connsiteX10" fmla="*/ 98364 w 274671"/>
                  <a:gd name="connsiteY10" fmla="*/ 197549 h 499967"/>
                  <a:gd name="connsiteX11" fmla="*/ 246478 w 274671"/>
                  <a:gd name="connsiteY11" fmla="*/ 59341 h 499967"/>
                  <a:gd name="connsiteX12" fmla="*/ 260575 w 274671"/>
                  <a:gd name="connsiteY12" fmla="*/ 95 h 499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4671" h="499967">
                    <a:moveTo>
                      <a:pt x="260480" y="0"/>
                    </a:moveTo>
                    <a:cubicBezTo>
                      <a:pt x="209997" y="9716"/>
                      <a:pt x="170468" y="24289"/>
                      <a:pt x="143417" y="36004"/>
                    </a:cubicBezTo>
                    <a:cubicBezTo>
                      <a:pt x="94840" y="56960"/>
                      <a:pt x="65503" y="69723"/>
                      <a:pt x="39786" y="101632"/>
                    </a:cubicBezTo>
                    <a:cubicBezTo>
                      <a:pt x="9401" y="139255"/>
                      <a:pt x="3495" y="179546"/>
                      <a:pt x="1686" y="192596"/>
                    </a:cubicBezTo>
                    <a:cubicBezTo>
                      <a:pt x="-410" y="208026"/>
                      <a:pt x="-7173" y="272891"/>
                      <a:pt x="35499" y="328708"/>
                    </a:cubicBezTo>
                    <a:cubicBezTo>
                      <a:pt x="49025" y="346329"/>
                      <a:pt x="63598" y="358045"/>
                      <a:pt x="74266" y="365379"/>
                    </a:cubicBezTo>
                    <a:cubicBezTo>
                      <a:pt x="105317" y="393287"/>
                      <a:pt x="141703" y="422624"/>
                      <a:pt x="183613" y="451390"/>
                    </a:cubicBezTo>
                    <a:cubicBezTo>
                      <a:pt x="210378" y="469773"/>
                      <a:pt x="236381" y="485870"/>
                      <a:pt x="261147" y="499967"/>
                    </a:cubicBezTo>
                    <a:cubicBezTo>
                      <a:pt x="265623" y="490157"/>
                      <a:pt x="270100" y="480346"/>
                      <a:pt x="274672" y="470440"/>
                    </a:cubicBezTo>
                    <a:cubicBezTo>
                      <a:pt x="259337" y="466439"/>
                      <a:pt x="153514" y="437197"/>
                      <a:pt x="109603" y="335756"/>
                    </a:cubicBezTo>
                    <a:cubicBezTo>
                      <a:pt x="101888" y="317849"/>
                      <a:pt x="78933" y="262604"/>
                      <a:pt x="98364" y="197549"/>
                    </a:cubicBezTo>
                    <a:cubicBezTo>
                      <a:pt x="129035" y="94583"/>
                      <a:pt x="237429" y="61913"/>
                      <a:pt x="246478" y="59341"/>
                    </a:cubicBezTo>
                    <a:cubicBezTo>
                      <a:pt x="251145" y="39624"/>
                      <a:pt x="255907" y="19812"/>
                      <a:pt x="26057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944FE6D0-54C7-0666-54B4-2F18CC08A029}"/>
                  </a:ext>
                </a:extLst>
              </p:cNvPr>
              <p:cNvSpPr/>
              <p:nvPr/>
            </p:nvSpPr>
            <p:spPr>
              <a:xfrm>
                <a:off x="6575196" y="4235196"/>
                <a:ext cx="99827" cy="335756"/>
              </a:xfrm>
              <a:custGeom>
                <a:avLst/>
                <a:gdLst>
                  <a:gd name="connsiteX0" fmla="*/ 99733 w 99827"/>
                  <a:gd name="connsiteY0" fmla="*/ 95 h 335756"/>
                  <a:gd name="connsiteX1" fmla="*/ 25724 w 99827"/>
                  <a:gd name="connsiteY1" fmla="*/ 70580 h 335756"/>
                  <a:gd name="connsiteX2" fmla="*/ 1721 w 99827"/>
                  <a:gd name="connsiteY2" fmla="*/ 196120 h 335756"/>
                  <a:gd name="connsiteX3" fmla="*/ 71539 w 99827"/>
                  <a:gd name="connsiteY3" fmla="*/ 335756 h 335756"/>
                  <a:gd name="connsiteX4" fmla="*/ 44774 w 99827"/>
                  <a:gd name="connsiteY4" fmla="*/ 165068 h 335756"/>
                  <a:gd name="connsiteX5" fmla="*/ 99828 w 99827"/>
                  <a:gd name="connsiteY5" fmla="*/ 0 h 335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827" h="335756">
                    <a:moveTo>
                      <a:pt x="99733" y="95"/>
                    </a:moveTo>
                    <a:cubicBezTo>
                      <a:pt x="83159" y="9049"/>
                      <a:pt x="49727" y="30004"/>
                      <a:pt x="25724" y="70580"/>
                    </a:cubicBezTo>
                    <a:cubicBezTo>
                      <a:pt x="-5423" y="123253"/>
                      <a:pt x="-565" y="175069"/>
                      <a:pt x="1721" y="196120"/>
                    </a:cubicBezTo>
                    <a:cubicBezTo>
                      <a:pt x="10007" y="272320"/>
                      <a:pt x="56108" y="320802"/>
                      <a:pt x="71539" y="335756"/>
                    </a:cubicBezTo>
                    <a:cubicBezTo>
                      <a:pt x="59061" y="305752"/>
                      <a:pt x="38201" y="244221"/>
                      <a:pt x="44774" y="165068"/>
                    </a:cubicBezTo>
                    <a:cubicBezTo>
                      <a:pt x="51346" y="85249"/>
                      <a:pt x="82492" y="27622"/>
                      <a:pt x="9982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40E3ECB8-2211-DDB0-C7F5-4D6508E13A1D}"/>
                  </a:ext>
                </a:extLst>
              </p:cNvPr>
              <p:cNvSpPr/>
              <p:nvPr/>
            </p:nvSpPr>
            <p:spPr>
              <a:xfrm>
                <a:off x="6546770" y="4547997"/>
                <a:ext cx="16241" cy="132968"/>
              </a:xfrm>
              <a:custGeom>
                <a:avLst/>
                <a:gdLst>
                  <a:gd name="connsiteX0" fmla="*/ 16241 w 16241"/>
                  <a:gd name="connsiteY0" fmla="*/ 0 h 132968"/>
                  <a:gd name="connsiteX1" fmla="*/ 239 w 16241"/>
                  <a:gd name="connsiteY1" fmla="*/ 62579 h 132968"/>
                  <a:gd name="connsiteX2" fmla="*/ 11859 w 16241"/>
                  <a:gd name="connsiteY2" fmla="*/ 132969 h 132968"/>
                  <a:gd name="connsiteX3" fmla="*/ 8621 w 16241"/>
                  <a:gd name="connsiteY3" fmla="*/ 63722 h 132968"/>
                  <a:gd name="connsiteX4" fmla="*/ 16241 w 16241"/>
                  <a:gd name="connsiteY4" fmla="*/ 95 h 13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1" h="132968">
                    <a:moveTo>
                      <a:pt x="16241" y="0"/>
                    </a:moveTo>
                    <a:cubicBezTo>
                      <a:pt x="10145" y="12668"/>
                      <a:pt x="1763" y="34385"/>
                      <a:pt x="239" y="62579"/>
                    </a:cubicBezTo>
                    <a:cubicBezTo>
                      <a:pt x="-1476" y="94393"/>
                      <a:pt x="6430" y="119348"/>
                      <a:pt x="11859" y="132969"/>
                    </a:cubicBezTo>
                    <a:cubicBezTo>
                      <a:pt x="9192" y="113538"/>
                      <a:pt x="7573" y="90106"/>
                      <a:pt x="8621" y="63722"/>
                    </a:cubicBezTo>
                    <a:cubicBezTo>
                      <a:pt x="9573" y="39529"/>
                      <a:pt x="12621" y="18097"/>
                      <a:pt x="16241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923C8FF2-A712-E525-99AE-156EFF1D1DAF}"/>
                  </a:ext>
                </a:extLst>
              </p:cNvPr>
              <p:cNvSpPr/>
              <p:nvPr/>
            </p:nvSpPr>
            <p:spPr>
              <a:xfrm>
                <a:off x="6507597" y="4850701"/>
                <a:ext cx="37791" cy="189547"/>
              </a:xfrm>
              <a:custGeom>
                <a:avLst/>
                <a:gdLst>
                  <a:gd name="connsiteX0" fmla="*/ 25790 w 37791"/>
                  <a:gd name="connsiteY0" fmla="*/ 0 h 189547"/>
                  <a:gd name="connsiteX1" fmla="*/ 4359 w 37791"/>
                  <a:gd name="connsiteY1" fmla="*/ 77152 h 189547"/>
                  <a:gd name="connsiteX2" fmla="*/ 3692 w 37791"/>
                  <a:gd name="connsiteY2" fmla="*/ 183642 h 189547"/>
                  <a:gd name="connsiteX3" fmla="*/ 17790 w 37791"/>
                  <a:gd name="connsiteY3" fmla="*/ 189547 h 189547"/>
                  <a:gd name="connsiteX4" fmla="*/ 17790 w 37791"/>
                  <a:gd name="connsiteY4" fmla="*/ 88487 h 189547"/>
                  <a:gd name="connsiteX5" fmla="*/ 37792 w 37791"/>
                  <a:gd name="connsiteY5" fmla="*/ 7810 h 189547"/>
                  <a:gd name="connsiteX6" fmla="*/ 25790 w 37791"/>
                  <a:gd name="connsiteY6" fmla="*/ 95 h 189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91" h="189547">
                    <a:moveTo>
                      <a:pt x="25790" y="0"/>
                    </a:moveTo>
                    <a:cubicBezTo>
                      <a:pt x="17599" y="20193"/>
                      <a:pt x="9312" y="46196"/>
                      <a:pt x="4359" y="77152"/>
                    </a:cubicBezTo>
                    <a:cubicBezTo>
                      <a:pt x="-2499" y="120205"/>
                      <a:pt x="-117" y="157163"/>
                      <a:pt x="3692" y="183642"/>
                    </a:cubicBezTo>
                    <a:cubicBezTo>
                      <a:pt x="8360" y="185642"/>
                      <a:pt x="13122" y="187547"/>
                      <a:pt x="17790" y="189547"/>
                    </a:cubicBezTo>
                    <a:cubicBezTo>
                      <a:pt x="14360" y="163639"/>
                      <a:pt x="12360" y="128873"/>
                      <a:pt x="17790" y="88487"/>
                    </a:cubicBezTo>
                    <a:cubicBezTo>
                      <a:pt x="22076" y="56293"/>
                      <a:pt x="29981" y="29051"/>
                      <a:pt x="37792" y="7810"/>
                    </a:cubicBezTo>
                    <a:cubicBezTo>
                      <a:pt x="33792" y="5239"/>
                      <a:pt x="29791" y="2667"/>
                      <a:pt x="25790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10886C90-08FF-BDCA-8123-CE35CF2BF84E}"/>
                  </a:ext>
                </a:extLst>
              </p:cNvPr>
              <p:cNvSpPr/>
              <p:nvPr/>
            </p:nvSpPr>
            <p:spPr>
              <a:xfrm>
                <a:off x="6322980" y="5069109"/>
                <a:ext cx="144589" cy="295503"/>
              </a:xfrm>
              <a:custGeom>
                <a:avLst/>
                <a:gdLst>
                  <a:gd name="connsiteX0" fmla="*/ 60293 w 144589"/>
                  <a:gd name="connsiteY0" fmla="*/ 95 h 295503"/>
                  <a:gd name="connsiteX1" fmla="*/ 0 w 144589"/>
                  <a:gd name="connsiteY1" fmla="*/ 283940 h 295503"/>
                  <a:gd name="connsiteX2" fmla="*/ 65627 w 144589"/>
                  <a:gd name="connsiteY2" fmla="*/ 294989 h 295503"/>
                  <a:gd name="connsiteX3" fmla="*/ 122015 w 144589"/>
                  <a:gd name="connsiteY3" fmla="*/ 293084 h 295503"/>
                  <a:gd name="connsiteX4" fmla="*/ 144589 w 144589"/>
                  <a:gd name="connsiteY4" fmla="*/ 20383 h 295503"/>
                  <a:gd name="connsiteX5" fmla="*/ 99441 w 144589"/>
                  <a:gd name="connsiteY5" fmla="*/ 9525 h 295503"/>
                  <a:gd name="connsiteX6" fmla="*/ 60293 w 144589"/>
                  <a:gd name="connsiteY6" fmla="*/ 0 h 29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589" h="295503">
                    <a:moveTo>
                      <a:pt x="60293" y="95"/>
                    </a:moveTo>
                    <a:cubicBezTo>
                      <a:pt x="40195" y="94679"/>
                      <a:pt x="20098" y="189357"/>
                      <a:pt x="0" y="283940"/>
                    </a:cubicBezTo>
                    <a:cubicBezTo>
                      <a:pt x="17430" y="288893"/>
                      <a:pt x="39624" y="293465"/>
                      <a:pt x="65627" y="294989"/>
                    </a:cubicBezTo>
                    <a:cubicBezTo>
                      <a:pt x="87153" y="296228"/>
                      <a:pt x="106299" y="295085"/>
                      <a:pt x="122015" y="293084"/>
                    </a:cubicBezTo>
                    <a:cubicBezTo>
                      <a:pt x="129540" y="202216"/>
                      <a:pt x="137064" y="111252"/>
                      <a:pt x="144589" y="20383"/>
                    </a:cubicBezTo>
                    <a:cubicBezTo>
                      <a:pt x="129540" y="16859"/>
                      <a:pt x="114490" y="13240"/>
                      <a:pt x="99441" y="9525"/>
                    </a:cubicBezTo>
                    <a:cubicBezTo>
                      <a:pt x="86392" y="6382"/>
                      <a:pt x="73343" y="3143"/>
                      <a:pt x="60293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FB492C12-94A6-652A-BD96-F3978C216097}"/>
                  </a:ext>
                </a:extLst>
              </p:cNvPr>
              <p:cNvSpPr/>
              <p:nvPr/>
            </p:nvSpPr>
            <p:spPr>
              <a:xfrm>
                <a:off x="6151626" y="5387721"/>
                <a:ext cx="262413" cy="332898"/>
              </a:xfrm>
              <a:custGeom>
                <a:avLst/>
                <a:gdLst>
                  <a:gd name="connsiteX0" fmla="*/ 158019 w 262413"/>
                  <a:gd name="connsiteY0" fmla="*/ 0 h 332898"/>
                  <a:gd name="connsiteX1" fmla="*/ 87820 w 262413"/>
                  <a:gd name="connsiteY1" fmla="*/ 80772 h 332898"/>
                  <a:gd name="connsiteX2" fmla="*/ 12668 w 262413"/>
                  <a:gd name="connsiteY2" fmla="*/ 189071 h 332898"/>
                  <a:gd name="connsiteX3" fmla="*/ 0 w 262413"/>
                  <a:gd name="connsiteY3" fmla="*/ 238411 h 332898"/>
                  <a:gd name="connsiteX4" fmla="*/ 18383 w 262413"/>
                  <a:gd name="connsiteY4" fmla="*/ 297656 h 332898"/>
                  <a:gd name="connsiteX5" fmla="*/ 87535 w 262413"/>
                  <a:gd name="connsiteY5" fmla="*/ 320230 h 332898"/>
                  <a:gd name="connsiteX6" fmla="*/ 162306 w 262413"/>
                  <a:gd name="connsiteY6" fmla="*/ 332899 h 332898"/>
                  <a:gd name="connsiteX7" fmla="*/ 112966 w 262413"/>
                  <a:gd name="connsiteY7" fmla="*/ 289179 h 332898"/>
                  <a:gd name="connsiteX8" fmla="*/ 97441 w 262413"/>
                  <a:gd name="connsiteY8" fmla="*/ 182023 h 332898"/>
                  <a:gd name="connsiteX9" fmla="*/ 160877 w 262413"/>
                  <a:gd name="connsiteY9" fmla="*/ 90297 h 332898"/>
                  <a:gd name="connsiteX10" fmla="*/ 262414 w 262413"/>
                  <a:gd name="connsiteY10" fmla="*/ 9906 h 332898"/>
                  <a:gd name="connsiteX11" fmla="*/ 158019 w 262413"/>
                  <a:gd name="connsiteY11" fmla="*/ 0 h 33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413" h="332898">
                    <a:moveTo>
                      <a:pt x="158019" y="0"/>
                    </a:moveTo>
                    <a:cubicBezTo>
                      <a:pt x="140494" y="19907"/>
                      <a:pt x="116395" y="47530"/>
                      <a:pt x="87820" y="80772"/>
                    </a:cubicBezTo>
                    <a:cubicBezTo>
                      <a:pt x="58388" y="115062"/>
                      <a:pt x="32861" y="145351"/>
                      <a:pt x="12668" y="189071"/>
                    </a:cubicBezTo>
                    <a:cubicBezTo>
                      <a:pt x="5239" y="205073"/>
                      <a:pt x="0" y="219837"/>
                      <a:pt x="0" y="238411"/>
                    </a:cubicBezTo>
                    <a:cubicBezTo>
                      <a:pt x="0" y="265652"/>
                      <a:pt x="11239" y="286607"/>
                      <a:pt x="18383" y="297656"/>
                    </a:cubicBezTo>
                    <a:cubicBezTo>
                      <a:pt x="38005" y="305657"/>
                      <a:pt x="61150" y="313658"/>
                      <a:pt x="87535" y="320230"/>
                    </a:cubicBezTo>
                    <a:cubicBezTo>
                      <a:pt x="115157" y="327088"/>
                      <a:pt x="140398" y="330898"/>
                      <a:pt x="162306" y="332899"/>
                    </a:cubicBezTo>
                    <a:cubicBezTo>
                      <a:pt x="150495" y="326898"/>
                      <a:pt x="129159" y="313944"/>
                      <a:pt x="112966" y="289179"/>
                    </a:cubicBezTo>
                    <a:cubicBezTo>
                      <a:pt x="82296" y="242221"/>
                      <a:pt x="95059" y="191071"/>
                      <a:pt x="97441" y="182023"/>
                    </a:cubicBezTo>
                    <a:cubicBezTo>
                      <a:pt x="110299" y="156591"/>
                      <a:pt x="130302" y="123634"/>
                      <a:pt x="160877" y="90297"/>
                    </a:cubicBezTo>
                    <a:cubicBezTo>
                      <a:pt x="197358" y="50482"/>
                      <a:pt x="235077" y="25241"/>
                      <a:pt x="262414" y="9906"/>
                    </a:cubicBezTo>
                    <a:lnTo>
                      <a:pt x="158019" y="0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F777D2E8-EE74-DECA-F12A-2E1C44BC3DBE}"/>
                  </a:ext>
                </a:extLst>
              </p:cNvPr>
              <p:cNvSpPr/>
              <p:nvPr/>
            </p:nvSpPr>
            <p:spPr>
              <a:xfrm>
                <a:off x="6992972" y="5112258"/>
                <a:ext cx="145062" cy="697134"/>
              </a:xfrm>
              <a:custGeom>
                <a:avLst/>
                <a:gdLst>
                  <a:gd name="connsiteX0" fmla="*/ 100199 w 145062"/>
                  <a:gd name="connsiteY0" fmla="*/ 0 h 697134"/>
                  <a:gd name="connsiteX1" fmla="*/ 92484 w 145062"/>
                  <a:gd name="connsiteY1" fmla="*/ 125921 h 697134"/>
                  <a:gd name="connsiteX2" fmla="*/ 69910 w 145062"/>
                  <a:gd name="connsiteY2" fmla="*/ 350615 h 697134"/>
                  <a:gd name="connsiteX3" fmla="*/ 38858 w 145062"/>
                  <a:gd name="connsiteY3" fmla="*/ 453104 h 697134"/>
                  <a:gd name="connsiteX4" fmla="*/ 282 w 145062"/>
                  <a:gd name="connsiteY4" fmla="*/ 565976 h 697134"/>
                  <a:gd name="connsiteX5" fmla="*/ 15332 w 145062"/>
                  <a:gd name="connsiteY5" fmla="*/ 640556 h 697134"/>
                  <a:gd name="connsiteX6" fmla="*/ 61433 w 145062"/>
                  <a:gd name="connsiteY6" fmla="*/ 690086 h 697134"/>
                  <a:gd name="connsiteX7" fmla="*/ 123536 w 145062"/>
                  <a:gd name="connsiteY7" fmla="*/ 697135 h 697134"/>
                  <a:gd name="connsiteX8" fmla="*/ 70862 w 145062"/>
                  <a:gd name="connsiteY8" fmla="*/ 609219 h 697134"/>
                  <a:gd name="connsiteX9" fmla="*/ 95342 w 145062"/>
                  <a:gd name="connsiteY9" fmla="*/ 460153 h 697134"/>
                  <a:gd name="connsiteX10" fmla="*/ 119440 w 145062"/>
                  <a:gd name="connsiteY10" fmla="*/ 356902 h 697134"/>
                  <a:gd name="connsiteX11" fmla="*/ 137633 w 145062"/>
                  <a:gd name="connsiteY11" fmla="*/ 206312 h 697134"/>
                  <a:gd name="connsiteX12" fmla="*/ 145062 w 145062"/>
                  <a:gd name="connsiteY12" fmla="*/ 20479 h 697134"/>
                  <a:gd name="connsiteX13" fmla="*/ 124964 w 145062"/>
                  <a:gd name="connsiteY13" fmla="*/ 13049 h 697134"/>
                  <a:gd name="connsiteX14" fmla="*/ 100295 w 145062"/>
                  <a:gd name="connsiteY14" fmla="*/ 0 h 69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062" h="697134">
                    <a:moveTo>
                      <a:pt x="100199" y="0"/>
                    </a:moveTo>
                    <a:cubicBezTo>
                      <a:pt x="98866" y="22003"/>
                      <a:pt x="96104" y="67532"/>
                      <a:pt x="92484" y="125921"/>
                    </a:cubicBezTo>
                    <a:cubicBezTo>
                      <a:pt x="83055" y="276892"/>
                      <a:pt x="80959" y="305562"/>
                      <a:pt x="69910" y="350615"/>
                    </a:cubicBezTo>
                    <a:cubicBezTo>
                      <a:pt x="61337" y="385381"/>
                      <a:pt x="54194" y="414623"/>
                      <a:pt x="38858" y="453104"/>
                    </a:cubicBezTo>
                    <a:cubicBezTo>
                      <a:pt x="17808" y="505968"/>
                      <a:pt x="2092" y="524447"/>
                      <a:pt x="282" y="565976"/>
                    </a:cubicBezTo>
                    <a:cubicBezTo>
                      <a:pt x="-384" y="580549"/>
                      <a:pt x="-1242" y="609505"/>
                      <a:pt x="15332" y="640556"/>
                    </a:cubicBezTo>
                    <a:cubicBezTo>
                      <a:pt x="29619" y="667417"/>
                      <a:pt x="50098" y="682847"/>
                      <a:pt x="61433" y="690086"/>
                    </a:cubicBezTo>
                    <a:cubicBezTo>
                      <a:pt x="82102" y="692467"/>
                      <a:pt x="102771" y="694753"/>
                      <a:pt x="123536" y="697135"/>
                    </a:cubicBezTo>
                    <a:cubicBezTo>
                      <a:pt x="86960" y="662369"/>
                      <a:pt x="75244" y="630174"/>
                      <a:pt x="70862" y="609219"/>
                    </a:cubicBezTo>
                    <a:cubicBezTo>
                      <a:pt x="65052" y="581120"/>
                      <a:pt x="70386" y="563499"/>
                      <a:pt x="95342" y="460153"/>
                    </a:cubicBezTo>
                    <a:cubicBezTo>
                      <a:pt x="109344" y="402146"/>
                      <a:pt x="116297" y="373189"/>
                      <a:pt x="119440" y="356902"/>
                    </a:cubicBezTo>
                    <a:cubicBezTo>
                      <a:pt x="129917" y="302800"/>
                      <a:pt x="133251" y="262795"/>
                      <a:pt x="137633" y="206312"/>
                    </a:cubicBezTo>
                    <a:cubicBezTo>
                      <a:pt x="141443" y="158115"/>
                      <a:pt x="144872" y="95060"/>
                      <a:pt x="145062" y="20479"/>
                    </a:cubicBezTo>
                    <a:cubicBezTo>
                      <a:pt x="138871" y="18574"/>
                      <a:pt x="132108" y="16193"/>
                      <a:pt x="124964" y="13049"/>
                    </a:cubicBezTo>
                    <a:cubicBezTo>
                      <a:pt x="115439" y="8858"/>
                      <a:pt x="107153" y="4381"/>
                      <a:pt x="100295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8512814B-91C2-00D6-4197-5EC8172E8581}"/>
                  </a:ext>
                </a:extLst>
              </p:cNvPr>
              <p:cNvSpPr/>
              <p:nvPr/>
            </p:nvSpPr>
            <p:spPr>
              <a:xfrm>
                <a:off x="7096625" y="4593145"/>
                <a:ext cx="39314" cy="147447"/>
              </a:xfrm>
              <a:custGeom>
                <a:avLst/>
                <a:gdLst>
                  <a:gd name="connsiteX0" fmla="*/ 3595 w 39314"/>
                  <a:gd name="connsiteY0" fmla="*/ 95 h 147447"/>
                  <a:gd name="connsiteX1" fmla="*/ 3214 w 39314"/>
                  <a:gd name="connsiteY1" fmla="*/ 69532 h 147447"/>
                  <a:gd name="connsiteX2" fmla="*/ 39314 w 39314"/>
                  <a:gd name="connsiteY2" fmla="*/ 147447 h 147447"/>
                  <a:gd name="connsiteX3" fmla="*/ 9501 w 39314"/>
                  <a:gd name="connsiteY3" fmla="*/ 68104 h 147447"/>
                  <a:gd name="connsiteX4" fmla="*/ 3500 w 39314"/>
                  <a:gd name="connsiteY4" fmla="*/ 0 h 147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4" h="147447">
                    <a:moveTo>
                      <a:pt x="3595" y="95"/>
                    </a:moveTo>
                    <a:cubicBezTo>
                      <a:pt x="547" y="15240"/>
                      <a:pt x="-2501" y="40005"/>
                      <a:pt x="3214" y="69532"/>
                    </a:cubicBezTo>
                    <a:cubicBezTo>
                      <a:pt x="10644" y="107918"/>
                      <a:pt x="28932" y="134398"/>
                      <a:pt x="39314" y="147447"/>
                    </a:cubicBezTo>
                    <a:cubicBezTo>
                      <a:pt x="29027" y="128969"/>
                      <a:pt x="16740" y="102203"/>
                      <a:pt x="9501" y="68104"/>
                    </a:cubicBezTo>
                    <a:cubicBezTo>
                      <a:pt x="3881" y="41624"/>
                      <a:pt x="2928" y="18193"/>
                      <a:pt x="350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CDFF1C3B-F601-827F-DDB8-0C60F62EF728}"/>
                  </a:ext>
                </a:extLst>
              </p:cNvPr>
              <p:cNvSpPr/>
              <p:nvPr/>
            </p:nvSpPr>
            <p:spPr>
              <a:xfrm>
                <a:off x="7146818" y="4905375"/>
                <a:ext cx="44365" cy="198024"/>
              </a:xfrm>
              <a:custGeom>
                <a:avLst/>
                <a:gdLst>
                  <a:gd name="connsiteX0" fmla="*/ 3884 w 44365"/>
                  <a:gd name="connsiteY0" fmla="*/ 0 h 198024"/>
                  <a:gd name="connsiteX1" fmla="*/ 3123 w 44365"/>
                  <a:gd name="connsiteY1" fmla="*/ 96107 h 198024"/>
                  <a:gd name="connsiteX2" fmla="*/ 31316 w 44365"/>
                  <a:gd name="connsiteY2" fmla="*/ 191643 h 198024"/>
                  <a:gd name="connsiteX3" fmla="*/ 44366 w 44365"/>
                  <a:gd name="connsiteY3" fmla="*/ 198025 h 198024"/>
                  <a:gd name="connsiteX4" fmla="*/ 22458 w 44365"/>
                  <a:gd name="connsiteY4" fmla="*/ 93631 h 198024"/>
                  <a:gd name="connsiteX5" fmla="*/ 19886 w 44365"/>
                  <a:gd name="connsiteY5" fmla="*/ 5239 h 198024"/>
                  <a:gd name="connsiteX6" fmla="*/ 3884 w 44365"/>
                  <a:gd name="connsiteY6" fmla="*/ 0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65" h="198024">
                    <a:moveTo>
                      <a:pt x="3884" y="0"/>
                    </a:moveTo>
                    <a:cubicBezTo>
                      <a:pt x="265" y="23527"/>
                      <a:pt x="-2307" y="56864"/>
                      <a:pt x="3123" y="96107"/>
                    </a:cubicBezTo>
                    <a:cubicBezTo>
                      <a:pt x="8742" y="137065"/>
                      <a:pt x="21030" y="169640"/>
                      <a:pt x="31316" y="191643"/>
                    </a:cubicBezTo>
                    <a:cubicBezTo>
                      <a:pt x="35698" y="193738"/>
                      <a:pt x="39984" y="195834"/>
                      <a:pt x="44366" y="198025"/>
                    </a:cubicBezTo>
                    <a:cubicBezTo>
                      <a:pt x="35507" y="169640"/>
                      <a:pt x="27030" y="134398"/>
                      <a:pt x="22458" y="93631"/>
                    </a:cubicBezTo>
                    <a:cubicBezTo>
                      <a:pt x="18839" y="60579"/>
                      <a:pt x="18553" y="30766"/>
                      <a:pt x="19886" y="5239"/>
                    </a:cubicBezTo>
                    <a:cubicBezTo>
                      <a:pt x="14552" y="3524"/>
                      <a:pt x="9218" y="1714"/>
                      <a:pt x="3884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1C9CE836-2079-0E29-932A-C50F54835999}"/>
                  </a:ext>
                </a:extLst>
              </p:cNvPr>
              <p:cNvSpPr/>
              <p:nvPr/>
            </p:nvSpPr>
            <p:spPr>
              <a:xfrm>
                <a:off x="7336440" y="3954875"/>
                <a:ext cx="62007" cy="142970"/>
              </a:xfrm>
              <a:custGeom>
                <a:avLst/>
                <a:gdLst>
                  <a:gd name="connsiteX0" fmla="*/ 0 w 62007"/>
                  <a:gd name="connsiteY0" fmla="*/ 2572 h 142970"/>
                  <a:gd name="connsiteX1" fmla="*/ 17145 w 62007"/>
                  <a:gd name="connsiteY1" fmla="*/ 65818 h 142970"/>
                  <a:gd name="connsiteX2" fmla="*/ 52769 w 62007"/>
                  <a:gd name="connsiteY2" fmla="*/ 139732 h 142970"/>
                  <a:gd name="connsiteX3" fmla="*/ 62008 w 62007"/>
                  <a:gd name="connsiteY3" fmla="*/ 142970 h 142970"/>
                  <a:gd name="connsiteX4" fmla="*/ 27718 w 62007"/>
                  <a:gd name="connsiteY4" fmla="*/ 64199 h 142970"/>
                  <a:gd name="connsiteX5" fmla="*/ 12192 w 62007"/>
                  <a:gd name="connsiteY5" fmla="*/ 0 h 142970"/>
                  <a:gd name="connsiteX6" fmla="*/ 0 w 62007"/>
                  <a:gd name="connsiteY6" fmla="*/ 2572 h 14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007" h="142970">
                    <a:moveTo>
                      <a:pt x="0" y="2572"/>
                    </a:moveTo>
                    <a:cubicBezTo>
                      <a:pt x="3429" y="21146"/>
                      <a:pt x="8763" y="42577"/>
                      <a:pt x="17145" y="65818"/>
                    </a:cubicBezTo>
                    <a:cubicBezTo>
                      <a:pt x="27908" y="95726"/>
                      <a:pt x="40863" y="120396"/>
                      <a:pt x="52769" y="139732"/>
                    </a:cubicBezTo>
                    <a:cubicBezTo>
                      <a:pt x="55817" y="140779"/>
                      <a:pt x="58960" y="141922"/>
                      <a:pt x="62008" y="142970"/>
                    </a:cubicBezTo>
                    <a:cubicBezTo>
                      <a:pt x="50292" y="122015"/>
                      <a:pt x="37815" y="95631"/>
                      <a:pt x="27718" y="64199"/>
                    </a:cubicBezTo>
                    <a:cubicBezTo>
                      <a:pt x="20193" y="40767"/>
                      <a:pt x="15336" y="19050"/>
                      <a:pt x="12192" y="0"/>
                    </a:cubicBezTo>
                    <a:cubicBezTo>
                      <a:pt x="8097" y="857"/>
                      <a:pt x="4001" y="1715"/>
                      <a:pt x="0" y="2572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1096B355-90B0-96E6-042F-86AEA0FB942C}"/>
                  </a:ext>
                </a:extLst>
              </p:cNvPr>
              <p:cNvSpPr/>
              <p:nvPr/>
            </p:nvSpPr>
            <p:spPr>
              <a:xfrm>
                <a:off x="7400691" y="4117657"/>
                <a:ext cx="33284" cy="86582"/>
              </a:xfrm>
              <a:custGeom>
                <a:avLst/>
                <a:gdLst>
                  <a:gd name="connsiteX0" fmla="*/ 9568 w 33284"/>
                  <a:gd name="connsiteY0" fmla="*/ 95 h 86582"/>
                  <a:gd name="connsiteX1" fmla="*/ 614 w 33284"/>
                  <a:gd name="connsiteY1" fmla="*/ 41243 h 86582"/>
                  <a:gd name="connsiteX2" fmla="*/ 33285 w 33284"/>
                  <a:gd name="connsiteY2" fmla="*/ 86583 h 86582"/>
                  <a:gd name="connsiteX3" fmla="*/ 8615 w 33284"/>
                  <a:gd name="connsiteY3" fmla="*/ 41529 h 86582"/>
                  <a:gd name="connsiteX4" fmla="*/ 9568 w 33284"/>
                  <a:gd name="connsiteY4" fmla="*/ 0 h 86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84" h="86582">
                    <a:moveTo>
                      <a:pt x="9568" y="95"/>
                    </a:moveTo>
                    <a:cubicBezTo>
                      <a:pt x="6710" y="4667"/>
                      <a:pt x="-2434" y="20479"/>
                      <a:pt x="614" y="41243"/>
                    </a:cubicBezTo>
                    <a:cubicBezTo>
                      <a:pt x="4996" y="70866"/>
                      <a:pt x="30332" y="85058"/>
                      <a:pt x="33285" y="86583"/>
                    </a:cubicBezTo>
                    <a:cubicBezTo>
                      <a:pt x="27284" y="80582"/>
                      <a:pt x="13759" y="65437"/>
                      <a:pt x="8615" y="41529"/>
                    </a:cubicBezTo>
                    <a:cubicBezTo>
                      <a:pt x="4710" y="23241"/>
                      <a:pt x="7472" y="8096"/>
                      <a:pt x="956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F452C61B-E5F9-822C-D3C5-4761E79457C5}"/>
                  </a:ext>
                </a:extLst>
              </p:cNvPr>
              <p:cNvSpPr/>
              <p:nvPr/>
            </p:nvSpPr>
            <p:spPr>
              <a:xfrm>
                <a:off x="7422119" y="4248721"/>
                <a:ext cx="48242" cy="163734"/>
              </a:xfrm>
              <a:custGeom>
                <a:avLst/>
                <a:gdLst>
                  <a:gd name="connsiteX0" fmla="*/ 1475 w 48242"/>
                  <a:gd name="connsiteY0" fmla="*/ 1334 h 163734"/>
                  <a:gd name="connsiteX1" fmla="*/ 7476 w 48242"/>
                  <a:gd name="connsiteY1" fmla="*/ 89154 h 163734"/>
                  <a:gd name="connsiteX2" fmla="*/ 39766 w 48242"/>
                  <a:gd name="connsiteY2" fmla="*/ 163735 h 163734"/>
                  <a:gd name="connsiteX3" fmla="*/ 48243 w 48242"/>
                  <a:gd name="connsiteY3" fmla="*/ 157544 h 163734"/>
                  <a:gd name="connsiteX4" fmla="*/ 16620 w 48242"/>
                  <a:gd name="connsiteY4" fmla="*/ 84582 h 163734"/>
                  <a:gd name="connsiteX5" fmla="*/ 10905 w 48242"/>
                  <a:gd name="connsiteY5" fmla="*/ 0 h 163734"/>
                  <a:gd name="connsiteX6" fmla="*/ 1475 w 48242"/>
                  <a:gd name="connsiteY6" fmla="*/ 1334 h 1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242" h="163734">
                    <a:moveTo>
                      <a:pt x="1475" y="1334"/>
                    </a:moveTo>
                    <a:cubicBezTo>
                      <a:pt x="-715" y="21431"/>
                      <a:pt x="-1668" y="52673"/>
                      <a:pt x="7476" y="89154"/>
                    </a:cubicBezTo>
                    <a:cubicBezTo>
                      <a:pt x="15763" y="122301"/>
                      <a:pt x="29288" y="147447"/>
                      <a:pt x="39766" y="163735"/>
                    </a:cubicBezTo>
                    <a:cubicBezTo>
                      <a:pt x="42623" y="161639"/>
                      <a:pt x="45385" y="159639"/>
                      <a:pt x="48243" y="157544"/>
                    </a:cubicBezTo>
                    <a:cubicBezTo>
                      <a:pt x="38051" y="141827"/>
                      <a:pt x="24716" y="117157"/>
                      <a:pt x="16620" y="84582"/>
                    </a:cubicBezTo>
                    <a:cubicBezTo>
                      <a:pt x="7857" y="49435"/>
                      <a:pt x="8810" y="19336"/>
                      <a:pt x="10905" y="0"/>
                    </a:cubicBezTo>
                    <a:cubicBezTo>
                      <a:pt x="7761" y="476"/>
                      <a:pt x="4618" y="857"/>
                      <a:pt x="1475" y="133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63B60C8D-796B-7965-18F9-244614B09FD8}"/>
                  </a:ext>
                </a:extLst>
              </p:cNvPr>
              <p:cNvSpPr/>
              <p:nvPr/>
            </p:nvSpPr>
            <p:spPr>
              <a:xfrm>
                <a:off x="7448444" y="4460462"/>
                <a:ext cx="74400" cy="167925"/>
              </a:xfrm>
              <a:custGeom>
                <a:avLst/>
                <a:gdLst>
                  <a:gd name="connsiteX0" fmla="*/ 29061 w 74400"/>
                  <a:gd name="connsiteY0" fmla="*/ 4763 h 167925"/>
                  <a:gd name="connsiteX1" fmla="*/ 28585 w 74400"/>
                  <a:gd name="connsiteY1" fmla="*/ 40005 h 167925"/>
                  <a:gd name="connsiteX2" fmla="*/ 18679 w 74400"/>
                  <a:gd name="connsiteY2" fmla="*/ 71056 h 167925"/>
                  <a:gd name="connsiteX3" fmla="*/ 5059 w 74400"/>
                  <a:gd name="connsiteY3" fmla="*/ 102108 h 167925"/>
                  <a:gd name="connsiteX4" fmla="*/ 6963 w 74400"/>
                  <a:gd name="connsiteY4" fmla="*/ 167926 h 167925"/>
                  <a:gd name="connsiteX5" fmla="*/ 18584 w 74400"/>
                  <a:gd name="connsiteY5" fmla="*/ 142399 h 167925"/>
                  <a:gd name="connsiteX6" fmla="*/ 45063 w 74400"/>
                  <a:gd name="connsiteY6" fmla="*/ 128397 h 167925"/>
                  <a:gd name="connsiteX7" fmla="*/ 74400 w 74400"/>
                  <a:gd name="connsiteY7" fmla="*/ 137636 h 167925"/>
                  <a:gd name="connsiteX8" fmla="*/ 57351 w 74400"/>
                  <a:gd name="connsiteY8" fmla="*/ 120587 h 167925"/>
                  <a:gd name="connsiteX9" fmla="*/ 38872 w 74400"/>
                  <a:gd name="connsiteY9" fmla="*/ 113919 h 167925"/>
                  <a:gd name="connsiteX10" fmla="*/ 45445 w 74400"/>
                  <a:gd name="connsiteY10" fmla="*/ 96488 h 167925"/>
                  <a:gd name="connsiteX11" fmla="*/ 48302 w 74400"/>
                  <a:gd name="connsiteY11" fmla="*/ 41910 h 167925"/>
                  <a:gd name="connsiteX12" fmla="*/ 40206 w 74400"/>
                  <a:gd name="connsiteY12" fmla="*/ 0 h 167925"/>
                  <a:gd name="connsiteX13" fmla="*/ 28967 w 74400"/>
                  <a:gd name="connsiteY13" fmla="*/ 4763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400" h="167925">
                    <a:moveTo>
                      <a:pt x="29061" y="4763"/>
                    </a:moveTo>
                    <a:cubicBezTo>
                      <a:pt x="31253" y="20003"/>
                      <a:pt x="30014" y="32099"/>
                      <a:pt x="28585" y="40005"/>
                    </a:cubicBezTo>
                    <a:cubicBezTo>
                      <a:pt x="26775" y="50292"/>
                      <a:pt x="23823" y="57912"/>
                      <a:pt x="18679" y="71056"/>
                    </a:cubicBezTo>
                    <a:cubicBezTo>
                      <a:pt x="11917" y="88297"/>
                      <a:pt x="7725" y="95631"/>
                      <a:pt x="5059" y="102108"/>
                    </a:cubicBezTo>
                    <a:cubicBezTo>
                      <a:pt x="-371" y="115253"/>
                      <a:pt x="-3609" y="135922"/>
                      <a:pt x="6963" y="167926"/>
                    </a:cubicBezTo>
                    <a:cubicBezTo>
                      <a:pt x="7440" y="163830"/>
                      <a:pt x="9345" y="152400"/>
                      <a:pt x="18584" y="142399"/>
                    </a:cubicBezTo>
                    <a:cubicBezTo>
                      <a:pt x="21537" y="139160"/>
                      <a:pt x="30395" y="129826"/>
                      <a:pt x="45063" y="128397"/>
                    </a:cubicBezTo>
                    <a:cubicBezTo>
                      <a:pt x="60875" y="126873"/>
                      <a:pt x="72115" y="135731"/>
                      <a:pt x="74400" y="137636"/>
                    </a:cubicBezTo>
                    <a:cubicBezTo>
                      <a:pt x="71162" y="131635"/>
                      <a:pt x="65828" y="124492"/>
                      <a:pt x="57351" y="120587"/>
                    </a:cubicBezTo>
                    <a:cubicBezTo>
                      <a:pt x="48588" y="116586"/>
                      <a:pt x="41254" y="118300"/>
                      <a:pt x="38872" y="113919"/>
                    </a:cubicBezTo>
                    <a:cubicBezTo>
                      <a:pt x="36491" y="109442"/>
                      <a:pt x="41730" y="103537"/>
                      <a:pt x="45445" y="96488"/>
                    </a:cubicBezTo>
                    <a:cubicBezTo>
                      <a:pt x="52302" y="83439"/>
                      <a:pt x="50969" y="69628"/>
                      <a:pt x="48302" y="41910"/>
                    </a:cubicBezTo>
                    <a:cubicBezTo>
                      <a:pt x="47254" y="31242"/>
                      <a:pt x="45063" y="16764"/>
                      <a:pt x="40206" y="0"/>
                    </a:cubicBezTo>
                    <a:cubicBezTo>
                      <a:pt x="36491" y="1619"/>
                      <a:pt x="32776" y="3238"/>
                      <a:pt x="28967" y="476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80981F65-0BF3-EA7F-5DFA-59BC00011B96}"/>
                  </a:ext>
                </a:extLst>
              </p:cNvPr>
              <p:cNvSpPr/>
              <p:nvPr/>
            </p:nvSpPr>
            <p:spPr>
              <a:xfrm>
                <a:off x="7418736" y="4640523"/>
                <a:ext cx="52863" cy="47395"/>
              </a:xfrm>
              <a:custGeom>
                <a:avLst/>
                <a:gdLst>
                  <a:gd name="connsiteX0" fmla="*/ 36195 w 52863"/>
                  <a:gd name="connsiteY0" fmla="*/ 56 h 47395"/>
                  <a:gd name="connsiteX1" fmla="*/ 10477 w 52863"/>
                  <a:gd name="connsiteY1" fmla="*/ 17011 h 47395"/>
                  <a:gd name="connsiteX2" fmla="*/ 0 w 52863"/>
                  <a:gd name="connsiteY2" fmla="*/ 41871 h 47395"/>
                  <a:gd name="connsiteX3" fmla="*/ 5715 w 52863"/>
                  <a:gd name="connsiteY3" fmla="*/ 43776 h 47395"/>
                  <a:gd name="connsiteX4" fmla="*/ 13335 w 52863"/>
                  <a:gd name="connsiteY4" fmla="*/ 47396 h 47395"/>
                  <a:gd name="connsiteX5" fmla="*/ 22289 w 52863"/>
                  <a:gd name="connsiteY5" fmla="*/ 25964 h 47395"/>
                  <a:gd name="connsiteX6" fmla="*/ 52864 w 52863"/>
                  <a:gd name="connsiteY6" fmla="*/ 3199 h 47395"/>
                  <a:gd name="connsiteX7" fmla="*/ 36195 w 52863"/>
                  <a:gd name="connsiteY7" fmla="*/ 151 h 4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863" h="47395">
                    <a:moveTo>
                      <a:pt x="36195" y="56"/>
                    </a:moveTo>
                    <a:cubicBezTo>
                      <a:pt x="22574" y="1390"/>
                      <a:pt x="14383" y="11963"/>
                      <a:pt x="10477" y="17011"/>
                    </a:cubicBezTo>
                    <a:cubicBezTo>
                      <a:pt x="3239" y="26250"/>
                      <a:pt x="858" y="36061"/>
                      <a:pt x="0" y="41871"/>
                    </a:cubicBezTo>
                    <a:cubicBezTo>
                      <a:pt x="1810" y="42347"/>
                      <a:pt x="3715" y="43014"/>
                      <a:pt x="5715" y="43776"/>
                    </a:cubicBezTo>
                    <a:cubicBezTo>
                      <a:pt x="8573" y="44919"/>
                      <a:pt x="11144" y="46157"/>
                      <a:pt x="13335" y="47396"/>
                    </a:cubicBezTo>
                    <a:cubicBezTo>
                      <a:pt x="14383" y="42061"/>
                      <a:pt x="16764" y="34156"/>
                      <a:pt x="22289" y="25964"/>
                    </a:cubicBezTo>
                    <a:cubicBezTo>
                      <a:pt x="32575" y="10819"/>
                      <a:pt x="47244" y="5009"/>
                      <a:pt x="52864" y="3199"/>
                    </a:cubicBezTo>
                    <a:cubicBezTo>
                      <a:pt x="49530" y="1675"/>
                      <a:pt x="43529" y="-611"/>
                      <a:pt x="36195" y="151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ADB01913-B119-532A-7364-D94CDC2CC5B3}"/>
                  </a:ext>
                </a:extLst>
              </p:cNvPr>
              <p:cNvSpPr/>
              <p:nvPr/>
            </p:nvSpPr>
            <p:spPr>
              <a:xfrm>
                <a:off x="7312151" y="4720433"/>
                <a:ext cx="65627" cy="63593"/>
              </a:xfrm>
              <a:custGeom>
                <a:avLst/>
                <a:gdLst>
                  <a:gd name="connsiteX0" fmla="*/ 0 w 65627"/>
                  <a:gd name="connsiteY0" fmla="*/ 62831 h 63593"/>
                  <a:gd name="connsiteX1" fmla="*/ 15526 w 65627"/>
                  <a:gd name="connsiteY1" fmla="*/ 20540 h 63593"/>
                  <a:gd name="connsiteX2" fmla="*/ 65627 w 65627"/>
                  <a:gd name="connsiteY2" fmla="*/ 62 h 63593"/>
                  <a:gd name="connsiteX3" fmla="*/ 21907 w 65627"/>
                  <a:gd name="connsiteY3" fmla="*/ 24065 h 63593"/>
                  <a:gd name="connsiteX4" fmla="*/ 9906 w 65627"/>
                  <a:gd name="connsiteY4" fmla="*/ 63594 h 63593"/>
                  <a:gd name="connsiteX5" fmla="*/ 0 w 65627"/>
                  <a:gd name="connsiteY5" fmla="*/ 62927 h 6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27" h="63593">
                    <a:moveTo>
                      <a:pt x="0" y="62831"/>
                    </a:moveTo>
                    <a:cubicBezTo>
                      <a:pt x="0" y="57974"/>
                      <a:pt x="191" y="37686"/>
                      <a:pt x="15526" y="20540"/>
                    </a:cubicBezTo>
                    <a:cubicBezTo>
                      <a:pt x="34862" y="-1081"/>
                      <a:pt x="62008" y="-129"/>
                      <a:pt x="65627" y="62"/>
                    </a:cubicBezTo>
                    <a:cubicBezTo>
                      <a:pt x="61722" y="443"/>
                      <a:pt x="37719" y="2919"/>
                      <a:pt x="21907" y="24065"/>
                    </a:cubicBezTo>
                    <a:cubicBezTo>
                      <a:pt x="9525" y="40543"/>
                      <a:pt x="9716" y="58355"/>
                      <a:pt x="9906" y="63594"/>
                    </a:cubicBezTo>
                    <a:cubicBezTo>
                      <a:pt x="6572" y="63403"/>
                      <a:pt x="3334" y="63117"/>
                      <a:pt x="0" y="6292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EC25EA37-9752-6086-1961-B9EB7F6401EF}"/>
                  </a:ext>
                </a:extLst>
              </p:cNvPr>
              <p:cNvSpPr/>
              <p:nvPr/>
            </p:nvSpPr>
            <p:spPr>
              <a:xfrm>
                <a:off x="7467530" y="4838509"/>
                <a:ext cx="15024" cy="91439"/>
              </a:xfrm>
              <a:custGeom>
                <a:avLst/>
                <a:gdLst>
                  <a:gd name="connsiteX0" fmla="*/ 6261 w 15024"/>
                  <a:gd name="connsiteY0" fmla="*/ 5620 h 91439"/>
                  <a:gd name="connsiteX1" fmla="*/ 356 w 15024"/>
                  <a:gd name="connsiteY1" fmla="*/ 42100 h 91439"/>
                  <a:gd name="connsiteX2" fmla="*/ 3880 w 15024"/>
                  <a:gd name="connsiteY2" fmla="*/ 91440 h 91439"/>
                  <a:gd name="connsiteX3" fmla="*/ 9309 w 15024"/>
                  <a:gd name="connsiteY3" fmla="*/ 89344 h 91439"/>
                  <a:gd name="connsiteX4" fmla="*/ 14262 w 15024"/>
                  <a:gd name="connsiteY4" fmla="*/ 88678 h 91439"/>
                  <a:gd name="connsiteX5" fmla="*/ 9309 w 15024"/>
                  <a:gd name="connsiteY5" fmla="*/ 49339 h 91439"/>
                  <a:gd name="connsiteX6" fmla="*/ 15024 w 15024"/>
                  <a:gd name="connsiteY6" fmla="*/ 0 h 91439"/>
                  <a:gd name="connsiteX7" fmla="*/ 9786 w 15024"/>
                  <a:gd name="connsiteY7" fmla="*/ 2762 h 91439"/>
                  <a:gd name="connsiteX8" fmla="*/ 6261 w 15024"/>
                  <a:gd name="connsiteY8" fmla="*/ 5715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24" h="91439">
                    <a:moveTo>
                      <a:pt x="6261" y="5620"/>
                    </a:moveTo>
                    <a:cubicBezTo>
                      <a:pt x="3594" y="15621"/>
                      <a:pt x="1213" y="27908"/>
                      <a:pt x="356" y="42100"/>
                    </a:cubicBezTo>
                    <a:cubicBezTo>
                      <a:pt x="-882" y="61913"/>
                      <a:pt x="1308" y="78772"/>
                      <a:pt x="3880" y="91440"/>
                    </a:cubicBezTo>
                    <a:cubicBezTo>
                      <a:pt x="5213" y="90678"/>
                      <a:pt x="7023" y="89916"/>
                      <a:pt x="9309" y="89344"/>
                    </a:cubicBezTo>
                    <a:cubicBezTo>
                      <a:pt x="11214" y="88868"/>
                      <a:pt x="12928" y="88678"/>
                      <a:pt x="14262" y="88678"/>
                    </a:cubicBezTo>
                    <a:cubicBezTo>
                      <a:pt x="11785" y="78105"/>
                      <a:pt x="9595" y="64770"/>
                      <a:pt x="9309" y="49339"/>
                    </a:cubicBezTo>
                    <a:cubicBezTo>
                      <a:pt x="8928" y="29337"/>
                      <a:pt x="11881" y="12382"/>
                      <a:pt x="15024" y="0"/>
                    </a:cubicBezTo>
                    <a:cubicBezTo>
                      <a:pt x="13500" y="571"/>
                      <a:pt x="11690" y="1429"/>
                      <a:pt x="9786" y="2762"/>
                    </a:cubicBezTo>
                    <a:cubicBezTo>
                      <a:pt x="8357" y="3715"/>
                      <a:pt x="7214" y="4763"/>
                      <a:pt x="6261" y="571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704B4DFE-4663-F3A3-DFA4-27E4445286C2}"/>
                  </a:ext>
                </a:extLst>
              </p:cNvPr>
              <p:cNvSpPr/>
              <p:nvPr/>
            </p:nvSpPr>
            <p:spPr>
              <a:xfrm>
                <a:off x="7409969" y="4986337"/>
                <a:ext cx="53535" cy="83724"/>
              </a:xfrm>
              <a:custGeom>
                <a:avLst/>
                <a:gdLst>
                  <a:gd name="connsiteX0" fmla="*/ 2386 w 53535"/>
                  <a:gd name="connsiteY0" fmla="*/ 83725 h 83724"/>
                  <a:gd name="connsiteX1" fmla="*/ 5 w 53535"/>
                  <a:gd name="connsiteY1" fmla="*/ 68199 h 83724"/>
                  <a:gd name="connsiteX2" fmla="*/ 12197 w 53535"/>
                  <a:gd name="connsiteY2" fmla="*/ 36481 h 83724"/>
                  <a:gd name="connsiteX3" fmla="*/ 49344 w 53535"/>
                  <a:gd name="connsiteY3" fmla="*/ 0 h 83724"/>
                  <a:gd name="connsiteX4" fmla="*/ 50678 w 53535"/>
                  <a:gd name="connsiteY4" fmla="*/ 4477 h 83724"/>
                  <a:gd name="connsiteX5" fmla="*/ 53535 w 53535"/>
                  <a:gd name="connsiteY5" fmla="*/ 7429 h 83724"/>
                  <a:gd name="connsiteX6" fmla="*/ 31628 w 53535"/>
                  <a:gd name="connsiteY6" fmla="*/ 25146 h 83724"/>
                  <a:gd name="connsiteX7" fmla="*/ 2195 w 53535"/>
                  <a:gd name="connsiteY7" fmla="*/ 83725 h 83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535" h="83724">
                    <a:moveTo>
                      <a:pt x="2386" y="83725"/>
                    </a:moveTo>
                    <a:cubicBezTo>
                      <a:pt x="1243" y="80105"/>
                      <a:pt x="-91" y="74771"/>
                      <a:pt x="5" y="68199"/>
                    </a:cubicBezTo>
                    <a:cubicBezTo>
                      <a:pt x="5" y="63437"/>
                      <a:pt x="1052" y="53149"/>
                      <a:pt x="12197" y="36481"/>
                    </a:cubicBezTo>
                    <a:cubicBezTo>
                      <a:pt x="18197" y="27527"/>
                      <a:pt x="29627" y="13145"/>
                      <a:pt x="49344" y="0"/>
                    </a:cubicBezTo>
                    <a:cubicBezTo>
                      <a:pt x="49344" y="857"/>
                      <a:pt x="49630" y="2667"/>
                      <a:pt x="50678" y="4477"/>
                    </a:cubicBezTo>
                    <a:cubicBezTo>
                      <a:pt x="51630" y="6001"/>
                      <a:pt x="52868" y="6953"/>
                      <a:pt x="53535" y="7429"/>
                    </a:cubicBezTo>
                    <a:cubicBezTo>
                      <a:pt x="46772" y="11621"/>
                      <a:pt x="39152" y="17336"/>
                      <a:pt x="31628" y="25146"/>
                    </a:cubicBezTo>
                    <a:cubicBezTo>
                      <a:pt x="11244" y="46577"/>
                      <a:pt x="4672" y="71056"/>
                      <a:pt x="2195" y="8372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9C5D87A2-FDC2-A5FD-94A0-7446977F139C}"/>
                  </a:ext>
                </a:extLst>
              </p:cNvPr>
              <p:cNvSpPr/>
              <p:nvPr/>
            </p:nvSpPr>
            <p:spPr>
              <a:xfrm>
                <a:off x="7379948" y="4935569"/>
                <a:ext cx="62505" cy="69627"/>
              </a:xfrm>
              <a:custGeom>
                <a:avLst/>
                <a:gdLst>
                  <a:gd name="connsiteX0" fmla="*/ 57362 w 62505"/>
                  <a:gd name="connsiteY0" fmla="*/ 0 h 69627"/>
                  <a:gd name="connsiteX1" fmla="*/ 42121 w 62505"/>
                  <a:gd name="connsiteY1" fmla="*/ 12573 h 69627"/>
                  <a:gd name="connsiteX2" fmla="*/ 18119 w 62505"/>
                  <a:gd name="connsiteY2" fmla="*/ 32004 h 69627"/>
                  <a:gd name="connsiteX3" fmla="*/ 4879 w 62505"/>
                  <a:gd name="connsiteY3" fmla="*/ 44672 h 69627"/>
                  <a:gd name="connsiteX4" fmla="*/ 21 w 62505"/>
                  <a:gd name="connsiteY4" fmla="*/ 57626 h 69627"/>
                  <a:gd name="connsiteX5" fmla="*/ 5641 w 62505"/>
                  <a:gd name="connsiteY5" fmla="*/ 69628 h 69627"/>
                  <a:gd name="connsiteX6" fmla="*/ 7736 w 62505"/>
                  <a:gd name="connsiteY6" fmla="*/ 57626 h 69627"/>
                  <a:gd name="connsiteX7" fmla="*/ 22500 w 62505"/>
                  <a:gd name="connsiteY7" fmla="*/ 38100 h 69627"/>
                  <a:gd name="connsiteX8" fmla="*/ 62505 w 62505"/>
                  <a:gd name="connsiteY8" fmla="*/ 10477 h 69627"/>
                  <a:gd name="connsiteX9" fmla="*/ 59552 w 62505"/>
                  <a:gd name="connsiteY9" fmla="*/ 5620 h 69627"/>
                  <a:gd name="connsiteX10" fmla="*/ 57362 w 62505"/>
                  <a:gd name="connsiteY10" fmla="*/ 0 h 6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505" h="69627">
                    <a:moveTo>
                      <a:pt x="57362" y="0"/>
                    </a:moveTo>
                    <a:cubicBezTo>
                      <a:pt x="50980" y="5334"/>
                      <a:pt x="45741" y="9620"/>
                      <a:pt x="42121" y="12573"/>
                    </a:cubicBezTo>
                    <a:cubicBezTo>
                      <a:pt x="34121" y="19050"/>
                      <a:pt x="26215" y="25717"/>
                      <a:pt x="18119" y="32004"/>
                    </a:cubicBezTo>
                    <a:cubicBezTo>
                      <a:pt x="12594" y="36290"/>
                      <a:pt x="8689" y="39148"/>
                      <a:pt x="4879" y="44672"/>
                    </a:cubicBezTo>
                    <a:cubicBezTo>
                      <a:pt x="2402" y="48292"/>
                      <a:pt x="-264" y="52292"/>
                      <a:pt x="21" y="57626"/>
                    </a:cubicBezTo>
                    <a:cubicBezTo>
                      <a:pt x="307" y="63817"/>
                      <a:pt x="4212" y="68104"/>
                      <a:pt x="5641" y="69628"/>
                    </a:cubicBezTo>
                    <a:cubicBezTo>
                      <a:pt x="5641" y="66770"/>
                      <a:pt x="6022" y="62484"/>
                      <a:pt x="7736" y="57626"/>
                    </a:cubicBezTo>
                    <a:cubicBezTo>
                      <a:pt x="10880" y="48577"/>
                      <a:pt x="16785" y="42958"/>
                      <a:pt x="22500" y="38100"/>
                    </a:cubicBezTo>
                    <a:cubicBezTo>
                      <a:pt x="37073" y="25622"/>
                      <a:pt x="52695" y="16097"/>
                      <a:pt x="62505" y="10477"/>
                    </a:cubicBezTo>
                    <a:cubicBezTo>
                      <a:pt x="61553" y="9144"/>
                      <a:pt x="60505" y="7620"/>
                      <a:pt x="59552" y="5620"/>
                    </a:cubicBezTo>
                    <a:cubicBezTo>
                      <a:pt x="58505" y="3524"/>
                      <a:pt x="57838" y="1619"/>
                      <a:pt x="5736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97D79DCF-5653-3982-93C0-42C195A29D72}"/>
                  </a:ext>
                </a:extLst>
              </p:cNvPr>
              <p:cNvSpPr/>
              <p:nvPr/>
            </p:nvSpPr>
            <p:spPr>
              <a:xfrm>
                <a:off x="7181322" y="4767738"/>
                <a:ext cx="15862" cy="93821"/>
              </a:xfrm>
              <a:custGeom>
                <a:avLst/>
                <a:gdLst>
                  <a:gd name="connsiteX0" fmla="*/ 1385 w 15862"/>
                  <a:gd name="connsiteY0" fmla="*/ 0 h 93821"/>
                  <a:gd name="connsiteX1" fmla="*/ 1765 w 15862"/>
                  <a:gd name="connsiteY1" fmla="*/ 46196 h 93821"/>
                  <a:gd name="connsiteX2" fmla="*/ 15862 w 15862"/>
                  <a:gd name="connsiteY2" fmla="*/ 93821 h 93821"/>
                  <a:gd name="connsiteX3" fmla="*/ 6719 w 15862"/>
                  <a:gd name="connsiteY3" fmla="*/ 45911 h 93821"/>
                  <a:gd name="connsiteX4" fmla="*/ 1385 w 15862"/>
                  <a:gd name="connsiteY4" fmla="*/ 95 h 9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2" h="93821">
                    <a:moveTo>
                      <a:pt x="1385" y="0"/>
                    </a:moveTo>
                    <a:cubicBezTo>
                      <a:pt x="-140" y="11621"/>
                      <a:pt x="-902" y="27623"/>
                      <a:pt x="1765" y="46196"/>
                    </a:cubicBezTo>
                    <a:cubicBezTo>
                      <a:pt x="4718" y="66389"/>
                      <a:pt x="10719" y="82582"/>
                      <a:pt x="15862" y="93821"/>
                    </a:cubicBezTo>
                    <a:cubicBezTo>
                      <a:pt x="12433" y="78962"/>
                      <a:pt x="9290" y="62960"/>
                      <a:pt x="6719" y="45911"/>
                    </a:cubicBezTo>
                    <a:cubicBezTo>
                      <a:pt x="4242" y="29813"/>
                      <a:pt x="2528" y="14478"/>
                      <a:pt x="138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8E30DAE0-7790-5B67-F433-65DCCE16422B}"/>
                  </a:ext>
                </a:extLst>
              </p:cNvPr>
              <p:cNvSpPr/>
              <p:nvPr/>
            </p:nvSpPr>
            <p:spPr>
              <a:xfrm>
                <a:off x="7405062" y="5386958"/>
                <a:ext cx="69585" cy="253269"/>
              </a:xfrm>
              <a:custGeom>
                <a:avLst/>
                <a:gdLst>
                  <a:gd name="connsiteX0" fmla="*/ 19579 w 69585"/>
                  <a:gd name="connsiteY0" fmla="*/ 0 h 253269"/>
                  <a:gd name="connsiteX1" fmla="*/ 5482 w 69585"/>
                  <a:gd name="connsiteY1" fmla="*/ 40196 h 253269"/>
                  <a:gd name="connsiteX2" fmla="*/ 2625 w 69585"/>
                  <a:gd name="connsiteY2" fmla="*/ 125539 h 253269"/>
                  <a:gd name="connsiteX3" fmla="*/ 22627 w 69585"/>
                  <a:gd name="connsiteY3" fmla="*/ 191167 h 253269"/>
                  <a:gd name="connsiteX4" fmla="*/ 49393 w 69585"/>
                  <a:gd name="connsiteY4" fmla="*/ 234887 h 253269"/>
                  <a:gd name="connsiteX5" fmla="*/ 69586 w 69585"/>
                  <a:gd name="connsiteY5" fmla="*/ 253270 h 253269"/>
                  <a:gd name="connsiteX6" fmla="*/ 20818 w 69585"/>
                  <a:gd name="connsiteY6" fmla="*/ 125349 h 253269"/>
                  <a:gd name="connsiteX7" fmla="*/ 19484 w 69585"/>
                  <a:gd name="connsiteY7" fmla="*/ 95 h 25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585" h="253269">
                    <a:moveTo>
                      <a:pt x="19579" y="0"/>
                    </a:moveTo>
                    <a:cubicBezTo>
                      <a:pt x="15103" y="9620"/>
                      <a:pt x="9578" y="23241"/>
                      <a:pt x="5482" y="40196"/>
                    </a:cubicBezTo>
                    <a:cubicBezTo>
                      <a:pt x="3673" y="47815"/>
                      <a:pt x="-3947" y="81534"/>
                      <a:pt x="2625" y="125539"/>
                    </a:cubicBezTo>
                    <a:cubicBezTo>
                      <a:pt x="7292" y="156686"/>
                      <a:pt x="17007" y="178689"/>
                      <a:pt x="22627" y="191167"/>
                    </a:cubicBezTo>
                    <a:cubicBezTo>
                      <a:pt x="34724" y="218122"/>
                      <a:pt x="45868" y="230981"/>
                      <a:pt x="49393" y="234887"/>
                    </a:cubicBezTo>
                    <a:cubicBezTo>
                      <a:pt x="56917" y="243173"/>
                      <a:pt x="64156" y="249174"/>
                      <a:pt x="69586" y="253270"/>
                    </a:cubicBezTo>
                    <a:cubicBezTo>
                      <a:pt x="53584" y="227076"/>
                      <a:pt x="31390" y="183452"/>
                      <a:pt x="20818" y="125349"/>
                    </a:cubicBezTo>
                    <a:cubicBezTo>
                      <a:pt x="11388" y="73152"/>
                      <a:pt x="14912" y="29051"/>
                      <a:pt x="19484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4565E7EC-ECFB-A729-56D4-BDC1ACFD44E3}"/>
                  </a:ext>
                </a:extLst>
              </p:cNvPr>
              <p:cNvSpPr/>
              <p:nvPr/>
            </p:nvSpPr>
            <p:spPr>
              <a:xfrm>
                <a:off x="6566273" y="4731829"/>
                <a:ext cx="34932" cy="94868"/>
              </a:xfrm>
              <a:custGeom>
                <a:avLst/>
                <a:gdLst>
                  <a:gd name="connsiteX0" fmla="*/ 34932 w 34932"/>
                  <a:gd name="connsiteY0" fmla="*/ 0 h 94868"/>
                  <a:gd name="connsiteX1" fmla="*/ 10644 w 34932"/>
                  <a:gd name="connsiteY1" fmla="*/ 24670 h 94868"/>
                  <a:gd name="connsiteX2" fmla="*/ 547 w 34932"/>
                  <a:gd name="connsiteY2" fmla="*/ 69342 h 94868"/>
                  <a:gd name="connsiteX3" fmla="*/ 9596 w 34932"/>
                  <a:gd name="connsiteY3" fmla="*/ 94869 h 94868"/>
                  <a:gd name="connsiteX4" fmla="*/ 12168 w 34932"/>
                  <a:gd name="connsiteY4" fmla="*/ 45720 h 94868"/>
                  <a:gd name="connsiteX5" fmla="*/ 34932 w 34932"/>
                  <a:gd name="connsiteY5" fmla="*/ 0 h 9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932" h="94868">
                    <a:moveTo>
                      <a:pt x="34932" y="0"/>
                    </a:moveTo>
                    <a:cubicBezTo>
                      <a:pt x="28455" y="4096"/>
                      <a:pt x="18359" y="11716"/>
                      <a:pt x="10644" y="24670"/>
                    </a:cubicBezTo>
                    <a:cubicBezTo>
                      <a:pt x="7405" y="30004"/>
                      <a:pt x="-2406" y="46958"/>
                      <a:pt x="547" y="69342"/>
                    </a:cubicBezTo>
                    <a:cubicBezTo>
                      <a:pt x="2071" y="81058"/>
                      <a:pt x="6548" y="89821"/>
                      <a:pt x="9596" y="94869"/>
                    </a:cubicBezTo>
                    <a:cubicBezTo>
                      <a:pt x="8072" y="84487"/>
                      <a:pt x="6739" y="66770"/>
                      <a:pt x="12168" y="45720"/>
                    </a:cubicBezTo>
                    <a:cubicBezTo>
                      <a:pt x="17883" y="23717"/>
                      <a:pt x="28360" y="8287"/>
                      <a:pt x="3493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5947830B-5F73-B7B8-16EF-6B017C14CE7B}"/>
                  </a:ext>
                </a:extLst>
              </p:cNvPr>
              <p:cNvSpPr/>
              <p:nvPr/>
            </p:nvSpPr>
            <p:spPr>
              <a:xfrm>
                <a:off x="6682247" y="5391245"/>
                <a:ext cx="75073" cy="254698"/>
              </a:xfrm>
              <a:custGeom>
                <a:avLst/>
                <a:gdLst>
                  <a:gd name="connsiteX0" fmla="*/ 61072 w 75073"/>
                  <a:gd name="connsiteY0" fmla="*/ 0 h 254698"/>
                  <a:gd name="connsiteX1" fmla="*/ 25830 w 75073"/>
                  <a:gd name="connsiteY1" fmla="*/ 31051 h 254698"/>
                  <a:gd name="connsiteX2" fmla="*/ 398 w 75073"/>
                  <a:gd name="connsiteY2" fmla="*/ 115729 h 254698"/>
                  <a:gd name="connsiteX3" fmla="*/ 11637 w 75073"/>
                  <a:gd name="connsiteY3" fmla="*/ 195453 h 254698"/>
                  <a:gd name="connsiteX4" fmla="*/ 44784 w 75073"/>
                  <a:gd name="connsiteY4" fmla="*/ 242697 h 254698"/>
                  <a:gd name="connsiteX5" fmla="*/ 75074 w 75073"/>
                  <a:gd name="connsiteY5" fmla="*/ 254698 h 254698"/>
                  <a:gd name="connsiteX6" fmla="*/ 20019 w 75073"/>
                  <a:gd name="connsiteY6" fmla="*/ 131159 h 254698"/>
                  <a:gd name="connsiteX7" fmla="*/ 60882 w 75073"/>
                  <a:gd name="connsiteY7" fmla="*/ 95 h 25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073" h="254698">
                    <a:moveTo>
                      <a:pt x="61072" y="0"/>
                    </a:moveTo>
                    <a:cubicBezTo>
                      <a:pt x="51928" y="5334"/>
                      <a:pt x="37927" y="15049"/>
                      <a:pt x="25830" y="31051"/>
                    </a:cubicBezTo>
                    <a:cubicBezTo>
                      <a:pt x="3827" y="60103"/>
                      <a:pt x="1922" y="91249"/>
                      <a:pt x="398" y="115729"/>
                    </a:cubicBezTo>
                    <a:cubicBezTo>
                      <a:pt x="-2269" y="159163"/>
                      <a:pt x="9256" y="189357"/>
                      <a:pt x="11637" y="195453"/>
                    </a:cubicBezTo>
                    <a:cubicBezTo>
                      <a:pt x="17924" y="211264"/>
                      <a:pt x="25448" y="229743"/>
                      <a:pt x="44784" y="242697"/>
                    </a:cubicBezTo>
                    <a:cubicBezTo>
                      <a:pt x="56119" y="250412"/>
                      <a:pt x="67549" y="253365"/>
                      <a:pt x="75074" y="254698"/>
                    </a:cubicBezTo>
                    <a:cubicBezTo>
                      <a:pt x="64596" y="244030"/>
                      <a:pt x="24305" y="200501"/>
                      <a:pt x="20019" y="131159"/>
                    </a:cubicBezTo>
                    <a:cubicBezTo>
                      <a:pt x="15638" y="60388"/>
                      <a:pt x="51833" y="11621"/>
                      <a:pt x="60882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6E5731C2-3C4F-78A5-B820-67C1A292593E}"/>
                  </a:ext>
                </a:extLst>
              </p:cNvPr>
              <p:cNvSpPr/>
              <p:nvPr/>
            </p:nvSpPr>
            <p:spPr>
              <a:xfrm>
                <a:off x="6246590" y="3860101"/>
                <a:ext cx="108585" cy="153542"/>
              </a:xfrm>
              <a:custGeom>
                <a:avLst/>
                <a:gdLst>
                  <a:gd name="connsiteX0" fmla="*/ 102489 w 108585"/>
                  <a:gd name="connsiteY0" fmla="*/ 0 h 153542"/>
                  <a:gd name="connsiteX1" fmla="*/ 49339 w 108585"/>
                  <a:gd name="connsiteY1" fmla="*/ 51721 h 153542"/>
                  <a:gd name="connsiteX2" fmla="*/ 0 w 108585"/>
                  <a:gd name="connsiteY2" fmla="*/ 147161 h 153542"/>
                  <a:gd name="connsiteX3" fmla="*/ 4477 w 108585"/>
                  <a:gd name="connsiteY3" fmla="*/ 149066 h 153542"/>
                  <a:gd name="connsiteX4" fmla="*/ 12002 w 108585"/>
                  <a:gd name="connsiteY4" fmla="*/ 153543 h 153542"/>
                  <a:gd name="connsiteX5" fmla="*/ 44196 w 108585"/>
                  <a:gd name="connsiteY5" fmla="*/ 81820 h 153542"/>
                  <a:gd name="connsiteX6" fmla="*/ 108585 w 108585"/>
                  <a:gd name="connsiteY6" fmla="*/ 13145 h 153542"/>
                  <a:gd name="connsiteX7" fmla="*/ 102489 w 108585"/>
                  <a:gd name="connsiteY7" fmla="*/ 0 h 15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585" h="153542">
                    <a:moveTo>
                      <a:pt x="102489" y="0"/>
                    </a:moveTo>
                    <a:cubicBezTo>
                      <a:pt x="86773" y="11716"/>
                      <a:pt x="67627" y="28575"/>
                      <a:pt x="49339" y="51721"/>
                    </a:cubicBezTo>
                    <a:cubicBezTo>
                      <a:pt x="21050" y="87630"/>
                      <a:pt x="7048" y="123349"/>
                      <a:pt x="0" y="147161"/>
                    </a:cubicBezTo>
                    <a:cubicBezTo>
                      <a:pt x="1429" y="147638"/>
                      <a:pt x="2953" y="148304"/>
                      <a:pt x="4477" y="149066"/>
                    </a:cubicBezTo>
                    <a:cubicBezTo>
                      <a:pt x="7430" y="150495"/>
                      <a:pt x="9906" y="152019"/>
                      <a:pt x="12002" y="153543"/>
                    </a:cubicBezTo>
                    <a:cubicBezTo>
                      <a:pt x="17240" y="134779"/>
                      <a:pt x="26670" y="109061"/>
                      <a:pt x="44196" y="81820"/>
                    </a:cubicBezTo>
                    <a:cubicBezTo>
                      <a:pt x="66008" y="48101"/>
                      <a:pt x="91154" y="26098"/>
                      <a:pt x="108585" y="13145"/>
                    </a:cubicBezTo>
                    <a:cubicBezTo>
                      <a:pt x="106585" y="8763"/>
                      <a:pt x="104490" y="4381"/>
                      <a:pt x="102489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67AA935F-4517-53F7-E795-B58C996A0D7F}"/>
                  </a:ext>
                </a:extLst>
              </p:cNvPr>
              <p:cNvSpPr/>
              <p:nvPr/>
            </p:nvSpPr>
            <p:spPr>
              <a:xfrm>
                <a:off x="6184105" y="4051423"/>
                <a:ext cx="80391" cy="44612"/>
              </a:xfrm>
              <a:custGeom>
                <a:avLst/>
                <a:gdLst>
                  <a:gd name="connsiteX0" fmla="*/ 0 w 80391"/>
                  <a:gd name="connsiteY0" fmla="*/ 44612 h 44612"/>
                  <a:gd name="connsiteX1" fmla="*/ 15907 w 80391"/>
                  <a:gd name="connsiteY1" fmla="*/ 9655 h 44612"/>
                  <a:gd name="connsiteX2" fmla="*/ 52579 w 80391"/>
                  <a:gd name="connsiteY2" fmla="*/ 797 h 44612"/>
                  <a:gd name="connsiteX3" fmla="*/ 80391 w 80391"/>
                  <a:gd name="connsiteY3" fmla="*/ 19847 h 44612"/>
                  <a:gd name="connsiteX4" fmla="*/ 32766 w 80391"/>
                  <a:gd name="connsiteY4" fmla="*/ 13465 h 44612"/>
                  <a:gd name="connsiteX5" fmla="*/ 0 w 80391"/>
                  <a:gd name="connsiteY5" fmla="*/ 44517 h 4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391" h="44612">
                    <a:moveTo>
                      <a:pt x="0" y="44612"/>
                    </a:moveTo>
                    <a:cubicBezTo>
                      <a:pt x="0" y="42326"/>
                      <a:pt x="-286" y="22895"/>
                      <a:pt x="15907" y="9655"/>
                    </a:cubicBezTo>
                    <a:cubicBezTo>
                      <a:pt x="31623" y="-3203"/>
                      <a:pt x="50007" y="321"/>
                      <a:pt x="52579" y="797"/>
                    </a:cubicBezTo>
                    <a:cubicBezTo>
                      <a:pt x="69819" y="4417"/>
                      <a:pt x="78677" y="17180"/>
                      <a:pt x="80391" y="19847"/>
                    </a:cubicBezTo>
                    <a:cubicBezTo>
                      <a:pt x="78010" y="18228"/>
                      <a:pt x="57531" y="5083"/>
                      <a:pt x="32766" y="13465"/>
                    </a:cubicBezTo>
                    <a:cubicBezTo>
                      <a:pt x="9811" y="21276"/>
                      <a:pt x="1239" y="41469"/>
                      <a:pt x="0" y="4451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14EBA372-355C-F982-EC71-5DDCD86FF522}"/>
                  </a:ext>
                </a:extLst>
              </p:cNvPr>
              <p:cNvSpPr/>
              <p:nvPr/>
            </p:nvSpPr>
            <p:spPr>
              <a:xfrm>
                <a:off x="5971508" y="4031796"/>
                <a:ext cx="164020" cy="35378"/>
              </a:xfrm>
              <a:custGeom>
                <a:avLst/>
                <a:gdLst>
                  <a:gd name="connsiteX0" fmla="*/ 164021 w 164020"/>
                  <a:gd name="connsiteY0" fmla="*/ 25282 h 35378"/>
                  <a:gd name="connsiteX1" fmla="*/ 89821 w 164020"/>
                  <a:gd name="connsiteY1" fmla="*/ 4137 h 35378"/>
                  <a:gd name="connsiteX2" fmla="*/ 0 w 164020"/>
                  <a:gd name="connsiteY2" fmla="*/ 2231 h 35378"/>
                  <a:gd name="connsiteX3" fmla="*/ 953 w 164020"/>
                  <a:gd name="connsiteY3" fmla="*/ 18710 h 35378"/>
                  <a:gd name="connsiteX4" fmla="*/ 88392 w 164020"/>
                  <a:gd name="connsiteY4" fmla="*/ 18710 h 35378"/>
                  <a:gd name="connsiteX5" fmla="*/ 161544 w 164020"/>
                  <a:gd name="connsiteY5" fmla="*/ 35379 h 35378"/>
                  <a:gd name="connsiteX6" fmla="*/ 164021 w 164020"/>
                  <a:gd name="connsiteY6" fmla="*/ 25377 h 3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020" h="35378">
                    <a:moveTo>
                      <a:pt x="164021" y="25282"/>
                    </a:moveTo>
                    <a:cubicBezTo>
                      <a:pt x="145066" y="17376"/>
                      <a:pt x="120015" y="8994"/>
                      <a:pt x="89821" y="4137"/>
                    </a:cubicBezTo>
                    <a:cubicBezTo>
                      <a:pt x="53721" y="-1674"/>
                      <a:pt x="22765" y="-436"/>
                      <a:pt x="0" y="2231"/>
                    </a:cubicBezTo>
                    <a:cubicBezTo>
                      <a:pt x="286" y="7756"/>
                      <a:pt x="667" y="13185"/>
                      <a:pt x="953" y="18710"/>
                    </a:cubicBezTo>
                    <a:cubicBezTo>
                      <a:pt x="24003" y="15947"/>
                      <a:pt x="53912" y="14519"/>
                      <a:pt x="88392" y="18710"/>
                    </a:cubicBezTo>
                    <a:cubicBezTo>
                      <a:pt x="117348" y="22234"/>
                      <a:pt x="142018" y="28711"/>
                      <a:pt x="161544" y="35379"/>
                    </a:cubicBezTo>
                    <a:cubicBezTo>
                      <a:pt x="162401" y="32045"/>
                      <a:pt x="163163" y="28711"/>
                      <a:pt x="164021" y="253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2E5C6849-00F2-3493-DF75-2C704E778427}"/>
                  </a:ext>
                </a:extLst>
              </p:cNvPr>
              <p:cNvSpPr/>
              <p:nvPr/>
            </p:nvSpPr>
            <p:spPr>
              <a:xfrm>
                <a:off x="5621274" y="3980146"/>
                <a:ext cx="279368" cy="49901"/>
              </a:xfrm>
              <a:custGeom>
                <a:avLst/>
                <a:gdLst>
                  <a:gd name="connsiteX0" fmla="*/ 279273 w 279368"/>
                  <a:gd name="connsiteY0" fmla="*/ 47118 h 49901"/>
                  <a:gd name="connsiteX1" fmla="*/ 251746 w 279368"/>
                  <a:gd name="connsiteY1" fmla="*/ 26640 h 49901"/>
                  <a:gd name="connsiteX2" fmla="*/ 202406 w 279368"/>
                  <a:gd name="connsiteY2" fmla="*/ 541 h 49901"/>
                  <a:gd name="connsiteX3" fmla="*/ 172783 w 279368"/>
                  <a:gd name="connsiteY3" fmla="*/ 541 h 49901"/>
                  <a:gd name="connsiteX4" fmla="*/ 150209 w 279368"/>
                  <a:gd name="connsiteY4" fmla="*/ 1970 h 49901"/>
                  <a:gd name="connsiteX5" fmla="*/ 90964 w 279368"/>
                  <a:gd name="connsiteY5" fmla="*/ 1970 h 49901"/>
                  <a:gd name="connsiteX6" fmla="*/ 17621 w 279368"/>
                  <a:gd name="connsiteY6" fmla="*/ 1970 h 49901"/>
                  <a:gd name="connsiteX7" fmla="*/ 0 w 279368"/>
                  <a:gd name="connsiteY7" fmla="*/ 21687 h 49901"/>
                  <a:gd name="connsiteX8" fmla="*/ 39053 w 279368"/>
                  <a:gd name="connsiteY8" fmla="*/ 18639 h 49901"/>
                  <a:gd name="connsiteX9" fmla="*/ 89630 w 279368"/>
                  <a:gd name="connsiteY9" fmla="*/ 19591 h 49901"/>
                  <a:gd name="connsiteX10" fmla="*/ 151352 w 279368"/>
                  <a:gd name="connsiteY10" fmla="*/ 17496 h 49901"/>
                  <a:gd name="connsiteX11" fmla="*/ 194691 w 279368"/>
                  <a:gd name="connsiteY11" fmla="*/ 15400 h 49901"/>
                  <a:gd name="connsiteX12" fmla="*/ 229933 w 279368"/>
                  <a:gd name="connsiteY12" fmla="*/ 33783 h 49901"/>
                  <a:gd name="connsiteX13" fmla="*/ 255365 w 279368"/>
                  <a:gd name="connsiteY13" fmla="*/ 48928 h 49901"/>
                  <a:gd name="connsiteX14" fmla="*/ 279368 w 279368"/>
                  <a:gd name="connsiteY14" fmla="*/ 47118 h 4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9368" h="49901">
                    <a:moveTo>
                      <a:pt x="279273" y="47118"/>
                    </a:moveTo>
                    <a:cubicBezTo>
                      <a:pt x="268510" y="38451"/>
                      <a:pt x="258985" y="31688"/>
                      <a:pt x="251746" y="26640"/>
                    </a:cubicBezTo>
                    <a:cubicBezTo>
                      <a:pt x="228314" y="10447"/>
                      <a:pt x="216313" y="2351"/>
                      <a:pt x="202406" y="541"/>
                    </a:cubicBezTo>
                    <a:cubicBezTo>
                      <a:pt x="196024" y="-316"/>
                      <a:pt x="188309" y="-31"/>
                      <a:pt x="172783" y="541"/>
                    </a:cubicBezTo>
                    <a:cubicBezTo>
                      <a:pt x="161639" y="922"/>
                      <a:pt x="153638" y="1684"/>
                      <a:pt x="150209" y="1970"/>
                    </a:cubicBezTo>
                    <a:cubicBezTo>
                      <a:pt x="128778" y="3780"/>
                      <a:pt x="111919" y="2637"/>
                      <a:pt x="90964" y="1970"/>
                    </a:cubicBezTo>
                    <a:cubicBezTo>
                      <a:pt x="73914" y="1398"/>
                      <a:pt x="49149" y="1113"/>
                      <a:pt x="17621" y="1970"/>
                    </a:cubicBezTo>
                    <a:cubicBezTo>
                      <a:pt x="11716" y="8542"/>
                      <a:pt x="5905" y="15114"/>
                      <a:pt x="0" y="21687"/>
                    </a:cubicBezTo>
                    <a:cubicBezTo>
                      <a:pt x="8763" y="20543"/>
                      <a:pt x="22384" y="19115"/>
                      <a:pt x="39053" y="18639"/>
                    </a:cubicBezTo>
                    <a:cubicBezTo>
                      <a:pt x="60198" y="17972"/>
                      <a:pt x="64389" y="19401"/>
                      <a:pt x="89630" y="19591"/>
                    </a:cubicBezTo>
                    <a:cubicBezTo>
                      <a:pt x="109633" y="19686"/>
                      <a:pt x="127825" y="19782"/>
                      <a:pt x="151352" y="17496"/>
                    </a:cubicBezTo>
                    <a:cubicBezTo>
                      <a:pt x="178022" y="14829"/>
                      <a:pt x="182499" y="11971"/>
                      <a:pt x="194691" y="15400"/>
                    </a:cubicBezTo>
                    <a:cubicBezTo>
                      <a:pt x="209169" y="19496"/>
                      <a:pt x="223647" y="29402"/>
                      <a:pt x="229933" y="33783"/>
                    </a:cubicBezTo>
                    <a:cubicBezTo>
                      <a:pt x="241459" y="41689"/>
                      <a:pt x="245650" y="46737"/>
                      <a:pt x="255365" y="48928"/>
                    </a:cubicBezTo>
                    <a:cubicBezTo>
                      <a:pt x="264795" y="51119"/>
                      <a:pt x="273367" y="49214"/>
                      <a:pt x="279368" y="4711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ADE5D7C9-159D-ECB9-9760-F5C099D23F3C}"/>
                  </a:ext>
                </a:extLst>
              </p:cNvPr>
              <p:cNvSpPr/>
              <p:nvPr/>
            </p:nvSpPr>
            <p:spPr>
              <a:xfrm>
                <a:off x="5661080" y="3769804"/>
                <a:ext cx="46585" cy="79343"/>
              </a:xfrm>
              <a:custGeom>
                <a:avLst/>
                <a:gdLst>
                  <a:gd name="connsiteX0" fmla="*/ 4580 w 46585"/>
                  <a:gd name="connsiteY0" fmla="*/ 0 h 79343"/>
                  <a:gd name="connsiteX1" fmla="*/ 8 w 46585"/>
                  <a:gd name="connsiteY1" fmla="*/ 18669 h 79343"/>
                  <a:gd name="connsiteX2" fmla="*/ 5342 w 46585"/>
                  <a:gd name="connsiteY2" fmla="*/ 40862 h 79343"/>
                  <a:gd name="connsiteX3" fmla="*/ 41632 w 46585"/>
                  <a:gd name="connsiteY3" fmla="*/ 79343 h 79343"/>
                  <a:gd name="connsiteX4" fmla="*/ 43728 w 46585"/>
                  <a:gd name="connsiteY4" fmla="*/ 76200 h 79343"/>
                  <a:gd name="connsiteX5" fmla="*/ 46585 w 46585"/>
                  <a:gd name="connsiteY5" fmla="*/ 73438 h 79343"/>
                  <a:gd name="connsiteX6" fmla="*/ 21344 w 46585"/>
                  <a:gd name="connsiteY6" fmla="*/ 54769 h 79343"/>
                  <a:gd name="connsiteX7" fmla="*/ 6961 w 46585"/>
                  <a:gd name="connsiteY7" fmla="*/ 29623 h 79343"/>
                  <a:gd name="connsiteX8" fmla="*/ 4580 w 46585"/>
                  <a:gd name="connsiteY8" fmla="*/ 0 h 7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585" h="79343">
                    <a:moveTo>
                      <a:pt x="4580" y="0"/>
                    </a:moveTo>
                    <a:cubicBezTo>
                      <a:pt x="2675" y="3810"/>
                      <a:pt x="198" y="10382"/>
                      <a:pt x="8" y="18669"/>
                    </a:cubicBezTo>
                    <a:cubicBezTo>
                      <a:pt x="-182" y="28670"/>
                      <a:pt x="3056" y="36004"/>
                      <a:pt x="5342" y="40862"/>
                    </a:cubicBezTo>
                    <a:cubicBezTo>
                      <a:pt x="14962" y="61627"/>
                      <a:pt x="34012" y="74581"/>
                      <a:pt x="41632" y="79343"/>
                    </a:cubicBezTo>
                    <a:cubicBezTo>
                      <a:pt x="42109" y="78391"/>
                      <a:pt x="42775" y="77343"/>
                      <a:pt x="43728" y="76200"/>
                    </a:cubicBezTo>
                    <a:cubicBezTo>
                      <a:pt x="44680" y="74962"/>
                      <a:pt x="45728" y="74104"/>
                      <a:pt x="46585" y="73438"/>
                    </a:cubicBezTo>
                    <a:cubicBezTo>
                      <a:pt x="40489" y="70676"/>
                      <a:pt x="30393" y="65151"/>
                      <a:pt x="21344" y="54769"/>
                    </a:cubicBezTo>
                    <a:cubicBezTo>
                      <a:pt x="11533" y="43529"/>
                      <a:pt x="7914" y="32385"/>
                      <a:pt x="6961" y="29623"/>
                    </a:cubicBezTo>
                    <a:cubicBezTo>
                      <a:pt x="2961" y="16859"/>
                      <a:pt x="3723" y="6001"/>
                      <a:pt x="458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0668215E-235F-5FD9-4962-056A5F451EE3}"/>
                  </a:ext>
                </a:extLst>
              </p:cNvPr>
              <p:cNvSpPr/>
              <p:nvPr/>
            </p:nvSpPr>
            <p:spPr>
              <a:xfrm>
                <a:off x="5702992" y="3884961"/>
                <a:ext cx="27533" cy="68199"/>
              </a:xfrm>
              <a:custGeom>
                <a:avLst/>
                <a:gdLst>
                  <a:gd name="connsiteX0" fmla="*/ 13150 w 27533"/>
                  <a:gd name="connsiteY0" fmla="*/ 0 h 68199"/>
                  <a:gd name="connsiteX1" fmla="*/ 1435 w 27533"/>
                  <a:gd name="connsiteY1" fmla="*/ 16288 h 68199"/>
                  <a:gd name="connsiteX2" fmla="*/ 1530 w 27533"/>
                  <a:gd name="connsiteY2" fmla="*/ 36481 h 68199"/>
                  <a:gd name="connsiteX3" fmla="*/ 19437 w 27533"/>
                  <a:gd name="connsiteY3" fmla="*/ 68199 h 68199"/>
                  <a:gd name="connsiteX4" fmla="*/ 21437 w 27533"/>
                  <a:gd name="connsiteY4" fmla="*/ 64103 h 68199"/>
                  <a:gd name="connsiteX5" fmla="*/ 27533 w 27533"/>
                  <a:gd name="connsiteY5" fmla="*/ 58293 h 68199"/>
                  <a:gd name="connsiteX6" fmla="*/ 16103 w 27533"/>
                  <a:gd name="connsiteY6" fmla="*/ 45720 h 68199"/>
                  <a:gd name="connsiteX7" fmla="*/ 8388 w 27533"/>
                  <a:gd name="connsiteY7" fmla="*/ 22193 h 68199"/>
                  <a:gd name="connsiteX8" fmla="*/ 13150 w 27533"/>
                  <a:gd name="connsiteY8" fmla="*/ 0 h 6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533" h="68199">
                    <a:moveTo>
                      <a:pt x="13150" y="0"/>
                    </a:moveTo>
                    <a:cubicBezTo>
                      <a:pt x="10293" y="2191"/>
                      <a:pt x="4197" y="7525"/>
                      <a:pt x="1435" y="16288"/>
                    </a:cubicBezTo>
                    <a:cubicBezTo>
                      <a:pt x="-1137" y="24289"/>
                      <a:pt x="292" y="30956"/>
                      <a:pt x="1530" y="36481"/>
                    </a:cubicBezTo>
                    <a:cubicBezTo>
                      <a:pt x="4959" y="51721"/>
                      <a:pt x="13627" y="62389"/>
                      <a:pt x="19437" y="68199"/>
                    </a:cubicBezTo>
                    <a:cubicBezTo>
                      <a:pt x="19818" y="66961"/>
                      <a:pt x="20485" y="65532"/>
                      <a:pt x="21437" y="64103"/>
                    </a:cubicBezTo>
                    <a:cubicBezTo>
                      <a:pt x="23438" y="61055"/>
                      <a:pt x="25914" y="59246"/>
                      <a:pt x="27533" y="58293"/>
                    </a:cubicBezTo>
                    <a:cubicBezTo>
                      <a:pt x="24390" y="55817"/>
                      <a:pt x="20008" y="51721"/>
                      <a:pt x="16103" y="45720"/>
                    </a:cubicBezTo>
                    <a:cubicBezTo>
                      <a:pt x="14008" y="42481"/>
                      <a:pt x="8864" y="34195"/>
                      <a:pt x="8388" y="22193"/>
                    </a:cubicBezTo>
                    <a:cubicBezTo>
                      <a:pt x="7912" y="11906"/>
                      <a:pt x="11150" y="4001"/>
                      <a:pt x="1315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354B3B52-6CE4-31B1-5069-F566DAB820B9}"/>
                  </a:ext>
                </a:extLst>
              </p:cNvPr>
              <p:cNvSpPr/>
              <p:nvPr/>
            </p:nvSpPr>
            <p:spPr>
              <a:xfrm>
                <a:off x="5491162" y="4068984"/>
                <a:ext cx="66293" cy="18859"/>
              </a:xfrm>
              <a:custGeom>
                <a:avLst/>
                <a:gdLst>
                  <a:gd name="connsiteX0" fmla="*/ 66294 w 66293"/>
                  <a:gd name="connsiteY0" fmla="*/ 18860 h 18859"/>
                  <a:gd name="connsiteX1" fmla="*/ 52578 w 66293"/>
                  <a:gd name="connsiteY1" fmla="*/ 8382 h 18859"/>
                  <a:gd name="connsiteX2" fmla="*/ 26479 w 66293"/>
                  <a:gd name="connsiteY2" fmla="*/ 0 h 18859"/>
                  <a:gd name="connsiteX3" fmla="*/ 10001 w 66293"/>
                  <a:gd name="connsiteY3" fmla="*/ 3715 h 18859"/>
                  <a:gd name="connsiteX4" fmla="*/ 0 w 66293"/>
                  <a:gd name="connsiteY4" fmla="*/ 12097 h 18859"/>
                  <a:gd name="connsiteX5" fmla="*/ 24289 w 66293"/>
                  <a:gd name="connsiteY5" fmla="*/ 4858 h 18859"/>
                  <a:gd name="connsiteX6" fmla="*/ 42767 w 66293"/>
                  <a:gd name="connsiteY6" fmla="*/ 7334 h 18859"/>
                  <a:gd name="connsiteX7" fmla="*/ 66294 w 66293"/>
                  <a:gd name="connsiteY7" fmla="*/ 18764 h 1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293" h="18859">
                    <a:moveTo>
                      <a:pt x="66294" y="18860"/>
                    </a:moveTo>
                    <a:cubicBezTo>
                      <a:pt x="63437" y="16002"/>
                      <a:pt x="58864" y="12097"/>
                      <a:pt x="52578" y="8382"/>
                    </a:cubicBezTo>
                    <a:cubicBezTo>
                      <a:pt x="46768" y="5048"/>
                      <a:pt x="38195" y="0"/>
                      <a:pt x="26479" y="0"/>
                    </a:cubicBezTo>
                    <a:cubicBezTo>
                      <a:pt x="22955" y="0"/>
                      <a:pt x="16764" y="95"/>
                      <a:pt x="10001" y="3715"/>
                    </a:cubicBezTo>
                    <a:cubicBezTo>
                      <a:pt x="5048" y="6382"/>
                      <a:pt x="1810" y="9811"/>
                      <a:pt x="0" y="12097"/>
                    </a:cubicBezTo>
                    <a:cubicBezTo>
                      <a:pt x="4667" y="9335"/>
                      <a:pt x="13145" y="5334"/>
                      <a:pt x="24289" y="4858"/>
                    </a:cubicBezTo>
                    <a:cubicBezTo>
                      <a:pt x="32290" y="4477"/>
                      <a:pt x="38386" y="6191"/>
                      <a:pt x="42767" y="7334"/>
                    </a:cubicBezTo>
                    <a:cubicBezTo>
                      <a:pt x="52673" y="10096"/>
                      <a:pt x="60579" y="14573"/>
                      <a:pt x="66294" y="1876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F7DDFC2E-3AB9-7E1B-1861-5380F2D8EEDF}"/>
                  </a:ext>
                </a:extLst>
              </p:cNvPr>
              <p:cNvSpPr/>
              <p:nvPr/>
            </p:nvSpPr>
            <p:spPr>
              <a:xfrm>
                <a:off x="5356098" y="4023264"/>
                <a:ext cx="73247" cy="55435"/>
              </a:xfrm>
              <a:custGeom>
                <a:avLst/>
                <a:gdLst>
                  <a:gd name="connsiteX0" fmla="*/ 0 w 73247"/>
                  <a:gd name="connsiteY0" fmla="*/ 3524 h 55435"/>
                  <a:gd name="connsiteX1" fmla="*/ 14383 w 73247"/>
                  <a:gd name="connsiteY1" fmla="*/ 0 h 55435"/>
                  <a:gd name="connsiteX2" fmla="*/ 32290 w 73247"/>
                  <a:gd name="connsiteY2" fmla="*/ 4476 h 55435"/>
                  <a:gd name="connsiteX3" fmla="*/ 56959 w 73247"/>
                  <a:gd name="connsiteY3" fmla="*/ 25527 h 55435"/>
                  <a:gd name="connsiteX4" fmla="*/ 73247 w 73247"/>
                  <a:gd name="connsiteY4" fmla="*/ 47530 h 55435"/>
                  <a:gd name="connsiteX5" fmla="*/ 66294 w 73247"/>
                  <a:gd name="connsiteY5" fmla="*/ 55435 h 55435"/>
                  <a:gd name="connsiteX6" fmla="*/ 52292 w 73247"/>
                  <a:gd name="connsiteY6" fmla="*/ 29623 h 55435"/>
                  <a:gd name="connsiteX7" fmla="*/ 30575 w 73247"/>
                  <a:gd name="connsiteY7" fmla="*/ 7715 h 55435"/>
                  <a:gd name="connsiteX8" fmla="*/ 15145 w 73247"/>
                  <a:gd name="connsiteY8" fmla="*/ 3715 h 55435"/>
                  <a:gd name="connsiteX9" fmla="*/ 95 w 73247"/>
                  <a:gd name="connsiteY9" fmla="*/ 3524 h 55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247" h="55435">
                    <a:moveTo>
                      <a:pt x="0" y="3524"/>
                    </a:moveTo>
                    <a:cubicBezTo>
                      <a:pt x="2953" y="2095"/>
                      <a:pt x="7906" y="190"/>
                      <a:pt x="14383" y="0"/>
                    </a:cubicBezTo>
                    <a:cubicBezTo>
                      <a:pt x="16097" y="0"/>
                      <a:pt x="22765" y="0"/>
                      <a:pt x="32290" y="4476"/>
                    </a:cubicBezTo>
                    <a:cubicBezTo>
                      <a:pt x="42767" y="9525"/>
                      <a:pt x="48958" y="16383"/>
                      <a:pt x="56959" y="25527"/>
                    </a:cubicBezTo>
                    <a:cubicBezTo>
                      <a:pt x="61436" y="30670"/>
                      <a:pt x="67246" y="37909"/>
                      <a:pt x="73247" y="47530"/>
                    </a:cubicBezTo>
                    <a:cubicBezTo>
                      <a:pt x="70961" y="50197"/>
                      <a:pt x="68580" y="52768"/>
                      <a:pt x="66294" y="55435"/>
                    </a:cubicBezTo>
                    <a:cubicBezTo>
                      <a:pt x="61627" y="44101"/>
                      <a:pt x="56388" y="35528"/>
                      <a:pt x="52292" y="29623"/>
                    </a:cubicBezTo>
                    <a:cubicBezTo>
                      <a:pt x="44863" y="18859"/>
                      <a:pt x="39910" y="11906"/>
                      <a:pt x="30575" y="7715"/>
                    </a:cubicBezTo>
                    <a:cubicBezTo>
                      <a:pt x="24384" y="4953"/>
                      <a:pt x="17621" y="4096"/>
                      <a:pt x="15145" y="3715"/>
                    </a:cubicBezTo>
                    <a:cubicBezTo>
                      <a:pt x="9049" y="2953"/>
                      <a:pt x="3810" y="3143"/>
                      <a:pt x="95" y="35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BC47222D-7438-5060-090D-374FA71BDAF3}"/>
                  </a:ext>
                </a:extLst>
              </p:cNvPr>
              <p:cNvSpPr/>
              <p:nvPr/>
            </p:nvSpPr>
            <p:spPr>
              <a:xfrm>
                <a:off x="5476017" y="3947462"/>
                <a:ext cx="90963" cy="33606"/>
              </a:xfrm>
              <a:custGeom>
                <a:avLst/>
                <a:gdLst>
                  <a:gd name="connsiteX0" fmla="*/ 90964 w 90963"/>
                  <a:gd name="connsiteY0" fmla="*/ 25034 h 33606"/>
                  <a:gd name="connsiteX1" fmla="*/ 73057 w 90963"/>
                  <a:gd name="connsiteY1" fmla="*/ 13699 h 33606"/>
                  <a:gd name="connsiteX2" fmla="*/ 43910 w 90963"/>
                  <a:gd name="connsiteY2" fmla="*/ 2841 h 33606"/>
                  <a:gd name="connsiteX3" fmla="*/ 12192 w 90963"/>
                  <a:gd name="connsiteY3" fmla="*/ 174 h 33606"/>
                  <a:gd name="connsiteX4" fmla="*/ 7334 w 90963"/>
                  <a:gd name="connsiteY4" fmla="*/ 2079 h 33606"/>
                  <a:gd name="connsiteX5" fmla="*/ 0 w 90963"/>
                  <a:gd name="connsiteY5" fmla="*/ 6365 h 33606"/>
                  <a:gd name="connsiteX6" fmla="*/ 38862 w 90963"/>
                  <a:gd name="connsiteY6" fmla="*/ 9985 h 33606"/>
                  <a:gd name="connsiteX7" fmla="*/ 68104 w 90963"/>
                  <a:gd name="connsiteY7" fmla="*/ 21796 h 33606"/>
                  <a:gd name="connsiteX8" fmla="*/ 87725 w 90963"/>
                  <a:gd name="connsiteY8" fmla="*/ 33607 h 33606"/>
                  <a:gd name="connsiteX9" fmla="*/ 90869 w 90963"/>
                  <a:gd name="connsiteY9" fmla="*/ 25130 h 3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963" h="33606">
                    <a:moveTo>
                      <a:pt x="90964" y="25034"/>
                    </a:moveTo>
                    <a:cubicBezTo>
                      <a:pt x="86582" y="21700"/>
                      <a:pt x="80581" y="17605"/>
                      <a:pt x="73057" y="13699"/>
                    </a:cubicBezTo>
                    <a:cubicBezTo>
                      <a:pt x="59055" y="6365"/>
                      <a:pt x="47244" y="3603"/>
                      <a:pt x="43910" y="2841"/>
                    </a:cubicBezTo>
                    <a:cubicBezTo>
                      <a:pt x="31623" y="79"/>
                      <a:pt x="20669" y="-302"/>
                      <a:pt x="12192" y="174"/>
                    </a:cubicBezTo>
                    <a:cubicBezTo>
                      <a:pt x="10668" y="650"/>
                      <a:pt x="9049" y="1317"/>
                      <a:pt x="7334" y="2079"/>
                    </a:cubicBezTo>
                    <a:cubicBezTo>
                      <a:pt x="4381" y="3413"/>
                      <a:pt x="2000" y="4937"/>
                      <a:pt x="0" y="6365"/>
                    </a:cubicBezTo>
                    <a:cubicBezTo>
                      <a:pt x="16859" y="5222"/>
                      <a:pt x="30194" y="7604"/>
                      <a:pt x="38862" y="9985"/>
                    </a:cubicBezTo>
                    <a:cubicBezTo>
                      <a:pt x="51530" y="13318"/>
                      <a:pt x="61150" y="18272"/>
                      <a:pt x="68104" y="21796"/>
                    </a:cubicBezTo>
                    <a:cubicBezTo>
                      <a:pt x="76295" y="25987"/>
                      <a:pt x="82867" y="30273"/>
                      <a:pt x="87725" y="33607"/>
                    </a:cubicBezTo>
                    <a:cubicBezTo>
                      <a:pt x="88773" y="30749"/>
                      <a:pt x="89821" y="27987"/>
                      <a:pt x="90869" y="2513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B44022E0-EFFA-6F45-B250-014A7DC0879D}"/>
                  </a:ext>
                </a:extLst>
              </p:cNvPr>
              <p:cNvSpPr/>
              <p:nvPr/>
            </p:nvSpPr>
            <p:spPr>
              <a:xfrm>
                <a:off x="5438393" y="4003548"/>
                <a:ext cx="83428" cy="28479"/>
              </a:xfrm>
              <a:custGeom>
                <a:avLst/>
                <a:gdLst>
                  <a:gd name="connsiteX0" fmla="*/ 0 w 83428"/>
                  <a:gd name="connsiteY0" fmla="*/ 15240 h 28479"/>
                  <a:gd name="connsiteX1" fmla="*/ 667 w 83428"/>
                  <a:gd name="connsiteY1" fmla="*/ 11811 h 28479"/>
                  <a:gd name="connsiteX2" fmla="*/ 3048 w 83428"/>
                  <a:gd name="connsiteY2" fmla="*/ 5715 h 28479"/>
                  <a:gd name="connsiteX3" fmla="*/ 11621 w 83428"/>
                  <a:gd name="connsiteY3" fmla="*/ 2476 h 28479"/>
                  <a:gd name="connsiteX4" fmla="*/ 25051 w 83428"/>
                  <a:gd name="connsiteY4" fmla="*/ 0 h 28479"/>
                  <a:gd name="connsiteX5" fmla="*/ 49911 w 83428"/>
                  <a:gd name="connsiteY5" fmla="*/ 13430 h 28479"/>
                  <a:gd name="connsiteX6" fmla="*/ 81439 w 83428"/>
                  <a:gd name="connsiteY6" fmla="*/ 19050 h 28479"/>
                  <a:gd name="connsiteX7" fmla="*/ 83344 w 83428"/>
                  <a:gd name="connsiteY7" fmla="*/ 24479 h 28479"/>
                  <a:gd name="connsiteX8" fmla="*/ 83344 w 83428"/>
                  <a:gd name="connsiteY8" fmla="*/ 28480 h 28479"/>
                  <a:gd name="connsiteX9" fmla="*/ 67628 w 83428"/>
                  <a:gd name="connsiteY9" fmla="*/ 27622 h 28479"/>
                  <a:gd name="connsiteX10" fmla="*/ 23527 w 83428"/>
                  <a:gd name="connsiteY10" fmla="*/ 13145 h 28479"/>
                  <a:gd name="connsiteX11" fmla="*/ 12763 w 83428"/>
                  <a:gd name="connsiteY11" fmla="*/ 12954 h 28479"/>
                  <a:gd name="connsiteX12" fmla="*/ 95 w 83428"/>
                  <a:gd name="connsiteY12" fmla="*/ 15240 h 28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428" h="28479">
                    <a:moveTo>
                      <a:pt x="0" y="15240"/>
                    </a:moveTo>
                    <a:cubicBezTo>
                      <a:pt x="95" y="14192"/>
                      <a:pt x="286" y="13049"/>
                      <a:pt x="667" y="11811"/>
                    </a:cubicBezTo>
                    <a:cubicBezTo>
                      <a:pt x="1334" y="9334"/>
                      <a:pt x="2191" y="7239"/>
                      <a:pt x="3048" y="5715"/>
                    </a:cubicBezTo>
                    <a:cubicBezTo>
                      <a:pt x="5525" y="4572"/>
                      <a:pt x="8382" y="3429"/>
                      <a:pt x="11621" y="2476"/>
                    </a:cubicBezTo>
                    <a:cubicBezTo>
                      <a:pt x="16669" y="953"/>
                      <a:pt x="21336" y="286"/>
                      <a:pt x="25051" y="0"/>
                    </a:cubicBezTo>
                    <a:cubicBezTo>
                      <a:pt x="30671" y="4191"/>
                      <a:pt x="38957" y="9430"/>
                      <a:pt x="49911" y="13430"/>
                    </a:cubicBezTo>
                    <a:cubicBezTo>
                      <a:pt x="62675" y="18002"/>
                      <a:pt x="73914" y="19050"/>
                      <a:pt x="81439" y="19050"/>
                    </a:cubicBezTo>
                    <a:cubicBezTo>
                      <a:pt x="82105" y="20098"/>
                      <a:pt x="83058" y="22003"/>
                      <a:pt x="83344" y="24479"/>
                    </a:cubicBezTo>
                    <a:cubicBezTo>
                      <a:pt x="83534" y="26098"/>
                      <a:pt x="83344" y="27432"/>
                      <a:pt x="83344" y="28480"/>
                    </a:cubicBezTo>
                    <a:cubicBezTo>
                      <a:pt x="78486" y="28480"/>
                      <a:pt x="73247" y="28289"/>
                      <a:pt x="67628" y="27622"/>
                    </a:cubicBezTo>
                    <a:cubicBezTo>
                      <a:pt x="48959" y="25337"/>
                      <a:pt x="33909" y="18955"/>
                      <a:pt x="23527" y="13145"/>
                    </a:cubicBezTo>
                    <a:cubicBezTo>
                      <a:pt x="20479" y="12859"/>
                      <a:pt x="16859" y="12668"/>
                      <a:pt x="12763" y="12954"/>
                    </a:cubicBezTo>
                    <a:cubicBezTo>
                      <a:pt x="7715" y="13335"/>
                      <a:pt x="3429" y="14192"/>
                      <a:pt x="95" y="1524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5D4318A5-2638-2CCD-8F9F-53A657CFD8C3}"/>
                  </a:ext>
                </a:extLst>
              </p:cNvPr>
              <p:cNvSpPr/>
              <p:nvPr/>
            </p:nvSpPr>
            <p:spPr>
              <a:xfrm>
                <a:off x="5292185" y="3957549"/>
                <a:ext cx="83153" cy="40283"/>
              </a:xfrm>
              <a:custGeom>
                <a:avLst/>
                <a:gdLst>
                  <a:gd name="connsiteX0" fmla="*/ 0 w 83153"/>
                  <a:gd name="connsiteY0" fmla="*/ 12090 h 40283"/>
                  <a:gd name="connsiteX1" fmla="*/ 11525 w 83153"/>
                  <a:gd name="connsiteY1" fmla="*/ 3613 h 40283"/>
                  <a:gd name="connsiteX2" fmla="*/ 33814 w 83153"/>
                  <a:gd name="connsiteY2" fmla="*/ 279 h 40283"/>
                  <a:gd name="connsiteX3" fmla="*/ 58484 w 83153"/>
                  <a:gd name="connsiteY3" fmla="*/ 9232 h 40283"/>
                  <a:gd name="connsiteX4" fmla="*/ 83153 w 83153"/>
                  <a:gd name="connsiteY4" fmla="*/ 33712 h 40283"/>
                  <a:gd name="connsiteX5" fmla="*/ 76867 w 83153"/>
                  <a:gd name="connsiteY5" fmla="*/ 36855 h 40283"/>
                  <a:gd name="connsiteX6" fmla="*/ 72104 w 83153"/>
                  <a:gd name="connsiteY6" fmla="*/ 40284 h 40283"/>
                  <a:gd name="connsiteX7" fmla="*/ 60865 w 83153"/>
                  <a:gd name="connsiteY7" fmla="*/ 23806 h 40283"/>
                  <a:gd name="connsiteX8" fmla="*/ 33147 w 83153"/>
                  <a:gd name="connsiteY8" fmla="*/ 7804 h 40283"/>
                  <a:gd name="connsiteX9" fmla="*/ 0 w 83153"/>
                  <a:gd name="connsiteY9" fmla="*/ 11995 h 40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153" h="40283">
                    <a:moveTo>
                      <a:pt x="0" y="12090"/>
                    </a:moveTo>
                    <a:cubicBezTo>
                      <a:pt x="2286" y="9709"/>
                      <a:pt x="6001" y="6280"/>
                      <a:pt x="11525" y="3613"/>
                    </a:cubicBezTo>
                    <a:cubicBezTo>
                      <a:pt x="20765" y="-769"/>
                      <a:pt x="29242" y="-102"/>
                      <a:pt x="33814" y="279"/>
                    </a:cubicBezTo>
                    <a:cubicBezTo>
                      <a:pt x="45244" y="1327"/>
                      <a:pt x="53245" y="6089"/>
                      <a:pt x="58484" y="9232"/>
                    </a:cubicBezTo>
                    <a:cubicBezTo>
                      <a:pt x="71057" y="16852"/>
                      <a:pt x="78772" y="26758"/>
                      <a:pt x="83153" y="33712"/>
                    </a:cubicBezTo>
                    <a:cubicBezTo>
                      <a:pt x="81249" y="34474"/>
                      <a:pt x="79153" y="35521"/>
                      <a:pt x="76867" y="36855"/>
                    </a:cubicBezTo>
                    <a:cubicBezTo>
                      <a:pt x="75057" y="37998"/>
                      <a:pt x="73438" y="39141"/>
                      <a:pt x="72104" y="40284"/>
                    </a:cubicBezTo>
                    <a:cubicBezTo>
                      <a:pt x="70199" y="36093"/>
                      <a:pt x="66675" y="29902"/>
                      <a:pt x="60865" y="23806"/>
                    </a:cubicBezTo>
                    <a:cubicBezTo>
                      <a:pt x="57245" y="19996"/>
                      <a:pt x="48101" y="10947"/>
                      <a:pt x="33147" y="7804"/>
                    </a:cubicBezTo>
                    <a:cubicBezTo>
                      <a:pt x="17145" y="4470"/>
                      <a:pt x="4286" y="9994"/>
                      <a:pt x="0" y="119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74D7D04A-13F5-994D-4882-0AB8FAED2B2A}"/>
                  </a:ext>
                </a:extLst>
              </p:cNvPr>
              <p:cNvSpPr/>
              <p:nvPr/>
            </p:nvSpPr>
            <p:spPr>
              <a:xfrm>
                <a:off x="5336000" y="3878176"/>
                <a:ext cx="87153" cy="51838"/>
              </a:xfrm>
              <a:custGeom>
                <a:avLst/>
                <a:gdLst>
                  <a:gd name="connsiteX0" fmla="*/ 0 w 87153"/>
                  <a:gd name="connsiteY0" fmla="*/ 2023 h 51838"/>
                  <a:gd name="connsiteX1" fmla="*/ 19526 w 87153"/>
                  <a:gd name="connsiteY1" fmla="*/ 23 h 51838"/>
                  <a:gd name="connsiteX2" fmla="*/ 44482 w 87153"/>
                  <a:gd name="connsiteY2" fmla="*/ 4499 h 51838"/>
                  <a:gd name="connsiteX3" fmla="*/ 74771 w 87153"/>
                  <a:gd name="connsiteY3" fmla="*/ 23930 h 51838"/>
                  <a:gd name="connsiteX4" fmla="*/ 87154 w 87153"/>
                  <a:gd name="connsiteY4" fmla="*/ 42980 h 51838"/>
                  <a:gd name="connsiteX5" fmla="*/ 83820 w 87153"/>
                  <a:gd name="connsiteY5" fmla="*/ 46123 h 51838"/>
                  <a:gd name="connsiteX6" fmla="*/ 80486 w 87153"/>
                  <a:gd name="connsiteY6" fmla="*/ 51839 h 51838"/>
                  <a:gd name="connsiteX7" fmla="*/ 64294 w 87153"/>
                  <a:gd name="connsiteY7" fmla="*/ 27550 h 51838"/>
                  <a:gd name="connsiteX8" fmla="*/ 33242 w 87153"/>
                  <a:gd name="connsiteY8" fmla="*/ 9929 h 51838"/>
                  <a:gd name="connsiteX9" fmla="*/ 95 w 87153"/>
                  <a:gd name="connsiteY9" fmla="*/ 2213 h 5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7153" h="51838">
                    <a:moveTo>
                      <a:pt x="0" y="2023"/>
                    </a:moveTo>
                    <a:cubicBezTo>
                      <a:pt x="4858" y="880"/>
                      <a:pt x="11525" y="-168"/>
                      <a:pt x="19526" y="23"/>
                    </a:cubicBezTo>
                    <a:cubicBezTo>
                      <a:pt x="30861" y="213"/>
                      <a:pt x="39624" y="2785"/>
                      <a:pt x="44482" y="4499"/>
                    </a:cubicBezTo>
                    <a:cubicBezTo>
                      <a:pt x="50197" y="6499"/>
                      <a:pt x="63246" y="11262"/>
                      <a:pt x="74771" y="23930"/>
                    </a:cubicBezTo>
                    <a:cubicBezTo>
                      <a:pt x="81344" y="31074"/>
                      <a:pt x="85058" y="38218"/>
                      <a:pt x="87154" y="42980"/>
                    </a:cubicBezTo>
                    <a:cubicBezTo>
                      <a:pt x="86106" y="43742"/>
                      <a:pt x="84963" y="44695"/>
                      <a:pt x="83820" y="46123"/>
                    </a:cubicBezTo>
                    <a:cubicBezTo>
                      <a:pt x="82010" y="48219"/>
                      <a:pt x="81058" y="50315"/>
                      <a:pt x="80486" y="51839"/>
                    </a:cubicBezTo>
                    <a:cubicBezTo>
                      <a:pt x="78010" y="45742"/>
                      <a:pt x="73343" y="36217"/>
                      <a:pt x="64294" y="27550"/>
                    </a:cubicBezTo>
                    <a:cubicBezTo>
                      <a:pt x="54197" y="17834"/>
                      <a:pt x="43720" y="13834"/>
                      <a:pt x="33242" y="9929"/>
                    </a:cubicBezTo>
                    <a:cubicBezTo>
                      <a:pt x="25527" y="6976"/>
                      <a:pt x="14288" y="3642"/>
                      <a:pt x="95" y="221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D6BD851B-7E51-79CD-B2EE-C57B7A03EC1D}"/>
                </a:ext>
              </a:extLst>
            </p:cNvPr>
            <p:cNvSpPr/>
            <p:nvPr/>
          </p:nvSpPr>
          <p:spPr>
            <a:xfrm>
              <a:off x="6689598" y="2880264"/>
              <a:ext cx="251841" cy="211645"/>
            </a:xfrm>
            <a:custGeom>
              <a:avLst/>
              <a:gdLst>
                <a:gd name="connsiteX0" fmla="*/ 251841 w 251841"/>
                <a:gd name="connsiteY0" fmla="*/ 4953 h 211645"/>
                <a:gd name="connsiteX1" fmla="*/ 45339 w 251841"/>
                <a:gd name="connsiteY1" fmla="*/ 211646 h 211645"/>
                <a:gd name="connsiteX2" fmla="*/ 45148 w 251841"/>
                <a:gd name="connsiteY2" fmla="*/ 211646 h 211645"/>
                <a:gd name="connsiteX3" fmla="*/ 7620 w 251841"/>
                <a:gd name="connsiteY3" fmla="*/ 188976 h 211645"/>
                <a:gd name="connsiteX4" fmla="*/ 0 w 251841"/>
                <a:gd name="connsiteY4" fmla="*/ 174974 h 211645"/>
                <a:gd name="connsiteX5" fmla="*/ 174974 w 251841"/>
                <a:gd name="connsiteY5" fmla="*/ 0 h 211645"/>
                <a:gd name="connsiteX6" fmla="*/ 251746 w 251841"/>
                <a:gd name="connsiteY6" fmla="*/ 4953 h 21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841" h="211645">
                  <a:moveTo>
                    <a:pt x="251841" y="4953"/>
                  </a:moveTo>
                  <a:lnTo>
                    <a:pt x="45339" y="211646"/>
                  </a:lnTo>
                  <a:lnTo>
                    <a:pt x="45148" y="211646"/>
                  </a:lnTo>
                  <a:cubicBezTo>
                    <a:pt x="41148" y="211169"/>
                    <a:pt x="21431" y="207645"/>
                    <a:pt x="7620" y="188976"/>
                  </a:cubicBezTo>
                  <a:cubicBezTo>
                    <a:pt x="4476" y="184785"/>
                    <a:pt x="1905" y="180022"/>
                    <a:pt x="0" y="174974"/>
                  </a:cubicBezTo>
                  <a:lnTo>
                    <a:pt x="174974" y="0"/>
                  </a:lnTo>
                  <a:cubicBezTo>
                    <a:pt x="198691" y="191"/>
                    <a:pt x="224600" y="1715"/>
                    <a:pt x="251746" y="4953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75B0B669-5489-4DB5-F0BA-B07544AB2752}"/>
                </a:ext>
              </a:extLst>
            </p:cNvPr>
            <p:cNvSpPr/>
            <p:nvPr/>
          </p:nvSpPr>
          <p:spPr>
            <a:xfrm>
              <a:off x="6786371" y="2891313"/>
              <a:ext cx="262699" cy="196786"/>
            </a:xfrm>
            <a:custGeom>
              <a:avLst/>
              <a:gdLst>
                <a:gd name="connsiteX0" fmla="*/ 262700 w 262699"/>
                <a:gd name="connsiteY0" fmla="*/ 15145 h 196786"/>
                <a:gd name="connsiteX1" fmla="*/ 80963 w 262699"/>
                <a:gd name="connsiteY1" fmla="*/ 196787 h 196786"/>
                <a:gd name="connsiteX2" fmla="*/ 0 w 262699"/>
                <a:gd name="connsiteY2" fmla="*/ 196120 h 196786"/>
                <a:gd name="connsiteX3" fmla="*/ 196120 w 262699"/>
                <a:gd name="connsiteY3" fmla="*/ 0 h 196786"/>
                <a:gd name="connsiteX4" fmla="*/ 262700 w 262699"/>
                <a:gd name="connsiteY4" fmla="*/ 15050 h 19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699" h="196786">
                  <a:moveTo>
                    <a:pt x="262700" y="15145"/>
                  </a:moveTo>
                  <a:lnTo>
                    <a:pt x="80963" y="196787"/>
                  </a:lnTo>
                  <a:cubicBezTo>
                    <a:pt x="51626" y="195072"/>
                    <a:pt x="24479" y="195072"/>
                    <a:pt x="0" y="196120"/>
                  </a:cubicBezTo>
                  <a:lnTo>
                    <a:pt x="196120" y="0"/>
                  </a:lnTo>
                  <a:cubicBezTo>
                    <a:pt x="219837" y="4191"/>
                    <a:pt x="242031" y="9334"/>
                    <a:pt x="262700" y="15050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5AE61FCE-A3F7-56E1-53EA-2D7034939520}"/>
                </a:ext>
              </a:extLst>
            </p:cNvPr>
            <p:cNvSpPr/>
            <p:nvPr/>
          </p:nvSpPr>
          <p:spPr>
            <a:xfrm>
              <a:off x="6920388" y="2920269"/>
              <a:ext cx="231838" cy="185737"/>
            </a:xfrm>
            <a:custGeom>
              <a:avLst/>
              <a:gdLst>
                <a:gd name="connsiteX0" fmla="*/ 231839 w 231838"/>
                <a:gd name="connsiteY0" fmla="*/ 22955 h 185737"/>
                <a:gd name="connsiteX1" fmla="*/ 69056 w 231838"/>
                <a:gd name="connsiteY1" fmla="*/ 185738 h 185737"/>
                <a:gd name="connsiteX2" fmla="*/ 6382 w 231838"/>
                <a:gd name="connsiteY2" fmla="*/ 173927 h 185737"/>
                <a:gd name="connsiteX3" fmla="*/ 0 w 231838"/>
                <a:gd name="connsiteY3" fmla="*/ 173165 h 185737"/>
                <a:gd name="connsiteX4" fmla="*/ 173164 w 231838"/>
                <a:gd name="connsiteY4" fmla="*/ 0 h 185737"/>
                <a:gd name="connsiteX5" fmla="*/ 231839 w 231838"/>
                <a:gd name="connsiteY5" fmla="*/ 22955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38" h="185737">
                  <a:moveTo>
                    <a:pt x="231839" y="22955"/>
                  </a:moveTo>
                  <a:lnTo>
                    <a:pt x="69056" y="185738"/>
                  </a:lnTo>
                  <a:cubicBezTo>
                    <a:pt x="49339" y="181070"/>
                    <a:pt x="28385" y="177165"/>
                    <a:pt x="6382" y="173927"/>
                  </a:cubicBezTo>
                  <a:cubicBezTo>
                    <a:pt x="4191" y="173641"/>
                    <a:pt x="2191" y="173260"/>
                    <a:pt x="0" y="173165"/>
                  </a:cubicBezTo>
                  <a:lnTo>
                    <a:pt x="173164" y="0"/>
                  </a:lnTo>
                  <a:cubicBezTo>
                    <a:pt x="195167" y="7429"/>
                    <a:pt x="214789" y="15526"/>
                    <a:pt x="231839" y="22955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C0A04291-11FD-3809-FB30-E1D8F06FB2E2}"/>
                </a:ext>
              </a:extLst>
            </p:cNvPr>
            <p:cNvSpPr/>
            <p:nvPr/>
          </p:nvSpPr>
          <p:spPr>
            <a:xfrm>
              <a:off x="7229237" y="3000279"/>
              <a:ext cx="74903" cy="289464"/>
            </a:xfrm>
            <a:custGeom>
              <a:avLst/>
              <a:gdLst>
                <a:gd name="connsiteX0" fmla="*/ 69770 w 74903"/>
                <a:gd name="connsiteY0" fmla="*/ 172593 h 289464"/>
                <a:gd name="connsiteX1" fmla="*/ 69008 w 74903"/>
                <a:gd name="connsiteY1" fmla="*/ 176975 h 289464"/>
                <a:gd name="connsiteX2" fmla="*/ 33194 w 74903"/>
                <a:gd name="connsiteY2" fmla="*/ 289465 h 289464"/>
                <a:gd name="connsiteX3" fmla="*/ 25289 w 74903"/>
                <a:gd name="connsiteY3" fmla="*/ 286226 h 289464"/>
                <a:gd name="connsiteX4" fmla="*/ 9572 w 74903"/>
                <a:gd name="connsiteY4" fmla="*/ 266033 h 289464"/>
                <a:gd name="connsiteX5" fmla="*/ 428 w 74903"/>
                <a:gd name="connsiteY5" fmla="*/ 207550 h 289464"/>
                <a:gd name="connsiteX6" fmla="*/ 5286 w 74903"/>
                <a:gd name="connsiteY6" fmla="*/ 118967 h 289464"/>
                <a:gd name="connsiteX7" fmla="*/ 27289 w 74903"/>
                <a:gd name="connsiteY7" fmla="*/ 7906 h 289464"/>
                <a:gd name="connsiteX8" fmla="*/ 49482 w 74903"/>
                <a:gd name="connsiteY8" fmla="*/ 0 h 289464"/>
                <a:gd name="connsiteX9" fmla="*/ 59102 w 74903"/>
                <a:gd name="connsiteY9" fmla="*/ 1238 h 289464"/>
                <a:gd name="connsiteX10" fmla="*/ 62055 w 74903"/>
                <a:gd name="connsiteY10" fmla="*/ 11335 h 289464"/>
                <a:gd name="connsiteX11" fmla="*/ 69770 w 74903"/>
                <a:gd name="connsiteY11" fmla="*/ 172688 h 28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03" h="289464">
                  <a:moveTo>
                    <a:pt x="69770" y="172593"/>
                  </a:moveTo>
                  <a:cubicBezTo>
                    <a:pt x="69485" y="174022"/>
                    <a:pt x="69294" y="175546"/>
                    <a:pt x="69008" y="176975"/>
                  </a:cubicBezTo>
                  <a:cubicBezTo>
                    <a:pt x="62341" y="215741"/>
                    <a:pt x="50720" y="254127"/>
                    <a:pt x="33194" y="289465"/>
                  </a:cubicBezTo>
                  <a:cubicBezTo>
                    <a:pt x="30527" y="288798"/>
                    <a:pt x="27955" y="287750"/>
                    <a:pt x="25289" y="286226"/>
                  </a:cubicBezTo>
                  <a:cubicBezTo>
                    <a:pt x="20811" y="283559"/>
                    <a:pt x="15478" y="278892"/>
                    <a:pt x="9572" y="266033"/>
                  </a:cubicBezTo>
                  <a:cubicBezTo>
                    <a:pt x="-1572" y="241363"/>
                    <a:pt x="-238" y="217742"/>
                    <a:pt x="428" y="207550"/>
                  </a:cubicBezTo>
                  <a:cubicBezTo>
                    <a:pt x="2143" y="177927"/>
                    <a:pt x="3095" y="148400"/>
                    <a:pt x="5286" y="118967"/>
                  </a:cubicBezTo>
                  <a:cubicBezTo>
                    <a:pt x="10144" y="49149"/>
                    <a:pt x="8048" y="22003"/>
                    <a:pt x="27289" y="7906"/>
                  </a:cubicBezTo>
                  <a:cubicBezTo>
                    <a:pt x="29480" y="6382"/>
                    <a:pt x="37862" y="286"/>
                    <a:pt x="49482" y="0"/>
                  </a:cubicBezTo>
                  <a:cubicBezTo>
                    <a:pt x="52911" y="0"/>
                    <a:pt x="56149" y="476"/>
                    <a:pt x="59102" y="1238"/>
                  </a:cubicBezTo>
                  <a:cubicBezTo>
                    <a:pt x="60150" y="4477"/>
                    <a:pt x="61103" y="7906"/>
                    <a:pt x="62055" y="11335"/>
                  </a:cubicBezTo>
                  <a:cubicBezTo>
                    <a:pt x="76152" y="63913"/>
                    <a:pt x="78533" y="118967"/>
                    <a:pt x="69770" y="17268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10DD6A41-9FF9-6EA6-5315-F2E2CF493FF5}"/>
                </a:ext>
              </a:extLst>
            </p:cNvPr>
            <p:cNvSpPr/>
            <p:nvPr/>
          </p:nvSpPr>
          <p:spPr>
            <a:xfrm>
              <a:off x="7238708" y="3000084"/>
              <a:ext cx="106982" cy="290704"/>
            </a:xfrm>
            <a:custGeom>
              <a:avLst/>
              <a:gdLst>
                <a:gd name="connsiteX0" fmla="*/ 49346 w 106982"/>
                <a:gd name="connsiteY0" fmla="*/ 100 h 290704"/>
                <a:gd name="connsiteX1" fmla="*/ 27152 w 106982"/>
                <a:gd name="connsiteY1" fmla="*/ 8006 h 290704"/>
                <a:gd name="connsiteX2" fmla="*/ 5054 w 106982"/>
                <a:gd name="connsiteY2" fmla="*/ 118972 h 290704"/>
                <a:gd name="connsiteX3" fmla="*/ 387 w 106982"/>
                <a:gd name="connsiteY3" fmla="*/ 207555 h 290704"/>
                <a:gd name="connsiteX4" fmla="*/ 9531 w 106982"/>
                <a:gd name="connsiteY4" fmla="*/ 266134 h 290704"/>
                <a:gd name="connsiteX5" fmla="*/ 25247 w 106982"/>
                <a:gd name="connsiteY5" fmla="*/ 286327 h 290704"/>
                <a:gd name="connsiteX6" fmla="*/ 66681 w 106982"/>
                <a:gd name="connsiteY6" fmla="*/ 284422 h 290704"/>
                <a:gd name="connsiteX7" fmla="*/ 96304 w 106982"/>
                <a:gd name="connsiteY7" fmla="*/ 229367 h 290704"/>
                <a:gd name="connsiteX8" fmla="*/ 106210 w 106982"/>
                <a:gd name="connsiteY8" fmla="*/ 106685 h 290704"/>
                <a:gd name="connsiteX9" fmla="*/ 82683 w 106982"/>
                <a:gd name="connsiteY9" fmla="*/ 16388 h 290704"/>
                <a:gd name="connsiteX10" fmla="*/ 49346 w 106982"/>
                <a:gd name="connsiteY10" fmla="*/ 5 h 2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82" h="290704">
                  <a:moveTo>
                    <a:pt x="49346" y="100"/>
                  </a:moveTo>
                  <a:cubicBezTo>
                    <a:pt x="37725" y="291"/>
                    <a:pt x="29343" y="6482"/>
                    <a:pt x="27152" y="8006"/>
                  </a:cubicBezTo>
                  <a:cubicBezTo>
                    <a:pt x="7911" y="22008"/>
                    <a:pt x="10007" y="49154"/>
                    <a:pt x="5054" y="118972"/>
                  </a:cubicBezTo>
                  <a:cubicBezTo>
                    <a:pt x="2959" y="148500"/>
                    <a:pt x="2101" y="178027"/>
                    <a:pt x="387" y="207555"/>
                  </a:cubicBezTo>
                  <a:cubicBezTo>
                    <a:pt x="-185" y="217842"/>
                    <a:pt x="-1614" y="241369"/>
                    <a:pt x="9531" y="266134"/>
                  </a:cubicBezTo>
                  <a:cubicBezTo>
                    <a:pt x="15341" y="278897"/>
                    <a:pt x="20675" y="283660"/>
                    <a:pt x="25247" y="286327"/>
                  </a:cubicBezTo>
                  <a:cubicBezTo>
                    <a:pt x="38868" y="294328"/>
                    <a:pt x="56203" y="289946"/>
                    <a:pt x="66681" y="284422"/>
                  </a:cubicBezTo>
                  <a:cubicBezTo>
                    <a:pt x="78397" y="278230"/>
                    <a:pt x="87255" y="266229"/>
                    <a:pt x="96304" y="229367"/>
                  </a:cubicBezTo>
                  <a:cubicBezTo>
                    <a:pt x="104019" y="198030"/>
                    <a:pt x="108972" y="160597"/>
                    <a:pt x="106210" y="106685"/>
                  </a:cubicBezTo>
                  <a:cubicBezTo>
                    <a:pt x="103066" y="44773"/>
                    <a:pt x="93160" y="27437"/>
                    <a:pt x="82683" y="16388"/>
                  </a:cubicBezTo>
                  <a:cubicBezTo>
                    <a:pt x="78206" y="11626"/>
                    <a:pt x="66014" y="-281"/>
                    <a:pt x="49346" y="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8" name="Graphic 4">
            <a:extLst>
              <a:ext uri="{FF2B5EF4-FFF2-40B4-BE49-F238E27FC236}">
                <a16:creationId xmlns:a16="http://schemas.microsoft.com/office/drawing/2014/main" id="{96F70C3B-29F6-0722-69C6-8EEDF5337208}"/>
              </a:ext>
            </a:extLst>
          </p:cNvPr>
          <p:cNvGrpSpPr/>
          <p:nvPr/>
        </p:nvGrpSpPr>
        <p:grpSpPr>
          <a:xfrm>
            <a:off x="7779068" y="2000950"/>
            <a:ext cx="1872643" cy="4378593"/>
            <a:chOff x="4613126" y="2470477"/>
            <a:chExt cx="1412213" cy="3302020"/>
          </a:xfrm>
        </p:grpSpPr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FD88AE7E-9617-EA26-7D3F-AD5F5833B841}"/>
                </a:ext>
              </a:extLst>
            </p:cNvPr>
            <p:cNvSpPr/>
            <p:nvPr/>
          </p:nvSpPr>
          <p:spPr>
            <a:xfrm>
              <a:off x="5388673" y="3508152"/>
              <a:ext cx="443865" cy="26003"/>
            </a:xfrm>
            <a:custGeom>
              <a:avLst/>
              <a:gdLst>
                <a:gd name="connsiteX0" fmla="*/ 435864 w 443865"/>
                <a:gd name="connsiteY0" fmla="*/ 0 h 26003"/>
                <a:gd name="connsiteX1" fmla="*/ 443865 w 443865"/>
                <a:gd name="connsiteY1" fmla="*/ 8001 h 26003"/>
                <a:gd name="connsiteX2" fmla="*/ 443865 w 443865"/>
                <a:gd name="connsiteY2" fmla="*/ 18002 h 26003"/>
                <a:gd name="connsiteX3" fmla="*/ 435864 w 443865"/>
                <a:gd name="connsiteY3" fmla="*/ 26003 h 26003"/>
                <a:gd name="connsiteX4" fmla="*/ 8001 w 443865"/>
                <a:gd name="connsiteY4" fmla="*/ 26003 h 26003"/>
                <a:gd name="connsiteX5" fmla="*/ 0 w 443865"/>
                <a:gd name="connsiteY5" fmla="*/ 18002 h 26003"/>
                <a:gd name="connsiteX6" fmla="*/ 0 w 443865"/>
                <a:gd name="connsiteY6" fmla="*/ 8001 h 26003"/>
                <a:gd name="connsiteX7" fmla="*/ 8001 w 443865"/>
                <a:gd name="connsiteY7" fmla="*/ 0 h 2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3865" h="26003">
                  <a:moveTo>
                    <a:pt x="435864" y="0"/>
                  </a:moveTo>
                  <a:cubicBezTo>
                    <a:pt x="440283" y="0"/>
                    <a:pt x="443865" y="3582"/>
                    <a:pt x="443865" y="8001"/>
                  </a:cubicBezTo>
                  <a:lnTo>
                    <a:pt x="443865" y="18002"/>
                  </a:lnTo>
                  <a:cubicBezTo>
                    <a:pt x="443865" y="22421"/>
                    <a:pt x="440283" y="26003"/>
                    <a:pt x="435864" y="26003"/>
                  </a:cubicBezTo>
                  <a:lnTo>
                    <a:pt x="8001" y="26003"/>
                  </a:lnTo>
                  <a:cubicBezTo>
                    <a:pt x="3582" y="26003"/>
                    <a:pt x="0" y="22421"/>
                    <a:pt x="0" y="18002"/>
                  </a:cubicBezTo>
                  <a:lnTo>
                    <a:pt x="0" y="8001"/>
                  </a:lnTo>
                  <a:cubicBezTo>
                    <a:pt x="0" y="3582"/>
                    <a:pt x="3582" y="0"/>
                    <a:pt x="8001" y="0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0" name="Graphic 4">
              <a:extLst>
                <a:ext uri="{FF2B5EF4-FFF2-40B4-BE49-F238E27FC236}">
                  <a16:creationId xmlns:a16="http://schemas.microsoft.com/office/drawing/2014/main" id="{E30C4362-DD36-CCC8-BD31-1CE6E0F09F86}"/>
                </a:ext>
              </a:extLst>
            </p:cNvPr>
            <p:cNvGrpSpPr/>
            <p:nvPr/>
          </p:nvGrpSpPr>
          <p:grpSpPr>
            <a:xfrm>
              <a:off x="5475732" y="3221883"/>
              <a:ext cx="168318" cy="149585"/>
              <a:chOff x="5475732" y="3221883"/>
              <a:chExt cx="168318" cy="149585"/>
            </a:xfrm>
          </p:grpSpPr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A1952D82-F973-0C1E-A215-3EC5291D4F8C}"/>
                  </a:ext>
                </a:extLst>
              </p:cNvPr>
              <p:cNvSpPr/>
              <p:nvPr/>
            </p:nvSpPr>
            <p:spPr>
              <a:xfrm>
                <a:off x="5475732" y="3221883"/>
                <a:ext cx="168318" cy="149585"/>
              </a:xfrm>
              <a:custGeom>
                <a:avLst/>
                <a:gdLst>
                  <a:gd name="connsiteX0" fmla="*/ 161544 w 168318"/>
                  <a:gd name="connsiteY0" fmla="*/ 81006 h 149585"/>
                  <a:gd name="connsiteX1" fmla="*/ 159544 w 168318"/>
                  <a:gd name="connsiteY1" fmla="*/ 81387 h 149585"/>
                  <a:gd name="connsiteX2" fmla="*/ 152876 w 168318"/>
                  <a:gd name="connsiteY2" fmla="*/ 79672 h 149585"/>
                  <a:gd name="connsiteX3" fmla="*/ 144589 w 168318"/>
                  <a:gd name="connsiteY3" fmla="*/ 58717 h 149585"/>
                  <a:gd name="connsiteX4" fmla="*/ 141541 w 168318"/>
                  <a:gd name="connsiteY4" fmla="*/ 48430 h 149585"/>
                  <a:gd name="connsiteX5" fmla="*/ 129445 w 168318"/>
                  <a:gd name="connsiteY5" fmla="*/ 43954 h 149585"/>
                  <a:gd name="connsiteX6" fmla="*/ 116872 w 168318"/>
                  <a:gd name="connsiteY6" fmla="*/ 45478 h 149585"/>
                  <a:gd name="connsiteX7" fmla="*/ 124587 w 168318"/>
                  <a:gd name="connsiteY7" fmla="*/ 81863 h 149585"/>
                  <a:gd name="connsiteX8" fmla="*/ 108871 w 168318"/>
                  <a:gd name="connsiteY8" fmla="*/ 105295 h 149585"/>
                  <a:gd name="connsiteX9" fmla="*/ 81153 w 168318"/>
                  <a:gd name="connsiteY9" fmla="*/ 128821 h 149585"/>
                  <a:gd name="connsiteX10" fmla="*/ 58388 w 168318"/>
                  <a:gd name="connsiteY10" fmla="*/ 139870 h 149585"/>
                  <a:gd name="connsiteX11" fmla="*/ 43910 w 168318"/>
                  <a:gd name="connsiteY11" fmla="*/ 136918 h 149585"/>
                  <a:gd name="connsiteX12" fmla="*/ 34480 w 168318"/>
                  <a:gd name="connsiteY12" fmla="*/ 141775 h 149585"/>
                  <a:gd name="connsiteX13" fmla="*/ 18383 w 168318"/>
                  <a:gd name="connsiteY13" fmla="*/ 143871 h 149585"/>
                  <a:gd name="connsiteX14" fmla="*/ 16097 w 168318"/>
                  <a:gd name="connsiteY14" fmla="*/ 145014 h 149585"/>
                  <a:gd name="connsiteX15" fmla="*/ 10573 w 168318"/>
                  <a:gd name="connsiteY15" fmla="*/ 149586 h 149585"/>
                  <a:gd name="connsiteX16" fmla="*/ 1714 w 168318"/>
                  <a:gd name="connsiteY16" fmla="*/ 101675 h 149585"/>
                  <a:gd name="connsiteX17" fmla="*/ 0 w 168318"/>
                  <a:gd name="connsiteY17" fmla="*/ 81292 h 149585"/>
                  <a:gd name="connsiteX18" fmla="*/ 5239 w 168318"/>
                  <a:gd name="connsiteY18" fmla="*/ 78053 h 149585"/>
                  <a:gd name="connsiteX19" fmla="*/ 10763 w 168318"/>
                  <a:gd name="connsiteY19" fmla="*/ 73005 h 149585"/>
                  <a:gd name="connsiteX20" fmla="*/ 22479 w 168318"/>
                  <a:gd name="connsiteY20" fmla="*/ 50812 h 149585"/>
                  <a:gd name="connsiteX21" fmla="*/ 33623 w 168318"/>
                  <a:gd name="connsiteY21" fmla="*/ 35953 h 149585"/>
                  <a:gd name="connsiteX22" fmla="*/ 50768 w 168318"/>
                  <a:gd name="connsiteY22" fmla="*/ 15760 h 149585"/>
                  <a:gd name="connsiteX23" fmla="*/ 70580 w 168318"/>
                  <a:gd name="connsiteY23" fmla="*/ 1758 h 149585"/>
                  <a:gd name="connsiteX24" fmla="*/ 72866 w 168318"/>
                  <a:gd name="connsiteY24" fmla="*/ 996 h 149585"/>
                  <a:gd name="connsiteX25" fmla="*/ 105251 w 168318"/>
                  <a:gd name="connsiteY25" fmla="*/ 5092 h 149585"/>
                  <a:gd name="connsiteX26" fmla="*/ 139637 w 168318"/>
                  <a:gd name="connsiteY26" fmla="*/ 18617 h 149585"/>
                  <a:gd name="connsiteX27" fmla="*/ 158782 w 168318"/>
                  <a:gd name="connsiteY27" fmla="*/ 34810 h 149585"/>
                  <a:gd name="connsiteX28" fmla="*/ 161068 w 168318"/>
                  <a:gd name="connsiteY28" fmla="*/ 42334 h 149585"/>
                  <a:gd name="connsiteX29" fmla="*/ 167830 w 168318"/>
                  <a:gd name="connsiteY29" fmla="*/ 68052 h 149585"/>
                  <a:gd name="connsiteX30" fmla="*/ 168116 w 168318"/>
                  <a:gd name="connsiteY30" fmla="*/ 73481 h 149585"/>
                  <a:gd name="connsiteX31" fmla="*/ 161354 w 168318"/>
                  <a:gd name="connsiteY31" fmla="*/ 81292 h 14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8318" h="149585">
                    <a:moveTo>
                      <a:pt x="161544" y="81006"/>
                    </a:moveTo>
                    <a:cubicBezTo>
                      <a:pt x="160877" y="81196"/>
                      <a:pt x="160211" y="81292"/>
                      <a:pt x="159544" y="81387"/>
                    </a:cubicBezTo>
                    <a:cubicBezTo>
                      <a:pt x="156020" y="81672"/>
                      <a:pt x="153162" y="79863"/>
                      <a:pt x="152876" y="79672"/>
                    </a:cubicBezTo>
                    <a:cubicBezTo>
                      <a:pt x="148685" y="76910"/>
                      <a:pt x="148399" y="72243"/>
                      <a:pt x="144589" y="58717"/>
                    </a:cubicBezTo>
                    <a:cubicBezTo>
                      <a:pt x="143351" y="54241"/>
                      <a:pt x="142304" y="50716"/>
                      <a:pt x="141541" y="48430"/>
                    </a:cubicBezTo>
                    <a:cubicBezTo>
                      <a:pt x="139541" y="47097"/>
                      <a:pt x="135350" y="44620"/>
                      <a:pt x="129445" y="43954"/>
                    </a:cubicBezTo>
                    <a:cubicBezTo>
                      <a:pt x="123634" y="43287"/>
                      <a:pt x="119063" y="44620"/>
                      <a:pt x="116872" y="45478"/>
                    </a:cubicBezTo>
                    <a:cubicBezTo>
                      <a:pt x="127349" y="54336"/>
                      <a:pt x="124873" y="69290"/>
                      <a:pt x="124587" y="81863"/>
                    </a:cubicBezTo>
                    <a:cubicBezTo>
                      <a:pt x="124301" y="92055"/>
                      <a:pt x="119634" y="103009"/>
                      <a:pt x="108871" y="105295"/>
                    </a:cubicBezTo>
                    <a:cubicBezTo>
                      <a:pt x="104489" y="115105"/>
                      <a:pt x="94393" y="133108"/>
                      <a:pt x="81153" y="128821"/>
                    </a:cubicBezTo>
                    <a:cubicBezTo>
                      <a:pt x="79343" y="130821"/>
                      <a:pt x="71247" y="139299"/>
                      <a:pt x="58388" y="139870"/>
                    </a:cubicBezTo>
                    <a:cubicBezTo>
                      <a:pt x="51911" y="140156"/>
                      <a:pt x="46863" y="138251"/>
                      <a:pt x="43910" y="136918"/>
                    </a:cubicBezTo>
                    <a:cubicBezTo>
                      <a:pt x="40291" y="139775"/>
                      <a:pt x="36957" y="141109"/>
                      <a:pt x="34480" y="141775"/>
                    </a:cubicBezTo>
                    <a:cubicBezTo>
                      <a:pt x="27813" y="143585"/>
                      <a:pt x="24098" y="141680"/>
                      <a:pt x="18383" y="143871"/>
                    </a:cubicBezTo>
                    <a:cubicBezTo>
                      <a:pt x="17526" y="144157"/>
                      <a:pt x="16764" y="144538"/>
                      <a:pt x="16097" y="145014"/>
                    </a:cubicBezTo>
                    <a:cubicBezTo>
                      <a:pt x="13621" y="146443"/>
                      <a:pt x="11811" y="148157"/>
                      <a:pt x="10573" y="149586"/>
                    </a:cubicBezTo>
                    <a:cubicBezTo>
                      <a:pt x="6858" y="135298"/>
                      <a:pt x="3715" y="119201"/>
                      <a:pt x="1714" y="101675"/>
                    </a:cubicBezTo>
                    <a:cubicBezTo>
                      <a:pt x="953" y="94627"/>
                      <a:pt x="381" y="87769"/>
                      <a:pt x="0" y="81292"/>
                    </a:cubicBezTo>
                    <a:cubicBezTo>
                      <a:pt x="1429" y="80529"/>
                      <a:pt x="3238" y="79482"/>
                      <a:pt x="5239" y="78053"/>
                    </a:cubicBezTo>
                    <a:cubicBezTo>
                      <a:pt x="7048" y="76720"/>
                      <a:pt x="8954" y="75100"/>
                      <a:pt x="10763" y="73005"/>
                    </a:cubicBezTo>
                    <a:cubicBezTo>
                      <a:pt x="16859" y="66147"/>
                      <a:pt x="16669" y="60908"/>
                      <a:pt x="22479" y="50812"/>
                    </a:cubicBezTo>
                    <a:cubicBezTo>
                      <a:pt x="24003" y="48145"/>
                      <a:pt x="27241" y="44049"/>
                      <a:pt x="33623" y="35953"/>
                    </a:cubicBezTo>
                    <a:cubicBezTo>
                      <a:pt x="41053" y="26428"/>
                      <a:pt x="44958" y="21570"/>
                      <a:pt x="50768" y="15760"/>
                    </a:cubicBezTo>
                    <a:cubicBezTo>
                      <a:pt x="57340" y="9187"/>
                      <a:pt x="62960" y="4711"/>
                      <a:pt x="70580" y="1758"/>
                    </a:cubicBezTo>
                    <a:cubicBezTo>
                      <a:pt x="70961" y="1662"/>
                      <a:pt x="71819" y="1282"/>
                      <a:pt x="72866" y="996"/>
                    </a:cubicBezTo>
                    <a:cubicBezTo>
                      <a:pt x="81058" y="-1385"/>
                      <a:pt x="89249" y="710"/>
                      <a:pt x="105251" y="5092"/>
                    </a:cubicBezTo>
                    <a:cubicBezTo>
                      <a:pt x="107823" y="5758"/>
                      <a:pt x="122206" y="9759"/>
                      <a:pt x="139637" y="18617"/>
                    </a:cubicBezTo>
                    <a:cubicBezTo>
                      <a:pt x="148876" y="23284"/>
                      <a:pt x="155257" y="27380"/>
                      <a:pt x="158782" y="34810"/>
                    </a:cubicBezTo>
                    <a:cubicBezTo>
                      <a:pt x="159734" y="36905"/>
                      <a:pt x="160115" y="38239"/>
                      <a:pt x="161068" y="42334"/>
                    </a:cubicBezTo>
                    <a:cubicBezTo>
                      <a:pt x="162496" y="48430"/>
                      <a:pt x="164782" y="57098"/>
                      <a:pt x="167830" y="68052"/>
                    </a:cubicBezTo>
                    <a:cubicBezTo>
                      <a:pt x="168116" y="69100"/>
                      <a:pt x="168592" y="71100"/>
                      <a:pt x="168116" y="73481"/>
                    </a:cubicBezTo>
                    <a:cubicBezTo>
                      <a:pt x="167449" y="76815"/>
                      <a:pt x="164973" y="80149"/>
                      <a:pt x="161354" y="81292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2CC4EB14-6AE6-5410-93BE-F575DFA15DE8}"/>
                  </a:ext>
                </a:extLst>
              </p:cNvPr>
              <p:cNvSpPr/>
              <p:nvPr/>
            </p:nvSpPr>
            <p:spPr>
              <a:xfrm>
                <a:off x="5515546" y="3305651"/>
                <a:ext cx="31241" cy="53245"/>
              </a:xfrm>
              <a:custGeom>
                <a:avLst/>
                <a:gdLst>
                  <a:gd name="connsiteX0" fmla="*/ 4286 w 31241"/>
                  <a:gd name="connsiteY0" fmla="*/ 53054 h 53245"/>
                  <a:gd name="connsiteX1" fmla="*/ 3334 w 31241"/>
                  <a:gd name="connsiteY1" fmla="*/ 49340 h 53245"/>
                  <a:gd name="connsiteX2" fmla="*/ 4858 w 31241"/>
                  <a:gd name="connsiteY2" fmla="*/ 44482 h 53245"/>
                  <a:gd name="connsiteX3" fmla="*/ 9620 w 31241"/>
                  <a:gd name="connsiteY3" fmla="*/ 40767 h 53245"/>
                  <a:gd name="connsiteX4" fmla="*/ 21336 w 31241"/>
                  <a:gd name="connsiteY4" fmla="*/ 39624 h 53245"/>
                  <a:gd name="connsiteX5" fmla="*/ 25051 w 31241"/>
                  <a:gd name="connsiteY5" fmla="*/ 32099 h 53245"/>
                  <a:gd name="connsiteX6" fmla="*/ 30766 w 31241"/>
                  <a:gd name="connsiteY6" fmla="*/ 25241 h 53245"/>
                  <a:gd name="connsiteX7" fmla="*/ 29242 w 31241"/>
                  <a:gd name="connsiteY7" fmla="*/ 12859 h 53245"/>
                  <a:gd name="connsiteX8" fmla="*/ 31242 w 31241"/>
                  <a:gd name="connsiteY8" fmla="*/ 5620 h 53245"/>
                  <a:gd name="connsiteX9" fmla="*/ 23051 w 31241"/>
                  <a:gd name="connsiteY9" fmla="*/ 4286 h 53245"/>
                  <a:gd name="connsiteX10" fmla="*/ 13240 w 31241"/>
                  <a:gd name="connsiteY10" fmla="*/ 0 h 53245"/>
                  <a:gd name="connsiteX11" fmla="*/ 10478 w 31241"/>
                  <a:gd name="connsiteY11" fmla="*/ 12192 h 53245"/>
                  <a:gd name="connsiteX12" fmla="*/ 0 w 31241"/>
                  <a:gd name="connsiteY12" fmla="*/ 28670 h 53245"/>
                  <a:gd name="connsiteX13" fmla="*/ 4191 w 31241"/>
                  <a:gd name="connsiteY13" fmla="*/ 34385 h 53245"/>
                  <a:gd name="connsiteX14" fmla="*/ 5715 w 31241"/>
                  <a:gd name="connsiteY14" fmla="*/ 39148 h 53245"/>
                  <a:gd name="connsiteX15" fmla="*/ 2477 w 31241"/>
                  <a:gd name="connsiteY15" fmla="*/ 44291 h 53245"/>
                  <a:gd name="connsiteX16" fmla="*/ 2096 w 31241"/>
                  <a:gd name="connsiteY16" fmla="*/ 49244 h 53245"/>
                  <a:gd name="connsiteX17" fmla="*/ 4001 w 31241"/>
                  <a:gd name="connsiteY17" fmla="*/ 53245 h 53245"/>
                  <a:gd name="connsiteX18" fmla="*/ 4286 w 31241"/>
                  <a:gd name="connsiteY18" fmla="*/ 53054 h 5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241" h="53245">
                    <a:moveTo>
                      <a:pt x="4286" y="53054"/>
                    </a:moveTo>
                    <a:cubicBezTo>
                      <a:pt x="3905" y="52388"/>
                      <a:pt x="3429" y="51054"/>
                      <a:pt x="3334" y="49340"/>
                    </a:cubicBezTo>
                    <a:cubicBezTo>
                      <a:pt x="3334" y="46863"/>
                      <a:pt x="4477" y="45149"/>
                      <a:pt x="4858" y="44482"/>
                    </a:cubicBezTo>
                    <a:cubicBezTo>
                      <a:pt x="6287" y="42291"/>
                      <a:pt x="8287" y="41434"/>
                      <a:pt x="9620" y="40767"/>
                    </a:cubicBezTo>
                    <a:cubicBezTo>
                      <a:pt x="14288" y="38671"/>
                      <a:pt x="18955" y="39243"/>
                      <a:pt x="21336" y="39624"/>
                    </a:cubicBezTo>
                    <a:cubicBezTo>
                      <a:pt x="22098" y="37529"/>
                      <a:pt x="23241" y="34862"/>
                      <a:pt x="25051" y="32099"/>
                    </a:cubicBezTo>
                    <a:cubicBezTo>
                      <a:pt x="26956" y="29051"/>
                      <a:pt x="29051" y="26861"/>
                      <a:pt x="30766" y="25241"/>
                    </a:cubicBezTo>
                    <a:cubicBezTo>
                      <a:pt x="29813" y="22860"/>
                      <a:pt x="28575" y="18383"/>
                      <a:pt x="29242" y="12859"/>
                    </a:cubicBezTo>
                    <a:cubicBezTo>
                      <a:pt x="29623" y="9811"/>
                      <a:pt x="30480" y="7334"/>
                      <a:pt x="31242" y="5620"/>
                    </a:cubicBezTo>
                    <a:cubicBezTo>
                      <a:pt x="28956" y="5525"/>
                      <a:pt x="26194" y="5144"/>
                      <a:pt x="23051" y="4286"/>
                    </a:cubicBezTo>
                    <a:cubicBezTo>
                      <a:pt x="18860" y="3143"/>
                      <a:pt x="15621" y="1429"/>
                      <a:pt x="13240" y="0"/>
                    </a:cubicBezTo>
                    <a:cubicBezTo>
                      <a:pt x="12954" y="3334"/>
                      <a:pt x="12192" y="7525"/>
                      <a:pt x="10478" y="12192"/>
                    </a:cubicBezTo>
                    <a:cubicBezTo>
                      <a:pt x="7525" y="20098"/>
                      <a:pt x="3048" y="25527"/>
                      <a:pt x="0" y="28670"/>
                    </a:cubicBezTo>
                    <a:cubicBezTo>
                      <a:pt x="1238" y="29813"/>
                      <a:pt x="2857" y="31623"/>
                      <a:pt x="4191" y="34385"/>
                    </a:cubicBezTo>
                    <a:cubicBezTo>
                      <a:pt x="5048" y="36195"/>
                      <a:pt x="5429" y="37814"/>
                      <a:pt x="5715" y="39148"/>
                    </a:cubicBezTo>
                    <a:cubicBezTo>
                      <a:pt x="4763" y="40005"/>
                      <a:pt x="3238" y="41720"/>
                      <a:pt x="2477" y="44291"/>
                    </a:cubicBezTo>
                    <a:cubicBezTo>
                      <a:pt x="2191" y="45244"/>
                      <a:pt x="1714" y="46958"/>
                      <a:pt x="2096" y="49244"/>
                    </a:cubicBezTo>
                    <a:cubicBezTo>
                      <a:pt x="2477" y="51149"/>
                      <a:pt x="3429" y="52578"/>
                      <a:pt x="4001" y="53245"/>
                    </a:cubicBezTo>
                    <a:cubicBezTo>
                      <a:pt x="4096" y="53245"/>
                      <a:pt x="4191" y="53054"/>
                      <a:pt x="4286" y="53054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4DC2829F-2A0F-C365-9436-AAE088414432}"/>
                </a:ext>
              </a:extLst>
            </p:cNvPr>
            <p:cNvSpPr/>
            <p:nvPr/>
          </p:nvSpPr>
          <p:spPr>
            <a:xfrm>
              <a:off x="4836096" y="3141016"/>
              <a:ext cx="668496" cy="381487"/>
            </a:xfrm>
            <a:custGeom>
              <a:avLst/>
              <a:gdLst>
                <a:gd name="connsiteX0" fmla="*/ 668496 w 668496"/>
                <a:gd name="connsiteY0" fmla="*/ 229310 h 381487"/>
                <a:gd name="connsiteX1" fmla="*/ 445516 w 668496"/>
                <a:gd name="connsiteY1" fmla="*/ 324560 h 381487"/>
                <a:gd name="connsiteX2" fmla="*/ 315309 w 668496"/>
                <a:gd name="connsiteY2" fmla="*/ 377138 h 381487"/>
                <a:gd name="connsiteX3" fmla="*/ 276828 w 668496"/>
                <a:gd name="connsiteY3" fmla="*/ 379424 h 381487"/>
                <a:gd name="connsiteX4" fmla="*/ 256064 w 668496"/>
                <a:gd name="connsiteY4" fmla="*/ 368851 h 381487"/>
                <a:gd name="connsiteX5" fmla="*/ 245967 w 668496"/>
                <a:gd name="connsiteY5" fmla="*/ 360946 h 381487"/>
                <a:gd name="connsiteX6" fmla="*/ 210439 w 668496"/>
                <a:gd name="connsiteY6" fmla="*/ 331513 h 381487"/>
                <a:gd name="connsiteX7" fmla="*/ 104426 w 668496"/>
                <a:gd name="connsiteY7" fmla="*/ 231787 h 381487"/>
                <a:gd name="connsiteX8" fmla="*/ 1270 w 668496"/>
                <a:gd name="connsiteY8" fmla="*/ 62051 h 381487"/>
                <a:gd name="connsiteX9" fmla="*/ 45371 w 668496"/>
                <a:gd name="connsiteY9" fmla="*/ 4139 h 381487"/>
                <a:gd name="connsiteX10" fmla="*/ 112522 w 668496"/>
                <a:gd name="connsiteY10" fmla="*/ 12521 h 381487"/>
                <a:gd name="connsiteX11" fmla="*/ 221393 w 668496"/>
                <a:gd name="connsiteY11" fmla="*/ 144537 h 381487"/>
                <a:gd name="connsiteX12" fmla="*/ 271399 w 668496"/>
                <a:gd name="connsiteY12" fmla="*/ 207498 h 381487"/>
                <a:gd name="connsiteX13" fmla="*/ 304641 w 668496"/>
                <a:gd name="connsiteY13" fmla="*/ 241121 h 381487"/>
                <a:gd name="connsiteX14" fmla="*/ 324358 w 668496"/>
                <a:gd name="connsiteY14" fmla="*/ 258837 h 381487"/>
                <a:gd name="connsiteX15" fmla="*/ 512572 w 668496"/>
                <a:gd name="connsiteY15" fmla="*/ 186352 h 381487"/>
                <a:gd name="connsiteX16" fmla="*/ 639826 w 668496"/>
                <a:gd name="connsiteY16" fmla="*/ 153586 h 381487"/>
                <a:gd name="connsiteX17" fmla="*/ 668496 w 668496"/>
                <a:gd name="connsiteY17" fmla="*/ 229120 h 38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8496" h="381487">
                  <a:moveTo>
                    <a:pt x="668496" y="229310"/>
                  </a:moveTo>
                  <a:cubicBezTo>
                    <a:pt x="595725" y="261409"/>
                    <a:pt x="521526" y="293223"/>
                    <a:pt x="445516" y="324560"/>
                  </a:cubicBezTo>
                  <a:cubicBezTo>
                    <a:pt x="401796" y="342562"/>
                    <a:pt x="358457" y="360088"/>
                    <a:pt x="315309" y="377138"/>
                  </a:cubicBezTo>
                  <a:cubicBezTo>
                    <a:pt x="309689" y="379329"/>
                    <a:pt x="294640" y="384282"/>
                    <a:pt x="276828" y="379424"/>
                  </a:cubicBezTo>
                  <a:cubicBezTo>
                    <a:pt x="267398" y="376757"/>
                    <a:pt x="260350" y="372280"/>
                    <a:pt x="256064" y="368851"/>
                  </a:cubicBezTo>
                  <a:cubicBezTo>
                    <a:pt x="252635" y="366184"/>
                    <a:pt x="249206" y="363422"/>
                    <a:pt x="245967" y="360946"/>
                  </a:cubicBezTo>
                  <a:cubicBezTo>
                    <a:pt x="233585" y="350849"/>
                    <a:pt x="221774" y="341133"/>
                    <a:pt x="210439" y="331513"/>
                  </a:cubicBezTo>
                  <a:cubicBezTo>
                    <a:pt x="166529" y="294080"/>
                    <a:pt x="131286" y="259695"/>
                    <a:pt x="104426" y="231787"/>
                  </a:cubicBezTo>
                  <a:cubicBezTo>
                    <a:pt x="603" y="123487"/>
                    <a:pt x="-3588" y="85768"/>
                    <a:pt x="1270" y="62051"/>
                  </a:cubicBezTo>
                  <a:cubicBezTo>
                    <a:pt x="5461" y="41287"/>
                    <a:pt x="20034" y="14235"/>
                    <a:pt x="45371" y="4139"/>
                  </a:cubicBezTo>
                  <a:cubicBezTo>
                    <a:pt x="71945" y="-6529"/>
                    <a:pt x="99187" y="6044"/>
                    <a:pt x="112522" y="12521"/>
                  </a:cubicBezTo>
                  <a:cubicBezTo>
                    <a:pt x="166243" y="38238"/>
                    <a:pt x="180816" y="84625"/>
                    <a:pt x="221393" y="144537"/>
                  </a:cubicBezTo>
                  <a:cubicBezTo>
                    <a:pt x="233489" y="162349"/>
                    <a:pt x="249777" y="183971"/>
                    <a:pt x="271399" y="207498"/>
                  </a:cubicBezTo>
                  <a:cubicBezTo>
                    <a:pt x="281305" y="218356"/>
                    <a:pt x="292354" y="229691"/>
                    <a:pt x="304641" y="241121"/>
                  </a:cubicBezTo>
                  <a:cubicBezTo>
                    <a:pt x="310832" y="247027"/>
                    <a:pt x="317500" y="252932"/>
                    <a:pt x="324358" y="258837"/>
                  </a:cubicBezTo>
                  <a:cubicBezTo>
                    <a:pt x="402368" y="217213"/>
                    <a:pt x="467138" y="197115"/>
                    <a:pt x="512572" y="186352"/>
                  </a:cubicBezTo>
                  <a:cubicBezTo>
                    <a:pt x="544100" y="178923"/>
                    <a:pt x="582867" y="171970"/>
                    <a:pt x="639826" y="153586"/>
                  </a:cubicBezTo>
                  <a:lnTo>
                    <a:pt x="668496" y="229120"/>
                  </a:ln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3A717A36-A257-BB27-311C-FCE0D3498775}"/>
                </a:ext>
              </a:extLst>
            </p:cNvPr>
            <p:cNvSpPr/>
            <p:nvPr/>
          </p:nvSpPr>
          <p:spPr>
            <a:xfrm>
              <a:off x="4986762" y="5633751"/>
              <a:ext cx="245700" cy="102965"/>
            </a:xfrm>
            <a:custGeom>
              <a:avLst/>
              <a:gdLst>
                <a:gd name="connsiteX0" fmla="*/ 245320 w 245700"/>
                <a:gd name="connsiteY0" fmla="*/ 69532 h 102965"/>
                <a:gd name="connsiteX1" fmla="*/ 240271 w 245700"/>
                <a:gd name="connsiteY1" fmla="*/ 90392 h 102965"/>
                <a:gd name="connsiteX2" fmla="*/ 231985 w 245700"/>
                <a:gd name="connsiteY2" fmla="*/ 98679 h 102965"/>
                <a:gd name="connsiteX3" fmla="*/ 217697 w 245700"/>
                <a:gd name="connsiteY3" fmla="*/ 102966 h 102965"/>
                <a:gd name="connsiteX4" fmla="*/ 69584 w 245700"/>
                <a:gd name="connsiteY4" fmla="*/ 101727 h 102965"/>
                <a:gd name="connsiteX5" fmla="*/ 63488 w 245700"/>
                <a:gd name="connsiteY5" fmla="*/ 95536 h 102965"/>
                <a:gd name="connsiteX6" fmla="*/ 57677 w 245700"/>
                <a:gd name="connsiteY6" fmla="*/ 101632 h 102965"/>
                <a:gd name="connsiteX7" fmla="*/ 3480 w 245700"/>
                <a:gd name="connsiteY7" fmla="*/ 102203 h 102965"/>
                <a:gd name="connsiteX8" fmla="*/ 2432 w 245700"/>
                <a:gd name="connsiteY8" fmla="*/ 87725 h 102965"/>
                <a:gd name="connsiteX9" fmla="*/ 146 w 245700"/>
                <a:gd name="connsiteY9" fmla="*/ 22003 h 102965"/>
                <a:gd name="connsiteX10" fmla="*/ 6337 w 245700"/>
                <a:gd name="connsiteY10" fmla="*/ 4953 h 102965"/>
                <a:gd name="connsiteX11" fmla="*/ 8433 w 245700"/>
                <a:gd name="connsiteY11" fmla="*/ 3238 h 102965"/>
                <a:gd name="connsiteX12" fmla="*/ 13100 w 245700"/>
                <a:gd name="connsiteY12" fmla="*/ 1143 h 102965"/>
                <a:gd name="connsiteX13" fmla="*/ 109874 w 245700"/>
                <a:gd name="connsiteY13" fmla="*/ 0 h 102965"/>
                <a:gd name="connsiteX14" fmla="*/ 120161 w 245700"/>
                <a:gd name="connsiteY14" fmla="*/ 5048 h 102965"/>
                <a:gd name="connsiteX15" fmla="*/ 193409 w 245700"/>
                <a:gd name="connsiteY15" fmla="*/ 37338 h 102965"/>
                <a:gd name="connsiteX16" fmla="*/ 245320 w 245700"/>
                <a:gd name="connsiteY16" fmla="*/ 69437 h 10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700" h="102965">
                  <a:moveTo>
                    <a:pt x="245320" y="69532"/>
                  </a:moveTo>
                  <a:cubicBezTo>
                    <a:pt x="246558" y="75629"/>
                    <a:pt x="244748" y="83725"/>
                    <a:pt x="240271" y="90392"/>
                  </a:cubicBezTo>
                  <a:cubicBezTo>
                    <a:pt x="238271" y="93631"/>
                    <a:pt x="235414" y="96583"/>
                    <a:pt x="231985" y="98679"/>
                  </a:cubicBezTo>
                  <a:cubicBezTo>
                    <a:pt x="226555" y="102203"/>
                    <a:pt x="221031" y="102870"/>
                    <a:pt x="217697" y="102966"/>
                  </a:cubicBezTo>
                  <a:cubicBezTo>
                    <a:pt x="168358" y="102489"/>
                    <a:pt x="119018" y="102203"/>
                    <a:pt x="69584" y="101727"/>
                  </a:cubicBezTo>
                  <a:cubicBezTo>
                    <a:pt x="67583" y="99631"/>
                    <a:pt x="65488" y="97631"/>
                    <a:pt x="63488" y="95536"/>
                  </a:cubicBezTo>
                  <a:cubicBezTo>
                    <a:pt x="61392" y="97536"/>
                    <a:pt x="59582" y="99536"/>
                    <a:pt x="57677" y="101632"/>
                  </a:cubicBezTo>
                  <a:cubicBezTo>
                    <a:pt x="39485" y="101822"/>
                    <a:pt x="21482" y="102013"/>
                    <a:pt x="3480" y="102203"/>
                  </a:cubicBezTo>
                  <a:cubicBezTo>
                    <a:pt x="3099" y="97250"/>
                    <a:pt x="2813" y="92393"/>
                    <a:pt x="2432" y="87725"/>
                  </a:cubicBezTo>
                  <a:cubicBezTo>
                    <a:pt x="337" y="56197"/>
                    <a:pt x="-330" y="32576"/>
                    <a:pt x="146" y="22003"/>
                  </a:cubicBezTo>
                  <a:cubicBezTo>
                    <a:pt x="337" y="17240"/>
                    <a:pt x="1004" y="9811"/>
                    <a:pt x="6337" y="4953"/>
                  </a:cubicBezTo>
                  <a:cubicBezTo>
                    <a:pt x="7004" y="4191"/>
                    <a:pt x="7671" y="3620"/>
                    <a:pt x="8433" y="3238"/>
                  </a:cubicBezTo>
                  <a:cubicBezTo>
                    <a:pt x="10338" y="2000"/>
                    <a:pt x="11957" y="1429"/>
                    <a:pt x="13100" y="1143"/>
                  </a:cubicBezTo>
                  <a:cubicBezTo>
                    <a:pt x="45390" y="667"/>
                    <a:pt x="77585" y="286"/>
                    <a:pt x="109874" y="0"/>
                  </a:cubicBezTo>
                  <a:cubicBezTo>
                    <a:pt x="113399" y="1810"/>
                    <a:pt x="116828" y="3524"/>
                    <a:pt x="120161" y="5048"/>
                  </a:cubicBezTo>
                  <a:cubicBezTo>
                    <a:pt x="149594" y="19621"/>
                    <a:pt x="174549" y="30004"/>
                    <a:pt x="193409" y="37338"/>
                  </a:cubicBezTo>
                  <a:cubicBezTo>
                    <a:pt x="222365" y="48578"/>
                    <a:pt x="242367" y="54483"/>
                    <a:pt x="245320" y="69437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E39832A2-01EC-4EA0-DC02-BCCD351B03AB}"/>
                </a:ext>
              </a:extLst>
            </p:cNvPr>
            <p:cNvSpPr/>
            <p:nvPr/>
          </p:nvSpPr>
          <p:spPr>
            <a:xfrm>
              <a:off x="4989194" y="5721476"/>
              <a:ext cx="237934" cy="15240"/>
            </a:xfrm>
            <a:custGeom>
              <a:avLst/>
              <a:gdLst>
                <a:gd name="connsiteX0" fmla="*/ 237839 w 237934"/>
                <a:gd name="connsiteY0" fmla="*/ 2667 h 15240"/>
                <a:gd name="connsiteX1" fmla="*/ 229553 w 237934"/>
                <a:gd name="connsiteY1" fmla="*/ 10954 h 15240"/>
                <a:gd name="connsiteX2" fmla="*/ 215265 w 237934"/>
                <a:gd name="connsiteY2" fmla="*/ 15240 h 15240"/>
                <a:gd name="connsiteX3" fmla="*/ 67151 w 237934"/>
                <a:gd name="connsiteY3" fmla="*/ 14002 h 15240"/>
                <a:gd name="connsiteX4" fmla="*/ 61055 w 237934"/>
                <a:gd name="connsiteY4" fmla="*/ 7811 h 15240"/>
                <a:gd name="connsiteX5" fmla="*/ 55245 w 237934"/>
                <a:gd name="connsiteY5" fmla="*/ 13907 h 15240"/>
                <a:gd name="connsiteX6" fmla="*/ 1048 w 237934"/>
                <a:gd name="connsiteY6" fmla="*/ 14478 h 15240"/>
                <a:gd name="connsiteX7" fmla="*/ 0 w 237934"/>
                <a:gd name="connsiteY7" fmla="*/ 0 h 15240"/>
                <a:gd name="connsiteX8" fmla="*/ 191 w 237934"/>
                <a:gd name="connsiteY8" fmla="*/ 0 h 15240"/>
                <a:gd name="connsiteX9" fmla="*/ 76486 w 237934"/>
                <a:gd name="connsiteY9" fmla="*/ 191 h 15240"/>
                <a:gd name="connsiteX10" fmla="*/ 237935 w 237934"/>
                <a:gd name="connsiteY10" fmla="*/ 2572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934" h="15240">
                  <a:moveTo>
                    <a:pt x="237839" y="2667"/>
                  </a:moveTo>
                  <a:cubicBezTo>
                    <a:pt x="235839" y="5905"/>
                    <a:pt x="232982" y="8858"/>
                    <a:pt x="229553" y="10954"/>
                  </a:cubicBezTo>
                  <a:cubicBezTo>
                    <a:pt x="224123" y="14478"/>
                    <a:pt x="218599" y="15145"/>
                    <a:pt x="215265" y="15240"/>
                  </a:cubicBezTo>
                  <a:cubicBezTo>
                    <a:pt x="165926" y="14764"/>
                    <a:pt x="116586" y="14478"/>
                    <a:pt x="67151" y="14002"/>
                  </a:cubicBezTo>
                  <a:cubicBezTo>
                    <a:pt x="65151" y="11906"/>
                    <a:pt x="63056" y="9906"/>
                    <a:pt x="61055" y="7811"/>
                  </a:cubicBezTo>
                  <a:cubicBezTo>
                    <a:pt x="58960" y="9811"/>
                    <a:pt x="57150" y="11811"/>
                    <a:pt x="55245" y="13907"/>
                  </a:cubicBezTo>
                  <a:cubicBezTo>
                    <a:pt x="37052" y="14097"/>
                    <a:pt x="19050" y="14288"/>
                    <a:pt x="1048" y="14478"/>
                  </a:cubicBezTo>
                  <a:cubicBezTo>
                    <a:pt x="667" y="9525"/>
                    <a:pt x="381" y="4667"/>
                    <a:pt x="0" y="0"/>
                  </a:cubicBezTo>
                  <a:lnTo>
                    <a:pt x="191" y="0"/>
                  </a:lnTo>
                  <a:cubicBezTo>
                    <a:pt x="25432" y="0"/>
                    <a:pt x="50864" y="0"/>
                    <a:pt x="76486" y="191"/>
                  </a:cubicBezTo>
                  <a:cubicBezTo>
                    <a:pt x="130874" y="667"/>
                    <a:pt x="184785" y="1429"/>
                    <a:pt x="237935" y="257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A7C727BB-AF11-1116-5B17-45F731E8911A}"/>
                </a:ext>
              </a:extLst>
            </p:cNvPr>
            <p:cNvSpPr/>
            <p:nvPr/>
          </p:nvSpPr>
          <p:spPr>
            <a:xfrm>
              <a:off x="4995005" y="5633847"/>
              <a:ext cx="111918" cy="30712"/>
            </a:xfrm>
            <a:custGeom>
              <a:avLst/>
              <a:gdLst>
                <a:gd name="connsiteX0" fmla="*/ 111919 w 111918"/>
                <a:gd name="connsiteY0" fmla="*/ 5048 h 30712"/>
                <a:gd name="connsiteX1" fmla="*/ 103346 w 111918"/>
                <a:gd name="connsiteY1" fmla="*/ 11811 h 30712"/>
                <a:gd name="connsiteX2" fmla="*/ 68771 w 111918"/>
                <a:gd name="connsiteY2" fmla="*/ 27051 h 30712"/>
                <a:gd name="connsiteX3" fmla="*/ 33528 w 111918"/>
                <a:gd name="connsiteY3" fmla="*/ 29623 h 30712"/>
                <a:gd name="connsiteX4" fmla="*/ 5429 w 111918"/>
                <a:gd name="connsiteY4" fmla="*/ 15145 h 30712"/>
                <a:gd name="connsiteX5" fmla="*/ 0 w 111918"/>
                <a:gd name="connsiteY5" fmla="*/ 3238 h 30712"/>
                <a:gd name="connsiteX6" fmla="*/ 4667 w 111918"/>
                <a:gd name="connsiteY6" fmla="*/ 1143 h 30712"/>
                <a:gd name="connsiteX7" fmla="*/ 101441 w 111918"/>
                <a:gd name="connsiteY7" fmla="*/ 0 h 30712"/>
                <a:gd name="connsiteX8" fmla="*/ 111728 w 111918"/>
                <a:gd name="connsiteY8" fmla="*/ 5048 h 30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918" h="30712">
                  <a:moveTo>
                    <a:pt x="111919" y="5048"/>
                  </a:moveTo>
                  <a:cubicBezTo>
                    <a:pt x="109538" y="7144"/>
                    <a:pt x="106680" y="9620"/>
                    <a:pt x="103346" y="11811"/>
                  </a:cubicBezTo>
                  <a:cubicBezTo>
                    <a:pt x="89154" y="21907"/>
                    <a:pt x="75724" y="25337"/>
                    <a:pt x="68771" y="27051"/>
                  </a:cubicBezTo>
                  <a:cubicBezTo>
                    <a:pt x="58674" y="29527"/>
                    <a:pt x="47625" y="32290"/>
                    <a:pt x="33528" y="29623"/>
                  </a:cubicBezTo>
                  <a:cubicBezTo>
                    <a:pt x="26289" y="28194"/>
                    <a:pt x="13335" y="25908"/>
                    <a:pt x="5429" y="15145"/>
                  </a:cubicBezTo>
                  <a:cubicBezTo>
                    <a:pt x="2286" y="10763"/>
                    <a:pt x="1048" y="6572"/>
                    <a:pt x="0" y="3238"/>
                  </a:cubicBezTo>
                  <a:cubicBezTo>
                    <a:pt x="1905" y="2000"/>
                    <a:pt x="3524" y="1429"/>
                    <a:pt x="4667" y="1143"/>
                  </a:cubicBezTo>
                  <a:cubicBezTo>
                    <a:pt x="36957" y="667"/>
                    <a:pt x="69152" y="286"/>
                    <a:pt x="101441" y="0"/>
                  </a:cubicBezTo>
                  <a:cubicBezTo>
                    <a:pt x="104965" y="1810"/>
                    <a:pt x="108395" y="3524"/>
                    <a:pt x="111728" y="5048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ED7F1274-7328-DC40-9975-F6B7025BF169}"/>
                </a:ext>
              </a:extLst>
            </p:cNvPr>
            <p:cNvSpPr/>
            <p:nvPr/>
          </p:nvSpPr>
          <p:spPr>
            <a:xfrm>
              <a:off x="4997481" y="5565457"/>
              <a:ext cx="99250" cy="84476"/>
            </a:xfrm>
            <a:custGeom>
              <a:avLst/>
              <a:gdLst>
                <a:gd name="connsiteX0" fmla="*/ 0 w 99250"/>
                <a:gd name="connsiteY0" fmla="*/ 6668 h 84476"/>
                <a:gd name="connsiteX1" fmla="*/ 2381 w 99250"/>
                <a:gd name="connsiteY1" fmla="*/ 69533 h 84476"/>
                <a:gd name="connsiteX2" fmla="*/ 18097 w 99250"/>
                <a:gd name="connsiteY2" fmla="*/ 79058 h 84476"/>
                <a:gd name="connsiteX3" fmla="*/ 99250 w 99250"/>
                <a:gd name="connsiteY3" fmla="*/ 68294 h 84476"/>
                <a:gd name="connsiteX4" fmla="*/ 92392 w 99250"/>
                <a:gd name="connsiteY4" fmla="*/ 0 h 84476"/>
                <a:gd name="connsiteX5" fmla="*/ 0 w 99250"/>
                <a:gd name="connsiteY5" fmla="*/ 6572 h 8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476">
                  <a:moveTo>
                    <a:pt x="0" y="6668"/>
                  </a:moveTo>
                  <a:cubicBezTo>
                    <a:pt x="762" y="27623"/>
                    <a:pt x="1619" y="48578"/>
                    <a:pt x="2381" y="69533"/>
                  </a:cubicBezTo>
                  <a:cubicBezTo>
                    <a:pt x="7906" y="74009"/>
                    <a:pt x="13240" y="76962"/>
                    <a:pt x="18097" y="79058"/>
                  </a:cubicBezTo>
                  <a:cubicBezTo>
                    <a:pt x="53816" y="94393"/>
                    <a:pt x="91726" y="72771"/>
                    <a:pt x="99250" y="68294"/>
                  </a:cubicBezTo>
                  <a:cubicBezTo>
                    <a:pt x="96964" y="45529"/>
                    <a:pt x="94678" y="22765"/>
                    <a:pt x="92392" y="0"/>
                  </a:cubicBezTo>
                  <a:cubicBezTo>
                    <a:pt x="61627" y="2191"/>
                    <a:pt x="30766" y="4382"/>
                    <a:pt x="0" y="657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8371ABDB-AD7F-03BD-A9BB-1A00E5A420C0}"/>
                </a:ext>
              </a:extLst>
            </p:cNvPr>
            <p:cNvSpPr/>
            <p:nvPr/>
          </p:nvSpPr>
          <p:spPr>
            <a:xfrm>
              <a:off x="4668337" y="3717988"/>
              <a:ext cx="490127" cy="1863471"/>
            </a:xfrm>
            <a:custGeom>
              <a:avLst/>
              <a:gdLst>
                <a:gd name="connsiteX0" fmla="*/ 487068 w 490127"/>
                <a:gd name="connsiteY0" fmla="*/ 1094994 h 1863471"/>
                <a:gd name="connsiteX1" fmla="*/ 456302 w 490127"/>
                <a:gd name="connsiteY1" fmla="*/ 1512189 h 1863471"/>
                <a:gd name="connsiteX2" fmla="*/ 449349 w 490127"/>
                <a:gd name="connsiteY2" fmla="*/ 1859471 h 1863471"/>
                <a:gd name="connsiteX3" fmla="*/ 320762 w 490127"/>
                <a:gd name="connsiteY3" fmla="*/ 1863471 h 1863471"/>
                <a:gd name="connsiteX4" fmla="*/ 266279 w 490127"/>
                <a:gd name="connsiteY4" fmla="*/ 1479328 h 1863471"/>
                <a:gd name="connsiteX5" fmla="*/ 256659 w 490127"/>
                <a:gd name="connsiteY5" fmla="*/ 1359503 h 1863471"/>
                <a:gd name="connsiteX6" fmla="*/ 248753 w 490127"/>
                <a:gd name="connsiteY6" fmla="*/ 1001363 h 1863471"/>
                <a:gd name="connsiteX7" fmla="*/ 227607 w 490127"/>
                <a:gd name="connsiteY7" fmla="*/ 935736 h 1863471"/>
                <a:gd name="connsiteX8" fmla="*/ 201699 w 490127"/>
                <a:gd name="connsiteY8" fmla="*/ 852392 h 1863471"/>
                <a:gd name="connsiteX9" fmla="*/ 148835 w 490127"/>
                <a:gd name="connsiteY9" fmla="*/ 677704 h 1863471"/>
                <a:gd name="connsiteX10" fmla="*/ 79303 w 490127"/>
                <a:gd name="connsiteY10" fmla="*/ 463296 h 1863471"/>
                <a:gd name="connsiteX11" fmla="*/ 13676 w 490127"/>
                <a:gd name="connsiteY11" fmla="*/ 330518 h 1863471"/>
                <a:gd name="connsiteX12" fmla="*/ 15200 w 490127"/>
                <a:gd name="connsiteY12" fmla="*/ 140589 h 1863471"/>
                <a:gd name="connsiteX13" fmla="*/ 81303 w 490127"/>
                <a:gd name="connsiteY13" fmla="*/ 29528 h 1863471"/>
                <a:gd name="connsiteX14" fmla="*/ 129214 w 490127"/>
                <a:gd name="connsiteY14" fmla="*/ 0 h 1863471"/>
                <a:gd name="connsiteX15" fmla="*/ 341622 w 490127"/>
                <a:gd name="connsiteY15" fmla="*/ 45339 h 1863471"/>
                <a:gd name="connsiteX16" fmla="*/ 399915 w 490127"/>
                <a:gd name="connsiteY16" fmla="*/ 284607 h 1863471"/>
                <a:gd name="connsiteX17" fmla="*/ 442396 w 490127"/>
                <a:gd name="connsiteY17" fmla="*/ 631984 h 1863471"/>
                <a:gd name="connsiteX18" fmla="*/ 480591 w 490127"/>
                <a:gd name="connsiteY18" fmla="*/ 915257 h 1863471"/>
                <a:gd name="connsiteX19" fmla="*/ 489926 w 490127"/>
                <a:gd name="connsiteY19" fmla="*/ 1012698 h 1863471"/>
                <a:gd name="connsiteX20" fmla="*/ 486973 w 490127"/>
                <a:gd name="connsiteY20" fmla="*/ 1094899 h 1863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0127" h="1863471">
                  <a:moveTo>
                    <a:pt x="487068" y="1094994"/>
                  </a:moveTo>
                  <a:cubicBezTo>
                    <a:pt x="473448" y="1227011"/>
                    <a:pt x="462875" y="1366361"/>
                    <a:pt x="456302" y="1512189"/>
                  </a:cubicBezTo>
                  <a:cubicBezTo>
                    <a:pt x="451064" y="1632395"/>
                    <a:pt x="448873" y="1748314"/>
                    <a:pt x="449349" y="1859471"/>
                  </a:cubicBezTo>
                  <a:cubicBezTo>
                    <a:pt x="406487" y="1860899"/>
                    <a:pt x="363529" y="1862138"/>
                    <a:pt x="320762" y="1863471"/>
                  </a:cubicBezTo>
                  <a:cubicBezTo>
                    <a:pt x="298568" y="1746314"/>
                    <a:pt x="279328" y="1617821"/>
                    <a:pt x="266279" y="1479328"/>
                  </a:cubicBezTo>
                  <a:cubicBezTo>
                    <a:pt x="262564" y="1440275"/>
                    <a:pt x="259326" y="1400175"/>
                    <a:pt x="256659" y="1359503"/>
                  </a:cubicBezTo>
                  <a:cubicBezTo>
                    <a:pt x="248277" y="1232440"/>
                    <a:pt x="246372" y="1112615"/>
                    <a:pt x="248753" y="1001363"/>
                  </a:cubicBezTo>
                  <a:cubicBezTo>
                    <a:pt x="243038" y="983647"/>
                    <a:pt x="235894" y="961644"/>
                    <a:pt x="227607" y="935736"/>
                  </a:cubicBezTo>
                  <a:cubicBezTo>
                    <a:pt x="219892" y="911066"/>
                    <a:pt x="211129" y="883158"/>
                    <a:pt x="201699" y="852392"/>
                  </a:cubicBezTo>
                  <a:cubicBezTo>
                    <a:pt x="183983" y="795338"/>
                    <a:pt x="177982" y="773906"/>
                    <a:pt x="148835" y="677704"/>
                  </a:cubicBezTo>
                  <a:cubicBezTo>
                    <a:pt x="96543" y="504349"/>
                    <a:pt x="90352" y="487680"/>
                    <a:pt x="79303" y="463296"/>
                  </a:cubicBezTo>
                  <a:cubicBezTo>
                    <a:pt x="42251" y="381571"/>
                    <a:pt x="28916" y="386048"/>
                    <a:pt x="13676" y="330518"/>
                  </a:cubicBezTo>
                  <a:cubicBezTo>
                    <a:pt x="5770" y="301466"/>
                    <a:pt x="-13470" y="227171"/>
                    <a:pt x="15200" y="140589"/>
                  </a:cubicBezTo>
                  <a:cubicBezTo>
                    <a:pt x="33011" y="87059"/>
                    <a:pt x="62349" y="50006"/>
                    <a:pt x="81303" y="29528"/>
                  </a:cubicBezTo>
                  <a:cubicBezTo>
                    <a:pt x="97305" y="19621"/>
                    <a:pt x="113307" y="9811"/>
                    <a:pt x="129214" y="0"/>
                  </a:cubicBezTo>
                  <a:cubicBezTo>
                    <a:pt x="199985" y="15050"/>
                    <a:pt x="270756" y="30099"/>
                    <a:pt x="341622" y="45339"/>
                  </a:cubicBezTo>
                  <a:cubicBezTo>
                    <a:pt x="358195" y="100584"/>
                    <a:pt x="380674" y="182975"/>
                    <a:pt x="399915" y="284607"/>
                  </a:cubicBezTo>
                  <a:cubicBezTo>
                    <a:pt x="421822" y="401003"/>
                    <a:pt x="423536" y="468439"/>
                    <a:pt x="442396" y="631984"/>
                  </a:cubicBezTo>
                  <a:cubicBezTo>
                    <a:pt x="449826" y="697421"/>
                    <a:pt x="462113" y="795242"/>
                    <a:pt x="480591" y="915257"/>
                  </a:cubicBezTo>
                  <a:cubicBezTo>
                    <a:pt x="484497" y="938498"/>
                    <a:pt x="488783" y="972026"/>
                    <a:pt x="489926" y="1012698"/>
                  </a:cubicBezTo>
                  <a:cubicBezTo>
                    <a:pt x="490878" y="1053179"/>
                    <a:pt x="488211" y="1083469"/>
                    <a:pt x="486973" y="1094899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A78C59A5-FDA6-93FB-6CCC-AB0A5FC420C2}"/>
                </a:ext>
              </a:extLst>
            </p:cNvPr>
            <p:cNvSpPr/>
            <p:nvPr/>
          </p:nvSpPr>
          <p:spPr>
            <a:xfrm>
              <a:off x="4876990" y="3891343"/>
              <a:ext cx="158404" cy="1306067"/>
            </a:xfrm>
            <a:custGeom>
              <a:avLst/>
              <a:gdLst>
                <a:gd name="connsiteX0" fmla="*/ 157639 w 158404"/>
                <a:gd name="connsiteY0" fmla="*/ 730187 h 1306067"/>
                <a:gd name="connsiteX1" fmla="*/ 156210 w 158404"/>
                <a:gd name="connsiteY1" fmla="*/ 905542 h 1306067"/>
                <a:gd name="connsiteX2" fmla="*/ 63151 w 158404"/>
                <a:gd name="connsiteY2" fmla="*/ 1286637 h 1306067"/>
                <a:gd name="connsiteX3" fmla="*/ 57531 w 158404"/>
                <a:gd name="connsiteY3" fmla="*/ 1306068 h 1306067"/>
                <a:gd name="connsiteX4" fmla="*/ 47911 w 158404"/>
                <a:gd name="connsiteY4" fmla="*/ 1186243 h 1306067"/>
                <a:gd name="connsiteX5" fmla="*/ 40005 w 158404"/>
                <a:gd name="connsiteY5" fmla="*/ 828104 h 1306067"/>
                <a:gd name="connsiteX6" fmla="*/ 18860 w 158404"/>
                <a:gd name="connsiteY6" fmla="*/ 762476 h 1306067"/>
                <a:gd name="connsiteX7" fmla="*/ 47054 w 158404"/>
                <a:gd name="connsiteY7" fmla="*/ 672370 h 1306067"/>
                <a:gd name="connsiteX8" fmla="*/ 0 w 158404"/>
                <a:gd name="connsiteY8" fmla="*/ 281178 h 1306067"/>
                <a:gd name="connsiteX9" fmla="*/ 117729 w 158404"/>
                <a:gd name="connsiteY9" fmla="*/ 0 h 1306067"/>
                <a:gd name="connsiteX10" fmla="*/ 125063 w 158404"/>
                <a:gd name="connsiteY10" fmla="*/ 43148 h 1306067"/>
                <a:gd name="connsiteX11" fmla="*/ 135636 w 158404"/>
                <a:gd name="connsiteY11" fmla="*/ 120872 h 1306067"/>
                <a:gd name="connsiteX12" fmla="*/ 151638 w 158404"/>
                <a:gd name="connsiteY12" fmla="*/ 277463 h 1306067"/>
                <a:gd name="connsiteX13" fmla="*/ 157544 w 158404"/>
                <a:gd name="connsiteY13" fmla="*/ 730187 h 130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404" h="1306067">
                  <a:moveTo>
                    <a:pt x="157639" y="730187"/>
                  </a:moveTo>
                  <a:cubicBezTo>
                    <a:pt x="156972" y="844201"/>
                    <a:pt x="156686" y="901351"/>
                    <a:pt x="156210" y="905542"/>
                  </a:cubicBezTo>
                  <a:cubicBezTo>
                    <a:pt x="152495" y="941260"/>
                    <a:pt x="143351" y="1011174"/>
                    <a:pt x="63151" y="1286637"/>
                  </a:cubicBezTo>
                  <a:cubicBezTo>
                    <a:pt x="61151" y="1293305"/>
                    <a:pt x="59246" y="1299781"/>
                    <a:pt x="57531" y="1306068"/>
                  </a:cubicBezTo>
                  <a:cubicBezTo>
                    <a:pt x="53816" y="1267015"/>
                    <a:pt x="50578" y="1226915"/>
                    <a:pt x="47911" y="1186243"/>
                  </a:cubicBezTo>
                  <a:cubicBezTo>
                    <a:pt x="39529" y="1059180"/>
                    <a:pt x="37624" y="939355"/>
                    <a:pt x="40005" y="828104"/>
                  </a:cubicBezTo>
                  <a:cubicBezTo>
                    <a:pt x="34290" y="810387"/>
                    <a:pt x="27146" y="788384"/>
                    <a:pt x="18860" y="762476"/>
                  </a:cubicBezTo>
                  <a:cubicBezTo>
                    <a:pt x="28289" y="732568"/>
                    <a:pt x="37624" y="702469"/>
                    <a:pt x="47054" y="672370"/>
                  </a:cubicBezTo>
                  <a:cubicBezTo>
                    <a:pt x="31337" y="542068"/>
                    <a:pt x="15716" y="411671"/>
                    <a:pt x="0" y="281178"/>
                  </a:cubicBezTo>
                  <a:cubicBezTo>
                    <a:pt x="39243" y="187452"/>
                    <a:pt x="78486" y="93726"/>
                    <a:pt x="117729" y="0"/>
                  </a:cubicBezTo>
                  <a:cubicBezTo>
                    <a:pt x="112776" y="11621"/>
                    <a:pt x="122682" y="31337"/>
                    <a:pt x="125063" y="43148"/>
                  </a:cubicBezTo>
                  <a:cubicBezTo>
                    <a:pt x="130016" y="68771"/>
                    <a:pt x="132493" y="95155"/>
                    <a:pt x="135636" y="120872"/>
                  </a:cubicBezTo>
                  <a:cubicBezTo>
                    <a:pt x="140779" y="160782"/>
                    <a:pt x="147542" y="226504"/>
                    <a:pt x="151638" y="277463"/>
                  </a:cubicBezTo>
                  <a:cubicBezTo>
                    <a:pt x="159353" y="377571"/>
                    <a:pt x="159068" y="473773"/>
                    <a:pt x="157544" y="73018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6667AB44-F9B3-0FD8-7ED8-548DB10B84B6}"/>
                </a:ext>
              </a:extLst>
            </p:cNvPr>
            <p:cNvSpPr/>
            <p:nvPr/>
          </p:nvSpPr>
          <p:spPr>
            <a:xfrm>
              <a:off x="4671059" y="5641276"/>
              <a:ext cx="244144" cy="131221"/>
            </a:xfrm>
            <a:custGeom>
              <a:avLst/>
              <a:gdLst>
                <a:gd name="connsiteX0" fmla="*/ 244126 w 244144"/>
                <a:gd name="connsiteY0" fmla="*/ 102012 h 131221"/>
                <a:gd name="connsiteX1" fmla="*/ 236029 w 244144"/>
                <a:gd name="connsiteY1" fmla="*/ 121920 h 131221"/>
                <a:gd name="connsiteX2" fmla="*/ 226600 w 244144"/>
                <a:gd name="connsiteY2" fmla="*/ 128873 h 131221"/>
                <a:gd name="connsiteX3" fmla="*/ 211836 w 244144"/>
                <a:gd name="connsiteY3" fmla="*/ 131064 h 131221"/>
                <a:gd name="connsiteX4" fmla="*/ 65532 w 244144"/>
                <a:gd name="connsiteY4" fmla="*/ 107918 h 131221"/>
                <a:gd name="connsiteX5" fmla="*/ 60388 w 244144"/>
                <a:gd name="connsiteY5" fmla="*/ 100965 h 131221"/>
                <a:gd name="connsiteX6" fmla="*/ 53721 w 244144"/>
                <a:gd name="connsiteY6" fmla="*/ 106109 h 131221"/>
                <a:gd name="connsiteX7" fmla="*/ 0 w 244144"/>
                <a:gd name="connsiteY7" fmla="*/ 98679 h 131221"/>
                <a:gd name="connsiteX8" fmla="*/ 1048 w 244144"/>
                <a:gd name="connsiteY8" fmla="*/ 84201 h 131221"/>
                <a:gd name="connsiteX9" fmla="*/ 8477 w 244144"/>
                <a:gd name="connsiteY9" fmla="*/ 18859 h 131221"/>
                <a:gd name="connsiteX10" fmla="*/ 17145 w 244144"/>
                <a:gd name="connsiteY10" fmla="*/ 2857 h 131221"/>
                <a:gd name="connsiteX11" fmla="*/ 19431 w 244144"/>
                <a:gd name="connsiteY11" fmla="*/ 1429 h 131221"/>
                <a:gd name="connsiteX12" fmla="*/ 24384 w 244144"/>
                <a:gd name="connsiteY12" fmla="*/ 0 h 131221"/>
                <a:gd name="connsiteX13" fmla="*/ 120301 w 244144"/>
                <a:gd name="connsiteY13" fmla="*/ 13145 h 131221"/>
                <a:gd name="connsiteX14" fmla="*/ 129730 w 244144"/>
                <a:gd name="connsiteY14" fmla="*/ 19621 h 131221"/>
                <a:gd name="connsiteX15" fmla="*/ 197358 w 244144"/>
                <a:gd name="connsiteY15" fmla="*/ 62484 h 131221"/>
                <a:gd name="connsiteX16" fmla="*/ 243935 w 244144"/>
                <a:gd name="connsiteY16" fmla="*/ 101918 h 13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144" h="131221">
                  <a:moveTo>
                    <a:pt x="244126" y="102012"/>
                  </a:moveTo>
                  <a:cubicBezTo>
                    <a:pt x="244412" y="108204"/>
                    <a:pt x="241459" y="116014"/>
                    <a:pt x="236029" y="121920"/>
                  </a:cubicBezTo>
                  <a:cubicBezTo>
                    <a:pt x="233553" y="124873"/>
                    <a:pt x="230314" y="127349"/>
                    <a:pt x="226600" y="128873"/>
                  </a:cubicBezTo>
                  <a:cubicBezTo>
                    <a:pt x="220694" y="131540"/>
                    <a:pt x="215075" y="131350"/>
                    <a:pt x="211836" y="131064"/>
                  </a:cubicBezTo>
                  <a:cubicBezTo>
                    <a:pt x="163163" y="123349"/>
                    <a:pt x="114395" y="115728"/>
                    <a:pt x="65532" y="107918"/>
                  </a:cubicBezTo>
                  <a:cubicBezTo>
                    <a:pt x="63818" y="105632"/>
                    <a:pt x="62103" y="103251"/>
                    <a:pt x="60388" y="100965"/>
                  </a:cubicBezTo>
                  <a:cubicBezTo>
                    <a:pt x="58103" y="102679"/>
                    <a:pt x="55912" y="104394"/>
                    <a:pt x="53721" y="106109"/>
                  </a:cubicBezTo>
                  <a:cubicBezTo>
                    <a:pt x="35719" y="103632"/>
                    <a:pt x="17907" y="101155"/>
                    <a:pt x="0" y="98679"/>
                  </a:cubicBezTo>
                  <a:cubicBezTo>
                    <a:pt x="286" y="93726"/>
                    <a:pt x="762" y="88868"/>
                    <a:pt x="1048" y="84201"/>
                  </a:cubicBezTo>
                  <a:cubicBezTo>
                    <a:pt x="3715" y="52673"/>
                    <a:pt x="6477" y="29242"/>
                    <a:pt x="8477" y="18859"/>
                  </a:cubicBezTo>
                  <a:cubicBezTo>
                    <a:pt x="9430" y="14192"/>
                    <a:pt x="11144" y="6953"/>
                    <a:pt x="17145" y="2857"/>
                  </a:cubicBezTo>
                  <a:cubicBezTo>
                    <a:pt x="17907" y="2191"/>
                    <a:pt x="18669" y="1810"/>
                    <a:pt x="19431" y="1429"/>
                  </a:cubicBezTo>
                  <a:cubicBezTo>
                    <a:pt x="21431" y="476"/>
                    <a:pt x="23146" y="190"/>
                    <a:pt x="24384" y="0"/>
                  </a:cubicBezTo>
                  <a:cubicBezTo>
                    <a:pt x="56388" y="4381"/>
                    <a:pt x="88297" y="8668"/>
                    <a:pt x="120301" y="13145"/>
                  </a:cubicBezTo>
                  <a:cubicBezTo>
                    <a:pt x="123539" y="15430"/>
                    <a:pt x="126683" y="17621"/>
                    <a:pt x="129730" y="19621"/>
                  </a:cubicBezTo>
                  <a:cubicBezTo>
                    <a:pt x="156686" y="38386"/>
                    <a:pt x="179832" y="52388"/>
                    <a:pt x="197358" y="62484"/>
                  </a:cubicBezTo>
                  <a:cubicBezTo>
                    <a:pt x="224314" y="77819"/>
                    <a:pt x="243269" y="86677"/>
                    <a:pt x="243935" y="101918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1052FFCB-D77E-56ED-4051-6A96725749CC}"/>
                </a:ext>
              </a:extLst>
            </p:cNvPr>
            <p:cNvSpPr/>
            <p:nvPr/>
          </p:nvSpPr>
          <p:spPr>
            <a:xfrm>
              <a:off x="4671059" y="5725477"/>
              <a:ext cx="236029" cy="47020"/>
            </a:xfrm>
            <a:custGeom>
              <a:avLst/>
              <a:gdLst>
                <a:gd name="connsiteX0" fmla="*/ 236029 w 236029"/>
                <a:gd name="connsiteY0" fmla="*/ 37719 h 47020"/>
                <a:gd name="connsiteX1" fmla="*/ 226600 w 236029"/>
                <a:gd name="connsiteY1" fmla="*/ 44672 h 47020"/>
                <a:gd name="connsiteX2" fmla="*/ 211836 w 236029"/>
                <a:gd name="connsiteY2" fmla="*/ 46863 h 47020"/>
                <a:gd name="connsiteX3" fmla="*/ 65532 w 236029"/>
                <a:gd name="connsiteY3" fmla="*/ 23717 h 47020"/>
                <a:gd name="connsiteX4" fmla="*/ 60388 w 236029"/>
                <a:gd name="connsiteY4" fmla="*/ 16764 h 47020"/>
                <a:gd name="connsiteX5" fmla="*/ 53721 w 236029"/>
                <a:gd name="connsiteY5" fmla="*/ 21908 h 47020"/>
                <a:gd name="connsiteX6" fmla="*/ 0 w 236029"/>
                <a:gd name="connsiteY6" fmla="*/ 14478 h 47020"/>
                <a:gd name="connsiteX7" fmla="*/ 1048 w 236029"/>
                <a:gd name="connsiteY7" fmla="*/ 0 h 47020"/>
                <a:gd name="connsiteX8" fmla="*/ 1238 w 236029"/>
                <a:gd name="connsiteY8" fmla="*/ 0 h 47020"/>
                <a:gd name="connsiteX9" fmla="*/ 76676 w 236029"/>
                <a:gd name="connsiteY9" fmla="*/ 11525 h 47020"/>
                <a:gd name="connsiteX10" fmla="*/ 236029 w 236029"/>
                <a:gd name="connsiteY10" fmla="*/ 37719 h 4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029" h="47020">
                  <a:moveTo>
                    <a:pt x="236029" y="37719"/>
                  </a:moveTo>
                  <a:cubicBezTo>
                    <a:pt x="233553" y="40672"/>
                    <a:pt x="230314" y="43148"/>
                    <a:pt x="226600" y="44672"/>
                  </a:cubicBezTo>
                  <a:cubicBezTo>
                    <a:pt x="220694" y="47339"/>
                    <a:pt x="215075" y="47149"/>
                    <a:pt x="211836" y="46863"/>
                  </a:cubicBezTo>
                  <a:cubicBezTo>
                    <a:pt x="163163" y="39148"/>
                    <a:pt x="114395" y="31527"/>
                    <a:pt x="65532" y="23717"/>
                  </a:cubicBezTo>
                  <a:cubicBezTo>
                    <a:pt x="63818" y="21431"/>
                    <a:pt x="62103" y="19050"/>
                    <a:pt x="60388" y="16764"/>
                  </a:cubicBezTo>
                  <a:cubicBezTo>
                    <a:pt x="58103" y="18478"/>
                    <a:pt x="55912" y="20193"/>
                    <a:pt x="53721" y="21908"/>
                  </a:cubicBezTo>
                  <a:cubicBezTo>
                    <a:pt x="35719" y="19431"/>
                    <a:pt x="17907" y="16954"/>
                    <a:pt x="0" y="14478"/>
                  </a:cubicBezTo>
                  <a:cubicBezTo>
                    <a:pt x="286" y="9525"/>
                    <a:pt x="762" y="4667"/>
                    <a:pt x="1048" y="0"/>
                  </a:cubicBezTo>
                  <a:lnTo>
                    <a:pt x="1238" y="0"/>
                  </a:lnTo>
                  <a:cubicBezTo>
                    <a:pt x="26194" y="3715"/>
                    <a:pt x="51340" y="7620"/>
                    <a:pt x="76676" y="11525"/>
                  </a:cubicBezTo>
                  <a:cubicBezTo>
                    <a:pt x="130397" y="20098"/>
                    <a:pt x="183547" y="28765"/>
                    <a:pt x="236029" y="37719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881AD25F-4F96-84F5-2F74-F054C3D721D4}"/>
                </a:ext>
              </a:extLst>
            </p:cNvPr>
            <p:cNvSpPr/>
            <p:nvPr/>
          </p:nvSpPr>
          <p:spPr>
            <a:xfrm>
              <a:off x="4690681" y="5641276"/>
              <a:ext cx="110299" cy="35967"/>
            </a:xfrm>
            <a:custGeom>
              <a:avLst/>
              <a:gdLst>
                <a:gd name="connsiteX0" fmla="*/ 110300 w 110299"/>
                <a:gd name="connsiteY0" fmla="*/ 19812 h 35967"/>
                <a:gd name="connsiteX1" fmla="*/ 100870 w 110299"/>
                <a:gd name="connsiteY1" fmla="*/ 25241 h 35967"/>
                <a:gd name="connsiteX2" fmla="*/ 64389 w 110299"/>
                <a:gd name="connsiteY2" fmla="*/ 35147 h 35967"/>
                <a:gd name="connsiteX3" fmla="*/ 29146 w 110299"/>
                <a:gd name="connsiteY3" fmla="*/ 32480 h 35967"/>
                <a:gd name="connsiteX4" fmla="*/ 3524 w 110299"/>
                <a:gd name="connsiteY4" fmla="*/ 14002 h 35967"/>
                <a:gd name="connsiteX5" fmla="*/ 0 w 110299"/>
                <a:gd name="connsiteY5" fmla="*/ 1429 h 35967"/>
                <a:gd name="connsiteX6" fmla="*/ 4953 w 110299"/>
                <a:gd name="connsiteY6" fmla="*/ 0 h 35967"/>
                <a:gd name="connsiteX7" fmla="*/ 100870 w 110299"/>
                <a:gd name="connsiteY7" fmla="*/ 13145 h 35967"/>
                <a:gd name="connsiteX8" fmla="*/ 110300 w 110299"/>
                <a:gd name="connsiteY8" fmla="*/ 19621 h 3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299" h="35967">
                  <a:moveTo>
                    <a:pt x="110300" y="19812"/>
                  </a:moveTo>
                  <a:cubicBezTo>
                    <a:pt x="107633" y="21526"/>
                    <a:pt x="104394" y="23527"/>
                    <a:pt x="100870" y="25241"/>
                  </a:cubicBezTo>
                  <a:cubicBezTo>
                    <a:pt x="85344" y="33147"/>
                    <a:pt x="71533" y="34576"/>
                    <a:pt x="64389" y="35147"/>
                  </a:cubicBezTo>
                  <a:cubicBezTo>
                    <a:pt x="54007" y="36100"/>
                    <a:pt x="42672" y="37147"/>
                    <a:pt x="29146" y="32480"/>
                  </a:cubicBezTo>
                  <a:cubicBezTo>
                    <a:pt x="22193" y="30004"/>
                    <a:pt x="9716" y="25813"/>
                    <a:pt x="3524" y="14002"/>
                  </a:cubicBezTo>
                  <a:cubicBezTo>
                    <a:pt x="1048" y="9239"/>
                    <a:pt x="381" y="4858"/>
                    <a:pt x="0" y="1429"/>
                  </a:cubicBezTo>
                  <a:cubicBezTo>
                    <a:pt x="2000" y="476"/>
                    <a:pt x="3715" y="190"/>
                    <a:pt x="4953" y="0"/>
                  </a:cubicBezTo>
                  <a:cubicBezTo>
                    <a:pt x="36957" y="4381"/>
                    <a:pt x="68866" y="8668"/>
                    <a:pt x="100870" y="13145"/>
                  </a:cubicBezTo>
                  <a:cubicBezTo>
                    <a:pt x="104108" y="15430"/>
                    <a:pt x="107252" y="17621"/>
                    <a:pt x="110300" y="1962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5CAD3556-34D5-6FB6-FCBF-2662ECB465AF}"/>
                </a:ext>
              </a:extLst>
            </p:cNvPr>
            <p:cNvSpPr/>
            <p:nvPr/>
          </p:nvSpPr>
          <p:spPr>
            <a:xfrm>
              <a:off x="4695634" y="5578792"/>
              <a:ext cx="99250" cy="84626"/>
            </a:xfrm>
            <a:custGeom>
              <a:avLst/>
              <a:gdLst>
                <a:gd name="connsiteX0" fmla="*/ 6953 w 99250"/>
                <a:gd name="connsiteY0" fmla="*/ 0 h 84626"/>
                <a:gd name="connsiteX1" fmla="*/ 0 w 99250"/>
                <a:gd name="connsiteY1" fmla="*/ 62579 h 84626"/>
                <a:gd name="connsiteX2" fmla="*/ 14097 w 99250"/>
                <a:gd name="connsiteY2" fmla="*/ 74295 h 84626"/>
                <a:gd name="connsiteX3" fmla="*/ 95917 w 99250"/>
                <a:gd name="connsiteY3" fmla="*/ 75724 h 84626"/>
                <a:gd name="connsiteX4" fmla="*/ 99250 w 99250"/>
                <a:gd name="connsiteY4" fmla="*/ 7239 h 84626"/>
                <a:gd name="connsiteX5" fmla="*/ 6953 w 99250"/>
                <a:gd name="connsiteY5" fmla="*/ 95 h 8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626">
                  <a:moveTo>
                    <a:pt x="6953" y="0"/>
                  </a:moveTo>
                  <a:cubicBezTo>
                    <a:pt x="4667" y="20860"/>
                    <a:pt x="2286" y="41719"/>
                    <a:pt x="0" y="62579"/>
                  </a:cubicBezTo>
                  <a:cubicBezTo>
                    <a:pt x="4763" y="67818"/>
                    <a:pt x="9620" y="71533"/>
                    <a:pt x="14097" y="74295"/>
                  </a:cubicBezTo>
                  <a:cubicBezTo>
                    <a:pt x="47149" y="94774"/>
                    <a:pt x="87821" y="79057"/>
                    <a:pt x="95917" y="75724"/>
                  </a:cubicBezTo>
                  <a:lnTo>
                    <a:pt x="99250" y="7239"/>
                  </a:lnTo>
                  <a:cubicBezTo>
                    <a:pt x="68485" y="4858"/>
                    <a:pt x="37719" y="2476"/>
                    <a:pt x="6953" y="95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53FA6EF4-D416-E661-11CF-20FD9851CD08}"/>
                </a:ext>
              </a:extLst>
            </p:cNvPr>
            <p:cNvSpPr/>
            <p:nvPr/>
          </p:nvSpPr>
          <p:spPr>
            <a:xfrm>
              <a:off x="4613126" y="3715607"/>
              <a:ext cx="393244" cy="1886235"/>
            </a:xfrm>
            <a:custGeom>
              <a:avLst/>
              <a:gdLst>
                <a:gd name="connsiteX0" fmla="*/ 382451 w 393244"/>
                <a:gd name="connsiteY0" fmla="*/ 671322 h 1886235"/>
                <a:gd name="connsiteX1" fmla="*/ 378260 w 393244"/>
                <a:gd name="connsiteY1" fmla="*/ 957167 h 1886235"/>
                <a:gd name="connsiteX2" fmla="*/ 373116 w 393244"/>
                <a:gd name="connsiteY2" fmla="*/ 1055084 h 1886235"/>
                <a:gd name="connsiteX3" fmla="*/ 358067 w 393244"/>
                <a:gd name="connsiteY3" fmla="*/ 1135952 h 1886235"/>
                <a:gd name="connsiteX4" fmla="*/ 265865 w 393244"/>
                <a:gd name="connsiteY4" fmla="*/ 1544003 h 1886235"/>
                <a:gd name="connsiteX5" fmla="*/ 207572 w 393244"/>
                <a:gd name="connsiteY5" fmla="*/ 1886236 h 1886235"/>
                <a:gd name="connsiteX6" fmla="*/ 88414 w 393244"/>
                <a:gd name="connsiteY6" fmla="*/ 1872234 h 1886235"/>
                <a:gd name="connsiteX7" fmla="*/ 79746 w 393244"/>
                <a:gd name="connsiteY7" fmla="*/ 1871186 h 1886235"/>
                <a:gd name="connsiteX8" fmla="*/ 91081 w 393244"/>
                <a:gd name="connsiteY8" fmla="*/ 1363504 h 1886235"/>
                <a:gd name="connsiteX9" fmla="*/ 136039 w 393244"/>
                <a:gd name="connsiteY9" fmla="*/ 1008031 h 1886235"/>
                <a:gd name="connsiteX10" fmla="*/ 111655 w 393244"/>
                <a:gd name="connsiteY10" fmla="*/ 853821 h 1886235"/>
                <a:gd name="connsiteX11" fmla="*/ 85271 w 393244"/>
                <a:gd name="connsiteY11" fmla="*/ 673227 h 1886235"/>
                <a:gd name="connsiteX12" fmla="*/ 48219 w 393244"/>
                <a:gd name="connsiteY12" fmla="*/ 450913 h 1886235"/>
                <a:gd name="connsiteX13" fmla="*/ 3070 w 393244"/>
                <a:gd name="connsiteY13" fmla="*/ 309848 h 1886235"/>
                <a:gd name="connsiteX14" fmla="*/ 32693 w 393244"/>
                <a:gd name="connsiteY14" fmla="*/ 122301 h 1886235"/>
                <a:gd name="connsiteX15" fmla="*/ 104226 w 393244"/>
                <a:gd name="connsiteY15" fmla="*/ 30766 h 1886235"/>
                <a:gd name="connsiteX16" fmla="*/ 104226 w 393244"/>
                <a:gd name="connsiteY16" fmla="*/ 30575 h 1886235"/>
                <a:gd name="connsiteX17" fmla="*/ 114512 w 393244"/>
                <a:gd name="connsiteY17" fmla="*/ 22003 h 1886235"/>
                <a:gd name="connsiteX18" fmla="*/ 166138 w 393244"/>
                <a:gd name="connsiteY18" fmla="*/ 0 h 1886235"/>
                <a:gd name="connsiteX19" fmla="*/ 369592 w 393244"/>
                <a:gd name="connsiteY19" fmla="*/ 76200 h 1886235"/>
                <a:gd name="connsiteX20" fmla="*/ 391976 w 393244"/>
                <a:gd name="connsiteY20" fmla="*/ 321469 h 1886235"/>
                <a:gd name="connsiteX21" fmla="*/ 382546 w 393244"/>
                <a:gd name="connsiteY21" fmla="*/ 671322 h 188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3244" h="1886235">
                  <a:moveTo>
                    <a:pt x="382451" y="671322"/>
                  </a:moveTo>
                  <a:cubicBezTo>
                    <a:pt x="380260" y="737140"/>
                    <a:pt x="377784" y="835628"/>
                    <a:pt x="378260" y="957167"/>
                  </a:cubicBezTo>
                  <a:cubicBezTo>
                    <a:pt x="378736" y="980789"/>
                    <a:pt x="378069" y="1014698"/>
                    <a:pt x="373116" y="1055084"/>
                  </a:cubicBezTo>
                  <a:cubicBezTo>
                    <a:pt x="367973" y="1095280"/>
                    <a:pt x="360829" y="1124712"/>
                    <a:pt x="358067" y="1135952"/>
                  </a:cubicBezTo>
                  <a:cubicBezTo>
                    <a:pt x="325015" y="1264444"/>
                    <a:pt x="293868" y="1400651"/>
                    <a:pt x="265865" y="1544003"/>
                  </a:cubicBezTo>
                  <a:cubicBezTo>
                    <a:pt x="242719" y="1662113"/>
                    <a:pt x="223478" y="1776413"/>
                    <a:pt x="207572" y="1886236"/>
                  </a:cubicBezTo>
                  <a:cubicBezTo>
                    <a:pt x="167852" y="1881569"/>
                    <a:pt x="128133" y="1876901"/>
                    <a:pt x="88414" y="1872234"/>
                  </a:cubicBezTo>
                  <a:cubicBezTo>
                    <a:pt x="85461" y="1871758"/>
                    <a:pt x="82699" y="1871472"/>
                    <a:pt x="79746" y="1871186"/>
                  </a:cubicBezTo>
                  <a:cubicBezTo>
                    <a:pt x="73841" y="1718310"/>
                    <a:pt x="75555" y="1548003"/>
                    <a:pt x="91081" y="1363504"/>
                  </a:cubicBezTo>
                  <a:cubicBezTo>
                    <a:pt x="101654" y="1236440"/>
                    <a:pt x="117465" y="1117759"/>
                    <a:pt x="136039" y="1008031"/>
                  </a:cubicBezTo>
                  <a:cubicBezTo>
                    <a:pt x="130134" y="972312"/>
                    <a:pt x="121656" y="918972"/>
                    <a:pt x="111655" y="853821"/>
                  </a:cubicBezTo>
                  <a:cubicBezTo>
                    <a:pt x="102702" y="794671"/>
                    <a:pt x="99844" y="772478"/>
                    <a:pt x="85271" y="673227"/>
                  </a:cubicBezTo>
                  <a:cubicBezTo>
                    <a:pt x="59172" y="494062"/>
                    <a:pt x="55458" y="476536"/>
                    <a:pt x="48219" y="450913"/>
                  </a:cubicBezTo>
                  <a:cubicBezTo>
                    <a:pt x="23739" y="364522"/>
                    <a:pt x="9928" y="366998"/>
                    <a:pt x="3070" y="309848"/>
                  </a:cubicBezTo>
                  <a:cubicBezTo>
                    <a:pt x="-454" y="279940"/>
                    <a:pt x="-8550" y="203454"/>
                    <a:pt x="32693" y="122301"/>
                  </a:cubicBezTo>
                  <a:cubicBezTo>
                    <a:pt x="54600" y="79153"/>
                    <a:pt x="82985" y="49244"/>
                    <a:pt x="104226" y="30766"/>
                  </a:cubicBezTo>
                  <a:lnTo>
                    <a:pt x="104226" y="30575"/>
                  </a:lnTo>
                  <a:cubicBezTo>
                    <a:pt x="107940" y="27432"/>
                    <a:pt x="111369" y="24479"/>
                    <a:pt x="114512" y="22003"/>
                  </a:cubicBezTo>
                  <a:cubicBezTo>
                    <a:pt x="131753" y="14669"/>
                    <a:pt x="148993" y="7239"/>
                    <a:pt x="166138" y="0"/>
                  </a:cubicBezTo>
                  <a:cubicBezTo>
                    <a:pt x="233956" y="25337"/>
                    <a:pt x="301774" y="50768"/>
                    <a:pt x="369592" y="76200"/>
                  </a:cubicBezTo>
                  <a:cubicBezTo>
                    <a:pt x="377974" y="133445"/>
                    <a:pt x="388070" y="218122"/>
                    <a:pt x="391976" y="321469"/>
                  </a:cubicBezTo>
                  <a:cubicBezTo>
                    <a:pt x="396452" y="439864"/>
                    <a:pt x="388070" y="506730"/>
                    <a:pt x="382546" y="671322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927A2CD3-8DF5-B7A0-74FF-BED2F2E10068}"/>
                </a:ext>
              </a:extLst>
            </p:cNvPr>
            <p:cNvSpPr/>
            <p:nvPr/>
          </p:nvSpPr>
          <p:spPr>
            <a:xfrm>
              <a:off x="4835282" y="2606054"/>
              <a:ext cx="326724" cy="269352"/>
            </a:xfrm>
            <a:custGeom>
              <a:avLst/>
              <a:gdLst>
                <a:gd name="connsiteX0" fmla="*/ 321172 w 326724"/>
                <a:gd name="connsiteY0" fmla="*/ 193439 h 269352"/>
                <a:gd name="connsiteX1" fmla="*/ 320410 w 326724"/>
                <a:gd name="connsiteY1" fmla="*/ 196391 h 269352"/>
                <a:gd name="connsiteX2" fmla="*/ 319648 w 326724"/>
                <a:gd name="connsiteY2" fmla="*/ 192962 h 269352"/>
                <a:gd name="connsiteX3" fmla="*/ 311933 w 326724"/>
                <a:gd name="connsiteY3" fmla="*/ 163911 h 269352"/>
                <a:gd name="connsiteX4" fmla="*/ 273642 w 326724"/>
                <a:gd name="connsiteY4" fmla="*/ 139908 h 269352"/>
                <a:gd name="connsiteX5" fmla="*/ 238685 w 326724"/>
                <a:gd name="connsiteY5" fmla="*/ 97522 h 269352"/>
                <a:gd name="connsiteX6" fmla="*/ 172391 w 326724"/>
                <a:gd name="connsiteY6" fmla="*/ 170293 h 269352"/>
                <a:gd name="connsiteX7" fmla="*/ 95239 w 326724"/>
                <a:gd name="connsiteY7" fmla="*/ 222585 h 269352"/>
                <a:gd name="connsiteX8" fmla="*/ 94477 w 326724"/>
                <a:gd name="connsiteY8" fmla="*/ 224300 h 269352"/>
                <a:gd name="connsiteX9" fmla="*/ 90286 w 326724"/>
                <a:gd name="connsiteY9" fmla="*/ 237349 h 269352"/>
                <a:gd name="connsiteX10" fmla="*/ 89047 w 326724"/>
                <a:gd name="connsiteY10" fmla="*/ 254875 h 269352"/>
                <a:gd name="connsiteX11" fmla="*/ 83618 w 326724"/>
                <a:gd name="connsiteY11" fmla="*/ 239063 h 269352"/>
                <a:gd name="connsiteX12" fmla="*/ 78665 w 326724"/>
                <a:gd name="connsiteY12" fmla="*/ 228395 h 269352"/>
                <a:gd name="connsiteX13" fmla="*/ 72760 w 326724"/>
                <a:gd name="connsiteY13" fmla="*/ 220013 h 269352"/>
                <a:gd name="connsiteX14" fmla="*/ 69331 w 326724"/>
                <a:gd name="connsiteY14" fmla="*/ 217346 h 269352"/>
                <a:gd name="connsiteX15" fmla="*/ 53996 w 326724"/>
                <a:gd name="connsiteY15" fmla="*/ 213346 h 269352"/>
                <a:gd name="connsiteX16" fmla="*/ 34755 w 326724"/>
                <a:gd name="connsiteY16" fmla="*/ 238016 h 269352"/>
                <a:gd name="connsiteX17" fmla="*/ 38660 w 326724"/>
                <a:gd name="connsiteY17" fmla="*/ 269067 h 269352"/>
                <a:gd name="connsiteX18" fmla="*/ 38184 w 326724"/>
                <a:gd name="connsiteY18" fmla="*/ 269353 h 269352"/>
                <a:gd name="connsiteX19" fmla="*/ 370 w 326724"/>
                <a:gd name="connsiteY19" fmla="*/ 162959 h 269352"/>
                <a:gd name="connsiteX20" fmla="*/ 11705 w 326724"/>
                <a:gd name="connsiteY20" fmla="*/ 97808 h 269352"/>
                <a:gd name="connsiteX21" fmla="*/ 23992 w 326724"/>
                <a:gd name="connsiteY21" fmla="*/ 76567 h 269352"/>
                <a:gd name="connsiteX22" fmla="*/ 104097 w 326724"/>
                <a:gd name="connsiteY22" fmla="*/ 17321 h 269352"/>
                <a:gd name="connsiteX23" fmla="*/ 199823 w 326724"/>
                <a:gd name="connsiteY23" fmla="*/ 272 h 269352"/>
                <a:gd name="connsiteX24" fmla="*/ 256783 w 326724"/>
                <a:gd name="connsiteY24" fmla="*/ 23227 h 269352"/>
                <a:gd name="connsiteX25" fmla="*/ 277071 w 326724"/>
                <a:gd name="connsiteY25" fmla="*/ 41229 h 269352"/>
                <a:gd name="connsiteX26" fmla="*/ 320696 w 326724"/>
                <a:gd name="connsiteY26" fmla="*/ 114572 h 269352"/>
                <a:gd name="connsiteX27" fmla="*/ 321362 w 326724"/>
                <a:gd name="connsiteY27" fmla="*/ 193534 h 269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26724" h="269352">
                  <a:moveTo>
                    <a:pt x="321172" y="193439"/>
                  </a:moveTo>
                  <a:cubicBezTo>
                    <a:pt x="320981" y="194486"/>
                    <a:pt x="320696" y="195439"/>
                    <a:pt x="320410" y="196391"/>
                  </a:cubicBezTo>
                  <a:cubicBezTo>
                    <a:pt x="320124" y="195153"/>
                    <a:pt x="319934" y="194105"/>
                    <a:pt x="319648" y="192962"/>
                  </a:cubicBezTo>
                  <a:cubicBezTo>
                    <a:pt x="317171" y="181437"/>
                    <a:pt x="314409" y="171817"/>
                    <a:pt x="311933" y="163911"/>
                  </a:cubicBezTo>
                  <a:cubicBezTo>
                    <a:pt x="301550" y="159244"/>
                    <a:pt x="287739" y="151814"/>
                    <a:pt x="273642" y="139908"/>
                  </a:cubicBezTo>
                  <a:cubicBezTo>
                    <a:pt x="255926" y="124859"/>
                    <a:pt x="245067" y="108761"/>
                    <a:pt x="238685" y="97522"/>
                  </a:cubicBezTo>
                  <a:cubicBezTo>
                    <a:pt x="216492" y="138289"/>
                    <a:pt x="191060" y="158958"/>
                    <a:pt x="172391" y="170293"/>
                  </a:cubicBezTo>
                  <a:cubicBezTo>
                    <a:pt x="141340" y="188867"/>
                    <a:pt x="109431" y="193439"/>
                    <a:pt x="95239" y="222585"/>
                  </a:cubicBezTo>
                  <a:cubicBezTo>
                    <a:pt x="94953" y="223252"/>
                    <a:pt x="94763" y="223633"/>
                    <a:pt x="94477" y="224300"/>
                  </a:cubicBezTo>
                  <a:cubicBezTo>
                    <a:pt x="92477" y="228776"/>
                    <a:pt x="91238" y="233158"/>
                    <a:pt x="90286" y="237349"/>
                  </a:cubicBezTo>
                  <a:cubicBezTo>
                    <a:pt x="88857" y="244207"/>
                    <a:pt x="88857" y="250398"/>
                    <a:pt x="89047" y="254875"/>
                  </a:cubicBezTo>
                  <a:cubicBezTo>
                    <a:pt x="88571" y="253351"/>
                    <a:pt x="86571" y="246493"/>
                    <a:pt x="83618" y="239063"/>
                  </a:cubicBezTo>
                  <a:cubicBezTo>
                    <a:pt x="82189" y="235539"/>
                    <a:pt x="80475" y="231729"/>
                    <a:pt x="78665" y="228395"/>
                  </a:cubicBezTo>
                  <a:cubicBezTo>
                    <a:pt x="76760" y="224966"/>
                    <a:pt x="74760" y="221918"/>
                    <a:pt x="72760" y="220013"/>
                  </a:cubicBezTo>
                  <a:cubicBezTo>
                    <a:pt x="71045" y="218489"/>
                    <a:pt x="69331" y="217346"/>
                    <a:pt x="69331" y="217346"/>
                  </a:cubicBezTo>
                  <a:cubicBezTo>
                    <a:pt x="67807" y="216394"/>
                    <a:pt x="61235" y="212108"/>
                    <a:pt x="53996" y="213346"/>
                  </a:cubicBezTo>
                  <a:cubicBezTo>
                    <a:pt x="42851" y="215346"/>
                    <a:pt x="36660" y="229157"/>
                    <a:pt x="34755" y="238016"/>
                  </a:cubicBezTo>
                  <a:cubicBezTo>
                    <a:pt x="32850" y="247445"/>
                    <a:pt x="34946" y="255732"/>
                    <a:pt x="38660" y="269067"/>
                  </a:cubicBezTo>
                  <a:cubicBezTo>
                    <a:pt x="38470" y="269258"/>
                    <a:pt x="38375" y="269258"/>
                    <a:pt x="38184" y="269353"/>
                  </a:cubicBezTo>
                  <a:cubicBezTo>
                    <a:pt x="15800" y="238301"/>
                    <a:pt x="2846" y="200963"/>
                    <a:pt x="370" y="162959"/>
                  </a:cubicBezTo>
                  <a:cubicBezTo>
                    <a:pt x="-583" y="149338"/>
                    <a:pt x="-583" y="124954"/>
                    <a:pt x="11705" y="97808"/>
                  </a:cubicBezTo>
                  <a:cubicBezTo>
                    <a:pt x="15896" y="88664"/>
                    <a:pt x="20563" y="81329"/>
                    <a:pt x="23992" y="76567"/>
                  </a:cubicBezTo>
                  <a:cubicBezTo>
                    <a:pt x="36374" y="61803"/>
                    <a:pt x="62282" y="35133"/>
                    <a:pt x="104097" y="17321"/>
                  </a:cubicBezTo>
                  <a:cubicBezTo>
                    <a:pt x="144769" y="-14"/>
                    <a:pt x="180773" y="-681"/>
                    <a:pt x="199823" y="272"/>
                  </a:cubicBezTo>
                  <a:cubicBezTo>
                    <a:pt x="213158" y="2462"/>
                    <a:pt x="235066" y="7892"/>
                    <a:pt x="256783" y="23227"/>
                  </a:cubicBezTo>
                  <a:cubicBezTo>
                    <a:pt x="258688" y="24656"/>
                    <a:pt x="266879" y="30656"/>
                    <a:pt x="277071" y="41229"/>
                  </a:cubicBezTo>
                  <a:cubicBezTo>
                    <a:pt x="296883" y="61898"/>
                    <a:pt x="312790" y="87044"/>
                    <a:pt x="320696" y="114572"/>
                  </a:cubicBezTo>
                  <a:cubicBezTo>
                    <a:pt x="328125" y="140289"/>
                    <a:pt x="329078" y="167912"/>
                    <a:pt x="321362" y="19353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4D6F00E0-8012-190C-49D8-F58ABB7F324A}"/>
                </a:ext>
              </a:extLst>
            </p:cNvPr>
            <p:cNvSpPr/>
            <p:nvPr/>
          </p:nvSpPr>
          <p:spPr>
            <a:xfrm>
              <a:off x="4779168" y="2470477"/>
              <a:ext cx="271997" cy="212121"/>
            </a:xfrm>
            <a:custGeom>
              <a:avLst/>
              <a:gdLst>
                <a:gd name="connsiteX0" fmla="*/ 264033 w 271997"/>
                <a:gd name="connsiteY0" fmla="*/ 70984 h 212121"/>
                <a:gd name="connsiteX1" fmla="*/ 271177 w 271997"/>
                <a:gd name="connsiteY1" fmla="*/ 63173 h 212121"/>
                <a:gd name="connsiteX2" fmla="*/ 260509 w 271997"/>
                <a:gd name="connsiteY2" fmla="*/ 56410 h 212121"/>
                <a:gd name="connsiteX3" fmla="*/ 256222 w 271997"/>
                <a:gd name="connsiteY3" fmla="*/ 42313 h 212121"/>
                <a:gd name="connsiteX4" fmla="*/ 238506 w 271997"/>
                <a:gd name="connsiteY4" fmla="*/ 37646 h 212121"/>
                <a:gd name="connsiteX5" fmla="*/ 236315 w 271997"/>
                <a:gd name="connsiteY5" fmla="*/ 28883 h 212121"/>
                <a:gd name="connsiteX6" fmla="*/ 224980 w 271997"/>
                <a:gd name="connsiteY6" fmla="*/ 21072 h 212121"/>
                <a:gd name="connsiteX7" fmla="*/ 225743 w 271997"/>
                <a:gd name="connsiteY7" fmla="*/ 16024 h 212121"/>
                <a:gd name="connsiteX8" fmla="*/ 216027 w 271997"/>
                <a:gd name="connsiteY8" fmla="*/ 11643 h 212121"/>
                <a:gd name="connsiteX9" fmla="*/ 211931 w 271997"/>
                <a:gd name="connsiteY9" fmla="*/ 10690 h 212121"/>
                <a:gd name="connsiteX10" fmla="*/ 202121 w 271997"/>
                <a:gd name="connsiteY10" fmla="*/ 10404 h 212121"/>
                <a:gd name="connsiteX11" fmla="*/ 198977 w 271997"/>
                <a:gd name="connsiteY11" fmla="*/ 6594 h 212121"/>
                <a:gd name="connsiteX12" fmla="*/ 187833 w 271997"/>
                <a:gd name="connsiteY12" fmla="*/ 9261 h 212121"/>
                <a:gd name="connsiteX13" fmla="*/ 182118 w 271997"/>
                <a:gd name="connsiteY13" fmla="*/ 14405 h 212121"/>
                <a:gd name="connsiteX14" fmla="*/ 180499 w 271997"/>
                <a:gd name="connsiteY14" fmla="*/ 8404 h 212121"/>
                <a:gd name="connsiteX15" fmla="*/ 178498 w 271997"/>
                <a:gd name="connsiteY15" fmla="*/ 1070 h 212121"/>
                <a:gd name="connsiteX16" fmla="*/ 162878 w 271997"/>
                <a:gd name="connsiteY16" fmla="*/ 12024 h 212121"/>
                <a:gd name="connsiteX17" fmla="*/ 156686 w 271997"/>
                <a:gd name="connsiteY17" fmla="*/ 5642 h 212121"/>
                <a:gd name="connsiteX18" fmla="*/ 146780 w 271997"/>
                <a:gd name="connsiteY18" fmla="*/ 7737 h 212121"/>
                <a:gd name="connsiteX19" fmla="*/ 121729 w 271997"/>
                <a:gd name="connsiteY19" fmla="*/ 6690 h 212121"/>
                <a:gd name="connsiteX20" fmla="*/ 93916 w 271997"/>
                <a:gd name="connsiteY20" fmla="*/ 23549 h 212121"/>
                <a:gd name="connsiteX21" fmla="*/ 89249 w 271997"/>
                <a:gd name="connsiteY21" fmla="*/ 23168 h 212121"/>
                <a:gd name="connsiteX22" fmla="*/ 87344 w 271997"/>
                <a:gd name="connsiteY22" fmla="*/ 33264 h 212121"/>
                <a:gd name="connsiteX23" fmla="*/ 82105 w 271997"/>
                <a:gd name="connsiteY23" fmla="*/ 30693 h 212121"/>
                <a:gd name="connsiteX24" fmla="*/ 73343 w 271997"/>
                <a:gd name="connsiteY24" fmla="*/ 30312 h 212121"/>
                <a:gd name="connsiteX25" fmla="*/ 66770 w 271997"/>
                <a:gd name="connsiteY25" fmla="*/ 47361 h 212121"/>
                <a:gd name="connsiteX26" fmla="*/ 64389 w 271997"/>
                <a:gd name="connsiteY26" fmla="*/ 44028 h 212121"/>
                <a:gd name="connsiteX27" fmla="*/ 62008 w 271997"/>
                <a:gd name="connsiteY27" fmla="*/ 36693 h 212121"/>
                <a:gd name="connsiteX28" fmla="*/ 58007 w 271997"/>
                <a:gd name="connsiteY28" fmla="*/ 43837 h 212121"/>
                <a:gd name="connsiteX29" fmla="*/ 48863 w 271997"/>
                <a:gd name="connsiteY29" fmla="*/ 62030 h 212121"/>
                <a:gd name="connsiteX30" fmla="*/ 36195 w 271997"/>
                <a:gd name="connsiteY30" fmla="*/ 69174 h 212121"/>
                <a:gd name="connsiteX31" fmla="*/ 34385 w 271997"/>
                <a:gd name="connsiteY31" fmla="*/ 77460 h 212121"/>
                <a:gd name="connsiteX32" fmla="*/ 34004 w 271997"/>
                <a:gd name="connsiteY32" fmla="*/ 85366 h 212121"/>
                <a:gd name="connsiteX33" fmla="*/ 22860 w 271997"/>
                <a:gd name="connsiteY33" fmla="*/ 104511 h 212121"/>
                <a:gd name="connsiteX34" fmla="*/ 25718 w 271997"/>
                <a:gd name="connsiteY34" fmla="*/ 112798 h 212121"/>
                <a:gd name="connsiteX35" fmla="*/ 15240 w 271997"/>
                <a:gd name="connsiteY35" fmla="*/ 116799 h 212121"/>
                <a:gd name="connsiteX36" fmla="*/ 12002 w 271997"/>
                <a:gd name="connsiteY36" fmla="*/ 109941 h 212121"/>
                <a:gd name="connsiteX37" fmla="*/ 11144 w 271997"/>
                <a:gd name="connsiteY37" fmla="*/ 116418 h 212121"/>
                <a:gd name="connsiteX38" fmla="*/ 0 w 271997"/>
                <a:gd name="connsiteY38" fmla="*/ 147088 h 212121"/>
                <a:gd name="connsiteX39" fmla="*/ 2857 w 271997"/>
                <a:gd name="connsiteY39" fmla="*/ 152898 h 212121"/>
                <a:gd name="connsiteX40" fmla="*/ 9715 w 271997"/>
                <a:gd name="connsiteY40" fmla="*/ 166710 h 212121"/>
                <a:gd name="connsiteX41" fmla="*/ 31052 w 271997"/>
                <a:gd name="connsiteY41" fmla="*/ 174806 h 212121"/>
                <a:gd name="connsiteX42" fmla="*/ 33242 w 271997"/>
                <a:gd name="connsiteY42" fmla="*/ 178806 h 212121"/>
                <a:gd name="connsiteX43" fmla="*/ 36100 w 271997"/>
                <a:gd name="connsiteY43" fmla="*/ 184045 h 212121"/>
                <a:gd name="connsiteX44" fmla="*/ 55245 w 271997"/>
                <a:gd name="connsiteY44" fmla="*/ 193284 h 212121"/>
                <a:gd name="connsiteX45" fmla="*/ 62389 w 271997"/>
                <a:gd name="connsiteY45" fmla="*/ 202333 h 212121"/>
                <a:gd name="connsiteX46" fmla="*/ 69532 w 271997"/>
                <a:gd name="connsiteY46" fmla="*/ 208429 h 212121"/>
                <a:gd name="connsiteX47" fmla="*/ 91345 w 271997"/>
                <a:gd name="connsiteY47" fmla="*/ 211287 h 212121"/>
                <a:gd name="connsiteX48" fmla="*/ 91154 w 271997"/>
                <a:gd name="connsiteY48" fmla="*/ 211953 h 212121"/>
                <a:gd name="connsiteX49" fmla="*/ 256127 w 271997"/>
                <a:gd name="connsiteY49" fmla="*/ 136611 h 212121"/>
                <a:gd name="connsiteX50" fmla="*/ 258985 w 271997"/>
                <a:gd name="connsiteY50" fmla="*/ 122037 h 212121"/>
                <a:gd name="connsiteX51" fmla="*/ 270796 w 271997"/>
                <a:gd name="connsiteY51" fmla="*/ 110607 h 212121"/>
                <a:gd name="connsiteX52" fmla="*/ 266224 w 271997"/>
                <a:gd name="connsiteY52" fmla="*/ 110893 h 212121"/>
                <a:gd name="connsiteX53" fmla="*/ 259461 w 271997"/>
                <a:gd name="connsiteY53" fmla="*/ 114036 h 212121"/>
                <a:gd name="connsiteX54" fmla="*/ 266319 w 271997"/>
                <a:gd name="connsiteY54" fmla="*/ 100416 h 212121"/>
                <a:gd name="connsiteX55" fmla="*/ 265081 w 271997"/>
                <a:gd name="connsiteY55" fmla="*/ 99368 h 212121"/>
                <a:gd name="connsiteX56" fmla="*/ 253460 w 271997"/>
                <a:gd name="connsiteY56" fmla="*/ 90034 h 212121"/>
                <a:gd name="connsiteX57" fmla="*/ 268986 w 271997"/>
                <a:gd name="connsiteY57" fmla="*/ 77841 h 212121"/>
                <a:gd name="connsiteX58" fmla="*/ 264319 w 271997"/>
                <a:gd name="connsiteY58" fmla="*/ 70698 h 21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71997" h="212121">
                  <a:moveTo>
                    <a:pt x="264033" y="70984"/>
                  </a:moveTo>
                  <a:cubicBezTo>
                    <a:pt x="266795" y="69078"/>
                    <a:pt x="274511" y="62506"/>
                    <a:pt x="271177" y="63173"/>
                  </a:cubicBezTo>
                  <a:cubicBezTo>
                    <a:pt x="267843" y="63744"/>
                    <a:pt x="258699" y="61554"/>
                    <a:pt x="260509" y="56410"/>
                  </a:cubicBezTo>
                  <a:cubicBezTo>
                    <a:pt x="262319" y="51267"/>
                    <a:pt x="261271" y="42313"/>
                    <a:pt x="256222" y="42313"/>
                  </a:cubicBezTo>
                  <a:cubicBezTo>
                    <a:pt x="251174" y="42313"/>
                    <a:pt x="236315" y="40218"/>
                    <a:pt x="238506" y="37646"/>
                  </a:cubicBezTo>
                  <a:cubicBezTo>
                    <a:pt x="240697" y="35074"/>
                    <a:pt x="240316" y="30407"/>
                    <a:pt x="236315" y="28883"/>
                  </a:cubicBezTo>
                  <a:cubicBezTo>
                    <a:pt x="232315" y="27359"/>
                    <a:pt x="222790" y="22406"/>
                    <a:pt x="224980" y="21072"/>
                  </a:cubicBezTo>
                  <a:cubicBezTo>
                    <a:pt x="227171" y="19739"/>
                    <a:pt x="228505" y="16881"/>
                    <a:pt x="225743" y="16024"/>
                  </a:cubicBezTo>
                  <a:cubicBezTo>
                    <a:pt x="222980" y="15072"/>
                    <a:pt x="215741" y="12214"/>
                    <a:pt x="216027" y="11643"/>
                  </a:cubicBezTo>
                  <a:cubicBezTo>
                    <a:pt x="216313" y="11166"/>
                    <a:pt x="214789" y="10214"/>
                    <a:pt x="211931" y="10690"/>
                  </a:cubicBezTo>
                  <a:cubicBezTo>
                    <a:pt x="209169" y="11166"/>
                    <a:pt x="201739" y="11547"/>
                    <a:pt x="202121" y="10404"/>
                  </a:cubicBezTo>
                  <a:cubicBezTo>
                    <a:pt x="202502" y="9261"/>
                    <a:pt x="201454" y="6594"/>
                    <a:pt x="198977" y="6594"/>
                  </a:cubicBezTo>
                  <a:cubicBezTo>
                    <a:pt x="196501" y="6594"/>
                    <a:pt x="188786" y="7928"/>
                    <a:pt x="187833" y="9261"/>
                  </a:cubicBezTo>
                  <a:cubicBezTo>
                    <a:pt x="186880" y="10595"/>
                    <a:pt x="183071" y="14595"/>
                    <a:pt x="182118" y="14405"/>
                  </a:cubicBezTo>
                  <a:cubicBezTo>
                    <a:pt x="181165" y="14214"/>
                    <a:pt x="179641" y="11357"/>
                    <a:pt x="180499" y="8404"/>
                  </a:cubicBezTo>
                  <a:cubicBezTo>
                    <a:pt x="181451" y="5356"/>
                    <a:pt x="182023" y="-2931"/>
                    <a:pt x="178498" y="1070"/>
                  </a:cubicBezTo>
                  <a:cubicBezTo>
                    <a:pt x="174879" y="5070"/>
                    <a:pt x="163735" y="14691"/>
                    <a:pt x="162878" y="12024"/>
                  </a:cubicBezTo>
                  <a:cubicBezTo>
                    <a:pt x="162020" y="9357"/>
                    <a:pt x="158305" y="3546"/>
                    <a:pt x="156686" y="5642"/>
                  </a:cubicBezTo>
                  <a:cubicBezTo>
                    <a:pt x="155067" y="7737"/>
                    <a:pt x="149352" y="10023"/>
                    <a:pt x="146780" y="7737"/>
                  </a:cubicBezTo>
                  <a:cubicBezTo>
                    <a:pt x="144209" y="5451"/>
                    <a:pt x="129635" y="2022"/>
                    <a:pt x="121729" y="6690"/>
                  </a:cubicBezTo>
                  <a:cubicBezTo>
                    <a:pt x="113824" y="11357"/>
                    <a:pt x="94774" y="24692"/>
                    <a:pt x="93916" y="23549"/>
                  </a:cubicBezTo>
                  <a:cubicBezTo>
                    <a:pt x="93059" y="22406"/>
                    <a:pt x="89345" y="20120"/>
                    <a:pt x="89249" y="23168"/>
                  </a:cubicBezTo>
                  <a:cubicBezTo>
                    <a:pt x="89154" y="26216"/>
                    <a:pt x="88202" y="32979"/>
                    <a:pt x="87344" y="33264"/>
                  </a:cubicBezTo>
                  <a:cubicBezTo>
                    <a:pt x="86582" y="33550"/>
                    <a:pt x="83439" y="32693"/>
                    <a:pt x="82105" y="30693"/>
                  </a:cubicBezTo>
                  <a:cubicBezTo>
                    <a:pt x="80772" y="28597"/>
                    <a:pt x="74962" y="25549"/>
                    <a:pt x="73343" y="30312"/>
                  </a:cubicBezTo>
                  <a:cubicBezTo>
                    <a:pt x="71723" y="35074"/>
                    <a:pt x="67246" y="47266"/>
                    <a:pt x="66770" y="47361"/>
                  </a:cubicBezTo>
                  <a:cubicBezTo>
                    <a:pt x="66294" y="47457"/>
                    <a:pt x="64770" y="46123"/>
                    <a:pt x="64389" y="44028"/>
                  </a:cubicBezTo>
                  <a:cubicBezTo>
                    <a:pt x="64008" y="41932"/>
                    <a:pt x="62484" y="36693"/>
                    <a:pt x="62008" y="36693"/>
                  </a:cubicBezTo>
                  <a:cubicBezTo>
                    <a:pt x="61531" y="36693"/>
                    <a:pt x="59150" y="39932"/>
                    <a:pt x="58007" y="43837"/>
                  </a:cubicBezTo>
                  <a:cubicBezTo>
                    <a:pt x="56864" y="47742"/>
                    <a:pt x="51054" y="61363"/>
                    <a:pt x="48863" y="62030"/>
                  </a:cubicBezTo>
                  <a:cubicBezTo>
                    <a:pt x="46672" y="62697"/>
                    <a:pt x="37719" y="67078"/>
                    <a:pt x="36195" y="69174"/>
                  </a:cubicBezTo>
                  <a:cubicBezTo>
                    <a:pt x="34671" y="71364"/>
                    <a:pt x="32099" y="77651"/>
                    <a:pt x="34385" y="77460"/>
                  </a:cubicBezTo>
                  <a:cubicBezTo>
                    <a:pt x="36671" y="77270"/>
                    <a:pt x="37719" y="80699"/>
                    <a:pt x="34004" y="85366"/>
                  </a:cubicBezTo>
                  <a:cubicBezTo>
                    <a:pt x="30289" y="90034"/>
                    <a:pt x="21336" y="103464"/>
                    <a:pt x="22860" y="104511"/>
                  </a:cubicBezTo>
                  <a:cubicBezTo>
                    <a:pt x="24384" y="105559"/>
                    <a:pt x="27908" y="110798"/>
                    <a:pt x="25718" y="112798"/>
                  </a:cubicBezTo>
                  <a:cubicBezTo>
                    <a:pt x="23431" y="114798"/>
                    <a:pt x="15812" y="119085"/>
                    <a:pt x="15240" y="116799"/>
                  </a:cubicBezTo>
                  <a:cubicBezTo>
                    <a:pt x="14573" y="114513"/>
                    <a:pt x="12668" y="109750"/>
                    <a:pt x="12002" y="109941"/>
                  </a:cubicBezTo>
                  <a:cubicBezTo>
                    <a:pt x="11335" y="110131"/>
                    <a:pt x="10287" y="113274"/>
                    <a:pt x="11144" y="116418"/>
                  </a:cubicBezTo>
                  <a:cubicBezTo>
                    <a:pt x="11906" y="119561"/>
                    <a:pt x="7715" y="136611"/>
                    <a:pt x="0" y="147088"/>
                  </a:cubicBezTo>
                  <a:lnTo>
                    <a:pt x="2857" y="152898"/>
                  </a:lnTo>
                  <a:lnTo>
                    <a:pt x="9715" y="166710"/>
                  </a:lnTo>
                  <a:cubicBezTo>
                    <a:pt x="28194" y="161566"/>
                    <a:pt x="37814" y="165186"/>
                    <a:pt x="31052" y="174806"/>
                  </a:cubicBezTo>
                  <a:lnTo>
                    <a:pt x="33242" y="178806"/>
                  </a:lnTo>
                  <a:lnTo>
                    <a:pt x="36100" y="184045"/>
                  </a:lnTo>
                  <a:cubicBezTo>
                    <a:pt x="46768" y="186617"/>
                    <a:pt x="55340" y="190808"/>
                    <a:pt x="55245" y="193284"/>
                  </a:cubicBezTo>
                  <a:cubicBezTo>
                    <a:pt x="55150" y="195761"/>
                    <a:pt x="58103" y="204619"/>
                    <a:pt x="62389" y="202333"/>
                  </a:cubicBezTo>
                  <a:cubicBezTo>
                    <a:pt x="63341" y="201857"/>
                    <a:pt x="66389" y="206429"/>
                    <a:pt x="69532" y="208429"/>
                  </a:cubicBezTo>
                  <a:cubicBezTo>
                    <a:pt x="77248" y="213382"/>
                    <a:pt x="86868" y="212239"/>
                    <a:pt x="91345" y="211287"/>
                  </a:cubicBezTo>
                  <a:cubicBezTo>
                    <a:pt x="91345" y="211477"/>
                    <a:pt x="91249" y="211668"/>
                    <a:pt x="91154" y="211953"/>
                  </a:cubicBezTo>
                  <a:lnTo>
                    <a:pt x="256127" y="136611"/>
                  </a:lnTo>
                  <a:cubicBezTo>
                    <a:pt x="255746" y="132515"/>
                    <a:pt x="255937" y="126990"/>
                    <a:pt x="258985" y="122037"/>
                  </a:cubicBezTo>
                  <a:cubicBezTo>
                    <a:pt x="263271" y="114989"/>
                    <a:pt x="271844" y="111560"/>
                    <a:pt x="270796" y="110607"/>
                  </a:cubicBezTo>
                  <a:cubicBezTo>
                    <a:pt x="270320" y="110226"/>
                    <a:pt x="267843" y="109941"/>
                    <a:pt x="266224" y="110893"/>
                  </a:cubicBezTo>
                  <a:cubicBezTo>
                    <a:pt x="264605" y="111941"/>
                    <a:pt x="260032" y="114322"/>
                    <a:pt x="259461" y="114036"/>
                  </a:cubicBezTo>
                  <a:cubicBezTo>
                    <a:pt x="258889" y="113751"/>
                    <a:pt x="261366" y="107369"/>
                    <a:pt x="266319" y="100416"/>
                  </a:cubicBezTo>
                  <a:lnTo>
                    <a:pt x="265081" y="99368"/>
                  </a:lnTo>
                  <a:lnTo>
                    <a:pt x="253460" y="90034"/>
                  </a:lnTo>
                  <a:cubicBezTo>
                    <a:pt x="264605" y="84318"/>
                    <a:pt x="271558" y="78889"/>
                    <a:pt x="268986" y="77841"/>
                  </a:cubicBezTo>
                  <a:cubicBezTo>
                    <a:pt x="266414" y="76889"/>
                    <a:pt x="261556" y="72603"/>
                    <a:pt x="264319" y="7069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6A8FC568-3EC9-0B68-ED06-C0B4B186299D}"/>
                </a:ext>
              </a:extLst>
            </p:cNvPr>
            <p:cNvSpPr/>
            <p:nvPr/>
          </p:nvSpPr>
          <p:spPr>
            <a:xfrm>
              <a:off x="4859274" y="2599205"/>
              <a:ext cx="175736" cy="83224"/>
            </a:xfrm>
            <a:custGeom>
              <a:avLst/>
              <a:gdLst>
                <a:gd name="connsiteX0" fmla="*/ 0 w 175736"/>
                <a:gd name="connsiteY0" fmla="*/ 83225 h 83224"/>
                <a:gd name="connsiteX1" fmla="*/ 64103 w 175736"/>
                <a:gd name="connsiteY1" fmla="*/ 18265 h 83224"/>
                <a:gd name="connsiteX2" fmla="*/ 111157 w 175736"/>
                <a:gd name="connsiteY2" fmla="*/ 1691 h 83224"/>
                <a:gd name="connsiteX3" fmla="*/ 175736 w 175736"/>
                <a:gd name="connsiteY3" fmla="*/ 6835 h 83224"/>
                <a:gd name="connsiteX4" fmla="*/ 74390 w 175736"/>
                <a:gd name="connsiteY4" fmla="*/ 26456 h 83224"/>
                <a:gd name="connsiteX5" fmla="*/ 0 w 175736"/>
                <a:gd name="connsiteY5" fmla="*/ 83130 h 8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736" h="83224">
                  <a:moveTo>
                    <a:pt x="0" y="83225"/>
                  </a:moveTo>
                  <a:cubicBezTo>
                    <a:pt x="9049" y="67033"/>
                    <a:pt x="28480" y="37886"/>
                    <a:pt x="64103" y="18265"/>
                  </a:cubicBezTo>
                  <a:cubicBezTo>
                    <a:pt x="86678" y="5882"/>
                    <a:pt x="106394" y="2453"/>
                    <a:pt x="111157" y="1691"/>
                  </a:cubicBezTo>
                  <a:cubicBezTo>
                    <a:pt x="139827" y="-2881"/>
                    <a:pt x="163258" y="2834"/>
                    <a:pt x="175736" y="6835"/>
                  </a:cubicBezTo>
                  <a:cubicBezTo>
                    <a:pt x="156115" y="5882"/>
                    <a:pt x="117348" y="6644"/>
                    <a:pt x="74390" y="26456"/>
                  </a:cubicBezTo>
                  <a:cubicBezTo>
                    <a:pt x="36386" y="43982"/>
                    <a:pt x="12382" y="68557"/>
                    <a:pt x="0" y="83130"/>
                  </a:cubicBezTo>
                  <a:close/>
                </a:path>
              </a:pathLst>
            </a:custGeom>
            <a:solidFill>
              <a:srgbClr val="FF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0F6A8686-FB72-B5B6-F99C-80F08DCA99DF}"/>
                </a:ext>
              </a:extLst>
            </p:cNvPr>
            <p:cNvSpPr/>
            <p:nvPr/>
          </p:nvSpPr>
          <p:spPr>
            <a:xfrm>
              <a:off x="4889849" y="2916745"/>
              <a:ext cx="136616" cy="215903"/>
            </a:xfrm>
            <a:custGeom>
              <a:avLst/>
              <a:gdLst>
                <a:gd name="connsiteX0" fmla="*/ 131921 w 136616"/>
                <a:gd name="connsiteY0" fmla="*/ 128302 h 215903"/>
                <a:gd name="connsiteX1" fmla="*/ 126302 w 136616"/>
                <a:gd name="connsiteY1" fmla="*/ 164592 h 215903"/>
                <a:gd name="connsiteX2" fmla="*/ 122587 w 136616"/>
                <a:gd name="connsiteY2" fmla="*/ 189738 h 215903"/>
                <a:gd name="connsiteX3" fmla="*/ 136303 w 136616"/>
                <a:gd name="connsiteY3" fmla="*/ 210788 h 215903"/>
                <a:gd name="connsiteX4" fmla="*/ 51816 w 136616"/>
                <a:gd name="connsiteY4" fmla="*/ 215646 h 215903"/>
                <a:gd name="connsiteX5" fmla="*/ 11621 w 136616"/>
                <a:gd name="connsiteY5" fmla="*/ 205740 h 215903"/>
                <a:gd name="connsiteX6" fmla="*/ 0 w 136616"/>
                <a:gd name="connsiteY6" fmla="*/ 194215 h 215903"/>
                <a:gd name="connsiteX7" fmla="*/ 15050 w 136616"/>
                <a:gd name="connsiteY7" fmla="*/ 117729 h 215903"/>
                <a:gd name="connsiteX8" fmla="*/ 18479 w 136616"/>
                <a:gd name="connsiteY8" fmla="*/ 69342 h 215903"/>
                <a:gd name="connsiteX9" fmla="*/ 19145 w 136616"/>
                <a:gd name="connsiteY9" fmla="*/ 49149 h 215903"/>
                <a:gd name="connsiteX10" fmla="*/ 19812 w 136616"/>
                <a:gd name="connsiteY10" fmla="*/ 15812 h 215903"/>
                <a:gd name="connsiteX11" fmla="*/ 50102 w 136616"/>
                <a:gd name="connsiteY11" fmla="*/ 0 h 215903"/>
                <a:gd name="connsiteX12" fmla="*/ 132017 w 136616"/>
                <a:gd name="connsiteY12" fmla="*/ 128302 h 21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616" h="215903">
                  <a:moveTo>
                    <a:pt x="131921" y="128302"/>
                  </a:moveTo>
                  <a:cubicBezTo>
                    <a:pt x="130016" y="140399"/>
                    <a:pt x="128206" y="152495"/>
                    <a:pt x="126302" y="164592"/>
                  </a:cubicBezTo>
                  <a:cubicBezTo>
                    <a:pt x="125063" y="172974"/>
                    <a:pt x="123825" y="181356"/>
                    <a:pt x="122587" y="189738"/>
                  </a:cubicBezTo>
                  <a:cubicBezTo>
                    <a:pt x="136017" y="201168"/>
                    <a:pt x="137446" y="207264"/>
                    <a:pt x="136303" y="210788"/>
                  </a:cubicBezTo>
                  <a:cubicBezTo>
                    <a:pt x="133826" y="218313"/>
                    <a:pt x="119158" y="215170"/>
                    <a:pt x="51816" y="215646"/>
                  </a:cubicBezTo>
                  <a:cubicBezTo>
                    <a:pt x="41815" y="215646"/>
                    <a:pt x="25908" y="216027"/>
                    <a:pt x="11621" y="205740"/>
                  </a:cubicBezTo>
                  <a:cubicBezTo>
                    <a:pt x="6001" y="201739"/>
                    <a:pt x="2191" y="197358"/>
                    <a:pt x="0" y="194215"/>
                  </a:cubicBezTo>
                  <a:cubicBezTo>
                    <a:pt x="8572" y="163068"/>
                    <a:pt x="12763" y="136779"/>
                    <a:pt x="15050" y="117729"/>
                  </a:cubicBezTo>
                  <a:cubicBezTo>
                    <a:pt x="16954" y="100775"/>
                    <a:pt x="17812" y="84487"/>
                    <a:pt x="18479" y="69342"/>
                  </a:cubicBezTo>
                  <a:cubicBezTo>
                    <a:pt x="18764" y="62389"/>
                    <a:pt x="18955" y="55721"/>
                    <a:pt x="19145" y="49149"/>
                  </a:cubicBezTo>
                  <a:cubicBezTo>
                    <a:pt x="19621" y="35338"/>
                    <a:pt x="19812" y="23813"/>
                    <a:pt x="19812" y="15812"/>
                  </a:cubicBezTo>
                  <a:cubicBezTo>
                    <a:pt x="29909" y="10573"/>
                    <a:pt x="40005" y="5239"/>
                    <a:pt x="50102" y="0"/>
                  </a:cubicBezTo>
                  <a:cubicBezTo>
                    <a:pt x="77438" y="42863"/>
                    <a:pt x="104680" y="85534"/>
                    <a:pt x="132017" y="12830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633CC2F7-C800-C5A0-0F2C-C4BF7FFBA2C8}"/>
                </a:ext>
              </a:extLst>
            </p:cNvPr>
            <p:cNvSpPr/>
            <p:nvPr/>
          </p:nvSpPr>
          <p:spPr>
            <a:xfrm>
              <a:off x="4908232" y="2916745"/>
              <a:ext cx="113538" cy="164591"/>
            </a:xfrm>
            <a:custGeom>
              <a:avLst/>
              <a:gdLst>
                <a:gd name="connsiteX0" fmla="*/ 113538 w 113538"/>
                <a:gd name="connsiteY0" fmla="*/ 128302 h 164591"/>
                <a:gd name="connsiteX1" fmla="*/ 107918 w 113538"/>
                <a:gd name="connsiteY1" fmla="*/ 164592 h 164591"/>
                <a:gd name="connsiteX2" fmla="*/ 73438 w 113538"/>
                <a:gd name="connsiteY2" fmla="*/ 146590 h 164591"/>
                <a:gd name="connsiteX3" fmla="*/ 4667 w 113538"/>
                <a:gd name="connsiteY3" fmla="*/ 79915 h 164591"/>
                <a:gd name="connsiteX4" fmla="*/ 0 w 113538"/>
                <a:gd name="connsiteY4" fmla="*/ 69342 h 164591"/>
                <a:gd name="connsiteX5" fmla="*/ 667 w 113538"/>
                <a:gd name="connsiteY5" fmla="*/ 49149 h 164591"/>
                <a:gd name="connsiteX6" fmla="*/ 1334 w 113538"/>
                <a:gd name="connsiteY6" fmla="*/ 15812 h 164591"/>
                <a:gd name="connsiteX7" fmla="*/ 31623 w 113538"/>
                <a:gd name="connsiteY7" fmla="*/ 0 h 164591"/>
                <a:gd name="connsiteX8" fmla="*/ 113538 w 113538"/>
                <a:gd name="connsiteY8" fmla="*/ 128302 h 16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38" h="164591">
                  <a:moveTo>
                    <a:pt x="113538" y="128302"/>
                  </a:moveTo>
                  <a:cubicBezTo>
                    <a:pt x="111633" y="140399"/>
                    <a:pt x="109823" y="152495"/>
                    <a:pt x="107918" y="164592"/>
                  </a:cubicBezTo>
                  <a:cubicBezTo>
                    <a:pt x="96012" y="160115"/>
                    <a:pt x="84487" y="153448"/>
                    <a:pt x="73438" y="146590"/>
                  </a:cubicBezTo>
                  <a:cubicBezTo>
                    <a:pt x="47054" y="130016"/>
                    <a:pt x="18860" y="108109"/>
                    <a:pt x="4667" y="79915"/>
                  </a:cubicBezTo>
                  <a:cubicBezTo>
                    <a:pt x="2953" y="76486"/>
                    <a:pt x="1429" y="72962"/>
                    <a:pt x="0" y="69342"/>
                  </a:cubicBezTo>
                  <a:cubicBezTo>
                    <a:pt x="286" y="62389"/>
                    <a:pt x="476" y="55721"/>
                    <a:pt x="667" y="49149"/>
                  </a:cubicBezTo>
                  <a:cubicBezTo>
                    <a:pt x="1143" y="35338"/>
                    <a:pt x="1334" y="23813"/>
                    <a:pt x="1334" y="15812"/>
                  </a:cubicBezTo>
                  <a:cubicBezTo>
                    <a:pt x="11430" y="10573"/>
                    <a:pt x="21527" y="5239"/>
                    <a:pt x="31623" y="0"/>
                  </a:cubicBezTo>
                  <a:cubicBezTo>
                    <a:pt x="58960" y="42863"/>
                    <a:pt x="86201" y="85534"/>
                    <a:pt x="113538" y="12830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BC146E79-A360-2CF8-CBD1-BEA2BE21C69A}"/>
                </a:ext>
              </a:extLst>
            </p:cNvPr>
            <p:cNvSpPr/>
            <p:nvPr/>
          </p:nvSpPr>
          <p:spPr>
            <a:xfrm>
              <a:off x="5046535" y="3347561"/>
              <a:ext cx="94202" cy="154495"/>
            </a:xfrm>
            <a:custGeom>
              <a:avLst/>
              <a:gdLst>
                <a:gd name="connsiteX0" fmla="*/ 94202 w 94202"/>
                <a:gd name="connsiteY0" fmla="*/ 34671 h 154495"/>
                <a:gd name="connsiteX1" fmla="*/ 87249 w 94202"/>
                <a:gd name="connsiteY1" fmla="*/ 60579 h 154495"/>
                <a:gd name="connsiteX2" fmla="*/ 74486 w 94202"/>
                <a:gd name="connsiteY2" fmla="*/ 86773 h 154495"/>
                <a:gd name="connsiteX3" fmla="*/ 55531 w 94202"/>
                <a:gd name="connsiteY3" fmla="*/ 121253 h 154495"/>
                <a:gd name="connsiteX4" fmla="*/ 35528 w 94202"/>
                <a:gd name="connsiteY4" fmla="*/ 154496 h 154495"/>
                <a:gd name="connsiteX5" fmla="*/ 0 w 94202"/>
                <a:gd name="connsiteY5" fmla="*/ 125063 h 154495"/>
                <a:gd name="connsiteX6" fmla="*/ 32861 w 94202"/>
                <a:gd name="connsiteY6" fmla="*/ 52578 h 154495"/>
                <a:gd name="connsiteX7" fmla="*/ 53340 w 94202"/>
                <a:gd name="connsiteY7" fmla="*/ 0 h 154495"/>
                <a:gd name="connsiteX8" fmla="*/ 60960 w 94202"/>
                <a:gd name="connsiteY8" fmla="*/ 1048 h 154495"/>
                <a:gd name="connsiteX9" fmla="*/ 94202 w 94202"/>
                <a:gd name="connsiteY9" fmla="*/ 34671 h 154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202" h="154495">
                  <a:moveTo>
                    <a:pt x="94202" y="34671"/>
                  </a:moveTo>
                  <a:cubicBezTo>
                    <a:pt x="93154" y="40862"/>
                    <a:pt x="91249" y="50006"/>
                    <a:pt x="87249" y="60579"/>
                  </a:cubicBezTo>
                  <a:cubicBezTo>
                    <a:pt x="85249" y="66008"/>
                    <a:pt x="83248" y="70675"/>
                    <a:pt x="74486" y="86773"/>
                  </a:cubicBezTo>
                  <a:cubicBezTo>
                    <a:pt x="68008" y="99060"/>
                    <a:pt x="63151" y="108013"/>
                    <a:pt x="55531" y="121253"/>
                  </a:cubicBezTo>
                  <a:cubicBezTo>
                    <a:pt x="50292" y="130207"/>
                    <a:pt x="43624" y="141541"/>
                    <a:pt x="35528" y="154496"/>
                  </a:cubicBezTo>
                  <a:cubicBezTo>
                    <a:pt x="23146" y="144399"/>
                    <a:pt x="11335" y="134683"/>
                    <a:pt x="0" y="125063"/>
                  </a:cubicBezTo>
                  <a:cubicBezTo>
                    <a:pt x="11049" y="100870"/>
                    <a:pt x="21907" y="76771"/>
                    <a:pt x="32861" y="52578"/>
                  </a:cubicBezTo>
                  <a:cubicBezTo>
                    <a:pt x="39719" y="35052"/>
                    <a:pt x="46482" y="17526"/>
                    <a:pt x="53340" y="0"/>
                  </a:cubicBezTo>
                  <a:cubicBezTo>
                    <a:pt x="55816" y="286"/>
                    <a:pt x="58483" y="762"/>
                    <a:pt x="60960" y="1048"/>
                  </a:cubicBezTo>
                  <a:cubicBezTo>
                    <a:pt x="70866" y="11906"/>
                    <a:pt x="81915" y="23241"/>
                    <a:pt x="94202" y="3467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D7CD6D52-803B-EE8D-29E7-40EC853FCB26}"/>
                </a:ext>
              </a:extLst>
            </p:cNvPr>
            <p:cNvSpPr/>
            <p:nvPr/>
          </p:nvSpPr>
          <p:spPr>
            <a:xfrm>
              <a:off x="4869361" y="2703480"/>
              <a:ext cx="293153" cy="367923"/>
            </a:xfrm>
            <a:custGeom>
              <a:avLst/>
              <a:gdLst>
                <a:gd name="connsiteX0" fmla="*/ 292522 w 293153"/>
                <a:gd name="connsiteY0" fmla="*/ 181546 h 367923"/>
                <a:gd name="connsiteX1" fmla="*/ 199748 w 293153"/>
                <a:gd name="connsiteY1" fmla="*/ 367379 h 367923"/>
                <a:gd name="connsiteX2" fmla="*/ 125072 w 293153"/>
                <a:gd name="connsiteY2" fmla="*/ 343376 h 367923"/>
                <a:gd name="connsiteX3" fmla="*/ 56302 w 293153"/>
                <a:gd name="connsiteY3" fmla="*/ 276701 h 367923"/>
                <a:gd name="connsiteX4" fmla="*/ 40205 w 293153"/>
                <a:gd name="connsiteY4" fmla="*/ 228886 h 367923"/>
                <a:gd name="connsiteX5" fmla="*/ 38966 w 293153"/>
                <a:gd name="connsiteY5" fmla="*/ 230314 h 367923"/>
                <a:gd name="connsiteX6" fmla="*/ 20202 w 293153"/>
                <a:gd name="connsiteY6" fmla="*/ 237744 h 367923"/>
                <a:gd name="connsiteX7" fmla="*/ 9915 w 293153"/>
                <a:gd name="connsiteY7" fmla="*/ 232600 h 367923"/>
                <a:gd name="connsiteX8" fmla="*/ 5153 w 293153"/>
                <a:gd name="connsiteY8" fmla="*/ 224504 h 367923"/>
                <a:gd name="connsiteX9" fmla="*/ 7058 w 293153"/>
                <a:gd name="connsiteY9" fmla="*/ 213455 h 367923"/>
                <a:gd name="connsiteX10" fmla="*/ 10010 w 293153"/>
                <a:gd name="connsiteY10" fmla="*/ 196501 h 367923"/>
                <a:gd name="connsiteX11" fmla="*/ 4867 w 293153"/>
                <a:gd name="connsiteY11" fmla="*/ 172879 h 367923"/>
                <a:gd name="connsiteX12" fmla="*/ 4581 w 293153"/>
                <a:gd name="connsiteY12" fmla="*/ 171450 h 367923"/>
                <a:gd name="connsiteX13" fmla="*/ 676 w 293153"/>
                <a:gd name="connsiteY13" fmla="*/ 140399 h 367923"/>
                <a:gd name="connsiteX14" fmla="*/ 19916 w 293153"/>
                <a:gd name="connsiteY14" fmla="*/ 115729 h 367923"/>
                <a:gd name="connsiteX15" fmla="*/ 35252 w 293153"/>
                <a:gd name="connsiteY15" fmla="*/ 119729 h 367923"/>
                <a:gd name="connsiteX16" fmla="*/ 38681 w 293153"/>
                <a:gd name="connsiteY16" fmla="*/ 122396 h 367923"/>
                <a:gd name="connsiteX17" fmla="*/ 54968 w 293153"/>
                <a:gd name="connsiteY17" fmla="*/ 157353 h 367923"/>
                <a:gd name="connsiteX18" fmla="*/ 61160 w 293153"/>
                <a:gd name="connsiteY18" fmla="*/ 125063 h 367923"/>
                <a:gd name="connsiteX19" fmla="*/ 138312 w 293153"/>
                <a:gd name="connsiteY19" fmla="*/ 72771 h 367923"/>
                <a:gd name="connsiteX20" fmla="*/ 204606 w 293153"/>
                <a:gd name="connsiteY20" fmla="*/ 0 h 367923"/>
                <a:gd name="connsiteX21" fmla="*/ 239563 w 293153"/>
                <a:gd name="connsiteY21" fmla="*/ 42386 h 367923"/>
                <a:gd name="connsiteX22" fmla="*/ 277854 w 293153"/>
                <a:gd name="connsiteY22" fmla="*/ 66389 h 367923"/>
                <a:gd name="connsiteX23" fmla="*/ 286426 w 293153"/>
                <a:gd name="connsiteY23" fmla="*/ 98774 h 367923"/>
                <a:gd name="connsiteX24" fmla="*/ 292617 w 293153"/>
                <a:gd name="connsiteY24" fmla="*/ 181356 h 36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93153" h="367923">
                  <a:moveTo>
                    <a:pt x="292522" y="181546"/>
                  </a:moveTo>
                  <a:cubicBezTo>
                    <a:pt x="288522" y="248412"/>
                    <a:pt x="260423" y="359664"/>
                    <a:pt x="199748" y="367379"/>
                  </a:cubicBezTo>
                  <a:cubicBezTo>
                    <a:pt x="172316" y="370808"/>
                    <a:pt x="147647" y="357473"/>
                    <a:pt x="125072" y="343376"/>
                  </a:cubicBezTo>
                  <a:cubicBezTo>
                    <a:pt x="98688" y="326803"/>
                    <a:pt x="70304" y="304895"/>
                    <a:pt x="56302" y="276701"/>
                  </a:cubicBezTo>
                  <a:cubicBezTo>
                    <a:pt x="48872" y="261842"/>
                    <a:pt x="43538" y="245554"/>
                    <a:pt x="40205" y="228886"/>
                  </a:cubicBezTo>
                  <a:cubicBezTo>
                    <a:pt x="39729" y="229552"/>
                    <a:pt x="39252" y="229934"/>
                    <a:pt x="38966" y="230314"/>
                  </a:cubicBezTo>
                  <a:cubicBezTo>
                    <a:pt x="38300" y="231076"/>
                    <a:pt x="30584" y="239459"/>
                    <a:pt x="20202" y="237744"/>
                  </a:cubicBezTo>
                  <a:cubicBezTo>
                    <a:pt x="14297" y="236792"/>
                    <a:pt x="10391" y="233077"/>
                    <a:pt x="9915" y="232600"/>
                  </a:cubicBezTo>
                  <a:cubicBezTo>
                    <a:pt x="8677" y="231553"/>
                    <a:pt x="6010" y="228695"/>
                    <a:pt x="5153" y="224504"/>
                  </a:cubicBezTo>
                  <a:cubicBezTo>
                    <a:pt x="4391" y="220504"/>
                    <a:pt x="5629" y="217646"/>
                    <a:pt x="7058" y="213455"/>
                  </a:cubicBezTo>
                  <a:cubicBezTo>
                    <a:pt x="7058" y="213455"/>
                    <a:pt x="9058" y="206978"/>
                    <a:pt x="10010" y="196501"/>
                  </a:cubicBezTo>
                  <a:cubicBezTo>
                    <a:pt x="10772" y="188309"/>
                    <a:pt x="8105" y="185166"/>
                    <a:pt x="4867" y="172879"/>
                  </a:cubicBezTo>
                  <a:cubicBezTo>
                    <a:pt x="4676" y="172402"/>
                    <a:pt x="4581" y="171926"/>
                    <a:pt x="4581" y="171450"/>
                  </a:cubicBezTo>
                  <a:cubicBezTo>
                    <a:pt x="866" y="158115"/>
                    <a:pt x="-1134" y="149924"/>
                    <a:pt x="676" y="140399"/>
                  </a:cubicBezTo>
                  <a:cubicBezTo>
                    <a:pt x="2581" y="131540"/>
                    <a:pt x="8772" y="117729"/>
                    <a:pt x="19916" y="115729"/>
                  </a:cubicBezTo>
                  <a:cubicBezTo>
                    <a:pt x="27251" y="114491"/>
                    <a:pt x="33728" y="118872"/>
                    <a:pt x="35252" y="119729"/>
                  </a:cubicBezTo>
                  <a:cubicBezTo>
                    <a:pt x="35252" y="119729"/>
                    <a:pt x="36966" y="120777"/>
                    <a:pt x="38681" y="122396"/>
                  </a:cubicBezTo>
                  <a:cubicBezTo>
                    <a:pt x="46872" y="130016"/>
                    <a:pt x="54016" y="154210"/>
                    <a:pt x="54968" y="157353"/>
                  </a:cubicBezTo>
                  <a:cubicBezTo>
                    <a:pt x="54683" y="149733"/>
                    <a:pt x="55159" y="137541"/>
                    <a:pt x="61160" y="125063"/>
                  </a:cubicBezTo>
                  <a:cubicBezTo>
                    <a:pt x="75257" y="95917"/>
                    <a:pt x="107261" y="91440"/>
                    <a:pt x="138312" y="72771"/>
                  </a:cubicBezTo>
                  <a:cubicBezTo>
                    <a:pt x="156886" y="61436"/>
                    <a:pt x="182413" y="40767"/>
                    <a:pt x="204606" y="0"/>
                  </a:cubicBezTo>
                  <a:cubicBezTo>
                    <a:pt x="210988" y="11144"/>
                    <a:pt x="221847" y="27337"/>
                    <a:pt x="239563" y="42386"/>
                  </a:cubicBezTo>
                  <a:cubicBezTo>
                    <a:pt x="253660" y="54292"/>
                    <a:pt x="267471" y="61817"/>
                    <a:pt x="277854" y="66389"/>
                  </a:cubicBezTo>
                  <a:cubicBezTo>
                    <a:pt x="280616" y="75057"/>
                    <a:pt x="283759" y="85916"/>
                    <a:pt x="286426" y="98774"/>
                  </a:cubicBezTo>
                  <a:cubicBezTo>
                    <a:pt x="291093" y="121253"/>
                    <a:pt x="294522" y="149352"/>
                    <a:pt x="292617" y="181356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FCF1C458-4F3C-CA41-A15E-CC190FCE4431}"/>
                </a:ext>
              </a:extLst>
            </p:cNvPr>
            <p:cNvSpPr/>
            <p:nvPr/>
          </p:nvSpPr>
          <p:spPr>
            <a:xfrm>
              <a:off x="4717446" y="3087719"/>
              <a:ext cx="415718" cy="713409"/>
            </a:xfrm>
            <a:custGeom>
              <a:avLst/>
              <a:gdLst>
                <a:gd name="connsiteX0" fmla="*/ 399479 w 415718"/>
                <a:gd name="connsiteY0" fmla="*/ 322612 h 713409"/>
                <a:gd name="connsiteX1" fmla="*/ 365855 w 415718"/>
                <a:gd name="connsiteY1" fmla="*/ 387667 h 713409"/>
                <a:gd name="connsiteX2" fmla="*/ 360140 w 415718"/>
                <a:gd name="connsiteY2" fmla="*/ 398812 h 713409"/>
                <a:gd name="connsiteX3" fmla="*/ 341376 w 415718"/>
                <a:gd name="connsiteY3" fmla="*/ 435292 h 713409"/>
                <a:gd name="connsiteX4" fmla="*/ 328327 w 415718"/>
                <a:gd name="connsiteY4" fmla="*/ 461486 h 713409"/>
                <a:gd name="connsiteX5" fmla="*/ 312801 w 415718"/>
                <a:gd name="connsiteY5" fmla="*/ 506825 h 713409"/>
                <a:gd name="connsiteX6" fmla="*/ 303467 w 415718"/>
                <a:gd name="connsiteY6" fmla="*/ 554165 h 713409"/>
                <a:gd name="connsiteX7" fmla="*/ 299466 w 415718"/>
                <a:gd name="connsiteY7" fmla="*/ 587788 h 713409"/>
                <a:gd name="connsiteX8" fmla="*/ 298037 w 415718"/>
                <a:gd name="connsiteY8" fmla="*/ 692182 h 713409"/>
                <a:gd name="connsiteX9" fmla="*/ 226028 w 415718"/>
                <a:gd name="connsiteY9" fmla="*/ 711899 h 713409"/>
                <a:gd name="connsiteX10" fmla="*/ 116015 w 415718"/>
                <a:gd name="connsiteY10" fmla="*/ 700564 h 713409"/>
                <a:gd name="connsiteX11" fmla="*/ 0 w 415718"/>
                <a:gd name="connsiteY11" fmla="*/ 658559 h 713409"/>
                <a:gd name="connsiteX12" fmla="*/ 15526 w 415718"/>
                <a:gd name="connsiteY12" fmla="*/ 594455 h 713409"/>
                <a:gd name="connsiteX13" fmla="*/ 18764 w 415718"/>
                <a:gd name="connsiteY13" fmla="*/ 446723 h 713409"/>
                <a:gd name="connsiteX14" fmla="*/ 11621 w 415718"/>
                <a:gd name="connsiteY14" fmla="*/ 318421 h 713409"/>
                <a:gd name="connsiteX15" fmla="*/ 36576 w 415718"/>
                <a:gd name="connsiteY15" fmla="*/ 149162 h 713409"/>
                <a:gd name="connsiteX16" fmla="*/ 66675 w 415718"/>
                <a:gd name="connsiteY16" fmla="*/ 72009 h 713409"/>
                <a:gd name="connsiteX17" fmla="*/ 111824 w 415718"/>
                <a:gd name="connsiteY17" fmla="*/ 26861 h 713409"/>
                <a:gd name="connsiteX18" fmla="*/ 178308 w 415718"/>
                <a:gd name="connsiteY18" fmla="*/ 0 h 713409"/>
                <a:gd name="connsiteX19" fmla="*/ 282607 w 415718"/>
                <a:gd name="connsiteY19" fmla="*/ 34766 h 713409"/>
                <a:gd name="connsiteX20" fmla="*/ 302895 w 415718"/>
                <a:gd name="connsiteY20" fmla="*/ 37624 h 713409"/>
                <a:gd name="connsiteX21" fmla="*/ 295085 w 415718"/>
                <a:gd name="connsiteY21" fmla="*/ 18669 h 713409"/>
                <a:gd name="connsiteX22" fmla="*/ 333946 w 415718"/>
                <a:gd name="connsiteY22" fmla="*/ 48196 h 713409"/>
                <a:gd name="connsiteX23" fmla="*/ 361474 w 415718"/>
                <a:gd name="connsiteY23" fmla="*/ 87058 h 713409"/>
                <a:gd name="connsiteX24" fmla="*/ 366998 w 415718"/>
                <a:gd name="connsiteY24" fmla="*/ 101537 h 713409"/>
                <a:gd name="connsiteX25" fmla="*/ 377000 w 415718"/>
                <a:gd name="connsiteY25" fmla="*/ 133541 h 713409"/>
                <a:gd name="connsiteX26" fmla="*/ 409385 w 415718"/>
                <a:gd name="connsiteY26" fmla="*/ 204025 h 713409"/>
                <a:gd name="connsiteX27" fmla="*/ 399479 w 415718"/>
                <a:gd name="connsiteY27" fmla="*/ 322612 h 71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5718" h="713409">
                  <a:moveTo>
                    <a:pt x="399479" y="322612"/>
                  </a:moveTo>
                  <a:cubicBezTo>
                    <a:pt x="394716" y="335471"/>
                    <a:pt x="394526" y="332708"/>
                    <a:pt x="365855" y="387667"/>
                  </a:cubicBezTo>
                  <a:cubicBezTo>
                    <a:pt x="364141" y="391097"/>
                    <a:pt x="362141" y="394811"/>
                    <a:pt x="360140" y="398812"/>
                  </a:cubicBezTo>
                  <a:cubicBezTo>
                    <a:pt x="352235" y="413861"/>
                    <a:pt x="346138" y="425767"/>
                    <a:pt x="341376" y="435292"/>
                  </a:cubicBezTo>
                  <a:cubicBezTo>
                    <a:pt x="334518" y="448437"/>
                    <a:pt x="330327" y="456724"/>
                    <a:pt x="328327" y="461486"/>
                  </a:cubicBezTo>
                  <a:cubicBezTo>
                    <a:pt x="321659" y="477298"/>
                    <a:pt x="316706" y="492347"/>
                    <a:pt x="312801" y="506825"/>
                  </a:cubicBezTo>
                  <a:cubicBezTo>
                    <a:pt x="308325" y="523780"/>
                    <a:pt x="305467" y="539591"/>
                    <a:pt x="303467" y="554165"/>
                  </a:cubicBezTo>
                  <a:cubicBezTo>
                    <a:pt x="301562" y="566071"/>
                    <a:pt x="300514" y="577406"/>
                    <a:pt x="299466" y="587788"/>
                  </a:cubicBezTo>
                  <a:cubicBezTo>
                    <a:pt x="296704" y="614458"/>
                    <a:pt x="294799" y="650176"/>
                    <a:pt x="298037" y="692182"/>
                  </a:cubicBezTo>
                  <a:cubicBezTo>
                    <a:pt x="281940" y="699326"/>
                    <a:pt x="257270" y="708279"/>
                    <a:pt x="226028" y="711899"/>
                  </a:cubicBezTo>
                  <a:cubicBezTo>
                    <a:pt x="184595" y="716661"/>
                    <a:pt x="152971" y="709422"/>
                    <a:pt x="116015" y="700564"/>
                  </a:cubicBezTo>
                  <a:cubicBezTo>
                    <a:pt x="86678" y="693610"/>
                    <a:pt x="46006" y="681323"/>
                    <a:pt x="0" y="658559"/>
                  </a:cubicBezTo>
                  <a:cubicBezTo>
                    <a:pt x="4667" y="644176"/>
                    <a:pt x="10859" y="622078"/>
                    <a:pt x="15526" y="594455"/>
                  </a:cubicBezTo>
                  <a:cubicBezTo>
                    <a:pt x="23241" y="548831"/>
                    <a:pt x="22003" y="513493"/>
                    <a:pt x="18764" y="446723"/>
                  </a:cubicBezTo>
                  <a:cubicBezTo>
                    <a:pt x="12573" y="323374"/>
                    <a:pt x="11144" y="339661"/>
                    <a:pt x="11621" y="318421"/>
                  </a:cubicBezTo>
                  <a:cubicBezTo>
                    <a:pt x="13049" y="255080"/>
                    <a:pt x="21717" y="215741"/>
                    <a:pt x="36576" y="149162"/>
                  </a:cubicBezTo>
                  <a:cubicBezTo>
                    <a:pt x="42005" y="124778"/>
                    <a:pt x="48482" y="99155"/>
                    <a:pt x="66675" y="72009"/>
                  </a:cubicBezTo>
                  <a:cubicBezTo>
                    <a:pt x="83725" y="46482"/>
                    <a:pt x="103918" y="32195"/>
                    <a:pt x="111824" y="26861"/>
                  </a:cubicBezTo>
                  <a:cubicBezTo>
                    <a:pt x="138113" y="8954"/>
                    <a:pt x="163544" y="2572"/>
                    <a:pt x="178308" y="0"/>
                  </a:cubicBezTo>
                  <a:cubicBezTo>
                    <a:pt x="230410" y="16097"/>
                    <a:pt x="262509" y="26956"/>
                    <a:pt x="282607" y="34766"/>
                  </a:cubicBezTo>
                  <a:cubicBezTo>
                    <a:pt x="287465" y="36671"/>
                    <a:pt x="299847" y="41529"/>
                    <a:pt x="302895" y="37624"/>
                  </a:cubicBezTo>
                  <a:cubicBezTo>
                    <a:pt x="305943" y="33719"/>
                    <a:pt x="298513" y="23336"/>
                    <a:pt x="295085" y="18669"/>
                  </a:cubicBezTo>
                  <a:cubicBezTo>
                    <a:pt x="306610" y="25051"/>
                    <a:pt x="320516" y="34385"/>
                    <a:pt x="333946" y="48196"/>
                  </a:cubicBezTo>
                  <a:cubicBezTo>
                    <a:pt x="341662" y="56102"/>
                    <a:pt x="353378" y="68390"/>
                    <a:pt x="361474" y="87058"/>
                  </a:cubicBezTo>
                  <a:cubicBezTo>
                    <a:pt x="363474" y="91630"/>
                    <a:pt x="365188" y="96488"/>
                    <a:pt x="366998" y="101537"/>
                  </a:cubicBezTo>
                  <a:cubicBezTo>
                    <a:pt x="371094" y="113348"/>
                    <a:pt x="373190" y="122111"/>
                    <a:pt x="377000" y="133541"/>
                  </a:cubicBezTo>
                  <a:cubicBezTo>
                    <a:pt x="390525" y="175260"/>
                    <a:pt x="400907" y="177641"/>
                    <a:pt x="409385" y="204025"/>
                  </a:cubicBezTo>
                  <a:cubicBezTo>
                    <a:pt x="425387" y="253651"/>
                    <a:pt x="406908" y="302514"/>
                    <a:pt x="399479" y="322612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031E89E6-66DE-2B50-AE65-CA21F54C4730}"/>
                </a:ext>
              </a:extLst>
            </p:cNvPr>
            <p:cNvSpPr/>
            <p:nvPr/>
          </p:nvSpPr>
          <p:spPr>
            <a:xfrm>
              <a:off x="4917281" y="2800978"/>
              <a:ext cx="278225" cy="100260"/>
            </a:xfrm>
            <a:custGeom>
              <a:avLst/>
              <a:gdLst>
                <a:gd name="connsiteX0" fmla="*/ 276606 w 278225"/>
                <a:gd name="connsiteY0" fmla="*/ 32138 h 100260"/>
                <a:gd name="connsiteX1" fmla="*/ 271844 w 278225"/>
                <a:gd name="connsiteY1" fmla="*/ 32138 h 100260"/>
                <a:gd name="connsiteX2" fmla="*/ 262223 w 278225"/>
                <a:gd name="connsiteY2" fmla="*/ 16136 h 100260"/>
                <a:gd name="connsiteX3" fmla="*/ 242506 w 278225"/>
                <a:gd name="connsiteY3" fmla="*/ 4325 h 100260"/>
                <a:gd name="connsiteX4" fmla="*/ 240982 w 278225"/>
                <a:gd name="connsiteY4" fmla="*/ 3848 h 100260"/>
                <a:gd name="connsiteX5" fmla="*/ 226886 w 278225"/>
                <a:gd name="connsiteY5" fmla="*/ 1181 h 100260"/>
                <a:gd name="connsiteX6" fmla="*/ 166878 w 278225"/>
                <a:gd name="connsiteY6" fmla="*/ 18517 h 100260"/>
                <a:gd name="connsiteX7" fmla="*/ 164402 w 278225"/>
                <a:gd name="connsiteY7" fmla="*/ 24137 h 100260"/>
                <a:gd name="connsiteX8" fmla="*/ 153543 w 278225"/>
                <a:gd name="connsiteY8" fmla="*/ 21374 h 100260"/>
                <a:gd name="connsiteX9" fmla="*/ 140494 w 278225"/>
                <a:gd name="connsiteY9" fmla="*/ 23660 h 100260"/>
                <a:gd name="connsiteX10" fmla="*/ 138017 w 278225"/>
                <a:gd name="connsiteY10" fmla="*/ 18517 h 100260"/>
                <a:gd name="connsiteX11" fmla="*/ 78105 w 278225"/>
                <a:gd name="connsiteY11" fmla="*/ 1181 h 100260"/>
                <a:gd name="connsiteX12" fmla="*/ 42577 w 278225"/>
                <a:gd name="connsiteY12" fmla="*/ 16040 h 100260"/>
                <a:gd name="connsiteX13" fmla="*/ 33147 w 278225"/>
                <a:gd name="connsiteY13" fmla="*/ 32042 h 100260"/>
                <a:gd name="connsiteX14" fmla="*/ 28289 w 278225"/>
                <a:gd name="connsiteY14" fmla="*/ 32042 h 100260"/>
                <a:gd name="connsiteX15" fmla="*/ 27337 w 278225"/>
                <a:gd name="connsiteY15" fmla="*/ 32328 h 100260"/>
                <a:gd name="connsiteX16" fmla="*/ 15812 w 278225"/>
                <a:gd name="connsiteY16" fmla="*/ 35090 h 100260"/>
                <a:gd name="connsiteX17" fmla="*/ 0 w 278225"/>
                <a:gd name="connsiteY17" fmla="*/ 39091 h 100260"/>
                <a:gd name="connsiteX18" fmla="*/ 4953 w 278225"/>
                <a:gd name="connsiteY18" fmla="*/ 49759 h 100260"/>
                <a:gd name="connsiteX19" fmla="*/ 11621 w 278225"/>
                <a:gd name="connsiteY19" fmla="*/ 48044 h 100260"/>
                <a:gd name="connsiteX20" fmla="*/ 26670 w 278225"/>
                <a:gd name="connsiteY20" fmla="*/ 44330 h 100260"/>
                <a:gd name="connsiteX21" fmla="*/ 26670 w 278225"/>
                <a:gd name="connsiteY21" fmla="*/ 49473 h 100260"/>
                <a:gd name="connsiteX22" fmla="*/ 28194 w 278225"/>
                <a:gd name="connsiteY22" fmla="*/ 50902 h 100260"/>
                <a:gd name="connsiteX23" fmla="*/ 29718 w 278225"/>
                <a:gd name="connsiteY23" fmla="*/ 50902 h 100260"/>
                <a:gd name="connsiteX24" fmla="*/ 43529 w 278225"/>
                <a:gd name="connsiteY24" fmla="*/ 86716 h 100260"/>
                <a:gd name="connsiteX25" fmla="*/ 78010 w 278225"/>
                <a:gd name="connsiteY25" fmla="*/ 100241 h 100260"/>
                <a:gd name="connsiteX26" fmla="*/ 127540 w 278225"/>
                <a:gd name="connsiteY26" fmla="*/ 74143 h 100260"/>
                <a:gd name="connsiteX27" fmla="*/ 141827 w 278225"/>
                <a:gd name="connsiteY27" fmla="*/ 29185 h 100260"/>
                <a:gd name="connsiteX28" fmla="*/ 153162 w 278225"/>
                <a:gd name="connsiteY28" fmla="*/ 27185 h 100260"/>
                <a:gd name="connsiteX29" fmla="*/ 162973 w 278225"/>
                <a:gd name="connsiteY29" fmla="*/ 29852 h 100260"/>
                <a:gd name="connsiteX30" fmla="*/ 162687 w 278225"/>
                <a:gd name="connsiteY30" fmla="*/ 35090 h 100260"/>
                <a:gd name="connsiteX31" fmla="*/ 177451 w 278225"/>
                <a:gd name="connsiteY31" fmla="*/ 74143 h 100260"/>
                <a:gd name="connsiteX32" fmla="*/ 226981 w 278225"/>
                <a:gd name="connsiteY32" fmla="*/ 100241 h 100260"/>
                <a:gd name="connsiteX33" fmla="*/ 261271 w 278225"/>
                <a:gd name="connsiteY33" fmla="*/ 86716 h 100260"/>
                <a:gd name="connsiteX34" fmla="*/ 275272 w 278225"/>
                <a:gd name="connsiteY34" fmla="*/ 50902 h 100260"/>
                <a:gd name="connsiteX35" fmla="*/ 276796 w 278225"/>
                <a:gd name="connsiteY35" fmla="*/ 50902 h 100260"/>
                <a:gd name="connsiteX36" fmla="*/ 278225 w 278225"/>
                <a:gd name="connsiteY36" fmla="*/ 49473 h 100260"/>
                <a:gd name="connsiteX37" fmla="*/ 278225 w 278225"/>
                <a:gd name="connsiteY37" fmla="*/ 33185 h 100260"/>
                <a:gd name="connsiteX38" fmla="*/ 276796 w 278225"/>
                <a:gd name="connsiteY38" fmla="*/ 31947 h 100260"/>
                <a:gd name="connsiteX39" fmla="*/ 122872 w 278225"/>
                <a:gd name="connsiteY39" fmla="*/ 70809 h 100260"/>
                <a:gd name="connsiteX40" fmla="*/ 79248 w 278225"/>
                <a:gd name="connsiteY40" fmla="*/ 94717 h 100260"/>
                <a:gd name="connsiteX41" fmla="*/ 78200 w 278225"/>
                <a:gd name="connsiteY41" fmla="*/ 94717 h 100260"/>
                <a:gd name="connsiteX42" fmla="*/ 47815 w 278225"/>
                <a:gd name="connsiteY42" fmla="*/ 82906 h 100260"/>
                <a:gd name="connsiteX43" fmla="*/ 36290 w 278225"/>
                <a:gd name="connsiteY43" fmla="*/ 42425 h 100260"/>
                <a:gd name="connsiteX44" fmla="*/ 38290 w 278225"/>
                <a:gd name="connsiteY44" fmla="*/ 34709 h 100260"/>
                <a:gd name="connsiteX45" fmla="*/ 46863 w 278225"/>
                <a:gd name="connsiteY45" fmla="*/ 20136 h 100260"/>
                <a:gd name="connsiteX46" fmla="*/ 78867 w 278225"/>
                <a:gd name="connsiteY46" fmla="*/ 7087 h 100260"/>
                <a:gd name="connsiteX47" fmla="*/ 94583 w 278225"/>
                <a:gd name="connsiteY47" fmla="*/ 6039 h 100260"/>
                <a:gd name="connsiteX48" fmla="*/ 133064 w 278225"/>
                <a:gd name="connsiteY48" fmla="*/ 21755 h 100260"/>
                <a:gd name="connsiteX49" fmla="*/ 122968 w 278225"/>
                <a:gd name="connsiteY49" fmla="*/ 70904 h 100260"/>
                <a:gd name="connsiteX50" fmla="*/ 257080 w 278225"/>
                <a:gd name="connsiteY50" fmla="*/ 82906 h 100260"/>
                <a:gd name="connsiteX51" fmla="*/ 226695 w 278225"/>
                <a:gd name="connsiteY51" fmla="*/ 94717 h 100260"/>
                <a:gd name="connsiteX52" fmla="*/ 225647 w 278225"/>
                <a:gd name="connsiteY52" fmla="*/ 94717 h 100260"/>
                <a:gd name="connsiteX53" fmla="*/ 196501 w 278225"/>
                <a:gd name="connsiteY53" fmla="*/ 84906 h 100260"/>
                <a:gd name="connsiteX54" fmla="*/ 182118 w 278225"/>
                <a:gd name="connsiteY54" fmla="*/ 70809 h 100260"/>
                <a:gd name="connsiteX55" fmla="*/ 172021 w 278225"/>
                <a:gd name="connsiteY55" fmla="*/ 21660 h 100260"/>
                <a:gd name="connsiteX56" fmla="*/ 210503 w 278225"/>
                <a:gd name="connsiteY56" fmla="*/ 5944 h 100260"/>
                <a:gd name="connsiteX57" fmla="*/ 226219 w 278225"/>
                <a:gd name="connsiteY57" fmla="*/ 6992 h 100260"/>
                <a:gd name="connsiteX58" fmla="*/ 258223 w 278225"/>
                <a:gd name="connsiteY58" fmla="*/ 20041 h 100260"/>
                <a:gd name="connsiteX59" fmla="*/ 266890 w 278225"/>
                <a:gd name="connsiteY59" fmla="*/ 34900 h 100260"/>
                <a:gd name="connsiteX60" fmla="*/ 268796 w 278225"/>
                <a:gd name="connsiteY60" fmla="*/ 42615 h 100260"/>
                <a:gd name="connsiteX61" fmla="*/ 257270 w 278225"/>
                <a:gd name="connsiteY61" fmla="*/ 82811 h 10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78225" h="100260">
                  <a:moveTo>
                    <a:pt x="276606" y="32138"/>
                  </a:moveTo>
                  <a:lnTo>
                    <a:pt x="271844" y="32138"/>
                  </a:lnTo>
                  <a:cubicBezTo>
                    <a:pt x="269653" y="26232"/>
                    <a:pt x="266414" y="20612"/>
                    <a:pt x="262223" y="16136"/>
                  </a:cubicBezTo>
                  <a:cubicBezTo>
                    <a:pt x="256318" y="9754"/>
                    <a:pt x="249364" y="6325"/>
                    <a:pt x="242506" y="4325"/>
                  </a:cubicBezTo>
                  <a:cubicBezTo>
                    <a:pt x="242030" y="4134"/>
                    <a:pt x="241459" y="4039"/>
                    <a:pt x="240982" y="3848"/>
                  </a:cubicBezTo>
                  <a:cubicBezTo>
                    <a:pt x="235839" y="2420"/>
                    <a:pt x="231077" y="1848"/>
                    <a:pt x="226886" y="1181"/>
                  </a:cubicBezTo>
                  <a:cubicBezTo>
                    <a:pt x="219456" y="229"/>
                    <a:pt x="180689" y="-5010"/>
                    <a:pt x="166878" y="18517"/>
                  </a:cubicBezTo>
                  <a:cubicBezTo>
                    <a:pt x="165926" y="20422"/>
                    <a:pt x="164973" y="22232"/>
                    <a:pt x="164402" y="24137"/>
                  </a:cubicBezTo>
                  <a:cubicBezTo>
                    <a:pt x="160972" y="22422"/>
                    <a:pt x="157258" y="21470"/>
                    <a:pt x="153543" y="21374"/>
                  </a:cubicBezTo>
                  <a:cubicBezTo>
                    <a:pt x="148399" y="21089"/>
                    <a:pt x="143923" y="22136"/>
                    <a:pt x="140494" y="23660"/>
                  </a:cubicBezTo>
                  <a:cubicBezTo>
                    <a:pt x="139732" y="21755"/>
                    <a:pt x="139065" y="20231"/>
                    <a:pt x="138017" y="18517"/>
                  </a:cubicBezTo>
                  <a:cubicBezTo>
                    <a:pt x="124396" y="-5105"/>
                    <a:pt x="85535" y="229"/>
                    <a:pt x="78105" y="1181"/>
                  </a:cubicBezTo>
                  <a:cubicBezTo>
                    <a:pt x="67818" y="2610"/>
                    <a:pt x="53435" y="4420"/>
                    <a:pt x="42577" y="16040"/>
                  </a:cubicBezTo>
                  <a:cubicBezTo>
                    <a:pt x="38576" y="20517"/>
                    <a:pt x="35243" y="26137"/>
                    <a:pt x="33147" y="32042"/>
                  </a:cubicBezTo>
                  <a:lnTo>
                    <a:pt x="28289" y="32042"/>
                  </a:lnTo>
                  <a:lnTo>
                    <a:pt x="27337" y="32328"/>
                  </a:lnTo>
                  <a:lnTo>
                    <a:pt x="15812" y="35090"/>
                  </a:lnTo>
                  <a:lnTo>
                    <a:pt x="0" y="39091"/>
                  </a:lnTo>
                  <a:cubicBezTo>
                    <a:pt x="1905" y="42520"/>
                    <a:pt x="3524" y="46235"/>
                    <a:pt x="4953" y="49759"/>
                  </a:cubicBezTo>
                  <a:lnTo>
                    <a:pt x="11621" y="48044"/>
                  </a:lnTo>
                  <a:lnTo>
                    <a:pt x="26670" y="44330"/>
                  </a:lnTo>
                  <a:lnTo>
                    <a:pt x="26670" y="49473"/>
                  </a:lnTo>
                  <a:cubicBezTo>
                    <a:pt x="26670" y="50235"/>
                    <a:pt x="27432" y="50902"/>
                    <a:pt x="28194" y="50902"/>
                  </a:cubicBezTo>
                  <a:lnTo>
                    <a:pt x="29718" y="50902"/>
                  </a:lnTo>
                  <a:cubicBezTo>
                    <a:pt x="29718" y="64046"/>
                    <a:pt x="34195" y="77477"/>
                    <a:pt x="43529" y="86716"/>
                  </a:cubicBezTo>
                  <a:cubicBezTo>
                    <a:pt x="56579" y="99765"/>
                    <a:pt x="73819" y="100241"/>
                    <a:pt x="78010" y="100241"/>
                  </a:cubicBezTo>
                  <a:cubicBezTo>
                    <a:pt x="106680" y="101003"/>
                    <a:pt x="124396" y="78239"/>
                    <a:pt x="127540" y="74143"/>
                  </a:cubicBezTo>
                  <a:cubicBezTo>
                    <a:pt x="129064" y="71857"/>
                    <a:pt x="145066" y="49759"/>
                    <a:pt x="141827" y="29185"/>
                  </a:cubicBezTo>
                  <a:cubicBezTo>
                    <a:pt x="144494" y="28137"/>
                    <a:pt x="148495" y="26899"/>
                    <a:pt x="153162" y="27185"/>
                  </a:cubicBezTo>
                  <a:cubicBezTo>
                    <a:pt x="157353" y="27375"/>
                    <a:pt x="160591" y="28709"/>
                    <a:pt x="162973" y="29852"/>
                  </a:cubicBezTo>
                  <a:cubicBezTo>
                    <a:pt x="162782" y="31757"/>
                    <a:pt x="162687" y="33376"/>
                    <a:pt x="162687" y="35090"/>
                  </a:cubicBezTo>
                  <a:cubicBezTo>
                    <a:pt x="162687" y="53855"/>
                    <a:pt x="175831" y="72047"/>
                    <a:pt x="177451" y="74143"/>
                  </a:cubicBezTo>
                  <a:cubicBezTo>
                    <a:pt x="180594" y="78143"/>
                    <a:pt x="198215" y="101003"/>
                    <a:pt x="226981" y="100241"/>
                  </a:cubicBezTo>
                  <a:cubicBezTo>
                    <a:pt x="230981" y="100241"/>
                    <a:pt x="248412" y="99765"/>
                    <a:pt x="261271" y="86716"/>
                  </a:cubicBezTo>
                  <a:cubicBezTo>
                    <a:pt x="270701" y="77381"/>
                    <a:pt x="275272" y="64046"/>
                    <a:pt x="275272" y="50902"/>
                  </a:cubicBezTo>
                  <a:lnTo>
                    <a:pt x="276796" y="50902"/>
                  </a:lnTo>
                  <a:cubicBezTo>
                    <a:pt x="277559" y="50902"/>
                    <a:pt x="278225" y="50235"/>
                    <a:pt x="278225" y="49473"/>
                  </a:cubicBezTo>
                  <a:lnTo>
                    <a:pt x="278225" y="33185"/>
                  </a:lnTo>
                  <a:cubicBezTo>
                    <a:pt x="278225" y="32519"/>
                    <a:pt x="277559" y="31947"/>
                    <a:pt x="276796" y="31947"/>
                  </a:cubicBezTo>
                  <a:close/>
                  <a:moveTo>
                    <a:pt x="122872" y="70809"/>
                  </a:moveTo>
                  <a:cubicBezTo>
                    <a:pt x="118681" y="76429"/>
                    <a:pt x="103156" y="94717"/>
                    <a:pt x="79248" y="94717"/>
                  </a:cubicBezTo>
                  <a:lnTo>
                    <a:pt x="78200" y="94717"/>
                  </a:lnTo>
                  <a:cubicBezTo>
                    <a:pt x="62389" y="94431"/>
                    <a:pt x="52864" y="88240"/>
                    <a:pt x="47815" y="82906"/>
                  </a:cubicBezTo>
                  <a:cubicBezTo>
                    <a:pt x="37719" y="72809"/>
                    <a:pt x="34004" y="56998"/>
                    <a:pt x="36290" y="42425"/>
                  </a:cubicBezTo>
                  <a:cubicBezTo>
                    <a:pt x="36766" y="39758"/>
                    <a:pt x="37529" y="37186"/>
                    <a:pt x="38290" y="34709"/>
                  </a:cubicBezTo>
                  <a:cubicBezTo>
                    <a:pt x="40196" y="29280"/>
                    <a:pt x="42958" y="24327"/>
                    <a:pt x="46863" y="20136"/>
                  </a:cubicBezTo>
                  <a:cubicBezTo>
                    <a:pt x="56197" y="10230"/>
                    <a:pt x="69247" y="8325"/>
                    <a:pt x="78867" y="7087"/>
                  </a:cubicBezTo>
                  <a:cubicBezTo>
                    <a:pt x="81344" y="6801"/>
                    <a:pt x="87249" y="6039"/>
                    <a:pt x="94583" y="6039"/>
                  </a:cubicBezTo>
                  <a:cubicBezTo>
                    <a:pt x="107918" y="6039"/>
                    <a:pt x="125444" y="8706"/>
                    <a:pt x="133064" y="21755"/>
                  </a:cubicBezTo>
                  <a:cubicBezTo>
                    <a:pt x="144589" y="41472"/>
                    <a:pt x="123730" y="69666"/>
                    <a:pt x="122968" y="70904"/>
                  </a:cubicBezTo>
                  <a:close/>
                  <a:moveTo>
                    <a:pt x="257080" y="82906"/>
                  </a:moveTo>
                  <a:cubicBezTo>
                    <a:pt x="251841" y="88145"/>
                    <a:pt x="242316" y="94431"/>
                    <a:pt x="226695" y="94717"/>
                  </a:cubicBezTo>
                  <a:lnTo>
                    <a:pt x="225647" y="94717"/>
                  </a:lnTo>
                  <a:cubicBezTo>
                    <a:pt x="213741" y="94717"/>
                    <a:pt x="203740" y="90240"/>
                    <a:pt x="196501" y="84906"/>
                  </a:cubicBezTo>
                  <a:cubicBezTo>
                    <a:pt x="189071" y="79667"/>
                    <a:pt x="184213" y="73571"/>
                    <a:pt x="182118" y="70809"/>
                  </a:cubicBezTo>
                  <a:cubicBezTo>
                    <a:pt x="181165" y="69571"/>
                    <a:pt x="160401" y="41377"/>
                    <a:pt x="172021" y="21660"/>
                  </a:cubicBezTo>
                  <a:cubicBezTo>
                    <a:pt x="179451" y="8611"/>
                    <a:pt x="197168" y="5944"/>
                    <a:pt x="210503" y="5944"/>
                  </a:cubicBezTo>
                  <a:cubicBezTo>
                    <a:pt x="217837" y="5944"/>
                    <a:pt x="223647" y="6706"/>
                    <a:pt x="226219" y="6992"/>
                  </a:cubicBezTo>
                  <a:cubicBezTo>
                    <a:pt x="235839" y="8230"/>
                    <a:pt x="248698" y="10135"/>
                    <a:pt x="258223" y="20041"/>
                  </a:cubicBezTo>
                  <a:cubicBezTo>
                    <a:pt x="262128" y="24232"/>
                    <a:pt x="265081" y="29375"/>
                    <a:pt x="266890" y="34900"/>
                  </a:cubicBezTo>
                  <a:cubicBezTo>
                    <a:pt x="267653" y="37376"/>
                    <a:pt x="268319" y="40043"/>
                    <a:pt x="268796" y="42615"/>
                  </a:cubicBezTo>
                  <a:cubicBezTo>
                    <a:pt x="271081" y="56998"/>
                    <a:pt x="267271" y="72905"/>
                    <a:pt x="257270" y="8281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083AB2F1-C4AB-EBC8-0E78-ABDB14D44F18}"/>
                </a:ext>
              </a:extLst>
            </p:cNvPr>
            <p:cNvSpPr/>
            <p:nvPr/>
          </p:nvSpPr>
          <p:spPr>
            <a:xfrm>
              <a:off x="4613126" y="3746468"/>
              <a:ext cx="176615" cy="1841468"/>
            </a:xfrm>
            <a:custGeom>
              <a:avLst/>
              <a:gdLst>
                <a:gd name="connsiteX0" fmla="*/ 176520 w 176615"/>
                <a:gd name="connsiteY0" fmla="*/ 991743 h 1841468"/>
                <a:gd name="connsiteX1" fmla="*/ 155375 w 176615"/>
                <a:gd name="connsiteY1" fmla="*/ 988791 h 1841468"/>
                <a:gd name="connsiteX2" fmla="*/ 121561 w 176615"/>
                <a:gd name="connsiteY2" fmla="*/ 1208532 h 1841468"/>
                <a:gd name="connsiteX3" fmla="*/ 93367 w 176615"/>
                <a:gd name="connsiteY3" fmla="*/ 1467993 h 1841468"/>
                <a:gd name="connsiteX4" fmla="*/ 88414 w 176615"/>
                <a:gd name="connsiteY4" fmla="*/ 1841468 h 1841468"/>
                <a:gd name="connsiteX5" fmla="*/ 79746 w 176615"/>
                <a:gd name="connsiteY5" fmla="*/ 1840421 h 1841468"/>
                <a:gd name="connsiteX6" fmla="*/ 91081 w 176615"/>
                <a:gd name="connsiteY6" fmla="*/ 1332738 h 1841468"/>
                <a:gd name="connsiteX7" fmla="*/ 136039 w 176615"/>
                <a:gd name="connsiteY7" fmla="*/ 977265 h 1841468"/>
                <a:gd name="connsiteX8" fmla="*/ 111655 w 176615"/>
                <a:gd name="connsiteY8" fmla="*/ 823055 h 1841468"/>
                <a:gd name="connsiteX9" fmla="*/ 85271 w 176615"/>
                <a:gd name="connsiteY9" fmla="*/ 642461 h 1841468"/>
                <a:gd name="connsiteX10" fmla="*/ 48219 w 176615"/>
                <a:gd name="connsiteY10" fmla="*/ 420148 h 1841468"/>
                <a:gd name="connsiteX11" fmla="*/ 3070 w 176615"/>
                <a:gd name="connsiteY11" fmla="*/ 279083 h 1841468"/>
                <a:gd name="connsiteX12" fmla="*/ 32693 w 176615"/>
                <a:gd name="connsiteY12" fmla="*/ 91535 h 1841468"/>
                <a:gd name="connsiteX13" fmla="*/ 104226 w 176615"/>
                <a:gd name="connsiteY13" fmla="*/ 0 h 1841468"/>
                <a:gd name="connsiteX14" fmla="*/ 41837 w 176615"/>
                <a:gd name="connsiteY14" fmla="*/ 122587 h 1841468"/>
                <a:gd name="connsiteX15" fmla="*/ 21358 w 176615"/>
                <a:gd name="connsiteY15" fmla="*/ 238983 h 1841468"/>
                <a:gd name="connsiteX16" fmla="*/ 41837 w 176615"/>
                <a:gd name="connsiteY16" fmla="*/ 328517 h 1841468"/>
                <a:gd name="connsiteX17" fmla="*/ 68697 w 176615"/>
                <a:gd name="connsiteY17" fmla="*/ 389192 h 1841468"/>
                <a:gd name="connsiteX18" fmla="*/ 83461 w 176615"/>
                <a:gd name="connsiteY18" fmla="*/ 446913 h 1841468"/>
                <a:gd name="connsiteX19" fmla="*/ 159661 w 176615"/>
                <a:gd name="connsiteY19" fmla="*/ 973074 h 1841468"/>
                <a:gd name="connsiteX20" fmla="*/ 176615 w 176615"/>
                <a:gd name="connsiteY20" fmla="*/ 992029 h 184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6615" h="1841468">
                  <a:moveTo>
                    <a:pt x="176520" y="991743"/>
                  </a:moveTo>
                  <a:cubicBezTo>
                    <a:pt x="169567" y="990791"/>
                    <a:pt x="162423" y="989743"/>
                    <a:pt x="155375" y="988791"/>
                  </a:cubicBezTo>
                  <a:cubicBezTo>
                    <a:pt x="145469" y="1045559"/>
                    <a:pt x="133181" y="1120331"/>
                    <a:pt x="121561" y="1208532"/>
                  </a:cubicBezTo>
                  <a:cubicBezTo>
                    <a:pt x="112988" y="1272445"/>
                    <a:pt x="100892" y="1362266"/>
                    <a:pt x="93367" y="1467993"/>
                  </a:cubicBezTo>
                  <a:cubicBezTo>
                    <a:pt x="86414" y="1562767"/>
                    <a:pt x="81556" y="1689545"/>
                    <a:pt x="88414" y="1841468"/>
                  </a:cubicBezTo>
                  <a:cubicBezTo>
                    <a:pt x="85461" y="1840992"/>
                    <a:pt x="82699" y="1840706"/>
                    <a:pt x="79746" y="1840421"/>
                  </a:cubicBezTo>
                  <a:cubicBezTo>
                    <a:pt x="73841" y="1687544"/>
                    <a:pt x="75555" y="1517237"/>
                    <a:pt x="91081" y="1332738"/>
                  </a:cubicBezTo>
                  <a:cubicBezTo>
                    <a:pt x="101654" y="1205675"/>
                    <a:pt x="117465" y="1086993"/>
                    <a:pt x="136039" y="977265"/>
                  </a:cubicBezTo>
                  <a:cubicBezTo>
                    <a:pt x="130134" y="941546"/>
                    <a:pt x="121656" y="888206"/>
                    <a:pt x="111655" y="823055"/>
                  </a:cubicBezTo>
                  <a:cubicBezTo>
                    <a:pt x="102702" y="763905"/>
                    <a:pt x="99844" y="741712"/>
                    <a:pt x="85271" y="642461"/>
                  </a:cubicBezTo>
                  <a:cubicBezTo>
                    <a:pt x="59172" y="463296"/>
                    <a:pt x="55458" y="445770"/>
                    <a:pt x="48219" y="420148"/>
                  </a:cubicBezTo>
                  <a:cubicBezTo>
                    <a:pt x="23739" y="333756"/>
                    <a:pt x="9928" y="336233"/>
                    <a:pt x="3070" y="279083"/>
                  </a:cubicBezTo>
                  <a:cubicBezTo>
                    <a:pt x="-454" y="249174"/>
                    <a:pt x="-8550" y="172688"/>
                    <a:pt x="32693" y="91535"/>
                  </a:cubicBezTo>
                  <a:cubicBezTo>
                    <a:pt x="54600" y="48387"/>
                    <a:pt x="82985" y="18479"/>
                    <a:pt x="104226" y="0"/>
                  </a:cubicBezTo>
                  <a:cubicBezTo>
                    <a:pt x="70602" y="47625"/>
                    <a:pt x="52124" y="91726"/>
                    <a:pt x="41837" y="122587"/>
                  </a:cubicBezTo>
                  <a:cubicBezTo>
                    <a:pt x="30026" y="157925"/>
                    <a:pt x="18596" y="192405"/>
                    <a:pt x="21358" y="238983"/>
                  </a:cubicBezTo>
                  <a:cubicBezTo>
                    <a:pt x="24311" y="284893"/>
                    <a:pt x="40122" y="324326"/>
                    <a:pt x="41837" y="328517"/>
                  </a:cubicBezTo>
                  <a:cubicBezTo>
                    <a:pt x="50790" y="350520"/>
                    <a:pt x="58791" y="361283"/>
                    <a:pt x="68697" y="389192"/>
                  </a:cubicBezTo>
                  <a:cubicBezTo>
                    <a:pt x="77079" y="413100"/>
                    <a:pt x="81270" y="433388"/>
                    <a:pt x="83461" y="446913"/>
                  </a:cubicBezTo>
                  <a:cubicBezTo>
                    <a:pt x="108893" y="622364"/>
                    <a:pt x="134229" y="797719"/>
                    <a:pt x="159661" y="973074"/>
                  </a:cubicBezTo>
                  <a:cubicBezTo>
                    <a:pt x="165281" y="979456"/>
                    <a:pt x="170996" y="985647"/>
                    <a:pt x="176615" y="99202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649B3DC3-C93D-C8A3-9A46-FCDCF925EC84}"/>
                </a:ext>
              </a:extLst>
            </p:cNvPr>
            <p:cNvSpPr/>
            <p:nvPr/>
          </p:nvSpPr>
          <p:spPr>
            <a:xfrm>
              <a:off x="4836644" y="3252501"/>
              <a:ext cx="193507" cy="389382"/>
            </a:xfrm>
            <a:custGeom>
              <a:avLst/>
              <a:gdLst>
                <a:gd name="connsiteX0" fmla="*/ 193508 w 193507"/>
                <a:gd name="connsiteY0" fmla="*/ 342043 h 389382"/>
                <a:gd name="connsiteX1" fmla="*/ 184173 w 193507"/>
                <a:gd name="connsiteY1" fmla="*/ 389382 h 389382"/>
                <a:gd name="connsiteX2" fmla="*/ 150074 w 193507"/>
                <a:gd name="connsiteY2" fmla="*/ 372808 h 389382"/>
                <a:gd name="connsiteX3" fmla="*/ 137310 w 193507"/>
                <a:gd name="connsiteY3" fmla="*/ 358235 h 389382"/>
                <a:gd name="connsiteX4" fmla="*/ 94924 w 193507"/>
                <a:gd name="connsiteY4" fmla="*/ 288607 h 389382"/>
                <a:gd name="connsiteX5" fmla="*/ 58348 w 193507"/>
                <a:gd name="connsiteY5" fmla="*/ 221456 h 389382"/>
                <a:gd name="connsiteX6" fmla="*/ 18819 w 193507"/>
                <a:gd name="connsiteY6" fmla="*/ 131636 h 389382"/>
                <a:gd name="connsiteX7" fmla="*/ 6437 w 193507"/>
                <a:gd name="connsiteY7" fmla="*/ 93631 h 389382"/>
                <a:gd name="connsiteX8" fmla="*/ 55 w 193507"/>
                <a:gd name="connsiteY8" fmla="*/ 42005 h 389382"/>
                <a:gd name="connsiteX9" fmla="*/ 6437 w 193507"/>
                <a:gd name="connsiteY9" fmla="*/ 0 h 389382"/>
                <a:gd name="connsiteX10" fmla="*/ 85685 w 193507"/>
                <a:gd name="connsiteY10" fmla="*/ 106871 h 389382"/>
                <a:gd name="connsiteX11" fmla="*/ 146835 w 193507"/>
                <a:gd name="connsiteY11" fmla="*/ 271367 h 389382"/>
                <a:gd name="connsiteX12" fmla="*/ 193508 w 193507"/>
                <a:gd name="connsiteY12" fmla="*/ 342233 h 38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07" h="389382">
                  <a:moveTo>
                    <a:pt x="193508" y="342043"/>
                  </a:moveTo>
                  <a:cubicBezTo>
                    <a:pt x="189031" y="358997"/>
                    <a:pt x="186173" y="374809"/>
                    <a:pt x="184173" y="389382"/>
                  </a:cubicBezTo>
                  <a:cubicBezTo>
                    <a:pt x="174267" y="387382"/>
                    <a:pt x="161504" y="382905"/>
                    <a:pt x="150074" y="372808"/>
                  </a:cubicBezTo>
                  <a:cubicBezTo>
                    <a:pt x="144454" y="367855"/>
                    <a:pt x="140263" y="362712"/>
                    <a:pt x="137310" y="358235"/>
                  </a:cubicBezTo>
                  <a:cubicBezTo>
                    <a:pt x="126166" y="340709"/>
                    <a:pt x="111402" y="317087"/>
                    <a:pt x="94924" y="288607"/>
                  </a:cubicBezTo>
                  <a:cubicBezTo>
                    <a:pt x="83875" y="269557"/>
                    <a:pt x="71969" y="248698"/>
                    <a:pt x="58348" y="221456"/>
                  </a:cubicBezTo>
                  <a:cubicBezTo>
                    <a:pt x="47204" y="199263"/>
                    <a:pt x="33011" y="168878"/>
                    <a:pt x="18819" y="131636"/>
                  </a:cubicBezTo>
                  <a:cubicBezTo>
                    <a:pt x="14914" y="122301"/>
                    <a:pt x="10152" y="109442"/>
                    <a:pt x="6437" y="93631"/>
                  </a:cubicBezTo>
                  <a:cubicBezTo>
                    <a:pt x="3484" y="80867"/>
                    <a:pt x="-516" y="64008"/>
                    <a:pt x="55" y="42005"/>
                  </a:cubicBezTo>
                  <a:cubicBezTo>
                    <a:pt x="341" y="31623"/>
                    <a:pt x="1579" y="17050"/>
                    <a:pt x="6437" y="0"/>
                  </a:cubicBezTo>
                  <a:cubicBezTo>
                    <a:pt x="32821" y="35719"/>
                    <a:pt x="59205" y="71247"/>
                    <a:pt x="85685" y="106871"/>
                  </a:cubicBezTo>
                  <a:cubicBezTo>
                    <a:pt x="105973" y="161639"/>
                    <a:pt x="126356" y="216598"/>
                    <a:pt x="146835" y="271367"/>
                  </a:cubicBezTo>
                  <a:cubicBezTo>
                    <a:pt x="162361" y="294989"/>
                    <a:pt x="177982" y="318706"/>
                    <a:pt x="193508" y="342233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2B61E758-4D64-1E4B-1E43-88677D08A9F4}"/>
                </a:ext>
              </a:extLst>
            </p:cNvPr>
            <p:cNvSpPr/>
            <p:nvPr/>
          </p:nvSpPr>
          <p:spPr>
            <a:xfrm>
              <a:off x="4956714" y="3223926"/>
              <a:ext cx="126491" cy="299084"/>
            </a:xfrm>
            <a:custGeom>
              <a:avLst/>
              <a:gdLst>
                <a:gd name="connsiteX0" fmla="*/ 126492 w 126491"/>
                <a:gd name="connsiteY0" fmla="*/ 251460 h 299084"/>
                <a:gd name="connsiteX1" fmla="*/ 120777 w 126491"/>
                <a:gd name="connsiteY1" fmla="*/ 262604 h 299084"/>
                <a:gd name="connsiteX2" fmla="*/ 102013 w 126491"/>
                <a:gd name="connsiteY2" fmla="*/ 299085 h 299084"/>
                <a:gd name="connsiteX3" fmla="*/ 53721 w 126491"/>
                <a:gd name="connsiteY3" fmla="*/ 204788 h 299084"/>
                <a:gd name="connsiteX4" fmla="*/ 0 w 126491"/>
                <a:gd name="connsiteY4" fmla="*/ 69342 h 299084"/>
                <a:gd name="connsiteX5" fmla="*/ 22955 w 126491"/>
                <a:gd name="connsiteY5" fmla="*/ 0 h 299084"/>
                <a:gd name="connsiteX6" fmla="*/ 44291 w 126491"/>
                <a:gd name="connsiteY6" fmla="*/ 21908 h 299084"/>
                <a:gd name="connsiteX7" fmla="*/ 61913 w 126491"/>
                <a:gd name="connsiteY7" fmla="*/ 50101 h 299084"/>
                <a:gd name="connsiteX8" fmla="*/ 78867 w 126491"/>
                <a:gd name="connsiteY8" fmla="*/ 113157 h 299084"/>
                <a:gd name="connsiteX9" fmla="*/ 92488 w 126491"/>
                <a:gd name="connsiteY9" fmla="*/ 165354 h 299084"/>
                <a:gd name="connsiteX10" fmla="*/ 126492 w 126491"/>
                <a:gd name="connsiteY10" fmla="*/ 251460 h 29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91" h="299084">
                  <a:moveTo>
                    <a:pt x="126492" y="251460"/>
                  </a:moveTo>
                  <a:cubicBezTo>
                    <a:pt x="124777" y="254889"/>
                    <a:pt x="122777" y="258604"/>
                    <a:pt x="120777" y="262604"/>
                  </a:cubicBezTo>
                  <a:cubicBezTo>
                    <a:pt x="112871" y="277654"/>
                    <a:pt x="106775" y="289560"/>
                    <a:pt x="102013" y="299085"/>
                  </a:cubicBezTo>
                  <a:cubicBezTo>
                    <a:pt x="85915" y="267557"/>
                    <a:pt x="69913" y="236220"/>
                    <a:pt x="53721" y="204788"/>
                  </a:cubicBezTo>
                  <a:cubicBezTo>
                    <a:pt x="35909" y="159639"/>
                    <a:pt x="18002" y="114490"/>
                    <a:pt x="0" y="69342"/>
                  </a:cubicBezTo>
                  <a:cubicBezTo>
                    <a:pt x="7715" y="46196"/>
                    <a:pt x="15335" y="23146"/>
                    <a:pt x="22955" y="0"/>
                  </a:cubicBezTo>
                  <a:cubicBezTo>
                    <a:pt x="22669" y="857"/>
                    <a:pt x="42196" y="19145"/>
                    <a:pt x="44291" y="21908"/>
                  </a:cubicBezTo>
                  <a:cubicBezTo>
                    <a:pt x="51149" y="30671"/>
                    <a:pt x="57055" y="40196"/>
                    <a:pt x="61913" y="50101"/>
                  </a:cubicBezTo>
                  <a:cubicBezTo>
                    <a:pt x="72009" y="70580"/>
                    <a:pt x="75247" y="90964"/>
                    <a:pt x="78867" y="113157"/>
                  </a:cubicBezTo>
                  <a:cubicBezTo>
                    <a:pt x="81724" y="130873"/>
                    <a:pt x="87534" y="148209"/>
                    <a:pt x="92488" y="165354"/>
                  </a:cubicBezTo>
                  <a:cubicBezTo>
                    <a:pt x="98679" y="186499"/>
                    <a:pt x="108966" y="216122"/>
                    <a:pt x="126492" y="251460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07EC094F-3DF4-9730-E7CE-8EDCC38C3425}"/>
                </a:ext>
              </a:extLst>
            </p:cNvPr>
            <p:cNvSpPr/>
            <p:nvPr/>
          </p:nvSpPr>
          <p:spPr>
            <a:xfrm>
              <a:off x="5511926" y="3529705"/>
              <a:ext cx="258699" cy="78797"/>
            </a:xfrm>
            <a:custGeom>
              <a:avLst/>
              <a:gdLst>
                <a:gd name="connsiteX0" fmla="*/ 252413 w 258699"/>
                <a:gd name="connsiteY0" fmla="*/ 1212 h 78797"/>
                <a:gd name="connsiteX1" fmla="*/ 242221 w 258699"/>
                <a:gd name="connsiteY1" fmla="*/ 1212 h 78797"/>
                <a:gd name="connsiteX2" fmla="*/ 171641 w 258699"/>
                <a:gd name="connsiteY2" fmla="*/ 20643 h 78797"/>
                <a:gd name="connsiteX3" fmla="*/ 140303 w 258699"/>
                <a:gd name="connsiteY3" fmla="*/ 28072 h 78797"/>
                <a:gd name="connsiteX4" fmla="*/ 105061 w 258699"/>
                <a:gd name="connsiteY4" fmla="*/ 30168 h 78797"/>
                <a:gd name="connsiteX5" fmla="*/ 115634 w 258699"/>
                <a:gd name="connsiteY5" fmla="*/ 25215 h 78797"/>
                <a:gd name="connsiteX6" fmla="*/ 141351 w 258699"/>
                <a:gd name="connsiteY6" fmla="*/ 17118 h 78797"/>
                <a:gd name="connsiteX7" fmla="*/ 151638 w 258699"/>
                <a:gd name="connsiteY7" fmla="*/ 9308 h 78797"/>
                <a:gd name="connsiteX8" fmla="*/ 149162 w 258699"/>
                <a:gd name="connsiteY8" fmla="*/ 4450 h 78797"/>
                <a:gd name="connsiteX9" fmla="*/ 134398 w 258699"/>
                <a:gd name="connsiteY9" fmla="*/ 1116 h 78797"/>
                <a:gd name="connsiteX10" fmla="*/ 112490 w 258699"/>
                <a:gd name="connsiteY10" fmla="*/ 1974 h 78797"/>
                <a:gd name="connsiteX11" fmla="*/ 61913 w 258699"/>
                <a:gd name="connsiteY11" fmla="*/ 69 h 78797"/>
                <a:gd name="connsiteX12" fmla="*/ 20574 w 258699"/>
                <a:gd name="connsiteY12" fmla="*/ 6736 h 78797"/>
                <a:gd name="connsiteX13" fmla="*/ 0 w 258699"/>
                <a:gd name="connsiteY13" fmla="*/ 7975 h 78797"/>
                <a:gd name="connsiteX14" fmla="*/ 381 w 258699"/>
                <a:gd name="connsiteY14" fmla="*/ 60457 h 78797"/>
                <a:gd name="connsiteX15" fmla="*/ 26003 w 258699"/>
                <a:gd name="connsiteY15" fmla="*/ 65410 h 78797"/>
                <a:gd name="connsiteX16" fmla="*/ 83820 w 258699"/>
                <a:gd name="connsiteY16" fmla="*/ 75983 h 78797"/>
                <a:gd name="connsiteX17" fmla="*/ 139541 w 258699"/>
                <a:gd name="connsiteY17" fmla="*/ 75983 h 78797"/>
                <a:gd name="connsiteX18" fmla="*/ 183642 w 258699"/>
                <a:gd name="connsiteY18" fmla="*/ 55885 h 78797"/>
                <a:gd name="connsiteX19" fmla="*/ 216408 w 258699"/>
                <a:gd name="connsiteY19" fmla="*/ 39693 h 78797"/>
                <a:gd name="connsiteX20" fmla="*/ 248126 w 258699"/>
                <a:gd name="connsiteY20" fmla="*/ 22452 h 78797"/>
                <a:gd name="connsiteX21" fmla="*/ 258699 w 258699"/>
                <a:gd name="connsiteY21" fmla="*/ 10451 h 78797"/>
                <a:gd name="connsiteX22" fmla="*/ 252317 w 258699"/>
                <a:gd name="connsiteY22" fmla="*/ 1307 h 7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8699" h="78797">
                  <a:moveTo>
                    <a:pt x="252413" y="1212"/>
                  </a:moveTo>
                  <a:cubicBezTo>
                    <a:pt x="248221" y="-789"/>
                    <a:pt x="243840" y="735"/>
                    <a:pt x="242221" y="1212"/>
                  </a:cubicBezTo>
                  <a:cubicBezTo>
                    <a:pt x="218980" y="8641"/>
                    <a:pt x="195072" y="13785"/>
                    <a:pt x="171641" y="20643"/>
                  </a:cubicBezTo>
                  <a:cubicBezTo>
                    <a:pt x="160877" y="23786"/>
                    <a:pt x="152305" y="26262"/>
                    <a:pt x="140303" y="28072"/>
                  </a:cubicBezTo>
                  <a:cubicBezTo>
                    <a:pt x="125730" y="30263"/>
                    <a:pt x="113443" y="30453"/>
                    <a:pt x="105061" y="30168"/>
                  </a:cubicBezTo>
                  <a:cubicBezTo>
                    <a:pt x="108299" y="28453"/>
                    <a:pt x="111824" y="26834"/>
                    <a:pt x="115634" y="25215"/>
                  </a:cubicBezTo>
                  <a:cubicBezTo>
                    <a:pt x="124873" y="21309"/>
                    <a:pt x="133636" y="18833"/>
                    <a:pt x="141351" y="17118"/>
                  </a:cubicBezTo>
                  <a:cubicBezTo>
                    <a:pt x="147447" y="15975"/>
                    <a:pt x="151543" y="12642"/>
                    <a:pt x="151638" y="9308"/>
                  </a:cubicBezTo>
                  <a:cubicBezTo>
                    <a:pt x="151638" y="6927"/>
                    <a:pt x="149733" y="5022"/>
                    <a:pt x="149162" y="4450"/>
                  </a:cubicBezTo>
                  <a:cubicBezTo>
                    <a:pt x="145161" y="640"/>
                    <a:pt x="139351" y="926"/>
                    <a:pt x="134398" y="1116"/>
                  </a:cubicBezTo>
                  <a:cubicBezTo>
                    <a:pt x="127540" y="1402"/>
                    <a:pt x="118301" y="1116"/>
                    <a:pt x="112490" y="1974"/>
                  </a:cubicBezTo>
                  <a:cubicBezTo>
                    <a:pt x="92774" y="5212"/>
                    <a:pt x="86963" y="-693"/>
                    <a:pt x="61913" y="69"/>
                  </a:cubicBezTo>
                  <a:cubicBezTo>
                    <a:pt x="42958" y="640"/>
                    <a:pt x="42386" y="4260"/>
                    <a:pt x="20574" y="6736"/>
                  </a:cubicBezTo>
                  <a:cubicBezTo>
                    <a:pt x="14954" y="7403"/>
                    <a:pt x="7906" y="7879"/>
                    <a:pt x="0" y="7975"/>
                  </a:cubicBezTo>
                  <a:lnTo>
                    <a:pt x="381" y="60457"/>
                  </a:lnTo>
                  <a:cubicBezTo>
                    <a:pt x="10954" y="61695"/>
                    <a:pt x="19050" y="63696"/>
                    <a:pt x="26003" y="65410"/>
                  </a:cubicBezTo>
                  <a:cubicBezTo>
                    <a:pt x="30480" y="66458"/>
                    <a:pt x="58484" y="73030"/>
                    <a:pt x="83820" y="75983"/>
                  </a:cubicBezTo>
                  <a:cubicBezTo>
                    <a:pt x="109728" y="78936"/>
                    <a:pt x="122682" y="80460"/>
                    <a:pt x="139541" y="75983"/>
                  </a:cubicBezTo>
                  <a:cubicBezTo>
                    <a:pt x="144304" y="74745"/>
                    <a:pt x="157353" y="68458"/>
                    <a:pt x="183642" y="55885"/>
                  </a:cubicBezTo>
                  <a:cubicBezTo>
                    <a:pt x="214598" y="41026"/>
                    <a:pt x="206121" y="44074"/>
                    <a:pt x="216408" y="39693"/>
                  </a:cubicBezTo>
                  <a:cubicBezTo>
                    <a:pt x="216408" y="39693"/>
                    <a:pt x="230696" y="33597"/>
                    <a:pt x="248126" y="22452"/>
                  </a:cubicBezTo>
                  <a:cubicBezTo>
                    <a:pt x="253555" y="18928"/>
                    <a:pt x="258699" y="15404"/>
                    <a:pt x="258699" y="10451"/>
                  </a:cubicBezTo>
                  <a:cubicBezTo>
                    <a:pt x="258699" y="6641"/>
                    <a:pt x="255746" y="2926"/>
                    <a:pt x="252317" y="1307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BF754851-70F1-8AAC-93C5-0B5957A9C710}"/>
                </a:ext>
              </a:extLst>
            </p:cNvPr>
            <p:cNvSpPr/>
            <p:nvPr/>
          </p:nvSpPr>
          <p:spPr>
            <a:xfrm>
              <a:off x="4842625" y="3185986"/>
              <a:ext cx="677778" cy="442593"/>
            </a:xfrm>
            <a:custGeom>
              <a:avLst/>
              <a:gdLst>
                <a:gd name="connsiteX0" fmla="*/ 9124 w 677778"/>
                <a:gd name="connsiteY0" fmla="*/ 39560 h 442593"/>
                <a:gd name="connsiteX1" fmla="*/ 48653 w 677778"/>
                <a:gd name="connsiteY1" fmla="*/ 234251 h 442593"/>
                <a:gd name="connsiteX2" fmla="*/ 144569 w 677778"/>
                <a:gd name="connsiteY2" fmla="*/ 414750 h 442593"/>
                <a:gd name="connsiteX3" fmla="*/ 160571 w 677778"/>
                <a:gd name="connsiteY3" fmla="*/ 431704 h 442593"/>
                <a:gd name="connsiteX4" fmla="*/ 197528 w 677778"/>
                <a:gd name="connsiteY4" fmla="*/ 442563 h 442593"/>
                <a:gd name="connsiteX5" fmla="*/ 337832 w 677778"/>
                <a:gd name="connsiteY5" fmla="*/ 437324 h 442593"/>
                <a:gd name="connsiteX6" fmla="*/ 677779 w 677778"/>
                <a:gd name="connsiteY6" fmla="*/ 416178 h 442593"/>
                <a:gd name="connsiteX7" fmla="*/ 677779 w 677778"/>
                <a:gd name="connsiteY7" fmla="*/ 341407 h 442593"/>
                <a:gd name="connsiteX8" fmla="*/ 583291 w 677778"/>
                <a:gd name="connsiteY8" fmla="*/ 342836 h 442593"/>
                <a:gd name="connsiteX9" fmla="*/ 447845 w 677778"/>
                <a:gd name="connsiteY9" fmla="*/ 330168 h 442593"/>
                <a:gd name="connsiteX10" fmla="*/ 246106 w 677778"/>
                <a:gd name="connsiteY10" fmla="*/ 334359 h 442593"/>
                <a:gd name="connsiteX11" fmla="*/ 188289 w 677778"/>
                <a:gd name="connsiteY11" fmla="*/ 191865 h 442593"/>
                <a:gd name="connsiteX12" fmla="*/ 130568 w 677778"/>
                <a:gd name="connsiteY12" fmla="*/ 30702 h 442593"/>
                <a:gd name="connsiteX13" fmla="*/ 70179 w 677778"/>
                <a:gd name="connsiteY13" fmla="*/ 31 h 442593"/>
                <a:gd name="connsiteX14" fmla="*/ 9124 w 677778"/>
                <a:gd name="connsiteY14" fmla="*/ 39560 h 4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7778" h="442593">
                  <a:moveTo>
                    <a:pt x="9124" y="39560"/>
                  </a:moveTo>
                  <a:cubicBezTo>
                    <a:pt x="-3449" y="60229"/>
                    <a:pt x="-12403" y="97091"/>
                    <a:pt x="48653" y="234251"/>
                  </a:cubicBezTo>
                  <a:cubicBezTo>
                    <a:pt x="69512" y="281209"/>
                    <a:pt x="100374" y="343788"/>
                    <a:pt x="144569" y="414750"/>
                  </a:cubicBezTo>
                  <a:cubicBezTo>
                    <a:pt x="147522" y="419417"/>
                    <a:pt x="152475" y="425989"/>
                    <a:pt x="160571" y="431704"/>
                  </a:cubicBezTo>
                  <a:cubicBezTo>
                    <a:pt x="175621" y="442372"/>
                    <a:pt x="191528" y="442753"/>
                    <a:pt x="197528" y="442563"/>
                  </a:cubicBezTo>
                  <a:cubicBezTo>
                    <a:pt x="243820" y="441134"/>
                    <a:pt x="290588" y="439419"/>
                    <a:pt x="337832" y="437324"/>
                  </a:cubicBezTo>
                  <a:cubicBezTo>
                    <a:pt x="453846" y="432180"/>
                    <a:pt x="567194" y="425037"/>
                    <a:pt x="677779" y="416178"/>
                  </a:cubicBezTo>
                  <a:lnTo>
                    <a:pt x="677779" y="341407"/>
                  </a:lnTo>
                  <a:cubicBezTo>
                    <a:pt x="656157" y="342741"/>
                    <a:pt x="623296" y="344074"/>
                    <a:pt x="583291" y="342836"/>
                  </a:cubicBezTo>
                  <a:cubicBezTo>
                    <a:pt x="520807" y="340931"/>
                    <a:pt x="480897" y="333883"/>
                    <a:pt x="447845" y="330168"/>
                  </a:cubicBezTo>
                  <a:cubicBezTo>
                    <a:pt x="401459" y="324834"/>
                    <a:pt x="333641" y="321881"/>
                    <a:pt x="246106" y="334359"/>
                  </a:cubicBezTo>
                  <a:cubicBezTo>
                    <a:pt x="213721" y="276828"/>
                    <a:pt x="197338" y="227202"/>
                    <a:pt x="188289" y="191865"/>
                  </a:cubicBezTo>
                  <a:cubicBezTo>
                    <a:pt x="170287" y="121856"/>
                    <a:pt x="172382" y="73183"/>
                    <a:pt x="130568" y="30702"/>
                  </a:cubicBezTo>
                  <a:cubicBezTo>
                    <a:pt x="120185" y="20129"/>
                    <a:pt x="98849" y="-921"/>
                    <a:pt x="70179" y="31"/>
                  </a:cubicBezTo>
                  <a:cubicBezTo>
                    <a:pt x="42938" y="984"/>
                    <a:pt x="20173" y="21463"/>
                    <a:pt x="9124" y="39560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555D444F-C3A0-16CC-CE37-23216D97BEBA}"/>
                </a:ext>
              </a:extLst>
            </p:cNvPr>
            <p:cNvSpPr/>
            <p:nvPr/>
          </p:nvSpPr>
          <p:spPr>
            <a:xfrm rot="1528799">
              <a:off x="5904516" y="3087772"/>
              <a:ext cx="22574" cy="461867"/>
            </a:xfrm>
            <a:custGeom>
              <a:avLst/>
              <a:gdLst>
                <a:gd name="connsiteX0" fmla="*/ 15621 w 22574"/>
                <a:gd name="connsiteY0" fmla="*/ 0 h 461867"/>
                <a:gd name="connsiteX1" fmla="*/ 22574 w 22574"/>
                <a:gd name="connsiteY1" fmla="*/ 6953 h 461867"/>
                <a:gd name="connsiteX2" fmla="*/ 22574 w 22574"/>
                <a:gd name="connsiteY2" fmla="*/ 454914 h 461867"/>
                <a:gd name="connsiteX3" fmla="*/ 15621 w 22574"/>
                <a:gd name="connsiteY3" fmla="*/ 461868 h 461867"/>
                <a:gd name="connsiteX4" fmla="*/ 6953 w 22574"/>
                <a:gd name="connsiteY4" fmla="*/ 461868 h 461867"/>
                <a:gd name="connsiteX5" fmla="*/ 0 w 22574"/>
                <a:gd name="connsiteY5" fmla="*/ 454914 h 461867"/>
                <a:gd name="connsiteX6" fmla="*/ 0 w 22574"/>
                <a:gd name="connsiteY6" fmla="*/ 6953 h 461867"/>
                <a:gd name="connsiteX7" fmla="*/ 6953 w 22574"/>
                <a:gd name="connsiteY7" fmla="*/ 0 h 461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74" h="461867">
                  <a:moveTo>
                    <a:pt x="15621" y="0"/>
                  </a:moveTo>
                  <a:cubicBezTo>
                    <a:pt x="19461" y="0"/>
                    <a:pt x="22574" y="3113"/>
                    <a:pt x="22574" y="6953"/>
                  </a:cubicBezTo>
                  <a:lnTo>
                    <a:pt x="22574" y="454914"/>
                  </a:lnTo>
                  <a:cubicBezTo>
                    <a:pt x="22574" y="458755"/>
                    <a:pt x="19461" y="461868"/>
                    <a:pt x="15621" y="461868"/>
                  </a:cubicBezTo>
                  <a:lnTo>
                    <a:pt x="6953" y="461868"/>
                  </a:lnTo>
                  <a:cubicBezTo>
                    <a:pt x="3113" y="461868"/>
                    <a:pt x="0" y="458755"/>
                    <a:pt x="0" y="454914"/>
                  </a:cubicBezTo>
                  <a:lnTo>
                    <a:pt x="0" y="6953"/>
                  </a:lnTo>
                  <a:cubicBezTo>
                    <a:pt x="0" y="3113"/>
                    <a:pt x="3113" y="0"/>
                    <a:pt x="6953" y="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7D8021D1-51EB-ECF9-E9E1-5D966CD70A9C}"/>
              </a:ext>
            </a:extLst>
          </p:cNvPr>
          <p:cNvSpPr txBox="1">
            <a:spLocks/>
          </p:cNvSpPr>
          <p:nvPr/>
        </p:nvSpPr>
        <p:spPr>
          <a:xfrm>
            <a:off x="0" y="2017572"/>
            <a:ext cx="4556761" cy="1759358"/>
          </a:xfrm>
          <a:prstGeom prst="rect">
            <a:avLst/>
          </a:prstGeo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pPr algn="ctr"/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Concept</a:t>
            </a:r>
          </a:p>
          <a:p>
            <a:pPr algn="ctr"/>
            <a:endParaRPr lang="en-US" sz="6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algn="ctr"/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 Overview</a:t>
            </a:r>
          </a:p>
        </p:txBody>
      </p:sp>
    </p:spTree>
    <p:extLst>
      <p:ext uri="{BB962C8B-B14F-4D97-AF65-F5344CB8AC3E}">
        <p14:creationId xmlns:p14="http://schemas.microsoft.com/office/powerpoint/2010/main" val="403122692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1" name="Group 510">
            <a:extLst>
              <a:ext uri="{FF2B5EF4-FFF2-40B4-BE49-F238E27FC236}">
                <a16:creationId xmlns:a16="http://schemas.microsoft.com/office/drawing/2014/main" id="{7D7A4A44-DE16-169F-67AF-F05CFFDC5658}"/>
              </a:ext>
            </a:extLst>
          </p:cNvPr>
          <p:cNvGrpSpPr/>
          <p:nvPr/>
        </p:nvGrpSpPr>
        <p:grpSpPr>
          <a:xfrm>
            <a:off x="128175" y="882003"/>
            <a:ext cx="4071745" cy="5595124"/>
            <a:chOff x="0" y="528220"/>
            <a:chExt cx="4071745" cy="5595124"/>
          </a:xfrm>
        </p:grpSpPr>
        <p:sp>
          <p:nvSpPr>
            <p:cNvPr id="278" name="Freeform: Shape 277">
              <a:extLst>
                <a:ext uri="{FF2B5EF4-FFF2-40B4-BE49-F238E27FC236}">
                  <a16:creationId xmlns:a16="http://schemas.microsoft.com/office/drawing/2014/main" id="{B0DDDF6F-F265-37D7-A6B0-6EC97C2D1C74}"/>
                </a:ext>
              </a:extLst>
            </p:cNvPr>
            <p:cNvSpPr/>
            <p:nvPr/>
          </p:nvSpPr>
          <p:spPr>
            <a:xfrm>
              <a:off x="167775" y="1543395"/>
              <a:ext cx="3289197" cy="3232385"/>
            </a:xfrm>
            <a:custGeom>
              <a:avLst/>
              <a:gdLst>
                <a:gd name="connsiteX0" fmla="*/ 2431463 w 4862925"/>
                <a:gd name="connsiteY0" fmla="*/ 0 h 4862924"/>
                <a:gd name="connsiteX1" fmla="*/ 0 w 4862925"/>
                <a:gd name="connsiteY1" fmla="*/ 2431462 h 4862924"/>
                <a:gd name="connsiteX2" fmla="*/ 2431463 w 4862925"/>
                <a:gd name="connsiteY2" fmla="*/ 4862924 h 4862924"/>
                <a:gd name="connsiteX3" fmla="*/ 4862925 w 4862925"/>
                <a:gd name="connsiteY3" fmla="*/ 2431462 h 4862924"/>
                <a:gd name="connsiteX4" fmla="*/ 2431463 w 4862925"/>
                <a:gd name="connsiteY4" fmla="*/ 0 h 4862924"/>
                <a:gd name="connsiteX5" fmla="*/ 3965696 w 4862925"/>
                <a:gd name="connsiteY5" fmla="*/ 3965748 h 4862924"/>
                <a:gd name="connsiteX6" fmla="*/ 3275935 w 4862925"/>
                <a:gd name="connsiteY6" fmla="*/ 4430823 h 4862924"/>
                <a:gd name="connsiteX7" fmla="*/ 2431463 w 4862925"/>
                <a:gd name="connsiteY7" fmla="*/ 4601235 h 4862924"/>
                <a:gd name="connsiteX8" fmla="*/ 1586938 w 4862925"/>
                <a:gd name="connsiteY8" fmla="*/ 4430823 h 4862924"/>
                <a:gd name="connsiteX9" fmla="*/ 897177 w 4862925"/>
                <a:gd name="connsiteY9" fmla="*/ 3965748 h 4862924"/>
                <a:gd name="connsiteX10" fmla="*/ 432049 w 4862925"/>
                <a:gd name="connsiteY10" fmla="*/ 3275934 h 4862924"/>
                <a:gd name="connsiteX11" fmla="*/ 261690 w 4862925"/>
                <a:gd name="connsiteY11" fmla="*/ 2431462 h 4862924"/>
                <a:gd name="connsiteX12" fmla="*/ 432049 w 4862925"/>
                <a:gd name="connsiteY12" fmla="*/ 1586990 h 4862924"/>
                <a:gd name="connsiteX13" fmla="*/ 897177 w 4862925"/>
                <a:gd name="connsiteY13" fmla="*/ 897176 h 4862924"/>
                <a:gd name="connsiteX14" fmla="*/ 1586938 w 4862925"/>
                <a:gd name="connsiteY14" fmla="*/ 432102 h 4862924"/>
                <a:gd name="connsiteX15" fmla="*/ 2431463 w 4862925"/>
                <a:gd name="connsiteY15" fmla="*/ 261690 h 4862924"/>
                <a:gd name="connsiteX16" fmla="*/ 3275935 w 4862925"/>
                <a:gd name="connsiteY16" fmla="*/ 432102 h 4862924"/>
                <a:gd name="connsiteX17" fmla="*/ 3965696 w 4862925"/>
                <a:gd name="connsiteY17" fmla="*/ 897176 h 4862924"/>
                <a:gd name="connsiteX18" fmla="*/ 4430824 w 4862925"/>
                <a:gd name="connsiteY18" fmla="*/ 1586990 h 4862924"/>
                <a:gd name="connsiteX19" fmla="*/ 4601236 w 4862925"/>
                <a:gd name="connsiteY19" fmla="*/ 2431462 h 4862924"/>
                <a:gd name="connsiteX20" fmla="*/ 4430824 w 4862925"/>
                <a:gd name="connsiteY20" fmla="*/ 3275934 h 4862924"/>
                <a:gd name="connsiteX21" fmla="*/ 3965696 w 4862925"/>
                <a:gd name="connsiteY21" fmla="*/ 3965748 h 486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62925" h="4862924">
                  <a:moveTo>
                    <a:pt x="2431463" y="0"/>
                  </a:moveTo>
                  <a:cubicBezTo>
                    <a:pt x="1088576" y="0"/>
                    <a:pt x="0" y="1088576"/>
                    <a:pt x="0" y="2431462"/>
                  </a:cubicBezTo>
                  <a:cubicBezTo>
                    <a:pt x="0" y="3774348"/>
                    <a:pt x="1088576" y="4862924"/>
                    <a:pt x="2431463" y="4862924"/>
                  </a:cubicBezTo>
                  <a:cubicBezTo>
                    <a:pt x="3774297" y="4862924"/>
                    <a:pt x="4862925" y="3774348"/>
                    <a:pt x="4862925" y="2431462"/>
                  </a:cubicBezTo>
                  <a:cubicBezTo>
                    <a:pt x="4862925" y="1088576"/>
                    <a:pt x="3774297" y="0"/>
                    <a:pt x="2431463" y="0"/>
                  </a:cubicBezTo>
                  <a:close/>
                  <a:moveTo>
                    <a:pt x="3965696" y="3965748"/>
                  </a:moveTo>
                  <a:cubicBezTo>
                    <a:pt x="3766341" y="4165103"/>
                    <a:pt x="3534275" y="4321541"/>
                    <a:pt x="3275935" y="4430823"/>
                  </a:cubicBezTo>
                  <a:cubicBezTo>
                    <a:pt x="3008593" y="4543925"/>
                    <a:pt x="2724503" y="4601235"/>
                    <a:pt x="2431463" y="4601235"/>
                  </a:cubicBezTo>
                  <a:cubicBezTo>
                    <a:pt x="2138423" y="4601235"/>
                    <a:pt x="1854280" y="4543925"/>
                    <a:pt x="1586938" y="4430823"/>
                  </a:cubicBezTo>
                  <a:cubicBezTo>
                    <a:pt x="1328598" y="4321541"/>
                    <a:pt x="1096532" y="4165103"/>
                    <a:pt x="897177" y="3965748"/>
                  </a:cubicBezTo>
                  <a:cubicBezTo>
                    <a:pt x="697821" y="3766393"/>
                    <a:pt x="541331" y="3534327"/>
                    <a:pt x="432049" y="3275934"/>
                  </a:cubicBezTo>
                  <a:cubicBezTo>
                    <a:pt x="319000" y="3008645"/>
                    <a:pt x="261690" y="2724502"/>
                    <a:pt x="261690" y="2431462"/>
                  </a:cubicBezTo>
                  <a:cubicBezTo>
                    <a:pt x="261690" y="2138422"/>
                    <a:pt x="319000" y="1854280"/>
                    <a:pt x="432049" y="1586990"/>
                  </a:cubicBezTo>
                  <a:cubicBezTo>
                    <a:pt x="541331" y="1328598"/>
                    <a:pt x="697821" y="1096531"/>
                    <a:pt x="897177" y="897176"/>
                  </a:cubicBezTo>
                  <a:cubicBezTo>
                    <a:pt x="1096532" y="697821"/>
                    <a:pt x="1328598" y="541383"/>
                    <a:pt x="1586938" y="432102"/>
                  </a:cubicBezTo>
                  <a:cubicBezTo>
                    <a:pt x="1854280" y="319000"/>
                    <a:pt x="2138423" y="261690"/>
                    <a:pt x="2431463" y="261690"/>
                  </a:cubicBezTo>
                  <a:cubicBezTo>
                    <a:pt x="2724503" y="261690"/>
                    <a:pt x="3008593" y="319000"/>
                    <a:pt x="3275935" y="432102"/>
                  </a:cubicBezTo>
                  <a:cubicBezTo>
                    <a:pt x="3534275" y="541383"/>
                    <a:pt x="3766341" y="697821"/>
                    <a:pt x="3965696" y="897176"/>
                  </a:cubicBezTo>
                  <a:cubicBezTo>
                    <a:pt x="4165052" y="1096531"/>
                    <a:pt x="4321542" y="1328598"/>
                    <a:pt x="4430824" y="1586990"/>
                  </a:cubicBezTo>
                  <a:cubicBezTo>
                    <a:pt x="4543874" y="1854280"/>
                    <a:pt x="4601236" y="2138422"/>
                    <a:pt x="4601236" y="2431462"/>
                  </a:cubicBezTo>
                  <a:cubicBezTo>
                    <a:pt x="4601236" y="2724502"/>
                    <a:pt x="4543874" y="3008645"/>
                    <a:pt x="4430824" y="3275934"/>
                  </a:cubicBezTo>
                  <a:cubicBezTo>
                    <a:pt x="4321542" y="3534327"/>
                    <a:pt x="4165052" y="3766393"/>
                    <a:pt x="3965696" y="3965748"/>
                  </a:cubicBezTo>
                  <a:close/>
                </a:path>
              </a:pathLst>
            </a:custGeom>
            <a:solidFill>
              <a:srgbClr val="1EA185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8E8E3A6-D002-765E-482C-270648943560}"/>
                </a:ext>
              </a:extLst>
            </p:cNvPr>
            <p:cNvSpPr/>
            <p:nvPr/>
          </p:nvSpPr>
          <p:spPr>
            <a:xfrm>
              <a:off x="1583793" y="2934955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A0A89730-ED12-21C8-9E0B-3D80266AB661}"/>
                </a:ext>
              </a:extLst>
            </p:cNvPr>
            <p:cNvSpPr/>
            <p:nvPr/>
          </p:nvSpPr>
          <p:spPr>
            <a:xfrm>
              <a:off x="1229788" y="2587065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167002E8-4F3D-5AFF-9712-1C73796893FB}"/>
                </a:ext>
              </a:extLst>
            </p:cNvPr>
            <p:cNvSpPr/>
            <p:nvPr/>
          </p:nvSpPr>
          <p:spPr>
            <a:xfrm>
              <a:off x="875783" y="2239175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2E43D05B-E1B5-31DC-B929-D73534140AB4}"/>
                </a:ext>
              </a:extLst>
            </p:cNvPr>
            <p:cNvSpPr/>
            <p:nvPr/>
          </p:nvSpPr>
          <p:spPr>
            <a:xfrm>
              <a:off x="521779" y="1891285"/>
              <a:ext cx="2581187" cy="2536605"/>
            </a:xfrm>
            <a:custGeom>
              <a:avLst/>
              <a:gdLst>
                <a:gd name="connsiteX0" fmla="*/ 3666428 w 3816166"/>
                <a:gd name="connsiteY0" fmla="*/ 1165513 h 3816166"/>
                <a:gd name="connsiteX1" fmla="*/ 3257303 w 3816166"/>
                <a:gd name="connsiteY1" fmla="*/ 558864 h 3816166"/>
                <a:gd name="connsiteX2" fmla="*/ 2650601 w 3816166"/>
                <a:gd name="connsiteY2" fmla="*/ 149739 h 3816166"/>
                <a:gd name="connsiteX3" fmla="*/ 1908083 w 3816166"/>
                <a:gd name="connsiteY3" fmla="*/ 0 h 3816166"/>
                <a:gd name="connsiteX4" fmla="*/ 1165513 w 3816166"/>
                <a:gd name="connsiteY4" fmla="*/ 149739 h 3816166"/>
                <a:gd name="connsiteX5" fmla="*/ 558864 w 3816166"/>
                <a:gd name="connsiteY5" fmla="*/ 558864 h 3816166"/>
                <a:gd name="connsiteX6" fmla="*/ 149686 w 3816166"/>
                <a:gd name="connsiteY6" fmla="*/ 1165513 h 3816166"/>
                <a:gd name="connsiteX7" fmla="*/ 0 w 3816166"/>
                <a:gd name="connsiteY7" fmla="*/ 1908083 h 3816166"/>
                <a:gd name="connsiteX8" fmla="*/ 149686 w 3816166"/>
                <a:gd name="connsiteY8" fmla="*/ 2650653 h 3816166"/>
                <a:gd name="connsiteX9" fmla="*/ 558864 w 3816166"/>
                <a:gd name="connsiteY9" fmla="*/ 3257302 h 3816166"/>
                <a:gd name="connsiteX10" fmla="*/ 1165513 w 3816166"/>
                <a:gd name="connsiteY10" fmla="*/ 3666427 h 3816166"/>
                <a:gd name="connsiteX11" fmla="*/ 1908083 w 3816166"/>
                <a:gd name="connsiteY11" fmla="*/ 3816166 h 3816166"/>
                <a:gd name="connsiteX12" fmla="*/ 2650601 w 3816166"/>
                <a:gd name="connsiteY12" fmla="*/ 3666427 h 3816166"/>
                <a:gd name="connsiteX13" fmla="*/ 3257303 w 3816166"/>
                <a:gd name="connsiteY13" fmla="*/ 3257302 h 3816166"/>
                <a:gd name="connsiteX14" fmla="*/ 3666428 w 3816166"/>
                <a:gd name="connsiteY14" fmla="*/ 2650653 h 3816166"/>
                <a:gd name="connsiteX15" fmla="*/ 3816167 w 3816166"/>
                <a:gd name="connsiteY15" fmla="*/ 1908083 h 3816166"/>
                <a:gd name="connsiteX16" fmla="*/ 3666428 w 3816166"/>
                <a:gd name="connsiteY16" fmla="*/ 1165513 h 3816166"/>
                <a:gd name="connsiteX17" fmla="*/ 3425412 w 3816166"/>
                <a:gd name="connsiteY17" fmla="*/ 2548699 h 3816166"/>
                <a:gd name="connsiteX18" fmla="*/ 3072236 w 3816166"/>
                <a:gd name="connsiteY18" fmla="*/ 3072287 h 3816166"/>
                <a:gd name="connsiteX19" fmla="*/ 2548700 w 3816166"/>
                <a:gd name="connsiteY19" fmla="*/ 3425411 h 3816166"/>
                <a:gd name="connsiteX20" fmla="*/ 1908083 w 3816166"/>
                <a:gd name="connsiteY20" fmla="*/ 3554477 h 3816166"/>
                <a:gd name="connsiteX21" fmla="*/ 1267467 w 3816166"/>
                <a:gd name="connsiteY21" fmla="*/ 3425411 h 3816166"/>
                <a:gd name="connsiteX22" fmla="*/ 743879 w 3816166"/>
                <a:gd name="connsiteY22" fmla="*/ 3072287 h 3816166"/>
                <a:gd name="connsiteX23" fmla="*/ 390703 w 3816166"/>
                <a:gd name="connsiteY23" fmla="*/ 2548699 h 3816166"/>
                <a:gd name="connsiteX24" fmla="*/ 261690 w 3816166"/>
                <a:gd name="connsiteY24" fmla="*/ 1908083 h 3816166"/>
                <a:gd name="connsiteX25" fmla="*/ 390703 w 3816166"/>
                <a:gd name="connsiteY25" fmla="*/ 1267467 h 3816166"/>
                <a:gd name="connsiteX26" fmla="*/ 743879 w 3816166"/>
                <a:gd name="connsiteY26" fmla="*/ 743879 h 3816166"/>
                <a:gd name="connsiteX27" fmla="*/ 1267467 w 3816166"/>
                <a:gd name="connsiteY27" fmla="*/ 390755 h 3816166"/>
                <a:gd name="connsiteX28" fmla="*/ 1908083 w 3816166"/>
                <a:gd name="connsiteY28" fmla="*/ 261689 h 3816166"/>
                <a:gd name="connsiteX29" fmla="*/ 2548700 w 3816166"/>
                <a:gd name="connsiteY29" fmla="*/ 390755 h 3816166"/>
                <a:gd name="connsiteX30" fmla="*/ 3072236 w 3816166"/>
                <a:gd name="connsiteY30" fmla="*/ 743879 h 3816166"/>
                <a:gd name="connsiteX31" fmla="*/ 3425412 w 3816166"/>
                <a:gd name="connsiteY31" fmla="*/ 1267467 h 3816166"/>
                <a:gd name="connsiteX32" fmla="*/ 3554477 w 3816166"/>
                <a:gd name="connsiteY32" fmla="*/ 1908083 h 3816166"/>
                <a:gd name="connsiteX33" fmla="*/ 3425412 w 3816166"/>
                <a:gd name="connsiteY33" fmla="*/ 2548699 h 381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816166" h="3816166">
                  <a:moveTo>
                    <a:pt x="3666428" y="1165513"/>
                  </a:moveTo>
                  <a:cubicBezTo>
                    <a:pt x="3570336" y="938366"/>
                    <a:pt x="3432687" y="734248"/>
                    <a:pt x="3257303" y="558864"/>
                  </a:cubicBezTo>
                  <a:cubicBezTo>
                    <a:pt x="3081918" y="383480"/>
                    <a:pt x="2877801" y="245831"/>
                    <a:pt x="2650601" y="149739"/>
                  </a:cubicBezTo>
                  <a:cubicBezTo>
                    <a:pt x="2415709" y="50349"/>
                    <a:pt x="2165900" y="0"/>
                    <a:pt x="1908083" y="0"/>
                  </a:cubicBezTo>
                  <a:cubicBezTo>
                    <a:pt x="1650267" y="0"/>
                    <a:pt x="1400406" y="50349"/>
                    <a:pt x="1165513" y="149739"/>
                  </a:cubicBezTo>
                  <a:cubicBezTo>
                    <a:pt x="938367" y="245779"/>
                    <a:pt x="734249" y="383480"/>
                    <a:pt x="558864" y="558864"/>
                  </a:cubicBezTo>
                  <a:cubicBezTo>
                    <a:pt x="383427" y="734248"/>
                    <a:pt x="245779" y="938366"/>
                    <a:pt x="149686" y="1165513"/>
                  </a:cubicBezTo>
                  <a:cubicBezTo>
                    <a:pt x="50349" y="1400405"/>
                    <a:pt x="0" y="1650266"/>
                    <a:pt x="0" y="1908083"/>
                  </a:cubicBezTo>
                  <a:cubicBezTo>
                    <a:pt x="0" y="2165900"/>
                    <a:pt x="50349" y="2415761"/>
                    <a:pt x="149686" y="2650653"/>
                  </a:cubicBezTo>
                  <a:cubicBezTo>
                    <a:pt x="245779" y="2877800"/>
                    <a:pt x="383427" y="3081918"/>
                    <a:pt x="558864" y="3257302"/>
                  </a:cubicBezTo>
                  <a:cubicBezTo>
                    <a:pt x="734249" y="3432686"/>
                    <a:pt x="938367" y="3570387"/>
                    <a:pt x="1165513" y="3666427"/>
                  </a:cubicBezTo>
                  <a:cubicBezTo>
                    <a:pt x="1400406" y="3765817"/>
                    <a:pt x="1650267" y="3816166"/>
                    <a:pt x="1908083" y="3816166"/>
                  </a:cubicBezTo>
                  <a:cubicBezTo>
                    <a:pt x="2165900" y="3816166"/>
                    <a:pt x="2415709" y="3765817"/>
                    <a:pt x="2650601" y="3666427"/>
                  </a:cubicBezTo>
                  <a:cubicBezTo>
                    <a:pt x="2877801" y="3570335"/>
                    <a:pt x="3081918" y="3432686"/>
                    <a:pt x="3257303" y="3257302"/>
                  </a:cubicBezTo>
                  <a:cubicBezTo>
                    <a:pt x="3432687" y="3081918"/>
                    <a:pt x="3570336" y="2877800"/>
                    <a:pt x="3666428" y="2650653"/>
                  </a:cubicBezTo>
                  <a:cubicBezTo>
                    <a:pt x="3765765" y="2415761"/>
                    <a:pt x="3816167" y="2165900"/>
                    <a:pt x="3816167" y="1908083"/>
                  </a:cubicBezTo>
                  <a:cubicBezTo>
                    <a:pt x="3816167" y="1650266"/>
                    <a:pt x="3765765" y="1400405"/>
                    <a:pt x="3666428" y="1165513"/>
                  </a:cubicBezTo>
                  <a:close/>
                  <a:moveTo>
                    <a:pt x="3425412" y="2548699"/>
                  </a:moveTo>
                  <a:cubicBezTo>
                    <a:pt x="3342509" y="2744652"/>
                    <a:pt x="3223702" y="2920822"/>
                    <a:pt x="3072236" y="3072287"/>
                  </a:cubicBezTo>
                  <a:cubicBezTo>
                    <a:pt x="2920822" y="3223701"/>
                    <a:pt x="2744653" y="3342560"/>
                    <a:pt x="2548700" y="3425411"/>
                  </a:cubicBezTo>
                  <a:cubicBezTo>
                    <a:pt x="2346204" y="3511089"/>
                    <a:pt x="2130677" y="3554477"/>
                    <a:pt x="1908083" y="3554477"/>
                  </a:cubicBezTo>
                  <a:cubicBezTo>
                    <a:pt x="1685438" y="3554477"/>
                    <a:pt x="1469910" y="3511089"/>
                    <a:pt x="1267467" y="3425411"/>
                  </a:cubicBezTo>
                  <a:cubicBezTo>
                    <a:pt x="1071514" y="3342560"/>
                    <a:pt x="895345" y="3223701"/>
                    <a:pt x="743879" y="3072287"/>
                  </a:cubicBezTo>
                  <a:cubicBezTo>
                    <a:pt x="592413" y="2920822"/>
                    <a:pt x="473606" y="2744652"/>
                    <a:pt x="390703" y="2548699"/>
                  </a:cubicBezTo>
                  <a:cubicBezTo>
                    <a:pt x="305078" y="2346256"/>
                    <a:pt x="261690" y="2130676"/>
                    <a:pt x="261690" y="1908083"/>
                  </a:cubicBezTo>
                  <a:cubicBezTo>
                    <a:pt x="261690" y="1685490"/>
                    <a:pt x="305078" y="1469910"/>
                    <a:pt x="390703" y="1267467"/>
                  </a:cubicBezTo>
                  <a:cubicBezTo>
                    <a:pt x="473606" y="1071514"/>
                    <a:pt x="592413" y="895345"/>
                    <a:pt x="743879" y="743879"/>
                  </a:cubicBezTo>
                  <a:cubicBezTo>
                    <a:pt x="895345" y="592465"/>
                    <a:pt x="1071514" y="473606"/>
                    <a:pt x="1267467" y="390755"/>
                  </a:cubicBezTo>
                  <a:cubicBezTo>
                    <a:pt x="1469910" y="305078"/>
                    <a:pt x="1685438" y="261689"/>
                    <a:pt x="1908083" y="261689"/>
                  </a:cubicBezTo>
                  <a:cubicBezTo>
                    <a:pt x="2130677" y="261689"/>
                    <a:pt x="2346204" y="305078"/>
                    <a:pt x="2548700" y="390755"/>
                  </a:cubicBezTo>
                  <a:cubicBezTo>
                    <a:pt x="2744653" y="473606"/>
                    <a:pt x="2920822" y="592465"/>
                    <a:pt x="3072236" y="743879"/>
                  </a:cubicBezTo>
                  <a:cubicBezTo>
                    <a:pt x="3223702" y="895345"/>
                    <a:pt x="3342509" y="1071514"/>
                    <a:pt x="3425412" y="1267467"/>
                  </a:cubicBezTo>
                  <a:cubicBezTo>
                    <a:pt x="3511037" y="1469910"/>
                    <a:pt x="3554477" y="1685490"/>
                    <a:pt x="3554477" y="1908083"/>
                  </a:cubicBezTo>
                  <a:cubicBezTo>
                    <a:pt x="3554477" y="2130676"/>
                    <a:pt x="3511037" y="2346256"/>
                    <a:pt x="3425412" y="254869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25F921ED-B6AA-2BC8-9B47-9300E7BFFCF8}"/>
                </a:ext>
              </a:extLst>
            </p:cNvPr>
            <p:cNvSpPr/>
            <p:nvPr/>
          </p:nvSpPr>
          <p:spPr>
            <a:xfrm>
              <a:off x="1583793" y="2934955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48DFB89B-EE71-0507-DFF0-C4F527C12BB1}"/>
                </a:ext>
              </a:extLst>
            </p:cNvPr>
            <p:cNvSpPr/>
            <p:nvPr/>
          </p:nvSpPr>
          <p:spPr>
            <a:xfrm>
              <a:off x="1229788" y="2587065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21AF4539-3C5B-BCA2-671D-9C7138F59504}"/>
                </a:ext>
              </a:extLst>
            </p:cNvPr>
            <p:cNvSpPr/>
            <p:nvPr/>
          </p:nvSpPr>
          <p:spPr>
            <a:xfrm>
              <a:off x="875783" y="2239175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0F4702F9-1447-2C32-E125-5D8ED2B6141A}"/>
                </a:ext>
              </a:extLst>
            </p:cNvPr>
            <p:cNvSpPr/>
            <p:nvPr/>
          </p:nvSpPr>
          <p:spPr>
            <a:xfrm>
              <a:off x="521779" y="1891285"/>
              <a:ext cx="2581187" cy="2536605"/>
            </a:xfrm>
            <a:custGeom>
              <a:avLst/>
              <a:gdLst>
                <a:gd name="connsiteX0" fmla="*/ 3666428 w 3816166"/>
                <a:gd name="connsiteY0" fmla="*/ 1165513 h 3816166"/>
                <a:gd name="connsiteX1" fmla="*/ 3257303 w 3816166"/>
                <a:gd name="connsiteY1" fmla="*/ 558864 h 3816166"/>
                <a:gd name="connsiteX2" fmla="*/ 2650601 w 3816166"/>
                <a:gd name="connsiteY2" fmla="*/ 149739 h 3816166"/>
                <a:gd name="connsiteX3" fmla="*/ 1908083 w 3816166"/>
                <a:gd name="connsiteY3" fmla="*/ 0 h 3816166"/>
                <a:gd name="connsiteX4" fmla="*/ 1165513 w 3816166"/>
                <a:gd name="connsiteY4" fmla="*/ 149739 h 3816166"/>
                <a:gd name="connsiteX5" fmla="*/ 558864 w 3816166"/>
                <a:gd name="connsiteY5" fmla="*/ 558864 h 3816166"/>
                <a:gd name="connsiteX6" fmla="*/ 149686 w 3816166"/>
                <a:gd name="connsiteY6" fmla="*/ 1165513 h 3816166"/>
                <a:gd name="connsiteX7" fmla="*/ 0 w 3816166"/>
                <a:gd name="connsiteY7" fmla="*/ 1908083 h 3816166"/>
                <a:gd name="connsiteX8" fmla="*/ 149686 w 3816166"/>
                <a:gd name="connsiteY8" fmla="*/ 2650653 h 3816166"/>
                <a:gd name="connsiteX9" fmla="*/ 558864 w 3816166"/>
                <a:gd name="connsiteY9" fmla="*/ 3257302 h 3816166"/>
                <a:gd name="connsiteX10" fmla="*/ 1165513 w 3816166"/>
                <a:gd name="connsiteY10" fmla="*/ 3666427 h 3816166"/>
                <a:gd name="connsiteX11" fmla="*/ 1908083 w 3816166"/>
                <a:gd name="connsiteY11" fmla="*/ 3816166 h 3816166"/>
                <a:gd name="connsiteX12" fmla="*/ 2650601 w 3816166"/>
                <a:gd name="connsiteY12" fmla="*/ 3666427 h 3816166"/>
                <a:gd name="connsiteX13" fmla="*/ 3257303 w 3816166"/>
                <a:gd name="connsiteY13" fmla="*/ 3257302 h 3816166"/>
                <a:gd name="connsiteX14" fmla="*/ 3666428 w 3816166"/>
                <a:gd name="connsiteY14" fmla="*/ 2650653 h 3816166"/>
                <a:gd name="connsiteX15" fmla="*/ 3816167 w 3816166"/>
                <a:gd name="connsiteY15" fmla="*/ 1908083 h 3816166"/>
                <a:gd name="connsiteX16" fmla="*/ 3666428 w 3816166"/>
                <a:gd name="connsiteY16" fmla="*/ 1165513 h 3816166"/>
                <a:gd name="connsiteX17" fmla="*/ 3425412 w 3816166"/>
                <a:gd name="connsiteY17" fmla="*/ 2548699 h 3816166"/>
                <a:gd name="connsiteX18" fmla="*/ 3072236 w 3816166"/>
                <a:gd name="connsiteY18" fmla="*/ 3072287 h 3816166"/>
                <a:gd name="connsiteX19" fmla="*/ 2548700 w 3816166"/>
                <a:gd name="connsiteY19" fmla="*/ 3425411 h 3816166"/>
                <a:gd name="connsiteX20" fmla="*/ 1908083 w 3816166"/>
                <a:gd name="connsiteY20" fmla="*/ 3554477 h 3816166"/>
                <a:gd name="connsiteX21" fmla="*/ 1267467 w 3816166"/>
                <a:gd name="connsiteY21" fmla="*/ 3425411 h 3816166"/>
                <a:gd name="connsiteX22" fmla="*/ 743879 w 3816166"/>
                <a:gd name="connsiteY22" fmla="*/ 3072287 h 3816166"/>
                <a:gd name="connsiteX23" fmla="*/ 390703 w 3816166"/>
                <a:gd name="connsiteY23" fmla="*/ 2548699 h 3816166"/>
                <a:gd name="connsiteX24" fmla="*/ 261690 w 3816166"/>
                <a:gd name="connsiteY24" fmla="*/ 1908083 h 3816166"/>
                <a:gd name="connsiteX25" fmla="*/ 390703 w 3816166"/>
                <a:gd name="connsiteY25" fmla="*/ 1267467 h 3816166"/>
                <a:gd name="connsiteX26" fmla="*/ 743879 w 3816166"/>
                <a:gd name="connsiteY26" fmla="*/ 743879 h 3816166"/>
                <a:gd name="connsiteX27" fmla="*/ 1267467 w 3816166"/>
                <a:gd name="connsiteY27" fmla="*/ 390755 h 3816166"/>
                <a:gd name="connsiteX28" fmla="*/ 1908083 w 3816166"/>
                <a:gd name="connsiteY28" fmla="*/ 261689 h 3816166"/>
                <a:gd name="connsiteX29" fmla="*/ 2548700 w 3816166"/>
                <a:gd name="connsiteY29" fmla="*/ 390755 h 3816166"/>
                <a:gd name="connsiteX30" fmla="*/ 3072236 w 3816166"/>
                <a:gd name="connsiteY30" fmla="*/ 743879 h 3816166"/>
                <a:gd name="connsiteX31" fmla="*/ 3425412 w 3816166"/>
                <a:gd name="connsiteY31" fmla="*/ 1267467 h 3816166"/>
                <a:gd name="connsiteX32" fmla="*/ 3554477 w 3816166"/>
                <a:gd name="connsiteY32" fmla="*/ 1908083 h 3816166"/>
                <a:gd name="connsiteX33" fmla="*/ 3425412 w 3816166"/>
                <a:gd name="connsiteY33" fmla="*/ 2548699 h 381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816166" h="3816166">
                  <a:moveTo>
                    <a:pt x="3666428" y="1165513"/>
                  </a:moveTo>
                  <a:cubicBezTo>
                    <a:pt x="3570336" y="938366"/>
                    <a:pt x="3432687" y="734248"/>
                    <a:pt x="3257303" y="558864"/>
                  </a:cubicBezTo>
                  <a:cubicBezTo>
                    <a:pt x="3081918" y="383480"/>
                    <a:pt x="2877801" y="245831"/>
                    <a:pt x="2650601" y="149739"/>
                  </a:cubicBezTo>
                  <a:cubicBezTo>
                    <a:pt x="2415709" y="50349"/>
                    <a:pt x="2165900" y="0"/>
                    <a:pt x="1908083" y="0"/>
                  </a:cubicBezTo>
                  <a:cubicBezTo>
                    <a:pt x="1650267" y="0"/>
                    <a:pt x="1400406" y="50349"/>
                    <a:pt x="1165513" y="149739"/>
                  </a:cubicBezTo>
                  <a:cubicBezTo>
                    <a:pt x="938367" y="245779"/>
                    <a:pt x="734249" y="383480"/>
                    <a:pt x="558864" y="558864"/>
                  </a:cubicBezTo>
                  <a:cubicBezTo>
                    <a:pt x="383427" y="734248"/>
                    <a:pt x="245779" y="938366"/>
                    <a:pt x="149686" y="1165513"/>
                  </a:cubicBezTo>
                  <a:cubicBezTo>
                    <a:pt x="50349" y="1400405"/>
                    <a:pt x="0" y="1650266"/>
                    <a:pt x="0" y="1908083"/>
                  </a:cubicBezTo>
                  <a:cubicBezTo>
                    <a:pt x="0" y="2165900"/>
                    <a:pt x="50349" y="2415761"/>
                    <a:pt x="149686" y="2650653"/>
                  </a:cubicBezTo>
                  <a:cubicBezTo>
                    <a:pt x="245779" y="2877800"/>
                    <a:pt x="383427" y="3081918"/>
                    <a:pt x="558864" y="3257302"/>
                  </a:cubicBezTo>
                  <a:cubicBezTo>
                    <a:pt x="734249" y="3432686"/>
                    <a:pt x="938367" y="3570387"/>
                    <a:pt x="1165513" y="3666427"/>
                  </a:cubicBezTo>
                  <a:cubicBezTo>
                    <a:pt x="1400406" y="3765817"/>
                    <a:pt x="1650267" y="3816166"/>
                    <a:pt x="1908083" y="3816166"/>
                  </a:cubicBezTo>
                  <a:cubicBezTo>
                    <a:pt x="2165900" y="3816166"/>
                    <a:pt x="2415709" y="3765817"/>
                    <a:pt x="2650601" y="3666427"/>
                  </a:cubicBezTo>
                  <a:cubicBezTo>
                    <a:pt x="2877801" y="3570335"/>
                    <a:pt x="3081918" y="3432686"/>
                    <a:pt x="3257303" y="3257302"/>
                  </a:cubicBezTo>
                  <a:cubicBezTo>
                    <a:pt x="3432687" y="3081918"/>
                    <a:pt x="3570336" y="2877800"/>
                    <a:pt x="3666428" y="2650653"/>
                  </a:cubicBezTo>
                  <a:cubicBezTo>
                    <a:pt x="3765765" y="2415761"/>
                    <a:pt x="3816167" y="2165900"/>
                    <a:pt x="3816167" y="1908083"/>
                  </a:cubicBezTo>
                  <a:cubicBezTo>
                    <a:pt x="3816167" y="1650266"/>
                    <a:pt x="3765765" y="1400405"/>
                    <a:pt x="3666428" y="1165513"/>
                  </a:cubicBezTo>
                  <a:close/>
                  <a:moveTo>
                    <a:pt x="3425412" y="2548699"/>
                  </a:moveTo>
                  <a:cubicBezTo>
                    <a:pt x="3342509" y="2744652"/>
                    <a:pt x="3223702" y="2920822"/>
                    <a:pt x="3072236" y="3072287"/>
                  </a:cubicBezTo>
                  <a:cubicBezTo>
                    <a:pt x="2920822" y="3223701"/>
                    <a:pt x="2744653" y="3342560"/>
                    <a:pt x="2548700" y="3425411"/>
                  </a:cubicBezTo>
                  <a:cubicBezTo>
                    <a:pt x="2346204" y="3511089"/>
                    <a:pt x="2130677" y="3554477"/>
                    <a:pt x="1908083" y="3554477"/>
                  </a:cubicBezTo>
                  <a:cubicBezTo>
                    <a:pt x="1685438" y="3554477"/>
                    <a:pt x="1469910" y="3511089"/>
                    <a:pt x="1267467" y="3425411"/>
                  </a:cubicBezTo>
                  <a:cubicBezTo>
                    <a:pt x="1071514" y="3342560"/>
                    <a:pt x="895345" y="3223701"/>
                    <a:pt x="743879" y="3072287"/>
                  </a:cubicBezTo>
                  <a:cubicBezTo>
                    <a:pt x="592413" y="2920822"/>
                    <a:pt x="473606" y="2744652"/>
                    <a:pt x="390703" y="2548699"/>
                  </a:cubicBezTo>
                  <a:cubicBezTo>
                    <a:pt x="305078" y="2346256"/>
                    <a:pt x="261690" y="2130676"/>
                    <a:pt x="261690" y="1908083"/>
                  </a:cubicBezTo>
                  <a:cubicBezTo>
                    <a:pt x="261690" y="1685490"/>
                    <a:pt x="305078" y="1469910"/>
                    <a:pt x="390703" y="1267467"/>
                  </a:cubicBezTo>
                  <a:cubicBezTo>
                    <a:pt x="473606" y="1071514"/>
                    <a:pt x="592413" y="895345"/>
                    <a:pt x="743879" y="743879"/>
                  </a:cubicBezTo>
                  <a:cubicBezTo>
                    <a:pt x="895345" y="592465"/>
                    <a:pt x="1071514" y="473606"/>
                    <a:pt x="1267467" y="390755"/>
                  </a:cubicBezTo>
                  <a:cubicBezTo>
                    <a:pt x="1469910" y="305078"/>
                    <a:pt x="1685438" y="261689"/>
                    <a:pt x="1908083" y="261689"/>
                  </a:cubicBezTo>
                  <a:cubicBezTo>
                    <a:pt x="2130677" y="261689"/>
                    <a:pt x="2346204" y="305078"/>
                    <a:pt x="2548700" y="390755"/>
                  </a:cubicBezTo>
                  <a:cubicBezTo>
                    <a:pt x="2744653" y="473606"/>
                    <a:pt x="2920822" y="592465"/>
                    <a:pt x="3072236" y="743879"/>
                  </a:cubicBezTo>
                  <a:cubicBezTo>
                    <a:pt x="3223702" y="895345"/>
                    <a:pt x="3342509" y="1071514"/>
                    <a:pt x="3425412" y="1267467"/>
                  </a:cubicBezTo>
                  <a:cubicBezTo>
                    <a:pt x="3511037" y="1469910"/>
                    <a:pt x="3554477" y="1685490"/>
                    <a:pt x="3554477" y="1908083"/>
                  </a:cubicBezTo>
                  <a:cubicBezTo>
                    <a:pt x="3554477" y="2130676"/>
                    <a:pt x="3511037" y="2346256"/>
                    <a:pt x="3425412" y="254869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EDF68FF7-3430-5E33-E059-71D3683B1FF6}"/>
                </a:ext>
              </a:extLst>
            </p:cNvPr>
            <p:cNvSpPr/>
            <p:nvPr/>
          </p:nvSpPr>
          <p:spPr>
            <a:xfrm>
              <a:off x="1583793" y="2934955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CC857B7B-670D-9910-76EC-67932FF42D73}"/>
                </a:ext>
              </a:extLst>
            </p:cNvPr>
            <p:cNvSpPr/>
            <p:nvPr/>
          </p:nvSpPr>
          <p:spPr>
            <a:xfrm>
              <a:off x="1229788" y="2587065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A327E26F-10BE-305E-D537-3B0C53DAFCC7}"/>
                </a:ext>
              </a:extLst>
            </p:cNvPr>
            <p:cNvSpPr/>
            <p:nvPr/>
          </p:nvSpPr>
          <p:spPr>
            <a:xfrm>
              <a:off x="875783" y="2239175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8A889756-B82F-C698-AC55-09AA39F99EE2}"/>
                </a:ext>
              </a:extLst>
            </p:cNvPr>
            <p:cNvSpPr/>
            <p:nvPr/>
          </p:nvSpPr>
          <p:spPr>
            <a:xfrm>
              <a:off x="521779" y="1891285"/>
              <a:ext cx="2581187" cy="2536605"/>
            </a:xfrm>
            <a:custGeom>
              <a:avLst/>
              <a:gdLst>
                <a:gd name="connsiteX0" fmla="*/ 3666428 w 3816166"/>
                <a:gd name="connsiteY0" fmla="*/ 1165513 h 3816166"/>
                <a:gd name="connsiteX1" fmla="*/ 3257303 w 3816166"/>
                <a:gd name="connsiteY1" fmla="*/ 558864 h 3816166"/>
                <a:gd name="connsiteX2" fmla="*/ 2650601 w 3816166"/>
                <a:gd name="connsiteY2" fmla="*/ 149739 h 3816166"/>
                <a:gd name="connsiteX3" fmla="*/ 1908083 w 3816166"/>
                <a:gd name="connsiteY3" fmla="*/ 0 h 3816166"/>
                <a:gd name="connsiteX4" fmla="*/ 1165513 w 3816166"/>
                <a:gd name="connsiteY4" fmla="*/ 149739 h 3816166"/>
                <a:gd name="connsiteX5" fmla="*/ 558864 w 3816166"/>
                <a:gd name="connsiteY5" fmla="*/ 558864 h 3816166"/>
                <a:gd name="connsiteX6" fmla="*/ 149686 w 3816166"/>
                <a:gd name="connsiteY6" fmla="*/ 1165513 h 3816166"/>
                <a:gd name="connsiteX7" fmla="*/ 0 w 3816166"/>
                <a:gd name="connsiteY7" fmla="*/ 1908083 h 3816166"/>
                <a:gd name="connsiteX8" fmla="*/ 149686 w 3816166"/>
                <a:gd name="connsiteY8" fmla="*/ 2650653 h 3816166"/>
                <a:gd name="connsiteX9" fmla="*/ 558864 w 3816166"/>
                <a:gd name="connsiteY9" fmla="*/ 3257302 h 3816166"/>
                <a:gd name="connsiteX10" fmla="*/ 1165513 w 3816166"/>
                <a:gd name="connsiteY10" fmla="*/ 3666427 h 3816166"/>
                <a:gd name="connsiteX11" fmla="*/ 1908083 w 3816166"/>
                <a:gd name="connsiteY11" fmla="*/ 3816166 h 3816166"/>
                <a:gd name="connsiteX12" fmla="*/ 2650601 w 3816166"/>
                <a:gd name="connsiteY12" fmla="*/ 3666427 h 3816166"/>
                <a:gd name="connsiteX13" fmla="*/ 3257303 w 3816166"/>
                <a:gd name="connsiteY13" fmla="*/ 3257302 h 3816166"/>
                <a:gd name="connsiteX14" fmla="*/ 3666428 w 3816166"/>
                <a:gd name="connsiteY14" fmla="*/ 2650653 h 3816166"/>
                <a:gd name="connsiteX15" fmla="*/ 3816167 w 3816166"/>
                <a:gd name="connsiteY15" fmla="*/ 1908083 h 3816166"/>
                <a:gd name="connsiteX16" fmla="*/ 3666428 w 3816166"/>
                <a:gd name="connsiteY16" fmla="*/ 1165513 h 3816166"/>
                <a:gd name="connsiteX17" fmla="*/ 3425412 w 3816166"/>
                <a:gd name="connsiteY17" fmla="*/ 2548699 h 3816166"/>
                <a:gd name="connsiteX18" fmla="*/ 3072236 w 3816166"/>
                <a:gd name="connsiteY18" fmla="*/ 3072287 h 3816166"/>
                <a:gd name="connsiteX19" fmla="*/ 2548700 w 3816166"/>
                <a:gd name="connsiteY19" fmla="*/ 3425411 h 3816166"/>
                <a:gd name="connsiteX20" fmla="*/ 1908083 w 3816166"/>
                <a:gd name="connsiteY20" fmla="*/ 3554477 h 3816166"/>
                <a:gd name="connsiteX21" fmla="*/ 1267467 w 3816166"/>
                <a:gd name="connsiteY21" fmla="*/ 3425411 h 3816166"/>
                <a:gd name="connsiteX22" fmla="*/ 743879 w 3816166"/>
                <a:gd name="connsiteY22" fmla="*/ 3072287 h 3816166"/>
                <a:gd name="connsiteX23" fmla="*/ 390703 w 3816166"/>
                <a:gd name="connsiteY23" fmla="*/ 2548699 h 3816166"/>
                <a:gd name="connsiteX24" fmla="*/ 261690 w 3816166"/>
                <a:gd name="connsiteY24" fmla="*/ 1908083 h 3816166"/>
                <a:gd name="connsiteX25" fmla="*/ 390703 w 3816166"/>
                <a:gd name="connsiteY25" fmla="*/ 1267467 h 3816166"/>
                <a:gd name="connsiteX26" fmla="*/ 743879 w 3816166"/>
                <a:gd name="connsiteY26" fmla="*/ 743879 h 3816166"/>
                <a:gd name="connsiteX27" fmla="*/ 1267467 w 3816166"/>
                <a:gd name="connsiteY27" fmla="*/ 390755 h 3816166"/>
                <a:gd name="connsiteX28" fmla="*/ 1908083 w 3816166"/>
                <a:gd name="connsiteY28" fmla="*/ 261689 h 3816166"/>
                <a:gd name="connsiteX29" fmla="*/ 2548700 w 3816166"/>
                <a:gd name="connsiteY29" fmla="*/ 390755 h 3816166"/>
                <a:gd name="connsiteX30" fmla="*/ 3072236 w 3816166"/>
                <a:gd name="connsiteY30" fmla="*/ 743879 h 3816166"/>
                <a:gd name="connsiteX31" fmla="*/ 3425412 w 3816166"/>
                <a:gd name="connsiteY31" fmla="*/ 1267467 h 3816166"/>
                <a:gd name="connsiteX32" fmla="*/ 3554477 w 3816166"/>
                <a:gd name="connsiteY32" fmla="*/ 1908083 h 3816166"/>
                <a:gd name="connsiteX33" fmla="*/ 3425412 w 3816166"/>
                <a:gd name="connsiteY33" fmla="*/ 2548699 h 381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816166" h="3816166">
                  <a:moveTo>
                    <a:pt x="3666428" y="1165513"/>
                  </a:moveTo>
                  <a:cubicBezTo>
                    <a:pt x="3570336" y="938366"/>
                    <a:pt x="3432687" y="734248"/>
                    <a:pt x="3257303" y="558864"/>
                  </a:cubicBezTo>
                  <a:cubicBezTo>
                    <a:pt x="3081918" y="383480"/>
                    <a:pt x="2877801" y="245831"/>
                    <a:pt x="2650601" y="149739"/>
                  </a:cubicBezTo>
                  <a:cubicBezTo>
                    <a:pt x="2415709" y="50349"/>
                    <a:pt x="2165900" y="0"/>
                    <a:pt x="1908083" y="0"/>
                  </a:cubicBezTo>
                  <a:cubicBezTo>
                    <a:pt x="1650267" y="0"/>
                    <a:pt x="1400406" y="50349"/>
                    <a:pt x="1165513" y="149739"/>
                  </a:cubicBezTo>
                  <a:cubicBezTo>
                    <a:pt x="938367" y="245779"/>
                    <a:pt x="734249" y="383480"/>
                    <a:pt x="558864" y="558864"/>
                  </a:cubicBezTo>
                  <a:cubicBezTo>
                    <a:pt x="383427" y="734248"/>
                    <a:pt x="245779" y="938366"/>
                    <a:pt x="149686" y="1165513"/>
                  </a:cubicBezTo>
                  <a:cubicBezTo>
                    <a:pt x="50349" y="1400405"/>
                    <a:pt x="0" y="1650266"/>
                    <a:pt x="0" y="1908083"/>
                  </a:cubicBezTo>
                  <a:cubicBezTo>
                    <a:pt x="0" y="2165900"/>
                    <a:pt x="50349" y="2415761"/>
                    <a:pt x="149686" y="2650653"/>
                  </a:cubicBezTo>
                  <a:cubicBezTo>
                    <a:pt x="245779" y="2877800"/>
                    <a:pt x="383427" y="3081918"/>
                    <a:pt x="558864" y="3257302"/>
                  </a:cubicBezTo>
                  <a:cubicBezTo>
                    <a:pt x="734249" y="3432686"/>
                    <a:pt x="938367" y="3570387"/>
                    <a:pt x="1165513" y="3666427"/>
                  </a:cubicBezTo>
                  <a:cubicBezTo>
                    <a:pt x="1400406" y="3765817"/>
                    <a:pt x="1650267" y="3816166"/>
                    <a:pt x="1908083" y="3816166"/>
                  </a:cubicBezTo>
                  <a:cubicBezTo>
                    <a:pt x="2165900" y="3816166"/>
                    <a:pt x="2415709" y="3765817"/>
                    <a:pt x="2650601" y="3666427"/>
                  </a:cubicBezTo>
                  <a:cubicBezTo>
                    <a:pt x="2877801" y="3570335"/>
                    <a:pt x="3081918" y="3432686"/>
                    <a:pt x="3257303" y="3257302"/>
                  </a:cubicBezTo>
                  <a:cubicBezTo>
                    <a:pt x="3432687" y="3081918"/>
                    <a:pt x="3570336" y="2877800"/>
                    <a:pt x="3666428" y="2650653"/>
                  </a:cubicBezTo>
                  <a:cubicBezTo>
                    <a:pt x="3765765" y="2415761"/>
                    <a:pt x="3816167" y="2165900"/>
                    <a:pt x="3816167" y="1908083"/>
                  </a:cubicBezTo>
                  <a:cubicBezTo>
                    <a:pt x="3816167" y="1650266"/>
                    <a:pt x="3765765" y="1400405"/>
                    <a:pt x="3666428" y="1165513"/>
                  </a:cubicBezTo>
                  <a:close/>
                  <a:moveTo>
                    <a:pt x="3425412" y="2548699"/>
                  </a:moveTo>
                  <a:cubicBezTo>
                    <a:pt x="3342509" y="2744652"/>
                    <a:pt x="3223702" y="2920822"/>
                    <a:pt x="3072236" y="3072287"/>
                  </a:cubicBezTo>
                  <a:cubicBezTo>
                    <a:pt x="2920822" y="3223701"/>
                    <a:pt x="2744653" y="3342560"/>
                    <a:pt x="2548700" y="3425411"/>
                  </a:cubicBezTo>
                  <a:cubicBezTo>
                    <a:pt x="2346204" y="3511089"/>
                    <a:pt x="2130677" y="3554477"/>
                    <a:pt x="1908083" y="3554477"/>
                  </a:cubicBezTo>
                  <a:cubicBezTo>
                    <a:pt x="1685438" y="3554477"/>
                    <a:pt x="1469910" y="3511089"/>
                    <a:pt x="1267467" y="3425411"/>
                  </a:cubicBezTo>
                  <a:cubicBezTo>
                    <a:pt x="1071514" y="3342560"/>
                    <a:pt x="895345" y="3223701"/>
                    <a:pt x="743879" y="3072287"/>
                  </a:cubicBezTo>
                  <a:cubicBezTo>
                    <a:pt x="592413" y="2920822"/>
                    <a:pt x="473606" y="2744652"/>
                    <a:pt x="390703" y="2548699"/>
                  </a:cubicBezTo>
                  <a:cubicBezTo>
                    <a:pt x="305078" y="2346256"/>
                    <a:pt x="261690" y="2130676"/>
                    <a:pt x="261690" y="1908083"/>
                  </a:cubicBezTo>
                  <a:cubicBezTo>
                    <a:pt x="261690" y="1685490"/>
                    <a:pt x="305078" y="1469910"/>
                    <a:pt x="390703" y="1267467"/>
                  </a:cubicBezTo>
                  <a:cubicBezTo>
                    <a:pt x="473606" y="1071514"/>
                    <a:pt x="592413" y="895345"/>
                    <a:pt x="743879" y="743879"/>
                  </a:cubicBezTo>
                  <a:cubicBezTo>
                    <a:pt x="895345" y="592465"/>
                    <a:pt x="1071514" y="473606"/>
                    <a:pt x="1267467" y="390755"/>
                  </a:cubicBezTo>
                  <a:cubicBezTo>
                    <a:pt x="1469910" y="305078"/>
                    <a:pt x="1685438" y="261689"/>
                    <a:pt x="1908083" y="261689"/>
                  </a:cubicBezTo>
                  <a:cubicBezTo>
                    <a:pt x="2130677" y="261689"/>
                    <a:pt x="2346204" y="305078"/>
                    <a:pt x="2548700" y="390755"/>
                  </a:cubicBezTo>
                  <a:cubicBezTo>
                    <a:pt x="2744653" y="473606"/>
                    <a:pt x="2920822" y="592465"/>
                    <a:pt x="3072236" y="743879"/>
                  </a:cubicBezTo>
                  <a:cubicBezTo>
                    <a:pt x="3223702" y="895345"/>
                    <a:pt x="3342509" y="1071514"/>
                    <a:pt x="3425412" y="1267467"/>
                  </a:cubicBezTo>
                  <a:cubicBezTo>
                    <a:pt x="3511037" y="1469910"/>
                    <a:pt x="3554477" y="1685490"/>
                    <a:pt x="3554477" y="1908083"/>
                  </a:cubicBezTo>
                  <a:cubicBezTo>
                    <a:pt x="3554477" y="2130676"/>
                    <a:pt x="3511037" y="2346256"/>
                    <a:pt x="3425412" y="2548699"/>
                  </a:cubicBezTo>
                  <a:close/>
                </a:path>
              </a:pathLst>
            </a:custGeom>
            <a:solidFill>
              <a:srgbClr val="9BBB5C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1" name="Freeform: Shape 290">
              <a:extLst>
                <a:ext uri="{FF2B5EF4-FFF2-40B4-BE49-F238E27FC236}">
                  <a16:creationId xmlns:a16="http://schemas.microsoft.com/office/drawing/2014/main" id="{C3E06172-F817-C735-0B98-12E25B734F35}"/>
                </a:ext>
              </a:extLst>
            </p:cNvPr>
            <p:cNvSpPr/>
            <p:nvPr/>
          </p:nvSpPr>
          <p:spPr>
            <a:xfrm>
              <a:off x="1583793" y="2934955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2" name="Freeform: Shape 291">
              <a:extLst>
                <a:ext uri="{FF2B5EF4-FFF2-40B4-BE49-F238E27FC236}">
                  <a16:creationId xmlns:a16="http://schemas.microsoft.com/office/drawing/2014/main" id="{494440B3-7946-B7ED-E3E0-BB043066CD19}"/>
                </a:ext>
              </a:extLst>
            </p:cNvPr>
            <p:cNvSpPr/>
            <p:nvPr/>
          </p:nvSpPr>
          <p:spPr>
            <a:xfrm>
              <a:off x="1229788" y="2587065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3" name="Freeform: Shape 292">
              <a:extLst>
                <a:ext uri="{FF2B5EF4-FFF2-40B4-BE49-F238E27FC236}">
                  <a16:creationId xmlns:a16="http://schemas.microsoft.com/office/drawing/2014/main" id="{832BE12D-C511-C864-4369-00C721E63E32}"/>
                </a:ext>
              </a:extLst>
            </p:cNvPr>
            <p:cNvSpPr/>
            <p:nvPr/>
          </p:nvSpPr>
          <p:spPr>
            <a:xfrm>
              <a:off x="875783" y="2239175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4" name="Freeform: Shape 293">
              <a:extLst>
                <a:ext uri="{FF2B5EF4-FFF2-40B4-BE49-F238E27FC236}">
                  <a16:creationId xmlns:a16="http://schemas.microsoft.com/office/drawing/2014/main" id="{54A6252D-6E1B-71F3-6B8F-5DDD9B6277E5}"/>
                </a:ext>
              </a:extLst>
            </p:cNvPr>
            <p:cNvSpPr/>
            <p:nvPr/>
          </p:nvSpPr>
          <p:spPr>
            <a:xfrm>
              <a:off x="1583793" y="2934955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4B2C55C1-858D-5DCD-AB1D-40AB2C392B79}"/>
                </a:ext>
              </a:extLst>
            </p:cNvPr>
            <p:cNvSpPr/>
            <p:nvPr/>
          </p:nvSpPr>
          <p:spPr>
            <a:xfrm>
              <a:off x="1229788" y="2587065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6" name="Freeform: Shape 295">
              <a:extLst>
                <a:ext uri="{FF2B5EF4-FFF2-40B4-BE49-F238E27FC236}">
                  <a16:creationId xmlns:a16="http://schemas.microsoft.com/office/drawing/2014/main" id="{D751271A-200F-6EF3-1A48-5D2CEBA9A524}"/>
                </a:ext>
              </a:extLst>
            </p:cNvPr>
            <p:cNvSpPr/>
            <p:nvPr/>
          </p:nvSpPr>
          <p:spPr>
            <a:xfrm>
              <a:off x="875783" y="2239175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solidFill>
              <a:srgbClr val="F29B26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22F4817E-478B-B2BE-9678-4F83A9797264}"/>
                </a:ext>
              </a:extLst>
            </p:cNvPr>
            <p:cNvSpPr/>
            <p:nvPr/>
          </p:nvSpPr>
          <p:spPr>
            <a:xfrm>
              <a:off x="1583793" y="2934955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8" name="Freeform: Shape 297">
              <a:extLst>
                <a:ext uri="{FF2B5EF4-FFF2-40B4-BE49-F238E27FC236}">
                  <a16:creationId xmlns:a16="http://schemas.microsoft.com/office/drawing/2014/main" id="{6AB8861E-B157-9861-D209-502640B7AD66}"/>
                </a:ext>
              </a:extLst>
            </p:cNvPr>
            <p:cNvSpPr/>
            <p:nvPr/>
          </p:nvSpPr>
          <p:spPr>
            <a:xfrm>
              <a:off x="1229788" y="2587065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9" name="Freeform: Shape 298">
              <a:extLst>
                <a:ext uri="{FF2B5EF4-FFF2-40B4-BE49-F238E27FC236}">
                  <a16:creationId xmlns:a16="http://schemas.microsoft.com/office/drawing/2014/main" id="{D5B1F19B-A989-2B76-38C3-D7B16059E205}"/>
                </a:ext>
              </a:extLst>
            </p:cNvPr>
            <p:cNvSpPr/>
            <p:nvPr/>
          </p:nvSpPr>
          <p:spPr>
            <a:xfrm>
              <a:off x="1583793" y="2934955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00" name="Freeform: Shape 299">
              <a:extLst>
                <a:ext uri="{FF2B5EF4-FFF2-40B4-BE49-F238E27FC236}">
                  <a16:creationId xmlns:a16="http://schemas.microsoft.com/office/drawing/2014/main" id="{918242B9-A492-175B-6528-7D0114C42165}"/>
                </a:ext>
              </a:extLst>
            </p:cNvPr>
            <p:cNvSpPr/>
            <p:nvPr/>
          </p:nvSpPr>
          <p:spPr>
            <a:xfrm>
              <a:off x="1229788" y="2587065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solidFill>
              <a:srgbClr val="BD392F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01" name="Freeform: Shape 300">
              <a:extLst>
                <a:ext uri="{FF2B5EF4-FFF2-40B4-BE49-F238E27FC236}">
                  <a16:creationId xmlns:a16="http://schemas.microsoft.com/office/drawing/2014/main" id="{88221E0A-4FD0-DC1E-FEAE-6583877457E8}"/>
                </a:ext>
              </a:extLst>
            </p:cNvPr>
            <p:cNvSpPr/>
            <p:nvPr/>
          </p:nvSpPr>
          <p:spPr>
            <a:xfrm>
              <a:off x="1583793" y="2934955"/>
              <a:ext cx="457161" cy="449265"/>
            </a:xfrm>
            <a:custGeom>
              <a:avLst/>
              <a:gdLst>
                <a:gd name="connsiteX0" fmla="*/ 675892 w 675891"/>
                <a:gd name="connsiteY0" fmla="*/ 337946 h 675891"/>
                <a:gd name="connsiteX1" fmla="*/ 650194 w 675891"/>
                <a:gd name="connsiteY1" fmla="*/ 468843 h 675891"/>
                <a:gd name="connsiteX2" fmla="*/ 576869 w 675891"/>
                <a:gd name="connsiteY2" fmla="*/ 576973 h 675891"/>
                <a:gd name="connsiteX3" fmla="*/ 468843 w 675891"/>
                <a:gd name="connsiteY3" fmla="*/ 650194 h 675891"/>
                <a:gd name="connsiteX4" fmla="*/ 337946 w 675891"/>
                <a:gd name="connsiteY4" fmla="*/ 675892 h 675891"/>
                <a:gd name="connsiteX5" fmla="*/ 206997 w 675891"/>
                <a:gd name="connsiteY5" fmla="*/ 650194 h 675891"/>
                <a:gd name="connsiteX6" fmla="*/ 98971 w 675891"/>
                <a:gd name="connsiteY6" fmla="*/ 576921 h 675891"/>
                <a:gd name="connsiteX7" fmla="*/ 25646 w 675891"/>
                <a:gd name="connsiteY7" fmla="*/ 468843 h 675891"/>
                <a:gd name="connsiteX8" fmla="*/ 0 w 675891"/>
                <a:gd name="connsiteY8" fmla="*/ 337946 h 675891"/>
                <a:gd name="connsiteX9" fmla="*/ 25698 w 675891"/>
                <a:gd name="connsiteY9" fmla="*/ 207049 h 675891"/>
                <a:gd name="connsiteX10" fmla="*/ 98919 w 675891"/>
                <a:gd name="connsiteY10" fmla="*/ 99024 h 675891"/>
                <a:gd name="connsiteX11" fmla="*/ 207049 w 675891"/>
                <a:gd name="connsiteY11" fmla="*/ 25698 h 675891"/>
                <a:gd name="connsiteX12" fmla="*/ 337946 w 675891"/>
                <a:gd name="connsiteY12" fmla="*/ 0 h 675891"/>
                <a:gd name="connsiteX13" fmla="*/ 468843 w 675891"/>
                <a:gd name="connsiteY13" fmla="*/ 25698 h 675891"/>
                <a:gd name="connsiteX14" fmla="*/ 576869 w 675891"/>
                <a:gd name="connsiteY14" fmla="*/ 98971 h 675891"/>
                <a:gd name="connsiteX15" fmla="*/ 650194 w 675891"/>
                <a:gd name="connsiteY15" fmla="*/ 207049 h 675891"/>
                <a:gd name="connsiteX16" fmla="*/ 675892 w 675891"/>
                <a:gd name="connsiteY16" fmla="*/ 337946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75892" y="337946"/>
                  </a:move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ubicBezTo>
                    <a:pt x="667256" y="247349"/>
                    <a:pt x="675892" y="291417"/>
                    <a:pt x="675892" y="33794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02" name="Freeform: Shape 301">
              <a:extLst>
                <a:ext uri="{FF2B5EF4-FFF2-40B4-BE49-F238E27FC236}">
                  <a16:creationId xmlns:a16="http://schemas.microsoft.com/office/drawing/2014/main" id="{E5747237-FE33-4C62-478E-7E3B5A86C169}"/>
                </a:ext>
              </a:extLst>
            </p:cNvPr>
            <p:cNvSpPr/>
            <p:nvPr/>
          </p:nvSpPr>
          <p:spPr>
            <a:xfrm>
              <a:off x="1583793" y="2934955"/>
              <a:ext cx="457161" cy="449265"/>
            </a:xfrm>
            <a:custGeom>
              <a:avLst/>
              <a:gdLst>
                <a:gd name="connsiteX0" fmla="*/ 675892 w 675891"/>
                <a:gd name="connsiteY0" fmla="*/ 337946 h 675891"/>
                <a:gd name="connsiteX1" fmla="*/ 650194 w 675891"/>
                <a:gd name="connsiteY1" fmla="*/ 468843 h 675891"/>
                <a:gd name="connsiteX2" fmla="*/ 576869 w 675891"/>
                <a:gd name="connsiteY2" fmla="*/ 576973 h 675891"/>
                <a:gd name="connsiteX3" fmla="*/ 468843 w 675891"/>
                <a:gd name="connsiteY3" fmla="*/ 650194 h 675891"/>
                <a:gd name="connsiteX4" fmla="*/ 337946 w 675891"/>
                <a:gd name="connsiteY4" fmla="*/ 675892 h 675891"/>
                <a:gd name="connsiteX5" fmla="*/ 206997 w 675891"/>
                <a:gd name="connsiteY5" fmla="*/ 650194 h 675891"/>
                <a:gd name="connsiteX6" fmla="*/ 98971 w 675891"/>
                <a:gd name="connsiteY6" fmla="*/ 576921 h 675891"/>
                <a:gd name="connsiteX7" fmla="*/ 25646 w 675891"/>
                <a:gd name="connsiteY7" fmla="*/ 468843 h 675891"/>
                <a:gd name="connsiteX8" fmla="*/ 0 w 675891"/>
                <a:gd name="connsiteY8" fmla="*/ 337946 h 675891"/>
                <a:gd name="connsiteX9" fmla="*/ 25698 w 675891"/>
                <a:gd name="connsiteY9" fmla="*/ 207049 h 675891"/>
                <a:gd name="connsiteX10" fmla="*/ 98919 w 675891"/>
                <a:gd name="connsiteY10" fmla="*/ 99024 h 675891"/>
                <a:gd name="connsiteX11" fmla="*/ 207049 w 675891"/>
                <a:gd name="connsiteY11" fmla="*/ 25698 h 675891"/>
                <a:gd name="connsiteX12" fmla="*/ 337946 w 675891"/>
                <a:gd name="connsiteY12" fmla="*/ 0 h 675891"/>
                <a:gd name="connsiteX13" fmla="*/ 468843 w 675891"/>
                <a:gd name="connsiteY13" fmla="*/ 25698 h 675891"/>
                <a:gd name="connsiteX14" fmla="*/ 576869 w 675891"/>
                <a:gd name="connsiteY14" fmla="*/ 98971 h 675891"/>
                <a:gd name="connsiteX15" fmla="*/ 650194 w 675891"/>
                <a:gd name="connsiteY15" fmla="*/ 207049 h 675891"/>
                <a:gd name="connsiteX16" fmla="*/ 675892 w 675891"/>
                <a:gd name="connsiteY16" fmla="*/ 337946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75892" y="337946"/>
                  </a:move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ubicBezTo>
                    <a:pt x="667256" y="247349"/>
                    <a:pt x="675892" y="291417"/>
                    <a:pt x="675892" y="337946"/>
                  </a:cubicBezTo>
                  <a:close/>
                </a:path>
              </a:pathLst>
            </a:custGeom>
            <a:solidFill>
              <a:srgbClr val="445469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10C342BE-2DCB-9D1B-DFEF-4E06BAA8D511}"/>
                </a:ext>
              </a:extLst>
            </p:cNvPr>
            <p:cNvGrpSpPr/>
            <p:nvPr/>
          </p:nvGrpSpPr>
          <p:grpSpPr>
            <a:xfrm>
              <a:off x="1982387" y="528220"/>
              <a:ext cx="602020" cy="1981273"/>
              <a:chOff x="5761652" y="872877"/>
              <a:chExt cx="684448" cy="2292138"/>
            </a:xfrm>
          </p:grpSpPr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25444CB0-F6ED-3141-5993-2AD8C16B5E87}"/>
                  </a:ext>
                </a:extLst>
              </p:cNvPr>
              <p:cNvSpPr/>
              <p:nvPr/>
            </p:nvSpPr>
            <p:spPr>
              <a:xfrm>
                <a:off x="6080955" y="2714549"/>
                <a:ext cx="45842" cy="450466"/>
              </a:xfrm>
              <a:custGeom>
                <a:avLst/>
                <a:gdLst>
                  <a:gd name="connsiteX0" fmla="*/ 28053 w 56106"/>
                  <a:gd name="connsiteY0" fmla="*/ 559702 h 559701"/>
                  <a:gd name="connsiteX1" fmla="*/ 56106 w 56106"/>
                  <a:gd name="connsiteY1" fmla="*/ 0 h 559701"/>
                  <a:gd name="connsiteX2" fmla="*/ 0 w 56106"/>
                  <a:gd name="connsiteY2" fmla="*/ 0 h 559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106" h="559701">
                    <a:moveTo>
                      <a:pt x="28053" y="559702"/>
                    </a:moveTo>
                    <a:lnTo>
                      <a:pt x="56106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1EA185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7787E6E2-103B-1B79-387F-241878070E8E}"/>
                  </a:ext>
                </a:extLst>
              </p:cNvPr>
              <p:cNvSpPr/>
              <p:nvPr/>
            </p:nvSpPr>
            <p:spPr>
              <a:xfrm>
                <a:off x="5761652" y="872877"/>
                <a:ext cx="684448" cy="606896"/>
              </a:xfrm>
              <a:custGeom>
                <a:avLst/>
                <a:gdLst>
                  <a:gd name="connsiteX0" fmla="*/ 448170 w 890058"/>
                  <a:gd name="connsiteY0" fmla="*/ 75897 h 789210"/>
                  <a:gd name="connsiteX1" fmla="*/ 850177 w 890058"/>
                  <a:gd name="connsiteY1" fmla="*/ 12621 h 789210"/>
                  <a:gd name="connsiteX2" fmla="*/ 890059 w 890058"/>
                  <a:gd name="connsiteY2" fmla="*/ 46693 h 789210"/>
                  <a:gd name="connsiteX3" fmla="*/ 890059 w 890058"/>
                  <a:gd name="connsiteY3" fmla="*/ 515536 h 789210"/>
                  <a:gd name="connsiteX4" fmla="*/ 441470 w 890058"/>
                  <a:gd name="connsiteY4" fmla="*/ 789210 h 789210"/>
                  <a:gd name="connsiteX5" fmla="*/ 1099 w 890058"/>
                  <a:gd name="connsiteY5" fmla="*/ 511820 h 789210"/>
                  <a:gd name="connsiteX6" fmla="*/ 0 w 890058"/>
                  <a:gd name="connsiteY6" fmla="*/ 34236 h 789210"/>
                  <a:gd name="connsiteX7" fmla="*/ 41556 w 890058"/>
                  <a:gd name="connsiteY7" fmla="*/ 740 h 789210"/>
                  <a:gd name="connsiteX8" fmla="*/ 448170 w 890058"/>
                  <a:gd name="connsiteY8" fmla="*/ 75897 h 78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0058" h="789210">
                    <a:moveTo>
                      <a:pt x="448170" y="75897"/>
                    </a:moveTo>
                    <a:lnTo>
                      <a:pt x="850177" y="12621"/>
                    </a:lnTo>
                    <a:cubicBezTo>
                      <a:pt x="871112" y="9323"/>
                      <a:pt x="890059" y="25496"/>
                      <a:pt x="890059" y="46693"/>
                    </a:cubicBezTo>
                    <a:lnTo>
                      <a:pt x="890059" y="515536"/>
                    </a:lnTo>
                    <a:lnTo>
                      <a:pt x="441470" y="789210"/>
                    </a:lnTo>
                    <a:lnTo>
                      <a:pt x="1099" y="511820"/>
                    </a:lnTo>
                    <a:lnTo>
                      <a:pt x="0" y="34236"/>
                    </a:lnTo>
                    <a:cubicBezTo>
                      <a:pt x="209" y="12464"/>
                      <a:pt x="20202" y="-3709"/>
                      <a:pt x="41556" y="740"/>
                    </a:cubicBezTo>
                    <a:lnTo>
                      <a:pt x="448170" y="75897"/>
                    </a:lnTo>
                    <a:close/>
                  </a:path>
                </a:pathLst>
              </a:custGeom>
              <a:solidFill>
                <a:srgbClr val="1EA185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437083D-AD33-41DE-8D8C-5FA162F7A612}"/>
                  </a:ext>
                </a:extLst>
              </p:cNvPr>
              <p:cNvSpPr/>
              <p:nvPr/>
            </p:nvSpPr>
            <p:spPr>
              <a:xfrm>
                <a:off x="6045215" y="908824"/>
                <a:ext cx="117321" cy="1521353"/>
              </a:xfrm>
              <a:custGeom>
                <a:avLst/>
                <a:gdLst>
                  <a:gd name="connsiteX0" fmla="*/ 51605 w 152565"/>
                  <a:gd name="connsiteY0" fmla="*/ 0 h 1978372"/>
                  <a:gd name="connsiteX1" fmla="*/ 118912 w 152565"/>
                  <a:gd name="connsiteY1" fmla="*/ 0 h 1978372"/>
                  <a:gd name="connsiteX2" fmla="*/ 152565 w 152565"/>
                  <a:gd name="connsiteY2" fmla="*/ 1978373 h 1978372"/>
                  <a:gd name="connsiteX3" fmla="*/ 0 w 152565"/>
                  <a:gd name="connsiteY3" fmla="*/ 1978373 h 1978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565" h="1978372">
                    <a:moveTo>
                      <a:pt x="51605" y="0"/>
                    </a:moveTo>
                    <a:lnTo>
                      <a:pt x="118912" y="0"/>
                    </a:lnTo>
                    <a:lnTo>
                      <a:pt x="152565" y="1978373"/>
                    </a:lnTo>
                    <a:lnTo>
                      <a:pt x="0" y="1978373"/>
                    </a:lnTo>
                    <a:close/>
                  </a:path>
                </a:pathLst>
              </a:custGeom>
              <a:solidFill>
                <a:srgbClr val="1EA185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83DA167E-ADB1-4CDA-052F-6C2A77C5A278}"/>
                  </a:ext>
                </a:extLst>
              </p:cNvPr>
              <p:cNvSpPr/>
              <p:nvPr/>
            </p:nvSpPr>
            <p:spPr>
              <a:xfrm>
                <a:off x="6023663" y="2364614"/>
                <a:ext cx="160426" cy="377762"/>
              </a:xfrm>
              <a:custGeom>
                <a:avLst/>
                <a:gdLst>
                  <a:gd name="connsiteX0" fmla="*/ 145814 w 208619"/>
                  <a:gd name="connsiteY0" fmla="*/ 491244 h 491243"/>
                  <a:gd name="connsiteX1" fmla="*/ 62806 w 208619"/>
                  <a:gd name="connsiteY1" fmla="*/ 491244 h 491243"/>
                  <a:gd name="connsiteX2" fmla="*/ 0 w 208619"/>
                  <a:gd name="connsiteY2" fmla="*/ 428438 h 491243"/>
                  <a:gd name="connsiteX3" fmla="*/ 0 w 208619"/>
                  <a:gd name="connsiteY3" fmla="*/ 62805 h 491243"/>
                  <a:gd name="connsiteX4" fmla="*/ 62806 w 208619"/>
                  <a:gd name="connsiteY4" fmla="*/ 0 h 491243"/>
                  <a:gd name="connsiteX5" fmla="*/ 145814 w 208619"/>
                  <a:gd name="connsiteY5" fmla="*/ 0 h 491243"/>
                  <a:gd name="connsiteX6" fmla="*/ 208619 w 208619"/>
                  <a:gd name="connsiteY6" fmla="*/ 62805 h 491243"/>
                  <a:gd name="connsiteX7" fmla="*/ 208619 w 208619"/>
                  <a:gd name="connsiteY7" fmla="*/ 428438 h 491243"/>
                  <a:gd name="connsiteX8" fmla="*/ 145814 w 208619"/>
                  <a:gd name="connsiteY8" fmla="*/ 491244 h 491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619" h="491243">
                    <a:moveTo>
                      <a:pt x="145814" y="491244"/>
                    </a:moveTo>
                    <a:lnTo>
                      <a:pt x="62806" y="491244"/>
                    </a:lnTo>
                    <a:cubicBezTo>
                      <a:pt x="28263" y="491244"/>
                      <a:pt x="0" y="462981"/>
                      <a:pt x="0" y="428438"/>
                    </a:cubicBezTo>
                    <a:lnTo>
                      <a:pt x="0" y="62805"/>
                    </a:lnTo>
                    <a:cubicBezTo>
                      <a:pt x="0" y="28262"/>
                      <a:pt x="28263" y="0"/>
                      <a:pt x="62806" y="0"/>
                    </a:cubicBezTo>
                    <a:lnTo>
                      <a:pt x="145814" y="0"/>
                    </a:lnTo>
                    <a:cubicBezTo>
                      <a:pt x="180357" y="0"/>
                      <a:pt x="208619" y="28262"/>
                      <a:pt x="208619" y="62805"/>
                    </a:cubicBezTo>
                    <a:lnTo>
                      <a:pt x="208619" y="428438"/>
                    </a:lnTo>
                    <a:cubicBezTo>
                      <a:pt x="208619" y="462981"/>
                      <a:pt x="180357" y="491244"/>
                      <a:pt x="145814" y="491244"/>
                    </a:cubicBez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1EA185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304" name="Group 303">
              <a:extLst>
                <a:ext uri="{FF2B5EF4-FFF2-40B4-BE49-F238E27FC236}">
                  <a16:creationId xmlns:a16="http://schemas.microsoft.com/office/drawing/2014/main" id="{DD7D86AF-E062-4625-1E0B-889E2615A78A}"/>
                </a:ext>
              </a:extLst>
            </p:cNvPr>
            <p:cNvGrpSpPr/>
            <p:nvPr/>
          </p:nvGrpSpPr>
          <p:grpSpPr>
            <a:xfrm rot="4291104">
              <a:off x="2077570" y="4684167"/>
              <a:ext cx="1999348" cy="879006"/>
              <a:chOff x="6158678" y="2179725"/>
              <a:chExt cx="2273098" cy="1016924"/>
            </a:xfrm>
          </p:grpSpPr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FCE9DA50-3876-A7D3-073C-6A2AF45E2C0C}"/>
                  </a:ext>
                </a:extLst>
              </p:cNvPr>
              <p:cNvSpPr/>
              <p:nvPr/>
            </p:nvSpPr>
            <p:spPr>
              <a:xfrm>
                <a:off x="7763828" y="2179725"/>
                <a:ext cx="667948" cy="766585"/>
              </a:xfrm>
              <a:custGeom>
                <a:avLst/>
                <a:gdLst>
                  <a:gd name="connsiteX0" fmla="*/ 680446 w 868602"/>
                  <a:gd name="connsiteY0" fmla="*/ 440781 h 996870"/>
                  <a:gd name="connsiteX1" fmla="*/ 864832 w 868602"/>
                  <a:gd name="connsiteY1" fmla="*/ 803535 h 996870"/>
                  <a:gd name="connsiteX2" fmla="*/ 844734 w 868602"/>
                  <a:gd name="connsiteY2" fmla="*/ 852000 h 996870"/>
                  <a:gd name="connsiteX3" fmla="*/ 398867 w 868602"/>
                  <a:gd name="connsiteY3" fmla="*/ 996871 h 996870"/>
                  <a:gd name="connsiteX4" fmla="*/ 0 w 868602"/>
                  <a:gd name="connsiteY4" fmla="*/ 654790 h 996870"/>
                  <a:gd name="connsiteX5" fmla="*/ 127705 w 868602"/>
                  <a:gd name="connsiteY5" fmla="*/ 150253 h 996870"/>
                  <a:gd name="connsiteX6" fmla="*/ 581579 w 868602"/>
                  <a:gd name="connsiteY6" fmla="*/ 1613 h 996870"/>
                  <a:gd name="connsiteX7" fmla="*/ 626275 w 868602"/>
                  <a:gd name="connsiteY7" fmla="*/ 30765 h 996870"/>
                  <a:gd name="connsiteX8" fmla="*/ 680446 w 868602"/>
                  <a:gd name="connsiteY8" fmla="*/ 440781 h 996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8602" h="996870">
                    <a:moveTo>
                      <a:pt x="680446" y="440781"/>
                    </a:moveTo>
                    <a:lnTo>
                      <a:pt x="864832" y="803535"/>
                    </a:lnTo>
                    <a:cubicBezTo>
                      <a:pt x="874462" y="822429"/>
                      <a:pt x="864884" y="845457"/>
                      <a:pt x="844734" y="852000"/>
                    </a:cubicBezTo>
                    <a:lnTo>
                      <a:pt x="398867" y="996871"/>
                    </a:lnTo>
                    <a:lnTo>
                      <a:pt x="0" y="654790"/>
                    </a:lnTo>
                    <a:lnTo>
                      <a:pt x="127705" y="150253"/>
                    </a:lnTo>
                    <a:lnTo>
                      <a:pt x="581579" y="1613"/>
                    </a:lnTo>
                    <a:cubicBezTo>
                      <a:pt x="602357" y="-4929"/>
                      <a:pt x="623920" y="9150"/>
                      <a:pt x="626275" y="30765"/>
                    </a:cubicBezTo>
                    <a:lnTo>
                      <a:pt x="680446" y="440781"/>
                    </a:lnTo>
                    <a:close/>
                  </a:path>
                </a:pathLst>
              </a:custGeom>
              <a:solidFill>
                <a:srgbClr val="9BBB5C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16AECC7A-A300-B906-FB0F-90AC900F7947}"/>
                  </a:ext>
                </a:extLst>
              </p:cNvPr>
              <p:cNvSpPr/>
              <p:nvPr/>
            </p:nvSpPr>
            <p:spPr>
              <a:xfrm>
                <a:off x="6158678" y="3043146"/>
                <a:ext cx="415997" cy="153503"/>
              </a:xfrm>
              <a:custGeom>
                <a:avLst/>
                <a:gdLst>
                  <a:gd name="connsiteX0" fmla="*/ 0 w 540964"/>
                  <a:gd name="connsiteY0" fmla="*/ 199617 h 199616"/>
                  <a:gd name="connsiteX1" fmla="*/ 540965 w 540964"/>
                  <a:gd name="connsiteY1" fmla="*/ 53332 h 199616"/>
                  <a:gd name="connsiteX2" fmla="*/ 523641 w 540964"/>
                  <a:gd name="connsiteY2" fmla="*/ 0 h 199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964" h="199616">
                    <a:moveTo>
                      <a:pt x="0" y="199617"/>
                    </a:moveTo>
                    <a:lnTo>
                      <a:pt x="540965" y="53332"/>
                    </a:lnTo>
                    <a:lnTo>
                      <a:pt x="523641" y="0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C01A9422-9D04-BAD1-745C-D970AA2667A8}"/>
                  </a:ext>
                </a:extLst>
              </p:cNvPr>
              <p:cNvSpPr/>
              <p:nvPr/>
            </p:nvSpPr>
            <p:spPr>
              <a:xfrm>
                <a:off x="6839665" y="2482217"/>
                <a:ext cx="1475150" cy="543984"/>
              </a:xfrm>
              <a:custGeom>
                <a:avLst/>
                <a:gdLst>
                  <a:gd name="connsiteX0" fmla="*/ 1897511 w 1918289"/>
                  <a:gd name="connsiteY0" fmla="*/ 0 h 707399"/>
                  <a:gd name="connsiteX1" fmla="*/ 1918289 w 1918289"/>
                  <a:gd name="connsiteY1" fmla="*/ 64009 h 707399"/>
                  <a:gd name="connsiteX2" fmla="*/ 47157 w 1918289"/>
                  <a:gd name="connsiteY2" fmla="*/ 707399 h 707399"/>
                  <a:gd name="connsiteX3" fmla="*/ 0 w 1918289"/>
                  <a:gd name="connsiteY3" fmla="*/ 562318 h 707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8289" h="707399">
                    <a:moveTo>
                      <a:pt x="1897511" y="0"/>
                    </a:moveTo>
                    <a:lnTo>
                      <a:pt x="1918289" y="64009"/>
                    </a:lnTo>
                    <a:lnTo>
                      <a:pt x="47157" y="707399"/>
                    </a:lnTo>
                    <a:lnTo>
                      <a:pt x="0" y="562318"/>
                    </a:lnTo>
                    <a:close/>
                  </a:path>
                </a:pathLst>
              </a:custGeom>
              <a:solidFill>
                <a:srgbClr val="9BBB5C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F0BA4481-9FF4-01E8-E91F-75A839BFEE44}"/>
                  </a:ext>
                </a:extLst>
              </p:cNvPr>
              <p:cNvSpPr/>
              <p:nvPr/>
            </p:nvSpPr>
            <p:spPr>
              <a:xfrm>
                <a:off x="6549461" y="2888898"/>
                <a:ext cx="383678" cy="244144"/>
              </a:xfrm>
              <a:custGeom>
                <a:avLst/>
                <a:gdLst>
                  <a:gd name="connsiteX0" fmla="*/ 28707 w 498936"/>
                  <a:gd name="connsiteY0" fmla="*/ 274120 h 317485"/>
                  <a:gd name="connsiteX1" fmla="*/ 3062 w 498936"/>
                  <a:gd name="connsiteY1" fmla="*/ 195194 h 317485"/>
                  <a:gd name="connsiteX2" fmla="*/ 43362 w 498936"/>
                  <a:gd name="connsiteY2" fmla="*/ 116059 h 317485"/>
                  <a:gd name="connsiteX3" fmla="*/ 391095 w 498936"/>
                  <a:gd name="connsiteY3" fmla="*/ 3061 h 317485"/>
                  <a:gd name="connsiteX4" fmla="*/ 470230 w 498936"/>
                  <a:gd name="connsiteY4" fmla="*/ 43362 h 317485"/>
                  <a:gd name="connsiteX5" fmla="*/ 495875 w 498936"/>
                  <a:gd name="connsiteY5" fmla="*/ 122287 h 317485"/>
                  <a:gd name="connsiteX6" fmla="*/ 455575 w 498936"/>
                  <a:gd name="connsiteY6" fmla="*/ 201422 h 317485"/>
                  <a:gd name="connsiteX7" fmla="*/ 107842 w 498936"/>
                  <a:gd name="connsiteY7" fmla="*/ 314420 h 317485"/>
                  <a:gd name="connsiteX8" fmla="*/ 28707 w 498936"/>
                  <a:gd name="connsiteY8" fmla="*/ 274120 h 317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8936" h="317485">
                    <a:moveTo>
                      <a:pt x="28707" y="274120"/>
                    </a:moveTo>
                    <a:lnTo>
                      <a:pt x="3062" y="195194"/>
                    </a:lnTo>
                    <a:cubicBezTo>
                      <a:pt x="-7616" y="162326"/>
                      <a:pt x="10546" y="126736"/>
                      <a:pt x="43362" y="116059"/>
                    </a:cubicBezTo>
                    <a:lnTo>
                      <a:pt x="391095" y="3061"/>
                    </a:lnTo>
                    <a:cubicBezTo>
                      <a:pt x="423963" y="-7615"/>
                      <a:pt x="459553" y="10546"/>
                      <a:pt x="470230" y="43362"/>
                    </a:cubicBezTo>
                    <a:lnTo>
                      <a:pt x="495875" y="122287"/>
                    </a:lnTo>
                    <a:cubicBezTo>
                      <a:pt x="506552" y="155155"/>
                      <a:pt x="488391" y="190745"/>
                      <a:pt x="455575" y="201422"/>
                    </a:cubicBezTo>
                    <a:lnTo>
                      <a:pt x="107842" y="314420"/>
                    </a:lnTo>
                    <a:cubicBezTo>
                      <a:pt x="74974" y="325097"/>
                      <a:pt x="39384" y="306988"/>
                      <a:pt x="28707" y="274120"/>
                    </a:cubicBezTo>
                    <a:close/>
                  </a:path>
                </a:pathLst>
              </a:custGeom>
              <a:gradFill flip="none" rotWithShape="1">
                <a:gsLst>
                  <a:gs pos="14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4200000" scaled="0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305" name="Group 304">
              <a:extLst>
                <a:ext uri="{FF2B5EF4-FFF2-40B4-BE49-F238E27FC236}">
                  <a16:creationId xmlns:a16="http://schemas.microsoft.com/office/drawing/2014/main" id="{5B5D4508-9303-2306-7288-0F9F2B9E116F}"/>
                </a:ext>
              </a:extLst>
            </p:cNvPr>
            <p:cNvGrpSpPr/>
            <p:nvPr/>
          </p:nvGrpSpPr>
          <p:grpSpPr>
            <a:xfrm rot="13583692">
              <a:off x="2479259" y="1057171"/>
              <a:ext cx="1387488" cy="1797485"/>
              <a:chOff x="6141855" y="3247321"/>
              <a:chExt cx="1605187" cy="2043596"/>
            </a:xfrm>
          </p:grpSpPr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D1BBD418-C824-33F1-F48D-DD553DA1AEAF}"/>
                  </a:ext>
                </a:extLst>
              </p:cNvPr>
              <p:cNvSpPr/>
              <p:nvPr/>
            </p:nvSpPr>
            <p:spPr>
              <a:xfrm>
                <a:off x="6141855" y="3247321"/>
                <a:ext cx="270422" cy="360858"/>
              </a:xfrm>
              <a:custGeom>
                <a:avLst/>
                <a:gdLst>
                  <a:gd name="connsiteX0" fmla="*/ 0 w 351658"/>
                  <a:gd name="connsiteY0" fmla="*/ 0 h 469261"/>
                  <a:gd name="connsiteX1" fmla="*/ 306334 w 351658"/>
                  <a:gd name="connsiteY1" fmla="*/ 469262 h 469261"/>
                  <a:gd name="connsiteX2" fmla="*/ 351658 w 351658"/>
                  <a:gd name="connsiteY2" fmla="*/ 436341 h 46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1658" h="469261">
                    <a:moveTo>
                      <a:pt x="0" y="0"/>
                    </a:moveTo>
                    <a:lnTo>
                      <a:pt x="306334" y="469262"/>
                    </a:lnTo>
                    <a:lnTo>
                      <a:pt x="351658" y="436341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F29B26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8F004C7C-B654-0E76-EF3E-E93F07FF2B5F}"/>
                  </a:ext>
                </a:extLst>
              </p:cNvPr>
              <p:cNvSpPr/>
              <p:nvPr/>
            </p:nvSpPr>
            <p:spPr>
              <a:xfrm>
                <a:off x="6970751" y="4588809"/>
                <a:ext cx="776291" cy="702108"/>
              </a:xfrm>
              <a:custGeom>
                <a:avLst/>
                <a:gdLst>
                  <a:gd name="connsiteX0" fmla="*/ 615913 w 1009491"/>
                  <a:gd name="connsiteY0" fmla="*/ 615441 h 913024"/>
                  <a:gd name="connsiteX1" fmla="*/ 327845 w 1009491"/>
                  <a:gd name="connsiteY1" fmla="*/ 902934 h 913024"/>
                  <a:gd name="connsiteX2" fmla="*/ 275559 w 1009491"/>
                  <a:gd name="connsiteY2" fmla="*/ 898799 h 913024"/>
                  <a:gd name="connsiteX3" fmla="*/ 0 w 1009491"/>
                  <a:gd name="connsiteY3" fmla="*/ 519506 h 913024"/>
                  <a:gd name="connsiteX4" fmla="*/ 202077 w 1009491"/>
                  <a:gd name="connsiteY4" fmla="*/ 34438 h 913024"/>
                  <a:gd name="connsiteX5" fmla="*/ 721426 w 1009491"/>
                  <a:gd name="connsiteY5" fmla="*/ 0 h 913024"/>
                  <a:gd name="connsiteX6" fmla="*/ 1003056 w 1009491"/>
                  <a:gd name="connsiteY6" fmla="*/ 385730 h 913024"/>
                  <a:gd name="connsiteX7" fmla="*/ 989134 w 1009491"/>
                  <a:gd name="connsiteY7" fmla="*/ 437231 h 913024"/>
                  <a:gd name="connsiteX8" fmla="*/ 615913 w 1009491"/>
                  <a:gd name="connsiteY8" fmla="*/ 615441 h 91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9491" h="913024">
                    <a:moveTo>
                      <a:pt x="615913" y="615441"/>
                    </a:moveTo>
                    <a:lnTo>
                      <a:pt x="327845" y="902934"/>
                    </a:lnTo>
                    <a:cubicBezTo>
                      <a:pt x="312824" y="917902"/>
                      <a:pt x="288016" y="915966"/>
                      <a:pt x="275559" y="898799"/>
                    </a:cubicBezTo>
                    <a:lnTo>
                      <a:pt x="0" y="519506"/>
                    </a:lnTo>
                    <a:lnTo>
                      <a:pt x="202077" y="34438"/>
                    </a:lnTo>
                    <a:lnTo>
                      <a:pt x="721426" y="0"/>
                    </a:lnTo>
                    <a:lnTo>
                      <a:pt x="1003056" y="385730"/>
                    </a:lnTo>
                    <a:cubicBezTo>
                      <a:pt x="1015722" y="403473"/>
                      <a:pt x="1008971" y="428281"/>
                      <a:pt x="989134" y="437231"/>
                    </a:cubicBezTo>
                    <a:lnTo>
                      <a:pt x="615913" y="615441"/>
                    </a:lnTo>
                    <a:close/>
                  </a:path>
                </a:pathLst>
              </a:custGeom>
              <a:solidFill>
                <a:srgbClr val="F29B26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414464AA-0A69-C287-36DA-2A0A9CADD5D0}"/>
                  </a:ext>
                </a:extLst>
              </p:cNvPr>
              <p:cNvSpPr/>
              <p:nvPr/>
            </p:nvSpPr>
            <p:spPr>
              <a:xfrm>
                <a:off x="6525654" y="3807847"/>
                <a:ext cx="957003" cy="1284537"/>
              </a:xfrm>
              <a:custGeom>
                <a:avLst/>
                <a:gdLst>
                  <a:gd name="connsiteX0" fmla="*/ 1244491 w 1244490"/>
                  <a:gd name="connsiteY0" fmla="*/ 1630849 h 1670416"/>
                  <a:gd name="connsiteX1" fmla="*/ 1190059 w 1244490"/>
                  <a:gd name="connsiteY1" fmla="*/ 1670417 h 1670416"/>
                  <a:gd name="connsiteX2" fmla="*/ 0 w 1244490"/>
                  <a:gd name="connsiteY2" fmla="*/ 89655 h 1670416"/>
                  <a:gd name="connsiteX3" fmla="*/ 123360 w 1244490"/>
                  <a:gd name="connsiteY3" fmla="*/ 0 h 16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44490" h="1670416">
                    <a:moveTo>
                      <a:pt x="1244491" y="1630849"/>
                    </a:moveTo>
                    <a:lnTo>
                      <a:pt x="1190059" y="1670417"/>
                    </a:lnTo>
                    <a:lnTo>
                      <a:pt x="0" y="89655"/>
                    </a:lnTo>
                    <a:lnTo>
                      <a:pt x="123360" y="0"/>
                    </a:lnTo>
                    <a:close/>
                  </a:path>
                </a:pathLst>
              </a:custGeom>
              <a:solidFill>
                <a:srgbClr val="F29B26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11B58EB7-D129-9773-D5AF-B04B2537B5EC}"/>
                  </a:ext>
                </a:extLst>
              </p:cNvPr>
              <p:cNvSpPr/>
              <p:nvPr/>
            </p:nvSpPr>
            <p:spPr>
              <a:xfrm>
                <a:off x="6341810" y="3563310"/>
                <a:ext cx="313354" cy="361450"/>
              </a:xfrm>
              <a:custGeom>
                <a:avLst/>
                <a:gdLst>
                  <a:gd name="connsiteX0" fmla="*/ 25795 w 407487"/>
                  <a:gd name="connsiteY0" fmla="*/ 60704 h 470031"/>
                  <a:gd name="connsiteX1" fmla="*/ 92945 w 407487"/>
                  <a:gd name="connsiteY1" fmla="*/ 11926 h 470031"/>
                  <a:gd name="connsiteX2" fmla="*/ 180663 w 407487"/>
                  <a:gd name="connsiteY2" fmla="*/ 25795 h 470031"/>
                  <a:gd name="connsiteX3" fmla="*/ 395562 w 407487"/>
                  <a:gd name="connsiteY3" fmla="*/ 321609 h 470031"/>
                  <a:gd name="connsiteX4" fmla="*/ 381693 w 407487"/>
                  <a:gd name="connsiteY4" fmla="*/ 409327 h 470031"/>
                  <a:gd name="connsiteX5" fmla="*/ 314543 w 407487"/>
                  <a:gd name="connsiteY5" fmla="*/ 458106 h 470031"/>
                  <a:gd name="connsiteX6" fmla="*/ 226825 w 407487"/>
                  <a:gd name="connsiteY6" fmla="*/ 444237 h 470031"/>
                  <a:gd name="connsiteX7" fmla="*/ 11926 w 407487"/>
                  <a:gd name="connsiteY7" fmla="*/ 148423 h 470031"/>
                  <a:gd name="connsiteX8" fmla="*/ 25795 w 407487"/>
                  <a:gd name="connsiteY8" fmla="*/ 60704 h 470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487" h="470031">
                    <a:moveTo>
                      <a:pt x="25795" y="60704"/>
                    </a:moveTo>
                    <a:lnTo>
                      <a:pt x="92945" y="11926"/>
                    </a:lnTo>
                    <a:cubicBezTo>
                      <a:pt x="120893" y="-8382"/>
                      <a:pt x="160356" y="-2101"/>
                      <a:pt x="180663" y="25795"/>
                    </a:cubicBezTo>
                    <a:lnTo>
                      <a:pt x="395562" y="321609"/>
                    </a:lnTo>
                    <a:cubicBezTo>
                      <a:pt x="415870" y="349557"/>
                      <a:pt x="409589" y="389020"/>
                      <a:pt x="381693" y="409327"/>
                    </a:cubicBezTo>
                    <a:lnTo>
                      <a:pt x="314543" y="458106"/>
                    </a:lnTo>
                    <a:cubicBezTo>
                      <a:pt x="286595" y="478413"/>
                      <a:pt x="247132" y="472133"/>
                      <a:pt x="226825" y="444237"/>
                    </a:cubicBezTo>
                    <a:lnTo>
                      <a:pt x="11926" y="148423"/>
                    </a:lnTo>
                    <a:cubicBezTo>
                      <a:pt x="-8382" y="120527"/>
                      <a:pt x="-2101" y="81012"/>
                      <a:pt x="25795" y="60704"/>
                    </a:cubicBezTo>
                    <a:close/>
                  </a:path>
                </a:pathLst>
              </a:custGeom>
              <a:gradFill flip="none" rotWithShape="1">
                <a:gsLst>
                  <a:gs pos="14000">
                    <a:sysClr val="window" lastClr="FFFFFF"/>
                  </a:gs>
                  <a:gs pos="97000">
                    <a:srgbClr val="F29B26">
                      <a:lumMod val="50000"/>
                    </a:srgbClr>
                  </a:gs>
                </a:gsLst>
                <a:lin ang="0" scaled="0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44FDAB48-9855-48E4-25DC-31987B16953D}"/>
                </a:ext>
              </a:extLst>
            </p:cNvPr>
            <p:cNvGrpSpPr/>
            <p:nvPr/>
          </p:nvGrpSpPr>
          <p:grpSpPr>
            <a:xfrm rot="7492922">
              <a:off x="197957" y="656241"/>
              <a:ext cx="1397334" cy="1793247"/>
              <a:chOff x="4471908" y="3246999"/>
              <a:chExt cx="1616578" cy="2038778"/>
            </a:xfrm>
          </p:grpSpPr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B1E12050-F54E-9B75-0F42-080C6EF852A9}"/>
                  </a:ext>
                </a:extLst>
              </p:cNvPr>
              <p:cNvSpPr/>
              <p:nvPr/>
            </p:nvSpPr>
            <p:spPr>
              <a:xfrm>
                <a:off x="5818064" y="3246999"/>
                <a:ext cx="270422" cy="360858"/>
              </a:xfrm>
              <a:custGeom>
                <a:avLst/>
                <a:gdLst>
                  <a:gd name="connsiteX0" fmla="*/ 351658 w 351658"/>
                  <a:gd name="connsiteY0" fmla="*/ 0 h 469261"/>
                  <a:gd name="connsiteX1" fmla="*/ 0 w 351658"/>
                  <a:gd name="connsiteY1" fmla="*/ 436289 h 469261"/>
                  <a:gd name="connsiteX2" fmla="*/ 45377 w 351658"/>
                  <a:gd name="connsiteY2" fmla="*/ 469262 h 46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1658" h="469261">
                    <a:moveTo>
                      <a:pt x="351658" y="0"/>
                    </a:moveTo>
                    <a:lnTo>
                      <a:pt x="0" y="436289"/>
                    </a:lnTo>
                    <a:lnTo>
                      <a:pt x="45377" y="469262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BD392F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3751A8D3-ADC9-F9DC-688D-184EB01A53C5}"/>
                  </a:ext>
                </a:extLst>
              </p:cNvPr>
              <p:cNvSpPr/>
              <p:nvPr/>
            </p:nvSpPr>
            <p:spPr>
              <a:xfrm>
                <a:off x="4471908" y="4573233"/>
                <a:ext cx="768363" cy="712544"/>
              </a:xfrm>
              <a:custGeom>
                <a:avLst/>
                <a:gdLst>
                  <a:gd name="connsiteX0" fmla="*/ 381228 w 999181"/>
                  <a:gd name="connsiteY0" fmla="*/ 615441 h 926594"/>
                  <a:gd name="connsiteX1" fmla="*/ 18840 w 999181"/>
                  <a:gd name="connsiteY1" fmla="*/ 430322 h 926594"/>
                  <a:gd name="connsiteX2" fmla="*/ 6593 w 999181"/>
                  <a:gd name="connsiteY2" fmla="*/ 379293 h 926594"/>
                  <a:gd name="connsiteX3" fmla="*/ 282152 w 999181"/>
                  <a:gd name="connsiteY3" fmla="*/ 0 h 926594"/>
                  <a:gd name="connsiteX4" fmla="*/ 805950 w 999181"/>
                  <a:gd name="connsiteY4" fmla="*/ 42289 h 926594"/>
                  <a:gd name="connsiteX5" fmla="*/ 999182 w 999181"/>
                  <a:gd name="connsiteY5" fmla="*/ 525577 h 926594"/>
                  <a:gd name="connsiteX6" fmla="*/ 719383 w 999181"/>
                  <a:gd name="connsiteY6" fmla="*/ 912616 h 926594"/>
                  <a:gd name="connsiteX7" fmla="*/ 666103 w 999181"/>
                  <a:gd name="connsiteY7" fmla="*/ 915285 h 926594"/>
                  <a:gd name="connsiteX8" fmla="*/ 381228 w 999181"/>
                  <a:gd name="connsiteY8" fmla="*/ 615441 h 926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9181" h="926594">
                    <a:moveTo>
                      <a:pt x="381228" y="615441"/>
                    </a:moveTo>
                    <a:lnTo>
                      <a:pt x="18840" y="430322"/>
                    </a:lnTo>
                    <a:cubicBezTo>
                      <a:pt x="-54" y="420692"/>
                      <a:pt x="-5863" y="396460"/>
                      <a:pt x="6593" y="379293"/>
                    </a:cubicBezTo>
                    <a:lnTo>
                      <a:pt x="282152" y="0"/>
                    </a:lnTo>
                    <a:lnTo>
                      <a:pt x="805950" y="42289"/>
                    </a:lnTo>
                    <a:lnTo>
                      <a:pt x="999182" y="525577"/>
                    </a:lnTo>
                    <a:lnTo>
                      <a:pt x="719383" y="912616"/>
                    </a:lnTo>
                    <a:cubicBezTo>
                      <a:pt x="706456" y="930097"/>
                      <a:pt x="680705" y="931405"/>
                      <a:pt x="666103" y="915285"/>
                    </a:cubicBezTo>
                    <a:lnTo>
                      <a:pt x="381228" y="615441"/>
                    </a:lnTo>
                    <a:close/>
                  </a:path>
                </a:pathLst>
              </a:custGeom>
              <a:solidFill>
                <a:srgbClr val="BD392F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85DE57F1-F42F-D2B6-A731-FC1FD78C286F}"/>
                  </a:ext>
                </a:extLst>
              </p:cNvPr>
              <p:cNvSpPr/>
              <p:nvPr/>
            </p:nvSpPr>
            <p:spPr>
              <a:xfrm>
                <a:off x="4735125" y="3806479"/>
                <a:ext cx="968192" cy="1276447"/>
              </a:xfrm>
              <a:custGeom>
                <a:avLst/>
                <a:gdLst>
                  <a:gd name="connsiteX0" fmla="*/ 54431 w 1259040"/>
                  <a:gd name="connsiteY0" fmla="*/ 1659897 h 1659896"/>
                  <a:gd name="connsiteX1" fmla="*/ 0 w 1259040"/>
                  <a:gd name="connsiteY1" fmla="*/ 1620329 h 1659896"/>
                  <a:gd name="connsiteX2" fmla="*/ 1135628 w 1259040"/>
                  <a:gd name="connsiteY2" fmla="*/ 0 h 1659896"/>
                  <a:gd name="connsiteX3" fmla="*/ 1259041 w 1259040"/>
                  <a:gd name="connsiteY3" fmla="*/ 89655 h 1659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9040" h="1659896">
                    <a:moveTo>
                      <a:pt x="54431" y="1659897"/>
                    </a:moveTo>
                    <a:lnTo>
                      <a:pt x="0" y="1620329"/>
                    </a:lnTo>
                    <a:lnTo>
                      <a:pt x="1135628" y="0"/>
                    </a:lnTo>
                    <a:lnTo>
                      <a:pt x="1259041" y="89655"/>
                    </a:lnTo>
                    <a:close/>
                  </a:path>
                </a:pathLst>
              </a:custGeom>
              <a:solidFill>
                <a:srgbClr val="BD392F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4F03C993-89AB-0289-8E84-39E7BB6FA46D}"/>
                  </a:ext>
                </a:extLst>
              </p:cNvPr>
              <p:cNvSpPr/>
              <p:nvPr/>
            </p:nvSpPr>
            <p:spPr>
              <a:xfrm>
                <a:off x="5569571" y="3558923"/>
                <a:ext cx="313378" cy="361462"/>
              </a:xfrm>
              <a:custGeom>
                <a:avLst/>
                <a:gdLst>
                  <a:gd name="connsiteX0" fmla="*/ 314558 w 407517"/>
                  <a:gd name="connsiteY0" fmla="*/ 11925 h 470046"/>
                  <a:gd name="connsiteX1" fmla="*/ 381708 w 407517"/>
                  <a:gd name="connsiteY1" fmla="*/ 60704 h 470046"/>
                  <a:gd name="connsiteX2" fmla="*/ 395577 w 407517"/>
                  <a:gd name="connsiteY2" fmla="*/ 148423 h 470046"/>
                  <a:gd name="connsiteX3" fmla="*/ 180678 w 407517"/>
                  <a:gd name="connsiteY3" fmla="*/ 444237 h 470046"/>
                  <a:gd name="connsiteX4" fmla="*/ 92959 w 407517"/>
                  <a:gd name="connsiteY4" fmla="*/ 458106 h 470046"/>
                  <a:gd name="connsiteX5" fmla="*/ 25810 w 407517"/>
                  <a:gd name="connsiteY5" fmla="*/ 409327 h 470046"/>
                  <a:gd name="connsiteX6" fmla="*/ 11940 w 407517"/>
                  <a:gd name="connsiteY6" fmla="*/ 321609 h 470046"/>
                  <a:gd name="connsiteX7" fmla="*/ 226840 w 407517"/>
                  <a:gd name="connsiteY7" fmla="*/ 25795 h 470046"/>
                  <a:gd name="connsiteX8" fmla="*/ 314558 w 407517"/>
                  <a:gd name="connsiteY8" fmla="*/ 11925 h 47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517" h="470046">
                    <a:moveTo>
                      <a:pt x="314558" y="11925"/>
                    </a:moveTo>
                    <a:lnTo>
                      <a:pt x="381708" y="60704"/>
                    </a:lnTo>
                    <a:cubicBezTo>
                      <a:pt x="409656" y="81011"/>
                      <a:pt x="415884" y="120474"/>
                      <a:pt x="395577" y="148423"/>
                    </a:cubicBezTo>
                    <a:lnTo>
                      <a:pt x="180678" y="444237"/>
                    </a:lnTo>
                    <a:cubicBezTo>
                      <a:pt x="160371" y="472185"/>
                      <a:pt x="120908" y="478413"/>
                      <a:pt x="92959" y="458106"/>
                    </a:cubicBezTo>
                    <a:lnTo>
                      <a:pt x="25810" y="409327"/>
                    </a:lnTo>
                    <a:cubicBezTo>
                      <a:pt x="-2138" y="389020"/>
                      <a:pt x="-8367" y="349557"/>
                      <a:pt x="11940" y="321609"/>
                    </a:cubicBezTo>
                    <a:lnTo>
                      <a:pt x="226840" y="25795"/>
                    </a:lnTo>
                    <a:cubicBezTo>
                      <a:pt x="247147" y="-2101"/>
                      <a:pt x="286610" y="-8381"/>
                      <a:pt x="314558" y="11925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ysClr val="window" lastClr="FFFFFF"/>
                  </a:gs>
                  <a:gs pos="76000">
                    <a:srgbClr val="BD392F">
                      <a:lumMod val="50000"/>
                    </a:srgbClr>
                  </a:gs>
                </a:gsLst>
                <a:lin ang="2700000" scaled="1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307" name="Group 306">
              <a:extLst>
                <a:ext uri="{FF2B5EF4-FFF2-40B4-BE49-F238E27FC236}">
                  <a16:creationId xmlns:a16="http://schemas.microsoft.com/office/drawing/2014/main" id="{F6657396-F0FC-F89B-0C70-D80BF4B21AF5}"/>
                </a:ext>
              </a:extLst>
            </p:cNvPr>
            <p:cNvGrpSpPr/>
            <p:nvPr/>
          </p:nvGrpSpPr>
          <p:grpSpPr>
            <a:xfrm rot="17435703">
              <a:off x="-187300" y="4197278"/>
              <a:ext cx="2001522" cy="893726"/>
              <a:chOff x="3796736" y="2162133"/>
              <a:chExt cx="2275570" cy="1033953"/>
            </a:xfrm>
          </p:grpSpPr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6D67D0C6-BDC1-51D0-9D24-6AEE22ED1B67}"/>
                  </a:ext>
                </a:extLst>
              </p:cNvPr>
              <p:cNvSpPr/>
              <p:nvPr/>
            </p:nvSpPr>
            <p:spPr>
              <a:xfrm>
                <a:off x="5656309" y="3042623"/>
                <a:ext cx="415997" cy="153463"/>
              </a:xfrm>
              <a:custGeom>
                <a:avLst/>
                <a:gdLst>
                  <a:gd name="connsiteX0" fmla="*/ 540965 w 540964"/>
                  <a:gd name="connsiteY0" fmla="*/ 199564 h 199564"/>
                  <a:gd name="connsiteX1" fmla="*/ 17324 w 540964"/>
                  <a:gd name="connsiteY1" fmla="*/ 0 h 199564"/>
                  <a:gd name="connsiteX2" fmla="*/ 0 w 540964"/>
                  <a:gd name="connsiteY2" fmla="*/ 53332 h 199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964" h="199564">
                    <a:moveTo>
                      <a:pt x="540965" y="199564"/>
                    </a:moveTo>
                    <a:lnTo>
                      <a:pt x="17324" y="0"/>
                    </a:lnTo>
                    <a:lnTo>
                      <a:pt x="0" y="53332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grpSp>
            <p:nvGrpSpPr>
              <p:cNvPr id="309" name="Group 308">
                <a:extLst>
                  <a:ext uri="{FF2B5EF4-FFF2-40B4-BE49-F238E27FC236}">
                    <a16:creationId xmlns:a16="http://schemas.microsoft.com/office/drawing/2014/main" id="{EC28EAD4-6F21-8FF2-6B10-492449E39E63}"/>
                  </a:ext>
                </a:extLst>
              </p:cNvPr>
              <p:cNvGrpSpPr/>
              <p:nvPr/>
            </p:nvGrpSpPr>
            <p:grpSpPr>
              <a:xfrm>
                <a:off x="3796736" y="2162133"/>
                <a:ext cx="1886921" cy="963784"/>
                <a:chOff x="3796736" y="2162133"/>
                <a:chExt cx="1886921" cy="963784"/>
              </a:xfrm>
            </p:grpSpPr>
            <p:sp>
              <p:nvSpPr>
                <p:cNvPr id="310" name="Freeform: Shape 309">
                  <a:extLst>
                    <a:ext uri="{FF2B5EF4-FFF2-40B4-BE49-F238E27FC236}">
                      <a16:creationId xmlns:a16="http://schemas.microsoft.com/office/drawing/2014/main" id="{D23B1487-7AAA-4FDF-E86C-C30C2C9D4A69}"/>
                    </a:ext>
                  </a:extLst>
                </p:cNvPr>
                <p:cNvSpPr/>
                <p:nvPr/>
              </p:nvSpPr>
              <p:spPr>
                <a:xfrm>
                  <a:off x="3796736" y="2162133"/>
                  <a:ext cx="675211" cy="762041"/>
                </a:xfrm>
                <a:custGeom>
                  <a:avLst/>
                  <a:gdLst>
                    <a:gd name="connsiteX0" fmla="*/ 201736 w 878046"/>
                    <a:gd name="connsiteY0" fmla="*/ 430945 h 990960"/>
                    <a:gd name="connsiteX1" fmla="*/ 265797 w 878046"/>
                    <a:gd name="connsiteY1" fmla="*/ 29095 h 990960"/>
                    <a:gd name="connsiteX2" fmla="*/ 310546 w 878046"/>
                    <a:gd name="connsiteY2" fmla="*/ 1722 h 990960"/>
                    <a:gd name="connsiteX3" fmla="*/ 756413 w 878046"/>
                    <a:gd name="connsiteY3" fmla="*/ 146593 h 990960"/>
                    <a:gd name="connsiteX4" fmla="*/ 878046 w 878046"/>
                    <a:gd name="connsiteY4" fmla="*/ 657830 h 990960"/>
                    <a:gd name="connsiteX5" fmla="*/ 478132 w 878046"/>
                    <a:gd name="connsiteY5" fmla="*/ 990961 h 990960"/>
                    <a:gd name="connsiteX6" fmla="*/ 23578 w 878046"/>
                    <a:gd name="connsiteY6" fmla="*/ 844415 h 990960"/>
                    <a:gd name="connsiteX7" fmla="*/ 4579 w 878046"/>
                    <a:gd name="connsiteY7" fmla="*/ 794537 h 990960"/>
                    <a:gd name="connsiteX8" fmla="*/ 201736 w 878046"/>
                    <a:gd name="connsiteY8" fmla="*/ 430945 h 990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78046" h="990960">
                      <a:moveTo>
                        <a:pt x="201736" y="430945"/>
                      </a:moveTo>
                      <a:lnTo>
                        <a:pt x="265797" y="29095"/>
                      </a:lnTo>
                      <a:cubicBezTo>
                        <a:pt x="269147" y="8160"/>
                        <a:pt x="290396" y="-4873"/>
                        <a:pt x="310546" y="1722"/>
                      </a:cubicBezTo>
                      <a:lnTo>
                        <a:pt x="756413" y="146593"/>
                      </a:lnTo>
                      <a:lnTo>
                        <a:pt x="878046" y="657830"/>
                      </a:lnTo>
                      <a:lnTo>
                        <a:pt x="478132" y="990961"/>
                      </a:lnTo>
                      <a:lnTo>
                        <a:pt x="23578" y="844415"/>
                      </a:lnTo>
                      <a:cubicBezTo>
                        <a:pt x="2956" y="837506"/>
                        <a:pt x="-6255" y="813483"/>
                        <a:pt x="4579" y="794537"/>
                      </a:cubicBezTo>
                      <a:lnTo>
                        <a:pt x="201736" y="430945"/>
                      </a:lnTo>
                      <a:close/>
                    </a:path>
                  </a:pathLst>
                </a:custGeom>
                <a:solidFill>
                  <a:srgbClr val="445469"/>
                </a:solidFill>
                <a:ln w="5234" cap="flat">
                  <a:noFill/>
                  <a:prstDash val="solid"/>
                  <a:miter/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311" name="Freeform: Shape 310">
                  <a:extLst>
                    <a:ext uri="{FF2B5EF4-FFF2-40B4-BE49-F238E27FC236}">
                      <a16:creationId xmlns:a16="http://schemas.microsoft.com/office/drawing/2014/main" id="{D261A1C3-0770-0625-5D3D-51A01D833A22}"/>
                    </a:ext>
                  </a:extLst>
                </p:cNvPr>
                <p:cNvSpPr/>
                <p:nvPr/>
              </p:nvSpPr>
              <p:spPr>
                <a:xfrm>
                  <a:off x="3920959" y="2466923"/>
                  <a:ext cx="1470883" cy="557064"/>
                </a:xfrm>
                <a:custGeom>
                  <a:avLst/>
                  <a:gdLst>
                    <a:gd name="connsiteX0" fmla="*/ 0 w 1912741"/>
                    <a:gd name="connsiteY0" fmla="*/ 64009 h 724408"/>
                    <a:gd name="connsiteX1" fmla="*/ 20830 w 1912741"/>
                    <a:gd name="connsiteY1" fmla="*/ 0 h 724408"/>
                    <a:gd name="connsiteX2" fmla="*/ 1912742 w 1912741"/>
                    <a:gd name="connsiteY2" fmla="*/ 579381 h 724408"/>
                    <a:gd name="connsiteX3" fmla="*/ 1865637 w 1912741"/>
                    <a:gd name="connsiteY3" fmla="*/ 724409 h 724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12741" h="724408">
                      <a:moveTo>
                        <a:pt x="0" y="64009"/>
                      </a:moveTo>
                      <a:lnTo>
                        <a:pt x="20830" y="0"/>
                      </a:lnTo>
                      <a:lnTo>
                        <a:pt x="1912742" y="579381"/>
                      </a:lnTo>
                      <a:lnTo>
                        <a:pt x="1865637" y="724409"/>
                      </a:lnTo>
                      <a:close/>
                    </a:path>
                  </a:pathLst>
                </a:custGeom>
                <a:solidFill>
                  <a:srgbClr val="445469">
                    <a:lumMod val="75000"/>
                  </a:srgbClr>
                </a:solidFill>
                <a:ln w="5234" cap="flat">
                  <a:noFill/>
                  <a:prstDash val="solid"/>
                  <a:miter/>
                </a:ln>
                <a:effectLst>
                  <a:outerShdw blurRad="50800" dist="38100" dir="13500000" algn="b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312" name="Freeform: Shape 311">
                  <a:extLst>
                    <a:ext uri="{FF2B5EF4-FFF2-40B4-BE49-F238E27FC236}">
                      <a16:creationId xmlns:a16="http://schemas.microsoft.com/office/drawing/2014/main" id="{803CA20F-20F2-01C3-96EA-87F748D912A7}"/>
                    </a:ext>
                  </a:extLst>
                </p:cNvPr>
                <p:cNvSpPr/>
                <p:nvPr/>
              </p:nvSpPr>
              <p:spPr>
                <a:xfrm>
                  <a:off x="5299975" y="2881770"/>
                  <a:ext cx="383682" cy="244147"/>
                </a:xfrm>
                <a:custGeom>
                  <a:avLst/>
                  <a:gdLst>
                    <a:gd name="connsiteX0" fmla="*/ 495880 w 498941"/>
                    <a:gd name="connsiteY0" fmla="*/ 195199 h 317490"/>
                    <a:gd name="connsiteX1" fmla="*/ 470235 w 498941"/>
                    <a:gd name="connsiteY1" fmla="*/ 274124 h 317490"/>
                    <a:gd name="connsiteX2" fmla="*/ 391100 w 498941"/>
                    <a:gd name="connsiteY2" fmla="*/ 314425 h 317490"/>
                    <a:gd name="connsiteX3" fmla="*/ 43366 w 498941"/>
                    <a:gd name="connsiteY3" fmla="*/ 201427 h 317490"/>
                    <a:gd name="connsiteX4" fmla="*/ 3066 w 498941"/>
                    <a:gd name="connsiteY4" fmla="*/ 122292 h 317490"/>
                    <a:gd name="connsiteX5" fmla="*/ 28712 w 498941"/>
                    <a:gd name="connsiteY5" fmla="*/ 43367 h 317490"/>
                    <a:gd name="connsiteX6" fmla="*/ 107847 w 498941"/>
                    <a:gd name="connsiteY6" fmla="*/ 3066 h 317490"/>
                    <a:gd name="connsiteX7" fmla="*/ 455580 w 498941"/>
                    <a:gd name="connsiteY7" fmla="*/ 116064 h 317490"/>
                    <a:gd name="connsiteX8" fmla="*/ 495880 w 498941"/>
                    <a:gd name="connsiteY8" fmla="*/ 195199 h 3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8941" h="317490">
                      <a:moveTo>
                        <a:pt x="495880" y="195199"/>
                      </a:moveTo>
                      <a:lnTo>
                        <a:pt x="470235" y="274124"/>
                      </a:lnTo>
                      <a:cubicBezTo>
                        <a:pt x="459558" y="306992"/>
                        <a:pt x="423968" y="325101"/>
                        <a:pt x="391100" y="314425"/>
                      </a:cubicBezTo>
                      <a:lnTo>
                        <a:pt x="43366" y="201427"/>
                      </a:lnTo>
                      <a:cubicBezTo>
                        <a:pt x="10498" y="190750"/>
                        <a:pt x="-7611" y="155160"/>
                        <a:pt x="3066" y="122292"/>
                      </a:cubicBezTo>
                      <a:lnTo>
                        <a:pt x="28712" y="43367"/>
                      </a:lnTo>
                      <a:cubicBezTo>
                        <a:pt x="39389" y="10498"/>
                        <a:pt x="74979" y="-7611"/>
                        <a:pt x="107847" y="3066"/>
                      </a:cubicBezTo>
                      <a:lnTo>
                        <a:pt x="455580" y="116064"/>
                      </a:lnTo>
                      <a:cubicBezTo>
                        <a:pt x="488396" y="126741"/>
                        <a:pt x="506557" y="162383"/>
                        <a:pt x="495880" y="19519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2000">
                      <a:sysClr val="window" lastClr="FFFFFF"/>
                    </a:gs>
                    <a:gs pos="68000">
                      <a:srgbClr val="445469">
                        <a:lumMod val="50000"/>
                      </a:srgbClr>
                    </a:gs>
                  </a:gsLst>
                  <a:lin ang="6000000" scaled="0"/>
                  <a:tileRect/>
                </a:gradFill>
                <a:ln w="5234" cap="flat">
                  <a:noFill/>
                  <a:prstDash val="solid"/>
                  <a:miter/>
                </a:ln>
                <a:effectLst>
                  <a:outerShdw blurRad="50800" dist="38100" dir="16200000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</p:grpSp>
        </p:grpSp>
      </p:grpSp>
      <p:grpSp>
        <p:nvGrpSpPr>
          <p:cNvPr id="508" name="Group 507">
            <a:extLst>
              <a:ext uri="{FF2B5EF4-FFF2-40B4-BE49-F238E27FC236}">
                <a16:creationId xmlns:a16="http://schemas.microsoft.com/office/drawing/2014/main" id="{BCEEA39B-8699-E9E6-7F7C-14B27B9DC8E4}"/>
              </a:ext>
            </a:extLst>
          </p:cNvPr>
          <p:cNvGrpSpPr/>
          <p:nvPr/>
        </p:nvGrpSpPr>
        <p:grpSpPr>
          <a:xfrm>
            <a:off x="4147363" y="1838740"/>
            <a:ext cx="4297310" cy="4806578"/>
            <a:chOff x="3839734" y="1848892"/>
            <a:chExt cx="4297310" cy="4806578"/>
          </a:xfrm>
        </p:grpSpPr>
        <p:sp>
          <p:nvSpPr>
            <p:cNvPr id="393" name="Freeform: Shape 392">
              <a:extLst>
                <a:ext uri="{FF2B5EF4-FFF2-40B4-BE49-F238E27FC236}">
                  <a16:creationId xmlns:a16="http://schemas.microsoft.com/office/drawing/2014/main" id="{5C6A9601-72DF-A3B2-BE85-B4D8C927024D}"/>
                </a:ext>
              </a:extLst>
            </p:cNvPr>
            <p:cNvSpPr/>
            <p:nvPr/>
          </p:nvSpPr>
          <p:spPr>
            <a:xfrm>
              <a:off x="4030471" y="1848892"/>
              <a:ext cx="3289197" cy="3232385"/>
            </a:xfrm>
            <a:custGeom>
              <a:avLst/>
              <a:gdLst>
                <a:gd name="connsiteX0" fmla="*/ 2431463 w 4862925"/>
                <a:gd name="connsiteY0" fmla="*/ 0 h 4862924"/>
                <a:gd name="connsiteX1" fmla="*/ 0 w 4862925"/>
                <a:gd name="connsiteY1" fmla="*/ 2431462 h 4862924"/>
                <a:gd name="connsiteX2" fmla="*/ 2431463 w 4862925"/>
                <a:gd name="connsiteY2" fmla="*/ 4862924 h 4862924"/>
                <a:gd name="connsiteX3" fmla="*/ 4862925 w 4862925"/>
                <a:gd name="connsiteY3" fmla="*/ 2431462 h 4862924"/>
                <a:gd name="connsiteX4" fmla="*/ 2431463 w 4862925"/>
                <a:gd name="connsiteY4" fmla="*/ 0 h 4862924"/>
                <a:gd name="connsiteX5" fmla="*/ 3965696 w 4862925"/>
                <a:gd name="connsiteY5" fmla="*/ 3965748 h 4862924"/>
                <a:gd name="connsiteX6" fmla="*/ 3275935 w 4862925"/>
                <a:gd name="connsiteY6" fmla="*/ 4430823 h 4862924"/>
                <a:gd name="connsiteX7" fmla="*/ 2431463 w 4862925"/>
                <a:gd name="connsiteY7" fmla="*/ 4601235 h 4862924"/>
                <a:gd name="connsiteX8" fmla="*/ 1586938 w 4862925"/>
                <a:gd name="connsiteY8" fmla="*/ 4430823 h 4862924"/>
                <a:gd name="connsiteX9" fmla="*/ 897177 w 4862925"/>
                <a:gd name="connsiteY9" fmla="*/ 3965748 h 4862924"/>
                <a:gd name="connsiteX10" fmla="*/ 432049 w 4862925"/>
                <a:gd name="connsiteY10" fmla="*/ 3275934 h 4862924"/>
                <a:gd name="connsiteX11" fmla="*/ 261690 w 4862925"/>
                <a:gd name="connsiteY11" fmla="*/ 2431462 h 4862924"/>
                <a:gd name="connsiteX12" fmla="*/ 432049 w 4862925"/>
                <a:gd name="connsiteY12" fmla="*/ 1586990 h 4862924"/>
                <a:gd name="connsiteX13" fmla="*/ 897177 w 4862925"/>
                <a:gd name="connsiteY13" fmla="*/ 897176 h 4862924"/>
                <a:gd name="connsiteX14" fmla="*/ 1586938 w 4862925"/>
                <a:gd name="connsiteY14" fmla="*/ 432102 h 4862924"/>
                <a:gd name="connsiteX15" fmla="*/ 2431463 w 4862925"/>
                <a:gd name="connsiteY15" fmla="*/ 261690 h 4862924"/>
                <a:gd name="connsiteX16" fmla="*/ 3275935 w 4862925"/>
                <a:gd name="connsiteY16" fmla="*/ 432102 h 4862924"/>
                <a:gd name="connsiteX17" fmla="*/ 3965696 w 4862925"/>
                <a:gd name="connsiteY17" fmla="*/ 897176 h 4862924"/>
                <a:gd name="connsiteX18" fmla="*/ 4430824 w 4862925"/>
                <a:gd name="connsiteY18" fmla="*/ 1586990 h 4862924"/>
                <a:gd name="connsiteX19" fmla="*/ 4601236 w 4862925"/>
                <a:gd name="connsiteY19" fmla="*/ 2431462 h 4862924"/>
                <a:gd name="connsiteX20" fmla="*/ 4430824 w 4862925"/>
                <a:gd name="connsiteY20" fmla="*/ 3275934 h 4862924"/>
                <a:gd name="connsiteX21" fmla="*/ 3965696 w 4862925"/>
                <a:gd name="connsiteY21" fmla="*/ 3965748 h 486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62925" h="4862924">
                  <a:moveTo>
                    <a:pt x="2431463" y="0"/>
                  </a:moveTo>
                  <a:cubicBezTo>
                    <a:pt x="1088576" y="0"/>
                    <a:pt x="0" y="1088576"/>
                    <a:pt x="0" y="2431462"/>
                  </a:cubicBezTo>
                  <a:cubicBezTo>
                    <a:pt x="0" y="3774348"/>
                    <a:pt x="1088576" y="4862924"/>
                    <a:pt x="2431463" y="4862924"/>
                  </a:cubicBezTo>
                  <a:cubicBezTo>
                    <a:pt x="3774297" y="4862924"/>
                    <a:pt x="4862925" y="3774348"/>
                    <a:pt x="4862925" y="2431462"/>
                  </a:cubicBezTo>
                  <a:cubicBezTo>
                    <a:pt x="4862925" y="1088576"/>
                    <a:pt x="3774297" y="0"/>
                    <a:pt x="2431463" y="0"/>
                  </a:cubicBezTo>
                  <a:close/>
                  <a:moveTo>
                    <a:pt x="3965696" y="3965748"/>
                  </a:moveTo>
                  <a:cubicBezTo>
                    <a:pt x="3766341" y="4165103"/>
                    <a:pt x="3534275" y="4321541"/>
                    <a:pt x="3275935" y="4430823"/>
                  </a:cubicBezTo>
                  <a:cubicBezTo>
                    <a:pt x="3008593" y="4543925"/>
                    <a:pt x="2724503" y="4601235"/>
                    <a:pt x="2431463" y="4601235"/>
                  </a:cubicBezTo>
                  <a:cubicBezTo>
                    <a:pt x="2138423" y="4601235"/>
                    <a:pt x="1854280" y="4543925"/>
                    <a:pt x="1586938" y="4430823"/>
                  </a:cubicBezTo>
                  <a:cubicBezTo>
                    <a:pt x="1328598" y="4321541"/>
                    <a:pt x="1096532" y="4165103"/>
                    <a:pt x="897177" y="3965748"/>
                  </a:cubicBezTo>
                  <a:cubicBezTo>
                    <a:pt x="697821" y="3766393"/>
                    <a:pt x="541331" y="3534327"/>
                    <a:pt x="432049" y="3275934"/>
                  </a:cubicBezTo>
                  <a:cubicBezTo>
                    <a:pt x="319000" y="3008645"/>
                    <a:pt x="261690" y="2724502"/>
                    <a:pt x="261690" y="2431462"/>
                  </a:cubicBezTo>
                  <a:cubicBezTo>
                    <a:pt x="261690" y="2138422"/>
                    <a:pt x="319000" y="1854280"/>
                    <a:pt x="432049" y="1586990"/>
                  </a:cubicBezTo>
                  <a:cubicBezTo>
                    <a:pt x="541331" y="1328598"/>
                    <a:pt x="697821" y="1096531"/>
                    <a:pt x="897177" y="897176"/>
                  </a:cubicBezTo>
                  <a:cubicBezTo>
                    <a:pt x="1096532" y="697821"/>
                    <a:pt x="1328598" y="541383"/>
                    <a:pt x="1586938" y="432102"/>
                  </a:cubicBezTo>
                  <a:cubicBezTo>
                    <a:pt x="1854280" y="319000"/>
                    <a:pt x="2138423" y="261690"/>
                    <a:pt x="2431463" y="261690"/>
                  </a:cubicBezTo>
                  <a:cubicBezTo>
                    <a:pt x="2724503" y="261690"/>
                    <a:pt x="3008593" y="319000"/>
                    <a:pt x="3275935" y="432102"/>
                  </a:cubicBezTo>
                  <a:cubicBezTo>
                    <a:pt x="3534275" y="541383"/>
                    <a:pt x="3766341" y="697821"/>
                    <a:pt x="3965696" y="897176"/>
                  </a:cubicBezTo>
                  <a:cubicBezTo>
                    <a:pt x="4165052" y="1096531"/>
                    <a:pt x="4321542" y="1328598"/>
                    <a:pt x="4430824" y="1586990"/>
                  </a:cubicBezTo>
                  <a:cubicBezTo>
                    <a:pt x="4543874" y="1854280"/>
                    <a:pt x="4601236" y="2138422"/>
                    <a:pt x="4601236" y="2431462"/>
                  </a:cubicBezTo>
                  <a:cubicBezTo>
                    <a:pt x="4601236" y="2724502"/>
                    <a:pt x="4543874" y="3008645"/>
                    <a:pt x="4430824" y="3275934"/>
                  </a:cubicBezTo>
                  <a:cubicBezTo>
                    <a:pt x="4321542" y="3534327"/>
                    <a:pt x="4165052" y="3766393"/>
                    <a:pt x="3965696" y="3965748"/>
                  </a:cubicBezTo>
                  <a:close/>
                </a:path>
              </a:pathLst>
            </a:custGeom>
            <a:solidFill>
              <a:srgbClr val="1EA185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94" name="Freeform: Shape 393">
              <a:extLst>
                <a:ext uri="{FF2B5EF4-FFF2-40B4-BE49-F238E27FC236}">
                  <a16:creationId xmlns:a16="http://schemas.microsoft.com/office/drawing/2014/main" id="{E8CCF3A3-9400-4014-F6A5-85FFDD19DC69}"/>
                </a:ext>
              </a:extLst>
            </p:cNvPr>
            <p:cNvSpPr/>
            <p:nvPr/>
          </p:nvSpPr>
          <p:spPr>
            <a:xfrm>
              <a:off x="5446489" y="3240452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95" name="Freeform: Shape 394">
              <a:extLst>
                <a:ext uri="{FF2B5EF4-FFF2-40B4-BE49-F238E27FC236}">
                  <a16:creationId xmlns:a16="http://schemas.microsoft.com/office/drawing/2014/main" id="{D121F171-FFCD-A40F-3EA3-1AA1232FCFE3}"/>
                </a:ext>
              </a:extLst>
            </p:cNvPr>
            <p:cNvSpPr/>
            <p:nvPr/>
          </p:nvSpPr>
          <p:spPr>
            <a:xfrm>
              <a:off x="5092484" y="2892562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96" name="Freeform: Shape 395">
              <a:extLst>
                <a:ext uri="{FF2B5EF4-FFF2-40B4-BE49-F238E27FC236}">
                  <a16:creationId xmlns:a16="http://schemas.microsoft.com/office/drawing/2014/main" id="{9B73CAFA-38E9-45B2-C0C0-5290968C519D}"/>
                </a:ext>
              </a:extLst>
            </p:cNvPr>
            <p:cNvSpPr/>
            <p:nvPr/>
          </p:nvSpPr>
          <p:spPr>
            <a:xfrm>
              <a:off x="4738479" y="2544672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97" name="Freeform: Shape 396">
              <a:extLst>
                <a:ext uri="{FF2B5EF4-FFF2-40B4-BE49-F238E27FC236}">
                  <a16:creationId xmlns:a16="http://schemas.microsoft.com/office/drawing/2014/main" id="{4FE96D55-1281-115F-4D06-DF2305620C2D}"/>
                </a:ext>
              </a:extLst>
            </p:cNvPr>
            <p:cNvSpPr/>
            <p:nvPr/>
          </p:nvSpPr>
          <p:spPr>
            <a:xfrm>
              <a:off x="4384475" y="2196782"/>
              <a:ext cx="2581187" cy="2536605"/>
            </a:xfrm>
            <a:custGeom>
              <a:avLst/>
              <a:gdLst>
                <a:gd name="connsiteX0" fmla="*/ 3666428 w 3816166"/>
                <a:gd name="connsiteY0" fmla="*/ 1165513 h 3816166"/>
                <a:gd name="connsiteX1" fmla="*/ 3257303 w 3816166"/>
                <a:gd name="connsiteY1" fmla="*/ 558864 h 3816166"/>
                <a:gd name="connsiteX2" fmla="*/ 2650601 w 3816166"/>
                <a:gd name="connsiteY2" fmla="*/ 149739 h 3816166"/>
                <a:gd name="connsiteX3" fmla="*/ 1908083 w 3816166"/>
                <a:gd name="connsiteY3" fmla="*/ 0 h 3816166"/>
                <a:gd name="connsiteX4" fmla="*/ 1165513 w 3816166"/>
                <a:gd name="connsiteY4" fmla="*/ 149739 h 3816166"/>
                <a:gd name="connsiteX5" fmla="*/ 558864 w 3816166"/>
                <a:gd name="connsiteY5" fmla="*/ 558864 h 3816166"/>
                <a:gd name="connsiteX6" fmla="*/ 149686 w 3816166"/>
                <a:gd name="connsiteY6" fmla="*/ 1165513 h 3816166"/>
                <a:gd name="connsiteX7" fmla="*/ 0 w 3816166"/>
                <a:gd name="connsiteY7" fmla="*/ 1908083 h 3816166"/>
                <a:gd name="connsiteX8" fmla="*/ 149686 w 3816166"/>
                <a:gd name="connsiteY8" fmla="*/ 2650653 h 3816166"/>
                <a:gd name="connsiteX9" fmla="*/ 558864 w 3816166"/>
                <a:gd name="connsiteY9" fmla="*/ 3257302 h 3816166"/>
                <a:gd name="connsiteX10" fmla="*/ 1165513 w 3816166"/>
                <a:gd name="connsiteY10" fmla="*/ 3666427 h 3816166"/>
                <a:gd name="connsiteX11" fmla="*/ 1908083 w 3816166"/>
                <a:gd name="connsiteY11" fmla="*/ 3816166 h 3816166"/>
                <a:gd name="connsiteX12" fmla="*/ 2650601 w 3816166"/>
                <a:gd name="connsiteY12" fmla="*/ 3666427 h 3816166"/>
                <a:gd name="connsiteX13" fmla="*/ 3257303 w 3816166"/>
                <a:gd name="connsiteY13" fmla="*/ 3257302 h 3816166"/>
                <a:gd name="connsiteX14" fmla="*/ 3666428 w 3816166"/>
                <a:gd name="connsiteY14" fmla="*/ 2650653 h 3816166"/>
                <a:gd name="connsiteX15" fmla="*/ 3816167 w 3816166"/>
                <a:gd name="connsiteY15" fmla="*/ 1908083 h 3816166"/>
                <a:gd name="connsiteX16" fmla="*/ 3666428 w 3816166"/>
                <a:gd name="connsiteY16" fmla="*/ 1165513 h 3816166"/>
                <a:gd name="connsiteX17" fmla="*/ 3425412 w 3816166"/>
                <a:gd name="connsiteY17" fmla="*/ 2548699 h 3816166"/>
                <a:gd name="connsiteX18" fmla="*/ 3072236 w 3816166"/>
                <a:gd name="connsiteY18" fmla="*/ 3072287 h 3816166"/>
                <a:gd name="connsiteX19" fmla="*/ 2548700 w 3816166"/>
                <a:gd name="connsiteY19" fmla="*/ 3425411 h 3816166"/>
                <a:gd name="connsiteX20" fmla="*/ 1908083 w 3816166"/>
                <a:gd name="connsiteY20" fmla="*/ 3554477 h 3816166"/>
                <a:gd name="connsiteX21" fmla="*/ 1267467 w 3816166"/>
                <a:gd name="connsiteY21" fmla="*/ 3425411 h 3816166"/>
                <a:gd name="connsiteX22" fmla="*/ 743879 w 3816166"/>
                <a:gd name="connsiteY22" fmla="*/ 3072287 h 3816166"/>
                <a:gd name="connsiteX23" fmla="*/ 390703 w 3816166"/>
                <a:gd name="connsiteY23" fmla="*/ 2548699 h 3816166"/>
                <a:gd name="connsiteX24" fmla="*/ 261690 w 3816166"/>
                <a:gd name="connsiteY24" fmla="*/ 1908083 h 3816166"/>
                <a:gd name="connsiteX25" fmla="*/ 390703 w 3816166"/>
                <a:gd name="connsiteY25" fmla="*/ 1267467 h 3816166"/>
                <a:gd name="connsiteX26" fmla="*/ 743879 w 3816166"/>
                <a:gd name="connsiteY26" fmla="*/ 743879 h 3816166"/>
                <a:gd name="connsiteX27" fmla="*/ 1267467 w 3816166"/>
                <a:gd name="connsiteY27" fmla="*/ 390755 h 3816166"/>
                <a:gd name="connsiteX28" fmla="*/ 1908083 w 3816166"/>
                <a:gd name="connsiteY28" fmla="*/ 261689 h 3816166"/>
                <a:gd name="connsiteX29" fmla="*/ 2548700 w 3816166"/>
                <a:gd name="connsiteY29" fmla="*/ 390755 h 3816166"/>
                <a:gd name="connsiteX30" fmla="*/ 3072236 w 3816166"/>
                <a:gd name="connsiteY30" fmla="*/ 743879 h 3816166"/>
                <a:gd name="connsiteX31" fmla="*/ 3425412 w 3816166"/>
                <a:gd name="connsiteY31" fmla="*/ 1267467 h 3816166"/>
                <a:gd name="connsiteX32" fmla="*/ 3554477 w 3816166"/>
                <a:gd name="connsiteY32" fmla="*/ 1908083 h 3816166"/>
                <a:gd name="connsiteX33" fmla="*/ 3425412 w 3816166"/>
                <a:gd name="connsiteY33" fmla="*/ 2548699 h 381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816166" h="3816166">
                  <a:moveTo>
                    <a:pt x="3666428" y="1165513"/>
                  </a:moveTo>
                  <a:cubicBezTo>
                    <a:pt x="3570336" y="938366"/>
                    <a:pt x="3432687" y="734248"/>
                    <a:pt x="3257303" y="558864"/>
                  </a:cubicBezTo>
                  <a:cubicBezTo>
                    <a:pt x="3081918" y="383480"/>
                    <a:pt x="2877801" y="245831"/>
                    <a:pt x="2650601" y="149739"/>
                  </a:cubicBezTo>
                  <a:cubicBezTo>
                    <a:pt x="2415709" y="50349"/>
                    <a:pt x="2165900" y="0"/>
                    <a:pt x="1908083" y="0"/>
                  </a:cubicBezTo>
                  <a:cubicBezTo>
                    <a:pt x="1650267" y="0"/>
                    <a:pt x="1400406" y="50349"/>
                    <a:pt x="1165513" y="149739"/>
                  </a:cubicBezTo>
                  <a:cubicBezTo>
                    <a:pt x="938367" y="245779"/>
                    <a:pt x="734249" y="383480"/>
                    <a:pt x="558864" y="558864"/>
                  </a:cubicBezTo>
                  <a:cubicBezTo>
                    <a:pt x="383427" y="734248"/>
                    <a:pt x="245779" y="938366"/>
                    <a:pt x="149686" y="1165513"/>
                  </a:cubicBezTo>
                  <a:cubicBezTo>
                    <a:pt x="50349" y="1400405"/>
                    <a:pt x="0" y="1650266"/>
                    <a:pt x="0" y="1908083"/>
                  </a:cubicBezTo>
                  <a:cubicBezTo>
                    <a:pt x="0" y="2165900"/>
                    <a:pt x="50349" y="2415761"/>
                    <a:pt x="149686" y="2650653"/>
                  </a:cubicBezTo>
                  <a:cubicBezTo>
                    <a:pt x="245779" y="2877800"/>
                    <a:pt x="383427" y="3081918"/>
                    <a:pt x="558864" y="3257302"/>
                  </a:cubicBezTo>
                  <a:cubicBezTo>
                    <a:pt x="734249" y="3432686"/>
                    <a:pt x="938367" y="3570387"/>
                    <a:pt x="1165513" y="3666427"/>
                  </a:cubicBezTo>
                  <a:cubicBezTo>
                    <a:pt x="1400406" y="3765817"/>
                    <a:pt x="1650267" y="3816166"/>
                    <a:pt x="1908083" y="3816166"/>
                  </a:cubicBezTo>
                  <a:cubicBezTo>
                    <a:pt x="2165900" y="3816166"/>
                    <a:pt x="2415709" y="3765817"/>
                    <a:pt x="2650601" y="3666427"/>
                  </a:cubicBezTo>
                  <a:cubicBezTo>
                    <a:pt x="2877801" y="3570335"/>
                    <a:pt x="3081918" y="3432686"/>
                    <a:pt x="3257303" y="3257302"/>
                  </a:cubicBezTo>
                  <a:cubicBezTo>
                    <a:pt x="3432687" y="3081918"/>
                    <a:pt x="3570336" y="2877800"/>
                    <a:pt x="3666428" y="2650653"/>
                  </a:cubicBezTo>
                  <a:cubicBezTo>
                    <a:pt x="3765765" y="2415761"/>
                    <a:pt x="3816167" y="2165900"/>
                    <a:pt x="3816167" y="1908083"/>
                  </a:cubicBezTo>
                  <a:cubicBezTo>
                    <a:pt x="3816167" y="1650266"/>
                    <a:pt x="3765765" y="1400405"/>
                    <a:pt x="3666428" y="1165513"/>
                  </a:cubicBezTo>
                  <a:close/>
                  <a:moveTo>
                    <a:pt x="3425412" y="2548699"/>
                  </a:moveTo>
                  <a:cubicBezTo>
                    <a:pt x="3342509" y="2744652"/>
                    <a:pt x="3223702" y="2920822"/>
                    <a:pt x="3072236" y="3072287"/>
                  </a:cubicBezTo>
                  <a:cubicBezTo>
                    <a:pt x="2920822" y="3223701"/>
                    <a:pt x="2744653" y="3342560"/>
                    <a:pt x="2548700" y="3425411"/>
                  </a:cubicBezTo>
                  <a:cubicBezTo>
                    <a:pt x="2346204" y="3511089"/>
                    <a:pt x="2130677" y="3554477"/>
                    <a:pt x="1908083" y="3554477"/>
                  </a:cubicBezTo>
                  <a:cubicBezTo>
                    <a:pt x="1685438" y="3554477"/>
                    <a:pt x="1469910" y="3511089"/>
                    <a:pt x="1267467" y="3425411"/>
                  </a:cubicBezTo>
                  <a:cubicBezTo>
                    <a:pt x="1071514" y="3342560"/>
                    <a:pt x="895345" y="3223701"/>
                    <a:pt x="743879" y="3072287"/>
                  </a:cubicBezTo>
                  <a:cubicBezTo>
                    <a:pt x="592413" y="2920822"/>
                    <a:pt x="473606" y="2744652"/>
                    <a:pt x="390703" y="2548699"/>
                  </a:cubicBezTo>
                  <a:cubicBezTo>
                    <a:pt x="305078" y="2346256"/>
                    <a:pt x="261690" y="2130676"/>
                    <a:pt x="261690" y="1908083"/>
                  </a:cubicBezTo>
                  <a:cubicBezTo>
                    <a:pt x="261690" y="1685490"/>
                    <a:pt x="305078" y="1469910"/>
                    <a:pt x="390703" y="1267467"/>
                  </a:cubicBezTo>
                  <a:cubicBezTo>
                    <a:pt x="473606" y="1071514"/>
                    <a:pt x="592413" y="895345"/>
                    <a:pt x="743879" y="743879"/>
                  </a:cubicBezTo>
                  <a:cubicBezTo>
                    <a:pt x="895345" y="592465"/>
                    <a:pt x="1071514" y="473606"/>
                    <a:pt x="1267467" y="390755"/>
                  </a:cubicBezTo>
                  <a:cubicBezTo>
                    <a:pt x="1469910" y="305078"/>
                    <a:pt x="1685438" y="261689"/>
                    <a:pt x="1908083" y="261689"/>
                  </a:cubicBezTo>
                  <a:cubicBezTo>
                    <a:pt x="2130677" y="261689"/>
                    <a:pt x="2346204" y="305078"/>
                    <a:pt x="2548700" y="390755"/>
                  </a:cubicBezTo>
                  <a:cubicBezTo>
                    <a:pt x="2744653" y="473606"/>
                    <a:pt x="2920822" y="592465"/>
                    <a:pt x="3072236" y="743879"/>
                  </a:cubicBezTo>
                  <a:cubicBezTo>
                    <a:pt x="3223702" y="895345"/>
                    <a:pt x="3342509" y="1071514"/>
                    <a:pt x="3425412" y="1267467"/>
                  </a:cubicBezTo>
                  <a:cubicBezTo>
                    <a:pt x="3511037" y="1469910"/>
                    <a:pt x="3554477" y="1685490"/>
                    <a:pt x="3554477" y="1908083"/>
                  </a:cubicBezTo>
                  <a:cubicBezTo>
                    <a:pt x="3554477" y="2130676"/>
                    <a:pt x="3511037" y="2346256"/>
                    <a:pt x="3425412" y="254869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98" name="Freeform: Shape 397">
              <a:extLst>
                <a:ext uri="{FF2B5EF4-FFF2-40B4-BE49-F238E27FC236}">
                  <a16:creationId xmlns:a16="http://schemas.microsoft.com/office/drawing/2014/main" id="{46B5E33F-B8D6-E66D-D736-99F5E717E9DC}"/>
                </a:ext>
              </a:extLst>
            </p:cNvPr>
            <p:cNvSpPr/>
            <p:nvPr/>
          </p:nvSpPr>
          <p:spPr>
            <a:xfrm>
              <a:off x="5446489" y="3240452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99" name="Freeform: Shape 398">
              <a:extLst>
                <a:ext uri="{FF2B5EF4-FFF2-40B4-BE49-F238E27FC236}">
                  <a16:creationId xmlns:a16="http://schemas.microsoft.com/office/drawing/2014/main" id="{1D21527E-CF78-D57E-CC00-6910AB778F2E}"/>
                </a:ext>
              </a:extLst>
            </p:cNvPr>
            <p:cNvSpPr/>
            <p:nvPr/>
          </p:nvSpPr>
          <p:spPr>
            <a:xfrm>
              <a:off x="5092484" y="2892562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0" name="Freeform: Shape 399">
              <a:extLst>
                <a:ext uri="{FF2B5EF4-FFF2-40B4-BE49-F238E27FC236}">
                  <a16:creationId xmlns:a16="http://schemas.microsoft.com/office/drawing/2014/main" id="{623AEF6F-B94D-C7C5-811E-6790F272A1EE}"/>
                </a:ext>
              </a:extLst>
            </p:cNvPr>
            <p:cNvSpPr/>
            <p:nvPr/>
          </p:nvSpPr>
          <p:spPr>
            <a:xfrm>
              <a:off x="4738479" y="2544672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1" name="Freeform: Shape 400">
              <a:extLst>
                <a:ext uri="{FF2B5EF4-FFF2-40B4-BE49-F238E27FC236}">
                  <a16:creationId xmlns:a16="http://schemas.microsoft.com/office/drawing/2014/main" id="{3FA9CE9F-B765-C21D-BABA-D3A694E1AC4E}"/>
                </a:ext>
              </a:extLst>
            </p:cNvPr>
            <p:cNvSpPr/>
            <p:nvPr/>
          </p:nvSpPr>
          <p:spPr>
            <a:xfrm>
              <a:off x="4384475" y="2196782"/>
              <a:ext cx="2581187" cy="2536605"/>
            </a:xfrm>
            <a:custGeom>
              <a:avLst/>
              <a:gdLst>
                <a:gd name="connsiteX0" fmla="*/ 3666428 w 3816166"/>
                <a:gd name="connsiteY0" fmla="*/ 1165513 h 3816166"/>
                <a:gd name="connsiteX1" fmla="*/ 3257303 w 3816166"/>
                <a:gd name="connsiteY1" fmla="*/ 558864 h 3816166"/>
                <a:gd name="connsiteX2" fmla="*/ 2650601 w 3816166"/>
                <a:gd name="connsiteY2" fmla="*/ 149739 h 3816166"/>
                <a:gd name="connsiteX3" fmla="*/ 1908083 w 3816166"/>
                <a:gd name="connsiteY3" fmla="*/ 0 h 3816166"/>
                <a:gd name="connsiteX4" fmla="*/ 1165513 w 3816166"/>
                <a:gd name="connsiteY4" fmla="*/ 149739 h 3816166"/>
                <a:gd name="connsiteX5" fmla="*/ 558864 w 3816166"/>
                <a:gd name="connsiteY5" fmla="*/ 558864 h 3816166"/>
                <a:gd name="connsiteX6" fmla="*/ 149686 w 3816166"/>
                <a:gd name="connsiteY6" fmla="*/ 1165513 h 3816166"/>
                <a:gd name="connsiteX7" fmla="*/ 0 w 3816166"/>
                <a:gd name="connsiteY7" fmla="*/ 1908083 h 3816166"/>
                <a:gd name="connsiteX8" fmla="*/ 149686 w 3816166"/>
                <a:gd name="connsiteY8" fmla="*/ 2650653 h 3816166"/>
                <a:gd name="connsiteX9" fmla="*/ 558864 w 3816166"/>
                <a:gd name="connsiteY9" fmla="*/ 3257302 h 3816166"/>
                <a:gd name="connsiteX10" fmla="*/ 1165513 w 3816166"/>
                <a:gd name="connsiteY10" fmla="*/ 3666427 h 3816166"/>
                <a:gd name="connsiteX11" fmla="*/ 1908083 w 3816166"/>
                <a:gd name="connsiteY11" fmla="*/ 3816166 h 3816166"/>
                <a:gd name="connsiteX12" fmla="*/ 2650601 w 3816166"/>
                <a:gd name="connsiteY12" fmla="*/ 3666427 h 3816166"/>
                <a:gd name="connsiteX13" fmla="*/ 3257303 w 3816166"/>
                <a:gd name="connsiteY13" fmla="*/ 3257302 h 3816166"/>
                <a:gd name="connsiteX14" fmla="*/ 3666428 w 3816166"/>
                <a:gd name="connsiteY14" fmla="*/ 2650653 h 3816166"/>
                <a:gd name="connsiteX15" fmla="*/ 3816167 w 3816166"/>
                <a:gd name="connsiteY15" fmla="*/ 1908083 h 3816166"/>
                <a:gd name="connsiteX16" fmla="*/ 3666428 w 3816166"/>
                <a:gd name="connsiteY16" fmla="*/ 1165513 h 3816166"/>
                <a:gd name="connsiteX17" fmla="*/ 3425412 w 3816166"/>
                <a:gd name="connsiteY17" fmla="*/ 2548699 h 3816166"/>
                <a:gd name="connsiteX18" fmla="*/ 3072236 w 3816166"/>
                <a:gd name="connsiteY18" fmla="*/ 3072287 h 3816166"/>
                <a:gd name="connsiteX19" fmla="*/ 2548700 w 3816166"/>
                <a:gd name="connsiteY19" fmla="*/ 3425411 h 3816166"/>
                <a:gd name="connsiteX20" fmla="*/ 1908083 w 3816166"/>
                <a:gd name="connsiteY20" fmla="*/ 3554477 h 3816166"/>
                <a:gd name="connsiteX21" fmla="*/ 1267467 w 3816166"/>
                <a:gd name="connsiteY21" fmla="*/ 3425411 h 3816166"/>
                <a:gd name="connsiteX22" fmla="*/ 743879 w 3816166"/>
                <a:gd name="connsiteY22" fmla="*/ 3072287 h 3816166"/>
                <a:gd name="connsiteX23" fmla="*/ 390703 w 3816166"/>
                <a:gd name="connsiteY23" fmla="*/ 2548699 h 3816166"/>
                <a:gd name="connsiteX24" fmla="*/ 261690 w 3816166"/>
                <a:gd name="connsiteY24" fmla="*/ 1908083 h 3816166"/>
                <a:gd name="connsiteX25" fmla="*/ 390703 w 3816166"/>
                <a:gd name="connsiteY25" fmla="*/ 1267467 h 3816166"/>
                <a:gd name="connsiteX26" fmla="*/ 743879 w 3816166"/>
                <a:gd name="connsiteY26" fmla="*/ 743879 h 3816166"/>
                <a:gd name="connsiteX27" fmla="*/ 1267467 w 3816166"/>
                <a:gd name="connsiteY27" fmla="*/ 390755 h 3816166"/>
                <a:gd name="connsiteX28" fmla="*/ 1908083 w 3816166"/>
                <a:gd name="connsiteY28" fmla="*/ 261689 h 3816166"/>
                <a:gd name="connsiteX29" fmla="*/ 2548700 w 3816166"/>
                <a:gd name="connsiteY29" fmla="*/ 390755 h 3816166"/>
                <a:gd name="connsiteX30" fmla="*/ 3072236 w 3816166"/>
                <a:gd name="connsiteY30" fmla="*/ 743879 h 3816166"/>
                <a:gd name="connsiteX31" fmla="*/ 3425412 w 3816166"/>
                <a:gd name="connsiteY31" fmla="*/ 1267467 h 3816166"/>
                <a:gd name="connsiteX32" fmla="*/ 3554477 w 3816166"/>
                <a:gd name="connsiteY32" fmla="*/ 1908083 h 3816166"/>
                <a:gd name="connsiteX33" fmla="*/ 3425412 w 3816166"/>
                <a:gd name="connsiteY33" fmla="*/ 2548699 h 381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816166" h="3816166">
                  <a:moveTo>
                    <a:pt x="3666428" y="1165513"/>
                  </a:moveTo>
                  <a:cubicBezTo>
                    <a:pt x="3570336" y="938366"/>
                    <a:pt x="3432687" y="734248"/>
                    <a:pt x="3257303" y="558864"/>
                  </a:cubicBezTo>
                  <a:cubicBezTo>
                    <a:pt x="3081918" y="383480"/>
                    <a:pt x="2877801" y="245831"/>
                    <a:pt x="2650601" y="149739"/>
                  </a:cubicBezTo>
                  <a:cubicBezTo>
                    <a:pt x="2415709" y="50349"/>
                    <a:pt x="2165900" y="0"/>
                    <a:pt x="1908083" y="0"/>
                  </a:cubicBezTo>
                  <a:cubicBezTo>
                    <a:pt x="1650267" y="0"/>
                    <a:pt x="1400406" y="50349"/>
                    <a:pt x="1165513" y="149739"/>
                  </a:cubicBezTo>
                  <a:cubicBezTo>
                    <a:pt x="938367" y="245779"/>
                    <a:pt x="734249" y="383480"/>
                    <a:pt x="558864" y="558864"/>
                  </a:cubicBezTo>
                  <a:cubicBezTo>
                    <a:pt x="383427" y="734248"/>
                    <a:pt x="245779" y="938366"/>
                    <a:pt x="149686" y="1165513"/>
                  </a:cubicBezTo>
                  <a:cubicBezTo>
                    <a:pt x="50349" y="1400405"/>
                    <a:pt x="0" y="1650266"/>
                    <a:pt x="0" y="1908083"/>
                  </a:cubicBezTo>
                  <a:cubicBezTo>
                    <a:pt x="0" y="2165900"/>
                    <a:pt x="50349" y="2415761"/>
                    <a:pt x="149686" y="2650653"/>
                  </a:cubicBezTo>
                  <a:cubicBezTo>
                    <a:pt x="245779" y="2877800"/>
                    <a:pt x="383427" y="3081918"/>
                    <a:pt x="558864" y="3257302"/>
                  </a:cubicBezTo>
                  <a:cubicBezTo>
                    <a:pt x="734249" y="3432686"/>
                    <a:pt x="938367" y="3570387"/>
                    <a:pt x="1165513" y="3666427"/>
                  </a:cubicBezTo>
                  <a:cubicBezTo>
                    <a:pt x="1400406" y="3765817"/>
                    <a:pt x="1650267" y="3816166"/>
                    <a:pt x="1908083" y="3816166"/>
                  </a:cubicBezTo>
                  <a:cubicBezTo>
                    <a:pt x="2165900" y="3816166"/>
                    <a:pt x="2415709" y="3765817"/>
                    <a:pt x="2650601" y="3666427"/>
                  </a:cubicBezTo>
                  <a:cubicBezTo>
                    <a:pt x="2877801" y="3570335"/>
                    <a:pt x="3081918" y="3432686"/>
                    <a:pt x="3257303" y="3257302"/>
                  </a:cubicBezTo>
                  <a:cubicBezTo>
                    <a:pt x="3432687" y="3081918"/>
                    <a:pt x="3570336" y="2877800"/>
                    <a:pt x="3666428" y="2650653"/>
                  </a:cubicBezTo>
                  <a:cubicBezTo>
                    <a:pt x="3765765" y="2415761"/>
                    <a:pt x="3816167" y="2165900"/>
                    <a:pt x="3816167" y="1908083"/>
                  </a:cubicBezTo>
                  <a:cubicBezTo>
                    <a:pt x="3816167" y="1650266"/>
                    <a:pt x="3765765" y="1400405"/>
                    <a:pt x="3666428" y="1165513"/>
                  </a:cubicBezTo>
                  <a:close/>
                  <a:moveTo>
                    <a:pt x="3425412" y="2548699"/>
                  </a:moveTo>
                  <a:cubicBezTo>
                    <a:pt x="3342509" y="2744652"/>
                    <a:pt x="3223702" y="2920822"/>
                    <a:pt x="3072236" y="3072287"/>
                  </a:cubicBezTo>
                  <a:cubicBezTo>
                    <a:pt x="2920822" y="3223701"/>
                    <a:pt x="2744653" y="3342560"/>
                    <a:pt x="2548700" y="3425411"/>
                  </a:cubicBezTo>
                  <a:cubicBezTo>
                    <a:pt x="2346204" y="3511089"/>
                    <a:pt x="2130677" y="3554477"/>
                    <a:pt x="1908083" y="3554477"/>
                  </a:cubicBezTo>
                  <a:cubicBezTo>
                    <a:pt x="1685438" y="3554477"/>
                    <a:pt x="1469910" y="3511089"/>
                    <a:pt x="1267467" y="3425411"/>
                  </a:cubicBezTo>
                  <a:cubicBezTo>
                    <a:pt x="1071514" y="3342560"/>
                    <a:pt x="895345" y="3223701"/>
                    <a:pt x="743879" y="3072287"/>
                  </a:cubicBezTo>
                  <a:cubicBezTo>
                    <a:pt x="592413" y="2920822"/>
                    <a:pt x="473606" y="2744652"/>
                    <a:pt x="390703" y="2548699"/>
                  </a:cubicBezTo>
                  <a:cubicBezTo>
                    <a:pt x="305078" y="2346256"/>
                    <a:pt x="261690" y="2130676"/>
                    <a:pt x="261690" y="1908083"/>
                  </a:cubicBezTo>
                  <a:cubicBezTo>
                    <a:pt x="261690" y="1685490"/>
                    <a:pt x="305078" y="1469910"/>
                    <a:pt x="390703" y="1267467"/>
                  </a:cubicBezTo>
                  <a:cubicBezTo>
                    <a:pt x="473606" y="1071514"/>
                    <a:pt x="592413" y="895345"/>
                    <a:pt x="743879" y="743879"/>
                  </a:cubicBezTo>
                  <a:cubicBezTo>
                    <a:pt x="895345" y="592465"/>
                    <a:pt x="1071514" y="473606"/>
                    <a:pt x="1267467" y="390755"/>
                  </a:cubicBezTo>
                  <a:cubicBezTo>
                    <a:pt x="1469910" y="305078"/>
                    <a:pt x="1685438" y="261689"/>
                    <a:pt x="1908083" y="261689"/>
                  </a:cubicBezTo>
                  <a:cubicBezTo>
                    <a:pt x="2130677" y="261689"/>
                    <a:pt x="2346204" y="305078"/>
                    <a:pt x="2548700" y="390755"/>
                  </a:cubicBezTo>
                  <a:cubicBezTo>
                    <a:pt x="2744653" y="473606"/>
                    <a:pt x="2920822" y="592465"/>
                    <a:pt x="3072236" y="743879"/>
                  </a:cubicBezTo>
                  <a:cubicBezTo>
                    <a:pt x="3223702" y="895345"/>
                    <a:pt x="3342509" y="1071514"/>
                    <a:pt x="3425412" y="1267467"/>
                  </a:cubicBezTo>
                  <a:cubicBezTo>
                    <a:pt x="3511037" y="1469910"/>
                    <a:pt x="3554477" y="1685490"/>
                    <a:pt x="3554477" y="1908083"/>
                  </a:cubicBezTo>
                  <a:cubicBezTo>
                    <a:pt x="3554477" y="2130676"/>
                    <a:pt x="3511037" y="2346256"/>
                    <a:pt x="3425412" y="254869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2" name="Freeform: Shape 401">
              <a:extLst>
                <a:ext uri="{FF2B5EF4-FFF2-40B4-BE49-F238E27FC236}">
                  <a16:creationId xmlns:a16="http://schemas.microsoft.com/office/drawing/2014/main" id="{51219C8C-7073-7361-2D80-43C6E0F5E0AC}"/>
                </a:ext>
              </a:extLst>
            </p:cNvPr>
            <p:cNvSpPr/>
            <p:nvPr/>
          </p:nvSpPr>
          <p:spPr>
            <a:xfrm>
              <a:off x="5446489" y="3240452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3" name="Freeform: Shape 402">
              <a:extLst>
                <a:ext uri="{FF2B5EF4-FFF2-40B4-BE49-F238E27FC236}">
                  <a16:creationId xmlns:a16="http://schemas.microsoft.com/office/drawing/2014/main" id="{A124B9F5-5368-9BB7-415D-CF1CDBBE8963}"/>
                </a:ext>
              </a:extLst>
            </p:cNvPr>
            <p:cNvSpPr/>
            <p:nvPr/>
          </p:nvSpPr>
          <p:spPr>
            <a:xfrm>
              <a:off x="5092484" y="2892562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4" name="Freeform: Shape 403">
              <a:extLst>
                <a:ext uri="{FF2B5EF4-FFF2-40B4-BE49-F238E27FC236}">
                  <a16:creationId xmlns:a16="http://schemas.microsoft.com/office/drawing/2014/main" id="{F23A8E34-F362-194B-6251-7581053E1F63}"/>
                </a:ext>
              </a:extLst>
            </p:cNvPr>
            <p:cNvSpPr/>
            <p:nvPr/>
          </p:nvSpPr>
          <p:spPr>
            <a:xfrm>
              <a:off x="4738479" y="2544672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5" name="Freeform: Shape 404">
              <a:extLst>
                <a:ext uri="{FF2B5EF4-FFF2-40B4-BE49-F238E27FC236}">
                  <a16:creationId xmlns:a16="http://schemas.microsoft.com/office/drawing/2014/main" id="{82387FE9-7B9A-749B-B39D-3E7227BFB2C6}"/>
                </a:ext>
              </a:extLst>
            </p:cNvPr>
            <p:cNvSpPr/>
            <p:nvPr/>
          </p:nvSpPr>
          <p:spPr>
            <a:xfrm>
              <a:off x="4384475" y="2196782"/>
              <a:ext cx="2581187" cy="2536605"/>
            </a:xfrm>
            <a:custGeom>
              <a:avLst/>
              <a:gdLst>
                <a:gd name="connsiteX0" fmla="*/ 3666428 w 3816166"/>
                <a:gd name="connsiteY0" fmla="*/ 1165513 h 3816166"/>
                <a:gd name="connsiteX1" fmla="*/ 3257303 w 3816166"/>
                <a:gd name="connsiteY1" fmla="*/ 558864 h 3816166"/>
                <a:gd name="connsiteX2" fmla="*/ 2650601 w 3816166"/>
                <a:gd name="connsiteY2" fmla="*/ 149739 h 3816166"/>
                <a:gd name="connsiteX3" fmla="*/ 1908083 w 3816166"/>
                <a:gd name="connsiteY3" fmla="*/ 0 h 3816166"/>
                <a:gd name="connsiteX4" fmla="*/ 1165513 w 3816166"/>
                <a:gd name="connsiteY4" fmla="*/ 149739 h 3816166"/>
                <a:gd name="connsiteX5" fmla="*/ 558864 w 3816166"/>
                <a:gd name="connsiteY5" fmla="*/ 558864 h 3816166"/>
                <a:gd name="connsiteX6" fmla="*/ 149686 w 3816166"/>
                <a:gd name="connsiteY6" fmla="*/ 1165513 h 3816166"/>
                <a:gd name="connsiteX7" fmla="*/ 0 w 3816166"/>
                <a:gd name="connsiteY7" fmla="*/ 1908083 h 3816166"/>
                <a:gd name="connsiteX8" fmla="*/ 149686 w 3816166"/>
                <a:gd name="connsiteY8" fmla="*/ 2650653 h 3816166"/>
                <a:gd name="connsiteX9" fmla="*/ 558864 w 3816166"/>
                <a:gd name="connsiteY9" fmla="*/ 3257302 h 3816166"/>
                <a:gd name="connsiteX10" fmla="*/ 1165513 w 3816166"/>
                <a:gd name="connsiteY10" fmla="*/ 3666427 h 3816166"/>
                <a:gd name="connsiteX11" fmla="*/ 1908083 w 3816166"/>
                <a:gd name="connsiteY11" fmla="*/ 3816166 h 3816166"/>
                <a:gd name="connsiteX12" fmla="*/ 2650601 w 3816166"/>
                <a:gd name="connsiteY12" fmla="*/ 3666427 h 3816166"/>
                <a:gd name="connsiteX13" fmla="*/ 3257303 w 3816166"/>
                <a:gd name="connsiteY13" fmla="*/ 3257302 h 3816166"/>
                <a:gd name="connsiteX14" fmla="*/ 3666428 w 3816166"/>
                <a:gd name="connsiteY14" fmla="*/ 2650653 h 3816166"/>
                <a:gd name="connsiteX15" fmla="*/ 3816167 w 3816166"/>
                <a:gd name="connsiteY15" fmla="*/ 1908083 h 3816166"/>
                <a:gd name="connsiteX16" fmla="*/ 3666428 w 3816166"/>
                <a:gd name="connsiteY16" fmla="*/ 1165513 h 3816166"/>
                <a:gd name="connsiteX17" fmla="*/ 3425412 w 3816166"/>
                <a:gd name="connsiteY17" fmla="*/ 2548699 h 3816166"/>
                <a:gd name="connsiteX18" fmla="*/ 3072236 w 3816166"/>
                <a:gd name="connsiteY18" fmla="*/ 3072287 h 3816166"/>
                <a:gd name="connsiteX19" fmla="*/ 2548700 w 3816166"/>
                <a:gd name="connsiteY19" fmla="*/ 3425411 h 3816166"/>
                <a:gd name="connsiteX20" fmla="*/ 1908083 w 3816166"/>
                <a:gd name="connsiteY20" fmla="*/ 3554477 h 3816166"/>
                <a:gd name="connsiteX21" fmla="*/ 1267467 w 3816166"/>
                <a:gd name="connsiteY21" fmla="*/ 3425411 h 3816166"/>
                <a:gd name="connsiteX22" fmla="*/ 743879 w 3816166"/>
                <a:gd name="connsiteY22" fmla="*/ 3072287 h 3816166"/>
                <a:gd name="connsiteX23" fmla="*/ 390703 w 3816166"/>
                <a:gd name="connsiteY23" fmla="*/ 2548699 h 3816166"/>
                <a:gd name="connsiteX24" fmla="*/ 261690 w 3816166"/>
                <a:gd name="connsiteY24" fmla="*/ 1908083 h 3816166"/>
                <a:gd name="connsiteX25" fmla="*/ 390703 w 3816166"/>
                <a:gd name="connsiteY25" fmla="*/ 1267467 h 3816166"/>
                <a:gd name="connsiteX26" fmla="*/ 743879 w 3816166"/>
                <a:gd name="connsiteY26" fmla="*/ 743879 h 3816166"/>
                <a:gd name="connsiteX27" fmla="*/ 1267467 w 3816166"/>
                <a:gd name="connsiteY27" fmla="*/ 390755 h 3816166"/>
                <a:gd name="connsiteX28" fmla="*/ 1908083 w 3816166"/>
                <a:gd name="connsiteY28" fmla="*/ 261689 h 3816166"/>
                <a:gd name="connsiteX29" fmla="*/ 2548700 w 3816166"/>
                <a:gd name="connsiteY29" fmla="*/ 390755 h 3816166"/>
                <a:gd name="connsiteX30" fmla="*/ 3072236 w 3816166"/>
                <a:gd name="connsiteY30" fmla="*/ 743879 h 3816166"/>
                <a:gd name="connsiteX31" fmla="*/ 3425412 w 3816166"/>
                <a:gd name="connsiteY31" fmla="*/ 1267467 h 3816166"/>
                <a:gd name="connsiteX32" fmla="*/ 3554477 w 3816166"/>
                <a:gd name="connsiteY32" fmla="*/ 1908083 h 3816166"/>
                <a:gd name="connsiteX33" fmla="*/ 3425412 w 3816166"/>
                <a:gd name="connsiteY33" fmla="*/ 2548699 h 381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816166" h="3816166">
                  <a:moveTo>
                    <a:pt x="3666428" y="1165513"/>
                  </a:moveTo>
                  <a:cubicBezTo>
                    <a:pt x="3570336" y="938366"/>
                    <a:pt x="3432687" y="734248"/>
                    <a:pt x="3257303" y="558864"/>
                  </a:cubicBezTo>
                  <a:cubicBezTo>
                    <a:pt x="3081918" y="383480"/>
                    <a:pt x="2877801" y="245831"/>
                    <a:pt x="2650601" y="149739"/>
                  </a:cubicBezTo>
                  <a:cubicBezTo>
                    <a:pt x="2415709" y="50349"/>
                    <a:pt x="2165900" y="0"/>
                    <a:pt x="1908083" y="0"/>
                  </a:cubicBezTo>
                  <a:cubicBezTo>
                    <a:pt x="1650267" y="0"/>
                    <a:pt x="1400406" y="50349"/>
                    <a:pt x="1165513" y="149739"/>
                  </a:cubicBezTo>
                  <a:cubicBezTo>
                    <a:pt x="938367" y="245779"/>
                    <a:pt x="734249" y="383480"/>
                    <a:pt x="558864" y="558864"/>
                  </a:cubicBezTo>
                  <a:cubicBezTo>
                    <a:pt x="383427" y="734248"/>
                    <a:pt x="245779" y="938366"/>
                    <a:pt x="149686" y="1165513"/>
                  </a:cubicBezTo>
                  <a:cubicBezTo>
                    <a:pt x="50349" y="1400405"/>
                    <a:pt x="0" y="1650266"/>
                    <a:pt x="0" y="1908083"/>
                  </a:cubicBezTo>
                  <a:cubicBezTo>
                    <a:pt x="0" y="2165900"/>
                    <a:pt x="50349" y="2415761"/>
                    <a:pt x="149686" y="2650653"/>
                  </a:cubicBezTo>
                  <a:cubicBezTo>
                    <a:pt x="245779" y="2877800"/>
                    <a:pt x="383427" y="3081918"/>
                    <a:pt x="558864" y="3257302"/>
                  </a:cubicBezTo>
                  <a:cubicBezTo>
                    <a:pt x="734249" y="3432686"/>
                    <a:pt x="938367" y="3570387"/>
                    <a:pt x="1165513" y="3666427"/>
                  </a:cubicBezTo>
                  <a:cubicBezTo>
                    <a:pt x="1400406" y="3765817"/>
                    <a:pt x="1650267" y="3816166"/>
                    <a:pt x="1908083" y="3816166"/>
                  </a:cubicBezTo>
                  <a:cubicBezTo>
                    <a:pt x="2165900" y="3816166"/>
                    <a:pt x="2415709" y="3765817"/>
                    <a:pt x="2650601" y="3666427"/>
                  </a:cubicBezTo>
                  <a:cubicBezTo>
                    <a:pt x="2877801" y="3570335"/>
                    <a:pt x="3081918" y="3432686"/>
                    <a:pt x="3257303" y="3257302"/>
                  </a:cubicBezTo>
                  <a:cubicBezTo>
                    <a:pt x="3432687" y="3081918"/>
                    <a:pt x="3570336" y="2877800"/>
                    <a:pt x="3666428" y="2650653"/>
                  </a:cubicBezTo>
                  <a:cubicBezTo>
                    <a:pt x="3765765" y="2415761"/>
                    <a:pt x="3816167" y="2165900"/>
                    <a:pt x="3816167" y="1908083"/>
                  </a:cubicBezTo>
                  <a:cubicBezTo>
                    <a:pt x="3816167" y="1650266"/>
                    <a:pt x="3765765" y="1400405"/>
                    <a:pt x="3666428" y="1165513"/>
                  </a:cubicBezTo>
                  <a:close/>
                  <a:moveTo>
                    <a:pt x="3425412" y="2548699"/>
                  </a:moveTo>
                  <a:cubicBezTo>
                    <a:pt x="3342509" y="2744652"/>
                    <a:pt x="3223702" y="2920822"/>
                    <a:pt x="3072236" y="3072287"/>
                  </a:cubicBezTo>
                  <a:cubicBezTo>
                    <a:pt x="2920822" y="3223701"/>
                    <a:pt x="2744653" y="3342560"/>
                    <a:pt x="2548700" y="3425411"/>
                  </a:cubicBezTo>
                  <a:cubicBezTo>
                    <a:pt x="2346204" y="3511089"/>
                    <a:pt x="2130677" y="3554477"/>
                    <a:pt x="1908083" y="3554477"/>
                  </a:cubicBezTo>
                  <a:cubicBezTo>
                    <a:pt x="1685438" y="3554477"/>
                    <a:pt x="1469910" y="3511089"/>
                    <a:pt x="1267467" y="3425411"/>
                  </a:cubicBezTo>
                  <a:cubicBezTo>
                    <a:pt x="1071514" y="3342560"/>
                    <a:pt x="895345" y="3223701"/>
                    <a:pt x="743879" y="3072287"/>
                  </a:cubicBezTo>
                  <a:cubicBezTo>
                    <a:pt x="592413" y="2920822"/>
                    <a:pt x="473606" y="2744652"/>
                    <a:pt x="390703" y="2548699"/>
                  </a:cubicBezTo>
                  <a:cubicBezTo>
                    <a:pt x="305078" y="2346256"/>
                    <a:pt x="261690" y="2130676"/>
                    <a:pt x="261690" y="1908083"/>
                  </a:cubicBezTo>
                  <a:cubicBezTo>
                    <a:pt x="261690" y="1685490"/>
                    <a:pt x="305078" y="1469910"/>
                    <a:pt x="390703" y="1267467"/>
                  </a:cubicBezTo>
                  <a:cubicBezTo>
                    <a:pt x="473606" y="1071514"/>
                    <a:pt x="592413" y="895345"/>
                    <a:pt x="743879" y="743879"/>
                  </a:cubicBezTo>
                  <a:cubicBezTo>
                    <a:pt x="895345" y="592465"/>
                    <a:pt x="1071514" y="473606"/>
                    <a:pt x="1267467" y="390755"/>
                  </a:cubicBezTo>
                  <a:cubicBezTo>
                    <a:pt x="1469910" y="305078"/>
                    <a:pt x="1685438" y="261689"/>
                    <a:pt x="1908083" y="261689"/>
                  </a:cubicBezTo>
                  <a:cubicBezTo>
                    <a:pt x="2130677" y="261689"/>
                    <a:pt x="2346204" y="305078"/>
                    <a:pt x="2548700" y="390755"/>
                  </a:cubicBezTo>
                  <a:cubicBezTo>
                    <a:pt x="2744653" y="473606"/>
                    <a:pt x="2920822" y="592465"/>
                    <a:pt x="3072236" y="743879"/>
                  </a:cubicBezTo>
                  <a:cubicBezTo>
                    <a:pt x="3223702" y="895345"/>
                    <a:pt x="3342509" y="1071514"/>
                    <a:pt x="3425412" y="1267467"/>
                  </a:cubicBezTo>
                  <a:cubicBezTo>
                    <a:pt x="3511037" y="1469910"/>
                    <a:pt x="3554477" y="1685490"/>
                    <a:pt x="3554477" y="1908083"/>
                  </a:cubicBezTo>
                  <a:cubicBezTo>
                    <a:pt x="3554477" y="2130676"/>
                    <a:pt x="3511037" y="2346256"/>
                    <a:pt x="3425412" y="2548699"/>
                  </a:cubicBezTo>
                  <a:close/>
                </a:path>
              </a:pathLst>
            </a:custGeom>
            <a:solidFill>
              <a:srgbClr val="9BBB5C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6" name="Freeform: Shape 405">
              <a:extLst>
                <a:ext uri="{FF2B5EF4-FFF2-40B4-BE49-F238E27FC236}">
                  <a16:creationId xmlns:a16="http://schemas.microsoft.com/office/drawing/2014/main" id="{300C4D31-1BA5-418A-4089-9CB5C4DAFDA3}"/>
                </a:ext>
              </a:extLst>
            </p:cNvPr>
            <p:cNvSpPr/>
            <p:nvPr/>
          </p:nvSpPr>
          <p:spPr>
            <a:xfrm>
              <a:off x="5446489" y="3240452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7" name="Freeform: Shape 406">
              <a:extLst>
                <a:ext uri="{FF2B5EF4-FFF2-40B4-BE49-F238E27FC236}">
                  <a16:creationId xmlns:a16="http://schemas.microsoft.com/office/drawing/2014/main" id="{37DE8511-8902-2202-5EEF-A37E5EC4B8E5}"/>
                </a:ext>
              </a:extLst>
            </p:cNvPr>
            <p:cNvSpPr/>
            <p:nvPr/>
          </p:nvSpPr>
          <p:spPr>
            <a:xfrm>
              <a:off x="5092484" y="2892562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8" name="Freeform: Shape 407">
              <a:extLst>
                <a:ext uri="{FF2B5EF4-FFF2-40B4-BE49-F238E27FC236}">
                  <a16:creationId xmlns:a16="http://schemas.microsoft.com/office/drawing/2014/main" id="{3A1C25A9-D90D-9732-C25A-347174CDD777}"/>
                </a:ext>
              </a:extLst>
            </p:cNvPr>
            <p:cNvSpPr/>
            <p:nvPr/>
          </p:nvSpPr>
          <p:spPr>
            <a:xfrm>
              <a:off x="4738479" y="2544672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9" name="Freeform: Shape 408">
              <a:extLst>
                <a:ext uri="{FF2B5EF4-FFF2-40B4-BE49-F238E27FC236}">
                  <a16:creationId xmlns:a16="http://schemas.microsoft.com/office/drawing/2014/main" id="{D7685F37-7BEA-9E21-13CD-7A51A0C8F3DD}"/>
                </a:ext>
              </a:extLst>
            </p:cNvPr>
            <p:cNvSpPr/>
            <p:nvPr/>
          </p:nvSpPr>
          <p:spPr>
            <a:xfrm>
              <a:off x="5446489" y="3240452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0" name="Freeform: Shape 409">
              <a:extLst>
                <a:ext uri="{FF2B5EF4-FFF2-40B4-BE49-F238E27FC236}">
                  <a16:creationId xmlns:a16="http://schemas.microsoft.com/office/drawing/2014/main" id="{518C11E1-4811-1D34-C040-8AD651E2A169}"/>
                </a:ext>
              </a:extLst>
            </p:cNvPr>
            <p:cNvSpPr/>
            <p:nvPr/>
          </p:nvSpPr>
          <p:spPr>
            <a:xfrm>
              <a:off x="5092484" y="2892562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1" name="Freeform: Shape 410">
              <a:extLst>
                <a:ext uri="{FF2B5EF4-FFF2-40B4-BE49-F238E27FC236}">
                  <a16:creationId xmlns:a16="http://schemas.microsoft.com/office/drawing/2014/main" id="{4BE4998F-4DB3-1F44-7FE8-04A08637A8EC}"/>
                </a:ext>
              </a:extLst>
            </p:cNvPr>
            <p:cNvSpPr/>
            <p:nvPr/>
          </p:nvSpPr>
          <p:spPr>
            <a:xfrm>
              <a:off x="4738479" y="2544672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solidFill>
              <a:srgbClr val="F29B26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2" name="Freeform: Shape 411">
              <a:extLst>
                <a:ext uri="{FF2B5EF4-FFF2-40B4-BE49-F238E27FC236}">
                  <a16:creationId xmlns:a16="http://schemas.microsoft.com/office/drawing/2014/main" id="{2E073691-0592-34E4-BFFB-2BCBA75725A8}"/>
                </a:ext>
              </a:extLst>
            </p:cNvPr>
            <p:cNvSpPr/>
            <p:nvPr/>
          </p:nvSpPr>
          <p:spPr>
            <a:xfrm>
              <a:off x="5446489" y="3240452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3" name="Freeform: Shape 412">
              <a:extLst>
                <a:ext uri="{FF2B5EF4-FFF2-40B4-BE49-F238E27FC236}">
                  <a16:creationId xmlns:a16="http://schemas.microsoft.com/office/drawing/2014/main" id="{C6722CD3-ACB7-7A59-FBE0-E98FDC0B5F93}"/>
                </a:ext>
              </a:extLst>
            </p:cNvPr>
            <p:cNvSpPr/>
            <p:nvPr/>
          </p:nvSpPr>
          <p:spPr>
            <a:xfrm>
              <a:off x="5092484" y="2892562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4" name="Freeform: Shape 413">
              <a:extLst>
                <a:ext uri="{FF2B5EF4-FFF2-40B4-BE49-F238E27FC236}">
                  <a16:creationId xmlns:a16="http://schemas.microsoft.com/office/drawing/2014/main" id="{8B4E29DC-4966-56B2-8EBC-5F099BAD7F40}"/>
                </a:ext>
              </a:extLst>
            </p:cNvPr>
            <p:cNvSpPr/>
            <p:nvPr/>
          </p:nvSpPr>
          <p:spPr>
            <a:xfrm>
              <a:off x="5446489" y="3240452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5" name="Freeform: Shape 414">
              <a:extLst>
                <a:ext uri="{FF2B5EF4-FFF2-40B4-BE49-F238E27FC236}">
                  <a16:creationId xmlns:a16="http://schemas.microsoft.com/office/drawing/2014/main" id="{D1C1A0E9-99BA-86F3-4083-20831ACF141B}"/>
                </a:ext>
              </a:extLst>
            </p:cNvPr>
            <p:cNvSpPr/>
            <p:nvPr/>
          </p:nvSpPr>
          <p:spPr>
            <a:xfrm>
              <a:off x="5092484" y="2892562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solidFill>
              <a:srgbClr val="BD392F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6" name="Freeform: Shape 415">
              <a:extLst>
                <a:ext uri="{FF2B5EF4-FFF2-40B4-BE49-F238E27FC236}">
                  <a16:creationId xmlns:a16="http://schemas.microsoft.com/office/drawing/2014/main" id="{C58ACD76-72A6-0034-AE25-986F6CD9E730}"/>
                </a:ext>
              </a:extLst>
            </p:cNvPr>
            <p:cNvSpPr/>
            <p:nvPr/>
          </p:nvSpPr>
          <p:spPr>
            <a:xfrm>
              <a:off x="5446489" y="3240452"/>
              <a:ext cx="457161" cy="449265"/>
            </a:xfrm>
            <a:custGeom>
              <a:avLst/>
              <a:gdLst>
                <a:gd name="connsiteX0" fmla="*/ 675892 w 675891"/>
                <a:gd name="connsiteY0" fmla="*/ 337946 h 675891"/>
                <a:gd name="connsiteX1" fmla="*/ 650194 w 675891"/>
                <a:gd name="connsiteY1" fmla="*/ 468843 h 675891"/>
                <a:gd name="connsiteX2" fmla="*/ 576869 w 675891"/>
                <a:gd name="connsiteY2" fmla="*/ 576973 h 675891"/>
                <a:gd name="connsiteX3" fmla="*/ 468843 w 675891"/>
                <a:gd name="connsiteY3" fmla="*/ 650194 h 675891"/>
                <a:gd name="connsiteX4" fmla="*/ 337946 w 675891"/>
                <a:gd name="connsiteY4" fmla="*/ 675892 h 675891"/>
                <a:gd name="connsiteX5" fmla="*/ 206997 w 675891"/>
                <a:gd name="connsiteY5" fmla="*/ 650194 h 675891"/>
                <a:gd name="connsiteX6" fmla="*/ 98971 w 675891"/>
                <a:gd name="connsiteY6" fmla="*/ 576921 h 675891"/>
                <a:gd name="connsiteX7" fmla="*/ 25646 w 675891"/>
                <a:gd name="connsiteY7" fmla="*/ 468843 h 675891"/>
                <a:gd name="connsiteX8" fmla="*/ 0 w 675891"/>
                <a:gd name="connsiteY8" fmla="*/ 337946 h 675891"/>
                <a:gd name="connsiteX9" fmla="*/ 25698 w 675891"/>
                <a:gd name="connsiteY9" fmla="*/ 207049 h 675891"/>
                <a:gd name="connsiteX10" fmla="*/ 98919 w 675891"/>
                <a:gd name="connsiteY10" fmla="*/ 99024 h 675891"/>
                <a:gd name="connsiteX11" fmla="*/ 207049 w 675891"/>
                <a:gd name="connsiteY11" fmla="*/ 25698 h 675891"/>
                <a:gd name="connsiteX12" fmla="*/ 337946 w 675891"/>
                <a:gd name="connsiteY12" fmla="*/ 0 h 675891"/>
                <a:gd name="connsiteX13" fmla="*/ 468843 w 675891"/>
                <a:gd name="connsiteY13" fmla="*/ 25698 h 675891"/>
                <a:gd name="connsiteX14" fmla="*/ 576869 w 675891"/>
                <a:gd name="connsiteY14" fmla="*/ 98971 h 675891"/>
                <a:gd name="connsiteX15" fmla="*/ 650194 w 675891"/>
                <a:gd name="connsiteY15" fmla="*/ 207049 h 675891"/>
                <a:gd name="connsiteX16" fmla="*/ 675892 w 675891"/>
                <a:gd name="connsiteY16" fmla="*/ 337946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75892" y="337946"/>
                  </a:move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ubicBezTo>
                    <a:pt x="667256" y="247349"/>
                    <a:pt x="675892" y="291417"/>
                    <a:pt x="675892" y="33794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7" name="Freeform: Shape 416">
              <a:extLst>
                <a:ext uri="{FF2B5EF4-FFF2-40B4-BE49-F238E27FC236}">
                  <a16:creationId xmlns:a16="http://schemas.microsoft.com/office/drawing/2014/main" id="{CD57E934-F215-A5B2-C342-BA1895A6A818}"/>
                </a:ext>
              </a:extLst>
            </p:cNvPr>
            <p:cNvSpPr/>
            <p:nvPr/>
          </p:nvSpPr>
          <p:spPr>
            <a:xfrm>
              <a:off x="5446489" y="3240452"/>
              <a:ext cx="457161" cy="449265"/>
            </a:xfrm>
            <a:custGeom>
              <a:avLst/>
              <a:gdLst>
                <a:gd name="connsiteX0" fmla="*/ 675892 w 675891"/>
                <a:gd name="connsiteY0" fmla="*/ 337946 h 675891"/>
                <a:gd name="connsiteX1" fmla="*/ 650194 w 675891"/>
                <a:gd name="connsiteY1" fmla="*/ 468843 h 675891"/>
                <a:gd name="connsiteX2" fmla="*/ 576869 w 675891"/>
                <a:gd name="connsiteY2" fmla="*/ 576973 h 675891"/>
                <a:gd name="connsiteX3" fmla="*/ 468843 w 675891"/>
                <a:gd name="connsiteY3" fmla="*/ 650194 h 675891"/>
                <a:gd name="connsiteX4" fmla="*/ 337946 w 675891"/>
                <a:gd name="connsiteY4" fmla="*/ 675892 h 675891"/>
                <a:gd name="connsiteX5" fmla="*/ 206997 w 675891"/>
                <a:gd name="connsiteY5" fmla="*/ 650194 h 675891"/>
                <a:gd name="connsiteX6" fmla="*/ 98971 w 675891"/>
                <a:gd name="connsiteY6" fmla="*/ 576921 h 675891"/>
                <a:gd name="connsiteX7" fmla="*/ 25646 w 675891"/>
                <a:gd name="connsiteY7" fmla="*/ 468843 h 675891"/>
                <a:gd name="connsiteX8" fmla="*/ 0 w 675891"/>
                <a:gd name="connsiteY8" fmla="*/ 337946 h 675891"/>
                <a:gd name="connsiteX9" fmla="*/ 25698 w 675891"/>
                <a:gd name="connsiteY9" fmla="*/ 207049 h 675891"/>
                <a:gd name="connsiteX10" fmla="*/ 98919 w 675891"/>
                <a:gd name="connsiteY10" fmla="*/ 99024 h 675891"/>
                <a:gd name="connsiteX11" fmla="*/ 207049 w 675891"/>
                <a:gd name="connsiteY11" fmla="*/ 25698 h 675891"/>
                <a:gd name="connsiteX12" fmla="*/ 337946 w 675891"/>
                <a:gd name="connsiteY12" fmla="*/ 0 h 675891"/>
                <a:gd name="connsiteX13" fmla="*/ 468843 w 675891"/>
                <a:gd name="connsiteY13" fmla="*/ 25698 h 675891"/>
                <a:gd name="connsiteX14" fmla="*/ 576869 w 675891"/>
                <a:gd name="connsiteY14" fmla="*/ 98971 h 675891"/>
                <a:gd name="connsiteX15" fmla="*/ 650194 w 675891"/>
                <a:gd name="connsiteY15" fmla="*/ 207049 h 675891"/>
                <a:gd name="connsiteX16" fmla="*/ 675892 w 675891"/>
                <a:gd name="connsiteY16" fmla="*/ 337946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75892" y="337946"/>
                  </a:move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ubicBezTo>
                    <a:pt x="667256" y="247349"/>
                    <a:pt x="675892" y="291417"/>
                    <a:pt x="675892" y="337946"/>
                  </a:cubicBezTo>
                  <a:close/>
                </a:path>
              </a:pathLst>
            </a:custGeom>
            <a:solidFill>
              <a:srgbClr val="445469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418" name="Group 417">
              <a:extLst>
                <a:ext uri="{FF2B5EF4-FFF2-40B4-BE49-F238E27FC236}">
                  <a16:creationId xmlns:a16="http://schemas.microsoft.com/office/drawing/2014/main" id="{F8DDC8DC-9944-06E4-B4F9-5E4C1C60AF6C}"/>
                </a:ext>
              </a:extLst>
            </p:cNvPr>
            <p:cNvGrpSpPr/>
            <p:nvPr/>
          </p:nvGrpSpPr>
          <p:grpSpPr>
            <a:xfrm rot="10192644">
              <a:off x="5486210" y="4674197"/>
              <a:ext cx="602020" cy="1981273"/>
              <a:chOff x="5761652" y="872877"/>
              <a:chExt cx="684448" cy="2292138"/>
            </a:xfrm>
          </p:grpSpPr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E44E34F3-B749-AFC7-BFCD-B42B65A9D391}"/>
                  </a:ext>
                </a:extLst>
              </p:cNvPr>
              <p:cNvSpPr/>
              <p:nvPr/>
            </p:nvSpPr>
            <p:spPr>
              <a:xfrm>
                <a:off x="6080955" y="2714549"/>
                <a:ext cx="45842" cy="450466"/>
              </a:xfrm>
              <a:custGeom>
                <a:avLst/>
                <a:gdLst>
                  <a:gd name="connsiteX0" fmla="*/ 28053 w 56106"/>
                  <a:gd name="connsiteY0" fmla="*/ 559702 h 559701"/>
                  <a:gd name="connsiteX1" fmla="*/ 56106 w 56106"/>
                  <a:gd name="connsiteY1" fmla="*/ 0 h 559701"/>
                  <a:gd name="connsiteX2" fmla="*/ 0 w 56106"/>
                  <a:gd name="connsiteY2" fmla="*/ 0 h 559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106" h="559701">
                    <a:moveTo>
                      <a:pt x="28053" y="559702"/>
                    </a:moveTo>
                    <a:lnTo>
                      <a:pt x="56106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1EA185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679E25D1-010A-F441-D61C-0A8D6EA93B2A}"/>
                  </a:ext>
                </a:extLst>
              </p:cNvPr>
              <p:cNvSpPr/>
              <p:nvPr/>
            </p:nvSpPr>
            <p:spPr>
              <a:xfrm>
                <a:off x="5761652" y="872877"/>
                <a:ext cx="684448" cy="606896"/>
              </a:xfrm>
              <a:custGeom>
                <a:avLst/>
                <a:gdLst>
                  <a:gd name="connsiteX0" fmla="*/ 448170 w 890058"/>
                  <a:gd name="connsiteY0" fmla="*/ 75897 h 789210"/>
                  <a:gd name="connsiteX1" fmla="*/ 850177 w 890058"/>
                  <a:gd name="connsiteY1" fmla="*/ 12621 h 789210"/>
                  <a:gd name="connsiteX2" fmla="*/ 890059 w 890058"/>
                  <a:gd name="connsiteY2" fmla="*/ 46693 h 789210"/>
                  <a:gd name="connsiteX3" fmla="*/ 890059 w 890058"/>
                  <a:gd name="connsiteY3" fmla="*/ 515536 h 789210"/>
                  <a:gd name="connsiteX4" fmla="*/ 441470 w 890058"/>
                  <a:gd name="connsiteY4" fmla="*/ 789210 h 789210"/>
                  <a:gd name="connsiteX5" fmla="*/ 1099 w 890058"/>
                  <a:gd name="connsiteY5" fmla="*/ 511820 h 789210"/>
                  <a:gd name="connsiteX6" fmla="*/ 0 w 890058"/>
                  <a:gd name="connsiteY6" fmla="*/ 34236 h 789210"/>
                  <a:gd name="connsiteX7" fmla="*/ 41556 w 890058"/>
                  <a:gd name="connsiteY7" fmla="*/ 740 h 789210"/>
                  <a:gd name="connsiteX8" fmla="*/ 448170 w 890058"/>
                  <a:gd name="connsiteY8" fmla="*/ 75897 h 78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0058" h="789210">
                    <a:moveTo>
                      <a:pt x="448170" y="75897"/>
                    </a:moveTo>
                    <a:lnTo>
                      <a:pt x="850177" y="12621"/>
                    </a:lnTo>
                    <a:cubicBezTo>
                      <a:pt x="871112" y="9323"/>
                      <a:pt x="890059" y="25496"/>
                      <a:pt x="890059" y="46693"/>
                    </a:cubicBezTo>
                    <a:lnTo>
                      <a:pt x="890059" y="515536"/>
                    </a:lnTo>
                    <a:lnTo>
                      <a:pt x="441470" y="789210"/>
                    </a:lnTo>
                    <a:lnTo>
                      <a:pt x="1099" y="511820"/>
                    </a:lnTo>
                    <a:lnTo>
                      <a:pt x="0" y="34236"/>
                    </a:lnTo>
                    <a:cubicBezTo>
                      <a:pt x="209" y="12464"/>
                      <a:pt x="20202" y="-3709"/>
                      <a:pt x="41556" y="740"/>
                    </a:cubicBezTo>
                    <a:lnTo>
                      <a:pt x="448170" y="75897"/>
                    </a:lnTo>
                    <a:close/>
                  </a:path>
                </a:pathLst>
              </a:custGeom>
              <a:solidFill>
                <a:srgbClr val="1EA185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790D3B00-574E-656F-876B-F491191412BD}"/>
                  </a:ext>
                </a:extLst>
              </p:cNvPr>
              <p:cNvSpPr/>
              <p:nvPr/>
            </p:nvSpPr>
            <p:spPr>
              <a:xfrm>
                <a:off x="6045215" y="908824"/>
                <a:ext cx="117321" cy="1521353"/>
              </a:xfrm>
              <a:custGeom>
                <a:avLst/>
                <a:gdLst>
                  <a:gd name="connsiteX0" fmla="*/ 51605 w 152565"/>
                  <a:gd name="connsiteY0" fmla="*/ 0 h 1978372"/>
                  <a:gd name="connsiteX1" fmla="*/ 118912 w 152565"/>
                  <a:gd name="connsiteY1" fmla="*/ 0 h 1978372"/>
                  <a:gd name="connsiteX2" fmla="*/ 152565 w 152565"/>
                  <a:gd name="connsiteY2" fmla="*/ 1978373 h 1978372"/>
                  <a:gd name="connsiteX3" fmla="*/ 0 w 152565"/>
                  <a:gd name="connsiteY3" fmla="*/ 1978373 h 1978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565" h="1978372">
                    <a:moveTo>
                      <a:pt x="51605" y="0"/>
                    </a:moveTo>
                    <a:lnTo>
                      <a:pt x="118912" y="0"/>
                    </a:lnTo>
                    <a:lnTo>
                      <a:pt x="152565" y="1978373"/>
                    </a:lnTo>
                    <a:lnTo>
                      <a:pt x="0" y="1978373"/>
                    </a:lnTo>
                    <a:close/>
                  </a:path>
                </a:pathLst>
              </a:custGeom>
              <a:solidFill>
                <a:srgbClr val="1EA185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AAFFCDFE-F52F-4904-A1FC-628BCC8A109E}"/>
                  </a:ext>
                </a:extLst>
              </p:cNvPr>
              <p:cNvSpPr/>
              <p:nvPr/>
            </p:nvSpPr>
            <p:spPr>
              <a:xfrm>
                <a:off x="6023663" y="2364614"/>
                <a:ext cx="160426" cy="377762"/>
              </a:xfrm>
              <a:custGeom>
                <a:avLst/>
                <a:gdLst>
                  <a:gd name="connsiteX0" fmla="*/ 145814 w 208619"/>
                  <a:gd name="connsiteY0" fmla="*/ 491244 h 491243"/>
                  <a:gd name="connsiteX1" fmla="*/ 62806 w 208619"/>
                  <a:gd name="connsiteY1" fmla="*/ 491244 h 491243"/>
                  <a:gd name="connsiteX2" fmla="*/ 0 w 208619"/>
                  <a:gd name="connsiteY2" fmla="*/ 428438 h 491243"/>
                  <a:gd name="connsiteX3" fmla="*/ 0 w 208619"/>
                  <a:gd name="connsiteY3" fmla="*/ 62805 h 491243"/>
                  <a:gd name="connsiteX4" fmla="*/ 62806 w 208619"/>
                  <a:gd name="connsiteY4" fmla="*/ 0 h 491243"/>
                  <a:gd name="connsiteX5" fmla="*/ 145814 w 208619"/>
                  <a:gd name="connsiteY5" fmla="*/ 0 h 491243"/>
                  <a:gd name="connsiteX6" fmla="*/ 208619 w 208619"/>
                  <a:gd name="connsiteY6" fmla="*/ 62805 h 491243"/>
                  <a:gd name="connsiteX7" fmla="*/ 208619 w 208619"/>
                  <a:gd name="connsiteY7" fmla="*/ 428438 h 491243"/>
                  <a:gd name="connsiteX8" fmla="*/ 145814 w 208619"/>
                  <a:gd name="connsiteY8" fmla="*/ 491244 h 491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619" h="491243">
                    <a:moveTo>
                      <a:pt x="145814" y="491244"/>
                    </a:moveTo>
                    <a:lnTo>
                      <a:pt x="62806" y="491244"/>
                    </a:lnTo>
                    <a:cubicBezTo>
                      <a:pt x="28263" y="491244"/>
                      <a:pt x="0" y="462981"/>
                      <a:pt x="0" y="428438"/>
                    </a:cubicBezTo>
                    <a:lnTo>
                      <a:pt x="0" y="62805"/>
                    </a:lnTo>
                    <a:cubicBezTo>
                      <a:pt x="0" y="28262"/>
                      <a:pt x="28263" y="0"/>
                      <a:pt x="62806" y="0"/>
                    </a:cubicBezTo>
                    <a:lnTo>
                      <a:pt x="145814" y="0"/>
                    </a:lnTo>
                    <a:cubicBezTo>
                      <a:pt x="180357" y="0"/>
                      <a:pt x="208619" y="28262"/>
                      <a:pt x="208619" y="62805"/>
                    </a:cubicBezTo>
                    <a:lnTo>
                      <a:pt x="208619" y="428438"/>
                    </a:lnTo>
                    <a:cubicBezTo>
                      <a:pt x="208619" y="462981"/>
                      <a:pt x="180357" y="491244"/>
                      <a:pt x="145814" y="491244"/>
                    </a:cubicBez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1EA185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27178F05-E510-9C43-DF4A-AB1622D0C529}"/>
                </a:ext>
              </a:extLst>
            </p:cNvPr>
            <p:cNvGrpSpPr/>
            <p:nvPr/>
          </p:nvGrpSpPr>
          <p:grpSpPr>
            <a:xfrm rot="2453250">
              <a:off x="6137696" y="4467829"/>
              <a:ext cx="1999348" cy="879006"/>
              <a:chOff x="6158678" y="2179725"/>
              <a:chExt cx="2273098" cy="1016924"/>
            </a:xfrm>
          </p:grpSpPr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BE9E9D49-FEF4-F861-76BC-74A02A0B3344}"/>
                  </a:ext>
                </a:extLst>
              </p:cNvPr>
              <p:cNvSpPr/>
              <p:nvPr/>
            </p:nvSpPr>
            <p:spPr>
              <a:xfrm>
                <a:off x="7763828" y="2179725"/>
                <a:ext cx="667948" cy="766585"/>
              </a:xfrm>
              <a:custGeom>
                <a:avLst/>
                <a:gdLst>
                  <a:gd name="connsiteX0" fmla="*/ 680446 w 868602"/>
                  <a:gd name="connsiteY0" fmla="*/ 440781 h 996870"/>
                  <a:gd name="connsiteX1" fmla="*/ 864832 w 868602"/>
                  <a:gd name="connsiteY1" fmla="*/ 803535 h 996870"/>
                  <a:gd name="connsiteX2" fmla="*/ 844734 w 868602"/>
                  <a:gd name="connsiteY2" fmla="*/ 852000 h 996870"/>
                  <a:gd name="connsiteX3" fmla="*/ 398867 w 868602"/>
                  <a:gd name="connsiteY3" fmla="*/ 996871 h 996870"/>
                  <a:gd name="connsiteX4" fmla="*/ 0 w 868602"/>
                  <a:gd name="connsiteY4" fmla="*/ 654790 h 996870"/>
                  <a:gd name="connsiteX5" fmla="*/ 127705 w 868602"/>
                  <a:gd name="connsiteY5" fmla="*/ 150253 h 996870"/>
                  <a:gd name="connsiteX6" fmla="*/ 581579 w 868602"/>
                  <a:gd name="connsiteY6" fmla="*/ 1613 h 996870"/>
                  <a:gd name="connsiteX7" fmla="*/ 626275 w 868602"/>
                  <a:gd name="connsiteY7" fmla="*/ 30765 h 996870"/>
                  <a:gd name="connsiteX8" fmla="*/ 680446 w 868602"/>
                  <a:gd name="connsiteY8" fmla="*/ 440781 h 996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8602" h="996870">
                    <a:moveTo>
                      <a:pt x="680446" y="440781"/>
                    </a:moveTo>
                    <a:lnTo>
                      <a:pt x="864832" y="803535"/>
                    </a:lnTo>
                    <a:cubicBezTo>
                      <a:pt x="874462" y="822429"/>
                      <a:pt x="864884" y="845457"/>
                      <a:pt x="844734" y="852000"/>
                    </a:cubicBezTo>
                    <a:lnTo>
                      <a:pt x="398867" y="996871"/>
                    </a:lnTo>
                    <a:lnTo>
                      <a:pt x="0" y="654790"/>
                    </a:lnTo>
                    <a:lnTo>
                      <a:pt x="127705" y="150253"/>
                    </a:lnTo>
                    <a:lnTo>
                      <a:pt x="581579" y="1613"/>
                    </a:lnTo>
                    <a:cubicBezTo>
                      <a:pt x="602357" y="-4929"/>
                      <a:pt x="623920" y="9150"/>
                      <a:pt x="626275" y="30765"/>
                    </a:cubicBezTo>
                    <a:lnTo>
                      <a:pt x="680446" y="440781"/>
                    </a:lnTo>
                    <a:close/>
                  </a:path>
                </a:pathLst>
              </a:custGeom>
              <a:solidFill>
                <a:srgbClr val="9BBB5C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E387B447-E798-C7CC-8F5A-97CF21536707}"/>
                  </a:ext>
                </a:extLst>
              </p:cNvPr>
              <p:cNvSpPr/>
              <p:nvPr/>
            </p:nvSpPr>
            <p:spPr>
              <a:xfrm>
                <a:off x="6158678" y="3043146"/>
                <a:ext cx="415997" cy="153503"/>
              </a:xfrm>
              <a:custGeom>
                <a:avLst/>
                <a:gdLst>
                  <a:gd name="connsiteX0" fmla="*/ 0 w 540964"/>
                  <a:gd name="connsiteY0" fmla="*/ 199617 h 199616"/>
                  <a:gd name="connsiteX1" fmla="*/ 540965 w 540964"/>
                  <a:gd name="connsiteY1" fmla="*/ 53332 h 199616"/>
                  <a:gd name="connsiteX2" fmla="*/ 523641 w 540964"/>
                  <a:gd name="connsiteY2" fmla="*/ 0 h 199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964" h="199616">
                    <a:moveTo>
                      <a:pt x="0" y="199617"/>
                    </a:moveTo>
                    <a:lnTo>
                      <a:pt x="540965" y="53332"/>
                    </a:lnTo>
                    <a:lnTo>
                      <a:pt x="523641" y="0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96CBEA18-85EC-64A0-88F0-B854A06A8FB9}"/>
                  </a:ext>
                </a:extLst>
              </p:cNvPr>
              <p:cNvSpPr/>
              <p:nvPr/>
            </p:nvSpPr>
            <p:spPr>
              <a:xfrm>
                <a:off x="6839665" y="2482217"/>
                <a:ext cx="1475150" cy="543984"/>
              </a:xfrm>
              <a:custGeom>
                <a:avLst/>
                <a:gdLst>
                  <a:gd name="connsiteX0" fmla="*/ 1897511 w 1918289"/>
                  <a:gd name="connsiteY0" fmla="*/ 0 h 707399"/>
                  <a:gd name="connsiteX1" fmla="*/ 1918289 w 1918289"/>
                  <a:gd name="connsiteY1" fmla="*/ 64009 h 707399"/>
                  <a:gd name="connsiteX2" fmla="*/ 47157 w 1918289"/>
                  <a:gd name="connsiteY2" fmla="*/ 707399 h 707399"/>
                  <a:gd name="connsiteX3" fmla="*/ 0 w 1918289"/>
                  <a:gd name="connsiteY3" fmla="*/ 562318 h 707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8289" h="707399">
                    <a:moveTo>
                      <a:pt x="1897511" y="0"/>
                    </a:moveTo>
                    <a:lnTo>
                      <a:pt x="1918289" y="64009"/>
                    </a:lnTo>
                    <a:lnTo>
                      <a:pt x="47157" y="707399"/>
                    </a:lnTo>
                    <a:lnTo>
                      <a:pt x="0" y="562318"/>
                    </a:lnTo>
                    <a:close/>
                  </a:path>
                </a:pathLst>
              </a:custGeom>
              <a:solidFill>
                <a:srgbClr val="9BBB5C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C8C20E41-660D-B6A1-92BF-DED4E558D0D6}"/>
                  </a:ext>
                </a:extLst>
              </p:cNvPr>
              <p:cNvSpPr/>
              <p:nvPr/>
            </p:nvSpPr>
            <p:spPr>
              <a:xfrm>
                <a:off x="6549461" y="2888898"/>
                <a:ext cx="383678" cy="244144"/>
              </a:xfrm>
              <a:custGeom>
                <a:avLst/>
                <a:gdLst>
                  <a:gd name="connsiteX0" fmla="*/ 28707 w 498936"/>
                  <a:gd name="connsiteY0" fmla="*/ 274120 h 317485"/>
                  <a:gd name="connsiteX1" fmla="*/ 3062 w 498936"/>
                  <a:gd name="connsiteY1" fmla="*/ 195194 h 317485"/>
                  <a:gd name="connsiteX2" fmla="*/ 43362 w 498936"/>
                  <a:gd name="connsiteY2" fmla="*/ 116059 h 317485"/>
                  <a:gd name="connsiteX3" fmla="*/ 391095 w 498936"/>
                  <a:gd name="connsiteY3" fmla="*/ 3061 h 317485"/>
                  <a:gd name="connsiteX4" fmla="*/ 470230 w 498936"/>
                  <a:gd name="connsiteY4" fmla="*/ 43362 h 317485"/>
                  <a:gd name="connsiteX5" fmla="*/ 495875 w 498936"/>
                  <a:gd name="connsiteY5" fmla="*/ 122287 h 317485"/>
                  <a:gd name="connsiteX6" fmla="*/ 455575 w 498936"/>
                  <a:gd name="connsiteY6" fmla="*/ 201422 h 317485"/>
                  <a:gd name="connsiteX7" fmla="*/ 107842 w 498936"/>
                  <a:gd name="connsiteY7" fmla="*/ 314420 h 317485"/>
                  <a:gd name="connsiteX8" fmla="*/ 28707 w 498936"/>
                  <a:gd name="connsiteY8" fmla="*/ 274120 h 317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8936" h="317485">
                    <a:moveTo>
                      <a:pt x="28707" y="274120"/>
                    </a:moveTo>
                    <a:lnTo>
                      <a:pt x="3062" y="195194"/>
                    </a:lnTo>
                    <a:cubicBezTo>
                      <a:pt x="-7616" y="162326"/>
                      <a:pt x="10546" y="126736"/>
                      <a:pt x="43362" y="116059"/>
                    </a:cubicBezTo>
                    <a:lnTo>
                      <a:pt x="391095" y="3061"/>
                    </a:lnTo>
                    <a:cubicBezTo>
                      <a:pt x="423963" y="-7615"/>
                      <a:pt x="459553" y="10546"/>
                      <a:pt x="470230" y="43362"/>
                    </a:cubicBezTo>
                    <a:lnTo>
                      <a:pt x="495875" y="122287"/>
                    </a:lnTo>
                    <a:cubicBezTo>
                      <a:pt x="506552" y="155155"/>
                      <a:pt x="488391" y="190745"/>
                      <a:pt x="455575" y="201422"/>
                    </a:cubicBezTo>
                    <a:lnTo>
                      <a:pt x="107842" y="314420"/>
                    </a:lnTo>
                    <a:cubicBezTo>
                      <a:pt x="74974" y="325097"/>
                      <a:pt x="39384" y="306988"/>
                      <a:pt x="28707" y="274120"/>
                    </a:cubicBezTo>
                    <a:close/>
                  </a:path>
                </a:pathLst>
              </a:custGeom>
              <a:gradFill flip="none" rotWithShape="1">
                <a:gsLst>
                  <a:gs pos="14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4200000" scaled="0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420" name="Group 419">
              <a:extLst>
                <a:ext uri="{FF2B5EF4-FFF2-40B4-BE49-F238E27FC236}">
                  <a16:creationId xmlns:a16="http://schemas.microsoft.com/office/drawing/2014/main" id="{FEC6D2F0-CB88-20DB-02D3-B64B62EDD1E8}"/>
                </a:ext>
              </a:extLst>
            </p:cNvPr>
            <p:cNvGrpSpPr/>
            <p:nvPr/>
          </p:nvGrpSpPr>
          <p:grpSpPr>
            <a:xfrm rot="7238431">
              <a:off x="4044733" y="3792815"/>
              <a:ext cx="1387488" cy="1797485"/>
              <a:chOff x="6141855" y="3247321"/>
              <a:chExt cx="1605187" cy="2043596"/>
            </a:xfrm>
          </p:grpSpPr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65633B52-7217-7A6C-EAB7-30D5467187D2}"/>
                  </a:ext>
                </a:extLst>
              </p:cNvPr>
              <p:cNvSpPr/>
              <p:nvPr/>
            </p:nvSpPr>
            <p:spPr>
              <a:xfrm>
                <a:off x="6141855" y="3247321"/>
                <a:ext cx="270422" cy="360858"/>
              </a:xfrm>
              <a:custGeom>
                <a:avLst/>
                <a:gdLst>
                  <a:gd name="connsiteX0" fmla="*/ 0 w 351658"/>
                  <a:gd name="connsiteY0" fmla="*/ 0 h 469261"/>
                  <a:gd name="connsiteX1" fmla="*/ 306334 w 351658"/>
                  <a:gd name="connsiteY1" fmla="*/ 469262 h 469261"/>
                  <a:gd name="connsiteX2" fmla="*/ 351658 w 351658"/>
                  <a:gd name="connsiteY2" fmla="*/ 436341 h 46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1658" h="469261">
                    <a:moveTo>
                      <a:pt x="0" y="0"/>
                    </a:moveTo>
                    <a:lnTo>
                      <a:pt x="306334" y="469262"/>
                    </a:lnTo>
                    <a:lnTo>
                      <a:pt x="351658" y="436341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F29B26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9147E32D-167D-6B00-E1BD-F5A26DD31045}"/>
                  </a:ext>
                </a:extLst>
              </p:cNvPr>
              <p:cNvSpPr/>
              <p:nvPr/>
            </p:nvSpPr>
            <p:spPr>
              <a:xfrm>
                <a:off x="6970751" y="4588809"/>
                <a:ext cx="776291" cy="702108"/>
              </a:xfrm>
              <a:custGeom>
                <a:avLst/>
                <a:gdLst>
                  <a:gd name="connsiteX0" fmla="*/ 615913 w 1009491"/>
                  <a:gd name="connsiteY0" fmla="*/ 615441 h 913024"/>
                  <a:gd name="connsiteX1" fmla="*/ 327845 w 1009491"/>
                  <a:gd name="connsiteY1" fmla="*/ 902934 h 913024"/>
                  <a:gd name="connsiteX2" fmla="*/ 275559 w 1009491"/>
                  <a:gd name="connsiteY2" fmla="*/ 898799 h 913024"/>
                  <a:gd name="connsiteX3" fmla="*/ 0 w 1009491"/>
                  <a:gd name="connsiteY3" fmla="*/ 519506 h 913024"/>
                  <a:gd name="connsiteX4" fmla="*/ 202077 w 1009491"/>
                  <a:gd name="connsiteY4" fmla="*/ 34438 h 913024"/>
                  <a:gd name="connsiteX5" fmla="*/ 721426 w 1009491"/>
                  <a:gd name="connsiteY5" fmla="*/ 0 h 913024"/>
                  <a:gd name="connsiteX6" fmla="*/ 1003056 w 1009491"/>
                  <a:gd name="connsiteY6" fmla="*/ 385730 h 913024"/>
                  <a:gd name="connsiteX7" fmla="*/ 989134 w 1009491"/>
                  <a:gd name="connsiteY7" fmla="*/ 437231 h 913024"/>
                  <a:gd name="connsiteX8" fmla="*/ 615913 w 1009491"/>
                  <a:gd name="connsiteY8" fmla="*/ 615441 h 91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9491" h="913024">
                    <a:moveTo>
                      <a:pt x="615913" y="615441"/>
                    </a:moveTo>
                    <a:lnTo>
                      <a:pt x="327845" y="902934"/>
                    </a:lnTo>
                    <a:cubicBezTo>
                      <a:pt x="312824" y="917902"/>
                      <a:pt x="288016" y="915966"/>
                      <a:pt x="275559" y="898799"/>
                    </a:cubicBezTo>
                    <a:lnTo>
                      <a:pt x="0" y="519506"/>
                    </a:lnTo>
                    <a:lnTo>
                      <a:pt x="202077" y="34438"/>
                    </a:lnTo>
                    <a:lnTo>
                      <a:pt x="721426" y="0"/>
                    </a:lnTo>
                    <a:lnTo>
                      <a:pt x="1003056" y="385730"/>
                    </a:lnTo>
                    <a:cubicBezTo>
                      <a:pt x="1015722" y="403473"/>
                      <a:pt x="1008971" y="428281"/>
                      <a:pt x="989134" y="437231"/>
                    </a:cubicBezTo>
                    <a:lnTo>
                      <a:pt x="615913" y="615441"/>
                    </a:lnTo>
                    <a:close/>
                  </a:path>
                </a:pathLst>
              </a:custGeom>
              <a:solidFill>
                <a:srgbClr val="F29B26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8C5DE26A-36DD-A1DB-A50D-1620AB4B8288}"/>
                  </a:ext>
                </a:extLst>
              </p:cNvPr>
              <p:cNvSpPr/>
              <p:nvPr/>
            </p:nvSpPr>
            <p:spPr>
              <a:xfrm>
                <a:off x="6525654" y="3807847"/>
                <a:ext cx="957003" cy="1284537"/>
              </a:xfrm>
              <a:custGeom>
                <a:avLst/>
                <a:gdLst>
                  <a:gd name="connsiteX0" fmla="*/ 1244491 w 1244490"/>
                  <a:gd name="connsiteY0" fmla="*/ 1630849 h 1670416"/>
                  <a:gd name="connsiteX1" fmla="*/ 1190059 w 1244490"/>
                  <a:gd name="connsiteY1" fmla="*/ 1670417 h 1670416"/>
                  <a:gd name="connsiteX2" fmla="*/ 0 w 1244490"/>
                  <a:gd name="connsiteY2" fmla="*/ 89655 h 1670416"/>
                  <a:gd name="connsiteX3" fmla="*/ 123360 w 1244490"/>
                  <a:gd name="connsiteY3" fmla="*/ 0 h 16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44490" h="1670416">
                    <a:moveTo>
                      <a:pt x="1244491" y="1630849"/>
                    </a:moveTo>
                    <a:lnTo>
                      <a:pt x="1190059" y="1670417"/>
                    </a:lnTo>
                    <a:lnTo>
                      <a:pt x="0" y="89655"/>
                    </a:lnTo>
                    <a:lnTo>
                      <a:pt x="123360" y="0"/>
                    </a:lnTo>
                    <a:close/>
                  </a:path>
                </a:pathLst>
              </a:custGeom>
              <a:solidFill>
                <a:srgbClr val="F29B26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D74DAF47-5F7C-242E-FFF8-26BE32A2BA5B}"/>
                  </a:ext>
                </a:extLst>
              </p:cNvPr>
              <p:cNvSpPr/>
              <p:nvPr/>
            </p:nvSpPr>
            <p:spPr>
              <a:xfrm>
                <a:off x="6341810" y="3563310"/>
                <a:ext cx="313354" cy="361450"/>
              </a:xfrm>
              <a:custGeom>
                <a:avLst/>
                <a:gdLst>
                  <a:gd name="connsiteX0" fmla="*/ 25795 w 407487"/>
                  <a:gd name="connsiteY0" fmla="*/ 60704 h 470031"/>
                  <a:gd name="connsiteX1" fmla="*/ 92945 w 407487"/>
                  <a:gd name="connsiteY1" fmla="*/ 11926 h 470031"/>
                  <a:gd name="connsiteX2" fmla="*/ 180663 w 407487"/>
                  <a:gd name="connsiteY2" fmla="*/ 25795 h 470031"/>
                  <a:gd name="connsiteX3" fmla="*/ 395562 w 407487"/>
                  <a:gd name="connsiteY3" fmla="*/ 321609 h 470031"/>
                  <a:gd name="connsiteX4" fmla="*/ 381693 w 407487"/>
                  <a:gd name="connsiteY4" fmla="*/ 409327 h 470031"/>
                  <a:gd name="connsiteX5" fmla="*/ 314543 w 407487"/>
                  <a:gd name="connsiteY5" fmla="*/ 458106 h 470031"/>
                  <a:gd name="connsiteX6" fmla="*/ 226825 w 407487"/>
                  <a:gd name="connsiteY6" fmla="*/ 444237 h 470031"/>
                  <a:gd name="connsiteX7" fmla="*/ 11926 w 407487"/>
                  <a:gd name="connsiteY7" fmla="*/ 148423 h 470031"/>
                  <a:gd name="connsiteX8" fmla="*/ 25795 w 407487"/>
                  <a:gd name="connsiteY8" fmla="*/ 60704 h 470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487" h="470031">
                    <a:moveTo>
                      <a:pt x="25795" y="60704"/>
                    </a:moveTo>
                    <a:lnTo>
                      <a:pt x="92945" y="11926"/>
                    </a:lnTo>
                    <a:cubicBezTo>
                      <a:pt x="120893" y="-8382"/>
                      <a:pt x="160356" y="-2101"/>
                      <a:pt x="180663" y="25795"/>
                    </a:cubicBezTo>
                    <a:lnTo>
                      <a:pt x="395562" y="321609"/>
                    </a:lnTo>
                    <a:cubicBezTo>
                      <a:pt x="415870" y="349557"/>
                      <a:pt x="409589" y="389020"/>
                      <a:pt x="381693" y="409327"/>
                    </a:cubicBezTo>
                    <a:lnTo>
                      <a:pt x="314543" y="458106"/>
                    </a:lnTo>
                    <a:cubicBezTo>
                      <a:pt x="286595" y="478413"/>
                      <a:pt x="247132" y="472133"/>
                      <a:pt x="226825" y="444237"/>
                    </a:cubicBezTo>
                    <a:lnTo>
                      <a:pt x="11926" y="148423"/>
                    </a:lnTo>
                    <a:cubicBezTo>
                      <a:pt x="-8382" y="120527"/>
                      <a:pt x="-2101" y="81012"/>
                      <a:pt x="25795" y="60704"/>
                    </a:cubicBezTo>
                    <a:close/>
                  </a:path>
                </a:pathLst>
              </a:custGeom>
              <a:gradFill flip="none" rotWithShape="1">
                <a:gsLst>
                  <a:gs pos="14000">
                    <a:sysClr val="window" lastClr="FFFFFF"/>
                  </a:gs>
                  <a:gs pos="97000">
                    <a:srgbClr val="F29B26">
                      <a:lumMod val="50000"/>
                    </a:srgbClr>
                  </a:gs>
                </a:gsLst>
                <a:lin ang="0" scaled="0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421" name="Group 420">
              <a:extLst>
                <a:ext uri="{FF2B5EF4-FFF2-40B4-BE49-F238E27FC236}">
                  <a16:creationId xmlns:a16="http://schemas.microsoft.com/office/drawing/2014/main" id="{5F86AF19-205C-7547-93DD-A81019CE74B0}"/>
                </a:ext>
              </a:extLst>
            </p:cNvPr>
            <p:cNvGrpSpPr/>
            <p:nvPr/>
          </p:nvGrpSpPr>
          <p:grpSpPr>
            <a:xfrm rot="16658268">
              <a:off x="5796664" y="4690795"/>
              <a:ext cx="1397334" cy="1793247"/>
              <a:chOff x="4471908" y="3246999"/>
              <a:chExt cx="1616578" cy="2038778"/>
            </a:xfrm>
          </p:grpSpPr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AC7A018D-A4CE-983C-DDE7-0A8CFE09EE09}"/>
                  </a:ext>
                </a:extLst>
              </p:cNvPr>
              <p:cNvSpPr/>
              <p:nvPr/>
            </p:nvSpPr>
            <p:spPr>
              <a:xfrm>
                <a:off x="5818064" y="3246999"/>
                <a:ext cx="270422" cy="360858"/>
              </a:xfrm>
              <a:custGeom>
                <a:avLst/>
                <a:gdLst>
                  <a:gd name="connsiteX0" fmla="*/ 351658 w 351658"/>
                  <a:gd name="connsiteY0" fmla="*/ 0 h 469261"/>
                  <a:gd name="connsiteX1" fmla="*/ 0 w 351658"/>
                  <a:gd name="connsiteY1" fmla="*/ 436289 h 469261"/>
                  <a:gd name="connsiteX2" fmla="*/ 45377 w 351658"/>
                  <a:gd name="connsiteY2" fmla="*/ 469262 h 46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1658" h="469261">
                    <a:moveTo>
                      <a:pt x="351658" y="0"/>
                    </a:moveTo>
                    <a:lnTo>
                      <a:pt x="0" y="436289"/>
                    </a:lnTo>
                    <a:lnTo>
                      <a:pt x="45377" y="469262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BD392F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2ADCB671-6C08-D547-1021-C73A2DCF69B4}"/>
                  </a:ext>
                </a:extLst>
              </p:cNvPr>
              <p:cNvSpPr/>
              <p:nvPr/>
            </p:nvSpPr>
            <p:spPr>
              <a:xfrm>
                <a:off x="4471908" y="4573233"/>
                <a:ext cx="768363" cy="712544"/>
              </a:xfrm>
              <a:custGeom>
                <a:avLst/>
                <a:gdLst>
                  <a:gd name="connsiteX0" fmla="*/ 381228 w 999181"/>
                  <a:gd name="connsiteY0" fmla="*/ 615441 h 926594"/>
                  <a:gd name="connsiteX1" fmla="*/ 18840 w 999181"/>
                  <a:gd name="connsiteY1" fmla="*/ 430322 h 926594"/>
                  <a:gd name="connsiteX2" fmla="*/ 6593 w 999181"/>
                  <a:gd name="connsiteY2" fmla="*/ 379293 h 926594"/>
                  <a:gd name="connsiteX3" fmla="*/ 282152 w 999181"/>
                  <a:gd name="connsiteY3" fmla="*/ 0 h 926594"/>
                  <a:gd name="connsiteX4" fmla="*/ 805950 w 999181"/>
                  <a:gd name="connsiteY4" fmla="*/ 42289 h 926594"/>
                  <a:gd name="connsiteX5" fmla="*/ 999182 w 999181"/>
                  <a:gd name="connsiteY5" fmla="*/ 525577 h 926594"/>
                  <a:gd name="connsiteX6" fmla="*/ 719383 w 999181"/>
                  <a:gd name="connsiteY6" fmla="*/ 912616 h 926594"/>
                  <a:gd name="connsiteX7" fmla="*/ 666103 w 999181"/>
                  <a:gd name="connsiteY7" fmla="*/ 915285 h 926594"/>
                  <a:gd name="connsiteX8" fmla="*/ 381228 w 999181"/>
                  <a:gd name="connsiteY8" fmla="*/ 615441 h 926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9181" h="926594">
                    <a:moveTo>
                      <a:pt x="381228" y="615441"/>
                    </a:moveTo>
                    <a:lnTo>
                      <a:pt x="18840" y="430322"/>
                    </a:lnTo>
                    <a:cubicBezTo>
                      <a:pt x="-54" y="420692"/>
                      <a:pt x="-5863" y="396460"/>
                      <a:pt x="6593" y="379293"/>
                    </a:cubicBezTo>
                    <a:lnTo>
                      <a:pt x="282152" y="0"/>
                    </a:lnTo>
                    <a:lnTo>
                      <a:pt x="805950" y="42289"/>
                    </a:lnTo>
                    <a:lnTo>
                      <a:pt x="999182" y="525577"/>
                    </a:lnTo>
                    <a:lnTo>
                      <a:pt x="719383" y="912616"/>
                    </a:lnTo>
                    <a:cubicBezTo>
                      <a:pt x="706456" y="930097"/>
                      <a:pt x="680705" y="931405"/>
                      <a:pt x="666103" y="915285"/>
                    </a:cubicBezTo>
                    <a:lnTo>
                      <a:pt x="381228" y="615441"/>
                    </a:lnTo>
                    <a:close/>
                  </a:path>
                </a:pathLst>
              </a:custGeom>
              <a:solidFill>
                <a:srgbClr val="BD392F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6EDF5F48-3949-B24D-2535-1D8C7E6E1085}"/>
                  </a:ext>
                </a:extLst>
              </p:cNvPr>
              <p:cNvSpPr/>
              <p:nvPr/>
            </p:nvSpPr>
            <p:spPr>
              <a:xfrm>
                <a:off x="4735125" y="3806479"/>
                <a:ext cx="968192" cy="1276447"/>
              </a:xfrm>
              <a:custGeom>
                <a:avLst/>
                <a:gdLst>
                  <a:gd name="connsiteX0" fmla="*/ 54431 w 1259040"/>
                  <a:gd name="connsiteY0" fmla="*/ 1659897 h 1659896"/>
                  <a:gd name="connsiteX1" fmla="*/ 0 w 1259040"/>
                  <a:gd name="connsiteY1" fmla="*/ 1620329 h 1659896"/>
                  <a:gd name="connsiteX2" fmla="*/ 1135628 w 1259040"/>
                  <a:gd name="connsiteY2" fmla="*/ 0 h 1659896"/>
                  <a:gd name="connsiteX3" fmla="*/ 1259041 w 1259040"/>
                  <a:gd name="connsiteY3" fmla="*/ 89655 h 1659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9040" h="1659896">
                    <a:moveTo>
                      <a:pt x="54431" y="1659897"/>
                    </a:moveTo>
                    <a:lnTo>
                      <a:pt x="0" y="1620329"/>
                    </a:lnTo>
                    <a:lnTo>
                      <a:pt x="1135628" y="0"/>
                    </a:lnTo>
                    <a:lnTo>
                      <a:pt x="1259041" y="89655"/>
                    </a:lnTo>
                    <a:close/>
                  </a:path>
                </a:pathLst>
              </a:custGeom>
              <a:solidFill>
                <a:srgbClr val="BD392F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50946FD6-E5B5-EDF8-ABEF-CA7A82219C20}"/>
                  </a:ext>
                </a:extLst>
              </p:cNvPr>
              <p:cNvSpPr/>
              <p:nvPr/>
            </p:nvSpPr>
            <p:spPr>
              <a:xfrm>
                <a:off x="5569571" y="3558923"/>
                <a:ext cx="313378" cy="361462"/>
              </a:xfrm>
              <a:custGeom>
                <a:avLst/>
                <a:gdLst>
                  <a:gd name="connsiteX0" fmla="*/ 314558 w 407517"/>
                  <a:gd name="connsiteY0" fmla="*/ 11925 h 470046"/>
                  <a:gd name="connsiteX1" fmla="*/ 381708 w 407517"/>
                  <a:gd name="connsiteY1" fmla="*/ 60704 h 470046"/>
                  <a:gd name="connsiteX2" fmla="*/ 395577 w 407517"/>
                  <a:gd name="connsiteY2" fmla="*/ 148423 h 470046"/>
                  <a:gd name="connsiteX3" fmla="*/ 180678 w 407517"/>
                  <a:gd name="connsiteY3" fmla="*/ 444237 h 470046"/>
                  <a:gd name="connsiteX4" fmla="*/ 92959 w 407517"/>
                  <a:gd name="connsiteY4" fmla="*/ 458106 h 470046"/>
                  <a:gd name="connsiteX5" fmla="*/ 25810 w 407517"/>
                  <a:gd name="connsiteY5" fmla="*/ 409327 h 470046"/>
                  <a:gd name="connsiteX6" fmla="*/ 11940 w 407517"/>
                  <a:gd name="connsiteY6" fmla="*/ 321609 h 470046"/>
                  <a:gd name="connsiteX7" fmla="*/ 226840 w 407517"/>
                  <a:gd name="connsiteY7" fmla="*/ 25795 h 470046"/>
                  <a:gd name="connsiteX8" fmla="*/ 314558 w 407517"/>
                  <a:gd name="connsiteY8" fmla="*/ 11925 h 47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517" h="470046">
                    <a:moveTo>
                      <a:pt x="314558" y="11925"/>
                    </a:moveTo>
                    <a:lnTo>
                      <a:pt x="381708" y="60704"/>
                    </a:lnTo>
                    <a:cubicBezTo>
                      <a:pt x="409656" y="81011"/>
                      <a:pt x="415884" y="120474"/>
                      <a:pt x="395577" y="148423"/>
                    </a:cubicBezTo>
                    <a:lnTo>
                      <a:pt x="180678" y="444237"/>
                    </a:lnTo>
                    <a:cubicBezTo>
                      <a:pt x="160371" y="472185"/>
                      <a:pt x="120908" y="478413"/>
                      <a:pt x="92959" y="458106"/>
                    </a:cubicBezTo>
                    <a:lnTo>
                      <a:pt x="25810" y="409327"/>
                    </a:lnTo>
                    <a:cubicBezTo>
                      <a:pt x="-2138" y="389020"/>
                      <a:pt x="-8367" y="349557"/>
                      <a:pt x="11940" y="321609"/>
                    </a:cubicBezTo>
                    <a:lnTo>
                      <a:pt x="226840" y="25795"/>
                    </a:lnTo>
                    <a:cubicBezTo>
                      <a:pt x="247147" y="-2101"/>
                      <a:pt x="286610" y="-8381"/>
                      <a:pt x="314558" y="11925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ysClr val="window" lastClr="FFFFFF"/>
                  </a:gs>
                  <a:gs pos="76000">
                    <a:srgbClr val="BD392F">
                      <a:lumMod val="50000"/>
                    </a:srgbClr>
                  </a:gs>
                </a:gsLst>
                <a:lin ang="2700000" scaled="1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AF7B86C8-D591-956D-FFAE-6984536EA4DC}"/>
                </a:ext>
              </a:extLst>
            </p:cNvPr>
            <p:cNvGrpSpPr/>
            <p:nvPr/>
          </p:nvGrpSpPr>
          <p:grpSpPr>
            <a:xfrm rot="16454504">
              <a:off x="4091722" y="5201760"/>
              <a:ext cx="2001522" cy="893726"/>
              <a:chOff x="3796736" y="2162133"/>
              <a:chExt cx="2275570" cy="1033953"/>
            </a:xfrm>
          </p:grpSpPr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1E8BFCD4-AAA3-728E-EDFB-E1B591E3AFFE}"/>
                  </a:ext>
                </a:extLst>
              </p:cNvPr>
              <p:cNvSpPr/>
              <p:nvPr/>
            </p:nvSpPr>
            <p:spPr>
              <a:xfrm>
                <a:off x="5656309" y="3042623"/>
                <a:ext cx="415997" cy="153463"/>
              </a:xfrm>
              <a:custGeom>
                <a:avLst/>
                <a:gdLst>
                  <a:gd name="connsiteX0" fmla="*/ 540965 w 540964"/>
                  <a:gd name="connsiteY0" fmla="*/ 199564 h 199564"/>
                  <a:gd name="connsiteX1" fmla="*/ 17324 w 540964"/>
                  <a:gd name="connsiteY1" fmla="*/ 0 h 199564"/>
                  <a:gd name="connsiteX2" fmla="*/ 0 w 540964"/>
                  <a:gd name="connsiteY2" fmla="*/ 53332 h 199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964" h="199564">
                    <a:moveTo>
                      <a:pt x="540965" y="199564"/>
                    </a:moveTo>
                    <a:lnTo>
                      <a:pt x="17324" y="0"/>
                    </a:lnTo>
                    <a:lnTo>
                      <a:pt x="0" y="53332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grpSp>
            <p:nvGrpSpPr>
              <p:cNvPr id="424" name="Group 423">
                <a:extLst>
                  <a:ext uri="{FF2B5EF4-FFF2-40B4-BE49-F238E27FC236}">
                    <a16:creationId xmlns:a16="http://schemas.microsoft.com/office/drawing/2014/main" id="{8992FC16-2924-FE90-021C-D0FCDBF7371E}"/>
                  </a:ext>
                </a:extLst>
              </p:cNvPr>
              <p:cNvGrpSpPr/>
              <p:nvPr/>
            </p:nvGrpSpPr>
            <p:grpSpPr>
              <a:xfrm>
                <a:off x="3796736" y="2162133"/>
                <a:ext cx="1886921" cy="963784"/>
                <a:chOff x="3796736" y="2162133"/>
                <a:chExt cx="1886921" cy="963784"/>
              </a:xfrm>
            </p:grpSpPr>
            <p:sp>
              <p:nvSpPr>
                <p:cNvPr id="425" name="Freeform: Shape 424">
                  <a:extLst>
                    <a:ext uri="{FF2B5EF4-FFF2-40B4-BE49-F238E27FC236}">
                      <a16:creationId xmlns:a16="http://schemas.microsoft.com/office/drawing/2014/main" id="{3EC53DB1-E32C-6C52-B227-8EED1EBEAE0C}"/>
                    </a:ext>
                  </a:extLst>
                </p:cNvPr>
                <p:cNvSpPr/>
                <p:nvPr/>
              </p:nvSpPr>
              <p:spPr>
                <a:xfrm>
                  <a:off x="3796736" y="2162133"/>
                  <a:ext cx="675211" cy="762041"/>
                </a:xfrm>
                <a:custGeom>
                  <a:avLst/>
                  <a:gdLst>
                    <a:gd name="connsiteX0" fmla="*/ 201736 w 878046"/>
                    <a:gd name="connsiteY0" fmla="*/ 430945 h 990960"/>
                    <a:gd name="connsiteX1" fmla="*/ 265797 w 878046"/>
                    <a:gd name="connsiteY1" fmla="*/ 29095 h 990960"/>
                    <a:gd name="connsiteX2" fmla="*/ 310546 w 878046"/>
                    <a:gd name="connsiteY2" fmla="*/ 1722 h 990960"/>
                    <a:gd name="connsiteX3" fmla="*/ 756413 w 878046"/>
                    <a:gd name="connsiteY3" fmla="*/ 146593 h 990960"/>
                    <a:gd name="connsiteX4" fmla="*/ 878046 w 878046"/>
                    <a:gd name="connsiteY4" fmla="*/ 657830 h 990960"/>
                    <a:gd name="connsiteX5" fmla="*/ 478132 w 878046"/>
                    <a:gd name="connsiteY5" fmla="*/ 990961 h 990960"/>
                    <a:gd name="connsiteX6" fmla="*/ 23578 w 878046"/>
                    <a:gd name="connsiteY6" fmla="*/ 844415 h 990960"/>
                    <a:gd name="connsiteX7" fmla="*/ 4579 w 878046"/>
                    <a:gd name="connsiteY7" fmla="*/ 794537 h 990960"/>
                    <a:gd name="connsiteX8" fmla="*/ 201736 w 878046"/>
                    <a:gd name="connsiteY8" fmla="*/ 430945 h 990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78046" h="990960">
                      <a:moveTo>
                        <a:pt x="201736" y="430945"/>
                      </a:moveTo>
                      <a:lnTo>
                        <a:pt x="265797" y="29095"/>
                      </a:lnTo>
                      <a:cubicBezTo>
                        <a:pt x="269147" y="8160"/>
                        <a:pt x="290396" y="-4873"/>
                        <a:pt x="310546" y="1722"/>
                      </a:cubicBezTo>
                      <a:lnTo>
                        <a:pt x="756413" y="146593"/>
                      </a:lnTo>
                      <a:lnTo>
                        <a:pt x="878046" y="657830"/>
                      </a:lnTo>
                      <a:lnTo>
                        <a:pt x="478132" y="990961"/>
                      </a:lnTo>
                      <a:lnTo>
                        <a:pt x="23578" y="844415"/>
                      </a:lnTo>
                      <a:cubicBezTo>
                        <a:pt x="2956" y="837506"/>
                        <a:pt x="-6255" y="813483"/>
                        <a:pt x="4579" y="794537"/>
                      </a:cubicBezTo>
                      <a:lnTo>
                        <a:pt x="201736" y="430945"/>
                      </a:lnTo>
                      <a:close/>
                    </a:path>
                  </a:pathLst>
                </a:custGeom>
                <a:solidFill>
                  <a:srgbClr val="445469"/>
                </a:solidFill>
                <a:ln w="5234" cap="flat">
                  <a:noFill/>
                  <a:prstDash val="solid"/>
                  <a:miter/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426" name="Freeform: Shape 425">
                  <a:extLst>
                    <a:ext uri="{FF2B5EF4-FFF2-40B4-BE49-F238E27FC236}">
                      <a16:creationId xmlns:a16="http://schemas.microsoft.com/office/drawing/2014/main" id="{D456B2D1-DCC0-A563-CFA5-308CED22DD2C}"/>
                    </a:ext>
                  </a:extLst>
                </p:cNvPr>
                <p:cNvSpPr/>
                <p:nvPr/>
              </p:nvSpPr>
              <p:spPr>
                <a:xfrm>
                  <a:off x="3920959" y="2466923"/>
                  <a:ext cx="1470883" cy="557064"/>
                </a:xfrm>
                <a:custGeom>
                  <a:avLst/>
                  <a:gdLst>
                    <a:gd name="connsiteX0" fmla="*/ 0 w 1912741"/>
                    <a:gd name="connsiteY0" fmla="*/ 64009 h 724408"/>
                    <a:gd name="connsiteX1" fmla="*/ 20830 w 1912741"/>
                    <a:gd name="connsiteY1" fmla="*/ 0 h 724408"/>
                    <a:gd name="connsiteX2" fmla="*/ 1912742 w 1912741"/>
                    <a:gd name="connsiteY2" fmla="*/ 579381 h 724408"/>
                    <a:gd name="connsiteX3" fmla="*/ 1865637 w 1912741"/>
                    <a:gd name="connsiteY3" fmla="*/ 724409 h 724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12741" h="724408">
                      <a:moveTo>
                        <a:pt x="0" y="64009"/>
                      </a:moveTo>
                      <a:lnTo>
                        <a:pt x="20830" y="0"/>
                      </a:lnTo>
                      <a:lnTo>
                        <a:pt x="1912742" y="579381"/>
                      </a:lnTo>
                      <a:lnTo>
                        <a:pt x="1865637" y="724409"/>
                      </a:lnTo>
                      <a:close/>
                    </a:path>
                  </a:pathLst>
                </a:custGeom>
                <a:solidFill>
                  <a:srgbClr val="445469">
                    <a:lumMod val="75000"/>
                  </a:srgbClr>
                </a:solidFill>
                <a:ln w="5234" cap="flat">
                  <a:noFill/>
                  <a:prstDash val="solid"/>
                  <a:miter/>
                </a:ln>
                <a:effectLst>
                  <a:outerShdw blurRad="50800" dist="38100" dir="13500000" algn="b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427" name="Freeform: Shape 426">
                  <a:extLst>
                    <a:ext uri="{FF2B5EF4-FFF2-40B4-BE49-F238E27FC236}">
                      <a16:creationId xmlns:a16="http://schemas.microsoft.com/office/drawing/2014/main" id="{B0E8B9E7-19ED-4B6D-9ED1-516EBFA8A9B0}"/>
                    </a:ext>
                  </a:extLst>
                </p:cNvPr>
                <p:cNvSpPr/>
                <p:nvPr/>
              </p:nvSpPr>
              <p:spPr>
                <a:xfrm>
                  <a:off x="5299975" y="2881770"/>
                  <a:ext cx="383682" cy="244147"/>
                </a:xfrm>
                <a:custGeom>
                  <a:avLst/>
                  <a:gdLst>
                    <a:gd name="connsiteX0" fmla="*/ 495880 w 498941"/>
                    <a:gd name="connsiteY0" fmla="*/ 195199 h 317490"/>
                    <a:gd name="connsiteX1" fmla="*/ 470235 w 498941"/>
                    <a:gd name="connsiteY1" fmla="*/ 274124 h 317490"/>
                    <a:gd name="connsiteX2" fmla="*/ 391100 w 498941"/>
                    <a:gd name="connsiteY2" fmla="*/ 314425 h 317490"/>
                    <a:gd name="connsiteX3" fmla="*/ 43366 w 498941"/>
                    <a:gd name="connsiteY3" fmla="*/ 201427 h 317490"/>
                    <a:gd name="connsiteX4" fmla="*/ 3066 w 498941"/>
                    <a:gd name="connsiteY4" fmla="*/ 122292 h 317490"/>
                    <a:gd name="connsiteX5" fmla="*/ 28712 w 498941"/>
                    <a:gd name="connsiteY5" fmla="*/ 43367 h 317490"/>
                    <a:gd name="connsiteX6" fmla="*/ 107847 w 498941"/>
                    <a:gd name="connsiteY6" fmla="*/ 3066 h 317490"/>
                    <a:gd name="connsiteX7" fmla="*/ 455580 w 498941"/>
                    <a:gd name="connsiteY7" fmla="*/ 116064 h 317490"/>
                    <a:gd name="connsiteX8" fmla="*/ 495880 w 498941"/>
                    <a:gd name="connsiteY8" fmla="*/ 195199 h 3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8941" h="317490">
                      <a:moveTo>
                        <a:pt x="495880" y="195199"/>
                      </a:moveTo>
                      <a:lnTo>
                        <a:pt x="470235" y="274124"/>
                      </a:lnTo>
                      <a:cubicBezTo>
                        <a:pt x="459558" y="306992"/>
                        <a:pt x="423968" y="325101"/>
                        <a:pt x="391100" y="314425"/>
                      </a:cubicBezTo>
                      <a:lnTo>
                        <a:pt x="43366" y="201427"/>
                      </a:lnTo>
                      <a:cubicBezTo>
                        <a:pt x="10498" y="190750"/>
                        <a:pt x="-7611" y="155160"/>
                        <a:pt x="3066" y="122292"/>
                      </a:cubicBezTo>
                      <a:lnTo>
                        <a:pt x="28712" y="43367"/>
                      </a:lnTo>
                      <a:cubicBezTo>
                        <a:pt x="39389" y="10498"/>
                        <a:pt x="74979" y="-7611"/>
                        <a:pt x="107847" y="3066"/>
                      </a:cubicBezTo>
                      <a:lnTo>
                        <a:pt x="455580" y="116064"/>
                      </a:lnTo>
                      <a:cubicBezTo>
                        <a:pt x="488396" y="126741"/>
                        <a:pt x="506557" y="162383"/>
                        <a:pt x="495880" y="19519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2000">
                      <a:sysClr val="window" lastClr="FFFFFF"/>
                    </a:gs>
                    <a:gs pos="68000">
                      <a:srgbClr val="445469">
                        <a:lumMod val="50000"/>
                      </a:srgbClr>
                    </a:gs>
                  </a:gsLst>
                  <a:lin ang="6000000" scaled="0"/>
                  <a:tileRect/>
                </a:gradFill>
                <a:ln w="5234" cap="flat">
                  <a:noFill/>
                  <a:prstDash val="solid"/>
                  <a:miter/>
                </a:ln>
                <a:effectLst>
                  <a:outerShdw blurRad="50800" dist="38100" dir="16200000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</p:grpSp>
        </p:grpSp>
      </p:grp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0A7EF4D8-E57A-4078-BC91-7FFE33E3FB8B}"/>
              </a:ext>
            </a:extLst>
          </p:cNvPr>
          <p:cNvGrpSpPr/>
          <p:nvPr/>
        </p:nvGrpSpPr>
        <p:grpSpPr>
          <a:xfrm>
            <a:off x="7716728" y="957114"/>
            <a:ext cx="4402120" cy="4804141"/>
            <a:chOff x="7570424" y="966258"/>
            <a:chExt cx="4402120" cy="4804141"/>
          </a:xfrm>
        </p:grpSpPr>
        <p:sp>
          <p:nvSpPr>
            <p:cNvPr id="452" name="Freeform: Shape 451">
              <a:extLst>
                <a:ext uri="{FF2B5EF4-FFF2-40B4-BE49-F238E27FC236}">
                  <a16:creationId xmlns:a16="http://schemas.microsoft.com/office/drawing/2014/main" id="{22E91CDF-8E11-0184-3BAE-57C3B7559D0F}"/>
                </a:ext>
              </a:extLst>
            </p:cNvPr>
            <p:cNvSpPr/>
            <p:nvPr/>
          </p:nvSpPr>
          <p:spPr>
            <a:xfrm>
              <a:off x="7965834" y="1782949"/>
              <a:ext cx="3289197" cy="3232385"/>
            </a:xfrm>
            <a:custGeom>
              <a:avLst/>
              <a:gdLst>
                <a:gd name="connsiteX0" fmla="*/ 2431463 w 4862925"/>
                <a:gd name="connsiteY0" fmla="*/ 0 h 4862924"/>
                <a:gd name="connsiteX1" fmla="*/ 0 w 4862925"/>
                <a:gd name="connsiteY1" fmla="*/ 2431462 h 4862924"/>
                <a:gd name="connsiteX2" fmla="*/ 2431463 w 4862925"/>
                <a:gd name="connsiteY2" fmla="*/ 4862924 h 4862924"/>
                <a:gd name="connsiteX3" fmla="*/ 4862925 w 4862925"/>
                <a:gd name="connsiteY3" fmla="*/ 2431462 h 4862924"/>
                <a:gd name="connsiteX4" fmla="*/ 2431463 w 4862925"/>
                <a:gd name="connsiteY4" fmla="*/ 0 h 4862924"/>
                <a:gd name="connsiteX5" fmla="*/ 3965696 w 4862925"/>
                <a:gd name="connsiteY5" fmla="*/ 3965748 h 4862924"/>
                <a:gd name="connsiteX6" fmla="*/ 3275935 w 4862925"/>
                <a:gd name="connsiteY6" fmla="*/ 4430823 h 4862924"/>
                <a:gd name="connsiteX7" fmla="*/ 2431463 w 4862925"/>
                <a:gd name="connsiteY7" fmla="*/ 4601235 h 4862924"/>
                <a:gd name="connsiteX8" fmla="*/ 1586938 w 4862925"/>
                <a:gd name="connsiteY8" fmla="*/ 4430823 h 4862924"/>
                <a:gd name="connsiteX9" fmla="*/ 897177 w 4862925"/>
                <a:gd name="connsiteY9" fmla="*/ 3965748 h 4862924"/>
                <a:gd name="connsiteX10" fmla="*/ 432049 w 4862925"/>
                <a:gd name="connsiteY10" fmla="*/ 3275934 h 4862924"/>
                <a:gd name="connsiteX11" fmla="*/ 261690 w 4862925"/>
                <a:gd name="connsiteY11" fmla="*/ 2431462 h 4862924"/>
                <a:gd name="connsiteX12" fmla="*/ 432049 w 4862925"/>
                <a:gd name="connsiteY12" fmla="*/ 1586990 h 4862924"/>
                <a:gd name="connsiteX13" fmla="*/ 897177 w 4862925"/>
                <a:gd name="connsiteY13" fmla="*/ 897176 h 4862924"/>
                <a:gd name="connsiteX14" fmla="*/ 1586938 w 4862925"/>
                <a:gd name="connsiteY14" fmla="*/ 432102 h 4862924"/>
                <a:gd name="connsiteX15" fmla="*/ 2431463 w 4862925"/>
                <a:gd name="connsiteY15" fmla="*/ 261690 h 4862924"/>
                <a:gd name="connsiteX16" fmla="*/ 3275935 w 4862925"/>
                <a:gd name="connsiteY16" fmla="*/ 432102 h 4862924"/>
                <a:gd name="connsiteX17" fmla="*/ 3965696 w 4862925"/>
                <a:gd name="connsiteY17" fmla="*/ 897176 h 4862924"/>
                <a:gd name="connsiteX18" fmla="*/ 4430824 w 4862925"/>
                <a:gd name="connsiteY18" fmla="*/ 1586990 h 4862924"/>
                <a:gd name="connsiteX19" fmla="*/ 4601236 w 4862925"/>
                <a:gd name="connsiteY19" fmla="*/ 2431462 h 4862924"/>
                <a:gd name="connsiteX20" fmla="*/ 4430824 w 4862925"/>
                <a:gd name="connsiteY20" fmla="*/ 3275934 h 4862924"/>
                <a:gd name="connsiteX21" fmla="*/ 3965696 w 4862925"/>
                <a:gd name="connsiteY21" fmla="*/ 3965748 h 4862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862925" h="4862924">
                  <a:moveTo>
                    <a:pt x="2431463" y="0"/>
                  </a:moveTo>
                  <a:cubicBezTo>
                    <a:pt x="1088576" y="0"/>
                    <a:pt x="0" y="1088576"/>
                    <a:pt x="0" y="2431462"/>
                  </a:cubicBezTo>
                  <a:cubicBezTo>
                    <a:pt x="0" y="3774348"/>
                    <a:pt x="1088576" y="4862924"/>
                    <a:pt x="2431463" y="4862924"/>
                  </a:cubicBezTo>
                  <a:cubicBezTo>
                    <a:pt x="3774297" y="4862924"/>
                    <a:pt x="4862925" y="3774348"/>
                    <a:pt x="4862925" y="2431462"/>
                  </a:cubicBezTo>
                  <a:cubicBezTo>
                    <a:pt x="4862925" y="1088576"/>
                    <a:pt x="3774297" y="0"/>
                    <a:pt x="2431463" y="0"/>
                  </a:cubicBezTo>
                  <a:close/>
                  <a:moveTo>
                    <a:pt x="3965696" y="3965748"/>
                  </a:moveTo>
                  <a:cubicBezTo>
                    <a:pt x="3766341" y="4165103"/>
                    <a:pt x="3534275" y="4321541"/>
                    <a:pt x="3275935" y="4430823"/>
                  </a:cubicBezTo>
                  <a:cubicBezTo>
                    <a:pt x="3008593" y="4543925"/>
                    <a:pt x="2724503" y="4601235"/>
                    <a:pt x="2431463" y="4601235"/>
                  </a:cubicBezTo>
                  <a:cubicBezTo>
                    <a:pt x="2138423" y="4601235"/>
                    <a:pt x="1854280" y="4543925"/>
                    <a:pt x="1586938" y="4430823"/>
                  </a:cubicBezTo>
                  <a:cubicBezTo>
                    <a:pt x="1328598" y="4321541"/>
                    <a:pt x="1096532" y="4165103"/>
                    <a:pt x="897177" y="3965748"/>
                  </a:cubicBezTo>
                  <a:cubicBezTo>
                    <a:pt x="697821" y="3766393"/>
                    <a:pt x="541331" y="3534327"/>
                    <a:pt x="432049" y="3275934"/>
                  </a:cubicBezTo>
                  <a:cubicBezTo>
                    <a:pt x="319000" y="3008645"/>
                    <a:pt x="261690" y="2724502"/>
                    <a:pt x="261690" y="2431462"/>
                  </a:cubicBezTo>
                  <a:cubicBezTo>
                    <a:pt x="261690" y="2138422"/>
                    <a:pt x="319000" y="1854280"/>
                    <a:pt x="432049" y="1586990"/>
                  </a:cubicBezTo>
                  <a:cubicBezTo>
                    <a:pt x="541331" y="1328598"/>
                    <a:pt x="697821" y="1096531"/>
                    <a:pt x="897177" y="897176"/>
                  </a:cubicBezTo>
                  <a:cubicBezTo>
                    <a:pt x="1096532" y="697821"/>
                    <a:pt x="1328598" y="541383"/>
                    <a:pt x="1586938" y="432102"/>
                  </a:cubicBezTo>
                  <a:cubicBezTo>
                    <a:pt x="1854280" y="319000"/>
                    <a:pt x="2138423" y="261690"/>
                    <a:pt x="2431463" y="261690"/>
                  </a:cubicBezTo>
                  <a:cubicBezTo>
                    <a:pt x="2724503" y="261690"/>
                    <a:pt x="3008593" y="319000"/>
                    <a:pt x="3275935" y="432102"/>
                  </a:cubicBezTo>
                  <a:cubicBezTo>
                    <a:pt x="3534275" y="541383"/>
                    <a:pt x="3766341" y="697821"/>
                    <a:pt x="3965696" y="897176"/>
                  </a:cubicBezTo>
                  <a:cubicBezTo>
                    <a:pt x="4165052" y="1096531"/>
                    <a:pt x="4321542" y="1328598"/>
                    <a:pt x="4430824" y="1586990"/>
                  </a:cubicBezTo>
                  <a:cubicBezTo>
                    <a:pt x="4543874" y="1854280"/>
                    <a:pt x="4601236" y="2138422"/>
                    <a:pt x="4601236" y="2431462"/>
                  </a:cubicBezTo>
                  <a:cubicBezTo>
                    <a:pt x="4601236" y="2724502"/>
                    <a:pt x="4543874" y="3008645"/>
                    <a:pt x="4430824" y="3275934"/>
                  </a:cubicBezTo>
                  <a:cubicBezTo>
                    <a:pt x="4321542" y="3534327"/>
                    <a:pt x="4165052" y="3766393"/>
                    <a:pt x="3965696" y="3965748"/>
                  </a:cubicBezTo>
                  <a:close/>
                </a:path>
              </a:pathLst>
            </a:custGeom>
            <a:solidFill>
              <a:srgbClr val="1EA185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53" name="Freeform: Shape 452">
              <a:extLst>
                <a:ext uri="{FF2B5EF4-FFF2-40B4-BE49-F238E27FC236}">
                  <a16:creationId xmlns:a16="http://schemas.microsoft.com/office/drawing/2014/main" id="{11A444AF-EC2A-BC32-BA9C-14F58577A134}"/>
                </a:ext>
              </a:extLst>
            </p:cNvPr>
            <p:cNvSpPr/>
            <p:nvPr/>
          </p:nvSpPr>
          <p:spPr>
            <a:xfrm>
              <a:off x="9381852" y="3174509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54" name="Freeform: Shape 453">
              <a:extLst>
                <a:ext uri="{FF2B5EF4-FFF2-40B4-BE49-F238E27FC236}">
                  <a16:creationId xmlns:a16="http://schemas.microsoft.com/office/drawing/2014/main" id="{4BFB80C4-7910-BBBA-9B85-0F2CB1604C69}"/>
                </a:ext>
              </a:extLst>
            </p:cNvPr>
            <p:cNvSpPr/>
            <p:nvPr/>
          </p:nvSpPr>
          <p:spPr>
            <a:xfrm>
              <a:off x="9027847" y="2826619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55" name="Freeform: Shape 454">
              <a:extLst>
                <a:ext uri="{FF2B5EF4-FFF2-40B4-BE49-F238E27FC236}">
                  <a16:creationId xmlns:a16="http://schemas.microsoft.com/office/drawing/2014/main" id="{5A47CD8B-9BAB-8435-1B46-8EF4D23F4D0A}"/>
                </a:ext>
              </a:extLst>
            </p:cNvPr>
            <p:cNvSpPr/>
            <p:nvPr/>
          </p:nvSpPr>
          <p:spPr>
            <a:xfrm>
              <a:off x="8673842" y="2478729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56" name="Freeform: Shape 455">
              <a:extLst>
                <a:ext uri="{FF2B5EF4-FFF2-40B4-BE49-F238E27FC236}">
                  <a16:creationId xmlns:a16="http://schemas.microsoft.com/office/drawing/2014/main" id="{5056E835-4148-73FA-6256-658D2709F218}"/>
                </a:ext>
              </a:extLst>
            </p:cNvPr>
            <p:cNvSpPr/>
            <p:nvPr/>
          </p:nvSpPr>
          <p:spPr>
            <a:xfrm>
              <a:off x="8319838" y="2130839"/>
              <a:ext cx="2581187" cy="2536605"/>
            </a:xfrm>
            <a:custGeom>
              <a:avLst/>
              <a:gdLst>
                <a:gd name="connsiteX0" fmla="*/ 3666428 w 3816166"/>
                <a:gd name="connsiteY0" fmla="*/ 1165513 h 3816166"/>
                <a:gd name="connsiteX1" fmla="*/ 3257303 w 3816166"/>
                <a:gd name="connsiteY1" fmla="*/ 558864 h 3816166"/>
                <a:gd name="connsiteX2" fmla="*/ 2650601 w 3816166"/>
                <a:gd name="connsiteY2" fmla="*/ 149739 h 3816166"/>
                <a:gd name="connsiteX3" fmla="*/ 1908083 w 3816166"/>
                <a:gd name="connsiteY3" fmla="*/ 0 h 3816166"/>
                <a:gd name="connsiteX4" fmla="*/ 1165513 w 3816166"/>
                <a:gd name="connsiteY4" fmla="*/ 149739 h 3816166"/>
                <a:gd name="connsiteX5" fmla="*/ 558864 w 3816166"/>
                <a:gd name="connsiteY5" fmla="*/ 558864 h 3816166"/>
                <a:gd name="connsiteX6" fmla="*/ 149686 w 3816166"/>
                <a:gd name="connsiteY6" fmla="*/ 1165513 h 3816166"/>
                <a:gd name="connsiteX7" fmla="*/ 0 w 3816166"/>
                <a:gd name="connsiteY7" fmla="*/ 1908083 h 3816166"/>
                <a:gd name="connsiteX8" fmla="*/ 149686 w 3816166"/>
                <a:gd name="connsiteY8" fmla="*/ 2650653 h 3816166"/>
                <a:gd name="connsiteX9" fmla="*/ 558864 w 3816166"/>
                <a:gd name="connsiteY9" fmla="*/ 3257302 h 3816166"/>
                <a:gd name="connsiteX10" fmla="*/ 1165513 w 3816166"/>
                <a:gd name="connsiteY10" fmla="*/ 3666427 h 3816166"/>
                <a:gd name="connsiteX11" fmla="*/ 1908083 w 3816166"/>
                <a:gd name="connsiteY11" fmla="*/ 3816166 h 3816166"/>
                <a:gd name="connsiteX12" fmla="*/ 2650601 w 3816166"/>
                <a:gd name="connsiteY12" fmla="*/ 3666427 h 3816166"/>
                <a:gd name="connsiteX13" fmla="*/ 3257303 w 3816166"/>
                <a:gd name="connsiteY13" fmla="*/ 3257302 h 3816166"/>
                <a:gd name="connsiteX14" fmla="*/ 3666428 w 3816166"/>
                <a:gd name="connsiteY14" fmla="*/ 2650653 h 3816166"/>
                <a:gd name="connsiteX15" fmla="*/ 3816167 w 3816166"/>
                <a:gd name="connsiteY15" fmla="*/ 1908083 h 3816166"/>
                <a:gd name="connsiteX16" fmla="*/ 3666428 w 3816166"/>
                <a:gd name="connsiteY16" fmla="*/ 1165513 h 3816166"/>
                <a:gd name="connsiteX17" fmla="*/ 3425412 w 3816166"/>
                <a:gd name="connsiteY17" fmla="*/ 2548699 h 3816166"/>
                <a:gd name="connsiteX18" fmla="*/ 3072236 w 3816166"/>
                <a:gd name="connsiteY18" fmla="*/ 3072287 h 3816166"/>
                <a:gd name="connsiteX19" fmla="*/ 2548700 w 3816166"/>
                <a:gd name="connsiteY19" fmla="*/ 3425411 h 3816166"/>
                <a:gd name="connsiteX20" fmla="*/ 1908083 w 3816166"/>
                <a:gd name="connsiteY20" fmla="*/ 3554477 h 3816166"/>
                <a:gd name="connsiteX21" fmla="*/ 1267467 w 3816166"/>
                <a:gd name="connsiteY21" fmla="*/ 3425411 h 3816166"/>
                <a:gd name="connsiteX22" fmla="*/ 743879 w 3816166"/>
                <a:gd name="connsiteY22" fmla="*/ 3072287 h 3816166"/>
                <a:gd name="connsiteX23" fmla="*/ 390703 w 3816166"/>
                <a:gd name="connsiteY23" fmla="*/ 2548699 h 3816166"/>
                <a:gd name="connsiteX24" fmla="*/ 261690 w 3816166"/>
                <a:gd name="connsiteY24" fmla="*/ 1908083 h 3816166"/>
                <a:gd name="connsiteX25" fmla="*/ 390703 w 3816166"/>
                <a:gd name="connsiteY25" fmla="*/ 1267467 h 3816166"/>
                <a:gd name="connsiteX26" fmla="*/ 743879 w 3816166"/>
                <a:gd name="connsiteY26" fmla="*/ 743879 h 3816166"/>
                <a:gd name="connsiteX27" fmla="*/ 1267467 w 3816166"/>
                <a:gd name="connsiteY27" fmla="*/ 390755 h 3816166"/>
                <a:gd name="connsiteX28" fmla="*/ 1908083 w 3816166"/>
                <a:gd name="connsiteY28" fmla="*/ 261689 h 3816166"/>
                <a:gd name="connsiteX29" fmla="*/ 2548700 w 3816166"/>
                <a:gd name="connsiteY29" fmla="*/ 390755 h 3816166"/>
                <a:gd name="connsiteX30" fmla="*/ 3072236 w 3816166"/>
                <a:gd name="connsiteY30" fmla="*/ 743879 h 3816166"/>
                <a:gd name="connsiteX31" fmla="*/ 3425412 w 3816166"/>
                <a:gd name="connsiteY31" fmla="*/ 1267467 h 3816166"/>
                <a:gd name="connsiteX32" fmla="*/ 3554477 w 3816166"/>
                <a:gd name="connsiteY32" fmla="*/ 1908083 h 3816166"/>
                <a:gd name="connsiteX33" fmla="*/ 3425412 w 3816166"/>
                <a:gd name="connsiteY33" fmla="*/ 2548699 h 381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816166" h="3816166">
                  <a:moveTo>
                    <a:pt x="3666428" y="1165513"/>
                  </a:moveTo>
                  <a:cubicBezTo>
                    <a:pt x="3570336" y="938366"/>
                    <a:pt x="3432687" y="734248"/>
                    <a:pt x="3257303" y="558864"/>
                  </a:cubicBezTo>
                  <a:cubicBezTo>
                    <a:pt x="3081918" y="383480"/>
                    <a:pt x="2877801" y="245831"/>
                    <a:pt x="2650601" y="149739"/>
                  </a:cubicBezTo>
                  <a:cubicBezTo>
                    <a:pt x="2415709" y="50349"/>
                    <a:pt x="2165900" y="0"/>
                    <a:pt x="1908083" y="0"/>
                  </a:cubicBezTo>
                  <a:cubicBezTo>
                    <a:pt x="1650267" y="0"/>
                    <a:pt x="1400406" y="50349"/>
                    <a:pt x="1165513" y="149739"/>
                  </a:cubicBezTo>
                  <a:cubicBezTo>
                    <a:pt x="938367" y="245779"/>
                    <a:pt x="734249" y="383480"/>
                    <a:pt x="558864" y="558864"/>
                  </a:cubicBezTo>
                  <a:cubicBezTo>
                    <a:pt x="383427" y="734248"/>
                    <a:pt x="245779" y="938366"/>
                    <a:pt x="149686" y="1165513"/>
                  </a:cubicBezTo>
                  <a:cubicBezTo>
                    <a:pt x="50349" y="1400405"/>
                    <a:pt x="0" y="1650266"/>
                    <a:pt x="0" y="1908083"/>
                  </a:cubicBezTo>
                  <a:cubicBezTo>
                    <a:pt x="0" y="2165900"/>
                    <a:pt x="50349" y="2415761"/>
                    <a:pt x="149686" y="2650653"/>
                  </a:cubicBezTo>
                  <a:cubicBezTo>
                    <a:pt x="245779" y="2877800"/>
                    <a:pt x="383427" y="3081918"/>
                    <a:pt x="558864" y="3257302"/>
                  </a:cubicBezTo>
                  <a:cubicBezTo>
                    <a:pt x="734249" y="3432686"/>
                    <a:pt x="938367" y="3570387"/>
                    <a:pt x="1165513" y="3666427"/>
                  </a:cubicBezTo>
                  <a:cubicBezTo>
                    <a:pt x="1400406" y="3765817"/>
                    <a:pt x="1650267" y="3816166"/>
                    <a:pt x="1908083" y="3816166"/>
                  </a:cubicBezTo>
                  <a:cubicBezTo>
                    <a:pt x="2165900" y="3816166"/>
                    <a:pt x="2415709" y="3765817"/>
                    <a:pt x="2650601" y="3666427"/>
                  </a:cubicBezTo>
                  <a:cubicBezTo>
                    <a:pt x="2877801" y="3570335"/>
                    <a:pt x="3081918" y="3432686"/>
                    <a:pt x="3257303" y="3257302"/>
                  </a:cubicBezTo>
                  <a:cubicBezTo>
                    <a:pt x="3432687" y="3081918"/>
                    <a:pt x="3570336" y="2877800"/>
                    <a:pt x="3666428" y="2650653"/>
                  </a:cubicBezTo>
                  <a:cubicBezTo>
                    <a:pt x="3765765" y="2415761"/>
                    <a:pt x="3816167" y="2165900"/>
                    <a:pt x="3816167" y="1908083"/>
                  </a:cubicBezTo>
                  <a:cubicBezTo>
                    <a:pt x="3816167" y="1650266"/>
                    <a:pt x="3765765" y="1400405"/>
                    <a:pt x="3666428" y="1165513"/>
                  </a:cubicBezTo>
                  <a:close/>
                  <a:moveTo>
                    <a:pt x="3425412" y="2548699"/>
                  </a:moveTo>
                  <a:cubicBezTo>
                    <a:pt x="3342509" y="2744652"/>
                    <a:pt x="3223702" y="2920822"/>
                    <a:pt x="3072236" y="3072287"/>
                  </a:cubicBezTo>
                  <a:cubicBezTo>
                    <a:pt x="2920822" y="3223701"/>
                    <a:pt x="2744653" y="3342560"/>
                    <a:pt x="2548700" y="3425411"/>
                  </a:cubicBezTo>
                  <a:cubicBezTo>
                    <a:pt x="2346204" y="3511089"/>
                    <a:pt x="2130677" y="3554477"/>
                    <a:pt x="1908083" y="3554477"/>
                  </a:cubicBezTo>
                  <a:cubicBezTo>
                    <a:pt x="1685438" y="3554477"/>
                    <a:pt x="1469910" y="3511089"/>
                    <a:pt x="1267467" y="3425411"/>
                  </a:cubicBezTo>
                  <a:cubicBezTo>
                    <a:pt x="1071514" y="3342560"/>
                    <a:pt x="895345" y="3223701"/>
                    <a:pt x="743879" y="3072287"/>
                  </a:cubicBezTo>
                  <a:cubicBezTo>
                    <a:pt x="592413" y="2920822"/>
                    <a:pt x="473606" y="2744652"/>
                    <a:pt x="390703" y="2548699"/>
                  </a:cubicBezTo>
                  <a:cubicBezTo>
                    <a:pt x="305078" y="2346256"/>
                    <a:pt x="261690" y="2130676"/>
                    <a:pt x="261690" y="1908083"/>
                  </a:cubicBezTo>
                  <a:cubicBezTo>
                    <a:pt x="261690" y="1685490"/>
                    <a:pt x="305078" y="1469910"/>
                    <a:pt x="390703" y="1267467"/>
                  </a:cubicBezTo>
                  <a:cubicBezTo>
                    <a:pt x="473606" y="1071514"/>
                    <a:pt x="592413" y="895345"/>
                    <a:pt x="743879" y="743879"/>
                  </a:cubicBezTo>
                  <a:cubicBezTo>
                    <a:pt x="895345" y="592465"/>
                    <a:pt x="1071514" y="473606"/>
                    <a:pt x="1267467" y="390755"/>
                  </a:cubicBezTo>
                  <a:cubicBezTo>
                    <a:pt x="1469910" y="305078"/>
                    <a:pt x="1685438" y="261689"/>
                    <a:pt x="1908083" y="261689"/>
                  </a:cubicBezTo>
                  <a:cubicBezTo>
                    <a:pt x="2130677" y="261689"/>
                    <a:pt x="2346204" y="305078"/>
                    <a:pt x="2548700" y="390755"/>
                  </a:cubicBezTo>
                  <a:cubicBezTo>
                    <a:pt x="2744653" y="473606"/>
                    <a:pt x="2920822" y="592465"/>
                    <a:pt x="3072236" y="743879"/>
                  </a:cubicBezTo>
                  <a:cubicBezTo>
                    <a:pt x="3223702" y="895345"/>
                    <a:pt x="3342509" y="1071514"/>
                    <a:pt x="3425412" y="1267467"/>
                  </a:cubicBezTo>
                  <a:cubicBezTo>
                    <a:pt x="3511037" y="1469910"/>
                    <a:pt x="3554477" y="1685490"/>
                    <a:pt x="3554477" y="1908083"/>
                  </a:cubicBezTo>
                  <a:cubicBezTo>
                    <a:pt x="3554477" y="2130676"/>
                    <a:pt x="3511037" y="2346256"/>
                    <a:pt x="3425412" y="254869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57" name="Freeform: Shape 456">
              <a:extLst>
                <a:ext uri="{FF2B5EF4-FFF2-40B4-BE49-F238E27FC236}">
                  <a16:creationId xmlns:a16="http://schemas.microsoft.com/office/drawing/2014/main" id="{02C50B5E-01F8-33A5-B7BD-64386F683134}"/>
                </a:ext>
              </a:extLst>
            </p:cNvPr>
            <p:cNvSpPr/>
            <p:nvPr/>
          </p:nvSpPr>
          <p:spPr>
            <a:xfrm>
              <a:off x="9381852" y="3174509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58" name="Freeform: Shape 457">
              <a:extLst>
                <a:ext uri="{FF2B5EF4-FFF2-40B4-BE49-F238E27FC236}">
                  <a16:creationId xmlns:a16="http://schemas.microsoft.com/office/drawing/2014/main" id="{868276F0-E351-CCAB-7618-21C0F264A90C}"/>
                </a:ext>
              </a:extLst>
            </p:cNvPr>
            <p:cNvSpPr/>
            <p:nvPr/>
          </p:nvSpPr>
          <p:spPr>
            <a:xfrm>
              <a:off x="9027847" y="2826619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59" name="Freeform: Shape 458">
              <a:extLst>
                <a:ext uri="{FF2B5EF4-FFF2-40B4-BE49-F238E27FC236}">
                  <a16:creationId xmlns:a16="http://schemas.microsoft.com/office/drawing/2014/main" id="{DB2F97C3-2DB0-28CF-C429-3FC6DA853F11}"/>
                </a:ext>
              </a:extLst>
            </p:cNvPr>
            <p:cNvSpPr/>
            <p:nvPr/>
          </p:nvSpPr>
          <p:spPr>
            <a:xfrm>
              <a:off x="8673842" y="2478729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0" name="Freeform: Shape 459">
              <a:extLst>
                <a:ext uri="{FF2B5EF4-FFF2-40B4-BE49-F238E27FC236}">
                  <a16:creationId xmlns:a16="http://schemas.microsoft.com/office/drawing/2014/main" id="{0781EEAB-9441-5660-CF8A-5FE4A404926C}"/>
                </a:ext>
              </a:extLst>
            </p:cNvPr>
            <p:cNvSpPr/>
            <p:nvPr/>
          </p:nvSpPr>
          <p:spPr>
            <a:xfrm>
              <a:off x="8319838" y="2130839"/>
              <a:ext cx="2581187" cy="2536605"/>
            </a:xfrm>
            <a:custGeom>
              <a:avLst/>
              <a:gdLst>
                <a:gd name="connsiteX0" fmla="*/ 3666428 w 3816166"/>
                <a:gd name="connsiteY0" fmla="*/ 1165513 h 3816166"/>
                <a:gd name="connsiteX1" fmla="*/ 3257303 w 3816166"/>
                <a:gd name="connsiteY1" fmla="*/ 558864 h 3816166"/>
                <a:gd name="connsiteX2" fmla="*/ 2650601 w 3816166"/>
                <a:gd name="connsiteY2" fmla="*/ 149739 h 3816166"/>
                <a:gd name="connsiteX3" fmla="*/ 1908083 w 3816166"/>
                <a:gd name="connsiteY3" fmla="*/ 0 h 3816166"/>
                <a:gd name="connsiteX4" fmla="*/ 1165513 w 3816166"/>
                <a:gd name="connsiteY4" fmla="*/ 149739 h 3816166"/>
                <a:gd name="connsiteX5" fmla="*/ 558864 w 3816166"/>
                <a:gd name="connsiteY5" fmla="*/ 558864 h 3816166"/>
                <a:gd name="connsiteX6" fmla="*/ 149686 w 3816166"/>
                <a:gd name="connsiteY6" fmla="*/ 1165513 h 3816166"/>
                <a:gd name="connsiteX7" fmla="*/ 0 w 3816166"/>
                <a:gd name="connsiteY7" fmla="*/ 1908083 h 3816166"/>
                <a:gd name="connsiteX8" fmla="*/ 149686 w 3816166"/>
                <a:gd name="connsiteY8" fmla="*/ 2650653 h 3816166"/>
                <a:gd name="connsiteX9" fmla="*/ 558864 w 3816166"/>
                <a:gd name="connsiteY9" fmla="*/ 3257302 h 3816166"/>
                <a:gd name="connsiteX10" fmla="*/ 1165513 w 3816166"/>
                <a:gd name="connsiteY10" fmla="*/ 3666427 h 3816166"/>
                <a:gd name="connsiteX11" fmla="*/ 1908083 w 3816166"/>
                <a:gd name="connsiteY11" fmla="*/ 3816166 h 3816166"/>
                <a:gd name="connsiteX12" fmla="*/ 2650601 w 3816166"/>
                <a:gd name="connsiteY12" fmla="*/ 3666427 h 3816166"/>
                <a:gd name="connsiteX13" fmla="*/ 3257303 w 3816166"/>
                <a:gd name="connsiteY13" fmla="*/ 3257302 h 3816166"/>
                <a:gd name="connsiteX14" fmla="*/ 3666428 w 3816166"/>
                <a:gd name="connsiteY14" fmla="*/ 2650653 h 3816166"/>
                <a:gd name="connsiteX15" fmla="*/ 3816167 w 3816166"/>
                <a:gd name="connsiteY15" fmla="*/ 1908083 h 3816166"/>
                <a:gd name="connsiteX16" fmla="*/ 3666428 w 3816166"/>
                <a:gd name="connsiteY16" fmla="*/ 1165513 h 3816166"/>
                <a:gd name="connsiteX17" fmla="*/ 3425412 w 3816166"/>
                <a:gd name="connsiteY17" fmla="*/ 2548699 h 3816166"/>
                <a:gd name="connsiteX18" fmla="*/ 3072236 w 3816166"/>
                <a:gd name="connsiteY18" fmla="*/ 3072287 h 3816166"/>
                <a:gd name="connsiteX19" fmla="*/ 2548700 w 3816166"/>
                <a:gd name="connsiteY19" fmla="*/ 3425411 h 3816166"/>
                <a:gd name="connsiteX20" fmla="*/ 1908083 w 3816166"/>
                <a:gd name="connsiteY20" fmla="*/ 3554477 h 3816166"/>
                <a:gd name="connsiteX21" fmla="*/ 1267467 w 3816166"/>
                <a:gd name="connsiteY21" fmla="*/ 3425411 h 3816166"/>
                <a:gd name="connsiteX22" fmla="*/ 743879 w 3816166"/>
                <a:gd name="connsiteY22" fmla="*/ 3072287 h 3816166"/>
                <a:gd name="connsiteX23" fmla="*/ 390703 w 3816166"/>
                <a:gd name="connsiteY23" fmla="*/ 2548699 h 3816166"/>
                <a:gd name="connsiteX24" fmla="*/ 261690 w 3816166"/>
                <a:gd name="connsiteY24" fmla="*/ 1908083 h 3816166"/>
                <a:gd name="connsiteX25" fmla="*/ 390703 w 3816166"/>
                <a:gd name="connsiteY25" fmla="*/ 1267467 h 3816166"/>
                <a:gd name="connsiteX26" fmla="*/ 743879 w 3816166"/>
                <a:gd name="connsiteY26" fmla="*/ 743879 h 3816166"/>
                <a:gd name="connsiteX27" fmla="*/ 1267467 w 3816166"/>
                <a:gd name="connsiteY27" fmla="*/ 390755 h 3816166"/>
                <a:gd name="connsiteX28" fmla="*/ 1908083 w 3816166"/>
                <a:gd name="connsiteY28" fmla="*/ 261689 h 3816166"/>
                <a:gd name="connsiteX29" fmla="*/ 2548700 w 3816166"/>
                <a:gd name="connsiteY29" fmla="*/ 390755 h 3816166"/>
                <a:gd name="connsiteX30" fmla="*/ 3072236 w 3816166"/>
                <a:gd name="connsiteY30" fmla="*/ 743879 h 3816166"/>
                <a:gd name="connsiteX31" fmla="*/ 3425412 w 3816166"/>
                <a:gd name="connsiteY31" fmla="*/ 1267467 h 3816166"/>
                <a:gd name="connsiteX32" fmla="*/ 3554477 w 3816166"/>
                <a:gd name="connsiteY32" fmla="*/ 1908083 h 3816166"/>
                <a:gd name="connsiteX33" fmla="*/ 3425412 w 3816166"/>
                <a:gd name="connsiteY33" fmla="*/ 2548699 h 381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816166" h="3816166">
                  <a:moveTo>
                    <a:pt x="3666428" y="1165513"/>
                  </a:moveTo>
                  <a:cubicBezTo>
                    <a:pt x="3570336" y="938366"/>
                    <a:pt x="3432687" y="734248"/>
                    <a:pt x="3257303" y="558864"/>
                  </a:cubicBezTo>
                  <a:cubicBezTo>
                    <a:pt x="3081918" y="383480"/>
                    <a:pt x="2877801" y="245831"/>
                    <a:pt x="2650601" y="149739"/>
                  </a:cubicBezTo>
                  <a:cubicBezTo>
                    <a:pt x="2415709" y="50349"/>
                    <a:pt x="2165900" y="0"/>
                    <a:pt x="1908083" y="0"/>
                  </a:cubicBezTo>
                  <a:cubicBezTo>
                    <a:pt x="1650267" y="0"/>
                    <a:pt x="1400406" y="50349"/>
                    <a:pt x="1165513" y="149739"/>
                  </a:cubicBezTo>
                  <a:cubicBezTo>
                    <a:pt x="938367" y="245779"/>
                    <a:pt x="734249" y="383480"/>
                    <a:pt x="558864" y="558864"/>
                  </a:cubicBezTo>
                  <a:cubicBezTo>
                    <a:pt x="383427" y="734248"/>
                    <a:pt x="245779" y="938366"/>
                    <a:pt x="149686" y="1165513"/>
                  </a:cubicBezTo>
                  <a:cubicBezTo>
                    <a:pt x="50349" y="1400405"/>
                    <a:pt x="0" y="1650266"/>
                    <a:pt x="0" y="1908083"/>
                  </a:cubicBezTo>
                  <a:cubicBezTo>
                    <a:pt x="0" y="2165900"/>
                    <a:pt x="50349" y="2415761"/>
                    <a:pt x="149686" y="2650653"/>
                  </a:cubicBezTo>
                  <a:cubicBezTo>
                    <a:pt x="245779" y="2877800"/>
                    <a:pt x="383427" y="3081918"/>
                    <a:pt x="558864" y="3257302"/>
                  </a:cubicBezTo>
                  <a:cubicBezTo>
                    <a:pt x="734249" y="3432686"/>
                    <a:pt x="938367" y="3570387"/>
                    <a:pt x="1165513" y="3666427"/>
                  </a:cubicBezTo>
                  <a:cubicBezTo>
                    <a:pt x="1400406" y="3765817"/>
                    <a:pt x="1650267" y="3816166"/>
                    <a:pt x="1908083" y="3816166"/>
                  </a:cubicBezTo>
                  <a:cubicBezTo>
                    <a:pt x="2165900" y="3816166"/>
                    <a:pt x="2415709" y="3765817"/>
                    <a:pt x="2650601" y="3666427"/>
                  </a:cubicBezTo>
                  <a:cubicBezTo>
                    <a:pt x="2877801" y="3570335"/>
                    <a:pt x="3081918" y="3432686"/>
                    <a:pt x="3257303" y="3257302"/>
                  </a:cubicBezTo>
                  <a:cubicBezTo>
                    <a:pt x="3432687" y="3081918"/>
                    <a:pt x="3570336" y="2877800"/>
                    <a:pt x="3666428" y="2650653"/>
                  </a:cubicBezTo>
                  <a:cubicBezTo>
                    <a:pt x="3765765" y="2415761"/>
                    <a:pt x="3816167" y="2165900"/>
                    <a:pt x="3816167" y="1908083"/>
                  </a:cubicBezTo>
                  <a:cubicBezTo>
                    <a:pt x="3816167" y="1650266"/>
                    <a:pt x="3765765" y="1400405"/>
                    <a:pt x="3666428" y="1165513"/>
                  </a:cubicBezTo>
                  <a:close/>
                  <a:moveTo>
                    <a:pt x="3425412" y="2548699"/>
                  </a:moveTo>
                  <a:cubicBezTo>
                    <a:pt x="3342509" y="2744652"/>
                    <a:pt x="3223702" y="2920822"/>
                    <a:pt x="3072236" y="3072287"/>
                  </a:cubicBezTo>
                  <a:cubicBezTo>
                    <a:pt x="2920822" y="3223701"/>
                    <a:pt x="2744653" y="3342560"/>
                    <a:pt x="2548700" y="3425411"/>
                  </a:cubicBezTo>
                  <a:cubicBezTo>
                    <a:pt x="2346204" y="3511089"/>
                    <a:pt x="2130677" y="3554477"/>
                    <a:pt x="1908083" y="3554477"/>
                  </a:cubicBezTo>
                  <a:cubicBezTo>
                    <a:pt x="1685438" y="3554477"/>
                    <a:pt x="1469910" y="3511089"/>
                    <a:pt x="1267467" y="3425411"/>
                  </a:cubicBezTo>
                  <a:cubicBezTo>
                    <a:pt x="1071514" y="3342560"/>
                    <a:pt x="895345" y="3223701"/>
                    <a:pt x="743879" y="3072287"/>
                  </a:cubicBezTo>
                  <a:cubicBezTo>
                    <a:pt x="592413" y="2920822"/>
                    <a:pt x="473606" y="2744652"/>
                    <a:pt x="390703" y="2548699"/>
                  </a:cubicBezTo>
                  <a:cubicBezTo>
                    <a:pt x="305078" y="2346256"/>
                    <a:pt x="261690" y="2130676"/>
                    <a:pt x="261690" y="1908083"/>
                  </a:cubicBezTo>
                  <a:cubicBezTo>
                    <a:pt x="261690" y="1685490"/>
                    <a:pt x="305078" y="1469910"/>
                    <a:pt x="390703" y="1267467"/>
                  </a:cubicBezTo>
                  <a:cubicBezTo>
                    <a:pt x="473606" y="1071514"/>
                    <a:pt x="592413" y="895345"/>
                    <a:pt x="743879" y="743879"/>
                  </a:cubicBezTo>
                  <a:cubicBezTo>
                    <a:pt x="895345" y="592465"/>
                    <a:pt x="1071514" y="473606"/>
                    <a:pt x="1267467" y="390755"/>
                  </a:cubicBezTo>
                  <a:cubicBezTo>
                    <a:pt x="1469910" y="305078"/>
                    <a:pt x="1685438" y="261689"/>
                    <a:pt x="1908083" y="261689"/>
                  </a:cubicBezTo>
                  <a:cubicBezTo>
                    <a:pt x="2130677" y="261689"/>
                    <a:pt x="2346204" y="305078"/>
                    <a:pt x="2548700" y="390755"/>
                  </a:cubicBezTo>
                  <a:cubicBezTo>
                    <a:pt x="2744653" y="473606"/>
                    <a:pt x="2920822" y="592465"/>
                    <a:pt x="3072236" y="743879"/>
                  </a:cubicBezTo>
                  <a:cubicBezTo>
                    <a:pt x="3223702" y="895345"/>
                    <a:pt x="3342509" y="1071514"/>
                    <a:pt x="3425412" y="1267467"/>
                  </a:cubicBezTo>
                  <a:cubicBezTo>
                    <a:pt x="3511037" y="1469910"/>
                    <a:pt x="3554477" y="1685490"/>
                    <a:pt x="3554477" y="1908083"/>
                  </a:cubicBezTo>
                  <a:cubicBezTo>
                    <a:pt x="3554477" y="2130676"/>
                    <a:pt x="3511037" y="2346256"/>
                    <a:pt x="3425412" y="254869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1" name="Freeform: Shape 460">
              <a:extLst>
                <a:ext uri="{FF2B5EF4-FFF2-40B4-BE49-F238E27FC236}">
                  <a16:creationId xmlns:a16="http://schemas.microsoft.com/office/drawing/2014/main" id="{F1E0126E-11AC-6E32-A385-83B407441EB4}"/>
                </a:ext>
              </a:extLst>
            </p:cNvPr>
            <p:cNvSpPr/>
            <p:nvPr/>
          </p:nvSpPr>
          <p:spPr>
            <a:xfrm>
              <a:off x="9381852" y="3174509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2" name="Freeform: Shape 461">
              <a:extLst>
                <a:ext uri="{FF2B5EF4-FFF2-40B4-BE49-F238E27FC236}">
                  <a16:creationId xmlns:a16="http://schemas.microsoft.com/office/drawing/2014/main" id="{F4A99D49-733D-CB83-7CF2-B04BB61DCF3E}"/>
                </a:ext>
              </a:extLst>
            </p:cNvPr>
            <p:cNvSpPr/>
            <p:nvPr/>
          </p:nvSpPr>
          <p:spPr>
            <a:xfrm>
              <a:off x="9027847" y="2826619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3" name="Freeform: Shape 462">
              <a:extLst>
                <a:ext uri="{FF2B5EF4-FFF2-40B4-BE49-F238E27FC236}">
                  <a16:creationId xmlns:a16="http://schemas.microsoft.com/office/drawing/2014/main" id="{E18F9295-81E8-449F-21B6-CCA3A1BAF1E4}"/>
                </a:ext>
              </a:extLst>
            </p:cNvPr>
            <p:cNvSpPr/>
            <p:nvPr/>
          </p:nvSpPr>
          <p:spPr>
            <a:xfrm>
              <a:off x="8673842" y="2478729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4" name="Freeform: Shape 463">
              <a:extLst>
                <a:ext uri="{FF2B5EF4-FFF2-40B4-BE49-F238E27FC236}">
                  <a16:creationId xmlns:a16="http://schemas.microsoft.com/office/drawing/2014/main" id="{16BBF9FF-1207-871A-9D57-9CB1636BA774}"/>
                </a:ext>
              </a:extLst>
            </p:cNvPr>
            <p:cNvSpPr/>
            <p:nvPr/>
          </p:nvSpPr>
          <p:spPr>
            <a:xfrm>
              <a:off x="8319838" y="2130839"/>
              <a:ext cx="2581187" cy="2536605"/>
            </a:xfrm>
            <a:custGeom>
              <a:avLst/>
              <a:gdLst>
                <a:gd name="connsiteX0" fmla="*/ 3666428 w 3816166"/>
                <a:gd name="connsiteY0" fmla="*/ 1165513 h 3816166"/>
                <a:gd name="connsiteX1" fmla="*/ 3257303 w 3816166"/>
                <a:gd name="connsiteY1" fmla="*/ 558864 h 3816166"/>
                <a:gd name="connsiteX2" fmla="*/ 2650601 w 3816166"/>
                <a:gd name="connsiteY2" fmla="*/ 149739 h 3816166"/>
                <a:gd name="connsiteX3" fmla="*/ 1908083 w 3816166"/>
                <a:gd name="connsiteY3" fmla="*/ 0 h 3816166"/>
                <a:gd name="connsiteX4" fmla="*/ 1165513 w 3816166"/>
                <a:gd name="connsiteY4" fmla="*/ 149739 h 3816166"/>
                <a:gd name="connsiteX5" fmla="*/ 558864 w 3816166"/>
                <a:gd name="connsiteY5" fmla="*/ 558864 h 3816166"/>
                <a:gd name="connsiteX6" fmla="*/ 149686 w 3816166"/>
                <a:gd name="connsiteY6" fmla="*/ 1165513 h 3816166"/>
                <a:gd name="connsiteX7" fmla="*/ 0 w 3816166"/>
                <a:gd name="connsiteY7" fmla="*/ 1908083 h 3816166"/>
                <a:gd name="connsiteX8" fmla="*/ 149686 w 3816166"/>
                <a:gd name="connsiteY8" fmla="*/ 2650653 h 3816166"/>
                <a:gd name="connsiteX9" fmla="*/ 558864 w 3816166"/>
                <a:gd name="connsiteY9" fmla="*/ 3257302 h 3816166"/>
                <a:gd name="connsiteX10" fmla="*/ 1165513 w 3816166"/>
                <a:gd name="connsiteY10" fmla="*/ 3666427 h 3816166"/>
                <a:gd name="connsiteX11" fmla="*/ 1908083 w 3816166"/>
                <a:gd name="connsiteY11" fmla="*/ 3816166 h 3816166"/>
                <a:gd name="connsiteX12" fmla="*/ 2650601 w 3816166"/>
                <a:gd name="connsiteY12" fmla="*/ 3666427 h 3816166"/>
                <a:gd name="connsiteX13" fmla="*/ 3257303 w 3816166"/>
                <a:gd name="connsiteY13" fmla="*/ 3257302 h 3816166"/>
                <a:gd name="connsiteX14" fmla="*/ 3666428 w 3816166"/>
                <a:gd name="connsiteY14" fmla="*/ 2650653 h 3816166"/>
                <a:gd name="connsiteX15" fmla="*/ 3816167 w 3816166"/>
                <a:gd name="connsiteY15" fmla="*/ 1908083 h 3816166"/>
                <a:gd name="connsiteX16" fmla="*/ 3666428 w 3816166"/>
                <a:gd name="connsiteY16" fmla="*/ 1165513 h 3816166"/>
                <a:gd name="connsiteX17" fmla="*/ 3425412 w 3816166"/>
                <a:gd name="connsiteY17" fmla="*/ 2548699 h 3816166"/>
                <a:gd name="connsiteX18" fmla="*/ 3072236 w 3816166"/>
                <a:gd name="connsiteY18" fmla="*/ 3072287 h 3816166"/>
                <a:gd name="connsiteX19" fmla="*/ 2548700 w 3816166"/>
                <a:gd name="connsiteY19" fmla="*/ 3425411 h 3816166"/>
                <a:gd name="connsiteX20" fmla="*/ 1908083 w 3816166"/>
                <a:gd name="connsiteY20" fmla="*/ 3554477 h 3816166"/>
                <a:gd name="connsiteX21" fmla="*/ 1267467 w 3816166"/>
                <a:gd name="connsiteY21" fmla="*/ 3425411 h 3816166"/>
                <a:gd name="connsiteX22" fmla="*/ 743879 w 3816166"/>
                <a:gd name="connsiteY22" fmla="*/ 3072287 h 3816166"/>
                <a:gd name="connsiteX23" fmla="*/ 390703 w 3816166"/>
                <a:gd name="connsiteY23" fmla="*/ 2548699 h 3816166"/>
                <a:gd name="connsiteX24" fmla="*/ 261690 w 3816166"/>
                <a:gd name="connsiteY24" fmla="*/ 1908083 h 3816166"/>
                <a:gd name="connsiteX25" fmla="*/ 390703 w 3816166"/>
                <a:gd name="connsiteY25" fmla="*/ 1267467 h 3816166"/>
                <a:gd name="connsiteX26" fmla="*/ 743879 w 3816166"/>
                <a:gd name="connsiteY26" fmla="*/ 743879 h 3816166"/>
                <a:gd name="connsiteX27" fmla="*/ 1267467 w 3816166"/>
                <a:gd name="connsiteY27" fmla="*/ 390755 h 3816166"/>
                <a:gd name="connsiteX28" fmla="*/ 1908083 w 3816166"/>
                <a:gd name="connsiteY28" fmla="*/ 261689 h 3816166"/>
                <a:gd name="connsiteX29" fmla="*/ 2548700 w 3816166"/>
                <a:gd name="connsiteY29" fmla="*/ 390755 h 3816166"/>
                <a:gd name="connsiteX30" fmla="*/ 3072236 w 3816166"/>
                <a:gd name="connsiteY30" fmla="*/ 743879 h 3816166"/>
                <a:gd name="connsiteX31" fmla="*/ 3425412 w 3816166"/>
                <a:gd name="connsiteY31" fmla="*/ 1267467 h 3816166"/>
                <a:gd name="connsiteX32" fmla="*/ 3554477 w 3816166"/>
                <a:gd name="connsiteY32" fmla="*/ 1908083 h 3816166"/>
                <a:gd name="connsiteX33" fmla="*/ 3425412 w 3816166"/>
                <a:gd name="connsiteY33" fmla="*/ 2548699 h 381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816166" h="3816166">
                  <a:moveTo>
                    <a:pt x="3666428" y="1165513"/>
                  </a:moveTo>
                  <a:cubicBezTo>
                    <a:pt x="3570336" y="938366"/>
                    <a:pt x="3432687" y="734248"/>
                    <a:pt x="3257303" y="558864"/>
                  </a:cubicBezTo>
                  <a:cubicBezTo>
                    <a:pt x="3081918" y="383480"/>
                    <a:pt x="2877801" y="245831"/>
                    <a:pt x="2650601" y="149739"/>
                  </a:cubicBezTo>
                  <a:cubicBezTo>
                    <a:pt x="2415709" y="50349"/>
                    <a:pt x="2165900" y="0"/>
                    <a:pt x="1908083" y="0"/>
                  </a:cubicBezTo>
                  <a:cubicBezTo>
                    <a:pt x="1650267" y="0"/>
                    <a:pt x="1400406" y="50349"/>
                    <a:pt x="1165513" y="149739"/>
                  </a:cubicBezTo>
                  <a:cubicBezTo>
                    <a:pt x="938367" y="245779"/>
                    <a:pt x="734249" y="383480"/>
                    <a:pt x="558864" y="558864"/>
                  </a:cubicBezTo>
                  <a:cubicBezTo>
                    <a:pt x="383427" y="734248"/>
                    <a:pt x="245779" y="938366"/>
                    <a:pt x="149686" y="1165513"/>
                  </a:cubicBezTo>
                  <a:cubicBezTo>
                    <a:pt x="50349" y="1400405"/>
                    <a:pt x="0" y="1650266"/>
                    <a:pt x="0" y="1908083"/>
                  </a:cubicBezTo>
                  <a:cubicBezTo>
                    <a:pt x="0" y="2165900"/>
                    <a:pt x="50349" y="2415761"/>
                    <a:pt x="149686" y="2650653"/>
                  </a:cubicBezTo>
                  <a:cubicBezTo>
                    <a:pt x="245779" y="2877800"/>
                    <a:pt x="383427" y="3081918"/>
                    <a:pt x="558864" y="3257302"/>
                  </a:cubicBezTo>
                  <a:cubicBezTo>
                    <a:pt x="734249" y="3432686"/>
                    <a:pt x="938367" y="3570387"/>
                    <a:pt x="1165513" y="3666427"/>
                  </a:cubicBezTo>
                  <a:cubicBezTo>
                    <a:pt x="1400406" y="3765817"/>
                    <a:pt x="1650267" y="3816166"/>
                    <a:pt x="1908083" y="3816166"/>
                  </a:cubicBezTo>
                  <a:cubicBezTo>
                    <a:pt x="2165900" y="3816166"/>
                    <a:pt x="2415709" y="3765817"/>
                    <a:pt x="2650601" y="3666427"/>
                  </a:cubicBezTo>
                  <a:cubicBezTo>
                    <a:pt x="2877801" y="3570335"/>
                    <a:pt x="3081918" y="3432686"/>
                    <a:pt x="3257303" y="3257302"/>
                  </a:cubicBezTo>
                  <a:cubicBezTo>
                    <a:pt x="3432687" y="3081918"/>
                    <a:pt x="3570336" y="2877800"/>
                    <a:pt x="3666428" y="2650653"/>
                  </a:cubicBezTo>
                  <a:cubicBezTo>
                    <a:pt x="3765765" y="2415761"/>
                    <a:pt x="3816167" y="2165900"/>
                    <a:pt x="3816167" y="1908083"/>
                  </a:cubicBezTo>
                  <a:cubicBezTo>
                    <a:pt x="3816167" y="1650266"/>
                    <a:pt x="3765765" y="1400405"/>
                    <a:pt x="3666428" y="1165513"/>
                  </a:cubicBezTo>
                  <a:close/>
                  <a:moveTo>
                    <a:pt x="3425412" y="2548699"/>
                  </a:moveTo>
                  <a:cubicBezTo>
                    <a:pt x="3342509" y="2744652"/>
                    <a:pt x="3223702" y="2920822"/>
                    <a:pt x="3072236" y="3072287"/>
                  </a:cubicBezTo>
                  <a:cubicBezTo>
                    <a:pt x="2920822" y="3223701"/>
                    <a:pt x="2744653" y="3342560"/>
                    <a:pt x="2548700" y="3425411"/>
                  </a:cubicBezTo>
                  <a:cubicBezTo>
                    <a:pt x="2346204" y="3511089"/>
                    <a:pt x="2130677" y="3554477"/>
                    <a:pt x="1908083" y="3554477"/>
                  </a:cubicBezTo>
                  <a:cubicBezTo>
                    <a:pt x="1685438" y="3554477"/>
                    <a:pt x="1469910" y="3511089"/>
                    <a:pt x="1267467" y="3425411"/>
                  </a:cubicBezTo>
                  <a:cubicBezTo>
                    <a:pt x="1071514" y="3342560"/>
                    <a:pt x="895345" y="3223701"/>
                    <a:pt x="743879" y="3072287"/>
                  </a:cubicBezTo>
                  <a:cubicBezTo>
                    <a:pt x="592413" y="2920822"/>
                    <a:pt x="473606" y="2744652"/>
                    <a:pt x="390703" y="2548699"/>
                  </a:cubicBezTo>
                  <a:cubicBezTo>
                    <a:pt x="305078" y="2346256"/>
                    <a:pt x="261690" y="2130676"/>
                    <a:pt x="261690" y="1908083"/>
                  </a:cubicBezTo>
                  <a:cubicBezTo>
                    <a:pt x="261690" y="1685490"/>
                    <a:pt x="305078" y="1469910"/>
                    <a:pt x="390703" y="1267467"/>
                  </a:cubicBezTo>
                  <a:cubicBezTo>
                    <a:pt x="473606" y="1071514"/>
                    <a:pt x="592413" y="895345"/>
                    <a:pt x="743879" y="743879"/>
                  </a:cubicBezTo>
                  <a:cubicBezTo>
                    <a:pt x="895345" y="592465"/>
                    <a:pt x="1071514" y="473606"/>
                    <a:pt x="1267467" y="390755"/>
                  </a:cubicBezTo>
                  <a:cubicBezTo>
                    <a:pt x="1469910" y="305078"/>
                    <a:pt x="1685438" y="261689"/>
                    <a:pt x="1908083" y="261689"/>
                  </a:cubicBezTo>
                  <a:cubicBezTo>
                    <a:pt x="2130677" y="261689"/>
                    <a:pt x="2346204" y="305078"/>
                    <a:pt x="2548700" y="390755"/>
                  </a:cubicBezTo>
                  <a:cubicBezTo>
                    <a:pt x="2744653" y="473606"/>
                    <a:pt x="2920822" y="592465"/>
                    <a:pt x="3072236" y="743879"/>
                  </a:cubicBezTo>
                  <a:cubicBezTo>
                    <a:pt x="3223702" y="895345"/>
                    <a:pt x="3342509" y="1071514"/>
                    <a:pt x="3425412" y="1267467"/>
                  </a:cubicBezTo>
                  <a:cubicBezTo>
                    <a:pt x="3511037" y="1469910"/>
                    <a:pt x="3554477" y="1685490"/>
                    <a:pt x="3554477" y="1908083"/>
                  </a:cubicBezTo>
                  <a:cubicBezTo>
                    <a:pt x="3554477" y="2130676"/>
                    <a:pt x="3511037" y="2346256"/>
                    <a:pt x="3425412" y="2548699"/>
                  </a:cubicBezTo>
                  <a:close/>
                </a:path>
              </a:pathLst>
            </a:custGeom>
            <a:solidFill>
              <a:srgbClr val="9BBB5C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5" name="Freeform: Shape 464">
              <a:extLst>
                <a:ext uri="{FF2B5EF4-FFF2-40B4-BE49-F238E27FC236}">
                  <a16:creationId xmlns:a16="http://schemas.microsoft.com/office/drawing/2014/main" id="{9B3EC734-02A4-6E8B-9D0B-C7903C7A3AFA}"/>
                </a:ext>
              </a:extLst>
            </p:cNvPr>
            <p:cNvSpPr/>
            <p:nvPr/>
          </p:nvSpPr>
          <p:spPr>
            <a:xfrm>
              <a:off x="9381852" y="3174509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6" name="Freeform: Shape 465">
              <a:extLst>
                <a:ext uri="{FF2B5EF4-FFF2-40B4-BE49-F238E27FC236}">
                  <a16:creationId xmlns:a16="http://schemas.microsoft.com/office/drawing/2014/main" id="{C1F287A1-7D1A-744F-172C-038FA6C54615}"/>
                </a:ext>
              </a:extLst>
            </p:cNvPr>
            <p:cNvSpPr/>
            <p:nvPr/>
          </p:nvSpPr>
          <p:spPr>
            <a:xfrm>
              <a:off x="9027847" y="2826619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7" name="Freeform: Shape 466">
              <a:extLst>
                <a:ext uri="{FF2B5EF4-FFF2-40B4-BE49-F238E27FC236}">
                  <a16:creationId xmlns:a16="http://schemas.microsoft.com/office/drawing/2014/main" id="{F8898ED6-CCE5-F362-9B0E-42525EEC664D}"/>
                </a:ext>
              </a:extLst>
            </p:cNvPr>
            <p:cNvSpPr/>
            <p:nvPr/>
          </p:nvSpPr>
          <p:spPr>
            <a:xfrm>
              <a:off x="8673842" y="2478729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8" name="Freeform: Shape 467">
              <a:extLst>
                <a:ext uri="{FF2B5EF4-FFF2-40B4-BE49-F238E27FC236}">
                  <a16:creationId xmlns:a16="http://schemas.microsoft.com/office/drawing/2014/main" id="{F7259141-FC97-25AA-0E2C-4CF3B5BA4541}"/>
                </a:ext>
              </a:extLst>
            </p:cNvPr>
            <p:cNvSpPr/>
            <p:nvPr/>
          </p:nvSpPr>
          <p:spPr>
            <a:xfrm>
              <a:off x="9381852" y="3174509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9" name="Freeform: Shape 468">
              <a:extLst>
                <a:ext uri="{FF2B5EF4-FFF2-40B4-BE49-F238E27FC236}">
                  <a16:creationId xmlns:a16="http://schemas.microsoft.com/office/drawing/2014/main" id="{5DD71C9D-AA85-B7B4-EF4E-FC6506EACD25}"/>
                </a:ext>
              </a:extLst>
            </p:cNvPr>
            <p:cNvSpPr/>
            <p:nvPr/>
          </p:nvSpPr>
          <p:spPr>
            <a:xfrm>
              <a:off x="9027847" y="2826619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70" name="Freeform: Shape 469">
              <a:extLst>
                <a:ext uri="{FF2B5EF4-FFF2-40B4-BE49-F238E27FC236}">
                  <a16:creationId xmlns:a16="http://schemas.microsoft.com/office/drawing/2014/main" id="{C4185DFC-0B70-789A-B2C5-0330323ECD39}"/>
                </a:ext>
              </a:extLst>
            </p:cNvPr>
            <p:cNvSpPr/>
            <p:nvPr/>
          </p:nvSpPr>
          <p:spPr>
            <a:xfrm>
              <a:off x="8673842" y="2478729"/>
              <a:ext cx="1873179" cy="1840825"/>
            </a:xfrm>
            <a:custGeom>
              <a:avLst/>
              <a:gdLst>
                <a:gd name="connsiteX0" fmla="*/ 2661017 w 2769408"/>
                <a:gd name="connsiteY0" fmla="*/ 846042 h 2769407"/>
                <a:gd name="connsiteX1" fmla="*/ 2363842 w 2769408"/>
                <a:gd name="connsiteY1" fmla="*/ 405567 h 2769407"/>
                <a:gd name="connsiteX2" fmla="*/ 1923366 w 2769408"/>
                <a:gd name="connsiteY2" fmla="*/ 108392 h 2769407"/>
                <a:gd name="connsiteX3" fmla="*/ 1384704 w 2769408"/>
                <a:gd name="connsiteY3" fmla="*/ 0 h 2769407"/>
                <a:gd name="connsiteX4" fmla="*/ 846042 w 2769408"/>
                <a:gd name="connsiteY4" fmla="*/ 108392 h 2769407"/>
                <a:gd name="connsiteX5" fmla="*/ 405566 w 2769408"/>
                <a:gd name="connsiteY5" fmla="*/ 405567 h 2769407"/>
                <a:gd name="connsiteX6" fmla="*/ 108339 w 2769408"/>
                <a:gd name="connsiteY6" fmla="*/ 846042 h 2769407"/>
                <a:gd name="connsiteX7" fmla="*/ 0 w 2769408"/>
                <a:gd name="connsiteY7" fmla="*/ 1384704 h 2769407"/>
                <a:gd name="connsiteX8" fmla="*/ 108339 w 2769408"/>
                <a:gd name="connsiteY8" fmla="*/ 1923366 h 2769407"/>
                <a:gd name="connsiteX9" fmla="*/ 405566 w 2769408"/>
                <a:gd name="connsiteY9" fmla="*/ 2363842 h 2769407"/>
                <a:gd name="connsiteX10" fmla="*/ 846042 w 2769408"/>
                <a:gd name="connsiteY10" fmla="*/ 2661016 h 2769407"/>
                <a:gd name="connsiteX11" fmla="*/ 1384704 w 2769408"/>
                <a:gd name="connsiteY11" fmla="*/ 2769408 h 2769407"/>
                <a:gd name="connsiteX12" fmla="*/ 1923366 w 2769408"/>
                <a:gd name="connsiteY12" fmla="*/ 2661016 h 2769407"/>
                <a:gd name="connsiteX13" fmla="*/ 2363842 w 2769408"/>
                <a:gd name="connsiteY13" fmla="*/ 2363842 h 2769407"/>
                <a:gd name="connsiteX14" fmla="*/ 2661017 w 2769408"/>
                <a:gd name="connsiteY14" fmla="*/ 1923366 h 2769407"/>
                <a:gd name="connsiteX15" fmla="*/ 2769409 w 2769408"/>
                <a:gd name="connsiteY15" fmla="*/ 1384704 h 2769407"/>
                <a:gd name="connsiteX16" fmla="*/ 2661017 w 2769408"/>
                <a:gd name="connsiteY16" fmla="*/ 846042 h 2769407"/>
                <a:gd name="connsiteX17" fmla="*/ 2420001 w 2769408"/>
                <a:gd name="connsiteY17" fmla="*/ 1821412 h 2769407"/>
                <a:gd name="connsiteX18" fmla="*/ 2178775 w 2769408"/>
                <a:gd name="connsiteY18" fmla="*/ 2178827 h 2769407"/>
                <a:gd name="connsiteX19" fmla="*/ 1821412 w 2769408"/>
                <a:gd name="connsiteY19" fmla="*/ 2420000 h 2769407"/>
                <a:gd name="connsiteX20" fmla="*/ 1384704 w 2769408"/>
                <a:gd name="connsiteY20" fmla="*/ 2507719 h 2769407"/>
                <a:gd name="connsiteX21" fmla="*/ 947944 w 2769408"/>
                <a:gd name="connsiteY21" fmla="*/ 2420000 h 2769407"/>
                <a:gd name="connsiteX22" fmla="*/ 590581 w 2769408"/>
                <a:gd name="connsiteY22" fmla="*/ 2178827 h 2769407"/>
                <a:gd name="connsiteX23" fmla="*/ 349356 w 2769408"/>
                <a:gd name="connsiteY23" fmla="*/ 1821412 h 2769407"/>
                <a:gd name="connsiteX24" fmla="*/ 261690 w 2769408"/>
                <a:gd name="connsiteY24" fmla="*/ 1384704 h 2769407"/>
                <a:gd name="connsiteX25" fmla="*/ 349356 w 2769408"/>
                <a:gd name="connsiteY25" fmla="*/ 947997 h 2769407"/>
                <a:gd name="connsiteX26" fmla="*/ 590581 w 2769408"/>
                <a:gd name="connsiteY26" fmla="*/ 590633 h 2769407"/>
                <a:gd name="connsiteX27" fmla="*/ 947944 w 2769408"/>
                <a:gd name="connsiteY27" fmla="*/ 349408 h 2769407"/>
                <a:gd name="connsiteX28" fmla="*/ 1384704 w 2769408"/>
                <a:gd name="connsiteY28" fmla="*/ 261690 h 2769407"/>
                <a:gd name="connsiteX29" fmla="*/ 1821412 w 2769408"/>
                <a:gd name="connsiteY29" fmla="*/ 349408 h 2769407"/>
                <a:gd name="connsiteX30" fmla="*/ 2178775 w 2769408"/>
                <a:gd name="connsiteY30" fmla="*/ 590581 h 2769407"/>
                <a:gd name="connsiteX31" fmla="*/ 2420001 w 2769408"/>
                <a:gd name="connsiteY31" fmla="*/ 947944 h 2769407"/>
                <a:gd name="connsiteX32" fmla="*/ 2507719 w 2769408"/>
                <a:gd name="connsiteY32" fmla="*/ 1384704 h 2769407"/>
                <a:gd name="connsiteX33" fmla="*/ 2420001 w 2769408"/>
                <a:gd name="connsiteY33" fmla="*/ 1821412 h 2769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69408" h="2769407">
                  <a:moveTo>
                    <a:pt x="2661017" y="846042"/>
                  </a:moveTo>
                  <a:cubicBezTo>
                    <a:pt x="2591303" y="681283"/>
                    <a:pt x="2491337" y="533062"/>
                    <a:pt x="2363842" y="405567"/>
                  </a:cubicBezTo>
                  <a:cubicBezTo>
                    <a:pt x="2236347" y="278071"/>
                    <a:pt x="2088126" y="178106"/>
                    <a:pt x="1923366" y="108392"/>
                  </a:cubicBezTo>
                  <a:cubicBezTo>
                    <a:pt x="1753320" y="36480"/>
                    <a:pt x="1572126" y="0"/>
                    <a:pt x="1384704" y="0"/>
                  </a:cubicBezTo>
                  <a:cubicBezTo>
                    <a:pt x="1197282" y="0"/>
                    <a:pt x="1016036" y="36480"/>
                    <a:pt x="846042" y="108392"/>
                  </a:cubicBezTo>
                  <a:cubicBezTo>
                    <a:pt x="681230" y="178054"/>
                    <a:pt x="533062" y="278071"/>
                    <a:pt x="405566" y="405567"/>
                  </a:cubicBezTo>
                  <a:cubicBezTo>
                    <a:pt x="278071" y="533062"/>
                    <a:pt x="178054" y="681283"/>
                    <a:pt x="108339" y="846042"/>
                  </a:cubicBezTo>
                  <a:cubicBezTo>
                    <a:pt x="36427" y="1016036"/>
                    <a:pt x="0" y="1197282"/>
                    <a:pt x="0" y="1384704"/>
                  </a:cubicBezTo>
                  <a:cubicBezTo>
                    <a:pt x="0" y="1572126"/>
                    <a:pt x="36427" y="1753372"/>
                    <a:pt x="108339" y="1923366"/>
                  </a:cubicBezTo>
                  <a:cubicBezTo>
                    <a:pt x="178054" y="2088126"/>
                    <a:pt x="278071" y="2236347"/>
                    <a:pt x="405566" y="2363842"/>
                  </a:cubicBezTo>
                  <a:cubicBezTo>
                    <a:pt x="533062" y="2491337"/>
                    <a:pt x="681230" y="2591354"/>
                    <a:pt x="846042" y="2661016"/>
                  </a:cubicBezTo>
                  <a:cubicBezTo>
                    <a:pt x="1016036" y="2732929"/>
                    <a:pt x="1197282" y="2769408"/>
                    <a:pt x="1384704" y="2769408"/>
                  </a:cubicBezTo>
                  <a:cubicBezTo>
                    <a:pt x="1572126" y="2769408"/>
                    <a:pt x="1753320" y="2732929"/>
                    <a:pt x="1923366" y="2661016"/>
                  </a:cubicBezTo>
                  <a:cubicBezTo>
                    <a:pt x="2088126" y="2591354"/>
                    <a:pt x="2236347" y="2491337"/>
                    <a:pt x="2363842" y="2363842"/>
                  </a:cubicBezTo>
                  <a:cubicBezTo>
                    <a:pt x="2491337" y="2236347"/>
                    <a:pt x="2591303" y="2088126"/>
                    <a:pt x="2661017" y="1923366"/>
                  </a:cubicBezTo>
                  <a:cubicBezTo>
                    <a:pt x="2732929" y="1753372"/>
                    <a:pt x="2769409" y="1572126"/>
                    <a:pt x="2769409" y="1384704"/>
                  </a:cubicBezTo>
                  <a:cubicBezTo>
                    <a:pt x="2769409" y="1197282"/>
                    <a:pt x="2732929" y="1016036"/>
                    <a:pt x="2661017" y="846042"/>
                  </a:cubicBezTo>
                  <a:close/>
                  <a:moveTo>
                    <a:pt x="2420001" y="1821412"/>
                  </a:moveTo>
                  <a:cubicBezTo>
                    <a:pt x="2363528" y="1954978"/>
                    <a:pt x="2282352" y="2075250"/>
                    <a:pt x="2178775" y="2178827"/>
                  </a:cubicBezTo>
                  <a:cubicBezTo>
                    <a:pt x="2075251" y="2282352"/>
                    <a:pt x="1954978" y="2363528"/>
                    <a:pt x="1821412" y="2420000"/>
                  </a:cubicBezTo>
                  <a:cubicBezTo>
                    <a:pt x="1683816" y="2478200"/>
                    <a:pt x="1536903" y="2507719"/>
                    <a:pt x="1384704" y="2507719"/>
                  </a:cubicBezTo>
                  <a:cubicBezTo>
                    <a:pt x="1232506" y="2507719"/>
                    <a:pt x="1085541" y="2478200"/>
                    <a:pt x="947944" y="2420000"/>
                  </a:cubicBezTo>
                  <a:cubicBezTo>
                    <a:pt x="814378" y="2363528"/>
                    <a:pt x="694158" y="2282352"/>
                    <a:pt x="590581" y="2178827"/>
                  </a:cubicBezTo>
                  <a:cubicBezTo>
                    <a:pt x="487057" y="2075250"/>
                    <a:pt x="405880" y="1954978"/>
                    <a:pt x="349356" y="1821412"/>
                  </a:cubicBezTo>
                  <a:cubicBezTo>
                    <a:pt x="291156" y="1683815"/>
                    <a:pt x="261690" y="1536903"/>
                    <a:pt x="261690" y="1384704"/>
                  </a:cubicBezTo>
                  <a:cubicBezTo>
                    <a:pt x="261690" y="1232505"/>
                    <a:pt x="291156" y="1085593"/>
                    <a:pt x="349356" y="947997"/>
                  </a:cubicBezTo>
                  <a:cubicBezTo>
                    <a:pt x="405880" y="814430"/>
                    <a:pt x="487004" y="694158"/>
                    <a:pt x="590581" y="590633"/>
                  </a:cubicBezTo>
                  <a:cubicBezTo>
                    <a:pt x="694158" y="487057"/>
                    <a:pt x="814378" y="405881"/>
                    <a:pt x="947944" y="349408"/>
                  </a:cubicBezTo>
                  <a:cubicBezTo>
                    <a:pt x="1085541" y="291208"/>
                    <a:pt x="1232506" y="261690"/>
                    <a:pt x="1384704" y="261690"/>
                  </a:cubicBezTo>
                  <a:cubicBezTo>
                    <a:pt x="1536903" y="261690"/>
                    <a:pt x="1683816" y="291208"/>
                    <a:pt x="1821412" y="349408"/>
                  </a:cubicBezTo>
                  <a:cubicBezTo>
                    <a:pt x="1954978" y="405881"/>
                    <a:pt x="2075251" y="487057"/>
                    <a:pt x="2178775" y="590581"/>
                  </a:cubicBezTo>
                  <a:cubicBezTo>
                    <a:pt x="2282352" y="694158"/>
                    <a:pt x="2363476" y="814378"/>
                    <a:pt x="2420001" y="947944"/>
                  </a:cubicBezTo>
                  <a:cubicBezTo>
                    <a:pt x="2478200" y="1085593"/>
                    <a:pt x="2507719" y="1232505"/>
                    <a:pt x="2507719" y="1384704"/>
                  </a:cubicBezTo>
                  <a:cubicBezTo>
                    <a:pt x="2507719" y="1536903"/>
                    <a:pt x="2478200" y="1683815"/>
                    <a:pt x="2420001" y="1821412"/>
                  </a:cubicBezTo>
                  <a:close/>
                </a:path>
              </a:pathLst>
            </a:custGeom>
            <a:solidFill>
              <a:srgbClr val="F29B26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71" name="Freeform: Shape 470">
              <a:extLst>
                <a:ext uri="{FF2B5EF4-FFF2-40B4-BE49-F238E27FC236}">
                  <a16:creationId xmlns:a16="http://schemas.microsoft.com/office/drawing/2014/main" id="{822A63C4-BCC9-DF9B-D069-BB003F122297}"/>
                </a:ext>
              </a:extLst>
            </p:cNvPr>
            <p:cNvSpPr/>
            <p:nvPr/>
          </p:nvSpPr>
          <p:spPr>
            <a:xfrm>
              <a:off x="9381852" y="3174509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72" name="Freeform: Shape 471">
              <a:extLst>
                <a:ext uri="{FF2B5EF4-FFF2-40B4-BE49-F238E27FC236}">
                  <a16:creationId xmlns:a16="http://schemas.microsoft.com/office/drawing/2014/main" id="{DA40AF33-CC94-FA76-9AE5-C118BAC9FB2E}"/>
                </a:ext>
              </a:extLst>
            </p:cNvPr>
            <p:cNvSpPr/>
            <p:nvPr/>
          </p:nvSpPr>
          <p:spPr>
            <a:xfrm>
              <a:off x="9027847" y="2826619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73" name="Freeform: Shape 472">
              <a:extLst>
                <a:ext uri="{FF2B5EF4-FFF2-40B4-BE49-F238E27FC236}">
                  <a16:creationId xmlns:a16="http://schemas.microsoft.com/office/drawing/2014/main" id="{A2472F52-6230-2118-A74E-B50E9049B028}"/>
                </a:ext>
              </a:extLst>
            </p:cNvPr>
            <p:cNvSpPr/>
            <p:nvPr/>
          </p:nvSpPr>
          <p:spPr>
            <a:xfrm>
              <a:off x="9381852" y="3174509"/>
              <a:ext cx="457161" cy="449265"/>
            </a:xfrm>
            <a:custGeom>
              <a:avLst/>
              <a:gdLst>
                <a:gd name="connsiteX0" fmla="*/ 650194 w 675891"/>
                <a:gd name="connsiteY0" fmla="*/ 207049 h 675891"/>
                <a:gd name="connsiteX1" fmla="*/ 675892 w 675891"/>
                <a:gd name="connsiteY1" fmla="*/ 337946 h 675891"/>
                <a:gd name="connsiteX2" fmla="*/ 650194 w 675891"/>
                <a:gd name="connsiteY2" fmla="*/ 468843 h 675891"/>
                <a:gd name="connsiteX3" fmla="*/ 576869 w 675891"/>
                <a:gd name="connsiteY3" fmla="*/ 576973 h 675891"/>
                <a:gd name="connsiteX4" fmla="*/ 468843 w 675891"/>
                <a:gd name="connsiteY4" fmla="*/ 650194 h 675891"/>
                <a:gd name="connsiteX5" fmla="*/ 337946 w 675891"/>
                <a:gd name="connsiteY5" fmla="*/ 675892 h 675891"/>
                <a:gd name="connsiteX6" fmla="*/ 206997 w 675891"/>
                <a:gd name="connsiteY6" fmla="*/ 650194 h 675891"/>
                <a:gd name="connsiteX7" fmla="*/ 98971 w 675891"/>
                <a:gd name="connsiteY7" fmla="*/ 576921 h 675891"/>
                <a:gd name="connsiteX8" fmla="*/ 25646 w 675891"/>
                <a:gd name="connsiteY8" fmla="*/ 468843 h 675891"/>
                <a:gd name="connsiteX9" fmla="*/ 0 w 675891"/>
                <a:gd name="connsiteY9" fmla="*/ 337946 h 675891"/>
                <a:gd name="connsiteX10" fmla="*/ 25698 w 675891"/>
                <a:gd name="connsiteY10" fmla="*/ 207049 h 675891"/>
                <a:gd name="connsiteX11" fmla="*/ 98919 w 675891"/>
                <a:gd name="connsiteY11" fmla="*/ 99024 h 675891"/>
                <a:gd name="connsiteX12" fmla="*/ 207049 w 675891"/>
                <a:gd name="connsiteY12" fmla="*/ 25698 h 675891"/>
                <a:gd name="connsiteX13" fmla="*/ 337946 w 675891"/>
                <a:gd name="connsiteY13" fmla="*/ 0 h 675891"/>
                <a:gd name="connsiteX14" fmla="*/ 468843 w 675891"/>
                <a:gd name="connsiteY14" fmla="*/ 25698 h 675891"/>
                <a:gd name="connsiteX15" fmla="*/ 576869 w 675891"/>
                <a:gd name="connsiteY15" fmla="*/ 98971 h 675891"/>
                <a:gd name="connsiteX16" fmla="*/ 650194 w 675891"/>
                <a:gd name="connsiteY16" fmla="*/ 207049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50194" y="207049"/>
                  </a:moveTo>
                  <a:cubicBezTo>
                    <a:pt x="667256" y="247349"/>
                    <a:pt x="675892" y="291417"/>
                    <a:pt x="675892" y="337946"/>
                  </a:cubicBez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74" name="Freeform: Shape 473">
              <a:extLst>
                <a:ext uri="{FF2B5EF4-FFF2-40B4-BE49-F238E27FC236}">
                  <a16:creationId xmlns:a16="http://schemas.microsoft.com/office/drawing/2014/main" id="{A427BD2F-7B08-F576-F29B-7AA32AB46F87}"/>
                </a:ext>
              </a:extLst>
            </p:cNvPr>
            <p:cNvSpPr/>
            <p:nvPr/>
          </p:nvSpPr>
          <p:spPr>
            <a:xfrm>
              <a:off x="9027847" y="2826619"/>
              <a:ext cx="1165170" cy="1145045"/>
            </a:xfrm>
            <a:custGeom>
              <a:avLst/>
              <a:gdLst>
                <a:gd name="connsiteX0" fmla="*/ 1655605 w 1722650"/>
                <a:gd name="connsiteY0" fmla="*/ 526520 h 1722649"/>
                <a:gd name="connsiteX1" fmla="*/ 1470329 w 1722650"/>
                <a:gd name="connsiteY1" fmla="*/ 252269 h 1722649"/>
                <a:gd name="connsiteX2" fmla="*/ 1196078 w 1722650"/>
                <a:gd name="connsiteY2" fmla="*/ 67045 h 1722649"/>
                <a:gd name="connsiteX3" fmla="*/ 861325 w 1722650"/>
                <a:gd name="connsiteY3" fmla="*/ 0 h 1722649"/>
                <a:gd name="connsiteX4" fmla="*/ 526520 w 1722650"/>
                <a:gd name="connsiteY4" fmla="*/ 67045 h 1722649"/>
                <a:gd name="connsiteX5" fmla="*/ 252269 w 1722650"/>
                <a:gd name="connsiteY5" fmla="*/ 252269 h 1722649"/>
                <a:gd name="connsiteX6" fmla="*/ 66992 w 1722650"/>
                <a:gd name="connsiteY6" fmla="*/ 526520 h 1722649"/>
                <a:gd name="connsiteX7" fmla="*/ 0 w 1722650"/>
                <a:gd name="connsiteY7" fmla="*/ 861325 h 1722649"/>
                <a:gd name="connsiteX8" fmla="*/ 66992 w 1722650"/>
                <a:gd name="connsiteY8" fmla="*/ 1196131 h 1722649"/>
                <a:gd name="connsiteX9" fmla="*/ 252269 w 1722650"/>
                <a:gd name="connsiteY9" fmla="*/ 1470381 h 1722649"/>
                <a:gd name="connsiteX10" fmla="*/ 526520 w 1722650"/>
                <a:gd name="connsiteY10" fmla="*/ 1655605 h 1722649"/>
                <a:gd name="connsiteX11" fmla="*/ 861325 w 1722650"/>
                <a:gd name="connsiteY11" fmla="*/ 1722650 h 1722649"/>
                <a:gd name="connsiteX12" fmla="*/ 1196078 w 1722650"/>
                <a:gd name="connsiteY12" fmla="*/ 1655605 h 1722649"/>
                <a:gd name="connsiteX13" fmla="*/ 1470329 w 1722650"/>
                <a:gd name="connsiteY13" fmla="*/ 1470434 h 1722649"/>
                <a:gd name="connsiteX14" fmla="*/ 1655605 w 1722650"/>
                <a:gd name="connsiteY14" fmla="*/ 1196131 h 1722649"/>
                <a:gd name="connsiteX15" fmla="*/ 1722650 w 1722650"/>
                <a:gd name="connsiteY15" fmla="*/ 861325 h 1722649"/>
                <a:gd name="connsiteX16" fmla="*/ 1655605 w 1722650"/>
                <a:gd name="connsiteY16" fmla="*/ 526520 h 1722649"/>
                <a:gd name="connsiteX17" fmla="*/ 1414589 w 1722650"/>
                <a:gd name="connsiteY17" fmla="*/ 1094176 h 1722649"/>
                <a:gd name="connsiteX18" fmla="*/ 1285315 w 1722650"/>
                <a:gd name="connsiteY18" fmla="*/ 1285367 h 1722649"/>
                <a:gd name="connsiteX19" fmla="*/ 1094124 w 1722650"/>
                <a:gd name="connsiteY19" fmla="*/ 1414589 h 1722649"/>
                <a:gd name="connsiteX20" fmla="*/ 861325 w 1722650"/>
                <a:gd name="connsiteY20" fmla="*/ 1460960 h 1722649"/>
                <a:gd name="connsiteX21" fmla="*/ 628474 w 1722650"/>
                <a:gd name="connsiteY21" fmla="*/ 1414589 h 1722649"/>
                <a:gd name="connsiteX22" fmla="*/ 437336 w 1722650"/>
                <a:gd name="connsiteY22" fmla="*/ 1285367 h 1722649"/>
                <a:gd name="connsiteX23" fmla="*/ 308009 w 1722650"/>
                <a:gd name="connsiteY23" fmla="*/ 1094176 h 1722649"/>
                <a:gd name="connsiteX24" fmla="*/ 261690 w 1722650"/>
                <a:gd name="connsiteY24" fmla="*/ 861325 h 1722649"/>
                <a:gd name="connsiteX25" fmla="*/ 308061 w 1722650"/>
                <a:gd name="connsiteY25" fmla="*/ 628474 h 1722649"/>
                <a:gd name="connsiteX26" fmla="*/ 437283 w 1722650"/>
                <a:gd name="connsiteY26" fmla="*/ 437336 h 1722649"/>
                <a:gd name="connsiteX27" fmla="*/ 628474 w 1722650"/>
                <a:gd name="connsiteY27" fmla="*/ 308061 h 1722649"/>
                <a:gd name="connsiteX28" fmla="*/ 861325 w 1722650"/>
                <a:gd name="connsiteY28" fmla="*/ 261690 h 1722649"/>
                <a:gd name="connsiteX29" fmla="*/ 1094176 w 1722650"/>
                <a:gd name="connsiteY29" fmla="*/ 308061 h 1722649"/>
                <a:gd name="connsiteX30" fmla="*/ 1285315 w 1722650"/>
                <a:gd name="connsiteY30" fmla="*/ 437283 h 1722649"/>
                <a:gd name="connsiteX31" fmla="*/ 1414589 w 1722650"/>
                <a:gd name="connsiteY31" fmla="*/ 628474 h 1722649"/>
                <a:gd name="connsiteX32" fmla="*/ 1460961 w 1722650"/>
                <a:gd name="connsiteY32" fmla="*/ 861325 h 1722649"/>
                <a:gd name="connsiteX33" fmla="*/ 1414589 w 1722650"/>
                <a:gd name="connsiteY33" fmla="*/ 1094176 h 1722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22650" h="1722649">
                  <a:moveTo>
                    <a:pt x="1655605" y="526520"/>
                  </a:moveTo>
                  <a:cubicBezTo>
                    <a:pt x="1612270" y="424146"/>
                    <a:pt x="1549987" y="331875"/>
                    <a:pt x="1470329" y="252269"/>
                  </a:cubicBezTo>
                  <a:cubicBezTo>
                    <a:pt x="1390776" y="172663"/>
                    <a:pt x="1298504" y="110328"/>
                    <a:pt x="1196078" y="67045"/>
                  </a:cubicBezTo>
                  <a:cubicBezTo>
                    <a:pt x="1090931" y="22558"/>
                    <a:pt x="978300" y="0"/>
                    <a:pt x="861325" y="0"/>
                  </a:cubicBezTo>
                  <a:cubicBezTo>
                    <a:pt x="744350" y="0"/>
                    <a:pt x="631719" y="22558"/>
                    <a:pt x="526520" y="67045"/>
                  </a:cubicBezTo>
                  <a:cubicBezTo>
                    <a:pt x="424147" y="110328"/>
                    <a:pt x="331875" y="172663"/>
                    <a:pt x="252269" y="252269"/>
                  </a:cubicBezTo>
                  <a:cubicBezTo>
                    <a:pt x="172663" y="331875"/>
                    <a:pt x="110328" y="424146"/>
                    <a:pt x="66992" y="526520"/>
                  </a:cubicBezTo>
                  <a:cubicBezTo>
                    <a:pt x="22558" y="631719"/>
                    <a:pt x="0" y="744350"/>
                    <a:pt x="0" y="861325"/>
                  </a:cubicBezTo>
                  <a:cubicBezTo>
                    <a:pt x="0" y="978300"/>
                    <a:pt x="22558" y="1090931"/>
                    <a:pt x="66992" y="1196131"/>
                  </a:cubicBezTo>
                  <a:cubicBezTo>
                    <a:pt x="110328" y="1298504"/>
                    <a:pt x="172663" y="1390775"/>
                    <a:pt x="252269" y="1470381"/>
                  </a:cubicBezTo>
                  <a:cubicBezTo>
                    <a:pt x="331875" y="1549987"/>
                    <a:pt x="424147" y="1612322"/>
                    <a:pt x="526520" y="1655605"/>
                  </a:cubicBezTo>
                  <a:cubicBezTo>
                    <a:pt x="631719" y="1700092"/>
                    <a:pt x="744350" y="1722650"/>
                    <a:pt x="861325" y="1722650"/>
                  </a:cubicBezTo>
                  <a:cubicBezTo>
                    <a:pt x="978300" y="1722650"/>
                    <a:pt x="1090931" y="1700092"/>
                    <a:pt x="1196078" y="1655605"/>
                  </a:cubicBezTo>
                  <a:cubicBezTo>
                    <a:pt x="1298451" y="1612322"/>
                    <a:pt x="1390776" y="1549987"/>
                    <a:pt x="1470329" y="1470434"/>
                  </a:cubicBezTo>
                  <a:cubicBezTo>
                    <a:pt x="1549987" y="1390775"/>
                    <a:pt x="1612322" y="1298504"/>
                    <a:pt x="1655605" y="1196131"/>
                  </a:cubicBezTo>
                  <a:cubicBezTo>
                    <a:pt x="1700093" y="1090931"/>
                    <a:pt x="1722650" y="978300"/>
                    <a:pt x="1722650" y="861325"/>
                  </a:cubicBezTo>
                  <a:cubicBezTo>
                    <a:pt x="1722650" y="744350"/>
                    <a:pt x="1700093" y="631719"/>
                    <a:pt x="1655605" y="526520"/>
                  </a:cubicBezTo>
                  <a:close/>
                  <a:moveTo>
                    <a:pt x="1414589" y="1094176"/>
                  </a:moveTo>
                  <a:cubicBezTo>
                    <a:pt x="1384495" y="1165356"/>
                    <a:pt x="1340950" y="1229679"/>
                    <a:pt x="1285315" y="1285367"/>
                  </a:cubicBezTo>
                  <a:cubicBezTo>
                    <a:pt x="1229679" y="1341002"/>
                    <a:pt x="1165356" y="1384495"/>
                    <a:pt x="1094124" y="1414589"/>
                  </a:cubicBezTo>
                  <a:cubicBezTo>
                    <a:pt x="1021427" y="1445364"/>
                    <a:pt x="943077" y="1460960"/>
                    <a:pt x="861325" y="1460960"/>
                  </a:cubicBezTo>
                  <a:cubicBezTo>
                    <a:pt x="779573" y="1460960"/>
                    <a:pt x="701223" y="1445364"/>
                    <a:pt x="628474" y="1414589"/>
                  </a:cubicBezTo>
                  <a:cubicBezTo>
                    <a:pt x="557294" y="1384495"/>
                    <a:pt x="492971" y="1341002"/>
                    <a:pt x="437336" y="1285367"/>
                  </a:cubicBezTo>
                  <a:cubicBezTo>
                    <a:pt x="381648" y="1229679"/>
                    <a:pt x="338155" y="1165356"/>
                    <a:pt x="308009" y="1094176"/>
                  </a:cubicBezTo>
                  <a:cubicBezTo>
                    <a:pt x="277286" y="1021427"/>
                    <a:pt x="261690" y="943077"/>
                    <a:pt x="261690" y="861325"/>
                  </a:cubicBezTo>
                  <a:cubicBezTo>
                    <a:pt x="261690" y="779573"/>
                    <a:pt x="277286" y="701224"/>
                    <a:pt x="308061" y="628474"/>
                  </a:cubicBezTo>
                  <a:cubicBezTo>
                    <a:pt x="338155" y="557294"/>
                    <a:pt x="381648" y="492971"/>
                    <a:pt x="437283" y="437336"/>
                  </a:cubicBezTo>
                  <a:cubicBezTo>
                    <a:pt x="492971" y="381648"/>
                    <a:pt x="557294" y="338155"/>
                    <a:pt x="628474" y="308061"/>
                  </a:cubicBezTo>
                  <a:cubicBezTo>
                    <a:pt x="701223" y="277286"/>
                    <a:pt x="779573" y="261690"/>
                    <a:pt x="861325" y="261690"/>
                  </a:cubicBezTo>
                  <a:cubicBezTo>
                    <a:pt x="943077" y="261690"/>
                    <a:pt x="1021427" y="277286"/>
                    <a:pt x="1094176" y="308061"/>
                  </a:cubicBezTo>
                  <a:cubicBezTo>
                    <a:pt x="1165356" y="338155"/>
                    <a:pt x="1229627" y="381648"/>
                    <a:pt x="1285315" y="437283"/>
                  </a:cubicBezTo>
                  <a:cubicBezTo>
                    <a:pt x="1341002" y="492971"/>
                    <a:pt x="1384443" y="557294"/>
                    <a:pt x="1414589" y="628474"/>
                  </a:cubicBezTo>
                  <a:cubicBezTo>
                    <a:pt x="1445364" y="701224"/>
                    <a:pt x="1460961" y="779573"/>
                    <a:pt x="1460961" y="861325"/>
                  </a:cubicBezTo>
                  <a:cubicBezTo>
                    <a:pt x="1460961" y="943077"/>
                    <a:pt x="1445364" y="1021427"/>
                    <a:pt x="1414589" y="1094176"/>
                  </a:cubicBezTo>
                  <a:close/>
                </a:path>
              </a:pathLst>
            </a:custGeom>
            <a:solidFill>
              <a:srgbClr val="BD392F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75" name="Freeform: Shape 474">
              <a:extLst>
                <a:ext uri="{FF2B5EF4-FFF2-40B4-BE49-F238E27FC236}">
                  <a16:creationId xmlns:a16="http://schemas.microsoft.com/office/drawing/2014/main" id="{AD0EEAC5-022C-2A8C-6016-C7DB2EEFCD31}"/>
                </a:ext>
              </a:extLst>
            </p:cNvPr>
            <p:cNvSpPr/>
            <p:nvPr/>
          </p:nvSpPr>
          <p:spPr>
            <a:xfrm>
              <a:off x="9381852" y="3174509"/>
              <a:ext cx="457161" cy="449265"/>
            </a:xfrm>
            <a:custGeom>
              <a:avLst/>
              <a:gdLst>
                <a:gd name="connsiteX0" fmla="*/ 675892 w 675891"/>
                <a:gd name="connsiteY0" fmla="*/ 337946 h 675891"/>
                <a:gd name="connsiteX1" fmla="*/ 650194 w 675891"/>
                <a:gd name="connsiteY1" fmla="*/ 468843 h 675891"/>
                <a:gd name="connsiteX2" fmla="*/ 576869 w 675891"/>
                <a:gd name="connsiteY2" fmla="*/ 576973 h 675891"/>
                <a:gd name="connsiteX3" fmla="*/ 468843 w 675891"/>
                <a:gd name="connsiteY3" fmla="*/ 650194 h 675891"/>
                <a:gd name="connsiteX4" fmla="*/ 337946 w 675891"/>
                <a:gd name="connsiteY4" fmla="*/ 675892 h 675891"/>
                <a:gd name="connsiteX5" fmla="*/ 206997 w 675891"/>
                <a:gd name="connsiteY5" fmla="*/ 650194 h 675891"/>
                <a:gd name="connsiteX6" fmla="*/ 98971 w 675891"/>
                <a:gd name="connsiteY6" fmla="*/ 576921 h 675891"/>
                <a:gd name="connsiteX7" fmla="*/ 25646 w 675891"/>
                <a:gd name="connsiteY7" fmla="*/ 468843 h 675891"/>
                <a:gd name="connsiteX8" fmla="*/ 0 w 675891"/>
                <a:gd name="connsiteY8" fmla="*/ 337946 h 675891"/>
                <a:gd name="connsiteX9" fmla="*/ 25698 w 675891"/>
                <a:gd name="connsiteY9" fmla="*/ 207049 h 675891"/>
                <a:gd name="connsiteX10" fmla="*/ 98919 w 675891"/>
                <a:gd name="connsiteY10" fmla="*/ 99024 h 675891"/>
                <a:gd name="connsiteX11" fmla="*/ 207049 w 675891"/>
                <a:gd name="connsiteY11" fmla="*/ 25698 h 675891"/>
                <a:gd name="connsiteX12" fmla="*/ 337946 w 675891"/>
                <a:gd name="connsiteY12" fmla="*/ 0 h 675891"/>
                <a:gd name="connsiteX13" fmla="*/ 468843 w 675891"/>
                <a:gd name="connsiteY13" fmla="*/ 25698 h 675891"/>
                <a:gd name="connsiteX14" fmla="*/ 576869 w 675891"/>
                <a:gd name="connsiteY14" fmla="*/ 98971 h 675891"/>
                <a:gd name="connsiteX15" fmla="*/ 650194 w 675891"/>
                <a:gd name="connsiteY15" fmla="*/ 207049 h 675891"/>
                <a:gd name="connsiteX16" fmla="*/ 675892 w 675891"/>
                <a:gd name="connsiteY16" fmla="*/ 337946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75892" y="337946"/>
                  </a:move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ubicBezTo>
                    <a:pt x="667256" y="247349"/>
                    <a:pt x="675892" y="291417"/>
                    <a:pt x="675892" y="337946"/>
                  </a:cubicBezTo>
                  <a:close/>
                </a:path>
              </a:pathLst>
            </a:custGeom>
            <a:noFill/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76" name="Freeform: Shape 475">
              <a:extLst>
                <a:ext uri="{FF2B5EF4-FFF2-40B4-BE49-F238E27FC236}">
                  <a16:creationId xmlns:a16="http://schemas.microsoft.com/office/drawing/2014/main" id="{C1E4155B-70E2-F591-E1E8-0FD86EB8703A}"/>
                </a:ext>
              </a:extLst>
            </p:cNvPr>
            <p:cNvSpPr/>
            <p:nvPr/>
          </p:nvSpPr>
          <p:spPr>
            <a:xfrm>
              <a:off x="9381852" y="3174509"/>
              <a:ext cx="457161" cy="449265"/>
            </a:xfrm>
            <a:custGeom>
              <a:avLst/>
              <a:gdLst>
                <a:gd name="connsiteX0" fmla="*/ 675892 w 675891"/>
                <a:gd name="connsiteY0" fmla="*/ 337946 h 675891"/>
                <a:gd name="connsiteX1" fmla="*/ 650194 w 675891"/>
                <a:gd name="connsiteY1" fmla="*/ 468843 h 675891"/>
                <a:gd name="connsiteX2" fmla="*/ 576869 w 675891"/>
                <a:gd name="connsiteY2" fmla="*/ 576973 h 675891"/>
                <a:gd name="connsiteX3" fmla="*/ 468843 w 675891"/>
                <a:gd name="connsiteY3" fmla="*/ 650194 h 675891"/>
                <a:gd name="connsiteX4" fmla="*/ 337946 w 675891"/>
                <a:gd name="connsiteY4" fmla="*/ 675892 h 675891"/>
                <a:gd name="connsiteX5" fmla="*/ 206997 w 675891"/>
                <a:gd name="connsiteY5" fmla="*/ 650194 h 675891"/>
                <a:gd name="connsiteX6" fmla="*/ 98971 w 675891"/>
                <a:gd name="connsiteY6" fmla="*/ 576921 h 675891"/>
                <a:gd name="connsiteX7" fmla="*/ 25646 w 675891"/>
                <a:gd name="connsiteY7" fmla="*/ 468843 h 675891"/>
                <a:gd name="connsiteX8" fmla="*/ 0 w 675891"/>
                <a:gd name="connsiteY8" fmla="*/ 337946 h 675891"/>
                <a:gd name="connsiteX9" fmla="*/ 25698 w 675891"/>
                <a:gd name="connsiteY9" fmla="*/ 207049 h 675891"/>
                <a:gd name="connsiteX10" fmla="*/ 98919 w 675891"/>
                <a:gd name="connsiteY10" fmla="*/ 99024 h 675891"/>
                <a:gd name="connsiteX11" fmla="*/ 207049 w 675891"/>
                <a:gd name="connsiteY11" fmla="*/ 25698 h 675891"/>
                <a:gd name="connsiteX12" fmla="*/ 337946 w 675891"/>
                <a:gd name="connsiteY12" fmla="*/ 0 h 675891"/>
                <a:gd name="connsiteX13" fmla="*/ 468843 w 675891"/>
                <a:gd name="connsiteY13" fmla="*/ 25698 h 675891"/>
                <a:gd name="connsiteX14" fmla="*/ 576869 w 675891"/>
                <a:gd name="connsiteY14" fmla="*/ 98971 h 675891"/>
                <a:gd name="connsiteX15" fmla="*/ 650194 w 675891"/>
                <a:gd name="connsiteY15" fmla="*/ 207049 h 675891"/>
                <a:gd name="connsiteX16" fmla="*/ 675892 w 675891"/>
                <a:gd name="connsiteY16" fmla="*/ 337946 h 675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75891" h="675891">
                  <a:moveTo>
                    <a:pt x="675892" y="337946"/>
                  </a:moveTo>
                  <a:cubicBezTo>
                    <a:pt x="675892" y="384474"/>
                    <a:pt x="667256" y="428543"/>
                    <a:pt x="650194" y="468843"/>
                  </a:cubicBezTo>
                  <a:cubicBezTo>
                    <a:pt x="633289" y="508829"/>
                    <a:pt x="608585" y="545204"/>
                    <a:pt x="576869" y="576973"/>
                  </a:cubicBezTo>
                  <a:cubicBezTo>
                    <a:pt x="545204" y="608638"/>
                    <a:pt x="508829" y="633289"/>
                    <a:pt x="468843" y="650194"/>
                  </a:cubicBezTo>
                  <a:cubicBezTo>
                    <a:pt x="428490" y="667256"/>
                    <a:pt x="384474" y="675892"/>
                    <a:pt x="337946" y="675892"/>
                  </a:cubicBezTo>
                  <a:cubicBezTo>
                    <a:pt x="291365" y="675892"/>
                    <a:pt x="247349" y="667256"/>
                    <a:pt x="206997" y="650194"/>
                  </a:cubicBezTo>
                  <a:cubicBezTo>
                    <a:pt x="167063" y="633289"/>
                    <a:pt x="130688" y="608638"/>
                    <a:pt x="98971" y="576921"/>
                  </a:cubicBezTo>
                  <a:cubicBezTo>
                    <a:pt x="67254" y="545204"/>
                    <a:pt x="42603" y="508829"/>
                    <a:pt x="25646" y="468843"/>
                  </a:cubicBezTo>
                  <a:cubicBezTo>
                    <a:pt x="8636" y="428543"/>
                    <a:pt x="0" y="384527"/>
                    <a:pt x="0" y="337946"/>
                  </a:cubicBezTo>
                  <a:cubicBezTo>
                    <a:pt x="0" y="291417"/>
                    <a:pt x="8636" y="247349"/>
                    <a:pt x="25698" y="207049"/>
                  </a:cubicBezTo>
                  <a:cubicBezTo>
                    <a:pt x="42603" y="167063"/>
                    <a:pt x="67254" y="130688"/>
                    <a:pt x="98919" y="99024"/>
                  </a:cubicBezTo>
                  <a:cubicBezTo>
                    <a:pt x="130688" y="67254"/>
                    <a:pt x="167063" y="42603"/>
                    <a:pt x="207049" y="25698"/>
                  </a:cubicBezTo>
                  <a:cubicBezTo>
                    <a:pt x="247349" y="8636"/>
                    <a:pt x="291365" y="0"/>
                    <a:pt x="337946" y="0"/>
                  </a:cubicBezTo>
                  <a:cubicBezTo>
                    <a:pt x="384474" y="0"/>
                    <a:pt x="428543" y="8636"/>
                    <a:pt x="468843" y="25698"/>
                  </a:cubicBezTo>
                  <a:cubicBezTo>
                    <a:pt x="508829" y="42603"/>
                    <a:pt x="545152" y="67254"/>
                    <a:pt x="576869" y="98971"/>
                  </a:cubicBezTo>
                  <a:cubicBezTo>
                    <a:pt x="608585" y="130688"/>
                    <a:pt x="633289" y="167063"/>
                    <a:pt x="650194" y="207049"/>
                  </a:cubicBezTo>
                  <a:cubicBezTo>
                    <a:pt x="667256" y="247349"/>
                    <a:pt x="675892" y="291417"/>
                    <a:pt x="675892" y="337946"/>
                  </a:cubicBezTo>
                  <a:close/>
                </a:path>
              </a:pathLst>
            </a:custGeom>
            <a:solidFill>
              <a:srgbClr val="445469"/>
            </a:solidFill>
            <a:ln w="523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DDF3E429-7779-CECC-E7AD-8DCD44B79B22}"/>
                </a:ext>
              </a:extLst>
            </p:cNvPr>
            <p:cNvGrpSpPr/>
            <p:nvPr/>
          </p:nvGrpSpPr>
          <p:grpSpPr>
            <a:xfrm>
              <a:off x="9381852" y="966258"/>
              <a:ext cx="602020" cy="1981273"/>
              <a:chOff x="5761652" y="872877"/>
              <a:chExt cx="684448" cy="2292138"/>
            </a:xfrm>
          </p:grpSpPr>
          <p:sp>
            <p:nvSpPr>
              <p:cNvPr id="503" name="Freeform: Shape 502">
                <a:extLst>
                  <a:ext uri="{FF2B5EF4-FFF2-40B4-BE49-F238E27FC236}">
                    <a16:creationId xmlns:a16="http://schemas.microsoft.com/office/drawing/2014/main" id="{DBCDCEDA-8DC9-1537-330F-3907FC5EC0BB}"/>
                  </a:ext>
                </a:extLst>
              </p:cNvPr>
              <p:cNvSpPr/>
              <p:nvPr/>
            </p:nvSpPr>
            <p:spPr>
              <a:xfrm>
                <a:off x="6080955" y="2714549"/>
                <a:ext cx="45842" cy="450466"/>
              </a:xfrm>
              <a:custGeom>
                <a:avLst/>
                <a:gdLst>
                  <a:gd name="connsiteX0" fmla="*/ 28053 w 56106"/>
                  <a:gd name="connsiteY0" fmla="*/ 559702 h 559701"/>
                  <a:gd name="connsiteX1" fmla="*/ 56106 w 56106"/>
                  <a:gd name="connsiteY1" fmla="*/ 0 h 559701"/>
                  <a:gd name="connsiteX2" fmla="*/ 0 w 56106"/>
                  <a:gd name="connsiteY2" fmla="*/ 0 h 559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106" h="559701">
                    <a:moveTo>
                      <a:pt x="28053" y="559702"/>
                    </a:moveTo>
                    <a:lnTo>
                      <a:pt x="56106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1EA185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504" name="Freeform: Shape 503">
                <a:extLst>
                  <a:ext uri="{FF2B5EF4-FFF2-40B4-BE49-F238E27FC236}">
                    <a16:creationId xmlns:a16="http://schemas.microsoft.com/office/drawing/2014/main" id="{CF46CA8E-375F-C3AE-12AD-D47501FD5CD8}"/>
                  </a:ext>
                </a:extLst>
              </p:cNvPr>
              <p:cNvSpPr/>
              <p:nvPr/>
            </p:nvSpPr>
            <p:spPr>
              <a:xfrm>
                <a:off x="5761652" y="872877"/>
                <a:ext cx="684448" cy="606896"/>
              </a:xfrm>
              <a:custGeom>
                <a:avLst/>
                <a:gdLst>
                  <a:gd name="connsiteX0" fmla="*/ 448170 w 890058"/>
                  <a:gd name="connsiteY0" fmla="*/ 75897 h 789210"/>
                  <a:gd name="connsiteX1" fmla="*/ 850177 w 890058"/>
                  <a:gd name="connsiteY1" fmla="*/ 12621 h 789210"/>
                  <a:gd name="connsiteX2" fmla="*/ 890059 w 890058"/>
                  <a:gd name="connsiteY2" fmla="*/ 46693 h 789210"/>
                  <a:gd name="connsiteX3" fmla="*/ 890059 w 890058"/>
                  <a:gd name="connsiteY3" fmla="*/ 515536 h 789210"/>
                  <a:gd name="connsiteX4" fmla="*/ 441470 w 890058"/>
                  <a:gd name="connsiteY4" fmla="*/ 789210 h 789210"/>
                  <a:gd name="connsiteX5" fmla="*/ 1099 w 890058"/>
                  <a:gd name="connsiteY5" fmla="*/ 511820 h 789210"/>
                  <a:gd name="connsiteX6" fmla="*/ 0 w 890058"/>
                  <a:gd name="connsiteY6" fmla="*/ 34236 h 789210"/>
                  <a:gd name="connsiteX7" fmla="*/ 41556 w 890058"/>
                  <a:gd name="connsiteY7" fmla="*/ 740 h 789210"/>
                  <a:gd name="connsiteX8" fmla="*/ 448170 w 890058"/>
                  <a:gd name="connsiteY8" fmla="*/ 75897 h 78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0058" h="789210">
                    <a:moveTo>
                      <a:pt x="448170" y="75897"/>
                    </a:moveTo>
                    <a:lnTo>
                      <a:pt x="850177" y="12621"/>
                    </a:lnTo>
                    <a:cubicBezTo>
                      <a:pt x="871112" y="9323"/>
                      <a:pt x="890059" y="25496"/>
                      <a:pt x="890059" y="46693"/>
                    </a:cubicBezTo>
                    <a:lnTo>
                      <a:pt x="890059" y="515536"/>
                    </a:lnTo>
                    <a:lnTo>
                      <a:pt x="441470" y="789210"/>
                    </a:lnTo>
                    <a:lnTo>
                      <a:pt x="1099" y="511820"/>
                    </a:lnTo>
                    <a:lnTo>
                      <a:pt x="0" y="34236"/>
                    </a:lnTo>
                    <a:cubicBezTo>
                      <a:pt x="209" y="12464"/>
                      <a:pt x="20202" y="-3709"/>
                      <a:pt x="41556" y="740"/>
                    </a:cubicBezTo>
                    <a:lnTo>
                      <a:pt x="448170" y="75897"/>
                    </a:lnTo>
                    <a:close/>
                  </a:path>
                </a:pathLst>
              </a:custGeom>
              <a:solidFill>
                <a:srgbClr val="1EA185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505" name="Freeform: Shape 504">
                <a:extLst>
                  <a:ext uri="{FF2B5EF4-FFF2-40B4-BE49-F238E27FC236}">
                    <a16:creationId xmlns:a16="http://schemas.microsoft.com/office/drawing/2014/main" id="{AB6B8A85-7CB7-96CF-4C11-C24BCE8141EB}"/>
                  </a:ext>
                </a:extLst>
              </p:cNvPr>
              <p:cNvSpPr/>
              <p:nvPr/>
            </p:nvSpPr>
            <p:spPr>
              <a:xfrm>
                <a:off x="6045215" y="908824"/>
                <a:ext cx="117321" cy="1521353"/>
              </a:xfrm>
              <a:custGeom>
                <a:avLst/>
                <a:gdLst>
                  <a:gd name="connsiteX0" fmla="*/ 51605 w 152565"/>
                  <a:gd name="connsiteY0" fmla="*/ 0 h 1978372"/>
                  <a:gd name="connsiteX1" fmla="*/ 118912 w 152565"/>
                  <a:gd name="connsiteY1" fmla="*/ 0 h 1978372"/>
                  <a:gd name="connsiteX2" fmla="*/ 152565 w 152565"/>
                  <a:gd name="connsiteY2" fmla="*/ 1978373 h 1978372"/>
                  <a:gd name="connsiteX3" fmla="*/ 0 w 152565"/>
                  <a:gd name="connsiteY3" fmla="*/ 1978373 h 1978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565" h="1978372">
                    <a:moveTo>
                      <a:pt x="51605" y="0"/>
                    </a:moveTo>
                    <a:lnTo>
                      <a:pt x="118912" y="0"/>
                    </a:lnTo>
                    <a:lnTo>
                      <a:pt x="152565" y="1978373"/>
                    </a:lnTo>
                    <a:lnTo>
                      <a:pt x="0" y="1978373"/>
                    </a:lnTo>
                    <a:close/>
                  </a:path>
                </a:pathLst>
              </a:custGeom>
              <a:solidFill>
                <a:srgbClr val="1EA185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596AB9C9-D711-6015-0630-DA2975FFBB67}"/>
                  </a:ext>
                </a:extLst>
              </p:cNvPr>
              <p:cNvSpPr/>
              <p:nvPr/>
            </p:nvSpPr>
            <p:spPr>
              <a:xfrm>
                <a:off x="6023663" y="2364614"/>
                <a:ext cx="160426" cy="377762"/>
              </a:xfrm>
              <a:custGeom>
                <a:avLst/>
                <a:gdLst>
                  <a:gd name="connsiteX0" fmla="*/ 145814 w 208619"/>
                  <a:gd name="connsiteY0" fmla="*/ 491244 h 491243"/>
                  <a:gd name="connsiteX1" fmla="*/ 62806 w 208619"/>
                  <a:gd name="connsiteY1" fmla="*/ 491244 h 491243"/>
                  <a:gd name="connsiteX2" fmla="*/ 0 w 208619"/>
                  <a:gd name="connsiteY2" fmla="*/ 428438 h 491243"/>
                  <a:gd name="connsiteX3" fmla="*/ 0 w 208619"/>
                  <a:gd name="connsiteY3" fmla="*/ 62805 h 491243"/>
                  <a:gd name="connsiteX4" fmla="*/ 62806 w 208619"/>
                  <a:gd name="connsiteY4" fmla="*/ 0 h 491243"/>
                  <a:gd name="connsiteX5" fmla="*/ 145814 w 208619"/>
                  <a:gd name="connsiteY5" fmla="*/ 0 h 491243"/>
                  <a:gd name="connsiteX6" fmla="*/ 208619 w 208619"/>
                  <a:gd name="connsiteY6" fmla="*/ 62805 h 491243"/>
                  <a:gd name="connsiteX7" fmla="*/ 208619 w 208619"/>
                  <a:gd name="connsiteY7" fmla="*/ 428438 h 491243"/>
                  <a:gd name="connsiteX8" fmla="*/ 145814 w 208619"/>
                  <a:gd name="connsiteY8" fmla="*/ 491244 h 491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619" h="491243">
                    <a:moveTo>
                      <a:pt x="145814" y="491244"/>
                    </a:moveTo>
                    <a:lnTo>
                      <a:pt x="62806" y="491244"/>
                    </a:lnTo>
                    <a:cubicBezTo>
                      <a:pt x="28263" y="491244"/>
                      <a:pt x="0" y="462981"/>
                      <a:pt x="0" y="428438"/>
                    </a:cubicBezTo>
                    <a:lnTo>
                      <a:pt x="0" y="62805"/>
                    </a:lnTo>
                    <a:cubicBezTo>
                      <a:pt x="0" y="28262"/>
                      <a:pt x="28263" y="0"/>
                      <a:pt x="62806" y="0"/>
                    </a:cubicBezTo>
                    <a:lnTo>
                      <a:pt x="145814" y="0"/>
                    </a:lnTo>
                    <a:cubicBezTo>
                      <a:pt x="180357" y="0"/>
                      <a:pt x="208619" y="28262"/>
                      <a:pt x="208619" y="62805"/>
                    </a:cubicBezTo>
                    <a:lnTo>
                      <a:pt x="208619" y="428438"/>
                    </a:lnTo>
                    <a:cubicBezTo>
                      <a:pt x="208619" y="462981"/>
                      <a:pt x="180357" y="491244"/>
                      <a:pt x="145814" y="491244"/>
                    </a:cubicBez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1EA185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B3486A01-EA20-74C8-BCF3-F9B69E044A28}"/>
                </a:ext>
              </a:extLst>
            </p:cNvPr>
            <p:cNvGrpSpPr/>
            <p:nvPr/>
          </p:nvGrpSpPr>
          <p:grpSpPr>
            <a:xfrm rot="2436137">
              <a:off x="9973196" y="3371399"/>
              <a:ext cx="1999348" cy="879006"/>
              <a:chOff x="6158678" y="2179725"/>
              <a:chExt cx="2273098" cy="1016924"/>
            </a:xfrm>
          </p:grpSpPr>
          <p:sp>
            <p:nvSpPr>
              <p:cNvPr id="498" name="Freeform: Shape 497">
                <a:extLst>
                  <a:ext uri="{FF2B5EF4-FFF2-40B4-BE49-F238E27FC236}">
                    <a16:creationId xmlns:a16="http://schemas.microsoft.com/office/drawing/2014/main" id="{0E832687-C26B-3C50-D6EF-0ABEB9F31138}"/>
                  </a:ext>
                </a:extLst>
              </p:cNvPr>
              <p:cNvSpPr/>
              <p:nvPr/>
            </p:nvSpPr>
            <p:spPr>
              <a:xfrm>
                <a:off x="7763828" y="2179725"/>
                <a:ext cx="667948" cy="766585"/>
              </a:xfrm>
              <a:custGeom>
                <a:avLst/>
                <a:gdLst>
                  <a:gd name="connsiteX0" fmla="*/ 680446 w 868602"/>
                  <a:gd name="connsiteY0" fmla="*/ 440781 h 996870"/>
                  <a:gd name="connsiteX1" fmla="*/ 864832 w 868602"/>
                  <a:gd name="connsiteY1" fmla="*/ 803535 h 996870"/>
                  <a:gd name="connsiteX2" fmla="*/ 844734 w 868602"/>
                  <a:gd name="connsiteY2" fmla="*/ 852000 h 996870"/>
                  <a:gd name="connsiteX3" fmla="*/ 398867 w 868602"/>
                  <a:gd name="connsiteY3" fmla="*/ 996871 h 996870"/>
                  <a:gd name="connsiteX4" fmla="*/ 0 w 868602"/>
                  <a:gd name="connsiteY4" fmla="*/ 654790 h 996870"/>
                  <a:gd name="connsiteX5" fmla="*/ 127705 w 868602"/>
                  <a:gd name="connsiteY5" fmla="*/ 150253 h 996870"/>
                  <a:gd name="connsiteX6" fmla="*/ 581579 w 868602"/>
                  <a:gd name="connsiteY6" fmla="*/ 1613 h 996870"/>
                  <a:gd name="connsiteX7" fmla="*/ 626275 w 868602"/>
                  <a:gd name="connsiteY7" fmla="*/ 30765 h 996870"/>
                  <a:gd name="connsiteX8" fmla="*/ 680446 w 868602"/>
                  <a:gd name="connsiteY8" fmla="*/ 440781 h 996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8602" h="996870">
                    <a:moveTo>
                      <a:pt x="680446" y="440781"/>
                    </a:moveTo>
                    <a:lnTo>
                      <a:pt x="864832" y="803535"/>
                    </a:lnTo>
                    <a:cubicBezTo>
                      <a:pt x="874462" y="822429"/>
                      <a:pt x="864884" y="845457"/>
                      <a:pt x="844734" y="852000"/>
                    </a:cubicBezTo>
                    <a:lnTo>
                      <a:pt x="398867" y="996871"/>
                    </a:lnTo>
                    <a:lnTo>
                      <a:pt x="0" y="654790"/>
                    </a:lnTo>
                    <a:lnTo>
                      <a:pt x="127705" y="150253"/>
                    </a:lnTo>
                    <a:lnTo>
                      <a:pt x="581579" y="1613"/>
                    </a:lnTo>
                    <a:cubicBezTo>
                      <a:pt x="602357" y="-4929"/>
                      <a:pt x="623920" y="9150"/>
                      <a:pt x="626275" y="30765"/>
                    </a:cubicBezTo>
                    <a:lnTo>
                      <a:pt x="680446" y="440781"/>
                    </a:lnTo>
                    <a:close/>
                  </a:path>
                </a:pathLst>
              </a:custGeom>
              <a:solidFill>
                <a:srgbClr val="9BBB5C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99" name="Freeform: Shape 498">
                <a:extLst>
                  <a:ext uri="{FF2B5EF4-FFF2-40B4-BE49-F238E27FC236}">
                    <a16:creationId xmlns:a16="http://schemas.microsoft.com/office/drawing/2014/main" id="{40D80DA9-6BA7-6131-3990-30DB67187525}"/>
                  </a:ext>
                </a:extLst>
              </p:cNvPr>
              <p:cNvSpPr/>
              <p:nvPr/>
            </p:nvSpPr>
            <p:spPr>
              <a:xfrm>
                <a:off x="6158678" y="3043146"/>
                <a:ext cx="415997" cy="153503"/>
              </a:xfrm>
              <a:custGeom>
                <a:avLst/>
                <a:gdLst>
                  <a:gd name="connsiteX0" fmla="*/ 0 w 540964"/>
                  <a:gd name="connsiteY0" fmla="*/ 199617 h 199616"/>
                  <a:gd name="connsiteX1" fmla="*/ 540965 w 540964"/>
                  <a:gd name="connsiteY1" fmla="*/ 53332 h 199616"/>
                  <a:gd name="connsiteX2" fmla="*/ 523641 w 540964"/>
                  <a:gd name="connsiteY2" fmla="*/ 0 h 199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964" h="199616">
                    <a:moveTo>
                      <a:pt x="0" y="199617"/>
                    </a:moveTo>
                    <a:lnTo>
                      <a:pt x="540965" y="53332"/>
                    </a:lnTo>
                    <a:lnTo>
                      <a:pt x="523641" y="0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500" name="Freeform: Shape 499">
                <a:extLst>
                  <a:ext uri="{FF2B5EF4-FFF2-40B4-BE49-F238E27FC236}">
                    <a16:creationId xmlns:a16="http://schemas.microsoft.com/office/drawing/2014/main" id="{DB5344A5-CA89-C1FF-35EA-4689F9221960}"/>
                  </a:ext>
                </a:extLst>
              </p:cNvPr>
              <p:cNvSpPr/>
              <p:nvPr/>
            </p:nvSpPr>
            <p:spPr>
              <a:xfrm>
                <a:off x="6839665" y="2482217"/>
                <a:ext cx="1475150" cy="543984"/>
              </a:xfrm>
              <a:custGeom>
                <a:avLst/>
                <a:gdLst>
                  <a:gd name="connsiteX0" fmla="*/ 1897511 w 1918289"/>
                  <a:gd name="connsiteY0" fmla="*/ 0 h 707399"/>
                  <a:gd name="connsiteX1" fmla="*/ 1918289 w 1918289"/>
                  <a:gd name="connsiteY1" fmla="*/ 64009 h 707399"/>
                  <a:gd name="connsiteX2" fmla="*/ 47157 w 1918289"/>
                  <a:gd name="connsiteY2" fmla="*/ 707399 h 707399"/>
                  <a:gd name="connsiteX3" fmla="*/ 0 w 1918289"/>
                  <a:gd name="connsiteY3" fmla="*/ 562318 h 707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8289" h="707399">
                    <a:moveTo>
                      <a:pt x="1897511" y="0"/>
                    </a:moveTo>
                    <a:lnTo>
                      <a:pt x="1918289" y="64009"/>
                    </a:lnTo>
                    <a:lnTo>
                      <a:pt x="47157" y="707399"/>
                    </a:lnTo>
                    <a:lnTo>
                      <a:pt x="0" y="562318"/>
                    </a:lnTo>
                    <a:close/>
                  </a:path>
                </a:pathLst>
              </a:custGeom>
              <a:solidFill>
                <a:srgbClr val="9BBB5C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501" name="Freeform: Shape 500">
                <a:extLst>
                  <a:ext uri="{FF2B5EF4-FFF2-40B4-BE49-F238E27FC236}">
                    <a16:creationId xmlns:a16="http://schemas.microsoft.com/office/drawing/2014/main" id="{A7158589-C262-0694-3043-EF31F390F0BF}"/>
                  </a:ext>
                </a:extLst>
              </p:cNvPr>
              <p:cNvSpPr/>
              <p:nvPr/>
            </p:nvSpPr>
            <p:spPr>
              <a:xfrm>
                <a:off x="6549461" y="2888898"/>
                <a:ext cx="383678" cy="244144"/>
              </a:xfrm>
              <a:custGeom>
                <a:avLst/>
                <a:gdLst>
                  <a:gd name="connsiteX0" fmla="*/ 28707 w 498936"/>
                  <a:gd name="connsiteY0" fmla="*/ 274120 h 317485"/>
                  <a:gd name="connsiteX1" fmla="*/ 3062 w 498936"/>
                  <a:gd name="connsiteY1" fmla="*/ 195194 h 317485"/>
                  <a:gd name="connsiteX2" fmla="*/ 43362 w 498936"/>
                  <a:gd name="connsiteY2" fmla="*/ 116059 h 317485"/>
                  <a:gd name="connsiteX3" fmla="*/ 391095 w 498936"/>
                  <a:gd name="connsiteY3" fmla="*/ 3061 h 317485"/>
                  <a:gd name="connsiteX4" fmla="*/ 470230 w 498936"/>
                  <a:gd name="connsiteY4" fmla="*/ 43362 h 317485"/>
                  <a:gd name="connsiteX5" fmla="*/ 495875 w 498936"/>
                  <a:gd name="connsiteY5" fmla="*/ 122287 h 317485"/>
                  <a:gd name="connsiteX6" fmla="*/ 455575 w 498936"/>
                  <a:gd name="connsiteY6" fmla="*/ 201422 h 317485"/>
                  <a:gd name="connsiteX7" fmla="*/ 107842 w 498936"/>
                  <a:gd name="connsiteY7" fmla="*/ 314420 h 317485"/>
                  <a:gd name="connsiteX8" fmla="*/ 28707 w 498936"/>
                  <a:gd name="connsiteY8" fmla="*/ 274120 h 317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8936" h="317485">
                    <a:moveTo>
                      <a:pt x="28707" y="274120"/>
                    </a:moveTo>
                    <a:lnTo>
                      <a:pt x="3062" y="195194"/>
                    </a:lnTo>
                    <a:cubicBezTo>
                      <a:pt x="-7616" y="162326"/>
                      <a:pt x="10546" y="126736"/>
                      <a:pt x="43362" y="116059"/>
                    </a:cubicBezTo>
                    <a:lnTo>
                      <a:pt x="391095" y="3061"/>
                    </a:lnTo>
                    <a:cubicBezTo>
                      <a:pt x="423963" y="-7615"/>
                      <a:pt x="459553" y="10546"/>
                      <a:pt x="470230" y="43362"/>
                    </a:cubicBezTo>
                    <a:lnTo>
                      <a:pt x="495875" y="122287"/>
                    </a:lnTo>
                    <a:cubicBezTo>
                      <a:pt x="506552" y="155155"/>
                      <a:pt x="488391" y="190745"/>
                      <a:pt x="455575" y="201422"/>
                    </a:cubicBezTo>
                    <a:lnTo>
                      <a:pt x="107842" y="314420"/>
                    </a:lnTo>
                    <a:cubicBezTo>
                      <a:pt x="74974" y="325097"/>
                      <a:pt x="39384" y="306988"/>
                      <a:pt x="28707" y="274120"/>
                    </a:cubicBezTo>
                    <a:close/>
                  </a:path>
                </a:pathLst>
              </a:custGeom>
              <a:gradFill flip="none" rotWithShape="1">
                <a:gsLst>
                  <a:gs pos="14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4200000" scaled="0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77CAC180-FC3F-9EBE-517E-1A13B4B30D5A}"/>
                </a:ext>
              </a:extLst>
            </p:cNvPr>
            <p:cNvGrpSpPr/>
            <p:nvPr/>
          </p:nvGrpSpPr>
          <p:grpSpPr>
            <a:xfrm rot="16200000">
              <a:off x="10207281" y="1461193"/>
              <a:ext cx="1387488" cy="1797485"/>
              <a:chOff x="6141855" y="3247321"/>
              <a:chExt cx="1605187" cy="2043596"/>
            </a:xfrm>
          </p:grpSpPr>
          <p:sp>
            <p:nvSpPr>
              <p:cNvPr id="493" name="Freeform: Shape 492">
                <a:extLst>
                  <a:ext uri="{FF2B5EF4-FFF2-40B4-BE49-F238E27FC236}">
                    <a16:creationId xmlns:a16="http://schemas.microsoft.com/office/drawing/2014/main" id="{5F647806-4040-B9E9-751C-E56721192644}"/>
                  </a:ext>
                </a:extLst>
              </p:cNvPr>
              <p:cNvSpPr/>
              <p:nvPr/>
            </p:nvSpPr>
            <p:spPr>
              <a:xfrm>
                <a:off x="6141855" y="3247321"/>
                <a:ext cx="270422" cy="360858"/>
              </a:xfrm>
              <a:custGeom>
                <a:avLst/>
                <a:gdLst>
                  <a:gd name="connsiteX0" fmla="*/ 0 w 351658"/>
                  <a:gd name="connsiteY0" fmla="*/ 0 h 469261"/>
                  <a:gd name="connsiteX1" fmla="*/ 306334 w 351658"/>
                  <a:gd name="connsiteY1" fmla="*/ 469262 h 469261"/>
                  <a:gd name="connsiteX2" fmla="*/ 351658 w 351658"/>
                  <a:gd name="connsiteY2" fmla="*/ 436341 h 46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1658" h="469261">
                    <a:moveTo>
                      <a:pt x="0" y="0"/>
                    </a:moveTo>
                    <a:lnTo>
                      <a:pt x="306334" y="469262"/>
                    </a:lnTo>
                    <a:lnTo>
                      <a:pt x="351658" y="436341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F29B26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94" name="Freeform: Shape 493">
                <a:extLst>
                  <a:ext uri="{FF2B5EF4-FFF2-40B4-BE49-F238E27FC236}">
                    <a16:creationId xmlns:a16="http://schemas.microsoft.com/office/drawing/2014/main" id="{26A67F82-C4E6-DBEE-94DC-1F7DA662C6A5}"/>
                  </a:ext>
                </a:extLst>
              </p:cNvPr>
              <p:cNvSpPr/>
              <p:nvPr/>
            </p:nvSpPr>
            <p:spPr>
              <a:xfrm>
                <a:off x="6970751" y="4588809"/>
                <a:ext cx="776291" cy="702108"/>
              </a:xfrm>
              <a:custGeom>
                <a:avLst/>
                <a:gdLst>
                  <a:gd name="connsiteX0" fmla="*/ 615913 w 1009491"/>
                  <a:gd name="connsiteY0" fmla="*/ 615441 h 913024"/>
                  <a:gd name="connsiteX1" fmla="*/ 327845 w 1009491"/>
                  <a:gd name="connsiteY1" fmla="*/ 902934 h 913024"/>
                  <a:gd name="connsiteX2" fmla="*/ 275559 w 1009491"/>
                  <a:gd name="connsiteY2" fmla="*/ 898799 h 913024"/>
                  <a:gd name="connsiteX3" fmla="*/ 0 w 1009491"/>
                  <a:gd name="connsiteY3" fmla="*/ 519506 h 913024"/>
                  <a:gd name="connsiteX4" fmla="*/ 202077 w 1009491"/>
                  <a:gd name="connsiteY4" fmla="*/ 34438 h 913024"/>
                  <a:gd name="connsiteX5" fmla="*/ 721426 w 1009491"/>
                  <a:gd name="connsiteY5" fmla="*/ 0 h 913024"/>
                  <a:gd name="connsiteX6" fmla="*/ 1003056 w 1009491"/>
                  <a:gd name="connsiteY6" fmla="*/ 385730 h 913024"/>
                  <a:gd name="connsiteX7" fmla="*/ 989134 w 1009491"/>
                  <a:gd name="connsiteY7" fmla="*/ 437231 h 913024"/>
                  <a:gd name="connsiteX8" fmla="*/ 615913 w 1009491"/>
                  <a:gd name="connsiteY8" fmla="*/ 615441 h 91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9491" h="913024">
                    <a:moveTo>
                      <a:pt x="615913" y="615441"/>
                    </a:moveTo>
                    <a:lnTo>
                      <a:pt x="327845" y="902934"/>
                    </a:lnTo>
                    <a:cubicBezTo>
                      <a:pt x="312824" y="917902"/>
                      <a:pt x="288016" y="915966"/>
                      <a:pt x="275559" y="898799"/>
                    </a:cubicBezTo>
                    <a:lnTo>
                      <a:pt x="0" y="519506"/>
                    </a:lnTo>
                    <a:lnTo>
                      <a:pt x="202077" y="34438"/>
                    </a:lnTo>
                    <a:lnTo>
                      <a:pt x="721426" y="0"/>
                    </a:lnTo>
                    <a:lnTo>
                      <a:pt x="1003056" y="385730"/>
                    </a:lnTo>
                    <a:cubicBezTo>
                      <a:pt x="1015722" y="403473"/>
                      <a:pt x="1008971" y="428281"/>
                      <a:pt x="989134" y="437231"/>
                    </a:cubicBezTo>
                    <a:lnTo>
                      <a:pt x="615913" y="615441"/>
                    </a:lnTo>
                    <a:close/>
                  </a:path>
                </a:pathLst>
              </a:custGeom>
              <a:solidFill>
                <a:srgbClr val="F29B26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95" name="Freeform: Shape 494">
                <a:extLst>
                  <a:ext uri="{FF2B5EF4-FFF2-40B4-BE49-F238E27FC236}">
                    <a16:creationId xmlns:a16="http://schemas.microsoft.com/office/drawing/2014/main" id="{4CD0DDB9-92EC-8333-C608-C60FC6025024}"/>
                  </a:ext>
                </a:extLst>
              </p:cNvPr>
              <p:cNvSpPr/>
              <p:nvPr/>
            </p:nvSpPr>
            <p:spPr>
              <a:xfrm>
                <a:off x="6525654" y="3807847"/>
                <a:ext cx="957003" cy="1284537"/>
              </a:xfrm>
              <a:custGeom>
                <a:avLst/>
                <a:gdLst>
                  <a:gd name="connsiteX0" fmla="*/ 1244491 w 1244490"/>
                  <a:gd name="connsiteY0" fmla="*/ 1630849 h 1670416"/>
                  <a:gd name="connsiteX1" fmla="*/ 1190059 w 1244490"/>
                  <a:gd name="connsiteY1" fmla="*/ 1670417 h 1670416"/>
                  <a:gd name="connsiteX2" fmla="*/ 0 w 1244490"/>
                  <a:gd name="connsiteY2" fmla="*/ 89655 h 1670416"/>
                  <a:gd name="connsiteX3" fmla="*/ 123360 w 1244490"/>
                  <a:gd name="connsiteY3" fmla="*/ 0 h 16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44490" h="1670416">
                    <a:moveTo>
                      <a:pt x="1244491" y="1630849"/>
                    </a:moveTo>
                    <a:lnTo>
                      <a:pt x="1190059" y="1670417"/>
                    </a:lnTo>
                    <a:lnTo>
                      <a:pt x="0" y="89655"/>
                    </a:lnTo>
                    <a:lnTo>
                      <a:pt x="123360" y="0"/>
                    </a:lnTo>
                    <a:close/>
                  </a:path>
                </a:pathLst>
              </a:custGeom>
              <a:solidFill>
                <a:srgbClr val="F29B26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96" name="Freeform: Shape 495">
                <a:extLst>
                  <a:ext uri="{FF2B5EF4-FFF2-40B4-BE49-F238E27FC236}">
                    <a16:creationId xmlns:a16="http://schemas.microsoft.com/office/drawing/2014/main" id="{D15462C2-A6CA-D236-078F-35D8325E4E3A}"/>
                  </a:ext>
                </a:extLst>
              </p:cNvPr>
              <p:cNvSpPr/>
              <p:nvPr/>
            </p:nvSpPr>
            <p:spPr>
              <a:xfrm>
                <a:off x="6341810" y="3563310"/>
                <a:ext cx="313354" cy="361450"/>
              </a:xfrm>
              <a:custGeom>
                <a:avLst/>
                <a:gdLst>
                  <a:gd name="connsiteX0" fmla="*/ 25795 w 407487"/>
                  <a:gd name="connsiteY0" fmla="*/ 60704 h 470031"/>
                  <a:gd name="connsiteX1" fmla="*/ 92945 w 407487"/>
                  <a:gd name="connsiteY1" fmla="*/ 11926 h 470031"/>
                  <a:gd name="connsiteX2" fmla="*/ 180663 w 407487"/>
                  <a:gd name="connsiteY2" fmla="*/ 25795 h 470031"/>
                  <a:gd name="connsiteX3" fmla="*/ 395562 w 407487"/>
                  <a:gd name="connsiteY3" fmla="*/ 321609 h 470031"/>
                  <a:gd name="connsiteX4" fmla="*/ 381693 w 407487"/>
                  <a:gd name="connsiteY4" fmla="*/ 409327 h 470031"/>
                  <a:gd name="connsiteX5" fmla="*/ 314543 w 407487"/>
                  <a:gd name="connsiteY5" fmla="*/ 458106 h 470031"/>
                  <a:gd name="connsiteX6" fmla="*/ 226825 w 407487"/>
                  <a:gd name="connsiteY6" fmla="*/ 444237 h 470031"/>
                  <a:gd name="connsiteX7" fmla="*/ 11926 w 407487"/>
                  <a:gd name="connsiteY7" fmla="*/ 148423 h 470031"/>
                  <a:gd name="connsiteX8" fmla="*/ 25795 w 407487"/>
                  <a:gd name="connsiteY8" fmla="*/ 60704 h 470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487" h="470031">
                    <a:moveTo>
                      <a:pt x="25795" y="60704"/>
                    </a:moveTo>
                    <a:lnTo>
                      <a:pt x="92945" y="11926"/>
                    </a:lnTo>
                    <a:cubicBezTo>
                      <a:pt x="120893" y="-8382"/>
                      <a:pt x="160356" y="-2101"/>
                      <a:pt x="180663" y="25795"/>
                    </a:cubicBezTo>
                    <a:lnTo>
                      <a:pt x="395562" y="321609"/>
                    </a:lnTo>
                    <a:cubicBezTo>
                      <a:pt x="415870" y="349557"/>
                      <a:pt x="409589" y="389020"/>
                      <a:pt x="381693" y="409327"/>
                    </a:cubicBezTo>
                    <a:lnTo>
                      <a:pt x="314543" y="458106"/>
                    </a:lnTo>
                    <a:cubicBezTo>
                      <a:pt x="286595" y="478413"/>
                      <a:pt x="247132" y="472133"/>
                      <a:pt x="226825" y="444237"/>
                    </a:cubicBezTo>
                    <a:lnTo>
                      <a:pt x="11926" y="148423"/>
                    </a:lnTo>
                    <a:cubicBezTo>
                      <a:pt x="-8382" y="120527"/>
                      <a:pt x="-2101" y="81012"/>
                      <a:pt x="25795" y="60704"/>
                    </a:cubicBezTo>
                    <a:close/>
                  </a:path>
                </a:pathLst>
              </a:custGeom>
              <a:gradFill flip="none" rotWithShape="1">
                <a:gsLst>
                  <a:gs pos="14000">
                    <a:sysClr val="window" lastClr="FFFFFF"/>
                  </a:gs>
                  <a:gs pos="97000">
                    <a:srgbClr val="F29B26">
                      <a:lumMod val="50000"/>
                    </a:srgbClr>
                  </a:gs>
                </a:gsLst>
                <a:lin ang="0" scaled="0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128CE7F3-263F-38DD-3243-297085F8A0E9}"/>
                </a:ext>
              </a:extLst>
            </p:cNvPr>
            <p:cNvGrpSpPr/>
            <p:nvPr/>
          </p:nvGrpSpPr>
          <p:grpSpPr>
            <a:xfrm rot="5400000">
              <a:off x="7768381" y="1444606"/>
              <a:ext cx="1397334" cy="1793247"/>
              <a:chOff x="4471908" y="3246999"/>
              <a:chExt cx="1616578" cy="2038778"/>
            </a:xfrm>
          </p:grpSpPr>
          <p:sp>
            <p:nvSpPr>
              <p:cNvPr id="488" name="Freeform: Shape 487">
                <a:extLst>
                  <a:ext uri="{FF2B5EF4-FFF2-40B4-BE49-F238E27FC236}">
                    <a16:creationId xmlns:a16="http://schemas.microsoft.com/office/drawing/2014/main" id="{0E7CEC30-420F-76A0-77AF-0D78B0AF04DC}"/>
                  </a:ext>
                </a:extLst>
              </p:cNvPr>
              <p:cNvSpPr/>
              <p:nvPr/>
            </p:nvSpPr>
            <p:spPr>
              <a:xfrm>
                <a:off x="5818064" y="3246999"/>
                <a:ext cx="270422" cy="360858"/>
              </a:xfrm>
              <a:custGeom>
                <a:avLst/>
                <a:gdLst>
                  <a:gd name="connsiteX0" fmla="*/ 351658 w 351658"/>
                  <a:gd name="connsiteY0" fmla="*/ 0 h 469261"/>
                  <a:gd name="connsiteX1" fmla="*/ 0 w 351658"/>
                  <a:gd name="connsiteY1" fmla="*/ 436289 h 469261"/>
                  <a:gd name="connsiteX2" fmla="*/ 45377 w 351658"/>
                  <a:gd name="connsiteY2" fmla="*/ 469262 h 46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1658" h="469261">
                    <a:moveTo>
                      <a:pt x="351658" y="0"/>
                    </a:moveTo>
                    <a:lnTo>
                      <a:pt x="0" y="436289"/>
                    </a:lnTo>
                    <a:lnTo>
                      <a:pt x="45377" y="469262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BD392F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89" name="Freeform: Shape 488">
                <a:extLst>
                  <a:ext uri="{FF2B5EF4-FFF2-40B4-BE49-F238E27FC236}">
                    <a16:creationId xmlns:a16="http://schemas.microsoft.com/office/drawing/2014/main" id="{D5005B77-7BCC-BF8B-56CC-E2A4D8E5DA97}"/>
                  </a:ext>
                </a:extLst>
              </p:cNvPr>
              <p:cNvSpPr/>
              <p:nvPr/>
            </p:nvSpPr>
            <p:spPr>
              <a:xfrm>
                <a:off x="4471908" y="4573233"/>
                <a:ext cx="768363" cy="712544"/>
              </a:xfrm>
              <a:custGeom>
                <a:avLst/>
                <a:gdLst>
                  <a:gd name="connsiteX0" fmla="*/ 381228 w 999181"/>
                  <a:gd name="connsiteY0" fmla="*/ 615441 h 926594"/>
                  <a:gd name="connsiteX1" fmla="*/ 18840 w 999181"/>
                  <a:gd name="connsiteY1" fmla="*/ 430322 h 926594"/>
                  <a:gd name="connsiteX2" fmla="*/ 6593 w 999181"/>
                  <a:gd name="connsiteY2" fmla="*/ 379293 h 926594"/>
                  <a:gd name="connsiteX3" fmla="*/ 282152 w 999181"/>
                  <a:gd name="connsiteY3" fmla="*/ 0 h 926594"/>
                  <a:gd name="connsiteX4" fmla="*/ 805950 w 999181"/>
                  <a:gd name="connsiteY4" fmla="*/ 42289 h 926594"/>
                  <a:gd name="connsiteX5" fmla="*/ 999182 w 999181"/>
                  <a:gd name="connsiteY5" fmla="*/ 525577 h 926594"/>
                  <a:gd name="connsiteX6" fmla="*/ 719383 w 999181"/>
                  <a:gd name="connsiteY6" fmla="*/ 912616 h 926594"/>
                  <a:gd name="connsiteX7" fmla="*/ 666103 w 999181"/>
                  <a:gd name="connsiteY7" fmla="*/ 915285 h 926594"/>
                  <a:gd name="connsiteX8" fmla="*/ 381228 w 999181"/>
                  <a:gd name="connsiteY8" fmla="*/ 615441 h 926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9181" h="926594">
                    <a:moveTo>
                      <a:pt x="381228" y="615441"/>
                    </a:moveTo>
                    <a:lnTo>
                      <a:pt x="18840" y="430322"/>
                    </a:lnTo>
                    <a:cubicBezTo>
                      <a:pt x="-54" y="420692"/>
                      <a:pt x="-5863" y="396460"/>
                      <a:pt x="6593" y="379293"/>
                    </a:cubicBezTo>
                    <a:lnTo>
                      <a:pt x="282152" y="0"/>
                    </a:lnTo>
                    <a:lnTo>
                      <a:pt x="805950" y="42289"/>
                    </a:lnTo>
                    <a:lnTo>
                      <a:pt x="999182" y="525577"/>
                    </a:lnTo>
                    <a:lnTo>
                      <a:pt x="719383" y="912616"/>
                    </a:lnTo>
                    <a:cubicBezTo>
                      <a:pt x="706456" y="930097"/>
                      <a:pt x="680705" y="931405"/>
                      <a:pt x="666103" y="915285"/>
                    </a:cubicBezTo>
                    <a:lnTo>
                      <a:pt x="381228" y="615441"/>
                    </a:lnTo>
                    <a:close/>
                  </a:path>
                </a:pathLst>
              </a:custGeom>
              <a:solidFill>
                <a:srgbClr val="BD392F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90" name="Freeform: Shape 489">
                <a:extLst>
                  <a:ext uri="{FF2B5EF4-FFF2-40B4-BE49-F238E27FC236}">
                    <a16:creationId xmlns:a16="http://schemas.microsoft.com/office/drawing/2014/main" id="{EA59559B-BC29-05F6-97CD-303787A70771}"/>
                  </a:ext>
                </a:extLst>
              </p:cNvPr>
              <p:cNvSpPr/>
              <p:nvPr/>
            </p:nvSpPr>
            <p:spPr>
              <a:xfrm>
                <a:off x="4735125" y="3806479"/>
                <a:ext cx="968192" cy="1276447"/>
              </a:xfrm>
              <a:custGeom>
                <a:avLst/>
                <a:gdLst>
                  <a:gd name="connsiteX0" fmla="*/ 54431 w 1259040"/>
                  <a:gd name="connsiteY0" fmla="*/ 1659897 h 1659896"/>
                  <a:gd name="connsiteX1" fmla="*/ 0 w 1259040"/>
                  <a:gd name="connsiteY1" fmla="*/ 1620329 h 1659896"/>
                  <a:gd name="connsiteX2" fmla="*/ 1135628 w 1259040"/>
                  <a:gd name="connsiteY2" fmla="*/ 0 h 1659896"/>
                  <a:gd name="connsiteX3" fmla="*/ 1259041 w 1259040"/>
                  <a:gd name="connsiteY3" fmla="*/ 89655 h 1659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9040" h="1659896">
                    <a:moveTo>
                      <a:pt x="54431" y="1659897"/>
                    </a:moveTo>
                    <a:lnTo>
                      <a:pt x="0" y="1620329"/>
                    </a:lnTo>
                    <a:lnTo>
                      <a:pt x="1135628" y="0"/>
                    </a:lnTo>
                    <a:lnTo>
                      <a:pt x="1259041" y="89655"/>
                    </a:lnTo>
                    <a:close/>
                  </a:path>
                </a:pathLst>
              </a:custGeom>
              <a:solidFill>
                <a:srgbClr val="BD392F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91" name="Freeform: Shape 490">
                <a:extLst>
                  <a:ext uri="{FF2B5EF4-FFF2-40B4-BE49-F238E27FC236}">
                    <a16:creationId xmlns:a16="http://schemas.microsoft.com/office/drawing/2014/main" id="{010AEEA2-3C19-CE45-CB14-33B7D7EA366C}"/>
                  </a:ext>
                </a:extLst>
              </p:cNvPr>
              <p:cNvSpPr/>
              <p:nvPr/>
            </p:nvSpPr>
            <p:spPr>
              <a:xfrm>
                <a:off x="5569571" y="3558923"/>
                <a:ext cx="313378" cy="361462"/>
              </a:xfrm>
              <a:custGeom>
                <a:avLst/>
                <a:gdLst>
                  <a:gd name="connsiteX0" fmla="*/ 314558 w 407517"/>
                  <a:gd name="connsiteY0" fmla="*/ 11925 h 470046"/>
                  <a:gd name="connsiteX1" fmla="*/ 381708 w 407517"/>
                  <a:gd name="connsiteY1" fmla="*/ 60704 h 470046"/>
                  <a:gd name="connsiteX2" fmla="*/ 395577 w 407517"/>
                  <a:gd name="connsiteY2" fmla="*/ 148423 h 470046"/>
                  <a:gd name="connsiteX3" fmla="*/ 180678 w 407517"/>
                  <a:gd name="connsiteY3" fmla="*/ 444237 h 470046"/>
                  <a:gd name="connsiteX4" fmla="*/ 92959 w 407517"/>
                  <a:gd name="connsiteY4" fmla="*/ 458106 h 470046"/>
                  <a:gd name="connsiteX5" fmla="*/ 25810 w 407517"/>
                  <a:gd name="connsiteY5" fmla="*/ 409327 h 470046"/>
                  <a:gd name="connsiteX6" fmla="*/ 11940 w 407517"/>
                  <a:gd name="connsiteY6" fmla="*/ 321609 h 470046"/>
                  <a:gd name="connsiteX7" fmla="*/ 226840 w 407517"/>
                  <a:gd name="connsiteY7" fmla="*/ 25795 h 470046"/>
                  <a:gd name="connsiteX8" fmla="*/ 314558 w 407517"/>
                  <a:gd name="connsiteY8" fmla="*/ 11925 h 47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517" h="470046">
                    <a:moveTo>
                      <a:pt x="314558" y="11925"/>
                    </a:moveTo>
                    <a:lnTo>
                      <a:pt x="381708" y="60704"/>
                    </a:lnTo>
                    <a:cubicBezTo>
                      <a:pt x="409656" y="81011"/>
                      <a:pt x="415884" y="120474"/>
                      <a:pt x="395577" y="148423"/>
                    </a:cubicBezTo>
                    <a:lnTo>
                      <a:pt x="180678" y="444237"/>
                    </a:lnTo>
                    <a:cubicBezTo>
                      <a:pt x="160371" y="472185"/>
                      <a:pt x="120908" y="478413"/>
                      <a:pt x="92959" y="458106"/>
                    </a:cubicBezTo>
                    <a:lnTo>
                      <a:pt x="25810" y="409327"/>
                    </a:lnTo>
                    <a:cubicBezTo>
                      <a:pt x="-2138" y="389020"/>
                      <a:pt x="-8367" y="349557"/>
                      <a:pt x="11940" y="321609"/>
                    </a:cubicBezTo>
                    <a:lnTo>
                      <a:pt x="226840" y="25795"/>
                    </a:lnTo>
                    <a:cubicBezTo>
                      <a:pt x="247147" y="-2101"/>
                      <a:pt x="286610" y="-8381"/>
                      <a:pt x="314558" y="11925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ysClr val="window" lastClr="FFFFFF"/>
                  </a:gs>
                  <a:gs pos="76000">
                    <a:srgbClr val="BD392F">
                      <a:lumMod val="50000"/>
                    </a:srgbClr>
                  </a:gs>
                </a:gsLst>
                <a:lin ang="2700000" scaled="1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0B395524-ACA2-72A9-CA1D-E9D692BEC111}"/>
                </a:ext>
              </a:extLst>
            </p:cNvPr>
            <p:cNvGrpSpPr/>
            <p:nvPr/>
          </p:nvGrpSpPr>
          <p:grpSpPr>
            <a:xfrm rot="13941499">
              <a:off x="8930076" y="4322775"/>
              <a:ext cx="2001522" cy="893726"/>
              <a:chOff x="3796736" y="2162133"/>
              <a:chExt cx="2275570" cy="1033953"/>
            </a:xfrm>
          </p:grpSpPr>
          <p:sp>
            <p:nvSpPr>
              <p:cNvPr id="482" name="Freeform: Shape 481">
                <a:extLst>
                  <a:ext uri="{FF2B5EF4-FFF2-40B4-BE49-F238E27FC236}">
                    <a16:creationId xmlns:a16="http://schemas.microsoft.com/office/drawing/2014/main" id="{7ED5D83C-345C-A0B9-77B0-CC6EF83DA56E}"/>
                  </a:ext>
                </a:extLst>
              </p:cNvPr>
              <p:cNvSpPr/>
              <p:nvPr/>
            </p:nvSpPr>
            <p:spPr>
              <a:xfrm>
                <a:off x="5656309" y="3042623"/>
                <a:ext cx="415997" cy="153463"/>
              </a:xfrm>
              <a:custGeom>
                <a:avLst/>
                <a:gdLst>
                  <a:gd name="connsiteX0" fmla="*/ 540965 w 540964"/>
                  <a:gd name="connsiteY0" fmla="*/ 199564 h 199564"/>
                  <a:gd name="connsiteX1" fmla="*/ 17324 w 540964"/>
                  <a:gd name="connsiteY1" fmla="*/ 0 h 199564"/>
                  <a:gd name="connsiteX2" fmla="*/ 0 w 540964"/>
                  <a:gd name="connsiteY2" fmla="*/ 53332 h 199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964" h="199564">
                    <a:moveTo>
                      <a:pt x="540965" y="199564"/>
                    </a:moveTo>
                    <a:lnTo>
                      <a:pt x="17324" y="0"/>
                    </a:lnTo>
                    <a:lnTo>
                      <a:pt x="0" y="53332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grpSp>
            <p:nvGrpSpPr>
              <p:cNvPr id="483" name="Group 482">
                <a:extLst>
                  <a:ext uri="{FF2B5EF4-FFF2-40B4-BE49-F238E27FC236}">
                    <a16:creationId xmlns:a16="http://schemas.microsoft.com/office/drawing/2014/main" id="{F1E222AD-FBB5-63BA-7802-CE975855AAE8}"/>
                  </a:ext>
                </a:extLst>
              </p:cNvPr>
              <p:cNvGrpSpPr/>
              <p:nvPr/>
            </p:nvGrpSpPr>
            <p:grpSpPr>
              <a:xfrm>
                <a:off x="3796736" y="2162133"/>
                <a:ext cx="1886921" cy="963784"/>
                <a:chOff x="3796736" y="2162133"/>
                <a:chExt cx="1886921" cy="963784"/>
              </a:xfrm>
            </p:grpSpPr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709DC0BD-73A5-0B98-9F20-8F1F711DE502}"/>
                    </a:ext>
                  </a:extLst>
                </p:cNvPr>
                <p:cNvSpPr/>
                <p:nvPr/>
              </p:nvSpPr>
              <p:spPr>
                <a:xfrm>
                  <a:off x="3796736" y="2162133"/>
                  <a:ext cx="675211" cy="762041"/>
                </a:xfrm>
                <a:custGeom>
                  <a:avLst/>
                  <a:gdLst>
                    <a:gd name="connsiteX0" fmla="*/ 201736 w 878046"/>
                    <a:gd name="connsiteY0" fmla="*/ 430945 h 990960"/>
                    <a:gd name="connsiteX1" fmla="*/ 265797 w 878046"/>
                    <a:gd name="connsiteY1" fmla="*/ 29095 h 990960"/>
                    <a:gd name="connsiteX2" fmla="*/ 310546 w 878046"/>
                    <a:gd name="connsiteY2" fmla="*/ 1722 h 990960"/>
                    <a:gd name="connsiteX3" fmla="*/ 756413 w 878046"/>
                    <a:gd name="connsiteY3" fmla="*/ 146593 h 990960"/>
                    <a:gd name="connsiteX4" fmla="*/ 878046 w 878046"/>
                    <a:gd name="connsiteY4" fmla="*/ 657830 h 990960"/>
                    <a:gd name="connsiteX5" fmla="*/ 478132 w 878046"/>
                    <a:gd name="connsiteY5" fmla="*/ 990961 h 990960"/>
                    <a:gd name="connsiteX6" fmla="*/ 23578 w 878046"/>
                    <a:gd name="connsiteY6" fmla="*/ 844415 h 990960"/>
                    <a:gd name="connsiteX7" fmla="*/ 4579 w 878046"/>
                    <a:gd name="connsiteY7" fmla="*/ 794537 h 990960"/>
                    <a:gd name="connsiteX8" fmla="*/ 201736 w 878046"/>
                    <a:gd name="connsiteY8" fmla="*/ 430945 h 990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78046" h="990960">
                      <a:moveTo>
                        <a:pt x="201736" y="430945"/>
                      </a:moveTo>
                      <a:lnTo>
                        <a:pt x="265797" y="29095"/>
                      </a:lnTo>
                      <a:cubicBezTo>
                        <a:pt x="269147" y="8160"/>
                        <a:pt x="290396" y="-4873"/>
                        <a:pt x="310546" y="1722"/>
                      </a:cubicBezTo>
                      <a:lnTo>
                        <a:pt x="756413" y="146593"/>
                      </a:lnTo>
                      <a:lnTo>
                        <a:pt x="878046" y="657830"/>
                      </a:lnTo>
                      <a:lnTo>
                        <a:pt x="478132" y="990961"/>
                      </a:lnTo>
                      <a:lnTo>
                        <a:pt x="23578" y="844415"/>
                      </a:lnTo>
                      <a:cubicBezTo>
                        <a:pt x="2956" y="837506"/>
                        <a:pt x="-6255" y="813483"/>
                        <a:pt x="4579" y="794537"/>
                      </a:cubicBezTo>
                      <a:lnTo>
                        <a:pt x="201736" y="430945"/>
                      </a:lnTo>
                      <a:close/>
                    </a:path>
                  </a:pathLst>
                </a:custGeom>
                <a:solidFill>
                  <a:srgbClr val="445469"/>
                </a:solidFill>
                <a:ln w="5234" cap="flat">
                  <a:noFill/>
                  <a:prstDash val="solid"/>
                  <a:miter/>
                </a:ln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284D7DF4-0DD4-0F1B-D253-2ECDBA2BBDC2}"/>
                    </a:ext>
                  </a:extLst>
                </p:cNvPr>
                <p:cNvSpPr/>
                <p:nvPr/>
              </p:nvSpPr>
              <p:spPr>
                <a:xfrm>
                  <a:off x="3920959" y="2466923"/>
                  <a:ext cx="1470883" cy="557064"/>
                </a:xfrm>
                <a:custGeom>
                  <a:avLst/>
                  <a:gdLst>
                    <a:gd name="connsiteX0" fmla="*/ 0 w 1912741"/>
                    <a:gd name="connsiteY0" fmla="*/ 64009 h 724408"/>
                    <a:gd name="connsiteX1" fmla="*/ 20830 w 1912741"/>
                    <a:gd name="connsiteY1" fmla="*/ 0 h 724408"/>
                    <a:gd name="connsiteX2" fmla="*/ 1912742 w 1912741"/>
                    <a:gd name="connsiteY2" fmla="*/ 579381 h 724408"/>
                    <a:gd name="connsiteX3" fmla="*/ 1865637 w 1912741"/>
                    <a:gd name="connsiteY3" fmla="*/ 724409 h 724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12741" h="724408">
                      <a:moveTo>
                        <a:pt x="0" y="64009"/>
                      </a:moveTo>
                      <a:lnTo>
                        <a:pt x="20830" y="0"/>
                      </a:lnTo>
                      <a:lnTo>
                        <a:pt x="1912742" y="579381"/>
                      </a:lnTo>
                      <a:lnTo>
                        <a:pt x="1865637" y="724409"/>
                      </a:lnTo>
                      <a:close/>
                    </a:path>
                  </a:pathLst>
                </a:custGeom>
                <a:solidFill>
                  <a:srgbClr val="445469">
                    <a:lumMod val="75000"/>
                  </a:srgbClr>
                </a:solidFill>
                <a:ln w="5234" cap="flat">
                  <a:noFill/>
                  <a:prstDash val="solid"/>
                  <a:miter/>
                </a:ln>
                <a:effectLst>
                  <a:outerShdw blurRad="50800" dist="38100" dir="13500000" algn="br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D46EB32A-013B-D533-8EFB-E77D883F3741}"/>
                    </a:ext>
                  </a:extLst>
                </p:cNvPr>
                <p:cNvSpPr/>
                <p:nvPr/>
              </p:nvSpPr>
              <p:spPr>
                <a:xfrm>
                  <a:off x="5299975" y="2881770"/>
                  <a:ext cx="383682" cy="244147"/>
                </a:xfrm>
                <a:custGeom>
                  <a:avLst/>
                  <a:gdLst>
                    <a:gd name="connsiteX0" fmla="*/ 495880 w 498941"/>
                    <a:gd name="connsiteY0" fmla="*/ 195199 h 317490"/>
                    <a:gd name="connsiteX1" fmla="*/ 470235 w 498941"/>
                    <a:gd name="connsiteY1" fmla="*/ 274124 h 317490"/>
                    <a:gd name="connsiteX2" fmla="*/ 391100 w 498941"/>
                    <a:gd name="connsiteY2" fmla="*/ 314425 h 317490"/>
                    <a:gd name="connsiteX3" fmla="*/ 43366 w 498941"/>
                    <a:gd name="connsiteY3" fmla="*/ 201427 h 317490"/>
                    <a:gd name="connsiteX4" fmla="*/ 3066 w 498941"/>
                    <a:gd name="connsiteY4" fmla="*/ 122292 h 317490"/>
                    <a:gd name="connsiteX5" fmla="*/ 28712 w 498941"/>
                    <a:gd name="connsiteY5" fmla="*/ 43367 h 317490"/>
                    <a:gd name="connsiteX6" fmla="*/ 107847 w 498941"/>
                    <a:gd name="connsiteY6" fmla="*/ 3066 h 317490"/>
                    <a:gd name="connsiteX7" fmla="*/ 455580 w 498941"/>
                    <a:gd name="connsiteY7" fmla="*/ 116064 h 317490"/>
                    <a:gd name="connsiteX8" fmla="*/ 495880 w 498941"/>
                    <a:gd name="connsiteY8" fmla="*/ 195199 h 3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8941" h="317490">
                      <a:moveTo>
                        <a:pt x="495880" y="195199"/>
                      </a:moveTo>
                      <a:lnTo>
                        <a:pt x="470235" y="274124"/>
                      </a:lnTo>
                      <a:cubicBezTo>
                        <a:pt x="459558" y="306992"/>
                        <a:pt x="423968" y="325101"/>
                        <a:pt x="391100" y="314425"/>
                      </a:cubicBezTo>
                      <a:lnTo>
                        <a:pt x="43366" y="201427"/>
                      </a:lnTo>
                      <a:cubicBezTo>
                        <a:pt x="10498" y="190750"/>
                        <a:pt x="-7611" y="155160"/>
                        <a:pt x="3066" y="122292"/>
                      </a:cubicBezTo>
                      <a:lnTo>
                        <a:pt x="28712" y="43367"/>
                      </a:lnTo>
                      <a:cubicBezTo>
                        <a:pt x="39389" y="10498"/>
                        <a:pt x="74979" y="-7611"/>
                        <a:pt x="107847" y="3066"/>
                      </a:cubicBezTo>
                      <a:lnTo>
                        <a:pt x="455580" y="116064"/>
                      </a:lnTo>
                      <a:cubicBezTo>
                        <a:pt x="488396" y="126741"/>
                        <a:pt x="506557" y="162383"/>
                        <a:pt x="495880" y="195199"/>
                      </a:cubicBezTo>
                      <a:close/>
                    </a:path>
                  </a:pathLst>
                </a:custGeom>
                <a:gradFill flip="none" rotWithShape="1">
                  <a:gsLst>
                    <a:gs pos="22000">
                      <a:sysClr val="window" lastClr="FFFFFF"/>
                    </a:gs>
                    <a:gs pos="68000">
                      <a:srgbClr val="445469">
                        <a:lumMod val="50000"/>
                      </a:srgbClr>
                    </a:gs>
                  </a:gsLst>
                  <a:lin ang="6000000" scaled="0"/>
                  <a:tileRect/>
                </a:gradFill>
                <a:ln w="5234" cap="flat">
                  <a:noFill/>
                  <a:prstDash val="solid"/>
                  <a:miter/>
                </a:ln>
                <a:effectLst>
                  <a:outerShdw blurRad="50800" dist="38100" dir="16200000" rotWithShape="0">
                    <a:prstClr val="black">
                      <a:alpha val="40000"/>
                    </a:prstClr>
                  </a:outerShdw>
                </a:effectLst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/>
                  </a:endParaRPr>
                </a:p>
              </p:txBody>
            </p:sp>
          </p:grpSp>
        </p:grpSp>
      </p:grpSp>
      <p:grpSp>
        <p:nvGrpSpPr>
          <p:cNvPr id="543" name="Group 542">
            <a:extLst>
              <a:ext uri="{FF2B5EF4-FFF2-40B4-BE49-F238E27FC236}">
                <a16:creationId xmlns:a16="http://schemas.microsoft.com/office/drawing/2014/main" id="{79A0D1B1-0767-DF0C-F118-E94BF9AABFE3}"/>
              </a:ext>
            </a:extLst>
          </p:cNvPr>
          <p:cNvGrpSpPr/>
          <p:nvPr/>
        </p:nvGrpSpPr>
        <p:grpSpPr>
          <a:xfrm>
            <a:off x="643321" y="3042570"/>
            <a:ext cx="2581187" cy="984885"/>
            <a:chOff x="643321" y="3042570"/>
            <a:chExt cx="2581187" cy="984885"/>
          </a:xfrm>
          <a:solidFill>
            <a:schemeClr val="accent4">
              <a:lumMod val="75000"/>
            </a:schemeClr>
          </a:solidFill>
        </p:grpSpPr>
        <p:grpSp>
          <p:nvGrpSpPr>
            <p:cNvPr id="537" name="Group 536">
              <a:extLst>
                <a:ext uri="{FF2B5EF4-FFF2-40B4-BE49-F238E27FC236}">
                  <a16:creationId xmlns:a16="http://schemas.microsoft.com/office/drawing/2014/main" id="{9E54B557-00BB-B88E-AEF2-F36D897661EA}"/>
                </a:ext>
              </a:extLst>
            </p:cNvPr>
            <p:cNvGrpSpPr/>
            <p:nvPr/>
          </p:nvGrpSpPr>
          <p:grpSpPr>
            <a:xfrm>
              <a:off x="643321" y="3042570"/>
              <a:ext cx="2581187" cy="984885"/>
              <a:chOff x="643321" y="3042570"/>
              <a:chExt cx="2581187" cy="984885"/>
            </a:xfrm>
            <a:grpFill/>
          </p:grpSpPr>
          <p:sp>
            <p:nvSpPr>
              <p:cNvPr id="514" name="TextBox 513">
                <a:extLst>
                  <a:ext uri="{FF2B5EF4-FFF2-40B4-BE49-F238E27FC236}">
                    <a16:creationId xmlns:a16="http://schemas.microsoft.com/office/drawing/2014/main" id="{83944799-A5D4-254A-9D5D-C406C6DCC5BE}"/>
                  </a:ext>
                </a:extLst>
              </p:cNvPr>
              <p:cNvSpPr txBox="1"/>
              <p:nvPr/>
            </p:nvSpPr>
            <p:spPr>
              <a:xfrm>
                <a:off x="643321" y="3042570"/>
                <a:ext cx="2581187" cy="984885"/>
              </a:xfrm>
              <a:prstGeom prst="rect">
                <a:avLst/>
              </a:prstGeom>
              <a:grpFill/>
              <a:ln w="76200"/>
            </p:spPr>
            <p:style>
              <a:lnRef idx="2">
                <a:schemeClr val="accent4">
                  <a:shade val="15000"/>
                </a:schemeClr>
              </a:lnRef>
              <a:fillRef idx="1">
                <a:schemeClr val="accent4"/>
              </a:fillRef>
              <a:effectRef idx="0">
                <a:schemeClr val="accent4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r>
                  <a:rPr lang="en-US" sz="2900" b="1" dirty="0"/>
                  <a:t>Accuracy  </a:t>
                </a:r>
              </a:p>
              <a:p>
                <a:r>
                  <a:rPr lang="en-US" sz="2900" b="1" dirty="0"/>
                  <a:t>Reliability</a:t>
                </a:r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FC950038-2F04-E9A1-023B-9C728E9FE2B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838370" y="3151920"/>
                <a:ext cx="0" cy="366677"/>
              </a:xfrm>
              <a:prstGeom prst="straightConnector1">
                <a:avLst/>
              </a:prstGeom>
              <a:grpFill/>
              <a:ln w="76200">
                <a:solidFill>
                  <a:schemeClr val="bg1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42" name="Straight Arrow Connector 541">
              <a:extLst>
                <a:ext uri="{FF2B5EF4-FFF2-40B4-BE49-F238E27FC236}">
                  <a16:creationId xmlns:a16="http://schemas.microsoft.com/office/drawing/2014/main" id="{D73894A5-1426-20F9-201F-5ECE7E19A3CB}"/>
                </a:ext>
              </a:extLst>
            </p:cNvPr>
            <p:cNvCxnSpPr>
              <a:cxnSpLocks/>
            </p:cNvCxnSpPr>
            <p:nvPr/>
          </p:nvCxnSpPr>
          <p:spPr>
            <a:xfrm>
              <a:off x="2838370" y="3548448"/>
              <a:ext cx="0" cy="366677"/>
            </a:xfrm>
            <a:prstGeom prst="straightConnector1">
              <a:avLst/>
            </a:prstGeom>
            <a:grpFill/>
            <a:ln w="76200">
              <a:solidFill>
                <a:schemeClr val="bg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0E0B9178-7128-C9CC-667F-83210FC92A15}"/>
              </a:ext>
            </a:extLst>
          </p:cNvPr>
          <p:cNvGrpSpPr/>
          <p:nvPr/>
        </p:nvGrpSpPr>
        <p:grpSpPr>
          <a:xfrm>
            <a:off x="8300357" y="3039970"/>
            <a:ext cx="2581187" cy="984885"/>
            <a:chOff x="8414656" y="4104752"/>
            <a:chExt cx="2581187" cy="984885"/>
          </a:xfrm>
          <a:solidFill>
            <a:schemeClr val="accent4">
              <a:lumMod val="75000"/>
            </a:schemeClr>
          </a:solidFill>
        </p:grpSpPr>
        <p:grpSp>
          <p:nvGrpSpPr>
            <p:cNvPr id="540" name="Group 539">
              <a:extLst>
                <a:ext uri="{FF2B5EF4-FFF2-40B4-BE49-F238E27FC236}">
                  <a16:creationId xmlns:a16="http://schemas.microsoft.com/office/drawing/2014/main" id="{623E3932-0BD5-D7C1-0620-63B54BE1F0DF}"/>
                </a:ext>
              </a:extLst>
            </p:cNvPr>
            <p:cNvGrpSpPr/>
            <p:nvPr/>
          </p:nvGrpSpPr>
          <p:grpSpPr>
            <a:xfrm>
              <a:off x="8414656" y="4104752"/>
              <a:ext cx="2581187" cy="984885"/>
              <a:chOff x="8414656" y="4104752"/>
              <a:chExt cx="2581187" cy="984885"/>
            </a:xfrm>
            <a:grpFill/>
          </p:grpSpPr>
          <p:sp>
            <p:nvSpPr>
              <p:cNvPr id="516" name="TextBox 515">
                <a:extLst>
                  <a:ext uri="{FF2B5EF4-FFF2-40B4-BE49-F238E27FC236}">
                    <a16:creationId xmlns:a16="http://schemas.microsoft.com/office/drawing/2014/main" id="{65AE322F-8D9C-07D2-B430-6C7548CA3DF5}"/>
                  </a:ext>
                </a:extLst>
              </p:cNvPr>
              <p:cNvSpPr txBox="1"/>
              <p:nvPr/>
            </p:nvSpPr>
            <p:spPr>
              <a:xfrm>
                <a:off x="8414656" y="4104752"/>
                <a:ext cx="2581187" cy="984885"/>
              </a:xfrm>
              <a:prstGeom prst="rect">
                <a:avLst/>
              </a:prstGeom>
              <a:grpFill/>
              <a:ln w="76200"/>
            </p:spPr>
            <p:style>
              <a:lnRef idx="2">
                <a:schemeClr val="accent4">
                  <a:shade val="15000"/>
                </a:schemeClr>
              </a:lnRef>
              <a:fillRef idx="1">
                <a:schemeClr val="accent4"/>
              </a:fillRef>
              <a:effectRef idx="0">
                <a:schemeClr val="accent4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r>
                  <a:rPr lang="en-US" sz="2900" b="1" dirty="0"/>
                  <a:t>Accuracy</a:t>
                </a:r>
              </a:p>
              <a:p>
                <a:r>
                  <a:rPr lang="en-US" sz="2900" b="1" dirty="0"/>
                  <a:t>Reliability</a:t>
                </a:r>
              </a:p>
            </p:txBody>
          </p:sp>
          <p:cxnSp>
            <p:nvCxnSpPr>
              <p:cNvPr id="532" name="Straight Arrow Connector 531">
                <a:extLst>
                  <a:ext uri="{FF2B5EF4-FFF2-40B4-BE49-F238E27FC236}">
                    <a16:creationId xmlns:a16="http://schemas.microsoft.com/office/drawing/2014/main" id="{56A52B57-13F9-D020-43F8-896EB9E59CF0}"/>
                  </a:ext>
                </a:extLst>
              </p:cNvPr>
              <p:cNvCxnSpPr/>
              <p:nvPr/>
            </p:nvCxnSpPr>
            <p:spPr>
              <a:xfrm flipV="1">
                <a:off x="10680353" y="4210765"/>
                <a:ext cx="0" cy="386430"/>
              </a:xfrm>
              <a:prstGeom prst="straightConnector1">
                <a:avLst/>
              </a:prstGeom>
              <a:grpFill/>
              <a:ln w="76200">
                <a:solidFill>
                  <a:schemeClr val="bg1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45" name="Straight Arrow Connector 544">
              <a:extLst>
                <a:ext uri="{FF2B5EF4-FFF2-40B4-BE49-F238E27FC236}">
                  <a16:creationId xmlns:a16="http://schemas.microsoft.com/office/drawing/2014/main" id="{E346B661-E077-8B21-C0A5-AE82AD6EF875}"/>
                </a:ext>
              </a:extLst>
            </p:cNvPr>
            <p:cNvCxnSpPr>
              <a:cxnSpLocks/>
            </p:cNvCxnSpPr>
            <p:nvPr/>
          </p:nvCxnSpPr>
          <p:spPr>
            <a:xfrm>
              <a:off x="10680167" y="4615007"/>
              <a:ext cx="0" cy="366677"/>
            </a:xfrm>
            <a:prstGeom prst="straightConnector1">
              <a:avLst/>
            </a:prstGeom>
            <a:grpFill/>
            <a:ln w="76200">
              <a:solidFill>
                <a:schemeClr val="bg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" name="AutoShape 2" descr="Slash ">
            <a:extLst>
              <a:ext uri="{FF2B5EF4-FFF2-40B4-BE49-F238E27FC236}">
                <a16:creationId xmlns:a16="http://schemas.microsoft.com/office/drawing/2014/main" id="{00F6E834-E3DC-F533-32F7-A6D86B5BB0C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1028" name="Picture 4" descr="Slash ">
            <a:extLst>
              <a:ext uri="{FF2B5EF4-FFF2-40B4-BE49-F238E27FC236}">
                <a16:creationId xmlns:a16="http://schemas.microsoft.com/office/drawing/2014/main" id="{494EBA9F-42BE-9254-E871-7BFEFBFCF3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54852">
            <a:off x="3320791" y="2819400"/>
            <a:ext cx="1219200" cy="1219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" name="Picture 4" descr="Slash ">
            <a:extLst>
              <a:ext uri="{FF2B5EF4-FFF2-40B4-BE49-F238E27FC236}">
                <a16:creationId xmlns:a16="http://schemas.microsoft.com/office/drawing/2014/main" id="{277B1445-8BD1-7E25-A72B-1E695642A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54852">
            <a:off x="7257539" y="2819400"/>
            <a:ext cx="1219200" cy="1219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5C973F72-F56B-5362-1C52-FB4F5ABBF27C}"/>
              </a:ext>
            </a:extLst>
          </p:cNvPr>
          <p:cNvGrpSpPr/>
          <p:nvPr/>
        </p:nvGrpSpPr>
        <p:grpSpPr>
          <a:xfrm>
            <a:off x="4771363" y="3020927"/>
            <a:ext cx="2581187" cy="984885"/>
            <a:chOff x="4771363" y="3020927"/>
            <a:chExt cx="2581187" cy="984885"/>
          </a:xfrm>
        </p:grpSpPr>
        <p:grpSp>
          <p:nvGrpSpPr>
            <p:cNvPr id="539" name="Group 538">
              <a:extLst>
                <a:ext uri="{FF2B5EF4-FFF2-40B4-BE49-F238E27FC236}">
                  <a16:creationId xmlns:a16="http://schemas.microsoft.com/office/drawing/2014/main" id="{BD575F60-6782-4E32-5A58-0F15F211B18E}"/>
                </a:ext>
              </a:extLst>
            </p:cNvPr>
            <p:cNvGrpSpPr/>
            <p:nvPr/>
          </p:nvGrpSpPr>
          <p:grpSpPr>
            <a:xfrm>
              <a:off x="4771363" y="3020927"/>
              <a:ext cx="2581187" cy="984885"/>
              <a:chOff x="4771363" y="3020927"/>
              <a:chExt cx="2581187" cy="984885"/>
            </a:xfrm>
            <a:solidFill>
              <a:schemeClr val="accent4">
                <a:lumMod val="75000"/>
              </a:schemeClr>
            </a:solidFill>
          </p:grpSpPr>
          <p:sp>
            <p:nvSpPr>
              <p:cNvPr id="515" name="TextBox 514">
                <a:extLst>
                  <a:ext uri="{FF2B5EF4-FFF2-40B4-BE49-F238E27FC236}">
                    <a16:creationId xmlns:a16="http://schemas.microsoft.com/office/drawing/2014/main" id="{F6A993CD-0328-DEE1-479E-6540E5E36B62}"/>
                  </a:ext>
                </a:extLst>
              </p:cNvPr>
              <p:cNvSpPr txBox="1"/>
              <p:nvPr/>
            </p:nvSpPr>
            <p:spPr>
              <a:xfrm>
                <a:off x="4771363" y="3020927"/>
                <a:ext cx="2581187" cy="984885"/>
              </a:xfrm>
              <a:prstGeom prst="rect">
                <a:avLst/>
              </a:prstGeom>
              <a:grpFill/>
              <a:ln w="76200"/>
            </p:spPr>
            <p:style>
              <a:lnRef idx="2">
                <a:schemeClr val="accent4">
                  <a:shade val="15000"/>
                </a:schemeClr>
              </a:lnRef>
              <a:fillRef idx="1">
                <a:schemeClr val="accent4"/>
              </a:fillRef>
              <a:effectRef idx="0">
                <a:schemeClr val="accent4"/>
              </a:effectRef>
              <a:fontRef idx="minor">
                <a:schemeClr val="lt1"/>
              </a:fontRef>
            </p:style>
            <p:txBody>
              <a:bodyPr wrap="square" rtlCol="0">
                <a:spAutoFit/>
              </a:bodyPr>
              <a:lstStyle/>
              <a:p>
                <a:r>
                  <a:rPr lang="en-US" sz="2900" b="1" dirty="0"/>
                  <a:t>Accuracy </a:t>
                </a:r>
              </a:p>
              <a:p>
                <a:r>
                  <a:rPr lang="en-US" sz="2900" b="1" dirty="0"/>
                  <a:t>Reliability</a:t>
                </a:r>
              </a:p>
            </p:txBody>
          </p:sp>
          <p:cxnSp>
            <p:nvCxnSpPr>
              <p:cNvPr id="538" name="Straight Arrow Connector 537">
                <a:extLst>
                  <a:ext uri="{FF2B5EF4-FFF2-40B4-BE49-F238E27FC236}">
                    <a16:creationId xmlns:a16="http://schemas.microsoft.com/office/drawing/2014/main" id="{8081F60B-EF02-CE2A-5804-6463B280835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7035554" y="3121290"/>
                <a:ext cx="0" cy="366677"/>
              </a:xfrm>
              <a:prstGeom prst="straightConnector1">
                <a:avLst/>
              </a:prstGeom>
              <a:grpFill/>
              <a:ln w="76200">
                <a:solidFill>
                  <a:schemeClr val="bg1"/>
                </a:solidFill>
                <a:tailEnd type="triangle"/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" name="Straight Arrow Connector 1">
              <a:extLst>
                <a:ext uri="{FF2B5EF4-FFF2-40B4-BE49-F238E27FC236}">
                  <a16:creationId xmlns:a16="http://schemas.microsoft.com/office/drawing/2014/main" id="{872E4F7E-6FEA-2E68-B8C1-D80D4C462E5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038648" y="3507922"/>
              <a:ext cx="0" cy="366677"/>
            </a:xfrm>
            <a:prstGeom prst="straightConnector1">
              <a:avLst/>
            </a:prstGeom>
            <a:solidFill>
              <a:schemeClr val="accent4">
                <a:lumMod val="75000"/>
              </a:schemeClr>
            </a:solidFill>
            <a:ln w="76200">
              <a:solidFill>
                <a:schemeClr val="bg1"/>
              </a:solidFill>
              <a:tailEnd type="triangl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65ADFD2-34CD-C48D-F851-17F6F8A2009B}"/>
              </a:ext>
            </a:extLst>
          </p:cNvPr>
          <p:cNvGrpSpPr/>
          <p:nvPr/>
        </p:nvGrpSpPr>
        <p:grpSpPr>
          <a:xfrm>
            <a:off x="2630945" y="843432"/>
            <a:ext cx="6625310" cy="5441569"/>
            <a:chOff x="2782723" y="874729"/>
            <a:chExt cx="6625310" cy="5441569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DD899734-16B5-6A37-F1F9-09C568F8A144}"/>
                </a:ext>
              </a:extLst>
            </p:cNvPr>
            <p:cNvSpPr/>
            <p:nvPr/>
          </p:nvSpPr>
          <p:spPr>
            <a:xfrm>
              <a:off x="831133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7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455C547-5434-813F-541D-B20D61BFD1CE}"/>
                </a:ext>
              </a:extLst>
            </p:cNvPr>
            <p:cNvSpPr/>
            <p:nvPr/>
          </p:nvSpPr>
          <p:spPr>
            <a:xfrm rot="10800000">
              <a:off x="869776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6B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08AD9A0F-C2BD-2523-C859-FAFEF21FF22D}"/>
                </a:ext>
              </a:extLst>
            </p:cNvPr>
            <p:cNvSpPr/>
            <p:nvPr/>
          </p:nvSpPr>
          <p:spPr>
            <a:xfrm>
              <a:off x="3478066" y="1971565"/>
              <a:ext cx="321087" cy="446246"/>
            </a:xfrm>
            <a:custGeom>
              <a:avLst/>
              <a:gdLst>
                <a:gd name="connsiteX0" fmla="*/ 0 w 321087"/>
                <a:gd name="connsiteY0" fmla="*/ 0 h 446246"/>
                <a:gd name="connsiteX1" fmla="*/ 321088 w 321087"/>
                <a:gd name="connsiteY1" fmla="*/ 0 h 446246"/>
                <a:gd name="connsiteX2" fmla="*/ 321088 w 321087"/>
                <a:gd name="connsiteY2" fmla="*/ 446246 h 446246"/>
                <a:gd name="connsiteX3" fmla="*/ 0 w 321087"/>
                <a:gd name="connsiteY3" fmla="*/ 446246 h 44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087" h="446246">
                  <a:moveTo>
                    <a:pt x="0" y="0"/>
                  </a:moveTo>
                  <a:lnTo>
                    <a:pt x="321088" y="0"/>
                  </a:lnTo>
                  <a:lnTo>
                    <a:pt x="321088" y="446246"/>
                  </a:lnTo>
                  <a:lnTo>
                    <a:pt x="0" y="446246"/>
                  </a:lnTo>
                  <a:close/>
                </a:path>
              </a:pathLst>
            </a:custGeom>
            <a:solidFill>
              <a:srgbClr val="F9AF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F398C749-3230-24B0-6BB2-D39EE5B811BD}"/>
                </a:ext>
              </a:extLst>
            </p:cNvPr>
            <p:cNvSpPr/>
            <p:nvPr/>
          </p:nvSpPr>
          <p:spPr>
            <a:xfrm>
              <a:off x="3478066" y="1994996"/>
              <a:ext cx="321087" cy="302799"/>
            </a:xfrm>
            <a:custGeom>
              <a:avLst/>
              <a:gdLst>
                <a:gd name="connsiteX0" fmla="*/ 321088 w 321087"/>
                <a:gd name="connsiteY0" fmla="*/ 0 h 302799"/>
                <a:gd name="connsiteX1" fmla="*/ 321088 w 321087"/>
                <a:gd name="connsiteY1" fmla="*/ 302800 h 302799"/>
                <a:gd name="connsiteX2" fmla="*/ 0 w 321087"/>
                <a:gd name="connsiteY2" fmla="*/ 108966 h 302799"/>
                <a:gd name="connsiteX3" fmla="*/ 0 w 321087"/>
                <a:gd name="connsiteY3" fmla="*/ 37528 h 302799"/>
                <a:gd name="connsiteX4" fmla="*/ 8763 w 321087"/>
                <a:gd name="connsiteY4" fmla="*/ 22003 h 302799"/>
                <a:gd name="connsiteX5" fmla="*/ 321088 w 321087"/>
                <a:gd name="connsiteY5" fmla="*/ 0 h 3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087" h="302799">
                  <a:moveTo>
                    <a:pt x="321088" y="0"/>
                  </a:moveTo>
                  <a:lnTo>
                    <a:pt x="321088" y="302800"/>
                  </a:lnTo>
                  <a:cubicBezTo>
                    <a:pt x="214027" y="238125"/>
                    <a:pt x="107061" y="173545"/>
                    <a:pt x="0" y="108966"/>
                  </a:cubicBezTo>
                  <a:lnTo>
                    <a:pt x="0" y="37528"/>
                  </a:lnTo>
                  <a:cubicBezTo>
                    <a:pt x="2953" y="32385"/>
                    <a:pt x="5906" y="27146"/>
                    <a:pt x="8763" y="22003"/>
                  </a:cubicBezTo>
                  <a:cubicBezTo>
                    <a:pt x="112871" y="14669"/>
                    <a:pt x="216979" y="7334"/>
                    <a:pt x="321088" y="0"/>
                  </a:cubicBezTo>
                  <a:close/>
                </a:path>
              </a:pathLst>
            </a:custGeom>
            <a:solidFill>
              <a:srgbClr val="9F5E5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8B7979F-9FCD-2C0E-7866-C7834A5D27AE}"/>
                </a:ext>
              </a:extLst>
            </p:cNvPr>
            <p:cNvSpPr/>
            <p:nvPr/>
          </p:nvSpPr>
          <p:spPr>
            <a:xfrm>
              <a:off x="3175932" y="2295319"/>
              <a:ext cx="933450" cy="933450"/>
            </a:xfrm>
            <a:custGeom>
              <a:avLst/>
              <a:gdLst>
                <a:gd name="connsiteX0" fmla="*/ 653225 w 933450"/>
                <a:gd name="connsiteY0" fmla="*/ 933450 h 933450"/>
                <a:gd name="connsiteX1" fmla="*/ 280321 w 933450"/>
                <a:gd name="connsiteY1" fmla="*/ 933450 h 933450"/>
                <a:gd name="connsiteX2" fmla="*/ 0 w 933450"/>
                <a:gd name="connsiteY2" fmla="*/ 653129 h 933450"/>
                <a:gd name="connsiteX3" fmla="*/ 0 w 933450"/>
                <a:gd name="connsiteY3" fmla="*/ 280321 h 933450"/>
                <a:gd name="connsiteX4" fmla="*/ 280321 w 933450"/>
                <a:gd name="connsiteY4" fmla="*/ 0 h 933450"/>
                <a:gd name="connsiteX5" fmla="*/ 653129 w 933450"/>
                <a:gd name="connsiteY5" fmla="*/ 0 h 933450"/>
                <a:gd name="connsiteX6" fmla="*/ 933450 w 933450"/>
                <a:gd name="connsiteY6" fmla="*/ 280321 h 933450"/>
                <a:gd name="connsiteX7" fmla="*/ 933450 w 933450"/>
                <a:gd name="connsiteY7" fmla="*/ 653129 h 933450"/>
                <a:gd name="connsiteX8" fmla="*/ 653225 w 933450"/>
                <a:gd name="connsiteY8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3450" h="933450">
                  <a:moveTo>
                    <a:pt x="653225" y="933450"/>
                  </a:moveTo>
                  <a:lnTo>
                    <a:pt x="280321" y="933450"/>
                  </a:lnTo>
                  <a:cubicBezTo>
                    <a:pt x="126111" y="933450"/>
                    <a:pt x="0" y="807339"/>
                    <a:pt x="0" y="653129"/>
                  </a:cubicBezTo>
                  <a:lnTo>
                    <a:pt x="0" y="280321"/>
                  </a:lnTo>
                  <a:cubicBezTo>
                    <a:pt x="0" y="126111"/>
                    <a:pt x="126111" y="0"/>
                    <a:pt x="280321" y="0"/>
                  </a:cubicBezTo>
                  <a:lnTo>
                    <a:pt x="653129" y="0"/>
                  </a:lnTo>
                  <a:cubicBezTo>
                    <a:pt x="807339" y="0"/>
                    <a:pt x="933450" y="126111"/>
                    <a:pt x="933450" y="280321"/>
                  </a:cubicBezTo>
                  <a:lnTo>
                    <a:pt x="933450" y="653129"/>
                  </a:lnTo>
                  <a:cubicBezTo>
                    <a:pt x="933450" y="807339"/>
                    <a:pt x="807339" y="933450"/>
                    <a:pt x="653225" y="933450"/>
                  </a:cubicBezTo>
                  <a:close/>
                </a:path>
              </a:pathLst>
            </a:custGeom>
            <a:solidFill>
              <a:srgbClr val="007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123C47E4-F41D-7644-85C2-0EC25AEE7631}"/>
                </a:ext>
              </a:extLst>
            </p:cNvPr>
            <p:cNvSpPr/>
            <p:nvPr/>
          </p:nvSpPr>
          <p:spPr>
            <a:xfrm>
              <a:off x="3478066" y="2295319"/>
              <a:ext cx="476882" cy="429958"/>
            </a:xfrm>
            <a:custGeom>
              <a:avLst/>
              <a:gdLst>
                <a:gd name="connsiteX0" fmla="*/ 0 w 476882"/>
                <a:gd name="connsiteY0" fmla="*/ 0 h 429958"/>
                <a:gd name="connsiteX1" fmla="*/ 122396 w 476882"/>
                <a:gd name="connsiteY1" fmla="*/ 166021 h 429958"/>
                <a:gd name="connsiteX2" fmla="*/ 138684 w 476882"/>
                <a:gd name="connsiteY2" fmla="*/ 429959 h 429958"/>
                <a:gd name="connsiteX3" fmla="*/ 476155 w 476882"/>
                <a:gd name="connsiteY3" fmla="*/ 408146 h 429958"/>
                <a:gd name="connsiteX4" fmla="*/ 419005 w 476882"/>
                <a:gd name="connsiteY4" fmla="*/ 136017 h 429958"/>
                <a:gd name="connsiteX5" fmla="*/ 320992 w 476882"/>
                <a:gd name="connsiteY5" fmla="*/ 2381 h 429958"/>
                <a:gd name="connsiteX6" fmla="*/ 0 w 476882"/>
                <a:gd name="connsiteY6" fmla="*/ 0 h 4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882" h="429958">
                  <a:moveTo>
                    <a:pt x="0" y="0"/>
                  </a:moveTo>
                  <a:cubicBezTo>
                    <a:pt x="30575" y="25146"/>
                    <a:pt x="87154" y="78772"/>
                    <a:pt x="122396" y="166021"/>
                  </a:cubicBezTo>
                  <a:cubicBezTo>
                    <a:pt x="170879" y="285750"/>
                    <a:pt x="148400" y="392621"/>
                    <a:pt x="138684" y="429959"/>
                  </a:cubicBezTo>
                  <a:cubicBezTo>
                    <a:pt x="251174" y="422720"/>
                    <a:pt x="363665" y="415481"/>
                    <a:pt x="476155" y="408146"/>
                  </a:cubicBezTo>
                  <a:cubicBezTo>
                    <a:pt x="478917" y="354044"/>
                    <a:pt x="476536" y="248317"/>
                    <a:pt x="419005" y="136017"/>
                  </a:cubicBezTo>
                  <a:cubicBezTo>
                    <a:pt x="388334" y="76105"/>
                    <a:pt x="351092" y="32195"/>
                    <a:pt x="320992" y="2381"/>
                  </a:cubicBezTo>
                  <a:cubicBezTo>
                    <a:pt x="214122" y="1619"/>
                    <a:pt x="107061" y="857"/>
                    <a:pt x="0" y="0"/>
                  </a:cubicBezTo>
                  <a:close/>
                </a:path>
              </a:pathLst>
            </a:custGeom>
            <a:solidFill>
              <a:srgbClr val="F5E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6B90E4C-5951-96D5-8A1C-C3CB53AFBBD3}"/>
                </a:ext>
              </a:extLst>
            </p:cNvPr>
            <p:cNvSpPr/>
            <p:nvPr/>
          </p:nvSpPr>
          <p:spPr>
            <a:xfrm>
              <a:off x="3625036" y="2297415"/>
              <a:ext cx="269938" cy="475487"/>
            </a:xfrm>
            <a:custGeom>
              <a:avLst/>
              <a:gdLst>
                <a:gd name="connsiteX0" fmla="*/ 10192 w 269938"/>
                <a:gd name="connsiteY0" fmla="*/ 0 h 475487"/>
                <a:gd name="connsiteX1" fmla="*/ 0 w 269938"/>
                <a:gd name="connsiteY1" fmla="*/ 28575 h 475487"/>
                <a:gd name="connsiteX2" fmla="*/ 28575 w 269938"/>
                <a:gd name="connsiteY2" fmla="*/ 30575 h 475487"/>
                <a:gd name="connsiteX3" fmla="*/ 83725 w 269938"/>
                <a:gd name="connsiteY3" fmla="*/ 159163 h 475487"/>
                <a:gd name="connsiteX4" fmla="*/ 87821 w 269938"/>
                <a:gd name="connsiteY4" fmla="*/ 475488 h 475487"/>
                <a:gd name="connsiteX5" fmla="*/ 269938 w 269938"/>
                <a:gd name="connsiteY5" fmla="*/ 461296 h 475487"/>
                <a:gd name="connsiteX6" fmla="*/ 198025 w 269938"/>
                <a:gd name="connsiteY6" fmla="*/ 191738 h 475487"/>
                <a:gd name="connsiteX7" fmla="*/ 98012 w 269938"/>
                <a:gd name="connsiteY7" fmla="*/ 28480 h 475487"/>
                <a:gd name="connsiteX8" fmla="*/ 112300 w 269938"/>
                <a:gd name="connsiteY8" fmla="*/ 21717 h 475487"/>
                <a:gd name="connsiteX9" fmla="*/ 75533 w 269938"/>
                <a:gd name="connsiteY9" fmla="*/ 10192 h 475487"/>
                <a:gd name="connsiteX10" fmla="*/ 10192 w 269938"/>
                <a:gd name="connsiteY10" fmla="*/ 0 h 47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938" h="475487">
                  <a:moveTo>
                    <a:pt x="10192" y="0"/>
                  </a:moveTo>
                  <a:cubicBezTo>
                    <a:pt x="6763" y="9525"/>
                    <a:pt x="3429" y="19050"/>
                    <a:pt x="0" y="28575"/>
                  </a:cubicBezTo>
                  <a:cubicBezTo>
                    <a:pt x="9525" y="29242"/>
                    <a:pt x="19050" y="29908"/>
                    <a:pt x="28575" y="30575"/>
                  </a:cubicBezTo>
                  <a:cubicBezTo>
                    <a:pt x="48387" y="64770"/>
                    <a:pt x="68675" y="107823"/>
                    <a:pt x="83725" y="159163"/>
                  </a:cubicBezTo>
                  <a:cubicBezTo>
                    <a:pt x="122968" y="293846"/>
                    <a:pt x="103727" y="411480"/>
                    <a:pt x="87821" y="475488"/>
                  </a:cubicBezTo>
                  <a:cubicBezTo>
                    <a:pt x="148495" y="470725"/>
                    <a:pt x="209264" y="466058"/>
                    <a:pt x="269938" y="461296"/>
                  </a:cubicBezTo>
                  <a:cubicBezTo>
                    <a:pt x="263747" y="393954"/>
                    <a:pt x="246698" y="297371"/>
                    <a:pt x="198025" y="191738"/>
                  </a:cubicBezTo>
                  <a:cubicBezTo>
                    <a:pt x="166592" y="123635"/>
                    <a:pt x="130207" y="69437"/>
                    <a:pt x="98012" y="28480"/>
                  </a:cubicBezTo>
                  <a:cubicBezTo>
                    <a:pt x="102775" y="26194"/>
                    <a:pt x="107537" y="23908"/>
                    <a:pt x="112300" y="21717"/>
                  </a:cubicBezTo>
                  <a:cubicBezTo>
                    <a:pt x="101251" y="17526"/>
                    <a:pt x="88963" y="13621"/>
                    <a:pt x="75533" y="10192"/>
                  </a:cubicBezTo>
                  <a:cubicBezTo>
                    <a:pt x="51244" y="4000"/>
                    <a:pt x="29146" y="1143"/>
                    <a:pt x="10192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AB733EA6-288D-ADB9-D279-C9FF810E2FFB}"/>
                </a:ext>
              </a:extLst>
            </p:cNvPr>
            <p:cNvSpPr/>
            <p:nvPr/>
          </p:nvSpPr>
          <p:spPr>
            <a:xfrm>
              <a:off x="2782723" y="2413006"/>
              <a:ext cx="648157" cy="1327446"/>
            </a:xfrm>
            <a:custGeom>
              <a:avLst/>
              <a:gdLst>
                <a:gd name="connsiteX0" fmla="*/ 621810 w 648157"/>
                <a:gd name="connsiteY0" fmla="*/ 6901 h 1327446"/>
                <a:gd name="connsiteX1" fmla="*/ 89077 w 648157"/>
                <a:gd name="connsiteY1" fmla="*/ 506963 h 1327446"/>
                <a:gd name="connsiteX2" fmla="*/ 66693 w 648157"/>
                <a:gd name="connsiteY2" fmla="*/ 1327447 h 1327446"/>
                <a:gd name="connsiteX3" fmla="*/ 123843 w 648157"/>
                <a:gd name="connsiteY3" fmla="*/ 1247818 h 1327446"/>
                <a:gd name="connsiteX4" fmla="*/ 229951 w 648157"/>
                <a:gd name="connsiteY4" fmla="*/ 1284584 h 1327446"/>
                <a:gd name="connsiteX5" fmla="*/ 221760 w 648157"/>
                <a:gd name="connsiteY5" fmla="*/ 602880 h 1327446"/>
                <a:gd name="connsiteX6" fmla="*/ 602855 w 648157"/>
                <a:gd name="connsiteY6" fmla="*/ 145394 h 1327446"/>
                <a:gd name="connsiteX7" fmla="*/ 645813 w 648157"/>
                <a:gd name="connsiteY7" fmla="*/ 45667 h 1327446"/>
                <a:gd name="connsiteX8" fmla="*/ 621810 w 648157"/>
                <a:gd name="connsiteY8" fmla="*/ 6901 h 132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157" h="1327446">
                  <a:moveTo>
                    <a:pt x="621810" y="6901"/>
                  </a:moveTo>
                  <a:cubicBezTo>
                    <a:pt x="535704" y="-45773"/>
                    <a:pt x="226522" y="211021"/>
                    <a:pt x="89077" y="506963"/>
                  </a:cubicBezTo>
                  <a:cubicBezTo>
                    <a:pt x="-66752" y="842529"/>
                    <a:pt x="19544" y="1182667"/>
                    <a:pt x="66693" y="1327447"/>
                  </a:cubicBezTo>
                  <a:cubicBezTo>
                    <a:pt x="68788" y="1291252"/>
                    <a:pt x="91458" y="1259914"/>
                    <a:pt x="123843" y="1247818"/>
                  </a:cubicBezTo>
                  <a:cubicBezTo>
                    <a:pt x="161752" y="1233721"/>
                    <a:pt x="206329" y="1248580"/>
                    <a:pt x="229951" y="1284584"/>
                  </a:cubicBezTo>
                  <a:cubicBezTo>
                    <a:pt x="204329" y="1221719"/>
                    <a:pt x="94887" y="933969"/>
                    <a:pt x="221760" y="602880"/>
                  </a:cubicBezTo>
                  <a:cubicBezTo>
                    <a:pt x="320248" y="345991"/>
                    <a:pt x="506367" y="205211"/>
                    <a:pt x="602855" y="145394"/>
                  </a:cubicBezTo>
                  <a:cubicBezTo>
                    <a:pt x="636669" y="124439"/>
                    <a:pt x="654957" y="84434"/>
                    <a:pt x="645813" y="45667"/>
                  </a:cubicBezTo>
                  <a:cubicBezTo>
                    <a:pt x="641812" y="28427"/>
                    <a:pt x="634383" y="14521"/>
                    <a:pt x="621810" y="6901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E6B1FB8-C3CD-ABAA-FAD7-77E3C27DBAE5}"/>
                </a:ext>
              </a:extLst>
            </p:cNvPr>
            <p:cNvSpPr/>
            <p:nvPr/>
          </p:nvSpPr>
          <p:spPr>
            <a:xfrm>
              <a:off x="328480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861518B4-8D98-8DEA-C328-2DE331FFD15F}"/>
                </a:ext>
              </a:extLst>
            </p:cNvPr>
            <p:cNvSpPr/>
            <p:nvPr/>
          </p:nvSpPr>
          <p:spPr>
            <a:xfrm>
              <a:off x="328480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4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55038A91-5BB5-81C6-678D-B89C77A5F2C0}"/>
                </a:ext>
              </a:extLst>
            </p:cNvPr>
            <p:cNvSpPr/>
            <p:nvPr/>
          </p:nvSpPr>
          <p:spPr>
            <a:xfrm>
              <a:off x="379915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8F328ED-14FA-B744-7ADD-E99C9AE38C31}"/>
                </a:ext>
              </a:extLst>
            </p:cNvPr>
            <p:cNvSpPr/>
            <p:nvPr/>
          </p:nvSpPr>
          <p:spPr>
            <a:xfrm>
              <a:off x="379915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5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7A8740FD-F44D-DFFA-F83C-1370800FD93F}"/>
                </a:ext>
              </a:extLst>
            </p:cNvPr>
            <p:cNvSpPr/>
            <p:nvPr/>
          </p:nvSpPr>
          <p:spPr>
            <a:xfrm>
              <a:off x="8112645" y="970011"/>
              <a:ext cx="960691" cy="1907762"/>
            </a:xfrm>
            <a:custGeom>
              <a:avLst/>
              <a:gdLst>
                <a:gd name="connsiteX0" fmla="*/ 960691 w 960691"/>
                <a:gd name="connsiteY0" fmla="*/ 1907762 h 1907762"/>
                <a:gd name="connsiteX1" fmla="*/ 0 w 960691"/>
                <a:gd name="connsiteY1" fmla="*/ 1907762 h 1907762"/>
                <a:gd name="connsiteX2" fmla="*/ 0 w 960691"/>
                <a:gd name="connsiteY2" fmla="*/ 480346 h 1907762"/>
                <a:gd name="connsiteX3" fmla="*/ 480346 w 960691"/>
                <a:gd name="connsiteY3" fmla="*/ 0 h 1907762"/>
                <a:gd name="connsiteX4" fmla="*/ 480346 w 960691"/>
                <a:gd name="connsiteY4" fmla="*/ 0 h 1907762"/>
                <a:gd name="connsiteX5" fmla="*/ 960691 w 960691"/>
                <a:gd name="connsiteY5" fmla="*/ 480346 h 1907762"/>
                <a:gd name="connsiteX6" fmla="*/ 960691 w 960691"/>
                <a:gd name="connsiteY6" fmla="*/ 1907762 h 1907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0691" h="1907762">
                  <a:moveTo>
                    <a:pt x="960691" y="1907762"/>
                  </a:moveTo>
                  <a:lnTo>
                    <a:pt x="0" y="1907762"/>
                  </a:lnTo>
                  <a:lnTo>
                    <a:pt x="0" y="480346"/>
                  </a:lnTo>
                  <a:cubicBezTo>
                    <a:pt x="0" y="215075"/>
                    <a:pt x="215075" y="0"/>
                    <a:pt x="480346" y="0"/>
                  </a:cubicBezTo>
                  <a:lnTo>
                    <a:pt x="480346" y="0"/>
                  </a:lnTo>
                  <a:cubicBezTo>
                    <a:pt x="745617" y="0"/>
                    <a:pt x="960691" y="215075"/>
                    <a:pt x="960691" y="480346"/>
                  </a:cubicBezTo>
                  <a:lnTo>
                    <a:pt x="960691" y="1907762"/>
                  </a:lnTo>
                  <a:close/>
                </a:path>
              </a:pathLst>
            </a:custGeom>
            <a:solidFill>
              <a:sysClr val="windowText" lastClr="000000">
                <a:lumMod val="85000"/>
                <a:lumOff val="15000"/>
              </a:sys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B6ABC9A5-1550-322A-FA6D-29E6163CEEF3}"/>
                </a:ext>
              </a:extLst>
            </p:cNvPr>
            <p:cNvSpPr/>
            <p:nvPr/>
          </p:nvSpPr>
          <p:spPr>
            <a:xfrm>
              <a:off x="8156269" y="2362090"/>
              <a:ext cx="875537" cy="878966"/>
            </a:xfrm>
            <a:custGeom>
              <a:avLst/>
              <a:gdLst>
                <a:gd name="connsiteX0" fmla="*/ 875538 w 875537"/>
                <a:gd name="connsiteY0" fmla="*/ 274796 h 878966"/>
                <a:gd name="connsiteX1" fmla="*/ 875538 w 875537"/>
                <a:gd name="connsiteY1" fmla="*/ 604076 h 878966"/>
                <a:gd name="connsiteX2" fmla="*/ 588550 w 875537"/>
                <a:gd name="connsiteY2" fmla="*/ 878967 h 878966"/>
                <a:gd name="connsiteX3" fmla="*/ 286988 w 875537"/>
                <a:gd name="connsiteY3" fmla="*/ 878967 h 878966"/>
                <a:gd name="connsiteX4" fmla="*/ 0 w 875537"/>
                <a:gd name="connsiteY4" fmla="*/ 604076 h 878966"/>
                <a:gd name="connsiteX5" fmla="*/ 0 w 875537"/>
                <a:gd name="connsiteY5" fmla="*/ 274796 h 878966"/>
                <a:gd name="connsiteX6" fmla="*/ 169926 w 875537"/>
                <a:gd name="connsiteY6" fmla="*/ 24098 h 878966"/>
                <a:gd name="connsiteX7" fmla="*/ 286988 w 875537"/>
                <a:gd name="connsiteY7" fmla="*/ 0 h 878966"/>
                <a:gd name="connsiteX8" fmla="*/ 588550 w 875537"/>
                <a:gd name="connsiteY8" fmla="*/ 0 h 878966"/>
                <a:gd name="connsiteX9" fmla="*/ 603123 w 875537"/>
                <a:gd name="connsiteY9" fmla="*/ 381 h 878966"/>
                <a:gd name="connsiteX10" fmla="*/ 746474 w 875537"/>
                <a:gd name="connsiteY10" fmla="*/ 45625 h 878966"/>
                <a:gd name="connsiteX11" fmla="*/ 875538 w 875537"/>
                <a:gd name="connsiteY11" fmla="*/ 274796 h 878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537" h="878966">
                  <a:moveTo>
                    <a:pt x="875538" y="274796"/>
                  </a:moveTo>
                  <a:lnTo>
                    <a:pt x="875538" y="604076"/>
                  </a:lnTo>
                  <a:cubicBezTo>
                    <a:pt x="875538" y="755333"/>
                    <a:pt x="746379" y="878967"/>
                    <a:pt x="588550" y="878967"/>
                  </a:cubicBezTo>
                  <a:lnTo>
                    <a:pt x="286988" y="878967"/>
                  </a:lnTo>
                  <a:cubicBezTo>
                    <a:pt x="129159" y="878967"/>
                    <a:pt x="0" y="755333"/>
                    <a:pt x="0" y="604076"/>
                  </a:cubicBezTo>
                  <a:lnTo>
                    <a:pt x="0" y="274796"/>
                  </a:lnTo>
                  <a:cubicBezTo>
                    <a:pt x="0" y="163544"/>
                    <a:pt x="70009" y="67151"/>
                    <a:pt x="169926" y="24098"/>
                  </a:cubicBezTo>
                  <a:cubicBezTo>
                    <a:pt x="205740" y="8572"/>
                    <a:pt x="245269" y="0"/>
                    <a:pt x="286988" y="0"/>
                  </a:cubicBezTo>
                  <a:lnTo>
                    <a:pt x="588550" y="0"/>
                  </a:lnTo>
                  <a:cubicBezTo>
                    <a:pt x="593407" y="0"/>
                    <a:pt x="598265" y="95"/>
                    <a:pt x="603123" y="381"/>
                  </a:cubicBezTo>
                  <a:cubicBezTo>
                    <a:pt x="655796" y="2953"/>
                    <a:pt x="704850" y="19240"/>
                    <a:pt x="746474" y="45625"/>
                  </a:cubicBezTo>
                  <a:cubicBezTo>
                    <a:pt x="824103" y="94964"/>
                    <a:pt x="875538" y="179356"/>
                    <a:pt x="875538" y="274796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E0F19E9-2847-8721-1EF3-DEAEC5091F87}"/>
                </a:ext>
              </a:extLst>
            </p:cNvPr>
            <p:cNvSpPr/>
            <p:nvPr/>
          </p:nvSpPr>
          <p:spPr>
            <a:xfrm>
              <a:off x="8413256" y="2150444"/>
              <a:ext cx="367472" cy="583787"/>
            </a:xfrm>
            <a:custGeom>
              <a:avLst/>
              <a:gdLst>
                <a:gd name="connsiteX0" fmla="*/ 44955 w 367472"/>
                <a:gd name="connsiteY0" fmla="*/ 583787 h 583787"/>
                <a:gd name="connsiteX1" fmla="*/ 24572 w 367472"/>
                <a:gd name="connsiteY1" fmla="*/ 357188 h 583787"/>
                <a:gd name="connsiteX2" fmla="*/ 10285 w 367472"/>
                <a:gd name="connsiteY2" fmla="*/ 222504 h 583787"/>
                <a:gd name="connsiteX3" fmla="*/ 83818 w 367472"/>
                <a:gd name="connsiteY3" fmla="*/ 211646 h 583787"/>
                <a:gd name="connsiteX4" fmla="*/ 83818 w 367472"/>
                <a:gd name="connsiteY4" fmla="*/ 8192 h 583787"/>
                <a:gd name="connsiteX5" fmla="*/ 265459 w 367472"/>
                <a:gd name="connsiteY5" fmla="*/ 0 h 583787"/>
                <a:gd name="connsiteX6" fmla="*/ 265459 w 367472"/>
                <a:gd name="connsiteY6" fmla="*/ 211646 h 583787"/>
                <a:gd name="connsiteX7" fmla="*/ 330515 w 367472"/>
                <a:gd name="connsiteY7" fmla="*/ 212693 h 583787"/>
                <a:gd name="connsiteX8" fmla="*/ 367472 w 367472"/>
                <a:gd name="connsiteY8" fmla="*/ 549021 h 583787"/>
                <a:gd name="connsiteX9" fmla="*/ 44955 w 367472"/>
                <a:gd name="connsiteY9" fmla="*/ 583787 h 58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7472" h="583787">
                  <a:moveTo>
                    <a:pt x="44955" y="583787"/>
                  </a:moveTo>
                  <a:cubicBezTo>
                    <a:pt x="51814" y="485775"/>
                    <a:pt x="38955" y="410242"/>
                    <a:pt x="24572" y="357188"/>
                  </a:cubicBezTo>
                  <a:cubicBezTo>
                    <a:pt x="9237" y="300609"/>
                    <a:pt x="-13433" y="248317"/>
                    <a:pt x="10285" y="222504"/>
                  </a:cubicBezTo>
                  <a:cubicBezTo>
                    <a:pt x="26668" y="204692"/>
                    <a:pt x="58291" y="206692"/>
                    <a:pt x="83818" y="211646"/>
                  </a:cubicBezTo>
                  <a:lnTo>
                    <a:pt x="83818" y="8192"/>
                  </a:lnTo>
                  <a:cubicBezTo>
                    <a:pt x="144302" y="5429"/>
                    <a:pt x="204881" y="2762"/>
                    <a:pt x="265459" y="0"/>
                  </a:cubicBezTo>
                  <a:lnTo>
                    <a:pt x="265459" y="211646"/>
                  </a:lnTo>
                  <a:cubicBezTo>
                    <a:pt x="287081" y="212026"/>
                    <a:pt x="308798" y="212312"/>
                    <a:pt x="330515" y="212693"/>
                  </a:cubicBezTo>
                  <a:cubicBezTo>
                    <a:pt x="342802" y="324802"/>
                    <a:pt x="355185" y="436912"/>
                    <a:pt x="367472" y="549021"/>
                  </a:cubicBezTo>
                  <a:cubicBezTo>
                    <a:pt x="260030" y="560642"/>
                    <a:pt x="152493" y="572167"/>
                    <a:pt x="44955" y="583787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A611036-A5C3-0A15-62A6-B1114E3FE875}"/>
                </a:ext>
              </a:extLst>
            </p:cNvPr>
            <p:cNvSpPr/>
            <p:nvPr/>
          </p:nvSpPr>
          <p:spPr>
            <a:xfrm>
              <a:off x="8497074" y="2160541"/>
              <a:ext cx="181641" cy="185832"/>
            </a:xfrm>
            <a:custGeom>
              <a:avLst/>
              <a:gdLst>
                <a:gd name="connsiteX0" fmla="*/ 181642 w 181641"/>
                <a:gd name="connsiteY0" fmla="*/ 0 h 185832"/>
                <a:gd name="connsiteX1" fmla="*/ 181642 w 181641"/>
                <a:gd name="connsiteY1" fmla="*/ 94297 h 185832"/>
                <a:gd name="connsiteX2" fmla="*/ 0 w 181641"/>
                <a:gd name="connsiteY2" fmla="*/ 185833 h 185832"/>
                <a:gd name="connsiteX3" fmla="*/ 0 w 181641"/>
                <a:gd name="connsiteY3" fmla="*/ 44196 h 185832"/>
                <a:gd name="connsiteX4" fmla="*/ 181642 w 181641"/>
                <a:gd name="connsiteY4" fmla="*/ 0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1" h="185832">
                  <a:moveTo>
                    <a:pt x="181642" y="0"/>
                  </a:moveTo>
                  <a:lnTo>
                    <a:pt x="181642" y="94297"/>
                  </a:lnTo>
                  <a:cubicBezTo>
                    <a:pt x="121063" y="124873"/>
                    <a:pt x="60484" y="155353"/>
                    <a:pt x="0" y="185833"/>
                  </a:cubicBezTo>
                  <a:lnTo>
                    <a:pt x="0" y="44196"/>
                  </a:lnTo>
                  <a:cubicBezTo>
                    <a:pt x="60579" y="29432"/>
                    <a:pt x="121158" y="14668"/>
                    <a:pt x="181642" y="0"/>
                  </a:cubicBezTo>
                  <a:close/>
                </a:path>
              </a:pathLst>
            </a:custGeom>
            <a:solidFill>
              <a:srgbClr val="9B5C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AEF71DA4-D6EB-9027-1327-7A2A546F7A11}"/>
                </a:ext>
              </a:extLst>
            </p:cNvPr>
            <p:cNvSpPr/>
            <p:nvPr/>
          </p:nvSpPr>
          <p:spPr>
            <a:xfrm>
              <a:off x="9013424" y="2536207"/>
              <a:ext cx="394609" cy="1269587"/>
            </a:xfrm>
            <a:custGeom>
              <a:avLst/>
              <a:gdLst>
                <a:gd name="connsiteX0" fmla="*/ 0 w 394609"/>
                <a:gd name="connsiteY0" fmla="*/ 0 h 1269587"/>
                <a:gd name="connsiteX1" fmla="*/ 385763 w 394609"/>
                <a:gd name="connsiteY1" fmla="*/ 612362 h 1269587"/>
                <a:gd name="connsiteX2" fmla="*/ 218408 w 394609"/>
                <a:gd name="connsiteY2" fmla="*/ 1269587 h 1269587"/>
                <a:gd name="connsiteX3" fmla="*/ 169450 w 394609"/>
                <a:gd name="connsiteY3" fmla="*/ 1179766 h 1269587"/>
                <a:gd name="connsiteX4" fmla="*/ 63341 w 394609"/>
                <a:gd name="connsiteY4" fmla="*/ 1183862 h 1269587"/>
                <a:gd name="connsiteX5" fmla="*/ 217932 w 394609"/>
                <a:gd name="connsiteY5" fmla="*/ 763810 h 1269587"/>
                <a:gd name="connsiteX6" fmla="*/ 2095 w 394609"/>
                <a:gd name="connsiteY6" fmla="*/ 204216 h 1269587"/>
                <a:gd name="connsiteX7" fmla="*/ 0 w 394609"/>
                <a:gd name="connsiteY7" fmla="*/ 0 h 126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4609" h="1269587">
                  <a:moveTo>
                    <a:pt x="0" y="0"/>
                  </a:moveTo>
                  <a:cubicBezTo>
                    <a:pt x="46101" y="31051"/>
                    <a:pt x="330898" y="230124"/>
                    <a:pt x="385763" y="612362"/>
                  </a:cubicBezTo>
                  <a:cubicBezTo>
                    <a:pt x="436340" y="964787"/>
                    <a:pt x="255175" y="1219962"/>
                    <a:pt x="218408" y="1269587"/>
                  </a:cubicBezTo>
                  <a:cubicBezTo>
                    <a:pt x="219837" y="1232821"/>
                    <a:pt x="200977" y="1198150"/>
                    <a:pt x="169450" y="1179766"/>
                  </a:cubicBezTo>
                  <a:cubicBezTo>
                    <a:pt x="136493" y="1160526"/>
                    <a:pt x="95059" y="1162145"/>
                    <a:pt x="63341" y="1183862"/>
                  </a:cubicBezTo>
                  <a:cubicBezTo>
                    <a:pt x="106966" y="1126617"/>
                    <a:pt x="208312" y="977360"/>
                    <a:pt x="217932" y="763810"/>
                  </a:cubicBezTo>
                  <a:cubicBezTo>
                    <a:pt x="232029" y="451485"/>
                    <a:pt x="39243" y="242792"/>
                    <a:pt x="2095" y="204216"/>
                  </a:cubicBezTo>
                  <a:cubicBezTo>
                    <a:pt x="1334" y="136112"/>
                    <a:pt x="667" y="68008"/>
                    <a:pt x="0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222A05DF-9053-8327-3BB2-FC66C837E0FD}"/>
                </a:ext>
              </a:extLst>
            </p:cNvPr>
            <p:cNvSpPr/>
            <p:nvPr/>
          </p:nvSpPr>
          <p:spPr>
            <a:xfrm>
              <a:off x="3722953" y="1105742"/>
              <a:ext cx="465391" cy="276605"/>
            </a:xfrm>
            <a:custGeom>
              <a:avLst/>
              <a:gdLst>
                <a:gd name="connsiteX0" fmla="*/ 346996 w 465391"/>
                <a:gd name="connsiteY0" fmla="*/ 276606 h 276605"/>
                <a:gd name="connsiteX1" fmla="*/ 118396 w 465391"/>
                <a:gd name="connsiteY1" fmla="*/ 276606 h 276605"/>
                <a:gd name="connsiteX2" fmla="*/ 0 w 465391"/>
                <a:gd name="connsiteY2" fmla="*/ 158210 h 276605"/>
                <a:gd name="connsiteX3" fmla="*/ 0 w 465391"/>
                <a:gd name="connsiteY3" fmla="*/ 118396 h 276605"/>
                <a:gd name="connsiteX4" fmla="*/ 118396 w 465391"/>
                <a:gd name="connsiteY4" fmla="*/ 0 h 276605"/>
                <a:gd name="connsiteX5" fmla="*/ 346996 w 465391"/>
                <a:gd name="connsiteY5" fmla="*/ 0 h 276605"/>
                <a:gd name="connsiteX6" fmla="*/ 465392 w 465391"/>
                <a:gd name="connsiteY6" fmla="*/ 118396 h 276605"/>
                <a:gd name="connsiteX7" fmla="*/ 465392 w 465391"/>
                <a:gd name="connsiteY7" fmla="*/ 158210 h 276605"/>
                <a:gd name="connsiteX8" fmla="*/ 346996 w 465391"/>
                <a:gd name="connsiteY8" fmla="*/ 276606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391" h="276605">
                  <a:moveTo>
                    <a:pt x="346996" y="276606"/>
                  </a:moveTo>
                  <a:lnTo>
                    <a:pt x="118396" y="276606"/>
                  </a:lnTo>
                  <a:cubicBezTo>
                    <a:pt x="53245" y="276606"/>
                    <a:pt x="0" y="223361"/>
                    <a:pt x="0" y="158210"/>
                  </a:cubicBezTo>
                  <a:lnTo>
                    <a:pt x="0" y="118396"/>
                  </a:lnTo>
                  <a:cubicBezTo>
                    <a:pt x="0" y="53245"/>
                    <a:pt x="53245" y="0"/>
                    <a:pt x="118396" y="0"/>
                  </a:cubicBezTo>
                  <a:lnTo>
                    <a:pt x="346996" y="0"/>
                  </a:lnTo>
                  <a:cubicBezTo>
                    <a:pt x="412147" y="0"/>
                    <a:pt x="465392" y="53245"/>
                    <a:pt x="465392" y="118396"/>
                  </a:cubicBezTo>
                  <a:lnTo>
                    <a:pt x="465392" y="158210"/>
                  </a:lnTo>
                  <a:cubicBezTo>
                    <a:pt x="465392" y="223266"/>
                    <a:pt x="412147" y="276606"/>
                    <a:pt x="346996" y="276606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32A4D6C-729E-CD07-5817-07FDFF9DE4BC}"/>
                </a:ext>
              </a:extLst>
            </p:cNvPr>
            <p:cNvSpPr/>
            <p:nvPr/>
          </p:nvSpPr>
          <p:spPr>
            <a:xfrm>
              <a:off x="3363766" y="968677"/>
              <a:ext cx="688562" cy="1115758"/>
            </a:xfrm>
            <a:custGeom>
              <a:avLst/>
              <a:gdLst>
                <a:gd name="connsiteX0" fmla="*/ 370142 w 688562"/>
                <a:gd name="connsiteY0" fmla="*/ 1115759 h 1115758"/>
                <a:gd name="connsiteX1" fmla="*/ 318421 w 688562"/>
                <a:gd name="connsiteY1" fmla="*/ 1115759 h 1115758"/>
                <a:gd name="connsiteX2" fmla="*/ 0 w 688562"/>
                <a:gd name="connsiteY2" fmla="*/ 797338 h 1115758"/>
                <a:gd name="connsiteX3" fmla="*/ 0 w 688562"/>
                <a:gd name="connsiteY3" fmla="*/ 318421 h 1115758"/>
                <a:gd name="connsiteX4" fmla="*/ 318421 w 688562"/>
                <a:gd name="connsiteY4" fmla="*/ 0 h 1115758"/>
                <a:gd name="connsiteX5" fmla="*/ 370142 w 688562"/>
                <a:gd name="connsiteY5" fmla="*/ 0 h 1115758"/>
                <a:gd name="connsiteX6" fmla="*/ 688562 w 688562"/>
                <a:gd name="connsiteY6" fmla="*/ 318421 h 1115758"/>
                <a:gd name="connsiteX7" fmla="*/ 688562 w 688562"/>
                <a:gd name="connsiteY7" fmla="*/ 797433 h 1115758"/>
                <a:gd name="connsiteX8" fmla="*/ 370142 w 688562"/>
                <a:gd name="connsiteY8" fmla="*/ 1115759 h 111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8562" h="1115758">
                  <a:moveTo>
                    <a:pt x="370142" y="1115759"/>
                  </a:moveTo>
                  <a:lnTo>
                    <a:pt x="318421" y="1115759"/>
                  </a:lnTo>
                  <a:cubicBezTo>
                    <a:pt x="143256" y="1115759"/>
                    <a:pt x="0" y="972503"/>
                    <a:pt x="0" y="797338"/>
                  </a:cubicBezTo>
                  <a:lnTo>
                    <a:pt x="0" y="318421"/>
                  </a:lnTo>
                  <a:cubicBezTo>
                    <a:pt x="0" y="143256"/>
                    <a:pt x="143256" y="0"/>
                    <a:pt x="318421" y="0"/>
                  </a:cubicBezTo>
                  <a:lnTo>
                    <a:pt x="370142" y="0"/>
                  </a:lnTo>
                  <a:cubicBezTo>
                    <a:pt x="545306" y="0"/>
                    <a:pt x="688562" y="143256"/>
                    <a:pt x="688562" y="318421"/>
                  </a:cubicBezTo>
                  <a:lnTo>
                    <a:pt x="688562" y="797433"/>
                  </a:lnTo>
                  <a:cubicBezTo>
                    <a:pt x="688467" y="972503"/>
                    <a:pt x="545211" y="1115759"/>
                    <a:pt x="370142" y="1115759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49D452C6-775F-5653-D5CD-40DF3D8EDA5C}"/>
                </a:ext>
              </a:extLst>
            </p:cNvPr>
            <p:cNvSpPr/>
            <p:nvPr/>
          </p:nvSpPr>
          <p:spPr>
            <a:xfrm>
              <a:off x="3294138" y="1511602"/>
              <a:ext cx="164592" cy="194500"/>
            </a:xfrm>
            <a:custGeom>
              <a:avLst/>
              <a:gdLst>
                <a:gd name="connsiteX0" fmla="*/ 164592 w 164592"/>
                <a:gd name="connsiteY0" fmla="*/ 97250 h 194500"/>
                <a:gd name="connsiteX1" fmla="*/ 82296 w 164592"/>
                <a:gd name="connsiteY1" fmla="*/ 194501 h 194500"/>
                <a:gd name="connsiteX2" fmla="*/ 0 w 164592"/>
                <a:gd name="connsiteY2" fmla="*/ 97250 h 194500"/>
                <a:gd name="connsiteX3" fmla="*/ 82296 w 164592"/>
                <a:gd name="connsiteY3" fmla="*/ 0 h 194500"/>
                <a:gd name="connsiteX4" fmla="*/ 164592 w 164592"/>
                <a:gd name="connsiteY4" fmla="*/ 97250 h 19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592" h="194500">
                  <a:moveTo>
                    <a:pt x="164592" y="97250"/>
                  </a:moveTo>
                  <a:cubicBezTo>
                    <a:pt x="164592" y="150960"/>
                    <a:pt x="127747" y="194501"/>
                    <a:pt x="82296" y="194501"/>
                  </a:cubicBezTo>
                  <a:cubicBezTo>
                    <a:pt x="36845" y="194501"/>
                    <a:pt x="0" y="150960"/>
                    <a:pt x="0" y="97250"/>
                  </a:cubicBezTo>
                  <a:cubicBezTo>
                    <a:pt x="0" y="43540"/>
                    <a:pt x="36845" y="0"/>
                    <a:pt x="82296" y="0"/>
                  </a:cubicBezTo>
                  <a:cubicBezTo>
                    <a:pt x="127747" y="0"/>
                    <a:pt x="164592" y="43540"/>
                    <a:pt x="164592" y="9725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F3DF867-AE4D-F1AB-A3F6-BC36DE4F24E4}"/>
                </a:ext>
              </a:extLst>
            </p:cNvPr>
            <p:cNvSpPr/>
            <p:nvPr/>
          </p:nvSpPr>
          <p:spPr>
            <a:xfrm>
              <a:off x="3543026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374AC7F-5B33-2FB9-2953-FD85B836169C}"/>
                </a:ext>
              </a:extLst>
            </p:cNvPr>
            <p:cNvSpPr/>
            <p:nvPr/>
          </p:nvSpPr>
          <p:spPr>
            <a:xfrm>
              <a:off x="3917549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09A94048-79BB-F193-8EA6-CC19AD16BD37}"/>
                </a:ext>
              </a:extLst>
            </p:cNvPr>
            <p:cNvSpPr/>
            <p:nvPr/>
          </p:nvSpPr>
          <p:spPr>
            <a:xfrm>
              <a:off x="3623607" y="1849073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1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B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64E3445-78B7-3CD8-3BBF-5B1E0B5AD743}"/>
                </a:ext>
              </a:extLst>
            </p:cNvPr>
            <p:cNvSpPr/>
            <p:nvPr/>
          </p:nvSpPr>
          <p:spPr>
            <a:xfrm>
              <a:off x="3262186" y="874729"/>
              <a:ext cx="803762" cy="653160"/>
            </a:xfrm>
            <a:custGeom>
              <a:avLst/>
              <a:gdLst>
                <a:gd name="connsiteX0" fmla="*/ 607738 w 803762"/>
                <a:gd name="connsiteY0" fmla="*/ 73565 h 653160"/>
                <a:gd name="connsiteX1" fmla="*/ 79767 w 803762"/>
                <a:gd name="connsiteY1" fmla="*/ 73565 h 653160"/>
                <a:gd name="connsiteX2" fmla="*/ 900 w 803762"/>
                <a:gd name="connsiteY2" fmla="*/ 274923 h 653160"/>
                <a:gd name="connsiteX3" fmla="*/ 101579 w 803762"/>
                <a:gd name="connsiteY3" fmla="*/ 451802 h 653160"/>
                <a:gd name="connsiteX4" fmla="*/ 101579 w 803762"/>
                <a:gd name="connsiteY4" fmla="*/ 642398 h 653160"/>
                <a:gd name="connsiteX5" fmla="*/ 134250 w 803762"/>
                <a:gd name="connsiteY5" fmla="*/ 636873 h 653160"/>
                <a:gd name="connsiteX6" fmla="*/ 175112 w 803762"/>
                <a:gd name="connsiteY6" fmla="*/ 653161 h 653160"/>
                <a:gd name="connsiteX7" fmla="*/ 175112 w 803762"/>
                <a:gd name="connsiteY7" fmla="*/ 536099 h 653160"/>
                <a:gd name="connsiteX8" fmla="*/ 300366 w 803762"/>
                <a:gd name="connsiteY8" fmla="*/ 410845 h 653160"/>
                <a:gd name="connsiteX9" fmla="*/ 678794 w 803762"/>
                <a:gd name="connsiteY9" fmla="*/ 410845 h 653160"/>
                <a:gd name="connsiteX10" fmla="*/ 789284 w 803762"/>
                <a:gd name="connsiteY10" fmla="*/ 307594 h 653160"/>
                <a:gd name="connsiteX11" fmla="*/ 803762 w 803762"/>
                <a:gd name="connsiteY11" fmla="*/ 92615 h 653160"/>
                <a:gd name="connsiteX12" fmla="*/ 730325 w 803762"/>
                <a:gd name="connsiteY12" fmla="*/ 30035 h 653160"/>
                <a:gd name="connsiteX13" fmla="*/ 605166 w 803762"/>
                <a:gd name="connsiteY13" fmla="*/ 127 h 653160"/>
                <a:gd name="connsiteX14" fmla="*/ 607738 w 803762"/>
                <a:gd name="connsiteY14" fmla="*/ 73565 h 65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3762" h="653160">
                  <a:moveTo>
                    <a:pt x="607738" y="73565"/>
                  </a:moveTo>
                  <a:lnTo>
                    <a:pt x="79767" y="73565"/>
                  </a:lnTo>
                  <a:cubicBezTo>
                    <a:pt x="70242" y="82328"/>
                    <a:pt x="-9292" y="157861"/>
                    <a:pt x="900" y="274923"/>
                  </a:cubicBezTo>
                  <a:cubicBezTo>
                    <a:pt x="10330" y="383603"/>
                    <a:pt x="89673" y="443135"/>
                    <a:pt x="101579" y="451802"/>
                  </a:cubicBezTo>
                  <a:lnTo>
                    <a:pt x="101579" y="642398"/>
                  </a:lnTo>
                  <a:cubicBezTo>
                    <a:pt x="107770" y="639826"/>
                    <a:pt x="119391" y="635826"/>
                    <a:pt x="134250" y="636873"/>
                  </a:cubicBezTo>
                  <a:cubicBezTo>
                    <a:pt x="155396" y="638302"/>
                    <a:pt x="169873" y="648875"/>
                    <a:pt x="175112" y="653161"/>
                  </a:cubicBezTo>
                  <a:lnTo>
                    <a:pt x="175112" y="536099"/>
                  </a:lnTo>
                  <a:cubicBezTo>
                    <a:pt x="175112" y="466947"/>
                    <a:pt x="231214" y="410845"/>
                    <a:pt x="300366" y="410845"/>
                  </a:cubicBezTo>
                  <a:lnTo>
                    <a:pt x="678794" y="410845"/>
                  </a:lnTo>
                  <a:cubicBezTo>
                    <a:pt x="737087" y="410845"/>
                    <a:pt x="785284" y="365696"/>
                    <a:pt x="789284" y="307594"/>
                  </a:cubicBezTo>
                  <a:lnTo>
                    <a:pt x="803762" y="92615"/>
                  </a:lnTo>
                  <a:cubicBezTo>
                    <a:pt x="790427" y="75660"/>
                    <a:pt x="766901" y="50228"/>
                    <a:pt x="730325" y="30035"/>
                  </a:cubicBezTo>
                  <a:cubicBezTo>
                    <a:pt x="678032" y="1175"/>
                    <a:pt x="628502" y="-635"/>
                    <a:pt x="605166" y="127"/>
                  </a:cubicBezTo>
                  <a:cubicBezTo>
                    <a:pt x="605928" y="24511"/>
                    <a:pt x="606881" y="48990"/>
                    <a:pt x="607738" y="73565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FF070C84-66C7-3DFF-A54D-25DAD9B20DB1}"/>
                </a:ext>
              </a:extLst>
            </p:cNvPr>
            <p:cNvSpPr/>
            <p:nvPr/>
          </p:nvSpPr>
          <p:spPr>
            <a:xfrm>
              <a:off x="8611374" y="2362470"/>
              <a:ext cx="259746" cy="249269"/>
            </a:xfrm>
            <a:custGeom>
              <a:avLst/>
              <a:gdLst>
                <a:gd name="connsiteX0" fmla="*/ 259747 w 259746"/>
                <a:gd name="connsiteY0" fmla="*/ 45244 h 249269"/>
                <a:gd name="connsiteX1" fmla="*/ 118300 w 259746"/>
                <a:gd name="connsiteY1" fmla="*/ 151257 h 249269"/>
                <a:gd name="connsiteX2" fmla="*/ 69342 w 259746"/>
                <a:gd name="connsiteY2" fmla="*/ 249269 h 249269"/>
                <a:gd name="connsiteX3" fmla="*/ 0 w 259746"/>
                <a:gd name="connsiteY3" fmla="*/ 249269 h 249269"/>
                <a:gd name="connsiteX4" fmla="*/ 122491 w 259746"/>
                <a:gd name="connsiteY4" fmla="*/ 0 h 249269"/>
                <a:gd name="connsiteX5" fmla="*/ 259747 w 259746"/>
                <a:gd name="connsiteY5" fmla="*/ 45244 h 249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746" h="249269">
                  <a:moveTo>
                    <a:pt x="259747" y="45244"/>
                  </a:moveTo>
                  <a:cubicBezTo>
                    <a:pt x="212598" y="80582"/>
                    <a:pt x="165449" y="115919"/>
                    <a:pt x="118300" y="151257"/>
                  </a:cubicBezTo>
                  <a:cubicBezTo>
                    <a:pt x="102013" y="183928"/>
                    <a:pt x="85725" y="216599"/>
                    <a:pt x="69342" y="249269"/>
                  </a:cubicBezTo>
                  <a:lnTo>
                    <a:pt x="0" y="249269"/>
                  </a:lnTo>
                  <a:cubicBezTo>
                    <a:pt x="40767" y="166116"/>
                    <a:pt x="81629" y="83153"/>
                    <a:pt x="122491" y="0"/>
                  </a:cubicBezTo>
                  <a:cubicBezTo>
                    <a:pt x="172974" y="2572"/>
                    <a:pt x="219933" y="18859"/>
                    <a:pt x="259747" y="45244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79C9E46-2A49-0883-C3B0-B4908DFD718E}"/>
                </a:ext>
              </a:extLst>
            </p:cNvPr>
            <p:cNvSpPr/>
            <p:nvPr/>
          </p:nvSpPr>
          <p:spPr>
            <a:xfrm>
              <a:off x="8318956" y="2362090"/>
              <a:ext cx="157639" cy="281082"/>
            </a:xfrm>
            <a:custGeom>
              <a:avLst/>
              <a:gdLst>
                <a:gd name="connsiteX0" fmla="*/ 157639 w 157639"/>
                <a:gd name="connsiteY0" fmla="*/ 281083 h 281082"/>
                <a:gd name="connsiteX1" fmla="*/ 120968 w 157639"/>
                <a:gd name="connsiteY1" fmla="*/ 281083 h 281082"/>
                <a:gd name="connsiteX2" fmla="*/ 100489 w 157639"/>
                <a:gd name="connsiteY2" fmla="*/ 157829 h 281082"/>
                <a:gd name="connsiteX3" fmla="*/ 0 w 157639"/>
                <a:gd name="connsiteY3" fmla="*/ 24098 h 281082"/>
                <a:gd name="connsiteX4" fmla="*/ 112109 w 157639"/>
                <a:gd name="connsiteY4" fmla="*/ 0 h 281082"/>
                <a:gd name="connsiteX5" fmla="*/ 155639 w 157639"/>
                <a:gd name="connsiteY5" fmla="*/ 0 h 281082"/>
                <a:gd name="connsiteX6" fmla="*/ 157639 w 157639"/>
                <a:gd name="connsiteY6" fmla="*/ 281083 h 28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39" h="281082">
                  <a:moveTo>
                    <a:pt x="157639" y="281083"/>
                  </a:moveTo>
                  <a:lnTo>
                    <a:pt x="120968" y="281083"/>
                  </a:lnTo>
                  <a:cubicBezTo>
                    <a:pt x="114110" y="240030"/>
                    <a:pt x="107347" y="198882"/>
                    <a:pt x="100489" y="157829"/>
                  </a:cubicBezTo>
                  <a:cubicBezTo>
                    <a:pt x="67056" y="113252"/>
                    <a:pt x="33528" y="68675"/>
                    <a:pt x="0" y="24098"/>
                  </a:cubicBezTo>
                  <a:cubicBezTo>
                    <a:pt x="34290" y="8572"/>
                    <a:pt x="72200" y="0"/>
                    <a:pt x="112109" y="0"/>
                  </a:cubicBezTo>
                  <a:lnTo>
                    <a:pt x="155639" y="0"/>
                  </a:lnTo>
                  <a:cubicBezTo>
                    <a:pt x="156306" y="93631"/>
                    <a:pt x="156972" y="187357"/>
                    <a:pt x="157639" y="281083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E25DDB6C-94DF-0825-82A8-29293AB10A83}"/>
                </a:ext>
              </a:extLst>
            </p:cNvPr>
            <p:cNvGrpSpPr/>
            <p:nvPr/>
          </p:nvGrpSpPr>
          <p:grpSpPr>
            <a:xfrm>
              <a:off x="2976670" y="2572973"/>
              <a:ext cx="6146958" cy="2890170"/>
              <a:chOff x="2976670" y="2572973"/>
              <a:chExt cx="6146958" cy="2890170"/>
            </a:xfrm>
          </p:grpSpPr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0660B95F-A811-5DE4-08FB-D6838EA608F0}"/>
                  </a:ext>
                </a:extLst>
              </p:cNvPr>
              <p:cNvSpPr/>
              <p:nvPr/>
            </p:nvSpPr>
            <p:spPr>
              <a:xfrm>
                <a:off x="2976670" y="2572973"/>
                <a:ext cx="6146958" cy="2890170"/>
              </a:xfrm>
              <a:custGeom>
                <a:avLst/>
                <a:gdLst>
                  <a:gd name="connsiteX0" fmla="*/ 0 w 6146958"/>
                  <a:gd name="connsiteY0" fmla="*/ 0 h 2890170"/>
                  <a:gd name="connsiteX1" fmla="*/ 6146959 w 6146958"/>
                  <a:gd name="connsiteY1" fmla="*/ 0 h 2890170"/>
                  <a:gd name="connsiteX2" fmla="*/ 6146959 w 6146958"/>
                  <a:gd name="connsiteY2" fmla="*/ 2890171 h 2890170"/>
                  <a:gd name="connsiteX3" fmla="*/ 0 w 6146958"/>
                  <a:gd name="connsiteY3" fmla="*/ 2890171 h 289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958" h="2890170">
                    <a:moveTo>
                      <a:pt x="0" y="0"/>
                    </a:moveTo>
                    <a:lnTo>
                      <a:pt x="6146959" y="0"/>
                    </a:lnTo>
                    <a:lnTo>
                      <a:pt x="6146959" y="2890171"/>
                    </a:lnTo>
                    <a:lnTo>
                      <a:pt x="0" y="2890171"/>
                    </a:lnTo>
                    <a:close/>
                  </a:path>
                </a:pathLst>
              </a:custGeom>
              <a:solidFill>
                <a:srgbClr val="034A9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25A3E690-6D3C-19BE-F0C2-C3857B40BD5F}"/>
                  </a:ext>
                </a:extLst>
              </p:cNvPr>
              <p:cNvSpPr/>
              <p:nvPr/>
            </p:nvSpPr>
            <p:spPr>
              <a:xfrm rot="5400000">
                <a:off x="4686121" y="1025570"/>
                <a:ext cx="2728150" cy="5984938"/>
              </a:xfrm>
              <a:custGeom>
                <a:avLst/>
                <a:gdLst>
                  <a:gd name="connsiteX0" fmla="*/ 0 w 2728150"/>
                  <a:gd name="connsiteY0" fmla="*/ 0 h 5984938"/>
                  <a:gd name="connsiteX1" fmla="*/ 2728151 w 2728150"/>
                  <a:gd name="connsiteY1" fmla="*/ 0 h 5984938"/>
                  <a:gd name="connsiteX2" fmla="*/ 2728151 w 2728150"/>
                  <a:gd name="connsiteY2" fmla="*/ 5984939 h 5984938"/>
                  <a:gd name="connsiteX3" fmla="*/ 0 w 2728150"/>
                  <a:gd name="connsiteY3" fmla="*/ 5984939 h 59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150" h="5984938">
                    <a:moveTo>
                      <a:pt x="0" y="0"/>
                    </a:moveTo>
                    <a:lnTo>
                      <a:pt x="2728151" y="0"/>
                    </a:lnTo>
                    <a:lnTo>
                      <a:pt x="2728151" y="5984939"/>
                    </a:lnTo>
                    <a:lnTo>
                      <a:pt x="0" y="5984939"/>
                    </a:lnTo>
                    <a:close/>
                  </a:path>
                </a:pathLst>
              </a:custGeom>
              <a:solidFill>
                <a:srgbClr val="0070C0">
                  <a:lumMod val="20000"/>
                  <a:lumOff val="8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23005DF7-8010-61BB-7988-2D4E3DFBBE93}"/>
                </a:ext>
              </a:extLst>
            </p:cNvPr>
            <p:cNvSpPr/>
            <p:nvPr/>
          </p:nvSpPr>
          <p:spPr>
            <a:xfrm>
              <a:off x="2846577" y="3637792"/>
              <a:ext cx="260334" cy="375817"/>
            </a:xfrm>
            <a:custGeom>
              <a:avLst/>
              <a:gdLst>
                <a:gd name="connsiteX0" fmla="*/ 209150 w 260334"/>
                <a:gd name="connsiteY0" fmla="*/ 368693 h 375817"/>
                <a:gd name="connsiteX1" fmla="*/ 209150 w 260334"/>
                <a:gd name="connsiteY1" fmla="*/ 368693 h 375817"/>
                <a:gd name="connsiteX2" fmla="*/ 96659 w 260334"/>
                <a:gd name="connsiteY2" fmla="*/ 324593 h 375817"/>
                <a:gd name="connsiteX3" fmla="*/ 7124 w 260334"/>
                <a:gd name="connsiteY3" fmla="*/ 119615 h 375817"/>
                <a:gd name="connsiteX4" fmla="*/ 51225 w 260334"/>
                <a:gd name="connsiteY4" fmla="*/ 7124 h 375817"/>
                <a:gd name="connsiteX5" fmla="*/ 51225 w 260334"/>
                <a:gd name="connsiteY5" fmla="*/ 7124 h 375817"/>
                <a:gd name="connsiteX6" fmla="*/ 163715 w 260334"/>
                <a:gd name="connsiteY6" fmla="*/ 51225 h 375817"/>
                <a:gd name="connsiteX7" fmla="*/ 253250 w 260334"/>
                <a:gd name="connsiteY7" fmla="*/ 256203 h 375817"/>
                <a:gd name="connsiteX8" fmla="*/ 209150 w 260334"/>
                <a:gd name="connsiteY8" fmla="*/ 368693 h 37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334" h="375817">
                  <a:moveTo>
                    <a:pt x="209150" y="368693"/>
                  </a:moveTo>
                  <a:lnTo>
                    <a:pt x="209150" y="368693"/>
                  </a:lnTo>
                  <a:cubicBezTo>
                    <a:pt x="166097" y="387553"/>
                    <a:pt x="115424" y="367646"/>
                    <a:pt x="96659" y="324593"/>
                  </a:cubicBezTo>
                  <a:lnTo>
                    <a:pt x="7124" y="119615"/>
                  </a:lnTo>
                  <a:cubicBezTo>
                    <a:pt x="-11735" y="76562"/>
                    <a:pt x="8172" y="25889"/>
                    <a:pt x="51225" y="7124"/>
                  </a:cubicBezTo>
                  <a:lnTo>
                    <a:pt x="51225" y="7124"/>
                  </a:lnTo>
                  <a:cubicBezTo>
                    <a:pt x="94278" y="-11735"/>
                    <a:pt x="144951" y="8172"/>
                    <a:pt x="163715" y="51225"/>
                  </a:cubicBezTo>
                  <a:lnTo>
                    <a:pt x="253250" y="256203"/>
                  </a:lnTo>
                  <a:cubicBezTo>
                    <a:pt x="272015" y="299256"/>
                    <a:pt x="252203" y="349929"/>
                    <a:pt x="209150" y="368693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DB99A40-F4D6-B548-9B85-62BE59B93501}"/>
                </a:ext>
              </a:extLst>
            </p:cNvPr>
            <p:cNvSpPr/>
            <p:nvPr/>
          </p:nvSpPr>
          <p:spPr>
            <a:xfrm>
              <a:off x="8908863" y="3702090"/>
              <a:ext cx="328946" cy="328874"/>
            </a:xfrm>
            <a:custGeom>
              <a:avLst/>
              <a:gdLst>
                <a:gd name="connsiteX0" fmla="*/ 24932 w 328946"/>
                <a:gd name="connsiteY0" fmla="*/ 304014 h 328874"/>
                <a:gd name="connsiteX1" fmla="*/ 24932 w 328946"/>
                <a:gd name="connsiteY1" fmla="*/ 304014 h 328874"/>
                <a:gd name="connsiteX2" fmla="*/ 24932 w 328946"/>
                <a:gd name="connsiteY2" fmla="*/ 183142 h 328874"/>
                <a:gd name="connsiteX3" fmla="*/ 183142 w 328946"/>
                <a:gd name="connsiteY3" fmla="*/ 24932 h 328874"/>
                <a:gd name="connsiteX4" fmla="*/ 304014 w 328946"/>
                <a:gd name="connsiteY4" fmla="*/ 24932 h 328874"/>
                <a:gd name="connsiteX5" fmla="*/ 304014 w 328946"/>
                <a:gd name="connsiteY5" fmla="*/ 24932 h 328874"/>
                <a:gd name="connsiteX6" fmla="*/ 304014 w 328946"/>
                <a:gd name="connsiteY6" fmla="*/ 145804 h 328874"/>
                <a:gd name="connsiteX7" fmla="*/ 145804 w 328946"/>
                <a:gd name="connsiteY7" fmla="*/ 304014 h 328874"/>
                <a:gd name="connsiteX8" fmla="*/ 24932 w 328946"/>
                <a:gd name="connsiteY8" fmla="*/ 304014 h 32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8946" h="328874">
                  <a:moveTo>
                    <a:pt x="24932" y="304014"/>
                  </a:moveTo>
                  <a:lnTo>
                    <a:pt x="24932" y="304014"/>
                  </a:lnTo>
                  <a:cubicBezTo>
                    <a:pt x="-8311" y="270772"/>
                    <a:pt x="-8311" y="216384"/>
                    <a:pt x="24932" y="183142"/>
                  </a:cubicBezTo>
                  <a:lnTo>
                    <a:pt x="183142" y="24932"/>
                  </a:lnTo>
                  <a:cubicBezTo>
                    <a:pt x="216384" y="-8311"/>
                    <a:pt x="270772" y="-8311"/>
                    <a:pt x="304014" y="24932"/>
                  </a:cubicBezTo>
                  <a:lnTo>
                    <a:pt x="304014" y="24932"/>
                  </a:lnTo>
                  <a:cubicBezTo>
                    <a:pt x="337257" y="58174"/>
                    <a:pt x="337257" y="112562"/>
                    <a:pt x="304014" y="145804"/>
                  </a:cubicBezTo>
                  <a:lnTo>
                    <a:pt x="145804" y="304014"/>
                  </a:lnTo>
                  <a:cubicBezTo>
                    <a:pt x="112562" y="337161"/>
                    <a:pt x="58174" y="337161"/>
                    <a:pt x="24932" y="304014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57A5D67-AB3B-ED38-E769-567F9CF6E217}"/>
                </a:ext>
              </a:extLst>
            </p:cNvPr>
            <p:cNvSpPr/>
            <p:nvPr/>
          </p:nvSpPr>
          <p:spPr>
            <a:xfrm>
              <a:off x="8199703" y="1326531"/>
              <a:ext cx="794921" cy="879062"/>
            </a:xfrm>
            <a:custGeom>
              <a:avLst/>
              <a:gdLst>
                <a:gd name="connsiteX0" fmla="*/ 576929 w 794921"/>
                <a:gd name="connsiteY0" fmla="*/ 0 h 879062"/>
                <a:gd name="connsiteX1" fmla="*/ 534733 w 794921"/>
                <a:gd name="connsiteY1" fmla="*/ 28575 h 879062"/>
                <a:gd name="connsiteX2" fmla="*/ 487108 w 794921"/>
                <a:gd name="connsiteY2" fmla="*/ 42196 h 879062"/>
                <a:gd name="connsiteX3" fmla="*/ 74580 w 794921"/>
                <a:gd name="connsiteY3" fmla="*/ 88106 h 879062"/>
                <a:gd name="connsiteX4" fmla="*/ 0 w 794921"/>
                <a:gd name="connsiteY4" fmla="*/ 278987 h 879062"/>
                <a:gd name="connsiteX5" fmla="*/ 2381 w 794921"/>
                <a:gd name="connsiteY5" fmla="*/ 545592 h 879062"/>
                <a:gd name="connsiteX6" fmla="*/ 338899 w 794921"/>
                <a:gd name="connsiteY6" fmla="*/ 879062 h 879062"/>
                <a:gd name="connsiteX7" fmla="*/ 380523 w 794921"/>
                <a:gd name="connsiteY7" fmla="*/ 879062 h 879062"/>
                <a:gd name="connsiteX8" fmla="*/ 717042 w 794921"/>
                <a:gd name="connsiteY8" fmla="*/ 542544 h 879062"/>
                <a:gd name="connsiteX9" fmla="*/ 717042 w 794921"/>
                <a:gd name="connsiteY9" fmla="*/ 459962 h 879062"/>
                <a:gd name="connsiteX10" fmla="*/ 790860 w 794921"/>
                <a:gd name="connsiteY10" fmla="*/ 397669 h 879062"/>
                <a:gd name="connsiteX11" fmla="*/ 702087 w 794921"/>
                <a:gd name="connsiteY11" fmla="*/ 255842 h 879062"/>
                <a:gd name="connsiteX12" fmla="*/ 613600 w 794921"/>
                <a:gd name="connsiteY12" fmla="*/ 155162 h 879062"/>
                <a:gd name="connsiteX13" fmla="*/ 576929 w 794921"/>
                <a:gd name="connsiteY13" fmla="*/ 0 h 87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921" h="879062">
                  <a:moveTo>
                    <a:pt x="576929" y="0"/>
                  </a:moveTo>
                  <a:cubicBezTo>
                    <a:pt x="568547" y="7810"/>
                    <a:pt x="554545" y="19431"/>
                    <a:pt x="534733" y="28575"/>
                  </a:cubicBezTo>
                  <a:cubicBezTo>
                    <a:pt x="528828" y="31337"/>
                    <a:pt x="511302" y="38957"/>
                    <a:pt x="487108" y="42196"/>
                  </a:cubicBezTo>
                  <a:cubicBezTo>
                    <a:pt x="403670" y="53245"/>
                    <a:pt x="170402" y="20765"/>
                    <a:pt x="74580" y="88106"/>
                  </a:cubicBezTo>
                  <a:cubicBezTo>
                    <a:pt x="40767" y="111919"/>
                    <a:pt x="4381" y="161925"/>
                    <a:pt x="0" y="278987"/>
                  </a:cubicBezTo>
                  <a:lnTo>
                    <a:pt x="2381" y="545592"/>
                  </a:lnTo>
                  <a:cubicBezTo>
                    <a:pt x="4096" y="730282"/>
                    <a:pt x="154210" y="879062"/>
                    <a:pt x="338899" y="879062"/>
                  </a:cubicBezTo>
                  <a:lnTo>
                    <a:pt x="380523" y="879062"/>
                  </a:lnTo>
                  <a:cubicBezTo>
                    <a:pt x="566356" y="879062"/>
                    <a:pt x="717042" y="728377"/>
                    <a:pt x="717042" y="542544"/>
                  </a:cubicBezTo>
                  <a:lnTo>
                    <a:pt x="717042" y="459962"/>
                  </a:lnTo>
                  <a:cubicBezTo>
                    <a:pt x="723519" y="458057"/>
                    <a:pt x="775906" y="442246"/>
                    <a:pt x="790860" y="397669"/>
                  </a:cubicBezTo>
                  <a:cubicBezTo>
                    <a:pt x="807244" y="348806"/>
                    <a:pt x="773335" y="281559"/>
                    <a:pt x="702087" y="255842"/>
                  </a:cubicBezTo>
                  <a:cubicBezTo>
                    <a:pt x="679895" y="239649"/>
                    <a:pt x="642271" y="207740"/>
                    <a:pt x="613600" y="155162"/>
                  </a:cubicBezTo>
                  <a:cubicBezTo>
                    <a:pt x="578167" y="89726"/>
                    <a:pt x="576167" y="28384"/>
                    <a:pt x="576929" y="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6C7FF3B-8D60-5616-2262-69429260246F}"/>
                </a:ext>
              </a:extLst>
            </p:cNvPr>
            <p:cNvSpPr/>
            <p:nvPr/>
          </p:nvSpPr>
          <p:spPr>
            <a:xfrm>
              <a:off x="8272855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25B9BF7-7FCA-78B0-F917-B187072D1096}"/>
                </a:ext>
              </a:extLst>
            </p:cNvPr>
            <p:cNvSpPr/>
            <p:nvPr/>
          </p:nvSpPr>
          <p:spPr>
            <a:xfrm>
              <a:off x="8666428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A7ED488-B911-46A4-9DB4-C218EA31A395}"/>
                </a:ext>
              </a:extLst>
            </p:cNvPr>
            <p:cNvSpPr/>
            <p:nvPr/>
          </p:nvSpPr>
          <p:spPr>
            <a:xfrm>
              <a:off x="8343912" y="1945657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2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3B4DACF-7553-52E4-667C-C1E6EA870B84}"/>
                </a:ext>
              </a:extLst>
            </p:cNvPr>
            <p:cNvSpPr/>
            <p:nvPr/>
          </p:nvSpPr>
          <p:spPr>
            <a:xfrm>
              <a:off x="8072544" y="6173423"/>
              <a:ext cx="406908" cy="142875"/>
            </a:xfrm>
            <a:custGeom>
              <a:avLst/>
              <a:gdLst>
                <a:gd name="connsiteX0" fmla="*/ 238792 w 406908"/>
                <a:gd name="connsiteY0" fmla="*/ 0 h 142875"/>
                <a:gd name="connsiteX1" fmla="*/ 206121 w 406908"/>
                <a:gd name="connsiteY1" fmla="*/ 24479 h 142875"/>
                <a:gd name="connsiteX2" fmla="*/ 169355 w 406908"/>
                <a:gd name="connsiteY2" fmla="*/ 44863 h 142875"/>
                <a:gd name="connsiteX3" fmla="*/ 73438 w 406908"/>
                <a:gd name="connsiteY3" fmla="*/ 53054 h 142875"/>
                <a:gd name="connsiteX4" fmla="*/ 0 w 406908"/>
                <a:gd name="connsiteY4" fmla="*/ 134684 h 142875"/>
                <a:gd name="connsiteX5" fmla="*/ 238792 w 406908"/>
                <a:gd name="connsiteY5" fmla="*/ 138779 h 142875"/>
                <a:gd name="connsiteX6" fmla="*/ 242888 w 406908"/>
                <a:gd name="connsiteY6" fmla="*/ 114300 h 142875"/>
                <a:gd name="connsiteX7" fmla="*/ 298038 w 406908"/>
                <a:gd name="connsiteY7" fmla="*/ 114300 h 142875"/>
                <a:gd name="connsiteX8" fmla="*/ 298038 w 406908"/>
                <a:gd name="connsiteY8" fmla="*/ 142875 h 142875"/>
                <a:gd name="connsiteX9" fmla="*/ 406908 w 406908"/>
                <a:gd name="connsiteY9" fmla="*/ 142875 h 142875"/>
                <a:gd name="connsiteX10" fmla="*/ 402146 w 406908"/>
                <a:gd name="connsiteY10" fmla="*/ 0 h 142875"/>
                <a:gd name="connsiteX11" fmla="*/ 238792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238792" y="0"/>
                  </a:moveTo>
                  <a:cubicBezTo>
                    <a:pt x="231077" y="6668"/>
                    <a:pt x="220123" y="15430"/>
                    <a:pt x="206121" y="24479"/>
                  </a:cubicBezTo>
                  <a:cubicBezTo>
                    <a:pt x="192120" y="33528"/>
                    <a:pt x="178022" y="41053"/>
                    <a:pt x="169355" y="44863"/>
                  </a:cubicBezTo>
                  <a:cubicBezTo>
                    <a:pt x="129635" y="62294"/>
                    <a:pt x="104108" y="45434"/>
                    <a:pt x="73438" y="53054"/>
                  </a:cubicBezTo>
                  <a:cubicBezTo>
                    <a:pt x="51911" y="58388"/>
                    <a:pt x="24384" y="76676"/>
                    <a:pt x="0" y="134684"/>
                  </a:cubicBezTo>
                  <a:cubicBezTo>
                    <a:pt x="79629" y="136017"/>
                    <a:pt x="159163" y="137446"/>
                    <a:pt x="238792" y="138779"/>
                  </a:cubicBezTo>
                  <a:cubicBezTo>
                    <a:pt x="240125" y="130588"/>
                    <a:pt x="241554" y="122491"/>
                    <a:pt x="242888" y="114300"/>
                  </a:cubicBezTo>
                  <a:cubicBezTo>
                    <a:pt x="261271" y="114300"/>
                    <a:pt x="279654" y="114300"/>
                    <a:pt x="298038" y="114300"/>
                  </a:cubicBezTo>
                  <a:cubicBezTo>
                    <a:pt x="298038" y="123825"/>
                    <a:pt x="298038" y="133350"/>
                    <a:pt x="298038" y="142875"/>
                  </a:cubicBezTo>
                  <a:cubicBezTo>
                    <a:pt x="334328" y="142875"/>
                    <a:pt x="370618" y="142875"/>
                    <a:pt x="406908" y="142875"/>
                  </a:cubicBezTo>
                  <a:cubicBezTo>
                    <a:pt x="405289" y="95250"/>
                    <a:pt x="403765" y="47625"/>
                    <a:pt x="402146" y="0"/>
                  </a:cubicBezTo>
                  <a:cubicBezTo>
                    <a:pt x="347663" y="0"/>
                    <a:pt x="293180" y="0"/>
                    <a:pt x="238792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00C6E2A-20D0-FE3E-6C18-A83F1836A094}"/>
                </a:ext>
              </a:extLst>
            </p:cNvPr>
            <p:cNvSpPr/>
            <p:nvPr/>
          </p:nvSpPr>
          <p:spPr>
            <a:xfrm>
              <a:off x="8692908" y="6173423"/>
              <a:ext cx="406908" cy="142875"/>
            </a:xfrm>
            <a:custGeom>
              <a:avLst/>
              <a:gdLst>
                <a:gd name="connsiteX0" fmla="*/ 168116 w 406908"/>
                <a:gd name="connsiteY0" fmla="*/ 0 h 142875"/>
                <a:gd name="connsiteX1" fmla="*/ 200787 w 406908"/>
                <a:gd name="connsiteY1" fmla="*/ 24479 h 142875"/>
                <a:gd name="connsiteX2" fmla="*/ 237554 w 406908"/>
                <a:gd name="connsiteY2" fmla="*/ 44863 h 142875"/>
                <a:gd name="connsiteX3" fmla="*/ 333470 w 406908"/>
                <a:gd name="connsiteY3" fmla="*/ 53054 h 142875"/>
                <a:gd name="connsiteX4" fmla="*/ 406908 w 406908"/>
                <a:gd name="connsiteY4" fmla="*/ 134684 h 142875"/>
                <a:gd name="connsiteX5" fmla="*/ 168116 w 406908"/>
                <a:gd name="connsiteY5" fmla="*/ 138779 h 142875"/>
                <a:gd name="connsiteX6" fmla="*/ 164021 w 406908"/>
                <a:gd name="connsiteY6" fmla="*/ 114300 h 142875"/>
                <a:gd name="connsiteX7" fmla="*/ 108871 w 406908"/>
                <a:gd name="connsiteY7" fmla="*/ 114300 h 142875"/>
                <a:gd name="connsiteX8" fmla="*/ 108871 w 406908"/>
                <a:gd name="connsiteY8" fmla="*/ 142875 h 142875"/>
                <a:gd name="connsiteX9" fmla="*/ 0 w 406908"/>
                <a:gd name="connsiteY9" fmla="*/ 142875 h 142875"/>
                <a:gd name="connsiteX10" fmla="*/ 4763 w 406908"/>
                <a:gd name="connsiteY10" fmla="*/ 0 h 142875"/>
                <a:gd name="connsiteX11" fmla="*/ 168116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168116" y="0"/>
                  </a:moveTo>
                  <a:cubicBezTo>
                    <a:pt x="175832" y="6668"/>
                    <a:pt x="186785" y="15430"/>
                    <a:pt x="200787" y="24479"/>
                  </a:cubicBezTo>
                  <a:cubicBezTo>
                    <a:pt x="214789" y="33528"/>
                    <a:pt x="228886" y="41053"/>
                    <a:pt x="237554" y="44863"/>
                  </a:cubicBezTo>
                  <a:cubicBezTo>
                    <a:pt x="277273" y="62294"/>
                    <a:pt x="302800" y="45434"/>
                    <a:pt x="333470" y="53054"/>
                  </a:cubicBezTo>
                  <a:cubicBezTo>
                    <a:pt x="354997" y="58388"/>
                    <a:pt x="382524" y="76676"/>
                    <a:pt x="406908" y="134684"/>
                  </a:cubicBezTo>
                  <a:cubicBezTo>
                    <a:pt x="327279" y="136017"/>
                    <a:pt x="247745" y="137446"/>
                    <a:pt x="168116" y="138779"/>
                  </a:cubicBezTo>
                  <a:cubicBezTo>
                    <a:pt x="166783" y="130588"/>
                    <a:pt x="165354" y="122491"/>
                    <a:pt x="164021" y="114300"/>
                  </a:cubicBezTo>
                  <a:cubicBezTo>
                    <a:pt x="145638" y="114300"/>
                    <a:pt x="127254" y="114300"/>
                    <a:pt x="108871" y="114300"/>
                  </a:cubicBezTo>
                  <a:cubicBezTo>
                    <a:pt x="108871" y="123825"/>
                    <a:pt x="108871" y="133350"/>
                    <a:pt x="108871" y="142875"/>
                  </a:cubicBezTo>
                  <a:cubicBezTo>
                    <a:pt x="72580" y="142875"/>
                    <a:pt x="36290" y="142875"/>
                    <a:pt x="0" y="142875"/>
                  </a:cubicBezTo>
                  <a:cubicBezTo>
                    <a:pt x="1619" y="95250"/>
                    <a:pt x="3143" y="47625"/>
                    <a:pt x="4763" y="0"/>
                  </a:cubicBezTo>
                  <a:cubicBezTo>
                    <a:pt x="59246" y="0"/>
                    <a:pt x="113729" y="0"/>
                    <a:pt x="168116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44" name="Rectangle 43">
            <a:extLst>
              <a:ext uri="{FF2B5EF4-FFF2-40B4-BE49-F238E27FC236}">
                <a16:creationId xmlns:a16="http://schemas.microsoft.com/office/drawing/2014/main" id="{BC2CB8C4-C9E2-26DB-AC7A-DCD01F70B739}"/>
              </a:ext>
            </a:extLst>
          </p:cNvPr>
          <p:cNvSpPr/>
          <p:nvPr/>
        </p:nvSpPr>
        <p:spPr>
          <a:xfrm>
            <a:off x="3271072" y="2607935"/>
            <a:ext cx="5255387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000" b="1" u="sng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Bias &amp; Variance Definitions!</a:t>
            </a: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1A876C57-150C-4461-265C-4B64743EBDB7}"/>
              </a:ext>
            </a:extLst>
          </p:cNvPr>
          <p:cNvSpPr/>
          <p:nvPr/>
        </p:nvSpPr>
        <p:spPr>
          <a:xfrm>
            <a:off x="2896552" y="3124693"/>
            <a:ext cx="5784503" cy="22159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000" b="1" u="sng" dirty="0">
                <a:solidFill>
                  <a:prstClr val="black"/>
                </a:solidFill>
                <a:latin typeface="Arial (Body)"/>
                <a:ea typeface="ADLaM Display" panose="02010000000000000000" pitchFamily="2" charset="0"/>
                <a:cs typeface="ADLaM Display" panose="02010000000000000000" pitchFamily="2" charset="0"/>
              </a:rPr>
              <a:t>Lack of Accuracy </a:t>
            </a:r>
            <a:r>
              <a:rPr lang="en-US" sz="2000" b="1" u="sng" dirty="0">
                <a:solidFill>
                  <a:prstClr val="black"/>
                </a:solidFill>
                <a:latin typeface="Arial (Body)"/>
                <a:ea typeface="ADLaM Display" panose="02010000000000000000" pitchFamily="2" charset="0"/>
                <a:cs typeface="ADLaM Display" panose="02010000000000000000" pitchFamily="2" charset="0"/>
                <a:sym typeface="Wingdings" panose="05000000000000000000" pitchFamily="2" charset="2"/>
              </a:rPr>
              <a:t> Bias:</a:t>
            </a:r>
            <a:endParaRPr lang="en-US" sz="2000" b="1" u="sng" dirty="0">
              <a:solidFill>
                <a:prstClr val="black"/>
              </a:solidFill>
              <a:latin typeface="Arial (Body)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algn="just"/>
            <a:endParaRPr lang="en-US" sz="1400" dirty="0">
              <a:latin typeface="Arial (Body)"/>
            </a:endParaRPr>
          </a:p>
          <a:p>
            <a:pPr algn="just"/>
            <a:r>
              <a:rPr lang="en-US" sz="1400" dirty="0">
                <a:latin typeface="Arial (Body)"/>
              </a:rPr>
              <a:t>Error from incorrect or overly simple assumptions in the model — leads to predictions that are consistently off in the same direction. </a:t>
            </a:r>
          </a:p>
          <a:p>
            <a:pPr algn="just"/>
            <a:endParaRPr lang="en-US" sz="1400" dirty="0">
              <a:latin typeface="Arial (Body)"/>
            </a:endParaRPr>
          </a:p>
          <a:p>
            <a:pPr algn="just"/>
            <a:r>
              <a:rPr lang="en-US" sz="2000" b="1" u="sng" dirty="0">
                <a:latin typeface="Arial (Body)"/>
                <a:ea typeface="ADLaM Display" panose="02010000000000000000" pitchFamily="2" charset="0"/>
                <a:cs typeface="ADLaM Display" panose="02010000000000000000" pitchFamily="2" charset="0"/>
              </a:rPr>
              <a:t>Lack of Reliability </a:t>
            </a:r>
            <a:r>
              <a:rPr lang="en-US" sz="2000" b="1" u="sng" dirty="0">
                <a:latin typeface="Arial (Body)"/>
                <a:ea typeface="ADLaM Display" panose="02010000000000000000" pitchFamily="2" charset="0"/>
                <a:cs typeface="ADLaM Display" panose="02010000000000000000" pitchFamily="2" charset="0"/>
                <a:sym typeface="Wingdings" panose="05000000000000000000" pitchFamily="2" charset="2"/>
              </a:rPr>
              <a:t> </a:t>
            </a:r>
            <a:r>
              <a:rPr lang="en-US" sz="2000" b="1" u="sng" dirty="0">
                <a:latin typeface="Arial (Body)"/>
                <a:ea typeface="ADLaM Display" panose="02010000000000000000" pitchFamily="2" charset="0"/>
                <a:cs typeface="ADLaM Display" panose="02010000000000000000" pitchFamily="2" charset="0"/>
              </a:rPr>
              <a:t>Variance</a:t>
            </a:r>
            <a:r>
              <a:rPr lang="en-US" sz="2000" b="1" dirty="0">
                <a:latin typeface="Arial (Body)"/>
                <a:ea typeface="ADLaM Display" panose="02010000000000000000" pitchFamily="2" charset="0"/>
                <a:cs typeface="ADLaM Display" panose="02010000000000000000" pitchFamily="2" charset="0"/>
              </a:rPr>
              <a:t>:</a:t>
            </a:r>
            <a:r>
              <a:rPr lang="en-US" sz="2000" dirty="0">
                <a:latin typeface="Arial (Body)"/>
                <a:ea typeface="ADLaM Display" panose="02010000000000000000" pitchFamily="2" charset="0"/>
                <a:cs typeface="ADLaM Display" panose="02010000000000000000" pitchFamily="2" charset="0"/>
              </a:rPr>
              <a:t> </a:t>
            </a:r>
          </a:p>
          <a:p>
            <a:pPr algn="just"/>
            <a:endParaRPr lang="en-US" sz="1400" dirty="0">
              <a:latin typeface="Arial (Body)"/>
            </a:endParaRPr>
          </a:p>
          <a:p>
            <a:pPr algn="just"/>
            <a:r>
              <a:rPr lang="en-US" sz="1400" dirty="0">
                <a:latin typeface="Arial (Body)"/>
              </a:rPr>
              <a:t>Error from too much sensitivity to small changes in the training data — leads to predictions that fluctuate widely.</a:t>
            </a:r>
          </a:p>
        </p:txBody>
      </p:sp>
      <p:sp>
        <p:nvSpPr>
          <p:cNvPr id="49" name="Title 1">
            <a:extLst>
              <a:ext uri="{FF2B5EF4-FFF2-40B4-BE49-F238E27FC236}">
                <a16:creationId xmlns:a16="http://schemas.microsoft.com/office/drawing/2014/main" id="{C623F6C3-B37B-37E0-5737-D356611A3C07}"/>
              </a:ext>
            </a:extLst>
          </p:cNvPr>
          <p:cNvSpPr txBox="1">
            <a:spLocks/>
          </p:cNvSpPr>
          <p:nvPr/>
        </p:nvSpPr>
        <p:spPr>
          <a:xfrm>
            <a:off x="280416" y="1"/>
            <a:ext cx="11277600" cy="101498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200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000" b="1" i="0" u="none" strike="noStrike" kern="1200" cap="none" spc="0" normalizeH="0" baseline="0" noProof="0" dirty="0">
                <a:ln>
                  <a:noFill/>
                </a:ln>
                <a:solidFill>
                  <a:srgbClr val="3E77E9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Bias-Variance: Dartboard Analogy</a:t>
            </a:r>
          </a:p>
        </p:txBody>
      </p:sp>
    </p:spTree>
    <p:extLst>
      <p:ext uri="{BB962C8B-B14F-4D97-AF65-F5344CB8AC3E}">
        <p14:creationId xmlns:p14="http://schemas.microsoft.com/office/powerpoint/2010/main" val="36504456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5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6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6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54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60" accel="100000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600"/>
                            </p:stCondLst>
                            <p:childTnLst>
                              <p:par>
                                <p:cTn id="48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100"/>
                            </p:stCondLst>
                            <p:childTnLst>
                              <p:par>
                                <p:cTn id="5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/>
      <p:bldP spid="4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29BDDD29-D1CC-824F-BF2C-9C0F8B2F73C4}"/>
              </a:ext>
            </a:extLst>
          </p:cNvPr>
          <p:cNvGrpSpPr/>
          <p:nvPr/>
        </p:nvGrpSpPr>
        <p:grpSpPr>
          <a:xfrm>
            <a:off x="101240" y="1048109"/>
            <a:ext cx="11785960" cy="5387674"/>
            <a:chOff x="-1422760" y="544053"/>
            <a:chExt cx="11785960" cy="5387674"/>
          </a:xfrm>
        </p:grpSpPr>
        <p:sp>
          <p:nvSpPr>
            <p:cNvPr id="5" name="TextBox 62">
              <a:extLst>
                <a:ext uri="{FF2B5EF4-FFF2-40B4-BE49-F238E27FC236}">
                  <a16:creationId xmlns:a16="http://schemas.microsoft.com/office/drawing/2014/main" id="{30BED3E1-9E72-443B-A3F2-79F14BB0856A}"/>
                </a:ext>
              </a:extLst>
            </p:cNvPr>
            <p:cNvSpPr txBox="1"/>
            <p:nvPr/>
          </p:nvSpPr>
          <p:spPr>
            <a:xfrm>
              <a:off x="5131164" y="544053"/>
              <a:ext cx="3542029" cy="1015663"/>
            </a:xfrm>
            <a:prstGeom prst="rect">
              <a:avLst/>
            </a:prstGeom>
            <a:noFill/>
          </p:spPr>
          <p:txBody>
            <a:bodyPr wrap="square" lIns="0" rIns="0" rtlCol="0" anchor="b">
              <a:spAutoFit/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sz="1600" dirty="0"/>
                <a:t>🔁 </a:t>
              </a:r>
              <a:r>
                <a:rPr lang="en-US" sz="2000" b="1" dirty="0"/>
                <a:t>Low variance</a:t>
              </a:r>
              <a:r>
                <a:rPr lang="en-US" sz="2000" dirty="0"/>
                <a:t> — results stay stable across different data samples.</a:t>
              </a:r>
              <a:endParaRPr kumimoji="0" lang="en-US" sz="2000" b="1" i="0" u="none" strike="noStrike" kern="120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7" name="TextBox 64">
              <a:extLst>
                <a:ext uri="{FF2B5EF4-FFF2-40B4-BE49-F238E27FC236}">
                  <a16:creationId xmlns:a16="http://schemas.microsoft.com/office/drawing/2014/main" id="{065D7CD3-BF22-41C9-9D29-CAA1D949E44A}"/>
                </a:ext>
              </a:extLst>
            </p:cNvPr>
            <p:cNvSpPr txBox="1"/>
            <p:nvPr/>
          </p:nvSpPr>
          <p:spPr>
            <a:xfrm>
              <a:off x="6943208" y="2279622"/>
              <a:ext cx="3419992" cy="707886"/>
            </a:xfrm>
            <a:prstGeom prst="rect">
              <a:avLst/>
            </a:prstGeom>
            <a:noFill/>
          </p:spPr>
          <p:txBody>
            <a:bodyPr wrap="square" lIns="0" rIns="0" rtlCol="0" anchor="b">
              <a:spAutoFit/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sz="2000" dirty="0"/>
                <a:t>⚖️ </a:t>
              </a:r>
              <a:r>
                <a:rPr lang="en-US" sz="2000" b="1" dirty="0"/>
                <a:t>Good balance</a:t>
              </a:r>
              <a:r>
                <a:rPr lang="en-US" sz="2000" dirty="0"/>
                <a:t> — learns enough to generalize well.</a:t>
              </a:r>
              <a:endParaRPr kumimoji="0" lang="en-US" sz="2000" b="1" i="0" u="none" strike="noStrike" kern="120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9" name="TextBox 66">
              <a:extLst>
                <a:ext uri="{FF2B5EF4-FFF2-40B4-BE49-F238E27FC236}">
                  <a16:creationId xmlns:a16="http://schemas.microsoft.com/office/drawing/2014/main" id="{BC254D16-0D9E-41CD-AF39-C0C0A0952E8E}"/>
                </a:ext>
              </a:extLst>
            </p:cNvPr>
            <p:cNvSpPr txBox="1"/>
            <p:nvPr/>
          </p:nvSpPr>
          <p:spPr>
            <a:xfrm>
              <a:off x="6455433" y="4816653"/>
              <a:ext cx="3695496" cy="1015663"/>
            </a:xfrm>
            <a:prstGeom prst="rect">
              <a:avLst/>
            </a:prstGeom>
            <a:noFill/>
          </p:spPr>
          <p:txBody>
            <a:bodyPr wrap="square" lIns="0" rIns="0" rtlCol="0" anchor="b">
              <a:spAutoFit/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en-US" sz="2000" dirty="0"/>
                <a:t>🧠 </a:t>
              </a:r>
              <a:r>
                <a:rPr lang="en-US" sz="2000" b="1" dirty="0"/>
                <a:t>Ideal model behavior</a:t>
              </a:r>
              <a:r>
                <a:rPr lang="en-US" sz="2000" dirty="0"/>
                <a:t> — reliable, generalizes well, and performs strongly on new data.</a:t>
              </a:r>
            </a:p>
          </p:txBody>
        </p:sp>
        <p:sp>
          <p:nvSpPr>
            <p:cNvPr id="11" name="TextBox 68">
              <a:extLst>
                <a:ext uri="{FF2B5EF4-FFF2-40B4-BE49-F238E27FC236}">
                  <a16:creationId xmlns:a16="http://schemas.microsoft.com/office/drawing/2014/main" id="{8186FD37-22A0-49AB-B570-AAE381A56F26}"/>
                </a:ext>
              </a:extLst>
            </p:cNvPr>
            <p:cNvSpPr txBox="1"/>
            <p:nvPr/>
          </p:nvSpPr>
          <p:spPr>
            <a:xfrm>
              <a:off x="-577140" y="4916064"/>
              <a:ext cx="3430748" cy="1015663"/>
            </a:xfrm>
            <a:prstGeom prst="rect">
              <a:avLst/>
            </a:prstGeom>
            <a:noFill/>
          </p:spPr>
          <p:txBody>
            <a:bodyPr wrap="square" lIns="0" rIns="0" rtlCol="0" anchor="b">
              <a:spAutoFit/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sz="2000" dirty="0"/>
                <a:t>📉 </a:t>
              </a:r>
              <a:r>
                <a:rPr lang="en-US" sz="2000" b="1" dirty="0"/>
                <a:t>Low bias</a:t>
              </a:r>
              <a:r>
                <a:rPr lang="en-US" sz="2000" dirty="0"/>
                <a:t> — the model captures the true relationship with minimal systematic error.</a:t>
              </a:r>
              <a:endParaRPr kumimoji="0" lang="en-US" sz="2000" b="1" i="0" u="none" strike="noStrike" kern="120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13" name="TextBox 70">
              <a:extLst>
                <a:ext uri="{FF2B5EF4-FFF2-40B4-BE49-F238E27FC236}">
                  <a16:creationId xmlns:a16="http://schemas.microsoft.com/office/drawing/2014/main" id="{9E6F74E2-9AE8-4D63-956B-FDF10B7945BF}"/>
                </a:ext>
              </a:extLst>
            </p:cNvPr>
            <p:cNvSpPr txBox="1"/>
            <p:nvPr/>
          </p:nvSpPr>
          <p:spPr>
            <a:xfrm>
              <a:off x="-1422760" y="1834464"/>
              <a:ext cx="3627840" cy="1015663"/>
            </a:xfrm>
            <a:prstGeom prst="rect">
              <a:avLst/>
            </a:prstGeom>
            <a:noFill/>
          </p:spPr>
          <p:txBody>
            <a:bodyPr wrap="square" lIns="0" rIns="0" rtlCol="0" anchor="b">
              <a:spAutoFit/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lvl="0" algn="ctr"/>
              <a:r>
                <a:rPr lang="en-US" sz="2000" dirty="0"/>
                <a:t>🎯 </a:t>
              </a:r>
              <a:r>
                <a:rPr lang="en-US" sz="2000" b="1" dirty="0"/>
                <a:t>Accurate and reliable</a:t>
              </a:r>
              <a:r>
                <a:rPr lang="en-US" sz="2000" dirty="0"/>
                <a:t> — predictions are close to the true value and to each other.</a:t>
              </a:r>
              <a:endParaRPr kumimoji="0" lang="en-US" sz="2000" b="1" i="0" u="none" strike="noStrike" kern="1200" cap="none" spc="0" normalizeH="0" baseline="0" noProof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BC51EA59-B976-7846-8A35-CD64E0E9E22F}"/>
                </a:ext>
              </a:extLst>
            </p:cNvPr>
            <p:cNvGrpSpPr/>
            <p:nvPr/>
          </p:nvGrpSpPr>
          <p:grpSpPr>
            <a:xfrm>
              <a:off x="2272736" y="872876"/>
              <a:ext cx="4635040" cy="4418040"/>
              <a:chOff x="2272736" y="872876"/>
              <a:chExt cx="4635040" cy="4418040"/>
            </a:xfrm>
          </p:grpSpPr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6886B546-FC0F-45A5-9371-E6B62C737079}"/>
                  </a:ext>
                </a:extLst>
              </p:cNvPr>
              <p:cNvSpPr/>
              <p:nvPr/>
            </p:nvSpPr>
            <p:spPr>
              <a:xfrm>
                <a:off x="2715880" y="1341201"/>
                <a:ext cx="3739553" cy="3739551"/>
              </a:xfrm>
              <a:custGeom>
                <a:avLst/>
                <a:gdLst>
                  <a:gd name="connsiteX0" fmla="*/ 2431463 w 4862925"/>
                  <a:gd name="connsiteY0" fmla="*/ 0 h 4862924"/>
                  <a:gd name="connsiteX1" fmla="*/ 0 w 4862925"/>
                  <a:gd name="connsiteY1" fmla="*/ 2431462 h 4862924"/>
                  <a:gd name="connsiteX2" fmla="*/ 2431463 w 4862925"/>
                  <a:gd name="connsiteY2" fmla="*/ 4862924 h 4862924"/>
                  <a:gd name="connsiteX3" fmla="*/ 4862925 w 4862925"/>
                  <a:gd name="connsiteY3" fmla="*/ 2431462 h 4862924"/>
                  <a:gd name="connsiteX4" fmla="*/ 2431463 w 4862925"/>
                  <a:gd name="connsiteY4" fmla="*/ 0 h 4862924"/>
                  <a:gd name="connsiteX5" fmla="*/ 3965696 w 4862925"/>
                  <a:gd name="connsiteY5" fmla="*/ 3965748 h 4862924"/>
                  <a:gd name="connsiteX6" fmla="*/ 3275935 w 4862925"/>
                  <a:gd name="connsiteY6" fmla="*/ 4430823 h 4862924"/>
                  <a:gd name="connsiteX7" fmla="*/ 2431463 w 4862925"/>
                  <a:gd name="connsiteY7" fmla="*/ 4601235 h 4862924"/>
                  <a:gd name="connsiteX8" fmla="*/ 1586938 w 4862925"/>
                  <a:gd name="connsiteY8" fmla="*/ 4430823 h 4862924"/>
                  <a:gd name="connsiteX9" fmla="*/ 897177 w 4862925"/>
                  <a:gd name="connsiteY9" fmla="*/ 3965748 h 4862924"/>
                  <a:gd name="connsiteX10" fmla="*/ 432049 w 4862925"/>
                  <a:gd name="connsiteY10" fmla="*/ 3275934 h 4862924"/>
                  <a:gd name="connsiteX11" fmla="*/ 261690 w 4862925"/>
                  <a:gd name="connsiteY11" fmla="*/ 2431462 h 4862924"/>
                  <a:gd name="connsiteX12" fmla="*/ 432049 w 4862925"/>
                  <a:gd name="connsiteY12" fmla="*/ 1586990 h 4862924"/>
                  <a:gd name="connsiteX13" fmla="*/ 897177 w 4862925"/>
                  <a:gd name="connsiteY13" fmla="*/ 897176 h 4862924"/>
                  <a:gd name="connsiteX14" fmla="*/ 1586938 w 4862925"/>
                  <a:gd name="connsiteY14" fmla="*/ 432102 h 4862924"/>
                  <a:gd name="connsiteX15" fmla="*/ 2431463 w 4862925"/>
                  <a:gd name="connsiteY15" fmla="*/ 261690 h 4862924"/>
                  <a:gd name="connsiteX16" fmla="*/ 3275935 w 4862925"/>
                  <a:gd name="connsiteY16" fmla="*/ 432102 h 4862924"/>
                  <a:gd name="connsiteX17" fmla="*/ 3965696 w 4862925"/>
                  <a:gd name="connsiteY17" fmla="*/ 897176 h 4862924"/>
                  <a:gd name="connsiteX18" fmla="*/ 4430824 w 4862925"/>
                  <a:gd name="connsiteY18" fmla="*/ 1586990 h 4862924"/>
                  <a:gd name="connsiteX19" fmla="*/ 4601236 w 4862925"/>
                  <a:gd name="connsiteY19" fmla="*/ 2431462 h 4862924"/>
                  <a:gd name="connsiteX20" fmla="*/ 4430824 w 4862925"/>
                  <a:gd name="connsiteY20" fmla="*/ 3275934 h 4862924"/>
                  <a:gd name="connsiteX21" fmla="*/ 3965696 w 4862925"/>
                  <a:gd name="connsiteY21" fmla="*/ 3965748 h 4862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4862925" h="4862924">
                    <a:moveTo>
                      <a:pt x="2431463" y="0"/>
                    </a:moveTo>
                    <a:cubicBezTo>
                      <a:pt x="1088576" y="0"/>
                      <a:pt x="0" y="1088576"/>
                      <a:pt x="0" y="2431462"/>
                    </a:cubicBezTo>
                    <a:cubicBezTo>
                      <a:pt x="0" y="3774348"/>
                      <a:pt x="1088576" y="4862924"/>
                      <a:pt x="2431463" y="4862924"/>
                    </a:cubicBezTo>
                    <a:cubicBezTo>
                      <a:pt x="3774297" y="4862924"/>
                      <a:pt x="4862925" y="3774348"/>
                      <a:pt x="4862925" y="2431462"/>
                    </a:cubicBezTo>
                    <a:cubicBezTo>
                      <a:pt x="4862925" y="1088576"/>
                      <a:pt x="3774297" y="0"/>
                      <a:pt x="2431463" y="0"/>
                    </a:cubicBezTo>
                    <a:close/>
                    <a:moveTo>
                      <a:pt x="3965696" y="3965748"/>
                    </a:moveTo>
                    <a:cubicBezTo>
                      <a:pt x="3766341" y="4165103"/>
                      <a:pt x="3534275" y="4321541"/>
                      <a:pt x="3275935" y="4430823"/>
                    </a:cubicBezTo>
                    <a:cubicBezTo>
                      <a:pt x="3008593" y="4543925"/>
                      <a:pt x="2724503" y="4601235"/>
                      <a:pt x="2431463" y="4601235"/>
                    </a:cubicBezTo>
                    <a:cubicBezTo>
                      <a:pt x="2138423" y="4601235"/>
                      <a:pt x="1854280" y="4543925"/>
                      <a:pt x="1586938" y="4430823"/>
                    </a:cubicBezTo>
                    <a:cubicBezTo>
                      <a:pt x="1328598" y="4321541"/>
                      <a:pt x="1096532" y="4165103"/>
                      <a:pt x="897177" y="3965748"/>
                    </a:cubicBezTo>
                    <a:cubicBezTo>
                      <a:pt x="697821" y="3766393"/>
                      <a:pt x="541331" y="3534327"/>
                      <a:pt x="432049" y="3275934"/>
                    </a:cubicBezTo>
                    <a:cubicBezTo>
                      <a:pt x="319000" y="3008645"/>
                      <a:pt x="261690" y="2724502"/>
                      <a:pt x="261690" y="2431462"/>
                    </a:cubicBezTo>
                    <a:cubicBezTo>
                      <a:pt x="261690" y="2138422"/>
                      <a:pt x="319000" y="1854280"/>
                      <a:pt x="432049" y="1586990"/>
                    </a:cubicBezTo>
                    <a:cubicBezTo>
                      <a:pt x="541331" y="1328598"/>
                      <a:pt x="697821" y="1096531"/>
                      <a:pt x="897177" y="897176"/>
                    </a:cubicBezTo>
                    <a:cubicBezTo>
                      <a:pt x="1096532" y="697821"/>
                      <a:pt x="1328598" y="541383"/>
                      <a:pt x="1586938" y="432102"/>
                    </a:cubicBezTo>
                    <a:cubicBezTo>
                      <a:pt x="1854280" y="319000"/>
                      <a:pt x="2138423" y="261690"/>
                      <a:pt x="2431463" y="261690"/>
                    </a:cubicBezTo>
                    <a:cubicBezTo>
                      <a:pt x="2724503" y="261690"/>
                      <a:pt x="3008593" y="319000"/>
                      <a:pt x="3275935" y="432102"/>
                    </a:cubicBezTo>
                    <a:cubicBezTo>
                      <a:pt x="3534275" y="541383"/>
                      <a:pt x="3766341" y="697821"/>
                      <a:pt x="3965696" y="897176"/>
                    </a:cubicBezTo>
                    <a:cubicBezTo>
                      <a:pt x="4165052" y="1096531"/>
                      <a:pt x="4321542" y="1328598"/>
                      <a:pt x="4430824" y="1586990"/>
                    </a:cubicBezTo>
                    <a:cubicBezTo>
                      <a:pt x="4543874" y="1854280"/>
                      <a:pt x="4601236" y="2138422"/>
                      <a:pt x="4601236" y="2431462"/>
                    </a:cubicBezTo>
                    <a:cubicBezTo>
                      <a:pt x="4601236" y="2724502"/>
                      <a:pt x="4543874" y="3008645"/>
                      <a:pt x="4430824" y="3275934"/>
                    </a:cubicBezTo>
                    <a:cubicBezTo>
                      <a:pt x="4321542" y="3534327"/>
                      <a:pt x="4165052" y="3766393"/>
                      <a:pt x="3965696" y="3965748"/>
                    </a:cubicBezTo>
                    <a:close/>
                  </a:path>
                </a:pathLst>
              </a:custGeom>
              <a:solidFill>
                <a:srgbClr val="1EA185"/>
              </a:solidFill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9583032B-150A-4B50-AEB9-2DC67B257811}"/>
                  </a:ext>
                </a:extLst>
              </p:cNvPr>
              <p:cNvSpPr/>
              <p:nvPr/>
            </p:nvSpPr>
            <p:spPr>
              <a:xfrm>
                <a:off x="4325779" y="2951099"/>
                <a:ext cx="519755" cy="519755"/>
              </a:xfrm>
              <a:custGeom>
                <a:avLst/>
                <a:gdLst>
                  <a:gd name="connsiteX0" fmla="*/ 650194 w 675891"/>
                  <a:gd name="connsiteY0" fmla="*/ 207049 h 675891"/>
                  <a:gd name="connsiteX1" fmla="*/ 675892 w 675891"/>
                  <a:gd name="connsiteY1" fmla="*/ 337946 h 675891"/>
                  <a:gd name="connsiteX2" fmla="*/ 650194 w 675891"/>
                  <a:gd name="connsiteY2" fmla="*/ 468843 h 675891"/>
                  <a:gd name="connsiteX3" fmla="*/ 576869 w 675891"/>
                  <a:gd name="connsiteY3" fmla="*/ 576973 h 675891"/>
                  <a:gd name="connsiteX4" fmla="*/ 468843 w 675891"/>
                  <a:gd name="connsiteY4" fmla="*/ 650194 h 675891"/>
                  <a:gd name="connsiteX5" fmla="*/ 337946 w 675891"/>
                  <a:gd name="connsiteY5" fmla="*/ 675892 h 675891"/>
                  <a:gd name="connsiteX6" fmla="*/ 206997 w 675891"/>
                  <a:gd name="connsiteY6" fmla="*/ 650194 h 675891"/>
                  <a:gd name="connsiteX7" fmla="*/ 98971 w 675891"/>
                  <a:gd name="connsiteY7" fmla="*/ 576921 h 675891"/>
                  <a:gd name="connsiteX8" fmla="*/ 25646 w 675891"/>
                  <a:gd name="connsiteY8" fmla="*/ 468843 h 675891"/>
                  <a:gd name="connsiteX9" fmla="*/ 0 w 675891"/>
                  <a:gd name="connsiteY9" fmla="*/ 337946 h 675891"/>
                  <a:gd name="connsiteX10" fmla="*/ 25698 w 675891"/>
                  <a:gd name="connsiteY10" fmla="*/ 207049 h 675891"/>
                  <a:gd name="connsiteX11" fmla="*/ 98919 w 675891"/>
                  <a:gd name="connsiteY11" fmla="*/ 99024 h 675891"/>
                  <a:gd name="connsiteX12" fmla="*/ 207049 w 675891"/>
                  <a:gd name="connsiteY12" fmla="*/ 25698 h 675891"/>
                  <a:gd name="connsiteX13" fmla="*/ 337946 w 675891"/>
                  <a:gd name="connsiteY13" fmla="*/ 0 h 675891"/>
                  <a:gd name="connsiteX14" fmla="*/ 468843 w 675891"/>
                  <a:gd name="connsiteY14" fmla="*/ 25698 h 675891"/>
                  <a:gd name="connsiteX15" fmla="*/ 576869 w 675891"/>
                  <a:gd name="connsiteY15" fmla="*/ 98971 h 675891"/>
                  <a:gd name="connsiteX16" fmla="*/ 650194 w 675891"/>
                  <a:gd name="connsiteY16" fmla="*/ 207049 h 67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5891" h="675891">
                    <a:moveTo>
                      <a:pt x="650194" y="207049"/>
                    </a:moveTo>
                    <a:cubicBezTo>
                      <a:pt x="667256" y="247349"/>
                      <a:pt x="675892" y="291417"/>
                      <a:pt x="675892" y="337946"/>
                    </a:cubicBezTo>
                    <a:cubicBezTo>
                      <a:pt x="675892" y="384474"/>
                      <a:pt x="667256" y="428543"/>
                      <a:pt x="650194" y="468843"/>
                    </a:cubicBezTo>
                    <a:cubicBezTo>
                      <a:pt x="633289" y="508829"/>
                      <a:pt x="608585" y="545204"/>
                      <a:pt x="576869" y="576973"/>
                    </a:cubicBezTo>
                    <a:cubicBezTo>
                      <a:pt x="545204" y="608638"/>
                      <a:pt x="508829" y="633289"/>
                      <a:pt x="468843" y="650194"/>
                    </a:cubicBezTo>
                    <a:cubicBezTo>
                      <a:pt x="428490" y="667256"/>
                      <a:pt x="384474" y="675892"/>
                      <a:pt x="337946" y="675892"/>
                    </a:cubicBezTo>
                    <a:cubicBezTo>
                      <a:pt x="291365" y="675892"/>
                      <a:pt x="247349" y="667256"/>
                      <a:pt x="206997" y="650194"/>
                    </a:cubicBezTo>
                    <a:cubicBezTo>
                      <a:pt x="167063" y="633289"/>
                      <a:pt x="130688" y="608638"/>
                      <a:pt x="98971" y="576921"/>
                    </a:cubicBezTo>
                    <a:cubicBezTo>
                      <a:pt x="67254" y="545204"/>
                      <a:pt x="42603" y="508829"/>
                      <a:pt x="25646" y="468843"/>
                    </a:cubicBezTo>
                    <a:cubicBezTo>
                      <a:pt x="8636" y="428543"/>
                      <a:pt x="0" y="384527"/>
                      <a:pt x="0" y="337946"/>
                    </a:cubicBezTo>
                    <a:cubicBezTo>
                      <a:pt x="0" y="291417"/>
                      <a:pt x="8636" y="247349"/>
                      <a:pt x="25698" y="207049"/>
                    </a:cubicBezTo>
                    <a:cubicBezTo>
                      <a:pt x="42603" y="167063"/>
                      <a:pt x="67254" y="130688"/>
                      <a:pt x="98919" y="99024"/>
                    </a:cubicBezTo>
                    <a:cubicBezTo>
                      <a:pt x="130688" y="67254"/>
                      <a:pt x="167063" y="42603"/>
                      <a:pt x="207049" y="25698"/>
                    </a:cubicBezTo>
                    <a:cubicBezTo>
                      <a:pt x="247349" y="8636"/>
                      <a:pt x="291365" y="0"/>
                      <a:pt x="337946" y="0"/>
                    </a:cubicBezTo>
                    <a:cubicBezTo>
                      <a:pt x="384474" y="0"/>
                      <a:pt x="428543" y="8636"/>
                      <a:pt x="468843" y="25698"/>
                    </a:cubicBezTo>
                    <a:cubicBezTo>
                      <a:pt x="508829" y="42603"/>
                      <a:pt x="545152" y="67254"/>
                      <a:pt x="576869" y="98971"/>
                    </a:cubicBezTo>
                    <a:cubicBezTo>
                      <a:pt x="608585" y="130688"/>
                      <a:pt x="633289" y="167063"/>
                      <a:pt x="650194" y="207049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417FBB7C-7C38-493B-8B9D-50E79C8BEAB6}"/>
                  </a:ext>
                </a:extLst>
              </p:cNvPr>
              <p:cNvSpPr/>
              <p:nvPr/>
            </p:nvSpPr>
            <p:spPr>
              <a:xfrm>
                <a:off x="3923304" y="2548624"/>
                <a:ext cx="1324705" cy="1324704"/>
              </a:xfrm>
              <a:custGeom>
                <a:avLst/>
                <a:gdLst>
                  <a:gd name="connsiteX0" fmla="*/ 1655605 w 1722650"/>
                  <a:gd name="connsiteY0" fmla="*/ 526520 h 1722649"/>
                  <a:gd name="connsiteX1" fmla="*/ 1470329 w 1722650"/>
                  <a:gd name="connsiteY1" fmla="*/ 252269 h 1722649"/>
                  <a:gd name="connsiteX2" fmla="*/ 1196078 w 1722650"/>
                  <a:gd name="connsiteY2" fmla="*/ 67045 h 1722649"/>
                  <a:gd name="connsiteX3" fmla="*/ 861325 w 1722650"/>
                  <a:gd name="connsiteY3" fmla="*/ 0 h 1722649"/>
                  <a:gd name="connsiteX4" fmla="*/ 526520 w 1722650"/>
                  <a:gd name="connsiteY4" fmla="*/ 67045 h 1722649"/>
                  <a:gd name="connsiteX5" fmla="*/ 252269 w 1722650"/>
                  <a:gd name="connsiteY5" fmla="*/ 252269 h 1722649"/>
                  <a:gd name="connsiteX6" fmla="*/ 66992 w 1722650"/>
                  <a:gd name="connsiteY6" fmla="*/ 526520 h 1722649"/>
                  <a:gd name="connsiteX7" fmla="*/ 0 w 1722650"/>
                  <a:gd name="connsiteY7" fmla="*/ 861325 h 1722649"/>
                  <a:gd name="connsiteX8" fmla="*/ 66992 w 1722650"/>
                  <a:gd name="connsiteY8" fmla="*/ 1196131 h 1722649"/>
                  <a:gd name="connsiteX9" fmla="*/ 252269 w 1722650"/>
                  <a:gd name="connsiteY9" fmla="*/ 1470381 h 1722649"/>
                  <a:gd name="connsiteX10" fmla="*/ 526520 w 1722650"/>
                  <a:gd name="connsiteY10" fmla="*/ 1655605 h 1722649"/>
                  <a:gd name="connsiteX11" fmla="*/ 861325 w 1722650"/>
                  <a:gd name="connsiteY11" fmla="*/ 1722650 h 1722649"/>
                  <a:gd name="connsiteX12" fmla="*/ 1196078 w 1722650"/>
                  <a:gd name="connsiteY12" fmla="*/ 1655605 h 1722649"/>
                  <a:gd name="connsiteX13" fmla="*/ 1470329 w 1722650"/>
                  <a:gd name="connsiteY13" fmla="*/ 1470434 h 1722649"/>
                  <a:gd name="connsiteX14" fmla="*/ 1655605 w 1722650"/>
                  <a:gd name="connsiteY14" fmla="*/ 1196131 h 1722649"/>
                  <a:gd name="connsiteX15" fmla="*/ 1722650 w 1722650"/>
                  <a:gd name="connsiteY15" fmla="*/ 861325 h 1722649"/>
                  <a:gd name="connsiteX16" fmla="*/ 1655605 w 1722650"/>
                  <a:gd name="connsiteY16" fmla="*/ 526520 h 1722649"/>
                  <a:gd name="connsiteX17" fmla="*/ 1414589 w 1722650"/>
                  <a:gd name="connsiteY17" fmla="*/ 1094176 h 1722649"/>
                  <a:gd name="connsiteX18" fmla="*/ 1285315 w 1722650"/>
                  <a:gd name="connsiteY18" fmla="*/ 1285367 h 1722649"/>
                  <a:gd name="connsiteX19" fmla="*/ 1094124 w 1722650"/>
                  <a:gd name="connsiteY19" fmla="*/ 1414589 h 1722649"/>
                  <a:gd name="connsiteX20" fmla="*/ 861325 w 1722650"/>
                  <a:gd name="connsiteY20" fmla="*/ 1460960 h 1722649"/>
                  <a:gd name="connsiteX21" fmla="*/ 628474 w 1722650"/>
                  <a:gd name="connsiteY21" fmla="*/ 1414589 h 1722649"/>
                  <a:gd name="connsiteX22" fmla="*/ 437336 w 1722650"/>
                  <a:gd name="connsiteY22" fmla="*/ 1285367 h 1722649"/>
                  <a:gd name="connsiteX23" fmla="*/ 308009 w 1722650"/>
                  <a:gd name="connsiteY23" fmla="*/ 1094176 h 1722649"/>
                  <a:gd name="connsiteX24" fmla="*/ 261690 w 1722650"/>
                  <a:gd name="connsiteY24" fmla="*/ 861325 h 1722649"/>
                  <a:gd name="connsiteX25" fmla="*/ 308061 w 1722650"/>
                  <a:gd name="connsiteY25" fmla="*/ 628474 h 1722649"/>
                  <a:gd name="connsiteX26" fmla="*/ 437283 w 1722650"/>
                  <a:gd name="connsiteY26" fmla="*/ 437336 h 1722649"/>
                  <a:gd name="connsiteX27" fmla="*/ 628474 w 1722650"/>
                  <a:gd name="connsiteY27" fmla="*/ 308061 h 1722649"/>
                  <a:gd name="connsiteX28" fmla="*/ 861325 w 1722650"/>
                  <a:gd name="connsiteY28" fmla="*/ 261690 h 1722649"/>
                  <a:gd name="connsiteX29" fmla="*/ 1094176 w 1722650"/>
                  <a:gd name="connsiteY29" fmla="*/ 308061 h 1722649"/>
                  <a:gd name="connsiteX30" fmla="*/ 1285315 w 1722650"/>
                  <a:gd name="connsiteY30" fmla="*/ 437283 h 1722649"/>
                  <a:gd name="connsiteX31" fmla="*/ 1414589 w 1722650"/>
                  <a:gd name="connsiteY31" fmla="*/ 628474 h 1722649"/>
                  <a:gd name="connsiteX32" fmla="*/ 1460961 w 1722650"/>
                  <a:gd name="connsiteY32" fmla="*/ 861325 h 1722649"/>
                  <a:gd name="connsiteX33" fmla="*/ 1414589 w 1722650"/>
                  <a:gd name="connsiteY33" fmla="*/ 1094176 h 172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722650" h="1722649">
                    <a:moveTo>
                      <a:pt x="1655605" y="526520"/>
                    </a:moveTo>
                    <a:cubicBezTo>
                      <a:pt x="1612270" y="424146"/>
                      <a:pt x="1549987" y="331875"/>
                      <a:pt x="1470329" y="252269"/>
                    </a:cubicBezTo>
                    <a:cubicBezTo>
                      <a:pt x="1390776" y="172663"/>
                      <a:pt x="1298504" y="110328"/>
                      <a:pt x="1196078" y="67045"/>
                    </a:cubicBezTo>
                    <a:cubicBezTo>
                      <a:pt x="1090931" y="22558"/>
                      <a:pt x="978300" y="0"/>
                      <a:pt x="861325" y="0"/>
                    </a:cubicBezTo>
                    <a:cubicBezTo>
                      <a:pt x="744350" y="0"/>
                      <a:pt x="631719" y="22558"/>
                      <a:pt x="526520" y="67045"/>
                    </a:cubicBezTo>
                    <a:cubicBezTo>
                      <a:pt x="424147" y="110328"/>
                      <a:pt x="331875" y="172663"/>
                      <a:pt x="252269" y="252269"/>
                    </a:cubicBezTo>
                    <a:cubicBezTo>
                      <a:pt x="172663" y="331875"/>
                      <a:pt x="110328" y="424146"/>
                      <a:pt x="66992" y="526520"/>
                    </a:cubicBezTo>
                    <a:cubicBezTo>
                      <a:pt x="22558" y="631719"/>
                      <a:pt x="0" y="744350"/>
                      <a:pt x="0" y="861325"/>
                    </a:cubicBezTo>
                    <a:cubicBezTo>
                      <a:pt x="0" y="978300"/>
                      <a:pt x="22558" y="1090931"/>
                      <a:pt x="66992" y="1196131"/>
                    </a:cubicBezTo>
                    <a:cubicBezTo>
                      <a:pt x="110328" y="1298504"/>
                      <a:pt x="172663" y="1390775"/>
                      <a:pt x="252269" y="1470381"/>
                    </a:cubicBezTo>
                    <a:cubicBezTo>
                      <a:pt x="331875" y="1549987"/>
                      <a:pt x="424147" y="1612322"/>
                      <a:pt x="526520" y="1655605"/>
                    </a:cubicBezTo>
                    <a:cubicBezTo>
                      <a:pt x="631719" y="1700092"/>
                      <a:pt x="744350" y="1722650"/>
                      <a:pt x="861325" y="1722650"/>
                    </a:cubicBezTo>
                    <a:cubicBezTo>
                      <a:pt x="978300" y="1722650"/>
                      <a:pt x="1090931" y="1700092"/>
                      <a:pt x="1196078" y="1655605"/>
                    </a:cubicBezTo>
                    <a:cubicBezTo>
                      <a:pt x="1298451" y="1612322"/>
                      <a:pt x="1390776" y="1549987"/>
                      <a:pt x="1470329" y="1470434"/>
                    </a:cubicBezTo>
                    <a:cubicBezTo>
                      <a:pt x="1549987" y="1390775"/>
                      <a:pt x="1612322" y="1298504"/>
                      <a:pt x="1655605" y="1196131"/>
                    </a:cubicBezTo>
                    <a:cubicBezTo>
                      <a:pt x="1700093" y="1090931"/>
                      <a:pt x="1722650" y="978300"/>
                      <a:pt x="1722650" y="861325"/>
                    </a:cubicBezTo>
                    <a:cubicBezTo>
                      <a:pt x="1722650" y="744350"/>
                      <a:pt x="1700093" y="631719"/>
                      <a:pt x="1655605" y="526520"/>
                    </a:cubicBezTo>
                    <a:close/>
                    <a:moveTo>
                      <a:pt x="1414589" y="1094176"/>
                    </a:moveTo>
                    <a:cubicBezTo>
                      <a:pt x="1384495" y="1165356"/>
                      <a:pt x="1340950" y="1229679"/>
                      <a:pt x="1285315" y="1285367"/>
                    </a:cubicBezTo>
                    <a:cubicBezTo>
                      <a:pt x="1229679" y="1341002"/>
                      <a:pt x="1165356" y="1384495"/>
                      <a:pt x="1094124" y="1414589"/>
                    </a:cubicBezTo>
                    <a:cubicBezTo>
                      <a:pt x="1021427" y="1445364"/>
                      <a:pt x="943077" y="1460960"/>
                      <a:pt x="861325" y="1460960"/>
                    </a:cubicBezTo>
                    <a:cubicBezTo>
                      <a:pt x="779573" y="1460960"/>
                      <a:pt x="701223" y="1445364"/>
                      <a:pt x="628474" y="1414589"/>
                    </a:cubicBezTo>
                    <a:cubicBezTo>
                      <a:pt x="557294" y="1384495"/>
                      <a:pt x="492971" y="1341002"/>
                      <a:pt x="437336" y="1285367"/>
                    </a:cubicBezTo>
                    <a:cubicBezTo>
                      <a:pt x="381648" y="1229679"/>
                      <a:pt x="338155" y="1165356"/>
                      <a:pt x="308009" y="1094176"/>
                    </a:cubicBezTo>
                    <a:cubicBezTo>
                      <a:pt x="277286" y="1021427"/>
                      <a:pt x="261690" y="943077"/>
                      <a:pt x="261690" y="861325"/>
                    </a:cubicBezTo>
                    <a:cubicBezTo>
                      <a:pt x="261690" y="779573"/>
                      <a:pt x="277286" y="701224"/>
                      <a:pt x="308061" y="628474"/>
                    </a:cubicBezTo>
                    <a:cubicBezTo>
                      <a:pt x="338155" y="557294"/>
                      <a:pt x="381648" y="492971"/>
                      <a:pt x="437283" y="437336"/>
                    </a:cubicBezTo>
                    <a:cubicBezTo>
                      <a:pt x="492971" y="381648"/>
                      <a:pt x="557294" y="338155"/>
                      <a:pt x="628474" y="308061"/>
                    </a:cubicBezTo>
                    <a:cubicBezTo>
                      <a:pt x="701223" y="277286"/>
                      <a:pt x="779573" y="261690"/>
                      <a:pt x="861325" y="261690"/>
                    </a:cubicBezTo>
                    <a:cubicBezTo>
                      <a:pt x="943077" y="261690"/>
                      <a:pt x="1021427" y="277286"/>
                      <a:pt x="1094176" y="308061"/>
                    </a:cubicBezTo>
                    <a:cubicBezTo>
                      <a:pt x="1165356" y="338155"/>
                      <a:pt x="1229627" y="381648"/>
                      <a:pt x="1285315" y="437283"/>
                    </a:cubicBezTo>
                    <a:cubicBezTo>
                      <a:pt x="1341002" y="492971"/>
                      <a:pt x="1384443" y="557294"/>
                      <a:pt x="1414589" y="628474"/>
                    </a:cubicBezTo>
                    <a:cubicBezTo>
                      <a:pt x="1445364" y="701224"/>
                      <a:pt x="1460961" y="779573"/>
                      <a:pt x="1460961" y="861325"/>
                    </a:cubicBezTo>
                    <a:cubicBezTo>
                      <a:pt x="1460961" y="943077"/>
                      <a:pt x="1445364" y="1021427"/>
                      <a:pt x="1414589" y="1094176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54357108-213B-4491-8556-A0C6CC9562ED}"/>
                  </a:ext>
                </a:extLst>
              </p:cNvPr>
              <p:cNvSpPr/>
              <p:nvPr/>
            </p:nvSpPr>
            <p:spPr>
              <a:xfrm>
                <a:off x="3520829" y="2146150"/>
                <a:ext cx="2129654" cy="2129653"/>
              </a:xfrm>
              <a:custGeom>
                <a:avLst/>
                <a:gdLst>
                  <a:gd name="connsiteX0" fmla="*/ 2661017 w 2769408"/>
                  <a:gd name="connsiteY0" fmla="*/ 846042 h 2769407"/>
                  <a:gd name="connsiteX1" fmla="*/ 2363842 w 2769408"/>
                  <a:gd name="connsiteY1" fmla="*/ 405567 h 2769407"/>
                  <a:gd name="connsiteX2" fmla="*/ 1923366 w 2769408"/>
                  <a:gd name="connsiteY2" fmla="*/ 108392 h 2769407"/>
                  <a:gd name="connsiteX3" fmla="*/ 1384704 w 2769408"/>
                  <a:gd name="connsiteY3" fmla="*/ 0 h 2769407"/>
                  <a:gd name="connsiteX4" fmla="*/ 846042 w 2769408"/>
                  <a:gd name="connsiteY4" fmla="*/ 108392 h 2769407"/>
                  <a:gd name="connsiteX5" fmla="*/ 405566 w 2769408"/>
                  <a:gd name="connsiteY5" fmla="*/ 405567 h 2769407"/>
                  <a:gd name="connsiteX6" fmla="*/ 108339 w 2769408"/>
                  <a:gd name="connsiteY6" fmla="*/ 846042 h 2769407"/>
                  <a:gd name="connsiteX7" fmla="*/ 0 w 2769408"/>
                  <a:gd name="connsiteY7" fmla="*/ 1384704 h 2769407"/>
                  <a:gd name="connsiteX8" fmla="*/ 108339 w 2769408"/>
                  <a:gd name="connsiteY8" fmla="*/ 1923366 h 2769407"/>
                  <a:gd name="connsiteX9" fmla="*/ 405566 w 2769408"/>
                  <a:gd name="connsiteY9" fmla="*/ 2363842 h 2769407"/>
                  <a:gd name="connsiteX10" fmla="*/ 846042 w 2769408"/>
                  <a:gd name="connsiteY10" fmla="*/ 2661016 h 2769407"/>
                  <a:gd name="connsiteX11" fmla="*/ 1384704 w 2769408"/>
                  <a:gd name="connsiteY11" fmla="*/ 2769408 h 2769407"/>
                  <a:gd name="connsiteX12" fmla="*/ 1923366 w 2769408"/>
                  <a:gd name="connsiteY12" fmla="*/ 2661016 h 2769407"/>
                  <a:gd name="connsiteX13" fmla="*/ 2363842 w 2769408"/>
                  <a:gd name="connsiteY13" fmla="*/ 2363842 h 2769407"/>
                  <a:gd name="connsiteX14" fmla="*/ 2661017 w 2769408"/>
                  <a:gd name="connsiteY14" fmla="*/ 1923366 h 2769407"/>
                  <a:gd name="connsiteX15" fmla="*/ 2769409 w 2769408"/>
                  <a:gd name="connsiteY15" fmla="*/ 1384704 h 2769407"/>
                  <a:gd name="connsiteX16" fmla="*/ 2661017 w 2769408"/>
                  <a:gd name="connsiteY16" fmla="*/ 846042 h 2769407"/>
                  <a:gd name="connsiteX17" fmla="*/ 2420001 w 2769408"/>
                  <a:gd name="connsiteY17" fmla="*/ 1821412 h 2769407"/>
                  <a:gd name="connsiteX18" fmla="*/ 2178775 w 2769408"/>
                  <a:gd name="connsiteY18" fmla="*/ 2178827 h 2769407"/>
                  <a:gd name="connsiteX19" fmla="*/ 1821412 w 2769408"/>
                  <a:gd name="connsiteY19" fmla="*/ 2420000 h 2769407"/>
                  <a:gd name="connsiteX20" fmla="*/ 1384704 w 2769408"/>
                  <a:gd name="connsiteY20" fmla="*/ 2507719 h 2769407"/>
                  <a:gd name="connsiteX21" fmla="*/ 947944 w 2769408"/>
                  <a:gd name="connsiteY21" fmla="*/ 2420000 h 2769407"/>
                  <a:gd name="connsiteX22" fmla="*/ 590581 w 2769408"/>
                  <a:gd name="connsiteY22" fmla="*/ 2178827 h 2769407"/>
                  <a:gd name="connsiteX23" fmla="*/ 349356 w 2769408"/>
                  <a:gd name="connsiteY23" fmla="*/ 1821412 h 2769407"/>
                  <a:gd name="connsiteX24" fmla="*/ 261690 w 2769408"/>
                  <a:gd name="connsiteY24" fmla="*/ 1384704 h 2769407"/>
                  <a:gd name="connsiteX25" fmla="*/ 349356 w 2769408"/>
                  <a:gd name="connsiteY25" fmla="*/ 947997 h 2769407"/>
                  <a:gd name="connsiteX26" fmla="*/ 590581 w 2769408"/>
                  <a:gd name="connsiteY26" fmla="*/ 590633 h 2769407"/>
                  <a:gd name="connsiteX27" fmla="*/ 947944 w 2769408"/>
                  <a:gd name="connsiteY27" fmla="*/ 349408 h 2769407"/>
                  <a:gd name="connsiteX28" fmla="*/ 1384704 w 2769408"/>
                  <a:gd name="connsiteY28" fmla="*/ 261690 h 2769407"/>
                  <a:gd name="connsiteX29" fmla="*/ 1821412 w 2769408"/>
                  <a:gd name="connsiteY29" fmla="*/ 349408 h 2769407"/>
                  <a:gd name="connsiteX30" fmla="*/ 2178775 w 2769408"/>
                  <a:gd name="connsiteY30" fmla="*/ 590581 h 2769407"/>
                  <a:gd name="connsiteX31" fmla="*/ 2420001 w 2769408"/>
                  <a:gd name="connsiteY31" fmla="*/ 947944 h 2769407"/>
                  <a:gd name="connsiteX32" fmla="*/ 2507719 w 2769408"/>
                  <a:gd name="connsiteY32" fmla="*/ 1384704 h 2769407"/>
                  <a:gd name="connsiteX33" fmla="*/ 2420001 w 2769408"/>
                  <a:gd name="connsiteY33" fmla="*/ 1821412 h 2769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769408" h="2769407">
                    <a:moveTo>
                      <a:pt x="2661017" y="846042"/>
                    </a:moveTo>
                    <a:cubicBezTo>
                      <a:pt x="2591303" y="681283"/>
                      <a:pt x="2491337" y="533062"/>
                      <a:pt x="2363842" y="405567"/>
                    </a:cubicBezTo>
                    <a:cubicBezTo>
                      <a:pt x="2236347" y="278071"/>
                      <a:pt x="2088126" y="178106"/>
                      <a:pt x="1923366" y="108392"/>
                    </a:cubicBezTo>
                    <a:cubicBezTo>
                      <a:pt x="1753320" y="36480"/>
                      <a:pt x="1572126" y="0"/>
                      <a:pt x="1384704" y="0"/>
                    </a:cubicBezTo>
                    <a:cubicBezTo>
                      <a:pt x="1197282" y="0"/>
                      <a:pt x="1016036" y="36480"/>
                      <a:pt x="846042" y="108392"/>
                    </a:cubicBezTo>
                    <a:cubicBezTo>
                      <a:pt x="681230" y="178054"/>
                      <a:pt x="533062" y="278071"/>
                      <a:pt x="405566" y="405567"/>
                    </a:cubicBezTo>
                    <a:cubicBezTo>
                      <a:pt x="278071" y="533062"/>
                      <a:pt x="178054" y="681283"/>
                      <a:pt x="108339" y="846042"/>
                    </a:cubicBezTo>
                    <a:cubicBezTo>
                      <a:pt x="36427" y="1016036"/>
                      <a:pt x="0" y="1197282"/>
                      <a:pt x="0" y="1384704"/>
                    </a:cubicBezTo>
                    <a:cubicBezTo>
                      <a:pt x="0" y="1572126"/>
                      <a:pt x="36427" y="1753372"/>
                      <a:pt x="108339" y="1923366"/>
                    </a:cubicBezTo>
                    <a:cubicBezTo>
                      <a:pt x="178054" y="2088126"/>
                      <a:pt x="278071" y="2236347"/>
                      <a:pt x="405566" y="2363842"/>
                    </a:cubicBezTo>
                    <a:cubicBezTo>
                      <a:pt x="533062" y="2491337"/>
                      <a:pt x="681230" y="2591354"/>
                      <a:pt x="846042" y="2661016"/>
                    </a:cubicBezTo>
                    <a:cubicBezTo>
                      <a:pt x="1016036" y="2732929"/>
                      <a:pt x="1197282" y="2769408"/>
                      <a:pt x="1384704" y="2769408"/>
                    </a:cubicBezTo>
                    <a:cubicBezTo>
                      <a:pt x="1572126" y="2769408"/>
                      <a:pt x="1753320" y="2732929"/>
                      <a:pt x="1923366" y="2661016"/>
                    </a:cubicBezTo>
                    <a:cubicBezTo>
                      <a:pt x="2088126" y="2591354"/>
                      <a:pt x="2236347" y="2491337"/>
                      <a:pt x="2363842" y="2363842"/>
                    </a:cubicBezTo>
                    <a:cubicBezTo>
                      <a:pt x="2491337" y="2236347"/>
                      <a:pt x="2591303" y="2088126"/>
                      <a:pt x="2661017" y="1923366"/>
                    </a:cubicBezTo>
                    <a:cubicBezTo>
                      <a:pt x="2732929" y="1753372"/>
                      <a:pt x="2769409" y="1572126"/>
                      <a:pt x="2769409" y="1384704"/>
                    </a:cubicBezTo>
                    <a:cubicBezTo>
                      <a:pt x="2769409" y="1197282"/>
                      <a:pt x="2732929" y="1016036"/>
                      <a:pt x="2661017" y="846042"/>
                    </a:cubicBezTo>
                    <a:close/>
                    <a:moveTo>
                      <a:pt x="2420001" y="1821412"/>
                    </a:moveTo>
                    <a:cubicBezTo>
                      <a:pt x="2363528" y="1954978"/>
                      <a:pt x="2282352" y="2075250"/>
                      <a:pt x="2178775" y="2178827"/>
                    </a:cubicBezTo>
                    <a:cubicBezTo>
                      <a:pt x="2075251" y="2282352"/>
                      <a:pt x="1954978" y="2363528"/>
                      <a:pt x="1821412" y="2420000"/>
                    </a:cubicBezTo>
                    <a:cubicBezTo>
                      <a:pt x="1683816" y="2478200"/>
                      <a:pt x="1536903" y="2507719"/>
                      <a:pt x="1384704" y="2507719"/>
                    </a:cubicBezTo>
                    <a:cubicBezTo>
                      <a:pt x="1232506" y="2507719"/>
                      <a:pt x="1085541" y="2478200"/>
                      <a:pt x="947944" y="2420000"/>
                    </a:cubicBezTo>
                    <a:cubicBezTo>
                      <a:pt x="814378" y="2363528"/>
                      <a:pt x="694158" y="2282352"/>
                      <a:pt x="590581" y="2178827"/>
                    </a:cubicBezTo>
                    <a:cubicBezTo>
                      <a:pt x="487057" y="2075250"/>
                      <a:pt x="405880" y="1954978"/>
                      <a:pt x="349356" y="1821412"/>
                    </a:cubicBezTo>
                    <a:cubicBezTo>
                      <a:pt x="291156" y="1683815"/>
                      <a:pt x="261690" y="1536903"/>
                      <a:pt x="261690" y="1384704"/>
                    </a:cubicBezTo>
                    <a:cubicBezTo>
                      <a:pt x="261690" y="1232505"/>
                      <a:pt x="291156" y="1085593"/>
                      <a:pt x="349356" y="947997"/>
                    </a:cubicBezTo>
                    <a:cubicBezTo>
                      <a:pt x="405880" y="814430"/>
                      <a:pt x="487004" y="694158"/>
                      <a:pt x="590581" y="590633"/>
                    </a:cubicBezTo>
                    <a:cubicBezTo>
                      <a:pt x="694158" y="487057"/>
                      <a:pt x="814378" y="405881"/>
                      <a:pt x="947944" y="349408"/>
                    </a:cubicBezTo>
                    <a:cubicBezTo>
                      <a:pt x="1085541" y="291208"/>
                      <a:pt x="1232506" y="261690"/>
                      <a:pt x="1384704" y="261690"/>
                    </a:cubicBezTo>
                    <a:cubicBezTo>
                      <a:pt x="1536903" y="261690"/>
                      <a:pt x="1683816" y="291208"/>
                      <a:pt x="1821412" y="349408"/>
                    </a:cubicBezTo>
                    <a:cubicBezTo>
                      <a:pt x="1954978" y="405881"/>
                      <a:pt x="2075251" y="487057"/>
                      <a:pt x="2178775" y="590581"/>
                    </a:cubicBezTo>
                    <a:cubicBezTo>
                      <a:pt x="2282352" y="694158"/>
                      <a:pt x="2363476" y="814378"/>
                      <a:pt x="2420001" y="947944"/>
                    </a:cubicBezTo>
                    <a:cubicBezTo>
                      <a:pt x="2478200" y="1085593"/>
                      <a:pt x="2507719" y="1232505"/>
                      <a:pt x="2507719" y="1384704"/>
                    </a:cubicBezTo>
                    <a:cubicBezTo>
                      <a:pt x="2507719" y="1536903"/>
                      <a:pt x="2478200" y="1683815"/>
                      <a:pt x="2420001" y="1821412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0" name="Freeform: Shape 19">
                <a:extLst>
                  <a:ext uri="{FF2B5EF4-FFF2-40B4-BE49-F238E27FC236}">
                    <a16:creationId xmlns:a16="http://schemas.microsoft.com/office/drawing/2014/main" id="{46B60D8E-F533-4D5D-BFF1-FCB101A63F64}"/>
                  </a:ext>
                </a:extLst>
              </p:cNvPr>
              <p:cNvSpPr/>
              <p:nvPr/>
            </p:nvSpPr>
            <p:spPr>
              <a:xfrm>
                <a:off x="3118355" y="1743675"/>
                <a:ext cx="2934603" cy="2934602"/>
              </a:xfrm>
              <a:custGeom>
                <a:avLst/>
                <a:gdLst>
                  <a:gd name="connsiteX0" fmla="*/ 3666428 w 3816166"/>
                  <a:gd name="connsiteY0" fmla="*/ 1165513 h 3816166"/>
                  <a:gd name="connsiteX1" fmla="*/ 3257303 w 3816166"/>
                  <a:gd name="connsiteY1" fmla="*/ 558864 h 3816166"/>
                  <a:gd name="connsiteX2" fmla="*/ 2650601 w 3816166"/>
                  <a:gd name="connsiteY2" fmla="*/ 149739 h 3816166"/>
                  <a:gd name="connsiteX3" fmla="*/ 1908083 w 3816166"/>
                  <a:gd name="connsiteY3" fmla="*/ 0 h 3816166"/>
                  <a:gd name="connsiteX4" fmla="*/ 1165513 w 3816166"/>
                  <a:gd name="connsiteY4" fmla="*/ 149739 h 3816166"/>
                  <a:gd name="connsiteX5" fmla="*/ 558864 w 3816166"/>
                  <a:gd name="connsiteY5" fmla="*/ 558864 h 3816166"/>
                  <a:gd name="connsiteX6" fmla="*/ 149686 w 3816166"/>
                  <a:gd name="connsiteY6" fmla="*/ 1165513 h 3816166"/>
                  <a:gd name="connsiteX7" fmla="*/ 0 w 3816166"/>
                  <a:gd name="connsiteY7" fmla="*/ 1908083 h 3816166"/>
                  <a:gd name="connsiteX8" fmla="*/ 149686 w 3816166"/>
                  <a:gd name="connsiteY8" fmla="*/ 2650653 h 3816166"/>
                  <a:gd name="connsiteX9" fmla="*/ 558864 w 3816166"/>
                  <a:gd name="connsiteY9" fmla="*/ 3257302 h 3816166"/>
                  <a:gd name="connsiteX10" fmla="*/ 1165513 w 3816166"/>
                  <a:gd name="connsiteY10" fmla="*/ 3666427 h 3816166"/>
                  <a:gd name="connsiteX11" fmla="*/ 1908083 w 3816166"/>
                  <a:gd name="connsiteY11" fmla="*/ 3816166 h 3816166"/>
                  <a:gd name="connsiteX12" fmla="*/ 2650601 w 3816166"/>
                  <a:gd name="connsiteY12" fmla="*/ 3666427 h 3816166"/>
                  <a:gd name="connsiteX13" fmla="*/ 3257303 w 3816166"/>
                  <a:gd name="connsiteY13" fmla="*/ 3257302 h 3816166"/>
                  <a:gd name="connsiteX14" fmla="*/ 3666428 w 3816166"/>
                  <a:gd name="connsiteY14" fmla="*/ 2650653 h 3816166"/>
                  <a:gd name="connsiteX15" fmla="*/ 3816167 w 3816166"/>
                  <a:gd name="connsiteY15" fmla="*/ 1908083 h 3816166"/>
                  <a:gd name="connsiteX16" fmla="*/ 3666428 w 3816166"/>
                  <a:gd name="connsiteY16" fmla="*/ 1165513 h 3816166"/>
                  <a:gd name="connsiteX17" fmla="*/ 3425412 w 3816166"/>
                  <a:gd name="connsiteY17" fmla="*/ 2548699 h 3816166"/>
                  <a:gd name="connsiteX18" fmla="*/ 3072236 w 3816166"/>
                  <a:gd name="connsiteY18" fmla="*/ 3072287 h 3816166"/>
                  <a:gd name="connsiteX19" fmla="*/ 2548700 w 3816166"/>
                  <a:gd name="connsiteY19" fmla="*/ 3425411 h 3816166"/>
                  <a:gd name="connsiteX20" fmla="*/ 1908083 w 3816166"/>
                  <a:gd name="connsiteY20" fmla="*/ 3554477 h 3816166"/>
                  <a:gd name="connsiteX21" fmla="*/ 1267467 w 3816166"/>
                  <a:gd name="connsiteY21" fmla="*/ 3425411 h 3816166"/>
                  <a:gd name="connsiteX22" fmla="*/ 743879 w 3816166"/>
                  <a:gd name="connsiteY22" fmla="*/ 3072287 h 3816166"/>
                  <a:gd name="connsiteX23" fmla="*/ 390703 w 3816166"/>
                  <a:gd name="connsiteY23" fmla="*/ 2548699 h 3816166"/>
                  <a:gd name="connsiteX24" fmla="*/ 261690 w 3816166"/>
                  <a:gd name="connsiteY24" fmla="*/ 1908083 h 3816166"/>
                  <a:gd name="connsiteX25" fmla="*/ 390703 w 3816166"/>
                  <a:gd name="connsiteY25" fmla="*/ 1267467 h 3816166"/>
                  <a:gd name="connsiteX26" fmla="*/ 743879 w 3816166"/>
                  <a:gd name="connsiteY26" fmla="*/ 743879 h 3816166"/>
                  <a:gd name="connsiteX27" fmla="*/ 1267467 w 3816166"/>
                  <a:gd name="connsiteY27" fmla="*/ 390755 h 3816166"/>
                  <a:gd name="connsiteX28" fmla="*/ 1908083 w 3816166"/>
                  <a:gd name="connsiteY28" fmla="*/ 261689 h 3816166"/>
                  <a:gd name="connsiteX29" fmla="*/ 2548700 w 3816166"/>
                  <a:gd name="connsiteY29" fmla="*/ 390755 h 3816166"/>
                  <a:gd name="connsiteX30" fmla="*/ 3072236 w 3816166"/>
                  <a:gd name="connsiteY30" fmla="*/ 743879 h 3816166"/>
                  <a:gd name="connsiteX31" fmla="*/ 3425412 w 3816166"/>
                  <a:gd name="connsiteY31" fmla="*/ 1267467 h 3816166"/>
                  <a:gd name="connsiteX32" fmla="*/ 3554477 w 3816166"/>
                  <a:gd name="connsiteY32" fmla="*/ 1908083 h 3816166"/>
                  <a:gd name="connsiteX33" fmla="*/ 3425412 w 3816166"/>
                  <a:gd name="connsiteY33" fmla="*/ 2548699 h 38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816166" h="3816166">
                    <a:moveTo>
                      <a:pt x="3666428" y="1165513"/>
                    </a:moveTo>
                    <a:cubicBezTo>
                      <a:pt x="3570336" y="938366"/>
                      <a:pt x="3432687" y="734248"/>
                      <a:pt x="3257303" y="558864"/>
                    </a:cubicBezTo>
                    <a:cubicBezTo>
                      <a:pt x="3081918" y="383480"/>
                      <a:pt x="2877801" y="245831"/>
                      <a:pt x="2650601" y="149739"/>
                    </a:cubicBezTo>
                    <a:cubicBezTo>
                      <a:pt x="2415709" y="50349"/>
                      <a:pt x="2165900" y="0"/>
                      <a:pt x="1908083" y="0"/>
                    </a:cubicBezTo>
                    <a:cubicBezTo>
                      <a:pt x="1650267" y="0"/>
                      <a:pt x="1400406" y="50349"/>
                      <a:pt x="1165513" y="149739"/>
                    </a:cubicBezTo>
                    <a:cubicBezTo>
                      <a:pt x="938367" y="245779"/>
                      <a:pt x="734249" y="383480"/>
                      <a:pt x="558864" y="558864"/>
                    </a:cubicBezTo>
                    <a:cubicBezTo>
                      <a:pt x="383427" y="734248"/>
                      <a:pt x="245779" y="938366"/>
                      <a:pt x="149686" y="1165513"/>
                    </a:cubicBezTo>
                    <a:cubicBezTo>
                      <a:pt x="50349" y="1400405"/>
                      <a:pt x="0" y="1650266"/>
                      <a:pt x="0" y="1908083"/>
                    </a:cubicBezTo>
                    <a:cubicBezTo>
                      <a:pt x="0" y="2165900"/>
                      <a:pt x="50349" y="2415761"/>
                      <a:pt x="149686" y="2650653"/>
                    </a:cubicBezTo>
                    <a:cubicBezTo>
                      <a:pt x="245779" y="2877800"/>
                      <a:pt x="383427" y="3081918"/>
                      <a:pt x="558864" y="3257302"/>
                    </a:cubicBezTo>
                    <a:cubicBezTo>
                      <a:pt x="734249" y="3432686"/>
                      <a:pt x="938367" y="3570387"/>
                      <a:pt x="1165513" y="3666427"/>
                    </a:cubicBezTo>
                    <a:cubicBezTo>
                      <a:pt x="1400406" y="3765817"/>
                      <a:pt x="1650267" y="3816166"/>
                      <a:pt x="1908083" y="3816166"/>
                    </a:cubicBezTo>
                    <a:cubicBezTo>
                      <a:pt x="2165900" y="3816166"/>
                      <a:pt x="2415709" y="3765817"/>
                      <a:pt x="2650601" y="3666427"/>
                    </a:cubicBezTo>
                    <a:cubicBezTo>
                      <a:pt x="2877801" y="3570335"/>
                      <a:pt x="3081918" y="3432686"/>
                      <a:pt x="3257303" y="3257302"/>
                    </a:cubicBezTo>
                    <a:cubicBezTo>
                      <a:pt x="3432687" y="3081918"/>
                      <a:pt x="3570336" y="2877800"/>
                      <a:pt x="3666428" y="2650653"/>
                    </a:cubicBezTo>
                    <a:cubicBezTo>
                      <a:pt x="3765765" y="2415761"/>
                      <a:pt x="3816167" y="2165900"/>
                      <a:pt x="3816167" y="1908083"/>
                    </a:cubicBezTo>
                    <a:cubicBezTo>
                      <a:pt x="3816167" y="1650266"/>
                      <a:pt x="3765765" y="1400405"/>
                      <a:pt x="3666428" y="1165513"/>
                    </a:cubicBezTo>
                    <a:close/>
                    <a:moveTo>
                      <a:pt x="3425412" y="2548699"/>
                    </a:moveTo>
                    <a:cubicBezTo>
                      <a:pt x="3342509" y="2744652"/>
                      <a:pt x="3223702" y="2920822"/>
                      <a:pt x="3072236" y="3072287"/>
                    </a:cubicBezTo>
                    <a:cubicBezTo>
                      <a:pt x="2920822" y="3223701"/>
                      <a:pt x="2744653" y="3342560"/>
                      <a:pt x="2548700" y="3425411"/>
                    </a:cubicBezTo>
                    <a:cubicBezTo>
                      <a:pt x="2346204" y="3511089"/>
                      <a:pt x="2130677" y="3554477"/>
                      <a:pt x="1908083" y="3554477"/>
                    </a:cubicBezTo>
                    <a:cubicBezTo>
                      <a:pt x="1685438" y="3554477"/>
                      <a:pt x="1469910" y="3511089"/>
                      <a:pt x="1267467" y="3425411"/>
                    </a:cubicBezTo>
                    <a:cubicBezTo>
                      <a:pt x="1071514" y="3342560"/>
                      <a:pt x="895345" y="3223701"/>
                      <a:pt x="743879" y="3072287"/>
                    </a:cubicBezTo>
                    <a:cubicBezTo>
                      <a:pt x="592413" y="2920822"/>
                      <a:pt x="473606" y="2744652"/>
                      <a:pt x="390703" y="2548699"/>
                    </a:cubicBezTo>
                    <a:cubicBezTo>
                      <a:pt x="305078" y="2346256"/>
                      <a:pt x="261690" y="2130676"/>
                      <a:pt x="261690" y="1908083"/>
                    </a:cubicBezTo>
                    <a:cubicBezTo>
                      <a:pt x="261690" y="1685490"/>
                      <a:pt x="305078" y="1469910"/>
                      <a:pt x="390703" y="1267467"/>
                    </a:cubicBezTo>
                    <a:cubicBezTo>
                      <a:pt x="473606" y="1071514"/>
                      <a:pt x="592413" y="895345"/>
                      <a:pt x="743879" y="743879"/>
                    </a:cubicBezTo>
                    <a:cubicBezTo>
                      <a:pt x="895345" y="592465"/>
                      <a:pt x="1071514" y="473606"/>
                      <a:pt x="1267467" y="390755"/>
                    </a:cubicBezTo>
                    <a:cubicBezTo>
                      <a:pt x="1469910" y="305078"/>
                      <a:pt x="1685438" y="261689"/>
                      <a:pt x="1908083" y="261689"/>
                    </a:cubicBezTo>
                    <a:cubicBezTo>
                      <a:pt x="2130677" y="261689"/>
                      <a:pt x="2346204" y="305078"/>
                      <a:pt x="2548700" y="390755"/>
                    </a:cubicBezTo>
                    <a:cubicBezTo>
                      <a:pt x="2744653" y="473606"/>
                      <a:pt x="2920822" y="592465"/>
                      <a:pt x="3072236" y="743879"/>
                    </a:cubicBezTo>
                    <a:cubicBezTo>
                      <a:pt x="3223702" y="895345"/>
                      <a:pt x="3342509" y="1071514"/>
                      <a:pt x="3425412" y="1267467"/>
                    </a:cubicBezTo>
                    <a:cubicBezTo>
                      <a:pt x="3511037" y="1469910"/>
                      <a:pt x="3554477" y="1685490"/>
                      <a:pt x="3554477" y="1908083"/>
                    </a:cubicBezTo>
                    <a:cubicBezTo>
                      <a:pt x="3554477" y="2130676"/>
                      <a:pt x="3511037" y="2346256"/>
                      <a:pt x="3425412" y="2548699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D462622D-E126-4751-97C0-779090522E1B}"/>
                  </a:ext>
                </a:extLst>
              </p:cNvPr>
              <p:cNvSpPr/>
              <p:nvPr/>
            </p:nvSpPr>
            <p:spPr>
              <a:xfrm>
                <a:off x="4325779" y="2951099"/>
                <a:ext cx="519755" cy="519755"/>
              </a:xfrm>
              <a:custGeom>
                <a:avLst/>
                <a:gdLst>
                  <a:gd name="connsiteX0" fmla="*/ 650194 w 675891"/>
                  <a:gd name="connsiteY0" fmla="*/ 207049 h 675891"/>
                  <a:gd name="connsiteX1" fmla="*/ 675892 w 675891"/>
                  <a:gd name="connsiteY1" fmla="*/ 337946 h 675891"/>
                  <a:gd name="connsiteX2" fmla="*/ 650194 w 675891"/>
                  <a:gd name="connsiteY2" fmla="*/ 468843 h 675891"/>
                  <a:gd name="connsiteX3" fmla="*/ 576869 w 675891"/>
                  <a:gd name="connsiteY3" fmla="*/ 576973 h 675891"/>
                  <a:gd name="connsiteX4" fmla="*/ 468843 w 675891"/>
                  <a:gd name="connsiteY4" fmla="*/ 650194 h 675891"/>
                  <a:gd name="connsiteX5" fmla="*/ 337946 w 675891"/>
                  <a:gd name="connsiteY5" fmla="*/ 675892 h 675891"/>
                  <a:gd name="connsiteX6" fmla="*/ 206997 w 675891"/>
                  <a:gd name="connsiteY6" fmla="*/ 650194 h 675891"/>
                  <a:gd name="connsiteX7" fmla="*/ 98971 w 675891"/>
                  <a:gd name="connsiteY7" fmla="*/ 576921 h 675891"/>
                  <a:gd name="connsiteX8" fmla="*/ 25646 w 675891"/>
                  <a:gd name="connsiteY8" fmla="*/ 468843 h 675891"/>
                  <a:gd name="connsiteX9" fmla="*/ 0 w 675891"/>
                  <a:gd name="connsiteY9" fmla="*/ 337946 h 675891"/>
                  <a:gd name="connsiteX10" fmla="*/ 25698 w 675891"/>
                  <a:gd name="connsiteY10" fmla="*/ 207049 h 675891"/>
                  <a:gd name="connsiteX11" fmla="*/ 98919 w 675891"/>
                  <a:gd name="connsiteY11" fmla="*/ 99024 h 675891"/>
                  <a:gd name="connsiteX12" fmla="*/ 207049 w 675891"/>
                  <a:gd name="connsiteY12" fmla="*/ 25698 h 675891"/>
                  <a:gd name="connsiteX13" fmla="*/ 337946 w 675891"/>
                  <a:gd name="connsiteY13" fmla="*/ 0 h 675891"/>
                  <a:gd name="connsiteX14" fmla="*/ 468843 w 675891"/>
                  <a:gd name="connsiteY14" fmla="*/ 25698 h 675891"/>
                  <a:gd name="connsiteX15" fmla="*/ 576869 w 675891"/>
                  <a:gd name="connsiteY15" fmla="*/ 98971 h 675891"/>
                  <a:gd name="connsiteX16" fmla="*/ 650194 w 675891"/>
                  <a:gd name="connsiteY16" fmla="*/ 207049 h 67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5891" h="675891">
                    <a:moveTo>
                      <a:pt x="650194" y="207049"/>
                    </a:moveTo>
                    <a:cubicBezTo>
                      <a:pt x="667256" y="247349"/>
                      <a:pt x="675892" y="291417"/>
                      <a:pt x="675892" y="337946"/>
                    </a:cubicBezTo>
                    <a:cubicBezTo>
                      <a:pt x="675892" y="384474"/>
                      <a:pt x="667256" y="428543"/>
                      <a:pt x="650194" y="468843"/>
                    </a:cubicBezTo>
                    <a:cubicBezTo>
                      <a:pt x="633289" y="508829"/>
                      <a:pt x="608585" y="545204"/>
                      <a:pt x="576869" y="576973"/>
                    </a:cubicBezTo>
                    <a:cubicBezTo>
                      <a:pt x="545204" y="608638"/>
                      <a:pt x="508829" y="633289"/>
                      <a:pt x="468843" y="650194"/>
                    </a:cubicBezTo>
                    <a:cubicBezTo>
                      <a:pt x="428490" y="667256"/>
                      <a:pt x="384474" y="675892"/>
                      <a:pt x="337946" y="675892"/>
                    </a:cubicBezTo>
                    <a:cubicBezTo>
                      <a:pt x="291365" y="675892"/>
                      <a:pt x="247349" y="667256"/>
                      <a:pt x="206997" y="650194"/>
                    </a:cubicBezTo>
                    <a:cubicBezTo>
                      <a:pt x="167063" y="633289"/>
                      <a:pt x="130688" y="608638"/>
                      <a:pt x="98971" y="576921"/>
                    </a:cubicBezTo>
                    <a:cubicBezTo>
                      <a:pt x="67254" y="545204"/>
                      <a:pt x="42603" y="508829"/>
                      <a:pt x="25646" y="468843"/>
                    </a:cubicBezTo>
                    <a:cubicBezTo>
                      <a:pt x="8636" y="428543"/>
                      <a:pt x="0" y="384527"/>
                      <a:pt x="0" y="337946"/>
                    </a:cubicBezTo>
                    <a:cubicBezTo>
                      <a:pt x="0" y="291417"/>
                      <a:pt x="8636" y="247349"/>
                      <a:pt x="25698" y="207049"/>
                    </a:cubicBezTo>
                    <a:cubicBezTo>
                      <a:pt x="42603" y="167063"/>
                      <a:pt x="67254" y="130688"/>
                      <a:pt x="98919" y="99024"/>
                    </a:cubicBezTo>
                    <a:cubicBezTo>
                      <a:pt x="130688" y="67254"/>
                      <a:pt x="167063" y="42603"/>
                      <a:pt x="207049" y="25698"/>
                    </a:cubicBezTo>
                    <a:cubicBezTo>
                      <a:pt x="247349" y="8636"/>
                      <a:pt x="291365" y="0"/>
                      <a:pt x="337946" y="0"/>
                    </a:cubicBezTo>
                    <a:cubicBezTo>
                      <a:pt x="384474" y="0"/>
                      <a:pt x="428543" y="8636"/>
                      <a:pt x="468843" y="25698"/>
                    </a:cubicBezTo>
                    <a:cubicBezTo>
                      <a:pt x="508829" y="42603"/>
                      <a:pt x="545152" y="67254"/>
                      <a:pt x="576869" y="98971"/>
                    </a:cubicBezTo>
                    <a:cubicBezTo>
                      <a:pt x="608585" y="130688"/>
                      <a:pt x="633289" y="167063"/>
                      <a:pt x="650194" y="207049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1F8DA839-FF4C-44FD-8784-AD0F8DD6267D}"/>
                  </a:ext>
                </a:extLst>
              </p:cNvPr>
              <p:cNvSpPr/>
              <p:nvPr/>
            </p:nvSpPr>
            <p:spPr>
              <a:xfrm>
                <a:off x="3923304" y="2548624"/>
                <a:ext cx="1324705" cy="1324704"/>
              </a:xfrm>
              <a:custGeom>
                <a:avLst/>
                <a:gdLst>
                  <a:gd name="connsiteX0" fmla="*/ 1655605 w 1722650"/>
                  <a:gd name="connsiteY0" fmla="*/ 526520 h 1722649"/>
                  <a:gd name="connsiteX1" fmla="*/ 1470329 w 1722650"/>
                  <a:gd name="connsiteY1" fmla="*/ 252269 h 1722649"/>
                  <a:gd name="connsiteX2" fmla="*/ 1196078 w 1722650"/>
                  <a:gd name="connsiteY2" fmla="*/ 67045 h 1722649"/>
                  <a:gd name="connsiteX3" fmla="*/ 861325 w 1722650"/>
                  <a:gd name="connsiteY3" fmla="*/ 0 h 1722649"/>
                  <a:gd name="connsiteX4" fmla="*/ 526520 w 1722650"/>
                  <a:gd name="connsiteY4" fmla="*/ 67045 h 1722649"/>
                  <a:gd name="connsiteX5" fmla="*/ 252269 w 1722650"/>
                  <a:gd name="connsiteY5" fmla="*/ 252269 h 1722649"/>
                  <a:gd name="connsiteX6" fmla="*/ 66992 w 1722650"/>
                  <a:gd name="connsiteY6" fmla="*/ 526520 h 1722649"/>
                  <a:gd name="connsiteX7" fmla="*/ 0 w 1722650"/>
                  <a:gd name="connsiteY7" fmla="*/ 861325 h 1722649"/>
                  <a:gd name="connsiteX8" fmla="*/ 66992 w 1722650"/>
                  <a:gd name="connsiteY8" fmla="*/ 1196131 h 1722649"/>
                  <a:gd name="connsiteX9" fmla="*/ 252269 w 1722650"/>
                  <a:gd name="connsiteY9" fmla="*/ 1470381 h 1722649"/>
                  <a:gd name="connsiteX10" fmla="*/ 526520 w 1722650"/>
                  <a:gd name="connsiteY10" fmla="*/ 1655605 h 1722649"/>
                  <a:gd name="connsiteX11" fmla="*/ 861325 w 1722650"/>
                  <a:gd name="connsiteY11" fmla="*/ 1722650 h 1722649"/>
                  <a:gd name="connsiteX12" fmla="*/ 1196078 w 1722650"/>
                  <a:gd name="connsiteY12" fmla="*/ 1655605 h 1722649"/>
                  <a:gd name="connsiteX13" fmla="*/ 1470329 w 1722650"/>
                  <a:gd name="connsiteY13" fmla="*/ 1470434 h 1722649"/>
                  <a:gd name="connsiteX14" fmla="*/ 1655605 w 1722650"/>
                  <a:gd name="connsiteY14" fmla="*/ 1196131 h 1722649"/>
                  <a:gd name="connsiteX15" fmla="*/ 1722650 w 1722650"/>
                  <a:gd name="connsiteY15" fmla="*/ 861325 h 1722649"/>
                  <a:gd name="connsiteX16" fmla="*/ 1655605 w 1722650"/>
                  <a:gd name="connsiteY16" fmla="*/ 526520 h 1722649"/>
                  <a:gd name="connsiteX17" fmla="*/ 1414589 w 1722650"/>
                  <a:gd name="connsiteY17" fmla="*/ 1094176 h 1722649"/>
                  <a:gd name="connsiteX18" fmla="*/ 1285315 w 1722650"/>
                  <a:gd name="connsiteY18" fmla="*/ 1285367 h 1722649"/>
                  <a:gd name="connsiteX19" fmla="*/ 1094124 w 1722650"/>
                  <a:gd name="connsiteY19" fmla="*/ 1414589 h 1722649"/>
                  <a:gd name="connsiteX20" fmla="*/ 861325 w 1722650"/>
                  <a:gd name="connsiteY20" fmla="*/ 1460960 h 1722649"/>
                  <a:gd name="connsiteX21" fmla="*/ 628474 w 1722650"/>
                  <a:gd name="connsiteY21" fmla="*/ 1414589 h 1722649"/>
                  <a:gd name="connsiteX22" fmla="*/ 437336 w 1722650"/>
                  <a:gd name="connsiteY22" fmla="*/ 1285367 h 1722649"/>
                  <a:gd name="connsiteX23" fmla="*/ 308009 w 1722650"/>
                  <a:gd name="connsiteY23" fmla="*/ 1094176 h 1722649"/>
                  <a:gd name="connsiteX24" fmla="*/ 261690 w 1722650"/>
                  <a:gd name="connsiteY24" fmla="*/ 861325 h 1722649"/>
                  <a:gd name="connsiteX25" fmla="*/ 308061 w 1722650"/>
                  <a:gd name="connsiteY25" fmla="*/ 628474 h 1722649"/>
                  <a:gd name="connsiteX26" fmla="*/ 437283 w 1722650"/>
                  <a:gd name="connsiteY26" fmla="*/ 437336 h 1722649"/>
                  <a:gd name="connsiteX27" fmla="*/ 628474 w 1722650"/>
                  <a:gd name="connsiteY27" fmla="*/ 308061 h 1722649"/>
                  <a:gd name="connsiteX28" fmla="*/ 861325 w 1722650"/>
                  <a:gd name="connsiteY28" fmla="*/ 261690 h 1722649"/>
                  <a:gd name="connsiteX29" fmla="*/ 1094176 w 1722650"/>
                  <a:gd name="connsiteY29" fmla="*/ 308061 h 1722649"/>
                  <a:gd name="connsiteX30" fmla="*/ 1285315 w 1722650"/>
                  <a:gd name="connsiteY30" fmla="*/ 437283 h 1722649"/>
                  <a:gd name="connsiteX31" fmla="*/ 1414589 w 1722650"/>
                  <a:gd name="connsiteY31" fmla="*/ 628474 h 1722649"/>
                  <a:gd name="connsiteX32" fmla="*/ 1460961 w 1722650"/>
                  <a:gd name="connsiteY32" fmla="*/ 861325 h 1722649"/>
                  <a:gd name="connsiteX33" fmla="*/ 1414589 w 1722650"/>
                  <a:gd name="connsiteY33" fmla="*/ 1094176 h 172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722650" h="1722649">
                    <a:moveTo>
                      <a:pt x="1655605" y="526520"/>
                    </a:moveTo>
                    <a:cubicBezTo>
                      <a:pt x="1612270" y="424146"/>
                      <a:pt x="1549987" y="331875"/>
                      <a:pt x="1470329" y="252269"/>
                    </a:cubicBezTo>
                    <a:cubicBezTo>
                      <a:pt x="1390776" y="172663"/>
                      <a:pt x="1298504" y="110328"/>
                      <a:pt x="1196078" y="67045"/>
                    </a:cubicBezTo>
                    <a:cubicBezTo>
                      <a:pt x="1090931" y="22558"/>
                      <a:pt x="978300" y="0"/>
                      <a:pt x="861325" y="0"/>
                    </a:cubicBezTo>
                    <a:cubicBezTo>
                      <a:pt x="744350" y="0"/>
                      <a:pt x="631719" y="22558"/>
                      <a:pt x="526520" y="67045"/>
                    </a:cubicBezTo>
                    <a:cubicBezTo>
                      <a:pt x="424147" y="110328"/>
                      <a:pt x="331875" y="172663"/>
                      <a:pt x="252269" y="252269"/>
                    </a:cubicBezTo>
                    <a:cubicBezTo>
                      <a:pt x="172663" y="331875"/>
                      <a:pt x="110328" y="424146"/>
                      <a:pt x="66992" y="526520"/>
                    </a:cubicBezTo>
                    <a:cubicBezTo>
                      <a:pt x="22558" y="631719"/>
                      <a:pt x="0" y="744350"/>
                      <a:pt x="0" y="861325"/>
                    </a:cubicBezTo>
                    <a:cubicBezTo>
                      <a:pt x="0" y="978300"/>
                      <a:pt x="22558" y="1090931"/>
                      <a:pt x="66992" y="1196131"/>
                    </a:cubicBezTo>
                    <a:cubicBezTo>
                      <a:pt x="110328" y="1298504"/>
                      <a:pt x="172663" y="1390775"/>
                      <a:pt x="252269" y="1470381"/>
                    </a:cubicBezTo>
                    <a:cubicBezTo>
                      <a:pt x="331875" y="1549987"/>
                      <a:pt x="424147" y="1612322"/>
                      <a:pt x="526520" y="1655605"/>
                    </a:cubicBezTo>
                    <a:cubicBezTo>
                      <a:pt x="631719" y="1700092"/>
                      <a:pt x="744350" y="1722650"/>
                      <a:pt x="861325" y="1722650"/>
                    </a:cubicBezTo>
                    <a:cubicBezTo>
                      <a:pt x="978300" y="1722650"/>
                      <a:pt x="1090931" y="1700092"/>
                      <a:pt x="1196078" y="1655605"/>
                    </a:cubicBezTo>
                    <a:cubicBezTo>
                      <a:pt x="1298451" y="1612322"/>
                      <a:pt x="1390776" y="1549987"/>
                      <a:pt x="1470329" y="1470434"/>
                    </a:cubicBezTo>
                    <a:cubicBezTo>
                      <a:pt x="1549987" y="1390775"/>
                      <a:pt x="1612322" y="1298504"/>
                      <a:pt x="1655605" y="1196131"/>
                    </a:cubicBezTo>
                    <a:cubicBezTo>
                      <a:pt x="1700093" y="1090931"/>
                      <a:pt x="1722650" y="978300"/>
                      <a:pt x="1722650" y="861325"/>
                    </a:cubicBezTo>
                    <a:cubicBezTo>
                      <a:pt x="1722650" y="744350"/>
                      <a:pt x="1700093" y="631719"/>
                      <a:pt x="1655605" y="526520"/>
                    </a:cubicBezTo>
                    <a:close/>
                    <a:moveTo>
                      <a:pt x="1414589" y="1094176"/>
                    </a:moveTo>
                    <a:cubicBezTo>
                      <a:pt x="1384495" y="1165356"/>
                      <a:pt x="1340950" y="1229679"/>
                      <a:pt x="1285315" y="1285367"/>
                    </a:cubicBezTo>
                    <a:cubicBezTo>
                      <a:pt x="1229679" y="1341002"/>
                      <a:pt x="1165356" y="1384495"/>
                      <a:pt x="1094124" y="1414589"/>
                    </a:cubicBezTo>
                    <a:cubicBezTo>
                      <a:pt x="1021427" y="1445364"/>
                      <a:pt x="943077" y="1460960"/>
                      <a:pt x="861325" y="1460960"/>
                    </a:cubicBezTo>
                    <a:cubicBezTo>
                      <a:pt x="779573" y="1460960"/>
                      <a:pt x="701223" y="1445364"/>
                      <a:pt x="628474" y="1414589"/>
                    </a:cubicBezTo>
                    <a:cubicBezTo>
                      <a:pt x="557294" y="1384495"/>
                      <a:pt x="492971" y="1341002"/>
                      <a:pt x="437336" y="1285367"/>
                    </a:cubicBezTo>
                    <a:cubicBezTo>
                      <a:pt x="381648" y="1229679"/>
                      <a:pt x="338155" y="1165356"/>
                      <a:pt x="308009" y="1094176"/>
                    </a:cubicBezTo>
                    <a:cubicBezTo>
                      <a:pt x="277286" y="1021427"/>
                      <a:pt x="261690" y="943077"/>
                      <a:pt x="261690" y="861325"/>
                    </a:cubicBezTo>
                    <a:cubicBezTo>
                      <a:pt x="261690" y="779573"/>
                      <a:pt x="277286" y="701224"/>
                      <a:pt x="308061" y="628474"/>
                    </a:cubicBezTo>
                    <a:cubicBezTo>
                      <a:pt x="338155" y="557294"/>
                      <a:pt x="381648" y="492971"/>
                      <a:pt x="437283" y="437336"/>
                    </a:cubicBezTo>
                    <a:cubicBezTo>
                      <a:pt x="492971" y="381648"/>
                      <a:pt x="557294" y="338155"/>
                      <a:pt x="628474" y="308061"/>
                    </a:cubicBezTo>
                    <a:cubicBezTo>
                      <a:pt x="701223" y="277286"/>
                      <a:pt x="779573" y="261690"/>
                      <a:pt x="861325" y="261690"/>
                    </a:cubicBezTo>
                    <a:cubicBezTo>
                      <a:pt x="943077" y="261690"/>
                      <a:pt x="1021427" y="277286"/>
                      <a:pt x="1094176" y="308061"/>
                    </a:cubicBezTo>
                    <a:cubicBezTo>
                      <a:pt x="1165356" y="338155"/>
                      <a:pt x="1229627" y="381648"/>
                      <a:pt x="1285315" y="437283"/>
                    </a:cubicBezTo>
                    <a:cubicBezTo>
                      <a:pt x="1341002" y="492971"/>
                      <a:pt x="1384443" y="557294"/>
                      <a:pt x="1414589" y="628474"/>
                    </a:cubicBezTo>
                    <a:cubicBezTo>
                      <a:pt x="1445364" y="701224"/>
                      <a:pt x="1460961" y="779573"/>
                      <a:pt x="1460961" y="861325"/>
                    </a:cubicBezTo>
                    <a:cubicBezTo>
                      <a:pt x="1460961" y="943077"/>
                      <a:pt x="1445364" y="1021427"/>
                      <a:pt x="1414589" y="1094176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B602BD8C-9815-4241-BC55-6B4E345F5A1F}"/>
                  </a:ext>
                </a:extLst>
              </p:cNvPr>
              <p:cNvSpPr/>
              <p:nvPr/>
            </p:nvSpPr>
            <p:spPr>
              <a:xfrm>
                <a:off x="3520829" y="2146150"/>
                <a:ext cx="2129654" cy="2129653"/>
              </a:xfrm>
              <a:custGeom>
                <a:avLst/>
                <a:gdLst>
                  <a:gd name="connsiteX0" fmla="*/ 2661017 w 2769408"/>
                  <a:gd name="connsiteY0" fmla="*/ 846042 h 2769407"/>
                  <a:gd name="connsiteX1" fmla="*/ 2363842 w 2769408"/>
                  <a:gd name="connsiteY1" fmla="*/ 405567 h 2769407"/>
                  <a:gd name="connsiteX2" fmla="*/ 1923366 w 2769408"/>
                  <a:gd name="connsiteY2" fmla="*/ 108392 h 2769407"/>
                  <a:gd name="connsiteX3" fmla="*/ 1384704 w 2769408"/>
                  <a:gd name="connsiteY3" fmla="*/ 0 h 2769407"/>
                  <a:gd name="connsiteX4" fmla="*/ 846042 w 2769408"/>
                  <a:gd name="connsiteY4" fmla="*/ 108392 h 2769407"/>
                  <a:gd name="connsiteX5" fmla="*/ 405566 w 2769408"/>
                  <a:gd name="connsiteY5" fmla="*/ 405567 h 2769407"/>
                  <a:gd name="connsiteX6" fmla="*/ 108339 w 2769408"/>
                  <a:gd name="connsiteY6" fmla="*/ 846042 h 2769407"/>
                  <a:gd name="connsiteX7" fmla="*/ 0 w 2769408"/>
                  <a:gd name="connsiteY7" fmla="*/ 1384704 h 2769407"/>
                  <a:gd name="connsiteX8" fmla="*/ 108339 w 2769408"/>
                  <a:gd name="connsiteY8" fmla="*/ 1923366 h 2769407"/>
                  <a:gd name="connsiteX9" fmla="*/ 405566 w 2769408"/>
                  <a:gd name="connsiteY9" fmla="*/ 2363842 h 2769407"/>
                  <a:gd name="connsiteX10" fmla="*/ 846042 w 2769408"/>
                  <a:gd name="connsiteY10" fmla="*/ 2661016 h 2769407"/>
                  <a:gd name="connsiteX11" fmla="*/ 1384704 w 2769408"/>
                  <a:gd name="connsiteY11" fmla="*/ 2769408 h 2769407"/>
                  <a:gd name="connsiteX12" fmla="*/ 1923366 w 2769408"/>
                  <a:gd name="connsiteY12" fmla="*/ 2661016 h 2769407"/>
                  <a:gd name="connsiteX13" fmla="*/ 2363842 w 2769408"/>
                  <a:gd name="connsiteY13" fmla="*/ 2363842 h 2769407"/>
                  <a:gd name="connsiteX14" fmla="*/ 2661017 w 2769408"/>
                  <a:gd name="connsiteY14" fmla="*/ 1923366 h 2769407"/>
                  <a:gd name="connsiteX15" fmla="*/ 2769409 w 2769408"/>
                  <a:gd name="connsiteY15" fmla="*/ 1384704 h 2769407"/>
                  <a:gd name="connsiteX16" fmla="*/ 2661017 w 2769408"/>
                  <a:gd name="connsiteY16" fmla="*/ 846042 h 2769407"/>
                  <a:gd name="connsiteX17" fmla="*/ 2420001 w 2769408"/>
                  <a:gd name="connsiteY17" fmla="*/ 1821412 h 2769407"/>
                  <a:gd name="connsiteX18" fmla="*/ 2178775 w 2769408"/>
                  <a:gd name="connsiteY18" fmla="*/ 2178827 h 2769407"/>
                  <a:gd name="connsiteX19" fmla="*/ 1821412 w 2769408"/>
                  <a:gd name="connsiteY19" fmla="*/ 2420000 h 2769407"/>
                  <a:gd name="connsiteX20" fmla="*/ 1384704 w 2769408"/>
                  <a:gd name="connsiteY20" fmla="*/ 2507719 h 2769407"/>
                  <a:gd name="connsiteX21" fmla="*/ 947944 w 2769408"/>
                  <a:gd name="connsiteY21" fmla="*/ 2420000 h 2769407"/>
                  <a:gd name="connsiteX22" fmla="*/ 590581 w 2769408"/>
                  <a:gd name="connsiteY22" fmla="*/ 2178827 h 2769407"/>
                  <a:gd name="connsiteX23" fmla="*/ 349356 w 2769408"/>
                  <a:gd name="connsiteY23" fmla="*/ 1821412 h 2769407"/>
                  <a:gd name="connsiteX24" fmla="*/ 261690 w 2769408"/>
                  <a:gd name="connsiteY24" fmla="*/ 1384704 h 2769407"/>
                  <a:gd name="connsiteX25" fmla="*/ 349356 w 2769408"/>
                  <a:gd name="connsiteY25" fmla="*/ 947997 h 2769407"/>
                  <a:gd name="connsiteX26" fmla="*/ 590581 w 2769408"/>
                  <a:gd name="connsiteY26" fmla="*/ 590633 h 2769407"/>
                  <a:gd name="connsiteX27" fmla="*/ 947944 w 2769408"/>
                  <a:gd name="connsiteY27" fmla="*/ 349408 h 2769407"/>
                  <a:gd name="connsiteX28" fmla="*/ 1384704 w 2769408"/>
                  <a:gd name="connsiteY28" fmla="*/ 261690 h 2769407"/>
                  <a:gd name="connsiteX29" fmla="*/ 1821412 w 2769408"/>
                  <a:gd name="connsiteY29" fmla="*/ 349408 h 2769407"/>
                  <a:gd name="connsiteX30" fmla="*/ 2178775 w 2769408"/>
                  <a:gd name="connsiteY30" fmla="*/ 590581 h 2769407"/>
                  <a:gd name="connsiteX31" fmla="*/ 2420001 w 2769408"/>
                  <a:gd name="connsiteY31" fmla="*/ 947944 h 2769407"/>
                  <a:gd name="connsiteX32" fmla="*/ 2507719 w 2769408"/>
                  <a:gd name="connsiteY32" fmla="*/ 1384704 h 2769407"/>
                  <a:gd name="connsiteX33" fmla="*/ 2420001 w 2769408"/>
                  <a:gd name="connsiteY33" fmla="*/ 1821412 h 2769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769408" h="2769407">
                    <a:moveTo>
                      <a:pt x="2661017" y="846042"/>
                    </a:moveTo>
                    <a:cubicBezTo>
                      <a:pt x="2591303" y="681283"/>
                      <a:pt x="2491337" y="533062"/>
                      <a:pt x="2363842" y="405567"/>
                    </a:cubicBezTo>
                    <a:cubicBezTo>
                      <a:pt x="2236347" y="278071"/>
                      <a:pt x="2088126" y="178106"/>
                      <a:pt x="1923366" y="108392"/>
                    </a:cubicBezTo>
                    <a:cubicBezTo>
                      <a:pt x="1753320" y="36480"/>
                      <a:pt x="1572126" y="0"/>
                      <a:pt x="1384704" y="0"/>
                    </a:cubicBezTo>
                    <a:cubicBezTo>
                      <a:pt x="1197282" y="0"/>
                      <a:pt x="1016036" y="36480"/>
                      <a:pt x="846042" y="108392"/>
                    </a:cubicBezTo>
                    <a:cubicBezTo>
                      <a:pt x="681230" y="178054"/>
                      <a:pt x="533062" y="278071"/>
                      <a:pt x="405566" y="405567"/>
                    </a:cubicBezTo>
                    <a:cubicBezTo>
                      <a:pt x="278071" y="533062"/>
                      <a:pt x="178054" y="681283"/>
                      <a:pt x="108339" y="846042"/>
                    </a:cubicBezTo>
                    <a:cubicBezTo>
                      <a:pt x="36427" y="1016036"/>
                      <a:pt x="0" y="1197282"/>
                      <a:pt x="0" y="1384704"/>
                    </a:cubicBezTo>
                    <a:cubicBezTo>
                      <a:pt x="0" y="1572126"/>
                      <a:pt x="36427" y="1753372"/>
                      <a:pt x="108339" y="1923366"/>
                    </a:cubicBezTo>
                    <a:cubicBezTo>
                      <a:pt x="178054" y="2088126"/>
                      <a:pt x="278071" y="2236347"/>
                      <a:pt x="405566" y="2363842"/>
                    </a:cubicBezTo>
                    <a:cubicBezTo>
                      <a:pt x="533062" y="2491337"/>
                      <a:pt x="681230" y="2591354"/>
                      <a:pt x="846042" y="2661016"/>
                    </a:cubicBezTo>
                    <a:cubicBezTo>
                      <a:pt x="1016036" y="2732929"/>
                      <a:pt x="1197282" y="2769408"/>
                      <a:pt x="1384704" y="2769408"/>
                    </a:cubicBezTo>
                    <a:cubicBezTo>
                      <a:pt x="1572126" y="2769408"/>
                      <a:pt x="1753320" y="2732929"/>
                      <a:pt x="1923366" y="2661016"/>
                    </a:cubicBezTo>
                    <a:cubicBezTo>
                      <a:pt x="2088126" y="2591354"/>
                      <a:pt x="2236347" y="2491337"/>
                      <a:pt x="2363842" y="2363842"/>
                    </a:cubicBezTo>
                    <a:cubicBezTo>
                      <a:pt x="2491337" y="2236347"/>
                      <a:pt x="2591303" y="2088126"/>
                      <a:pt x="2661017" y="1923366"/>
                    </a:cubicBezTo>
                    <a:cubicBezTo>
                      <a:pt x="2732929" y="1753372"/>
                      <a:pt x="2769409" y="1572126"/>
                      <a:pt x="2769409" y="1384704"/>
                    </a:cubicBezTo>
                    <a:cubicBezTo>
                      <a:pt x="2769409" y="1197282"/>
                      <a:pt x="2732929" y="1016036"/>
                      <a:pt x="2661017" y="846042"/>
                    </a:cubicBezTo>
                    <a:close/>
                    <a:moveTo>
                      <a:pt x="2420001" y="1821412"/>
                    </a:moveTo>
                    <a:cubicBezTo>
                      <a:pt x="2363528" y="1954978"/>
                      <a:pt x="2282352" y="2075250"/>
                      <a:pt x="2178775" y="2178827"/>
                    </a:cubicBezTo>
                    <a:cubicBezTo>
                      <a:pt x="2075251" y="2282352"/>
                      <a:pt x="1954978" y="2363528"/>
                      <a:pt x="1821412" y="2420000"/>
                    </a:cubicBezTo>
                    <a:cubicBezTo>
                      <a:pt x="1683816" y="2478200"/>
                      <a:pt x="1536903" y="2507719"/>
                      <a:pt x="1384704" y="2507719"/>
                    </a:cubicBezTo>
                    <a:cubicBezTo>
                      <a:pt x="1232506" y="2507719"/>
                      <a:pt x="1085541" y="2478200"/>
                      <a:pt x="947944" y="2420000"/>
                    </a:cubicBezTo>
                    <a:cubicBezTo>
                      <a:pt x="814378" y="2363528"/>
                      <a:pt x="694158" y="2282352"/>
                      <a:pt x="590581" y="2178827"/>
                    </a:cubicBezTo>
                    <a:cubicBezTo>
                      <a:pt x="487057" y="2075250"/>
                      <a:pt x="405880" y="1954978"/>
                      <a:pt x="349356" y="1821412"/>
                    </a:cubicBezTo>
                    <a:cubicBezTo>
                      <a:pt x="291156" y="1683815"/>
                      <a:pt x="261690" y="1536903"/>
                      <a:pt x="261690" y="1384704"/>
                    </a:cubicBezTo>
                    <a:cubicBezTo>
                      <a:pt x="261690" y="1232505"/>
                      <a:pt x="291156" y="1085593"/>
                      <a:pt x="349356" y="947997"/>
                    </a:cubicBezTo>
                    <a:cubicBezTo>
                      <a:pt x="405880" y="814430"/>
                      <a:pt x="487004" y="694158"/>
                      <a:pt x="590581" y="590633"/>
                    </a:cubicBezTo>
                    <a:cubicBezTo>
                      <a:pt x="694158" y="487057"/>
                      <a:pt x="814378" y="405881"/>
                      <a:pt x="947944" y="349408"/>
                    </a:cubicBezTo>
                    <a:cubicBezTo>
                      <a:pt x="1085541" y="291208"/>
                      <a:pt x="1232506" y="261690"/>
                      <a:pt x="1384704" y="261690"/>
                    </a:cubicBezTo>
                    <a:cubicBezTo>
                      <a:pt x="1536903" y="261690"/>
                      <a:pt x="1683816" y="291208"/>
                      <a:pt x="1821412" y="349408"/>
                    </a:cubicBezTo>
                    <a:cubicBezTo>
                      <a:pt x="1954978" y="405881"/>
                      <a:pt x="2075251" y="487057"/>
                      <a:pt x="2178775" y="590581"/>
                    </a:cubicBezTo>
                    <a:cubicBezTo>
                      <a:pt x="2282352" y="694158"/>
                      <a:pt x="2363476" y="814378"/>
                      <a:pt x="2420001" y="947944"/>
                    </a:cubicBezTo>
                    <a:cubicBezTo>
                      <a:pt x="2478200" y="1085593"/>
                      <a:pt x="2507719" y="1232505"/>
                      <a:pt x="2507719" y="1384704"/>
                    </a:cubicBezTo>
                    <a:cubicBezTo>
                      <a:pt x="2507719" y="1536903"/>
                      <a:pt x="2478200" y="1683815"/>
                      <a:pt x="2420001" y="1821412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59729A7E-6BA8-4037-9754-4A96D57C4B28}"/>
                  </a:ext>
                </a:extLst>
              </p:cNvPr>
              <p:cNvSpPr/>
              <p:nvPr/>
            </p:nvSpPr>
            <p:spPr>
              <a:xfrm>
                <a:off x="3118355" y="1743675"/>
                <a:ext cx="2934603" cy="2934602"/>
              </a:xfrm>
              <a:custGeom>
                <a:avLst/>
                <a:gdLst>
                  <a:gd name="connsiteX0" fmla="*/ 3666428 w 3816166"/>
                  <a:gd name="connsiteY0" fmla="*/ 1165513 h 3816166"/>
                  <a:gd name="connsiteX1" fmla="*/ 3257303 w 3816166"/>
                  <a:gd name="connsiteY1" fmla="*/ 558864 h 3816166"/>
                  <a:gd name="connsiteX2" fmla="*/ 2650601 w 3816166"/>
                  <a:gd name="connsiteY2" fmla="*/ 149739 h 3816166"/>
                  <a:gd name="connsiteX3" fmla="*/ 1908083 w 3816166"/>
                  <a:gd name="connsiteY3" fmla="*/ 0 h 3816166"/>
                  <a:gd name="connsiteX4" fmla="*/ 1165513 w 3816166"/>
                  <a:gd name="connsiteY4" fmla="*/ 149739 h 3816166"/>
                  <a:gd name="connsiteX5" fmla="*/ 558864 w 3816166"/>
                  <a:gd name="connsiteY5" fmla="*/ 558864 h 3816166"/>
                  <a:gd name="connsiteX6" fmla="*/ 149686 w 3816166"/>
                  <a:gd name="connsiteY6" fmla="*/ 1165513 h 3816166"/>
                  <a:gd name="connsiteX7" fmla="*/ 0 w 3816166"/>
                  <a:gd name="connsiteY7" fmla="*/ 1908083 h 3816166"/>
                  <a:gd name="connsiteX8" fmla="*/ 149686 w 3816166"/>
                  <a:gd name="connsiteY8" fmla="*/ 2650653 h 3816166"/>
                  <a:gd name="connsiteX9" fmla="*/ 558864 w 3816166"/>
                  <a:gd name="connsiteY9" fmla="*/ 3257302 h 3816166"/>
                  <a:gd name="connsiteX10" fmla="*/ 1165513 w 3816166"/>
                  <a:gd name="connsiteY10" fmla="*/ 3666427 h 3816166"/>
                  <a:gd name="connsiteX11" fmla="*/ 1908083 w 3816166"/>
                  <a:gd name="connsiteY11" fmla="*/ 3816166 h 3816166"/>
                  <a:gd name="connsiteX12" fmla="*/ 2650601 w 3816166"/>
                  <a:gd name="connsiteY12" fmla="*/ 3666427 h 3816166"/>
                  <a:gd name="connsiteX13" fmla="*/ 3257303 w 3816166"/>
                  <a:gd name="connsiteY13" fmla="*/ 3257302 h 3816166"/>
                  <a:gd name="connsiteX14" fmla="*/ 3666428 w 3816166"/>
                  <a:gd name="connsiteY14" fmla="*/ 2650653 h 3816166"/>
                  <a:gd name="connsiteX15" fmla="*/ 3816167 w 3816166"/>
                  <a:gd name="connsiteY15" fmla="*/ 1908083 h 3816166"/>
                  <a:gd name="connsiteX16" fmla="*/ 3666428 w 3816166"/>
                  <a:gd name="connsiteY16" fmla="*/ 1165513 h 3816166"/>
                  <a:gd name="connsiteX17" fmla="*/ 3425412 w 3816166"/>
                  <a:gd name="connsiteY17" fmla="*/ 2548699 h 3816166"/>
                  <a:gd name="connsiteX18" fmla="*/ 3072236 w 3816166"/>
                  <a:gd name="connsiteY18" fmla="*/ 3072287 h 3816166"/>
                  <a:gd name="connsiteX19" fmla="*/ 2548700 w 3816166"/>
                  <a:gd name="connsiteY19" fmla="*/ 3425411 h 3816166"/>
                  <a:gd name="connsiteX20" fmla="*/ 1908083 w 3816166"/>
                  <a:gd name="connsiteY20" fmla="*/ 3554477 h 3816166"/>
                  <a:gd name="connsiteX21" fmla="*/ 1267467 w 3816166"/>
                  <a:gd name="connsiteY21" fmla="*/ 3425411 h 3816166"/>
                  <a:gd name="connsiteX22" fmla="*/ 743879 w 3816166"/>
                  <a:gd name="connsiteY22" fmla="*/ 3072287 h 3816166"/>
                  <a:gd name="connsiteX23" fmla="*/ 390703 w 3816166"/>
                  <a:gd name="connsiteY23" fmla="*/ 2548699 h 3816166"/>
                  <a:gd name="connsiteX24" fmla="*/ 261690 w 3816166"/>
                  <a:gd name="connsiteY24" fmla="*/ 1908083 h 3816166"/>
                  <a:gd name="connsiteX25" fmla="*/ 390703 w 3816166"/>
                  <a:gd name="connsiteY25" fmla="*/ 1267467 h 3816166"/>
                  <a:gd name="connsiteX26" fmla="*/ 743879 w 3816166"/>
                  <a:gd name="connsiteY26" fmla="*/ 743879 h 3816166"/>
                  <a:gd name="connsiteX27" fmla="*/ 1267467 w 3816166"/>
                  <a:gd name="connsiteY27" fmla="*/ 390755 h 3816166"/>
                  <a:gd name="connsiteX28" fmla="*/ 1908083 w 3816166"/>
                  <a:gd name="connsiteY28" fmla="*/ 261689 h 3816166"/>
                  <a:gd name="connsiteX29" fmla="*/ 2548700 w 3816166"/>
                  <a:gd name="connsiteY29" fmla="*/ 390755 h 3816166"/>
                  <a:gd name="connsiteX30" fmla="*/ 3072236 w 3816166"/>
                  <a:gd name="connsiteY30" fmla="*/ 743879 h 3816166"/>
                  <a:gd name="connsiteX31" fmla="*/ 3425412 w 3816166"/>
                  <a:gd name="connsiteY31" fmla="*/ 1267467 h 3816166"/>
                  <a:gd name="connsiteX32" fmla="*/ 3554477 w 3816166"/>
                  <a:gd name="connsiteY32" fmla="*/ 1908083 h 3816166"/>
                  <a:gd name="connsiteX33" fmla="*/ 3425412 w 3816166"/>
                  <a:gd name="connsiteY33" fmla="*/ 2548699 h 38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816166" h="3816166">
                    <a:moveTo>
                      <a:pt x="3666428" y="1165513"/>
                    </a:moveTo>
                    <a:cubicBezTo>
                      <a:pt x="3570336" y="938366"/>
                      <a:pt x="3432687" y="734248"/>
                      <a:pt x="3257303" y="558864"/>
                    </a:cubicBezTo>
                    <a:cubicBezTo>
                      <a:pt x="3081918" y="383480"/>
                      <a:pt x="2877801" y="245831"/>
                      <a:pt x="2650601" y="149739"/>
                    </a:cubicBezTo>
                    <a:cubicBezTo>
                      <a:pt x="2415709" y="50349"/>
                      <a:pt x="2165900" y="0"/>
                      <a:pt x="1908083" y="0"/>
                    </a:cubicBezTo>
                    <a:cubicBezTo>
                      <a:pt x="1650267" y="0"/>
                      <a:pt x="1400406" y="50349"/>
                      <a:pt x="1165513" y="149739"/>
                    </a:cubicBezTo>
                    <a:cubicBezTo>
                      <a:pt x="938367" y="245779"/>
                      <a:pt x="734249" y="383480"/>
                      <a:pt x="558864" y="558864"/>
                    </a:cubicBezTo>
                    <a:cubicBezTo>
                      <a:pt x="383427" y="734248"/>
                      <a:pt x="245779" y="938366"/>
                      <a:pt x="149686" y="1165513"/>
                    </a:cubicBezTo>
                    <a:cubicBezTo>
                      <a:pt x="50349" y="1400405"/>
                      <a:pt x="0" y="1650266"/>
                      <a:pt x="0" y="1908083"/>
                    </a:cubicBezTo>
                    <a:cubicBezTo>
                      <a:pt x="0" y="2165900"/>
                      <a:pt x="50349" y="2415761"/>
                      <a:pt x="149686" y="2650653"/>
                    </a:cubicBezTo>
                    <a:cubicBezTo>
                      <a:pt x="245779" y="2877800"/>
                      <a:pt x="383427" y="3081918"/>
                      <a:pt x="558864" y="3257302"/>
                    </a:cubicBezTo>
                    <a:cubicBezTo>
                      <a:pt x="734249" y="3432686"/>
                      <a:pt x="938367" y="3570387"/>
                      <a:pt x="1165513" y="3666427"/>
                    </a:cubicBezTo>
                    <a:cubicBezTo>
                      <a:pt x="1400406" y="3765817"/>
                      <a:pt x="1650267" y="3816166"/>
                      <a:pt x="1908083" y="3816166"/>
                    </a:cubicBezTo>
                    <a:cubicBezTo>
                      <a:pt x="2165900" y="3816166"/>
                      <a:pt x="2415709" y="3765817"/>
                      <a:pt x="2650601" y="3666427"/>
                    </a:cubicBezTo>
                    <a:cubicBezTo>
                      <a:pt x="2877801" y="3570335"/>
                      <a:pt x="3081918" y="3432686"/>
                      <a:pt x="3257303" y="3257302"/>
                    </a:cubicBezTo>
                    <a:cubicBezTo>
                      <a:pt x="3432687" y="3081918"/>
                      <a:pt x="3570336" y="2877800"/>
                      <a:pt x="3666428" y="2650653"/>
                    </a:cubicBezTo>
                    <a:cubicBezTo>
                      <a:pt x="3765765" y="2415761"/>
                      <a:pt x="3816167" y="2165900"/>
                      <a:pt x="3816167" y="1908083"/>
                    </a:cubicBezTo>
                    <a:cubicBezTo>
                      <a:pt x="3816167" y="1650266"/>
                      <a:pt x="3765765" y="1400405"/>
                      <a:pt x="3666428" y="1165513"/>
                    </a:cubicBezTo>
                    <a:close/>
                    <a:moveTo>
                      <a:pt x="3425412" y="2548699"/>
                    </a:moveTo>
                    <a:cubicBezTo>
                      <a:pt x="3342509" y="2744652"/>
                      <a:pt x="3223702" y="2920822"/>
                      <a:pt x="3072236" y="3072287"/>
                    </a:cubicBezTo>
                    <a:cubicBezTo>
                      <a:pt x="2920822" y="3223701"/>
                      <a:pt x="2744653" y="3342560"/>
                      <a:pt x="2548700" y="3425411"/>
                    </a:cubicBezTo>
                    <a:cubicBezTo>
                      <a:pt x="2346204" y="3511089"/>
                      <a:pt x="2130677" y="3554477"/>
                      <a:pt x="1908083" y="3554477"/>
                    </a:cubicBezTo>
                    <a:cubicBezTo>
                      <a:pt x="1685438" y="3554477"/>
                      <a:pt x="1469910" y="3511089"/>
                      <a:pt x="1267467" y="3425411"/>
                    </a:cubicBezTo>
                    <a:cubicBezTo>
                      <a:pt x="1071514" y="3342560"/>
                      <a:pt x="895345" y="3223701"/>
                      <a:pt x="743879" y="3072287"/>
                    </a:cubicBezTo>
                    <a:cubicBezTo>
                      <a:pt x="592413" y="2920822"/>
                      <a:pt x="473606" y="2744652"/>
                      <a:pt x="390703" y="2548699"/>
                    </a:cubicBezTo>
                    <a:cubicBezTo>
                      <a:pt x="305078" y="2346256"/>
                      <a:pt x="261690" y="2130676"/>
                      <a:pt x="261690" y="1908083"/>
                    </a:cubicBezTo>
                    <a:cubicBezTo>
                      <a:pt x="261690" y="1685490"/>
                      <a:pt x="305078" y="1469910"/>
                      <a:pt x="390703" y="1267467"/>
                    </a:cubicBezTo>
                    <a:cubicBezTo>
                      <a:pt x="473606" y="1071514"/>
                      <a:pt x="592413" y="895345"/>
                      <a:pt x="743879" y="743879"/>
                    </a:cubicBezTo>
                    <a:cubicBezTo>
                      <a:pt x="895345" y="592465"/>
                      <a:pt x="1071514" y="473606"/>
                      <a:pt x="1267467" y="390755"/>
                    </a:cubicBezTo>
                    <a:cubicBezTo>
                      <a:pt x="1469910" y="305078"/>
                      <a:pt x="1685438" y="261689"/>
                      <a:pt x="1908083" y="261689"/>
                    </a:cubicBezTo>
                    <a:cubicBezTo>
                      <a:pt x="2130677" y="261689"/>
                      <a:pt x="2346204" y="305078"/>
                      <a:pt x="2548700" y="390755"/>
                    </a:cubicBezTo>
                    <a:cubicBezTo>
                      <a:pt x="2744653" y="473606"/>
                      <a:pt x="2920822" y="592465"/>
                      <a:pt x="3072236" y="743879"/>
                    </a:cubicBezTo>
                    <a:cubicBezTo>
                      <a:pt x="3223702" y="895345"/>
                      <a:pt x="3342509" y="1071514"/>
                      <a:pt x="3425412" y="1267467"/>
                    </a:cubicBezTo>
                    <a:cubicBezTo>
                      <a:pt x="3511037" y="1469910"/>
                      <a:pt x="3554477" y="1685490"/>
                      <a:pt x="3554477" y="1908083"/>
                    </a:cubicBezTo>
                    <a:cubicBezTo>
                      <a:pt x="3554477" y="2130676"/>
                      <a:pt x="3511037" y="2346256"/>
                      <a:pt x="3425412" y="2548699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46494F02-D0E8-46D8-A3BE-F9DC7C025CE4}"/>
                  </a:ext>
                </a:extLst>
              </p:cNvPr>
              <p:cNvSpPr/>
              <p:nvPr/>
            </p:nvSpPr>
            <p:spPr>
              <a:xfrm>
                <a:off x="4325779" y="2951099"/>
                <a:ext cx="519755" cy="519755"/>
              </a:xfrm>
              <a:custGeom>
                <a:avLst/>
                <a:gdLst>
                  <a:gd name="connsiteX0" fmla="*/ 650194 w 675891"/>
                  <a:gd name="connsiteY0" fmla="*/ 207049 h 675891"/>
                  <a:gd name="connsiteX1" fmla="*/ 675892 w 675891"/>
                  <a:gd name="connsiteY1" fmla="*/ 337946 h 675891"/>
                  <a:gd name="connsiteX2" fmla="*/ 650194 w 675891"/>
                  <a:gd name="connsiteY2" fmla="*/ 468843 h 675891"/>
                  <a:gd name="connsiteX3" fmla="*/ 576869 w 675891"/>
                  <a:gd name="connsiteY3" fmla="*/ 576973 h 675891"/>
                  <a:gd name="connsiteX4" fmla="*/ 468843 w 675891"/>
                  <a:gd name="connsiteY4" fmla="*/ 650194 h 675891"/>
                  <a:gd name="connsiteX5" fmla="*/ 337946 w 675891"/>
                  <a:gd name="connsiteY5" fmla="*/ 675892 h 675891"/>
                  <a:gd name="connsiteX6" fmla="*/ 206997 w 675891"/>
                  <a:gd name="connsiteY6" fmla="*/ 650194 h 675891"/>
                  <a:gd name="connsiteX7" fmla="*/ 98971 w 675891"/>
                  <a:gd name="connsiteY7" fmla="*/ 576921 h 675891"/>
                  <a:gd name="connsiteX8" fmla="*/ 25646 w 675891"/>
                  <a:gd name="connsiteY8" fmla="*/ 468843 h 675891"/>
                  <a:gd name="connsiteX9" fmla="*/ 0 w 675891"/>
                  <a:gd name="connsiteY9" fmla="*/ 337946 h 675891"/>
                  <a:gd name="connsiteX10" fmla="*/ 25698 w 675891"/>
                  <a:gd name="connsiteY10" fmla="*/ 207049 h 675891"/>
                  <a:gd name="connsiteX11" fmla="*/ 98919 w 675891"/>
                  <a:gd name="connsiteY11" fmla="*/ 99024 h 675891"/>
                  <a:gd name="connsiteX12" fmla="*/ 207049 w 675891"/>
                  <a:gd name="connsiteY12" fmla="*/ 25698 h 675891"/>
                  <a:gd name="connsiteX13" fmla="*/ 337946 w 675891"/>
                  <a:gd name="connsiteY13" fmla="*/ 0 h 675891"/>
                  <a:gd name="connsiteX14" fmla="*/ 468843 w 675891"/>
                  <a:gd name="connsiteY14" fmla="*/ 25698 h 675891"/>
                  <a:gd name="connsiteX15" fmla="*/ 576869 w 675891"/>
                  <a:gd name="connsiteY15" fmla="*/ 98971 h 675891"/>
                  <a:gd name="connsiteX16" fmla="*/ 650194 w 675891"/>
                  <a:gd name="connsiteY16" fmla="*/ 207049 h 67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5891" h="675891">
                    <a:moveTo>
                      <a:pt x="650194" y="207049"/>
                    </a:moveTo>
                    <a:cubicBezTo>
                      <a:pt x="667256" y="247349"/>
                      <a:pt x="675892" y="291417"/>
                      <a:pt x="675892" y="337946"/>
                    </a:cubicBezTo>
                    <a:cubicBezTo>
                      <a:pt x="675892" y="384474"/>
                      <a:pt x="667256" y="428543"/>
                      <a:pt x="650194" y="468843"/>
                    </a:cubicBezTo>
                    <a:cubicBezTo>
                      <a:pt x="633289" y="508829"/>
                      <a:pt x="608585" y="545204"/>
                      <a:pt x="576869" y="576973"/>
                    </a:cubicBezTo>
                    <a:cubicBezTo>
                      <a:pt x="545204" y="608638"/>
                      <a:pt x="508829" y="633289"/>
                      <a:pt x="468843" y="650194"/>
                    </a:cubicBezTo>
                    <a:cubicBezTo>
                      <a:pt x="428490" y="667256"/>
                      <a:pt x="384474" y="675892"/>
                      <a:pt x="337946" y="675892"/>
                    </a:cubicBezTo>
                    <a:cubicBezTo>
                      <a:pt x="291365" y="675892"/>
                      <a:pt x="247349" y="667256"/>
                      <a:pt x="206997" y="650194"/>
                    </a:cubicBezTo>
                    <a:cubicBezTo>
                      <a:pt x="167063" y="633289"/>
                      <a:pt x="130688" y="608638"/>
                      <a:pt x="98971" y="576921"/>
                    </a:cubicBezTo>
                    <a:cubicBezTo>
                      <a:pt x="67254" y="545204"/>
                      <a:pt x="42603" y="508829"/>
                      <a:pt x="25646" y="468843"/>
                    </a:cubicBezTo>
                    <a:cubicBezTo>
                      <a:pt x="8636" y="428543"/>
                      <a:pt x="0" y="384527"/>
                      <a:pt x="0" y="337946"/>
                    </a:cubicBezTo>
                    <a:cubicBezTo>
                      <a:pt x="0" y="291417"/>
                      <a:pt x="8636" y="247349"/>
                      <a:pt x="25698" y="207049"/>
                    </a:cubicBezTo>
                    <a:cubicBezTo>
                      <a:pt x="42603" y="167063"/>
                      <a:pt x="67254" y="130688"/>
                      <a:pt x="98919" y="99024"/>
                    </a:cubicBezTo>
                    <a:cubicBezTo>
                      <a:pt x="130688" y="67254"/>
                      <a:pt x="167063" y="42603"/>
                      <a:pt x="207049" y="25698"/>
                    </a:cubicBezTo>
                    <a:cubicBezTo>
                      <a:pt x="247349" y="8636"/>
                      <a:pt x="291365" y="0"/>
                      <a:pt x="337946" y="0"/>
                    </a:cubicBezTo>
                    <a:cubicBezTo>
                      <a:pt x="384474" y="0"/>
                      <a:pt x="428543" y="8636"/>
                      <a:pt x="468843" y="25698"/>
                    </a:cubicBezTo>
                    <a:cubicBezTo>
                      <a:pt x="508829" y="42603"/>
                      <a:pt x="545152" y="67254"/>
                      <a:pt x="576869" y="98971"/>
                    </a:cubicBezTo>
                    <a:cubicBezTo>
                      <a:pt x="608585" y="130688"/>
                      <a:pt x="633289" y="167063"/>
                      <a:pt x="650194" y="207049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B22D8849-2AA9-43BF-9646-E3421AD796E8}"/>
                  </a:ext>
                </a:extLst>
              </p:cNvPr>
              <p:cNvSpPr/>
              <p:nvPr/>
            </p:nvSpPr>
            <p:spPr>
              <a:xfrm>
                <a:off x="3923304" y="2548624"/>
                <a:ext cx="1324705" cy="1324704"/>
              </a:xfrm>
              <a:custGeom>
                <a:avLst/>
                <a:gdLst>
                  <a:gd name="connsiteX0" fmla="*/ 1655605 w 1722650"/>
                  <a:gd name="connsiteY0" fmla="*/ 526520 h 1722649"/>
                  <a:gd name="connsiteX1" fmla="*/ 1470329 w 1722650"/>
                  <a:gd name="connsiteY1" fmla="*/ 252269 h 1722649"/>
                  <a:gd name="connsiteX2" fmla="*/ 1196078 w 1722650"/>
                  <a:gd name="connsiteY2" fmla="*/ 67045 h 1722649"/>
                  <a:gd name="connsiteX3" fmla="*/ 861325 w 1722650"/>
                  <a:gd name="connsiteY3" fmla="*/ 0 h 1722649"/>
                  <a:gd name="connsiteX4" fmla="*/ 526520 w 1722650"/>
                  <a:gd name="connsiteY4" fmla="*/ 67045 h 1722649"/>
                  <a:gd name="connsiteX5" fmla="*/ 252269 w 1722650"/>
                  <a:gd name="connsiteY5" fmla="*/ 252269 h 1722649"/>
                  <a:gd name="connsiteX6" fmla="*/ 66992 w 1722650"/>
                  <a:gd name="connsiteY6" fmla="*/ 526520 h 1722649"/>
                  <a:gd name="connsiteX7" fmla="*/ 0 w 1722650"/>
                  <a:gd name="connsiteY7" fmla="*/ 861325 h 1722649"/>
                  <a:gd name="connsiteX8" fmla="*/ 66992 w 1722650"/>
                  <a:gd name="connsiteY8" fmla="*/ 1196131 h 1722649"/>
                  <a:gd name="connsiteX9" fmla="*/ 252269 w 1722650"/>
                  <a:gd name="connsiteY9" fmla="*/ 1470381 h 1722649"/>
                  <a:gd name="connsiteX10" fmla="*/ 526520 w 1722650"/>
                  <a:gd name="connsiteY10" fmla="*/ 1655605 h 1722649"/>
                  <a:gd name="connsiteX11" fmla="*/ 861325 w 1722650"/>
                  <a:gd name="connsiteY11" fmla="*/ 1722650 h 1722649"/>
                  <a:gd name="connsiteX12" fmla="*/ 1196078 w 1722650"/>
                  <a:gd name="connsiteY12" fmla="*/ 1655605 h 1722649"/>
                  <a:gd name="connsiteX13" fmla="*/ 1470329 w 1722650"/>
                  <a:gd name="connsiteY13" fmla="*/ 1470434 h 1722649"/>
                  <a:gd name="connsiteX14" fmla="*/ 1655605 w 1722650"/>
                  <a:gd name="connsiteY14" fmla="*/ 1196131 h 1722649"/>
                  <a:gd name="connsiteX15" fmla="*/ 1722650 w 1722650"/>
                  <a:gd name="connsiteY15" fmla="*/ 861325 h 1722649"/>
                  <a:gd name="connsiteX16" fmla="*/ 1655605 w 1722650"/>
                  <a:gd name="connsiteY16" fmla="*/ 526520 h 1722649"/>
                  <a:gd name="connsiteX17" fmla="*/ 1414589 w 1722650"/>
                  <a:gd name="connsiteY17" fmla="*/ 1094176 h 1722649"/>
                  <a:gd name="connsiteX18" fmla="*/ 1285315 w 1722650"/>
                  <a:gd name="connsiteY18" fmla="*/ 1285367 h 1722649"/>
                  <a:gd name="connsiteX19" fmla="*/ 1094124 w 1722650"/>
                  <a:gd name="connsiteY19" fmla="*/ 1414589 h 1722649"/>
                  <a:gd name="connsiteX20" fmla="*/ 861325 w 1722650"/>
                  <a:gd name="connsiteY20" fmla="*/ 1460960 h 1722649"/>
                  <a:gd name="connsiteX21" fmla="*/ 628474 w 1722650"/>
                  <a:gd name="connsiteY21" fmla="*/ 1414589 h 1722649"/>
                  <a:gd name="connsiteX22" fmla="*/ 437336 w 1722650"/>
                  <a:gd name="connsiteY22" fmla="*/ 1285367 h 1722649"/>
                  <a:gd name="connsiteX23" fmla="*/ 308009 w 1722650"/>
                  <a:gd name="connsiteY23" fmla="*/ 1094176 h 1722649"/>
                  <a:gd name="connsiteX24" fmla="*/ 261690 w 1722650"/>
                  <a:gd name="connsiteY24" fmla="*/ 861325 h 1722649"/>
                  <a:gd name="connsiteX25" fmla="*/ 308061 w 1722650"/>
                  <a:gd name="connsiteY25" fmla="*/ 628474 h 1722649"/>
                  <a:gd name="connsiteX26" fmla="*/ 437283 w 1722650"/>
                  <a:gd name="connsiteY26" fmla="*/ 437336 h 1722649"/>
                  <a:gd name="connsiteX27" fmla="*/ 628474 w 1722650"/>
                  <a:gd name="connsiteY27" fmla="*/ 308061 h 1722649"/>
                  <a:gd name="connsiteX28" fmla="*/ 861325 w 1722650"/>
                  <a:gd name="connsiteY28" fmla="*/ 261690 h 1722649"/>
                  <a:gd name="connsiteX29" fmla="*/ 1094176 w 1722650"/>
                  <a:gd name="connsiteY29" fmla="*/ 308061 h 1722649"/>
                  <a:gd name="connsiteX30" fmla="*/ 1285315 w 1722650"/>
                  <a:gd name="connsiteY30" fmla="*/ 437283 h 1722649"/>
                  <a:gd name="connsiteX31" fmla="*/ 1414589 w 1722650"/>
                  <a:gd name="connsiteY31" fmla="*/ 628474 h 1722649"/>
                  <a:gd name="connsiteX32" fmla="*/ 1460961 w 1722650"/>
                  <a:gd name="connsiteY32" fmla="*/ 861325 h 1722649"/>
                  <a:gd name="connsiteX33" fmla="*/ 1414589 w 1722650"/>
                  <a:gd name="connsiteY33" fmla="*/ 1094176 h 172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722650" h="1722649">
                    <a:moveTo>
                      <a:pt x="1655605" y="526520"/>
                    </a:moveTo>
                    <a:cubicBezTo>
                      <a:pt x="1612270" y="424146"/>
                      <a:pt x="1549987" y="331875"/>
                      <a:pt x="1470329" y="252269"/>
                    </a:cubicBezTo>
                    <a:cubicBezTo>
                      <a:pt x="1390776" y="172663"/>
                      <a:pt x="1298504" y="110328"/>
                      <a:pt x="1196078" y="67045"/>
                    </a:cubicBezTo>
                    <a:cubicBezTo>
                      <a:pt x="1090931" y="22558"/>
                      <a:pt x="978300" y="0"/>
                      <a:pt x="861325" y="0"/>
                    </a:cubicBezTo>
                    <a:cubicBezTo>
                      <a:pt x="744350" y="0"/>
                      <a:pt x="631719" y="22558"/>
                      <a:pt x="526520" y="67045"/>
                    </a:cubicBezTo>
                    <a:cubicBezTo>
                      <a:pt x="424147" y="110328"/>
                      <a:pt x="331875" y="172663"/>
                      <a:pt x="252269" y="252269"/>
                    </a:cubicBezTo>
                    <a:cubicBezTo>
                      <a:pt x="172663" y="331875"/>
                      <a:pt x="110328" y="424146"/>
                      <a:pt x="66992" y="526520"/>
                    </a:cubicBezTo>
                    <a:cubicBezTo>
                      <a:pt x="22558" y="631719"/>
                      <a:pt x="0" y="744350"/>
                      <a:pt x="0" y="861325"/>
                    </a:cubicBezTo>
                    <a:cubicBezTo>
                      <a:pt x="0" y="978300"/>
                      <a:pt x="22558" y="1090931"/>
                      <a:pt x="66992" y="1196131"/>
                    </a:cubicBezTo>
                    <a:cubicBezTo>
                      <a:pt x="110328" y="1298504"/>
                      <a:pt x="172663" y="1390775"/>
                      <a:pt x="252269" y="1470381"/>
                    </a:cubicBezTo>
                    <a:cubicBezTo>
                      <a:pt x="331875" y="1549987"/>
                      <a:pt x="424147" y="1612322"/>
                      <a:pt x="526520" y="1655605"/>
                    </a:cubicBezTo>
                    <a:cubicBezTo>
                      <a:pt x="631719" y="1700092"/>
                      <a:pt x="744350" y="1722650"/>
                      <a:pt x="861325" y="1722650"/>
                    </a:cubicBezTo>
                    <a:cubicBezTo>
                      <a:pt x="978300" y="1722650"/>
                      <a:pt x="1090931" y="1700092"/>
                      <a:pt x="1196078" y="1655605"/>
                    </a:cubicBezTo>
                    <a:cubicBezTo>
                      <a:pt x="1298451" y="1612322"/>
                      <a:pt x="1390776" y="1549987"/>
                      <a:pt x="1470329" y="1470434"/>
                    </a:cubicBezTo>
                    <a:cubicBezTo>
                      <a:pt x="1549987" y="1390775"/>
                      <a:pt x="1612322" y="1298504"/>
                      <a:pt x="1655605" y="1196131"/>
                    </a:cubicBezTo>
                    <a:cubicBezTo>
                      <a:pt x="1700093" y="1090931"/>
                      <a:pt x="1722650" y="978300"/>
                      <a:pt x="1722650" y="861325"/>
                    </a:cubicBezTo>
                    <a:cubicBezTo>
                      <a:pt x="1722650" y="744350"/>
                      <a:pt x="1700093" y="631719"/>
                      <a:pt x="1655605" y="526520"/>
                    </a:cubicBezTo>
                    <a:close/>
                    <a:moveTo>
                      <a:pt x="1414589" y="1094176"/>
                    </a:moveTo>
                    <a:cubicBezTo>
                      <a:pt x="1384495" y="1165356"/>
                      <a:pt x="1340950" y="1229679"/>
                      <a:pt x="1285315" y="1285367"/>
                    </a:cubicBezTo>
                    <a:cubicBezTo>
                      <a:pt x="1229679" y="1341002"/>
                      <a:pt x="1165356" y="1384495"/>
                      <a:pt x="1094124" y="1414589"/>
                    </a:cubicBezTo>
                    <a:cubicBezTo>
                      <a:pt x="1021427" y="1445364"/>
                      <a:pt x="943077" y="1460960"/>
                      <a:pt x="861325" y="1460960"/>
                    </a:cubicBezTo>
                    <a:cubicBezTo>
                      <a:pt x="779573" y="1460960"/>
                      <a:pt x="701223" y="1445364"/>
                      <a:pt x="628474" y="1414589"/>
                    </a:cubicBezTo>
                    <a:cubicBezTo>
                      <a:pt x="557294" y="1384495"/>
                      <a:pt x="492971" y="1341002"/>
                      <a:pt x="437336" y="1285367"/>
                    </a:cubicBezTo>
                    <a:cubicBezTo>
                      <a:pt x="381648" y="1229679"/>
                      <a:pt x="338155" y="1165356"/>
                      <a:pt x="308009" y="1094176"/>
                    </a:cubicBezTo>
                    <a:cubicBezTo>
                      <a:pt x="277286" y="1021427"/>
                      <a:pt x="261690" y="943077"/>
                      <a:pt x="261690" y="861325"/>
                    </a:cubicBezTo>
                    <a:cubicBezTo>
                      <a:pt x="261690" y="779573"/>
                      <a:pt x="277286" y="701224"/>
                      <a:pt x="308061" y="628474"/>
                    </a:cubicBezTo>
                    <a:cubicBezTo>
                      <a:pt x="338155" y="557294"/>
                      <a:pt x="381648" y="492971"/>
                      <a:pt x="437283" y="437336"/>
                    </a:cubicBezTo>
                    <a:cubicBezTo>
                      <a:pt x="492971" y="381648"/>
                      <a:pt x="557294" y="338155"/>
                      <a:pt x="628474" y="308061"/>
                    </a:cubicBezTo>
                    <a:cubicBezTo>
                      <a:pt x="701223" y="277286"/>
                      <a:pt x="779573" y="261690"/>
                      <a:pt x="861325" y="261690"/>
                    </a:cubicBezTo>
                    <a:cubicBezTo>
                      <a:pt x="943077" y="261690"/>
                      <a:pt x="1021427" y="277286"/>
                      <a:pt x="1094176" y="308061"/>
                    </a:cubicBezTo>
                    <a:cubicBezTo>
                      <a:pt x="1165356" y="338155"/>
                      <a:pt x="1229627" y="381648"/>
                      <a:pt x="1285315" y="437283"/>
                    </a:cubicBezTo>
                    <a:cubicBezTo>
                      <a:pt x="1341002" y="492971"/>
                      <a:pt x="1384443" y="557294"/>
                      <a:pt x="1414589" y="628474"/>
                    </a:cubicBezTo>
                    <a:cubicBezTo>
                      <a:pt x="1445364" y="701224"/>
                      <a:pt x="1460961" y="779573"/>
                      <a:pt x="1460961" y="861325"/>
                    </a:cubicBezTo>
                    <a:cubicBezTo>
                      <a:pt x="1460961" y="943077"/>
                      <a:pt x="1445364" y="1021427"/>
                      <a:pt x="1414589" y="1094176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06DD4F03-D2E3-4550-8564-7C6E8FDB9875}"/>
                  </a:ext>
                </a:extLst>
              </p:cNvPr>
              <p:cNvSpPr/>
              <p:nvPr/>
            </p:nvSpPr>
            <p:spPr>
              <a:xfrm>
                <a:off x="3520829" y="2146150"/>
                <a:ext cx="2129654" cy="2129653"/>
              </a:xfrm>
              <a:custGeom>
                <a:avLst/>
                <a:gdLst>
                  <a:gd name="connsiteX0" fmla="*/ 2661017 w 2769408"/>
                  <a:gd name="connsiteY0" fmla="*/ 846042 h 2769407"/>
                  <a:gd name="connsiteX1" fmla="*/ 2363842 w 2769408"/>
                  <a:gd name="connsiteY1" fmla="*/ 405567 h 2769407"/>
                  <a:gd name="connsiteX2" fmla="*/ 1923366 w 2769408"/>
                  <a:gd name="connsiteY2" fmla="*/ 108392 h 2769407"/>
                  <a:gd name="connsiteX3" fmla="*/ 1384704 w 2769408"/>
                  <a:gd name="connsiteY3" fmla="*/ 0 h 2769407"/>
                  <a:gd name="connsiteX4" fmla="*/ 846042 w 2769408"/>
                  <a:gd name="connsiteY4" fmla="*/ 108392 h 2769407"/>
                  <a:gd name="connsiteX5" fmla="*/ 405566 w 2769408"/>
                  <a:gd name="connsiteY5" fmla="*/ 405567 h 2769407"/>
                  <a:gd name="connsiteX6" fmla="*/ 108339 w 2769408"/>
                  <a:gd name="connsiteY6" fmla="*/ 846042 h 2769407"/>
                  <a:gd name="connsiteX7" fmla="*/ 0 w 2769408"/>
                  <a:gd name="connsiteY7" fmla="*/ 1384704 h 2769407"/>
                  <a:gd name="connsiteX8" fmla="*/ 108339 w 2769408"/>
                  <a:gd name="connsiteY8" fmla="*/ 1923366 h 2769407"/>
                  <a:gd name="connsiteX9" fmla="*/ 405566 w 2769408"/>
                  <a:gd name="connsiteY9" fmla="*/ 2363842 h 2769407"/>
                  <a:gd name="connsiteX10" fmla="*/ 846042 w 2769408"/>
                  <a:gd name="connsiteY10" fmla="*/ 2661016 h 2769407"/>
                  <a:gd name="connsiteX11" fmla="*/ 1384704 w 2769408"/>
                  <a:gd name="connsiteY11" fmla="*/ 2769408 h 2769407"/>
                  <a:gd name="connsiteX12" fmla="*/ 1923366 w 2769408"/>
                  <a:gd name="connsiteY12" fmla="*/ 2661016 h 2769407"/>
                  <a:gd name="connsiteX13" fmla="*/ 2363842 w 2769408"/>
                  <a:gd name="connsiteY13" fmla="*/ 2363842 h 2769407"/>
                  <a:gd name="connsiteX14" fmla="*/ 2661017 w 2769408"/>
                  <a:gd name="connsiteY14" fmla="*/ 1923366 h 2769407"/>
                  <a:gd name="connsiteX15" fmla="*/ 2769409 w 2769408"/>
                  <a:gd name="connsiteY15" fmla="*/ 1384704 h 2769407"/>
                  <a:gd name="connsiteX16" fmla="*/ 2661017 w 2769408"/>
                  <a:gd name="connsiteY16" fmla="*/ 846042 h 2769407"/>
                  <a:gd name="connsiteX17" fmla="*/ 2420001 w 2769408"/>
                  <a:gd name="connsiteY17" fmla="*/ 1821412 h 2769407"/>
                  <a:gd name="connsiteX18" fmla="*/ 2178775 w 2769408"/>
                  <a:gd name="connsiteY18" fmla="*/ 2178827 h 2769407"/>
                  <a:gd name="connsiteX19" fmla="*/ 1821412 w 2769408"/>
                  <a:gd name="connsiteY19" fmla="*/ 2420000 h 2769407"/>
                  <a:gd name="connsiteX20" fmla="*/ 1384704 w 2769408"/>
                  <a:gd name="connsiteY20" fmla="*/ 2507719 h 2769407"/>
                  <a:gd name="connsiteX21" fmla="*/ 947944 w 2769408"/>
                  <a:gd name="connsiteY21" fmla="*/ 2420000 h 2769407"/>
                  <a:gd name="connsiteX22" fmla="*/ 590581 w 2769408"/>
                  <a:gd name="connsiteY22" fmla="*/ 2178827 h 2769407"/>
                  <a:gd name="connsiteX23" fmla="*/ 349356 w 2769408"/>
                  <a:gd name="connsiteY23" fmla="*/ 1821412 h 2769407"/>
                  <a:gd name="connsiteX24" fmla="*/ 261690 w 2769408"/>
                  <a:gd name="connsiteY24" fmla="*/ 1384704 h 2769407"/>
                  <a:gd name="connsiteX25" fmla="*/ 349356 w 2769408"/>
                  <a:gd name="connsiteY25" fmla="*/ 947997 h 2769407"/>
                  <a:gd name="connsiteX26" fmla="*/ 590581 w 2769408"/>
                  <a:gd name="connsiteY26" fmla="*/ 590633 h 2769407"/>
                  <a:gd name="connsiteX27" fmla="*/ 947944 w 2769408"/>
                  <a:gd name="connsiteY27" fmla="*/ 349408 h 2769407"/>
                  <a:gd name="connsiteX28" fmla="*/ 1384704 w 2769408"/>
                  <a:gd name="connsiteY28" fmla="*/ 261690 h 2769407"/>
                  <a:gd name="connsiteX29" fmla="*/ 1821412 w 2769408"/>
                  <a:gd name="connsiteY29" fmla="*/ 349408 h 2769407"/>
                  <a:gd name="connsiteX30" fmla="*/ 2178775 w 2769408"/>
                  <a:gd name="connsiteY30" fmla="*/ 590581 h 2769407"/>
                  <a:gd name="connsiteX31" fmla="*/ 2420001 w 2769408"/>
                  <a:gd name="connsiteY31" fmla="*/ 947944 h 2769407"/>
                  <a:gd name="connsiteX32" fmla="*/ 2507719 w 2769408"/>
                  <a:gd name="connsiteY32" fmla="*/ 1384704 h 2769407"/>
                  <a:gd name="connsiteX33" fmla="*/ 2420001 w 2769408"/>
                  <a:gd name="connsiteY33" fmla="*/ 1821412 h 2769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769408" h="2769407">
                    <a:moveTo>
                      <a:pt x="2661017" y="846042"/>
                    </a:moveTo>
                    <a:cubicBezTo>
                      <a:pt x="2591303" y="681283"/>
                      <a:pt x="2491337" y="533062"/>
                      <a:pt x="2363842" y="405567"/>
                    </a:cubicBezTo>
                    <a:cubicBezTo>
                      <a:pt x="2236347" y="278071"/>
                      <a:pt x="2088126" y="178106"/>
                      <a:pt x="1923366" y="108392"/>
                    </a:cubicBezTo>
                    <a:cubicBezTo>
                      <a:pt x="1753320" y="36480"/>
                      <a:pt x="1572126" y="0"/>
                      <a:pt x="1384704" y="0"/>
                    </a:cubicBezTo>
                    <a:cubicBezTo>
                      <a:pt x="1197282" y="0"/>
                      <a:pt x="1016036" y="36480"/>
                      <a:pt x="846042" y="108392"/>
                    </a:cubicBezTo>
                    <a:cubicBezTo>
                      <a:pt x="681230" y="178054"/>
                      <a:pt x="533062" y="278071"/>
                      <a:pt x="405566" y="405567"/>
                    </a:cubicBezTo>
                    <a:cubicBezTo>
                      <a:pt x="278071" y="533062"/>
                      <a:pt x="178054" y="681283"/>
                      <a:pt x="108339" y="846042"/>
                    </a:cubicBezTo>
                    <a:cubicBezTo>
                      <a:pt x="36427" y="1016036"/>
                      <a:pt x="0" y="1197282"/>
                      <a:pt x="0" y="1384704"/>
                    </a:cubicBezTo>
                    <a:cubicBezTo>
                      <a:pt x="0" y="1572126"/>
                      <a:pt x="36427" y="1753372"/>
                      <a:pt x="108339" y="1923366"/>
                    </a:cubicBezTo>
                    <a:cubicBezTo>
                      <a:pt x="178054" y="2088126"/>
                      <a:pt x="278071" y="2236347"/>
                      <a:pt x="405566" y="2363842"/>
                    </a:cubicBezTo>
                    <a:cubicBezTo>
                      <a:pt x="533062" y="2491337"/>
                      <a:pt x="681230" y="2591354"/>
                      <a:pt x="846042" y="2661016"/>
                    </a:cubicBezTo>
                    <a:cubicBezTo>
                      <a:pt x="1016036" y="2732929"/>
                      <a:pt x="1197282" y="2769408"/>
                      <a:pt x="1384704" y="2769408"/>
                    </a:cubicBezTo>
                    <a:cubicBezTo>
                      <a:pt x="1572126" y="2769408"/>
                      <a:pt x="1753320" y="2732929"/>
                      <a:pt x="1923366" y="2661016"/>
                    </a:cubicBezTo>
                    <a:cubicBezTo>
                      <a:pt x="2088126" y="2591354"/>
                      <a:pt x="2236347" y="2491337"/>
                      <a:pt x="2363842" y="2363842"/>
                    </a:cubicBezTo>
                    <a:cubicBezTo>
                      <a:pt x="2491337" y="2236347"/>
                      <a:pt x="2591303" y="2088126"/>
                      <a:pt x="2661017" y="1923366"/>
                    </a:cubicBezTo>
                    <a:cubicBezTo>
                      <a:pt x="2732929" y="1753372"/>
                      <a:pt x="2769409" y="1572126"/>
                      <a:pt x="2769409" y="1384704"/>
                    </a:cubicBezTo>
                    <a:cubicBezTo>
                      <a:pt x="2769409" y="1197282"/>
                      <a:pt x="2732929" y="1016036"/>
                      <a:pt x="2661017" y="846042"/>
                    </a:cubicBezTo>
                    <a:close/>
                    <a:moveTo>
                      <a:pt x="2420001" y="1821412"/>
                    </a:moveTo>
                    <a:cubicBezTo>
                      <a:pt x="2363528" y="1954978"/>
                      <a:pt x="2282352" y="2075250"/>
                      <a:pt x="2178775" y="2178827"/>
                    </a:cubicBezTo>
                    <a:cubicBezTo>
                      <a:pt x="2075251" y="2282352"/>
                      <a:pt x="1954978" y="2363528"/>
                      <a:pt x="1821412" y="2420000"/>
                    </a:cubicBezTo>
                    <a:cubicBezTo>
                      <a:pt x="1683816" y="2478200"/>
                      <a:pt x="1536903" y="2507719"/>
                      <a:pt x="1384704" y="2507719"/>
                    </a:cubicBezTo>
                    <a:cubicBezTo>
                      <a:pt x="1232506" y="2507719"/>
                      <a:pt x="1085541" y="2478200"/>
                      <a:pt x="947944" y="2420000"/>
                    </a:cubicBezTo>
                    <a:cubicBezTo>
                      <a:pt x="814378" y="2363528"/>
                      <a:pt x="694158" y="2282352"/>
                      <a:pt x="590581" y="2178827"/>
                    </a:cubicBezTo>
                    <a:cubicBezTo>
                      <a:pt x="487057" y="2075250"/>
                      <a:pt x="405880" y="1954978"/>
                      <a:pt x="349356" y="1821412"/>
                    </a:cubicBezTo>
                    <a:cubicBezTo>
                      <a:pt x="291156" y="1683815"/>
                      <a:pt x="261690" y="1536903"/>
                      <a:pt x="261690" y="1384704"/>
                    </a:cubicBezTo>
                    <a:cubicBezTo>
                      <a:pt x="261690" y="1232505"/>
                      <a:pt x="291156" y="1085593"/>
                      <a:pt x="349356" y="947997"/>
                    </a:cubicBezTo>
                    <a:cubicBezTo>
                      <a:pt x="405880" y="814430"/>
                      <a:pt x="487004" y="694158"/>
                      <a:pt x="590581" y="590633"/>
                    </a:cubicBezTo>
                    <a:cubicBezTo>
                      <a:pt x="694158" y="487057"/>
                      <a:pt x="814378" y="405881"/>
                      <a:pt x="947944" y="349408"/>
                    </a:cubicBezTo>
                    <a:cubicBezTo>
                      <a:pt x="1085541" y="291208"/>
                      <a:pt x="1232506" y="261690"/>
                      <a:pt x="1384704" y="261690"/>
                    </a:cubicBezTo>
                    <a:cubicBezTo>
                      <a:pt x="1536903" y="261690"/>
                      <a:pt x="1683816" y="291208"/>
                      <a:pt x="1821412" y="349408"/>
                    </a:cubicBezTo>
                    <a:cubicBezTo>
                      <a:pt x="1954978" y="405881"/>
                      <a:pt x="2075251" y="487057"/>
                      <a:pt x="2178775" y="590581"/>
                    </a:cubicBezTo>
                    <a:cubicBezTo>
                      <a:pt x="2282352" y="694158"/>
                      <a:pt x="2363476" y="814378"/>
                      <a:pt x="2420001" y="947944"/>
                    </a:cubicBezTo>
                    <a:cubicBezTo>
                      <a:pt x="2478200" y="1085593"/>
                      <a:pt x="2507719" y="1232505"/>
                      <a:pt x="2507719" y="1384704"/>
                    </a:cubicBezTo>
                    <a:cubicBezTo>
                      <a:pt x="2507719" y="1536903"/>
                      <a:pt x="2478200" y="1683815"/>
                      <a:pt x="2420001" y="1821412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F70C90AA-28B6-4D03-83AD-BB409E6DDCAF}"/>
                  </a:ext>
                </a:extLst>
              </p:cNvPr>
              <p:cNvSpPr/>
              <p:nvPr/>
            </p:nvSpPr>
            <p:spPr>
              <a:xfrm>
                <a:off x="3118355" y="1743675"/>
                <a:ext cx="2934603" cy="2934602"/>
              </a:xfrm>
              <a:custGeom>
                <a:avLst/>
                <a:gdLst>
                  <a:gd name="connsiteX0" fmla="*/ 3666428 w 3816166"/>
                  <a:gd name="connsiteY0" fmla="*/ 1165513 h 3816166"/>
                  <a:gd name="connsiteX1" fmla="*/ 3257303 w 3816166"/>
                  <a:gd name="connsiteY1" fmla="*/ 558864 h 3816166"/>
                  <a:gd name="connsiteX2" fmla="*/ 2650601 w 3816166"/>
                  <a:gd name="connsiteY2" fmla="*/ 149739 h 3816166"/>
                  <a:gd name="connsiteX3" fmla="*/ 1908083 w 3816166"/>
                  <a:gd name="connsiteY3" fmla="*/ 0 h 3816166"/>
                  <a:gd name="connsiteX4" fmla="*/ 1165513 w 3816166"/>
                  <a:gd name="connsiteY4" fmla="*/ 149739 h 3816166"/>
                  <a:gd name="connsiteX5" fmla="*/ 558864 w 3816166"/>
                  <a:gd name="connsiteY5" fmla="*/ 558864 h 3816166"/>
                  <a:gd name="connsiteX6" fmla="*/ 149686 w 3816166"/>
                  <a:gd name="connsiteY6" fmla="*/ 1165513 h 3816166"/>
                  <a:gd name="connsiteX7" fmla="*/ 0 w 3816166"/>
                  <a:gd name="connsiteY7" fmla="*/ 1908083 h 3816166"/>
                  <a:gd name="connsiteX8" fmla="*/ 149686 w 3816166"/>
                  <a:gd name="connsiteY8" fmla="*/ 2650653 h 3816166"/>
                  <a:gd name="connsiteX9" fmla="*/ 558864 w 3816166"/>
                  <a:gd name="connsiteY9" fmla="*/ 3257302 h 3816166"/>
                  <a:gd name="connsiteX10" fmla="*/ 1165513 w 3816166"/>
                  <a:gd name="connsiteY10" fmla="*/ 3666427 h 3816166"/>
                  <a:gd name="connsiteX11" fmla="*/ 1908083 w 3816166"/>
                  <a:gd name="connsiteY11" fmla="*/ 3816166 h 3816166"/>
                  <a:gd name="connsiteX12" fmla="*/ 2650601 w 3816166"/>
                  <a:gd name="connsiteY12" fmla="*/ 3666427 h 3816166"/>
                  <a:gd name="connsiteX13" fmla="*/ 3257303 w 3816166"/>
                  <a:gd name="connsiteY13" fmla="*/ 3257302 h 3816166"/>
                  <a:gd name="connsiteX14" fmla="*/ 3666428 w 3816166"/>
                  <a:gd name="connsiteY14" fmla="*/ 2650653 h 3816166"/>
                  <a:gd name="connsiteX15" fmla="*/ 3816167 w 3816166"/>
                  <a:gd name="connsiteY15" fmla="*/ 1908083 h 3816166"/>
                  <a:gd name="connsiteX16" fmla="*/ 3666428 w 3816166"/>
                  <a:gd name="connsiteY16" fmla="*/ 1165513 h 3816166"/>
                  <a:gd name="connsiteX17" fmla="*/ 3425412 w 3816166"/>
                  <a:gd name="connsiteY17" fmla="*/ 2548699 h 3816166"/>
                  <a:gd name="connsiteX18" fmla="*/ 3072236 w 3816166"/>
                  <a:gd name="connsiteY18" fmla="*/ 3072287 h 3816166"/>
                  <a:gd name="connsiteX19" fmla="*/ 2548700 w 3816166"/>
                  <a:gd name="connsiteY19" fmla="*/ 3425411 h 3816166"/>
                  <a:gd name="connsiteX20" fmla="*/ 1908083 w 3816166"/>
                  <a:gd name="connsiteY20" fmla="*/ 3554477 h 3816166"/>
                  <a:gd name="connsiteX21" fmla="*/ 1267467 w 3816166"/>
                  <a:gd name="connsiteY21" fmla="*/ 3425411 h 3816166"/>
                  <a:gd name="connsiteX22" fmla="*/ 743879 w 3816166"/>
                  <a:gd name="connsiteY22" fmla="*/ 3072287 h 3816166"/>
                  <a:gd name="connsiteX23" fmla="*/ 390703 w 3816166"/>
                  <a:gd name="connsiteY23" fmla="*/ 2548699 h 3816166"/>
                  <a:gd name="connsiteX24" fmla="*/ 261690 w 3816166"/>
                  <a:gd name="connsiteY24" fmla="*/ 1908083 h 3816166"/>
                  <a:gd name="connsiteX25" fmla="*/ 390703 w 3816166"/>
                  <a:gd name="connsiteY25" fmla="*/ 1267467 h 3816166"/>
                  <a:gd name="connsiteX26" fmla="*/ 743879 w 3816166"/>
                  <a:gd name="connsiteY26" fmla="*/ 743879 h 3816166"/>
                  <a:gd name="connsiteX27" fmla="*/ 1267467 w 3816166"/>
                  <a:gd name="connsiteY27" fmla="*/ 390755 h 3816166"/>
                  <a:gd name="connsiteX28" fmla="*/ 1908083 w 3816166"/>
                  <a:gd name="connsiteY28" fmla="*/ 261689 h 3816166"/>
                  <a:gd name="connsiteX29" fmla="*/ 2548700 w 3816166"/>
                  <a:gd name="connsiteY29" fmla="*/ 390755 h 3816166"/>
                  <a:gd name="connsiteX30" fmla="*/ 3072236 w 3816166"/>
                  <a:gd name="connsiteY30" fmla="*/ 743879 h 3816166"/>
                  <a:gd name="connsiteX31" fmla="*/ 3425412 w 3816166"/>
                  <a:gd name="connsiteY31" fmla="*/ 1267467 h 3816166"/>
                  <a:gd name="connsiteX32" fmla="*/ 3554477 w 3816166"/>
                  <a:gd name="connsiteY32" fmla="*/ 1908083 h 3816166"/>
                  <a:gd name="connsiteX33" fmla="*/ 3425412 w 3816166"/>
                  <a:gd name="connsiteY33" fmla="*/ 2548699 h 38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3816166" h="3816166">
                    <a:moveTo>
                      <a:pt x="3666428" y="1165513"/>
                    </a:moveTo>
                    <a:cubicBezTo>
                      <a:pt x="3570336" y="938366"/>
                      <a:pt x="3432687" y="734248"/>
                      <a:pt x="3257303" y="558864"/>
                    </a:cubicBezTo>
                    <a:cubicBezTo>
                      <a:pt x="3081918" y="383480"/>
                      <a:pt x="2877801" y="245831"/>
                      <a:pt x="2650601" y="149739"/>
                    </a:cubicBezTo>
                    <a:cubicBezTo>
                      <a:pt x="2415709" y="50349"/>
                      <a:pt x="2165900" y="0"/>
                      <a:pt x="1908083" y="0"/>
                    </a:cubicBezTo>
                    <a:cubicBezTo>
                      <a:pt x="1650267" y="0"/>
                      <a:pt x="1400406" y="50349"/>
                      <a:pt x="1165513" y="149739"/>
                    </a:cubicBezTo>
                    <a:cubicBezTo>
                      <a:pt x="938367" y="245779"/>
                      <a:pt x="734249" y="383480"/>
                      <a:pt x="558864" y="558864"/>
                    </a:cubicBezTo>
                    <a:cubicBezTo>
                      <a:pt x="383427" y="734248"/>
                      <a:pt x="245779" y="938366"/>
                      <a:pt x="149686" y="1165513"/>
                    </a:cubicBezTo>
                    <a:cubicBezTo>
                      <a:pt x="50349" y="1400405"/>
                      <a:pt x="0" y="1650266"/>
                      <a:pt x="0" y="1908083"/>
                    </a:cubicBezTo>
                    <a:cubicBezTo>
                      <a:pt x="0" y="2165900"/>
                      <a:pt x="50349" y="2415761"/>
                      <a:pt x="149686" y="2650653"/>
                    </a:cubicBezTo>
                    <a:cubicBezTo>
                      <a:pt x="245779" y="2877800"/>
                      <a:pt x="383427" y="3081918"/>
                      <a:pt x="558864" y="3257302"/>
                    </a:cubicBezTo>
                    <a:cubicBezTo>
                      <a:pt x="734249" y="3432686"/>
                      <a:pt x="938367" y="3570387"/>
                      <a:pt x="1165513" y="3666427"/>
                    </a:cubicBezTo>
                    <a:cubicBezTo>
                      <a:pt x="1400406" y="3765817"/>
                      <a:pt x="1650267" y="3816166"/>
                      <a:pt x="1908083" y="3816166"/>
                    </a:cubicBezTo>
                    <a:cubicBezTo>
                      <a:pt x="2165900" y="3816166"/>
                      <a:pt x="2415709" y="3765817"/>
                      <a:pt x="2650601" y="3666427"/>
                    </a:cubicBezTo>
                    <a:cubicBezTo>
                      <a:pt x="2877801" y="3570335"/>
                      <a:pt x="3081918" y="3432686"/>
                      <a:pt x="3257303" y="3257302"/>
                    </a:cubicBezTo>
                    <a:cubicBezTo>
                      <a:pt x="3432687" y="3081918"/>
                      <a:pt x="3570336" y="2877800"/>
                      <a:pt x="3666428" y="2650653"/>
                    </a:cubicBezTo>
                    <a:cubicBezTo>
                      <a:pt x="3765765" y="2415761"/>
                      <a:pt x="3816167" y="2165900"/>
                      <a:pt x="3816167" y="1908083"/>
                    </a:cubicBezTo>
                    <a:cubicBezTo>
                      <a:pt x="3816167" y="1650266"/>
                      <a:pt x="3765765" y="1400405"/>
                      <a:pt x="3666428" y="1165513"/>
                    </a:cubicBezTo>
                    <a:close/>
                    <a:moveTo>
                      <a:pt x="3425412" y="2548699"/>
                    </a:moveTo>
                    <a:cubicBezTo>
                      <a:pt x="3342509" y="2744652"/>
                      <a:pt x="3223702" y="2920822"/>
                      <a:pt x="3072236" y="3072287"/>
                    </a:cubicBezTo>
                    <a:cubicBezTo>
                      <a:pt x="2920822" y="3223701"/>
                      <a:pt x="2744653" y="3342560"/>
                      <a:pt x="2548700" y="3425411"/>
                    </a:cubicBezTo>
                    <a:cubicBezTo>
                      <a:pt x="2346204" y="3511089"/>
                      <a:pt x="2130677" y="3554477"/>
                      <a:pt x="1908083" y="3554477"/>
                    </a:cubicBezTo>
                    <a:cubicBezTo>
                      <a:pt x="1685438" y="3554477"/>
                      <a:pt x="1469910" y="3511089"/>
                      <a:pt x="1267467" y="3425411"/>
                    </a:cubicBezTo>
                    <a:cubicBezTo>
                      <a:pt x="1071514" y="3342560"/>
                      <a:pt x="895345" y="3223701"/>
                      <a:pt x="743879" y="3072287"/>
                    </a:cubicBezTo>
                    <a:cubicBezTo>
                      <a:pt x="592413" y="2920822"/>
                      <a:pt x="473606" y="2744652"/>
                      <a:pt x="390703" y="2548699"/>
                    </a:cubicBezTo>
                    <a:cubicBezTo>
                      <a:pt x="305078" y="2346256"/>
                      <a:pt x="261690" y="2130676"/>
                      <a:pt x="261690" y="1908083"/>
                    </a:cubicBezTo>
                    <a:cubicBezTo>
                      <a:pt x="261690" y="1685490"/>
                      <a:pt x="305078" y="1469910"/>
                      <a:pt x="390703" y="1267467"/>
                    </a:cubicBezTo>
                    <a:cubicBezTo>
                      <a:pt x="473606" y="1071514"/>
                      <a:pt x="592413" y="895345"/>
                      <a:pt x="743879" y="743879"/>
                    </a:cubicBezTo>
                    <a:cubicBezTo>
                      <a:pt x="895345" y="592465"/>
                      <a:pt x="1071514" y="473606"/>
                      <a:pt x="1267467" y="390755"/>
                    </a:cubicBezTo>
                    <a:cubicBezTo>
                      <a:pt x="1469910" y="305078"/>
                      <a:pt x="1685438" y="261689"/>
                      <a:pt x="1908083" y="261689"/>
                    </a:cubicBezTo>
                    <a:cubicBezTo>
                      <a:pt x="2130677" y="261689"/>
                      <a:pt x="2346204" y="305078"/>
                      <a:pt x="2548700" y="390755"/>
                    </a:cubicBezTo>
                    <a:cubicBezTo>
                      <a:pt x="2744653" y="473606"/>
                      <a:pt x="2920822" y="592465"/>
                      <a:pt x="3072236" y="743879"/>
                    </a:cubicBezTo>
                    <a:cubicBezTo>
                      <a:pt x="3223702" y="895345"/>
                      <a:pt x="3342509" y="1071514"/>
                      <a:pt x="3425412" y="1267467"/>
                    </a:cubicBezTo>
                    <a:cubicBezTo>
                      <a:pt x="3511037" y="1469910"/>
                      <a:pt x="3554477" y="1685490"/>
                      <a:pt x="3554477" y="1908083"/>
                    </a:cubicBezTo>
                    <a:cubicBezTo>
                      <a:pt x="3554477" y="2130676"/>
                      <a:pt x="3511037" y="2346256"/>
                      <a:pt x="3425412" y="2548699"/>
                    </a:cubicBezTo>
                    <a:close/>
                  </a:path>
                </a:pathLst>
              </a:custGeom>
              <a:solidFill>
                <a:srgbClr val="9BBB5C"/>
              </a:solidFill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E855B1D8-21F1-43FB-AB7C-C6AE4E5AF23A}"/>
                  </a:ext>
                </a:extLst>
              </p:cNvPr>
              <p:cNvSpPr/>
              <p:nvPr/>
            </p:nvSpPr>
            <p:spPr>
              <a:xfrm>
                <a:off x="4325779" y="2951099"/>
                <a:ext cx="519755" cy="519755"/>
              </a:xfrm>
              <a:custGeom>
                <a:avLst/>
                <a:gdLst>
                  <a:gd name="connsiteX0" fmla="*/ 650194 w 675891"/>
                  <a:gd name="connsiteY0" fmla="*/ 207049 h 675891"/>
                  <a:gd name="connsiteX1" fmla="*/ 675892 w 675891"/>
                  <a:gd name="connsiteY1" fmla="*/ 337946 h 675891"/>
                  <a:gd name="connsiteX2" fmla="*/ 650194 w 675891"/>
                  <a:gd name="connsiteY2" fmla="*/ 468843 h 675891"/>
                  <a:gd name="connsiteX3" fmla="*/ 576869 w 675891"/>
                  <a:gd name="connsiteY3" fmla="*/ 576973 h 675891"/>
                  <a:gd name="connsiteX4" fmla="*/ 468843 w 675891"/>
                  <a:gd name="connsiteY4" fmla="*/ 650194 h 675891"/>
                  <a:gd name="connsiteX5" fmla="*/ 337946 w 675891"/>
                  <a:gd name="connsiteY5" fmla="*/ 675892 h 675891"/>
                  <a:gd name="connsiteX6" fmla="*/ 206997 w 675891"/>
                  <a:gd name="connsiteY6" fmla="*/ 650194 h 675891"/>
                  <a:gd name="connsiteX7" fmla="*/ 98971 w 675891"/>
                  <a:gd name="connsiteY7" fmla="*/ 576921 h 675891"/>
                  <a:gd name="connsiteX8" fmla="*/ 25646 w 675891"/>
                  <a:gd name="connsiteY8" fmla="*/ 468843 h 675891"/>
                  <a:gd name="connsiteX9" fmla="*/ 0 w 675891"/>
                  <a:gd name="connsiteY9" fmla="*/ 337946 h 675891"/>
                  <a:gd name="connsiteX10" fmla="*/ 25698 w 675891"/>
                  <a:gd name="connsiteY10" fmla="*/ 207049 h 675891"/>
                  <a:gd name="connsiteX11" fmla="*/ 98919 w 675891"/>
                  <a:gd name="connsiteY11" fmla="*/ 99024 h 675891"/>
                  <a:gd name="connsiteX12" fmla="*/ 207049 w 675891"/>
                  <a:gd name="connsiteY12" fmla="*/ 25698 h 675891"/>
                  <a:gd name="connsiteX13" fmla="*/ 337946 w 675891"/>
                  <a:gd name="connsiteY13" fmla="*/ 0 h 675891"/>
                  <a:gd name="connsiteX14" fmla="*/ 468843 w 675891"/>
                  <a:gd name="connsiteY14" fmla="*/ 25698 h 675891"/>
                  <a:gd name="connsiteX15" fmla="*/ 576869 w 675891"/>
                  <a:gd name="connsiteY15" fmla="*/ 98971 h 675891"/>
                  <a:gd name="connsiteX16" fmla="*/ 650194 w 675891"/>
                  <a:gd name="connsiteY16" fmla="*/ 207049 h 67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5891" h="675891">
                    <a:moveTo>
                      <a:pt x="650194" y="207049"/>
                    </a:moveTo>
                    <a:cubicBezTo>
                      <a:pt x="667256" y="247349"/>
                      <a:pt x="675892" y="291417"/>
                      <a:pt x="675892" y="337946"/>
                    </a:cubicBezTo>
                    <a:cubicBezTo>
                      <a:pt x="675892" y="384474"/>
                      <a:pt x="667256" y="428543"/>
                      <a:pt x="650194" y="468843"/>
                    </a:cubicBezTo>
                    <a:cubicBezTo>
                      <a:pt x="633289" y="508829"/>
                      <a:pt x="608585" y="545204"/>
                      <a:pt x="576869" y="576973"/>
                    </a:cubicBezTo>
                    <a:cubicBezTo>
                      <a:pt x="545204" y="608638"/>
                      <a:pt x="508829" y="633289"/>
                      <a:pt x="468843" y="650194"/>
                    </a:cubicBezTo>
                    <a:cubicBezTo>
                      <a:pt x="428490" y="667256"/>
                      <a:pt x="384474" y="675892"/>
                      <a:pt x="337946" y="675892"/>
                    </a:cubicBezTo>
                    <a:cubicBezTo>
                      <a:pt x="291365" y="675892"/>
                      <a:pt x="247349" y="667256"/>
                      <a:pt x="206997" y="650194"/>
                    </a:cubicBezTo>
                    <a:cubicBezTo>
                      <a:pt x="167063" y="633289"/>
                      <a:pt x="130688" y="608638"/>
                      <a:pt x="98971" y="576921"/>
                    </a:cubicBezTo>
                    <a:cubicBezTo>
                      <a:pt x="67254" y="545204"/>
                      <a:pt x="42603" y="508829"/>
                      <a:pt x="25646" y="468843"/>
                    </a:cubicBezTo>
                    <a:cubicBezTo>
                      <a:pt x="8636" y="428543"/>
                      <a:pt x="0" y="384527"/>
                      <a:pt x="0" y="337946"/>
                    </a:cubicBezTo>
                    <a:cubicBezTo>
                      <a:pt x="0" y="291417"/>
                      <a:pt x="8636" y="247349"/>
                      <a:pt x="25698" y="207049"/>
                    </a:cubicBezTo>
                    <a:cubicBezTo>
                      <a:pt x="42603" y="167063"/>
                      <a:pt x="67254" y="130688"/>
                      <a:pt x="98919" y="99024"/>
                    </a:cubicBezTo>
                    <a:cubicBezTo>
                      <a:pt x="130688" y="67254"/>
                      <a:pt x="167063" y="42603"/>
                      <a:pt x="207049" y="25698"/>
                    </a:cubicBezTo>
                    <a:cubicBezTo>
                      <a:pt x="247349" y="8636"/>
                      <a:pt x="291365" y="0"/>
                      <a:pt x="337946" y="0"/>
                    </a:cubicBezTo>
                    <a:cubicBezTo>
                      <a:pt x="384474" y="0"/>
                      <a:pt x="428543" y="8636"/>
                      <a:pt x="468843" y="25698"/>
                    </a:cubicBezTo>
                    <a:cubicBezTo>
                      <a:pt x="508829" y="42603"/>
                      <a:pt x="545152" y="67254"/>
                      <a:pt x="576869" y="98971"/>
                    </a:cubicBezTo>
                    <a:cubicBezTo>
                      <a:pt x="608585" y="130688"/>
                      <a:pt x="633289" y="167063"/>
                      <a:pt x="650194" y="207049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B4E6C2E9-39A0-49A2-B642-620D91164AB1}"/>
                  </a:ext>
                </a:extLst>
              </p:cNvPr>
              <p:cNvSpPr/>
              <p:nvPr/>
            </p:nvSpPr>
            <p:spPr>
              <a:xfrm>
                <a:off x="3923304" y="2548624"/>
                <a:ext cx="1324705" cy="1324704"/>
              </a:xfrm>
              <a:custGeom>
                <a:avLst/>
                <a:gdLst>
                  <a:gd name="connsiteX0" fmla="*/ 1655605 w 1722650"/>
                  <a:gd name="connsiteY0" fmla="*/ 526520 h 1722649"/>
                  <a:gd name="connsiteX1" fmla="*/ 1470329 w 1722650"/>
                  <a:gd name="connsiteY1" fmla="*/ 252269 h 1722649"/>
                  <a:gd name="connsiteX2" fmla="*/ 1196078 w 1722650"/>
                  <a:gd name="connsiteY2" fmla="*/ 67045 h 1722649"/>
                  <a:gd name="connsiteX3" fmla="*/ 861325 w 1722650"/>
                  <a:gd name="connsiteY3" fmla="*/ 0 h 1722649"/>
                  <a:gd name="connsiteX4" fmla="*/ 526520 w 1722650"/>
                  <a:gd name="connsiteY4" fmla="*/ 67045 h 1722649"/>
                  <a:gd name="connsiteX5" fmla="*/ 252269 w 1722650"/>
                  <a:gd name="connsiteY5" fmla="*/ 252269 h 1722649"/>
                  <a:gd name="connsiteX6" fmla="*/ 66992 w 1722650"/>
                  <a:gd name="connsiteY6" fmla="*/ 526520 h 1722649"/>
                  <a:gd name="connsiteX7" fmla="*/ 0 w 1722650"/>
                  <a:gd name="connsiteY7" fmla="*/ 861325 h 1722649"/>
                  <a:gd name="connsiteX8" fmla="*/ 66992 w 1722650"/>
                  <a:gd name="connsiteY8" fmla="*/ 1196131 h 1722649"/>
                  <a:gd name="connsiteX9" fmla="*/ 252269 w 1722650"/>
                  <a:gd name="connsiteY9" fmla="*/ 1470381 h 1722649"/>
                  <a:gd name="connsiteX10" fmla="*/ 526520 w 1722650"/>
                  <a:gd name="connsiteY10" fmla="*/ 1655605 h 1722649"/>
                  <a:gd name="connsiteX11" fmla="*/ 861325 w 1722650"/>
                  <a:gd name="connsiteY11" fmla="*/ 1722650 h 1722649"/>
                  <a:gd name="connsiteX12" fmla="*/ 1196078 w 1722650"/>
                  <a:gd name="connsiteY12" fmla="*/ 1655605 h 1722649"/>
                  <a:gd name="connsiteX13" fmla="*/ 1470329 w 1722650"/>
                  <a:gd name="connsiteY13" fmla="*/ 1470434 h 1722649"/>
                  <a:gd name="connsiteX14" fmla="*/ 1655605 w 1722650"/>
                  <a:gd name="connsiteY14" fmla="*/ 1196131 h 1722649"/>
                  <a:gd name="connsiteX15" fmla="*/ 1722650 w 1722650"/>
                  <a:gd name="connsiteY15" fmla="*/ 861325 h 1722649"/>
                  <a:gd name="connsiteX16" fmla="*/ 1655605 w 1722650"/>
                  <a:gd name="connsiteY16" fmla="*/ 526520 h 1722649"/>
                  <a:gd name="connsiteX17" fmla="*/ 1414589 w 1722650"/>
                  <a:gd name="connsiteY17" fmla="*/ 1094176 h 1722649"/>
                  <a:gd name="connsiteX18" fmla="*/ 1285315 w 1722650"/>
                  <a:gd name="connsiteY18" fmla="*/ 1285367 h 1722649"/>
                  <a:gd name="connsiteX19" fmla="*/ 1094124 w 1722650"/>
                  <a:gd name="connsiteY19" fmla="*/ 1414589 h 1722649"/>
                  <a:gd name="connsiteX20" fmla="*/ 861325 w 1722650"/>
                  <a:gd name="connsiteY20" fmla="*/ 1460960 h 1722649"/>
                  <a:gd name="connsiteX21" fmla="*/ 628474 w 1722650"/>
                  <a:gd name="connsiteY21" fmla="*/ 1414589 h 1722649"/>
                  <a:gd name="connsiteX22" fmla="*/ 437336 w 1722650"/>
                  <a:gd name="connsiteY22" fmla="*/ 1285367 h 1722649"/>
                  <a:gd name="connsiteX23" fmla="*/ 308009 w 1722650"/>
                  <a:gd name="connsiteY23" fmla="*/ 1094176 h 1722649"/>
                  <a:gd name="connsiteX24" fmla="*/ 261690 w 1722650"/>
                  <a:gd name="connsiteY24" fmla="*/ 861325 h 1722649"/>
                  <a:gd name="connsiteX25" fmla="*/ 308061 w 1722650"/>
                  <a:gd name="connsiteY25" fmla="*/ 628474 h 1722649"/>
                  <a:gd name="connsiteX26" fmla="*/ 437283 w 1722650"/>
                  <a:gd name="connsiteY26" fmla="*/ 437336 h 1722649"/>
                  <a:gd name="connsiteX27" fmla="*/ 628474 w 1722650"/>
                  <a:gd name="connsiteY27" fmla="*/ 308061 h 1722649"/>
                  <a:gd name="connsiteX28" fmla="*/ 861325 w 1722650"/>
                  <a:gd name="connsiteY28" fmla="*/ 261690 h 1722649"/>
                  <a:gd name="connsiteX29" fmla="*/ 1094176 w 1722650"/>
                  <a:gd name="connsiteY29" fmla="*/ 308061 h 1722649"/>
                  <a:gd name="connsiteX30" fmla="*/ 1285315 w 1722650"/>
                  <a:gd name="connsiteY30" fmla="*/ 437283 h 1722649"/>
                  <a:gd name="connsiteX31" fmla="*/ 1414589 w 1722650"/>
                  <a:gd name="connsiteY31" fmla="*/ 628474 h 1722649"/>
                  <a:gd name="connsiteX32" fmla="*/ 1460961 w 1722650"/>
                  <a:gd name="connsiteY32" fmla="*/ 861325 h 1722649"/>
                  <a:gd name="connsiteX33" fmla="*/ 1414589 w 1722650"/>
                  <a:gd name="connsiteY33" fmla="*/ 1094176 h 172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722650" h="1722649">
                    <a:moveTo>
                      <a:pt x="1655605" y="526520"/>
                    </a:moveTo>
                    <a:cubicBezTo>
                      <a:pt x="1612270" y="424146"/>
                      <a:pt x="1549987" y="331875"/>
                      <a:pt x="1470329" y="252269"/>
                    </a:cubicBezTo>
                    <a:cubicBezTo>
                      <a:pt x="1390776" y="172663"/>
                      <a:pt x="1298504" y="110328"/>
                      <a:pt x="1196078" y="67045"/>
                    </a:cubicBezTo>
                    <a:cubicBezTo>
                      <a:pt x="1090931" y="22558"/>
                      <a:pt x="978300" y="0"/>
                      <a:pt x="861325" y="0"/>
                    </a:cubicBezTo>
                    <a:cubicBezTo>
                      <a:pt x="744350" y="0"/>
                      <a:pt x="631719" y="22558"/>
                      <a:pt x="526520" y="67045"/>
                    </a:cubicBezTo>
                    <a:cubicBezTo>
                      <a:pt x="424147" y="110328"/>
                      <a:pt x="331875" y="172663"/>
                      <a:pt x="252269" y="252269"/>
                    </a:cubicBezTo>
                    <a:cubicBezTo>
                      <a:pt x="172663" y="331875"/>
                      <a:pt x="110328" y="424146"/>
                      <a:pt x="66992" y="526520"/>
                    </a:cubicBezTo>
                    <a:cubicBezTo>
                      <a:pt x="22558" y="631719"/>
                      <a:pt x="0" y="744350"/>
                      <a:pt x="0" y="861325"/>
                    </a:cubicBezTo>
                    <a:cubicBezTo>
                      <a:pt x="0" y="978300"/>
                      <a:pt x="22558" y="1090931"/>
                      <a:pt x="66992" y="1196131"/>
                    </a:cubicBezTo>
                    <a:cubicBezTo>
                      <a:pt x="110328" y="1298504"/>
                      <a:pt x="172663" y="1390775"/>
                      <a:pt x="252269" y="1470381"/>
                    </a:cubicBezTo>
                    <a:cubicBezTo>
                      <a:pt x="331875" y="1549987"/>
                      <a:pt x="424147" y="1612322"/>
                      <a:pt x="526520" y="1655605"/>
                    </a:cubicBezTo>
                    <a:cubicBezTo>
                      <a:pt x="631719" y="1700092"/>
                      <a:pt x="744350" y="1722650"/>
                      <a:pt x="861325" y="1722650"/>
                    </a:cubicBezTo>
                    <a:cubicBezTo>
                      <a:pt x="978300" y="1722650"/>
                      <a:pt x="1090931" y="1700092"/>
                      <a:pt x="1196078" y="1655605"/>
                    </a:cubicBezTo>
                    <a:cubicBezTo>
                      <a:pt x="1298451" y="1612322"/>
                      <a:pt x="1390776" y="1549987"/>
                      <a:pt x="1470329" y="1470434"/>
                    </a:cubicBezTo>
                    <a:cubicBezTo>
                      <a:pt x="1549987" y="1390775"/>
                      <a:pt x="1612322" y="1298504"/>
                      <a:pt x="1655605" y="1196131"/>
                    </a:cubicBezTo>
                    <a:cubicBezTo>
                      <a:pt x="1700093" y="1090931"/>
                      <a:pt x="1722650" y="978300"/>
                      <a:pt x="1722650" y="861325"/>
                    </a:cubicBezTo>
                    <a:cubicBezTo>
                      <a:pt x="1722650" y="744350"/>
                      <a:pt x="1700093" y="631719"/>
                      <a:pt x="1655605" y="526520"/>
                    </a:cubicBezTo>
                    <a:close/>
                    <a:moveTo>
                      <a:pt x="1414589" y="1094176"/>
                    </a:moveTo>
                    <a:cubicBezTo>
                      <a:pt x="1384495" y="1165356"/>
                      <a:pt x="1340950" y="1229679"/>
                      <a:pt x="1285315" y="1285367"/>
                    </a:cubicBezTo>
                    <a:cubicBezTo>
                      <a:pt x="1229679" y="1341002"/>
                      <a:pt x="1165356" y="1384495"/>
                      <a:pt x="1094124" y="1414589"/>
                    </a:cubicBezTo>
                    <a:cubicBezTo>
                      <a:pt x="1021427" y="1445364"/>
                      <a:pt x="943077" y="1460960"/>
                      <a:pt x="861325" y="1460960"/>
                    </a:cubicBezTo>
                    <a:cubicBezTo>
                      <a:pt x="779573" y="1460960"/>
                      <a:pt x="701223" y="1445364"/>
                      <a:pt x="628474" y="1414589"/>
                    </a:cubicBezTo>
                    <a:cubicBezTo>
                      <a:pt x="557294" y="1384495"/>
                      <a:pt x="492971" y="1341002"/>
                      <a:pt x="437336" y="1285367"/>
                    </a:cubicBezTo>
                    <a:cubicBezTo>
                      <a:pt x="381648" y="1229679"/>
                      <a:pt x="338155" y="1165356"/>
                      <a:pt x="308009" y="1094176"/>
                    </a:cubicBezTo>
                    <a:cubicBezTo>
                      <a:pt x="277286" y="1021427"/>
                      <a:pt x="261690" y="943077"/>
                      <a:pt x="261690" y="861325"/>
                    </a:cubicBezTo>
                    <a:cubicBezTo>
                      <a:pt x="261690" y="779573"/>
                      <a:pt x="277286" y="701224"/>
                      <a:pt x="308061" y="628474"/>
                    </a:cubicBezTo>
                    <a:cubicBezTo>
                      <a:pt x="338155" y="557294"/>
                      <a:pt x="381648" y="492971"/>
                      <a:pt x="437283" y="437336"/>
                    </a:cubicBezTo>
                    <a:cubicBezTo>
                      <a:pt x="492971" y="381648"/>
                      <a:pt x="557294" y="338155"/>
                      <a:pt x="628474" y="308061"/>
                    </a:cubicBezTo>
                    <a:cubicBezTo>
                      <a:pt x="701223" y="277286"/>
                      <a:pt x="779573" y="261690"/>
                      <a:pt x="861325" y="261690"/>
                    </a:cubicBezTo>
                    <a:cubicBezTo>
                      <a:pt x="943077" y="261690"/>
                      <a:pt x="1021427" y="277286"/>
                      <a:pt x="1094176" y="308061"/>
                    </a:cubicBezTo>
                    <a:cubicBezTo>
                      <a:pt x="1165356" y="338155"/>
                      <a:pt x="1229627" y="381648"/>
                      <a:pt x="1285315" y="437283"/>
                    </a:cubicBezTo>
                    <a:cubicBezTo>
                      <a:pt x="1341002" y="492971"/>
                      <a:pt x="1384443" y="557294"/>
                      <a:pt x="1414589" y="628474"/>
                    </a:cubicBezTo>
                    <a:cubicBezTo>
                      <a:pt x="1445364" y="701224"/>
                      <a:pt x="1460961" y="779573"/>
                      <a:pt x="1460961" y="861325"/>
                    </a:cubicBezTo>
                    <a:cubicBezTo>
                      <a:pt x="1460961" y="943077"/>
                      <a:pt x="1445364" y="1021427"/>
                      <a:pt x="1414589" y="1094176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5ACFCE86-EEF1-48A0-910A-3442F6B57264}"/>
                  </a:ext>
                </a:extLst>
              </p:cNvPr>
              <p:cNvSpPr/>
              <p:nvPr/>
            </p:nvSpPr>
            <p:spPr>
              <a:xfrm>
                <a:off x="3520829" y="2146150"/>
                <a:ext cx="2129654" cy="2129653"/>
              </a:xfrm>
              <a:custGeom>
                <a:avLst/>
                <a:gdLst>
                  <a:gd name="connsiteX0" fmla="*/ 2661017 w 2769408"/>
                  <a:gd name="connsiteY0" fmla="*/ 846042 h 2769407"/>
                  <a:gd name="connsiteX1" fmla="*/ 2363842 w 2769408"/>
                  <a:gd name="connsiteY1" fmla="*/ 405567 h 2769407"/>
                  <a:gd name="connsiteX2" fmla="*/ 1923366 w 2769408"/>
                  <a:gd name="connsiteY2" fmla="*/ 108392 h 2769407"/>
                  <a:gd name="connsiteX3" fmla="*/ 1384704 w 2769408"/>
                  <a:gd name="connsiteY3" fmla="*/ 0 h 2769407"/>
                  <a:gd name="connsiteX4" fmla="*/ 846042 w 2769408"/>
                  <a:gd name="connsiteY4" fmla="*/ 108392 h 2769407"/>
                  <a:gd name="connsiteX5" fmla="*/ 405566 w 2769408"/>
                  <a:gd name="connsiteY5" fmla="*/ 405567 h 2769407"/>
                  <a:gd name="connsiteX6" fmla="*/ 108339 w 2769408"/>
                  <a:gd name="connsiteY6" fmla="*/ 846042 h 2769407"/>
                  <a:gd name="connsiteX7" fmla="*/ 0 w 2769408"/>
                  <a:gd name="connsiteY7" fmla="*/ 1384704 h 2769407"/>
                  <a:gd name="connsiteX8" fmla="*/ 108339 w 2769408"/>
                  <a:gd name="connsiteY8" fmla="*/ 1923366 h 2769407"/>
                  <a:gd name="connsiteX9" fmla="*/ 405566 w 2769408"/>
                  <a:gd name="connsiteY9" fmla="*/ 2363842 h 2769407"/>
                  <a:gd name="connsiteX10" fmla="*/ 846042 w 2769408"/>
                  <a:gd name="connsiteY10" fmla="*/ 2661016 h 2769407"/>
                  <a:gd name="connsiteX11" fmla="*/ 1384704 w 2769408"/>
                  <a:gd name="connsiteY11" fmla="*/ 2769408 h 2769407"/>
                  <a:gd name="connsiteX12" fmla="*/ 1923366 w 2769408"/>
                  <a:gd name="connsiteY12" fmla="*/ 2661016 h 2769407"/>
                  <a:gd name="connsiteX13" fmla="*/ 2363842 w 2769408"/>
                  <a:gd name="connsiteY13" fmla="*/ 2363842 h 2769407"/>
                  <a:gd name="connsiteX14" fmla="*/ 2661017 w 2769408"/>
                  <a:gd name="connsiteY14" fmla="*/ 1923366 h 2769407"/>
                  <a:gd name="connsiteX15" fmla="*/ 2769409 w 2769408"/>
                  <a:gd name="connsiteY15" fmla="*/ 1384704 h 2769407"/>
                  <a:gd name="connsiteX16" fmla="*/ 2661017 w 2769408"/>
                  <a:gd name="connsiteY16" fmla="*/ 846042 h 2769407"/>
                  <a:gd name="connsiteX17" fmla="*/ 2420001 w 2769408"/>
                  <a:gd name="connsiteY17" fmla="*/ 1821412 h 2769407"/>
                  <a:gd name="connsiteX18" fmla="*/ 2178775 w 2769408"/>
                  <a:gd name="connsiteY18" fmla="*/ 2178827 h 2769407"/>
                  <a:gd name="connsiteX19" fmla="*/ 1821412 w 2769408"/>
                  <a:gd name="connsiteY19" fmla="*/ 2420000 h 2769407"/>
                  <a:gd name="connsiteX20" fmla="*/ 1384704 w 2769408"/>
                  <a:gd name="connsiteY20" fmla="*/ 2507719 h 2769407"/>
                  <a:gd name="connsiteX21" fmla="*/ 947944 w 2769408"/>
                  <a:gd name="connsiteY21" fmla="*/ 2420000 h 2769407"/>
                  <a:gd name="connsiteX22" fmla="*/ 590581 w 2769408"/>
                  <a:gd name="connsiteY22" fmla="*/ 2178827 h 2769407"/>
                  <a:gd name="connsiteX23" fmla="*/ 349356 w 2769408"/>
                  <a:gd name="connsiteY23" fmla="*/ 1821412 h 2769407"/>
                  <a:gd name="connsiteX24" fmla="*/ 261690 w 2769408"/>
                  <a:gd name="connsiteY24" fmla="*/ 1384704 h 2769407"/>
                  <a:gd name="connsiteX25" fmla="*/ 349356 w 2769408"/>
                  <a:gd name="connsiteY25" fmla="*/ 947997 h 2769407"/>
                  <a:gd name="connsiteX26" fmla="*/ 590581 w 2769408"/>
                  <a:gd name="connsiteY26" fmla="*/ 590633 h 2769407"/>
                  <a:gd name="connsiteX27" fmla="*/ 947944 w 2769408"/>
                  <a:gd name="connsiteY27" fmla="*/ 349408 h 2769407"/>
                  <a:gd name="connsiteX28" fmla="*/ 1384704 w 2769408"/>
                  <a:gd name="connsiteY28" fmla="*/ 261690 h 2769407"/>
                  <a:gd name="connsiteX29" fmla="*/ 1821412 w 2769408"/>
                  <a:gd name="connsiteY29" fmla="*/ 349408 h 2769407"/>
                  <a:gd name="connsiteX30" fmla="*/ 2178775 w 2769408"/>
                  <a:gd name="connsiteY30" fmla="*/ 590581 h 2769407"/>
                  <a:gd name="connsiteX31" fmla="*/ 2420001 w 2769408"/>
                  <a:gd name="connsiteY31" fmla="*/ 947944 h 2769407"/>
                  <a:gd name="connsiteX32" fmla="*/ 2507719 w 2769408"/>
                  <a:gd name="connsiteY32" fmla="*/ 1384704 h 2769407"/>
                  <a:gd name="connsiteX33" fmla="*/ 2420001 w 2769408"/>
                  <a:gd name="connsiteY33" fmla="*/ 1821412 h 2769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769408" h="2769407">
                    <a:moveTo>
                      <a:pt x="2661017" y="846042"/>
                    </a:moveTo>
                    <a:cubicBezTo>
                      <a:pt x="2591303" y="681283"/>
                      <a:pt x="2491337" y="533062"/>
                      <a:pt x="2363842" y="405567"/>
                    </a:cubicBezTo>
                    <a:cubicBezTo>
                      <a:pt x="2236347" y="278071"/>
                      <a:pt x="2088126" y="178106"/>
                      <a:pt x="1923366" y="108392"/>
                    </a:cubicBezTo>
                    <a:cubicBezTo>
                      <a:pt x="1753320" y="36480"/>
                      <a:pt x="1572126" y="0"/>
                      <a:pt x="1384704" y="0"/>
                    </a:cubicBezTo>
                    <a:cubicBezTo>
                      <a:pt x="1197282" y="0"/>
                      <a:pt x="1016036" y="36480"/>
                      <a:pt x="846042" y="108392"/>
                    </a:cubicBezTo>
                    <a:cubicBezTo>
                      <a:pt x="681230" y="178054"/>
                      <a:pt x="533062" y="278071"/>
                      <a:pt x="405566" y="405567"/>
                    </a:cubicBezTo>
                    <a:cubicBezTo>
                      <a:pt x="278071" y="533062"/>
                      <a:pt x="178054" y="681283"/>
                      <a:pt x="108339" y="846042"/>
                    </a:cubicBezTo>
                    <a:cubicBezTo>
                      <a:pt x="36427" y="1016036"/>
                      <a:pt x="0" y="1197282"/>
                      <a:pt x="0" y="1384704"/>
                    </a:cubicBezTo>
                    <a:cubicBezTo>
                      <a:pt x="0" y="1572126"/>
                      <a:pt x="36427" y="1753372"/>
                      <a:pt x="108339" y="1923366"/>
                    </a:cubicBezTo>
                    <a:cubicBezTo>
                      <a:pt x="178054" y="2088126"/>
                      <a:pt x="278071" y="2236347"/>
                      <a:pt x="405566" y="2363842"/>
                    </a:cubicBezTo>
                    <a:cubicBezTo>
                      <a:pt x="533062" y="2491337"/>
                      <a:pt x="681230" y="2591354"/>
                      <a:pt x="846042" y="2661016"/>
                    </a:cubicBezTo>
                    <a:cubicBezTo>
                      <a:pt x="1016036" y="2732929"/>
                      <a:pt x="1197282" y="2769408"/>
                      <a:pt x="1384704" y="2769408"/>
                    </a:cubicBezTo>
                    <a:cubicBezTo>
                      <a:pt x="1572126" y="2769408"/>
                      <a:pt x="1753320" y="2732929"/>
                      <a:pt x="1923366" y="2661016"/>
                    </a:cubicBezTo>
                    <a:cubicBezTo>
                      <a:pt x="2088126" y="2591354"/>
                      <a:pt x="2236347" y="2491337"/>
                      <a:pt x="2363842" y="2363842"/>
                    </a:cubicBezTo>
                    <a:cubicBezTo>
                      <a:pt x="2491337" y="2236347"/>
                      <a:pt x="2591303" y="2088126"/>
                      <a:pt x="2661017" y="1923366"/>
                    </a:cubicBezTo>
                    <a:cubicBezTo>
                      <a:pt x="2732929" y="1753372"/>
                      <a:pt x="2769409" y="1572126"/>
                      <a:pt x="2769409" y="1384704"/>
                    </a:cubicBezTo>
                    <a:cubicBezTo>
                      <a:pt x="2769409" y="1197282"/>
                      <a:pt x="2732929" y="1016036"/>
                      <a:pt x="2661017" y="846042"/>
                    </a:cubicBezTo>
                    <a:close/>
                    <a:moveTo>
                      <a:pt x="2420001" y="1821412"/>
                    </a:moveTo>
                    <a:cubicBezTo>
                      <a:pt x="2363528" y="1954978"/>
                      <a:pt x="2282352" y="2075250"/>
                      <a:pt x="2178775" y="2178827"/>
                    </a:cubicBezTo>
                    <a:cubicBezTo>
                      <a:pt x="2075251" y="2282352"/>
                      <a:pt x="1954978" y="2363528"/>
                      <a:pt x="1821412" y="2420000"/>
                    </a:cubicBezTo>
                    <a:cubicBezTo>
                      <a:pt x="1683816" y="2478200"/>
                      <a:pt x="1536903" y="2507719"/>
                      <a:pt x="1384704" y="2507719"/>
                    </a:cubicBezTo>
                    <a:cubicBezTo>
                      <a:pt x="1232506" y="2507719"/>
                      <a:pt x="1085541" y="2478200"/>
                      <a:pt x="947944" y="2420000"/>
                    </a:cubicBezTo>
                    <a:cubicBezTo>
                      <a:pt x="814378" y="2363528"/>
                      <a:pt x="694158" y="2282352"/>
                      <a:pt x="590581" y="2178827"/>
                    </a:cubicBezTo>
                    <a:cubicBezTo>
                      <a:pt x="487057" y="2075250"/>
                      <a:pt x="405880" y="1954978"/>
                      <a:pt x="349356" y="1821412"/>
                    </a:cubicBezTo>
                    <a:cubicBezTo>
                      <a:pt x="291156" y="1683815"/>
                      <a:pt x="261690" y="1536903"/>
                      <a:pt x="261690" y="1384704"/>
                    </a:cubicBezTo>
                    <a:cubicBezTo>
                      <a:pt x="261690" y="1232505"/>
                      <a:pt x="291156" y="1085593"/>
                      <a:pt x="349356" y="947997"/>
                    </a:cubicBezTo>
                    <a:cubicBezTo>
                      <a:pt x="405880" y="814430"/>
                      <a:pt x="487004" y="694158"/>
                      <a:pt x="590581" y="590633"/>
                    </a:cubicBezTo>
                    <a:cubicBezTo>
                      <a:pt x="694158" y="487057"/>
                      <a:pt x="814378" y="405881"/>
                      <a:pt x="947944" y="349408"/>
                    </a:cubicBezTo>
                    <a:cubicBezTo>
                      <a:pt x="1085541" y="291208"/>
                      <a:pt x="1232506" y="261690"/>
                      <a:pt x="1384704" y="261690"/>
                    </a:cubicBezTo>
                    <a:cubicBezTo>
                      <a:pt x="1536903" y="261690"/>
                      <a:pt x="1683816" y="291208"/>
                      <a:pt x="1821412" y="349408"/>
                    </a:cubicBezTo>
                    <a:cubicBezTo>
                      <a:pt x="1954978" y="405881"/>
                      <a:pt x="2075251" y="487057"/>
                      <a:pt x="2178775" y="590581"/>
                    </a:cubicBezTo>
                    <a:cubicBezTo>
                      <a:pt x="2282352" y="694158"/>
                      <a:pt x="2363476" y="814378"/>
                      <a:pt x="2420001" y="947944"/>
                    </a:cubicBezTo>
                    <a:cubicBezTo>
                      <a:pt x="2478200" y="1085593"/>
                      <a:pt x="2507719" y="1232505"/>
                      <a:pt x="2507719" y="1384704"/>
                    </a:cubicBezTo>
                    <a:cubicBezTo>
                      <a:pt x="2507719" y="1536903"/>
                      <a:pt x="2478200" y="1683815"/>
                      <a:pt x="2420001" y="1821412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0A53E6C6-2853-4802-B102-69226EFD9A12}"/>
                  </a:ext>
                </a:extLst>
              </p:cNvPr>
              <p:cNvSpPr/>
              <p:nvPr/>
            </p:nvSpPr>
            <p:spPr>
              <a:xfrm>
                <a:off x="4325779" y="2951099"/>
                <a:ext cx="519755" cy="519755"/>
              </a:xfrm>
              <a:custGeom>
                <a:avLst/>
                <a:gdLst>
                  <a:gd name="connsiteX0" fmla="*/ 650194 w 675891"/>
                  <a:gd name="connsiteY0" fmla="*/ 207049 h 675891"/>
                  <a:gd name="connsiteX1" fmla="*/ 675892 w 675891"/>
                  <a:gd name="connsiteY1" fmla="*/ 337946 h 675891"/>
                  <a:gd name="connsiteX2" fmla="*/ 650194 w 675891"/>
                  <a:gd name="connsiteY2" fmla="*/ 468843 h 675891"/>
                  <a:gd name="connsiteX3" fmla="*/ 576869 w 675891"/>
                  <a:gd name="connsiteY3" fmla="*/ 576973 h 675891"/>
                  <a:gd name="connsiteX4" fmla="*/ 468843 w 675891"/>
                  <a:gd name="connsiteY4" fmla="*/ 650194 h 675891"/>
                  <a:gd name="connsiteX5" fmla="*/ 337946 w 675891"/>
                  <a:gd name="connsiteY5" fmla="*/ 675892 h 675891"/>
                  <a:gd name="connsiteX6" fmla="*/ 206997 w 675891"/>
                  <a:gd name="connsiteY6" fmla="*/ 650194 h 675891"/>
                  <a:gd name="connsiteX7" fmla="*/ 98971 w 675891"/>
                  <a:gd name="connsiteY7" fmla="*/ 576921 h 675891"/>
                  <a:gd name="connsiteX8" fmla="*/ 25646 w 675891"/>
                  <a:gd name="connsiteY8" fmla="*/ 468843 h 675891"/>
                  <a:gd name="connsiteX9" fmla="*/ 0 w 675891"/>
                  <a:gd name="connsiteY9" fmla="*/ 337946 h 675891"/>
                  <a:gd name="connsiteX10" fmla="*/ 25698 w 675891"/>
                  <a:gd name="connsiteY10" fmla="*/ 207049 h 675891"/>
                  <a:gd name="connsiteX11" fmla="*/ 98919 w 675891"/>
                  <a:gd name="connsiteY11" fmla="*/ 99024 h 675891"/>
                  <a:gd name="connsiteX12" fmla="*/ 207049 w 675891"/>
                  <a:gd name="connsiteY12" fmla="*/ 25698 h 675891"/>
                  <a:gd name="connsiteX13" fmla="*/ 337946 w 675891"/>
                  <a:gd name="connsiteY13" fmla="*/ 0 h 675891"/>
                  <a:gd name="connsiteX14" fmla="*/ 468843 w 675891"/>
                  <a:gd name="connsiteY14" fmla="*/ 25698 h 675891"/>
                  <a:gd name="connsiteX15" fmla="*/ 576869 w 675891"/>
                  <a:gd name="connsiteY15" fmla="*/ 98971 h 675891"/>
                  <a:gd name="connsiteX16" fmla="*/ 650194 w 675891"/>
                  <a:gd name="connsiteY16" fmla="*/ 207049 h 67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5891" h="675891">
                    <a:moveTo>
                      <a:pt x="650194" y="207049"/>
                    </a:moveTo>
                    <a:cubicBezTo>
                      <a:pt x="667256" y="247349"/>
                      <a:pt x="675892" y="291417"/>
                      <a:pt x="675892" y="337946"/>
                    </a:cubicBezTo>
                    <a:cubicBezTo>
                      <a:pt x="675892" y="384474"/>
                      <a:pt x="667256" y="428543"/>
                      <a:pt x="650194" y="468843"/>
                    </a:cubicBezTo>
                    <a:cubicBezTo>
                      <a:pt x="633289" y="508829"/>
                      <a:pt x="608585" y="545204"/>
                      <a:pt x="576869" y="576973"/>
                    </a:cubicBezTo>
                    <a:cubicBezTo>
                      <a:pt x="545204" y="608638"/>
                      <a:pt x="508829" y="633289"/>
                      <a:pt x="468843" y="650194"/>
                    </a:cubicBezTo>
                    <a:cubicBezTo>
                      <a:pt x="428490" y="667256"/>
                      <a:pt x="384474" y="675892"/>
                      <a:pt x="337946" y="675892"/>
                    </a:cubicBezTo>
                    <a:cubicBezTo>
                      <a:pt x="291365" y="675892"/>
                      <a:pt x="247349" y="667256"/>
                      <a:pt x="206997" y="650194"/>
                    </a:cubicBezTo>
                    <a:cubicBezTo>
                      <a:pt x="167063" y="633289"/>
                      <a:pt x="130688" y="608638"/>
                      <a:pt x="98971" y="576921"/>
                    </a:cubicBezTo>
                    <a:cubicBezTo>
                      <a:pt x="67254" y="545204"/>
                      <a:pt x="42603" y="508829"/>
                      <a:pt x="25646" y="468843"/>
                    </a:cubicBezTo>
                    <a:cubicBezTo>
                      <a:pt x="8636" y="428543"/>
                      <a:pt x="0" y="384527"/>
                      <a:pt x="0" y="337946"/>
                    </a:cubicBezTo>
                    <a:cubicBezTo>
                      <a:pt x="0" y="291417"/>
                      <a:pt x="8636" y="247349"/>
                      <a:pt x="25698" y="207049"/>
                    </a:cubicBezTo>
                    <a:cubicBezTo>
                      <a:pt x="42603" y="167063"/>
                      <a:pt x="67254" y="130688"/>
                      <a:pt x="98919" y="99024"/>
                    </a:cubicBezTo>
                    <a:cubicBezTo>
                      <a:pt x="130688" y="67254"/>
                      <a:pt x="167063" y="42603"/>
                      <a:pt x="207049" y="25698"/>
                    </a:cubicBezTo>
                    <a:cubicBezTo>
                      <a:pt x="247349" y="8636"/>
                      <a:pt x="291365" y="0"/>
                      <a:pt x="337946" y="0"/>
                    </a:cubicBezTo>
                    <a:cubicBezTo>
                      <a:pt x="384474" y="0"/>
                      <a:pt x="428543" y="8636"/>
                      <a:pt x="468843" y="25698"/>
                    </a:cubicBezTo>
                    <a:cubicBezTo>
                      <a:pt x="508829" y="42603"/>
                      <a:pt x="545152" y="67254"/>
                      <a:pt x="576869" y="98971"/>
                    </a:cubicBezTo>
                    <a:cubicBezTo>
                      <a:pt x="608585" y="130688"/>
                      <a:pt x="633289" y="167063"/>
                      <a:pt x="650194" y="207049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6E2FA6E5-9398-458A-8D5F-982F4262590E}"/>
                  </a:ext>
                </a:extLst>
              </p:cNvPr>
              <p:cNvSpPr/>
              <p:nvPr/>
            </p:nvSpPr>
            <p:spPr>
              <a:xfrm>
                <a:off x="3923304" y="2548624"/>
                <a:ext cx="1324705" cy="1324704"/>
              </a:xfrm>
              <a:custGeom>
                <a:avLst/>
                <a:gdLst>
                  <a:gd name="connsiteX0" fmla="*/ 1655605 w 1722650"/>
                  <a:gd name="connsiteY0" fmla="*/ 526520 h 1722649"/>
                  <a:gd name="connsiteX1" fmla="*/ 1470329 w 1722650"/>
                  <a:gd name="connsiteY1" fmla="*/ 252269 h 1722649"/>
                  <a:gd name="connsiteX2" fmla="*/ 1196078 w 1722650"/>
                  <a:gd name="connsiteY2" fmla="*/ 67045 h 1722649"/>
                  <a:gd name="connsiteX3" fmla="*/ 861325 w 1722650"/>
                  <a:gd name="connsiteY3" fmla="*/ 0 h 1722649"/>
                  <a:gd name="connsiteX4" fmla="*/ 526520 w 1722650"/>
                  <a:gd name="connsiteY4" fmla="*/ 67045 h 1722649"/>
                  <a:gd name="connsiteX5" fmla="*/ 252269 w 1722650"/>
                  <a:gd name="connsiteY5" fmla="*/ 252269 h 1722649"/>
                  <a:gd name="connsiteX6" fmla="*/ 66992 w 1722650"/>
                  <a:gd name="connsiteY6" fmla="*/ 526520 h 1722649"/>
                  <a:gd name="connsiteX7" fmla="*/ 0 w 1722650"/>
                  <a:gd name="connsiteY7" fmla="*/ 861325 h 1722649"/>
                  <a:gd name="connsiteX8" fmla="*/ 66992 w 1722650"/>
                  <a:gd name="connsiteY8" fmla="*/ 1196131 h 1722649"/>
                  <a:gd name="connsiteX9" fmla="*/ 252269 w 1722650"/>
                  <a:gd name="connsiteY9" fmla="*/ 1470381 h 1722649"/>
                  <a:gd name="connsiteX10" fmla="*/ 526520 w 1722650"/>
                  <a:gd name="connsiteY10" fmla="*/ 1655605 h 1722649"/>
                  <a:gd name="connsiteX11" fmla="*/ 861325 w 1722650"/>
                  <a:gd name="connsiteY11" fmla="*/ 1722650 h 1722649"/>
                  <a:gd name="connsiteX12" fmla="*/ 1196078 w 1722650"/>
                  <a:gd name="connsiteY12" fmla="*/ 1655605 h 1722649"/>
                  <a:gd name="connsiteX13" fmla="*/ 1470329 w 1722650"/>
                  <a:gd name="connsiteY13" fmla="*/ 1470434 h 1722649"/>
                  <a:gd name="connsiteX14" fmla="*/ 1655605 w 1722650"/>
                  <a:gd name="connsiteY14" fmla="*/ 1196131 h 1722649"/>
                  <a:gd name="connsiteX15" fmla="*/ 1722650 w 1722650"/>
                  <a:gd name="connsiteY15" fmla="*/ 861325 h 1722649"/>
                  <a:gd name="connsiteX16" fmla="*/ 1655605 w 1722650"/>
                  <a:gd name="connsiteY16" fmla="*/ 526520 h 1722649"/>
                  <a:gd name="connsiteX17" fmla="*/ 1414589 w 1722650"/>
                  <a:gd name="connsiteY17" fmla="*/ 1094176 h 1722649"/>
                  <a:gd name="connsiteX18" fmla="*/ 1285315 w 1722650"/>
                  <a:gd name="connsiteY18" fmla="*/ 1285367 h 1722649"/>
                  <a:gd name="connsiteX19" fmla="*/ 1094124 w 1722650"/>
                  <a:gd name="connsiteY19" fmla="*/ 1414589 h 1722649"/>
                  <a:gd name="connsiteX20" fmla="*/ 861325 w 1722650"/>
                  <a:gd name="connsiteY20" fmla="*/ 1460960 h 1722649"/>
                  <a:gd name="connsiteX21" fmla="*/ 628474 w 1722650"/>
                  <a:gd name="connsiteY21" fmla="*/ 1414589 h 1722649"/>
                  <a:gd name="connsiteX22" fmla="*/ 437336 w 1722650"/>
                  <a:gd name="connsiteY22" fmla="*/ 1285367 h 1722649"/>
                  <a:gd name="connsiteX23" fmla="*/ 308009 w 1722650"/>
                  <a:gd name="connsiteY23" fmla="*/ 1094176 h 1722649"/>
                  <a:gd name="connsiteX24" fmla="*/ 261690 w 1722650"/>
                  <a:gd name="connsiteY24" fmla="*/ 861325 h 1722649"/>
                  <a:gd name="connsiteX25" fmla="*/ 308061 w 1722650"/>
                  <a:gd name="connsiteY25" fmla="*/ 628474 h 1722649"/>
                  <a:gd name="connsiteX26" fmla="*/ 437283 w 1722650"/>
                  <a:gd name="connsiteY26" fmla="*/ 437336 h 1722649"/>
                  <a:gd name="connsiteX27" fmla="*/ 628474 w 1722650"/>
                  <a:gd name="connsiteY27" fmla="*/ 308061 h 1722649"/>
                  <a:gd name="connsiteX28" fmla="*/ 861325 w 1722650"/>
                  <a:gd name="connsiteY28" fmla="*/ 261690 h 1722649"/>
                  <a:gd name="connsiteX29" fmla="*/ 1094176 w 1722650"/>
                  <a:gd name="connsiteY29" fmla="*/ 308061 h 1722649"/>
                  <a:gd name="connsiteX30" fmla="*/ 1285315 w 1722650"/>
                  <a:gd name="connsiteY30" fmla="*/ 437283 h 1722649"/>
                  <a:gd name="connsiteX31" fmla="*/ 1414589 w 1722650"/>
                  <a:gd name="connsiteY31" fmla="*/ 628474 h 1722649"/>
                  <a:gd name="connsiteX32" fmla="*/ 1460961 w 1722650"/>
                  <a:gd name="connsiteY32" fmla="*/ 861325 h 1722649"/>
                  <a:gd name="connsiteX33" fmla="*/ 1414589 w 1722650"/>
                  <a:gd name="connsiteY33" fmla="*/ 1094176 h 172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722650" h="1722649">
                    <a:moveTo>
                      <a:pt x="1655605" y="526520"/>
                    </a:moveTo>
                    <a:cubicBezTo>
                      <a:pt x="1612270" y="424146"/>
                      <a:pt x="1549987" y="331875"/>
                      <a:pt x="1470329" y="252269"/>
                    </a:cubicBezTo>
                    <a:cubicBezTo>
                      <a:pt x="1390776" y="172663"/>
                      <a:pt x="1298504" y="110328"/>
                      <a:pt x="1196078" y="67045"/>
                    </a:cubicBezTo>
                    <a:cubicBezTo>
                      <a:pt x="1090931" y="22558"/>
                      <a:pt x="978300" y="0"/>
                      <a:pt x="861325" y="0"/>
                    </a:cubicBezTo>
                    <a:cubicBezTo>
                      <a:pt x="744350" y="0"/>
                      <a:pt x="631719" y="22558"/>
                      <a:pt x="526520" y="67045"/>
                    </a:cubicBezTo>
                    <a:cubicBezTo>
                      <a:pt x="424147" y="110328"/>
                      <a:pt x="331875" y="172663"/>
                      <a:pt x="252269" y="252269"/>
                    </a:cubicBezTo>
                    <a:cubicBezTo>
                      <a:pt x="172663" y="331875"/>
                      <a:pt x="110328" y="424146"/>
                      <a:pt x="66992" y="526520"/>
                    </a:cubicBezTo>
                    <a:cubicBezTo>
                      <a:pt x="22558" y="631719"/>
                      <a:pt x="0" y="744350"/>
                      <a:pt x="0" y="861325"/>
                    </a:cubicBezTo>
                    <a:cubicBezTo>
                      <a:pt x="0" y="978300"/>
                      <a:pt x="22558" y="1090931"/>
                      <a:pt x="66992" y="1196131"/>
                    </a:cubicBezTo>
                    <a:cubicBezTo>
                      <a:pt x="110328" y="1298504"/>
                      <a:pt x="172663" y="1390775"/>
                      <a:pt x="252269" y="1470381"/>
                    </a:cubicBezTo>
                    <a:cubicBezTo>
                      <a:pt x="331875" y="1549987"/>
                      <a:pt x="424147" y="1612322"/>
                      <a:pt x="526520" y="1655605"/>
                    </a:cubicBezTo>
                    <a:cubicBezTo>
                      <a:pt x="631719" y="1700092"/>
                      <a:pt x="744350" y="1722650"/>
                      <a:pt x="861325" y="1722650"/>
                    </a:cubicBezTo>
                    <a:cubicBezTo>
                      <a:pt x="978300" y="1722650"/>
                      <a:pt x="1090931" y="1700092"/>
                      <a:pt x="1196078" y="1655605"/>
                    </a:cubicBezTo>
                    <a:cubicBezTo>
                      <a:pt x="1298451" y="1612322"/>
                      <a:pt x="1390776" y="1549987"/>
                      <a:pt x="1470329" y="1470434"/>
                    </a:cubicBezTo>
                    <a:cubicBezTo>
                      <a:pt x="1549987" y="1390775"/>
                      <a:pt x="1612322" y="1298504"/>
                      <a:pt x="1655605" y="1196131"/>
                    </a:cubicBezTo>
                    <a:cubicBezTo>
                      <a:pt x="1700093" y="1090931"/>
                      <a:pt x="1722650" y="978300"/>
                      <a:pt x="1722650" y="861325"/>
                    </a:cubicBezTo>
                    <a:cubicBezTo>
                      <a:pt x="1722650" y="744350"/>
                      <a:pt x="1700093" y="631719"/>
                      <a:pt x="1655605" y="526520"/>
                    </a:cubicBezTo>
                    <a:close/>
                    <a:moveTo>
                      <a:pt x="1414589" y="1094176"/>
                    </a:moveTo>
                    <a:cubicBezTo>
                      <a:pt x="1384495" y="1165356"/>
                      <a:pt x="1340950" y="1229679"/>
                      <a:pt x="1285315" y="1285367"/>
                    </a:cubicBezTo>
                    <a:cubicBezTo>
                      <a:pt x="1229679" y="1341002"/>
                      <a:pt x="1165356" y="1384495"/>
                      <a:pt x="1094124" y="1414589"/>
                    </a:cubicBezTo>
                    <a:cubicBezTo>
                      <a:pt x="1021427" y="1445364"/>
                      <a:pt x="943077" y="1460960"/>
                      <a:pt x="861325" y="1460960"/>
                    </a:cubicBezTo>
                    <a:cubicBezTo>
                      <a:pt x="779573" y="1460960"/>
                      <a:pt x="701223" y="1445364"/>
                      <a:pt x="628474" y="1414589"/>
                    </a:cubicBezTo>
                    <a:cubicBezTo>
                      <a:pt x="557294" y="1384495"/>
                      <a:pt x="492971" y="1341002"/>
                      <a:pt x="437336" y="1285367"/>
                    </a:cubicBezTo>
                    <a:cubicBezTo>
                      <a:pt x="381648" y="1229679"/>
                      <a:pt x="338155" y="1165356"/>
                      <a:pt x="308009" y="1094176"/>
                    </a:cubicBezTo>
                    <a:cubicBezTo>
                      <a:pt x="277286" y="1021427"/>
                      <a:pt x="261690" y="943077"/>
                      <a:pt x="261690" y="861325"/>
                    </a:cubicBezTo>
                    <a:cubicBezTo>
                      <a:pt x="261690" y="779573"/>
                      <a:pt x="277286" y="701224"/>
                      <a:pt x="308061" y="628474"/>
                    </a:cubicBezTo>
                    <a:cubicBezTo>
                      <a:pt x="338155" y="557294"/>
                      <a:pt x="381648" y="492971"/>
                      <a:pt x="437283" y="437336"/>
                    </a:cubicBezTo>
                    <a:cubicBezTo>
                      <a:pt x="492971" y="381648"/>
                      <a:pt x="557294" y="338155"/>
                      <a:pt x="628474" y="308061"/>
                    </a:cubicBezTo>
                    <a:cubicBezTo>
                      <a:pt x="701223" y="277286"/>
                      <a:pt x="779573" y="261690"/>
                      <a:pt x="861325" y="261690"/>
                    </a:cubicBezTo>
                    <a:cubicBezTo>
                      <a:pt x="943077" y="261690"/>
                      <a:pt x="1021427" y="277286"/>
                      <a:pt x="1094176" y="308061"/>
                    </a:cubicBezTo>
                    <a:cubicBezTo>
                      <a:pt x="1165356" y="338155"/>
                      <a:pt x="1229627" y="381648"/>
                      <a:pt x="1285315" y="437283"/>
                    </a:cubicBezTo>
                    <a:cubicBezTo>
                      <a:pt x="1341002" y="492971"/>
                      <a:pt x="1384443" y="557294"/>
                      <a:pt x="1414589" y="628474"/>
                    </a:cubicBezTo>
                    <a:cubicBezTo>
                      <a:pt x="1445364" y="701224"/>
                      <a:pt x="1460961" y="779573"/>
                      <a:pt x="1460961" y="861325"/>
                    </a:cubicBezTo>
                    <a:cubicBezTo>
                      <a:pt x="1460961" y="943077"/>
                      <a:pt x="1445364" y="1021427"/>
                      <a:pt x="1414589" y="1094176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94A00493-224D-4B65-94C8-5CBA074AF57E}"/>
                  </a:ext>
                </a:extLst>
              </p:cNvPr>
              <p:cNvSpPr/>
              <p:nvPr/>
            </p:nvSpPr>
            <p:spPr>
              <a:xfrm>
                <a:off x="3520829" y="2146150"/>
                <a:ext cx="2129654" cy="2129653"/>
              </a:xfrm>
              <a:custGeom>
                <a:avLst/>
                <a:gdLst>
                  <a:gd name="connsiteX0" fmla="*/ 2661017 w 2769408"/>
                  <a:gd name="connsiteY0" fmla="*/ 846042 h 2769407"/>
                  <a:gd name="connsiteX1" fmla="*/ 2363842 w 2769408"/>
                  <a:gd name="connsiteY1" fmla="*/ 405567 h 2769407"/>
                  <a:gd name="connsiteX2" fmla="*/ 1923366 w 2769408"/>
                  <a:gd name="connsiteY2" fmla="*/ 108392 h 2769407"/>
                  <a:gd name="connsiteX3" fmla="*/ 1384704 w 2769408"/>
                  <a:gd name="connsiteY3" fmla="*/ 0 h 2769407"/>
                  <a:gd name="connsiteX4" fmla="*/ 846042 w 2769408"/>
                  <a:gd name="connsiteY4" fmla="*/ 108392 h 2769407"/>
                  <a:gd name="connsiteX5" fmla="*/ 405566 w 2769408"/>
                  <a:gd name="connsiteY5" fmla="*/ 405567 h 2769407"/>
                  <a:gd name="connsiteX6" fmla="*/ 108339 w 2769408"/>
                  <a:gd name="connsiteY6" fmla="*/ 846042 h 2769407"/>
                  <a:gd name="connsiteX7" fmla="*/ 0 w 2769408"/>
                  <a:gd name="connsiteY7" fmla="*/ 1384704 h 2769407"/>
                  <a:gd name="connsiteX8" fmla="*/ 108339 w 2769408"/>
                  <a:gd name="connsiteY8" fmla="*/ 1923366 h 2769407"/>
                  <a:gd name="connsiteX9" fmla="*/ 405566 w 2769408"/>
                  <a:gd name="connsiteY9" fmla="*/ 2363842 h 2769407"/>
                  <a:gd name="connsiteX10" fmla="*/ 846042 w 2769408"/>
                  <a:gd name="connsiteY10" fmla="*/ 2661016 h 2769407"/>
                  <a:gd name="connsiteX11" fmla="*/ 1384704 w 2769408"/>
                  <a:gd name="connsiteY11" fmla="*/ 2769408 h 2769407"/>
                  <a:gd name="connsiteX12" fmla="*/ 1923366 w 2769408"/>
                  <a:gd name="connsiteY12" fmla="*/ 2661016 h 2769407"/>
                  <a:gd name="connsiteX13" fmla="*/ 2363842 w 2769408"/>
                  <a:gd name="connsiteY13" fmla="*/ 2363842 h 2769407"/>
                  <a:gd name="connsiteX14" fmla="*/ 2661017 w 2769408"/>
                  <a:gd name="connsiteY14" fmla="*/ 1923366 h 2769407"/>
                  <a:gd name="connsiteX15" fmla="*/ 2769409 w 2769408"/>
                  <a:gd name="connsiteY15" fmla="*/ 1384704 h 2769407"/>
                  <a:gd name="connsiteX16" fmla="*/ 2661017 w 2769408"/>
                  <a:gd name="connsiteY16" fmla="*/ 846042 h 2769407"/>
                  <a:gd name="connsiteX17" fmla="*/ 2420001 w 2769408"/>
                  <a:gd name="connsiteY17" fmla="*/ 1821412 h 2769407"/>
                  <a:gd name="connsiteX18" fmla="*/ 2178775 w 2769408"/>
                  <a:gd name="connsiteY18" fmla="*/ 2178827 h 2769407"/>
                  <a:gd name="connsiteX19" fmla="*/ 1821412 w 2769408"/>
                  <a:gd name="connsiteY19" fmla="*/ 2420000 h 2769407"/>
                  <a:gd name="connsiteX20" fmla="*/ 1384704 w 2769408"/>
                  <a:gd name="connsiteY20" fmla="*/ 2507719 h 2769407"/>
                  <a:gd name="connsiteX21" fmla="*/ 947944 w 2769408"/>
                  <a:gd name="connsiteY21" fmla="*/ 2420000 h 2769407"/>
                  <a:gd name="connsiteX22" fmla="*/ 590581 w 2769408"/>
                  <a:gd name="connsiteY22" fmla="*/ 2178827 h 2769407"/>
                  <a:gd name="connsiteX23" fmla="*/ 349356 w 2769408"/>
                  <a:gd name="connsiteY23" fmla="*/ 1821412 h 2769407"/>
                  <a:gd name="connsiteX24" fmla="*/ 261690 w 2769408"/>
                  <a:gd name="connsiteY24" fmla="*/ 1384704 h 2769407"/>
                  <a:gd name="connsiteX25" fmla="*/ 349356 w 2769408"/>
                  <a:gd name="connsiteY25" fmla="*/ 947997 h 2769407"/>
                  <a:gd name="connsiteX26" fmla="*/ 590581 w 2769408"/>
                  <a:gd name="connsiteY26" fmla="*/ 590633 h 2769407"/>
                  <a:gd name="connsiteX27" fmla="*/ 947944 w 2769408"/>
                  <a:gd name="connsiteY27" fmla="*/ 349408 h 2769407"/>
                  <a:gd name="connsiteX28" fmla="*/ 1384704 w 2769408"/>
                  <a:gd name="connsiteY28" fmla="*/ 261690 h 2769407"/>
                  <a:gd name="connsiteX29" fmla="*/ 1821412 w 2769408"/>
                  <a:gd name="connsiteY29" fmla="*/ 349408 h 2769407"/>
                  <a:gd name="connsiteX30" fmla="*/ 2178775 w 2769408"/>
                  <a:gd name="connsiteY30" fmla="*/ 590581 h 2769407"/>
                  <a:gd name="connsiteX31" fmla="*/ 2420001 w 2769408"/>
                  <a:gd name="connsiteY31" fmla="*/ 947944 h 2769407"/>
                  <a:gd name="connsiteX32" fmla="*/ 2507719 w 2769408"/>
                  <a:gd name="connsiteY32" fmla="*/ 1384704 h 2769407"/>
                  <a:gd name="connsiteX33" fmla="*/ 2420001 w 2769408"/>
                  <a:gd name="connsiteY33" fmla="*/ 1821412 h 2769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769408" h="2769407">
                    <a:moveTo>
                      <a:pt x="2661017" y="846042"/>
                    </a:moveTo>
                    <a:cubicBezTo>
                      <a:pt x="2591303" y="681283"/>
                      <a:pt x="2491337" y="533062"/>
                      <a:pt x="2363842" y="405567"/>
                    </a:cubicBezTo>
                    <a:cubicBezTo>
                      <a:pt x="2236347" y="278071"/>
                      <a:pt x="2088126" y="178106"/>
                      <a:pt x="1923366" y="108392"/>
                    </a:cubicBezTo>
                    <a:cubicBezTo>
                      <a:pt x="1753320" y="36480"/>
                      <a:pt x="1572126" y="0"/>
                      <a:pt x="1384704" y="0"/>
                    </a:cubicBezTo>
                    <a:cubicBezTo>
                      <a:pt x="1197282" y="0"/>
                      <a:pt x="1016036" y="36480"/>
                      <a:pt x="846042" y="108392"/>
                    </a:cubicBezTo>
                    <a:cubicBezTo>
                      <a:pt x="681230" y="178054"/>
                      <a:pt x="533062" y="278071"/>
                      <a:pt x="405566" y="405567"/>
                    </a:cubicBezTo>
                    <a:cubicBezTo>
                      <a:pt x="278071" y="533062"/>
                      <a:pt x="178054" y="681283"/>
                      <a:pt x="108339" y="846042"/>
                    </a:cubicBezTo>
                    <a:cubicBezTo>
                      <a:pt x="36427" y="1016036"/>
                      <a:pt x="0" y="1197282"/>
                      <a:pt x="0" y="1384704"/>
                    </a:cubicBezTo>
                    <a:cubicBezTo>
                      <a:pt x="0" y="1572126"/>
                      <a:pt x="36427" y="1753372"/>
                      <a:pt x="108339" y="1923366"/>
                    </a:cubicBezTo>
                    <a:cubicBezTo>
                      <a:pt x="178054" y="2088126"/>
                      <a:pt x="278071" y="2236347"/>
                      <a:pt x="405566" y="2363842"/>
                    </a:cubicBezTo>
                    <a:cubicBezTo>
                      <a:pt x="533062" y="2491337"/>
                      <a:pt x="681230" y="2591354"/>
                      <a:pt x="846042" y="2661016"/>
                    </a:cubicBezTo>
                    <a:cubicBezTo>
                      <a:pt x="1016036" y="2732929"/>
                      <a:pt x="1197282" y="2769408"/>
                      <a:pt x="1384704" y="2769408"/>
                    </a:cubicBezTo>
                    <a:cubicBezTo>
                      <a:pt x="1572126" y="2769408"/>
                      <a:pt x="1753320" y="2732929"/>
                      <a:pt x="1923366" y="2661016"/>
                    </a:cubicBezTo>
                    <a:cubicBezTo>
                      <a:pt x="2088126" y="2591354"/>
                      <a:pt x="2236347" y="2491337"/>
                      <a:pt x="2363842" y="2363842"/>
                    </a:cubicBezTo>
                    <a:cubicBezTo>
                      <a:pt x="2491337" y="2236347"/>
                      <a:pt x="2591303" y="2088126"/>
                      <a:pt x="2661017" y="1923366"/>
                    </a:cubicBezTo>
                    <a:cubicBezTo>
                      <a:pt x="2732929" y="1753372"/>
                      <a:pt x="2769409" y="1572126"/>
                      <a:pt x="2769409" y="1384704"/>
                    </a:cubicBezTo>
                    <a:cubicBezTo>
                      <a:pt x="2769409" y="1197282"/>
                      <a:pt x="2732929" y="1016036"/>
                      <a:pt x="2661017" y="846042"/>
                    </a:cubicBezTo>
                    <a:close/>
                    <a:moveTo>
                      <a:pt x="2420001" y="1821412"/>
                    </a:moveTo>
                    <a:cubicBezTo>
                      <a:pt x="2363528" y="1954978"/>
                      <a:pt x="2282352" y="2075250"/>
                      <a:pt x="2178775" y="2178827"/>
                    </a:cubicBezTo>
                    <a:cubicBezTo>
                      <a:pt x="2075251" y="2282352"/>
                      <a:pt x="1954978" y="2363528"/>
                      <a:pt x="1821412" y="2420000"/>
                    </a:cubicBezTo>
                    <a:cubicBezTo>
                      <a:pt x="1683816" y="2478200"/>
                      <a:pt x="1536903" y="2507719"/>
                      <a:pt x="1384704" y="2507719"/>
                    </a:cubicBezTo>
                    <a:cubicBezTo>
                      <a:pt x="1232506" y="2507719"/>
                      <a:pt x="1085541" y="2478200"/>
                      <a:pt x="947944" y="2420000"/>
                    </a:cubicBezTo>
                    <a:cubicBezTo>
                      <a:pt x="814378" y="2363528"/>
                      <a:pt x="694158" y="2282352"/>
                      <a:pt x="590581" y="2178827"/>
                    </a:cubicBezTo>
                    <a:cubicBezTo>
                      <a:pt x="487057" y="2075250"/>
                      <a:pt x="405880" y="1954978"/>
                      <a:pt x="349356" y="1821412"/>
                    </a:cubicBezTo>
                    <a:cubicBezTo>
                      <a:pt x="291156" y="1683815"/>
                      <a:pt x="261690" y="1536903"/>
                      <a:pt x="261690" y="1384704"/>
                    </a:cubicBezTo>
                    <a:cubicBezTo>
                      <a:pt x="261690" y="1232505"/>
                      <a:pt x="291156" y="1085593"/>
                      <a:pt x="349356" y="947997"/>
                    </a:cubicBezTo>
                    <a:cubicBezTo>
                      <a:pt x="405880" y="814430"/>
                      <a:pt x="487004" y="694158"/>
                      <a:pt x="590581" y="590633"/>
                    </a:cubicBezTo>
                    <a:cubicBezTo>
                      <a:pt x="694158" y="487057"/>
                      <a:pt x="814378" y="405881"/>
                      <a:pt x="947944" y="349408"/>
                    </a:cubicBezTo>
                    <a:cubicBezTo>
                      <a:pt x="1085541" y="291208"/>
                      <a:pt x="1232506" y="261690"/>
                      <a:pt x="1384704" y="261690"/>
                    </a:cubicBezTo>
                    <a:cubicBezTo>
                      <a:pt x="1536903" y="261690"/>
                      <a:pt x="1683816" y="291208"/>
                      <a:pt x="1821412" y="349408"/>
                    </a:cubicBezTo>
                    <a:cubicBezTo>
                      <a:pt x="1954978" y="405881"/>
                      <a:pt x="2075251" y="487057"/>
                      <a:pt x="2178775" y="590581"/>
                    </a:cubicBezTo>
                    <a:cubicBezTo>
                      <a:pt x="2282352" y="694158"/>
                      <a:pt x="2363476" y="814378"/>
                      <a:pt x="2420001" y="947944"/>
                    </a:cubicBezTo>
                    <a:cubicBezTo>
                      <a:pt x="2478200" y="1085593"/>
                      <a:pt x="2507719" y="1232505"/>
                      <a:pt x="2507719" y="1384704"/>
                    </a:cubicBezTo>
                    <a:cubicBezTo>
                      <a:pt x="2507719" y="1536903"/>
                      <a:pt x="2478200" y="1683815"/>
                      <a:pt x="2420001" y="1821412"/>
                    </a:cubicBezTo>
                    <a:close/>
                  </a:path>
                </a:pathLst>
              </a:custGeom>
              <a:solidFill>
                <a:srgbClr val="F29B26"/>
              </a:solidFill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A3B05751-E158-4EC8-8F43-B8C0F22139D8}"/>
                  </a:ext>
                </a:extLst>
              </p:cNvPr>
              <p:cNvSpPr/>
              <p:nvPr/>
            </p:nvSpPr>
            <p:spPr>
              <a:xfrm>
                <a:off x="4325779" y="2951099"/>
                <a:ext cx="519755" cy="519755"/>
              </a:xfrm>
              <a:custGeom>
                <a:avLst/>
                <a:gdLst>
                  <a:gd name="connsiteX0" fmla="*/ 650194 w 675891"/>
                  <a:gd name="connsiteY0" fmla="*/ 207049 h 675891"/>
                  <a:gd name="connsiteX1" fmla="*/ 675892 w 675891"/>
                  <a:gd name="connsiteY1" fmla="*/ 337946 h 675891"/>
                  <a:gd name="connsiteX2" fmla="*/ 650194 w 675891"/>
                  <a:gd name="connsiteY2" fmla="*/ 468843 h 675891"/>
                  <a:gd name="connsiteX3" fmla="*/ 576869 w 675891"/>
                  <a:gd name="connsiteY3" fmla="*/ 576973 h 675891"/>
                  <a:gd name="connsiteX4" fmla="*/ 468843 w 675891"/>
                  <a:gd name="connsiteY4" fmla="*/ 650194 h 675891"/>
                  <a:gd name="connsiteX5" fmla="*/ 337946 w 675891"/>
                  <a:gd name="connsiteY5" fmla="*/ 675892 h 675891"/>
                  <a:gd name="connsiteX6" fmla="*/ 206997 w 675891"/>
                  <a:gd name="connsiteY6" fmla="*/ 650194 h 675891"/>
                  <a:gd name="connsiteX7" fmla="*/ 98971 w 675891"/>
                  <a:gd name="connsiteY7" fmla="*/ 576921 h 675891"/>
                  <a:gd name="connsiteX8" fmla="*/ 25646 w 675891"/>
                  <a:gd name="connsiteY8" fmla="*/ 468843 h 675891"/>
                  <a:gd name="connsiteX9" fmla="*/ 0 w 675891"/>
                  <a:gd name="connsiteY9" fmla="*/ 337946 h 675891"/>
                  <a:gd name="connsiteX10" fmla="*/ 25698 w 675891"/>
                  <a:gd name="connsiteY10" fmla="*/ 207049 h 675891"/>
                  <a:gd name="connsiteX11" fmla="*/ 98919 w 675891"/>
                  <a:gd name="connsiteY11" fmla="*/ 99024 h 675891"/>
                  <a:gd name="connsiteX12" fmla="*/ 207049 w 675891"/>
                  <a:gd name="connsiteY12" fmla="*/ 25698 h 675891"/>
                  <a:gd name="connsiteX13" fmla="*/ 337946 w 675891"/>
                  <a:gd name="connsiteY13" fmla="*/ 0 h 675891"/>
                  <a:gd name="connsiteX14" fmla="*/ 468843 w 675891"/>
                  <a:gd name="connsiteY14" fmla="*/ 25698 h 675891"/>
                  <a:gd name="connsiteX15" fmla="*/ 576869 w 675891"/>
                  <a:gd name="connsiteY15" fmla="*/ 98971 h 675891"/>
                  <a:gd name="connsiteX16" fmla="*/ 650194 w 675891"/>
                  <a:gd name="connsiteY16" fmla="*/ 207049 h 67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5891" h="675891">
                    <a:moveTo>
                      <a:pt x="650194" y="207049"/>
                    </a:moveTo>
                    <a:cubicBezTo>
                      <a:pt x="667256" y="247349"/>
                      <a:pt x="675892" y="291417"/>
                      <a:pt x="675892" y="337946"/>
                    </a:cubicBezTo>
                    <a:cubicBezTo>
                      <a:pt x="675892" y="384474"/>
                      <a:pt x="667256" y="428543"/>
                      <a:pt x="650194" y="468843"/>
                    </a:cubicBezTo>
                    <a:cubicBezTo>
                      <a:pt x="633289" y="508829"/>
                      <a:pt x="608585" y="545204"/>
                      <a:pt x="576869" y="576973"/>
                    </a:cubicBezTo>
                    <a:cubicBezTo>
                      <a:pt x="545204" y="608638"/>
                      <a:pt x="508829" y="633289"/>
                      <a:pt x="468843" y="650194"/>
                    </a:cubicBezTo>
                    <a:cubicBezTo>
                      <a:pt x="428490" y="667256"/>
                      <a:pt x="384474" y="675892"/>
                      <a:pt x="337946" y="675892"/>
                    </a:cubicBezTo>
                    <a:cubicBezTo>
                      <a:pt x="291365" y="675892"/>
                      <a:pt x="247349" y="667256"/>
                      <a:pt x="206997" y="650194"/>
                    </a:cubicBezTo>
                    <a:cubicBezTo>
                      <a:pt x="167063" y="633289"/>
                      <a:pt x="130688" y="608638"/>
                      <a:pt x="98971" y="576921"/>
                    </a:cubicBezTo>
                    <a:cubicBezTo>
                      <a:pt x="67254" y="545204"/>
                      <a:pt x="42603" y="508829"/>
                      <a:pt x="25646" y="468843"/>
                    </a:cubicBezTo>
                    <a:cubicBezTo>
                      <a:pt x="8636" y="428543"/>
                      <a:pt x="0" y="384527"/>
                      <a:pt x="0" y="337946"/>
                    </a:cubicBezTo>
                    <a:cubicBezTo>
                      <a:pt x="0" y="291417"/>
                      <a:pt x="8636" y="247349"/>
                      <a:pt x="25698" y="207049"/>
                    </a:cubicBezTo>
                    <a:cubicBezTo>
                      <a:pt x="42603" y="167063"/>
                      <a:pt x="67254" y="130688"/>
                      <a:pt x="98919" y="99024"/>
                    </a:cubicBezTo>
                    <a:cubicBezTo>
                      <a:pt x="130688" y="67254"/>
                      <a:pt x="167063" y="42603"/>
                      <a:pt x="207049" y="25698"/>
                    </a:cubicBezTo>
                    <a:cubicBezTo>
                      <a:pt x="247349" y="8636"/>
                      <a:pt x="291365" y="0"/>
                      <a:pt x="337946" y="0"/>
                    </a:cubicBezTo>
                    <a:cubicBezTo>
                      <a:pt x="384474" y="0"/>
                      <a:pt x="428543" y="8636"/>
                      <a:pt x="468843" y="25698"/>
                    </a:cubicBezTo>
                    <a:cubicBezTo>
                      <a:pt x="508829" y="42603"/>
                      <a:pt x="545152" y="67254"/>
                      <a:pt x="576869" y="98971"/>
                    </a:cubicBezTo>
                    <a:cubicBezTo>
                      <a:pt x="608585" y="130688"/>
                      <a:pt x="633289" y="167063"/>
                      <a:pt x="650194" y="207049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7E97F246-A520-413F-8F12-2FBAC2E9A4C4}"/>
                  </a:ext>
                </a:extLst>
              </p:cNvPr>
              <p:cNvSpPr/>
              <p:nvPr/>
            </p:nvSpPr>
            <p:spPr>
              <a:xfrm>
                <a:off x="3923304" y="2548624"/>
                <a:ext cx="1324705" cy="1324704"/>
              </a:xfrm>
              <a:custGeom>
                <a:avLst/>
                <a:gdLst>
                  <a:gd name="connsiteX0" fmla="*/ 1655605 w 1722650"/>
                  <a:gd name="connsiteY0" fmla="*/ 526520 h 1722649"/>
                  <a:gd name="connsiteX1" fmla="*/ 1470329 w 1722650"/>
                  <a:gd name="connsiteY1" fmla="*/ 252269 h 1722649"/>
                  <a:gd name="connsiteX2" fmla="*/ 1196078 w 1722650"/>
                  <a:gd name="connsiteY2" fmla="*/ 67045 h 1722649"/>
                  <a:gd name="connsiteX3" fmla="*/ 861325 w 1722650"/>
                  <a:gd name="connsiteY3" fmla="*/ 0 h 1722649"/>
                  <a:gd name="connsiteX4" fmla="*/ 526520 w 1722650"/>
                  <a:gd name="connsiteY4" fmla="*/ 67045 h 1722649"/>
                  <a:gd name="connsiteX5" fmla="*/ 252269 w 1722650"/>
                  <a:gd name="connsiteY5" fmla="*/ 252269 h 1722649"/>
                  <a:gd name="connsiteX6" fmla="*/ 66992 w 1722650"/>
                  <a:gd name="connsiteY6" fmla="*/ 526520 h 1722649"/>
                  <a:gd name="connsiteX7" fmla="*/ 0 w 1722650"/>
                  <a:gd name="connsiteY7" fmla="*/ 861325 h 1722649"/>
                  <a:gd name="connsiteX8" fmla="*/ 66992 w 1722650"/>
                  <a:gd name="connsiteY8" fmla="*/ 1196131 h 1722649"/>
                  <a:gd name="connsiteX9" fmla="*/ 252269 w 1722650"/>
                  <a:gd name="connsiteY9" fmla="*/ 1470381 h 1722649"/>
                  <a:gd name="connsiteX10" fmla="*/ 526520 w 1722650"/>
                  <a:gd name="connsiteY10" fmla="*/ 1655605 h 1722649"/>
                  <a:gd name="connsiteX11" fmla="*/ 861325 w 1722650"/>
                  <a:gd name="connsiteY11" fmla="*/ 1722650 h 1722649"/>
                  <a:gd name="connsiteX12" fmla="*/ 1196078 w 1722650"/>
                  <a:gd name="connsiteY12" fmla="*/ 1655605 h 1722649"/>
                  <a:gd name="connsiteX13" fmla="*/ 1470329 w 1722650"/>
                  <a:gd name="connsiteY13" fmla="*/ 1470434 h 1722649"/>
                  <a:gd name="connsiteX14" fmla="*/ 1655605 w 1722650"/>
                  <a:gd name="connsiteY14" fmla="*/ 1196131 h 1722649"/>
                  <a:gd name="connsiteX15" fmla="*/ 1722650 w 1722650"/>
                  <a:gd name="connsiteY15" fmla="*/ 861325 h 1722649"/>
                  <a:gd name="connsiteX16" fmla="*/ 1655605 w 1722650"/>
                  <a:gd name="connsiteY16" fmla="*/ 526520 h 1722649"/>
                  <a:gd name="connsiteX17" fmla="*/ 1414589 w 1722650"/>
                  <a:gd name="connsiteY17" fmla="*/ 1094176 h 1722649"/>
                  <a:gd name="connsiteX18" fmla="*/ 1285315 w 1722650"/>
                  <a:gd name="connsiteY18" fmla="*/ 1285367 h 1722649"/>
                  <a:gd name="connsiteX19" fmla="*/ 1094124 w 1722650"/>
                  <a:gd name="connsiteY19" fmla="*/ 1414589 h 1722649"/>
                  <a:gd name="connsiteX20" fmla="*/ 861325 w 1722650"/>
                  <a:gd name="connsiteY20" fmla="*/ 1460960 h 1722649"/>
                  <a:gd name="connsiteX21" fmla="*/ 628474 w 1722650"/>
                  <a:gd name="connsiteY21" fmla="*/ 1414589 h 1722649"/>
                  <a:gd name="connsiteX22" fmla="*/ 437336 w 1722650"/>
                  <a:gd name="connsiteY22" fmla="*/ 1285367 h 1722649"/>
                  <a:gd name="connsiteX23" fmla="*/ 308009 w 1722650"/>
                  <a:gd name="connsiteY23" fmla="*/ 1094176 h 1722649"/>
                  <a:gd name="connsiteX24" fmla="*/ 261690 w 1722650"/>
                  <a:gd name="connsiteY24" fmla="*/ 861325 h 1722649"/>
                  <a:gd name="connsiteX25" fmla="*/ 308061 w 1722650"/>
                  <a:gd name="connsiteY25" fmla="*/ 628474 h 1722649"/>
                  <a:gd name="connsiteX26" fmla="*/ 437283 w 1722650"/>
                  <a:gd name="connsiteY26" fmla="*/ 437336 h 1722649"/>
                  <a:gd name="connsiteX27" fmla="*/ 628474 w 1722650"/>
                  <a:gd name="connsiteY27" fmla="*/ 308061 h 1722649"/>
                  <a:gd name="connsiteX28" fmla="*/ 861325 w 1722650"/>
                  <a:gd name="connsiteY28" fmla="*/ 261690 h 1722649"/>
                  <a:gd name="connsiteX29" fmla="*/ 1094176 w 1722650"/>
                  <a:gd name="connsiteY29" fmla="*/ 308061 h 1722649"/>
                  <a:gd name="connsiteX30" fmla="*/ 1285315 w 1722650"/>
                  <a:gd name="connsiteY30" fmla="*/ 437283 h 1722649"/>
                  <a:gd name="connsiteX31" fmla="*/ 1414589 w 1722650"/>
                  <a:gd name="connsiteY31" fmla="*/ 628474 h 1722649"/>
                  <a:gd name="connsiteX32" fmla="*/ 1460961 w 1722650"/>
                  <a:gd name="connsiteY32" fmla="*/ 861325 h 1722649"/>
                  <a:gd name="connsiteX33" fmla="*/ 1414589 w 1722650"/>
                  <a:gd name="connsiteY33" fmla="*/ 1094176 h 172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722650" h="1722649">
                    <a:moveTo>
                      <a:pt x="1655605" y="526520"/>
                    </a:moveTo>
                    <a:cubicBezTo>
                      <a:pt x="1612270" y="424146"/>
                      <a:pt x="1549987" y="331875"/>
                      <a:pt x="1470329" y="252269"/>
                    </a:cubicBezTo>
                    <a:cubicBezTo>
                      <a:pt x="1390776" y="172663"/>
                      <a:pt x="1298504" y="110328"/>
                      <a:pt x="1196078" y="67045"/>
                    </a:cubicBezTo>
                    <a:cubicBezTo>
                      <a:pt x="1090931" y="22558"/>
                      <a:pt x="978300" y="0"/>
                      <a:pt x="861325" y="0"/>
                    </a:cubicBezTo>
                    <a:cubicBezTo>
                      <a:pt x="744350" y="0"/>
                      <a:pt x="631719" y="22558"/>
                      <a:pt x="526520" y="67045"/>
                    </a:cubicBezTo>
                    <a:cubicBezTo>
                      <a:pt x="424147" y="110328"/>
                      <a:pt x="331875" y="172663"/>
                      <a:pt x="252269" y="252269"/>
                    </a:cubicBezTo>
                    <a:cubicBezTo>
                      <a:pt x="172663" y="331875"/>
                      <a:pt x="110328" y="424146"/>
                      <a:pt x="66992" y="526520"/>
                    </a:cubicBezTo>
                    <a:cubicBezTo>
                      <a:pt x="22558" y="631719"/>
                      <a:pt x="0" y="744350"/>
                      <a:pt x="0" y="861325"/>
                    </a:cubicBezTo>
                    <a:cubicBezTo>
                      <a:pt x="0" y="978300"/>
                      <a:pt x="22558" y="1090931"/>
                      <a:pt x="66992" y="1196131"/>
                    </a:cubicBezTo>
                    <a:cubicBezTo>
                      <a:pt x="110328" y="1298504"/>
                      <a:pt x="172663" y="1390775"/>
                      <a:pt x="252269" y="1470381"/>
                    </a:cubicBezTo>
                    <a:cubicBezTo>
                      <a:pt x="331875" y="1549987"/>
                      <a:pt x="424147" y="1612322"/>
                      <a:pt x="526520" y="1655605"/>
                    </a:cubicBezTo>
                    <a:cubicBezTo>
                      <a:pt x="631719" y="1700092"/>
                      <a:pt x="744350" y="1722650"/>
                      <a:pt x="861325" y="1722650"/>
                    </a:cubicBezTo>
                    <a:cubicBezTo>
                      <a:pt x="978300" y="1722650"/>
                      <a:pt x="1090931" y="1700092"/>
                      <a:pt x="1196078" y="1655605"/>
                    </a:cubicBezTo>
                    <a:cubicBezTo>
                      <a:pt x="1298451" y="1612322"/>
                      <a:pt x="1390776" y="1549987"/>
                      <a:pt x="1470329" y="1470434"/>
                    </a:cubicBezTo>
                    <a:cubicBezTo>
                      <a:pt x="1549987" y="1390775"/>
                      <a:pt x="1612322" y="1298504"/>
                      <a:pt x="1655605" y="1196131"/>
                    </a:cubicBezTo>
                    <a:cubicBezTo>
                      <a:pt x="1700093" y="1090931"/>
                      <a:pt x="1722650" y="978300"/>
                      <a:pt x="1722650" y="861325"/>
                    </a:cubicBezTo>
                    <a:cubicBezTo>
                      <a:pt x="1722650" y="744350"/>
                      <a:pt x="1700093" y="631719"/>
                      <a:pt x="1655605" y="526520"/>
                    </a:cubicBezTo>
                    <a:close/>
                    <a:moveTo>
                      <a:pt x="1414589" y="1094176"/>
                    </a:moveTo>
                    <a:cubicBezTo>
                      <a:pt x="1384495" y="1165356"/>
                      <a:pt x="1340950" y="1229679"/>
                      <a:pt x="1285315" y="1285367"/>
                    </a:cubicBezTo>
                    <a:cubicBezTo>
                      <a:pt x="1229679" y="1341002"/>
                      <a:pt x="1165356" y="1384495"/>
                      <a:pt x="1094124" y="1414589"/>
                    </a:cubicBezTo>
                    <a:cubicBezTo>
                      <a:pt x="1021427" y="1445364"/>
                      <a:pt x="943077" y="1460960"/>
                      <a:pt x="861325" y="1460960"/>
                    </a:cubicBezTo>
                    <a:cubicBezTo>
                      <a:pt x="779573" y="1460960"/>
                      <a:pt x="701223" y="1445364"/>
                      <a:pt x="628474" y="1414589"/>
                    </a:cubicBezTo>
                    <a:cubicBezTo>
                      <a:pt x="557294" y="1384495"/>
                      <a:pt x="492971" y="1341002"/>
                      <a:pt x="437336" y="1285367"/>
                    </a:cubicBezTo>
                    <a:cubicBezTo>
                      <a:pt x="381648" y="1229679"/>
                      <a:pt x="338155" y="1165356"/>
                      <a:pt x="308009" y="1094176"/>
                    </a:cubicBezTo>
                    <a:cubicBezTo>
                      <a:pt x="277286" y="1021427"/>
                      <a:pt x="261690" y="943077"/>
                      <a:pt x="261690" y="861325"/>
                    </a:cubicBezTo>
                    <a:cubicBezTo>
                      <a:pt x="261690" y="779573"/>
                      <a:pt x="277286" y="701224"/>
                      <a:pt x="308061" y="628474"/>
                    </a:cubicBezTo>
                    <a:cubicBezTo>
                      <a:pt x="338155" y="557294"/>
                      <a:pt x="381648" y="492971"/>
                      <a:pt x="437283" y="437336"/>
                    </a:cubicBezTo>
                    <a:cubicBezTo>
                      <a:pt x="492971" y="381648"/>
                      <a:pt x="557294" y="338155"/>
                      <a:pt x="628474" y="308061"/>
                    </a:cubicBezTo>
                    <a:cubicBezTo>
                      <a:pt x="701223" y="277286"/>
                      <a:pt x="779573" y="261690"/>
                      <a:pt x="861325" y="261690"/>
                    </a:cubicBezTo>
                    <a:cubicBezTo>
                      <a:pt x="943077" y="261690"/>
                      <a:pt x="1021427" y="277286"/>
                      <a:pt x="1094176" y="308061"/>
                    </a:cubicBezTo>
                    <a:cubicBezTo>
                      <a:pt x="1165356" y="338155"/>
                      <a:pt x="1229627" y="381648"/>
                      <a:pt x="1285315" y="437283"/>
                    </a:cubicBezTo>
                    <a:cubicBezTo>
                      <a:pt x="1341002" y="492971"/>
                      <a:pt x="1384443" y="557294"/>
                      <a:pt x="1414589" y="628474"/>
                    </a:cubicBezTo>
                    <a:cubicBezTo>
                      <a:pt x="1445364" y="701224"/>
                      <a:pt x="1460961" y="779573"/>
                      <a:pt x="1460961" y="861325"/>
                    </a:cubicBezTo>
                    <a:cubicBezTo>
                      <a:pt x="1460961" y="943077"/>
                      <a:pt x="1445364" y="1021427"/>
                      <a:pt x="1414589" y="1094176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099EF02D-16BB-455E-BD98-B5F8C0BC9B94}"/>
                  </a:ext>
                </a:extLst>
              </p:cNvPr>
              <p:cNvSpPr/>
              <p:nvPr/>
            </p:nvSpPr>
            <p:spPr>
              <a:xfrm>
                <a:off x="4325779" y="2951099"/>
                <a:ext cx="519755" cy="519755"/>
              </a:xfrm>
              <a:custGeom>
                <a:avLst/>
                <a:gdLst>
                  <a:gd name="connsiteX0" fmla="*/ 650194 w 675891"/>
                  <a:gd name="connsiteY0" fmla="*/ 207049 h 675891"/>
                  <a:gd name="connsiteX1" fmla="*/ 675892 w 675891"/>
                  <a:gd name="connsiteY1" fmla="*/ 337946 h 675891"/>
                  <a:gd name="connsiteX2" fmla="*/ 650194 w 675891"/>
                  <a:gd name="connsiteY2" fmla="*/ 468843 h 675891"/>
                  <a:gd name="connsiteX3" fmla="*/ 576869 w 675891"/>
                  <a:gd name="connsiteY3" fmla="*/ 576973 h 675891"/>
                  <a:gd name="connsiteX4" fmla="*/ 468843 w 675891"/>
                  <a:gd name="connsiteY4" fmla="*/ 650194 h 675891"/>
                  <a:gd name="connsiteX5" fmla="*/ 337946 w 675891"/>
                  <a:gd name="connsiteY5" fmla="*/ 675892 h 675891"/>
                  <a:gd name="connsiteX6" fmla="*/ 206997 w 675891"/>
                  <a:gd name="connsiteY6" fmla="*/ 650194 h 675891"/>
                  <a:gd name="connsiteX7" fmla="*/ 98971 w 675891"/>
                  <a:gd name="connsiteY7" fmla="*/ 576921 h 675891"/>
                  <a:gd name="connsiteX8" fmla="*/ 25646 w 675891"/>
                  <a:gd name="connsiteY8" fmla="*/ 468843 h 675891"/>
                  <a:gd name="connsiteX9" fmla="*/ 0 w 675891"/>
                  <a:gd name="connsiteY9" fmla="*/ 337946 h 675891"/>
                  <a:gd name="connsiteX10" fmla="*/ 25698 w 675891"/>
                  <a:gd name="connsiteY10" fmla="*/ 207049 h 675891"/>
                  <a:gd name="connsiteX11" fmla="*/ 98919 w 675891"/>
                  <a:gd name="connsiteY11" fmla="*/ 99024 h 675891"/>
                  <a:gd name="connsiteX12" fmla="*/ 207049 w 675891"/>
                  <a:gd name="connsiteY12" fmla="*/ 25698 h 675891"/>
                  <a:gd name="connsiteX13" fmla="*/ 337946 w 675891"/>
                  <a:gd name="connsiteY13" fmla="*/ 0 h 675891"/>
                  <a:gd name="connsiteX14" fmla="*/ 468843 w 675891"/>
                  <a:gd name="connsiteY14" fmla="*/ 25698 h 675891"/>
                  <a:gd name="connsiteX15" fmla="*/ 576869 w 675891"/>
                  <a:gd name="connsiteY15" fmla="*/ 98971 h 675891"/>
                  <a:gd name="connsiteX16" fmla="*/ 650194 w 675891"/>
                  <a:gd name="connsiteY16" fmla="*/ 207049 h 67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5891" h="675891">
                    <a:moveTo>
                      <a:pt x="650194" y="207049"/>
                    </a:moveTo>
                    <a:cubicBezTo>
                      <a:pt x="667256" y="247349"/>
                      <a:pt x="675892" y="291417"/>
                      <a:pt x="675892" y="337946"/>
                    </a:cubicBezTo>
                    <a:cubicBezTo>
                      <a:pt x="675892" y="384474"/>
                      <a:pt x="667256" y="428543"/>
                      <a:pt x="650194" y="468843"/>
                    </a:cubicBezTo>
                    <a:cubicBezTo>
                      <a:pt x="633289" y="508829"/>
                      <a:pt x="608585" y="545204"/>
                      <a:pt x="576869" y="576973"/>
                    </a:cubicBezTo>
                    <a:cubicBezTo>
                      <a:pt x="545204" y="608638"/>
                      <a:pt x="508829" y="633289"/>
                      <a:pt x="468843" y="650194"/>
                    </a:cubicBezTo>
                    <a:cubicBezTo>
                      <a:pt x="428490" y="667256"/>
                      <a:pt x="384474" y="675892"/>
                      <a:pt x="337946" y="675892"/>
                    </a:cubicBezTo>
                    <a:cubicBezTo>
                      <a:pt x="291365" y="675892"/>
                      <a:pt x="247349" y="667256"/>
                      <a:pt x="206997" y="650194"/>
                    </a:cubicBezTo>
                    <a:cubicBezTo>
                      <a:pt x="167063" y="633289"/>
                      <a:pt x="130688" y="608638"/>
                      <a:pt x="98971" y="576921"/>
                    </a:cubicBezTo>
                    <a:cubicBezTo>
                      <a:pt x="67254" y="545204"/>
                      <a:pt x="42603" y="508829"/>
                      <a:pt x="25646" y="468843"/>
                    </a:cubicBezTo>
                    <a:cubicBezTo>
                      <a:pt x="8636" y="428543"/>
                      <a:pt x="0" y="384527"/>
                      <a:pt x="0" y="337946"/>
                    </a:cubicBezTo>
                    <a:cubicBezTo>
                      <a:pt x="0" y="291417"/>
                      <a:pt x="8636" y="247349"/>
                      <a:pt x="25698" y="207049"/>
                    </a:cubicBezTo>
                    <a:cubicBezTo>
                      <a:pt x="42603" y="167063"/>
                      <a:pt x="67254" y="130688"/>
                      <a:pt x="98919" y="99024"/>
                    </a:cubicBezTo>
                    <a:cubicBezTo>
                      <a:pt x="130688" y="67254"/>
                      <a:pt x="167063" y="42603"/>
                      <a:pt x="207049" y="25698"/>
                    </a:cubicBezTo>
                    <a:cubicBezTo>
                      <a:pt x="247349" y="8636"/>
                      <a:pt x="291365" y="0"/>
                      <a:pt x="337946" y="0"/>
                    </a:cubicBezTo>
                    <a:cubicBezTo>
                      <a:pt x="384474" y="0"/>
                      <a:pt x="428543" y="8636"/>
                      <a:pt x="468843" y="25698"/>
                    </a:cubicBezTo>
                    <a:cubicBezTo>
                      <a:pt x="508829" y="42603"/>
                      <a:pt x="545152" y="67254"/>
                      <a:pt x="576869" y="98971"/>
                    </a:cubicBezTo>
                    <a:cubicBezTo>
                      <a:pt x="608585" y="130688"/>
                      <a:pt x="633289" y="167063"/>
                      <a:pt x="650194" y="207049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07424F4B-7ED6-45A4-8968-FD3CEB463349}"/>
                  </a:ext>
                </a:extLst>
              </p:cNvPr>
              <p:cNvSpPr/>
              <p:nvPr/>
            </p:nvSpPr>
            <p:spPr>
              <a:xfrm>
                <a:off x="3923304" y="2548624"/>
                <a:ext cx="1324705" cy="1324704"/>
              </a:xfrm>
              <a:custGeom>
                <a:avLst/>
                <a:gdLst>
                  <a:gd name="connsiteX0" fmla="*/ 1655605 w 1722650"/>
                  <a:gd name="connsiteY0" fmla="*/ 526520 h 1722649"/>
                  <a:gd name="connsiteX1" fmla="*/ 1470329 w 1722650"/>
                  <a:gd name="connsiteY1" fmla="*/ 252269 h 1722649"/>
                  <a:gd name="connsiteX2" fmla="*/ 1196078 w 1722650"/>
                  <a:gd name="connsiteY2" fmla="*/ 67045 h 1722649"/>
                  <a:gd name="connsiteX3" fmla="*/ 861325 w 1722650"/>
                  <a:gd name="connsiteY3" fmla="*/ 0 h 1722649"/>
                  <a:gd name="connsiteX4" fmla="*/ 526520 w 1722650"/>
                  <a:gd name="connsiteY4" fmla="*/ 67045 h 1722649"/>
                  <a:gd name="connsiteX5" fmla="*/ 252269 w 1722650"/>
                  <a:gd name="connsiteY5" fmla="*/ 252269 h 1722649"/>
                  <a:gd name="connsiteX6" fmla="*/ 66992 w 1722650"/>
                  <a:gd name="connsiteY6" fmla="*/ 526520 h 1722649"/>
                  <a:gd name="connsiteX7" fmla="*/ 0 w 1722650"/>
                  <a:gd name="connsiteY7" fmla="*/ 861325 h 1722649"/>
                  <a:gd name="connsiteX8" fmla="*/ 66992 w 1722650"/>
                  <a:gd name="connsiteY8" fmla="*/ 1196131 h 1722649"/>
                  <a:gd name="connsiteX9" fmla="*/ 252269 w 1722650"/>
                  <a:gd name="connsiteY9" fmla="*/ 1470381 h 1722649"/>
                  <a:gd name="connsiteX10" fmla="*/ 526520 w 1722650"/>
                  <a:gd name="connsiteY10" fmla="*/ 1655605 h 1722649"/>
                  <a:gd name="connsiteX11" fmla="*/ 861325 w 1722650"/>
                  <a:gd name="connsiteY11" fmla="*/ 1722650 h 1722649"/>
                  <a:gd name="connsiteX12" fmla="*/ 1196078 w 1722650"/>
                  <a:gd name="connsiteY12" fmla="*/ 1655605 h 1722649"/>
                  <a:gd name="connsiteX13" fmla="*/ 1470329 w 1722650"/>
                  <a:gd name="connsiteY13" fmla="*/ 1470434 h 1722649"/>
                  <a:gd name="connsiteX14" fmla="*/ 1655605 w 1722650"/>
                  <a:gd name="connsiteY14" fmla="*/ 1196131 h 1722649"/>
                  <a:gd name="connsiteX15" fmla="*/ 1722650 w 1722650"/>
                  <a:gd name="connsiteY15" fmla="*/ 861325 h 1722649"/>
                  <a:gd name="connsiteX16" fmla="*/ 1655605 w 1722650"/>
                  <a:gd name="connsiteY16" fmla="*/ 526520 h 1722649"/>
                  <a:gd name="connsiteX17" fmla="*/ 1414589 w 1722650"/>
                  <a:gd name="connsiteY17" fmla="*/ 1094176 h 1722649"/>
                  <a:gd name="connsiteX18" fmla="*/ 1285315 w 1722650"/>
                  <a:gd name="connsiteY18" fmla="*/ 1285367 h 1722649"/>
                  <a:gd name="connsiteX19" fmla="*/ 1094124 w 1722650"/>
                  <a:gd name="connsiteY19" fmla="*/ 1414589 h 1722649"/>
                  <a:gd name="connsiteX20" fmla="*/ 861325 w 1722650"/>
                  <a:gd name="connsiteY20" fmla="*/ 1460960 h 1722649"/>
                  <a:gd name="connsiteX21" fmla="*/ 628474 w 1722650"/>
                  <a:gd name="connsiteY21" fmla="*/ 1414589 h 1722649"/>
                  <a:gd name="connsiteX22" fmla="*/ 437336 w 1722650"/>
                  <a:gd name="connsiteY22" fmla="*/ 1285367 h 1722649"/>
                  <a:gd name="connsiteX23" fmla="*/ 308009 w 1722650"/>
                  <a:gd name="connsiteY23" fmla="*/ 1094176 h 1722649"/>
                  <a:gd name="connsiteX24" fmla="*/ 261690 w 1722650"/>
                  <a:gd name="connsiteY24" fmla="*/ 861325 h 1722649"/>
                  <a:gd name="connsiteX25" fmla="*/ 308061 w 1722650"/>
                  <a:gd name="connsiteY25" fmla="*/ 628474 h 1722649"/>
                  <a:gd name="connsiteX26" fmla="*/ 437283 w 1722650"/>
                  <a:gd name="connsiteY26" fmla="*/ 437336 h 1722649"/>
                  <a:gd name="connsiteX27" fmla="*/ 628474 w 1722650"/>
                  <a:gd name="connsiteY27" fmla="*/ 308061 h 1722649"/>
                  <a:gd name="connsiteX28" fmla="*/ 861325 w 1722650"/>
                  <a:gd name="connsiteY28" fmla="*/ 261690 h 1722649"/>
                  <a:gd name="connsiteX29" fmla="*/ 1094176 w 1722650"/>
                  <a:gd name="connsiteY29" fmla="*/ 308061 h 1722649"/>
                  <a:gd name="connsiteX30" fmla="*/ 1285315 w 1722650"/>
                  <a:gd name="connsiteY30" fmla="*/ 437283 h 1722649"/>
                  <a:gd name="connsiteX31" fmla="*/ 1414589 w 1722650"/>
                  <a:gd name="connsiteY31" fmla="*/ 628474 h 1722649"/>
                  <a:gd name="connsiteX32" fmla="*/ 1460961 w 1722650"/>
                  <a:gd name="connsiteY32" fmla="*/ 861325 h 1722649"/>
                  <a:gd name="connsiteX33" fmla="*/ 1414589 w 1722650"/>
                  <a:gd name="connsiteY33" fmla="*/ 1094176 h 1722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722650" h="1722649">
                    <a:moveTo>
                      <a:pt x="1655605" y="526520"/>
                    </a:moveTo>
                    <a:cubicBezTo>
                      <a:pt x="1612270" y="424146"/>
                      <a:pt x="1549987" y="331875"/>
                      <a:pt x="1470329" y="252269"/>
                    </a:cubicBezTo>
                    <a:cubicBezTo>
                      <a:pt x="1390776" y="172663"/>
                      <a:pt x="1298504" y="110328"/>
                      <a:pt x="1196078" y="67045"/>
                    </a:cubicBezTo>
                    <a:cubicBezTo>
                      <a:pt x="1090931" y="22558"/>
                      <a:pt x="978300" y="0"/>
                      <a:pt x="861325" y="0"/>
                    </a:cubicBezTo>
                    <a:cubicBezTo>
                      <a:pt x="744350" y="0"/>
                      <a:pt x="631719" y="22558"/>
                      <a:pt x="526520" y="67045"/>
                    </a:cubicBezTo>
                    <a:cubicBezTo>
                      <a:pt x="424147" y="110328"/>
                      <a:pt x="331875" y="172663"/>
                      <a:pt x="252269" y="252269"/>
                    </a:cubicBezTo>
                    <a:cubicBezTo>
                      <a:pt x="172663" y="331875"/>
                      <a:pt x="110328" y="424146"/>
                      <a:pt x="66992" y="526520"/>
                    </a:cubicBezTo>
                    <a:cubicBezTo>
                      <a:pt x="22558" y="631719"/>
                      <a:pt x="0" y="744350"/>
                      <a:pt x="0" y="861325"/>
                    </a:cubicBezTo>
                    <a:cubicBezTo>
                      <a:pt x="0" y="978300"/>
                      <a:pt x="22558" y="1090931"/>
                      <a:pt x="66992" y="1196131"/>
                    </a:cubicBezTo>
                    <a:cubicBezTo>
                      <a:pt x="110328" y="1298504"/>
                      <a:pt x="172663" y="1390775"/>
                      <a:pt x="252269" y="1470381"/>
                    </a:cubicBezTo>
                    <a:cubicBezTo>
                      <a:pt x="331875" y="1549987"/>
                      <a:pt x="424147" y="1612322"/>
                      <a:pt x="526520" y="1655605"/>
                    </a:cubicBezTo>
                    <a:cubicBezTo>
                      <a:pt x="631719" y="1700092"/>
                      <a:pt x="744350" y="1722650"/>
                      <a:pt x="861325" y="1722650"/>
                    </a:cubicBezTo>
                    <a:cubicBezTo>
                      <a:pt x="978300" y="1722650"/>
                      <a:pt x="1090931" y="1700092"/>
                      <a:pt x="1196078" y="1655605"/>
                    </a:cubicBezTo>
                    <a:cubicBezTo>
                      <a:pt x="1298451" y="1612322"/>
                      <a:pt x="1390776" y="1549987"/>
                      <a:pt x="1470329" y="1470434"/>
                    </a:cubicBezTo>
                    <a:cubicBezTo>
                      <a:pt x="1549987" y="1390775"/>
                      <a:pt x="1612322" y="1298504"/>
                      <a:pt x="1655605" y="1196131"/>
                    </a:cubicBezTo>
                    <a:cubicBezTo>
                      <a:pt x="1700093" y="1090931"/>
                      <a:pt x="1722650" y="978300"/>
                      <a:pt x="1722650" y="861325"/>
                    </a:cubicBezTo>
                    <a:cubicBezTo>
                      <a:pt x="1722650" y="744350"/>
                      <a:pt x="1700093" y="631719"/>
                      <a:pt x="1655605" y="526520"/>
                    </a:cubicBezTo>
                    <a:close/>
                    <a:moveTo>
                      <a:pt x="1414589" y="1094176"/>
                    </a:moveTo>
                    <a:cubicBezTo>
                      <a:pt x="1384495" y="1165356"/>
                      <a:pt x="1340950" y="1229679"/>
                      <a:pt x="1285315" y="1285367"/>
                    </a:cubicBezTo>
                    <a:cubicBezTo>
                      <a:pt x="1229679" y="1341002"/>
                      <a:pt x="1165356" y="1384495"/>
                      <a:pt x="1094124" y="1414589"/>
                    </a:cubicBezTo>
                    <a:cubicBezTo>
                      <a:pt x="1021427" y="1445364"/>
                      <a:pt x="943077" y="1460960"/>
                      <a:pt x="861325" y="1460960"/>
                    </a:cubicBezTo>
                    <a:cubicBezTo>
                      <a:pt x="779573" y="1460960"/>
                      <a:pt x="701223" y="1445364"/>
                      <a:pt x="628474" y="1414589"/>
                    </a:cubicBezTo>
                    <a:cubicBezTo>
                      <a:pt x="557294" y="1384495"/>
                      <a:pt x="492971" y="1341002"/>
                      <a:pt x="437336" y="1285367"/>
                    </a:cubicBezTo>
                    <a:cubicBezTo>
                      <a:pt x="381648" y="1229679"/>
                      <a:pt x="338155" y="1165356"/>
                      <a:pt x="308009" y="1094176"/>
                    </a:cubicBezTo>
                    <a:cubicBezTo>
                      <a:pt x="277286" y="1021427"/>
                      <a:pt x="261690" y="943077"/>
                      <a:pt x="261690" y="861325"/>
                    </a:cubicBezTo>
                    <a:cubicBezTo>
                      <a:pt x="261690" y="779573"/>
                      <a:pt x="277286" y="701224"/>
                      <a:pt x="308061" y="628474"/>
                    </a:cubicBezTo>
                    <a:cubicBezTo>
                      <a:pt x="338155" y="557294"/>
                      <a:pt x="381648" y="492971"/>
                      <a:pt x="437283" y="437336"/>
                    </a:cubicBezTo>
                    <a:cubicBezTo>
                      <a:pt x="492971" y="381648"/>
                      <a:pt x="557294" y="338155"/>
                      <a:pt x="628474" y="308061"/>
                    </a:cubicBezTo>
                    <a:cubicBezTo>
                      <a:pt x="701223" y="277286"/>
                      <a:pt x="779573" y="261690"/>
                      <a:pt x="861325" y="261690"/>
                    </a:cubicBezTo>
                    <a:cubicBezTo>
                      <a:pt x="943077" y="261690"/>
                      <a:pt x="1021427" y="277286"/>
                      <a:pt x="1094176" y="308061"/>
                    </a:cubicBezTo>
                    <a:cubicBezTo>
                      <a:pt x="1165356" y="338155"/>
                      <a:pt x="1229627" y="381648"/>
                      <a:pt x="1285315" y="437283"/>
                    </a:cubicBezTo>
                    <a:cubicBezTo>
                      <a:pt x="1341002" y="492971"/>
                      <a:pt x="1384443" y="557294"/>
                      <a:pt x="1414589" y="628474"/>
                    </a:cubicBezTo>
                    <a:cubicBezTo>
                      <a:pt x="1445364" y="701224"/>
                      <a:pt x="1460961" y="779573"/>
                      <a:pt x="1460961" y="861325"/>
                    </a:cubicBezTo>
                    <a:cubicBezTo>
                      <a:pt x="1460961" y="943077"/>
                      <a:pt x="1445364" y="1021427"/>
                      <a:pt x="1414589" y="1094176"/>
                    </a:cubicBezTo>
                    <a:close/>
                  </a:path>
                </a:pathLst>
              </a:custGeom>
              <a:solidFill>
                <a:srgbClr val="BD392F"/>
              </a:solidFill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DDB7A830-2521-42BE-96CE-8BF8A942F809}"/>
                  </a:ext>
                </a:extLst>
              </p:cNvPr>
              <p:cNvSpPr/>
              <p:nvPr/>
            </p:nvSpPr>
            <p:spPr>
              <a:xfrm>
                <a:off x="4325779" y="2951099"/>
                <a:ext cx="519755" cy="519755"/>
              </a:xfrm>
              <a:custGeom>
                <a:avLst/>
                <a:gdLst>
                  <a:gd name="connsiteX0" fmla="*/ 675892 w 675891"/>
                  <a:gd name="connsiteY0" fmla="*/ 337946 h 675891"/>
                  <a:gd name="connsiteX1" fmla="*/ 650194 w 675891"/>
                  <a:gd name="connsiteY1" fmla="*/ 468843 h 675891"/>
                  <a:gd name="connsiteX2" fmla="*/ 576869 w 675891"/>
                  <a:gd name="connsiteY2" fmla="*/ 576973 h 675891"/>
                  <a:gd name="connsiteX3" fmla="*/ 468843 w 675891"/>
                  <a:gd name="connsiteY3" fmla="*/ 650194 h 675891"/>
                  <a:gd name="connsiteX4" fmla="*/ 337946 w 675891"/>
                  <a:gd name="connsiteY4" fmla="*/ 675892 h 675891"/>
                  <a:gd name="connsiteX5" fmla="*/ 206997 w 675891"/>
                  <a:gd name="connsiteY5" fmla="*/ 650194 h 675891"/>
                  <a:gd name="connsiteX6" fmla="*/ 98971 w 675891"/>
                  <a:gd name="connsiteY6" fmla="*/ 576921 h 675891"/>
                  <a:gd name="connsiteX7" fmla="*/ 25646 w 675891"/>
                  <a:gd name="connsiteY7" fmla="*/ 468843 h 675891"/>
                  <a:gd name="connsiteX8" fmla="*/ 0 w 675891"/>
                  <a:gd name="connsiteY8" fmla="*/ 337946 h 675891"/>
                  <a:gd name="connsiteX9" fmla="*/ 25698 w 675891"/>
                  <a:gd name="connsiteY9" fmla="*/ 207049 h 675891"/>
                  <a:gd name="connsiteX10" fmla="*/ 98919 w 675891"/>
                  <a:gd name="connsiteY10" fmla="*/ 99024 h 675891"/>
                  <a:gd name="connsiteX11" fmla="*/ 207049 w 675891"/>
                  <a:gd name="connsiteY11" fmla="*/ 25698 h 675891"/>
                  <a:gd name="connsiteX12" fmla="*/ 337946 w 675891"/>
                  <a:gd name="connsiteY12" fmla="*/ 0 h 675891"/>
                  <a:gd name="connsiteX13" fmla="*/ 468843 w 675891"/>
                  <a:gd name="connsiteY13" fmla="*/ 25698 h 675891"/>
                  <a:gd name="connsiteX14" fmla="*/ 576869 w 675891"/>
                  <a:gd name="connsiteY14" fmla="*/ 98971 h 675891"/>
                  <a:gd name="connsiteX15" fmla="*/ 650194 w 675891"/>
                  <a:gd name="connsiteY15" fmla="*/ 207049 h 675891"/>
                  <a:gd name="connsiteX16" fmla="*/ 675892 w 675891"/>
                  <a:gd name="connsiteY16" fmla="*/ 337946 h 67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5891" h="675891">
                    <a:moveTo>
                      <a:pt x="675892" y="337946"/>
                    </a:moveTo>
                    <a:cubicBezTo>
                      <a:pt x="675892" y="384474"/>
                      <a:pt x="667256" y="428543"/>
                      <a:pt x="650194" y="468843"/>
                    </a:cubicBezTo>
                    <a:cubicBezTo>
                      <a:pt x="633289" y="508829"/>
                      <a:pt x="608585" y="545204"/>
                      <a:pt x="576869" y="576973"/>
                    </a:cubicBezTo>
                    <a:cubicBezTo>
                      <a:pt x="545204" y="608638"/>
                      <a:pt x="508829" y="633289"/>
                      <a:pt x="468843" y="650194"/>
                    </a:cubicBezTo>
                    <a:cubicBezTo>
                      <a:pt x="428490" y="667256"/>
                      <a:pt x="384474" y="675892"/>
                      <a:pt x="337946" y="675892"/>
                    </a:cubicBezTo>
                    <a:cubicBezTo>
                      <a:pt x="291365" y="675892"/>
                      <a:pt x="247349" y="667256"/>
                      <a:pt x="206997" y="650194"/>
                    </a:cubicBezTo>
                    <a:cubicBezTo>
                      <a:pt x="167063" y="633289"/>
                      <a:pt x="130688" y="608638"/>
                      <a:pt x="98971" y="576921"/>
                    </a:cubicBezTo>
                    <a:cubicBezTo>
                      <a:pt x="67254" y="545204"/>
                      <a:pt x="42603" y="508829"/>
                      <a:pt x="25646" y="468843"/>
                    </a:cubicBezTo>
                    <a:cubicBezTo>
                      <a:pt x="8636" y="428543"/>
                      <a:pt x="0" y="384527"/>
                      <a:pt x="0" y="337946"/>
                    </a:cubicBezTo>
                    <a:cubicBezTo>
                      <a:pt x="0" y="291417"/>
                      <a:pt x="8636" y="247349"/>
                      <a:pt x="25698" y="207049"/>
                    </a:cubicBezTo>
                    <a:cubicBezTo>
                      <a:pt x="42603" y="167063"/>
                      <a:pt x="67254" y="130688"/>
                      <a:pt x="98919" y="99024"/>
                    </a:cubicBezTo>
                    <a:cubicBezTo>
                      <a:pt x="130688" y="67254"/>
                      <a:pt x="167063" y="42603"/>
                      <a:pt x="207049" y="25698"/>
                    </a:cubicBezTo>
                    <a:cubicBezTo>
                      <a:pt x="247349" y="8636"/>
                      <a:pt x="291365" y="0"/>
                      <a:pt x="337946" y="0"/>
                    </a:cubicBezTo>
                    <a:cubicBezTo>
                      <a:pt x="384474" y="0"/>
                      <a:pt x="428543" y="8636"/>
                      <a:pt x="468843" y="25698"/>
                    </a:cubicBezTo>
                    <a:cubicBezTo>
                      <a:pt x="508829" y="42603"/>
                      <a:pt x="545152" y="67254"/>
                      <a:pt x="576869" y="98971"/>
                    </a:cubicBezTo>
                    <a:cubicBezTo>
                      <a:pt x="608585" y="130688"/>
                      <a:pt x="633289" y="167063"/>
                      <a:pt x="650194" y="207049"/>
                    </a:cubicBezTo>
                    <a:cubicBezTo>
                      <a:pt x="667256" y="247349"/>
                      <a:pt x="675892" y="291417"/>
                      <a:pt x="675892" y="337946"/>
                    </a:cubicBezTo>
                    <a:close/>
                  </a:path>
                </a:pathLst>
              </a:custGeom>
              <a:noFill/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2C03447A-BE0C-4834-B108-BDB898540343}"/>
                  </a:ext>
                </a:extLst>
              </p:cNvPr>
              <p:cNvSpPr/>
              <p:nvPr/>
            </p:nvSpPr>
            <p:spPr>
              <a:xfrm>
                <a:off x="4325779" y="2951099"/>
                <a:ext cx="519755" cy="519755"/>
              </a:xfrm>
              <a:custGeom>
                <a:avLst/>
                <a:gdLst>
                  <a:gd name="connsiteX0" fmla="*/ 675892 w 675891"/>
                  <a:gd name="connsiteY0" fmla="*/ 337946 h 675891"/>
                  <a:gd name="connsiteX1" fmla="*/ 650194 w 675891"/>
                  <a:gd name="connsiteY1" fmla="*/ 468843 h 675891"/>
                  <a:gd name="connsiteX2" fmla="*/ 576869 w 675891"/>
                  <a:gd name="connsiteY2" fmla="*/ 576973 h 675891"/>
                  <a:gd name="connsiteX3" fmla="*/ 468843 w 675891"/>
                  <a:gd name="connsiteY3" fmla="*/ 650194 h 675891"/>
                  <a:gd name="connsiteX4" fmla="*/ 337946 w 675891"/>
                  <a:gd name="connsiteY4" fmla="*/ 675892 h 675891"/>
                  <a:gd name="connsiteX5" fmla="*/ 206997 w 675891"/>
                  <a:gd name="connsiteY5" fmla="*/ 650194 h 675891"/>
                  <a:gd name="connsiteX6" fmla="*/ 98971 w 675891"/>
                  <a:gd name="connsiteY6" fmla="*/ 576921 h 675891"/>
                  <a:gd name="connsiteX7" fmla="*/ 25646 w 675891"/>
                  <a:gd name="connsiteY7" fmla="*/ 468843 h 675891"/>
                  <a:gd name="connsiteX8" fmla="*/ 0 w 675891"/>
                  <a:gd name="connsiteY8" fmla="*/ 337946 h 675891"/>
                  <a:gd name="connsiteX9" fmla="*/ 25698 w 675891"/>
                  <a:gd name="connsiteY9" fmla="*/ 207049 h 675891"/>
                  <a:gd name="connsiteX10" fmla="*/ 98919 w 675891"/>
                  <a:gd name="connsiteY10" fmla="*/ 99024 h 675891"/>
                  <a:gd name="connsiteX11" fmla="*/ 207049 w 675891"/>
                  <a:gd name="connsiteY11" fmla="*/ 25698 h 675891"/>
                  <a:gd name="connsiteX12" fmla="*/ 337946 w 675891"/>
                  <a:gd name="connsiteY12" fmla="*/ 0 h 675891"/>
                  <a:gd name="connsiteX13" fmla="*/ 468843 w 675891"/>
                  <a:gd name="connsiteY13" fmla="*/ 25698 h 675891"/>
                  <a:gd name="connsiteX14" fmla="*/ 576869 w 675891"/>
                  <a:gd name="connsiteY14" fmla="*/ 98971 h 675891"/>
                  <a:gd name="connsiteX15" fmla="*/ 650194 w 675891"/>
                  <a:gd name="connsiteY15" fmla="*/ 207049 h 675891"/>
                  <a:gd name="connsiteX16" fmla="*/ 675892 w 675891"/>
                  <a:gd name="connsiteY16" fmla="*/ 337946 h 675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75891" h="675891">
                    <a:moveTo>
                      <a:pt x="675892" y="337946"/>
                    </a:moveTo>
                    <a:cubicBezTo>
                      <a:pt x="675892" y="384474"/>
                      <a:pt x="667256" y="428543"/>
                      <a:pt x="650194" y="468843"/>
                    </a:cubicBezTo>
                    <a:cubicBezTo>
                      <a:pt x="633289" y="508829"/>
                      <a:pt x="608585" y="545204"/>
                      <a:pt x="576869" y="576973"/>
                    </a:cubicBezTo>
                    <a:cubicBezTo>
                      <a:pt x="545204" y="608638"/>
                      <a:pt x="508829" y="633289"/>
                      <a:pt x="468843" y="650194"/>
                    </a:cubicBezTo>
                    <a:cubicBezTo>
                      <a:pt x="428490" y="667256"/>
                      <a:pt x="384474" y="675892"/>
                      <a:pt x="337946" y="675892"/>
                    </a:cubicBezTo>
                    <a:cubicBezTo>
                      <a:pt x="291365" y="675892"/>
                      <a:pt x="247349" y="667256"/>
                      <a:pt x="206997" y="650194"/>
                    </a:cubicBezTo>
                    <a:cubicBezTo>
                      <a:pt x="167063" y="633289"/>
                      <a:pt x="130688" y="608638"/>
                      <a:pt x="98971" y="576921"/>
                    </a:cubicBezTo>
                    <a:cubicBezTo>
                      <a:pt x="67254" y="545204"/>
                      <a:pt x="42603" y="508829"/>
                      <a:pt x="25646" y="468843"/>
                    </a:cubicBezTo>
                    <a:cubicBezTo>
                      <a:pt x="8636" y="428543"/>
                      <a:pt x="0" y="384527"/>
                      <a:pt x="0" y="337946"/>
                    </a:cubicBezTo>
                    <a:cubicBezTo>
                      <a:pt x="0" y="291417"/>
                      <a:pt x="8636" y="247349"/>
                      <a:pt x="25698" y="207049"/>
                    </a:cubicBezTo>
                    <a:cubicBezTo>
                      <a:pt x="42603" y="167063"/>
                      <a:pt x="67254" y="130688"/>
                      <a:pt x="98919" y="99024"/>
                    </a:cubicBezTo>
                    <a:cubicBezTo>
                      <a:pt x="130688" y="67254"/>
                      <a:pt x="167063" y="42603"/>
                      <a:pt x="207049" y="25698"/>
                    </a:cubicBezTo>
                    <a:cubicBezTo>
                      <a:pt x="247349" y="8636"/>
                      <a:pt x="291365" y="0"/>
                      <a:pt x="337946" y="0"/>
                    </a:cubicBezTo>
                    <a:cubicBezTo>
                      <a:pt x="384474" y="0"/>
                      <a:pt x="428543" y="8636"/>
                      <a:pt x="468843" y="25698"/>
                    </a:cubicBezTo>
                    <a:cubicBezTo>
                      <a:pt x="508829" y="42603"/>
                      <a:pt x="545152" y="67254"/>
                      <a:pt x="576869" y="98971"/>
                    </a:cubicBezTo>
                    <a:cubicBezTo>
                      <a:pt x="608585" y="130688"/>
                      <a:pt x="633289" y="167063"/>
                      <a:pt x="650194" y="207049"/>
                    </a:cubicBezTo>
                    <a:cubicBezTo>
                      <a:pt x="667256" y="247349"/>
                      <a:pt x="675892" y="291417"/>
                      <a:pt x="675892" y="337946"/>
                    </a:cubicBezTo>
                    <a:close/>
                  </a:path>
                </a:pathLst>
              </a:custGeom>
              <a:solidFill>
                <a:srgbClr val="445469"/>
              </a:solidFill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DF339262-2856-4300-BCEB-C1A8AB2FC3AB}"/>
                  </a:ext>
                </a:extLst>
              </p:cNvPr>
              <p:cNvSpPr/>
              <p:nvPr/>
            </p:nvSpPr>
            <p:spPr>
              <a:xfrm>
                <a:off x="4556955" y="2714548"/>
                <a:ext cx="45842" cy="450466"/>
              </a:xfrm>
              <a:custGeom>
                <a:avLst/>
                <a:gdLst>
                  <a:gd name="connsiteX0" fmla="*/ 28053 w 56106"/>
                  <a:gd name="connsiteY0" fmla="*/ 559702 h 559701"/>
                  <a:gd name="connsiteX1" fmla="*/ 56106 w 56106"/>
                  <a:gd name="connsiteY1" fmla="*/ 0 h 559701"/>
                  <a:gd name="connsiteX2" fmla="*/ 0 w 56106"/>
                  <a:gd name="connsiteY2" fmla="*/ 0 h 559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106" h="559701">
                    <a:moveTo>
                      <a:pt x="28053" y="559702"/>
                    </a:moveTo>
                    <a:lnTo>
                      <a:pt x="56106" y="0"/>
                    </a:lnTo>
                    <a:lnTo>
                      <a:pt x="0" y="0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1EA185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C91CE456-2631-4B66-872D-783FC29608CF}"/>
                  </a:ext>
                </a:extLst>
              </p:cNvPr>
              <p:cNvSpPr/>
              <p:nvPr/>
            </p:nvSpPr>
            <p:spPr>
              <a:xfrm>
                <a:off x="4237652" y="872876"/>
                <a:ext cx="684448" cy="606896"/>
              </a:xfrm>
              <a:custGeom>
                <a:avLst/>
                <a:gdLst>
                  <a:gd name="connsiteX0" fmla="*/ 448170 w 890058"/>
                  <a:gd name="connsiteY0" fmla="*/ 75897 h 789210"/>
                  <a:gd name="connsiteX1" fmla="*/ 850177 w 890058"/>
                  <a:gd name="connsiteY1" fmla="*/ 12621 h 789210"/>
                  <a:gd name="connsiteX2" fmla="*/ 890059 w 890058"/>
                  <a:gd name="connsiteY2" fmla="*/ 46693 h 789210"/>
                  <a:gd name="connsiteX3" fmla="*/ 890059 w 890058"/>
                  <a:gd name="connsiteY3" fmla="*/ 515536 h 789210"/>
                  <a:gd name="connsiteX4" fmla="*/ 441470 w 890058"/>
                  <a:gd name="connsiteY4" fmla="*/ 789210 h 789210"/>
                  <a:gd name="connsiteX5" fmla="*/ 1099 w 890058"/>
                  <a:gd name="connsiteY5" fmla="*/ 511820 h 789210"/>
                  <a:gd name="connsiteX6" fmla="*/ 0 w 890058"/>
                  <a:gd name="connsiteY6" fmla="*/ 34236 h 789210"/>
                  <a:gd name="connsiteX7" fmla="*/ 41556 w 890058"/>
                  <a:gd name="connsiteY7" fmla="*/ 740 h 789210"/>
                  <a:gd name="connsiteX8" fmla="*/ 448170 w 890058"/>
                  <a:gd name="connsiteY8" fmla="*/ 75897 h 789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0058" h="789210">
                    <a:moveTo>
                      <a:pt x="448170" y="75897"/>
                    </a:moveTo>
                    <a:lnTo>
                      <a:pt x="850177" y="12621"/>
                    </a:lnTo>
                    <a:cubicBezTo>
                      <a:pt x="871112" y="9323"/>
                      <a:pt x="890059" y="25496"/>
                      <a:pt x="890059" y="46693"/>
                    </a:cubicBezTo>
                    <a:lnTo>
                      <a:pt x="890059" y="515536"/>
                    </a:lnTo>
                    <a:lnTo>
                      <a:pt x="441470" y="789210"/>
                    </a:lnTo>
                    <a:lnTo>
                      <a:pt x="1099" y="511820"/>
                    </a:lnTo>
                    <a:lnTo>
                      <a:pt x="0" y="34236"/>
                    </a:lnTo>
                    <a:cubicBezTo>
                      <a:pt x="209" y="12464"/>
                      <a:pt x="20202" y="-3709"/>
                      <a:pt x="41556" y="740"/>
                    </a:cubicBezTo>
                    <a:lnTo>
                      <a:pt x="448170" y="75897"/>
                    </a:lnTo>
                    <a:close/>
                  </a:path>
                </a:pathLst>
              </a:custGeom>
              <a:solidFill>
                <a:srgbClr val="1EA185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85FAB00A-C444-46B3-8E1E-D4D632A8FB61}"/>
                  </a:ext>
                </a:extLst>
              </p:cNvPr>
              <p:cNvSpPr/>
              <p:nvPr/>
            </p:nvSpPr>
            <p:spPr>
              <a:xfrm>
                <a:off x="4132309" y="3042622"/>
                <a:ext cx="415997" cy="153463"/>
              </a:xfrm>
              <a:custGeom>
                <a:avLst/>
                <a:gdLst>
                  <a:gd name="connsiteX0" fmla="*/ 540965 w 540964"/>
                  <a:gd name="connsiteY0" fmla="*/ 199564 h 199564"/>
                  <a:gd name="connsiteX1" fmla="*/ 17324 w 540964"/>
                  <a:gd name="connsiteY1" fmla="*/ 0 h 199564"/>
                  <a:gd name="connsiteX2" fmla="*/ 0 w 540964"/>
                  <a:gd name="connsiteY2" fmla="*/ 53332 h 199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964" h="199564">
                    <a:moveTo>
                      <a:pt x="540965" y="199564"/>
                    </a:moveTo>
                    <a:lnTo>
                      <a:pt x="17324" y="0"/>
                    </a:lnTo>
                    <a:lnTo>
                      <a:pt x="0" y="53332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0A4A2039-F46F-4198-AB7F-FCD239E2C644}"/>
                  </a:ext>
                </a:extLst>
              </p:cNvPr>
              <p:cNvSpPr/>
              <p:nvPr/>
            </p:nvSpPr>
            <p:spPr>
              <a:xfrm>
                <a:off x="2272736" y="2162132"/>
                <a:ext cx="675211" cy="762041"/>
              </a:xfrm>
              <a:custGeom>
                <a:avLst/>
                <a:gdLst>
                  <a:gd name="connsiteX0" fmla="*/ 201736 w 878046"/>
                  <a:gd name="connsiteY0" fmla="*/ 430945 h 990960"/>
                  <a:gd name="connsiteX1" fmla="*/ 265797 w 878046"/>
                  <a:gd name="connsiteY1" fmla="*/ 29095 h 990960"/>
                  <a:gd name="connsiteX2" fmla="*/ 310546 w 878046"/>
                  <a:gd name="connsiteY2" fmla="*/ 1722 h 990960"/>
                  <a:gd name="connsiteX3" fmla="*/ 756413 w 878046"/>
                  <a:gd name="connsiteY3" fmla="*/ 146593 h 990960"/>
                  <a:gd name="connsiteX4" fmla="*/ 878046 w 878046"/>
                  <a:gd name="connsiteY4" fmla="*/ 657830 h 990960"/>
                  <a:gd name="connsiteX5" fmla="*/ 478132 w 878046"/>
                  <a:gd name="connsiteY5" fmla="*/ 990961 h 990960"/>
                  <a:gd name="connsiteX6" fmla="*/ 23578 w 878046"/>
                  <a:gd name="connsiteY6" fmla="*/ 844415 h 990960"/>
                  <a:gd name="connsiteX7" fmla="*/ 4579 w 878046"/>
                  <a:gd name="connsiteY7" fmla="*/ 794537 h 990960"/>
                  <a:gd name="connsiteX8" fmla="*/ 201736 w 878046"/>
                  <a:gd name="connsiteY8" fmla="*/ 430945 h 99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78046" h="990960">
                    <a:moveTo>
                      <a:pt x="201736" y="430945"/>
                    </a:moveTo>
                    <a:lnTo>
                      <a:pt x="265797" y="29095"/>
                    </a:lnTo>
                    <a:cubicBezTo>
                      <a:pt x="269147" y="8160"/>
                      <a:pt x="290396" y="-4873"/>
                      <a:pt x="310546" y="1722"/>
                    </a:cubicBezTo>
                    <a:lnTo>
                      <a:pt x="756413" y="146593"/>
                    </a:lnTo>
                    <a:lnTo>
                      <a:pt x="878046" y="657830"/>
                    </a:lnTo>
                    <a:lnTo>
                      <a:pt x="478132" y="990961"/>
                    </a:lnTo>
                    <a:lnTo>
                      <a:pt x="23578" y="844415"/>
                    </a:lnTo>
                    <a:cubicBezTo>
                      <a:pt x="2956" y="837506"/>
                      <a:pt x="-6255" y="813483"/>
                      <a:pt x="4579" y="794537"/>
                    </a:cubicBezTo>
                    <a:lnTo>
                      <a:pt x="201736" y="430945"/>
                    </a:lnTo>
                    <a:close/>
                  </a:path>
                </a:pathLst>
              </a:custGeom>
              <a:solidFill>
                <a:srgbClr val="445469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323B4416-F6DE-4CC3-969F-BB60C5302BD8}"/>
                  </a:ext>
                </a:extLst>
              </p:cNvPr>
              <p:cNvSpPr/>
              <p:nvPr/>
            </p:nvSpPr>
            <p:spPr>
              <a:xfrm>
                <a:off x="4294064" y="3246998"/>
                <a:ext cx="270422" cy="360858"/>
              </a:xfrm>
              <a:custGeom>
                <a:avLst/>
                <a:gdLst>
                  <a:gd name="connsiteX0" fmla="*/ 351658 w 351658"/>
                  <a:gd name="connsiteY0" fmla="*/ 0 h 469261"/>
                  <a:gd name="connsiteX1" fmla="*/ 0 w 351658"/>
                  <a:gd name="connsiteY1" fmla="*/ 436289 h 469261"/>
                  <a:gd name="connsiteX2" fmla="*/ 45377 w 351658"/>
                  <a:gd name="connsiteY2" fmla="*/ 469262 h 46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1658" h="469261">
                    <a:moveTo>
                      <a:pt x="351658" y="0"/>
                    </a:moveTo>
                    <a:lnTo>
                      <a:pt x="0" y="436289"/>
                    </a:lnTo>
                    <a:lnTo>
                      <a:pt x="45377" y="469262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BD392F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CA02F767-9E90-4CBC-8629-7C6B8ED92C0E}"/>
                  </a:ext>
                </a:extLst>
              </p:cNvPr>
              <p:cNvSpPr/>
              <p:nvPr/>
            </p:nvSpPr>
            <p:spPr>
              <a:xfrm>
                <a:off x="2947908" y="4573232"/>
                <a:ext cx="768363" cy="712544"/>
              </a:xfrm>
              <a:custGeom>
                <a:avLst/>
                <a:gdLst>
                  <a:gd name="connsiteX0" fmla="*/ 381228 w 999181"/>
                  <a:gd name="connsiteY0" fmla="*/ 615441 h 926594"/>
                  <a:gd name="connsiteX1" fmla="*/ 18840 w 999181"/>
                  <a:gd name="connsiteY1" fmla="*/ 430322 h 926594"/>
                  <a:gd name="connsiteX2" fmla="*/ 6593 w 999181"/>
                  <a:gd name="connsiteY2" fmla="*/ 379293 h 926594"/>
                  <a:gd name="connsiteX3" fmla="*/ 282152 w 999181"/>
                  <a:gd name="connsiteY3" fmla="*/ 0 h 926594"/>
                  <a:gd name="connsiteX4" fmla="*/ 805950 w 999181"/>
                  <a:gd name="connsiteY4" fmla="*/ 42289 h 926594"/>
                  <a:gd name="connsiteX5" fmla="*/ 999182 w 999181"/>
                  <a:gd name="connsiteY5" fmla="*/ 525577 h 926594"/>
                  <a:gd name="connsiteX6" fmla="*/ 719383 w 999181"/>
                  <a:gd name="connsiteY6" fmla="*/ 912616 h 926594"/>
                  <a:gd name="connsiteX7" fmla="*/ 666103 w 999181"/>
                  <a:gd name="connsiteY7" fmla="*/ 915285 h 926594"/>
                  <a:gd name="connsiteX8" fmla="*/ 381228 w 999181"/>
                  <a:gd name="connsiteY8" fmla="*/ 615441 h 926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99181" h="926594">
                    <a:moveTo>
                      <a:pt x="381228" y="615441"/>
                    </a:moveTo>
                    <a:lnTo>
                      <a:pt x="18840" y="430322"/>
                    </a:lnTo>
                    <a:cubicBezTo>
                      <a:pt x="-54" y="420692"/>
                      <a:pt x="-5863" y="396460"/>
                      <a:pt x="6593" y="379293"/>
                    </a:cubicBezTo>
                    <a:lnTo>
                      <a:pt x="282152" y="0"/>
                    </a:lnTo>
                    <a:lnTo>
                      <a:pt x="805950" y="42289"/>
                    </a:lnTo>
                    <a:lnTo>
                      <a:pt x="999182" y="525577"/>
                    </a:lnTo>
                    <a:lnTo>
                      <a:pt x="719383" y="912616"/>
                    </a:lnTo>
                    <a:cubicBezTo>
                      <a:pt x="706456" y="930097"/>
                      <a:pt x="680705" y="931405"/>
                      <a:pt x="666103" y="915285"/>
                    </a:cubicBezTo>
                    <a:lnTo>
                      <a:pt x="381228" y="615441"/>
                    </a:lnTo>
                    <a:close/>
                  </a:path>
                </a:pathLst>
              </a:custGeom>
              <a:solidFill>
                <a:srgbClr val="BD392F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F4738DB-BA88-4015-A000-A3069F99F941}"/>
                  </a:ext>
                </a:extLst>
              </p:cNvPr>
              <p:cNvSpPr/>
              <p:nvPr/>
            </p:nvSpPr>
            <p:spPr>
              <a:xfrm>
                <a:off x="4617855" y="3247320"/>
                <a:ext cx="270422" cy="360858"/>
              </a:xfrm>
              <a:custGeom>
                <a:avLst/>
                <a:gdLst>
                  <a:gd name="connsiteX0" fmla="*/ 0 w 351658"/>
                  <a:gd name="connsiteY0" fmla="*/ 0 h 469261"/>
                  <a:gd name="connsiteX1" fmla="*/ 306334 w 351658"/>
                  <a:gd name="connsiteY1" fmla="*/ 469262 h 469261"/>
                  <a:gd name="connsiteX2" fmla="*/ 351658 w 351658"/>
                  <a:gd name="connsiteY2" fmla="*/ 436341 h 46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1658" h="469261">
                    <a:moveTo>
                      <a:pt x="0" y="0"/>
                    </a:moveTo>
                    <a:lnTo>
                      <a:pt x="306334" y="469262"/>
                    </a:lnTo>
                    <a:lnTo>
                      <a:pt x="351658" y="436341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F29B26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D47B704E-72D8-4A11-8AEF-9C9B6F4B364B}"/>
                  </a:ext>
                </a:extLst>
              </p:cNvPr>
              <p:cNvSpPr/>
              <p:nvPr/>
            </p:nvSpPr>
            <p:spPr>
              <a:xfrm>
                <a:off x="5446751" y="4588808"/>
                <a:ext cx="776291" cy="702108"/>
              </a:xfrm>
              <a:custGeom>
                <a:avLst/>
                <a:gdLst>
                  <a:gd name="connsiteX0" fmla="*/ 615913 w 1009491"/>
                  <a:gd name="connsiteY0" fmla="*/ 615441 h 913024"/>
                  <a:gd name="connsiteX1" fmla="*/ 327845 w 1009491"/>
                  <a:gd name="connsiteY1" fmla="*/ 902934 h 913024"/>
                  <a:gd name="connsiteX2" fmla="*/ 275559 w 1009491"/>
                  <a:gd name="connsiteY2" fmla="*/ 898799 h 913024"/>
                  <a:gd name="connsiteX3" fmla="*/ 0 w 1009491"/>
                  <a:gd name="connsiteY3" fmla="*/ 519506 h 913024"/>
                  <a:gd name="connsiteX4" fmla="*/ 202077 w 1009491"/>
                  <a:gd name="connsiteY4" fmla="*/ 34438 h 913024"/>
                  <a:gd name="connsiteX5" fmla="*/ 721426 w 1009491"/>
                  <a:gd name="connsiteY5" fmla="*/ 0 h 913024"/>
                  <a:gd name="connsiteX6" fmla="*/ 1003056 w 1009491"/>
                  <a:gd name="connsiteY6" fmla="*/ 385730 h 913024"/>
                  <a:gd name="connsiteX7" fmla="*/ 989134 w 1009491"/>
                  <a:gd name="connsiteY7" fmla="*/ 437231 h 913024"/>
                  <a:gd name="connsiteX8" fmla="*/ 615913 w 1009491"/>
                  <a:gd name="connsiteY8" fmla="*/ 615441 h 91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09491" h="913024">
                    <a:moveTo>
                      <a:pt x="615913" y="615441"/>
                    </a:moveTo>
                    <a:lnTo>
                      <a:pt x="327845" y="902934"/>
                    </a:lnTo>
                    <a:cubicBezTo>
                      <a:pt x="312824" y="917902"/>
                      <a:pt x="288016" y="915966"/>
                      <a:pt x="275559" y="898799"/>
                    </a:cubicBezTo>
                    <a:lnTo>
                      <a:pt x="0" y="519506"/>
                    </a:lnTo>
                    <a:lnTo>
                      <a:pt x="202077" y="34438"/>
                    </a:lnTo>
                    <a:lnTo>
                      <a:pt x="721426" y="0"/>
                    </a:lnTo>
                    <a:lnTo>
                      <a:pt x="1003056" y="385730"/>
                    </a:lnTo>
                    <a:cubicBezTo>
                      <a:pt x="1015722" y="403473"/>
                      <a:pt x="1008971" y="428281"/>
                      <a:pt x="989134" y="437231"/>
                    </a:cubicBezTo>
                    <a:lnTo>
                      <a:pt x="615913" y="615441"/>
                    </a:lnTo>
                    <a:close/>
                  </a:path>
                </a:pathLst>
              </a:custGeom>
              <a:solidFill>
                <a:srgbClr val="F29B26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3B2529ED-C4C0-46E9-B530-E3280EFD24BC}"/>
                  </a:ext>
                </a:extLst>
              </p:cNvPr>
              <p:cNvSpPr/>
              <p:nvPr/>
            </p:nvSpPr>
            <p:spPr>
              <a:xfrm>
                <a:off x="6239828" y="2179724"/>
                <a:ext cx="667948" cy="766585"/>
              </a:xfrm>
              <a:custGeom>
                <a:avLst/>
                <a:gdLst>
                  <a:gd name="connsiteX0" fmla="*/ 680446 w 868602"/>
                  <a:gd name="connsiteY0" fmla="*/ 440781 h 996870"/>
                  <a:gd name="connsiteX1" fmla="*/ 864832 w 868602"/>
                  <a:gd name="connsiteY1" fmla="*/ 803535 h 996870"/>
                  <a:gd name="connsiteX2" fmla="*/ 844734 w 868602"/>
                  <a:gd name="connsiteY2" fmla="*/ 852000 h 996870"/>
                  <a:gd name="connsiteX3" fmla="*/ 398867 w 868602"/>
                  <a:gd name="connsiteY3" fmla="*/ 996871 h 996870"/>
                  <a:gd name="connsiteX4" fmla="*/ 0 w 868602"/>
                  <a:gd name="connsiteY4" fmla="*/ 654790 h 996870"/>
                  <a:gd name="connsiteX5" fmla="*/ 127705 w 868602"/>
                  <a:gd name="connsiteY5" fmla="*/ 150253 h 996870"/>
                  <a:gd name="connsiteX6" fmla="*/ 581579 w 868602"/>
                  <a:gd name="connsiteY6" fmla="*/ 1613 h 996870"/>
                  <a:gd name="connsiteX7" fmla="*/ 626275 w 868602"/>
                  <a:gd name="connsiteY7" fmla="*/ 30765 h 996870"/>
                  <a:gd name="connsiteX8" fmla="*/ 680446 w 868602"/>
                  <a:gd name="connsiteY8" fmla="*/ 440781 h 996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8602" h="996870">
                    <a:moveTo>
                      <a:pt x="680446" y="440781"/>
                    </a:moveTo>
                    <a:lnTo>
                      <a:pt x="864832" y="803535"/>
                    </a:lnTo>
                    <a:cubicBezTo>
                      <a:pt x="874462" y="822429"/>
                      <a:pt x="864884" y="845457"/>
                      <a:pt x="844734" y="852000"/>
                    </a:cubicBezTo>
                    <a:lnTo>
                      <a:pt x="398867" y="996871"/>
                    </a:lnTo>
                    <a:lnTo>
                      <a:pt x="0" y="654790"/>
                    </a:lnTo>
                    <a:lnTo>
                      <a:pt x="127705" y="150253"/>
                    </a:lnTo>
                    <a:lnTo>
                      <a:pt x="581579" y="1613"/>
                    </a:lnTo>
                    <a:cubicBezTo>
                      <a:pt x="602357" y="-4929"/>
                      <a:pt x="623920" y="9150"/>
                      <a:pt x="626275" y="30765"/>
                    </a:cubicBezTo>
                    <a:lnTo>
                      <a:pt x="680446" y="440781"/>
                    </a:lnTo>
                    <a:close/>
                  </a:path>
                </a:pathLst>
              </a:custGeom>
              <a:solidFill>
                <a:srgbClr val="9BBB5C"/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9C0B2CE1-7185-4443-89DF-CA3D153F5784}"/>
                  </a:ext>
                </a:extLst>
              </p:cNvPr>
              <p:cNvSpPr/>
              <p:nvPr/>
            </p:nvSpPr>
            <p:spPr>
              <a:xfrm>
                <a:off x="4521215" y="908823"/>
                <a:ext cx="117321" cy="1521353"/>
              </a:xfrm>
              <a:custGeom>
                <a:avLst/>
                <a:gdLst>
                  <a:gd name="connsiteX0" fmla="*/ 51605 w 152565"/>
                  <a:gd name="connsiteY0" fmla="*/ 0 h 1978372"/>
                  <a:gd name="connsiteX1" fmla="*/ 118912 w 152565"/>
                  <a:gd name="connsiteY1" fmla="*/ 0 h 1978372"/>
                  <a:gd name="connsiteX2" fmla="*/ 152565 w 152565"/>
                  <a:gd name="connsiteY2" fmla="*/ 1978373 h 1978372"/>
                  <a:gd name="connsiteX3" fmla="*/ 0 w 152565"/>
                  <a:gd name="connsiteY3" fmla="*/ 1978373 h 1978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565" h="1978372">
                    <a:moveTo>
                      <a:pt x="51605" y="0"/>
                    </a:moveTo>
                    <a:lnTo>
                      <a:pt x="118912" y="0"/>
                    </a:lnTo>
                    <a:lnTo>
                      <a:pt x="152565" y="1978373"/>
                    </a:lnTo>
                    <a:lnTo>
                      <a:pt x="0" y="1978373"/>
                    </a:lnTo>
                    <a:close/>
                  </a:path>
                </a:pathLst>
              </a:custGeom>
              <a:solidFill>
                <a:srgbClr val="1EA185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5E7DAEB7-45BB-490F-9CF4-B78658353B7A}"/>
                  </a:ext>
                </a:extLst>
              </p:cNvPr>
              <p:cNvSpPr/>
              <p:nvPr/>
            </p:nvSpPr>
            <p:spPr>
              <a:xfrm>
                <a:off x="4499663" y="2364613"/>
                <a:ext cx="160426" cy="377762"/>
              </a:xfrm>
              <a:custGeom>
                <a:avLst/>
                <a:gdLst>
                  <a:gd name="connsiteX0" fmla="*/ 145814 w 208619"/>
                  <a:gd name="connsiteY0" fmla="*/ 491244 h 491243"/>
                  <a:gd name="connsiteX1" fmla="*/ 62806 w 208619"/>
                  <a:gd name="connsiteY1" fmla="*/ 491244 h 491243"/>
                  <a:gd name="connsiteX2" fmla="*/ 0 w 208619"/>
                  <a:gd name="connsiteY2" fmla="*/ 428438 h 491243"/>
                  <a:gd name="connsiteX3" fmla="*/ 0 w 208619"/>
                  <a:gd name="connsiteY3" fmla="*/ 62805 h 491243"/>
                  <a:gd name="connsiteX4" fmla="*/ 62806 w 208619"/>
                  <a:gd name="connsiteY4" fmla="*/ 0 h 491243"/>
                  <a:gd name="connsiteX5" fmla="*/ 145814 w 208619"/>
                  <a:gd name="connsiteY5" fmla="*/ 0 h 491243"/>
                  <a:gd name="connsiteX6" fmla="*/ 208619 w 208619"/>
                  <a:gd name="connsiteY6" fmla="*/ 62805 h 491243"/>
                  <a:gd name="connsiteX7" fmla="*/ 208619 w 208619"/>
                  <a:gd name="connsiteY7" fmla="*/ 428438 h 491243"/>
                  <a:gd name="connsiteX8" fmla="*/ 145814 w 208619"/>
                  <a:gd name="connsiteY8" fmla="*/ 491244 h 491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8619" h="491243">
                    <a:moveTo>
                      <a:pt x="145814" y="491244"/>
                    </a:moveTo>
                    <a:lnTo>
                      <a:pt x="62806" y="491244"/>
                    </a:lnTo>
                    <a:cubicBezTo>
                      <a:pt x="28263" y="491244"/>
                      <a:pt x="0" y="462981"/>
                      <a:pt x="0" y="428438"/>
                    </a:cubicBezTo>
                    <a:lnTo>
                      <a:pt x="0" y="62805"/>
                    </a:lnTo>
                    <a:cubicBezTo>
                      <a:pt x="0" y="28262"/>
                      <a:pt x="28263" y="0"/>
                      <a:pt x="62806" y="0"/>
                    </a:cubicBezTo>
                    <a:lnTo>
                      <a:pt x="145814" y="0"/>
                    </a:lnTo>
                    <a:cubicBezTo>
                      <a:pt x="180357" y="0"/>
                      <a:pt x="208619" y="28262"/>
                      <a:pt x="208619" y="62805"/>
                    </a:cubicBezTo>
                    <a:lnTo>
                      <a:pt x="208619" y="428438"/>
                    </a:lnTo>
                    <a:cubicBezTo>
                      <a:pt x="208619" y="462981"/>
                      <a:pt x="180357" y="491244"/>
                      <a:pt x="145814" y="491244"/>
                    </a:cubicBez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1EA185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DC3E7005-4F1B-4210-9A71-7A1B7B155871}"/>
                  </a:ext>
                </a:extLst>
              </p:cNvPr>
              <p:cNvSpPr/>
              <p:nvPr/>
            </p:nvSpPr>
            <p:spPr>
              <a:xfrm>
                <a:off x="4634678" y="3043145"/>
                <a:ext cx="415997" cy="153503"/>
              </a:xfrm>
              <a:custGeom>
                <a:avLst/>
                <a:gdLst>
                  <a:gd name="connsiteX0" fmla="*/ 0 w 540964"/>
                  <a:gd name="connsiteY0" fmla="*/ 199617 h 199616"/>
                  <a:gd name="connsiteX1" fmla="*/ 540965 w 540964"/>
                  <a:gd name="connsiteY1" fmla="*/ 53332 h 199616"/>
                  <a:gd name="connsiteX2" fmla="*/ 523641 w 540964"/>
                  <a:gd name="connsiteY2" fmla="*/ 0 h 199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964" h="199616">
                    <a:moveTo>
                      <a:pt x="0" y="199617"/>
                    </a:moveTo>
                    <a:lnTo>
                      <a:pt x="540965" y="53332"/>
                    </a:lnTo>
                    <a:lnTo>
                      <a:pt x="523641" y="0"/>
                    </a:lnTo>
                    <a:close/>
                  </a:path>
                </a:pathLst>
              </a:custGeom>
              <a:gradFill flip="none" rotWithShape="1">
                <a:gsLst>
                  <a:gs pos="10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0" scaled="1"/>
                <a:tileRect/>
              </a:gradFill>
              <a:ln w="5234" cap="flat">
                <a:noFill/>
                <a:prstDash val="solid"/>
                <a:miter/>
              </a:ln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DB762E7F-47AA-4240-AABC-9D754B75CBCE}"/>
                  </a:ext>
                </a:extLst>
              </p:cNvPr>
              <p:cNvSpPr/>
              <p:nvPr/>
            </p:nvSpPr>
            <p:spPr>
              <a:xfrm>
                <a:off x="5315665" y="2482216"/>
                <a:ext cx="1475150" cy="543984"/>
              </a:xfrm>
              <a:custGeom>
                <a:avLst/>
                <a:gdLst>
                  <a:gd name="connsiteX0" fmla="*/ 1897511 w 1918289"/>
                  <a:gd name="connsiteY0" fmla="*/ 0 h 707399"/>
                  <a:gd name="connsiteX1" fmla="*/ 1918289 w 1918289"/>
                  <a:gd name="connsiteY1" fmla="*/ 64009 h 707399"/>
                  <a:gd name="connsiteX2" fmla="*/ 47157 w 1918289"/>
                  <a:gd name="connsiteY2" fmla="*/ 707399 h 707399"/>
                  <a:gd name="connsiteX3" fmla="*/ 0 w 1918289"/>
                  <a:gd name="connsiteY3" fmla="*/ 562318 h 707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8289" h="707399">
                    <a:moveTo>
                      <a:pt x="1897511" y="0"/>
                    </a:moveTo>
                    <a:lnTo>
                      <a:pt x="1918289" y="64009"/>
                    </a:lnTo>
                    <a:lnTo>
                      <a:pt x="47157" y="707399"/>
                    </a:lnTo>
                    <a:lnTo>
                      <a:pt x="0" y="562318"/>
                    </a:lnTo>
                    <a:close/>
                  </a:path>
                </a:pathLst>
              </a:custGeom>
              <a:solidFill>
                <a:srgbClr val="9BBB5C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algn="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D51AE515-9EB0-406B-A440-EB7DD6E0B5CA}"/>
                  </a:ext>
                </a:extLst>
              </p:cNvPr>
              <p:cNvSpPr/>
              <p:nvPr/>
            </p:nvSpPr>
            <p:spPr>
              <a:xfrm>
                <a:off x="5025461" y="2888897"/>
                <a:ext cx="383678" cy="244144"/>
              </a:xfrm>
              <a:custGeom>
                <a:avLst/>
                <a:gdLst>
                  <a:gd name="connsiteX0" fmla="*/ 28707 w 498936"/>
                  <a:gd name="connsiteY0" fmla="*/ 274120 h 317485"/>
                  <a:gd name="connsiteX1" fmla="*/ 3062 w 498936"/>
                  <a:gd name="connsiteY1" fmla="*/ 195194 h 317485"/>
                  <a:gd name="connsiteX2" fmla="*/ 43362 w 498936"/>
                  <a:gd name="connsiteY2" fmla="*/ 116059 h 317485"/>
                  <a:gd name="connsiteX3" fmla="*/ 391095 w 498936"/>
                  <a:gd name="connsiteY3" fmla="*/ 3061 h 317485"/>
                  <a:gd name="connsiteX4" fmla="*/ 470230 w 498936"/>
                  <a:gd name="connsiteY4" fmla="*/ 43362 h 317485"/>
                  <a:gd name="connsiteX5" fmla="*/ 495875 w 498936"/>
                  <a:gd name="connsiteY5" fmla="*/ 122287 h 317485"/>
                  <a:gd name="connsiteX6" fmla="*/ 455575 w 498936"/>
                  <a:gd name="connsiteY6" fmla="*/ 201422 h 317485"/>
                  <a:gd name="connsiteX7" fmla="*/ 107842 w 498936"/>
                  <a:gd name="connsiteY7" fmla="*/ 314420 h 317485"/>
                  <a:gd name="connsiteX8" fmla="*/ 28707 w 498936"/>
                  <a:gd name="connsiteY8" fmla="*/ 274120 h 317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8936" h="317485">
                    <a:moveTo>
                      <a:pt x="28707" y="274120"/>
                    </a:moveTo>
                    <a:lnTo>
                      <a:pt x="3062" y="195194"/>
                    </a:lnTo>
                    <a:cubicBezTo>
                      <a:pt x="-7616" y="162326"/>
                      <a:pt x="10546" y="126736"/>
                      <a:pt x="43362" y="116059"/>
                    </a:cubicBezTo>
                    <a:lnTo>
                      <a:pt x="391095" y="3061"/>
                    </a:lnTo>
                    <a:cubicBezTo>
                      <a:pt x="423963" y="-7615"/>
                      <a:pt x="459553" y="10546"/>
                      <a:pt x="470230" y="43362"/>
                    </a:cubicBezTo>
                    <a:lnTo>
                      <a:pt x="495875" y="122287"/>
                    </a:lnTo>
                    <a:cubicBezTo>
                      <a:pt x="506552" y="155155"/>
                      <a:pt x="488391" y="190745"/>
                      <a:pt x="455575" y="201422"/>
                    </a:cubicBezTo>
                    <a:lnTo>
                      <a:pt x="107842" y="314420"/>
                    </a:lnTo>
                    <a:cubicBezTo>
                      <a:pt x="74974" y="325097"/>
                      <a:pt x="39384" y="306988"/>
                      <a:pt x="28707" y="274120"/>
                    </a:cubicBezTo>
                    <a:close/>
                  </a:path>
                </a:pathLst>
              </a:custGeom>
              <a:gradFill flip="none" rotWithShape="1">
                <a:gsLst>
                  <a:gs pos="14000">
                    <a:sysClr val="window" lastClr="FFFFFF"/>
                  </a:gs>
                  <a:gs pos="97000">
                    <a:srgbClr val="9BBB5C">
                      <a:lumMod val="50000"/>
                    </a:srgbClr>
                  </a:gs>
                </a:gsLst>
                <a:lin ang="4200000" scaled="0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18900000" algn="bl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292EABE7-03A8-4338-B637-E1022937A050}"/>
                  </a:ext>
                </a:extLst>
              </p:cNvPr>
              <p:cNvSpPr/>
              <p:nvPr/>
            </p:nvSpPr>
            <p:spPr>
              <a:xfrm>
                <a:off x="5001654" y="3807846"/>
                <a:ext cx="957003" cy="1284537"/>
              </a:xfrm>
              <a:custGeom>
                <a:avLst/>
                <a:gdLst>
                  <a:gd name="connsiteX0" fmla="*/ 1244491 w 1244490"/>
                  <a:gd name="connsiteY0" fmla="*/ 1630849 h 1670416"/>
                  <a:gd name="connsiteX1" fmla="*/ 1190059 w 1244490"/>
                  <a:gd name="connsiteY1" fmla="*/ 1670417 h 1670416"/>
                  <a:gd name="connsiteX2" fmla="*/ 0 w 1244490"/>
                  <a:gd name="connsiteY2" fmla="*/ 89655 h 1670416"/>
                  <a:gd name="connsiteX3" fmla="*/ 123360 w 1244490"/>
                  <a:gd name="connsiteY3" fmla="*/ 0 h 167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44490" h="1670416">
                    <a:moveTo>
                      <a:pt x="1244491" y="1630849"/>
                    </a:moveTo>
                    <a:lnTo>
                      <a:pt x="1190059" y="1670417"/>
                    </a:lnTo>
                    <a:lnTo>
                      <a:pt x="0" y="89655"/>
                    </a:lnTo>
                    <a:lnTo>
                      <a:pt x="123360" y="0"/>
                    </a:lnTo>
                    <a:close/>
                  </a:path>
                </a:pathLst>
              </a:custGeom>
              <a:solidFill>
                <a:srgbClr val="F29B26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BEC5269-AD7D-4501-AB1B-D8991E14DED0}"/>
                  </a:ext>
                </a:extLst>
              </p:cNvPr>
              <p:cNvSpPr/>
              <p:nvPr/>
            </p:nvSpPr>
            <p:spPr>
              <a:xfrm>
                <a:off x="4817810" y="3563309"/>
                <a:ext cx="313354" cy="361450"/>
              </a:xfrm>
              <a:custGeom>
                <a:avLst/>
                <a:gdLst>
                  <a:gd name="connsiteX0" fmla="*/ 25795 w 407487"/>
                  <a:gd name="connsiteY0" fmla="*/ 60704 h 470031"/>
                  <a:gd name="connsiteX1" fmla="*/ 92945 w 407487"/>
                  <a:gd name="connsiteY1" fmla="*/ 11926 h 470031"/>
                  <a:gd name="connsiteX2" fmla="*/ 180663 w 407487"/>
                  <a:gd name="connsiteY2" fmla="*/ 25795 h 470031"/>
                  <a:gd name="connsiteX3" fmla="*/ 395562 w 407487"/>
                  <a:gd name="connsiteY3" fmla="*/ 321609 h 470031"/>
                  <a:gd name="connsiteX4" fmla="*/ 381693 w 407487"/>
                  <a:gd name="connsiteY4" fmla="*/ 409327 h 470031"/>
                  <a:gd name="connsiteX5" fmla="*/ 314543 w 407487"/>
                  <a:gd name="connsiteY5" fmla="*/ 458106 h 470031"/>
                  <a:gd name="connsiteX6" fmla="*/ 226825 w 407487"/>
                  <a:gd name="connsiteY6" fmla="*/ 444237 h 470031"/>
                  <a:gd name="connsiteX7" fmla="*/ 11926 w 407487"/>
                  <a:gd name="connsiteY7" fmla="*/ 148423 h 470031"/>
                  <a:gd name="connsiteX8" fmla="*/ 25795 w 407487"/>
                  <a:gd name="connsiteY8" fmla="*/ 60704 h 470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487" h="470031">
                    <a:moveTo>
                      <a:pt x="25795" y="60704"/>
                    </a:moveTo>
                    <a:lnTo>
                      <a:pt x="92945" y="11926"/>
                    </a:lnTo>
                    <a:cubicBezTo>
                      <a:pt x="120893" y="-8382"/>
                      <a:pt x="160356" y="-2101"/>
                      <a:pt x="180663" y="25795"/>
                    </a:cubicBezTo>
                    <a:lnTo>
                      <a:pt x="395562" y="321609"/>
                    </a:lnTo>
                    <a:cubicBezTo>
                      <a:pt x="415870" y="349557"/>
                      <a:pt x="409589" y="389020"/>
                      <a:pt x="381693" y="409327"/>
                    </a:cubicBezTo>
                    <a:lnTo>
                      <a:pt x="314543" y="458106"/>
                    </a:lnTo>
                    <a:cubicBezTo>
                      <a:pt x="286595" y="478413"/>
                      <a:pt x="247132" y="472133"/>
                      <a:pt x="226825" y="444237"/>
                    </a:cubicBezTo>
                    <a:lnTo>
                      <a:pt x="11926" y="148423"/>
                    </a:lnTo>
                    <a:cubicBezTo>
                      <a:pt x="-8382" y="120527"/>
                      <a:pt x="-2101" y="81012"/>
                      <a:pt x="25795" y="60704"/>
                    </a:cubicBezTo>
                    <a:close/>
                  </a:path>
                </a:pathLst>
              </a:custGeom>
              <a:gradFill flip="none" rotWithShape="1">
                <a:gsLst>
                  <a:gs pos="14000">
                    <a:sysClr val="window" lastClr="FFFFFF"/>
                  </a:gs>
                  <a:gs pos="97000">
                    <a:srgbClr val="F29B26">
                      <a:lumMod val="50000"/>
                    </a:srgbClr>
                  </a:gs>
                </a:gsLst>
                <a:lin ang="0" scaled="0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F93F0A5C-7F96-49A3-A702-3BA34E85018D}"/>
                  </a:ext>
                </a:extLst>
              </p:cNvPr>
              <p:cNvSpPr/>
              <p:nvPr/>
            </p:nvSpPr>
            <p:spPr>
              <a:xfrm>
                <a:off x="3211125" y="3806478"/>
                <a:ext cx="968192" cy="1276447"/>
              </a:xfrm>
              <a:custGeom>
                <a:avLst/>
                <a:gdLst>
                  <a:gd name="connsiteX0" fmla="*/ 54431 w 1259040"/>
                  <a:gd name="connsiteY0" fmla="*/ 1659897 h 1659896"/>
                  <a:gd name="connsiteX1" fmla="*/ 0 w 1259040"/>
                  <a:gd name="connsiteY1" fmla="*/ 1620329 h 1659896"/>
                  <a:gd name="connsiteX2" fmla="*/ 1135628 w 1259040"/>
                  <a:gd name="connsiteY2" fmla="*/ 0 h 1659896"/>
                  <a:gd name="connsiteX3" fmla="*/ 1259041 w 1259040"/>
                  <a:gd name="connsiteY3" fmla="*/ 89655 h 1659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9040" h="1659896">
                    <a:moveTo>
                      <a:pt x="54431" y="1659897"/>
                    </a:moveTo>
                    <a:lnTo>
                      <a:pt x="0" y="1620329"/>
                    </a:lnTo>
                    <a:lnTo>
                      <a:pt x="1135628" y="0"/>
                    </a:lnTo>
                    <a:lnTo>
                      <a:pt x="1259041" y="89655"/>
                    </a:lnTo>
                    <a:close/>
                  </a:path>
                </a:pathLst>
              </a:custGeom>
              <a:solidFill>
                <a:srgbClr val="BD392F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8100000" algn="t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639AA777-C8AB-41A7-B0A8-0544E9206361}"/>
                  </a:ext>
                </a:extLst>
              </p:cNvPr>
              <p:cNvSpPr/>
              <p:nvPr/>
            </p:nvSpPr>
            <p:spPr>
              <a:xfrm>
                <a:off x="4045571" y="3558922"/>
                <a:ext cx="313378" cy="361462"/>
              </a:xfrm>
              <a:custGeom>
                <a:avLst/>
                <a:gdLst>
                  <a:gd name="connsiteX0" fmla="*/ 314558 w 407517"/>
                  <a:gd name="connsiteY0" fmla="*/ 11925 h 470046"/>
                  <a:gd name="connsiteX1" fmla="*/ 381708 w 407517"/>
                  <a:gd name="connsiteY1" fmla="*/ 60704 h 470046"/>
                  <a:gd name="connsiteX2" fmla="*/ 395577 w 407517"/>
                  <a:gd name="connsiteY2" fmla="*/ 148423 h 470046"/>
                  <a:gd name="connsiteX3" fmla="*/ 180678 w 407517"/>
                  <a:gd name="connsiteY3" fmla="*/ 444237 h 470046"/>
                  <a:gd name="connsiteX4" fmla="*/ 92959 w 407517"/>
                  <a:gd name="connsiteY4" fmla="*/ 458106 h 470046"/>
                  <a:gd name="connsiteX5" fmla="*/ 25810 w 407517"/>
                  <a:gd name="connsiteY5" fmla="*/ 409327 h 470046"/>
                  <a:gd name="connsiteX6" fmla="*/ 11940 w 407517"/>
                  <a:gd name="connsiteY6" fmla="*/ 321609 h 470046"/>
                  <a:gd name="connsiteX7" fmla="*/ 226840 w 407517"/>
                  <a:gd name="connsiteY7" fmla="*/ 25795 h 470046"/>
                  <a:gd name="connsiteX8" fmla="*/ 314558 w 407517"/>
                  <a:gd name="connsiteY8" fmla="*/ 11925 h 470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7517" h="470046">
                    <a:moveTo>
                      <a:pt x="314558" y="11925"/>
                    </a:moveTo>
                    <a:lnTo>
                      <a:pt x="381708" y="60704"/>
                    </a:lnTo>
                    <a:cubicBezTo>
                      <a:pt x="409656" y="81011"/>
                      <a:pt x="415884" y="120474"/>
                      <a:pt x="395577" y="148423"/>
                    </a:cubicBezTo>
                    <a:lnTo>
                      <a:pt x="180678" y="444237"/>
                    </a:lnTo>
                    <a:cubicBezTo>
                      <a:pt x="160371" y="472185"/>
                      <a:pt x="120908" y="478413"/>
                      <a:pt x="92959" y="458106"/>
                    </a:cubicBezTo>
                    <a:lnTo>
                      <a:pt x="25810" y="409327"/>
                    </a:lnTo>
                    <a:cubicBezTo>
                      <a:pt x="-2138" y="389020"/>
                      <a:pt x="-8367" y="349557"/>
                      <a:pt x="11940" y="321609"/>
                    </a:cubicBezTo>
                    <a:lnTo>
                      <a:pt x="226840" y="25795"/>
                    </a:lnTo>
                    <a:cubicBezTo>
                      <a:pt x="247147" y="-2101"/>
                      <a:pt x="286610" y="-8381"/>
                      <a:pt x="314558" y="11925"/>
                    </a:cubicBezTo>
                    <a:close/>
                  </a:path>
                </a:pathLst>
              </a:custGeom>
              <a:gradFill flip="none" rotWithShape="1">
                <a:gsLst>
                  <a:gs pos="25000">
                    <a:sysClr val="window" lastClr="FFFFFF"/>
                  </a:gs>
                  <a:gs pos="76000">
                    <a:srgbClr val="BD392F">
                      <a:lumMod val="50000"/>
                    </a:srgbClr>
                  </a:gs>
                </a:gsLst>
                <a:lin ang="2700000" scaled="1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03014FFD-C560-4047-9D95-8016D0405CF3}"/>
                  </a:ext>
                </a:extLst>
              </p:cNvPr>
              <p:cNvSpPr/>
              <p:nvPr/>
            </p:nvSpPr>
            <p:spPr>
              <a:xfrm>
                <a:off x="2396959" y="2466922"/>
                <a:ext cx="1470883" cy="557064"/>
              </a:xfrm>
              <a:custGeom>
                <a:avLst/>
                <a:gdLst>
                  <a:gd name="connsiteX0" fmla="*/ 0 w 1912741"/>
                  <a:gd name="connsiteY0" fmla="*/ 64009 h 724408"/>
                  <a:gd name="connsiteX1" fmla="*/ 20830 w 1912741"/>
                  <a:gd name="connsiteY1" fmla="*/ 0 h 724408"/>
                  <a:gd name="connsiteX2" fmla="*/ 1912742 w 1912741"/>
                  <a:gd name="connsiteY2" fmla="*/ 579381 h 724408"/>
                  <a:gd name="connsiteX3" fmla="*/ 1865637 w 1912741"/>
                  <a:gd name="connsiteY3" fmla="*/ 724409 h 724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2741" h="724408">
                    <a:moveTo>
                      <a:pt x="0" y="64009"/>
                    </a:moveTo>
                    <a:lnTo>
                      <a:pt x="20830" y="0"/>
                    </a:lnTo>
                    <a:lnTo>
                      <a:pt x="1912742" y="579381"/>
                    </a:lnTo>
                    <a:lnTo>
                      <a:pt x="1865637" y="724409"/>
                    </a:lnTo>
                    <a:close/>
                  </a:path>
                </a:pathLst>
              </a:custGeom>
              <a:solidFill>
                <a:srgbClr val="445469">
                  <a:lumMod val="75000"/>
                </a:srgbClr>
              </a:solidFill>
              <a:ln w="5234" cap="flat">
                <a:noFill/>
                <a:prstDash val="solid"/>
                <a:miter/>
              </a:ln>
              <a:effectLst>
                <a:outerShdw blurRad="50800" dist="38100" dir="13500000" algn="br" rotWithShape="0">
                  <a:prstClr val="black">
                    <a:alpha val="40000"/>
                  </a:prstClr>
                </a:outerShdw>
              </a:effectLst>
            </p:spPr>
            <p:txBody>
              <a:bodyPr rtlCol="0" anchor="ctr"/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D5090653-F140-4FD6-BEC1-961DD351FF04}"/>
                  </a:ext>
                </a:extLst>
              </p:cNvPr>
              <p:cNvSpPr/>
              <p:nvPr/>
            </p:nvSpPr>
            <p:spPr>
              <a:xfrm>
                <a:off x="3775975" y="2881769"/>
                <a:ext cx="383682" cy="244147"/>
              </a:xfrm>
              <a:custGeom>
                <a:avLst/>
                <a:gdLst>
                  <a:gd name="connsiteX0" fmla="*/ 495880 w 498941"/>
                  <a:gd name="connsiteY0" fmla="*/ 195199 h 317490"/>
                  <a:gd name="connsiteX1" fmla="*/ 470235 w 498941"/>
                  <a:gd name="connsiteY1" fmla="*/ 274124 h 317490"/>
                  <a:gd name="connsiteX2" fmla="*/ 391100 w 498941"/>
                  <a:gd name="connsiteY2" fmla="*/ 314425 h 317490"/>
                  <a:gd name="connsiteX3" fmla="*/ 43366 w 498941"/>
                  <a:gd name="connsiteY3" fmla="*/ 201427 h 317490"/>
                  <a:gd name="connsiteX4" fmla="*/ 3066 w 498941"/>
                  <a:gd name="connsiteY4" fmla="*/ 122292 h 317490"/>
                  <a:gd name="connsiteX5" fmla="*/ 28712 w 498941"/>
                  <a:gd name="connsiteY5" fmla="*/ 43367 h 317490"/>
                  <a:gd name="connsiteX6" fmla="*/ 107847 w 498941"/>
                  <a:gd name="connsiteY6" fmla="*/ 3066 h 317490"/>
                  <a:gd name="connsiteX7" fmla="*/ 455580 w 498941"/>
                  <a:gd name="connsiteY7" fmla="*/ 116064 h 317490"/>
                  <a:gd name="connsiteX8" fmla="*/ 495880 w 498941"/>
                  <a:gd name="connsiteY8" fmla="*/ 195199 h 3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8941" h="317490">
                    <a:moveTo>
                      <a:pt x="495880" y="195199"/>
                    </a:moveTo>
                    <a:lnTo>
                      <a:pt x="470235" y="274124"/>
                    </a:lnTo>
                    <a:cubicBezTo>
                      <a:pt x="459558" y="306992"/>
                      <a:pt x="423968" y="325101"/>
                      <a:pt x="391100" y="314425"/>
                    </a:cubicBezTo>
                    <a:lnTo>
                      <a:pt x="43366" y="201427"/>
                    </a:lnTo>
                    <a:cubicBezTo>
                      <a:pt x="10498" y="190750"/>
                      <a:pt x="-7611" y="155160"/>
                      <a:pt x="3066" y="122292"/>
                    </a:cubicBezTo>
                    <a:lnTo>
                      <a:pt x="28712" y="43367"/>
                    </a:lnTo>
                    <a:cubicBezTo>
                      <a:pt x="39389" y="10498"/>
                      <a:pt x="74979" y="-7611"/>
                      <a:pt x="107847" y="3066"/>
                    </a:cubicBezTo>
                    <a:lnTo>
                      <a:pt x="455580" y="116064"/>
                    </a:lnTo>
                    <a:cubicBezTo>
                      <a:pt x="488396" y="126741"/>
                      <a:pt x="506557" y="162383"/>
                      <a:pt x="495880" y="195199"/>
                    </a:cubicBezTo>
                    <a:close/>
                  </a:path>
                </a:pathLst>
              </a:custGeom>
              <a:gradFill flip="none" rotWithShape="1">
                <a:gsLst>
                  <a:gs pos="22000">
                    <a:sysClr val="window" lastClr="FFFFFF"/>
                  </a:gs>
                  <a:gs pos="68000">
                    <a:srgbClr val="445469">
                      <a:lumMod val="50000"/>
                    </a:srgbClr>
                  </a:gs>
                </a:gsLst>
                <a:lin ang="6000000" scaled="0"/>
                <a:tileRect/>
              </a:gradFill>
              <a:ln w="5234" cap="flat">
                <a:noFill/>
                <a:prstDash val="solid"/>
                <a:miter/>
              </a:ln>
              <a:effectLst>
                <a:outerShdw blurRad="50800" dist="38100" dir="16200000" rotWithShape="0">
                  <a:prstClr val="black">
                    <a:alpha val="40000"/>
                  </a:prstClr>
                </a:outerShdw>
              </a:effectLst>
            </p:spPr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ro-RO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Calibri"/>
                  <a:ea typeface="+mn-ea"/>
                  <a:cs typeface="+mn-cs"/>
                </a:endParaRPr>
              </a:p>
            </p:txBody>
          </p:sp>
        </p:grpSp>
      </p:grpSp>
      <p:sp>
        <p:nvSpPr>
          <p:cNvPr id="66" name="Title 1">
            <a:extLst>
              <a:ext uri="{FF2B5EF4-FFF2-40B4-BE49-F238E27FC236}">
                <a16:creationId xmlns:a16="http://schemas.microsoft.com/office/drawing/2014/main" id="{93826CDE-6064-603E-49C7-9059C79CE1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8238" y="151617"/>
            <a:ext cx="12037118" cy="792309"/>
          </a:xfrm>
        </p:spPr>
        <p:txBody>
          <a:bodyPr>
            <a:noAutofit/>
          </a:bodyPr>
          <a:lstStyle/>
          <a:p>
            <a:r>
              <a:rPr lang="en-US" sz="4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Hitting the Bullseye: The Sweet Spot of Learning</a:t>
            </a:r>
          </a:p>
        </p:txBody>
      </p:sp>
    </p:spTree>
    <p:extLst>
      <p:ext uri="{BB962C8B-B14F-4D97-AF65-F5344CB8AC3E}">
        <p14:creationId xmlns:p14="http://schemas.microsoft.com/office/powerpoint/2010/main" val="365865413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9C69F23-C003-C3C6-46EB-D7E0A40582B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Bias and Variance in Machine Learning - GeeksforGeeks">
            <a:extLst>
              <a:ext uri="{FF2B5EF4-FFF2-40B4-BE49-F238E27FC236}">
                <a16:creationId xmlns:a16="http://schemas.microsoft.com/office/drawing/2014/main" id="{CC8A7EA9-72EB-9220-CB77-29D0D92046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4396" y="299351"/>
            <a:ext cx="8724900" cy="583695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F0A5543B-18CE-D681-A759-5133EC40E9A7}"/>
              </a:ext>
            </a:extLst>
          </p:cNvPr>
          <p:cNvSpPr txBox="1"/>
          <p:nvPr/>
        </p:nvSpPr>
        <p:spPr>
          <a:xfrm>
            <a:off x="237744" y="6347479"/>
            <a:ext cx="1169384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Source: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3366FF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https://www.geeksforgeeks.org/machine-learning/bias-vs-variance-in-machine-learning/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3366FF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id="{B27623CA-8638-E9EA-B2C1-3E7C19174A2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 rot="16200000">
            <a:off x="-2406590" y="2644336"/>
            <a:ext cx="6272786" cy="984115"/>
          </a:xfrm>
        </p:spPr>
        <p:txBody>
          <a:bodyPr>
            <a:normAutofit fontScale="90000"/>
          </a:bodyPr>
          <a:lstStyle/>
          <a:p>
            <a:pPr algn="ctr"/>
            <a:r>
              <a:rPr lang="en-US" sz="55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Bias-Variance Trade-Off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53F2D19-3FB9-9689-DA15-261497C898E7}"/>
              </a:ext>
            </a:extLst>
          </p:cNvPr>
          <p:cNvSpPr txBox="1"/>
          <p:nvPr/>
        </p:nvSpPr>
        <p:spPr>
          <a:xfrm>
            <a:off x="8677656" y="1935203"/>
            <a:ext cx="1691640" cy="53860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900" b="1" i="0" u="none" strike="noStrike" kern="1200" cap="none" spc="0" normalizeH="0" baseline="0" noProof="0" dirty="0">
                <a:ln>
                  <a:noFill/>
                </a:ln>
                <a:solidFill>
                  <a:srgbClr val="2F8D46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Variance</a:t>
            </a:r>
            <a:r>
              <a:rPr kumimoji="0" lang="en-US" sz="2900" b="1" i="0" u="none" strike="noStrike" kern="1200" cap="none" spc="0" normalizeH="0" baseline="0" noProof="0" dirty="0">
                <a:ln>
                  <a:noFill/>
                </a:ln>
                <a:solidFill>
                  <a:srgbClr val="4EA72E">
                    <a:lumMod val="75000"/>
                  </a:srgb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BEA314E-0712-3998-15BB-79660DAC3B4C}"/>
              </a:ext>
            </a:extLst>
          </p:cNvPr>
          <p:cNvSpPr txBox="1"/>
          <p:nvPr/>
        </p:nvSpPr>
        <p:spPr>
          <a:xfrm>
            <a:off x="4027549" y="377962"/>
            <a:ext cx="1691640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3568BA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Bias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6440CB2-F40E-0CB6-589F-CC19AF9195A2}"/>
              </a:ext>
            </a:extLst>
          </p:cNvPr>
          <p:cNvSpPr txBox="1"/>
          <p:nvPr/>
        </p:nvSpPr>
        <p:spPr>
          <a:xfrm>
            <a:off x="6163056" y="1440864"/>
            <a:ext cx="2013204" cy="53860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9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Total Error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DAA7944-F508-3660-526B-891E8BDC3094}"/>
              </a:ext>
            </a:extLst>
          </p:cNvPr>
          <p:cNvSpPr txBox="1"/>
          <p:nvPr/>
        </p:nvSpPr>
        <p:spPr>
          <a:xfrm rot="15999330">
            <a:off x="1870709" y="2963496"/>
            <a:ext cx="2013204" cy="538609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9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cxnSp>
        <p:nvCxnSpPr>
          <p:cNvPr id="14" name="Straight Arrow Connector 13">
            <a:extLst>
              <a:ext uri="{FF2B5EF4-FFF2-40B4-BE49-F238E27FC236}">
                <a16:creationId xmlns:a16="http://schemas.microsoft.com/office/drawing/2014/main" id="{830659BF-287D-638A-F637-71897933CD4A}"/>
              </a:ext>
            </a:extLst>
          </p:cNvPr>
          <p:cNvCxnSpPr/>
          <p:nvPr/>
        </p:nvCxnSpPr>
        <p:spPr>
          <a:xfrm flipV="1">
            <a:off x="2697480" y="1210722"/>
            <a:ext cx="0" cy="4014216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TextBox 14">
            <a:extLst>
              <a:ext uri="{FF2B5EF4-FFF2-40B4-BE49-F238E27FC236}">
                <a16:creationId xmlns:a16="http://schemas.microsoft.com/office/drawing/2014/main" id="{07DE03F5-5259-A7A6-6410-79D6882FC4F6}"/>
              </a:ext>
            </a:extLst>
          </p:cNvPr>
          <p:cNvSpPr txBox="1"/>
          <p:nvPr/>
        </p:nvSpPr>
        <p:spPr>
          <a:xfrm rot="16200000">
            <a:off x="-565088" y="2917178"/>
            <a:ext cx="5693235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Total Error =  </a:t>
            </a: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3568BA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Bias^2</a:t>
            </a: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  +  </a:t>
            </a: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rgbClr val="4EA72E">
                    <a:lumMod val="75000"/>
                  </a:srgbClr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Variance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B86828C4-61B5-9E5F-8327-0A9277DC8A5F}"/>
              </a:ext>
            </a:extLst>
          </p:cNvPr>
          <p:cNvSpPr txBox="1"/>
          <p:nvPr/>
        </p:nvSpPr>
        <p:spPr>
          <a:xfrm>
            <a:off x="4261104" y="5499723"/>
            <a:ext cx="3915156" cy="553998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t>Model Complexity</a:t>
            </a:r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D64AD742-D616-0CF4-04FD-FD6ED179524A}"/>
              </a:ext>
            </a:extLst>
          </p:cNvPr>
          <p:cNvCxnSpPr>
            <a:cxnSpLocks/>
          </p:cNvCxnSpPr>
          <p:nvPr/>
        </p:nvCxnSpPr>
        <p:spPr>
          <a:xfrm>
            <a:off x="7436733" y="1979472"/>
            <a:ext cx="173736" cy="758952"/>
          </a:xfrm>
          <a:prstGeom prst="straightConnector1">
            <a:avLst/>
          </a:prstGeom>
          <a:ln w="76200">
            <a:solidFill>
              <a:schemeClr val="tx1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" name="Straight Arrow Connector 11">
            <a:extLst>
              <a:ext uri="{FF2B5EF4-FFF2-40B4-BE49-F238E27FC236}">
                <a16:creationId xmlns:a16="http://schemas.microsoft.com/office/drawing/2014/main" id="{C9D5486E-7E16-7486-5544-077E461BB881}"/>
              </a:ext>
            </a:extLst>
          </p:cNvPr>
          <p:cNvCxnSpPr>
            <a:cxnSpLocks/>
          </p:cNvCxnSpPr>
          <p:nvPr/>
        </p:nvCxnSpPr>
        <p:spPr>
          <a:xfrm flipH="1">
            <a:off x="3431476" y="654961"/>
            <a:ext cx="520732" cy="668023"/>
          </a:xfrm>
          <a:prstGeom prst="straightConnector1">
            <a:avLst/>
          </a:prstGeom>
          <a:ln w="76200">
            <a:solidFill>
              <a:srgbClr val="3568BA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>
            <a:extLst>
              <a:ext uri="{FF2B5EF4-FFF2-40B4-BE49-F238E27FC236}">
                <a16:creationId xmlns:a16="http://schemas.microsoft.com/office/drawing/2014/main" id="{485EC105-F360-D909-4307-3EC274C8258F}"/>
              </a:ext>
            </a:extLst>
          </p:cNvPr>
          <p:cNvCxnSpPr>
            <a:cxnSpLocks/>
          </p:cNvCxnSpPr>
          <p:nvPr/>
        </p:nvCxnSpPr>
        <p:spPr>
          <a:xfrm flipH="1">
            <a:off x="8357616" y="2485828"/>
            <a:ext cx="731566" cy="441438"/>
          </a:xfrm>
          <a:prstGeom prst="straightConnector1">
            <a:avLst/>
          </a:prstGeom>
          <a:ln w="76200">
            <a:solidFill>
              <a:srgbClr val="2F8D46"/>
            </a:solidFill>
            <a:headEnd type="none" w="med" len="med"/>
            <a:tailEnd type="arrow" w="med" len="med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1" name="Flowchart: Summing Junction 20">
            <a:extLst>
              <a:ext uri="{FF2B5EF4-FFF2-40B4-BE49-F238E27FC236}">
                <a16:creationId xmlns:a16="http://schemas.microsoft.com/office/drawing/2014/main" id="{F9D4004E-89EA-C702-2C1C-63E6A2E23329}"/>
              </a:ext>
            </a:extLst>
          </p:cNvPr>
          <p:cNvSpPr/>
          <p:nvPr/>
        </p:nvSpPr>
        <p:spPr>
          <a:xfrm>
            <a:off x="5870829" y="4246788"/>
            <a:ext cx="320040" cy="343103"/>
          </a:xfrm>
          <a:prstGeom prst="flowChartSummingJunction">
            <a:avLst/>
          </a:prstGeom>
          <a:solidFill>
            <a:schemeClr val="bg1"/>
          </a:solidFill>
          <a:ln w="38100"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253B3952-3FC8-C9BA-2BA7-923E42450CB7}"/>
              </a:ext>
            </a:extLst>
          </p:cNvPr>
          <p:cNvSpPr txBox="1"/>
          <p:nvPr/>
        </p:nvSpPr>
        <p:spPr>
          <a:xfrm>
            <a:off x="7697324" y="4204306"/>
            <a:ext cx="907180" cy="507831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700" b="1" i="0" u="none" strike="noStrike" kern="1200" cap="none" spc="0" normalizeH="0" baseline="0" noProof="0" dirty="0">
              <a:ln>
                <a:noFill/>
              </a:ln>
              <a:solidFill>
                <a:srgbClr val="7030A0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B8E14DC-FA19-33D6-8AEC-7E28716A3854}"/>
              </a:ext>
            </a:extLst>
          </p:cNvPr>
          <p:cNvSpPr txBox="1"/>
          <p:nvPr/>
        </p:nvSpPr>
        <p:spPr>
          <a:xfrm rot="16200000">
            <a:off x="4012234" y="1860370"/>
            <a:ext cx="3413910" cy="4001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A02B93">
                    <a:lumMod val="60000"/>
                    <a:lumOff val="40000"/>
                  </a:srgbClr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Optimal Model Complexity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4DA0818-0EE8-EAD5-B06A-C1547604B634}"/>
              </a:ext>
            </a:extLst>
          </p:cNvPr>
          <p:cNvSpPr txBox="1"/>
          <p:nvPr/>
        </p:nvSpPr>
        <p:spPr>
          <a:xfrm>
            <a:off x="10514833" y="1571927"/>
            <a:ext cx="1576120" cy="1323439"/>
          </a:xfrm>
          <a:prstGeom prst="rect">
            <a:avLst/>
          </a:prstGeom>
          <a:solidFill>
            <a:srgbClr val="3568BA"/>
          </a:solidFill>
          <a:ln w="57150">
            <a:solidFill>
              <a:schemeClr val="tx1"/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Bias: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The lack of accuracy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D00F79C-7A85-630F-A60C-256B278613EA}"/>
              </a:ext>
            </a:extLst>
          </p:cNvPr>
          <p:cNvSpPr txBox="1"/>
          <p:nvPr/>
        </p:nvSpPr>
        <p:spPr>
          <a:xfrm>
            <a:off x="10514833" y="3297983"/>
            <a:ext cx="1576120" cy="1323439"/>
          </a:xfrm>
          <a:prstGeom prst="rect">
            <a:avLst/>
          </a:prstGeom>
          <a:solidFill>
            <a:srgbClr val="2F8D46"/>
          </a:solidFill>
          <a:ln w="57150">
            <a:solidFill>
              <a:schemeClr val="tx1"/>
            </a:solidFill>
          </a:ln>
        </p:spPr>
        <p:style>
          <a:lnRef idx="2">
            <a:schemeClr val="accent2">
              <a:shade val="15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sng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Variance: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The lack of reliability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158200CA-A604-2C0C-1EAD-255FAF58F082}"/>
              </a:ext>
            </a:extLst>
          </p:cNvPr>
          <p:cNvGrpSpPr/>
          <p:nvPr/>
        </p:nvGrpSpPr>
        <p:grpSpPr>
          <a:xfrm>
            <a:off x="5490849" y="3934612"/>
            <a:ext cx="1080000" cy="1080000"/>
            <a:chOff x="6102694" y="1133294"/>
            <a:chExt cx="1080000" cy="1080000"/>
          </a:xfrm>
          <a:solidFill>
            <a:schemeClr val="accent5">
              <a:lumMod val="40000"/>
              <a:lumOff val="60000"/>
            </a:schemeClr>
          </a:solidFill>
        </p:grpSpPr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B95CA64B-5F96-AB50-84C7-8613B5EB2340}"/>
                </a:ext>
              </a:extLst>
            </p:cNvPr>
            <p:cNvSpPr/>
            <p:nvPr/>
          </p:nvSpPr>
          <p:spPr bwMode="auto">
            <a:xfrm>
              <a:off x="6102694" y="1133294"/>
              <a:ext cx="1080000" cy="1080000"/>
            </a:xfrm>
            <a:prstGeom prst="ellipse">
              <a:avLst/>
            </a:prstGeom>
            <a:grpFill/>
            <a:ln>
              <a:solidFill>
                <a:schemeClr val="accent3">
                  <a:lumMod val="5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EA19D219-FD23-629E-6220-E2EFCF0589B8}"/>
                </a:ext>
              </a:extLst>
            </p:cNvPr>
            <p:cNvSpPr/>
            <p:nvPr/>
          </p:nvSpPr>
          <p:spPr bwMode="auto">
            <a:xfrm>
              <a:off x="6325128" y="1393504"/>
              <a:ext cx="100012" cy="47405"/>
            </a:xfrm>
            <a:custGeom>
              <a:avLst/>
              <a:gdLst>
                <a:gd name="connsiteX0" fmla="*/ 0 w 119062"/>
                <a:gd name="connsiteY0" fmla="*/ 55663 h 55663"/>
                <a:gd name="connsiteX1" fmla="*/ 14287 w 119062"/>
                <a:gd name="connsiteY1" fmla="*/ 36613 h 55663"/>
                <a:gd name="connsiteX2" fmla="*/ 26194 w 119062"/>
                <a:gd name="connsiteY2" fmla="*/ 12800 h 55663"/>
                <a:gd name="connsiteX3" fmla="*/ 33337 w 119062"/>
                <a:gd name="connsiteY3" fmla="*/ 8038 h 55663"/>
                <a:gd name="connsiteX4" fmla="*/ 119062 w 119062"/>
                <a:gd name="connsiteY4" fmla="*/ 894 h 55663"/>
                <a:gd name="connsiteX0" fmla="*/ 0 w 119062"/>
                <a:gd name="connsiteY0" fmla="*/ 54769 h 54769"/>
                <a:gd name="connsiteX1" fmla="*/ 14287 w 119062"/>
                <a:gd name="connsiteY1" fmla="*/ 35719 h 54769"/>
                <a:gd name="connsiteX2" fmla="*/ 26194 w 119062"/>
                <a:gd name="connsiteY2" fmla="*/ 11906 h 54769"/>
                <a:gd name="connsiteX3" fmla="*/ 119062 w 119062"/>
                <a:gd name="connsiteY3" fmla="*/ 0 h 54769"/>
                <a:gd name="connsiteX0" fmla="*/ 291 w 119353"/>
                <a:gd name="connsiteY0" fmla="*/ 54769 h 54769"/>
                <a:gd name="connsiteX1" fmla="*/ 14578 w 119353"/>
                <a:gd name="connsiteY1" fmla="*/ 35719 h 54769"/>
                <a:gd name="connsiteX2" fmla="*/ 119353 w 119353"/>
                <a:gd name="connsiteY2" fmla="*/ 0 h 54769"/>
                <a:gd name="connsiteX0" fmla="*/ 0 w 119062"/>
                <a:gd name="connsiteY0" fmla="*/ 54769 h 54769"/>
                <a:gd name="connsiteX1" fmla="*/ 119062 w 119062"/>
                <a:gd name="connsiteY1" fmla="*/ 0 h 54769"/>
                <a:gd name="connsiteX0" fmla="*/ 0 w 109537"/>
                <a:gd name="connsiteY0" fmla="*/ 45244 h 45244"/>
                <a:gd name="connsiteX1" fmla="*/ 109537 w 109537"/>
                <a:gd name="connsiteY1" fmla="*/ 0 h 45244"/>
                <a:gd name="connsiteX0" fmla="*/ 0 w 109537"/>
                <a:gd name="connsiteY0" fmla="*/ 45244 h 45244"/>
                <a:gd name="connsiteX1" fmla="*/ 109537 w 109537"/>
                <a:gd name="connsiteY1" fmla="*/ 0 h 45244"/>
                <a:gd name="connsiteX0" fmla="*/ 0 w 100012"/>
                <a:gd name="connsiteY0" fmla="*/ 45244 h 45244"/>
                <a:gd name="connsiteX1" fmla="*/ 100012 w 100012"/>
                <a:gd name="connsiteY1" fmla="*/ 0 h 45244"/>
                <a:gd name="connsiteX0" fmla="*/ 0 w 100012"/>
                <a:gd name="connsiteY0" fmla="*/ 46655 h 46655"/>
                <a:gd name="connsiteX1" fmla="*/ 100012 w 100012"/>
                <a:gd name="connsiteY1" fmla="*/ 1411 h 4665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12" h="47405">
                  <a:moveTo>
                    <a:pt x="0" y="47405"/>
                  </a:moveTo>
                  <a:cubicBezTo>
                    <a:pt x="19843" y="1367"/>
                    <a:pt x="58737" y="-4190"/>
                    <a:pt x="100012" y="2161"/>
                  </a:cubicBezTo>
                </a:path>
              </a:pathLst>
            </a:custGeom>
            <a:grpFill/>
            <a:ln w="34925" cap="rnd">
              <a:solidFill>
                <a:schemeClr val="accent3">
                  <a:lumMod val="50000"/>
                </a:schemeClr>
              </a:solidFill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C858DB0-4737-A9AD-F90B-4D3FEA4D43FC}"/>
                </a:ext>
              </a:extLst>
            </p:cNvPr>
            <p:cNvSpPr/>
            <p:nvPr/>
          </p:nvSpPr>
          <p:spPr bwMode="auto">
            <a:xfrm flipH="1">
              <a:off x="6839480" y="1393504"/>
              <a:ext cx="100012" cy="47405"/>
            </a:xfrm>
            <a:custGeom>
              <a:avLst/>
              <a:gdLst>
                <a:gd name="connsiteX0" fmla="*/ 0 w 119062"/>
                <a:gd name="connsiteY0" fmla="*/ 55663 h 55663"/>
                <a:gd name="connsiteX1" fmla="*/ 14287 w 119062"/>
                <a:gd name="connsiteY1" fmla="*/ 36613 h 55663"/>
                <a:gd name="connsiteX2" fmla="*/ 26194 w 119062"/>
                <a:gd name="connsiteY2" fmla="*/ 12800 h 55663"/>
                <a:gd name="connsiteX3" fmla="*/ 33337 w 119062"/>
                <a:gd name="connsiteY3" fmla="*/ 8038 h 55663"/>
                <a:gd name="connsiteX4" fmla="*/ 119062 w 119062"/>
                <a:gd name="connsiteY4" fmla="*/ 894 h 55663"/>
                <a:gd name="connsiteX0" fmla="*/ 0 w 119062"/>
                <a:gd name="connsiteY0" fmla="*/ 54769 h 54769"/>
                <a:gd name="connsiteX1" fmla="*/ 14287 w 119062"/>
                <a:gd name="connsiteY1" fmla="*/ 35719 h 54769"/>
                <a:gd name="connsiteX2" fmla="*/ 26194 w 119062"/>
                <a:gd name="connsiteY2" fmla="*/ 11906 h 54769"/>
                <a:gd name="connsiteX3" fmla="*/ 119062 w 119062"/>
                <a:gd name="connsiteY3" fmla="*/ 0 h 54769"/>
                <a:gd name="connsiteX0" fmla="*/ 291 w 119353"/>
                <a:gd name="connsiteY0" fmla="*/ 54769 h 54769"/>
                <a:gd name="connsiteX1" fmla="*/ 14578 w 119353"/>
                <a:gd name="connsiteY1" fmla="*/ 35719 h 54769"/>
                <a:gd name="connsiteX2" fmla="*/ 119353 w 119353"/>
                <a:gd name="connsiteY2" fmla="*/ 0 h 54769"/>
                <a:gd name="connsiteX0" fmla="*/ 0 w 119062"/>
                <a:gd name="connsiteY0" fmla="*/ 54769 h 54769"/>
                <a:gd name="connsiteX1" fmla="*/ 119062 w 119062"/>
                <a:gd name="connsiteY1" fmla="*/ 0 h 54769"/>
                <a:gd name="connsiteX0" fmla="*/ 0 w 109537"/>
                <a:gd name="connsiteY0" fmla="*/ 45244 h 45244"/>
                <a:gd name="connsiteX1" fmla="*/ 109537 w 109537"/>
                <a:gd name="connsiteY1" fmla="*/ 0 h 45244"/>
                <a:gd name="connsiteX0" fmla="*/ 0 w 109537"/>
                <a:gd name="connsiteY0" fmla="*/ 45244 h 45244"/>
                <a:gd name="connsiteX1" fmla="*/ 109537 w 109537"/>
                <a:gd name="connsiteY1" fmla="*/ 0 h 45244"/>
                <a:gd name="connsiteX0" fmla="*/ 0 w 100012"/>
                <a:gd name="connsiteY0" fmla="*/ 45244 h 45244"/>
                <a:gd name="connsiteX1" fmla="*/ 100012 w 100012"/>
                <a:gd name="connsiteY1" fmla="*/ 0 h 45244"/>
                <a:gd name="connsiteX0" fmla="*/ 0 w 100012"/>
                <a:gd name="connsiteY0" fmla="*/ 46655 h 46655"/>
                <a:gd name="connsiteX1" fmla="*/ 100012 w 100012"/>
                <a:gd name="connsiteY1" fmla="*/ 1411 h 4665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  <a:gd name="connsiteX0" fmla="*/ 0 w 100012"/>
                <a:gd name="connsiteY0" fmla="*/ 47405 h 47405"/>
                <a:gd name="connsiteX1" fmla="*/ 100012 w 100012"/>
                <a:gd name="connsiteY1" fmla="*/ 2161 h 47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12" h="47405">
                  <a:moveTo>
                    <a:pt x="0" y="47405"/>
                  </a:moveTo>
                  <a:cubicBezTo>
                    <a:pt x="19843" y="1367"/>
                    <a:pt x="58737" y="-4190"/>
                    <a:pt x="100012" y="2161"/>
                  </a:cubicBezTo>
                </a:path>
              </a:pathLst>
            </a:custGeom>
            <a:grpFill/>
            <a:ln w="34925" cap="rnd">
              <a:solidFill>
                <a:schemeClr val="accent3">
                  <a:lumMod val="50000"/>
                </a:schemeClr>
              </a:solidFill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88435E8-85CA-FC8C-0C0B-0C803AA5921B}"/>
                </a:ext>
              </a:extLst>
            </p:cNvPr>
            <p:cNvCxnSpPr>
              <a:cxnSpLocks/>
            </p:cNvCxnSpPr>
            <p:nvPr/>
          </p:nvCxnSpPr>
          <p:spPr>
            <a:xfrm>
              <a:off x="6392612" y="1548866"/>
              <a:ext cx="0" cy="101745"/>
            </a:xfrm>
            <a:prstGeom prst="line">
              <a:avLst/>
            </a:prstGeom>
            <a:grpFill/>
            <a:ln w="76200" cap="rnd" cmpd="sng" algn="ctr">
              <a:solidFill>
                <a:schemeClr val="accent3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7001D233-D5A7-2FFA-30A7-F303074D512C}"/>
                </a:ext>
              </a:extLst>
            </p:cNvPr>
            <p:cNvCxnSpPr>
              <a:cxnSpLocks/>
            </p:cNvCxnSpPr>
            <p:nvPr/>
          </p:nvCxnSpPr>
          <p:spPr>
            <a:xfrm>
              <a:off x="6887894" y="1548866"/>
              <a:ext cx="0" cy="101745"/>
            </a:xfrm>
            <a:prstGeom prst="line">
              <a:avLst/>
            </a:prstGeom>
            <a:grpFill/>
            <a:ln w="76200" cap="rnd" cmpd="sng" algn="ctr">
              <a:solidFill>
                <a:schemeClr val="accent3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sp>
          <p:nvSpPr>
            <p:cNvPr id="35" name="Rectangle 41">
              <a:extLst>
                <a:ext uri="{FF2B5EF4-FFF2-40B4-BE49-F238E27FC236}">
                  <a16:creationId xmlns:a16="http://schemas.microsoft.com/office/drawing/2014/main" id="{34920C66-F969-8BD1-47BF-883231EA4184}"/>
                </a:ext>
              </a:extLst>
            </p:cNvPr>
            <p:cNvSpPr/>
            <p:nvPr/>
          </p:nvSpPr>
          <p:spPr bwMode="auto">
            <a:xfrm>
              <a:off x="6343724" y="1754028"/>
              <a:ext cx="597941" cy="234000"/>
            </a:xfrm>
            <a:custGeom>
              <a:avLst/>
              <a:gdLst>
                <a:gd name="connsiteX0" fmla="*/ 0 w 569118"/>
                <a:gd name="connsiteY0" fmla="*/ 0 h 241200"/>
                <a:gd name="connsiteX1" fmla="*/ 569118 w 569118"/>
                <a:gd name="connsiteY1" fmla="*/ 0 h 241200"/>
                <a:gd name="connsiteX2" fmla="*/ 569118 w 569118"/>
                <a:gd name="connsiteY2" fmla="*/ 241200 h 241200"/>
                <a:gd name="connsiteX3" fmla="*/ 0 w 569118"/>
                <a:gd name="connsiteY3" fmla="*/ 241200 h 241200"/>
                <a:gd name="connsiteX4" fmla="*/ 0 w 569118"/>
                <a:gd name="connsiteY4" fmla="*/ 0 h 241200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24120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95249 w 569118"/>
                <a:gd name="connsiteY4" fmla="*/ 82283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26902 w 550776"/>
                <a:gd name="connsiteY0" fmla="*/ 0 h 241827"/>
                <a:gd name="connsiteX1" fmla="*/ 55077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46407"/>
                <a:gd name="connsiteY0" fmla="*/ 1 h 241828"/>
                <a:gd name="connsiteX1" fmla="*/ 505992 w 546407"/>
                <a:gd name="connsiteY1" fmla="*/ 1 h 241828"/>
                <a:gd name="connsiteX2" fmla="*/ 529804 w 546407"/>
                <a:gd name="connsiteY2" fmla="*/ 110859 h 241828"/>
                <a:gd name="connsiteX3" fmla="*/ 265485 w 546407"/>
                <a:gd name="connsiteY3" fmla="*/ 241828 h 241828"/>
                <a:gd name="connsiteX4" fmla="*/ 20217 w 546407"/>
                <a:gd name="connsiteY4" fmla="*/ 103716 h 241828"/>
                <a:gd name="connsiteX5" fmla="*/ 39268 w 546407"/>
                <a:gd name="connsiteY5" fmla="*/ 1 h 241828"/>
                <a:gd name="connsiteX0" fmla="*/ 39268 w 552956"/>
                <a:gd name="connsiteY0" fmla="*/ 1 h 241828"/>
                <a:gd name="connsiteX1" fmla="*/ 505992 w 552956"/>
                <a:gd name="connsiteY1" fmla="*/ 1 h 241828"/>
                <a:gd name="connsiteX2" fmla="*/ 529804 w 552956"/>
                <a:gd name="connsiteY2" fmla="*/ 110859 h 241828"/>
                <a:gd name="connsiteX3" fmla="*/ 265485 w 552956"/>
                <a:gd name="connsiteY3" fmla="*/ 241828 h 241828"/>
                <a:gd name="connsiteX4" fmla="*/ 20217 w 552956"/>
                <a:gd name="connsiteY4" fmla="*/ 103716 h 241828"/>
                <a:gd name="connsiteX5" fmla="*/ 39268 w 552956"/>
                <a:gd name="connsiteY5" fmla="*/ 1 h 241828"/>
                <a:gd name="connsiteX0" fmla="*/ 39268 w 554613"/>
                <a:gd name="connsiteY0" fmla="*/ 1 h 241828"/>
                <a:gd name="connsiteX1" fmla="*/ 505992 w 554613"/>
                <a:gd name="connsiteY1" fmla="*/ 1 h 241828"/>
                <a:gd name="connsiteX2" fmla="*/ 529804 w 554613"/>
                <a:gd name="connsiteY2" fmla="*/ 110859 h 241828"/>
                <a:gd name="connsiteX3" fmla="*/ 265485 w 554613"/>
                <a:gd name="connsiteY3" fmla="*/ 241828 h 241828"/>
                <a:gd name="connsiteX4" fmla="*/ 20217 w 554613"/>
                <a:gd name="connsiteY4" fmla="*/ 103716 h 241828"/>
                <a:gd name="connsiteX5" fmla="*/ 39268 w 554613"/>
                <a:gd name="connsiteY5" fmla="*/ 1 h 241828"/>
                <a:gd name="connsiteX0" fmla="*/ 33633 w 548978"/>
                <a:gd name="connsiteY0" fmla="*/ 1 h 241828"/>
                <a:gd name="connsiteX1" fmla="*/ 500357 w 548978"/>
                <a:gd name="connsiteY1" fmla="*/ 1 h 241828"/>
                <a:gd name="connsiteX2" fmla="*/ 524169 w 548978"/>
                <a:gd name="connsiteY2" fmla="*/ 110859 h 241828"/>
                <a:gd name="connsiteX3" fmla="*/ 259850 w 548978"/>
                <a:gd name="connsiteY3" fmla="*/ 241828 h 241828"/>
                <a:gd name="connsiteX4" fmla="*/ 25406 w 548978"/>
                <a:gd name="connsiteY4" fmla="*/ 86490 h 241828"/>
                <a:gd name="connsiteX5" fmla="*/ 33633 w 548978"/>
                <a:gd name="connsiteY5" fmla="*/ 1 h 241828"/>
                <a:gd name="connsiteX0" fmla="*/ 33633 w 543583"/>
                <a:gd name="connsiteY0" fmla="*/ 1 h 241828"/>
                <a:gd name="connsiteX1" fmla="*/ 500357 w 543583"/>
                <a:gd name="connsiteY1" fmla="*/ 1 h 241828"/>
                <a:gd name="connsiteX2" fmla="*/ 513344 w 543583"/>
                <a:gd name="connsiteY2" fmla="*/ 91171 h 241828"/>
                <a:gd name="connsiteX3" fmla="*/ 259850 w 543583"/>
                <a:gd name="connsiteY3" fmla="*/ 241828 h 241828"/>
                <a:gd name="connsiteX4" fmla="*/ 25406 w 543583"/>
                <a:gd name="connsiteY4" fmla="*/ 86490 h 241828"/>
                <a:gd name="connsiteX5" fmla="*/ 33633 w 543583"/>
                <a:gd name="connsiteY5" fmla="*/ 1 h 24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3583" h="241828">
                  <a:moveTo>
                    <a:pt x="33633" y="1"/>
                  </a:moveTo>
                  <a:lnTo>
                    <a:pt x="500357" y="1"/>
                  </a:lnTo>
                  <a:cubicBezTo>
                    <a:pt x="567825" y="1235"/>
                    <a:pt x="543507" y="39930"/>
                    <a:pt x="513344" y="91171"/>
                  </a:cubicBezTo>
                  <a:cubicBezTo>
                    <a:pt x="460957" y="165784"/>
                    <a:pt x="383675" y="238653"/>
                    <a:pt x="259850" y="241828"/>
                  </a:cubicBezTo>
                  <a:cubicBezTo>
                    <a:pt x="159044" y="241828"/>
                    <a:pt x="76206" y="169834"/>
                    <a:pt x="25406" y="86490"/>
                  </a:cubicBezTo>
                  <a:cubicBezTo>
                    <a:pt x="-2375" y="48743"/>
                    <a:pt x="-17167" y="-352"/>
                    <a:pt x="33633" y="1"/>
                  </a:cubicBezTo>
                  <a:close/>
                </a:path>
              </a:pathLst>
            </a:custGeom>
            <a:grpFill/>
            <a:ln>
              <a:solidFill>
                <a:schemeClr val="accent3">
                  <a:lumMod val="5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6" name="Rectangle 41">
              <a:extLst>
                <a:ext uri="{FF2B5EF4-FFF2-40B4-BE49-F238E27FC236}">
                  <a16:creationId xmlns:a16="http://schemas.microsoft.com/office/drawing/2014/main" id="{0D7AA5AC-BB82-F53D-77D2-492AB7AC3E6A}"/>
                </a:ext>
              </a:extLst>
            </p:cNvPr>
            <p:cNvSpPr/>
            <p:nvPr/>
          </p:nvSpPr>
          <p:spPr bwMode="auto">
            <a:xfrm>
              <a:off x="6468917" y="1909995"/>
              <a:ext cx="333269" cy="78031"/>
            </a:xfrm>
            <a:custGeom>
              <a:avLst/>
              <a:gdLst>
                <a:gd name="connsiteX0" fmla="*/ 0 w 569118"/>
                <a:gd name="connsiteY0" fmla="*/ 0 h 241200"/>
                <a:gd name="connsiteX1" fmla="*/ 569118 w 569118"/>
                <a:gd name="connsiteY1" fmla="*/ 0 h 241200"/>
                <a:gd name="connsiteX2" fmla="*/ 569118 w 569118"/>
                <a:gd name="connsiteY2" fmla="*/ 241200 h 241200"/>
                <a:gd name="connsiteX3" fmla="*/ 0 w 569118"/>
                <a:gd name="connsiteY3" fmla="*/ 241200 h 241200"/>
                <a:gd name="connsiteX4" fmla="*/ 0 w 569118"/>
                <a:gd name="connsiteY4" fmla="*/ 0 h 241200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24120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95249 w 569118"/>
                <a:gd name="connsiteY4" fmla="*/ 82283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26902 w 550776"/>
                <a:gd name="connsiteY0" fmla="*/ 0 h 241827"/>
                <a:gd name="connsiteX1" fmla="*/ 55077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46407"/>
                <a:gd name="connsiteY0" fmla="*/ 1 h 241828"/>
                <a:gd name="connsiteX1" fmla="*/ 505992 w 546407"/>
                <a:gd name="connsiteY1" fmla="*/ 1 h 241828"/>
                <a:gd name="connsiteX2" fmla="*/ 529804 w 546407"/>
                <a:gd name="connsiteY2" fmla="*/ 110859 h 241828"/>
                <a:gd name="connsiteX3" fmla="*/ 265485 w 546407"/>
                <a:gd name="connsiteY3" fmla="*/ 241828 h 241828"/>
                <a:gd name="connsiteX4" fmla="*/ 20217 w 546407"/>
                <a:gd name="connsiteY4" fmla="*/ 103716 h 241828"/>
                <a:gd name="connsiteX5" fmla="*/ 39268 w 546407"/>
                <a:gd name="connsiteY5" fmla="*/ 1 h 241828"/>
                <a:gd name="connsiteX0" fmla="*/ 39268 w 552956"/>
                <a:gd name="connsiteY0" fmla="*/ 1 h 241828"/>
                <a:gd name="connsiteX1" fmla="*/ 505992 w 552956"/>
                <a:gd name="connsiteY1" fmla="*/ 1 h 241828"/>
                <a:gd name="connsiteX2" fmla="*/ 529804 w 552956"/>
                <a:gd name="connsiteY2" fmla="*/ 110859 h 241828"/>
                <a:gd name="connsiteX3" fmla="*/ 265485 w 552956"/>
                <a:gd name="connsiteY3" fmla="*/ 241828 h 241828"/>
                <a:gd name="connsiteX4" fmla="*/ 20217 w 552956"/>
                <a:gd name="connsiteY4" fmla="*/ 103716 h 241828"/>
                <a:gd name="connsiteX5" fmla="*/ 39268 w 552956"/>
                <a:gd name="connsiteY5" fmla="*/ 1 h 241828"/>
                <a:gd name="connsiteX0" fmla="*/ 39268 w 554613"/>
                <a:gd name="connsiteY0" fmla="*/ 1 h 241828"/>
                <a:gd name="connsiteX1" fmla="*/ 505992 w 554613"/>
                <a:gd name="connsiteY1" fmla="*/ 1 h 241828"/>
                <a:gd name="connsiteX2" fmla="*/ 529804 w 554613"/>
                <a:gd name="connsiteY2" fmla="*/ 110859 h 241828"/>
                <a:gd name="connsiteX3" fmla="*/ 265485 w 554613"/>
                <a:gd name="connsiteY3" fmla="*/ 241828 h 241828"/>
                <a:gd name="connsiteX4" fmla="*/ 20217 w 554613"/>
                <a:gd name="connsiteY4" fmla="*/ 103716 h 241828"/>
                <a:gd name="connsiteX5" fmla="*/ 39268 w 554613"/>
                <a:gd name="connsiteY5" fmla="*/ 1 h 241828"/>
                <a:gd name="connsiteX0" fmla="*/ 33633 w 548978"/>
                <a:gd name="connsiteY0" fmla="*/ 1 h 241828"/>
                <a:gd name="connsiteX1" fmla="*/ 500357 w 548978"/>
                <a:gd name="connsiteY1" fmla="*/ 1 h 241828"/>
                <a:gd name="connsiteX2" fmla="*/ 524169 w 548978"/>
                <a:gd name="connsiteY2" fmla="*/ 110859 h 241828"/>
                <a:gd name="connsiteX3" fmla="*/ 259850 w 548978"/>
                <a:gd name="connsiteY3" fmla="*/ 241828 h 241828"/>
                <a:gd name="connsiteX4" fmla="*/ 25406 w 548978"/>
                <a:gd name="connsiteY4" fmla="*/ 86490 h 241828"/>
                <a:gd name="connsiteX5" fmla="*/ 33633 w 548978"/>
                <a:gd name="connsiteY5" fmla="*/ 1 h 241828"/>
                <a:gd name="connsiteX0" fmla="*/ 33633 w 543583"/>
                <a:gd name="connsiteY0" fmla="*/ 1 h 241828"/>
                <a:gd name="connsiteX1" fmla="*/ 500357 w 543583"/>
                <a:gd name="connsiteY1" fmla="*/ 1 h 241828"/>
                <a:gd name="connsiteX2" fmla="*/ 513344 w 543583"/>
                <a:gd name="connsiteY2" fmla="*/ 91171 h 241828"/>
                <a:gd name="connsiteX3" fmla="*/ 259850 w 543583"/>
                <a:gd name="connsiteY3" fmla="*/ 241828 h 241828"/>
                <a:gd name="connsiteX4" fmla="*/ 25406 w 543583"/>
                <a:gd name="connsiteY4" fmla="*/ 86490 h 241828"/>
                <a:gd name="connsiteX5" fmla="*/ 33633 w 543583"/>
                <a:gd name="connsiteY5" fmla="*/ 1 h 241828"/>
                <a:gd name="connsiteX0" fmla="*/ 0 w 518177"/>
                <a:gd name="connsiteY0" fmla="*/ 86499 h 241837"/>
                <a:gd name="connsiteX1" fmla="*/ 474951 w 518177"/>
                <a:gd name="connsiteY1" fmla="*/ 10 h 241837"/>
                <a:gd name="connsiteX2" fmla="*/ 487938 w 518177"/>
                <a:gd name="connsiteY2" fmla="*/ 91180 h 241837"/>
                <a:gd name="connsiteX3" fmla="*/ 234444 w 518177"/>
                <a:gd name="connsiteY3" fmla="*/ 241837 h 241837"/>
                <a:gd name="connsiteX4" fmla="*/ 0 w 518177"/>
                <a:gd name="connsiteY4" fmla="*/ 86499 h 241837"/>
                <a:gd name="connsiteX0" fmla="*/ 0 w 487937"/>
                <a:gd name="connsiteY0" fmla="*/ 16918 h 172256"/>
                <a:gd name="connsiteX1" fmla="*/ 487938 w 487937"/>
                <a:gd name="connsiteY1" fmla="*/ 21599 h 172256"/>
                <a:gd name="connsiteX2" fmla="*/ 234444 w 487937"/>
                <a:gd name="connsiteY2" fmla="*/ 172256 h 172256"/>
                <a:gd name="connsiteX3" fmla="*/ 0 w 487937"/>
                <a:gd name="connsiteY3" fmla="*/ 16918 h 172256"/>
                <a:gd name="connsiteX0" fmla="*/ 0 w 487938"/>
                <a:gd name="connsiteY0" fmla="*/ 39649 h 194987"/>
                <a:gd name="connsiteX1" fmla="*/ 487938 w 487938"/>
                <a:gd name="connsiteY1" fmla="*/ 44330 h 194987"/>
                <a:gd name="connsiteX2" fmla="*/ 234444 w 487938"/>
                <a:gd name="connsiteY2" fmla="*/ 194987 h 194987"/>
                <a:gd name="connsiteX3" fmla="*/ 0 w 487938"/>
                <a:gd name="connsiteY3" fmla="*/ 39649 h 194987"/>
                <a:gd name="connsiteX0" fmla="*/ 0 w 487938"/>
                <a:gd name="connsiteY0" fmla="*/ 67251 h 222589"/>
                <a:gd name="connsiteX1" fmla="*/ 487938 w 487938"/>
                <a:gd name="connsiteY1" fmla="*/ 71932 h 222589"/>
                <a:gd name="connsiteX2" fmla="*/ 234444 w 487938"/>
                <a:gd name="connsiteY2" fmla="*/ 222589 h 222589"/>
                <a:gd name="connsiteX3" fmla="*/ 0 w 487938"/>
                <a:gd name="connsiteY3" fmla="*/ 67251 h 222589"/>
                <a:gd name="connsiteX0" fmla="*/ 0 w 487938"/>
                <a:gd name="connsiteY0" fmla="*/ 74743 h 230081"/>
                <a:gd name="connsiteX1" fmla="*/ 487938 w 487938"/>
                <a:gd name="connsiteY1" fmla="*/ 79424 h 230081"/>
                <a:gd name="connsiteX2" fmla="*/ 234444 w 487938"/>
                <a:gd name="connsiteY2" fmla="*/ 230081 h 230081"/>
                <a:gd name="connsiteX3" fmla="*/ 0 w 487938"/>
                <a:gd name="connsiteY3" fmla="*/ 74743 h 23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938" h="230081">
                  <a:moveTo>
                    <a:pt x="0" y="74743"/>
                  </a:moveTo>
                  <a:cubicBezTo>
                    <a:pt x="146840" y="-27599"/>
                    <a:pt x="347760" y="-23698"/>
                    <a:pt x="487938" y="79424"/>
                  </a:cubicBezTo>
                  <a:cubicBezTo>
                    <a:pt x="435551" y="154037"/>
                    <a:pt x="358269" y="226906"/>
                    <a:pt x="234444" y="230081"/>
                  </a:cubicBezTo>
                  <a:cubicBezTo>
                    <a:pt x="133638" y="230081"/>
                    <a:pt x="50800" y="158087"/>
                    <a:pt x="0" y="74743"/>
                  </a:cubicBezTo>
                  <a:close/>
                </a:path>
              </a:pathLst>
            </a:custGeom>
            <a:grpFill/>
            <a:ln>
              <a:solidFill>
                <a:schemeClr val="accent3">
                  <a:lumMod val="5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sp>
          <p:nvSpPr>
            <p:cNvPr id="37" name="Rectangle 41">
              <a:extLst>
                <a:ext uri="{FF2B5EF4-FFF2-40B4-BE49-F238E27FC236}">
                  <a16:creationId xmlns:a16="http://schemas.microsoft.com/office/drawing/2014/main" id="{CA43A61E-104C-36E5-0FBC-A1FDF09D60C8}"/>
                </a:ext>
              </a:extLst>
            </p:cNvPr>
            <p:cNvSpPr/>
            <p:nvPr/>
          </p:nvSpPr>
          <p:spPr bwMode="auto">
            <a:xfrm>
              <a:off x="6373136" y="1754027"/>
              <a:ext cx="539116" cy="64800"/>
            </a:xfrm>
            <a:custGeom>
              <a:avLst/>
              <a:gdLst>
                <a:gd name="connsiteX0" fmla="*/ 0 w 569118"/>
                <a:gd name="connsiteY0" fmla="*/ 0 h 241200"/>
                <a:gd name="connsiteX1" fmla="*/ 569118 w 569118"/>
                <a:gd name="connsiteY1" fmla="*/ 0 h 241200"/>
                <a:gd name="connsiteX2" fmla="*/ 569118 w 569118"/>
                <a:gd name="connsiteY2" fmla="*/ 241200 h 241200"/>
                <a:gd name="connsiteX3" fmla="*/ 0 w 569118"/>
                <a:gd name="connsiteY3" fmla="*/ 241200 h 241200"/>
                <a:gd name="connsiteX4" fmla="*/ 0 w 569118"/>
                <a:gd name="connsiteY4" fmla="*/ 0 h 241200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24120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0 w 569118"/>
                <a:gd name="connsiteY4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95249 w 569118"/>
                <a:gd name="connsiteY4" fmla="*/ 82283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0 w 569118"/>
                <a:gd name="connsiteY0" fmla="*/ 0 h 241827"/>
                <a:gd name="connsiteX1" fmla="*/ 569118 w 569118"/>
                <a:gd name="connsiteY1" fmla="*/ 0 h 241827"/>
                <a:gd name="connsiteX2" fmla="*/ 569118 w 569118"/>
                <a:gd name="connsiteY2" fmla="*/ 241200 h 241827"/>
                <a:gd name="connsiteX3" fmla="*/ 271461 w 569118"/>
                <a:gd name="connsiteY3" fmla="*/ 241827 h 241827"/>
                <a:gd name="connsiteX4" fmla="*/ 26193 w 569118"/>
                <a:gd name="connsiteY4" fmla="*/ 113240 h 241827"/>
                <a:gd name="connsiteX5" fmla="*/ 0 w 569118"/>
                <a:gd name="connsiteY5" fmla="*/ 0 h 241827"/>
                <a:gd name="connsiteX0" fmla="*/ 26902 w 550776"/>
                <a:gd name="connsiteY0" fmla="*/ 0 h 241827"/>
                <a:gd name="connsiteX1" fmla="*/ 55077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50776 w 550776"/>
                <a:gd name="connsiteY2" fmla="*/ 241200 h 241827"/>
                <a:gd name="connsiteX3" fmla="*/ 253119 w 550776"/>
                <a:gd name="connsiteY3" fmla="*/ 241827 h 241827"/>
                <a:gd name="connsiteX4" fmla="*/ 7851 w 550776"/>
                <a:gd name="connsiteY4" fmla="*/ 113240 h 241827"/>
                <a:gd name="connsiteX5" fmla="*/ 26902 w 550776"/>
                <a:gd name="connsiteY5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50776"/>
                <a:gd name="connsiteY0" fmla="*/ 0 h 241827"/>
                <a:gd name="connsiteX1" fmla="*/ 493626 w 550776"/>
                <a:gd name="connsiteY1" fmla="*/ 0 h 241827"/>
                <a:gd name="connsiteX2" fmla="*/ 517438 w 550776"/>
                <a:gd name="connsiteY2" fmla="*/ 110858 h 241827"/>
                <a:gd name="connsiteX3" fmla="*/ 550776 w 550776"/>
                <a:gd name="connsiteY3" fmla="*/ 241200 h 241827"/>
                <a:gd name="connsiteX4" fmla="*/ 253119 w 550776"/>
                <a:gd name="connsiteY4" fmla="*/ 241827 h 241827"/>
                <a:gd name="connsiteX5" fmla="*/ 7851 w 550776"/>
                <a:gd name="connsiteY5" fmla="*/ 113240 h 241827"/>
                <a:gd name="connsiteX6" fmla="*/ 26902 w 550776"/>
                <a:gd name="connsiteY6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13240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26902 w 527568"/>
                <a:gd name="connsiteY0" fmla="*/ 0 h 241827"/>
                <a:gd name="connsiteX1" fmla="*/ 493626 w 527568"/>
                <a:gd name="connsiteY1" fmla="*/ 0 h 241827"/>
                <a:gd name="connsiteX2" fmla="*/ 517438 w 527568"/>
                <a:gd name="connsiteY2" fmla="*/ 110858 h 241827"/>
                <a:gd name="connsiteX3" fmla="*/ 253119 w 527568"/>
                <a:gd name="connsiteY3" fmla="*/ 241827 h 241827"/>
                <a:gd name="connsiteX4" fmla="*/ 7851 w 527568"/>
                <a:gd name="connsiteY4" fmla="*/ 103715 h 241827"/>
                <a:gd name="connsiteX5" fmla="*/ 26902 w 527568"/>
                <a:gd name="connsiteY5" fmla="*/ 0 h 241827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39934"/>
                <a:gd name="connsiteY0" fmla="*/ 1 h 241828"/>
                <a:gd name="connsiteX1" fmla="*/ 505992 w 539934"/>
                <a:gd name="connsiteY1" fmla="*/ 1 h 241828"/>
                <a:gd name="connsiteX2" fmla="*/ 529804 w 539934"/>
                <a:gd name="connsiteY2" fmla="*/ 110859 h 241828"/>
                <a:gd name="connsiteX3" fmla="*/ 265485 w 539934"/>
                <a:gd name="connsiteY3" fmla="*/ 241828 h 241828"/>
                <a:gd name="connsiteX4" fmla="*/ 20217 w 539934"/>
                <a:gd name="connsiteY4" fmla="*/ 103716 h 241828"/>
                <a:gd name="connsiteX5" fmla="*/ 39268 w 539934"/>
                <a:gd name="connsiteY5" fmla="*/ 1 h 241828"/>
                <a:gd name="connsiteX0" fmla="*/ 39268 w 546407"/>
                <a:gd name="connsiteY0" fmla="*/ 1 h 241828"/>
                <a:gd name="connsiteX1" fmla="*/ 505992 w 546407"/>
                <a:gd name="connsiteY1" fmla="*/ 1 h 241828"/>
                <a:gd name="connsiteX2" fmla="*/ 529804 w 546407"/>
                <a:gd name="connsiteY2" fmla="*/ 110859 h 241828"/>
                <a:gd name="connsiteX3" fmla="*/ 265485 w 546407"/>
                <a:gd name="connsiteY3" fmla="*/ 241828 h 241828"/>
                <a:gd name="connsiteX4" fmla="*/ 20217 w 546407"/>
                <a:gd name="connsiteY4" fmla="*/ 103716 h 241828"/>
                <a:gd name="connsiteX5" fmla="*/ 39268 w 546407"/>
                <a:gd name="connsiteY5" fmla="*/ 1 h 241828"/>
                <a:gd name="connsiteX0" fmla="*/ 39268 w 552956"/>
                <a:gd name="connsiteY0" fmla="*/ 1 h 241828"/>
                <a:gd name="connsiteX1" fmla="*/ 505992 w 552956"/>
                <a:gd name="connsiteY1" fmla="*/ 1 h 241828"/>
                <a:gd name="connsiteX2" fmla="*/ 529804 w 552956"/>
                <a:gd name="connsiteY2" fmla="*/ 110859 h 241828"/>
                <a:gd name="connsiteX3" fmla="*/ 265485 w 552956"/>
                <a:gd name="connsiteY3" fmla="*/ 241828 h 241828"/>
                <a:gd name="connsiteX4" fmla="*/ 20217 w 552956"/>
                <a:gd name="connsiteY4" fmla="*/ 103716 h 241828"/>
                <a:gd name="connsiteX5" fmla="*/ 39268 w 552956"/>
                <a:gd name="connsiteY5" fmla="*/ 1 h 241828"/>
                <a:gd name="connsiteX0" fmla="*/ 39268 w 554613"/>
                <a:gd name="connsiteY0" fmla="*/ 1 h 241828"/>
                <a:gd name="connsiteX1" fmla="*/ 505992 w 554613"/>
                <a:gd name="connsiteY1" fmla="*/ 1 h 241828"/>
                <a:gd name="connsiteX2" fmla="*/ 529804 w 554613"/>
                <a:gd name="connsiteY2" fmla="*/ 110859 h 241828"/>
                <a:gd name="connsiteX3" fmla="*/ 265485 w 554613"/>
                <a:gd name="connsiteY3" fmla="*/ 241828 h 241828"/>
                <a:gd name="connsiteX4" fmla="*/ 20217 w 554613"/>
                <a:gd name="connsiteY4" fmla="*/ 103716 h 241828"/>
                <a:gd name="connsiteX5" fmla="*/ 39268 w 554613"/>
                <a:gd name="connsiteY5" fmla="*/ 1 h 241828"/>
                <a:gd name="connsiteX0" fmla="*/ 33633 w 548978"/>
                <a:gd name="connsiteY0" fmla="*/ 1 h 241828"/>
                <a:gd name="connsiteX1" fmla="*/ 500357 w 548978"/>
                <a:gd name="connsiteY1" fmla="*/ 1 h 241828"/>
                <a:gd name="connsiteX2" fmla="*/ 524169 w 548978"/>
                <a:gd name="connsiteY2" fmla="*/ 110859 h 241828"/>
                <a:gd name="connsiteX3" fmla="*/ 259850 w 548978"/>
                <a:gd name="connsiteY3" fmla="*/ 241828 h 241828"/>
                <a:gd name="connsiteX4" fmla="*/ 25406 w 548978"/>
                <a:gd name="connsiteY4" fmla="*/ 86490 h 241828"/>
                <a:gd name="connsiteX5" fmla="*/ 33633 w 548978"/>
                <a:gd name="connsiteY5" fmla="*/ 1 h 241828"/>
                <a:gd name="connsiteX0" fmla="*/ 33633 w 543583"/>
                <a:gd name="connsiteY0" fmla="*/ 1 h 241828"/>
                <a:gd name="connsiteX1" fmla="*/ 500357 w 543583"/>
                <a:gd name="connsiteY1" fmla="*/ 1 h 241828"/>
                <a:gd name="connsiteX2" fmla="*/ 513344 w 543583"/>
                <a:gd name="connsiteY2" fmla="*/ 91171 h 241828"/>
                <a:gd name="connsiteX3" fmla="*/ 259850 w 543583"/>
                <a:gd name="connsiteY3" fmla="*/ 241828 h 241828"/>
                <a:gd name="connsiteX4" fmla="*/ 25406 w 543583"/>
                <a:gd name="connsiteY4" fmla="*/ 86490 h 241828"/>
                <a:gd name="connsiteX5" fmla="*/ 33633 w 543583"/>
                <a:gd name="connsiteY5" fmla="*/ 1 h 241828"/>
                <a:gd name="connsiteX0" fmla="*/ 0 w 518177"/>
                <a:gd name="connsiteY0" fmla="*/ 86499 h 241837"/>
                <a:gd name="connsiteX1" fmla="*/ 474951 w 518177"/>
                <a:gd name="connsiteY1" fmla="*/ 10 h 241837"/>
                <a:gd name="connsiteX2" fmla="*/ 487938 w 518177"/>
                <a:gd name="connsiteY2" fmla="*/ 91180 h 241837"/>
                <a:gd name="connsiteX3" fmla="*/ 234444 w 518177"/>
                <a:gd name="connsiteY3" fmla="*/ 241837 h 241837"/>
                <a:gd name="connsiteX4" fmla="*/ 0 w 518177"/>
                <a:gd name="connsiteY4" fmla="*/ 86499 h 241837"/>
                <a:gd name="connsiteX0" fmla="*/ 0 w 487937"/>
                <a:gd name="connsiteY0" fmla="*/ 16918 h 172256"/>
                <a:gd name="connsiteX1" fmla="*/ 487938 w 487937"/>
                <a:gd name="connsiteY1" fmla="*/ 21599 h 172256"/>
                <a:gd name="connsiteX2" fmla="*/ 234444 w 487937"/>
                <a:gd name="connsiteY2" fmla="*/ 172256 h 172256"/>
                <a:gd name="connsiteX3" fmla="*/ 0 w 487937"/>
                <a:gd name="connsiteY3" fmla="*/ 16918 h 172256"/>
                <a:gd name="connsiteX0" fmla="*/ 0 w 487938"/>
                <a:gd name="connsiteY0" fmla="*/ 39649 h 194987"/>
                <a:gd name="connsiteX1" fmla="*/ 487938 w 487938"/>
                <a:gd name="connsiteY1" fmla="*/ 44330 h 194987"/>
                <a:gd name="connsiteX2" fmla="*/ 234444 w 487938"/>
                <a:gd name="connsiteY2" fmla="*/ 194987 h 194987"/>
                <a:gd name="connsiteX3" fmla="*/ 0 w 487938"/>
                <a:gd name="connsiteY3" fmla="*/ 39649 h 194987"/>
                <a:gd name="connsiteX0" fmla="*/ 0 w 487938"/>
                <a:gd name="connsiteY0" fmla="*/ 67251 h 222589"/>
                <a:gd name="connsiteX1" fmla="*/ 487938 w 487938"/>
                <a:gd name="connsiteY1" fmla="*/ 71932 h 222589"/>
                <a:gd name="connsiteX2" fmla="*/ 234444 w 487938"/>
                <a:gd name="connsiteY2" fmla="*/ 222589 h 222589"/>
                <a:gd name="connsiteX3" fmla="*/ 0 w 487938"/>
                <a:gd name="connsiteY3" fmla="*/ 67251 h 222589"/>
                <a:gd name="connsiteX0" fmla="*/ 0 w 487938"/>
                <a:gd name="connsiteY0" fmla="*/ 74743 h 230081"/>
                <a:gd name="connsiteX1" fmla="*/ 487938 w 487938"/>
                <a:gd name="connsiteY1" fmla="*/ 79424 h 230081"/>
                <a:gd name="connsiteX2" fmla="*/ 234444 w 487938"/>
                <a:gd name="connsiteY2" fmla="*/ 230081 h 230081"/>
                <a:gd name="connsiteX3" fmla="*/ 0 w 487938"/>
                <a:gd name="connsiteY3" fmla="*/ 74743 h 230081"/>
                <a:gd name="connsiteX0" fmla="*/ 0 w 487938"/>
                <a:gd name="connsiteY0" fmla="*/ 37275 h 192613"/>
                <a:gd name="connsiteX1" fmla="*/ 487938 w 487938"/>
                <a:gd name="connsiteY1" fmla="*/ 41956 h 192613"/>
                <a:gd name="connsiteX2" fmla="*/ 234444 w 487938"/>
                <a:gd name="connsiteY2" fmla="*/ 192613 h 192613"/>
                <a:gd name="connsiteX3" fmla="*/ 0 w 487938"/>
                <a:gd name="connsiteY3" fmla="*/ 37275 h 192613"/>
                <a:gd name="connsiteX0" fmla="*/ 0 w 487938"/>
                <a:gd name="connsiteY0" fmla="*/ -1 h 155337"/>
                <a:gd name="connsiteX1" fmla="*/ 487938 w 487938"/>
                <a:gd name="connsiteY1" fmla="*/ 4680 h 155337"/>
                <a:gd name="connsiteX2" fmla="*/ 234444 w 487938"/>
                <a:gd name="connsiteY2" fmla="*/ 155337 h 155337"/>
                <a:gd name="connsiteX3" fmla="*/ 0 w 487938"/>
                <a:gd name="connsiteY3" fmla="*/ -1 h 155337"/>
                <a:gd name="connsiteX0" fmla="*/ 0 w 487938"/>
                <a:gd name="connsiteY0" fmla="*/ -1 h 155337"/>
                <a:gd name="connsiteX1" fmla="*/ 487938 w 487938"/>
                <a:gd name="connsiteY1" fmla="*/ 4680 h 155337"/>
                <a:gd name="connsiteX2" fmla="*/ 234444 w 487938"/>
                <a:gd name="connsiteY2" fmla="*/ 155337 h 155337"/>
                <a:gd name="connsiteX3" fmla="*/ 0 w 487938"/>
                <a:gd name="connsiteY3" fmla="*/ -1 h 155337"/>
                <a:gd name="connsiteX0" fmla="*/ 0 w 487938"/>
                <a:gd name="connsiteY0" fmla="*/ -1 h 155337"/>
                <a:gd name="connsiteX1" fmla="*/ 487938 w 487938"/>
                <a:gd name="connsiteY1" fmla="*/ 4680 h 155337"/>
                <a:gd name="connsiteX2" fmla="*/ 234444 w 487938"/>
                <a:gd name="connsiteY2" fmla="*/ 155337 h 155337"/>
                <a:gd name="connsiteX3" fmla="*/ 0 w 487938"/>
                <a:gd name="connsiteY3" fmla="*/ -1 h 155337"/>
                <a:gd name="connsiteX0" fmla="*/ 0 w 487938"/>
                <a:gd name="connsiteY0" fmla="*/ -1 h 155337"/>
                <a:gd name="connsiteX1" fmla="*/ 487938 w 487938"/>
                <a:gd name="connsiteY1" fmla="*/ 4680 h 155337"/>
                <a:gd name="connsiteX2" fmla="*/ 234444 w 487938"/>
                <a:gd name="connsiteY2" fmla="*/ 155337 h 155337"/>
                <a:gd name="connsiteX3" fmla="*/ 0 w 487938"/>
                <a:gd name="connsiteY3" fmla="*/ -1 h 155337"/>
                <a:gd name="connsiteX0" fmla="*/ 0 w 487938"/>
                <a:gd name="connsiteY0" fmla="*/ -1 h 126021"/>
                <a:gd name="connsiteX1" fmla="*/ 487938 w 487938"/>
                <a:gd name="connsiteY1" fmla="*/ 4680 h 126021"/>
                <a:gd name="connsiteX2" fmla="*/ 234444 w 487938"/>
                <a:gd name="connsiteY2" fmla="*/ 126021 h 126021"/>
                <a:gd name="connsiteX3" fmla="*/ 0 w 487938"/>
                <a:gd name="connsiteY3" fmla="*/ -1 h 126021"/>
                <a:gd name="connsiteX0" fmla="*/ 0 w 487938"/>
                <a:gd name="connsiteY0" fmla="*/ -1 h 126021"/>
                <a:gd name="connsiteX1" fmla="*/ 487938 w 487938"/>
                <a:gd name="connsiteY1" fmla="*/ 4680 h 126021"/>
                <a:gd name="connsiteX2" fmla="*/ 234444 w 487938"/>
                <a:gd name="connsiteY2" fmla="*/ 126021 h 126021"/>
                <a:gd name="connsiteX3" fmla="*/ 0 w 487938"/>
                <a:gd name="connsiteY3" fmla="*/ -1 h 126021"/>
                <a:gd name="connsiteX0" fmla="*/ 0 w 487938"/>
                <a:gd name="connsiteY0" fmla="*/ -1 h 126021"/>
                <a:gd name="connsiteX1" fmla="*/ 487938 w 487938"/>
                <a:gd name="connsiteY1" fmla="*/ 4680 h 126021"/>
                <a:gd name="connsiteX2" fmla="*/ 234444 w 487938"/>
                <a:gd name="connsiteY2" fmla="*/ 126021 h 126021"/>
                <a:gd name="connsiteX3" fmla="*/ 0 w 487938"/>
                <a:gd name="connsiteY3" fmla="*/ -1 h 126021"/>
                <a:gd name="connsiteX0" fmla="*/ 0 w 487938"/>
                <a:gd name="connsiteY0" fmla="*/ -1 h 126021"/>
                <a:gd name="connsiteX1" fmla="*/ 487938 w 487938"/>
                <a:gd name="connsiteY1" fmla="*/ 4680 h 126021"/>
                <a:gd name="connsiteX2" fmla="*/ 234444 w 487938"/>
                <a:gd name="connsiteY2" fmla="*/ 126021 h 126021"/>
                <a:gd name="connsiteX3" fmla="*/ 0 w 487938"/>
                <a:gd name="connsiteY3" fmla="*/ -1 h 126021"/>
                <a:gd name="connsiteX0" fmla="*/ 0 w 490103"/>
                <a:gd name="connsiteY0" fmla="*/ 205 h 121341"/>
                <a:gd name="connsiteX1" fmla="*/ 490103 w 490103"/>
                <a:gd name="connsiteY1" fmla="*/ 0 h 121341"/>
                <a:gd name="connsiteX2" fmla="*/ 236609 w 490103"/>
                <a:gd name="connsiteY2" fmla="*/ 121341 h 121341"/>
                <a:gd name="connsiteX3" fmla="*/ 0 w 490103"/>
                <a:gd name="connsiteY3" fmla="*/ 205 h 121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0103" h="121341">
                  <a:moveTo>
                    <a:pt x="0" y="205"/>
                  </a:moveTo>
                  <a:lnTo>
                    <a:pt x="490103" y="0"/>
                  </a:lnTo>
                  <a:cubicBezTo>
                    <a:pt x="437716" y="74613"/>
                    <a:pt x="360434" y="118166"/>
                    <a:pt x="236609" y="121341"/>
                  </a:cubicBezTo>
                  <a:cubicBezTo>
                    <a:pt x="135803" y="121341"/>
                    <a:pt x="50800" y="83549"/>
                    <a:pt x="0" y="205"/>
                  </a:cubicBezTo>
                  <a:close/>
                </a:path>
              </a:pathLst>
            </a:custGeom>
            <a:grpFill/>
            <a:ln>
              <a:solidFill>
                <a:schemeClr val="accent3">
                  <a:lumMod val="5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0C0D80F4-DEC6-7F4B-FE2F-58BFA245A974}"/>
              </a:ext>
            </a:extLst>
          </p:cNvPr>
          <p:cNvGrpSpPr/>
          <p:nvPr/>
        </p:nvGrpSpPr>
        <p:grpSpPr>
          <a:xfrm>
            <a:off x="7956152" y="3538333"/>
            <a:ext cx="1080000" cy="1080000"/>
            <a:chOff x="3341769" y="5273362"/>
            <a:chExt cx="1080000" cy="1080000"/>
          </a:xfrm>
          <a:solidFill>
            <a:schemeClr val="accent6">
              <a:lumMod val="40000"/>
              <a:lumOff val="60000"/>
            </a:schemeClr>
          </a:solidFill>
        </p:grpSpPr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CC8B29D2-530C-598D-4AD6-D64909935E46}"/>
                </a:ext>
              </a:extLst>
            </p:cNvPr>
            <p:cNvSpPr/>
            <p:nvPr/>
          </p:nvSpPr>
          <p:spPr bwMode="auto">
            <a:xfrm>
              <a:off x="3341769" y="5273362"/>
              <a:ext cx="1080000" cy="1080000"/>
            </a:xfrm>
            <a:prstGeom prst="ellipse">
              <a:avLst/>
            </a:prstGeom>
            <a:grpFill/>
            <a:ln>
              <a:solidFill>
                <a:schemeClr val="accent6">
                  <a:lumMod val="5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54" name="Straight Connector 53">
              <a:extLst>
                <a:ext uri="{FF2B5EF4-FFF2-40B4-BE49-F238E27FC236}">
                  <a16:creationId xmlns:a16="http://schemas.microsoft.com/office/drawing/2014/main" id="{7057AE2C-70C3-4B79-7E58-F32CB5305FE4}"/>
                </a:ext>
              </a:extLst>
            </p:cNvPr>
            <p:cNvCxnSpPr>
              <a:cxnSpLocks/>
            </p:cNvCxnSpPr>
            <p:nvPr/>
          </p:nvCxnSpPr>
          <p:spPr>
            <a:xfrm>
              <a:off x="4172958" y="5682301"/>
              <a:ext cx="0" cy="104467"/>
            </a:xfrm>
            <a:prstGeom prst="line">
              <a:avLst/>
            </a:prstGeom>
            <a:grpFill/>
            <a:ln w="76200" cap="rnd" cmpd="sng" algn="ctr">
              <a:solidFill>
                <a:schemeClr val="accent6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55" name="Straight Connector 54">
              <a:extLst>
                <a:ext uri="{FF2B5EF4-FFF2-40B4-BE49-F238E27FC236}">
                  <a16:creationId xmlns:a16="http://schemas.microsoft.com/office/drawing/2014/main" id="{88F7C0B3-7057-C9AC-65B5-F28EE76F90C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64461" y="5672560"/>
              <a:ext cx="98201" cy="0"/>
            </a:xfrm>
            <a:prstGeom prst="line">
              <a:avLst/>
            </a:prstGeom>
            <a:grpFill/>
            <a:ln w="47625" cap="rnd" cmpd="sng" algn="ctr">
              <a:solidFill>
                <a:schemeClr val="accent6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D2572DFD-D424-F4B3-DB6B-AF3C8C176AB7}"/>
                </a:ext>
              </a:extLst>
            </p:cNvPr>
            <p:cNvCxnSpPr>
              <a:cxnSpLocks/>
            </p:cNvCxnSpPr>
            <p:nvPr/>
          </p:nvCxnSpPr>
          <p:spPr>
            <a:xfrm>
              <a:off x="3680015" y="5682301"/>
              <a:ext cx="0" cy="104467"/>
            </a:xfrm>
            <a:prstGeom prst="line">
              <a:avLst/>
            </a:prstGeom>
            <a:grpFill/>
            <a:ln w="76200" cap="rnd" cmpd="sng" algn="ctr">
              <a:solidFill>
                <a:schemeClr val="accent6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57" name="Straight Connector 56">
              <a:extLst>
                <a:ext uri="{FF2B5EF4-FFF2-40B4-BE49-F238E27FC236}">
                  <a16:creationId xmlns:a16="http://schemas.microsoft.com/office/drawing/2014/main" id="{371F6642-A8EB-9F3D-184C-358EE5E8176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71518" y="5672560"/>
              <a:ext cx="98201" cy="0"/>
            </a:xfrm>
            <a:prstGeom prst="line">
              <a:avLst/>
            </a:prstGeom>
            <a:grpFill/>
            <a:ln w="47625" cap="rnd" cmpd="sng" algn="ctr">
              <a:solidFill>
                <a:schemeClr val="accent6">
                  <a:lumMod val="50000"/>
                </a:schemeClr>
              </a:solidFill>
              <a:prstDash val="solid"/>
              <a:miter lim="800000"/>
            </a:ln>
            <a:effectLst/>
          </p:spPr>
        </p:cxn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6FE4A8E9-F6C4-39F3-054F-145C5D77E5B3}"/>
                </a:ext>
              </a:extLst>
            </p:cNvPr>
            <p:cNvSpPr/>
            <p:nvPr/>
          </p:nvSpPr>
          <p:spPr bwMode="auto">
            <a:xfrm>
              <a:off x="3569825" y="5930709"/>
              <a:ext cx="623888" cy="72932"/>
            </a:xfrm>
            <a:custGeom>
              <a:avLst/>
              <a:gdLst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09600 w 633412"/>
                <a:gd name="connsiteY21" fmla="*/ 23813 h 59532"/>
                <a:gd name="connsiteX22" fmla="*/ 623887 w 633412"/>
                <a:gd name="connsiteY22" fmla="*/ 35719 h 59532"/>
                <a:gd name="connsiteX23" fmla="*/ 633412 w 633412"/>
                <a:gd name="connsiteY23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09600 w 633412"/>
                <a:gd name="connsiteY21" fmla="*/ 23813 h 59532"/>
                <a:gd name="connsiteX22" fmla="*/ 633412 w 633412"/>
                <a:gd name="connsiteY22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33412 w 633412"/>
                <a:gd name="connsiteY21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33412 w 633412"/>
                <a:gd name="connsiteY20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633412 w 633412"/>
                <a:gd name="connsiteY19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633412 w 633412"/>
                <a:gd name="connsiteY18" fmla="*/ 42863 h 59532"/>
                <a:gd name="connsiteX0" fmla="*/ 0 w 633412"/>
                <a:gd name="connsiteY0" fmla="*/ 24071 h 59790"/>
                <a:gd name="connsiteX1" fmla="*/ 102394 w 633412"/>
                <a:gd name="connsiteY1" fmla="*/ 52646 h 59790"/>
                <a:gd name="connsiteX2" fmla="*/ 111919 w 633412"/>
                <a:gd name="connsiteY2" fmla="*/ 57408 h 59790"/>
                <a:gd name="connsiteX3" fmla="*/ 140494 w 633412"/>
                <a:gd name="connsiteY3" fmla="*/ 59790 h 59790"/>
                <a:gd name="connsiteX4" fmla="*/ 235744 w 633412"/>
                <a:gd name="connsiteY4" fmla="*/ 57408 h 59790"/>
                <a:gd name="connsiteX5" fmla="*/ 245269 w 633412"/>
                <a:gd name="connsiteY5" fmla="*/ 55027 h 59790"/>
                <a:gd name="connsiteX6" fmla="*/ 269081 w 633412"/>
                <a:gd name="connsiteY6" fmla="*/ 50265 h 59790"/>
                <a:gd name="connsiteX7" fmla="*/ 283369 w 633412"/>
                <a:gd name="connsiteY7" fmla="*/ 45502 h 59790"/>
                <a:gd name="connsiteX8" fmla="*/ 307181 w 633412"/>
                <a:gd name="connsiteY8" fmla="*/ 43121 h 59790"/>
                <a:gd name="connsiteX9" fmla="*/ 316706 w 633412"/>
                <a:gd name="connsiteY9" fmla="*/ 38358 h 59790"/>
                <a:gd name="connsiteX10" fmla="*/ 340519 w 633412"/>
                <a:gd name="connsiteY10" fmla="*/ 33596 h 59790"/>
                <a:gd name="connsiteX11" fmla="*/ 357187 w 633412"/>
                <a:gd name="connsiteY11" fmla="*/ 28833 h 59790"/>
                <a:gd name="connsiteX12" fmla="*/ 371475 w 633412"/>
                <a:gd name="connsiteY12" fmla="*/ 24071 h 59790"/>
                <a:gd name="connsiteX13" fmla="*/ 402431 w 633412"/>
                <a:gd name="connsiteY13" fmla="*/ 16927 h 59790"/>
                <a:gd name="connsiteX14" fmla="*/ 423862 w 633412"/>
                <a:gd name="connsiteY14" fmla="*/ 9783 h 59790"/>
                <a:gd name="connsiteX15" fmla="*/ 431006 w 633412"/>
                <a:gd name="connsiteY15" fmla="*/ 5021 h 59790"/>
                <a:gd name="connsiteX16" fmla="*/ 459581 w 633412"/>
                <a:gd name="connsiteY16" fmla="*/ 2640 h 59790"/>
                <a:gd name="connsiteX17" fmla="*/ 633412 w 633412"/>
                <a:gd name="connsiteY17" fmla="*/ 43121 h 59790"/>
                <a:gd name="connsiteX0" fmla="*/ 0 w 633412"/>
                <a:gd name="connsiteY0" fmla="*/ 20879 h 56598"/>
                <a:gd name="connsiteX1" fmla="*/ 102394 w 633412"/>
                <a:gd name="connsiteY1" fmla="*/ 49454 h 56598"/>
                <a:gd name="connsiteX2" fmla="*/ 111919 w 633412"/>
                <a:gd name="connsiteY2" fmla="*/ 54216 h 56598"/>
                <a:gd name="connsiteX3" fmla="*/ 140494 w 633412"/>
                <a:gd name="connsiteY3" fmla="*/ 56598 h 56598"/>
                <a:gd name="connsiteX4" fmla="*/ 235744 w 633412"/>
                <a:gd name="connsiteY4" fmla="*/ 54216 h 56598"/>
                <a:gd name="connsiteX5" fmla="*/ 245269 w 633412"/>
                <a:gd name="connsiteY5" fmla="*/ 51835 h 56598"/>
                <a:gd name="connsiteX6" fmla="*/ 269081 w 633412"/>
                <a:gd name="connsiteY6" fmla="*/ 47073 h 56598"/>
                <a:gd name="connsiteX7" fmla="*/ 283369 w 633412"/>
                <a:gd name="connsiteY7" fmla="*/ 42310 h 56598"/>
                <a:gd name="connsiteX8" fmla="*/ 307181 w 633412"/>
                <a:gd name="connsiteY8" fmla="*/ 39929 h 56598"/>
                <a:gd name="connsiteX9" fmla="*/ 316706 w 633412"/>
                <a:gd name="connsiteY9" fmla="*/ 35166 h 56598"/>
                <a:gd name="connsiteX10" fmla="*/ 340519 w 633412"/>
                <a:gd name="connsiteY10" fmla="*/ 30404 h 56598"/>
                <a:gd name="connsiteX11" fmla="*/ 357187 w 633412"/>
                <a:gd name="connsiteY11" fmla="*/ 25641 h 56598"/>
                <a:gd name="connsiteX12" fmla="*/ 371475 w 633412"/>
                <a:gd name="connsiteY12" fmla="*/ 20879 h 56598"/>
                <a:gd name="connsiteX13" fmla="*/ 402431 w 633412"/>
                <a:gd name="connsiteY13" fmla="*/ 13735 h 56598"/>
                <a:gd name="connsiteX14" fmla="*/ 423862 w 633412"/>
                <a:gd name="connsiteY14" fmla="*/ 6591 h 56598"/>
                <a:gd name="connsiteX15" fmla="*/ 431006 w 633412"/>
                <a:gd name="connsiteY15" fmla="*/ 1829 h 56598"/>
                <a:gd name="connsiteX16" fmla="*/ 633412 w 633412"/>
                <a:gd name="connsiteY16" fmla="*/ 39929 h 56598"/>
                <a:gd name="connsiteX0" fmla="*/ 0 w 633412"/>
                <a:gd name="connsiteY0" fmla="*/ 14288 h 50007"/>
                <a:gd name="connsiteX1" fmla="*/ 102394 w 633412"/>
                <a:gd name="connsiteY1" fmla="*/ 42863 h 50007"/>
                <a:gd name="connsiteX2" fmla="*/ 111919 w 633412"/>
                <a:gd name="connsiteY2" fmla="*/ 47625 h 50007"/>
                <a:gd name="connsiteX3" fmla="*/ 140494 w 633412"/>
                <a:gd name="connsiteY3" fmla="*/ 50007 h 50007"/>
                <a:gd name="connsiteX4" fmla="*/ 235744 w 633412"/>
                <a:gd name="connsiteY4" fmla="*/ 47625 h 50007"/>
                <a:gd name="connsiteX5" fmla="*/ 245269 w 633412"/>
                <a:gd name="connsiteY5" fmla="*/ 45244 h 50007"/>
                <a:gd name="connsiteX6" fmla="*/ 269081 w 633412"/>
                <a:gd name="connsiteY6" fmla="*/ 40482 h 50007"/>
                <a:gd name="connsiteX7" fmla="*/ 283369 w 633412"/>
                <a:gd name="connsiteY7" fmla="*/ 35719 h 50007"/>
                <a:gd name="connsiteX8" fmla="*/ 307181 w 633412"/>
                <a:gd name="connsiteY8" fmla="*/ 33338 h 50007"/>
                <a:gd name="connsiteX9" fmla="*/ 316706 w 633412"/>
                <a:gd name="connsiteY9" fmla="*/ 28575 h 50007"/>
                <a:gd name="connsiteX10" fmla="*/ 340519 w 633412"/>
                <a:gd name="connsiteY10" fmla="*/ 23813 h 50007"/>
                <a:gd name="connsiteX11" fmla="*/ 357187 w 633412"/>
                <a:gd name="connsiteY11" fmla="*/ 19050 h 50007"/>
                <a:gd name="connsiteX12" fmla="*/ 371475 w 633412"/>
                <a:gd name="connsiteY12" fmla="*/ 14288 h 50007"/>
                <a:gd name="connsiteX13" fmla="*/ 402431 w 633412"/>
                <a:gd name="connsiteY13" fmla="*/ 7144 h 50007"/>
                <a:gd name="connsiteX14" fmla="*/ 423862 w 633412"/>
                <a:gd name="connsiteY14" fmla="*/ 0 h 50007"/>
                <a:gd name="connsiteX15" fmla="*/ 633412 w 633412"/>
                <a:gd name="connsiteY15" fmla="*/ 33338 h 50007"/>
                <a:gd name="connsiteX0" fmla="*/ 0 w 633412"/>
                <a:gd name="connsiteY0" fmla="*/ 7880 h 43599"/>
                <a:gd name="connsiteX1" fmla="*/ 102394 w 633412"/>
                <a:gd name="connsiteY1" fmla="*/ 36455 h 43599"/>
                <a:gd name="connsiteX2" fmla="*/ 111919 w 633412"/>
                <a:gd name="connsiteY2" fmla="*/ 41217 h 43599"/>
                <a:gd name="connsiteX3" fmla="*/ 140494 w 633412"/>
                <a:gd name="connsiteY3" fmla="*/ 43599 h 43599"/>
                <a:gd name="connsiteX4" fmla="*/ 235744 w 633412"/>
                <a:gd name="connsiteY4" fmla="*/ 41217 h 43599"/>
                <a:gd name="connsiteX5" fmla="*/ 245269 w 633412"/>
                <a:gd name="connsiteY5" fmla="*/ 38836 h 43599"/>
                <a:gd name="connsiteX6" fmla="*/ 269081 w 633412"/>
                <a:gd name="connsiteY6" fmla="*/ 34074 h 43599"/>
                <a:gd name="connsiteX7" fmla="*/ 283369 w 633412"/>
                <a:gd name="connsiteY7" fmla="*/ 29311 h 43599"/>
                <a:gd name="connsiteX8" fmla="*/ 307181 w 633412"/>
                <a:gd name="connsiteY8" fmla="*/ 26930 h 43599"/>
                <a:gd name="connsiteX9" fmla="*/ 316706 w 633412"/>
                <a:gd name="connsiteY9" fmla="*/ 22167 h 43599"/>
                <a:gd name="connsiteX10" fmla="*/ 340519 w 633412"/>
                <a:gd name="connsiteY10" fmla="*/ 17405 h 43599"/>
                <a:gd name="connsiteX11" fmla="*/ 357187 w 633412"/>
                <a:gd name="connsiteY11" fmla="*/ 12642 h 43599"/>
                <a:gd name="connsiteX12" fmla="*/ 371475 w 633412"/>
                <a:gd name="connsiteY12" fmla="*/ 7880 h 43599"/>
                <a:gd name="connsiteX13" fmla="*/ 402431 w 633412"/>
                <a:gd name="connsiteY13" fmla="*/ 736 h 43599"/>
                <a:gd name="connsiteX14" fmla="*/ 633412 w 633412"/>
                <a:gd name="connsiteY14" fmla="*/ 26930 h 43599"/>
                <a:gd name="connsiteX0" fmla="*/ 0 w 633412"/>
                <a:gd name="connsiteY0" fmla="*/ 575 h 36294"/>
                <a:gd name="connsiteX1" fmla="*/ 102394 w 633412"/>
                <a:gd name="connsiteY1" fmla="*/ 29150 h 36294"/>
                <a:gd name="connsiteX2" fmla="*/ 111919 w 633412"/>
                <a:gd name="connsiteY2" fmla="*/ 33912 h 36294"/>
                <a:gd name="connsiteX3" fmla="*/ 140494 w 633412"/>
                <a:gd name="connsiteY3" fmla="*/ 36294 h 36294"/>
                <a:gd name="connsiteX4" fmla="*/ 235744 w 633412"/>
                <a:gd name="connsiteY4" fmla="*/ 33912 h 36294"/>
                <a:gd name="connsiteX5" fmla="*/ 245269 w 633412"/>
                <a:gd name="connsiteY5" fmla="*/ 31531 h 36294"/>
                <a:gd name="connsiteX6" fmla="*/ 269081 w 633412"/>
                <a:gd name="connsiteY6" fmla="*/ 26769 h 36294"/>
                <a:gd name="connsiteX7" fmla="*/ 283369 w 633412"/>
                <a:gd name="connsiteY7" fmla="*/ 22006 h 36294"/>
                <a:gd name="connsiteX8" fmla="*/ 307181 w 633412"/>
                <a:gd name="connsiteY8" fmla="*/ 19625 h 36294"/>
                <a:gd name="connsiteX9" fmla="*/ 316706 w 633412"/>
                <a:gd name="connsiteY9" fmla="*/ 14862 h 36294"/>
                <a:gd name="connsiteX10" fmla="*/ 340519 w 633412"/>
                <a:gd name="connsiteY10" fmla="*/ 10100 h 36294"/>
                <a:gd name="connsiteX11" fmla="*/ 357187 w 633412"/>
                <a:gd name="connsiteY11" fmla="*/ 5337 h 36294"/>
                <a:gd name="connsiteX12" fmla="*/ 371475 w 633412"/>
                <a:gd name="connsiteY12" fmla="*/ 575 h 36294"/>
                <a:gd name="connsiteX13" fmla="*/ 633412 w 633412"/>
                <a:gd name="connsiteY13" fmla="*/ 19625 h 36294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340519 w 633412"/>
                <a:gd name="connsiteY10" fmla="*/ 9525 h 35719"/>
                <a:gd name="connsiteX11" fmla="*/ 357187 w 633412"/>
                <a:gd name="connsiteY11" fmla="*/ 4762 h 35719"/>
                <a:gd name="connsiteX12" fmla="*/ 633412 w 633412"/>
                <a:gd name="connsiteY12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340519 w 633412"/>
                <a:gd name="connsiteY10" fmla="*/ 9525 h 35719"/>
                <a:gd name="connsiteX11" fmla="*/ 633412 w 633412"/>
                <a:gd name="connsiteY11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633412 w 633412"/>
                <a:gd name="connsiteY10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633412 w 633412"/>
                <a:gd name="connsiteY9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633412 w 633412"/>
                <a:gd name="connsiteY8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633412 w 633412"/>
                <a:gd name="connsiteY7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633412 w 633412"/>
                <a:gd name="connsiteY6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633412 w 633412"/>
                <a:gd name="connsiteY5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633412 w 633412"/>
                <a:gd name="connsiteY4" fmla="*/ 19050 h 35719"/>
                <a:gd name="connsiteX0" fmla="*/ 0 w 633412"/>
                <a:gd name="connsiteY0" fmla="*/ 0 h 33629"/>
                <a:gd name="connsiteX1" fmla="*/ 102394 w 633412"/>
                <a:gd name="connsiteY1" fmla="*/ 28575 h 33629"/>
                <a:gd name="connsiteX2" fmla="*/ 111919 w 633412"/>
                <a:gd name="connsiteY2" fmla="*/ 33337 h 33629"/>
                <a:gd name="connsiteX3" fmla="*/ 633412 w 633412"/>
                <a:gd name="connsiteY3" fmla="*/ 19050 h 33629"/>
                <a:gd name="connsiteX0" fmla="*/ 0 w 633412"/>
                <a:gd name="connsiteY0" fmla="*/ 0 h 29158"/>
                <a:gd name="connsiteX1" fmla="*/ 102394 w 633412"/>
                <a:gd name="connsiteY1" fmla="*/ 28575 h 29158"/>
                <a:gd name="connsiteX2" fmla="*/ 633412 w 633412"/>
                <a:gd name="connsiteY2" fmla="*/ 19050 h 29158"/>
                <a:gd name="connsiteX0" fmla="*/ 0 w 633412"/>
                <a:gd name="connsiteY0" fmla="*/ 0 h 19050"/>
                <a:gd name="connsiteX1" fmla="*/ 633412 w 633412"/>
                <a:gd name="connsiteY1" fmla="*/ 19050 h 19050"/>
                <a:gd name="connsiteX0" fmla="*/ 0 w 623887"/>
                <a:gd name="connsiteY0" fmla="*/ 0 h 19050"/>
                <a:gd name="connsiteX1" fmla="*/ 623887 w 623887"/>
                <a:gd name="connsiteY1" fmla="*/ 19050 h 19050"/>
                <a:gd name="connsiteX0" fmla="*/ 0 w 628650"/>
                <a:gd name="connsiteY0" fmla="*/ 0 h 19050"/>
                <a:gd name="connsiteX1" fmla="*/ 628650 w 628650"/>
                <a:gd name="connsiteY1" fmla="*/ 19050 h 19050"/>
                <a:gd name="connsiteX0" fmla="*/ 0 w 628650"/>
                <a:gd name="connsiteY0" fmla="*/ 0 h 19050"/>
                <a:gd name="connsiteX1" fmla="*/ 311943 w 628650"/>
                <a:gd name="connsiteY1" fmla="*/ 7143 h 19050"/>
                <a:gd name="connsiteX2" fmla="*/ 628650 w 628650"/>
                <a:gd name="connsiteY2" fmla="*/ 19050 h 19050"/>
                <a:gd name="connsiteX0" fmla="*/ 0 w 628650"/>
                <a:gd name="connsiteY0" fmla="*/ 27509 h 46559"/>
                <a:gd name="connsiteX1" fmla="*/ 311943 w 628650"/>
                <a:gd name="connsiteY1" fmla="*/ 34652 h 46559"/>
                <a:gd name="connsiteX2" fmla="*/ 628650 w 628650"/>
                <a:gd name="connsiteY2" fmla="*/ 46559 h 46559"/>
                <a:gd name="connsiteX0" fmla="*/ 0 w 628650"/>
                <a:gd name="connsiteY0" fmla="*/ 27509 h 48261"/>
                <a:gd name="connsiteX1" fmla="*/ 311943 w 628650"/>
                <a:gd name="connsiteY1" fmla="*/ 34652 h 48261"/>
                <a:gd name="connsiteX2" fmla="*/ 628650 w 628650"/>
                <a:gd name="connsiteY2" fmla="*/ 46559 h 48261"/>
                <a:gd name="connsiteX0" fmla="*/ 0 w 628650"/>
                <a:gd name="connsiteY0" fmla="*/ 29369 h 50121"/>
                <a:gd name="connsiteX1" fmla="*/ 311943 w 628650"/>
                <a:gd name="connsiteY1" fmla="*/ 36512 h 50121"/>
                <a:gd name="connsiteX2" fmla="*/ 628650 w 628650"/>
                <a:gd name="connsiteY2" fmla="*/ 48419 h 50121"/>
                <a:gd name="connsiteX0" fmla="*/ 0 w 628650"/>
                <a:gd name="connsiteY0" fmla="*/ 33389 h 54141"/>
                <a:gd name="connsiteX1" fmla="*/ 311943 w 628650"/>
                <a:gd name="connsiteY1" fmla="*/ 40532 h 54141"/>
                <a:gd name="connsiteX2" fmla="*/ 628650 w 628650"/>
                <a:gd name="connsiteY2" fmla="*/ 52439 h 54141"/>
                <a:gd name="connsiteX0" fmla="*/ 0 w 628650"/>
                <a:gd name="connsiteY0" fmla="*/ 24294 h 45046"/>
                <a:gd name="connsiteX1" fmla="*/ 311943 w 628650"/>
                <a:gd name="connsiteY1" fmla="*/ 31437 h 45046"/>
                <a:gd name="connsiteX2" fmla="*/ 628650 w 628650"/>
                <a:gd name="connsiteY2" fmla="*/ 43344 h 45046"/>
                <a:gd name="connsiteX0" fmla="*/ 0 w 628650"/>
                <a:gd name="connsiteY0" fmla="*/ 30297 h 51049"/>
                <a:gd name="connsiteX1" fmla="*/ 311943 w 628650"/>
                <a:gd name="connsiteY1" fmla="*/ 37440 h 51049"/>
                <a:gd name="connsiteX2" fmla="*/ 628650 w 628650"/>
                <a:gd name="connsiteY2" fmla="*/ 39822 h 51049"/>
                <a:gd name="connsiteX0" fmla="*/ 0 w 628650"/>
                <a:gd name="connsiteY0" fmla="*/ 30297 h 63342"/>
                <a:gd name="connsiteX1" fmla="*/ 311943 w 628650"/>
                <a:gd name="connsiteY1" fmla="*/ 37440 h 63342"/>
                <a:gd name="connsiteX2" fmla="*/ 628650 w 628650"/>
                <a:gd name="connsiteY2" fmla="*/ 39822 h 63342"/>
                <a:gd name="connsiteX0" fmla="*/ 0 w 628650"/>
                <a:gd name="connsiteY0" fmla="*/ 30297 h 70740"/>
                <a:gd name="connsiteX1" fmla="*/ 311943 w 628650"/>
                <a:gd name="connsiteY1" fmla="*/ 37440 h 70740"/>
                <a:gd name="connsiteX2" fmla="*/ 628650 w 628650"/>
                <a:gd name="connsiteY2" fmla="*/ 39822 h 70740"/>
                <a:gd name="connsiteX0" fmla="*/ 0 w 628650"/>
                <a:gd name="connsiteY0" fmla="*/ 30297 h 68835"/>
                <a:gd name="connsiteX1" fmla="*/ 311943 w 628650"/>
                <a:gd name="connsiteY1" fmla="*/ 37440 h 68835"/>
                <a:gd name="connsiteX2" fmla="*/ 628650 w 628650"/>
                <a:gd name="connsiteY2" fmla="*/ 39822 h 68835"/>
                <a:gd name="connsiteX0" fmla="*/ 0 w 628650"/>
                <a:gd name="connsiteY0" fmla="*/ 30297 h 68835"/>
                <a:gd name="connsiteX1" fmla="*/ 311943 w 628650"/>
                <a:gd name="connsiteY1" fmla="*/ 37440 h 68835"/>
                <a:gd name="connsiteX2" fmla="*/ 628650 w 628650"/>
                <a:gd name="connsiteY2" fmla="*/ 39822 h 68835"/>
                <a:gd name="connsiteX0" fmla="*/ 0 w 626269"/>
                <a:gd name="connsiteY0" fmla="*/ 37440 h 72932"/>
                <a:gd name="connsiteX1" fmla="*/ 309562 w 626269"/>
                <a:gd name="connsiteY1" fmla="*/ 37440 h 72932"/>
                <a:gd name="connsiteX2" fmla="*/ 626269 w 626269"/>
                <a:gd name="connsiteY2" fmla="*/ 39822 h 72932"/>
                <a:gd name="connsiteX0" fmla="*/ 0 w 623888"/>
                <a:gd name="connsiteY0" fmla="*/ 37440 h 72932"/>
                <a:gd name="connsiteX1" fmla="*/ 307181 w 623888"/>
                <a:gd name="connsiteY1" fmla="*/ 37440 h 72932"/>
                <a:gd name="connsiteX2" fmla="*/ 623888 w 623888"/>
                <a:gd name="connsiteY2" fmla="*/ 39822 h 72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3888" h="72932">
                  <a:moveTo>
                    <a:pt x="0" y="37440"/>
                  </a:moveTo>
                  <a:cubicBezTo>
                    <a:pt x="65881" y="96971"/>
                    <a:pt x="200819" y="70777"/>
                    <a:pt x="307181" y="37440"/>
                  </a:cubicBezTo>
                  <a:cubicBezTo>
                    <a:pt x="388145" y="15215"/>
                    <a:pt x="523875" y="-35585"/>
                    <a:pt x="623888" y="39822"/>
                  </a:cubicBezTo>
                </a:path>
              </a:pathLst>
            </a:custGeom>
            <a:grpFill/>
            <a:ln w="38100" cap="rnd">
              <a:solidFill>
                <a:schemeClr val="accent6">
                  <a:lumMod val="50000"/>
                </a:schemeClr>
              </a:solidFill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B728902C-3926-BB0A-D5D0-DBB7A1826452}"/>
              </a:ext>
            </a:extLst>
          </p:cNvPr>
          <p:cNvGrpSpPr/>
          <p:nvPr/>
        </p:nvGrpSpPr>
        <p:grpSpPr>
          <a:xfrm>
            <a:off x="2882865" y="3538333"/>
            <a:ext cx="1080000" cy="1080000"/>
            <a:chOff x="3341769" y="5273362"/>
            <a:chExt cx="1080000" cy="1080000"/>
          </a:xfrm>
          <a:solidFill>
            <a:schemeClr val="accent4">
              <a:lumMod val="40000"/>
              <a:lumOff val="60000"/>
            </a:schemeClr>
          </a:solidFill>
        </p:grpSpPr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2D78478C-BB52-E506-03B4-34068ED8A3AE}"/>
                </a:ext>
              </a:extLst>
            </p:cNvPr>
            <p:cNvSpPr/>
            <p:nvPr/>
          </p:nvSpPr>
          <p:spPr bwMode="auto">
            <a:xfrm>
              <a:off x="3341769" y="5273362"/>
              <a:ext cx="1080000" cy="1080000"/>
            </a:xfrm>
            <a:prstGeom prst="ellipse">
              <a:avLst/>
            </a:prstGeom>
            <a:grpFill/>
            <a:ln>
              <a:solidFill>
                <a:schemeClr val="tx2">
                  <a:lumMod val="90000"/>
                  <a:lumOff val="10000"/>
                </a:schemeClr>
              </a:solidFill>
            </a:ln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61" name="Straight Connector 60">
              <a:extLst>
                <a:ext uri="{FF2B5EF4-FFF2-40B4-BE49-F238E27FC236}">
                  <a16:creationId xmlns:a16="http://schemas.microsoft.com/office/drawing/2014/main" id="{ED889E45-D2E2-3024-F8CF-58A83D498998}"/>
                </a:ext>
              </a:extLst>
            </p:cNvPr>
            <p:cNvCxnSpPr>
              <a:cxnSpLocks/>
            </p:cNvCxnSpPr>
            <p:nvPr/>
          </p:nvCxnSpPr>
          <p:spPr>
            <a:xfrm>
              <a:off x="4172958" y="5682301"/>
              <a:ext cx="0" cy="104467"/>
            </a:xfrm>
            <a:prstGeom prst="line">
              <a:avLst/>
            </a:prstGeom>
            <a:grpFill/>
            <a:ln w="76200" cap="rnd" cmpd="sng" algn="ctr">
              <a:solidFill>
                <a:schemeClr val="tx2">
                  <a:lumMod val="90000"/>
                  <a:lumOff val="1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62" name="Straight Connector 61">
              <a:extLst>
                <a:ext uri="{FF2B5EF4-FFF2-40B4-BE49-F238E27FC236}">
                  <a16:creationId xmlns:a16="http://schemas.microsoft.com/office/drawing/2014/main" id="{4391B72B-2F79-8F58-C664-CA2368DB7C1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064461" y="5672560"/>
              <a:ext cx="98201" cy="0"/>
            </a:xfrm>
            <a:prstGeom prst="line">
              <a:avLst/>
            </a:prstGeom>
            <a:grpFill/>
            <a:ln w="47625" cap="rnd" cmpd="sng" algn="ctr">
              <a:solidFill>
                <a:schemeClr val="tx2">
                  <a:lumMod val="90000"/>
                  <a:lumOff val="1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63" name="Straight Connector 62">
              <a:extLst>
                <a:ext uri="{FF2B5EF4-FFF2-40B4-BE49-F238E27FC236}">
                  <a16:creationId xmlns:a16="http://schemas.microsoft.com/office/drawing/2014/main" id="{F5995503-934A-58E8-0432-ED6C4B5A1063}"/>
                </a:ext>
              </a:extLst>
            </p:cNvPr>
            <p:cNvCxnSpPr>
              <a:cxnSpLocks/>
            </p:cNvCxnSpPr>
            <p:nvPr/>
          </p:nvCxnSpPr>
          <p:spPr>
            <a:xfrm>
              <a:off x="3680015" y="5682301"/>
              <a:ext cx="0" cy="104467"/>
            </a:xfrm>
            <a:prstGeom prst="line">
              <a:avLst/>
            </a:prstGeom>
            <a:grpFill/>
            <a:ln w="76200" cap="rnd" cmpd="sng" algn="ctr">
              <a:solidFill>
                <a:schemeClr val="tx2">
                  <a:lumMod val="90000"/>
                  <a:lumOff val="10000"/>
                </a:schemeClr>
              </a:solidFill>
              <a:prstDash val="solid"/>
              <a:miter lim="800000"/>
            </a:ln>
            <a:effectLst/>
          </p:spPr>
        </p:cxnSp>
        <p:cxnSp>
          <p:nvCxnSpPr>
            <p:cNvPr id="1024" name="Straight Connector 1023">
              <a:extLst>
                <a:ext uri="{FF2B5EF4-FFF2-40B4-BE49-F238E27FC236}">
                  <a16:creationId xmlns:a16="http://schemas.microsoft.com/office/drawing/2014/main" id="{0E727911-7F2D-3312-9A00-B54414864A5D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571518" y="5672560"/>
              <a:ext cx="98201" cy="0"/>
            </a:xfrm>
            <a:prstGeom prst="line">
              <a:avLst/>
            </a:prstGeom>
            <a:grpFill/>
            <a:ln w="47625" cap="rnd" cmpd="sng" algn="ctr">
              <a:solidFill>
                <a:schemeClr val="tx2">
                  <a:lumMod val="90000"/>
                  <a:lumOff val="10000"/>
                </a:schemeClr>
              </a:solidFill>
              <a:prstDash val="solid"/>
              <a:miter lim="800000"/>
            </a:ln>
            <a:effectLst/>
          </p:spPr>
        </p:cxnSp>
        <p:sp>
          <p:nvSpPr>
            <p:cNvPr id="1025" name="Freeform: Shape 1024">
              <a:extLst>
                <a:ext uri="{FF2B5EF4-FFF2-40B4-BE49-F238E27FC236}">
                  <a16:creationId xmlns:a16="http://schemas.microsoft.com/office/drawing/2014/main" id="{53D46CAB-DC01-63F1-DB81-500426AAB36A}"/>
                </a:ext>
              </a:extLst>
            </p:cNvPr>
            <p:cNvSpPr/>
            <p:nvPr/>
          </p:nvSpPr>
          <p:spPr bwMode="auto">
            <a:xfrm>
              <a:off x="3569825" y="5930709"/>
              <a:ext cx="623888" cy="72932"/>
            </a:xfrm>
            <a:custGeom>
              <a:avLst/>
              <a:gdLst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09600 w 633412"/>
                <a:gd name="connsiteY21" fmla="*/ 23813 h 59532"/>
                <a:gd name="connsiteX22" fmla="*/ 623887 w 633412"/>
                <a:gd name="connsiteY22" fmla="*/ 35719 h 59532"/>
                <a:gd name="connsiteX23" fmla="*/ 633412 w 633412"/>
                <a:gd name="connsiteY23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09600 w 633412"/>
                <a:gd name="connsiteY21" fmla="*/ 23813 h 59532"/>
                <a:gd name="connsiteX22" fmla="*/ 633412 w 633412"/>
                <a:gd name="connsiteY22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00075 w 633412"/>
                <a:gd name="connsiteY20" fmla="*/ 16669 h 59532"/>
                <a:gd name="connsiteX21" fmla="*/ 633412 w 633412"/>
                <a:gd name="connsiteY21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581025 w 633412"/>
                <a:gd name="connsiteY19" fmla="*/ 7144 h 59532"/>
                <a:gd name="connsiteX20" fmla="*/ 633412 w 633412"/>
                <a:gd name="connsiteY20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571500 w 633412"/>
                <a:gd name="connsiteY18" fmla="*/ 4763 h 59532"/>
                <a:gd name="connsiteX19" fmla="*/ 633412 w 633412"/>
                <a:gd name="connsiteY19" fmla="*/ 42863 h 59532"/>
                <a:gd name="connsiteX0" fmla="*/ 0 w 633412"/>
                <a:gd name="connsiteY0" fmla="*/ 23813 h 59532"/>
                <a:gd name="connsiteX1" fmla="*/ 102394 w 633412"/>
                <a:gd name="connsiteY1" fmla="*/ 52388 h 59532"/>
                <a:gd name="connsiteX2" fmla="*/ 111919 w 633412"/>
                <a:gd name="connsiteY2" fmla="*/ 57150 h 59532"/>
                <a:gd name="connsiteX3" fmla="*/ 140494 w 633412"/>
                <a:gd name="connsiteY3" fmla="*/ 59532 h 59532"/>
                <a:gd name="connsiteX4" fmla="*/ 235744 w 633412"/>
                <a:gd name="connsiteY4" fmla="*/ 57150 h 59532"/>
                <a:gd name="connsiteX5" fmla="*/ 245269 w 633412"/>
                <a:gd name="connsiteY5" fmla="*/ 54769 h 59532"/>
                <a:gd name="connsiteX6" fmla="*/ 269081 w 633412"/>
                <a:gd name="connsiteY6" fmla="*/ 50007 h 59532"/>
                <a:gd name="connsiteX7" fmla="*/ 283369 w 633412"/>
                <a:gd name="connsiteY7" fmla="*/ 45244 h 59532"/>
                <a:gd name="connsiteX8" fmla="*/ 307181 w 633412"/>
                <a:gd name="connsiteY8" fmla="*/ 42863 h 59532"/>
                <a:gd name="connsiteX9" fmla="*/ 316706 w 633412"/>
                <a:gd name="connsiteY9" fmla="*/ 38100 h 59532"/>
                <a:gd name="connsiteX10" fmla="*/ 340519 w 633412"/>
                <a:gd name="connsiteY10" fmla="*/ 33338 h 59532"/>
                <a:gd name="connsiteX11" fmla="*/ 357187 w 633412"/>
                <a:gd name="connsiteY11" fmla="*/ 28575 h 59532"/>
                <a:gd name="connsiteX12" fmla="*/ 371475 w 633412"/>
                <a:gd name="connsiteY12" fmla="*/ 23813 h 59532"/>
                <a:gd name="connsiteX13" fmla="*/ 402431 w 633412"/>
                <a:gd name="connsiteY13" fmla="*/ 16669 h 59532"/>
                <a:gd name="connsiteX14" fmla="*/ 423862 w 633412"/>
                <a:gd name="connsiteY14" fmla="*/ 9525 h 59532"/>
                <a:gd name="connsiteX15" fmla="*/ 431006 w 633412"/>
                <a:gd name="connsiteY15" fmla="*/ 4763 h 59532"/>
                <a:gd name="connsiteX16" fmla="*/ 459581 w 633412"/>
                <a:gd name="connsiteY16" fmla="*/ 2382 h 59532"/>
                <a:gd name="connsiteX17" fmla="*/ 469106 w 633412"/>
                <a:gd name="connsiteY17" fmla="*/ 0 h 59532"/>
                <a:gd name="connsiteX18" fmla="*/ 633412 w 633412"/>
                <a:gd name="connsiteY18" fmla="*/ 42863 h 59532"/>
                <a:gd name="connsiteX0" fmla="*/ 0 w 633412"/>
                <a:gd name="connsiteY0" fmla="*/ 24071 h 59790"/>
                <a:gd name="connsiteX1" fmla="*/ 102394 w 633412"/>
                <a:gd name="connsiteY1" fmla="*/ 52646 h 59790"/>
                <a:gd name="connsiteX2" fmla="*/ 111919 w 633412"/>
                <a:gd name="connsiteY2" fmla="*/ 57408 h 59790"/>
                <a:gd name="connsiteX3" fmla="*/ 140494 w 633412"/>
                <a:gd name="connsiteY3" fmla="*/ 59790 h 59790"/>
                <a:gd name="connsiteX4" fmla="*/ 235744 w 633412"/>
                <a:gd name="connsiteY4" fmla="*/ 57408 h 59790"/>
                <a:gd name="connsiteX5" fmla="*/ 245269 w 633412"/>
                <a:gd name="connsiteY5" fmla="*/ 55027 h 59790"/>
                <a:gd name="connsiteX6" fmla="*/ 269081 w 633412"/>
                <a:gd name="connsiteY6" fmla="*/ 50265 h 59790"/>
                <a:gd name="connsiteX7" fmla="*/ 283369 w 633412"/>
                <a:gd name="connsiteY7" fmla="*/ 45502 h 59790"/>
                <a:gd name="connsiteX8" fmla="*/ 307181 w 633412"/>
                <a:gd name="connsiteY8" fmla="*/ 43121 h 59790"/>
                <a:gd name="connsiteX9" fmla="*/ 316706 w 633412"/>
                <a:gd name="connsiteY9" fmla="*/ 38358 h 59790"/>
                <a:gd name="connsiteX10" fmla="*/ 340519 w 633412"/>
                <a:gd name="connsiteY10" fmla="*/ 33596 h 59790"/>
                <a:gd name="connsiteX11" fmla="*/ 357187 w 633412"/>
                <a:gd name="connsiteY11" fmla="*/ 28833 h 59790"/>
                <a:gd name="connsiteX12" fmla="*/ 371475 w 633412"/>
                <a:gd name="connsiteY12" fmla="*/ 24071 h 59790"/>
                <a:gd name="connsiteX13" fmla="*/ 402431 w 633412"/>
                <a:gd name="connsiteY13" fmla="*/ 16927 h 59790"/>
                <a:gd name="connsiteX14" fmla="*/ 423862 w 633412"/>
                <a:gd name="connsiteY14" fmla="*/ 9783 h 59790"/>
                <a:gd name="connsiteX15" fmla="*/ 431006 w 633412"/>
                <a:gd name="connsiteY15" fmla="*/ 5021 h 59790"/>
                <a:gd name="connsiteX16" fmla="*/ 459581 w 633412"/>
                <a:gd name="connsiteY16" fmla="*/ 2640 h 59790"/>
                <a:gd name="connsiteX17" fmla="*/ 633412 w 633412"/>
                <a:gd name="connsiteY17" fmla="*/ 43121 h 59790"/>
                <a:gd name="connsiteX0" fmla="*/ 0 w 633412"/>
                <a:gd name="connsiteY0" fmla="*/ 20879 h 56598"/>
                <a:gd name="connsiteX1" fmla="*/ 102394 w 633412"/>
                <a:gd name="connsiteY1" fmla="*/ 49454 h 56598"/>
                <a:gd name="connsiteX2" fmla="*/ 111919 w 633412"/>
                <a:gd name="connsiteY2" fmla="*/ 54216 h 56598"/>
                <a:gd name="connsiteX3" fmla="*/ 140494 w 633412"/>
                <a:gd name="connsiteY3" fmla="*/ 56598 h 56598"/>
                <a:gd name="connsiteX4" fmla="*/ 235744 w 633412"/>
                <a:gd name="connsiteY4" fmla="*/ 54216 h 56598"/>
                <a:gd name="connsiteX5" fmla="*/ 245269 w 633412"/>
                <a:gd name="connsiteY5" fmla="*/ 51835 h 56598"/>
                <a:gd name="connsiteX6" fmla="*/ 269081 w 633412"/>
                <a:gd name="connsiteY6" fmla="*/ 47073 h 56598"/>
                <a:gd name="connsiteX7" fmla="*/ 283369 w 633412"/>
                <a:gd name="connsiteY7" fmla="*/ 42310 h 56598"/>
                <a:gd name="connsiteX8" fmla="*/ 307181 w 633412"/>
                <a:gd name="connsiteY8" fmla="*/ 39929 h 56598"/>
                <a:gd name="connsiteX9" fmla="*/ 316706 w 633412"/>
                <a:gd name="connsiteY9" fmla="*/ 35166 h 56598"/>
                <a:gd name="connsiteX10" fmla="*/ 340519 w 633412"/>
                <a:gd name="connsiteY10" fmla="*/ 30404 h 56598"/>
                <a:gd name="connsiteX11" fmla="*/ 357187 w 633412"/>
                <a:gd name="connsiteY11" fmla="*/ 25641 h 56598"/>
                <a:gd name="connsiteX12" fmla="*/ 371475 w 633412"/>
                <a:gd name="connsiteY12" fmla="*/ 20879 h 56598"/>
                <a:gd name="connsiteX13" fmla="*/ 402431 w 633412"/>
                <a:gd name="connsiteY13" fmla="*/ 13735 h 56598"/>
                <a:gd name="connsiteX14" fmla="*/ 423862 w 633412"/>
                <a:gd name="connsiteY14" fmla="*/ 6591 h 56598"/>
                <a:gd name="connsiteX15" fmla="*/ 431006 w 633412"/>
                <a:gd name="connsiteY15" fmla="*/ 1829 h 56598"/>
                <a:gd name="connsiteX16" fmla="*/ 633412 w 633412"/>
                <a:gd name="connsiteY16" fmla="*/ 39929 h 56598"/>
                <a:gd name="connsiteX0" fmla="*/ 0 w 633412"/>
                <a:gd name="connsiteY0" fmla="*/ 14288 h 50007"/>
                <a:gd name="connsiteX1" fmla="*/ 102394 w 633412"/>
                <a:gd name="connsiteY1" fmla="*/ 42863 h 50007"/>
                <a:gd name="connsiteX2" fmla="*/ 111919 w 633412"/>
                <a:gd name="connsiteY2" fmla="*/ 47625 h 50007"/>
                <a:gd name="connsiteX3" fmla="*/ 140494 w 633412"/>
                <a:gd name="connsiteY3" fmla="*/ 50007 h 50007"/>
                <a:gd name="connsiteX4" fmla="*/ 235744 w 633412"/>
                <a:gd name="connsiteY4" fmla="*/ 47625 h 50007"/>
                <a:gd name="connsiteX5" fmla="*/ 245269 w 633412"/>
                <a:gd name="connsiteY5" fmla="*/ 45244 h 50007"/>
                <a:gd name="connsiteX6" fmla="*/ 269081 w 633412"/>
                <a:gd name="connsiteY6" fmla="*/ 40482 h 50007"/>
                <a:gd name="connsiteX7" fmla="*/ 283369 w 633412"/>
                <a:gd name="connsiteY7" fmla="*/ 35719 h 50007"/>
                <a:gd name="connsiteX8" fmla="*/ 307181 w 633412"/>
                <a:gd name="connsiteY8" fmla="*/ 33338 h 50007"/>
                <a:gd name="connsiteX9" fmla="*/ 316706 w 633412"/>
                <a:gd name="connsiteY9" fmla="*/ 28575 h 50007"/>
                <a:gd name="connsiteX10" fmla="*/ 340519 w 633412"/>
                <a:gd name="connsiteY10" fmla="*/ 23813 h 50007"/>
                <a:gd name="connsiteX11" fmla="*/ 357187 w 633412"/>
                <a:gd name="connsiteY11" fmla="*/ 19050 h 50007"/>
                <a:gd name="connsiteX12" fmla="*/ 371475 w 633412"/>
                <a:gd name="connsiteY12" fmla="*/ 14288 h 50007"/>
                <a:gd name="connsiteX13" fmla="*/ 402431 w 633412"/>
                <a:gd name="connsiteY13" fmla="*/ 7144 h 50007"/>
                <a:gd name="connsiteX14" fmla="*/ 423862 w 633412"/>
                <a:gd name="connsiteY14" fmla="*/ 0 h 50007"/>
                <a:gd name="connsiteX15" fmla="*/ 633412 w 633412"/>
                <a:gd name="connsiteY15" fmla="*/ 33338 h 50007"/>
                <a:gd name="connsiteX0" fmla="*/ 0 w 633412"/>
                <a:gd name="connsiteY0" fmla="*/ 7880 h 43599"/>
                <a:gd name="connsiteX1" fmla="*/ 102394 w 633412"/>
                <a:gd name="connsiteY1" fmla="*/ 36455 h 43599"/>
                <a:gd name="connsiteX2" fmla="*/ 111919 w 633412"/>
                <a:gd name="connsiteY2" fmla="*/ 41217 h 43599"/>
                <a:gd name="connsiteX3" fmla="*/ 140494 w 633412"/>
                <a:gd name="connsiteY3" fmla="*/ 43599 h 43599"/>
                <a:gd name="connsiteX4" fmla="*/ 235744 w 633412"/>
                <a:gd name="connsiteY4" fmla="*/ 41217 h 43599"/>
                <a:gd name="connsiteX5" fmla="*/ 245269 w 633412"/>
                <a:gd name="connsiteY5" fmla="*/ 38836 h 43599"/>
                <a:gd name="connsiteX6" fmla="*/ 269081 w 633412"/>
                <a:gd name="connsiteY6" fmla="*/ 34074 h 43599"/>
                <a:gd name="connsiteX7" fmla="*/ 283369 w 633412"/>
                <a:gd name="connsiteY7" fmla="*/ 29311 h 43599"/>
                <a:gd name="connsiteX8" fmla="*/ 307181 w 633412"/>
                <a:gd name="connsiteY8" fmla="*/ 26930 h 43599"/>
                <a:gd name="connsiteX9" fmla="*/ 316706 w 633412"/>
                <a:gd name="connsiteY9" fmla="*/ 22167 h 43599"/>
                <a:gd name="connsiteX10" fmla="*/ 340519 w 633412"/>
                <a:gd name="connsiteY10" fmla="*/ 17405 h 43599"/>
                <a:gd name="connsiteX11" fmla="*/ 357187 w 633412"/>
                <a:gd name="connsiteY11" fmla="*/ 12642 h 43599"/>
                <a:gd name="connsiteX12" fmla="*/ 371475 w 633412"/>
                <a:gd name="connsiteY12" fmla="*/ 7880 h 43599"/>
                <a:gd name="connsiteX13" fmla="*/ 402431 w 633412"/>
                <a:gd name="connsiteY13" fmla="*/ 736 h 43599"/>
                <a:gd name="connsiteX14" fmla="*/ 633412 w 633412"/>
                <a:gd name="connsiteY14" fmla="*/ 26930 h 43599"/>
                <a:gd name="connsiteX0" fmla="*/ 0 w 633412"/>
                <a:gd name="connsiteY0" fmla="*/ 575 h 36294"/>
                <a:gd name="connsiteX1" fmla="*/ 102394 w 633412"/>
                <a:gd name="connsiteY1" fmla="*/ 29150 h 36294"/>
                <a:gd name="connsiteX2" fmla="*/ 111919 w 633412"/>
                <a:gd name="connsiteY2" fmla="*/ 33912 h 36294"/>
                <a:gd name="connsiteX3" fmla="*/ 140494 w 633412"/>
                <a:gd name="connsiteY3" fmla="*/ 36294 h 36294"/>
                <a:gd name="connsiteX4" fmla="*/ 235744 w 633412"/>
                <a:gd name="connsiteY4" fmla="*/ 33912 h 36294"/>
                <a:gd name="connsiteX5" fmla="*/ 245269 w 633412"/>
                <a:gd name="connsiteY5" fmla="*/ 31531 h 36294"/>
                <a:gd name="connsiteX6" fmla="*/ 269081 w 633412"/>
                <a:gd name="connsiteY6" fmla="*/ 26769 h 36294"/>
                <a:gd name="connsiteX7" fmla="*/ 283369 w 633412"/>
                <a:gd name="connsiteY7" fmla="*/ 22006 h 36294"/>
                <a:gd name="connsiteX8" fmla="*/ 307181 w 633412"/>
                <a:gd name="connsiteY8" fmla="*/ 19625 h 36294"/>
                <a:gd name="connsiteX9" fmla="*/ 316706 w 633412"/>
                <a:gd name="connsiteY9" fmla="*/ 14862 h 36294"/>
                <a:gd name="connsiteX10" fmla="*/ 340519 w 633412"/>
                <a:gd name="connsiteY10" fmla="*/ 10100 h 36294"/>
                <a:gd name="connsiteX11" fmla="*/ 357187 w 633412"/>
                <a:gd name="connsiteY11" fmla="*/ 5337 h 36294"/>
                <a:gd name="connsiteX12" fmla="*/ 371475 w 633412"/>
                <a:gd name="connsiteY12" fmla="*/ 575 h 36294"/>
                <a:gd name="connsiteX13" fmla="*/ 633412 w 633412"/>
                <a:gd name="connsiteY13" fmla="*/ 19625 h 36294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340519 w 633412"/>
                <a:gd name="connsiteY10" fmla="*/ 9525 h 35719"/>
                <a:gd name="connsiteX11" fmla="*/ 357187 w 633412"/>
                <a:gd name="connsiteY11" fmla="*/ 4762 h 35719"/>
                <a:gd name="connsiteX12" fmla="*/ 633412 w 633412"/>
                <a:gd name="connsiteY12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340519 w 633412"/>
                <a:gd name="connsiteY10" fmla="*/ 9525 h 35719"/>
                <a:gd name="connsiteX11" fmla="*/ 633412 w 633412"/>
                <a:gd name="connsiteY11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316706 w 633412"/>
                <a:gd name="connsiteY9" fmla="*/ 14287 h 35719"/>
                <a:gd name="connsiteX10" fmla="*/ 633412 w 633412"/>
                <a:gd name="connsiteY10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307181 w 633412"/>
                <a:gd name="connsiteY8" fmla="*/ 19050 h 35719"/>
                <a:gd name="connsiteX9" fmla="*/ 633412 w 633412"/>
                <a:gd name="connsiteY9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283369 w 633412"/>
                <a:gd name="connsiteY7" fmla="*/ 21431 h 35719"/>
                <a:gd name="connsiteX8" fmla="*/ 633412 w 633412"/>
                <a:gd name="connsiteY8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269081 w 633412"/>
                <a:gd name="connsiteY6" fmla="*/ 26194 h 35719"/>
                <a:gd name="connsiteX7" fmla="*/ 633412 w 633412"/>
                <a:gd name="connsiteY7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245269 w 633412"/>
                <a:gd name="connsiteY5" fmla="*/ 30956 h 35719"/>
                <a:gd name="connsiteX6" fmla="*/ 633412 w 633412"/>
                <a:gd name="connsiteY6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235744 w 633412"/>
                <a:gd name="connsiteY4" fmla="*/ 33337 h 35719"/>
                <a:gd name="connsiteX5" fmla="*/ 633412 w 633412"/>
                <a:gd name="connsiteY5" fmla="*/ 19050 h 35719"/>
                <a:gd name="connsiteX0" fmla="*/ 0 w 633412"/>
                <a:gd name="connsiteY0" fmla="*/ 0 h 35719"/>
                <a:gd name="connsiteX1" fmla="*/ 102394 w 633412"/>
                <a:gd name="connsiteY1" fmla="*/ 28575 h 35719"/>
                <a:gd name="connsiteX2" fmla="*/ 111919 w 633412"/>
                <a:gd name="connsiteY2" fmla="*/ 33337 h 35719"/>
                <a:gd name="connsiteX3" fmla="*/ 140494 w 633412"/>
                <a:gd name="connsiteY3" fmla="*/ 35719 h 35719"/>
                <a:gd name="connsiteX4" fmla="*/ 633412 w 633412"/>
                <a:gd name="connsiteY4" fmla="*/ 19050 h 35719"/>
                <a:gd name="connsiteX0" fmla="*/ 0 w 633412"/>
                <a:gd name="connsiteY0" fmla="*/ 0 h 33629"/>
                <a:gd name="connsiteX1" fmla="*/ 102394 w 633412"/>
                <a:gd name="connsiteY1" fmla="*/ 28575 h 33629"/>
                <a:gd name="connsiteX2" fmla="*/ 111919 w 633412"/>
                <a:gd name="connsiteY2" fmla="*/ 33337 h 33629"/>
                <a:gd name="connsiteX3" fmla="*/ 633412 w 633412"/>
                <a:gd name="connsiteY3" fmla="*/ 19050 h 33629"/>
                <a:gd name="connsiteX0" fmla="*/ 0 w 633412"/>
                <a:gd name="connsiteY0" fmla="*/ 0 h 29158"/>
                <a:gd name="connsiteX1" fmla="*/ 102394 w 633412"/>
                <a:gd name="connsiteY1" fmla="*/ 28575 h 29158"/>
                <a:gd name="connsiteX2" fmla="*/ 633412 w 633412"/>
                <a:gd name="connsiteY2" fmla="*/ 19050 h 29158"/>
                <a:gd name="connsiteX0" fmla="*/ 0 w 633412"/>
                <a:gd name="connsiteY0" fmla="*/ 0 h 19050"/>
                <a:gd name="connsiteX1" fmla="*/ 633412 w 633412"/>
                <a:gd name="connsiteY1" fmla="*/ 19050 h 19050"/>
                <a:gd name="connsiteX0" fmla="*/ 0 w 623887"/>
                <a:gd name="connsiteY0" fmla="*/ 0 h 19050"/>
                <a:gd name="connsiteX1" fmla="*/ 623887 w 623887"/>
                <a:gd name="connsiteY1" fmla="*/ 19050 h 19050"/>
                <a:gd name="connsiteX0" fmla="*/ 0 w 628650"/>
                <a:gd name="connsiteY0" fmla="*/ 0 h 19050"/>
                <a:gd name="connsiteX1" fmla="*/ 628650 w 628650"/>
                <a:gd name="connsiteY1" fmla="*/ 19050 h 19050"/>
                <a:gd name="connsiteX0" fmla="*/ 0 w 628650"/>
                <a:gd name="connsiteY0" fmla="*/ 0 h 19050"/>
                <a:gd name="connsiteX1" fmla="*/ 311943 w 628650"/>
                <a:gd name="connsiteY1" fmla="*/ 7143 h 19050"/>
                <a:gd name="connsiteX2" fmla="*/ 628650 w 628650"/>
                <a:gd name="connsiteY2" fmla="*/ 19050 h 19050"/>
                <a:gd name="connsiteX0" fmla="*/ 0 w 628650"/>
                <a:gd name="connsiteY0" fmla="*/ 27509 h 46559"/>
                <a:gd name="connsiteX1" fmla="*/ 311943 w 628650"/>
                <a:gd name="connsiteY1" fmla="*/ 34652 h 46559"/>
                <a:gd name="connsiteX2" fmla="*/ 628650 w 628650"/>
                <a:gd name="connsiteY2" fmla="*/ 46559 h 46559"/>
                <a:gd name="connsiteX0" fmla="*/ 0 w 628650"/>
                <a:gd name="connsiteY0" fmla="*/ 27509 h 48261"/>
                <a:gd name="connsiteX1" fmla="*/ 311943 w 628650"/>
                <a:gd name="connsiteY1" fmla="*/ 34652 h 48261"/>
                <a:gd name="connsiteX2" fmla="*/ 628650 w 628650"/>
                <a:gd name="connsiteY2" fmla="*/ 46559 h 48261"/>
                <a:gd name="connsiteX0" fmla="*/ 0 w 628650"/>
                <a:gd name="connsiteY0" fmla="*/ 29369 h 50121"/>
                <a:gd name="connsiteX1" fmla="*/ 311943 w 628650"/>
                <a:gd name="connsiteY1" fmla="*/ 36512 h 50121"/>
                <a:gd name="connsiteX2" fmla="*/ 628650 w 628650"/>
                <a:gd name="connsiteY2" fmla="*/ 48419 h 50121"/>
                <a:gd name="connsiteX0" fmla="*/ 0 w 628650"/>
                <a:gd name="connsiteY0" fmla="*/ 33389 h 54141"/>
                <a:gd name="connsiteX1" fmla="*/ 311943 w 628650"/>
                <a:gd name="connsiteY1" fmla="*/ 40532 h 54141"/>
                <a:gd name="connsiteX2" fmla="*/ 628650 w 628650"/>
                <a:gd name="connsiteY2" fmla="*/ 52439 h 54141"/>
                <a:gd name="connsiteX0" fmla="*/ 0 w 628650"/>
                <a:gd name="connsiteY0" fmla="*/ 24294 h 45046"/>
                <a:gd name="connsiteX1" fmla="*/ 311943 w 628650"/>
                <a:gd name="connsiteY1" fmla="*/ 31437 h 45046"/>
                <a:gd name="connsiteX2" fmla="*/ 628650 w 628650"/>
                <a:gd name="connsiteY2" fmla="*/ 43344 h 45046"/>
                <a:gd name="connsiteX0" fmla="*/ 0 w 628650"/>
                <a:gd name="connsiteY0" fmla="*/ 30297 h 51049"/>
                <a:gd name="connsiteX1" fmla="*/ 311943 w 628650"/>
                <a:gd name="connsiteY1" fmla="*/ 37440 h 51049"/>
                <a:gd name="connsiteX2" fmla="*/ 628650 w 628650"/>
                <a:gd name="connsiteY2" fmla="*/ 39822 h 51049"/>
                <a:gd name="connsiteX0" fmla="*/ 0 w 628650"/>
                <a:gd name="connsiteY0" fmla="*/ 30297 h 63342"/>
                <a:gd name="connsiteX1" fmla="*/ 311943 w 628650"/>
                <a:gd name="connsiteY1" fmla="*/ 37440 h 63342"/>
                <a:gd name="connsiteX2" fmla="*/ 628650 w 628650"/>
                <a:gd name="connsiteY2" fmla="*/ 39822 h 63342"/>
                <a:gd name="connsiteX0" fmla="*/ 0 w 628650"/>
                <a:gd name="connsiteY0" fmla="*/ 30297 h 70740"/>
                <a:gd name="connsiteX1" fmla="*/ 311943 w 628650"/>
                <a:gd name="connsiteY1" fmla="*/ 37440 h 70740"/>
                <a:gd name="connsiteX2" fmla="*/ 628650 w 628650"/>
                <a:gd name="connsiteY2" fmla="*/ 39822 h 70740"/>
                <a:gd name="connsiteX0" fmla="*/ 0 w 628650"/>
                <a:gd name="connsiteY0" fmla="*/ 30297 h 68835"/>
                <a:gd name="connsiteX1" fmla="*/ 311943 w 628650"/>
                <a:gd name="connsiteY1" fmla="*/ 37440 h 68835"/>
                <a:gd name="connsiteX2" fmla="*/ 628650 w 628650"/>
                <a:gd name="connsiteY2" fmla="*/ 39822 h 68835"/>
                <a:gd name="connsiteX0" fmla="*/ 0 w 628650"/>
                <a:gd name="connsiteY0" fmla="*/ 30297 h 68835"/>
                <a:gd name="connsiteX1" fmla="*/ 311943 w 628650"/>
                <a:gd name="connsiteY1" fmla="*/ 37440 h 68835"/>
                <a:gd name="connsiteX2" fmla="*/ 628650 w 628650"/>
                <a:gd name="connsiteY2" fmla="*/ 39822 h 68835"/>
                <a:gd name="connsiteX0" fmla="*/ 0 w 626269"/>
                <a:gd name="connsiteY0" fmla="*/ 37440 h 72932"/>
                <a:gd name="connsiteX1" fmla="*/ 309562 w 626269"/>
                <a:gd name="connsiteY1" fmla="*/ 37440 h 72932"/>
                <a:gd name="connsiteX2" fmla="*/ 626269 w 626269"/>
                <a:gd name="connsiteY2" fmla="*/ 39822 h 72932"/>
                <a:gd name="connsiteX0" fmla="*/ 0 w 623888"/>
                <a:gd name="connsiteY0" fmla="*/ 37440 h 72932"/>
                <a:gd name="connsiteX1" fmla="*/ 307181 w 623888"/>
                <a:gd name="connsiteY1" fmla="*/ 37440 h 72932"/>
                <a:gd name="connsiteX2" fmla="*/ 623888 w 623888"/>
                <a:gd name="connsiteY2" fmla="*/ 39822 h 72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3888" h="72932">
                  <a:moveTo>
                    <a:pt x="0" y="37440"/>
                  </a:moveTo>
                  <a:cubicBezTo>
                    <a:pt x="65881" y="96971"/>
                    <a:pt x="200819" y="70777"/>
                    <a:pt x="307181" y="37440"/>
                  </a:cubicBezTo>
                  <a:cubicBezTo>
                    <a:pt x="388145" y="15215"/>
                    <a:pt x="523875" y="-35585"/>
                    <a:pt x="623888" y="39822"/>
                  </a:cubicBezTo>
                </a:path>
              </a:pathLst>
            </a:custGeom>
            <a:grpFill/>
            <a:ln w="38100" cap="rnd">
              <a:solidFill>
                <a:schemeClr val="tx2">
                  <a:lumMod val="90000"/>
                  <a:lumOff val="10000"/>
                </a:schemeClr>
              </a:solidFill>
            </a:ln>
          </p:spPr>
          <p:txBody>
            <a:bodyPr rtlCol="0" anchor="ctr"/>
            <a:lstStyle>
              <a:defPPr>
                <a:defRPr lang="ro-RO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IN" sz="1800" b="0" i="0" u="none" strike="noStrike" kern="120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</p:grpSp>
      <p:sp>
        <p:nvSpPr>
          <p:cNvPr id="3" name="TextBox 2">
            <a:extLst>
              <a:ext uri="{FF2B5EF4-FFF2-40B4-BE49-F238E27FC236}">
                <a16:creationId xmlns:a16="http://schemas.microsoft.com/office/drawing/2014/main" id="{59A5379A-7ED1-2D42-CBA7-D20335418E9F}"/>
              </a:ext>
            </a:extLst>
          </p:cNvPr>
          <p:cNvSpPr txBox="1"/>
          <p:nvPr/>
        </p:nvSpPr>
        <p:spPr>
          <a:xfrm>
            <a:off x="3888341" y="4163217"/>
            <a:ext cx="2087507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3568BA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Underfitting</a:t>
            </a:r>
          </a:p>
        </p:txBody>
      </p:sp>
      <p:sp>
        <p:nvSpPr>
          <p:cNvPr id="1045" name="TextBox 1044">
            <a:extLst>
              <a:ext uri="{FF2B5EF4-FFF2-40B4-BE49-F238E27FC236}">
                <a16:creationId xmlns:a16="http://schemas.microsoft.com/office/drawing/2014/main" id="{03ADEFD9-B7B2-2A07-CB93-3173FE451AE1}"/>
              </a:ext>
            </a:extLst>
          </p:cNvPr>
          <p:cNvSpPr txBox="1"/>
          <p:nvPr/>
        </p:nvSpPr>
        <p:spPr>
          <a:xfrm>
            <a:off x="6591754" y="4160821"/>
            <a:ext cx="2074892" cy="3847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900" b="1" i="0" u="none" strike="noStrike" kern="1200" cap="none" spc="0" normalizeH="0" baseline="0" noProof="0" dirty="0">
                <a:ln>
                  <a:noFill/>
                </a:ln>
                <a:solidFill>
                  <a:srgbClr val="275317"/>
                </a:solidFill>
                <a:effectLst/>
                <a:uLnTx/>
                <a:uFillTx/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Overfitting</a:t>
            </a:r>
          </a:p>
        </p:txBody>
      </p:sp>
      <p:cxnSp>
        <p:nvCxnSpPr>
          <p:cNvPr id="1046" name="Straight Arrow Connector 1045">
            <a:extLst>
              <a:ext uri="{FF2B5EF4-FFF2-40B4-BE49-F238E27FC236}">
                <a16:creationId xmlns:a16="http://schemas.microsoft.com/office/drawing/2014/main" id="{EC9B4F08-8F71-3D2B-2D35-FDD6F88CA5AB}"/>
              </a:ext>
            </a:extLst>
          </p:cNvPr>
          <p:cNvCxnSpPr>
            <a:cxnSpLocks/>
            <a:stCxn id="3" idx="2"/>
          </p:cNvCxnSpPr>
          <p:nvPr/>
        </p:nvCxnSpPr>
        <p:spPr>
          <a:xfrm flipH="1">
            <a:off x="4027549" y="4547938"/>
            <a:ext cx="904546" cy="7407"/>
          </a:xfrm>
          <a:prstGeom prst="straightConnector1">
            <a:avLst/>
          </a:prstGeom>
          <a:ln w="57150">
            <a:solidFill>
              <a:srgbClr val="3568BA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48" name="Straight Arrow Connector 1047">
            <a:extLst>
              <a:ext uri="{FF2B5EF4-FFF2-40B4-BE49-F238E27FC236}">
                <a16:creationId xmlns:a16="http://schemas.microsoft.com/office/drawing/2014/main" id="{0E359773-65FE-3C47-86BC-73ACC8798018}"/>
              </a:ext>
            </a:extLst>
          </p:cNvPr>
          <p:cNvCxnSpPr>
            <a:cxnSpLocks/>
          </p:cNvCxnSpPr>
          <p:nvPr/>
        </p:nvCxnSpPr>
        <p:spPr>
          <a:xfrm>
            <a:off x="6921830" y="4547937"/>
            <a:ext cx="904546" cy="7407"/>
          </a:xfrm>
          <a:prstGeom prst="straightConnector1">
            <a:avLst/>
          </a:prstGeom>
          <a:ln w="57150">
            <a:solidFill>
              <a:srgbClr val="275317"/>
            </a:solidFill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6" name="Group 15">
            <a:extLst>
              <a:ext uri="{FF2B5EF4-FFF2-40B4-BE49-F238E27FC236}">
                <a16:creationId xmlns:a16="http://schemas.microsoft.com/office/drawing/2014/main" id="{12BE61E8-5605-8859-B446-32D840215B7C}"/>
              </a:ext>
            </a:extLst>
          </p:cNvPr>
          <p:cNvGrpSpPr/>
          <p:nvPr/>
        </p:nvGrpSpPr>
        <p:grpSpPr>
          <a:xfrm>
            <a:off x="2630945" y="649247"/>
            <a:ext cx="6625310" cy="5441569"/>
            <a:chOff x="2782723" y="874729"/>
            <a:chExt cx="6625310" cy="5441569"/>
          </a:xfrm>
        </p:grpSpPr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EF8CE02F-1971-9773-B2E0-2EE4861E5AC3}"/>
                </a:ext>
              </a:extLst>
            </p:cNvPr>
            <p:cNvSpPr/>
            <p:nvPr/>
          </p:nvSpPr>
          <p:spPr>
            <a:xfrm>
              <a:off x="831133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7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E2445373-A830-ADAB-9D56-0F51AB7941C6}"/>
                </a:ext>
              </a:extLst>
            </p:cNvPr>
            <p:cNvSpPr/>
            <p:nvPr/>
          </p:nvSpPr>
          <p:spPr>
            <a:xfrm rot="10800000">
              <a:off x="8697766" y="5382086"/>
              <a:ext cx="163258" cy="791337"/>
            </a:xfrm>
            <a:custGeom>
              <a:avLst/>
              <a:gdLst>
                <a:gd name="connsiteX0" fmla="*/ 0 w 163258"/>
                <a:gd name="connsiteY0" fmla="*/ 0 h 791337"/>
                <a:gd name="connsiteX1" fmla="*/ 163259 w 163258"/>
                <a:gd name="connsiteY1" fmla="*/ 0 h 791337"/>
                <a:gd name="connsiteX2" fmla="*/ 163259 w 163258"/>
                <a:gd name="connsiteY2" fmla="*/ 791337 h 791337"/>
                <a:gd name="connsiteX3" fmla="*/ 0 w 163258"/>
                <a:gd name="connsiteY3" fmla="*/ 791337 h 79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258" h="791337">
                  <a:moveTo>
                    <a:pt x="0" y="0"/>
                  </a:moveTo>
                  <a:lnTo>
                    <a:pt x="163259" y="0"/>
                  </a:lnTo>
                  <a:lnTo>
                    <a:pt x="163259" y="791337"/>
                  </a:lnTo>
                  <a:lnTo>
                    <a:pt x="0" y="791337"/>
                  </a:lnTo>
                  <a:close/>
                </a:path>
              </a:pathLst>
            </a:custGeom>
            <a:solidFill>
              <a:srgbClr val="F6B197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0545E5F-DB14-135B-449F-F0B6187EEDD6}"/>
                </a:ext>
              </a:extLst>
            </p:cNvPr>
            <p:cNvSpPr/>
            <p:nvPr/>
          </p:nvSpPr>
          <p:spPr>
            <a:xfrm>
              <a:off x="3478066" y="1971565"/>
              <a:ext cx="321087" cy="446246"/>
            </a:xfrm>
            <a:custGeom>
              <a:avLst/>
              <a:gdLst>
                <a:gd name="connsiteX0" fmla="*/ 0 w 321087"/>
                <a:gd name="connsiteY0" fmla="*/ 0 h 446246"/>
                <a:gd name="connsiteX1" fmla="*/ 321088 w 321087"/>
                <a:gd name="connsiteY1" fmla="*/ 0 h 446246"/>
                <a:gd name="connsiteX2" fmla="*/ 321088 w 321087"/>
                <a:gd name="connsiteY2" fmla="*/ 446246 h 446246"/>
                <a:gd name="connsiteX3" fmla="*/ 0 w 321087"/>
                <a:gd name="connsiteY3" fmla="*/ 446246 h 446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087" h="446246">
                  <a:moveTo>
                    <a:pt x="0" y="0"/>
                  </a:moveTo>
                  <a:lnTo>
                    <a:pt x="321088" y="0"/>
                  </a:lnTo>
                  <a:lnTo>
                    <a:pt x="321088" y="446246"/>
                  </a:lnTo>
                  <a:lnTo>
                    <a:pt x="0" y="446246"/>
                  </a:lnTo>
                  <a:close/>
                </a:path>
              </a:pathLst>
            </a:custGeom>
            <a:solidFill>
              <a:srgbClr val="F9AF9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660A837-190B-7C81-BAD9-92434FF2E5D9}"/>
                </a:ext>
              </a:extLst>
            </p:cNvPr>
            <p:cNvSpPr/>
            <p:nvPr/>
          </p:nvSpPr>
          <p:spPr>
            <a:xfrm>
              <a:off x="3478066" y="1994996"/>
              <a:ext cx="321087" cy="302799"/>
            </a:xfrm>
            <a:custGeom>
              <a:avLst/>
              <a:gdLst>
                <a:gd name="connsiteX0" fmla="*/ 321088 w 321087"/>
                <a:gd name="connsiteY0" fmla="*/ 0 h 302799"/>
                <a:gd name="connsiteX1" fmla="*/ 321088 w 321087"/>
                <a:gd name="connsiteY1" fmla="*/ 302800 h 302799"/>
                <a:gd name="connsiteX2" fmla="*/ 0 w 321087"/>
                <a:gd name="connsiteY2" fmla="*/ 108966 h 302799"/>
                <a:gd name="connsiteX3" fmla="*/ 0 w 321087"/>
                <a:gd name="connsiteY3" fmla="*/ 37528 h 302799"/>
                <a:gd name="connsiteX4" fmla="*/ 8763 w 321087"/>
                <a:gd name="connsiteY4" fmla="*/ 22003 h 302799"/>
                <a:gd name="connsiteX5" fmla="*/ 321088 w 321087"/>
                <a:gd name="connsiteY5" fmla="*/ 0 h 3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087" h="302799">
                  <a:moveTo>
                    <a:pt x="321088" y="0"/>
                  </a:moveTo>
                  <a:lnTo>
                    <a:pt x="321088" y="302800"/>
                  </a:lnTo>
                  <a:cubicBezTo>
                    <a:pt x="214027" y="238125"/>
                    <a:pt x="107061" y="173545"/>
                    <a:pt x="0" y="108966"/>
                  </a:cubicBezTo>
                  <a:lnTo>
                    <a:pt x="0" y="37528"/>
                  </a:lnTo>
                  <a:cubicBezTo>
                    <a:pt x="2953" y="32385"/>
                    <a:pt x="5906" y="27146"/>
                    <a:pt x="8763" y="22003"/>
                  </a:cubicBezTo>
                  <a:cubicBezTo>
                    <a:pt x="112871" y="14669"/>
                    <a:pt x="216979" y="7334"/>
                    <a:pt x="321088" y="0"/>
                  </a:cubicBezTo>
                  <a:close/>
                </a:path>
              </a:pathLst>
            </a:custGeom>
            <a:solidFill>
              <a:srgbClr val="9F5E5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9445371-0A41-6966-626C-270FEF828E88}"/>
                </a:ext>
              </a:extLst>
            </p:cNvPr>
            <p:cNvSpPr/>
            <p:nvPr/>
          </p:nvSpPr>
          <p:spPr>
            <a:xfrm>
              <a:off x="3175932" y="2295319"/>
              <a:ext cx="933450" cy="933450"/>
            </a:xfrm>
            <a:custGeom>
              <a:avLst/>
              <a:gdLst>
                <a:gd name="connsiteX0" fmla="*/ 653225 w 933450"/>
                <a:gd name="connsiteY0" fmla="*/ 933450 h 933450"/>
                <a:gd name="connsiteX1" fmla="*/ 280321 w 933450"/>
                <a:gd name="connsiteY1" fmla="*/ 933450 h 933450"/>
                <a:gd name="connsiteX2" fmla="*/ 0 w 933450"/>
                <a:gd name="connsiteY2" fmla="*/ 653129 h 933450"/>
                <a:gd name="connsiteX3" fmla="*/ 0 w 933450"/>
                <a:gd name="connsiteY3" fmla="*/ 280321 h 933450"/>
                <a:gd name="connsiteX4" fmla="*/ 280321 w 933450"/>
                <a:gd name="connsiteY4" fmla="*/ 0 h 933450"/>
                <a:gd name="connsiteX5" fmla="*/ 653129 w 933450"/>
                <a:gd name="connsiteY5" fmla="*/ 0 h 933450"/>
                <a:gd name="connsiteX6" fmla="*/ 933450 w 933450"/>
                <a:gd name="connsiteY6" fmla="*/ 280321 h 933450"/>
                <a:gd name="connsiteX7" fmla="*/ 933450 w 933450"/>
                <a:gd name="connsiteY7" fmla="*/ 653129 h 933450"/>
                <a:gd name="connsiteX8" fmla="*/ 653225 w 933450"/>
                <a:gd name="connsiteY8" fmla="*/ 933450 h 933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3450" h="933450">
                  <a:moveTo>
                    <a:pt x="653225" y="933450"/>
                  </a:moveTo>
                  <a:lnTo>
                    <a:pt x="280321" y="933450"/>
                  </a:lnTo>
                  <a:cubicBezTo>
                    <a:pt x="126111" y="933450"/>
                    <a:pt x="0" y="807339"/>
                    <a:pt x="0" y="653129"/>
                  </a:cubicBezTo>
                  <a:lnTo>
                    <a:pt x="0" y="280321"/>
                  </a:lnTo>
                  <a:cubicBezTo>
                    <a:pt x="0" y="126111"/>
                    <a:pt x="126111" y="0"/>
                    <a:pt x="280321" y="0"/>
                  </a:cubicBezTo>
                  <a:lnTo>
                    <a:pt x="653129" y="0"/>
                  </a:lnTo>
                  <a:cubicBezTo>
                    <a:pt x="807339" y="0"/>
                    <a:pt x="933450" y="126111"/>
                    <a:pt x="933450" y="280321"/>
                  </a:cubicBezTo>
                  <a:lnTo>
                    <a:pt x="933450" y="653129"/>
                  </a:lnTo>
                  <a:cubicBezTo>
                    <a:pt x="933450" y="807339"/>
                    <a:pt x="807339" y="933450"/>
                    <a:pt x="653225" y="933450"/>
                  </a:cubicBezTo>
                  <a:close/>
                </a:path>
              </a:pathLst>
            </a:custGeom>
            <a:solidFill>
              <a:srgbClr val="0070C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8BBC818-D31F-2574-6F39-8A797EE6F1E7}"/>
                </a:ext>
              </a:extLst>
            </p:cNvPr>
            <p:cNvSpPr/>
            <p:nvPr/>
          </p:nvSpPr>
          <p:spPr>
            <a:xfrm>
              <a:off x="3478066" y="2295319"/>
              <a:ext cx="476882" cy="429958"/>
            </a:xfrm>
            <a:custGeom>
              <a:avLst/>
              <a:gdLst>
                <a:gd name="connsiteX0" fmla="*/ 0 w 476882"/>
                <a:gd name="connsiteY0" fmla="*/ 0 h 429958"/>
                <a:gd name="connsiteX1" fmla="*/ 122396 w 476882"/>
                <a:gd name="connsiteY1" fmla="*/ 166021 h 429958"/>
                <a:gd name="connsiteX2" fmla="*/ 138684 w 476882"/>
                <a:gd name="connsiteY2" fmla="*/ 429959 h 429958"/>
                <a:gd name="connsiteX3" fmla="*/ 476155 w 476882"/>
                <a:gd name="connsiteY3" fmla="*/ 408146 h 429958"/>
                <a:gd name="connsiteX4" fmla="*/ 419005 w 476882"/>
                <a:gd name="connsiteY4" fmla="*/ 136017 h 429958"/>
                <a:gd name="connsiteX5" fmla="*/ 320992 w 476882"/>
                <a:gd name="connsiteY5" fmla="*/ 2381 h 429958"/>
                <a:gd name="connsiteX6" fmla="*/ 0 w 476882"/>
                <a:gd name="connsiteY6" fmla="*/ 0 h 42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6882" h="429958">
                  <a:moveTo>
                    <a:pt x="0" y="0"/>
                  </a:moveTo>
                  <a:cubicBezTo>
                    <a:pt x="30575" y="25146"/>
                    <a:pt x="87154" y="78772"/>
                    <a:pt x="122396" y="166021"/>
                  </a:cubicBezTo>
                  <a:cubicBezTo>
                    <a:pt x="170879" y="285750"/>
                    <a:pt x="148400" y="392621"/>
                    <a:pt x="138684" y="429959"/>
                  </a:cubicBezTo>
                  <a:cubicBezTo>
                    <a:pt x="251174" y="422720"/>
                    <a:pt x="363665" y="415481"/>
                    <a:pt x="476155" y="408146"/>
                  </a:cubicBezTo>
                  <a:cubicBezTo>
                    <a:pt x="478917" y="354044"/>
                    <a:pt x="476536" y="248317"/>
                    <a:pt x="419005" y="136017"/>
                  </a:cubicBezTo>
                  <a:cubicBezTo>
                    <a:pt x="388334" y="76105"/>
                    <a:pt x="351092" y="32195"/>
                    <a:pt x="320992" y="2381"/>
                  </a:cubicBezTo>
                  <a:cubicBezTo>
                    <a:pt x="214122" y="1619"/>
                    <a:pt x="107061" y="857"/>
                    <a:pt x="0" y="0"/>
                  </a:cubicBezTo>
                  <a:close/>
                </a:path>
              </a:pathLst>
            </a:custGeom>
            <a:solidFill>
              <a:srgbClr val="F5E4D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E47BCB3-5499-0E5C-29CE-9EF7FE49372A}"/>
                </a:ext>
              </a:extLst>
            </p:cNvPr>
            <p:cNvSpPr/>
            <p:nvPr/>
          </p:nvSpPr>
          <p:spPr>
            <a:xfrm>
              <a:off x="3625036" y="2297415"/>
              <a:ext cx="269938" cy="475487"/>
            </a:xfrm>
            <a:custGeom>
              <a:avLst/>
              <a:gdLst>
                <a:gd name="connsiteX0" fmla="*/ 10192 w 269938"/>
                <a:gd name="connsiteY0" fmla="*/ 0 h 475487"/>
                <a:gd name="connsiteX1" fmla="*/ 0 w 269938"/>
                <a:gd name="connsiteY1" fmla="*/ 28575 h 475487"/>
                <a:gd name="connsiteX2" fmla="*/ 28575 w 269938"/>
                <a:gd name="connsiteY2" fmla="*/ 30575 h 475487"/>
                <a:gd name="connsiteX3" fmla="*/ 83725 w 269938"/>
                <a:gd name="connsiteY3" fmla="*/ 159163 h 475487"/>
                <a:gd name="connsiteX4" fmla="*/ 87821 w 269938"/>
                <a:gd name="connsiteY4" fmla="*/ 475488 h 475487"/>
                <a:gd name="connsiteX5" fmla="*/ 269938 w 269938"/>
                <a:gd name="connsiteY5" fmla="*/ 461296 h 475487"/>
                <a:gd name="connsiteX6" fmla="*/ 198025 w 269938"/>
                <a:gd name="connsiteY6" fmla="*/ 191738 h 475487"/>
                <a:gd name="connsiteX7" fmla="*/ 98012 w 269938"/>
                <a:gd name="connsiteY7" fmla="*/ 28480 h 475487"/>
                <a:gd name="connsiteX8" fmla="*/ 112300 w 269938"/>
                <a:gd name="connsiteY8" fmla="*/ 21717 h 475487"/>
                <a:gd name="connsiteX9" fmla="*/ 75533 w 269938"/>
                <a:gd name="connsiteY9" fmla="*/ 10192 h 475487"/>
                <a:gd name="connsiteX10" fmla="*/ 10192 w 269938"/>
                <a:gd name="connsiteY10" fmla="*/ 0 h 475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938" h="475487">
                  <a:moveTo>
                    <a:pt x="10192" y="0"/>
                  </a:moveTo>
                  <a:cubicBezTo>
                    <a:pt x="6763" y="9525"/>
                    <a:pt x="3429" y="19050"/>
                    <a:pt x="0" y="28575"/>
                  </a:cubicBezTo>
                  <a:cubicBezTo>
                    <a:pt x="9525" y="29242"/>
                    <a:pt x="19050" y="29908"/>
                    <a:pt x="28575" y="30575"/>
                  </a:cubicBezTo>
                  <a:cubicBezTo>
                    <a:pt x="48387" y="64770"/>
                    <a:pt x="68675" y="107823"/>
                    <a:pt x="83725" y="159163"/>
                  </a:cubicBezTo>
                  <a:cubicBezTo>
                    <a:pt x="122968" y="293846"/>
                    <a:pt x="103727" y="411480"/>
                    <a:pt x="87821" y="475488"/>
                  </a:cubicBezTo>
                  <a:cubicBezTo>
                    <a:pt x="148495" y="470725"/>
                    <a:pt x="209264" y="466058"/>
                    <a:pt x="269938" y="461296"/>
                  </a:cubicBezTo>
                  <a:cubicBezTo>
                    <a:pt x="263747" y="393954"/>
                    <a:pt x="246698" y="297371"/>
                    <a:pt x="198025" y="191738"/>
                  </a:cubicBezTo>
                  <a:cubicBezTo>
                    <a:pt x="166592" y="123635"/>
                    <a:pt x="130207" y="69437"/>
                    <a:pt x="98012" y="28480"/>
                  </a:cubicBezTo>
                  <a:cubicBezTo>
                    <a:pt x="102775" y="26194"/>
                    <a:pt x="107537" y="23908"/>
                    <a:pt x="112300" y="21717"/>
                  </a:cubicBezTo>
                  <a:cubicBezTo>
                    <a:pt x="101251" y="17526"/>
                    <a:pt x="88963" y="13621"/>
                    <a:pt x="75533" y="10192"/>
                  </a:cubicBezTo>
                  <a:cubicBezTo>
                    <a:pt x="51244" y="4000"/>
                    <a:pt x="29146" y="1143"/>
                    <a:pt x="10192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C49428A7-C744-7125-E925-D47E57DA5717}"/>
                </a:ext>
              </a:extLst>
            </p:cNvPr>
            <p:cNvSpPr/>
            <p:nvPr/>
          </p:nvSpPr>
          <p:spPr>
            <a:xfrm>
              <a:off x="2782723" y="2413006"/>
              <a:ext cx="648157" cy="1327446"/>
            </a:xfrm>
            <a:custGeom>
              <a:avLst/>
              <a:gdLst>
                <a:gd name="connsiteX0" fmla="*/ 621810 w 648157"/>
                <a:gd name="connsiteY0" fmla="*/ 6901 h 1327446"/>
                <a:gd name="connsiteX1" fmla="*/ 89077 w 648157"/>
                <a:gd name="connsiteY1" fmla="*/ 506963 h 1327446"/>
                <a:gd name="connsiteX2" fmla="*/ 66693 w 648157"/>
                <a:gd name="connsiteY2" fmla="*/ 1327447 h 1327446"/>
                <a:gd name="connsiteX3" fmla="*/ 123843 w 648157"/>
                <a:gd name="connsiteY3" fmla="*/ 1247818 h 1327446"/>
                <a:gd name="connsiteX4" fmla="*/ 229951 w 648157"/>
                <a:gd name="connsiteY4" fmla="*/ 1284584 h 1327446"/>
                <a:gd name="connsiteX5" fmla="*/ 221760 w 648157"/>
                <a:gd name="connsiteY5" fmla="*/ 602880 h 1327446"/>
                <a:gd name="connsiteX6" fmla="*/ 602855 w 648157"/>
                <a:gd name="connsiteY6" fmla="*/ 145394 h 1327446"/>
                <a:gd name="connsiteX7" fmla="*/ 645813 w 648157"/>
                <a:gd name="connsiteY7" fmla="*/ 45667 h 1327446"/>
                <a:gd name="connsiteX8" fmla="*/ 621810 w 648157"/>
                <a:gd name="connsiteY8" fmla="*/ 6901 h 132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8157" h="1327446">
                  <a:moveTo>
                    <a:pt x="621810" y="6901"/>
                  </a:moveTo>
                  <a:cubicBezTo>
                    <a:pt x="535704" y="-45773"/>
                    <a:pt x="226522" y="211021"/>
                    <a:pt x="89077" y="506963"/>
                  </a:cubicBezTo>
                  <a:cubicBezTo>
                    <a:pt x="-66752" y="842529"/>
                    <a:pt x="19544" y="1182667"/>
                    <a:pt x="66693" y="1327447"/>
                  </a:cubicBezTo>
                  <a:cubicBezTo>
                    <a:pt x="68788" y="1291252"/>
                    <a:pt x="91458" y="1259914"/>
                    <a:pt x="123843" y="1247818"/>
                  </a:cubicBezTo>
                  <a:cubicBezTo>
                    <a:pt x="161752" y="1233721"/>
                    <a:pt x="206329" y="1248580"/>
                    <a:pt x="229951" y="1284584"/>
                  </a:cubicBezTo>
                  <a:cubicBezTo>
                    <a:pt x="204329" y="1221719"/>
                    <a:pt x="94887" y="933969"/>
                    <a:pt x="221760" y="602880"/>
                  </a:cubicBezTo>
                  <a:cubicBezTo>
                    <a:pt x="320248" y="345991"/>
                    <a:pt x="506367" y="205211"/>
                    <a:pt x="602855" y="145394"/>
                  </a:cubicBezTo>
                  <a:cubicBezTo>
                    <a:pt x="636669" y="124439"/>
                    <a:pt x="654957" y="84434"/>
                    <a:pt x="645813" y="45667"/>
                  </a:cubicBezTo>
                  <a:cubicBezTo>
                    <a:pt x="641812" y="28427"/>
                    <a:pt x="634383" y="14521"/>
                    <a:pt x="621810" y="6901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FCF8491-B724-635D-5FEB-4C0A7883548A}"/>
                </a:ext>
              </a:extLst>
            </p:cNvPr>
            <p:cNvSpPr/>
            <p:nvPr/>
          </p:nvSpPr>
          <p:spPr>
            <a:xfrm>
              <a:off x="328480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1DBC291-FCA2-CEA7-F0F0-4DB32112DD26}"/>
                </a:ext>
              </a:extLst>
            </p:cNvPr>
            <p:cNvSpPr/>
            <p:nvPr/>
          </p:nvSpPr>
          <p:spPr>
            <a:xfrm>
              <a:off x="328480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4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0A888DB-149B-72BD-378A-5DC00F5D5C25}"/>
                </a:ext>
              </a:extLst>
            </p:cNvPr>
            <p:cNvSpPr/>
            <p:nvPr/>
          </p:nvSpPr>
          <p:spPr>
            <a:xfrm>
              <a:off x="3799153" y="5386944"/>
              <a:ext cx="204120" cy="723900"/>
            </a:xfrm>
            <a:custGeom>
              <a:avLst/>
              <a:gdLst>
                <a:gd name="connsiteX0" fmla="*/ 0 w 204120"/>
                <a:gd name="connsiteY0" fmla="*/ 0 h 723900"/>
                <a:gd name="connsiteX1" fmla="*/ 204121 w 204120"/>
                <a:gd name="connsiteY1" fmla="*/ 0 h 723900"/>
                <a:gd name="connsiteX2" fmla="*/ 204121 w 204120"/>
                <a:gd name="connsiteY2" fmla="*/ 723900 h 723900"/>
                <a:gd name="connsiteX3" fmla="*/ 0 w 2041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120" h="723900">
                  <a:moveTo>
                    <a:pt x="0" y="0"/>
                  </a:moveTo>
                  <a:lnTo>
                    <a:pt x="204121" y="0"/>
                  </a:lnTo>
                  <a:lnTo>
                    <a:pt x="204121" y="723900"/>
                  </a:lnTo>
                  <a:lnTo>
                    <a:pt x="0" y="723900"/>
                  </a:ln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73552B2-2153-049E-B0AC-727755C328A1}"/>
                </a:ext>
              </a:extLst>
            </p:cNvPr>
            <p:cNvSpPr/>
            <p:nvPr/>
          </p:nvSpPr>
          <p:spPr>
            <a:xfrm>
              <a:off x="3799153" y="6086693"/>
              <a:ext cx="462629" cy="176550"/>
            </a:xfrm>
            <a:custGeom>
              <a:avLst/>
              <a:gdLst>
                <a:gd name="connsiteX0" fmla="*/ 0 w 462629"/>
                <a:gd name="connsiteY0" fmla="*/ 24150 h 176550"/>
                <a:gd name="connsiteX1" fmla="*/ 0 w 462629"/>
                <a:gd name="connsiteY1" fmla="*/ 176550 h 176550"/>
                <a:gd name="connsiteX2" fmla="*/ 462629 w 462629"/>
                <a:gd name="connsiteY2" fmla="*/ 176550 h 176550"/>
                <a:gd name="connsiteX3" fmla="*/ 424529 w 462629"/>
                <a:gd name="connsiteY3" fmla="*/ 111209 h 176550"/>
                <a:gd name="connsiteX4" fmla="*/ 370142 w 462629"/>
                <a:gd name="connsiteY4" fmla="*/ 83967 h 176550"/>
                <a:gd name="connsiteX5" fmla="*/ 266700 w 462629"/>
                <a:gd name="connsiteY5" fmla="*/ 75776 h 176550"/>
                <a:gd name="connsiteX6" fmla="*/ 204121 w 462629"/>
                <a:gd name="connsiteY6" fmla="*/ 24055 h 176550"/>
                <a:gd name="connsiteX7" fmla="*/ 0 w 462629"/>
                <a:gd name="connsiteY7" fmla="*/ 24150 h 17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629" h="176550">
                  <a:moveTo>
                    <a:pt x="0" y="24150"/>
                  </a:moveTo>
                  <a:cubicBezTo>
                    <a:pt x="0" y="74919"/>
                    <a:pt x="0" y="125782"/>
                    <a:pt x="0" y="176550"/>
                  </a:cubicBezTo>
                  <a:cubicBezTo>
                    <a:pt x="154210" y="176550"/>
                    <a:pt x="308419" y="176550"/>
                    <a:pt x="462629" y="176550"/>
                  </a:cubicBezTo>
                  <a:cubicBezTo>
                    <a:pt x="459391" y="162739"/>
                    <a:pt x="450437" y="133974"/>
                    <a:pt x="424529" y="111209"/>
                  </a:cubicBezTo>
                  <a:cubicBezTo>
                    <a:pt x="404813" y="93873"/>
                    <a:pt x="384143" y="87872"/>
                    <a:pt x="370142" y="83967"/>
                  </a:cubicBezTo>
                  <a:cubicBezTo>
                    <a:pt x="321088" y="70251"/>
                    <a:pt x="302895" y="88063"/>
                    <a:pt x="266700" y="75776"/>
                  </a:cubicBezTo>
                  <a:cubicBezTo>
                    <a:pt x="233553" y="64536"/>
                    <a:pt x="226505" y="42057"/>
                    <a:pt x="204121" y="24055"/>
                  </a:cubicBezTo>
                  <a:cubicBezTo>
                    <a:pt x="174974" y="719"/>
                    <a:pt x="118967" y="-15760"/>
                    <a:pt x="0" y="24150"/>
                  </a:cubicBezTo>
                  <a:close/>
                </a:path>
              </a:pathLst>
            </a:custGeom>
            <a:solidFill>
              <a:srgbClr val="161329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C0D6758-9731-07B5-E2F1-40102074F0B4}"/>
                </a:ext>
              </a:extLst>
            </p:cNvPr>
            <p:cNvSpPr/>
            <p:nvPr/>
          </p:nvSpPr>
          <p:spPr>
            <a:xfrm>
              <a:off x="8112645" y="970011"/>
              <a:ext cx="960691" cy="1907762"/>
            </a:xfrm>
            <a:custGeom>
              <a:avLst/>
              <a:gdLst>
                <a:gd name="connsiteX0" fmla="*/ 960691 w 960691"/>
                <a:gd name="connsiteY0" fmla="*/ 1907762 h 1907762"/>
                <a:gd name="connsiteX1" fmla="*/ 0 w 960691"/>
                <a:gd name="connsiteY1" fmla="*/ 1907762 h 1907762"/>
                <a:gd name="connsiteX2" fmla="*/ 0 w 960691"/>
                <a:gd name="connsiteY2" fmla="*/ 480346 h 1907762"/>
                <a:gd name="connsiteX3" fmla="*/ 480346 w 960691"/>
                <a:gd name="connsiteY3" fmla="*/ 0 h 1907762"/>
                <a:gd name="connsiteX4" fmla="*/ 480346 w 960691"/>
                <a:gd name="connsiteY4" fmla="*/ 0 h 1907762"/>
                <a:gd name="connsiteX5" fmla="*/ 960691 w 960691"/>
                <a:gd name="connsiteY5" fmla="*/ 480346 h 1907762"/>
                <a:gd name="connsiteX6" fmla="*/ 960691 w 960691"/>
                <a:gd name="connsiteY6" fmla="*/ 1907762 h 1907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0691" h="1907762">
                  <a:moveTo>
                    <a:pt x="960691" y="1907762"/>
                  </a:moveTo>
                  <a:lnTo>
                    <a:pt x="0" y="1907762"/>
                  </a:lnTo>
                  <a:lnTo>
                    <a:pt x="0" y="480346"/>
                  </a:lnTo>
                  <a:cubicBezTo>
                    <a:pt x="0" y="215075"/>
                    <a:pt x="215075" y="0"/>
                    <a:pt x="480346" y="0"/>
                  </a:cubicBezTo>
                  <a:lnTo>
                    <a:pt x="480346" y="0"/>
                  </a:lnTo>
                  <a:cubicBezTo>
                    <a:pt x="745617" y="0"/>
                    <a:pt x="960691" y="215075"/>
                    <a:pt x="960691" y="480346"/>
                  </a:cubicBezTo>
                  <a:lnTo>
                    <a:pt x="960691" y="1907762"/>
                  </a:lnTo>
                  <a:close/>
                </a:path>
              </a:pathLst>
            </a:custGeom>
            <a:solidFill>
              <a:sysClr val="windowText" lastClr="000000">
                <a:lumMod val="85000"/>
                <a:lumOff val="15000"/>
              </a:sys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B7A55ECA-194F-2CB4-FC01-39B9BF2D8618}"/>
                </a:ext>
              </a:extLst>
            </p:cNvPr>
            <p:cNvSpPr/>
            <p:nvPr/>
          </p:nvSpPr>
          <p:spPr>
            <a:xfrm>
              <a:off x="8156269" y="2362090"/>
              <a:ext cx="875537" cy="878966"/>
            </a:xfrm>
            <a:custGeom>
              <a:avLst/>
              <a:gdLst>
                <a:gd name="connsiteX0" fmla="*/ 875538 w 875537"/>
                <a:gd name="connsiteY0" fmla="*/ 274796 h 878966"/>
                <a:gd name="connsiteX1" fmla="*/ 875538 w 875537"/>
                <a:gd name="connsiteY1" fmla="*/ 604076 h 878966"/>
                <a:gd name="connsiteX2" fmla="*/ 588550 w 875537"/>
                <a:gd name="connsiteY2" fmla="*/ 878967 h 878966"/>
                <a:gd name="connsiteX3" fmla="*/ 286988 w 875537"/>
                <a:gd name="connsiteY3" fmla="*/ 878967 h 878966"/>
                <a:gd name="connsiteX4" fmla="*/ 0 w 875537"/>
                <a:gd name="connsiteY4" fmla="*/ 604076 h 878966"/>
                <a:gd name="connsiteX5" fmla="*/ 0 w 875537"/>
                <a:gd name="connsiteY5" fmla="*/ 274796 h 878966"/>
                <a:gd name="connsiteX6" fmla="*/ 169926 w 875537"/>
                <a:gd name="connsiteY6" fmla="*/ 24098 h 878966"/>
                <a:gd name="connsiteX7" fmla="*/ 286988 w 875537"/>
                <a:gd name="connsiteY7" fmla="*/ 0 h 878966"/>
                <a:gd name="connsiteX8" fmla="*/ 588550 w 875537"/>
                <a:gd name="connsiteY8" fmla="*/ 0 h 878966"/>
                <a:gd name="connsiteX9" fmla="*/ 603123 w 875537"/>
                <a:gd name="connsiteY9" fmla="*/ 381 h 878966"/>
                <a:gd name="connsiteX10" fmla="*/ 746474 w 875537"/>
                <a:gd name="connsiteY10" fmla="*/ 45625 h 878966"/>
                <a:gd name="connsiteX11" fmla="*/ 875538 w 875537"/>
                <a:gd name="connsiteY11" fmla="*/ 274796 h 878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5537" h="878966">
                  <a:moveTo>
                    <a:pt x="875538" y="274796"/>
                  </a:moveTo>
                  <a:lnTo>
                    <a:pt x="875538" y="604076"/>
                  </a:lnTo>
                  <a:cubicBezTo>
                    <a:pt x="875538" y="755333"/>
                    <a:pt x="746379" y="878967"/>
                    <a:pt x="588550" y="878967"/>
                  </a:cubicBezTo>
                  <a:lnTo>
                    <a:pt x="286988" y="878967"/>
                  </a:lnTo>
                  <a:cubicBezTo>
                    <a:pt x="129159" y="878967"/>
                    <a:pt x="0" y="755333"/>
                    <a:pt x="0" y="604076"/>
                  </a:cubicBezTo>
                  <a:lnTo>
                    <a:pt x="0" y="274796"/>
                  </a:lnTo>
                  <a:cubicBezTo>
                    <a:pt x="0" y="163544"/>
                    <a:pt x="70009" y="67151"/>
                    <a:pt x="169926" y="24098"/>
                  </a:cubicBezTo>
                  <a:cubicBezTo>
                    <a:pt x="205740" y="8572"/>
                    <a:pt x="245269" y="0"/>
                    <a:pt x="286988" y="0"/>
                  </a:cubicBezTo>
                  <a:lnTo>
                    <a:pt x="588550" y="0"/>
                  </a:lnTo>
                  <a:cubicBezTo>
                    <a:pt x="593407" y="0"/>
                    <a:pt x="598265" y="95"/>
                    <a:pt x="603123" y="381"/>
                  </a:cubicBezTo>
                  <a:cubicBezTo>
                    <a:pt x="655796" y="2953"/>
                    <a:pt x="704850" y="19240"/>
                    <a:pt x="746474" y="45625"/>
                  </a:cubicBezTo>
                  <a:cubicBezTo>
                    <a:pt x="824103" y="94964"/>
                    <a:pt x="875538" y="179356"/>
                    <a:pt x="875538" y="274796"/>
                  </a:cubicBezTo>
                  <a:close/>
                </a:path>
              </a:pathLst>
            </a:custGeom>
            <a:solidFill>
              <a:srgbClr val="0070C0">
                <a:lumMod val="7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6409F0A-FCF1-6C92-782D-0C7273B39B26}"/>
                </a:ext>
              </a:extLst>
            </p:cNvPr>
            <p:cNvSpPr/>
            <p:nvPr/>
          </p:nvSpPr>
          <p:spPr>
            <a:xfrm>
              <a:off x="8413256" y="2150444"/>
              <a:ext cx="367472" cy="583787"/>
            </a:xfrm>
            <a:custGeom>
              <a:avLst/>
              <a:gdLst>
                <a:gd name="connsiteX0" fmla="*/ 44955 w 367472"/>
                <a:gd name="connsiteY0" fmla="*/ 583787 h 583787"/>
                <a:gd name="connsiteX1" fmla="*/ 24572 w 367472"/>
                <a:gd name="connsiteY1" fmla="*/ 357188 h 583787"/>
                <a:gd name="connsiteX2" fmla="*/ 10285 w 367472"/>
                <a:gd name="connsiteY2" fmla="*/ 222504 h 583787"/>
                <a:gd name="connsiteX3" fmla="*/ 83818 w 367472"/>
                <a:gd name="connsiteY3" fmla="*/ 211646 h 583787"/>
                <a:gd name="connsiteX4" fmla="*/ 83818 w 367472"/>
                <a:gd name="connsiteY4" fmla="*/ 8192 h 583787"/>
                <a:gd name="connsiteX5" fmla="*/ 265459 w 367472"/>
                <a:gd name="connsiteY5" fmla="*/ 0 h 583787"/>
                <a:gd name="connsiteX6" fmla="*/ 265459 w 367472"/>
                <a:gd name="connsiteY6" fmla="*/ 211646 h 583787"/>
                <a:gd name="connsiteX7" fmla="*/ 330515 w 367472"/>
                <a:gd name="connsiteY7" fmla="*/ 212693 h 583787"/>
                <a:gd name="connsiteX8" fmla="*/ 367472 w 367472"/>
                <a:gd name="connsiteY8" fmla="*/ 549021 h 583787"/>
                <a:gd name="connsiteX9" fmla="*/ 44955 w 367472"/>
                <a:gd name="connsiteY9" fmla="*/ 583787 h 58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7472" h="583787">
                  <a:moveTo>
                    <a:pt x="44955" y="583787"/>
                  </a:moveTo>
                  <a:cubicBezTo>
                    <a:pt x="51814" y="485775"/>
                    <a:pt x="38955" y="410242"/>
                    <a:pt x="24572" y="357188"/>
                  </a:cubicBezTo>
                  <a:cubicBezTo>
                    <a:pt x="9237" y="300609"/>
                    <a:pt x="-13433" y="248317"/>
                    <a:pt x="10285" y="222504"/>
                  </a:cubicBezTo>
                  <a:cubicBezTo>
                    <a:pt x="26668" y="204692"/>
                    <a:pt x="58291" y="206692"/>
                    <a:pt x="83818" y="211646"/>
                  </a:cubicBezTo>
                  <a:lnTo>
                    <a:pt x="83818" y="8192"/>
                  </a:lnTo>
                  <a:cubicBezTo>
                    <a:pt x="144302" y="5429"/>
                    <a:pt x="204881" y="2762"/>
                    <a:pt x="265459" y="0"/>
                  </a:cubicBezTo>
                  <a:lnTo>
                    <a:pt x="265459" y="211646"/>
                  </a:lnTo>
                  <a:cubicBezTo>
                    <a:pt x="287081" y="212026"/>
                    <a:pt x="308798" y="212312"/>
                    <a:pt x="330515" y="212693"/>
                  </a:cubicBezTo>
                  <a:cubicBezTo>
                    <a:pt x="342802" y="324802"/>
                    <a:pt x="355185" y="436912"/>
                    <a:pt x="367472" y="549021"/>
                  </a:cubicBezTo>
                  <a:cubicBezTo>
                    <a:pt x="260030" y="560642"/>
                    <a:pt x="152493" y="572167"/>
                    <a:pt x="44955" y="583787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CDE3204-EFE6-85FA-913D-FAA8DD38EF2C}"/>
                </a:ext>
              </a:extLst>
            </p:cNvPr>
            <p:cNvSpPr/>
            <p:nvPr/>
          </p:nvSpPr>
          <p:spPr>
            <a:xfrm>
              <a:off x="8497074" y="2160541"/>
              <a:ext cx="181641" cy="185832"/>
            </a:xfrm>
            <a:custGeom>
              <a:avLst/>
              <a:gdLst>
                <a:gd name="connsiteX0" fmla="*/ 181642 w 181641"/>
                <a:gd name="connsiteY0" fmla="*/ 0 h 185832"/>
                <a:gd name="connsiteX1" fmla="*/ 181642 w 181641"/>
                <a:gd name="connsiteY1" fmla="*/ 94297 h 185832"/>
                <a:gd name="connsiteX2" fmla="*/ 0 w 181641"/>
                <a:gd name="connsiteY2" fmla="*/ 185833 h 185832"/>
                <a:gd name="connsiteX3" fmla="*/ 0 w 181641"/>
                <a:gd name="connsiteY3" fmla="*/ 44196 h 185832"/>
                <a:gd name="connsiteX4" fmla="*/ 181642 w 181641"/>
                <a:gd name="connsiteY4" fmla="*/ 0 h 18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641" h="185832">
                  <a:moveTo>
                    <a:pt x="181642" y="0"/>
                  </a:moveTo>
                  <a:lnTo>
                    <a:pt x="181642" y="94297"/>
                  </a:lnTo>
                  <a:cubicBezTo>
                    <a:pt x="121063" y="124873"/>
                    <a:pt x="60484" y="155353"/>
                    <a:pt x="0" y="185833"/>
                  </a:cubicBezTo>
                  <a:lnTo>
                    <a:pt x="0" y="44196"/>
                  </a:lnTo>
                  <a:cubicBezTo>
                    <a:pt x="60579" y="29432"/>
                    <a:pt x="121158" y="14668"/>
                    <a:pt x="181642" y="0"/>
                  </a:cubicBezTo>
                  <a:close/>
                </a:path>
              </a:pathLst>
            </a:custGeom>
            <a:solidFill>
              <a:srgbClr val="9B5C6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6784824-0C23-2F1E-3712-1A031EBCE874}"/>
                </a:ext>
              </a:extLst>
            </p:cNvPr>
            <p:cNvSpPr/>
            <p:nvPr/>
          </p:nvSpPr>
          <p:spPr>
            <a:xfrm>
              <a:off x="9013424" y="2536207"/>
              <a:ext cx="394609" cy="1269587"/>
            </a:xfrm>
            <a:custGeom>
              <a:avLst/>
              <a:gdLst>
                <a:gd name="connsiteX0" fmla="*/ 0 w 394609"/>
                <a:gd name="connsiteY0" fmla="*/ 0 h 1269587"/>
                <a:gd name="connsiteX1" fmla="*/ 385763 w 394609"/>
                <a:gd name="connsiteY1" fmla="*/ 612362 h 1269587"/>
                <a:gd name="connsiteX2" fmla="*/ 218408 w 394609"/>
                <a:gd name="connsiteY2" fmla="*/ 1269587 h 1269587"/>
                <a:gd name="connsiteX3" fmla="*/ 169450 w 394609"/>
                <a:gd name="connsiteY3" fmla="*/ 1179766 h 1269587"/>
                <a:gd name="connsiteX4" fmla="*/ 63341 w 394609"/>
                <a:gd name="connsiteY4" fmla="*/ 1183862 h 1269587"/>
                <a:gd name="connsiteX5" fmla="*/ 217932 w 394609"/>
                <a:gd name="connsiteY5" fmla="*/ 763810 h 1269587"/>
                <a:gd name="connsiteX6" fmla="*/ 2095 w 394609"/>
                <a:gd name="connsiteY6" fmla="*/ 204216 h 1269587"/>
                <a:gd name="connsiteX7" fmla="*/ 0 w 394609"/>
                <a:gd name="connsiteY7" fmla="*/ 0 h 126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4609" h="1269587">
                  <a:moveTo>
                    <a:pt x="0" y="0"/>
                  </a:moveTo>
                  <a:cubicBezTo>
                    <a:pt x="46101" y="31051"/>
                    <a:pt x="330898" y="230124"/>
                    <a:pt x="385763" y="612362"/>
                  </a:cubicBezTo>
                  <a:cubicBezTo>
                    <a:pt x="436340" y="964787"/>
                    <a:pt x="255175" y="1219962"/>
                    <a:pt x="218408" y="1269587"/>
                  </a:cubicBezTo>
                  <a:cubicBezTo>
                    <a:pt x="219837" y="1232821"/>
                    <a:pt x="200977" y="1198150"/>
                    <a:pt x="169450" y="1179766"/>
                  </a:cubicBezTo>
                  <a:cubicBezTo>
                    <a:pt x="136493" y="1160526"/>
                    <a:pt x="95059" y="1162145"/>
                    <a:pt x="63341" y="1183862"/>
                  </a:cubicBezTo>
                  <a:cubicBezTo>
                    <a:pt x="106966" y="1126617"/>
                    <a:pt x="208312" y="977360"/>
                    <a:pt x="217932" y="763810"/>
                  </a:cubicBezTo>
                  <a:cubicBezTo>
                    <a:pt x="232029" y="451485"/>
                    <a:pt x="39243" y="242792"/>
                    <a:pt x="2095" y="204216"/>
                  </a:cubicBezTo>
                  <a:cubicBezTo>
                    <a:pt x="1334" y="136112"/>
                    <a:pt x="667" y="68008"/>
                    <a:pt x="0" y="0"/>
                  </a:cubicBezTo>
                  <a:close/>
                </a:path>
              </a:pathLst>
            </a:custGeom>
            <a:solidFill>
              <a:srgbClr val="0070C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67E2BDF-B404-3EF6-BE69-98251B235176}"/>
                </a:ext>
              </a:extLst>
            </p:cNvPr>
            <p:cNvSpPr/>
            <p:nvPr/>
          </p:nvSpPr>
          <p:spPr>
            <a:xfrm>
              <a:off x="3722953" y="1105742"/>
              <a:ext cx="465391" cy="276605"/>
            </a:xfrm>
            <a:custGeom>
              <a:avLst/>
              <a:gdLst>
                <a:gd name="connsiteX0" fmla="*/ 346996 w 465391"/>
                <a:gd name="connsiteY0" fmla="*/ 276606 h 276605"/>
                <a:gd name="connsiteX1" fmla="*/ 118396 w 465391"/>
                <a:gd name="connsiteY1" fmla="*/ 276606 h 276605"/>
                <a:gd name="connsiteX2" fmla="*/ 0 w 465391"/>
                <a:gd name="connsiteY2" fmla="*/ 158210 h 276605"/>
                <a:gd name="connsiteX3" fmla="*/ 0 w 465391"/>
                <a:gd name="connsiteY3" fmla="*/ 118396 h 276605"/>
                <a:gd name="connsiteX4" fmla="*/ 118396 w 465391"/>
                <a:gd name="connsiteY4" fmla="*/ 0 h 276605"/>
                <a:gd name="connsiteX5" fmla="*/ 346996 w 465391"/>
                <a:gd name="connsiteY5" fmla="*/ 0 h 276605"/>
                <a:gd name="connsiteX6" fmla="*/ 465392 w 465391"/>
                <a:gd name="connsiteY6" fmla="*/ 118396 h 276605"/>
                <a:gd name="connsiteX7" fmla="*/ 465392 w 465391"/>
                <a:gd name="connsiteY7" fmla="*/ 158210 h 276605"/>
                <a:gd name="connsiteX8" fmla="*/ 346996 w 465391"/>
                <a:gd name="connsiteY8" fmla="*/ 276606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5391" h="276605">
                  <a:moveTo>
                    <a:pt x="346996" y="276606"/>
                  </a:moveTo>
                  <a:lnTo>
                    <a:pt x="118396" y="276606"/>
                  </a:lnTo>
                  <a:cubicBezTo>
                    <a:pt x="53245" y="276606"/>
                    <a:pt x="0" y="223361"/>
                    <a:pt x="0" y="158210"/>
                  </a:cubicBezTo>
                  <a:lnTo>
                    <a:pt x="0" y="118396"/>
                  </a:lnTo>
                  <a:cubicBezTo>
                    <a:pt x="0" y="53245"/>
                    <a:pt x="53245" y="0"/>
                    <a:pt x="118396" y="0"/>
                  </a:cubicBezTo>
                  <a:lnTo>
                    <a:pt x="346996" y="0"/>
                  </a:lnTo>
                  <a:cubicBezTo>
                    <a:pt x="412147" y="0"/>
                    <a:pt x="465392" y="53245"/>
                    <a:pt x="465392" y="118396"/>
                  </a:cubicBezTo>
                  <a:lnTo>
                    <a:pt x="465392" y="158210"/>
                  </a:lnTo>
                  <a:cubicBezTo>
                    <a:pt x="465392" y="223266"/>
                    <a:pt x="412147" y="276606"/>
                    <a:pt x="346996" y="276606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44FC4ED-A109-C6F3-88B6-A03F27F6983E}"/>
                </a:ext>
              </a:extLst>
            </p:cNvPr>
            <p:cNvSpPr/>
            <p:nvPr/>
          </p:nvSpPr>
          <p:spPr>
            <a:xfrm>
              <a:off x="3363766" y="968677"/>
              <a:ext cx="688562" cy="1115758"/>
            </a:xfrm>
            <a:custGeom>
              <a:avLst/>
              <a:gdLst>
                <a:gd name="connsiteX0" fmla="*/ 370142 w 688562"/>
                <a:gd name="connsiteY0" fmla="*/ 1115759 h 1115758"/>
                <a:gd name="connsiteX1" fmla="*/ 318421 w 688562"/>
                <a:gd name="connsiteY1" fmla="*/ 1115759 h 1115758"/>
                <a:gd name="connsiteX2" fmla="*/ 0 w 688562"/>
                <a:gd name="connsiteY2" fmla="*/ 797338 h 1115758"/>
                <a:gd name="connsiteX3" fmla="*/ 0 w 688562"/>
                <a:gd name="connsiteY3" fmla="*/ 318421 h 1115758"/>
                <a:gd name="connsiteX4" fmla="*/ 318421 w 688562"/>
                <a:gd name="connsiteY4" fmla="*/ 0 h 1115758"/>
                <a:gd name="connsiteX5" fmla="*/ 370142 w 688562"/>
                <a:gd name="connsiteY5" fmla="*/ 0 h 1115758"/>
                <a:gd name="connsiteX6" fmla="*/ 688562 w 688562"/>
                <a:gd name="connsiteY6" fmla="*/ 318421 h 1115758"/>
                <a:gd name="connsiteX7" fmla="*/ 688562 w 688562"/>
                <a:gd name="connsiteY7" fmla="*/ 797433 h 1115758"/>
                <a:gd name="connsiteX8" fmla="*/ 370142 w 688562"/>
                <a:gd name="connsiteY8" fmla="*/ 1115759 h 111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8562" h="1115758">
                  <a:moveTo>
                    <a:pt x="370142" y="1115759"/>
                  </a:moveTo>
                  <a:lnTo>
                    <a:pt x="318421" y="1115759"/>
                  </a:lnTo>
                  <a:cubicBezTo>
                    <a:pt x="143256" y="1115759"/>
                    <a:pt x="0" y="972503"/>
                    <a:pt x="0" y="797338"/>
                  </a:cubicBezTo>
                  <a:lnTo>
                    <a:pt x="0" y="318421"/>
                  </a:lnTo>
                  <a:cubicBezTo>
                    <a:pt x="0" y="143256"/>
                    <a:pt x="143256" y="0"/>
                    <a:pt x="318421" y="0"/>
                  </a:cubicBezTo>
                  <a:lnTo>
                    <a:pt x="370142" y="0"/>
                  </a:lnTo>
                  <a:cubicBezTo>
                    <a:pt x="545306" y="0"/>
                    <a:pt x="688562" y="143256"/>
                    <a:pt x="688562" y="318421"/>
                  </a:cubicBezTo>
                  <a:lnTo>
                    <a:pt x="688562" y="797433"/>
                  </a:lnTo>
                  <a:cubicBezTo>
                    <a:pt x="688467" y="972503"/>
                    <a:pt x="545211" y="1115759"/>
                    <a:pt x="370142" y="1115759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8EABABE-F593-1C1E-432F-7EDBA1CF486B}"/>
                </a:ext>
              </a:extLst>
            </p:cNvPr>
            <p:cNvSpPr/>
            <p:nvPr/>
          </p:nvSpPr>
          <p:spPr>
            <a:xfrm>
              <a:off x="3294138" y="1511602"/>
              <a:ext cx="164592" cy="194500"/>
            </a:xfrm>
            <a:custGeom>
              <a:avLst/>
              <a:gdLst>
                <a:gd name="connsiteX0" fmla="*/ 164592 w 164592"/>
                <a:gd name="connsiteY0" fmla="*/ 97250 h 194500"/>
                <a:gd name="connsiteX1" fmla="*/ 82296 w 164592"/>
                <a:gd name="connsiteY1" fmla="*/ 194501 h 194500"/>
                <a:gd name="connsiteX2" fmla="*/ 0 w 164592"/>
                <a:gd name="connsiteY2" fmla="*/ 97250 h 194500"/>
                <a:gd name="connsiteX3" fmla="*/ 82296 w 164592"/>
                <a:gd name="connsiteY3" fmla="*/ 0 h 194500"/>
                <a:gd name="connsiteX4" fmla="*/ 164592 w 164592"/>
                <a:gd name="connsiteY4" fmla="*/ 97250 h 19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592" h="194500">
                  <a:moveTo>
                    <a:pt x="164592" y="97250"/>
                  </a:moveTo>
                  <a:cubicBezTo>
                    <a:pt x="164592" y="150960"/>
                    <a:pt x="127747" y="194501"/>
                    <a:pt x="82296" y="194501"/>
                  </a:cubicBezTo>
                  <a:cubicBezTo>
                    <a:pt x="36845" y="194501"/>
                    <a:pt x="0" y="150960"/>
                    <a:pt x="0" y="97250"/>
                  </a:cubicBezTo>
                  <a:cubicBezTo>
                    <a:pt x="0" y="43540"/>
                    <a:pt x="36845" y="0"/>
                    <a:pt x="82296" y="0"/>
                  </a:cubicBezTo>
                  <a:cubicBezTo>
                    <a:pt x="127747" y="0"/>
                    <a:pt x="164592" y="43540"/>
                    <a:pt x="164592" y="9725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A136F68-DF77-838F-63D3-BD61796BEEB6}"/>
                </a:ext>
              </a:extLst>
            </p:cNvPr>
            <p:cNvSpPr/>
            <p:nvPr/>
          </p:nvSpPr>
          <p:spPr>
            <a:xfrm>
              <a:off x="3543026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85743C82-7840-7281-B831-BC370CDA6B88}"/>
                </a:ext>
              </a:extLst>
            </p:cNvPr>
            <p:cNvSpPr/>
            <p:nvPr/>
          </p:nvSpPr>
          <p:spPr>
            <a:xfrm>
              <a:off x="3917549" y="1566276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3" y="57150"/>
                    <a:pt x="0" y="44357"/>
                    <a:pt x="0" y="28575"/>
                  </a:cubicBezTo>
                  <a:cubicBezTo>
                    <a:pt x="0" y="12793"/>
                    <a:pt x="12793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492D44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27" name="Freeform: Shape 1026">
              <a:extLst>
                <a:ext uri="{FF2B5EF4-FFF2-40B4-BE49-F238E27FC236}">
                  <a16:creationId xmlns:a16="http://schemas.microsoft.com/office/drawing/2014/main" id="{EF555B33-3C0B-14D9-3D5B-25744A11B9DA}"/>
                </a:ext>
              </a:extLst>
            </p:cNvPr>
            <p:cNvSpPr/>
            <p:nvPr/>
          </p:nvSpPr>
          <p:spPr>
            <a:xfrm>
              <a:off x="3623607" y="1849073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1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DFBF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28" name="Freeform: Shape 1027">
              <a:extLst>
                <a:ext uri="{FF2B5EF4-FFF2-40B4-BE49-F238E27FC236}">
                  <a16:creationId xmlns:a16="http://schemas.microsoft.com/office/drawing/2014/main" id="{FD17AB21-258E-64B5-269C-B175D7A560FE}"/>
                </a:ext>
              </a:extLst>
            </p:cNvPr>
            <p:cNvSpPr/>
            <p:nvPr/>
          </p:nvSpPr>
          <p:spPr>
            <a:xfrm>
              <a:off x="3262186" y="874729"/>
              <a:ext cx="803762" cy="653160"/>
            </a:xfrm>
            <a:custGeom>
              <a:avLst/>
              <a:gdLst>
                <a:gd name="connsiteX0" fmla="*/ 607738 w 803762"/>
                <a:gd name="connsiteY0" fmla="*/ 73565 h 653160"/>
                <a:gd name="connsiteX1" fmla="*/ 79767 w 803762"/>
                <a:gd name="connsiteY1" fmla="*/ 73565 h 653160"/>
                <a:gd name="connsiteX2" fmla="*/ 900 w 803762"/>
                <a:gd name="connsiteY2" fmla="*/ 274923 h 653160"/>
                <a:gd name="connsiteX3" fmla="*/ 101579 w 803762"/>
                <a:gd name="connsiteY3" fmla="*/ 451802 h 653160"/>
                <a:gd name="connsiteX4" fmla="*/ 101579 w 803762"/>
                <a:gd name="connsiteY4" fmla="*/ 642398 h 653160"/>
                <a:gd name="connsiteX5" fmla="*/ 134250 w 803762"/>
                <a:gd name="connsiteY5" fmla="*/ 636873 h 653160"/>
                <a:gd name="connsiteX6" fmla="*/ 175112 w 803762"/>
                <a:gd name="connsiteY6" fmla="*/ 653161 h 653160"/>
                <a:gd name="connsiteX7" fmla="*/ 175112 w 803762"/>
                <a:gd name="connsiteY7" fmla="*/ 536099 h 653160"/>
                <a:gd name="connsiteX8" fmla="*/ 300366 w 803762"/>
                <a:gd name="connsiteY8" fmla="*/ 410845 h 653160"/>
                <a:gd name="connsiteX9" fmla="*/ 678794 w 803762"/>
                <a:gd name="connsiteY9" fmla="*/ 410845 h 653160"/>
                <a:gd name="connsiteX10" fmla="*/ 789284 w 803762"/>
                <a:gd name="connsiteY10" fmla="*/ 307594 h 653160"/>
                <a:gd name="connsiteX11" fmla="*/ 803762 w 803762"/>
                <a:gd name="connsiteY11" fmla="*/ 92615 h 653160"/>
                <a:gd name="connsiteX12" fmla="*/ 730325 w 803762"/>
                <a:gd name="connsiteY12" fmla="*/ 30035 h 653160"/>
                <a:gd name="connsiteX13" fmla="*/ 605166 w 803762"/>
                <a:gd name="connsiteY13" fmla="*/ 127 h 653160"/>
                <a:gd name="connsiteX14" fmla="*/ 607738 w 803762"/>
                <a:gd name="connsiteY14" fmla="*/ 73565 h 65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03762" h="653160">
                  <a:moveTo>
                    <a:pt x="607738" y="73565"/>
                  </a:moveTo>
                  <a:lnTo>
                    <a:pt x="79767" y="73565"/>
                  </a:lnTo>
                  <a:cubicBezTo>
                    <a:pt x="70242" y="82328"/>
                    <a:pt x="-9292" y="157861"/>
                    <a:pt x="900" y="274923"/>
                  </a:cubicBezTo>
                  <a:cubicBezTo>
                    <a:pt x="10330" y="383603"/>
                    <a:pt x="89673" y="443135"/>
                    <a:pt x="101579" y="451802"/>
                  </a:cubicBezTo>
                  <a:lnTo>
                    <a:pt x="101579" y="642398"/>
                  </a:lnTo>
                  <a:cubicBezTo>
                    <a:pt x="107770" y="639826"/>
                    <a:pt x="119391" y="635826"/>
                    <a:pt x="134250" y="636873"/>
                  </a:cubicBezTo>
                  <a:cubicBezTo>
                    <a:pt x="155396" y="638302"/>
                    <a:pt x="169873" y="648875"/>
                    <a:pt x="175112" y="653161"/>
                  </a:cubicBezTo>
                  <a:lnTo>
                    <a:pt x="175112" y="536099"/>
                  </a:lnTo>
                  <a:cubicBezTo>
                    <a:pt x="175112" y="466947"/>
                    <a:pt x="231214" y="410845"/>
                    <a:pt x="300366" y="410845"/>
                  </a:cubicBezTo>
                  <a:lnTo>
                    <a:pt x="678794" y="410845"/>
                  </a:lnTo>
                  <a:cubicBezTo>
                    <a:pt x="737087" y="410845"/>
                    <a:pt x="785284" y="365696"/>
                    <a:pt x="789284" y="307594"/>
                  </a:cubicBezTo>
                  <a:lnTo>
                    <a:pt x="803762" y="92615"/>
                  </a:lnTo>
                  <a:cubicBezTo>
                    <a:pt x="790427" y="75660"/>
                    <a:pt x="766901" y="50228"/>
                    <a:pt x="730325" y="30035"/>
                  </a:cubicBezTo>
                  <a:cubicBezTo>
                    <a:pt x="678032" y="1175"/>
                    <a:pt x="628502" y="-635"/>
                    <a:pt x="605166" y="127"/>
                  </a:cubicBezTo>
                  <a:cubicBezTo>
                    <a:pt x="605928" y="24511"/>
                    <a:pt x="606881" y="48990"/>
                    <a:pt x="607738" y="73565"/>
                  </a:cubicBezTo>
                  <a:close/>
                </a:path>
              </a:pathLst>
            </a:custGeom>
            <a:solidFill>
              <a:srgbClr val="1E163B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29" name="Freeform: Shape 1028">
              <a:extLst>
                <a:ext uri="{FF2B5EF4-FFF2-40B4-BE49-F238E27FC236}">
                  <a16:creationId xmlns:a16="http://schemas.microsoft.com/office/drawing/2014/main" id="{768EE42A-AFA7-D333-AD56-C85B5B6988F4}"/>
                </a:ext>
              </a:extLst>
            </p:cNvPr>
            <p:cNvSpPr/>
            <p:nvPr/>
          </p:nvSpPr>
          <p:spPr>
            <a:xfrm>
              <a:off x="8611374" y="2362470"/>
              <a:ext cx="259746" cy="249269"/>
            </a:xfrm>
            <a:custGeom>
              <a:avLst/>
              <a:gdLst>
                <a:gd name="connsiteX0" fmla="*/ 259747 w 259746"/>
                <a:gd name="connsiteY0" fmla="*/ 45244 h 249269"/>
                <a:gd name="connsiteX1" fmla="*/ 118300 w 259746"/>
                <a:gd name="connsiteY1" fmla="*/ 151257 h 249269"/>
                <a:gd name="connsiteX2" fmla="*/ 69342 w 259746"/>
                <a:gd name="connsiteY2" fmla="*/ 249269 h 249269"/>
                <a:gd name="connsiteX3" fmla="*/ 0 w 259746"/>
                <a:gd name="connsiteY3" fmla="*/ 249269 h 249269"/>
                <a:gd name="connsiteX4" fmla="*/ 122491 w 259746"/>
                <a:gd name="connsiteY4" fmla="*/ 0 h 249269"/>
                <a:gd name="connsiteX5" fmla="*/ 259747 w 259746"/>
                <a:gd name="connsiteY5" fmla="*/ 45244 h 249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746" h="249269">
                  <a:moveTo>
                    <a:pt x="259747" y="45244"/>
                  </a:moveTo>
                  <a:cubicBezTo>
                    <a:pt x="212598" y="80582"/>
                    <a:pt x="165449" y="115919"/>
                    <a:pt x="118300" y="151257"/>
                  </a:cubicBezTo>
                  <a:cubicBezTo>
                    <a:pt x="102013" y="183928"/>
                    <a:pt x="85725" y="216599"/>
                    <a:pt x="69342" y="249269"/>
                  </a:cubicBezTo>
                  <a:lnTo>
                    <a:pt x="0" y="249269"/>
                  </a:lnTo>
                  <a:cubicBezTo>
                    <a:pt x="40767" y="166116"/>
                    <a:pt x="81629" y="83153"/>
                    <a:pt x="122491" y="0"/>
                  </a:cubicBezTo>
                  <a:cubicBezTo>
                    <a:pt x="172974" y="2572"/>
                    <a:pt x="219933" y="18859"/>
                    <a:pt x="259747" y="45244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30" name="Freeform: Shape 1029">
              <a:extLst>
                <a:ext uri="{FF2B5EF4-FFF2-40B4-BE49-F238E27FC236}">
                  <a16:creationId xmlns:a16="http://schemas.microsoft.com/office/drawing/2014/main" id="{04111E74-EDBF-5FDC-AFF6-F6F9166A7DF1}"/>
                </a:ext>
              </a:extLst>
            </p:cNvPr>
            <p:cNvSpPr/>
            <p:nvPr/>
          </p:nvSpPr>
          <p:spPr>
            <a:xfrm>
              <a:off x="8318956" y="2362090"/>
              <a:ext cx="157639" cy="281082"/>
            </a:xfrm>
            <a:custGeom>
              <a:avLst/>
              <a:gdLst>
                <a:gd name="connsiteX0" fmla="*/ 157639 w 157639"/>
                <a:gd name="connsiteY0" fmla="*/ 281083 h 281082"/>
                <a:gd name="connsiteX1" fmla="*/ 120968 w 157639"/>
                <a:gd name="connsiteY1" fmla="*/ 281083 h 281082"/>
                <a:gd name="connsiteX2" fmla="*/ 100489 w 157639"/>
                <a:gd name="connsiteY2" fmla="*/ 157829 h 281082"/>
                <a:gd name="connsiteX3" fmla="*/ 0 w 157639"/>
                <a:gd name="connsiteY3" fmla="*/ 24098 h 281082"/>
                <a:gd name="connsiteX4" fmla="*/ 112109 w 157639"/>
                <a:gd name="connsiteY4" fmla="*/ 0 h 281082"/>
                <a:gd name="connsiteX5" fmla="*/ 155639 w 157639"/>
                <a:gd name="connsiteY5" fmla="*/ 0 h 281082"/>
                <a:gd name="connsiteX6" fmla="*/ 157639 w 157639"/>
                <a:gd name="connsiteY6" fmla="*/ 281083 h 28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639" h="281082">
                  <a:moveTo>
                    <a:pt x="157639" y="281083"/>
                  </a:moveTo>
                  <a:lnTo>
                    <a:pt x="120968" y="281083"/>
                  </a:lnTo>
                  <a:cubicBezTo>
                    <a:pt x="114110" y="240030"/>
                    <a:pt x="107347" y="198882"/>
                    <a:pt x="100489" y="157829"/>
                  </a:cubicBezTo>
                  <a:cubicBezTo>
                    <a:pt x="67056" y="113252"/>
                    <a:pt x="33528" y="68675"/>
                    <a:pt x="0" y="24098"/>
                  </a:cubicBezTo>
                  <a:cubicBezTo>
                    <a:pt x="34290" y="8572"/>
                    <a:pt x="72200" y="0"/>
                    <a:pt x="112109" y="0"/>
                  </a:cubicBezTo>
                  <a:lnTo>
                    <a:pt x="155639" y="0"/>
                  </a:lnTo>
                  <a:cubicBezTo>
                    <a:pt x="156306" y="93631"/>
                    <a:pt x="156972" y="187357"/>
                    <a:pt x="157639" y="281083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grpSp>
          <p:nvGrpSpPr>
            <p:cNvPr id="1031" name="Group 1030">
              <a:extLst>
                <a:ext uri="{FF2B5EF4-FFF2-40B4-BE49-F238E27FC236}">
                  <a16:creationId xmlns:a16="http://schemas.microsoft.com/office/drawing/2014/main" id="{267D736A-FEED-E5F3-68B8-E875F5B6DAC1}"/>
                </a:ext>
              </a:extLst>
            </p:cNvPr>
            <p:cNvGrpSpPr/>
            <p:nvPr/>
          </p:nvGrpSpPr>
          <p:grpSpPr>
            <a:xfrm>
              <a:off x="2976670" y="2572973"/>
              <a:ext cx="6146958" cy="2890170"/>
              <a:chOff x="2976670" y="2572973"/>
              <a:chExt cx="6146958" cy="2890170"/>
            </a:xfrm>
          </p:grpSpPr>
          <p:sp>
            <p:nvSpPr>
              <p:cNvPr id="1040" name="Freeform: Shape 1039">
                <a:extLst>
                  <a:ext uri="{FF2B5EF4-FFF2-40B4-BE49-F238E27FC236}">
                    <a16:creationId xmlns:a16="http://schemas.microsoft.com/office/drawing/2014/main" id="{CEB077A6-12D3-64B8-5EA3-C2D2DC45DA69}"/>
                  </a:ext>
                </a:extLst>
              </p:cNvPr>
              <p:cNvSpPr/>
              <p:nvPr/>
            </p:nvSpPr>
            <p:spPr>
              <a:xfrm>
                <a:off x="2976670" y="2572973"/>
                <a:ext cx="6146958" cy="2890170"/>
              </a:xfrm>
              <a:custGeom>
                <a:avLst/>
                <a:gdLst>
                  <a:gd name="connsiteX0" fmla="*/ 0 w 6146958"/>
                  <a:gd name="connsiteY0" fmla="*/ 0 h 2890170"/>
                  <a:gd name="connsiteX1" fmla="*/ 6146959 w 6146958"/>
                  <a:gd name="connsiteY1" fmla="*/ 0 h 2890170"/>
                  <a:gd name="connsiteX2" fmla="*/ 6146959 w 6146958"/>
                  <a:gd name="connsiteY2" fmla="*/ 2890171 h 2890170"/>
                  <a:gd name="connsiteX3" fmla="*/ 0 w 6146958"/>
                  <a:gd name="connsiteY3" fmla="*/ 2890171 h 289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46958" h="2890170">
                    <a:moveTo>
                      <a:pt x="0" y="0"/>
                    </a:moveTo>
                    <a:lnTo>
                      <a:pt x="6146959" y="0"/>
                    </a:lnTo>
                    <a:lnTo>
                      <a:pt x="6146959" y="2890171"/>
                    </a:lnTo>
                    <a:lnTo>
                      <a:pt x="0" y="2890171"/>
                    </a:lnTo>
                    <a:close/>
                  </a:path>
                </a:pathLst>
              </a:custGeom>
              <a:solidFill>
                <a:srgbClr val="034A90">
                  <a:lumMod val="60000"/>
                  <a:lumOff val="4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  <p:sp>
            <p:nvSpPr>
              <p:cNvPr id="1041" name="Freeform: Shape 1040">
                <a:extLst>
                  <a:ext uri="{FF2B5EF4-FFF2-40B4-BE49-F238E27FC236}">
                    <a16:creationId xmlns:a16="http://schemas.microsoft.com/office/drawing/2014/main" id="{67922CBD-FFBD-D4D1-00AF-3C3BDEA8EDC8}"/>
                  </a:ext>
                </a:extLst>
              </p:cNvPr>
              <p:cNvSpPr/>
              <p:nvPr/>
            </p:nvSpPr>
            <p:spPr>
              <a:xfrm rot="5400000">
                <a:off x="4686121" y="1025570"/>
                <a:ext cx="2728150" cy="5984938"/>
              </a:xfrm>
              <a:custGeom>
                <a:avLst/>
                <a:gdLst>
                  <a:gd name="connsiteX0" fmla="*/ 0 w 2728150"/>
                  <a:gd name="connsiteY0" fmla="*/ 0 h 5984938"/>
                  <a:gd name="connsiteX1" fmla="*/ 2728151 w 2728150"/>
                  <a:gd name="connsiteY1" fmla="*/ 0 h 5984938"/>
                  <a:gd name="connsiteX2" fmla="*/ 2728151 w 2728150"/>
                  <a:gd name="connsiteY2" fmla="*/ 5984939 h 5984938"/>
                  <a:gd name="connsiteX3" fmla="*/ 0 w 2728150"/>
                  <a:gd name="connsiteY3" fmla="*/ 5984939 h 5984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28150" h="5984938">
                    <a:moveTo>
                      <a:pt x="0" y="0"/>
                    </a:moveTo>
                    <a:lnTo>
                      <a:pt x="2728151" y="0"/>
                    </a:lnTo>
                    <a:lnTo>
                      <a:pt x="2728151" y="5984939"/>
                    </a:lnTo>
                    <a:lnTo>
                      <a:pt x="0" y="5984939"/>
                    </a:lnTo>
                    <a:close/>
                  </a:path>
                </a:pathLst>
              </a:custGeom>
              <a:solidFill>
                <a:srgbClr val="0070C0">
                  <a:lumMod val="20000"/>
                  <a:lumOff val="8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/>
                </a:endParaRPr>
              </a:p>
            </p:txBody>
          </p:sp>
        </p:grpSp>
        <p:sp>
          <p:nvSpPr>
            <p:cNvPr id="1032" name="Freeform: Shape 1031">
              <a:extLst>
                <a:ext uri="{FF2B5EF4-FFF2-40B4-BE49-F238E27FC236}">
                  <a16:creationId xmlns:a16="http://schemas.microsoft.com/office/drawing/2014/main" id="{40A036E7-62BB-1015-9C6C-A76A72D1D98A}"/>
                </a:ext>
              </a:extLst>
            </p:cNvPr>
            <p:cNvSpPr/>
            <p:nvPr/>
          </p:nvSpPr>
          <p:spPr>
            <a:xfrm>
              <a:off x="2846577" y="3637792"/>
              <a:ext cx="260334" cy="375817"/>
            </a:xfrm>
            <a:custGeom>
              <a:avLst/>
              <a:gdLst>
                <a:gd name="connsiteX0" fmla="*/ 209150 w 260334"/>
                <a:gd name="connsiteY0" fmla="*/ 368693 h 375817"/>
                <a:gd name="connsiteX1" fmla="*/ 209150 w 260334"/>
                <a:gd name="connsiteY1" fmla="*/ 368693 h 375817"/>
                <a:gd name="connsiteX2" fmla="*/ 96659 w 260334"/>
                <a:gd name="connsiteY2" fmla="*/ 324593 h 375817"/>
                <a:gd name="connsiteX3" fmla="*/ 7124 w 260334"/>
                <a:gd name="connsiteY3" fmla="*/ 119615 h 375817"/>
                <a:gd name="connsiteX4" fmla="*/ 51225 w 260334"/>
                <a:gd name="connsiteY4" fmla="*/ 7124 h 375817"/>
                <a:gd name="connsiteX5" fmla="*/ 51225 w 260334"/>
                <a:gd name="connsiteY5" fmla="*/ 7124 h 375817"/>
                <a:gd name="connsiteX6" fmla="*/ 163715 w 260334"/>
                <a:gd name="connsiteY6" fmla="*/ 51225 h 375817"/>
                <a:gd name="connsiteX7" fmla="*/ 253250 w 260334"/>
                <a:gd name="connsiteY7" fmla="*/ 256203 h 375817"/>
                <a:gd name="connsiteX8" fmla="*/ 209150 w 260334"/>
                <a:gd name="connsiteY8" fmla="*/ 368693 h 37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334" h="375817">
                  <a:moveTo>
                    <a:pt x="209150" y="368693"/>
                  </a:moveTo>
                  <a:lnTo>
                    <a:pt x="209150" y="368693"/>
                  </a:lnTo>
                  <a:cubicBezTo>
                    <a:pt x="166097" y="387553"/>
                    <a:pt x="115424" y="367646"/>
                    <a:pt x="96659" y="324593"/>
                  </a:cubicBezTo>
                  <a:lnTo>
                    <a:pt x="7124" y="119615"/>
                  </a:lnTo>
                  <a:cubicBezTo>
                    <a:pt x="-11735" y="76562"/>
                    <a:pt x="8172" y="25889"/>
                    <a:pt x="51225" y="7124"/>
                  </a:cubicBezTo>
                  <a:lnTo>
                    <a:pt x="51225" y="7124"/>
                  </a:lnTo>
                  <a:cubicBezTo>
                    <a:pt x="94278" y="-11735"/>
                    <a:pt x="144951" y="8172"/>
                    <a:pt x="163715" y="51225"/>
                  </a:cubicBezTo>
                  <a:lnTo>
                    <a:pt x="253250" y="256203"/>
                  </a:lnTo>
                  <a:cubicBezTo>
                    <a:pt x="272015" y="299256"/>
                    <a:pt x="252203" y="349929"/>
                    <a:pt x="209150" y="368693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33" name="Freeform: Shape 1032">
              <a:extLst>
                <a:ext uri="{FF2B5EF4-FFF2-40B4-BE49-F238E27FC236}">
                  <a16:creationId xmlns:a16="http://schemas.microsoft.com/office/drawing/2014/main" id="{8F93CBE7-F17E-7DC2-5FE3-FCE2375BBB8D}"/>
                </a:ext>
              </a:extLst>
            </p:cNvPr>
            <p:cNvSpPr/>
            <p:nvPr/>
          </p:nvSpPr>
          <p:spPr>
            <a:xfrm>
              <a:off x="8908863" y="3702090"/>
              <a:ext cx="328946" cy="328874"/>
            </a:xfrm>
            <a:custGeom>
              <a:avLst/>
              <a:gdLst>
                <a:gd name="connsiteX0" fmla="*/ 24932 w 328946"/>
                <a:gd name="connsiteY0" fmla="*/ 304014 h 328874"/>
                <a:gd name="connsiteX1" fmla="*/ 24932 w 328946"/>
                <a:gd name="connsiteY1" fmla="*/ 304014 h 328874"/>
                <a:gd name="connsiteX2" fmla="*/ 24932 w 328946"/>
                <a:gd name="connsiteY2" fmla="*/ 183142 h 328874"/>
                <a:gd name="connsiteX3" fmla="*/ 183142 w 328946"/>
                <a:gd name="connsiteY3" fmla="*/ 24932 h 328874"/>
                <a:gd name="connsiteX4" fmla="*/ 304014 w 328946"/>
                <a:gd name="connsiteY4" fmla="*/ 24932 h 328874"/>
                <a:gd name="connsiteX5" fmla="*/ 304014 w 328946"/>
                <a:gd name="connsiteY5" fmla="*/ 24932 h 328874"/>
                <a:gd name="connsiteX6" fmla="*/ 304014 w 328946"/>
                <a:gd name="connsiteY6" fmla="*/ 145804 h 328874"/>
                <a:gd name="connsiteX7" fmla="*/ 145804 w 328946"/>
                <a:gd name="connsiteY7" fmla="*/ 304014 h 328874"/>
                <a:gd name="connsiteX8" fmla="*/ 24932 w 328946"/>
                <a:gd name="connsiteY8" fmla="*/ 304014 h 32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8946" h="328874">
                  <a:moveTo>
                    <a:pt x="24932" y="304014"/>
                  </a:moveTo>
                  <a:lnTo>
                    <a:pt x="24932" y="304014"/>
                  </a:lnTo>
                  <a:cubicBezTo>
                    <a:pt x="-8311" y="270772"/>
                    <a:pt x="-8311" y="216384"/>
                    <a:pt x="24932" y="183142"/>
                  </a:cubicBezTo>
                  <a:lnTo>
                    <a:pt x="183142" y="24932"/>
                  </a:lnTo>
                  <a:cubicBezTo>
                    <a:pt x="216384" y="-8311"/>
                    <a:pt x="270772" y="-8311"/>
                    <a:pt x="304014" y="24932"/>
                  </a:cubicBezTo>
                  <a:lnTo>
                    <a:pt x="304014" y="24932"/>
                  </a:lnTo>
                  <a:cubicBezTo>
                    <a:pt x="337257" y="58174"/>
                    <a:pt x="337257" y="112562"/>
                    <a:pt x="304014" y="145804"/>
                  </a:cubicBezTo>
                  <a:lnTo>
                    <a:pt x="145804" y="304014"/>
                  </a:lnTo>
                  <a:cubicBezTo>
                    <a:pt x="112562" y="337161"/>
                    <a:pt x="58174" y="337161"/>
                    <a:pt x="24932" y="304014"/>
                  </a:cubicBezTo>
                  <a:close/>
                </a:path>
              </a:pathLst>
            </a:custGeom>
            <a:solidFill>
              <a:srgbClr val="F1B58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34" name="Freeform: Shape 1033">
              <a:extLst>
                <a:ext uri="{FF2B5EF4-FFF2-40B4-BE49-F238E27FC236}">
                  <a16:creationId xmlns:a16="http://schemas.microsoft.com/office/drawing/2014/main" id="{03416084-38B7-C254-3FE5-8C6C0ACB0DE0}"/>
                </a:ext>
              </a:extLst>
            </p:cNvPr>
            <p:cNvSpPr/>
            <p:nvPr/>
          </p:nvSpPr>
          <p:spPr>
            <a:xfrm>
              <a:off x="8199703" y="1326531"/>
              <a:ext cx="794921" cy="879062"/>
            </a:xfrm>
            <a:custGeom>
              <a:avLst/>
              <a:gdLst>
                <a:gd name="connsiteX0" fmla="*/ 576929 w 794921"/>
                <a:gd name="connsiteY0" fmla="*/ 0 h 879062"/>
                <a:gd name="connsiteX1" fmla="*/ 534733 w 794921"/>
                <a:gd name="connsiteY1" fmla="*/ 28575 h 879062"/>
                <a:gd name="connsiteX2" fmla="*/ 487108 w 794921"/>
                <a:gd name="connsiteY2" fmla="*/ 42196 h 879062"/>
                <a:gd name="connsiteX3" fmla="*/ 74580 w 794921"/>
                <a:gd name="connsiteY3" fmla="*/ 88106 h 879062"/>
                <a:gd name="connsiteX4" fmla="*/ 0 w 794921"/>
                <a:gd name="connsiteY4" fmla="*/ 278987 h 879062"/>
                <a:gd name="connsiteX5" fmla="*/ 2381 w 794921"/>
                <a:gd name="connsiteY5" fmla="*/ 545592 h 879062"/>
                <a:gd name="connsiteX6" fmla="*/ 338899 w 794921"/>
                <a:gd name="connsiteY6" fmla="*/ 879062 h 879062"/>
                <a:gd name="connsiteX7" fmla="*/ 380523 w 794921"/>
                <a:gd name="connsiteY7" fmla="*/ 879062 h 879062"/>
                <a:gd name="connsiteX8" fmla="*/ 717042 w 794921"/>
                <a:gd name="connsiteY8" fmla="*/ 542544 h 879062"/>
                <a:gd name="connsiteX9" fmla="*/ 717042 w 794921"/>
                <a:gd name="connsiteY9" fmla="*/ 459962 h 879062"/>
                <a:gd name="connsiteX10" fmla="*/ 790860 w 794921"/>
                <a:gd name="connsiteY10" fmla="*/ 397669 h 879062"/>
                <a:gd name="connsiteX11" fmla="*/ 702087 w 794921"/>
                <a:gd name="connsiteY11" fmla="*/ 255842 h 879062"/>
                <a:gd name="connsiteX12" fmla="*/ 613600 w 794921"/>
                <a:gd name="connsiteY12" fmla="*/ 155162 h 879062"/>
                <a:gd name="connsiteX13" fmla="*/ 576929 w 794921"/>
                <a:gd name="connsiteY13" fmla="*/ 0 h 87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4921" h="879062">
                  <a:moveTo>
                    <a:pt x="576929" y="0"/>
                  </a:moveTo>
                  <a:cubicBezTo>
                    <a:pt x="568547" y="7810"/>
                    <a:pt x="554545" y="19431"/>
                    <a:pt x="534733" y="28575"/>
                  </a:cubicBezTo>
                  <a:cubicBezTo>
                    <a:pt x="528828" y="31337"/>
                    <a:pt x="511302" y="38957"/>
                    <a:pt x="487108" y="42196"/>
                  </a:cubicBezTo>
                  <a:cubicBezTo>
                    <a:pt x="403670" y="53245"/>
                    <a:pt x="170402" y="20765"/>
                    <a:pt x="74580" y="88106"/>
                  </a:cubicBezTo>
                  <a:cubicBezTo>
                    <a:pt x="40767" y="111919"/>
                    <a:pt x="4381" y="161925"/>
                    <a:pt x="0" y="278987"/>
                  </a:cubicBezTo>
                  <a:lnTo>
                    <a:pt x="2381" y="545592"/>
                  </a:lnTo>
                  <a:cubicBezTo>
                    <a:pt x="4096" y="730282"/>
                    <a:pt x="154210" y="879062"/>
                    <a:pt x="338899" y="879062"/>
                  </a:cubicBezTo>
                  <a:lnTo>
                    <a:pt x="380523" y="879062"/>
                  </a:lnTo>
                  <a:cubicBezTo>
                    <a:pt x="566356" y="879062"/>
                    <a:pt x="717042" y="728377"/>
                    <a:pt x="717042" y="542544"/>
                  </a:cubicBezTo>
                  <a:lnTo>
                    <a:pt x="717042" y="459962"/>
                  </a:lnTo>
                  <a:cubicBezTo>
                    <a:pt x="723519" y="458057"/>
                    <a:pt x="775906" y="442246"/>
                    <a:pt x="790860" y="397669"/>
                  </a:cubicBezTo>
                  <a:cubicBezTo>
                    <a:pt x="807244" y="348806"/>
                    <a:pt x="773335" y="281559"/>
                    <a:pt x="702087" y="255842"/>
                  </a:cubicBezTo>
                  <a:cubicBezTo>
                    <a:pt x="679895" y="239649"/>
                    <a:pt x="642271" y="207740"/>
                    <a:pt x="613600" y="155162"/>
                  </a:cubicBezTo>
                  <a:cubicBezTo>
                    <a:pt x="578167" y="89726"/>
                    <a:pt x="576167" y="28384"/>
                    <a:pt x="576929" y="0"/>
                  </a:cubicBezTo>
                  <a:close/>
                </a:path>
              </a:pathLst>
            </a:custGeom>
            <a:solidFill>
              <a:srgbClr val="F8B19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35" name="Freeform: Shape 1034">
              <a:extLst>
                <a:ext uri="{FF2B5EF4-FFF2-40B4-BE49-F238E27FC236}">
                  <a16:creationId xmlns:a16="http://schemas.microsoft.com/office/drawing/2014/main" id="{CC4503FF-8083-43C4-B511-D2949CB42716}"/>
                </a:ext>
              </a:extLst>
            </p:cNvPr>
            <p:cNvSpPr/>
            <p:nvPr/>
          </p:nvSpPr>
          <p:spPr>
            <a:xfrm>
              <a:off x="8272855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36" name="Freeform: Shape 1035">
              <a:extLst>
                <a:ext uri="{FF2B5EF4-FFF2-40B4-BE49-F238E27FC236}">
                  <a16:creationId xmlns:a16="http://schemas.microsoft.com/office/drawing/2014/main" id="{B808CC6A-8324-DFEB-B0FD-4622A69F81C2}"/>
                </a:ext>
              </a:extLst>
            </p:cNvPr>
            <p:cNvSpPr/>
            <p:nvPr/>
          </p:nvSpPr>
          <p:spPr>
            <a:xfrm>
              <a:off x="8666428" y="1662859"/>
              <a:ext cx="57150" cy="57150"/>
            </a:xfrm>
            <a:custGeom>
              <a:avLst/>
              <a:gdLst>
                <a:gd name="connsiteX0" fmla="*/ 57150 w 57150"/>
                <a:gd name="connsiteY0" fmla="*/ 28575 h 57150"/>
                <a:gd name="connsiteX1" fmla="*/ 28575 w 57150"/>
                <a:gd name="connsiteY1" fmla="*/ 57150 h 57150"/>
                <a:gd name="connsiteX2" fmla="*/ 0 w 57150"/>
                <a:gd name="connsiteY2" fmla="*/ 28575 h 57150"/>
                <a:gd name="connsiteX3" fmla="*/ 28575 w 57150"/>
                <a:gd name="connsiteY3" fmla="*/ 0 h 57150"/>
                <a:gd name="connsiteX4" fmla="*/ 57150 w 57150"/>
                <a:gd name="connsiteY4" fmla="*/ 28575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" h="57150">
                  <a:moveTo>
                    <a:pt x="57150" y="28575"/>
                  </a:moveTo>
                  <a:cubicBezTo>
                    <a:pt x="57150" y="44357"/>
                    <a:pt x="44357" y="57150"/>
                    <a:pt x="28575" y="57150"/>
                  </a:cubicBezTo>
                  <a:cubicBezTo>
                    <a:pt x="12794" y="57150"/>
                    <a:pt x="0" y="44357"/>
                    <a:pt x="0" y="28575"/>
                  </a:cubicBezTo>
                  <a:cubicBezTo>
                    <a:pt x="0" y="12793"/>
                    <a:pt x="12794" y="0"/>
                    <a:pt x="28575" y="0"/>
                  </a:cubicBezTo>
                  <a:cubicBezTo>
                    <a:pt x="44357" y="0"/>
                    <a:pt x="57150" y="12793"/>
                    <a:pt x="57150" y="28575"/>
                  </a:cubicBezTo>
                  <a:close/>
                </a:path>
              </a:pathLst>
            </a:custGeom>
            <a:solidFill>
              <a:srgbClr val="391F3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37" name="Freeform: Shape 1036">
              <a:extLst>
                <a:ext uri="{FF2B5EF4-FFF2-40B4-BE49-F238E27FC236}">
                  <a16:creationId xmlns:a16="http://schemas.microsoft.com/office/drawing/2014/main" id="{394F53EB-D5D3-BE74-7F44-8C9803ACF61E}"/>
                </a:ext>
              </a:extLst>
            </p:cNvPr>
            <p:cNvSpPr/>
            <p:nvPr/>
          </p:nvSpPr>
          <p:spPr>
            <a:xfrm>
              <a:off x="8343912" y="1945657"/>
              <a:ext cx="321183" cy="98012"/>
            </a:xfrm>
            <a:custGeom>
              <a:avLst/>
              <a:gdLst>
                <a:gd name="connsiteX0" fmla="*/ 0 w 321183"/>
                <a:gd name="connsiteY0" fmla="*/ 0 h 98012"/>
                <a:gd name="connsiteX1" fmla="*/ 112967 w 321183"/>
                <a:gd name="connsiteY1" fmla="*/ 98012 h 98012"/>
                <a:gd name="connsiteX2" fmla="*/ 208217 w 321183"/>
                <a:gd name="connsiteY2" fmla="*/ 98012 h 98012"/>
                <a:gd name="connsiteX3" fmla="*/ 321183 w 321183"/>
                <a:gd name="connsiteY3" fmla="*/ 0 h 98012"/>
                <a:gd name="connsiteX4" fmla="*/ 0 w 321183"/>
                <a:gd name="connsiteY4" fmla="*/ 0 h 9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183" h="98012">
                  <a:moveTo>
                    <a:pt x="0" y="0"/>
                  </a:moveTo>
                  <a:cubicBezTo>
                    <a:pt x="8001" y="55150"/>
                    <a:pt x="55722" y="98012"/>
                    <a:pt x="112967" y="98012"/>
                  </a:cubicBezTo>
                  <a:lnTo>
                    <a:pt x="208217" y="98012"/>
                  </a:lnTo>
                  <a:cubicBezTo>
                    <a:pt x="265557" y="98012"/>
                    <a:pt x="313182" y="55245"/>
                    <a:pt x="321183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38" name="Freeform: Shape 1037">
              <a:extLst>
                <a:ext uri="{FF2B5EF4-FFF2-40B4-BE49-F238E27FC236}">
                  <a16:creationId xmlns:a16="http://schemas.microsoft.com/office/drawing/2014/main" id="{D3AB713C-10C8-A2AD-2CF8-B4F4BF4BFA74}"/>
                </a:ext>
              </a:extLst>
            </p:cNvPr>
            <p:cNvSpPr/>
            <p:nvPr/>
          </p:nvSpPr>
          <p:spPr>
            <a:xfrm>
              <a:off x="8072544" y="6173423"/>
              <a:ext cx="406908" cy="142875"/>
            </a:xfrm>
            <a:custGeom>
              <a:avLst/>
              <a:gdLst>
                <a:gd name="connsiteX0" fmla="*/ 238792 w 406908"/>
                <a:gd name="connsiteY0" fmla="*/ 0 h 142875"/>
                <a:gd name="connsiteX1" fmla="*/ 206121 w 406908"/>
                <a:gd name="connsiteY1" fmla="*/ 24479 h 142875"/>
                <a:gd name="connsiteX2" fmla="*/ 169355 w 406908"/>
                <a:gd name="connsiteY2" fmla="*/ 44863 h 142875"/>
                <a:gd name="connsiteX3" fmla="*/ 73438 w 406908"/>
                <a:gd name="connsiteY3" fmla="*/ 53054 h 142875"/>
                <a:gd name="connsiteX4" fmla="*/ 0 w 406908"/>
                <a:gd name="connsiteY4" fmla="*/ 134684 h 142875"/>
                <a:gd name="connsiteX5" fmla="*/ 238792 w 406908"/>
                <a:gd name="connsiteY5" fmla="*/ 138779 h 142875"/>
                <a:gd name="connsiteX6" fmla="*/ 242888 w 406908"/>
                <a:gd name="connsiteY6" fmla="*/ 114300 h 142875"/>
                <a:gd name="connsiteX7" fmla="*/ 298038 w 406908"/>
                <a:gd name="connsiteY7" fmla="*/ 114300 h 142875"/>
                <a:gd name="connsiteX8" fmla="*/ 298038 w 406908"/>
                <a:gd name="connsiteY8" fmla="*/ 142875 h 142875"/>
                <a:gd name="connsiteX9" fmla="*/ 406908 w 406908"/>
                <a:gd name="connsiteY9" fmla="*/ 142875 h 142875"/>
                <a:gd name="connsiteX10" fmla="*/ 402146 w 406908"/>
                <a:gd name="connsiteY10" fmla="*/ 0 h 142875"/>
                <a:gd name="connsiteX11" fmla="*/ 238792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238792" y="0"/>
                  </a:moveTo>
                  <a:cubicBezTo>
                    <a:pt x="231077" y="6668"/>
                    <a:pt x="220123" y="15430"/>
                    <a:pt x="206121" y="24479"/>
                  </a:cubicBezTo>
                  <a:cubicBezTo>
                    <a:pt x="192120" y="33528"/>
                    <a:pt x="178022" y="41053"/>
                    <a:pt x="169355" y="44863"/>
                  </a:cubicBezTo>
                  <a:cubicBezTo>
                    <a:pt x="129635" y="62294"/>
                    <a:pt x="104108" y="45434"/>
                    <a:pt x="73438" y="53054"/>
                  </a:cubicBezTo>
                  <a:cubicBezTo>
                    <a:pt x="51911" y="58388"/>
                    <a:pt x="24384" y="76676"/>
                    <a:pt x="0" y="134684"/>
                  </a:cubicBezTo>
                  <a:cubicBezTo>
                    <a:pt x="79629" y="136017"/>
                    <a:pt x="159163" y="137446"/>
                    <a:pt x="238792" y="138779"/>
                  </a:cubicBezTo>
                  <a:cubicBezTo>
                    <a:pt x="240125" y="130588"/>
                    <a:pt x="241554" y="122491"/>
                    <a:pt x="242888" y="114300"/>
                  </a:cubicBezTo>
                  <a:cubicBezTo>
                    <a:pt x="261271" y="114300"/>
                    <a:pt x="279654" y="114300"/>
                    <a:pt x="298038" y="114300"/>
                  </a:cubicBezTo>
                  <a:cubicBezTo>
                    <a:pt x="298038" y="123825"/>
                    <a:pt x="298038" y="133350"/>
                    <a:pt x="298038" y="142875"/>
                  </a:cubicBezTo>
                  <a:cubicBezTo>
                    <a:pt x="334328" y="142875"/>
                    <a:pt x="370618" y="142875"/>
                    <a:pt x="406908" y="142875"/>
                  </a:cubicBezTo>
                  <a:cubicBezTo>
                    <a:pt x="405289" y="95250"/>
                    <a:pt x="403765" y="47625"/>
                    <a:pt x="402146" y="0"/>
                  </a:cubicBezTo>
                  <a:cubicBezTo>
                    <a:pt x="347663" y="0"/>
                    <a:pt x="293180" y="0"/>
                    <a:pt x="238792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  <p:sp>
          <p:nvSpPr>
            <p:cNvPr id="1039" name="Freeform: Shape 1038">
              <a:extLst>
                <a:ext uri="{FF2B5EF4-FFF2-40B4-BE49-F238E27FC236}">
                  <a16:creationId xmlns:a16="http://schemas.microsoft.com/office/drawing/2014/main" id="{3C32081E-889B-1046-CBB1-2B2B777F215D}"/>
                </a:ext>
              </a:extLst>
            </p:cNvPr>
            <p:cNvSpPr/>
            <p:nvPr/>
          </p:nvSpPr>
          <p:spPr>
            <a:xfrm>
              <a:off x="8692908" y="6173423"/>
              <a:ext cx="406908" cy="142875"/>
            </a:xfrm>
            <a:custGeom>
              <a:avLst/>
              <a:gdLst>
                <a:gd name="connsiteX0" fmla="*/ 168116 w 406908"/>
                <a:gd name="connsiteY0" fmla="*/ 0 h 142875"/>
                <a:gd name="connsiteX1" fmla="*/ 200787 w 406908"/>
                <a:gd name="connsiteY1" fmla="*/ 24479 h 142875"/>
                <a:gd name="connsiteX2" fmla="*/ 237554 w 406908"/>
                <a:gd name="connsiteY2" fmla="*/ 44863 h 142875"/>
                <a:gd name="connsiteX3" fmla="*/ 333470 w 406908"/>
                <a:gd name="connsiteY3" fmla="*/ 53054 h 142875"/>
                <a:gd name="connsiteX4" fmla="*/ 406908 w 406908"/>
                <a:gd name="connsiteY4" fmla="*/ 134684 h 142875"/>
                <a:gd name="connsiteX5" fmla="*/ 168116 w 406908"/>
                <a:gd name="connsiteY5" fmla="*/ 138779 h 142875"/>
                <a:gd name="connsiteX6" fmla="*/ 164021 w 406908"/>
                <a:gd name="connsiteY6" fmla="*/ 114300 h 142875"/>
                <a:gd name="connsiteX7" fmla="*/ 108871 w 406908"/>
                <a:gd name="connsiteY7" fmla="*/ 114300 h 142875"/>
                <a:gd name="connsiteX8" fmla="*/ 108871 w 406908"/>
                <a:gd name="connsiteY8" fmla="*/ 142875 h 142875"/>
                <a:gd name="connsiteX9" fmla="*/ 0 w 406908"/>
                <a:gd name="connsiteY9" fmla="*/ 142875 h 142875"/>
                <a:gd name="connsiteX10" fmla="*/ 4763 w 406908"/>
                <a:gd name="connsiteY10" fmla="*/ 0 h 142875"/>
                <a:gd name="connsiteX11" fmla="*/ 168116 w 406908"/>
                <a:gd name="connsiteY11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6908" h="142875">
                  <a:moveTo>
                    <a:pt x="168116" y="0"/>
                  </a:moveTo>
                  <a:cubicBezTo>
                    <a:pt x="175832" y="6668"/>
                    <a:pt x="186785" y="15430"/>
                    <a:pt x="200787" y="24479"/>
                  </a:cubicBezTo>
                  <a:cubicBezTo>
                    <a:pt x="214789" y="33528"/>
                    <a:pt x="228886" y="41053"/>
                    <a:pt x="237554" y="44863"/>
                  </a:cubicBezTo>
                  <a:cubicBezTo>
                    <a:pt x="277273" y="62294"/>
                    <a:pt x="302800" y="45434"/>
                    <a:pt x="333470" y="53054"/>
                  </a:cubicBezTo>
                  <a:cubicBezTo>
                    <a:pt x="354997" y="58388"/>
                    <a:pt x="382524" y="76676"/>
                    <a:pt x="406908" y="134684"/>
                  </a:cubicBezTo>
                  <a:cubicBezTo>
                    <a:pt x="327279" y="136017"/>
                    <a:pt x="247745" y="137446"/>
                    <a:pt x="168116" y="138779"/>
                  </a:cubicBezTo>
                  <a:cubicBezTo>
                    <a:pt x="166783" y="130588"/>
                    <a:pt x="165354" y="122491"/>
                    <a:pt x="164021" y="114300"/>
                  </a:cubicBezTo>
                  <a:cubicBezTo>
                    <a:pt x="145638" y="114300"/>
                    <a:pt x="127254" y="114300"/>
                    <a:pt x="108871" y="114300"/>
                  </a:cubicBezTo>
                  <a:cubicBezTo>
                    <a:pt x="108871" y="123825"/>
                    <a:pt x="108871" y="133350"/>
                    <a:pt x="108871" y="142875"/>
                  </a:cubicBezTo>
                  <a:cubicBezTo>
                    <a:pt x="72580" y="142875"/>
                    <a:pt x="36290" y="142875"/>
                    <a:pt x="0" y="142875"/>
                  </a:cubicBezTo>
                  <a:cubicBezTo>
                    <a:pt x="1619" y="95250"/>
                    <a:pt x="3143" y="47625"/>
                    <a:pt x="4763" y="0"/>
                  </a:cubicBezTo>
                  <a:cubicBezTo>
                    <a:pt x="59246" y="0"/>
                    <a:pt x="113729" y="0"/>
                    <a:pt x="168116" y="0"/>
                  </a:cubicBezTo>
                  <a:close/>
                </a:path>
              </a:pathLst>
            </a:custGeom>
            <a:solidFill>
              <a:srgbClr val="034A90">
                <a:lumMod val="50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</a:endParaRPr>
            </a:p>
          </p:txBody>
        </p:sp>
      </p:grpSp>
      <p:sp>
        <p:nvSpPr>
          <p:cNvPr id="1042" name="Rectangle 1041">
            <a:extLst>
              <a:ext uri="{FF2B5EF4-FFF2-40B4-BE49-F238E27FC236}">
                <a16:creationId xmlns:a16="http://schemas.microsoft.com/office/drawing/2014/main" id="{6EB2AA8E-C9BC-F8A0-48CE-F44C02CC4589}"/>
              </a:ext>
            </a:extLst>
          </p:cNvPr>
          <p:cNvSpPr/>
          <p:nvPr/>
        </p:nvSpPr>
        <p:spPr>
          <a:xfrm>
            <a:off x="2998568" y="2397759"/>
            <a:ext cx="580206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000" b="1" u="sng" dirty="0">
                <a:solidFill>
                  <a:prstClr val="black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Choose Your Model Iteratively!</a:t>
            </a:r>
          </a:p>
        </p:txBody>
      </p:sp>
      <p:sp>
        <p:nvSpPr>
          <p:cNvPr id="1043" name="Rectangle 1042">
            <a:extLst>
              <a:ext uri="{FF2B5EF4-FFF2-40B4-BE49-F238E27FC236}">
                <a16:creationId xmlns:a16="http://schemas.microsoft.com/office/drawing/2014/main" id="{0B6E47FA-1FE2-EC26-B593-5970D01CC5B8}"/>
              </a:ext>
            </a:extLst>
          </p:cNvPr>
          <p:cNvSpPr/>
          <p:nvPr/>
        </p:nvSpPr>
        <p:spPr>
          <a:xfrm>
            <a:off x="2929764" y="3053641"/>
            <a:ext cx="5907240" cy="16312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2000" dirty="0">
                <a:latin typeface="Arial (Body)"/>
              </a:rPr>
              <a:t>Choose and refine your model iteratively to balance bias and variance — too much bias causes </a:t>
            </a:r>
            <a:r>
              <a:rPr lang="en-US" sz="2000" b="1" dirty="0">
                <a:latin typeface="Arial (Body)"/>
              </a:rPr>
              <a:t>underfitting</a:t>
            </a:r>
            <a:r>
              <a:rPr lang="en-US" sz="2000" dirty="0">
                <a:latin typeface="Arial (Body)"/>
              </a:rPr>
              <a:t>, too much variance leads to </a:t>
            </a:r>
            <a:r>
              <a:rPr lang="en-US" sz="2000" b="1" dirty="0">
                <a:latin typeface="Arial (Body)"/>
              </a:rPr>
              <a:t>overfitting</a:t>
            </a:r>
            <a:r>
              <a:rPr lang="en-US" sz="2000" dirty="0">
                <a:latin typeface="Arial (Body)"/>
              </a:rPr>
              <a:t>, so careful tuning and validation are key for strong real-world performance.</a:t>
            </a:r>
          </a:p>
        </p:txBody>
      </p:sp>
    </p:spTree>
    <p:extLst>
      <p:ext uri="{BB962C8B-B14F-4D97-AF65-F5344CB8AC3E}">
        <p14:creationId xmlns:p14="http://schemas.microsoft.com/office/powerpoint/2010/main" val="24722244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6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6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4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60" accel="100000" fill="hold">
                                          <p:stCondLst>
                                            <p:cond delay="54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600"/>
                            </p:stCondLst>
                            <p:childTnLst>
                              <p:par>
                                <p:cTn id="12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100"/>
                            </p:stCondLst>
                            <p:childTnLst>
                              <p:par>
                                <p:cTn id="1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2" grpId="0"/>
      <p:bldP spid="104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7C45EC2-C914-6DF7-8B53-563431D3D7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" name="Freeform: Shape 756">
            <a:extLst>
              <a:ext uri="{FF2B5EF4-FFF2-40B4-BE49-F238E27FC236}">
                <a16:creationId xmlns:a16="http://schemas.microsoft.com/office/drawing/2014/main" id="{365E9B66-1D32-6CC4-CF0A-768318FEA3DD}"/>
              </a:ext>
            </a:extLst>
          </p:cNvPr>
          <p:cNvSpPr/>
          <p:nvPr/>
        </p:nvSpPr>
        <p:spPr>
          <a:xfrm>
            <a:off x="4913660" y="0"/>
            <a:ext cx="7279704" cy="6858000"/>
          </a:xfrm>
          <a:custGeom>
            <a:avLst/>
            <a:gdLst>
              <a:gd name="connsiteX0" fmla="*/ 5489829 w 5489829"/>
              <a:gd name="connsiteY0" fmla="*/ 0 h 5143500"/>
              <a:gd name="connsiteX1" fmla="*/ 5489829 w 5489829"/>
              <a:gd name="connsiteY1" fmla="*/ 5143500 h 5143500"/>
              <a:gd name="connsiteX2" fmla="*/ 0 w 5489829"/>
              <a:gd name="connsiteY2" fmla="*/ 5143500 h 5143500"/>
              <a:gd name="connsiteX3" fmla="*/ 756571 w 5489829"/>
              <a:gd name="connsiteY3" fmla="*/ 4610291 h 5143500"/>
              <a:gd name="connsiteX4" fmla="*/ 1873186 w 5489829"/>
              <a:gd name="connsiteY4" fmla="*/ 1694402 h 5143500"/>
              <a:gd name="connsiteX5" fmla="*/ 4677156 w 5489829"/>
              <a:gd name="connsiteY5" fmla="*/ 320802 h 5143500"/>
              <a:gd name="connsiteX6" fmla="*/ 4924902 w 5489829"/>
              <a:gd name="connsiteY6" fmla="*/ 0 h 5143500"/>
              <a:gd name="connsiteX7" fmla="*/ 5489829 w 5489829"/>
              <a:gd name="connsiteY7" fmla="*/ 0 h 514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89829" h="5143500">
                <a:moveTo>
                  <a:pt x="5489829" y="0"/>
                </a:moveTo>
                <a:lnTo>
                  <a:pt x="5489829" y="5143500"/>
                </a:lnTo>
                <a:lnTo>
                  <a:pt x="0" y="5143500"/>
                </a:lnTo>
                <a:cubicBezTo>
                  <a:pt x="246031" y="5049679"/>
                  <a:pt x="496538" y="4894898"/>
                  <a:pt x="756571" y="4610291"/>
                </a:cubicBezTo>
                <a:cubicBezTo>
                  <a:pt x="1736693" y="3537966"/>
                  <a:pt x="892969" y="2766822"/>
                  <a:pt x="1873186" y="1694402"/>
                </a:cubicBezTo>
                <a:cubicBezTo>
                  <a:pt x="2853309" y="622078"/>
                  <a:pt x="3697034" y="1393222"/>
                  <a:pt x="4677156" y="320802"/>
                </a:cubicBezTo>
                <a:cubicBezTo>
                  <a:pt x="4777645" y="210884"/>
                  <a:pt x="4858893" y="104203"/>
                  <a:pt x="4924902" y="0"/>
                </a:cubicBezTo>
                <a:lnTo>
                  <a:pt x="5489829" y="0"/>
                </a:lnTo>
                <a:close/>
              </a:path>
            </a:pathLst>
          </a:custGeom>
          <a:solidFill>
            <a:srgbClr val="3366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2" name="Freeform: Shape 781">
            <a:extLst>
              <a:ext uri="{FF2B5EF4-FFF2-40B4-BE49-F238E27FC236}">
                <a16:creationId xmlns:a16="http://schemas.microsoft.com/office/drawing/2014/main" id="{DCE0BEF7-0930-A36F-B5B3-46F8F7ED0FDD}"/>
              </a:ext>
            </a:extLst>
          </p:cNvPr>
          <p:cNvSpPr/>
          <p:nvPr/>
        </p:nvSpPr>
        <p:spPr>
          <a:xfrm>
            <a:off x="5738552" y="1279496"/>
            <a:ext cx="1014615" cy="1014901"/>
          </a:xfrm>
          <a:custGeom>
            <a:avLst/>
            <a:gdLst>
              <a:gd name="connsiteX0" fmla="*/ 747280 w 765150"/>
              <a:gd name="connsiteY0" fmla="*/ 267621 h 765365"/>
              <a:gd name="connsiteX1" fmla="*/ 721277 w 765150"/>
              <a:gd name="connsiteY1" fmla="*/ 251810 h 765365"/>
              <a:gd name="connsiteX2" fmla="*/ 644600 w 765150"/>
              <a:gd name="connsiteY2" fmla="*/ 270479 h 765365"/>
              <a:gd name="connsiteX3" fmla="*/ 584688 w 765150"/>
              <a:gd name="connsiteY3" fmla="*/ 181229 h 765365"/>
              <a:gd name="connsiteX4" fmla="*/ 627836 w 765150"/>
              <a:gd name="connsiteY4" fmla="*/ 110268 h 765365"/>
              <a:gd name="connsiteX5" fmla="*/ 621074 w 765150"/>
              <a:gd name="connsiteY5" fmla="*/ 80836 h 765365"/>
              <a:gd name="connsiteX6" fmla="*/ 558971 w 765150"/>
              <a:gd name="connsiteY6" fmla="*/ 43022 h 765365"/>
              <a:gd name="connsiteX7" fmla="*/ 529729 w 765150"/>
              <a:gd name="connsiteY7" fmla="*/ 50451 h 765365"/>
              <a:gd name="connsiteX8" fmla="*/ 488771 w 765150"/>
              <a:gd name="connsiteY8" fmla="*/ 117793 h 765365"/>
              <a:gd name="connsiteX9" fmla="*/ 383330 w 765150"/>
              <a:gd name="connsiteY9" fmla="*/ 97028 h 765365"/>
              <a:gd name="connsiteX10" fmla="*/ 363708 w 765150"/>
              <a:gd name="connsiteY10" fmla="*/ 16447 h 765365"/>
              <a:gd name="connsiteX11" fmla="*/ 337705 w 765150"/>
              <a:gd name="connsiteY11" fmla="*/ 635 h 765365"/>
              <a:gd name="connsiteX12" fmla="*/ 267410 w 765150"/>
              <a:gd name="connsiteY12" fmla="*/ 17685 h 765365"/>
              <a:gd name="connsiteX13" fmla="*/ 251789 w 765150"/>
              <a:gd name="connsiteY13" fmla="*/ 43307 h 765365"/>
              <a:gd name="connsiteX14" fmla="*/ 270458 w 765150"/>
              <a:gd name="connsiteY14" fmla="*/ 119984 h 765365"/>
              <a:gd name="connsiteX15" fmla="*/ 181209 w 765150"/>
              <a:gd name="connsiteY15" fmla="*/ 179896 h 765365"/>
              <a:gd name="connsiteX16" fmla="*/ 110248 w 765150"/>
              <a:gd name="connsiteY16" fmla="*/ 136748 h 765365"/>
              <a:gd name="connsiteX17" fmla="*/ 80625 w 765150"/>
              <a:gd name="connsiteY17" fmla="*/ 143987 h 765365"/>
              <a:gd name="connsiteX18" fmla="*/ 43097 w 765150"/>
              <a:gd name="connsiteY18" fmla="*/ 205709 h 765365"/>
              <a:gd name="connsiteX19" fmla="*/ 50336 w 765150"/>
              <a:gd name="connsiteY19" fmla="*/ 235331 h 765365"/>
              <a:gd name="connsiteX20" fmla="*/ 117677 w 765150"/>
              <a:gd name="connsiteY20" fmla="*/ 276289 h 765365"/>
              <a:gd name="connsiteX21" fmla="*/ 96913 w 765150"/>
              <a:gd name="connsiteY21" fmla="*/ 381731 h 765365"/>
              <a:gd name="connsiteX22" fmla="*/ 16331 w 765150"/>
              <a:gd name="connsiteY22" fmla="*/ 401352 h 765365"/>
              <a:gd name="connsiteX23" fmla="*/ 710 w 765150"/>
              <a:gd name="connsiteY23" fmla="*/ 426974 h 765365"/>
              <a:gd name="connsiteX24" fmla="*/ 17570 w 765150"/>
              <a:gd name="connsiteY24" fmla="*/ 497650 h 765365"/>
              <a:gd name="connsiteX25" fmla="*/ 43192 w 765150"/>
              <a:gd name="connsiteY25" fmla="*/ 513271 h 765365"/>
              <a:gd name="connsiteX26" fmla="*/ 119868 w 765150"/>
              <a:gd name="connsiteY26" fmla="*/ 494602 h 765365"/>
              <a:gd name="connsiteX27" fmla="*/ 179780 w 765150"/>
              <a:gd name="connsiteY27" fmla="*/ 583851 h 765365"/>
              <a:gd name="connsiteX28" fmla="*/ 136632 w 765150"/>
              <a:gd name="connsiteY28" fmla="*/ 654812 h 765365"/>
              <a:gd name="connsiteX29" fmla="*/ 144062 w 765150"/>
              <a:gd name="connsiteY29" fmla="*/ 684054 h 765365"/>
              <a:gd name="connsiteX30" fmla="*/ 205784 w 765150"/>
              <a:gd name="connsiteY30" fmla="*/ 721582 h 765365"/>
              <a:gd name="connsiteX31" fmla="*/ 235216 w 765150"/>
              <a:gd name="connsiteY31" fmla="*/ 714820 h 765365"/>
              <a:gd name="connsiteX32" fmla="*/ 276173 w 765150"/>
              <a:gd name="connsiteY32" fmla="*/ 647478 h 765365"/>
              <a:gd name="connsiteX33" fmla="*/ 381425 w 765150"/>
              <a:gd name="connsiteY33" fmla="*/ 667671 h 765365"/>
              <a:gd name="connsiteX34" fmla="*/ 401141 w 765150"/>
              <a:gd name="connsiteY34" fmla="*/ 748919 h 765365"/>
              <a:gd name="connsiteX35" fmla="*/ 427145 w 765150"/>
              <a:gd name="connsiteY35" fmla="*/ 764731 h 765365"/>
              <a:gd name="connsiteX36" fmla="*/ 497439 w 765150"/>
              <a:gd name="connsiteY36" fmla="*/ 747681 h 765365"/>
              <a:gd name="connsiteX37" fmla="*/ 513251 w 765150"/>
              <a:gd name="connsiteY37" fmla="*/ 721678 h 765365"/>
              <a:gd name="connsiteX38" fmla="*/ 494582 w 765150"/>
              <a:gd name="connsiteY38" fmla="*/ 645002 h 765365"/>
              <a:gd name="connsiteX39" fmla="*/ 583831 w 765150"/>
              <a:gd name="connsiteY39" fmla="*/ 585089 h 765365"/>
              <a:gd name="connsiteX40" fmla="*/ 654792 w 765150"/>
              <a:gd name="connsiteY40" fmla="*/ 628238 h 765365"/>
              <a:gd name="connsiteX41" fmla="*/ 684224 w 765150"/>
              <a:gd name="connsiteY41" fmla="*/ 621475 h 765365"/>
              <a:gd name="connsiteX42" fmla="*/ 722039 w 765150"/>
              <a:gd name="connsiteY42" fmla="*/ 559372 h 765365"/>
              <a:gd name="connsiteX43" fmla="*/ 714609 w 765150"/>
              <a:gd name="connsiteY43" fmla="*/ 530130 h 765365"/>
              <a:gd name="connsiteX44" fmla="*/ 647267 w 765150"/>
              <a:gd name="connsiteY44" fmla="*/ 489173 h 765365"/>
              <a:gd name="connsiteX45" fmla="*/ 668318 w 765150"/>
              <a:gd name="connsiteY45" fmla="*/ 383350 h 765365"/>
              <a:gd name="connsiteX46" fmla="*/ 748899 w 765150"/>
              <a:gd name="connsiteY46" fmla="*/ 363728 h 765365"/>
              <a:gd name="connsiteX47" fmla="*/ 764520 w 765150"/>
              <a:gd name="connsiteY47" fmla="*/ 338106 h 765365"/>
              <a:gd name="connsiteX48" fmla="*/ 747470 w 765150"/>
              <a:gd name="connsiteY48" fmla="*/ 267812 h 765365"/>
              <a:gd name="connsiteX49" fmla="*/ 496963 w 765150"/>
              <a:gd name="connsiteY49" fmla="*/ 452406 h 765365"/>
              <a:gd name="connsiteX50" fmla="*/ 312559 w 765150"/>
              <a:gd name="connsiteY50" fmla="*/ 497269 h 765365"/>
              <a:gd name="connsiteX51" fmla="*/ 267696 w 765150"/>
              <a:gd name="connsiteY51" fmla="*/ 312865 h 765365"/>
              <a:gd name="connsiteX52" fmla="*/ 452291 w 765150"/>
              <a:gd name="connsiteY52" fmla="*/ 267621 h 765365"/>
              <a:gd name="connsiteX53" fmla="*/ 496868 w 765150"/>
              <a:gd name="connsiteY53" fmla="*/ 452406 h 765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65150" h="765365">
                <a:moveTo>
                  <a:pt x="747280" y="267621"/>
                </a:moveTo>
                <a:cubicBezTo>
                  <a:pt x="744422" y="256001"/>
                  <a:pt x="732802" y="248952"/>
                  <a:pt x="721277" y="251810"/>
                </a:cubicBezTo>
                <a:lnTo>
                  <a:pt x="644600" y="270479"/>
                </a:lnTo>
                <a:cubicBezTo>
                  <a:pt x="630694" y="237332"/>
                  <a:pt x="610787" y="207042"/>
                  <a:pt x="584688" y="181229"/>
                </a:cubicBezTo>
                <a:lnTo>
                  <a:pt x="627836" y="110268"/>
                </a:lnTo>
                <a:cubicBezTo>
                  <a:pt x="633932" y="100267"/>
                  <a:pt x="631075" y="86932"/>
                  <a:pt x="621074" y="80836"/>
                </a:cubicBezTo>
                <a:lnTo>
                  <a:pt x="558971" y="43022"/>
                </a:lnTo>
                <a:cubicBezTo>
                  <a:pt x="548969" y="36926"/>
                  <a:pt x="535825" y="40450"/>
                  <a:pt x="529729" y="50451"/>
                </a:cubicBezTo>
                <a:lnTo>
                  <a:pt x="488771" y="117793"/>
                </a:lnTo>
                <a:cubicBezTo>
                  <a:pt x="454577" y="103601"/>
                  <a:pt x="419144" y="96838"/>
                  <a:pt x="383330" y="97028"/>
                </a:cubicBezTo>
                <a:lnTo>
                  <a:pt x="363708" y="16447"/>
                </a:lnTo>
                <a:cubicBezTo>
                  <a:pt x="360851" y="4826"/>
                  <a:pt x="349230" y="-2222"/>
                  <a:pt x="337705" y="635"/>
                </a:cubicBezTo>
                <a:lnTo>
                  <a:pt x="267410" y="17685"/>
                </a:lnTo>
                <a:cubicBezTo>
                  <a:pt x="255790" y="20543"/>
                  <a:pt x="248741" y="32163"/>
                  <a:pt x="251789" y="43307"/>
                </a:cubicBezTo>
                <a:lnTo>
                  <a:pt x="270458" y="119984"/>
                </a:lnTo>
                <a:cubicBezTo>
                  <a:pt x="237311" y="133890"/>
                  <a:pt x="207022" y="153797"/>
                  <a:pt x="181209" y="179896"/>
                </a:cubicBezTo>
                <a:lnTo>
                  <a:pt x="110248" y="136748"/>
                </a:lnTo>
                <a:cubicBezTo>
                  <a:pt x="100247" y="130652"/>
                  <a:pt x="86721" y="133985"/>
                  <a:pt x="80625" y="143987"/>
                </a:cubicBezTo>
                <a:lnTo>
                  <a:pt x="43097" y="205709"/>
                </a:lnTo>
                <a:cubicBezTo>
                  <a:pt x="37001" y="215710"/>
                  <a:pt x="40239" y="229235"/>
                  <a:pt x="50336" y="235331"/>
                </a:cubicBezTo>
                <a:lnTo>
                  <a:pt x="117677" y="276289"/>
                </a:lnTo>
                <a:cubicBezTo>
                  <a:pt x="103485" y="310484"/>
                  <a:pt x="96913" y="346583"/>
                  <a:pt x="96913" y="381731"/>
                </a:cubicBezTo>
                <a:lnTo>
                  <a:pt x="16331" y="401352"/>
                </a:lnTo>
                <a:cubicBezTo>
                  <a:pt x="4711" y="404210"/>
                  <a:pt x="-2338" y="415830"/>
                  <a:pt x="710" y="426974"/>
                </a:cubicBezTo>
                <a:lnTo>
                  <a:pt x="17570" y="497650"/>
                </a:lnTo>
                <a:cubicBezTo>
                  <a:pt x="20618" y="508889"/>
                  <a:pt x="32238" y="515938"/>
                  <a:pt x="43192" y="513271"/>
                </a:cubicBezTo>
                <a:lnTo>
                  <a:pt x="119868" y="494602"/>
                </a:lnTo>
                <a:cubicBezTo>
                  <a:pt x="133775" y="527749"/>
                  <a:pt x="153682" y="558038"/>
                  <a:pt x="179780" y="583851"/>
                </a:cubicBezTo>
                <a:lnTo>
                  <a:pt x="136632" y="654812"/>
                </a:lnTo>
                <a:cubicBezTo>
                  <a:pt x="130536" y="664814"/>
                  <a:pt x="134060" y="677958"/>
                  <a:pt x="144062" y="684054"/>
                </a:cubicBezTo>
                <a:lnTo>
                  <a:pt x="205784" y="721582"/>
                </a:lnTo>
                <a:cubicBezTo>
                  <a:pt x="215785" y="727679"/>
                  <a:pt x="229120" y="724821"/>
                  <a:pt x="235216" y="714820"/>
                </a:cubicBezTo>
                <a:lnTo>
                  <a:pt x="276173" y="647478"/>
                </a:lnTo>
                <a:cubicBezTo>
                  <a:pt x="309987" y="661480"/>
                  <a:pt x="345420" y="668243"/>
                  <a:pt x="381425" y="667671"/>
                </a:cubicBezTo>
                <a:lnTo>
                  <a:pt x="401141" y="748919"/>
                </a:lnTo>
                <a:cubicBezTo>
                  <a:pt x="403999" y="760540"/>
                  <a:pt x="415619" y="767588"/>
                  <a:pt x="427145" y="764731"/>
                </a:cubicBezTo>
                <a:lnTo>
                  <a:pt x="497439" y="747681"/>
                </a:lnTo>
                <a:cubicBezTo>
                  <a:pt x="508679" y="744633"/>
                  <a:pt x="515727" y="733013"/>
                  <a:pt x="513251" y="721678"/>
                </a:cubicBezTo>
                <a:lnTo>
                  <a:pt x="494582" y="645002"/>
                </a:lnTo>
                <a:cubicBezTo>
                  <a:pt x="527538" y="631571"/>
                  <a:pt x="558018" y="611188"/>
                  <a:pt x="583831" y="585089"/>
                </a:cubicBezTo>
                <a:lnTo>
                  <a:pt x="654792" y="628238"/>
                </a:lnTo>
                <a:cubicBezTo>
                  <a:pt x="664793" y="634334"/>
                  <a:pt x="678128" y="631476"/>
                  <a:pt x="684224" y="621475"/>
                </a:cubicBezTo>
                <a:lnTo>
                  <a:pt x="722039" y="559372"/>
                </a:lnTo>
                <a:cubicBezTo>
                  <a:pt x="728135" y="549371"/>
                  <a:pt x="724610" y="536226"/>
                  <a:pt x="714609" y="530130"/>
                </a:cubicBezTo>
                <a:lnTo>
                  <a:pt x="647267" y="489173"/>
                </a:lnTo>
                <a:cubicBezTo>
                  <a:pt x="661460" y="454978"/>
                  <a:pt x="668127" y="418878"/>
                  <a:pt x="668318" y="383350"/>
                </a:cubicBezTo>
                <a:lnTo>
                  <a:pt x="748899" y="363728"/>
                </a:lnTo>
                <a:cubicBezTo>
                  <a:pt x="760234" y="361347"/>
                  <a:pt x="767378" y="349727"/>
                  <a:pt x="764520" y="338106"/>
                </a:cubicBezTo>
                <a:lnTo>
                  <a:pt x="747470" y="267812"/>
                </a:lnTo>
                <a:close/>
                <a:moveTo>
                  <a:pt x="496963" y="452406"/>
                </a:moveTo>
                <a:cubicBezTo>
                  <a:pt x="458387" y="515747"/>
                  <a:pt x="375900" y="535750"/>
                  <a:pt x="312559" y="497269"/>
                </a:cubicBezTo>
                <a:cubicBezTo>
                  <a:pt x="249218" y="458693"/>
                  <a:pt x="229215" y="376206"/>
                  <a:pt x="267696" y="312865"/>
                </a:cubicBezTo>
                <a:cubicBezTo>
                  <a:pt x="306272" y="249523"/>
                  <a:pt x="389045" y="229140"/>
                  <a:pt x="452291" y="267621"/>
                </a:cubicBezTo>
                <a:cubicBezTo>
                  <a:pt x="515632" y="306197"/>
                  <a:pt x="535444" y="389065"/>
                  <a:pt x="496868" y="452406"/>
                </a:cubicBezTo>
                <a:close/>
              </a:path>
            </a:pathLst>
          </a:custGeom>
          <a:solidFill>
            <a:srgbClr val="2ACB7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3" name="Freeform: Shape 782">
            <a:extLst>
              <a:ext uri="{FF2B5EF4-FFF2-40B4-BE49-F238E27FC236}">
                <a16:creationId xmlns:a16="http://schemas.microsoft.com/office/drawing/2014/main" id="{33174313-7C77-50ED-EDF9-E9582BA867B2}"/>
              </a:ext>
            </a:extLst>
          </p:cNvPr>
          <p:cNvSpPr/>
          <p:nvPr/>
        </p:nvSpPr>
        <p:spPr>
          <a:xfrm>
            <a:off x="4507337" y="1779128"/>
            <a:ext cx="1433084" cy="1432479"/>
          </a:xfrm>
          <a:custGeom>
            <a:avLst/>
            <a:gdLst>
              <a:gd name="connsiteX0" fmla="*/ 24921 w 1080729"/>
              <a:gd name="connsiteY0" fmla="*/ 517551 h 1080273"/>
              <a:gd name="connsiteX1" fmla="*/ 135125 w 1080729"/>
              <a:gd name="connsiteY1" fmla="*/ 536887 h 1080273"/>
              <a:gd name="connsiteX2" fmla="*/ 162176 w 1080729"/>
              <a:gd name="connsiteY2" fmla="*/ 687001 h 1080273"/>
              <a:gd name="connsiteX3" fmla="*/ 65783 w 1080729"/>
              <a:gd name="connsiteY3" fmla="*/ 754533 h 1080273"/>
              <a:gd name="connsiteX4" fmla="*/ 58449 w 1080729"/>
              <a:gd name="connsiteY4" fmla="*/ 796538 h 1080273"/>
              <a:gd name="connsiteX5" fmla="*/ 117218 w 1080729"/>
              <a:gd name="connsiteY5" fmla="*/ 881215 h 1080273"/>
              <a:gd name="connsiteX6" fmla="*/ 159223 w 1080729"/>
              <a:gd name="connsiteY6" fmla="*/ 888550 h 1080273"/>
              <a:gd name="connsiteX7" fmla="*/ 250949 w 1080729"/>
              <a:gd name="connsiteY7" fmla="*/ 824256 h 1080273"/>
              <a:gd name="connsiteX8" fmla="*/ 376298 w 1080729"/>
              <a:gd name="connsiteY8" fmla="*/ 911219 h 1080273"/>
              <a:gd name="connsiteX9" fmla="*/ 355914 w 1080729"/>
              <a:gd name="connsiteY9" fmla="*/ 1027329 h 1080273"/>
              <a:gd name="connsiteX10" fmla="*/ 380870 w 1080729"/>
              <a:gd name="connsiteY10" fmla="*/ 1062095 h 1080273"/>
              <a:gd name="connsiteX11" fmla="*/ 481835 w 1080729"/>
              <a:gd name="connsiteY11" fmla="*/ 1079812 h 1080273"/>
              <a:gd name="connsiteX12" fmla="*/ 517173 w 1080729"/>
              <a:gd name="connsiteY12" fmla="*/ 1055618 h 1080273"/>
              <a:gd name="connsiteX13" fmla="*/ 536508 w 1080729"/>
              <a:gd name="connsiteY13" fmla="*/ 945414 h 1080273"/>
              <a:gd name="connsiteX14" fmla="*/ 686051 w 1080729"/>
              <a:gd name="connsiteY14" fmla="*/ 917601 h 1080273"/>
              <a:gd name="connsiteX15" fmla="*/ 754155 w 1080729"/>
              <a:gd name="connsiteY15" fmla="*/ 1014756 h 1080273"/>
              <a:gd name="connsiteX16" fmla="*/ 796731 w 1080729"/>
              <a:gd name="connsiteY16" fmla="*/ 1022281 h 1080273"/>
              <a:gd name="connsiteX17" fmla="*/ 880742 w 1080729"/>
              <a:gd name="connsiteY17" fmla="*/ 963416 h 1080273"/>
              <a:gd name="connsiteX18" fmla="*/ 888267 w 1080729"/>
              <a:gd name="connsiteY18" fmla="*/ 920839 h 1080273"/>
              <a:gd name="connsiteX19" fmla="*/ 823973 w 1080729"/>
              <a:gd name="connsiteY19" fmla="*/ 829113 h 1080273"/>
              <a:gd name="connsiteX20" fmla="*/ 910936 w 1080729"/>
              <a:gd name="connsiteY20" fmla="*/ 703765 h 1080273"/>
              <a:gd name="connsiteX21" fmla="*/ 1027046 w 1080729"/>
              <a:gd name="connsiteY21" fmla="*/ 724148 h 1080273"/>
              <a:gd name="connsiteX22" fmla="*/ 1062384 w 1080729"/>
              <a:gd name="connsiteY22" fmla="*/ 699954 h 1080273"/>
              <a:gd name="connsiteX23" fmla="*/ 1080291 w 1080729"/>
              <a:gd name="connsiteY23" fmla="*/ 598323 h 1080273"/>
              <a:gd name="connsiteX24" fmla="*/ 1055335 w 1080729"/>
              <a:gd name="connsiteY24" fmla="*/ 563557 h 1080273"/>
              <a:gd name="connsiteX25" fmla="*/ 945131 w 1080729"/>
              <a:gd name="connsiteY25" fmla="*/ 544221 h 1080273"/>
              <a:gd name="connsiteX26" fmla="*/ 918270 w 1080729"/>
              <a:gd name="connsiteY26" fmla="*/ 393440 h 1080273"/>
              <a:gd name="connsiteX27" fmla="*/ 1014663 w 1080729"/>
              <a:gd name="connsiteY27" fmla="*/ 325908 h 1080273"/>
              <a:gd name="connsiteX28" fmla="*/ 1021998 w 1080729"/>
              <a:gd name="connsiteY28" fmla="*/ 283903 h 1080273"/>
              <a:gd name="connsiteX29" fmla="*/ 963133 w 1080729"/>
              <a:gd name="connsiteY29" fmla="*/ 199892 h 1080273"/>
              <a:gd name="connsiteX30" fmla="*/ 920556 w 1080729"/>
              <a:gd name="connsiteY30" fmla="*/ 192367 h 1080273"/>
              <a:gd name="connsiteX31" fmla="*/ 828831 w 1080729"/>
              <a:gd name="connsiteY31" fmla="*/ 256661 h 1080273"/>
              <a:gd name="connsiteX32" fmla="*/ 703482 w 1080729"/>
              <a:gd name="connsiteY32" fmla="*/ 169698 h 1080273"/>
              <a:gd name="connsiteX33" fmla="*/ 723865 w 1080729"/>
              <a:gd name="connsiteY33" fmla="*/ 53683 h 1080273"/>
              <a:gd name="connsiteX34" fmla="*/ 699672 w 1080729"/>
              <a:gd name="connsiteY34" fmla="*/ 18345 h 1080273"/>
              <a:gd name="connsiteX35" fmla="*/ 598040 w 1080729"/>
              <a:gd name="connsiteY35" fmla="*/ 438 h 1080273"/>
              <a:gd name="connsiteX36" fmla="*/ 563274 w 1080729"/>
              <a:gd name="connsiteY36" fmla="*/ 25394 h 1080273"/>
              <a:gd name="connsiteX37" fmla="*/ 543938 w 1080729"/>
              <a:gd name="connsiteY37" fmla="*/ 135598 h 1080273"/>
              <a:gd name="connsiteX38" fmla="*/ 393824 w 1080729"/>
              <a:gd name="connsiteY38" fmla="*/ 162649 h 1080273"/>
              <a:gd name="connsiteX39" fmla="*/ 326292 w 1080729"/>
              <a:gd name="connsiteY39" fmla="*/ 66256 h 1080273"/>
              <a:gd name="connsiteX40" fmla="*/ 283715 w 1080729"/>
              <a:gd name="connsiteY40" fmla="*/ 58732 h 1080273"/>
              <a:gd name="connsiteX41" fmla="*/ 199704 w 1080729"/>
              <a:gd name="connsiteY41" fmla="*/ 117691 h 1080273"/>
              <a:gd name="connsiteX42" fmla="*/ 192370 w 1080729"/>
              <a:gd name="connsiteY42" fmla="*/ 159696 h 1080273"/>
              <a:gd name="connsiteX43" fmla="*/ 256664 w 1080729"/>
              <a:gd name="connsiteY43" fmla="*/ 251422 h 1080273"/>
              <a:gd name="connsiteX44" fmla="*/ 169701 w 1080729"/>
              <a:gd name="connsiteY44" fmla="*/ 376771 h 1080273"/>
              <a:gd name="connsiteX45" fmla="*/ 53591 w 1080729"/>
              <a:gd name="connsiteY45" fmla="*/ 356388 h 1080273"/>
              <a:gd name="connsiteX46" fmla="*/ 18158 w 1080729"/>
              <a:gd name="connsiteY46" fmla="*/ 381248 h 1080273"/>
              <a:gd name="connsiteX47" fmla="*/ 441 w 1080729"/>
              <a:gd name="connsiteY47" fmla="*/ 482213 h 1080273"/>
              <a:gd name="connsiteX48" fmla="*/ 25302 w 1080729"/>
              <a:gd name="connsiteY48" fmla="*/ 517646 h 1080273"/>
              <a:gd name="connsiteX49" fmla="*/ 352485 w 1080729"/>
              <a:gd name="connsiteY49" fmla="*/ 507550 h 1080273"/>
              <a:gd name="connsiteX50" fmla="*/ 573084 w 1080729"/>
              <a:gd name="connsiteY50" fmla="*/ 352292 h 1080273"/>
              <a:gd name="connsiteX51" fmla="*/ 727580 w 1080729"/>
              <a:gd name="connsiteY51" fmla="*/ 573462 h 1080273"/>
              <a:gd name="connsiteX52" fmla="*/ 507076 w 1080729"/>
              <a:gd name="connsiteY52" fmla="*/ 728053 h 1080273"/>
              <a:gd name="connsiteX53" fmla="*/ 352485 w 1080729"/>
              <a:gd name="connsiteY53" fmla="*/ 507550 h 1080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080729" h="1080273">
                <a:moveTo>
                  <a:pt x="24921" y="517551"/>
                </a:moveTo>
                <a:lnTo>
                  <a:pt x="135125" y="536887"/>
                </a:lnTo>
                <a:cubicBezTo>
                  <a:pt x="133982" y="589369"/>
                  <a:pt x="143983" y="640519"/>
                  <a:pt x="162176" y="687001"/>
                </a:cubicBezTo>
                <a:lnTo>
                  <a:pt x="65783" y="754533"/>
                </a:lnTo>
                <a:cubicBezTo>
                  <a:pt x="51876" y="764248"/>
                  <a:pt x="48543" y="783298"/>
                  <a:pt x="58449" y="796538"/>
                </a:cubicBezTo>
                <a:lnTo>
                  <a:pt x="117218" y="881215"/>
                </a:lnTo>
                <a:cubicBezTo>
                  <a:pt x="127029" y="894455"/>
                  <a:pt x="146079" y="897789"/>
                  <a:pt x="159223" y="888550"/>
                </a:cubicBezTo>
                <a:lnTo>
                  <a:pt x="250949" y="824256"/>
                </a:lnTo>
                <a:cubicBezTo>
                  <a:pt x="286382" y="860927"/>
                  <a:pt x="328482" y="890645"/>
                  <a:pt x="376298" y="911219"/>
                </a:cubicBezTo>
                <a:lnTo>
                  <a:pt x="355914" y="1027329"/>
                </a:lnTo>
                <a:cubicBezTo>
                  <a:pt x="353057" y="1043712"/>
                  <a:pt x="364487" y="1059238"/>
                  <a:pt x="380870" y="1062095"/>
                </a:cubicBezTo>
                <a:lnTo>
                  <a:pt x="481835" y="1079812"/>
                </a:lnTo>
                <a:cubicBezTo>
                  <a:pt x="498218" y="1082669"/>
                  <a:pt x="514315" y="1072001"/>
                  <a:pt x="517173" y="1055618"/>
                </a:cubicBezTo>
                <a:lnTo>
                  <a:pt x="536508" y="945414"/>
                </a:lnTo>
                <a:cubicBezTo>
                  <a:pt x="588420" y="946462"/>
                  <a:pt x="638712" y="937032"/>
                  <a:pt x="686051" y="917601"/>
                </a:cubicBezTo>
                <a:lnTo>
                  <a:pt x="754155" y="1014756"/>
                </a:lnTo>
                <a:cubicBezTo>
                  <a:pt x="763870" y="1028662"/>
                  <a:pt x="782920" y="1031996"/>
                  <a:pt x="796731" y="1022281"/>
                </a:cubicBezTo>
                <a:lnTo>
                  <a:pt x="880742" y="963416"/>
                </a:lnTo>
                <a:cubicBezTo>
                  <a:pt x="893982" y="953605"/>
                  <a:pt x="897315" y="934555"/>
                  <a:pt x="888267" y="920839"/>
                </a:cubicBezTo>
                <a:lnTo>
                  <a:pt x="823973" y="829113"/>
                </a:lnTo>
                <a:cubicBezTo>
                  <a:pt x="860549" y="794347"/>
                  <a:pt x="890362" y="751580"/>
                  <a:pt x="910936" y="703765"/>
                </a:cubicBezTo>
                <a:lnTo>
                  <a:pt x="1027046" y="724148"/>
                </a:lnTo>
                <a:cubicBezTo>
                  <a:pt x="1043429" y="727006"/>
                  <a:pt x="1059526" y="716337"/>
                  <a:pt x="1062384" y="699954"/>
                </a:cubicBezTo>
                <a:lnTo>
                  <a:pt x="1080291" y="598323"/>
                </a:lnTo>
                <a:cubicBezTo>
                  <a:pt x="1083148" y="581940"/>
                  <a:pt x="1071718" y="566414"/>
                  <a:pt x="1055335" y="563557"/>
                </a:cubicBezTo>
                <a:lnTo>
                  <a:pt x="945131" y="544221"/>
                </a:lnTo>
                <a:cubicBezTo>
                  <a:pt x="946274" y="491738"/>
                  <a:pt x="936273" y="440589"/>
                  <a:pt x="918270" y="393440"/>
                </a:cubicBezTo>
                <a:lnTo>
                  <a:pt x="1014663" y="325908"/>
                </a:lnTo>
                <a:cubicBezTo>
                  <a:pt x="1028379" y="316859"/>
                  <a:pt x="1031808" y="297809"/>
                  <a:pt x="1021998" y="283903"/>
                </a:cubicBezTo>
                <a:lnTo>
                  <a:pt x="963133" y="199892"/>
                </a:lnTo>
                <a:cubicBezTo>
                  <a:pt x="953418" y="185986"/>
                  <a:pt x="934368" y="182652"/>
                  <a:pt x="920556" y="192367"/>
                </a:cubicBezTo>
                <a:lnTo>
                  <a:pt x="828831" y="256661"/>
                </a:lnTo>
                <a:cubicBezTo>
                  <a:pt x="793398" y="219990"/>
                  <a:pt x="751297" y="190272"/>
                  <a:pt x="703482" y="169698"/>
                </a:cubicBezTo>
                <a:lnTo>
                  <a:pt x="723865" y="53683"/>
                </a:lnTo>
                <a:cubicBezTo>
                  <a:pt x="726723" y="37300"/>
                  <a:pt x="716055" y="21203"/>
                  <a:pt x="699672" y="18345"/>
                </a:cubicBezTo>
                <a:lnTo>
                  <a:pt x="598040" y="438"/>
                </a:lnTo>
                <a:cubicBezTo>
                  <a:pt x="581657" y="-2419"/>
                  <a:pt x="566131" y="9011"/>
                  <a:pt x="563274" y="25394"/>
                </a:cubicBezTo>
                <a:lnTo>
                  <a:pt x="543938" y="135598"/>
                </a:lnTo>
                <a:cubicBezTo>
                  <a:pt x="491455" y="134455"/>
                  <a:pt x="441068" y="143885"/>
                  <a:pt x="393824" y="162649"/>
                </a:cubicBezTo>
                <a:lnTo>
                  <a:pt x="326292" y="66256"/>
                </a:lnTo>
                <a:cubicBezTo>
                  <a:pt x="316576" y="52350"/>
                  <a:pt x="297526" y="49016"/>
                  <a:pt x="283715" y="58732"/>
                </a:cubicBezTo>
                <a:lnTo>
                  <a:pt x="199704" y="117691"/>
                </a:lnTo>
                <a:cubicBezTo>
                  <a:pt x="185798" y="127407"/>
                  <a:pt x="182464" y="146457"/>
                  <a:pt x="192370" y="159696"/>
                </a:cubicBezTo>
                <a:lnTo>
                  <a:pt x="256664" y="251422"/>
                </a:lnTo>
                <a:cubicBezTo>
                  <a:pt x="219993" y="286855"/>
                  <a:pt x="190275" y="328956"/>
                  <a:pt x="169701" y="376771"/>
                </a:cubicBezTo>
                <a:lnTo>
                  <a:pt x="53591" y="356388"/>
                </a:lnTo>
                <a:cubicBezTo>
                  <a:pt x="37208" y="353530"/>
                  <a:pt x="21015" y="364865"/>
                  <a:pt x="18158" y="381248"/>
                </a:cubicBezTo>
                <a:lnTo>
                  <a:pt x="441" y="482213"/>
                </a:lnTo>
                <a:cubicBezTo>
                  <a:pt x="-2416" y="498596"/>
                  <a:pt x="8919" y="514788"/>
                  <a:pt x="25302" y="517646"/>
                </a:cubicBezTo>
                <a:close/>
                <a:moveTo>
                  <a:pt x="352485" y="507550"/>
                </a:moveTo>
                <a:cubicBezTo>
                  <a:pt x="370678" y="403918"/>
                  <a:pt x="469452" y="334099"/>
                  <a:pt x="573084" y="352292"/>
                </a:cubicBezTo>
                <a:cubicBezTo>
                  <a:pt x="676716" y="370485"/>
                  <a:pt x="745773" y="469831"/>
                  <a:pt x="727580" y="573462"/>
                </a:cubicBezTo>
                <a:cubicBezTo>
                  <a:pt x="709387" y="677095"/>
                  <a:pt x="610708" y="746246"/>
                  <a:pt x="507076" y="728053"/>
                </a:cubicBezTo>
                <a:cubicBezTo>
                  <a:pt x="403444" y="709861"/>
                  <a:pt x="334293" y="611182"/>
                  <a:pt x="352485" y="507550"/>
                </a:cubicBezTo>
                <a:close/>
              </a:path>
            </a:pathLst>
          </a:custGeom>
          <a:solidFill>
            <a:srgbClr val="37C6CC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784" name="Freeform: Shape 783">
            <a:extLst>
              <a:ext uri="{FF2B5EF4-FFF2-40B4-BE49-F238E27FC236}">
                <a16:creationId xmlns:a16="http://schemas.microsoft.com/office/drawing/2014/main" id="{174B5CC5-815C-892E-4276-44E14B52C00C}"/>
              </a:ext>
            </a:extLst>
          </p:cNvPr>
          <p:cNvSpPr/>
          <p:nvPr/>
        </p:nvSpPr>
        <p:spPr>
          <a:xfrm>
            <a:off x="7369616" y="6088075"/>
            <a:ext cx="4638922" cy="564581"/>
          </a:xfrm>
          <a:custGeom>
            <a:avLst/>
            <a:gdLst>
              <a:gd name="connsiteX0" fmla="*/ 3498342 w 3498341"/>
              <a:gd name="connsiteY0" fmla="*/ 212884 h 425767"/>
              <a:gd name="connsiteX1" fmla="*/ 1749171 w 3498341"/>
              <a:gd name="connsiteY1" fmla="*/ 425767 h 425767"/>
              <a:gd name="connsiteX2" fmla="*/ 0 w 3498341"/>
              <a:gd name="connsiteY2" fmla="*/ 212884 h 425767"/>
              <a:gd name="connsiteX3" fmla="*/ 1749171 w 3498341"/>
              <a:gd name="connsiteY3" fmla="*/ 0 h 425767"/>
              <a:gd name="connsiteX4" fmla="*/ 3498342 w 3498341"/>
              <a:gd name="connsiteY4" fmla="*/ 212884 h 425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98341" h="425767">
                <a:moveTo>
                  <a:pt x="3498342" y="212884"/>
                </a:moveTo>
                <a:cubicBezTo>
                  <a:pt x="3498342" y="330456"/>
                  <a:pt x="2715211" y="425767"/>
                  <a:pt x="1749171" y="425767"/>
                </a:cubicBezTo>
                <a:cubicBezTo>
                  <a:pt x="783130" y="425767"/>
                  <a:pt x="0" y="330456"/>
                  <a:pt x="0" y="212884"/>
                </a:cubicBezTo>
                <a:cubicBezTo>
                  <a:pt x="0" y="95311"/>
                  <a:pt x="783130" y="0"/>
                  <a:pt x="1749171" y="0"/>
                </a:cubicBezTo>
                <a:cubicBezTo>
                  <a:pt x="2715211" y="0"/>
                  <a:pt x="3498342" y="95311"/>
                  <a:pt x="3498342" y="212884"/>
                </a:cubicBezTo>
                <a:close/>
              </a:path>
            </a:pathLst>
          </a:custGeom>
          <a:solidFill>
            <a:srgbClr val="FFFFFF"/>
          </a:solidFill>
          <a:ln w="9525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89" name="Graphic 4">
            <a:extLst>
              <a:ext uri="{FF2B5EF4-FFF2-40B4-BE49-F238E27FC236}">
                <a16:creationId xmlns:a16="http://schemas.microsoft.com/office/drawing/2014/main" id="{83869E68-B037-7329-3018-BBF4C535DA3B}"/>
              </a:ext>
            </a:extLst>
          </p:cNvPr>
          <p:cNvGrpSpPr/>
          <p:nvPr/>
        </p:nvGrpSpPr>
        <p:grpSpPr>
          <a:xfrm>
            <a:off x="8672377" y="2335425"/>
            <a:ext cx="3058117" cy="4118255"/>
            <a:chOff x="5286795" y="2722714"/>
            <a:chExt cx="2306212" cy="3105692"/>
          </a:xfrm>
        </p:grpSpPr>
        <p:sp>
          <p:nvSpPr>
            <p:cNvPr id="790" name="Freeform: Shape 789">
              <a:extLst>
                <a:ext uri="{FF2B5EF4-FFF2-40B4-BE49-F238E27FC236}">
                  <a16:creationId xmlns:a16="http://schemas.microsoft.com/office/drawing/2014/main" id="{E89FD748-47C8-59C5-BBBE-0E1FB119213A}"/>
                </a:ext>
              </a:extLst>
            </p:cNvPr>
            <p:cNvSpPr/>
            <p:nvPr/>
          </p:nvSpPr>
          <p:spPr>
            <a:xfrm>
              <a:off x="7374390" y="4929758"/>
              <a:ext cx="86660" cy="89048"/>
            </a:xfrm>
            <a:custGeom>
              <a:avLst/>
              <a:gdLst>
                <a:gd name="connsiteX0" fmla="*/ 86161 w 86660"/>
                <a:gd name="connsiteY0" fmla="*/ 52959 h 89048"/>
                <a:gd name="connsiteX1" fmla="*/ 62539 w 86660"/>
                <a:gd name="connsiteY1" fmla="*/ 70295 h 89048"/>
                <a:gd name="connsiteX2" fmla="*/ 47490 w 86660"/>
                <a:gd name="connsiteY2" fmla="*/ 88868 h 89048"/>
                <a:gd name="connsiteX3" fmla="*/ 37107 w 86660"/>
                <a:gd name="connsiteY3" fmla="*/ 88868 h 89048"/>
                <a:gd name="connsiteX4" fmla="*/ 10437 w 86660"/>
                <a:gd name="connsiteY4" fmla="*/ 79438 h 89048"/>
                <a:gd name="connsiteX5" fmla="*/ 246 w 86660"/>
                <a:gd name="connsiteY5" fmla="*/ 66294 h 89048"/>
                <a:gd name="connsiteX6" fmla="*/ 9580 w 86660"/>
                <a:gd name="connsiteY6" fmla="*/ 45625 h 89048"/>
                <a:gd name="connsiteX7" fmla="*/ 42441 w 86660"/>
                <a:gd name="connsiteY7" fmla="*/ 18288 h 89048"/>
                <a:gd name="connsiteX8" fmla="*/ 65111 w 86660"/>
                <a:gd name="connsiteY8" fmla="*/ 0 h 89048"/>
                <a:gd name="connsiteX9" fmla="*/ 69302 w 86660"/>
                <a:gd name="connsiteY9" fmla="*/ 14097 h 89048"/>
                <a:gd name="connsiteX10" fmla="*/ 81589 w 86660"/>
                <a:gd name="connsiteY10" fmla="*/ 25241 h 89048"/>
                <a:gd name="connsiteX11" fmla="*/ 86257 w 86660"/>
                <a:gd name="connsiteY11" fmla="*/ 40100 h 89048"/>
                <a:gd name="connsiteX12" fmla="*/ 86542 w 86660"/>
                <a:gd name="connsiteY12" fmla="*/ 43339 h 89048"/>
                <a:gd name="connsiteX13" fmla="*/ 86257 w 86660"/>
                <a:gd name="connsiteY13" fmla="*/ 52769 h 8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660" h="89048">
                  <a:moveTo>
                    <a:pt x="86161" y="52959"/>
                  </a:moveTo>
                  <a:cubicBezTo>
                    <a:pt x="79684" y="56483"/>
                    <a:pt x="71112" y="61913"/>
                    <a:pt x="62539" y="70295"/>
                  </a:cubicBezTo>
                  <a:cubicBezTo>
                    <a:pt x="55872" y="76962"/>
                    <a:pt x="51014" y="83439"/>
                    <a:pt x="47490" y="88868"/>
                  </a:cubicBezTo>
                  <a:cubicBezTo>
                    <a:pt x="44727" y="89059"/>
                    <a:pt x="41108" y="89154"/>
                    <a:pt x="37107" y="88868"/>
                  </a:cubicBezTo>
                  <a:cubicBezTo>
                    <a:pt x="29202" y="88202"/>
                    <a:pt x="19296" y="85915"/>
                    <a:pt x="10437" y="79438"/>
                  </a:cubicBezTo>
                  <a:cubicBezTo>
                    <a:pt x="6437" y="76486"/>
                    <a:pt x="1293" y="72580"/>
                    <a:pt x="246" y="66294"/>
                  </a:cubicBezTo>
                  <a:cubicBezTo>
                    <a:pt x="-421" y="63532"/>
                    <a:pt x="-421" y="57626"/>
                    <a:pt x="9580" y="45625"/>
                  </a:cubicBezTo>
                  <a:cubicBezTo>
                    <a:pt x="19391" y="33814"/>
                    <a:pt x="27868" y="29146"/>
                    <a:pt x="42441" y="18288"/>
                  </a:cubicBezTo>
                  <a:cubicBezTo>
                    <a:pt x="48061" y="14097"/>
                    <a:pt x="55967" y="8001"/>
                    <a:pt x="65111" y="0"/>
                  </a:cubicBezTo>
                  <a:cubicBezTo>
                    <a:pt x="65111" y="2667"/>
                    <a:pt x="65778" y="8192"/>
                    <a:pt x="69302" y="14097"/>
                  </a:cubicBezTo>
                  <a:cubicBezTo>
                    <a:pt x="73302" y="20764"/>
                    <a:pt x="79113" y="24003"/>
                    <a:pt x="81589" y="25241"/>
                  </a:cubicBezTo>
                  <a:cubicBezTo>
                    <a:pt x="83304" y="28670"/>
                    <a:pt x="85304" y="33623"/>
                    <a:pt x="86257" y="40100"/>
                  </a:cubicBezTo>
                  <a:cubicBezTo>
                    <a:pt x="86447" y="41148"/>
                    <a:pt x="86542" y="42291"/>
                    <a:pt x="86542" y="43339"/>
                  </a:cubicBezTo>
                  <a:cubicBezTo>
                    <a:pt x="86828" y="47054"/>
                    <a:pt x="86542" y="50292"/>
                    <a:pt x="86257" y="527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1" name="Freeform: Shape 790">
              <a:extLst>
                <a:ext uri="{FF2B5EF4-FFF2-40B4-BE49-F238E27FC236}">
                  <a16:creationId xmlns:a16="http://schemas.microsoft.com/office/drawing/2014/main" id="{5F00F843-FBBB-878D-D623-F1BC4CC0B256}"/>
                </a:ext>
              </a:extLst>
            </p:cNvPr>
            <p:cNvSpPr/>
            <p:nvPr/>
          </p:nvSpPr>
          <p:spPr>
            <a:xfrm>
              <a:off x="6343828" y="3670077"/>
              <a:ext cx="173366" cy="254234"/>
            </a:xfrm>
            <a:custGeom>
              <a:avLst/>
              <a:gdLst>
                <a:gd name="connsiteX0" fmla="*/ 39350 w 173366"/>
                <a:gd name="connsiteY0" fmla="*/ 0 h 254234"/>
                <a:gd name="connsiteX1" fmla="*/ 1345 w 173366"/>
                <a:gd name="connsiteY1" fmla="*/ 106680 h 254234"/>
                <a:gd name="connsiteX2" fmla="*/ 5917 w 173366"/>
                <a:gd name="connsiteY2" fmla="*/ 184880 h 254234"/>
                <a:gd name="connsiteX3" fmla="*/ 27825 w 173366"/>
                <a:gd name="connsiteY3" fmla="*/ 218027 h 254234"/>
                <a:gd name="connsiteX4" fmla="*/ 61638 w 173366"/>
                <a:gd name="connsiteY4" fmla="*/ 238506 h 254234"/>
                <a:gd name="connsiteX5" fmla="*/ 98976 w 173366"/>
                <a:gd name="connsiteY5" fmla="*/ 252794 h 254234"/>
                <a:gd name="connsiteX6" fmla="*/ 173366 w 173366"/>
                <a:gd name="connsiteY6" fmla="*/ 238030 h 254234"/>
                <a:gd name="connsiteX7" fmla="*/ 39255 w 173366"/>
                <a:gd name="connsiteY7" fmla="*/ 0 h 25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366" h="254234">
                  <a:moveTo>
                    <a:pt x="39350" y="0"/>
                  </a:moveTo>
                  <a:cubicBezTo>
                    <a:pt x="26777" y="19526"/>
                    <a:pt x="6679" y="56388"/>
                    <a:pt x="1345" y="106680"/>
                  </a:cubicBezTo>
                  <a:cubicBezTo>
                    <a:pt x="-2084" y="138875"/>
                    <a:pt x="1631" y="166021"/>
                    <a:pt x="5917" y="184880"/>
                  </a:cubicBezTo>
                  <a:cubicBezTo>
                    <a:pt x="8679" y="192214"/>
                    <a:pt x="14775" y="205550"/>
                    <a:pt x="27825" y="218027"/>
                  </a:cubicBezTo>
                  <a:cubicBezTo>
                    <a:pt x="40683" y="230410"/>
                    <a:pt x="54209" y="236029"/>
                    <a:pt x="61638" y="238506"/>
                  </a:cubicBezTo>
                  <a:cubicBezTo>
                    <a:pt x="70020" y="243650"/>
                    <a:pt x="82593" y="249936"/>
                    <a:pt x="98976" y="252794"/>
                  </a:cubicBezTo>
                  <a:cubicBezTo>
                    <a:pt x="135362" y="258985"/>
                    <a:pt x="164127" y="243554"/>
                    <a:pt x="173366" y="238030"/>
                  </a:cubicBezTo>
                  <a:cubicBezTo>
                    <a:pt x="128695" y="158687"/>
                    <a:pt x="83927" y="79343"/>
                    <a:pt x="39255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2" name="Freeform: Shape 791">
              <a:extLst>
                <a:ext uri="{FF2B5EF4-FFF2-40B4-BE49-F238E27FC236}">
                  <a16:creationId xmlns:a16="http://schemas.microsoft.com/office/drawing/2014/main" id="{02326C4C-03D7-1EA7-6F8D-A224A5E47458}"/>
                </a:ext>
              </a:extLst>
            </p:cNvPr>
            <p:cNvSpPr/>
            <p:nvPr/>
          </p:nvSpPr>
          <p:spPr>
            <a:xfrm>
              <a:off x="6745985" y="3354705"/>
              <a:ext cx="316801" cy="137731"/>
            </a:xfrm>
            <a:custGeom>
              <a:avLst/>
              <a:gdLst>
                <a:gd name="connsiteX0" fmla="*/ 316802 w 316801"/>
                <a:gd name="connsiteY0" fmla="*/ 10858 h 137731"/>
                <a:gd name="connsiteX1" fmla="*/ 309658 w 316801"/>
                <a:gd name="connsiteY1" fmla="*/ 42196 h 137731"/>
                <a:gd name="connsiteX2" fmla="*/ 287655 w 316801"/>
                <a:gd name="connsiteY2" fmla="*/ 137731 h 137731"/>
                <a:gd name="connsiteX3" fmla="*/ 0 w 316801"/>
                <a:gd name="connsiteY3" fmla="*/ 119920 h 137731"/>
                <a:gd name="connsiteX4" fmla="*/ 3524 w 316801"/>
                <a:gd name="connsiteY4" fmla="*/ 47339 h 137731"/>
                <a:gd name="connsiteX5" fmla="*/ 5429 w 316801"/>
                <a:gd name="connsiteY5" fmla="*/ 9906 h 137731"/>
                <a:gd name="connsiteX6" fmla="*/ 170212 w 316801"/>
                <a:gd name="connsiteY6" fmla="*/ 0 h 137731"/>
                <a:gd name="connsiteX7" fmla="*/ 316802 w 316801"/>
                <a:gd name="connsiteY7" fmla="*/ 10858 h 137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801" h="137731">
                  <a:moveTo>
                    <a:pt x="316802" y="10858"/>
                  </a:moveTo>
                  <a:cubicBezTo>
                    <a:pt x="314516" y="21241"/>
                    <a:pt x="312039" y="31623"/>
                    <a:pt x="309658" y="42196"/>
                  </a:cubicBezTo>
                  <a:cubicBezTo>
                    <a:pt x="302323" y="74009"/>
                    <a:pt x="294894" y="105823"/>
                    <a:pt x="287655" y="137731"/>
                  </a:cubicBezTo>
                  <a:cubicBezTo>
                    <a:pt x="191738" y="131635"/>
                    <a:pt x="95917" y="125825"/>
                    <a:pt x="0" y="119920"/>
                  </a:cubicBezTo>
                  <a:cubicBezTo>
                    <a:pt x="1238" y="95726"/>
                    <a:pt x="2477" y="71533"/>
                    <a:pt x="3524" y="47339"/>
                  </a:cubicBezTo>
                  <a:cubicBezTo>
                    <a:pt x="4191" y="34957"/>
                    <a:pt x="4763" y="22479"/>
                    <a:pt x="5429" y="9906"/>
                  </a:cubicBezTo>
                  <a:cubicBezTo>
                    <a:pt x="60389" y="6667"/>
                    <a:pt x="115253" y="3238"/>
                    <a:pt x="170212" y="0"/>
                  </a:cubicBezTo>
                  <a:cubicBezTo>
                    <a:pt x="219075" y="3524"/>
                    <a:pt x="267938" y="7334"/>
                    <a:pt x="316802" y="1085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3" name="Freeform: Shape 792">
              <a:extLst>
                <a:ext uri="{FF2B5EF4-FFF2-40B4-BE49-F238E27FC236}">
                  <a16:creationId xmlns:a16="http://schemas.microsoft.com/office/drawing/2014/main" id="{3C692EEF-E772-A2E5-F8E4-CE941717F6A3}"/>
                </a:ext>
              </a:extLst>
            </p:cNvPr>
            <p:cNvSpPr/>
            <p:nvPr/>
          </p:nvSpPr>
          <p:spPr>
            <a:xfrm>
              <a:off x="7188517" y="3646646"/>
              <a:ext cx="244932" cy="314560"/>
            </a:xfrm>
            <a:custGeom>
              <a:avLst/>
              <a:gdLst>
                <a:gd name="connsiteX0" fmla="*/ 18192 w 244932"/>
                <a:gd name="connsiteY0" fmla="*/ 309848 h 314560"/>
                <a:gd name="connsiteX1" fmla="*/ 84963 w 244932"/>
                <a:gd name="connsiteY1" fmla="*/ 314515 h 314560"/>
                <a:gd name="connsiteX2" fmla="*/ 143732 w 244932"/>
                <a:gd name="connsiteY2" fmla="*/ 309181 h 314560"/>
                <a:gd name="connsiteX3" fmla="*/ 177832 w 244932"/>
                <a:gd name="connsiteY3" fmla="*/ 297466 h 314560"/>
                <a:gd name="connsiteX4" fmla="*/ 207931 w 244932"/>
                <a:gd name="connsiteY4" fmla="*/ 271081 h 314560"/>
                <a:gd name="connsiteX5" fmla="*/ 243935 w 244932"/>
                <a:gd name="connsiteY5" fmla="*/ 179546 h 314560"/>
                <a:gd name="connsiteX6" fmla="*/ 165925 w 244932"/>
                <a:gd name="connsiteY6" fmla="*/ 0 h 314560"/>
                <a:gd name="connsiteX7" fmla="*/ 153257 w 244932"/>
                <a:gd name="connsiteY7" fmla="*/ 8858 h 314560"/>
                <a:gd name="connsiteX8" fmla="*/ 119919 w 244932"/>
                <a:gd name="connsiteY8" fmla="*/ 57245 h 314560"/>
                <a:gd name="connsiteX9" fmla="*/ 109538 w 244932"/>
                <a:gd name="connsiteY9" fmla="*/ 96488 h 314560"/>
                <a:gd name="connsiteX10" fmla="*/ 96107 w 244932"/>
                <a:gd name="connsiteY10" fmla="*/ 139541 h 314560"/>
                <a:gd name="connsiteX11" fmla="*/ 38767 w 244932"/>
                <a:gd name="connsiteY11" fmla="*/ 240887 h 314560"/>
                <a:gd name="connsiteX12" fmla="*/ 18764 w 244932"/>
                <a:gd name="connsiteY12" fmla="*/ 245840 h 314560"/>
                <a:gd name="connsiteX13" fmla="*/ 0 w 244932"/>
                <a:gd name="connsiteY13" fmla="*/ 289560 h 314560"/>
                <a:gd name="connsiteX14" fmla="*/ 18383 w 244932"/>
                <a:gd name="connsiteY14" fmla="*/ 309848 h 314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44932" h="314560">
                  <a:moveTo>
                    <a:pt x="18192" y="309848"/>
                  </a:moveTo>
                  <a:cubicBezTo>
                    <a:pt x="37052" y="312801"/>
                    <a:pt x="59531" y="314896"/>
                    <a:pt x="84963" y="314515"/>
                  </a:cubicBezTo>
                  <a:cubicBezTo>
                    <a:pt x="107061" y="314134"/>
                    <a:pt x="126778" y="312039"/>
                    <a:pt x="143732" y="309181"/>
                  </a:cubicBezTo>
                  <a:cubicBezTo>
                    <a:pt x="151829" y="307943"/>
                    <a:pt x="164306" y="305086"/>
                    <a:pt x="177832" y="297466"/>
                  </a:cubicBezTo>
                  <a:cubicBezTo>
                    <a:pt x="193167" y="288798"/>
                    <a:pt x="202787" y="277939"/>
                    <a:pt x="207931" y="271081"/>
                  </a:cubicBezTo>
                  <a:cubicBezTo>
                    <a:pt x="220694" y="253555"/>
                    <a:pt x="239363" y="222028"/>
                    <a:pt x="243935" y="179546"/>
                  </a:cubicBezTo>
                  <a:cubicBezTo>
                    <a:pt x="254698" y="78296"/>
                    <a:pt x="174974" y="7811"/>
                    <a:pt x="165925" y="0"/>
                  </a:cubicBezTo>
                  <a:cubicBezTo>
                    <a:pt x="162877" y="1810"/>
                    <a:pt x="158305" y="4763"/>
                    <a:pt x="153257" y="8858"/>
                  </a:cubicBezTo>
                  <a:cubicBezTo>
                    <a:pt x="149257" y="12192"/>
                    <a:pt x="131826" y="26956"/>
                    <a:pt x="119919" y="57245"/>
                  </a:cubicBezTo>
                  <a:cubicBezTo>
                    <a:pt x="115062" y="69532"/>
                    <a:pt x="116967" y="69437"/>
                    <a:pt x="109538" y="96488"/>
                  </a:cubicBezTo>
                  <a:cubicBezTo>
                    <a:pt x="109538" y="96488"/>
                    <a:pt x="103727" y="117729"/>
                    <a:pt x="96107" y="139541"/>
                  </a:cubicBezTo>
                  <a:cubicBezTo>
                    <a:pt x="82391" y="178975"/>
                    <a:pt x="53150" y="221075"/>
                    <a:pt x="38767" y="240887"/>
                  </a:cubicBezTo>
                  <a:cubicBezTo>
                    <a:pt x="32099" y="242506"/>
                    <a:pt x="25432" y="244221"/>
                    <a:pt x="18764" y="245840"/>
                  </a:cubicBezTo>
                  <a:lnTo>
                    <a:pt x="0" y="289560"/>
                  </a:lnTo>
                  <a:cubicBezTo>
                    <a:pt x="6096" y="296323"/>
                    <a:pt x="12192" y="303086"/>
                    <a:pt x="18383" y="30984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4" name="Freeform: Shape 793">
              <a:extLst>
                <a:ext uri="{FF2B5EF4-FFF2-40B4-BE49-F238E27FC236}">
                  <a16:creationId xmlns:a16="http://schemas.microsoft.com/office/drawing/2014/main" id="{187600F7-7444-4AAC-E54D-00B73BD0861F}"/>
                </a:ext>
              </a:extLst>
            </p:cNvPr>
            <p:cNvSpPr/>
            <p:nvPr/>
          </p:nvSpPr>
          <p:spPr>
            <a:xfrm>
              <a:off x="6671352" y="3918469"/>
              <a:ext cx="324797" cy="396543"/>
            </a:xfrm>
            <a:custGeom>
              <a:avLst/>
              <a:gdLst>
                <a:gd name="connsiteX0" fmla="*/ 324665 w 324797"/>
                <a:gd name="connsiteY0" fmla="*/ 183758 h 396543"/>
                <a:gd name="connsiteX1" fmla="*/ 306472 w 324797"/>
                <a:gd name="connsiteY1" fmla="*/ 269864 h 396543"/>
                <a:gd name="connsiteX2" fmla="*/ 299328 w 324797"/>
                <a:gd name="connsiteY2" fmla="*/ 283009 h 396543"/>
                <a:gd name="connsiteX3" fmla="*/ 280374 w 324797"/>
                <a:gd name="connsiteY3" fmla="*/ 319203 h 396543"/>
                <a:gd name="connsiteX4" fmla="*/ 145976 w 324797"/>
                <a:gd name="connsiteY4" fmla="*/ 394451 h 396543"/>
                <a:gd name="connsiteX5" fmla="*/ 48059 w 324797"/>
                <a:gd name="connsiteY5" fmla="*/ 375496 h 396543"/>
                <a:gd name="connsiteX6" fmla="*/ 10054 w 324797"/>
                <a:gd name="connsiteY6" fmla="*/ 294819 h 396543"/>
                <a:gd name="connsiteX7" fmla="*/ 8530 w 324797"/>
                <a:gd name="connsiteY7" fmla="*/ 284723 h 396543"/>
                <a:gd name="connsiteX8" fmla="*/ 1101 w 324797"/>
                <a:gd name="connsiteY8" fmla="*/ 215667 h 396543"/>
                <a:gd name="connsiteX9" fmla="*/ 3387 w 324797"/>
                <a:gd name="connsiteY9" fmla="*/ 105653 h 396543"/>
                <a:gd name="connsiteX10" fmla="*/ 5863 w 324797"/>
                <a:gd name="connsiteY10" fmla="*/ 54885 h 396543"/>
                <a:gd name="connsiteX11" fmla="*/ 110161 w 324797"/>
                <a:gd name="connsiteY11" fmla="*/ 1164 h 396543"/>
                <a:gd name="connsiteX12" fmla="*/ 278469 w 324797"/>
                <a:gd name="connsiteY12" fmla="*/ 61362 h 396543"/>
                <a:gd name="connsiteX13" fmla="*/ 313711 w 324797"/>
                <a:gd name="connsiteY13" fmla="*/ 129656 h 396543"/>
                <a:gd name="connsiteX14" fmla="*/ 324569 w 324797"/>
                <a:gd name="connsiteY14" fmla="*/ 183663 h 39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24797" h="396543">
                  <a:moveTo>
                    <a:pt x="324665" y="183758"/>
                  </a:moveTo>
                  <a:cubicBezTo>
                    <a:pt x="326094" y="220715"/>
                    <a:pt x="315711" y="250814"/>
                    <a:pt x="306472" y="269864"/>
                  </a:cubicBezTo>
                  <a:cubicBezTo>
                    <a:pt x="303805" y="275103"/>
                    <a:pt x="301328" y="279484"/>
                    <a:pt x="299328" y="283009"/>
                  </a:cubicBezTo>
                  <a:cubicBezTo>
                    <a:pt x="295804" y="292343"/>
                    <a:pt x="289994" y="305392"/>
                    <a:pt x="280374" y="319203"/>
                  </a:cubicBezTo>
                  <a:cubicBezTo>
                    <a:pt x="235415" y="384069"/>
                    <a:pt x="157692" y="393213"/>
                    <a:pt x="145976" y="394451"/>
                  </a:cubicBezTo>
                  <a:cubicBezTo>
                    <a:pt x="116639" y="397404"/>
                    <a:pt x="79396" y="401118"/>
                    <a:pt x="48059" y="375496"/>
                  </a:cubicBezTo>
                  <a:cubicBezTo>
                    <a:pt x="14055" y="347874"/>
                    <a:pt x="10530" y="304916"/>
                    <a:pt x="10054" y="294819"/>
                  </a:cubicBezTo>
                  <a:cubicBezTo>
                    <a:pt x="9387" y="291581"/>
                    <a:pt x="9006" y="288152"/>
                    <a:pt x="8530" y="284723"/>
                  </a:cubicBezTo>
                  <a:cubicBezTo>
                    <a:pt x="5101" y="263577"/>
                    <a:pt x="2434" y="240527"/>
                    <a:pt x="1101" y="215667"/>
                  </a:cubicBezTo>
                  <a:cubicBezTo>
                    <a:pt x="-1185" y="174709"/>
                    <a:pt x="339" y="137657"/>
                    <a:pt x="3387" y="105653"/>
                  </a:cubicBezTo>
                  <a:cubicBezTo>
                    <a:pt x="243" y="93366"/>
                    <a:pt x="-2519" y="74030"/>
                    <a:pt x="5863" y="54885"/>
                  </a:cubicBezTo>
                  <a:cubicBezTo>
                    <a:pt x="24818" y="10975"/>
                    <a:pt x="86349" y="4021"/>
                    <a:pt x="110161" y="1164"/>
                  </a:cubicBezTo>
                  <a:cubicBezTo>
                    <a:pt x="122735" y="-265"/>
                    <a:pt x="218271" y="-9504"/>
                    <a:pt x="278469" y="61362"/>
                  </a:cubicBezTo>
                  <a:cubicBezTo>
                    <a:pt x="300185" y="86793"/>
                    <a:pt x="309520" y="113368"/>
                    <a:pt x="313711" y="129656"/>
                  </a:cubicBezTo>
                  <a:cubicBezTo>
                    <a:pt x="318664" y="143182"/>
                    <a:pt x="323617" y="161469"/>
                    <a:pt x="324569" y="1836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5" name="Freeform: Shape 794">
              <a:extLst>
                <a:ext uri="{FF2B5EF4-FFF2-40B4-BE49-F238E27FC236}">
                  <a16:creationId xmlns:a16="http://schemas.microsoft.com/office/drawing/2014/main" id="{0E33A589-E798-11D1-24DE-4C194193835E}"/>
                </a:ext>
              </a:extLst>
            </p:cNvPr>
            <p:cNvSpPr/>
            <p:nvPr/>
          </p:nvSpPr>
          <p:spPr>
            <a:xfrm>
              <a:off x="6538914" y="4361783"/>
              <a:ext cx="139634" cy="221646"/>
            </a:xfrm>
            <a:custGeom>
              <a:avLst/>
              <a:gdLst>
                <a:gd name="connsiteX0" fmla="*/ 20382 w 139634"/>
                <a:gd name="connsiteY0" fmla="*/ 176594 h 221646"/>
                <a:gd name="connsiteX1" fmla="*/ 665 w 139634"/>
                <a:gd name="connsiteY1" fmla="*/ 113252 h 221646"/>
                <a:gd name="connsiteX2" fmla="*/ 27335 w 139634"/>
                <a:gd name="connsiteY2" fmla="*/ 0 h 221646"/>
                <a:gd name="connsiteX3" fmla="*/ 139635 w 139634"/>
                <a:gd name="connsiteY3" fmla="*/ 216884 h 221646"/>
                <a:gd name="connsiteX4" fmla="*/ 106012 w 139634"/>
                <a:gd name="connsiteY4" fmla="*/ 220599 h 221646"/>
                <a:gd name="connsiteX5" fmla="*/ 90295 w 139634"/>
                <a:gd name="connsiteY5" fmla="*/ 221647 h 221646"/>
                <a:gd name="connsiteX6" fmla="*/ 53815 w 139634"/>
                <a:gd name="connsiteY6" fmla="*/ 209836 h 221646"/>
                <a:gd name="connsiteX7" fmla="*/ 20477 w 139634"/>
                <a:gd name="connsiteY7" fmla="*/ 176498 h 221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9634" h="221646">
                  <a:moveTo>
                    <a:pt x="20382" y="176594"/>
                  </a:moveTo>
                  <a:cubicBezTo>
                    <a:pt x="4285" y="151638"/>
                    <a:pt x="1808" y="127159"/>
                    <a:pt x="665" y="113252"/>
                  </a:cubicBezTo>
                  <a:cubicBezTo>
                    <a:pt x="-3907" y="61436"/>
                    <a:pt x="16191" y="19431"/>
                    <a:pt x="27335" y="0"/>
                  </a:cubicBezTo>
                  <a:cubicBezTo>
                    <a:pt x="64768" y="72295"/>
                    <a:pt x="102201" y="144589"/>
                    <a:pt x="139635" y="216884"/>
                  </a:cubicBezTo>
                  <a:cubicBezTo>
                    <a:pt x="128967" y="218408"/>
                    <a:pt x="117727" y="219742"/>
                    <a:pt x="106012" y="220599"/>
                  </a:cubicBezTo>
                  <a:cubicBezTo>
                    <a:pt x="100678" y="220980"/>
                    <a:pt x="95439" y="221361"/>
                    <a:pt x="90295" y="221647"/>
                  </a:cubicBezTo>
                  <a:cubicBezTo>
                    <a:pt x="82008" y="220789"/>
                    <a:pt x="68292" y="218218"/>
                    <a:pt x="53815" y="209836"/>
                  </a:cubicBezTo>
                  <a:cubicBezTo>
                    <a:pt x="35241" y="199072"/>
                    <a:pt x="25621" y="184595"/>
                    <a:pt x="20477" y="17649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6" name="Freeform: Shape 795">
              <a:extLst>
                <a:ext uri="{FF2B5EF4-FFF2-40B4-BE49-F238E27FC236}">
                  <a16:creationId xmlns:a16="http://schemas.microsoft.com/office/drawing/2014/main" id="{0D0F3DA9-C695-3D6C-B238-9F6FB43D2A59}"/>
                </a:ext>
              </a:extLst>
            </p:cNvPr>
            <p:cNvSpPr/>
            <p:nvPr/>
          </p:nvSpPr>
          <p:spPr>
            <a:xfrm>
              <a:off x="7016591" y="4354258"/>
              <a:ext cx="154818" cy="239655"/>
            </a:xfrm>
            <a:custGeom>
              <a:avLst/>
              <a:gdLst>
                <a:gd name="connsiteX0" fmla="*/ 0 w 154818"/>
                <a:gd name="connsiteY0" fmla="*/ 233363 h 239655"/>
                <a:gd name="connsiteX1" fmla="*/ 37242 w 154818"/>
                <a:gd name="connsiteY1" fmla="*/ 239363 h 239655"/>
                <a:gd name="connsiteX2" fmla="*/ 76390 w 154818"/>
                <a:gd name="connsiteY2" fmla="*/ 237458 h 239655"/>
                <a:gd name="connsiteX3" fmla="*/ 109918 w 154818"/>
                <a:gd name="connsiteY3" fmla="*/ 224599 h 239655"/>
                <a:gd name="connsiteX4" fmla="*/ 138017 w 154818"/>
                <a:gd name="connsiteY4" fmla="*/ 202406 h 239655"/>
                <a:gd name="connsiteX5" fmla="*/ 154495 w 154818"/>
                <a:gd name="connsiteY5" fmla="*/ 134398 h 239655"/>
                <a:gd name="connsiteX6" fmla="*/ 113347 w 154818"/>
                <a:gd name="connsiteY6" fmla="*/ 0 h 239655"/>
                <a:gd name="connsiteX7" fmla="*/ 74580 w 154818"/>
                <a:gd name="connsiteY7" fmla="*/ 29813 h 239655"/>
                <a:gd name="connsiteX8" fmla="*/ 45625 w 154818"/>
                <a:gd name="connsiteY8" fmla="*/ 108109 h 239655"/>
                <a:gd name="connsiteX9" fmla="*/ 24479 w 154818"/>
                <a:gd name="connsiteY9" fmla="*/ 176498 h 239655"/>
                <a:gd name="connsiteX10" fmla="*/ 95 w 154818"/>
                <a:gd name="connsiteY10" fmla="*/ 233363 h 23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818" h="239655">
                  <a:moveTo>
                    <a:pt x="0" y="233363"/>
                  </a:moveTo>
                  <a:cubicBezTo>
                    <a:pt x="9906" y="236029"/>
                    <a:pt x="22574" y="238506"/>
                    <a:pt x="37242" y="239363"/>
                  </a:cubicBezTo>
                  <a:cubicBezTo>
                    <a:pt x="52578" y="240220"/>
                    <a:pt x="65913" y="239077"/>
                    <a:pt x="76390" y="237458"/>
                  </a:cubicBezTo>
                  <a:cubicBezTo>
                    <a:pt x="84867" y="235648"/>
                    <a:pt x="96964" y="232029"/>
                    <a:pt x="109918" y="224599"/>
                  </a:cubicBezTo>
                  <a:cubicBezTo>
                    <a:pt x="122872" y="217265"/>
                    <a:pt x="132016" y="208788"/>
                    <a:pt x="138017" y="202406"/>
                  </a:cubicBezTo>
                  <a:cubicBezTo>
                    <a:pt x="145161" y="186023"/>
                    <a:pt x="152781" y="162782"/>
                    <a:pt x="154495" y="134398"/>
                  </a:cubicBezTo>
                  <a:cubicBezTo>
                    <a:pt x="158401" y="67056"/>
                    <a:pt x="125920" y="17335"/>
                    <a:pt x="113347" y="0"/>
                  </a:cubicBezTo>
                  <a:cubicBezTo>
                    <a:pt x="102965" y="4858"/>
                    <a:pt x="87439" y="13716"/>
                    <a:pt x="74580" y="29813"/>
                  </a:cubicBezTo>
                  <a:cubicBezTo>
                    <a:pt x="63151" y="44005"/>
                    <a:pt x="61150" y="54769"/>
                    <a:pt x="45625" y="108109"/>
                  </a:cubicBezTo>
                  <a:cubicBezTo>
                    <a:pt x="31528" y="156781"/>
                    <a:pt x="26765" y="170116"/>
                    <a:pt x="24479" y="176498"/>
                  </a:cubicBezTo>
                  <a:cubicBezTo>
                    <a:pt x="15526" y="200977"/>
                    <a:pt x="6477" y="220504"/>
                    <a:pt x="95" y="233363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7" name="Freeform: Shape 796">
              <a:extLst>
                <a:ext uri="{FF2B5EF4-FFF2-40B4-BE49-F238E27FC236}">
                  <a16:creationId xmlns:a16="http://schemas.microsoft.com/office/drawing/2014/main" id="{54A7394E-CC94-DEFB-BE02-5254DA2495D0}"/>
                </a:ext>
              </a:extLst>
            </p:cNvPr>
            <p:cNvSpPr/>
            <p:nvPr/>
          </p:nvSpPr>
          <p:spPr>
            <a:xfrm>
              <a:off x="6521530" y="4680108"/>
              <a:ext cx="124048" cy="179274"/>
            </a:xfrm>
            <a:custGeom>
              <a:avLst/>
              <a:gdLst>
                <a:gd name="connsiteX0" fmla="*/ 27859 w 124048"/>
                <a:gd name="connsiteY0" fmla="*/ 0 h 179274"/>
                <a:gd name="connsiteX1" fmla="*/ 4809 w 124048"/>
                <a:gd name="connsiteY1" fmla="*/ 55912 h 179274"/>
                <a:gd name="connsiteX2" fmla="*/ 9952 w 124048"/>
                <a:gd name="connsiteY2" fmla="*/ 159925 h 179274"/>
                <a:gd name="connsiteX3" fmla="*/ 44242 w 124048"/>
                <a:gd name="connsiteY3" fmla="*/ 178117 h 179274"/>
                <a:gd name="connsiteX4" fmla="*/ 83295 w 124048"/>
                <a:gd name="connsiteY4" fmla="*/ 173546 h 179274"/>
                <a:gd name="connsiteX5" fmla="*/ 114537 w 124048"/>
                <a:gd name="connsiteY5" fmla="*/ 130302 h 179274"/>
                <a:gd name="connsiteX6" fmla="*/ 122633 w 124048"/>
                <a:gd name="connsiteY6" fmla="*/ 63627 h 179274"/>
                <a:gd name="connsiteX7" fmla="*/ 100725 w 124048"/>
                <a:gd name="connsiteY7" fmla="*/ 5905 h 179274"/>
                <a:gd name="connsiteX8" fmla="*/ 27859 w 124048"/>
                <a:gd name="connsiteY8" fmla="*/ 0 h 179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048" h="179274">
                  <a:moveTo>
                    <a:pt x="27859" y="0"/>
                  </a:moveTo>
                  <a:cubicBezTo>
                    <a:pt x="19763" y="13145"/>
                    <a:pt x="10429" y="31909"/>
                    <a:pt x="4809" y="55912"/>
                  </a:cubicBezTo>
                  <a:cubicBezTo>
                    <a:pt x="-5955" y="102298"/>
                    <a:pt x="3856" y="141161"/>
                    <a:pt x="9952" y="159925"/>
                  </a:cubicBezTo>
                  <a:cubicBezTo>
                    <a:pt x="14048" y="164021"/>
                    <a:pt x="25573" y="174593"/>
                    <a:pt x="44242" y="178117"/>
                  </a:cubicBezTo>
                  <a:cubicBezTo>
                    <a:pt x="63197" y="181737"/>
                    <a:pt x="78056" y="175927"/>
                    <a:pt x="83295" y="173546"/>
                  </a:cubicBezTo>
                  <a:cubicBezTo>
                    <a:pt x="91581" y="166211"/>
                    <a:pt x="105297" y="152114"/>
                    <a:pt x="114537" y="130302"/>
                  </a:cubicBezTo>
                  <a:cubicBezTo>
                    <a:pt x="127205" y="100584"/>
                    <a:pt x="124062" y="74295"/>
                    <a:pt x="122633" y="63627"/>
                  </a:cubicBezTo>
                  <a:cubicBezTo>
                    <a:pt x="119013" y="36386"/>
                    <a:pt x="107869" y="16573"/>
                    <a:pt x="100725" y="5905"/>
                  </a:cubicBezTo>
                  <a:cubicBezTo>
                    <a:pt x="76437" y="3905"/>
                    <a:pt x="52148" y="2000"/>
                    <a:pt x="27859" y="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8" name="Freeform: Shape 797">
              <a:extLst>
                <a:ext uri="{FF2B5EF4-FFF2-40B4-BE49-F238E27FC236}">
                  <a16:creationId xmlns:a16="http://schemas.microsoft.com/office/drawing/2014/main" id="{EBE4993E-954E-EE2C-4D99-259A1EFB237A}"/>
                </a:ext>
              </a:extLst>
            </p:cNvPr>
            <p:cNvSpPr/>
            <p:nvPr/>
          </p:nvSpPr>
          <p:spPr>
            <a:xfrm>
              <a:off x="7122618" y="4728876"/>
              <a:ext cx="99377" cy="188889"/>
            </a:xfrm>
            <a:custGeom>
              <a:avLst/>
              <a:gdLst>
                <a:gd name="connsiteX0" fmla="*/ 6940 w 99377"/>
                <a:gd name="connsiteY0" fmla="*/ 13335 h 188889"/>
                <a:gd name="connsiteX1" fmla="*/ 82 w 99377"/>
                <a:gd name="connsiteY1" fmla="*/ 76295 h 188889"/>
                <a:gd name="connsiteX2" fmla="*/ 22466 w 99377"/>
                <a:gd name="connsiteY2" fmla="*/ 170879 h 188889"/>
                <a:gd name="connsiteX3" fmla="*/ 39324 w 99377"/>
                <a:gd name="connsiteY3" fmla="*/ 183928 h 188889"/>
                <a:gd name="connsiteX4" fmla="*/ 71329 w 99377"/>
                <a:gd name="connsiteY4" fmla="*/ 187262 h 188889"/>
                <a:gd name="connsiteX5" fmla="*/ 96951 w 99377"/>
                <a:gd name="connsiteY5" fmla="*/ 166021 h 188889"/>
                <a:gd name="connsiteX6" fmla="*/ 96284 w 99377"/>
                <a:gd name="connsiteY6" fmla="*/ 93726 h 188889"/>
                <a:gd name="connsiteX7" fmla="*/ 59423 w 99377"/>
                <a:gd name="connsiteY7" fmla="*/ 0 h 188889"/>
                <a:gd name="connsiteX8" fmla="*/ 7035 w 99377"/>
                <a:gd name="connsiteY8" fmla="*/ 13430 h 188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377" h="188889">
                  <a:moveTo>
                    <a:pt x="6940" y="13335"/>
                  </a:moveTo>
                  <a:cubicBezTo>
                    <a:pt x="2940" y="29623"/>
                    <a:pt x="-585" y="51054"/>
                    <a:pt x="82" y="76295"/>
                  </a:cubicBezTo>
                  <a:cubicBezTo>
                    <a:pt x="1224" y="118205"/>
                    <a:pt x="13226" y="151066"/>
                    <a:pt x="22466" y="170879"/>
                  </a:cubicBezTo>
                  <a:cubicBezTo>
                    <a:pt x="25418" y="174403"/>
                    <a:pt x="30848" y="179927"/>
                    <a:pt x="39324" y="183928"/>
                  </a:cubicBezTo>
                  <a:cubicBezTo>
                    <a:pt x="43706" y="186023"/>
                    <a:pt x="56279" y="191643"/>
                    <a:pt x="71329" y="187262"/>
                  </a:cubicBezTo>
                  <a:cubicBezTo>
                    <a:pt x="87807" y="182404"/>
                    <a:pt x="95427" y="168783"/>
                    <a:pt x="96951" y="166021"/>
                  </a:cubicBezTo>
                  <a:cubicBezTo>
                    <a:pt x="99523" y="148019"/>
                    <a:pt x="101047" y="122872"/>
                    <a:pt x="96284" y="93726"/>
                  </a:cubicBezTo>
                  <a:cubicBezTo>
                    <a:pt x="89141" y="50197"/>
                    <a:pt x="71424" y="18193"/>
                    <a:pt x="59423" y="0"/>
                  </a:cubicBezTo>
                  <a:cubicBezTo>
                    <a:pt x="41992" y="4477"/>
                    <a:pt x="24466" y="8954"/>
                    <a:pt x="7035" y="134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99" name="Freeform: Shape 798">
              <a:extLst>
                <a:ext uri="{FF2B5EF4-FFF2-40B4-BE49-F238E27FC236}">
                  <a16:creationId xmlns:a16="http://schemas.microsoft.com/office/drawing/2014/main" id="{9AC7FD67-82A2-4796-DC47-F9A770F78427}"/>
                </a:ext>
              </a:extLst>
            </p:cNvPr>
            <p:cNvSpPr/>
            <p:nvPr/>
          </p:nvSpPr>
          <p:spPr>
            <a:xfrm>
              <a:off x="6577488" y="5349525"/>
              <a:ext cx="219181" cy="340518"/>
            </a:xfrm>
            <a:custGeom>
              <a:avLst/>
              <a:gdLst>
                <a:gd name="connsiteX0" fmla="*/ 94583 w 219181"/>
                <a:gd name="connsiteY0" fmla="*/ 340519 h 340518"/>
                <a:gd name="connsiteX1" fmla="*/ 142970 w 219181"/>
                <a:gd name="connsiteY1" fmla="*/ 327755 h 340518"/>
                <a:gd name="connsiteX2" fmla="*/ 172117 w 219181"/>
                <a:gd name="connsiteY2" fmla="*/ 318802 h 340518"/>
                <a:gd name="connsiteX3" fmla="*/ 209169 w 219181"/>
                <a:gd name="connsiteY3" fmla="*/ 293561 h 340518"/>
                <a:gd name="connsiteX4" fmla="*/ 159448 w 219181"/>
                <a:gd name="connsiteY4" fmla="*/ 571 h 340518"/>
                <a:gd name="connsiteX5" fmla="*/ 100203 w 219181"/>
                <a:gd name="connsiteY5" fmla="*/ 0 h 340518"/>
                <a:gd name="connsiteX6" fmla="*/ 18383 w 219181"/>
                <a:gd name="connsiteY6" fmla="*/ 69152 h 340518"/>
                <a:gd name="connsiteX7" fmla="*/ 0 w 219181"/>
                <a:gd name="connsiteY7" fmla="*/ 224314 h 340518"/>
                <a:gd name="connsiteX8" fmla="*/ 18383 w 219181"/>
                <a:gd name="connsiteY8" fmla="*/ 287750 h 340518"/>
                <a:gd name="connsiteX9" fmla="*/ 94583 w 219181"/>
                <a:gd name="connsiteY9" fmla="*/ 340519 h 340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9181" h="340518">
                  <a:moveTo>
                    <a:pt x="94583" y="340519"/>
                  </a:moveTo>
                  <a:cubicBezTo>
                    <a:pt x="107061" y="337280"/>
                    <a:pt x="123540" y="332899"/>
                    <a:pt x="142970" y="327755"/>
                  </a:cubicBezTo>
                  <a:cubicBezTo>
                    <a:pt x="160211" y="323183"/>
                    <a:pt x="165164" y="321850"/>
                    <a:pt x="172117" y="318802"/>
                  </a:cubicBezTo>
                  <a:cubicBezTo>
                    <a:pt x="172117" y="318802"/>
                    <a:pt x="192024" y="310134"/>
                    <a:pt x="209169" y="293561"/>
                  </a:cubicBezTo>
                  <a:cubicBezTo>
                    <a:pt x="230791" y="272605"/>
                    <a:pt x="218790" y="152590"/>
                    <a:pt x="159448" y="571"/>
                  </a:cubicBezTo>
                  <a:cubicBezTo>
                    <a:pt x="139732" y="381"/>
                    <a:pt x="119920" y="190"/>
                    <a:pt x="100203" y="0"/>
                  </a:cubicBezTo>
                  <a:cubicBezTo>
                    <a:pt x="72962" y="23050"/>
                    <a:pt x="45625" y="46101"/>
                    <a:pt x="18383" y="69152"/>
                  </a:cubicBezTo>
                  <a:cubicBezTo>
                    <a:pt x="12288" y="120872"/>
                    <a:pt x="6191" y="172593"/>
                    <a:pt x="0" y="224314"/>
                  </a:cubicBezTo>
                  <a:cubicBezTo>
                    <a:pt x="6096" y="245459"/>
                    <a:pt x="12192" y="266605"/>
                    <a:pt x="18383" y="287750"/>
                  </a:cubicBezTo>
                  <a:lnTo>
                    <a:pt x="94583" y="340519"/>
                  </a:ln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0" name="Freeform: Shape 799">
              <a:extLst>
                <a:ext uri="{FF2B5EF4-FFF2-40B4-BE49-F238E27FC236}">
                  <a16:creationId xmlns:a16="http://schemas.microsoft.com/office/drawing/2014/main" id="{3CA476A1-476F-8668-0AD9-8309443C1B1C}"/>
                </a:ext>
              </a:extLst>
            </p:cNvPr>
            <p:cNvSpPr/>
            <p:nvPr/>
          </p:nvSpPr>
          <p:spPr>
            <a:xfrm>
              <a:off x="7384279" y="4070699"/>
              <a:ext cx="89581" cy="177736"/>
            </a:xfrm>
            <a:custGeom>
              <a:avLst/>
              <a:gdLst>
                <a:gd name="connsiteX0" fmla="*/ 1501 w 89581"/>
                <a:gd name="connsiteY0" fmla="*/ 25432 h 177736"/>
                <a:gd name="connsiteX1" fmla="*/ 1120 w 89581"/>
                <a:gd name="connsiteY1" fmla="*/ 74962 h 177736"/>
                <a:gd name="connsiteX2" fmla="*/ 35791 w 89581"/>
                <a:gd name="connsiteY2" fmla="*/ 177737 h 177736"/>
                <a:gd name="connsiteX3" fmla="*/ 61603 w 89581"/>
                <a:gd name="connsiteY3" fmla="*/ 174022 h 177736"/>
                <a:gd name="connsiteX4" fmla="*/ 86083 w 89581"/>
                <a:gd name="connsiteY4" fmla="*/ 164973 h 177736"/>
                <a:gd name="connsiteX5" fmla="*/ 86083 w 89581"/>
                <a:gd name="connsiteY5" fmla="*/ 83725 h 177736"/>
                <a:gd name="connsiteX6" fmla="*/ 54365 w 89581"/>
                <a:gd name="connsiteY6" fmla="*/ 0 h 177736"/>
                <a:gd name="connsiteX7" fmla="*/ 1501 w 89581"/>
                <a:gd name="connsiteY7" fmla="*/ 25432 h 177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81" h="177736">
                  <a:moveTo>
                    <a:pt x="1501" y="25432"/>
                  </a:moveTo>
                  <a:cubicBezTo>
                    <a:pt x="-119" y="39624"/>
                    <a:pt x="-690" y="56388"/>
                    <a:pt x="1120" y="74962"/>
                  </a:cubicBezTo>
                  <a:cubicBezTo>
                    <a:pt x="5692" y="121158"/>
                    <a:pt x="22932" y="156496"/>
                    <a:pt x="35791" y="177737"/>
                  </a:cubicBezTo>
                  <a:cubicBezTo>
                    <a:pt x="42839" y="177451"/>
                    <a:pt x="51698" y="176594"/>
                    <a:pt x="61603" y="174022"/>
                  </a:cubicBezTo>
                  <a:cubicBezTo>
                    <a:pt x="71510" y="171545"/>
                    <a:pt x="79701" y="168116"/>
                    <a:pt x="86083" y="164973"/>
                  </a:cubicBezTo>
                  <a:cubicBezTo>
                    <a:pt x="89321" y="146304"/>
                    <a:pt x="91988" y="117729"/>
                    <a:pt x="86083" y="83725"/>
                  </a:cubicBezTo>
                  <a:cubicBezTo>
                    <a:pt x="79416" y="45434"/>
                    <a:pt x="64747" y="16859"/>
                    <a:pt x="54365" y="0"/>
                  </a:cubicBezTo>
                  <a:cubicBezTo>
                    <a:pt x="36743" y="8477"/>
                    <a:pt x="19122" y="16954"/>
                    <a:pt x="1501" y="254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1" name="Freeform: Shape 800">
              <a:extLst>
                <a:ext uri="{FF2B5EF4-FFF2-40B4-BE49-F238E27FC236}">
                  <a16:creationId xmlns:a16="http://schemas.microsoft.com/office/drawing/2014/main" id="{ADC28948-EF1B-028D-386F-CD2D337000A9}"/>
                </a:ext>
              </a:extLst>
            </p:cNvPr>
            <p:cNvSpPr/>
            <p:nvPr/>
          </p:nvSpPr>
          <p:spPr>
            <a:xfrm>
              <a:off x="7459503" y="4399551"/>
              <a:ext cx="57150" cy="63386"/>
            </a:xfrm>
            <a:custGeom>
              <a:avLst/>
              <a:gdLst>
                <a:gd name="connsiteX0" fmla="*/ 95 w 57150"/>
                <a:gd name="connsiteY0" fmla="*/ 18238 h 63386"/>
                <a:gd name="connsiteX1" fmla="*/ 5239 w 57150"/>
                <a:gd name="connsiteY1" fmla="*/ 35097 h 63386"/>
                <a:gd name="connsiteX2" fmla="*/ 12954 w 57150"/>
                <a:gd name="connsiteY2" fmla="*/ 63387 h 63386"/>
                <a:gd name="connsiteX3" fmla="*/ 57150 w 57150"/>
                <a:gd name="connsiteY3" fmla="*/ 56529 h 63386"/>
                <a:gd name="connsiteX4" fmla="*/ 51245 w 57150"/>
                <a:gd name="connsiteY4" fmla="*/ 27859 h 63386"/>
                <a:gd name="connsiteX5" fmla="*/ 45148 w 57150"/>
                <a:gd name="connsiteY5" fmla="*/ 2332 h 63386"/>
                <a:gd name="connsiteX6" fmla="*/ 20669 w 57150"/>
                <a:gd name="connsiteY6" fmla="*/ 1760 h 63386"/>
                <a:gd name="connsiteX7" fmla="*/ 0 w 57150"/>
                <a:gd name="connsiteY7" fmla="*/ 18238 h 63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" h="63386">
                  <a:moveTo>
                    <a:pt x="95" y="18238"/>
                  </a:moveTo>
                  <a:cubicBezTo>
                    <a:pt x="1810" y="23763"/>
                    <a:pt x="3620" y="29383"/>
                    <a:pt x="5239" y="35097"/>
                  </a:cubicBezTo>
                  <a:cubicBezTo>
                    <a:pt x="8096" y="44718"/>
                    <a:pt x="10668" y="54147"/>
                    <a:pt x="12954" y="63387"/>
                  </a:cubicBezTo>
                  <a:cubicBezTo>
                    <a:pt x="27717" y="61101"/>
                    <a:pt x="42386" y="58815"/>
                    <a:pt x="57150" y="56529"/>
                  </a:cubicBezTo>
                  <a:cubicBezTo>
                    <a:pt x="55435" y="47194"/>
                    <a:pt x="53435" y="37669"/>
                    <a:pt x="51245" y="27859"/>
                  </a:cubicBezTo>
                  <a:cubicBezTo>
                    <a:pt x="49244" y="19095"/>
                    <a:pt x="47244" y="10523"/>
                    <a:pt x="45148" y="2332"/>
                  </a:cubicBezTo>
                  <a:cubicBezTo>
                    <a:pt x="42196" y="1188"/>
                    <a:pt x="32385" y="-1955"/>
                    <a:pt x="20669" y="1760"/>
                  </a:cubicBezTo>
                  <a:cubicBezTo>
                    <a:pt x="7715" y="5951"/>
                    <a:pt x="1524" y="15762"/>
                    <a:pt x="0" y="1823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2" name="Freeform: Shape 801">
              <a:extLst>
                <a:ext uri="{FF2B5EF4-FFF2-40B4-BE49-F238E27FC236}">
                  <a16:creationId xmlns:a16="http://schemas.microsoft.com/office/drawing/2014/main" id="{2F3F2CE8-C80F-FE25-DEB5-10BAB6F56C65}"/>
                </a:ext>
              </a:extLst>
            </p:cNvPr>
            <p:cNvSpPr/>
            <p:nvPr/>
          </p:nvSpPr>
          <p:spPr>
            <a:xfrm>
              <a:off x="7459217" y="4588623"/>
              <a:ext cx="80701" cy="135205"/>
            </a:xfrm>
            <a:custGeom>
              <a:avLst/>
              <a:gdLst>
                <a:gd name="connsiteX0" fmla="*/ 2096 w 80701"/>
                <a:gd name="connsiteY0" fmla="*/ 47099 h 135205"/>
                <a:gd name="connsiteX1" fmla="*/ 667 w 80701"/>
                <a:gd name="connsiteY1" fmla="*/ 28621 h 135205"/>
                <a:gd name="connsiteX2" fmla="*/ 13716 w 80701"/>
                <a:gd name="connsiteY2" fmla="*/ 8523 h 135205"/>
                <a:gd name="connsiteX3" fmla="*/ 48292 w 80701"/>
                <a:gd name="connsiteY3" fmla="*/ 807 h 135205"/>
                <a:gd name="connsiteX4" fmla="*/ 74009 w 80701"/>
                <a:gd name="connsiteY4" fmla="*/ 15571 h 135205"/>
                <a:gd name="connsiteX5" fmla="*/ 78581 w 80701"/>
                <a:gd name="connsiteY5" fmla="*/ 54052 h 135205"/>
                <a:gd name="connsiteX6" fmla="*/ 62008 w 80701"/>
                <a:gd name="connsiteY6" fmla="*/ 85771 h 135205"/>
                <a:gd name="connsiteX7" fmla="*/ 58484 w 80701"/>
                <a:gd name="connsiteY7" fmla="*/ 102725 h 135205"/>
                <a:gd name="connsiteX8" fmla="*/ 21431 w 80701"/>
                <a:gd name="connsiteY8" fmla="*/ 135205 h 135205"/>
                <a:gd name="connsiteX9" fmla="*/ 33052 w 80701"/>
                <a:gd name="connsiteY9" fmla="*/ 110154 h 135205"/>
                <a:gd name="connsiteX10" fmla="*/ 35528 w 80701"/>
                <a:gd name="connsiteY10" fmla="*/ 82627 h 135205"/>
                <a:gd name="connsiteX11" fmla="*/ 2001 w 80701"/>
                <a:gd name="connsiteY11" fmla="*/ 47194 h 135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701" h="135205">
                  <a:moveTo>
                    <a:pt x="2096" y="47099"/>
                  </a:moveTo>
                  <a:cubicBezTo>
                    <a:pt x="952" y="43956"/>
                    <a:pt x="-1048" y="37003"/>
                    <a:pt x="667" y="28621"/>
                  </a:cubicBezTo>
                  <a:cubicBezTo>
                    <a:pt x="3048" y="17190"/>
                    <a:pt x="10859" y="10809"/>
                    <a:pt x="13716" y="8523"/>
                  </a:cubicBezTo>
                  <a:cubicBezTo>
                    <a:pt x="27527" y="-2526"/>
                    <a:pt x="44292" y="46"/>
                    <a:pt x="48292" y="807"/>
                  </a:cubicBezTo>
                  <a:cubicBezTo>
                    <a:pt x="52197" y="1570"/>
                    <a:pt x="65532" y="4046"/>
                    <a:pt x="74009" y="15571"/>
                  </a:cubicBezTo>
                  <a:cubicBezTo>
                    <a:pt x="83820" y="29002"/>
                    <a:pt x="80486" y="45194"/>
                    <a:pt x="78581" y="54052"/>
                  </a:cubicBezTo>
                  <a:cubicBezTo>
                    <a:pt x="75343" y="69483"/>
                    <a:pt x="67151" y="80151"/>
                    <a:pt x="62008" y="85771"/>
                  </a:cubicBezTo>
                  <a:cubicBezTo>
                    <a:pt x="61817" y="90628"/>
                    <a:pt x="60960" y="96534"/>
                    <a:pt x="58484" y="102725"/>
                  </a:cubicBezTo>
                  <a:cubicBezTo>
                    <a:pt x="49435" y="125299"/>
                    <a:pt x="26384" y="133491"/>
                    <a:pt x="21431" y="135205"/>
                  </a:cubicBezTo>
                  <a:cubicBezTo>
                    <a:pt x="25051" y="129967"/>
                    <a:pt x="30004" y="121489"/>
                    <a:pt x="33052" y="110154"/>
                  </a:cubicBezTo>
                  <a:cubicBezTo>
                    <a:pt x="34862" y="103582"/>
                    <a:pt x="37624" y="93200"/>
                    <a:pt x="35528" y="82627"/>
                  </a:cubicBezTo>
                  <a:cubicBezTo>
                    <a:pt x="30861" y="59862"/>
                    <a:pt x="5810" y="48813"/>
                    <a:pt x="2001" y="4719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3" name="Freeform: Shape 802">
              <a:extLst>
                <a:ext uri="{FF2B5EF4-FFF2-40B4-BE49-F238E27FC236}">
                  <a16:creationId xmlns:a16="http://schemas.microsoft.com/office/drawing/2014/main" id="{531A118F-AB03-2E13-D548-1AC777AB5438}"/>
                </a:ext>
              </a:extLst>
            </p:cNvPr>
            <p:cNvSpPr/>
            <p:nvPr/>
          </p:nvSpPr>
          <p:spPr>
            <a:xfrm>
              <a:off x="6128385" y="4010792"/>
              <a:ext cx="163639" cy="144549"/>
            </a:xfrm>
            <a:custGeom>
              <a:avLst/>
              <a:gdLst>
                <a:gd name="connsiteX0" fmla="*/ 114205 w 163639"/>
                <a:gd name="connsiteY0" fmla="*/ 90 h 144549"/>
                <a:gd name="connsiteX1" fmla="*/ 107537 w 163639"/>
                <a:gd name="connsiteY1" fmla="*/ 11235 h 144549"/>
                <a:gd name="connsiteX2" fmla="*/ 104204 w 163639"/>
                <a:gd name="connsiteY2" fmla="*/ 19997 h 144549"/>
                <a:gd name="connsiteX3" fmla="*/ 78295 w 163639"/>
                <a:gd name="connsiteY3" fmla="*/ 21903 h 144549"/>
                <a:gd name="connsiteX4" fmla="*/ 44862 w 163639"/>
                <a:gd name="connsiteY4" fmla="*/ 43238 h 144549"/>
                <a:gd name="connsiteX5" fmla="*/ 33623 w 163639"/>
                <a:gd name="connsiteY5" fmla="*/ 41429 h 144549"/>
                <a:gd name="connsiteX6" fmla="*/ 13621 w 163639"/>
                <a:gd name="connsiteY6" fmla="*/ 43048 h 144549"/>
                <a:gd name="connsiteX7" fmla="*/ 0 w 163639"/>
                <a:gd name="connsiteY7" fmla="*/ 63527 h 144549"/>
                <a:gd name="connsiteX8" fmla="*/ 7620 w 163639"/>
                <a:gd name="connsiteY8" fmla="*/ 95436 h 144549"/>
                <a:gd name="connsiteX9" fmla="*/ 23622 w 163639"/>
                <a:gd name="connsiteY9" fmla="*/ 99055 h 144549"/>
                <a:gd name="connsiteX10" fmla="*/ 41624 w 163639"/>
                <a:gd name="connsiteY10" fmla="*/ 100484 h 144549"/>
                <a:gd name="connsiteX11" fmla="*/ 66294 w 163639"/>
                <a:gd name="connsiteY11" fmla="*/ 135060 h 144549"/>
                <a:gd name="connsiteX12" fmla="*/ 118681 w 163639"/>
                <a:gd name="connsiteY12" fmla="*/ 141441 h 144549"/>
                <a:gd name="connsiteX13" fmla="*/ 154400 w 163639"/>
                <a:gd name="connsiteY13" fmla="*/ 110390 h 144549"/>
                <a:gd name="connsiteX14" fmla="*/ 154210 w 163639"/>
                <a:gd name="connsiteY14" fmla="*/ 58478 h 144549"/>
                <a:gd name="connsiteX15" fmla="*/ 159925 w 163639"/>
                <a:gd name="connsiteY15" fmla="*/ 53145 h 144549"/>
                <a:gd name="connsiteX16" fmla="*/ 163639 w 163639"/>
                <a:gd name="connsiteY16" fmla="*/ 41905 h 144549"/>
                <a:gd name="connsiteX17" fmla="*/ 151829 w 163639"/>
                <a:gd name="connsiteY17" fmla="*/ 12854 h 144549"/>
                <a:gd name="connsiteX18" fmla="*/ 114300 w 163639"/>
                <a:gd name="connsiteY18" fmla="*/ 376 h 144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3639" h="144549">
                  <a:moveTo>
                    <a:pt x="114205" y="90"/>
                  </a:moveTo>
                  <a:cubicBezTo>
                    <a:pt x="112014" y="3043"/>
                    <a:pt x="109632" y="6758"/>
                    <a:pt x="107537" y="11235"/>
                  </a:cubicBezTo>
                  <a:cubicBezTo>
                    <a:pt x="106013" y="14378"/>
                    <a:pt x="104965" y="17330"/>
                    <a:pt x="104204" y="19997"/>
                  </a:cubicBezTo>
                  <a:cubicBezTo>
                    <a:pt x="98203" y="19236"/>
                    <a:pt x="88963" y="18950"/>
                    <a:pt x="78295" y="21903"/>
                  </a:cubicBezTo>
                  <a:cubicBezTo>
                    <a:pt x="60293" y="26855"/>
                    <a:pt x="49244" y="38095"/>
                    <a:pt x="44862" y="43238"/>
                  </a:cubicBezTo>
                  <a:cubicBezTo>
                    <a:pt x="41624" y="42477"/>
                    <a:pt x="37909" y="41714"/>
                    <a:pt x="33623" y="41429"/>
                  </a:cubicBezTo>
                  <a:cubicBezTo>
                    <a:pt x="25527" y="40857"/>
                    <a:pt x="18669" y="41905"/>
                    <a:pt x="13621" y="43048"/>
                  </a:cubicBezTo>
                  <a:lnTo>
                    <a:pt x="0" y="63527"/>
                  </a:lnTo>
                  <a:cubicBezTo>
                    <a:pt x="2571" y="74195"/>
                    <a:pt x="5143" y="84768"/>
                    <a:pt x="7620" y="95436"/>
                  </a:cubicBezTo>
                  <a:cubicBezTo>
                    <a:pt x="12287" y="96769"/>
                    <a:pt x="17621" y="98103"/>
                    <a:pt x="23622" y="99055"/>
                  </a:cubicBezTo>
                  <a:cubicBezTo>
                    <a:pt x="30289" y="100103"/>
                    <a:pt x="36385" y="100484"/>
                    <a:pt x="41624" y="100484"/>
                  </a:cubicBezTo>
                  <a:cubicBezTo>
                    <a:pt x="42957" y="105342"/>
                    <a:pt x="48387" y="123248"/>
                    <a:pt x="66294" y="135060"/>
                  </a:cubicBezTo>
                  <a:cubicBezTo>
                    <a:pt x="89725" y="150585"/>
                    <a:pt x="115062" y="142679"/>
                    <a:pt x="118681" y="141441"/>
                  </a:cubicBezTo>
                  <a:cubicBezTo>
                    <a:pt x="123825" y="139727"/>
                    <a:pt x="144018" y="132297"/>
                    <a:pt x="154400" y="110390"/>
                  </a:cubicBezTo>
                  <a:cubicBezTo>
                    <a:pt x="166401" y="85244"/>
                    <a:pt x="155638" y="61622"/>
                    <a:pt x="154210" y="58478"/>
                  </a:cubicBezTo>
                  <a:cubicBezTo>
                    <a:pt x="155734" y="57526"/>
                    <a:pt x="158019" y="55811"/>
                    <a:pt x="159925" y="53145"/>
                  </a:cubicBezTo>
                  <a:cubicBezTo>
                    <a:pt x="163163" y="48572"/>
                    <a:pt x="163544" y="43905"/>
                    <a:pt x="163639" y="41905"/>
                  </a:cubicBezTo>
                  <a:cubicBezTo>
                    <a:pt x="163639" y="38476"/>
                    <a:pt x="162973" y="24379"/>
                    <a:pt x="151829" y="12854"/>
                  </a:cubicBezTo>
                  <a:cubicBezTo>
                    <a:pt x="137064" y="-2481"/>
                    <a:pt x="116491" y="-5"/>
                    <a:pt x="114300" y="37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4" name="Freeform: Shape 803">
              <a:extLst>
                <a:ext uri="{FF2B5EF4-FFF2-40B4-BE49-F238E27FC236}">
                  <a16:creationId xmlns:a16="http://schemas.microsoft.com/office/drawing/2014/main" id="{20E4A690-6AA2-BE43-3255-93CE6F8C95D1}"/>
                </a:ext>
              </a:extLst>
            </p:cNvPr>
            <p:cNvSpPr/>
            <p:nvPr/>
          </p:nvSpPr>
          <p:spPr>
            <a:xfrm>
              <a:off x="5901295" y="4021337"/>
              <a:ext cx="66455" cy="65449"/>
            </a:xfrm>
            <a:custGeom>
              <a:avLst/>
              <a:gdLst>
                <a:gd name="connsiteX0" fmla="*/ 63450 w 66455"/>
                <a:gd name="connsiteY0" fmla="*/ 7832 h 65449"/>
                <a:gd name="connsiteX1" fmla="*/ 32874 w 66455"/>
                <a:gd name="connsiteY1" fmla="*/ 22 h 65449"/>
                <a:gd name="connsiteX2" fmla="*/ 6681 w 66455"/>
                <a:gd name="connsiteY2" fmla="*/ 4308 h 65449"/>
                <a:gd name="connsiteX3" fmla="*/ 13 w 66455"/>
                <a:gd name="connsiteY3" fmla="*/ 32121 h 65449"/>
                <a:gd name="connsiteX4" fmla="*/ 6014 w 66455"/>
                <a:gd name="connsiteY4" fmla="*/ 56124 h 65449"/>
                <a:gd name="connsiteX5" fmla="*/ 28302 w 66455"/>
                <a:gd name="connsiteY5" fmla="*/ 64601 h 65449"/>
                <a:gd name="connsiteX6" fmla="*/ 53544 w 66455"/>
                <a:gd name="connsiteY6" fmla="*/ 63458 h 65449"/>
                <a:gd name="connsiteX7" fmla="*/ 65545 w 66455"/>
                <a:gd name="connsiteY7" fmla="*/ 36979 h 65449"/>
                <a:gd name="connsiteX8" fmla="*/ 63450 w 66455"/>
                <a:gd name="connsiteY8" fmla="*/ 7737 h 6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455" h="65449">
                  <a:moveTo>
                    <a:pt x="63450" y="7832"/>
                  </a:moveTo>
                  <a:cubicBezTo>
                    <a:pt x="57735" y="4880"/>
                    <a:pt x="46971" y="403"/>
                    <a:pt x="32874" y="22"/>
                  </a:cubicBezTo>
                  <a:cubicBezTo>
                    <a:pt x="21444" y="-264"/>
                    <a:pt x="12300" y="2308"/>
                    <a:pt x="6681" y="4308"/>
                  </a:cubicBezTo>
                  <a:cubicBezTo>
                    <a:pt x="4204" y="8880"/>
                    <a:pt x="-273" y="18881"/>
                    <a:pt x="13" y="32121"/>
                  </a:cubicBezTo>
                  <a:cubicBezTo>
                    <a:pt x="203" y="43170"/>
                    <a:pt x="3728" y="51647"/>
                    <a:pt x="6014" y="56124"/>
                  </a:cubicBezTo>
                  <a:cubicBezTo>
                    <a:pt x="10395" y="58886"/>
                    <a:pt x="18015" y="62887"/>
                    <a:pt x="28302" y="64601"/>
                  </a:cubicBezTo>
                  <a:cubicBezTo>
                    <a:pt x="39351" y="66506"/>
                    <a:pt x="48495" y="64792"/>
                    <a:pt x="53544" y="63458"/>
                  </a:cubicBezTo>
                  <a:cubicBezTo>
                    <a:pt x="56877" y="59363"/>
                    <a:pt x="63164" y="50219"/>
                    <a:pt x="65545" y="36979"/>
                  </a:cubicBezTo>
                  <a:cubicBezTo>
                    <a:pt x="67926" y="23549"/>
                    <a:pt x="65069" y="12785"/>
                    <a:pt x="63450" y="773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5" name="Freeform: Shape 804">
              <a:extLst>
                <a:ext uri="{FF2B5EF4-FFF2-40B4-BE49-F238E27FC236}">
                  <a16:creationId xmlns:a16="http://schemas.microsoft.com/office/drawing/2014/main" id="{3D99F327-885F-15ED-DA9C-1D0F786D2C59}"/>
                </a:ext>
              </a:extLst>
            </p:cNvPr>
            <p:cNvSpPr/>
            <p:nvPr/>
          </p:nvSpPr>
          <p:spPr>
            <a:xfrm>
              <a:off x="5723286" y="3936880"/>
              <a:ext cx="59055" cy="42759"/>
            </a:xfrm>
            <a:custGeom>
              <a:avLst/>
              <a:gdLst>
                <a:gd name="connsiteX0" fmla="*/ 0 w 59055"/>
                <a:gd name="connsiteY0" fmla="*/ 21519 h 42759"/>
                <a:gd name="connsiteX1" fmla="*/ 1429 w 59055"/>
                <a:gd name="connsiteY1" fmla="*/ 28091 h 42759"/>
                <a:gd name="connsiteX2" fmla="*/ 6001 w 59055"/>
                <a:gd name="connsiteY2" fmla="*/ 37997 h 42759"/>
                <a:gd name="connsiteX3" fmla="*/ 20860 w 59055"/>
                <a:gd name="connsiteY3" fmla="*/ 42759 h 42759"/>
                <a:gd name="connsiteX4" fmla="*/ 59055 w 59055"/>
                <a:gd name="connsiteY4" fmla="*/ 34854 h 42759"/>
                <a:gd name="connsiteX5" fmla="*/ 58293 w 59055"/>
                <a:gd name="connsiteY5" fmla="*/ 25614 h 42759"/>
                <a:gd name="connsiteX6" fmla="*/ 53721 w 59055"/>
                <a:gd name="connsiteY6" fmla="*/ 12184 h 42759"/>
                <a:gd name="connsiteX7" fmla="*/ 47530 w 59055"/>
                <a:gd name="connsiteY7" fmla="*/ 4564 h 42759"/>
                <a:gd name="connsiteX8" fmla="*/ 38576 w 59055"/>
                <a:gd name="connsiteY8" fmla="*/ 1516 h 42759"/>
                <a:gd name="connsiteX9" fmla="*/ 19145 w 59055"/>
                <a:gd name="connsiteY9" fmla="*/ 468 h 42759"/>
                <a:gd name="connsiteX10" fmla="*/ 2000 w 59055"/>
                <a:gd name="connsiteY10" fmla="*/ 13613 h 42759"/>
                <a:gd name="connsiteX11" fmla="*/ 95 w 59055"/>
                <a:gd name="connsiteY11" fmla="*/ 21614 h 42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9055" h="42759">
                  <a:moveTo>
                    <a:pt x="0" y="21519"/>
                  </a:moveTo>
                  <a:cubicBezTo>
                    <a:pt x="286" y="23424"/>
                    <a:pt x="667" y="25710"/>
                    <a:pt x="1429" y="28091"/>
                  </a:cubicBezTo>
                  <a:cubicBezTo>
                    <a:pt x="2667" y="32282"/>
                    <a:pt x="4381" y="35520"/>
                    <a:pt x="6001" y="37997"/>
                  </a:cubicBezTo>
                  <a:cubicBezTo>
                    <a:pt x="10954" y="39616"/>
                    <a:pt x="15907" y="41140"/>
                    <a:pt x="20860" y="42759"/>
                  </a:cubicBezTo>
                  <a:cubicBezTo>
                    <a:pt x="33623" y="40092"/>
                    <a:pt x="46292" y="37521"/>
                    <a:pt x="59055" y="34854"/>
                  </a:cubicBezTo>
                  <a:cubicBezTo>
                    <a:pt x="59055" y="32282"/>
                    <a:pt x="59055" y="29139"/>
                    <a:pt x="58293" y="25614"/>
                  </a:cubicBezTo>
                  <a:cubicBezTo>
                    <a:pt x="57245" y="19899"/>
                    <a:pt x="55340" y="15327"/>
                    <a:pt x="53721" y="12184"/>
                  </a:cubicBezTo>
                  <a:cubicBezTo>
                    <a:pt x="51626" y="9612"/>
                    <a:pt x="49625" y="7041"/>
                    <a:pt x="47530" y="4564"/>
                  </a:cubicBezTo>
                  <a:cubicBezTo>
                    <a:pt x="44958" y="3421"/>
                    <a:pt x="42005" y="2373"/>
                    <a:pt x="38576" y="1516"/>
                  </a:cubicBezTo>
                  <a:cubicBezTo>
                    <a:pt x="30766" y="-389"/>
                    <a:pt x="23908" y="-198"/>
                    <a:pt x="19145" y="468"/>
                  </a:cubicBezTo>
                  <a:cubicBezTo>
                    <a:pt x="13430" y="4850"/>
                    <a:pt x="7715" y="9231"/>
                    <a:pt x="2000" y="13613"/>
                  </a:cubicBezTo>
                  <a:cubicBezTo>
                    <a:pt x="1334" y="16280"/>
                    <a:pt x="762" y="18947"/>
                    <a:pt x="95" y="2161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6" name="Freeform: Shape 805">
              <a:extLst>
                <a:ext uri="{FF2B5EF4-FFF2-40B4-BE49-F238E27FC236}">
                  <a16:creationId xmlns:a16="http://schemas.microsoft.com/office/drawing/2014/main" id="{4DEDC27B-B791-14F4-8784-D899CF6D0669}"/>
                </a:ext>
              </a:extLst>
            </p:cNvPr>
            <p:cNvSpPr/>
            <p:nvPr/>
          </p:nvSpPr>
          <p:spPr>
            <a:xfrm>
              <a:off x="5703760" y="3840534"/>
              <a:ext cx="33908" cy="42522"/>
            </a:xfrm>
            <a:custGeom>
              <a:avLst/>
              <a:gdLst>
                <a:gd name="connsiteX0" fmla="*/ 0 w 33908"/>
                <a:gd name="connsiteY0" fmla="*/ 12328 h 42522"/>
                <a:gd name="connsiteX1" fmla="*/ 4477 w 33908"/>
                <a:gd name="connsiteY1" fmla="*/ 28425 h 42522"/>
                <a:gd name="connsiteX2" fmla="*/ 11525 w 33908"/>
                <a:gd name="connsiteY2" fmla="*/ 42522 h 42522"/>
                <a:gd name="connsiteX3" fmla="*/ 33909 w 33908"/>
                <a:gd name="connsiteY3" fmla="*/ 34902 h 42522"/>
                <a:gd name="connsiteX4" fmla="*/ 32956 w 33908"/>
                <a:gd name="connsiteY4" fmla="*/ 21377 h 42522"/>
                <a:gd name="connsiteX5" fmla="*/ 28289 w 33908"/>
                <a:gd name="connsiteY5" fmla="*/ 1660 h 42522"/>
                <a:gd name="connsiteX6" fmla="*/ 13145 w 33908"/>
                <a:gd name="connsiteY6" fmla="*/ 993 h 42522"/>
                <a:gd name="connsiteX7" fmla="*/ 95 w 33908"/>
                <a:gd name="connsiteY7" fmla="*/ 12232 h 4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08" h="42522">
                  <a:moveTo>
                    <a:pt x="0" y="12328"/>
                  </a:moveTo>
                  <a:cubicBezTo>
                    <a:pt x="762" y="16900"/>
                    <a:pt x="2096" y="22424"/>
                    <a:pt x="4477" y="28425"/>
                  </a:cubicBezTo>
                  <a:cubicBezTo>
                    <a:pt x="6667" y="34045"/>
                    <a:pt x="9144" y="38807"/>
                    <a:pt x="11525" y="42522"/>
                  </a:cubicBezTo>
                  <a:cubicBezTo>
                    <a:pt x="18955" y="39950"/>
                    <a:pt x="26479" y="37474"/>
                    <a:pt x="33909" y="34902"/>
                  </a:cubicBezTo>
                  <a:cubicBezTo>
                    <a:pt x="33909" y="30806"/>
                    <a:pt x="33623" y="26329"/>
                    <a:pt x="32956" y="21377"/>
                  </a:cubicBezTo>
                  <a:cubicBezTo>
                    <a:pt x="31909" y="13661"/>
                    <a:pt x="30099" y="7089"/>
                    <a:pt x="28289" y="1660"/>
                  </a:cubicBezTo>
                  <a:cubicBezTo>
                    <a:pt x="26575" y="993"/>
                    <a:pt x="20479" y="-1293"/>
                    <a:pt x="13145" y="993"/>
                  </a:cubicBezTo>
                  <a:cubicBezTo>
                    <a:pt x="4477" y="3755"/>
                    <a:pt x="762" y="10899"/>
                    <a:pt x="95" y="122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8C2CC27D-C153-A409-D5DB-CD48BEBBEF1A}"/>
                </a:ext>
              </a:extLst>
            </p:cNvPr>
            <p:cNvSpPr/>
            <p:nvPr/>
          </p:nvSpPr>
          <p:spPr>
            <a:xfrm>
              <a:off x="5556981" y="3969894"/>
              <a:ext cx="76293" cy="49369"/>
            </a:xfrm>
            <a:custGeom>
              <a:avLst/>
              <a:gdLst>
                <a:gd name="connsiteX0" fmla="*/ 5713 w 76293"/>
                <a:gd name="connsiteY0" fmla="*/ 49370 h 49369"/>
                <a:gd name="connsiteX1" fmla="*/ 15143 w 76293"/>
                <a:gd name="connsiteY1" fmla="*/ 49370 h 49369"/>
                <a:gd name="connsiteX2" fmla="*/ 48766 w 76293"/>
                <a:gd name="connsiteY2" fmla="*/ 46036 h 49369"/>
                <a:gd name="connsiteX3" fmla="*/ 76294 w 76293"/>
                <a:gd name="connsiteY3" fmla="*/ 5650 h 49369"/>
                <a:gd name="connsiteX4" fmla="*/ 49242 w 76293"/>
                <a:gd name="connsiteY4" fmla="*/ 697 h 49369"/>
                <a:gd name="connsiteX5" fmla="*/ 13524 w 76293"/>
                <a:gd name="connsiteY5" fmla="*/ 1459 h 49369"/>
                <a:gd name="connsiteX6" fmla="*/ 379 w 76293"/>
                <a:gd name="connsiteY6" fmla="*/ 24414 h 49369"/>
                <a:gd name="connsiteX7" fmla="*/ 5809 w 76293"/>
                <a:gd name="connsiteY7" fmla="*/ 49370 h 4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293" h="49369">
                  <a:moveTo>
                    <a:pt x="5713" y="49370"/>
                  </a:moveTo>
                  <a:cubicBezTo>
                    <a:pt x="8761" y="49370"/>
                    <a:pt x="11905" y="49370"/>
                    <a:pt x="15143" y="49370"/>
                  </a:cubicBezTo>
                  <a:cubicBezTo>
                    <a:pt x="27240" y="49084"/>
                    <a:pt x="38479" y="47846"/>
                    <a:pt x="48766" y="46036"/>
                  </a:cubicBezTo>
                  <a:cubicBezTo>
                    <a:pt x="57910" y="32606"/>
                    <a:pt x="67150" y="19175"/>
                    <a:pt x="76294" y="5650"/>
                  </a:cubicBezTo>
                  <a:cubicBezTo>
                    <a:pt x="68769" y="3554"/>
                    <a:pt x="59625" y="1649"/>
                    <a:pt x="49242" y="697"/>
                  </a:cubicBezTo>
                  <a:cubicBezTo>
                    <a:pt x="35241" y="-637"/>
                    <a:pt x="23049" y="125"/>
                    <a:pt x="13524" y="1459"/>
                  </a:cubicBezTo>
                  <a:cubicBezTo>
                    <a:pt x="11428" y="3173"/>
                    <a:pt x="2380" y="10793"/>
                    <a:pt x="379" y="24414"/>
                  </a:cubicBezTo>
                  <a:cubicBezTo>
                    <a:pt x="-1526" y="37368"/>
                    <a:pt x="4284" y="46988"/>
                    <a:pt x="5809" y="4937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8" name="Freeform: Shape 807">
              <a:extLst>
                <a:ext uri="{FF2B5EF4-FFF2-40B4-BE49-F238E27FC236}">
                  <a16:creationId xmlns:a16="http://schemas.microsoft.com/office/drawing/2014/main" id="{F629025C-EA6D-FC47-9A72-DD92373BB900}"/>
                </a:ext>
              </a:extLst>
            </p:cNvPr>
            <p:cNvSpPr/>
            <p:nvPr/>
          </p:nvSpPr>
          <p:spPr>
            <a:xfrm>
              <a:off x="5517260" y="4015930"/>
              <a:ext cx="88582" cy="52024"/>
            </a:xfrm>
            <a:custGeom>
              <a:avLst/>
              <a:gdLst>
                <a:gd name="connsiteX0" fmla="*/ 0 w 88582"/>
                <a:gd name="connsiteY0" fmla="*/ 49530 h 52024"/>
                <a:gd name="connsiteX1" fmla="*/ 30004 w 88582"/>
                <a:gd name="connsiteY1" fmla="*/ 51149 h 52024"/>
                <a:gd name="connsiteX2" fmla="*/ 81534 w 88582"/>
                <a:gd name="connsiteY2" fmla="*/ 52006 h 52024"/>
                <a:gd name="connsiteX3" fmla="*/ 88583 w 88582"/>
                <a:gd name="connsiteY3" fmla="*/ 0 h 52024"/>
                <a:gd name="connsiteX4" fmla="*/ 26194 w 88582"/>
                <a:gd name="connsiteY4" fmla="*/ 0 h 52024"/>
                <a:gd name="connsiteX5" fmla="*/ 5048 w 88582"/>
                <a:gd name="connsiteY5" fmla="*/ 4953 h 52024"/>
                <a:gd name="connsiteX6" fmla="*/ 95 w 88582"/>
                <a:gd name="connsiteY6" fmla="*/ 49530 h 52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582" h="52024">
                  <a:moveTo>
                    <a:pt x="0" y="49530"/>
                  </a:moveTo>
                  <a:cubicBezTo>
                    <a:pt x="9811" y="50197"/>
                    <a:pt x="19812" y="50673"/>
                    <a:pt x="30004" y="51149"/>
                  </a:cubicBezTo>
                  <a:cubicBezTo>
                    <a:pt x="47720" y="51816"/>
                    <a:pt x="64865" y="52102"/>
                    <a:pt x="81534" y="52006"/>
                  </a:cubicBezTo>
                  <a:cubicBezTo>
                    <a:pt x="83915" y="34671"/>
                    <a:pt x="86201" y="17336"/>
                    <a:pt x="88583" y="0"/>
                  </a:cubicBezTo>
                  <a:lnTo>
                    <a:pt x="26194" y="0"/>
                  </a:lnTo>
                  <a:cubicBezTo>
                    <a:pt x="19145" y="1619"/>
                    <a:pt x="12097" y="3334"/>
                    <a:pt x="5048" y="4953"/>
                  </a:cubicBezTo>
                  <a:cubicBezTo>
                    <a:pt x="3429" y="19812"/>
                    <a:pt x="1810" y="34671"/>
                    <a:pt x="95" y="4953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09" name="Freeform: Shape 808">
              <a:extLst>
                <a:ext uri="{FF2B5EF4-FFF2-40B4-BE49-F238E27FC236}">
                  <a16:creationId xmlns:a16="http://schemas.microsoft.com/office/drawing/2014/main" id="{2A53CF04-1CAF-1C66-AD96-DBBB0D1F0F48}"/>
                </a:ext>
              </a:extLst>
            </p:cNvPr>
            <p:cNvSpPr/>
            <p:nvPr/>
          </p:nvSpPr>
          <p:spPr>
            <a:xfrm>
              <a:off x="5559442" y="4067685"/>
              <a:ext cx="73997" cy="50535"/>
            </a:xfrm>
            <a:custGeom>
              <a:avLst/>
              <a:gdLst>
                <a:gd name="connsiteX0" fmla="*/ 4682 w 73997"/>
                <a:gd name="connsiteY0" fmla="*/ 42637 h 50535"/>
                <a:gd name="connsiteX1" fmla="*/ 26589 w 73997"/>
                <a:gd name="connsiteY1" fmla="*/ 49591 h 50535"/>
                <a:gd name="connsiteX2" fmla="*/ 70309 w 73997"/>
                <a:gd name="connsiteY2" fmla="*/ 43971 h 50535"/>
                <a:gd name="connsiteX3" fmla="*/ 66404 w 73997"/>
                <a:gd name="connsiteY3" fmla="*/ 5680 h 50535"/>
                <a:gd name="connsiteX4" fmla="*/ 39353 w 73997"/>
                <a:gd name="connsiteY4" fmla="*/ 251 h 50535"/>
                <a:gd name="connsiteX5" fmla="*/ 17826 w 73997"/>
                <a:gd name="connsiteY5" fmla="*/ 5395 h 50535"/>
                <a:gd name="connsiteX6" fmla="*/ 2301 w 73997"/>
                <a:gd name="connsiteY6" fmla="*/ 16634 h 50535"/>
                <a:gd name="connsiteX7" fmla="*/ 4777 w 73997"/>
                <a:gd name="connsiteY7" fmla="*/ 42542 h 50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997" h="50535">
                  <a:moveTo>
                    <a:pt x="4682" y="42637"/>
                  </a:moveTo>
                  <a:cubicBezTo>
                    <a:pt x="10111" y="45304"/>
                    <a:pt x="17541" y="48162"/>
                    <a:pt x="26589" y="49591"/>
                  </a:cubicBezTo>
                  <a:cubicBezTo>
                    <a:pt x="46401" y="52734"/>
                    <a:pt x="62594" y="47304"/>
                    <a:pt x="70309" y="43971"/>
                  </a:cubicBezTo>
                  <a:cubicBezTo>
                    <a:pt x="76310" y="28826"/>
                    <a:pt x="74976" y="13300"/>
                    <a:pt x="66404" y="5680"/>
                  </a:cubicBezTo>
                  <a:cubicBezTo>
                    <a:pt x="59260" y="-701"/>
                    <a:pt x="48592" y="-225"/>
                    <a:pt x="39353" y="251"/>
                  </a:cubicBezTo>
                  <a:cubicBezTo>
                    <a:pt x="29256" y="727"/>
                    <a:pt x="21732" y="3585"/>
                    <a:pt x="17826" y="5395"/>
                  </a:cubicBezTo>
                  <a:cubicBezTo>
                    <a:pt x="10873" y="8538"/>
                    <a:pt x="5444" y="11014"/>
                    <a:pt x="2301" y="16634"/>
                  </a:cubicBezTo>
                  <a:cubicBezTo>
                    <a:pt x="-3700" y="27397"/>
                    <a:pt x="3825" y="40923"/>
                    <a:pt x="4777" y="4254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0" name="Freeform: Shape 809">
              <a:extLst>
                <a:ext uri="{FF2B5EF4-FFF2-40B4-BE49-F238E27FC236}">
                  <a16:creationId xmlns:a16="http://schemas.microsoft.com/office/drawing/2014/main" id="{CCD9A356-60C7-C85A-DAF4-5E9E2B25EAC6}"/>
                </a:ext>
              </a:extLst>
            </p:cNvPr>
            <p:cNvSpPr/>
            <p:nvPr/>
          </p:nvSpPr>
          <p:spPr>
            <a:xfrm>
              <a:off x="5418654" y="4070853"/>
              <a:ext cx="70507" cy="43403"/>
            </a:xfrm>
            <a:custGeom>
              <a:avLst/>
              <a:gdLst>
                <a:gd name="connsiteX0" fmla="*/ 23 w 70507"/>
                <a:gd name="connsiteY0" fmla="*/ 27183 h 43403"/>
                <a:gd name="connsiteX1" fmla="*/ 17453 w 70507"/>
                <a:gd name="connsiteY1" fmla="*/ 36517 h 43403"/>
                <a:gd name="connsiteX2" fmla="*/ 65840 w 70507"/>
                <a:gd name="connsiteY2" fmla="*/ 42613 h 43403"/>
                <a:gd name="connsiteX3" fmla="*/ 70508 w 70507"/>
                <a:gd name="connsiteY3" fmla="*/ 9085 h 43403"/>
                <a:gd name="connsiteX4" fmla="*/ 49648 w 70507"/>
                <a:gd name="connsiteY4" fmla="*/ 2608 h 43403"/>
                <a:gd name="connsiteX5" fmla="*/ 16025 w 70507"/>
                <a:gd name="connsiteY5" fmla="*/ 322 h 43403"/>
                <a:gd name="connsiteX6" fmla="*/ 2594 w 70507"/>
                <a:gd name="connsiteY6" fmla="*/ 13848 h 43403"/>
                <a:gd name="connsiteX7" fmla="*/ 23 w 70507"/>
                <a:gd name="connsiteY7" fmla="*/ 27088 h 4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507" h="43403">
                  <a:moveTo>
                    <a:pt x="23" y="27183"/>
                  </a:moveTo>
                  <a:cubicBezTo>
                    <a:pt x="4785" y="30421"/>
                    <a:pt x="10595" y="33755"/>
                    <a:pt x="17453" y="36517"/>
                  </a:cubicBezTo>
                  <a:cubicBezTo>
                    <a:pt x="37170" y="44518"/>
                    <a:pt x="55267" y="43947"/>
                    <a:pt x="65840" y="42613"/>
                  </a:cubicBezTo>
                  <a:cubicBezTo>
                    <a:pt x="67364" y="31469"/>
                    <a:pt x="68983" y="20230"/>
                    <a:pt x="70508" y="9085"/>
                  </a:cubicBezTo>
                  <a:cubicBezTo>
                    <a:pt x="64697" y="6704"/>
                    <a:pt x="57744" y="4323"/>
                    <a:pt x="49648" y="2608"/>
                  </a:cubicBezTo>
                  <a:cubicBezTo>
                    <a:pt x="36408" y="-154"/>
                    <a:pt x="24787" y="-344"/>
                    <a:pt x="16025" y="322"/>
                  </a:cubicBezTo>
                  <a:cubicBezTo>
                    <a:pt x="13643" y="1465"/>
                    <a:pt x="6595" y="5371"/>
                    <a:pt x="2594" y="13848"/>
                  </a:cubicBezTo>
                  <a:cubicBezTo>
                    <a:pt x="23" y="19372"/>
                    <a:pt x="-73" y="24421"/>
                    <a:pt x="23" y="2708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1" name="Freeform: Shape 810">
              <a:extLst>
                <a:ext uri="{FF2B5EF4-FFF2-40B4-BE49-F238E27FC236}">
                  <a16:creationId xmlns:a16="http://schemas.microsoft.com/office/drawing/2014/main" id="{C062F9EF-96C9-9175-CB72-E28B6AA52B4C}"/>
                </a:ext>
              </a:extLst>
            </p:cNvPr>
            <p:cNvSpPr/>
            <p:nvPr/>
          </p:nvSpPr>
          <p:spPr>
            <a:xfrm>
              <a:off x="5411668" y="3919413"/>
              <a:ext cx="75589" cy="81657"/>
            </a:xfrm>
            <a:custGeom>
              <a:avLst/>
              <a:gdLst>
                <a:gd name="connsiteX0" fmla="*/ 75589 w 75589"/>
                <a:gd name="connsiteY0" fmla="*/ 25841 h 81657"/>
                <a:gd name="connsiteX1" fmla="*/ 50634 w 75589"/>
                <a:gd name="connsiteY1" fmla="*/ 4886 h 81657"/>
                <a:gd name="connsiteX2" fmla="*/ 15582 w 75589"/>
                <a:gd name="connsiteY2" fmla="*/ 1171 h 81657"/>
                <a:gd name="connsiteX3" fmla="*/ 3676 w 75589"/>
                <a:gd name="connsiteY3" fmla="*/ 17174 h 81657"/>
                <a:gd name="connsiteX4" fmla="*/ 56 w 75589"/>
                <a:gd name="connsiteY4" fmla="*/ 37176 h 81657"/>
                <a:gd name="connsiteX5" fmla="*/ 19487 w 75589"/>
                <a:gd name="connsiteY5" fmla="*/ 61369 h 81657"/>
                <a:gd name="connsiteX6" fmla="*/ 52253 w 75589"/>
                <a:gd name="connsiteY6" fmla="*/ 81658 h 81657"/>
                <a:gd name="connsiteX7" fmla="*/ 75494 w 75589"/>
                <a:gd name="connsiteY7" fmla="*/ 25936 h 8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589" h="81657">
                  <a:moveTo>
                    <a:pt x="75589" y="25841"/>
                  </a:moveTo>
                  <a:cubicBezTo>
                    <a:pt x="72636" y="21460"/>
                    <a:pt x="64921" y="11173"/>
                    <a:pt x="50634" y="4886"/>
                  </a:cubicBezTo>
                  <a:cubicBezTo>
                    <a:pt x="34822" y="-2067"/>
                    <a:pt x="20630" y="124"/>
                    <a:pt x="15582" y="1171"/>
                  </a:cubicBezTo>
                  <a:cubicBezTo>
                    <a:pt x="12629" y="3648"/>
                    <a:pt x="7295" y="8792"/>
                    <a:pt x="3676" y="17174"/>
                  </a:cubicBezTo>
                  <a:cubicBezTo>
                    <a:pt x="-39" y="25651"/>
                    <a:pt x="-134" y="33271"/>
                    <a:pt x="56" y="37176"/>
                  </a:cubicBezTo>
                  <a:cubicBezTo>
                    <a:pt x="3961" y="43843"/>
                    <a:pt x="10057" y="52702"/>
                    <a:pt x="19487" y="61369"/>
                  </a:cubicBezTo>
                  <a:cubicBezTo>
                    <a:pt x="31679" y="72609"/>
                    <a:pt x="44157" y="78515"/>
                    <a:pt x="52253" y="81658"/>
                  </a:cubicBezTo>
                  <a:cubicBezTo>
                    <a:pt x="59968" y="63084"/>
                    <a:pt x="67779" y="44510"/>
                    <a:pt x="75494" y="25936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2" name="Freeform: Shape 811">
              <a:extLst>
                <a:ext uri="{FF2B5EF4-FFF2-40B4-BE49-F238E27FC236}">
                  <a16:creationId xmlns:a16="http://schemas.microsoft.com/office/drawing/2014/main" id="{BCFEADF1-0C4D-F0B0-536B-281796FD6FDE}"/>
                </a:ext>
              </a:extLst>
            </p:cNvPr>
            <p:cNvSpPr/>
            <p:nvPr/>
          </p:nvSpPr>
          <p:spPr>
            <a:xfrm>
              <a:off x="5351621" y="3992499"/>
              <a:ext cx="88773" cy="69056"/>
            </a:xfrm>
            <a:custGeom>
              <a:avLst/>
              <a:gdLst>
                <a:gd name="connsiteX0" fmla="*/ 88773 w 88773"/>
                <a:gd name="connsiteY0" fmla="*/ 15145 h 69056"/>
                <a:gd name="connsiteX1" fmla="*/ 64484 w 88773"/>
                <a:gd name="connsiteY1" fmla="*/ 5429 h 69056"/>
                <a:gd name="connsiteX2" fmla="*/ 27813 w 88773"/>
                <a:gd name="connsiteY2" fmla="*/ 0 h 69056"/>
                <a:gd name="connsiteX3" fmla="*/ 8191 w 88773"/>
                <a:gd name="connsiteY3" fmla="*/ 12478 h 69056"/>
                <a:gd name="connsiteX4" fmla="*/ 0 w 88773"/>
                <a:gd name="connsiteY4" fmla="*/ 32766 h 69056"/>
                <a:gd name="connsiteX5" fmla="*/ 34862 w 88773"/>
                <a:gd name="connsiteY5" fmla="*/ 55816 h 69056"/>
                <a:gd name="connsiteX6" fmla="*/ 85249 w 88773"/>
                <a:gd name="connsiteY6" fmla="*/ 69056 h 69056"/>
                <a:gd name="connsiteX7" fmla="*/ 88773 w 88773"/>
                <a:gd name="connsiteY7" fmla="*/ 15145 h 6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773" h="69056">
                  <a:moveTo>
                    <a:pt x="88773" y="15145"/>
                  </a:moveTo>
                  <a:cubicBezTo>
                    <a:pt x="82201" y="11716"/>
                    <a:pt x="74009" y="8287"/>
                    <a:pt x="64484" y="5429"/>
                  </a:cubicBezTo>
                  <a:cubicBezTo>
                    <a:pt x="50197" y="1238"/>
                    <a:pt x="37529" y="95"/>
                    <a:pt x="27813" y="0"/>
                  </a:cubicBezTo>
                  <a:cubicBezTo>
                    <a:pt x="24670" y="762"/>
                    <a:pt x="15430" y="3524"/>
                    <a:pt x="8191" y="12478"/>
                  </a:cubicBezTo>
                  <a:cubicBezTo>
                    <a:pt x="1429" y="20764"/>
                    <a:pt x="286" y="29432"/>
                    <a:pt x="0" y="32766"/>
                  </a:cubicBezTo>
                  <a:cubicBezTo>
                    <a:pt x="7906" y="39814"/>
                    <a:pt x="19431" y="48578"/>
                    <a:pt x="34862" y="55816"/>
                  </a:cubicBezTo>
                  <a:cubicBezTo>
                    <a:pt x="54959" y="65246"/>
                    <a:pt x="73247" y="68104"/>
                    <a:pt x="85249" y="69056"/>
                  </a:cubicBezTo>
                  <a:cubicBezTo>
                    <a:pt x="86392" y="51054"/>
                    <a:pt x="87630" y="33052"/>
                    <a:pt x="88773" y="1514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3" name="Freeform: Shape 812">
              <a:extLst>
                <a:ext uri="{FF2B5EF4-FFF2-40B4-BE49-F238E27FC236}">
                  <a16:creationId xmlns:a16="http://schemas.microsoft.com/office/drawing/2014/main" id="{EE5E9868-3533-7383-057A-3C1CE6FE1E6F}"/>
                </a:ext>
              </a:extLst>
            </p:cNvPr>
            <p:cNvSpPr/>
            <p:nvPr/>
          </p:nvSpPr>
          <p:spPr>
            <a:xfrm>
              <a:off x="7466643" y="4755120"/>
              <a:ext cx="70773" cy="88056"/>
            </a:xfrm>
            <a:custGeom>
              <a:avLst/>
              <a:gdLst>
                <a:gd name="connsiteX0" fmla="*/ 16482 w 70773"/>
                <a:gd name="connsiteY0" fmla="*/ 12428 h 88056"/>
                <a:gd name="connsiteX1" fmla="*/ 1719 w 70773"/>
                <a:gd name="connsiteY1" fmla="*/ 45004 h 88056"/>
                <a:gd name="connsiteX2" fmla="*/ 4290 w 70773"/>
                <a:gd name="connsiteY2" fmla="*/ 88057 h 88056"/>
                <a:gd name="connsiteX3" fmla="*/ 52677 w 70773"/>
                <a:gd name="connsiteY3" fmla="*/ 87104 h 88056"/>
                <a:gd name="connsiteX4" fmla="*/ 65822 w 70773"/>
                <a:gd name="connsiteY4" fmla="*/ 62625 h 88056"/>
                <a:gd name="connsiteX5" fmla="*/ 70013 w 70773"/>
                <a:gd name="connsiteY5" fmla="*/ 21572 h 88056"/>
                <a:gd name="connsiteX6" fmla="*/ 49629 w 70773"/>
                <a:gd name="connsiteY6" fmla="*/ 1189 h 88056"/>
                <a:gd name="connsiteX7" fmla="*/ 16387 w 70773"/>
                <a:gd name="connsiteY7" fmla="*/ 12428 h 88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0773" h="88056">
                  <a:moveTo>
                    <a:pt x="16482" y="12428"/>
                  </a:moveTo>
                  <a:cubicBezTo>
                    <a:pt x="12005" y="18334"/>
                    <a:pt x="4957" y="29478"/>
                    <a:pt x="1719" y="45004"/>
                  </a:cubicBezTo>
                  <a:cubicBezTo>
                    <a:pt x="-2377" y="64720"/>
                    <a:pt x="1814" y="80818"/>
                    <a:pt x="4290" y="88057"/>
                  </a:cubicBezTo>
                  <a:lnTo>
                    <a:pt x="52677" y="87104"/>
                  </a:lnTo>
                  <a:cubicBezTo>
                    <a:pt x="56868" y="81484"/>
                    <a:pt x="62107" y="73388"/>
                    <a:pt x="65822" y="62625"/>
                  </a:cubicBezTo>
                  <a:cubicBezTo>
                    <a:pt x="71823" y="45290"/>
                    <a:pt x="71156" y="30050"/>
                    <a:pt x="70013" y="21572"/>
                  </a:cubicBezTo>
                  <a:cubicBezTo>
                    <a:pt x="69632" y="20239"/>
                    <a:pt x="64584" y="5666"/>
                    <a:pt x="49629" y="1189"/>
                  </a:cubicBezTo>
                  <a:cubicBezTo>
                    <a:pt x="37723" y="-2335"/>
                    <a:pt x="24483" y="2141"/>
                    <a:pt x="16387" y="1242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4" name="Freeform: Shape 813">
              <a:extLst>
                <a:ext uri="{FF2B5EF4-FFF2-40B4-BE49-F238E27FC236}">
                  <a16:creationId xmlns:a16="http://schemas.microsoft.com/office/drawing/2014/main" id="{58FC6465-E91A-27DF-C179-570450919793}"/>
                </a:ext>
              </a:extLst>
            </p:cNvPr>
            <p:cNvSpPr/>
            <p:nvPr/>
          </p:nvSpPr>
          <p:spPr>
            <a:xfrm>
              <a:off x="7460345" y="4922742"/>
              <a:ext cx="57959" cy="89476"/>
            </a:xfrm>
            <a:custGeom>
              <a:avLst/>
              <a:gdLst>
                <a:gd name="connsiteX0" fmla="*/ 206 w 57959"/>
                <a:gd name="connsiteY0" fmla="*/ 59975 h 89476"/>
                <a:gd name="connsiteX1" fmla="*/ 3349 w 57959"/>
                <a:gd name="connsiteY1" fmla="*/ 33305 h 89476"/>
                <a:gd name="connsiteX2" fmla="*/ 9064 w 57959"/>
                <a:gd name="connsiteY2" fmla="*/ 10826 h 89476"/>
                <a:gd name="connsiteX3" fmla="*/ 35067 w 57959"/>
                <a:gd name="connsiteY3" fmla="*/ 158 h 89476"/>
                <a:gd name="connsiteX4" fmla="*/ 56118 w 57959"/>
                <a:gd name="connsiteY4" fmla="*/ 12636 h 89476"/>
                <a:gd name="connsiteX5" fmla="*/ 54784 w 57959"/>
                <a:gd name="connsiteY5" fmla="*/ 53688 h 89476"/>
                <a:gd name="connsiteX6" fmla="*/ 37544 w 57959"/>
                <a:gd name="connsiteY6" fmla="*/ 86645 h 89476"/>
                <a:gd name="connsiteX7" fmla="*/ 13255 w 57959"/>
                <a:gd name="connsiteY7" fmla="*/ 86454 h 89476"/>
                <a:gd name="connsiteX8" fmla="*/ 206 w 57959"/>
                <a:gd name="connsiteY8" fmla="*/ 59880 h 8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959" h="89476">
                  <a:moveTo>
                    <a:pt x="206" y="59975"/>
                  </a:moveTo>
                  <a:cubicBezTo>
                    <a:pt x="587" y="52069"/>
                    <a:pt x="1539" y="43116"/>
                    <a:pt x="3349" y="33305"/>
                  </a:cubicBezTo>
                  <a:cubicBezTo>
                    <a:pt x="4968" y="24923"/>
                    <a:pt x="6968" y="17398"/>
                    <a:pt x="9064" y="10826"/>
                  </a:cubicBezTo>
                  <a:cubicBezTo>
                    <a:pt x="9826" y="9873"/>
                    <a:pt x="19732" y="-1461"/>
                    <a:pt x="35067" y="158"/>
                  </a:cubicBezTo>
                  <a:cubicBezTo>
                    <a:pt x="48022" y="1587"/>
                    <a:pt x="55070" y="11207"/>
                    <a:pt x="56118" y="12636"/>
                  </a:cubicBezTo>
                  <a:cubicBezTo>
                    <a:pt x="57737" y="20351"/>
                    <a:pt x="59832" y="35591"/>
                    <a:pt x="54784" y="53688"/>
                  </a:cubicBezTo>
                  <a:cubicBezTo>
                    <a:pt x="50403" y="69691"/>
                    <a:pt x="42402" y="80739"/>
                    <a:pt x="37544" y="86645"/>
                  </a:cubicBezTo>
                  <a:cubicBezTo>
                    <a:pt x="36496" y="87217"/>
                    <a:pt x="24685" y="92836"/>
                    <a:pt x="13255" y="86454"/>
                  </a:cubicBezTo>
                  <a:cubicBezTo>
                    <a:pt x="4111" y="81406"/>
                    <a:pt x="-1128" y="70834"/>
                    <a:pt x="206" y="5988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5" name="Freeform: Shape 814">
              <a:extLst>
                <a:ext uri="{FF2B5EF4-FFF2-40B4-BE49-F238E27FC236}">
                  <a16:creationId xmlns:a16="http://schemas.microsoft.com/office/drawing/2014/main" id="{AB88134F-3E07-0FD1-D6EA-AC062330B64C}"/>
                </a:ext>
              </a:extLst>
            </p:cNvPr>
            <p:cNvSpPr/>
            <p:nvPr/>
          </p:nvSpPr>
          <p:spPr>
            <a:xfrm>
              <a:off x="7439405" y="4915090"/>
              <a:ext cx="30194" cy="40100"/>
            </a:xfrm>
            <a:custGeom>
              <a:avLst/>
              <a:gdLst>
                <a:gd name="connsiteX0" fmla="*/ 0 w 30194"/>
                <a:gd name="connsiteY0" fmla="*/ 14669 h 40100"/>
                <a:gd name="connsiteX1" fmla="*/ 7620 w 30194"/>
                <a:gd name="connsiteY1" fmla="*/ 6572 h 40100"/>
                <a:gd name="connsiteX2" fmla="*/ 26765 w 30194"/>
                <a:gd name="connsiteY2" fmla="*/ 0 h 40100"/>
                <a:gd name="connsiteX3" fmla="*/ 30195 w 30194"/>
                <a:gd name="connsiteY3" fmla="*/ 18479 h 40100"/>
                <a:gd name="connsiteX4" fmla="*/ 25146 w 30194"/>
                <a:gd name="connsiteY4" fmla="*/ 29146 h 40100"/>
                <a:gd name="connsiteX5" fmla="*/ 16574 w 30194"/>
                <a:gd name="connsiteY5" fmla="*/ 40100 h 40100"/>
                <a:gd name="connsiteX6" fmla="*/ 4858 w 30194"/>
                <a:gd name="connsiteY6" fmla="*/ 29909 h 40100"/>
                <a:gd name="connsiteX7" fmla="*/ 95 w 30194"/>
                <a:gd name="connsiteY7" fmla="*/ 14764 h 4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94" h="40100">
                  <a:moveTo>
                    <a:pt x="0" y="14669"/>
                  </a:moveTo>
                  <a:cubicBezTo>
                    <a:pt x="1524" y="12287"/>
                    <a:pt x="3906" y="9239"/>
                    <a:pt x="7620" y="6572"/>
                  </a:cubicBezTo>
                  <a:cubicBezTo>
                    <a:pt x="15240" y="857"/>
                    <a:pt x="23336" y="95"/>
                    <a:pt x="26765" y="0"/>
                  </a:cubicBezTo>
                  <a:cubicBezTo>
                    <a:pt x="27908" y="6191"/>
                    <a:pt x="29052" y="12287"/>
                    <a:pt x="30195" y="18479"/>
                  </a:cubicBezTo>
                  <a:cubicBezTo>
                    <a:pt x="29146" y="21527"/>
                    <a:pt x="27527" y="25241"/>
                    <a:pt x="25146" y="29146"/>
                  </a:cubicBezTo>
                  <a:cubicBezTo>
                    <a:pt x="22289" y="33909"/>
                    <a:pt x="19145" y="37433"/>
                    <a:pt x="16574" y="40100"/>
                  </a:cubicBezTo>
                  <a:cubicBezTo>
                    <a:pt x="14193" y="38957"/>
                    <a:pt x="8954" y="36004"/>
                    <a:pt x="4858" y="29909"/>
                  </a:cubicBezTo>
                  <a:cubicBezTo>
                    <a:pt x="667" y="23527"/>
                    <a:pt x="191" y="17336"/>
                    <a:pt x="95" y="147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6" name="Freeform: Shape 815">
              <a:extLst>
                <a:ext uri="{FF2B5EF4-FFF2-40B4-BE49-F238E27FC236}">
                  <a16:creationId xmlns:a16="http://schemas.microsoft.com/office/drawing/2014/main" id="{6D02674E-5865-8DF7-BB08-91E65AE63DBB}"/>
                </a:ext>
              </a:extLst>
            </p:cNvPr>
            <p:cNvSpPr/>
            <p:nvPr/>
          </p:nvSpPr>
          <p:spPr>
            <a:xfrm>
              <a:off x="7376636" y="4683251"/>
              <a:ext cx="89534" cy="74968"/>
            </a:xfrm>
            <a:custGeom>
              <a:avLst/>
              <a:gdLst>
                <a:gd name="connsiteX0" fmla="*/ 0 w 89534"/>
                <a:gd name="connsiteY0" fmla="*/ 34290 h 74968"/>
                <a:gd name="connsiteX1" fmla="*/ 10953 w 89534"/>
                <a:gd name="connsiteY1" fmla="*/ 15812 h 74968"/>
                <a:gd name="connsiteX2" fmla="*/ 37147 w 89534"/>
                <a:gd name="connsiteY2" fmla="*/ 0 h 74968"/>
                <a:gd name="connsiteX3" fmla="*/ 72961 w 89534"/>
                <a:gd name="connsiteY3" fmla="*/ 18955 h 74968"/>
                <a:gd name="connsiteX4" fmla="*/ 89535 w 89534"/>
                <a:gd name="connsiteY4" fmla="*/ 44196 h 74968"/>
                <a:gd name="connsiteX5" fmla="*/ 69056 w 89534"/>
                <a:gd name="connsiteY5" fmla="*/ 64103 h 74968"/>
                <a:gd name="connsiteX6" fmla="*/ 30289 w 89534"/>
                <a:gd name="connsiteY6" fmla="*/ 74962 h 74968"/>
                <a:gd name="connsiteX7" fmla="*/ 0 w 89534"/>
                <a:gd name="connsiteY7" fmla="*/ 34290 h 7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534" h="74968">
                  <a:moveTo>
                    <a:pt x="0" y="34290"/>
                  </a:moveTo>
                  <a:cubicBezTo>
                    <a:pt x="1619" y="29718"/>
                    <a:pt x="4667" y="22670"/>
                    <a:pt x="10953" y="15812"/>
                  </a:cubicBezTo>
                  <a:cubicBezTo>
                    <a:pt x="20669" y="5144"/>
                    <a:pt x="32099" y="1334"/>
                    <a:pt x="37147" y="0"/>
                  </a:cubicBezTo>
                  <a:cubicBezTo>
                    <a:pt x="43910" y="1429"/>
                    <a:pt x="59341" y="5620"/>
                    <a:pt x="72961" y="18955"/>
                  </a:cubicBezTo>
                  <a:cubicBezTo>
                    <a:pt x="82391" y="28194"/>
                    <a:pt x="87153" y="38100"/>
                    <a:pt x="89535" y="44196"/>
                  </a:cubicBezTo>
                  <a:cubicBezTo>
                    <a:pt x="86010" y="49435"/>
                    <a:pt x="79534" y="57531"/>
                    <a:pt x="69056" y="64103"/>
                  </a:cubicBezTo>
                  <a:cubicBezTo>
                    <a:pt x="53054" y="74295"/>
                    <a:pt x="37147" y="75057"/>
                    <a:pt x="30289" y="74962"/>
                  </a:cubicBezTo>
                  <a:cubicBezTo>
                    <a:pt x="20193" y="61436"/>
                    <a:pt x="10096" y="47816"/>
                    <a:pt x="0" y="34290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7" name="Freeform: Shape 816">
              <a:extLst>
                <a:ext uri="{FF2B5EF4-FFF2-40B4-BE49-F238E27FC236}">
                  <a16:creationId xmlns:a16="http://schemas.microsoft.com/office/drawing/2014/main" id="{7607DB04-6A94-0BA6-B301-F3A24CCA070D}"/>
                </a:ext>
              </a:extLst>
            </p:cNvPr>
            <p:cNvSpPr/>
            <p:nvPr/>
          </p:nvSpPr>
          <p:spPr>
            <a:xfrm>
              <a:off x="6370224" y="5020146"/>
              <a:ext cx="318802" cy="46444"/>
            </a:xfrm>
            <a:custGeom>
              <a:avLst/>
              <a:gdLst>
                <a:gd name="connsiteX0" fmla="*/ 0 w 318802"/>
                <a:gd name="connsiteY0" fmla="*/ 12578 h 46444"/>
                <a:gd name="connsiteX1" fmla="*/ 136113 w 318802"/>
                <a:gd name="connsiteY1" fmla="*/ 1338 h 46444"/>
                <a:gd name="connsiteX2" fmla="*/ 318802 w 318802"/>
                <a:gd name="connsiteY2" fmla="*/ 4100 h 46444"/>
                <a:gd name="connsiteX3" fmla="*/ 166402 w 318802"/>
                <a:gd name="connsiteY3" fmla="*/ 46106 h 46444"/>
                <a:gd name="connsiteX4" fmla="*/ 0 w 318802"/>
                <a:gd name="connsiteY4" fmla="*/ 12578 h 4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802" h="46444">
                  <a:moveTo>
                    <a:pt x="0" y="12578"/>
                  </a:moveTo>
                  <a:cubicBezTo>
                    <a:pt x="42196" y="7339"/>
                    <a:pt x="87630" y="3338"/>
                    <a:pt x="136113" y="1338"/>
                  </a:cubicBezTo>
                  <a:cubicBezTo>
                    <a:pt x="202216" y="-1329"/>
                    <a:pt x="263462" y="195"/>
                    <a:pt x="318802" y="4100"/>
                  </a:cubicBezTo>
                  <a:cubicBezTo>
                    <a:pt x="291179" y="18959"/>
                    <a:pt x="237744" y="43058"/>
                    <a:pt x="166402" y="46106"/>
                  </a:cubicBezTo>
                  <a:cubicBezTo>
                    <a:pt x="88488" y="49535"/>
                    <a:pt x="28861" y="26103"/>
                    <a:pt x="0" y="12578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8" name="Freeform: Shape 817">
              <a:extLst>
                <a:ext uri="{FF2B5EF4-FFF2-40B4-BE49-F238E27FC236}">
                  <a16:creationId xmlns:a16="http://schemas.microsoft.com/office/drawing/2014/main" id="{5A821ACB-8405-2D70-E759-7025FFF4D621}"/>
                </a:ext>
              </a:extLst>
            </p:cNvPr>
            <p:cNvSpPr/>
            <p:nvPr/>
          </p:nvSpPr>
          <p:spPr>
            <a:xfrm>
              <a:off x="7075932" y="5073396"/>
              <a:ext cx="309371" cy="65907"/>
            </a:xfrm>
            <a:custGeom>
              <a:avLst/>
              <a:gdLst>
                <a:gd name="connsiteX0" fmla="*/ 95 w 309371"/>
                <a:gd name="connsiteY0" fmla="*/ 15811 h 65907"/>
                <a:gd name="connsiteX1" fmla="*/ 56769 w 309371"/>
                <a:gd name="connsiteY1" fmla="*/ 8477 h 65907"/>
                <a:gd name="connsiteX2" fmla="*/ 88678 w 309371"/>
                <a:gd name="connsiteY2" fmla="*/ 5810 h 65907"/>
                <a:gd name="connsiteX3" fmla="*/ 168783 w 309371"/>
                <a:gd name="connsiteY3" fmla="*/ 0 h 65907"/>
                <a:gd name="connsiteX4" fmla="*/ 234410 w 309371"/>
                <a:gd name="connsiteY4" fmla="*/ 13240 h 65907"/>
                <a:gd name="connsiteX5" fmla="*/ 309372 w 309371"/>
                <a:gd name="connsiteY5" fmla="*/ 35623 h 65907"/>
                <a:gd name="connsiteX6" fmla="*/ 149066 w 309371"/>
                <a:gd name="connsiteY6" fmla="*/ 65056 h 65907"/>
                <a:gd name="connsiteX7" fmla="*/ 0 w 309371"/>
                <a:gd name="connsiteY7" fmla="*/ 15907 h 6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371" h="65907">
                  <a:moveTo>
                    <a:pt x="95" y="15811"/>
                  </a:moveTo>
                  <a:cubicBezTo>
                    <a:pt x="18098" y="12954"/>
                    <a:pt x="36957" y="10382"/>
                    <a:pt x="56769" y="8477"/>
                  </a:cubicBezTo>
                  <a:cubicBezTo>
                    <a:pt x="67627" y="7429"/>
                    <a:pt x="78295" y="6477"/>
                    <a:pt x="88678" y="5810"/>
                  </a:cubicBezTo>
                  <a:cubicBezTo>
                    <a:pt x="115348" y="3905"/>
                    <a:pt x="142113" y="1905"/>
                    <a:pt x="168783" y="0"/>
                  </a:cubicBezTo>
                  <a:cubicBezTo>
                    <a:pt x="189262" y="3238"/>
                    <a:pt x="211264" y="7525"/>
                    <a:pt x="234410" y="13240"/>
                  </a:cubicBezTo>
                  <a:cubicBezTo>
                    <a:pt x="261747" y="20002"/>
                    <a:pt x="286798" y="27622"/>
                    <a:pt x="309372" y="35623"/>
                  </a:cubicBezTo>
                  <a:cubicBezTo>
                    <a:pt x="282988" y="47911"/>
                    <a:pt x="224885" y="70580"/>
                    <a:pt x="149066" y="65056"/>
                  </a:cubicBezTo>
                  <a:cubicBezTo>
                    <a:pt x="76771" y="59722"/>
                    <a:pt x="24575" y="31432"/>
                    <a:pt x="0" y="159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19" name="Freeform: Shape 818">
              <a:extLst>
                <a:ext uri="{FF2B5EF4-FFF2-40B4-BE49-F238E27FC236}">
                  <a16:creationId xmlns:a16="http://schemas.microsoft.com/office/drawing/2014/main" id="{4DBE8F75-E6EC-5EF3-4B4A-3418C9DB2658}"/>
                </a:ext>
              </a:extLst>
            </p:cNvPr>
            <p:cNvSpPr/>
            <p:nvPr/>
          </p:nvSpPr>
          <p:spPr>
            <a:xfrm>
              <a:off x="6949544" y="5358729"/>
              <a:ext cx="113162" cy="310558"/>
            </a:xfrm>
            <a:custGeom>
              <a:avLst/>
              <a:gdLst>
                <a:gd name="connsiteX0" fmla="*/ 91431 w 113162"/>
                <a:gd name="connsiteY0" fmla="*/ 607 h 310558"/>
                <a:gd name="connsiteX1" fmla="*/ 107242 w 113162"/>
                <a:gd name="connsiteY1" fmla="*/ 12894 h 310558"/>
                <a:gd name="connsiteX2" fmla="*/ 98860 w 113162"/>
                <a:gd name="connsiteY2" fmla="*/ 134433 h 310558"/>
                <a:gd name="connsiteX3" fmla="*/ 81811 w 113162"/>
                <a:gd name="connsiteY3" fmla="*/ 229207 h 310558"/>
                <a:gd name="connsiteX4" fmla="*/ 60760 w 113162"/>
                <a:gd name="connsiteY4" fmla="*/ 289691 h 310558"/>
                <a:gd name="connsiteX5" fmla="*/ 43520 w 113162"/>
                <a:gd name="connsiteY5" fmla="*/ 308360 h 310558"/>
                <a:gd name="connsiteX6" fmla="*/ 10945 w 113162"/>
                <a:gd name="connsiteY6" fmla="*/ 299025 h 310558"/>
                <a:gd name="connsiteX7" fmla="*/ 277 w 113162"/>
                <a:gd name="connsiteY7" fmla="*/ 235494 h 310558"/>
                <a:gd name="connsiteX8" fmla="*/ 21136 w 113162"/>
                <a:gd name="connsiteY8" fmla="*/ 103668 h 310558"/>
                <a:gd name="connsiteX9" fmla="*/ 61046 w 113162"/>
                <a:gd name="connsiteY9" fmla="*/ 12132 h 310558"/>
                <a:gd name="connsiteX10" fmla="*/ 91431 w 113162"/>
                <a:gd name="connsiteY10" fmla="*/ 607 h 31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3162" h="310558">
                  <a:moveTo>
                    <a:pt x="91431" y="607"/>
                  </a:moveTo>
                  <a:cubicBezTo>
                    <a:pt x="100575" y="2893"/>
                    <a:pt x="105908" y="10894"/>
                    <a:pt x="107242" y="12894"/>
                  </a:cubicBezTo>
                  <a:cubicBezTo>
                    <a:pt x="119244" y="31182"/>
                    <a:pt x="111242" y="59472"/>
                    <a:pt x="98860" y="134433"/>
                  </a:cubicBezTo>
                  <a:cubicBezTo>
                    <a:pt x="93621" y="166056"/>
                    <a:pt x="87430" y="197584"/>
                    <a:pt x="81811" y="229207"/>
                  </a:cubicBezTo>
                  <a:cubicBezTo>
                    <a:pt x="79905" y="240161"/>
                    <a:pt x="75429" y="265402"/>
                    <a:pt x="60760" y="289691"/>
                  </a:cubicBezTo>
                  <a:cubicBezTo>
                    <a:pt x="53140" y="302264"/>
                    <a:pt x="47806" y="306360"/>
                    <a:pt x="43520" y="308360"/>
                  </a:cubicBezTo>
                  <a:cubicBezTo>
                    <a:pt x="30757" y="314456"/>
                    <a:pt x="17993" y="306741"/>
                    <a:pt x="10945" y="299025"/>
                  </a:cubicBezTo>
                  <a:cubicBezTo>
                    <a:pt x="3039" y="290358"/>
                    <a:pt x="-1152" y="276165"/>
                    <a:pt x="277" y="235494"/>
                  </a:cubicBezTo>
                  <a:cubicBezTo>
                    <a:pt x="1515" y="200918"/>
                    <a:pt x="6277" y="160437"/>
                    <a:pt x="21136" y="103668"/>
                  </a:cubicBezTo>
                  <a:cubicBezTo>
                    <a:pt x="38186" y="38612"/>
                    <a:pt x="50092" y="21943"/>
                    <a:pt x="61046" y="12132"/>
                  </a:cubicBezTo>
                  <a:cubicBezTo>
                    <a:pt x="65713" y="7941"/>
                    <a:pt x="78286" y="-2631"/>
                    <a:pt x="91431" y="607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0" name="Freeform: Shape 819">
              <a:extLst>
                <a:ext uri="{FF2B5EF4-FFF2-40B4-BE49-F238E27FC236}">
                  <a16:creationId xmlns:a16="http://schemas.microsoft.com/office/drawing/2014/main" id="{9FFD81D2-21D1-0C38-FF6F-74F2E2F1F798}"/>
                </a:ext>
              </a:extLst>
            </p:cNvPr>
            <p:cNvSpPr/>
            <p:nvPr/>
          </p:nvSpPr>
          <p:spPr>
            <a:xfrm>
              <a:off x="6563295" y="2896245"/>
              <a:ext cx="128551" cy="286069"/>
            </a:xfrm>
            <a:custGeom>
              <a:avLst/>
              <a:gdLst>
                <a:gd name="connsiteX0" fmla="*/ 100680 w 128551"/>
                <a:gd name="connsiteY0" fmla="*/ 1164 h 286069"/>
                <a:gd name="connsiteX1" fmla="*/ 120302 w 128551"/>
                <a:gd name="connsiteY1" fmla="*/ 14214 h 286069"/>
                <a:gd name="connsiteX2" fmla="*/ 115063 w 128551"/>
                <a:gd name="connsiteY2" fmla="*/ 127275 h 286069"/>
                <a:gd name="connsiteX3" fmla="*/ 98299 w 128551"/>
                <a:gd name="connsiteY3" fmla="*/ 214429 h 286069"/>
                <a:gd name="connsiteX4" fmla="*/ 75344 w 128551"/>
                <a:gd name="connsiteY4" fmla="*/ 269007 h 286069"/>
                <a:gd name="connsiteX5" fmla="*/ 55246 w 128551"/>
                <a:gd name="connsiteY5" fmla="*/ 284819 h 286069"/>
                <a:gd name="connsiteX6" fmla="*/ 15527 w 128551"/>
                <a:gd name="connsiteY6" fmla="*/ 273008 h 286069"/>
                <a:gd name="connsiteX7" fmla="*/ 1 w 128551"/>
                <a:gd name="connsiteY7" fmla="*/ 212524 h 286069"/>
                <a:gd name="connsiteX8" fmla="*/ 19909 w 128551"/>
                <a:gd name="connsiteY8" fmla="*/ 91080 h 286069"/>
                <a:gd name="connsiteX9" fmla="*/ 64390 w 128551"/>
                <a:gd name="connsiteY9" fmla="*/ 9070 h 286069"/>
                <a:gd name="connsiteX10" fmla="*/ 100680 w 128551"/>
                <a:gd name="connsiteY10" fmla="*/ 1164 h 286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551" h="286069">
                  <a:moveTo>
                    <a:pt x="100680" y="1164"/>
                  </a:moveTo>
                  <a:cubicBezTo>
                    <a:pt x="111920" y="4117"/>
                    <a:pt x="118588" y="12118"/>
                    <a:pt x="120302" y="14214"/>
                  </a:cubicBezTo>
                  <a:cubicBezTo>
                    <a:pt x="135637" y="32502"/>
                    <a:pt x="127065" y="58219"/>
                    <a:pt x="115063" y="127275"/>
                  </a:cubicBezTo>
                  <a:cubicBezTo>
                    <a:pt x="110015" y="156422"/>
                    <a:pt x="103729" y="185378"/>
                    <a:pt x="98299" y="214429"/>
                  </a:cubicBezTo>
                  <a:cubicBezTo>
                    <a:pt x="96394" y="224526"/>
                    <a:pt x="92108" y="247767"/>
                    <a:pt x="75344" y="269007"/>
                  </a:cubicBezTo>
                  <a:cubicBezTo>
                    <a:pt x="66676" y="280056"/>
                    <a:pt x="60295" y="283390"/>
                    <a:pt x="55246" y="284819"/>
                  </a:cubicBezTo>
                  <a:cubicBezTo>
                    <a:pt x="40102" y="289296"/>
                    <a:pt x="24385" y="280914"/>
                    <a:pt x="15527" y="273008"/>
                  </a:cubicBezTo>
                  <a:cubicBezTo>
                    <a:pt x="5621" y="264150"/>
                    <a:pt x="-94" y="250434"/>
                    <a:pt x="1" y="212524"/>
                  </a:cubicBezTo>
                  <a:cubicBezTo>
                    <a:pt x="1" y="180234"/>
                    <a:pt x="4288" y="142801"/>
                    <a:pt x="19909" y="91080"/>
                  </a:cubicBezTo>
                  <a:cubicBezTo>
                    <a:pt x="37910" y="31740"/>
                    <a:pt x="51627" y="17262"/>
                    <a:pt x="64390" y="9070"/>
                  </a:cubicBezTo>
                  <a:cubicBezTo>
                    <a:pt x="69915" y="5546"/>
                    <a:pt x="84583" y="-3122"/>
                    <a:pt x="100680" y="1164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1" name="Freeform: Shape 820">
              <a:extLst>
                <a:ext uri="{FF2B5EF4-FFF2-40B4-BE49-F238E27FC236}">
                  <a16:creationId xmlns:a16="http://schemas.microsoft.com/office/drawing/2014/main" id="{3F3F06F6-9A17-98F0-91DB-26E41D5665E8}"/>
                </a:ext>
              </a:extLst>
            </p:cNvPr>
            <p:cNvSpPr/>
            <p:nvPr/>
          </p:nvSpPr>
          <p:spPr>
            <a:xfrm>
              <a:off x="6749510" y="3354705"/>
              <a:ext cx="313277" cy="103631"/>
            </a:xfrm>
            <a:custGeom>
              <a:avLst/>
              <a:gdLst>
                <a:gd name="connsiteX0" fmla="*/ 313277 w 313277"/>
                <a:gd name="connsiteY0" fmla="*/ 10858 h 103631"/>
                <a:gd name="connsiteX1" fmla="*/ 306134 w 313277"/>
                <a:gd name="connsiteY1" fmla="*/ 42196 h 103631"/>
                <a:gd name="connsiteX2" fmla="*/ 222028 w 313277"/>
                <a:gd name="connsiteY2" fmla="*/ 69056 h 103631"/>
                <a:gd name="connsiteX3" fmla="*/ 151448 w 313277"/>
                <a:gd name="connsiteY3" fmla="*/ 92488 h 103631"/>
                <a:gd name="connsiteX4" fmla="*/ 92488 w 313277"/>
                <a:gd name="connsiteY4" fmla="*/ 103632 h 103631"/>
                <a:gd name="connsiteX5" fmla="*/ 92012 w 313277"/>
                <a:gd name="connsiteY5" fmla="*/ 103632 h 103631"/>
                <a:gd name="connsiteX6" fmla="*/ 75248 w 313277"/>
                <a:gd name="connsiteY6" fmla="*/ 101917 h 103631"/>
                <a:gd name="connsiteX7" fmla="*/ 10383 w 313277"/>
                <a:gd name="connsiteY7" fmla="*/ 62389 h 103631"/>
                <a:gd name="connsiteX8" fmla="*/ 0 w 313277"/>
                <a:gd name="connsiteY8" fmla="*/ 47339 h 103631"/>
                <a:gd name="connsiteX9" fmla="*/ 1905 w 313277"/>
                <a:gd name="connsiteY9" fmla="*/ 9906 h 103631"/>
                <a:gd name="connsiteX10" fmla="*/ 166688 w 313277"/>
                <a:gd name="connsiteY10" fmla="*/ 0 h 103631"/>
                <a:gd name="connsiteX11" fmla="*/ 313277 w 313277"/>
                <a:gd name="connsiteY11" fmla="*/ 10858 h 10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277" h="103631">
                  <a:moveTo>
                    <a:pt x="313277" y="10858"/>
                  </a:moveTo>
                  <a:cubicBezTo>
                    <a:pt x="310991" y="21241"/>
                    <a:pt x="308515" y="31623"/>
                    <a:pt x="306134" y="42196"/>
                  </a:cubicBezTo>
                  <a:cubicBezTo>
                    <a:pt x="270129" y="52578"/>
                    <a:pt x="241459" y="62198"/>
                    <a:pt x="222028" y="69056"/>
                  </a:cubicBezTo>
                  <a:cubicBezTo>
                    <a:pt x="190405" y="80105"/>
                    <a:pt x="177641" y="85820"/>
                    <a:pt x="151448" y="92488"/>
                  </a:cubicBezTo>
                  <a:cubicBezTo>
                    <a:pt x="124873" y="99346"/>
                    <a:pt x="108014" y="103537"/>
                    <a:pt x="92488" y="103632"/>
                  </a:cubicBezTo>
                  <a:lnTo>
                    <a:pt x="92012" y="103632"/>
                  </a:lnTo>
                  <a:cubicBezTo>
                    <a:pt x="86392" y="103632"/>
                    <a:pt x="80963" y="103156"/>
                    <a:pt x="75248" y="101917"/>
                  </a:cubicBezTo>
                  <a:cubicBezTo>
                    <a:pt x="37243" y="93821"/>
                    <a:pt x="12764" y="65151"/>
                    <a:pt x="10383" y="62389"/>
                  </a:cubicBezTo>
                  <a:cubicBezTo>
                    <a:pt x="5905" y="56959"/>
                    <a:pt x="2763" y="52102"/>
                    <a:pt x="0" y="47339"/>
                  </a:cubicBezTo>
                  <a:cubicBezTo>
                    <a:pt x="667" y="34957"/>
                    <a:pt x="1238" y="22479"/>
                    <a:pt x="1905" y="9906"/>
                  </a:cubicBezTo>
                  <a:cubicBezTo>
                    <a:pt x="56865" y="6667"/>
                    <a:pt x="111729" y="3238"/>
                    <a:pt x="166688" y="0"/>
                  </a:cubicBezTo>
                  <a:cubicBezTo>
                    <a:pt x="215551" y="3524"/>
                    <a:pt x="264414" y="7334"/>
                    <a:pt x="313277" y="1085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2" name="Freeform: Shape 821">
              <a:extLst>
                <a:ext uri="{FF2B5EF4-FFF2-40B4-BE49-F238E27FC236}">
                  <a16:creationId xmlns:a16="http://schemas.microsoft.com/office/drawing/2014/main" id="{50EDAFBE-7522-7661-2575-CEFBC3D98616}"/>
                </a:ext>
              </a:extLst>
            </p:cNvPr>
            <p:cNvSpPr/>
            <p:nvPr/>
          </p:nvSpPr>
          <p:spPr>
            <a:xfrm>
              <a:off x="6605262" y="2722714"/>
              <a:ext cx="698783" cy="704857"/>
            </a:xfrm>
            <a:custGeom>
              <a:avLst/>
              <a:gdLst>
                <a:gd name="connsiteX0" fmla="*/ 693745 w 698783"/>
                <a:gd name="connsiteY0" fmla="*/ 450159 h 704857"/>
                <a:gd name="connsiteX1" fmla="*/ 692983 w 698783"/>
                <a:gd name="connsiteY1" fmla="*/ 454540 h 704857"/>
                <a:gd name="connsiteX2" fmla="*/ 643834 w 698783"/>
                <a:gd name="connsiteY2" fmla="*/ 591891 h 704857"/>
                <a:gd name="connsiteX3" fmla="*/ 599734 w 698783"/>
                <a:gd name="connsiteY3" fmla="*/ 650088 h 704857"/>
                <a:gd name="connsiteX4" fmla="*/ 547727 w 698783"/>
                <a:gd name="connsiteY4" fmla="*/ 688093 h 704857"/>
                <a:gd name="connsiteX5" fmla="*/ 502578 w 698783"/>
                <a:gd name="connsiteY5" fmla="*/ 668376 h 704857"/>
                <a:gd name="connsiteX6" fmla="*/ 457430 w 698783"/>
                <a:gd name="connsiteY6" fmla="*/ 642945 h 704857"/>
                <a:gd name="connsiteX7" fmla="*/ 371896 w 698783"/>
                <a:gd name="connsiteY7" fmla="*/ 670281 h 704857"/>
                <a:gd name="connsiteX8" fmla="*/ 301315 w 698783"/>
                <a:gd name="connsiteY8" fmla="*/ 693713 h 704857"/>
                <a:gd name="connsiteX9" fmla="*/ 242355 w 698783"/>
                <a:gd name="connsiteY9" fmla="*/ 704857 h 704857"/>
                <a:gd name="connsiteX10" fmla="*/ 241879 w 698783"/>
                <a:gd name="connsiteY10" fmla="*/ 704857 h 704857"/>
                <a:gd name="connsiteX11" fmla="*/ 225115 w 698783"/>
                <a:gd name="connsiteY11" fmla="*/ 703143 h 704857"/>
                <a:gd name="connsiteX12" fmla="*/ 160250 w 698783"/>
                <a:gd name="connsiteY12" fmla="*/ 663614 h 704857"/>
                <a:gd name="connsiteX13" fmla="*/ 128246 w 698783"/>
                <a:gd name="connsiteY13" fmla="*/ 618465 h 704857"/>
                <a:gd name="connsiteX14" fmla="*/ 96718 w 698783"/>
                <a:gd name="connsiteY14" fmla="*/ 593129 h 704857"/>
                <a:gd name="connsiteX15" fmla="*/ 76049 w 698783"/>
                <a:gd name="connsiteY15" fmla="*/ 595891 h 704857"/>
                <a:gd name="connsiteX16" fmla="*/ 54332 w 698783"/>
                <a:gd name="connsiteY16" fmla="*/ 585985 h 704857"/>
                <a:gd name="connsiteX17" fmla="*/ 2993 w 698783"/>
                <a:gd name="connsiteY17" fmla="*/ 479210 h 704857"/>
                <a:gd name="connsiteX18" fmla="*/ 22900 w 698783"/>
                <a:gd name="connsiteY18" fmla="*/ 292996 h 704857"/>
                <a:gd name="connsiteX19" fmla="*/ 94908 w 698783"/>
                <a:gd name="connsiteY19" fmla="*/ 142215 h 704857"/>
                <a:gd name="connsiteX20" fmla="*/ 271121 w 698783"/>
                <a:gd name="connsiteY20" fmla="*/ 10961 h 704857"/>
                <a:gd name="connsiteX21" fmla="*/ 329795 w 698783"/>
                <a:gd name="connsiteY21" fmla="*/ 864 h 704857"/>
                <a:gd name="connsiteX22" fmla="*/ 329985 w 698783"/>
                <a:gd name="connsiteY22" fmla="*/ 864 h 704857"/>
                <a:gd name="connsiteX23" fmla="*/ 463145 w 698783"/>
                <a:gd name="connsiteY23" fmla="*/ 20867 h 704857"/>
                <a:gd name="connsiteX24" fmla="*/ 591447 w 698783"/>
                <a:gd name="connsiteY24" fmla="*/ 119546 h 704857"/>
                <a:gd name="connsiteX25" fmla="*/ 685935 w 698783"/>
                <a:gd name="connsiteY25" fmla="*/ 288805 h 704857"/>
                <a:gd name="connsiteX26" fmla="*/ 693650 w 698783"/>
                <a:gd name="connsiteY26" fmla="*/ 450159 h 704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8783" h="704857">
                  <a:moveTo>
                    <a:pt x="693745" y="450159"/>
                  </a:moveTo>
                  <a:cubicBezTo>
                    <a:pt x="693460" y="451587"/>
                    <a:pt x="693269" y="453111"/>
                    <a:pt x="692983" y="454540"/>
                  </a:cubicBezTo>
                  <a:cubicBezTo>
                    <a:pt x="684792" y="502641"/>
                    <a:pt x="668790" y="549790"/>
                    <a:pt x="643834" y="591891"/>
                  </a:cubicBezTo>
                  <a:cubicBezTo>
                    <a:pt x="631452" y="613036"/>
                    <a:pt x="616498" y="632277"/>
                    <a:pt x="599734" y="650088"/>
                  </a:cubicBezTo>
                  <a:cubicBezTo>
                    <a:pt x="585637" y="665138"/>
                    <a:pt x="569825" y="685140"/>
                    <a:pt x="547727" y="688093"/>
                  </a:cubicBezTo>
                  <a:cubicBezTo>
                    <a:pt x="534392" y="689808"/>
                    <a:pt x="525248" y="682378"/>
                    <a:pt x="502578" y="668376"/>
                  </a:cubicBezTo>
                  <a:cubicBezTo>
                    <a:pt x="492482" y="662185"/>
                    <a:pt x="477242" y="653041"/>
                    <a:pt x="457430" y="642945"/>
                  </a:cubicBezTo>
                  <a:cubicBezTo>
                    <a:pt x="420854" y="653517"/>
                    <a:pt x="391612" y="663233"/>
                    <a:pt x="371896" y="670281"/>
                  </a:cubicBezTo>
                  <a:cubicBezTo>
                    <a:pt x="340273" y="681330"/>
                    <a:pt x="327509" y="687045"/>
                    <a:pt x="301315" y="693713"/>
                  </a:cubicBezTo>
                  <a:cubicBezTo>
                    <a:pt x="274741" y="700571"/>
                    <a:pt x="257881" y="704762"/>
                    <a:pt x="242355" y="704857"/>
                  </a:cubicBezTo>
                  <a:lnTo>
                    <a:pt x="241879" y="704857"/>
                  </a:lnTo>
                  <a:cubicBezTo>
                    <a:pt x="236260" y="704857"/>
                    <a:pt x="230830" y="704381"/>
                    <a:pt x="225115" y="703143"/>
                  </a:cubicBezTo>
                  <a:cubicBezTo>
                    <a:pt x="187110" y="695046"/>
                    <a:pt x="162631" y="666376"/>
                    <a:pt x="160250" y="663614"/>
                  </a:cubicBezTo>
                  <a:cubicBezTo>
                    <a:pt x="147201" y="647802"/>
                    <a:pt x="146153" y="637230"/>
                    <a:pt x="128246" y="618465"/>
                  </a:cubicBezTo>
                  <a:cubicBezTo>
                    <a:pt x="116626" y="606178"/>
                    <a:pt x="104814" y="598177"/>
                    <a:pt x="96718" y="593129"/>
                  </a:cubicBezTo>
                  <a:cubicBezTo>
                    <a:pt x="92337" y="594843"/>
                    <a:pt x="84907" y="597034"/>
                    <a:pt x="76049" y="595891"/>
                  </a:cubicBezTo>
                  <a:cubicBezTo>
                    <a:pt x="76049" y="595891"/>
                    <a:pt x="64905" y="594462"/>
                    <a:pt x="54332" y="585985"/>
                  </a:cubicBezTo>
                  <a:cubicBezTo>
                    <a:pt x="13565" y="553410"/>
                    <a:pt x="2993" y="479400"/>
                    <a:pt x="2993" y="479210"/>
                  </a:cubicBezTo>
                  <a:cubicBezTo>
                    <a:pt x="230" y="459969"/>
                    <a:pt x="-7676" y="392342"/>
                    <a:pt x="22900" y="292996"/>
                  </a:cubicBezTo>
                  <a:cubicBezTo>
                    <a:pt x="36235" y="250324"/>
                    <a:pt x="56904" y="201270"/>
                    <a:pt x="94908" y="142215"/>
                  </a:cubicBezTo>
                  <a:cubicBezTo>
                    <a:pt x="108244" y="121451"/>
                    <a:pt x="163203" y="41060"/>
                    <a:pt x="271121" y="10961"/>
                  </a:cubicBezTo>
                  <a:cubicBezTo>
                    <a:pt x="281217" y="8199"/>
                    <a:pt x="302173" y="3055"/>
                    <a:pt x="329795" y="864"/>
                  </a:cubicBezTo>
                  <a:lnTo>
                    <a:pt x="329985" y="864"/>
                  </a:lnTo>
                  <a:cubicBezTo>
                    <a:pt x="365800" y="-1803"/>
                    <a:pt x="413139" y="864"/>
                    <a:pt x="463145" y="20867"/>
                  </a:cubicBezTo>
                  <a:cubicBezTo>
                    <a:pt x="526868" y="46489"/>
                    <a:pt x="563539" y="87923"/>
                    <a:pt x="591447" y="119546"/>
                  </a:cubicBezTo>
                  <a:cubicBezTo>
                    <a:pt x="614402" y="145644"/>
                    <a:pt x="662504" y="201461"/>
                    <a:pt x="685935" y="288805"/>
                  </a:cubicBezTo>
                  <a:cubicBezTo>
                    <a:pt x="700032" y="341383"/>
                    <a:pt x="702413" y="396438"/>
                    <a:pt x="693650" y="45015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3" name="Freeform: Shape 822">
              <a:extLst>
                <a:ext uri="{FF2B5EF4-FFF2-40B4-BE49-F238E27FC236}">
                  <a16:creationId xmlns:a16="http://schemas.microsoft.com/office/drawing/2014/main" id="{EF4837A1-CFAA-B215-4DFD-4D3BA4417114}"/>
                </a:ext>
              </a:extLst>
            </p:cNvPr>
            <p:cNvSpPr/>
            <p:nvPr/>
          </p:nvSpPr>
          <p:spPr>
            <a:xfrm>
              <a:off x="6377776" y="3500848"/>
              <a:ext cx="976762" cy="576327"/>
            </a:xfrm>
            <a:custGeom>
              <a:avLst/>
              <a:gdLst>
                <a:gd name="connsiteX0" fmla="*/ 954950 w 976762"/>
                <a:gd name="connsiteY0" fmla="*/ 182469 h 576327"/>
                <a:gd name="connsiteX1" fmla="*/ 937805 w 976762"/>
                <a:gd name="connsiteY1" fmla="*/ 225522 h 576327"/>
                <a:gd name="connsiteX2" fmla="*/ 916088 w 976762"/>
                <a:gd name="connsiteY2" fmla="*/ 291435 h 576327"/>
                <a:gd name="connsiteX3" fmla="*/ 886179 w 976762"/>
                <a:gd name="connsiteY3" fmla="*/ 365635 h 576327"/>
                <a:gd name="connsiteX4" fmla="*/ 855604 w 976762"/>
                <a:gd name="connsiteY4" fmla="*/ 429548 h 576327"/>
                <a:gd name="connsiteX5" fmla="*/ 826934 w 976762"/>
                <a:gd name="connsiteY5" fmla="*/ 484602 h 576327"/>
                <a:gd name="connsiteX6" fmla="*/ 723492 w 976762"/>
                <a:gd name="connsiteY6" fmla="*/ 546229 h 576327"/>
                <a:gd name="connsiteX7" fmla="*/ 605383 w 976762"/>
                <a:gd name="connsiteY7" fmla="*/ 576328 h 576327"/>
                <a:gd name="connsiteX8" fmla="*/ 429742 w 976762"/>
                <a:gd name="connsiteY8" fmla="*/ 479078 h 576327"/>
                <a:gd name="connsiteX9" fmla="*/ 420788 w 976762"/>
                <a:gd name="connsiteY9" fmla="*/ 477649 h 576327"/>
                <a:gd name="connsiteX10" fmla="*/ 319156 w 976762"/>
                <a:gd name="connsiteY10" fmla="*/ 497366 h 576327"/>
                <a:gd name="connsiteX11" fmla="*/ 295153 w 976762"/>
                <a:gd name="connsiteY11" fmla="*/ 552325 h 576327"/>
                <a:gd name="connsiteX12" fmla="*/ 186568 w 976762"/>
                <a:gd name="connsiteY12" fmla="*/ 473363 h 576327"/>
                <a:gd name="connsiteX13" fmla="*/ 86937 w 976762"/>
                <a:gd name="connsiteY13" fmla="*/ 396687 h 576327"/>
                <a:gd name="connsiteX14" fmla="*/ 65410 w 976762"/>
                <a:gd name="connsiteY14" fmla="*/ 386399 h 576327"/>
                <a:gd name="connsiteX15" fmla="*/ 1973 w 976762"/>
                <a:gd name="connsiteY15" fmla="*/ 266480 h 576327"/>
                <a:gd name="connsiteX16" fmla="*/ 24929 w 976762"/>
                <a:gd name="connsiteY16" fmla="*/ 138654 h 576327"/>
                <a:gd name="connsiteX17" fmla="*/ 188282 w 976762"/>
                <a:gd name="connsiteY17" fmla="*/ 25593 h 576327"/>
                <a:gd name="connsiteX18" fmla="*/ 303535 w 976762"/>
                <a:gd name="connsiteY18" fmla="*/ 447 h 576327"/>
                <a:gd name="connsiteX19" fmla="*/ 366210 w 976762"/>
                <a:gd name="connsiteY19" fmla="*/ 2732 h 576327"/>
                <a:gd name="connsiteX20" fmla="*/ 454602 w 976762"/>
                <a:gd name="connsiteY20" fmla="*/ 6257 h 576327"/>
                <a:gd name="connsiteX21" fmla="*/ 747115 w 976762"/>
                <a:gd name="connsiteY21" fmla="*/ 32831 h 576327"/>
                <a:gd name="connsiteX22" fmla="*/ 846746 w 976762"/>
                <a:gd name="connsiteY22" fmla="*/ 63883 h 576327"/>
                <a:gd name="connsiteX23" fmla="*/ 911230 w 976762"/>
                <a:gd name="connsiteY23" fmla="*/ 101983 h 576327"/>
                <a:gd name="connsiteX24" fmla="*/ 976762 w 976762"/>
                <a:gd name="connsiteY24" fmla="*/ 145893 h 576327"/>
                <a:gd name="connsiteX25" fmla="*/ 955140 w 976762"/>
                <a:gd name="connsiteY25" fmla="*/ 182469 h 576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76762" h="576327">
                  <a:moveTo>
                    <a:pt x="954950" y="182469"/>
                  </a:moveTo>
                  <a:cubicBezTo>
                    <a:pt x="950664" y="192375"/>
                    <a:pt x="944568" y="207234"/>
                    <a:pt x="937805" y="225522"/>
                  </a:cubicBezTo>
                  <a:cubicBezTo>
                    <a:pt x="926851" y="255431"/>
                    <a:pt x="924946" y="264289"/>
                    <a:pt x="916088" y="291435"/>
                  </a:cubicBezTo>
                  <a:cubicBezTo>
                    <a:pt x="907134" y="318867"/>
                    <a:pt x="898086" y="338584"/>
                    <a:pt x="886179" y="365635"/>
                  </a:cubicBezTo>
                  <a:cubicBezTo>
                    <a:pt x="874654" y="391353"/>
                    <a:pt x="865224" y="410212"/>
                    <a:pt x="855604" y="429548"/>
                  </a:cubicBezTo>
                  <a:cubicBezTo>
                    <a:pt x="844269" y="451931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2" y="546229"/>
                  </a:cubicBezTo>
                  <a:cubicBezTo>
                    <a:pt x="677106" y="565470"/>
                    <a:pt x="635386" y="573185"/>
                    <a:pt x="605383" y="576328"/>
                  </a:cubicBezTo>
                  <a:cubicBezTo>
                    <a:pt x="575093" y="545181"/>
                    <a:pt x="513847" y="491746"/>
                    <a:pt x="429742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6" y="468981"/>
                    <a:pt x="319156" y="497366"/>
                  </a:cubicBezTo>
                  <a:cubicBezTo>
                    <a:pt x="301154" y="515178"/>
                    <a:pt x="296487" y="538799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0"/>
                    <a:pt x="119036" y="422118"/>
                    <a:pt x="86937" y="396687"/>
                  </a:cubicBezTo>
                  <a:cubicBezTo>
                    <a:pt x="81317" y="394781"/>
                    <a:pt x="73792" y="391543"/>
                    <a:pt x="65410" y="386399"/>
                  </a:cubicBezTo>
                  <a:cubicBezTo>
                    <a:pt x="13404" y="354110"/>
                    <a:pt x="4545" y="286768"/>
                    <a:pt x="1973" y="266480"/>
                  </a:cubicBezTo>
                  <a:cubicBezTo>
                    <a:pt x="-26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2" y="25593"/>
                  </a:cubicBezTo>
                  <a:cubicBezTo>
                    <a:pt x="243242" y="4828"/>
                    <a:pt x="286295" y="1399"/>
                    <a:pt x="303535" y="447"/>
                  </a:cubicBezTo>
                  <a:cubicBezTo>
                    <a:pt x="328967" y="-792"/>
                    <a:pt x="350589" y="732"/>
                    <a:pt x="366210" y="2732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5" y="32831"/>
                  </a:cubicBezTo>
                  <a:cubicBezTo>
                    <a:pt x="784262" y="39404"/>
                    <a:pt x="813790" y="47786"/>
                    <a:pt x="846746" y="63883"/>
                  </a:cubicBezTo>
                  <a:cubicBezTo>
                    <a:pt x="866272" y="73503"/>
                    <a:pt x="882941" y="84076"/>
                    <a:pt x="911230" y="101983"/>
                  </a:cubicBezTo>
                  <a:cubicBezTo>
                    <a:pt x="938758" y="119509"/>
                    <a:pt x="961141" y="134844"/>
                    <a:pt x="976762" y="145893"/>
                  </a:cubicBezTo>
                  <a:cubicBezTo>
                    <a:pt x="969523" y="158085"/>
                    <a:pt x="962379" y="170277"/>
                    <a:pt x="955140" y="18246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4" name="Freeform: Shape 823">
              <a:extLst>
                <a:ext uri="{FF2B5EF4-FFF2-40B4-BE49-F238E27FC236}">
                  <a16:creationId xmlns:a16="http://schemas.microsoft.com/office/drawing/2014/main" id="{61AB95D0-5C65-5B12-EAAC-7AE6CAFE476A}"/>
                </a:ext>
              </a:extLst>
            </p:cNvPr>
            <p:cNvSpPr/>
            <p:nvPr/>
          </p:nvSpPr>
          <p:spPr>
            <a:xfrm>
              <a:off x="6379871" y="3471892"/>
              <a:ext cx="974666" cy="576328"/>
            </a:xfrm>
            <a:custGeom>
              <a:avLst/>
              <a:gdLst>
                <a:gd name="connsiteX0" fmla="*/ 974381 w 974666"/>
                <a:gd name="connsiteY0" fmla="*/ 174754 h 576328"/>
                <a:gd name="connsiteX1" fmla="*/ 937805 w 974666"/>
                <a:gd name="connsiteY1" fmla="*/ 225522 h 576328"/>
                <a:gd name="connsiteX2" fmla="*/ 916088 w 974666"/>
                <a:gd name="connsiteY2" fmla="*/ 291435 h 576328"/>
                <a:gd name="connsiteX3" fmla="*/ 886180 w 974666"/>
                <a:gd name="connsiteY3" fmla="*/ 365635 h 576328"/>
                <a:gd name="connsiteX4" fmla="*/ 855604 w 974666"/>
                <a:gd name="connsiteY4" fmla="*/ 429548 h 576328"/>
                <a:gd name="connsiteX5" fmla="*/ 826934 w 974666"/>
                <a:gd name="connsiteY5" fmla="*/ 484602 h 576328"/>
                <a:gd name="connsiteX6" fmla="*/ 723493 w 974666"/>
                <a:gd name="connsiteY6" fmla="*/ 546229 h 576328"/>
                <a:gd name="connsiteX7" fmla="*/ 605382 w 974666"/>
                <a:gd name="connsiteY7" fmla="*/ 576328 h 576328"/>
                <a:gd name="connsiteX8" fmla="*/ 429741 w 974666"/>
                <a:gd name="connsiteY8" fmla="*/ 479078 h 576328"/>
                <a:gd name="connsiteX9" fmla="*/ 420788 w 974666"/>
                <a:gd name="connsiteY9" fmla="*/ 477649 h 576328"/>
                <a:gd name="connsiteX10" fmla="*/ 319156 w 974666"/>
                <a:gd name="connsiteY10" fmla="*/ 497366 h 576328"/>
                <a:gd name="connsiteX11" fmla="*/ 295153 w 974666"/>
                <a:gd name="connsiteY11" fmla="*/ 552325 h 576328"/>
                <a:gd name="connsiteX12" fmla="*/ 186568 w 974666"/>
                <a:gd name="connsiteY12" fmla="*/ 473363 h 576328"/>
                <a:gd name="connsiteX13" fmla="*/ 86937 w 974666"/>
                <a:gd name="connsiteY13" fmla="*/ 396686 h 576328"/>
                <a:gd name="connsiteX14" fmla="*/ 65410 w 974666"/>
                <a:gd name="connsiteY14" fmla="*/ 386400 h 576328"/>
                <a:gd name="connsiteX15" fmla="*/ 1974 w 974666"/>
                <a:gd name="connsiteY15" fmla="*/ 266480 h 576328"/>
                <a:gd name="connsiteX16" fmla="*/ 24929 w 974666"/>
                <a:gd name="connsiteY16" fmla="*/ 138654 h 576328"/>
                <a:gd name="connsiteX17" fmla="*/ 188283 w 974666"/>
                <a:gd name="connsiteY17" fmla="*/ 25593 h 576328"/>
                <a:gd name="connsiteX18" fmla="*/ 303535 w 974666"/>
                <a:gd name="connsiteY18" fmla="*/ 446 h 576328"/>
                <a:gd name="connsiteX19" fmla="*/ 366210 w 974666"/>
                <a:gd name="connsiteY19" fmla="*/ 2733 h 576328"/>
                <a:gd name="connsiteX20" fmla="*/ 454602 w 974666"/>
                <a:gd name="connsiteY20" fmla="*/ 6257 h 576328"/>
                <a:gd name="connsiteX21" fmla="*/ 747114 w 974666"/>
                <a:gd name="connsiteY21" fmla="*/ 32832 h 576328"/>
                <a:gd name="connsiteX22" fmla="*/ 846746 w 974666"/>
                <a:gd name="connsiteY22" fmla="*/ 63883 h 576328"/>
                <a:gd name="connsiteX23" fmla="*/ 927613 w 974666"/>
                <a:gd name="connsiteY23" fmla="*/ 118366 h 576328"/>
                <a:gd name="connsiteX24" fmla="*/ 974667 w 974666"/>
                <a:gd name="connsiteY24" fmla="*/ 174849 h 57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74666" h="576328">
                  <a:moveTo>
                    <a:pt x="974381" y="174754"/>
                  </a:moveTo>
                  <a:cubicBezTo>
                    <a:pt x="964284" y="185041"/>
                    <a:pt x="949521" y="201710"/>
                    <a:pt x="937805" y="225522"/>
                  </a:cubicBezTo>
                  <a:cubicBezTo>
                    <a:pt x="927423" y="246668"/>
                    <a:pt x="927994" y="255621"/>
                    <a:pt x="916088" y="291435"/>
                  </a:cubicBezTo>
                  <a:cubicBezTo>
                    <a:pt x="907134" y="318867"/>
                    <a:pt x="898086" y="338584"/>
                    <a:pt x="886180" y="365635"/>
                  </a:cubicBezTo>
                  <a:cubicBezTo>
                    <a:pt x="874654" y="391352"/>
                    <a:pt x="865225" y="410212"/>
                    <a:pt x="855604" y="429548"/>
                  </a:cubicBezTo>
                  <a:cubicBezTo>
                    <a:pt x="844270" y="451932"/>
                    <a:pt x="834459" y="470696"/>
                    <a:pt x="826934" y="484602"/>
                  </a:cubicBezTo>
                  <a:cubicBezTo>
                    <a:pt x="803693" y="503367"/>
                    <a:pt x="769213" y="527084"/>
                    <a:pt x="723493" y="546229"/>
                  </a:cubicBezTo>
                  <a:cubicBezTo>
                    <a:pt x="677106" y="565469"/>
                    <a:pt x="635386" y="573185"/>
                    <a:pt x="605382" y="576328"/>
                  </a:cubicBezTo>
                  <a:cubicBezTo>
                    <a:pt x="575093" y="545181"/>
                    <a:pt x="513847" y="491746"/>
                    <a:pt x="429741" y="479078"/>
                  </a:cubicBezTo>
                  <a:cubicBezTo>
                    <a:pt x="426789" y="478411"/>
                    <a:pt x="423836" y="478030"/>
                    <a:pt x="420788" y="477649"/>
                  </a:cubicBezTo>
                  <a:cubicBezTo>
                    <a:pt x="391451" y="474125"/>
                    <a:pt x="347827" y="468981"/>
                    <a:pt x="319156" y="497366"/>
                  </a:cubicBezTo>
                  <a:cubicBezTo>
                    <a:pt x="301154" y="515177"/>
                    <a:pt x="296487" y="538800"/>
                    <a:pt x="295153" y="552325"/>
                  </a:cubicBezTo>
                  <a:cubicBezTo>
                    <a:pt x="259434" y="527179"/>
                    <a:pt x="223335" y="500795"/>
                    <a:pt x="186568" y="473363"/>
                  </a:cubicBezTo>
                  <a:cubicBezTo>
                    <a:pt x="152278" y="447741"/>
                    <a:pt x="119036" y="422118"/>
                    <a:pt x="86937" y="396686"/>
                  </a:cubicBezTo>
                  <a:cubicBezTo>
                    <a:pt x="81317" y="394782"/>
                    <a:pt x="73792" y="391543"/>
                    <a:pt x="65410" y="386400"/>
                  </a:cubicBezTo>
                  <a:cubicBezTo>
                    <a:pt x="13404" y="354110"/>
                    <a:pt x="4546" y="286768"/>
                    <a:pt x="1974" y="266480"/>
                  </a:cubicBezTo>
                  <a:cubicBezTo>
                    <a:pt x="-27" y="251430"/>
                    <a:pt x="-6694" y="195233"/>
                    <a:pt x="24929" y="138654"/>
                  </a:cubicBezTo>
                  <a:cubicBezTo>
                    <a:pt x="61124" y="73789"/>
                    <a:pt x="124275" y="49881"/>
                    <a:pt x="188283" y="25593"/>
                  </a:cubicBezTo>
                  <a:cubicBezTo>
                    <a:pt x="243242" y="4828"/>
                    <a:pt x="286295" y="1399"/>
                    <a:pt x="303535" y="446"/>
                  </a:cubicBezTo>
                  <a:cubicBezTo>
                    <a:pt x="328967" y="-792"/>
                    <a:pt x="350589" y="732"/>
                    <a:pt x="366210" y="2733"/>
                  </a:cubicBezTo>
                  <a:cubicBezTo>
                    <a:pt x="370210" y="2923"/>
                    <a:pt x="405453" y="3780"/>
                    <a:pt x="454602" y="6257"/>
                  </a:cubicBezTo>
                  <a:cubicBezTo>
                    <a:pt x="539279" y="10448"/>
                    <a:pt x="665961" y="18544"/>
                    <a:pt x="747114" y="32832"/>
                  </a:cubicBezTo>
                  <a:cubicBezTo>
                    <a:pt x="771308" y="37023"/>
                    <a:pt x="806550" y="44452"/>
                    <a:pt x="846746" y="63883"/>
                  </a:cubicBezTo>
                  <a:cubicBezTo>
                    <a:pt x="891418" y="85410"/>
                    <a:pt x="919231" y="110460"/>
                    <a:pt x="927613" y="118366"/>
                  </a:cubicBezTo>
                  <a:cubicBezTo>
                    <a:pt x="949616" y="139130"/>
                    <a:pt x="964856" y="159514"/>
                    <a:pt x="974667" y="17484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5" name="Freeform: Shape 824">
              <a:extLst>
                <a:ext uri="{FF2B5EF4-FFF2-40B4-BE49-F238E27FC236}">
                  <a16:creationId xmlns:a16="http://schemas.microsoft.com/office/drawing/2014/main" id="{81E34FDF-68F2-B2BE-552A-2FDE4D52DDDB}"/>
                </a:ext>
              </a:extLst>
            </p:cNvPr>
            <p:cNvSpPr/>
            <p:nvPr/>
          </p:nvSpPr>
          <p:spPr>
            <a:xfrm>
              <a:off x="6679977" y="4188237"/>
              <a:ext cx="297942" cy="126775"/>
            </a:xfrm>
            <a:custGeom>
              <a:avLst/>
              <a:gdLst>
                <a:gd name="connsiteX0" fmla="*/ 297942 w 297942"/>
                <a:gd name="connsiteY0" fmla="*/ 95 h 126775"/>
                <a:gd name="connsiteX1" fmla="*/ 290799 w 297942"/>
                <a:gd name="connsiteY1" fmla="*/ 13240 h 126775"/>
                <a:gd name="connsiteX2" fmla="*/ 271843 w 297942"/>
                <a:gd name="connsiteY2" fmla="*/ 49435 h 126775"/>
                <a:gd name="connsiteX3" fmla="*/ 137446 w 297942"/>
                <a:gd name="connsiteY3" fmla="*/ 124682 h 126775"/>
                <a:gd name="connsiteX4" fmla="*/ 39529 w 297942"/>
                <a:gd name="connsiteY4" fmla="*/ 105728 h 126775"/>
                <a:gd name="connsiteX5" fmla="*/ 1524 w 297942"/>
                <a:gd name="connsiteY5" fmla="*/ 25051 h 126775"/>
                <a:gd name="connsiteX6" fmla="*/ 0 w 297942"/>
                <a:gd name="connsiteY6" fmla="*/ 14954 h 126775"/>
                <a:gd name="connsiteX7" fmla="*/ 26956 w 297942"/>
                <a:gd name="connsiteY7" fmla="*/ 56674 h 126775"/>
                <a:gd name="connsiteX8" fmla="*/ 97060 w 297942"/>
                <a:gd name="connsiteY8" fmla="*/ 91726 h 126775"/>
                <a:gd name="connsiteX9" fmla="*/ 141256 w 297942"/>
                <a:gd name="connsiteY9" fmla="*/ 92774 h 126775"/>
                <a:gd name="connsiteX10" fmla="*/ 223457 w 297942"/>
                <a:gd name="connsiteY10" fmla="*/ 61627 h 126775"/>
                <a:gd name="connsiteX11" fmla="*/ 297752 w 297942"/>
                <a:gd name="connsiteY11" fmla="*/ 0 h 12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942" h="126775">
                  <a:moveTo>
                    <a:pt x="297942" y="95"/>
                  </a:moveTo>
                  <a:cubicBezTo>
                    <a:pt x="295275" y="5334"/>
                    <a:pt x="292798" y="9716"/>
                    <a:pt x="290799" y="13240"/>
                  </a:cubicBezTo>
                  <a:cubicBezTo>
                    <a:pt x="287274" y="22574"/>
                    <a:pt x="281464" y="35624"/>
                    <a:pt x="271843" y="49435"/>
                  </a:cubicBezTo>
                  <a:cubicBezTo>
                    <a:pt x="226886" y="114300"/>
                    <a:pt x="149161" y="123444"/>
                    <a:pt x="137446" y="124682"/>
                  </a:cubicBezTo>
                  <a:cubicBezTo>
                    <a:pt x="108109" y="127635"/>
                    <a:pt x="70866" y="131350"/>
                    <a:pt x="39529" y="105728"/>
                  </a:cubicBezTo>
                  <a:cubicBezTo>
                    <a:pt x="5525" y="78105"/>
                    <a:pt x="2000" y="35147"/>
                    <a:pt x="1524" y="25051"/>
                  </a:cubicBezTo>
                  <a:cubicBezTo>
                    <a:pt x="858" y="21812"/>
                    <a:pt x="476" y="18383"/>
                    <a:pt x="0" y="14954"/>
                  </a:cubicBezTo>
                  <a:cubicBezTo>
                    <a:pt x="4477" y="26765"/>
                    <a:pt x="12573" y="42291"/>
                    <a:pt x="26956" y="56674"/>
                  </a:cubicBezTo>
                  <a:cubicBezTo>
                    <a:pt x="53150" y="83249"/>
                    <a:pt x="84201" y="89440"/>
                    <a:pt x="97060" y="91726"/>
                  </a:cubicBezTo>
                  <a:cubicBezTo>
                    <a:pt x="112586" y="94488"/>
                    <a:pt x="127445" y="94488"/>
                    <a:pt x="141256" y="92774"/>
                  </a:cubicBezTo>
                  <a:cubicBezTo>
                    <a:pt x="175546" y="88297"/>
                    <a:pt x="203930" y="72485"/>
                    <a:pt x="223457" y="61627"/>
                  </a:cubicBezTo>
                  <a:cubicBezTo>
                    <a:pt x="241649" y="51530"/>
                    <a:pt x="270034" y="32766"/>
                    <a:pt x="297752" y="0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6" name="Freeform: Shape 825">
              <a:extLst>
                <a:ext uri="{FF2B5EF4-FFF2-40B4-BE49-F238E27FC236}">
                  <a16:creationId xmlns:a16="http://schemas.microsoft.com/office/drawing/2014/main" id="{553163C9-44D2-E3BF-9898-EDFA8CA3868B}"/>
                </a:ext>
              </a:extLst>
            </p:cNvPr>
            <p:cNvSpPr/>
            <p:nvPr/>
          </p:nvSpPr>
          <p:spPr>
            <a:xfrm>
              <a:off x="6566042" y="421281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1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29 w 570087"/>
                <a:gd name="connsiteY9" fmla="*/ 324517 h 454033"/>
                <a:gd name="connsiteX10" fmla="*/ 778 w 570087"/>
                <a:gd name="connsiteY10" fmla="*/ 195072 h 454033"/>
                <a:gd name="connsiteX11" fmla="*/ 37355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0 h 454033"/>
                <a:gd name="connsiteX14" fmla="*/ 216138 w 570087"/>
                <a:gd name="connsiteY14" fmla="*/ 94012 h 454033"/>
                <a:gd name="connsiteX15" fmla="*/ 257573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5 w 570087"/>
                <a:gd name="connsiteY18" fmla="*/ 97726 h 454033"/>
                <a:gd name="connsiteX19" fmla="*/ 569992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6" y="173736"/>
                    <a:pt x="540465" y="190976"/>
                  </a:cubicBezTo>
                  <a:cubicBezTo>
                    <a:pt x="535703" y="199168"/>
                    <a:pt x="530369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1"/>
                  </a:cubicBezTo>
                  <a:cubicBezTo>
                    <a:pt x="463312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5" y="453295"/>
                    <a:pt x="313198" y="453771"/>
                  </a:cubicBezTo>
                  <a:cubicBezTo>
                    <a:pt x="262144" y="456057"/>
                    <a:pt x="210043" y="443198"/>
                    <a:pt x="163275" y="424148"/>
                  </a:cubicBezTo>
                  <a:cubicBezTo>
                    <a:pt x="111745" y="403193"/>
                    <a:pt x="61357" y="371284"/>
                    <a:pt x="29829" y="324517"/>
                  </a:cubicBezTo>
                  <a:cubicBezTo>
                    <a:pt x="4398" y="286703"/>
                    <a:pt x="-2555" y="239839"/>
                    <a:pt x="778" y="195072"/>
                  </a:cubicBezTo>
                  <a:cubicBezTo>
                    <a:pt x="4969" y="141351"/>
                    <a:pt x="27353" y="103537"/>
                    <a:pt x="37355" y="87821"/>
                  </a:cubicBezTo>
                  <a:cubicBezTo>
                    <a:pt x="66501" y="43624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0"/>
                  </a:cubicBezTo>
                  <a:cubicBezTo>
                    <a:pt x="174990" y="86011"/>
                    <a:pt x="204042" y="91916"/>
                    <a:pt x="216138" y="94012"/>
                  </a:cubicBezTo>
                  <a:cubicBezTo>
                    <a:pt x="230712" y="96679"/>
                    <a:pt x="244713" y="96679"/>
                    <a:pt x="257573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3" y="55531"/>
                    <a:pt x="383017" y="35719"/>
                    <a:pt x="410925" y="0"/>
                  </a:cubicBezTo>
                  <a:cubicBezTo>
                    <a:pt x="444262" y="16954"/>
                    <a:pt x="491602" y="46672"/>
                    <a:pt x="533035" y="97726"/>
                  </a:cubicBezTo>
                  <a:cubicBezTo>
                    <a:pt x="548561" y="116776"/>
                    <a:pt x="560658" y="135541"/>
                    <a:pt x="569992" y="15278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7" name="Freeform: Shape 826">
              <a:extLst>
                <a:ext uri="{FF2B5EF4-FFF2-40B4-BE49-F238E27FC236}">
                  <a16:creationId xmlns:a16="http://schemas.microsoft.com/office/drawing/2014/main" id="{97FB3F97-79CF-F6D8-BCB8-E64426920C24}"/>
                </a:ext>
              </a:extLst>
            </p:cNvPr>
            <p:cNvSpPr/>
            <p:nvPr/>
          </p:nvSpPr>
          <p:spPr>
            <a:xfrm>
              <a:off x="6559660" y="4201382"/>
              <a:ext cx="570087" cy="454033"/>
            </a:xfrm>
            <a:custGeom>
              <a:avLst/>
              <a:gdLst>
                <a:gd name="connsiteX0" fmla="*/ 570088 w 570087"/>
                <a:gd name="connsiteY0" fmla="*/ 152971 h 454033"/>
                <a:gd name="connsiteX1" fmla="*/ 540465 w 570087"/>
                <a:gd name="connsiteY1" fmla="*/ 190976 h 454033"/>
                <a:gd name="connsiteX2" fmla="*/ 521510 w 570087"/>
                <a:gd name="connsiteY2" fmla="*/ 233934 h 454033"/>
                <a:gd name="connsiteX3" fmla="*/ 499603 w 570087"/>
                <a:gd name="connsiteY3" fmla="*/ 303752 h 454033"/>
                <a:gd name="connsiteX4" fmla="*/ 469218 w 570087"/>
                <a:gd name="connsiteY4" fmla="*/ 370142 h 454033"/>
                <a:gd name="connsiteX5" fmla="*/ 449787 w 570087"/>
                <a:gd name="connsiteY5" fmla="*/ 394049 h 454033"/>
                <a:gd name="connsiteX6" fmla="*/ 343774 w 570087"/>
                <a:gd name="connsiteY6" fmla="*/ 450342 h 454033"/>
                <a:gd name="connsiteX7" fmla="*/ 313198 w 570087"/>
                <a:gd name="connsiteY7" fmla="*/ 453771 h 454033"/>
                <a:gd name="connsiteX8" fmla="*/ 163275 w 570087"/>
                <a:gd name="connsiteY8" fmla="*/ 424148 h 454033"/>
                <a:gd name="connsiteX9" fmla="*/ 29830 w 570087"/>
                <a:gd name="connsiteY9" fmla="*/ 324517 h 454033"/>
                <a:gd name="connsiteX10" fmla="*/ 779 w 570087"/>
                <a:gd name="connsiteY10" fmla="*/ 195072 h 454033"/>
                <a:gd name="connsiteX11" fmla="*/ 37354 w 570087"/>
                <a:gd name="connsiteY11" fmla="*/ 87821 h 454033"/>
                <a:gd name="connsiteX12" fmla="*/ 121651 w 570087"/>
                <a:gd name="connsiteY12" fmla="*/ 11811 h 454033"/>
                <a:gd name="connsiteX13" fmla="*/ 150321 w 570087"/>
                <a:gd name="connsiteY13" fmla="*/ 61151 h 454033"/>
                <a:gd name="connsiteX14" fmla="*/ 216139 w 570087"/>
                <a:gd name="connsiteY14" fmla="*/ 94012 h 454033"/>
                <a:gd name="connsiteX15" fmla="*/ 257572 w 570087"/>
                <a:gd name="connsiteY15" fmla="*/ 94964 h 454033"/>
                <a:gd name="connsiteX16" fmla="*/ 334725 w 570087"/>
                <a:gd name="connsiteY16" fmla="*/ 65818 h 454033"/>
                <a:gd name="connsiteX17" fmla="*/ 410925 w 570087"/>
                <a:gd name="connsiteY17" fmla="*/ 0 h 454033"/>
                <a:gd name="connsiteX18" fmla="*/ 533036 w 570087"/>
                <a:gd name="connsiteY18" fmla="*/ 97727 h 454033"/>
                <a:gd name="connsiteX19" fmla="*/ 569993 w 570087"/>
                <a:gd name="connsiteY19" fmla="*/ 152781 h 45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70087" h="454033">
                  <a:moveTo>
                    <a:pt x="570088" y="152971"/>
                  </a:moveTo>
                  <a:cubicBezTo>
                    <a:pt x="561896" y="161163"/>
                    <a:pt x="550657" y="173736"/>
                    <a:pt x="540465" y="190976"/>
                  </a:cubicBezTo>
                  <a:cubicBezTo>
                    <a:pt x="535702" y="199168"/>
                    <a:pt x="530368" y="209455"/>
                    <a:pt x="521510" y="233934"/>
                  </a:cubicBezTo>
                  <a:cubicBezTo>
                    <a:pt x="508937" y="268414"/>
                    <a:pt x="507413" y="280797"/>
                    <a:pt x="499603" y="303752"/>
                  </a:cubicBezTo>
                  <a:cubicBezTo>
                    <a:pt x="493983" y="320040"/>
                    <a:pt x="484839" y="343186"/>
                    <a:pt x="469218" y="370142"/>
                  </a:cubicBezTo>
                  <a:cubicBezTo>
                    <a:pt x="463313" y="378523"/>
                    <a:pt x="456931" y="386620"/>
                    <a:pt x="449787" y="394049"/>
                  </a:cubicBezTo>
                  <a:cubicBezTo>
                    <a:pt x="421593" y="424148"/>
                    <a:pt x="384350" y="443198"/>
                    <a:pt x="343774" y="450342"/>
                  </a:cubicBezTo>
                  <a:cubicBezTo>
                    <a:pt x="333677" y="452056"/>
                    <a:pt x="323486" y="453295"/>
                    <a:pt x="313198" y="453771"/>
                  </a:cubicBezTo>
                  <a:cubicBezTo>
                    <a:pt x="262145" y="456057"/>
                    <a:pt x="210043" y="443198"/>
                    <a:pt x="163275" y="424148"/>
                  </a:cubicBezTo>
                  <a:cubicBezTo>
                    <a:pt x="111744" y="403193"/>
                    <a:pt x="61357" y="371285"/>
                    <a:pt x="29830" y="324517"/>
                  </a:cubicBezTo>
                  <a:cubicBezTo>
                    <a:pt x="4398" y="286703"/>
                    <a:pt x="-2556" y="239839"/>
                    <a:pt x="779" y="195072"/>
                  </a:cubicBezTo>
                  <a:cubicBezTo>
                    <a:pt x="4970" y="141351"/>
                    <a:pt x="27353" y="103537"/>
                    <a:pt x="37354" y="87821"/>
                  </a:cubicBezTo>
                  <a:cubicBezTo>
                    <a:pt x="66501" y="43625"/>
                    <a:pt x="103648" y="21146"/>
                    <a:pt x="121651" y="11811"/>
                  </a:cubicBezTo>
                  <a:cubicBezTo>
                    <a:pt x="124794" y="22670"/>
                    <a:pt x="132223" y="42863"/>
                    <a:pt x="150321" y="61151"/>
                  </a:cubicBezTo>
                  <a:cubicBezTo>
                    <a:pt x="174991" y="86011"/>
                    <a:pt x="204042" y="91916"/>
                    <a:pt x="216139" y="94012"/>
                  </a:cubicBezTo>
                  <a:cubicBezTo>
                    <a:pt x="230712" y="96679"/>
                    <a:pt x="244714" y="96679"/>
                    <a:pt x="257572" y="94964"/>
                  </a:cubicBezTo>
                  <a:cubicBezTo>
                    <a:pt x="289862" y="90773"/>
                    <a:pt x="316342" y="75914"/>
                    <a:pt x="334725" y="65818"/>
                  </a:cubicBezTo>
                  <a:cubicBezTo>
                    <a:pt x="353204" y="55531"/>
                    <a:pt x="383017" y="35719"/>
                    <a:pt x="410925" y="0"/>
                  </a:cubicBezTo>
                  <a:cubicBezTo>
                    <a:pt x="444263" y="16954"/>
                    <a:pt x="491602" y="46672"/>
                    <a:pt x="533036" y="97727"/>
                  </a:cubicBezTo>
                  <a:cubicBezTo>
                    <a:pt x="548561" y="116777"/>
                    <a:pt x="560658" y="135541"/>
                    <a:pt x="569993" y="15278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8" name="Freeform: Shape 827">
              <a:extLst>
                <a:ext uri="{FF2B5EF4-FFF2-40B4-BE49-F238E27FC236}">
                  <a16:creationId xmlns:a16="http://schemas.microsoft.com/office/drawing/2014/main" id="{662B6206-260F-1591-E9A0-BD240798236F}"/>
                </a:ext>
              </a:extLst>
            </p:cNvPr>
            <p:cNvSpPr/>
            <p:nvPr/>
          </p:nvSpPr>
          <p:spPr>
            <a:xfrm>
              <a:off x="6543045" y="4538376"/>
              <a:ext cx="87671" cy="157812"/>
            </a:xfrm>
            <a:custGeom>
              <a:avLst/>
              <a:gdLst>
                <a:gd name="connsiteX0" fmla="*/ 86068 w 87671"/>
                <a:gd name="connsiteY0" fmla="*/ 104394 h 157812"/>
                <a:gd name="connsiteX1" fmla="*/ 78353 w 87671"/>
                <a:gd name="connsiteY1" fmla="*/ 146590 h 157812"/>
                <a:gd name="connsiteX2" fmla="*/ 62542 w 87671"/>
                <a:gd name="connsiteY2" fmla="*/ 154496 h 157812"/>
                <a:gd name="connsiteX3" fmla="*/ 58160 w 87671"/>
                <a:gd name="connsiteY3" fmla="*/ 155734 h 157812"/>
                <a:gd name="connsiteX4" fmla="*/ 52255 w 87671"/>
                <a:gd name="connsiteY4" fmla="*/ 156972 h 157812"/>
                <a:gd name="connsiteX5" fmla="*/ 49302 w 87671"/>
                <a:gd name="connsiteY5" fmla="*/ 157448 h 157812"/>
                <a:gd name="connsiteX6" fmla="*/ 26823 w 87671"/>
                <a:gd name="connsiteY6" fmla="*/ 155162 h 157812"/>
                <a:gd name="connsiteX7" fmla="*/ 6344 w 87671"/>
                <a:gd name="connsiteY7" fmla="*/ 141827 h 157812"/>
                <a:gd name="connsiteX8" fmla="*/ 3582 w 87671"/>
                <a:gd name="connsiteY8" fmla="*/ 45148 h 157812"/>
                <a:gd name="connsiteX9" fmla="*/ 16346 w 87671"/>
                <a:gd name="connsiteY9" fmla="*/ 0 h 157812"/>
                <a:gd name="connsiteX10" fmla="*/ 51588 w 87671"/>
                <a:gd name="connsiteY10" fmla="*/ 26861 h 157812"/>
                <a:gd name="connsiteX11" fmla="*/ 53779 w 87671"/>
                <a:gd name="connsiteY11" fmla="*/ 28099 h 157812"/>
                <a:gd name="connsiteX12" fmla="*/ 86164 w 87671"/>
                <a:gd name="connsiteY12" fmla="*/ 45148 h 157812"/>
                <a:gd name="connsiteX13" fmla="*/ 86164 w 87671"/>
                <a:gd name="connsiteY13" fmla="*/ 104394 h 15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671" h="157812">
                  <a:moveTo>
                    <a:pt x="86068" y="104394"/>
                  </a:moveTo>
                  <a:cubicBezTo>
                    <a:pt x="84354" y="120205"/>
                    <a:pt x="81592" y="134493"/>
                    <a:pt x="78353" y="146590"/>
                  </a:cubicBezTo>
                  <a:cubicBezTo>
                    <a:pt x="74639" y="149257"/>
                    <a:pt x="69210" y="152210"/>
                    <a:pt x="62542" y="154496"/>
                  </a:cubicBezTo>
                  <a:cubicBezTo>
                    <a:pt x="61018" y="154972"/>
                    <a:pt x="59589" y="155448"/>
                    <a:pt x="58160" y="155734"/>
                  </a:cubicBezTo>
                  <a:cubicBezTo>
                    <a:pt x="55970" y="156401"/>
                    <a:pt x="54160" y="156686"/>
                    <a:pt x="52255" y="156972"/>
                  </a:cubicBezTo>
                  <a:cubicBezTo>
                    <a:pt x="51207" y="157163"/>
                    <a:pt x="50255" y="157258"/>
                    <a:pt x="49302" y="157448"/>
                  </a:cubicBezTo>
                  <a:cubicBezTo>
                    <a:pt x="42349" y="158210"/>
                    <a:pt x="34729" y="157924"/>
                    <a:pt x="26823" y="155162"/>
                  </a:cubicBezTo>
                  <a:cubicBezTo>
                    <a:pt x="17012" y="151733"/>
                    <a:pt x="10345" y="146018"/>
                    <a:pt x="6344" y="141827"/>
                  </a:cubicBezTo>
                  <a:cubicBezTo>
                    <a:pt x="1201" y="119348"/>
                    <a:pt x="-3466" y="85154"/>
                    <a:pt x="3582" y="45148"/>
                  </a:cubicBezTo>
                  <a:cubicBezTo>
                    <a:pt x="6726" y="27813"/>
                    <a:pt x="11297" y="12573"/>
                    <a:pt x="16346" y="0"/>
                  </a:cubicBezTo>
                  <a:cubicBezTo>
                    <a:pt x="25680" y="8382"/>
                    <a:pt x="37491" y="17812"/>
                    <a:pt x="51588" y="26861"/>
                  </a:cubicBezTo>
                  <a:cubicBezTo>
                    <a:pt x="52350" y="27337"/>
                    <a:pt x="53017" y="27813"/>
                    <a:pt x="53779" y="28099"/>
                  </a:cubicBezTo>
                  <a:cubicBezTo>
                    <a:pt x="65399" y="35433"/>
                    <a:pt x="76449" y="40957"/>
                    <a:pt x="86164" y="45148"/>
                  </a:cubicBezTo>
                  <a:cubicBezTo>
                    <a:pt x="87878" y="61436"/>
                    <a:pt x="88450" y="81629"/>
                    <a:pt x="86164" y="10439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29" name="Freeform: Shape 828">
              <a:extLst>
                <a:ext uri="{FF2B5EF4-FFF2-40B4-BE49-F238E27FC236}">
                  <a16:creationId xmlns:a16="http://schemas.microsoft.com/office/drawing/2014/main" id="{4C3E55F2-0097-BD2A-08AE-014A1FAE337C}"/>
                </a:ext>
              </a:extLst>
            </p:cNvPr>
            <p:cNvSpPr/>
            <p:nvPr/>
          </p:nvSpPr>
          <p:spPr>
            <a:xfrm>
              <a:off x="6502078" y="4839938"/>
              <a:ext cx="107731" cy="208311"/>
            </a:xfrm>
            <a:custGeom>
              <a:avLst/>
              <a:gdLst>
                <a:gd name="connsiteX0" fmla="*/ 106081 w 107731"/>
                <a:gd name="connsiteY0" fmla="*/ 102584 h 208311"/>
                <a:gd name="connsiteX1" fmla="*/ 81220 w 107731"/>
                <a:gd name="connsiteY1" fmla="*/ 200596 h 208311"/>
                <a:gd name="connsiteX2" fmla="*/ 45883 w 107731"/>
                <a:gd name="connsiteY2" fmla="*/ 208312 h 208311"/>
                <a:gd name="connsiteX3" fmla="*/ 40453 w 107731"/>
                <a:gd name="connsiteY3" fmla="*/ 208121 h 208311"/>
                <a:gd name="connsiteX4" fmla="*/ 2925 w 107731"/>
                <a:gd name="connsiteY4" fmla="*/ 198215 h 208311"/>
                <a:gd name="connsiteX5" fmla="*/ 8830 w 107731"/>
                <a:gd name="connsiteY5" fmla="*/ 66675 h 208311"/>
                <a:gd name="connsiteX6" fmla="*/ 29499 w 107731"/>
                <a:gd name="connsiteY6" fmla="*/ 0 h 208311"/>
                <a:gd name="connsiteX7" fmla="*/ 72362 w 107731"/>
                <a:gd name="connsiteY7" fmla="*/ 19240 h 208311"/>
                <a:gd name="connsiteX8" fmla="*/ 102937 w 107731"/>
                <a:gd name="connsiteY8" fmla="*/ 13621 h 208311"/>
                <a:gd name="connsiteX9" fmla="*/ 106176 w 107731"/>
                <a:gd name="connsiteY9" fmla="*/ 102489 h 208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7731" h="208311">
                  <a:moveTo>
                    <a:pt x="106081" y="102584"/>
                  </a:moveTo>
                  <a:cubicBezTo>
                    <a:pt x="102080" y="144304"/>
                    <a:pt x="90840" y="177832"/>
                    <a:pt x="81220" y="200596"/>
                  </a:cubicBezTo>
                  <a:cubicBezTo>
                    <a:pt x="74362" y="203549"/>
                    <a:pt x="61980" y="208026"/>
                    <a:pt x="45883" y="208312"/>
                  </a:cubicBezTo>
                  <a:cubicBezTo>
                    <a:pt x="43977" y="208312"/>
                    <a:pt x="42358" y="208121"/>
                    <a:pt x="40453" y="208121"/>
                  </a:cubicBezTo>
                  <a:cubicBezTo>
                    <a:pt x="23213" y="207359"/>
                    <a:pt x="10068" y="201739"/>
                    <a:pt x="2925" y="198215"/>
                  </a:cubicBezTo>
                  <a:cubicBezTo>
                    <a:pt x="-1076" y="164973"/>
                    <a:pt x="-2505" y="119253"/>
                    <a:pt x="8830" y="66675"/>
                  </a:cubicBezTo>
                  <a:cubicBezTo>
                    <a:pt x="14260" y="41243"/>
                    <a:pt x="21689" y="18859"/>
                    <a:pt x="29499" y="0"/>
                  </a:cubicBezTo>
                  <a:cubicBezTo>
                    <a:pt x="33881" y="4191"/>
                    <a:pt x="49026" y="17812"/>
                    <a:pt x="72362" y="19240"/>
                  </a:cubicBezTo>
                  <a:cubicBezTo>
                    <a:pt x="86173" y="20003"/>
                    <a:pt x="97032" y="16288"/>
                    <a:pt x="102937" y="13621"/>
                  </a:cubicBezTo>
                  <a:cubicBezTo>
                    <a:pt x="106842" y="36100"/>
                    <a:pt x="109605" y="66675"/>
                    <a:pt x="106176" y="10248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0" name="Freeform: Shape 829">
              <a:extLst>
                <a:ext uri="{FF2B5EF4-FFF2-40B4-BE49-F238E27FC236}">
                  <a16:creationId xmlns:a16="http://schemas.microsoft.com/office/drawing/2014/main" id="{C38F8CF1-2645-28ED-9B3F-820DBCDCD8C2}"/>
                </a:ext>
              </a:extLst>
            </p:cNvPr>
            <p:cNvSpPr/>
            <p:nvPr/>
          </p:nvSpPr>
          <p:spPr>
            <a:xfrm>
              <a:off x="7141079" y="4894992"/>
              <a:ext cx="111060" cy="215573"/>
            </a:xfrm>
            <a:custGeom>
              <a:avLst/>
              <a:gdLst>
                <a:gd name="connsiteX0" fmla="*/ 110303 w 111060"/>
                <a:gd name="connsiteY0" fmla="*/ 196977 h 215573"/>
                <a:gd name="connsiteX1" fmla="*/ 81252 w 111060"/>
                <a:gd name="connsiteY1" fmla="*/ 213741 h 215573"/>
                <a:gd name="connsiteX2" fmla="*/ 76775 w 111060"/>
                <a:gd name="connsiteY2" fmla="*/ 214789 h 215573"/>
                <a:gd name="connsiteX3" fmla="*/ 32674 w 111060"/>
                <a:gd name="connsiteY3" fmla="*/ 204406 h 215573"/>
                <a:gd name="connsiteX4" fmla="*/ 385 w 111060"/>
                <a:gd name="connsiteY4" fmla="*/ 74581 h 215573"/>
                <a:gd name="connsiteX5" fmla="*/ 3909 w 111060"/>
                <a:gd name="connsiteY5" fmla="*/ 4763 h 215573"/>
                <a:gd name="connsiteX6" fmla="*/ 50105 w 111060"/>
                <a:gd name="connsiteY6" fmla="*/ 12859 h 215573"/>
                <a:gd name="connsiteX7" fmla="*/ 78299 w 111060"/>
                <a:gd name="connsiteY7" fmla="*/ 0 h 215573"/>
                <a:gd name="connsiteX8" fmla="*/ 103445 w 111060"/>
                <a:gd name="connsiteY8" fmla="*/ 85154 h 215573"/>
                <a:gd name="connsiteX9" fmla="*/ 110113 w 111060"/>
                <a:gd name="connsiteY9" fmla="*/ 196977 h 21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060" h="215573">
                  <a:moveTo>
                    <a:pt x="110303" y="196977"/>
                  </a:moveTo>
                  <a:cubicBezTo>
                    <a:pt x="106874" y="200501"/>
                    <a:pt x="97158" y="210026"/>
                    <a:pt x="81252" y="213741"/>
                  </a:cubicBezTo>
                  <a:cubicBezTo>
                    <a:pt x="79823" y="214217"/>
                    <a:pt x="78299" y="214503"/>
                    <a:pt x="76775" y="214789"/>
                  </a:cubicBezTo>
                  <a:cubicBezTo>
                    <a:pt x="53534" y="218694"/>
                    <a:pt x="36103" y="206883"/>
                    <a:pt x="32674" y="204406"/>
                  </a:cubicBezTo>
                  <a:cubicBezTo>
                    <a:pt x="19149" y="175070"/>
                    <a:pt x="3147" y="130588"/>
                    <a:pt x="385" y="74581"/>
                  </a:cubicBezTo>
                  <a:cubicBezTo>
                    <a:pt x="-854" y="48196"/>
                    <a:pt x="1051" y="24574"/>
                    <a:pt x="3909" y="4763"/>
                  </a:cubicBezTo>
                  <a:cubicBezTo>
                    <a:pt x="9147" y="7906"/>
                    <a:pt x="27150" y="17336"/>
                    <a:pt x="50105" y="12859"/>
                  </a:cubicBezTo>
                  <a:cubicBezTo>
                    <a:pt x="63631" y="10382"/>
                    <a:pt x="73251" y="3905"/>
                    <a:pt x="78299" y="0"/>
                  </a:cubicBezTo>
                  <a:cubicBezTo>
                    <a:pt x="87633" y="22765"/>
                    <a:pt x="97063" y="51530"/>
                    <a:pt x="103445" y="85154"/>
                  </a:cubicBezTo>
                  <a:cubicBezTo>
                    <a:pt x="111637" y="129064"/>
                    <a:pt x="112017" y="167545"/>
                    <a:pt x="110113" y="19697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1" name="Freeform: Shape 830">
              <a:extLst>
                <a:ext uri="{FF2B5EF4-FFF2-40B4-BE49-F238E27FC236}">
                  <a16:creationId xmlns:a16="http://schemas.microsoft.com/office/drawing/2014/main" id="{346CCD21-315F-9EE4-BD84-32CE4824F819}"/>
                </a:ext>
              </a:extLst>
            </p:cNvPr>
            <p:cNvSpPr/>
            <p:nvPr/>
          </p:nvSpPr>
          <p:spPr>
            <a:xfrm>
              <a:off x="6118104" y="5024247"/>
              <a:ext cx="618832" cy="714660"/>
            </a:xfrm>
            <a:custGeom>
              <a:avLst/>
              <a:gdLst>
                <a:gd name="connsiteX0" fmla="*/ 494722 w 618832"/>
                <a:gd name="connsiteY0" fmla="*/ 416242 h 714660"/>
                <a:gd name="connsiteX1" fmla="*/ 490531 w 618832"/>
                <a:gd name="connsiteY1" fmla="*/ 543115 h 714660"/>
                <a:gd name="connsiteX2" fmla="*/ 553967 w 618832"/>
                <a:gd name="connsiteY2" fmla="*/ 665797 h 714660"/>
                <a:gd name="connsiteX3" fmla="*/ 490531 w 618832"/>
                <a:gd name="connsiteY3" fmla="*/ 683038 h 714660"/>
                <a:gd name="connsiteX4" fmla="*/ 432238 w 618832"/>
                <a:gd name="connsiteY4" fmla="*/ 695897 h 714660"/>
                <a:gd name="connsiteX5" fmla="*/ 270598 w 618832"/>
                <a:gd name="connsiteY5" fmla="*/ 714661 h 714660"/>
                <a:gd name="connsiteX6" fmla="*/ 127723 w 618832"/>
                <a:gd name="connsiteY6" fmla="*/ 699611 h 714660"/>
                <a:gd name="connsiteX7" fmla="*/ 56667 w 618832"/>
                <a:gd name="connsiteY7" fmla="*/ 679323 h 714660"/>
                <a:gd name="connsiteX8" fmla="*/ 2660 w 618832"/>
                <a:gd name="connsiteY8" fmla="*/ 629507 h 714660"/>
                <a:gd name="connsiteX9" fmla="*/ 6375 w 618832"/>
                <a:gd name="connsiteY9" fmla="*/ 576929 h 714660"/>
                <a:gd name="connsiteX10" fmla="*/ 19519 w 618832"/>
                <a:gd name="connsiteY10" fmla="*/ 548068 h 714660"/>
                <a:gd name="connsiteX11" fmla="*/ 80194 w 618832"/>
                <a:gd name="connsiteY11" fmla="*/ 461296 h 714660"/>
                <a:gd name="connsiteX12" fmla="*/ 174681 w 618832"/>
                <a:gd name="connsiteY12" fmla="*/ 337185 h 714660"/>
                <a:gd name="connsiteX13" fmla="*/ 252215 w 618832"/>
                <a:gd name="connsiteY13" fmla="*/ 8382 h 714660"/>
                <a:gd name="connsiteX14" fmla="*/ 396043 w 618832"/>
                <a:gd name="connsiteY14" fmla="*/ 42386 h 714660"/>
                <a:gd name="connsiteX15" fmla="*/ 489578 w 618832"/>
                <a:gd name="connsiteY15" fmla="*/ 31528 h 714660"/>
                <a:gd name="connsiteX16" fmla="*/ 489769 w 618832"/>
                <a:gd name="connsiteY16" fmla="*/ 31337 h 714660"/>
                <a:gd name="connsiteX17" fmla="*/ 570922 w 618832"/>
                <a:gd name="connsiteY17" fmla="*/ 0 h 714660"/>
                <a:gd name="connsiteX18" fmla="*/ 599115 w 618832"/>
                <a:gd name="connsiteY18" fmla="*/ 163544 h 714660"/>
                <a:gd name="connsiteX19" fmla="*/ 618832 w 618832"/>
                <a:gd name="connsiteY19" fmla="*/ 325850 h 714660"/>
                <a:gd name="connsiteX20" fmla="*/ 561111 w 618832"/>
                <a:gd name="connsiteY20" fmla="*/ 338614 h 714660"/>
                <a:gd name="connsiteX21" fmla="*/ 494722 w 618832"/>
                <a:gd name="connsiteY21" fmla="*/ 416147 h 71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8832" h="714660">
                  <a:moveTo>
                    <a:pt x="494722" y="416242"/>
                  </a:moveTo>
                  <a:cubicBezTo>
                    <a:pt x="473576" y="467868"/>
                    <a:pt x="484149" y="515112"/>
                    <a:pt x="490531" y="543115"/>
                  </a:cubicBezTo>
                  <a:cubicBezTo>
                    <a:pt x="503675" y="601599"/>
                    <a:pt x="533774" y="642842"/>
                    <a:pt x="553967" y="665797"/>
                  </a:cubicBezTo>
                  <a:cubicBezTo>
                    <a:pt x="536727" y="671036"/>
                    <a:pt x="515296" y="677132"/>
                    <a:pt x="490531" y="683038"/>
                  </a:cubicBezTo>
                  <a:cubicBezTo>
                    <a:pt x="472814" y="687514"/>
                    <a:pt x="453288" y="691896"/>
                    <a:pt x="432238" y="695897"/>
                  </a:cubicBezTo>
                  <a:cubicBezTo>
                    <a:pt x="382708" y="705326"/>
                    <a:pt x="334987" y="714470"/>
                    <a:pt x="270598" y="714661"/>
                  </a:cubicBezTo>
                  <a:cubicBezTo>
                    <a:pt x="199732" y="714661"/>
                    <a:pt x="146583" y="703802"/>
                    <a:pt x="127723" y="699611"/>
                  </a:cubicBezTo>
                  <a:cubicBezTo>
                    <a:pt x="98863" y="693230"/>
                    <a:pt x="74860" y="685609"/>
                    <a:pt x="56667" y="679323"/>
                  </a:cubicBezTo>
                  <a:cubicBezTo>
                    <a:pt x="54000" y="678656"/>
                    <a:pt x="14662" y="667702"/>
                    <a:pt x="2660" y="629507"/>
                  </a:cubicBezTo>
                  <a:cubicBezTo>
                    <a:pt x="-3722" y="609314"/>
                    <a:pt x="2946" y="587883"/>
                    <a:pt x="6375" y="576929"/>
                  </a:cubicBezTo>
                  <a:cubicBezTo>
                    <a:pt x="10757" y="562547"/>
                    <a:pt x="16757" y="552545"/>
                    <a:pt x="19519" y="548068"/>
                  </a:cubicBezTo>
                  <a:cubicBezTo>
                    <a:pt x="54762" y="490061"/>
                    <a:pt x="80194" y="461296"/>
                    <a:pt x="80194" y="461296"/>
                  </a:cubicBezTo>
                  <a:cubicBezTo>
                    <a:pt x="102672" y="435673"/>
                    <a:pt x="134200" y="396716"/>
                    <a:pt x="174681" y="337185"/>
                  </a:cubicBezTo>
                  <a:cubicBezTo>
                    <a:pt x="200399" y="227457"/>
                    <a:pt x="226307" y="117919"/>
                    <a:pt x="252215" y="8382"/>
                  </a:cubicBezTo>
                  <a:cubicBezTo>
                    <a:pt x="280790" y="21907"/>
                    <a:pt x="330987" y="40957"/>
                    <a:pt x="396043" y="42386"/>
                  </a:cubicBezTo>
                  <a:cubicBezTo>
                    <a:pt x="431285" y="43053"/>
                    <a:pt x="462718" y="38386"/>
                    <a:pt x="489578" y="31528"/>
                  </a:cubicBezTo>
                  <a:lnTo>
                    <a:pt x="489769" y="31337"/>
                  </a:lnTo>
                  <a:cubicBezTo>
                    <a:pt x="526250" y="22193"/>
                    <a:pt x="554158" y="8954"/>
                    <a:pt x="570922" y="0"/>
                  </a:cubicBezTo>
                  <a:cubicBezTo>
                    <a:pt x="581304" y="51816"/>
                    <a:pt x="590829" y="106394"/>
                    <a:pt x="599115" y="163544"/>
                  </a:cubicBezTo>
                  <a:cubicBezTo>
                    <a:pt x="607307" y="219742"/>
                    <a:pt x="613880" y="273844"/>
                    <a:pt x="618832" y="325850"/>
                  </a:cubicBezTo>
                  <a:cubicBezTo>
                    <a:pt x="605783" y="325660"/>
                    <a:pt x="584066" y="327279"/>
                    <a:pt x="561111" y="338614"/>
                  </a:cubicBezTo>
                  <a:cubicBezTo>
                    <a:pt x="517867" y="359855"/>
                    <a:pt x="501199" y="400336"/>
                    <a:pt x="494722" y="41614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2" name="Freeform: Shape 831">
              <a:extLst>
                <a:ext uri="{FF2B5EF4-FFF2-40B4-BE49-F238E27FC236}">
                  <a16:creationId xmlns:a16="http://schemas.microsoft.com/office/drawing/2014/main" id="{8BB56AF7-425F-4BC9-1753-9C180C53C572}"/>
                </a:ext>
              </a:extLst>
            </p:cNvPr>
            <p:cNvSpPr/>
            <p:nvPr/>
          </p:nvSpPr>
          <p:spPr>
            <a:xfrm>
              <a:off x="6966889" y="5089207"/>
              <a:ext cx="531858" cy="739199"/>
            </a:xfrm>
            <a:custGeom>
              <a:avLst/>
              <a:gdLst>
                <a:gd name="connsiteX0" fmla="*/ 526618 w 531858"/>
                <a:gd name="connsiteY0" fmla="*/ 663893 h 739199"/>
                <a:gd name="connsiteX1" fmla="*/ 498424 w 531858"/>
                <a:gd name="connsiteY1" fmla="*/ 716947 h 739199"/>
                <a:gd name="connsiteX2" fmla="*/ 426129 w 531858"/>
                <a:gd name="connsiteY2" fmla="*/ 739140 h 739199"/>
                <a:gd name="connsiteX3" fmla="*/ 251917 w 531858"/>
                <a:gd name="connsiteY3" fmla="*/ 737425 h 739199"/>
                <a:gd name="connsiteX4" fmla="*/ 111995 w 531858"/>
                <a:gd name="connsiteY4" fmla="*/ 733425 h 739199"/>
                <a:gd name="connsiteX5" fmla="*/ 45320 w 531858"/>
                <a:gd name="connsiteY5" fmla="*/ 709041 h 739199"/>
                <a:gd name="connsiteX6" fmla="*/ 2077 w 531858"/>
                <a:gd name="connsiteY6" fmla="*/ 631031 h 739199"/>
                <a:gd name="connsiteX7" fmla="*/ 6839 w 531858"/>
                <a:gd name="connsiteY7" fmla="*/ 554831 h 739199"/>
                <a:gd name="connsiteX8" fmla="*/ 17126 w 531858"/>
                <a:gd name="connsiteY8" fmla="*/ 509683 h 739199"/>
                <a:gd name="connsiteX9" fmla="*/ 45320 w 531858"/>
                <a:gd name="connsiteY9" fmla="*/ 399669 h 739199"/>
                <a:gd name="connsiteX10" fmla="*/ 75419 w 531858"/>
                <a:gd name="connsiteY10" fmla="*/ 225743 h 739199"/>
                <a:gd name="connsiteX11" fmla="*/ 109233 w 531858"/>
                <a:gd name="connsiteY11" fmla="*/ 0 h 739199"/>
                <a:gd name="connsiteX12" fmla="*/ 174098 w 531858"/>
                <a:gd name="connsiteY12" fmla="*/ 32861 h 739199"/>
                <a:gd name="connsiteX13" fmla="*/ 274015 w 531858"/>
                <a:gd name="connsiteY13" fmla="*/ 49435 h 739199"/>
                <a:gd name="connsiteX14" fmla="*/ 293541 w 531858"/>
                <a:gd name="connsiteY14" fmla="*/ 48768 h 739199"/>
                <a:gd name="connsiteX15" fmla="*/ 418605 w 531858"/>
                <a:gd name="connsiteY15" fmla="*/ 19621 h 739199"/>
                <a:gd name="connsiteX16" fmla="*/ 434607 w 531858"/>
                <a:gd name="connsiteY16" fmla="*/ 137255 h 739199"/>
                <a:gd name="connsiteX17" fmla="*/ 453180 w 531858"/>
                <a:gd name="connsiteY17" fmla="*/ 249936 h 739199"/>
                <a:gd name="connsiteX18" fmla="*/ 459086 w 531858"/>
                <a:gd name="connsiteY18" fmla="*/ 280226 h 739199"/>
                <a:gd name="connsiteX19" fmla="*/ 479755 w 531858"/>
                <a:gd name="connsiteY19" fmla="*/ 377000 h 739199"/>
                <a:gd name="connsiteX20" fmla="*/ 508901 w 531858"/>
                <a:gd name="connsiteY20" fmla="*/ 494633 h 739199"/>
                <a:gd name="connsiteX21" fmla="*/ 528618 w 531858"/>
                <a:gd name="connsiteY21" fmla="*/ 579215 h 739199"/>
                <a:gd name="connsiteX22" fmla="*/ 526713 w 531858"/>
                <a:gd name="connsiteY22" fmla="*/ 663893 h 7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31858" h="739199">
                  <a:moveTo>
                    <a:pt x="526618" y="663893"/>
                  </a:moveTo>
                  <a:cubicBezTo>
                    <a:pt x="522427" y="679228"/>
                    <a:pt x="516427" y="700850"/>
                    <a:pt x="498424" y="716947"/>
                  </a:cubicBezTo>
                  <a:cubicBezTo>
                    <a:pt x="474802" y="738378"/>
                    <a:pt x="443179" y="738950"/>
                    <a:pt x="426129" y="739140"/>
                  </a:cubicBezTo>
                  <a:cubicBezTo>
                    <a:pt x="389934" y="739330"/>
                    <a:pt x="329927" y="739140"/>
                    <a:pt x="251917" y="737425"/>
                  </a:cubicBezTo>
                  <a:cubicBezTo>
                    <a:pt x="210198" y="736473"/>
                    <a:pt x="163144" y="735235"/>
                    <a:pt x="111995" y="733425"/>
                  </a:cubicBezTo>
                  <a:cubicBezTo>
                    <a:pt x="99708" y="732758"/>
                    <a:pt x="71323" y="729520"/>
                    <a:pt x="45320" y="709041"/>
                  </a:cubicBezTo>
                  <a:cubicBezTo>
                    <a:pt x="12268" y="682943"/>
                    <a:pt x="5124" y="646366"/>
                    <a:pt x="2077" y="631031"/>
                  </a:cubicBezTo>
                  <a:cubicBezTo>
                    <a:pt x="-2591" y="607124"/>
                    <a:pt x="1314" y="586931"/>
                    <a:pt x="6839" y="554831"/>
                  </a:cubicBezTo>
                  <a:cubicBezTo>
                    <a:pt x="10077" y="535305"/>
                    <a:pt x="13983" y="521494"/>
                    <a:pt x="17126" y="509683"/>
                  </a:cubicBezTo>
                  <a:cubicBezTo>
                    <a:pt x="27032" y="473107"/>
                    <a:pt x="35604" y="436150"/>
                    <a:pt x="45320" y="399669"/>
                  </a:cubicBezTo>
                  <a:cubicBezTo>
                    <a:pt x="56655" y="357473"/>
                    <a:pt x="60083" y="330327"/>
                    <a:pt x="75419" y="225743"/>
                  </a:cubicBezTo>
                  <a:cubicBezTo>
                    <a:pt x="82753" y="176213"/>
                    <a:pt x="93992" y="99632"/>
                    <a:pt x="109233" y="0"/>
                  </a:cubicBezTo>
                  <a:cubicBezTo>
                    <a:pt x="123996" y="9906"/>
                    <a:pt x="145713" y="22765"/>
                    <a:pt x="174098" y="32861"/>
                  </a:cubicBezTo>
                  <a:cubicBezTo>
                    <a:pt x="214103" y="47149"/>
                    <a:pt x="249155" y="49625"/>
                    <a:pt x="274015" y="49435"/>
                  </a:cubicBezTo>
                  <a:cubicBezTo>
                    <a:pt x="281444" y="49244"/>
                    <a:pt x="288112" y="49149"/>
                    <a:pt x="293541" y="48768"/>
                  </a:cubicBezTo>
                  <a:cubicBezTo>
                    <a:pt x="346786" y="46482"/>
                    <a:pt x="389744" y="32195"/>
                    <a:pt x="418605" y="19621"/>
                  </a:cubicBezTo>
                  <a:cubicBezTo>
                    <a:pt x="424224" y="66008"/>
                    <a:pt x="429939" y="105728"/>
                    <a:pt x="434607" y="137255"/>
                  </a:cubicBezTo>
                  <a:cubicBezTo>
                    <a:pt x="438988" y="165830"/>
                    <a:pt x="444703" y="203073"/>
                    <a:pt x="453180" y="249936"/>
                  </a:cubicBezTo>
                  <a:cubicBezTo>
                    <a:pt x="455086" y="259556"/>
                    <a:pt x="457085" y="269653"/>
                    <a:pt x="459086" y="280226"/>
                  </a:cubicBezTo>
                  <a:cubicBezTo>
                    <a:pt x="468706" y="329756"/>
                    <a:pt x="477374" y="367284"/>
                    <a:pt x="479755" y="377000"/>
                  </a:cubicBezTo>
                  <a:cubicBezTo>
                    <a:pt x="493376" y="435483"/>
                    <a:pt x="508901" y="494633"/>
                    <a:pt x="508901" y="494633"/>
                  </a:cubicBezTo>
                  <a:cubicBezTo>
                    <a:pt x="521284" y="541687"/>
                    <a:pt x="525189" y="553308"/>
                    <a:pt x="528618" y="579215"/>
                  </a:cubicBezTo>
                  <a:cubicBezTo>
                    <a:pt x="535286" y="627793"/>
                    <a:pt x="530143" y="651510"/>
                    <a:pt x="526713" y="66389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3" name="Freeform: Shape 832">
              <a:extLst>
                <a:ext uri="{FF2B5EF4-FFF2-40B4-BE49-F238E27FC236}">
                  <a16:creationId xmlns:a16="http://schemas.microsoft.com/office/drawing/2014/main" id="{716C7549-1721-14CA-E041-5CFE590EB026}"/>
                </a:ext>
              </a:extLst>
            </p:cNvPr>
            <p:cNvSpPr/>
            <p:nvPr/>
          </p:nvSpPr>
          <p:spPr>
            <a:xfrm>
              <a:off x="7091296" y="4556855"/>
              <a:ext cx="93333" cy="186471"/>
            </a:xfrm>
            <a:custGeom>
              <a:avLst/>
              <a:gdLst>
                <a:gd name="connsiteX0" fmla="*/ 90744 w 93333"/>
                <a:gd name="connsiteY0" fmla="*/ 171926 h 186471"/>
                <a:gd name="connsiteX1" fmla="*/ 65789 w 93333"/>
                <a:gd name="connsiteY1" fmla="*/ 184499 h 186471"/>
                <a:gd name="connsiteX2" fmla="*/ 61788 w 93333"/>
                <a:gd name="connsiteY2" fmla="*/ 185452 h 186471"/>
                <a:gd name="connsiteX3" fmla="*/ 38357 w 93333"/>
                <a:gd name="connsiteY3" fmla="*/ 185452 h 186471"/>
                <a:gd name="connsiteX4" fmla="*/ 3590 w 93333"/>
                <a:gd name="connsiteY4" fmla="*/ 100774 h 186471"/>
                <a:gd name="connsiteX5" fmla="*/ 1590 w 93333"/>
                <a:gd name="connsiteY5" fmla="*/ 34957 h 186471"/>
                <a:gd name="connsiteX6" fmla="*/ 35689 w 93333"/>
                <a:gd name="connsiteY6" fmla="*/ 21812 h 186471"/>
                <a:gd name="connsiteX7" fmla="*/ 41405 w 93333"/>
                <a:gd name="connsiteY7" fmla="*/ 18288 h 186471"/>
                <a:gd name="connsiteX8" fmla="*/ 63121 w 93333"/>
                <a:gd name="connsiteY8" fmla="*/ 0 h 186471"/>
                <a:gd name="connsiteX9" fmla="*/ 84362 w 93333"/>
                <a:gd name="connsiteY9" fmla="*/ 52292 h 186471"/>
                <a:gd name="connsiteX10" fmla="*/ 92744 w 93333"/>
                <a:gd name="connsiteY10" fmla="*/ 110014 h 186471"/>
                <a:gd name="connsiteX11" fmla="*/ 90744 w 93333"/>
                <a:gd name="connsiteY11" fmla="*/ 172117 h 18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3333" h="186471">
                  <a:moveTo>
                    <a:pt x="90744" y="171926"/>
                  </a:moveTo>
                  <a:cubicBezTo>
                    <a:pt x="86362" y="175450"/>
                    <a:pt x="77885" y="181356"/>
                    <a:pt x="65789" y="184499"/>
                  </a:cubicBezTo>
                  <a:cubicBezTo>
                    <a:pt x="64550" y="184785"/>
                    <a:pt x="63121" y="185166"/>
                    <a:pt x="61788" y="185452"/>
                  </a:cubicBezTo>
                  <a:cubicBezTo>
                    <a:pt x="51977" y="187166"/>
                    <a:pt x="43786" y="186404"/>
                    <a:pt x="38357" y="185452"/>
                  </a:cubicBezTo>
                  <a:cubicBezTo>
                    <a:pt x="27022" y="168878"/>
                    <a:pt x="10734" y="140017"/>
                    <a:pt x="3590" y="100774"/>
                  </a:cubicBezTo>
                  <a:cubicBezTo>
                    <a:pt x="-1268" y="74390"/>
                    <a:pt x="-410" y="51435"/>
                    <a:pt x="1590" y="34957"/>
                  </a:cubicBezTo>
                  <a:cubicBezTo>
                    <a:pt x="10258" y="33052"/>
                    <a:pt x="22545" y="29337"/>
                    <a:pt x="35689" y="21812"/>
                  </a:cubicBezTo>
                  <a:cubicBezTo>
                    <a:pt x="37690" y="20764"/>
                    <a:pt x="39595" y="19526"/>
                    <a:pt x="41405" y="18288"/>
                  </a:cubicBezTo>
                  <a:cubicBezTo>
                    <a:pt x="51024" y="11906"/>
                    <a:pt x="58168" y="5239"/>
                    <a:pt x="63121" y="0"/>
                  </a:cubicBezTo>
                  <a:cubicBezTo>
                    <a:pt x="69789" y="12097"/>
                    <a:pt x="78171" y="29813"/>
                    <a:pt x="84362" y="52292"/>
                  </a:cubicBezTo>
                  <a:cubicBezTo>
                    <a:pt x="90744" y="75914"/>
                    <a:pt x="91982" y="94488"/>
                    <a:pt x="92744" y="110014"/>
                  </a:cubicBezTo>
                  <a:cubicBezTo>
                    <a:pt x="93697" y="125825"/>
                    <a:pt x="93792" y="147066"/>
                    <a:pt x="90744" y="172117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4" name="Freeform: Shape 833">
              <a:extLst>
                <a:ext uri="{FF2B5EF4-FFF2-40B4-BE49-F238E27FC236}">
                  <a16:creationId xmlns:a16="http://schemas.microsoft.com/office/drawing/2014/main" id="{99CCCEEF-C6E0-A43F-E36F-9E57E56FB279}"/>
                </a:ext>
              </a:extLst>
            </p:cNvPr>
            <p:cNvSpPr/>
            <p:nvPr/>
          </p:nvSpPr>
          <p:spPr>
            <a:xfrm>
              <a:off x="6242399" y="3854862"/>
              <a:ext cx="163067" cy="197548"/>
            </a:xfrm>
            <a:custGeom>
              <a:avLst/>
              <a:gdLst>
                <a:gd name="connsiteX0" fmla="*/ 163068 w 163067"/>
                <a:gd name="connsiteY0" fmla="*/ 53721 h 197548"/>
                <a:gd name="connsiteX1" fmla="*/ 114300 w 163067"/>
                <a:gd name="connsiteY1" fmla="*/ 133445 h 197548"/>
                <a:gd name="connsiteX2" fmla="*/ 49435 w 163067"/>
                <a:gd name="connsiteY2" fmla="*/ 197549 h 197548"/>
                <a:gd name="connsiteX3" fmla="*/ 33718 w 163067"/>
                <a:gd name="connsiteY3" fmla="*/ 175355 h 197548"/>
                <a:gd name="connsiteX4" fmla="*/ 26098 w 163067"/>
                <a:gd name="connsiteY4" fmla="*/ 168688 h 197548"/>
                <a:gd name="connsiteX5" fmla="*/ 0 w 163067"/>
                <a:gd name="connsiteY5" fmla="*/ 155924 h 197548"/>
                <a:gd name="connsiteX6" fmla="*/ 34957 w 163067"/>
                <a:gd name="connsiteY6" fmla="*/ 72295 h 197548"/>
                <a:gd name="connsiteX7" fmla="*/ 107252 w 163067"/>
                <a:gd name="connsiteY7" fmla="*/ 0 h 197548"/>
                <a:gd name="connsiteX8" fmla="*/ 130493 w 163067"/>
                <a:gd name="connsiteY8" fmla="*/ 33242 h 197548"/>
                <a:gd name="connsiteX9" fmla="*/ 137160 w 163067"/>
                <a:gd name="connsiteY9" fmla="*/ 38957 h 197548"/>
                <a:gd name="connsiteX10" fmla="*/ 137350 w 163067"/>
                <a:gd name="connsiteY10" fmla="*/ 38957 h 197548"/>
                <a:gd name="connsiteX11" fmla="*/ 162973 w 163067"/>
                <a:gd name="connsiteY11" fmla="*/ 53721 h 19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3067" h="197548">
                  <a:moveTo>
                    <a:pt x="163068" y="53721"/>
                  </a:moveTo>
                  <a:cubicBezTo>
                    <a:pt x="152971" y="75914"/>
                    <a:pt x="137732" y="104013"/>
                    <a:pt x="114300" y="133445"/>
                  </a:cubicBezTo>
                  <a:cubicBezTo>
                    <a:pt x="91630" y="162020"/>
                    <a:pt x="68389" y="182975"/>
                    <a:pt x="49435" y="197549"/>
                  </a:cubicBezTo>
                  <a:cubicBezTo>
                    <a:pt x="47149" y="192405"/>
                    <a:pt x="42291" y="183547"/>
                    <a:pt x="33718" y="175355"/>
                  </a:cubicBezTo>
                  <a:cubicBezTo>
                    <a:pt x="31432" y="173069"/>
                    <a:pt x="28861" y="170879"/>
                    <a:pt x="26098" y="168688"/>
                  </a:cubicBezTo>
                  <a:cubicBezTo>
                    <a:pt x="16193" y="161068"/>
                    <a:pt x="6382" y="157639"/>
                    <a:pt x="0" y="155924"/>
                  </a:cubicBezTo>
                  <a:cubicBezTo>
                    <a:pt x="4382" y="135731"/>
                    <a:pt x="13621" y="104870"/>
                    <a:pt x="34957" y="72295"/>
                  </a:cubicBezTo>
                  <a:cubicBezTo>
                    <a:pt x="59627" y="34576"/>
                    <a:pt x="89059" y="11906"/>
                    <a:pt x="107252" y="0"/>
                  </a:cubicBezTo>
                  <a:cubicBezTo>
                    <a:pt x="110680" y="7906"/>
                    <a:pt x="117443" y="20955"/>
                    <a:pt x="130493" y="33242"/>
                  </a:cubicBezTo>
                  <a:cubicBezTo>
                    <a:pt x="132683" y="35243"/>
                    <a:pt x="134969" y="37243"/>
                    <a:pt x="137160" y="38957"/>
                  </a:cubicBezTo>
                  <a:lnTo>
                    <a:pt x="137350" y="38957"/>
                  </a:lnTo>
                  <a:cubicBezTo>
                    <a:pt x="147257" y="46672"/>
                    <a:pt x="156591" y="51245"/>
                    <a:pt x="162973" y="537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5" name="Freeform: Shape 834">
              <a:extLst>
                <a:ext uri="{FF2B5EF4-FFF2-40B4-BE49-F238E27FC236}">
                  <a16:creationId xmlns:a16="http://schemas.microsoft.com/office/drawing/2014/main" id="{8377100A-E79B-0EB3-4AC2-F5D07075E277}"/>
                </a:ext>
              </a:extLst>
            </p:cNvPr>
            <p:cNvSpPr/>
            <p:nvPr/>
          </p:nvSpPr>
          <p:spPr>
            <a:xfrm>
              <a:off x="5954934" y="4027169"/>
              <a:ext cx="186975" cy="93090"/>
            </a:xfrm>
            <a:custGeom>
              <a:avLst/>
              <a:gdLst>
                <a:gd name="connsiteX0" fmla="*/ 181070 w 186975"/>
                <a:gd name="connsiteY0" fmla="*/ 78962 h 93090"/>
                <a:gd name="connsiteX1" fmla="*/ 126968 w 186975"/>
                <a:gd name="connsiteY1" fmla="*/ 91536 h 93090"/>
                <a:gd name="connsiteX2" fmla="*/ 50768 w 186975"/>
                <a:gd name="connsiteY2" fmla="*/ 85344 h 93090"/>
                <a:gd name="connsiteX3" fmla="*/ 0 w 186975"/>
                <a:gd name="connsiteY3" fmla="*/ 57722 h 93090"/>
                <a:gd name="connsiteX4" fmla="*/ 8954 w 186975"/>
                <a:gd name="connsiteY4" fmla="*/ 41910 h 93090"/>
                <a:gd name="connsiteX5" fmla="*/ 12192 w 186975"/>
                <a:gd name="connsiteY5" fmla="*/ 29147 h 93090"/>
                <a:gd name="connsiteX6" fmla="*/ 9715 w 186975"/>
                <a:gd name="connsiteY6" fmla="*/ 2001 h 93090"/>
                <a:gd name="connsiteX7" fmla="*/ 116967 w 186975"/>
                <a:gd name="connsiteY7" fmla="*/ 6192 h 93090"/>
                <a:gd name="connsiteX8" fmla="*/ 186976 w 186975"/>
                <a:gd name="connsiteY8" fmla="*/ 26670 h 93090"/>
                <a:gd name="connsiteX9" fmla="*/ 180784 w 186975"/>
                <a:gd name="connsiteY9" fmla="*/ 54293 h 93090"/>
                <a:gd name="connsiteX10" fmla="*/ 180499 w 186975"/>
                <a:gd name="connsiteY10" fmla="*/ 60960 h 93090"/>
                <a:gd name="connsiteX11" fmla="*/ 180499 w 186975"/>
                <a:gd name="connsiteY11" fmla="*/ 61151 h 93090"/>
                <a:gd name="connsiteX12" fmla="*/ 181166 w 186975"/>
                <a:gd name="connsiteY12" fmla="*/ 78962 h 93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975" h="93090">
                  <a:moveTo>
                    <a:pt x="181070" y="78962"/>
                  </a:moveTo>
                  <a:cubicBezTo>
                    <a:pt x="168497" y="83630"/>
                    <a:pt x="150019" y="89345"/>
                    <a:pt x="126968" y="91536"/>
                  </a:cubicBezTo>
                  <a:cubicBezTo>
                    <a:pt x="109918" y="93250"/>
                    <a:pt x="82772" y="95727"/>
                    <a:pt x="50768" y="85344"/>
                  </a:cubicBezTo>
                  <a:cubicBezTo>
                    <a:pt x="38671" y="81344"/>
                    <a:pt x="19907" y="73533"/>
                    <a:pt x="0" y="57722"/>
                  </a:cubicBezTo>
                  <a:cubicBezTo>
                    <a:pt x="2286" y="54960"/>
                    <a:pt x="6096" y="49530"/>
                    <a:pt x="8954" y="41910"/>
                  </a:cubicBezTo>
                  <a:cubicBezTo>
                    <a:pt x="10382" y="38195"/>
                    <a:pt x="11621" y="34004"/>
                    <a:pt x="12192" y="29147"/>
                  </a:cubicBezTo>
                  <a:cubicBezTo>
                    <a:pt x="13906" y="16860"/>
                    <a:pt x="11430" y="7144"/>
                    <a:pt x="9715" y="2001"/>
                  </a:cubicBezTo>
                  <a:cubicBezTo>
                    <a:pt x="37147" y="-762"/>
                    <a:pt x="74295" y="-1714"/>
                    <a:pt x="116967" y="6192"/>
                  </a:cubicBezTo>
                  <a:cubicBezTo>
                    <a:pt x="144399" y="11335"/>
                    <a:pt x="167830" y="18955"/>
                    <a:pt x="186976" y="26670"/>
                  </a:cubicBezTo>
                  <a:cubicBezTo>
                    <a:pt x="184499" y="33528"/>
                    <a:pt x="181833" y="42958"/>
                    <a:pt x="180784" y="54293"/>
                  </a:cubicBezTo>
                  <a:cubicBezTo>
                    <a:pt x="180594" y="56484"/>
                    <a:pt x="180499" y="58770"/>
                    <a:pt x="180499" y="60960"/>
                  </a:cubicBezTo>
                  <a:lnTo>
                    <a:pt x="180499" y="61151"/>
                  </a:lnTo>
                  <a:cubicBezTo>
                    <a:pt x="180213" y="68009"/>
                    <a:pt x="180499" y="74010"/>
                    <a:pt x="181166" y="7896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6" name="Freeform: Shape 835">
              <a:extLst>
                <a:ext uri="{FF2B5EF4-FFF2-40B4-BE49-F238E27FC236}">
                  <a16:creationId xmlns:a16="http://schemas.microsoft.com/office/drawing/2014/main" id="{94AF0D08-1A9C-28E6-E39B-C517D61CE308}"/>
                </a:ext>
              </a:extLst>
            </p:cNvPr>
            <p:cNvSpPr/>
            <p:nvPr/>
          </p:nvSpPr>
          <p:spPr>
            <a:xfrm>
              <a:off x="5597541" y="3966250"/>
              <a:ext cx="310244" cy="188070"/>
            </a:xfrm>
            <a:custGeom>
              <a:avLst/>
              <a:gdLst>
                <a:gd name="connsiteX0" fmla="*/ 303672 w 310244"/>
                <a:gd name="connsiteY0" fmla="*/ 86923 h 188070"/>
                <a:gd name="connsiteX1" fmla="*/ 309768 w 310244"/>
                <a:gd name="connsiteY1" fmla="*/ 111307 h 188070"/>
                <a:gd name="connsiteX2" fmla="*/ 271287 w 310244"/>
                <a:gd name="connsiteY2" fmla="*/ 142645 h 188070"/>
                <a:gd name="connsiteX3" fmla="*/ 214804 w 310244"/>
                <a:gd name="connsiteY3" fmla="*/ 179220 h 188070"/>
                <a:gd name="connsiteX4" fmla="*/ 147939 w 310244"/>
                <a:gd name="connsiteY4" fmla="*/ 186936 h 188070"/>
                <a:gd name="connsiteX5" fmla="*/ 84311 w 310244"/>
                <a:gd name="connsiteY5" fmla="*/ 165790 h 188070"/>
                <a:gd name="connsiteX6" fmla="*/ 32210 w 310244"/>
                <a:gd name="connsiteY6" fmla="*/ 145311 h 188070"/>
                <a:gd name="connsiteX7" fmla="*/ 25828 w 310244"/>
                <a:gd name="connsiteY7" fmla="*/ 105783 h 188070"/>
                <a:gd name="connsiteX8" fmla="*/ 1158 w 310244"/>
                <a:gd name="connsiteY8" fmla="*/ 101592 h 188070"/>
                <a:gd name="connsiteX9" fmla="*/ 110 w 310244"/>
                <a:gd name="connsiteY9" fmla="*/ 83113 h 188070"/>
                <a:gd name="connsiteX10" fmla="*/ 1158 w 310244"/>
                <a:gd name="connsiteY10" fmla="*/ 71969 h 188070"/>
                <a:gd name="connsiteX11" fmla="*/ 14493 w 310244"/>
                <a:gd name="connsiteY11" fmla="*/ 37488 h 188070"/>
                <a:gd name="connsiteX12" fmla="*/ 35734 w 310244"/>
                <a:gd name="connsiteY12" fmla="*/ 9294 h 188070"/>
                <a:gd name="connsiteX13" fmla="*/ 80883 w 310244"/>
                <a:gd name="connsiteY13" fmla="*/ 7104 h 188070"/>
                <a:gd name="connsiteX14" fmla="*/ 183086 w 310244"/>
                <a:gd name="connsiteY14" fmla="*/ 5675 h 188070"/>
                <a:gd name="connsiteX15" fmla="*/ 211947 w 310244"/>
                <a:gd name="connsiteY15" fmla="*/ 55 h 188070"/>
                <a:gd name="connsiteX16" fmla="*/ 267001 w 310244"/>
                <a:gd name="connsiteY16" fmla="*/ 25392 h 188070"/>
                <a:gd name="connsiteX17" fmla="*/ 310244 w 310244"/>
                <a:gd name="connsiteY17" fmla="*/ 59205 h 188070"/>
                <a:gd name="connsiteX18" fmla="*/ 303577 w 310244"/>
                <a:gd name="connsiteY18" fmla="*/ 86828 h 18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0244" h="188070">
                  <a:moveTo>
                    <a:pt x="303672" y="86923"/>
                  </a:moveTo>
                  <a:cubicBezTo>
                    <a:pt x="303863" y="98068"/>
                    <a:pt x="307387" y="106640"/>
                    <a:pt x="309768" y="111307"/>
                  </a:cubicBezTo>
                  <a:cubicBezTo>
                    <a:pt x="300624" y="119213"/>
                    <a:pt x="287575" y="130262"/>
                    <a:pt x="271287" y="142645"/>
                  </a:cubicBezTo>
                  <a:cubicBezTo>
                    <a:pt x="244617" y="162933"/>
                    <a:pt x="231282" y="173029"/>
                    <a:pt x="214804" y="179220"/>
                  </a:cubicBezTo>
                  <a:cubicBezTo>
                    <a:pt x="186896" y="189888"/>
                    <a:pt x="160988" y="188650"/>
                    <a:pt x="147939" y="186936"/>
                  </a:cubicBezTo>
                  <a:cubicBezTo>
                    <a:pt x="136604" y="185507"/>
                    <a:pt x="129460" y="183221"/>
                    <a:pt x="84311" y="165790"/>
                  </a:cubicBezTo>
                  <a:cubicBezTo>
                    <a:pt x="63642" y="157694"/>
                    <a:pt x="46021" y="150741"/>
                    <a:pt x="32210" y="145311"/>
                  </a:cubicBezTo>
                  <a:cubicBezTo>
                    <a:pt x="39830" y="130548"/>
                    <a:pt x="36401" y="113974"/>
                    <a:pt x="25828" y="105783"/>
                  </a:cubicBezTo>
                  <a:cubicBezTo>
                    <a:pt x="15732" y="98163"/>
                    <a:pt x="3063" y="101115"/>
                    <a:pt x="1158" y="101592"/>
                  </a:cubicBezTo>
                  <a:cubicBezTo>
                    <a:pt x="396" y="96924"/>
                    <a:pt x="-270" y="90543"/>
                    <a:pt x="110" y="83113"/>
                  </a:cubicBezTo>
                  <a:cubicBezTo>
                    <a:pt x="110" y="79589"/>
                    <a:pt x="587" y="75779"/>
                    <a:pt x="1158" y="71969"/>
                  </a:cubicBezTo>
                  <a:cubicBezTo>
                    <a:pt x="3825" y="56919"/>
                    <a:pt x="9540" y="46252"/>
                    <a:pt x="14493" y="37488"/>
                  </a:cubicBezTo>
                  <a:cubicBezTo>
                    <a:pt x="18875" y="29869"/>
                    <a:pt x="25542" y="19677"/>
                    <a:pt x="35734" y="9294"/>
                  </a:cubicBezTo>
                  <a:cubicBezTo>
                    <a:pt x="54784" y="7770"/>
                    <a:pt x="70500" y="7294"/>
                    <a:pt x="80883" y="7104"/>
                  </a:cubicBezTo>
                  <a:cubicBezTo>
                    <a:pt x="135651" y="6437"/>
                    <a:pt x="149462" y="13200"/>
                    <a:pt x="183086" y="5675"/>
                  </a:cubicBezTo>
                  <a:cubicBezTo>
                    <a:pt x="198326" y="2246"/>
                    <a:pt x="201278" y="-421"/>
                    <a:pt x="211947" y="55"/>
                  </a:cubicBezTo>
                  <a:cubicBezTo>
                    <a:pt x="220138" y="341"/>
                    <a:pt x="233378" y="2341"/>
                    <a:pt x="267001" y="25392"/>
                  </a:cubicBezTo>
                  <a:cubicBezTo>
                    <a:pt x="278145" y="33107"/>
                    <a:pt x="293385" y="44346"/>
                    <a:pt x="310244" y="59205"/>
                  </a:cubicBezTo>
                  <a:cubicBezTo>
                    <a:pt x="307958" y="63873"/>
                    <a:pt x="303386" y="73588"/>
                    <a:pt x="303577" y="8682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7" name="Freeform: Shape 836">
              <a:extLst>
                <a:ext uri="{FF2B5EF4-FFF2-40B4-BE49-F238E27FC236}">
                  <a16:creationId xmlns:a16="http://schemas.microsoft.com/office/drawing/2014/main" id="{E74630F0-352A-55C3-65BB-84157635F316}"/>
                </a:ext>
              </a:extLst>
            </p:cNvPr>
            <p:cNvSpPr/>
            <p:nvPr/>
          </p:nvSpPr>
          <p:spPr>
            <a:xfrm>
              <a:off x="6180010" y="4048315"/>
              <a:ext cx="95916" cy="95821"/>
            </a:xfrm>
            <a:custGeom>
              <a:avLst/>
              <a:gdLst>
                <a:gd name="connsiteX0" fmla="*/ 95821 w 95916"/>
                <a:gd name="connsiteY0" fmla="*/ 47911 h 95821"/>
                <a:gd name="connsiteX1" fmla="*/ 47910 w 95916"/>
                <a:gd name="connsiteY1" fmla="*/ 95821 h 95821"/>
                <a:gd name="connsiteX2" fmla="*/ 1048 w 95916"/>
                <a:gd name="connsiteY2" fmla="*/ 58293 h 95821"/>
                <a:gd name="connsiteX3" fmla="*/ 0 w 95916"/>
                <a:gd name="connsiteY3" fmla="*/ 47911 h 95821"/>
                <a:gd name="connsiteX4" fmla="*/ 47910 w 95916"/>
                <a:gd name="connsiteY4" fmla="*/ 0 h 95821"/>
                <a:gd name="connsiteX5" fmla="*/ 90773 w 95916"/>
                <a:gd name="connsiteY5" fmla="*/ 26670 h 95821"/>
                <a:gd name="connsiteX6" fmla="*/ 95917 w 95916"/>
                <a:gd name="connsiteY6" fmla="*/ 47911 h 9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916" h="95821">
                  <a:moveTo>
                    <a:pt x="95821" y="47911"/>
                  </a:moveTo>
                  <a:cubicBezTo>
                    <a:pt x="95821" y="74486"/>
                    <a:pt x="74295" y="95821"/>
                    <a:pt x="47910" y="95821"/>
                  </a:cubicBezTo>
                  <a:cubicBezTo>
                    <a:pt x="24955" y="95821"/>
                    <a:pt x="5715" y="79724"/>
                    <a:pt x="1048" y="58293"/>
                  </a:cubicBezTo>
                  <a:cubicBezTo>
                    <a:pt x="285" y="54864"/>
                    <a:pt x="0" y="51435"/>
                    <a:pt x="0" y="47911"/>
                  </a:cubicBezTo>
                  <a:cubicBezTo>
                    <a:pt x="0" y="21336"/>
                    <a:pt x="21431" y="0"/>
                    <a:pt x="47910" y="0"/>
                  </a:cubicBezTo>
                  <a:cubicBezTo>
                    <a:pt x="66675" y="0"/>
                    <a:pt x="83153" y="10859"/>
                    <a:pt x="90773" y="26670"/>
                  </a:cubicBezTo>
                  <a:cubicBezTo>
                    <a:pt x="94012" y="33052"/>
                    <a:pt x="95917" y="40291"/>
                    <a:pt x="95917" y="47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8" name="Freeform: Shape 837">
              <a:extLst>
                <a:ext uri="{FF2B5EF4-FFF2-40B4-BE49-F238E27FC236}">
                  <a16:creationId xmlns:a16="http://schemas.microsoft.com/office/drawing/2014/main" id="{A2776E42-0B18-6B96-E1AD-830C6EF39789}"/>
                </a:ext>
              </a:extLst>
            </p:cNvPr>
            <p:cNvSpPr/>
            <p:nvPr/>
          </p:nvSpPr>
          <p:spPr>
            <a:xfrm>
              <a:off x="7332154" y="3917727"/>
              <a:ext cx="106489" cy="183034"/>
            </a:xfrm>
            <a:custGeom>
              <a:avLst/>
              <a:gdLst>
                <a:gd name="connsiteX0" fmla="*/ 106489 w 106489"/>
                <a:gd name="connsiteY0" fmla="*/ 152971 h 183034"/>
                <a:gd name="connsiteX1" fmla="*/ 84581 w 106489"/>
                <a:gd name="connsiteY1" fmla="*/ 180594 h 183034"/>
                <a:gd name="connsiteX2" fmla="*/ 53530 w 106489"/>
                <a:gd name="connsiteY2" fmla="*/ 178403 h 183034"/>
                <a:gd name="connsiteX3" fmla="*/ 11334 w 106489"/>
                <a:gd name="connsiteY3" fmla="*/ 88106 h 183034"/>
                <a:gd name="connsiteX4" fmla="*/ 0 w 106489"/>
                <a:gd name="connsiteY4" fmla="*/ 38005 h 183034"/>
                <a:gd name="connsiteX5" fmla="*/ 38005 w 106489"/>
                <a:gd name="connsiteY5" fmla="*/ 24003 h 183034"/>
                <a:gd name="connsiteX6" fmla="*/ 64103 w 106489"/>
                <a:gd name="connsiteY6" fmla="*/ 0 h 183034"/>
                <a:gd name="connsiteX7" fmla="*/ 95155 w 106489"/>
                <a:gd name="connsiteY7" fmla="*/ 74009 h 183034"/>
                <a:gd name="connsiteX8" fmla="*/ 106489 w 106489"/>
                <a:gd name="connsiteY8" fmla="*/ 152971 h 18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489" h="183034">
                  <a:moveTo>
                    <a:pt x="106489" y="152971"/>
                  </a:moveTo>
                  <a:cubicBezTo>
                    <a:pt x="106299" y="154210"/>
                    <a:pt x="102775" y="173260"/>
                    <a:pt x="84581" y="180594"/>
                  </a:cubicBezTo>
                  <a:cubicBezTo>
                    <a:pt x="69056" y="186785"/>
                    <a:pt x="55435" y="179356"/>
                    <a:pt x="53530" y="178403"/>
                  </a:cubicBezTo>
                  <a:cubicBezTo>
                    <a:pt x="39148" y="156210"/>
                    <a:pt x="22764" y="125921"/>
                    <a:pt x="11334" y="88106"/>
                  </a:cubicBezTo>
                  <a:cubicBezTo>
                    <a:pt x="5715" y="70104"/>
                    <a:pt x="2191" y="53150"/>
                    <a:pt x="0" y="38005"/>
                  </a:cubicBezTo>
                  <a:cubicBezTo>
                    <a:pt x="8572" y="36767"/>
                    <a:pt x="22955" y="33528"/>
                    <a:pt x="38005" y="24003"/>
                  </a:cubicBezTo>
                  <a:cubicBezTo>
                    <a:pt x="50863" y="15812"/>
                    <a:pt x="59245" y="6477"/>
                    <a:pt x="64103" y="0"/>
                  </a:cubicBezTo>
                  <a:cubicBezTo>
                    <a:pt x="74485" y="17812"/>
                    <a:pt x="86582" y="42863"/>
                    <a:pt x="95155" y="74009"/>
                  </a:cubicBezTo>
                  <a:cubicBezTo>
                    <a:pt x="103822" y="105061"/>
                    <a:pt x="106203" y="132493"/>
                    <a:pt x="106489" y="15297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39" name="Freeform: Shape 838">
              <a:extLst>
                <a:ext uri="{FF2B5EF4-FFF2-40B4-BE49-F238E27FC236}">
                  <a16:creationId xmlns:a16="http://schemas.microsoft.com/office/drawing/2014/main" id="{C360CE1F-30EF-B54F-2BFD-7EEB99AC6FD7}"/>
                </a:ext>
              </a:extLst>
            </p:cNvPr>
            <p:cNvSpPr/>
            <p:nvPr/>
          </p:nvSpPr>
          <p:spPr>
            <a:xfrm>
              <a:off x="7397724" y="4106689"/>
              <a:ext cx="67763" cy="99660"/>
            </a:xfrm>
            <a:custGeom>
              <a:avLst/>
              <a:gdLst>
                <a:gd name="connsiteX0" fmla="*/ 45491 w 67763"/>
                <a:gd name="connsiteY0" fmla="*/ 98598 h 99660"/>
                <a:gd name="connsiteX1" fmla="*/ 43586 w 67763"/>
                <a:gd name="connsiteY1" fmla="*/ 99265 h 99660"/>
                <a:gd name="connsiteX2" fmla="*/ 1391 w 67763"/>
                <a:gd name="connsiteY2" fmla="*/ 56117 h 99660"/>
                <a:gd name="connsiteX3" fmla="*/ 21203 w 67763"/>
                <a:gd name="connsiteY3" fmla="*/ 1348 h 99660"/>
                <a:gd name="connsiteX4" fmla="*/ 24155 w 67763"/>
                <a:gd name="connsiteY4" fmla="*/ 396 h 99660"/>
                <a:gd name="connsiteX5" fmla="*/ 66351 w 67763"/>
                <a:gd name="connsiteY5" fmla="*/ 43354 h 99660"/>
                <a:gd name="connsiteX6" fmla="*/ 45396 w 67763"/>
                <a:gd name="connsiteY6" fmla="*/ 98598 h 9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763" h="99660">
                  <a:moveTo>
                    <a:pt x="45491" y="98598"/>
                  </a:moveTo>
                  <a:cubicBezTo>
                    <a:pt x="44825" y="98884"/>
                    <a:pt x="44253" y="99075"/>
                    <a:pt x="43586" y="99265"/>
                  </a:cubicBezTo>
                  <a:cubicBezTo>
                    <a:pt x="25584" y="102694"/>
                    <a:pt x="6629" y="83454"/>
                    <a:pt x="1391" y="56117"/>
                  </a:cubicBezTo>
                  <a:cubicBezTo>
                    <a:pt x="-3563" y="30495"/>
                    <a:pt x="5105" y="6968"/>
                    <a:pt x="21203" y="1348"/>
                  </a:cubicBezTo>
                  <a:cubicBezTo>
                    <a:pt x="22155" y="872"/>
                    <a:pt x="23108" y="586"/>
                    <a:pt x="24155" y="396"/>
                  </a:cubicBezTo>
                  <a:cubicBezTo>
                    <a:pt x="42158" y="-3033"/>
                    <a:pt x="60922" y="16207"/>
                    <a:pt x="66351" y="43354"/>
                  </a:cubicBezTo>
                  <a:cubicBezTo>
                    <a:pt x="71494" y="69738"/>
                    <a:pt x="62160" y="93741"/>
                    <a:pt x="45396" y="985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0" name="Freeform: Shape 839">
              <a:extLst>
                <a:ext uri="{FF2B5EF4-FFF2-40B4-BE49-F238E27FC236}">
                  <a16:creationId xmlns:a16="http://schemas.microsoft.com/office/drawing/2014/main" id="{E6CC459A-AA8C-A4EA-90B3-3013444A1CC1}"/>
                </a:ext>
              </a:extLst>
            </p:cNvPr>
            <p:cNvSpPr/>
            <p:nvPr/>
          </p:nvSpPr>
          <p:spPr>
            <a:xfrm>
              <a:off x="7418213" y="4235862"/>
              <a:ext cx="86585" cy="182022"/>
            </a:xfrm>
            <a:custGeom>
              <a:avLst/>
              <a:gdLst>
                <a:gd name="connsiteX0" fmla="*/ 86535 w 86585"/>
                <a:gd name="connsiteY0" fmla="*/ 166021 h 182022"/>
                <a:gd name="connsiteX1" fmla="*/ 62912 w 86585"/>
                <a:gd name="connsiteY1" fmla="*/ 170212 h 182022"/>
                <a:gd name="connsiteX2" fmla="*/ 41386 w 86585"/>
                <a:gd name="connsiteY2" fmla="*/ 182023 h 182022"/>
                <a:gd name="connsiteX3" fmla="*/ 5667 w 86585"/>
                <a:gd name="connsiteY3" fmla="*/ 96393 h 182022"/>
                <a:gd name="connsiteX4" fmla="*/ 1762 w 86585"/>
                <a:gd name="connsiteY4" fmla="*/ 12763 h 182022"/>
                <a:gd name="connsiteX5" fmla="*/ 27670 w 86585"/>
                <a:gd name="connsiteY5" fmla="*/ 8858 h 182022"/>
                <a:gd name="connsiteX6" fmla="*/ 27860 w 86585"/>
                <a:gd name="connsiteY6" fmla="*/ 8858 h 182022"/>
                <a:gd name="connsiteX7" fmla="*/ 31385 w 86585"/>
                <a:gd name="connsiteY7" fmla="*/ 7906 h 182022"/>
                <a:gd name="connsiteX8" fmla="*/ 52149 w 86585"/>
                <a:gd name="connsiteY8" fmla="*/ 0 h 182022"/>
                <a:gd name="connsiteX9" fmla="*/ 80819 w 86585"/>
                <a:gd name="connsiteY9" fmla="*/ 89821 h 182022"/>
                <a:gd name="connsiteX10" fmla="*/ 86439 w 86585"/>
                <a:gd name="connsiteY10" fmla="*/ 166021 h 18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585" h="182022">
                  <a:moveTo>
                    <a:pt x="86535" y="166021"/>
                  </a:moveTo>
                  <a:cubicBezTo>
                    <a:pt x="80819" y="166021"/>
                    <a:pt x="72437" y="166973"/>
                    <a:pt x="62912" y="170212"/>
                  </a:cubicBezTo>
                  <a:cubicBezTo>
                    <a:pt x="53102" y="173641"/>
                    <a:pt x="45958" y="178403"/>
                    <a:pt x="41386" y="182023"/>
                  </a:cubicBezTo>
                  <a:cubicBezTo>
                    <a:pt x="29861" y="164497"/>
                    <a:pt x="14049" y="135446"/>
                    <a:pt x="5667" y="96393"/>
                  </a:cubicBezTo>
                  <a:cubicBezTo>
                    <a:pt x="-1762" y="61913"/>
                    <a:pt x="-524" y="32290"/>
                    <a:pt x="1762" y="12763"/>
                  </a:cubicBezTo>
                  <a:cubicBezTo>
                    <a:pt x="8906" y="12478"/>
                    <a:pt x="17859" y="11525"/>
                    <a:pt x="27670" y="8858"/>
                  </a:cubicBezTo>
                  <a:lnTo>
                    <a:pt x="27860" y="8858"/>
                  </a:lnTo>
                  <a:cubicBezTo>
                    <a:pt x="29099" y="8668"/>
                    <a:pt x="30146" y="8192"/>
                    <a:pt x="31385" y="7906"/>
                  </a:cubicBezTo>
                  <a:cubicBezTo>
                    <a:pt x="39576" y="5715"/>
                    <a:pt x="46434" y="2762"/>
                    <a:pt x="52149" y="0"/>
                  </a:cubicBezTo>
                  <a:cubicBezTo>
                    <a:pt x="62532" y="22193"/>
                    <a:pt x="74057" y="52578"/>
                    <a:pt x="80819" y="89821"/>
                  </a:cubicBezTo>
                  <a:cubicBezTo>
                    <a:pt x="86058" y="118967"/>
                    <a:pt x="87011" y="144875"/>
                    <a:pt x="86439" y="16602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1" name="Freeform: Shape 840">
              <a:extLst>
                <a:ext uri="{FF2B5EF4-FFF2-40B4-BE49-F238E27FC236}">
                  <a16:creationId xmlns:a16="http://schemas.microsoft.com/office/drawing/2014/main" id="{6D56E0B2-4977-6642-CE03-BB02F67A1B88}"/>
                </a:ext>
              </a:extLst>
            </p:cNvPr>
            <p:cNvSpPr/>
            <p:nvPr/>
          </p:nvSpPr>
          <p:spPr>
            <a:xfrm>
              <a:off x="7444908" y="4452080"/>
              <a:ext cx="148003" cy="324611"/>
            </a:xfrm>
            <a:custGeom>
              <a:avLst/>
              <a:gdLst>
                <a:gd name="connsiteX0" fmla="*/ 146897 w 148003"/>
                <a:gd name="connsiteY0" fmla="*/ 195644 h 324611"/>
                <a:gd name="connsiteX1" fmla="*/ 120036 w 148003"/>
                <a:gd name="connsiteY1" fmla="*/ 280988 h 324611"/>
                <a:gd name="connsiteX2" fmla="*/ 91843 w 148003"/>
                <a:gd name="connsiteY2" fmla="*/ 324612 h 324611"/>
                <a:gd name="connsiteX3" fmla="*/ 62220 w 148003"/>
                <a:gd name="connsiteY3" fmla="*/ 307657 h 324611"/>
                <a:gd name="connsiteX4" fmla="*/ 38312 w 148003"/>
                <a:gd name="connsiteY4" fmla="*/ 315373 h 324611"/>
                <a:gd name="connsiteX5" fmla="*/ 26978 w 148003"/>
                <a:gd name="connsiteY5" fmla="*/ 296418 h 324611"/>
                <a:gd name="connsiteX6" fmla="*/ 24310 w 148003"/>
                <a:gd name="connsiteY6" fmla="*/ 288703 h 324611"/>
                <a:gd name="connsiteX7" fmla="*/ 21167 w 148003"/>
                <a:gd name="connsiteY7" fmla="*/ 275177 h 324611"/>
                <a:gd name="connsiteX8" fmla="*/ 39360 w 148003"/>
                <a:gd name="connsiteY8" fmla="*/ 266224 h 324611"/>
                <a:gd name="connsiteX9" fmla="*/ 40027 w 148003"/>
                <a:gd name="connsiteY9" fmla="*/ 265747 h 324611"/>
                <a:gd name="connsiteX10" fmla="*/ 41074 w 148003"/>
                <a:gd name="connsiteY10" fmla="*/ 264795 h 324611"/>
                <a:gd name="connsiteX11" fmla="*/ 53838 w 148003"/>
                <a:gd name="connsiteY11" fmla="*/ 253270 h 324611"/>
                <a:gd name="connsiteX12" fmla="*/ 69935 w 148003"/>
                <a:gd name="connsiteY12" fmla="*/ 220218 h 324611"/>
                <a:gd name="connsiteX13" fmla="*/ 86509 w 148003"/>
                <a:gd name="connsiteY13" fmla="*/ 187357 h 324611"/>
                <a:gd name="connsiteX14" fmla="*/ 81842 w 148003"/>
                <a:gd name="connsiteY14" fmla="*/ 156305 h 324611"/>
                <a:gd name="connsiteX15" fmla="*/ 54028 w 148003"/>
                <a:gd name="connsiteY15" fmla="*/ 143256 h 324611"/>
                <a:gd name="connsiteX16" fmla="*/ 21929 w 148003"/>
                <a:gd name="connsiteY16" fmla="*/ 162020 h 324611"/>
                <a:gd name="connsiteX17" fmla="*/ 16310 w 148003"/>
                <a:gd name="connsiteY17" fmla="*/ 183452 h 324611"/>
                <a:gd name="connsiteX18" fmla="*/ 6403 w 148003"/>
                <a:gd name="connsiteY18" fmla="*/ 185642 h 324611"/>
                <a:gd name="connsiteX19" fmla="*/ 8594 w 148003"/>
                <a:gd name="connsiteY19" fmla="*/ 94679 h 324611"/>
                <a:gd name="connsiteX20" fmla="*/ 27549 w 148003"/>
                <a:gd name="connsiteY20" fmla="*/ 29623 h 324611"/>
                <a:gd name="connsiteX21" fmla="*/ 27549 w 148003"/>
                <a:gd name="connsiteY21" fmla="*/ 10668 h 324611"/>
                <a:gd name="connsiteX22" fmla="*/ 57172 w 148003"/>
                <a:gd name="connsiteY22" fmla="*/ 0 h 324611"/>
                <a:gd name="connsiteX23" fmla="*/ 71459 w 148003"/>
                <a:gd name="connsiteY23" fmla="*/ 2000 h 324611"/>
                <a:gd name="connsiteX24" fmla="*/ 71459 w 148003"/>
                <a:gd name="connsiteY24" fmla="*/ 2191 h 324611"/>
                <a:gd name="connsiteX25" fmla="*/ 86223 w 148003"/>
                <a:gd name="connsiteY25" fmla="*/ 9335 h 324611"/>
                <a:gd name="connsiteX26" fmla="*/ 139753 w 148003"/>
                <a:gd name="connsiteY26" fmla="*/ 109442 h 324611"/>
                <a:gd name="connsiteX27" fmla="*/ 146897 w 148003"/>
                <a:gd name="connsiteY27" fmla="*/ 195548 h 32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8003" h="324611">
                  <a:moveTo>
                    <a:pt x="146897" y="195644"/>
                  </a:moveTo>
                  <a:cubicBezTo>
                    <a:pt x="142230" y="236887"/>
                    <a:pt x="127466" y="266224"/>
                    <a:pt x="120036" y="280988"/>
                  </a:cubicBezTo>
                  <a:cubicBezTo>
                    <a:pt x="110226" y="299752"/>
                    <a:pt x="100034" y="314325"/>
                    <a:pt x="91843" y="324612"/>
                  </a:cubicBezTo>
                  <a:cubicBezTo>
                    <a:pt x="90795" y="322897"/>
                    <a:pt x="80508" y="308515"/>
                    <a:pt x="62220" y="307657"/>
                  </a:cubicBezTo>
                  <a:cubicBezTo>
                    <a:pt x="49837" y="307181"/>
                    <a:pt x="40979" y="313372"/>
                    <a:pt x="38312" y="315373"/>
                  </a:cubicBezTo>
                  <a:cubicBezTo>
                    <a:pt x="34788" y="310991"/>
                    <a:pt x="30406" y="304705"/>
                    <a:pt x="26978" y="296418"/>
                  </a:cubicBezTo>
                  <a:cubicBezTo>
                    <a:pt x="25930" y="293656"/>
                    <a:pt x="24977" y="291179"/>
                    <a:pt x="24310" y="288703"/>
                  </a:cubicBezTo>
                  <a:cubicBezTo>
                    <a:pt x="22596" y="283464"/>
                    <a:pt x="21644" y="278892"/>
                    <a:pt x="21167" y="275177"/>
                  </a:cubicBezTo>
                  <a:cubicBezTo>
                    <a:pt x="25072" y="273748"/>
                    <a:pt x="31835" y="271272"/>
                    <a:pt x="39360" y="266224"/>
                  </a:cubicBezTo>
                  <a:cubicBezTo>
                    <a:pt x="39551" y="266033"/>
                    <a:pt x="39836" y="265938"/>
                    <a:pt x="40027" y="265747"/>
                  </a:cubicBezTo>
                  <a:cubicBezTo>
                    <a:pt x="40312" y="265557"/>
                    <a:pt x="40694" y="265271"/>
                    <a:pt x="41074" y="264795"/>
                  </a:cubicBezTo>
                  <a:cubicBezTo>
                    <a:pt x="45265" y="262033"/>
                    <a:pt x="49647" y="258128"/>
                    <a:pt x="53838" y="253270"/>
                  </a:cubicBezTo>
                  <a:cubicBezTo>
                    <a:pt x="64982" y="240221"/>
                    <a:pt x="68602" y="226695"/>
                    <a:pt x="69935" y="220218"/>
                  </a:cubicBezTo>
                  <a:cubicBezTo>
                    <a:pt x="74888" y="214979"/>
                    <a:pt x="83937" y="203740"/>
                    <a:pt x="86509" y="187357"/>
                  </a:cubicBezTo>
                  <a:cubicBezTo>
                    <a:pt x="87747" y="179165"/>
                    <a:pt x="89747" y="166878"/>
                    <a:pt x="81842" y="156305"/>
                  </a:cubicBezTo>
                  <a:cubicBezTo>
                    <a:pt x="72411" y="143542"/>
                    <a:pt x="56219" y="143256"/>
                    <a:pt x="54028" y="143256"/>
                  </a:cubicBezTo>
                  <a:cubicBezTo>
                    <a:pt x="33740" y="143256"/>
                    <a:pt x="22691" y="160782"/>
                    <a:pt x="21929" y="162020"/>
                  </a:cubicBezTo>
                  <a:cubicBezTo>
                    <a:pt x="16500" y="170688"/>
                    <a:pt x="16214" y="179356"/>
                    <a:pt x="16310" y="183452"/>
                  </a:cubicBezTo>
                  <a:cubicBezTo>
                    <a:pt x="12880" y="184213"/>
                    <a:pt x="9642" y="184880"/>
                    <a:pt x="6403" y="185642"/>
                  </a:cubicBezTo>
                  <a:cubicBezTo>
                    <a:pt x="-4932" y="141446"/>
                    <a:pt x="688" y="112871"/>
                    <a:pt x="8594" y="94679"/>
                  </a:cubicBezTo>
                  <a:cubicBezTo>
                    <a:pt x="13547" y="82772"/>
                    <a:pt x="25549" y="61341"/>
                    <a:pt x="27549" y="29623"/>
                  </a:cubicBezTo>
                  <a:cubicBezTo>
                    <a:pt x="28216" y="21717"/>
                    <a:pt x="27834" y="15049"/>
                    <a:pt x="27549" y="10668"/>
                  </a:cubicBezTo>
                  <a:cubicBezTo>
                    <a:pt x="30787" y="8001"/>
                    <a:pt x="41550" y="286"/>
                    <a:pt x="57172" y="0"/>
                  </a:cubicBezTo>
                  <a:cubicBezTo>
                    <a:pt x="62601" y="0"/>
                    <a:pt x="67363" y="762"/>
                    <a:pt x="71459" y="2000"/>
                  </a:cubicBezTo>
                  <a:lnTo>
                    <a:pt x="71459" y="2191"/>
                  </a:lnTo>
                  <a:cubicBezTo>
                    <a:pt x="78889" y="4381"/>
                    <a:pt x="84032" y="7811"/>
                    <a:pt x="86223" y="9335"/>
                  </a:cubicBezTo>
                  <a:cubicBezTo>
                    <a:pt x="102320" y="27813"/>
                    <a:pt x="126990" y="61341"/>
                    <a:pt x="139753" y="109442"/>
                  </a:cubicBezTo>
                  <a:cubicBezTo>
                    <a:pt x="150898" y="151638"/>
                    <a:pt x="147850" y="185642"/>
                    <a:pt x="146897" y="19554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2" name="Freeform: Shape 841">
              <a:extLst>
                <a:ext uri="{FF2B5EF4-FFF2-40B4-BE49-F238E27FC236}">
                  <a16:creationId xmlns:a16="http://schemas.microsoft.com/office/drawing/2014/main" id="{13B820A7-7F6A-2697-64EA-251A658FBA46}"/>
                </a:ext>
              </a:extLst>
            </p:cNvPr>
            <p:cNvSpPr/>
            <p:nvPr/>
          </p:nvSpPr>
          <p:spPr>
            <a:xfrm>
              <a:off x="6669690" y="5381625"/>
              <a:ext cx="167449" cy="272605"/>
            </a:xfrm>
            <a:custGeom>
              <a:avLst/>
              <a:gdLst>
                <a:gd name="connsiteX0" fmla="*/ 167450 w 167449"/>
                <a:gd name="connsiteY0" fmla="*/ 136398 h 272605"/>
                <a:gd name="connsiteX1" fmla="*/ 113443 w 167449"/>
                <a:gd name="connsiteY1" fmla="*/ 263747 h 272605"/>
                <a:gd name="connsiteX2" fmla="*/ 83820 w 167449"/>
                <a:gd name="connsiteY2" fmla="*/ 272605 h 272605"/>
                <a:gd name="connsiteX3" fmla="*/ 0 w 167449"/>
                <a:gd name="connsiteY3" fmla="*/ 136398 h 272605"/>
                <a:gd name="connsiteX4" fmla="*/ 79153 w 167449"/>
                <a:gd name="connsiteY4" fmla="*/ 190 h 272605"/>
                <a:gd name="connsiteX5" fmla="*/ 83820 w 167449"/>
                <a:gd name="connsiteY5" fmla="*/ 0 h 272605"/>
                <a:gd name="connsiteX6" fmla="*/ 167450 w 167449"/>
                <a:gd name="connsiteY6" fmla="*/ 136398 h 27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449" h="272605">
                  <a:moveTo>
                    <a:pt x="167450" y="136398"/>
                  </a:moveTo>
                  <a:cubicBezTo>
                    <a:pt x="167450" y="194596"/>
                    <a:pt x="144971" y="244221"/>
                    <a:pt x="113443" y="263747"/>
                  </a:cubicBezTo>
                  <a:cubicBezTo>
                    <a:pt x="104108" y="269462"/>
                    <a:pt x="94202" y="272605"/>
                    <a:pt x="83820" y="272605"/>
                  </a:cubicBezTo>
                  <a:cubicBezTo>
                    <a:pt x="37624" y="272605"/>
                    <a:pt x="0" y="211646"/>
                    <a:pt x="0" y="136398"/>
                  </a:cubicBezTo>
                  <a:cubicBezTo>
                    <a:pt x="0" y="61151"/>
                    <a:pt x="35052" y="4096"/>
                    <a:pt x="79153" y="190"/>
                  </a:cubicBezTo>
                  <a:cubicBezTo>
                    <a:pt x="80677" y="0"/>
                    <a:pt x="82296" y="0"/>
                    <a:pt x="83820" y="0"/>
                  </a:cubicBezTo>
                  <a:cubicBezTo>
                    <a:pt x="129921" y="0"/>
                    <a:pt x="167450" y="60960"/>
                    <a:pt x="167450" y="136398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3" name="Freeform: Shape 842">
              <a:extLst>
                <a:ext uri="{FF2B5EF4-FFF2-40B4-BE49-F238E27FC236}">
                  <a16:creationId xmlns:a16="http://schemas.microsoft.com/office/drawing/2014/main" id="{FB6C8BDF-88B5-8FD9-079A-64FD337D28FC}"/>
                </a:ext>
              </a:extLst>
            </p:cNvPr>
            <p:cNvSpPr/>
            <p:nvPr/>
          </p:nvSpPr>
          <p:spPr>
            <a:xfrm>
              <a:off x="5700176" y="3875528"/>
              <a:ext cx="86355" cy="82870"/>
            </a:xfrm>
            <a:custGeom>
              <a:avLst/>
              <a:gdLst>
                <a:gd name="connsiteX0" fmla="*/ 76831 w 86355"/>
                <a:gd name="connsiteY0" fmla="*/ 73441 h 82870"/>
                <a:gd name="connsiteX1" fmla="*/ 51399 w 86355"/>
                <a:gd name="connsiteY1" fmla="*/ 63630 h 82870"/>
                <a:gd name="connsiteX2" fmla="*/ 23206 w 86355"/>
                <a:gd name="connsiteY2" fmla="*/ 82871 h 82870"/>
                <a:gd name="connsiteX3" fmla="*/ 8156 w 86355"/>
                <a:gd name="connsiteY3" fmla="*/ 64107 h 82870"/>
                <a:gd name="connsiteX4" fmla="*/ 3013 w 86355"/>
                <a:gd name="connsiteY4" fmla="*/ 22673 h 82870"/>
                <a:gd name="connsiteX5" fmla="*/ 26920 w 86355"/>
                <a:gd name="connsiteY5" fmla="*/ 1718 h 82870"/>
                <a:gd name="connsiteX6" fmla="*/ 33588 w 86355"/>
                <a:gd name="connsiteY6" fmla="*/ 194 h 82870"/>
                <a:gd name="connsiteX7" fmla="*/ 60448 w 86355"/>
                <a:gd name="connsiteY7" fmla="*/ 7623 h 82870"/>
                <a:gd name="connsiteX8" fmla="*/ 84832 w 86355"/>
                <a:gd name="connsiteY8" fmla="*/ 34960 h 82870"/>
                <a:gd name="connsiteX9" fmla="*/ 76926 w 86355"/>
                <a:gd name="connsiteY9" fmla="*/ 73441 h 8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55" h="82870">
                  <a:moveTo>
                    <a:pt x="76831" y="73441"/>
                  </a:moveTo>
                  <a:cubicBezTo>
                    <a:pt x="75307" y="72013"/>
                    <a:pt x="65687" y="62869"/>
                    <a:pt x="51399" y="63630"/>
                  </a:cubicBezTo>
                  <a:cubicBezTo>
                    <a:pt x="39493" y="64297"/>
                    <a:pt x="28635" y="71727"/>
                    <a:pt x="23206" y="82871"/>
                  </a:cubicBezTo>
                  <a:cubicBezTo>
                    <a:pt x="19205" y="79442"/>
                    <a:pt x="12918" y="73251"/>
                    <a:pt x="8156" y="64107"/>
                  </a:cubicBezTo>
                  <a:cubicBezTo>
                    <a:pt x="4156" y="56391"/>
                    <a:pt x="-4608" y="39723"/>
                    <a:pt x="3013" y="22673"/>
                  </a:cubicBezTo>
                  <a:cubicBezTo>
                    <a:pt x="7394" y="12862"/>
                    <a:pt x="16348" y="4861"/>
                    <a:pt x="26920" y="1718"/>
                  </a:cubicBezTo>
                  <a:cubicBezTo>
                    <a:pt x="29111" y="956"/>
                    <a:pt x="31302" y="480"/>
                    <a:pt x="33588" y="194"/>
                  </a:cubicBezTo>
                  <a:cubicBezTo>
                    <a:pt x="45208" y="-1044"/>
                    <a:pt x="53876" y="3909"/>
                    <a:pt x="60448" y="7623"/>
                  </a:cubicBezTo>
                  <a:cubicBezTo>
                    <a:pt x="67116" y="11529"/>
                    <a:pt x="80165" y="19149"/>
                    <a:pt x="84832" y="34960"/>
                  </a:cubicBezTo>
                  <a:cubicBezTo>
                    <a:pt x="90547" y="54677"/>
                    <a:pt x="78450" y="71250"/>
                    <a:pt x="76926" y="7344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4" name="Freeform: Shape 843">
              <a:extLst>
                <a:ext uri="{FF2B5EF4-FFF2-40B4-BE49-F238E27FC236}">
                  <a16:creationId xmlns:a16="http://schemas.microsoft.com/office/drawing/2014/main" id="{69644046-FA28-E0D7-5C28-282E230A25EB}"/>
                </a:ext>
              </a:extLst>
            </p:cNvPr>
            <p:cNvSpPr/>
            <p:nvPr/>
          </p:nvSpPr>
          <p:spPr>
            <a:xfrm>
              <a:off x="5656147" y="3757619"/>
              <a:ext cx="78201" cy="95338"/>
            </a:xfrm>
            <a:custGeom>
              <a:avLst/>
              <a:gdLst>
                <a:gd name="connsiteX0" fmla="*/ 75807 w 78201"/>
                <a:gd name="connsiteY0" fmla="*/ 84766 h 95338"/>
                <a:gd name="connsiteX1" fmla="*/ 64949 w 78201"/>
                <a:gd name="connsiteY1" fmla="*/ 83051 h 95338"/>
                <a:gd name="connsiteX2" fmla="*/ 60758 w 78201"/>
                <a:gd name="connsiteY2" fmla="*/ 84004 h 95338"/>
                <a:gd name="connsiteX3" fmla="*/ 47613 w 78201"/>
                <a:gd name="connsiteY3" fmla="*/ 95338 h 95338"/>
                <a:gd name="connsiteX4" fmla="*/ 21515 w 78201"/>
                <a:gd name="connsiteY4" fmla="*/ 77622 h 95338"/>
                <a:gd name="connsiteX5" fmla="*/ 3227 w 78201"/>
                <a:gd name="connsiteY5" fmla="*/ 18376 h 95338"/>
                <a:gd name="connsiteX6" fmla="*/ 17228 w 78201"/>
                <a:gd name="connsiteY6" fmla="*/ 3994 h 95338"/>
                <a:gd name="connsiteX7" fmla="*/ 29325 w 78201"/>
                <a:gd name="connsiteY7" fmla="*/ 88 h 95338"/>
                <a:gd name="connsiteX8" fmla="*/ 66092 w 78201"/>
                <a:gd name="connsiteY8" fmla="*/ 24091 h 95338"/>
                <a:gd name="connsiteX9" fmla="*/ 77998 w 78201"/>
                <a:gd name="connsiteY9" fmla="*/ 60096 h 95338"/>
                <a:gd name="connsiteX10" fmla="*/ 75807 w 78201"/>
                <a:gd name="connsiteY10" fmla="*/ 84766 h 95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8201" h="95338">
                  <a:moveTo>
                    <a:pt x="75807" y="84766"/>
                  </a:moveTo>
                  <a:cubicBezTo>
                    <a:pt x="73616" y="83813"/>
                    <a:pt x="69711" y="82575"/>
                    <a:pt x="64949" y="83051"/>
                  </a:cubicBezTo>
                  <a:cubicBezTo>
                    <a:pt x="63425" y="83242"/>
                    <a:pt x="61996" y="83527"/>
                    <a:pt x="60758" y="84004"/>
                  </a:cubicBezTo>
                  <a:cubicBezTo>
                    <a:pt x="52566" y="86766"/>
                    <a:pt x="48185" y="94291"/>
                    <a:pt x="47613" y="95338"/>
                  </a:cubicBezTo>
                  <a:cubicBezTo>
                    <a:pt x="40946" y="92576"/>
                    <a:pt x="30849" y="87433"/>
                    <a:pt x="21515" y="77622"/>
                  </a:cubicBezTo>
                  <a:cubicBezTo>
                    <a:pt x="19991" y="75907"/>
                    <a:pt x="-9632" y="44094"/>
                    <a:pt x="3227" y="18376"/>
                  </a:cubicBezTo>
                  <a:cubicBezTo>
                    <a:pt x="6179" y="12661"/>
                    <a:pt x="11132" y="7327"/>
                    <a:pt x="17228" y="3994"/>
                  </a:cubicBezTo>
                  <a:cubicBezTo>
                    <a:pt x="20943" y="1803"/>
                    <a:pt x="24944" y="469"/>
                    <a:pt x="29325" y="88"/>
                  </a:cubicBezTo>
                  <a:cubicBezTo>
                    <a:pt x="48089" y="-1436"/>
                    <a:pt x="61139" y="17138"/>
                    <a:pt x="66092" y="24091"/>
                  </a:cubicBezTo>
                  <a:cubicBezTo>
                    <a:pt x="76188" y="38474"/>
                    <a:pt x="77617" y="53524"/>
                    <a:pt x="77998" y="60096"/>
                  </a:cubicBezTo>
                  <a:cubicBezTo>
                    <a:pt x="78760" y="70383"/>
                    <a:pt x="77236" y="79051"/>
                    <a:pt x="75807" y="8476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5" name="Freeform: Shape 844">
              <a:extLst>
                <a:ext uri="{FF2B5EF4-FFF2-40B4-BE49-F238E27FC236}">
                  <a16:creationId xmlns:a16="http://schemas.microsoft.com/office/drawing/2014/main" id="{BD31015A-0377-C6F9-587C-66E1CFF0AE7A}"/>
                </a:ext>
              </a:extLst>
            </p:cNvPr>
            <p:cNvSpPr/>
            <p:nvPr/>
          </p:nvSpPr>
          <p:spPr>
            <a:xfrm>
              <a:off x="5325879" y="3875204"/>
              <a:ext cx="101560" cy="81726"/>
            </a:xfrm>
            <a:custGeom>
              <a:avLst/>
              <a:gdLst>
                <a:gd name="connsiteX0" fmla="*/ 101561 w 101560"/>
                <a:gd name="connsiteY0" fmla="*/ 45381 h 81726"/>
                <a:gd name="connsiteX1" fmla="*/ 88798 w 101560"/>
                <a:gd name="connsiteY1" fmla="*/ 63193 h 81726"/>
                <a:gd name="connsiteX2" fmla="*/ 87750 w 101560"/>
                <a:gd name="connsiteY2" fmla="*/ 66431 h 81726"/>
                <a:gd name="connsiteX3" fmla="*/ 86035 w 101560"/>
                <a:gd name="connsiteY3" fmla="*/ 81290 h 81726"/>
                <a:gd name="connsiteX4" fmla="*/ 22408 w 101560"/>
                <a:gd name="connsiteY4" fmla="*/ 65002 h 81726"/>
                <a:gd name="connsiteX5" fmla="*/ 2691 w 101560"/>
                <a:gd name="connsiteY5" fmla="*/ 39666 h 81726"/>
                <a:gd name="connsiteX6" fmla="*/ 6882 w 101560"/>
                <a:gd name="connsiteY6" fmla="*/ 4423 h 81726"/>
                <a:gd name="connsiteX7" fmla="*/ 24599 w 101560"/>
                <a:gd name="connsiteY7" fmla="*/ 42 h 81726"/>
                <a:gd name="connsiteX8" fmla="*/ 80320 w 101560"/>
                <a:gd name="connsiteY8" fmla="*/ 17758 h 81726"/>
                <a:gd name="connsiteX9" fmla="*/ 101561 w 101560"/>
                <a:gd name="connsiteY9" fmla="*/ 45190 h 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560" h="81726">
                  <a:moveTo>
                    <a:pt x="101561" y="45381"/>
                  </a:moveTo>
                  <a:cubicBezTo>
                    <a:pt x="98323" y="48048"/>
                    <a:pt x="92417" y="53953"/>
                    <a:pt x="88798" y="63193"/>
                  </a:cubicBezTo>
                  <a:cubicBezTo>
                    <a:pt x="88321" y="64240"/>
                    <a:pt x="88036" y="65383"/>
                    <a:pt x="87750" y="66431"/>
                  </a:cubicBezTo>
                  <a:cubicBezTo>
                    <a:pt x="85845" y="72622"/>
                    <a:pt x="85749" y="78051"/>
                    <a:pt x="86035" y="81290"/>
                  </a:cubicBezTo>
                  <a:cubicBezTo>
                    <a:pt x="74891" y="82243"/>
                    <a:pt x="46316" y="83290"/>
                    <a:pt x="22408" y="65002"/>
                  </a:cubicBezTo>
                  <a:cubicBezTo>
                    <a:pt x="16979" y="61002"/>
                    <a:pt x="7168" y="53191"/>
                    <a:pt x="2691" y="39666"/>
                  </a:cubicBezTo>
                  <a:cubicBezTo>
                    <a:pt x="-547" y="29855"/>
                    <a:pt x="-2547" y="12519"/>
                    <a:pt x="6882" y="4423"/>
                  </a:cubicBezTo>
                  <a:cubicBezTo>
                    <a:pt x="8788" y="2899"/>
                    <a:pt x="12502" y="232"/>
                    <a:pt x="24599" y="42"/>
                  </a:cubicBezTo>
                  <a:cubicBezTo>
                    <a:pt x="33743" y="-149"/>
                    <a:pt x="58413" y="-435"/>
                    <a:pt x="80320" y="17758"/>
                  </a:cubicBezTo>
                  <a:cubicBezTo>
                    <a:pt x="91179" y="26712"/>
                    <a:pt x="97656" y="37189"/>
                    <a:pt x="101561" y="4519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6" name="Freeform: Shape 845">
              <a:extLst>
                <a:ext uri="{FF2B5EF4-FFF2-40B4-BE49-F238E27FC236}">
                  <a16:creationId xmlns:a16="http://schemas.microsoft.com/office/drawing/2014/main" id="{3B9A15B8-4645-AC85-1102-F6665B64752C}"/>
                </a:ext>
              </a:extLst>
            </p:cNvPr>
            <p:cNvSpPr/>
            <p:nvPr/>
          </p:nvSpPr>
          <p:spPr>
            <a:xfrm>
              <a:off x="5460811" y="3944833"/>
              <a:ext cx="109693" cy="76816"/>
            </a:xfrm>
            <a:custGeom>
              <a:avLst/>
              <a:gdLst>
                <a:gd name="connsiteX0" fmla="*/ 100455 w 109693"/>
                <a:gd name="connsiteY0" fmla="*/ 56047 h 76816"/>
                <a:gd name="connsiteX1" fmla="*/ 101884 w 109693"/>
                <a:gd name="connsiteY1" fmla="*/ 74526 h 76816"/>
                <a:gd name="connsiteX2" fmla="*/ 29303 w 109693"/>
                <a:gd name="connsiteY2" fmla="*/ 68811 h 76816"/>
                <a:gd name="connsiteX3" fmla="*/ 3205 w 109693"/>
                <a:gd name="connsiteY3" fmla="*/ 56047 h 76816"/>
                <a:gd name="connsiteX4" fmla="*/ 538 w 109693"/>
                <a:gd name="connsiteY4" fmla="*/ 31187 h 76816"/>
                <a:gd name="connsiteX5" fmla="*/ 7396 w 109693"/>
                <a:gd name="connsiteY5" fmla="*/ 14423 h 76816"/>
                <a:gd name="connsiteX6" fmla="*/ 26446 w 109693"/>
                <a:gd name="connsiteY6" fmla="*/ 326 h 76816"/>
                <a:gd name="connsiteX7" fmla="*/ 72261 w 109693"/>
                <a:gd name="connsiteY7" fmla="*/ 6041 h 76816"/>
                <a:gd name="connsiteX8" fmla="*/ 109694 w 109693"/>
                <a:gd name="connsiteY8" fmla="*/ 26329 h 76816"/>
                <a:gd name="connsiteX9" fmla="*/ 100741 w 109693"/>
                <a:gd name="connsiteY9" fmla="*/ 54523 h 76816"/>
                <a:gd name="connsiteX10" fmla="*/ 100550 w 109693"/>
                <a:gd name="connsiteY10" fmla="*/ 55952 h 76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9693" h="76816">
                  <a:moveTo>
                    <a:pt x="100455" y="56047"/>
                  </a:moveTo>
                  <a:cubicBezTo>
                    <a:pt x="99979" y="63381"/>
                    <a:pt x="100931" y="69668"/>
                    <a:pt x="101884" y="74526"/>
                  </a:cubicBezTo>
                  <a:cubicBezTo>
                    <a:pt x="86358" y="77193"/>
                    <a:pt x="59212" y="79669"/>
                    <a:pt x="29303" y="68811"/>
                  </a:cubicBezTo>
                  <a:cubicBezTo>
                    <a:pt x="19016" y="65096"/>
                    <a:pt x="10348" y="60619"/>
                    <a:pt x="3205" y="56047"/>
                  </a:cubicBezTo>
                  <a:cubicBezTo>
                    <a:pt x="2728" y="54809"/>
                    <a:pt x="-1463" y="43760"/>
                    <a:pt x="538" y="31187"/>
                  </a:cubicBezTo>
                  <a:cubicBezTo>
                    <a:pt x="1490" y="25758"/>
                    <a:pt x="3300" y="19852"/>
                    <a:pt x="7396" y="14423"/>
                  </a:cubicBezTo>
                  <a:cubicBezTo>
                    <a:pt x="13777" y="5755"/>
                    <a:pt x="22255" y="1850"/>
                    <a:pt x="26446" y="326"/>
                  </a:cubicBezTo>
                  <a:cubicBezTo>
                    <a:pt x="36352" y="-436"/>
                    <a:pt x="53116" y="-341"/>
                    <a:pt x="72261" y="6041"/>
                  </a:cubicBezTo>
                  <a:cubicBezTo>
                    <a:pt x="89596" y="11756"/>
                    <a:pt x="102169" y="20329"/>
                    <a:pt x="109694" y="26329"/>
                  </a:cubicBezTo>
                  <a:cubicBezTo>
                    <a:pt x="106551" y="31949"/>
                    <a:pt x="101788" y="41569"/>
                    <a:pt x="100741" y="54523"/>
                  </a:cubicBezTo>
                  <a:cubicBezTo>
                    <a:pt x="100550" y="54999"/>
                    <a:pt x="100550" y="55476"/>
                    <a:pt x="100550" y="5595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7" name="Freeform: Shape 846">
              <a:extLst>
                <a:ext uri="{FF2B5EF4-FFF2-40B4-BE49-F238E27FC236}">
                  <a16:creationId xmlns:a16="http://schemas.microsoft.com/office/drawing/2014/main" id="{1349678C-CB5C-EAF5-1F4D-175AAFA2A0E6}"/>
                </a:ext>
              </a:extLst>
            </p:cNvPr>
            <p:cNvSpPr/>
            <p:nvPr/>
          </p:nvSpPr>
          <p:spPr>
            <a:xfrm>
              <a:off x="5433336" y="4001071"/>
              <a:ext cx="91080" cy="68652"/>
            </a:xfrm>
            <a:custGeom>
              <a:avLst/>
              <a:gdLst>
                <a:gd name="connsiteX0" fmla="*/ 90306 w 91080"/>
                <a:gd name="connsiteY0" fmla="*/ 45815 h 68652"/>
                <a:gd name="connsiteX1" fmla="*/ 89544 w 91080"/>
                <a:gd name="connsiteY1" fmla="*/ 49244 h 68652"/>
                <a:gd name="connsiteX2" fmla="*/ 83924 w 91080"/>
                <a:gd name="connsiteY2" fmla="*/ 64484 h 68652"/>
                <a:gd name="connsiteX3" fmla="*/ 36776 w 91080"/>
                <a:gd name="connsiteY3" fmla="*/ 68009 h 68652"/>
                <a:gd name="connsiteX4" fmla="*/ 3533 w 91080"/>
                <a:gd name="connsiteY4" fmla="*/ 60579 h 68652"/>
                <a:gd name="connsiteX5" fmla="*/ 295 w 91080"/>
                <a:gd name="connsiteY5" fmla="*/ 44768 h 68652"/>
                <a:gd name="connsiteX6" fmla="*/ 1057 w 91080"/>
                <a:gd name="connsiteY6" fmla="*/ 25337 h 68652"/>
                <a:gd name="connsiteX7" fmla="*/ 7153 w 91080"/>
                <a:gd name="connsiteY7" fmla="*/ 6763 h 68652"/>
                <a:gd name="connsiteX8" fmla="*/ 20773 w 91080"/>
                <a:gd name="connsiteY8" fmla="*/ 1048 h 68652"/>
                <a:gd name="connsiteX9" fmla="*/ 30680 w 91080"/>
                <a:gd name="connsiteY9" fmla="*/ 0 h 68652"/>
                <a:gd name="connsiteX10" fmla="*/ 59540 w 91080"/>
                <a:gd name="connsiteY10" fmla="*/ 11621 h 68652"/>
                <a:gd name="connsiteX11" fmla="*/ 88115 w 91080"/>
                <a:gd name="connsiteY11" fmla="*/ 17717 h 68652"/>
                <a:gd name="connsiteX12" fmla="*/ 90306 w 91080"/>
                <a:gd name="connsiteY12" fmla="*/ 45911 h 6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1080" h="68652">
                  <a:moveTo>
                    <a:pt x="90306" y="45815"/>
                  </a:moveTo>
                  <a:cubicBezTo>
                    <a:pt x="90116" y="47054"/>
                    <a:pt x="89830" y="48101"/>
                    <a:pt x="89544" y="49244"/>
                  </a:cubicBezTo>
                  <a:cubicBezTo>
                    <a:pt x="88306" y="55721"/>
                    <a:pt x="86020" y="60865"/>
                    <a:pt x="83924" y="64484"/>
                  </a:cubicBezTo>
                  <a:cubicBezTo>
                    <a:pt x="72875" y="67246"/>
                    <a:pt x="56492" y="69913"/>
                    <a:pt x="36776" y="68009"/>
                  </a:cubicBezTo>
                  <a:cubicBezTo>
                    <a:pt x="23441" y="66770"/>
                    <a:pt x="12106" y="63627"/>
                    <a:pt x="3533" y="60579"/>
                  </a:cubicBezTo>
                  <a:cubicBezTo>
                    <a:pt x="2295" y="56674"/>
                    <a:pt x="866" y="51245"/>
                    <a:pt x="295" y="44768"/>
                  </a:cubicBezTo>
                  <a:cubicBezTo>
                    <a:pt x="-181" y="39148"/>
                    <a:pt x="-181" y="32480"/>
                    <a:pt x="1057" y="25337"/>
                  </a:cubicBezTo>
                  <a:cubicBezTo>
                    <a:pt x="2486" y="17717"/>
                    <a:pt x="4771" y="11335"/>
                    <a:pt x="7153" y="6763"/>
                  </a:cubicBezTo>
                  <a:cubicBezTo>
                    <a:pt x="10296" y="4763"/>
                    <a:pt x="14773" y="2381"/>
                    <a:pt x="20773" y="1048"/>
                  </a:cubicBezTo>
                  <a:cubicBezTo>
                    <a:pt x="24679" y="286"/>
                    <a:pt x="27917" y="0"/>
                    <a:pt x="30680" y="0"/>
                  </a:cubicBezTo>
                  <a:cubicBezTo>
                    <a:pt x="38395" y="4001"/>
                    <a:pt x="48205" y="8192"/>
                    <a:pt x="59540" y="11621"/>
                  </a:cubicBezTo>
                  <a:cubicBezTo>
                    <a:pt x="70208" y="14859"/>
                    <a:pt x="79829" y="16573"/>
                    <a:pt x="88115" y="17717"/>
                  </a:cubicBezTo>
                  <a:cubicBezTo>
                    <a:pt x="90020" y="23146"/>
                    <a:pt x="92306" y="33433"/>
                    <a:pt x="90306" y="45911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8" name="Freeform: Shape 847">
              <a:extLst>
                <a:ext uri="{FF2B5EF4-FFF2-40B4-BE49-F238E27FC236}">
                  <a16:creationId xmlns:a16="http://schemas.microsoft.com/office/drawing/2014/main" id="{8B1FA997-DF95-07EF-BA5F-1411338CE584}"/>
                </a:ext>
              </a:extLst>
            </p:cNvPr>
            <p:cNvSpPr/>
            <p:nvPr/>
          </p:nvSpPr>
          <p:spPr>
            <a:xfrm>
              <a:off x="5342531" y="4019380"/>
              <a:ext cx="92147" cy="79195"/>
            </a:xfrm>
            <a:custGeom>
              <a:avLst/>
              <a:gdLst>
                <a:gd name="connsiteX0" fmla="*/ 92147 w 92147"/>
                <a:gd name="connsiteY0" fmla="*/ 51795 h 79195"/>
                <a:gd name="connsiteX1" fmla="*/ 80051 w 92147"/>
                <a:gd name="connsiteY1" fmla="*/ 62653 h 79195"/>
                <a:gd name="connsiteX2" fmla="*/ 77384 w 92147"/>
                <a:gd name="connsiteY2" fmla="*/ 68558 h 79195"/>
                <a:gd name="connsiteX3" fmla="*/ 75955 w 92147"/>
                <a:gd name="connsiteY3" fmla="*/ 78655 h 79195"/>
                <a:gd name="connsiteX4" fmla="*/ 27568 w 92147"/>
                <a:gd name="connsiteY4" fmla="*/ 69225 h 79195"/>
                <a:gd name="connsiteX5" fmla="*/ 4136 w 92147"/>
                <a:gd name="connsiteY5" fmla="*/ 45794 h 79195"/>
                <a:gd name="connsiteX6" fmla="*/ 4136 w 92147"/>
                <a:gd name="connsiteY6" fmla="*/ 13409 h 79195"/>
                <a:gd name="connsiteX7" fmla="*/ 10042 w 92147"/>
                <a:gd name="connsiteY7" fmla="*/ 7027 h 79195"/>
                <a:gd name="connsiteX8" fmla="*/ 10042 w 92147"/>
                <a:gd name="connsiteY8" fmla="*/ 6837 h 79195"/>
                <a:gd name="connsiteX9" fmla="*/ 26615 w 92147"/>
                <a:gd name="connsiteY9" fmla="*/ 169 h 79195"/>
                <a:gd name="connsiteX10" fmla="*/ 68049 w 92147"/>
                <a:gd name="connsiteY10" fmla="*/ 21696 h 79195"/>
                <a:gd name="connsiteX11" fmla="*/ 92052 w 92147"/>
                <a:gd name="connsiteY11" fmla="*/ 51795 h 7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147" h="79195">
                  <a:moveTo>
                    <a:pt x="92147" y="51795"/>
                  </a:moveTo>
                  <a:cubicBezTo>
                    <a:pt x="89861" y="52842"/>
                    <a:pt x="84051" y="55985"/>
                    <a:pt x="80051" y="62653"/>
                  </a:cubicBezTo>
                  <a:cubicBezTo>
                    <a:pt x="78813" y="64653"/>
                    <a:pt x="78050" y="66654"/>
                    <a:pt x="77384" y="68558"/>
                  </a:cubicBezTo>
                  <a:cubicBezTo>
                    <a:pt x="75955" y="73035"/>
                    <a:pt x="75955" y="76941"/>
                    <a:pt x="75955" y="78655"/>
                  </a:cubicBezTo>
                  <a:cubicBezTo>
                    <a:pt x="66621" y="79703"/>
                    <a:pt x="46904" y="80370"/>
                    <a:pt x="27568" y="69225"/>
                  </a:cubicBezTo>
                  <a:cubicBezTo>
                    <a:pt x="20900" y="65320"/>
                    <a:pt x="9851" y="59129"/>
                    <a:pt x="4136" y="45794"/>
                  </a:cubicBezTo>
                  <a:cubicBezTo>
                    <a:pt x="2422" y="42079"/>
                    <a:pt x="-4245" y="26363"/>
                    <a:pt x="4136" y="13409"/>
                  </a:cubicBezTo>
                  <a:cubicBezTo>
                    <a:pt x="5851" y="10742"/>
                    <a:pt x="7851" y="8646"/>
                    <a:pt x="10042" y="7027"/>
                  </a:cubicBezTo>
                  <a:lnTo>
                    <a:pt x="10042" y="6837"/>
                  </a:lnTo>
                  <a:cubicBezTo>
                    <a:pt x="17186" y="1217"/>
                    <a:pt x="25377" y="359"/>
                    <a:pt x="26615" y="169"/>
                  </a:cubicBezTo>
                  <a:cubicBezTo>
                    <a:pt x="42713" y="-1545"/>
                    <a:pt x="55286" y="10075"/>
                    <a:pt x="68049" y="21696"/>
                  </a:cubicBezTo>
                  <a:cubicBezTo>
                    <a:pt x="74526" y="27791"/>
                    <a:pt x="83765" y="37412"/>
                    <a:pt x="92052" y="51795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49" name="Freeform: Shape 848">
              <a:extLst>
                <a:ext uri="{FF2B5EF4-FFF2-40B4-BE49-F238E27FC236}">
                  <a16:creationId xmlns:a16="http://schemas.microsoft.com/office/drawing/2014/main" id="{2CCDCFA0-211D-519F-C0B3-CD8DFF22F239}"/>
                </a:ext>
              </a:extLst>
            </p:cNvPr>
            <p:cNvSpPr/>
            <p:nvPr/>
          </p:nvSpPr>
          <p:spPr>
            <a:xfrm>
              <a:off x="5286890" y="3954025"/>
              <a:ext cx="92543" cy="71241"/>
            </a:xfrm>
            <a:custGeom>
              <a:avLst/>
              <a:gdLst>
                <a:gd name="connsiteX0" fmla="*/ 92448 w 92543"/>
                <a:gd name="connsiteY0" fmla="*/ 38473 h 71241"/>
                <a:gd name="connsiteX1" fmla="*/ 69969 w 92543"/>
                <a:gd name="connsiteY1" fmla="*/ 55047 h 71241"/>
                <a:gd name="connsiteX2" fmla="*/ 68255 w 92543"/>
                <a:gd name="connsiteY2" fmla="*/ 58190 h 71241"/>
                <a:gd name="connsiteX3" fmla="*/ 64731 w 92543"/>
                <a:gd name="connsiteY3" fmla="*/ 71239 h 71241"/>
                <a:gd name="connsiteX4" fmla="*/ 2342 w 92543"/>
                <a:gd name="connsiteY4" fmla="*/ 41331 h 71241"/>
                <a:gd name="connsiteX5" fmla="*/ 3009 w 92543"/>
                <a:gd name="connsiteY5" fmla="*/ 15899 h 71241"/>
                <a:gd name="connsiteX6" fmla="*/ 29869 w 92543"/>
                <a:gd name="connsiteY6" fmla="*/ 373 h 71241"/>
                <a:gd name="connsiteX7" fmla="*/ 67874 w 92543"/>
                <a:gd name="connsiteY7" fmla="*/ 11708 h 71241"/>
                <a:gd name="connsiteX8" fmla="*/ 92544 w 92543"/>
                <a:gd name="connsiteY8" fmla="*/ 38569 h 71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43" h="71241">
                  <a:moveTo>
                    <a:pt x="92448" y="38473"/>
                  </a:moveTo>
                  <a:cubicBezTo>
                    <a:pt x="89305" y="39426"/>
                    <a:pt x="77208" y="43140"/>
                    <a:pt x="69969" y="55047"/>
                  </a:cubicBezTo>
                  <a:cubicBezTo>
                    <a:pt x="69302" y="56095"/>
                    <a:pt x="68731" y="57238"/>
                    <a:pt x="68255" y="58190"/>
                  </a:cubicBezTo>
                  <a:cubicBezTo>
                    <a:pt x="65778" y="63429"/>
                    <a:pt x="65016" y="68096"/>
                    <a:pt x="64731" y="71239"/>
                  </a:cubicBezTo>
                  <a:cubicBezTo>
                    <a:pt x="34155" y="71430"/>
                    <a:pt x="9200" y="59714"/>
                    <a:pt x="2342" y="41331"/>
                  </a:cubicBezTo>
                  <a:cubicBezTo>
                    <a:pt x="1580" y="39331"/>
                    <a:pt x="-2897" y="27043"/>
                    <a:pt x="3009" y="15899"/>
                  </a:cubicBezTo>
                  <a:cubicBezTo>
                    <a:pt x="9867" y="3136"/>
                    <a:pt x="25488" y="1040"/>
                    <a:pt x="29869" y="373"/>
                  </a:cubicBezTo>
                  <a:cubicBezTo>
                    <a:pt x="47109" y="-1913"/>
                    <a:pt x="60635" y="6850"/>
                    <a:pt x="67874" y="11708"/>
                  </a:cubicBezTo>
                  <a:cubicBezTo>
                    <a:pt x="80923" y="20281"/>
                    <a:pt x="88543" y="31139"/>
                    <a:pt x="92544" y="38569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0" name="Freeform: Shape 849">
              <a:extLst>
                <a:ext uri="{FF2B5EF4-FFF2-40B4-BE49-F238E27FC236}">
                  <a16:creationId xmlns:a16="http://schemas.microsoft.com/office/drawing/2014/main" id="{D54727DD-46D3-26BC-9B23-689F0FC28421}"/>
                </a:ext>
              </a:extLst>
            </p:cNvPr>
            <p:cNvSpPr/>
            <p:nvPr/>
          </p:nvSpPr>
          <p:spPr>
            <a:xfrm>
              <a:off x="5482124" y="4065365"/>
              <a:ext cx="83251" cy="76923"/>
            </a:xfrm>
            <a:custGeom>
              <a:avLst/>
              <a:gdLst>
                <a:gd name="connsiteX0" fmla="*/ 82000 w 83251"/>
                <a:gd name="connsiteY0" fmla="*/ 44958 h 76923"/>
                <a:gd name="connsiteX1" fmla="*/ 72570 w 83251"/>
                <a:gd name="connsiteY1" fmla="*/ 62960 h 76923"/>
                <a:gd name="connsiteX2" fmla="*/ 47138 w 83251"/>
                <a:gd name="connsiteY2" fmla="*/ 76771 h 76923"/>
                <a:gd name="connsiteX3" fmla="*/ 28850 w 83251"/>
                <a:gd name="connsiteY3" fmla="*/ 73819 h 76923"/>
                <a:gd name="connsiteX4" fmla="*/ 5895 w 83251"/>
                <a:gd name="connsiteY4" fmla="*/ 55531 h 76923"/>
                <a:gd name="connsiteX5" fmla="*/ 2466 w 83251"/>
                <a:gd name="connsiteY5" fmla="*/ 48387 h 76923"/>
                <a:gd name="connsiteX6" fmla="*/ 2466 w 83251"/>
                <a:gd name="connsiteY6" fmla="*/ 48196 h 76923"/>
                <a:gd name="connsiteX7" fmla="*/ 1418 w 83251"/>
                <a:gd name="connsiteY7" fmla="*/ 25813 h 76923"/>
                <a:gd name="connsiteX8" fmla="*/ 22659 w 83251"/>
                <a:gd name="connsiteY8" fmla="*/ 2667 h 76923"/>
                <a:gd name="connsiteX9" fmla="*/ 35232 w 83251"/>
                <a:gd name="connsiteY9" fmla="*/ 0 h 76923"/>
                <a:gd name="connsiteX10" fmla="*/ 53996 w 83251"/>
                <a:gd name="connsiteY10" fmla="*/ 5239 h 76923"/>
                <a:gd name="connsiteX11" fmla="*/ 79618 w 83251"/>
                <a:gd name="connsiteY11" fmla="*/ 18288 h 76923"/>
                <a:gd name="connsiteX12" fmla="*/ 82095 w 83251"/>
                <a:gd name="connsiteY12" fmla="*/ 44863 h 7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251" h="76923">
                  <a:moveTo>
                    <a:pt x="82000" y="44958"/>
                  </a:moveTo>
                  <a:cubicBezTo>
                    <a:pt x="81523" y="47149"/>
                    <a:pt x="79333" y="55245"/>
                    <a:pt x="72570" y="62960"/>
                  </a:cubicBezTo>
                  <a:cubicBezTo>
                    <a:pt x="69903" y="65722"/>
                    <a:pt x="61235" y="75343"/>
                    <a:pt x="47138" y="76771"/>
                  </a:cubicBezTo>
                  <a:cubicBezTo>
                    <a:pt x="38947" y="77534"/>
                    <a:pt x="32565" y="75247"/>
                    <a:pt x="28850" y="73819"/>
                  </a:cubicBezTo>
                  <a:cubicBezTo>
                    <a:pt x="24469" y="72295"/>
                    <a:pt x="13134" y="67723"/>
                    <a:pt x="5895" y="55531"/>
                  </a:cubicBezTo>
                  <a:cubicBezTo>
                    <a:pt x="5133" y="54483"/>
                    <a:pt x="3704" y="51816"/>
                    <a:pt x="2466" y="48387"/>
                  </a:cubicBezTo>
                  <a:lnTo>
                    <a:pt x="2466" y="48196"/>
                  </a:lnTo>
                  <a:cubicBezTo>
                    <a:pt x="275" y="42577"/>
                    <a:pt x="-1249" y="34671"/>
                    <a:pt x="1418" y="25813"/>
                  </a:cubicBezTo>
                  <a:cubicBezTo>
                    <a:pt x="6085" y="9811"/>
                    <a:pt x="20659" y="3429"/>
                    <a:pt x="22659" y="2667"/>
                  </a:cubicBezTo>
                  <a:cubicBezTo>
                    <a:pt x="26850" y="1714"/>
                    <a:pt x="31041" y="953"/>
                    <a:pt x="35232" y="0"/>
                  </a:cubicBezTo>
                  <a:cubicBezTo>
                    <a:pt x="40852" y="1048"/>
                    <a:pt x="47138" y="2762"/>
                    <a:pt x="53996" y="5239"/>
                  </a:cubicBezTo>
                  <a:cubicBezTo>
                    <a:pt x="64569" y="9144"/>
                    <a:pt x="73046" y="13906"/>
                    <a:pt x="79618" y="18288"/>
                  </a:cubicBezTo>
                  <a:cubicBezTo>
                    <a:pt x="81143" y="21812"/>
                    <a:pt x="85238" y="32099"/>
                    <a:pt x="82095" y="4486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1" name="Freeform: Shape 850">
              <a:extLst>
                <a:ext uri="{FF2B5EF4-FFF2-40B4-BE49-F238E27FC236}">
                  <a16:creationId xmlns:a16="http://schemas.microsoft.com/office/drawing/2014/main" id="{A1755B75-018B-8237-0637-6B5DF5A0DD6D}"/>
                </a:ext>
              </a:extLst>
            </p:cNvPr>
            <p:cNvSpPr/>
            <p:nvPr/>
          </p:nvSpPr>
          <p:spPr>
            <a:xfrm>
              <a:off x="7413688" y="4635722"/>
              <a:ext cx="90585" cy="91725"/>
            </a:xfrm>
            <a:custGeom>
              <a:avLst/>
              <a:gdLst>
                <a:gd name="connsiteX0" fmla="*/ 37719 w 90585"/>
                <a:gd name="connsiteY0" fmla="*/ 2096 h 91725"/>
                <a:gd name="connsiteX1" fmla="*/ 23336 w 90585"/>
                <a:gd name="connsiteY1" fmla="*/ 8477 h 91725"/>
                <a:gd name="connsiteX2" fmla="*/ 6382 w 90585"/>
                <a:gd name="connsiteY2" fmla="*/ 27527 h 91725"/>
                <a:gd name="connsiteX3" fmla="*/ 0 w 90585"/>
                <a:gd name="connsiteY3" fmla="*/ 47530 h 91725"/>
                <a:gd name="connsiteX4" fmla="*/ 29146 w 90585"/>
                <a:gd name="connsiteY4" fmla="*/ 60674 h 91725"/>
                <a:gd name="connsiteX5" fmla="*/ 52388 w 90585"/>
                <a:gd name="connsiteY5" fmla="*/ 91726 h 91725"/>
                <a:gd name="connsiteX6" fmla="*/ 71151 w 90585"/>
                <a:gd name="connsiteY6" fmla="*/ 82201 h 91725"/>
                <a:gd name="connsiteX7" fmla="*/ 86487 w 90585"/>
                <a:gd name="connsiteY7" fmla="*/ 61150 h 91725"/>
                <a:gd name="connsiteX8" fmla="*/ 89535 w 90585"/>
                <a:gd name="connsiteY8" fmla="*/ 33147 h 91725"/>
                <a:gd name="connsiteX9" fmla="*/ 83153 w 90585"/>
                <a:gd name="connsiteY9" fmla="*/ 18764 h 91725"/>
                <a:gd name="connsiteX10" fmla="*/ 47434 w 90585"/>
                <a:gd name="connsiteY10" fmla="*/ 0 h 91725"/>
                <a:gd name="connsiteX11" fmla="*/ 37529 w 90585"/>
                <a:gd name="connsiteY11" fmla="*/ 2096 h 9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585" h="91725">
                  <a:moveTo>
                    <a:pt x="37719" y="2096"/>
                  </a:moveTo>
                  <a:cubicBezTo>
                    <a:pt x="34957" y="2953"/>
                    <a:pt x="29241" y="4667"/>
                    <a:pt x="23336" y="8477"/>
                  </a:cubicBezTo>
                  <a:cubicBezTo>
                    <a:pt x="13335" y="14859"/>
                    <a:pt x="8477" y="23717"/>
                    <a:pt x="6382" y="27527"/>
                  </a:cubicBezTo>
                  <a:cubicBezTo>
                    <a:pt x="2286" y="35052"/>
                    <a:pt x="666" y="42291"/>
                    <a:pt x="0" y="47530"/>
                  </a:cubicBezTo>
                  <a:cubicBezTo>
                    <a:pt x="6382" y="48863"/>
                    <a:pt x="17716" y="52006"/>
                    <a:pt x="29146" y="60674"/>
                  </a:cubicBezTo>
                  <a:cubicBezTo>
                    <a:pt x="43624" y="71723"/>
                    <a:pt x="50006" y="85439"/>
                    <a:pt x="52388" y="91726"/>
                  </a:cubicBezTo>
                  <a:cubicBezTo>
                    <a:pt x="56673" y="90583"/>
                    <a:pt x="63912" y="88106"/>
                    <a:pt x="71151" y="82201"/>
                  </a:cubicBezTo>
                  <a:cubicBezTo>
                    <a:pt x="73247" y="80486"/>
                    <a:pt x="81534" y="73533"/>
                    <a:pt x="86487" y="61150"/>
                  </a:cubicBezTo>
                  <a:cubicBezTo>
                    <a:pt x="88487" y="56197"/>
                    <a:pt x="92487" y="45815"/>
                    <a:pt x="89535" y="33147"/>
                  </a:cubicBezTo>
                  <a:cubicBezTo>
                    <a:pt x="88963" y="30861"/>
                    <a:pt x="87439" y="24860"/>
                    <a:pt x="83153" y="18764"/>
                  </a:cubicBezTo>
                  <a:cubicBezTo>
                    <a:pt x="71723" y="2381"/>
                    <a:pt x="51149" y="286"/>
                    <a:pt x="47434" y="0"/>
                  </a:cubicBezTo>
                  <a:cubicBezTo>
                    <a:pt x="44862" y="381"/>
                    <a:pt x="41434" y="953"/>
                    <a:pt x="37529" y="209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2" name="Freeform: Shape 851">
              <a:extLst>
                <a:ext uri="{FF2B5EF4-FFF2-40B4-BE49-F238E27FC236}">
                  <a16:creationId xmlns:a16="http://schemas.microsoft.com/office/drawing/2014/main" id="{6B74AC59-9A76-5008-3388-65B5D2382A60}"/>
                </a:ext>
              </a:extLst>
            </p:cNvPr>
            <p:cNvSpPr/>
            <p:nvPr/>
          </p:nvSpPr>
          <p:spPr>
            <a:xfrm>
              <a:off x="7307853" y="4717541"/>
              <a:ext cx="99167" cy="92693"/>
            </a:xfrm>
            <a:custGeom>
              <a:avLst/>
              <a:gdLst>
                <a:gd name="connsiteX0" fmla="*/ 99167 w 99167"/>
                <a:gd name="connsiteY0" fmla="*/ 40672 h 92693"/>
                <a:gd name="connsiteX1" fmla="*/ 54495 w 99167"/>
                <a:gd name="connsiteY1" fmla="*/ 88582 h 92693"/>
                <a:gd name="connsiteX2" fmla="*/ 20681 w 99167"/>
                <a:gd name="connsiteY2" fmla="*/ 89535 h 92693"/>
                <a:gd name="connsiteX3" fmla="*/ 3441 w 99167"/>
                <a:gd name="connsiteY3" fmla="*/ 71056 h 92693"/>
                <a:gd name="connsiteX4" fmla="*/ 3251 w 99167"/>
                <a:gd name="connsiteY4" fmla="*/ 71056 h 92693"/>
                <a:gd name="connsiteX5" fmla="*/ 1250 w 99167"/>
                <a:gd name="connsiteY5" fmla="*/ 65437 h 92693"/>
                <a:gd name="connsiteX6" fmla="*/ 10680 w 99167"/>
                <a:gd name="connsiteY6" fmla="*/ 27432 h 92693"/>
                <a:gd name="connsiteX7" fmla="*/ 42684 w 99167"/>
                <a:gd name="connsiteY7" fmla="*/ 5715 h 92693"/>
                <a:gd name="connsiteX8" fmla="*/ 68783 w 99167"/>
                <a:gd name="connsiteY8" fmla="*/ 0 h 92693"/>
                <a:gd name="connsiteX9" fmla="*/ 90214 w 99167"/>
                <a:gd name="connsiteY9" fmla="*/ 19431 h 92693"/>
                <a:gd name="connsiteX10" fmla="*/ 99167 w 99167"/>
                <a:gd name="connsiteY10" fmla="*/ 40672 h 9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167" h="92693">
                  <a:moveTo>
                    <a:pt x="99167" y="40672"/>
                  </a:moveTo>
                  <a:cubicBezTo>
                    <a:pt x="96215" y="48292"/>
                    <a:pt x="83832" y="78105"/>
                    <a:pt x="54495" y="88582"/>
                  </a:cubicBezTo>
                  <a:cubicBezTo>
                    <a:pt x="47161" y="91059"/>
                    <a:pt x="34016" y="95917"/>
                    <a:pt x="20681" y="89535"/>
                  </a:cubicBezTo>
                  <a:cubicBezTo>
                    <a:pt x="11061" y="84868"/>
                    <a:pt x="5822" y="76676"/>
                    <a:pt x="3441" y="71056"/>
                  </a:cubicBezTo>
                  <a:lnTo>
                    <a:pt x="3251" y="71056"/>
                  </a:lnTo>
                  <a:cubicBezTo>
                    <a:pt x="2012" y="68294"/>
                    <a:pt x="1345" y="66294"/>
                    <a:pt x="1250" y="65437"/>
                  </a:cubicBezTo>
                  <a:cubicBezTo>
                    <a:pt x="-3703" y="47149"/>
                    <a:pt x="7442" y="31813"/>
                    <a:pt x="10680" y="27432"/>
                  </a:cubicBezTo>
                  <a:cubicBezTo>
                    <a:pt x="20110" y="14383"/>
                    <a:pt x="33064" y="9430"/>
                    <a:pt x="42684" y="5715"/>
                  </a:cubicBezTo>
                  <a:cubicBezTo>
                    <a:pt x="53257" y="1714"/>
                    <a:pt x="62591" y="476"/>
                    <a:pt x="68783" y="0"/>
                  </a:cubicBezTo>
                  <a:cubicBezTo>
                    <a:pt x="73735" y="2667"/>
                    <a:pt x="82879" y="8572"/>
                    <a:pt x="90214" y="19431"/>
                  </a:cubicBezTo>
                  <a:cubicBezTo>
                    <a:pt x="95643" y="27622"/>
                    <a:pt x="98120" y="35528"/>
                    <a:pt x="99167" y="40672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3" name="Freeform: Shape 852">
              <a:extLst>
                <a:ext uri="{FF2B5EF4-FFF2-40B4-BE49-F238E27FC236}">
                  <a16:creationId xmlns:a16="http://schemas.microsoft.com/office/drawing/2014/main" id="{B66C57FE-0044-1269-F508-40B86CCFE301}"/>
                </a:ext>
              </a:extLst>
            </p:cNvPr>
            <p:cNvSpPr/>
            <p:nvPr/>
          </p:nvSpPr>
          <p:spPr>
            <a:xfrm>
              <a:off x="7464574" y="4832702"/>
              <a:ext cx="60005" cy="102676"/>
            </a:xfrm>
            <a:custGeom>
              <a:avLst/>
              <a:gdLst>
                <a:gd name="connsiteX0" fmla="*/ 59889 w 60005"/>
                <a:gd name="connsiteY0" fmla="*/ 54289 h 102676"/>
                <a:gd name="connsiteX1" fmla="*/ 51984 w 60005"/>
                <a:gd name="connsiteY1" fmla="*/ 102676 h 102676"/>
                <a:gd name="connsiteX2" fmla="*/ 33410 w 60005"/>
                <a:gd name="connsiteY2" fmla="*/ 96485 h 102676"/>
                <a:gd name="connsiteX3" fmla="*/ 22837 w 60005"/>
                <a:gd name="connsiteY3" fmla="*/ 96199 h 102676"/>
                <a:gd name="connsiteX4" fmla="*/ 5026 w 60005"/>
                <a:gd name="connsiteY4" fmla="*/ 100866 h 102676"/>
                <a:gd name="connsiteX5" fmla="*/ 263 w 60005"/>
                <a:gd name="connsiteY5" fmla="*/ 48765 h 102676"/>
                <a:gd name="connsiteX6" fmla="*/ 6454 w 60005"/>
                <a:gd name="connsiteY6" fmla="*/ 10570 h 102676"/>
                <a:gd name="connsiteX7" fmla="*/ 35124 w 60005"/>
                <a:gd name="connsiteY7" fmla="*/ 187 h 102676"/>
                <a:gd name="connsiteX8" fmla="*/ 36077 w 60005"/>
                <a:gd name="connsiteY8" fmla="*/ 378 h 102676"/>
                <a:gd name="connsiteX9" fmla="*/ 54841 w 60005"/>
                <a:gd name="connsiteY9" fmla="*/ 9712 h 102676"/>
                <a:gd name="connsiteX10" fmla="*/ 59985 w 60005"/>
                <a:gd name="connsiteY10" fmla="*/ 54384 h 102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0005" h="102676">
                  <a:moveTo>
                    <a:pt x="59889" y="54289"/>
                  </a:moveTo>
                  <a:cubicBezTo>
                    <a:pt x="59604" y="74482"/>
                    <a:pt x="55699" y="91056"/>
                    <a:pt x="51984" y="102676"/>
                  </a:cubicBezTo>
                  <a:cubicBezTo>
                    <a:pt x="48555" y="100962"/>
                    <a:pt x="42078" y="97723"/>
                    <a:pt x="33410" y="96485"/>
                  </a:cubicBezTo>
                  <a:cubicBezTo>
                    <a:pt x="30171" y="96009"/>
                    <a:pt x="26742" y="95818"/>
                    <a:pt x="22837" y="96199"/>
                  </a:cubicBezTo>
                  <a:cubicBezTo>
                    <a:pt x="15122" y="96675"/>
                    <a:pt x="9026" y="98962"/>
                    <a:pt x="5026" y="100866"/>
                  </a:cubicBezTo>
                  <a:cubicBezTo>
                    <a:pt x="1882" y="87817"/>
                    <a:pt x="-880" y="69815"/>
                    <a:pt x="263" y="48765"/>
                  </a:cubicBezTo>
                  <a:cubicBezTo>
                    <a:pt x="1215" y="33715"/>
                    <a:pt x="3692" y="20952"/>
                    <a:pt x="6454" y="10570"/>
                  </a:cubicBezTo>
                  <a:cubicBezTo>
                    <a:pt x="7883" y="9046"/>
                    <a:pt x="19027" y="-1527"/>
                    <a:pt x="35124" y="187"/>
                  </a:cubicBezTo>
                  <a:cubicBezTo>
                    <a:pt x="35410" y="187"/>
                    <a:pt x="35791" y="378"/>
                    <a:pt x="36077" y="378"/>
                  </a:cubicBezTo>
                  <a:cubicBezTo>
                    <a:pt x="45983" y="1807"/>
                    <a:pt x="52555" y="7331"/>
                    <a:pt x="54841" y="9712"/>
                  </a:cubicBezTo>
                  <a:cubicBezTo>
                    <a:pt x="57603" y="20857"/>
                    <a:pt x="60271" y="36287"/>
                    <a:pt x="59985" y="54384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AACED3CD-C2F1-6379-E468-6D9C0D375344}"/>
                </a:ext>
              </a:extLst>
            </p:cNvPr>
            <p:cNvSpPr/>
            <p:nvPr/>
          </p:nvSpPr>
          <p:spPr>
            <a:xfrm>
              <a:off x="7406995" y="4982622"/>
              <a:ext cx="90989" cy="104853"/>
            </a:xfrm>
            <a:custGeom>
              <a:avLst/>
              <a:gdLst>
                <a:gd name="connsiteX0" fmla="*/ 90989 w 90989"/>
                <a:gd name="connsiteY0" fmla="*/ 26766 h 104853"/>
                <a:gd name="connsiteX1" fmla="*/ 70511 w 90989"/>
                <a:gd name="connsiteY1" fmla="*/ 81820 h 104853"/>
                <a:gd name="connsiteX2" fmla="*/ 25362 w 90989"/>
                <a:gd name="connsiteY2" fmla="*/ 104299 h 104853"/>
                <a:gd name="connsiteX3" fmla="*/ 5169 w 90989"/>
                <a:gd name="connsiteY3" fmla="*/ 92012 h 104853"/>
                <a:gd name="connsiteX4" fmla="*/ 5169 w 90989"/>
                <a:gd name="connsiteY4" fmla="*/ 91821 h 104853"/>
                <a:gd name="connsiteX5" fmla="*/ 3455 w 90989"/>
                <a:gd name="connsiteY5" fmla="*/ 89535 h 104853"/>
                <a:gd name="connsiteX6" fmla="*/ 11075 w 90989"/>
                <a:gd name="connsiteY6" fmla="*/ 42958 h 104853"/>
                <a:gd name="connsiteX7" fmla="*/ 13361 w 90989"/>
                <a:gd name="connsiteY7" fmla="*/ 38767 h 104853"/>
                <a:gd name="connsiteX8" fmla="*/ 53556 w 90989"/>
                <a:gd name="connsiteY8" fmla="*/ 0 h 104853"/>
                <a:gd name="connsiteX9" fmla="*/ 61938 w 90989"/>
                <a:gd name="connsiteY9" fmla="*/ 13811 h 104853"/>
                <a:gd name="connsiteX10" fmla="*/ 71559 w 90989"/>
                <a:gd name="connsiteY10" fmla="*/ 21527 h 104853"/>
                <a:gd name="connsiteX11" fmla="*/ 73273 w 90989"/>
                <a:gd name="connsiteY11" fmla="*/ 22479 h 104853"/>
                <a:gd name="connsiteX12" fmla="*/ 90989 w 90989"/>
                <a:gd name="connsiteY12" fmla="*/ 26670 h 10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0989" h="104853">
                  <a:moveTo>
                    <a:pt x="90989" y="26766"/>
                  </a:moveTo>
                  <a:cubicBezTo>
                    <a:pt x="90799" y="36671"/>
                    <a:pt x="88799" y="61341"/>
                    <a:pt x="70511" y="81820"/>
                  </a:cubicBezTo>
                  <a:cubicBezTo>
                    <a:pt x="64415" y="88678"/>
                    <a:pt x="46793" y="108395"/>
                    <a:pt x="25362" y="104299"/>
                  </a:cubicBezTo>
                  <a:cubicBezTo>
                    <a:pt x="24124" y="104108"/>
                    <a:pt x="12313" y="101632"/>
                    <a:pt x="5169" y="92012"/>
                  </a:cubicBezTo>
                  <a:lnTo>
                    <a:pt x="5169" y="91821"/>
                  </a:lnTo>
                  <a:cubicBezTo>
                    <a:pt x="4502" y="91154"/>
                    <a:pt x="3931" y="90297"/>
                    <a:pt x="3455" y="89535"/>
                  </a:cubicBezTo>
                  <a:cubicBezTo>
                    <a:pt x="-5118" y="74295"/>
                    <a:pt x="4122" y="55245"/>
                    <a:pt x="11075" y="42958"/>
                  </a:cubicBezTo>
                  <a:cubicBezTo>
                    <a:pt x="11837" y="41434"/>
                    <a:pt x="12599" y="40005"/>
                    <a:pt x="13361" y="38767"/>
                  </a:cubicBezTo>
                  <a:cubicBezTo>
                    <a:pt x="25172" y="18288"/>
                    <a:pt x="41936" y="6477"/>
                    <a:pt x="53556" y="0"/>
                  </a:cubicBezTo>
                  <a:cubicBezTo>
                    <a:pt x="54318" y="2191"/>
                    <a:pt x="56794" y="8096"/>
                    <a:pt x="61938" y="13811"/>
                  </a:cubicBezTo>
                  <a:cubicBezTo>
                    <a:pt x="64415" y="16478"/>
                    <a:pt x="67558" y="19241"/>
                    <a:pt x="71559" y="21527"/>
                  </a:cubicBezTo>
                  <a:cubicBezTo>
                    <a:pt x="72035" y="21812"/>
                    <a:pt x="72606" y="22193"/>
                    <a:pt x="73273" y="22479"/>
                  </a:cubicBezTo>
                  <a:cubicBezTo>
                    <a:pt x="80417" y="26003"/>
                    <a:pt x="86894" y="26670"/>
                    <a:pt x="90989" y="2667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5" name="Freeform: Shape 854">
              <a:extLst>
                <a:ext uri="{FF2B5EF4-FFF2-40B4-BE49-F238E27FC236}">
                  <a16:creationId xmlns:a16="http://schemas.microsoft.com/office/drawing/2014/main" id="{75283807-A9B3-AC50-EA59-B3080CC5EB17}"/>
                </a:ext>
              </a:extLst>
            </p:cNvPr>
            <p:cNvSpPr/>
            <p:nvPr/>
          </p:nvSpPr>
          <p:spPr>
            <a:xfrm>
              <a:off x="6563536" y="4725018"/>
              <a:ext cx="79075" cy="109256"/>
            </a:xfrm>
            <a:custGeom>
              <a:avLst/>
              <a:gdLst>
                <a:gd name="connsiteX0" fmla="*/ 73483 w 79075"/>
                <a:gd name="connsiteY0" fmla="*/ 67676 h 109256"/>
                <a:gd name="connsiteX1" fmla="*/ 19191 w 79075"/>
                <a:gd name="connsiteY1" fmla="*/ 107681 h 109256"/>
                <a:gd name="connsiteX2" fmla="*/ 13476 w 79075"/>
                <a:gd name="connsiteY2" fmla="*/ 104442 h 109256"/>
                <a:gd name="connsiteX3" fmla="*/ 5570 w 79075"/>
                <a:gd name="connsiteY3" fmla="*/ 41577 h 109256"/>
                <a:gd name="connsiteX4" fmla="*/ 42051 w 79075"/>
                <a:gd name="connsiteY4" fmla="*/ 1573 h 109256"/>
                <a:gd name="connsiteX5" fmla="*/ 59862 w 79075"/>
                <a:gd name="connsiteY5" fmla="*/ 1573 h 109256"/>
                <a:gd name="connsiteX6" fmla="*/ 73483 w 79075"/>
                <a:gd name="connsiteY6" fmla="*/ 67676 h 10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075" h="109256">
                  <a:moveTo>
                    <a:pt x="73483" y="67676"/>
                  </a:moveTo>
                  <a:cubicBezTo>
                    <a:pt x="62148" y="97013"/>
                    <a:pt x="37955" y="114825"/>
                    <a:pt x="19191" y="107681"/>
                  </a:cubicBezTo>
                  <a:cubicBezTo>
                    <a:pt x="17191" y="106919"/>
                    <a:pt x="15190" y="105776"/>
                    <a:pt x="13476" y="104442"/>
                  </a:cubicBezTo>
                  <a:cubicBezTo>
                    <a:pt x="-621" y="94060"/>
                    <a:pt x="-4336" y="67676"/>
                    <a:pt x="5570" y="41577"/>
                  </a:cubicBezTo>
                  <a:cubicBezTo>
                    <a:pt x="13476" y="20908"/>
                    <a:pt x="27763" y="6049"/>
                    <a:pt x="42051" y="1573"/>
                  </a:cubicBezTo>
                  <a:cubicBezTo>
                    <a:pt x="48242" y="-428"/>
                    <a:pt x="54338" y="-618"/>
                    <a:pt x="59862" y="1573"/>
                  </a:cubicBezTo>
                  <a:cubicBezTo>
                    <a:pt x="78436" y="8716"/>
                    <a:pt x="84723" y="38339"/>
                    <a:pt x="73483" y="6767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6" name="Freeform: Shape 855">
              <a:extLst>
                <a:ext uri="{FF2B5EF4-FFF2-40B4-BE49-F238E27FC236}">
                  <a16:creationId xmlns:a16="http://schemas.microsoft.com/office/drawing/2014/main" id="{C44688BB-45D3-540C-2842-89FD608281F7}"/>
                </a:ext>
              </a:extLst>
            </p:cNvPr>
            <p:cNvSpPr/>
            <p:nvPr/>
          </p:nvSpPr>
          <p:spPr>
            <a:xfrm>
              <a:off x="7178032" y="4757418"/>
              <a:ext cx="33198" cy="112392"/>
            </a:xfrm>
            <a:custGeom>
              <a:avLst/>
              <a:gdLst>
                <a:gd name="connsiteX0" fmla="*/ 25630 w 33198"/>
                <a:gd name="connsiteY0" fmla="*/ 112333 h 112392"/>
                <a:gd name="connsiteX1" fmla="*/ 20773 w 33198"/>
                <a:gd name="connsiteY1" fmla="*/ 110332 h 112392"/>
                <a:gd name="connsiteX2" fmla="*/ 2580 w 33198"/>
                <a:gd name="connsiteY2" fmla="*/ 58516 h 112392"/>
                <a:gd name="connsiteX3" fmla="*/ 4104 w 33198"/>
                <a:gd name="connsiteY3" fmla="*/ 2986 h 112392"/>
                <a:gd name="connsiteX4" fmla="*/ 7628 w 33198"/>
                <a:gd name="connsiteY4" fmla="*/ 33 h 112392"/>
                <a:gd name="connsiteX5" fmla="*/ 30583 w 33198"/>
                <a:gd name="connsiteY5" fmla="*/ 54040 h 112392"/>
                <a:gd name="connsiteX6" fmla="*/ 25440 w 33198"/>
                <a:gd name="connsiteY6" fmla="*/ 112333 h 11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98" h="112392">
                  <a:moveTo>
                    <a:pt x="25630" y="112333"/>
                  </a:moveTo>
                  <a:cubicBezTo>
                    <a:pt x="24106" y="112619"/>
                    <a:pt x="22487" y="111856"/>
                    <a:pt x="20773" y="110332"/>
                  </a:cubicBezTo>
                  <a:cubicBezTo>
                    <a:pt x="13914" y="103855"/>
                    <a:pt x="6485" y="83377"/>
                    <a:pt x="2580" y="58516"/>
                  </a:cubicBezTo>
                  <a:cubicBezTo>
                    <a:pt x="-1421" y="33085"/>
                    <a:pt x="-659" y="10891"/>
                    <a:pt x="4104" y="2986"/>
                  </a:cubicBezTo>
                  <a:cubicBezTo>
                    <a:pt x="5056" y="1271"/>
                    <a:pt x="6295" y="223"/>
                    <a:pt x="7628" y="33"/>
                  </a:cubicBezTo>
                  <a:cubicBezTo>
                    <a:pt x="15343" y="-1015"/>
                    <a:pt x="25630" y="22988"/>
                    <a:pt x="30583" y="54040"/>
                  </a:cubicBezTo>
                  <a:cubicBezTo>
                    <a:pt x="35536" y="84901"/>
                    <a:pt x="33250" y="111095"/>
                    <a:pt x="25440" y="112333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51F0108E-8117-B655-E964-00DFDFC8525C}"/>
                </a:ext>
              </a:extLst>
            </p:cNvPr>
            <p:cNvSpPr/>
            <p:nvPr/>
          </p:nvSpPr>
          <p:spPr>
            <a:xfrm>
              <a:off x="6670691" y="2864738"/>
              <a:ext cx="546257" cy="301370"/>
            </a:xfrm>
            <a:custGeom>
              <a:avLst/>
              <a:gdLst>
                <a:gd name="connsiteX0" fmla="*/ 459247 w 546257"/>
                <a:gd name="connsiteY0" fmla="*/ 301181 h 301370"/>
                <a:gd name="connsiteX1" fmla="*/ 448388 w 546257"/>
                <a:gd name="connsiteY1" fmla="*/ 300419 h 301370"/>
                <a:gd name="connsiteX2" fmla="*/ 446389 w 546257"/>
                <a:gd name="connsiteY2" fmla="*/ 300133 h 301370"/>
                <a:gd name="connsiteX3" fmla="*/ 444483 w 546257"/>
                <a:gd name="connsiteY3" fmla="*/ 299275 h 301370"/>
                <a:gd name="connsiteX4" fmla="*/ 254079 w 546257"/>
                <a:gd name="connsiteY4" fmla="*/ 244888 h 301370"/>
                <a:gd name="connsiteX5" fmla="*/ 151685 w 546257"/>
                <a:gd name="connsiteY5" fmla="*/ 237649 h 301370"/>
                <a:gd name="connsiteX6" fmla="*/ 66245 w 546257"/>
                <a:gd name="connsiteY6" fmla="*/ 242697 h 301370"/>
                <a:gd name="connsiteX7" fmla="*/ 64246 w 546257"/>
                <a:gd name="connsiteY7" fmla="*/ 242983 h 301370"/>
                <a:gd name="connsiteX8" fmla="*/ 62245 w 546257"/>
                <a:gd name="connsiteY8" fmla="*/ 242697 h 301370"/>
                <a:gd name="connsiteX9" fmla="*/ 14335 w 546257"/>
                <a:gd name="connsiteY9" fmla="*/ 213932 h 301370"/>
                <a:gd name="connsiteX10" fmla="*/ 809 w 546257"/>
                <a:gd name="connsiteY10" fmla="*/ 159734 h 301370"/>
                <a:gd name="connsiteX11" fmla="*/ 14715 w 546257"/>
                <a:gd name="connsiteY11" fmla="*/ 66961 h 301370"/>
                <a:gd name="connsiteX12" fmla="*/ 86820 w 546257"/>
                <a:gd name="connsiteY12" fmla="*/ 4763 h 301370"/>
                <a:gd name="connsiteX13" fmla="*/ 95487 w 546257"/>
                <a:gd name="connsiteY13" fmla="*/ 5239 h 301370"/>
                <a:gd name="connsiteX14" fmla="*/ 184165 w 546257"/>
                <a:gd name="connsiteY14" fmla="*/ 0 h 301370"/>
                <a:gd name="connsiteX15" fmla="*/ 295703 w 546257"/>
                <a:gd name="connsiteY15" fmla="*/ 8382 h 301370"/>
                <a:gd name="connsiteX16" fmla="*/ 486298 w 546257"/>
                <a:gd name="connsiteY16" fmla="*/ 63818 h 301370"/>
                <a:gd name="connsiteX17" fmla="*/ 531923 w 546257"/>
                <a:gd name="connsiteY17" fmla="*/ 92202 h 301370"/>
                <a:gd name="connsiteX18" fmla="*/ 545448 w 546257"/>
                <a:gd name="connsiteY18" fmla="*/ 146399 h 301370"/>
                <a:gd name="connsiteX19" fmla="*/ 531542 w 546257"/>
                <a:gd name="connsiteY19" fmla="*/ 239173 h 301370"/>
                <a:gd name="connsiteX20" fmla="*/ 459438 w 546257"/>
                <a:gd name="connsiteY20" fmla="*/ 301371 h 301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6257" h="301370">
                  <a:moveTo>
                    <a:pt x="459247" y="301181"/>
                  </a:moveTo>
                  <a:cubicBezTo>
                    <a:pt x="455627" y="301181"/>
                    <a:pt x="452008" y="300895"/>
                    <a:pt x="448388" y="300419"/>
                  </a:cubicBezTo>
                  <a:lnTo>
                    <a:pt x="446389" y="300133"/>
                  </a:lnTo>
                  <a:lnTo>
                    <a:pt x="444483" y="299275"/>
                  </a:lnTo>
                  <a:cubicBezTo>
                    <a:pt x="383714" y="272510"/>
                    <a:pt x="319706" y="254222"/>
                    <a:pt x="254079" y="244888"/>
                  </a:cubicBezTo>
                  <a:cubicBezTo>
                    <a:pt x="220265" y="240030"/>
                    <a:pt x="185785" y="237649"/>
                    <a:pt x="151685" y="237649"/>
                  </a:cubicBezTo>
                  <a:cubicBezTo>
                    <a:pt x="123301" y="237649"/>
                    <a:pt x="94535" y="239363"/>
                    <a:pt x="66245" y="242697"/>
                  </a:cubicBezTo>
                  <a:lnTo>
                    <a:pt x="64246" y="242983"/>
                  </a:lnTo>
                  <a:lnTo>
                    <a:pt x="62245" y="242697"/>
                  </a:lnTo>
                  <a:cubicBezTo>
                    <a:pt x="53292" y="241364"/>
                    <a:pt x="30622" y="235934"/>
                    <a:pt x="14335" y="213932"/>
                  </a:cubicBezTo>
                  <a:cubicBezTo>
                    <a:pt x="2714" y="198311"/>
                    <a:pt x="-2049" y="178975"/>
                    <a:pt x="809" y="159734"/>
                  </a:cubicBezTo>
                  <a:lnTo>
                    <a:pt x="14715" y="66961"/>
                  </a:lnTo>
                  <a:cubicBezTo>
                    <a:pt x="20049" y="31528"/>
                    <a:pt x="51006" y="4763"/>
                    <a:pt x="86820" y="4763"/>
                  </a:cubicBezTo>
                  <a:cubicBezTo>
                    <a:pt x="89677" y="4763"/>
                    <a:pt x="92535" y="4953"/>
                    <a:pt x="95487" y="5239"/>
                  </a:cubicBezTo>
                  <a:cubicBezTo>
                    <a:pt x="124824" y="1715"/>
                    <a:pt x="154638" y="0"/>
                    <a:pt x="184165" y="0"/>
                  </a:cubicBezTo>
                  <a:cubicBezTo>
                    <a:pt x="221408" y="0"/>
                    <a:pt x="258937" y="2858"/>
                    <a:pt x="295703" y="8382"/>
                  </a:cubicBezTo>
                  <a:cubicBezTo>
                    <a:pt x="361426" y="18288"/>
                    <a:pt x="425529" y="36957"/>
                    <a:pt x="486298" y="63818"/>
                  </a:cubicBezTo>
                  <a:cubicBezTo>
                    <a:pt x="496395" y="65723"/>
                    <a:pt x="516968" y="71914"/>
                    <a:pt x="531923" y="92202"/>
                  </a:cubicBezTo>
                  <a:cubicBezTo>
                    <a:pt x="543544" y="107918"/>
                    <a:pt x="548306" y="127159"/>
                    <a:pt x="545448" y="146399"/>
                  </a:cubicBezTo>
                  <a:lnTo>
                    <a:pt x="531542" y="239173"/>
                  </a:lnTo>
                  <a:cubicBezTo>
                    <a:pt x="526208" y="274606"/>
                    <a:pt x="495252" y="301371"/>
                    <a:pt x="459438" y="301371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58" name="Freeform: Shape 857">
              <a:extLst>
                <a:ext uri="{FF2B5EF4-FFF2-40B4-BE49-F238E27FC236}">
                  <a16:creationId xmlns:a16="http://schemas.microsoft.com/office/drawing/2014/main" id="{65B8FEF0-063E-E41C-7BCC-1C1EEBC5F552}"/>
                </a:ext>
              </a:extLst>
            </p:cNvPr>
            <p:cNvSpPr/>
            <p:nvPr/>
          </p:nvSpPr>
          <p:spPr>
            <a:xfrm>
              <a:off x="6685902" y="2880060"/>
              <a:ext cx="515042" cy="270206"/>
            </a:xfrm>
            <a:custGeom>
              <a:avLst/>
              <a:gdLst>
                <a:gd name="connsiteX0" fmla="*/ 514617 w 515042"/>
                <a:gd name="connsiteY0" fmla="*/ 128601 h 270206"/>
                <a:gd name="connsiteX1" fmla="*/ 500805 w 515042"/>
                <a:gd name="connsiteY1" fmla="*/ 221184 h 270206"/>
                <a:gd name="connsiteX2" fmla="*/ 435464 w 515042"/>
                <a:gd name="connsiteY2" fmla="*/ 269571 h 270206"/>
                <a:gd name="connsiteX3" fmla="*/ 303542 w 515042"/>
                <a:gd name="connsiteY3" fmla="*/ 225851 h 270206"/>
                <a:gd name="connsiteX4" fmla="*/ 240868 w 515042"/>
                <a:gd name="connsiteY4" fmla="*/ 214040 h 270206"/>
                <a:gd name="connsiteX5" fmla="*/ 234486 w 515042"/>
                <a:gd name="connsiteY5" fmla="*/ 213278 h 270206"/>
                <a:gd name="connsiteX6" fmla="*/ 181432 w 515042"/>
                <a:gd name="connsiteY6" fmla="*/ 208040 h 270206"/>
                <a:gd name="connsiteX7" fmla="*/ 100469 w 515042"/>
                <a:gd name="connsiteY7" fmla="*/ 207373 h 270206"/>
                <a:gd name="connsiteX8" fmla="*/ 48939 w 515042"/>
                <a:gd name="connsiteY8" fmla="*/ 211754 h 270206"/>
                <a:gd name="connsiteX9" fmla="*/ 48749 w 515042"/>
                <a:gd name="connsiteY9" fmla="*/ 211754 h 270206"/>
                <a:gd name="connsiteX10" fmla="*/ 11220 w 515042"/>
                <a:gd name="connsiteY10" fmla="*/ 189085 h 270206"/>
                <a:gd name="connsiteX11" fmla="*/ 3600 w 515042"/>
                <a:gd name="connsiteY11" fmla="*/ 175083 h 270206"/>
                <a:gd name="connsiteX12" fmla="*/ 648 w 515042"/>
                <a:gd name="connsiteY12" fmla="*/ 146413 h 270206"/>
                <a:gd name="connsiteX13" fmla="*/ 14459 w 515042"/>
                <a:gd name="connsiteY13" fmla="*/ 53639 h 270206"/>
                <a:gd name="connsiteX14" fmla="*/ 79896 w 515042"/>
                <a:gd name="connsiteY14" fmla="*/ 5347 h 270206"/>
                <a:gd name="connsiteX15" fmla="*/ 178574 w 515042"/>
                <a:gd name="connsiteY15" fmla="*/ 109 h 270206"/>
                <a:gd name="connsiteX16" fmla="*/ 255346 w 515042"/>
                <a:gd name="connsiteY16" fmla="*/ 5062 h 270206"/>
                <a:gd name="connsiteX17" fmla="*/ 277825 w 515042"/>
                <a:gd name="connsiteY17" fmla="*/ 8205 h 270206"/>
                <a:gd name="connsiteX18" fmla="*/ 296399 w 515042"/>
                <a:gd name="connsiteY18" fmla="*/ 11348 h 270206"/>
                <a:gd name="connsiteX19" fmla="*/ 362978 w 515042"/>
                <a:gd name="connsiteY19" fmla="*/ 26398 h 270206"/>
                <a:gd name="connsiteX20" fmla="*/ 407461 w 515042"/>
                <a:gd name="connsiteY20" fmla="*/ 40209 h 270206"/>
                <a:gd name="connsiteX21" fmla="*/ 466134 w 515042"/>
                <a:gd name="connsiteY21" fmla="*/ 63164 h 270206"/>
                <a:gd name="connsiteX22" fmla="*/ 503853 w 515042"/>
                <a:gd name="connsiteY22" fmla="*/ 85834 h 270206"/>
                <a:gd name="connsiteX23" fmla="*/ 514426 w 515042"/>
                <a:gd name="connsiteY23" fmla="*/ 128696 h 270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15042" h="270206">
                  <a:moveTo>
                    <a:pt x="514617" y="128601"/>
                  </a:moveTo>
                  <a:lnTo>
                    <a:pt x="500805" y="221184"/>
                  </a:lnTo>
                  <a:cubicBezTo>
                    <a:pt x="496138" y="252712"/>
                    <a:pt x="466801" y="274238"/>
                    <a:pt x="435464" y="269571"/>
                  </a:cubicBezTo>
                  <a:cubicBezTo>
                    <a:pt x="401364" y="254522"/>
                    <a:pt x="356787" y="238043"/>
                    <a:pt x="303542" y="225851"/>
                  </a:cubicBezTo>
                  <a:cubicBezTo>
                    <a:pt x="283826" y="221184"/>
                    <a:pt x="262871" y="217279"/>
                    <a:pt x="240868" y="214040"/>
                  </a:cubicBezTo>
                  <a:cubicBezTo>
                    <a:pt x="238677" y="213755"/>
                    <a:pt x="236677" y="213374"/>
                    <a:pt x="234486" y="213278"/>
                  </a:cubicBezTo>
                  <a:cubicBezTo>
                    <a:pt x="216198" y="210611"/>
                    <a:pt x="198291" y="208897"/>
                    <a:pt x="181432" y="208040"/>
                  </a:cubicBezTo>
                  <a:cubicBezTo>
                    <a:pt x="152095" y="206325"/>
                    <a:pt x="124949" y="206325"/>
                    <a:pt x="100469" y="207373"/>
                  </a:cubicBezTo>
                  <a:cubicBezTo>
                    <a:pt x="81705" y="208325"/>
                    <a:pt x="64465" y="209849"/>
                    <a:pt x="48939" y="211754"/>
                  </a:cubicBezTo>
                  <a:lnTo>
                    <a:pt x="48749" y="211754"/>
                  </a:lnTo>
                  <a:cubicBezTo>
                    <a:pt x="44748" y="211278"/>
                    <a:pt x="25032" y="207754"/>
                    <a:pt x="11220" y="189085"/>
                  </a:cubicBezTo>
                  <a:cubicBezTo>
                    <a:pt x="8077" y="184894"/>
                    <a:pt x="5505" y="180131"/>
                    <a:pt x="3600" y="175083"/>
                  </a:cubicBezTo>
                  <a:cubicBezTo>
                    <a:pt x="362" y="166225"/>
                    <a:pt x="-876" y="156509"/>
                    <a:pt x="648" y="146413"/>
                  </a:cubicBezTo>
                  <a:lnTo>
                    <a:pt x="14459" y="53639"/>
                  </a:lnTo>
                  <a:cubicBezTo>
                    <a:pt x="19221" y="22302"/>
                    <a:pt x="48463" y="585"/>
                    <a:pt x="79896" y="5347"/>
                  </a:cubicBezTo>
                  <a:cubicBezTo>
                    <a:pt x="107328" y="1919"/>
                    <a:pt x="140570" y="-558"/>
                    <a:pt x="178574" y="109"/>
                  </a:cubicBezTo>
                  <a:cubicBezTo>
                    <a:pt x="202292" y="299"/>
                    <a:pt x="228200" y="1823"/>
                    <a:pt x="255346" y="5062"/>
                  </a:cubicBezTo>
                  <a:cubicBezTo>
                    <a:pt x="262776" y="6014"/>
                    <a:pt x="270205" y="6967"/>
                    <a:pt x="277825" y="8205"/>
                  </a:cubicBezTo>
                  <a:cubicBezTo>
                    <a:pt x="284207" y="9158"/>
                    <a:pt x="290398" y="10205"/>
                    <a:pt x="296399" y="11348"/>
                  </a:cubicBezTo>
                  <a:cubicBezTo>
                    <a:pt x="320116" y="15539"/>
                    <a:pt x="342309" y="20683"/>
                    <a:pt x="362978" y="26398"/>
                  </a:cubicBezTo>
                  <a:cubicBezTo>
                    <a:pt x="378790" y="30779"/>
                    <a:pt x="393554" y="35351"/>
                    <a:pt x="407461" y="40209"/>
                  </a:cubicBezTo>
                  <a:cubicBezTo>
                    <a:pt x="429463" y="47639"/>
                    <a:pt x="449085" y="55735"/>
                    <a:pt x="466134" y="63164"/>
                  </a:cubicBezTo>
                  <a:cubicBezTo>
                    <a:pt x="469849" y="63831"/>
                    <a:pt x="490042" y="67165"/>
                    <a:pt x="503853" y="85834"/>
                  </a:cubicBezTo>
                  <a:cubicBezTo>
                    <a:pt x="512521" y="97740"/>
                    <a:pt x="516712" y="112790"/>
                    <a:pt x="514426" y="128696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59" name="Graphic 4">
              <a:extLst>
                <a:ext uri="{FF2B5EF4-FFF2-40B4-BE49-F238E27FC236}">
                  <a16:creationId xmlns:a16="http://schemas.microsoft.com/office/drawing/2014/main" id="{90178052-1BA4-51EE-2A61-8C76A6147BF4}"/>
                </a:ext>
              </a:extLst>
            </p:cNvPr>
            <p:cNvGrpSpPr/>
            <p:nvPr/>
          </p:nvGrpSpPr>
          <p:grpSpPr>
            <a:xfrm>
              <a:off x="5286795" y="2722714"/>
              <a:ext cx="2306212" cy="3105692"/>
              <a:chOff x="5286795" y="2722714"/>
              <a:chExt cx="2306212" cy="3105692"/>
            </a:xfrm>
            <a:solidFill>
              <a:srgbClr val="000000"/>
            </a:solidFill>
          </p:grpSpPr>
          <p:sp>
            <p:nvSpPr>
              <p:cNvPr id="860" name="Freeform: Shape 859">
                <a:extLst>
                  <a:ext uri="{FF2B5EF4-FFF2-40B4-BE49-F238E27FC236}">
                    <a16:creationId xmlns:a16="http://schemas.microsoft.com/office/drawing/2014/main" id="{36A766A3-F7F9-5985-F82B-3CF9C1B347D1}"/>
                  </a:ext>
                </a:extLst>
              </p:cNvPr>
              <p:cNvSpPr/>
              <p:nvPr/>
            </p:nvSpPr>
            <p:spPr>
              <a:xfrm>
                <a:off x="7411497" y="4973192"/>
                <a:ext cx="49457" cy="45614"/>
              </a:xfrm>
              <a:custGeom>
                <a:avLst/>
                <a:gdLst>
                  <a:gd name="connsiteX0" fmla="*/ 49054 w 49457"/>
                  <a:gd name="connsiteY0" fmla="*/ 9525 h 45614"/>
                  <a:gd name="connsiteX1" fmla="*/ 25432 w 49457"/>
                  <a:gd name="connsiteY1" fmla="*/ 26861 h 45614"/>
                  <a:gd name="connsiteX2" fmla="*/ 10383 w 49457"/>
                  <a:gd name="connsiteY2" fmla="*/ 45434 h 45614"/>
                  <a:gd name="connsiteX3" fmla="*/ 0 w 49457"/>
                  <a:gd name="connsiteY3" fmla="*/ 45434 h 45614"/>
                  <a:gd name="connsiteX4" fmla="*/ 28575 w 49457"/>
                  <a:gd name="connsiteY4" fmla="*/ 12383 h 45614"/>
                  <a:gd name="connsiteX5" fmla="*/ 49339 w 49457"/>
                  <a:gd name="connsiteY5" fmla="*/ 0 h 45614"/>
                  <a:gd name="connsiteX6" fmla="*/ 49054 w 49457"/>
                  <a:gd name="connsiteY6" fmla="*/ 9430 h 4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9457" h="45614">
                    <a:moveTo>
                      <a:pt x="49054" y="9525"/>
                    </a:moveTo>
                    <a:cubicBezTo>
                      <a:pt x="42577" y="13049"/>
                      <a:pt x="34004" y="18479"/>
                      <a:pt x="25432" y="26861"/>
                    </a:cubicBezTo>
                    <a:cubicBezTo>
                      <a:pt x="18765" y="33528"/>
                      <a:pt x="13907" y="40005"/>
                      <a:pt x="10383" y="45434"/>
                    </a:cubicBezTo>
                    <a:cubicBezTo>
                      <a:pt x="7620" y="45625"/>
                      <a:pt x="4001" y="45720"/>
                      <a:pt x="0" y="45434"/>
                    </a:cubicBezTo>
                    <a:cubicBezTo>
                      <a:pt x="4953" y="36576"/>
                      <a:pt x="13811" y="23717"/>
                      <a:pt x="28575" y="12383"/>
                    </a:cubicBezTo>
                    <a:cubicBezTo>
                      <a:pt x="36005" y="6763"/>
                      <a:pt x="43339" y="2762"/>
                      <a:pt x="49339" y="0"/>
                    </a:cubicBezTo>
                    <a:cubicBezTo>
                      <a:pt x="49625" y="3715"/>
                      <a:pt x="49339" y="6953"/>
                      <a:pt x="49054" y="943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1" name="Freeform: Shape 860">
                <a:extLst>
                  <a:ext uri="{FF2B5EF4-FFF2-40B4-BE49-F238E27FC236}">
                    <a16:creationId xmlns:a16="http://schemas.microsoft.com/office/drawing/2014/main" id="{94DD97C6-8E0B-A8E6-C6E6-A4F784700001}"/>
                  </a:ext>
                </a:extLst>
              </p:cNvPr>
              <p:cNvSpPr/>
              <p:nvPr/>
            </p:nvSpPr>
            <p:spPr>
              <a:xfrm>
                <a:off x="6837044" y="2722714"/>
                <a:ext cx="467001" cy="704857"/>
              </a:xfrm>
              <a:custGeom>
                <a:avLst/>
                <a:gdLst>
                  <a:gd name="connsiteX0" fmla="*/ 461963 w 467001"/>
                  <a:gd name="connsiteY0" fmla="*/ 450159 h 704857"/>
                  <a:gd name="connsiteX1" fmla="*/ 461200 w 467001"/>
                  <a:gd name="connsiteY1" fmla="*/ 454540 h 704857"/>
                  <a:gd name="connsiteX2" fmla="*/ 425387 w 467001"/>
                  <a:gd name="connsiteY2" fmla="*/ 567030 h 704857"/>
                  <a:gd name="connsiteX3" fmla="*/ 412052 w 467001"/>
                  <a:gd name="connsiteY3" fmla="*/ 591891 h 704857"/>
                  <a:gd name="connsiteX4" fmla="*/ 367951 w 467001"/>
                  <a:gd name="connsiteY4" fmla="*/ 650088 h 704857"/>
                  <a:gd name="connsiteX5" fmla="*/ 315944 w 467001"/>
                  <a:gd name="connsiteY5" fmla="*/ 688093 h 704857"/>
                  <a:gd name="connsiteX6" fmla="*/ 270796 w 467001"/>
                  <a:gd name="connsiteY6" fmla="*/ 668376 h 704857"/>
                  <a:gd name="connsiteX7" fmla="*/ 225647 w 467001"/>
                  <a:gd name="connsiteY7" fmla="*/ 642945 h 704857"/>
                  <a:gd name="connsiteX8" fmla="*/ 140113 w 467001"/>
                  <a:gd name="connsiteY8" fmla="*/ 670281 h 704857"/>
                  <a:gd name="connsiteX9" fmla="*/ 69532 w 467001"/>
                  <a:gd name="connsiteY9" fmla="*/ 693713 h 704857"/>
                  <a:gd name="connsiteX10" fmla="*/ 10573 w 467001"/>
                  <a:gd name="connsiteY10" fmla="*/ 704857 h 704857"/>
                  <a:gd name="connsiteX11" fmla="*/ 10096 w 467001"/>
                  <a:gd name="connsiteY11" fmla="*/ 704857 h 704857"/>
                  <a:gd name="connsiteX12" fmla="*/ 0 w 467001"/>
                  <a:gd name="connsiteY12" fmla="*/ 703143 h 704857"/>
                  <a:gd name="connsiteX13" fmla="*/ 45148 w 467001"/>
                  <a:gd name="connsiteY13" fmla="*/ 383960 h 704857"/>
                  <a:gd name="connsiteX14" fmla="*/ 126016 w 467001"/>
                  <a:gd name="connsiteY14" fmla="*/ 112878 h 704857"/>
                  <a:gd name="connsiteX15" fmla="*/ 150495 w 467001"/>
                  <a:gd name="connsiteY15" fmla="*/ 69730 h 704857"/>
                  <a:gd name="connsiteX16" fmla="*/ 128778 w 467001"/>
                  <a:gd name="connsiteY16" fmla="*/ 32011 h 704857"/>
                  <a:gd name="connsiteX17" fmla="*/ 98203 w 467001"/>
                  <a:gd name="connsiteY17" fmla="*/ 864 h 704857"/>
                  <a:gd name="connsiteX18" fmla="*/ 231363 w 467001"/>
                  <a:gd name="connsiteY18" fmla="*/ 20867 h 704857"/>
                  <a:gd name="connsiteX19" fmla="*/ 359664 w 467001"/>
                  <a:gd name="connsiteY19" fmla="*/ 119546 h 704857"/>
                  <a:gd name="connsiteX20" fmla="*/ 451199 w 467001"/>
                  <a:gd name="connsiteY20" fmla="*/ 278709 h 704857"/>
                  <a:gd name="connsiteX21" fmla="*/ 454152 w 467001"/>
                  <a:gd name="connsiteY21" fmla="*/ 288805 h 704857"/>
                  <a:gd name="connsiteX22" fmla="*/ 461867 w 467001"/>
                  <a:gd name="connsiteY22" fmla="*/ 450159 h 70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67001" h="704857">
                    <a:moveTo>
                      <a:pt x="461963" y="450159"/>
                    </a:moveTo>
                    <a:cubicBezTo>
                      <a:pt x="461677" y="451587"/>
                      <a:pt x="461486" y="453111"/>
                      <a:pt x="461200" y="454540"/>
                    </a:cubicBezTo>
                    <a:cubicBezTo>
                      <a:pt x="454533" y="493307"/>
                      <a:pt x="442913" y="531693"/>
                      <a:pt x="425387" y="567030"/>
                    </a:cubicBezTo>
                    <a:cubicBezTo>
                      <a:pt x="421386" y="575603"/>
                      <a:pt x="416814" y="583795"/>
                      <a:pt x="412052" y="591891"/>
                    </a:cubicBezTo>
                    <a:cubicBezTo>
                      <a:pt x="399669" y="613036"/>
                      <a:pt x="384715" y="632277"/>
                      <a:pt x="367951" y="650088"/>
                    </a:cubicBezTo>
                    <a:cubicBezTo>
                      <a:pt x="353854" y="665138"/>
                      <a:pt x="338042" y="685140"/>
                      <a:pt x="315944" y="688093"/>
                    </a:cubicBezTo>
                    <a:cubicBezTo>
                      <a:pt x="302609" y="689808"/>
                      <a:pt x="293465" y="682378"/>
                      <a:pt x="270796" y="668376"/>
                    </a:cubicBezTo>
                    <a:cubicBezTo>
                      <a:pt x="260699" y="662185"/>
                      <a:pt x="245459" y="653041"/>
                      <a:pt x="225647" y="642945"/>
                    </a:cubicBezTo>
                    <a:cubicBezTo>
                      <a:pt x="189072" y="653517"/>
                      <a:pt x="159830" y="663233"/>
                      <a:pt x="140113" y="670281"/>
                    </a:cubicBezTo>
                    <a:cubicBezTo>
                      <a:pt x="108490" y="681330"/>
                      <a:pt x="95726" y="687045"/>
                      <a:pt x="69532" y="693713"/>
                    </a:cubicBezTo>
                    <a:cubicBezTo>
                      <a:pt x="42958" y="700571"/>
                      <a:pt x="26098" y="704762"/>
                      <a:pt x="10573" y="704857"/>
                    </a:cubicBezTo>
                    <a:lnTo>
                      <a:pt x="10096" y="704857"/>
                    </a:lnTo>
                    <a:cubicBezTo>
                      <a:pt x="6668" y="704190"/>
                      <a:pt x="3429" y="703809"/>
                      <a:pt x="0" y="703143"/>
                    </a:cubicBezTo>
                    <a:cubicBezTo>
                      <a:pt x="11049" y="607702"/>
                      <a:pt x="25622" y="500832"/>
                      <a:pt x="45148" y="383960"/>
                    </a:cubicBezTo>
                    <a:cubicBezTo>
                      <a:pt x="72104" y="222892"/>
                      <a:pt x="91821" y="143454"/>
                      <a:pt x="126016" y="112878"/>
                    </a:cubicBezTo>
                    <a:cubicBezTo>
                      <a:pt x="130969" y="108497"/>
                      <a:pt x="151924" y="91161"/>
                      <a:pt x="150495" y="69730"/>
                    </a:cubicBezTo>
                    <a:cubicBezTo>
                      <a:pt x="149543" y="57824"/>
                      <a:pt x="141923" y="48204"/>
                      <a:pt x="128778" y="32011"/>
                    </a:cubicBezTo>
                    <a:cubicBezTo>
                      <a:pt x="117157" y="17914"/>
                      <a:pt x="106013" y="7532"/>
                      <a:pt x="98203" y="864"/>
                    </a:cubicBezTo>
                    <a:cubicBezTo>
                      <a:pt x="134017" y="-1803"/>
                      <a:pt x="181356" y="864"/>
                      <a:pt x="231363" y="20867"/>
                    </a:cubicBezTo>
                    <a:cubicBezTo>
                      <a:pt x="295085" y="46489"/>
                      <a:pt x="331756" y="87923"/>
                      <a:pt x="359664" y="119546"/>
                    </a:cubicBezTo>
                    <a:cubicBezTo>
                      <a:pt x="381667" y="144501"/>
                      <a:pt x="427006" y="197079"/>
                      <a:pt x="451199" y="278709"/>
                    </a:cubicBezTo>
                    <a:cubicBezTo>
                      <a:pt x="452247" y="281947"/>
                      <a:pt x="453200" y="285376"/>
                      <a:pt x="454152" y="288805"/>
                    </a:cubicBezTo>
                    <a:cubicBezTo>
                      <a:pt x="468249" y="341383"/>
                      <a:pt x="470631" y="396438"/>
                      <a:pt x="461867" y="45015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2" name="Freeform: Shape 861">
                <a:extLst>
                  <a:ext uri="{FF2B5EF4-FFF2-40B4-BE49-F238E27FC236}">
                    <a16:creationId xmlns:a16="http://schemas.microsoft.com/office/drawing/2014/main" id="{7741A770-A716-0EA6-7699-93D32183CC3F}"/>
                  </a:ext>
                </a:extLst>
              </p:cNvPr>
              <p:cNvSpPr/>
              <p:nvPr/>
            </p:nvSpPr>
            <p:spPr>
              <a:xfrm>
                <a:off x="6802467" y="3478149"/>
                <a:ext cx="551975" cy="570071"/>
              </a:xfrm>
              <a:custGeom>
                <a:avLst/>
                <a:gdLst>
                  <a:gd name="connsiteX0" fmla="*/ 551785 w 551975"/>
                  <a:gd name="connsiteY0" fmla="*/ 168497 h 570071"/>
                  <a:gd name="connsiteX1" fmla="*/ 515209 w 551975"/>
                  <a:gd name="connsiteY1" fmla="*/ 219265 h 570071"/>
                  <a:gd name="connsiteX2" fmla="*/ 493492 w 551975"/>
                  <a:gd name="connsiteY2" fmla="*/ 285179 h 570071"/>
                  <a:gd name="connsiteX3" fmla="*/ 463584 w 551975"/>
                  <a:gd name="connsiteY3" fmla="*/ 359378 h 570071"/>
                  <a:gd name="connsiteX4" fmla="*/ 433008 w 551975"/>
                  <a:gd name="connsiteY4" fmla="*/ 423291 h 570071"/>
                  <a:gd name="connsiteX5" fmla="*/ 404338 w 551975"/>
                  <a:gd name="connsiteY5" fmla="*/ 478346 h 570071"/>
                  <a:gd name="connsiteX6" fmla="*/ 300897 w 551975"/>
                  <a:gd name="connsiteY6" fmla="*/ 539972 h 570071"/>
                  <a:gd name="connsiteX7" fmla="*/ 182787 w 551975"/>
                  <a:gd name="connsiteY7" fmla="*/ 570071 h 570071"/>
                  <a:gd name="connsiteX8" fmla="*/ 7146 w 551975"/>
                  <a:gd name="connsiteY8" fmla="*/ 472821 h 570071"/>
                  <a:gd name="connsiteX9" fmla="*/ 6955 w 551975"/>
                  <a:gd name="connsiteY9" fmla="*/ 472630 h 570071"/>
                  <a:gd name="connsiteX10" fmla="*/ 1335 w 551975"/>
                  <a:gd name="connsiteY10" fmla="*/ 253365 h 570071"/>
                  <a:gd name="connsiteX11" fmla="*/ 31911 w 551975"/>
                  <a:gd name="connsiteY11" fmla="*/ 0 h 570071"/>
                  <a:gd name="connsiteX12" fmla="*/ 324423 w 551975"/>
                  <a:gd name="connsiteY12" fmla="*/ 26575 h 570071"/>
                  <a:gd name="connsiteX13" fmla="*/ 424055 w 551975"/>
                  <a:gd name="connsiteY13" fmla="*/ 57626 h 570071"/>
                  <a:gd name="connsiteX14" fmla="*/ 504922 w 551975"/>
                  <a:gd name="connsiteY14" fmla="*/ 112109 h 570071"/>
                  <a:gd name="connsiteX15" fmla="*/ 551976 w 551975"/>
                  <a:gd name="connsiteY15" fmla="*/ 168592 h 570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51975" h="570071">
                    <a:moveTo>
                      <a:pt x="551785" y="168497"/>
                    </a:moveTo>
                    <a:cubicBezTo>
                      <a:pt x="541688" y="178784"/>
                      <a:pt x="526925" y="195453"/>
                      <a:pt x="515209" y="219265"/>
                    </a:cubicBezTo>
                    <a:cubicBezTo>
                      <a:pt x="504827" y="240411"/>
                      <a:pt x="505398" y="249364"/>
                      <a:pt x="493492" y="285179"/>
                    </a:cubicBezTo>
                    <a:cubicBezTo>
                      <a:pt x="484538" y="312611"/>
                      <a:pt x="475490" y="332327"/>
                      <a:pt x="463584" y="359378"/>
                    </a:cubicBezTo>
                    <a:cubicBezTo>
                      <a:pt x="452058" y="385096"/>
                      <a:pt x="442629" y="403955"/>
                      <a:pt x="433008" y="423291"/>
                    </a:cubicBezTo>
                    <a:cubicBezTo>
                      <a:pt x="421674" y="445675"/>
                      <a:pt x="411863" y="464439"/>
                      <a:pt x="404338" y="478346"/>
                    </a:cubicBezTo>
                    <a:cubicBezTo>
                      <a:pt x="381097" y="497110"/>
                      <a:pt x="346617" y="520827"/>
                      <a:pt x="300897" y="539972"/>
                    </a:cubicBezTo>
                    <a:cubicBezTo>
                      <a:pt x="254510" y="559213"/>
                      <a:pt x="212791" y="566928"/>
                      <a:pt x="182787" y="570071"/>
                    </a:cubicBezTo>
                    <a:cubicBezTo>
                      <a:pt x="152497" y="538924"/>
                      <a:pt x="91251" y="485489"/>
                      <a:pt x="7146" y="472821"/>
                    </a:cubicBezTo>
                    <a:cubicBezTo>
                      <a:pt x="6955" y="472821"/>
                      <a:pt x="6955" y="472630"/>
                      <a:pt x="6955" y="472630"/>
                    </a:cubicBezTo>
                    <a:cubicBezTo>
                      <a:pt x="1050" y="408051"/>
                      <a:pt x="-1903" y="334423"/>
                      <a:pt x="1335" y="253365"/>
                    </a:cubicBezTo>
                    <a:cubicBezTo>
                      <a:pt x="5336" y="157639"/>
                      <a:pt x="17337" y="72485"/>
                      <a:pt x="31911" y="0"/>
                    </a:cubicBezTo>
                    <a:cubicBezTo>
                      <a:pt x="116588" y="4191"/>
                      <a:pt x="243271" y="12287"/>
                      <a:pt x="324423" y="26575"/>
                    </a:cubicBezTo>
                    <a:cubicBezTo>
                      <a:pt x="348617" y="30766"/>
                      <a:pt x="383859" y="38195"/>
                      <a:pt x="424055" y="57626"/>
                    </a:cubicBezTo>
                    <a:cubicBezTo>
                      <a:pt x="468727" y="79153"/>
                      <a:pt x="496540" y="104204"/>
                      <a:pt x="504922" y="112109"/>
                    </a:cubicBezTo>
                    <a:cubicBezTo>
                      <a:pt x="526925" y="132874"/>
                      <a:pt x="542165" y="153257"/>
                      <a:pt x="551976" y="168592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3" name="Freeform: Shape 862">
                <a:extLst>
                  <a:ext uri="{FF2B5EF4-FFF2-40B4-BE49-F238E27FC236}">
                    <a16:creationId xmlns:a16="http://schemas.microsoft.com/office/drawing/2014/main" id="{9BB92319-B630-463C-215B-23461B701495}"/>
                  </a:ext>
                </a:extLst>
              </p:cNvPr>
              <p:cNvSpPr/>
              <p:nvPr/>
            </p:nvSpPr>
            <p:spPr>
              <a:xfrm>
                <a:off x="6812090" y="4201382"/>
                <a:ext cx="317657" cy="453771"/>
              </a:xfrm>
              <a:custGeom>
                <a:avLst/>
                <a:gdLst>
                  <a:gd name="connsiteX0" fmla="*/ 317658 w 317657"/>
                  <a:gd name="connsiteY0" fmla="*/ 152971 h 453771"/>
                  <a:gd name="connsiteX1" fmla="*/ 288034 w 317657"/>
                  <a:gd name="connsiteY1" fmla="*/ 190976 h 453771"/>
                  <a:gd name="connsiteX2" fmla="*/ 269080 w 317657"/>
                  <a:gd name="connsiteY2" fmla="*/ 233934 h 453771"/>
                  <a:gd name="connsiteX3" fmla="*/ 247172 w 317657"/>
                  <a:gd name="connsiteY3" fmla="*/ 303752 h 453771"/>
                  <a:gd name="connsiteX4" fmla="*/ 216788 w 317657"/>
                  <a:gd name="connsiteY4" fmla="*/ 370142 h 453771"/>
                  <a:gd name="connsiteX5" fmla="*/ 197357 w 317657"/>
                  <a:gd name="connsiteY5" fmla="*/ 394049 h 453771"/>
                  <a:gd name="connsiteX6" fmla="*/ 91344 w 317657"/>
                  <a:gd name="connsiteY6" fmla="*/ 450342 h 453771"/>
                  <a:gd name="connsiteX7" fmla="*/ 60768 w 317657"/>
                  <a:gd name="connsiteY7" fmla="*/ 453771 h 453771"/>
                  <a:gd name="connsiteX8" fmla="*/ 5237 w 317657"/>
                  <a:gd name="connsiteY8" fmla="*/ 259937 h 453771"/>
                  <a:gd name="connsiteX9" fmla="*/ 5237 w 317657"/>
                  <a:gd name="connsiteY9" fmla="*/ 94964 h 453771"/>
                  <a:gd name="connsiteX10" fmla="*/ 82390 w 317657"/>
                  <a:gd name="connsiteY10" fmla="*/ 65818 h 453771"/>
                  <a:gd name="connsiteX11" fmla="*/ 158590 w 317657"/>
                  <a:gd name="connsiteY11" fmla="*/ 0 h 453771"/>
                  <a:gd name="connsiteX12" fmla="*/ 280701 w 317657"/>
                  <a:gd name="connsiteY12" fmla="*/ 97727 h 453771"/>
                  <a:gd name="connsiteX13" fmla="*/ 317658 w 317657"/>
                  <a:gd name="connsiteY13" fmla="*/ 152781 h 453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17657" h="453771">
                    <a:moveTo>
                      <a:pt x="317658" y="152971"/>
                    </a:moveTo>
                    <a:cubicBezTo>
                      <a:pt x="309466" y="161163"/>
                      <a:pt x="298226" y="173736"/>
                      <a:pt x="288034" y="190976"/>
                    </a:cubicBezTo>
                    <a:cubicBezTo>
                      <a:pt x="283272" y="199168"/>
                      <a:pt x="277938" y="209455"/>
                      <a:pt x="269080" y="233934"/>
                    </a:cubicBezTo>
                    <a:cubicBezTo>
                      <a:pt x="256507" y="268414"/>
                      <a:pt x="254983" y="280797"/>
                      <a:pt x="247172" y="303752"/>
                    </a:cubicBezTo>
                    <a:cubicBezTo>
                      <a:pt x="241552" y="320040"/>
                      <a:pt x="232409" y="343186"/>
                      <a:pt x="216788" y="370142"/>
                    </a:cubicBezTo>
                    <a:cubicBezTo>
                      <a:pt x="210882" y="378523"/>
                      <a:pt x="204501" y="386620"/>
                      <a:pt x="197357" y="394049"/>
                    </a:cubicBezTo>
                    <a:cubicBezTo>
                      <a:pt x="169163" y="424148"/>
                      <a:pt x="131920" y="443198"/>
                      <a:pt x="91344" y="450342"/>
                    </a:cubicBezTo>
                    <a:cubicBezTo>
                      <a:pt x="81247" y="452056"/>
                      <a:pt x="71055" y="453295"/>
                      <a:pt x="60768" y="453771"/>
                    </a:cubicBezTo>
                    <a:cubicBezTo>
                      <a:pt x="39813" y="408622"/>
                      <a:pt x="15620" y="342519"/>
                      <a:pt x="5237" y="259937"/>
                    </a:cubicBezTo>
                    <a:cubicBezTo>
                      <a:pt x="-3145" y="194596"/>
                      <a:pt x="-192" y="138113"/>
                      <a:pt x="5237" y="94964"/>
                    </a:cubicBezTo>
                    <a:cubicBezTo>
                      <a:pt x="37527" y="90773"/>
                      <a:pt x="64007" y="75914"/>
                      <a:pt x="82390" y="65818"/>
                    </a:cubicBezTo>
                    <a:cubicBezTo>
                      <a:pt x="100869" y="55531"/>
                      <a:pt x="130682" y="35719"/>
                      <a:pt x="158590" y="0"/>
                    </a:cubicBezTo>
                    <a:cubicBezTo>
                      <a:pt x="191928" y="16954"/>
                      <a:pt x="239266" y="46672"/>
                      <a:pt x="280701" y="97727"/>
                    </a:cubicBezTo>
                    <a:cubicBezTo>
                      <a:pt x="296226" y="116777"/>
                      <a:pt x="308323" y="135541"/>
                      <a:pt x="317658" y="15278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4" name="Freeform: Shape 863">
                <a:extLst>
                  <a:ext uri="{FF2B5EF4-FFF2-40B4-BE49-F238E27FC236}">
                    <a16:creationId xmlns:a16="http://schemas.microsoft.com/office/drawing/2014/main" id="{65CC1FEA-0BC4-7182-0867-B7FBA4243E02}"/>
                  </a:ext>
                </a:extLst>
              </p:cNvPr>
              <p:cNvSpPr/>
              <p:nvPr/>
            </p:nvSpPr>
            <p:spPr>
              <a:xfrm>
                <a:off x="7370159" y="3917727"/>
                <a:ext cx="68484" cy="180593"/>
              </a:xfrm>
              <a:custGeom>
                <a:avLst/>
                <a:gdLst>
                  <a:gd name="connsiteX0" fmla="*/ 68485 w 68484"/>
                  <a:gd name="connsiteY0" fmla="*/ 152971 h 180593"/>
                  <a:gd name="connsiteX1" fmla="*/ 46577 w 68484"/>
                  <a:gd name="connsiteY1" fmla="*/ 180594 h 180593"/>
                  <a:gd name="connsiteX2" fmla="*/ 26098 w 68484"/>
                  <a:gd name="connsiteY2" fmla="*/ 82677 h 180593"/>
                  <a:gd name="connsiteX3" fmla="*/ 0 w 68484"/>
                  <a:gd name="connsiteY3" fmla="*/ 24003 h 180593"/>
                  <a:gd name="connsiteX4" fmla="*/ 26098 w 68484"/>
                  <a:gd name="connsiteY4" fmla="*/ 0 h 180593"/>
                  <a:gd name="connsiteX5" fmla="*/ 57150 w 68484"/>
                  <a:gd name="connsiteY5" fmla="*/ 74009 h 180593"/>
                  <a:gd name="connsiteX6" fmla="*/ 68485 w 68484"/>
                  <a:gd name="connsiteY6" fmla="*/ 152971 h 180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484" h="180593">
                    <a:moveTo>
                      <a:pt x="68485" y="152971"/>
                    </a:moveTo>
                    <a:cubicBezTo>
                      <a:pt x="68294" y="154210"/>
                      <a:pt x="64770" y="173260"/>
                      <a:pt x="46577" y="180594"/>
                    </a:cubicBezTo>
                    <a:cubicBezTo>
                      <a:pt x="44577" y="153924"/>
                      <a:pt x="39148" y="120110"/>
                      <a:pt x="26098" y="82677"/>
                    </a:cubicBezTo>
                    <a:cubicBezTo>
                      <a:pt x="18192" y="60007"/>
                      <a:pt x="9048" y="40291"/>
                      <a:pt x="0" y="24003"/>
                    </a:cubicBezTo>
                    <a:cubicBezTo>
                      <a:pt x="12859" y="15812"/>
                      <a:pt x="21241" y="6477"/>
                      <a:pt x="26098" y="0"/>
                    </a:cubicBezTo>
                    <a:cubicBezTo>
                      <a:pt x="36480" y="17812"/>
                      <a:pt x="48577" y="42863"/>
                      <a:pt x="57150" y="74009"/>
                    </a:cubicBezTo>
                    <a:cubicBezTo>
                      <a:pt x="65817" y="105061"/>
                      <a:pt x="68199" y="132493"/>
                      <a:pt x="68485" y="1529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5" name="Freeform: Shape 864">
                <a:extLst>
                  <a:ext uri="{FF2B5EF4-FFF2-40B4-BE49-F238E27FC236}">
                    <a16:creationId xmlns:a16="http://schemas.microsoft.com/office/drawing/2014/main" id="{00C17995-DE3C-5BB1-0E3A-804ACAF14DD3}"/>
                  </a:ext>
                </a:extLst>
              </p:cNvPr>
              <p:cNvSpPr/>
              <p:nvPr/>
            </p:nvSpPr>
            <p:spPr>
              <a:xfrm>
                <a:off x="7418927" y="4106689"/>
                <a:ext cx="46561" cy="98598"/>
              </a:xfrm>
              <a:custGeom>
                <a:avLst/>
                <a:gdLst>
                  <a:gd name="connsiteX0" fmla="*/ 24289 w 46561"/>
                  <a:gd name="connsiteY0" fmla="*/ 98598 h 98598"/>
                  <a:gd name="connsiteX1" fmla="*/ 24098 w 46561"/>
                  <a:gd name="connsiteY1" fmla="*/ 98598 h 98598"/>
                  <a:gd name="connsiteX2" fmla="*/ 19431 w 46561"/>
                  <a:gd name="connsiteY2" fmla="*/ 43354 h 98598"/>
                  <a:gd name="connsiteX3" fmla="*/ 0 w 46561"/>
                  <a:gd name="connsiteY3" fmla="*/ 1348 h 98598"/>
                  <a:gd name="connsiteX4" fmla="*/ 2953 w 46561"/>
                  <a:gd name="connsiteY4" fmla="*/ 396 h 98598"/>
                  <a:gd name="connsiteX5" fmla="*/ 45148 w 46561"/>
                  <a:gd name="connsiteY5" fmla="*/ 43354 h 98598"/>
                  <a:gd name="connsiteX6" fmla="*/ 24193 w 46561"/>
                  <a:gd name="connsiteY6" fmla="*/ 98598 h 98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561" h="98598">
                    <a:moveTo>
                      <a:pt x="24289" y="98598"/>
                    </a:moveTo>
                    <a:lnTo>
                      <a:pt x="24098" y="98598"/>
                    </a:lnTo>
                    <a:cubicBezTo>
                      <a:pt x="25336" y="86216"/>
                      <a:pt x="26003" y="66309"/>
                      <a:pt x="19431" y="43354"/>
                    </a:cubicBezTo>
                    <a:cubicBezTo>
                      <a:pt x="14192" y="24875"/>
                      <a:pt x="6572" y="10778"/>
                      <a:pt x="0" y="1348"/>
                    </a:cubicBezTo>
                    <a:cubicBezTo>
                      <a:pt x="952" y="872"/>
                      <a:pt x="1905" y="586"/>
                      <a:pt x="2953" y="396"/>
                    </a:cubicBezTo>
                    <a:cubicBezTo>
                      <a:pt x="20955" y="-3033"/>
                      <a:pt x="39719" y="16207"/>
                      <a:pt x="45148" y="43354"/>
                    </a:cubicBezTo>
                    <a:cubicBezTo>
                      <a:pt x="50292" y="69738"/>
                      <a:pt x="40957" y="93741"/>
                      <a:pt x="24193" y="985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6" name="Freeform: Shape 865">
                <a:extLst>
                  <a:ext uri="{FF2B5EF4-FFF2-40B4-BE49-F238E27FC236}">
                    <a16:creationId xmlns:a16="http://schemas.microsoft.com/office/drawing/2014/main" id="{F83BDA02-E0B3-8E73-5B81-3D5B7DD10F01}"/>
                  </a:ext>
                </a:extLst>
              </p:cNvPr>
              <p:cNvSpPr/>
              <p:nvPr/>
            </p:nvSpPr>
            <p:spPr>
              <a:xfrm>
                <a:off x="7445882" y="4235767"/>
                <a:ext cx="58915" cy="170306"/>
              </a:xfrm>
              <a:custGeom>
                <a:avLst/>
                <a:gdLst>
                  <a:gd name="connsiteX0" fmla="*/ 58865 w 58915"/>
                  <a:gd name="connsiteY0" fmla="*/ 166116 h 170306"/>
                  <a:gd name="connsiteX1" fmla="*/ 35243 w 58915"/>
                  <a:gd name="connsiteY1" fmla="*/ 170307 h 170306"/>
                  <a:gd name="connsiteX2" fmla="*/ 23146 w 58915"/>
                  <a:gd name="connsiteY2" fmla="*/ 72390 h 170306"/>
                  <a:gd name="connsiteX3" fmla="*/ 0 w 58915"/>
                  <a:gd name="connsiteY3" fmla="*/ 9049 h 170306"/>
                  <a:gd name="connsiteX4" fmla="*/ 0 w 58915"/>
                  <a:gd name="connsiteY4" fmla="*/ 8858 h 170306"/>
                  <a:gd name="connsiteX5" fmla="*/ 191 w 58915"/>
                  <a:gd name="connsiteY5" fmla="*/ 8858 h 170306"/>
                  <a:gd name="connsiteX6" fmla="*/ 3715 w 58915"/>
                  <a:gd name="connsiteY6" fmla="*/ 7906 h 170306"/>
                  <a:gd name="connsiteX7" fmla="*/ 24479 w 58915"/>
                  <a:gd name="connsiteY7" fmla="*/ 0 h 170306"/>
                  <a:gd name="connsiteX8" fmla="*/ 53150 w 58915"/>
                  <a:gd name="connsiteY8" fmla="*/ 89821 h 170306"/>
                  <a:gd name="connsiteX9" fmla="*/ 58770 w 58915"/>
                  <a:gd name="connsiteY9" fmla="*/ 166021 h 170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915" h="170306">
                    <a:moveTo>
                      <a:pt x="58865" y="166116"/>
                    </a:moveTo>
                    <a:cubicBezTo>
                      <a:pt x="53150" y="166116"/>
                      <a:pt x="44768" y="167068"/>
                      <a:pt x="35243" y="170307"/>
                    </a:cubicBezTo>
                    <a:cubicBezTo>
                      <a:pt x="35529" y="144399"/>
                      <a:pt x="33052" y="110585"/>
                      <a:pt x="23146" y="72390"/>
                    </a:cubicBezTo>
                    <a:cubicBezTo>
                      <a:pt x="16669" y="47720"/>
                      <a:pt x="8287" y="26479"/>
                      <a:pt x="0" y="9049"/>
                    </a:cubicBezTo>
                    <a:lnTo>
                      <a:pt x="0" y="8858"/>
                    </a:lnTo>
                    <a:lnTo>
                      <a:pt x="191" y="8858"/>
                    </a:lnTo>
                    <a:cubicBezTo>
                      <a:pt x="1429" y="8667"/>
                      <a:pt x="2477" y="8191"/>
                      <a:pt x="3715" y="7906"/>
                    </a:cubicBezTo>
                    <a:cubicBezTo>
                      <a:pt x="11906" y="5715"/>
                      <a:pt x="18765" y="2762"/>
                      <a:pt x="24479" y="0"/>
                    </a:cubicBezTo>
                    <a:cubicBezTo>
                      <a:pt x="34862" y="22193"/>
                      <a:pt x="46387" y="52578"/>
                      <a:pt x="53150" y="89821"/>
                    </a:cubicBezTo>
                    <a:cubicBezTo>
                      <a:pt x="58388" y="118967"/>
                      <a:pt x="59341" y="144875"/>
                      <a:pt x="58770" y="16602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7" name="Freeform: Shape 866">
                <a:extLst>
                  <a:ext uri="{FF2B5EF4-FFF2-40B4-BE49-F238E27FC236}">
                    <a16:creationId xmlns:a16="http://schemas.microsoft.com/office/drawing/2014/main" id="{74C8578A-253C-2DDD-B2DF-47B138F8F6F4}"/>
                  </a:ext>
                </a:extLst>
              </p:cNvPr>
              <p:cNvSpPr/>
              <p:nvPr/>
            </p:nvSpPr>
            <p:spPr>
              <a:xfrm>
                <a:off x="7469219" y="4454461"/>
                <a:ext cx="123788" cy="322230"/>
              </a:xfrm>
              <a:custGeom>
                <a:avLst/>
                <a:gdLst>
                  <a:gd name="connsiteX0" fmla="*/ 122587 w 123788"/>
                  <a:gd name="connsiteY0" fmla="*/ 193262 h 322230"/>
                  <a:gd name="connsiteX1" fmla="*/ 95726 w 123788"/>
                  <a:gd name="connsiteY1" fmla="*/ 278606 h 322230"/>
                  <a:gd name="connsiteX2" fmla="*/ 67533 w 123788"/>
                  <a:gd name="connsiteY2" fmla="*/ 322231 h 322230"/>
                  <a:gd name="connsiteX3" fmla="*/ 37910 w 123788"/>
                  <a:gd name="connsiteY3" fmla="*/ 305276 h 322230"/>
                  <a:gd name="connsiteX4" fmla="*/ 14002 w 123788"/>
                  <a:gd name="connsiteY4" fmla="*/ 312991 h 322230"/>
                  <a:gd name="connsiteX5" fmla="*/ 2667 w 123788"/>
                  <a:gd name="connsiteY5" fmla="*/ 294037 h 322230"/>
                  <a:gd name="connsiteX6" fmla="*/ 0 w 123788"/>
                  <a:gd name="connsiteY6" fmla="*/ 286321 h 322230"/>
                  <a:gd name="connsiteX7" fmla="*/ 22384 w 123788"/>
                  <a:gd name="connsiteY7" fmla="*/ 276511 h 322230"/>
                  <a:gd name="connsiteX8" fmla="*/ 37910 w 123788"/>
                  <a:gd name="connsiteY8" fmla="*/ 273748 h 322230"/>
                  <a:gd name="connsiteX9" fmla="*/ 49245 w 123788"/>
                  <a:gd name="connsiteY9" fmla="*/ 268796 h 322230"/>
                  <a:gd name="connsiteX10" fmla="*/ 71152 w 123788"/>
                  <a:gd name="connsiteY10" fmla="*/ 195453 h 322230"/>
                  <a:gd name="connsiteX11" fmla="*/ 77534 w 123788"/>
                  <a:gd name="connsiteY11" fmla="*/ 130588 h 322230"/>
                  <a:gd name="connsiteX12" fmla="*/ 61246 w 123788"/>
                  <a:gd name="connsiteY12" fmla="*/ 44672 h 322230"/>
                  <a:gd name="connsiteX13" fmla="*/ 47244 w 123788"/>
                  <a:gd name="connsiteY13" fmla="*/ 0 h 322230"/>
                  <a:gd name="connsiteX14" fmla="*/ 62008 w 123788"/>
                  <a:gd name="connsiteY14" fmla="*/ 7144 h 322230"/>
                  <a:gd name="connsiteX15" fmla="*/ 115538 w 123788"/>
                  <a:gd name="connsiteY15" fmla="*/ 107252 h 322230"/>
                  <a:gd name="connsiteX16" fmla="*/ 122682 w 123788"/>
                  <a:gd name="connsiteY16" fmla="*/ 193357 h 322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23788" h="322230">
                    <a:moveTo>
                      <a:pt x="122587" y="193262"/>
                    </a:moveTo>
                    <a:cubicBezTo>
                      <a:pt x="117920" y="234505"/>
                      <a:pt x="103156" y="263842"/>
                      <a:pt x="95726" y="278606"/>
                    </a:cubicBezTo>
                    <a:cubicBezTo>
                      <a:pt x="85916" y="297371"/>
                      <a:pt x="75724" y="311944"/>
                      <a:pt x="67533" y="322231"/>
                    </a:cubicBezTo>
                    <a:cubicBezTo>
                      <a:pt x="66485" y="320516"/>
                      <a:pt x="56198" y="306133"/>
                      <a:pt x="37910" y="305276"/>
                    </a:cubicBezTo>
                    <a:cubicBezTo>
                      <a:pt x="25527" y="304800"/>
                      <a:pt x="16669" y="310991"/>
                      <a:pt x="14002" y="312991"/>
                    </a:cubicBezTo>
                    <a:cubicBezTo>
                      <a:pt x="10478" y="308610"/>
                      <a:pt x="6096" y="302323"/>
                      <a:pt x="2667" y="294037"/>
                    </a:cubicBezTo>
                    <a:cubicBezTo>
                      <a:pt x="1620" y="291274"/>
                      <a:pt x="667" y="288798"/>
                      <a:pt x="0" y="286321"/>
                    </a:cubicBezTo>
                    <a:cubicBezTo>
                      <a:pt x="9144" y="279654"/>
                      <a:pt x="16764" y="277368"/>
                      <a:pt x="22384" y="276511"/>
                    </a:cubicBezTo>
                    <a:cubicBezTo>
                      <a:pt x="26575" y="275844"/>
                      <a:pt x="31242" y="275844"/>
                      <a:pt x="37910" y="273748"/>
                    </a:cubicBezTo>
                    <a:cubicBezTo>
                      <a:pt x="37910" y="273748"/>
                      <a:pt x="43815" y="271844"/>
                      <a:pt x="49245" y="268796"/>
                    </a:cubicBezTo>
                    <a:cubicBezTo>
                      <a:pt x="64770" y="259842"/>
                      <a:pt x="69532" y="210598"/>
                      <a:pt x="71152" y="195453"/>
                    </a:cubicBezTo>
                    <a:cubicBezTo>
                      <a:pt x="77343" y="131254"/>
                      <a:pt x="77534" y="134588"/>
                      <a:pt x="77534" y="130588"/>
                    </a:cubicBezTo>
                    <a:cubicBezTo>
                      <a:pt x="76581" y="100489"/>
                      <a:pt x="70199" y="77533"/>
                      <a:pt x="61246" y="44672"/>
                    </a:cubicBezTo>
                    <a:cubicBezTo>
                      <a:pt x="56102" y="25908"/>
                      <a:pt x="50959" y="10573"/>
                      <a:pt x="47244" y="0"/>
                    </a:cubicBezTo>
                    <a:cubicBezTo>
                      <a:pt x="54673" y="2191"/>
                      <a:pt x="59817" y="5620"/>
                      <a:pt x="62008" y="7144"/>
                    </a:cubicBezTo>
                    <a:cubicBezTo>
                      <a:pt x="78105" y="25622"/>
                      <a:pt x="102775" y="59150"/>
                      <a:pt x="115538" y="107252"/>
                    </a:cubicBezTo>
                    <a:cubicBezTo>
                      <a:pt x="126682" y="149447"/>
                      <a:pt x="123635" y="183452"/>
                      <a:pt x="122682" y="19335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8" name="Freeform: Shape 867">
                <a:extLst>
                  <a:ext uri="{FF2B5EF4-FFF2-40B4-BE49-F238E27FC236}">
                    <a16:creationId xmlns:a16="http://schemas.microsoft.com/office/drawing/2014/main" id="{C8B9E1D6-A82C-F2C7-7503-C33DB7BD47B5}"/>
                  </a:ext>
                </a:extLst>
              </p:cNvPr>
              <p:cNvSpPr/>
              <p:nvPr/>
            </p:nvSpPr>
            <p:spPr>
              <a:xfrm>
                <a:off x="7497984" y="4832984"/>
                <a:ext cx="26595" cy="102393"/>
              </a:xfrm>
              <a:custGeom>
                <a:avLst/>
                <a:gdLst>
                  <a:gd name="connsiteX0" fmla="*/ 26479 w 26595"/>
                  <a:gd name="connsiteY0" fmla="*/ 54007 h 102393"/>
                  <a:gd name="connsiteX1" fmla="*/ 18574 w 26595"/>
                  <a:gd name="connsiteY1" fmla="*/ 102394 h 102393"/>
                  <a:gd name="connsiteX2" fmla="*/ 0 w 26595"/>
                  <a:gd name="connsiteY2" fmla="*/ 96203 h 102393"/>
                  <a:gd name="connsiteX3" fmla="*/ 8858 w 26595"/>
                  <a:gd name="connsiteY3" fmla="*/ 51816 h 102393"/>
                  <a:gd name="connsiteX4" fmla="*/ 2667 w 26595"/>
                  <a:gd name="connsiteY4" fmla="*/ 0 h 102393"/>
                  <a:gd name="connsiteX5" fmla="*/ 21431 w 26595"/>
                  <a:gd name="connsiteY5" fmla="*/ 9335 h 102393"/>
                  <a:gd name="connsiteX6" fmla="*/ 26575 w 26595"/>
                  <a:gd name="connsiteY6" fmla="*/ 54007 h 10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595" h="102393">
                    <a:moveTo>
                      <a:pt x="26479" y="54007"/>
                    </a:moveTo>
                    <a:cubicBezTo>
                      <a:pt x="26194" y="74200"/>
                      <a:pt x="22289" y="90773"/>
                      <a:pt x="18574" y="102394"/>
                    </a:cubicBezTo>
                    <a:cubicBezTo>
                      <a:pt x="15145" y="100679"/>
                      <a:pt x="8667" y="97441"/>
                      <a:pt x="0" y="96203"/>
                    </a:cubicBezTo>
                    <a:cubicBezTo>
                      <a:pt x="3715" y="85535"/>
                      <a:pt x="7906" y="70485"/>
                      <a:pt x="8858" y="51816"/>
                    </a:cubicBezTo>
                    <a:cubicBezTo>
                      <a:pt x="9906" y="29813"/>
                      <a:pt x="6096" y="11811"/>
                      <a:pt x="2667" y="0"/>
                    </a:cubicBezTo>
                    <a:cubicBezTo>
                      <a:pt x="12573" y="1429"/>
                      <a:pt x="19145" y="6953"/>
                      <a:pt x="21431" y="9335"/>
                    </a:cubicBezTo>
                    <a:cubicBezTo>
                      <a:pt x="24193" y="20479"/>
                      <a:pt x="26861" y="35909"/>
                      <a:pt x="26575" y="5400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69" name="Freeform: Shape 868">
                <a:extLst>
                  <a:ext uri="{FF2B5EF4-FFF2-40B4-BE49-F238E27FC236}">
                    <a16:creationId xmlns:a16="http://schemas.microsoft.com/office/drawing/2014/main" id="{83DD6EA8-119E-7C0D-F72D-3EDFFFBED5EB}"/>
                  </a:ext>
                </a:extLst>
              </p:cNvPr>
              <p:cNvSpPr/>
              <p:nvPr/>
            </p:nvSpPr>
            <p:spPr>
              <a:xfrm>
                <a:off x="7412164" y="5004149"/>
                <a:ext cx="85915" cy="83326"/>
              </a:xfrm>
              <a:custGeom>
                <a:avLst/>
                <a:gdLst>
                  <a:gd name="connsiteX0" fmla="*/ 85820 w 85915"/>
                  <a:gd name="connsiteY0" fmla="*/ 5239 h 83326"/>
                  <a:gd name="connsiteX1" fmla="*/ 65341 w 85915"/>
                  <a:gd name="connsiteY1" fmla="*/ 60293 h 83326"/>
                  <a:gd name="connsiteX2" fmla="*/ 20193 w 85915"/>
                  <a:gd name="connsiteY2" fmla="*/ 82772 h 83326"/>
                  <a:gd name="connsiteX3" fmla="*/ 0 w 85915"/>
                  <a:gd name="connsiteY3" fmla="*/ 70485 h 83326"/>
                  <a:gd name="connsiteX4" fmla="*/ 0 w 85915"/>
                  <a:gd name="connsiteY4" fmla="*/ 70295 h 83326"/>
                  <a:gd name="connsiteX5" fmla="*/ 51245 w 85915"/>
                  <a:gd name="connsiteY5" fmla="*/ 32099 h 83326"/>
                  <a:gd name="connsiteX6" fmla="*/ 66484 w 85915"/>
                  <a:gd name="connsiteY6" fmla="*/ 0 h 83326"/>
                  <a:gd name="connsiteX7" fmla="*/ 68199 w 85915"/>
                  <a:gd name="connsiteY7" fmla="*/ 953 h 83326"/>
                  <a:gd name="connsiteX8" fmla="*/ 85916 w 85915"/>
                  <a:gd name="connsiteY8" fmla="*/ 5144 h 83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915" h="83326">
                    <a:moveTo>
                      <a:pt x="85820" y="5239"/>
                    </a:moveTo>
                    <a:cubicBezTo>
                      <a:pt x="85630" y="15145"/>
                      <a:pt x="83630" y="39814"/>
                      <a:pt x="65341" y="60293"/>
                    </a:cubicBezTo>
                    <a:cubicBezTo>
                      <a:pt x="59246" y="67151"/>
                      <a:pt x="41624" y="86868"/>
                      <a:pt x="20193" y="82772"/>
                    </a:cubicBezTo>
                    <a:cubicBezTo>
                      <a:pt x="18955" y="82582"/>
                      <a:pt x="7144" y="80105"/>
                      <a:pt x="0" y="70485"/>
                    </a:cubicBezTo>
                    <a:lnTo>
                      <a:pt x="0" y="70295"/>
                    </a:lnTo>
                    <a:cubicBezTo>
                      <a:pt x="10287" y="66580"/>
                      <a:pt x="33814" y="56674"/>
                      <a:pt x="51245" y="32099"/>
                    </a:cubicBezTo>
                    <a:cubicBezTo>
                      <a:pt x="59817" y="20193"/>
                      <a:pt x="64103" y="8477"/>
                      <a:pt x="66484" y="0"/>
                    </a:cubicBezTo>
                    <a:cubicBezTo>
                      <a:pt x="66961" y="286"/>
                      <a:pt x="67533" y="667"/>
                      <a:pt x="68199" y="953"/>
                    </a:cubicBezTo>
                    <a:cubicBezTo>
                      <a:pt x="75343" y="4477"/>
                      <a:pt x="81820" y="5144"/>
                      <a:pt x="85916" y="514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0" name="Freeform: Shape 869">
                <a:extLst>
                  <a:ext uri="{FF2B5EF4-FFF2-40B4-BE49-F238E27FC236}">
                    <a16:creationId xmlns:a16="http://schemas.microsoft.com/office/drawing/2014/main" id="{0BB514E5-6C1D-F720-5C9C-9AF4F3C52CB9}"/>
                  </a:ext>
                </a:extLst>
              </p:cNvPr>
              <p:cNvSpPr/>
              <p:nvPr/>
            </p:nvSpPr>
            <p:spPr>
              <a:xfrm>
                <a:off x="7456074" y="4654391"/>
                <a:ext cx="48382" cy="72961"/>
              </a:xfrm>
              <a:custGeom>
                <a:avLst/>
                <a:gdLst>
                  <a:gd name="connsiteX0" fmla="*/ 40958 w 48382"/>
                  <a:gd name="connsiteY0" fmla="*/ 95 h 72961"/>
                  <a:gd name="connsiteX1" fmla="*/ 33052 w 48382"/>
                  <a:gd name="connsiteY1" fmla="*/ 30099 h 72961"/>
                  <a:gd name="connsiteX2" fmla="*/ 0 w 48382"/>
                  <a:gd name="connsiteY2" fmla="*/ 54959 h 72961"/>
                  <a:gd name="connsiteX3" fmla="*/ 5715 w 48382"/>
                  <a:gd name="connsiteY3" fmla="*/ 63627 h 72961"/>
                  <a:gd name="connsiteX4" fmla="*/ 10192 w 48382"/>
                  <a:gd name="connsiteY4" fmla="*/ 72962 h 72961"/>
                  <a:gd name="connsiteX5" fmla="*/ 28956 w 48382"/>
                  <a:gd name="connsiteY5" fmla="*/ 63437 h 72961"/>
                  <a:gd name="connsiteX6" fmla="*/ 45815 w 48382"/>
                  <a:gd name="connsiteY6" fmla="*/ 38386 h 72961"/>
                  <a:gd name="connsiteX7" fmla="*/ 47244 w 48382"/>
                  <a:gd name="connsiteY7" fmla="*/ 13811 h 72961"/>
                  <a:gd name="connsiteX8" fmla="*/ 41053 w 48382"/>
                  <a:gd name="connsiteY8" fmla="*/ 0 h 72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382" h="72961">
                    <a:moveTo>
                      <a:pt x="40958" y="95"/>
                    </a:moveTo>
                    <a:cubicBezTo>
                      <a:pt x="41053" y="5429"/>
                      <a:pt x="40577" y="17621"/>
                      <a:pt x="33052" y="30099"/>
                    </a:cubicBezTo>
                    <a:cubicBezTo>
                      <a:pt x="22098" y="48196"/>
                      <a:pt x="4382" y="53721"/>
                      <a:pt x="0" y="54959"/>
                    </a:cubicBezTo>
                    <a:cubicBezTo>
                      <a:pt x="1810" y="57341"/>
                      <a:pt x="3810" y="60198"/>
                      <a:pt x="5715" y="63627"/>
                    </a:cubicBezTo>
                    <a:cubicBezTo>
                      <a:pt x="7620" y="66961"/>
                      <a:pt x="9049" y="70199"/>
                      <a:pt x="10192" y="72962"/>
                    </a:cubicBezTo>
                    <a:cubicBezTo>
                      <a:pt x="14574" y="71819"/>
                      <a:pt x="21717" y="69247"/>
                      <a:pt x="28956" y="63437"/>
                    </a:cubicBezTo>
                    <a:cubicBezTo>
                      <a:pt x="31147" y="61627"/>
                      <a:pt x="41148" y="53340"/>
                      <a:pt x="45815" y="38386"/>
                    </a:cubicBezTo>
                    <a:cubicBezTo>
                      <a:pt x="47244" y="33719"/>
                      <a:pt x="49911" y="24765"/>
                      <a:pt x="47244" y="13811"/>
                    </a:cubicBezTo>
                    <a:cubicBezTo>
                      <a:pt x="45720" y="7620"/>
                      <a:pt x="43053" y="2858"/>
                      <a:pt x="41053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1" name="Freeform: Shape 870">
                <a:extLst>
                  <a:ext uri="{FF2B5EF4-FFF2-40B4-BE49-F238E27FC236}">
                    <a16:creationId xmlns:a16="http://schemas.microsoft.com/office/drawing/2014/main" id="{9470BAFB-9C9C-855D-B5FE-C95003E558CD}"/>
                  </a:ext>
                </a:extLst>
              </p:cNvPr>
              <p:cNvSpPr/>
              <p:nvPr/>
            </p:nvSpPr>
            <p:spPr>
              <a:xfrm>
                <a:off x="7311295" y="4736877"/>
                <a:ext cx="95726" cy="73357"/>
              </a:xfrm>
              <a:custGeom>
                <a:avLst/>
                <a:gdLst>
                  <a:gd name="connsiteX0" fmla="*/ 95726 w 95726"/>
                  <a:gd name="connsiteY0" fmla="*/ 21336 h 73357"/>
                  <a:gd name="connsiteX1" fmla="*/ 51054 w 95726"/>
                  <a:gd name="connsiteY1" fmla="*/ 69247 h 73357"/>
                  <a:gd name="connsiteX2" fmla="*/ 17240 w 95726"/>
                  <a:gd name="connsiteY2" fmla="*/ 70199 h 73357"/>
                  <a:gd name="connsiteX3" fmla="*/ 0 w 95726"/>
                  <a:gd name="connsiteY3" fmla="*/ 51721 h 73357"/>
                  <a:gd name="connsiteX4" fmla="*/ 63817 w 95726"/>
                  <a:gd name="connsiteY4" fmla="*/ 35719 h 73357"/>
                  <a:gd name="connsiteX5" fmla="*/ 86773 w 95726"/>
                  <a:gd name="connsiteY5" fmla="*/ 0 h 73357"/>
                  <a:gd name="connsiteX6" fmla="*/ 95726 w 95726"/>
                  <a:gd name="connsiteY6" fmla="*/ 21241 h 73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5726" h="73357">
                    <a:moveTo>
                      <a:pt x="95726" y="21336"/>
                    </a:moveTo>
                    <a:cubicBezTo>
                      <a:pt x="92773" y="28956"/>
                      <a:pt x="80391" y="58769"/>
                      <a:pt x="51054" y="69247"/>
                    </a:cubicBezTo>
                    <a:cubicBezTo>
                      <a:pt x="43719" y="71723"/>
                      <a:pt x="30575" y="76581"/>
                      <a:pt x="17240" y="70199"/>
                    </a:cubicBezTo>
                    <a:cubicBezTo>
                      <a:pt x="7620" y="65532"/>
                      <a:pt x="2381" y="57340"/>
                      <a:pt x="0" y="51721"/>
                    </a:cubicBezTo>
                    <a:cubicBezTo>
                      <a:pt x="5429" y="52769"/>
                      <a:pt x="37719" y="57817"/>
                      <a:pt x="63817" y="35719"/>
                    </a:cubicBezTo>
                    <a:cubicBezTo>
                      <a:pt x="78867" y="22955"/>
                      <a:pt x="84581" y="7334"/>
                      <a:pt x="86773" y="0"/>
                    </a:cubicBezTo>
                    <a:cubicBezTo>
                      <a:pt x="92202" y="8192"/>
                      <a:pt x="94679" y="16097"/>
                      <a:pt x="95726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2" name="Freeform: Shape 871">
                <a:extLst>
                  <a:ext uri="{FF2B5EF4-FFF2-40B4-BE49-F238E27FC236}">
                    <a16:creationId xmlns:a16="http://schemas.microsoft.com/office/drawing/2014/main" id="{243ADCB0-4BF2-6EC1-07CC-D83A9B71A26E}"/>
                  </a:ext>
                </a:extLst>
              </p:cNvPr>
              <p:cNvSpPr/>
              <p:nvPr/>
            </p:nvSpPr>
            <p:spPr>
              <a:xfrm>
                <a:off x="7132796" y="4556759"/>
                <a:ext cx="51929" cy="184594"/>
              </a:xfrm>
              <a:custGeom>
                <a:avLst/>
                <a:gdLst>
                  <a:gd name="connsiteX0" fmla="*/ 49245 w 51929"/>
                  <a:gd name="connsiteY0" fmla="*/ 172021 h 184594"/>
                  <a:gd name="connsiteX1" fmla="*/ 24289 w 51929"/>
                  <a:gd name="connsiteY1" fmla="*/ 184595 h 184594"/>
                  <a:gd name="connsiteX2" fmla="*/ 16097 w 51929"/>
                  <a:gd name="connsiteY2" fmla="*/ 69342 h 184594"/>
                  <a:gd name="connsiteX3" fmla="*/ 0 w 51929"/>
                  <a:gd name="connsiteY3" fmla="*/ 18288 h 184594"/>
                  <a:gd name="connsiteX4" fmla="*/ 21717 w 51929"/>
                  <a:gd name="connsiteY4" fmla="*/ 0 h 184594"/>
                  <a:gd name="connsiteX5" fmla="*/ 42958 w 51929"/>
                  <a:gd name="connsiteY5" fmla="*/ 52292 h 184594"/>
                  <a:gd name="connsiteX6" fmla="*/ 51340 w 51929"/>
                  <a:gd name="connsiteY6" fmla="*/ 110014 h 184594"/>
                  <a:gd name="connsiteX7" fmla="*/ 49340 w 51929"/>
                  <a:gd name="connsiteY7" fmla="*/ 172117 h 18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929" h="184594">
                    <a:moveTo>
                      <a:pt x="49245" y="172021"/>
                    </a:moveTo>
                    <a:cubicBezTo>
                      <a:pt x="44863" y="175546"/>
                      <a:pt x="36386" y="181451"/>
                      <a:pt x="24289" y="184595"/>
                    </a:cubicBezTo>
                    <a:cubicBezTo>
                      <a:pt x="26956" y="154496"/>
                      <a:pt x="26765" y="114491"/>
                      <a:pt x="16097" y="69342"/>
                    </a:cubicBezTo>
                    <a:cubicBezTo>
                      <a:pt x="11621" y="50292"/>
                      <a:pt x="5905" y="33147"/>
                      <a:pt x="0" y="18288"/>
                    </a:cubicBezTo>
                    <a:cubicBezTo>
                      <a:pt x="9620" y="11906"/>
                      <a:pt x="16764" y="5239"/>
                      <a:pt x="21717" y="0"/>
                    </a:cubicBezTo>
                    <a:cubicBezTo>
                      <a:pt x="28385" y="12097"/>
                      <a:pt x="36767" y="29813"/>
                      <a:pt x="42958" y="52292"/>
                    </a:cubicBezTo>
                    <a:cubicBezTo>
                      <a:pt x="49340" y="75914"/>
                      <a:pt x="50578" y="94488"/>
                      <a:pt x="51340" y="110014"/>
                    </a:cubicBezTo>
                    <a:cubicBezTo>
                      <a:pt x="52293" y="125825"/>
                      <a:pt x="52388" y="147066"/>
                      <a:pt x="49340" y="17211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3" name="Freeform: Shape 872">
                <a:extLst>
                  <a:ext uri="{FF2B5EF4-FFF2-40B4-BE49-F238E27FC236}">
                    <a16:creationId xmlns:a16="http://schemas.microsoft.com/office/drawing/2014/main" id="{BF632284-DE65-6BF5-CB20-C03469F01174}"/>
                  </a:ext>
                </a:extLst>
              </p:cNvPr>
              <p:cNvSpPr/>
              <p:nvPr/>
            </p:nvSpPr>
            <p:spPr>
              <a:xfrm>
                <a:off x="7182230" y="4757418"/>
                <a:ext cx="29094" cy="112392"/>
              </a:xfrm>
              <a:custGeom>
                <a:avLst/>
                <a:gdLst>
                  <a:gd name="connsiteX0" fmla="*/ 21431 w 29094"/>
                  <a:gd name="connsiteY0" fmla="*/ 112333 h 112392"/>
                  <a:gd name="connsiteX1" fmla="*/ 16574 w 29094"/>
                  <a:gd name="connsiteY1" fmla="*/ 110332 h 112392"/>
                  <a:gd name="connsiteX2" fmla="*/ 18288 w 29094"/>
                  <a:gd name="connsiteY2" fmla="*/ 52135 h 112392"/>
                  <a:gd name="connsiteX3" fmla="*/ 0 w 29094"/>
                  <a:gd name="connsiteY3" fmla="*/ 2986 h 112392"/>
                  <a:gd name="connsiteX4" fmla="*/ 3524 w 29094"/>
                  <a:gd name="connsiteY4" fmla="*/ 33 h 112392"/>
                  <a:gd name="connsiteX5" fmla="*/ 26480 w 29094"/>
                  <a:gd name="connsiteY5" fmla="*/ 54040 h 112392"/>
                  <a:gd name="connsiteX6" fmla="*/ 21336 w 29094"/>
                  <a:gd name="connsiteY6" fmla="*/ 112333 h 11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094" h="112392">
                    <a:moveTo>
                      <a:pt x="21431" y="112333"/>
                    </a:moveTo>
                    <a:cubicBezTo>
                      <a:pt x="19908" y="112619"/>
                      <a:pt x="18288" y="111856"/>
                      <a:pt x="16574" y="110332"/>
                    </a:cubicBezTo>
                    <a:cubicBezTo>
                      <a:pt x="19527" y="97950"/>
                      <a:pt x="22670" y="77090"/>
                      <a:pt x="18288" y="52135"/>
                    </a:cubicBezTo>
                    <a:cubicBezTo>
                      <a:pt x="14383" y="30418"/>
                      <a:pt x="6382" y="13654"/>
                      <a:pt x="0" y="2986"/>
                    </a:cubicBezTo>
                    <a:cubicBezTo>
                      <a:pt x="953" y="1271"/>
                      <a:pt x="2191" y="223"/>
                      <a:pt x="3524" y="33"/>
                    </a:cubicBezTo>
                    <a:cubicBezTo>
                      <a:pt x="11239" y="-1015"/>
                      <a:pt x="21527" y="22988"/>
                      <a:pt x="26480" y="54040"/>
                    </a:cubicBezTo>
                    <a:cubicBezTo>
                      <a:pt x="31433" y="84901"/>
                      <a:pt x="29146" y="111095"/>
                      <a:pt x="21336" y="11233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4" name="Freeform: Shape 873">
                <a:extLst>
                  <a:ext uri="{FF2B5EF4-FFF2-40B4-BE49-F238E27FC236}">
                    <a16:creationId xmlns:a16="http://schemas.microsoft.com/office/drawing/2014/main" id="{76BC5D7B-304F-1624-7101-CAEC85D3282C}"/>
                  </a:ext>
                </a:extLst>
              </p:cNvPr>
              <p:cNvSpPr/>
              <p:nvPr/>
            </p:nvSpPr>
            <p:spPr>
              <a:xfrm>
                <a:off x="7191279" y="4894897"/>
                <a:ext cx="60955" cy="213836"/>
              </a:xfrm>
              <a:custGeom>
                <a:avLst/>
                <a:gdLst>
                  <a:gd name="connsiteX0" fmla="*/ 60103 w 60955"/>
                  <a:gd name="connsiteY0" fmla="*/ 197072 h 213836"/>
                  <a:gd name="connsiteX1" fmla="*/ 31052 w 60955"/>
                  <a:gd name="connsiteY1" fmla="*/ 213836 h 213836"/>
                  <a:gd name="connsiteX2" fmla="*/ 19526 w 60955"/>
                  <a:gd name="connsiteY2" fmla="*/ 92964 h 213836"/>
                  <a:gd name="connsiteX3" fmla="*/ 0 w 60955"/>
                  <a:gd name="connsiteY3" fmla="*/ 12859 h 213836"/>
                  <a:gd name="connsiteX4" fmla="*/ 28194 w 60955"/>
                  <a:gd name="connsiteY4" fmla="*/ 0 h 213836"/>
                  <a:gd name="connsiteX5" fmla="*/ 53340 w 60955"/>
                  <a:gd name="connsiteY5" fmla="*/ 85154 h 213836"/>
                  <a:gd name="connsiteX6" fmla="*/ 60007 w 60955"/>
                  <a:gd name="connsiteY6" fmla="*/ 196977 h 21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955" h="213836">
                    <a:moveTo>
                      <a:pt x="60103" y="197072"/>
                    </a:moveTo>
                    <a:cubicBezTo>
                      <a:pt x="56674" y="200596"/>
                      <a:pt x="46958" y="210121"/>
                      <a:pt x="31052" y="213836"/>
                    </a:cubicBezTo>
                    <a:cubicBezTo>
                      <a:pt x="30766" y="178594"/>
                      <a:pt x="27813" y="137922"/>
                      <a:pt x="19526" y="92964"/>
                    </a:cubicBezTo>
                    <a:cubicBezTo>
                      <a:pt x="14097" y="63437"/>
                      <a:pt x="7239" y="36767"/>
                      <a:pt x="0" y="12859"/>
                    </a:cubicBezTo>
                    <a:cubicBezTo>
                      <a:pt x="13525" y="10382"/>
                      <a:pt x="23146" y="3905"/>
                      <a:pt x="28194" y="0"/>
                    </a:cubicBezTo>
                    <a:cubicBezTo>
                      <a:pt x="37529" y="22765"/>
                      <a:pt x="46958" y="51530"/>
                      <a:pt x="53340" y="85154"/>
                    </a:cubicBezTo>
                    <a:cubicBezTo>
                      <a:pt x="61532" y="129064"/>
                      <a:pt x="61913" y="167545"/>
                      <a:pt x="60007" y="1969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5" name="Freeform: Shape 874">
                <a:extLst>
                  <a:ext uri="{FF2B5EF4-FFF2-40B4-BE49-F238E27FC236}">
                    <a16:creationId xmlns:a16="http://schemas.microsoft.com/office/drawing/2014/main" id="{93467015-8F36-98F8-6710-53EC3482B61E}"/>
                  </a:ext>
                </a:extLst>
              </p:cNvPr>
              <p:cNvSpPr/>
              <p:nvPr/>
            </p:nvSpPr>
            <p:spPr>
              <a:xfrm>
                <a:off x="7429500" y="5377805"/>
                <a:ext cx="84285" cy="264423"/>
              </a:xfrm>
              <a:custGeom>
                <a:avLst/>
                <a:gdLst>
                  <a:gd name="connsiteX0" fmla="*/ 83630 w 84285"/>
                  <a:gd name="connsiteY0" fmla="*/ 215656 h 264423"/>
                  <a:gd name="connsiteX1" fmla="*/ 82391 w 84285"/>
                  <a:gd name="connsiteY1" fmla="*/ 231658 h 264423"/>
                  <a:gd name="connsiteX2" fmla="*/ 61246 w 84285"/>
                  <a:gd name="connsiteY2" fmla="*/ 264424 h 264423"/>
                  <a:gd name="connsiteX3" fmla="*/ 61055 w 84285"/>
                  <a:gd name="connsiteY3" fmla="*/ 264424 h 264423"/>
                  <a:gd name="connsiteX4" fmla="*/ 61055 w 84285"/>
                  <a:gd name="connsiteY4" fmla="*/ 264233 h 264423"/>
                  <a:gd name="connsiteX5" fmla="*/ 36576 w 84285"/>
                  <a:gd name="connsiteY5" fmla="*/ 76972 h 264423"/>
                  <a:gd name="connsiteX6" fmla="*/ 0 w 84285"/>
                  <a:gd name="connsiteY6" fmla="*/ 486 h 264423"/>
                  <a:gd name="connsiteX7" fmla="*/ 49816 w 84285"/>
                  <a:gd name="connsiteY7" fmla="*/ 34109 h 264423"/>
                  <a:gd name="connsiteX8" fmla="*/ 67056 w 84285"/>
                  <a:gd name="connsiteY8" fmla="*/ 82972 h 264423"/>
                  <a:gd name="connsiteX9" fmla="*/ 83630 w 84285"/>
                  <a:gd name="connsiteY9" fmla="*/ 215656 h 264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4285" h="264423">
                    <a:moveTo>
                      <a:pt x="83630" y="215656"/>
                    </a:moveTo>
                    <a:cubicBezTo>
                      <a:pt x="83344" y="221275"/>
                      <a:pt x="82868" y="226514"/>
                      <a:pt x="82391" y="231658"/>
                    </a:cubicBezTo>
                    <a:cubicBezTo>
                      <a:pt x="77629" y="247183"/>
                      <a:pt x="70485" y="258613"/>
                      <a:pt x="61246" y="264424"/>
                    </a:cubicBezTo>
                    <a:lnTo>
                      <a:pt x="61055" y="264424"/>
                    </a:lnTo>
                    <a:lnTo>
                      <a:pt x="61055" y="264233"/>
                    </a:lnTo>
                    <a:cubicBezTo>
                      <a:pt x="64770" y="220037"/>
                      <a:pt x="64008" y="152029"/>
                      <a:pt x="36576" y="76972"/>
                    </a:cubicBezTo>
                    <a:cubicBezTo>
                      <a:pt x="25718" y="47063"/>
                      <a:pt x="12668" y="21536"/>
                      <a:pt x="0" y="486"/>
                    </a:cubicBezTo>
                    <a:cubicBezTo>
                      <a:pt x="16478" y="-2753"/>
                      <a:pt x="34290" y="10392"/>
                      <a:pt x="49816" y="34109"/>
                    </a:cubicBezTo>
                    <a:cubicBezTo>
                      <a:pt x="55436" y="46206"/>
                      <a:pt x="61150" y="62017"/>
                      <a:pt x="67056" y="82972"/>
                    </a:cubicBezTo>
                    <a:cubicBezTo>
                      <a:pt x="83058" y="139456"/>
                      <a:pt x="85820" y="180413"/>
                      <a:pt x="83630" y="2156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6" name="Freeform: Shape 875">
                <a:extLst>
                  <a:ext uri="{FF2B5EF4-FFF2-40B4-BE49-F238E27FC236}">
                    <a16:creationId xmlns:a16="http://schemas.microsoft.com/office/drawing/2014/main" id="{C52888CC-5D92-7079-31A0-DEDC5D9AE4A3}"/>
                  </a:ext>
                </a:extLst>
              </p:cNvPr>
              <p:cNvSpPr/>
              <p:nvPr/>
            </p:nvSpPr>
            <p:spPr>
              <a:xfrm>
                <a:off x="6748843" y="5381625"/>
                <a:ext cx="88296" cy="263747"/>
              </a:xfrm>
              <a:custGeom>
                <a:avLst/>
                <a:gdLst>
                  <a:gd name="connsiteX0" fmla="*/ 88297 w 88296"/>
                  <a:gd name="connsiteY0" fmla="*/ 136398 h 263747"/>
                  <a:gd name="connsiteX1" fmla="*/ 34290 w 88296"/>
                  <a:gd name="connsiteY1" fmla="*/ 263747 h 263747"/>
                  <a:gd name="connsiteX2" fmla="*/ 48387 w 88296"/>
                  <a:gd name="connsiteY2" fmla="*/ 188690 h 263747"/>
                  <a:gd name="connsiteX3" fmla="*/ 32861 w 88296"/>
                  <a:gd name="connsiteY3" fmla="*/ 57912 h 263747"/>
                  <a:gd name="connsiteX4" fmla="*/ 0 w 88296"/>
                  <a:gd name="connsiteY4" fmla="*/ 190 h 263747"/>
                  <a:gd name="connsiteX5" fmla="*/ 4668 w 88296"/>
                  <a:gd name="connsiteY5" fmla="*/ 0 h 263747"/>
                  <a:gd name="connsiteX6" fmla="*/ 88297 w 88296"/>
                  <a:gd name="connsiteY6" fmla="*/ 136398 h 263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296" h="263747">
                    <a:moveTo>
                      <a:pt x="88297" y="136398"/>
                    </a:moveTo>
                    <a:cubicBezTo>
                      <a:pt x="88297" y="194596"/>
                      <a:pt x="65818" y="244221"/>
                      <a:pt x="34290" y="263747"/>
                    </a:cubicBezTo>
                    <a:cubicBezTo>
                      <a:pt x="43434" y="233363"/>
                      <a:pt x="46863" y="207264"/>
                      <a:pt x="48387" y="188690"/>
                    </a:cubicBezTo>
                    <a:cubicBezTo>
                      <a:pt x="50864" y="158115"/>
                      <a:pt x="54007" y="110776"/>
                      <a:pt x="32861" y="57912"/>
                    </a:cubicBezTo>
                    <a:cubicBezTo>
                      <a:pt x="22479" y="32004"/>
                      <a:pt x="9430" y="12573"/>
                      <a:pt x="0" y="190"/>
                    </a:cubicBezTo>
                    <a:cubicBezTo>
                      <a:pt x="1524" y="0"/>
                      <a:pt x="3143" y="0"/>
                      <a:pt x="4668" y="0"/>
                    </a:cubicBezTo>
                    <a:cubicBezTo>
                      <a:pt x="50768" y="0"/>
                      <a:pt x="88297" y="60960"/>
                      <a:pt x="88297" y="13639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7" name="Freeform: Shape 876">
                <a:extLst>
                  <a:ext uri="{FF2B5EF4-FFF2-40B4-BE49-F238E27FC236}">
                    <a16:creationId xmlns:a16="http://schemas.microsoft.com/office/drawing/2014/main" id="{AAE57CDF-3DD1-DC9E-C934-52106A3EC69E}"/>
                  </a:ext>
                </a:extLst>
              </p:cNvPr>
              <p:cNvSpPr/>
              <p:nvPr/>
            </p:nvSpPr>
            <p:spPr>
              <a:xfrm>
                <a:off x="6587954" y="4566475"/>
                <a:ext cx="42667" cy="129349"/>
              </a:xfrm>
              <a:custGeom>
                <a:avLst/>
                <a:gdLst>
                  <a:gd name="connsiteX0" fmla="*/ 41160 w 42667"/>
                  <a:gd name="connsiteY0" fmla="*/ 76295 h 129349"/>
                  <a:gd name="connsiteX1" fmla="*/ 33445 w 42667"/>
                  <a:gd name="connsiteY1" fmla="*/ 118491 h 129349"/>
                  <a:gd name="connsiteX2" fmla="*/ 17633 w 42667"/>
                  <a:gd name="connsiteY2" fmla="*/ 126397 h 129349"/>
                  <a:gd name="connsiteX3" fmla="*/ 13252 w 42667"/>
                  <a:gd name="connsiteY3" fmla="*/ 127635 h 129349"/>
                  <a:gd name="connsiteX4" fmla="*/ 7346 w 42667"/>
                  <a:gd name="connsiteY4" fmla="*/ 128873 h 129349"/>
                  <a:gd name="connsiteX5" fmla="*/ 4393 w 42667"/>
                  <a:gd name="connsiteY5" fmla="*/ 129349 h 129349"/>
                  <a:gd name="connsiteX6" fmla="*/ 679 w 42667"/>
                  <a:gd name="connsiteY6" fmla="*/ 54292 h 129349"/>
                  <a:gd name="connsiteX7" fmla="*/ 8775 w 42667"/>
                  <a:gd name="connsiteY7" fmla="*/ 0 h 129349"/>
                  <a:gd name="connsiteX8" fmla="*/ 41160 w 42667"/>
                  <a:gd name="connsiteY8" fmla="*/ 17050 h 129349"/>
                  <a:gd name="connsiteX9" fmla="*/ 41160 w 42667"/>
                  <a:gd name="connsiteY9" fmla="*/ 76295 h 12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667" h="129349">
                    <a:moveTo>
                      <a:pt x="41160" y="76295"/>
                    </a:moveTo>
                    <a:cubicBezTo>
                      <a:pt x="39445" y="92107"/>
                      <a:pt x="36683" y="106394"/>
                      <a:pt x="33445" y="118491"/>
                    </a:cubicBezTo>
                    <a:cubicBezTo>
                      <a:pt x="29730" y="121158"/>
                      <a:pt x="24301" y="124111"/>
                      <a:pt x="17633" y="126397"/>
                    </a:cubicBezTo>
                    <a:cubicBezTo>
                      <a:pt x="16110" y="126873"/>
                      <a:pt x="14681" y="127349"/>
                      <a:pt x="13252" y="127635"/>
                    </a:cubicBezTo>
                    <a:cubicBezTo>
                      <a:pt x="11061" y="128302"/>
                      <a:pt x="9251" y="128588"/>
                      <a:pt x="7346" y="128873"/>
                    </a:cubicBezTo>
                    <a:cubicBezTo>
                      <a:pt x="6299" y="129064"/>
                      <a:pt x="5346" y="129159"/>
                      <a:pt x="4393" y="129349"/>
                    </a:cubicBezTo>
                    <a:cubicBezTo>
                      <a:pt x="1155" y="109061"/>
                      <a:pt x="-1226" y="83534"/>
                      <a:pt x="679" y="54292"/>
                    </a:cubicBezTo>
                    <a:cubicBezTo>
                      <a:pt x="2108" y="33814"/>
                      <a:pt x="5156" y="15526"/>
                      <a:pt x="8775" y="0"/>
                    </a:cubicBezTo>
                    <a:cubicBezTo>
                      <a:pt x="20395" y="7334"/>
                      <a:pt x="31445" y="12859"/>
                      <a:pt x="41160" y="17050"/>
                    </a:cubicBezTo>
                    <a:cubicBezTo>
                      <a:pt x="42875" y="33338"/>
                      <a:pt x="43446" y="53530"/>
                      <a:pt x="41160" y="76295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8" name="Freeform: Shape 877">
                <a:extLst>
                  <a:ext uri="{FF2B5EF4-FFF2-40B4-BE49-F238E27FC236}">
                    <a16:creationId xmlns:a16="http://schemas.microsoft.com/office/drawing/2014/main" id="{9D90AABB-1143-7785-65BD-EF37B9D7A161}"/>
                  </a:ext>
                </a:extLst>
              </p:cNvPr>
              <p:cNvSpPr/>
              <p:nvPr/>
            </p:nvSpPr>
            <p:spPr>
              <a:xfrm>
                <a:off x="6577012" y="4725018"/>
                <a:ext cx="65504" cy="109256"/>
              </a:xfrm>
              <a:custGeom>
                <a:avLst/>
                <a:gdLst>
                  <a:gd name="connsiteX0" fmla="*/ 60007 w 65504"/>
                  <a:gd name="connsiteY0" fmla="*/ 67676 h 109256"/>
                  <a:gd name="connsiteX1" fmla="*/ 5715 w 65504"/>
                  <a:gd name="connsiteY1" fmla="*/ 107681 h 109256"/>
                  <a:gd name="connsiteX2" fmla="*/ 0 w 65504"/>
                  <a:gd name="connsiteY2" fmla="*/ 104442 h 109256"/>
                  <a:gd name="connsiteX3" fmla="*/ 23241 w 65504"/>
                  <a:gd name="connsiteY3" fmla="*/ 88631 h 109256"/>
                  <a:gd name="connsiteX4" fmla="*/ 38005 w 65504"/>
                  <a:gd name="connsiteY4" fmla="*/ 55770 h 109256"/>
                  <a:gd name="connsiteX5" fmla="*/ 36576 w 65504"/>
                  <a:gd name="connsiteY5" fmla="*/ 21289 h 109256"/>
                  <a:gd name="connsiteX6" fmla="*/ 28480 w 65504"/>
                  <a:gd name="connsiteY6" fmla="*/ 1573 h 109256"/>
                  <a:gd name="connsiteX7" fmla="*/ 46291 w 65504"/>
                  <a:gd name="connsiteY7" fmla="*/ 1573 h 109256"/>
                  <a:gd name="connsiteX8" fmla="*/ 59912 w 65504"/>
                  <a:gd name="connsiteY8" fmla="*/ 67676 h 10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04" h="109256">
                    <a:moveTo>
                      <a:pt x="60007" y="67676"/>
                    </a:moveTo>
                    <a:cubicBezTo>
                      <a:pt x="48673" y="97013"/>
                      <a:pt x="24479" y="114825"/>
                      <a:pt x="5715" y="107681"/>
                    </a:cubicBezTo>
                    <a:cubicBezTo>
                      <a:pt x="3715" y="106919"/>
                      <a:pt x="1714" y="105776"/>
                      <a:pt x="0" y="104442"/>
                    </a:cubicBezTo>
                    <a:cubicBezTo>
                      <a:pt x="5239" y="102442"/>
                      <a:pt x="14859" y="97966"/>
                      <a:pt x="23241" y="88631"/>
                    </a:cubicBezTo>
                    <a:cubicBezTo>
                      <a:pt x="34100" y="76344"/>
                      <a:pt x="36576" y="62914"/>
                      <a:pt x="38005" y="55770"/>
                    </a:cubicBezTo>
                    <a:cubicBezTo>
                      <a:pt x="38767" y="51579"/>
                      <a:pt x="40957" y="37958"/>
                      <a:pt x="36576" y="21289"/>
                    </a:cubicBezTo>
                    <a:cubicBezTo>
                      <a:pt x="34385" y="12717"/>
                      <a:pt x="31147" y="6049"/>
                      <a:pt x="28480" y="1573"/>
                    </a:cubicBezTo>
                    <a:cubicBezTo>
                      <a:pt x="34671" y="-428"/>
                      <a:pt x="40767" y="-618"/>
                      <a:pt x="46291" y="1573"/>
                    </a:cubicBezTo>
                    <a:cubicBezTo>
                      <a:pt x="64865" y="8716"/>
                      <a:pt x="71151" y="38339"/>
                      <a:pt x="59912" y="6767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79" name="Freeform: Shape 878">
                <a:extLst>
                  <a:ext uri="{FF2B5EF4-FFF2-40B4-BE49-F238E27FC236}">
                    <a16:creationId xmlns:a16="http://schemas.microsoft.com/office/drawing/2014/main" id="{63A8A2C7-4D53-EF30-301E-486EBC8875F2}"/>
                  </a:ext>
                </a:extLst>
              </p:cNvPr>
              <p:cNvSpPr/>
              <p:nvPr/>
            </p:nvSpPr>
            <p:spPr>
              <a:xfrm>
                <a:off x="6547485" y="4853463"/>
                <a:ext cx="62229" cy="194786"/>
              </a:xfrm>
              <a:custGeom>
                <a:avLst/>
                <a:gdLst>
                  <a:gd name="connsiteX0" fmla="*/ 60674 w 62229"/>
                  <a:gd name="connsiteY0" fmla="*/ 89059 h 194786"/>
                  <a:gd name="connsiteX1" fmla="*/ 35814 w 62229"/>
                  <a:gd name="connsiteY1" fmla="*/ 187071 h 194786"/>
                  <a:gd name="connsiteX2" fmla="*/ 476 w 62229"/>
                  <a:gd name="connsiteY2" fmla="*/ 194786 h 194786"/>
                  <a:gd name="connsiteX3" fmla="*/ 0 w 62229"/>
                  <a:gd name="connsiteY3" fmla="*/ 194596 h 194786"/>
                  <a:gd name="connsiteX4" fmla="*/ 25908 w 62229"/>
                  <a:gd name="connsiteY4" fmla="*/ 95441 h 194786"/>
                  <a:gd name="connsiteX5" fmla="*/ 26860 w 62229"/>
                  <a:gd name="connsiteY5" fmla="*/ 5620 h 194786"/>
                  <a:gd name="connsiteX6" fmla="*/ 57435 w 62229"/>
                  <a:gd name="connsiteY6" fmla="*/ 0 h 194786"/>
                  <a:gd name="connsiteX7" fmla="*/ 60674 w 62229"/>
                  <a:gd name="connsiteY7" fmla="*/ 88868 h 194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2229" h="194786">
                    <a:moveTo>
                      <a:pt x="60674" y="89059"/>
                    </a:moveTo>
                    <a:cubicBezTo>
                      <a:pt x="56673" y="130778"/>
                      <a:pt x="45434" y="164306"/>
                      <a:pt x="35814" y="187071"/>
                    </a:cubicBezTo>
                    <a:cubicBezTo>
                      <a:pt x="28956" y="190024"/>
                      <a:pt x="16573" y="194501"/>
                      <a:pt x="476" y="194786"/>
                    </a:cubicBezTo>
                    <a:cubicBezTo>
                      <a:pt x="285" y="194786"/>
                      <a:pt x="190" y="194596"/>
                      <a:pt x="0" y="194596"/>
                    </a:cubicBezTo>
                    <a:cubicBezTo>
                      <a:pt x="9906" y="170117"/>
                      <a:pt x="20764" y="136398"/>
                      <a:pt x="25908" y="95441"/>
                    </a:cubicBezTo>
                    <a:cubicBezTo>
                      <a:pt x="30289" y="60198"/>
                      <a:pt x="29337" y="29623"/>
                      <a:pt x="26860" y="5620"/>
                    </a:cubicBezTo>
                    <a:cubicBezTo>
                      <a:pt x="40671" y="6382"/>
                      <a:pt x="51530" y="2667"/>
                      <a:pt x="57435" y="0"/>
                    </a:cubicBezTo>
                    <a:cubicBezTo>
                      <a:pt x="61341" y="22479"/>
                      <a:pt x="64103" y="53054"/>
                      <a:pt x="60674" y="88868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0" name="Freeform: Shape 879">
                <a:extLst>
                  <a:ext uri="{FF2B5EF4-FFF2-40B4-BE49-F238E27FC236}">
                    <a16:creationId xmlns:a16="http://schemas.microsoft.com/office/drawing/2014/main" id="{D9E7FA37-593C-20A6-04E1-9BF3A3D3B93D}"/>
                  </a:ext>
                </a:extLst>
              </p:cNvPr>
              <p:cNvSpPr/>
              <p:nvPr/>
            </p:nvSpPr>
            <p:spPr>
              <a:xfrm>
                <a:off x="6543844" y="5024342"/>
                <a:ext cx="193187" cy="682942"/>
              </a:xfrm>
              <a:custGeom>
                <a:avLst/>
                <a:gdLst>
                  <a:gd name="connsiteX0" fmla="*/ 68982 w 193187"/>
                  <a:gd name="connsiteY0" fmla="*/ 416147 h 682942"/>
                  <a:gd name="connsiteX1" fmla="*/ 64791 w 193187"/>
                  <a:gd name="connsiteY1" fmla="*/ 543020 h 682942"/>
                  <a:gd name="connsiteX2" fmla="*/ 128227 w 193187"/>
                  <a:gd name="connsiteY2" fmla="*/ 665702 h 682942"/>
                  <a:gd name="connsiteX3" fmla="*/ 64791 w 193187"/>
                  <a:gd name="connsiteY3" fmla="*/ 682943 h 682942"/>
                  <a:gd name="connsiteX4" fmla="*/ 4593 w 193187"/>
                  <a:gd name="connsiteY4" fmla="*/ 546735 h 682942"/>
                  <a:gd name="connsiteX5" fmla="*/ 36597 w 193187"/>
                  <a:gd name="connsiteY5" fmla="*/ 366141 h 682942"/>
                  <a:gd name="connsiteX6" fmla="*/ 89366 w 193187"/>
                  <a:gd name="connsiteY6" fmla="*/ 311563 h 682942"/>
                  <a:gd name="connsiteX7" fmla="*/ 85651 w 193187"/>
                  <a:gd name="connsiteY7" fmla="*/ 117920 h 682942"/>
                  <a:gd name="connsiteX8" fmla="*/ 63934 w 193187"/>
                  <a:gd name="connsiteY8" fmla="*/ 31528 h 682942"/>
                  <a:gd name="connsiteX9" fmla="*/ 64124 w 193187"/>
                  <a:gd name="connsiteY9" fmla="*/ 31337 h 682942"/>
                  <a:gd name="connsiteX10" fmla="*/ 145277 w 193187"/>
                  <a:gd name="connsiteY10" fmla="*/ 0 h 682942"/>
                  <a:gd name="connsiteX11" fmla="*/ 173471 w 193187"/>
                  <a:gd name="connsiteY11" fmla="*/ 163544 h 682942"/>
                  <a:gd name="connsiteX12" fmla="*/ 193188 w 193187"/>
                  <a:gd name="connsiteY12" fmla="*/ 325850 h 682942"/>
                  <a:gd name="connsiteX13" fmla="*/ 135466 w 193187"/>
                  <a:gd name="connsiteY13" fmla="*/ 338614 h 682942"/>
                  <a:gd name="connsiteX14" fmla="*/ 69077 w 193187"/>
                  <a:gd name="connsiteY14" fmla="*/ 416147 h 682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187" h="682942">
                    <a:moveTo>
                      <a:pt x="68982" y="416147"/>
                    </a:moveTo>
                    <a:cubicBezTo>
                      <a:pt x="47836" y="467773"/>
                      <a:pt x="58409" y="515017"/>
                      <a:pt x="64791" y="543020"/>
                    </a:cubicBezTo>
                    <a:cubicBezTo>
                      <a:pt x="77936" y="601504"/>
                      <a:pt x="108034" y="642747"/>
                      <a:pt x="128227" y="665702"/>
                    </a:cubicBezTo>
                    <a:cubicBezTo>
                      <a:pt x="110987" y="670941"/>
                      <a:pt x="89556" y="677037"/>
                      <a:pt x="64791" y="682943"/>
                    </a:cubicBezTo>
                    <a:cubicBezTo>
                      <a:pt x="40883" y="652558"/>
                      <a:pt x="13927" y="606743"/>
                      <a:pt x="4593" y="546735"/>
                    </a:cubicBezTo>
                    <a:cubicBezTo>
                      <a:pt x="402" y="519875"/>
                      <a:pt x="-12171" y="439103"/>
                      <a:pt x="36597" y="366141"/>
                    </a:cubicBezTo>
                    <a:cubicBezTo>
                      <a:pt x="54123" y="339947"/>
                      <a:pt x="74411" y="322421"/>
                      <a:pt x="89366" y="311563"/>
                    </a:cubicBezTo>
                    <a:cubicBezTo>
                      <a:pt x="96033" y="260795"/>
                      <a:pt x="98985" y="194120"/>
                      <a:pt x="85651" y="117920"/>
                    </a:cubicBezTo>
                    <a:cubicBezTo>
                      <a:pt x="79935" y="85916"/>
                      <a:pt x="72316" y="57055"/>
                      <a:pt x="63934" y="31528"/>
                    </a:cubicBezTo>
                    <a:lnTo>
                      <a:pt x="64124" y="31337"/>
                    </a:lnTo>
                    <a:cubicBezTo>
                      <a:pt x="100605" y="22193"/>
                      <a:pt x="128513" y="8954"/>
                      <a:pt x="145277" y="0"/>
                    </a:cubicBezTo>
                    <a:cubicBezTo>
                      <a:pt x="155659" y="51816"/>
                      <a:pt x="165184" y="106394"/>
                      <a:pt x="173471" y="163544"/>
                    </a:cubicBezTo>
                    <a:cubicBezTo>
                      <a:pt x="181663" y="219742"/>
                      <a:pt x="188235" y="273844"/>
                      <a:pt x="193188" y="325850"/>
                    </a:cubicBezTo>
                    <a:cubicBezTo>
                      <a:pt x="180139" y="325660"/>
                      <a:pt x="158422" y="327279"/>
                      <a:pt x="135466" y="338614"/>
                    </a:cubicBezTo>
                    <a:cubicBezTo>
                      <a:pt x="92223" y="359855"/>
                      <a:pt x="75554" y="400336"/>
                      <a:pt x="69077" y="416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1" name="Freeform: Shape 880">
                <a:extLst>
                  <a:ext uri="{FF2B5EF4-FFF2-40B4-BE49-F238E27FC236}">
                    <a16:creationId xmlns:a16="http://schemas.microsoft.com/office/drawing/2014/main" id="{DE7DAB86-6457-3910-B980-825A97BDF44E}"/>
                  </a:ext>
                </a:extLst>
              </p:cNvPr>
              <p:cNvSpPr/>
              <p:nvPr/>
            </p:nvSpPr>
            <p:spPr>
              <a:xfrm>
                <a:off x="7210782" y="5108924"/>
                <a:ext cx="288061" cy="719482"/>
              </a:xfrm>
              <a:custGeom>
                <a:avLst/>
                <a:gdLst>
                  <a:gd name="connsiteX0" fmla="*/ 282725 w 288061"/>
                  <a:gd name="connsiteY0" fmla="*/ 644176 h 719482"/>
                  <a:gd name="connsiteX1" fmla="*/ 254531 w 288061"/>
                  <a:gd name="connsiteY1" fmla="*/ 697230 h 719482"/>
                  <a:gd name="connsiteX2" fmla="*/ 182236 w 288061"/>
                  <a:gd name="connsiteY2" fmla="*/ 719424 h 719482"/>
                  <a:gd name="connsiteX3" fmla="*/ 8024 w 288061"/>
                  <a:gd name="connsiteY3" fmla="*/ 717709 h 719482"/>
                  <a:gd name="connsiteX4" fmla="*/ 18597 w 288061"/>
                  <a:gd name="connsiteY4" fmla="*/ 554355 h 719482"/>
                  <a:gd name="connsiteX5" fmla="*/ 50601 w 288061"/>
                  <a:gd name="connsiteY5" fmla="*/ 484727 h 719482"/>
                  <a:gd name="connsiteX6" fmla="*/ 67555 w 288061"/>
                  <a:gd name="connsiteY6" fmla="*/ 339947 h 719482"/>
                  <a:gd name="connsiteX7" fmla="*/ 54411 w 288061"/>
                  <a:gd name="connsiteY7" fmla="*/ 144304 h 719482"/>
                  <a:gd name="connsiteX8" fmla="*/ 30218 w 288061"/>
                  <a:gd name="connsiteY8" fmla="*/ 29813 h 719482"/>
                  <a:gd name="connsiteX9" fmla="*/ 49744 w 288061"/>
                  <a:gd name="connsiteY9" fmla="*/ 29146 h 719482"/>
                  <a:gd name="connsiteX10" fmla="*/ 174807 w 288061"/>
                  <a:gd name="connsiteY10" fmla="*/ 0 h 719482"/>
                  <a:gd name="connsiteX11" fmla="*/ 190809 w 288061"/>
                  <a:gd name="connsiteY11" fmla="*/ 117634 h 719482"/>
                  <a:gd name="connsiteX12" fmla="*/ 209383 w 288061"/>
                  <a:gd name="connsiteY12" fmla="*/ 230314 h 719482"/>
                  <a:gd name="connsiteX13" fmla="*/ 215288 w 288061"/>
                  <a:gd name="connsiteY13" fmla="*/ 260604 h 719482"/>
                  <a:gd name="connsiteX14" fmla="*/ 235957 w 288061"/>
                  <a:gd name="connsiteY14" fmla="*/ 357378 h 719482"/>
                  <a:gd name="connsiteX15" fmla="*/ 265104 w 288061"/>
                  <a:gd name="connsiteY15" fmla="*/ 475012 h 719482"/>
                  <a:gd name="connsiteX16" fmla="*/ 284821 w 288061"/>
                  <a:gd name="connsiteY16" fmla="*/ 559594 h 719482"/>
                  <a:gd name="connsiteX17" fmla="*/ 282915 w 288061"/>
                  <a:gd name="connsiteY17" fmla="*/ 644271 h 719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88061" h="719482">
                    <a:moveTo>
                      <a:pt x="282725" y="644176"/>
                    </a:moveTo>
                    <a:cubicBezTo>
                      <a:pt x="278534" y="659511"/>
                      <a:pt x="272534" y="681133"/>
                      <a:pt x="254531" y="697230"/>
                    </a:cubicBezTo>
                    <a:cubicBezTo>
                      <a:pt x="230909" y="718661"/>
                      <a:pt x="199286" y="719233"/>
                      <a:pt x="182236" y="719424"/>
                    </a:cubicBezTo>
                    <a:cubicBezTo>
                      <a:pt x="146041" y="719614"/>
                      <a:pt x="86034" y="719424"/>
                      <a:pt x="8024" y="717709"/>
                    </a:cubicBezTo>
                    <a:cubicBezTo>
                      <a:pt x="-8264" y="640556"/>
                      <a:pt x="2785" y="589121"/>
                      <a:pt x="18597" y="554355"/>
                    </a:cubicBezTo>
                    <a:cubicBezTo>
                      <a:pt x="28026" y="533591"/>
                      <a:pt x="39076" y="519113"/>
                      <a:pt x="50601" y="484727"/>
                    </a:cubicBezTo>
                    <a:cubicBezTo>
                      <a:pt x="56316" y="467963"/>
                      <a:pt x="66603" y="432626"/>
                      <a:pt x="67555" y="339947"/>
                    </a:cubicBezTo>
                    <a:cubicBezTo>
                      <a:pt x="68603" y="237554"/>
                      <a:pt x="57268" y="162782"/>
                      <a:pt x="54411" y="144304"/>
                    </a:cubicBezTo>
                    <a:cubicBezTo>
                      <a:pt x="47076" y="97441"/>
                      <a:pt x="37837" y="58388"/>
                      <a:pt x="30218" y="29813"/>
                    </a:cubicBezTo>
                    <a:cubicBezTo>
                      <a:pt x="37647" y="29623"/>
                      <a:pt x="44314" y="29528"/>
                      <a:pt x="49744" y="29146"/>
                    </a:cubicBezTo>
                    <a:cubicBezTo>
                      <a:pt x="102988" y="26861"/>
                      <a:pt x="145946" y="12573"/>
                      <a:pt x="174807" y="0"/>
                    </a:cubicBezTo>
                    <a:cubicBezTo>
                      <a:pt x="180426" y="46387"/>
                      <a:pt x="186142" y="86106"/>
                      <a:pt x="190809" y="117634"/>
                    </a:cubicBezTo>
                    <a:cubicBezTo>
                      <a:pt x="195191" y="146209"/>
                      <a:pt x="200905" y="183452"/>
                      <a:pt x="209383" y="230314"/>
                    </a:cubicBezTo>
                    <a:cubicBezTo>
                      <a:pt x="211287" y="239935"/>
                      <a:pt x="213288" y="250031"/>
                      <a:pt x="215288" y="260604"/>
                    </a:cubicBezTo>
                    <a:cubicBezTo>
                      <a:pt x="224909" y="310134"/>
                      <a:pt x="233576" y="347663"/>
                      <a:pt x="235957" y="357378"/>
                    </a:cubicBezTo>
                    <a:cubicBezTo>
                      <a:pt x="249578" y="415862"/>
                      <a:pt x="265104" y="475012"/>
                      <a:pt x="265104" y="475012"/>
                    </a:cubicBezTo>
                    <a:cubicBezTo>
                      <a:pt x="277486" y="522065"/>
                      <a:pt x="281392" y="533686"/>
                      <a:pt x="284821" y="559594"/>
                    </a:cubicBezTo>
                    <a:cubicBezTo>
                      <a:pt x="291488" y="608171"/>
                      <a:pt x="286344" y="631889"/>
                      <a:pt x="282915" y="64427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2" name="Freeform: Shape 881">
                <a:extLst>
                  <a:ext uri="{FF2B5EF4-FFF2-40B4-BE49-F238E27FC236}">
                    <a16:creationId xmlns:a16="http://schemas.microsoft.com/office/drawing/2014/main" id="{7E6480AF-35FF-7C9F-6C67-FD89010F7843}"/>
                  </a:ext>
                </a:extLst>
              </p:cNvPr>
              <p:cNvSpPr/>
              <p:nvPr/>
            </p:nvSpPr>
            <p:spPr>
              <a:xfrm>
                <a:off x="6276117" y="3893819"/>
                <a:ext cx="129349" cy="158591"/>
              </a:xfrm>
              <a:custGeom>
                <a:avLst/>
                <a:gdLst>
                  <a:gd name="connsiteX0" fmla="*/ 129350 w 129349"/>
                  <a:gd name="connsiteY0" fmla="*/ 14764 h 158591"/>
                  <a:gd name="connsiteX1" fmla="*/ 80582 w 129349"/>
                  <a:gd name="connsiteY1" fmla="*/ 94488 h 158591"/>
                  <a:gd name="connsiteX2" fmla="*/ 15716 w 129349"/>
                  <a:gd name="connsiteY2" fmla="*/ 158591 h 158591"/>
                  <a:gd name="connsiteX3" fmla="*/ 0 w 129349"/>
                  <a:gd name="connsiteY3" fmla="*/ 136398 h 158591"/>
                  <a:gd name="connsiteX4" fmla="*/ 78486 w 129349"/>
                  <a:gd name="connsiteY4" fmla="*/ 51530 h 158591"/>
                  <a:gd name="connsiteX5" fmla="*/ 103442 w 129349"/>
                  <a:gd name="connsiteY5" fmla="*/ 0 h 158591"/>
                  <a:gd name="connsiteX6" fmla="*/ 103632 w 129349"/>
                  <a:gd name="connsiteY6" fmla="*/ 0 h 158591"/>
                  <a:gd name="connsiteX7" fmla="*/ 129254 w 129349"/>
                  <a:gd name="connsiteY7" fmla="*/ 14764 h 15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349" h="158591">
                    <a:moveTo>
                      <a:pt x="129350" y="14764"/>
                    </a:moveTo>
                    <a:cubicBezTo>
                      <a:pt x="119253" y="36957"/>
                      <a:pt x="104013" y="65056"/>
                      <a:pt x="80582" y="94488"/>
                    </a:cubicBezTo>
                    <a:cubicBezTo>
                      <a:pt x="57912" y="123063"/>
                      <a:pt x="34671" y="144018"/>
                      <a:pt x="15716" y="158591"/>
                    </a:cubicBezTo>
                    <a:cubicBezTo>
                      <a:pt x="13431" y="153448"/>
                      <a:pt x="8573" y="144590"/>
                      <a:pt x="0" y="136398"/>
                    </a:cubicBezTo>
                    <a:cubicBezTo>
                      <a:pt x="22479" y="119920"/>
                      <a:pt x="53245" y="92774"/>
                      <a:pt x="78486" y="51530"/>
                    </a:cubicBezTo>
                    <a:cubicBezTo>
                      <a:pt x="89631" y="33242"/>
                      <a:pt x="97727" y="15526"/>
                      <a:pt x="103442" y="0"/>
                    </a:cubicBezTo>
                    <a:lnTo>
                      <a:pt x="103632" y="0"/>
                    </a:lnTo>
                    <a:cubicBezTo>
                      <a:pt x="113538" y="7715"/>
                      <a:pt x="122873" y="12287"/>
                      <a:pt x="129254" y="1476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3" name="Freeform: Shape 882">
                <a:extLst>
                  <a:ext uri="{FF2B5EF4-FFF2-40B4-BE49-F238E27FC236}">
                    <a16:creationId xmlns:a16="http://schemas.microsoft.com/office/drawing/2014/main" id="{84178941-6575-AD22-6F56-13620C243350}"/>
                  </a:ext>
                </a:extLst>
              </p:cNvPr>
              <p:cNvSpPr/>
              <p:nvPr/>
            </p:nvSpPr>
            <p:spPr>
              <a:xfrm>
                <a:off x="6181058" y="4074985"/>
                <a:ext cx="94869" cy="69151"/>
              </a:xfrm>
              <a:custGeom>
                <a:avLst/>
                <a:gdLst>
                  <a:gd name="connsiteX0" fmla="*/ 94774 w 94869"/>
                  <a:gd name="connsiteY0" fmla="*/ 21241 h 69151"/>
                  <a:gd name="connsiteX1" fmla="*/ 46863 w 94869"/>
                  <a:gd name="connsiteY1" fmla="*/ 69151 h 69151"/>
                  <a:gd name="connsiteX2" fmla="*/ 0 w 94869"/>
                  <a:gd name="connsiteY2" fmla="*/ 31623 h 69151"/>
                  <a:gd name="connsiteX3" fmla="*/ 58960 w 94869"/>
                  <a:gd name="connsiteY3" fmla="*/ 43243 h 69151"/>
                  <a:gd name="connsiteX4" fmla="*/ 89725 w 94869"/>
                  <a:gd name="connsiteY4" fmla="*/ 0 h 69151"/>
                  <a:gd name="connsiteX5" fmla="*/ 94869 w 94869"/>
                  <a:gd name="connsiteY5" fmla="*/ 21241 h 69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869" h="69151">
                    <a:moveTo>
                      <a:pt x="94774" y="21241"/>
                    </a:moveTo>
                    <a:cubicBezTo>
                      <a:pt x="94774" y="47815"/>
                      <a:pt x="73247" y="69151"/>
                      <a:pt x="46863" y="69151"/>
                    </a:cubicBezTo>
                    <a:cubicBezTo>
                      <a:pt x="23908" y="69151"/>
                      <a:pt x="4667" y="53054"/>
                      <a:pt x="0" y="31623"/>
                    </a:cubicBezTo>
                    <a:cubicBezTo>
                      <a:pt x="15812" y="47434"/>
                      <a:pt x="39434" y="51911"/>
                      <a:pt x="58960" y="43243"/>
                    </a:cubicBezTo>
                    <a:cubicBezTo>
                      <a:pt x="76200" y="35623"/>
                      <a:pt x="87821" y="19050"/>
                      <a:pt x="89725" y="0"/>
                    </a:cubicBezTo>
                    <a:cubicBezTo>
                      <a:pt x="92964" y="6382"/>
                      <a:pt x="94869" y="13621"/>
                      <a:pt x="94869" y="212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4" name="Freeform: Shape 883">
                <a:extLst>
                  <a:ext uri="{FF2B5EF4-FFF2-40B4-BE49-F238E27FC236}">
                    <a16:creationId xmlns:a16="http://schemas.microsoft.com/office/drawing/2014/main" id="{4E4AFBDD-6505-5CC6-5B06-5849D70F815F}"/>
                  </a:ext>
                </a:extLst>
              </p:cNvPr>
              <p:cNvSpPr/>
              <p:nvPr/>
            </p:nvSpPr>
            <p:spPr>
              <a:xfrm>
                <a:off x="5954934" y="4069080"/>
                <a:ext cx="181070" cy="51179"/>
              </a:xfrm>
              <a:custGeom>
                <a:avLst/>
                <a:gdLst>
                  <a:gd name="connsiteX0" fmla="*/ 181070 w 181070"/>
                  <a:gd name="connsiteY0" fmla="*/ 37052 h 51179"/>
                  <a:gd name="connsiteX1" fmla="*/ 126968 w 181070"/>
                  <a:gd name="connsiteY1" fmla="*/ 49625 h 51179"/>
                  <a:gd name="connsiteX2" fmla="*/ 50768 w 181070"/>
                  <a:gd name="connsiteY2" fmla="*/ 43434 h 51179"/>
                  <a:gd name="connsiteX3" fmla="*/ 0 w 181070"/>
                  <a:gd name="connsiteY3" fmla="*/ 15811 h 51179"/>
                  <a:gd name="connsiteX4" fmla="*/ 8954 w 181070"/>
                  <a:gd name="connsiteY4" fmla="*/ 0 h 51179"/>
                  <a:gd name="connsiteX5" fmla="*/ 95535 w 181070"/>
                  <a:gd name="connsiteY5" fmla="*/ 29527 h 51179"/>
                  <a:gd name="connsiteX6" fmla="*/ 180213 w 181070"/>
                  <a:gd name="connsiteY6" fmla="*/ 19145 h 51179"/>
                  <a:gd name="connsiteX7" fmla="*/ 180404 w 181070"/>
                  <a:gd name="connsiteY7" fmla="*/ 19145 h 51179"/>
                  <a:gd name="connsiteX8" fmla="*/ 180404 w 181070"/>
                  <a:gd name="connsiteY8" fmla="*/ 19336 h 51179"/>
                  <a:gd name="connsiteX9" fmla="*/ 181070 w 181070"/>
                  <a:gd name="connsiteY9" fmla="*/ 37147 h 5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070" h="51179">
                    <a:moveTo>
                      <a:pt x="181070" y="37052"/>
                    </a:moveTo>
                    <a:cubicBezTo>
                      <a:pt x="168497" y="41719"/>
                      <a:pt x="150019" y="47434"/>
                      <a:pt x="126968" y="49625"/>
                    </a:cubicBezTo>
                    <a:cubicBezTo>
                      <a:pt x="109918" y="51340"/>
                      <a:pt x="82772" y="53816"/>
                      <a:pt x="50768" y="43434"/>
                    </a:cubicBezTo>
                    <a:cubicBezTo>
                      <a:pt x="38671" y="39433"/>
                      <a:pt x="19907" y="31623"/>
                      <a:pt x="0" y="15811"/>
                    </a:cubicBezTo>
                    <a:cubicBezTo>
                      <a:pt x="2286" y="13049"/>
                      <a:pt x="6096" y="7620"/>
                      <a:pt x="8954" y="0"/>
                    </a:cubicBezTo>
                    <a:cubicBezTo>
                      <a:pt x="24003" y="9334"/>
                      <a:pt x="54102" y="25432"/>
                      <a:pt x="95535" y="29527"/>
                    </a:cubicBezTo>
                    <a:cubicBezTo>
                      <a:pt x="133541" y="33052"/>
                      <a:pt x="163830" y="24860"/>
                      <a:pt x="180213" y="19145"/>
                    </a:cubicBezTo>
                    <a:lnTo>
                      <a:pt x="180404" y="19145"/>
                    </a:lnTo>
                    <a:lnTo>
                      <a:pt x="180404" y="19336"/>
                    </a:lnTo>
                    <a:cubicBezTo>
                      <a:pt x="180118" y="26194"/>
                      <a:pt x="180404" y="32194"/>
                      <a:pt x="181070" y="3714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5" name="Freeform: Shape 884">
                <a:extLst>
                  <a:ext uri="{FF2B5EF4-FFF2-40B4-BE49-F238E27FC236}">
                    <a16:creationId xmlns:a16="http://schemas.microsoft.com/office/drawing/2014/main" id="{DC2E8BF6-68B8-C18B-41F5-A69DDF9E6041}"/>
                  </a:ext>
                </a:extLst>
              </p:cNvPr>
              <p:cNvSpPr/>
              <p:nvPr/>
            </p:nvSpPr>
            <p:spPr>
              <a:xfrm>
                <a:off x="5597541" y="4049363"/>
                <a:ext cx="309768" cy="104957"/>
              </a:xfrm>
              <a:custGeom>
                <a:avLst/>
                <a:gdLst>
                  <a:gd name="connsiteX0" fmla="*/ 309768 w 309768"/>
                  <a:gd name="connsiteY0" fmla="*/ 28194 h 104957"/>
                  <a:gd name="connsiteX1" fmla="*/ 271287 w 309768"/>
                  <a:gd name="connsiteY1" fmla="*/ 59531 h 104957"/>
                  <a:gd name="connsiteX2" fmla="*/ 214804 w 309768"/>
                  <a:gd name="connsiteY2" fmla="*/ 96107 h 104957"/>
                  <a:gd name="connsiteX3" fmla="*/ 147939 w 309768"/>
                  <a:gd name="connsiteY3" fmla="*/ 103822 h 104957"/>
                  <a:gd name="connsiteX4" fmla="*/ 84311 w 309768"/>
                  <a:gd name="connsiteY4" fmla="*/ 82677 h 104957"/>
                  <a:gd name="connsiteX5" fmla="*/ 32210 w 309768"/>
                  <a:gd name="connsiteY5" fmla="*/ 62198 h 104957"/>
                  <a:gd name="connsiteX6" fmla="*/ 25828 w 309768"/>
                  <a:gd name="connsiteY6" fmla="*/ 22670 h 104957"/>
                  <a:gd name="connsiteX7" fmla="*/ 1158 w 309768"/>
                  <a:gd name="connsiteY7" fmla="*/ 18479 h 104957"/>
                  <a:gd name="connsiteX8" fmla="*/ 110 w 309768"/>
                  <a:gd name="connsiteY8" fmla="*/ 0 h 104957"/>
                  <a:gd name="connsiteX9" fmla="*/ 66976 w 309768"/>
                  <a:gd name="connsiteY9" fmla="*/ 26384 h 104957"/>
                  <a:gd name="connsiteX10" fmla="*/ 136604 w 309768"/>
                  <a:gd name="connsiteY10" fmla="*/ 58388 h 104957"/>
                  <a:gd name="connsiteX11" fmla="*/ 186419 w 309768"/>
                  <a:gd name="connsiteY11" fmla="*/ 60293 h 104957"/>
                  <a:gd name="connsiteX12" fmla="*/ 261667 w 309768"/>
                  <a:gd name="connsiteY12" fmla="*/ 32195 h 104957"/>
                  <a:gd name="connsiteX13" fmla="*/ 303672 w 309768"/>
                  <a:gd name="connsiteY13" fmla="*/ 3810 h 104957"/>
                  <a:gd name="connsiteX14" fmla="*/ 309768 w 309768"/>
                  <a:gd name="connsiteY14" fmla="*/ 28194 h 104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09768" h="104957">
                    <a:moveTo>
                      <a:pt x="309768" y="28194"/>
                    </a:moveTo>
                    <a:cubicBezTo>
                      <a:pt x="300624" y="36100"/>
                      <a:pt x="287575" y="47149"/>
                      <a:pt x="271287" y="59531"/>
                    </a:cubicBezTo>
                    <a:cubicBezTo>
                      <a:pt x="244617" y="79820"/>
                      <a:pt x="231282" y="89916"/>
                      <a:pt x="214804" y="96107"/>
                    </a:cubicBezTo>
                    <a:cubicBezTo>
                      <a:pt x="186896" y="106775"/>
                      <a:pt x="160988" y="105537"/>
                      <a:pt x="147939" y="103822"/>
                    </a:cubicBezTo>
                    <a:cubicBezTo>
                      <a:pt x="136604" y="102394"/>
                      <a:pt x="129460" y="100108"/>
                      <a:pt x="84311" y="82677"/>
                    </a:cubicBezTo>
                    <a:cubicBezTo>
                      <a:pt x="63642" y="74581"/>
                      <a:pt x="46021" y="67628"/>
                      <a:pt x="32210" y="62198"/>
                    </a:cubicBezTo>
                    <a:cubicBezTo>
                      <a:pt x="39830" y="47434"/>
                      <a:pt x="36401" y="30861"/>
                      <a:pt x="25828" y="22670"/>
                    </a:cubicBezTo>
                    <a:cubicBezTo>
                      <a:pt x="15732" y="15049"/>
                      <a:pt x="3063" y="18002"/>
                      <a:pt x="1158" y="18479"/>
                    </a:cubicBezTo>
                    <a:cubicBezTo>
                      <a:pt x="396" y="13811"/>
                      <a:pt x="-270" y="7429"/>
                      <a:pt x="110" y="0"/>
                    </a:cubicBezTo>
                    <a:cubicBezTo>
                      <a:pt x="29733" y="8858"/>
                      <a:pt x="52212" y="19050"/>
                      <a:pt x="66976" y="26384"/>
                    </a:cubicBezTo>
                    <a:cubicBezTo>
                      <a:pt x="98027" y="41910"/>
                      <a:pt x="109362" y="52578"/>
                      <a:pt x="136604" y="58388"/>
                    </a:cubicBezTo>
                    <a:cubicBezTo>
                      <a:pt x="141747" y="59436"/>
                      <a:pt x="161274" y="63341"/>
                      <a:pt x="186419" y="60293"/>
                    </a:cubicBezTo>
                    <a:cubicBezTo>
                      <a:pt x="217947" y="56579"/>
                      <a:pt x="240141" y="44196"/>
                      <a:pt x="261667" y="32195"/>
                    </a:cubicBezTo>
                    <a:cubicBezTo>
                      <a:pt x="279479" y="22098"/>
                      <a:pt x="293481" y="12002"/>
                      <a:pt x="303672" y="3810"/>
                    </a:cubicBezTo>
                    <a:cubicBezTo>
                      <a:pt x="303863" y="14954"/>
                      <a:pt x="307387" y="23527"/>
                      <a:pt x="309768" y="28194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6" name="Freeform: Shape 885">
                <a:extLst>
                  <a:ext uri="{FF2B5EF4-FFF2-40B4-BE49-F238E27FC236}">
                    <a16:creationId xmlns:a16="http://schemas.microsoft.com/office/drawing/2014/main" id="{92090941-FBD2-7274-B2A3-0C6C0D74E3EC}"/>
                  </a:ext>
                </a:extLst>
              </p:cNvPr>
              <p:cNvSpPr/>
              <p:nvPr/>
            </p:nvSpPr>
            <p:spPr>
              <a:xfrm>
                <a:off x="5673375" y="3757524"/>
                <a:ext cx="60972" cy="84860"/>
              </a:xfrm>
              <a:custGeom>
                <a:avLst/>
                <a:gdLst>
                  <a:gd name="connsiteX0" fmla="*/ 58579 w 60972"/>
                  <a:gd name="connsiteY0" fmla="*/ 84861 h 84860"/>
                  <a:gd name="connsiteX1" fmla="*/ 47720 w 60972"/>
                  <a:gd name="connsiteY1" fmla="*/ 83147 h 84860"/>
                  <a:gd name="connsiteX2" fmla="*/ 43529 w 60972"/>
                  <a:gd name="connsiteY2" fmla="*/ 84099 h 84860"/>
                  <a:gd name="connsiteX3" fmla="*/ 24003 w 60972"/>
                  <a:gd name="connsiteY3" fmla="*/ 17043 h 84860"/>
                  <a:gd name="connsiteX4" fmla="*/ 0 w 60972"/>
                  <a:gd name="connsiteY4" fmla="*/ 3994 h 84860"/>
                  <a:gd name="connsiteX5" fmla="*/ 12097 w 60972"/>
                  <a:gd name="connsiteY5" fmla="*/ 88 h 84860"/>
                  <a:gd name="connsiteX6" fmla="*/ 48863 w 60972"/>
                  <a:gd name="connsiteY6" fmla="*/ 24091 h 84860"/>
                  <a:gd name="connsiteX7" fmla="*/ 60770 w 60972"/>
                  <a:gd name="connsiteY7" fmla="*/ 60096 h 84860"/>
                  <a:gd name="connsiteX8" fmla="*/ 58579 w 60972"/>
                  <a:gd name="connsiteY8" fmla="*/ 84766 h 84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972" h="84860">
                    <a:moveTo>
                      <a:pt x="58579" y="84861"/>
                    </a:moveTo>
                    <a:cubicBezTo>
                      <a:pt x="56388" y="83908"/>
                      <a:pt x="52483" y="82670"/>
                      <a:pt x="47720" y="83147"/>
                    </a:cubicBezTo>
                    <a:cubicBezTo>
                      <a:pt x="46196" y="83337"/>
                      <a:pt x="44767" y="83623"/>
                      <a:pt x="43529" y="84099"/>
                    </a:cubicBezTo>
                    <a:cubicBezTo>
                      <a:pt x="44196" y="80384"/>
                      <a:pt x="50482" y="40855"/>
                      <a:pt x="24003" y="17043"/>
                    </a:cubicBezTo>
                    <a:cubicBezTo>
                      <a:pt x="15907" y="9613"/>
                      <a:pt x="6953" y="5899"/>
                      <a:pt x="0" y="3994"/>
                    </a:cubicBezTo>
                    <a:cubicBezTo>
                      <a:pt x="3715" y="1803"/>
                      <a:pt x="7715" y="470"/>
                      <a:pt x="12097" y="88"/>
                    </a:cubicBezTo>
                    <a:cubicBezTo>
                      <a:pt x="30861" y="-1436"/>
                      <a:pt x="43910" y="17138"/>
                      <a:pt x="48863" y="24091"/>
                    </a:cubicBezTo>
                    <a:cubicBezTo>
                      <a:pt x="58960" y="38474"/>
                      <a:pt x="60388" y="53524"/>
                      <a:pt x="60770" y="60096"/>
                    </a:cubicBezTo>
                    <a:cubicBezTo>
                      <a:pt x="61531" y="70383"/>
                      <a:pt x="60007" y="79051"/>
                      <a:pt x="58579" y="84766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7" name="Freeform: Shape 886">
                <a:extLst>
                  <a:ext uri="{FF2B5EF4-FFF2-40B4-BE49-F238E27FC236}">
                    <a16:creationId xmlns:a16="http://schemas.microsoft.com/office/drawing/2014/main" id="{80ED6E2C-F331-F20D-A194-2E1EB0309CEF}"/>
                  </a:ext>
                </a:extLst>
              </p:cNvPr>
              <p:cNvSpPr/>
              <p:nvPr/>
            </p:nvSpPr>
            <p:spPr>
              <a:xfrm>
                <a:off x="5727096" y="3875623"/>
                <a:ext cx="59435" cy="73441"/>
              </a:xfrm>
              <a:custGeom>
                <a:avLst/>
                <a:gdLst>
                  <a:gd name="connsiteX0" fmla="*/ 49911 w 59435"/>
                  <a:gd name="connsiteY0" fmla="*/ 73346 h 73441"/>
                  <a:gd name="connsiteX1" fmla="*/ 24479 w 59435"/>
                  <a:gd name="connsiteY1" fmla="*/ 63535 h 73441"/>
                  <a:gd name="connsiteX2" fmla="*/ 25432 w 59435"/>
                  <a:gd name="connsiteY2" fmla="*/ 24483 h 73441"/>
                  <a:gd name="connsiteX3" fmla="*/ 0 w 59435"/>
                  <a:gd name="connsiteY3" fmla="*/ 1718 h 73441"/>
                  <a:gd name="connsiteX4" fmla="*/ 6668 w 59435"/>
                  <a:gd name="connsiteY4" fmla="*/ 194 h 73441"/>
                  <a:gd name="connsiteX5" fmla="*/ 33528 w 59435"/>
                  <a:gd name="connsiteY5" fmla="*/ 7623 h 73441"/>
                  <a:gd name="connsiteX6" fmla="*/ 57912 w 59435"/>
                  <a:gd name="connsiteY6" fmla="*/ 34960 h 73441"/>
                  <a:gd name="connsiteX7" fmla="*/ 50006 w 59435"/>
                  <a:gd name="connsiteY7" fmla="*/ 73441 h 7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435" h="73441">
                    <a:moveTo>
                      <a:pt x="49911" y="73346"/>
                    </a:moveTo>
                    <a:cubicBezTo>
                      <a:pt x="48387" y="71917"/>
                      <a:pt x="38767" y="62773"/>
                      <a:pt x="24479" y="63535"/>
                    </a:cubicBezTo>
                    <a:cubicBezTo>
                      <a:pt x="25527" y="61344"/>
                      <a:pt x="34385" y="43533"/>
                      <a:pt x="25432" y="24483"/>
                    </a:cubicBezTo>
                    <a:cubicBezTo>
                      <a:pt x="18002" y="8481"/>
                      <a:pt x="3429" y="2956"/>
                      <a:pt x="0" y="1718"/>
                    </a:cubicBezTo>
                    <a:cubicBezTo>
                      <a:pt x="2191" y="956"/>
                      <a:pt x="4382" y="480"/>
                      <a:pt x="6668" y="194"/>
                    </a:cubicBezTo>
                    <a:cubicBezTo>
                      <a:pt x="18288" y="-1044"/>
                      <a:pt x="26956" y="3909"/>
                      <a:pt x="33528" y="7623"/>
                    </a:cubicBezTo>
                    <a:cubicBezTo>
                      <a:pt x="40196" y="11529"/>
                      <a:pt x="53245" y="19149"/>
                      <a:pt x="57912" y="34960"/>
                    </a:cubicBezTo>
                    <a:cubicBezTo>
                      <a:pt x="63627" y="54677"/>
                      <a:pt x="51530" y="71250"/>
                      <a:pt x="50006" y="7344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8" name="Freeform: Shape 887">
                <a:extLst>
                  <a:ext uri="{FF2B5EF4-FFF2-40B4-BE49-F238E27FC236}">
                    <a16:creationId xmlns:a16="http://schemas.microsoft.com/office/drawing/2014/main" id="{93BF747D-533D-B32E-B10E-5C55248D4E2B}"/>
                  </a:ext>
                </a:extLst>
              </p:cNvPr>
              <p:cNvSpPr/>
              <p:nvPr/>
            </p:nvSpPr>
            <p:spPr>
              <a:xfrm>
                <a:off x="5484590" y="4110323"/>
                <a:ext cx="79533" cy="31965"/>
              </a:xfrm>
              <a:custGeom>
                <a:avLst/>
                <a:gdLst>
                  <a:gd name="connsiteX0" fmla="*/ 79534 w 79533"/>
                  <a:gd name="connsiteY0" fmla="*/ 0 h 31965"/>
                  <a:gd name="connsiteX1" fmla="*/ 70104 w 79533"/>
                  <a:gd name="connsiteY1" fmla="*/ 18002 h 31965"/>
                  <a:gd name="connsiteX2" fmla="*/ 44672 w 79533"/>
                  <a:gd name="connsiteY2" fmla="*/ 31813 h 31965"/>
                  <a:gd name="connsiteX3" fmla="*/ 26384 w 79533"/>
                  <a:gd name="connsiteY3" fmla="*/ 28861 h 31965"/>
                  <a:gd name="connsiteX4" fmla="*/ 3429 w 79533"/>
                  <a:gd name="connsiteY4" fmla="*/ 10573 h 31965"/>
                  <a:gd name="connsiteX5" fmla="*/ 0 w 79533"/>
                  <a:gd name="connsiteY5" fmla="*/ 3429 h 31965"/>
                  <a:gd name="connsiteX6" fmla="*/ 0 w 79533"/>
                  <a:gd name="connsiteY6" fmla="*/ 3238 h 31965"/>
                  <a:gd name="connsiteX7" fmla="*/ 42958 w 79533"/>
                  <a:gd name="connsiteY7" fmla="*/ 15335 h 31965"/>
                  <a:gd name="connsiteX8" fmla="*/ 79534 w 79533"/>
                  <a:gd name="connsiteY8" fmla="*/ 0 h 31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33" h="31965">
                    <a:moveTo>
                      <a:pt x="79534" y="0"/>
                    </a:moveTo>
                    <a:cubicBezTo>
                      <a:pt x="79057" y="2191"/>
                      <a:pt x="76867" y="10287"/>
                      <a:pt x="70104" y="18002"/>
                    </a:cubicBezTo>
                    <a:cubicBezTo>
                      <a:pt x="67437" y="20764"/>
                      <a:pt x="58769" y="30385"/>
                      <a:pt x="44672" y="31813"/>
                    </a:cubicBezTo>
                    <a:cubicBezTo>
                      <a:pt x="36481" y="32576"/>
                      <a:pt x="30099" y="30289"/>
                      <a:pt x="26384" y="28861"/>
                    </a:cubicBezTo>
                    <a:cubicBezTo>
                      <a:pt x="22003" y="27337"/>
                      <a:pt x="10668" y="22765"/>
                      <a:pt x="3429" y="10573"/>
                    </a:cubicBezTo>
                    <a:cubicBezTo>
                      <a:pt x="2667" y="9525"/>
                      <a:pt x="1238" y="6858"/>
                      <a:pt x="0" y="3429"/>
                    </a:cubicBezTo>
                    <a:lnTo>
                      <a:pt x="0" y="3238"/>
                    </a:lnTo>
                    <a:cubicBezTo>
                      <a:pt x="4191" y="6191"/>
                      <a:pt x="20288" y="17240"/>
                      <a:pt x="42958" y="15335"/>
                    </a:cubicBezTo>
                    <a:cubicBezTo>
                      <a:pt x="62389" y="13621"/>
                      <a:pt x="75057" y="3715"/>
                      <a:pt x="79534" y="0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89" name="Freeform: Shape 888">
                <a:extLst>
                  <a:ext uri="{FF2B5EF4-FFF2-40B4-BE49-F238E27FC236}">
                    <a16:creationId xmlns:a16="http://schemas.microsoft.com/office/drawing/2014/main" id="{21A1561D-9E8A-ED80-F8D2-A2F20CC89ACA}"/>
                  </a:ext>
                </a:extLst>
              </p:cNvPr>
              <p:cNvSpPr/>
              <p:nvPr/>
            </p:nvSpPr>
            <p:spPr>
              <a:xfrm>
                <a:off x="5342531" y="4026408"/>
                <a:ext cx="77383" cy="72168"/>
              </a:xfrm>
              <a:custGeom>
                <a:avLst/>
                <a:gdLst>
                  <a:gd name="connsiteX0" fmla="*/ 77384 w 77383"/>
                  <a:gd name="connsiteY0" fmla="*/ 61531 h 72168"/>
                  <a:gd name="connsiteX1" fmla="*/ 75955 w 77383"/>
                  <a:gd name="connsiteY1" fmla="*/ 71628 h 72168"/>
                  <a:gd name="connsiteX2" fmla="*/ 27568 w 77383"/>
                  <a:gd name="connsiteY2" fmla="*/ 62198 h 72168"/>
                  <a:gd name="connsiteX3" fmla="*/ 4136 w 77383"/>
                  <a:gd name="connsiteY3" fmla="*/ 38767 h 72168"/>
                  <a:gd name="connsiteX4" fmla="*/ 4136 w 77383"/>
                  <a:gd name="connsiteY4" fmla="*/ 6382 h 72168"/>
                  <a:gd name="connsiteX5" fmla="*/ 10042 w 77383"/>
                  <a:gd name="connsiteY5" fmla="*/ 0 h 72168"/>
                  <a:gd name="connsiteX6" fmla="*/ 20900 w 77383"/>
                  <a:gd name="connsiteY6" fmla="*/ 37814 h 72168"/>
                  <a:gd name="connsiteX7" fmla="*/ 56905 w 77383"/>
                  <a:gd name="connsiteY7" fmla="*/ 58579 h 72168"/>
                  <a:gd name="connsiteX8" fmla="*/ 77384 w 77383"/>
                  <a:gd name="connsiteY8" fmla="*/ 61531 h 72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383" h="72168">
                    <a:moveTo>
                      <a:pt x="77384" y="61531"/>
                    </a:moveTo>
                    <a:cubicBezTo>
                      <a:pt x="75955" y="66008"/>
                      <a:pt x="75955" y="69913"/>
                      <a:pt x="75955" y="71628"/>
                    </a:cubicBezTo>
                    <a:cubicBezTo>
                      <a:pt x="66621" y="72676"/>
                      <a:pt x="46904" y="73343"/>
                      <a:pt x="27568" y="62198"/>
                    </a:cubicBezTo>
                    <a:cubicBezTo>
                      <a:pt x="20900" y="58293"/>
                      <a:pt x="9851" y="52102"/>
                      <a:pt x="4136" y="38767"/>
                    </a:cubicBezTo>
                    <a:cubicBezTo>
                      <a:pt x="2422" y="35052"/>
                      <a:pt x="-4245" y="19336"/>
                      <a:pt x="4136" y="6382"/>
                    </a:cubicBezTo>
                    <a:cubicBezTo>
                      <a:pt x="5851" y="3715"/>
                      <a:pt x="7851" y="1619"/>
                      <a:pt x="10042" y="0"/>
                    </a:cubicBezTo>
                    <a:cubicBezTo>
                      <a:pt x="9566" y="5905"/>
                      <a:pt x="9280" y="23146"/>
                      <a:pt x="20900" y="37814"/>
                    </a:cubicBezTo>
                    <a:cubicBezTo>
                      <a:pt x="31949" y="51911"/>
                      <a:pt x="47475" y="56102"/>
                      <a:pt x="56905" y="58579"/>
                    </a:cubicBezTo>
                    <a:cubicBezTo>
                      <a:pt x="65287" y="60865"/>
                      <a:pt x="72431" y="61531"/>
                      <a:pt x="77384" y="6153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0" name="Freeform: Shape 889">
                <a:extLst>
                  <a:ext uri="{FF2B5EF4-FFF2-40B4-BE49-F238E27FC236}">
                    <a16:creationId xmlns:a16="http://schemas.microsoft.com/office/drawing/2014/main" id="{46719AA8-239A-9655-6425-FC443366A8A3}"/>
                  </a:ext>
                </a:extLst>
              </p:cNvPr>
              <p:cNvSpPr/>
              <p:nvPr/>
            </p:nvSpPr>
            <p:spPr>
              <a:xfrm>
                <a:off x="5286795" y="3969924"/>
                <a:ext cx="68350" cy="55342"/>
              </a:xfrm>
              <a:custGeom>
                <a:avLst/>
                <a:gdLst>
                  <a:gd name="connsiteX0" fmla="*/ 68255 w 68350"/>
                  <a:gd name="connsiteY0" fmla="*/ 42291 h 55342"/>
                  <a:gd name="connsiteX1" fmla="*/ 64731 w 68350"/>
                  <a:gd name="connsiteY1" fmla="*/ 55340 h 55342"/>
                  <a:gd name="connsiteX2" fmla="*/ 2342 w 68350"/>
                  <a:gd name="connsiteY2" fmla="*/ 25432 h 55342"/>
                  <a:gd name="connsiteX3" fmla="*/ 3009 w 68350"/>
                  <a:gd name="connsiteY3" fmla="*/ 0 h 55342"/>
                  <a:gd name="connsiteX4" fmla="*/ 15772 w 68350"/>
                  <a:gd name="connsiteY4" fmla="*/ 22765 h 55342"/>
                  <a:gd name="connsiteX5" fmla="*/ 68350 w 68350"/>
                  <a:gd name="connsiteY5" fmla="*/ 42291 h 55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350" h="55342">
                    <a:moveTo>
                      <a:pt x="68255" y="42291"/>
                    </a:moveTo>
                    <a:cubicBezTo>
                      <a:pt x="65779" y="47530"/>
                      <a:pt x="65016" y="52197"/>
                      <a:pt x="64731" y="55340"/>
                    </a:cubicBezTo>
                    <a:cubicBezTo>
                      <a:pt x="34155" y="55531"/>
                      <a:pt x="9200" y="43815"/>
                      <a:pt x="2342" y="25432"/>
                    </a:cubicBezTo>
                    <a:cubicBezTo>
                      <a:pt x="1580" y="23431"/>
                      <a:pt x="-2897" y="11144"/>
                      <a:pt x="3009" y="0"/>
                    </a:cubicBezTo>
                    <a:cubicBezTo>
                      <a:pt x="4914" y="6096"/>
                      <a:pt x="8438" y="14764"/>
                      <a:pt x="15772" y="22765"/>
                    </a:cubicBezTo>
                    <a:cubicBezTo>
                      <a:pt x="35203" y="44005"/>
                      <a:pt x="63873" y="42672"/>
                      <a:pt x="68350" y="42291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1" name="Freeform: Shape 890">
                <a:extLst>
                  <a:ext uri="{FF2B5EF4-FFF2-40B4-BE49-F238E27FC236}">
                    <a16:creationId xmlns:a16="http://schemas.microsoft.com/office/drawing/2014/main" id="{2474B2E2-32F4-245F-C44C-A2CCB0275457}"/>
                  </a:ext>
                </a:extLst>
              </p:cNvPr>
              <p:cNvSpPr/>
              <p:nvPr/>
            </p:nvSpPr>
            <p:spPr>
              <a:xfrm>
                <a:off x="5433536" y="4045743"/>
                <a:ext cx="89249" cy="23884"/>
              </a:xfrm>
              <a:custGeom>
                <a:avLst/>
                <a:gdLst>
                  <a:gd name="connsiteX0" fmla="*/ 89249 w 89249"/>
                  <a:gd name="connsiteY0" fmla="*/ 4477 h 23884"/>
                  <a:gd name="connsiteX1" fmla="*/ 83629 w 89249"/>
                  <a:gd name="connsiteY1" fmla="*/ 19717 h 23884"/>
                  <a:gd name="connsiteX2" fmla="*/ 36481 w 89249"/>
                  <a:gd name="connsiteY2" fmla="*/ 23241 h 23884"/>
                  <a:gd name="connsiteX3" fmla="*/ 3238 w 89249"/>
                  <a:gd name="connsiteY3" fmla="*/ 15812 h 23884"/>
                  <a:gd name="connsiteX4" fmla="*/ 0 w 89249"/>
                  <a:gd name="connsiteY4" fmla="*/ 0 h 23884"/>
                  <a:gd name="connsiteX5" fmla="*/ 60674 w 89249"/>
                  <a:gd name="connsiteY5" fmla="*/ 9906 h 23884"/>
                  <a:gd name="connsiteX6" fmla="*/ 89249 w 89249"/>
                  <a:gd name="connsiteY6" fmla="*/ 4477 h 23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9249" h="23884">
                    <a:moveTo>
                      <a:pt x="89249" y="4477"/>
                    </a:moveTo>
                    <a:cubicBezTo>
                      <a:pt x="88011" y="10954"/>
                      <a:pt x="85725" y="16097"/>
                      <a:pt x="83629" y="19717"/>
                    </a:cubicBezTo>
                    <a:cubicBezTo>
                      <a:pt x="72580" y="22479"/>
                      <a:pt x="56197" y="25146"/>
                      <a:pt x="36481" y="23241"/>
                    </a:cubicBezTo>
                    <a:cubicBezTo>
                      <a:pt x="23146" y="22003"/>
                      <a:pt x="11811" y="18860"/>
                      <a:pt x="3238" y="15812"/>
                    </a:cubicBezTo>
                    <a:cubicBezTo>
                      <a:pt x="2000" y="11906"/>
                      <a:pt x="571" y="6477"/>
                      <a:pt x="0" y="0"/>
                    </a:cubicBezTo>
                    <a:cubicBezTo>
                      <a:pt x="12763" y="5239"/>
                      <a:pt x="34099" y="11906"/>
                      <a:pt x="60674" y="9906"/>
                    </a:cubicBezTo>
                    <a:cubicBezTo>
                      <a:pt x="71818" y="9144"/>
                      <a:pt x="81343" y="6953"/>
                      <a:pt x="89249" y="4477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2" name="Freeform: Shape 891">
                <a:extLst>
                  <a:ext uri="{FF2B5EF4-FFF2-40B4-BE49-F238E27FC236}">
                    <a16:creationId xmlns:a16="http://schemas.microsoft.com/office/drawing/2014/main" id="{0B988616-E6FD-5107-F52A-8039503C10CC}"/>
                  </a:ext>
                </a:extLst>
              </p:cNvPr>
              <p:cNvSpPr/>
              <p:nvPr/>
            </p:nvSpPr>
            <p:spPr>
              <a:xfrm>
                <a:off x="5325879" y="3879627"/>
                <a:ext cx="87749" cy="77302"/>
              </a:xfrm>
              <a:custGeom>
                <a:avLst/>
                <a:gdLst>
                  <a:gd name="connsiteX0" fmla="*/ 87750 w 87749"/>
                  <a:gd name="connsiteY0" fmla="*/ 62008 h 77302"/>
                  <a:gd name="connsiteX1" fmla="*/ 86035 w 87749"/>
                  <a:gd name="connsiteY1" fmla="*/ 76867 h 77302"/>
                  <a:gd name="connsiteX2" fmla="*/ 22408 w 87749"/>
                  <a:gd name="connsiteY2" fmla="*/ 60579 h 77302"/>
                  <a:gd name="connsiteX3" fmla="*/ 2691 w 87749"/>
                  <a:gd name="connsiteY3" fmla="*/ 35243 h 77302"/>
                  <a:gd name="connsiteX4" fmla="*/ 6882 w 87749"/>
                  <a:gd name="connsiteY4" fmla="*/ 0 h 77302"/>
                  <a:gd name="connsiteX5" fmla="*/ 15741 w 87749"/>
                  <a:gd name="connsiteY5" fmla="*/ 33528 h 77302"/>
                  <a:gd name="connsiteX6" fmla="*/ 49555 w 87749"/>
                  <a:gd name="connsiteY6" fmla="*/ 55531 h 77302"/>
                  <a:gd name="connsiteX7" fmla="*/ 87750 w 87749"/>
                  <a:gd name="connsiteY7" fmla="*/ 61913 h 7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749" h="77302">
                    <a:moveTo>
                      <a:pt x="87750" y="62008"/>
                    </a:moveTo>
                    <a:cubicBezTo>
                      <a:pt x="85845" y="68199"/>
                      <a:pt x="85749" y="73628"/>
                      <a:pt x="86035" y="76867"/>
                    </a:cubicBezTo>
                    <a:cubicBezTo>
                      <a:pt x="74891" y="77819"/>
                      <a:pt x="46316" y="78867"/>
                      <a:pt x="22408" y="60579"/>
                    </a:cubicBezTo>
                    <a:cubicBezTo>
                      <a:pt x="16979" y="56579"/>
                      <a:pt x="7168" y="48768"/>
                      <a:pt x="2691" y="35243"/>
                    </a:cubicBezTo>
                    <a:cubicBezTo>
                      <a:pt x="-547" y="25432"/>
                      <a:pt x="-2547" y="8096"/>
                      <a:pt x="6882" y="0"/>
                    </a:cubicBezTo>
                    <a:cubicBezTo>
                      <a:pt x="6597" y="6191"/>
                      <a:pt x="6692" y="20479"/>
                      <a:pt x="15741" y="33528"/>
                    </a:cubicBezTo>
                    <a:cubicBezTo>
                      <a:pt x="24599" y="46387"/>
                      <a:pt x="37458" y="51054"/>
                      <a:pt x="49555" y="55531"/>
                    </a:cubicBezTo>
                    <a:cubicBezTo>
                      <a:pt x="57651" y="58674"/>
                      <a:pt x="70795" y="62198"/>
                      <a:pt x="87750" y="61913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3" name="Freeform: Shape 892">
                <a:extLst>
                  <a:ext uri="{FF2B5EF4-FFF2-40B4-BE49-F238E27FC236}">
                    <a16:creationId xmlns:a16="http://schemas.microsoft.com/office/drawing/2014/main" id="{3166F1CB-86E9-7909-14E9-C52FF7A04697}"/>
                  </a:ext>
                </a:extLst>
              </p:cNvPr>
              <p:cNvSpPr/>
              <p:nvPr/>
            </p:nvSpPr>
            <p:spPr>
              <a:xfrm>
                <a:off x="5460811" y="3976020"/>
                <a:ext cx="101883" cy="45629"/>
              </a:xfrm>
              <a:custGeom>
                <a:avLst/>
                <a:gdLst>
                  <a:gd name="connsiteX0" fmla="*/ 101884 w 101883"/>
                  <a:gd name="connsiteY0" fmla="*/ 43339 h 45629"/>
                  <a:gd name="connsiteX1" fmla="*/ 29303 w 101883"/>
                  <a:gd name="connsiteY1" fmla="*/ 37624 h 45629"/>
                  <a:gd name="connsiteX2" fmla="*/ 3205 w 101883"/>
                  <a:gd name="connsiteY2" fmla="*/ 24860 h 45629"/>
                  <a:gd name="connsiteX3" fmla="*/ 538 w 101883"/>
                  <a:gd name="connsiteY3" fmla="*/ 0 h 45629"/>
                  <a:gd name="connsiteX4" fmla="*/ 51115 w 101883"/>
                  <a:gd name="connsiteY4" fmla="*/ 19526 h 45629"/>
                  <a:gd name="connsiteX5" fmla="*/ 100645 w 101883"/>
                  <a:gd name="connsiteY5" fmla="*/ 23432 h 45629"/>
                  <a:gd name="connsiteX6" fmla="*/ 100455 w 101883"/>
                  <a:gd name="connsiteY6" fmla="*/ 24860 h 45629"/>
                  <a:gd name="connsiteX7" fmla="*/ 101884 w 101883"/>
                  <a:gd name="connsiteY7" fmla="*/ 43339 h 4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883" h="45629">
                    <a:moveTo>
                      <a:pt x="101884" y="43339"/>
                    </a:moveTo>
                    <a:cubicBezTo>
                      <a:pt x="86358" y="46006"/>
                      <a:pt x="59212" y="48482"/>
                      <a:pt x="29303" y="37624"/>
                    </a:cubicBezTo>
                    <a:cubicBezTo>
                      <a:pt x="19016" y="33909"/>
                      <a:pt x="10348" y="29432"/>
                      <a:pt x="3205" y="24860"/>
                    </a:cubicBezTo>
                    <a:cubicBezTo>
                      <a:pt x="2728" y="23622"/>
                      <a:pt x="-1463" y="12573"/>
                      <a:pt x="538" y="0"/>
                    </a:cubicBezTo>
                    <a:cubicBezTo>
                      <a:pt x="538" y="0"/>
                      <a:pt x="27874" y="13526"/>
                      <a:pt x="51115" y="19526"/>
                    </a:cubicBezTo>
                    <a:cubicBezTo>
                      <a:pt x="62641" y="22479"/>
                      <a:pt x="79214" y="25146"/>
                      <a:pt x="100645" y="23432"/>
                    </a:cubicBezTo>
                    <a:cubicBezTo>
                      <a:pt x="100455" y="23908"/>
                      <a:pt x="100455" y="24384"/>
                      <a:pt x="100455" y="24860"/>
                    </a:cubicBezTo>
                    <a:cubicBezTo>
                      <a:pt x="99979" y="32195"/>
                      <a:pt x="100931" y="38481"/>
                      <a:pt x="101884" y="43339"/>
                    </a:cubicBezTo>
                    <a:close/>
                  </a:path>
                </a:pathLst>
              </a:custGeom>
              <a:solidFill>
                <a:srgbClr val="000000">
                  <a:alpha val="19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2DC8A40F-5E7A-E208-10B8-B356ED248CE9}"/>
                </a:ext>
              </a:extLst>
            </p:cNvPr>
            <p:cNvSpPr/>
            <p:nvPr/>
          </p:nvSpPr>
          <p:spPr>
            <a:xfrm>
              <a:off x="7358756" y="5361824"/>
              <a:ext cx="154933" cy="302302"/>
            </a:xfrm>
            <a:custGeom>
              <a:avLst/>
              <a:gdLst>
                <a:gd name="connsiteX0" fmla="*/ 154374 w 154933"/>
                <a:gd name="connsiteY0" fmla="*/ 231636 h 302302"/>
                <a:gd name="connsiteX1" fmla="*/ 153135 w 154933"/>
                <a:gd name="connsiteY1" fmla="*/ 247639 h 302302"/>
                <a:gd name="connsiteX2" fmla="*/ 134847 w 154933"/>
                <a:gd name="connsiteY2" fmla="*/ 295454 h 302302"/>
                <a:gd name="connsiteX3" fmla="*/ 130942 w 154933"/>
                <a:gd name="connsiteY3" fmla="*/ 298121 h 302302"/>
                <a:gd name="connsiteX4" fmla="*/ 69791 w 154933"/>
                <a:gd name="connsiteY4" fmla="*/ 286215 h 302302"/>
                <a:gd name="connsiteX5" fmla="*/ 24642 w 154933"/>
                <a:gd name="connsiteY5" fmla="*/ 229160 h 302302"/>
                <a:gd name="connsiteX6" fmla="*/ 258 w 154933"/>
                <a:gd name="connsiteY6" fmla="*/ 80951 h 302302"/>
                <a:gd name="connsiteX7" fmla="*/ 17594 w 154933"/>
                <a:gd name="connsiteY7" fmla="*/ 15800 h 302302"/>
                <a:gd name="connsiteX8" fmla="*/ 19595 w 154933"/>
                <a:gd name="connsiteY8" fmla="*/ 13895 h 302302"/>
                <a:gd name="connsiteX9" fmla="*/ 43026 w 154933"/>
                <a:gd name="connsiteY9" fmla="*/ 1322 h 302302"/>
                <a:gd name="connsiteX10" fmla="*/ 65695 w 154933"/>
                <a:gd name="connsiteY10" fmla="*/ 1036 h 302302"/>
                <a:gd name="connsiteX11" fmla="*/ 87699 w 154933"/>
                <a:gd name="connsiteY11" fmla="*/ 9704 h 302302"/>
                <a:gd name="connsiteX12" fmla="*/ 120464 w 154933"/>
                <a:gd name="connsiteY12" fmla="*/ 50185 h 302302"/>
                <a:gd name="connsiteX13" fmla="*/ 137705 w 154933"/>
                <a:gd name="connsiteY13" fmla="*/ 99049 h 302302"/>
                <a:gd name="connsiteX14" fmla="*/ 154278 w 154933"/>
                <a:gd name="connsiteY14" fmla="*/ 231732 h 30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933" h="302302">
                  <a:moveTo>
                    <a:pt x="154374" y="231636"/>
                  </a:moveTo>
                  <a:cubicBezTo>
                    <a:pt x="154087" y="237256"/>
                    <a:pt x="153611" y="242495"/>
                    <a:pt x="153135" y="247639"/>
                  </a:cubicBezTo>
                  <a:cubicBezTo>
                    <a:pt x="150944" y="269641"/>
                    <a:pt x="146658" y="286405"/>
                    <a:pt x="134847" y="295454"/>
                  </a:cubicBezTo>
                  <a:cubicBezTo>
                    <a:pt x="133608" y="296407"/>
                    <a:pt x="132370" y="297359"/>
                    <a:pt x="130942" y="298121"/>
                  </a:cubicBezTo>
                  <a:cubicBezTo>
                    <a:pt x="111701" y="308694"/>
                    <a:pt x="86270" y="297168"/>
                    <a:pt x="69791" y="286215"/>
                  </a:cubicBezTo>
                  <a:cubicBezTo>
                    <a:pt x="49026" y="272213"/>
                    <a:pt x="34453" y="251734"/>
                    <a:pt x="24642" y="229160"/>
                  </a:cubicBezTo>
                  <a:cubicBezTo>
                    <a:pt x="5212" y="183345"/>
                    <a:pt x="-1456" y="130481"/>
                    <a:pt x="258" y="80951"/>
                  </a:cubicBezTo>
                  <a:cubicBezTo>
                    <a:pt x="1021" y="60282"/>
                    <a:pt x="2259" y="31326"/>
                    <a:pt x="17594" y="15800"/>
                  </a:cubicBezTo>
                  <a:cubicBezTo>
                    <a:pt x="18642" y="14848"/>
                    <a:pt x="19595" y="13895"/>
                    <a:pt x="19595" y="13895"/>
                  </a:cubicBezTo>
                  <a:cubicBezTo>
                    <a:pt x="23500" y="10466"/>
                    <a:pt x="31405" y="4084"/>
                    <a:pt x="43026" y="1322"/>
                  </a:cubicBezTo>
                  <a:cubicBezTo>
                    <a:pt x="51122" y="-583"/>
                    <a:pt x="58837" y="-202"/>
                    <a:pt x="65695" y="1036"/>
                  </a:cubicBezTo>
                  <a:cubicBezTo>
                    <a:pt x="75792" y="3227"/>
                    <a:pt x="83698" y="7513"/>
                    <a:pt x="87699" y="9704"/>
                  </a:cubicBezTo>
                  <a:cubicBezTo>
                    <a:pt x="98080" y="15800"/>
                    <a:pt x="108844" y="24753"/>
                    <a:pt x="120464" y="50185"/>
                  </a:cubicBezTo>
                  <a:cubicBezTo>
                    <a:pt x="126084" y="62282"/>
                    <a:pt x="131799" y="78093"/>
                    <a:pt x="137705" y="99049"/>
                  </a:cubicBezTo>
                  <a:cubicBezTo>
                    <a:pt x="153707" y="155532"/>
                    <a:pt x="156469" y="196489"/>
                    <a:pt x="154278" y="231732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BDABB83D-B227-A67E-566E-1B0ED9B48BD2}"/>
                </a:ext>
              </a:extLst>
            </p:cNvPr>
            <p:cNvSpPr/>
            <p:nvPr/>
          </p:nvSpPr>
          <p:spPr>
            <a:xfrm>
              <a:off x="7392582" y="5377710"/>
              <a:ext cx="121202" cy="268519"/>
            </a:xfrm>
            <a:custGeom>
              <a:avLst/>
              <a:gdLst>
                <a:gd name="connsiteX0" fmla="*/ 120547 w 121202"/>
                <a:gd name="connsiteY0" fmla="*/ 215751 h 268519"/>
                <a:gd name="connsiteX1" fmla="*/ 119309 w 121202"/>
                <a:gd name="connsiteY1" fmla="*/ 231753 h 268519"/>
                <a:gd name="connsiteX2" fmla="*/ 98163 w 121202"/>
                <a:gd name="connsiteY2" fmla="*/ 264519 h 268519"/>
                <a:gd name="connsiteX3" fmla="*/ 97973 w 121202"/>
                <a:gd name="connsiteY3" fmla="*/ 264519 h 268519"/>
                <a:gd name="connsiteX4" fmla="*/ 89305 w 121202"/>
                <a:gd name="connsiteY4" fmla="*/ 268043 h 268519"/>
                <a:gd name="connsiteX5" fmla="*/ 5675 w 121202"/>
                <a:gd name="connsiteY5" fmla="*/ 145456 h 268519"/>
                <a:gd name="connsiteX6" fmla="*/ 35013 w 121202"/>
                <a:gd name="connsiteY6" fmla="*/ 962 h 268519"/>
                <a:gd name="connsiteX7" fmla="*/ 36918 w 121202"/>
                <a:gd name="connsiteY7" fmla="*/ 486 h 268519"/>
                <a:gd name="connsiteX8" fmla="*/ 86733 w 121202"/>
                <a:gd name="connsiteY8" fmla="*/ 34109 h 268519"/>
                <a:gd name="connsiteX9" fmla="*/ 103973 w 121202"/>
                <a:gd name="connsiteY9" fmla="*/ 82972 h 268519"/>
                <a:gd name="connsiteX10" fmla="*/ 120547 w 121202"/>
                <a:gd name="connsiteY10" fmla="*/ 215656 h 26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202" h="268519">
                  <a:moveTo>
                    <a:pt x="120547" y="215751"/>
                  </a:moveTo>
                  <a:cubicBezTo>
                    <a:pt x="120261" y="221370"/>
                    <a:pt x="119785" y="226609"/>
                    <a:pt x="119309" y="231753"/>
                  </a:cubicBezTo>
                  <a:cubicBezTo>
                    <a:pt x="114547" y="247278"/>
                    <a:pt x="107403" y="258709"/>
                    <a:pt x="98163" y="264519"/>
                  </a:cubicBezTo>
                  <a:lnTo>
                    <a:pt x="97973" y="264519"/>
                  </a:lnTo>
                  <a:cubicBezTo>
                    <a:pt x="95211" y="266233"/>
                    <a:pt x="92353" y="267472"/>
                    <a:pt x="89305" y="268043"/>
                  </a:cubicBezTo>
                  <a:cubicBezTo>
                    <a:pt x="57682" y="274234"/>
                    <a:pt x="20249" y="219370"/>
                    <a:pt x="5675" y="145456"/>
                  </a:cubicBezTo>
                  <a:cubicBezTo>
                    <a:pt x="-8421" y="73161"/>
                    <a:pt x="4628" y="9344"/>
                    <a:pt x="35013" y="962"/>
                  </a:cubicBezTo>
                  <a:lnTo>
                    <a:pt x="36918" y="486"/>
                  </a:lnTo>
                  <a:cubicBezTo>
                    <a:pt x="53396" y="-2753"/>
                    <a:pt x="71207" y="10392"/>
                    <a:pt x="86733" y="34109"/>
                  </a:cubicBezTo>
                  <a:cubicBezTo>
                    <a:pt x="92353" y="46206"/>
                    <a:pt x="98068" y="62017"/>
                    <a:pt x="103973" y="82972"/>
                  </a:cubicBezTo>
                  <a:cubicBezTo>
                    <a:pt x="119975" y="139456"/>
                    <a:pt x="122738" y="180413"/>
                    <a:pt x="120547" y="215656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96" name="Freeform: Shape 895">
              <a:extLst>
                <a:ext uri="{FF2B5EF4-FFF2-40B4-BE49-F238E27FC236}">
                  <a16:creationId xmlns:a16="http://schemas.microsoft.com/office/drawing/2014/main" id="{F17CDB10-07ED-B149-0317-D1128EA146CD}"/>
                </a:ext>
              </a:extLst>
            </p:cNvPr>
            <p:cNvSpPr/>
            <p:nvPr/>
          </p:nvSpPr>
          <p:spPr>
            <a:xfrm>
              <a:off x="7429404" y="5377805"/>
              <a:ext cx="84285" cy="264423"/>
            </a:xfrm>
            <a:custGeom>
              <a:avLst/>
              <a:gdLst>
                <a:gd name="connsiteX0" fmla="*/ 83725 w 84285"/>
                <a:gd name="connsiteY0" fmla="*/ 215656 h 264423"/>
                <a:gd name="connsiteX1" fmla="*/ 82487 w 84285"/>
                <a:gd name="connsiteY1" fmla="*/ 231658 h 264423"/>
                <a:gd name="connsiteX2" fmla="*/ 61341 w 84285"/>
                <a:gd name="connsiteY2" fmla="*/ 264424 h 264423"/>
                <a:gd name="connsiteX3" fmla="*/ 57912 w 84285"/>
                <a:gd name="connsiteY3" fmla="*/ 184223 h 264423"/>
                <a:gd name="connsiteX4" fmla="*/ 28861 w 84285"/>
                <a:gd name="connsiteY4" fmla="*/ 47349 h 264423"/>
                <a:gd name="connsiteX5" fmla="*/ 0 w 84285"/>
                <a:gd name="connsiteY5" fmla="*/ 486 h 264423"/>
                <a:gd name="connsiteX6" fmla="*/ 49816 w 84285"/>
                <a:gd name="connsiteY6" fmla="*/ 34109 h 264423"/>
                <a:gd name="connsiteX7" fmla="*/ 67056 w 84285"/>
                <a:gd name="connsiteY7" fmla="*/ 82972 h 264423"/>
                <a:gd name="connsiteX8" fmla="*/ 83630 w 84285"/>
                <a:gd name="connsiteY8" fmla="*/ 215656 h 264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285" h="264423">
                  <a:moveTo>
                    <a:pt x="83725" y="215656"/>
                  </a:moveTo>
                  <a:cubicBezTo>
                    <a:pt x="83439" y="221275"/>
                    <a:pt x="82963" y="226514"/>
                    <a:pt x="82487" y="231658"/>
                  </a:cubicBezTo>
                  <a:cubicBezTo>
                    <a:pt x="77724" y="247183"/>
                    <a:pt x="70581" y="258613"/>
                    <a:pt x="61341" y="264424"/>
                  </a:cubicBezTo>
                  <a:cubicBezTo>
                    <a:pt x="61341" y="231372"/>
                    <a:pt x="59627" y="203940"/>
                    <a:pt x="57912" y="184223"/>
                  </a:cubicBezTo>
                  <a:cubicBezTo>
                    <a:pt x="52959" y="127930"/>
                    <a:pt x="49244" y="89926"/>
                    <a:pt x="28861" y="47349"/>
                  </a:cubicBezTo>
                  <a:cubicBezTo>
                    <a:pt x="18955" y="26203"/>
                    <a:pt x="7715" y="10392"/>
                    <a:pt x="0" y="486"/>
                  </a:cubicBezTo>
                  <a:cubicBezTo>
                    <a:pt x="16478" y="-2753"/>
                    <a:pt x="34290" y="10392"/>
                    <a:pt x="49816" y="34109"/>
                  </a:cubicBezTo>
                  <a:cubicBezTo>
                    <a:pt x="55436" y="46206"/>
                    <a:pt x="61150" y="62017"/>
                    <a:pt x="67056" y="82972"/>
                  </a:cubicBezTo>
                  <a:cubicBezTo>
                    <a:pt x="83058" y="139456"/>
                    <a:pt x="85820" y="180413"/>
                    <a:pt x="83630" y="215656"/>
                  </a:cubicBezTo>
                  <a:close/>
                </a:path>
              </a:pathLst>
            </a:custGeom>
            <a:solidFill>
              <a:srgbClr val="000000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897" name="Graphic 4">
              <a:extLst>
                <a:ext uri="{FF2B5EF4-FFF2-40B4-BE49-F238E27FC236}">
                  <a16:creationId xmlns:a16="http://schemas.microsoft.com/office/drawing/2014/main" id="{2A0F4C25-043A-EA4C-9D10-26A277B56BDB}"/>
                </a:ext>
              </a:extLst>
            </p:cNvPr>
            <p:cNvGrpSpPr/>
            <p:nvPr/>
          </p:nvGrpSpPr>
          <p:grpSpPr>
            <a:xfrm>
              <a:off x="5292185" y="2744247"/>
              <a:ext cx="2230659" cy="3065144"/>
              <a:chOff x="5292185" y="2744247"/>
              <a:chExt cx="2230659" cy="3065144"/>
            </a:xfrm>
            <a:solidFill>
              <a:srgbClr val="FFFFFF"/>
            </a:solidFill>
          </p:grpSpPr>
          <p:sp>
            <p:nvSpPr>
              <p:cNvPr id="898" name="Freeform: Shape 897">
                <a:extLst>
                  <a:ext uri="{FF2B5EF4-FFF2-40B4-BE49-F238E27FC236}">
                    <a16:creationId xmlns:a16="http://schemas.microsoft.com/office/drawing/2014/main" id="{EC7F07D7-42B7-A1DA-C6D6-C56473C3A115}"/>
                  </a:ext>
                </a:extLst>
              </p:cNvPr>
              <p:cNvSpPr/>
              <p:nvPr/>
            </p:nvSpPr>
            <p:spPr>
              <a:xfrm>
                <a:off x="6622240" y="2744247"/>
                <a:ext cx="257190" cy="558545"/>
              </a:xfrm>
              <a:custGeom>
                <a:avLst/>
                <a:gdLst>
                  <a:gd name="connsiteX0" fmla="*/ 257191 w 257190"/>
                  <a:gd name="connsiteY0" fmla="*/ 95 h 558545"/>
                  <a:gd name="connsiteX1" fmla="*/ 185277 w 257190"/>
                  <a:gd name="connsiteY1" fmla="*/ 31813 h 558545"/>
                  <a:gd name="connsiteX2" fmla="*/ 23733 w 257190"/>
                  <a:gd name="connsiteY2" fmla="*/ 258889 h 558545"/>
                  <a:gd name="connsiteX3" fmla="*/ 492 w 257190"/>
                  <a:gd name="connsiteY3" fmla="*/ 390049 h 558545"/>
                  <a:gd name="connsiteX4" fmla="*/ 19923 w 257190"/>
                  <a:gd name="connsiteY4" fmla="*/ 514541 h 558545"/>
                  <a:gd name="connsiteX5" fmla="*/ 56880 w 257190"/>
                  <a:gd name="connsiteY5" fmla="*/ 558546 h 558545"/>
                  <a:gd name="connsiteX6" fmla="*/ 56880 w 257190"/>
                  <a:gd name="connsiteY6" fmla="*/ 428816 h 558545"/>
                  <a:gd name="connsiteX7" fmla="*/ 257191 w 257190"/>
                  <a:gd name="connsiteY7" fmla="*/ 0 h 558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190" h="558545">
                    <a:moveTo>
                      <a:pt x="257191" y="95"/>
                    </a:moveTo>
                    <a:cubicBezTo>
                      <a:pt x="240427" y="5048"/>
                      <a:pt x="214138" y="14383"/>
                      <a:pt x="185277" y="31813"/>
                    </a:cubicBezTo>
                    <a:cubicBezTo>
                      <a:pt x="77168" y="96964"/>
                      <a:pt x="39545" y="211169"/>
                      <a:pt x="23733" y="258889"/>
                    </a:cubicBezTo>
                    <a:cubicBezTo>
                      <a:pt x="20018" y="270224"/>
                      <a:pt x="3636" y="321278"/>
                      <a:pt x="492" y="390049"/>
                    </a:cubicBezTo>
                    <a:cubicBezTo>
                      <a:pt x="-3223" y="472059"/>
                      <a:pt x="15161" y="506159"/>
                      <a:pt x="19923" y="514541"/>
                    </a:cubicBezTo>
                    <a:cubicBezTo>
                      <a:pt x="31830" y="535496"/>
                      <a:pt x="46498" y="549878"/>
                      <a:pt x="56880" y="558546"/>
                    </a:cubicBezTo>
                    <a:cubicBezTo>
                      <a:pt x="53070" y="519208"/>
                      <a:pt x="52308" y="475679"/>
                      <a:pt x="56880" y="428816"/>
                    </a:cubicBezTo>
                    <a:cubicBezTo>
                      <a:pt x="77264" y="219742"/>
                      <a:pt x="192040" y="71342"/>
                      <a:pt x="257191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899" name="Freeform: Shape 898">
                <a:extLst>
                  <a:ext uri="{FF2B5EF4-FFF2-40B4-BE49-F238E27FC236}">
                    <a16:creationId xmlns:a16="http://schemas.microsoft.com/office/drawing/2014/main" id="{AE8F4E1E-33E3-9FC0-DA46-8E390132B5B8}"/>
                  </a:ext>
                </a:extLst>
              </p:cNvPr>
              <p:cNvSpPr/>
              <p:nvPr/>
            </p:nvSpPr>
            <p:spPr>
              <a:xfrm>
                <a:off x="6401781" y="3490531"/>
                <a:ext cx="274671" cy="499967"/>
              </a:xfrm>
              <a:custGeom>
                <a:avLst/>
                <a:gdLst>
                  <a:gd name="connsiteX0" fmla="*/ 260480 w 274671"/>
                  <a:gd name="connsiteY0" fmla="*/ 0 h 499967"/>
                  <a:gd name="connsiteX1" fmla="*/ 143417 w 274671"/>
                  <a:gd name="connsiteY1" fmla="*/ 36004 h 499967"/>
                  <a:gd name="connsiteX2" fmla="*/ 39786 w 274671"/>
                  <a:gd name="connsiteY2" fmla="*/ 101632 h 499967"/>
                  <a:gd name="connsiteX3" fmla="*/ 1686 w 274671"/>
                  <a:gd name="connsiteY3" fmla="*/ 192596 h 499967"/>
                  <a:gd name="connsiteX4" fmla="*/ 35499 w 274671"/>
                  <a:gd name="connsiteY4" fmla="*/ 328708 h 499967"/>
                  <a:gd name="connsiteX5" fmla="*/ 74266 w 274671"/>
                  <a:gd name="connsiteY5" fmla="*/ 365379 h 499967"/>
                  <a:gd name="connsiteX6" fmla="*/ 183613 w 274671"/>
                  <a:gd name="connsiteY6" fmla="*/ 451390 h 499967"/>
                  <a:gd name="connsiteX7" fmla="*/ 261147 w 274671"/>
                  <a:gd name="connsiteY7" fmla="*/ 499967 h 499967"/>
                  <a:gd name="connsiteX8" fmla="*/ 274672 w 274671"/>
                  <a:gd name="connsiteY8" fmla="*/ 470440 h 499967"/>
                  <a:gd name="connsiteX9" fmla="*/ 109603 w 274671"/>
                  <a:gd name="connsiteY9" fmla="*/ 335756 h 499967"/>
                  <a:gd name="connsiteX10" fmla="*/ 98364 w 274671"/>
                  <a:gd name="connsiteY10" fmla="*/ 197549 h 499967"/>
                  <a:gd name="connsiteX11" fmla="*/ 246478 w 274671"/>
                  <a:gd name="connsiteY11" fmla="*/ 59341 h 499967"/>
                  <a:gd name="connsiteX12" fmla="*/ 260575 w 274671"/>
                  <a:gd name="connsiteY12" fmla="*/ 95 h 499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4671" h="499967">
                    <a:moveTo>
                      <a:pt x="260480" y="0"/>
                    </a:moveTo>
                    <a:cubicBezTo>
                      <a:pt x="209997" y="9716"/>
                      <a:pt x="170468" y="24289"/>
                      <a:pt x="143417" y="36004"/>
                    </a:cubicBezTo>
                    <a:cubicBezTo>
                      <a:pt x="94840" y="56960"/>
                      <a:pt x="65503" y="69723"/>
                      <a:pt x="39786" y="101632"/>
                    </a:cubicBezTo>
                    <a:cubicBezTo>
                      <a:pt x="9401" y="139255"/>
                      <a:pt x="3495" y="179546"/>
                      <a:pt x="1686" y="192596"/>
                    </a:cubicBezTo>
                    <a:cubicBezTo>
                      <a:pt x="-410" y="208026"/>
                      <a:pt x="-7173" y="272891"/>
                      <a:pt x="35499" y="328708"/>
                    </a:cubicBezTo>
                    <a:cubicBezTo>
                      <a:pt x="49025" y="346329"/>
                      <a:pt x="63598" y="358045"/>
                      <a:pt x="74266" y="365379"/>
                    </a:cubicBezTo>
                    <a:cubicBezTo>
                      <a:pt x="105317" y="393287"/>
                      <a:pt x="141703" y="422624"/>
                      <a:pt x="183613" y="451390"/>
                    </a:cubicBezTo>
                    <a:cubicBezTo>
                      <a:pt x="210378" y="469773"/>
                      <a:pt x="236381" y="485870"/>
                      <a:pt x="261147" y="499967"/>
                    </a:cubicBezTo>
                    <a:cubicBezTo>
                      <a:pt x="265623" y="490157"/>
                      <a:pt x="270100" y="480346"/>
                      <a:pt x="274672" y="470440"/>
                    </a:cubicBezTo>
                    <a:cubicBezTo>
                      <a:pt x="259337" y="466439"/>
                      <a:pt x="153514" y="437197"/>
                      <a:pt x="109603" y="335756"/>
                    </a:cubicBezTo>
                    <a:cubicBezTo>
                      <a:pt x="101888" y="317849"/>
                      <a:pt x="78933" y="262604"/>
                      <a:pt x="98364" y="197549"/>
                    </a:cubicBezTo>
                    <a:cubicBezTo>
                      <a:pt x="129035" y="94583"/>
                      <a:pt x="237429" y="61913"/>
                      <a:pt x="246478" y="59341"/>
                    </a:cubicBezTo>
                    <a:cubicBezTo>
                      <a:pt x="251145" y="39624"/>
                      <a:pt x="255907" y="19812"/>
                      <a:pt x="26057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0" name="Freeform: Shape 899">
                <a:extLst>
                  <a:ext uri="{FF2B5EF4-FFF2-40B4-BE49-F238E27FC236}">
                    <a16:creationId xmlns:a16="http://schemas.microsoft.com/office/drawing/2014/main" id="{FDCD4CBF-1B13-98F5-EA4D-52DC164C999D}"/>
                  </a:ext>
                </a:extLst>
              </p:cNvPr>
              <p:cNvSpPr/>
              <p:nvPr/>
            </p:nvSpPr>
            <p:spPr>
              <a:xfrm>
                <a:off x="6575196" y="4235196"/>
                <a:ext cx="99827" cy="335756"/>
              </a:xfrm>
              <a:custGeom>
                <a:avLst/>
                <a:gdLst>
                  <a:gd name="connsiteX0" fmla="*/ 99733 w 99827"/>
                  <a:gd name="connsiteY0" fmla="*/ 95 h 335756"/>
                  <a:gd name="connsiteX1" fmla="*/ 25724 w 99827"/>
                  <a:gd name="connsiteY1" fmla="*/ 70580 h 335756"/>
                  <a:gd name="connsiteX2" fmla="*/ 1721 w 99827"/>
                  <a:gd name="connsiteY2" fmla="*/ 196120 h 335756"/>
                  <a:gd name="connsiteX3" fmla="*/ 71539 w 99827"/>
                  <a:gd name="connsiteY3" fmla="*/ 335756 h 335756"/>
                  <a:gd name="connsiteX4" fmla="*/ 44774 w 99827"/>
                  <a:gd name="connsiteY4" fmla="*/ 165068 h 335756"/>
                  <a:gd name="connsiteX5" fmla="*/ 99828 w 99827"/>
                  <a:gd name="connsiteY5" fmla="*/ 0 h 335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827" h="335756">
                    <a:moveTo>
                      <a:pt x="99733" y="95"/>
                    </a:moveTo>
                    <a:cubicBezTo>
                      <a:pt x="83159" y="9049"/>
                      <a:pt x="49727" y="30004"/>
                      <a:pt x="25724" y="70580"/>
                    </a:cubicBezTo>
                    <a:cubicBezTo>
                      <a:pt x="-5423" y="123253"/>
                      <a:pt x="-565" y="175069"/>
                      <a:pt x="1721" y="196120"/>
                    </a:cubicBezTo>
                    <a:cubicBezTo>
                      <a:pt x="10007" y="272320"/>
                      <a:pt x="56108" y="320802"/>
                      <a:pt x="71539" y="335756"/>
                    </a:cubicBezTo>
                    <a:cubicBezTo>
                      <a:pt x="59061" y="305752"/>
                      <a:pt x="38201" y="244221"/>
                      <a:pt x="44774" y="165068"/>
                    </a:cubicBezTo>
                    <a:cubicBezTo>
                      <a:pt x="51346" y="85249"/>
                      <a:pt x="82492" y="27622"/>
                      <a:pt x="9982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1" name="Freeform: Shape 900">
                <a:extLst>
                  <a:ext uri="{FF2B5EF4-FFF2-40B4-BE49-F238E27FC236}">
                    <a16:creationId xmlns:a16="http://schemas.microsoft.com/office/drawing/2014/main" id="{5A6A6E51-3567-F104-18F9-B872FAC65DDA}"/>
                  </a:ext>
                </a:extLst>
              </p:cNvPr>
              <p:cNvSpPr/>
              <p:nvPr/>
            </p:nvSpPr>
            <p:spPr>
              <a:xfrm>
                <a:off x="6546770" y="4547997"/>
                <a:ext cx="16241" cy="132968"/>
              </a:xfrm>
              <a:custGeom>
                <a:avLst/>
                <a:gdLst>
                  <a:gd name="connsiteX0" fmla="*/ 16241 w 16241"/>
                  <a:gd name="connsiteY0" fmla="*/ 0 h 132968"/>
                  <a:gd name="connsiteX1" fmla="*/ 239 w 16241"/>
                  <a:gd name="connsiteY1" fmla="*/ 62579 h 132968"/>
                  <a:gd name="connsiteX2" fmla="*/ 11859 w 16241"/>
                  <a:gd name="connsiteY2" fmla="*/ 132969 h 132968"/>
                  <a:gd name="connsiteX3" fmla="*/ 8621 w 16241"/>
                  <a:gd name="connsiteY3" fmla="*/ 63722 h 132968"/>
                  <a:gd name="connsiteX4" fmla="*/ 16241 w 16241"/>
                  <a:gd name="connsiteY4" fmla="*/ 95 h 132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1" h="132968">
                    <a:moveTo>
                      <a:pt x="16241" y="0"/>
                    </a:moveTo>
                    <a:cubicBezTo>
                      <a:pt x="10145" y="12668"/>
                      <a:pt x="1763" y="34385"/>
                      <a:pt x="239" y="62579"/>
                    </a:cubicBezTo>
                    <a:cubicBezTo>
                      <a:pt x="-1476" y="94393"/>
                      <a:pt x="6430" y="119348"/>
                      <a:pt x="11859" y="132969"/>
                    </a:cubicBezTo>
                    <a:cubicBezTo>
                      <a:pt x="9192" y="113538"/>
                      <a:pt x="7573" y="90106"/>
                      <a:pt x="8621" y="63722"/>
                    </a:cubicBezTo>
                    <a:cubicBezTo>
                      <a:pt x="9573" y="39529"/>
                      <a:pt x="12621" y="18097"/>
                      <a:pt x="16241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2" name="Freeform: Shape 901">
                <a:extLst>
                  <a:ext uri="{FF2B5EF4-FFF2-40B4-BE49-F238E27FC236}">
                    <a16:creationId xmlns:a16="http://schemas.microsoft.com/office/drawing/2014/main" id="{EC06EA0A-84EB-D5D6-DDD5-1E1546CE71F5}"/>
                  </a:ext>
                </a:extLst>
              </p:cNvPr>
              <p:cNvSpPr/>
              <p:nvPr/>
            </p:nvSpPr>
            <p:spPr>
              <a:xfrm>
                <a:off x="6507597" y="4850701"/>
                <a:ext cx="37791" cy="189547"/>
              </a:xfrm>
              <a:custGeom>
                <a:avLst/>
                <a:gdLst>
                  <a:gd name="connsiteX0" fmla="*/ 25790 w 37791"/>
                  <a:gd name="connsiteY0" fmla="*/ 0 h 189547"/>
                  <a:gd name="connsiteX1" fmla="*/ 4359 w 37791"/>
                  <a:gd name="connsiteY1" fmla="*/ 77152 h 189547"/>
                  <a:gd name="connsiteX2" fmla="*/ 3692 w 37791"/>
                  <a:gd name="connsiteY2" fmla="*/ 183642 h 189547"/>
                  <a:gd name="connsiteX3" fmla="*/ 17790 w 37791"/>
                  <a:gd name="connsiteY3" fmla="*/ 189547 h 189547"/>
                  <a:gd name="connsiteX4" fmla="*/ 17790 w 37791"/>
                  <a:gd name="connsiteY4" fmla="*/ 88487 h 189547"/>
                  <a:gd name="connsiteX5" fmla="*/ 37792 w 37791"/>
                  <a:gd name="connsiteY5" fmla="*/ 7810 h 189547"/>
                  <a:gd name="connsiteX6" fmla="*/ 25790 w 37791"/>
                  <a:gd name="connsiteY6" fmla="*/ 95 h 189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91" h="189547">
                    <a:moveTo>
                      <a:pt x="25790" y="0"/>
                    </a:moveTo>
                    <a:cubicBezTo>
                      <a:pt x="17599" y="20193"/>
                      <a:pt x="9312" y="46196"/>
                      <a:pt x="4359" y="77152"/>
                    </a:cubicBezTo>
                    <a:cubicBezTo>
                      <a:pt x="-2499" y="120205"/>
                      <a:pt x="-117" y="157163"/>
                      <a:pt x="3692" y="183642"/>
                    </a:cubicBezTo>
                    <a:cubicBezTo>
                      <a:pt x="8360" y="185642"/>
                      <a:pt x="13122" y="187547"/>
                      <a:pt x="17790" y="189547"/>
                    </a:cubicBezTo>
                    <a:cubicBezTo>
                      <a:pt x="14360" y="163639"/>
                      <a:pt x="12360" y="128873"/>
                      <a:pt x="17790" y="88487"/>
                    </a:cubicBezTo>
                    <a:cubicBezTo>
                      <a:pt x="22076" y="56293"/>
                      <a:pt x="29981" y="29051"/>
                      <a:pt x="37792" y="7810"/>
                    </a:cubicBezTo>
                    <a:cubicBezTo>
                      <a:pt x="33792" y="5239"/>
                      <a:pt x="29791" y="2667"/>
                      <a:pt x="25790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3" name="Freeform: Shape 902">
                <a:extLst>
                  <a:ext uri="{FF2B5EF4-FFF2-40B4-BE49-F238E27FC236}">
                    <a16:creationId xmlns:a16="http://schemas.microsoft.com/office/drawing/2014/main" id="{E3CBECF6-AE3E-06CF-B11C-5B1327E9CDE1}"/>
                  </a:ext>
                </a:extLst>
              </p:cNvPr>
              <p:cNvSpPr/>
              <p:nvPr/>
            </p:nvSpPr>
            <p:spPr>
              <a:xfrm>
                <a:off x="6322980" y="5069109"/>
                <a:ext cx="144589" cy="295503"/>
              </a:xfrm>
              <a:custGeom>
                <a:avLst/>
                <a:gdLst>
                  <a:gd name="connsiteX0" fmla="*/ 60293 w 144589"/>
                  <a:gd name="connsiteY0" fmla="*/ 95 h 295503"/>
                  <a:gd name="connsiteX1" fmla="*/ 0 w 144589"/>
                  <a:gd name="connsiteY1" fmla="*/ 283940 h 295503"/>
                  <a:gd name="connsiteX2" fmla="*/ 65627 w 144589"/>
                  <a:gd name="connsiteY2" fmla="*/ 294989 h 295503"/>
                  <a:gd name="connsiteX3" fmla="*/ 122015 w 144589"/>
                  <a:gd name="connsiteY3" fmla="*/ 293084 h 295503"/>
                  <a:gd name="connsiteX4" fmla="*/ 144589 w 144589"/>
                  <a:gd name="connsiteY4" fmla="*/ 20383 h 295503"/>
                  <a:gd name="connsiteX5" fmla="*/ 99441 w 144589"/>
                  <a:gd name="connsiteY5" fmla="*/ 9525 h 295503"/>
                  <a:gd name="connsiteX6" fmla="*/ 60293 w 144589"/>
                  <a:gd name="connsiteY6" fmla="*/ 0 h 295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589" h="295503">
                    <a:moveTo>
                      <a:pt x="60293" y="95"/>
                    </a:moveTo>
                    <a:cubicBezTo>
                      <a:pt x="40195" y="94679"/>
                      <a:pt x="20098" y="189357"/>
                      <a:pt x="0" y="283940"/>
                    </a:cubicBezTo>
                    <a:cubicBezTo>
                      <a:pt x="17430" y="288893"/>
                      <a:pt x="39624" y="293465"/>
                      <a:pt x="65627" y="294989"/>
                    </a:cubicBezTo>
                    <a:cubicBezTo>
                      <a:pt x="87153" y="296228"/>
                      <a:pt x="106299" y="295085"/>
                      <a:pt x="122015" y="293084"/>
                    </a:cubicBezTo>
                    <a:cubicBezTo>
                      <a:pt x="129540" y="202216"/>
                      <a:pt x="137064" y="111252"/>
                      <a:pt x="144589" y="20383"/>
                    </a:cubicBezTo>
                    <a:cubicBezTo>
                      <a:pt x="129540" y="16859"/>
                      <a:pt x="114490" y="13240"/>
                      <a:pt x="99441" y="9525"/>
                    </a:cubicBezTo>
                    <a:cubicBezTo>
                      <a:pt x="86392" y="6382"/>
                      <a:pt x="73343" y="3143"/>
                      <a:pt x="60293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4" name="Freeform: Shape 903">
                <a:extLst>
                  <a:ext uri="{FF2B5EF4-FFF2-40B4-BE49-F238E27FC236}">
                    <a16:creationId xmlns:a16="http://schemas.microsoft.com/office/drawing/2014/main" id="{6EC9B146-5B1F-8DD9-27FB-8F1FC21D3556}"/>
                  </a:ext>
                </a:extLst>
              </p:cNvPr>
              <p:cNvSpPr/>
              <p:nvPr/>
            </p:nvSpPr>
            <p:spPr>
              <a:xfrm>
                <a:off x="6151626" y="5387721"/>
                <a:ext cx="262413" cy="332898"/>
              </a:xfrm>
              <a:custGeom>
                <a:avLst/>
                <a:gdLst>
                  <a:gd name="connsiteX0" fmla="*/ 158019 w 262413"/>
                  <a:gd name="connsiteY0" fmla="*/ 0 h 332898"/>
                  <a:gd name="connsiteX1" fmla="*/ 87820 w 262413"/>
                  <a:gd name="connsiteY1" fmla="*/ 80772 h 332898"/>
                  <a:gd name="connsiteX2" fmla="*/ 12668 w 262413"/>
                  <a:gd name="connsiteY2" fmla="*/ 189071 h 332898"/>
                  <a:gd name="connsiteX3" fmla="*/ 0 w 262413"/>
                  <a:gd name="connsiteY3" fmla="*/ 238411 h 332898"/>
                  <a:gd name="connsiteX4" fmla="*/ 18383 w 262413"/>
                  <a:gd name="connsiteY4" fmla="*/ 297656 h 332898"/>
                  <a:gd name="connsiteX5" fmla="*/ 87535 w 262413"/>
                  <a:gd name="connsiteY5" fmla="*/ 320230 h 332898"/>
                  <a:gd name="connsiteX6" fmla="*/ 162306 w 262413"/>
                  <a:gd name="connsiteY6" fmla="*/ 332899 h 332898"/>
                  <a:gd name="connsiteX7" fmla="*/ 112966 w 262413"/>
                  <a:gd name="connsiteY7" fmla="*/ 289179 h 332898"/>
                  <a:gd name="connsiteX8" fmla="*/ 97441 w 262413"/>
                  <a:gd name="connsiteY8" fmla="*/ 182023 h 332898"/>
                  <a:gd name="connsiteX9" fmla="*/ 160877 w 262413"/>
                  <a:gd name="connsiteY9" fmla="*/ 90297 h 332898"/>
                  <a:gd name="connsiteX10" fmla="*/ 262414 w 262413"/>
                  <a:gd name="connsiteY10" fmla="*/ 9906 h 332898"/>
                  <a:gd name="connsiteX11" fmla="*/ 158019 w 262413"/>
                  <a:gd name="connsiteY11" fmla="*/ 0 h 332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2413" h="332898">
                    <a:moveTo>
                      <a:pt x="158019" y="0"/>
                    </a:moveTo>
                    <a:cubicBezTo>
                      <a:pt x="140494" y="19907"/>
                      <a:pt x="116395" y="47530"/>
                      <a:pt x="87820" y="80772"/>
                    </a:cubicBezTo>
                    <a:cubicBezTo>
                      <a:pt x="58388" y="115062"/>
                      <a:pt x="32861" y="145351"/>
                      <a:pt x="12668" y="189071"/>
                    </a:cubicBezTo>
                    <a:cubicBezTo>
                      <a:pt x="5239" y="205073"/>
                      <a:pt x="0" y="219837"/>
                      <a:pt x="0" y="238411"/>
                    </a:cubicBezTo>
                    <a:cubicBezTo>
                      <a:pt x="0" y="265652"/>
                      <a:pt x="11239" y="286607"/>
                      <a:pt x="18383" y="297656"/>
                    </a:cubicBezTo>
                    <a:cubicBezTo>
                      <a:pt x="38005" y="305657"/>
                      <a:pt x="61150" y="313658"/>
                      <a:pt x="87535" y="320230"/>
                    </a:cubicBezTo>
                    <a:cubicBezTo>
                      <a:pt x="115157" y="327088"/>
                      <a:pt x="140398" y="330898"/>
                      <a:pt x="162306" y="332899"/>
                    </a:cubicBezTo>
                    <a:cubicBezTo>
                      <a:pt x="150495" y="326898"/>
                      <a:pt x="129159" y="313944"/>
                      <a:pt x="112966" y="289179"/>
                    </a:cubicBezTo>
                    <a:cubicBezTo>
                      <a:pt x="82296" y="242221"/>
                      <a:pt x="95059" y="191071"/>
                      <a:pt x="97441" y="182023"/>
                    </a:cubicBezTo>
                    <a:cubicBezTo>
                      <a:pt x="110299" y="156591"/>
                      <a:pt x="130302" y="123634"/>
                      <a:pt x="160877" y="90297"/>
                    </a:cubicBezTo>
                    <a:cubicBezTo>
                      <a:pt x="197358" y="50482"/>
                      <a:pt x="235077" y="25241"/>
                      <a:pt x="262414" y="9906"/>
                    </a:cubicBezTo>
                    <a:lnTo>
                      <a:pt x="158019" y="0"/>
                    </a:ln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5" name="Freeform: Shape 904">
                <a:extLst>
                  <a:ext uri="{FF2B5EF4-FFF2-40B4-BE49-F238E27FC236}">
                    <a16:creationId xmlns:a16="http://schemas.microsoft.com/office/drawing/2014/main" id="{7689A628-C2C0-94C6-42C5-6B79183C1205}"/>
                  </a:ext>
                </a:extLst>
              </p:cNvPr>
              <p:cNvSpPr/>
              <p:nvPr/>
            </p:nvSpPr>
            <p:spPr>
              <a:xfrm>
                <a:off x="6992972" y="5112258"/>
                <a:ext cx="145062" cy="697134"/>
              </a:xfrm>
              <a:custGeom>
                <a:avLst/>
                <a:gdLst>
                  <a:gd name="connsiteX0" fmla="*/ 100199 w 145062"/>
                  <a:gd name="connsiteY0" fmla="*/ 0 h 697134"/>
                  <a:gd name="connsiteX1" fmla="*/ 92484 w 145062"/>
                  <a:gd name="connsiteY1" fmla="*/ 125921 h 697134"/>
                  <a:gd name="connsiteX2" fmla="*/ 69910 w 145062"/>
                  <a:gd name="connsiteY2" fmla="*/ 350615 h 697134"/>
                  <a:gd name="connsiteX3" fmla="*/ 38858 w 145062"/>
                  <a:gd name="connsiteY3" fmla="*/ 453104 h 697134"/>
                  <a:gd name="connsiteX4" fmla="*/ 282 w 145062"/>
                  <a:gd name="connsiteY4" fmla="*/ 565976 h 697134"/>
                  <a:gd name="connsiteX5" fmla="*/ 15332 w 145062"/>
                  <a:gd name="connsiteY5" fmla="*/ 640556 h 697134"/>
                  <a:gd name="connsiteX6" fmla="*/ 61433 w 145062"/>
                  <a:gd name="connsiteY6" fmla="*/ 690086 h 697134"/>
                  <a:gd name="connsiteX7" fmla="*/ 123536 w 145062"/>
                  <a:gd name="connsiteY7" fmla="*/ 697135 h 697134"/>
                  <a:gd name="connsiteX8" fmla="*/ 70862 w 145062"/>
                  <a:gd name="connsiteY8" fmla="*/ 609219 h 697134"/>
                  <a:gd name="connsiteX9" fmla="*/ 95342 w 145062"/>
                  <a:gd name="connsiteY9" fmla="*/ 460153 h 697134"/>
                  <a:gd name="connsiteX10" fmla="*/ 119440 w 145062"/>
                  <a:gd name="connsiteY10" fmla="*/ 356902 h 697134"/>
                  <a:gd name="connsiteX11" fmla="*/ 137633 w 145062"/>
                  <a:gd name="connsiteY11" fmla="*/ 206312 h 697134"/>
                  <a:gd name="connsiteX12" fmla="*/ 145062 w 145062"/>
                  <a:gd name="connsiteY12" fmla="*/ 20479 h 697134"/>
                  <a:gd name="connsiteX13" fmla="*/ 124964 w 145062"/>
                  <a:gd name="connsiteY13" fmla="*/ 13049 h 697134"/>
                  <a:gd name="connsiteX14" fmla="*/ 100295 w 145062"/>
                  <a:gd name="connsiteY14" fmla="*/ 0 h 697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5062" h="697134">
                    <a:moveTo>
                      <a:pt x="100199" y="0"/>
                    </a:moveTo>
                    <a:cubicBezTo>
                      <a:pt x="98866" y="22003"/>
                      <a:pt x="96104" y="67532"/>
                      <a:pt x="92484" y="125921"/>
                    </a:cubicBezTo>
                    <a:cubicBezTo>
                      <a:pt x="83055" y="276892"/>
                      <a:pt x="80959" y="305562"/>
                      <a:pt x="69910" y="350615"/>
                    </a:cubicBezTo>
                    <a:cubicBezTo>
                      <a:pt x="61337" y="385381"/>
                      <a:pt x="54194" y="414623"/>
                      <a:pt x="38858" y="453104"/>
                    </a:cubicBezTo>
                    <a:cubicBezTo>
                      <a:pt x="17808" y="505968"/>
                      <a:pt x="2092" y="524447"/>
                      <a:pt x="282" y="565976"/>
                    </a:cubicBezTo>
                    <a:cubicBezTo>
                      <a:pt x="-384" y="580549"/>
                      <a:pt x="-1242" y="609505"/>
                      <a:pt x="15332" y="640556"/>
                    </a:cubicBezTo>
                    <a:cubicBezTo>
                      <a:pt x="29619" y="667417"/>
                      <a:pt x="50098" y="682847"/>
                      <a:pt x="61433" y="690086"/>
                    </a:cubicBezTo>
                    <a:cubicBezTo>
                      <a:pt x="82102" y="692467"/>
                      <a:pt x="102771" y="694753"/>
                      <a:pt x="123536" y="697135"/>
                    </a:cubicBezTo>
                    <a:cubicBezTo>
                      <a:pt x="86960" y="662369"/>
                      <a:pt x="75244" y="630174"/>
                      <a:pt x="70862" y="609219"/>
                    </a:cubicBezTo>
                    <a:cubicBezTo>
                      <a:pt x="65052" y="581120"/>
                      <a:pt x="70386" y="563499"/>
                      <a:pt x="95342" y="460153"/>
                    </a:cubicBezTo>
                    <a:cubicBezTo>
                      <a:pt x="109344" y="402146"/>
                      <a:pt x="116297" y="373189"/>
                      <a:pt x="119440" y="356902"/>
                    </a:cubicBezTo>
                    <a:cubicBezTo>
                      <a:pt x="129917" y="302800"/>
                      <a:pt x="133251" y="262795"/>
                      <a:pt x="137633" y="206312"/>
                    </a:cubicBezTo>
                    <a:cubicBezTo>
                      <a:pt x="141443" y="158115"/>
                      <a:pt x="144872" y="95060"/>
                      <a:pt x="145062" y="20479"/>
                    </a:cubicBezTo>
                    <a:cubicBezTo>
                      <a:pt x="138871" y="18574"/>
                      <a:pt x="132108" y="16193"/>
                      <a:pt x="124964" y="13049"/>
                    </a:cubicBezTo>
                    <a:cubicBezTo>
                      <a:pt x="115439" y="8858"/>
                      <a:pt x="107153" y="4381"/>
                      <a:pt x="100295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6" name="Freeform: Shape 905">
                <a:extLst>
                  <a:ext uri="{FF2B5EF4-FFF2-40B4-BE49-F238E27FC236}">
                    <a16:creationId xmlns:a16="http://schemas.microsoft.com/office/drawing/2014/main" id="{A4DDBBDD-91AD-C8CE-1316-613F87B8709D}"/>
                  </a:ext>
                </a:extLst>
              </p:cNvPr>
              <p:cNvSpPr/>
              <p:nvPr/>
            </p:nvSpPr>
            <p:spPr>
              <a:xfrm>
                <a:off x="7096625" y="4593145"/>
                <a:ext cx="39314" cy="147447"/>
              </a:xfrm>
              <a:custGeom>
                <a:avLst/>
                <a:gdLst>
                  <a:gd name="connsiteX0" fmla="*/ 3595 w 39314"/>
                  <a:gd name="connsiteY0" fmla="*/ 95 h 147447"/>
                  <a:gd name="connsiteX1" fmla="*/ 3214 w 39314"/>
                  <a:gd name="connsiteY1" fmla="*/ 69532 h 147447"/>
                  <a:gd name="connsiteX2" fmla="*/ 39314 w 39314"/>
                  <a:gd name="connsiteY2" fmla="*/ 147447 h 147447"/>
                  <a:gd name="connsiteX3" fmla="*/ 9501 w 39314"/>
                  <a:gd name="connsiteY3" fmla="*/ 68104 h 147447"/>
                  <a:gd name="connsiteX4" fmla="*/ 3500 w 39314"/>
                  <a:gd name="connsiteY4" fmla="*/ 0 h 147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14" h="147447">
                    <a:moveTo>
                      <a:pt x="3595" y="95"/>
                    </a:moveTo>
                    <a:cubicBezTo>
                      <a:pt x="547" y="15240"/>
                      <a:pt x="-2501" y="40005"/>
                      <a:pt x="3214" y="69532"/>
                    </a:cubicBezTo>
                    <a:cubicBezTo>
                      <a:pt x="10644" y="107918"/>
                      <a:pt x="28932" y="134398"/>
                      <a:pt x="39314" y="147447"/>
                    </a:cubicBezTo>
                    <a:cubicBezTo>
                      <a:pt x="29027" y="128969"/>
                      <a:pt x="16740" y="102203"/>
                      <a:pt x="9501" y="68104"/>
                    </a:cubicBezTo>
                    <a:cubicBezTo>
                      <a:pt x="3881" y="41624"/>
                      <a:pt x="2928" y="18193"/>
                      <a:pt x="350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7" name="Freeform: Shape 906">
                <a:extLst>
                  <a:ext uri="{FF2B5EF4-FFF2-40B4-BE49-F238E27FC236}">
                    <a16:creationId xmlns:a16="http://schemas.microsoft.com/office/drawing/2014/main" id="{2B96E131-7FAC-B1A3-DAC5-1246D9F031EE}"/>
                  </a:ext>
                </a:extLst>
              </p:cNvPr>
              <p:cNvSpPr/>
              <p:nvPr/>
            </p:nvSpPr>
            <p:spPr>
              <a:xfrm>
                <a:off x="7146818" y="4905375"/>
                <a:ext cx="44365" cy="198024"/>
              </a:xfrm>
              <a:custGeom>
                <a:avLst/>
                <a:gdLst>
                  <a:gd name="connsiteX0" fmla="*/ 3884 w 44365"/>
                  <a:gd name="connsiteY0" fmla="*/ 0 h 198024"/>
                  <a:gd name="connsiteX1" fmla="*/ 3123 w 44365"/>
                  <a:gd name="connsiteY1" fmla="*/ 96107 h 198024"/>
                  <a:gd name="connsiteX2" fmla="*/ 31316 w 44365"/>
                  <a:gd name="connsiteY2" fmla="*/ 191643 h 198024"/>
                  <a:gd name="connsiteX3" fmla="*/ 44366 w 44365"/>
                  <a:gd name="connsiteY3" fmla="*/ 198025 h 198024"/>
                  <a:gd name="connsiteX4" fmla="*/ 22458 w 44365"/>
                  <a:gd name="connsiteY4" fmla="*/ 93631 h 198024"/>
                  <a:gd name="connsiteX5" fmla="*/ 19886 w 44365"/>
                  <a:gd name="connsiteY5" fmla="*/ 5239 h 198024"/>
                  <a:gd name="connsiteX6" fmla="*/ 3884 w 44365"/>
                  <a:gd name="connsiteY6" fmla="*/ 0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365" h="198024">
                    <a:moveTo>
                      <a:pt x="3884" y="0"/>
                    </a:moveTo>
                    <a:cubicBezTo>
                      <a:pt x="265" y="23527"/>
                      <a:pt x="-2307" y="56864"/>
                      <a:pt x="3123" y="96107"/>
                    </a:cubicBezTo>
                    <a:cubicBezTo>
                      <a:pt x="8742" y="137065"/>
                      <a:pt x="21030" y="169640"/>
                      <a:pt x="31316" y="191643"/>
                    </a:cubicBezTo>
                    <a:cubicBezTo>
                      <a:pt x="35698" y="193738"/>
                      <a:pt x="39984" y="195834"/>
                      <a:pt x="44366" y="198025"/>
                    </a:cubicBezTo>
                    <a:cubicBezTo>
                      <a:pt x="35507" y="169640"/>
                      <a:pt x="27030" y="134398"/>
                      <a:pt x="22458" y="93631"/>
                    </a:cubicBezTo>
                    <a:cubicBezTo>
                      <a:pt x="18839" y="60579"/>
                      <a:pt x="18553" y="30766"/>
                      <a:pt x="19886" y="5239"/>
                    </a:cubicBezTo>
                    <a:cubicBezTo>
                      <a:pt x="14552" y="3524"/>
                      <a:pt x="9218" y="1714"/>
                      <a:pt x="3884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8" name="Freeform: Shape 907">
                <a:extLst>
                  <a:ext uri="{FF2B5EF4-FFF2-40B4-BE49-F238E27FC236}">
                    <a16:creationId xmlns:a16="http://schemas.microsoft.com/office/drawing/2014/main" id="{7515C60E-056B-11C1-8499-9B38667E2528}"/>
                  </a:ext>
                </a:extLst>
              </p:cNvPr>
              <p:cNvSpPr/>
              <p:nvPr/>
            </p:nvSpPr>
            <p:spPr>
              <a:xfrm>
                <a:off x="7336440" y="3954875"/>
                <a:ext cx="62007" cy="142970"/>
              </a:xfrm>
              <a:custGeom>
                <a:avLst/>
                <a:gdLst>
                  <a:gd name="connsiteX0" fmla="*/ 0 w 62007"/>
                  <a:gd name="connsiteY0" fmla="*/ 2572 h 142970"/>
                  <a:gd name="connsiteX1" fmla="*/ 17145 w 62007"/>
                  <a:gd name="connsiteY1" fmla="*/ 65818 h 142970"/>
                  <a:gd name="connsiteX2" fmla="*/ 52769 w 62007"/>
                  <a:gd name="connsiteY2" fmla="*/ 139732 h 142970"/>
                  <a:gd name="connsiteX3" fmla="*/ 62008 w 62007"/>
                  <a:gd name="connsiteY3" fmla="*/ 142970 h 142970"/>
                  <a:gd name="connsiteX4" fmla="*/ 27718 w 62007"/>
                  <a:gd name="connsiteY4" fmla="*/ 64199 h 142970"/>
                  <a:gd name="connsiteX5" fmla="*/ 12192 w 62007"/>
                  <a:gd name="connsiteY5" fmla="*/ 0 h 142970"/>
                  <a:gd name="connsiteX6" fmla="*/ 0 w 62007"/>
                  <a:gd name="connsiteY6" fmla="*/ 2572 h 142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2007" h="142970">
                    <a:moveTo>
                      <a:pt x="0" y="2572"/>
                    </a:moveTo>
                    <a:cubicBezTo>
                      <a:pt x="3429" y="21146"/>
                      <a:pt x="8763" y="42577"/>
                      <a:pt x="17145" y="65818"/>
                    </a:cubicBezTo>
                    <a:cubicBezTo>
                      <a:pt x="27908" y="95726"/>
                      <a:pt x="40863" y="120396"/>
                      <a:pt x="52769" y="139732"/>
                    </a:cubicBezTo>
                    <a:cubicBezTo>
                      <a:pt x="55817" y="140779"/>
                      <a:pt x="58960" y="141922"/>
                      <a:pt x="62008" y="142970"/>
                    </a:cubicBezTo>
                    <a:cubicBezTo>
                      <a:pt x="50292" y="122015"/>
                      <a:pt x="37815" y="95631"/>
                      <a:pt x="27718" y="64199"/>
                    </a:cubicBezTo>
                    <a:cubicBezTo>
                      <a:pt x="20193" y="40767"/>
                      <a:pt x="15336" y="19050"/>
                      <a:pt x="12192" y="0"/>
                    </a:cubicBezTo>
                    <a:cubicBezTo>
                      <a:pt x="8097" y="857"/>
                      <a:pt x="4001" y="1715"/>
                      <a:pt x="0" y="2572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09" name="Freeform: Shape 908">
                <a:extLst>
                  <a:ext uri="{FF2B5EF4-FFF2-40B4-BE49-F238E27FC236}">
                    <a16:creationId xmlns:a16="http://schemas.microsoft.com/office/drawing/2014/main" id="{2E38315C-6BCC-BC18-67AE-A032B04CE7A5}"/>
                  </a:ext>
                </a:extLst>
              </p:cNvPr>
              <p:cNvSpPr/>
              <p:nvPr/>
            </p:nvSpPr>
            <p:spPr>
              <a:xfrm>
                <a:off x="7400691" y="4117657"/>
                <a:ext cx="33284" cy="86582"/>
              </a:xfrm>
              <a:custGeom>
                <a:avLst/>
                <a:gdLst>
                  <a:gd name="connsiteX0" fmla="*/ 9568 w 33284"/>
                  <a:gd name="connsiteY0" fmla="*/ 95 h 86582"/>
                  <a:gd name="connsiteX1" fmla="*/ 614 w 33284"/>
                  <a:gd name="connsiteY1" fmla="*/ 41243 h 86582"/>
                  <a:gd name="connsiteX2" fmla="*/ 33285 w 33284"/>
                  <a:gd name="connsiteY2" fmla="*/ 86583 h 86582"/>
                  <a:gd name="connsiteX3" fmla="*/ 8615 w 33284"/>
                  <a:gd name="connsiteY3" fmla="*/ 41529 h 86582"/>
                  <a:gd name="connsiteX4" fmla="*/ 9568 w 33284"/>
                  <a:gd name="connsiteY4" fmla="*/ 0 h 86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284" h="86582">
                    <a:moveTo>
                      <a:pt x="9568" y="95"/>
                    </a:moveTo>
                    <a:cubicBezTo>
                      <a:pt x="6710" y="4667"/>
                      <a:pt x="-2434" y="20479"/>
                      <a:pt x="614" y="41243"/>
                    </a:cubicBezTo>
                    <a:cubicBezTo>
                      <a:pt x="4996" y="70866"/>
                      <a:pt x="30332" y="85058"/>
                      <a:pt x="33285" y="86583"/>
                    </a:cubicBezTo>
                    <a:cubicBezTo>
                      <a:pt x="27284" y="80582"/>
                      <a:pt x="13759" y="65437"/>
                      <a:pt x="8615" y="41529"/>
                    </a:cubicBezTo>
                    <a:cubicBezTo>
                      <a:pt x="4710" y="23241"/>
                      <a:pt x="7472" y="8096"/>
                      <a:pt x="9568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0" name="Freeform: Shape 909">
                <a:extLst>
                  <a:ext uri="{FF2B5EF4-FFF2-40B4-BE49-F238E27FC236}">
                    <a16:creationId xmlns:a16="http://schemas.microsoft.com/office/drawing/2014/main" id="{C6149416-6B54-D66F-7204-2D60CE6A43F6}"/>
                  </a:ext>
                </a:extLst>
              </p:cNvPr>
              <p:cNvSpPr/>
              <p:nvPr/>
            </p:nvSpPr>
            <p:spPr>
              <a:xfrm>
                <a:off x="7422119" y="4248721"/>
                <a:ext cx="48242" cy="163734"/>
              </a:xfrm>
              <a:custGeom>
                <a:avLst/>
                <a:gdLst>
                  <a:gd name="connsiteX0" fmla="*/ 1475 w 48242"/>
                  <a:gd name="connsiteY0" fmla="*/ 1334 h 163734"/>
                  <a:gd name="connsiteX1" fmla="*/ 7476 w 48242"/>
                  <a:gd name="connsiteY1" fmla="*/ 89154 h 163734"/>
                  <a:gd name="connsiteX2" fmla="*/ 39766 w 48242"/>
                  <a:gd name="connsiteY2" fmla="*/ 163735 h 163734"/>
                  <a:gd name="connsiteX3" fmla="*/ 48243 w 48242"/>
                  <a:gd name="connsiteY3" fmla="*/ 157544 h 163734"/>
                  <a:gd name="connsiteX4" fmla="*/ 16620 w 48242"/>
                  <a:gd name="connsiteY4" fmla="*/ 84582 h 163734"/>
                  <a:gd name="connsiteX5" fmla="*/ 10905 w 48242"/>
                  <a:gd name="connsiteY5" fmla="*/ 0 h 163734"/>
                  <a:gd name="connsiteX6" fmla="*/ 1475 w 48242"/>
                  <a:gd name="connsiteY6" fmla="*/ 1334 h 1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242" h="163734">
                    <a:moveTo>
                      <a:pt x="1475" y="1334"/>
                    </a:moveTo>
                    <a:cubicBezTo>
                      <a:pt x="-715" y="21431"/>
                      <a:pt x="-1668" y="52673"/>
                      <a:pt x="7476" y="89154"/>
                    </a:cubicBezTo>
                    <a:cubicBezTo>
                      <a:pt x="15763" y="122301"/>
                      <a:pt x="29288" y="147447"/>
                      <a:pt x="39766" y="163735"/>
                    </a:cubicBezTo>
                    <a:cubicBezTo>
                      <a:pt x="42623" y="161639"/>
                      <a:pt x="45385" y="159639"/>
                      <a:pt x="48243" y="157544"/>
                    </a:cubicBezTo>
                    <a:cubicBezTo>
                      <a:pt x="38051" y="141827"/>
                      <a:pt x="24716" y="117157"/>
                      <a:pt x="16620" y="84582"/>
                    </a:cubicBezTo>
                    <a:cubicBezTo>
                      <a:pt x="7857" y="49435"/>
                      <a:pt x="8810" y="19336"/>
                      <a:pt x="10905" y="0"/>
                    </a:cubicBezTo>
                    <a:cubicBezTo>
                      <a:pt x="7761" y="476"/>
                      <a:pt x="4618" y="857"/>
                      <a:pt x="1475" y="133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1" name="Freeform: Shape 910">
                <a:extLst>
                  <a:ext uri="{FF2B5EF4-FFF2-40B4-BE49-F238E27FC236}">
                    <a16:creationId xmlns:a16="http://schemas.microsoft.com/office/drawing/2014/main" id="{B1846387-81D9-3424-DCF5-AEDF7FBC3FF6}"/>
                  </a:ext>
                </a:extLst>
              </p:cNvPr>
              <p:cNvSpPr/>
              <p:nvPr/>
            </p:nvSpPr>
            <p:spPr>
              <a:xfrm>
                <a:off x="7448444" y="4460462"/>
                <a:ext cx="74400" cy="167925"/>
              </a:xfrm>
              <a:custGeom>
                <a:avLst/>
                <a:gdLst>
                  <a:gd name="connsiteX0" fmla="*/ 29061 w 74400"/>
                  <a:gd name="connsiteY0" fmla="*/ 4763 h 167925"/>
                  <a:gd name="connsiteX1" fmla="*/ 28585 w 74400"/>
                  <a:gd name="connsiteY1" fmla="*/ 40005 h 167925"/>
                  <a:gd name="connsiteX2" fmla="*/ 18679 w 74400"/>
                  <a:gd name="connsiteY2" fmla="*/ 71056 h 167925"/>
                  <a:gd name="connsiteX3" fmla="*/ 5059 w 74400"/>
                  <a:gd name="connsiteY3" fmla="*/ 102108 h 167925"/>
                  <a:gd name="connsiteX4" fmla="*/ 6963 w 74400"/>
                  <a:gd name="connsiteY4" fmla="*/ 167926 h 167925"/>
                  <a:gd name="connsiteX5" fmla="*/ 18584 w 74400"/>
                  <a:gd name="connsiteY5" fmla="*/ 142399 h 167925"/>
                  <a:gd name="connsiteX6" fmla="*/ 45063 w 74400"/>
                  <a:gd name="connsiteY6" fmla="*/ 128397 h 167925"/>
                  <a:gd name="connsiteX7" fmla="*/ 74400 w 74400"/>
                  <a:gd name="connsiteY7" fmla="*/ 137636 h 167925"/>
                  <a:gd name="connsiteX8" fmla="*/ 57351 w 74400"/>
                  <a:gd name="connsiteY8" fmla="*/ 120587 h 167925"/>
                  <a:gd name="connsiteX9" fmla="*/ 38872 w 74400"/>
                  <a:gd name="connsiteY9" fmla="*/ 113919 h 167925"/>
                  <a:gd name="connsiteX10" fmla="*/ 45445 w 74400"/>
                  <a:gd name="connsiteY10" fmla="*/ 96488 h 167925"/>
                  <a:gd name="connsiteX11" fmla="*/ 48302 w 74400"/>
                  <a:gd name="connsiteY11" fmla="*/ 41910 h 167925"/>
                  <a:gd name="connsiteX12" fmla="*/ 40206 w 74400"/>
                  <a:gd name="connsiteY12" fmla="*/ 0 h 167925"/>
                  <a:gd name="connsiteX13" fmla="*/ 28967 w 74400"/>
                  <a:gd name="connsiteY13" fmla="*/ 4763 h 167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400" h="167925">
                    <a:moveTo>
                      <a:pt x="29061" y="4763"/>
                    </a:moveTo>
                    <a:cubicBezTo>
                      <a:pt x="31253" y="20003"/>
                      <a:pt x="30014" y="32099"/>
                      <a:pt x="28585" y="40005"/>
                    </a:cubicBezTo>
                    <a:cubicBezTo>
                      <a:pt x="26775" y="50292"/>
                      <a:pt x="23823" y="57912"/>
                      <a:pt x="18679" y="71056"/>
                    </a:cubicBezTo>
                    <a:cubicBezTo>
                      <a:pt x="11917" y="88297"/>
                      <a:pt x="7725" y="95631"/>
                      <a:pt x="5059" y="102108"/>
                    </a:cubicBezTo>
                    <a:cubicBezTo>
                      <a:pt x="-371" y="115253"/>
                      <a:pt x="-3609" y="135922"/>
                      <a:pt x="6963" y="167926"/>
                    </a:cubicBezTo>
                    <a:cubicBezTo>
                      <a:pt x="7440" y="163830"/>
                      <a:pt x="9345" y="152400"/>
                      <a:pt x="18584" y="142399"/>
                    </a:cubicBezTo>
                    <a:cubicBezTo>
                      <a:pt x="21537" y="139160"/>
                      <a:pt x="30395" y="129826"/>
                      <a:pt x="45063" y="128397"/>
                    </a:cubicBezTo>
                    <a:cubicBezTo>
                      <a:pt x="60875" y="126873"/>
                      <a:pt x="72115" y="135731"/>
                      <a:pt x="74400" y="137636"/>
                    </a:cubicBezTo>
                    <a:cubicBezTo>
                      <a:pt x="71162" y="131635"/>
                      <a:pt x="65828" y="124492"/>
                      <a:pt x="57351" y="120587"/>
                    </a:cubicBezTo>
                    <a:cubicBezTo>
                      <a:pt x="48588" y="116586"/>
                      <a:pt x="41254" y="118300"/>
                      <a:pt x="38872" y="113919"/>
                    </a:cubicBezTo>
                    <a:cubicBezTo>
                      <a:pt x="36491" y="109442"/>
                      <a:pt x="41730" y="103537"/>
                      <a:pt x="45445" y="96488"/>
                    </a:cubicBezTo>
                    <a:cubicBezTo>
                      <a:pt x="52302" y="83439"/>
                      <a:pt x="50969" y="69628"/>
                      <a:pt x="48302" y="41910"/>
                    </a:cubicBezTo>
                    <a:cubicBezTo>
                      <a:pt x="47254" y="31242"/>
                      <a:pt x="45063" y="16764"/>
                      <a:pt x="40206" y="0"/>
                    </a:cubicBezTo>
                    <a:cubicBezTo>
                      <a:pt x="36491" y="1619"/>
                      <a:pt x="32776" y="3238"/>
                      <a:pt x="28967" y="476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2" name="Freeform: Shape 911">
                <a:extLst>
                  <a:ext uri="{FF2B5EF4-FFF2-40B4-BE49-F238E27FC236}">
                    <a16:creationId xmlns:a16="http://schemas.microsoft.com/office/drawing/2014/main" id="{F0ADA373-1E85-8000-03C6-31AA66C0121E}"/>
                  </a:ext>
                </a:extLst>
              </p:cNvPr>
              <p:cNvSpPr/>
              <p:nvPr/>
            </p:nvSpPr>
            <p:spPr>
              <a:xfrm>
                <a:off x="7418736" y="4640523"/>
                <a:ext cx="52863" cy="47395"/>
              </a:xfrm>
              <a:custGeom>
                <a:avLst/>
                <a:gdLst>
                  <a:gd name="connsiteX0" fmla="*/ 36195 w 52863"/>
                  <a:gd name="connsiteY0" fmla="*/ 56 h 47395"/>
                  <a:gd name="connsiteX1" fmla="*/ 10477 w 52863"/>
                  <a:gd name="connsiteY1" fmla="*/ 17011 h 47395"/>
                  <a:gd name="connsiteX2" fmla="*/ 0 w 52863"/>
                  <a:gd name="connsiteY2" fmla="*/ 41871 h 47395"/>
                  <a:gd name="connsiteX3" fmla="*/ 5715 w 52863"/>
                  <a:gd name="connsiteY3" fmla="*/ 43776 h 47395"/>
                  <a:gd name="connsiteX4" fmla="*/ 13335 w 52863"/>
                  <a:gd name="connsiteY4" fmla="*/ 47396 h 47395"/>
                  <a:gd name="connsiteX5" fmla="*/ 22289 w 52863"/>
                  <a:gd name="connsiteY5" fmla="*/ 25964 h 47395"/>
                  <a:gd name="connsiteX6" fmla="*/ 52864 w 52863"/>
                  <a:gd name="connsiteY6" fmla="*/ 3199 h 47395"/>
                  <a:gd name="connsiteX7" fmla="*/ 36195 w 52863"/>
                  <a:gd name="connsiteY7" fmla="*/ 151 h 4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863" h="47395">
                    <a:moveTo>
                      <a:pt x="36195" y="56"/>
                    </a:moveTo>
                    <a:cubicBezTo>
                      <a:pt x="22574" y="1390"/>
                      <a:pt x="14383" y="11963"/>
                      <a:pt x="10477" y="17011"/>
                    </a:cubicBezTo>
                    <a:cubicBezTo>
                      <a:pt x="3239" y="26250"/>
                      <a:pt x="858" y="36061"/>
                      <a:pt x="0" y="41871"/>
                    </a:cubicBezTo>
                    <a:cubicBezTo>
                      <a:pt x="1810" y="42347"/>
                      <a:pt x="3715" y="43014"/>
                      <a:pt x="5715" y="43776"/>
                    </a:cubicBezTo>
                    <a:cubicBezTo>
                      <a:pt x="8573" y="44919"/>
                      <a:pt x="11144" y="46157"/>
                      <a:pt x="13335" y="47396"/>
                    </a:cubicBezTo>
                    <a:cubicBezTo>
                      <a:pt x="14383" y="42061"/>
                      <a:pt x="16764" y="34156"/>
                      <a:pt x="22289" y="25964"/>
                    </a:cubicBezTo>
                    <a:cubicBezTo>
                      <a:pt x="32575" y="10819"/>
                      <a:pt x="47244" y="5009"/>
                      <a:pt x="52864" y="3199"/>
                    </a:cubicBezTo>
                    <a:cubicBezTo>
                      <a:pt x="49530" y="1675"/>
                      <a:pt x="43529" y="-611"/>
                      <a:pt x="36195" y="151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3" name="Freeform: Shape 912">
                <a:extLst>
                  <a:ext uri="{FF2B5EF4-FFF2-40B4-BE49-F238E27FC236}">
                    <a16:creationId xmlns:a16="http://schemas.microsoft.com/office/drawing/2014/main" id="{B88B329F-094F-FE1C-7BCA-A0B930469761}"/>
                  </a:ext>
                </a:extLst>
              </p:cNvPr>
              <p:cNvSpPr/>
              <p:nvPr/>
            </p:nvSpPr>
            <p:spPr>
              <a:xfrm>
                <a:off x="7312151" y="4720433"/>
                <a:ext cx="65627" cy="63593"/>
              </a:xfrm>
              <a:custGeom>
                <a:avLst/>
                <a:gdLst>
                  <a:gd name="connsiteX0" fmla="*/ 0 w 65627"/>
                  <a:gd name="connsiteY0" fmla="*/ 62831 h 63593"/>
                  <a:gd name="connsiteX1" fmla="*/ 15526 w 65627"/>
                  <a:gd name="connsiteY1" fmla="*/ 20540 h 63593"/>
                  <a:gd name="connsiteX2" fmla="*/ 65627 w 65627"/>
                  <a:gd name="connsiteY2" fmla="*/ 62 h 63593"/>
                  <a:gd name="connsiteX3" fmla="*/ 21907 w 65627"/>
                  <a:gd name="connsiteY3" fmla="*/ 24065 h 63593"/>
                  <a:gd name="connsiteX4" fmla="*/ 9906 w 65627"/>
                  <a:gd name="connsiteY4" fmla="*/ 63594 h 63593"/>
                  <a:gd name="connsiteX5" fmla="*/ 0 w 65627"/>
                  <a:gd name="connsiteY5" fmla="*/ 62927 h 6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627" h="63593">
                    <a:moveTo>
                      <a:pt x="0" y="62831"/>
                    </a:moveTo>
                    <a:cubicBezTo>
                      <a:pt x="0" y="57974"/>
                      <a:pt x="191" y="37686"/>
                      <a:pt x="15526" y="20540"/>
                    </a:cubicBezTo>
                    <a:cubicBezTo>
                      <a:pt x="34862" y="-1081"/>
                      <a:pt x="62008" y="-129"/>
                      <a:pt x="65627" y="62"/>
                    </a:cubicBezTo>
                    <a:cubicBezTo>
                      <a:pt x="61722" y="443"/>
                      <a:pt x="37719" y="2919"/>
                      <a:pt x="21907" y="24065"/>
                    </a:cubicBezTo>
                    <a:cubicBezTo>
                      <a:pt x="9525" y="40543"/>
                      <a:pt x="9716" y="58355"/>
                      <a:pt x="9906" y="63594"/>
                    </a:cubicBezTo>
                    <a:cubicBezTo>
                      <a:pt x="6572" y="63403"/>
                      <a:pt x="3334" y="63117"/>
                      <a:pt x="0" y="6292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4" name="Freeform: Shape 913">
                <a:extLst>
                  <a:ext uri="{FF2B5EF4-FFF2-40B4-BE49-F238E27FC236}">
                    <a16:creationId xmlns:a16="http://schemas.microsoft.com/office/drawing/2014/main" id="{AA9570D0-9745-269B-66C1-5DCFAF6DE09E}"/>
                  </a:ext>
                </a:extLst>
              </p:cNvPr>
              <p:cNvSpPr/>
              <p:nvPr/>
            </p:nvSpPr>
            <p:spPr>
              <a:xfrm>
                <a:off x="7467530" y="4838509"/>
                <a:ext cx="15024" cy="91439"/>
              </a:xfrm>
              <a:custGeom>
                <a:avLst/>
                <a:gdLst>
                  <a:gd name="connsiteX0" fmla="*/ 6261 w 15024"/>
                  <a:gd name="connsiteY0" fmla="*/ 5620 h 91439"/>
                  <a:gd name="connsiteX1" fmla="*/ 356 w 15024"/>
                  <a:gd name="connsiteY1" fmla="*/ 42100 h 91439"/>
                  <a:gd name="connsiteX2" fmla="*/ 3880 w 15024"/>
                  <a:gd name="connsiteY2" fmla="*/ 91440 h 91439"/>
                  <a:gd name="connsiteX3" fmla="*/ 9309 w 15024"/>
                  <a:gd name="connsiteY3" fmla="*/ 89344 h 91439"/>
                  <a:gd name="connsiteX4" fmla="*/ 14262 w 15024"/>
                  <a:gd name="connsiteY4" fmla="*/ 88678 h 91439"/>
                  <a:gd name="connsiteX5" fmla="*/ 9309 w 15024"/>
                  <a:gd name="connsiteY5" fmla="*/ 49339 h 91439"/>
                  <a:gd name="connsiteX6" fmla="*/ 15024 w 15024"/>
                  <a:gd name="connsiteY6" fmla="*/ 0 h 91439"/>
                  <a:gd name="connsiteX7" fmla="*/ 9786 w 15024"/>
                  <a:gd name="connsiteY7" fmla="*/ 2762 h 91439"/>
                  <a:gd name="connsiteX8" fmla="*/ 6261 w 15024"/>
                  <a:gd name="connsiteY8" fmla="*/ 5715 h 9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24" h="91439">
                    <a:moveTo>
                      <a:pt x="6261" y="5620"/>
                    </a:moveTo>
                    <a:cubicBezTo>
                      <a:pt x="3594" y="15621"/>
                      <a:pt x="1213" y="27908"/>
                      <a:pt x="356" y="42100"/>
                    </a:cubicBezTo>
                    <a:cubicBezTo>
                      <a:pt x="-882" y="61913"/>
                      <a:pt x="1308" y="78772"/>
                      <a:pt x="3880" y="91440"/>
                    </a:cubicBezTo>
                    <a:cubicBezTo>
                      <a:pt x="5213" y="90678"/>
                      <a:pt x="7023" y="89916"/>
                      <a:pt x="9309" y="89344"/>
                    </a:cubicBezTo>
                    <a:cubicBezTo>
                      <a:pt x="11214" y="88868"/>
                      <a:pt x="12928" y="88678"/>
                      <a:pt x="14262" y="88678"/>
                    </a:cubicBezTo>
                    <a:cubicBezTo>
                      <a:pt x="11785" y="78105"/>
                      <a:pt x="9595" y="64770"/>
                      <a:pt x="9309" y="49339"/>
                    </a:cubicBezTo>
                    <a:cubicBezTo>
                      <a:pt x="8928" y="29337"/>
                      <a:pt x="11881" y="12382"/>
                      <a:pt x="15024" y="0"/>
                    </a:cubicBezTo>
                    <a:cubicBezTo>
                      <a:pt x="13500" y="571"/>
                      <a:pt x="11690" y="1429"/>
                      <a:pt x="9786" y="2762"/>
                    </a:cubicBezTo>
                    <a:cubicBezTo>
                      <a:pt x="8357" y="3715"/>
                      <a:pt x="7214" y="4763"/>
                      <a:pt x="6261" y="571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5" name="Freeform: Shape 914">
                <a:extLst>
                  <a:ext uri="{FF2B5EF4-FFF2-40B4-BE49-F238E27FC236}">
                    <a16:creationId xmlns:a16="http://schemas.microsoft.com/office/drawing/2014/main" id="{63115275-6DEA-5FAD-1A43-411EE6B15D92}"/>
                  </a:ext>
                </a:extLst>
              </p:cNvPr>
              <p:cNvSpPr/>
              <p:nvPr/>
            </p:nvSpPr>
            <p:spPr>
              <a:xfrm>
                <a:off x="7409969" y="4986337"/>
                <a:ext cx="53535" cy="83724"/>
              </a:xfrm>
              <a:custGeom>
                <a:avLst/>
                <a:gdLst>
                  <a:gd name="connsiteX0" fmla="*/ 2386 w 53535"/>
                  <a:gd name="connsiteY0" fmla="*/ 83725 h 83724"/>
                  <a:gd name="connsiteX1" fmla="*/ 5 w 53535"/>
                  <a:gd name="connsiteY1" fmla="*/ 68199 h 83724"/>
                  <a:gd name="connsiteX2" fmla="*/ 12197 w 53535"/>
                  <a:gd name="connsiteY2" fmla="*/ 36481 h 83724"/>
                  <a:gd name="connsiteX3" fmla="*/ 49344 w 53535"/>
                  <a:gd name="connsiteY3" fmla="*/ 0 h 83724"/>
                  <a:gd name="connsiteX4" fmla="*/ 50678 w 53535"/>
                  <a:gd name="connsiteY4" fmla="*/ 4477 h 83724"/>
                  <a:gd name="connsiteX5" fmla="*/ 53535 w 53535"/>
                  <a:gd name="connsiteY5" fmla="*/ 7429 h 83724"/>
                  <a:gd name="connsiteX6" fmla="*/ 31628 w 53535"/>
                  <a:gd name="connsiteY6" fmla="*/ 25146 h 83724"/>
                  <a:gd name="connsiteX7" fmla="*/ 2195 w 53535"/>
                  <a:gd name="connsiteY7" fmla="*/ 83725 h 83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535" h="83724">
                    <a:moveTo>
                      <a:pt x="2386" y="83725"/>
                    </a:moveTo>
                    <a:cubicBezTo>
                      <a:pt x="1243" y="80105"/>
                      <a:pt x="-91" y="74771"/>
                      <a:pt x="5" y="68199"/>
                    </a:cubicBezTo>
                    <a:cubicBezTo>
                      <a:pt x="5" y="63437"/>
                      <a:pt x="1052" y="53149"/>
                      <a:pt x="12197" y="36481"/>
                    </a:cubicBezTo>
                    <a:cubicBezTo>
                      <a:pt x="18197" y="27527"/>
                      <a:pt x="29627" y="13145"/>
                      <a:pt x="49344" y="0"/>
                    </a:cubicBezTo>
                    <a:cubicBezTo>
                      <a:pt x="49344" y="857"/>
                      <a:pt x="49630" y="2667"/>
                      <a:pt x="50678" y="4477"/>
                    </a:cubicBezTo>
                    <a:cubicBezTo>
                      <a:pt x="51630" y="6001"/>
                      <a:pt x="52868" y="6953"/>
                      <a:pt x="53535" y="7429"/>
                    </a:cubicBezTo>
                    <a:cubicBezTo>
                      <a:pt x="46772" y="11621"/>
                      <a:pt x="39152" y="17336"/>
                      <a:pt x="31628" y="25146"/>
                    </a:cubicBezTo>
                    <a:cubicBezTo>
                      <a:pt x="11244" y="46577"/>
                      <a:pt x="4672" y="71056"/>
                      <a:pt x="2195" y="8372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6" name="Freeform: Shape 915">
                <a:extLst>
                  <a:ext uri="{FF2B5EF4-FFF2-40B4-BE49-F238E27FC236}">
                    <a16:creationId xmlns:a16="http://schemas.microsoft.com/office/drawing/2014/main" id="{3FEBC938-DFC7-4E35-1234-64A845C84EE6}"/>
                  </a:ext>
                </a:extLst>
              </p:cNvPr>
              <p:cNvSpPr/>
              <p:nvPr/>
            </p:nvSpPr>
            <p:spPr>
              <a:xfrm>
                <a:off x="7379948" y="4935569"/>
                <a:ext cx="62505" cy="69627"/>
              </a:xfrm>
              <a:custGeom>
                <a:avLst/>
                <a:gdLst>
                  <a:gd name="connsiteX0" fmla="*/ 57362 w 62505"/>
                  <a:gd name="connsiteY0" fmla="*/ 0 h 69627"/>
                  <a:gd name="connsiteX1" fmla="*/ 42121 w 62505"/>
                  <a:gd name="connsiteY1" fmla="*/ 12573 h 69627"/>
                  <a:gd name="connsiteX2" fmla="*/ 18119 w 62505"/>
                  <a:gd name="connsiteY2" fmla="*/ 32004 h 69627"/>
                  <a:gd name="connsiteX3" fmla="*/ 4879 w 62505"/>
                  <a:gd name="connsiteY3" fmla="*/ 44672 h 69627"/>
                  <a:gd name="connsiteX4" fmla="*/ 21 w 62505"/>
                  <a:gd name="connsiteY4" fmla="*/ 57626 h 69627"/>
                  <a:gd name="connsiteX5" fmla="*/ 5641 w 62505"/>
                  <a:gd name="connsiteY5" fmla="*/ 69628 h 69627"/>
                  <a:gd name="connsiteX6" fmla="*/ 7736 w 62505"/>
                  <a:gd name="connsiteY6" fmla="*/ 57626 h 69627"/>
                  <a:gd name="connsiteX7" fmla="*/ 22500 w 62505"/>
                  <a:gd name="connsiteY7" fmla="*/ 38100 h 69627"/>
                  <a:gd name="connsiteX8" fmla="*/ 62505 w 62505"/>
                  <a:gd name="connsiteY8" fmla="*/ 10477 h 69627"/>
                  <a:gd name="connsiteX9" fmla="*/ 59552 w 62505"/>
                  <a:gd name="connsiteY9" fmla="*/ 5620 h 69627"/>
                  <a:gd name="connsiteX10" fmla="*/ 57362 w 62505"/>
                  <a:gd name="connsiteY10" fmla="*/ 0 h 6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2505" h="69627">
                    <a:moveTo>
                      <a:pt x="57362" y="0"/>
                    </a:moveTo>
                    <a:cubicBezTo>
                      <a:pt x="50980" y="5334"/>
                      <a:pt x="45741" y="9620"/>
                      <a:pt x="42121" y="12573"/>
                    </a:cubicBezTo>
                    <a:cubicBezTo>
                      <a:pt x="34121" y="19050"/>
                      <a:pt x="26215" y="25717"/>
                      <a:pt x="18119" y="32004"/>
                    </a:cubicBezTo>
                    <a:cubicBezTo>
                      <a:pt x="12594" y="36290"/>
                      <a:pt x="8689" y="39148"/>
                      <a:pt x="4879" y="44672"/>
                    </a:cubicBezTo>
                    <a:cubicBezTo>
                      <a:pt x="2402" y="48292"/>
                      <a:pt x="-264" y="52292"/>
                      <a:pt x="21" y="57626"/>
                    </a:cubicBezTo>
                    <a:cubicBezTo>
                      <a:pt x="307" y="63817"/>
                      <a:pt x="4212" y="68104"/>
                      <a:pt x="5641" y="69628"/>
                    </a:cubicBezTo>
                    <a:cubicBezTo>
                      <a:pt x="5641" y="66770"/>
                      <a:pt x="6022" y="62484"/>
                      <a:pt x="7736" y="57626"/>
                    </a:cubicBezTo>
                    <a:cubicBezTo>
                      <a:pt x="10880" y="48577"/>
                      <a:pt x="16785" y="42958"/>
                      <a:pt x="22500" y="38100"/>
                    </a:cubicBezTo>
                    <a:cubicBezTo>
                      <a:pt x="37073" y="25622"/>
                      <a:pt x="52695" y="16097"/>
                      <a:pt x="62505" y="10477"/>
                    </a:cubicBezTo>
                    <a:cubicBezTo>
                      <a:pt x="61553" y="9144"/>
                      <a:pt x="60505" y="7620"/>
                      <a:pt x="59552" y="5620"/>
                    </a:cubicBezTo>
                    <a:cubicBezTo>
                      <a:pt x="58505" y="3524"/>
                      <a:pt x="57838" y="1619"/>
                      <a:pt x="5736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7" name="Freeform: Shape 916">
                <a:extLst>
                  <a:ext uri="{FF2B5EF4-FFF2-40B4-BE49-F238E27FC236}">
                    <a16:creationId xmlns:a16="http://schemas.microsoft.com/office/drawing/2014/main" id="{6FBD4C8D-427E-F26E-D19F-0EE60F8F37A8}"/>
                  </a:ext>
                </a:extLst>
              </p:cNvPr>
              <p:cNvSpPr/>
              <p:nvPr/>
            </p:nvSpPr>
            <p:spPr>
              <a:xfrm>
                <a:off x="7181322" y="4767738"/>
                <a:ext cx="15862" cy="93821"/>
              </a:xfrm>
              <a:custGeom>
                <a:avLst/>
                <a:gdLst>
                  <a:gd name="connsiteX0" fmla="*/ 1385 w 15862"/>
                  <a:gd name="connsiteY0" fmla="*/ 0 h 93821"/>
                  <a:gd name="connsiteX1" fmla="*/ 1765 w 15862"/>
                  <a:gd name="connsiteY1" fmla="*/ 46196 h 93821"/>
                  <a:gd name="connsiteX2" fmla="*/ 15862 w 15862"/>
                  <a:gd name="connsiteY2" fmla="*/ 93821 h 93821"/>
                  <a:gd name="connsiteX3" fmla="*/ 6719 w 15862"/>
                  <a:gd name="connsiteY3" fmla="*/ 45911 h 93821"/>
                  <a:gd name="connsiteX4" fmla="*/ 1385 w 15862"/>
                  <a:gd name="connsiteY4" fmla="*/ 95 h 9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862" h="93821">
                    <a:moveTo>
                      <a:pt x="1385" y="0"/>
                    </a:moveTo>
                    <a:cubicBezTo>
                      <a:pt x="-140" y="11621"/>
                      <a:pt x="-902" y="27623"/>
                      <a:pt x="1765" y="46196"/>
                    </a:cubicBezTo>
                    <a:cubicBezTo>
                      <a:pt x="4718" y="66389"/>
                      <a:pt x="10719" y="82582"/>
                      <a:pt x="15862" y="93821"/>
                    </a:cubicBezTo>
                    <a:cubicBezTo>
                      <a:pt x="12433" y="78962"/>
                      <a:pt x="9290" y="62960"/>
                      <a:pt x="6719" y="45911"/>
                    </a:cubicBezTo>
                    <a:cubicBezTo>
                      <a:pt x="4242" y="29813"/>
                      <a:pt x="2528" y="14478"/>
                      <a:pt x="1385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8" name="Freeform: Shape 917">
                <a:extLst>
                  <a:ext uri="{FF2B5EF4-FFF2-40B4-BE49-F238E27FC236}">
                    <a16:creationId xmlns:a16="http://schemas.microsoft.com/office/drawing/2014/main" id="{41E59400-6855-D082-52EA-2C8813AAAD18}"/>
                  </a:ext>
                </a:extLst>
              </p:cNvPr>
              <p:cNvSpPr/>
              <p:nvPr/>
            </p:nvSpPr>
            <p:spPr>
              <a:xfrm>
                <a:off x="7405062" y="5386958"/>
                <a:ext cx="69585" cy="253269"/>
              </a:xfrm>
              <a:custGeom>
                <a:avLst/>
                <a:gdLst>
                  <a:gd name="connsiteX0" fmla="*/ 19579 w 69585"/>
                  <a:gd name="connsiteY0" fmla="*/ 0 h 253269"/>
                  <a:gd name="connsiteX1" fmla="*/ 5482 w 69585"/>
                  <a:gd name="connsiteY1" fmla="*/ 40196 h 253269"/>
                  <a:gd name="connsiteX2" fmla="*/ 2625 w 69585"/>
                  <a:gd name="connsiteY2" fmla="*/ 125539 h 253269"/>
                  <a:gd name="connsiteX3" fmla="*/ 22627 w 69585"/>
                  <a:gd name="connsiteY3" fmla="*/ 191167 h 253269"/>
                  <a:gd name="connsiteX4" fmla="*/ 49393 w 69585"/>
                  <a:gd name="connsiteY4" fmla="*/ 234887 h 253269"/>
                  <a:gd name="connsiteX5" fmla="*/ 69586 w 69585"/>
                  <a:gd name="connsiteY5" fmla="*/ 253270 h 253269"/>
                  <a:gd name="connsiteX6" fmla="*/ 20818 w 69585"/>
                  <a:gd name="connsiteY6" fmla="*/ 125349 h 253269"/>
                  <a:gd name="connsiteX7" fmla="*/ 19484 w 69585"/>
                  <a:gd name="connsiteY7" fmla="*/ 95 h 253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585" h="253269">
                    <a:moveTo>
                      <a:pt x="19579" y="0"/>
                    </a:moveTo>
                    <a:cubicBezTo>
                      <a:pt x="15103" y="9620"/>
                      <a:pt x="9578" y="23241"/>
                      <a:pt x="5482" y="40196"/>
                    </a:cubicBezTo>
                    <a:cubicBezTo>
                      <a:pt x="3673" y="47815"/>
                      <a:pt x="-3947" y="81534"/>
                      <a:pt x="2625" y="125539"/>
                    </a:cubicBezTo>
                    <a:cubicBezTo>
                      <a:pt x="7292" y="156686"/>
                      <a:pt x="17007" y="178689"/>
                      <a:pt x="22627" y="191167"/>
                    </a:cubicBezTo>
                    <a:cubicBezTo>
                      <a:pt x="34724" y="218122"/>
                      <a:pt x="45868" y="230981"/>
                      <a:pt x="49393" y="234887"/>
                    </a:cubicBezTo>
                    <a:cubicBezTo>
                      <a:pt x="56917" y="243173"/>
                      <a:pt x="64156" y="249174"/>
                      <a:pt x="69586" y="253270"/>
                    </a:cubicBezTo>
                    <a:cubicBezTo>
                      <a:pt x="53584" y="227076"/>
                      <a:pt x="31390" y="183452"/>
                      <a:pt x="20818" y="125349"/>
                    </a:cubicBezTo>
                    <a:cubicBezTo>
                      <a:pt x="11388" y="73152"/>
                      <a:pt x="14912" y="29051"/>
                      <a:pt x="19484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19" name="Freeform: Shape 918">
                <a:extLst>
                  <a:ext uri="{FF2B5EF4-FFF2-40B4-BE49-F238E27FC236}">
                    <a16:creationId xmlns:a16="http://schemas.microsoft.com/office/drawing/2014/main" id="{BCB5D894-E4EA-2F1B-EE05-6D671DFDFA9F}"/>
                  </a:ext>
                </a:extLst>
              </p:cNvPr>
              <p:cNvSpPr/>
              <p:nvPr/>
            </p:nvSpPr>
            <p:spPr>
              <a:xfrm>
                <a:off x="6566273" y="4731829"/>
                <a:ext cx="34932" cy="94868"/>
              </a:xfrm>
              <a:custGeom>
                <a:avLst/>
                <a:gdLst>
                  <a:gd name="connsiteX0" fmla="*/ 34932 w 34932"/>
                  <a:gd name="connsiteY0" fmla="*/ 0 h 94868"/>
                  <a:gd name="connsiteX1" fmla="*/ 10644 w 34932"/>
                  <a:gd name="connsiteY1" fmla="*/ 24670 h 94868"/>
                  <a:gd name="connsiteX2" fmla="*/ 547 w 34932"/>
                  <a:gd name="connsiteY2" fmla="*/ 69342 h 94868"/>
                  <a:gd name="connsiteX3" fmla="*/ 9596 w 34932"/>
                  <a:gd name="connsiteY3" fmla="*/ 94869 h 94868"/>
                  <a:gd name="connsiteX4" fmla="*/ 12168 w 34932"/>
                  <a:gd name="connsiteY4" fmla="*/ 45720 h 94868"/>
                  <a:gd name="connsiteX5" fmla="*/ 34932 w 34932"/>
                  <a:gd name="connsiteY5" fmla="*/ 0 h 94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932" h="94868">
                    <a:moveTo>
                      <a:pt x="34932" y="0"/>
                    </a:moveTo>
                    <a:cubicBezTo>
                      <a:pt x="28455" y="4096"/>
                      <a:pt x="18359" y="11716"/>
                      <a:pt x="10644" y="24670"/>
                    </a:cubicBezTo>
                    <a:cubicBezTo>
                      <a:pt x="7405" y="30004"/>
                      <a:pt x="-2406" y="46958"/>
                      <a:pt x="547" y="69342"/>
                    </a:cubicBezTo>
                    <a:cubicBezTo>
                      <a:pt x="2071" y="81058"/>
                      <a:pt x="6548" y="89821"/>
                      <a:pt x="9596" y="94869"/>
                    </a:cubicBezTo>
                    <a:cubicBezTo>
                      <a:pt x="8072" y="84487"/>
                      <a:pt x="6739" y="66770"/>
                      <a:pt x="12168" y="45720"/>
                    </a:cubicBezTo>
                    <a:cubicBezTo>
                      <a:pt x="17883" y="23717"/>
                      <a:pt x="28360" y="8287"/>
                      <a:pt x="34932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0" name="Freeform: Shape 919">
                <a:extLst>
                  <a:ext uri="{FF2B5EF4-FFF2-40B4-BE49-F238E27FC236}">
                    <a16:creationId xmlns:a16="http://schemas.microsoft.com/office/drawing/2014/main" id="{80420D68-314C-1BC4-84AD-5274E33B8C82}"/>
                  </a:ext>
                </a:extLst>
              </p:cNvPr>
              <p:cNvSpPr/>
              <p:nvPr/>
            </p:nvSpPr>
            <p:spPr>
              <a:xfrm>
                <a:off x="6682247" y="5391245"/>
                <a:ext cx="75073" cy="254698"/>
              </a:xfrm>
              <a:custGeom>
                <a:avLst/>
                <a:gdLst>
                  <a:gd name="connsiteX0" fmla="*/ 61072 w 75073"/>
                  <a:gd name="connsiteY0" fmla="*/ 0 h 254698"/>
                  <a:gd name="connsiteX1" fmla="*/ 25830 w 75073"/>
                  <a:gd name="connsiteY1" fmla="*/ 31051 h 254698"/>
                  <a:gd name="connsiteX2" fmla="*/ 398 w 75073"/>
                  <a:gd name="connsiteY2" fmla="*/ 115729 h 254698"/>
                  <a:gd name="connsiteX3" fmla="*/ 11637 w 75073"/>
                  <a:gd name="connsiteY3" fmla="*/ 195453 h 254698"/>
                  <a:gd name="connsiteX4" fmla="*/ 44784 w 75073"/>
                  <a:gd name="connsiteY4" fmla="*/ 242697 h 254698"/>
                  <a:gd name="connsiteX5" fmla="*/ 75074 w 75073"/>
                  <a:gd name="connsiteY5" fmla="*/ 254698 h 254698"/>
                  <a:gd name="connsiteX6" fmla="*/ 20019 w 75073"/>
                  <a:gd name="connsiteY6" fmla="*/ 131159 h 254698"/>
                  <a:gd name="connsiteX7" fmla="*/ 60882 w 75073"/>
                  <a:gd name="connsiteY7" fmla="*/ 95 h 254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5073" h="254698">
                    <a:moveTo>
                      <a:pt x="61072" y="0"/>
                    </a:moveTo>
                    <a:cubicBezTo>
                      <a:pt x="51928" y="5334"/>
                      <a:pt x="37927" y="15049"/>
                      <a:pt x="25830" y="31051"/>
                    </a:cubicBezTo>
                    <a:cubicBezTo>
                      <a:pt x="3827" y="60103"/>
                      <a:pt x="1922" y="91249"/>
                      <a:pt x="398" y="115729"/>
                    </a:cubicBezTo>
                    <a:cubicBezTo>
                      <a:pt x="-2269" y="159163"/>
                      <a:pt x="9256" y="189357"/>
                      <a:pt x="11637" y="195453"/>
                    </a:cubicBezTo>
                    <a:cubicBezTo>
                      <a:pt x="17924" y="211264"/>
                      <a:pt x="25448" y="229743"/>
                      <a:pt x="44784" y="242697"/>
                    </a:cubicBezTo>
                    <a:cubicBezTo>
                      <a:pt x="56119" y="250412"/>
                      <a:pt x="67549" y="253365"/>
                      <a:pt x="75074" y="254698"/>
                    </a:cubicBezTo>
                    <a:cubicBezTo>
                      <a:pt x="64596" y="244030"/>
                      <a:pt x="24305" y="200501"/>
                      <a:pt x="20019" y="131159"/>
                    </a:cubicBezTo>
                    <a:cubicBezTo>
                      <a:pt x="15638" y="60388"/>
                      <a:pt x="51833" y="11621"/>
                      <a:pt x="60882" y="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1" name="Freeform: Shape 920">
                <a:extLst>
                  <a:ext uri="{FF2B5EF4-FFF2-40B4-BE49-F238E27FC236}">
                    <a16:creationId xmlns:a16="http://schemas.microsoft.com/office/drawing/2014/main" id="{E0D83C14-A448-CE55-E593-23DC5754C2FC}"/>
                  </a:ext>
                </a:extLst>
              </p:cNvPr>
              <p:cNvSpPr/>
              <p:nvPr/>
            </p:nvSpPr>
            <p:spPr>
              <a:xfrm>
                <a:off x="6246590" y="3860101"/>
                <a:ext cx="108585" cy="153542"/>
              </a:xfrm>
              <a:custGeom>
                <a:avLst/>
                <a:gdLst>
                  <a:gd name="connsiteX0" fmla="*/ 102489 w 108585"/>
                  <a:gd name="connsiteY0" fmla="*/ 0 h 153542"/>
                  <a:gd name="connsiteX1" fmla="*/ 49339 w 108585"/>
                  <a:gd name="connsiteY1" fmla="*/ 51721 h 153542"/>
                  <a:gd name="connsiteX2" fmla="*/ 0 w 108585"/>
                  <a:gd name="connsiteY2" fmla="*/ 147161 h 153542"/>
                  <a:gd name="connsiteX3" fmla="*/ 4477 w 108585"/>
                  <a:gd name="connsiteY3" fmla="*/ 149066 h 153542"/>
                  <a:gd name="connsiteX4" fmla="*/ 12002 w 108585"/>
                  <a:gd name="connsiteY4" fmla="*/ 153543 h 153542"/>
                  <a:gd name="connsiteX5" fmla="*/ 44196 w 108585"/>
                  <a:gd name="connsiteY5" fmla="*/ 81820 h 153542"/>
                  <a:gd name="connsiteX6" fmla="*/ 108585 w 108585"/>
                  <a:gd name="connsiteY6" fmla="*/ 13145 h 153542"/>
                  <a:gd name="connsiteX7" fmla="*/ 102489 w 108585"/>
                  <a:gd name="connsiteY7" fmla="*/ 0 h 15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585" h="153542">
                    <a:moveTo>
                      <a:pt x="102489" y="0"/>
                    </a:moveTo>
                    <a:cubicBezTo>
                      <a:pt x="86773" y="11716"/>
                      <a:pt x="67627" y="28575"/>
                      <a:pt x="49339" y="51721"/>
                    </a:cubicBezTo>
                    <a:cubicBezTo>
                      <a:pt x="21050" y="87630"/>
                      <a:pt x="7048" y="123349"/>
                      <a:pt x="0" y="147161"/>
                    </a:cubicBezTo>
                    <a:cubicBezTo>
                      <a:pt x="1429" y="147638"/>
                      <a:pt x="2953" y="148304"/>
                      <a:pt x="4477" y="149066"/>
                    </a:cubicBezTo>
                    <a:cubicBezTo>
                      <a:pt x="7430" y="150495"/>
                      <a:pt x="9906" y="152019"/>
                      <a:pt x="12002" y="153543"/>
                    </a:cubicBezTo>
                    <a:cubicBezTo>
                      <a:pt x="17240" y="134779"/>
                      <a:pt x="26670" y="109061"/>
                      <a:pt x="44196" y="81820"/>
                    </a:cubicBezTo>
                    <a:cubicBezTo>
                      <a:pt x="66008" y="48101"/>
                      <a:pt x="91154" y="26098"/>
                      <a:pt x="108585" y="13145"/>
                    </a:cubicBezTo>
                    <a:cubicBezTo>
                      <a:pt x="106585" y="8763"/>
                      <a:pt x="104490" y="4381"/>
                      <a:pt x="102489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2" name="Freeform: Shape 921">
                <a:extLst>
                  <a:ext uri="{FF2B5EF4-FFF2-40B4-BE49-F238E27FC236}">
                    <a16:creationId xmlns:a16="http://schemas.microsoft.com/office/drawing/2014/main" id="{FA6E5825-F175-2A53-7D82-CDD4125C13C4}"/>
                  </a:ext>
                </a:extLst>
              </p:cNvPr>
              <p:cNvSpPr/>
              <p:nvPr/>
            </p:nvSpPr>
            <p:spPr>
              <a:xfrm>
                <a:off x="6184105" y="4051423"/>
                <a:ext cx="80391" cy="44612"/>
              </a:xfrm>
              <a:custGeom>
                <a:avLst/>
                <a:gdLst>
                  <a:gd name="connsiteX0" fmla="*/ 0 w 80391"/>
                  <a:gd name="connsiteY0" fmla="*/ 44612 h 44612"/>
                  <a:gd name="connsiteX1" fmla="*/ 15907 w 80391"/>
                  <a:gd name="connsiteY1" fmla="*/ 9655 h 44612"/>
                  <a:gd name="connsiteX2" fmla="*/ 52579 w 80391"/>
                  <a:gd name="connsiteY2" fmla="*/ 797 h 44612"/>
                  <a:gd name="connsiteX3" fmla="*/ 80391 w 80391"/>
                  <a:gd name="connsiteY3" fmla="*/ 19847 h 44612"/>
                  <a:gd name="connsiteX4" fmla="*/ 32766 w 80391"/>
                  <a:gd name="connsiteY4" fmla="*/ 13465 h 44612"/>
                  <a:gd name="connsiteX5" fmla="*/ 0 w 80391"/>
                  <a:gd name="connsiteY5" fmla="*/ 44517 h 4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391" h="44612">
                    <a:moveTo>
                      <a:pt x="0" y="44612"/>
                    </a:moveTo>
                    <a:cubicBezTo>
                      <a:pt x="0" y="42326"/>
                      <a:pt x="-286" y="22895"/>
                      <a:pt x="15907" y="9655"/>
                    </a:cubicBezTo>
                    <a:cubicBezTo>
                      <a:pt x="31623" y="-3203"/>
                      <a:pt x="50007" y="321"/>
                      <a:pt x="52579" y="797"/>
                    </a:cubicBezTo>
                    <a:cubicBezTo>
                      <a:pt x="69819" y="4417"/>
                      <a:pt x="78677" y="17180"/>
                      <a:pt x="80391" y="19847"/>
                    </a:cubicBezTo>
                    <a:cubicBezTo>
                      <a:pt x="78010" y="18228"/>
                      <a:pt x="57531" y="5083"/>
                      <a:pt x="32766" y="13465"/>
                    </a:cubicBezTo>
                    <a:cubicBezTo>
                      <a:pt x="9811" y="21276"/>
                      <a:pt x="1239" y="41469"/>
                      <a:pt x="0" y="4451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3" name="Freeform: Shape 922">
                <a:extLst>
                  <a:ext uri="{FF2B5EF4-FFF2-40B4-BE49-F238E27FC236}">
                    <a16:creationId xmlns:a16="http://schemas.microsoft.com/office/drawing/2014/main" id="{4993B1F9-F07F-D13B-E1B2-3289CAA3C1A5}"/>
                  </a:ext>
                </a:extLst>
              </p:cNvPr>
              <p:cNvSpPr/>
              <p:nvPr/>
            </p:nvSpPr>
            <p:spPr>
              <a:xfrm>
                <a:off x="5971508" y="4031796"/>
                <a:ext cx="164020" cy="35378"/>
              </a:xfrm>
              <a:custGeom>
                <a:avLst/>
                <a:gdLst>
                  <a:gd name="connsiteX0" fmla="*/ 164021 w 164020"/>
                  <a:gd name="connsiteY0" fmla="*/ 25282 h 35378"/>
                  <a:gd name="connsiteX1" fmla="*/ 89821 w 164020"/>
                  <a:gd name="connsiteY1" fmla="*/ 4137 h 35378"/>
                  <a:gd name="connsiteX2" fmla="*/ 0 w 164020"/>
                  <a:gd name="connsiteY2" fmla="*/ 2231 h 35378"/>
                  <a:gd name="connsiteX3" fmla="*/ 953 w 164020"/>
                  <a:gd name="connsiteY3" fmla="*/ 18710 h 35378"/>
                  <a:gd name="connsiteX4" fmla="*/ 88392 w 164020"/>
                  <a:gd name="connsiteY4" fmla="*/ 18710 h 35378"/>
                  <a:gd name="connsiteX5" fmla="*/ 161544 w 164020"/>
                  <a:gd name="connsiteY5" fmla="*/ 35379 h 35378"/>
                  <a:gd name="connsiteX6" fmla="*/ 164021 w 164020"/>
                  <a:gd name="connsiteY6" fmla="*/ 25377 h 3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4020" h="35378">
                    <a:moveTo>
                      <a:pt x="164021" y="25282"/>
                    </a:moveTo>
                    <a:cubicBezTo>
                      <a:pt x="145066" y="17376"/>
                      <a:pt x="120015" y="8994"/>
                      <a:pt x="89821" y="4137"/>
                    </a:cubicBezTo>
                    <a:cubicBezTo>
                      <a:pt x="53721" y="-1674"/>
                      <a:pt x="22765" y="-436"/>
                      <a:pt x="0" y="2231"/>
                    </a:cubicBezTo>
                    <a:cubicBezTo>
                      <a:pt x="286" y="7756"/>
                      <a:pt x="667" y="13185"/>
                      <a:pt x="953" y="18710"/>
                    </a:cubicBezTo>
                    <a:cubicBezTo>
                      <a:pt x="24003" y="15947"/>
                      <a:pt x="53912" y="14519"/>
                      <a:pt x="88392" y="18710"/>
                    </a:cubicBezTo>
                    <a:cubicBezTo>
                      <a:pt x="117348" y="22234"/>
                      <a:pt x="142018" y="28711"/>
                      <a:pt x="161544" y="35379"/>
                    </a:cubicBezTo>
                    <a:cubicBezTo>
                      <a:pt x="162401" y="32045"/>
                      <a:pt x="163163" y="28711"/>
                      <a:pt x="164021" y="25377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4" name="Freeform: Shape 923">
                <a:extLst>
                  <a:ext uri="{FF2B5EF4-FFF2-40B4-BE49-F238E27FC236}">
                    <a16:creationId xmlns:a16="http://schemas.microsoft.com/office/drawing/2014/main" id="{9337E79C-FE0D-CF1B-A4A4-47126DD8F6C9}"/>
                  </a:ext>
                </a:extLst>
              </p:cNvPr>
              <p:cNvSpPr/>
              <p:nvPr/>
            </p:nvSpPr>
            <p:spPr>
              <a:xfrm>
                <a:off x="5621274" y="3980146"/>
                <a:ext cx="279368" cy="49901"/>
              </a:xfrm>
              <a:custGeom>
                <a:avLst/>
                <a:gdLst>
                  <a:gd name="connsiteX0" fmla="*/ 279273 w 279368"/>
                  <a:gd name="connsiteY0" fmla="*/ 47118 h 49901"/>
                  <a:gd name="connsiteX1" fmla="*/ 251746 w 279368"/>
                  <a:gd name="connsiteY1" fmla="*/ 26640 h 49901"/>
                  <a:gd name="connsiteX2" fmla="*/ 202406 w 279368"/>
                  <a:gd name="connsiteY2" fmla="*/ 541 h 49901"/>
                  <a:gd name="connsiteX3" fmla="*/ 172783 w 279368"/>
                  <a:gd name="connsiteY3" fmla="*/ 541 h 49901"/>
                  <a:gd name="connsiteX4" fmla="*/ 150209 w 279368"/>
                  <a:gd name="connsiteY4" fmla="*/ 1970 h 49901"/>
                  <a:gd name="connsiteX5" fmla="*/ 90964 w 279368"/>
                  <a:gd name="connsiteY5" fmla="*/ 1970 h 49901"/>
                  <a:gd name="connsiteX6" fmla="*/ 17621 w 279368"/>
                  <a:gd name="connsiteY6" fmla="*/ 1970 h 49901"/>
                  <a:gd name="connsiteX7" fmla="*/ 0 w 279368"/>
                  <a:gd name="connsiteY7" fmla="*/ 21687 h 49901"/>
                  <a:gd name="connsiteX8" fmla="*/ 39053 w 279368"/>
                  <a:gd name="connsiteY8" fmla="*/ 18639 h 49901"/>
                  <a:gd name="connsiteX9" fmla="*/ 89630 w 279368"/>
                  <a:gd name="connsiteY9" fmla="*/ 19591 h 49901"/>
                  <a:gd name="connsiteX10" fmla="*/ 151352 w 279368"/>
                  <a:gd name="connsiteY10" fmla="*/ 17496 h 49901"/>
                  <a:gd name="connsiteX11" fmla="*/ 194691 w 279368"/>
                  <a:gd name="connsiteY11" fmla="*/ 15400 h 49901"/>
                  <a:gd name="connsiteX12" fmla="*/ 229933 w 279368"/>
                  <a:gd name="connsiteY12" fmla="*/ 33783 h 49901"/>
                  <a:gd name="connsiteX13" fmla="*/ 255365 w 279368"/>
                  <a:gd name="connsiteY13" fmla="*/ 48928 h 49901"/>
                  <a:gd name="connsiteX14" fmla="*/ 279368 w 279368"/>
                  <a:gd name="connsiteY14" fmla="*/ 47118 h 4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9368" h="49901">
                    <a:moveTo>
                      <a:pt x="279273" y="47118"/>
                    </a:moveTo>
                    <a:cubicBezTo>
                      <a:pt x="268510" y="38451"/>
                      <a:pt x="258985" y="31688"/>
                      <a:pt x="251746" y="26640"/>
                    </a:cubicBezTo>
                    <a:cubicBezTo>
                      <a:pt x="228314" y="10447"/>
                      <a:pt x="216313" y="2351"/>
                      <a:pt x="202406" y="541"/>
                    </a:cubicBezTo>
                    <a:cubicBezTo>
                      <a:pt x="196024" y="-316"/>
                      <a:pt x="188309" y="-31"/>
                      <a:pt x="172783" y="541"/>
                    </a:cubicBezTo>
                    <a:cubicBezTo>
                      <a:pt x="161639" y="922"/>
                      <a:pt x="153638" y="1684"/>
                      <a:pt x="150209" y="1970"/>
                    </a:cubicBezTo>
                    <a:cubicBezTo>
                      <a:pt x="128778" y="3780"/>
                      <a:pt x="111919" y="2637"/>
                      <a:pt x="90964" y="1970"/>
                    </a:cubicBezTo>
                    <a:cubicBezTo>
                      <a:pt x="73914" y="1398"/>
                      <a:pt x="49149" y="1113"/>
                      <a:pt x="17621" y="1970"/>
                    </a:cubicBezTo>
                    <a:cubicBezTo>
                      <a:pt x="11716" y="8542"/>
                      <a:pt x="5905" y="15114"/>
                      <a:pt x="0" y="21687"/>
                    </a:cubicBezTo>
                    <a:cubicBezTo>
                      <a:pt x="8763" y="20543"/>
                      <a:pt x="22384" y="19115"/>
                      <a:pt x="39053" y="18639"/>
                    </a:cubicBezTo>
                    <a:cubicBezTo>
                      <a:pt x="60198" y="17972"/>
                      <a:pt x="64389" y="19401"/>
                      <a:pt x="89630" y="19591"/>
                    </a:cubicBezTo>
                    <a:cubicBezTo>
                      <a:pt x="109633" y="19686"/>
                      <a:pt x="127825" y="19782"/>
                      <a:pt x="151352" y="17496"/>
                    </a:cubicBezTo>
                    <a:cubicBezTo>
                      <a:pt x="178022" y="14829"/>
                      <a:pt x="182499" y="11971"/>
                      <a:pt x="194691" y="15400"/>
                    </a:cubicBezTo>
                    <a:cubicBezTo>
                      <a:pt x="209169" y="19496"/>
                      <a:pt x="223647" y="29402"/>
                      <a:pt x="229933" y="33783"/>
                    </a:cubicBezTo>
                    <a:cubicBezTo>
                      <a:pt x="241459" y="41689"/>
                      <a:pt x="245650" y="46737"/>
                      <a:pt x="255365" y="48928"/>
                    </a:cubicBezTo>
                    <a:cubicBezTo>
                      <a:pt x="264795" y="51119"/>
                      <a:pt x="273367" y="49214"/>
                      <a:pt x="279368" y="4711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5" name="Freeform: Shape 924">
                <a:extLst>
                  <a:ext uri="{FF2B5EF4-FFF2-40B4-BE49-F238E27FC236}">
                    <a16:creationId xmlns:a16="http://schemas.microsoft.com/office/drawing/2014/main" id="{771EA4A5-5016-0887-7CF3-17B811BF08B3}"/>
                  </a:ext>
                </a:extLst>
              </p:cNvPr>
              <p:cNvSpPr/>
              <p:nvPr/>
            </p:nvSpPr>
            <p:spPr>
              <a:xfrm>
                <a:off x="5661080" y="3769804"/>
                <a:ext cx="46585" cy="79343"/>
              </a:xfrm>
              <a:custGeom>
                <a:avLst/>
                <a:gdLst>
                  <a:gd name="connsiteX0" fmla="*/ 4580 w 46585"/>
                  <a:gd name="connsiteY0" fmla="*/ 0 h 79343"/>
                  <a:gd name="connsiteX1" fmla="*/ 8 w 46585"/>
                  <a:gd name="connsiteY1" fmla="*/ 18669 h 79343"/>
                  <a:gd name="connsiteX2" fmla="*/ 5342 w 46585"/>
                  <a:gd name="connsiteY2" fmla="*/ 40862 h 79343"/>
                  <a:gd name="connsiteX3" fmla="*/ 41632 w 46585"/>
                  <a:gd name="connsiteY3" fmla="*/ 79343 h 79343"/>
                  <a:gd name="connsiteX4" fmla="*/ 43728 w 46585"/>
                  <a:gd name="connsiteY4" fmla="*/ 76200 h 79343"/>
                  <a:gd name="connsiteX5" fmla="*/ 46585 w 46585"/>
                  <a:gd name="connsiteY5" fmla="*/ 73438 h 79343"/>
                  <a:gd name="connsiteX6" fmla="*/ 21344 w 46585"/>
                  <a:gd name="connsiteY6" fmla="*/ 54769 h 79343"/>
                  <a:gd name="connsiteX7" fmla="*/ 6961 w 46585"/>
                  <a:gd name="connsiteY7" fmla="*/ 29623 h 79343"/>
                  <a:gd name="connsiteX8" fmla="*/ 4580 w 46585"/>
                  <a:gd name="connsiteY8" fmla="*/ 0 h 79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585" h="79343">
                    <a:moveTo>
                      <a:pt x="4580" y="0"/>
                    </a:moveTo>
                    <a:cubicBezTo>
                      <a:pt x="2675" y="3810"/>
                      <a:pt x="198" y="10382"/>
                      <a:pt x="8" y="18669"/>
                    </a:cubicBezTo>
                    <a:cubicBezTo>
                      <a:pt x="-182" y="28670"/>
                      <a:pt x="3056" y="36004"/>
                      <a:pt x="5342" y="40862"/>
                    </a:cubicBezTo>
                    <a:cubicBezTo>
                      <a:pt x="14962" y="61627"/>
                      <a:pt x="34012" y="74581"/>
                      <a:pt x="41632" y="79343"/>
                    </a:cubicBezTo>
                    <a:cubicBezTo>
                      <a:pt x="42109" y="78391"/>
                      <a:pt x="42775" y="77343"/>
                      <a:pt x="43728" y="76200"/>
                    </a:cubicBezTo>
                    <a:cubicBezTo>
                      <a:pt x="44680" y="74962"/>
                      <a:pt x="45728" y="74104"/>
                      <a:pt x="46585" y="73438"/>
                    </a:cubicBezTo>
                    <a:cubicBezTo>
                      <a:pt x="40489" y="70676"/>
                      <a:pt x="30393" y="65151"/>
                      <a:pt x="21344" y="54769"/>
                    </a:cubicBezTo>
                    <a:cubicBezTo>
                      <a:pt x="11533" y="43529"/>
                      <a:pt x="7914" y="32385"/>
                      <a:pt x="6961" y="29623"/>
                    </a:cubicBezTo>
                    <a:cubicBezTo>
                      <a:pt x="2961" y="16859"/>
                      <a:pt x="3723" y="6001"/>
                      <a:pt x="458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6" name="Freeform: Shape 925">
                <a:extLst>
                  <a:ext uri="{FF2B5EF4-FFF2-40B4-BE49-F238E27FC236}">
                    <a16:creationId xmlns:a16="http://schemas.microsoft.com/office/drawing/2014/main" id="{3F54A58D-F7A5-1CF4-C2DE-38CF956A0332}"/>
                  </a:ext>
                </a:extLst>
              </p:cNvPr>
              <p:cNvSpPr/>
              <p:nvPr/>
            </p:nvSpPr>
            <p:spPr>
              <a:xfrm>
                <a:off x="5702992" y="3884961"/>
                <a:ext cx="27533" cy="68199"/>
              </a:xfrm>
              <a:custGeom>
                <a:avLst/>
                <a:gdLst>
                  <a:gd name="connsiteX0" fmla="*/ 13150 w 27533"/>
                  <a:gd name="connsiteY0" fmla="*/ 0 h 68199"/>
                  <a:gd name="connsiteX1" fmla="*/ 1435 w 27533"/>
                  <a:gd name="connsiteY1" fmla="*/ 16288 h 68199"/>
                  <a:gd name="connsiteX2" fmla="*/ 1530 w 27533"/>
                  <a:gd name="connsiteY2" fmla="*/ 36481 h 68199"/>
                  <a:gd name="connsiteX3" fmla="*/ 19437 w 27533"/>
                  <a:gd name="connsiteY3" fmla="*/ 68199 h 68199"/>
                  <a:gd name="connsiteX4" fmla="*/ 21437 w 27533"/>
                  <a:gd name="connsiteY4" fmla="*/ 64103 h 68199"/>
                  <a:gd name="connsiteX5" fmla="*/ 27533 w 27533"/>
                  <a:gd name="connsiteY5" fmla="*/ 58293 h 68199"/>
                  <a:gd name="connsiteX6" fmla="*/ 16103 w 27533"/>
                  <a:gd name="connsiteY6" fmla="*/ 45720 h 68199"/>
                  <a:gd name="connsiteX7" fmla="*/ 8388 w 27533"/>
                  <a:gd name="connsiteY7" fmla="*/ 22193 h 68199"/>
                  <a:gd name="connsiteX8" fmla="*/ 13150 w 27533"/>
                  <a:gd name="connsiteY8" fmla="*/ 0 h 68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533" h="68199">
                    <a:moveTo>
                      <a:pt x="13150" y="0"/>
                    </a:moveTo>
                    <a:cubicBezTo>
                      <a:pt x="10293" y="2191"/>
                      <a:pt x="4197" y="7525"/>
                      <a:pt x="1435" y="16288"/>
                    </a:cubicBezTo>
                    <a:cubicBezTo>
                      <a:pt x="-1137" y="24289"/>
                      <a:pt x="292" y="30956"/>
                      <a:pt x="1530" y="36481"/>
                    </a:cubicBezTo>
                    <a:cubicBezTo>
                      <a:pt x="4959" y="51721"/>
                      <a:pt x="13627" y="62389"/>
                      <a:pt x="19437" y="68199"/>
                    </a:cubicBezTo>
                    <a:cubicBezTo>
                      <a:pt x="19818" y="66961"/>
                      <a:pt x="20485" y="65532"/>
                      <a:pt x="21437" y="64103"/>
                    </a:cubicBezTo>
                    <a:cubicBezTo>
                      <a:pt x="23438" y="61055"/>
                      <a:pt x="25914" y="59246"/>
                      <a:pt x="27533" y="58293"/>
                    </a:cubicBezTo>
                    <a:cubicBezTo>
                      <a:pt x="24390" y="55817"/>
                      <a:pt x="20008" y="51721"/>
                      <a:pt x="16103" y="45720"/>
                    </a:cubicBezTo>
                    <a:cubicBezTo>
                      <a:pt x="14008" y="42481"/>
                      <a:pt x="8864" y="34195"/>
                      <a:pt x="8388" y="22193"/>
                    </a:cubicBezTo>
                    <a:cubicBezTo>
                      <a:pt x="7912" y="11906"/>
                      <a:pt x="11150" y="4001"/>
                      <a:pt x="13150" y="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7" name="Freeform: Shape 926">
                <a:extLst>
                  <a:ext uri="{FF2B5EF4-FFF2-40B4-BE49-F238E27FC236}">
                    <a16:creationId xmlns:a16="http://schemas.microsoft.com/office/drawing/2014/main" id="{4B42E9FB-2D6D-2D37-3335-C99DC4333603}"/>
                  </a:ext>
                </a:extLst>
              </p:cNvPr>
              <p:cNvSpPr/>
              <p:nvPr/>
            </p:nvSpPr>
            <p:spPr>
              <a:xfrm>
                <a:off x="5491162" y="4068984"/>
                <a:ext cx="66293" cy="18859"/>
              </a:xfrm>
              <a:custGeom>
                <a:avLst/>
                <a:gdLst>
                  <a:gd name="connsiteX0" fmla="*/ 66294 w 66293"/>
                  <a:gd name="connsiteY0" fmla="*/ 18860 h 18859"/>
                  <a:gd name="connsiteX1" fmla="*/ 52578 w 66293"/>
                  <a:gd name="connsiteY1" fmla="*/ 8382 h 18859"/>
                  <a:gd name="connsiteX2" fmla="*/ 26479 w 66293"/>
                  <a:gd name="connsiteY2" fmla="*/ 0 h 18859"/>
                  <a:gd name="connsiteX3" fmla="*/ 10001 w 66293"/>
                  <a:gd name="connsiteY3" fmla="*/ 3715 h 18859"/>
                  <a:gd name="connsiteX4" fmla="*/ 0 w 66293"/>
                  <a:gd name="connsiteY4" fmla="*/ 12097 h 18859"/>
                  <a:gd name="connsiteX5" fmla="*/ 24289 w 66293"/>
                  <a:gd name="connsiteY5" fmla="*/ 4858 h 18859"/>
                  <a:gd name="connsiteX6" fmla="*/ 42767 w 66293"/>
                  <a:gd name="connsiteY6" fmla="*/ 7334 h 18859"/>
                  <a:gd name="connsiteX7" fmla="*/ 66294 w 66293"/>
                  <a:gd name="connsiteY7" fmla="*/ 18764 h 1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6293" h="18859">
                    <a:moveTo>
                      <a:pt x="66294" y="18860"/>
                    </a:moveTo>
                    <a:cubicBezTo>
                      <a:pt x="63437" y="16002"/>
                      <a:pt x="58864" y="12097"/>
                      <a:pt x="52578" y="8382"/>
                    </a:cubicBezTo>
                    <a:cubicBezTo>
                      <a:pt x="46768" y="5048"/>
                      <a:pt x="38195" y="0"/>
                      <a:pt x="26479" y="0"/>
                    </a:cubicBezTo>
                    <a:cubicBezTo>
                      <a:pt x="22955" y="0"/>
                      <a:pt x="16764" y="95"/>
                      <a:pt x="10001" y="3715"/>
                    </a:cubicBezTo>
                    <a:cubicBezTo>
                      <a:pt x="5048" y="6382"/>
                      <a:pt x="1810" y="9811"/>
                      <a:pt x="0" y="12097"/>
                    </a:cubicBezTo>
                    <a:cubicBezTo>
                      <a:pt x="4667" y="9335"/>
                      <a:pt x="13145" y="5334"/>
                      <a:pt x="24289" y="4858"/>
                    </a:cubicBezTo>
                    <a:cubicBezTo>
                      <a:pt x="32290" y="4477"/>
                      <a:pt x="38386" y="6191"/>
                      <a:pt x="42767" y="7334"/>
                    </a:cubicBezTo>
                    <a:cubicBezTo>
                      <a:pt x="52673" y="10096"/>
                      <a:pt x="60579" y="14573"/>
                      <a:pt x="66294" y="1876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8" name="Freeform: Shape 927">
                <a:extLst>
                  <a:ext uri="{FF2B5EF4-FFF2-40B4-BE49-F238E27FC236}">
                    <a16:creationId xmlns:a16="http://schemas.microsoft.com/office/drawing/2014/main" id="{516ECC2B-E537-EBD4-C4E1-5FA2E2CD8651}"/>
                  </a:ext>
                </a:extLst>
              </p:cNvPr>
              <p:cNvSpPr/>
              <p:nvPr/>
            </p:nvSpPr>
            <p:spPr>
              <a:xfrm>
                <a:off x="5356098" y="4023264"/>
                <a:ext cx="73247" cy="55435"/>
              </a:xfrm>
              <a:custGeom>
                <a:avLst/>
                <a:gdLst>
                  <a:gd name="connsiteX0" fmla="*/ 0 w 73247"/>
                  <a:gd name="connsiteY0" fmla="*/ 3524 h 55435"/>
                  <a:gd name="connsiteX1" fmla="*/ 14383 w 73247"/>
                  <a:gd name="connsiteY1" fmla="*/ 0 h 55435"/>
                  <a:gd name="connsiteX2" fmla="*/ 32290 w 73247"/>
                  <a:gd name="connsiteY2" fmla="*/ 4476 h 55435"/>
                  <a:gd name="connsiteX3" fmla="*/ 56959 w 73247"/>
                  <a:gd name="connsiteY3" fmla="*/ 25527 h 55435"/>
                  <a:gd name="connsiteX4" fmla="*/ 73247 w 73247"/>
                  <a:gd name="connsiteY4" fmla="*/ 47530 h 55435"/>
                  <a:gd name="connsiteX5" fmla="*/ 66294 w 73247"/>
                  <a:gd name="connsiteY5" fmla="*/ 55435 h 55435"/>
                  <a:gd name="connsiteX6" fmla="*/ 52292 w 73247"/>
                  <a:gd name="connsiteY6" fmla="*/ 29623 h 55435"/>
                  <a:gd name="connsiteX7" fmla="*/ 30575 w 73247"/>
                  <a:gd name="connsiteY7" fmla="*/ 7715 h 55435"/>
                  <a:gd name="connsiteX8" fmla="*/ 15145 w 73247"/>
                  <a:gd name="connsiteY8" fmla="*/ 3715 h 55435"/>
                  <a:gd name="connsiteX9" fmla="*/ 95 w 73247"/>
                  <a:gd name="connsiteY9" fmla="*/ 3524 h 55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3247" h="55435">
                    <a:moveTo>
                      <a:pt x="0" y="3524"/>
                    </a:moveTo>
                    <a:cubicBezTo>
                      <a:pt x="2953" y="2095"/>
                      <a:pt x="7906" y="190"/>
                      <a:pt x="14383" y="0"/>
                    </a:cubicBezTo>
                    <a:cubicBezTo>
                      <a:pt x="16097" y="0"/>
                      <a:pt x="22765" y="0"/>
                      <a:pt x="32290" y="4476"/>
                    </a:cubicBezTo>
                    <a:cubicBezTo>
                      <a:pt x="42767" y="9525"/>
                      <a:pt x="48958" y="16383"/>
                      <a:pt x="56959" y="25527"/>
                    </a:cubicBezTo>
                    <a:cubicBezTo>
                      <a:pt x="61436" y="30670"/>
                      <a:pt x="67246" y="37909"/>
                      <a:pt x="73247" y="47530"/>
                    </a:cubicBezTo>
                    <a:cubicBezTo>
                      <a:pt x="70961" y="50197"/>
                      <a:pt x="68580" y="52768"/>
                      <a:pt x="66294" y="55435"/>
                    </a:cubicBezTo>
                    <a:cubicBezTo>
                      <a:pt x="61627" y="44101"/>
                      <a:pt x="56388" y="35528"/>
                      <a:pt x="52292" y="29623"/>
                    </a:cubicBezTo>
                    <a:cubicBezTo>
                      <a:pt x="44863" y="18859"/>
                      <a:pt x="39910" y="11906"/>
                      <a:pt x="30575" y="7715"/>
                    </a:cubicBezTo>
                    <a:cubicBezTo>
                      <a:pt x="24384" y="4953"/>
                      <a:pt x="17621" y="4096"/>
                      <a:pt x="15145" y="3715"/>
                    </a:cubicBezTo>
                    <a:cubicBezTo>
                      <a:pt x="9049" y="2953"/>
                      <a:pt x="3810" y="3143"/>
                      <a:pt x="95" y="35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29" name="Freeform: Shape 928">
                <a:extLst>
                  <a:ext uri="{FF2B5EF4-FFF2-40B4-BE49-F238E27FC236}">
                    <a16:creationId xmlns:a16="http://schemas.microsoft.com/office/drawing/2014/main" id="{77E02139-48E7-56D0-37B7-3735A84F74CE}"/>
                  </a:ext>
                </a:extLst>
              </p:cNvPr>
              <p:cNvSpPr/>
              <p:nvPr/>
            </p:nvSpPr>
            <p:spPr>
              <a:xfrm>
                <a:off x="5476017" y="3947462"/>
                <a:ext cx="90963" cy="33606"/>
              </a:xfrm>
              <a:custGeom>
                <a:avLst/>
                <a:gdLst>
                  <a:gd name="connsiteX0" fmla="*/ 90964 w 90963"/>
                  <a:gd name="connsiteY0" fmla="*/ 25034 h 33606"/>
                  <a:gd name="connsiteX1" fmla="*/ 73057 w 90963"/>
                  <a:gd name="connsiteY1" fmla="*/ 13699 h 33606"/>
                  <a:gd name="connsiteX2" fmla="*/ 43910 w 90963"/>
                  <a:gd name="connsiteY2" fmla="*/ 2841 h 33606"/>
                  <a:gd name="connsiteX3" fmla="*/ 12192 w 90963"/>
                  <a:gd name="connsiteY3" fmla="*/ 174 h 33606"/>
                  <a:gd name="connsiteX4" fmla="*/ 7334 w 90963"/>
                  <a:gd name="connsiteY4" fmla="*/ 2079 h 33606"/>
                  <a:gd name="connsiteX5" fmla="*/ 0 w 90963"/>
                  <a:gd name="connsiteY5" fmla="*/ 6365 h 33606"/>
                  <a:gd name="connsiteX6" fmla="*/ 38862 w 90963"/>
                  <a:gd name="connsiteY6" fmla="*/ 9985 h 33606"/>
                  <a:gd name="connsiteX7" fmla="*/ 68104 w 90963"/>
                  <a:gd name="connsiteY7" fmla="*/ 21796 h 33606"/>
                  <a:gd name="connsiteX8" fmla="*/ 87725 w 90963"/>
                  <a:gd name="connsiteY8" fmla="*/ 33607 h 33606"/>
                  <a:gd name="connsiteX9" fmla="*/ 90869 w 90963"/>
                  <a:gd name="connsiteY9" fmla="*/ 25130 h 3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963" h="33606">
                    <a:moveTo>
                      <a:pt x="90964" y="25034"/>
                    </a:moveTo>
                    <a:cubicBezTo>
                      <a:pt x="86582" y="21700"/>
                      <a:pt x="80581" y="17605"/>
                      <a:pt x="73057" y="13699"/>
                    </a:cubicBezTo>
                    <a:cubicBezTo>
                      <a:pt x="59055" y="6365"/>
                      <a:pt x="47244" y="3603"/>
                      <a:pt x="43910" y="2841"/>
                    </a:cubicBezTo>
                    <a:cubicBezTo>
                      <a:pt x="31623" y="79"/>
                      <a:pt x="20669" y="-302"/>
                      <a:pt x="12192" y="174"/>
                    </a:cubicBezTo>
                    <a:cubicBezTo>
                      <a:pt x="10668" y="650"/>
                      <a:pt x="9049" y="1317"/>
                      <a:pt x="7334" y="2079"/>
                    </a:cubicBezTo>
                    <a:cubicBezTo>
                      <a:pt x="4381" y="3413"/>
                      <a:pt x="2000" y="4937"/>
                      <a:pt x="0" y="6365"/>
                    </a:cubicBezTo>
                    <a:cubicBezTo>
                      <a:pt x="16859" y="5222"/>
                      <a:pt x="30194" y="7604"/>
                      <a:pt x="38862" y="9985"/>
                    </a:cubicBezTo>
                    <a:cubicBezTo>
                      <a:pt x="51530" y="13318"/>
                      <a:pt x="61150" y="18272"/>
                      <a:pt x="68104" y="21796"/>
                    </a:cubicBezTo>
                    <a:cubicBezTo>
                      <a:pt x="76295" y="25987"/>
                      <a:pt x="82867" y="30273"/>
                      <a:pt x="87725" y="33607"/>
                    </a:cubicBezTo>
                    <a:cubicBezTo>
                      <a:pt x="88773" y="30749"/>
                      <a:pt x="89821" y="27987"/>
                      <a:pt x="90869" y="2513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0" name="Freeform: Shape 929">
                <a:extLst>
                  <a:ext uri="{FF2B5EF4-FFF2-40B4-BE49-F238E27FC236}">
                    <a16:creationId xmlns:a16="http://schemas.microsoft.com/office/drawing/2014/main" id="{6DCFBAB4-25AF-E88B-7156-EA40E38B7F33}"/>
                  </a:ext>
                </a:extLst>
              </p:cNvPr>
              <p:cNvSpPr/>
              <p:nvPr/>
            </p:nvSpPr>
            <p:spPr>
              <a:xfrm>
                <a:off x="5438393" y="4003548"/>
                <a:ext cx="83428" cy="28479"/>
              </a:xfrm>
              <a:custGeom>
                <a:avLst/>
                <a:gdLst>
                  <a:gd name="connsiteX0" fmla="*/ 0 w 83428"/>
                  <a:gd name="connsiteY0" fmla="*/ 15240 h 28479"/>
                  <a:gd name="connsiteX1" fmla="*/ 667 w 83428"/>
                  <a:gd name="connsiteY1" fmla="*/ 11811 h 28479"/>
                  <a:gd name="connsiteX2" fmla="*/ 3048 w 83428"/>
                  <a:gd name="connsiteY2" fmla="*/ 5715 h 28479"/>
                  <a:gd name="connsiteX3" fmla="*/ 11621 w 83428"/>
                  <a:gd name="connsiteY3" fmla="*/ 2476 h 28479"/>
                  <a:gd name="connsiteX4" fmla="*/ 25051 w 83428"/>
                  <a:gd name="connsiteY4" fmla="*/ 0 h 28479"/>
                  <a:gd name="connsiteX5" fmla="*/ 49911 w 83428"/>
                  <a:gd name="connsiteY5" fmla="*/ 13430 h 28479"/>
                  <a:gd name="connsiteX6" fmla="*/ 81439 w 83428"/>
                  <a:gd name="connsiteY6" fmla="*/ 19050 h 28479"/>
                  <a:gd name="connsiteX7" fmla="*/ 83344 w 83428"/>
                  <a:gd name="connsiteY7" fmla="*/ 24479 h 28479"/>
                  <a:gd name="connsiteX8" fmla="*/ 83344 w 83428"/>
                  <a:gd name="connsiteY8" fmla="*/ 28480 h 28479"/>
                  <a:gd name="connsiteX9" fmla="*/ 67628 w 83428"/>
                  <a:gd name="connsiteY9" fmla="*/ 27622 h 28479"/>
                  <a:gd name="connsiteX10" fmla="*/ 23527 w 83428"/>
                  <a:gd name="connsiteY10" fmla="*/ 13145 h 28479"/>
                  <a:gd name="connsiteX11" fmla="*/ 12763 w 83428"/>
                  <a:gd name="connsiteY11" fmla="*/ 12954 h 28479"/>
                  <a:gd name="connsiteX12" fmla="*/ 95 w 83428"/>
                  <a:gd name="connsiteY12" fmla="*/ 15240 h 28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3428" h="28479">
                    <a:moveTo>
                      <a:pt x="0" y="15240"/>
                    </a:moveTo>
                    <a:cubicBezTo>
                      <a:pt x="95" y="14192"/>
                      <a:pt x="286" y="13049"/>
                      <a:pt x="667" y="11811"/>
                    </a:cubicBezTo>
                    <a:cubicBezTo>
                      <a:pt x="1334" y="9334"/>
                      <a:pt x="2191" y="7239"/>
                      <a:pt x="3048" y="5715"/>
                    </a:cubicBezTo>
                    <a:cubicBezTo>
                      <a:pt x="5525" y="4572"/>
                      <a:pt x="8382" y="3429"/>
                      <a:pt x="11621" y="2476"/>
                    </a:cubicBezTo>
                    <a:cubicBezTo>
                      <a:pt x="16669" y="953"/>
                      <a:pt x="21336" y="286"/>
                      <a:pt x="25051" y="0"/>
                    </a:cubicBezTo>
                    <a:cubicBezTo>
                      <a:pt x="30671" y="4191"/>
                      <a:pt x="38957" y="9430"/>
                      <a:pt x="49911" y="13430"/>
                    </a:cubicBezTo>
                    <a:cubicBezTo>
                      <a:pt x="62675" y="18002"/>
                      <a:pt x="73914" y="19050"/>
                      <a:pt x="81439" y="19050"/>
                    </a:cubicBezTo>
                    <a:cubicBezTo>
                      <a:pt x="82105" y="20098"/>
                      <a:pt x="83058" y="22003"/>
                      <a:pt x="83344" y="24479"/>
                    </a:cubicBezTo>
                    <a:cubicBezTo>
                      <a:pt x="83534" y="26098"/>
                      <a:pt x="83344" y="27432"/>
                      <a:pt x="83344" y="28480"/>
                    </a:cubicBezTo>
                    <a:cubicBezTo>
                      <a:pt x="78486" y="28480"/>
                      <a:pt x="73247" y="28289"/>
                      <a:pt x="67628" y="27622"/>
                    </a:cubicBezTo>
                    <a:cubicBezTo>
                      <a:pt x="48959" y="25337"/>
                      <a:pt x="33909" y="18955"/>
                      <a:pt x="23527" y="13145"/>
                    </a:cubicBezTo>
                    <a:cubicBezTo>
                      <a:pt x="20479" y="12859"/>
                      <a:pt x="16859" y="12668"/>
                      <a:pt x="12763" y="12954"/>
                    </a:cubicBezTo>
                    <a:cubicBezTo>
                      <a:pt x="7715" y="13335"/>
                      <a:pt x="3429" y="14192"/>
                      <a:pt x="95" y="15240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1" name="Freeform: Shape 930">
                <a:extLst>
                  <a:ext uri="{FF2B5EF4-FFF2-40B4-BE49-F238E27FC236}">
                    <a16:creationId xmlns:a16="http://schemas.microsoft.com/office/drawing/2014/main" id="{223E4636-4BCE-27E1-860C-BF98E0733574}"/>
                  </a:ext>
                </a:extLst>
              </p:cNvPr>
              <p:cNvSpPr/>
              <p:nvPr/>
            </p:nvSpPr>
            <p:spPr>
              <a:xfrm>
                <a:off x="5292185" y="3957549"/>
                <a:ext cx="83153" cy="40283"/>
              </a:xfrm>
              <a:custGeom>
                <a:avLst/>
                <a:gdLst>
                  <a:gd name="connsiteX0" fmla="*/ 0 w 83153"/>
                  <a:gd name="connsiteY0" fmla="*/ 12090 h 40283"/>
                  <a:gd name="connsiteX1" fmla="*/ 11525 w 83153"/>
                  <a:gd name="connsiteY1" fmla="*/ 3613 h 40283"/>
                  <a:gd name="connsiteX2" fmla="*/ 33814 w 83153"/>
                  <a:gd name="connsiteY2" fmla="*/ 279 h 40283"/>
                  <a:gd name="connsiteX3" fmla="*/ 58484 w 83153"/>
                  <a:gd name="connsiteY3" fmla="*/ 9232 h 40283"/>
                  <a:gd name="connsiteX4" fmla="*/ 83153 w 83153"/>
                  <a:gd name="connsiteY4" fmla="*/ 33712 h 40283"/>
                  <a:gd name="connsiteX5" fmla="*/ 76867 w 83153"/>
                  <a:gd name="connsiteY5" fmla="*/ 36855 h 40283"/>
                  <a:gd name="connsiteX6" fmla="*/ 72104 w 83153"/>
                  <a:gd name="connsiteY6" fmla="*/ 40284 h 40283"/>
                  <a:gd name="connsiteX7" fmla="*/ 60865 w 83153"/>
                  <a:gd name="connsiteY7" fmla="*/ 23806 h 40283"/>
                  <a:gd name="connsiteX8" fmla="*/ 33147 w 83153"/>
                  <a:gd name="connsiteY8" fmla="*/ 7804 h 40283"/>
                  <a:gd name="connsiteX9" fmla="*/ 0 w 83153"/>
                  <a:gd name="connsiteY9" fmla="*/ 11995 h 40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3153" h="40283">
                    <a:moveTo>
                      <a:pt x="0" y="12090"/>
                    </a:moveTo>
                    <a:cubicBezTo>
                      <a:pt x="2286" y="9709"/>
                      <a:pt x="6001" y="6280"/>
                      <a:pt x="11525" y="3613"/>
                    </a:cubicBezTo>
                    <a:cubicBezTo>
                      <a:pt x="20765" y="-769"/>
                      <a:pt x="29242" y="-102"/>
                      <a:pt x="33814" y="279"/>
                    </a:cubicBezTo>
                    <a:cubicBezTo>
                      <a:pt x="45244" y="1327"/>
                      <a:pt x="53245" y="6089"/>
                      <a:pt x="58484" y="9232"/>
                    </a:cubicBezTo>
                    <a:cubicBezTo>
                      <a:pt x="71057" y="16852"/>
                      <a:pt x="78772" y="26758"/>
                      <a:pt x="83153" y="33712"/>
                    </a:cubicBezTo>
                    <a:cubicBezTo>
                      <a:pt x="81249" y="34474"/>
                      <a:pt x="79153" y="35521"/>
                      <a:pt x="76867" y="36855"/>
                    </a:cubicBezTo>
                    <a:cubicBezTo>
                      <a:pt x="75057" y="37998"/>
                      <a:pt x="73438" y="39141"/>
                      <a:pt x="72104" y="40284"/>
                    </a:cubicBezTo>
                    <a:cubicBezTo>
                      <a:pt x="70199" y="36093"/>
                      <a:pt x="66675" y="29902"/>
                      <a:pt x="60865" y="23806"/>
                    </a:cubicBezTo>
                    <a:cubicBezTo>
                      <a:pt x="57245" y="19996"/>
                      <a:pt x="48101" y="10947"/>
                      <a:pt x="33147" y="7804"/>
                    </a:cubicBezTo>
                    <a:cubicBezTo>
                      <a:pt x="17145" y="4470"/>
                      <a:pt x="4286" y="9994"/>
                      <a:pt x="0" y="11995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32" name="Freeform: Shape 931">
                <a:extLst>
                  <a:ext uri="{FF2B5EF4-FFF2-40B4-BE49-F238E27FC236}">
                    <a16:creationId xmlns:a16="http://schemas.microsoft.com/office/drawing/2014/main" id="{7274E90C-A3B1-0AC2-82B7-3D0453921D9A}"/>
                  </a:ext>
                </a:extLst>
              </p:cNvPr>
              <p:cNvSpPr/>
              <p:nvPr/>
            </p:nvSpPr>
            <p:spPr>
              <a:xfrm>
                <a:off x="5336000" y="3878176"/>
                <a:ext cx="87153" cy="51838"/>
              </a:xfrm>
              <a:custGeom>
                <a:avLst/>
                <a:gdLst>
                  <a:gd name="connsiteX0" fmla="*/ 0 w 87153"/>
                  <a:gd name="connsiteY0" fmla="*/ 2023 h 51838"/>
                  <a:gd name="connsiteX1" fmla="*/ 19526 w 87153"/>
                  <a:gd name="connsiteY1" fmla="*/ 23 h 51838"/>
                  <a:gd name="connsiteX2" fmla="*/ 44482 w 87153"/>
                  <a:gd name="connsiteY2" fmla="*/ 4499 h 51838"/>
                  <a:gd name="connsiteX3" fmla="*/ 74771 w 87153"/>
                  <a:gd name="connsiteY3" fmla="*/ 23930 h 51838"/>
                  <a:gd name="connsiteX4" fmla="*/ 87154 w 87153"/>
                  <a:gd name="connsiteY4" fmla="*/ 42980 h 51838"/>
                  <a:gd name="connsiteX5" fmla="*/ 83820 w 87153"/>
                  <a:gd name="connsiteY5" fmla="*/ 46123 h 51838"/>
                  <a:gd name="connsiteX6" fmla="*/ 80486 w 87153"/>
                  <a:gd name="connsiteY6" fmla="*/ 51839 h 51838"/>
                  <a:gd name="connsiteX7" fmla="*/ 64294 w 87153"/>
                  <a:gd name="connsiteY7" fmla="*/ 27550 h 51838"/>
                  <a:gd name="connsiteX8" fmla="*/ 33242 w 87153"/>
                  <a:gd name="connsiteY8" fmla="*/ 9929 h 51838"/>
                  <a:gd name="connsiteX9" fmla="*/ 95 w 87153"/>
                  <a:gd name="connsiteY9" fmla="*/ 2213 h 51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7153" h="51838">
                    <a:moveTo>
                      <a:pt x="0" y="2023"/>
                    </a:moveTo>
                    <a:cubicBezTo>
                      <a:pt x="4858" y="880"/>
                      <a:pt x="11525" y="-168"/>
                      <a:pt x="19526" y="23"/>
                    </a:cubicBezTo>
                    <a:cubicBezTo>
                      <a:pt x="30861" y="213"/>
                      <a:pt x="39624" y="2785"/>
                      <a:pt x="44482" y="4499"/>
                    </a:cubicBezTo>
                    <a:cubicBezTo>
                      <a:pt x="50197" y="6499"/>
                      <a:pt x="63246" y="11262"/>
                      <a:pt x="74771" y="23930"/>
                    </a:cubicBezTo>
                    <a:cubicBezTo>
                      <a:pt x="81344" y="31074"/>
                      <a:pt x="85058" y="38218"/>
                      <a:pt x="87154" y="42980"/>
                    </a:cubicBezTo>
                    <a:cubicBezTo>
                      <a:pt x="86106" y="43742"/>
                      <a:pt x="84963" y="44695"/>
                      <a:pt x="83820" y="46123"/>
                    </a:cubicBezTo>
                    <a:cubicBezTo>
                      <a:pt x="82010" y="48219"/>
                      <a:pt x="81058" y="50315"/>
                      <a:pt x="80486" y="51839"/>
                    </a:cubicBezTo>
                    <a:cubicBezTo>
                      <a:pt x="78010" y="45742"/>
                      <a:pt x="73343" y="36217"/>
                      <a:pt x="64294" y="27550"/>
                    </a:cubicBezTo>
                    <a:cubicBezTo>
                      <a:pt x="54197" y="17834"/>
                      <a:pt x="43720" y="13834"/>
                      <a:pt x="33242" y="9929"/>
                    </a:cubicBezTo>
                    <a:cubicBezTo>
                      <a:pt x="25527" y="6976"/>
                      <a:pt x="14288" y="3642"/>
                      <a:pt x="95" y="221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33" name="Freeform: Shape 932">
              <a:extLst>
                <a:ext uri="{FF2B5EF4-FFF2-40B4-BE49-F238E27FC236}">
                  <a16:creationId xmlns:a16="http://schemas.microsoft.com/office/drawing/2014/main" id="{F2FBFE7B-66E7-2CA4-C6A9-2F4C6365D919}"/>
                </a:ext>
              </a:extLst>
            </p:cNvPr>
            <p:cNvSpPr/>
            <p:nvPr/>
          </p:nvSpPr>
          <p:spPr>
            <a:xfrm>
              <a:off x="6689598" y="2880264"/>
              <a:ext cx="251841" cy="211645"/>
            </a:xfrm>
            <a:custGeom>
              <a:avLst/>
              <a:gdLst>
                <a:gd name="connsiteX0" fmla="*/ 251841 w 251841"/>
                <a:gd name="connsiteY0" fmla="*/ 4953 h 211645"/>
                <a:gd name="connsiteX1" fmla="*/ 45339 w 251841"/>
                <a:gd name="connsiteY1" fmla="*/ 211646 h 211645"/>
                <a:gd name="connsiteX2" fmla="*/ 45148 w 251841"/>
                <a:gd name="connsiteY2" fmla="*/ 211646 h 211645"/>
                <a:gd name="connsiteX3" fmla="*/ 7620 w 251841"/>
                <a:gd name="connsiteY3" fmla="*/ 188976 h 211645"/>
                <a:gd name="connsiteX4" fmla="*/ 0 w 251841"/>
                <a:gd name="connsiteY4" fmla="*/ 174974 h 211645"/>
                <a:gd name="connsiteX5" fmla="*/ 174974 w 251841"/>
                <a:gd name="connsiteY5" fmla="*/ 0 h 211645"/>
                <a:gd name="connsiteX6" fmla="*/ 251746 w 251841"/>
                <a:gd name="connsiteY6" fmla="*/ 4953 h 21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841" h="211645">
                  <a:moveTo>
                    <a:pt x="251841" y="4953"/>
                  </a:moveTo>
                  <a:lnTo>
                    <a:pt x="45339" y="211646"/>
                  </a:lnTo>
                  <a:lnTo>
                    <a:pt x="45148" y="211646"/>
                  </a:lnTo>
                  <a:cubicBezTo>
                    <a:pt x="41148" y="211169"/>
                    <a:pt x="21431" y="207645"/>
                    <a:pt x="7620" y="188976"/>
                  </a:cubicBezTo>
                  <a:cubicBezTo>
                    <a:pt x="4476" y="184785"/>
                    <a:pt x="1905" y="180022"/>
                    <a:pt x="0" y="174974"/>
                  </a:cubicBezTo>
                  <a:lnTo>
                    <a:pt x="174974" y="0"/>
                  </a:lnTo>
                  <a:cubicBezTo>
                    <a:pt x="198691" y="191"/>
                    <a:pt x="224600" y="1715"/>
                    <a:pt x="251746" y="4953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4" name="Freeform: Shape 933">
              <a:extLst>
                <a:ext uri="{FF2B5EF4-FFF2-40B4-BE49-F238E27FC236}">
                  <a16:creationId xmlns:a16="http://schemas.microsoft.com/office/drawing/2014/main" id="{9E1D9853-359F-9118-960E-EFB76D2D1E77}"/>
                </a:ext>
              </a:extLst>
            </p:cNvPr>
            <p:cNvSpPr/>
            <p:nvPr/>
          </p:nvSpPr>
          <p:spPr>
            <a:xfrm>
              <a:off x="6786371" y="2891313"/>
              <a:ext cx="262699" cy="196786"/>
            </a:xfrm>
            <a:custGeom>
              <a:avLst/>
              <a:gdLst>
                <a:gd name="connsiteX0" fmla="*/ 262700 w 262699"/>
                <a:gd name="connsiteY0" fmla="*/ 15145 h 196786"/>
                <a:gd name="connsiteX1" fmla="*/ 80963 w 262699"/>
                <a:gd name="connsiteY1" fmla="*/ 196787 h 196786"/>
                <a:gd name="connsiteX2" fmla="*/ 0 w 262699"/>
                <a:gd name="connsiteY2" fmla="*/ 196120 h 196786"/>
                <a:gd name="connsiteX3" fmla="*/ 196120 w 262699"/>
                <a:gd name="connsiteY3" fmla="*/ 0 h 196786"/>
                <a:gd name="connsiteX4" fmla="*/ 262700 w 262699"/>
                <a:gd name="connsiteY4" fmla="*/ 15050 h 19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699" h="196786">
                  <a:moveTo>
                    <a:pt x="262700" y="15145"/>
                  </a:moveTo>
                  <a:lnTo>
                    <a:pt x="80963" y="196787"/>
                  </a:lnTo>
                  <a:cubicBezTo>
                    <a:pt x="51626" y="195072"/>
                    <a:pt x="24479" y="195072"/>
                    <a:pt x="0" y="196120"/>
                  </a:cubicBezTo>
                  <a:lnTo>
                    <a:pt x="196120" y="0"/>
                  </a:lnTo>
                  <a:cubicBezTo>
                    <a:pt x="219837" y="4191"/>
                    <a:pt x="242031" y="9334"/>
                    <a:pt x="262700" y="15050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5" name="Freeform: Shape 934">
              <a:extLst>
                <a:ext uri="{FF2B5EF4-FFF2-40B4-BE49-F238E27FC236}">
                  <a16:creationId xmlns:a16="http://schemas.microsoft.com/office/drawing/2014/main" id="{6094B864-801F-EE8B-A50A-5571304A5BB2}"/>
                </a:ext>
              </a:extLst>
            </p:cNvPr>
            <p:cNvSpPr/>
            <p:nvPr/>
          </p:nvSpPr>
          <p:spPr>
            <a:xfrm>
              <a:off x="6920388" y="2920269"/>
              <a:ext cx="231838" cy="185737"/>
            </a:xfrm>
            <a:custGeom>
              <a:avLst/>
              <a:gdLst>
                <a:gd name="connsiteX0" fmla="*/ 231839 w 231838"/>
                <a:gd name="connsiteY0" fmla="*/ 22955 h 185737"/>
                <a:gd name="connsiteX1" fmla="*/ 69056 w 231838"/>
                <a:gd name="connsiteY1" fmla="*/ 185738 h 185737"/>
                <a:gd name="connsiteX2" fmla="*/ 6382 w 231838"/>
                <a:gd name="connsiteY2" fmla="*/ 173927 h 185737"/>
                <a:gd name="connsiteX3" fmla="*/ 0 w 231838"/>
                <a:gd name="connsiteY3" fmla="*/ 173165 h 185737"/>
                <a:gd name="connsiteX4" fmla="*/ 173164 w 231838"/>
                <a:gd name="connsiteY4" fmla="*/ 0 h 185737"/>
                <a:gd name="connsiteX5" fmla="*/ 231839 w 231838"/>
                <a:gd name="connsiteY5" fmla="*/ 22955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38" h="185737">
                  <a:moveTo>
                    <a:pt x="231839" y="22955"/>
                  </a:moveTo>
                  <a:lnTo>
                    <a:pt x="69056" y="185738"/>
                  </a:lnTo>
                  <a:cubicBezTo>
                    <a:pt x="49339" y="181070"/>
                    <a:pt x="28385" y="177165"/>
                    <a:pt x="6382" y="173927"/>
                  </a:cubicBezTo>
                  <a:cubicBezTo>
                    <a:pt x="4191" y="173641"/>
                    <a:pt x="2191" y="173260"/>
                    <a:pt x="0" y="173165"/>
                  </a:cubicBezTo>
                  <a:lnTo>
                    <a:pt x="173164" y="0"/>
                  </a:lnTo>
                  <a:cubicBezTo>
                    <a:pt x="195167" y="7429"/>
                    <a:pt x="214789" y="15526"/>
                    <a:pt x="231839" y="22955"/>
                  </a:cubicBezTo>
                  <a:close/>
                </a:path>
              </a:pathLst>
            </a:custGeom>
            <a:solidFill>
              <a:srgbClr val="FFFFFF">
                <a:alpha val="19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6" name="Freeform: Shape 935">
              <a:extLst>
                <a:ext uri="{FF2B5EF4-FFF2-40B4-BE49-F238E27FC236}">
                  <a16:creationId xmlns:a16="http://schemas.microsoft.com/office/drawing/2014/main" id="{E60623A5-C4CA-16C3-C87F-745097BEBA8A}"/>
                </a:ext>
              </a:extLst>
            </p:cNvPr>
            <p:cNvSpPr/>
            <p:nvPr/>
          </p:nvSpPr>
          <p:spPr>
            <a:xfrm>
              <a:off x="7229237" y="3000279"/>
              <a:ext cx="74903" cy="289464"/>
            </a:xfrm>
            <a:custGeom>
              <a:avLst/>
              <a:gdLst>
                <a:gd name="connsiteX0" fmla="*/ 69770 w 74903"/>
                <a:gd name="connsiteY0" fmla="*/ 172593 h 289464"/>
                <a:gd name="connsiteX1" fmla="*/ 69008 w 74903"/>
                <a:gd name="connsiteY1" fmla="*/ 176975 h 289464"/>
                <a:gd name="connsiteX2" fmla="*/ 33194 w 74903"/>
                <a:gd name="connsiteY2" fmla="*/ 289465 h 289464"/>
                <a:gd name="connsiteX3" fmla="*/ 25289 w 74903"/>
                <a:gd name="connsiteY3" fmla="*/ 286226 h 289464"/>
                <a:gd name="connsiteX4" fmla="*/ 9572 w 74903"/>
                <a:gd name="connsiteY4" fmla="*/ 266033 h 289464"/>
                <a:gd name="connsiteX5" fmla="*/ 428 w 74903"/>
                <a:gd name="connsiteY5" fmla="*/ 207550 h 289464"/>
                <a:gd name="connsiteX6" fmla="*/ 5286 w 74903"/>
                <a:gd name="connsiteY6" fmla="*/ 118967 h 289464"/>
                <a:gd name="connsiteX7" fmla="*/ 27289 w 74903"/>
                <a:gd name="connsiteY7" fmla="*/ 7906 h 289464"/>
                <a:gd name="connsiteX8" fmla="*/ 49482 w 74903"/>
                <a:gd name="connsiteY8" fmla="*/ 0 h 289464"/>
                <a:gd name="connsiteX9" fmla="*/ 59102 w 74903"/>
                <a:gd name="connsiteY9" fmla="*/ 1238 h 289464"/>
                <a:gd name="connsiteX10" fmla="*/ 62055 w 74903"/>
                <a:gd name="connsiteY10" fmla="*/ 11335 h 289464"/>
                <a:gd name="connsiteX11" fmla="*/ 69770 w 74903"/>
                <a:gd name="connsiteY11" fmla="*/ 172688 h 289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903" h="289464">
                  <a:moveTo>
                    <a:pt x="69770" y="172593"/>
                  </a:moveTo>
                  <a:cubicBezTo>
                    <a:pt x="69485" y="174022"/>
                    <a:pt x="69294" y="175546"/>
                    <a:pt x="69008" y="176975"/>
                  </a:cubicBezTo>
                  <a:cubicBezTo>
                    <a:pt x="62341" y="215741"/>
                    <a:pt x="50720" y="254127"/>
                    <a:pt x="33194" y="289465"/>
                  </a:cubicBezTo>
                  <a:cubicBezTo>
                    <a:pt x="30527" y="288798"/>
                    <a:pt x="27955" y="287750"/>
                    <a:pt x="25289" y="286226"/>
                  </a:cubicBezTo>
                  <a:cubicBezTo>
                    <a:pt x="20811" y="283559"/>
                    <a:pt x="15478" y="278892"/>
                    <a:pt x="9572" y="266033"/>
                  </a:cubicBezTo>
                  <a:cubicBezTo>
                    <a:pt x="-1572" y="241363"/>
                    <a:pt x="-238" y="217742"/>
                    <a:pt x="428" y="207550"/>
                  </a:cubicBezTo>
                  <a:cubicBezTo>
                    <a:pt x="2143" y="177927"/>
                    <a:pt x="3095" y="148400"/>
                    <a:pt x="5286" y="118967"/>
                  </a:cubicBezTo>
                  <a:cubicBezTo>
                    <a:pt x="10144" y="49149"/>
                    <a:pt x="8048" y="22003"/>
                    <a:pt x="27289" y="7906"/>
                  </a:cubicBezTo>
                  <a:cubicBezTo>
                    <a:pt x="29480" y="6382"/>
                    <a:pt x="37862" y="286"/>
                    <a:pt x="49482" y="0"/>
                  </a:cubicBezTo>
                  <a:cubicBezTo>
                    <a:pt x="52911" y="0"/>
                    <a:pt x="56149" y="476"/>
                    <a:pt x="59102" y="1238"/>
                  </a:cubicBezTo>
                  <a:cubicBezTo>
                    <a:pt x="60150" y="4477"/>
                    <a:pt x="61103" y="7906"/>
                    <a:pt x="62055" y="11335"/>
                  </a:cubicBezTo>
                  <a:cubicBezTo>
                    <a:pt x="76152" y="63913"/>
                    <a:pt x="78533" y="118967"/>
                    <a:pt x="69770" y="17268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37" name="Freeform: Shape 936">
              <a:extLst>
                <a:ext uri="{FF2B5EF4-FFF2-40B4-BE49-F238E27FC236}">
                  <a16:creationId xmlns:a16="http://schemas.microsoft.com/office/drawing/2014/main" id="{F221BB39-3431-92A0-5ACB-DDAC4CA0329C}"/>
                </a:ext>
              </a:extLst>
            </p:cNvPr>
            <p:cNvSpPr/>
            <p:nvPr/>
          </p:nvSpPr>
          <p:spPr>
            <a:xfrm>
              <a:off x="7238708" y="3000084"/>
              <a:ext cx="106982" cy="290704"/>
            </a:xfrm>
            <a:custGeom>
              <a:avLst/>
              <a:gdLst>
                <a:gd name="connsiteX0" fmla="*/ 49346 w 106982"/>
                <a:gd name="connsiteY0" fmla="*/ 100 h 290704"/>
                <a:gd name="connsiteX1" fmla="*/ 27152 w 106982"/>
                <a:gd name="connsiteY1" fmla="*/ 8006 h 290704"/>
                <a:gd name="connsiteX2" fmla="*/ 5054 w 106982"/>
                <a:gd name="connsiteY2" fmla="*/ 118972 h 290704"/>
                <a:gd name="connsiteX3" fmla="*/ 387 w 106982"/>
                <a:gd name="connsiteY3" fmla="*/ 207555 h 290704"/>
                <a:gd name="connsiteX4" fmla="*/ 9531 w 106982"/>
                <a:gd name="connsiteY4" fmla="*/ 266134 h 290704"/>
                <a:gd name="connsiteX5" fmla="*/ 25247 w 106982"/>
                <a:gd name="connsiteY5" fmla="*/ 286327 h 290704"/>
                <a:gd name="connsiteX6" fmla="*/ 66681 w 106982"/>
                <a:gd name="connsiteY6" fmla="*/ 284422 h 290704"/>
                <a:gd name="connsiteX7" fmla="*/ 96304 w 106982"/>
                <a:gd name="connsiteY7" fmla="*/ 229367 h 290704"/>
                <a:gd name="connsiteX8" fmla="*/ 106210 w 106982"/>
                <a:gd name="connsiteY8" fmla="*/ 106685 h 290704"/>
                <a:gd name="connsiteX9" fmla="*/ 82683 w 106982"/>
                <a:gd name="connsiteY9" fmla="*/ 16388 h 290704"/>
                <a:gd name="connsiteX10" fmla="*/ 49346 w 106982"/>
                <a:gd name="connsiteY10" fmla="*/ 5 h 2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982" h="290704">
                  <a:moveTo>
                    <a:pt x="49346" y="100"/>
                  </a:moveTo>
                  <a:cubicBezTo>
                    <a:pt x="37725" y="291"/>
                    <a:pt x="29343" y="6482"/>
                    <a:pt x="27152" y="8006"/>
                  </a:cubicBezTo>
                  <a:cubicBezTo>
                    <a:pt x="7911" y="22008"/>
                    <a:pt x="10007" y="49154"/>
                    <a:pt x="5054" y="118972"/>
                  </a:cubicBezTo>
                  <a:cubicBezTo>
                    <a:pt x="2959" y="148500"/>
                    <a:pt x="2101" y="178027"/>
                    <a:pt x="387" y="207555"/>
                  </a:cubicBezTo>
                  <a:cubicBezTo>
                    <a:pt x="-185" y="217842"/>
                    <a:pt x="-1614" y="241369"/>
                    <a:pt x="9531" y="266134"/>
                  </a:cubicBezTo>
                  <a:cubicBezTo>
                    <a:pt x="15341" y="278897"/>
                    <a:pt x="20675" y="283660"/>
                    <a:pt x="25247" y="286327"/>
                  </a:cubicBezTo>
                  <a:cubicBezTo>
                    <a:pt x="38868" y="294328"/>
                    <a:pt x="56203" y="289946"/>
                    <a:pt x="66681" y="284422"/>
                  </a:cubicBezTo>
                  <a:cubicBezTo>
                    <a:pt x="78397" y="278230"/>
                    <a:pt x="87255" y="266229"/>
                    <a:pt x="96304" y="229367"/>
                  </a:cubicBezTo>
                  <a:cubicBezTo>
                    <a:pt x="104019" y="198030"/>
                    <a:pt x="108972" y="160597"/>
                    <a:pt x="106210" y="106685"/>
                  </a:cubicBezTo>
                  <a:cubicBezTo>
                    <a:pt x="103066" y="44773"/>
                    <a:pt x="93160" y="27437"/>
                    <a:pt x="82683" y="16388"/>
                  </a:cubicBezTo>
                  <a:cubicBezTo>
                    <a:pt x="78206" y="11626"/>
                    <a:pt x="66014" y="-281"/>
                    <a:pt x="49346" y="5"/>
                  </a:cubicBezTo>
                  <a:close/>
                </a:path>
              </a:pathLst>
            </a:custGeom>
            <a:solidFill>
              <a:srgbClr val="12415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938" name="Graphic 4">
            <a:extLst>
              <a:ext uri="{FF2B5EF4-FFF2-40B4-BE49-F238E27FC236}">
                <a16:creationId xmlns:a16="http://schemas.microsoft.com/office/drawing/2014/main" id="{DF2A8FFC-123D-654B-5359-6E969F1CA86C}"/>
              </a:ext>
            </a:extLst>
          </p:cNvPr>
          <p:cNvGrpSpPr/>
          <p:nvPr/>
        </p:nvGrpSpPr>
        <p:grpSpPr>
          <a:xfrm>
            <a:off x="7779068" y="2000950"/>
            <a:ext cx="1872643" cy="4378593"/>
            <a:chOff x="4613126" y="2470477"/>
            <a:chExt cx="1412213" cy="3302020"/>
          </a:xfrm>
        </p:grpSpPr>
        <p:sp>
          <p:nvSpPr>
            <p:cNvPr id="939" name="Freeform: Shape 938">
              <a:extLst>
                <a:ext uri="{FF2B5EF4-FFF2-40B4-BE49-F238E27FC236}">
                  <a16:creationId xmlns:a16="http://schemas.microsoft.com/office/drawing/2014/main" id="{C67ECB53-1D49-2605-2FCB-D331EA1E934F}"/>
                </a:ext>
              </a:extLst>
            </p:cNvPr>
            <p:cNvSpPr/>
            <p:nvPr/>
          </p:nvSpPr>
          <p:spPr>
            <a:xfrm>
              <a:off x="5388673" y="3508152"/>
              <a:ext cx="443865" cy="26003"/>
            </a:xfrm>
            <a:custGeom>
              <a:avLst/>
              <a:gdLst>
                <a:gd name="connsiteX0" fmla="*/ 435864 w 443865"/>
                <a:gd name="connsiteY0" fmla="*/ 0 h 26003"/>
                <a:gd name="connsiteX1" fmla="*/ 443865 w 443865"/>
                <a:gd name="connsiteY1" fmla="*/ 8001 h 26003"/>
                <a:gd name="connsiteX2" fmla="*/ 443865 w 443865"/>
                <a:gd name="connsiteY2" fmla="*/ 18002 h 26003"/>
                <a:gd name="connsiteX3" fmla="*/ 435864 w 443865"/>
                <a:gd name="connsiteY3" fmla="*/ 26003 h 26003"/>
                <a:gd name="connsiteX4" fmla="*/ 8001 w 443865"/>
                <a:gd name="connsiteY4" fmla="*/ 26003 h 26003"/>
                <a:gd name="connsiteX5" fmla="*/ 0 w 443865"/>
                <a:gd name="connsiteY5" fmla="*/ 18002 h 26003"/>
                <a:gd name="connsiteX6" fmla="*/ 0 w 443865"/>
                <a:gd name="connsiteY6" fmla="*/ 8001 h 26003"/>
                <a:gd name="connsiteX7" fmla="*/ 8001 w 443865"/>
                <a:gd name="connsiteY7" fmla="*/ 0 h 2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3865" h="26003">
                  <a:moveTo>
                    <a:pt x="435864" y="0"/>
                  </a:moveTo>
                  <a:cubicBezTo>
                    <a:pt x="440283" y="0"/>
                    <a:pt x="443865" y="3582"/>
                    <a:pt x="443865" y="8001"/>
                  </a:cubicBezTo>
                  <a:lnTo>
                    <a:pt x="443865" y="18002"/>
                  </a:lnTo>
                  <a:cubicBezTo>
                    <a:pt x="443865" y="22421"/>
                    <a:pt x="440283" y="26003"/>
                    <a:pt x="435864" y="26003"/>
                  </a:cubicBezTo>
                  <a:lnTo>
                    <a:pt x="8001" y="26003"/>
                  </a:lnTo>
                  <a:cubicBezTo>
                    <a:pt x="3582" y="26003"/>
                    <a:pt x="0" y="22421"/>
                    <a:pt x="0" y="18002"/>
                  </a:cubicBezTo>
                  <a:lnTo>
                    <a:pt x="0" y="8001"/>
                  </a:lnTo>
                  <a:cubicBezTo>
                    <a:pt x="0" y="3582"/>
                    <a:pt x="3582" y="0"/>
                    <a:pt x="8001" y="0"/>
                  </a:cubicBezTo>
                  <a:close/>
                </a:path>
              </a:pathLst>
            </a:custGeom>
            <a:solidFill>
              <a:srgbClr val="80808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940" name="Graphic 4">
              <a:extLst>
                <a:ext uri="{FF2B5EF4-FFF2-40B4-BE49-F238E27FC236}">
                  <a16:creationId xmlns:a16="http://schemas.microsoft.com/office/drawing/2014/main" id="{0D6C63BE-D2EE-A5A8-FC3C-CE8E469E9ED7}"/>
                </a:ext>
              </a:extLst>
            </p:cNvPr>
            <p:cNvGrpSpPr/>
            <p:nvPr/>
          </p:nvGrpSpPr>
          <p:grpSpPr>
            <a:xfrm>
              <a:off x="5475732" y="3221883"/>
              <a:ext cx="168318" cy="149585"/>
              <a:chOff x="5475732" y="3221883"/>
              <a:chExt cx="168318" cy="149585"/>
            </a:xfrm>
          </p:grpSpPr>
          <p:sp>
            <p:nvSpPr>
              <p:cNvPr id="941" name="Freeform: Shape 940">
                <a:extLst>
                  <a:ext uri="{FF2B5EF4-FFF2-40B4-BE49-F238E27FC236}">
                    <a16:creationId xmlns:a16="http://schemas.microsoft.com/office/drawing/2014/main" id="{EA6A4ACB-847C-85F8-3B57-4DD11DD5EB34}"/>
                  </a:ext>
                </a:extLst>
              </p:cNvPr>
              <p:cNvSpPr/>
              <p:nvPr/>
            </p:nvSpPr>
            <p:spPr>
              <a:xfrm>
                <a:off x="5475732" y="3221883"/>
                <a:ext cx="168318" cy="149585"/>
              </a:xfrm>
              <a:custGeom>
                <a:avLst/>
                <a:gdLst>
                  <a:gd name="connsiteX0" fmla="*/ 161544 w 168318"/>
                  <a:gd name="connsiteY0" fmla="*/ 81006 h 149585"/>
                  <a:gd name="connsiteX1" fmla="*/ 159544 w 168318"/>
                  <a:gd name="connsiteY1" fmla="*/ 81387 h 149585"/>
                  <a:gd name="connsiteX2" fmla="*/ 152876 w 168318"/>
                  <a:gd name="connsiteY2" fmla="*/ 79672 h 149585"/>
                  <a:gd name="connsiteX3" fmla="*/ 144589 w 168318"/>
                  <a:gd name="connsiteY3" fmla="*/ 58717 h 149585"/>
                  <a:gd name="connsiteX4" fmla="*/ 141541 w 168318"/>
                  <a:gd name="connsiteY4" fmla="*/ 48430 h 149585"/>
                  <a:gd name="connsiteX5" fmla="*/ 129445 w 168318"/>
                  <a:gd name="connsiteY5" fmla="*/ 43954 h 149585"/>
                  <a:gd name="connsiteX6" fmla="*/ 116872 w 168318"/>
                  <a:gd name="connsiteY6" fmla="*/ 45478 h 149585"/>
                  <a:gd name="connsiteX7" fmla="*/ 124587 w 168318"/>
                  <a:gd name="connsiteY7" fmla="*/ 81863 h 149585"/>
                  <a:gd name="connsiteX8" fmla="*/ 108871 w 168318"/>
                  <a:gd name="connsiteY8" fmla="*/ 105295 h 149585"/>
                  <a:gd name="connsiteX9" fmla="*/ 81153 w 168318"/>
                  <a:gd name="connsiteY9" fmla="*/ 128821 h 149585"/>
                  <a:gd name="connsiteX10" fmla="*/ 58388 w 168318"/>
                  <a:gd name="connsiteY10" fmla="*/ 139870 h 149585"/>
                  <a:gd name="connsiteX11" fmla="*/ 43910 w 168318"/>
                  <a:gd name="connsiteY11" fmla="*/ 136918 h 149585"/>
                  <a:gd name="connsiteX12" fmla="*/ 34480 w 168318"/>
                  <a:gd name="connsiteY12" fmla="*/ 141775 h 149585"/>
                  <a:gd name="connsiteX13" fmla="*/ 18383 w 168318"/>
                  <a:gd name="connsiteY13" fmla="*/ 143871 h 149585"/>
                  <a:gd name="connsiteX14" fmla="*/ 16097 w 168318"/>
                  <a:gd name="connsiteY14" fmla="*/ 145014 h 149585"/>
                  <a:gd name="connsiteX15" fmla="*/ 10573 w 168318"/>
                  <a:gd name="connsiteY15" fmla="*/ 149586 h 149585"/>
                  <a:gd name="connsiteX16" fmla="*/ 1714 w 168318"/>
                  <a:gd name="connsiteY16" fmla="*/ 101675 h 149585"/>
                  <a:gd name="connsiteX17" fmla="*/ 0 w 168318"/>
                  <a:gd name="connsiteY17" fmla="*/ 81292 h 149585"/>
                  <a:gd name="connsiteX18" fmla="*/ 5239 w 168318"/>
                  <a:gd name="connsiteY18" fmla="*/ 78053 h 149585"/>
                  <a:gd name="connsiteX19" fmla="*/ 10763 w 168318"/>
                  <a:gd name="connsiteY19" fmla="*/ 73005 h 149585"/>
                  <a:gd name="connsiteX20" fmla="*/ 22479 w 168318"/>
                  <a:gd name="connsiteY20" fmla="*/ 50812 h 149585"/>
                  <a:gd name="connsiteX21" fmla="*/ 33623 w 168318"/>
                  <a:gd name="connsiteY21" fmla="*/ 35953 h 149585"/>
                  <a:gd name="connsiteX22" fmla="*/ 50768 w 168318"/>
                  <a:gd name="connsiteY22" fmla="*/ 15760 h 149585"/>
                  <a:gd name="connsiteX23" fmla="*/ 70580 w 168318"/>
                  <a:gd name="connsiteY23" fmla="*/ 1758 h 149585"/>
                  <a:gd name="connsiteX24" fmla="*/ 72866 w 168318"/>
                  <a:gd name="connsiteY24" fmla="*/ 996 h 149585"/>
                  <a:gd name="connsiteX25" fmla="*/ 105251 w 168318"/>
                  <a:gd name="connsiteY25" fmla="*/ 5092 h 149585"/>
                  <a:gd name="connsiteX26" fmla="*/ 139637 w 168318"/>
                  <a:gd name="connsiteY26" fmla="*/ 18617 h 149585"/>
                  <a:gd name="connsiteX27" fmla="*/ 158782 w 168318"/>
                  <a:gd name="connsiteY27" fmla="*/ 34810 h 149585"/>
                  <a:gd name="connsiteX28" fmla="*/ 161068 w 168318"/>
                  <a:gd name="connsiteY28" fmla="*/ 42334 h 149585"/>
                  <a:gd name="connsiteX29" fmla="*/ 167830 w 168318"/>
                  <a:gd name="connsiteY29" fmla="*/ 68052 h 149585"/>
                  <a:gd name="connsiteX30" fmla="*/ 168116 w 168318"/>
                  <a:gd name="connsiteY30" fmla="*/ 73481 h 149585"/>
                  <a:gd name="connsiteX31" fmla="*/ 161354 w 168318"/>
                  <a:gd name="connsiteY31" fmla="*/ 81292 h 14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8318" h="149585">
                    <a:moveTo>
                      <a:pt x="161544" y="81006"/>
                    </a:moveTo>
                    <a:cubicBezTo>
                      <a:pt x="160877" y="81196"/>
                      <a:pt x="160211" y="81292"/>
                      <a:pt x="159544" y="81387"/>
                    </a:cubicBezTo>
                    <a:cubicBezTo>
                      <a:pt x="156020" y="81672"/>
                      <a:pt x="153162" y="79863"/>
                      <a:pt x="152876" y="79672"/>
                    </a:cubicBezTo>
                    <a:cubicBezTo>
                      <a:pt x="148685" y="76910"/>
                      <a:pt x="148399" y="72243"/>
                      <a:pt x="144589" y="58717"/>
                    </a:cubicBezTo>
                    <a:cubicBezTo>
                      <a:pt x="143351" y="54241"/>
                      <a:pt x="142304" y="50716"/>
                      <a:pt x="141541" y="48430"/>
                    </a:cubicBezTo>
                    <a:cubicBezTo>
                      <a:pt x="139541" y="47097"/>
                      <a:pt x="135350" y="44620"/>
                      <a:pt x="129445" y="43954"/>
                    </a:cubicBezTo>
                    <a:cubicBezTo>
                      <a:pt x="123634" y="43287"/>
                      <a:pt x="119063" y="44620"/>
                      <a:pt x="116872" y="45478"/>
                    </a:cubicBezTo>
                    <a:cubicBezTo>
                      <a:pt x="127349" y="54336"/>
                      <a:pt x="124873" y="69290"/>
                      <a:pt x="124587" y="81863"/>
                    </a:cubicBezTo>
                    <a:cubicBezTo>
                      <a:pt x="124301" y="92055"/>
                      <a:pt x="119634" y="103009"/>
                      <a:pt x="108871" y="105295"/>
                    </a:cubicBezTo>
                    <a:cubicBezTo>
                      <a:pt x="104489" y="115105"/>
                      <a:pt x="94393" y="133108"/>
                      <a:pt x="81153" y="128821"/>
                    </a:cubicBezTo>
                    <a:cubicBezTo>
                      <a:pt x="79343" y="130821"/>
                      <a:pt x="71247" y="139299"/>
                      <a:pt x="58388" y="139870"/>
                    </a:cubicBezTo>
                    <a:cubicBezTo>
                      <a:pt x="51911" y="140156"/>
                      <a:pt x="46863" y="138251"/>
                      <a:pt x="43910" y="136918"/>
                    </a:cubicBezTo>
                    <a:cubicBezTo>
                      <a:pt x="40291" y="139775"/>
                      <a:pt x="36957" y="141109"/>
                      <a:pt x="34480" y="141775"/>
                    </a:cubicBezTo>
                    <a:cubicBezTo>
                      <a:pt x="27813" y="143585"/>
                      <a:pt x="24098" y="141680"/>
                      <a:pt x="18383" y="143871"/>
                    </a:cubicBezTo>
                    <a:cubicBezTo>
                      <a:pt x="17526" y="144157"/>
                      <a:pt x="16764" y="144538"/>
                      <a:pt x="16097" y="145014"/>
                    </a:cubicBezTo>
                    <a:cubicBezTo>
                      <a:pt x="13621" y="146443"/>
                      <a:pt x="11811" y="148157"/>
                      <a:pt x="10573" y="149586"/>
                    </a:cubicBezTo>
                    <a:cubicBezTo>
                      <a:pt x="6858" y="135298"/>
                      <a:pt x="3715" y="119201"/>
                      <a:pt x="1714" y="101675"/>
                    </a:cubicBezTo>
                    <a:cubicBezTo>
                      <a:pt x="953" y="94627"/>
                      <a:pt x="381" y="87769"/>
                      <a:pt x="0" y="81292"/>
                    </a:cubicBezTo>
                    <a:cubicBezTo>
                      <a:pt x="1429" y="80529"/>
                      <a:pt x="3238" y="79482"/>
                      <a:pt x="5239" y="78053"/>
                    </a:cubicBezTo>
                    <a:cubicBezTo>
                      <a:pt x="7048" y="76720"/>
                      <a:pt x="8954" y="75100"/>
                      <a:pt x="10763" y="73005"/>
                    </a:cubicBezTo>
                    <a:cubicBezTo>
                      <a:pt x="16859" y="66147"/>
                      <a:pt x="16669" y="60908"/>
                      <a:pt x="22479" y="50812"/>
                    </a:cubicBezTo>
                    <a:cubicBezTo>
                      <a:pt x="24003" y="48145"/>
                      <a:pt x="27241" y="44049"/>
                      <a:pt x="33623" y="35953"/>
                    </a:cubicBezTo>
                    <a:cubicBezTo>
                      <a:pt x="41053" y="26428"/>
                      <a:pt x="44958" y="21570"/>
                      <a:pt x="50768" y="15760"/>
                    </a:cubicBezTo>
                    <a:cubicBezTo>
                      <a:pt x="57340" y="9187"/>
                      <a:pt x="62960" y="4711"/>
                      <a:pt x="70580" y="1758"/>
                    </a:cubicBezTo>
                    <a:cubicBezTo>
                      <a:pt x="70961" y="1662"/>
                      <a:pt x="71819" y="1282"/>
                      <a:pt x="72866" y="996"/>
                    </a:cubicBezTo>
                    <a:cubicBezTo>
                      <a:pt x="81058" y="-1385"/>
                      <a:pt x="89249" y="710"/>
                      <a:pt x="105251" y="5092"/>
                    </a:cubicBezTo>
                    <a:cubicBezTo>
                      <a:pt x="107823" y="5758"/>
                      <a:pt x="122206" y="9759"/>
                      <a:pt x="139637" y="18617"/>
                    </a:cubicBezTo>
                    <a:cubicBezTo>
                      <a:pt x="148876" y="23284"/>
                      <a:pt x="155257" y="27380"/>
                      <a:pt x="158782" y="34810"/>
                    </a:cubicBezTo>
                    <a:cubicBezTo>
                      <a:pt x="159734" y="36905"/>
                      <a:pt x="160115" y="38239"/>
                      <a:pt x="161068" y="42334"/>
                    </a:cubicBezTo>
                    <a:cubicBezTo>
                      <a:pt x="162496" y="48430"/>
                      <a:pt x="164782" y="57098"/>
                      <a:pt x="167830" y="68052"/>
                    </a:cubicBezTo>
                    <a:cubicBezTo>
                      <a:pt x="168116" y="69100"/>
                      <a:pt x="168592" y="71100"/>
                      <a:pt x="168116" y="73481"/>
                    </a:cubicBezTo>
                    <a:cubicBezTo>
                      <a:pt x="167449" y="76815"/>
                      <a:pt x="164973" y="80149"/>
                      <a:pt x="161354" y="81292"/>
                    </a:cubicBezTo>
                    <a:close/>
                  </a:path>
                </a:pathLst>
              </a:custGeom>
              <a:solidFill>
                <a:srgbClr val="FBBAA8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942" name="Freeform: Shape 941">
                <a:extLst>
                  <a:ext uri="{FF2B5EF4-FFF2-40B4-BE49-F238E27FC236}">
                    <a16:creationId xmlns:a16="http://schemas.microsoft.com/office/drawing/2014/main" id="{02DD5C0F-5642-A8A9-E6D3-6953AE776A0A}"/>
                  </a:ext>
                </a:extLst>
              </p:cNvPr>
              <p:cNvSpPr/>
              <p:nvPr/>
            </p:nvSpPr>
            <p:spPr>
              <a:xfrm>
                <a:off x="5515546" y="3305651"/>
                <a:ext cx="31241" cy="53245"/>
              </a:xfrm>
              <a:custGeom>
                <a:avLst/>
                <a:gdLst>
                  <a:gd name="connsiteX0" fmla="*/ 4286 w 31241"/>
                  <a:gd name="connsiteY0" fmla="*/ 53054 h 53245"/>
                  <a:gd name="connsiteX1" fmla="*/ 3334 w 31241"/>
                  <a:gd name="connsiteY1" fmla="*/ 49340 h 53245"/>
                  <a:gd name="connsiteX2" fmla="*/ 4858 w 31241"/>
                  <a:gd name="connsiteY2" fmla="*/ 44482 h 53245"/>
                  <a:gd name="connsiteX3" fmla="*/ 9620 w 31241"/>
                  <a:gd name="connsiteY3" fmla="*/ 40767 h 53245"/>
                  <a:gd name="connsiteX4" fmla="*/ 21336 w 31241"/>
                  <a:gd name="connsiteY4" fmla="*/ 39624 h 53245"/>
                  <a:gd name="connsiteX5" fmla="*/ 25051 w 31241"/>
                  <a:gd name="connsiteY5" fmla="*/ 32099 h 53245"/>
                  <a:gd name="connsiteX6" fmla="*/ 30766 w 31241"/>
                  <a:gd name="connsiteY6" fmla="*/ 25241 h 53245"/>
                  <a:gd name="connsiteX7" fmla="*/ 29242 w 31241"/>
                  <a:gd name="connsiteY7" fmla="*/ 12859 h 53245"/>
                  <a:gd name="connsiteX8" fmla="*/ 31242 w 31241"/>
                  <a:gd name="connsiteY8" fmla="*/ 5620 h 53245"/>
                  <a:gd name="connsiteX9" fmla="*/ 23051 w 31241"/>
                  <a:gd name="connsiteY9" fmla="*/ 4286 h 53245"/>
                  <a:gd name="connsiteX10" fmla="*/ 13240 w 31241"/>
                  <a:gd name="connsiteY10" fmla="*/ 0 h 53245"/>
                  <a:gd name="connsiteX11" fmla="*/ 10478 w 31241"/>
                  <a:gd name="connsiteY11" fmla="*/ 12192 h 53245"/>
                  <a:gd name="connsiteX12" fmla="*/ 0 w 31241"/>
                  <a:gd name="connsiteY12" fmla="*/ 28670 h 53245"/>
                  <a:gd name="connsiteX13" fmla="*/ 4191 w 31241"/>
                  <a:gd name="connsiteY13" fmla="*/ 34385 h 53245"/>
                  <a:gd name="connsiteX14" fmla="*/ 5715 w 31241"/>
                  <a:gd name="connsiteY14" fmla="*/ 39148 h 53245"/>
                  <a:gd name="connsiteX15" fmla="*/ 2477 w 31241"/>
                  <a:gd name="connsiteY15" fmla="*/ 44291 h 53245"/>
                  <a:gd name="connsiteX16" fmla="*/ 2096 w 31241"/>
                  <a:gd name="connsiteY16" fmla="*/ 49244 h 53245"/>
                  <a:gd name="connsiteX17" fmla="*/ 4001 w 31241"/>
                  <a:gd name="connsiteY17" fmla="*/ 53245 h 53245"/>
                  <a:gd name="connsiteX18" fmla="*/ 4286 w 31241"/>
                  <a:gd name="connsiteY18" fmla="*/ 53054 h 5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1241" h="53245">
                    <a:moveTo>
                      <a:pt x="4286" y="53054"/>
                    </a:moveTo>
                    <a:cubicBezTo>
                      <a:pt x="3905" y="52388"/>
                      <a:pt x="3429" y="51054"/>
                      <a:pt x="3334" y="49340"/>
                    </a:cubicBezTo>
                    <a:cubicBezTo>
                      <a:pt x="3334" y="46863"/>
                      <a:pt x="4477" y="45149"/>
                      <a:pt x="4858" y="44482"/>
                    </a:cubicBezTo>
                    <a:cubicBezTo>
                      <a:pt x="6287" y="42291"/>
                      <a:pt x="8287" y="41434"/>
                      <a:pt x="9620" y="40767"/>
                    </a:cubicBezTo>
                    <a:cubicBezTo>
                      <a:pt x="14288" y="38671"/>
                      <a:pt x="18955" y="39243"/>
                      <a:pt x="21336" y="39624"/>
                    </a:cubicBezTo>
                    <a:cubicBezTo>
                      <a:pt x="22098" y="37529"/>
                      <a:pt x="23241" y="34862"/>
                      <a:pt x="25051" y="32099"/>
                    </a:cubicBezTo>
                    <a:cubicBezTo>
                      <a:pt x="26956" y="29051"/>
                      <a:pt x="29051" y="26861"/>
                      <a:pt x="30766" y="25241"/>
                    </a:cubicBezTo>
                    <a:cubicBezTo>
                      <a:pt x="29813" y="22860"/>
                      <a:pt x="28575" y="18383"/>
                      <a:pt x="29242" y="12859"/>
                    </a:cubicBezTo>
                    <a:cubicBezTo>
                      <a:pt x="29623" y="9811"/>
                      <a:pt x="30480" y="7334"/>
                      <a:pt x="31242" y="5620"/>
                    </a:cubicBezTo>
                    <a:cubicBezTo>
                      <a:pt x="28956" y="5525"/>
                      <a:pt x="26194" y="5144"/>
                      <a:pt x="23051" y="4286"/>
                    </a:cubicBezTo>
                    <a:cubicBezTo>
                      <a:pt x="18860" y="3143"/>
                      <a:pt x="15621" y="1429"/>
                      <a:pt x="13240" y="0"/>
                    </a:cubicBezTo>
                    <a:cubicBezTo>
                      <a:pt x="12954" y="3334"/>
                      <a:pt x="12192" y="7525"/>
                      <a:pt x="10478" y="12192"/>
                    </a:cubicBezTo>
                    <a:cubicBezTo>
                      <a:pt x="7525" y="20098"/>
                      <a:pt x="3048" y="25527"/>
                      <a:pt x="0" y="28670"/>
                    </a:cubicBezTo>
                    <a:cubicBezTo>
                      <a:pt x="1238" y="29813"/>
                      <a:pt x="2857" y="31623"/>
                      <a:pt x="4191" y="34385"/>
                    </a:cubicBezTo>
                    <a:cubicBezTo>
                      <a:pt x="5048" y="36195"/>
                      <a:pt x="5429" y="37814"/>
                      <a:pt x="5715" y="39148"/>
                    </a:cubicBezTo>
                    <a:cubicBezTo>
                      <a:pt x="4763" y="40005"/>
                      <a:pt x="3238" y="41720"/>
                      <a:pt x="2477" y="44291"/>
                    </a:cubicBezTo>
                    <a:cubicBezTo>
                      <a:pt x="2191" y="45244"/>
                      <a:pt x="1714" y="46958"/>
                      <a:pt x="2096" y="49244"/>
                    </a:cubicBezTo>
                    <a:cubicBezTo>
                      <a:pt x="2477" y="51149"/>
                      <a:pt x="3429" y="52578"/>
                      <a:pt x="4001" y="53245"/>
                    </a:cubicBezTo>
                    <a:cubicBezTo>
                      <a:pt x="4096" y="53245"/>
                      <a:pt x="4191" y="53054"/>
                      <a:pt x="4286" y="53054"/>
                    </a:cubicBezTo>
                    <a:close/>
                  </a:path>
                </a:pathLst>
              </a:custGeom>
              <a:solidFill>
                <a:srgbClr val="000000">
                  <a:alpha val="25000"/>
                </a:srgbClr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943" name="Freeform: Shape 942">
              <a:extLst>
                <a:ext uri="{FF2B5EF4-FFF2-40B4-BE49-F238E27FC236}">
                  <a16:creationId xmlns:a16="http://schemas.microsoft.com/office/drawing/2014/main" id="{A3DC0E2C-DC26-1E4C-BB42-FF87A49601A2}"/>
                </a:ext>
              </a:extLst>
            </p:cNvPr>
            <p:cNvSpPr/>
            <p:nvPr/>
          </p:nvSpPr>
          <p:spPr>
            <a:xfrm>
              <a:off x="4836096" y="3141016"/>
              <a:ext cx="668496" cy="381487"/>
            </a:xfrm>
            <a:custGeom>
              <a:avLst/>
              <a:gdLst>
                <a:gd name="connsiteX0" fmla="*/ 668496 w 668496"/>
                <a:gd name="connsiteY0" fmla="*/ 229310 h 381487"/>
                <a:gd name="connsiteX1" fmla="*/ 445516 w 668496"/>
                <a:gd name="connsiteY1" fmla="*/ 324560 h 381487"/>
                <a:gd name="connsiteX2" fmla="*/ 315309 w 668496"/>
                <a:gd name="connsiteY2" fmla="*/ 377138 h 381487"/>
                <a:gd name="connsiteX3" fmla="*/ 276828 w 668496"/>
                <a:gd name="connsiteY3" fmla="*/ 379424 h 381487"/>
                <a:gd name="connsiteX4" fmla="*/ 256064 w 668496"/>
                <a:gd name="connsiteY4" fmla="*/ 368851 h 381487"/>
                <a:gd name="connsiteX5" fmla="*/ 245967 w 668496"/>
                <a:gd name="connsiteY5" fmla="*/ 360946 h 381487"/>
                <a:gd name="connsiteX6" fmla="*/ 210439 w 668496"/>
                <a:gd name="connsiteY6" fmla="*/ 331513 h 381487"/>
                <a:gd name="connsiteX7" fmla="*/ 104426 w 668496"/>
                <a:gd name="connsiteY7" fmla="*/ 231787 h 381487"/>
                <a:gd name="connsiteX8" fmla="*/ 1270 w 668496"/>
                <a:gd name="connsiteY8" fmla="*/ 62051 h 381487"/>
                <a:gd name="connsiteX9" fmla="*/ 45371 w 668496"/>
                <a:gd name="connsiteY9" fmla="*/ 4139 h 381487"/>
                <a:gd name="connsiteX10" fmla="*/ 112522 w 668496"/>
                <a:gd name="connsiteY10" fmla="*/ 12521 h 381487"/>
                <a:gd name="connsiteX11" fmla="*/ 221393 w 668496"/>
                <a:gd name="connsiteY11" fmla="*/ 144537 h 381487"/>
                <a:gd name="connsiteX12" fmla="*/ 271399 w 668496"/>
                <a:gd name="connsiteY12" fmla="*/ 207498 h 381487"/>
                <a:gd name="connsiteX13" fmla="*/ 304641 w 668496"/>
                <a:gd name="connsiteY13" fmla="*/ 241121 h 381487"/>
                <a:gd name="connsiteX14" fmla="*/ 324358 w 668496"/>
                <a:gd name="connsiteY14" fmla="*/ 258837 h 381487"/>
                <a:gd name="connsiteX15" fmla="*/ 512572 w 668496"/>
                <a:gd name="connsiteY15" fmla="*/ 186352 h 381487"/>
                <a:gd name="connsiteX16" fmla="*/ 639826 w 668496"/>
                <a:gd name="connsiteY16" fmla="*/ 153586 h 381487"/>
                <a:gd name="connsiteX17" fmla="*/ 668496 w 668496"/>
                <a:gd name="connsiteY17" fmla="*/ 229120 h 381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8496" h="381487">
                  <a:moveTo>
                    <a:pt x="668496" y="229310"/>
                  </a:moveTo>
                  <a:cubicBezTo>
                    <a:pt x="595725" y="261409"/>
                    <a:pt x="521526" y="293223"/>
                    <a:pt x="445516" y="324560"/>
                  </a:cubicBezTo>
                  <a:cubicBezTo>
                    <a:pt x="401796" y="342562"/>
                    <a:pt x="358457" y="360088"/>
                    <a:pt x="315309" y="377138"/>
                  </a:cubicBezTo>
                  <a:cubicBezTo>
                    <a:pt x="309689" y="379329"/>
                    <a:pt x="294640" y="384282"/>
                    <a:pt x="276828" y="379424"/>
                  </a:cubicBezTo>
                  <a:cubicBezTo>
                    <a:pt x="267398" y="376757"/>
                    <a:pt x="260350" y="372280"/>
                    <a:pt x="256064" y="368851"/>
                  </a:cubicBezTo>
                  <a:cubicBezTo>
                    <a:pt x="252635" y="366184"/>
                    <a:pt x="249206" y="363422"/>
                    <a:pt x="245967" y="360946"/>
                  </a:cubicBezTo>
                  <a:cubicBezTo>
                    <a:pt x="233585" y="350849"/>
                    <a:pt x="221774" y="341133"/>
                    <a:pt x="210439" y="331513"/>
                  </a:cubicBezTo>
                  <a:cubicBezTo>
                    <a:pt x="166529" y="294080"/>
                    <a:pt x="131286" y="259695"/>
                    <a:pt x="104426" y="231787"/>
                  </a:cubicBezTo>
                  <a:cubicBezTo>
                    <a:pt x="603" y="123487"/>
                    <a:pt x="-3588" y="85768"/>
                    <a:pt x="1270" y="62051"/>
                  </a:cubicBezTo>
                  <a:cubicBezTo>
                    <a:pt x="5461" y="41287"/>
                    <a:pt x="20034" y="14235"/>
                    <a:pt x="45371" y="4139"/>
                  </a:cubicBezTo>
                  <a:cubicBezTo>
                    <a:pt x="71945" y="-6529"/>
                    <a:pt x="99187" y="6044"/>
                    <a:pt x="112522" y="12521"/>
                  </a:cubicBezTo>
                  <a:cubicBezTo>
                    <a:pt x="166243" y="38238"/>
                    <a:pt x="180816" y="84625"/>
                    <a:pt x="221393" y="144537"/>
                  </a:cubicBezTo>
                  <a:cubicBezTo>
                    <a:pt x="233489" y="162349"/>
                    <a:pt x="249777" y="183971"/>
                    <a:pt x="271399" y="207498"/>
                  </a:cubicBezTo>
                  <a:cubicBezTo>
                    <a:pt x="281305" y="218356"/>
                    <a:pt x="292354" y="229691"/>
                    <a:pt x="304641" y="241121"/>
                  </a:cubicBezTo>
                  <a:cubicBezTo>
                    <a:pt x="310832" y="247027"/>
                    <a:pt x="317500" y="252932"/>
                    <a:pt x="324358" y="258837"/>
                  </a:cubicBezTo>
                  <a:cubicBezTo>
                    <a:pt x="402368" y="217213"/>
                    <a:pt x="467138" y="197115"/>
                    <a:pt x="512572" y="186352"/>
                  </a:cubicBezTo>
                  <a:cubicBezTo>
                    <a:pt x="544100" y="178923"/>
                    <a:pt x="582867" y="171970"/>
                    <a:pt x="639826" y="153586"/>
                  </a:cubicBezTo>
                  <a:lnTo>
                    <a:pt x="668496" y="229120"/>
                  </a:ln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4" name="Freeform: Shape 943">
              <a:extLst>
                <a:ext uri="{FF2B5EF4-FFF2-40B4-BE49-F238E27FC236}">
                  <a16:creationId xmlns:a16="http://schemas.microsoft.com/office/drawing/2014/main" id="{DADB6EBA-AC4C-112E-6AA7-02BAECD6A040}"/>
                </a:ext>
              </a:extLst>
            </p:cNvPr>
            <p:cNvSpPr/>
            <p:nvPr/>
          </p:nvSpPr>
          <p:spPr>
            <a:xfrm>
              <a:off x="4986762" y="5633751"/>
              <a:ext cx="245700" cy="102965"/>
            </a:xfrm>
            <a:custGeom>
              <a:avLst/>
              <a:gdLst>
                <a:gd name="connsiteX0" fmla="*/ 245320 w 245700"/>
                <a:gd name="connsiteY0" fmla="*/ 69532 h 102965"/>
                <a:gd name="connsiteX1" fmla="*/ 240271 w 245700"/>
                <a:gd name="connsiteY1" fmla="*/ 90392 h 102965"/>
                <a:gd name="connsiteX2" fmla="*/ 231985 w 245700"/>
                <a:gd name="connsiteY2" fmla="*/ 98679 h 102965"/>
                <a:gd name="connsiteX3" fmla="*/ 217697 w 245700"/>
                <a:gd name="connsiteY3" fmla="*/ 102966 h 102965"/>
                <a:gd name="connsiteX4" fmla="*/ 69584 w 245700"/>
                <a:gd name="connsiteY4" fmla="*/ 101727 h 102965"/>
                <a:gd name="connsiteX5" fmla="*/ 63488 w 245700"/>
                <a:gd name="connsiteY5" fmla="*/ 95536 h 102965"/>
                <a:gd name="connsiteX6" fmla="*/ 57677 w 245700"/>
                <a:gd name="connsiteY6" fmla="*/ 101632 h 102965"/>
                <a:gd name="connsiteX7" fmla="*/ 3480 w 245700"/>
                <a:gd name="connsiteY7" fmla="*/ 102203 h 102965"/>
                <a:gd name="connsiteX8" fmla="*/ 2432 w 245700"/>
                <a:gd name="connsiteY8" fmla="*/ 87725 h 102965"/>
                <a:gd name="connsiteX9" fmla="*/ 146 w 245700"/>
                <a:gd name="connsiteY9" fmla="*/ 22003 h 102965"/>
                <a:gd name="connsiteX10" fmla="*/ 6337 w 245700"/>
                <a:gd name="connsiteY10" fmla="*/ 4953 h 102965"/>
                <a:gd name="connsiteX11" fmla="*/ 8433 w 245700"/>
                <a:gd name="connsiteY11" fmla="*/ 3238 h 102965"/>
                <a:gd name="connsiteX12" fmla="*/ 13100 w 245700"/>
                <a:gd name="connsiteY12" fmla="*/ 1143 h 102965"/>
                <a:gd name="connsiteX13" fmla="*/ 109874 w 245700"/>
                <a:gd name="connsiteY13" fmla="*/ 0 h 102965"/>
                <a:gd name="connsiteX14" fmla="*/ 120161 w 245700"/>
                <a:gd name="connsiteY14" fmla="*/ 5048 h 102965"/>
                <a:gd name="connsiteX15" fmla="*/ 193409 w 245700"/>
                <a:gd name="connsiteY15" fmla="*/ 37338 h 102965"/>
                <a:gd name="connsiteX16" fmla="*/ 245320 w 245700"/>
                <a:gd name="connsiteY16" fmla="*/ 69437 h 10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5700" h="102965">
                  <a:moveTo>
                    <a:pt x="245320" y="69532"/>
                  </a:moveTo>
                  <a:cubicBezTo>
                    <a:pt x="246558" y="75629"/>
                    <a:pt x="244748" y="83725"/>
                    <a:pt x="240271" y="90392"/>
                  </a:cubicBezTo>
                  <a:cubicBezTo>
                    <a:pt x="238271" y="93631"/>
                    <a:pt x="235414" y="96583"/>
                    <a:pt x="231985" y="98679"/>
                  </a:cubicBezTo>
                  <a:cubicBezTo>
                    <a:pt x="226555" y="102203"/>
                    <a:pt x="221031" y="102870"/>
                    <a:pt x="217697" y="102966"/>
                  </a:cubicBezTo>
                  <a:cubicBezTo>
                    <a:pt x="168358" y="102489"/>
                    <a:pt x="119018" y="102203"/>
                    <a:pt x="69584" y="101727"/>
                  </a:cubicBezTo>
                  <a:cubicBezTo>
                    <a:pt x="67583" y="99631"/>
                    <a:pt x="65488" y="97631"/>
                    <a:pt x="63488" y="95536"/>
                  </a:cubicBezTo>
                  <a:cubicBezTo>
                    <a:pt x="61392" y="97536"/>
                    <a:pt x="59582" y="99536"/>
                    <a:pt x="57677" y="101632"/>
                  </a:cubicBezTo>
                  <a:cubicBezTo>
                    <a:pt x="39485" y="101822"/>
                    <a:pt x="21482" y="102013"/>
                    <a:pt x="3480" y="102203"/>
                  </a:cubicBezTo>
                  <a:cubicBezTo>
                    <a:pt x="3099" y="97250"/>
                    <a:pt x="2813" y="92393"/>
                    <a:pt x="2432" y="87725"/>
                  </a:cubicBezTo>
                  <a:cubicBezTo>
                    <a:pt x="337" y="56197"/>
                    <a:pt x="-330" y="32576"/>
                    <a:pt x="146" y="22003"/>
                  </a:cubicBezTo>
                  <a:cubicBezTo>
                    <a:pt x="337" y="17240"/>
                    <a:pt x="1004" y="9811"/>
                    <a:pt x="6337" y="4953"/>
                  </a:cubicBezTo>
                  <a:cubicBezTo>
                    <a:pt x="7004" y="4191"/>
                    <a:pt x="7671" y="3620"/>
                    <a:pt x="8433" y="3238"/>
                  </a:cubicBezTo>
                  <a:cubicBezTo>
                    <a:pt x="10338" y="2000"/>
                    <a:pt x="11957" y="1429"/>
                    <a:pt x="13100" y="1143"/>
                  </a:cubicBezTo>
                  <a:cubicBezTo>
                    <a:pt x="45390" y="667"/>
                    <a:pt x="77585" y="286"/>
                    <a:pt x="109874" y="0"/>
                  </a:cubicBezTo>
                  <a:cubicBezTo>
                    <a:pt x="113399" y="1810"/>
                    <a:pt x="116828" y="3524"/>
                    <a:pt x="120161" y="5048"/>
                  </a:cubicBezTo>
                  <a:cubicBezTo>
                    <a:pt x="149594" y="19621"/>
                    <a:pt x="174549" y="30004"/>
                    <a:pt x="193409" y="37338"/>
                  </a:cubicBezTo>
                  <a:cubicBezTo>
                    <a:pt x="222365" y="48578"/>
                    <a:pt x="242367" y="54483"/>
                    <a:pt x="245320" y="69437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5" name="Freeform: Shape 944">
              <a:extLst>
                <a:ext uri="{FF2B5EF4-FFF2-40B4-BE49-F238E27FC236}">
                  <a16:creationId xmlns:a16="http://schemas.microsoft.com/office/drawing/2014/main" id="{94A3AE08-60E1-925E-780D-BAF2CAF9DBB5}"/>
                </a:ext>
              </a:extLst>
            </p:cNvPr>
            <p:cNvSpPr/>
            <p:nvPr/>
          </p:nvSpPr>
          <p:spPr>
            <a:xfrm>
              <a:off x="4989194" y="5721476"/>
              <a:ext cx="237934" cy="15240"/>
            </a:xfrm>
            <a:custGeom>
              <a:avLst/>
              <a:gdLst>
                <a:gd name="connsiteX0" fmla="*/ 237839 w 237934"/>
                <a:gd name="connsiteY0" fmla="*/ 2667 h 15240"/>
                <a:gd name="connsiteX1" fmla="*/ 229553 w 237934"/>
                <a:gd name="connsiteY1" fmla="*/ 10954 h 15240"/>
                <a:gd name="connsiteX2" fmla="*/ 215265 w 237934"/>
                <a:gd name="connsiteY2" fmla="*/ 15240 h 15240"/>
                <a:gd name="connsiteX3" fmla="*/ 67151 w 237934"/>
                <a:gd name="connsiteY3" fmla="*/ 14002 h 15240"/>
                <a:gd name="connsiteX4" fmla="*/ 61055 w 237934"/>
                <a:gd name="connsiteY4" fmla="*/ 7811 h 15240"/>
                <a:gd name="connsiteX5" fmla="*/ 55245 w 237934"/>
                <a:gd name="connsiteY5" fmla="*/ 13907 h 15240"/>
                <a:gd name="connsiteX6" fmla="*/ 1048 w 237934"/>
                <a:gd name="connsiteY6" fmla="*/ 14478 h 15240"/>
                <a:gd name="connsiteX7" fmla="*/ 0 w 237934"/>
                <a:gd name="connsiteY7" fmla="*/ 0 h 15240"/>
                <a:gd name="connsiteX8" fmla="*/ 191 w 237934"/>
                <a:gd name="connsiteY8" fmla="*/ 0 h 15240"/>
                <a:gd name="connsiteX9" fmla="*/ 76486 w 237934"/>
                <a:gd name="connsiteY9" fmla="*/ 191 h 15240"/>
                <a:gd name="connsiteX10" fmla="*/ 237935 w 237934"/>
                <a:gd name="connsiteY10" fmla="*/ 2572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934" h="15240">
                  <a:moveTo>
                    <a:pt x="237839" y="2667"/>
                  </a:moveTo>
                  <a:cubicBezTo>
                    <a:pt x="235839" y="5905"/>
                    <a:pt x="232982" y="8858"/>
                    <a:pt x="229553" y="10954"/>
                  </a:cubicBezTo>
                  <a:cubicBezTo>
                    <a:pt x="224123" y="14478"/>
                    <a:pt x="218599" y="15145"/>
                    <a:pt x="215265" y="15240"/>
                  </a:cubicBezTo>
                  <a:cubicBezTo>
                    <a:pt x="165926" y="14764"/>
                    <a:pt x="116586" y="14478"/>
                    <a:pt x="67151" y="14002"/>
                  </a:cubicBezTo>
                  <a:cubicBezTo>
                    <a:pt x="65151" y="11906"/>
                    <a:pt x="63056" y="9906"/>
                    <a:pt x="61055" y="7811"/>
                  </a:cubicBezTo>
                  <a:cubicBezTo>
                    <a:pt x="58960" y="9811"/>
                    <a:pt x="57150" y="11811"/>
                    <a:pt x="55245" y="13907"/>
                  </a:cubicBezTo>
                  <a:cubicBezTo>
                    <a:pt x="37052" y="14097"/>
                    <a:pt x="19050" y="14288"/>
                    <a:pt x="1048" y="14478"/>
                  </a:cubicBezTo>
                  <a:cubicBezTo>
                    <a:pt x="667" y="9525"/>
                    <a:pt x="381" y="4667"/>
                    <a:pt x="0" y="0"/>
                  </a:cubicBezTo>
                  <a:lnTo>
                    <a:pt x="191" y="0"/>
                  </a:lnTo>
                  <a:cubicBezTo>
                    <a:pt x="25432" y="0"/>
                    <a:pt x="50864" y="0"/>
                    <a:pt x="76486" y="191"/>
                  </a:cubicBezTo>
                  <a:cubicBezTo>
                    <a:pt x="130874" y="667"/>
                    <a:pt x="184785" y="1429"/>
                    <a:pt x="237935" y="257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6" name="Freeform: Shape 945">
              <a:extLst>
                <a:ext uri="{FF2B5EF4-FFF2-40B4-BE49-F238E27FC236}">
                  <a16:creationId xmlns:a16="http://schemas.microsoft.com/office/drawing/2014/main" id="{7DDA893F-3FBA-3A99-6B8F-1D0DD5B66721}"/>
                </a:ext>
              </a:extLst>
            </p:cNvPr>
            <p:cNvSpPr/>
            <p:nvPr/>
          </p:nvSpPr>
          <p:spPr>
            <a:xfrm>
              <a:off x="4995005" y="5633847"/>
              <a:ext cx="111918" cy="30712"/>
            </a:xfrm>
            <a:custGeom>
              <a:avLst/>
              <a:gdLst>
                <a:gd name="connsiteX0" fmla="*/ 111919 w 111918"/>
                <a:gd name="connsiteY0" fmla="*/ 5048 h 30712"/>
                <a:gd name="connsiteX1" fmla="*/ 103346 w 111918"/>
                <a:gd name="connsiteY1" fmla="*/ 11811 h 30712"/>
                <a:gd name="connsiteX2" fmla="*/ 68771 w 111918"/>
                <a:gd name="connsiteY2" fmla="*/ 27051 h 30712"/>
                <a:gd name="connsiteX3" fmla="*/ 33528 w 111918"/>
                <a:gd name="connsiteY3" fmla="*/ 29623 h 30712"/>
                <a:gd name="connsiteX4" fmla="*/ 5429 w 111918"/>
                <a:gd name="connsiteY4" fmla="*/ 15145 h 30712"/>
                <a:gd name="connsiteX5" fmla="*/ 0 w 111918"/>
                <a:gd name="connsiteY5" fmla="*/ 3238 h 30712"/>
                <a:gd name="connsiteX6" fmla="*/ 4667 w 111918"/>
                <a:gd name="connsiteY6" fmla="*/ 1143 h 30712"/>
                <a:gd name="connsiteX7" fmla="*/ 101441 w 111918"/>
                <a:gd name="connsiteY7" fmla="*/ 0 h 30712"/>
                <a:gd name="connsiteX8" fmla="*/ 111728 w 111918"/>
                <a:gd name="connsiteY8" fmla="*/ 5048 h 30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918" h="30712">
                  <a:moveTo>
                    <a:pt x="111919" y="5048"/>
                  </a:moveTo>
                  <a:cubicBezTo>
                    <a:pt x="109538" y="7144"/>
                    <a:pt x="106680" y="9620"/>
                    <a:pt x="103346" y="11811"/>
                  </a:cubicBezTo>
                  <a:cubicBezTo>
                    <a:pt x="89154" y="21907"/>
                    <a:pt x="75724" y="25337"/>
                    <a:pt x="68771" y="27051"/>
                  </a:cubicBezTo>
                  <a:cubicBezTo>
                    <a:pt x="58674" y="29527"/>
                    <a:pt x="47625" y="32290"/>
                    <a:pt x="33528" y="29623"/>
                  </a:cubicBezTo>
                  <a:cubicBezTo>
                    <a:pt x="26289" y="28194"/>
                    <a:pt x="13335" y="25908"/>
                    <a:pt x="5429" y="15145"/>
                  </a:cubicBezTo>
                  <a:cubicBezTo>
                    <a:pt x="2286" y="10763"/>
                    <a:pt x="1048" y="6572"/>
                    <a:pt x="0" y="3238"/>
                  </a:cubicBezTo>
                  <a:cubicBezTo>
                    <a:pt x="1905" y="2000"/>
                    <a:pt x="3524" y="1429"/>
                    <a:pt x="4667" y="1143"/>
                  </a:cubicBezTo>
                  <a:cubicBezTo>
                    <a:pt x="36957" y="667"/>
                    <a:pt x="69152" y="286"/>
                    <a:pt x="101441" y="0"/>
                  </a:cubicBezTo>
                  <a:cubicBezTo>
                    <a:pt x="104965" y="1810"/>
                    <a:pt x="108395" y="3524"/>
                    <a:pt x="111728" y="5048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7" name="Freeform: Shape 946">
              <a:extLst>
                <a:ext uri="{FF2B5EF4-FFF2-40B4-BE49-F238E27FC236}">
                  <a16:creationId xmlns:a16="http://schemas.microsoft.com/office/drawing/2014/main" id="{03839FFA-65D9-33B4-C372-95E15C07E79F}"/>
                </a:ext>
              </a:extLst>
            </p:cNvPr>
            <p:cNvSpPr/>
            <p:nvPr/>
          </p:nvSpPr>
          <p:spPr>
            <a:xfrm>
              <a:off x="4997481" y="5565457"/>
              <a:ext cx="99250" cy="84476"/>
            </a:xfrm>
            <a:custGeom>
              <a:avLst/>
              <a:gdLst>
                <a:gd name="connsiteX0" fmla="*/ 0 w 99250"/>
                <a:gd name="connsiteY0" fmla="*/ 6668 h 84476"/>
                <a:gd name="connsiteX1" fmla="*/ 2381 w 99250"/>
                <a:gd name="connsiteY1" fmla="*/ 69533 h 84476"/>
                <a:gd name="connsiteX2" fmla="*/ 18097 w 99250"/>
                <a:gd name="connsiteY2" fmla="*/ 79058 h 84476"/>
                <a:gd name="connsiteX3" fmla="*/ 99250 w 99250"/>
                <a:gd name="connsiteY3" fmla="*/ 68294 h 84476"/>
                <a:gd name="connsiteX4" fmla="*/ 92392 w 99250"/>
                <a:gd name="connsiteY4" fmla="*/ 0 h 84476"/>
                <a:gd name="connsiteX5" fmla="*/ 0 w 99250"/>
                <a:gd name="connsiteY5" fmla="*/ 6572 h 8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476">
                  <a:moveTo>
                    <a:pt x="0" y="6668"/>
                  </a:moveTo>
                  <a:cubicBezTo>
                    <a:pt x="762" y="27623"/>
                    <a:pt x="1619" y="48578"/>
                    <a:pt x="2381" y="69533"/>
                  </a:cubicBezTo>
                  <a:cubicBezTo>
                    <a:pt x="7906" y="74009"/>
                    <a:pt x="13240" y="76962"/>
                    <a:pt x="18097" y="79058"/>
                  </a:cubicBezTo>
                  <a:cubicBezTo>
                    <a:pt x="53816" y="94393"/>
                    <a:pt x="91726" y="72771"/>
                    <a:pt x="99250" y="68294"/>
                  </a:cubicBezTo>
                  <a:cubicBezTo>
                    <a:pt x="96964" y="45529"/>
                    <a:pt x="94678" y="22765"/>
                    <a:pt x="92392" y="0"/>
                  </a:cubicBezTo>
                  <a:cubicBezTo>
                    <a:pt x="61627" y="2191"/>
                    <a:pt x="30766" y="4382"/>
                    <a:pt x="0" y="657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8" name="Freeform: Shape 947">
              <a:extLst>
                <a:ext uri="{FF2B5EF4-FFF2-40B4-BE49-F238E27FC236}">
                  <a16:creationId xmlns:a16="http://schemas.microsoft.com/office/drawing/2014/main" id="{FE05C791-8D3C-66F2-C3E9-5CD5DAB7FFBE}"/>
                </a:ext>
              </a:extLst>
            </p:cNvPr>
            <p:cNvSpPr/>
            <p:nvPr/>
          </p:nvSpPr>
          <p:spPr>
            <a:xfrm>
              <a:off x="4668337" y="3717988"/>
              <a:ext cx="490127" cy="1863471"/>
            </a:xfrm>
            <a:custGeom>
              <a:avLst/>
              <a:gdLst>
                <a:gd name="connsiteX0" fmla="*/ 487068 w 490127"/>
                <a:gd name="connsiteY0" fmla="*/ 1094994 h 1863471"/>
                <a:gd name="connsiteX1" fmla="*/ 456302 w 490127"/>
                <a:gd name="connsiteY1" fmla="*/ 1512189 h 1863471"/>
                <a:gd name="connsiteX2" fmla="*/ 449349 w 490127"/>
                <a:gd name="connsiteY2" fmla="*/ 1859471 h 1863471"/>
                <a:gd name="connsiteX3" fmla="*/ 320762 w 490127"/>
                <a:gd name="connsiteY3" fmla="*/ 1863471 h 1863471"/>
                <a:gd name="connsiteX4" fmla="*/ 266279 w 490127"/>
                <a:gd name="connsiteY4" fmla="*/ 1479328 h 1863471"/>
                <a:gd name="connsiteX5" fmla="*/ 256659 w 490127"/>
                <a:gd name="connsiteY5" fmla="*/ 1359503 h 1863471"/>
                <a:gd name="connsiteX6" fmla="*/ 248753 w 490127"/>
                <a:gd name="connsiteY6" fmla="*/ 1001363 h 1863471"/>
                <a:gd name="connsiteX7" fmla="*/ 227607 w 490127"/>
                <a:gd name="connsiteY7" fmla="*/ 935736 h 1863471"/>
                <a:gd name="connsiteX8" fmla="*/ 201699 w 490127"/>
                <a:gd name="connsiteY8" fmla="*/ 852392 h 1863471"/>
                <a:gd name="connsiteX9" fmla="*/ 148835 w 490127"/>
                <a:gd name="connsiteY9" fmla="*/ 677704 h 1863471"/>
                <a:gd name="connsiteX10" fmla="*/ 79303 w 490127"/>
                <a:gd name="connsiteY10" fmla="*/ 463296 h 1863471"/>
                <a:gd name="connsiteX11" fmla="*/ 13676 w 490127"/>
                <a:gd name="connsiteY11" fmla="*/ 330518 h 1863471"/>
                <a:gd name="connsiteX12" fmla="*/ 15200 w 490127"/>
                <a:gd name="connsiteY12" fmla="*/ 140589 h 1863471"/>
                <a:gd name="connsiteX13" fmla="*/ 81303 w 490127"/>
                <a:gd name="connsiteY13" fmla="*/ 29528 h 1863471"/>
                <a:gd name="connsiteX14" fmla="*/ 129214 w 490127"/>
                <a:gd name="connsiteY14" fmla="*/ 0 h 1863471"/>
                <a:gd name="connsiteX15" fmla="*/ 341622 w 490127"/>
                <a:gd name="connsiteY15" fmla="*/ 45339 h 1863471"/>
                <a:gd name="connsiteX16" fmla="*/ 399915 w 490127"/>
                <a:gd name="connsiteY16" fmla="*/ 284607 h 1863471"/>
                <a:gd name="connsiteX17" fmla="*/ 442396 w 490127"/>
                <a:gd name="connsiteY17" fmla="*/ 631984 h 1863471"/>
                <a:gd name="connsiteX18" fmla="*/ 480591 w 490127"/>
                <a:gd name="connsiteY18" fmla="*/ 915257 h 1863471"/>
                <a:gd name="connsiteX19" fmla="*/ 489926 w 490127"/>
                <a:gd name="connsiteY19" fmla="*/ 1012698 h 1863471"/>
                <a:gd name="connsiteX20" fmla="*/ 486973 w 490127"/>
                <a:gd name="connsiteY20" fmla="*/ 1094899 h 1863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0127" h="1863471">
                  <a:moveTo>
                    <a:pt x="487068" y="1094994"/>
                  </a:moveTo>
                  <a:cubicBezTo>
                    <a:pt x="473448" y="1227011"/>
                    <a:pt x="462875" y="1366361"/>
                    <a:pt x="456302" y="1512189"/>
                  </a:cubicBezTo>
                  <a:cubicBezTo>
                    <a:pt x="451064" y="1632395"/>
                    <a:pt x="448873" y="1748314"/>
                    <a:pt x="449349" y="1859471"/>
                  </a:cubicBezTo>
                  <a:cubicBezTo>
                    <a:pt x="406487" y="1860899"/>
                    <a:pt x="363529" y="1862138"/>
                    <a:pt x="320762" y="1863471"/>
                  </a:cubicBezTo>
                  <a:cubicBezTo>
                    <a:pt x="298568" y="1746314"/>
                    <a:pt x="279328" y="1617821"/>
                    <a:pt x="266279" y="1479328"/>
                  </a:cubicBezTo>
                  <a:cubicBezTo>
                    <a:pt x="262564" y="1440275"/>
                    <a:pt x="259326" y="1400175"/>
                    <a:pt x="256659" y="1359503"/>
                  </a:cubicBezTo>
                  <a:cubicBezTo>
                    <a:pt x="248277" y="1232440"/>
                    <a:pt x="246372" y="1112615"/>
                    <a:pt x="248753" y="1001363"/>
                  </a:cubicBezTo>
                  <a:cubicBezTo>
                    <a:pt x="243038" y="983647"/>
                    <a:pt x="235894" y="961644"/>
                    <a:pt x="227607" y="935736"/>
                  </a:cubicBezTo>
                  <a:cubicBezTo>
                    <a:pt x="219892" y="911066"/>
                    <a:pt x="211129" y="883158"/>
                    <a:pt x="201699" y="852392"/>
                  </a:cubicBezTo>
                  <a:cubicBezTo>
                    <a:pt x="183983" y="795338"/>
                    <a:pt x="177982" y="773906"/>
                    <a:pt x="148835" y="677704"/>
                  </a:cubicBezTo>
                  <a:cubicBezTo>
                    <a:pt x="96543" y="504349"/>
                    <a:pt x="90352" y="487680"/>
                    <a:pt x="79303" y="463296"/>
                  </a:cubicBezTo>
                  <a:cubicBezTo>
                    <a:pt x="42251" y="381571"/>
                    <a:pt x="28916" y="386048"/>
                    <a:pt x="13676" y="330518"/>
                  </a:cubicBezTo>
                  <a:cubicBezTo>
                    <a:pt x="5770" y="301466"/>
                    <a:pt x="-13470" y="227171"/>
                    <a:pt x="15200" y="140589"/>
                  </a:cubicBezTo>
                  <a:cubicBezTo>
                    <a:pt x="33011" y="87059"/>
                    <a:pt x="62349" y="50006"/>
                    <a:pt x="81303" y="29528"/>
                  </a:cubicBezTo>
                  <a:cubicBezTo>
                    <a:pt x="97305" y="19621"/>
                    <a:pt x="113307" y="9811"/>
                    <a:pt x="129214" y="0"/>
                  </a:cubicBezTo>
                  <a:cubicBezTo>
                    <a:pt x="199985" y="15050"/>
                    <a:pt x="270756" y="30099"/>
                    <a:pt x="341622" y="45339"/>
                  </a:cubicBezTo>
                  <a:cubicBezTo>
                    <a:pt x="358195" y="100584"/>
                    <a:pt x="380674" y="182975"/>
                    <a:pt x="399915" y="284607"/>
                  </a:cubicBezTo>
                  <a:cubicBezTo>
                    <a:pt x="421822" y="401003"/>
                    <a:pt x="423536" y="468439"/>
                    <a:pt x="442396" y="631984"/>
                  </a:cubicBezTo>
                  <a:cubicBezTo>
                    <a:pt x="449826" y="697421"/>
                    <a:pt x="462113" y="795242"/>
                    <a:pt x="480591" y="915257"/>
                  </a:cubicBezTo>
                  <a:cubicBezTo>
                    <a:pt x="484497" y="938498"/>
                    <a:pt x="488783" y="972026"/>
                    <a:pt x="489926" y="1012698"/>
                  </a:cubicBezTo>
                  <a:cubicBezTo>
                    <a:pt x="490878" y="1053179"/>
                    <a:pt x="488211" y="1083469"/>
                    <a:pt x="486973" y="1094899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49" name="Freeform: Shape 948">
              <a:extLst>
                <a:ext uri="{FF2B5EF4-FFF2-40B4-BE49-F238E27FC236}">
                  <a16:creationId xmlns:a16="http://schemas.microsoft.com/office/drawing/2014/main" id="{D7571A26-B323-4C35-9DD9-33560CB973F2}"/>
                </a:ext>
              </a:extLst>
            </p:cNvPr>
            <p:cNvSpPr/>
            <p:nvPr/>
          </p:nvSpPr>
          <p:spPr>
            <a:xfrm>
              <a:off x="4876990" y="3891343"/>
              <a:ext cx="158404" cy="1306067"/>
            </a:xfrm>
            <a:custGeom>
              <a:avLst/>
              <a:gdLst>
                <a:gd name="connsiteX0" fmla="*/ 157639 w 158404"/>
                <a:gd name="connsiteY0" fmla="*/ 730187 h 1306067"/>
                <a:gd name="connsiteX1" fmla="*/ 156210 w 158404"/>
                <a:gd name="connsiteY1" fmla="*/ 905542 h 1306067"/>
                <a:gd name="connsiteX2" fmla="*/ 63151 w 158404"/>
                <a:gd name="connsiteY2" fmla="*/ 1286637 h 1306067"/>
                <a:gd name="connsiteX3" fmla="*/ 57531 w 158404"/>
                <a:gd name="connsiteY3" fmla="*/ 1306068 h 1306067"/>
                <a:gd name="connsiteX4" fmla="*/ 47911 w 158404"/>
                <a:gd name="connsiteY4" fmla="*/ 1186243 h 1306067"/>
                <a:gd name="connsiteX5" fmla="*/ 40005 w 158404"/>
                <a:gd name="connsiteY5" fmla="*/ 828104 h 1306067"/>
                <a:gd name="connsiteX6" fmla="*/ 18860 w 158404"/>
                <a:gd name="connsiteY6" fmla="*/ 762476 h 1306067"/>
                <a:gd name="connsiteX7" fmla="*/ 47054 w 158404"/>
                <a:gd name="connsiteY7" fmla="*/ 672370 h 1306067"/>
                <a:gd name="connsiteX8" fmla="*/ 0 w 158404"/>
                <a:gd name="connsiteY8" fmla="*/ 281178 h 1306067"/>
                <a:gd name="connsiteX9" fmla="*/ 117729 w 158404"/>
                <a:gd name="connsiteY9" fmla="*/ 0 h 1306067"/>
                <a:gd name="connsiteX10" fmla="*/ 125063 w 158404"/>
                <a:gd name="connsiteY10" fmla="*/ 43148 h 1306067"/>
                <a:gd name="connsiteX11" fmla="*/ 135636 w 158404"/>
                <a:gd name="connsiteY11" fmla="*/ 120872 h 1306067"/>
                <a:gd name="connsiteX12" fmla="*/ 151638 w 158404"/>
                <a:gd name="connsiteY12" fmla="*/ 277463 h 1306067"/>
                <a:gd name="connsiteX13" fmla="*/ 157544 w 158404"/>
                <a:gd name="connsiteY13" fmla="*/ 730187 h 130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404" h="1306067">
                  <a:moveTo>
                    <a:pt x="157639" y="730187"/>
                  </a:moveTo>
                  <a:cubicBezTo>
                    <a:pt x="156972" y="844201"/>
                    <a:pt x="156686" y="901351"/>
                    <a:pt x="156210" y="905542"/>
                  </a:cubicBezTo>
                  <a:cubicBezTo>
                    <a:pt x="152495" y="941260"/>
                    <a:pt x="143351" y="1011174"/>
                    <a:pt x="63151" y="1286637"/>
                  </a:cubicBezTo>
                  <a:cubicBezTo>
                    <a:pt x="61151" y="1293305"/>
                    <a:pt x="59246" y="1299781"/>
                    <a:pt x="57531" y="1306068"/>
                  </a:cubicBezTo>
                  <a:cubicBezTo>
                    <a:pt x="53816" y="1267015"/>
                    <a:pt x="50578" y="1226915"/>
                    <a:pt x="47911" y="1186243"/>
                  </a:cubicBezTo>
                  <a:cubicBezTo>
                    <a:pt x="39529" y="1059180"/>
                    <a:pt x="37624" y="939355"/>
                    <a:pt x="40005" y="828104"/>
                  </a:cubicBezTo>
                  <a:cubicBezTo>
                    <a:pt x="34290" y="810387"/>
                    <a:pt x="27146" y="788384"/>
                    <a:pt x="18860" y="762476"/>
                  </a:cubicBezTo>
                  <a:cubicBezTo>
                    <a:pt x="28289" y="732568"/>
                    <a:pt x="37624" y="702469"/>
                    <a:pt x="47054" y="672370"/>
                  </a:cubicBezTo>
                  <a:cubicBezTo>
                    <a:pt x="31337" y="542068"/>
                    <a:pt x="15716" y="411671"/>
                    <a:pt x="0" y="281178"/>
                  </a:cubicBezTo>
                  <a:cubicBezTo>
                    <a:pt x="39243" y="187452"/>
                    <a:pt x="78486" y="93726"/>
                    <a:pt x="117729" y="0"/>
                  </a:cubicBezTo>
                  <a:cubicBezTo>
                    <a:pt x="112776" y="11621"/>
                    <a:pt x="122682" y="31337"/>
                    <a:pt x="125063" y="43148"/>
                  </a:cubicBezTo>
                  <a:cubicBezTo>
                    <a:pt x="130016" y="68771"/>
                    <a:pt x="132493" y="95155"/>
                    <a:pt x="135636" y="120872"/>
                  </a:cubicBezTo>
                  <a:cubicBezTo>
                    <a:pt x="140779" y="160782"/>
                    <a:pt x="147542" y="226504"/>
                    <a:pt x="151638" y="277463"/>
                  </a:cubicBezTo>
                  <a:cubicBezTo>
                    <a:pt x="159353" y="377571"/>
                    <a:pt x="159068" y="473773"/>
                    <a:pt x="157544" y="730187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0" name="Freeform: Shape 949">
              <a:extLst>
                <a:ext uri="{FF2B5EF4-FFF2-40B4-BE49-F238E27FC236}">
                  <a16:creationId xmlns:a16="http://schemas.microsoft.com/office/drawing/2014/main" id="{6C50EE8B-3E33-3A47-15DE-C00A8D33F105}"/>
                </a:ext>
              </a:extLst>
            </p:cNvPr>
            <p:cNvSpPr/>
            <p:nvPr/>
          </p:nvSpPr>
          <p:spPr>
            <a:xfrm>
              <a:off x="4671059" y="5641276"/>
              <a:ext cx="244144" cy="131221"/>
            </a:xfrm>
            <a:custGeom>
              <a:avLst/>
              <a:gdLst>
                <a:gd name="connsiteX0" fmla="*/ 244126 w 244144"/>
                <a:gd name="connsiteY0" fmla="*/ 102012 h 131221"/>
                <a:gd name="connsiteX1" fmla="*/ 236029 w 244144"/>
                <a:gd name="connsiteY1" fmla="*/ 121920 h 131221"/>
                <a:gd name="connsiteX2" fmla="*/ 226600 w 244144"/>
                <a:gd name="connsiteY2" fmla="*/ 128873 h 131221"/>
                <a:gd name="connsiteX3" fmla="*/ 211836 w 244144"/>
                <a:gd name="connsiteY3" fmla="*/ 131064 h 131221"/>
                <a:gd name="connsiteX4" fmla="*/ 65532 w 244144"/>
                <a:gd name="connsiteY4" fmla="*/ 107918 h 131221"/>
                <a:gd name="connsiteX5" fmla="*/ 60388 w 244144"/>
                <a:gd name="connsiteY5" fmla="*/ 100965 h 131221"/>
                <a:gd name="connsiteX6" fmla="*/ 53721 w 244144"/>
                <a:gd name="connsiteY6" fmla="*/ 106109 h 131221"/>
                <a:gd name="connsiteX7" fmla="*/ 0 w 244144"/>
                <a:gd name="connsiteY7" fmla="*/ 98679 h 131221"/>
                <a:gd name="connsiteX8" fmla="*/ 1048 w 244144"/>
                <a:gd name="connsiteY8" fmla="*/ 84201 h 131221"/>
                <a:gd name="connsiteX9" fmla="*/ 8477 w 244144"/>
                <a:gd name="connsiteY9" fmla="*/ 18859 h 131221"/>
                <a:gd name="connsiteX10" fmla="*/ 17145 w 244144"/>
                <a:gd name="connsiteY10" fmla="*/ 2857 h 131221"/>
                <a:gd name="connsiteX11" fmla="*/ 19431 w 244144"/>
                <a:gd name="connsiteY11" fmla="*/ 1429 h 131221"/>
                <a:gd name="connsiteX12" fmla="*/ 24384 w 244144"/>
                <a:gd name="connsiteY12" fmla="*/ 0 h 131221"/>
                <a:gd name="connsiteX13" fmla="*/ 120301 w 244144"/>
                <a:gd name="connsiteY13" fmla="*/ 13145 h 131221"/>
                <a:gd name="connsiteX14" fmla="*/ 129730 w 244144"/>
                <a:gd name="connsiteY14" fmla="*/ 19621 h 131221"/>
                <a:gd name="connsiteX15" fmla="*/ 197358 w 244144"/>
                <a:gd name="connsiteY15" fmla="*/ 62484 h 131221"/>
                <a:gd name="connsiteX16" fmla="*/ 243935 w 244144"/>
                <a:gd name="connsiteY16" fmla="*/ 101918 h 13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4144" h="131221">
                  <a:moveTo>
                    <a:pt x="244126" y="102012"/>
                  </a:moveTo>
                  <a:cubicBezTo>
                    <a:pt x="244412" y="108204"/>
                    <a:pt x="241459" y="116014"/>
                    <a:pt x="236029" y="121920"/>
                  </a:cubicBezTo>
                  <a:cubicBezTo>
                    <a:pt x="233553" y="124873"/>
                    <a:pt x="230314" y="127349"/>
                    <a:pt x="226600" y="128873"/>
                  </a:cubicBezTo>
                  <a:cubicBezTo>
                    <a:pt x="220694" y="131540"/>
                    <a:pt x="215075" y="131350"/>
                    <a:pt x="211836" y="131064"/>
                  </a:cubicBezTo>
                  <a:cubicBezTo>
                    <a:pt x="163163" y="123349"/>
                    <a:pt x="114395" y="115728"/>
                    <a:pt x="65532" y="107918"/>
                  </a:cubicBezTo>
                  <a:cubicBezTo>
                    <a:pt x="63818" y="105632"/>
                    <a:pt x="62103" y="103251"/>
                    <a:pt x="60388" y="100965"/>
                  </a:cubicBezTo>
                  <a:cubicBezTo>
                    <a:pt x="58103" y="102679"/>
                    <a:pt x="55912" y="104394"/>
                    <a:pt x="53721" y="106109"/>
                  </a:cubicBezTo>
                  <a:cubicBezTo>
                    <a:pt x="35719" y="103632"/>
                    <a:pt x="17907" y="101155"/>
                    <a:pt x="0" y="98679"/>
                  </a:cubicBezTo>
                  <a:cubicBezTo>
                    <a:pt x="286" y="93726"/>
                    <a:pt x="762" y="88868"/>
                    <a:pt x="1048" y="84201"/>
                  </a:cubicBezTo>
                  <a:cubicBezTo>
                    <a:pt x="3715" y="52673"/>
                    <a:pt x="6477" y="29242"/>
                    <a:pt x="8477" y="18859"/>
                  </a:cubicBezTo>
                  <a:cubicBezTo>
                    <a:pt x="9430" y="14192"/>
                    <a:pt x="11144" y="6953"/>
                    <a:pt x="17145" y="2857"/>
                  </a:cubicBezTo>
                  <a:cubicBezTo>
                    <a:pt x="17907" y="2191"/>
                    <a:pt x="18669" y="1810"/>
                    <a:pt x="19431" y="1429"/>
                  </a:cubicBezTo>
                  <a:cubicBezTo>
                    <a:pt x="21431" y="476"/>
                    <a:pt x="23146" y="190"/>
                    <a:pt x="24384" y="0"/>
                  </a:cubicBezTo>
                  <a:cubicBezTo>
                    <a:pt x="56388" y="4381"/>
                    <a:pt x="88297" y="8668"/>
                    <a:pt x="120301" y="13145"/>
                  </a:cubicBezTo>
                  <a:cubicBezTo>
                    <a:pt x="123539" y="15430"/>
                    <a:pt x="126683" y="17621"/>
                    <a:pt x="129730" y="19621"/>
                  </a:cubicBezTo>
                  <a:cubicBezTo>
                    <a:pt x="156686" y="38386"/>
                    <a:pt x="179832" y="52388"/>
                    <a:pt x="197358" y="62484"/>
                  </a:cubicBezTo>
                  <a:cubicBezTo>
                    <a:pt x="224314" y="77819"/>
                    <a:pt x="243269" y="86677"/>
                    <a:pt x="243935" y="101918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1" name="Freeform: Shape 950">
              <a:extLst>
                <a:ext uri="{FF2B5EF4-FFF2-40B4-BE49-F238E27FC236}">
                  <a16:creationId xmlns:a16="http://schemas.microsoft.com/office/drawing/2014/main" id="{680BDCE3-3A7B-0DA1-B78E-A20C00BAA137}"/>
                </a:ext>
              </a:extLst>
            </p:cNvPr>
            <p:cNvSpPr/>
            <p:nvPr/>
          </p:nvSpPr>
          <p:spPr>
            <a:xfrm>
              <a:off x="4671059" y="5725477"/>
              <a:ext cx="236029" cy="47020"/>
            </a:xfrm>
            <a:custGeom>
              <a:avLst/>
              <a:gdLst>
                <a:gd name="connsiteX0" fmla="*/ 236029 w 236029"/>
                <a:gd name="connsiteY0" fmla="*/ 37719 h 47020"/>
                <a:gd name="connsiteX1" fmla="*/ 226600 w 236029"/>
                <a:gd name="connsiteY1" fmla="*/ 44672 h 47020"/>
                <a:gd name="connsiteX2" fmla="*/ 211836 w 236029"/>
                <a:gd name="connsiteY2" fmla="*/ 46863 h 47020"/>
                <a:gd name="connsiteX3" fmla="*/ 65532 w 236029"/>
                <a:gd name="connsiteY3" fmla="*/ 23717 h 47020"/>
                <a:gd name="connsiteX4" fmla="*/ 60388 w 236029"/>
                <a:gd name="connsiteY4" fmla="*/ 16764 h 47020"/>
                <a:gd name="connsiteX5" fmla="*/ 53721 w 236029"/>
                <a:gd name="connsiteY5" fmla="*/ 21908 h 47020"/>
                <a:gd name="connsiteX6" fmla="*/ 0 w 236029"/>
                <a:gd name="connsiteY6" fmla="*/ 14478 h 47020"/>
                <a:gd name="connsiteX7" fmla="*/ 1048 w 236029"/>
                <a:gd name="connsiteY7" fmla="*/ 0 h 47020"/>
                <a:gd name="connsiteX8" fmla="*/ 1238 w 236029"/>
                <a:gd name="connsiteY8" fmla="*/ 0 h 47020"/>
                <a:gd name="connsiteX9" fmla="*/ 76676 w 236029"/>
                <a:gd name="connsiteY9" fmla="*/ 11525 h 47020"/>
                <a:gd name="connsiteX10" fmla="*/ 236029 w 236029"/>
                <a:gd name="connsiteY10" fmla="*/ 37719 h 4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029" h="47020">
                  <a:moveTo>
                    <a:pt x="236029" y="37719"/>
                  </a:moveTo>
                  <a:cubicBezTo>
                    <a:pt x="233553" y="40672"/>
                    <a:pt x="230314" y="43148"/>
                    <a:pt x="226600" y="44672"/>
                  </a:cubicBezTo>
                  <a:cubicBezTo>
                    <a:pt x="220694" y="47339"/>
                    <a:pt x="215075" y="47149"/>
                    <a:pt x="211836" y="46863"/>
                  </a:cubicBezTo>
                  <a:cubicBezTo>
                    <a:pt x="163163" y="39148"/>
                    <a:pt x="114395" y="31527"/>
                    <a:pt x="65532" y="23717"/>
                  </a:cubicBezTo>
                  <a:cubicBezTo>
                    <a:pt x="63818" y="21431"/>
                    <a:pt x="62103" y="19050"/>
                    <a:pt x="60388" y="16764"/>
                  </a:cubicBezTo>
                  <a:cubicBezTo>
                    <a:pt x="58103" y="18478"/>
                    <a:pt x="55912" y="20193"/>
                    <a:pt x="53721" y="21908"/>
                  </a:cubicBezTo>
                  <a:cubicBezTo>
                    <a:pt x="35719" y="19431"/>
                    <a:pt x="17907" y="16954"/>
                    <a:pt x="0" y="14478"/>
                  </a:cubicBezTo>
                  <a:cubicBezTo>
                    <a:pt x="286" y="9525"/>
                    <a:pt x="762" y="4667"/>
                    <a:pt x="1048" y="0"/>
                  </a:cubicBezTo>
                  <a:lnTo>
                    <a:pt x="1238" y="0"/>
                  </a:lnTo>
                  <a:cubicBezTo>
                    <a:pt x="26194" y="3715"/>
                    <a:pt x="51340" y="7620"/>
                    <a:pt x="76676" y="11525"/>
                  </a:cubicBezTo>
                  <a:cubicBezTo>
                    <a:pt x="130397" y="20098"/>
                    <a:pt x="183547" y="28765"/>
                    <a:pt x="236029" y="37719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2" name="Freeform: Shape 951">
              <a:extLst>
                <a:ext uri="{FF2B5EF4-FFF2-40B4-BE49-F238E27FC236}">
                  <a16:creationId xmlns:a16="http://schemas.microsoft.com/office/drawing/2014/main" id="{8BF07376-A220-894F-4A45-69316E7D8141}"/>
                </a:ext>
              </a:extLst>
            </p:cNvPr>
            <p:cNvSpPr/>
            <p:nvPr/>
          </p:nvSpPr>
          <p:spPr>
            <a:xfrm>
              <a:off x="4690681" y="5641276"/>
              <a:ext cx="110299" cy="35967"/>
            </a:xfrm>
            <a:custGeom>
              <a:avLst/>
              <a:gdLst>
                <a:gd name="connsiteX0" fmla="*/ 110300 w 110299"/>
                <a:gd name="connsiteY0" fmla="*/ 19812 h 35967"/>
                <a:gd name="connsiteX1" fmla="*/ 100870 w 110299"/>
                <a:gd name="connsiteY1" fmla="*/ 25241 h 35967"/>
                <a:gd name="connsiteX2" fmla="*/ 64389 w 110299"/>
                <a:gd name="connsiteY2" fmla="*/ 35147 h 35967"/>
                <a:gd name="connsiteX3" fmla="*/ 29146 w 110299"/>
                <a:gd name="connsiteY3" fmla="*/ 32480 h 35967"/>
                <a:gd name="connsiteX4" fmla="*/ 3524 w 110299"/>
                <a:gd name="connsiteY4" fmla="*/ 14002 h 35967"/>
                <a:gd name="connsiteX5" fmla="*/ 0 w 110299"/>
                <a:gd name="connsiteY5" fmla="*/ 1429 h 35967"/>
                <a:gd name="connsiteX6" fmla="*/ 4953 w 110299"/>
                <a:gd name="connsiteY6" fmla="*/ 0 h 35967"/>
                <a:gd name="connsiteX7" fmla="*/ 100870 w 110299"/>
                <a:gd name="connsiteY7" fmla="*/ 13145 h 35967"/>
                <a:gd name="connsiteX8" fmla="*/ 110300 w 110299"/>
                <a:gd name="connsiteY8" fmla="*/ 19621 h 3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299" h="35967">
                  <a:moveTo>
                    <a:pt x="110300" y="19812"/>
                  </a:moveTo>
                  <a:cubicBezTo>
                    <a:pt x="107633" y="21526"/>
                    <a:pt x="104394" y="23527"/>
                    <a:pt x="100870" y="25241"/>
                  </a:cubicBezTo>
                  <a:cubicBezTo>
                    <a:pt x="85344" y="33147"/>
                    <a:pt x="71533" y="34576"/>
                    <a:pt x="64389" y="35147"/>
                  </a:cubicBezTo>
                  <a:cubicBezTo>
                    <a:pt x="54007" y="36100"/>
                    <a:pt x="42672" y="37147"/>
                    <a:pt x="29146" y="32480"/>
                  </a:cubicBezTo>
                  <a:cubicBezTo>
                    <a:pt x="22193" y="30004"/>
                    <a:pt x="9716" y="25813"/>
                    <a:pt x="3524" y="14002"/>
                  </a:cubicBezTo>
                  <a:cubicBezTo>
                    <a:pt x="1048" y="9239"/>
                    <a:pt x="381" y="4858"/>
                    <a:pt x="0" y="1429"/>
                  </a:cubicBezTo>
                  <a:cubicBezTo>
                    <a:pt x="2000" y="476"/>
                    <a:pt x="3715" y="190"/>
                    <a:pt x="4953" y="0"/>
                  </a:cubicBezTo>
                  <a:cubicBezTo>
                    <a:pt x="36957" y="4381"/>
                    <a:pt x="68866" y="8668"/>
                    <a:pt x="100870" y="13145"/>
                  </a:cubicBezTo>
                  <a:cubicBezTo>
                    <a:pt x="104108" y="15430"/>
                    <a:pt x="107252" y="17621"/>
                    <a:pt x="110300" y="1962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3" name="Freeform: Shape 952">
              <a:extLst>
                <a:ext uri="{FF2B5EF4-FFF2-40B4-BE49-F238E27FC236}">
                  <a16:creationId xmlns:a16="http://schemas.microsoft.com/office/drawing/2014/main" id="{EB144D37-48DC-9A7A-0ECA-AC4A3EA8E2BC}"/>
                </a:ext>
              </a:extLst>
            </p:cNvPr>
            <p:cNvSpPr/>
            <p:nvPr/>
          </p:nvSpPr>
          <p:spPr>
            <a:xfrm>
              <a:off x="4695634" y="5578792"/>
              <a:ext cx="99250" cy="84626"/>
            </a:xfrm>
            <a:custGeom>
              <a:avLst/>
              <a:gdLst>
                <a:gd name="connsiteX0" fmla="*/ 6953 w 99250"/>
                <a:gd name="connsiteY0" fmla="*/ 0 h 84626"/>
                <a:gd name="connsiteX1" fmla="*/ 0 w 99250"/>
                <a:gd name="connsiteY1" fmla="*/ 62579 h 84626"/>
                <a:gd name="connsiteX2" fmla="*/ 14097 w 99250"/>
                <a:gd name="connsiteY2" fmla="*/ 74295 h 84626"/>
                <a:gd name="connsiteX3" fmla="*/ 95917 w 99250"/>
                <a:gd name="connsiteY3" fmla="*/ 75724 h 84626"/>
                <a:gd name="connsiteX4" fmla="*/ 99250 w 99250"/>
                <a:gd name="connsiteY4" fmla="*/ 7239 h 84626"/>
                <a:gd name="connsiteX5" fmla="*/ 6953 w 99250"/>
                <a:gd name="connsiteY5" fmla="*/ 95 h 8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50" h="84626">
                  <a:moveTo>
                    <a:pt x="6953" y="0"/>
                  </a:moveTo>
                  <a:cubicBezTo>
                    <a:pt x="4667" y="20860"/>
                    <a:pt x="2286" y="41719"/>
                    <a:pt x="0" y="62579"/>
                  </a:cubicBezTo>
                  <a:cubicBezTo>
                    <a:pt x="4763" y="67818"/>
                    <a:pt x="9620" y="71533"/>
                    <a:pt x="14097" y="74295"/>
                  </a:cubicBezTo>
                  <a:cubicBezTo>
                    <a:pt x="47149" y="94774"/>
                    <a:pt x="87821" y="79057"/>
                    <a:pt x="95917" y="75724"/>
                  </a:cubicBezTo>
                  <a:lnTo>
                    <a:pt x="99250" y="7239"/>
                  </a:lnTo>
                  <a:cubicBezTo>
                    <a:pt x="68485" y="4858"/>
                    <a:pt x="37719" y="2476"/>
                    <a:pt x="6953" y="95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4" name="Freeform: Shape 953">
              <a:extLst>
                <a:ext uri="{FF2B5EF4-FFF2-40B4-BE49-F238E27FC236}">
                  <a16:creationId xmlns:a16="http://schemas.microsoft.com/office/drawing/2014/main" id="{AC83C516-7839-D5E4-B33A-4675FF882B2D}"/>
                </a:ext>
              </a:extLst>
            </p:cNvPr>
            <p:cNvSpPr/>
            <p:nvPr/>
          </p:nvSpPr>
          <p:spPr>
            <a:xfrm>
              <a:off x="4613126" y="3715607"/>
              <a:ext cx="393244" cy="1886235"/>
            </a:xfrm>
            <a:custGeom>
              <a:avLst/>
              <a:gdLst>
                <a:gd name="connsiteX0" fmla="*/ 382451 w 393244"/>
                <a:gd name="connsiteY0" fmla="*/ 671322 h 1886235"/>
                <a:gd name="connsiteX1" fmla="*/ 378260 w 393244"/>
                <a:gd name="connsiteY1" fmla="*/ 957167 h 1886235"/>
                <a:gd name="connsiteX2" fmla="*/ 373116 w 393244"/>
                <a:gd name="connsiteY2" fmla="*/ 1055084 h 1886235"/>
                <a:gd name="connsiteX3" fmla="*/ 358067 w 393244"/>
                <a:gd name="connsiteY3" fmla="*/ 1135952 h 1886235"/>
                <a:gd name="connsiteX4" fmla="*/ 265865 w 393244"/>
                <a:gd name="connsiteY4" fmla="*/ 1544003 h 1886235"/>
                <a:gd name="connsiteX5" fmla="*/ 207572 w 393244"/>
                <a:gd name="connsiteY5" fmla="*/ 1886236 h 1886235"/>
                <a:gd name="connsiteX6" fmla="*/ 88414 w 393244"/>
                <a:gd name="connsiteY6" fmla="*/ 1872234 h 1886235"/>
                <a:gd name="connsiteX7" fmla="*/ 79746 w 393244"/>
                <a:gd name="connsiteY7" fmla="*/ 1871186 h 1886235"/>
                <a:gd name="connsiteX8" fmla="*/ 91081 w 393244"/>
                <a:gd name="connsiteY8" fmla="*/ 1363504 h 1886235"/>
                <a:gd name="connsiteX9" fmla="*/ 136039 w 393244"/>
                <a:gd name="connsiteY9" fmla="*/ 1008031 h 1886235"/>
                <a:gd name="connsiteX10" fmla="*/ 111655 w 393244"/>
                <a:gd name="connsiteY10" fmla="*/ 853821 h 1886235"/>
                <a:gd name="connsiteX11" fmla="*/ 85271 w 393244"/>
                <a:gd name="connsiteY11" fmla="*/ 673227 h 1886235"/>
                <a:gd name="connsiteX12" fmla="*/ 48219 w 393244"/>
                <a:gd name="connsiteY12" fmla="*/ 450913 h 1886235"/>
                <a:gd name="connsiteX13" fmla="*/ 3070 w 393244"/>
                <a:gd name="connsiteY13" fmla="*/ 309848 h 1886235"/>
                <a:gd name="connsiteX14" fmla="*/ 32693 w 393244"/>
                <a:gd name="connsiteY14" fmla="*/ 122301 h 1886235"/>
                <a:gd name="connsiteX15" fmla="*/ 104226 w 393244"/>
                <a:gd name="connsiteY15" fmla="*/ 30766 h 1886235"/>
                <a:gd name="connsiteX16" fmla="*/ 104226 w 393244"/>
                <a:gd name="connsiteY16" fmla="*/ 30575 h 1886235"/>
                <a:gd name="connsiteX17" fmla="*/ 114512 w 393244"/>
                <a:gd name="connsiteY17" fmla="*/ 22003 h 1886235"/>
                <a:gd name="connsiteX18" fmla="*/ 166138 w 393244"/>
                <a:gd name="connsiteY18" fmla="*/ 0 h 1886235"/>
                <a:gd name="connsiteX19" fmla="*/ 369592 w 393244"/>
                <a:gd name="connsiteY19" fmla="*/ 76200 h 1886235"/>
                <a:gd name="connsiteX20" fmla="*/ 391976 w 393244"/>
                <a:gd name="connsiteY20" fmla="*/ 321469 h 1886235"/>
                <a:gd name="connsiteX21" fmla="*/ 382546 w 393244"/>
                <a:gd name="connsiteY21" fmla="*/ 671322 h 188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93244" h="1886235">
                  <a:moveTo>
                    <a:pt x="382451" y="671322"/>
                  </a:moveTo>
                  <a:cubicBezTo>
                    <a:pt x="380260" y="737140"/>
                    <a:pt x="377784" y="835628"/>
                    <a:pt x="378260" y="957167"/>
                  </a:cubicBezTo>
                  <a:cubicBezTo>
                    <a:pt x="378736" y="980789"/>
                    <a:pt x="378069" y="1014698"/>
                    <a:pt x="373116" y="1055084"/>
                  </a:cubicBezTo>
                  <a:cubicBezTo>
                    <a:pt x="367973" y="1095280"/>
                    <a:pt x="360829" y="1124712"/>
                    <a:pt x="358067" y="1135952"/>
                  </a:cubicBezTo>
                  <a:cubicBezTo>
                    <a:pt x="325015" y="1264444"/>
                    <a:pt x="293868" y="1400651"/>
                    <a:pt x="265865" y="1544003"/>
                  </a:cubicBezTo>
                  <a:cubicBezTo>
                    <a:pt x="242719" y="1662113"/>
                    <a:pt x="223478" y="1776413"/>
                    <a:pt x="207572" y="1886236"/>
                  </a:cubicBezTo>
                  <a:cubicBezTo>
                    <a:pt x="167852" y="1881569"/>
                    <a:pt x="128133" y="1876901"/>
                    <a:pt x="88414" y="1872234"/>
                  </a:cubicBezTo>
                  <a:cubicBezTo>
                    <a:pt x="85461" y="1871758"/>
                    <a:pt x="82699" y="1871472"/>
                    <a:pt x="79746" y="1871186"/>
                  </a:cubicBezTo>
                  <a:cubicBezTo>
                    <a:pt x="73841" y="1718310"/>
                    <a:pt x="75555" y="1548003"/>
                    <a:pt x="91081" y="1363504"/>
                  </a:cubicBezTo>
                  <a:cubicBezTo>
                    <a:pt x="101654" y="1236440"/>
                    <a:pt x="117465" y="1117759"/>
                    <a:pt x="136039" y="1008031"/>
                  </a:cubicBezTo>
                  <a:cubicBezTo>
                    <a:pt x="130134" y="972312"/>
                    <a:pt x="121656" y="918972"/>
                    <a:pt x="111655" y="853821"/>
                  </a:cubicBezTo>
                  <a:cubicBezTo>
                    <a:pt x="102702" y="794671"/>
                    <a:pt x="99844" y="772478"/>
                    <a:pt x="85271" y="673227"/>
                  </a:cubicBezTo>
                  <a:cubicBezTo>
                    <a:pt x="59172" y="494062"/>
                    <a:pt x="55458" y="476536"/>
                    <a:pt x="48219" y="450913"/>
                  </a:cubicBezTo>
                  <a:cubicBezTo>
                    <a:pt x="23739" y="364522"/>
                    <a:pt x="9928" y="366998"/>
                    <a:pt x="3070" y="309848"/>
                  </a:cubicBezTo>
                  <a:cubicBezTo>
                    <a:pt x="-454" y="279940"/>
                    <a:pt x="-8550" y="203454"/>
                    <a:pt x="32693" y="122301"/>
                  </a:cubicBezTo>
                  <a:cubicBezTo>
                    <a:pt x="54600" y="79153"/>
                    <a:pt x="82985" y="49244"/>
                    <a:pt x="104226" y="30766"/>
                  </a:cubicBezTo>
                  <a:lnTo>
                    <a:pt x="104226" y="30575"/>
                  </a:lnTo>
                  <a:cubicBezTo>
                    <a:pt x="107940" y="27432"/>
                    <a:pt x="111369" y="24479"/>
                    <a:pt x="114512" y="22003"/>
                  </a:cubicBezTo>
                  <a:cubicBezTo>
                    <a:pt x="131753" y="14669"/>
                    <a:pt x="148993" y="7239"/>
                    <a:pt x="166138" y="0"/>
                  </a:cubicBezTo>
                  <a:cubicBezTo>
                    <a:pt x="233956" y="25337"/>
                    <a:pt x="301774" y="50768"/>
                    <a:pt x="369592" y="76200"/>
                  </a:cubicBezTo>
                  <a:cubicBezTo>
                    <a:pt x="377974" y="133445"/>
                    <a:pt x="388070" y="218122"/>
                    <a:pt x="391976" y="321469"/>
                  </a:cubicBezTo>
                  <a:cubicBezTo>
                    <a:pt x="396452" y="439864"/>
                    <a:pt x="388070" y="506730"/>
                    <a:pt x="382546" y="671322"/>
                  </a:cubicBezTo>
                  <a:close/>
                </a:path>
              </a:pathLst>
            </a:custGeom>
            <a:solidFill>
              <a:srgbClr val="333333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5" name="Freeform: Shape 954">
              <a:extLst>
                <a:ext uri="{FF2B5EF4-FFF2-40B4-BE49-F238E27FC236}">
                  <a16:creationId xmlns:a16="http://schemas.microsoft.com/office/drawing/2014/main" id="{72C36EDD-A3FD-968C-E69F-BAC164ED5CDE}"/>
                </a:ext>
              </a:extLst>
            </p:cNvPr>
            <p:cNvSpPr/>
            <p:nvPr/>
          </p:nvSpPr>
          <p:spPr>
            <a:xfrm>
              <a:off x="4835282" y="2606054"/>
              <a:ext cx="326724" cy="269352"/>
            </a:xfrm>
            <a:custGeom>
              <a:avLst/>
              <a:gdLst>
                <a:gd name="connsiteX0" fmla="*/ 321172 w 326724"/>
                <a:gd name="connsiteY0" fmla="*/ 193439 h 269352"/>
                <a:gd name="connsiteX1" fmla="*/ 320410 w 326724"/>
                <a:gd name="connsiteY1" fmla="*/ 196391 h 269352"/>
                <a:gd name="connsiteX2" fmla="*/ 319648 w 326724"/>
                <a:gd name="connsiteY2" fmla="*/ 192962 h 269352"/>
                <a:gd name="connsiteX3" fmla="*/ 311933 w 326724"/>
                <a:gd name="connsiteY3" fmla="*/ 163911 h 269352"/>
                <a:gd name="connsiteX4" fmla="*/ 273642 w 326724"/>
                <a:gd name="connsiteY4" fmla="*/ 139908 h 269352"/>
                <a:gd name="connsiteX5" fmla="*/ 238685 w 326724"/>
                <a:gd name="connsiteY5" fmla="*/ 97522 h 269352"/>
                <a:gd name="connsiteX6" fmla="*/ 172391 w 326724"/>
                <a:gd name="connsiteY6" fmla="*/ 170293 h 269352"/>
                <a:gd name="connsiteX7" fmla="*/ 95239 w 326724"/>
                <a:gd name="connsiteY7" fmla="*/ 222585 h 269352"/>
                <a:gd name="connsiteX8" fmla="*/ 94477 w 326724"/>
                <a:gd name="connsiteY8" fmla="*/ 224300 h 269352"/>
                <a:gd name="connsiteX9" fmla="*/ 90286 w 326724"/>
                <a:gd name="connsiteY9" fmla="*/ 237349 h 269352"/>
                <a:gd name="connsiteX10" fmla="*/ 89047 w 326724"/>
                <a:gd name="connsiteY10" fmla="*/ 254875 h 269352"/>
                <a:gd name="connsiteX11" fmla="*/ 83618 w 326724"/>
                <a:gd name="connsiteY11" fmla="*/ 239063 h 269352"/>
                <a:gd name="connsiteX12" fmla="*/ 78665 w 326724"/>
                <a:gd name="connsiteY12" fmla="*/ 228395 h 269352"/>
                <a:gd name="connsiteX13" fmla="*/ 72760 w 326724"/>
                <a:gd name="connsiteY13" fmla="*/ 220013 h 269352"/>
                <a:gd name="connsiteX14" fmla="*/ 69331 w 326724"/>
                <a:gd name="connsiteY14" fmla="*/ 217346 h 269352"/>
                <a:gd name="connsiteX15" fmla="*/ 53996 w 326724"/>
                <a:gd name="connsiteY15" fmla="*/ 213346 h 269352"/>
                <a:gd name="connsiteX16" fmla="*/ 34755 w 326724"/>
                <a:gd name="connsiteY16" fmla="*/ 238016 h 269352"/>
                <a:gd name="connsiteX17" fmla="*/ 38660 w 326724"/>
                <a:gd name="connsiteY17" fmla="*/ 269067 h 269352"/>
                <a:gd name="connsiteX18" fmla="*/ 38184 w 326724"/>
                <a:gd name="connsiteY18" fmla="*/ 269353 h 269352"/>
                <a:gd name="connsiteX19" fmla="*/ 370 w 326724"/>
                <a:gd name="connsiteY19" fmla="*/ 162959 h 269352"/>
                <a:gd name="connsiteX20" fmla="*/ 11705 w 326724"/>
                <a:gd name="connsiteY20" fmla="*/ 97808 h 269352"/>
                <a:gd name="connsiteX21" fmla="*/ 23992 w 326724"/>
                <a:gd name="connsiteY21" fmla="*/ 76567 h 269352"/>
                <a:gd name="connsiteX22" fmla="*/ 104097 w 326724"/>
                <a:gd name="connsiteY22" fmla="*/ 17321 h 269352"/>
                <a:gd name="connsiteX23" fmla="*/ 199823 w 326724"/>
                <a:gd name="connsiteY23" fmla="*/ 272 h 269352"/>
                <a:gd name="connsiteX24" fmla="*/ 256783 w 326724"/>
                <a:gd name="connsiteY24" fmla="*/ 23227 h 269352"/>
                <a:gd name="connsiteX25" fmla="*/ 277071 w 326724"/>
                <a:gd name="connsiteY25" fmla="*/ 41229 h 269352"/>
                <a:gd name="connsiteX26" fmla="*/ 320696 w 326724"/>
                <a:gd name="connsiteY26" fmla="*/ 114572 h 269352"/>
                <a:gd name="connsiteX27" fmla="*/ 321362 w 326724"/>
                <a:gd name="connsiteY27" fmla="*/ 193534 h 269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26724" h="269352">
                  <a:moveTo>
                    <a:pt x="321172" y="193439"/>
                  </a:moveTo>
                  <a:cubicBezTo>
                    <a:pt x="320981" y="194486"/>
                    <a:pt x="320696" y="195439"/>
                    <a:pt x="320410" y="196391"/>
                  </a:cubicBezTo>
                  <a:cubicBezTo>
                    <a:pt x="320124" y="195153"/>
                    <a:pt x="319934" y="194105"/>
                    <a:pt x="319648" y="192962"/>
                  </a:cubicBezTo>
                  <a:cubicBezTo>
                    <a:pt x="317171" y="181437"/>
                    <a:pt x="314409" y="171817"/>
                    <a:pt x="311933" y="163911"/>
                  </a:cubicBezTo>
                  <a:cubicBezTo>
                    <a:pt x="301550" y="159244"/>
                    <a:pt x="287739" y="151814"/>
                    <a:pt x="273642" y="139908"/>
                  </a:cubicBezTo>
                  <a:cubicBezTo>
                    <a:pt x="255926" y="124859"/>
                    <a:pt x="245067" y="108761"/>
                    <a:pt x="238685" y="97522"/>
                  </a:cubicBezTo>
                  <a:cubicBezTo>
                    <a:pt x="216492" y="138289"/>
                    <a:pt x="191060" y="158958"/>
                    <a:pt x="172391" y="170293"/>
                  </a:cubicBezTo>
                  <a:cubicBezTo>
                    <a:pt x="141340" y="188867"/>
                    <a:pt x="109431" y="193439"/>
                    <a:pt x="95239" y="222585"/>
                  </a:cubicBezTo>
                  <a:cubicBezTo>
                    <a:pt x="94953" y="223252"/>
                    <a:pt x="94763" y="223633"/>
                    <a:pt x="94477" y="224300"/>
                  </a:cubicBezTo>
                  <a:cubicBezTo>
                    <a:pt x="92477" y="228776"/>
                    <a:pt x="91238" y="233158"/>
                    <a:pt x="90286" y="237349"/>
                  </a:cubicBezTo>
                  <a:cubicBezTo>
                    <a:pt x="88857" y="244207"/>
                    <a:pt x="88857" y="250398"/>
                    <a:pt x="89047" y="254875"/>
                  </a:cubicBezTo>
                  <a:cubicBezTo>
                    <a:pt x="88571" y="253351"/>
                    <a:pt x="86571" y="246493"/>
                    <a:pt x="83618" y="239063"/>
                  </a:cubicBezTo>
                  <a:cubicBezTo>
                    <a:pt x="82189" y="235539"/>
                    <a:pt x="80475" y="231729"/>
                    <a:pt x="78665" y="228395"/>
                  </a:cubicBezTo>
                  <a:cubicBezTo>
                    <a:pt x="76760" y="224966"/>
                    <a:pt x="74760" y="221918"/>
                    <a:pt x="72760" y="220013"/>
                  </a:cubicBezTo>
                  <a:cubicBezTo>
                    <a:pt x="71045" y="218489"/>
                    <a:pt x="69331" y="217346"/>
                    <a:pt x="69331" y="217346"/>
                  </a:cubicBezTo>
                  <a:cubicBezTo>
                    <a:pt x="67807" y="216394"/>
                    <a:pt x="61235" y="212108"/>
                    <a:pt x="53996" y="213346"/>
                  </a:cubicBezTo>
                  <a:cubicBezTo>
                    <a:pt x="42851" y="215346"/>
                    <a:pt x="36660" y="229157"/>
                    <a:pt x="34755" y="238016"/>
                  </a:cubicBezTo>
                  <a:cubicBezTo>
                    <a:pt x="32850" y="247445"/>
                    <a:pt x="34946" y="255732"/>
                    <a:pt x="38660" y="269067"/>
                  </a:cubicBezTo>
                  <a:cubicBezTo>
                    <a:pt x="38470" y="269258"/>
                    <a:pt x="38375" y="269258"/>
                    <a:pt x="38184" y="269353"/>
                  </a:cubicBezTo>
                  <a:cubicBezTo>
                    <a:pt x="15800" y="238301"/>
                    <a:pt x="2846" y="200963"/>
                    <a:pt x="370" y="162959"/>
                  </a:cubicBezTo>
                  <a:cubicBezTo>
                    <a:pt x="-583" y="149338"/>
                    <a:pt x="-583" y="124954"/>
                    <a:pt x="11705" y="97808"/>
                  </a:cubicBezTo>
                  <a:cubicBezTo>
                    <a:pt x="15896" y="88664"/>
                    <a:pt x="20563" y="81329"/>
                    <a:pt x="23992" y="76567"/>
                  </a:cubicBezTo>
                  <a:cubicBezTo>
                    <a:pt x="36374" y="61803"/>
                    <a:pt x="62282" y="35133"/>
                    <a:pt x="104097" y="17321"/>
                  </a:cubicBezTo>
                  <a:cubicBezTo>
                    <a:pt x="144769" y="-14"/>
                    <a:pt x="180773" y="-681"/>
                    <a:pt x="199823" y="272"/>
                  </a:cubicBezTo>
                  <a:cubicBezTo>
                    <a:pt x="213158" y="2462"/>
                    <a:pt x="235066" y="7892"/>
                    <a:pt x="256783" y="23227"/>
                  </a:cubicBezTo>
                  <a:cubicBezTo>
                    <a:pt x="258688" y="24656"/>
                    <a:pt x="266879" y="30656"/>
                    <a:pt x="277071" y="41229"/>
                  </a:cubicBezTo>
                  <a:cubicBezTo>
                    <a:pt x="296883" y="61898"/>
                    <a:pt x="312790" y="87044"/>
                    <a:pt x="320696" y="114572"/>
                  </a:cubicBezTo>
                  <a:cubicBezTo>
                    <a:pt x="328125" y="140289"/>
                    <a:pt x="329078" y="167912"/>
                    <a:pt x="321362" y="193534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6" name="Freeform: Shape 955">
              <a:extLst>
                <a:ext uri="{FF2B5EF4-FFF2-40B4-BE49-F238E27FC236}">
                  <a16:creationId xmlns:a16="http://schemas.microsoft.com/office/drawing/2014/main" id="{0CE7B504-34D9-7B1D-7E79-DAB4EB9ECF1D}"/>
                </a:ext>
              </a:extLst>
            </p:cNvPr>
            <p:cNvSpPr/>
            <p:nvPr/>
          </p:nvSpPr>
          <p:spPr>
            <a:xfrm>
              <a:off x="4779168" y="2470477"/>
              <a:ext cx="271997" cy="212121"/>
            </a:xfrm>
            <a:custGeom>
              <a:avLst/>
              <a:gdLst>
                <a:gd name="connsiteX0" fmla="*/ 264033 w 271997"/>
                <a:gd name="connsiteY0" fmla="*/ 70984 h 212121"/>
                <a:gd name="connsiteX1" fmla="*/ 271177 w 271997"/>
                <a:gd name="connsiteY1" fmla="*/ 63173 h 212121"/>
                <a:gd name="connsiteX2" fmla="*/ 260509 w 271997"/>
                <a:gd name="connsiteY2" fmla="*/ 56410 h 212121"/>
                <a:gd name="connsiteX3" fmla="*/ 256222 w 271997"/>
                <a:gd name="connsiteY3" fmla="*/ 42313 h 212121"/>
                <a:gd name="connsiteX4" fmla="*/ 238506 w 271997"/>
                <a:gd name="connsiteY4" fmla="*/ 37646 h 212121"/>
                <a:gd name="connsiteX5" fmla="*/ 236315 w 271997"/>
                <a:gd name="connsiteY5" fmla="*/ 28883 h 212121"/>
                <a:gd name="connsiteX6" fmla="*/ 224980 w 271997"/>
                <a:gd name="connsiteY6" fmla="*/ 21072 h 212121"/>
                <a:gd name="connsiteX7" fmla="*/ 225743 w 271997"/>
                <a:gd name="connsiteY7" fmla="*/ 16024 h 212121"/>
                <a:gd name="connsiteX8" fmla="*/ 216027 w 271997"/>
                <a:gd name="connsiteY8" fmla="*/ 11643 h 212121"/>
                <a:gd name="connsiteX9" fmla="*/ 211931 w 271997"/>
                <a:gd name="connsiteY9" fmla="*/ 10690 h 212121"/>
                <a:gd name="connsiteX10" fmla="*/ 202121 w 271997"/>
                <a:gd name="connsiteY10" fmla="*/ 10404 h 212121"/>
                <a:gd name="connsiteX11" fmla="*/ 198977 w 271997"/>
                <a:gd name="connsiteY11" fmla="*/ 6594 h 212121"/>
                <a:gd name="connsiteX12" fmla="*/ 187833 w 271997"/>
                <a:gd name="connsiteY12" fmla="*/ 9261 h 212121"/>
                <a:gd name="connsiteX13" fmla="*/ 182118 w 271997"/>
                <a:gd name="connsiteY13" fmla="*/ 14405 h 212121"/>
                <a:gd name="connsiteX14" fmla="*/ 180499 w 271997"/>
                <a:gd name="connsiteY14" fmla="*/ 8404 h 212121"/>
                <a:gd name="connsiteX15" fmla="*/ 178498 w 271997"/>
                <a:gd name="connsiteY15" fmla="*/ 1070 h 212121"/>
                <a:gd name="connsiteX16" fmla="*/ 162878 w 271997"/>
                <a:gd name="connsiteY16" fmla="*/ 12024 h 212121"/>
                <a:gd name="connsiteX17" fmla="*/ 156686 w 271997"/>
                <a:gd name="connsiteY17" fmla="*/ 5642 h 212121"/>
                <a:gd name="connsiteX18" fmla="*/ 146780 w 271997"/>
                <a:gd name="connsiteY18" fmla="*/ 7737 h 212121"/>
                <a:gd name="connsiteX19" fmla="*/ 121729 w 271997"/>
                <a:gd name="connsiteY19" fmla="*/ 6690 h 212121"/>
                <a:gd name="connsiteX20" fmla="*/ 93916 w 271997"/>
                <a:gd name="connsiteY20" fmla="*/ 23549 h 212121"/>
                <a:gd name="connsiteX21" fmla="*/ 89249 w 271997"/>
                <a:gd name="connsiteY21" fmla="*/ 23168 h 212121"/>
                <a:gd name="connsiteX22" fmla="*/ 87344 w 271997"/>
                <a:gd name="connsiteY22" fmla="*/ 33264 h 212121"/>
                <a:gd name="connsiteX23" fmla="*/ 82105 w 271997"/>
                <a:gd name="connsiteY23" fmla="*/ 30693 h 212121"/>
                <a:gd name="connsiteX24" fmla="*/ 73343 w 271997"/>
                <a:gd name="connsiteY24" fmla="*/ 30312 h 212121"/>
                <a:gd name="connsiteX25" fmla="*/ 66770 w 271997"/>
                <a:gd name="connsiteY25" fmla="*/ 47361 h 212121"/>
                <a:gd name="connsiteX26" fmla="*/ 64389 w 271997"/>
                <a:gd name="connsiteY26" fmla="*/ 44028 h 212121"/>
                <a:gd name="connsiteX27" fmla="*/ 62008 w 271997"/>
                <a:gd name="connsiteY27" fmla="*/ 36693 h 212121"/>
                <a:gd name="connsiteX28" fmla="*/ 58007 w 271997"/>
                <a:gd name="connsiteY28" fmla="*/ 43837 h 212121"/>
                <a:gd name="connsiteX29" fmla="*/ 48863 w 271997"/>
                <a:gd name="connsiteY29" fmla="*/ 62030 h 212121"/>
                <a:gd name="connsiteX30" fmla="*/ 36195 w 271997"/>
                <a:gd name="connsiteY30" fmla="*/ 69174 h 212121"/>
                <a:gd name="connsiteX31" fmla="*/ 34385 w 271997"/>
                <a:gd name="connsiteY31" fmla="*/ 77460 h 212121"/>
                <a:gd name="connsiteX32" fmla="*/ 34004 w 271997"/>
                <a:gd name="connsiteY32" fmla="*/ 85366 h 212121"/>
                <a:gd name="connsiteX33" fmla="*/ 22860 w 271997"/>
                <a:gd name="connsiteY33" fmla="*/ 104511 h 212121"/>
                <a:gd name="connsiteX34" fmla="*/ 25718 w 271997"/>
                <a:gd name="connsiteY34" fmla="*/ 112798 h 212121"/>
                <a:gd name="connsiteX35" fmla="*/ 15240 w 271997"/>
                <a:gd name="connsiteY35" fmla="*/ 116799 h 212121"/>
                <a:gd name="connsiteX36" fmla="*/ 12002 w 271997"/>
                <a:gd name="connsiteY36" fmla="*/ 109941 h 212121"/>
                <a:gd name="connsiteX37" fmla="*/ 11144 w 271997"/>
                <a:gd name="connsiteY37" fmla="*/ 116418 h 212121"/>
                <a:gd name="connsiteX38" fmla="*/ 0 w 271997"/>
                <a:gd name="connsiteY38" fmla="*/ 147088 h 212121"/>
                <a:gd name="connsiteX39" fmla="*/ 2857 w 271997"/>
                <a:gd name="connsiteY39" fmla="*/ 152898 h 212121"/>
                <a:gd name="connsiteX40" fmla="*/ 9715 w 271997"/>
                <a:gd name="connsiteY40" fmla="*/ 166710 h 212121"/>
                <a:gd name="connsiteX41" fmla="*/ 31052 w 271997"/>
                <a:gd name="connsiteY41" fmla="*/ 174806 h 212121"/>
                <a:gd name="connsiteX42" fmla="*/ 33242 w 271997"/>
                <a:gd name="connsiteY42" fmla="*/ 178806 h 212121"/>
                <a:gd name="connsiteX43" fmla="*/ 36100 w 271997"/>
                <a:gd name="connsiteY43" fmla="*/ 184045 h 212121"/>
                <a:gd name="connsiteX44" fmla="*/ 55245 w 271997"/>
                <a:gd name="connsiteY44" fmla="*/ 193284 h 212121"/>
                <a:gd name="connsiteX45" fmla="*/ 62389 w 271997"/>
                <a:gd name="connsiteY45" fmla="*/ 202333 h 212121"/>
                <a:gd name="connsiteX46" fmla="*/ 69532 w 271997"/>
                <a:gd name="connsiteY46" fmla="*/ 208429 h 212121"/>
                <a:gd name="connsiteX47" fmla="*/ 91345 w 271997"/>
                <a:gd name="connsiteY47" fmla="*/ 211287 h 212121"/>
                <a:gd name="connsiteX48" fmla="*/ 91154 w 271997"/>
                <a:gd name="connsiteY48" fmla="*/ 211953 h 212121"/>
                <a:gd name="connsiteX49" fmla="*/ 256127 w 271997"/>
                <a:gd name="connsiteY49" fmla="*/ 136611 h 212121"/>
                <a:gd name="connsiteX50" fmla="*/ 258985 w 271997"/>
                <a:gd name="connsiteY50" fmla="*/ 122037 h 212121"/>
                <a:gd name="connsiteX51" fmla="*/ 270796 w 271997"/>
                <a:gd name="connsiteY51" fmla="*/ 110607 h 212121"/>
                <a:gd name="connsiteX52" fmla="*/ 266224 w 271997"/>
                <a:gd name="connsiteY52" fmla="*/ 110893 h 212121"/>
                <a:gd name="connsiteX53" fmla="*/ 259461 w 271997"/>
                <a:gd name="connsiteY53" fmla="*/ 114036 h 212121"/>
                <a:gd name="connsiteX54" fmla="*/ 266319 w 271997"/>
                <a:gd name="connsiteY54" fmla="*/ 100416 h 212121"/>
                <a:gd name="connsiteX55" fmla="*/ 265081 w 271997"/>
                <a:gd name="connsiteY55" fmla="*/ 99368 h 212121"/>
                <a:gd name="connsiteX56" fmla="*/ 253460 w 271997"/>
                <a:gd name="connsiteY56" fmla="*/ 90034 h 212121"/>
                <a:gd name="connsiteX57" fmla="*/ 268986 w 271997"/>
                <a:gd name="connsiteY57" fmla="*/ 77841 h 212121"/>
                <a:gd name="connsiteX58" fmla="*/ 264319 w 271997"/>
                <a:gd name="connsiteY58" fmla="*/ 70698 h 21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71997" h="212121">
                  <a:moveTo>
                    <a:pt x="264033" y="70984"/>
                  </a:moveTo>
                  <a:cubicBezTo>
                    <a:pt x="266795" y="69078"/>
                    <a:pt x="274511" y="62506"/>
                    <a:pt x="271177" y="63173"/>
                  </a:cubicBezTo>
                  <a:cubicBezTo>
                    <a:pt x="267843" y="63744"/>
                    <a:pt x="258699" y="61554"/>
                    <a:pt x="260509" y="56410"/>
                  </a:cubicBezTo>
                  <a:cubicBezTo>
                    <a:pt x="262319" y="51267"/>
                    <a:pt x="261271" y="42313"/>
                    <a:pt x="256222" y="42313"/>
                  </a:cubicBezTo>
                  <a:cubicBezTo>
                    <a:pt x="251174" y="42313"/>
                    <a:pt x="236315" y="40218"/>
                    <a:pt x="238506" y="37646"/>
                  </a:cubicBezTo>
                  <a:cubicBezTo>
                    <a:pt x="240697" y="35074"/>
                    <a:pt x="240316" y="30407"/>
                    <a:pt x="236315" y="28883"/>
                  </a:cubicBezTo>
                  <a:cubicBezTo>
                    <a:pt x="232315" y="27359"/>
                    <a:pt x="222790" y="22406"/>
                    <a:pt x="224980" y="21072"/>
                  </a:cubicBezTo>
                  <a:cubicBezTo>
                    <a:pt x="227171" y="19739"/>
                    <a:pt x="228505" y="16881"/>
                    <a:pt x="225743" y="16024"/>
                  </a:cubicBezTo>
                  <a:cubicBezTo>
                    <a:pt x="222980" y="15072"/>
                    <a:pt x="215741" y="12214"/>
                    <a:pt x="216027" y="11643"/>
                  </a:cubicBezTo>
                  <a:cubicBezTo>
                    <a:pt x="216313" y="11166"/>
                    <a:pt x="214789" y="10214"/>
                    <a:pt x="211931" y="10690"/>
                  </a:cubicBezTo>
                  <a:cubicBezTo>
                    <a:pt x="209169" y="11166"/>
                    <a:pt x="201739" y="11547"/>
                    <a:pt x="202121" y="10404"/>
                  </a:cubicBezTo>
                  <a:cubicBezTo>
                    <a:pt x="202502" y="9261"/>
                    <a:pt x="201454" y="6594"/>
                    <a:pt x="198977" y="6594"/>
                  </a:cubicBezTo>
                  <a:cubicBezTo>
                    <a:pt x="196501" y="6594"/>
                    <a:pt x="188786" y="7928"/>
                    <a:pt x="187833" y="9261"/>
                  </a:cubicBezTo>
                  <a:cubicBezTo>
                    <a:pt x="186880" y="10595"/>
                    <a:pt x="183071" y="14595"/>
                    <a:pt x="182118" y="14405"/>
                  </a:cubicBezTo>
                  <a:cubicBezTo>
                    <a:pt x="181165" y="14214"/>
                    <a:pt x="179641" y="11357"/>
                    <a:pt x="180499" y="8404"/>
                  </a:cubicBezTo>
                  <a:cubicBezTo>
                    <a:pt x="181451" y="5356"/>
                    <a:pt x="182023" y="-2931"/>
                    <a:pt x="178498" y="1070"/>
                  </a:cubicBezTo>
                  <a:cubicBezTo>
                    <a:pt x="174879" y="5070"/>
                    <a:pt x="163735" y="14691"/>
                    <a:pt x="162878" y="12024"/>
                  </a:cubicBezTo>
                  <a:cubicBezTo>
                    <a:pt x="162020" y="9357"/>
                    <a:pt x="158305" y="3546"/>
                    <a:pt x="156686" y="5642"/>
                  </a:cubicBezTo>
                  <a:cubicBezTo>
                    <a:pt x="155067" y="7737"/>
                    <a:pt x="149352" y="10023"/>
                    <a:pt x="146780" y="7737"/>
                  </a:cubicBezTo>
                  <a:cubicBezTo>
                    <a:pt x="144209" y="5451"/>
                    <a:pt x="129635" y="2022"/>
                    <a:pt x="121729" y="6690"/>
                  </a:cubicBezTo>
                  <a:cubicBezTo>
                    <a:pt x="113824" y="11357"/>
                    <a:pt x="94774" y="24692"/>
                    <a:pt x="93916" y="23549"/>
                  </a:cubicBezTo>
                  <a:cubicBezTo>
                    <a:pt x="93059" y="22406"/>
                    <a:pt x="89345" y="20120"/>
                    <a:pt x="89249" y="23168"/>
                  </a:cubicBezTo>
                  <a:cubicBezTo>
                    <a:pt x="89154" y="26216"/>
                    <a:pt x="88202" y="32979"/>
                    <a:pt x="87344" y="33264"/>
                  </a:cubicBezTo>
                  <a:cubicBezTo>
                    <a:pt x="86582" y="33550"/>
                    <a:pt x="83439" y="32693"/>
                    <a:pt x="82105" y="30693"/>
                  </a:cubicBezTo>
                  <a:cubicBezTo>
                    <a:pt x="80772" y="28597"/>
                    <a:pt x="74962" y="25549"/>
                    <a:pt x="73343" y="30312"/>
                  </a:cubicBezTo>
                  <a:cubicBezTo>
                    <a:pt x="71723" y="35074"/>
                    <a:pt x="67246" y="47266"/>
                    <a:pt x="66770" y="47361"/>
                  </a:cubicBezTo>
                  <a:cubicBezTo>
                    <a:pt x="66294" y="47457"/>
                    <a:pt x="64770" y="46123"/>
                    <a:pt x="64389" y="44028"/>
                  </a:cubicBezTo>
                  <a:cubicBezTo>
                    <a:pt x="64008" y="41932"/>
                    <a:pt x="62484" y="36693"/>
                    <a:pt x="62008" y="36693"/>
                  </a:cubicBezTo>
                  <a:cubicBezTo>
                    <a:pt x="61531" y="36693"/>
                    <a:pt x="59150" y="39932"/>
                    <a:pt x="58007" y="43837"/>
                  </a:cubicBezTo>
                  <a:cubicBezTo>
                    <a:pt x="56864" y="47742"/>
                    <a:pt x="51054" y="61363"/>
                    <a:pt x="48863" y="62030"/>
                  </a:cubicBezTo>
                  <a:cubicBezTo>
                    <a:pt x="46672" y="62697"/>
                    <a:pt x="37719" y="67078"/>
                    <a:pt x="36195" y="69174"/>
                  </a:cubicBezTo>
                  <a:cubicBezTo>
                    <a:pt x="34671" y="71364"/>
                    <a:pt x="32099" y="77651"/>
                    <a:pt x="34385" y="77460"/>
                  </a:cubicBezTo>
                  <a:cubicBezTo>
                    <a:pt x="36671" y="77270"/>
                    <a:pt x="37719" y="80699"/>
                    <a:pt x="34004" y="85366"/>
                  </a:cubicBezTo>
                  <a:cubicBezTo>
                    <a:pt x="30289" y="90034"/>
                    <a:pt x="21336" y="103464"/>
                    <a:pt x="22860" y="104511"/>
                  </a:cubicBezTo>
                  <a:cubicBezTo>
                    <a:pt x="24384" y="105559"/>
                    <a:pt x="27908" y="110798"/>
                    <a:pt x="25718" y="112798"/>
                  </a:cubicBezTo>
                  <a:cubicBezTo>
                    <a:pt x="23431" y="114798"/>
                    <a:pt x="15812" y="119085"/>
                    <a:pt x="15240" y="116799"/>
                  </a:cubicBezTo>
                  <a:cubicBezTo>
                    <a:pt x="14573" y="114513"/>
                    <a:pt x="12668" y="109750"/>
                    <a:pt x="12002" y="109941"/>
                  </a:cubicBezTo>
                  <a:cubicBezTo>
                    <a:pt x="11335" y="110131"/>
                    <a:pt x="10287" y="113274"/>
                    <a:pt x="11144" y="116418"/>
                  </a:cubicBezTo>
                  <a:cubicBezTo>
                    <a:pt x="11906" y="119561"/>
                    <a:pt x="7715" y="136611"/>
                    <a:pt x="0" y="147088"/>
                  </a:cubicBezTo>
                  <a:lnTo>
                    <a:pt x="2857" y="152898"/>
                  </a:lnTo>
                  <a:lnTo>
                    <a:pt x="9715" y="166710"/>
                  </a:lnTo>
                  <a:cubicBezTo>
                    <a:pt x="28194" y="161566"/>
                    <a:pt x="37814" y="165186"/>
                    <a:pt x="31052" y="174806"/>
                  </a:cubicBezTo>
                  <a:lnTo>
                    <a:pt x="33242" y="178806"/>
                  </a:lnTo>
                  <a:lnTo>
                    <a:pt x="36100" y="184045"/>
                  </a:lnTo>
                  <a:cubicBezTo>
                    <a:pt x="46768" y="186617"/>
                    <a:pt x="55340" y="190808"/>
                    <a:pt x="55245" y="193284"/>
                  </a:cubicBezTo>
                  <a:cubicBezTo>
                    <a:pt x="55150" y="195761"/>
                    <a:pt x="58103" y="204619"/>
                    <a:pt x="62389" y="202333"/>
                  </a:cubicBezTo>
                  <a:cubicBezTo>
                    <a:pt x="63341" y="201857"/>
                    <a:pt x="66389" y="206429"/>
                    <a:pt x="69532" y="208429"/>
                  </a:cubicBezTo>
                  <a:cubicBezTo>
                    <a:pt x="77248" y="213382"/>
                    <a:pt x="86868" y="212239"/>
                    <a:pt x="91345" y="211287"/>
                  </a:cubicBezTo>
                  <a:cubicBezTo>
                    <a:pt x="91345" y="211477"/>
                    <a:pt x="91249" y="211668"/>
                    <a:pt x="91154" y="211953"/>
                  </a:cubicBezTo>
                  <a:lnTo>
                    <a:pt x="256127" y="136611"/>
                  </a:lnTo>
                  <a:cubicBezTo>
                    <a:pt x="255746" y="132515"/>
                    <a:pt x="255937" y="126990"/>
                    <a:pt x="258985" y="122037"/>
                  </a:cubicBezTo>
                  <a:cubicBezTo>
                    <a:pt x="263271" y="114989"/>
                    <a:pt x="271844" y="111560"/>
                    <a:pt x="270796" y="110607"/>
                  </a:cubicBezTo>
                  <a:cubicBezTo>
                    <a:pt x="270320" y="110226"/>
                    <a:pt x="267843" y="109941"/>
                    <a:pt x="266224" y="110893"/>
                  </a:cubicBezTo>
                  <a:cubicBezTo>
                    <a:pt x="264605" y="111941"/>
                    <a:pt x="260032" y="114322"/>
                    <a:pt x="259461" y="114036"/>
                  </a:cubicBezTo>
                  <a:cubicBezTo>
                    <a:pt x="258889" y="113751"/>
                    <a:pt x="261366" y="107369"/>
                    <a:pt x="266319" y="100416"/>
                  </a:cubicBezTo>
                  <a:lnTo>
                    <a:pt x="265081" y="99368"/>
                  </a:lnTo>
                  <a:lnTo>
                    <a:pt x="253460" y="90034"/>
                  </a:lnTo>
                  <a:cubicBezTo>
                    <a:pt x="264605" y="84318"/>
                    <a:pt x="271558" y="78889"/>
                    <a:pt x="268986" y="77841"/>
                  </a:cubicBezTo>
                  <a:cubicBezTo>
                    <a:pt x="266414" y="76889"/>
                    <a:pt x="261556" y="72603"/>
                    <a:pt x="264319" y="70698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7" name="Freeform: Shape 956">
              <a:extLst>
                <a:ext uri="{FF2B5EF4-FFF2-40B4-BE49-F238E27FC236}">
                  <a16:creationId xmlns:a16="http://schemas.microsoft.com/office/drawing/2014/main" id="{307708A3-8C3C-BC20-1A67-C6C8C20AB384}"/>
                </a:ext>
              </a:extLst>
            </p:cNvPr>
            <p:cNvSpPr/>
            <p:nvPr/>
          </p:nvSpPr>
          <p:spPr>
            <a:xfrm>
              <a:off x="4859274" y="2599205"/>
              <a:ext cx="175736" cy="83224"/>
            </a:xfrm>
            <a:custGeom>
              <a:avLst/>
              <a:gdLst>
                <a:gd name="connsiteX0" fmla="*/ 0 w 175736"/>
                <a:gd name="connsiteY0" fmla="*/ 83225 h 83224"/>
                <a:gd name="connsiteX1" fmla="*/ 64103 w 175736"/>
                <a:gd name="connsiteY1" fmla="*/ 18265 h 83224"/>
                <a:gd name="connsiteX2" fmla="*/ 111157 w 175736"/>
                <a:gd name="connsiteY2" fmla="*/ 1691 h 83224"/>
                <a:gd name="connsiteX3" fmla="*/ 175736 w 175736"/>
                <a:gd name="connsiteY3" fmla="*/ 6835 h 83224"/>
                <a:gd name="connsiteX4" fmla="*/ 74390 w 175736"/>
                <a:gd name="connsiteY4" fmla="*/ 26456 h 83224"/>
                <a:gd name="connsiteX5" fmla="*/ 0 w 175736"/>
                <a:gd name="connsiteY5" fmla="*/ 83130 h 8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736" h="83224">
                  <a:moveTo>
                    <a:pt x="0" y="83225"/>
                  </a:moveTo>
                  <a:cubicBezTo>
                    <a:pt x="9049" y="67033"/>
                    <a:pt x="28480" y="37886"/>
                    <a:pt x="64103" y="18265"/>
                  </a:cubicBezTo>
                  <a:cubicBezTo>
                    <a:pt x="86678" y="5882"/>
                    <a:pt x="106394" y="2453"/>
                    <a:pt x="111157" y="1691"/>
                  </a:cubicBezTo>
                  <a:cubicBezTo>
                    <a:pt x="139827" y="-2881"/>
                    <a:pt x="163258" y="2834"/>
                    <a:pt x="175736" y="6835"/>
                  </a:cubicBezTo>
                  <a:cubicBezTo>
                    <a:pt x="156115" y="5882"/>
                    <a:pt x="117348" y="6644"/>
                    <a:pt x="74390" y="26456"/>
                  </a:cubicBezTo>
                  <a:cubicBezTo>
                    <a:pt x="36386" y="43982"/>
                    <a:pt x="12382" y="68557"/>
                    <a:pt x="0" y="83130"/>
                  </a:cubicBezTo>
                  <a:close/>
                </a:path>
              </a:pathLst>
            </a:custGeom>
            <a:solidFill>
              <a:srgbClr val="FF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8" name="Freeform: Shape 957">
              <a:extLst>
                <a:ext uri="{FF2B5EF4-FFF2-40B4-BE49-F238E27FC236}">
                  <a16:creationId xmlns:a16="http://schemas.microsoft.com/office/drawing/2014/main" id="{81E242C0-6EB2-986C-4D93-3C015CA9B098}"/>
                </a:ext>
              </a:extLst>
            </p:cNvPr>
            <p:cNvSpPr/>
            <p:nvPr/>
          </p:nvSpPr>
          <p:spPr>
            <a:xfrm>
              <a:off x="4889849" y="2916745"/>
              <a:ext cx="136616" cy="215903"/>
            </a:xfrm>
            <a:custGeom>
              <a:avLst/>
              <a:gdLst>
                <a:gd name="connsiteX0" fmla="*/ 131921 w 136616"/>
                <a:gd name="connsiteY0" fmla="*/ 128302 h 215903"/>
                <a:gd name="connsiteX1" fmla="*/ 126302 w 136616"/>
                <a:gd name="connsiteY1" fmla="*/ 164592 h 215903"/>
                <a:gd name="connsiteX2" fmla="*/ 122587 w 136616"/>
                <a:gd name="connsiteY2" fmla="*/ 189738 h 215903"/>
                <a:gd name="connsiteX3" fmla="*/ 136303 w 136616"/>
                <a:gd name="connsiteY3" fmla="*/ 210788 h 215903"/>
                <a:gd name="connsiteX4" fmla="*/ 51816 w 136616"/>
                <a:gd name="connsiteY4" fmla="*/ 215646 h 215903"/>
                <a:gd name="connsiteX5" fmla="*/ 11621 w 136616"/>
                <a:gd name="connsiteY5" fmla="*/ 205740 h 215903"/>
                <a:gd name="connsiteX6" fmla="*/ 0 w 136616"/>
                <a:gd name="connsiteY6" fmla="*/ 194215 h 215903"/>
                <a:gd name="connsiteX7" fmla="*/ 15050 w 136616"/>
                <a:gd name="connsiteY7" fmla="*/ 117729 h 215903"/>
                <a:gd name="connsiteX8" fmla="*/ 18479 w 136616"/>
                <a:gd name="connsiteY8" fmla="*/ 69342 h 215903"/>
                <a:gd name="connsiteX9" fmla="*/ 19145 w 136616"/>
                <a:gd name="connsiteY9" fmla="*/ 49149 h 215903"/>
                <a:gd name="connsiteX10" fmla="*/ 19812 w 136616"/>
                <a:gd name="connsiteY10" fmla="*/ 15812 h 215903"/>
                <a:gd name="connsiteX11" fmla="*/ 50102 w 136616"/>
                <a:gd name="connsiteY11" fmla="*/ 0 h 215903"/>
                <a:gd name="connsiteX12" fmla="*/ 132017 w 136616"/>
                <a:gd name="connsiteY12" fmla="*/ 128302 h 21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616" h="215903">
                  <a:moveTo>
                    <a:pt x="131921" y="128302"/>
                  </a:moveTo>
                  <a:cubicBezTo>
                    <a:pt x="130016" y="140399"/>
                    <a:pt x="128206" y="152495"/>
                    <a:pt x="126302" y="164592"/>
                  </a:cubicBezTo>
                  <a:cubicBezTo>
                    <a:pt x="125063" y="172974"/>
                    <a:pt x="123825" y="181356"/>
                    <a:pt x="122587" y="189738"/>
                  </a:cubicBezTo>
                  <a:cubicBezTo>
                    <a:pt x="136017" y="201168"/>
                    <a:pt x="137446" y="207264"/>
                    <a:pt x="136303" y="210788"/>
                  </a:cubicBezTo>
                  <a:cubicBezTo>
                    <a:pt x="133826" y="218313"/>
                    <a:pt x="119158" y="215170"/>
                    <a:pt x="51816" y="215646"/>
                  </a:cubicBezTo>
                  <a:cubicBezTo>
                    <a:pt x="41815" y="215646"/>
                    <a:pt x="25908" y="216027"/>
                    <a:pt x="11621" y="205740"/>
                  </a:cubicBezTo>
                  <a:cubicBezTo>
                    <a:pt x="6001" y="201739"/>
                    <a:pt x="2191" y="197358"/>
                    <a:pt x="0" y="194215"/>
                  </a:cubicBezTo>
                  <a:cubicBezTo>
                    <a:pt x="8572" y="163068"/>
                    <a:pt x="12763" y="136779"/>
                    <a:pt x="15050" y="117729"/>
                  </a:cubicBezTo>
                  <a:cubicBezTo>
                    <a:pt x="16954" y="100775"/>
                    <a:pt x="17812" y="84487"/>
                    <a:pt x="18479" y="69342"/>
                  </a:cubicBezTo>
                  <a:cubicBezTo>
                    <a:pt x="18764" y="62389"/>
                    <a:pt x="18955" y="55721"/>
                    <a:pt x="19145" y="49149"/>
                  </a:cubicBezTo>
                  <a:cubicBezTo>
                    <a:pt x="19621" y="35338"/>
                    <a:pt x="19812" y="23813"/>
                    <a:pt x="19812" y="15812"/>
                  </a:cubicBezTo>
                  <a:cubicBezTo>
                    <a:pt x="29909" y="10573"/>
                    <a:pt x="40005" y="5239"/>
                    <a:pt x="50102" y="0"/>
                  </a:cubicBezTo>
                  <a:cubicBezTo>
                    <a:pt x="77438" y="42863"/>
                    <a:pt x="104680" y="85534"/>
                    <a:pt x="132017" y="128302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59" name="Freeform: Shape 958">
              <a:extLst>
                <a:ext uri="{FF2B5EF4-FFF2-40B4-BE49-F238E27FC236}">
                  <a16:creationId xmlns:a16="http://schemas.microsoft.com/office/drawing/2014/main" id="{C05B2AF1-9FEB-DFBE-2F1B-EE858DFAD8DC}"/>
                </a:ext>
              </a:extLst>
            </p:cNvPr>
            <p:cNvSpPr/>
            <p:nvPr/>
          </p:nvSpPr>
          <p:spPr>
            <a:xfrm>
              <a:off x="4908232" y="2916745"/>
              <a:ext cx="113538" cy="164591"/>
            </a:xfrm>
            <a:custGeom>
              <a:avLst/>
              <a:gdLst>
                <a:gd name="connsiteX0" fmla="*/ 113538 w 113538"/>
                <a:gd name="connsiteY0" fmla="*/ 128302 h 164591"/>
                <a:gd name="connsiteX1" fmla="*/ 107918 w 113538"/>
                <a:gd name="connsiteY1" fmla="*/ 164592 h 164591"/>
                <a:gd name="connsiteX2" fmla="*/ 73438 w 113538"/>
                <a:gd name="connsiteY2" fmla="*/ 146590 h 164591"/>
                <a:gd name="connsiteX3" fmla="*/ 4667 w 113538"/>
                <a:gd name="connsiteY3" fmla="*/ 79915 h 164591"/>
                <a:gd name="connsiteX4" fmla="*/ 0 w 113538"/>
                <a:gd name="connsiteY4" fmla="*/ 69342 h 164591"/>
                <a:gd name="connsiteX5" fmla="*/ 667 w 113538"/>
                <a:gd name="connsiteY5" fmla="*/ 49149 h 164591"/>
                <a:gd name="connsiteX6" fmla="*/ 1334 w 113538"/>
                <a:gd name="connsiteY6" fmla="*/ 15812 h 164591"/>
                <a:gd name="connsiteX7" fmla="*/ 31623 w 113538"/>
                <a:gd name="connsiteY7" fmla="*/ 0 h 164591"/>
                <a:gd name="connsiteX8" fmla="*/ 113538 w 113538"/>
                <a:gd name="connsiteY8" fmla="*/ 128302 h 164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538" h="164591">
                  <a:moveTo>
                    <a:pt x="113538" y="128302"/>
                  </a:moveTo>
                  <a:cubicBezTo>
                    <a:pt x="111633" y="140399"/>
                    <a:pt x="109823" y="152495"/>
                    <a:pt x="107918" y="164592"/>
                  </a:cubicBezTo>
                  <a:cubicBezTo>
                    <a:pt x="96012" y="160115"/>
                    <a:pt x="84487" y="153448"/>
                    <a:pt x="73438" y="146590"/>
                  </a:cubicBezTo>
                  <a:cubicBezTo>
                    <a:pt x="47054" y="130016"/>
                    <a:pt x="18860" y="108109"/>
                    <a:pt x="4667" y="79915"/>
                  </a:cubicBezTo>
                  <a:cubicBezTo>
                    <a:pt x="2953" y="76486"/>
                    <a:pt x="1429" y="72962"/>
                    <a:pt x="0" y="69342"/>
                  </a:cubicBezTo>
                  <a:cubicBezTo>
                    <a:pt x="286" y="62389"/>
                    <a:pt x="476" y="55721"/>
                    <a:pt x="667" y="49149"/>
                  </a:cubicBezTo>
                  <a:cubicBezTo>
                    <a:pt x="1143" y="35338"/>
                    <a:pt x="1334" y="23813"/>
                    <a:pt x="1334" y="15812"/>
                  </a:cubicBezTo>
                  <a:cubicBezTo>
                    <a:pt x="11430" y="10573"/>
                    <a:pt x="21527" y="5239"/>
                    <a:pt x="31623" y="0"/>
                  </a:cubicBezTo>
                  <a:cubicBezTo>
                    <a:pt x="58960" y="42863"/>
                    <a:pt x="86201" y="85534"/>
                    <a:pt x="113538" y="128302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052FFF50-828C-467E-54F8-5FD0598C9DD4}"/>
                </a:ext>
              </a:extLst>
            </p:cNvPr>
            <p:cNvSpPr/>
            <p:nvPr/>
          </p:nvSpPr>
          <p:spPr>
            <a:xfrm>
              <a:off x="5046535" y="3347561"/>
              <a:ext cx="94202" cy="154495"/>
            </a:xfrm>
            <a:custGeom>
              <a:avLst/>
              <a:gdLst>
                <a:gd name="connsiteX0" fmla="*/ 94202 w 94202"/>
                <a:gd name="connsiteY0" fmla="*/ 34671 h 154495"/>
                <a:gd name="connsiteX1" fmla="*/ 87249 w 94202"/>
                <a:gd name="connsiteY1" fmla="*/ 60579 h 154495"/>
                <a:gd name="connsiteX2" fmla="*/ 74486 w 94202"/>
                <a:gd name="connsiteY2" fmla="*/ 86773 h 154495"/>
                <a:gd name="connsiteX3" fmla="*/ 55531 w 94202"/>
                <a:gd name="connsiteY3" fmla="*/ 121253 h 154495"/>
                <a:gd name="connsiteX4" fmla="*/ 35528 w 94202"/>
                <a:gd name="connsiteY4" fmla="*/ 154496 h 154495"/>
                <a:gd name="connsiteX5" fmla="*/ 0 w 94202"/>
                <a:gd name="connsiteY5" fmla="*/ 125063 h 154495"/>
                <a:gd name="connsiteX6" fmla="*/ 32861 w 94202"/>
                <a:gd name="connsiteY6" fmla="*/ 52578 h 154495"/>
                <a:gd name="connsiteX7" fmla="*/ 53340 w 94202"/>
                <a:gd name="connsiteY7" fmla="*/ 0 h 154495"/>
                <a:gd name="connsiteX8" fmla="*/ 60960 w 94202"/>
                <a:gd name="connsiteY8" fmla="*/ 1048 h 154495"/>
                <a:gd name="connsiteX9" fmla="*/ 94202 w 94202"/>
                <a:gd name="connsiteY9" fmla="*/ 34671 h 154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202" h="154495">
                  <a:moveTo>
                    <a:pt x="94202" y="34671"/>
                  </a:moveTo>
                  <a:cubicBezTo>
                    <a:pt x="93154" y="40862"/>
                    <a:pt x="91249" y="50006"/>
                    <a:pt x="87249" y="60579"/>
                  </a:cubicBezTo>
                  <a:cubicBezTo>
                    <a:pt x="85249" y="66008"/>
                    <a:pt x="83248" y="70675"/>
                    <a:pt x="74486" y="86773"/>
                  </a:cubicBezTo>
                  <a:cubicBezTo>
                    <a:pt x="68008" y="99060"/>
                    <a:pt x="63151" y="108013"/>
                    <a:pt x="55531" y="121253"/>
                  </a:cubicBezTo>
                  <a:cubicBezTo>
                    <a:pt x="50292" y="130207"/>
                    <a:pt x="43624" y="141541"/>
                    <a:pt x="35528" y="154496"/>
                  </a:cubicBezTo>
                  <a:cubicBezTo>
                    <a:pt x="23146" y="144399"/>
                    <a:pt x="11335" y="134683"/>
                    <a:pt x="0" y="125063"/>
                  </a:cubicBezTo>
                  <a:cubicBezTo>
                    <a:pt x="11049" y="100870"/>
                    <a:pt x="21907" y="76771"/>
                    <a:pt x="32861" y="52578"/>
                  </a:cubicBezTo>
                  <a:cubicBezTo>
                    <a:pt x="39719" y="35052"/>
                    <a:pt x="46482" y="17526"/>
                    <a:pt x="53340" y="0"/>
                  </a:cubicBezTo>
                  <a:cubicBezTo>
                    <a:pt x="55816" y="286"/>
                    <a:pt x="58483" y="762"/>
                    <a:pt x="60960" y="1048"/>
                  </a:cubicBezTo>
                  <a:cubicBezTo>
                    <a:pt x="70866" y="11906"/>
                    <a:pt x="81915" y="23241"/>
                    <a:pt x="94202" y="34671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0E72AE2B-A426-5118-FB83-C0631DD4AE4E}"/>
                </a:ext>
              </a:extLst>
            </p:cNvPr>
            <p:cNvSpPr/>
            <p:nvPr/>
          </p:nvSpPr>
          <p:spPr>
            <a:xfrm>
              <a:off x="4869361" y="2703480"/>
              <a:ext cx="293153" cy="367923"/>
            </a:xfrm>
            <a:custGeom>
              <a:avLst/>
              <a:gdLst>
                <a:gd name="connsiteX0" fmla="*/ 292522 w 293153"/>
                <a:gd name="connsiteY0" fmla="*/ 181546 h 367923"/>
                <a:gd name="connsiteX1" fmla="*/ 199748 w 293153"/>
                <a:gd name="connsiteY1" fmla="*/ 367379 h 367923"/>
                <a:gd name="connsiteX2" fmla="*/ 125072 w 293153"/>
                <a:gd name="connsiteY2" fmla="*/ 343376 h 367923"/>
                <a:gd name="connsiteX3" fmla="*/ 56302 w 293153"/>
                <a:gd name="connsiteY3" fmla="*/ 276701 h 367923"/>
                <a:gd name="connsiteX4" fmla="*/ 40205 w 293153"/>
                <a:gd name="connsiteY4" fmla="*/ 228886 h 367923"/>
                <a:gd name="connsiteX5" fmla="*/ 38966 w 293153"/>
                <a:gd name="connsiteY5" fmla="*/ 230314 h 367923"/>
                <a:gd name="connsiteX6" fmla="*/ 20202 w 293153"/>
                <a:gd name="connsiteY6" fmla="*/ 237744 h 367923"/>
                <a:gd name="connsiteX7" fmla="*/ 9915 w 293153"/>
                <a:gd name="connsiteY7" fmla="*/ 232600 h 367923"/>
                <a:gd name="connsiteX8" fmla="*/ 5153 w 293153"/>
                <a:gd name="connsiteY8" fmla="*/ 224504 h 367923"/>
                <a:gd name="connsiteX9" fmla="*/ 7058 w 293153"/>
                <a:gd name="connsiteY9" fmla="*/ 213455 h 367923"/>
                <a:gd name="connsiteX10" fmla="*/ 10010 w 293153"/>
                <a:gd name="connsiteY10" fmla="*/ 196501 h 367923"/>
                <a:gd name="connsiteX11" fmla="*/ 4867 w 293153"/>
                <a:gd name="connsiteY11" fmla="*/ 172879 h 367923"/>
                <a:gd name="connsiteX12" fmla="*/ 4581 w 293153"/>
                <a:gd name="connsiteY12" fmla="*/ 171450 h 367923"/>
                <a:gd name="connsiteX13" fmla="*/ 676 w 293153"/>
                <a:gd name="connsiteY13" fmla="*/ 140399 h 367923"/>
                <a:gd name="connsiteX14" fmla="*/ 19916 w 293153"/>
                <a:gd name="connsiteY14" fmla="*/ 115729 h 367923"/>
                <a:gd name="connsiteX15" fmla="*/ 35252 w 293153"/>
                <a:gd name="connsiteY15" fmla="*/ 119729 h 367923"/>
                <a:gd name="connsiteX16" fmla="*/ 38681 w 293153"/>
                <a:gd name="connsiteY16" fmla="*/ 122396 h 367923"/>
                <a:gd name="connsiteX17" fmla="*/ 54968 w 293153"/>
                <a:gd name="connsiteY17" fmla="*/ 157353 h 367923"/>
                <a:gd name="connsiteX18" fmla="*/ 61160 w 293153"/>
                <a:gd name="connsiteY18" fmla="*/ 125063 h 367923"/>
                <a:gd name="connsiteX19" fmla="*/ 138312 w 293153"/>
                <a:gd name="connsiteY19" fmla="*/ 72771 h 367923"/>
                <a:gd name="connsiteX20" fmla="*/ 204606 w 293153"/>
                <a:gd name="connsiteY20" fmla="*/ 0 h 367923"/>
                <a:gd name="connsiteX21" fmla="*/ 239563 w 293153"/>
                <a:gd name="connsiteY21" fmla="*/ 42386 h 367923"/>
                <a:gd name="connsiteX22" fmla="*/ 277854 w 293153"/>
                <a:gd name="connsiteY22" fmla="*/ 66389 h 367923"/>
                <a:gd name="connsiteX23" fmla="*/ 286426 w 293153"/>
                <a:gd name="connsiteY23" fmla="*/ 98774 h 367923"/>
                <a:gd name="connsiteX24" fmla="*/ 292617 w 293153"/>
                <a:gd name="connsiteY24" fmla="*/ 181356 h 367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93153" h="367923">
                  <a:moveTo>
                    <a:pt x="292522" y="181546"/>
                  </a:moveTo>
                  <a:cubicBezTo>
                    <a:pt x="288522" y="248412"/>
                    <a:pt x="260423" y="359664"/>
                    <a:pt x="199748" y="367379"/>
                  </a:cubicBezTo>
                  <a:cubicBezTo>
                    <a:pt x="172316" y="370808"/>
                    <a:pt x="147647" y="357473"/>
                    <a:pt x="125072" y="343376"/>
                  </a:cubicBezTo>
                  <a:cubicBezTo>
                    <a:pt x="98688" y="326803"/>
                    <a:pt x="70304" y="304895"/>
                    <a:pt x="56302" y="276701"/>
                  </a:cubicBezTo>
                  <a:cubicBezTo>
                    <a:pt x="48872" y="261842"/>
                    <a:pt x="43538" y="245554"/>
                    <a:pt x="40205" y="228886"/>
                  </a:cubicBezTo>
                  <a:cubicBezTo>
                    <a:pt x="39729" y="229552"/>
                    <a:pt x="39252" y="229934"/>
                    <a:pt x="38966" y="230314"/>
                  </a:cubicBezTo>
                  <a:cubicBezTo>
                    <a:pt x="38300" y="231076"/>
                    <a:pt x="30584" y="239459"/>
                    <a:pt x="20202" y="237744"/>
                  </a:cubicBezTo>
                  <a:cubicBezTo>
                    <a:pt x="14297" y="236792"/>
                    <a:pt x="10391" y="233077"/>
                    <a:pt x="9915" y="232600"/>
                  </a:cubicBezTo>
                  <a:cubicBezTo>
                    <a:pt x="8677" y="231553"/>
                    <a:pt x="6010" y="228695"/>
                    <a:pt x="5153" y="224504"/>
                  </a:cubicBezTo>
                  <a:cubicBezTo>
                    <a:pt x="4391" y="220504"/>
                    <a:pt x="5629" y="217646"/>
                    <a:pt x="7058" y="213455"/>
                  </a:cubicBezTo>
                  <a:cubicBezTo>
                    <a:pt x="7058" y="213455"/>
                    <a:pt x="9058" y="206978"/>
                    <a:pt x="10010" y="196501"/>
                  </a:cubicBezTo>
                  <a:cubicBezTo>
                    <a:pt x="10772" y="188309"/>
                    <a:pt x="8105" y="185166"/>
                    <a:pt x="4867" y="172879"/>
                  </a:cubicBezTo>
                  <a:cubicBezTo>
                    <a:pt x="4676" y="172402"/>
                    <a:pt x="4581" y="171926"/>
                    <a:pt x="4581" y="171450"/>
                  </a:cubicBezTo>
                  <a:cubicBezTo>
                    <a:pt x="866" y="158115"/>
                    <a:pt x="-1134" y="149924"/>
                    <a:pt x="676" y="140399"/>
                  </a:cubicBezTo>
                  <a:cubicBezTo>
                    <a:pt x="2581" y="131540"/>
                    <a:pt x="8772" y="117729"/>
                    <a:pt x="19916" y="115729"/>
                  </a:cubicBezTo>
                  <a:cubicBezTo>
                    <a:pt x="27251" y="114491"/>
                    <a:pt x="33728" y="118872"/>
                    <a:pt x="35252" y="119729"/>
                  </a:cubicBezTo>
                  <a:cubicBezTo>
                    <a:pt x="35252" y="119729"/>
                    <a:pt x="36966" y="120777"/>
                    <a:pt x="38681" y="122396"/>
                  </a:cubicBezTo>
                  <a:cubicBezTo>
                    <a:pt x="46872" y="130016"/>
                    <a:pt x="54016" y="154210"/>
                    <a:pt x="54968" y="157353"/>
                  </a:cubicBezTo>
                  <a:cubicBezTo>
                    <a:pt x="54683" y="149733"/>
                    <a:pt x="55159" y="137541"/>
                    <a:pt x="61160" y="125063"/>
                  </a:cubicBezTo>
                  <a:cubicBezTo>
                    <a:pt x="75257" y="95917"/>
                    <a:pt x="107261" y="91440"/>
                    <a:pt x="138312" y="72771"/>
                  </a:cubicBezTo>
                  <a:cubicBezTo>
                    <a:pt x="156886" y="61436"/>
                    <a:pt x="182413" y="40767"/>
                    <a:pt x="204606" y="0"/>
                  </a:cubicBezTo>
                  <a:cubicBezTo>
                    <a:pt x="210988" y="11144"/>
                    <a:pt x="221847" y="27337"/>
                    <a:pt x="239563" y="42386"/>
                  </a:cubicBezTo>
                  <a:cubicBezTo>
                    <a:pt x="253660" y="54292"/>
                    <a:pt x="267471" y="61817"/>
                    <a:pt x="277854" y="66389"/>
                  </a:cubicBezTo>
                  <a:cubicBezTo>
                    <a:pt x="280616" y="75057"/>
                    <a:pt x="283759" y="85916"/>
                    <a:pt x="286426" y="98774"/>
                  </a:cubicBezTo>
                  <a:cubicBezTo>
                    <a:pt x="291093" y="121253"/>
                    <a:pt x="294522" y="149352"/>
                    <a:pt x="292617" y="181356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BE0FB848-4784-9E34-96A8-41B6BAA0E0BF}"/>
                </a:ext>
              </a:extLst>
            </p:cNvPr>
            <p:cNvSpPr/>
            <p:nvPr/>
          </p:nvSpPr>
          <p:spPr>
            <a:xfrm>
              <a:off x="4717446" y="3087719"/>
              <a:ext cx="415718" cy="713409"/>
            </a:xfrm>
            <a:custGeom>
              <a:avLst/>
              <a:gdLst>
                <a:gd name="connsiteX0" fmla="*/ 399479 w 415718"/>
                <a:gd name="connsiteY0" fmla="*/ 322612 h 713409"/>
                <a:gd name="connsiteX1" fmla="*/ 365855 w 415718"/>
                <a:gd name="connsiteY1" fmla="*/ 387667 h 713409"/>
                <a:gd name="connsiteX2" fmla="*/ 360140 w 415718"/>
                <a:gd name="connsiteY2" fmla="*/ 398812 h 713409"/>
                <a:gd name="connsiteX3" fmla="*/ 341376 w 415718"/>
                <a:gd name="connsiteY3" fmla="*/ 435292 h 713409"/>
                <a:gd name="connsiteX4" fmla="*/ 328327 w 415718"/>
                <a:gd name="connsiteY4" fmla="*/ 461486 h 713409"/>
                <a:gd name="connsiteX5" fmla="*/ 312801 w 415718"/>
                <a:gd name="connsiteY5" fmla="*/ 506825 h 713409"/>
                <a:gd name="connsiteX6" fmla="*/ 303467 w 415718"/>
                <a:gd name="connsiteY6" fmla="*/ 554165 h 713409"/>
                <a:gd name="connsiteX7" fmla="*/ 299466 w 415718"/>
                <a:gd name="connsiteY7" fmla="*/ 587788 h 713409"/>
                <a:gd name="connsiteX8" fmla="*/ 298037 w 415718"/>
                <a:gd name="connsiteY8" fmla="*/ 692182 h 713409"/>
                <a:gd name="connsiteX9" fmla="*/ 226028 w 415718"/>
                <a:gd name="connsiteY9" fmla="*/ 711899 h 713409"/>
                <a:gd name="connsiteX10" fmla="*/ 116015 w 415718"/>
                <a:gd name="connsiteY10" fmla="*/ 700564 h 713409"/>
                <a:gd name="connsiteX11" fmla="*/ 0 w 415718"/>
                <a:gd name="connsiteY11" fmla="*/ 658559 h 713409"/>
                <a:gd name="connsiteX12" fmla="*/ 15526 w 415718"/>
                <a:gd name="connsiteY12" fmla="*/ 594455 h 713409"/>
                <a:gd name="connsiteX13" fmla="*/ 18764 w 415718"/>
                <a:gd name="connsiteY13" fmla="*/ 446723 h 713409"/>
                <a:gd name="connsiteX14" fmla="*/ 11621 w 415718"/>
                <a:gd name="connsiteY14" fmla="*/ 318421 h 713409"/>
                <a:gd name="connsiteX15" fmla="*/ 36576 w 415718"/>
                <a:gd name="connsiteY15" fmla="*/ 149162 h 713409"/>
                <a:gd name="connsiteX16" fmla="*/ 66675 w 415718"/>
                <a:gd name="connsiteY16" fmla="*/ 72009 h 713409"/>
                <a:gd name="connsiteX17" fmla="*/ 111824 w 415718"/>
                <a:gd name="connsiteY17" fmla="*/ 26861 h 713409"/>
                <a:gd name="connsiteX18" fmla="*/ 178308 w 415718"/>
                <a:gd name="connsiteY18" fmla="*/ 0 h 713409"/>
                <a:gd name="connsiteX19" fmla="*/ 282607 w 415718"/>
                <a:gd name="connsiteY19" fmla="*/ 34766 h 713409"/>
                <a:gd name="connsiteX20" fmla="*/ 302895 w 415718"/>
                <a:gd name="connsiteY20" fmla="*/ 37624 h 713409"/>
                <a:gd name="connsiteX21" fmla="*/ 295085 w 415718"/>
                <a:gd name="connsiteY21" fmla="*/ 18669 h 713409"/>
                <a:gd name="connsiteX22" fmla="*/ 333946 w 415718"/>
                <a:gd name="connsiteY22" fmla="*/ 48196 h 713409"/>
                <a:gd name="connsiteX23" fmla="*/ 361474 w 415718"/>
                <a:gd name="connsiteY23" fmla="*/ 87058 h 713409"/>
                <a:gd name="connsiteX24" fmla="*/ 366998 w 415718"/>
                <a:gd name="connsiteY24" fmla="*/ 101537 h 713409"/>
                <a:gd name="connsiteX25" fmla="*/ 377000 w 415718"/>
                <a:gd name="connsiteY25" fmla="*/ 133541 h 713409"/>
                <a:gd name="connsiteX26" fmla="*/ 409385 w 415718"/>
                <a:gd name="connsiteY26" fmla="*/ 204025 h 713409"/>
                <a:gd name="connsiteX27" fmla="*/ 399479 w 415718"/>
                <a:gd name="connsiteY27" fmla="*/ 322612 h 713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5718" h="713409">
                  <a:moveTo>
                    <a:pt x="399479" y="322612"/>
                  </a:moveTo>
                  <a:cubicBezTo>
                    <a:pt x="394716" y="335471"/>
                    <a:pt x="394526" y="332708"/>
                    <a:pt x="365855" y="387667"/>
                  </a:cubicBezTo>
                  <a:cubicBezTo>
                    <a:pt x="364141" y="391097"/>
                    <a:pt x="362141" y="394811"/>
                    <a:pt x="360140" y="398812"/>
                  </a:cubicBezTo>
                  <a:cubicBezTo>
                    <a:pt x="352235" y="413861"/>
                    <a:pt x="346138" y="425767"/>
                    <a:pt x="341376" y="435292"/>
                  </a:cubicBezTo>
                  <a:cubicBezTo>
                    <a:pt x="334518" y="448437"/>
                    <a:pt x="330327" y="456724"/>
                    <a:pt x="328327" y="461486"/>
                  </a:cubicBezTo>
                  <a:cubicBezTo>
                    <a:pt x="321659" y="477298"/>
                    <a:pt x="316706" y="492347"/>
                    <a:pt x="312801" y="506825"/>
                  </a:cubicBezTo>
                  <a:cubicBezTo>
                    <a:pt x="308325" y="523780"/>
                    <a:pt x="305467" y="539591"/>
                    <a:pt x="303467" y="554165"/>
                  </a:cubicBezTo>
                  <a:cubicBezTo>
                    <a:pt x="301562" y="566071"/>
                    <a:pt x="300514" y="577406"/>
                    <a:pt x="299466" y="587788"/>
                  </a:cubicBezTo>
                  <a:cubicBezTo>
                    <a:pt x="296704" y="614458"/>
                    <a:pt x="294799" y="650176"/>
                    <a:pt x="298037" y="692182"/>
                  </a:cubicBezTo>
                  <a:cubicBezTo>
                    <a:pt x="281940" y="699326"/>
                    <a:pt x="257270" y="708279"/>
                    <a:pt x="226028" y="711899"/>
                  </a:cubicBezTo>
                  <a:cubicBezTo>
                    <a:pt x="184595" y="716661"/>
                    <a:pt x="152971" y="709422"/>
                    <a:pt x="116015" y="700564"/>
                  </a:cubicBezTo>
                  <a:cubicBezTo>
                    <a:pt x="86678" y="693610"/>
                    <a:pt x="46006" y="681323"/>
                    <a:pt x="0" y="658559"/>
                  </a:cubicBezTo>
                  <a:cubicBezTo>
                    <a:pt x="4667" y="644176"/>
                    <a:pt x="10859" y="622078"/>
                    <a:pt x="15526" y="594455"/>
                  </a:cubicBezTo>
                  <a:cubicBezTo>
                    <a:pt x="23241" y="548831"/>
                    <a:pt x="22003" y="513493"/>
                    <a:pt x="18764" y="446723"/>
                  </a:cubicBezTo>
                  <a:cubicBezTo>
                    <a:pt x="12573" y="323374"/>
                    <a:pt x="11144" y="339661"/>
                    <a:pt x="11621" y="318421"/>
                  </a:cubicBezTo>
                  <a:cubicBezTo>
                    <a:pt x="13049" y="255080"/>
                    <a:pt x="21717" y="215741"/>
                    <a:pt x="36576" y="149162"/>
                  </a:cubicBezTo>
                  <a:cubicBezTo>
                    <a:pt x="42005" y="124778"/>
                    <a:pt x="48482" y="99155"/>
                    <a:pt x="66675" y="72009"/>
                  </a:cubicBezTo>
                  <a:cubicBezTo>
                    <a:pt x="83725" y="46482"/>
                    <a:pt x="103918" y="32195"/>
                    <a:pt x="111824" y="26861"/>
                  </a:cubicBezTo>
                  <a:cubicBezTo>
                    <a:pt x="138113" y="8954"/>
                    <a:pt x="163544" y="2572"/>
                    <a:pt x="178308" y="0"/>
                  </a:cubicBezTo>
                  <a:cubicBezTo>
                    <a:pt x="230410" y="16097"/>
                    <a:pt x="262509" y="26956"/>
                    <a:pt x="282607" y="34766"/>
                  </a:cubicBezTo>
                  <a:cubicBezTo>
                    <a:pt x="287465" y="36671"/>
                    <a:pt x="299847" y="41529"/>
                    <a:pt x="302895" y="37624"/>
                  </a:cubicBezTo>
                  <a:cubicBezTo>
                    <a:pt x="305943" y="33719"/>
                    <a:pt x="298513" y="23336"/>
                    <a:pt x="295085" y="18669"/>
                  </a:cubicBezTo>
                  <a:cubicBezTo>
                    <a:pt x="306610" y="25051"/>
                    <a:pt x="320516" y="34385"/>
                    <a:pt x="333946" y="48196"/>
                  </a:cubicBezTo>
                  <a:cubicBezTo>
                    <a:pt x="341662" y="56102"/>
                    <a:pt x="353378" y="68390"/>
                    <a:pt x="361474" y="87058"/>
                  </a:cubicBezTo>
                  <a:cubicBezTo>
                    <a:pt x="363474" y="91630"/>
                    <a:pt x="365188" y="96488"/>
                    <a:pt x="366998" y="101537"/>
                  </a:cubicBezTo>
                  <a:cubicBezTo>
                    <a:pt x="371094" y="113348"/>
                    <a:pt x="373190" y="122111"/>
                    <a:pt x="377000" y="133541"/>
                  </a:cubicBezTo>
                  <a:cubicBezTo>
                    <a:pt x="390525" y="175260"/>
                    <a:pt x="400907" y="177641"/>
                    <a:pt x="409385" y="204025"/>
                  </a:cubicBezTo>
                  <a:cubicBezTo>
                    <a:pt x="425387" y="253651"/>
                    <a:pt x="406908" y="302514"/>
                    <a:pt x="399479" y="322612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C8767614-20E5-82C9-4E27-538D91A30B9B}"/>
                </a:ext>
              </a:extLst>
            </p:cNvPr>
            <p:cNvSpPr/>
            <p:nvPr/>
          </p:nvSpPr>
          <p:spPr>
            <a:xfrm>
              <a:off x="4917281" y="2800978"/>
              <a:ext cx="278225" cy="100260"/>
            </a:xfrm>
            <a:custGeom>
              <a:avLst/>
              <a:gdLst>
                <a:gd name="connsiteX0" fmla="*/ 276606 w 278225"/>
                <a:gd name="connsiteY0" fmla="*/ 32138 h 100260"/>
                <a:gd name="connsiteX1" fmla="*/ 271844 w 278225"/>
                <a:gd name="connsiteY1" fmla="*/ 32138 h 100260"/>
                <a:gd name="connsiteX2" fmla="*/ 262223 w 278225"/>
                <a:gd name="connsiteY2" fmla="*/ 16136 h 100260"/>
                <a:gd name="connsiteX3" fmla="*/ 242506 w 278225"/>
                <a:gd name="connsiteY3" fmla="*/ 4325 h 100260"/>
                <a:gd name="connsiteX4" fmla="*/ 240982 w 278225"/>
                <a:gd name="connsiteY4" fmla="*/ 3848 h 100260"/>
                <a:gd name="connsiteX5" fmla="*/ 226886 w 278225"/>
                <a:gd name="connsiteY5" fmla="*/ 1181 h 100260"/>
                <a:gd name="connsiteX6" fmla="*/ 166878 w 278225"/>
                <a:gd name="connsiteY6" fmla="*/ 18517 h 100260"/>
                <a:gd name="connsiteX7" fmla="*/ 164402 w 278225"/>
                <a:gd name="connsiteY7" fmla="*/ 24137 h 100260"/>
                <a:gd name="connsiteX8" fmla="*/ 153543 w 278225"/>
                <a:gd name="connsiteY8" fmla="*/ 21374 h 100260"/>
                <a:gd name="connsiteX9" fmla="*/ 140494 w 278225"/>
                <a:gd name="connsiteY9" fmla="*/ 23660 h 100260"/>
                <a:gd name="connsiteX10" fmla="*/ 138017 w 278225"/>
                <a:gd name="connsiteY10" fmla="*/ 18517 h 100260"/>
                <a:gd name="connsiteX11" fmla="*/ 78105 w 278225"/>
                <a:gd name="connsiteY11" fmla="*/ 1181 h 100260"/>
                <a:gd name="connsiteX12" fmla="*/ 42577 w 278225"/>
                <a:gd name="connsiteY12" fmla="*/ 16040 h 100260"/>
                <a:gd name="connsiteX13" fmla="*/ 33147 w 278225"/>
                <a:gd name="connsiteY13" fmla="*/ 32042 h 100260"/>
                <a:gd name="connsiteX14" fmla="*/ 28289 w 278225"/>
                <a:gd name="connsiteY14" fmla="*/ 32042 h 100260"/>
                <a:gd name="connsiteX15" fmla="*/ 27337 w 278225"/>
                <a:gd name="connsiteY15" fmla="*/ 32328 h 100260"/>
                <a:gd name="connsiteX16" fmla="*/ 15812 w 278225"/>
                <a:gd name="connsiteY16" fmla="*/ 35090 h 100260"/>
                <a:gd name="connsiteX17" fmla="*/ 0 w 278225"/>
                <a:gd name="connsiteY17" fmla="*/ 39091 h 100260"/>
                <a:gd name="connsiteX18" fmla="*/ 4953 w 278225"/>
                <a:gd name="connsiteY18" fmla="*/ 49759 h 100260"/>
                <a:gd name="connsiteX19" fmla="*/ 11621 w 278225"/>
                <a:gd name="connsiteY19" fmla="*/ 48044 h 100260"/>
                <a:gd name="connsiteX20" fmla="*/ 26670 w 278225"/>
                <a:gd name="connsiteY20" fmla="*/ 44330 h 100260"/>
                <a:gd name="connsiteX21" fmla="*/ 26670 w 278225"/>
                <a:gd name="connsiteY21" fmla="*/ 49473 h 100260"/>
                <a:gd name="connsiteX22" fmla="*/ 28194 w 278225"/>
                <a:gd name="connsiteY22" fmla="*/ 50902 h 100260"/>
                <a:gd name="connsiteX23" fmla="*/ 29718 w 278225"/>
                <a:gd name="connsiteY23" fmla="*/ 50902 h 100260"/>
                <a:gd name="connsiteX24" fmla="*/ 43529 w 278225"/>
                <a:gd name="connsiteY24" fmla="*/ 86716 h 100260"/>
                <a:gd name="connsiteX25" fmla="*/ 78010 w 278225"/>
                <a:gd name="connsiteY25" fmla="*/ 100241 h 100260"/>
                <a:gd name="connsiteX26" fmla="*/ 127540 w 278225"/>
                <a:gd name="connsiteY26" fmla="*/ 74143 h 100260"/>
                <a:gd name="connsiteX27" fmla="*/ 141827 w 278225"/>
                <a:gd name="connsiteY27" fmla="*/ 29185 h 100260"/>
                <a:gd name="connsiteX28" fmla="*/ 153162 w 278225"/>
                <a:gd name="connsiteY28" fmla="*/ 27185 h 100260"/>
                <a:gd name="connsiteX29" fmla="*/ 162973 w 278225"/>
                <a:gd name="connsiteY29" fmla="*/ 29852 h 100260"/>
                <a:gd name="connsiteX30" fmla="*/ 162687 w 278225"/>
                <a:gd name="connsiteY30" fmla="*/ 35090 h 100260"/>
                <a:gd name="connsiteX31" fmla="*/ 177451 w 278225"/>
                <a:gd name="connsiteY31" fmla="*/ 74143 h 100260"/>
                <a:gd name="connsiteX32" fmla="*/ 226981 w 278225"/>
                <a:gd name="connsiteY32" fmla="*/ 100241 h 100260"/>
                <a:gd name="connsiteX33" fmla="*/ 261271 w 278225"/>
                <a:gd name="connsiteY33" fmla="*/ 86716 h 100260"/>
                <a:gd name="connsiteX34" fmla="*/ 275272 w 278225"/>
                <a:gd name="connsiteY34" fmla="*/ 50902 h 100260"/>
                <a:gd name="connsiteX35" fmla="*/ 276796 w 278225"/>
                <a:gd name="connsiteY35" fmla="*/ 50902 h 100260"/>
                <a:gd name="connsiteX36" fmla="*/ 278225 w 278225"/>
                <a:gd name="connsiteY36" fmla="*/ 49473 h 100260"/>
                <a:gd name="connsiteX37" fmla="*/ 278225 w 278225"/>
                <a:gd name="connsiteY37" fmla="*/ 33185 h 100260"/>
                <a:gd name="connsiteX38" fmla="*/ 276796 w 278225"/>
                <a:gd name="connsiteY38" fmla="*/ 31947 h 100260"/>
                <a:gd name="connsiteX39" fmla="*/ 122872 w 278225"/>
                <a:gd name="connsiteY39" fmla="*/ 70809 h 100260"/>
                <a:gd name="connsiteX40" fmla="*/ 79248 w 278225"/>
                <a:gd name="connsiteY40" fmla="*/ 94717 h 100260"/>
                <a:gd name="connsiteX41" fmla="*/ 78200 w 278225"/>
                <a:gd name="connsiteY41" fmla="*/ 94717 h 100260"/>
                <a:gd name="connsiteX42" fmla="*/ 47815 w 278225"/>
                <a:gd name="connsiteY42" fmla="*/ 82906 h 100260"/>
                <a:gd name="connsiteX43" fmla="*/ 36290 w 278225"/>
                <a:gd name="connsiteY43" fmla="*/ 42425 h 100260"/>
                <a:gd name="connsiteX44" fmla="*/ 38290 w 278225"/>
                <a:gd name="connsiteY44" fmla="*/ 34709 h 100260"/>
                <a:gd name="connsiteX45" fmla="*/ 46863 w 278225"/>
                <a:gd name="connsiteY45" fmla="*/ 20136 h 100260"/>
                <a:gd name="connsiteX46" fmla="*/ 78867 w 278225"/>
                <a:gd name="connsiteY46" fmla="*/ 7087 h 100260"/>
                <a:gd name="connsiteX47" fmla="*/ 94583 w 278225"/>
                <a:gd name="connsiteY47" fmla="*/ 6039 h 100260"/>
                <a:gd name="connsiteX48" fmla="*/ 133064 w 278225"/>
                <a:gd name="connsiteY48" fmla="*/ 21755 h 100260"/>
                <a:gd name="connsiteX49" fmla="*/ 122968 w 278225"/>
                <a:gd name="connsiteY49" fmla="*/ 70904 h 100260"/>
                <a:gd name="connsiteX50" fmla="*/ 257080 w 278225"/>
                <a:gd name="connsiteY50" fmla="*/ 82906 h 100260"/>
                <a:gd name="connsiteX51" fmla="*/ 226695 w 278225"/>
                <a:gd name="connsiteY51" fmla="*/ 94717 h 100260"/>
                <a:gd name="connsiteX52" fmla="*/ 225647 w 278225"/>
                <a:gd name="connsiteY52" fmla="*/ 94717 h 100260"/>
                <a:gd name="connsiteX53" fmla="*/ 196501 w 278225"/>
                <a:gd name="connsiteY53" fmla="*/ 84906 h 100260"/>
                <a:gd name="connsiteX54" fmla="*/ 182118 w 278225"/>
                <a:gd name="connsiteY54" fmla="*/ 70809 h 100260"/>
                <a:gd name="connsiteX55" fmla="*/ 172021 w 278225"/>
                <a:gd name="connsiteY55" fmla="*/ 21660 h 100260"/>
                <a:gd name="connsiteX56" fmla="*/ 210503 w 278225"/>
                <a:gd name="connsiteY56" fmla="*/ 5944 h 100260"/>
                <a:gd name="connsiteX57" fmla="*/ 226219 w 278225"/>
                <a:gd name="connsiteY57" fmla="*/ 6992 h 100260"/>
                <a:gd name="connsiteX58" fmla="*/ 258223 w 278225"/>
                <a:gd name="connsiteY58" fmla="*/ 20041 h 100260"/>
                <a:gd name="connsiteX59" fmla="*/ 266890 w 278225"/>
                <a:gd name="connsiteY59" fmla="*/ 34900 h 100260"/>
                <a:gd name="connsiteX60" fmla="*/ 268796 w 278225"/>
                <a:gd name="connsiteY60" fmla="*/ 42615 h 100260"/>
                <a:gd name="connsiteX61" fmla="*/ 257270 w 278225"/>
                <a:gd name="connsiteY61" fmla="*/ 82811 h 10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78225" h="100260">
                  <a:moveTo>
                    <a:pt x="276606" y="32138"/>
                  </a:moveTo>
                  <a:lnTo>
                    <a:pt x="271844" y="32138"/>
                  </a:lnTo>
                  <a:cubicBezTo>
                    <a:pt x="269653" y="26232"/>
                    <a:pt x="266414" y="20612"/>
                    <a:pt x="262223" y="16136"/>
                  </a:cubicBezTo>
                  <a:cubicBezTo>
                    <a:pt x="256318" y="9754"/>
                    <a:pt x="249364" y="6325"/>
                    <a:pt x="242506" y="4325"/>
                  </a:cubicBezTo>
                  <a:cubicBezTo>
                    <a:pt x="242030" y="4134"/>
                    <a:pt x="241459" y="4039"/>
                    <a:pt x="240982" y="3848"/>
                  </a:cubicBezTo>
                  <a:cubicBezTo>
                    <a:pt x="235839" y="2420"/>
                    <a:pt x="231077" y="1848"/>
                    <a:pt x="226886" y="1181"/>
                  </a:cubicBezTo>
                  <a:cubicBezTo>
                    <a:pt x="219456" y="229"/>
                    <a:pt x="180689" y="-5010"/>
                    <a:pt x="166878" y="18517"/>
                  </a:cubicBezTo>
                  <a:cubicBezTo>
                    <a:pt x="165926" y="20422"/>
                    <a:pt x="164973" y="22232"/>
                    <a:pt x="164402" y="24137"/>
                  </a:cubicBezTo>
                  <a:cubicBezTo>
                    <a:pt x="160972" y="22422"/>
                    <a:pt x="157258" y="21470"/>
                    <a:pt x="153543" y="21374"/>
                  </a:cubicBezTo>
                  <a:cubicBezTo>
                    <a:pt x="148399" y="21089"/>
                    <a:pt x="143923" y="22136"/>
                    <a:pt x="140494" y="23660"/>
                  </a:cubicBezTo>
                  <a:cubicBezTo>
                    <a:pt x="139732" y="21755"/>
                    <a:pt x="139065" y="20231"/>
                    <a:pt x="138017" y="18517"/>
                  </a:cubicBezTo>
                  <a:cubicBezTo>
                    <a:pt x="124396" y="-5105"/>
                    <a:pt x="85535" y="229"/>
                    <a:pt x="78105" y="1181"/>
                  </a:cubicBezTo>
                  <a:cubicBezTo>
                    <a:pt x="67818" y="2610"/>
                    <a:pt x="53435" y="4420"/>
                    <a:pt x="42577" y="16040"/>
                  </a:cubicBezTo>
                  <a:cubicBezTo>
                    <a:pt x="38576" y="20517"/>
                    <a:pt x="35243" y="26137"/>
                    <a:pt x="33147" y="32042"/>
                  </a:cubicBezTo>
                  <a:lnTo>
                    <a:pt x="28289" y="32042"/>
                  </a:lnTo>
                  <a:lnTo>
                    <a:pt x="27337" y="32328"/>
                  </a:lnTo>
                  <a:lnTo>
                    <a:pt x="15812" y="35090"/>
                  </a:lnTo>
                  <a:lnTo>
                    <a:pt x="0" y="39091"/>
                  </a:lnTo>
                  <a:cubicBezTo>
                    <a:pt x="1905" y="42520"/>
                    <a:pt x="3524" y="46235"/>
                    <a:pt x="4953" y="49759"/>
                  </a:cubicBezTo>
                  <a:lnTo>
                    <a:pt x="11621" y="48044"/>
                  </a:lnTo>
                  <a:lnTo>
                    <a:pt x="26670" y="44330"/>
                  </a:lnTo>
                  <a:lnTo>
                    <a:pt x="26670" y="49473"/>
                  </a:lnTo>
                  <a:cubicBezTo>
                    <a:pt x="26670" y="50235"/>
                    <a:pt x="27432" y="50902"/>
                    <a:pt x="28194" y="50902"/>
                  </a:cubicBezTo>
                  <a:lnTo>
                    <a:pt x="29718" y="50902"/>
                  </a:lnTo>
                  <a:cubicBezTo>
                    <a:pt x="29718" y="64046"/>
                    <a:pt x="34195" y="77477"/>
                    <a:pt x="43529" y="86716"/>
                  </a:cubicBezTo>
                  <a:cubicBezTo>
                    <a:pt x="56579" y="99765"/>
                    <a:pt x="73819" y="100241"/>
                    <a:pt x="78010" y="100241"/>
                  </a:cubicBezTo>
                  <a:cubicBezTo>
                    <a:pt x="106680" y="101003"/>
                    <a:pt x="124396" y="78239"/>
                    <a:pt x="127540" y="74143"/>
                  </a:cubicBezTo>
                  <a:cubicBezTo>
                    <a:pt x="129064" y="71857"/>
                    <a:pt x="145066" y="49759"/>
                    <a:pt x="141827" y="29185"/>
                  </a:cubicBezTo>
                  <a:cubicBezTo>
                    <a:pt x="144494" y="28137"/>
                    <a:pt x="148495" y="26899"/>
                    <a:pt x="153162" y="27185"/>
                  </a:cubicBezTo>
                  <a:cubicBezTo>
                    <a:pt x="157353" y="27375"/>
                    <a:pt x="160591" y="28709"/>
                    <a:pt x="162973" y="29852"/>
                  </a:cubicBezTo>
                  <a:cubicBezTo>
                    <a:pt x="162782" y="31757"/>
                    <a:pt x="162687" y="33376"/>
                    <a:pt x="162687" y="35090"/>
                  </a:cubicBezTo>
                  <a:cubicBezTo>
                    <a:pt x="162687" y="53855"/>
                    <a:pt x="175831" y="72047"/>
                    <a:pt x="177451" y="74143"/>
                  </a:cubicBezTo>
                  <a:cubicBezTo>
                    <a:pt x="180594" y="78143"/>
                    <a:pt x="198215" y="101003"/>
                    <a:pt x="226981" y="100241"/>
                  </a:cubicBezTo>
                  <a:cubicBezTo>
                    <a:pt x="230981" y="100241"/>
                    <a:pt x="248412" y="99765"/>
                    <a:pt x="261271" y="86716"/>
                  </a:cubicBezTo>
                  <a:cubicBezTo>
                    <a:pt x="270701" y="77381"/>
                    <a:pt x="275272" y="64046"/>
                    <a:pt x="275272" y="50902"/>
                  </a:cubicBezTo>
                  <a:lnTo>
                    <a:pt x="276796" y="50902"/>
                  </a:lnTo>
                  <a:cubicBezTo>
                    <a:pt x="277559" y="50902"/>
                    <a:pt x="278225" y="50235"/>
                    <a:pt x="278225" y="49473"/>
                  </a:cubicBezTo>
                  <a:lnTo>
                    <a:pt x="278225" y="33185"/>
                  </a:lnTo>
                  <a:cubicBezTo>
                    <a:pt x="278225" y="32519"/>
                    <a:pt x="277559" y="31947"/>
                    <a:pt x="276796" y="31947"/>
                  </a:cubicBezTo>
                  <a:close/>
                  <a:moveTo>
                    <a:pt x="122872" y="70809"/>
                  </a:moveTo>
                  <a:cubicBezTo>
                    <a:pt x="118681" y="76429"/>
                    <a:pt x="103156" y="94717"/>
                    <a:pt x="79248" y="94717"/>
                  </a:cubicBezTo>
                  <a:lnTo>
                    <a:pt x="78200" y="94717"/>
                  </a:lnTo>
                  <a:cubicBezTo>
                    <a:pt x="62389" y="94431"/>
                    <a:pt x="52864" y="88240"/>
                    <a:pt x="47815" y="82906"/>
                  </a:cubicBezTo>
                  <a:cubicBezTo>
                    <a:pt x="37719" y="72809"/>
                    <a:pt x="34004" y="56998"/>
                    <a:pt x="36290" y="42425"/>
                  </a:cubicBezTo>
                  <a:cubicBezTo>
                    <a:pt x="36766" y="39758"/>
                    <a:pt x="37529" y="37186"/>
                    <a:pt x="38290" y="34709"/>
                  </a:cubicBezTo>
                  <a:cubicBezTo>
                    <a:pt x="40196" y="29280"/>
                    <a:pt x="42958" y="24327"/>
                    <a:pt x="46863" y="20136"/>
                  </a:cubicBezTo>
                  <a:cubicBezTo>
                    <a:pt x="56197" y="10230"/>
                    <a:pt x="69247" y="8325"/>
                    <a:pt x="78867" y="7087"/>
                  </a:cubicBezTo>
                  <a:cubicBezTo>
                    <a:pt x="81344" y="6801"/>
                    <a:pt x="87249" y="6039"/>
                    <a:pt x="94583" y="6039"/>
                  </a:cubicBezTo>
                  <a:cubicBezTo>
                    <a:pt x="107918" y="6039"/>
                    <a:pt x="125444" y="8706"/>
                    <a:pt x="133064" y="21755"/>
                  </a:cubicBezTo>
                  <a:cubicBezTo>
                    <a:pt x="144589" y="41472"/>
                    <a:pt x="123730" y="69666"/>
                    <a:pt x="122968" y="70904"/>
                  </a:cubicBezTo>
                  <a:close/>
                  <a:moveTo>
                    <a:pt x="257080" y="82906"/>
                  </a:moveTo>
                  <a:cubicBezTo>
                    <a:pt x="251841" y="88145"/>
                    <a:pt x="242316" y="94431"/>
                    <a:pt x="226695" y="94717"/>
                  </a:cubicBezTo>
                  <a:lnTo>
                    <a:pt x="225647" y="94717"/>
                  </a:lnTo>
                  <a:cubicBezTo>
                    <a:pt x="213741" y="94717"/>
                    <a:pt x="203740" y="90240"/>
                    <a:pt x="196501" y="84906"/>
                  </a:cubicBezTo>
                  <a:cubicBezTo>
                    <a:pt x="189071" y="79667"/>
                    <a:pt x="184213" y="73571"/>
                    <a:pt x="182118" y="70809"/>
                  </a:cubicBezTo>
                  <a:cubicBezTo>
                    <a:pt x="181165" y="69571"/>
                    <a:pt x="160401" y="41377"/>
                    <a:pt x="172021" y="21660"/>
                  </a:cubicBezTo>
                  <a:cubicBezTo>
                    <a:pt x="179451" y="8611"/>
                    <a:pt x="197168" y="5944"/>
                    <a:pt x="210503" y="5944"/>
                  </a:cubicBezTo>
                  <a:cubicBezTo>
                    <a:pt x="217837" y="5944"/>
                    <a:pt x="223647" y="6706"/>
                    <a:pt x="226219" y="6992"/>
                  </a:cubicBezTo>
                  <a:cubicBezTo>
                    <a:pt x="235839" y="8230"/>
                    <a:pt x="248698" y="10135"/>
                    <a:pt x="258223" y="20041"/>
                  </a:cubicBezTo>
                  <a:cubicBezTo>
                    <a:pt x="262128" y="24232"/>
                    <a:pt x="265081" y="29375"/>
                    <a:pt x="266890" y="34900"/>
                  </a:cubicBezTo>
                  <a:cubicBezTo>
                    <a:pt x="267653" y="37376"/>
                    <a:pt x="268319" y="40043"/>
                    <a:pt x="268796" y="42615"/>
                  </a:cubicBezTo>
                  <a:cubicBezTo>
                    <a:pt x="271081" y="56998"/>
                    <a:pt x="267271" y="72905"/>
                    <a:pt x="257270" y="82811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5F75D015-C17A-E923-E868-3573915F11E2}"/>
                </a:ext>
              </a:extLst>
            </p:cNvPr>
            <p:cNvSpPr/>
            <p:nvPr/>
          </p:nvSpPr>
          <p:spPr>
            <a:xfrm>
              <a:off x="4613126" y="3746468"/>
              <a:ext cx="176615" cy="1841468"/>
            </a:xfrm>
            <a:custGeom>
              <a:avLst/>
              <a:gdLst>
                <a:gd name="connsiteX0" fmla="*/ 176520 w 176615"/>
                <a:gd name="connsiteY0" fmla="*/ 991743 h 1841468"/>
                <a:gd name="connsiteX1" fmla="*/ 155375 w 176615"/>
                <a:gd name="connsiteY1" fmla="*/ 988791 h 1841468"/>
                <a:gd name="connsiteX2" fmla="*/ 121561 w 176615"/>
                <a:gd name="connsiteY2" fmla="*/ 1208532 h 1841468"/>
                <a:gd name="connsiteX3" fmla="*/ 93367 w 176615"/>
                <a:gd name="connsiteY3" fmla="*/ 1467993 h 1841468"/>
                <a:gd name="connsiteX4" fmla="*/ 88414 w 176615"/>
                <a:gd name="connsiteY4" fmla="*/ 1841468 h 1841468"/>
                <a:gd name="connsiteX5" fmla="*/ 79746 w 176615"/>
                <a:gd name="connsiteY5" fmla="*/ 1840421 h 1841468"/>
                <a:gd name="connsiteX6" fmla="*/ 91081 w 176615"/>
                <a:gd name="connsiteY6" fmla="*/ 1332738 h 1841468"/>
                <a:gd name="connsiteX7" fmla="*/ 136039 w 176615"/>
                <a:gd name="connsiteY7" fmla="*/ 977265 h 1841468"/>
                <a:gd name="connsiteX8" fmla="*/ 111655 w 176615"/>
                <a:gd name="connsiteY8" fmla="*/ 823055 h 1841468"/>
                <a:gd name="connsiteX9" fmla="*/ 85271 w 176615"/>
                <a:gd name="connsiteY9" fmla="*/ 642461 h 1841468"/>
                <a:gd name="connsiteX10" fmla="*/ 48219 w 176615"/>
                <a:gd name="connsiteY10" fmla="*/ 420148 h 1841468"/>
                <a:gd name="connsiteX11" fmla="*/ 3070 w 176615"/>
                <a:gd name="connsiteY11" fmla="*/ 279083 h 1841468"/>
                <a:gd name="connsiteX12" fmla="*/ 32693 w 176615"/>
                <a:gd name="connsiteY12" fmla="*/ 91535 h 1841468"/>
                <a:gd name="connsiteX13" fmla="*/ 104226 w 176615"/>
                <a:gd name="connsiteY13" fmla="*/ 0 h 1841468"/>
                <a:gd name="connsiteX14" fmla="*/ 41837 w 176615"/>
                <a:gd name="connsiteY14" fmla="*/ 122587 h 1841468"/>
                <a:gd name="connsiteX15" fmla="*/ 21358 w 176615"/>
                <a:gd name="connsiteY15" fmla="*/ 238983 h 1841468"/>
                <a:gd name="connsiteX16" fmla="*/ 41837 w 176615"/>
                <a:gd name="connsiteY16" fmla="*/ 328517 h 1841468"/>
                <a:gd name="connsiteX17" fmla="*/ 68697 w 176615"/>
                <a:gd name="connsiteY17" fmla="*/ 389192 h 1841468"/>
                <a:gd name="connsiteX18" fmla="*/ 83461 w 176615"/>
                <a:gd name="connsiteY18" fmla="*/ 446913 h 1841468"/>
                <a:gd name="connsiteX19" fmla="*/ 159661 w 176615"/>
                <a:gd name="connsiteY19" fmla="*/ 973074 h 1841468"/>
                <a:gd name="connsiteX20" fmla="*/ 176615 w 176615"/>
                <a:gd name="connsiteY20" fmla="*/ 992029 h 184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6615" h="1841468">
                  <a:moveTo>
                    <a:pt x="176520" y="991743"/>
                  </a:moveTo>
                  <a:cubicBezTo>
                    <a:pt x="169567" y="990791"/>
                    <a:pt x="162423" y="989743"/>
                    <a:pt x="155375" y="988791"/>
                  </a:cubicBezTo>
                  <a:cubicBezTo>
                    <a:pt x="145469" y="1045559"/>
                    <a:pt x="133181" y="1120331"/>
                    <a:pt x="121561" y="1208532"/>
                  </a:cubicBezTo>
                  <a:cubicBezTo>
                    <a:pt x="112988" y="1272445"/>
                    <a:pt x="100892" y="1362266"/>
                    <a:pt x="93367" y="1467993"/>
                  </a:cubicBezTo>
                  <a:cubicBezTo>
                    <a:pt x="86414" y="1562767"/>
                    <a:pt x="81556" y="1689545"/>
                    <a:pt x="88414" y="1841468"/>
                  </a:cubicBezTo>
                  <a:cubicBezTo>
                    <a:pt x="85461" y="1840992"/>
                    <a:pt x="82699" y="1840706"/>
                    <a:pt x="79746" y="1840421"/>
                  </a:cubicBezTo>
                  <a:cubicBezTo>
                    <a:pt x="73841" y="1687544"/>
                    <a:pt x="75555" y="1517237"/>
                    <a:pt x="91081" y="1332738"/>
                  </a:cubicBezTo>
                  <a:cubicBezTo>
                    <a:pt x="101654" y="1205675"/>
                    <a:pt x="117465" y="1086993"/>
                    <a:pt x="136039" y="977265"/>
                  </a:cubicBezTo>
                  <a:cubicBezTo>
                    <a:pt x="130134" y="941546"/>
                    <a:pt x="121656" y="888206"/>
                    <a:pt x="111655" y="823055"/>
                  </a:cubicBezTo>
                  <a:cubicBezTo>
                    <a:pt x="102702" y="763905"/>
                    <a:pt x="99844" y="741712"/>
                    <a:pt x="85271" y="642461"/>
                  </a:cubicBezTo>
                  <a:cubicBezTo>
                    <a:pt x="59172" y="463296"/>
                    <a:pt x="55458" y="445770"/>
                    <a:pt x="48219" y="420148"/>
                  </a:cubicBezTo>
                  <a:cubicBezTo>
                    <a:pt x="23739" y="333756"/>
                    <a:pt x="9928" y="336233"/>
                    <a:pt x="3070" y="279083"/>
                  </a:cubicBezTo>
                  <a:cubicBezTo>
                    <a:pt x="-454" y="249174"/>
                    <a:pt x="-8550" y="172688"/>
                    <a:pt x="32693" y="91535"/>
                  </a:cubicBezTo>
                  <a:cubicBezTo>
                    <a:pt x="54600" y="48387"/>
                    <a:pt x="82985" y="18479"/>
                    <a:pt x="104226" y="0"/>
                  </a:cubicBezTo>
                  <a:cubicBezTo>
                    <a:pt x="70602" y="47625"/>
                    <a:pt x="52124" y="91726"/>
                    <a:pt x="41837" y="122587"/>
                  </a:cubicBezTo>
                  <a:cubicBezTo>
                    <a:pt x="30026" y="157925"/>
                    <a:pt x="18596" y="192405"/>
                    <a:pt x="21358" y="238983"/>
                  </a:cubicBezTo>
                  <a:cubicBezTo>
                    <a:pt x="24311" y="284893"/>
                    <a:pt x="40122" y="324326"/>
                    <a:pt x="41837" y="328517"/>
                  </a:cubicBezTo>
                  <a:cubicBezTo>
                    <a:pt x="50790" y="350520"/>
                    <a:pt x="58791" y="361283"/>
                    <a:pt x="68697" y="389192"/>
                  </a:cubicBezTo>
                  <a:cubicBezTo>
                    <a:pt x="77079" y="413100"/>
                    <a:pt x="81270" y="433388"/>
                    <a:pt x="83461" y="446913"/>
                  </a:cubicBezTo>
                  <a:cubicBezTo>
                    <a:pt x="108893" y="622364"/>
                    <a:pt x="134229" y="797719"/>
                    <a:pt x="159661" y="973074"/>
                  </a:cubicBezTo>
                  <a:cubicBezTo>
                    <a:pt x="165281" y="979456"/>
                    <a:pt x="170996" y="985647"/>
                    <a:pt x="176615" y="992029"/>
                  </a:cubicBezTo>
                  <a:close/>
                </a:path>
              </a:pathLst>
            </a:custGeom>
            <a:solidFill>
              <a:srgbClr val="00000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D96D1FA3-B08F-E4CB-7AC4-9DF43E3F9096}"/>
                </a:ext>
              </a:extLst>
            </p:cNvPr>
            <p:cNvSpPr/>
            <p:nvPr/>
          </p:nvSpPr>
          <p:spPr>
            <a:xfrm>
              <a:off x="4836644" y="3252501"/>
              <a:ext cx="193507" cy="389382"/>
            </a:xfrm>
            <a:custGeom>
              <a:avLst/>
              <a:gdLst>
                <a:gd name="connsiteX0" fmla="*/ 193508 w 193507"/>
                <a:gd name="connsiteY0" fmla="*/ 342043 h 389382"/>
                <a:gd name="connsiteX1" fmla="*/ 184173 w 193507"/>
                <a:gd name="connsiteY1" fmla="*/ 389382 h 389382"/>
                <a:gd name="connsiteX2" fmla="*/ 150074 w 193507"/>
                <a:gd name="connsiteY2" fmla="*/ 372808 h 389382"/>
                <a:gd name="connsiteX3" fmla="*/ 137310 w 193507"/>
                <a:gd name="connsiteY3" fmla="*/ 358235 h 389382"/>
                <a:gd name="connsiteX4" fmla="*/ 94924 w 193507"/>
                <a:gd name="connsiteY4" fmla="*/ 288607 h 389382"/>
                <a:gd name="connsiteX5" fmla="*/ 58348 w 193507"/>
                <a:gd name="connsiteY5" fmla="*/ 221456 h 389382"/>
                <a:gd name="connsiteX6" fmla="*/ 18819 w 193507"/>
                <a:gd name="connsiteY6" fmla="*/ 131636 h 389382"/>
                <a:gd name="connsiteX7" fmla="*/ 6437 w 193507"/>
                <a:gd name="connsiteY7" fmla="*/ 93631 h 389382"/>
                <a:gd name="connsiteX8" fmla="*/ 55 w 193507"/>
                <a:gd name="connsiteY8" fmla="*/ 42005 h 389382"/>
                <a:gd name="connsiteX9" fmla="*/ 6437 w 193507"/>
                <a:gd name="connsiteY9" fmla="*/ 0 h 389382"/>
                <a:gd name="connsiteX10" fmla="*/ 85685 w 193507"/>
                <a:gd name="connsiteY10" fmla="*/ 106871 h 389382"/>
                <a:gd name="connsiteX11" fmla="*/ 146835 w 193507"/>
                <a:gd name="connsiteY11" fmla="*/ 271367 h 389382"/>
                <a:gd name="connsiteX12" fmla="*/ 193508 w 193507"/>
                <a:gd name="connsiteY12" fmla="*/ 342233 h 38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507" h="389382">
                  <a:moveTo>
                    <a:pt x="193508" y="342043"/>
                  </a:moveTo>
                  <a:cubicBezTo>
                    <a:pt x="189031" y="358997"/>
                    <a:pt x="186173" y="374809"/>
                    <a:pt x="184173" y="389382"/>
                  </a:cubicBezTo>
                  <a:cubicBezTo>
                    <a:pt x="174267" y="387382"/>
                    <a:pt x="161504" y="382905"/>
                    <a:pt x="150074" y="372808"/>
                  </a:cubicBezTo>
                  <a:cubicBezTo>
                    <a:pt x="144454" y="367855"/>
                    <a:pt x="140263" y="362712"/>
                    <a:pt x="137310" y="358235"/>
                  </a:cubicBezTo>
                  <a:cubicBezTo>
                    <a:pt x="126166" y="340709"/>
                    <a:pt x="111402" y="317087"/>
                    <a:pt x="94924" y="288607"/>
                  </a:cubicBezTo>
                  <a:cubicBezTo>
                    <a:pt x="83875" y="269557"/>
                    <a:pt x="71969" y="248698"/>
                    <a:pt x="58348" y="221456"/>
                  </a:cubicBezTo>
                  <a:cubicBezTo>
                    <a:pt x="47204" y="199263"/>
                    <a:pt x="33011" y="168878"/>
                    <a:pt x="18819" y="131636"/>
                  </a:cubicBezTo>
                  <a:cubicBezTo>
                    <a:pt x="14914" y="122301"/>
                    <a:pt x="10152" y="109442"/>
                    <a:pt x="6437" y="93631"/>
                  </a:cubicBezTo>
                  <a:cubicBezTo>
                    <a:pt x="3484" y="80867"/>
                    <a:pt x="-516" y="64008"/>
                    <a:pt x="55" y="42005"/>
                  </a:cubicBezTo>
                  <a:cubicBezTo>
                    <a:pt x="341" y="31623"/>
                    <a:pt x="1579" y="17050"/>
                    <a:pt x="6437" y="0"/>
                  </a:cubicBezTo>
                  <a:cubicBezTo>
                    <a:pt x="32821" y="35719"/>
                    <a:pt x="59205" y="71247"/>
                    <a:pt x="85685" y="106871"/>
                  </a:cubicBezTo>
                  <a:cubicBezTo>
                    <a:pt x="105973" y="161639"/>
                    <a:pt x="126356" y="216598"/>
                    <a:pt x="146835" y="271367"/>
                  </a:cubicBezTo>
                  <a:cubicBezTo>
                    <a:pt x="162361" y="294989"/>
                    <a:pt x="177982" y="318706"/>
                    <a:pt x="193508" y="342233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0445D4D2-2D25-60B2-37E0-6A2D366A7C1B}"/>
                </a:ext>
              </a:extLst>
            </p:cNvPr>
            <p:cNvSpPr/>
            <p:nvPr/>
          </p:nvSpPr>
          <p:spPr>
            <a:xfrm>
              <a:off x="4956714" y="3223926"/>
              <a:ext cx="126491" cy="299084"/>
            </a:xfrm>
            <a:custGeom>
              <a:avLst/>
              <a:gdLst>
                <a:gd name="connsiteX0" fmla="*/ 126492 w 126491"/>
                <a:gd name="connsiteY0" fmla="*/ 251460 h 299084"/>
                <a:gd name="connsiteX1" fmla="*/ 120777 w 126491"/>
                <a:gd name="connsiteY1" fmla="*/ 262604 h 299084"/>
                <a:gd name="connsiteX2" fmla="*/ 102013 w 126491"/>
                <a:gd name="connsiteY2" fmla="*/ 299085 h 299084"/>
                <a:gd name="connsiteX3" fmla="*/ 53721 w 126491"/>
                <a:gd name="connsiteY3" fmla="*/ 204788 h 299084"/>
                <a:gd name="connsiteX4" fmla="*/ 0 w 126491"/>
                <a:gd name="connsiteY4" fmla="*/ 69342 h 299084"/>
                <a:gd name="connsiteX5" fmla="*/ 22955 w 126491"/>
                <a:gd name="connsiteY5" fmla="*/ 0 h 299084"/>
                <a:gd name="connsiteX6" fmla="*/ 44291 w 126491"/>
                <a:gd name="connsiteY6" fmla="*/ 21908 h 299084"/>
                <a:gd name="connsiteX7" fmla="*/ 61913 w 126491"/>
                <a:gd name="connsiteY7" fmla="*/ 50101 h 299084"/>
                <a:gd name="connsiteX8" fmla="*/ 78867 w 126491"/>
                <a:gd name="connsiteY8" fmla="*/ 113157 h 299084"/>
                <a:gd name="connsiteX9" fmla="*/ 92488 w 126491"/>
                <a:gd name="connsiteY9" fmla="*/ 165354 h 299084"/>
                <a:gd name="connsiteX10" fmla="*/ 126492 w 126491"/>
                <a:gd name="connsiteY10" fmla="*/ 251460 h 299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91" h="299084">
                  <a:moveTo>
                    <a:pt x="126492" y="251460"/>
                  </a:moveTo>
                  <a:cubicBezTo>
                    <a:pt x="124777" y="254889"/>
                    <a:pt x="122777" y="258604"/>
                    <a:pt x="120777" y="262604"/>
                  </a:cubicBezTo>
                  <a:cubicBezTo>
                    <a:pt x="112871" y="277654"/>
                    <a:pt x="106775" y="289560"/>
                    <a:pt x="102013" y="299085"/>
                  </a:cubicBezTo>
                  <a:cubicBezTo>
                    <a:pt x="85915" y="267557"/>
                    <a:pt x="69913" y="236220"/>
                    <a:pt x="53721" y="204788"/>
                  </a:cubicBezTo>
                  <a:cubicBezTo>
                    <a:pt x="35909" y="159639"/>
                    <a:pt x="18002" y="114490"/>
                    <a:pt x="0" y="69342"/>
                  </a:cubicBezTo>
                  <a:cubicBezTo>
                    <a:pt x="7715" y="46196"/>
                    <a:pt x="15335" y="23146"/>
                    <a:pt x="22955" y="0"/>
                  </a:cubicBezTo>
                  <a:cubicBezTo>
                    <a:pt x="22669" y="857"/>
                    <a:pt x="42196" y="19145"/>
                    <a:pt x="44291" y="21908"/>
                  </a:cubicBezTo>
                  <a:cubicBezTo>
                    <a:pt x="51149" y="30671"/>
                    <a:pt x="57055" y="40196"/>
                    <a:pt x="61913" y="50101"/>
                  </a:cubicBezTo>
                  <a:cubicBezTo>
                    <a:pt x="72009" y="70580"/>
                    <a:pt x="75247" y="90964"/>
                    <a:pt x="78867" y="113157"/>
                  </a:cubicBezTo>
                  <a:cubicBezTo>
                    <a:pt x="81724" y="130873"/>
                    <a:pt x="87534" y="148209"/>
                    <a:pt x="92488" y="165354"/>
                  </a:cubicBezTo>
                  <a:cubicBezTo>
                    <a:pt x="98679" y="186499"/>
                    <a:pt x="108966" y="216122"/>
                    <a:pt x="126492" y="251460"/>
                  </a:cubicBezTo>
                  <a:close/>
                </a:path>
              </a:pathLst>
            </a:custGeom>
            <a:solidFill>
              <a:srgbClr val="000000">
                <a:alpha val="25000"/>
              </a:srgbClr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38BE7DF2-5C91-93BA-F85C-B4722CD2DA6D}"/>
                </a:ext>
              </a:extLst>
            </p:cNvPr>
            <p:cNvSpPr/>
            <p:nvPr/>
          </p:nvSpPr>
          <p:spPr>
            <a:xfrm>
              <a:off x="5511926" y="3529705"/>
              <a:ext cx="258699" cy="78797"/>
            </a:xfrm>
            <a:custGeom>
              <a:avLst/>
              <a:gdLst>
                <a:gd name="connsiteX0" fmla="*/ 252413 w 258699"/>
                <a:gd name="connsiteY0" fmla="*/ 1212 h 78797"/>
                <a:gd name="connsiteX1" fmla="*/ 242221 w 258699"/>
                <a:gd name="connsiteY1" fmla="*/ 1212 h 78797"/>
                <a:gd name="connsiteX2" fmla="*/ 171641 w 258699"/>
                <a:gd name="connsiteY2" fmla="*/ 20643 h 78797"/>
                <a:gd name="connsiteX3" fmla="*/ 140303 w 258699"/>
                <a:gd name="connsiteY3" fmla="*/ 28072 h 78797"/>
                <a:gd name="connsiteX4" fmla="*/ 105061 w 258699"/>
                <a:gd name="connsiteY4" fmla="*/ 30168 h 78797"/>
                <a:gd name="connsiteX5" fmla="*/ 115634 w 258699"/>
                <a:gd name="connsiteY5" fmla="*/ 25215 h 78797"/>
                <a:gd name="connsiteX6" fmla="*/ 141351 w 258699"/>
                <a:gd name="connsiteY6" fmla="*/ 17118 h 78797"/>
                <a:gd name="connsiteX7" fmla="*/ 151638 w 258699"/>
                <a:gd name="connsiteY7" fmla="*/ 9308 h 78797"/>
                <a:gd name="connsiteX8" fmla="*/ 149162 w 258699"/>
                <a:gd name="connsiteY8" fmla="*/ 4450 h 78797"/>
                <a:gd name="connsiteX9" fmla="*/ 134398 w 258699"/>
                <a:gd name="connsiteY9" fmla="*/ 1116 h 78797"/>
                <a:gd name="connsiteX10" fmla="*/ 112490 w 258699"/>
                <a:gd name="connsiteY10" fmla="*/ 1974 h 78797"/>
                <a:gd name="connsiteX11" fmla="*/ 61913 w 258699"/>
                <a:gd name="connsiteY11" fmla="*/ 69 h 78797"/>
                <a:gd name="connsiteX12" fmla="*/ 20574 w 258699"/>
                <a:gd name="connsiteY12" fmla="*/ 6736 h 78797"/>
                <a:gd name="connsiteX13" fmla="*/ 0 w 258699"/>
                <a:gd name="connsiteY13" fmla="*/ 7975 h 78797"/>
                <a:gd name="connsiteX14" fmla="*/ 381 w 258699"/>
                <a:gd name="connsiteY14" fmla="*/ 60457 h 78797"/>
                <a:gd name="connsiteX15" fmla="*/ 26003 w 258699"/>
                <a:gd name="connsiteY15" fmla="*/ 65410 h 78797"/>
                <a:gd name="connsiteX16" fmla="*/ 83820 w 258699"/>
                <a:gd name="connsiteY16" fmla="*/ 75983 h 78797"/>
                <a:gd name="connsiteX17" fmla="*/ 139541 w 258699"/>
                <a:gd name="connsiteY17" fmla="*/ 75983 h 78797"/>
                <a:gd name="connsiteX18" fmla="*/ 183642 w 258699"/>
                <a:gd name="connsiteY18" fmla="*/ 55885 h 78797"/>
                <a:gd name="connsiteX19" fmla="*/ 216408 w 258699"/>
                <a:gd name="connsiteY19" fmla="*/ 39693 h 78797"/>
                <a:gd name="connsiteX20" fmla="*/ 248126 w 258699"/>
                <a:gd name="connsiteY20" fmla="*/ 22452 h 78797"/>
                <a:gd name="connsiteX21" fmla="*/ 258699 w 258699"/>
                <a:gd name="connsiteY21" fmla="*/ 10451 h 78797"/>
                <a:gd name="connsiteX22" fmla="*/ 252317 w 258699"/>
                <a:gd name="connsiteY22" fmla="*/ 1307 h 7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8699" h="78797">
                  <a:moveTo>
                    <a:pt x="252413" y="1212"/>
                  </a:moveTo>
                  <a:cubicBezTo>
                    <a:pt x="248221" y="-789"/>
                    <a:pt x="243840" y="735"/>
                    <a:pt x="242221" y="1212"/>
                  </a:cubicBezTo>
                  <a:cubicBezTo>
                    <a:pt x="218980" y="8641"/>
                    <a:pt x="195072" y="13785"/>
                    <a:pt x="171641" y="20643"/>
                  </a:cubicBezTo>
                  <a:cubicBezTo>
                    <a:pt x="160877" y="23786"/>
                    <a:pt x="152305" y="26262"/>
                    <a:pt x="140303" y="28072"/>
                  </a:cubicBezTo>
                  <a:cubicBezTo>
                    <a:pt x="125730" y="30263"/>
                    <a:pt x="113443" y="30453"/>
                    <a:pt x="105061" y="30168"/>
                  </a:cubicBezTo>
                  <a:cubicBezTo>
                    <a:pt x="108299" y="28453"/>
                    <a:pt x="111824" y="26834"/>
                    <a:pt x="115634" y="25215"/>
                  </a:cubicBezTo>
                  <a:cubicBezTo>
                    <a:pt x="124873" y="21309"/>
                    <a:pt x="133636" y="18833"/>
                    <a:pt x="141351" y="17118"/>
                  </a:cubicBezTo>
                  <a:cubicBezTo>
                    <a:pt x="147447" y="15975"/>
                    <a:pt x="151543" y="12642"/>
                    <a:pt x="151638" y="9308"/>
                  </a:cubicBezTo>
                  <a:cubicBezTo>
                    <a:pt x="151638" y="6927"/>
                    <a:pt x="149733" y="5022"/>
                    <a:pt x="149162" y="4450"/>
                  </a:cubicBezTo>
                  <a:cubicBezTo>
                    <a:pt x="145161" y="640"/>
                    <a:pt x="139351" y="926"/>
                    <a:pt x="134398" y="1116"/>
                  </a:cubicBezTo>
                  <a:cubicBezTo>
                    <a:pt x="127540" y="1402"/>
                    <a:pt x="118301" y="1116"/>
                    <a:pt x="112490" y="1974"/>
                  </a:cubicBezTo>
                  <a:cubicBezTo>
                    <a:pt x="92774" y="5212"/>
                    <a:pt x="86963" y="-693"/>
                    <a:pt x="61913" y="69"/>
                  </a:cubicBezTo>
                  <a:cubicBezTo>
                    <a:pt x="42958" y="640"/>
                    <a:pt x="42386" y="4260"/>
                    <a:pt x="20574" y="6736"/>
                  </a:cubicBezTo>
                  <a:cubicBezTo>
                    <a:pt x="14954" y="7403"/>
                    <a:pt x="7906" y="7879"/>
                    <a:pt x="0" y="7975"/>
                  </a:cubicBezTo>
                  <a:lnTo>
                    <a:pt x="381" y="60457"/>
                  </a:lnTo>
                  <a:cubicBezTo>
                    <a:pt x="10954" y="61695"/>
                    <a:pt x="19050" y="63696"/>
                    <a:pt x="26003" y="65410"/>
                  </a:cubicBezTo>
                  <a:cubicBezTo>
                    <a:pt x="30480" y="66458"/>
                    <a:pt x="58484" y="73030"/>
                    <a:pt x="83820" y="75983"/>
                  </a:cubicBezTo>
                  <a:cubicBezTo>
                    <a:pt x="109728" y="78936"/>
                    <a:pt x="122682" y="80460"/>
                    <a:pt x="139541" y="75983"/>
                  </a:cubicBezTo>
                  <a:cubicBezTo>
                    <a:pt x="144304" y="74745"/>
                    <a:pt x="157353" y="68458"/>
                    <a:pt x="183642" y="55885"/>
                  </a:cubicBezTo>
                  <a:cubicBezTo>
                    <a:pt x="214598" y="41026"/>
                    <a:pt x="206121" y="44074"/>
                    <a:pt x="216408" y="39693"/>
                  </a:cubicBezTo>
                  <a:cubicBezTo>
                    <a:pt x="216408" y="39693"/>
                    <a:pt x="230696" y="33597"/>
                    <a:pt x="248126" y="22452"/>
                  </a:cubicBezTo>
                  <a:cubicBezTo>
                    <a:pt x="253555" y="18928"/>
                    <a:pt x="258699" y="15404"/>
                    <a:pt x="258699" y="10451"/>
                  </a:cubicBezTo>
                  <a:cubicBezTo>
                    <a:pt x="258699" y="6641"/>
                    <a:pt x="255746" y="2926"/>
                    <a:pt x="252317" y="1307"/>
                  </a:cubicBezTo>
                  <a:close/>
                </a:path>
              </a:pathLst>
            </a:custGeom>
            <a:solidFill>
              <a:srgbClr val="FBBAA8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41531468-C019-A9AB-D26B-E27B0688E3FE}"/>
                </a:ext>
              </a:extLst>
            </p:cNvPr>
            <p:cNvSpPr/>
            <p:nvPr/>
          </p:nvSpPr>
          <p:spPr>
            <a:xfrm>
              <a:off x="4842625" y="3185986"/>
              <a:ext cx="677778" cy="442593"/>
            </a:xfrm>
            <a:custGeom>
              <a:avLst/>
              <a:gdLst>
                <a:gd name="connsiteX0" fmla="*/ 9124 w 677778"/>
                <a:gd name="connsiteY0" fmla="*/ 39560 h 442593"/>
                <a:gd name="connsiteX1" fmla="*/ 48653 w 677778"/>
                <a:gd name="connsiteY1" fmla="*/ 234251 h 442593"/>
                <a:gd name="connsiteX2" fmla="*/ 144569 w 677778"/>
                <a:gd name="connsiteY2" fmla="*/ 414750 h 442593"/>
                <a:gd name="connsiteX3" fmla="*/ 160571 w 677778"/>
                <a:gd name="connsiteY3" fmla="*/ 431704 h 442593"/>
                <a:gd name="connsiteX4" fmla="*/ 197528 w 677778"/>
                <a:gd name="connsiteY4" fmla="*/ 442563 h 442593"/>
                <a:gd name="connsiteX5" fmla="*/ 337832 w 677778"/>
                <a:gd name="connsiteY5" fmla="*/ 437324 h 442593"/>
                <a:gd name="connsiteX6" fmla="*/ 677779 w 677778"/>
                <a:gd name="connsiteY6" fmla="*/ 416178 h 442593"/>
                <a:gd name="connsiteX7" fmla="*/ 677779 w 677778"/>
                <a:gd name="connsiteY7" fmla="*/ 341407 h 442593"/>
                <a:gd name="connsiteX8" fmla="*/ 583291 w 677778"/>
                <a:gd name="connsiteY8" fmla="*/ 342836 h 442593"/>
                <a:gd name="connsiteX9" fmla="*/ 447845 w 677778"/>
                <a:gd name="connsiteY9" fmla="*/ 330168 h 442593"/>
                <a:gd name="connsiteX10" fmla="*/ 246106 w 677778"/>
                <a:gd name="connsiteY10" fmla="*/ 334359 h 442593"/>
                <a:gd name="connsiteX11" fmla="*/ 188289 w 677778"/>
                <a:gd name="connsiteY11" fmla="*/ 191865 h 442593"/>
                <a:gd name="connsiteX12" fmla="*/ 130568 w 677778"/>
                <a:gd name="connsiteY12" fmla="*/ 30702 h 442593"/>
                <a:gd name="connsiteX13" fmla="*/ 70179 w 677778"/>
                <a:gd name="connsiteY13" fmla="*/ 31 h 442593"/>
                <a:gd name="connsiteX14" fmla="*/ 9124 w 677778"/>
                <a:gd name="connsiteY14" fmla="*/ 39560 h 4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7778" h="442593">
                  <a:moveTo>
                    <a:pt x="9124" y="39560"/>
                  </a:moveTo>
                  <a:cubicBezTo>
                    <a:pt x="-3449" y="60229"/>
                    <a:pt x="-12403" y="97091"/>
                    <a:pt x="48653" y="234251"/>
                  </a:cubicBezTo>
                  <a:cubicBezTo>
                    <a:pt x="69512" y="281209"/>
                    <a:pt x="100374" y="343788"/>
                    <a:pt x="144569" y="414750"/>
                  </a:cubicBezTo>
                  <a:cubicBezTo>
                    <a:pt x="147522" y="419417"/>
                    <a:pt x="152475" y="425989"/>
                    <a:pt x="160571" y="431704"/>
                  </a:cubicBezTo>
                  <a:cubicBezTo>
                    <a:pt x="175621" y="442372"/>
                    <a:pt x="191528" y="442753"/>
                    <a:pt x="197528" y="442563"/>
                  </a:cubicBezTo>
                  <a:cubicBezTo>
                    <a:pt x="243820" y="441134"/>
                    <a:pt x="290588" y="439419"/>
                    <a:pt x="337832" y="437324"/>
                  </a:cubicBezTo>
                  <a:cubicBezTo>
                    <a:pt x="453846" y="432180"/>
                    <a:pt x="567194" y="425037"/>
                    <a:pt x="677779" y="416178"/>
                  </a:cubicBezTo>
                  <a:lnTo>
                    <a:pt x="677779" y="341407"/>
                  </a:lnTo>
                  <a:cubicBezTo>
                    <a:pt x="656157" y="342741"/>
                    <a:pt x="623296" y="344074"/>
                    <a:pt x="583291" y="342836"/>
                  </a:cubicBezTo>
                  <a:cubicBezTo>
                    <a:pt x="520807" y="340931"/>
                    <a:pt x="480897" y="333883"/>
                    <a:pt x="447845" y="330168"/>
                  </a:cubicBezTo>
                  <a:cubicBezTo>
                    <a:pt x="401459" y="324834"/>
                    <a:pt x="333641" y="321881"/>
                    <a:pt x="246106" y="334359"/>
                  </a:cubicBezTo>
                  <a:cubicBezTo>
                    <a:pt x="213721" y="276828"/>
                    <a:pt x="197338" y="227202"/>
                    <a:pt x="188289" y="191865"/>
                  </a:cubicBezTo>
                  <a:cubicBezTo>
                    <a:pt x="170287" y="121856"/>
                    <a:pt x="172382" y="73183"/>
                    <a:pt x="130568" y="30702"/>
                  </a:cubicBezTo>
                  <a:cubicBezTo>
                    <a:pt x="120185" y="20129"/>
                    <a:pt x="98849" y="-921"/>
                    <a:pt x="70179" y="31"/>
                  </a:cubicBezTo>
                  <a:cubicBezTo>
                    <a:pt x="42938" y="984"/>
                    <a:pt x="20173" y="21463"/>
                    <a:pt x="9124" y="39560"/>
                  </a:cubicBezTo>
                  <a:close/>
                </a:path>
              </a:pathLst>
            </a:custGeom>
            <a:solidFill>
              <a:srgbClr val="D4145A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47406EAB-D9A6-2EEB-EED0-DD1AD97969FF}"/>
                </a:ext>
              </a:extLst>
            </p:cNvPr>
            <p:cNvSpPr/>
            <p:nvPr/>
          </p:nvSpPr>
          <p:spPr>
            <a:xfrm rot="1528799">
              <a:off x="5904516" y="3087772"/>
              <a:ext cx="22574" cy="461867"/>
            </a:xfrm>
            <a:custGeom>
              <a:avLst/>
              <a:gdLst>
                <a:gd name="connsiteX0" fmla="*/ 15621 w 22574"/>
                <a:gd name="connsiteY0" fmla="*/ 0 h 461867"/>
                <a:gd name="connsiteX1" fmla="*/ 22574 w 22574"/>
                <a:gd name="connsiteY1" fmla="*/ 6953 h 461867"/>
                <a:gd name="connsiteX2" fmla="*/ 22574 w 22574"/>
                <a:gd name="connsiteY2" fmla="*/ 454914 h 461867"/>
                <a:gd name="connsiteX3" fmla="*/ 15621 w 22574"/>
                <a:gd name="connsiteY3" fmla="*/ 461868 h 461867"/>
                <a:gd name="connsiteX4" fmla="*/ 6953 w 22574"/>
                <a:gd name="connsiteY4" fmla="*/ 461868 h 461867"/>
                <a:gd name="connsiteX5" fmla="*/ 0 w 22574"/>
                <a:gd name="connsiteY5" fmla="*/ 454914 h 461867"/>
                <a:gd name="connsiteX6" fmla="*/ 0 w 22574"/>
                <a:gd name="connsiteY6" fmla="*/ 6953 h 461867"/>
                <a:gd name="connsiteX7" fmla="*/ 6953 w 22574"/>
                <a:gd name="connsiteY7" fmla="*/ 0 h 461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74" h="461867">
                  <a:moveTo>
                    <a:pt x="15621" y="0"/>
                  </a:moveTo>
                  <a:cubicBezTo>
                    <a:pt x="19461" y="0"/>
                    <a:pt x="22574" y="3113"/>
                    <a:pt x="22574" y="6953"/>
                  </a:cubicBezTo>
                  <a:lnTo>
                    <a:pt x="22574" y="454914"/>
                  </a:lnTo>
                  <a:cubicBezTo>
                    <a:pt x="22574" y="458755"/>
                    <a:pt x="19461" y="461868"/>
                    <a:pt x="15621" y="461868"/>
                  </a:cubicBezTo>
                  <a:lnTo>
                    <a:pt x="6953" y="461868"/>
                  </a:lnTo>
                  <a:cubicBezTo>
                    <a:pt x="3113" y="461868"/>
                    <a:pt x="0" y="458755"/>
                    <a:pt x="0" y="454914"/>
                  </a:cubicBezTo>
                  <a:lnTo>
                    <a:pt x="0" y="6953"/>
                  </a:lnTo>
                  <a:cubicBezTo>
                    <a:pt x="0" y="3113"/>
                    <a:pt x="3113" y="0"/>
                    <a:pt x="6953" y="0"/>
                  </a:cubicBezTo>
                  <a:close/>
                </a:path>
              </a:pathLst>
            </a:custGeom>
            <a:solidFill>
              <a:srgbClr val="CCCCCC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4" name="Title 1">
            <a:extLst>
              <a:ext uri="{FF2B5EF4-FFF2-40B4-BE49-F238E27FC236}">
                <a16:creationId xmlns:a16="http://schemas.microsoft.com/office/drawing/2014/main" id="{912715E7-6ACF-2A6F-7BCE-B53349217652}"/>
              </a:ext>
            </a:extLst>
          </p:cNvPr>
          <p:cNvSpPr txBox="1">
            <a:spLocks/>
          </p:cNvSpPr>
          <p:nvPr/>
        </p:nvSpPr>
        <p:spPr>
          <a:xfrm>
            <a:off x="577335" y="2231457"/>
            <a:ext cx="4556761" cy="2759278"/>
          </a:xfrm>
          <a:prstGeom prst="rect">
            <a:avLst/>
          </a:prstGeom>
        </p:spPr>
        <p:txBody>
          <a:bodyPr>
            <a:noAutofit/>
          </a:bodyPr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Calibri" pitchFamily="34" charset="0"/>
                <a:ea typeface="+mj-ea"/>
                <a:cs typeface="+mj-cs"/>
              </a:defRPr>
            </a:lvl1pPr>
          </a:lstStyle>
          <a:p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Ensemble</a:t>
            </a:r>
          </a:p>
          <a:p>
            <a:endParaRPr lang="en-US" sz="6000" dirty="0">
              <a:solidFill>
                <a:srgbClr val="3366FF"/>
              </a:solidFill>
              <a:latin typeface="ADLaM Display" panose="02010000000000000000" pitchFamily="2" charset="0"/>
              <a:ea typeface="ADLaM Display" panose="02010000000000000000" pitchFamily="2" charset="0"/>
              <a:cs typeface="ADLaM Display" panose="02010000000000000000" pitchFamily="2" charset="0"/>
            </a:endParaRPr>
          </a:p>
          <a:p>
            <a:r>
              <a:rPr lang="en-US" sz="6000" dirty="0">
                <a:solidFill>
                  <a:srgbClr val="3366FF"/>
                </a:solidFill>
                <a:latin typeface="ADLaM Display" panose="02010000000000000000" pitchFamily="2" charset="0"/>
                <a:ea typeface="ADLaM Display" panose="02010000000000000000" pitchFamily="2" charset="0"/>
                <a:cs typeface="ADLaM Display" panose="02010000000000000000" pitchFamily="2" charset="0"/>
              </a:rPr>
              <a:t>Learning</a:t>
            </a:r>
          </a:p>
        </p:txBody>
      </p:sp>
    </p:spTree>
    <p:extLst>
      <p:ext uri="{BB962C8B-B14F-4D97-AF65-F5344CB8AC3E}">
        <p14:creationId xmlns:p14="http://schemas.microsoft.com/office/powerpoint/2010/main" val="2620797442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10.xml><?xml version="1.0" encoding="utf-8"?>
<a:theme xmlns:a="http://schemas.openxmlformats.org/drawingml/2006/main" name="Sketchbubble_MC9_Theme">
  <a:themeElements>
    <a:clrScheme name="Custom 19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F70330"/>
      </a:accent1>
      <a:accent2>
        <a:srgbClr val="06AADC"/>
      </a:accent2>
      <a:accent3>
        <a:srgbClr val="74CC1C"/>
      </a:accent3>
      <a:accent4>
        <a:srgbClr val="F95E18"/>
      </a:accent4>
      <a:accent5>
        <a:srgbClr val="02C1D4"/>
      </a:accent5>
      <a:accent6>
        <a:srgbClr val="9465E1"/>
      </a:accent6>
      <a:hlink>
        <a:srgbClr val="0563C1"/>
      </a:hlink>
      <a:folHlink>
        <a:srgbClr val="954F72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9_Theme" id="{F37AE924-BF99-4450-8508-C293C06DBBB5}" vid="{4C9A7B21-718F-444C-A60F-512760B82943}"/>
    </a:ext>
  </a:extLst>
</a:theme>
</file>

<file path=ppt/theme/theme11.xml><?xml version="1.0" encoding="utf-8"?>
<a:theme xmlns:a="http://schemas.openxmlformats.org/drawingml/2006/main" name="Sketchbubble_MC13_Theme">
  <a:themeElements>
    <a:clrScheme name="Custom 21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EF476F"/>
      </a:accent1>
      <a:accent2>
        <a:srgbClr val="FEBD2F"/>
      </a:accent2>
      <a:accent3>
        <a:srgbClr val="06D6A0"/>
      </a:accent3>
      <a:accent4>
        <a:srgbClr val="118AB2"/>
      </a:accent4>
      <a:accent5>
        <a:srgbClr val="E76F51"/>
      </a:accent5>
      <a:accent6>
        <a:srgbClr val="073B4C"/>
      </a:accent6>
      <a:hlink>
        <a:srgbClr val="0563C1"/>
      </a:hlink>
      <a:folHlink>
        <a:srgbClr val="954F72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13_Theme" id="{61042896-D6C9-460A-8DCB-066564CE598C}" vid="{F2EF31C2-2724-4462-A35D-609108D28800}"/>
    </a:ext>
  </a:extLst>
</a:theme>
</file>

<file path=ppt/theme/theme12.xml><?xml version="1.0" encoding="utf-8"?>
<a:theme xmlns:a="http://schemas.openxmlformats.org/drawingml/2006/main" name="1_Sketchbubble_MC13_Theme">
  <a:themeElements>
    <a:clrScheme name="Custom 21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EF476F"/>
      </a:accent1>
      <a:accent2>
        <a:srgbClr val="FEBD2F"/>
      </a:accent2>
      <a:accent3>
        <a:srgbClr val="06D6A0"/>
      </a:accent3>
      <a:accent4>
        <a:srgbClr val="118AB2"/>
      </a:accent4>
      <a:accent5>
        <a:srgbClr val="E76F51"/>
      </a:accent5>
      <a:accent6>
        <a:srgbClr val="073B4C"/>
      </a:accent6>
      <a:hlink>
        <a:srgbClr val="0563C1"/>
      </a:hlink>
      <a:folHlink>
        <a:srgbClr val="954F72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13_Theme" id="{61042896-D6C9-460A-8DCB-066564CE598C}" vid="{F2EF31C2-2724-4462-A35D-609108D28800}"/>
    </a:ext>
  </a:extLst>
</a:theme>
</file>

<file path=ppt/theme/theme13.xml><?xml version="1.0" encoding="utf-8"?>
<a:theme xmlns:a="http://schemas.openxmlformats.org/drawingml/2006/main" name="Sketchbubble_MC19_Theme">
  <a:themeElements>
    <a:clrScheme name="Custom 64">
      <a:dk1>
        <a:sysClr val="windowText" lastClr="000000"/>
      </a:dk1>
      <a:lt1>
        <a:sysClr val="window" lastClr="FFFFFF"/>
      </a:lt1>
      <a:dk2>
        <a:srgbClr val="323232"/>
      </a:dk2>
      <a:lt2>
        <a:srgbClr val="E3DED1"/>
      </a:lt2>
      <a:accent1>
        <a:srgbClr val="1F8A70"/>
      </a:accent1>
      <a:accent2>
        <a:srgbClr val="A5C323"/>
      </a:accent2>
      <a:accent3>
        <a:srgbClr val="FD7400"/>
      </a:accent3>
      <a:accent4>
        <a:srgbClr val="E6C500"/>
      </a:accent4>
      <a:accent5>
        <a:srgbClr val="CBC251"/>
      </a:accent5>
      <a:accent6>
        <a:srgbClr val="005874"/>
      </a:accent6>
      <a:hlink>
        <a:srgbClr val="CBC251"/>
      </a:hlink>
      <a:folHlink>
        <a:srgbClr val="1F8A70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19_Theme" id="{A1A5BEB9-85CD-4A6C-AB52-28B6870B6589}" vid="{BB57482C-841F-4F35-825F-C396B351C1D5}"/>
    </a:ext>
  </a:extLst>
</a:theme>
</file>

<file path=ppt/theme/theme14.xml><?xml version="1.0" encoding="utf-8"?>
<a:theme xmlns:a="http://schemas.openxmlformats.org/drawingml/2006/main" name="School-Background">
  <a:themeElements>
    <a:clrScheme name="Custom 134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FBC39"/>
      </a:accent1>
      <a:accent2>
        <a:srgbClr val="FF7F57"/>
      </a:accent2>
      <a:accent3>
        <a:srgbClr val="009E00"/>
      </a:accent3>
      <a:accent4>
        <a:srgbClr val="7B61D9"/>
      </a:accent4>
      <a:accent5>
        <a:srgbClr val="BFBFBF"/>
      </a:accent5>
      <a:accent6>
        <a:srgbClr val="A96E41"/>
      </a:accent6>
      <a:hlink>
        <a:srgbClr val="0563C1"/>
      </a:hlink>
      <a:folHlink>
        <a:srgbClr val="954F72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1_Theme" id="{686A07EB-2B9E-48A0-8CCC-5BAD4BE0E238}" vid="{660E79CE-BC43-44FF-8C21-A88327A3572F}"/>
    </a:ext>
  </a:extLst>
</a:theme>
</file>

<file path=ppt/theme/theme15.xml><?xml version="1.0" encoding="utf-8"?>
<a:theme xmlns:a="http://schemas.openxmlformats.org/drawingml/2006/main" name="teacher-infographics">
  <a:themeElements>
    <a:clrScheme name="Custom 666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27C38"/>
      </a:accent1>
      <a:accent2>
        <a:srgbClr val="1EB7D9"/>
      </a:accent2>
      <a:accent3>
        <a:srgbClr val="BF4BA0"/>
      </a:accent3>
      <a:accent4>
        <a:srgbClr val="F2F2F2"/>
      </a:accent4>
      <a:accent5>
        <a:srgbClr val="0C0C0C"/>
      </a:accent5>
      <a:accent6>
        <a:srgbClr val="F2F2F2"/>
      </a:accent6>
      <a:hlink>
        <a:srgbClr val="0563C1"/>
      </a:hlink>
      <a:folHlink>
        <a:srgbClr val="954F72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1_Theme" id="{686A07EB-2B9E-48A0-8CCC-5BAD4BE0E238}" vid="{660E79CE-BC43-44FF-8C21-A88327A3572F}"/>
    </a:ext>
  </a:extLst>
</a:theme>
</file>

<file path=ppt/theme/theme1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Sketchbubble_MC23_Theme">
  <a:themeElements>
    <a:clrScheme name="Custom 28">
      <a:dk1>
        <a:sysClr val="windowText" lastClr="000000"/>
      </a:dk1>
      <a:lt1>
        <a:sysClr val="window" lastClr="FFFFFF"/>
      </a:lt1>
      <a:dk2>
        <a:srgbClr val="323232"/>
      </a:dk2>
      <a:lt2>
        <a:srgbClr val="E3DED1"/>
      </a:lt2>
      <a:accent1>
        <a:srgbClr val="F62E38"/>
      </a:accent1>
      <a:accent2>
        <a:srgbClr val="4C6A8D"/>
      </a:accent2>
      <a:accent3>
        <a:srgbClr val="0C9DA9"/>
      </a:accent3>
      <a:accent4>
        <a:srgbClr val="F89B3E"/>
      </a:accent4>
      <a:accent5>
        <a:srgbClr val="BB0D5C"/>
      </a:accent5>
      <a:accent6>
        <a:srgbClr val="D1C965"/>
      </a:accent6>
      <a:hlink>
        <a:srgbClr val="F8555E"/>
      </a:hlink>
      <a:folHlink>
        <a:srgbClr val="4C6A8D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23_Theme" id="{F2BB6432-ACAD-48B6-9A54-7CECCDBD8315}" vid="{863C8BB2-115E-4DFA-9559-17336E832BC6}"/>
    </a:ext>
  </a:extLst>
</a:theme>
</file>

<file path=ppt/theme/theme3.xml><?xml version="1.0" encoding="utf-8"?>
<a:theme xmlns:a="http://schemas.openxmlformats.org/drawingml/2006/main" name="sketchbubble-new-combine-theme">
  <a:themeElements>
    <a:clrScheme name="colored-sb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1EA185"/>
      </a:accent1>
      <a:accent2>
        <a:srgbClr val="9BBB5C"/>
      </a:accent2>
      <a:accent3>
        <a:srgbClr val="F29B26"/>
      </a:accent3>
      <a:accent4>
        <a:srgbClr val="BD392F"/>
      </a:accent4>
      <a:accent5>
        <a:srgbClr val="445469"/>
      </a:accent5>
      <a:accent6>
        <a:srgbClr val="0070C0"/>
      </a:accent6>
      <a:hlink>
        <a:srgbClr val="0563C1"/>
      </a:hlink>
      <a:folHlink>
        <a:srgbClr val="954F72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-new-combine-theme" id="{4E576D3B-826E-B746-ACA3-10FE6A56B227}" vid="{FBF0B80D-E966-9A46-81B0-3712877167E8}"/>
    </a:ext>
  </a:extLst>
</a:theme>
</file>

<file path=ppt/theme/theme4.xml><?xml version="1.0" encoding="utf-8"?>
<a:theme xmlns:a="http://schemas.openxmlformats.org/drawingml/2006/main" name="Sketchbubble_MC24_Theme">
  <a:themeElements>
    <a:clrScheme name="Custom 72">
      <a:dk1>
        <a:sysClr val="windowText" lastClr="000000"/>
      </a:dk1>
      <a:lt1>
        <a:sysClr val="window" lastClr="FFFFFF"/>
      </a:lt1>
      <a:dk2>
        <a:srgbClr val="323232"/>
      </a:dk2>
      <a:lt2>
        <a:srgbClr val="E3DED1"/>
      </a:lt2>
      <a:accent1>
        <a:srgbClr val="05668D"/>
      </a:accent1>
      <a:accent2>
        <a:srgbClr val="0089A4"/>
      </a:accent2>
      <a:accent3>
        <a:srgbClr val="00ABA6"/>
      </a:accent3>
      <a:accent4>
        <a:srgbClr val="2DA57A"/>
      </a:accent4>
      <a:accent5>
        <a:srgbClr val="56CA28"/>
      </a:accent5>
      <a:accent6>
        <a:srgbClr val="D5D009"/>
      </a:accent6>
      <a:hlink>
        <a:srgbClr val="05668D"/>
      </a:hlink>
      <a:folHlink>
        <a:srgbClr val="028090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24_Theme" id="{19182210-199D-4072-9FF3-BA63CAC72DF3}" vid="{62BAEF70-9133-4500-9664-339226ED2B0A}"/>
    </a:ext>
  </a:extLst>
</a:theme>
</file>

<file path=ppt/theme/theme5.xml><?xml version="1.0" encoding="utf-8"?>
<a:theme xmlns:a="http://schemas.openxmlformats.org/drawingml/2006/main" name="boosting-ml-model">
  <a:themeElements>
    <a:clrScheme name="Custom 47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0AFDB"/>
      </a:accent1>
      <a:accent2>
        <a:srgbClr val="C65F0A"/>
      </a:accent2>
      <a:accent3>
        <a:srgbClr val="B13D98"/>
      </a:accent3>
      <a:accent4>
        <a:srgbClr val="50AFDB"/>
      </a:accent4>
      <a:accent5>
        <a:srgbClr val="C65F0A"/>
      </a:accent5>
      <a:accent6>
        <a:srgbClr val="B13D98"/>
      </a:accent6>
      <a:hlink>
        <a:srgbClr val="0563C1"/>
      </a:hlink>
      <a:folHlink>
        <a:srgbClr val="954F72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1_Theme" id="{686A07EB-2B9E-48A0-8CCC-5BAD4BE0E238}" vid="{660E79CE-BC43-44FF-8C21-A88327A3572F}"/>
    </a:ext>
  </a:extLst>
</a:theme>
</file>

<file path=ppt/theme/theme6.xml><?xml version="1.0" encoding="utf-8"?>
<a:theme xmlns:a="http://schemas.openxmlformats.org/drawingml/2006/main" name="Sketchbubble_MC18_Theme">
  <a:themeElements>
    <a:clrScheme name="Custom 68">
      <a:dk1>
        <a:sysClr val="windowText" lastClr="000000"/>
      </a:dk1>
      <a:lt1>
        <a:sysClr val="window" lastClr="FFFFFF"/>
      </a:lt1>
      <a:dk2>
        <a:srgbClr val="323232"/>
      </a:dk2>
      <a:lt2>
        <a:srgbClr val="E3DED1"/>
      </a:lt2>
      <a:accent1>
        <a:srgbClr val="644CA2"/>
      </a:accent1>
      <a:accent2>
        <a:srgbClr val="3E77E9"/>
      </a:accent2>
      <a:accent3>
        <a:srgbClr val="FF2C21"/>
      </a:accent3>
      <a:accent4>
        <a:srgbClr val="4FC775"/>
      </a:accent4>
      <a:accent5>
        <a:srgbClr val="E6AF00"/>
      </a:accent5>
      <a:accent6>
        <a:srgbClr val="808080"/>
      </a:accent6>
      <a:hlink>
        <a:srgbClr val="644CA2"/>
      </a:hlink>
      <a:folHlink>
        <a:srgbClr val="3E77E9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18_Theme" id="{800EC566-510C-4712-9B0E-B61516E45696}" vid="{7224CBEB-118D-4A37-AE9A-8E7099CEBED1}"/>
    </a:ext>
  </a:extLst>
</a:theme>
</file>

<file path=ppt/theme/theme7.xml><?xml version="1.0" encoding="utf-8"?>
<a:theme xmlns:a="http://schemas.openxmlformats.org/drawingml/2006/main" name="Sketchbubble_MC1_Theme">
  <a:themeElements>
    <a:clrScheme name="colored-sb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1EA185"/>
      </a:accent1>
      <a:accent2>
        <a:srgbClr val="9BBB5C"/>
      </a:accent2>
      <a:accent3>
        <a:srgbClr val="F29B26"/>
      </a:accent3>
      <a:accent4>
        <a:srgbClr val="BD392F"/>
      </a:accent4>
      <a:accent5>
        <a:srgbClr val="445469"/>
      </a:accent5>
      <a:accent6>
        <a:srgbClr val="0070C0"/>
      </a:accent6>
      <a:hlink>
        <a:srgbClr val="0563C1"/>
      </a:hlink>
      <a:folHlink>
        <a:srgbClr val="954F72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1_Theme" id="{686A07EB-2B9E-48A0-8CCC-5BAD4BE0E238}" vid="{660E79CE-BC43-44FF-8C21-A88327A3572F}"/>
    </a:ext>
  </a:extLst>
</a:theme>
</file>

<file path=ppt/theme/theme8.xml><?xml version="1.0" encoding="utf-8"?>
<a:theme xmlns:a="http://schemas.openxmlformats.org/drawingml/2006/main" name="National Golf Day">
  <a:themeElements>
    <a:clrScheme name="Custom 91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21D2F"/>
      </a:accent1>
      <a:accent2>
        <a:srgbClr val="59CCD9"/>
      </a:accent2>
      <a:accent3>
        <a:srgbClr val="85D932"/>
      </a:accent3>
      <a:accent4>
        <a:srgbClr val="6EA61B"/>
      </a:accent4>
      <a:accent5>
        <a:srgbClr val="8C5A1C"/>
      </a:accent5>
      <a:accent6>
        <a:srgbClr val="1E2A29"/>
      </a:accent6>
      <a:hlink>
        <a:srgbClr val="0563C1"/>
      </a:hlink>
      <a:folHlink>
        <a:srgbClr val="954F72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1_Theme" id="{686A07EB-2B9E-48A0-8CCC-5BAD4BE0E238}" vid="{660E79CE-BC43-44FF-8C21-A88327A3572F}"/>
    </a:ext>
  </a:extLst>
</a:theme>
</file>

<file path=ppt/theme/theme9.xml><?xml version="1.0" encoding="utf-8"?>
<a:theme xmlns:a="http://schemas.openxmlformats.org/drawingml/2006/main" name="US_Election_Theme">
  <a:themeElements>
    <a:clrScheme name="Custom 150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C3102E"/>
      </a:accent1>
      <a:accent2>
        <a:srgbClr val="126796"/>
      </a:accent2>
      <a:accent3>
        <a:srgbClr val="FFC000"/>
      </a:accent3>
      <a:accent4>
        <a:srgbClr val="C3102E"/>
      </a:accent4>
      <a:accent5>
        <a:srgbClr val="126796"/>
      </a:accent5>
      <a:accent6>
        <a:srgbClr val="FFC000"/>
      </a:accent6>
      <a:hlink>
        <a:srgbClr val="0563C1"/>
      </a:hlink>
      <a:folHlink>
        <a:srgbClr val="954F72"/>
      </a:folHlink>
    </a:clrScheme>
    <a:fontScheme name="Calibri">
      <a:maj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 bwMode="auto">
        <a:solidFill>
          <a:srgbClr val="FF0000"/>
        </a:solidFill>
        <a:ln>
          <a:noFill/>
        </a:ln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>
          <a:defRPr/>
        </a:defPPr>
      </a:lstStyle>
    </a:spDef>
    <a:txDef>
      <a:spPr>
        <a:noFill/>
      </a:spPr>
      <a:bodyPr wrap="none" rtlCol="0">
        <a:spAutoFit/>
      </a:bodyPr>
      <a:lstStyle>
        <a:defPPr>
          <a:defRPr dirty="0" smtClean="0">
            <a:solidFill>
              <a:schemeClr val="bg1"/>
            </a:solidFill>
            <a:latin typeface="Arial" pitchFamily="34" charset="0"/>
            <a:cs typeface="Arial" pitchFamily="34" charset="0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Sketchbubble_MC1_Theme" id="{686A07EB-2B9E-48A0-8CCC-5BAD4BE0E238}" vid="{660E79CE-BC43-44FF-8C21-A88327A3572F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3998</TotalTime>
  <Words>2275</Words>
  <Application>Microsoft Office PowerPoint</Application>
  <PresentationFormat>Widescreen</PresentationFormat>
  <Paragraphs>526</Paragraphs>
  <Slides>49</Slides>
  <Notes>22</Notes>
  <HiddenSlides>0</HiddenSlides>
  <MMClips>0</MMClips>
  <ScaleCrop>false</ScaleCrop>
  <HeadingPairs>
    <vt:vector size="6" baseType="variant">
      <vt:variant>
        <vt:lpstr>Fonts Used</vt:lpstr>
      </vt:variant>
      <vt:variant>
        <vt:i4>16</vt:i4>
      </vt:variant>
      <vt:variant>
        <vt:lpstr>Theme</vt:lpstr>
      </vt:variant>
      <vt:variant>
        <vt:i4>15</vt:i4>
      </vt:variant>
      <vt:variant>
        <vt:lpstr>Slide Titles</vt:lpstr>
      </vt:variant>
      <vt:variant>
        <vt:i4>49</vt:i4>
      </vt:variant>
    </vt:vector>
  </HeadingPairs>
  <TitlesOfParts>
    <vt:vector size="80" baseType="lpstr">
      <vt:lpstr>ADLaM Display</vt:lpstr>
      <vt:lpstr>Aptos</vt:lpstr>
      <vt:lpstr>Aptos (Body)</vt:lpstr>
      <vt:lpstr>Aptos Display</vt:lpstr>
      <vt:lpstr>Arial</vt:lpstr>
      <vt:lpstr>Arial (Body)</vt:lpstr>
      <vt:lpstr>Arial Black</vt:lpstr>
      <vt:lpstr>Arial Rounded MT Bold</vt:lpstr>
      <vt:lpstr>Calibri</vt:lpstr>
      <vt:lpstr>Cambria Math</vt:lpstr>
      <vt:lpstr>Gill Sans</vt:lpstr>
      <vt:lpstr>Inclusive Sans</vt:lpstr>
      <vt:lpstr>Oswald</vt:lpstr>
      <vt:lpstr>Shanti</vt:lpstr>
      <vt:lpstr>Sintony</vt:lpstr>
      <vt:lpstr>Wingdings</vt:lpstr>
      <vt:lpstr>Office Theme</vt:lpstr>
      <vt:lpstr>Sketchbubble_MC23_Theme</vt:lpstr>
      <vt:lpstr>sketchbubble-new-combine-theme</vt:lpstr>
      <vt:lpstr>Sketchbubble_MC24_Theme</vt:lpstr>
      <vt:lpstr>boosting-ml-model</vt:lpstr>
      <vt:lpstr>Sketchbubble_MC18_Theme</vt:lpstr>
      <vt:lpstr>Sketchbubble_MC1_Theme</vt:lpstr>
      <vt:lpstr>National Golf Day</vt:lpstr>
      <vt:lpstr>US_Election_Theme</vt:lpstr>
      <vt:lpstr>Sketchbubble_MC9_Theme</vt:lpstr>
      <vt:lpstr>Sketchbubble_MC13_Theme</vt:lpstr>
      <vt:lpstr>1_Sketchbubble_MC13_Theme</vt:lpstr>
      <vt:lpstr>Sketchbubble_MC19_Theme</vt:lpstr>
      <vt:lpstr>School-Background</vt:lpstr>
      <vt:lpstr>teacher-infographics</vt:lpstr>
      <vt:lpstr>PowerPoint Presentation</vt:lpstr>
      <vt:lpstr>PowerPoint Presentation</vt:lpstr>
      <vt:lpstr>PowerPoint Presentation</vt:lpstr>
      <vt:lpstr>Why Study XGB ?</vt:lpstr>
      <vt:lpstr>PowerPoint Presentation</vt:lpstr>
      <vt:lpstr>PowerPoint Presentation</vt:lpstr>
      <vt:lpstr>Hitting the Bullseye: The Sweet Spot of Learning</vt:lpstr>
      <vt:lpstr>Bias-Variance Trade-Off</vt:lpstr>
      <vt:lpstr>PowerPoint Presentation</vt:lpstr>
      <vt:lpstr>PowerPoint Presentation</vt:lpstr>
      <vt:lpstr>PowerPoint Presentation</vt:lpstr>
      <vt:lpstr>Ensemble Learning</vt:lpstr>
      <vt:lpstr>Decision Tree</vt:lpstr>
      <vt:lpstr>Ensemble Learning Types</vt:lpstr>
      <vt:lpstr>PowerPoint Presentation</vt:lpstr>
      <vt:lpstr>PowerPoint Presentation</vt:lpstr>
      <vt:lpstr>Random Forest</vt:lpstr>
      <vt:lpstr>PowerPoint Presentation</vt:lpstr>
      <vt:lpstr>PowerPoint Presentation</vt:lpstr>
      <vt:lpstr>PowerPoint Presentation</vt:lpstr>
      <vt:lpstr>PowerPoint Presentation</vt:lpstr>
      <vt:lpstr>Boosting: Learning From Prior Mistakes</vt:lpstr>
      <vt:lpstr>PowerPoint Presentation</vt:lpstr>
      <vt:lpstr>AdaBoost (Adaptive Boosting)</vt:lpstr>
      <vt:lpstr>Boosting Challenges</vt:lpstr>
      <vt:lpstr>B in XGB: Boosting</vt:lpstr>
      <vt:lpstr>PowerPoint Presentation</vt:lpstr>
      <vt:lpstr>Mountain Climb</vt:lpstr>
      <vt:lpstr>Gradient Descent</vt:lpstr>
      <vt:lpstr>PowerPoint Presentation</vt:lpstr>
      <vt:lpstr>XGBoost</vt:lpstr>
      <vt:lpstr>Bias-Variance Trade-Off</vt:lpstr>
      <vt:lpstr>Total Error</vt:lpstr>
      <vt:lpstr>Bias Term</vt:lpstr>
      <vt:lpstr>Variance Term</vt:lpstr>
      <vt:lpstr>Final Update Rule</vt:lpstr>
      <vt:lpstr>G in XGB: Gradient</vt:lpstr>
      <vt:lpstr>PowerPoint Presentation</vt:lpstr>
      <vt:lpstr>X in XGB: eXtreme</vt:lpstr>
      <vt:lpstr>PowerPoint Presentation</vt:lpstr>
      <vt:lpstr>PowerPoint Presentation</vt:lpstr>
      <vt:lpstr>PowerPoint Presentation</vt:lpstr>
      <vt:lpstr>Tree-based Model Evolution</vt:lpstr>
      <vt:lpstr>Hyperparameters in XGBoost</vt:lpstr>
      <vt:lpstr>PowerPoint Presentation</vt:lpstr>
      <vt:lpstr>Application: Student Persistence Prediction</vt:lpstr>
      <vt:lpstr>Student Features</vt:lpstr>
      <vt:lpstr>Model Evaluation</vt:lpstr>
      <vt:lpstr>References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Hamidreza Ghasemi Damavandi</dc:creator>
  <cp:lastModifiedBy>Hamidreza Ghasemi Damavandi</cp:lastModifiedBy>
  <cp:revision>748</cp:revision>
  <dcterms:created xsi:type="dcterms:W3CDTF">2025-08-31T18:17:54Z</dcterms:created>
  <dcterms:modified xsi:type="dcterms:W3CDTF">2025-11-05T18:59:07Z</dcterms:modified>
</cp:coreProperties>
</file>